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38"/>
  </p:notesMasterIdLst>
  <p:handoutMasterIdLst>
    <p:handoutMasterId r:id="rId39"/>
  </p:handoutMasterIdLst>
  <p:sldIdLst>
    <p:sldId id="256" r:id="rId2"/>
    <p:sldId id="259" r:id="rId3"/>
    <p:sldId id="260" r:id="rId4"/>
    <p:sldId id="261" r:id="rId5"/>
    <p:sldId id="262" r:id="rId6"/>
    <p:sldId id="263" r:id="rId7"/>
    <p:sldId id="266" r:id="rId8"/>
    <p:sldId id="267" r:id="rId9"/>
    <p:sldId id="269" r:id="rId10"/>
    <p:sldId id="270" r:id="rId11"/>
    <p:sldId id="272" r:id="rId12"/>
    <p:sldId id="273" r:id="rId13"/>
    <p:sldId id="274" r:id="rId14"/>
    <p:sldId id="275" r:id="rId15"/>
    <p:sldId id="276" r:id="rId16"/>
    <p:sldId id="277" r:id="rId17"/>
    <p:sldId id="278" r:id="rId18"/>
    <p:sldId id="279" r:id="rId19"/>
    <p:sldId id="280" r:id="rId20"/>
    <p:sldId id="281" r:id="rId21"/>
    <p:sldId id="283" r:id="rId22"/>
    <p:sldId id="286" r:id="rId23"/>
    <p:sldId id="287" r:id="rId24"/>
    <p:sldId id="288" r:id="rId25"/>
    <p:sldId id="289" r:id="rId26"/>
    <p:sldId id="291" r:id="rId27"/>
    <p:sldId id="293" r:id="rId28"/>
    <p:sldId id="295" r:id="rId29"/>
    <p:sldId id="296" r:id="rId30"/>
    <p:sldId id="297" r:id="rId31"/>
    <p:sldId id="298" r:id="rId32"/>
    <p:sldId id="299" r:id="rId33"/>
    <p:sldId id="300" r:id="rId34"/>
    <p:sldId id="303" r:id="rId35"/>
    <p:sldId id="304" r:id="rId36"/>
    <p:sldId id="306" r:id="rId37"/>
  </p:sldIdLst>
  <p:sldSz cx="9144000" cy="6858000" type="screen4x3"/>
  <p:notesSz cx="9945688" cy="6858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70" d="100"/>
          <a:sy n="70" d="100"/>
        </p:scale>
        <p:origin x="-1386" y="-96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handoutMaster" Target="handoutMasters/handout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309798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634164" y="0"/>
            <a:ext cx="4309798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6513513"/>
            <a:ext cx="4309798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634164" y="6513513"/>
            <a:ext cx="4309798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80760CE-9524-47DC-826F-3612886796F0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4832564"/>
      </p:ext>
    </p:extLst>
  </p:cSld>
  <p:clrMap bg1="lt1" tx1="dk1" bg2="lt2" tx2="dk2" accent1="accent1" accent2="accent2" accent3="accent3" accent4="accent4" accent5="accent5" accent6="accent6" hlink="hlink" folHlink="folHlink"/>
  <p:hf hdr="0" ftr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309798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5633588" y="0"/>
            <a:ext cx="4309798" cy="3429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257550" y="514350"/>
            <a:ext cx="3430588" cy="2571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994569" y="3257550"/>
            <a:ext cx="7956550" cy="30861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6513910"/>
            <a:ext cx="4309798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5633588" y="6513910"/>
            <a:ext cx="4309798" cy="3429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DFC31D6-4D1B-4606-99B4-A407B7CC81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9449541"/>
      </p:ext>
    </p:extLst>
  </p:cSld>
  <p:clrMap bg1="lt1" tx1="dk1" bg2="lt2" tx2="dk2" accent1="accent1" accent2="accent2" accent3="accent3" accent4="accent4" accent5="accent5" accent6="accent6" hlink="hlink" folHlink="folHlink"/>
  <p:hf hdr="0" ftr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7DFC31D6-4D1B-4606-99B4-A407B7CC8137}" type="slidenum">
              <a:rPr lang="en-US" smtClean="0"/>
              <a:t>1</a:t>
            </a:fld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095382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1828800" y="228600"/>
            <a:ext cx="5486400" cy="135636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371600" y="3840480"/>
            <a:ext cx="64008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000" b="0" i="0">
                <a:solidFill>
                  <a:srgbClr val="03607A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sz="2600" b="0" i="0">
                <a:solidFill>
                  <a:schemeClr val="tx1"/>
                </a:solidFill>
                <a:latin typeface="DejaVu Sans"/>
                <a:cs typeface="DejaVu Sans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000" b="0" i="0">
                <a:solidFill>
                  <a:srgbClr val="03607A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45720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709160" y="1577340"/>
            <a:ext cx="3977640" cy="452628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10/25/2021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000" b="0" i="0">
                <a:solidFill>
                  <a:srgbClr val="03607A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10/25/2021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535940" y="783590"/>
            <a:ext cx="6450965" cy="7874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5000" b="0" i="0">
                <a:solidFill>
                  <a:srgbClr val="03607A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523240" y="1709420"/>
            <a:ext cx="8097519" cy="3233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2600" b="0" i="0">
                <a:solidFill>
                  <a:schemeClr val="tx1"/>
                </a:solidFill>
                <a:latin typeface="DejaVu Sans"/>
                <a:cs typeface="DejaVu Sans"/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3108960" y="6377940"/>
            <a:ext cx="292608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45720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10/25/2021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6583680" y="6377940"/>
            <a:ext cx="2103120" cy="3429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6.png"/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12" Type="http://schemas.openxmlformats.org/officeDocument/2006/relationships/image" Target="../media/image15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11" Type="http://schemas.openxmlformats.org/officeDocument/2006/relationships/image" Target="../media/image14.png"/><Relationship Id="rId5" Type="http://schemas.openxmlformats.org/officeDocument/2006/relationships/image" Target="../media/image8.png"/><Relationship Id="rId10" Type="http://schemas.openxmlformats.org/officeDocument/2006/relationships/image" Target="../media/image13.png"/><Relationship Id="rId4" Type="http://schemas.openxmlformats.org/officeDocument/2006/relationships/image" Target="../media/image7.png"/><Relationship Id="rId9" Type="http://schemas.openxmlformats.org/officeDocument/2006/relationships/image" Target="../media/image12.png"/><Relationship Id="rId14" Type="http://schemas.openxmlformats.org/officeDocument/2006/relationships/image" Target="../media/image17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jp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34.png"/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12" Type="http://schemas.openxmlformats.org/officeDocument/2006/relationships/image" Target="../media/image33.png"/><Relationship Id="rId2" Type="http://schemas.openxmlformats.org/officeDocument/2006/relationships/image" Target="../media/image23.png"/><Relationship Id="rId16" Type="http://schemas.openxmlformats.org/officeDocument/2006/relationships/image" Target="../media/image3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11" Type="http://schemas.openxmlformats.org/officeDocument/2006/relationships/image" Target="../media/image32.png"/><Relationship Id="rId5" Type="http://schemas.openxmlformats.org/officeDocument/2006/relationships/image" Target="../media/image26.png"/><Relationship Id="rId15" Type="http://schemas.openxmlformats.org/officeDocument/2006/relationships/image" Target="../media/image36.png"/><Relationship Id="rId10" Type="http://schemas.openxmlformats.org/officeDocument/2006/relationships/image" Target="../media/image31.png"/><Relationship Id="rId4" Type="http://schemas.openxmlformats.org/officeDocument/2006/relationships/image" Target="../media/image25.png"/><Relationship Id="rId9" Type="http://schemas.openxmlformats.org/officeDocument/2006/relationships/image" Target="../media/image30.png"/><Relationship Id="rId14" Type="http://schemas.openxmlformats.org/officeDocument/2006/relationships/image" Target="../media/image3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image" Target="../media/image38.jp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g"/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image" Target="../media/image41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43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14019" y="2387600"/>
            <a:ext cx="8314690" cy="180818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69215" algn="ctr">
              <a:lnSpc>
                <a:spcPts val="5275"/>
              </a:lnSpc>
              <a:spcBef>
                <a:spcPts val="100"/>
              </a:spcBef>
            </a:pPr>
            <a:r>
              <a:rPr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P</a:t>
            </a:r>
            <a:r>
              <a:rPr lang="en-US"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 </a:t>
            </a:r>
            <a:r>
              <a:rPr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r</a:t>
            </a:r>
            <a:r>
              <a:rPr lang="en-US"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 </a:t>
            </a:r>
            <a:r>
              <a:rPr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o</a:t>
            </a:r>
            <a:r>
              <a:rPr lang="en-US"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 </a:t>
            </a:r>
            <a:r>
              <a:rPr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g</a:t>
            </a:r>
            <a:r>
              <a:rPr lang="en-US"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 </a:t>
            </a:r>
            <a:r>
              <a:rPr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r</a:t>
            </a:r>
            <a:r>
              <a:rPr lang="en-US"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 </a:t>
            </a:r>
            <a:r>
              <a:rPr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a</a:t>
            </a:r>
            <a:r>
              <a:rPr lang="en-US"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 </a:t>
            </a:r>
            <a:r>
              <a:rPr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m</a:t>
            </a:r>
            <a:r>
              <a:rPr lang="en-US" sz="3600" spc="-254" dirty="0" smtClean="0">
                <a:solidFill>
                  <a:srgbClr val="000000"/>
                </a:solidFill>
                <a:latin typeface="DejaVu Sans"/>
                <a:cs typeface="DejaVu Sans"/>
              </a:rPr>
              <a:t>  </a:t>
            </a:r>
            <a:r>
              <a:rPr sz="4400" b="1" spc="-254" dirty="0" smtClean="0">
                <a:solidFill>
                  <a:srgbClr val="FF0000"/>
                </a:solidFill>
                <a:latin typeface="Arial"/>
                <a:cs typeface="Arial"/>
              </a:rPr>
              <a:t>G</a:t>
            </a:r>
            <a:r>
              <a:rPr sz="4400" b="1" spc="-254" dirty="0" smtClean="0">
                <a:solidFill>
                  <a:srgbClr val="000000"/>
                </a:solidFill>
                <a:latin typeface="Arial"/>
                <a:cs typeface="Arial"/>
              </a:rPr>
              <a:t>en</a:t>
            </a:r>
            <a:r>
              <a:rPr sz="4400" b="1" spc="-365" dirty="0" smtClean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sz="4400" b="1" dirty="0">
                <a:solidFill>
                  <a:srgbClr val="FF0000"/>
                </a:solidFill>
                <a:latin typeface="Arial"/>
                <a:cs typeface="Arial"/>
              </a:rPr>
              <a:t>R</a:t>
            </a:r>
            <a:r>
              <a:rPr sz="4400" b="1" dirty="0">
                <a:solidFill>
                  <a:srgbClr val="000000"/>
                </a:solidFill>
                <a:latin typeface="Arial"/>
                <a:cs typeface="Arial"/>
              </a:rPr>
              <a:t>e</a:t>
            </a:r>
            <a:endParaRPr sz="4400" dirty="0">
              <a:latin typeface="Arial"/>
              <a:cs typeface="Arial"/>
            </a:endParaRPr>
          </a:p>
          <a:p>
            <a:pPr marL="12700" marR="5080" algn="ctr">
              <a:lnSpc>
                <a:spcPts val="4320"/>
              </a:lnSpc>
              <a:spcBef>
                <a:spcPts val="140"/>
              </a:spcBef>
            </a:pP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D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l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p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e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n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y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i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p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n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sz="3600" spc="-71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k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e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h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i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d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u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p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n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/>
            </a:r>
            <a:b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sz="3600" spc="-71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e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k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e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l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u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g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3600" spc="-39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 </a:t>
            </a:r>
            <a:r>
              <a:rPr sz="3600" spc="-84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40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b</a:t>
            </a:r>
            <a:r>
              <a:rPr lang="en-US" sz="3600" spc="-40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40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3600" spc="-40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40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g</a:t>
            </a:r>
            <a:r>
              <a:rPr lang="en-US" sz="3600" spc="-40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40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i  </a:t>
            </a:r>
            <a:r>
              <a:rPr lang="en-US" sz="3600" spc="-400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r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e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m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j</a:t>
            </a:r>
            <a:r>
              <a:rPr lang="en-US"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sz="3600" spc="-375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a</a:t>
            </a:r>
            <a:endParaRPr sz="36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457200" y="4800600"/>
            <a:ext cx="8534400" cy="160300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endParaRPr lang="en-US" sz="2000" b="1" spc="-35" dirty="0" smtClean="0">
              <a:latin typeface="Arial"/>
              <a:cs typeface="Arial"/>
            </a:endParaRPr>
          </a:p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lang="en-US" sz="2000" b="1" spc="-35" dirty="0" err="1" smtClean="0">
                <a:latin typeface="Arial"/>
                <a:cs typeface="Arial"/>
              </a:rPr>
              <a:t>Disampaikan</a:t>
            </a:r>
            <a:r>
              <a:rPr lang="en-US" sz="2000" b="1" spc="-35" dirty="0" smtClean="0">
                <a:latin typeface="Arial"/>
                <a:cs typeface="Arial"/>
              </a:rPr>
              <a:t> </a:t>
            </a:r>
            <a:r>
              <a:rPr lang="en-US" sz="2000" b="1" spc="-35" dirty="0" err="1" smtClean="0">
                <a:latin typeface="Arial"/>
                <a:cs typeface="Arial"/>
              </a:rPr>
              <a:t>Oleh</a:t>
            </a:r>
            <a:r>
              <a:rPr lang="en-US" sz="2000" b="1" spc="-35" dirty="0" smtClean="0">
                <a:latin typeface="Arial"/>
                <a:cs typeface="Arial"/>
              </a:rPr>
              <a:t> :</a:t>
            </a:r>
          </a:p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endParaRPr lang="en-US" sz="2000" b="1" spc="-35" dirty="0" smtClean="0">
              <a:latin typeface="Arial"/>
              <a:cs typeface="Arial"/>
            </a:endParaRPr>
          </a:p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lang="en-US" sz="2000" b="1" spc="-35" dirty="0" smtClean="0">
                <a:latin typeface="Arial"/>
                <a:cs typeface="Arial"/>
              </a:rPr>
              <a:t>DINAS PENGENDALIAN PENDUDUK DAN KB</a:t>
            </a:r>
          </a:p>
          <a:p>
            <a:pPr marL="12700" marR="5080" algn="ctr">
              <a:lnSpc>
                <a:spcPct val="100000"/>
              </a:lnSpc>
              <a:spcBef>
                <a:spcPts val="100"/>
              </a:spcBef>
            </a:pPr>
            <a:r>
              <a:rPr lang="en-US" sz="2000" b="1" spc="-35" dirty="0" smtClean="0">
                <a:latin typeface="Arial"/>
                <a:cs typeface="Arial"/>
              </a:rPr>
              <a:t>KABUPATEN TAPIN</a:t>
            </a:r>
            <a:endParaRPr sz="2000" dirty="0">
              <a:latin typeface="Arial"/>
              <a:cs typeface="Arial"/>
            </a:endParaRPr>
          </a:p>
        </p:txBody>
      </p:sp>
      <p:pic>
        <p:nvPicPr>
          <p:cNvPr id="1026" name="Picture 2" descr="Berkas:Logo-BKKBN-Baru-2020.png - Wiki bkkbn jogja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755539"/>
            <a:ext cx="3393275" cy="14542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28" name="Picture 4" descr="Berkas:Lambang Kabupaten Tapin.png - Wikipedia bahasa Indonesia,  ensiklopedia bebas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755539"/>
            <a:ext cx="1397818" cy="161312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5940" y="459740"/>
            <a:ext cx="8060055" cy="325627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23315" marR="894715" indent="-140970">
              <a:lnSpc>
                <a:spcPct val="100000"/>
              </a:lnSpc>
              <a:spcBef>
                <a:spcPts val="100"/>
              </a:spcBef>
            </a:pPr>
            <a:r>
              <a:rPr b="1" spc="-5" dirty="0">
                <a:latin typeface="Arial"/>
                <a:cs typeface="Arial"/>
              </a:rPr>
              <a:t>Pengertian</a:t>
            </a:r>
            <a:r>
              <a:rPr b="1" spc="-55" dirty="0">
                <a:latin typeface="Arial"/>
                <a:cs typeface="Arial"/>
              </a:rPr>
              <a:t> </a:t>
            </a:r>
            <a:r>
              <a:rPr b="1" spc="-5" dirty="0">
                <a:latin typeface="Arial"/>
                <a:cs typeface="Arial"/>
              </a:rPr>
              <a:t>Generasi  Berencana</a:t>
            </a:r>
            <a:r>
              <a:rPr b="1" spc="-55" dirty="0">
                <a:latin typeface="Arial"/>
                <a:cs typeface="Arial"/>
              </a:rPr>
              <a:t> </a:t>
            </a:r>
            <a:r>
              <a:rPr b="1" dirty="0">
                <a:latin typeface="Arial"/>
                <a:cs typeface="Arial"/>
              </a:rPr>
              <a:t>(GenRe)</a:t>
            </a:r>
          </a:p>
          <a:p>
            <a:pPr marL="12700" marR="5080" algn="just">
              <a:lnSpc>
                <a:spcPct val="100000"/>
              </a:lnSpc>
            </a:pPr>
            <a:r>
              <a:rPr sz="2800" spc="-5" dirty="0">
                <a:solidFill>
                  <a:srgbClr val="000000"/>
                </a:solidFill>
              </a:rPr>
              <a:t>GenRe adalah remaja dan pemuda </a:t>
            </a:r>
            <a:r>
              <a:rPr sz="2800" dirty="0">
                <a:solidFill>
                  <a:srgbClr val="000000"/>
                </a:solidFill>
              </a:rPr>
              <a:t>yang </a:t>
            </a:r>
            <a:r>
              <a:rPr sz="2800" spc="-5" dirty="0">
                <a:solidFill>
                  <a:srgbClr val="000000"/>
                </a:solidFill>
              </a:rPr>
              <a:t>memiliki  pengetahuan, bersikap dan berperilaku </a:t>
            </a:r>
            <a:r>
              <a:rPr sz="2800" dirty="0">
                <a:solidFill>
                  <a:srgbClr val="000000"/>
                </a:solidFill>
              </a:rPr>
              <a:t>sebagai  </a:t>
            </a:r>
            <a:r>
              <a:rPr sz="2800" spc="-5" dirty="0">
                <a:solidFill>
                  <a:srgbClr val="000000"/>
                </a:solidFill>
              </a:rPr>
              <a:t>remaja, u/ menyiapkan dan perencanaan </a:t>
            </a:r>
            <a:r>
              <a:rPr sz="2800" dirty="0">
                <a:solidFill>
                  <a:srgbClr val="000000"/>
                </a:solidFill>
              </a:rPr>
              <a:t>yg  </a:t>
            </a:r>
            <a:r>
              <a:rPr sz="2800" spc="-5" dirty="0">
                <a:solidFill>
                  <a:srgbClr val="000000"/>
                </a:solidFill>
              </a:rPr>
              <a:t>matang dalam kehidupan</a:t>
            </a:r>
            <a:r>
              <a:rPr sz="2800" spc="-10" dirty="0">
                <a:solidFill>
                  <a:srgbClr val="000000"/>
                </a:solidFill>
              </a:rPr>
              <a:t> </a:t>
            </a:r>
            <a:r>
              <a:rPr sz="2800" spc="-5" dirty="0">
                <a:solidFill>
                  <a:srgbClr val="000000"/>
                </a:solidFill>
              </a:rPr>
              <a:t>berkeluarga.</a:t>
            </a:r>
            <a:endParaRPr sz="2800"/>
          </a:p>
        </p:txBody>
      </p:sp>
      <p:sp>
        <p:nvSpPr>
          <p:cNvPr id="3" name="object 3"/>
          <p:cNvSpPr txBox="1"/>
          <p:nvPr/>
        </p:nvSpPr>
        <p:spPr>
          <a:xfrm>
            <a:off x="535940" y="4248150"/>
            <a:ext cx="8065134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1850389" algn="l"/>
                <a:tab pos="3057525" algn="l"/>
                <a:tab pos="4994910" algn="l"/>
                <a:tab pos="6867525" algn="l"/>
              </a:tabLst>
            </a:pPr>
            <a:r>
              <a:rPr sz="2800" spc="-5" dirty="0">
                <a:latin typeface="Arial"/>
                <a:cs typeface="Arial"/>
              </a:rPr>
              <a:t>Re</a:t>
            </a:r>
            <a:r>
              <a:rPr sz="2800" spc="-15" dirty="0">
                <a:latin typeface="Arial"/>
                <a:cs typeface="Arial"/>
              </a:rPr>
              <a:t>m</a:t>
            </a:r>
            <a:r>
              <a:rPr sz="2800" spc="-5" dirty="0">
                <a:latin typeface="Arial"/>
                <a:cs typeface="Arial"/>
              </a:rPr>
              <a:t>a</a:t>
            </a:r>
            <a:r>
              <a:rPr sz="2800" spc="5" dirty="0">
                <a:latin typeface="Arial"/>
                <a:cs typeface="Arial"/>
              </a:rPr>
              <a:t>j</a:t>
            </a:r>
            <a:r>
              <a:rPr sz="2800" dirty="0">
                <a:latin typeface="Arial"/>
                <a:cs typeface="Arial"/>
              </a:rPr>
              <a:t>a	</a:t>
            </a:r>
            <a:r>
              <a:rPr sz="2800" spc="-10" dirty="0">
                <a:latin typeface="Arial"/>
                <a:cs typeface="Arial"/>
              </a:rPr>
              <a:t>d</a:t>
            </a:r>
            <a:r>
              <a:rPr sz="2800" spc="-5" dirty="0">
                <a:latin typeface="Arial"/>
                <a:cs typeface="Arial"/>
              </a:rPr>
              <a:t>a</a:t>
            </a:r>
            <a:r>
              <a:rPr sz="2800" dirty="0">
                <a:latin typeface="Arial"/>
                <a:cs typeface="Arial"/>
              </a:rPr>
              <a:t>n	</a:t>
            </a:r>
            <a:r>
              <a:rPr sz="2800" spc="-10" dirty="0">
                <a:latin typeface="Arial"/>
                <a:cs typeface="Arial"/>
              </a:rPr>
              <a:t>P</a:t>
            </a:r>
            <a:r>
              <a:rPr sz="2800" spc="-5" dirty="0">
                <a:latin typeface="Arial"/>
                <a:cs typeface="Arial"/>
              </a:rPr>
              <a:t>emud</a:t>
            </a:r>
            <a:r>
              <a:rPr sz="2800" dirty="0">
                <a:latin typeface="Arial"/>
                <a:cs typeface="Arial"/>
              </a:rPr>
              <a:t>a	</a:t>
            </a:r>
            <a:r>
              <a:rPr sz="2800" spc="-10" dirty="0">
                <a:latin typeface="Arial"/>
                <a:cs typeface="Arial"/>
              </a:rPr>
              <a:t>GE</a:t>
            </a:r>
            <a:r>
              <a:rPr sz="2800" spc="-15" dirty="0">
                <a:latin typeface="Arial"/>
                <a:cs typeface="Arial"/>
              </a:rPr>
              <a:t>N</a:t>
            </a:r>
            <a:r>
              <a:rPr sz="2800" spc="-5" dirty="0">
                <a:latin typeface="Arial"/>
                <a:cs typeface="Arial"/>
              </a:rPr>
              <a:t>R</a:t>
            </a:r>
            <a:r>
              <a:rPr sz="2800" dirty="0">
                <a:latin typeface="Arial"/>
                <a:cs typeface="Arial"/>
              </a:rPr>
              <a:t>E	</a:t>
            </a:r>
            <a:r>
              <a:rPr sz="2800" spc="-5" dirty="0">
                <a:latin typeface="Arial"/>
                <a:cs typeface="Arial"/>
              </a:rPr>
              <a:t>mampu  melangsungkan jenjang-jenjang pendidikan</a:t>
            </a:r>
            <a:r>
              <a:rPr sz="2800" spc="170" dirty="0">
                <a:latin typeface="Arial"/>
                <a:cs typeface="Arial"/>
              </a:rPr>
              <a:t> </a:t>
            </a:r>
            <a:r>
              <a:rPr sz="2800" dirty="0">
                <a:latin typeface="Arial"/>
                <a:cs typeface="Arial"/>
              </a:rPr>
              <a:t>secara</a:t>
            </a:r>
            <a:endParaRPr sz="28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5940" y="5101590"/>
            <a:ext cx="170688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800" dirty="0">
                <a:latin typeface="Arial"/>
                <a:cs typeface="Arial"/>
              </a:rPr>
              <a:t>t</a:t>
            </a:r>
            <a:r>
              <a:rPr sz="2800" spc="-5" dirty="0">
                <a:latin typeface="Arial"/>
                <a:cs typeface="Arial"/>
              </a:rPr>
              <a:t>e</a:t>
            </a:r>
            <a:r>
              <a:rPr sz="2800" spc="5" dirty="0">
                <a:latin typeface="Arial"/>
                <a:cs typeface="Arial"/>
              </a:rPr>
              <a:t>r</a:t>
            </a:r>
            <a:r>
              <a:rPr sz="2800" spc="-5" dirty="0">
                <a:latin typeface="Arial"/>
                <a:cs typeface="Arial"/>
              </a:rPr>
              <a:t>e</a:t>
            </a:r>
            <a:r>
              <a:rPr sz="2800" spc="-10" dirty="0">
                <a:latin typeface="Arial"/>
                <a:cs typeface="Arial"/>
              </a:rPr>
              <a:t>n</a:t>
            </a:r>
            <a:r>
              <a:rPr sz="2800" spc="5" dirty="0">
                <a:latin typeface="Arial"/>
                <a:cs typeface="Arial"/>
              </a:rPr>
              <a:t>c</a:t>
            </a:r>
            <a:r>
              <a:rPr sz="2800" spc="-5" dirty="0">
                <a:latin typeface="Arial"/>
                <a:cs typeface="Arial"/>
              </a:rPr>
              <a:t>ana,  </a:t>
            </a:r>
            <a:r>
              <a:rPr sz="2800" dirty="0">
                <a:latin typeface="Arial"/>
                <a:cs typeface="Arial"/>
              </a:rPr>
              <a:t>t</a:t>
            </a:r>
            <a:r>
              <a:rPr sz="2800" spc="-5" dirty="0">
                <a:latin typeface="Arial"/>
                <a:cs typeface="Arial"/>
              </a:rPr>
              <a:t>e</a:t>
            </a:r>
            <a:r>
              <a:rPr sz="2800" spc="5" dirty="0">
                <a:latin typeface="Arial"/>
                <a:cs typeface="Arial"/>
              </a:rPr>
              <a:t>r</a:t>
            </a:r>
            <a:r>
              <a:rPr sz="2800" spc="-5" dirty="0">
                <a:latin typeface="Arial"/>
                <a:cs typeface="Arial"/>
              </a:rPr>
              <a:t>e</a:t>
            </a:r>
            <a:r>
              <a:rPr sz="2800" spc="-10" dirty="0">
                <a:latin typeface="Arial"/>
                <a:cs typeface="Arial"/>
              </a:rPr>
              <a:t>n</a:t>
            </a:r>
            <a:r>
              <a:rPr sz="2800" spc="5" dirty="0">
                <a:latin typeface="Arial"/>
                <a:cs typeface="Arial"/>
              </a:rPr>
              <a:t>c</a:t>
            </a:r>
            <a:r>
              <a:rPr sz="2800" spc="-5" dirty="0">
                <a:latin typeface="Arial"/>
                <a:cs typeface="Arial"/>
              </a:rPr>
              <a:t>ana,</a:t>
            </a:r>
            <a:endParaRPr sz="28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604299" y="5101590"/>
            <a:ext cx="123190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86690" marR="5080" indent="-174625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latin typeface="Arial"/>
                <a:cs typeface="Arial"/>
              </a:rPr>
              <a:t>be</a:t>
            </a:r>
            <a:r>
              <a:rPr sz="2800" spc="5" dirty="0">
                <a:latin typeface="Arial"/>
                <a:cs typeface="Arial"/>
              </a:rPr>
              <a:t>r</a:t>
            </a:r>
            <a:r>
              <a:rPr sz="2800" dirty="0">
                <a:latin typeface="Arial"/>
                <a:cs typeface="Arial"/>
              </a:rPr>
              <a:t>ka</a:t>
            </a:r>
            <a:r>
              <a:rPr sz="2800" spc="5" dirty="0">
                <a:latin typeface="Arial"/>
                <a:cs typeface="Arial"/>
              </a:rPr>
              <a:t>r</a:t>
            </a:r>
            <a:r>
              <a:rPr sz="2800" spc="-5" dirty="0">
                <a:latin typeface="Arial"/>
                <a:cs typeface="Arial"/>
              </a:rPr>
              <a:t>i</a:t>
            </a:r>
            <a:r>
              <a:rPr sz="2800" dirty="0">
                <a:latin typeface="Arial"/>
                <a:cs typeface="Arial"/>
              </a:rPr>
              <a:t>r  </a:t>
            </a:r>
            <a:r>
              <a:rPr sz="2800" spc="-5" dirty="0">
                <a:latin typeface="Arial"/>
                <a:cs typeface="Arial"/>
              </a:rPr>
              <a:t>dan</a:t>
            </a:r>
            <a:endParaRPr sz="2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931236" y="5101590"/>
            <a:ext cx="1369695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6670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latin typeface="Arial"/>
                <a:cs typeface="Arial"/>
              </a:rPr>
              <a:t>dalam  men</a:t>
            </a:r>
            <a:r>
              <a:rPr sz="2800" spc="5" dirty="0">
                <a:latin typeface="Arial"/>
                <a:cs typeface="Arial"/>
              </a:rPr>
              <a:t>i</a:t>
            </a:r>
            <a:r>
              <a:rPr sz="2800" dirty="0">
                <a:latin typeface="Arial"/>
                <a:cs typeface="Arial"/>
              </a:rPr>
              <a:t>kah</a:t>
            </a:r>
            <a:endParaRPr sz="28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552539" y="5101590"/>
            <a:ext cx="1588135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6545" marR="5080" indent="-28448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latin typeface="Arial"/>
                <a:cs typeface="Arial"/>
              </a:rPr>
              <a:t>pe</a:t>
            </a:r>
            <a:r>
              <a:rPr sz="2800" spc="5" dirty="0">
                <a:latin typeface="Arial"/>
                <a:cs typeface="Arial"/>
              </a:rPr>
              <a:t>k</a:t>
            </a:r>
            <a:r>
              <a:rPr sz="2800" spc="-5" dirty="0">
                <a:latin typeface="Arial"/>
                <a:cs typeface="Arial"/>
              </a:rPr>
              <a:t>er</a:t>
            </a:r>
            <a:r>
              <a:rPr sz="2800" spc="5" dirty="0">
                <a:latin typeface="Arial"/>
                <a:cs typeface="Arial"/>
              </a:rPr>
              <a:t>j</a:t>
            </a:r>
            <a:r>
              <a:rPr sz="2800" spc="-5" dirty="0">
                <a:latin typeface="Arial"/>
                <a:cs typeface="Arial"/>
              </a:rPr>
              <a:t>aan  dengan</a:t>
            </a:r>
            <a:endParaRPr sz="28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502025" y="5101590"/>
            <a:ext cx="1094105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2710" marR="5080" indent="-80645">
              <a:lnSpc>
                <a:spcPct val="100000"/>
              </a:lnSpc>
              <a:spcBef>
                <a:spcPts val="100"/>
              </a:spcBef>
            </a:pPr>
            <a:r>
              <a:rPr sz="2800" dirty="0">
                <a:latin typeface="Arial"/>
                <a:cs typeface="Arial"/>
              </a:rPr>
              <a:t>se</a:t>
            </a:r>
            <a:r>
              <a:rPr sz="2800" spc="5" dirty="0">
                <a:latin typeface="Arial"/>
                <a:cs typeface="Arial"/>
              </a:rPr>
              <a:t>c</a:t>
            </a:r>
            <a:r>
              <a:rPr sz="2800" spc="-5" dirty="0">
                <a:latin typeface="Arial"/>
                <a:cs typeface="Arial"/>
              </a:rPr>
              <a:t>ar</a:t>
            </a:r>
            <a:r>
              <a:rPr sz="2800" dirty="0">
                <a:latin typeface="Arial"/>
                <a:cs typeface="Arial"/>
              </a:rPr>
              <a:t>a  </a:t>
            </a:r>
            <a:r>
              <a:rPr sz="2800" spc="-5" dirty="0">
                <a:latin typeface="Arial"/>
                <a:cs typeface="Arial"/>
              </a:rPr>
              <a:t>penuh</a:t>
            </a:r>
            <a:endParaRPr sz="28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35940" y="5955029"/>
            <a:ext cx="805815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spc="-5" dirty="0">
                <a:latin typeface="Arial"/>
                <a:cs typeface="Arial"/>
              </a:rPr>
              <a:t>perencanaan sesuai </a:t>
            </a:r>
            <a:r>
              <a:rPr sz="2800" dirty="0">
                <a:latin typeface="Arial"/>
                <a:cs typeface="Arial"/>
              </a:rPr>
              <a:t>siklus </a:t>
            </a:r>
            <a:r>
              <a:rPr sz="2800" spc="-5" dirty="0">
                <a:latin typeface="Arial"/>
                <a:cs typeface="Arial"/>
              </a:rPr>
              <a:t>Kesehatan</a:t>
            </a:r>
            <a:r>
              <a:rPr sz="2800" spc="320" dirty="0">
                <a:latin typeface="Arial"/>
                <a:cs typeface="Arial"/>
              </a:rPr>
              <a:t> </a:t>
            </a:r>
            <a:r>
              <a:rPr sz="2800" spc="-5" dirty="0">
                <a:latin typeface="Arial"/>
                <a:cs typeface="Arial"/>
              </a:rPr>
              <a:t>Reproduksi.</a:t>
            </a:r>
            <a:endParaRPr sz="28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946910" y="612140"/>
            <a:ext cx="524383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5" dirty="0">
                <a:latin typeface="Arial"/>
                <a:cs typeface="Arial"/>
              </a:rPr>
              <a:t>PROMOSI</a:t>
            </a:r>
            <a:r>
              <a:rPr b="1" spc="-95" dirty="0">
                <a:latin typeface="Arial"/>
                <a:cs typeface="Arial"/>
              </a:rPr>
              <a:t> </a:t>
            </a:r>
            <a:r>
              <a:rPr b="1" spc="-5" dirty="0">
                <a:latin typeface="Arial"/>
                <a:cs typeface="Arial"/>
              </a:rPr>
              <a:t>GenRe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5940" y="2005330"/>
            <a:ext cx="274955" cy="4019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2450" spc="15" dirty="0">
                <a:solidFill>
                  <a:srgbClr val="0ACFD8"/>
                </a:solidFill>
                <a:latin typeface="Wingdings"/>
                <a:cs typeface="Wingdings"/>
              </a:rPr>
              <a:t></a:t>
            </a:r>
            <a:endParaRPr sz="2450">
              <a:latin typeface="Wingdings"/>
              <a:cs typeface="Wingding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317500" rIns="0" bIns="0" rtlCol="0">
            <a:spAutoFit/>
          </a:bodyPr>
          <a:lstStyle/>
          <a:p>
            <a:pPr marL="539115" marR="508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Mengajak para remaja berperilaku sehat dan  berakhlak</a:t>
            </a:r>
          </a:p>
          <a:p>
            <a:pPr marL="539115" marR="104139">
              <a:lnSpc>
                <a:spcPct val="100000"/>
              </a:lnSpc>
              <a:spcBef>
                <a:spcPts val="509"/>
              </a:spcBef>
            </a:pPr>
            <a:r>
              <a:rPr spc="-5" dirty="0"/>
              <a:t>Mengatakan tidak </a:t>
            </a:r>
            <a:r>
              <a:rPr dirty="0"/>
              <a:t>pada sex </a:t>
            </a:r>
            <a:r>
              <a:rPr spc="-5" dirty="0"/>
              <a:t>bebas, narkoba,  </a:t>
            </a:r>
            <a:r>
              <a:rPr dirty="0"/>
              <a:t>dan </a:t>
            </a:r>
            <a:r>
              <a:rPr spc="-5" dirty="0"/>
              <a:t>tidak </a:t>
            </a:r>
            <a:r>
              <a:rPr dirty="0"/>
              <a:t>menjadi korban </a:t>
            </a:r>
            <a:r>
              <a:rPr spc="-5" dirty="0"/>
              <a:t>HIV </a:t>
            </a:r>
            <a:r>
              <a:rPr dirty="0"/>
              <a:t>dan</a:t>
            </a:r>
            <a:r>
              <a:rPr spc="-35" dirty="0"/>
              <a:t> </a:t>
            </a:r>
            <a:r>
              <a:rPr spc="-5" dirty="0"/>
              <a:t>AIDS</a:t>
            </a:r>
          </a:p>
          <a:p>
            <a:pPr marL="539115" marR="378460">
              <a:lnSpc>
                <a:spcPct val="100000"/>
              </a:lnSpc>
              <a:spcBef>
                <a:spcPts val="520"/>
              </a:spcBef>
            </a:pPr>
            <a:r>
              <a:rPr spc="-5" dirty="0"/>
              <a:t>Mengajak remaja </a:t>
            </a:r>
            <a:r>
              <a:rPr dirty="0"/>
              <a:t>untuk </a:t>
            </a:r>
            <a:r>
              <a:rPr spc="-5" dirty="0"/>
              <a:t>merencanakan  </a:t>
            </a:r>
            <a:r>
              <a:rPr dirty="0"/>
              <a:t>kehidupan </a:t>
            </a:r>
            <a:r>
              <a:rPr spc="-5" dirty="0"/>
              <a:t>berkeluarga atau </a:t>
            </a:r>
            <a:r>
              <a:rPr dirty="0"/>
              <a:t>Pendewasaan  </a:t>
            </a:r>
            <a:r>
              <a:rPr spc="-5" dirty="0"/>
              <a:t>Usia Perkawinan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535940" y="2862580"/>
            <a:ext cx="274955" cy="4019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2450" spc="15" dirty="0">
                <a:solidFill>
                  <a:srgbClr val="0ACFD8"/>
                </a:solidFill>
                <a:latin typeface="Wingdings"/>
                <a:cs typeface="Wingdings"/>
              </a:rPr>
              <a:t></a:t>
            </a:r>
            <a:endParaRPr sz="2450">
              <a:latin typeface="Wingdings"/>
              <a:cs typeface="Wingding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5940" y="3721100"/>
            <a:ext cx="274955" cy="4019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2450" spc="15" dirty="0">
                <a:solidFill>
                  <a:srgbClr val="0ACFD8"/>
                </a:solidFill>
                <a:latin typeface="Wingdings"/>
                <a:cs typeface="Wingdings"/>
              </a:rPr>
              <a:t></a:t>
            </a:r>
            <a:endParaRPr sz="2450">
              <a:latin typeface="Wingdings"/>
              <a:cs typeface="Wingdings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187450" y="993140"/>
            <a:ext cx="6614795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-5" dirty="0">
                <a:solidFill>
                  <a:srgbClr val="000000"/>
                </a:solidFill>
                <a:latin typeface="Arial"/>
                <a:cs typeface="Arial"/>
              </a:rPr>
              <a:t>B. </a:t>
            </a:r>
            <a:r>
              <a:rPr sz="4000" b="1" spc="-10" dirty="0">
                <a:solidFill>
                  <a:srgbClr val="000000"/>
                </a:solidFill>
                <a:latin typeface="Arial"/>
                <a:cs typeface="Arial"/>
              </a:rPr>
              <a:t>TUJUAN DAN</a:t>
            </a:r>
            <a:r>
              <a:rPr sz="4000" b="1" spc="-60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sz="4000" b="1" spc="-10" dirty="0">
                <a:solidFill>
                  <a:srgbClr val="000000"/>
                </a:solidFill>
                <a:latin typeface="Arial"/>
                <a:cs typeface="Arial"/>
              </a:rPr>
              <a:t>SASARAN</a:t>
            </a:r>
            <a:endParaRPr sz="4000">
              <a:latin typeface="Arial"/>
              <a:cs typeface="Arial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825912" y="1902112"/>
            <a:ext cx="5415974" cy="455237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586479" y="383540"/>
            <a:ext cx="194627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35" dirty="0"/>
              <a:t>Tujuan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5940" y="1765300"/>
            <a:ext cx="3539490" cy="1254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4510" marR="5080" indent="-511809">
              <a:lnSpc>
                <a:spcPct val="112000"/>
              </a:lnSpc>
              <a:spcBef>
                <a:spcPts val="100"/>
              </a:spcBef>
            </a:pPr>
            <a:r>
              <a:rPr sz="3600" spc="-10" dirty="0">
                <a:latin typeface="DejaVu Sans"/>
                <a:cs typeface="DejaVu Sans"/>
              </a:rPr>
              <a:t>Tujuan </a:t>
            </a:r>
            <a:r>
              <a:rPr sz="3600" spc="-5" dirty="0">
                <a:latin typeface="DejaVu Sans"/>
                <a:cs typeface="DejaVu Sans"/>
              </a:rPr>
              <a:t>Umum:  </a:t>
            </a:r>
            <a:r>
              <a:rPr sz="3600" spc="-10" dirty="0">
                <a:latin typeface="DejaVu Sans"/>
                <a:cs typeface="DejaVu Sans"/>
              </a:rPr>
              <a:t>M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5" dirty="0">
                <a:latin typeface="DejaVu Sans"/>
                <a:cs typeface="DejaVu Sans"/>
              </a:rPr>
              <a:t>mf</a:t>
            </a:r>
            <a:r>
              <a:rPr sz="3600" dirty="0">
                <a:latin typeface="DejaVu Sans"/>
                <a:cs typeface="DejaVu Sans"/>
              </a:rPr>
              <a:t>a</a:t>
            </a:r>
            <a:r>
              <a:rPr sz="3600" spc="-10" dirty="0">
                <a:latin typeface="DejaVu Sans"/>
                <a:cs typeface="DejaVu Sans"/>
              </a:rPr>
              <a:t>s</a:t>
            </a:r>
            <a:r>
              <a:rPr sz="3600" spc="-15" dirty="0">
                <a:latin typeface="DejaVu Sans"/>
                <a:cs typeface="DejaVu Sans"/>
              </a:rPr>
              <a:t>i</a:t>
            </a:r>
            <a:r>
              <a:rPr sz="3600" spc="-5" dirty="0">
                <a:latin typeface="DejaVu Sans"/>
                <a:cs typeface="DejaVu Sans"/>
              </a:rPr>
              <a:t>lit</a:t>
            </a:r>
            <a:r>
              <a:rPr sz="3600" dirty="0">
                <a:latin typeface="DejaVu Sans"/>
                <a:cs typeface="DejaVu Sans"/>
              </a:rPr>
              <a:t>a</a:t>
            </a:r>
            <a:r>
              <a:rPr sz="3600" spc="-10" dirty="0">
                <a:latin typeface="DejaVu Sans"/>
                <a:cs typeface="DejaVu Sans"/>
              </a:rPr>
              <a:t>s</a:t>
            </a:r>
            <a:r>
              <a:rPr sz="3600" dirty="0">
                <a:latin typeface="DejaVu Sans"/>
                <a:cs typeface="DejaVu Sans"/>
              </a:rPr>
              <a:t>i</a:t>
            </a:r>
            <a:endParaRPr sz="3600">
              <a:latin typeface="DejaVu Sans"/>
              <a:cs typeface="DejaVu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726375" y="2446020"/>
            <a:ext cx="387667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8955" marR="5080" indent="-516890">
              <a:lnSpc>
                <a:spcPct val="100000"/>
              </a:lnSpc>
              <a:spcBef>
                <a:spcPts val="100"/>
              </a:spcBef>
              <a:tabLst>
                <a:tab pos="2289810" algn="l"/>
              </a:tabLst>
            </a:pPr>
            <a:r>
              <a:rPr sz="3600" spc="-15" dirty="0">
                <a:latin typeface="DejaVu Sans"/>
                <a:cs typeface="DejaVu Sans"/>
              </a:rPr>
              <a:t>r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5" dirty="0">
                <a:latin typeface="DejaVu Sans"/>
                <a:cs typeface="DejaVu Sans"/>
              </a:rPr>
              <a:t>maj</a:t>
            </a:r>
            <a:r>
              <a:rPr sz="3600" dirty="0">
                <a:latin typeface="DejaVu Sans"/>
                <a:cs typeface="DejaVu Sans"/>
              </a:rPr>
              <a:t>a	</a:t>
            </a:r>
            <a:r>
              <a:rPr sz="3600" spc="-15" dirty="0">
                <a:latin typeface="DejaVu Sans"/>
                <a:cs typeface="DejaVu Sans"/>
              </a:rPr>
              <a:t>b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5" dirty="0">
                <a:latin typeface="DejaVu Sans"/>
                <a:cs typeface="DejaVu Sans"/>
              </a:rPr>
              <a:t>l</a:t>
            </a:r>
            <a:r>
              <a:rPr sz="3600" dirty="0">
                <a:latin typeface="DejaVu Sans"/>
                <a:cs typeface="DejaVu Sans"/>
              </a:rPr>
              <a:t>a</a:t>
            </a:r>
            <a:r>
              <a:rPr sz="3600" spc="-15" dirty="0">
                <a:latin typeface="DejaVu Sans"/>
                <a:cs typeface="DejaVu Sans"/>
              </a:rPr>
              <a:t>j</a:t>
            </a:r>
            <a:r>
              <a:rPr sz="3600" dirty="0">
                <a:latin typeface="DejaVu Sans"/>
                <a:cs typeface="DejaVu Sans"/>
              </a:rPr>
              <a:t>ar  </a:t>
            </a:r>
            <a:r>
              <a:rPr sz="3600" spc="-10" dirty="0">
                <a:latin typeface="DejaVu Sans"/>
                <a:cs typeface="DejaVu Sans"/>
              </a:rPr>
              <a:t>m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5" dirty="0">
                <a:latin typeface="DejaVu Sans"/>
                <a:cs typeface="DejaVu Sans"/>
              </a:rPr>
              <a:t>mpra</a:t>
            </a:r>
            <a:r>
              <a:rPr sz="3600" dirty="0">
                <a:latin typeface="DejaVu Sans"/>
                <a:cs typeface="DejaVu Sans"/>
              </a:rPr>
              <a:t>kt</a:t>
            </a:r>
            <a:r>
              <a:rPr sz="3600" spc="-15" dirty="0">
                <a:latin typeface="DejaVu Sans"/>
                <a:cs typeface="DejaVu Sans"/>
              </a:rPr>
              <a:t>i</a:t>
            </a:r>
            <a:r>
              <a:rPr sz="3600" dirty="0">
                <a:latin typeface="DejaVu Sans"/>
                <a:cs typeface="DejaVu Sans"/>
              </a:rPr>
              <a:t>kan</a:t>
            </a:r>
            <a:endParaRPr sz="3600">
              <a:latin typeface="DejaVu Sans"/>
              <a:cs typeface="DejaVu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90550" y="2994659"/>
            <a:ext cx="261747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600" spc="-10" dirty="0">
                <a:latin typeface="DejaVu Sans"/>
                <a:cs typeface="DejaVu Sans"/>
              </a:rPr>
              <a:t>m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10" dirty="0">
                <a:latin typeface="DejaVu Sans"/>
                <a:cs typeface="DejaVu Sans"/>
              </a:rPr>
              <a:t>m</a:t>
            </a:r>
            <a:r>
              <a:rPr sz="3600" dirty="0">
                <a:latin typeface="DejaVu Sans"/>
                <a:cs typeface="DejaVu Sans"/>
              </a:rPr>
              <a:t>a</a:t>
            </a:r>
            <a:r>
              <a:rPr sz="3600" spc="-5" dirty="0">
                <a:latin typeface="DejaVu Sans"/>
                <a:cs typeface="DejaVu Sans"/>
              </a:rPr>
              <a:t>h</a:t>
            </a:r>
            <a:r>
              <a:rPr sz="3600" dirty="0">
                <a:latin typeface="DejaVu Sans"/>
                <a:cs typeface="DejaVu Sans"/>
              </a:rPr>
              <a:t>a</a:t>
            </a:r>
            <a:r>
              <a:rPr sz="3600" spc="-10" dirty="0">
                <a:latin typeface="DejaVu Sans"/>
                <a:cs typeface="DejaVu Sans"/>
              </a:rPr>
              <a:t>m</a:t>
            </a:r>
            <a:r>
              <a:rPr sz="3600" dirty="0">
                <a:latin typeface="DejaVu Sans"/>
                <a:cs typeface="DejaVu Sans"/>
              </a:rPr>
              <a:t>i  </a:t>
            </a:r>
            <a:r>
              <a:rPr sz="3600" spc="-5" dirty="0">
                <a:latin typeface="DejaVu Sans"/>
                <a:cs typeface="DejaVu Sans"/>
              </a:rPr>
              <a:t>perilaku</a:t>
            </a:r>
            <a:endParaRPr sz="3600">
              <a:latin typeface="DejaVu Sans"/>
              <a:cs typeface="DejaVu San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345276" y="2994659"/>
            <a:ext cx="525780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50215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latin typeface="DejaVu Sans"/>
                <a:cs typeface="DejaVu Sans"/>
              </a:rPr>
              <a:t>dan</a:t>
            </a:r>
            <a:endParaRPr sz="36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tabLst>
                <a:tab pos="2206625" algn="l"/>
                <a:tab pos="4384675" algn="l"/>
              </a:tabLst>
            </a:pPr>
            <a:r>
              <a:rPr sz="3600" spc="-5" dirty="0">
                <a:latin typeface="DejaVu Sans"/>
                <a:cs typeface="DejaVu Sans"/>
              </a:rPr>
              <a:t>hi</a:t>
            </a:r>
            <a:r>
              <a:rPr sz="3600" spc="-10" dirty="0">
                <a:latin typeface="DejaVu Sans"/>
                <a:cs typeface="DejaVu Sans"/>
              </a:rPr>
              <a:t>d</a:t>
            </a:r>
            <a:r>
              <a:rPr sz="3600" spc="-5" dirty="0">
                <a:latin typeface="DejaVu Sans"/>
                <a:cs typeface="DejaVu Sans"/>
              </a:rPr>
              <a:t>u</a:t>
            </a:r>
            <a:r>
              <a:rPr sz="3600" dirty="0">
                <a:latin typeface="DejaVu Sans"/>
                <a:cs typeface="DejaVu Sans"/>
              </a:rPr>
              <a:t>p	</a:t>
            </a:r>
            <a:r>
              <a:rPr sz="3600" spc="-10" dirty="0">
                <a:latin typeface="DejaVu Sans"/>
                <a:cs typeface="DejaVu Sans"/>
              </a:rPr>
              <a:t>s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5" dirty="0">
                <a:latin typeface="DejaVu Sans"/>
                <a:cs typeface="DejaVu Sans"/>
              </a:rPr>
              <a:t>h</a:t>
            </a:r>
            <a:r>
              <a:rPr sz="3600" dirty="0">
                <a:latin typeface="DejaVu Sans"/>
                <a:cs typeface="DejaVu Sans"/>
              </a:rPr>
              <a:t>at	</a:t>
            </a:r>
            <a:r>
              <a:rPr sz="3600" spc="-10" dirty="0">
                <a:latin typeface="DejaVu Sans"/>
                <a:cs typeface="DejaVu Sans"/>
              </a:rPr>
              <a:t>d</a:t>
            </a:r>
            <a:r>
              <a:rPr sz="3600" dirty="0">
                <a:latin typeface="DejaVu Sans"/>
                <a:cs typeface="DejaVu Sans"/>
              </a:rPr>
              <a:t>an</a:t>
            </a:r>
            <a:endParaRPr sz="3600">
              <a:latin typeface="DejaVu Sans"/>
              <a:cs typeface="DejaVu San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90550" y="4091940"/>
            <a:ext cx="800544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latin typeface="DejaVu Sans"/>
                <a:cs typeface="DejaVu Sans"/>
              </a:rPr>
              <a:t>berakhlak (healthy and ethical</a:t>
            </a:r>
            <a:r>
              <a:rPr sz="3600" spc="10" dirty="0">
                <a:latin typeface="DejaVu Sans"/>
                <a:cs typeface="DejaVu Sans"/>
              </a:rPr>
              <a:t> </a:t>
            </a:r>
            <a:r>
              <a:rPr sz="3600" spc="-5" dirty="0">
                <a:latin typeface="DejaVu Sans"/>
                <a:cs typeface="DejaVu Sans"/>
              </a:rPr>
              <a:t>life</a:t>
            </a:r>
            <a:endParaRPr sz="3600">
              <a:latin typeface="DejaVu Sans"/>
              <a:cs typeface="DejaVu San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3662119" y="4640579"/>
            <a:ext cx="1691005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5306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latin typeface="DejaVu Sans"/>
                <a:cs typeface="DejaVu Sans"/>
              </a:rPr>
              <a:t>un</a:t>
            </a:r>
            <a:r>
              <a:rPr sz="3600" dirty="0">
                <a:latin typeface="DejaVu Sans"/>
                <a:cs typeface="DejaVu Sans"/>
              </a:rPr>
              <a:t>t</a:t>
            </a:r>
            <a:r>
              <a:rPr sz="3600" spc="-5" dirty="0">
                <a:latin typeface="DejaVu Sans"/>
                <a:cs typeface="DejaVu Sans"/>
              </a:rPr>
              <a:t>uk  remaja</a:t>
            </a:r>
            <a:endParaRPr sz="3600">
              <a:latin typeface="DejaVu Sans"/>
              <a:cs typeface="DejaVu San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900617" y="4640579"/>
            <a:ext cx="270129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3053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latin typeface="DejaVu Sans"/>
                <a:cs typeface="DejaVu Sans"/>
              </a:rPr>
              <a:t>m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5" dirty="0">
                <a:latin typeface="DejaVu Sans"/>
                <a:cs typeface="DejaVu Sans"/>
              </a:rPr>
              <a:t>nc</a:t>
            </a:r>
            <a:r>
              <a:rPr sz="3600" dirty="0">
                <a:latin typeface="DejaVu Sans"/>
                <a:cs typeface="DejaVu Sans"/>
              </a:rPr>
              <a:t>a</a:t>
            </a:r>
            <a:r>
              <a:rPr sz="3600" spc="-10" dirty="0">
                <a:latin typeface="DejaVu Sans"/>
                <a:cs typeface="DejaVu Sans"/>
              </a:rPr>
              <a:t>p</a:t>
            </a:r>
            <a:r>
              <a:rPr sz="3600" dirty="0">
                <a:latin typeface="DejaVu Sans"/>
                <a:cs typeface="DejaVu Sans"/>
              </a:rPr>
              <a:t>ai  </a:t>
            </a:r>
            <a:r>
              <a:rPr sz="3600" spc="-5" dirty="0">
                <a:latin typeface="DejaVu Sans"/>
                <a:cs typeface="DejaVu Sans"/>
              </a:rPr>
              <a:t>(</a:t>
            </a:r>
            <a:r>
              <a:rPr sz="3600" dirty="0">
                <a:latin typeface="DejaVu Sans"/>
                <a:cs typeface="DejaVu Sans"/>
              </a:rPr>
              <a:t>a</a:t>
            </a:r>
            <a:r>
              <a:rPr sz="3600" spc="-10" dirty="0">
                <a:latin typeface="DejaVu Sans"/>
                <a:cs typeface="DejaVu Sans"/>
              </a:rPr>
              <a:t>d</a:t>
            </a:r>
            <a:r>
              <a:rPr sz="3600" spc="-5" dirty="0">
                <a:latin typeface="DejaVu Sans"/>
                <a:cs typeface="DejaVu Sans"/>
              </a:rPr>
              <a:t>ol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10" dirty="0">
                <a:latin typeface="DejaVu Sans"/>
                <a:cs typeface="DejaVu Sans"/>
              </a:rPr>
              <a:t>s</a:t>
            </a:r>
            <a:r>
              <a:rPr sz="3600" spc="-5" dirty="0">
                <a:latin typeface="DejaVu Sans"/>
                <a:cs typeface="DejaVu Sans"/>
              </a:rPr>
              <a:t>c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5" dirty="0">
                <a:latin typeface="DejaVu Sans"/>
                <a:cs typeface="DejaVu Sans"/>
              </a:rPr>
              <a:t>nt</a:t>
            </a:r>
            <a:endParaRPr sz="3600">
              <a:latin typeface="DejaVu Sans"/>
              <a:cs typeface="DejaVu San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90550" y="4640579"/>
            <a:ext cx="2954655" cy="2219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latin typeface="DejaVu Sans"/>
                <a:cs typeface="DejaVu Sans"/>
              </a:rPr>
              <a:t>behaviors)  ketahanan  </a:t>
            </a:r>
            <a:r>
              <a:rPr sz="3600" spc="-10" dirty="0">
                <a:latin typeface="DejaVu Sans"/>
                <a:cs typeface="DejaVu Sans"/>
              </a:rPr>
              <a:t>resilience)  m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5" dirty="0">
                <a:latin typeface="DejaVu Sans"/>
                <a:cs typeface="DejaVu Sans"/>
              </a:rPr>
              <a:t>wu</a:t>
            </a:r>
            <a:r>
              <a:rPr sz="3600" spc="-15" dirty="0">
                <a:latin typeface="DejaVu Sans"/>
                <a:cs typeface="DejaVu Sans"/>
              </a:rPr>
              <a:t>j</a:t>
            </a:r>
            <a:r>
              <a:rPr sz="3600" dirty="0">
                <a:latin typeface="DejaVu Sans"/>
                <a:cs typeface="DejaVu Sans"/>
              </a:rPr>
              <a:t>u</a:t>
            </a:r>
            <a:r>
              <a:rPr sz="3600" spc="-10" dirty="0">
                <a:latin typeface="DejaVu Sans"/>
                <a:cs typeface="DejaVu Sans"/>
              </a:rPr>
              <a:t>d</a:t>
            </a:r>
            <a:r>
              <a:rPr sz="3600" spc="-5" dirty="0">
                <a:latin typeface="DejaVu Sans"/>
                <a:cs typeface="DejaVu Sans"/>
              </a:rPr>
              <a:t>k</a:t>
            </a:r>
            <a:r>
              <a:rPr sz="3600" dirty="0">
                <a:latin typeface="DejaVu Sans"/>
                <a:cs typeface="DejaVu Sans"/>
              </a:rPr>
              <a:t>an</a:t>
            </a:r>
            <a:endParaRPr sz="3600">
              <a:latin typeface="DejaVu Sans"/>
              <a:cs typeface="DejaVu San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912870" y="5737859"/>
            <a:ext cx="213487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36550">
              <a:lnSpc>
                <a:spcPct val="100000"/>
              </a:lnSpc>
              <a:spcBef>
                <a:spcPts val="100"/>
              </a:spcBef>
            </a:pPr>
            <a:r>
              <a:rPr sz="3600" spc="-10" dirty="0">
                <a:latin typeface="DejaVu Sans"/>
                <a:cs typeface="DejaVu Sans"/>
              </a:rPr>
              <a:t>s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10" dirty="0">
                <a:latin typeface="DejaVu Sans"/>
                <a:cs typeface="DejaVu Sans"/>
              </a:rPr>
              <a:t>b</a:t>
            </a:r>
            <a:r>
              <a:rPr sz="3600" dirty="0">
                <a:latin typeface="DejaVu Sans"/>
                <a:cs typeface="DejaVu Sans"/>
              </a:rPr>
              <a:t>a</a:t>
            </a:r>
            <a:r>
              <a:rPr sz="3600" spc="-10" dirty="0">
                <a:latin typeface="DejaVu Sans"/>
                <a:cs typeface="DejaVu Sans"/>
              </a:rPr>
              <a:t>g</a:t>
            </a:r>
            <a:r>
              <a:rPr sz="3600" dirty="0">
                <a:latin typeface="DejaVu Sans"/>
                <a:cs typeface="DejaVu Sans"/>
              </a:rPr>
              <a:t>ai</a:t>
            </a:r>
            <a:endParaRPr sz="36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</a:pPr>
            <a:r>
              <a:rPr sz="3600" b="1" spc="-10" dirty="0">
                <a:latin typeface="Arial"/>
                <a:cs typeface="Arial"/>
              </a:rPr>
              <a:t>Generasi</a:t>
            </a:r>
            <a:endParaRPr sz="36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241100" y="5737859"/>
            <a:ext cx="2363470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073150">
              <a:lnSpc>
                <a:spcPct val="100000"/>
              </a:lnSpc>
              <a:spcBef>
                <a:spcPts val="100"/>
              </a:spcBef>
            </a:pPr>
            <a:r>
              <a:rPr sz="3600" spc="-10" dirty="0">
                <a:latin typeface="DejaVu Sans"/>
                <a:cs typeface="DejaVu Sans"/>
              </a:rPr>
              <a:t>dasar</a:t>
            </a:r>
            <a:endParaRPr sz="36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</a:pPr>
            <a:r>
              <a:rPr sz="3600" b="1" spc="-5" dirty="0">
                <a:latin typeface="Arial"/>
                <a:cs typeface="Arial"/>
              </a:rPr>
              <a:t>Berencana</a:t>
            </a:r>
            <a:endParaRPr sz="3600">
              <a:latin typeface="Arial"/>
              <a:cs typeface="Arial"/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286759" y="783590"/>
            <a:ext cx="239077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dirty="0"/>
              <a:t>S</a:t>
            </a:r>
            <a:r>
              <a:rPr spc="-5" dirty="0"/>
              <a:t>a</a:t>
            </a:r>
            <a:r>
              <a:rPr dirty="0"/>
              <a:t>s</a:t>
            </a:r>
            <a:r>
              <a:rPr spc="-5" dirty="0"/>
              <a:t>aran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5940" y="1949450"/>
            <a:ext cx="7583805" cy="1871980"/>
          </a:xfrm>
          <a:prstGeom prst="rect">
            <a:avLst/>
          </a:prstGeom>
        </p:spPr>
        <p:txBody>
          <a:bodyPr vert="horz" wrap="square" lIns="0" tIns="77470" rIns="0" bIns="0" rtlCol="0">
            <a:spAutoFit/>
          </a:bodyPr>
          <a:lstStyle/>
          <a:p>
            <a:pPr marL="527050" indent="-514350">
              <a:lnSpc>
                <a:spcPct val="100000"/>
              </a:lnSpc>
              <a:spcBef>
                <a:spcPts val="610"/>
              </a:spcBef>
              <a:buClr>
                <a:srgbClr val="0ACFD8"/>
              </a:buClr>
              <a:buSzPct val="94230"/>
              <a:buAutoNum type="arabicPeriod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Remaja (10-24 </a:t>
            </a:r>
            <a:r>
              <a:rPr sz="2600" dirty="0">
                <a:latin typeface="DejaVu Sans"/>
                <a:cs typeface="DejaVu Sans"/>
              </a:rPr>
              <a:t>tahun) dan belum</a:t>
            </a:r>
            <a:r>
              <a:rPr sz="2600" spc="-15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menikah</a:t>
            </a:r>
            <a:endParaRPr sz="2600">
              <a:latin typeface="DejaVu Sans"/>
              <a:cs typeface="DejaVu Sans"/>
            </a:endParaRPr>
          </a:p>
          <a:p>
            <a:pPr marL="527050" indent="-514350">
              <a:lnSpc>
                <a:spcPct val="100000"/>
              </a:lnSpc>
              <a:spcBef>
                <a:spcPts val="509"/>
              </a:spcBef>
              <a:buClr>
                <a:srgbClr val="0ACFD8"/>
              </a:buClr>
              <a:buSzPct val="94230"/>
              <a:buAutoNum type="arabicPeriod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Mahasiswa/mahasiswi belum</a:t>
            </a:r>
            <a:r>
              <a:rPr sz="2600" spc="5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menikah</a:t>
            </a:r>
            <a:endParaRPr sz="2600">
              <a:latin typeface="DejaVu Sans"/>
              <a:cs typeface="DejaVu Sans"/>
            </a:endParaRPr>
          </a:p>
          <a:p>
            <a:pPr marL="527050" indent="-514350">
              <a:lnSpc>
                <a:spcPct val="100000"/>
              </a:lnSpc>
              <a:spcBef>
                <a:spcPts val="520"/>
              </a:spcBef>
              <a:buClr>
                <a:srgbClr val="0ACFD8"/>
              </a:buClr>
              <a:buSzPct val="94230"/>
              <a:buAutoNum type="arabicPeriod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Keluarga </a:t>
            </a:r>
            <a:r>
              <a:rPr sz="2600" dirty="0">
                <a:latin typeface="DejaVu Sans"/>
                <a:cs typeface="DejaVu Sans"/>
              </a:rPr>
              <a:t>/ </a:t>
            </a:r>
            <a:r>
              <a:rPr sz="2600" spc="-5" dirty="0">
                <a:latin typeface="DejaVu Sans"/>
                <a:cs typeface="DejaVu Sans"/>
              </a:rPr>
              <a:t>Keluarga yang </a:t>
            </a:r>
            <a:r>
              <a:rPr sz="2600" dirty="0">
                <a:latin typeface="DejaVu Sans"/>
                <a:cs typeface="DejaVu Sans"/>
              </a:rPr>
              <a:t>punya </a:t>
            </a:r>
            <a:r>
              <a:rPr sz="2600" spc="-5" dirty="0">
                <a:latin typeface="DejaVu Sans"/>
                <a:cs typeface="DejaVu Sans"/>
              </a:rPr>
              <a:t>remaja</a:t>
            </a:r>
            <a:endParaRPr sz="2600">
              <a:latin typeface="DejaVu Sans"/>
              <a:cs typeface="DejaVu Sans"/>
            </a:endParaRPr>
          </a:p>
          <a:p>
            <a:pPr marL="527050" indent="-514350">
              <a:lnSpc>
                <a:spcPct val="100000"/>
              </a:lnSpc>
              <a:spcBef>
                <a:spcPts val="520"/>
              </a:spcBef>
              <a:buClr>
                <a:srgbClr val="0ACFD8"/>
              </a:buClr>
              <a:buSzPct val="94230"/>
              <a:buAutoNum type="arabicPeriod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Masyarakat </a:t>
            </a:r>
            <a:r>
              <a:rPr sz="2600" dirty="0">
                <a:latin typeface="DejaVu Sans"/>
                <a:cs typeface="DejaVu Sans"/>
              </a:rPr>
              <a:t>peduli</a:t>
            </a:r>
            <a:r>
              <a:rPr sz="2600" spc="-10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remaja</a:t>
            </a:r>
            <a:endParaRPr sz="26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230630" y="535940"/>
            <a:ext cx="6677659" cy="2311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93370">
              <a:lnSpc>
                <a:spcPct val="100000"/>
              </a:lnSpc>
              <a:spcBef>
                <a:spcPts val="100"/>
              </a:spcBef>
              <a:tabLst>
                <a:tab pos="4997450" algn="l"/>
              </a:tabLst>
            </a:pPr>
            <a:r>
              <a:rPr b="1" spc="-5" dirty="0">
                <a:latin typeface="Arial"/>
                <a:cs typeface="Arial"/>
              </a:rPr>
              <a:t>C. KEBIJAKAN	DAN  </a:t>
            </a:r>
            <a:r>
              <a:rPr b="1" spc="-50" dirty="0">
                <a:latin typeface="Arial"/>
                <a:cs typeface="Arial"/>
              </a:rPr>
              <a:t>STRATEGI</a:t>
            </a:r>
            <a:r>
              <a:rPr b="1" spc="-105" dirty="0">
                <a:latin typeface="Arial"/>
                <a:cs typeface="Arial"/>
              </a:rPr>
              <a:t> </a:t>
            </a:r>
            <a:r>
              <a:rPr b="1" spc="-5" dirty="0">
                <a:latin typeface="Arial"/>
                <a:cs typeface="Arial"/>
              </a:rPr>
              <a:t>PROGRAM</a:t>
            </a:r>
          </a:p>
          <a:p>
            <a:pPr marL="2228215">
              <a:lnSpc>
                <a:spcPct val="100000"/>
              </a:lnSpc>
            </a:pPr>
            <a:r>
              <a:rPr b="1" spc="-5" dirty="0">
                <a:latin typeface="Arial"/>
                <a:cs typeface="Arial"/>
              </a:rPr>
              <a:t>Gen</a:t>
            </a:r>
            <a:r>
              <a:rPr b="1" spc="-15" dirty="0">
                <a:latin typeface="Arial"/>
                <a:cs typeface="Arial"/>
              </a:rPr>
              <a:t> </a:t>
            </a:r>
            <a:r>
              <a:rPr b="1" dirty="0">
                <a:latin typeface="Arial"/>
                <a:cs typeface="Arial"/>
              </a:rPr>
              <a:t>Re</a:t>
            </a:r>
          </a:p>
        </p:txBody>
      </p:sp>
      <p:sp>
        <p:nvSpPr>
          <p:cNvPr id="3" name="object 3"/>
          <p:cNvSpPr/>
          <p:nvPr/>
        </p:nvSpPr>
        <p:spPr>
          <a:xfrm>
            <a:off x="1742847" y="2029867"/>
            <a:ext cx="5961834" cy="4303214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5940" y="783590"/>
            <a:ext cx="373126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5" dirty="0">
                <a:latin typeface="Arial"/>
                <a:cs typeface="Arial"/>
              </a:rPr>
              <a:t>1.</a:t>
            </a:r>
            <a:r>
              <a:rPr b="1" spc="-65" dirty="0">
                <a:latin typeface="Arial"/>
                <a:cs typeface="Arial"/>
              </a:rPr>
              <a:t> </a:t>
            </a:r>
            <a:r>
              <a:rPr b="1" spc="-5" dirty="0">
                <a:latin typeface="Arial"/>
                <a:cs typeface="Arial"/>
              </a:rPr>
              <a:t>Kebijakan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5940" y="2014220"/>
            <a:ext cx="7436484" cy="45783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7050" marR="573405" indent="-514350">
              <a:lnSpc>
                <a:spcPct val="100000"/>
              </a:lnSpc>
              <a:spcBef>
                <a:spcPts val="100"/>
              </a:spcBef>
              <a:buClr>
                <a:srgbClr val="0ACFD8"/>
              </a:buClr>
              <a:buSzPct val="94230"/>
              <a:buAutoNum type="alphaLcPeriod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Peningkatan jejaring kemitraan dalam  Program </a:t>
            </a:r>
            <a:r>
              <a:rPr sz="2600" dirty="0">
                <a:latin typeface="DejaVu Sans"/>
                <a:cs typeface="DejaVu Sans"/>
              </a:rPr>
              <a:t>Gen</a:t>
            </a:r>
            <a:r>
              <a:rPr sz="2600" spc="-5" dirty="0">
                <a:latin typeface="DejaVu Sans"/>
                <a:cs typeface="DejaVu Sans"/>
              </a:rPr>
              <a:t> </a:t>
            </a:r>
            <a:r>
              <a:rPr sz="2600" dirty="0">
                <a:latin typeface="DejaVu Sans"/>
                <a:cs typeface="DejaVu Sans"/>
              </a:rPr>
              <a:t>Re.</a:t>
            </a:r>
            <a:endParaRPr sz="2600">
              <a:latin typeface="DejaVu Sans"/>
              <a:cs typeface="DejaVu Sans"/>
            </a:endParaRPr>
          </a:p>
          <a:p>
            <a:pPr marL="527050" marR="5080" indent="-514350">
              <a:lnSpc>
                <a:spcPct val="100000"/>
              </a:lnSpc>
              <a:spcBef>
                <a:spcPts val="509"/>
              </a:spcBef>
              <a:buClr>
                <a:srgbClr val="0ACFD8"/>
              </a:buClr>
              <a:buSzPct val="94230"/>
              <a:buAutoNum type="alphaLcPeriod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Peningkatan SDM </a:t>
            </a:r>
            <a:r>
              <a:rPr sz="2600" dirty="0">
                <a:latin typeface="DejaVu Sans"/>
                <a:cs typeface="DejaVu Sans"/>
              </a:rPr>
              <a:t>pengelola </a:t>
            </a:r>
            <a:r>
              <a:rPr sz="2600" spc="-5" dirty="0">
                <a:latin typeface="DejaVu Sans"/>
                <a:cs typeface="DejaVu Sans"/>
              </a:rPr>
              <a:t>dalam  </a:t>
            </a:r>
            <a:r>
              <a:rPr sz="2600" dirty="0">
                <a:latin typeface="DejaVu Sans"/>
                <a:cs typeface="DejaVu Sans"/>
              </a:rPr>
              <a:t>melakukan </a:t>
            </a:r>
            <a:r>
              <a:rPr sz="2600" spc="-5" dirty="0">
                <a:latin typeface="DejaVu Sans"/>
                <a:cs typeface="DejaVu Sans"/>
              </a:rPr>
              <a:t>advokasi, sosialisasi, promosi  </a:t>
            </a:r>
            <a:r>
              <a:rPr sz="2600" dirty="0">
                <a:latin typeface="DejaVu Sans"/>
                <a:cs typeface="DejaVu Sans"/>
              </a:rPr>
              <a:t>dan </a:t>
            </a:r>
            <a:r>
              <a:rPr sz="2600" spc="-5" dirty="0">
                <a:latin typeface="DejaVu Sans"/>
                <a:cs typeface="DejaVu Sans"/>
              </a:rPr>
              <a:t>desiminasi Program PKBR pada mitra  kerja </a:t>
            </a:r>
            <a:r>
              <a:rPr sz="2600" dirty="0">
                <a:latin typeface="DejaVu Sans"/>
                <a:cs typeface="DejaVu Sans"/>
              </a:rPr>
              <a:t>dan</a:t>
            </a:r>
            <a:r>
              <a:rPr sz="2600" spc="-5" dirty="0">
                <a:latin typeface="DejaVu Sans"/>
                <a:cs typeface="DejaVu Sans"/>
              </a:rPr>
              <a:t> stakeholder.</a:t>
            </a:r>
            <a:endParaRPr sz="2600">
              <a:latin typeface="DejaVu Sans"/>
              <a:cs typeface="DejaVu Sans"/>
            </a:endParaRPr>
          </a:p>
          <a:p>
            <a:pPr marL="527050" marR="85725" indent="-514350">
              <a:lnSpc>
                <a:spcPct val="100000"/>
              </a:lnSpc>
              <a:spcBef>
                <a:spcPts val="509"/>
              </a:spcBef>
              <a:buClr>
                <a:srgbClr val="0ACFD8"/>
              </a:buClr>
              <a:buSzPct val="94230"/>
              <a:buAutoNum type="alphaLcPeriod"/>
              <a:tabLst>
                <a:tab pos="526415" algn="l"/>
                <a:tab pos="527050" algn="l"/>
              </a:tabLst>
            </a:pPr>
            <a:r>
              <a:rPr sz="2600" dirty="0">
                <a:latin typeface="DejaVu Sans"/>
                <a:cs typeface="DejaVu Sans"/>
              </a:rPr>
              <a:t>Pengembangan </a:t>
            </a:r>
            <a:r>
              <a:rPr sz="2600" spc="-5" dirty="0">
                <a:latin typeface="DejaVu Sans"/>
                <a:cs typeface="DejaVu Sans"/>
              </a:rPr>
              <a:t>PIK Remaja/Mahasiswa  </a:t>
            </a:r>
            <a:r>
              <a:rPr sz="2600" dirty="0">
                <a:latin typeface="DejaVu Sans"/>
                <a:cs typeface="DejaVu Sans"/>
              </a:rPr>
              <a:t>(Centre of </a:t>
            </a:r>
            <a:r>
              <a:rPr sz="2600" spc="-5" dirty="0">
                <a:latin typeface="DejaVu Sans"/>
                <a:cs typeface="DejaVu Sans"/>
              </a:rPr>
              <a:t>Excellence </a:t>
            </a:r>
            <a:r>
              <a:rPr sz="2600" dirty="0">
                <a:latin typeface="DejaVu Sans"/>
                <a:cs typeface="DejaVu Sans"/>
              </a:rPr>
              <a:t>pada </a:t>
            </a:r>
            <a:r>
              <a:rPr sz="2600" spc="-5" dirty="0">
                <a:latin typeface="DejaVu Sans"/>
                <a:cs typeface="DejaVu Sans"/>
              </a:rPr>
              <a:t>20 </a:t>
            </a:r>
            <a:r>
              <a:rPr sz="2600" dirty="0">
                <a:latin typeface="DejaVu Sans"/>
                <a:cs typeface="DejaVu Sans"/>
              </a:rPr>
              <a:t>Perguruan  Tinggi</a:t>
            </a:r>
            <a:r>
              <a:rPr sz="2600" spc="-20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Swasta.</a:t>
            </a:r>
            <a:endParaRPr sz="2600">
              <a:latin typeface="DejaVu Sans"/>
              <a:cs typeface="DejaVu Sans"/>
            </a:endParaRPr>
          </a:p>
          <a:p>
            <a:pPr marL="527050" marR="759460">
              <a:lnSpc>
                <a:spcPct val="100000"/>
              </a:lnSpc>
              <a:spcBef>
                <a:spcPts val="509"/>
              </a:spcBef>
              <a:tabLst>
                <a:tab pos="983615" algn="l"/>
              </a:tabLst>
            </a:pPr>
            <a:r>
              <a:rPr sz="2600" dirty="0">
                <a:latin typeface="DejaVu Sans"/>
                <a:cs typeface="DejaVu Sans"/>
              </a:rPr>
              <a:t>-	Sebagai </a:t>
            </a:r>
            <a:r>
              <a:rPr sz="2600" spc="-5" dirty="0">
                <a:latin typeface="DejaVu Sans"/>
                <a:cs typeface="DejaVu Sans"/>
              </a:rPr>
              <a:t>pusat </a:t>
            </a:r>
            <a:r>
              <a:rPr sz="2600" dirty="0">
                <a:latin typeface="DejaVu Sans"/>
                <a:cs typeface="DejaVu Sans"/>
              </a:rPr>
              <a:t>pengembangan </a:t>
            </a:r>
            <a:r>
              <a:rPr sz="2600" spc="-5" dirty="0">
                <a:latin typeface="DejaVu Sans"/>
                <a:cs typeface="DejaVu Sans"/>
              </a:rPr>
              <a:t>PIK  Mahasiswa</a:t>
            </a:r>
            <a:endParaRPr sz="26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5940" y="154940"/>
            <a:ext cx="27781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spc="-5" dirty="0"/>
              <a:t>2.</a:t>
            </a:r>
            <a:r>
              <a:rPr sz="4000" spc="-70" dirty="0"/>
              <a:t> </a:t>
            </a:r>
            <a:r>
              <a:rPr spc="-5" dirty="0"/>
              <a:t>Strategi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535940" y="1221740"/>
            <a:ext cx="464693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526415" algn="l"/>
                <a:tab pos="3884295" algn="l"/>
              </a:tabLst>
            </a:pPr>
            <a:r>
              <a:rPr sz="2450" spc="5" dirty="0">
                <a:solidFill>
                  <a:srgbClr val="0ACFD8"/>
                </a:solidFill>
                <a:latin typeface="DejaVu Sans"/>
                <a:cs typeface="DejaVu Sans"/>
              </a:rPr>
              <a:t>a.	</a:t>
            </a:r>
            <a:r>
              <a:rPr sz="2600" spc="5" dirty="0">
                <a:latin typeface="DejaVu Sans"/>
                <a:cs typeface="DejaVu Sans"/>
              </a:rPr>
              <a:t>M</a:t>
            </a:r>
            <a:r>
              <a:rPr sz="2600" spc="-5" dirty="0">
                <a:latin typeface="DejaVu Sans"/>
                <a:cs typeface="DejaVu Sans"/>
              </a:rPr>
              <a:t>em</a:t>
            </a:r>
            <a:r>
              <a:rPr sz="2600" spc="5" dirty="0">
                <a:latin typeface="DejaVu Sans"/>
                <a:cs typeface="DejaVu Sans"/>
              </a:rPr>
              <a:t>be</a:t>
            </a:r>
            <a:r>
              <a:rPr sz="2600" spc="-5" dirty="0">
                <a:latin typeface="DejaVu Sans"/>
                <a:cs typeface="DejaVu Sans"/>
              </a:rPr>
              <a:t>rd</a:t>
            </a:r>
            <a:r>
              <a:rPr sz="2600" dirty="0">
                <a:latin typeface="DejaVu Sans"/>
                <a:cs typeface="DejaVu Sans"/>
              </a:rPr>
              <a:t>a</a:t>
            </a:r>
            <a:r>
              <a:rPr sz="2600" spc="-10" dirty="0">
                <a:latin typeface="DejaVu Sans"/>
                <a:cs typeface="DejaVu Sans"/>
              </a:rPr>
              <a:t>y</a:t>
            </a:r>
            <a:r>
              <a:rPr sz="2600" dirty="0">
                <a:latin typeface="DejaVu Sans"/>
                <a:cs typeface="DejaVu Sans"/>
              </a:rPr>
              <a:t>akan	</a:t>
            </a:r>
            <a:r>
              <a:rPr sz="2600" spc="5" dirty="0">
                <a:latin typeface="DejaVu Sans"/>
                <a:cs typeface="DejaVu Sans"/>
              </a:rPr>
              <a:t>S</a:t>
            </a:r>
            <a:r>
              <a:rPr sz="2600" spc="-5" dirty="0">
                <a:latin typeface="DejaVu Sans"/>
                <a:cs typeface="DejaVu Sans"/>
              </a:rPr>
              <a:t>D</a:t>
            </a:r>
            <a:r>
              <a:rPr sz="2600" dirty="0">
                <a:latin typeface="DejaVu Sans"/>
                <a:cs typeface="DejaVu Sans"/>
              </a:rPr>
              <a:t>M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741501" y="1221740"/>
            <a:ext cx="285623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221865" algn="l"/>
              </a:tabLst>
            </a:pPr>
            <a:r>
              <a:rPr sz="2600" spc="5" dirty="0">
                <a:latin typeface="DejaVu Sans"/>
                <a:cs typeface="DejaVu Sans"/>
              </a:rPr>
              <a:t>pe</a:t>
            </a:r>
            <a:r>
              <a:rPr sz="2600" dirty="0">
                <a:latin typeface="DejaVu Sans"/>
                <a:cs typeface="DejaVu Sans"/>
              </a:rPr>
              <a:t>n</a:t>
            </a:r>
            <a:r>
              <a:rPr sz="2600" spc="5" dirty="0">
                <a:latin typeface="DejaVu Sans"/>
                <a:cs typeface="DejaVu Sans"/>
              </a:rPr>
              <a:t>ge</a:t>
            </a:r>
            <a:r>
              <a:rPr sz="2600" spc="-5" dirty="0">
                <a:latin typeface="DejaVu Sans"/>
                <a:cs typeface="DejaVu Sans"/>
              </a:rPr>
              <a:t>lol</a:t>
            </a:r>
            <a:r>
              <a:rPr sz="2600" dirty="0">
                <a:latin typeface="DejaVu Sans"/>
                <a:cs typeface="DejaVu Sans"/>
              </a:rPr>
              <a:t>a	</a:t>
            </a:r>
            <a:r>
              <a:rPr sz="2600" spc="5" dirty="0">
                <a:latin typeface="DejaVu Sans"/>
                <a:cs typeface="DejaVu Sans"/>
              </a:rPr>
              <a:t>d</a:t>
            </a:r>
            <a:r>
              <a:rPr sz="2600" spc="-5" dirty="0">
                <a:latin typeface="DejaVu Sans"/>
                <a:cs typeface="DejaVu Sans"/>
              </a:rPr>
              <a:t>an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294376" y="1617979"/>
            <a:ext cx="530669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945005" algn="l"/>
                <a:tab pos="3130550" algn="l"/>
                <a:tab pos="4080510" algn="l"/>
              </a:tabLst>
            </a:pPr>
            <a:r>
              <a:rPr sz="2600" spc="-5" dirty="0">
                <a:latin typeface="DejaVu Sans"/>
                <a:cs typeface="DejaVu Sans"/>
              </a:rPr>
              <a:t>program	</a:t>
            </a:r>
            <a:r>
              <a:rPr sz="2600" dirty="0">
                <a:latin typeface="DejaVu Sans"/>
                <a:cs typeface="DejaVu Sans"/>
              </a:rPr>
              <a:t>Gen	</a:t>
            </a:r>
            <a:r>
              <a:rPr sz="2600" spc="5" dirty="0">
                <a:latin typeface="DejaVu Sans"/>
                <a:cs typeface="DejaVu Sans"/>
              </a:rPr>
              <a:t>Re	</a:t>
            </a:r>
            <a:r>
              <a:rPr sz="2600" spc="-5" dirty="0">
                <a:latin typeface="DejaVu Sans"/>
                <a:cs typeface="DejaVu Sans"/>
              </a:rPr>
              <a:t>melalui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911001" y="2014220"/>
            <a:ext cx="568833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922145" algn="l"/>
                <a:tab pos="2860675" algn="l"/>
                <a:tab pos="4831715" algn="l"/>
              </a:tabLst>
            </a:pPr>
            <a:r>
              <a:rPr sz="2600" spc="-10" dirty="0">
                <a:latin typeface="DejaVu Sans"/>
                <a:cs typeface="DejaVu Sans"/>
              </a:rPr>
              <a:t>w</a:t>
            </a:r>
            <a:r>
              <a:rPr sz="2600" spc="5" dirty="0">
                <a:latin typeface="DejaVu Sans"/>
                <a:cs typeface="DejaVu Sans"/>
              </a:rPr>
              <a:t>o</a:t>
            </a:r>
            <a:r>
              <a:rPr sz="2600" spc="-5" dirty="0">
                <a:latin typeface="DejaVu Sans"/>
                <a:cs typeface="DejaVu Sans"/>
              </a:rPr>
              <a:t>r</a:t>
            </a:r>
            <a:r>
              <a:rPr sz="2600" dirty="0">
                <a:latin typeface="DejaVu Sans"/>
                <a:cs typeface="DejaVu Sans"/>
              </a:rPr>
              <a:t>ksh</a:t>
            </a:r>
            <a:r>
              <a:rPr sz="2600" spc="5" dirty="0">
                <a:latin typeface="DejaVu Sans"/>
                <a:cs typeface="DejaVu Sans"/>
              </a:rPr>
              <a:t>o</a:t>
            </a:r>
            <a:r>
              <a:rPr sz="2600" dirty="0">
                <a:latin typeface="DejaVu Sans"/>
                <a:cs typeface="DejaVu Sans"/>
              </a:rPr>
              <a:t>p	</a:t>
            </a:r>
            <a:r>
              <a:rPr sz="2600" spc="-5" dirty="0">
                <a:latin typeface="DejaVu Sans"/>
                <a:cs typeface="DejaVu Sans"/>
              </a:rPr>
              <a:t>d</a:t>
            </a:r>
            <a:r>
              <a:rPr sz="2600" dirty="0">
                <a:latin typeface="DejaVu Sans"/>
                <a:cs typeface="DejaVu Sans"/>
              </a:rPr>
              <a:t>an	</a:t>
            </a:r>
            <a:r>
              <a:rPr sz="2600" spc="-5" dirty="0">
                <a:latin typeface="DejaVu Sans"/>
                <a:cs typeface="DejaVu Sans"/>
              </a:rPr>
              <a:t>p</a:t>
            </a:r>
            <a:r>
              <a:rPr sz="2600" spc="5" dirty="0">
                <a:latin typeface="DejaVu Sans"/>
                <a:cs typeface="DejaVu Sans"/>
              </a:rPr>
              <a:t>e</a:t>
            </a:r>
            <a:r>
              <a:rPr sz="2600" spc="-5" dirty="0">
                <a:latin typeface="DejaVu Sans"/>
                <a:cs typeface="DejaVu Sans"/>
              </a:rPr>
              <a:t>l</a:t>
            </a:r>
            <a:r>
              <a:rPr sz="2600" dirty="0">
                <a:latin typeface="DejaVu Sans"/>
                <a:cs typeface="DejaVu Sans"/>
              </a:rPr>
              <a:t>a</a:t>
            </a:r>
            <a:r>
              <a:rPr sz="2600" spc="-5" dirty="0">
                <a:latin typeface="DejaVu Sans"/>
                <a:cs typeface="DejaVu Sans"/>
              </a:rPr>
              <a:t>ti</a:t>
            </a:r>
            <a:r>
              <a:rPr sz="2600" dirty="0">
                <a:latin typeface="DejaVu Sans"/>
                <a:cs typeface="DejaVu Sans"/>
              </a:rPr>
              <a:t>han,	s</a:t>
            </a:r>
            <a:r>
              <a:rPr sz="2600" spc="-5" dirty="0">
                <a:latin typeface="DejaVu Sans"/>
                <a:cs typeface="DejaVu Sans"/>
              </a:rPr>
              <a:t>erta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50289" y="1617979"/>
            <a:ext cx="1753235" cy="1212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600" spc="5" dirty="0">
                <a:latin typeface="DejaVu Sans"/>
                <a:cs typeface="DejaVu Sans"/>
              </a:rPr>
              <a:t>p</a:t>
            </a:r>
            <a:r>
              <a:rPr sz="2600" spc="-5" dirty="0">
                <a:latin typeface="DejaVu Sans"/>
                <a:cs typeface="DejaVu Sans"/>
              </a:rPr>
              <a:t>el</a:t>
            </a:r>
            <a:r>
              <a:rPr sz="2600" dirty="0">
                <a:latin typeface="DejaVu Sans"/>
                <a:cs typeface="DejaVu Sans"/>
              </a:rPr>
              <a:t>a</a:t>
            </a:r>
            <a:r>
              <a:rPr sz="2600" spc="-5" dirty="0">
                <a:latin typeface="DejaVu Sans"/>
                <a:cs typeface="DejaVu Sans"/>
              </a:rPr>
              <a:t>ya</a:t>
            </a:r>
            <a:r>
              <a:rPr sz="2600" spc="5" dirty="0">
                <a:latin typeface="DejaVu Sans"/>
                <a:cs typeface="DejaVu Sans"/>
              </a:rPr>
              <a:t>n</a:t>
            </a:r>
            <a:r>
              <a:rPr sz="2600" dirty="0">
                <a:latin typeface="DejaVu Sans"/>
                <a:cs typeface="DejaVu Sans"/>
              </a:rPr>
              <a:t>an  </a:t>
            </a:r>
            <a:r>
              <a:rPr sz="2600" spc="-5" dirty="0">
                <a:latin typeface="DejaVu Sans"/>
                <a:cs typeface="DejaVu Sans"/>
              </a:rPr>
              <a:t>orientasi,  magang.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5940" y="2871470"/>
            <a:ext cx="8064500" cy="1280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7050" marR="5080" indent="-514350">
              <a:lnSpc>
                <a:spcPct val="100000"/>
              </a:lnSpc>
              <a:spcBef>
                <a:spcPts val="100"/>
              </a:spcBef>
              <a:buClr>
                <a:srgbClr val="0ACFD8"/>
              </a:buClr>
              <a:buSzPct val="94230"/>
              <a:buAutoNum type="alphaLcPeriod" startAt="2"/>
              <a:tabLst>
                <a:tab pos="526415" algn="l"/>
                <a:tab pos="527050" algn="l"/>
                <a:tab pos="2996565" algn="l"/>
                <a:tab pos="4125595" algn="l"/>
                <a:tab pos="7537450" algn="l"/>
              </a:tabLst>
            </a:pPr>
            <a:r>
              <a:rPr sz="2600" dirty="0">
                <a:latin typeface="DejaVu Sans"/>
                <a:cs typeface="DejaVu Sans"/>
              </a:rPr>
              <a:t>M</a:t>
            </a:r>
            <a:r>
              <a:rPr sz="2600" spc="-5" dirty="0">
                <a:latin typeface="DejaVu Sans"/>
                <a:cs typeface="DejaVu Sans"/>
              </a:rPr>
              <a:t>em</a:t>
            </a:r>
            <a:r>
              <a:rPr sz="2600" spc="5" dirty="0">
                <a:latin typeface="DejaVu Sans"/>
                <a:cs typeface="DejaVu Sans"/>
              </a:rPr>
              <a:t>ben</a:t>
            </a:r>
            <a:r>
              <a:rPr sz="2600" spc="-5" dirty="0">
                <a:latin typeface="DejaVu Sans"/>
                <a:cs typeface="DejaVu Sans"/>
              </a:rPr>
              <a:t>t</a:t>
            </a:r>
            <a:r>
              <a:rPr sz="2600" dirty="0">
                <a:latin typeface="DejaVu Sans"/>
                <a:cs typeface="DejaVu Sans"/>
              </a:rPr>
              <a:t>uk	</a:t>
            </a:r>
            <a:r>
              <a:rPr sz="2600" spc="5" dirty="0">
                <a:latin typeface="DejaVu Sans"/>
                <a:cs typeface="DejaVu Sans"/>
              </a:rPr>
              <a:t>d</a:t>
            </a:r>
            <a:r>
              <a:rPr sz="2600" dirty="0">
                <a:latin typeface="DejaVu Sans"/>
                <a:cs typeface="DejaVu Sans"/>
              </a:rPr>
              <a:t>an	</a:t>
            </a:r>
            <a:r>
              <a:rPr sz="2600" spc="-5" dirty="0">
                <a:latin typeface="DejaVu Sans"/>
                <a:cs typeface="DejaVu Sans"/>
              </a:rPr>
              <a:t>m</a:t>
            </a:r>
            <a:r>
              <a:rPr sz="2600" spc="5" dirty="0">
                <a:latin typeface="DejaVu Sans"/>
                <a:cs typeface="DejaVu Sans"/>
              </a:rPr>
              <a:t>e</a:t>
            </a:r>
            <a:r>
              <a:rPr sz="2600" dirty="0">
                <a:latin typeface="DejaVu Sans"/>
                <a:cs typeface="DejaVu Sans"/>
              </a:rPr>
              <a:t>n</a:t>
            </a:r>
            <a:r>
              <a:rPr sz="2600" spc="5" dirty="0">
                <a:latin typeface="DejaVu Sans"/>
                <a:cs typeface="DejaVu Sans"/>
              </a:rPr>
              <a:t>ge</a:t>
            </a:r>
            <a:r>
              <a:rPr sz="2600" spc="-5" dirty="0">
                <a:latin typeface="DejaVu Sans"/>
                <a:cs typeface="DejaVu Sans"/>
              </a:rPr>
              <a:t>mb</a:t>
            </a:r>
            <a:r>
              <a:rPr sz="2600" dirty="0">
                <a:latin typeface="DejaVu Sans"/>
                <a:cs typeface="DejaVu Sans"/>
              </a:rPr>
              <a:t>a</a:t>
            </a:r>
            <a:r>
              <a:rPr sz="2600" spc="5" dirty="0">
                <a:latin typeface="DejaVu Sans"/>
                <a:cs typeface="DejaVu Sans"/>
              </a:rPr>
              <a:t>n</a:t>
            </a:r>
            <a:r>
              <a:rPr sz="2600" spc="-5" dirty="0">
                <a:latin typeface="DejaVu Sans"/>
                <a:cs typeface="DejaVu Sans"/>
              </a:rPr>
              <a:t>g</a:t>
            </a:r>
            <a:r>
              <a:rPr sz="2600" dirty="0">
                <a:latin typeface="DejaVu Sans"/>
                <a:cs typeface="DejaVu Sans"/>
              </a:rPr>
              <a:t>kan	</a:t>
            </a:r>
            <a:r>
              <a:rPr sz="2600" spc="-5" dirty="0">
                <a:latin typeface="DejaVu Sans"/>
                <a:cs typeface="DejaVu Sans"/>
              </a:rPr>
              <a:t>P</a:t>
            </a:r>
            <a:r>
              <a:rPr sz="2600" dirty="0">
                <a:latin typeface="DejaVu Sans"/>
                <a:cs typeface="DejaVu Sans"/>
              </a:rPr>
              <a:t>IK  </a:t>
            </a:r>
            <a:r>
              <a:rPr sz="2600" spc="-5" dirty="0">
                <a:latin typeface="DejaVu Sans"/>
                <a:cs typeface="DejaVu Sans"/>
              </a:rPr>
              <a:t>Remaja/Mahasiswa </a:t>
            </a:r>
            <a:r>
              <a:rPr sz="2600" dirty="0">
                <a:latin typeface="DejaVu Sans"/>
                <a:cs typeface="DejaVu Sans"/>
              </a:rPr>
              <a:t>dan </a:t>
            </a:r>
            <a:r>
              <a:rPr sz="2600" spc="-5" dirty="0">
                <a:latin typeface="DejaVu Sans"/>
                <a:cs typeface="DejaVu Sans"/>
              </a:rPr>
              <a:t>BKR</a:t>
            </a:r>
            <a:endParaRPr sz="2600">
              <a:latin typeface="DejaVu Sans"/>
              <a:cs typeface="DejaVu Sans"/>
            </a:endParaRPr>
          </a:p>
          <a:p>
            <a:pPr marL="527050" indent="-514350">
              <a:lnSpc>
                <a:spcPct val="100000"/>
              </a:lnSpc>
              <a:spcBef>
                <a:spcPts val="520"/>
              </a:spcBef>
              <a:buClr>
                <a:srgbClr val="0ACFD8"/>
              </a:buClr>
              <a:buSzPct val="94230"/>
              <a:buAutoNum type="alphaLcPeriod" startAt="2"/>
              <a:tabLst>
                <a:tab pos="526415" algn="l"/>
                <a:tab pos="527050" algn="l"/>
                <a:tab pos="3606165" algn="l"/>
              </a:tabLst>
            </a:pPr>
            <a:r>
              <a:rPr sz="2600" dirty="0">
                <a:latin typeface="DejaVu Sans"/>
                <a:cs typeface="DejaVu Sans"/>
              </a:rPr>
              <a:t>Mengembangkan	</a:t>
            </a:r>
            <a:r>
              <a:rPr sz="2600" spc="-5" dirty="0">
                <a:latin typeface="DejaVu Sans"/>
                <a:cs typeface="DejaVu Sans"/>
              </a:rPr>
              <a:t>materi program Gen</a:t>
            </a:r>
            <a:r>
              <a:rPr sz="2600" spc="-10" dirty="0">
                <a:latin typeface="DejaVu Sans"/>
                <a:cs typeface="DejaVu Sans"/>
              </a:rPr>
              <a:t> </a:t>
            </a:r>
            <a:r>
              <a:rPr sz="2600" dirty="0">
                <a:latin typeface="DejaVu Sans"/>
                <a:cs typeface="DejaVu Sans"/>
              </a:rPr>
              <a:t>Re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35940" y="4207509"/>
            <a:ext cx="324485" cy="40195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2450" spc="5" dirty="0">
                <a:solidFill>
                  <a:srgbClr val="0ACFD8"/>
                </a:solidFill>
                <a:latin typeface="DejaVu Sans"/>
                <a:cs typeface="DejaVu Sans"/>
              </a:rPr>
              <a:t>d.</a:t>
            </a:r>
            <a:endParaRPr sz="2450">
              <a:latin typeface="DejaVu Sans"/>
              <a:cs typeface="DejaVu San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786889" y="4191000"/>
            <a:ext cx="216725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dirty="0">
                <a:latin typeface="DejaVu Sans"/>
                <a:cs typeface="DejaVu Sans"/>
              </a:rPr>
              <a:t>(4</a:t>
            </a:r>
            <a:r>
              <a:rPr sz="2600" spc="-70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substansi)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535940" y="4653279"/>
            <a:ext cx="8061325" cy="167513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7050" marR="5080" indent="-514350">
              <a:lnSpc>
                <a:spcPct val="100000"/>
              </a:lnSpc>
              <a:spcBef>
                <a:spcPts val="100"/>
              </a:spcBef>
              <a:buClr>
                <a:srgbClr val="0ACFD8"/>
              </a:buClr>
              <a:buSzPct val="94230"/>
              <a:buAutoNum type="alphaLcPeriod" startAt="5"/>
              <a:tabLst>
                <a:tab pos="526415" algn="l"/>
                <a:tab pos="527050" algn="l"/>
                <a:tab pos="3108960" algn="l"/>
                <a:tab pos="5040630" algn="l"/>
                <a:tab pos="6701790" algn="l"/>
                <a:tab pos="7614920" algn="l"/>
              </a:tabLst>
            </a:pPr>
            <a:r>
              <a:rPr sz="2600" dirty="0">
                <a:latin typeface="DejaVu Sans"/>
                <a:cs typeface="DejaVu Sans"/>
              </a:rPr>
              <a:t>M</a:t>
            </a:r>
            <a:r>
              <a:rPr sz="2600" spc="-5" dirty="0">
                <a:latin typeface="DejaVu Sans"/>
                <a:cs typeface="DejaVu Sans"/>
              </a:rPr>
              <a:t>e</a:t>
            </a:r>
            <a:r>
              <a:rPr sz="2600" spc="5" dirty="0">
                <a:latin typeface="DejaVu Sans"/>
                <a:cs typeface="DejaVu Sans"/>
              </a:rPr>
              <a:t>n</a:t>
            </a:r>
            <a:r>
              <a:rPr sz="2600" spc="-5" dirty="0">
                <a:latin typeface="DejaVu Sans"/>
                <a:cs typeface="DejaVu Sans"/>
              </a:rPr>
              <a:t>i</a:t>
            </a:r>
            <a:r>
              <a:rPr sz="2600" dirty="0">
                <a:latin typeface="DejaVu Sans"/>
                <a:cs typeface="DejaVu Sans"/>
              </a:rPr>
              <a:t>n</a:t>
            </a:r>
            <a:r>
              <a:rPr sz="2600" spc="5" dirty="0">
                <a:latin typeface="DejaVu Sans"/>
                <a:cs typeface="DejaVu Sans"/>
              </a:rPr>
              <a:t>g</a:t>
            </a:r>
            <a:r>
              <a:rPr sz="2600" dirty="0">
                <a:latin typeface="DejaVu Sans"/>
                <a:cs typeface="DejaVu Sans"/>
              </a:rPr>
              <a:t>ka</a:t>
            </a:r>
            <a:r>
              <a:rPr sz="2600" spc="-5" dirty="0">
                <a:latin typeface="DejaVu Sans"/>
                <a:cs typeface="DejaVu Sans"/>
              </a:rPr>
              <a:t>t</a:t>
            </a:r>
            <a:r>
              <a:rPr sz="2600" dirty="0">
                <a:latin typeface="DejaVu Sans"/>
                <a:cs typeface="DejaVu Sans"/>
              </a:rPr>
              <a:t>kan	k</a:t>
            </a:r>
            <a:r>
              <a:rPr sz="2600" spc="5" dirty="0">
                <a:latin typeface="DejaVu Sans"/>
                <a:cs typeface="DejaVu Sans"/>
              </a:rPr>
              <a:t>e</a:t>
            </a:r>
            <a:r>
              <a:rPr sz="2600" spc="-5" dirty="0">
                <a:latin typeface="DejaVu Sans"/>
                <a:cs typeface="DejaVu Sans"/>
              </a:rPr>
              <a:t>mitra</a:t>
            </a:r>
            <a:r>
              <a:rPr sz="2600" dirty="0">
                <a:latin typeface="DejaVu Sans"/>
                <a:cs typeface="DejaVu Sans"/>
              </a:rPr>
              <a:t>an	</a:t>
            </a:r>
            <a:r>
              <a:rPr sz="2600" spc="5" dirty="0">
                <a:latin typeface="DejaVu Sans"/>
                <a:cs typeface="DejaVu Sans"/>
              </a:rPr>
              <a:t>p</a:t>
            </a:r>
            <a:r>
              <a:rPr sz="2600" spc="-10" dirty="0">
                <a:latin typeface="DejaVu Sans"/>
                <a:cs typeface="DejaVu Sans"/>
              </a:rPr>
              <a:t>r</a:t>
            </a:r>
            <a:r>
              <a:rPr sz="2600" spc="5" dirty="0">
                <a:latin typeface="DejaVu Sans"/>
                <a:cs typeface="DejaVu Sans"/>
              </a:rPr>
              <a:t>og</a:t>
            </a:r>
            <a:r>
              <a:rPr sz="2600" spc="-10" dirty="0">
                <a:latin typeface="DejaVu Sans"/>
                <a:cs typeface="DejaVu Sans"/>
              </a:rPr>
              <a:t>r</a:t>
            </a:r>
            <a:r>
              <a:rPr sz="2600" dirty="0">
                <a:latin typeface="DejaVu Sans"/>
                <a:cs typeface="DejaVu Sans"/>
              </a:rPr>
              <a:t>am	</a:t>
            </a:r>
            <a:r>
              <a:rPr sz="2600" spc="-5" dirty="0">
                <a:latin typeface="DejaVu Sans"/>
                <a:cs typeface="DejaVu Sans"/>
              </a:rPr>
              <a:t>G</a:t>
            </a:r>
            <a:r>
              <a:rPr sz="2600" spc="5" dirty="0">
                <a:latin typeface="DejaVu Sans"/>
                <a:cs typeface="DejaVu Sans"/>
              </a:rPr>
              <a:t>e</a:t>
            </a:r>
            <a:r>
              <a:rPr sz="2600" dirty="0">
                <a:latin typeface="DejaVu Sans"/>
                <a:cs typeface="DejaVu Sans"/>
              </a:rPr>
              <a:t>n	Re  dengan stakeholder dan </a:t>
            </a:r>
            <a:r>
              <a:rPr sz="2600" spc="-5" dirty="0">
                <a:latin typeface="DejaVu Sans"/>
                <a:cs typeface="DejaVu Sans"/>
              </a:rPr>
              <a:t>mitra kerja</a:t>
            </a:r>
            <a:r>
              <a:rPr sz="2600" spc="-35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terkait</a:t>
            </a:r>
            <a:endParaRPr sz="2600">
              <a:latin typeface="DejaVu Sans"/>
              <a:cs typeface="DejaVu Sans"/>
            </a:endParaRPr>
          </a:p>
          <a:p>
            <a:pPr marL="527050" marR="5080" indent="-514350">
              <a:lnSpc>
                <a:spcPct val="100000"/>
              </a:lnSpc>
              <a:spcBef>
                <a:spcPts val="509"/>
              </a:spcBef>
              <a:buClr>
                <a:srgbClr val="0ACFD8"/>
              </a:buClr>
              <a:buSzPct val="94230"/>
              <a:buAutoNum type="alphaLcPeriod" startAt="5"/>
              <a:tabLst>
                <a:tab pos="526415" algn="l"/>
                <a:tab pos="527050" algn="l"/>
                <a:tab pos="3129280" algn="l"/>
                <a:tab pos="5358765" algn="l"/>
                <a:tab pos="7426325" algn="l"/>
              </a:tabLst>
            </a:pPr>
            <a:r>
              <a:rPr sz="2600" dirty="0">
                <a:latin typeface="DejaVu Sans"/>
                <a:cs typeface="DejaVu Sans"/>
              </a:rPr>
              <a:t>M</a:t>
            </a:r>
            <a:r>
              <a:rPr sz="2600" spc="-5" dirty="0">
                <a:latin typeface="DejaVu Sans"/>
                <a:cs typeface="DejaVu Sans"/>
              </a:rPr>
              <a:t>e</a:t>
            </a:r>
            <a:r>
              <a:rPr sz="2600" spc="5" dirty="0">
                <a:latin typeface="DejaVu Sans"/>
                <a:cs typeface="DejaVu Sans"/>
              </a:rPr>
              <a:t>n</a:t>
            </a:r>
            <a:r>
              <a:rPr sz="2600" spc="-5" dirty="0">
                <a:latin typeface="DejaVu Sans"/>
                <a:cs typeface="DejaVu Sans"/>
              </a:rPr>
              <a:t>i</a:t>
            </a:r>
            <a:r>
              <a:rPr sz="2600" dirty="0">
                <a:latin typeface="DejaVu Sans"/>
                <a:cs typeface="DejaVu Sans"/>
              </a:rPr>
              <a:t>n</a:t>
            </a:r>
            <a:r>
              <a:rPr sz="2600" spc="5" dirty="0">
                <a:latin typeface="DejaVu Sans"/>
                <a:cs typeface="DejaVu Sans"/>
              </a:rPr>
              <a:t>g</a:t>
            </a:r>
            <a:r>
              <a:rPr sz="2600" dirty="0">
                <a:latin typeface="DejaVu Sans"/>
                <a:cs typeface="DejaVu Sans"/>
              </a:rPr>
              <a:t>ka</a:t>
            </a:r>
            <a:r>
              <a:rPr sz="2600" spc="-5" dirty="0">
                <a:latin typeface="DejaVu Sans"/>
                <a:cs typeface="DejaVu Sans"/>
              </a:rPr>
              <a:t>t</a:t>
            </a:r>
            <a:r>
              <a:rPr sz="2600" dirty="0">
                <a:latin typeface="DejaVu Sans"/>
                <a:cs typeface="DejaVu Sans"/>
              </a:rPr>
              <a:t>kan	</a:t>
            </a:r>
            <a:r>
              <a:rPr sz="2600" spc="-5" dirty="0">
                <a:latin typeface="DejaVu Sans"/>
                <a:cs typeface="DejaVu Sans"/>
              </a:rPr>
              <a:t>p</a:t>
            </a:r>
            <a:r>
              <a:rPr sz="2600" spc="5" dirty="0">
                <a:latin typeface="DejaVu Sans"/>
                <a:cs typeface="DejaVu Sans"/>
              </a:rPr>
              <a:t>e</a:t>
            </a:r>
            <a:r>
              <a:rPr sz="2600" spc="-5" dirty="0">
                <a:latin typeface="DejaVu Sans"/>
                <a:cs typeface="DejaVu Sans"/>
              </a:rPr>
              <a:t>m</a:t>
            </a:r>
            <a:r>
              <a:rPr sz="2600" spc="5" dirty="0">
                <a:latin typeface="DejaVu Sans"/>
                <a:cs typeface="DejaVu Sans"/>
              </a:rPr>
              <a:t>b</a:t>
            </a:r>
            <a:r>
              <a:rPr sz="2600" spc="-5" dirty="0">
                <a:latin typeface="DejaVu Sans"/>
                <a:cs typeface="DejaVu Sans"/>
              </a:rPr>
              <a:t>i</a:t>
            </a:r>
            <a:r>
              <a:rPr sz="2600" spc="5" dirty="0">
                <a:latin typeface="DejaVu Sans"/>
                <a:cs typeface="DejaVu Sans"/>
              </a:rPr>
              <a:t>n</a:t>
            </a:r>
            <a:r>
              <a:rPr sz="2600" spc="-5" dirty="0">
                <a:latin typeface="DejaVu Sans"/>
                <a:cs typeface="DejaVu Sans"/>
              </a:rPr>
              <a:t>a</a:t>
            </a:r>
            <a:r>
              <a:rPr sz="2600" dirty="0">
                <a:latin typeface="DejaVu Sans"/>
                <a:cs typeface="DejaVu Sans"/>
              </a:rPr>
              <a:t>an,	</a:t>
            </a:r>
            <a:r>
              <a:rPr sz="2600" spc="-5" dirty="0">
                <a:latin typeface="DejaVu Sans"/>
                <a:cs typeface="DejaVu Sans"/>
              </a:rPr>
              <a:t>m</a:t>
            </a:r>
            <a:r>
              <a:rPr sz="2600" spc="5" dirty="0">
                <a:latin typeface="DejaVu Sans"/>
                <a:cs typeface="DejaVu Sans"/>
              </a:rPr>
              <a:t>on</a:t>
            </a:r>
            <a:r>
              <a:rPr sz="2600" spc="-5" dirty="0">
                <a:latin typeface="DejaVu Sans"/>
                <a:cs typeface="DejaVu Sans"/>
              </a:rPr>
              <a:t>i</a:t>
            </a:r>
            <a:r>
              <a:rPr sz="2600" spc="-15" dirty="0">
                <a:latin typeface="DejaVu Sans"/>
                <a:cs typeface="DejaVu Sans"/>
              </a:rPr>
              <a:t>t</a:t>
            </a:r>
            <a:r>
              <a:rPr sz="2600" spc="5" dirty="0">
                <a:latin typeface="DejaVu Sans"/>
                <a:cs typeface="DejaVu Sans"/>
              </a:rPr>
              <a:t>o</a:t>
            </a:r>
            <a:r>
              <a:rPr sz="2600" spc="-5" dirty="0">
                <a:latin typeface="DejaVu Sans"/>
                <a:cs typeface="DejaVu Sans"/>
              </a:rPr>
              <a:t>ri</a:t>
            </a:r>
            <a:r>
              <a:rPr sz="2600" dirty="0">
                <a:latin typeface="DejaVu Sans"/>
                <a:cs typeface="DejaVu Sans"/>
              </a:rPr>
              <a:t>ng	</a:t>
            </a:r>
            <a:r>
              <a:rPr sz="2600" spc="5" dirty="0">
                <a:latin typeface="DejaVu Sans"/>
                <a:cs typeface="DejaVu Sans"/>
              </a:rPr>
              <a:t>d</a:t>
            </a:r>
            <a:r>
              <a:rPr sz="2600" spc="-5" dirty="0">
                <a:latin typeface="DejaVu Sans"/>
                <a:cs typeface="DejaVu Sans"/>
              </a:rPr>
              <a:t>an  evaluasi secara berjenjang</a:t>
            </a:r>
            <a:endParaRPr sz="26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5940" y="383540"/>
            <a:ext cx="806323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278890" algn="l"/>
                <a:tab pos="4378960" algn="l"/>
              </a:tabLst>
            </a:pPr>
            <a:r>
              <a:rPr b="1" spc="-5" dirty="0">
                <a:latin typeface="Arial"/>
                <a:cs typeface="Arial"/>
              </a:rPr>
              <a:t>3.	Strategi	Operasional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5940" y="1042567"/>
            <a:ext cx="6153150" cy="4592955"/>
          </a:xfrm>
          <a:prstGeom prst="rect">
            <a:avLst/>
          </a:prstGeom>
        </p:spPr>
        <p:txBody>
          <a:bodyPr vert="horz" wrap="square" lIns="0" tIns="1155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10"/>
              </a:spcBef>
            </a:pPr>
            <a:r>
              <a:rPr sz="5000" b="1" spc="-5" dirty="0">
                <a:solidFill>
                  <a:srgbClr val="03607A"/>
                </a:solidFill>
                <a:latin typeface="Arial"/>
                <a:cs typeface="Arial"/>
              </a:rPr>
              <a:t>Gen</a:t>
            </a:r>
            <a:r>
              <a:rPr sz="5000" b="1" spc="-10" dirty="0">
                <a:solidFill>
                  <a:srgbClr val="03607A"/>
                </a:solidFill>
                <a:latin typeface="Arial"/>
                <a:cs typeface="Arial"/>
              </a:rPr>
              <a:t> </a:t>
            </a:r>
            <a:r>
              <a:rPr sz="5000" b="1" dirty="0">
                <a:solidFill>
                  <a:srgbClr val="03607A"/>
                </a:solidFill>
                <a:latin typeface="Arial"/>
                <a:cs typeface="Arial"/>
              </a:rPr>
              <a:t>Re</a:t>
            </a:r>
            <a:endParaRPr sz="5000">
              <a:latin typeface="Arial"/>
              <a:cs typeface="Arial"/>
            </a:endParaRPr>
          </a:p>
          <a:p>
            <a:pPr marL="892810" indent="-514984">
              <a:lnSpc>
                <a:spcPct val="100000"/>
              </a:lnSpc>
              <a:spcBef>
                <a:spcPts val="600"/>
              </a:spcBef>
              <a:buClr>
                <a:srgbClr val="0E6EC5"/>
              </a:buClr>
              <a:buSzPct val="85135"/>
              <a:buAutoNum type="arabicPeriod"/>
              <a:tabLst>
                <a:tab pos="892810" algn="l"/>
              </a:tabLst>
            </a:pPr>
            <a:r>
              <a:rPr sz="3700" spc="-5" dirty="0">
                <a:latin typeface="DejaVu Sans"/>
                <a:cs typeface="DejaVu Sans"/>
              </a:rPr>
              <a:t>Strategi</a:t>
            </a:r>
            <a:r>
              <a:rPr sz="3700" spc="-30" dirty="0">
                <a:latin typeface="DejaVu Sans"/>
                <a:cs typeface="DejaVu Sans"/>
              </a:rPr>
              <a:t> </a:t>
            </a:r>
            <a:r>
              <a:rPr sz="3700" spc="-5" dirty="0">
                <a:latin typeface="DejaVu Sans"/>
                <a:cs typeface="DejaVu Sans"/>
              </a:rPr>
              <a:t>Pendekatan</a:t>
            </a:r>
            <a:endParaRPr sz="3700">
              <a:latin typeface="DejaVu Sans"/>
              <a:cs typeface="DejaVu Sans"/>
            </a:endParaRPr>
          </a:p>
          <a:p>
            <a:pPr marL="892810" marR="748665" indent="-514350">
              <a:lnSpc>
                <a:spcPct val="100000"/>
              </a:lnSpc>
              <a:spcBef>
                <a:spcPts val="480"/>
              </a:spcBef>
              <a:buClr>
                <a:srgbClr val="0E6EC5"/>
              </a:buClr>
              <a:buSzPct val="85135"/>
              <a:buAutoNum type="arabicPeriod"/>
              <a:tabLst>
                <a:tab pos="892810" algn="l"/>
              </a:tabLst>
            </a:pPr>
            <a:r>
              <a:rPr sz="3700" spc="-5" dirty="0">
                <a:latin typeface="DejaVu Sans"/>
                <a:cs typeface="DejaVu Sans"/>
              </a:rPr>
              <a:t>Strategi  </a:t>
            </a:r>
            <a:r>
              <a:rPr sz="3700" spc="-15" dirty="0">
                <a:latin typeface="DejaVu Sans"/>
                <a:cs typeface="DejaVu Sans"/>
              </a:rPr>
              <a:t>R</a:t>
            </a:r>
            <a:r>
              <a:rPr sz="3700" spc="-5" dirty="0">
                <a:latin typeface="DejaVu Sans"/>
                <a:cs typeface="DejaVu Sans"/>
              </a:rPr>
              <a:t>em</a:t>
            </a:r>
            <a:r>
              <a:rPr sz="3700" dirty="0">
                <a:latin typeface="DejaVu Sans"/>
                <a:cs typeface="DejaVu Sans"/>
              </a:rPr>
              <a:t>a</a:t>
            </a:r>
            <a:r>
              <a:rPr sz="3700" spc="-5" dirty="0">
                <a:latin typeface="DejaVu Sans"/>
                <a:cs typeface="DejaVu Sans"/>
              </a:rPr>
              <a:t>j</a:t>
            </a:r>
            <a:r>
              <a:rPr sz="3700" dirty="0">
                <a:latin typeface="DejaVu Sans"/>
                <a:cs typeface="DejaVu Sans"/>
              </a:rPr>
              <a:t>a/</a:t>
            </a:r>
            <a:r>
              <a:rPr sz="3700" spc="-5" dirty="0">
                <a:latin typeface="DejaVu Sans"/>
                <a:cs typeface="DejaVu Sans"/>
              </a:rPr>
              <a:t>M</a:t>
            </a:r>
            <a:r>
              <a:rPr sz="3700" dirty="0">
                <a:latin typeface="DejaVu Sans"/>
                <a:cs typeface="DejaVu Sans"/>
              </a:rPr>
              <a:t>a</a:t>
            </a:r>
            <a:r>
              <a:rPr sz="3700" spc="-10" dirty="0">
                <a:latin typeface="DejaVu Sans"/>
                <a:cs typeface="DejaVu Sans"/>
              </a:rPr>
              <a:t>h</a:t>
            </a:r>
            <a:r>
              <a:rPr sz="3700" dirty="0">
                <a:latin typeface="DejaVu Sans"/>
                <a:cs typeface="DejaVu Sans"/>
              </a:rPr>
              <a:t>a</a:t>
            </a:r>
            <a:r>
              <a:rPr sz="3700" spc="-10" dirty="0">
                <a:latin typeface="DejaVu Sans"/>
                <a:cs typeface="DejaVu Sans"/>
              </a:rPr>
              <a:t>s</a:t>
            </a:r>
            <a:r>
              <a:rPr sz="3700" spc="-5" dirty="0">
                <a:latin typeface="DejaVu Sans"/>
                <a:cs typeface="DejaVu Sans"/>
              </a:rPr>
              <a:t>i</a:t>
            </a:r>
            <a:r>
              <a:rPr sz="3700" spc="-10" dirty="0">
                <a:latin typeface="DejaVu Sans"/>
                <a:cs typeface="DejaVu Sans"/>
              </a:rPr>
              <a:t>sw</a:t>
            </a:r>
            <a:r>
              <a:rPr sz="3700" dirty="0">
                <a:latin typeface="DejaVu Sans"/>
                <a:cs typeface="DejaVu Sans"/>
              </a:rPr>
              <a:t>a</a:t>
            </a:r>
            <a:endParaRPr sz="3700">
              <a:latin typeface="DejaVu Sans"/>
              <a:cs typeface="DejaVu Sans"/>
            </a:endParaRPr>
          </a:p>
          <a:p>
            <a:pPr marL="892810" indent="-514984">
              <a:lnSpc>
                <a:spcPct val="100000"/>
              </a:lnSpc>
              <a:spcBef>
                <a:spcPts val="480"/>
              </a:spcBef>
              <a:buClr>
                <a:srgbClr val="0E6EC5"/>
              </a:buClr>
              <a:buSzPct val="85135"/>
              <a:buAutoNum type="arabicPeriod"/>
              <a:tabLst>
                <a:tab pos="892810" algn="l"/>
              </a:tabLst>
            </a:pPr>
            <a:r>
              <a:rPr sz="3700" spc="-5" dirty="0">
                <a:latin typeface="DejaVu Sans"/>
                <a:cs typeface="DejaVu Sans"/>
              </a:rPr>
              <a:t>Strategi</a:t>
            </a:r>
            <a:r>
              <a:rPr sz="3700" spc="-55" dirty="0">
                <a:latin typeface="DejaVu Sans"/>
                <a:cs typeface="DejaVu Sans"/>
              </a:rPr>
              <a:t> </a:t>
            </a:r>
            <a:r>
              <a:rPr sz="3700" spc="-5" dirty="0">
                <a:latin typeface="DejaVu Sans"/>
                <a:cs typeface="DejaVu Sans"/>
              </a:rPr>
              <a:t>Pembelajaran</a:t>
            </a:r>
            <a:endParaRPr sz="3700">
              <a:latin typeface="DejaVu Sans"/>
              <a:cs typeface="DejaVu Sans"/>
            </a:endParaRPr>
          </a:p>
          <a:p>
            <a:pPr marL="892810" indent="-514984">
              <a:lnSpc>
                <a:spcPct val="100000"/>
              </a:lnSpc>
              <a:spcBef>
                <a:spcPts val="470"/>
              </a:spcBef>
              <a:buClr>
                <a:srgbClr val="0E6EC5"/>
              </a:buClr>
              <a:buSzPct val="85135"/>
              <a:buAutoNum type="arabicPeriod"/>
              <a:tabLst>
                <a:tab pos="892810" algn="l"/>
              </a:tabLst>
            </a:pPr>
            <a:r>
              <a:rPr sz="3700" spc="-5" dirty="0">
                <a:latin typeface="DejaVu Sans"/>
                <a:cs typeface="DejaVu Sans"/>
              </a:rPr>
              <a:t>Strategi</a:t>
            </a:r>
            <a:r>
              <a:rPr sz="3700" spc="-50" dirty="0">
                <a:latin typeface="DejaVu Sans"/>
                <a:cs typeface="DejaVu Sans"/>
              </a:rPr>
              <a:t> </a:t>
            </a:r>
            <a:r>
              <a:rPr sz="3700" spc="-5" dirty="0">
                <a:latin typeface="DejaVu Sans"/>
                <a:cs typeface="DejaVu Sans"/>
              </a:rPr>
              <a:t>Pelembagaan</a:t>
            </a:r>
            <a:endParaRPr sz="3700">
              <a:latin typeface="DejaVu Sans"/>
              <a:cs typeface="DejaVu Sans"/>
            </a:endParaRPr>
          </a:p>
          <a:p>
            <a:pPr marL="892810" indent="-514984">
              <a:lnSpc>
                <a:spcPct val="100000"/>
              </a:lnSpc>
              <a:spcBef>
                <a:spcPts val="480"/>
              </a:spcBef>
              <a:buClr>
                <a:srgbClr val="0E6EC5"/>
              </a:buClr>
              <a:buSzPct val="85135"/>
              <a:buAutoNum type="arabicPeriod"/>
              <a:tabLst>
                <a:tab pos="892810" algn="l"/>
              </a:tabLst>
            </a:pPr>
            <a:r>
              <a:rPr sz="3700" spc="-5" dirty="0">
                <a:latin typeface="DejaVu Sans"/>
                <a:cs typeface="DejaVu Sans"/>
              </a:rPr>
              <a:t>Strategi</a:t>
            </a:r>
            <a:r>
              <a:rPr sz="3700" spc="-30" dirty="0">
                <a:latin typeface="DejaVu Sans"/>
                <a:cs typeface="DejaVu Sans"/>
              </a:rPr>
              <a:t> </a:t>
            </a:r>
            <a:r>
              <a:rPr sz="3700" spc="-5" dirty="0">
                <a:latin typeface="DejaVu Sans"/>
                <a:cs typeface="DejaVu Sans"/>
              </a:rPr>
              <a:t>Pencapaian</a:t>
            </a:r>
            <a:endParaRPr sz="3700">
              <a:latin typeface="DejaVu Sans"/>
              <a:cs typeface="DejaVu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7150572" y="2608579"/>
            <a:ext cx="1682750" cy="589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700" spc="-5" dirty="0">
                <a:latin typeface="DejaVu Sans"/>
                <a:cs typeface="DejaVu Sans"/>
              </a:rPr>
              <a:t>R</a:t>
            </a:r>
            <a:r>
              <a:rPr sz="3700" dirty="0">
                <a:latin typeface="DejaVu Sans"/>
                <a:cs typeface="DejaVu Sans"/>
              </a:rPr>
              <a:t>a</a:t>
            </a:r>
            <a:r>
              <a:rPr sz="3700" spc="-5" dirty="0">
                <a:latin typeface="DejaVu Sans"/>
                <a:cs typeface="DejaVu Sans"/>
              </a:rPr>
              <a:t>m</a:t>
            </a:r>
            <a:r>
              <a:rPr sz="3700" dirty="0">
                <a:latin typeface="DejaVu Sans"/>
                <a:cs typeface="DejaVu Sans"/>
              </a:rPr>
              <a:t>ah</a:t>
            </a:r>
            <a:endParaRPr sz="37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444500" y="919479"/>
            <a:ext cx="56095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spc="-5" dirty="0"/>
              <a:t>3.1. Strategi</a:t>
            </a:r>
            <a:r>
              <a:rPr sz="4000" spc="-80" dirty="0"/>
              <a:t> </a:t>
            </a:r>
            <a:r>
              <a:rPr sz="4000" spc="-5" dirty="0"/>
              <a:t>Pendekatan</a:t>
            </a:r>
            <a:endParaRPr sz="4000"/>
          </a:p>
        </p:txBody>
      </p:sp>
      <p:sp>
        <p:nvSpPr>
          <p:cNvPr id="3" name="object 3"/>
          <p:cNvSpPr/>
          <p:nvPr/>
        </p:nvSpPr>
        <p:spPr>
          <a:xfrm>
            <a:off x="685800" y="5511800"/>
            <a:ext cx="7696200" cy="889000"/>
          </a:xfrm>
          <a:custGeom>
            <a:avLst/>
            <a:gdLst/>
            <a:ahLst/>
            <a:cxnLst/>
            <a:rect l="l" t="t" r="r" b="b"/>
            <a:pathLst>
              <a:path w="7696200" h="889000">
                <a:moveTo>
                  <a:pt x="7696200" y="889000"/>
                </a:moveTo>
                <a:lnTo>
                  <a:pt x="3848100" y="0"/>
                </a:lnTo>
                <a:lnTo>
                  <a:pt x="0" y="889000"/>
                </a:lnTo>
                <a:lnTo>
                  <a:pt x="7696200" y="889000"/>
                </a:lnTo>
                <a:close/>
              </a:path>
            </a:pathLst>
          </a:custGeom>
          <a:ln w="25518">
            <a:solidFill>
              <a:srgbClr val="0A51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09600" y="1752600"/>
            <a:ext cx="7697470" cy="3622040"/>
          </a:xfrm>
          <a:custGeom>
            <a:avLst/>
            <a:gdLst/>
            <a:ahLst/>
            <a:cxnLst/>
            <a:rect l="l" t="t" r="r" b="b"/>
            <a:pathLst>
              <a:path w="7697470" h="3622040">
                <a:moveTo>
                  <a:pt x="1395730" y="753110"/>
                </a:moveTo>
                <a:lnTo>
                  <a:pt x="1459204" y="754297"/>
                </a:lnTo>
                <a:lnTo>
                  <a:pt x="1521074" y="757809"/>
                </a:lnTo>
                <a:lnTo>
                  <a:pt x="1581187" y="763566"/>
                </a:lnTo>
                <a:lnTo>
                  <a:pt x="1639388" y="771490"/>
                </a:lnTo>
                <a:lnTo>
                  <a:pt x="1695527" y="781503"/>
                </a:lnTo>
                <a:lnTo>
                  <a:pt x="1749449" y="793527"/>
                </a:lnTo>
                <a:lnTo>
                  <a:pt x="1801001" y="807484"/>
                </a:lnTo>
                <a:lnTo>
                  <a:pt x="1850030" y="823296"/>
                </a:lnTo>
                <a:lnTo>
                  <a:pt x="1896383" y="840884"/>
                </a:lnTo>
                <a:lnTo>
                  <a:pt x="1939908" y="860170"/>
                </a:lnTo>
                <a:lnTo>
                  <a:pt x="1980451" y="881077"/>
                </a:lnTo>
                <a:lnTo>
                  <a:pt x="2017859" y="903525"/>
                </a:lnTo>
                <a:lnTo>
                  <a:pt x="2051979" y="927437"/>
                </a:lnTo>
                <a:lnTo>
                  <a:pt x="2082658" y="952735"/>
                </a:lnTo>
                <a:lnTo>
                  <a:pt x="2133082" y="1007174"/>
                </a:lnTo>
                <a:lnTo>
                  <a:pt x="2167904" y="1066218"/>
                </a:lnTo>
                <a:lnTo>
                  <a:pt x="2185902" y="1129241"/>
                </a:lnTo>
                <a:lnTo>
                  <a:pt x="2188210" y="1162050"/>
                </a:lnTo>
                <a:lnTo>
                  <a:pt x="2185902" y="1194693"/>
                </a:lnTo>
                <a:lnTo>
                  <a:pt x="2167904" y="1257481"/>
                </a:lnTo>
                <a:lnTo>
                  <a:pt x="2133082" y="1316398"/>
                </a:lnTo>
                <a:lnTo>
                  <a:pt x="2082658" y="1370800"/>
                </a:lnTo>
                <a:lnTo>
                  <a:pt x="2051979" y="1396106"/>
                </a:lnTo>
                <a:lnTo>
                  <a:pt x="2017859" y="1420041"/>
                </a:lnTo>
                <a:lnTo>
                  <a:pt x="1980451" y="1442525"/>
                </a:lnTo>
                <a:lnTo>
                  <a:pt x="1939908" y="1463476"/>
                </a:lnTo>
                <a:lnTo>
                  <a:pt x="1896383" y="1482815"/>
                </a:lnTo>
                <a:lnTo>
                  <a:pt x="1850030" y="1500461"/>
                </a:lnTo>
                <a:lnTo>
                  <a:pt x="1801001" y="1516332"/>
                </a:lnTo>
                <a:lnTo>
                  <a:pt x="1749449" y="1530349"/>
                </a:lnTo>
                <a:lnTo>
                  <a:pt x="1695527" y="1542431"/>
                </a:lnTo>
                <a:lnTo>
                  <a:pt x="1639388" y="1552497"/>
                </a:lnTo>
                <a:lnTo>
                  <a:pt x="1581187" y="1560467"/>
                </a:lnTo>
                <a:lnTo>
                  <a:pt x="1521074" y="1566259"/>
                </a:lnTo>
                <a:lnTo>
                  <a:pt x="1459204" y="1569793"/>
                </a:lnTo>
                <a:lnTo>
                  <a:pt x="1395730" y="1570989"/>
                </a:lnTo>
                <a:lnTo>
                  <a:pt x="1332255" y="1569793"/>
                </a:lnTo>
                <a:lnTo>
                  <a:pt x="1270385" y="1566259"/>
                </a:lnTo>
                <a:lnTo>
                  <a:pt x="1210272" y="1560467"/>
                </a:lnTo>
                <a:lnTo>
                  <a:pt x="1152071" y="1552497"/>
                </a:lnTo>
                <a:lnTo>
                  <a:pt x="1095932" y="1542431"/>
                </a:lnTo>
                <a:lnTo>
                  <a:pt x="1042010" y="1530349"/>
                </a:lnTo>
                <a:lnTo>
                  <a:pt x="990458" y="1516332"/>
                </a:lnTo>
                <a:lnTo>
                  <a:pt x="941429" y="1500461"/>
                </a:lnTo>
                <a:lnTo>
                  <a:pt x="895076" y="1482815"/>
                </a:lnTo>
                <a:lnTo>
                  <a:pt x="851551" y="1463476"/>
                </a:lnTo>
                <a:lnTo>
                  <a:pt x="811008" y="1442525"/>
                </a:lnTo>
                <a:lnTo>
                  <a:pt x="773600" y="1420041"/>
                </a:lnTo>
                <a:lnTo>
                  <a:pt x="739480" y="1396106"/>
                </a:lnTo>
                <a:lnTo>
                  <a:pt x="708801" y="1370800"/>
                </a:lnTo>
                <a:lnTo>
                  <a:pt x="658377" y="1316398"/>
                </a:lnTo>
                <a:lnTo>
                  <a:pt x="623555" y="1257481"/>
                </a:lnTo>
                <a:lnTo>
                  <a:pt x="605557" y="1194693"/>
                </a:lnTo>
                <a:lnTo>
                  <a:pt x="603250" y="1162050"/>
                </a:lnTo>
                <a:lnTo>
                  <a:pt x="605557" y="1129241"/>
                </a:lnTo>
                <a:lnTo>
                  <a:pt x="623555" y="1066218"/>
                </a:lnTo>
                <a:lnTo>
                  <a:pt x="658377" y="1007174"/>
                </a:lnTo>
                <a:lnTo>
                  <a:pt x="708801" y="952735"/>
                </a:lnTo>
                <a:lnTo>
                  <a:pt x="739480" y="927437"/>
                </a:lnTo>
                <a:lnTo>
                  <a:pt x="773600" y="903525"/>
                </a:lnTo>
                <a:lnTo>
                  <a:pt x="811008" y="881077"/>
                </a:lnTo>
                <a:lnTo>
                  <a:pt x="851551" y="860170"/>
                </a:lnTo>
                <a:lnTo>
                  <a:pt x="895076" y="840884"/>
                </a:lnTo>
                <a:lnTo>
                  <a:pt x="941429" y="823296"/>
                </a:lnTo>
                <a:lnTo>
                  <a:pt x="990458" y="807484"/>
                </a:lnTo>
                <a:lnTo>
                  <a:pt x="1042010" y="793527"/>
                </a:lnTo>
                <a:lnTo>
                  <a:pt x="1095932" y="781503"/>
                </a:lnTo>
                <a:lnTo>
                  <a:pt x="1152071" y="771490"/>
                </a:lnTo>
                <a:lnTo>
                  <a:pt x="1210272" y="763566"/>
                </a:lnTo>
                <a:lnTo>
                  <a:pt x="1270385" y="757809"/>
                </a:lnTo>
                <a:lnTo>
                  <a:pt x="1332255" y="754297"/>
                </a:lnTo>
                <a:lnTo>
                  <a:pt x="1395730" y="753110"/>
                </a:lnTo>
                <a:close/>
              </a:path>
              <a:path w="7697470" h="3622040">
                <a:moveTo>
                  <a:pt x="5848350" y="753110"/>
                </a:moveTo>
                <a:lnTo>
                  <a:pt x="5911651" y="754297"/>
                </a:lnTo>
                <a:lnTo>
                  <a:pt x="5973365" y="757809"/>
                </a:lnTo>
                <a:lnTo>
                  <a:pt x="6033336" y="763566"/>
                </a:lnTo>
                <a:lnTo>
                  <a:pt x="6091412" y="771490"/>
                </a:lnTo>
                <a:lnTo>
                  <a:pt x="6147439" y="781503"/>
                </a:lnTo>
                <a:lnTo>
                  <a:pt x="6201261" y="793527"/>
                </a:lnTo>
                <a:lnTo>
                  <a:pt x="6252727" y="807484"/>
                </a:lnTo>
                <a:lnTo>
                  <a:pt x="6301681" y="823296"/>
                </a:lnTo>
                <a:lnTo>
                  <a:pt x="6347970" y="840884"/>
                </a:lnTo>
                <a:lnTo>
                  <a:pt x="6391441" y="860170"/>
                </a:lnTo>
                <a:lnTo>
                  <a:pt x="6431938" y="881077"/>
                </a:lnTo>
                <a:lnTo>
                  <a:pt x="6469309" y="903525"/>
                </a:lnTo>
                <a:lnTo>
                  <a:pt x="6503399" y="927437"/>
                </a:lnTo>
                <a:lnTo>
                  <a:pt x="6534055" y="952735"/>
                </a:lnTo>
                <a:lnTo>
                  <a:pt x="6584449" y="1007174"/>
                </a:lnTo>
                <a:lnTo>
                  <a:pt x="6619258" y="1066218"/>
                </a:lnTo>
                <a:lnTo>
                  <a:pt x="6637252" y="1129241"/>
                </a:lnTo>
                <a:lnTo>
                  <a:pt x="6639559" y="1162050"/>
                </a:lnTo>
                <a:lnTo>
                  <a:pt x="6637252" y="1194693"/>
                </a:lnTo>
                <a:lnTo>
                  <a:pt x="6619258" y="1257481"/>
                </a:lnTo>
                <a:lnTo>
                  <a:pt x="6584449" y="1316398"/>
                </a:lnTo>
                <a:lnTo>
                  <a:pt x="6534055" y="1370800"/>
                </a:lnTo>
                <a:lnTo>
                  <a:pt x="6503399" y="1396106"/>
                </a:lnTo>
                <a:lnTo>
                  <a:pt x="6469309" y="1420041"/>
                </a:lnTo>
                <a:lnTo>
                  <a:pt x="6431938" y="1442525"/>
                </a:lnTo>
                <a:lnTo>
                  <a:pt x="6391441" y="1463476"/>
                </a:lnTo>
                <a:lnTo>
                  <a:pt x="6347970" y="1482815"/>
                </a:lnTo>
                <a:lnTo>
                  <a:pt x="6301681" y="1500461"/>
                </a:lnTo>
                <a:lnTo>
                  <a:pt x="6252727" y="1516332"/>
                </a:lnTo>
                <a:lnTo>
                  <a:pt x="6201261" y="1530349"/>
                </a:lnTo>
                <a:lnTo>
                  <a:pt x="6147439" y="1542431"/>
                </a:lnTo>
                <a:lnTo>
                  <a:pt x="6091412" y="1552497"/>
                </a:lnTo>
                <a:lnTo>
                  <a:pt x="6033336" y="1560467"/>
                </a:lnTo>
                <a:lnTo>
                  <a:pt x="5973365" y="1566259"/>
                </a:lnTo>
                <a:lnTo>
                  <a:pt x="5911651" y="1569793"/>
                </a:lnTo>
                <a:lnTo>
                  <a:pt x="5848350" y="1570989"/>
                </a:lnTo>
                <a:lnTo>
                  <a:pt x="5784875" y="1569793"/>
                </a:lnTo>
                <a:lnTo>
                  <a:pt x="5723005" y="1566259"/>
                </a:lnTo>
                <a:lnTo>
                  <a:pt x="5662892" y="1560467"/>
                </a:lnTo>
                <a:lnTo>
                  <a:pt x="5604691" y="1552497"/>
                </a:lnTo>
                <a:lnTo>
                  <a:pt x="5548552" y="1542431"/>
                </a:lnTo>
                <a:lnTo>
                  <a:pt x="5494630" y="1530349"/>
                </a:lnTo>
                <a:lnTo>
                  <a:pt x="5443078" y="1516332"/>
                </a:lnTo>
                <a:lnTo>
                  <a:pt x="5394049" y="1500461"/>
                </a:lnTo>
                <a:lnTo>
                  <a:pt x="5347696" y="1482815"/>
                </a:lnTo>
                <a:lnTo>
                  <a:pt x="5304171" y="1463476"/>
                </a:lnTo>
                <a:lnTo>
                  <a:pt x="5263628" y="1442525"/>
                </a:lnTo>
                <a:lnTo>
                  <a:pt x="5226220" y="1420041"/>
                </a:lnTo>
                <a:lnTo>
                  <a:pt x="5192100" y="1396106"/>
                </a:lnTo>
                <a:lnTo>
                  <a:pt x="5161421" y="1370800"/>
                </a:lnTo>
                <a:lnTo>
                  <a:pt x="5110997" y="1316398"/>
                </a:lnTo>
                <a:lnTo>
                  <a:pt x="5076175" y="1257481"/>
                </a:lnTo>
                <a:lnTo>
                  <a:pt x="5058177" y="1194693"/>
                </a:lnTo>
                <a:lnTo>
                  <a:pt x="5055870" y="1162050"/>
                </a:lnTo>
                <a:lnTo>
                  <a:pt x="5058177" y="1129241"/>
                </a:lnTo>
                <a:lnTo>
                  <a:pt x="5076175" y="1066218"/>
                </a:lnTo>
                <a:lnTo>
                  <a:pt x="5110997" y="1007174"/>
                </a:lnTo>
                <a:lnTo>
                  <a:pt x="5161421" y="952735"/>
                </a:lnTo>
                <a:lnTo>
                  <a:pt x="5192100" y="927437"/>
                </a:lnTo>
                <a:lnTo>
                  <a:pt x="5226220" y="903525"/>
                </a:lnTo>
                <a:lnTo>
                  <a:pt x="5263628" y="881077"/>
                </a:lnTo>
                <a:lnTo>
                  <a:pt x="5304171" y="860170"/>
                </a:lnTo>
                <a:lnTo>
                  <a:pt x="5347696" y="840884"/>
                </a:lnTo>
                <a:lnTo>
                  <a:pt x="5394049" y="823296"/>
                </a:lnTo>
                <a:lnTo>
                  <a:pt x="5443078" y="807484"/>
                </a:lnTo>
                <a:lnTo>
                  <a:pt x="5494630" y="793527"/>
                </a:lnTo>
                <a:lnTo>
                  <a:pt x="5548552" y="781503"/>
                </a:lnTo>
                <a:lnTo>
                  <a:pt x="5604691" y="771490"/>
                </a:lnTo>
                <a:lnTo>
                  <a:pt x="5662892" y="763566"/>
                </a:lnTo>
                <a:lnTo>
                  <a:pt x="5723005" y="757809"/>
                </a:lnTo>
                <a:lnTo>
                  <a:pt x="5784875" y="754297"/>
                </a:lnTo>
                <a:lnTo>
                  <a:pt x="5848350" y="753110"/>
                </a:lnTo>
                <a:close/>
              </a:path>
              <a:path w="7697470" h="3622040">
                <a:moveTo>
                  <a:pt x="0" y="0"/>
                </a:moveTo>
                <a:lnTo>
                  <a:pt x="3848100" y="889000"/>
                </a:lnTo>
                <a:lnTo>
                  <a:pt x="7697470" y="0"/>
                </a:lnTo>
                <a:lnTo>
                  <a:pt x="0" y="0"/>
                </a:lnTo>
                <a:close/>
              </a:path>
              <a:path w="7697470" h="3622040">
                <a:moveTo>
                  <a:pt x="1471930" y="2051050"/>
                </a:moveTo>
                <a:lnTo>
                  <a:pt x="1535231" y="2052246"/>
                </a:lnTo>
                <a:lnTo>
                  <a:pt x="1596945" y="2055780"/>
                </a:lnTo>
                <a:lnTo>
                  <a:pt x="1656916" y="2061572"/>
                </a:lnTo>
                <a:lnTo>
                  <a:pt x="1714992" y="2069542"/>
                </a:lnTo>
                <a:lnTo>
                  <a:pt x="1771019" y="2079608"/>
                </a:lnTo>
                <a:lnTo>
                  <a:pt x="1824841" y="2091689"/>
                </a:lnTo>
                <a:lnTo>
                  <a:pt x="1876307" y="2105707"/>
                </a:lnTo>
                <a:lnTo>
                  <a:pt x="1925261" y="2121578"/>
                </a:lnTo>
                <a:lnTo>
                  <a:pt x="1971550" y="2139224"/>
                </a:lnTo>
                <a:lnTo>
                  <a:pt x="2015021" y="2158563"/>
                </a:lnTo>
                <a:lnTo>
                  <a:pt x="2055518" y="2179514"/>
                </a:lnTo>
                <a:lnTo>
                  <a:pt x="2092889" y="2201998"/>
                </a:lnTo>
                <a:lnTo>
                  <a:pt x="2126979" y="2225933"/>
                </a:lnTo>
                <a:lnTo>
                  <a:pt x="2157635" y="2251239"/>
                </a:lnTo>
                <a:lnTo>
                  <a:pt x="2208029" y="2305641"/>
                </a:lnTo>
                <a:lnTo>
                  <a:pt x="2242838" y="2364558"/>
                </a:lnTo>
                <a:lnTo>
                  <a:pt x="2260832" y="2427346"/>
                </a:lnTo>
                <a:lnTo>
                  <a:pt x="2263140" y="2459990"/>
                </a:lnTo>
                <a:lnTo>
                  <a:pt x="2260832" y="2492806"/>
                </a:lnTo>
                <a:lnTo>
                  <a:pt x="2242838" y="2555891"/>
                </a:lnTo>
                <a:lnTo>
                  <a:pt x="2208029" y="2615046"/>
                </a:lnTo>
                <a:lnTo>
                  <a:pt x="2157635" y="2669634"/>
                </a:lnTo>
                <a:lnTo>
                  <a:pt x="2126979" y="2695015"/>
                </a:lnTo>
                <a:lnTo>
                  <a:pt x="2092889" y="2719014"/>
                </a:lnTo>
                <a:lnTo>
                  <a:pt x="2055518" y="2741552"/>
                </a:lnTo>
                <a:lnTo>
                  <a:pt x="2015021" y="2762549"/>
                </a:lnTo>
                <a:lnTo>
                  <a:pt x="1971550" y="2781925"/>
                </a:lnTo>
                <a:lnTo>
                  <a:pt x="1925261" y="2799601"/>
                </a:lnTo>
                <a:lnTo>
                  <a:pt x="1876307" y="2815495"/>
                </a:lnTo>
                <a:lnTo>
                  <a:pt x="1824841" y="2829530"/>
                </a:lnTo>
                <a:lnTo>
                  <a:pt x="1771019" y="2841624"/>
                </a:lnTo>
                <a:lnTo>
                  <a:pt x="1714992" y="2851698"/>
                </a:lnTo>
                <a:lnTo>
                  <a:pt x="1656916" y="2859673"/>
                </a:lnTo>
                <a:lnTo>
                  <a:pt x="1596945" y="2865468"/>
                </a:lnTo>
                <a:lnTo>
                  <a:pt x="1535231" y="2869003"/>
                </a:lnTo>
                <a:lnTo>
                  <a:pt x="1471930" y="2870200"/>
                </a:lnTo>
                <a:lnTo>
                  <a:pt x="1408455" y="2869003"/>
                </a:lnTo>
                <a:lnTo>
                  <a:pt x="1346585" y="2865468"/>
                </a:lnTo>
                <a:lnTo>
                  <a:pt x="1286472" y="2859673"/>
                </a:lnTo>
                <a:lnTo>
                  <a:pt x="1228271" y="2851698"/>
                </a:lnTo>
                <a:lnTo>
                  <a:pt x="1172132" y="2841624"/>
                </a:lnTo>
                <a:lnTo>
                  <a:pt x="1118210" y="2829530"/>
                </a:lnTo>
                <a:lnTo>
                  <a:pt x="1066658" y="2815495"/>
                </a:lnTo>
                <a:lnTo>
                  <a:pt x="1017629" y="2799601"/>
                </a:lnTo>
                <a:lnTo>
                  <a:pt x="971276" y="2781925"/>
                </a:lnTo>
                <a:lnTo>
                  <a:pt x="927751" y="2762549"/>
                </a:lnTo>
                <a:lnTo>
                  <a:pt x="887208" y="2741552"/>
                </a:lnTo>
                <a:lnTo>
                  <a:pt x="849800" y="2719014"/>
                </a:lnTo>
                <a:lnTo>
                  <a:pt x="815680" y="2695015"/>
                </a:lnTo>
                <a:lnTo>
                  <a:pt x="785001" y="2669634"/>
                </a:lnTo>
                <a:lnTo>
                  <a:pt x="734577" y="2615046"/>
                </a:lnTo>
                <a:lnTo>
                  <a:pt x="699755" y="2555891"/>
                </a:lnTo>
                <a:lnTo>
                  <a:pt x="681757" y="2492806"/>
                </a:lnTo>
                <a:lnTo>
                  <a:pt x="679450" y="2459990"/>
                </a:lnTo>
                <a:lnTo>
                  <a:pt x="681757" y="2427346"/>
                </a:lnTo>
                <a:lnTo>
                  <a:pt x="699755" y="2364558"/>
                </a:lnTo>
                <a:lnTo>
                  <a:pt x="734577" y="2305641"/>
                </a:lnTo>
                <a:lnTo>
                  <a:pt x="785001" y="2251239"/>
                </a:lnTo>
                <a:lnTo>
                  <a:pt x="815680" y="2225933"/>
                </a:lnTo>
                <a:lnTo>
                  <a:pt x="849800" y="2201998"/>
                </a:lnTo>
                <a:lnTo>
                  <a:pt x="887208" y="2179514"/>
                </a:lnTo>
                <a:lnTo>
                  <a:pt x="927751" y="2158563"/>
                </a:lnTo>
                <a:lnTo>
                  <a:pt x="971276" y="2139224"/>
                </a:lnTo>
                <a:lnTo>
                  <a:pt x="1017629" y="2121578"/>
                </a:lnTo>
                <a:lnTo>
                  <a:pt x="1066658" y="2105707"/>
                </a:lnTo>
                <a:lnTo>
                  <a:pt x="1118210" y="2091690"/>
                </a:lnTo>
                <a:lnTo>
                  <a:pt x="1172132" y="2079608"/>
                </a:lnTo>
                <a:lnTo>
                  <a:pt x="1228271" y="2069542"/>
                </a:lnTo>
                <a:lnTo>
                  <a:pt x="1286472" y="2061572"/>
                </a:lnTo>
                <a:lnTo>
                  <a:pt x="1346585" y="2055780"/>
                </a:lnTo>
                <a:lnTo>
                  <a:pt x="1408455" y="2052246"/>
                </a:lnTo>
                <a:lnTo>
                  <a:pt x="1471930" y="2051050"/>
                </a:lnTo>
                <a:close/>
              </a:path>
              <a:path w="7697470" h="3622040">
                <a:moveTo>
                  <a:pt x="6075680" y="2118360"/>
                </a:moveTo>
                <a:lnTo>
                  <a:pt x="6138981" y="2119556"/>
                </a:lnTo>
                <a:lnTo>
                  <a:pt x="6200695" y="2123091"/>
                </a:lnTo>
                <a:lnTo>
                  <a:pt x="6260666" y="2128886"/>
                </a:lnTo>
                <a:lnTo>
                  <a:pt x="6318742" y="2136861"/>
                </a:lnTo>
                <a:lnTo>
                  <a:pt x="6374769" y="2146935"/>
                </a:lnTo>
                <a:lnTo>
                  <a:pt x="6428591" y="2159029"/>
                </a:lnTo>
                <a:lnTo>
                  <a:pt x="6480057" y="2173064"/>
                </a:lnTo>
                <a:lnTo>
                  <a:pt x="6529011" y="2188958"/>
                </a:lnTo>
                <a:lnTo>
                  <a:pt x="6575300" y="2206634"/>
                </a:lnTo>
                <a:lnTo>
                  <a:pt x="6618771" y="2226010"/>
                </a:lnTo>
                <a:lnTo>
                  <a:pt x="6659268" y="2247007"/>
                </a:lnTo>
                <a:lnTo>
                  <a:pt x="6696639" y="2269545"/>
                </a:lnTo>
                <a:lnTo>
                  <a:pt x="6730729" y="2293544"/>
                </a:lnTo>
                <a:lnTo>
                  <a:pt x="6761385" y="2318925"/>
                </a:lnTo>
                <a:lnTo>
                  <a:pt x="6811779" y="2373513"/>
                </a:lnTo>
                <a:lnTo>
                  <a:pt x="6846588" y="2432668"/>
                </a:lnTo>
                <a:lnTo>
                  <a:pt x="6864582" y="2495753"/>
                </a:lnTo>
                <a:lnTo>
                  <a:pt x="6866890" y="2528570"/>
                </a:lnTo>
                <a:lnTo>
                  <a:pt x="6864582" y="2561386"/>
                </a:lnTo>
                <a:lnTo>
                  <a:pt x="6846588" y="2624471"/>
                </a:lnTo>
                <a:lnTo>
                  <a:pt x="6811779" y="2683626"/>
                </a:lnTo>
                <a:lnTo>
                  <a:pt x="6761385" y="2738214"/>
                </a:lnTo>
                <a:lnTo>
                  <a:pt x="6730729" y="2763595"/>
                </a:lnTo>
                <a:lnTo>
                  <a:pt x="6696639" y="2787594"/>
                </a:lnTo>
                <a:lnTo>
                  <a:pt x="6659268" y="2810132"/>
                </a:lnTo>
                <a:lnTo>
                  <a:pt x="6618771" y="2831129"/>
                </a:lnTo>
                <a:lnTo>
                  <a:pt x="6575300" y="2850505"/>
                </a:lnTo>
                <a:lnTo>
                  <a:pt x="6529011" y="2868181"/>
                </a:lnTo>
                <a:lnTo>
                  <a:pt x="6480057" y="2884075"/>
                </a:lnTo>
                <a:lnTo>
                  <a:pt x="6428591" y="2898110"/>
                </a:lnTo>
                <a:lnTo>
                  <a:pt x="6374769" y="2910204"/>
                </a:lnTo>
                <a:lnTo>
                  <a:pt x="6318742" y="2920278"/>
                </a:lnTo>
                <a:lnTo>
                  <a:pt x="6260666" y="2928253"/>
                </a:lnTo>
                <a:lnTo>
                  <a:pt x="6200695" y="2934048"/>
                </a:lnTo>
                <a:lnTo>
                  <a:pt x="6138981" y="2937583"/>
                </a:lnTo>
                <a:lnTo>
                  <a:pt x="6075680" y="2938780"/>
                </a:lnTo>
                <a:lnTo>
                  <a:pt x="6012205" y="2937583"/>
                </a:lnTo>
                <a:lnTo>
                  <a:pt x="5950335" y="2934048"/>
                </a:lnTo>
                <a:lnTo>
                  <a:pt x="5890222" y="2928253"/>
                </a:lnTo>
                <a:lnTo>
                  <a:pt x="5832021" y="2920278"/>
                </a:lnTo>
                <a:lnTo>
                  <a:pt x="5775882" y="2910204"/>
                </a:lnTo>
                <a:lnTo>
                  <a:pt x="5721960" y="2898110"/>
                </a:lnTo>
                <a:lnTo>
                  <a:pt x="5670408" y="2884075"/>
                </a:lnTo>
                <a:lnTo>
                  <a:pt x="5621379" y="2868181"/>
                </a:lnTo>
                <a:lnTo>
                  <a:pt x="5575026" y="2850505"/>
                </a:lnTo>
                <a:lnTo>
                  <a:pt x="5531501" y="2831129"/>
                </a:lnTo>
                <a:lnTo>
                  <a:pt x="5490958" y="2810132"/>
                </a:lnTo>
                <a:lnTo>
                  <a:pt x="5453550" y="2787594"/>
                </a:lnTo>
                <a:lnTo>
                  <a:pt x="5419430" y="2763595"/>
                </a:lnTo>
                <a:lnTo>
                  <a:pt x="5388751" y="2738214"/>
                </a:lnTo>
                <a:lnTo>
                  <a:pt x="5338327" y="2683626"/>
                </a:lnTo>
                <a:lnTo>
                  <a:pt x="5303505" y="2624471"/>
                </a:lnTo>
                <a:lnTo>
                  <a:pt x="5285507" y="2561386"/>
                </a:lnTo>
                <a:lnTo>
                  <a:pt x="5283200" y="2528570"/>
                </a:lnTo>
                <a:lnTo>
                  <a:pt x="5285507" y="2495753"/>
                </a:lnTo>
                <a:lnTo>
                  <a:pt x="5303505" y="2432668"/>
                </a:lnTo>
                <a:lnTo>
                  <a:pt x="5338327" y="2373513"/>
                </a:lnTo>
                <a:lnTo>
                  <a:pt x="5388751" y="2318925"/>
                </a:lnTo>
                <a:lnTo>
                  <a:pt x="5419430" y="2293544"/>
                </a:lnTo>
                <a:lnTo>
                  <a:pt x="5453550" y="2269545"/>
                </a:lnTo>
                <a:lnTo>
                  <a:pt x="5490958" y="2247007"/>
                </a:lnTo>
                <a:lnTo>
                  <a:pt x="5531501" y="2226010"/>
                </a:lnTo>
                <a:lnTo>
                  <a:pt x="5575026" y="2206634"/>
                </a:lnTo>
                <a:lnTo>
                  <a:pt x="5621379" y="2188958"/>
                </a:lnTo>
                <a:lnTo>
                  <a:pt x="5670408" y="2173064"/>
                </a:lnTo>
                <a:lnTo>
                  <a:pt x="5721960" y="2159029"/>
                </a:lnTo>
                <a:lnTo>
                  <a:pt x="5775882" y="2146935"/>
                </a:lnTo>
                <a:lnTo>
                  <a:pt x="5832021" y="2136861"/>
                </a:lnTo>
                <a:lnTo>
                  <a:pt x="5890222" y="2128886"/>
                </a:lnTo>
                <a:lnTo>
                  <a:pt x="5950335" y="2123091"/>
                </a:lnTo>
                <a:lnTo>
                  <a:pt x="6012205" y="2119556"/>
                </a:lnTo>
                <a:lnTo>
                  <a:pt x="6075680" y="2118360"/>
                </a:lnTo>
                <a:close/>
              </a:path>
              <a:path w="7697470" h="3622040">
                <a:moveTo>
                  <a:pt x="3811270" y="1570989"/>
                </a:moveTo>
                <a:lnTo>
                  <a:pt x="3874744" y="1572186"/>
                </a:lnTo>
                <a:lnTo>
                  <a:pt x="3936614" y="1575721"/>
                </a:lnTo>
                <a:lnTo>
                  <a:pt x="3996727" y="1581516"/>
                </a:lnTo>
                <a:lnTo>
                  <a:pt x="4054928" y="1589491"/>
                </a:lnTo>
                <a:lnTo>
                  <a:pt x="4111067" y="1599565"/>
                </a:lnTo>
                <a:lnTo>
                  <a:pt x="4164989" y="1611659"/>
                </a:lnTo>
                <a:lnTo>
                  <a:pt x="4216541" y="1625694"/>
                </a:lnTo>
                <a:lnTo>
                  <a:pt x="4265570" y="1641588"/>
                </a:lnTo>
                <a:lnTo>
                  <a:pt x="4311923" y="1659264"/>
                </a:lnTo>
                <a:lnTo>
                  <a:pt x="4355448" y="1678640"/>
                </a:lnTo>
                <a:lnTo>
                  <a:pt x="4395991" y="1699637"/>
                </a:lnTo>
                <a:lnTo>
                  <a:pt x="4433399" y="1722175"/>
                </a:lnTo>
                <a:lnTo>
                  <a:pt x="4467519" y="1746174"/>
                </a:lnTo>
                <a:lnTo>
                  <a:pt x="4498198" y="1771555"/>
                </a:lnTo>
                <a:lnTo>
                  <a:pt x="4548622" y="1826143"/>
                </a:lnTo>
                <a:lnTo>
                  <a:pt x="4583444" y="1885298"/>
                </a:lnTo>
                <a:lnTo>
                  <a:pt x="4601442" y="1948383"/>
                </a:lnTo>
                <a:lnTo>
                  <a:pt x="4603750" y="1981200"/>
                </a:lnTo>
                <a:lnTo>
                  <a:pt x="4601442" y="2014016"/>
                </a:lnTo>
                <a:lnTo>
                  <a:pt x="4583444" y="2077101"/>
                </a:lnTo>
                <a:lnTo>
                  <a:pt x="4548622" y="2136256"/>
                </a:lnTo>
                <a:lnTo>
                  <a:pt x="4498198" y="2190844"/>
                </a:lnTo>
                <a:lnTo>
                  <a:pt x="4467519" y="2216225"/>
                </a:lnTo>
                <a:lnTo>
                  <a:pt x="4433399" y="2240224"/>
                </a:lnTo>
                <a:lnTo>
                  <a:pt x="4395991" y="2262762"/>
                </a:lnTo>
                <a:lnTo>
                  <a:pt x="4355448" y="2283759"/>
                </a:lnTo>
                <a:lnTo>
                  <a:pt x="4311923" y="2303135"/>
                </a:lnTo>
                <a:lnTo>
                  <a:pt x="4265570" y="2320811"/>
                </a:lnTo>
                <a:lnTo>
                  <a:pt x="4216541" y="2336705"/>
                </a:lnTo>
                <a:lnTo>
                  <a:pt x="4164989" y="2350740"/>
                </a:lnTo>
                <a:lnTo>
                  <a:pt x="4111067" y="2362834"/>
                </a:lnTo>
                <a:lnTo>
                  <a:pt x="4054928" y="2372908"/>
                </a:lnTo>
                <a:lnTo>
                  <a:pt x="3996727" y="2380883"/>
                </a:lnTo>
                <a:lnTo>
                  <a:pt x="3936614" y="2386678"/>
                </a:lnTo>
                <a:lnTo>
                  <a:pt x="3874744" y="2390213"/>
                </a:lnTo>
                <a:lnTo>
                  <a:pt x="3811270" y="2391410"/>
                </a:lnTo>
                <a:lnTo>
                  <a:pt x="3747968" y="2390213"/>
                </a:lnTo>
                <a:lnTo>
                  <a:pt x="3686254" y="2386678"/>
                </a:lnTo>
                <a:lnTo>
                  <a:pt x="3626283" y="2380883"/>
                </a:lnTo>
                <a:lnTo>
                  <a:pt x="3568207" y="2372908"/>
                </a:lnTo>
                <a:lnTo>
                  <a:pt x="3512180" y="2362834"/>
                </a:lnTo>
                <a:lnTo>
                  <a:pt x="3458358" y="2350740"/>
                </a:lnTo>
                <a:lnTo>
                  <a:pt x="3406892" y="2336705"/>
                </a:lnTo>
                <a:lnTo>
                  <a:pt x="3357938" y="2320811"/>
                </a:lnTo>
                <a:lnTo>
                  <a:pt x="3311649" y="2303135"/>
                </a:lnTo>
                <a:lnTo>
                  <a:pt x="3268178" y="2283759"/>
                </a:lnTo>
                <a:lnTo>
                  <a:pt x="3227681" y="2262762"/>
                </a:lnTo>
                <a:lnTo>
                  <a:pt x="3190310" y="2240224"/>
                </a:lnTo>
                <a:lnTo>
                  <a:pt x="3156220" y="2216225"/>
                </a:lnTo>
                <a:lnTo>
                  <a:pt x="3125564" y="2190844"/>
                </a:lnTo>
                <a:lnTo>
                  <a:pt x="3075170" y="2136256"/>
                </a:lnTo>
                <a:lnTo>
                  <a:pt x="3040361" y="2077101"/>
                </a:lnTo>
                <a:lnTo>
                  <a:pt x="3022367" y="2014016"/>
                </a:lnTo>
                <a:lnTo>
                  <a:pt x="3020060" y="1981200"/>
                </a:lnTo>
                <a:lnTo>
                  <a:pt x="3022367" y="1948383"/>
                </a:lnTo>
                <a:lnTo>
                  <a:pt x="3040361" y="1885298"/>
                </a:lnTo>
                <a:lnTo>
                  <a:pt x="3075170" y="1826143"/>
                </a:lnTo>
                <a:lnTo>
                  <a:pt x="3125564" y="1771555"/>
                </a:lnTo>
                <a:lnTo>
                  <a:pt x="3156220" y="1746174"/>
                </a:lnTo>
                <a:lnTo>
                  <a:pt x="3190310" y="1722175"/>
                </a:lnTo>
                <a:lnTo>
                  <a:pt x="3227681" y="1699637"/>
                </a:lnTo>
                <a:lnTo>
                  <a:pt x="3268178" y="1678640"/>
                </a:lnTo>
                <a:lnTo>
                  <a:pt x="3311649" y="1659264"/>
                </a:lnTo>
                <a:lnTo>
                  <a:pt x="3357938" y="1641588"/>
                </a:lnTo>
                <a:lnTo>
                  <a:pt x="3406892" y="1625694"/>
                </a:lnTo>
                <a:lnTo>
                  <a:pt x="3458358" y="1611659"/>
                </a:lnTo>
                <a:lnTo>
                  <a:pt x="3512180" y="1599565"/>
                </a:lnTo>
                <a:lnTo>
                  <a:pt x="3568207" y="1589491"/>
                </a:lnTo>
                <a:lnTo>
                  <a:pt x="3626283" y="1581516"/>
                </a:lnTo>
                <a:lnTo>
                  <a:pt x="3686254" y="1575721"/>
                </a:lnTo>
                <a:lnTo>
                  <a:pt x="3747968" y="1572186"/>
                </a:lnTo>
                <a:lnTo>
                  <a:pt x="3811270" y="1570989"/>
                </a:lnTo>
                <a:close/>
              </a:path>
              <a:path w="7697470" h="3622040">
                <a:moveTo>
                  <a:pt x="3811270" y="2801620"/>
                </a:moveTo>
                <a:lnTo>
                  <a:pt x="3874744" y="2802816"/>
                </a:lnTo>
                <a:lnTo>
                  <a:pt x="3936614" y="2806351"/>
                </a:lnTo>
                <a:lnTo>
                  <a:pt x="3996727" y="2812146"/>
                </a:lnTo>
                <a:lnTo>
                  <a:pt x="4054928" y="2820121"/>
                </a:lnTo>
                <a:lnTo>
                  <a:pt x="4111067" y="2830195"/>
                </a:lnTo>
                <a:lnTo>
                  <a:pt x="4164989" y="2842289"/>
                </a:lnTo>
                <a:lnTo>
                  <a:pt x="4216541" y="2856324"/>
                </a:lnTo>
                <a:lnTo>
                  <a:pt x="4265570" y="2872218"/>
                </a:lnTo>
                <a:lnTo>
                  <a:pt x="4311923" y="2889894"/>
                </a:lnTo>
                <a:lnTo>
                  <a:pt x="4355448" y="2909270"/>
                </a:lnTo>
                <a:lnTo>
                  <a:pt x="4395991" y="2930267"/>
                </a:lnTo>
                <a:lnTo>
                  <a:pt x="4433399" y="2952805"/>
                </a:lnTo>
                <a:lnTo>
                  <a:pt x="4467519" y="2976804"/>
                </a:lnTo>
                <a:lnTo>
                  <a:pt x="4498198" y="3002185"/>
                </a:lnTo>
                <a:lnTo>
                  <a:pt x="4548622" y="3056773"/>
                </a:lnTo>
                <a:lnTo>
                  <a:pt x="4583444" y="3115928"/>
                </a:lnTo>
                <a:lnTo>
                  <a:pt x="4601442" y="3179013"/>
                </a:lnTo>
                <a:lnTo>
                  <a:pt x="4603750" y="3211830"/>
                </a:lnTo>
                <a:lnTo>
                  <a:pt x="4601442" y="3244646"/>
                </a:lnTo>
                <a:lnTo>
                  <a:pt x="4583444" y="3307731"/>
                </a:lnTo>
                <a:lnTo>
                  <a:pt x="4548622" y="3366886"/>
                </a:lnTo>
                <a:lnTo>
                  <a:pt x="4498198" y="3421474"/>
                </a:lnTo>
                <a:lnTo>
                  <a:pt x="4467519" y="3446855"/>
                </a:lnTo>
                <a:lnTo>
                  <a:pt x="4433399" y="3470854"/>
                </a:lnTo>
                <a:lnTo>
                  <a:pt x="4395991" y="3493392"/>
                </a:lnTo>
                <a:lnTo>
                  <a:pt x="4355448" y="3514389"/>
                </a:lnTo>
                <a:lnTo>
                  <a:pt x="4311923" y="3533765"/>
                </a:lnTo>
                <a:lnTo>
                  <a:pt x="4265570" y="3551441"/>
                </a:lnTo>
                <a:lnTo>
                  <a:pt x="4216541" y="3567335"/>
                </a:lnTo>
                <a:lnTo>
                  <a:pt x="4164989" y="3581370"/>
                </a:lnTo>
                <a:lnTo>
                  <a:pt x="4111067" y="3593464"/>
                </a:lnTo>
                <a:lnTo>
                  <a:pt x="4054928" y="3603538"/>
                </a:lnTo>
                <a:lnTo>
                  <a:pt x="3996727" y="3611513"/>
                </a:lnTo>
                <a:lnTo>
                  <a:pt x="3936614" y="3617308"/>
                </a:lnTo>
                <a:lnTo>
                  <a:pt x="3874744" y="3620843"/>
                </a:lnTo>
                <a:lnTo>
                  <a:pt x="3811270" y="3622040"/>
                </a:lnTo>
                <a:lnTo>
                  <a:pt x="3747968" y="3620843"/>
                </a:lnTo>
                <a:lnTo>
                  <a:pt x="3686254" y="3617308"/>
                </a:lnTo>
                <a:lnTo>
                  <a:pt x="3626283" y="3611513"/>
                </a:lnTo>
                <a:lnTo>
                  <a:pt x="3568207" y="3603538"/>
                </a:lnTo>
                <a:lnTo>
                  <a:pt x="3512180" y="3593464"/>
                </a:lnTo>
                <a:lnTo>
                  <a:pt x="3458358" y="3581370"/>
                </a:lnTo>
                <a:lnTo>
                  <a:pt x="3406892" y="3567335"/>
                </a:lnTo>
                <a:lnTo>
                  <a:pt x="3357938" y="3551441"/>
                </a:lnTo>
                <a:lnTo>
                  <a:pt x="3311649" y="3533765"/>
                </a:lnTo>
                <a:lnTo>
                  <a:pt x="3268178" y="3514389"/>
                </a:lnTo>
                <a:lnTo>
                  <a:pt x="3227681" y="3493392"/>
                </a:lnTo>
                <a:lnTo>
                  <a:pt x="3190310" y="3470854"/>
                </a:lnTo>
                <a:lnTo>
                  <a:pt x="3156220" y="3446855"/>
                </a:lnTo>
                <a:lnTo>
                  <a:pt x="3125564" y="3421474"/>
                </a:lnTo>
                <a:lnTo>
                  <a:pt x="3075170" y="3366886"/>
                </a:lnTo>
                <a:lnTo>
                  <a:pt x="3040361" y="3307731"/>
                </a:lnTo>
                <a:lnTo>
                  <a:pt x="3022367" y="3244646"/>
                </a:lnTo>
                <a:lnTo>
                  <a:pt x="3020060" y="3211830"/>
                </a:lnTo>
                <a:lnTo>
                  <a:pt x="3022367" y="3179013"/>
                </a:lnTo>
                <a:lnTo>
                  <a:pt x="3040361" y="3115928"/>
                </a:lnTo>
                <a:lnTo>
                  <a:pt x="3075170" y="3056773"/>
                </a:lnTo>
                <a:lnTo>
                  <a:pt x="3125564" y="3002185"/>
                </a:lnTo>
                <a:lnTo>
                  <a:pt x="3156220" y="2976804"/>
                </a:lnTo>
                <a:lnTo>
                  <a:pt x="3190310" y="2952805"/>
                </a:lnTo>
                <a:lnTo>
                  <a:pt x="3227681" y="2930267"/>
                </a:lnTo>
                <a:lnTo>
                  <a:pt x="3268178" y="2909270"/>
                </a:lnTo>
                <a:lnTo>
                  <a:pt x="3311649" y="2889894"/>
                </a:lnTo>
                <a:lnTo>
                  <a:pt x="3357938" y="2872218"/>
                </a:lnTo>
                <a:lnTo>
                  <a:pt x="3406892" y="2856324"/>
                </a:lnTo>
                <a:lnTo>
                  <a:pt x="3458358" y="2842289"/>
                </a:lnTo>
                <a:lnTo>
                  <a:pt x="3512180" y="2830195"/>
                </a:lnTo>
                <a:lnTo>
                  <a:pt x="3568207" y="2820121"/>
                </a:lnTo>
                <a:lnTo>
                  <a:pt x="3626283" y="2812146"/>
                </a:lnTo>
                <a:lnTo>
                  <a:pt x="3686254" y="2806351"/>
                </a:lnTo>
                <a:lnTo>
                  <a:pt x="3747968" y="2802816"/>
                </a:lnTo>
                <a:lnTo>
                  <a:pt x="3811270" y="2801620"/>
                </a:lnTo>
                <a:close/>
              </a:path>
            </a:pathLst>
          </a:custGeom>
          <a:ln w="25518">
            <a:solidFill>
              <a:srgbClr val="0A5191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630170" y="1866900"/>
            <a:ext cx="3675379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34035" marR="5080" indent="-521970">
              <a:lnSpc>
                <a:spcPct val="100000"/>
              </a:lnSpc>
              <a:spcBef>
                <a:spcPts val="100"/>
              </a:spcBef>
            </a:pPr>
            <a:r>
              <a:rPr sz="1800" spc="-5" dirty="0">
                <a:latin typeface="Arial"/>
                <a:cs typeface="Arial"/>
              </a:rPr>
              <a:t>Partai </a:t>
            </a:r>
            <a:r>
              <a:rPr sz="1800" spc="-10" dirty="0">
                <a:latin typeface="Arial"/>
                <a:cs typeface="Arial"/>
              </a:rPr>
              <a:t>Politik, Perusahan </a:t>
            </a:r>
            <a:r>
              <a:rPr sz="1800" spc="-5" dirty="0">
                <a:latin typeface="Arial"/>
                <a:cs typeface="Arial"/>
              </a:rPr>
              <a:t>Organisasi  Profesi, </a:t>
            </a:r>
            <a:r>
              <a:rPr sz="1800" spc="-10" dirty="0">
                <a:latin typeface="Arial"/>
                <a:cs typeface="Arial"/>
              </a:rPr>
              <a:t>LSM dan</a:t>
            </a:r>
            <a:r>
              <a:rPr sz="1800" dirty="0">
                <a:latin typeface="Arial"/>
                <a:cs typeface="Arial"/>
              </a:rPr>
              <a:t> </a:t>
            </a:r>
            <a:r>
              <a:rPr sz="1800" spc="-15" dirty="0">
                <a:latin typeface="Arial"/>
                <a:cs typeface="Arial"/>
              </a:rPr>
              <a:t>Lainnya</a:t>
            </a:r>
            <a:endParaRPr sz="1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57960" y="2788920"/>
            <a:ext cx="9372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Arial"/>
                <a:cs typeface="Arial"/>
              </a:rPr>
              <a:t>Keluarga</a:t>
            </a:r>
            <a:endParaRPr sz="18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013450" y="2866390"/>
            <a:ext cx="84899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Arial"/>
                <a:cs typeface="Arial"/>
              </a:rPr>
              <a:t>Sekolah</a:t>
            </a:r>
            <a:endParaRPr sz="18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290820" y="3540759"/>
            <a:ext cx="29527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81940" algn="l"/>
              </a:tabLst>
            </a:pPr>
            <a:r>
              <a:rPr sz="1800" u="sng" dirty="0">
                <a:uFill>
                  <a:solidFill>
                    <a:srgbClr val="085193"/>
                  </a:solidFill>
                </a:uFill>
                <a:latin typeface="Times New Roman"/>
                <a:cs typeface="Times New Roman"/>
              </a:rPr>
              <a:t> 	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37000" y="3540759"/>
            <a:ext cx="87566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23520" marR="5080" indent="-21082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Arial"/>
                <a:cs typeface="Arial"/>
              </a:rPr>
              <a:t>PIK-R</a:t>
            </a:r>
            <a:r>
              <a:rPr sz="1800" b="1" spc="-90" dirty="0">
                <a:latin typeface="Arial"/>
                <a:cs typeface="Arial"/>
              </a:rPr>
              <a:t> </a:t>
            </a:r>
            <a:r>
              <a:rPr sz="1800" b="1" dirty="0">
                <a:latin typeface="Arial"/>
                <a:cs typeface="Arial"/>
              </a:rPr>
              <a:t>&amp;  </a:t>
            </a:r>
            <a:r>
              <a:rPr sz="1800" b="1" spc="-10" dirty="0">
                <a:latin typeface="Arial"/>
                <a:cs typeface="Arial"/>
              </a:rPr>
              <a:t>BKR</a:t>
            </a:r>
            <a:endParaRPr sz="18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648460" y="4097020"/>
            <a:ext cx="6470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dirty="0">
                <a:latin typeface="Arial"/>
                <a:cs typeface="Arial"/>
              </a:rPr>
              <a:t>Med</a:t>
            </a:r>
            <a:r>
              <a:rPr sz="1800" spc="-10" dirty="0">
                <a:latin typeface="Arial"/>
                <a:cs typeface="Arial"/>
              </a:rPr>
              <a:t>i</a:t>
            </a:r>
            <a:r>
              <a:rPr sz="1800" dirty="0">
                <a:latin typeface="Arial"/>
                <a:cs typeface="Arial"/>
              </a:rPr>
              <a:t>a</a:t>
            </a:r>
            <a:endParaRPr sz="1800">
              <a:latin typeface="Arial"/>
              <a:cs typeface="Arial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463790" y="4018279"/>
            <a:ext cx="38163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68300" algn="l"/>
              </a:tabLst>
            </a:pPr>
            <a:r>
              <a:rPr sz="1800" u="sng" dirty="0">
                <a:uFill>
                  <a:solidFill>
                    <a:srgbClr val="085193"/>
                  </a:solidFill>
                </a:uFill>
                <a:latin typeface="Times New Roman"/>
                <a:cs typeface="Times New Roman"/>
              </a:rPr>
              <a:t> 	</a:t>
            </a:r>
            <a:endParaRPr sz="1800">
              <a:latin typeface="Times New Roman"/>
              <a:cs typeface="Times New Roman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275070" y="4018279"/>
            <a:ext cx="79502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0160">
              <a:lnSpc>
                <a:spcPct val="100000"/>
              </a:lnSpc>
              <a:spcBef>
                <a:spcPts val="100"/>
              </a:spcBef>
            </a:pPr>
            <a:r>
              <a:rPr sz="1800" spc="-45" dirty="0">
                <a:latin typeface="Arial"/>
                <a:cs typeface="Arial"/>
              </a:rPr>
              <a:t>Teman  </a:t>
            </a:r>
            <a:r>
              <a:rPr sz="1800" spc="-5" dirty="0">
                <a:latin typeface="Arial"/>
                <a:cs typeface="Arial"/>
              </a:rPr>
              <a:t>Se</a:t>
            </a:r>
            <a:r>
              <a:rPr sz="1800" spc="-15" dirty="0">
                <a:latin typeface="Arial"/>
                <a:cs typeface="Arial"/>
              </a:rPr>
              <a:t>b</a:t>
            </a:r>
            <a:r>
              <a:rPr sz="1800" spc="-5" dirty="0">
                <a:latin typeface="Arial"/>
                <a:cs typeface="Arial"/>
              </a:rPr>
              <a:t>a</a:t>
            </a:r>
            <a:r>
              <a:rPr sz="1800" spc="-35" dirty="0">
                <a:latin typeface="Arial"/>
                <a:cs typeface="Arial"/>
              </a:rPr>
              <a:t>y</a:t>
            </a:r>
            <a:r>
              <a:rPr sz="1800" dirty="0">
                <a:latin typeface="Arial"/>
                <a:cs typeface="Arial"/>
              </a:rPr>
              <a:t>a</a:t>
            </a:r>
            <a:endParaRPr sz="1800">
              <a:latin typeface="Arial"/>
              <a:cs typeface="Arial"/>
            </a:endParaRPr>
          </a:p>
        </p:txBody>
      </p:sp>
      <p:grpSp>
        <p:nvGrpSpPr>
          <p:cNvPr id="13" name="object 13"/>
          <p:cNvGrpSpPr/>
          <p:nvPr/>
        </p:nvGrpSpPr>
        <p:grpSpPr>
          <a:xfrm>
            <a:off x="1915160" y="2857500"/>
            <a:ext cx="6164580" cy="2096770"/>
            <a:chOff x="1915160" y="2857500"/>
            <a:chExt cx="6164580" cy="2096770"/>
          </a:xfrm>
        </p:grpSpPr>
        <p:sp>
          <p:nvSpPr>
            <p:cNvPr id="14" name="object 14"/>
            <p:cNvSpPr/>
            <p:nvPr/>
          </p:nvSpPr>
          <p:spPr>
            <a:xfrm>
              <a:off x="3115310" y="2909569"/>
              <a:ext cx="2232660" cy="11430"/>
            </a:xfrm>
            <a:custGeom>
              <a:avLst/>
              <a:gdLst/>
              <a:ahLst/>
              <a:cxnLst/>
              <a:rect l="l" t="t" r="r" b="b"/>
              <a:pathLst>
                <a:path w="2232660" h="11430">
                  <a:moveTo>
                    <a:pt x="2232660" y="1270"/>
                  </a:moveTo>
                  <a:lnTo>
                    <a:pt x="1120140" y="1270"/>
                  </a:lnTo>
                  <a:lnTo>
                    <a:pt x="1118870" y="0"/>
                  </a:lnTo>
                  <a:lnTo>
                    <a:pt x="1116330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1112520" y="10160"/>
                  </a:lnTo>
                  <a:lnTo>
                    <a:pt x="1113790" y="11430"/>
                  </a:lnTo>
                  <a:lnTo>
                    <a:pt x="1116330" y="11430"/>
                  </a:lnTo>
                  <a:lnTo>
                    <a:pt x="2232660" y="11430"/>
                  </a:lnTo>
                  <a:lnTo>
                    <a:pt x="2232660" y="1270"/>
                  </a:lnTo>
                  <a:close/>
                </a:path>
              </a:pathLst>
            </a:custGeom>
            <a:solidFill>
              <a:srgbClr val="085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023870" y="2857500"/>
              <a:ext cx="113030" cy="1143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325110" y="2860040"/>
              <a:ext cx="113029" cy="11303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915160" y="3370580"/>
              <a:ext cx="181609" cy="45466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2738120" y="4617719"/>
              <a:ext cx="723900" cy="284480"/>
            </a:xfrm>
            <a:custGeom>
              <a:avLst/>
              <a:gdLst/>
              <a:ahLst/>
              <a:cxnLst/>
              <a:rect l="l" t="t" r="r" b="b"/>
              <a:pathLst>
                <a:path w="723900" h="284479">
                  <a:moveTo>
                    <a:pt x="723900" y="274320"/>
                  </a:moveTo>
                  <a:lnTo>
                    <a:pt x="367030" y="274320"/>
                  </a:lnTo>
                  <a:lnTo>
                    <a:pt x="367030" y="5080"/>
                  </a:lnTo>
                  <a:lnTo>
                    <a:pt x="367030" y="2540"/>
                  </a:lnTo>
                  <a:lnTo>
                    <a:pt x="364490" y="0"/>
                  </a:lnTo>
                  <a:lnTo>
                    <a:pt x="361950" y="0"/>
                  </a:lnTo>
                  <a:lnTo>
                    <a:pt x="0" y="0"/>
                  </a:lnTo>
                  <a:lnTo>
                    <a:pt x="0" y="10160"/>
                  </a:lnTo>
                  <a:lnTo>
                    <a:pt x="358140" y="10160"/>
                  </a:lnTo>
                  <a:lnTo>
                    <a:pt x="358140" y="279400"/>
                  </a:lnTo>
                  <a:lnTo>
                    <a:pt x="358140" y="281940"/>
                  </a:lnTo>
                  <a:lnTo>
                    <a:pt x="359410" y="284480"/>
                  </a:lnTo>
                  <a:lnTo>
                    <a:pt x="361950" y="284480"/>
                  </a:lnTo>
                  <a:lnTo>
                    <a:pt x="723900" y="284480"/>
                  </a:lnTo>
                  <a:lnTo>
                    <a:pt x="723900" y="274320"/>
                  </a:lnTo>
                  <a:close/>
                </a:path>
              </a:pathLst>
            </a:custGeom>
            <a:solidFill>
              <a:srgbClr val="085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2647950" y="4565650"/>
              <a:ext cx="113030" cy="1143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439160" y="4839970"/>
              <a:ext cx="113029" cy="114300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454650" y="4549139"/>
              <a:ext cx="215900" cy="353060"/>
            </a:xfrm>
            <a:custGeom>
              <a:avLst/>
              <a:gdLst/>
              <a:ahLst/>
              <a:cxnLst/>
              <a:rect l="l" t="t" r="r" b="b"/>
              <a:pathLst>
                <a:path w="215900" h="353060">
                  <a:moveTo>
                    <a:pt x="215900" y="5080"/>
                  </a:moveTo>
                  <a:lnTo>
                    <a:pt x="210820" y="5080"/>
                  </a:lnTo>
                  <a:lnTo>
                    <a:pt x="210820" y="0"/>
                  </a:lnTo>
                  <a:lnTo>
                    <a:pt x="208280" y="0"/>
                  </a:lnTo>
                  <a:lnTo>
                    <a:pt x="205740" y="2540"/>
                  </a:lnTo>
                  <a:lnTo>
                    <a:pt x="205740" y="5080"/>
                  </a:lnTo>
                  <a:lnTo>
                    <a:pt x="205740" y="342900"/>
                  </a:lnTo>
                  <a:lnTo>
                    <a:pt x="0" y="342900"/>
                  </a:lnTo>
                  <a:lnTo>
                    <a:pt x="0" y="353060"/>
                  </a:lnTo>
                  <a:lnTo>
                    <a:pt x="210820" y="353060"/>
                  </a:lnTo>
                  <a:lnTo>
                    <a:pt x="213360" y="353060"/>
                  </a:lnTo>
                  <a:lnTo>
                    <a:pt x="215900" y="350520"/>
                  </a:lnTo>
                  <a:lnTo>
                    <a:pt x="215900" y="347980"/>
                  </a:lnTo>
                  <a:lnTo>
                    <a:pt x="215900" y="5080"/>
                  </a:lnTo>
                  <a:close/>
                </a:path>
              </a:pathLst>
            </a:custGeom>
            <a:solidFill>
              <a:srgbClr val="085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6446519" y="3442969"/>
              <a:ext cx="250189" cy="378459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665469" y="4549139"/>
              <a:ext cx="210820" cy="10160"/>
            </a:xfrm>
            <a:custGeom>
              <a:avLst/>
              <a:gdLst/>
              <a:ahLst/>
              <a:cxnLst/>
              <a:rect l="l" t="t" r="r" b="b"/>
              <a:pathLst>
                <a:path w="210820" h="10160">
                  <a:moveTo>
                    <a:pt x="210819" y="0"/>
                  </a:moveTo>
                  <a:lnTo>
                    <a:pt x="0" y="0"/>
                  </a:lnTo>
                  <a:lnTo>
                    <a:pt x="0" y="10160"/>
                  </a:lnTo>
                  <a:lnTo>
                    <a:pt x="210819" y="10160"/>
                  </a:lnTo>
                  <a:lnTo>
                    <a:pt x="210819" y="0"/>
                  </a:lnTo>
                  <a:close/>
                </a:path>
              </a:pathLst>
            </a:custGeom>
            <a:solidFill>
              <a:srgbClr val="085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364480" y="4839970"/>
              <a:ext cx="113030" cy="1143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889250" y="3182619"/>
              <a:ext cx="3078480" cy="1428750"/>
            </a:xfrm>
            <a:custGeom>
              <a:avLst/>
              <a:gdLst/>
              <a:ahLst/>
              <a:cxnLst/>
              <a:rect l="l" t="t" r="r" b="b"/>
              <a:pathLst>
                <a:path w="3078479" h="1428750">
                  <a:moveTo>
                    <a:pt x="572770" y="273050"/>
                  </a:moveTo>
                  <a:lnTo>
                    <a:pt x="290830" y="273050"/>
                  </a:lnTo>
                  <a:lnTo>
                    <a:pt x="290830" y="5080"/>
                  </a:lnTo>
                  <a:lnTo>
                    <a:pt x="290830" y="2540"/>
                  </a:lnTo>
                  <a:lnTo>
                    <a:pt x="288290" y="0"/>
                  </a:lnTo>
                  <a:lnTo>
                    <a:pt x="285750" y="0"/>
                  </a:lnTo>
                  <a:lnTo>
                    <a:pt x="0" y="0"/>
                  </a:lnTo>
                  <a:lnTo>
                    <a:pt x="0" y="8890"/>
                  </a:lnTo>
                  <a:lnTo>
                    <a:pt x="281940" y="8890"/>
                  </a:lnTo>
                  <a:lnTo>
                    <a:pt x="281940" y="278130"/>
                  </a:lnTo>
                  <a:lnTo>
                    <a:pt x="281940" y="280670"/>
                  </a:lnTo>
                  <a:lnTo>
                    <a:pt x="283210" y="283210"/>
                  </a:lnTo>
                  <a:lnTo>
                    <a:pt x="285750" y="283210"/>
                  </a:lnTo>
                  <a:lnTo>
                    <a:pt x="572770" y="283210"/>
                  </a:lnTo>
                  <a:lnTo>
                    <a:pt x="572770" y="273050"/>
                  </a:lnTo>
                  <a:close/>
                </a:path>
                <a:path w="3078479" h="1428750">
                  <a:moveTo>
                    <a:pt x="3078480" y="1371600"/>
                  </a:moveTo>
                  <a:lnTo>
                    <a:pt x="2975610" y="1315720"/>
                  </a:lnTo>
                  <a:lnTo>
                    <a:pt x="2964180" y="1332230"/>
                  </a:lnTo>
                  <a:lnTo>
                    <a:pt x="3037840" y="1371600"/>
                  </a:lnTo>
                  <a:lnTo>
                    <a:pt x="2964180" y="1410970"/>
                  </a:lnTo>
                  <a:lnTo>
                    <a:pt x="2975610" y="1428750"/>
                  </a:lnTo>
                  <a:lnTo>
                    <a:pt x="3078480" y="1371600"/>
                  </a:lnTo>
                  <a:close/>
                </a:path>
              </a:pathLst>
            </a:custGeom>
            <a:solidFill>
              <a:srgbClr val="085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2799080" y="3130550"/>
              <a:ext cx="113030" cy="1143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439160" y="3403600"/>
              <a:ext cx="113029" cy="114300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303520" y="3185159"/>
              <a:ext cx="271780" cy="350520"/>
            </a:xfrm>
            <a:custGeom>
              <a:avLst/>
              <a:gdLst/>
              <a:ahLst/>
              <a:cxnLst/>
              <a:rect l="l" t="t" r="r" b="b"/>
              <a:pathLst>
                <a:path w="271779" h="350520">
                  <a:moveTo>
                    <a:pt x="271780" y="0"/>
                  </a:moveTo>
                  <a:lnTo>
                    <a:pt x="135890" y="0"/>
                  </a:lnTo>
                  <a:lnTo>
                    <a:pt x="133350" y="0"/>
                  </a:lnTo>
                  <a:lnTo>
                    <a:pt x="130810" y="1270"/>
                  </a:lnTo>
                  <a:lnTo>
                    <a:pt x="130810" y="3810"/>
                  </a:lnTo>
                  <a:lnTo>
                    <a:pt x="130810" y="340360"/>
                  </a:lnTo>
                  <a:lnTo>
                    <a:pt x="0" y="340360"/>
                  </a:lnTo>
                  <a:lnTo>
                    <a:pt x="0" y="350520"/>
                  </a:lnTo>
                  <a:lnTo>
                    <a:pt x="135890" y="350520"/>
                  </a:lnTo>
                  <a:lnTo>
                    <a:pt x="138430" y="350520"/>
                  </a:lnTo>
                  <a:lnTo>
                    <a:pt x="140970" y="347980"/>
                  </a:lnTo>
                  <a:lnTo>
                    <a:pt x="140970" y="345440"/>
                  </a:lnTo>
                  <a:lnTo>
                    <a:pt x="140970" y="8890"/>
                  </a:lnTo>
                  <a:lnTo>
                    <a:pt x="271780" y="8890"/>
                  </a:lnTo>
                  <a:lnTo>
                    <a:pt x="271780" y="0"/>
                  </a:lnTo>
                  <a:close/>
                </a:path>
              </a:pathLst>
            </a:custGeom>
            <a:solidFill>
              <a:srgbClr val="085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213350" y="3473450"/>
              <a:ext cx="113029" cy="11430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040380" y="3133089"/>
              <a:ext cx="2625090" cy="1084580"/>
            </a:xfrm>
            <a:custGeom>
              <a:avLst/>
              <a:gdLst/>
              <a:ahLst/>
              <a:cxnLst/>
              <a:rect l="l" t="t" r="r" b="b"/>
              <a:pathLst>
                <a:path w="2625090" h="1084579">
                  <a:moveTo>
                    <a:pt x="497840" y="802640"/>
                  </a:moveTo>
                  <a:lnTo>
                    <a:pt x="248920" y="802640"/>
                  </a:lnTo>
                  <a:lnTo>
                    <a:pt x="246380" y="802640"/>
                  </a:lnTo>
                  <a:lnTo>
                    <a:pt x="243840" y="803910"/>
                  </a:lnTo>
                  <a:lnTo>
                    <a:pt x="243840" y="806450"/>
                  </a:lnTo>
                  <a:lnTo>
                    <a:pt x="243840" y="1075690"/>
                  </a:lnTo>
                  <a:lnTo>
                    <a:pt x="0" y="1075690"/>
                  </a:lnTo>
                  <a:lnTo>
                    <a:pt x="0" y="1084580"/>
                  </a:lnTo>
                  <a:lnTo>
                    <a:pt x="248920" y="1084580"/>
                  </a:lnTo>
                  <a:lnTo>
                    <a:pt x="251460" y="1084580"/>
                  </a:lnTo>
                  <a:lnTo>
                    <a:pt x="253987" y="1082040"/>
                  </a:lnTo>
                  <a:lnTo>
                    <a:pt x="253987" y="1079500"/>
                  </a:lnTo>
                  <a:lnTo>
                    <a:pt x="253987" y="811530"/>
                  </a:lnTo>
                  <a:lnTo>
                    <a:pt x="497840" y="811530"/>
                  </a:lnTo>
                  <a:lnTo>
                    <a:pt x="497840" y="802640"/>
                  </a:lnTo>
                  <a:close/>
                </a:path>
                <a:path w="2625090" h="1084579">
                  <a:moveTo>
                    <a:pt x="2625090" y="55880"/>
                  </a:moveTo>
                  <a:lnTo>
                    <a:pt x="2522220" y="0"/>
                  </a:lnTo>
                  <a:lnTo>
                    <a:pt x="2512060" y="16510"/>
                  </a:lnTo>
                  <a:lnTo>
                    <a:pt x="2584450" y="55880"/>
                  </a:lnTo>
                  <a:lnTo>
                    <a:pt x="2512060" y="95250"/>
                  </a:lnTo>
                  <a:lnTo>
                    <a:pt x="2522220" y="113030"/>
                  </a:lnTo>
                  <a:lnTo>
                    <a:pt x="2625090" y="55880"/>
                  </a:lnTo>
                  <a:close/>
                </a:path>
              </a:pathLst>
            </a:custGeom>
            <a:solidFill>
              <a:srgbClr val="085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2948940" y="4156710"/>
              <a:ext cx="114300" cy="113029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515360" y="3883659"/>
              <a:ext cx="2211070" cy="402590"/>
            </a:xfrm>
            <a:custGeom>
              <a:avLst/>
              <a:gdLst/>
              <a:ahLst/>
              <a:cxnLst/>
              <a:rect l="l" t="t" r="r" b="b"/>
              <a:pathLst>
                <a:path w="2211070" h="402589">
                  <a:moveTo>
                    <a:pt x="113030" y="55880"/>
                  </a:moveTo>
                  <a:lnTo>
                    <a:pt x="10160" y="0"/>
                  </a:lnTo>
                  <a:lnTo>
                    <a:pt x="0" y="16510"/>
                  </a:lnTo>
                  <a:lnTo>
                    <a:pt x="72390" y="55880"/>
                  </a:lnTo>
                  <a:lnTo>
                    <a:pt x="0" y="95250"/>
                  </a:lnTo>
                  <a:lnTo>
                    <a:pt x="10160" y="113030"/>
                  </a:lnTo>
                  <a:lnTo>
                    <a:pt x="113030" y="55880"/>
                  </a:lnTo>
                  <a:close/>
                </a:path>
                <a:path w="2211070" h="402589">
                  <a:moveTo>
                    <a:pt x="2211070" y="393700"/>
                  </a:moveTo>
                  <a:lnTo>
                    <a:pt x="2004060" y="393700"/>
                  </a:lnTo>
                  <a:lnTo>
                    <a:pt x="2004060" y="124460"/>
                  </a:lnTo>
                  <a:lnTo>
                    <a:pt x="1995170" y="124460"/>
                  </a:lnTo>
                  <a:lnTo>
                    <a:pt x="1995170" y="397510"/>
                  </a:lnTo>
                  <a:lnTo>
                    <a:pt x="1995170" y="400050"/>
                  </a:lnTo>
                  <a:lnTo>
                    <a:pt x="1996440" y="402590"/>
                  </a:lnTo>
                  <a:lnTo>
                    <a:pt x="1998980" y="402590"/>
                  </a:lnTo>
                  <a:lnTo>
                    <a:pt x="2211070" y="402590"/>
                  </a:lnTo>
                  <a:lnTo>
                    <a:pt x="2211070" y="393700"/>
                  </a:lnTo>
                  <a:close/>
                </a:path>
              </a:pathLst>
            </a:custGeom>
            <a:solidFill>
              <a:srgbClr val="085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213350" y="3952239"/>
              <a:ext cx="113029" cy="11303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703569" y="4225289"/>
              <a:ext cx="113030" cy="113030"/>
            </a:xfrm>
            <a:custGeom>
              <a:avLst/>
              <a:gdLst/>
              <a:ahLst/>
              <a:cxnLst/>
              <a:rect l="l" t="t" r="r" b="b"/>
              <a:pathLst>
                <a:path w="113029" h="113029">
                  <a:moveTo>
                    <a:pt x="10159" y="0"/>
                  </a:moveTo>
                  <a:lnTo>
                    <a:pt x="0" y="16510"/>
                  </a:lnTo>
                  <a:lnTo>
                    <a:pt x="72389" y="55880"/>
                  </a:lnTo>
                  <a:lnTo>
                    <a:pt x="0" y="95250"/>
                  </a:lnTo>
                  <a:lnTo>
                    <a:pt x="10159" y="113030"/>
                  </a:lnTo>
                  <a:lnTo>
                    <a:pt x="113029" y="55880"/>
                  </a:lnTo>
                  <a:lnTo>
                    <a:pt x="10159" y="0"/>
                  </a:lnTo>
                  <a:close/>
                </a:path>
              </a:pathLst>
            </a:custGeom>
            <a:solidFill>
              <a:srgbClr val="085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325620" y="4199889"/>
              <a:ext cx="115569" cy="302260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213350" y="3731259"/>
              <a:ext cx="2324100" cy="10160"/>
            </a:xfrm>
            <a:custGeom>
              <a:avLst/>
              <a:gdLst/>
              <a:ahLst/>
              <a:cxnLst/>
              <a:rect l="l" t="t" r="r" b="b"/>
              <a:pathLst>
                <a:path w="2324100" h="10160">
                  <a:moveTo>
                    <a:pt x="2324100" y="1270"/>
                  </a:moveTo>
                  <a:lnTo>
                    <a:pt x="1211580" y="1270"/>
                  </a:lnTo>
                  <a:lnTo>
                    <a:pt x="1210310" y="0"/>
                  </a:lnTo>
                  <a:lnTo>
                    <a:pt x="1207770" y="0"/>
                  </a:lnTo>
                  <a:lnTo>
                    <a:pt x="0" y="0"/>
                  </a:lnTo>
                  <a:lnTo>
                    <a:pt x="0" y="8890"/>
                  </a:lnTo>
                  <a:lnTo>
                    <a:pt x="1203960" y="8890"/>
                  </a:lnTo>
                  <a:lnTo>
                    <a:pt x="1205230" y="10160"/>
                  </a:lnTo>
                  <a:lnTo>
                    <a:pt x="1207770" y="10160"/>
                  </a:lnTo>
                  <a:lnTo>
                    <a:pt x="2324100" y="10160"/>
                  </a:lnTo>
                  <a:lnTo>
                    <a:pt x="2324100" y="1270"/>
                  </a:lnTo>
                  <a:close/>
                </a:path>
              </a:pathLst>
            </a:custGeom>
            <a:solidFill>
              <a:srgbClr val="085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7514589" y="3680460"/>
              <a:ext cx="113029" cy="113029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7773669" y="4226560"/>
              <a:ext cx="306070" cy="113029"/>
            </a:xfrm>
            <a:prstGeom prst="rect">
              <a:avLst/>
            </a:prstGeom>
            <a:blipFill>
              <a:blip r:embed="rId1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7680959" y="3686809"/>
            <a:ext cx="3168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Arial"/>
                <a:cs typeface="Arial"/>
              </a:rPr>
              <a:t>R</a:t>
            </a:r>
            <a:r>
              <a:rPr sz="1800" dirty="0">
                <a:latin typeface="Arial"/>
                <a:cs typeface="Arial"/>
              </a:rPr>
              <a:t>1</a:t>
            </a:r>
            <a:endParaRPr sz="18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8088630" y="4155440"/>
            <a:ext cx="3168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spc="-10" dirty="0">
                <a:latin typeface="Arial"/>
                <a:cs typeface="Arial"/>
              </a:rPr>
              <a:t>R</a:t>
            </a:r>
            <a:r>
              <a:rPr sz="1800" dirty="0">
                <a:latin typeface="Arial"/>
                <a:cs typeface="Arial"/>
              </a:rPr>
              <a:t>2</a:t>
            </a:r>
            <a:endParaRPr sz="1800">
              <a:latin typeface="Arial"/>
              <a:cs typeface="Arial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2726689" y="4738370"/>
            <a:ext cx="5121275" cy="16992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189355" marR="2954655" indent="-120650">
              <a:lnSpc>
                <a:spcPct val="100000"/>
              </a:lnSpc>
              <a:spcBef>
                <a:spcPts val="100"/>
              </a:spcBef>
            </a:pPr>
            <a:r>
              <a:rPr sz="1800" spc="-5" dirty="0">
                <a:latin typeface="Arial"/>
                <a:cs typeface="Arial"/>
              </a:rPr>
              <a:t>O</a:t>
            </a:r>
            <a:r>
              <a:rPr sz="1800" spc="5" dirty="0">
                <a:latin typeface="Arial"/>
                <a:cs typeface="Arial"/>
              </a:rPr>
              <a:t>r</a:t>
            </a:r>
            <a:r>
              <a:rPr sz="1800" spc="-15" dirty="0">
                <a:latin typeface="Arial"/>
                <a:cs typeface="Arial"/>
              </a:rPr>
              <a:t>g</a:t>
            </a:r>
            <a:r>
              <a:rPr sz="1800" spc="-5" dirty="0">
                <a:latin typeface="Arial"/>
                <a:cs typeface="Arial"/>
              </a:rPr>
              <a:t>a</a:t>
            </a:r>
            <a:r>
              <a:rPr sz="1800" spc="-15" dirty="0">
                <a:latin typeface="Arial"/>
                <a:cs typeface="Arial"/>
              </a:rPr>
              <a:t>n</a:t>
            </a:r>
            <a:r>
              <a:rPr sz="1800" spc="-5" dirty="0">
                <a:latin typeface="Arial"/>
                <a:cs typeface="Arial"/>
              </a:rPr>
              <a:t>isa</a:t>
            </a:r>
            <a:r>
              <a:rPr sz="1800" spc="-15" dirty="0">
                <a:latin typeface="Arial"/>
                <a:cs typeface="Arial"/>
              </a:rPr>
              <a:t>s</a:t>
            </a:r>
            <a:r>
              <a:rPr sz="1800" dirty="0">
                <a:latin typeface="Arial"/>
                <a:cs typeface="Arial"/>
              </a:rPr>
              <a:t>i  </a:t>
            </a:r>
            <a:r>
              <a:rPr sz="1800" spc="-10" dirty="0">
                <a:latin typeface="Arial"/>
                <a:cs typeface="Arial"/>
              </a:rPr>
              <a:t>Pemuda</a:t>
            </a:r>
            <a:endParaRPr sz="18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20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2400">
              <a:latin typeface="Arial"/>
              <a:cs typeface="Arial"/>
            </a:endParaRPr>
          </a:p>
          <a:p>
            <a:pPr marL="12700">
              <a:lnSpc>
                <a:spcPts val="1889"/>
              </a:lnSpc>
              <a:tabLst>
                <a:tab pos="4391660" algn="l"/>
              </a:tabLst>
            </a:pPr>
            <a:r>
              <a:rPr sz="1800" spc="-5" dirty="0">
                <a:latin typeface="Arial"/>
                <a:cs typeface="Arial"/>
              </a:rPr>
              <a:t>Pemerintah, DPR, DPRD, </a:t>
            </a:r>
            <a:r>
              <a:rPr sz="1800" spc="-10" dirty="0">
                <a:latin typeface="Arial"/>
                <a:cs typeface="Arial"/>
              </a:rPr>
              <a:t>dan</a:t>
            </a:r>
            <a:r>
              <a:rPr sz="1800" spc="-65" dirty="0">
                <a:latin typeface="Arial"/>
                <a:cs typeface="Arial"/>
              </a:rPr>
              <a:t> </a:t>
            </a:r>
            <a:r>
              <a:rPr sz="1800" spc="-10" dirty="0">
                <a:latin typeface="Arial"/>
                <a:cs typeface="Arial"/>
              </a:rPr>
              <a:t>Lainnya </a:t>
            </a:r>
            <a:r>
              <a:rPr sz="1800" spc="-135" dirty="0">
                <a:latin typeface="Arial"/>
                <a:cs typeface="Arial"/>
              </a:rPr>
              <a:t> </a:t>
            </a:r>
            <a:r>
              <a:rPr sz="1800" u="sng" dirty="0">
                <a:uFill>
                  <a:solidFill>
                    <a:srgbClr val="085193"/>
                  </a:solidFill>
                </a:uFill>
                <a:latin typeface="Times New Roman"/>
                <a:cs typeface="Times New Roman"/>
              </a:rPr>
              <a:t> 	</a:t>
            </a:r>
            <a:endParaRPr sz="1800">
              <a:latin typeface="Times New Roman"/>
              <a:cs typeface="Times New Roman"/>
            </a:endParaRPr>
          </a:p>
          <a:p>
            <a:pPr marR="5080" algn="r">
              <a:lnSpc>
                <a:spcPts val="1889"/>
              </a:lnSpc>
            </a:pPr>
            <a:r>
              <a:rPr sz="1800" spc="-5" dirty="0">
                <a:latin typeface="Arial"/>
                <a:cs typeface="Arial"/>
              </a:rPr>
              <a:t>R3</a:t>
            </a:r>
            <a:endParaRPr sz="1800">
              <a:latin typeface="Arial"/>
              <a:cs typeface="Arial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7059930" y="6139179"/>
            <a:ext cx="307340" cy="113029"/>
          </a:xfrm>
          <a:prstGeom prst="rect">
            <a:avLst/>
          </a:prstGeom>
          <a:blipFill>
            <a:blip r:embed="rId14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104389" y="535940"/>
            <a:ext cx="493014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dirty="0">
                <a:latin typeface="Arial"/>
                <a:cs typeface="Arial"/>
              </a:rPr>
              <a:t>Konteks </a:t>
            </a:r>
            <a:r>
              <a:rPr b="1" spc="-5" dirty="0">
                <a:latin typeface="Arial"/>
                <a:cs typeface="Arial"/>
              </a:rPr>
              <a:t>Gen</a:t>
            </a:r>
            <a:r>
              <a:rPr b="1" spc="-110" dirty="0">
                <a:latin typeface="Arial"/>
                <a:cs typeface="Arial"/>
              </a:rPr>
              <a:t> </a:t>
            </a:r>
            <a:r>
              <a:rPr b="1" dirty="0">
                <a:latin typeface="Arial"/>
                <a:cs typeface="Arial"/>
              </a:rPr>
              <a:t>Re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5940" y="2014220"/>
            <a:ext cx="8067675" cy="418211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6385" marR="9525" indent="-274320" algn="just">
              <a:lnSpc>
                <a:spcPct val="100000"/>
              </a:lnSpc>
              <a:spcBef>
                <a:spcPts val="100"/>
              </a:spcBef>
              <a:buClr>
                <a:srgbClr val="0ACFD8"/>
              </a:buClr>
              <a:buSzPct val="94230"/>
              <a:buFont typeface="Wingdings"/>
              <a:buChar char=""/>
              <a:tabLst>
                <a:tab pos="415290" algn="l"/>
              </a:tabLst>
            </a:pPr>
            <a:r>
              <a:rPr sz="2600" spc="-5" dirty="0">
                <a:latin typeface="DejaVu Sans"/>
                <a:cs typeface="DejaVu Sans"/>
              </a:rPr>
              <a:t>Jumlah remaja-mahasiswa sangat </a:t>
            </a:r>
            <a:r>
              <a:rPr sz="2600" dirty="0">
                <a:latin typeface="DejaVu Sans"/>
                <a:cs typeface="DejaVu Sans"/>
              </a:rPr>
              <a:t>besar ± </a:t>
            </a:r>
            <a:r>
              <a:rPr sz="2600" spc="-5" dirty="0">
                <a:latin typeface="DejaVu Sans"/>
                <a:cs typeface="DejaVu Sans"/>
              </a:rPr>
              <a:t>64  Juta (27,6% dari jumlah</a:t>
            </a:r>
            <a:r>
              <a:rPr sz="2600" spc="10" dirty="0">
                <a:latin typeface="DejaVu Sans"/>
                <a:cs typeface="DejaVu Sans"/>
              </a:rPr>
              <a:t> </a:t>
            </a:r>
            <a:r>
              <a:rPr sz="2600" dirty="0">
                <a:latin typeface="DejaVu Sans"/>
                <a:cs typeface="DejaVu Sans"/>
              </a:rPr>
              <a:t>penduduk)</a:t>
            </a:r>
            <a:endParaRPr sz="2600">
              <a:latin typeface="DejaVu Sans"/>
              <a:cs typeface="DejaVu Sans"/>
            </a:endParaRPr>
          </a:p>
          <a:p>
            <a:pPr marL="286385" marR="11430" indent="-274320" algn="just">
              <a:lnSpc>
                <a:spcPct val="100000"/>
              </a:lnSpc>
              <a:spcBef>
                <a:spcPts val="509"/>
              </a:spcBef>
              <a:buClr>
                <a:srgbClr val="0ACFD8"/>
              </a:buClr>
              <a:buSzPct val="94230"/>
              <a:buFont typeface="Wingdings"/>
              <a:buChar char=""/>
              <a:tabLst>
                <a:tab pos="287020" algn="l"/>
              </a:tabLst>
            </a:pPr>
            <a:r>
              <a:rPr sz="2600" spc="-5" dirty="0">
                <a:latin typeface="DejaVu Sans"/>
                <a:cs typeface="DejaVu Sans"/>
              </a:rPr>
              <a:t>Besarnya arus globalisasi informasi yang tidak  terkendali </a:t>
            </a:r>
            <a:r>
              <a:rPr sz="2600" dirty="0">
                <a:latin typeface="DejaVu Sans"/>
                <a:cs typeface="DejaVu Sans"/>
              </a:rPr>
              <a:t>akan </a:t>
            </a:r>
            <a:r>
              <a:rPr sz="2600" spc="-5" dirty="0">
                <a:latin typeface="DejaVu Sans"/>
                <a:cs typeface="DejaVu Sans"/>
              </a:rPr>
              <a:t>berdampak positif dan negatif  </a:t>
            </a:r>
            <a:r>
              <a:rPr sz="2600" dirty="0">
                <a:latin typeface="DejaVu Sans"/>
                <a:cs typeface="DejaVu Sans"/>
              </a:rPr>
              <a:t>bagi </a:t>
            </a:r>
            <a:r>
              <a:rPr sz="2600" spc="-5" dirty="0">
                <a:latin typeface="DejaVu Sans"/>
                <a:cs typeface="DejaVu Sans"/>
              </a:rPr>
              <a:t>remaja </a:t>
            </a:r>
            <a:r>
              <a:rPr sz="2600" dirty="0">
                <a:latin typeface="DejaVu Sans"/>
                <a:cs typeface="DejaVu Sans"/>
              </a:rPr>
              <a:t>dan</a:t>
            </a:r>
            <a:r>
              <a:rPr sz="2600" spc="-15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mahasiswa)</a:t>
            </a:r>
            <a:endParaRPr sz="2600">
              <a:latin typeface="DejaVu Sans"/>
              <a:cs typeface="DejaVu Sans"/>
            </a:endParaRPr>
          </a:p>
          <a:p>
            <a:pPr marL="286385" marR="5080" indent="-274320" algn="just">
              <a:lnSpc>
                <a:spcPct val="100000"/>
              </a:lnSpc>
              <a:spcBef>
                <a:spcPts val="509"/>
              </a:spcBef>
              <a:buClr>
                <a:srgbClr val="0ACFD8"/>
              </a:buClr>
              <a:buSzPct val="94230"/>
              <a:buFont typeface="Wingdings"/>
              <a:buChar char=""/>
              <a:tabLst>
                <a:tab pos="412750" algn="l"/>
              </a:tabLst>
            </a:pPr>
            <a:r>
              <a:rPr sz="2600" dirty="0">
                <a:latin typeface="DejaVu Sans"/>
                <a:cs typeface="DejaVu Sans"/>
              </a:rPr>
              <a:t>Mengakibatkan </a:t>
            </a:r>
            <a:r>
              <a:rPr sz="2600" spc="-5" dirty="0">
                <a:latin typeface="DejaVu Sans"/>
                <a:cs typeface="DejaVu Sans"/>
              </a:rPr>
              <a:t>perilaku </a:t>
            </a:r>
            <a:r>
              <a:rPr sz="2600" dirty="0">
                <a:latin typeface="DejaVu Sans"/>
                <a:cs typeface="DejaVu Sans"/>
              </a:rPr>
              <a:t>hidup </a:t>
            </a:r>
            <a:r>
              <a:rPr sz="2600" b="1" spc="-5" dirty="0">
                <a:latin typeface="Arial"/>
                <a:cs typeface="Arial"/>
              </a:rPr>
              <a:t>tidak </a:t>
            </a:r>
            <a:r>
              <a:rPr sz="2600" b="1" dirty="0">
                <a:latin typeface="Arial"/>
                <a:cs typeface="Arial"/>
              </a:rPr>
              <a:t>sehat dan  </a:t>
            </a:r>
            <a:r>
              <a:rPr sz="2600" b="1" spc="-5" dirty="0">
                <a:latin typeface="Arial"/>
                <a:cs typeface="Arial"/>
              </a:rPr>
              <a:t>tidak </a:t>
            </a:r>
            <a:r>
              <a:rPr sz="2600" b="1" dirty="0">
                <a:latin typeface="Arial"/>
                <a:cs typeface="Arial"/>
              </a:rPr>
              <a:t>berakhlak </a:t>
            </a:r>
            <a:r>
              <a:rPr sz="2600" spc="-5" dirty="0">
                <a:latin typeface="DejaVu Sans"/>
                <a:cs typeface="DejaVu Sans"/>
              </a:rPr>
              <a:t>remaja </a:t>
            </a:r>
            <a:r>
              <a:rPr sz="2600" dirty="0">
                <a:latin typeface="DejaVu Sans"/>
                <a:cs typeface="DejaVu Sans"/>
              </a:rPr>
              <a:t>– </a:t>
            </a:r>
            <a:r>
              <a:rPr sz="2600" spc="-5" dirty="0">
                <a:latin typeface="DejaVu Sans"/>
                <a:cs typeface="DejaVu Sans"/>
              </a:rPr>
              <a:t>mahsiswa</a:t>
            </a:r>
            <a:r>
              <a:rPr sz="2600" spc="114" dirty="0">
                <a:latin typeface="DejaVu Sans"/>
                <a:cs typeface="DejaVu Sans"/>
              </a:rPr>
              <a:t> </a:t>
            </a:r>
            <a:r>
              <a:rPr sz="2600" dirty="0">
                <a:latin typeface="DejaVu Sans"/>
                <a:cs typeface="DejaVu Sans"/>
              </a:rPr>
              <a:t>Indonesia</a:t>
            </a:r>
            <a:endParaRPr sz="2600">
              <a:latin typeface="DejaVu Sans"/>
              <a:cs typeface="DejaVu Sans"/>
            </a:endParaRPr>
          </a:p>
          <a:p>
            <a:pPr marL="286385" marR="8890" indent="-274320" algn="just">
              <a:lnSpc>
                <a:spcPct val="100000"/>
              </a:lnSpc>
              <a:spcBef>
                <a:spcPts val="520"/>
              </a:spcBef>
              <a:buClr>
                <a:srgbClr val="0ACFD8"/>
              </a:buClr>
              <a:buSzPct val="94230"/>
              <a:buFont typeface="Wingdings"/>
              <a:buChar char=""/>
              <a:tabLst>
                <a:tab pos="287020" algn="l"/>
              </a:tabLst>
            </a:pPr>
            <a:r>
              <a:rPr sz="2600" spc="-5" dirty="0">
                <a:latin typeface="DejaVu Sans"/>
                <a:cs typeface="DejaVu Sans"/>
              </a:rPr>
              <a:t>Perilaku remaja </a:t>
            </a:r>
            <a:r>
              <a:rPr sz="2600" dirty="0">
                <a:latin typeface="DejaVu Sans"/>
                <a:cs typeface="DejaVu Sans"/>
              </a:rPr>
              <a:t>– </a:t>
            </a:r>
            <a:r>
              <a:rPr sz="2600" spc="-5" dirty="0">
                <a:latin typeface="DejaVu Sans"/>
                <a:cs typeface="DejaVu Sans"/>
              </a:rPr>
              <a:t>mahasiswa Indonesia  seperti ini, </a:t>
            </a:r>
            <a:r>
              <a:rPr sz="2600" dirty="0">
                <a:latin typeface="DejaVu Sans"/>
                <a:cs typeface="DejaVu Sans"/>
              </a:rPr>
              <a:t>mempengaruhi </a:t>
            </a:r>
            <a:r>
              <a:rPr sz="2600" spc="-5" dirty="0">
                <a:latin typeface="DejaVu Sans"/>
                <a:cs typeface="DejaVu Sans"/>
              </a:rPr>
              <a:t>program </a:t>
            </a:r>
            <a:r>
              <a:rPr sz="2600" dirty="0">
                <a:latin typeface="DejaVu Sans"/>
                <a:cs typeface="DejaVu Sans"/>
              </a:rPr>
              <a:t>kkb </a:t>
            </a:r>
            <a:r>
              <a:rPr sz="2600" spc="-5" dirty="0">
                <a:latin typeface="DejaVu Sans"/>
                <a:cs typeface="DejaVu Sans"/>
              </a:rPr>
              <a:t>dan  kualitas </a:t>
            </a:r>
            <a:r>
              <a:rPr sz="2600" dirty="0">
                <a:latin typeface="DejaVu Sans"/>
                <a:cs typeface="DejaVu Sans"/>
              </a:rPr>
              <a:t>bangsa </a:t>
            </a:r>
            <a:r>
              <a:rPr sz="2600" spc="-5" dirty="0">
                <a:latin typeface="DejaVu Sans"/>
                <a:cs typeface="DejaVu Sans"/>
              </a:rPr>
              <a:t>10-20 </a:t>
            </a:r>
            <a:r>
              <a:rPr sz="2600" dirty="0">
                <a:latin typeface="DejaVu Sans"/>
                <a:cs typeface="DejaVu Sans"/>
              </a:rPr>
              <a:t>tahun</a:t>
            </a:r>
            <a:r>
              <a:rPr sz="2600" spc="-5" dirty="0">
                <a:latin typeface="DejaVu Sans"/>
                <a:cs typeface="DejaVu Sans"/>
              </a:rPr>
              <a:t> </a:t>
            </a:r>
            <a:r>
              <a:rPr sz="2600" dirty="0">
                <a:latin typeface="DejaVu Sans"/>
                <a:cs typeface="DejaVu Sans"/>
              </a:rPr>
              <a:t>kedepan</a:t>
            </a:r>
            <a:endParaRPr sz="26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28600" y="304800"/>
            <a:ext cx="8610600" cy="5927725"/>
            <a:chOff x="228600" y="304800"/>
            <a:chExt cx="8610600" cy="5927725"/>
          </a:xfrm>
        </p:grpSpPr>
        <p:sp>
          <p:nvSpPr>
            <p:cNvPr id="3" name="object 3"/>
            <p:cNvSpPr/>
            <p:nvPr/>
          </p:nvSpPr>
          <p:spPr>
            <a:xfrm>
              <a:off x="228600" y="304800"/>
              <a:ext cx="8361045" cy="5927542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3016250" y="990600"/>
              <a:ext cx="2080260" cy="224155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5027930" y="367029"/>
              <a:ext cx="3811270" cy="22860"/>
            </a:xfrm>
            <a:custGeom>
              <a:avLst/>
              <a:gdLst/>
              <a:ahLst/>
              <a:cxnLst/>
              <a:rect l="l" t="t" r="r" b="b"/>
              <a:pathLst>
                <a:path w="3811270" h="2286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2860"/>
                  </a:lnTo>
                  <a:lnTo>
                    <a:pt x="3811270" y="2286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D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5027929" y="38988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D2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5027929" y="40258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D1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5027929" y="41402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D0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027929" y="42545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F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027929" y="43687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E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027929" y="44957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027930" y="461009"/>
              <a:ext cx="3811270" cy="24130"/>
            </a:xfrm>
            <a:custGeom>
              <a:avLst/>
              <a:gdLst/>
              <a:ahLst/>
              <a:cxnLst/>
              <a:rect l="l" t="t" r="r" b="b"/>
              <a:pathLst>
                <a:path w="3811270" h="2412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4130"/>
                  </a:lnTo>
                  <a:lnTo>
                    <a:pt x="3811270" y="241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C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027929" y="48513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027929" y="49657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027929" y="50800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027929" y="52070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027929" y="53212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6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027929" y="54355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5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5027929" y="55625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5027929" y="56769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3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027929" y="57912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2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5027929" y="59055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1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5027929" y="60325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5027929" y="61467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F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5027929" y="62737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E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5027929" y="63880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D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5027929" y="65024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C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5027929" y="66167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5027929" y="67437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A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5027929" y="68580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5027929" y="69722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8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5027929" y="70865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5027929" y="72135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6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027929" y="73279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027929" y="74421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4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5027929" y="75691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3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5027929" y="76835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2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5027929" y="77978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1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5027929" y="79248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2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B0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5027929" y="80390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AF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5027929" y="81534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5027929" y="82804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A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5027929" y="83946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2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5027929" y="85090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5027929" y="86233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A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5027929" y="87503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9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5027929" y="88645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8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5027929" y="89915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7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5027929" y="91059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5027929" y="92201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5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5027929" y="93345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4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5027929" y="94615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3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5027929" y="95758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5027929" y="96900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1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5027929" y="98044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A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5027929" y="99314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5027929" y="100456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5027929" y="101726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5027929" y="102870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C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027929" y="104013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B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5027929" y="105155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A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5027930" y="1064259"/>
              <a:ext cx="3811270" cy="22860"/>
            </a:xfrm>
            <a:custGeom>
              <a:avLst/>
              <a:gdLst/>
              <a:ahLst/>
              <a:cxnLst/>
              <a:rect l="l" t="t" r="r" b="b"/>
              <a:pathLst>
                <a:path w="3811270" h="22859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2860"/>
                  </a:lnTo>
                  <a:lnTo>
                    <a:pt x="3811270" y="2286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027929" y="108711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7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5027929" y="109981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6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5027929" y="111125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5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027929" y="112268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5027929" y="113411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5027929" y="114681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2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5027929" y="115823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1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027929" y="117093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90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5027929" y="118236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5027929" y="119380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5027929" y="120523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5027929" y="121793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C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5027929" y="122936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B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5027929" y="124078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A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5027929" y="125221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9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5027929" y="126491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8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5027929" y="127635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7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5027929" y="128905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5027929" y="130048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5027929" y="131191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18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5027929" y="132333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83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5027929" y="133603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8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5027929" y="134746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8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5027929" y="135890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80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5027929" y="137160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F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5027929" y="138303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E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5027929" y="139446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D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5027929" y="140588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027929" y="141858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B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027929" y="143001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A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5027929" y="144271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9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5027929" y="145415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5027929" y="146558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7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5027929" y="147701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6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5027929" y="148971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5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5027929" y="150113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5027929" y="151256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5027929" y="152400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2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5027929" y="153670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1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5027929" y="154813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70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5027929" y="156083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F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5027929" y="157226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E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5027929" y="158368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D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5027929" y="159511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5027929" y="160781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B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5027929" y="161925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A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5027929" y="163068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9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5027929" y="164338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8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5027929" y="165481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7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5027929" y="166623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6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5027929" y="167893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5027929" y="169036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4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5027929" y="1701800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3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5027929" y="171450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5027929" y="172593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1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5027929" y="1737360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60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5027929" y="1748789"/>
              <a:ext cx="3811270" cy="12700"/>
            </a:xfrm>
            <a:custGeom>
              <a:avLst/>
              <a:gdLst/>
              <a:ahLst/>
              <a:cxnLst/>
              <a:rect l="l" t="t" r="r" b="b"/>
              <a:pathLst>
                <a:path w="3811270" h="12700">
                  <a:moveTo>
                    <a:pt x="3811270" y="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3811270" y="1270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5F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5027929" y="176148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3811270" y="11430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5E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5027929" y="1772919"/>
              <a:ext cx="3811270" cy="11430"/>
            </a:xfrm>
            <a:custGeom>
              <a:avLst/>
              <a:gdLst/>
              <a:ahLst/>
              <a:cxnLst/>
              <a:rect l="l" t="t" r="r" b="b"/>
              <a:pathLst>
                <a:path w="3811270" h="11430">
                  <a:moveTo>
                    <a:pt x="3811270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811270" y="11429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5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2" name="object 122"/>
          <p:cNvSpPr txBox="1"/>
          <p:nvPr/>
        </p:nvSpPr>
        <p:spPr>
          <a:xfrm>
            <a:off x="5107940" y="445770"/>
            <a:ext cx="3566795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Sasaran R1: para remaja </a:t>
            </a:r>
            <a:r>
              <a:rPr sz="1400" spc="-10" dirty="0">
                <a:solidFill>
                  <a:srgbClr val="FFFF00"/>
                </a:solidFill>
                <a:latin typeface="Arial Black"/>
                <a:cs typeface="Arial Black"/>
              </a:rPr>
              <a:t>yang 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tergabung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dalam </a:t>
            </a:r>
            <a:r>
              <a:rPr sz="1400" spc="-10" dirty="0">
                <a:solidFill>
                  <a:srgbClr val="FFFF00"/>
                </a:solidFill>
                <a:latin typeface="Arial Black"/>
                <a:cs typeface="Arial Black"/>
              </a:rPr>
              <a:t>Pusat </a:t>
            </a:r>
            <a:r>
              <a:rPr sz="1400" spc="5" dirty="0">
                <a:solidFill>
                  <a:srgbClr val="FFFF00"/>
                </a:solidFill>
                <a:latin typeface="Arial Black"/>
                <a:cs typeface="Arial Black"/>
              </a:rPr>
              <a:t>Informasi 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dan </a:t>
            </a:r>
            <a:r>
              <a:rPr sz="1400" spc="-10" dirty="0">
                <a:solidFill>
                  <a:srgbClr val="FFFF00"/>
                </a:solidFill>
                <a:latin typeface="Arial Black"/>
                <a:cs typeface="Arial Black"/>
              </a:rPr>
              <a:t>Konseling Remaja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(PIK-R/M)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dan  </a:t>
            </a:r>
            <a:r>
              <a:rPr sz="1400" spc="5" dirty="0">
                <a:solidFill>
                  <a:srgbClr val="FFFF00"/>
                </a:solidFill>
                <a:latin typeface="Arial Black"/>
                <a:cs typeface="Arial Black"/>
              </a:rPr>
              <a:t>para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orang tua remaja </a:t>
            </a:r>
            <a:r>
              <a:rPr sz="1400" spc="-10" dirty="0">
                <a:solidFill>
                  <a:srgbClr val="FFFF00"/>
                </a:solidFill>
                <a:latin typeface="Arial Black"/>
                <a:cs typeface="Arial Black"/>
              </a:rPr>
              <a:t>yang 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tergabung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dalam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Bina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Keluarga  </a:t>
            </a:r>
            <a:r>
              <a:rPr sz="1400" spc="-10" dirty="0">
                <a:solidFill>
                  <a:srgbClr val="FFFF00"/>
                </a:solidFill>
                <a:latin typeface="Arial Black"/>
                <a:cs typeface="Arial Black"/>
              </a:rPr>
              <a:t>Remaja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 (BKR).</a:t>
            </a:r>
            <a:endParaRPr sz="1400">
              <a:latin typeface="Arial Black"/>
              <a:cs typeface="Arial Black"/>
            </a:endParaRPr>
          </a:p>
        </p:txBody>
      </p:sp>
      <p:grpSp>
        <p:nvGrpSpPr>
          <p:cNvPr id="123" name="object 123"/>
          <p:cNvGrpSpPr/>
          <p:nvPr/>
        </p:nvGrpSpPr>
        <p:grpSpPr>
          <a:xfrm>
            <a:off x="3625850" y="3124200"/>
            <a:ext cx="5215890" cy="3093720"/>
            <a:chOff x="3625850" y="3124200"/>
            <a:chExt cx="5215890" cy="3093720"/>
          </a:xfrm>
        </p:grpSpPr>
        <p:sp>
          <p:nvSpPr>
            <p:cNvPr id="124" name="object 124"/>
            <p:cNvSpPr/>
            <p:nvPr/>
          </p:nvSpPr>
          <p:spPr>
            <a:xfrm>
              <a:off x="3854450" y="3515359"/>
              <a:ext cx="1098550" cy="28575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026660" y="4517389"/>
              <a:ext cx="3812540" cy="24130"/>
            </a:xfrm>
            <a:custGeom>
              <a:avLst/>
              <a:gdLst/>
              <a:ahLst/>
              <a:cxnLst/>
              <a:rect l="l" t="t" r="r" b="b"/>
              <a:pathLst>
                <a:path w="3812540" h="24129">
                  <a:moveTo>
                    <a:pt x="3812540" y="635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2540" y="12712"/>
                  </a:lnTo>
                  <a:lnTo>
                    <a:pt x="2540" y="24130"/>
                  </a:lnTo>
                  <a:lnTo>
                    <a:pt x="3812540" y="24130"/>
                  </a:lnTo>
                  <a:lnTo>
                    <a:pt x="3812540" y="19050"/>
                  </a:lnTo>
                  <a:lnTo>
                    <a:pt x="3812540" y="6350"/>
                  </a:lnTo>
                  <a:close/>
                </a:path>
              </a:pathLst>
            </a:custGeom>
            <a:solidFill>
              <a:srgbClr val="02D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5026660" y="450596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D2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5026660" y="449326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7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D1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5026660" y="448183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143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D0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026660" y="447040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F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5026660" y="445770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7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E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5026660" y="4446269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1429"/>
                  </a:lnTo>
                  <a:lnTo>
                    <a:pt x="3812540" y="19049"/>
                  </a:lnTo>
                  <a:lnTo>
                    <a:pt x="381254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5026660" y="4422139"/>
              <a:ext cx="3812540" cy="30480"/>
            </a:xfrm>
            <a:custGeom>
              <a:avLst/>
              <a:gdLst/>
              <a:ahLst/>
              <a:cxnLst/>
              <a:rect l="l" t="t" r="r" b="b"/>
              <a:pathLst>
                <a:path w="3812540" h="30479">
                  <a:moveTo>
                    <a:pt x="3812540" y="6350"/>
                  </a:moveTo>
                  <a:lnTo>
                    <a:pt x="0" y="0"/>
                  </a:lnTo>
                  <a:lnTo>
                    <a:pt x="0" y="12700"/>
                  </a:lnTo>
                  <a:lnTo>
                    <a:pt x="0" y="24130"/>
                  </a:lnTo>
                  <a:lnTo>
                    <a:pt x="3812540" y="30480"/>
                  </a:lnTo>
                  <a:lnTo>
                    <a:pt x="3812540" y="19050"/>
                  </a:lnTo>
                  <a:lnTo>
                    <a:pt x="3812540" y="6350"/>
                  </a:lnTo>
                  <a:close/>
                </a:path>
              </a:pathLst>
            </a:custGeom>
            <a:solidFill>
              <a:srgbClr val="02CC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026660" y="441071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5026660" y="439928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5026660" y="438658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5026660" y="437515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5026660" y="436371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6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5026660" y="4351019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699"/>
                  </a:lnTo>
                  <a:lnTo>
                    <a:pt x="3812540" y="19049"/>
                  </a:lnTo>
                  <a:lnTo>
                    <a:pt x="381254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5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5026660" y="433958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5026660" y="432816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3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026660" y="431546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2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5026660" y="430403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1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5026660" y="429133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7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5026660" y="427990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143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F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5026660" y="426846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E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5026660" y="4255769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699"/>
                  </a:lnTo>
                  <a:lnTo>
                    <a:pt x="3812540" y="19049"/>
                  </a:lnTo>
                  <a:lnTo>
                    <a:pt x="3812540" y="7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D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5026660" y="4244339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143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C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5026660" y="423291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5026660" y="422021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A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5026660" y="420878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5026660" y="419735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8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5026660" y="418465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5026660" y="417321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6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5026660" y="416178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5026660" y="4149089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4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026660" y="413766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3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5026660" y="412623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2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5026660" y="411353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1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5026660" y="410210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B0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026660" y="408940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7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AF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5026660" y="4077969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1429"/>
                  </a:lnTo>
                  <a:lnTo>
                    <a:pt x="3813810" y="19049"/>
                  </a:lnTo>
                  <a:lnTo>
                    <a:pt x="381381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5026660" y="4066539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A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5026660" y="405511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2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5026660" y="404241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A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5026660" y="403098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AA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5026660" y="401955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A9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5026660" y="400685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A8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5026660" y="3995419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A7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5026660" y="3983989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A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5026660" y="3971289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A5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5026660" y="395986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A4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5026660" y="394716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7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A3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5026660" y="393573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143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A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5026660" y="392430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1269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01A1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5027930" y="391160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7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A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5027930" y="3900169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1429"/>
                  </a:lnTo>
                  <a:lnTo>
                    <a:pt x="3812540" y="19049"/>
                  </a:lnTo>
                  <a:lnTo>
                    <a:pt x="381254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5027930" y="388874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5027930" y="387604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5027930" y="386460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C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5027930" y="385318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B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5027930" y="384048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A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5027930" y="3817619"/>
              <a:ext cx="3812540" cy="29209"/>
            </a:xfrm>
            <a:custGeom>
              <a:avLst/>
              <a:gdLst/>
              <a:ahLst/>
              <a:cxnLst/>
              <a:rect l="l" t="t" r="r" b="b"/>
              <a:pathLst>
                <a:path w="3812540" h="29210">
                  <a:moveTo>
                    <a:pt x="3812540" y="635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0" y="22860"/>
                  </a:lnTo>
                  <a:lnTo>
                    <a:pt x="3812540" y="29210"/>
                  </a:lnTo>
                  <a:lnTo>
                    <a:pt x="3812540" y="17780"/>
                  </a:lnTo>
                  <a:lnTo>
                    <a:pt x="3812540" y="6350"/>
                  </a:lnTo>
                  <a:close/>
                </a:path>
              </a:pathLst>
            </a:custGeom>
            <a:solidFill>
              <a:srgbClr val="019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5027930" y="3804919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699"/>
                  </a:lnTo>
                  <a:lnTo>
                    <a:pt x="3812540" y="19049"/>
                  </a:lnTo>
                  <a:lnTo>
                    <a:pt x="381254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7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5027930" y="379349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6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5027930" y="378205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5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5027930" y="3769359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5027930" y="375793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5027930" y="374523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7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2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5027930" y="373380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143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1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5027930" y="372236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90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5027930" y="3709669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699"/>
                  </a:lnTo>
                  <a:lnTo>
                    <a:pt x="3812540" y="19049"/>
                  </a:lnTo>
                  <a:lnTo>
                    <a:pt x="381254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5027930" y="369824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5027930" y="368680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5027930" y="3674109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C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5027930" y="366268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B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5027930" y="365125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A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5027930" y="363855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9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5027930" y="362711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8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5027930" y="361569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7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5027930" y="360299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5027930" y="359155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5027930" y="358013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18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5027930" y="356743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7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3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5027930" y="3556000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1429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5027930" y="3544569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5027930" y="3531869"/>
              <a:ext cx="3812540" cy="19050"/>
            </a:xfrm>
            <a:custGeom>
              <a:avLst/>
              <a:gdLst/>
              <a:ahLst/>
              <a:cxnLst/>
              <a:rect l="l" t="t" r="r" b="b"/>
              <a:pathLst>
                <a:path w="3812540" h="19050">
                  <a:moveTo>
                    <a:pt x="0" y="0"/>
                  </a:moveTo>
                  <a:lnTo>
                    <a:pt x="0" y="12700"/>
                  </a:lnTo>
                  <a:lnTo>
                    <a:pt x="3812540" y="1905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5027930" y="3520440"/>
              <a:ext cx="3812540" cy="17780"/>
            </a:xfrm>
            <a:custGeom>
              <a:avLst/>
              <a:gdLst/>
              <a:ahLst/>
              <a:cxnLst/>
              <a:rect l="l" t="t" r="r" b="b"/>
              <a:pathLst>
                <a:path w="3812540" h="17779">
                  <a:moveTo>
                    <a:pt x="0" y="0"/>
                  </a:moveTo>
                  <a:lnTo>
                    <a:pt x="0" y="11430"/>
                  </a:lnTo>
                  <a:lnTo>
                    <a:pt x="3812540" y="17780"/>
                  </a:lnTo>
                  <a:lnTo>
                    <a:pt x="381254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F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5027930" y="3509009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254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E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5027930" y="3496309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D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5027930" y="3484879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5027930" y="347345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B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5027930" y="346075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A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5027930" y="344932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9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5027930" y="343789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5027930" y="342519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7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5027930" y="3413759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6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5027930" y="3401059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761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5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5027930" y="3389629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143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5027930" y="337820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5027930" y="336550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2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5027930" y="335407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1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5027930" y="334264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70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5027930" y="332994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F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5027930" y="331851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E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5027930" y="3307079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D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5027930" y="3294379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5027930" y="328295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B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5027930" y="327152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A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5027930" y="325882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9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5027930" y="3247389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79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8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5027930" y="3234689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7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7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5027930" y="322326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1429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5027930" y="321183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80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5027930" y="319913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76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4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5027930" y="318770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1429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3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5027930" y="3176269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80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5027930" y="3163569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1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5027930" y="3152140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80">
                  <a:moveTo>
                    <a:pt x="0" y="0"/>
                  </a:moveTo>
                  <a:lnTo>
                    <a:pt x="0" y="11430"/>
                  </a:lnTo>
                  <a:lnTo>
                    <a:pt x="3813810" y="1778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60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5027930" y="3140709"/>
              <a:ext cx="3813810" cy="17780"/>
            </a:xfrm>
            <a:custGeom>
              <a:avLst/>
              <a:gdLst/>
              <a:ahLst/>
              <a:cxnLst/>
              <a:rect l="l" t="t" r="r" b="b"/>
              <a:pathLst>
                <a:path w="3813809" h="17780">
                  <a:moveTo>
                    <a:pt x="0" y="0"/>
                  </a:moveTo>
                  <a:lnTo>
                    <a:pt x="0" y="11429"/>
                  </a:lnTo>
                  <a:lnTo>
                    <a:pt x="3813810" y="17779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F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5027930" y="3128010"/>
              <a:ext cx="3813810" cy="19050"/>
            </a:xfrm>
            <a:custGeom>
              <a:avLst/>
              <a:gdLst/>
              <a:ahLst/>
              <a:cxnLst/>
              <a:rect l="l" t="t" r="r" b="b"/>
              <a:pathLst>
                <a:path w="3813809" h="19050">
                  <a:moveTo>
                    <a:pt x="0" y="0"/>
                  </a:moveTo>
                  <a:lnTo>
                    <a:pt x="0" y="12700"/>
                  </a:lnTo>
                  <a:lnTo>
                    <a:pt x="3813810" y="19050"/>
                  </a:lnTo>
                  <a:lnTo>
                    <a:pt x="3813810" y="63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E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5029200" y="3124200"/>
              <a:ext cx="3811270" cy="10160"/>
            </a:xfrm>
            <a:custGeom>
              <a:avLst/>
              <a:gdLst/>
              <a:ahLst/>
              <a:cxnLst/>
              <a:rect l="l" t="t" r="r" b="b"/>
              <a:pathLst>
                <a:path w="3811270" h="10160">
                  <a:moveTo>
                    <a:pt x="3811270" y="0"/>
                  </a:moveTo>
                  <a:lnTo>
                    <a:pt x="0" y="0"/>
                  </a:lnTo>
                  <a:lnTo>
                    <a:pt x="0" y="3812"/>
                  </a:lnTo>
                  <a:lnTo>
                    <a:pt x="3811270" y="10157"/>
                  </a:lnTo>
                  <a:lnTo>
                    <a:pt x="3811270" y="0"/>
                  </a:lnTo>
                  <a:close/>
                </a:path>
              </a:pathLst>
            </a:custGeom>
            <a:solidFill>
              <a:srgbClr val="005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3625850" y="5191760"/>
              <a:ext cx="1250950" cy="28574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8774430" y="4800599"/>
              <a:ext cx="66040" cy="1417955"/>
            </a:xfrm>
            <a:custGeom>
              <a:avLst/>
              <a:gdLst/>
              <a:ahLst/>
              <a:cxnLst/>
              <a:rect l="l" t="t" r="r" b="b"/>
              <a:pathLst>
                <a:path w="66040" h="1417954">
                  <a:moveTo>
                    <a:pt x="66040" y="0"/>
                  </a:moveTo>
                  <a:lnTo>
                    <a:pt x="34277" y="0"/>
                  </a:lnTo>
                  <a:lnTo>
                    <a:pt x="33959" y="0"/>
                  </a:lnTo>
                  <a:lnTo>
                    <a:pt x="33959" y="357924"/>
                  </a:lnTo>
                  <a:lnTo>
                    <a:pt x="33959" y="711200"/>
                  </a:lnTo>
                  <a:lnTo>
                    <a:pt x="33642" y="711200"/>
                  </a:lnTo>
                  <a:lnTo>
                    <a:pt x="33959" y="357924"/>
                  </a:lnTo>
                  <a:lnTo>
                    <a:pt x="33959" y="0"/>
                  </a:lnTo>
                  <a:lnTo>
                    <a:pt x="2527" y="0"/>
                  </a:lnTo>
                  <a:lnTo>
                    <a:pt x="0" y="1417332"/>
                  </a:lnTo>
                  <a:lnTo>
                    <a:pt x="33020" y="1417332"/>
                  </a:lnTo>
                  <a:lnTo>
                    <a:pt x="33337" y="1059421"/>
                  </a:lnTo>
                  <a:lnTo>
                    <a:pt x="33337" y="1417320"/>
                  </a:lnTo>
                  <a:lnTo>
                    <a:pt x="64770" y="1417320"/>
                  </a:lnTo>
                  <a:lnTo>
                    <a:pt x="65405" y="1417320"/>
                  </a:lnTo>
                  <a:lnTo>
                    <a:pt x="65405" y="1064260"/>
                  </a:lnTo>
                  <a:lnTo>
                    <a:pt x="65405" y="711200"/>
                  </a:lnTo>
                  <a:lnTo>
                    <a:pt x="66040" y="711200"/>
                  </a:lnTo>
                  <a:lnTo>
                    <a:pt x="66040" y="0"/>
                  </a:lnTo>
                  <a:close/>
                </a:path>
              </a:pathLst>
            </a:custGeom>
            <a:solidFill>
              <a:srgbClr val="02D3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8742685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2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5" y="1417320"/>
                  </a:lnTo>
                  <a:lnTo>
                    <a:pt x="34282" y="0"/>
                  </a:lnTo>
                  <a:close/>
                </a:path>
              </a:pathLst>
            </a:custGeom>
            <a:solidFill>
              <a:srgbClr val="02D2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8709671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7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4" y="1417320"/>
                  </a:lnTo>
                  <a:lnTo>
                    <a:pt x="34277" y="0"/>
                  </a:lnTo>
                  <a:close/>
                </a:path>
              </a:pathLst>
            </a:custGeom>
            <a:solidFill>
              <a:srgbClr val="02D1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8677915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2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5" y="1417320"/>
                  </a:lnTo>
                  <a:lnTo>
                    <a:pt x="34282" y="0"/>
                  </a:lnTo>
                  <a:close/>
                </a:path>
              </a:pathLst>
            </a:custGeom>
            <a:solidFill>
              <a:srgbClr val="02D0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8644901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7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4" y="1417320"/>
                  </a:lnTo>
                  <a:lnTo>
                    <a:pt x="34277" y="0"/>
                  </a:lnTo>
                  <a:close/>
                </a:path>
              </a:pathLst>
            </a:custGeom>
            <a:solidFill>
              <a:srgbClr val="02CF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8613145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2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5" y="1417320"/>
                  </a:lnTo>
                  <a:lnTo>
                    <a:pt x="34282" y="0"/>
                  </a:lnTo>
                  <a:close/>
                </a:path>
              </a:pathLst>
            </a:custGeom>
            <a:solidFill>
              <a:srgbClr val="02CE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8580131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7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4" y="1417320"/>
                  </a:lnTo>
                  <a:lnTo>
                    <a:pt x="34277" y="0"/>
                  </a:lnTo>
                  <a:close/>
                </a:path>
              </a:pathLst>
            </a:custGeom>
            <a:solidFill>
              <a:srgbClr val="02C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8515350" y="4800599"/>
              <a:ext cx="67310" cy="1417955"/>
            </a:xfrm>
            <a:custGeom>
              <a:avLst/>
              <a:gdLst/>
              <a:ahLst/>
              <a:cxnLst/>
              <a:rect l="l" t="t" r="r" b="b"/>
              <a:pathLst>
                <a:path w="67309" h="1417954">
                  <a:moveTo>
                    <a:pt x="67297" y="0"/>
                  </a:moveTo>
                  <a:lnTo>
                    <a:pt x="34277" y="0"/>
                  </a:lnTo>
                  <a:lnTo>
                    <a:pt x="2527" y="0"/>
                  </a:lnTo>
                  <a:lnTo>
                    <a:pt x="0" y="1417332"/>
                  </a:lnTo>
                  <a:lnTo>
                    <a:pt x="33020" y="1417332"/>
                  </a:lnTo>
                  <a:lnTo>
                    <a:pt x="64770" y="1417332"/>
                  </a:lnTo>
                  <a:lnTo>
                    <a:pt x="67297" y="0"/>
                  </a:lnTo>
                  <a:close/>
                </a:path>
              </a:pathLst>
            </a:custGeom>
            <a:solidFill>
              <a:srgbClr val="02CC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8483605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2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5" y="1417320"/>
                  </a:lnTo>
                  <a:lnTo>
                    <a:pt x="34282" y="0"/>
                  </a:lnTo>
                  <a:close/>
                </a:path>
              </a:pathLst>
            </a:custGeom>
            <a:solidFill>
              <a:srgbClr val="02CA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8450591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7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4" y="1417320"/>
                  </a:lnTo>
                  <a:lnTo>
                    <a:pt x="34277" y="0"/>
                  </a:lnTo>
                  <a:close/>
                </a:path>
              </a:pathLst>
            </a:custGeom>
            <a:solidFill>
              <a:srgbClr val="02C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8418835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2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5" y="1417320"/>
                  </a:lnTo>
                  <a:lnTo>
                    <a:pt x="34282" y="0"/>
                  </a:lnTo>
                  <a:close/>
                </a:path>
              </a:pathLst>
            </a:custGeom>
            <a:solidFill>
              <a:srgbClr val="02C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8385821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7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4" y="1417320"/>
                  </a:lnTo>
                  <a:lnTo>
                    <a:pt x="34277" y="0"/>
                  </a:lnTo>
                  <a:close/>
                </a:path>
              </a:pathLst>
            </a:custGeom>
            <a:solidFill>
              <a:srgbClr val="02C7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8354065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2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5" y="1417320"/>
                  </a:lnTo>
                  <a:lnTo>
                    <a:pt x="34282" y="0"/>
                  </a:lnTo>
                  <a:close/>
                </a:path>
              </a:pathLst>
            </a:custGeom>
            <a:solidFill>
              <a:srgbClr val="02C6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8321051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7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4" y="1417320"/>
                  </a:lnTo>
                  <a:lnTo>
                    <a:pt x="34277" y="0"/>
                  </a:lnTo>
                  <a:close/>
                </a:path>
              </a:pathLst>
            </a:custGeom>
            <a:solidFill>
              <a:srgbClr val="02C5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8288031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2C4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8256281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2C3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8223258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8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2" y="1417320"/>
                  </a:lnTo>
                  <a:lnTo>
                    <a:pt x="35548" y="0"/>
                  </a:lnTo>
                  <a:close/>
                </a:path>
              </a:pathLst>
            </a:custGeom>
            <a:solidFill>
              <a:srgbClr val="02C2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8191508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2C1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8158489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2C0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8126739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2BF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8093719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2BE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8061969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2BD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8028949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2BC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799719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0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4" y="1417320"/>
                  </a:lnTo>
                  <a:lnTo>
                    <a:pt x="34280" y="0"/>
                  </a:lnTo>
                  <a:close/>
                </a:path>
              </a:pathLst>
            </a:custGeom>
            <a:solidFill>
              <a:srgbClr val="02B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7964178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8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5" y="1417320"/>
                  </a:lnTo>
                  <a:lnTo>
                    <a:pt x="34278" y="0"/>
                  </a:lnTo>
                  <a:close/>
                </a:path>
              </a:pathLst>
            </a:custGeom>
            <a:solidFill>
              <a:srgbClr val="02BA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793242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0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4" y="1417320"/>
                  </a:lnTo>
                  <a:lnTo>
                    <a:pt x="34280" y="0"/>
                  </a:lnTo>
                  <a:close/>
                </a:path>
              </a:pathLst>
            </a:custGeom>
            <a:solidFill>
              <a:srgbClr val="02B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7899408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8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5" y="1417320"/>
                  </a:lnTo>
                  <a:lnTo>
                    <a:pt x="34278" y="0"/>
                  </a:lnTo>
                  <a:close/>
                </a:path>
              </a:pathLst>
            </a:custGeom>
            <a:solidFill>
              <a:srgbClr val="02B8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786765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0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4" y="1417320"/>
                  </a:lnTo>
                  <a:lnTo>
                    <a:pt x="34280" y="0"/>
                  </a:lnTo>
                  <a:close/>
                </a:path>
              </a:pathLst>
            </a:custGeom>
            <a:solidFill>
              <a:srgbClr val="02B7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7834639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8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5" y="1417320"/>
                  </a:lnTo>
                  <a:lnTo>
                    <a:pt x="34278" y="0"/>
                  </a:lnTo>
                  <a:close/>
                </a:path>
              </a:pathLst>
            </a:custGeom>
            <a:solidFill>
              <a:srgbClr val="02B6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780288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0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4" y="1417320"/>
                  </a:lnTo>
                  <a:lnTo>
                    <a:pt x="34280" y="0"/>
                  </a:lnTo>
                  <a:close/>
                </a:path>
              </a:pathLst>
            </a:custGeom>
            <a:solidFill>
              <a:srgbClr val="02B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7769869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8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5" y="1417320"/>
                  </a:lnTo>
                  <a:lnTo>
                    <a:pt x="34278" y="0"/>
                  </a:lnTo>
                  <a:close/>
                </a:path>
              </a:pathLst>
            </a:custGeom>
            <a:solidFill>
              <a:srgbClr val="02B4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773811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0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4" y="1417320"/>
                  </a:lnTo>
                  <a:lnTo>
                    <a:pt x="34280" y="0"/>
                  </a:lnTo>
                  <a:close/>
                </a:path>
              </a:pathLst>
            </a:custGeom>
            <a:solidFill>
              <a:srgbClr val="02B3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7705099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8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5" y="1417320"/>
                  </a:lnTo>
                  <a:lnTo>
                    <a:pt x="34278" y="0"/>
                  </a:lnTo>
                  <a:close/>
                </a:path>
              </a:pathLst>
            </a:custGeom>
            <a:solidFill>
              <a:srgbClr val="02B2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7672078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2B1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7640328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2B0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7607306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8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2" y="1417320"/>
                  </a:lnTo>
                  <a:lnTo>
                    <a:pt x="35548" y="0"/>
                  </a:lnTo>
                  <a:close/>
                </a:path>
              </a:pathLst>
            </a:custGeom>
            <a:solidFill>
              <a:srgbClr val="02AF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7575556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2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7542536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2A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7510786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2AC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7477766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A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7446016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AA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7412996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A9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381246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A8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7348226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A7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7316476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A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7283456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A5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7251703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9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3" y="1417320"/>
                  </a:lnTo>
                  <a:lnTo>
                    <a:pt x="34279" y="0"/>
                  </a:lnTo>
                  <a:close/>
                </a:path>
              </a:pathLst>
            </a:custGeom>
            <a:solidFill>
              <a:srgbClr val="01A4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7218686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9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6" y="1417320"/>
                  </a:lnTo>
                  <a:lnTo>
                    <a:pt x="34279" y="0"/>
                  </a:lnTo>
                  <a:close/>
                </a:path>
              </a:pathLst>
            </a:custGeom>
            <a:solidFill>
              <a:srgbClr val="01A3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7186933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9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3" y="1417320"/>
                  </a:lnTo>
                  <a:lnTo>
                    <a:pt x="34279" y="0"/>
                  </a:lnTo>
                  <a:close/>
                </a:path>
              </a:pathLst>
            </a:custGeom>
            <a:solidFill>
              <a:srgbClr val="01A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7153916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9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6" y="1417320"/>
                  </a:lnTo>
                  <a:lnTo>
                    <a:pt x="34279" y="0"/>
                  </a:lnTo>
                  <a:close/>
                </a:path>
              </a:pathLst>
            </a:custGeom>
            <a:solidFill>
              <a:srgbClr val="01A1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7120896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A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7089146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9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7056126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9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7024376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9D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6991356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9C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6959606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9B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6926586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9A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6861810" y="4800599"/>
              <a:ext cx="67310" cy="1417955"/>
            </a:xfrm>
            <a:custGeom>
              <a:avLst/>
              <a:gdLst/>
              <a:ahLst/>
              <a:cxnLst/>
              <a:rect l="l" t="t" r="r" b="b"/>
              <a:pathLst>
                <a:path w="67309" h="1417954">
                  <a:moveTo>
                    <a:pt x="67297" y="0"/>
                  </a:moveTo>
                  <a:lnTo>
                    <a:pt x="35547" y="0"/>
                  </a:lnTo>
                  <a:lnTo>
                    <a:pt x="2527" y="0"/>
                  </a:lnTo>
                  <a:lnTo>
                    <a:pt x="0" y="1417332"/>
                  </a:lnTo>
                  <a:lnTo>
                    <a:pt x="33020" y="1417332"/>
                  </a:lnTo>
                  <a:lnTo>
                    <a:pt x="64770" y="1417332"/>
                  </a:lnTo>
                  <a:lnTo>
                    <a:pt x="67297" y="0"/>
                  </a:lnTo>
                  <a:close/>
                </a:path>
              </a:pathLst>
            </a:custGeom>
            <a:solidFill>
              <a:srgbClr val="019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6830066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97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6797046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96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676529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8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2" y="1417320"/>
                  </a:lnTo>
                  <a:lnTo>
                    <a:pt x="34278" y="0"/>
                  </a:lnTo>
                  <a:close/>
                </a:path>
              </a:pathLst>
            </a:custGeom>
            <a:solidFill>
              <a:srgbClr val="0195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6732274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94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670052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9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6667504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92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663575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91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602734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59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90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57098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8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2" y="1417320"/>
                  </a:lnTo>
                  <a:lnTo>
                    <a:pt x="34278" y="0"/>
                  </a:lnTo>
                  <a:close/>
                </a:path>
              </a:pathLst>
            </a:custGeom>
            <a:solidFill>
              <a:srgbClr val="018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53796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0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7" y="1417320"/>
                  </a:lnTo>
                  <a:lnTo>
                    <a:pt x="34280" y="0"/>
                  </a:lnTo>
                  <a:close/>
                </a:path>
              </a:pathLst>
            </a:custGeom>
            <a:solidFill>
              <a:srgbClr val="018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650621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78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2" y="1417320"/>
                  </a:lnTo>
                  <a:lnTo>
                    <a:pt x="34278" y="0"/>
                  </a:lnTo>
                  <a:close/>
                </a:path>
              </a:pathLst>
            </a:custGeom>
            <a:solidFill>
              <a:srgbClr val="018D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647319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90" h="1417320">
                  <a:moveTo>
                    <a:pt x="34280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7" y="1417320"/>
                  </a:lnTo>
                  <a:lnTo>
                    <a:pt x="34280" y="0"/>
                  </a:lnTo>
                  <a:close/>
                </a:path>
              </a:pathLst>
            </a:custGeom>
            <a:solidFill>
              <a:srgbClr val="018C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440174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8B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40842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8A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375404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89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34365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88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310634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87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27888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86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245864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185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214114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18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181094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083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14934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8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2" y="1417320"/>
                  </a:lnTo>
                  <a:lnTo>
                    <a:pt x="34278" y="0"/>
                  </a:lnTo>
                  <a:close/>
                </a:path>
              </a:pathLst>
            </a:custGeom>
            <a:solidFill>
              <a:srgbClr val="0082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116322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08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08457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19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80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051552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07F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01980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19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7E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5986782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07D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5955031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7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1" y="1417320"/>
                  </a:lnTo>
                  <a:lnTo>
                    <a:pt x="34277" y="0"/>
                  </a:lnTo>
                  <a:close/>
                </a:path>
              </a:pathLst>
            </a:custGeom>
            <a:solidFill>
              <a:srgbClr val="007C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592201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82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8" y="1417320"/>
                  </a:lnTo>
                  <a:lnTo>
                    <a:pt x="34282" y="0"/>
                  </a:lnTo>
                  <a:close/>
                </a:path>
              </a:pathLst>
            </a:custGeom>
            <a:solidFill>
              <a:srgbClr val="007B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5890261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7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1" y="1417319"/>
                  </a:lnTo>
                  <a:lnTo>
                    <a:pt x="34277" y="0"/>
                  </a:lnTo>
                  <a:close/>
                </a:path>
              </a:pathLst>
            </a:custGeom>
            <a:solidFill>
              <a:srgbClr val="007A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585724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82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8" y="1417320"/>
                  </a:lnTo>
                  <a:lnTo>
                    <a:pt x="34282" y="0"/>
                  </a:lnTo>
                  <a:close/>
                </a:path>
              </a:pathLst>
            </a:custGeom>
            <a:solidFill>
              <a:srgbClr val="0079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5825491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7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1" y="1417319"/>
                  </a:lnTo>
                  <a:lnTo>
                    <a:pt x="34277" y="0"/>
                  </a:lnTo>
                  <a:close/>
                </a:path>
              </a:pathLst>
            </a:custGeom>
            <a:solidFill>
              <a:srgbClr val="007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579247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82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8" y="1417320"/>
                  </a:lnTo>
                  <a:lnTo>
                    <a:pt x="34282" y="0"/>
                  </a:lnTo>
                  <a:close/>
                </a:path>
              </a:pathLst>
            </a:custGeom>
            <a:solidFill>
              <a:srgbClr val="0077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5760721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7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1" y="1417319"/>
                  </a:lnTo>
                  <a:lnTo>
                    <a:pt x="34277" y="0"/>
                  </a:lnTo>
                  <a:close/>
                </a:path>
              </a:pathLst>
            </a:custGeom>
            <a:solidFill>
              <a:srgbClr val="0076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572770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82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8" y="1417320"/>
                  </a:lnTo>
                  <a:lnTo>
                    <a:pt x="34282" y="0"/>
                  </a:lnTo>
                  <a:close/>
                </a:path>
              </a:pathLst>
            </a:custGeom>
            <a:solidFill>
              <a:srgbClr val="0075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5694682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074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566293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73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5629912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072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559816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19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71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5565142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070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553339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19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6F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5500372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06E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546862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19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6D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5435602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06C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5403852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1750" y="1417319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6B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5370832" y="4800600"/>
              <a:ext cx="35560" cy="1417320"/>
            </a:xfrm>
            <a:custGeom>
              <a:avLst/>
              <a:gdLst/>
              <a:ahLst/>
              <a:cxnLst/>
              <a:rect l="l" t="t" r="r" b="b"/>
              <a:pathLst>
                <a:path w="35560" h="1417320">
                  <a:moveTo>
                    <a:pt x="35546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5546" y="0"/>
                  </a:lnTo>
                  <a:close/>
                </a:path>
              </a:pathLst>
            </a:custGeom>
            <a:solidFill>
              <a:srgbClr val="006A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5339079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8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2" y="1417320"/>
                  </a:lnTo>
                  <a:lnTo>
                    <a:pt x="34278" y="0"/>
                  </a:lnTo>
                  <a:close/>
                </a:path>
              </a:pathLst>
            </a:custGeom>
            <a:solidFill>
              <a:srgbClr val="0069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5306060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83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4283" y="0"/>
                  </a:lnTo>
                  <a:close/>
                </a:path>
              </a:pathLst>
            </a:custGeom>
            <a:solidFill>
              <a:srgbClr val="0068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5274310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67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5241289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83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4283" y="0"/>
                  </a:lnTo>
                  <a:close/>
                </a:path>
              </a:pathLst>
            </a:custGeom>
            <a:solidFill>
              <a:srgbClr val="0066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5209539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66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5176519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83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4283" y="0"/>
                  </a:lnTo>
                  <a:close/>
                </a:path>
              </a:pathLst>
            </a:custGeom>
            <a:solidFill>
              <a:srgbClr val="0064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5144769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63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5111750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83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4283" y="0"/>
                  </a:lnTo>
                  <a:close/>
                </a:path>
              </a:pathLst>
            </a:custGeom>
            <a:solidFill>
              <a:srgbClr val="006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5080000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61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5046980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83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20" y="1417320"/>
                  </a:lnTo>
                  <a:lnTo>
                    <a:pt x="34283" y="0"/>
                  </a:lnTo>
                  <a:close/>
                </a:path>
              </a:pathLst>
            </a:custGeom>
            <a:solidFill>
              <a:srgbClr val="0060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5015230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76" y="0"/>
                  </a:moveTo>
                  <a:lnTo>
                    <a:pt x="1263" y="0"/>
                  </a:lnTo>
                  <a:lnTo>
                    <a:pt x="0" y="1417320"/>
                  </a:lnTo>
                  <a:lnTo>
                    <a:pt x="31750" y="1417320"/>
                  </a:lnTo>
                  <a:lnTo>
                    <a:pt x="34276" y="0"/>
                  </a:lnTo>
                  <a:close/>
                </a:path>
              </a:pathLst>
            </a:custGeom>
            <a:solidFill>
              <a:srgbClr val="005F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4982210" y="4800600"/>
              <a:ext cx="34290" cy="1417320"/>
            </a:xfrm>
            <a:custGeom>
              <a:avLst/>
              <a:gdLst/>
              <a:ahLst/>
              <a:cxnLst/>
              <a:rect l="l" t="t" r="r" b="b"/>
              <a:pathLst>
                <a:path w="34289" h="1417320">
                  <a:moveTo>
                    <a:pt x="34283" y="0"/>
                  </a:moveTo>
                  <a:lnTo>
                    <a:pt x="2526" y="0"/>
                  </a:lnTo>
                  <a:lnTo>
                    <a:pt x="0" y="1417320"/>
                  </a:lnTo>
                  <a:lnTo>
                    <a:pt x="33019" y="1417320"/>
                  </a:lnTo>
                  <a:lnTo>
                    <a:pt x="34283" y="0"/>
                  </a:lnTo>
                  <a:close/>
                </a:path>
              </a:pathLst>
            </a:custGeom>
            <a:solidFill>
              <a:srgbClr val="005E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4953000" y="4800600"/>
              <a:ext cx="31750" cy="1417320"/>
            </a:xfrm>
            <a:custGeom>
              <a:avLst/>
              <a:gdLst/>
              <a:ahLst/>
              <a:cxnLst/>
              <a:rect l="l" t="t" r="r" b="b"/>
              <a:pathLst>
                <a:path w="31750" h="1417320">
                  <a:moveTo>
                    <a:pt x="31736" y="0"/>
                  </a:moveTo>
                  <a:lnTo>
                    <a:pt x="0" y="0"/>
                  </a:lnTo>
                  <a:lnTo>
                    <a:pt x="0" y="1417320"/>
                  </a:lnTo>
                  <a:lnTo>
                    <a:pt x="29210" y="1417320"/>
                  </a:lnTo>
                  <a:lnTo>
                    <a:pt x="31736" y="0"/>
                  </a:lnTo>
                  <a:close/>
                </a:path>
              </a:pathLst>
            </a:custGeom>
            <a:solidFill>
              <a:srgbClr val="005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0" name="object 360"/>
          <p:cNvSpPr txBox="1"/>
          <p:nvPr/>
        </p:nvSpPr>
        <p:spPr>
          <a:xfrm>
            <a:off x="5031740" y="3202940"/>
            <a:ext cx="3560445" cy="2980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 marR="5080">
              <a:lnSpc>
                <a:spcPct val="99900"/>
              </a:lnSpc>
              <a:spcBef>
                <a:spcPts val="100"/>
              </a:spcBef>
            </a:pP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Sasaran R2: para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pembina,  pengelola dan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anggota dari 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lingkungan </a:t>
            </a:r>
            <a:r>
              <a:rPr sz="1400" spc="-10" dirty="0">
                <a:solidFill>
                  <a:srgbClr val="FFFF00"/>
                </a:solidFill>
                <a:latin typeface="Arial Black"/>
                <a:cs typeface="Arial Black"/>
              </a:rPr>
              <a:t>dekat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PIK-R/M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dan BKR, 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yaitu Keluarga, </a:t>
            </a:r>
            <a:r>
              <a:rPr sz="1400" spc="-10" dirty="0">
                <a:solidFill>
                  <a:srgbClr val="FFFF00"/>
                </a:solidFill>
                <a:latin typeface="Arial Black"/>
                <a:cs typeface="Arial Black"/>
              </a:rPr>
              <a:t>Kelompok Sebaya, 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Sekolah/Perguruan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Tinggi,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dan 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Organisasi </a:t>
            </a:r>
            <a:r>
              <a:rPr sz="1400" spc="-10" dirty="0">
                <a:solidFill>
                  <a:srgbClr val="FFFF00"/>
                </a:solidFill>
                <a:latin typeface="Arial Black"/>
                <a:cs typeface="Arial Black"/>
              </a:rPr>
              <a:t>Pemuda</a:t>
            </a:r>
            <a:r>
              <a:rPr sz="1400" spc="-15" dirty="0">
                <a:solidFill>
                  <a:srgbClr val="FFFF00"/>
                </a:solidFill>
                <a:latin typeface="Arial Black"/>
                <a:cs typeface="Arial Black"/>
              </a:rPr>
              <a:t>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dll.</a:t>
            </a:r>
            <a:endParaRPr sz="1400">
              <a:latin typeface="Arial Black"/>
              <a:cs typeface="Arial Black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2200">
              <a:latin typeface="Arial Black"/>
              <a:cs typeface="Arial Black"/>
            </a:endParaRPr>
          </a:p>
          <a:p>
            <a:pPr marL="12700" marR="53340">
              <a:lnSpc>
                <a:spcPct val="99900"/>
              </a:lnSpc>
            </a:pP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Sasaran R3: para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pemimpin dari  lingkungan jauh PIK-R/M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dan BKR, 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yaitu </a:t>
            </a:r>
            <a:r>
              <a:rPr sz="1400" spc="-10" dirty="0">
                <a:solidFill>
                  <a:srgbClr val="FFFF00"/>
                </a:solidFill>
                <a:latin typeface="Arial Black"/>
                <a:cs typeface="Arial Black"/>
              </a:rPr>
              <a:t>Pemerintah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DPR, DPRD, </a:t>
            </a:r>
            <a:r>
              <a:rPr sz="1400" spc="5" dirty="0">
                <a:solidFill>
                  <a:srgbClr val="FFFF00"/>
                </a:solidFill>
                <a:latin typeface="Arial Black"/>
                <a:cs typeface="Arial Black"/>
              </a:rPr>
              <a:t>Partai  </a:t>
            </a:r>
            <a:r>
              <a:rPr sz="1400" spc="-10" dirty="0">
                <a:solidFill>
                  <a:srgbClr val="FFFF00"/>
                </a:solidFill>
                <a:latin typeface="Arial Black"/>
                <a:cs typeface="Arial Black"/>
              </a:rPr>
              <a:t>Politik,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Perusahaan,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Organisasi 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Professi, 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dan Lembaga </a:t>
            </a:r>
            <a:r>
              <a:rPr sz="1400" spc="-10" dirty="0">
                <a:solidFill>
                  <a:srgbClr val="FFFF00"/>
                </a:solidFill>
                <a:latin typeface="Arial Black"/>
                <a:cs typeface="Arial Black"/>
              </a:rPr>
              <a:t>Swadaya 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Masyarakat</a:t>
            </a:r>
            <a:r>
              <a:rPr sz="1400" dirty="0">
                <a:solidFill>
                  <a:srgbClr val="FFFF00"/>
                </a:solidFill>
                <a:latin typeface="Arial Black"/>
                <a:cs typeface="Arial Black"/>
              </a:rPr>
              <a:t> </a:t>
            </a:r>
            <a:r>
              <a:rPr sz="1400" spc="-5" dirty="0">
                <a:solidFill>
                  <a:srgbClr val="FFFF00"/>
                </a:solidFill>
                <a:latin typeface="Arial Black"/>
                <a:cs typeface="Arial Black"/>
              </a:rPr>
              <a:t>dll.</a:t>
            </a:r>
            <a:endParaRPr sz="1400">
              <a:latin typeface="Arial Black"/>
              <a:cs typeface="Arial Black"/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5940" y="783590"/>
            <a:ext cx="775208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dirty="0">
                <a:latin typeface="Arial"/>
                <a:cs typeface="Arial"/>
              </a:rPr>
              <a:t>3.3 </a:t>
            </a:r>
            <a:r>
              <a:rPr b="1" spc="-5" dirty="0">
                <a:latin typeface="Arial"/>
                <a:cs typeface="Arial"/>
              </a:rPr>
              <a:t>Strategi</a:t>
            </a:r>
            <a:r>
              <a:rPr b="1" spc="-80" dirty="0">
                <a:latin typeface="Arial"/>
                <a:cs typeface="Arial"/>
              </a:rPr>
              <a:t> </a:t>
            </a:r>
            <a:r>
              <a:rPr b="1" spc="-5" dirty="0">
                <a:latin typeface="Arial"/>
                <a:cs typeface="Arial"/>
              </a:rPr>
              <a:t>Pembelajaran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249680" y="1953260"/>
            <a:ext cx="7583170" cy="355981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525780" indent="-513080" algn="just">
              <a:lnSpc>
                <a:spcPct val="100000"/>
              </a:lnSpc>
              <a:spcBef>
                <a:spcPts val="580"/>
              </a:spcBef>
              <a:buClr>
                <a:srgbClr val="0E6EC5"/>
              </a:buClr>
              <a:buSzPct val="85185"/>
              <a:buAutoNum type="arabicPeriod"/>
              <a:tabLst>
                <a:tab pos="525780" algn="l"/>
              </a:tabLst>
            </a:pPr>
            <a:r>
              <a:rPr sz="2700" spc="-5" dirty="0">
                <a:latin typeface="DejaVu Sans"/>
                <a:cs typeface="DejaVu Sans"/>
              </a:rPr>
              <a:t>Introspeksi Diri</a:t>
            </a:r>
            <a:endParaRPr sz="2700">
              <a:latin typeface="DejaVu Sans"/>
              <a:cs typeface="DejaVu Sans"/>
            </a:endParaRPr>
          </a:p>
          <a:p>
            <a:pPr marL="525780" marR="6350" indent="-513080" algn="just">
              <a:lnSpc>
                <a:spcPct val="100000"/>
              </a:lnSpc>
              <a:spcBef>
                <a:spcPts val="480"/>
              </a:spcBef>
              <a:buClr>
                <a:srgbClr val="0E6EC5"/>
              </a:buClr>
              <a:buSzPct val="85185"/>
              <a:buAutoNum type="arabicPeriod"/>
              <a:tabLst>
                <a:tab pos="525780" algn="l"/>
              </a:tabLst>
            </a:pPr>
            <a:r>
              <a:rPr sz="2700" spc="-5" dirty="0">
                <a:latin typeface="DejaVu Sans"/>
                <a:cs typeface="DejaVu Sans"/>
              </a:rPr>
              <a:t>Mengambil keputusan </a:t>
            </a:r>
            <a:r>
              <a:rPr sz="2700" dirty="0">
                <a:latin typeface="DejaVu Sans"/>
                <a:cs typeface="DejaVu Sans"/>
              </a:rPr>
              <a:t>– </a:t>
            </a:r>
            <a:r>
              <a:rPr sz="2700" spc="-5" dirty="0">
                <a:latin typeface="DejaVu Sans"/>
                <a:cs typeface="DejaVu Sans"/>
              </a:rPr>
              <a:t>keputusan  </a:t>
            </a:r>
            <a:r>
              <a:rPr sz="2700" dirty="0">
                <a:latin typeface="DejaVu Sans"/>
                <a:cs typeface="DejaVu Sans"/>
              </a:rPr>
              <a:t>hidup </a:t>
            </a:r>
            <a:r>
              <a:rPr sz="2700" spc="-5" dirty="0">
                <a:latin typeface="DejaVu Sans"/>
                <a:cs typeface="DejaVu Sans"/>
              </a:rPr>
              <a:t>atas dasar kebenaran (truth) dan  kejujuran (sincerity)</a:t>
            </a:r>
            <a:endParaRPr sz="2700">
              <a:latin typeface="DejaVu Sans"/>
              <a:cs typeface="DejaVu Sans"/>
            </a:endParaRPr>
          </a:p>
          <a:p>
            <a:pPr marL="525780" marR="10160" indent="-513080" algn="just">
              <a:lnSpc>
                <a:spcPct val="100000"/>
              </a:lnSpc>
              <a:spcBef>
                <a:spcPts val="480"/>
              </a:spcBef>
              <a:buClr>
                <a:srgbClr val="0E6EC5"/>
              </a:buClr>
              <a:buSzPct val="85185"/>
              <a:buAutoNum type="arabicPeriod"/>
              <a:tabLst>
                <a:tab pos="525780" algn="l"/>
              </a:tabLst>
            </a:pPr>
            <a:r>
              <a:rPr sz="2700" spc="-5" dirty="0">
                <a:latin typeface="DejaVu Sans"/>
                <a:cs typeface="DejaVu Sans"/>
              </a:rPr>
              <a:t>Menjalin hubungan baik </a:t>
            </a:r>
            <a:r>
              <a:rPr sz="2700" dirty="0">
                <a:latin typeface="DejaVu Sans"/>
                <a:cs typeface="DejaVu Sans"/>
              </a:rPr>
              <a:t>di </a:t>
            </a:r>
            <a:r>
              <a:rPr sz="2700" spc="-5" dirty="0">
                <a:latin typeface="DejaVu Sans"/>
                <a:cs typeface="DejaVu Sans"/>
              </a:rPr>
              <a:t>lingkungan  dekat</a:t>
            </a:r>
            <a:endParaRPr sz="2700">
              <a:latin typeface="DejaVu Sans"/>
              <a:cs typeface="DejaVu Sans"/>
            </a:endParaRPr>
          </a:p>
          <a:p>
            <a:pPr marL="525780" marR="5080" indent="-513080" algn="just">
              <a:lnSpc>
                <a:spcPct val="100000"/>
              </a:lnSpc>
              <a:spcBef>
                <a:spcPts val="470"/>
              </a:spcBef>
              <a:buClr>
                <a:srgbClr val="0E6EC5"/>
              </a:buClr>
              <a:buSzPct val="85185"/>
              <a:buAutoNum type="arabicPeriod"/>
              <a:tabLst>
                <a:tab pos="525780" algn="l"/>
              </a:tabLst>
            </a:pPr>
            <a:r>
              <a:rPr sz="2700" spc="-5" dirty="0">
                <a:latin typeface="DejaVu Sans"/>
                <a:cs typeface="DejaVu Sans"/>
              </a:rPr>
              <a:t>berkembang dengan sehat serta  berperilaku yang</a:t>
            </a:r>
            <a:r>
              <a:rPr sz="2700" dirty="0">
                <a:latin typeface="DejaVu Sans"/>
                <a:cs typeface="DejaVu Sans"/>
              </a:rPr>
              <a:t> </a:t>
            </a:r>
            <a:r>
              <a:rPr sz="2700" spc="-5" dirty="0">
                <a:latin typeface="DejaVu Sans"/>
                <a:cs typeface="DejaVu Sans"/>
              </a:rPr>
              <a:t>baik.</a:t>
            </a:r>
            <a:endParaRPr sz="27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5940" y="231140"/>
            <a:ext cx="700976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15" dirty="0">
                <a:latin typeface="Arial"/>
                <a:cs typeface="Arial"/>
              </a:rPr>
              <a:t>3.5Strategi</a:t>
            </a:r>
            <a:r>
              <a:rPr b="1" spc="-25" dirty="0">
                <a:latin typeface="Arial"/>
                <a:cs typeface="Arial"/>
              </a:rPr>
              <a:t> </a:t>
            </a:r>
            <a:r>
              <a:rPr b="1" spc="-5" dirty="0">
                <a:latin typeface="Arial"/>
                <a:cs typeface="Arial"/>
              </a:rPr>
              <a:t>Pencapaian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16939" y="1221740"/>
            <a:ext cx="769620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71145" marR="17780" indent="-246379">
              <a:lnSpc>
                <a:spcPct val="100000"/>
              </a:lnSpc>
              <a:spcBef>
                <a:spcPts val="100"/>
              </a:spcBef>
              <a:tabLst>
                <a:tab pos="4109720" algn="l"/>
                <a:tab pos="6420485" algn="l"/>
              </a:tabLst>
            </a:pPr>
            <a:r>
              <a:rPr sz="3825" spc="-15" baseline="9803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3000" spc="-5" dirty="0">
                <a:latin typeface="DejaVu Sans"/>
                <a:cs typeface="DejaVu Sans"/>
              </a:rPr>
              <a:t>M</a:t>
            </a:r>
            <a:r>
              <a:rPr sz="3000" dirty="0">
                <a:latin typeface="DejaVu Sans"/>
                <a:cs typeface="DejaVu Sans"/>
              </a:rPr>
              <a:t>e</a:t>
            </a:r>
            <a:r>
              <a:rPr sz="3000" spc="-15" dirty="0">
                <a:latin typeface="DejaVu Sans"/>
                <a:cs typeface="DejaVu Sans"/>
              </a:rPr>
              <a:t>n</a:t>
            </a:r>
            <a:r>
              <a:rPr sz="3000" dirty="0">
                <a:latin typeface="DejaVu Sans"/>
                <a:cs typeface="DejaVu Sans"/>
              </a:rPr>
              <a:t>ge</a:t>
            </a:r>
            <a:r>
              <a:rPr sz="3000" spc="5" dirty="0">
                <a:latin typeface="DejaVu Sans"/>
                <a:cs typeface="DejaVu Sans"/>
              </a:rPr>
              <a:t>m</a:t>
            </a:r>
            <a:r>
              <a:rPr sz="3000" dirty="0">
                <a:latin typeface="DejaVu Sans"/>
                <a:cs typeface="DejaVu Sans"/>
              </a:rPr>
              <a:t>b</a:t>
            </a:r>
            <a:r>
              <a:rPr sz="3000" spc="-10" dirty="0">
                <a:latin typeface="DejaVu Sans"/>
                <a:cs typeface="DejaVu Sans"/>
              </a:rPr>
              <a:t>a</a:t>
            </a:r>
            <a:r>
              <a:rPr sz="3000" spc="-5" dirty="0">
                <a:latin typeface="DejaVu Sans"/>
                <a:cs typeface="DejaVu Sans"/>
              </a:rPr>
              <a:t>n</a:t>
            </a:r>
            <a:r>
              <a:rPr sz="3000" dirty="0">
                <a:latin typeface="DejaVu Sans"/>
                <a:cs typeface="DejaVu Sans"/>
              </a:rPr>
              <a:t>g</a:t>
            </a:r>
            <a:r>
              <a:rPr sz="3000" spc="-5" dirty="0">
                <a:latin typeface="DejaVu Sans"/>
                <a:cs typeface="DejaVu Sans"/>
              </a:rPr>
              <a:t>k</a:t>
            </a:r>
            <a:r>
              <a:rPr sz="3000" spc="-10" dirty="0">
                <a:latin typeface="DejaVu Sans"/>
                <a:cs typeface="DejaVu Sans"/>
              </a:rPr>
              <a:t>a</a:t>
            </a:r>
            <a:r>
              <a:rPr sz="3000" dirty="0">
                <a:latin typeface="DejaVu Sans"/>
                <a:cs typeface="DejaVu Sans"/>
              </a:rPr>
              <a:t>n	</a:t>
            </a:r>
            <a:r>
              <a:rPr sz="3000" spc="-5" dirty="0">
                <a:latin typeface="DejaVu Sans"/>
                <a:cs typeface="DejaVu Sans"/>
              </a:rPr>
              <a:t>P</a:t>
            </a:r>
            <a:r>
              <a:rPr sz="3000" dirty="0">
                <a:latin typeface="DejaVu Sans"/>
                <a:cs typeface="DejaVu Sans"/>
              </a:rPr>
              <a:t>ro</a:t>
            </a:r>
            <a:r>
              <a:rPr sz="3000" spc="-10" dirty="0">
                <a:latin typeface="DejaVu Sans"/>
                <a:cs typeface="DejaVu Sans"/>
              </a:rPr>
              <a:t>t</a:t>
            </a:r>
            <a:r>
              <a:rPr sz="3000" dirty="0">
                <a:latin typeface="DejaVu Sans"/>
                <a:cs typeface="DejaVu Sans"/>
              </a:rPr>
              <a:t>o</a:t>
            </a:r>
            <a:r>
              <a:rPr sz="3000" spc="-10" dirty="0">
                <a:latin typeface="DejaVu Sans"/>
                <a:cs typeface="DejaVu Sans"/>
              </a:rPr>
              <a:t>t</a:t>
            </a:r>
            <a:r>
              <a:rPr sz="3000" dirty="0">
                <a:latin typeface="DejaVu Sans"/>
                <a:cs typeface="DejaVu Sans"/>
              </a:rPr>
              <a:t>ype	</a:t>
            </a:r>
            <a:r>
              <a:rPr sz="3000" spc="-5" dirty="0">
                <a:latin typeface="DejaVu Sans"/>
                <a:cs typeface="DejaVu Sans"/>
              </a:rPr>
              <a:t>mat</a:t>
            </a:r>
            <a:r>
              <a:rPr sz="3000" dirty="0">
                <a:latin typeface="DejaVu Sans"/>
                <a:cs typeface="DejaVu Sans"/>
              </a:rPr>
              <a:t>e</a:t>
            </a:r>
            <a:r>
              <a:rPr sz="3000" spc="-5" dirty="0">
                <a:latin typeface="DejaVu Sans"/>
                <a:cs typeface="DejaVu Sans"/>
              </a:rPr>
              <a:t>r</a:t>
            </a:r>
            <a:r>
              <a:rPr sz="3000" dirty="0">
                <a:latin typeface="DejaVu Sans"/>
                <a:cs typeface="DejaVu Sans"/>
              </a:rPr>
              <a:t>i  </a:t>
            </a:r>
            <a:r>
              <a:rPr sz="3000" spc="-5" dirty="0">
                <a:latin typeface="DejaVu Sans"/>
                <a:cs typeface="DejaVu Sans"/>
              </a:rPr>
              <a:t>Program PKBR</a:t>
            </a:r>
            <a:endParaRPr sz="3000">
              <a:latin typeface="DejaVu Sans"/>
              <a:cs typeface="DejaVu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904239" y="2195829"/>
            <a:ext cx="2192655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83845" marR="30480" indent="-246379">
              <a:lnSpc>
                <a:spcPct val="100000"/>
              </a:lnSpc>
              <a:spcBef>
                <a:spcPts val="100"/>
              </a:spcBef>
            </a:pPr>
            <a:r>
              <a:rPr sz="3825" spc="-7" baseline="9803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3000" spc="-5" dirty="0">
                <a:latin typeface="DejaVu Sans"/>
                <a:cs typeface="DejaVu Sans"/>
              </a:rPr>
              <a:t>Adanya  </a:t>
            </a:r>
            <a:r>
              <a:rPr sz="3000" dirty="0">
                <a:latin typeface="DejaVu Sans"/>
                <a:cs typeface="DejaVu Sans"/>
              </a:rPr>
              <a:t>pe</a:t>
            </a:r>
            <a:r>
              <a:rPr sz="3000" spc="-15" dirty="0">
                <a:latin typeface="DejaVu Sans"/>
                <a:cs typeface="DejaVu Sans"/>
              </a:rPr>
              <a:t>n</a:t>
            </a:r>
            <a:r>
              <a:rPr sz="3000" dirty="0">
                <a:latin typeface="DejaVu Sans"/>
                <a:cs typeface="DejaVu Sans"/>
              </a:rPr>
              <a:t>ge</a:t>
            </a:r>
            <a:r>
              <a:rPr sz="3000" spc="-5" dirty="0">
                <a:latin typeface="DejaVu Sans"/>
                <a:cs typeface="DejaVu Sans"/>
              </a:rPr>
              <a:t>l</a:t>
            </a:r>
            <a:r>
              <a:rPr sz="3000" spc="-10" dirty="0">
                <a:latin typeface="DejaVu Sans"/>
                <a:cs typeface="DejaVu Sans"/>
              </a:rPr>
              <a:t>o</a:t>
            </a:r>
            <a:r>
              <a:rPr sz="3000" spc="-5" dirty="0">
                <a:latin typeface="DejaVu Sans"/>
                <a:cs typeface="DejaVu Sans"/>
              </a:rPr>
              <a:t>la</a:t>
            </a:r>
            <a:endParaRPr sz="3000">
              <a:latin typeface="DejaVu Sans"/>
              <a:cs typeface="DejaVu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335254" y="2195829"/>
            <a:ext cx="5267960" cy="939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73355">
              <a:lnSpc>
                <a:spcPct val="100000"/>
              </a:lnSpc>
              <a:spcBef>
                <a:spcPts val="100"/>
              </a:spcBef>
              <a:tabLst>
                <a:tab pos="2553970" algn="l"/>
                <a:tab pos="3219450" algn="l"/>
                <a:tab pos="4276725" algn="l"/>
              </a:tabLst>
            </a:pPr>
            <a:r>
              <a:rPr sz="3000" spc="5" dirty="0">
                <a:latin typeface="DejaVu Sans"/>
                <a:cs typeface="DejaVu Sans"/>
              </a:rPr>
              <a:t>m</a:t>
            </a:r>
            <a:r>
              <a:rPr sz="3000" dirty="0">
                <a:latin typeface="DejaVu Sans"/>
                <a:cs typeface="DejaVu Sans"/>
              </a:rPr>
              <a:t>e</a:t>
            </a:r>
            <a:r>
              <a:rPr sz="3000" spc="-5" dirty="0">
                <a:latin typeface="DejaVu Sans"/>
                <a:cs typeface="DejaVu Sans"/>
              </a:rPr>
              <a:t>ka</a:t>
            </a:r>
            <a:r>
              <a:rPr sz="3000" spc="-10" dirty="0">
                <a:latin typeface="DejaVu Sans"/>
                <a:cs typeface="DejaVu Sans"/>
              </a:rPr>
              <a:t>n</a:t>
            </a:r>
            <a:r>
              <a:rPr sz="3000" spc="-5" dirty="0">
                <a:latin typeface="DejaVu Sans"/>
                <a:cs typeface="DejaVu Sans"/>
              </a:rPr>
              <a:t>is</a:t>
            </a:r>
            <a:r>
              <a:rPr sz="3000" dirty="0">
                <a:latin typeface="DejaVu Sans"/>
                <a:cs typeface="DejaVu Sans"/>
              </a:rPr>
              <a:t>me		</a:t>
            </a:r>
            <a:r>
              <a:rPr sz="3000" spc="-5" dirty="0">
                <a:latin typeface="DejaVu Sans"/>
                <a:cs typeface="DejaVu Sans"/>
              </a:rPr>
              <a:t>r</a:t>
            </a:r>
            <a:r>
              <a:rPr sz="3000" dirty="0">
                <a:latin typeface="DejaVu Sans"/>
                <a:cs typeface="DejaVu Sans"/>
              </a:rPr>
              <a:t>ege</a:t>
            </a:r>
            <a:r>
              <a:rPr sz="3000" spc="-15" dirty="0">
                <a:latin typeface="DejaVu Sans"/>
                <a:cs typeface="DejaVu Sans"/>
              </a:rPr>
              <a:t>n</a:t>
            </a:r>
            <a:r>
              <a:rPr sz="3000" dirty="0">
                <a:latin typeface="DejaVu Sans"/>
                <a:cs typeface="DejaVu Sans"/>
              </a:rPr>
              <a:t>er</a:t>
            </a:r>
            <a:r>
              <a:rPr sz="3000" spc="-10" dirty="0">
                <a:latin typeface="DejaVu Sans"/>
                <a:cs typeface="DejaVu Sans"/>
              </a:rPr>
              <a:t>asi  </a:t>
            </a:r>
            <a:r>
              <a:rPr sz="3000" dirty="0">
                <a:latin typeface="DejaVu Sans"/>
                <a:cs typeface="DejaVu Sans"/>
              </a:rPr>
              <a:t>d</a:t>
            </a:r>
            <a:r>
              <a:rPr sz="3000" spc="-5" dirty="0">
                <a:latin typeface="DejaVu Sans"/>
                <a:cs typeface="DejaVu Sans"/>
              </a:rPr>
              <a:t>is</a:t>
            </a:r>
            <a:r>
              <a:rPr sz="3000" dirty="0">
                <a:latin typeface="DejaVu Sans"/>
                <a:cs typeface="DejaVu Sans"/>
              </a:rPr>
              <a:t>e</a:t>
            </a:r>
            <a:r>
              <a:rPr sz="3000" spc="-5" dirty="0">
                <a:latin typeface="DejaVu Sans"/>
                <a:cs typeface="DejaVu Sans"/>
              </a:rPr>
              <a:t>su</a:t>
            </a:r>
            <a:r>
              <a:rPr sz="3000" spc="-10" dirty="0">
                <a:latin typeface="DejaVu Sans"/>
                <a:cs typeface="DejaVu Sans"/>
              </a:rPr>
              <a:t>a</a:t>
            </a:r>
            <a:r>
              <a:rPr sz="3000" spc="-5" dirty="0">
                <a:latin typeface="DejaVu Sans"/>
                <a:cs typeface="DejaVu Sans"/>
              </a:rPr>
              <a:t>ik</a:t>
            </a:r>
            <a:r>
              <a:rPr sz="3000" spc="-10" dirty="0">
                <a:latin typeface="DejaVu Sans"/>
                <a:cs typeface="DejaVu Sans"/>
              </a:rPr>
              <a:t>a</a:t>
            </a:r>
            <a:r>
              <a:rPr sz="3000" dirty="0">
                <a:latin typeface="DejaVu Sans"/>
                <a:cs typeface="DejaVu Sans"/>
              </a:rPr>
              <a:t>n	d</a:t>
            </a:r>
            <a:r>
              <a:rPr sz="3000" spc="-10" dirty="0">
                <a:latin typeface="DejaVu Sans"/>
                <a:cs typeface="DejaVu Sans"/>
              </a:rPr>
              <a:t>e</a:t>
            </a:r>
            <a:r>
              <a:rPr sz="3000" spc="-5" dirty="0">
                <a:latin typeface="DejaVu Sans"/>
                <a:cs typeface="DejaVu Sans"/>
              </a:rPr>
              <a:t>n</a:t>
            </a:r>
            <a:r>
              <a:rPr sz="3000" dirty="0">
                <a:latin typeface="DejaVu Sans"/>
                <a:cs typeface="DejaVu Sans"/>
              </a:rPr>
              <a:t>g</a:t>
            </a:r>
            <a:r>
              <a:rPr sz="3000" spc="-5" dirty="0">
                <a:latin typeface="DejaVu Sans"/>
                <a:cs typeface="DejaVu Sans"/>
              </a:rPr>
              <a:t>a</a:t>
            </a:r>
            <a:r>
              <a:rPr sz="3000" dirty="0">
                <a:latin typeface="DejaVu Sans"/>
                <a:cs typeface="DejaVu Sans"/>
              </a:rPr>
              <a:t>n	</a:t>
            </a:r>
            <a:r>
              <a:rPr sz="3000" spc="-10" dirty="0">
                <a:latin typeface="DejaVu Sans"/>
                <a:cs typeface="DejaVu Sans"/>
              </a:rPr>
              <a:t>b</a:t>
            </a:r>
            <a:r>
              <a:rPr sz="3000" spc="-5" dirty="0">
                <a:latin typeface="DejaVu Sans"/>
                <a:cs typeface="DejaVu Sans"/>
              </a:rPr>
              <a:t>asis</a:t>
            </a:r>
            <a:endParaRPr sz="3000">
              <a:latin typeface="DejaVu Sans"/>
              <a:cs typeface="DejaVu San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04239" y="3050539"/>
            <a:ext cx="3803650" cy="2034539"/>
          </a:xfrm>
          <a:prstGeom prst="rect">
            <a:avLst/>
          </a:prstGeom>
        </p:spPr>
        <p:txBody>
          <a:bodyPr vert="horz" wrap="square" lIns="0" tIns="72390" rIns="0" bIns="0" rtlCol="0">
            <a:spAutoFit/>
          </a:bodyPr>
          <a:lstStyle/>
          <a:p>
            <a:pPr marL="283845">
              <a:lnSpc>
                <a:spcPct val="100000"/>
              </a:lnSpc>
              <a:spcBef>
                <a:spcPts val="570"/>
              </a:spcBef>
            </a:pPr>
            <a:r>
              <a:rPr sz="3000" spc="-5" dirty="0">
                <a:latin typeface="DejaVu Sans"/>
                <a:cs typeface="DejaVu Sans"/>
              </a:rPr>
              <a:t>pengembangan</a:t>
            </a:r>
            <a:endParaRPr sz="3000">
              <a:latin typeface="DejaVu Sans"/>
              <a:cs typeface="DejaVu Sans"/>
            </a:endParaRPr>
          </a:p>
          <a:p>
            <a:pPr marL="283845" marR="130175" indent="-246379">
              <a:lnSpc>
                <a:spcPct val="100000"/>
              </a:lnSpc>
              <a:spcBef>
                <a:spcPts val="470"/>
              </a:spcBef>
            </a:pPr>
            <a:r>
              <a:rPr sz="3825" spc="-15" baseline="9803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3000" spc="-5" dirty="0">
                <a:latin typeface="DejaVu Sans"/>
                <a:cs typeface="DejaVu Sans"/>
              </a:rPr>
              <a:t>M</a:t>
            </a:r>
            <a:r>
              <a:rPr sz="3000" dirty="0">
                <a:latin typeface="DejaVu Sans"/>
                <a:cs typeface="DejaVu Sans"/>
              </a:rPr>
              <a:t>e</a:t>
            </a:r>
            <a:r>
              <a:rPr sz="3000" spc="-15" dirty="0">
                <a:latin typeface="DejaVu Sans"/>
                <a:cs typeface="DejaVu Sans"/>
              </a:rPr>
              <a:t>n</a:t>
            </a:r>
            <a:r>
              <a:rPr sz="3000" dirty="0">
                <a:latin typeface="DejaVu Sans"/>
                <a:cs typeface="DejaVu Sans"/>
              </a:rPr>
              <a:t>ge</a:t>
            </a:r>
            <a:r>
              <a:rPr sz="3000" spc="5" dirty="0">
                <a:latin typeface="DejaVu Sans"/>
                <a:cs typeface="DejaVu Sans"/>
              </a:rPr>
              <a:t>m</a:t>
            </a:r>
            <a:r>
              <a:rPr sz="3000" dirty="0">
                <a:latin typeface="DejaVu Sans"/>
                <a:cs typeface="DejaVu Sans"/>
              </a:rPr>
              <a:t>b</a:t>
            </a:r>
            <a:r>
              <a:rPr sz="3000" spc="-10" dirty="0">
                <a:latin typeface="DejaVu Sans"/>
                <a:cs typeface="DejaVu Sans"/>
              </a:rPr>
              <a:t>a</a:t>
            </a:r>
            <a:r>
              <a:rPr sz="3000" spc="-5" dirty="0">
                <a:latin typeface="DejaVu Sans"/>
                <a:cs typeface="DejaVu Sans"/>
              </a:rPr>
              <a:t>n</a:t>
            </a:r>
            <a:r>
              <a:rPr sz="3000" dirty="0">
                <a:latin typeface="DejaVu Sans"/>
                <a:cs typeface="DejaVu Sans"/>
              </a:rPr>
              <a:t>g</a:t>
            </a:r>
            <a:r>
              <a:rPr sz="3000" spc="-5" dirty="0">
                <a:latin typeface="DejaVu Sans"/>
                <a:cs typeface="DejaVu Sans"/>
              </a:rPr>
              <a:t>k</a:t>
            </a:r>
            <a:r>
              <a:rPr sz="3000" spc="-10" dirty="0">
                <a:latin typeface="DejaVu Sans"/>
                <a:cs typeface="DejaVu Sans"/>
              </a:rPr>
              <a:t>a</a:t>
            </a:r>
            <a:r>
              <a:rPr sz="3000" dirty="0">
                <a:latin typeface="DejaVu Sans"/>
                <a:cs typeface="DejaVu Sans"/>
              </a:rPr>
              <a:t>n  </a:t>
            </a:r>
            <a:r>
              <a:rPr sz="3000" spc="-5" dirty="0">
                <a:latin typeface="DejaVu Sans"/>
                <a:cs typeface="DejaVu Sans"/>
              </a:rPr>
              <a:t>kerja</a:t>
            </a:r>
            <a:endParaRPr sz="3000">
              <a:latin typeface="DejaVu Sans"/>
              <a:cs typeface="DejaVu Sans"/>
            </a:endParaRPr>
          </a:p>
          <a:p>
            <a:pPr marL="38100">
              <a:lnSpc>
                <a:spcPct val="100000"/>
              </a:lnSpc>
              <a:spcBef>
                <a:spcPts val="480"/>
              </a:spcBef>
            </a:pPr>
            <a:r>
              <a:rPr sz="3825" spc="-7" baseline="9803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3000" spc="-5" dirty="0">
                <a:latin typeface="DejaVu Sans"/>
                <a:cs typeface="DejaVu Sans"/>
              </a:rPr>
              <a:t>Mengintegrasikan</a:t>
            </a:r>
            <a:endParaRPr sz="3000">
              <a:latin typeface="DejaVu Sans"/>
              <a:cs typeface="DejaVu San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028433" y="3627120"/>
            <a:ext cx="357251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250315" algn="l"/>
                <a:tab pos="2543175" algn="l"/>
              </a:tabLst>
            </a:pPr>
            <a:r>
              <a:rPr sz="3000" spc="-5" dirty="0">
                <a:latin typeface="DejaVu Sans"/>
                <a:cs typeface="DejaVu Sans"/>
              </a:rPr>
              <a:t>T</a:t>
            </a:r>
            <a:r>
              <a:rPr sz="3000" dirty="0">
                <a:latin typeface="DejaVu Sans"/>
                <a:cs typeface="DejaVu Sans"/>
              </a:rPr>
              <a:t>OT	</a:t>
            </a:r>
            <a:r>
              <a:rPr sz="3000" spc="-10" dirty="0">
                <a:latin typeface="DejaVu Sans"/>
                <a:cs typeface="DejaVu Sans"/>
              </a:rPr>
              <a:t>b</a:t>
            </a:r>
            <a:r>
              <a:rPr sz="3000" spc="-5" dirty="0">
                <a:latin typeface="DejaVu Sans"/>
                <a:cs typeface="DejaVu Sans"/>
              </a:rPr>
              <a:t>a</a:t>
            </a:r>
            <a:r>
              <a:rPr sz="3000" dirty="0">
                <a:latin typeface="DejaVu Sans"/>
                <a:cs typeface="DejaVu Sans"/>
              </a:rPr>
              <a:t>gi	</a:t>
            </a:r>
            <a:r>
              <a:rPr sz="3000" spc="5" dirty="0">
                <a:latin typeface="DejaVu Sans"/>
                <a:cs typeface="DejaVu Sans"/>
              </a:rPr>
              <a:t>m</a:t>
            </a:r>
            <a:r>
              <a:rPr sz="3000" spc="-5" dirty="0">
                <a:latin typeface="DejaVu Sans"/>
                <a:cs typeface="DejaVu Sans"/>
              </a:rPr>
              <a:t>it</a:t>
            </a:r>
            <a:r>
              <a:rPr sz="3000" spc="-10" dirty="0">
                <a:latin typeface="DejaVu Sans"/>
                <a:cs typeface="DejaVu Sans"/>
              </a:rPr>
              <a:t>r</a:t>
            </a:r>
            <a:r>
              <a:rPr sz="3000" dirty="0">
                <a:latin typeface="DejaVu Sans"/>
                <a:cs typeface="DejaVu Sans"/>
              </a:rPr>
              <a:t>a</a:t>
            </a:r>
            <a:endParaRPr sz="3000">
              <a:latin typeface="DejaVu Sans"/>
              <a:cs typeface="DejaVu San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491385" y="4602479"/>
            <a:ext cx="3110230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504440" algn="l"/>
              </a:tabLst>
            </a:pPr>
            <a:r>
              <a:rPr sz="3000" spc="-5" dirty="0">
                <a:latin typeface="DejaVu Sans"/>
                <a:cs typeface="DejaVu Sans"/>
              </a:rPr>
              <a:t>k</a:t>
            </a:r>
            <a:r>
              <a:rPr sz="3000" dirty="0">
                <a:latin typeface="DejaVu Sans"/>
                <a:cs typeface="DejaVu Sans"/>
              </a:rPr>
              <a:t>e</a:t>
            </a:r>
            <a:r>
              <a:rPr sz="3000" spc="-10" dirty="0">
                <a:latin typeface="DejaVu Sans"/>
                <a:cs typeface="DejaVu Sans"/>
              </a:rPr>
              <a:t>g</a:t>
            </a:r>
            <a:r>
              <a:rPr sz="3000" spc="-5" dirty="0">
                <a:latin typeface="DejaVu Sans"/>
                <a:cs typeface="DejaVu Sans"/>
              </a:rPr>
              <a:t>ia</a:t>
            </a:r>
            <a:r>
              <a:rPr sz="3000" spc="-10" dirty="0">
                <a:latin typeface="DejaVu Sans"/>
                <a:cs typeface="DejaVu Sans"/>
              </a:rPr>
              <a:t>t</a:t>
            </a:r>
            <a:r>
              <a:rPr sz="3000" spc="-5" dirty="0">
                <a:latin typeface="DejaVu Sans"/>
                <a:cs typeface="DejaVu Sans"/>
              </a:rPr>
              <a:t>a</a:t>
            </a:r>
            <a:r>
              <a:rPr sz="3000" dirty="0">
                <a:latin typeface="DejaVu Sans"/>
                <a:cs typeface="DejaVu Sans"/>
              </a:rPr>
              <a:t>n	</a:t>
            </a:r>
            <a:r>
              <a:rPr sz="3000" spc="5" dirty="0">
                <a:latin typeface="DejaVu Sans"/>
                <a:cs typeface="DejaVu Sans"/>
              </a:rPr>
              <a:t>P</a:t>
            </a:r>
            <a:r>
              <a:rPr sz="3000" spc="-10" dirty="0">
                <a:latin typeface="DejaVu Sans"/>
                <a:cs typeface="DejaVu Sans"/>
              </a:rPr>
              <a:t>I</a:t>
            </a:r>
            <a:r>
              <a:rPr sz="3000" dirty="0">
                <a:latin typeface="DejaVu Sans"/>
                <a:cs typeface="DejaVu Sans"/>
              </a:rPr>
              <a:t>K</a:t>
            </a:r>
            <a:endParaRPr sz="3000">
              <a:latin typeface="DejaVu Sans"/>
              <a:cs typeface="DejaVu San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78839" y="5058409"/>
            <a:ext cx="7771765" cy="191388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09245" marR="55880">
              <a:lnSpc>
                <a:spcPct val="100000"/>
              </a:lnSpc>
              <a:spcBef>
                <a:spcPts val="100"/>
              </a:spcBef>
              <a:tabLst>
                <a:tab pos="2077085" algn="l"/>
                <a:tab pos="3834765" algn="l"/>
                <a:tab pos="5818505" algn="l"/>
              </a:tabLst>
            </a:pPr>
            <a:r>
              <a:rPr sz="3000" dirty="0">
                <a:latin typeface="DejaVu Sans"/>
                <a:cs typeface="DejaVu Sans"/>
              </a:rPr>
              <a:t>Re</a:t>
            </a:r>
            <a:r>
              <a:rPr sz="3000" spc="-5" dirty="0">
                <a:latin typeface="DejaVu Sans"/>
                <a:cs typeface="DejaVu Sans"/>
              </a:rPr>
              <a:t>maj</a:t>
            </a:r>
            <a:r>
              <a:rPr sz="3000" dirty="0">
                <a:latin typeface="DejaVu Sans"/>
                <a:cs typeface="DejaVu Sans"/>
              </a:rPr>
              <a:t>a	de</a:t>
            </a:r>
            <a:r>
              <a:rPr sz="3000" spc="-15" dirty="0">
                <a:latin typeface="DejaVu Sans"/>
                <a:cs typeface="DejaVu Sans"/>
              </a:rPr>
              <a:t>n</a:t>
            </a:r>
            <a:r>
              <a:rPr sz="3000" dirty="0">
                <a:latin typeface="DejaVu Sans"/>
                <a:cs typeface="DejaVu Sans"/>
              </a:rPr>
              <a:t>g</a:t>
            </a:r>
            <a:r>
              <a:rPr sz="3000" spc="-5" dirty="0">
                <a:latin typeface="DejaVu Sans"/>
                <a:cs typeface="DejaVu Sans"/>
              </a:rPr>
              <a:t>a</a:t>
            </a:r>
            <a:r>
              <a:rPr sz="3000" dirty="0">
                <a:latin typeface="DejaVu Sans"/>
                <a:cs typeface="DejaVu Sans"/>
              </a:rPr>
              <a:t>n	</a:t>
            </a:r>
            <a:r>
              <a:rPr sz="3000" spc="-5" dirty="0">
                <a:latin typeface="DejaVu Sans"/>
                <a:cs typeface="DejaVu Sans"/>
              </a:rPr>
              <a:t>k</a:t>
            </a:r>
            <a:r>
              <a:rPr sz="3000" dirty="0">
                <a:latin typeface="DejaVu Sans"/>
                <a:cs typeface="DejaVu Sans"/>
              </a:rPr>
              <a:t>eg</a:t>
            </a:r>
            <a:r>
              <a:rPr sz="3000" spc="-15" dirty="0">
                <a:latin typeface="DejaVu Sans"/>
                <a:cs typeface="DejaVu Sans"/>
              </a:rPr>
              <a:t>i</a:t>
            </a:r>
            <a:r>
              <a:rPr sz="3000" spc="-5" dirty="0">
                <a:latin typeface="DejaVu Sans"/>
                <a:cs typeface="DejaVu Sans"/>
              </a:rPr>
              <a:t>ata</a:t>
            </a:r>
            <a:r>
              <a:rPr sz="3000" dirty="0">
                <a:latin typeface="DejaVu Sans"/>
                <a:cs typeface="DejaVu Sans"/>
              </a:rPr>
              <a:t>n	</a:t>
            </a:r>
            <a:r>
              <a:rPr sz="3000" spc="-10" dirty="0">
                <a:latin typeface="DejaVu Sans"/>
                <a:cs typeface="DejaVu Sans"/>
              </a:rPr>
              <a:t>K</a:t>
            </a:r>
            <a:r>
              <a:rPr sz="3000" dirty="0">
                <a:latin typeface="DejaVu Sans"/>
                <a:cs typeface="DejaVu Sans"/>
              </a:rPr>
              <a:t>e</a:t>
            </a:r>
            <a:r>
              <a:rPr sz="3000" spc="-5" dirty="0">
                <a:latin typeface="DejaVu Sans"/>
                <a:cs typeface="DejaVu Sans"/>
              </a:rPr>
              <a:t>l</a:t>
            </a:r>
            <a:r>
              <a:rPr sz="3000" dirty="0">
                <a:latin typeface="DejaVu Sans"/>
                <a:cs typeface="DejaVu Sans"/>
              </a:rPr>
              <a:t>o</a:t>
            </a:r>
            <a:r>
              <a:rPr sz="3000" spc="-5" dirty="0">
                <a:latin typeface="DejaVu Sans"/>
                <a:cs typeface="DejaVu Sans"/>
              </a:rPr>
              <a:t>m</a:t>
            </a:r>
            <a:r>
              <a:rPr sz="3000" dirty="0">
                <a:latin typeface="DejaVu Sans"/>
                <a:cs typeface="DejaVu Sans"/>
              </a:rPr>
              <a:t>pok  </a:t>
            </a:r>
            <a:r>
              <a:rPr sz="3000" spc="-5" dirty="0">
                <a:latin typeface="DejaVu Sans"/>
                <a:cs typeface="DejaVu Sans"/>
              </a:rPr>
              <a:t>BKR</a:t>
            </a:r>
            <a:endParaRPr sz="3000">
              <a:latin typeface="DejaVu Sans"/>
              <a:cs typeface="DejaVu Sans"/>
            </a:endParaRPr>
          </a:p>
          <a:p>
            <a:pPr marL="309245" marR="54610" indent="-246379">
              <a:lnSpc>
                <a:spcPct val="100000"/>
              </a:lnSpc>
              <a:spcBef>
                <a:spcPts val="480"/>
              </a:spcBef>
              <a:tabLst>
                <a:tab pos="1680210" algn="l"/>
                <a:tab pos="2834005" algn="l"/>
                <a:tab pos="3018790" algn="l"/>
                <a:tab pos="3614420" algn="l"/>
                <a:tab pos="4097020" algn="l"/>
                <a:tab pos="4841240" algn="l"/>
                <a:tab pos="5060950" algn="l"/>
                <a:tab pos="5596255" algn="l"/>
                <a:tab pos="6275070" algn="l"/>
              </a:tabLst>
            </a:pPr>
            <a:r>
              <a:rPr sz="3825" spc="-15" baseline="9803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3000" spc="-5" dirty="0">
                <a:latin typeface="DejaVu Sans"/>
                <a:cs typeface="DejaVu Sans"/>
              </a:rPr>
              <a:t>M</a:t>
            </a:r>
            <a:r>
              <a:rPr sz="3000" dirty="0">
                <a:latin typeface="DejaVu Sans"/>
                <a:cs typeface="DejaVu Sans"/>
              </a:rPr>
              <a:t>e</a:t>
            </a:r>
            <a:r>
              <a:rPr sz="3000" spc="5" dirty="0">
                <a:latin typeface="DejaVu Sans"/>
                <a:cs typeface="DejaVu Sans"/>
              </a:rPr>
              <a:t>m</a:t>
            </a:r>
            <a:r>
              <a:rPr sz="3000" spc="-10" dirty="0">
                <a:latin typeface="DejaVu Sans"/>
                <a:cs typeface="DejaVu Sans"/>
              </a:rPr>
              <a:t>b</a:t>
            </a:r>
            <a:r>
              <a:rPr sz="3000" dirty="0">
                <a:latin typeface="DejaVu Sans"/>
                <a:cs typeface="DejaVu Sans"/>
              </a:rPr>
              <a:t>e</a:t>
            </a:r>
            <a:r>
              <a:rPr sz="3000" spc="-5" dirty="0">
                <a:latin typeface="DejaVu Sans"/>
                <a:cs typeface="DejaVu Sans"/>
              </a:rPr>
              <a:t>n</a:t>
            </a:r>
            <a:r>
              <a:rPr sz="3000" spc="-10" dirty="0">
                <a:latin typeface="DejaVu Sans"/>
                <a:cs typeface="DejaVu Sans"/>
              </a:rPr>
              <a:t>t</a:t>
            </a:r>
            <a:r>
              <a:rPr sz="3000" spc="-5" dirty="0">
                <a:latin typeface="DejaVu Sans"/>
                <a:cs typeface="DejaVu Sans"/>
              </a:rPr>
              <a:t>u</a:t>
            </a:r>
            <a:r>
              <a:rPr sz="3000" dirty="0">
                <a:latin typeface="DejaVu Sans"/>
                <a:cs typeface="DejaVu Sans"/>
              </a:rPr>
              <a:t>k	</a:t>
            </a:r>
            <a:r>
              <a:rPr sz="3000" spc="-5" dirty="0">
                <a:latin typeface="DejaVu Sans"/>
                <a:cs typeface="DejaVu Sans"/>
              </a:rPr>
              <a:t>P</a:t>
            </a:r>
            <a:r>
              <a:rPr sz="3000" spc="5" dirty="0">
                <a:latin typeface="DejaVu Sans"/>
                <a:cs typeface="DejaVu Sans"/>
              </a:rPr>
              <a:t>I</a:t>
            </a:r>
            <a:r>
              <a:rPr sz="3000" dirty="0">
                <a:latin typeface="DejaVu Sans"/>
                <a:cs typeface="DejaVu Sans"/>
              </a:rPr>
              <a:t>K	&amp;	</a:t>
            </a:r>
            <a:r>
              <a:rPr sz="3000" spc="5" dirty="0">
                <a:latin typeface="DejaVu Sans"/>
                <a:cs typeface="DejaVu Sans"/>
              </a:rPr>
              <a:t>B</a:t>
            </a:r>
            <a:r>
              <a:rPr sz="3000" dirty="0">
                <a:latin typeface="DejaVu Sans"/>
                <a:cs typeface="DejaVu Sans"/>
              </a:rPr>
              <a:t>KR	di	</a:t>
            </a:r>
            <a:r>
              <a:rPr sz="3000" spc="-15" dirty="0">
                <a:latin typeface="DejaVu Sans"/>
                <a:cs typeface="DejaVu Sans"/>
              </a:rPr>
              <a:t>l</a:t>
            </a:r>
            <a:r>
              <a:rPr sz="3000" spc="-5" dirty="0">
                <a:latin typeface="DejaVu Sans"/>
                <a:cs typeface="DejaVu Sans"/>
              </a:rPr>
              <a:t>in</a:t>
            </a:r>
            <a:r>
              <a:rPr sz="3000" dirty="0">
                <a:latin typeface="DejaVu Sans"/>
                <a:cs typeface="DejaVu Sans"/>
              </a:rPr>
              <a:t>g</a:t>
            </a:r>
            <a:r>
              <a:rPr sz="3000" spc="-5" dirty="0">
                <a:latin typeface="DejaVu Sans"/>
                <a:cs typeface="DejaVu Sans"/>
              </a:rPr>
              <a:t>k</a:t>
            </a:r>
            <a:r>
              <a:rPr sz="3000" spc="-10" dirty="0">
                <a:latin typeface="DejaVu Sans"/>
                <a:cs typeface="DejaVu Sans"/>
              </a:rPr>
              <a:t>u</a:t>
            </a:r>
            <a:r>
              <a:rPr sz="3000" spc="-5" dirty="0">
                <a:latin typeface="DejaVu Sans"/>
                <a:cs typeface="DejaVu Sans"/>
              </a:rPr>
              <a:t>n</a:t>
            </a:r>
            <a:r>
              <a:rPr sz="3000" dirty="0">
                <a:latin typeface="DejaVu Sans"/>
                <a:cs typeface="DejaVu Sans"/>
              </a:rPr>
              <a:t>g</a:t>
            </a:r>
            <a:r>
              <a:rPr sz="3000" spc="-10" dirty="0">
                <a:latin typeface="DejaVu Sans"/>
                <a:cs typeface="DejaVu Sans"/>
              </a:rPr>
              <a:t>a</a:t>
            </a:r>
            <a:r>
              <a:rPr sz="3000" dirty="0">
                <a:latin typeface="DejaVu Sans"/>
                <a:cs typeface="DejaVu Sans"/>
              </a:rPr>
              <a:t>n  </a:t>
            </a:r>
            <a:r>
              <a:rPr sz="3000" spc="-5" dirty="0">
                <a:latin typeface="DejaVu Sans"/>
                <a:cs typeface="DejaVu Sans"/>
              </a:rPr>
              <a:t>Mi</a:t>
            </a:r>
            <a:r>
              <a:rPr sz="3000" spc="-10" dirty="0">
                <a:latin typeface="DejaVu Sans"/>
                <a:cs typeface="DejaVu Sans"/>
              </a:rPr>
              <a:t>t</a:t>
            </a:r>
            <a:r>
              <a:rPr sz="3000" dirty="0">
                <a:latin typeface="DejaVu Sans"/>
                <a:cs typeface="DejaVu Sans"/>
              </a:rPr>
              <a:t>ra	</a:t>
            </a:r>
            <a:r>
              <a:rPr sz="3000" spc="-10" dirty="0">
                <a:latin typeface="DejaVu Sans"/>
                <a:cs typeface="DejaVu Sans"/>
              </a:rPr>
              <a:t>y</a:t>
            </a:r>
            <a:r>
              <a:rPr sz="3000" spc="-5" dirty="0">
                <a:latin typeface="DejaVu Sans"/>
                <a:cs typeface="DejaVu Sans"/>
              </a:rPr>
              <a:t>a</a:t>
            </a:r>
            <a:r>
              <a:rPr sz="3000" spc="-15" dirty="0">
                <a:latin typeface="DejaVu Sans"/>
                <a:cs typeface="DejaVu Sans"/>
              </a:rPr>
              <a:t>n</a:t>
            </a:r>
            <a:r>
              <a:rPr sz="3000" dirty="0">
                <a:latin typeface="DejaVu Sans"/>
                <a:cs typeface="DejaVu Sans"/>
              </a:rPr>
              <a:t>g		</a:t>
            </a:r>
            <a:r>
              <a:rPr sz="3000" spc="-10" dirty="0">
                <a:latin typeface="DejaVu Sans"/>
                <a:cs typeface="DejaVu Sans"/>
              </a:rPr>
              <a:t>b</a:t>
            </a:r>
            <a:r>
              <a:rPr sz="3000" dirty="0">
                <a:latin typeface="DejaVu Sans"/>
                <a:cs typeface="DejaVu Sans"/>
              </a:rPr>
              <a:t>e</a:t>
            </a:r>
            <a:r>
              <a:rPr sz="3000" spc="-5" dirty="0">
                <a:latin typeface="DejaVu Sans"/>
                <a:cs typeface="DejaVu Sans"/>
              </a:rPr>
              <a:t>k</a:t>
            </a:r>
            <a:r>
              <a:rPr sz="3000" dirty="0">
                <a:latin typeface="DejaVu Sans"/>
                <a:cs typeface="DejaVu Sans"/>
              </a:rPr>
              <a:t>er</a:t>
            </a:r>
            <a:r>
              <a:rPr sz="3000" spc="-15" dirty="0">
                <a:latin typeface="DejaVu Sans"/>
                <a:cs typeface="DejaVu Sans"/>
              </a:rPr>
              <a:t>j</a:t>
            </a:r>
            <a:r>
              <a:rPr sz="3000" dirty="0">
                <a:latin typeface="DejaVu Sans"/>
                <a:cs typeface="DejaVu Sans"/>
              </a:rPr>
              <a:t>a	s</a:t>
            </a:r>
            <a:r>
              <a:rPr sz="3000" spc="-10" dirty="0">
                <a:latin typeface="DejaVu Sans"/>
                <a:cs typeface="DejaVu Sans"/>
              </a:rPr>
              <a:t>a</a:t>
            </a:r>
            <a:r>
              <a:rPr sz="3000" spc="5" dirty="0">
                <a:latin typeface="DejaVu Sans"/>
                <a:cs typeface="DejaVu Sans"/>
              </a:rPr>
              <a:t>m</a:t>
            </a:r>
            <a:r>
              <a:rPr sz="3000" dirty="0">
                <a:latin typeface="DejaVu Sans"/>
                <a:cs typeface="DejaVu Sans"/>
              </a:rPr>
              <a:t>a	</a:t>
            </a:r>
            <a:r>
              <a:rPr sz="3000" spc="-10" dirty="0">
                <a:latin typeface="DejaVu Sans"/>
                <a:cs typeface="DejaVu Sans"/>
              </a:rPr>
              <a:t>d</a:t>
            </a:r>
            <a:r>
              <a:rPr sz="3000" dirty="0">
                <a:latin typeface="DejaVu Sans"/>
                <a:cs typeface="DejaVu Sans"/>
              </a:rPr>
              <a:t>e</a:t>
            </a:r>
            <a:r>
              <a:rPr sz="3000" spc="-5" dirty="0">
                <a:latin typeface="DejaVu Sans"/>
                <a:cs typeface="DejaVu Sans"/>
              </a:rPr>
              <a:t>n</a:t>
            </a:r>
            <a:r>
              <a:rPr sz="3000" dirty="0">
                <a:latin typeface="DejaVu Sans"/>
                <a:cs typeface="DejaVu Sans"/>
              </a:rPr>
              <a:t>g</a:t>
            </a:r>
            <a:r>
              <a:rPr sz="3000" spc="-10" dirty="0">
                <a:latin typeface="DejaVu Sans"/>
                <a:cs typeface="DejaVu Sans"/>
              </a:rPr>
              <a:t>a</a:t>
            </a:r>
            <a:r>
              <a:rPr sz="3000" dirty="0">
                <a:latin typeface="DejaVu Sans"/>
                <a:cs typeface="DejaVu Sans"/>
              </a:rPr>
              <a:t>n</a:t>
            </a:r>
            <a:endParaRPr sz="30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5940" y="783590"/>
            <a:ext cx="7228205" cy="13665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spc="-5" dirty="0"/>
              <a:t>POKOK-POKOK</a:t>
            </a:r>
            <a:r>
              <a:rPr sz="4400" spc="-45" dirty="0"/>
              <a:t> </a:t>
            </a:r>
            <a:r>
              <a:rPr sz="4400" spc="-5" dirty="0"/>
              <a:t>PROGRAM</a:t>
            </a:r>
            <a:endParaRPr sz="4400"/>
          </a:p>
          <a:p>
            <a:pPr marL="12700">
              <a:lnSpc>
                <a:spcPct val="100000"/>
              </a:lnSpc>
            </a:pPr>
            <a:r>
              <a:rPr sz="4400" spc="-10" dirty="0"/>
              <a:t>Gen</a:t>
            </a:r>
            <a:r>
              <a:rPr sz="4400" spc="-20" dirty="0"/>
              <a:t> </a:t>
            </a:r>
            <a:r>
              <a:rPr sz="4400" spc="-5" dirty="0"/>
              <a:t>Re</a:t>
            </a:r>
            <a:endParaRPr sz="4400"/>
          </a:p>
        </p:txBody>
      </p:sp>
      <p:sp>
        <p:nvSpPr>
          <p:cNvPr id="3" name="object 3"/>
          <p:cNvSpPr txBox="1"/>
          <p:nvPr/>
        </p:nvSpPr>
        <p:spPr>
          <a:xfrm>
            <a:off x="447040" y="2136140"/>
            <a:ext cx="7849870" cy="29946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8450" marR="17780" indent="-273050">
              <a:lnSpc>
                <a:spcPct val="100000"/>
              </a:lnSpc>
              <a:spcBef>
                <a:spcPts val="100"/>
              </a:spcBef>
            </a:pPr>
            <a:r>
              <a:rPr sz="3675" baseline="6802" dirty="0">
                <a:solidFill>
                  <a:srgbClr val="0ACFD8"/>
                </a:solidFill>
                <a:latin typeface="OpenSymbol"/>
                <a:cs typeface="OpenSymbol"/>
              </a:rPr>
              <a:t></a:t>
            </a:r>
            <a:r>
              <a:rPr sz="2600" dirty="0">
                <a:latin typeface="DejaVu Sans"/>
                <a:cs typeface="DejaVu Sans"/>
              </a:rPr>
              <a:t>Merumuskan dan </a:t>
            </a:r>
            <a:r>
              <a:rPr sz="2600" spc="-5" dirty="0">
                <a:latin typeface="DejaVu Sans"/>
                <a:cs typeface="DejaVu Sans"/>
              </a:rPr>
              <a:t>menetapkan kebijakan dan  strategi Program GEN </a:t>
            </a:r>
            <a:r>
              <a:rPr sz="2600" dirty="0">
                <a:latin typeface="DejaVu Sans"/>
                <a:cs typeface="DejaVu Sans"/>
              </a:rPr>
              <a:t>RE</a:t>
            </a:r>
            <a:endParaRPr sz="2600">
              <a:latin typeface="DejaVu Sans"/>
              <a:cs typeface="DejaVu Sans"/>
            </a:endParaRPr>
          </a:p>
          <a:p>
            <a:pPr marL="298450" marR="31115" indent="-273050">
              <a:lnSpc>
                <a:spcPct val="100000"/>
              </a:lnSpc>
              <a:spcBef>
                <a:spcPts val="509"/>
              </a:spcBef>
            </a:pPr>
            <a:r>
              <a:rPr sz="3675" baseline="6802" dirty="0">
                <a:solidFill>
                  <a:srgbClr val="0ACFD8"/>
                </a:solidFill>
                <a:latin typeface="OpenSymbol"/>
                <a:cs typeface="OpenSymbol"/>
              </a:rPr>
              <a:t></a:t>
            </a:r>
            <a:r>
              <a:rPr sz="2600" dirty="0">
                <a:latin typeface="DejaVu Sans"/>
                <a:cs typeface="DejaVu Sans"/>
              </a:rPr>
              <a:t>Mengembangkan dan </a:t>
            </a:r>
            <a:r>
              <a:rPr sz="2600" spc="-5" dirty="0">
                <a:latin typeface="DejaVu Sans"/>
                <a:cs typeface="DejaVu Sans"/>
              </a:rPr>
              <a:t>meningkatkan kualitas  pelayanan PIK </a:t>
            </a:r>
            <a:r>
              <a:rPr sz="2600" dirty="0">
                <a:latin typeface="DejaVu Sans"/>
                <a:cs typeface="DejaVu Sans"/>
              </a:rPr>
              <a:t>R/M </a:t>
            </a:r>
            <a:r>
              <a:rPr sz="2600" spc="-5" dirty="0">
                <a:latin typeface="DejaVu Sans"/>
                <a:cs typeface="DejaVu Sans"/>
              </a:rPr>
              <a:t>dan</a:t>
            </a:r>
            <a:r>
              <a:rPr sz="2600" dirty="0">
                <a:latin typeface="DejaVu Sans"/>
                <a:cs typeface="DejaVu Sans"/>
              </a:rPr>
              <a:t> BKR</a:t>
            </a:r>
            <a:endParaRPr sz="2600">
              <a:latin typeface="DejaVu Sans"/>
              <a:cs typeface="DejaVu Sans"/>
            </a:endParaRPr>
          </a:p>
          <a:p>
            <a:pPr marL="298450" marR="1098550" indent="-273050">
              <a:lnSpc>
                <a:spcPct val="100000"/>
              </a:lnSpc>
              <a:spcBef>
                <a:spcPts val="520"/>
              </a:spcBef>
            </a:pPr>
            <a:r>
              <a:rPr sz="3675" baseline="6802" dirty="0">
                <a:solidFill>
                  <a:srgbClr val="0ACFD8"/>
                </a:solidFill>
                <a:latin typeface="OpenSymbol"/>
                <a:cs typeface="OpenSymbol"/>
              </a:rPr>
              <a:t></a:t>
            </a:r>
            <a:r>
              <a:rPr sz="2600" dirty="0">
                <a:latin typeface="DejaVu Sans"/>
                <a:cs typeface="DejaVu Sans"/>
              </a:rPr>
              <a:t>Menguatkan dukungan dan </a:t>
            </a:r>
            <a:r>
              <a:rPr sz="2600" spc="-5" dirty="0">
                <a:latin typeface="DejaVu Sans"/>
                <a:cs typeface="DejaVu Sans"/>
              </a:rPr>
              <a:t>partisipasi  masyarakat terhadap program </a:t>
            </a:r>
            <a:r>
              <a:rPr sz="2600" dirty="0">
                <a:latin typeface="DejaVu Sans"/>
                <a:cs typeface="DejaVu Sans"/>
              </a:rPr>
              <a:t>GEN</a:t>
            </a:r>
            <a:r>
              <a:rPr sz="2600" spc="-10" dirty="0">
                <a:latin typeface="DejaVu Sans"/>
                <a:cs typeface="DejaVu Sans"/>
              </a:rPr>
              <a:t> </a:t>
            </a:r>
            <a:r>
              <a:rPr sz="2600" dirty="0">
                <a:latin typeface="DejaVu Sans"/>
                <a:cs typeface="DejaVu Sans"/>
              </a:rPr>
              <a:t>RE</a:t>
            </a:r>
            <a:endParaRPr sz="2600">
              <a:latin typeface="DejaVu Sans"/>
              <a:cs typeface="DejaVu Sans"/>
            </a:endParaRPr>
          </a:p>
          <a:p>
            <a:pPr marL="25400">
              <a:lnSpc>
                <a:spcPct val="100000"/>
              </a:lnSpc>
              <a:spcBef>
                <a:spcPts val="509"/>
              </a:spcBef>
            </a:pPr>
            <a:r>
              <a:rPr sz="3675" baseline="6802" dirty="0">
                <a:solidFill>
                  <a:srgbClr val="0ACFD8"/>
                </a:solidFill>
                <a:latin typeface="OpenSymbol"/>
                <a:cs typeface="OpenSymbol"/>
              </a:rPr>
              <a:t></a:t>
            </a:r>
            <a:r>
              <a:rPr sz="2600" dirty="0">
                <a:latin typeface="DejaVu Sans"/>
                <a:cs typeface="DejaVu Sans"/>
              </a:rPr>
              <a:t>Mengembangkan </a:t>
            </a:r>
            <a:r>
              <a:rPr sz="2600" spc="-5" dirty="0">
                <a:latin typeface="DejaVu Sans"/>
                <a:cs typeface="DejaVu Sans"/>
              </a:rPr>
              <a:t>materi GEN</a:t>
            </a:r>
            <a:r>
              <a:rPr sz="2600" spc="-20" dirty="0">
                <a:latin typeface="DejaVu Sans"/>
                <a:cs typeface="DejaVu Sans"/>
              </a:rPr>
              <a:t> </a:t>
            </a:r>
            <a:r>
              <a:rPr sz="2600" spc="5" dirty="0">
                <a:latin typeface="DejaVu Sans"/>
                <a:cs typeface="DejaVu Sans"/>
              </a:rPr>
              <a:t>RE</a:t>
            </a:r>
            <a:endParaRPr sz="26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07340" y="734059"/>
            <a:ext cx="622808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spc="-5" dirty="0">
                <a:solidFill>
                  <a:srgbClr val="FF0000"/>
                </a:solidFill>
              </a:rPr>
              <a:t>Substansi Program Gen</a:t>
            </a:r>
            <a:r>
              <a:rPr sz="4000" spc="-90" dirty="0">
                <a:solidFill>
                  <a:srgbClr val="FF0000"/>
                </a:solidFill>
              </a:rPr>
              <a:t> </a:t>
            </a:r>
            <a:r>
              <a:rPr sz="4000" spc="-5" dirty="0">
                <a:solidFill>
                  <a:srgbClr val="FF0000"/>
                </a:solidFill>
              </a:rPr>
              <a:t>Re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59740" y="1689100"/>
            <a:ext cx="5781040" cy="4117340"/>
          </a:xfrm>
          <a:prstGeom prst="rect">
            <a:avLst/>
          </a:prstGeom>
        </p:spPr>
        <p:txBody>
          <a:bodyPr vert="horz" wrap="square" lIns="0" tIns="787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2600" b="1" dirty="0">
                <a:latin typeface="Arial"/>
                <a:cs typeface="Arial"/>
              </a:rPr>
              <a:t>Dasar</a:t>
            </a:r>
            <a:r>
              <a:rPr sz="2600" b="1" spc="-15" dirty="0">
                <a:latin typeface="Arial"/>
                <a:cs typeface="Arial"/>
              </a:rPr>
              <a:t> </a:t>
            </a:r>
            <a:r>
              <a:rPr sz="2600" b="1" dirty="0">
                <a:latin typeface="Arial"/>
                <a:cs typeface="Arial"/>
              </a:rPr>
              <a:t>:</a:t>
            </a:r>
            <a:endParaRPr sz="2600">
              <a:latin typeface="Arial"/>
              <a:cs typeface="Arial"/>
            </a:endParaRPr>
          </a:p>
          <a:p>
            <a:pPr marL="527050" indent="-514350">
              <a:lnSpc>
                <a:spcPct val="100000"/>
              </a:lnSpc>
              <a:spcBef>
                <a:spcPts val="520"/>
              </a:spcBef>
              <a:buClr>
                <a:srgbClr val="0ACFD8"/>
              </a:buClr>
              <a:buSzPct val="94230"/>
              <a:buAutoNum type="arabicPeriod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Pendewasaan </a:t>
            </a:r>
            <a:r>
              <a:rPr sz="2600" dirty="0">
                <a:latin typeface="DejaVu Sans"/>
                <a:cs typeface="DejaVu Sans"/>
              </a:rPr>
              <a:t>Usia</a:t>
            </a:r>
            <a:r>
              <a:rPr sz="2600" spc="-20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Perkawinan</a:t>
            </a:r>
            <a:endParaRPr sz="2600">
              <a:latin typeface="DejaVu Sans"/>
              <a:cs typeface="DejaVu Sans"/>
            </a:endParaRPr>
          </a:p>
          <a:p>
            <a:pPr marL="527050" marR="5080" indent="-514350">
              <a:lnSpc>
                <a:spcPct val="100000"/>
              </a:lnSpc>
              <a:spcBef>
                <a:spcPts val="509"/>
              </a:spcBef>
              <a:buClr>
                <a:srgbClr val="0ACFD8"/>
              </a:buClr>
              <a:buSzPct val="94230"/>
              <a:buAutoNum type="arabicPeriod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Keluarga Bertanggungjawab </a:t>
            </a:r>
            <a:r>
              <a:rPr sz="2600" dirty="0">
                <a:latin typeface="DejaVu Sans"/>
                <a:cs typeface="DejaVu Sans"/>
              </a:rPr>
              <a:t>: 8  Fungsi</a:t>
            </a:r>
            <a:r>
              <a:rPr sz="2600" spc="-10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Keluarga</a:t>
            </a:r>
            <a:endParaRPr sz="26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2600" b="1" spc="-5" dirty="0">
                <a:latin typeface="Arial"/>
                <a:cs typeface="Arial"/>
              </a:rPr>
              <a:t>Inti</a:t>
            </a:r>
            <a:r>
              <a:rPr sz="2600" b="1" spc="-15" dirty="0">
                <a:latin typeface="Arial"/>
                <a:cs typeface="Arial"/>
              </a:rPr>
              <a:t> </a:t>
            </a:r>
            <a:r>
              <a:rPr sz="2600" b="1" dirty="0">
                <a:latin typeface="Arial"/>
                <a:cs typeface="Arial"/>
              </a:rPr>
              <a:t>:</a:t>
            </a:r>
            <a:endParaRPr sz="26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</a:pPr>
            <a:r>
              <a:rPr sz="2600" spc="-5" dirty="0">
                <a:latin typeface="DejaVu Sans"/>
                <a:cs typeface="DejaVu Sans"/>
              </a:rPr>
              <a:t>TRIAD</a:t>
            </a:r>
            <a:r>
              <a:rPr sz="2600" spc="-225" dirty="0">
                <a:latin typeface="DejaVu Sans"/>
                <a:cs typeface="DejaVu Sans"/>
              </a:rPr>
              <a:t> </a:t>
            </a:r>
            <a:r>
              <a:rPr sz="2600" spc="30" dirty="0">
                <a:latin typeface="DejaVu Sans"/>
                <a:cs typeface="DejaVu Sans"/>
              </a:rPr>
              <a:t>KRR</a:t>
            </a:r>
            <a:endParaRPr sz="2600">
              <a:latin typeface="DejaVu Sans"/>
              <a:cs typeface="DejaVu Sans"/>
            </a:endParaRPr>
          </a:p>
          <a:p>
            <a:pPr marL="527050" indent="-514350">
              <a:lnSpc>
                <a:spcPct val="100000"/>
              </a:lnSpc>
              <a:spcBef>
                <a:spcPts val="509"/>
              </a:spcBef>
              <a:buClr>
                <a:srgbClr val="0ACFD8"/>
              </a:buClr>
              <a:buSzPct val="94230"/>
              <a:buAutoNum type="arabicPeriod" startAt="3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Seksualitas</a:t>
            </a:r>
            <a:endParaRPr sz="2600">
              <a:latin typeface="DejaVu Sans"/>
              <a:cs typeface="DejaVu Sans"/>
            </a:endParaRPr>
          </a:p>
          <a:p>
            <a:pPr marL="527050" indent="-514350">
              <a:lnSpc>
                <a:spcPct val="100000"/>
              </a:lnSpc>
              <a:spcBef>
                <a:spcPts val="520"/>
              </a:spcBef>
              <a:buClr>
                <a:srgbClr val="0ACFD8"/>
              </a:buClr>
              <a:buSzPct val="94230"/>
              <a:buAutoNum type="arabicPeriod" startAt="3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HIV dan AIDS</a:t>
            </a:r>
            <a:endParaRPr sz="2600">
              <a:latin typeface="DejaVu Sans"/>
              <a:cs typeface="DejaVu Sans"/>
            </a:endParaRPr>
          </a:p>
          <a:p>
            <a:pPr marL="527050" indent="-514350">
              <a:lnSpc>
                <a:spcPct val="100000"/>
              </a:lnSpc>
              <a:spcBef>
                <a:spcPts val="520"/>
              </a:spcBef>
              <a:buClr>
                <a:srgbClr val="0ACFD8"/>
              </a:buClr>
              <a:buSzPct val="94230"/>
              <a:buAutoNum type="arabicPeriod" startAt="3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NAPZA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619647" y="0"/>
            <a:ext cx="2524352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ransition>
    <p:dissolve/>
  </p:transition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07340" y="734059"/>
            <a:ext cx="642493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spc="-5" dirty="0"/>
              <a:t>Substansi Program GEN</a:t>
            </a:r>
            <a:r>
              <a:rPr sz="4000" spc="-85" dirty="0"/>
              <a:t> </a:t>
            </a:r>
            <a:r>
              <a:rPr sz="4000" spc="-5" dirty="0"/>
              <a:t>RE</a:t>
            </a:r>
            <a:endParaRPr sz="4000"/>
          </a:p>
        </p:txBody>
      </p:sp>
      <p:sp>
        <p:nvSpPr>
          <p:cNvPr id="3" name="object 3"/>
          <p:cNvSpPr txBox="1"/>
          <p:nvPr/>
        </p:nvSpPr>
        <p:spPr>
          <a:xfrm>
            <a:off x="459740" y="1689100"/>
            <a:ext cx="5757545" cy="2269490"/>
          </a:xfrm>
          <a:prstGeom prst="rect">
            <a:avLst/>
          </a:prstGeom>
        </p:spPr>
        <p:txBody>
          <a:bodyPr vert="horz" wrap="square" lIns="0" tIns="787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620"/>
              </a:spcBef>
            </a:pPr>
            <a:r>
              <a:rPr sz="2600" b="1" dirty="0">
                <a:latin typeface="Arial"/>
                <a:cs typeface="Arial"/>
              </a:rPr>
              <a:t>Penunjang</a:t>
            </a:r>
            <a:r>
              <a:rPr sz="2600" b="1" spc="-10" dirty="0">
                <a:latin typeface="Arial"/>
                <a:cs typeface="Arial"/>
              </a:rPr>
              <a:t> </a:t>
            </a:r>
            <a:r>
              <a:rPr sz="2600" b="1" dirty="0">
                <a:latin typeface="Arial"/>
                <a:cs typeface="Arial"/>
              </a:rPr>
              <a:t>:</a:t>
            </a:r>
            <a:endParaRPr sz="2600">
              <a:latin typeface="Arial"/>
              <a:cs typeface="Arial"/>
            </a:endParaRPr>
          </a:p>
          <a:p>
            <a:pPr marL="527050" marR="5080" indent="-514350">
              <a:lnSpc>
                <a:spcPct val="100000"/>
              </a:lnSpc>
              <a:spcBef>
                <a:spcPts val="520"/>
              </a:spcBef>
              <a:buClr>
                <a:srgbClr val="0ACFD8"/>
              </a:buClr>
              <a:buSzPct val="94230"/>
              <a:buAutoNum type="arabicPeriod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Pendidikan Keterampilan Hidup  (Life Skills</a:t>
            </a:r>
            <a:r>
              <a:rPr sz="2600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Education)</a:t>
            </a:r>
            <a:endParaRPr sz="2600">
              <a:latin typeface="DejaVu Sans"/>
              <a:cs typeface="DejaVu Sans"/>
            </a:endParaRPr>
          </a:p>
          <a:p>
            <a:pPr marL="527050" indent="-514350">
              <a:lnSpc>
                <a:spcPct val="100000"/>
              </a:lnSpc>
              <a:spcBef>
                <a:spcPts val="509"/>
              </a:spcBef>
              <a:buClr>
                <a:srgbClr val="0ACFD8"/>
              </a:buClr>
              <a:buSzPct val="94230"/>
              <a:buAutoNum type="arabicPeriod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Gender</a:t>
            </a:r>
            <a:endParaRPr sz="2600">
              <a:latin typeface="DejaVu Sans"/>
              <a:cs typeface="DejaVu Sans"/>
            </a:endParaRPr>
          </a:p>
          <a:p>
            <a:pPr marL="527050" indent="-514350">
              <a:lnSpc>
                <a:spcPct val="100000"/>
              </a:lnSpc>
              <a:spcBef>
                <a:spcPts val="520"/>
              </a:spcBef>
              <a:buClr>
                <a:srgbClr val="0ACFD8"/>
              </a:buClr>
              <a:buSzPct val="94230"/>
              <a:buAutoNum type="arabicPeriod"/>
              <a:tabLst>
                <a:tab pos="526415" algn="l"/>
                <a:tab pos="527050" algn="l"/>
              </a:tabLst>
            </a:pPr>
            <a:r>
              <a:rPr sz="2600" spc="-5" dirty="0">
                <a:latin typeface="DejaVu Sans"/>
                <a:cs typeface="DejaVu Sans"/>
              </a:rPr>
              <a:t>Keterampilan Advokasi dan</a:t>
            </a:r>
            <a:r>
              <a:rPr sz="2600" spc="-20" dirty="0">
                <a:latin typeface="DejaVu Sans"/>
                <a:cs typeface="DejaVu Sans"/>
              </a:rPr>
              <a:t> </a:t>
            </a:r>
            <a:r>
              <a:rPr sz="2600" dirty="0">
                <a:latin typeface="DejaVu Sans"/>
                <a:cs typeface="DejaVu Sans"/>
              </a:rPr>
              <a:t>KIE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6619647" y="0"/>
            <a:ext cx="2524352" cy="68580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  <p:transition>
    <p:dissolve/>
  </p:transition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83540" y="154940"/>
            <a:ext cx="484441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b="1" dirty="0">
                <a:latin typeface="Arial"/>
                <a:cs typeface="Arial"/>
              </a:rPr>
              <a:t>8 </a:t>
            </a:r>
            <a:r>
              <a:rPr sz="3600" b="1" spc="-10" dirty="0">
                <a:latin typeface="Arial"/>
                <a:cs typeface="Arial"/>
              </a:rPr>
              <a:t>FUNGSI</a:t>
            </a:r>
            <a:r>
              <a:rPr sz="3600" b="1" spc="-100" dirty="0">
                <a:latin typeface="Arial"/>
                <a:cs typeface="Arial"/>
              </a:rPr>
              <a:t> </a:t>
            </a:r>
            <a:r>
              <a:rPr sz="3600" b="1" spc="-5" dirty="0">
                <a:latin typeface="Arial"/>
                <a:cs typeface="Arial"/>
              </a:rPr>
              <a:t>KELUARGA</a:t>
            </a:r>
            <a:endParaRPr sz="36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003540" y="6435090"/>
            <a:ext cx="252095" cy="2387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400" spc="-5" dirty="0">
                <a:latin typeface="DejaVu Sans"/>
                <a:cs typeface="DejaVu Sans"/>
              </a:rPr>
              <a:t>36</a:t>
            </a:r>
            <a:endParaRPr sz="1400">
              <a:latin typeface="DejaVu Sans"/>
              <a:cs typeface="DejaVu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105909" y="3347720"/>
            <a:ext cx="1236345" cy="6959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400" b="1" spc="-5" dirty="0">
                <a:latin typeface="Arial"/>
                <a:cs typeface="Arial"/>
              </a:rPr>
              <a:t>KKB</a:t>
            </a:r>
            <a:endParaRPr sz="4400">
              <a:latin typeface="Arial"/>
              <a:cs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2626360" y="764540"/>
            <a:ext cx="3088640" cy="4688840"/>
            <a:chOff x="2626360" y="764540"/>
            <a:chExt cx="3088640" cy="4688840"/>
          </a:xfrm>
        </p:grpSpPr>
        <p:sp>
          <p:nvSpPr>
            <p:cNvPr id="6" name="object 6"/>
            <p:cNvSpPr/>
            <p:nvPr/>
          </p:nvSpPr>
          <p:spPr>
            <a:xfrm>
              <a:off x="2891790" y="1369059"/>
              <a:ext cx="1756410" cy="2059939"/>
            </a:xfrm>
            <a:custGeom>
              <a:avLst/>
              <a:gdLst/>
              <a:ahLst/>
              <a:cxnLst/>
              <a:rect l="l" t="t" r="r" b="b"/>
              <a:pathLst>
                <a:path w="1756410" h="2059939">
                  <a:moveTo>
                    <a:pt x="1756410" y="2059940"/>
                  </a:moveTo>
                  <a:lnTo>
                    <a:pt x="1736090" y="1977390"/>
                  </a:lnTo>
                  <a:lnTo>
                    <a:pt x="1711134" y="1999018"/>
                  </a:lnTo>
                  <a:lnTo>
                    <a:pt x="7620" y="0"/>
                  </a:lnTo>
                  <a:lnTo>
                    <a:pt x="0" y="5080"/>
                  </a:lnTo>
                  <a:lnTo>
                    <a:pt x="1703641" y="2005507"/>
                  </a:lnTo>
                  <a:lnTo>
                    <a:pt x="1678940" y="2026920"/>
                  </a:lnTo>
                  <a:lnTo>
                    <a:pt x="1756410" y="205994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620260" y="2092959"/>
              <a:ext cx="971550" cy="54102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810000" y="764540"/>
              <a:ext cx="1905000" cy="1978660"/>
            </a:xfrm>
            <a:custGeom>
              <a:avLst/>
              <a:gdLst/>
              <a:ahLst/>
              <a:cxnLst/>
              <a:rect l="l" t="t" r="r" b="b"/>
              <a:pathLst>
                <a:path w="1905000" h="1978660">
                  <a:moveTo>
                    <a:pt x="890270" y="1270"/>
                  </a:moveTo>
                  <a:lnTo>
                    <a:pt x="864870" y="1270"/>
                  </a:lnTo>
                  <a:lnTo>
                    <a:pt x="864870" y="2540"/>
                  </a:lnTo>
                  <a:lnTo>
                    <a:pt x="890270" y="2540"/>
                  </a:lnTo>
                  <a:lnTo>
                    <a:pt x="890270" y="1270"/>
                  </a:lnTo>
                  <a:close/>
                </a:path>
                <a:path w="1905000" h="1978660">
                  <a:moveTo>
                    <a:pt x="1016000" y="1270"/>
                  </a:moveTo>
                  <a:lnTo>
                    <a:pt x="990600" y="1270"/>
                  </a:lnTo>
                  <a:lnTo>
                    <a:pt x="990600" y="2540"/>
                  </a:lnTo>
                  <a:lnTo>
                    <a:pt x="1016000" y="2540"/>
                  </a:lnTo>
                  <a:lnTo>
                    <a:pt x="1016000" y="1270"/>
                  </a:lnTo>
                  <a:close/>
                </a:path>
                <a:path w="1905000" h="1978660">
                  <a:moveTo>
                    <a:pt x="951229" y="0"/>
                  </a:moveTo>
                  <a:lnTo>
                    <a:pt x="914400" y="0"/>
                  </a:lnTo>
                  <a:lnTo>
                    <a:pt x="914400" y="1270"/>
                  </a:lnTo>
                  <a:lnTo>
                    <a:pt x="951229" y="1270"/>
                  </a:lnTo>
                  <a:lnTo>
                    <a:pt x="951229" y="0"/>
                  </a:lnTo>
                  <a:close/>
                </a:path>
                <a:path w="1905000" h="1978660">
                  <a:moveTo>
                    <a:pt x="965200" y="0"/>
                  </a:moveTo>
                  <a:lnTo>
                    <a:pt x="952500" y="0"/>
                  </a:lnTo>
                  <a:lnTo>
                    <a:pt x="952500" y="1270"/>
                  </a:lnTo>
                  <a:lnTo>
                    <a:pt x="965200" y="1270"/>
                  </a:lnTo>
                  <a:lnTo>
                    <a:pt x="965200" y="0"/>
                  </a:lnTo>
                  <a:close/>
                </a:path>
                <a:path w="1905000" h="1978660">
                  <a:moveTo>
                    <a:pt x="3338" y="901700"/>
                  </a:moveTo>
                  <a:lnTo>
                    <a:pt x="2539" y="901700"/>
                  </a:lnTo>
                  <a:lnTo>
                    <a:pt x="2539" y="937260"/>
                  </a:lnTo>
                  <a:lnTo>
                    <a:pt x="1270" y="937260"/>
                  </a:lnTo>
                  <a:lnTo>
                    <a:pt x="1270" y="971550"/>
                  </a:lnTo>
                  <a:lnTo>
                    <a:pt x="0" y="971550"/>
                  </a:lnTo>
                  <a:lnTo>
                    <a:pt x="0" y="1005840"/>
                  </a:lnTo>
                  <a:lnTo>
                    <a:pt x="3136" y="1005840"/>
                  </a:lnTo>
                  <a:lnTo>
                    <a:pt x="3338" y="901700"/>
                  </a:lnTo>
                  <a:close/>
                </a:path>
                <a:path w="1905000" h="1978660">
                  <a:moveTo>
                    <a:pt x="1901190" y="880110"/>
                  </a:moveTo>
                  <a:lnTo>
                    <a:pt x="1900767" y="880110"/>
                  </a:lnTo>
                  <a:lnTo>
                    <a:pt x="1900524" y="1005840"/>
                  </a:lnTo>
                  <a:lnTo>
                    <a:pt x="1905000" y="1005840"/>
                  </a:lnTo>
                  <a:lnTo>
                    <a:pt x="1905000" y="971550"/>
                  </a:lnTo>
                  <a:lnTo>
                    <a:pt x="1903730" y="971550"/>
                  </a:lnTo>
                  <a:lnTo>
                    <a:pt x="1903729" y="935990"/>
                  </a:lnTo>
                  <a:lnTo>
                    <a:pt x="1902459" y="935990"/>
                  </a:lnTo>
                  <a:lnTo>
                    <a:pt x="1902459" y="901700"/>
                  </a:lnTo>
                  <a:lnTo>
                    <a:pt x="1901190" y="901700"/>
                  </a:lnTo>
                  <a:lnTo>
                    <a:pt x="1901190" y="880110"/>
                  </a:lnTo>
                  <a:close/>
                </a:path>
                <a:path w="1905000" h="1978660">
                  <a:moveTo>
                    <a:pt x="3136" y="1005840"/>
                  </a:moveTo>
                  <a:lnTo>
                    <a:pt x="1270" y="1005840"/>
                  </a:lnTo>
                  <a:lnTo>
                    <a:pt x="1270" y="1041400"/>
                  </a:lnTo>
                  <a:lnTo>
                    <a:pt x="2539" y="1041400"/>
                  </a:lnTo>
                  <a:lnTo>
                    <a:pt x="2539" y="1075690"/>
                  </a:lnTo>
                  <a:lnTo>
                    <a:pt x="3002" y="1075690"/>
                  </a:lnTo>
                  <a:lnTo>
                    <a:pt x="3136" y="1005840"/>
                  </a:lnTo>
                  <a:close/>
                </a:path>
                <a:path w="1905000" h="1978660">
                  <a:moveTo>
                    <a:pt x="1903730" y="1005840"/>
                  </a:moveTo>
                  <a:lnTo>
                    <a:pt x="1900524" y="1005840"/>
                  </a:lnTo>
                  <a:lnTo>
                    <a:pt x="1900389" y="1075690"/>
                  </a:lnTo>
                  <a:lnTo>
                    <a:pt x="1902459" y="1075690"/>
                  </a:lnTo>
                  <a:lnTo>
                    <a:pt x="1902460" y="1040130"/>
                  </a:lnTo>
                  <a:lnTo>
                    <a:pt x="1903730" y="1040130"/>
                  </a:lnTo>
                  <a:lnTo>
                    <a:pt x="1903730" y="1005840"/>
                  </a:lnTo>
                  <a:close/>
                </a:path>
                <a:path w="1905000" h="1978660">
                  <a:moveTo>
                    <a:pt x="1901190" y="1075690"/>
                  </a:moveTo>
                  <a:lnTo>
                    <a:pt x="1900389" y="1075690"/>
                  </a:lnTo>
                  <a:lnTo>
                    <a:pt x="1900347" y="1097280"/>
                  </a:lnTo>
                  <a:lnTo>
                    <a:pt x="1901190" y="1097280"/>
                  </a:lnTo>
                  <a:lnTo>
                    <a:pt x="1901190" y="1075690"/>
                  </a:lnTo>
                  <a:close/>
                </a:path>
                <a:path w="1905000" h="1978660">
                  <a:moveTo>
                    <a:pt x="1014729" y="1977390"/>
                  </a:moveTo>
                  <a:lnTo>
                    <a:pt x="913129" y="1977390"/>
                  </a:lnTo>
                  <a:lnTo>
                    <a:pt x="913129" y="1978660"/>
                  </a:lnTo>
                  <a:lnTo>
                    <a:pt x="1014729" y="1978660"/>
                  </a:lnTo>
                  <a:lnTo>
                    <a:pt x="1014729" y="1977390"/>
                  </a:lnTo>
                  <a:close/>
                </a:path>
                <a:path w="1905000" h="1978660">
                  <a:moveTo>
                    <a:pt x="1040129" y="1976120"/>
                  </a:moveTo>
                  <a:lnTo>
                    <a:pt x="889000" y="1976120"/>
                  </a:lnTo>
                  <a:lnTo>
                    <a:pt x="889000" y="1977390"/>
                  </a:lnTo>
                  <a:lnTo>
                    <a:pt x="1040129" y="1977390"/>
                  </a:lnTo>
                  <a:lnTo>
                    <a:pt x="1040129" y="1976120"/>
                  </a:lnTo>
                  <a:close/>
                </a:path>
                <a:path w="1905000" h="1978660">
                  <a:moveTo>
                    <a:pt x="1052830" y="1974850"/>
                  </a:moveTo>
                  <a:lnTo>
                    <a:pt x="852170" y="1974850"/>
                  </a:lnTo>
                  <a:lnTo>
                    <a:pt x="852170" y="1976120"/>
                  </a:lnTo>
                  <a:lnTo>
                    <a:pt x="1052830" y="1976120"/>
                  </a:lnTo>
                  <a:lnTo>
                    <a:pt x="1052830" y="1974850"/>
                  </a:lnTo>
                  <a:close/>
                </a:path>
                <a:path w="1905000" h="1978660">
                  <a:moveTo>
                    <a:pt x="1064260" y="1972310"/>
                  </a:moveTo>
                  <a:lnTo>
                    <a:pt x="847089" y="1972310"/>
                  </a:lnTo>
                  <a:lnTo>
                    <a:pt x="847089" y="1974850"/>
                  </a:lnTo>
                  <a:lnTo>
                    <a:pt x="1064260" y="1974850"/>
                  </a:lnTo>
                  <a:lnTo>
                    <a:pt x="1064260" y="1972310"/>
                  </a:lnTo>
                  <a:close/>
                </a:path>
              </a:pathLst>
            </a:custGeom>
            <a:solidFill>
              <a:srgbClr val="4C4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622800" y="767079"/>
              <a:ext cx="271780" cy="6350"/>
            </a:xfrm>
            <a:custGeom>
              <a:avLst/>
              <a:gdLst/>
              <a:ahLst/>
              <a:cxnLst/>
              <a:rect l="l" t="t" r="r" b="b"/>
              <a:pathLst>
                <a:path w="271779" h="6350">
                  <a:moveTo>
                    <a:pt x="8890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8890" y="6350"/>
                  </a:lnTo>
                  <a:lnTo>
                    <a:pt x="8890" y="5080"/>
                  </a:lnTo>
                  <a:close/>
                </a:path>
                <a:path w="271779" h="6350">
                  <a:moveTo>
                    <a:pt x="26670" y="3810"/>
                  </a:moveTo>
                  <a:lnTo>
                    <a:pt x="17780" y="3810"/>
                  </a:lnTo>
                  <a:lnTo>
                    <a:pt x="17780" y="5080"/>
                  </a:lnTo>
                  <a:lnTo>
                    <a:pt x="26670" y="5080"/>
                  </a:lnTo>
                  <a:lnTo>
                    <a:pt x="26670" y="3810"/>
                  </a:lnTo>
                  <a:close/>
                </a:path>
                <a:path w="271779" h="6350">
                  <a:moveTo>
                    <a:pt x="240030" y="1270"/>
                  </a:moveTo>
                  <a:lnTo>
                    <a:pt x="203200" y="1270"/>
                  </a:lnTo>
                  <a:lnTo>
                    <a:pt x="203200" y="0"/>
                  </a:lnTo>
                  <a:lnTo>
                    <a:pt x="177800" y="0"/>
                  </a:lnTo>
                  <a:lnTo>
                    <a:pt x="177800" y="1270"/>
                  </a:lnTo>
                  <a:lnTo>
                    <a:pt x="77470" y="1270"/>
                  </a:lnTo>
                  <a:lnTo>
                    <a:pt x="77470" y="0"/>
                  </a:lnTo>
                  <a:lnTo>
                    <a:pt x="52070" y="0"/>
                  </a:lnTo>
                  <a:lnTo>
                    <a:pt x="52070" y="1270"/>
                  </a:lnTo>
                  <a:lnTo>
                    <a:pt x="39370" y="1270"/>
                  </a:lnTo>
                  <a:lnTo>
                    <a:pt x="39370" y="3810"/>
                  </a:lnTo>
                  <a:lnTo>
                    <a:pt x="240030" y="3810"/>
                  </a:lnTo>
                  <a:lnTo>
                    <a:pt x="240030" y="1270"/>
                  </a:lnTo>
                  <a:close/>
                </a:path>
                <a:path w="271779" h="6350">
                  <a:moveTo>
                    <a:pt x="254000" y="3810"/>
                  </a:moveTo>
                  <a:lnTo>
                    <a:pt x="245110" y="3810"/>
                  </a:lnTo>
                  <a:lnTo>
                    <a:pt x="245110" y="5080"/>
                  </a:lnTo>
                  <a:lnTo>
                    <a:pt x="254000" y="5080"/>
                  </a:lnTo>
                  <a:lnTo>
                    <a:pt x="254000" y="3810"/>
                  </a:lnTo>
                  <a:close/>
                </a:path>
                <a:path w="271779" h="6350">
                  <a:moveTo>
                    <a:pt x="271780" y="5080"/>
                  </a:moveTo>
                  <a:lnTo>
                    <a:pt x="262890" y="5080"/>
                  </a:lnTo>
                  <a:lnTo>
                    <a:pt x="262890" y="6350"/>
                  </a:lnTo>
                  <a:lnTo>
                    <a:pt x="271780" y="6350"/>
                  </a:lnTo>
                  <a:lnTo>
                    <a:pt x="271780" y="5080"/>
                  </a:lnTo>
                  <a:close/>
                </a:path>
              </a:pathLst>
            </a:custGeom>
            <a:solidFill>
              <a:srgbClr val="4D4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3816398" y="1607820"/>
              <a:ext cx="0" cy="289560"/>
            </a:xfrm>
            <a:custGeom>
              <a:avLst/>
              <a:gdLst/>
              <a:ahLst/>
              <a:cxnLst/>
              <a:rect l="l" t="t" r="r" b="b"/>
              <a:pathLst>
                <a:path h="289560">
                  <a:moveTo>
                    <a:pt x="0" y="0"/>
                  </a:moveTo>
                  <a:lnTo>
                    <a:pt x="0" y="289560"/>
                  </a:lnTo>
                </a:path>
              </a:pathLst>
            </a:custGeom>
            <a:ln w="3175">
              <a:solidFill>
                <a:srgbClr val="4D49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707277" y="1598929"/>
              <a:ext cx="0" cy="307340"/>
            </a:xfrm>
            <a:custGeom>
              <a:avLst/>
              <a:gdLst/>
              <a:ahLst/>
              <a:cxnLst/>
              <a:rect l="l" t="t" r="r" b="b"/>
              <a:pathLst>
                <a:path h="307339">
                  <a:moveTo>
                    <a:pt x="0" y="0"/>
                  </a:moveTo>
                  <a:lnTo>
                    <a:pt x="0" y="307340"/>
                  </a:lnTo>
                </a:path>
              </a:pathLst>
            </a:custGeom>
            <a:ln w="3175">
              <a:solidFill>
                <a:srgbClr val="4D49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4617720" y="2730499"/>
              <a:ext cx="297180" cy="8890"/>
            </a:xfrm>
            <a:custGeom>
              <a:avLst/>
              <a:gdLst/>
              <a:ahLst/>
              <a:cxnLst/>
              <a:rect l="l" t="t" r="r" b="b"/>
              <a:pathLst>
                <a:path w="297179" h="8889">
                  <a:moveTo>
                    <a:pt x="245110" y="7620"/>
                  </a:moveTo>
                  <a:lnTo>
                    <a:pt x="44450" y="7620"/>
                  </a:lnTo>
                  <a:lnTo>
                    <a:pt x="44450" y="8064"/>
                  </a:lnTo>
                  <a:lnTo>
                    <a:pt x="245110" y="8470"/>
                  </a:lnTo>
                  <a:lnTo>
                    <a:pt x="245110" y="7620"/>
                  </a:lnTo>
                  <a:close/>
                </a:path>
                <a:path w="297179" h="8889">
                  <a:moveTo>
                    <a:pt x="297180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15240" y="3810"/>
                  </a:lnTo>
                  <a:lnTo>
                    <a:pt x="15240" y="5080"/>
                  </a:lnTo>
                  <a:lnTo>
                    <a:pt x="24130" y="5080"/>
                  </a:lnTo>
                  <a:lnTo>
                    <a:pt x="24130" y="6350"/>
                  </a:lnTo>
                  <a:lnTo>
                    <a:pt x="273050" y="6350"/>
                  </a:lnTo>
                  <a:lnTo>
                    <a:pt x="273050" y="5080"/>
                  </a:lnTo>
                  <a:lnTo>
                    <a:pt x="280670" y="5080"/>
                  </a:lnTo>
                  <a:lnTo>
                    <a:pt x="280670" y="3810"/>
                  </a:lnTo>
                  <a:lnTo>
                    <a:pt x="288290" y="3810"/>
                  </a:lnTo>
                  <a:lnTo>
                    <a:pt x="288290" y="2540"/>
                  </a:lnTo>
                  <a:lnTo>
                    <a:pt x="297180" y="2540"/>
                  </a:lnTo>
                  <a:lnTo>
                    <a:pt x="297180" y="0"/>
                  </a:lnTo>
                  <a:close/>
                </a:path>
              </a:pathLst>
            </a:custGeom>
            <a:solidFill>
              <a:srgbClr val="4D4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579620" y="773429"/>
              <a:ext cx="358140" cy="7620"/>
            </a:xfrm>
            <a:custGeom>
              <a:avLst/>
              <a:gdLst/>
              <a:ahLst/>
              <a:cxnLst/>
              <a:rect l="l" t="t" r="r" b="b"/>
              <a:pathLst>
                <a:path w="358139" h="7620">
                  <a:moveTo>
                    <a:pt x="8890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8890" y="6350"/>
                  </a:lnTo>
                  <a:lnTo>
                    <a:pt x="8890" y="5080"/>
                  </a:lnTo>
                  <a:close/>
                </a:path>
                <a:path w="358139" h="7620">
                  <a:moveTo>
                    <a:pt x="26670" y="3810"/>
                  </a:moveTo>
                  <a:lnTo>
                    <a:pt x="17780" y="3810"/>
                  </a:lnTo>
                  <a:lnTo>
                    <a:pt x="17780" y="5080"/>
                  </a:lnTo>
                  <a:lnTo>
                    <a:pt x="26670" y="5080"/>
                  </a:lnTo>
                  <a:lnTo>
                    <a:pt x="26670" y="3810"/>
                  </a:lnTo>
                  <a:close/>
                </a:path>
                <a:path w="358139" h="7620">
                  <a:moveTo>
                    <a:pt x="323850" y="1270"/>
                  </a:moveTo>
                  <a:lnTo>
                    <a:pt x="314960" y="1270"/>
                  </a:lnTo>
                  <a:lnTo>
                    <a:pt x="314960" y="0"/>
                  </a:lnTo>
                  <a:lnTo>
                    <a:pt x="306070" y="0"/>
                  </a:lnTo>
                  <a:lnTo>
                    <a:pt x="306070" y="1270"/>
                  </a:lnTo>
                  <a:lnTo>
                    <a:pt x="52070" y="1270"/>
                  </a:lnTo>
                  <a:lnTo>
                    <a:pt x="52070" y="0"/>
                  </a:lnTo>
                  <a:lnTo>
                    <a:pt x="43180" y="0"/>
                  </a:lnTo>
                  <a:lnTo>
                    <a:pt x="43180" y="1270"/>
                  </a:lnTo>
                  <a:lnTo>
                    <a:pt x="34290" y="1270"/>
                  </a:lnTo>
                  <a:lnTo>
                    <a:pt x="34290" y="3810"/>
                  </a:lnTo>
                  <a:lnTo>
                    <a:pt x="323850" y="3810"/>
                  </a:lnTo>
                  <a:lnTo>
                    <a:pt x="323850" y="1270"/>
                  </a:lnTo>
                  <a:close/>
                </a:path>
                <a:path w="358139" h="7620">
                  <a:moveTo>
                    <a:pt x="340360" y="3810"/>
                  </a:moveTo>
                  <a:lnTo>
                    <a:pt x="331470" y="3810"/>
                  </a:lnTo>
                  <a:lnTo>
                    <a:pt x="331470" y="5080"/>
                  </a:lnTo>
                  <a:lnTo>
                    <a:pt x="340360" y="5080"/>
                  </a:lnTo>
                  <a:lnTo>
                    <a:pt x="340360" y="3810"/>
                  </a:lnTo>
                  <a:close/>
                </a:path>
                <a:path w="358139" h="7620">
                  <a:moveTo>
                    <a:pt x="358140" y="5080"/>
                  </a:moveTo>
                  <a:lnTo>
                    <a:pt x="349250" y="5080"/>
                  </a:lnTo>
                  <a:lnTo>
                    <a:pt x="349250" y="7620"/>
                  </a:lnTo>
                  <a:lnTo>
                    <a:pt x="358140" y="7620"/>
                  </a:lnTo>
                  <a:lnTo>
                    <a:pt x="358140" y="5080"/>
                  </a:lnTo>
                  <a:close/>
                </a:path>
              </a:pathLst>
            </a:custGeom>
            <a:solidFill>
              <a:srgbClr val="4E4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823001" y="1553209"/>
              <a:ext cx="0" cy="389890"/>
            </a:xfrm>
            <a:custGeom>
              <a:avLst/>
              <a:gdLst/>
              <a:ahLst/>
              <a:cxnLst/>
              <a:rect l="l" t="t" r="r" b="b"/>
              <a:pathLst>
                <a:path h="389889">
                  <a:moveTo>
                    <a:pt x="0" y="0"/>
                  </a:moveTo>
                  <a:lnTo>
                    <a:pt x="0" y="389890"/>
                  </a:lnTo>
                </a:path>
              </a:pathLst>
            </a:custGeom>
            <a:ln w="7154">
              <a:solidFill>
                <a:srgbClr val="4E4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5700992" y="1553209"/>
              <a:ext cx="0" cy="398780"/>
            </a:xfrm>
            <a:custGeom>
              <a:avLst/>
              <a:gdLst/>
              <a:ahLst/>
              <a:cxnLst/>
              <a:rect l="l" t="t" r="r" b="b"/>
              <a:pathLst>
                <a:path h="398780">
                  <a:moveTo>
                    <a:pt x="0" y="0"/>
                  </a:moveTo>
                  <a:lnTo>
                    <a:pt x="0" y="398780"/>
                  </a:lnTo>
                </a:path>
              </a:pathLst>
            </a:custGeom>
            <a:ln w="6021">
              <a:solidFill>
                <a:srgbClr val="4E4A00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577080" y="2724149"/>
              <a:ext cx="377190" cy="8890"/>
            </a:xfrm>
            <a:custGeom>
              <a:avLst/>
              <a:gdLst/>
              <a:ahLst/>
              <a:cxnLst/>
              <a:rect l="l" t="t" r="r" b="b"/>
              <a:pathLst>
                <a:path w="377189" h="8889">
                  <a:moveTo>
                    <a:pt x="328930" y="7620"/>
                  </a:moveTo>
                  <a:lnTo>
                    <a:pt x="48260" y="7620"/>
                  </a:lnTo>
                  <a:lnTo>
                    <a:pt x="48260" y="7988"/>
                  </a:lnTo>
                  <a:lnTo>
                    <a:pt x="328930" y="8559"/>
                  </a:lnTo>
                  <a:lnTo>
                    <a:pt x="328930" y="7620"/>
                  </a:lnTo>
                  <a:close/>
                </a:path>
                <a:path w="377189" h="8889">
                  <a:moveTo>
                    <a:pt x="377177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16510" y="3810"/>
                  </a:lnTo>
                  <a:lnTo>
                    <a:pt x="16510" y="5080"/>
                  </a:lnTo>
                  <a:lnTo>
                    <a:pt x="24130" y="5080"/>
                  </a:lnTo>
                  <a:lnTo>
                    <a:pt x="24130" y="6350"/>
                  </a:lnTo>
                  <a:lnTo>
                    <a:pt x="353060" y="6350"/>
                  </a:lnTo>
                  <a:lnTo>
                    <a:pt x="353060" y="5080"/>
                  </a:lnTo>
                  <a:lnTo>
                    <a:pt x="361950" y="5080"/>
                  </a:lnTo>
                  <a:lnTo>
                    <a:pt x="361950" y="3810"/>
                  </a:lnTo>
                  <a:lnTo>
                    <a:pt x="369570" y="3810"/>
                  </a:lnTo>
                  <a:lnTo>
                    <a:pt x="369570" y="2540"/>
                  </a:lnTo>
                  <a:lnTo>
                    <a:pt x="377177" y="2540"/>
                  </a:lnTo>
                  <a:lnTo>
                    <a:pt x="377177" y="0"/>
                  </a:lnTo>
                  <a:close/>
                </a:path>
              </a:pathLst>
            </a:custGeom>
            <a:solidFill>
              <a:srgbClr val="4E4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826259" y="779780"/>
              <a:ext cx="1872614" cy="1946910"/>
            </a:xfrm>
            <a:custGeom>
              <a:avLst/>
              <a:gdLst/>
              <a:ahLst/>
              <a:cxnLst/>
              <a:rect l="l" t="t" r="r" b="b"/>
              <a:pathLst>
                <a:path w="1872614" h="1946910">
                  <a:moveTo>
                    <a:pt x="727960" y="5079"/>
                  </a:moveTo>
                  <a:lnTo>
                    <a:pt x="722880" y="5079"/>
                  </a:lnTo>
                  <a:lnTo>
                    <a:pt x="722880" y="7619"/>
                  </a:lnTo>
                  <a:lnTo>
                    <a:pt x="727960" y="7619"/>
                  </a:lnTo>
                  <a:lnTo>
                    <a:pt x="727960" y="5079"/>
                  </a:lnTo>
                  <a:close/>
                </a:path>
                <a:path w="1872614" h="1946910">
                  <a:moveTo>
                    <a:pt x="1145790" y="5079"/>
                  </a:moveTo>
                  <a:lnTo>
                    <a:pt x="1140710" y="5079"/>
                  </a:lnTo>
                  <a:lnTo>
                    <a:pt x="1140710" y="7619"/>
                  </a:lnTo>
                  <a:lnTo>
                    <a:pt x="1145790" y="7619"/>
                  </a:lnTo>
                  <a:lnTo>
                    <a:pt x="1145790" y="5079"/>
                  </a:lnTo>
                  <a:close/>
                </a:path>
                <a:path w="1872614" h="1946910">
                  <a:moveTo>
                    <a:pt x="739390" y="3809"/>
                  </a:moveTo>
                  <a:lnTo>
                    <a:pt x="733040" y="3809"/>
                  </a:lnTo>
                  <a:lnTo>
                    <a:pt x="733040" y="5079"/>
                  </a:lnTo>
                  <a:lnTo>
                    <a:pt x="739390" y="5079"/>
                  </a:lnTo>
                  <a:lnTo>
                    <a:pt x="739390" y="3809"/>
                  </a:lnTo>
                  <a:close/>
                </a:path>
                <a:path w="1872614" h="1946910">
                  <a:moveTo>
                    <a:pt x="1135630" y="3809"/>
                  </a:moveTo>
                  <a:lnTo>
                    <a:pt x="1133090" y="3809"/>
                  </a:lnTo>
                  <a:lnTo>
                    <a:pt x="1133090" y="5079"/>
                  </a:lnTo>
                  <a:lnTo>
                    <a:pt x="1135630" y="5079"/>
                  </a:lnTo>
                  <a:lnTo>
                    <a:pt x="1135630" y="3809"/>
                  </a:lnTo>
                  <a:close/>
                </a:path>
                <a:path w="1872614" h="1946910">
                  <a:moveTo>
                    <a:pt x="1120390" y="1269"/>
                  </a:moveTo>
                  <a:lnTo>
                    <a:pt x="744470" y="1269"/>
                  </a:lnTo>
                  <a:lnTo>
                    <a:pt x="744470" y="3809"/>
                  </a:lnTo>
                  <a:lnTo>
                    <a:pt x="1120390" y="3809"/>
                  </a:lnTo>
                  <a:lnTo>
                    <a:pt x="1120390" y="1269"/>
                  </a:lnTo>
                  <a:close/>
                </a:path>
                <a:path w="1872614" h="1946910">
                  <a:moveTo>
                    <a:pt x="762250" y="0"/>
                  </a:moveTo>
                  <a:lnTo>
                    <a:pt x="753360" y="0"/>
                  </a:lnTo>
                  <a:lnTo>
                    <a:pt x="753360" y="1269"/>
                  </a:lnTo>
                  <a:lnTo>
                    <a:pt x="762250" y="1269"/>
                  </a:lnTo>
                  <a:lnTo>
                    <a:pt x="762250" y="0"/>
                  </a:lnTo>
                  <a:close/>
                </a:path>
                <a:path w="1872614" h="1946910">
                  <a:moveTo>
                    <a:pt x="6895" y="746760"/>
                  </a:moveTo>
                  <a:lnTo>
                    <a:pt x="6600" y="746760"/>
                  </a:lnTo>
                  <a:lnTo>
                    <a:pt x="6600" y="751840"/>
                  </a:lnTo>
                  <a:lnTo>
                    <a:pt x="5330" y="751840"/>
                  </a:lnTo>
                  <a:lnTo>
                    <a:pt x="5330" y="756920"/>
                  </a:lnTo>
                  <a:lnTo>
                    <a:pt x="4060" y="756920"/>
                  </a:lnTo>
                  <a:lnTo>
                    <a:pt x="4060" y="762000"/>
                  </a:lnTo>
                  <a:lnTo>
                    <a:pt x="2790" y="762000"/>
                  </a:lnTo>
                  <a:lnTo>
                    <a:pt x="2790" y="767080"/>
                  </a:lnTo>
                  <a:lnTo>
                    <a:pt x="1520" y="767080"/>
                  </a:lnTo>
                  <a:lnTo>
                    <a:pt x="1520" y="773430"/>
                  </a:lnTo>
                  <a:lnTo>
                    <a:pt x="508" y="773430"/>
                  </a:lnTo>
                  <a:lnTo>
                    <a:pt x="449" y="819150"/>
                  </a:lnTo>
                  <a:lnTo>
                    <a:pt x="6800" y="819150"/>
                  </a:lnTo>
                  <a:lnTo>
                    <a:pt x="6895" y="746760"/>
                  </a:lnTo>
                  <a:close/>
                </a:path>
                <a:path w="1872614" h="1946910">
                  <a:moveTo>
                    <a:pt x="1865880" y="745490"/>
                  </a:moveTo>
                  <a:lnTo>
                    <a:pt x="1864911" y="745490"/>
                  </a:lnTo>
                  <a:lnTo>
                    <a:pt x="1864814" y="819150"/>
                  </a:lnTo>
                  <a:lnTo>
                    <a:pt x="1871899" y="819150"/>
                  </a:lnTo>
                  <a:lnTo>
                    <a:pt x="1871989" y="773430"/>
                  </a:lnTo>
                  <a:lnTo>
                    <a:pt x="1870960" y="773430"/>
                  </a:lnTo>
                  <a:lnTo>
                    <a:pt x="1870960" y="765810"/>
                  </a:lnTo>
                  <a:lnTo>
                    <a:pt x="1869690" y="765810"/>
                  </a:lnTo>
                  <a:lnTo>
                    <a:pt x="1869690" y="760730"/>
                  </a:lnTo>
                  <a:lnTo>
                    <a:pt x="1868420" y="760730"/>
                  </a:lnTo>
                  <a:lnTo>
                    <a:pt x="1868420" y="755650"/>
                  </a:lnTo>
                  <a:lnTo>
                    <a:pt x="1867150" y="755650"/>
                  </a:lnTo>
                  <a:lnTo>
                    <a:pt x="1867150" y="750570"/>
                  </a:lnTo>
                  <a:lnTo>
                    <a:pt x="1865880" y="750570"/>
                  </a:lnTo>
                  <a:lnTo>
                    <a:pt x="1865880" y="745490"/>
                  </a:lnTo>
                  <a:close/>
                </a:path>
                <a:path w="1872614" h="1946910">
                  <a:moveTo>
                    <a:pt x="6800" y="819150"/>
                  </a:moveTo>
                  <a:lnTo>
                    <a:pt x="449" y="819150"/>
                  </a:lnTo>
                  <a:lnTo>
                    <a:pt x="225" y="990600"/>
                  </a:lnTo>
                  <a:lnTo>
                    <a:pt x="6575" y="990600"/>
                  </a:lnTo>
                  <a:lnTo>
                    <a:pt x="6800" y="819150"/>
                  </a:lnTo>
                  <a:close/>
                </a:path>
                <a:path w="1872614" h="1946910">
                  <a:moveTo>
                    <a:pt x="1871899" y="819150"/>
                  </a:moveTo>
                  <a:lnTo>
                    <a:pt x="1864814" y="819150"/>
                  </a:lnTo>
                  <a:lnTo>
                    <a:pt x="1864589" y="990600"/>
                  </a:lnTo>
                  <a:lnTo>
                    <a:pt x="1871564" y="990600"/>
                  </a:lnTo>
                  <a:lnTo>
                    <a:pt x="1871899" y="819150"/>
                  </a:lnTo>
                  <a:close/>
                </a:path>
                <a:path w="1872614" h="1946910">
                  <a:moveTo>
                    <a:pt x="6575" y="990600"/>
                  </a:moveTo>
                  <a:lnTo>
                    <a:pt x="225" y="990600"/>
                  </a:lnTo>
                  <a:lnTo>
                    <a:pt x="134" y="1060450"/>
                  </a:lnTo>
                  <a:lnTo>
                    <a:pt x="6483" y="1060450"/>
                  </a:lnTo>
                  <a:lnTo>
                    <a:pt x="6575" y="990600"/>
                  </a:lnTo>
                  <a:close/>
                </a:path>
                <a:path w="1872614" h="1946910">
                  <a:moveTo>
                    <a:pt x="1871564" y="990600"/>
                  </a:moveTo>
                  <a:lnTo>
                    <a:pt x="1864589" y="990600"/>
                  </a:lnTo>
                  <a:lnTo>
                    <a:pt x="1864497" y="1060450"/>
                  </a:lnTo>
                  <a:lnTo>
                    <a:pt x="1871427" y="1060450"/>
                  </a:lnTo>
                  <a:lnTo>
                    <a:pt x="1871564" y="990600"/>
                  </a:lnTo>
                  <a:close/>
                </a:path>
                <a:path w="1872614" h="1946910">
                  <a:moveTo>
                    <a:pt x="6483" y="1060450"/>
                  </a:moveTo>
                  <a:lnTo>
                    <a:pt x="134" y="1060450"/>
                  </a:lnTo>
                  <a:lnTo>
                    <a:pt x="59" y="1117600"/>
                  </a:lnTo>
                  <a:lnTo>
                    <a:pt x="6408" y="1117600"/>
                  </a:lnTo>
                  <a:lnTo>
                    <a:pt x="6483" y="1060450"/>
                  </a:lnTo>
                  <a:close/>
                </a:path>
                <a:path w="1872614" h="1946910">
                  <a:moveTo>
                    <a:pt x="1871427" y="1060450"/>
                  </a:moveTo>
                  <a:lnTo>
                    <a:pt x="1864497" y="1060450"/>
                  </a:lnTo>
                  <a:lnTo>
                    <a:pt x="1864422" y="1117600"/>
                  </a:lnTo>
                  <a:lnTo>
                    <a:pt x="1871315" y="1117600"/>
                  </a:lnTo>
                  <a:lnTo>
                    <a:pt x="1871427" y="1060450"/>
                  </a:lnTo>
                  <a:close/>
                </a:path>
                <a:path w="1872614" h="1946910">
                  <a:moveTo>
                    <a:pt x="6408" y="1117600"/>
                  </a:moveTo>
                  <a:lnTo>
                    <a:pt x="59" y="1117600"/>
                  </a:lnTo>
                  <a:lnTo>
                    <a:pt x="34" y="1136650"/>
                  </a:lnTo>
                  <a:lnTo>
                    <a:pt x="6383" y="1136650"/>
                  </a:lnTo>
                  <a:lnTo>
                    <a:pt x="6408" y="1117600"/>
                  </a:lnTo>
                  <a:close/>
                </a:path>
                <a:path w="1872614" h="1946910">
                  <a:moveTo>
                    <a:pt x="1871315" y="1117600"/>
                  </a:moveTo>
                  <a:lnTo>
                    <a:pt x="1864422" y="1117600"/>
                  </a:lnTo>
                  <a:lnTo>
                    <a:pt x="1864397" y="1136650"/>
                  </a:lnTo>
                  <a:lnTo>
                    <a:pt x="1871278" y="1136650"/>
                  </a:lnTo>
                  <a:lnTo>
                    <a:pt x="1871315" y="1117600"/>
                  </a:lnTo>
                  <a:close/>
                </a:path>
                <a:path w="1872614" h="1946910">
                  <a:moveTo>
                    <a:pt x="6383" y="1136650"/>
                  </a:moveTo>
                  <a:lnTo>
                    <a:pt x="34" y="1136650"/>
                  </a:lnTo>
                  <a:lnTo>
                    <a:pt x="0" y="1163320"/>
                  </a:lnTo>
                  <a:lnTo>
                    <a:pt x="250" y="1163320"/>
                  </a:lnTo>
                  <a:lnTo>
                    <a:pt x="250" y="1172210"/>
                  </a:lnTo>
                  <a:lnTo>
                    <a:pt x="1520" y="1172210"/>
                  </a:lnTo>
                  <a:lnTo>
                    <a:pt x="1520" y="1179830"/>
                  </a:lnTo>
                  <a:lnTo>
                    <a:pt x="2790" y="1179830"/>
                  </a:lnTo>
                  <a:lnTo>
                    <a:pt x="2790" y="1184910"/>
                  </a:lnTo>
                  <a:lnTo>
                    <a:pt x="6319" y="1184910"/>
                  </a:lnTo>
                  <a:lnTo>
                    <a:pt x="6383" y="1136650"/>
                  </a:lnTo>
                  <a:close/>
                </a:path>
                <a:path w="1872614" h="1946910">
                  <a:moveTo>
                    <a:pt x="1871278" y="1136650"/>
                  </a:moveTo>
                  <a:lnTo>
                    <a:pt x="1864397" y="1136650"/>
                  </a:lnTo>
                  <a:lnTo>
                    <a:pt x="1864333" y="1184910"/>
                  </a:lnTo>
                  <a:lnTo>
                    <a:pt x="1869690" y="1184910"/>
                  </a:lnTo>
                  <a:lnTo>
                    <a:pt x="1869690" y="1179830"/>
                  </a:lnTo>
                  <a:lnTo>
                    <a:pt x="1870960" y="1179830"/>
                  </a:lnTo>
                  <a:lnTo>
                    <a:pt x="1870960" y="1172210"/>
                  </a:lnTo>
                  <a:lnTo>
                    <a:pt x="1871208" y="1172210"/>
                  </a:lnTo>
                  <a:lnTo>
                    <a:pt x="1871278" y="1136650"/>
                  </a:lnTo>
                  <a:close/>
                </a:path>
                <a:path w="1872614" h="1946910">
                  <a:moveTo>
                    <a:pt x="1868420" y="1184910"/>
                  </a:moveTo>
                  <a:lnTo>
                    <a:pt x="1864333" y="1184910"/>
                  </a:lnTo>
                  <a:lnTo>
                    <a:pt x="1864313" y="1200150"/>
                  </a:lnTo>
                  <a:lnTo>
                    <a:pt x="1865880" y="1200150"/>
                  </a:lnTo>
                  <a:lnTo>
                    <a:pt x="1865880" y="1195070"/>
                  </a:lnTo>
                  <a:lnTo>
                    <a:pt x="1867150" y="1195070"/>
                  </a:lnTo>
                  <a:lnTo>
                    <a:pt x="1867150" y="1189990"/>
                  </a:lnTo>
                  <a:lnTo>
                    <a:pt x="1868420" y="1189990"/>
                  </a:lnTo>
                  <a:lnTo>
                    <a:pt x="1868420" y="1184910"/>
                  </a:lnTo>
                  <a:close/>
                </a:path>
                <a:path w="1872614" h="1946910">
                  <a:moveTo>
                    <a:pt x="6319" y="1184910"/>
                  </a:moveTo>
                  <a:lnTo>
                    <a:pt x="4060" y="1184910"/>
                  </a:lnTo>
                  <a:lnTo>
                    <a:pt x="4060" y="1189990"/>
                  </a:lnTo>
                  <a:lnTo>
                    <a:pt x="5330" y="1189990"/>
                  </a:lnTo>
                  <a:lnTo>
                    <a:pt x="5330" y="1195070"/>
                  </a:lnTo>
                  <a:lnTo>
                    <a:pt x="6306" y="1195070"/>
                  </a:lnTo>
                  <a:lnTo>
                    <a:pt x="6319" y="1184910"/>
                  </a:lnTo>
                  <a:close/>
                </a:path>
                <a:path w="1872614" h="1946910">
                  <a:moveTo>
                    <a:pt x="1864610" y="1200150"/>
                  </a:moveTo>
                  <a:lnTo>
                    <a:pt x="1864313" y="1200150"/>
                  </a:lnTo>
                  <a:lnTo>
                    <a:pt x="1864305" y="1206500"/>
                  </a:lnTo>
                  <a:lnTo>
                    <a:pt x="1864610" y="1206500"/>
                  </a:lnTo>
                  <a:lnTo>
                    <a:pt x="1864610" y="1200150"/>
                  </a:lnTo>
                  <a:close/>
                </a:path>
                <a:path w="1872614" h="1946910">
                  <a:moveTo>
                    <a:pt x="1120390" y="1945640"/>
                  </a:moveTo>
                  <a:lnTo>
                    <a:pt x="758440" y="1945640"/>
                  </a:lnTo>
                  <a:lnTo>
                    <a:pt x="758440" y="1945916"/>
                  </a:lnTo>
                  <a:lnTo>
                    <a:pt x="1120390" y="1946653"/>
                  </a:lnTo>
                  <a:lnTo>
                    <a:pt x="1120390" y="1945640"/>
                  </a:lnTo>
                  <a:close/>
                </a:path>
                <a:path w="1872614" h="1946910">
                  <a:moveTo>
                    <a:pt x="1140710" y="1943100"/>
                  </a:moveTo>
                  <a:lnTo>
                    <a:pt x="735580" y="1943100"/>
                  </a:lnTo>
                  <a:lnTo>
                    <a:pt x="735580" y="1944370"/>
                  </a:lnTo>
                  <a:lnTo>
                    <a:pt x="1140710" y="1944370"/>
                  </a:lnTo>
                  <a:lnTo>
                    <a:pt x="1140710" y="1943100"/>
                  </a:lnTo>
                  <a:close/>
                </a:path>
                <a:path w="1872614" h="1946910">
                  <a:moveTo>
                    <a:pt x="1145790" y="1941830"/>
                  </a:moveTo>
                  <a:lnTo>
                    <a:pt x="730500" y="1941830"/>
                  </a:lnTo>
                  <a:lnTo>
                    <a:pt x="730500" y="1943100"/>
                  </a:lnTo>
                  <a:lnTo>
                    <a:pt x="1145790" y="1943100"/>
                  </a:lnTo>
                  <a:lnTo>
                    <a:pt x="1145790" y="1941830"/>
                  </a:lnTo>
                  <a:close/>
                </a:path>
                <a:path w="1872614" h="1946910">
                  <a:moveTo>
                    <a:pt x="1150870" y="1940560"/>
                  </a:moveTo>
                  <a:lnTo>
                    <a:pt x="725420" y="1940560"/>
                  </a:lnTo>
                  <a:lnTo>
                    <a:pt x="725420" y="1941830"/>
                  </a:lnTo>
                  <a:lnTo>
                    <a:pt x="1150870" y="1941830"/>
                  </a:lnTo>
                  <a:lnTo>
                    <a:pt x="1150870" y="1940560"/>
                  </a:lnTo>
                  <a:close/>
                </a:path>
                <a:path w="1872614" h="1946910">
                  <a:moveTo>
                    <a:pt x="720340" y="1939290"/>
                  </a:moveTo>
                  <a:lnTo>
                    <a:pt x="720340" y="1940560"/>
                  </a:lnTo>
                  <a:lnTo>
                    <a:pt x="934335" y="1940560"/>
                  </a:lnTo>
                  <a:lnTo>
                    <a:pt x="720340" y="1939290"/>
                  </a:lnTo>
                  <a:close/>
                </a:path>
              </a:pathLst>
            </a:custGeom>
            <a:solidFill>
              <a:srgbClr val="4F4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832566" y="787400"/>
              <a:ext cx="1858645" cy="1932305"/>
            </a:xfrm>
            <a:custGeom>
              <a:avLst/>
              <a:gdLst/>
              <a:ahLst/>
              <a:cxnLst/>
              <a:rect l="l" t="t" r="r" b="b"/>
              <a:pathLst>
                <a:path w="1858645" h="1932305">
                  <a:moveTo>
                    <a:pt x="1163613" y="3810"/>
                  </a:moveTo>
                  <a:lnTo>
                    <a:pt x="1158533" y="3810"/>
                  </a:lnTo>
                  <a:lnTo>
                    <a:pt x="1158533" y="6350"/>
                  </a:lnTo>
                  <a:lnTo>
                    <a:pt x="1163613" y="6350"/>
                  </a:lnTo>
                  <a:lnTo>
                    <a:pt x="1163613" y="3810"/>
                  </a:lnTo>
                  <a:close/>
                </a:path>
                <a:path w="1858645" h="1932305">
                  <a:moveTo>
                    <a:pt x="697523" y="3810"/>
                  </a:moveTo>
                  <a:lnTo>
                    <a:pt x="692443" y="3810"/>
                  </a:lnTo>
                  <a:lnTo>
                    <a:pt x="692443" y="5080"/>
                  </a:lnTo>
                  <a:lnTo>
                    <a:pt x="697523" y="5080"/>
                  </a:lnTo>
                  <a:lnTo>
                    <a:pt x="697523" y="3810"/>
                  </a:lnTo>
                  <a:close/>
                </a:path>
                <a:path w="1858645" h="1932305">
                  <a:moveTo>
                    <a:pt x="706413" y="2539"/>
                  </a:moveTo>
                  <a:lnTo>
                    <a:pt x="702603" y="2539"/>
                  </a:lnTo>
                  <a:lnTo>
                    <a:pt x="702603" y="3810"/>
                  </a:lnTo>
                  <a:lnTo>
                    <a:pt x="706413" y="3810"/>
                  </a:lnTo>
                  <a:lnTo>
                    <a:pt x="706413" y="2539"/>
                  </a:lnTo>
                  <a:close/>
                </a:path>
                <a:path w="1858645" h="1932305">
                  <a:moveTo>
                    <a:pt x="1153453" y="2539"/>
                  </a:moveTo>
                  <a:lnTo>
                    <a:pt x="1149643" y="2539"/>
                  </a:lnTo>
                  <a:lnTo>
                    <a:pt x="1149643" y="3810"/>
                  </a:lnTo>
                  <a:lnTo>
                    <a:pt x="1153453" y="3810"/>
                  </a:lnTo>
                  <a:lnTo>
                    <a:pt x="1153453" y="2539"/>
                  </a:lnTo>
                  <a:close/>
                </a:path>
                <a:path w="1858645" h="1932305">
                  <a:moveTo>
                    <a:pt x="1144563" y="0"/>
                  </a:moveTo>
                  <a:lnTo>
                    <a:pt x="711493" y="0"/>
                  </a:lnTo>
                  <a:lnTo>
                    <a:pt x="711493" y="2539"/>
                  </a:lnTo>
                  <a:lnTo>
                    <a:pt x="1144563" y="2539"/>
                  </a:lnTo>
                  <a:lnTo>
                    <a:pt x="1144563" y="0"/>
                  </a:lnTo>
                  <a:close/>
                </a:path>
                <a:path w="1858645" h="1932305">
                  <a:moveTo>
                    <a:pt x="7775" y="713740"/>
                  </a:moveTo>
                  <a:lnTo>
                    <a:pt x="6643" y="713740"/>
                  </a:lnTo>
                  <a:lnTo>
                    <a:pt x="6643" y="716280"/>
                  </a:lnTo>
                  <a:lnTo>
                    <a:pt x="7770" y="716280"/>
                  </a:lnTo>
                  <a:lnTo>
                    <a:pt x="7775" y="713740"/>
                  </a:lnTo>
                  <a:close/>
                </a:path>
                <a:path w="1858645" h="1932305">
                  <a:moveTo>
                    <a:pt x="1851953" y="706120"/>
                  </a:moveTo>
                  <a:lnTo>
                    <a:pt x="1851815" y="716280"/>
                  </a:lnTo>
                  <a:lnTo>
                    <a:pt x="1853223" y="716280"/>
                  </a:lnTo>
                  <a:lnTo>
                    <a:pt x="1853223" y="711200"/>
                  </a:lnTo>
                  <a:lnTo>
                    <a:pt x="1851953" y="711200"/>
                  </a:lnTo>
                  <a:lnTo>
                    <a:pt x="1851953" y="706120"/>
                  </a:lnTo>
                  <a:close/>
                </a:path>
                <a:path w="1858645" h="1932305">
                  <a:moveTo>
                    <a:pt x="7770" y="716280"/>
                  </a:moveTo>
                  <a:lnTo>
                    <a:pt x="6643" y="716280"/>
                  </a:lnTo>
                  <a:lnTo>
                    <a:pt x="6643" y="718820"/>
                  </a:lnTo>
                  <a:lnTo>
                    <a:pt x="5373" y="718820"/>
                  </a:lnTo>
                  <a:lnTo>
                    <a:pt x="5373" y="723900"/>
                  </a:lnTo>
                  <a:lnTo>
                    <a:pt x="4103" y="723900"/>
                  </a:lnTo>
                  <a:lnTo>
                    <a:pt x="4103" y="728980"/>
                  </a:lnTo>
                  <a:lnTo>
                    <a:pt x="2833" y="728980"/>
                  </a:lnTo>
                  <a:lnTo>
                    <a:pt x="2833" y="734060"/>
                  </a:lnTo>
                  <a:lnTo>
                    <a:pt x="1563" y="734060"/>
                  </a:lnTo>
                  <a:lnTo>
                    <a:pt x="1563" y="739140"/>
                  </a:lnTo>
                  <a:lnTo>
                    <a:pt x="589" y="739140"/>
                  </a:lnTo>
                  <a:lnTo>
                    <a:pt x="493" y="811530"/>
                  </a:lnTo>
                  <a:lnTo>
                    <a:pt x="7581" y="811530"/>
                  </a:lnTo>
                  <a:lnTo>
                    <a:pt x="7770" y="716280"/>
                  </a:lnTo>
                  <a:close/>
                </a:path>
                <a:path w="1858645" h="1932305">
                  <a:moveTo>
                    <a:pt x="1854493" y="716280"/>
                  </a:moveTo>
                  <a:lnTo>
                    <a:pt x="1851815" y="716280"/>
                  </a:lnTo>
                  <a:lnTo>
                    <a:pt x="1851626" y="811530"/>
                  </a:lnTo>
                  <a:lnTo>
                    <a:pt x="1858508" y="811530"/>
                  </a:lnTo>
                  <a:lnTo>
                    <a:pt x="1858605" y="737870"/>
                  </a:lnTo>
                  <a:lnTo>
                    <a:pt x="1858303" y="737870"/>
                  </a:lnTo>
                  <a:lnTo>
                    <a:pt x="1858303" y="732790"/>
                  </a:lnTo>
                  <a:lnTo>
                    <a:pt x="1857033" y="732790"/>
                  </a:lnTo>
                  <a:lnTo>
                    <a:pt x="1857033" y="726440"/>
                  </a:lnTo>
                  <a:lnTo>
                    <a:pt x="1855763" y="726440"/>
                  </a:lnTo>
                  <a:lnTo>
                    <a:pt x="1855763" y="721360"/>
                  </a:lnTo>
                  <a:lnTo>
                    <a:pt x="1854493" y="721360"/>
                  </a:lnTo>
                  <a:lnTo>
                    <a:pt x="1854493" y="716280"/>
                  </a:lnTo>
                  <a:close/>
                </a:path>
                <a:path w="1858645" h="1932305">
                  <a:moveTo>
                    <a:pt x="7581" y="811530"/>
                  </a:moveTo>
                  <a:lnTo>
                    <a:pt x="493" y="811530"/>
                  </a:lnTo>
                  <a:lnTo>
                    <a:pt x="268" y="982980"/>
                  </a:lnTo>
                  <a:lnTo>
                    <a:pt x="7240" y="982980"/>
                  </a:lnTo>
                  <a:lnTo>
                    <a:pt x="7581" y="811530"/>
                  </a:lnTo>
                  <a:close/>
                </a:path>
                <a:path w="1858645" h="1932305">
                  <a:moveTo>
                    <a:pt x="1858508" y="811530"/>
                  </a:moveTo>
                  <a:lnTo>
                    <a:pt x="1851626" y="811530"/>
                  </a:lnTo>
                  <a:lnTo>
                    <a:pt x="1851285" y="982980"/>
                  </a:lnTo>
                  <a:lnTo>
                    <a:pt x="1858282" y="982980"/>
                  </a:lnTo>
                  <a:lnTo>
                    <a:pt x="1858508" y="811530"/>
                  </a:lnTo>
                  <a:close/>
                </a:path>
                <a:path w="1858645" h="1932305">
                  <a:moveTo>
                    <a:pt x="7240" y="982980"/>
                  </a:moveTo>
                  <a:lnTo>
                    <a:pt x="268" y="982980"/>
                  </a:lnTo>
                  <a:lnTo>
                    <a:pt x="176" y="1052830"/>
                  </a:lnTo>
                  <a:lnTo>
                    <a:pt x="7102" y="1052830"/>
                  </a:lnTo>
                  <a:lnTo>
                    <a:pt x="7240" y="982980"/>
                  </a:lnTo>
                  <a:close/>
                </a:path>
                <a:path w="1858645" h="1932305">
                  <a:moveTo>
                    <a:pt x="1858282" y="982980"/>
                  </a:moveTo>
                  <a:lnTo>
                    <a:pt x="1851285" y="982980"/>
                  </a:lnTo>
                  <a:lnTo>
                    <a:pt x="1851147" y="1052830"/>
                  </a:lnTo>
                  <a:lnTo>
                    <a:pt x="1858190" y="1052830"/>
                  </a:lnTo>
                  <a:lnTo>
                    <a:pt x="1858282" y="982980"/>
                  </a:lnTo>
                  <a:close/>
                </a:path>
                <a:path w="1858645" h="1932305">
                  <a:moveTo>
                    <a:pt x="7102" y="1052830"/>
                  </a:moveTo>
                  <a:lnTo>
                    <a:pt x="176" y="1052830"/>
                  </a:lnTo>
                  <a:lnTo>
                    <a:pt x="101" y="1109980"/>
                  </a:lnTo>
                  <a:lnTo>
                    <a:pt x="6988" y="1109980"/>
                  </a:lnTo>
                  <a:lnTo>
                    <a:pt x="7102" y="1052830"/>
                  </a:lnTo>
                  <a:close/>
                </a:path>
                <a:path w="1858645" h="1932305">
                  <a:moveTo>
                    <a:pt x="1858190" y="1052830"/>
                  </a:moveTo>
                  <a:lnTo>
                    <a:pt x="1851147" y="1052830"/>
                  </a:lnTo>
                  <a:lnTo>
                    <a:pt x="1851033" y="1109980"/>
                  </a:lnTo>
                  <a:lnTo>
                    <a:pt x="1858115" y="1109980"/>
                  </a:lnTo>
                  <a:lnTo>
                    <a:pt x="1858190" y="1052830"/>
                  </a:lnTo>
                  <a:close/>
                </a:path>
                <a:path w="1858645" h="1932305">
                  <a:moveTo>
                    <a:pt x="6988" y="1109980"/>
                  </a:moveTo>
                  <a:lnTo>
                    <a:pt x="101" y="1109980"/>
                  </a:lnTo>
                  <a:lnTo>
                    <a:pt x="76" y="1129030"/>
                  </a:lnTo>
                  <a:lnTo>
                    <a:pt x="6951" y="1129030"/>
                  </a:lnTo>
                  <a:lnTo>
                    <a:pt x="6988" y="1109980"/>
                  </a:lnTo>
                  <a:close/>
                </a:path>
                <a:path w="1858645" h="1932305">
                  <a:moveTo>
                    <a:pt x="1858115" y="1109980"/>
                  </a:moveTo>
                  <a:lnTo>
                    <a:pt x="1851033" y="1109980"/>
                  </a:lnTo>
                  <a:lnTo>
                    <a:pt x="1850996" y="1129030"/>
                  </a:lnTo>
                  <a:lnTo>
                    <a:pt x="1858090" y="1129030"/>
                  </a:lnTo>
                  <a:lnTo>
                    <a:pt x="1858115" y="1109980"/>
                  </a:lnTo>
                  <a:close/>
                </a:path>
                <a:path w="1858645" h="1932305">
                  <a:moveTo>
                    <a:pt x="6951" y="1129030"/>
                  </a:moveTo>
                  <a:lnTo>
                    <a:pt x="76" y="1129030"/>
                  </a:lnTo>
                  <a:lnTo>
                    <a:pt x="13" y="1177290"/>
                  </a:lnTo>
                  <a:lnTo>
                    <a:pt x="6855" y="1177290"/>
                  </a:lnTo>
                  <a:lnTo>
                    <a:pt x="6951" y="1129030"/>
                  </a:lnTo>
                  <a:close/>
                </a:path>
                <a:path w="1858645" h="1932305">
                  <a:moveTo>
                    <a:pt x="1858090" y="1129030"/>
                  </a:moveTo>
                  <a:lnTo>
                    <a:pt x="1850996" y="1129030"/>
                  </a:lnTo>
                  <a:lnTo>
                    <a:pt x="1850900" y="1177290"/>
                  </a:lnTo>
                  <a:lnTo>
                    <a:pt x="1858027" y="1177290"/>
                  </a:lnTo>
                  <a:lnTo>
                    <a:pt x="1858090" y="1129030"/>
                  </a:lnTo>
                  <a:close/>
                </a:path>
                <a:path w="1858645" h="1932305">
                  <a:moveTo>
                    <a:pt x="6855" y="1177290"/>
                  </a:moveTo>
                  <a:lnTo>
                    <a:pt x="13" y="1177290"/>
                  </a:lnTo>
                  <a:lnTo>
                    <a:pt x="0" y="1187450"/>
                  </a:lnTo>
                  <a:lnTo>
                    <a:pt x="293" y="1187450"/>
                  </a:lnTo>
                  <a:lnTo>
                    <a:pt x="293" y="1192530"/>
                  </a:lnTo>
                  <a:lnTo>
                    <a:pt x="6825" y="1192530"/>
                  </a:lnTo>
                  <a:lnTo>
                    <a:pt x="6855" y="1177290"/>
                  </a:lnTo>
                  <a:close/>
                </a:path>
                <a:path w="1858645" h="1932305">
                  <a:moveTo>
                    <a:pt x="1858027" y="1177290"/>
                  </a:moveTo>
                  <a:lnTo>
                    <a:pt x="1850900" y="1177290"/>
                  </a:lnTo>
                  <a:lnTo>
                    <a:pt x="1850870" y="1192530"/>
                  </a:lnTo>
                  <a:lnTo>
                    <a:pt x="1858007" y="1192530"/>
                  </a:lnTo>
                  <a:lnTo>
                    <a:pt x="1858027" y="1177290"/>
                  </a:lnTo>
                  <a:close/>
                </a:path>
                <a:path w="1858645" h="1932305">
                  <a:moveTo>
                    <a:pt x="6825" y="1192530"/>
                  </a:moveTo>
                  <a:lnTo>
                    <a:pt x="1563" y="1192530"/>
                  </a:lnTo>
                  <a:lnTo>
                    <a:pt x="1563" y="1197610"/>
                  </a:lnTo>
                  <a:lnTo>
                    <a:pt x="2833" y="1197610"/>
                  </a:lnTo>
                  <a:lnTo>
                    <a:pt x="2833" y="1202690"/>
                  </a:lnTo>
                  <a:lnTo>
                    <a:pt x="4103" y="1202690"/>
                  </a:lnTo>
                  <a:lnTo>
                    <a:pt x="4103" y="1207770"/>
                  </a:lnTo>
                  <a:lnTo>
                    <a:pt x="5373" y="1207770"/>
                  </a:lnTo>
                  <a:lnTo>
                    <a:pt x="5373" y="1212850"/>
                  </a:lnTo>
                  <a:lnTo>
                    <a:pt x="6643" y="1212850"/>
                  </a:lnTo>
                  <a:lnTo>
                    <a:pt x="6643" y="1217930"/>
                  </a:lnTo>
                  <a:lnTo>
                    <a:pt x="6774" y="1217930"/>
                  </a:lnTo>
                  <a:lnTo>
                    <a:pt x="6825" y="1192530"/>
                  </a:lnTo>
                  <a:close/>
                </a:path>
                <a:path w="1858645" h="1932305">
                  <a:moveTo>
                    <a:pt x="1858007" y="1192530"/>
                  </a:moveTo>
                  <a:lnTo>
                    <a:pt x="1850870" y="1192530"/>
                  </a:lnTo>
                  <a:lnTo>
                    <a:pt x="1850819" y="1217930"/>
                  </a:lnTo>
                  <a:lnTo>
                    <a:pt x="1853223" y="1217930"/>
                  </a:lnTo>
                  <a:lnTo>
                    <a:pt x="1853223" y="1214120"/>
                  </a:lnTo>
                  <a:lnTo>
                    <a:pt x="1854493" y="1214120"/>
                  </a:lnTo>
                  <a:lnTo>
                    <a:pt x="1854493" y="1209040"/>
                  </a:lnTo>
                  <a:lnTo>
                    <a:pt x="1855763" y="1209040"/>
                  </a:lnTo>
                  <a:lnTo>
                    <a:pt x="1855763" y="1203960"/>
                  </a:lnTo>
                  <a:lnTo>
                    <a:pt x="1857033" y="1203960"/>
                  </a:lnTo>
                  <a:lnTo>
                    <a:pt x="1857033" y="1198880"/>
                  </a:lnTo>
                  <a:lnTo>
                    <a:pt x="1857998" y="1198880"/>
                  </a:lnTo>
                  <a:lnTo>
                    <a:pt x="1858007" y="1192530"/>
                  </a:lnTo>
                  <a:close/>
                </a:path>
                <a:path w="1858645" h="1932305">
                  <a:moveTo>
                    <a:pt x="1853223" y="1217930"/>
                  </a:moveTo>
                  <a:lnTo>
                    <a:pt x="1850819" y="1217930"/>
                  </a:lnTo>
                  <a:lnTo>
                    <a:pt x="1850804" y="1225550"/>
                  </a:lnTo>
                  <a:lnTo>
                    <a:pt x="1851953" y="1225550"/>
                  </a:lnTo>
                  <a:lnTo>
                    <a:pt x="1851953" y="1220470"/>
                  </a:lnTo>
                  <a:lnTo>
                    <a:pt x="1853223" y="1220470"/>
                  </a:lnTo>
                  <a:lnTo>
                    <a:pt x="1853223" y="1217930"/>
                  </a:lnTo>
                  <a:close/>
                </a:path>
                <a:path w="1858645" h="1932305">
                  <a:moveTo>
                    <a:pt x="1149643" y="1930696"/>
                  </a:moveTo>
                  <a:lnTo>
                    <a:pt x="714033" y="1930696"/>
                  </a:lnTo>
                  <a:lnTo>
                    <a:pt x="714033" y="1931966"/>
                  </a:lnTo>
                  <a:lnTo>
                    <a:pt x="1149643" y="1931966"/>
                  </a:lnTo>
                  <a:lnTo>
                    <a:pt x="1149643" y="1930696"/>
                  </a:lnTo>
                  <a:close/>
                </a:path>
                <a:path w="1858645" h="1932305">
                  <a:moveTo>
                    <a:pt x="1154723" y="1929426"/>
                  </a:moveTo>
                  <a:lnTo>
                    <a:pt x="708953" y="1929426"/>
                  </a:lnTo>
                  <a:lnTo>
                    <a:pt x="708953" y="1930696"/>
                  </a:lnTo>
                  <a:lnTo>
                    <a:pt x="1154723" y="1930696"/>
                  </a:lnTo>
                  <a:lnTo>
                    <a:pt x="1154723" y="1929426"/>
                  </a:lnTo>
                  <a:close/>
                </a:path>
                <a:path w="1858645" h="1932305">
                  <a:moveTo>
                    <a:pt x="1159803" y="1928156"/>
                  </a:moveTo>
                  <a:lnTo>
                    <a:pt x="703873" y="1928156"/>
                  </a:lnTo>
                  <a:lnTo>
                    <a:pt x="703873" y="1929426"/>
                  </a:lnTo>
                  <a:lnTo>
                    <a:pt x="1159803" y="1929426"/>
                  </a:lnTo>
                  <a:lnTo>
                    <a:pt x="1159803" y="1928156"/>
                  </a:lnTo>
                  <a:close/>
                </a:path>
                <a:path w="1858645" h="1932305">
                  <a:moveTo>
                    <a:pt x="1164883" y="1926886"/>
                  </a:moveTo>
                  <a:lnTo>
                    <a:pt x="698793" y="1926886"/>
                  </a:lnTo>
                  <a:lnTo>
                    <a:pt x="698793" y="1928156"/>
                  </a:lnTo>
                  <a:lnTo>
                    <a:pt x="1164883" y="1928156"/>
                  </a:lnTo>
                  <a:lnTo>
                    <a:pt x="1164883" y="1926886"/>
                  </a:lnTo>
                  <a:close/>
                </a:path>
                <a:path w="1858645" h="1932305">
                  <a:moveTo>
                    <a:pt x="927393" y="1925616"/>
                  </a:moveTo>
                  <a:lnTo>
                    <a:pt x="693713" y="1925616"/>
                  </a:lnTo>
                  <a:lnTo>
                    <a:pt x="693713" y="1926886"/>
                  </a:lnTo>
                  <a:lnTo>
                    <a:pt x="1169963" y="1926886"/>
                  </a:lnTo>
                  <a:lnTo>
                    <a:pt x="927393" y="1925616"/>
                  </a:lnTo>
                  <a:close/>
                </a:path>
              </a:pathLst>
            </a:custGeom>
            <a:solidFill>
              <a:srgbClr val="504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500880" y="792479"/>
              <a:ext cx="519430" cy="7620"/>
            </a:xfrm>
            <a:custGeom>
              <a:avLst/>
              <a:gdLst/>
              <a:ahLst/>
              <a:cxnLst/>
              <a:rect l="l" t="t" r="r" b="b"/>
              <a:pathLst>
                <a:path w="519429" h="7620">
                  <a:moveTo>
                    <a:pt x="3810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3810" y="6350"/>
                  </a:lnTo>
                  <a:lnTo>
                    <a:pt x="3810" y="5080"/>
                  </a:lnTo>
                  <a:close/>
                </a:path>
                <a:path w="519429" h="7620">
                  <a:moveTo>
                    <a:pt x="13970" y="3810"/>
                  </a:moveTo>
                  <a:lnTo>
                    <a:pt x="8890" y="3810"/>
                  </a:lnTo>
                  <a:lnTo>
                    <a:pt x="8890" y="5080"/>
                  </a:lnTo>
                  <a:lnTo>
                    <a:pt x="13970" y="5080"/>
                  </a:lnTo>
                  <a:lnTo>
                    <a:pt x="13970" y="3810"/>
                  </a:lnTo>
                  <a:close/>
                </a:path>
                <a:path w="519429" h="7620">
                  <a:moveTo>
                    <a:pt x="500367" y="1270"/>
                  </a:moveTo>
                  <a:lnTo>
                    <a:pt x="29210" y="1270"/>
                  </a:lnTo>
                  <a:lnTo>
                    <a:pt x="29210" y="0"/>
                  </a:lnTo>
                  <a:lnTo>
                    <a:pt x="24130" y="0"/>
                  </a:lnTo>
                  <a:lnTo>
                    <a:pt x="24130" y="1270"/>
                  </a:lnTo>
                  <a:lnTo>
                    <a:pt x="19050" y="1270"/>
                  </a:lnTo>
                  <a:lnTo>
                    <a:pt x="19050" y="3810"/>
                  </a:lnTo>
                  <a:lnTo>
                    <a:pt x="500367" y="3810"/>
                  </a:lnTo>
                  <a:lnTo>
                    <a:pt x="500367" y="1270"/>
                  </a:lnTo>
                  <a:close/>
                </a:path>
                <a:path w="519429" h="7620">
                  <a:moveTo>
                    <a:pt x="509270" y="3810"/>
                  </a:moveTo>
                  <a:lnTo>
                    <a:pt x="504190" y="3810"/>
                  </a:lnTo>
                  <a:lnTo>
                    <a:pt x="504190" y="5080"/>
                  </a:lnTo>
                  <a:lnTo>
                    <a:pt x="509270" y="5080"/>
                  </a:lnTo>
                  <a:lnTo>
                    <a:pt x="509270" y="3810"/>
                  </a:lnTo>
                  <a:close/>
                </a:path>
                <a:path w="519429" h="7620">
                  <a:moveTo>
                    <a:pt x="519417" y="5080"/>
                  </a:moveTo>
                  <a:lnTo>
                    <a:pt x="514350" y="5080"/>
                  </a:lnTo>
                  <a:lnTo>
                    <a:pt x="514350" y="7620"/>
                  </a:lnTo>
                  <a:lnTo>
                    <a:pt x="519417" y="7620"/>
                  </a:lnTo>
                  <a:lnTo>
                    <a:pt x="519417" y="5080"/>
                  </a:lnTo>
                  <a:close/>
                </a:path>
              </a:pathLst>
            </a:custGeom>
            <a:solidFill>
              <a:srgbClr val="514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842632" y="1475740"/>
              <a:ext cx="0" cy="549910"/>
            </a:xfrm>
            <a:custGeom>
              <a:avLst/>
              <a:gdLst/>
              <a:ahLst/>
              <a:cxnLst/>
              <a:rect l="l" t="t" r="r" b="b"/>
              <a:pathLst>
                <a:path h="549910">
                  <a:moveTo>
                    <a:pt x="0" y="0"/>
                  </a:moveTo>
                  <a:lnTo>
                    <a:pt x="0" y="549910"/>
                  </a:lnTo>
                </a:path>
              </a:pathLst>
            </a:custGeom>
            <a:ln w="5848">
              <a:solidFill>
                <a:srgbClr val="514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5681322" y="1471930"/>
              <a:ext cx="0" cy="562610"/>
            </a:xfrm>
            <a:custGeom>
              <a:avLst/>
              <a:gdLst/>
              <a:ahLst/>
              <a:cxnLst/>
              <a:rect l="l" t="t" r="r" b="b"/>
              <a:pathLst>
                <a:path h="562610">
                  <a:moveTo>
                    <a:pt x="0" y="0"/>
                  </a:moveTo>
                  <a:lnTo>
                    <a:pt x="0" y="562610"/>
                  </a:lnTo>
                </a:path>
              </a:pathLst>
            </a:custGeom>
            <a:ln w="5118">
              <a:solidFill>
                <a:srgbClr val="514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495800" y="2705442"/>
              <a:ext cx="537210" cy="7620"/>
            </a:xfrm>
            <a:custGeom>
              <a:avLst/>
              <a:gdLst/>
              <a:ahLst/>
              <a:cxnLst/>
              <a:rect l="l" t="t" r="r" b="b"/>
              <a:pathLst>
                <a:path w="537210" h="7619">
                  <a:moveTo>
                    <a:pt x="527050" y="2540"/>
                  </a:moveTo>
                  <a:lnTo>
                    <a:pt x="5080" y="1270"/>
                  </a:lnTo>
                  <a:lnTo>
                    <a:pt x="5080" y="2540"/>
                  </a:lnTo>
                  <a:lnTo>
                    <a:pt x="10160" y="2540"/>
                  </a:lnTo>
                  <a:lnTo>
                    <a:pt x="10160" y="3810"/>
                  </a:lnTo>
                  <a:lnTo>
                    <a:pt x="15240" y="3810"/>
                  </a:lnTo>
                  <a:lnTo>
                    <a:pt x="15240" y="5080"/>
                  </a:lnTo>
                  <a:lnTo>
                    <a:pt x="20320" y="5080"/>
                  </a:lnTo>
                  <a:lnTo>
                    <a:pt x="20320" y="6350"/>
                  </a:lnTo>
                  <a:lnTo>
                    <a:pt x="25400" y="6350"/>
                  </a:lnTo>
                  <a:lnTo>
                    <a:pt x="25400" y="7620"/>
                  </a:lnTo>
                  <a:lnTo>
                    <a:pt x="511810" y="7620"/>
                  </a:lnTo>
                  <a:lnTo>
                    <a:pt x="511810" y="6350"/>
                  </a:lnTo>
                  <a:lnTo>
                    <a:pt x="516890" y="6350"/>
                  </a:lnTo>
                  <a:lnTo>
                    <a:pt x="516890" y="5080"/>
                  </a:lnTo>
                  <a:lnTo>
                    <a:pt x="521957" y="5080"/>
                  </a:lnTo>
                  <a:lnTo>
                    <a:pt x="521957" y="3810"/>
                  </a:lnTo>
                  <a:lnTo>
                    <a:pt x="527050" y="3810"/>
                  </a:lnTo>
                  <a:lnTo>
                    <a:pt x="527050" y="2540"/>
                  </a:lnTo>
                  <a:close/>
                </a:path>
                <a:path w="537210" h="7619">
                  <a:moveTo>
                    <a:pt x="5372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5080" y="1270"/>
                  </a:lnTo>
                  <a:lnTo>
                    <a:pt x="537210" y="1270"/>
                  </a:lnTo>
                  <a:lnTo>
                    <a:pt x="537210" y="0"/>
                  </a:lnTo>
                  <a:close/>
                </a:path>
              </a:pathLst>
            </a:custGeom>
            <a:solidFill>
              <a:srgbClr val="514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845194" y="798830"/>
              <a:ext cx="1834514" cy="1908810"/>
            </a:xfrm>
            <a:custGeom>
              <a:avLst/>
              <a:gdLst/>
              <a:ahLst/>
              <a:cxnLst/>
              <a:rect l="l" t="t" r="r" b="b"/>
              <a:pathLst>
                <a:path w="1834514" h="1908810">
                  <a:moveTo>
                    <a:pt x="1199245" y="5079"/>
                  </a:moveTo>
                  <a:lnTo>
                    <a:pt x="1194165" y="5079"/>
                  </a:lnTo>
                  <a:lnTo>
                    <a:pt x="1194165" y="7619"/>
                  </a:lnTo>
                  <a:lnTo>
                    <a:pt x="1199245" y="7619"/>
                  </a:lnTo>
                  <a:lnTo>
                    <a:pt x="1199245" y="5079"/>
                  </a:lnTo>
                  <a:close/>
                </a:path>
                <a:path w="1834514" h="1908810">
                  <a:moveTo>
                    <a:pt x="635365" y="5079"/>
                  </a:moveTo>
                  <a:lnTo>
                    <a:pt x="630285" y="5079"/>
                  </a:lnTo>
                  <a:lnTo>
                    <a:pt x="630285" y="6350"/>
                  </a:lnTo>
                  <a:lnTo>
                    <a:pt x="635365" y="6350"/>
                  </a:lnTo>
                  <a:lnTo>
                    <a:pt x="635365" y="5079"/>
                  </a:lnTo>
                  <a:close/>
                </a:path>
                <a:path w="1834514" h="1908810">
                  <a:moveTo>
                    <a:pt x="645525" y="3809"/>
                  </a:moveTo>
                  <a:lnTo>
                    <a:pt x="640445" y="3809"/>
                  </a:lnTo>
                  <a:lnTo>
                    <a:pt x="640445" y="5079"/>
                  </a:lnTo>
                  <a:lnTo>
                    <a:pt x="645525" y="5079"/>
                  </a:lnTo>
                  <a:lnTo>
                    <a:pt x="645525" y="3809"/>
                  </a:lnTo>
                  <a:close/>
                </a:path>
                <a:path w="1834514" h="1908810">
                  <a:moveTo>
                    <a:pt x="1189085" y="3809"/>
                  </a:moveTo>
                  <a:lnTo>
                    <a:pt x="1184005" y="3809"/>
                  </a:lnTo>
                  <a:lnTo>
                    <a:pt x="1184005" y="5079"/>
                  </a:lnTo>
                  <a:lnTo>
                    <a:pt x="1189085" y="5079"/>
                  </a:lnTo>
                  <a:lnTo>
                    <a:pt x="1189085" y="3809"/>
                  </a:lnTo>
                  <a:close/>
                </a:path>
                <a:path w="1834514" h="1908810">
                  <a:moveTo>
                    <a:pt x="1180195" y="1269"/>
                  </a:moveTo>
                  <a:lnTo>
                    <a:pt x="650605" y="1269"/>
                  </a:lnTo>
                  <a:lnTo>
                    <a:pt x="650605" y="3809"/>
                  </a:lnTo>
                  <a:lnTo>
                    <a:pt x="1180195" y="3809"/>
                  </a:lnTo>
                  <a:lnTo>
                    <a:pt x="1180195" y="1269"/>
                  </a:lnTo>
                  <a:close/>
                </a:path>
                <a:path w="1834514" h="1908810">
                  <a:moveTo>
                    <a:pt x="659495" y="0"/>
                  </a:moveTo>
                  <a:lnTo>
                    <a:pt x="655685" y="0"/>
                  </a:lnTo>
                  <a:lnTo>
                    <a:pt x="655685" y="1269"/>
                  </a:lnTo>
                  <a:lnTo>
                    <a:pt x="659495" y="1269"/>
                  </a:lnTo>
                  <a:lnTo>
                    <a:pt x="659495" y="0"/>
                  </a:lnTo>
                  <a:close/>
                </a:path>
                <a:path w="1834514" h="1908810">
                  <a:moveTo>
                    <a:pt x="7117" y="652780"/>
                  </a:moveTo>
                  <a:lnTo>
                    <a:pt x="6715" y="652780"/>
                  </a:lnTo>
                  <a:lnTo>
                    <a:pt x="6715" y="656590"/>
                  </a:lnTo>
                  <a:lnTo>
                    <a:pt x="5445" y="656590"/>
                  </a:lnTo>
                  <a:lnTo>
                    <a:pt x="5445" y="661670"/>
                  </a:lnTo>
                  <a:lnTo>
                    <a:pt x="4175" y="661670"/>
                  </a:lnTo>
                  <a:lnTo>
                    <a:pt x="4175" y="666750"/>
                  </a:lnTo>
                  <a:lnTo>
                    <a:pt x="2905" y="666750"/>
                  </a:lnTo>
                  <a:lnTo>
                    <a:pt x="2905" y="671830"/>
                  </a:lnTo>
                  <a:lnTo>
                    <a:pt x="1635" y="671830"/>
                  </a:lnTo>
                  <a:lnTo>
                    <a:pt x="1635" y="676910"/>
                  </a:lnTo>
                  <a:lnTo>
                    <a:pt x="732" y="676910"/>
                  </a:lnTo>
                  <a:lnTo>
                    <a:pt x="711" y="692150"/>
                  </a:lnTo>
                  <a:lnTo>
                    <a:pt x="7064" y="692150"/>
                  </a:lnTo>
                  <a:lnTo>
                    <a:pt x="7117" y="652780"/>
                  </a:lnTo>
                  <a:close/>
                </a:path>
                <a:path w="1834514" h="1908810">
                  <a:moveTo>
                    <a:pt x="1827895" y="648970"/>
                  </a:moveTo>
                  <a:lnTo>
                    <a:pt x="1827035" y="648970"/>
                  </a:lnTo>
                  <a:lnTo>
                    <a:pt x="1826977" y="692150"/>
                  </a:lnTo>
                  <a:lnTo>
                    <a:pt x="1834136" y="692150"/>
                  </a:lnTo>
                  <a:lnTo>
                    <a:pt x="1834174" y="673100"/>
                  </a:lnTo>
                  <a:lnTo>
                    <a:pt x="1832975" y="673100"/>
                  </a:lnTo>
                  <a:lnTo>
                    <a:pt x="1832975" y="668020"/>
                  </a:lnTo>
                  <a:lnTo>
                    <a:pt x="1831705" y="668020"/>
                  </a:lnTo>
                  <a:lnTo>
                    <a:pt x="1831705" y="662940"/>
                  </a:lnTo>
                  <a:lnTo>
                    <a:pt x="1830435" y="662940"/>
                  </a:lnTo>
                  <a:lnTo>
                    <a:pt x="1830435" y="657860"/>
                  </a:lnTo>
                  <a:lnTo>
                    <a:pt x="1829165" y="657860"/>
                  </a:lnTo>
                  <a:lnTo>
                    <a:pt x="1829165" y="652780"/>
                  </a:lnTo>
                  <a:lnTo>
                    <a:pt x="1827895" y="652780"/>
                  </a:lnTo>
                  <a:lnTo>
                    <a:pt x="1827895" y="648970"/>
                  </a:lnTo>
                  <a:close/>
                </a:path>
                <a:path w="1834514" h="1908810">
                  <a:moveTo>
                    <a:pt x="7064" y="692150"/>
                  </a:moveTo>
                  <a:lnTo>
                    <a:pt x="711" y="692150"/>
                  </a:lnTo>
                  <a:lnTo>
                    <a:pt x="695" y="704850"/>
                  </a:lnTo>
                  <a:lnTo>
                    <a:pt x="7047" y="704850"/>
                  </a:lnTo>
                  <a:lnTo>
                    <a:pt x="7064" y="692150"/>
                  </a:lnTo>
                  <a:close/>
                </a:path>
                <a:path w="1834514" h="1908810">
                  <a:moveTo>
                    <a:pt x="1834136" y="692150"/>
                  </a:moveTo>
                  <a:lnTo>
                    <a:pt x="1826977" y="692150"/>
                  </a:lnTo>
                  <a:lnTo>
                    <a:pt x="1826960" y="704850"/>
                  </a:lnTo>
                  <a:lnTo>
                    <a:pt x="1834110" y="704850"/>
                  </a:lnTo>
                  <a:lnTo>
                    <a:pt x="1834136" y="692150"/>
                  </a:lnTo>
                  <a:close/>
                </a:path>
                <a:path w="1834514" h="1908810">
                  <a:moveTo>
                    <a:pt x="7047" y="704850"/>
                  </a:moveTo>
                  <a:lnTo>
                    <a:pt x="695" y="704850"/>
                  </a:lnTo>
                  <a:lnTo>
                    <a:pt x="568" y="800100"/>
                  </a:lnTo>
                  <a:lnTo>
                    <a:pt x="6919" y="800100"/>
                  </a:lnTo>
                  <a:lnTo>
                    <a:pt x="7047" y="704850"/>
                  </a:lnTo>
                  <a:close/>
                </a:path>
                <a:path w="1834514" h="1908810">
                  <a:moveTo>
                    <a:pt x="1834110" y="704850"/>
                  </a:moveTo>
                  <a:lnTo>
                    <a:pt x="1826960" y="704850"/>
                  </a:lnTo>
                  <a:lnTo>
                    <a:pt x="1826832" y="800100"/>
                  </a:lnTo>
                  <a:lnTo>
                    <a:pt x="1833920" y="800100"/>
                  </a:lnTo>
                  <a:lnTo>
                    <a:pt x="1834110" y="704850"/>
                  </a:lnTo>
                  <a:close/>
                </a:path>
                <a:path w="1834514" h="1908810">
                  <a:moveTo>
                    <a:pt x="6919" y="800100"/>
                  </a:moveTo>
                  <a:lnTo>
                    <a:pt x="568" y="800100"/>
                  </a:lnTo>
                  <a:lnTo>
                    <a:pt x="339" y="971550"/>
                  </a:lnTo>
                  <a:lnTo>
                    <a:pt x="6689" y="971550"/>
                  </a:lnTo>
                  <a:lnTo>
                    <a:pt x="6919" y="800100"/>
                  </a:lnTo>
                  <a:close/>
                </a:path>
                <a:path w="1834514" h="1908810">
                  <a:moveTo>
                    <a:pt x="1833920" y="800100"/>
                  </a:moveTo>
                  <a:lnTo>
                    <a:pt x="1826832" y="800100"/>
                  </a:lnTo>
                  <a:lnTo>
                    <a:pt x="1826603" y="971550"/>
                  </a:lnTo>
                  <a:lnTo>
                    <a:pt x="1833578" y="971550"/>
                  </a:lnTo>
                  <a:lnTo>
                    <a:pt x="1833920" y="800100"/>
                  </a:lnTo>
                  <a:close/>
                </a:path>
                <a:path w="1834514" h="1908810">
                  <a:moveTo>
                    <a:pt x="6689" y="971550"/>
                  </a:moveTo>
                  <a:lnTo>
                    <a:pt x="339" y="971550"/>
                  </a:lnTo>
                  <a:lnTo>
                    <a:pt x="246" y="1041400"/>
                  </a:lnTo>
                  <a:lnTo>
                    <a:pt x="6596" y="1041400"/>
                  </a:lnTo>
                  <a:lnTo>
                    <a:pt x="6689" y="971550"/>
                  </a:lnTo>
                  <a:close/>
                </a:path>
                <a:path w="1834514" h="1908810">
                  <a:moveTo>
                    <a:pt x="1833578" y="971550"/>
                  </a:moveTo>
                  <a:lnTo>
                    <a:pt x="1826603" y="971550"/>
                  </a:lnTo>
                  <a:lnTo>
                    <a:pt x="1826509" y="1041400"/>
                  </a:lnTo>
                  <a:lnTo>
                    <a:pt x="1833439" y="1041400"/>
                  </a:lnTo>
                  <a:lnTo>
                    <a:pt x="1833578" y="971550"/>
                  </a:lnTo>
                  <a:close/>
                </a:path>
                <a:path w="1834514" h="1908810">
                  <a:moveTo>
                    <a:pt x="6596" y="1041400"/>
                  </a:moveTo>
                  <a:lnTo>
                    <a:pt x="246" y="1041400"/>
                  </a:lnTo>
                  <a:lnTo>
                    <a:pt x="170" y="1098550"/>
                  </a:lnTo>
                  <a:lnTo>
                    <a:pt x="6519" y="1098550"/>
                  </a:lnTo>
                  <a:lnTo>
                    <a:pt x="6596" y="1041400"/>
                  </a:lnTo>
                  <a:close/>
                </a:path>
                <a:path w="1834514" h="1908810">
                  <a:moveTo>
                    <a:pt x="1833439" y="1041400"/>
                  </a:moveTo>
                  <a:lnTo>
                    <a:pt x="1826509" y="1041400"/>
                  </a:lnTo>
                  <a:lnTo>
                    <a:pt x="1826432" y="1098550"/>
                  </a:lnTo>
                  <a:lnTo>
                    <a:pt x="1833325" y="1098550"/>
                  </a:lnTo>
                  <a:lnTo>
                    <a:pt x="1833439" y="1041400"/>
                  </a:lnTo>
                  <a:close/>
                </a:path>
                <a:path w="1834514" h="1908810">
                  <a:moveTo>
                    <a:pt x="6519" y="1098550"/>
                  </a:moveTo>
                  <a:lnTo>
                    <a:pt x="170" y="1098550"/>
                  </a:lnTo>
                  <a:lnTo>
                    <a:pt x="145" y="1117600"/>
                  </a:lnTo>
                  <a:lnTo>
                    <a:pt x="6493" y="1117600"/>
                  </a:lnTo>
                  <a:lnTo>
                    <a:pt x="6519" y="1098550"/>
                  </a:lnTo>
                  <a:close/>
                </a:path>
                <a:path w="1834514" h="1908810">
                  <a:moveTo>
                    <a:pt x="1833325" y="1098550"/>
                  </a:moveTo>
                  <a:lnTo>
                    <a:pt x="1826432" y="1098550"/>
                  </a:lnTo>
                  <a:lnTo>
                    <a:pt x="1826407" y="1117600"/>
                  </a:lnTo>
                  <a:lnTo>
                    <a:pt x="1833287" y="1117600"/>
                  </a:lnTo>
                  <a:lnTo>
                    <a:pt x="1833325" y="1098550"/>
                  </a:lnTo>
                  <a:close/>
                </a:path>
                <a:path w="1834514" h="1908810">
                  <a:moveTo>
                    <a:pt x="6493" y="1117600"/>
                  </a:moveTo>
                  <a:lnTo>
                    <a:pt x="145" y="1117600"/>
                  </a:lnTo>
                  <a:lnTo>
                    <a:pt x="81" y="1165860"/>
                  </a:lnTo>
                  <a:lnTo>
                    <a:pt x="6429" y="1165860"/>
                  </a:lnTo>
                  <a:lnTo>
                    <a:pt x="6493" y="1117600"/>
                  </a:lnTo>
                  <a:close/>
                </a:path>
                <a:path w="1834514" h="1908810">
                  <a:moveTo>
                    <a:pt x="1833287" y="1117600"/>
                  </a:moveTo>
                  <a:lnTo>
                    <a:pt x="1826407" y="1117600"/>
                  </a:lnTo>
                  <a:lnTo>
                    <a:pt x="1826342" y="1165860"/>
                  </a:lnTo>
                  <a:lnTo>
                    <a:pt x="1833190" y="1165860"/>
                  </a:lnTo>
                  <a:lnTo>
                    <a:pt x="1833287" y="1117600"/>
                  </a:lnTo>
                  <a:close/>
                </a:path>
                <a:path w="1834514" h="1908810">
                  <a:moveTo>
                    <a:pt x="6429" y="1165860"/>
                  </a:moveTo>
                  <a:lnTo>
                    <a:pt x="81" y="1165860"/>
                  </a:lnTo>
                  <a:lnTo>
                    <a:pt x="60" y="1181100"/>
                  </a:lnTo>
                  <a:lnTo>
                    <a:pt x="6408" y="1181100"/>
                  </a:lnTo>
                  <a:lnTo>
                    <a:pt x="6429" y="1165860"/>
                  </a:lnTo>
                  <a:close/>
                </a:path>
                <a:path w="1834514" h="1908810">
                  <a:moveTo>
                    <a:pt x="1833190" y="1165860"/>
                  </a:moveTo>
                  <a:lnTo>
                    <a:pt x="1826342" y="1165860"/>
                  </a:lnTo>
                  <a:lnTo>
                    <a:pt x="1826322" y="1181100"/>
                  </a:lnTo>
                  <a:lnTo>
                    <a:pt x="1833160" y="1181100"/>
                  </a:lnTo>
                  <a:lnTo>
                    <a:pt x="1833190" y="1165860"/>
                  </a:lnTo>
                  <a:close/>
                </a:path>
                <a:path w="1834514" h="1908810">
                  <a:moveTo>
                    <a:pt x="6408" y="1181100"/>
                  </a:moveTo>
                  <a:lnTo>
                    <a:pt x="60" y="1181100"/>
                  </a:lnTo>
                  <a:lnTo>
                    <a:pt x="27" y="1206500"/>
                  </a:lnTo>
                  <a:lnTo>
                    <a:pt x="6374" y="1206500"/>
                  </a:lnTo>
                  <a:lnTo>
                    <a:pt x="6408" y="1181100"/>
                  </a:lnTo>
                  <a:close/>
                </a:path>
                <a:path w="1834514" h="1908810">
                  <a:moveTo>
                    <a:pt x="1833160" y="1181100"/>
                  </a:moveTo>
                  <a:lnTo>
                    <a:pt x="1826322" y="1181100"/>
                  </a:lnTo>
                  <a:lnTo>
                    <a:pt x="1826288" y="1206500"/>
                  </a:lnTo>
                  <a:lnTo>
                    <a:pt x="1833109" y="1206500"/>
                  </a:lnTo>
                  <a:lnTo>
                    <a:pt x="1833160" y="1181100"/>
                  </a:lnTo>
                  <a:close/>
                </a:path>
                <a:path w="1834514" h="1908810">
                  <a:moveTo>
                    <a:pt x="6374" y="1206500"/>
                  </a:moveTo>
                  <a:lnTo>
                    <a:pt x="27" y="1206500"/>
                  </a:lnTo>
                  <a:lnTo>
                    <a:pt x="10" y="1219200"/>
                  </a:lnTo>
                  <a:lnTo>
                    <a:pt x="6357" y="1219200"/>
                  </a:lnTo>
                  <a:lnTo>
                    <a:pt x="6374" y="1206500"/>
                  </a:lnTo>
                  <a:close/>
                </a:path>
                <a:path w="1834514" h="1908810">
                  <a:moveTo>
                    <a:pt x="1833109" y="1206500"/>
                  </a:moveTo>
                  <a:lnTo>
                    <a:pt x="1826288" y="1206500"/>
                  </a:lnTo>
                  <a:lnTo>
                    <a:pt x="1826271" y="1219200"/>
                  </a:lnTo>
                  <a:lnTo>
                    <a:pt x="1833084" y="1219200"/>
                  </a:lnTo>
                  <a:lnTo>
                    <a:pt x="1833109" y="1206500"/>
                  </a:lnTo>
                  <a:close/>
                </a:path>
                <a:path w="1834514" h="1908810">
                  <a:moveTo>
                    <a:pt x="1833084" y="1219200"/>
                  </a:moveTo>
                  <a:lnTo>
                    <a:pt x="1826271" y="1219200"/>
                  </a:lnTo>
                  <a:lnTo>
                    <a:pt x="1826211" y="1263650"/>
                  </a:lnTo>
                  <a:lnTo>
                    <a:pt x="1826625" y="1263650"/>
                  </a:lnTo>
                  <a:lnTo>
                    <a:pt x="1826625" y="1259840"/>
                  </a:lnTo>
                  <a:lnTo>
                    <a:pt x="1827895" y="1259840"/>
                  </a:lnTo>
                  <a:lnTo>
                    <a:pt x="1827895" y="1256030"/>
                  </a:lnTo>
                  <a:lnTo>
                    <a:pt x="1829165" y="1256030"/>
                  </a:lnTo>
                  <a:lnTo>
                    <a:pt x="1829165" y="1250950"/>
                  </a:lnTo>
                  <a:lnTo>
                    <a:pt x="1830435" y="1250950"/>
                  </a:lnTo>
                  <a:lnTo>
                    <a:pt x="1830435" y="1245870"/>
                  </a:lnTo>
                  <a:lnTo>
                    <a:pt x="1831705" y="1245870"/>
                  </a:lnTo>
                  <a:lnTo>
                    <a:pt x="1831705" y="1240790"/>
                  </a:lnTo>
                  <a:lnTo>
                    <a:pt x="1832975" y="1240790"/>
                  </a:lnTo>
                  <a:lnTo>
                    <a:pt x="1833051" y="1235710"/>
                  </a:lnTo>
                  <a:lnTo>
                    <a:pt x="1833084" y="1219200"/>
                  </a:lnTo>
                  <a:close/>
                </a:path>
                <a:path w="1834514" h="1908810">
                  <a:moveTo>
                    <a:pt x="6357" y="1219200"/>
                  </a:moveTo>
                  <a:lnTo>
                    <a:pt x="10" y="1219200"/>
                  </a:lnTo>
                  <a:lnTo>
                    <a:pt x="0" y="1226820"/>
                  </a:lnTo>
                  <a:lnTo>
                    <a:pt x="365" y="1226820"/>
                  </a:lnTo>
                  <a:lnTo>
                    <a:pt x="365" y="1231900"/>
                  </a:lnTo>
                  <a:lnTo>
                    <a:pt x="1635" y="1231900"/>
                  </a:lnTo>
                  <a:lnTo>
                    <a:pt x="1635" y="1236980"/>
                  </a:lnTo>
                  <a:lnTo>
                    <a:pt x="2905" y="1236980"/>
                  </a:lnTo>
                  <a:lnTo>
                    <a:pt x="2905" y="1242060"/>
                  </a:lnTo>
                  <a:lnTo>
                    <a:pt x="4175" y="1242060"/>
                  </a:lnTo>
                  <a:lnTo>
                    <a:pt x="4175" y="1247140"/>
                  </a:lnTo>
                  <a:lnTo>
                    <a:pt x="5445" y="1247140"/>
                  </a:lnTo>
                  <a:lnTo>
                    <a:pt x="5445" y="1252220"/>
                  </a:lnTo>
                  <a:lnTo>
                    <a:pt x="6313" y="1252220"/>
                  </a:lnTo>
                  <a:lnTo>
                    <a:pt x="6357" y="1219200"/>
                  </a:lnTo>
                  <a:close/>
                </a:path>
                <a:path w="1834514" h="1908810">
                  <a:moveTo>
                    <a:pt x="1182735" y="1907540"/>
                  </a:moveTo>
                  <a:lnTo>
                    <a:pt x="655685" y="1907540"/>
                  </a:lnTo>
                  <a:lnTo>
                    <a:pt x="1182735" y="1908730"/>
                  </a:lnTo>
                  <a:lnTo>
                    <a:pt x="1182735" y="1907540"/>
                  </a:lnTo>
                  <a:close/>
                </a:path>
                <a:path w="1834514" h="1908810">
                  <a:moveTo>
                    <a:pt x="1197975" y="1905000"/>
                  </a:moveTo>
                  <a:lnTo>
                    <a:pt x="640445" y="1905000"/>
                  </a:lnTo>
                  <a:lnTo>
                    <a:pt x="640445" y="1906270"/>
                  </a:lnTo>
                  <a:lnTo>
                    <a:pt x="1197975" y="1906270"/>
                  </a:lnTo>
                  <a:lnTo>
                    <a:pt x="1197975" y="1905000"/>
                  </a:lnTo>
                  <a:close/>
                </a:path>
                <a:path w="1834514" h="1908810">
                  <a:moveTo>
                    <a:pt x="1203055" y="1903730"/>
                  </a:moveTo>
                  <a:lnTo>
                    <a:pt x="635365" y="1903730"/>
                  </a:lnTo>
                  <a:lnTo>
                    <a:pt x="635365" y="1905000"/>
                  </a:lnTo>
                  <a:lnTo>
                    <a:pt x="1203055" y="1905000"/>
                  </a:lnTo>
                  <a:lnTo>
                    <a:pt x="1203055" y="1903730"/>
                  </a:lnTo>
                  <a:close/>
                </a:path>
                <a:path w="1834514" h="1908810">
                  <a:moveTo>
                    <a:pt x="1205595" y="1902460"/>
                  </a:moveTo>
                  <a:lnTo>
                    <a:pt x="627745" y="1902460"/>
                  </a:lnTo>
                  <a:lnTo>
                    <a:pt x="627745" y="1903730"/>
                  </a:lnTo>
                  <a:lnTo>
                    <a:pt x="1205595" y="1903730"/>
                  </a:lnTo>
                  <a:lnTo>
                    <a:pt x="1205595" y="1902460"/>
                  </a:lnTo>
                  <a:close/>
                </a:path>
                <a:path w="1834514" h="1908810">
                  <a:moveTo>
                    <a:pt x="625205" y="1901190"/>
                  </a:moveTo>
                  <a:lnTo>
                    <a:pt x="625205" y="1902460"/>
                  </a:lnTo>
                  <a:lnTo>
                    <a:pt x="915400" y="1902460"/>
                  </a:lnTo>
                  <a:lnTo>
                    <a:pt x="625205" y="1901190"/>
                  </a:lnTo>
                  <a:close/>
                </a:path>
              </a:pathLst>
            </a:custGeom>
            <a:solidFill>
              <a:srgbClr val="524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851508" y="805180"/>
              <a:ext cx="1821180" cy="1895475"/>
            </a:xfrm>
            <a:custGeom>
              <a:avLst/>
              <a:gdLst/>
              <a:ahLst/>
              <a:cxnLst/>
              <a:rect l="l" t="t" r="r" b="b"/>
              <a:pathLst>
                <a:path w="1821179" h="1895475">
                  <a:moveTo>
                    <a:pt x="1211981" y="5079"/>
                  </a:moveTo>
                  <a:lnTo>
                    <a:pt x="1208171" y="5079"/>
                  </a:lnTo>
                  <a:lnTo>
                    <a:pt x="1208171" y="7619"/>
                  </a:lnTo>
                  <a:lnTo>
                    <a:pt x="1211981" y="7619"/>
                  </a:lnTo>
                  <a:lnTo>
                    <a:pt x="1211981" y="5079"/>
                  </a:lnTo>
                  <a:close/>
                </a:path>
                <a:path w="1821179" h="1895475">
                  <a:moveTo>
                    <a:pt x="610001" y="5079"/>
                  </a:moveTo>
                  <a:lnTo>
                    <a:pt x="607461" y="5079"/>
                  </a:lnTo>
                  <a:lnTo>
                    <a:pt x="607461" y="6350"/>
                  </a:lnTo>
                  <a:lnTo>
                    <a:pt x="610001" y="6350"/>
                  </a:lnTo>
                  <a:lnTo>
                    <a:pt x="610001" y="5079"/>
                  </a:lnTo>
                  <a:close/>
                </a:path>
                <a:path w="1821179" h="1895475">
                  <a:moveTo>
                    <a:pt x="617621" y="3809"/>
                  </a:moveTo>
                  <a:lnTo>
                    <a:pt x="613811" y="3809"/>
                  </a:lnTo>
                  <a:lnTo>
                    <a:pt x="613811" y="5079"/>
                  </a:lnTo>
                  <a:lnTo>
                    <a:pt x="617621" y="5079"/>
                  </a:lnTo>
                  <a:lnTo>
                    <a:pt x="617621" y="3809"/>
                  </a:lnTo>
                  <a:close/>
                </a:path>
                <a:path w="1821179" h="1895475">
                  <a:moveTo>
                    <a:pt x="1205631" y="3809"/>
                  </a:moveTo>
                  <a:lnTo>
                    <a:pt x="1201821" y="3809"/>
                  </a:lnTo>
                  <a:lnTo>
                    <a:pt x="1201821" y="5079"/>
                  </a:lnTo>
                  <a:lnTo>
                    <a:pt x="1205631" y="5079"/>
                  </a:lnTo>
                  <a:lnTo>
                    <a:pt x="1205631" y="3809"/>
                  </a:lnTo>
                  <a:close/>
                </a:path>
                <a:path w="1821179" h="1895475">
                  <a:moveTo>
                    <a:pt x="1199281" y="1269"/>
                  </a:moveTo>
                  <a:lnTo>
                    <a:pt x="621431" y="1269"/>
                  </a:lnTo>
                  <a:lnTo>
                    <a:pt x="621431" y="3809"/>
                  </a:lnTo>
                  <a:lnTo>
                    <a:pt x="1199281" y="3809"/>
                  </a:lnTo>
                  <a:lnTo>
                    <a:pt x="1199281" y="1269"/>
                  </a:lnTo>
                  <a:close/>
                </a:path>
                <a:path w="1821179" h="1895475">
                  <a:moveTo>
                    <a:pt x="629051" y="0"/>
                  </a:moveTo>
                  <a:lnTo>
                    <a:pt x="623971" y="0"/>
                  </a:lnTo>
                  <a:lnTo>
                    <a:pt x="623971" y="1269"/>
                  </a:lnTo>
                  <a:lnTo>
                    <a:pt x="629051" y="1269"/>
                  </a:lnTo>
                  <a:lnTo>
                    <a:pt x="629051" y="0"/>
                  </a:lnTo>
                  <a:close/>
                </a:path>
                <a:path w="1821179" h="1895475">
                  <a:moveTo>
                    <a:pt x="8032" y="627380"/>
                  </a:moveTo>
                  <a:lnTo>
                    <a:pt x="6751" y="627380"/>
                  </a:lnTo>
                  <a:lnTo>
                    <a:pt x="6751" y="631190"/>
                  </a:lnTo>
                  <a:lnTo>
                    <a:pt x="5481" y="631190"/>
                  </a:lnTo>
                  <a:lnTo>
                    <a:pt x="5481" y="635000"/>
                  </a:lnTo>
                  <a:lnTo>
                    <a:pt x="4211" y="635000"/>
                  </a:lnTo>
                  <a:lnTo>
                    <a:pt x="4211" y="638810"/>
                  </a:lnTo>
                  <a:lnTo>
                    <a:pt x="2941" y="638810"/>
                  </a:lnTo>
                  <a:lnTo>
                    <a:pt x="2941" y="642620"/>
                  </a:lnTo>
                  <a:lnTo>
                    <a:pt x="1671" y="642620"/>
                  </a:lnTo>
                  <a:lnTo>
                    <a:pt x="1671" y="646430"/>
                  </a:lnTo>
                  <a:lnTo>
                    <a:pt x="803" y="646430"/>
                  </a:lnTo>
                  <a:lnTo>
                    <a:pt x="750" y="685800"/>
                  </a:lnTo>
                  <a:lnTo>
                    <a:pt x="7913" y="685800"/>
                  </a:lnTo>
                  <a:lnTo>
                    <a:pt x="8032" y="627380"/>
                  </a:lnTo>
                  <a:close/>
                </a:path>
                <a:path w="1821179" h="1895475">
                  <a:moveTo>
                    <a:pt x="1815231" y="624840"/>
                  </a:moveTo>
                  <a:lnTo>
                    <a:pt x="1813982" y="624840"/>
                  </a:lnTo>
                  <a:lnTo>
                    <a:pt x="1813858" y="685800"/>
                  </a:lnTo>
                  <a:lnTo>
                    <a:pt x="1820664" y="685800"/>
                  </a:lnTo>
                  <a:lnTo>
                    <a:pt x="1820722" y="642620"/>
                  </a:lnTo>
                  <a:lnTo>
                    <a:pt x="1820311" y="642620"/>
                  </a:lnTo>
                  <a:lnTo>
                    <a:pt x="1820311" y="638810"/>
                  </a:lnTo>
                  <a:lnTo>
                    <a:pt x="1819041" y="638810"/>
                  </a:lnTo>
                  <a:lnTo>
                    <a:pt x="1819041" y="635000"/>
                  </a:lnTo>
                  <a:lnTo>
                    <a:pt x="1817771" y="635000"/>
                  </a:lnTo>
                  <a:lnTo>
                    <a:pt x="1817771" y="631190"/>
                  </a:lnTo>
                  <a:lnTo>
                    <a:pt x="1816501" y="631190"/>
                  </a:lnTo>
                  <a:lnTo>
                    <a:pt x="1816501" y="627380"/>
                  </a:lnTo>
                  <a:lnTo>
                    <a:pt x="1815231" y="627380"/>
                  </a:lnTo>
                  <a:lnTo>
                    <a:pt x="1815231" y="624840"/>
                  </a:lnTo>
                  <a:close/>
                </a:path>
                <a:path w="1821179" h="1895475">
                  <a:moveTo>
                    <a:pt x="8039" y="623570"/>
                  </a:moveTo>
                  <a:lnTo>
                    <a:pt x="8021" y="627380"/>
                  </a:lnTo>
                  <a:lnTo>
                    <a:pt x="8039" y="623570"/>
                  </a:lnTo>
                  <a:close/>
                </a:path>
                <a:path w="1821179" h="1895475">
                  <a:moveTo>
                    <a:pt x="7913" y="685800"/>
                  </a:moveTo>
                  <a:lnTo>
                    <a:pt x="750" y="685800"/>
                  </a:lnTo>
                  <a:lnTo>
                    <a:pt x="733" y="698500"/>
                  </a:lnTo>
                  <a:lnTo>
                    <a:pt x="7888" y="698500"/>
                  </a:lnTo>
                  <a:lnTo>
                    <a:pt x="7913" y="685800"/>
                  </a:lnTo>
                  <a:close/>
                </a:path>
                <a:path w="1821179" h="1895475">
                  <a:moveTo>
                    <a:pt x="1820664" y="685800"/>
                  </a:moveTo>
                  <a:lnTo>
                    <a:pt x="1813858" y="685800"/>
                  </a:lnTo>
                  <a:lnTo>
                    <a:pt x="1813833" y="698500"/>
                  </a:lnTo>
                  <a:lnTo>
                    <a:pt x="1820647" y="698500"/>
                  </a:lnTo>
                  <a:lnTo>
                    <a:pt x="1820664" y="685800"/>
                  </a:lnTo>
                  <a:close/>
                </a:path>
                <a:path w="1821179" h="1895475">
                  <a:moveTo>
                    <a:pt x="7888" y="698500"/>
                  </a:moveTo>
                  <a:lnTo>
                    <a:pt x="733" y="698500"/>
                  </a:lnTo>
                  <a:lnTo>
                    <a:pt x="606" y="793750"/>
                  </a:lnTo>
                  <a:lnTo>
                    <a:pt x="7695" y="793750"/>
                  </a:lnTo>
                  <a:lnTo>
                    <a:pt x="7888" y="698500"/>
                  </a:lnTo>
                  <a:close/>
                </a:path>
                <a:path w="1821179" h="1895475">
                  <a:moveTo>
                    <a:pt x="1820647" y="698500"/>
                  </a:moveTo>
                  <a:lnTo>
                    <a:pt x="1813833" y="698500"/>
                  </a:lnTo>
                  <a:lnTo>
                    <a:pt x="1813640" y="793750"/>
                  </a:lnTo>
                  <a:lnTo>
                    <a:pt x="1820519" y="793750"/>
                  </a:lnTo>
                  <a:lnTo>
                    <a:pt x="1820647" y="698500"/>
                  </a:lnTo>
                  <a:close/>
                </a:path>
                <a:path w="1821179" h="1895475">
                  <a:moveTo>
                    <a:pt x="7695" y="793750"/>
                  </a:moveTo>
                  <a:lnTo>
                    <a:pt x="606" y="793750"/>
                  </a:lnTo>
                  <a:lnTo>
                    <a:pt x="376" y="965200"/>
                  </a:lnTo>
                  <a:lnTo>
                    <a:pt x="7348" y="965200"/>
                  </a:lnTo>
                  <a:lnTo>
                    <a:pt x="7695" y="793750"/>
                  </a:lnTo>
                  <a:close/>
                </a:path>
                <a:path w="1821179" h="1895475">
                  <a:moveTo>
                    <a:pt x="1820519" y="793750"/>
                  </a:moveTo>
                  <a:lnTo>
                    <a:pt x="1813640" y="793750"/>
                  </a:lnTo>
                  <a:lnTo>
                    <a:pt x="1813293" y="965200"/>
                  </a:lnTo>
                  <a:lnTo>
                    <a:pt x="1820289" y="965200"/>
                  </a:lnTo>
                  <a:lnTo>
                    <a:pt x="1820519" y="793750"/>
                  </a:lnTo>
                  <a:close/>
                </a:path>
                <a:path w="1821179" h="1895475">
                  <a:moveTo>
                    <a:pt x="7348" y="965200"/>
                  </a:moveTo>
                  <a:lnTo>
                    <a:pt x="376" y="965200"/>
                  </a:lnTo>
                  <a:lnTo>
                    <a:pt x="282" y="1035050"/>
                  </a:lnTo>
                  <a:lnTo>
                    <a:pt x="7206" y="1035050"/>
                  </a:lnTo>
                  <a:lnTo>
                    <a:pt x="7348" y="965200"/>
                  </a:lnTo>
                  <a:close/>
                </a:path>
                <a:path w="1821179" h="1895475">
                  <a:moveTo>
                    <a:pt x="1820289" y="965200"/>
                  </a:moveTo>
                  <a:lnTo>
                    <a:pt x="1813293" y="965200"/>
                  </a:lnTo>
                  <a:lnTo>
                    <a:pt x="1813151" y="1035050"/>
                  </a:lnTo>
                  <a:lnTo>
                    <a:pt x="1820196" y="1035050"/>
                  </a:lnTo>
                  <a:lnTo>
                    <a:pt x="1820289" y="965200"/>
                  </a:lnTo>
                  <a:close/>
                </a:path>
                <a:path w="1821179" h="1895475">
                  <a:moveTo>
                    <a:pt x="7206" y="1035050"/>
                  </a:moveTo>
                  <a:lnTo>
                    <a:pt x="282" y="1035050"/>
                  </a:lnTo>
                  <a:lnTo>
                    <a:pt x="205" y="1092200"/>
                  </a:lnTo>
                  <a:lnTo>
                    <a:pt x="7091" y="1092200"/>
                  </a:lnTo>
                  <a:lnTo>
                    <a:pt x="7206" y="1035050"/>
                  </a:lnTo>
                  <a:close/>
                </a:path>
                <a:path w="1821179" h="1895475">
                  <a:moveTo>
                    <a:pt x="1820196" y="1035050"/>
                  </a:moveTo>
                  <a:lnTo>
                    <a:pt x="1813151" y="1035050"/>
                  </a:lnTo>
                  <a:lnTo>
                    <a:pt x="1813036" y="1092200"/>
                  </a:lnTo>
                  <a:lnTo>
                    <a:pt x="1820119" y="1092200"/>
                  </a:lnTo>
                  <a:lnTo>
                    <a:pt x="1820196" y="1035050"/>
                  </a:lnTo>
                  <a:close/>
                </a:path>
                <a:path w="1821179" h="1895475">
                  <a:moveTo>
                    <a:pt x="7091" y="1092200"/>
                  </a:moveTo>
                  <a:lnTo>
                    <a:pt x="205" y="1092200"/>
                  </a:lnTo>
                  <a:lnTo>
                    <a:pt x="180" y="1111250"/>
                  </a:lnTo>
                  <a:lnTo>
                    <a:pt x="7052" y="1111250"/>
                  </a:lnTo>
                  <a:lnTo>
                    <a:pt x="7091" y="1092200"/>
                  </a:lnTo>
                  <a:close/>
                </a:path>
                <a:path w="1821179" h="1895475">
                  <a:moveTo>
                    <a:pt x="1820119" y="1092200"/>
                  </a:moveTo>
                  <a:lnTo>
                    <a:pt x="1813036" y="1092200"/>
                  </a:lnTo>
                  <a:lnTo>
                    <a:pt x="1812997" y="1111250"/>
                  </a:lnTo>
                  <a:lnTo>
                    <a:pt x="1820093" y="1111250"/>
                  </a:lnTo>
                  <a:lnTo>
                    <a:pt x="1820119" y="1092200"/>
                  </a:lnTo>
                  <a:close/>
                </a:path>
                <a:path w="1821179" h="1895475">
                  <a:moveTo>
                    <a:pt x="7052" y="1111250"/>
                  </a:moveTo>
                  <a:lnTo>
                    <a:pt x="180" y="1111250"/>
                  </a:lnTo>
                  <a:lnTo>
                    <a:pt x="115" y="1159510"/>
                  </a:lnTo>
                  <a:lnTo>
                    <a:pt x="6954" y="1159510"/>
                  </a:lnTo>
                  <a:lnTo>
                    <a:pt x="7052" y="1111250"/>
                  </a:lnTo>
                  <a:close/>
                </a:path>
                <a:path w="1821179" h="1895475">
                  <a:moveTo>
                    <a:pt x="1820093" y="1111250"/>
                  </a:moveTo>
                  <a:lnTo>
                    <a:pt x="1812997" y="1111250"/>
                  </a:lnTo>
                  <a:lnTo>
                    <a:pt x="1812900" y="1159510"/>
                  </a:lnTo>
                  <a:lnTo>
                    <a:pt x="1820029" y="1159510"/>
                  </a:lnTo>
                  <a:lnTo>
                    <a:pt x="1820093" y="1111250"/>
                  </a:lnTo>
                  <a:close/>
                </a:path>
                <a:path w="1821179" h="1895475">
                  <a:moveTo>
                    <a:pt x="6954" y="1159510"/>
                  </a:moveTo>
                  <a:lnTo>
                    <a:pt x="115" y="1159510"/>
                  </a:lnTo>
                  <a:lnTo>
                    <a:pt x="95" y="1174750"/>
                  </a:lnTo>
                  <a:lnTo>
                    <a:pt x="6924" y="1174750"/>
                  </a:lnTo>
                  <a:lnTo>
                    <a:pt x="6954" y="1159510"/>
                  </a:lnTo>
                  <a:close/>
                </a:path>
                <a:path w="1821179" h="1895475">
                  <a:moveTo>
                    <a:pt x="1820029" y="1159510"/>
                  </a:moveTo>
                  <a:lnTo>
                    <a:pt x="1812900" y="1159510"/>
                  </a:lnTo>
                  <a:lnTo>
                    <a:pt x="1812869" y="1174750"/>
                  </a:lnTo>
                  <a:lnTo>
                    <a:pt x="1820008" y="1174750"/>
                  </a:lnTo>
                  <a:lnTo>
                    <a:pt x="1820029" y="1159510"/>
                  </a:lnTo>
                  <a:close/>
                </a:path>
                <a:path w="1821179" h="1895475">
                  <a:moveTo>
                    <a:pt x="6924" y="1174750"/>
                  </a:moveTo>
                  <a:lnTo>
                    <a:pt x="95" y="1174750"/>
                  </a:lnTo>
                  <a:lnTo>
                    <a:pt x="61" y="1200150"/>
                  </a:lnTo>
                  <a:lnTo>
                    <a:pt x="6872" y="1200150"/>
                  </a:lnTo>
                  <a:lnTo>
                    <a:pt x="6924" y="1174750"/>
                  </a:lnTo>
                  <a:close/>
                </a:path>
                <a:path w="1821179" h="1895475">
                  <a:moveTo>
                    <a:pt x="1820008" y="1174750"/>
                  </a:moveTo>
                  <a:lnTo>
                    <a:pt x="1812869" y="1174750"/>
                  </a:lnTo>
                  <a:lnTo>
                    <a:pt x="1812817" y="1200150"/>
                  </a:lnTo>
                  <a:lnTo>
                    <a:pt x="1819974" y="1200150"/>
                  </a:lnTo>
                  <a:lnTo>
                    <a:pt x="1820008" y="1174750"/>
                  </a:lnTo>
                  <a:close/>
                </a:path>
                <a:path w="1821179" h="1895475">
                  <a:moveTo>
                    <a:pt x="6872" y="1200150"/>
                  </a:moveTo>
                  <a:lnTo>
                    <a:pt x="61" y="1200150"/>
                  </a:lnTo>
                  <a:lnTo>
                    <a:pt x="44" y="1212850"/>
                  </a:lnTo>
                  <a:lnTo>
                    <a:pt x="6846" y="1212850"/>
                  </a:lnTo>
                  <a:lnTo>
                    <a:pt x="6872" y="1200150"/>
                  </a:lnTo>
                  <a:close/>
                </a:path>
                <a:path w="1821179" h="1895475">
                  <a:moveTo>
                    <a:pt x="1819974" y="1200150"/>
                  </a:moveTo>
                  <a:lnTo>
                    <a:pt x="1812817" y="1200150"/>
                  </a:lnTo>
                  <a:lnTo>
                    <a:pt x="1812792" y="1212850"/>
                  </a:lnTo>
                  <a:lnTo>
                    <a:pt x="1819957" y="1212850"/>
                  </a:lnTo>
                  <a:lnTo>
                    <a:pt x="1819974" y="1200150"/>
                  </a:lnTo>
                  <a:close/>
                </a:path>
                <a:path w="1821179" h="1895475">
                  <a:moveTo>
                    <a:pt x="1819957" y="1212850"/>
                  </a:moveTo>
                  <a:lnTo>
                    <a:pt x="1812792" y="1212850"/>
                  </a:lnTo>
                  <a:lnTo>
                    <a:pt x="1812663" y="1276350"/>
                  </a:lnTo>
                  <a:lnTo>
                    <a:pt x="1812691" y="1275080"/>
                  </a:lnTo>
                  <a:lnTo>
                    <a:pt x="1813961" y="1275080"/>
                  </a:lnTo>
                  <a:lnTo>
                    <a:pt x="1813961" y="1271270"/>
                  </a:lnTo>
                  <a:lnTo>
                    <a:pt x="1815231" y="1271270"/>
                  </a:lnTo>
                  <a:lnTo>
                    <a:pt x="1815231" y="1267460"/>
                  </a:lnTo>
                  <a:lnTo>
                    <a:pt x="1816501" y="1267460"/>
                  </a:lnTo>
                  <a:lnTo>
                    <a:pt x="1816501" y="1263650"/>
                  </a:lnTo>
                  <a:lnTo>
                    <a:pt x="1817771" y="1263650"/>
                  </a:lnTo>
                  <a:lnTo>
                    <a:pt x="1817771" y="1261110"/>
                  </a:lnTo>
                  <a:lnTo>
                    <a:pt x="1819041" y="1261110"/>
                  </a:lnTo>
                  <a:lnTo>
                    <a:pt x="1819041" y="1257300"/>
                  </a:lnTo>
                  <a:lnTo>
                    <a:pt x="1819898" y="1257300"/>
                  </a:lnTo>
                  <a:lnTo>
                    <a:pt x="1819957" y="1212850"/>
                  </a:lnTo>
                  <a:close/>
                </a:path>
                <a:path w="1821179" h="1895475">
                  <a:moveTo>
                    <a:pt x="6846" y="1212850"/>
                  </a:moveTo>
                  <a:lnTo>
                    <a:pt x="44" y="1212850"/>
                  </a:lnTo>
                  <a:lnTo>
                    <a:pt x="0" y="1245870"/>
                  </a:lnTo>
                  <a:lnTo>
                    <a:pt x="401" y="1245870"/>
                  </a:lnTo>
                  <a:lnTo>
                    <a:pt x="401" y="1249680"/>
                  </a:lnTo>
                  <a:lnTo>
                    <a:pt x="1671" y="1249680"/>
                  </a:lnTo>
                  <a:lnTo>
                    <a:pt x="1671" y="1253490"/>
                  </a:lnTo>
                  <a:lnTo>
                    <a:pt x="2941" y="1253490"/>
                  </a:lnTo>
                  <a:lnTo>
                    <a:pt x="2941" y="1257300"/>
                  </a:lnTo>
                  <a:lnTo>
                    <a:pt x="4211" y="1257300"/>
                  </a:lnTo>
                  <a:lnTo>
                    <a:pt x="4211" y="1261110"/>
                  </a:lnTo>
                  <a:lnTo>
                    <a:pt x="5481" y="1261110"/>
                  </a:lnTo>
                  <a:lnTo>
                    <a:pt x="5481" y="1264920"/>
                  </a:lnTo>
                  <a:lnTo>
                    <a:pt x="6750" y="1264920"/>
                  </a:lnTo>
                  <a:lnTo>
                    <a:pt x="6846" y="1212850"/>
                  </a:lnTo>
                  <a:close/>
                </a:path>
                <a:path w="1821179" h="1895475">
                  <a:moveTo>
                    <a:pt x="1812691" y="1276350"/>
                  </a:moveTo>
                  <a:lnTo>
                    <a:pt x="1812658" y="1278890"/>
                  </a:lnTo>
                  <a:lnTo>
                    <a:pt x="1812691" y="1276350"/>
                  </a:lnTo>
                  <a:close/>
                </a:path>
                <a:path w="1821179" h="1895475">
                  <a:moveTo>
                    <a:pt x="1204361" y="1893975"/>
                  </a:moveTo>
                  <a:lnTo>
                    <a:pt x="618891" y="1893975"/>
                  </a:lnTo>
                  <a:lnTo>
                    <a:pt x="618891" y="1895245"/>
                  </a:lnTo>
                  <a:lnTo>
                    <a:pt x="1204361" y="1895245"/>
                  </a:lnTo>
                  <a:lnTo>
                    <a:pt x="1204361" y="1893975"/>
                  </a:lnTo>
                  <a:close/>
                </a:path>
                <a:path w="1821179" h="1895475">
                  <a:moveTo>
                    <a:pt x="1206901" y="1892705"/>
                  </a:moveTo>
                  <a:lnTo>
                    <a:pt x="616351" y="1892705"/>
                  </a:lnTo>
                  <a:lnTo>
                    <a:pt x="616351" y="1893975"/>
                  </a:lnTo>
                  <a:lnTo>
                    <a:pt x="1206901" y="1893975"/>
                  </a:lnTo>
                  <a:lnTo>
                    <a:pt x="1206901" y="1892705"/>
                  </a:lnTo>
                  <a:close/>
                </a:path>
                <a:path w="1821179" h="1895475">
                  <a:moveTo>
                    <a:pt x="1210711" y="1891435"/>
                  </a:moveTo>
                  <a:lnTo>
                    <a:pt x="612541" y="1891435"/>
                  </a:lnTo>
                  <a:lnTo>
                    <a:pt x="612541" y="1892705"/>
                  </a:lnTo>
                  <a:lnTo>
                    <a:pt x="1210711" y="1892705"/>
                  </a:lnTo>
                  <a:lnTo>
                    <a:pt x="1210711" y="1891435"/>
                  </a:lnTo>
                  <a:close/>
                </a:path>
                <a:path w="1821179" h="1895475">
                  <a:moveTo>
                    <a:pt x="1214521" y="1890165"/>
                  </a:moveTo>
                  <a:lnTo>
                    <a:pt x="608731" y="1890165"/>
                  </a:lnTo>
                  <a:lnTo>
                    <a:pt x="608731" y="1891435"/>
                  </a:lnTo>
                  <a:lnTo>
                    <a:pt x="1214521" y="1891435"/>
                  </a:lnTo>
                  <a:lnTo>
                    <a:pt x="1214521" y="1890165"/>
                  </a:lnTo>
                  <a:close/>
                </a:path>
                <a:path w="1821179" h="1895475">
                  <a:moveTo>
                    <a:pt x="908451" y="1888895"/>
                  </a:moveTo>
                  <a:lnTo>
                    <a:pt x="606191" y="1888895"/>
                  </a:lnTo>
                  <a:lnTo>
                    <a:pt x="606191" y="1890165"/>
                  </a:lnTo>
                  <a:lnTo>
                    <a:pt x="1217061" y="1890165"/>
                  </a:lnTo>
                  <a:lnTo>
                    <a:pt x="908451" y="1888895"/>
                  </a:lnTo>
                  <a:close/>
                </a:path>
              </a:pathLst>
            </a:custGeom>
            <a:solidFill>
              <a:srgbClr val="534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3858260" y="811530"/>
              <a:ext cx="1807210" cy="1882775"/>
            </a:xfrm>
            <a:custGeom>
              <a:avLst/>
              <a:gdLst/>
              <a:ahLst/>
              <a:cxnLst/>
              <a:rect l="l" t="t" r="r" b="b"/>
              <a:pathLst>
                <a:path w="1807210" h="1882775">
                  <a:moveTo>
                    <a:pt x="1221739" y="5079"/>
                  </a:moveTo>
                  <a:lnTo>
                    <a:pt x="1219200" y="5079"/>
                  </a:lnTo>
                  <a:lnTo>
                    <a:pt x="1219200" y="7619"/>
                  </a:lnTo>
                  <a:lnTo>
                    <a:pt x="1221739" y="7619"/>
                  </a:lnTo>
                  <a:lnTo>
                    <a:pt x="1221739" y="5079"/>
                  </a:lnTo>
                  <a:close/>
                </a:path>
                <a:path w="1807210" h="1882775">
                  <a:moveTo>
                    <a:pt x="586739" y="5079"/>
                  </a:moveTo>
                  <a:lnTo>
                    <a:pt x="582929" y="5079"/>
                  </a:lnTo>
                  <a:lnTo>
                    <a:pt x="582929" y="6350"/>
                  </a:lnTo>
                  <a:lnTo>
                    <a:pt x="586739" y="6350"/>
                  </a:lnTo>
                  <a:lnTo>
                    <a:pt x="586739" y="5079"/>
                  </a:lnTo>
                  <a:close/>
                </a:path>
                <a:path w="1807210" h="1882775">
                  <a:moveTo>
                    <a:pt x="593089" y="3809"/>
                  </a:moveTo>
                  <a:lnTo>
                    <a:pt x="590550" y="3809"/>
                  </a:lnTo>
                  <a:lnTo>
                    <a:pt x="590550" y="5079"/>
                  </a:lnTo>
                  <a:lnTo>
                    <a:pt x="593089" y="5079"/>
                  </a:lnTo>
                  <a:lnTo>
                    <a:pt x="593089" y="3809"/>
                  </a:lnTo>
                  <a:close/>
                </a:path>
                <a:path w="1807210" h="1882775">
                  <a:moveTo>
                    <a:pt x="1215389" y="3809"/>
                  </a:moveTo>
                  <a:lnTo>
                    <a:pt x="1211579" y="3809"/>
                  </a:lnTo>
                  <a:lnTo>
                    <a:pt x="1211579" y="5079"/>
                  </a:lnTo>
                  <a:lnTo>
                    <a:pt x="1215389" y="5079"/>
                  </a:lnTo>
                  <a:lnTo>
                    <a:pt x="1215389" y="3809"/>
                  </a:lnTo>
                  <a:close/>
                </a:path>
                <a:path w="1807210" h="1882775">
                  <a:moveTo>
                    <a:pt x="1209039" y="1269"/>
                  </a:moveTo>
                  <a:lnTo>
                    <a:pt x="596900" y="1269"/>
                  </a:lnTo>
                  <a:lnTo>
                    <a:pt x="596900" y="3809"/>
                  </a:lnTo>
                  <a:lnTo>
                    <a:pt x="1209039" y="3809"/>
                  </a:lnTo>
                  <a:lnTo>
                    <a:pt x="1209039" y="1269"/>
                  </a:lnTo>
                  <a:close/>
                </a:path>
                <a:path w="1807210" h="1882775">
                  <a:moveTo>
                    <a:pt x="603250" y="0"/>
                  </a:moveTo>
                  <a:lnTo>
                    <a:pt x="600710" y="0"/>
                  </a:lnTo>
                  <a:lnTo>
                    <a:pt x="600710" y="1269"/>
                  </a:lnTo>
                  <a:lnTo>
                    <a:pt x="603250" y="1269"/>
                  </a:lnTo>
                  <a:lnTo>
                    <a:pt x="603250" y="0"/>
                  </a:lnTo>
                  <a:close/>
                </a:path>
                <a:path w="1807210" h="1882775">
                  <a:moveTo>
                    <a:pt x="7673" y="601980"/>
                  </a:moveTo>
                  <a:lnTo>
                    <a:pt x="6350" y="601980"/>
                  </a:lnTo>
                  <a:lnTo>
                    <a:pt x="6350" y="603250"/>
                  </a:lnTo>
                  <a:lnTo>
                    <a:pt x="7670" y="603250"/>
                  </a:lnTo>
                  <a:lnTo>
                    <a:pt x="7673" y="601980"/>
                  </a:lnTo>
                  <a:close/>
                </a:path>
                <a:path w="1807210" h="1882775">
                  <a:moveTo>
                    <a:pt x="1802129" y="599440"/>
                  </a:moveTo>
                  <a:lnTo>
                    <a:pt x="1800923" y="599440"/>
                  </a:lnTo>
                  <a:lnTo>
                    <a:pt x="1800916" y="603250"/>
                  </a:lnTo>
                  <a:lnTo>
                    <a:pt x="1802130" y="603250"/>
                  </a:lnTo>
                  <a:lnTo>
                    <a:pt x="1802129" y="599440"/>
                  </a:lnTo>
                  <a:close/>
                </a:path>
                <a:path w="1807210" h="1882775">
                  <a:moveTo>
                    <a:pt x="7681" y="598170"/>
                  </a:moveTo>
                  <a:lnTo>
                    <a:pt x="7619" y="601980"/>
                  </a:lnTo>
                  <a:lnTo>
                    <a:pt x="7681" y="598170"/>
                  </a:lnTo>
                  <a:close/>
                </a:path>
                <a:path w="1807210" h="1882775">
                  <a:moveTo>
                    <a:pt x="7670" y="603250"/>
                  </a:moveTo>
                  <a:lnTo>
                    <a:pt x="6350" y="603250"/>
                  </a:lnTo>
                  <a:lnTo>
                    <a:pt x="6350" y="605790"/>
                  </a:lnTo>
                  <a:lnTo>
                    <a:pt x="5079" y="605790"/>
                  </a:lnTo>
                  <a:lnTo>
                    <a:pt x="5079" y="609600"/>
                  </a:lnTo>
                  <a:lnTo>
                    <a:pt x="3810" y="609600"/>
                  </a:lnTo>
                  <a:lnTo>
                    <a:pt x="3810" y="613410"/>
                  </a:lnTo>
                  <a:lnTo>
                    <a:pt x="2539" y="613410"/>
                  </a:lnTo>
                  <a:lnTo>
                    <a:pt x="2539" y="617220"/>
                  </a:lnTo>
                  <a:lnTo>
                    <a:pt x="1287" y="617220"/>
                  </a:lnTo>
                  <a:lnTo>
                    <a:pt x="1162" y="679450"/>
                  </a:lnTo>
                  <a:lnTo>
                    <a:pt x="7515" y="679450"/>
                  </a:lnTo>
                  <a:lnTo>
                    <a:pt x="7670" y="603250"/>
                  </a:lnTo>
                  <a:close/>
                </a:path>
                <a:path w="1807210" h="1882775">
                  <a:moveTo>
                    <a:pt x="1803400" y="603250"/>
                  </a:moveTo>
                  <a:lnTo>
                    <a:pt x="1800916" y="603250"/>
                  </a:lnTo>
                  <a:lnTo>
                    <a:pt x="1800760" y="679450"/>
                  </a:lnTo>
                  <a:lnTo>
                    <a:pt x="1807107" y="679450"/>
                  </a:lnTo>
                  <a:lnTo>
                    <a:pt x="1807209" y="618490"/>
                  </a:lnTo>
                  <a:lnTo>
                    <a:pt x="1807210" y="614680"/>
                  </a:lnTo>
                  <a:lnTo>
                    <a:pt x="1805939" y="614680"/>
                  </a:lnTo>
                  <a:lnTo>
                    <a:pt x="1805939" y="610870"/>
                  </a:lnTo>
                  <a:lnTo>
                    <a:pt x="1804670" y="610870"/>
                  </a:lnTo>
                  <a:lnTo>
                    <a:pt x="1804669" y="607060"/>
                  </a:lnTo>
                  <a:lnTo>
                    <a:pt x="1803399" y="607060"/>
                  </a:lnTo>
                  <a:lnTo>
                    <a:pt x="1803400" y="603250"/>
                  </a:lnTo>
                  <a:close/>
                </a:path>
                <a:path w="1807210" h="1882775">
                  <a:moveTo>
                    <a:pt x="7515" y="679450"/>
                  </a:moveTo>
                  <a:lnTo>
                    <a:pt x="1162" y="679450"/>
                  </a:lnTo>
                  <a:lnTo>
                    <a:pt x="1136" y="692150"/>
                  </a:lnTo>
                  <a:lnTo>
                    <a:pt x="7489" y="692150"/>
                  </a:lnTo>
                  <a:lnTo>
                    <a:pt x="7515" y="679450"/>
                  </a:lnTo>
                  <a:close/>
                </a:path>
                <a:path w="1807210" h="1882775">
                  <a:moveTo>
                    <a:pt x="1807107" y="679450"/>
                  </a:moveTo>
                  <a:lnTo>
                    <a:pt x="1800760" y="679450"/>
                  </a:lnTo>
                  <a:lnTo>
                    <a:pt x="1800734" y="692150"/>
                  </a:lnTo>
                  <a:lnTo>
                    <a:pt x="1807081" y="692150"/>
                  </a:lnTo>
                  <a:lnTo>
                    <a:pt x="1807107" y="679450"/>
                  </a:lnTo>
                  <a:close/>
                </a:path>
                <a:path w="1807210" h="1882775">
                  <a:moveTo>
                    <a:pt x="7489" y="692150"/>
                  </a:moveTo>
                  <a:lnTo>
                    <a:pt x="1136" y="692150"/>
                  </a:lnTo>
                  <a:lnTo>
                    <a:pt x="943" y="787400"/>
                  </a:lnTo>
                  <a:lnTo>
                    <a:pt x="7295" y="787400"/>
                  </a:lnTo>
                  <a:lnTo>
                    <a:pt x="7489" y="692150"/>
                  </a:lnTo>
                  <a:close/>
                </a:path>
                <a:path w="1807210" h="1882775">
                  <a:moveTo>
                    <a:pt x="1807081" y="692150"/>
                  </a:moveTo>
                  <a:lnTo>
                    <a:pt x="1800734" y="692150"/>
                  </a:lnTo>
                  <a:lnTo>
                    <a:pt x="1800540" y="787400"/>
                  </a:lnTo>
                  <a:lnTo>
                    <a:pt x="1806888" y="787400"/>
                  </a:lnTo>
                  <a:lnTo>
                    <a:pt x="1807081" y="692150"/>
                  </a:lnTo>
                  <a:close/>
                </a:path>
                <a:path w="1807210" h="1882775">
                  <a:moveTo>
                    <a:pt x="7295" y="787400"/>
                  </a:moveTo>
                  <a:lnTo>
                    <a:pt x="943" y="787400"/>
                  </a:lnTo>
                  <a:lnTo>
                    <a:pt x="596" y="958850"/>
                  </a:lnTo>
                  <a:lnTo>
                    <a:pt x="6946" y="958850"/>
                  </a:lnTo>
                  <a:lnTo>
                    <a:pt x="7295" y="787400"/>
                  </a:lnTo>
                  <a:close/>
                </a:path>
                <a:path w="1807210" h="1882775">
                  <a:moveTo>
                    <a:pt x="1806888" y="787400"/>
                  </a:moveTo>
                  <a:lnTo>
                    <a:pt x="1800540" y="787400"/>
                  </a:lnTo>
                  <a:lnTo>
                    <a:pt x="1800191" y="958850"/>
                  </a:lnTo>
                  <a:lnTo>
                    <a:pt x="1806541" y="958850"/>
                  </a:lnTo>
                  <a:lnTo>
                    <a:pt x="1806888" y="787400"/>
                  </a:lnTo>
                  <a:close/>
                </a:path>
                <a:path w="1807210" h="1882775">
                  <a:moveTo>
                    <a:pt x="6946" y="958850"/>
                  </a:moveTo>
                  <a:lnTo>
                    <a:pt x="596" y="958850"/>
                  </a:lnTo>
                  <a:lnTo>
                    <a:pt x="455" y="1028700"/>
                  </a:lnTo>
                  <a:lnTo>
                    <a:pt x="6803" y="1028700"/>
                  </a:lnTo>
                  <a:lnTo>
                    <a:pt x="6946" y="958850"/>
                  </a:lnTo>
                  <a:close/>
                </a:path>
                <a:path w="1807210" h="1882775">
                  <a:moveTo>
                    <a:pt x="1806541" y="958850"/>
                  </a:moveTo>
                  <a:lnTo>
                    <a:pt x="1800191" y="958850"/>
                  </a:lnTo>
                  <a:lnTo>
                    <a:pt x="1800048" y="1028700"/>
                  </a:lnTo>
                  <a:lnTo>
                    <a:pt x="1806400" y="1028700"/>
                  </a:lnTo>
                  <a:lnTo>
                    <a:pt x="1806541" y="958850"/>
                  </a:lnTo>
                  <a:close/>
                </a:path>
                <a:path w="1807210" h="1882775">
                  <a:moveTo>
                    <a:pt x="6803" y="1028700"/>
                  </a:moveTo>
                  <a:lnTo>
                    <a:pt x="455" y="1028700"/>
                  </a:lnTo>
                  <a:lnTo>
                    <a:pt x="339" y="1085850"/>
                  </a:lnTo>
                  <a:lnTo>
                    <a:pt x="6687" y="1085850"/>
                  </a:lnTo>
                  <a:lnTo>
                    <a:pt x="6803" y="1028700"/>
                  </a:lnTo>
                  <a:close/>
                </a:path>
                <a:path w="1807210" h="1882775">
                  <a:moveTo>
                    <a:pt x="1806400" y="1028700"/>
                  </a:moveTo>
                  <a:lnTo>
                    <a:pt x="1800048" y="1028700"/>
                  </a:lnTo>
                  <a:lnTo>
                    <a:pt x="1799932" y="1085850"/>
                  </a:lnTo>
                  <a:lnTo>
                    <a:pt x="1806284" y="1085850"/>
                  </a:lnTo>
                  <a:lnTo>
                    <a:pt x="1806400" y="1028700"/>
                  </a:lnTo>
                  <a:close/>
                </a:path>
                <a:path w="1807210" h="1882775">
                  <a:moveTo>
                    <a:pt x="6687" y="1085850"/>
                  </a:moveTo>
                  <a:lnTo>
                    <a:pt x="339" y="1085850"/>
                  </a:lnTo>
                  <a:lnTo>
                    <a:pt x="300" y="1104900"/>
                  </a:lnTo>
                  <a:lnTo>
                    <a:pt x="6648" y="1104900"/>
                  </a:lnTo>
                  <a:lnTo>
                    <a:pt x="6687" y="1085850"/>
                  </a:lnTo>
                  <a:close/>
                </a:path>
                <a:path w="1807210" h="1882775">
                  <a:moveTo>
                    <a:pt x="1806284" y="1085850"/>
                  </a:moveTo>
                  <a:lnTo>
                    <a:pt x="1799932" y="1085850"/>
                  </a:lnTo>
                  <a:lnTo>
                    <a:pt x="1799893" y="1104900"/>
                  </a:lnTo>
                  <a:lnTo>
                    <a:pt x="1806245" y="1104900"/>
                  </a:lnTo>
                  <a:lnTo>
                    <a:pt x="1806284" y="1085850"/>
                  </a:lnTo>
                  <a:close/>
                </a:path>
                <a:path w="1807210" h="1882775">
                  <a:moveTo>
                    <a:pt x="6648" y="1104900"/>
                  </a:moveTo>
                  <a:lnTo>
                    <a:pt x="300" y="1104900"/>
                  </a:lnTo>
                  <a:lnTo>
                    <a:pt x="203" y="1153160"/>
                  </a:lnTo>
                  <a:lnTo>
                    <a:pt x="6550" y="1153160"/>
                  </a:lnTo>
                  <a:lnTo>
                    <a:pt x="6648" y="1104900"/>
                  </a:lnTo>
                  <a:close/>
                </a:path>
                <a:path w="1807210" h="1882775">
                  <a:moveTo>
                    <a:pt x="1806245" y="1104900"/>
                  </a:moveTo>
                  <a:lnTo>
                    <a:pt x="1799893" y="1104900"/>
                  </a:lnTo>
                  <a:lnTo>
                    <a:pt x="1799795" y="1153160"/>
                  </a:lnTo>
                  <a:lnTo>
                    <a:pt x="1806148" y="1153160"/>
                  </a:lnTo>
                  <a:lnTo>
                    <a:pt x="1806245" y="1104900"/>
                  </a:lnTo>
                  <a:close/>
                </a:path>
                <a:path w="1807210" h="1882775">
                  <a:moveTo>
                    <a:pt x="6550" y="1153160"/>
                  </a:moveTo>
                  <a:lnTo>
                    <a:pt x="203" y="1153160"/>
                  </a:lnTo>
                  <a:lnTo>
                    <a:pt x="172" y="1168400"/>
                  </a:lnTo>
                  <a:lnTo>
                    <a:pt x="6519" y="1168400"/>
                  </a:lnTo>
                  <a:lnTo>
                    <a:pt x="6550" y="1153160"/>
                  </a:lnTo>
                  <a:close/>
                </a:path>
                <a:path w="1807210" h="1882775">
                  <a:moveTo>
                    <a:pt x="1806148" y="1153160"/>
                  </a:moveTo>
                  <a:lnTo>
                    <a:pt x="1799795" y="1153160"/>
                  </a:lnTo>
                  <a:lnTo>
                    <a:pt x="1799764" y="1168400"/>
                  </a:lnTo>
                  <a:lnTo>
                    <a:pt x="1806117" y="1168400"/>
                  </a:lnTo>
                  <a:lnTo>
                    <a:pt x="1806148" y="1153160"/>
                  </a:lnTo>
                  <a:close/>
                </a:path>
                <a:path w="1807210" h="1882775">
                  <a:moveTo>
                    <a:pt x="6519" y="1168400"/>
                  </a:moveTo>
                  <a:lnTo>
                    <a:pt x="172" y="1168400"/>
                  </a:lnTo>
                  <a:lnTo>
                    <a:pt x="120" y="1193800"/>
                  </a:lnTo>
                  <a:lnTo>
                    <a:pt x="6467" y="1193800"/>
                  </a:lnTo>
                  <a:lnTo>
                    <a:pt x="6519" y="1168400"/>
                  </a:lnTo>
                  <a:close/>
                </a:path>
                <a:path w="1807210" h="1882775">
                  <a:moveTo>
                    <a:pt x="1806117" y="1168400"/>
                  </a:moveTo>
                  <a:lnTo>
                    <a:pt x="1799764" y="1168400"/>
                  </a:lnTo>
                  <a:lnTo>
                    <a:pt x="1799712" y="1193800"/>
                  </a:lnTo>
                  <a:lnTo>
                    <a:pt x="1806065" y="1193800"/>
                  </a:lnTo>
                  <a:lnTo>
                    <a:pt x="1806117" y="1168400"/>
                  </a:lnTo>
                  <a:close/>
                </a:path>
                <a:path w="1807210" h="1882775">
                  <a:moveTo>
                    <a:pt x="6467" y="1193800"/>
                  </a:moveTo>
                  <a:lnTo>
                    <a:pt x="120" y="1193800"/>
                  </a:lnTo>
                  <a:lnTo>
                    <a:pt x="95" y="1206500"/>
                  </a:lnTo>
                  <a:lnTo>
                    <a:pt x="6441" y="1206500"/>
                  </a:lnTo>
                  <a:lnTo>
                    <a:pt x="6467" y="1193800"/>
                  </a:lnTo>
                  <a:close/>
                </a:path>
                <a:path w="1807210" h="1882775">
                  <a:moveTo>
                    <a:pt x="1806065" y="1193800"/>
                  </a:moveTo>
                  <a:lnTo>
                    <a:pt x="1799712" y="1193800"/>
                  </a:lnTo>
                  <a:lnTo>
                    <a:pt x="1799686" y="1206500"/>
                  </a:lnTo>
                  <a:lnTo>
                    <a:pt x="1806040" y="1206500"/>
                  </a:lnTo>
                  <a:lnTo>
                    <a:pt x="1806065" y="1193800"/>
                  </a:lnTo>
                  <a:close/>
                </a:path>
                <a:path w="1807210" h="1882775">
                  <a:moveTo>
                    <a:pt x="6441" y="1206500"/>
                  </a:moveTo>
                  <a:lnTo>
                    <a:pt x="95" y="1206500"/>
                  </a:lnTo>
                  <a:lnTo>
                    <a:pt x="0" y="1262380"/>
                  </a:lnTo>
                  <a:lnTo>
                    <a:pt x="1269" y="1262380"/>
                  </a:lnTo>
                  <a:lnTo>
                    <a:pt x="1269" y="1266190"/>
                  </a:lnTo>
                  <a:lnTo>
                    <a:pt x="2539" y="1266190"/>
                  </a:lnTo>
                  <a:lnTo>
                    <a:pt x="2539" y="1270000"/>
                  </a:lnTo>
                  <a:lnTo>
                    <a:pt x="6312" y="1270000"/>
                  </a:lnTo>
                  <a:lnTo>
                    <a:pt x="6441" y="1206500"/>
                  </a:lnTo>
                  <a:close/>
                </a:path>
                <a:path w="1807210" h="1882775">
                  <a:moveTo>
                    <a:pt x="1806040" y="1206500"/>
                  </a:moveTo>
                  <a:lnTo>
                    <a:pt x="1799686" y="1206500"/>
                  </a:lnTo>
                  <a:lnTo>
                    <a:pt x="1799557" y="1270000"/>
                  </a:lnTo>
                  <a:lnTo>
                    <a:pt x="1805911" y="1270000"/>
                  </a:lnTo>
                  <a:lnTo>
                    <a:pt x="1806040" y="1206500"/>
                  </a:lnTo>
                  <a:close/>
                </a:path>
                <a:path w="1807210" h="1882775">
                  <a:moveTo>
                    <a:pt x="1805911" y="1270000"/>
                  </a:moveTo>
                  <a:lnTo>
                    <a:pt x="1799557" y="1270000"/>
                  </a:lnTo>
                  <a:lnTo>
                    <a:pt x="1799515" y="1290320"/>
                  </a:lnTo>
                  <a:lnTo>
                    <a:pt x="1799589" y="1286510"/>
                  </a:lnTo>
                  <a:lnTo>
                    <a:pt x="1800860" y="1286510"/>
                  </a:lnTo>
                  <a:lnTo>
                    <a:pt x="1800859" y="1283970"/>
                  </a:lnTo>
                  <a:lnTo>
                    <a:pt x="1802129" y="1283970"/>
                  </a:lnTo>
                  <a:lnTo>
                    <a:pt x="1802130" y="1280160"/>
                  </a:lnTo>
                  <a:lnTo>
                    <a:pt x="1803400" y="1280160"/>
                  </a:lnTo>
                  <a:lnTo>
                    <a:pt x="1803399" y="1276350"/>
                  </a:lnTo>
                  <a:lnTo>
                    <a:pt x="1804669" y="1276350"/>
                  </a:lnTo>
                  <a:lnTo>
                    <a:pt x="1804670" y="1272540"/>
                  </a:lnTo>
                  <a:lnTo>
                    <a:pt x="1805906" y="1272540"/>
                  </a:lnTo>
                  <a:lnTo>
                    <a:pt x="1805911" y="1270000"/>
                  </a:lnTo>
                  <a:close/>
                </a:path>
                <a:path w="1807210" h="1882775">
                  <a:moveTo>
                    <a:pt x="6312" y="1270000"/>
                  </a:moveTo>
                  <a:lnTo>
                    <a:pt x="3810" y="1270000"/>
                  </a:lnTo>
                  <a:lnTo>
                    <a:pt x="3810" y="1273810"/>
                  </a:lnTo>
                  <a:lnTo>
                    <a:pt x="5079" y="1273810"/>
                  </a:lnTo>
                  <a:lnTo>
                    <a:pt x="5079" y="1277620"/>
                  </a:lnTo>
                  <a:lnTo>
                    <a:pt x="6296" y="1277620"/>
                  </a:lnTo>
                  <a:lnTo>
                    <a:pt x="6312" y="1270000"/>
                  </a:lnTo>
                  <a:close/>
                </a:path>
                <a:path w="1807210" h="1882775">
                  <a:moveTo>
                    <a:pt x="1214119" y="1881304"/>
                  </a:moveTo>
                  <a:lnTo>
                    <a:pt x="595629" y="1881304"/>
                  </a:lnTo>
                  <a:lnTo>
                    <a:pt x="595629" y="1882574"/>
                  </a:lnTo>
                  <a:lnTo>
                    <a:pt x="1214119" y="1882574"/>
                  </a:lnTo>
                  <a:lnTo>
                    <a:pt x="1214119" y="1881304"/>
                  </a:lnTo>
                  <a:close/>
                </a:path>
                <a:path w="1807210" h="1882775">
                  <a:moveTo>
                    <a:pt x="1217929" y="1880034"/>
                  </a:moveTo>
                  <a:lnTo>
                    <a:pt x="591819" y="1880034"/>
                  </a:lnTo>
                  <a:lnTo>
                    <a:pt x="591819" y="1881304"/>
                  </a:lnTo>
                  <a:lnTo>
                    <a:pt x="1217929" y="1881304"/>
                  </a:lnTo>
                  <a:lnTo>
                    <a:pt x="1217929" y="1880034"/>
                  </a:lnTo>
                  <a:close/>
                </a:path>
                <a:path w="1807210" h="1882775">
                  <a:moveTo>
                    <a:pt x="1220469" y="1878764"/>
                  </a:moveTo>
                  <a:lnTo>
                    <a:pt x="589279" y="1878764"/>
                  </a:lnTo>
                  <a:lnTo>
                    <a:pt x="589279" y="1880034"/>
                  </a:lnTo>
                  <a:lnTo>
                    <a:pt x="1220469" y="1880034"/>
                  </a:lnTo>
                  <a:lnTo>
                    <a:pt x="1220469" y="1878764"/>
                  </a:lnTo>
                  <a:close/>
                </a:path>
                <a:path w="1807210" h="1882775">
                  <a:moveTo>
                    <a:pt x="1224279" y="1877494"/>
                  </a:moveTo>
                  <a:lnTo>
                    <a:pt x="585469" y="1877494"/>
                  </a:lnTo>
                  <a:lnTo>
                    <a:pt x="585469" y="1878764"/>
                  </a:lnTo>
                  <a:lnTo>
                    <a:pt x="1224279" y="1878764"/>
                  </a:lnTo>
                  <a:lnTo>
                    <a:pt x="1224279" y="1877494"/>
                  </a:lnTo>
                  <a:close/>
                </a:path>
                <a:path w="1807210" h="1882775">
                  <a:moveTo>
                    <a:pt x="901700" y="1876224"/>
                  </a:moveTo>
                  <a:lnTo>
                    <a:pt x="581660" y="1876224"/>
                  </a:lnTo>
                  <a:lnTo>
                    <a:pt x="581660" y="1877494"/>
                  </a:lnTo>
                  <a:lnTo>
                    <a:pt x="1228089" y="1877494"/>
                  </a:lnTo>
                  <a:lnTo>
                    <a:pt x="901700" y="1876224"/>
                  </a:lnTo>
                  <a:close/>
                </a:path>
              </a:pathLst>
            </a:custGeom>
            <a:solidFill>
              <a:srgbClr val="545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864556" y="817880"/>
              <a:ext cx="1795145" cy="1870075"/>
            </a:xfrm>
            <a:custGeom>
              <a:avLst/>
              <a:gdLst/>
              <a:ahLst/>
              <a:cxnLst/>
              <a:rect l="l" t="t" r="r" b="b"/>
              <a:pathLst>
                <a:path w="1795145" h="1870075">
                  <a:moveTo>
                    <a:pt x="1237033" y="7619"/>
                  </a:moveTo>
                  <a:lnTo>
                    <a:pt x="602456" y="7619"/>
                  </a:lnTo>
                  <a:lnTo>
                    <a:pt x="1237033" y="8889"/>
                  </a:lnTo>
                  <a:lnTo>
                    <a:pt x="1237033" y="7619"/>
                  </a:lnTo>
                  <a:close/>
                </a:path>
                <a:path w="1795145" h="1870075">
                  <a:moveTo>
                    <a:pt x="1233223" y="5079"/>
                  </a:moveTo>
                  <a:lnTo>
                    <a:pt x="1229413" y="5079"/>
                  </a:lnTo>
                  <a:lnTo>
                    <a:pt x="1229413" y="7619"/>
                  </a:lnTo>
                  <a:lnTo>
                    <a:pt x="1233223" y="7619"/>
                  </a:lnTo>
                  <a:lnTo>
                    <a:pt x="1233223" y="5079"/>
                  </a:lnTo>
                  <a:close/>
                </a:path>
                <a:path w="1795145" h="1870075">
                  <a:moveTo>
                    <a:pt x="563933" y="5079"/>
                  </a:moveTo>
                  <a:lnTo>
                    <a:pt x="560123" y="5079"/>
                  </a:lnTo>
                  <a:lnTo>
                    <a:pt x="560123" y="6350"/>
                  </a:lnTo>
                  <a:lnTo>
                    <a:pt x="563933" y="6350"/>
                  </a:lnTo>
                  <a:lnTo>
                    <a:pt x="563933" y="5079"/>
                  </a:lnTo>
                  <a:close/>
                </a:path>
                <a:path w="1795145" h="1870075">
                  <a:moveTo>
                    <a:pt x="570283" y="3809"/>
                  </a:moveTo>
                  <a:lnTo>
                    <a:pt x="566473" y="3809"/>
                  </a:lnTo>
                  <a:lnTo>
                    <a:pt x="566473" y="5079"/>
                  </a:lnTo>
                  <a:lnTo>
                    <a:pt x="570283" y="5079"/>
                  </a:lnTo>
                  <a:lnTo>
                    <a:pt x="570283" y="3809"/>
                  </a:lnTo>
                  <a:close/>
                </a:path>
                <a:path w="1795145" h="1870075">
                  <a:moveTo>
                    <a:pt x="1225603" y="3809"/>
                  </a:moveTo>
                  <a:lnTo>
                    <a:pt x="1223063" y="3809"/>
                  </a:lnTo>
                  <a:lnTo>
                    <a:pt x="1223063" y="5079"/>
                  </a:lnTo>
                  <a:lnTo>
                    <a:pt x="1225603" y="5079"/>
                  </a:lnTo>
                  <a:lnTo>
                    <a:pt x="1225603" y="3809"/>
                  </a:lnTo>
                  <a:close/>
                </a:path>
                <a:path w="1795145" h="1870075">
                  <a:moveTo>
                    <a:pt x="1219253" y="1269"/>
                  </a:moveTo>
                  <a:lnTo>
                    <a:pt x="574093" y="1269"/>
                  </a:lnTo>
                  <a:lnTo>
                    <a:pt x="574093" y="3809"/>
                  </a:lnTo>
                  <a:lnTo>
                    <a:pt x="1219253" y="3809"/>
                  </a:lnTo>
                  <a:lnTo>
                    <a:pt x="1219253" y="1269"/>
                  </a:lnTo>
                  <a:close/>
                </a:path>
                <a:path w="1795145" h="1870075">
                  <a:moveTo>
                    <a:pt x="580443" y="0"/>
                  </a:moveTo>
                  <a:lnTo>
                    <a:pt x="576633" y="0"/>
                  </a:lnTo>
                  <a:lnTo>
                    <a:pt x="576633" y="1269"/>
                  </a:lnTo>
                  <a:lnTo>
                    <a:pt x="580443" y="1269"/>
                  </a:lnTo>
                  <a:lnTo>
                    <a:pt x="580443" y="0"/>
                  </a:lnTo>
                  <a:close/>
                </a:path>
                <a:path w="1795145" h="1870075">
                  <a:moveTo>
                    <a:pt x="7773" y="575310"/>
                  </a:moveTo>
                  <a:lnTo>
                    <a:pt x="6403" y="575310"/>
                  </a:lnTo>
                  <a:lnTo>
                    <a:pt x="6403" y="579120"/>
                  </a:lnTo>
                  <a:lnTo>
                    <a:pt x="5133" y="579120"/>
                  </a:lnTo>
                  <a:lnTo>
                    <a:pt x="5133" y="582930"/>
                  </a:lnTo>
                  <a:lnTo>
                    <a:pt x="3863" y="582930"/>
                  </a:lnTo>
                  <a:lnTo>
                    <a:pt x="3863" y="586740"/>
                  </a:lnTo>
                  <a:lnTo>
                    <a:pt x="2593" y="586740"/>
                  </a:lnTo>
                  <a:lnTo>
                    <a:pt x="2593" y="591820"/>
                  </a:lnTo>
                  <a:lnTo>
                    <a:pt x="1384" y="591820"/>
                  </a:lnTo>
                  <a:lnTo>
                    <a:pt x="1374" y="596900"/>
                  </a:lnTo>
                  <a:lnTo>
                    <a:pt x="7729" y="596900"/>
                  </a:lnTo>
                  <a:lnTo>
                    <a:pt x="7773" y="575310"/>
                  </a:lnTo>
                  <a:close/>
                </a:path>
                <a:path w="1795145" h="1870075">
                  <a:moveTo>
                    <a:pt x="1789483" y="574040"/>
                  </a:moveTo>
                  <a:lnTo>
                    <a:pt x="1788323" y="574040"/>
                  </a:lnTo>
                  <a:lnTo>
                    <a:pt x="1788276" y="596900"/>
                  </a:lnTo>
                  <a:lnTo>
                    <a:pt x="1794619" y="596900"/>
                  </a:lnTo>
                  <a:lnTo>
                    <a:pt x="1794563" y="593090"/>
                  </a:lnTo>
                  <a:lnTo>
                    <a:pt x="1794563" y="589280"/>
                  </a:lnTo>
                  <a:lnTo>
                    <a:pt x="1793293" y="589280"/>
                  </a:lnTo>
                  <a:lnTo>
                    <a:pt x="1793293" y="585470"/>
                  </a:lnTo>
                  <a:lnTo>
                    <a:pt x="1792023" y="585470"/>
                  </a:lnTo>
                  <a:lnTo>
                    <a:pt x="1792023" y="581660"/>
                  </a:lnTo>
                  <a:lnTo>
                    <a:pt x="1790753" y="581660"/>
                  </a:lnTo>
                  <a:lnTo>
                    <a:pt x="1790753" y="577850"/>
                  </a:lnTo>
                  <a:lnTo>
                    <a:pt x="1789483" y="577850"/>
                  </a:lnTo>
                  <a:lnTo>
                    <a:pt x="1789483" y="574040"/>
                  </a:lnTo>
                  <a:close/>
                </a:path>
                <a:path w="1795145" h="1870075">
                  <a:moveTo>
                    <a:pt x="7781" y="571500"/>
                  </a:moveTo>
                  <a:lnTo>
                    <a:pt x="7673" y="575310"/>
                  </a:lnTo>
                  <a:lnTo>
                    <a:pt x="7781" y="571500"/>
                  </a:lnTo>
                  <a:close/>
                </a:path>
                <a:path w="1795145" h="1870075">
                  <a:moveTo>
                    <a:pt x="7729" y="596900"/>
                  </a:moveTo>
                  <a:lnTo>
                    <a:pt x="1374" y="596900"/>
                  </a:lnTo>
                  <a:lnTo>
                    <a:pt x="1219" y="673100"/>
                  </a:lnTo>
                  <a:lnTo>
                    <a:pt x="7572" y="673100"/>
                  </a:lnTo>
                  <a:lnTo>
                    <a:pt x="7729" y="596900"/>
                  </a:lnTo>
                  <a:close/>
                </a:path>
                <a:path w="1795145" h="1870075">
                  <a:moveTo>
                    <a:pt x="1794619" y="596900"/>
                  </a:moveTo>
                  <a:lnTo>
                    <a:pt x="1788276" y="596900"/>
                  </a:lnTo>
                  <a:lnTo>
                    <a:pt x="1788119" y="673100"/>
                  </a:lnTo>
                  <a:lnTo>
                    <a:pt x="1794464" y="673100"/>
                  </a:lnTo>
                  <a:lnTo>
                    <a:pt x="1794619" y="596900"/>
                  </a:lnTo>
                  <a:close/>
                </a:path>
                <a:path w="1795145" h="1870075">
                  <a:moveTo>
                    <a:pt x="7572" y="673100"/>
                  </a:moveTo>
                  <a:lnTo>
                    <a:pt x="1219" y="673100"/>
                  </a:lnTo>
                  <a:lnTo>
                    <a:pt x="1193" y="685800"/>
                  </a:lnTo>
                  <a:lnTo>
                    <a:pt x="7546" y="685800"/>
                  </a:lnTo>
                  <a:lnTo>
                    <a:pt x="7572" y="673100"/>
                  </a:lnTo>
                  <a:close/>
                </a:path>
                <a:path w="1795145" h="1870075">
                  <a:moveTo>
                    <a:pt x="1794464" y="673100"/>
                  </a:moveTo>
                  <a:lnTo>
                    <a:pt x="1788119" y="673100"/>
                  </a:lnTo>
                  <a:lnTo>
                    <a:pt x="1788093" y="685800"/>
                  </a:lnTo>
                  <a:lnTo>
                    <a:pt x="1794438" y="685800"/>
                  </a:lnTo>
                  <a:lnTo>
                    <a:pt x="1794464" y="673100"/>
                  </a:lnTo>
                  <a:close/>
                </a:path>
                <a:path w="1795145" h="1870075">
                  <a:moveTo>
                    <a:pt x="7546" y="685800"/>
                  </a:moveTo>
                  <a:lnTo>
                    <a:pt x="1193" y="685800"/>
                  </a:lnTo>
                  <a:lnTo>
                    <a:pt x="999" y="781050"/>
                  </a:lnTo>
                  <a:lnTo>
                    <a:pt x="7351" y="781050"/>
                  </a:lnTo>
                  <a:lnTo>
                    <a:pt x="7546" y="685800"/>
                  </a:lnTo>
                  <a:close/>
                </a:path>
                <a:path w="1795145" h="1870075">
                  <a:moveTo>
                    <a:pt x="1794438" y="685800"/>
                  </a:moveTo>
                  <a:lnTo>
                    <a:pt x="1788093" y="685800"/>
                  </a:lnTo>
                  <a:lnTo>
                    <a:pt x="1787897" y="781050"/>
                  </a:lnTo>
                  <a:lnTo>
                    <a:pt x="1794244" y="781050"/>
                  </a:lnTo>
                  <a:lnTo>
                    <a:pt x="1794438" y="685800"/>
                  </a:lnTo>
                  <a:close/>
                </a:path>
                <a:path w="1795145" h="1870075">
                  <a:moveTo>
                    <a:pt x="7351" y="781050"/>
                  </a:moveTo>
                  <a:lnTo>
                    <a:pt x="999" y="781050"/>
                  </a:lnTo>
                  <a:lnTo>
                    <a:pt x="649" y="952500"/>
                  </a:lnTo>
                  <a:lnTo>
                    <a:pt x="6999" y="952500"/>
                  </a:lnTo>
                  <a:lnTo>
                    <a:pt x="7351" y="781050"/>
                  </a:lnTo>
                  <a:close/>
                </a:path>
                <a:path w="1795145" h="1870075">
                  <a:moveTo>
                    <a:pt x="1794244" y="781050"/>
                  </a:moveTo>
                  <a:lnTo>
                    <a:pt x="1787897" y="781050"/>
                  </a:lnTo>
                  <a:lnTo>
                    <a:pt x="1787545" y="952500"/>
                  </a:lnTo>
                  <a:lnTo>
                    <a:pt x="1793894" y="952500"/>
                  </a:lnTo>
                  <a:lnTo>
                    <a:pt x="1794244" y="781050"/>
                  </a:lnTo>
                  <a:close/>
                </a:path>
                <a:path w="1795145" h="1870075">
                  <a:moveTo>
                    <a:pt x="6999" y="952500"/>
                  </a:moveTo>
                  <a:lnTo>
                    <a:pt x="649" y="952500"/>
                  </a:lnTo>
                  <a:lnTo>
                    <a:pt x="507" y="1022350"/>
                  </a:lnTo>
                  <a:lnTo>
                    <a:pt x="6856" y="1022350"/>
                  </a:lnTo>
                  <a:lnTo>
                    <a:pt x="6999" y="952500"/>
                  </a:lnTo>
                  <a:close/>
                </a:path>
                <a:path w="1795145" h="1870075">
                  <a:moveTo>
                    <a:pt x="1793894" y="952500"/>
                  </a:moveTo>
                  <a:lnTo>
                    <a:pt x="1787545" y="952500"/>
                  </a:lnTo>
                  <a:lnTo>
                    <a:pt x="1787402" y="1022350"/>
                  </a:lnTo>
                  <a:lnTo>
                    <a:pt x="1793752" y="1022350"/>
                  </a:lnTo>
                  <a:lnTo>
                    <a:pt x="1793894" y="952500"/>
                  </a:lnTo>
                  <a:close/>
                </a:path>
                <a:path w="1795145" h="1870075">
                  <a:moveTo>
                    <a:pt x="6856" y="1022350"/>
                  </a:moveTo>
                  <a:lnTo>
                    <a:pt x="507" y="1022350"/>
                  </a:lnTo>
                  <a:lnTo>
                    <a:pt x="390" y="1079500"/>
                  </a:lnTo>
                  <a:lnTo>
                    <a:pt x="6738" y="1079500"/>
                  </a:lnTo>
                  <a:lnTo>
                    <a:pt x="6856" y="1022350"/>
                  </a:lnTo>
                  <a:close/>
                </a:path>
                <a:path w="1795145" h="1870075">
                  <a:moveTo>
                    <a:pt x="1793752" y="1022350"/>
                  </a:moveTo>
                  <a:lnTo>
                    <a:pt x="1787402" y="1022350"/>
                  </a:lnTo>
                  <a:lnTo>
                    <a:pt x="1787285" y="1079500"/>
                  </a:lnTo>
                  <a:lnTo>
                    <a:pt x="1793636" y="1079500"/>
                  </a:lnTo>
                  <a:lnTo>
                    <a:pt x="1793752" y="1022350"/>
                  </a:lnTo>
                  <a:close/>
                </a:path>
                <a:path w="1795145" h="1870075">
                  <a:moveTo>
                    <a:pt x="6738" y="1079500"/>
                  </a:moveTo>
                  <a:lnTo>
                    <a:pt x="390" y="1079500"/>
                  </a:lnTo>
                  <a:lnTo>
                    <a:pt x="352" y="1098550"/>
                  </a:lnTo>
                  <a:lnTo>
                    <a:pt x="6699" y="1098550"/>
                  </a:lnTo>
                  <a:lnTo>
                    <a:pt x="6738" y="1079500"/>
                  </a:lnTo>
                  <a:close/>
                </a:path>
                <a:path w="1795145" h="1870075">
                  <a:moveTo>
                    <a:pt x="1793636" y="1079500"/>
                  </a:moveTo>
                  <a:lnTo>
                    <a:pt x="1787285" y="1079500"/>
                  </a:lnTo>
                  <a:lnTo>
                    <a:pt x="1787245" y="1098550"/>
                  </a:lnTo>
                  <a:lnTo>
                    <a:pt x="1793597" y="1098550"/>
                  </a:lnTo>
                  <a:lnTo>
                    <a:pt x="1793636" y="1079500"/>
                  </a:lnTo>
                  <a:close/>
                </a:path>
                <a:path w="1795145" h="1870075">
                  <a:moveTo>
                    <a:pt x="6699" y="1098550"/>
                  </a:moveTo>
                  <a:lnTo>
                    <a:pt x="352" y="1098550"/>
                  </a:lnTo>
                  <a:lnTo>
                    <a:pt x="253" y="1146810"/>
                  </a:lnTo>
                  <a:lnTo>
                    <a:pt x="6600" y="1146810"/>
                  </a:lnTo>
                  <a:lnTo>
                    <a:pt x="6699" y="1098550"/>
                  </a:lnTo>
                  <a:close/>
                </a:path>
                <a:path w="1795145" h="1870075">
                  <a:moveTo>
                    <a:pt x="1793597" y="1098550"/>
                  </a:moveTo>
                  <a:lnTo>
                    <a:pt x="1787245" y="1098550"/>
                  </a:lnTo>
                  <a:lnTo>
                    <a:pt x="1787146" y="1146810"/>
                  </a:lnTo>
                  <a:lnTo>
                    <a:pt x="1793498" y="1146810"/>
                  </a:lnTo>
                  <a:lnTo>
                    <a:pt x="1793597" y="1098550"/>
                  </a:lnTo>
                  <a:close/>
                </a:path>
                <a:path w="1795145" h="1870075">
                  <a:moveTo>
                    <a:pt x="6600" y="1146810"/>
                  </a:moveTo>
                  <a:lnTo>
                    <a:pt x="253" y="1146810"/>
                  </a:lnTo>
                  <a:lnTo>
                    <a:pt x="222" y="1162050"/>
                  </a:lnTo>
                  <a:lnTo>
                    <a:pt x="6569" y="1162050"/>
                  </a:lnTo>
                  <a:lnTo>
                    <a:pt x="6600" y="1146810"/>
                  </a:lnTo>
                  <a:close/>
                </a:path>
                <a:path w="1795145" h="1870075">
                  <a:moveTo>
                    <a:pt x="1793498" y="1146810"/>
                  </a:moveTo>
                  <a:lnTo>
                    <a:pt x="1787146" y="1146810"/>
                  </a:lnTo>
                  <a:lnTo>
                    <a:pt x="1787115" y="1162050"/>
                  </a:lnTo>
                  <a:lnTo>
                    <a:pt x="1793467" y="1162050"/>
                  </a:lnTo>
                  <a:lnTo>
                    <a:pt x="1793498" y="1146810"/>
                  </a:lnTo>
                  <a:close/>
                </a:path>
                <a:path w="1795145" h="1870075">
                  <a:moveTo>
                    <a:pt x="6569" y="1162050"/>
                  </a:moveTo>
                  <a:lnTo>
                    <a:pt x="222" y="1162050"/>
                  </a:lnTo>
                  <a:lnTo>
                    <a:pt x="170" y="1187450"/>
                  </a:lnTo>
                  <a:lnTo>
                    <a:pt x="6517" y="1187450"/>
                  </a:lnTo>
                  <a:lnTo>
                    <a:pt x="6569" y="1162050"/>
                  </a:lnTo>
                  <a:close/>
                </a:path>
                <a:path w="1795145" h="1870075">
                  <a:moveTo>
                    <a:pt x="1793467" y="1162050"/>
                  </a:moveTo>
                  <a:lnTo>
                    <a:pt x="1787115" y="1162050"/>
                  </a:lnTo>
                  <a:lnTo>
                    <a:pt x="1787063" y="1187450"/>
                  </a:lnTo>
                  <a:lnTo>
                    <a:pt x="1793416" y="1187450"/>
                  </a:lnTo>
                  <a:lnTo>
                    <a:pt x="1793467" y="1162050"/>
                  </a:lnTo>
                  <a:close/>
                </a:path>
                <a:path w="1795145" h="1870075">
                  <a:moveTo>
                    <a:pt x="6517" y="1187450"/>
                  </a:moveTo>
                  <a:lnTo>
                    <a:pt x="170" y="1187450"/>
                  </a:lnTo>
                  <a:lnTo>
                    <a:pt x="144" y="1200150"/>
                  </a:lnTo>
                  <a:lnTo>
                    <a:pt x="6491" y="1200150"/>
                  </a:lnTo>
                  <a:lnTo>
                    <a:pt x="6517" y="1187450"/>
                  </a:lnTo>
                  <a:close/>
                </a:path>
                <a:path w="1795145" h="1870075">
                  <a:moveTo>
                    <a:pt x="1793416" y="1187450"/>
                  </a:moveTo>
                  <a:lnTo>
                    <a:pt x="1787063" y="1187450"/>
                  </a:lnTo>
                  <a:lnTo>
                    <a:pt x="1787037" y="1200150"/>
                  </a:lnTo>
                  <a:lnTo>
                    <a:pt x="1793390" y="1200150"/>
                  </a:lnTo>
                  <a:lnTo>
                    <a:pt x="1793416" y="1187450"/>
                  </a:lnTo>
                  <a:close/>
                </a:path>
                <a:path w="1795145" h="1870075">
                  <a:moveTo>
                    <a:pt x="6491" y="1200150"/>
                  </a:moveTo>
                  <a:lnTo>
                    <a:pt x="144" y="1200150"/>
                  </a:lnTo>
                  <a:lnTo>
                    <a:pt x="15" y="1263650"/>
                  </a:lnTo>
                  <a:lnTo>
                    <a:pt x="6360" y="1263650"/>
                  </a:lnTo>
                  <a:lnTo>
                    <a:pt x="6491" y="1200150"/>
                  </a:lnTo>
                  <a:close/>
                </a:path>
                <a:path w="1795145" h="1870075">
                  <a:moveTo>
                    <a:pt x="1793390" y="1200150"/>
                  </a:moveTo>
                  <a:lnTo>
                    <a:pt x="1787037" y="1200150"/>
                  </a:lnTo>
                  <a:lnTo>
                    <a:pt x="1786906" y="1263650"/>
                  </a:lnTo>
                  <a:lnTo>
                    <a:pt x="1793260" y="1263650"/>
                  </a:lnTo>
                  <a:lnTo>
                    <a:pt x="1793390" y="1200150"/>
                  </a:lnTo>
                  <a:close/>
                </a:path>
                <a:path w="1795145" h="1870075">
                  <a:moveTo>
                    <a:pt x="1793260" y="1263650"/>
                  </a:moveTo>
                  <a:lnTo>
                    <a:pt x="1786906" y="1263650"/>
                  </a:lnTo>
                  <a:lnTo>
                    <a:pt x="1786841" y="1295400"/>
                  </a:lnTo>
                  <a:lnTo>
                    <a:pt x="1789483" y="1295400"/>
                  </a:lnTo>
                  <a:lnTo>
                    <a:pt x="1789483" y="1291590"/>
                  </a:lnTo>
                  <a:lnTo>
                    <a:pt x="1790753" y="1291590"/>
                  </a:lnTo>
                  <a:lnTo>
                    <a:pt x="1790753" y="1287780"/>
                  </a:lnTo>
                  <a:lnTo>
                    <a:pt x="1792023" y="1287780"/>
                  </a:lnTo>
                  <a:lnTo>
                    <a:pt x="1792023" y="1283970"/>
                  </a:lnTo>
                  <a:lnTo>
                    <a:pt x="1793219" y="1283970"/>
                  </a:lnTo>
                  <a:lnTo>
                    <a:pt x="1793260" y="1263650"/>
                  </a:lnTo>
                  <a:close/>
                </a:path>
                <a:path w="1795145" h="1870075">
                  <a:moveTo>
                    <a:pt x="6360" y="1263650"/>
                  </a:moveTo>
                  <a:lnTo>
                    <a:pt x="15" y="1263650"/>
                  </a:lnTo>
                  <a:lnTo>
                    <a:pt x="0" y="1271270"/>
                  </a:lnTo>
                  <a:lnTo>
                    <a:pt x="53" y="1275080"/>
                  </a:lnTo>
                  <a:lnTo>
                    <a:pt x="1323" y="1275080"/>
                  </a:lnTo>
                  <a:lnTo>
                    <a:pt x="1323" y="1278890"/>
                  </a:lnTo>
                  <a:lnTo>
                    <a:pt x="2593" y="1278890"/>
                  </a:lnTo>
                  <a:lnTo>
                    <a:pt x="2593" y="1282700"/>
                  </a:lnTo>
                  <a:lnTo>
                    <a:pt x="3863" y="1282700"/>
                  </a:lnTo>
                  <a:lnTo>
                    <a:pt x="3863" y="1286510"/>
                  </a:lnTo>
                  <a:lnTo>
                    <a:pt x="5133" y="1286510"/>
                  </a:lnTo>
                  <a:lnTo>
                    <a:pt x="5133" y="1290320"/>
                  </a:lnTo>
                  <a:lnTo>
                    <a:pt x="6306" y="1290320"/>
                  </a:lnTo>
                  <a:lnTo>
                    <a:pt x="6360" y="1263650"/>
                  </a:lnTo>
                  <a:close/>
                </a:path>
                <a:path w="1795145" h="1870075">
                  <a:moveTo>
                    <a:pt x="1788213" y="1295400"/>
                  </a:moveTo>
                  <a:lnTo>
                    <a:pt x="1786841" y="1295400"/>
                  </a:lnTo>
                  <a:lnTo>
                    <a:pt x="1786826" y="1303020"/>
                  </a:lnTo>
                  <a:lnTo>
                    <a:pt x="1786943" y="1299210"/>
                  </a:lnTo>
                  <a:lnTo>
                    <a:pt x="1788213" y="1299210"/>
                  </a:lnTo>
                  <a:lnTo>
                    <a:pt x="1788213" y="1295400"/>
                  </a:lnTo>
                  <a:close/>
                </a:path>
                <a:path w="1795145" h="1870075">
                  <a:moveTo>
                    <a:pt x="1224333" y="1868632"/>
                  </a:moveTo>
                  <a:lnTo>
                    <a:pt x="572823" y="1868632"/>
                  </a:lnTo>
                  <a:lnTo>
                    <a:pt x="572823" y="1869902"/>
                  </a:lnTo>
                  <a:lnTo>
                    <a:pt x="1224333" y="1869902"/>
                  </a:lnTo>
                  <a:lnTo>
                    <a:pt x="1224333" y="1868632"/>
                  </a:lnTo>
                  <a:close/>
                </a:path>
                <a:path w="1795145" h="1870075">
                  <a:moveTo>
                    <a:pt x="1228143" y="1867362"/>
                  </a:moveTo>
                  <a:lnTo>
                    <a:pt x="569013" y="1867362"/>
                  </a:lnTo>
                  <a:lnTo>
                    <a:pt x="569013" y="1868632"/>
                  </a:lnTo>
                  <a:lnTo>
                    <a:pt x="1228143" y="1868632"/>
                  </a:lnTo>
                  <a:lnTo>
                    <a:pt x="1228143" y="1867362"/>
                  </a:lnTo>
                  <a:close/>
                </a:path>
                <a:path w="1795145" h="1870075">
                  <a:moveTo>
                    <a:pt x="1231953" y="1866092"/>
                  </a:moveTo>
                  <a:lnTo>
                    <a:pt x="565203" y="1866092"/>
                  </a:lnTo>
                  <a:lnTo>
                    <a:pt x="565203" y="1867362"/>
                  </a:lnTo>
                  <a:lnTo>
                    <a:pt x="1231953" y="1867362"/>
                  </a:lnTo>
                  <a:lnTo>
                    <a:pt x="1231953" y="1866092"/>
                  </a:lnTo>
                  <a:close/>
                </a:path>
                <a:path w="1795145" h="1870075">
                  <a:moveTo>
                    <a:pt x="1235763" y="1864822"/>
                  </a:moveTo>
                  <a:lnTo>
                    <a:pt x="562663" y="1864822"/>
                  </a:lnTo>
                  <a:lnTo>
                    <a:pt x="562663" y="1866092"/>
                  </a:lnTo>
                  <a:lnTo>
                    <a:pt x="1235763" y="1866092"/>
                  </a:lnTo>
                  <a:lnTo>
                    <a:pt x="1235763" y="1864822"/>
                  </a:lnTo>
                  <a:close/>
                </a:path>
                <a:path w="1795145" h="1870075">
                  <a:moveTo>
                    <a:pt x="895403" y="1863552"/>
                  </a:moveTo>
                  <a:lnTo>
                    <a:pt x="558853" y="1863552"/>
                  </a:lnTo>
                  <a:lnTo>
                    <a:pt x="558853" y="1864822"/>
                  </a:lnTo>
                  <a:lnTo>
                    <a:pt x="1238303" y="1864822"/>
                  </a:lnTo>
                  <a:lnTo>
                    <a:pt x="895403" y="1863552"/>
                  </a:lnTo>
                  <a:close/>
                </a:path>
              </a:pathLst>
            </a:custGeom>
            <a:solidFill>
              <a:srgbClr val="555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870862" y="824230"/>
              <a:ext cx="1782445" cy="1857375"/>
            </a:xfrm>
            <a:custGeom>
              <a:avLst/>
              <a:gdLst/>
              <a:ahLst/>
              <a:cxnLst/>
              <a:rect l="l" t="t" r="r" b="b"/>
              <a:pathLst>
                <a:path w="1782445" h="1857375">
                  <a:moveTo>
                    <a:pt x="1243427" y="5079"/>
                  </a:moveTo>
                  <a:lnTo>
                    <a:pt x="1240887" y="5079"/>
                  </a:lnTo>
                  <a:lnTo>
                    <a:pt x="1240887" y="7619"/>
                  </a:lnTo>
                  <a:lnTo>
                    <a:pt x="1243427" y="7619"/>
                  </a:lnTo>
                  <a:lnTo>
                    <a:pt x="1243427" y="5079"/>
                  </a:lnTo>
                  <a:close/>
                </a:path>
                <a:path w="1782445" h="1857375">
                  <a:moveTo>
                    <a:pt x="539847" y="5079"/>
                  </a:moveTo>
                  <a:lnTo>
                    <a:pt x="537307" y="5079"/>
                  </a:lnTo>
                  <a:lnTo>
                    <a:pt x="537307" y="6350"/>
                  </a:lnTo>
                  <a:lnTo>
                    <a:pt x="539847" y="6350"/>
                  </a:lnTo>
                  <a:lnTo>
                    <a:pt x="539847" y="5079"/>
                  </a:lnTo>
                  <a:close/>
                </a:path>
                <a:path w="1782445" h="1857375">
                  <a:moveTo>
                    <a:pt x="547467" y="3809"/>
                  </a:moveTo>
                  <a:lnTo>
                    <a:pt x="543657" y="3809"/>
                  </a:lnTo>
                  <a:lnTo>
                    <a:pt x="543657" y="5079"/>
                  </a:lnTo>
                  <a:lnTo>
                    <a:pt x="547467" y="5079"/>
                  </a:lnTo>
                  <a:lnTo>
                    <a:pt x="547467" y="3809"/>
                  </a:lnTo>
                  <a:close/>
                </a:path>
                <a:path w="1782445" h="1857375">
                  <a:moveTo>
                    <a:pt x="1237077" y="3809"/>
                  </a:moveTo>
                  <a:lnTo>
                    <a:pt x="1233267" y="3809"/>
                  </a:lnTo>
                  <a:lnTo>
                    <a:pt x="1233267" y="5079"/>
                  </a:lnTo>
                  <a:lnTo>
                    <a:pt x="1237077" y="5079"/>
                  </a:lnTo>
                  <a:lnTo>
                    <a:pt x="1237077" y="3809"/>
                  </a:lnTo>
                  <a:close/>
                </a:path>
                <a:path w="1782445" h="1857375">
                  <a:moveTo>
                    <a:pt x="596150" y="1269"/>
                  </a:moveTo>
                  <a:lnTo>
                    <a:pt x="550007" y="1269"/>
                  </a:lnTo>
                  <a:lnTo>
                    <a:pt x="550007" y="3809"/>
                  </a:lnTo>
                  <a:lnTo>
                    <a:pt x="1230727" y="3809"/>
                  </a:lnTo>
                  <a:lnTo>
                    <a:pt x="1230727" y="2539"/>
                  </a:lnTo>
                  <a:lnTo>
                    <a:pt x="596150" y="1269"/>
                  </a:lnTo>
                  <a:close/>
                </a:path>
                <a:path w="1782445" h="1857375">
                  <a:moveTo>
                    <a:pt x="557627" y="0"/>
                  </a:moveTo>
                  <a:lnTo>
                    <a:pt x="553817" y="0"/>
                  </a:lnTo>
                  <a:lnTo>
                    <a:pt x="553817" y="1269"/>
                  </a:lnTo>
                  <a:lnTo>
                    <a:pt x="557627" y="1269"/>
                  </a:lnTo>
                  <a:lnTo>
                    <a:pt x="557627" y="0"/>
                  </a:lnTo>
                  <a:close/>
                </a:path>
                <a:path w="1782445" h="1857375">
                  <a:moveTo>
                    <a:pt x="6966" y="549910"/>
                  </a:moveTo>
                  <a:lnTo>
                    <a:pt x="6447" y="549910"/>
                  </a:lnTo>
                  <a:lnTo>
                    <a:pt x="6447" y="553720"/>
                  </a:lnTo>
                  <a:lnTo>
                    <a:pt x="5177" y="553720"/>
                  </a:lnTo>
                  <a:lnTo>
                    <a:pt x="5177" y="557530"/>
                  </a:lnTo>
                  <a:lnTo>
                    <a:pt x="3907" y="557530"/>
                  </a:lnTo>
                  <a:lnTo>
                    <a:pt x="3907" y="561340"/>
                  </a:lnTo>
                  <a:lnTo>
                    <a:pt x="2637" y="561340"/>
                  </a:lnTo>
                  <a:lnTo>
                    <a:pt x="2637" y="565150"/>
                  </a:lnTo>
                  <a:lnTo>
                    <a:pt x="6945" y="565150"/>
                  </a:lnTo>
                  <a:lnTo>
                    <a:pt x="6966" y="549910"/>
                  </a:lnTo>
                  <a:close/>
                </a:path>
                <a:path w="1782445" h="1857375">
                  <a:moveTo>
                    <a:pt x="1776827" y="549910"/>
                  </a:moveTo>
                  <a:lnTo>
                    <a:pt x="1776080" y="549910"/>
                  </a:lnTo>
                  <a:lnTo>
                    <a:pt x="1776059" y="565150"/>
                  </a:lnTo>
                  <a:lnTo>
                    <a:pt x="1781907" y="565150"/>
                  </a:lnTo>
                  <a:lnTo>
                    <a:pt x="1781907" y="563880"/>
                  </a:lnTo>
                  <a:lnTo>
                    <a:pt x="1780637" y="563880"/>
                  </a:lnTo>
                  <a:lnTo>
                    <a:pt x="1780637" y="560070"/>
                  </a:lnTo>
                  <a:lnTo>
                    <a:pt x="1779367" y="560070"/>
                  </a:lnTo>
                  <a:lnTo>
                    <a:pt x="1779367" y="557530"/>
                  </a:lnTo>
                  <a:lnTo>
                    <a:pt x="1778097" y="557530"/>
                  </a:lnTo>
                  <a:lnTo>
                    <a:pt x="1778097" y="553720"/>
                  </a:lnTo>
                  <a:lnTo>
                    <a:pt x="1776827" y="553720"/>
                  </a:lnTo>
                  <a:lnTo>
                    <a:pt x="1776827" y="549910"/>
                  </a:lnTo>
                  <a:close/>
                </a:path>
                <a:path w="1782445" h="1857375">
                  <a:moveTo>
                    <a:pt x="6945" y="565150"/>
                  </a:moveTo>
                  <a:lnTo>
                    <a:pt x="1475" y="565150"/>
                  </a:lnTo>
                  <a:lnTo>
                    <a:pt x="1422" y="590550"/>
                  </a:lnTo>
                  <a:lnTo>
                    <a:pt x="6910" y="590550"/>
                  </a:lnTo>
                  <a:lnTo>
                    <a:pt x="6945" y="565150"/>
                  </a:lnTo>
                  <a:close/>
                </a:path>
                <a:path w="1782445" h="1857375">
                  <a:moveTo>
                    <a:pt x="1781907" y="565150"/>
                  </a:moveTo>
                  <a:lnTo>
                    <a:pt x="1776059" y="565150"/>
                  </a:lnTo>
                  <a:lnTo>
                    <a:pt x="1776024" y="590550"/>
                  </a:lnTo>
                  <a:lnTo>
                    <a:pt x="1781969" y="590550"/>
                  </a:lnTo>
                  <a:lnTo>
                    <a:pt x="1781907" y="567690"/>
                  </a:lnTo>
                  <a:lnTo>
                    <a:pt x="1781907" y="565150"/>
                  </a:lnTo>
                  <a:close/>
                </a:path>
                <a:path w="1782445" h="1857375">
                  <a:moveTo>
                    <a:pt x="6910" y="590550"/>
                  </a:moveTo>
                  <a:lnTo>
                    <a:pt x="1422" y="590550"/>
                  </a:lnTo>
                  <a:lnTo>
                    <a:pt x="1266" y="666750"/>
                  </a:lnTo>
                  <a:lnTo>
                    <a:pt x="6805" y="666750"/>
                  </a:lnTo>
                  <a:lnTo>
                    <a:pt x="6910" y="590550"/>
                  </a:lnTo>
                  <a:close/>
                </a:path>
                <a:path w="1782445" h="1857375">
                  <a:moveTo>
                    <a:pt x="1781969" y="590550"/>
                  </a:moveTo>
                  <a:lnTo>
                    <a:pt x="1776024" y="590550"/>
                  </a:lnTo>
                  <a:lnTo>
                    <a:pt x="1775919" y="666750"/>
                  </a:lnTo>
                  <a:lnTo>
                    <a:pt x="1781813" y="666750"/>
                  </a:lnTo>
                  <a:lnTo>
                    <a:pt x="1781969" y="590550"/>
                  </a:lnTo>
                  <a:close/>
                </a:path>
                <a:path w="1782445" h="1857375">
                  <a:moveTo>
                    <a:pt x="6805" y="666750"/>
                  </a:moveTo>
                  <a:lnTo>
                    <a:pt x="1266" y="666750"/>
                  </a:lnTo>
                  <a:lnTo>
                    <a:pt x="1240" y="679450"/>
                  </a:lnTo>
                  <a:lnTo>
                    <a:pt x="6788" y="679450"/>
                  </a:lnTo>
                  <a:lnTo>
                    <a:pt x="6805" y="666750"/>
                  </a:lnTo>
                  <a:close/>
                </a:path>
                <a:path w="1782445" h="1857375">
                  <a:moveTo>
                    <a:pt x="1781813" y="666750"/>
                  </a:moveTo>
                  <a:lnTo>
                    <a:pt x="1775919" y="666750"/>
                  </a:lnTo>
                  <a:lnTo>
                    <a:pt x="1775901" y="679450"/>
                  </a:lnTo>
                  <a:lnTo>
                    <a:pt x="1781787" y="679450"/>
                  </a:lnTo>
                  <a:lnTo>
                    <a:pt x="1781813" y="666750"/>
                  </a:lnTo>
                  <a:close/>
                </a:path>
                <a:path w="1782445" h="1857375">
                  <a:moveTo>
                    <a:pt x="6788" y="679450"/>
                  </a:moveTo>
                  <a:lnTo>
                    <a:pt x="1240" y="679450"/>
                  </a:lnTo>
                  <a:lnTo>
                    <a:pt x="1045" y="774700"/>
                  </a:lnTo>
                  <a:lnTo>
                    <a:pt x="6657" y="774700"/>
                  </a:lnTo>
                  <a:lnTo>
                    <a:pt x="6788" y="679450"/>
                  </a:lnTo>
                  <a:close/>
                </a:path>
                <a:path w="1782445" h="1857375">
                  <a:moveTo>
                    <a:pt x="1781787" y="679450"/>
                  </a:moveTo>
                  <a:lnTo>
                    <a:pt x="1775901" y="679450"/>
                  </a:lnTo>
                  <a:lnTo>
                    <a:pt x="1775770" y="774700"/>
                  </a:lnTo>
                  <a:lnTo>
                    <a:pt x="1781591" y="774700"/>
                  </a:lnTo>
                  <a:lnTo>
                    <a:pt x="1781787" y="679450"/>
                  </a:lnTo>
                  <a:close/>
                </a:path>
                <a:path w="1782445" h="1857375">
                  <a:moveTo>
                    <a:pt x="6657" y="774700"/>
                  </a:moveTo>
                  <a:lnTo>
                    <a:pt x="1045" y="774700"/>
                  </a:lnTo>
                  <a:lnTo>
                    <a:pt x="693" y="946150"/>
                  </a:lnTo>
                  <a:lnTo>
                    <a:pt x="6421" y="946150"/>
                  </a:lnTo>
                  <a:lnTo>
                    <a:pt x="6657" y="774700"/>
                  </a:lnTo>
                  <a:close/>
                </a:path>
                <a:path w="1782445" h="1857375">
                  <a:moveTo>
                    <a:pt x="1781591" y="774700"/>
                  </a:moveTo>
                  <a:lnTo>
                    <a:pt x="1775770" y="774700"/>
                  </a:lnTo>
                  <a:lnTo>
                    <a:pt x="1775534" y="946150"/>
                  </a:lnTo>
                  <a:lnTo>
                    <a:pt x="1781239" y="946150"/>
                  </a:lnTo>
                  <a:lnTo>
                    <a:pt x="1781591" y="774700"/>
                  </a:lnTo>
                  <a:close/>
                </a:path>
                <a:path w="1782445" h="1857375">
                  <a:moveTo>
                    <a:pt x="6421" y="946150"/>
                  </a:moveTo>
                  <a:lnTo>
                    <a:pt x="693" y="946150"/>
                  </a:lnTo>
                  <a:lnTo>
                    <a:pt x="549" y="1016000"/>
                  </a:lnTo>
                  <a:lnTo>
                    <a:pt x="6324" y="1016000"/>
                  </a:lnTo>
                  <a:lnTo>
                    <a:pt x="6421" y="946150"/>
                  </a:lnTo>
                  <a:close/>
                </a:path>
                <a:path w="1782445" h="1857375">
                  <a:moveTo>
                    <a:pt x="1781239" y="946150"/>
                  </a:moveTo>
                  <a:lnTo>
                    <a:pt x="1775534" y="946150"/>
                  </a:lnTo>
                  <a:lnTo>
                    <a:pt x="1775438" y="1016000"/>
                  </a:lnTo>
                  <a:lnTo>
                    <a:pt x="1781096" y="1016000"/>
                  </a:lnTo>
                  <a:lnTo>
                    <a:pt x="1781239" y="946150"/>
                  </a:lnTo>
                  <a:close/>
                </a:path>
                <a:path w="1782445" h="1857375">
                  <a:moveTo>
                    <a:pt x="6324" y="1016000"/>
                  </a:moveTo>
                  <a:lnTo>
                    <a:pt x="549" y="1016000"/>
                  </a:lnTo>
                  <a:lnTo>
                    <a:pt x="432" y="1073150"/>
                  </a:lnTo>
                  <a:lnTo>
                    <a:pt x="6246" y="1073150"/>
                  </a:lnTo>
                  <a:lnTo>
                    <a:pt x="6324" y="1016000"/>
                  </a:lnTo>
                  <a:close/>
                </a:path>
                <a:path w="1782445" h="1857375">
                  <a:moveTo>
                    <a:pt x="1781096" y="1016000"/>
                  </a:moveTo>
                  <a:lnTo>
                    <a:pt x="1775438" y="1016000"/>
                  </a:lnTo>
                  <a:lnTo>
                    <a:pt x="1775359" y="1073150"/>
                  </a:lnTo>
                  <a:lnTo>
                    <a:pt x="1780978" y="1073150"/>
                  </a:lnTo>
                  <a:lnTo>
                    <a:pt x="1781096" y="1016000"/>
                  </a:lnTo>
                  <a:close/>
                </a:path>
                <a:path w="1782445" h="1857375">
                  <a:moveTo>
                    <a:pt x="6246" y="1073150"/>
                  </a:moveTo>
                  <a:lnTo>
                    <a:pt x="432" y="1073150"/>
                  </a:lnTo>
                  <a:lnTo>
                    <a:pt x="393" y="1092200"/>
                  </a:lnTo>
                  <a:lnTo>
                    <a:pt x="6219" y="1092200"/>
                  </a:lnTo>
                  <a:lnTo>
                    <a:pt x="6246" y="1073150"/>
                  </a:lnTo>
                  <a:close/>
                </a:path>
                <a:path w="1782445" h="1857375">
                  <a:moveTo>
                    <a:pt x="1780978" y="1073150"/>
                  </a:moveTo>
                  <a:lnTo>
                    <a:pt x="1775359" y="1073150"/>
                  </a:lnTo>
                  <a:lnTo>
                    <a:pt x="1775333" y="1092200"/>
                  </a:lnTo>
                  <a:lnTo>
                    <a:pt x="1780939" y="1092200"/>
                  </a:lnTo>
                  <a:lnTo>
                    <a:pt x="1780978" y="1073150"/>
                  </a:lnTo>
                  <a:close/>
                </a:path>
                <a:path w="1782445" h="1857375">
                  <a:moveTo>
                    <a:pt x="6219" y="1092200"/>
                  </a:moveTo>
                  <a:lnTo>
                    <a:pt x="393" y="1092200"/>
                  </a:lnTo>
                  <a:lnTo>
                    <a:pt x="294" y="1140460"/>
                  </a:lnTo>
                  <a:lnTo>
                    <a:pt x="6153" y="1140460"/>
                  </a:lnTo>
                  <a:lnTo>
                    <a:pt x="6219" y="1092200"/>
                  </a:lnTo>
                  <a:close/>
                </a:path>
                <a:path w="1782445" h="1857375">
                  <a:moveTo>
                    <a:pt x="1780939" y="1092200"/>
                  </a:moveTo>
                  <a:lnTo>
                    <a:pt x="1775333" y="1092200"/>
                  </a:lnTo>
                  <a:lnTo>
                    <a:pt x="1775266" y="1140460"/>
                  </a:lnTo>
                  <a:lnTo>
                    <a:pt x="1780840" y="1140460"/>
                  </a:lnTo>
                  <a:lnTo>
                    <a:pt x="1780939" y="1092200"/>
                  </a:lnTo>
                  <a:close/>
                </a:path>
                <a:path w="1782445" h="1857375">
                  <a:moveTo>
                    <a:pt x="6153" y="1140460"/>
                  </a:moveTo>
                  <a:lnTo>
                    <a:pt x="294" y="1140460"/>
                  </a:lnTo>
                  <a:lnTo>
                    <a:pt x="263" y="1155700"/>
                  </a:lnTo>
                  <a:lnTo>
                    <a:pt x="6132" y="1155700"/>
                  </a:lnTo>
                  <a:lnTo>
                    <a:pt x="6153" y="1140460"/>
                  </a:lnTo>
                  <a:close/>
                </a:path>
                <a:path w="1782445" h="1857375">
                  <a:moveTo>
                    <a:pt x="1780840" y="1140460"/>
                  </a:moveTo>
                  <a:lnTo>
                    <a:pt x="1775266" y="1140460"/>
                  </a:lnTo>
                  <a:lnTo>
                    <a:pt x="1775245" y="1155700"/>
                  </a:lnTo>
                  <a:lnTo>
                    <a:pt x="1780809" y="1155700"/>
                  </a:lnTo>
                  <a:lnTo>
                    <a:pt x="1780840" y="1140460"/>
                  </a:lnTo>
                  <a:close/>
                </a:path>
                <a:path w="1782445" h="1857375">
                  <a:moveTo>
                    <a:pt x="6132" y="1155700"/>
                  </a:moveTo>
                  <a:lnTo>
                    <a:pt x="263" y="1155700"/>
                  </a:lnTo>
                  <a:lnTo>
                    <a:pt x="211" y="1181100"/>
                  </a:lnTo>
                  <a:lnTo>
                    <a:pt x="6097" y="1181100"/>
                  </a:lnTo>
                  <a:lnTo>
                    <a:pt x="6132" y="1155700"/>
                  </a:lnTo>
                  <a:close/>
                </a:path>
                <a:path w="1782445" h="1857375">
                  <a:moveTo>
                    <a:pt x="1780809" y="1155700"/>
                  </a:moveTo>
                  <a:lnTo>
                    <a:pt x="1775245" y="1155700"/>
                  </a:lnTo>
                  <a:lnTo>
                    <a:pt x="1775210" y="1181100"/>
                  </a:lnTo>
                  <a:lnTo>
                    <a:pt x="1780757" y="1181100"/>
                  </a:lnTo>
                  <a:lnTo>
                    <a:pt x="1780809" y="1155700"/>
                  </a:lnTo>
                  <a:close/>
                </a:path>
                <a:path w="1782445" h="1857375">
                  <a:moveTo>
                    <a:pt x="6097" y="1181100"/>
                  </a:moveTo>
                  <a:lnTo>
                    <a:pt x="211" y="1181100"/>
                  </a:lnTo>
                  <a:lnTo>
                    <a:pt x="185" y="1193800"/>
                  </a:lnTo>
                  <a:lnTo>
                    <a:pt x="6079" y="1193800"/>
                  </a:lnTo>
                  <a:lnTo>
                    <a:pt x="6097" y="1181100"/>
                  </a:lnTo>
                  <a:close/>
                </a:path>
                <a:path w="1782445" h="1857375">
                  <a:moveTo>
                    <a:pt x="1780757" y="1181100"/>
                  </a:moveTo>
                  <a:lnTo>
                    <a:pt x="1775210" y="1181100"/>
                  </a:lnTo>
                  <a:lnTo>
                    <a:pt x="1775193" y="1193800"/>
                  </a:lnTo>
                  <a:lnTo>
                    <a:pt x="1780731" y="1193800"/>
                  </a:lnTo>
                  <a:lnTo>
                    <a:pt x="1780757" y="1181100"/>
                  </a:lnTo>
                  <a:close/>
                </a:path>
                <a:path w="1782445" h="1857375">
                  <a:moveTo>
                    <a:pt x="6079" y="1193800"/>
                  </a:moveTo>
                  <a:lnTo>
                    <a:pt x="185" y="1193800"/>
                  </a:lnTo>
                  <a:lnTo>
                    <a:pt x="54" y="1257300"/>
                  </a:lnTo>
                  <a:lnTo>
                    <a:pt x="5992" y="1257300"/>
                  </a:lnTo>
                  <a:lnTo>
                    <a:pt x="6079" y="1193800"/>
                  </a:lnTo>
                  <a:close/>
                </a:path>
                <a:path w="1782445" h="1857375">
                  <a:moveTo>
                    <a:pt x="1780731" y="1193800"/>
                  </a:moveTo>
                  <a:lnTo>
                    <a:pt x="1775193" y="1193800"/>
                  </a:lnTo>
                  <a:lnTo>
                    <a:pt x="1775105" y="1257300"/>
                  </a:lnTo>
                  <a:lnTo>
                    <a:pt x="1780600" y="1257300"/>
                  </a:lnTo>
                  <a:lnTo>
                    <a:pt x="1780731" y="1193800"/>
                  </a:lnTo>
                  <a:close/>
                </a:path>
                <a:path w="1782445" h="1857375">
                  <a:moveTo>
                    <a:pt x="5992" y="1257300"/>
                  </a:moveTo>
                  <a:lnTo>
                    <a:pt x="54" y="1257300"/>
                  </a:lnTo>
                  <a:lnTo>
                    <a:pt x="0" y="1283970"/>
                  </a:lnTo>
                  <a:lnTo>
                    <a:pt x="97" y="1287780"/>
                  </a:lnTo>
                  <a:lnTo>
                    <a:pt x="1367" y="1287780"/>
                  </a:lnTo>
                  <a:lnTo>
                    <a:pt x="1367" y="1289050"/>
                  </a:lnTo>
                  <a:lnTo>
                    <a:pt x="5948" y="1289050"/>
                  </a:lnTo>
                  <a:lnTo>
                    <a:pt x="5992" y="1257300"/>
                  </a:lnTo>
                  <a:close/>
                </a:path>
                <a:path w="1782445" h="1857375">
                  <a:moveTo>
                    <a:pt x="1780600" y="1257300"/>
                  </a:moveTo>
                  <a:lnTo>
                    <a:pt x="1775105" y="1257300"/>
                  </a:lnTo>
                  <a:lnTo>
                    <a:pt x="1775062" y="1289050"/>
                  </a:lnTo>
                  <a:lnTo>
                    <a:pt x="1780535" y="1289050"/>
                  </a:lnTo>
                  <a:lnTo>
                    <a:pt x="1780600" y="1257300"/>
                  </a:lnTo>
                  <a:close/>
                </a:path>
                <a:path w="1782445" h="1857375">
                  <a:moveTo>
                    <a:pt x="1780535" y="1289050"/>
                  </a:moveTo>
                  <a:lnTo>
                    <a:pt x="1775062" y="1289050"/>
                  </a:lnTo>
                  <a:lnTo>
                    <a:pt x="1775032" y="1310640"/>
                  </a:lnTo>
                  <a:lnTo>
                    <a:pt x="1775557" y="1310640"/>
                  </a:lnTo>
                  <a:lnTo>
                    <a:pt x="1775557" y="1306830"/>
                  </a:lnTo>
                  <a:lnTo>
                    <a:pt x="1776827" y="1306830"/>
                  </a:lnTo>
                  <a:lnTo>
                    <a:pt x="1776827" y="1304290"/>
                  </a:lnTo>
                  <a:lnTo>
                    <a:pt x="1778097" y="1304290"/>
                  </a:lnTo>
                  <a:lnTo>
                    <a:pt x="1778097" y="1300480"/>
                  </a:lnTo>
                  <a:lnTo>
                    <a:pt x="1779367" y="1300480"/>
                  </a:lnTo>
                  <a:lnTo>
                    <a:pt x="1779367" y="1296670"/>
                  </a:lnTo>
                  <a:lnTo>
                    <a:pt x="1780519" y="1296670"/>
                  </a:lnTo>
                  <a:lnTo>
                    <a:pt x="1780535" y="1289050"/>
                  </a:lnTo>
                  <a:close/>
                </a:path>
                <a:path w="1782445" h="1857375">
                  <a:moveTo>
                    <a:pt x="5948" y="1289050"/>
                  </a:moveTo>
                  <a:lnTo>
                    <a:pt x="1367" y="1289050"/>
                  </a:lnTo>
                  <a:lnTo>
                    <a:pt x="1367" y="1291590"/>
                  </a:lnTo>
                  <a:lnTo>
                    <a:pt x="2637" y="1291590"/>
                  </a:lnTo>
                  <a:lnTo>
                    <a:pt x="2637" y="1295400"/>
                  </a:lnTo>
                  <a:lnTo>
                    <a:pt x="3907" y="1295400"/>
                  </a:lnTo>
                  <a:lnTo>
                    <a:pt x="3907" y="1299210"/>
                  </a:lnTo>
                  <a:lnTo>
                    <a:pt x="5177" y="1299210"/>
                  </a:lnTo>
                  <a:lnTo>
                    <a:pt x="5177" y="1303020"/>
                  </a:lnTo>
                  <a:lnTo>
                    <a:pt x="5929" y="1303020"/>
                  </a:lnTo>
                  <a:lnTo>
                    <a:pt x="5948" y="1289050"/>
                  </a:lnTo>
                  <a:close/>
                </a:path>
                <a:path w="1782445" h="1857375">
                  <a:moveTo>
                    <a:pt x="1235807" y="1855959"/>
                  </a:moveTo>
                  <a:lnTo>
                    <a:pt x="548737" y="1855959"/>
                  </a:lnTo>
                  <a:lnTo>
                    <a:pt x="548737" y="1857229"/>
                  </a:lnTo>
                  <a:lnTo>
                    <a:pt x="1235807" y="1857229"/>
                  </a:lnTo>
                  <a:lnTo>
                    <a:pt x="1235807" y="1855959"/>
                  </a:lnTo>
                  <a:close/>
                </a:path>
                <a:path w="1782445" h="1857375">
                  <a:moveTo>
                    <a:pt x="1239617" y="1854689"/>
                  </a:moveTo>
                  <a:lnTo>
                    <a:pt x="546197" y="1854689"/>
                  </a:lnTo>
                  <a:lnTo>
                    <a:pt x="546197" y="1855959"/>
                  </a:lnTo>
                  <a:lnTo>
                    <a:pt x="1239617" y="1855959"/>
                  </a:lnTo>
                  <a:lnTo>
                    <a:pt x="1239617" y="1854689"/>
                  </a:lnTo>
                  <a:close/>
                </a:path>
                <a:path w="1782445" h="1857375">
                  <a:moveTo>
                    <a:pt x="1242157" y="1853419"/>
                  </a:moveTo>
                  <a:lnTo>
                    <a:pt x="542387" y="1853419"/>
                  </a:lnTo>
                  <a:lnTo>
                    <a:pt x="542387" y="1854689"/>
                  </a:lnTo>
                  <a:lnTo>
                    <a:pt x="1242157" y="1854689"/>
                  </a:lnTo>
                  <a:lnTo>
                    <a:pt x="1242157" y="1853419"/>
                  </a:lnTo>
                  <a:close/>
                </a:path>
                <a:path w="1782445" h="1857375">
                  <a:moveTo>
                    <a:pt x="1245967" y="1852149"/>
                  </a:moveTo>
                  <a:lnTo>
                    <a:pt x="538577" y="1852149"/>
                  </a:lnTo>
                  <a:lnTo>
                    <a:pt x="538577" y="1853419"/>
                  </a:lnTo>
                  <a:lnTo>
                    <a:pt x="1245967" y="1853419"/>
                  </a:lnTo>
                  <a:lnTo>
                    <a:pt x="1245967" y="1852149"/>
                  </a:lnTo>
                  <a:close/>
                </a:path>
                <a:path w="1782445" h="1857375">
                  <a:moveTo>
                    <a:pt x="889732" y="1850879"/>
                  </a:moveTo>
                  <a:lnTo>
                    <a:pt x="536037" y="1850879"/>
                  </a:lnTo>
                  <a:lnTo>
                    <a:pt x="536037" y="1852149"/>
                  </a:lnTo>
                  <a:lnTo>
                    <a:pt x="1249777" y="1852149"/>
                  </a:lnTo>
                  <a:lnTo>
                    <a:pt x="889732" y="1850879"/>
                  </a:lnTo>
                  <a:close/>
                </a:path>
              </a:pathLst>
            </a:custGeom>
            <a:solidFill>
              <a:srgbClr val="565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3876792" y="830580"/>
              <a:ext cx="1770380" cy="1844675"/>
            </a:xfrm>
            <a:custGeom>
              <a:avLst/>
              <a:gdLst/>
              <a:ahLst/>
              <a:cxnLst/>
              <a:rect l="l" t="t" r="r" b="b"/>
              <a:pathLst>
                <a:path w="1770379" h="1844675">
                  <a:moveTo>
                    <a:pt x="1255277" y="5079"/>
                  </a:moveTo>
                  <a:lnTo>
                    <a:pt x="1251467" y="5079"/>
                  </a:lnTo>
                  <a:lnTo>
                    <a:pt x="1251467" y="7619"/>
                  </a:lnTo>
                  <a:lnTo>
                    <a:pt x="1255277" y="7619"/>
                  </a:lnTo>
                  <a:lnTo>
                    <a:pt x="1255277" y="5079"/>
                  </a:lnTo>
                  <a:close/>
                </a:path>
                <a:path w="1770379" h="1844675">
                  <a:moveTo>
                    <a:pt x="517407" y="5079"/>
                  </a:moveTo>
                  <a:lnTo>
                    <a:pt x="513597" y="5079"/>
                  </a:lnTo>
                  <a:lnTo>
                    <a:pt x="513597" y="6350"/>
                  </a:lnTo>
                  <a:lnTo>
                    <a:pt x="517407" y="6350"/>
                  </a:lnTo>
                  <a:lnTo>
                    <a:pt x="517407" y="5079"/>
                  </a:lnTo>
                  <a:close/>
                </a:path>
                <a:path w="1770379" h="1844675">
                  <a:moveTo>
                    <a:pt x="523757" y="3809"/>
                  </a:moveTo>
                  <a:lnTo>
                    <a:pt x="521217" y="3809"/>
                  </a:lnTo>
                  <a:lnTo>
                    <a:pt x="521217" y="5079"/>
                  </a:lnTo>
                  <a:lnTo>
                    <a:pt x="523757" y="5079"/>
                  </a:lnTo>
                  <a:lnTo>
                    <a:pt x="523757" y="3809"/>
                  </a:lnTo>
                  <a:close/>
                </a:path>
                <a:path w="1770379" h="1844675">
                  <a:moveTo>
                    <a:pt x="1247657" y="3809"/>
                  </a:moveTo>
                  <a:lnTo>
                    <a:pt x="1245117" y="3809"/>
                  </a:lnTo>
                  <a:lnTo>
                    <a:pt x="1245117" y="5079"/>
                  </a:lnTo>
                  <a:lnTo>
                    <a:pt x="1247657" y="5079"/>
                  </a:lnTo>
                  <a:lnTo>
                    <a:pt x="1247657" y="3809"/>
                  </a:lnTo>
                  <a:close/>
                </a:path>
                <a:path w="1770379" h="1844675">
                  <a:moveTo>
                    <a:pt x="1241307" y="1269"/>
                  </a:moveTo>
                  <a:lnTo>
                    <a:pt x="527567" y="1269"/>
                  </a:lnTo>
                  <a:lnTo>
                    <a:pt x="527567" y="3809"/>
                  </a:lnTo>
                  <a:lnTo>
                    <a:pt x="1241307" y="3809"/>
                  </a:lnTo>
                  <a:lnTo>
                    <a:pt x="1241307" y="1269"/>
                  </a:lnTo>
                  <a:close/>
                </a:path>
                <a:path w="1770379" h="1844675">
                  <a:moveTo>
                    <a:pt x="533917" y="0"/>
                  </a:moveTo>
                  <a:lnTo>
                    <a:pt x="531377" y="0"/>
                  </a:lnTo>
                  <a:lnTo>
                    <a:pt x="531377" y="1269"/>
                  </a:lnTo>
                  <a:lnTo>
                    <a:pt x="533917" y="1269"/>
                  </a:lnTo>
                  <a:lnTo>
                    <a:pt x="533917" y="0"/>
                  </a:lnTo>
                  <a:close/>
                </a:path>
                <a:path w="1770379" h="1844675">
                  <a:moveTo>
                    <a:pt x="7415" y="525780"/>
                  </a:moveTo>
                  <a:lnTo>
                    <a:pt x="6867" y="525780"/>
                  </a:lnTo>
                  <a:lnTo>
                    <a:pt x="6867" y="528320"/>
                  </a:lnTo>
                  <a:lnTo>
                    <a:pt x="5597" y="528320"/>
                  </a:lnTo>
                  <a:lnTo>
                    <a:pt x="5597" y="532130"/>
                  </a:lnTo>
                  <a:lnTo>
                    <a:pt x="4327" y="532130"/>
                  </a:lnTo>
                  <a:lnTo>
                    <a:pt x="4327" y="535940"/>
                  </a:lnTo>
                  <a:lnTo>
                    <a:pt x="3057" y="535940"/>
                  </a:lnTo>
                  <a:lnTo>
                    <a:pt x="3057" y="539750"/>
                  </a:lnTo>
                  <a:lnTo>
                    <a:pt x="1787" y="539750"/>
                  </a:lnTo>
                  <a:lnTo>
                    <a:pt x="1787" y="543560"/>
                  </a:lnTo>
                  <a:lnTo>
                    <a:pt x="1037" y="543560"/>
                  </a:lnTo>
                  <a:lnTo>
                    <a:pt x="1016" y="558800"/>
                  </a:lnTo>
                  <a:lnTo>
                    <a:pt x="7369" y="558800"/>
                  </a:lnTo>
                  <a:lnTo>
                    <a:pt x="7415" y="525780"/>
                  </a:lnTo>
                  <a:close/>
                </a:path>
                <a:path w="1770379" h="1844675">
                  <a:moveTo>
                    <a:pt x="1764547" y="525780"/>
                  </a:moveTo>
                  <a:lnTo>
                    <a:pt x="1763829" y="525780"/>
                  </a:lnTo>
                  <a:lnTo>
                    <a:pt x="1763783" y="558800"/>
                  </a:lnTo>
                  <a:lnTo>
                    <a:pt x="1770129" y="558800"/>
                  </a:lnTo>
                  <a:lnTo>
                    <a:pt x="1770150" y="543560"/>
                  </a:lnTo>
                  <a:lnTo>
                    <a:pt x="1769627" y="543560"/>
                  </a:lnTo>
                  <a:lnTo>
                    <a:pt x="1769627" y="539750"/>
                  </a:lnTo>
                  <a:lnTo>
                    <a:pt x="1768357" y="539750"/>
                  </a:lnTo>
                  <a:lnTo>
                    <a:pt x="1768357" y="535940"/>
                  </a:lnTo>
                  <a:lnTo>
                    <a:pt x="1767087" y="535940"/>
                  </a:lnTo>
                  <a:lnTo>
                    <a:pt x="1767087" y="532130"/>
                  </a:lnTo>
                  <a:lnTo>
                    <a:pt x="1765817" y="532130"/>
                  </a:lnTo>
                  <a:lnTo>
                    <a:pt x="1765817" y="528320"/>
                  </a:lnTo>
                  <a:lnTo>
                    <a:pt x="1764547" y="528320"/>
                  </a:lnTo>
                  <a:lnTo>
                    <a:pt x="1764547" y="525780"/>
                  </a:lnTo>
                  <a:close/>
                </a:path>
                <a:path w="1770379" h="1844675">
                  <a:moveTo>
                    <a:pt x="7369" y="558800"/>
                  </a:moveTo>
                  <a:lnTo>
                    <a:pt x="1016" y="558800"/>
                  </a:lnTo>
                  <a:lnTo>
                    <a:pt x="981" y="584200"/>
                  </a:lnTo>
                  <a:lnTo>
                    <a:pt x="7334" y="584200"/>
                  </a:lnTo>
                  <a:lnTo>
                    <a:pt x="7369" y="558800"/>
                  </a:lnTo>
                  <a:close/>
                </a:path>
                <a:path w="1770379" h="1844675">
                  <a:moveTo>
                    <a:pt x="1770129" y="558800"/>
                  </a:moveTo>
                  <a:lnTo>
                    <a:pt x="1763783" y="558800"/>
                  </a:lnTo>
                  <a:lnTo>
                    <a:pt x="1763748" y="584200"/>
                  </a:lnTo>
                  <a:lnTo>
                    <a:pt x="1770094" y="584200"/>
                  </a:lnTo>
                  <a:lnTo>
                    <a:pt x="1770129" y="558800"/>
                  </a:lnTo>
                  <a:close/>
                </a:path>
                <a:path w="1770379" h="1844675">
                  <a:moveTo>
                    <a:pt x="7334" y="584200"/>
                  </a:moveTo>
                  <a:lnTo>
                    <a:pt x="981" y="584200"/>
                  </a:lnTo>
                  <a:lnTo>
                    <a:pt x="876" y="660400"/>
                  </a:lnTo>
                  <a:lnTo>
                    <a:pt x="7228" y="660400"/>
                  </a:lnTo>
                  <a:lnTo>
                    <a:pt x="7334" y="584200"/>
                  </a:lnTo>
                  <a:close/>
                </a:path>
                <a:path w="1770379" h="1844675">
                  <a:moveTo>
                    <a:pt x="1770094" y="584200"/>
                  </a:moveTo>
                  <a:lnTo>
                    <a:pt x="1763748" y="584200"/>
                  </a:lnTo>
                  <a:lnTo>
                    <a:pt x="1763642" y="660400"/>
                  </a:lnTo>
                  <a:lnTo>
                    <a:pt x="1769989" y="660400"/>
                  </a:lnTo>
                  <a:lnTo>
                    <a:pt x="1770094" y="584200"/>
                  </a:lnTo>
                  <a:close/>
                </a:path>
                <a:path w="1770379" h="1844675">
                  <a:moveTo>
                    <a:pt x="7228" y="660400"/>
                  </a:moveTo>
                  <a:lnTo>
                    <a:pt x="876" y="660400"/>
                  </a:lnTo>
                  <a:lnTo>
                    <a:pt x="858" y="673100"/>
                  </a:lnTo>
                  <a:lnTo>
                    <a:pt x="7211" y="673100"/>
                  </a:lnTo>
                  <a:lnTo>
                    <a:pt x="7228" y="660400"/>
                  </a:lnTo>
                  <a:close/>
                </a:path>
                <a:path w="1770379" h="1844675">
                  <a:moveTo>
                    <a:pt x="1769989" y="660400"/>
                  </a:moveTo>
                  <a:lnTo>
                    <a:pt x="1763642" y="660400"/>
                  </a:lnTo>
                  <a:lnTo>
                    <a:pt x="1763624" y="673100"/>
                  </a:lnTo>
                  <a:lnTo>
                    <a:pt x="1769972" y="673100"/>
                  </a:lnTo>
                  <a:lnTo>
                    <a:pt x="1769989" y="660400"/>
                  </a:lnTo>
                  <a:close/>
                </a:path>
                <a:path w="1770379" h="1844675">
                  <a:moveTo>
                    <a:pt x="7211" y="673100"/>
                  </a:moveTo>
                  <a:lnTo>
                    <a:pt x="858" y="673100"/>
                  </a:lnTo>
                  <a:lnTo>
                    <a:pt x="727" y="768350"/>
                  </a:lnTo>
                  <a:lnTo>
                    <a:pt x="7079" y="768350"/>
                  </a:lnTo>
                  <a:lnTo>
                    <a:pt x="7211" y="673100"/>
                  </a:lnTo>
                  <a:close/>
                </a:path>
                <a:path w="1770379" h="1844675">
                  <a:moveTo>
                    <a:pt x="1769972" y="673100"/>
                  </a:moveTo>
                  <a:lnTo>
                    <a:pt x="1763624" y="673100"/>
                  </a:lnTo>
                  <a:lnTo>
                    <a:pt x="1763492" y="768350"/>
                  </a:lnTo>
                  <a:lnTo>
                    <a:pt x="1769841" y="768350"/>
                  </a:lnTo>
                  <a:lnTo>
                    <a:pt x="1769972" y="673100"/>
                  </a:lnTo>
                  <a:close/>
                </a:path>
                <a:path w="1770379" h="1844675">
                  <a:moveTo>
                    <a:pt x="7079" y="768350"/>
                  </a:moveTo>
                  <a:lnTo>
                    <a:pt x="727" y="768350"/>
                  </a:lnTo>
                  <a:lnTo>
                    <a:pt x="491" y="939800"/>
                  </a:lnTo>
                  <a:lnTo>
                    <a:pt x="6841" y="939800"/>
                  </a:lnTo>
                  <a:lnTo>
                    <a:pt x="7079" y="768350"/>
                  </a:lnTo>
                  <a:close/>
                </a:path>
                <a:path w="1770379" h="1844675">
                  <a:moveTo>
                    <a:pt x="1769841" y="768350"/>
                  </a:moveTo>
                  <a:lnTo>
                    <a:pt x="1763492" y="768350"/>
                  </a:lnTo>
                  <a:lnTo>
                    <a:pt x="1763254" y="939800"/>
                  </a:lnTo>
                  <a:lnTo>
                    <a:pt x="1769605" y="939800"/>
                  </a:lnTo>
                  <a:lnTo>
                    <a:pt x="1769841" y="768350"/>
                  </a:lnTo>
                  <a:close/>
                </a:path>
                <a:path w="1770379" h="1844675">
                  <a:moveTo>
                    <a:pt x="6841" y="939800"/>
                  </a:moveTo>
                  <a:lnTo>
                    <a:pt x="491" y="939800"/>
                  </a:lnTo>
                  <a:lnTo>
                    <a:pt x="395" y="1009650"/>
                  </a:lnTo>
                  <a:lnTo>
                    <a:pt x="6744" y="1009650"/>
                  </a:lnTo>
                  <a:lnTo>
                    <a:pt x="6841" y="939800"/>
                  </a:lnTo>
                  <a:close/>
                </a:path>
                <a:path w="1770379" h="1844675">
                  <a:moveTo>
                    <a:pt x="1769605" y="939800"/>
                  </a:moveTo>
                  <a:lnTo>
                    <a:pt x="1763254" y="939800"/>
                  </a:lnTo>
                  <a:lnTo>
                    <a:pt x="1763158" y="1009650"/>
                  </a:lnTo>
                  <a:lnTo>
                    <a:pt x="1769508" y="1009650"/>
                  </a:lnTo>
                  <a:lnTo>
                    <a:pt x="1769605" y="939800"/>
                  </a:lnTo>
                  <a:close/>
                </a:path>
                <a:path w="1770379" h="1844675">
                  <a:moveTo>
                    <a:pt x="6744" y="1009650"/>
                  </a:moveTo>
                  <a:lnTo>
                    <a:pt x="395" y="1009650"/>
                  </a:lnTo>
                  <a:lnTo>
                    <a:pt x="316" y="1066800"/>
                  </a:lnTo>
                  <a:lnTo>
                    <a:pt x="6665" y="1066800"/>
                  </a:lnTo>
                  <a:lnTo>
                    <a:pt x="6744" y="1009650"/>
                  </a:lnTo>
                  <a:close/>
                </a:path>
                <a:path w="1770379" h="1844675">
                  <a:moveTo>
                    <a:pt x="1769508" y="1009650"/>
                  </a:moveTo>
                  <a:lnTo>
                    <a:pt x="1763158" y="1009650"/>
                  </a:lnTo>
                  <a:lnTo>
                    <a:pt x="1763078" y="1066800"/>
                  </a:lnTo>
                  <a:lnTo>
                    <a:pt x="1769430" y="1066800"/>
                  </a:lnTo>
                  <a:lnTo>
                    <a:pt x="1769508" y="1009650"/>
                  </a:lnTo>
                  <a:close/>
                </a:path>
                <a:path w="1770379" h="1844675">
                  <a:moveTo>
                    <a:pt x="6665" y="1066800"/>
                  </a:moveTo>
                  <a:lnTo>
                    <a:pt x="316" y="1066800"/>
                  </a:lnTo>
                  <a:lnTo>
                    <a:pt x="290" y="1085850"/>
                  </a:lnTo>
                  <a:lnTo>
                    <a:pt x="6638" y="1085850"/>
                  </a:lnTo>
                  <a:lnTo>
                    <a:pt x="6665" y="1066800"/>
                  </a:lnTo>
                  <a:close/>
                </a:path>
                <a:path w="1770379" h="1844675">
                  <a:moveTo>
                    <a:pt x="1769430" y="1066800"/>
                  </a:moveTo>
                  <a:lnTo>
                    <a:pt x="1763078" y="1066800"/>
                  </a:lnTo>
                  <a:lnTo>
                    <a:pt x="1763052" y="1085850"/>
                  </a:lnTo>
                  <a:lnTo>
                    <a:pt x="1769403" y="1085850"/>
                  </a:lnTo>
                  <a:lnTo>
                    <a:pt x="1769430" y="1066800"/>
                  </a:lnTo>
                  <a:close/>
                </a:path>
                <a:path w="1770379" h="1844675">
                  <a:moveTo>
                    <a:pt x="6638" y="1085850"/>
                  </a:moveTo>
                  <a:lnTo>
                    <a:pt x="290" y="1085850"/>
                  </a:lnTo>
                  <a:lnTo>
                    <a:pt x="223" y="1134110"/>
                  </a:lnTo>
                  <a:lnTo>
                    <a:pt x="6571" y="1134110"/>
                  </a:lnTo>
                  <a:lnTo>
                    <a:pt x="6638" y="1085850"/>
                  </a:lnTo>
                  <a:close/>
                </a:path>
                <a:path w="1770379" h="1844675">
                  <a:moveTo>
                    <a:pt x="1769403" y="1085850"/>
                  </a:moveTo>
                  <a:lnTo>
                    <a:pt x="1763052" y="1085850"/>
                  </a:lnTo>
                  <a:lnTo>
                    <a:pt x="1762985" y="1134110"/>
                  </a:lnTo>
                  <a:lnTo>
                    <a:pt x="1769337" y="1134110"/>
                  </a:lnTo>
                  <a:lnTo>
                    <a:pt x="1769403" y="1085850"/>
                  </a:lnTo>
                  <a:close/>
                </a:path>
                <a:path w="1770379" h="1844675">
                  <a:moveTo>
                    <a:pt x="6571" y="1134110"/>
                  </a:moveTo>
                  <a:lnTo>
                    <a:pt x="223" y="1134110"/>
                  </a:lnTo>
                  <a:lnTo>
                    <a:pt x="202" y="1149350"/>
                  </a:lnTo>
                  <a:lnTo>
                    <a:pt x="6550" y="1149350"/>
                  </a:lnTo>
                  <a:lnTo>
                    <a:pt x="6571" y="1134110"/>
                  </a:lnTo>
                  <a:close/>
                </a:path>
                <a:path w="1770379" h="1844675">
                  <a:moveTo>
                    <a:pt x="1769337" y="1134110"/>
                  </a:moveTo>
                  <a:lnTo>
                    <a:pt x="1762985" y="1134110"/>
                  </a:lnTo>
                  <a:lnTo>
                    <a:pt x="1762964" y="1149350"/>
                  </a:lnTo>
                  <a:lnTo>
                    <a:pt x="1769316" y="1149350"/>
                  </a:lnTo>
                  <a:lnTo>
                    <a:pt x="1769337" y="1134110"/>
                  </a:lnTo>
                  <a:close/>
                </a:path>
                <a:path w="1770379" h="1844675">
                  <a:moveTo>
                    <a:pt x="6550" y="1149350"/>
                  </a:moveTo>
                  <a:lnTo>
                    <a:pt x="202" y="1149350"/>
                  </a:lnTo>
                  <a:lnTo>
                    <a:pt x="167" y="1174750"/>
                  </a:lnTo>
                  <a:lnTo>
                    <a:pt x="6515" y="1174750"/>
                  </a:lnTo>
                  <a:lnTo>
                    <a:pt x="6550" y="1149350"/>
                  </a:lnTo>
                  <a:close/>
                </a:path>
                <a:path w="1770379" h="1844675">
                  <a:moveTo>
                    <a:pt x="1769316" y="1149350"/>
                  </a:moveTo>
                  <a:lnTo>
                    <a:pt x="1762964" y="1149350"/>
                  </a:lnTo>
                  <a:lnTo>
                    <a:pt x="1762929" y="1174750"/>
                  </a:lnTo>
                  <a:lnTo>
                    <a:pt x="1769281" y="1174750"/>
                  </a:lnTo>
                  <a:lnTo>
                    <a:pt x="1769316" y="1149350"/>
                  </a:lnTo>
                  <a:close/>
                </a:path>
                <a:path w="1770379" h="1844675">
                  <a:moveTo>
                    <a:pt x="6515" y="1174750"/>
                  </a:moveTo>
                  <a:lnTo>
                    <a:pt x="167" y="1174750"/>
                  </a:lnTo>
                  <a:lnTo>
                    <a:pt x="150" y="1187450"/>
                  </a:lnTo>
                  <a:lnTo>
                    <a:pt x="6497" y="1187450"/>
                  </a:lnTo>
                  <a:lnTo>
                    <a:pt x="6515" y="1174750"/>
                  </a:lnTo>
                  <a:close/>
                </a:path>
                <a:path w="1770379" h="1844675">
                  <a:moveTo>
                    <a:pt x="1769281" y="1174750"/>
                  </a:moveTo>
                  <a:lnTo>
                    <a:pt x="1762929" y="1174750"/>
                  </a:lnTo>
                  <a:lnTo>
                    <a:pt x="1762911" y="1187450"/>
                  </a:lnTo>
                  <a:lnTo>
                    <a:pt x="1769263" y="1187450"/>
                  </a:lnTo>
                  <a:lnTo>
                    <a:pt x="1769281" y="1174750"/>
                  </a:lnTo>
                  <a:close/>
                </a:path>
                <a:path w="1770379" h="1844675">
                  <a:moveTo>
                    <a:pt x="6497" y="1187450"/>
                  </a:moveTo>
                  <a:lnTo>
                    <a:pt x="150" y="1187450"/>
                  </a:lnTo>
                  <a:lnTo>
                    <a:pt x="62" y="1250950"/>
                  </a:lnTo>
                  <a:lnTo>
                    <a:pt x="6409" y="1250950"/>
                  </a:lnTo>
                  <a:lnTo>
                    <a:pt x="6497" y="1187450"/>
                  </a:lnTo>
                  <a:close/>
                </a:path>
                <a:path w="1770379" h="1844675">
                  <a:moveTo>
                    <a:pt x="1769263" y="1187450"/>
                  </a:moveTo>
                  <a:lnTo>
                    <a:pt x="1762911" y="1187450"/>
                  </a:lnTo>
                  <a:lnTo>
                    <a:pt x="1762823" y="1250950"/>
                  </a:lnTo>
                  <a:lnTo>
                    <a:pt x="1769176" y="1250950"/>
                  </a:lnTo>
                  <a:lnTo>
                    <a:pt x="1769263" y="1187450"/>
                  </a:lnTo>
                  <a:close/>
                </a:path>
                <a:path w="1770379" h="1844675">
                  <a:moveTo>
                    <a:pt x="6409" y="1250950"/>
                  </a:moveTo>
                  <a:lnTo>
                    <a:pt x="62" y="1250950"/>
                  </a:lnTo>
                  <a:lnTo>
                    <a:pt x="19" y="1282700"/>
                  </a:lnTo>
                  <a:lnTo>
                    <a:pt x="6365" y="1282700"/>
                  </a:lnTo>
                  <a:lnTo>
                    <a:pt x="6409" y="1250950"/>
                  </a:lnTo>
                  <a:close/>
                </a:path>
                <a:path w="1770379" h="1844675">
                  <a:moveTo>
                    <a:pt x="1769176" y="1250950"/>
                  </a:moveTo>
                  <a:lnTo>
                    <a:pt x="1762823" y="1250950"/>
                  </a:lnTo>
                  <a:lnTo>
                    <a:pt x="1762779" y="1282700"/>
                  </a:lnTo>
                  <a:lnTo>
                    <a:pt x="1769132" y="1282700"/>
                  </a:lnTo>
                  <a:lnTo>
                    <a:pt x="1769176" y="1250950"/>
                  </a:lnTo>
                  <a:close/>
                </a:path>
                <a:path w="1770379" h="1844675">
                  <a:moveTo>
                    <a:pt x="1769132" y="1282700"/>
                  </a:moveTo>
                  <a:lnTo>
                    <a:pt x="1762779" y="1282700"/>
                  </a:lnTo>
                  <a:lnTo>
                    <a:pt x="1762726" y="1320800"/>
                  </a:lnTo>
                  <a:lnTo>
                    <a:pt x="1763277" y="1320800"/>
                  </a:lnTo>
                  <a:lnTo>
                    <a:pt x="1763277" y="1318260"/>
                  </a:lnTo>
                  <a:lnTo>
                    <a:pt x="1764547" y="1318260"/>
                  </a:lnTo>
                  <a:lnTo>
                    <a:pt x="1764547" y="1315720"/>
                  </a:lnTo>
                  <a:lnTo>
                    <a:pt x="1765817" y="1315720"/>
                  </a:lnTo>
                  <a:lnTo>
                    <a:pt x="1765817" y="1311910"/>
                  </a:lnTo>
                  <a:lnTo>
                    <a:pt x="1767087" y="1311910"/>
                  </a:lnTo>
                  <a:lnTo>
                    <a:pt x="1767087" y="1308100"/>
                  </a:lnTo>
                  <a:lnTo>
                    <a:pt x="1768357" y="1308100"/>
                  </a:lnTo>
                  <a:lnTo>
                    <a:pt x="1768357" y="1304290"/>
                  </a:lnTo>
                  <a:lnTo>
                    <a:pt x="1769103" y="1304290"/>
                  </a:lnTo>
                  <a:lnTo>
                    <a:pt x="1769132" y="1282700"/>
                  </a:lnTo>
                  <a:close/>
                </a:path>
                <a:path w="1770379" h="1844675">
                  <a:moveTo>
                    <a:pt x="6365" y="1282700"/>
                  </a:moveTo>
                  <a:lnTo>
                    <a:pt x="19" y="1282700"/>
                  </a:lnTo>
                  <a:lnTo>
                    <a:pt x="0" y="1296670"/>
                  </a:lnTo>
                  <a:lnTo>
                    <a:pt x="517" y="1296670"/>
                  </a:lnTo>
                  <a:lnTo>
                    <a:pt x="517" y="1300480"/>
                  </a:lnTo>
                  <a:lnTo>
                    <a:pt x="1787" y="1300480"/>
                  </a:lnTo>
                  <a:lnTo>
                    <a:pt x="1787" y="1304290"/>
                  </a:lnTo>
                  <a:lnTo>
                    <a:pt x="3057" y="1304290"/>
                  </a:lnTo>
                  <a:lnTo>
                    <a:pt x="3057" y="1308100"/>
                  </a:lnTo>
                  <a:lnTo>
                    <a:pt x="4327" y="1308100"/>
                  </a:lnTo>
                  <a:lnTo>
                    <a:pt x="4327" y="1311910"/>
                  </a:lnTo>
                  <a:lnTo>
                    <a:pt x="5597" y="1311910"/>
                  </a:lnTo>
                  <a:lnTo>
                    <a:pt x="5597" y="1315720"/>
                  </a:lnTo>
                  <a:lnTo>
                    <a:pt x="6319" y="1315720"/>
                  </a:lnTo>
                  <a:lnTo>
                    <a:pt x="6365" y="1282700"/>
                  </a:lnTo>
                  <a:close/>
                </a:path>
                <a:path w="1770379" h="1844675">
                  <a:moveTo>
                    <a:pt x="1246387" y="1843286"/>
                  </a:moveTo>
                  <a:lnTo>
                    <a:pt x="526297" y="1843286"/>
                  </a:lnTo>
                  <a:lnTo>
                    <a:pt x="526297" y="1844556"/>
                  </a:lnTo>
                  <a:lnTo>
                    <a:pt x="1246387" y="1844556"/>
                  </a:lnTo>
                  <a:lnTo>
                    <a:pt x="1246387" y="1843286"/>
                  </a:lnTo>
                  <a:close/>
                </a:path>
                <a:path w="1770379" h="1844675">
                  <a:moveTo>
                    <a:pt x="1250197" y="1842016"/>
                  </a:moveTo>
                  <a:lnTo>
                    <a:pt x="522487" y="1842016"/>
                  </a:lnTo>
                  <a:lnTo>
                    <a:pt x="522487" y="1843286"/>
                  </a:lnTo>
                  <a:lnTo>
                    <a:pt x="1250197" y="1843286"/>
                  </a:lnTo>
                  <a:lnTo>
                    <a:pt x="1250197" y="1842016"/>
                  </a:lnTo>
                  <a:close/>
                </a:path>
                <a:path w="1770379" h="1844675">
                  <a:moveTo>
                    <a:pt x="1254007" y="1840746"/>
                  </a:moveTo>
                  <a:lnTo>
                    <a:pt x="519947" y="1840746"/>
                  </a:lnTo>
                  <a:lnTo>
                    <a:pt x="519947" y="1842016"/>
                  </a:lnTo>
                  <a:lnTo>
                    <a:pt x="1254007" y="1842016"/>
                  </a:lnTo>
                  <a:lnTo>
                    <a:pt x="1254007" y="1840746"/>
                  </a:lnTo>
                  <a:close/>
                </a:path>
                <a:path w="1770379" h="1844675">
                  <a:moveTo>
                    <a:pt x="1256547" y="1839476"/>
                  </a:moveTo>
                  <a:lnTo>
                    <a:pt x="516137" y="1839476"/>
                  </a:lnTo>
                  <a:lnTo>
                    <a:pt x="516137" y="1840746"/>
                  </a:lnTo>
                  <a:lnTo>
                    <a:pt x="1256547" y="1840746"/>
                  </a:lnTo>
                  <a:lnTo>
                    <a:pt x="1256547" y="1839476"/>
                  </a:lnTo>
                  <a:close/>
                </a:path>
                <a:path w="1770379" h="1844675">
                  <a:moveTo>
                    <a:pt x="883802" y="1838206"/>
                  </a:moveTo>
                  <a:lnTo>
                    <a:pt x="512327" y="1838206"/>
                  </a:lnTo>
                  <a:lnTo>
                    <a:pt x="512327" y="1839476"/>
                  </a:lnTo>
                  <a:lnTo>
                    <a:pt x="1260357" y="1839476"/>
                  </a:lnTo>
                  <a:lnTo>
                    <a:pt x="883802" y="1838206"/>
                  </a:lnTo>
                  <a:close/>
                </a:path>
              </a:pathLst>
            </a:custGeom>
            <a:solidFill>
              <a:srgbClr val="575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3883112" y="836930"/>
              <a:ext cx="1757680" cy="1831975"/>
            </a:xfrm>
            <a:custGeom>
              <a:avLst/>
              <a:gdLst/>
              <a:ahLst/>
              <a:cxnLst/>
              <a:rect l="l" t="t" r="r" b="b"/>
              <a:pathLst>
                <a:path w="1757679" h="1831975">
                  <a:moveTo>
                    <a:pt x="1266737" y="7619"/>
                  </a:moveTo>
                  <a:lnTo>
                    <a:pt x="590251" y="7619"/>
                  </a:lnTo>
                  <a:lnTo>
                    <a:pt x="1266737" y="8889"/>
                  </a:lnTo>
                  <a:lnTo>
                    <a:pt x="1266737" y="7619"/>
                  </a:lnTo>
                  <a:close/>
                </a:path>
                <a:path w="1757679" h="1831975">
                  <a:moveTo>
                    <a:pt x="1264197" y="5079"/>
                  </a:moveTo>
                  <a:lnTo>
                    <a:pt x="1261657" y="5079"/>
                  </a:lnTo>
                  <a:lnTo>
                    <a:pt x="1261657" y="7619"/>
                  </a:lnTo>
                  <a:lnTo>
                    <a:pt x="1264197" y="7619"/>
                  </a:lnTo>
                  <a:lnTo>
                    <a:pt x="1264197" y="5079"/>
                  </a:lnTo>
                  <a:close/>
                </a:path>
                <a:path w="1757679" h="1831975">
                  <a:moveTo>
                    <a:pt x="495847" y="5079"/>
                  </a:moveTo>
                  <a:lnTo>
                    <a:pt x="493307" y="5079"/>
                  </a:lnTo>
                  <a:lnTo>
                    <a:pt x="493307" y="6350"/>
                  </a:lnTo>
                  <a:lnTo>
                    <a:pt x="495847" y="6350"/>
                  </a:lnTo>
                  <a:lnTo>
                    <a:pt x="495847" y="5079"/>
                  </a:lnTo>
                  <a:close/>
                </a:path>
                <a:path w="1757679" h="1831975">
                  <a:moveTo>
                    <a:pt x="502197" y="3809"/>
                  </a:moveTo>
                  <a:lnTo>
                    <a:pt x="498387" y="3809"/>
                  </a:lnTo>
                  <a:lnTo>
                    <a:pt x="498387" y="5079"/>
                  </a:lnTo>
                  <a:lnTo>
                    <a:pt x="502197" y="5079"/>
                  </a:lnTo>
                  <a:lnTo>
                    <a:pt x="502197" y="3809"/>
                  </a:lnTo>
                  <a:close/>
                </a:path>
                <a:path w="1757679" h="1831975">
                  <a:moveTo>
                    <a:pt x="1259117" y="3809"/>
                  </a:moveTo>
                  <a:lnTo>
                    <a:pt x="1256577" y="3809"/>
                  </a:lnTo>
                  <a:lnTo>
                    <a:pt x="1256577" y="5079"/>
                  </a:lnTo>
                  <a:lnTo>
                    <a:pt x="1259117" y="5079"/>
                  </a:lnTo>
                  <a:lnTo>
                    <a:pt x="1259117" y="3809"/>
                  </a:lnTo>
                  <a:close/>
                </a:path>
                <a:path w="1757679" h="1831975">
                  <a:moveTo>
                    <a:pt x="1251497" y="1269"/>
                  </a:moveTo>
                  <a:lnTo>
                    <a:pt x="504737" y="1269"/>
                  </a:lnTo>
                  <a:lnTo>
                    <a:pt x="504737" y="3809"/>
                  </a:lnTo>
                  <a:lnTo>
                    <a:pt x="1251497" y="3809"/>
                  </a:lnTo>
                  <a:lnTo>
                    <a:pt x="1251497" y="1269"/>
                  </a:lnTo>
                  <a:close/>
                </a:path>
                <a:path w="1757679" h="1831975">
                  <a:moveTo>
                    <a:pt x="511087" y="0"/>
                  </a:moveTo>
                  <a:lnTo>
                    <a:pt x="507277" y="0"/>
                  </a:lnTo>
                  <a:lnTo>
                    <a:pt x="507277" y="1269"/>
                  </a:lnTo>
                  <a:lnTo>
                    <a:pt x="511087" y="1269"/>
                  </a:lnTo>
                  <a:lnTo>
                    <a:pt x="511087" y="0"/>
                  </a:lnTo>
                  <a:close/>
                </a:path>
                <a:path w="1757679" h="1831975">
                  <a:moveTo>
                    <a:pt x="8394" y="502920"/>
                  </a:moveTo>
                  <a:lnTo>
                    <a:pt x="8167" y="502920"/>
                  </a:lnTo>
                  <a:lnTo>
                    <a:pt x="8167" y="505460"/>
                  </a:lnTo>
                  <a:lnTo>
                    <a:pt x="6897" y="505460"/>
                  </a:lnTo>
                  <a:lnTo>
                    <a:pt x="6897" y="508000"/>
                  </a:lnTo>
                  <a:lnTo>
                    <a:pt x="5627" y="508000"/>
                  </a:lnTo>
                  <a:lnTo>
                    <a:pt x="5627" y="511810"/>
                  </a:lnTo>
                  <a:lnTo>
                    <a:pt x="4357" y="511810"/>
                  </a:lnTo>
                  <a:lnTo>
                    <a:pt x="4357" y="514350"/>
                  </a:lnTo>
                  <a:lnTo>
                    <a:pt x="8370" y="514350"/>
                  </a:lnTo>
                  <a:lnTo>
                    <a:pt x="8394" y="502920"/>
                  </a:lnTo>
                  <a:close/>
                </a:path>
                <a:path w="1757679" h="1831975">
                  <a:moveTo>
                    <a:pt x="1751877" y="505460"/>
                  </a:moveTo>
                  <a:lnTo>
                    <a:pt x="1751183" y="505460"/>
                  </a:lnTo>
                  <a:lnTo>
                    <a:pt x="1751171" y="514350"/>
                  </a:lnTo>
                  <a:lnTo>
                    <a:pt x="1754417" y="514350"/>
                  </a:lnTo>
                  <a:lnTo>
                    <a:pt x="1754417" y="511810"/>
                  </a:lnTo>
                  <a:lnTo>
                    <a:pt x="1753147" y="511810"/>
                  </a:lnTo>
                  <a:lnTo>
                    <a:pt x="1753147" y="508000"/>
                  </a:lnTo>
                  <a:lnTo>
                    <a:pt x="1751877" y="508000"/>
                  </a:lnTo>
                  <a:lnTo>
                    <a:pt x="1751877" y="505460"/>
                  </a:lnTo>
                  <a:close/>
                </a:path>
                <a:path w="1757679" h="1831975">
                  <a:moveTo>
                    <a:pt x="8370" y="514350"/>
                  </a:moveTo>
                  <a:lnTo>
                    <a:pt x="3087" y="514350"/>
                  </a:lnTo>
                  <a:lnTo>
                    <a:pt x="3087" y="516890"/>
                  </a:lnTo>
                  <a:lnTo>
                    <a:pt x="1817" y="516890"/>
                  </a:lnTo>
                  <a:lnTo>
                    <a:pt x="1817" y="519430"/>
                  </a:lnTo>
                  <a:lnTo>
                    <a:pt x="1095" y="519430"/>
                  </a:lnTo>
                  <a:lnTo>
                    <a:pt x="1049" y="552450"/>
                  </a:lnTo>
                  <a:lnTo>
                    <a:pt x="8291" y="552450"/>
                  </a:lnTo>
                  <a:lnTo>
                    <a:pt x="8370" y="514350"/>
                  </a:lnTo>
                  <a:close/>
                </a:path>
                <a:path w="1757679" h="1831975">
                  <a:moveTo>
                    <a:pt x="1755687" y="514350"/>
                  </a:moveTo>
                  <a:lnTo>
                    <a:pt x="1751171" y="514350"/>
                  </a:lnTo>
                  <a:lnTo>
                    <a:pt x="1751118" y="552450"/>
                  </a:lnTo>
                  <a:lnTo>
                    <a:pt x="1757463" y="552450"/>
                  </a:lnTo>
                  <a:lnTo>
                    <a:pt x="1757509" y="519430"/>
                  </a:lnTo>
                  <a:lnTo>
                    <a:pt x="1756957" y="519430"/>
                  </a:lnTo>
                  <a:lnTo>
                    <a:pt x="1756957" y="516890"/>
                  </a:lnTo>
                  <a:lnTo>
                    <a:pt x="1755687" y="516890"/>
                  </a:lnTo>
                  <a:lnTo>
                    <a:pt x="1755687" y="514350"/>
                  </a:lnTo>
                  <a:close/>
                </a:path>
                <a:path w="1757679" h="1831975">
                  <a:moveTo>
                    <a:pt x="8291" y="552450"/>
                  </a:moveTo>
                  <a:lnTo>
                    <a:pt x="1049" y="552450"/>
                  </a:lnTo>
                  <a:lnTo>
                    <a:pt x="1014" y="577850"/>
                  </a:lnTo>
                  <a:lnTo>
                    <a:pt x="8237" y="577850"/>
                  </a:lnTo>
                  <a:lnTo>
                    <a:pt x="8291" y="552450"/>
                  </a:lnTo>
                  <a:close/>
                </a:path>
                <a:path w="1757679" h="1831975">
                  <a:moveTo>
                    <a:pt x="1757463" y="552450"/>
                  </a:moveTo>
                  <a:lnTo>
                    <a:pt x="1751118" y="552450"/>
                  </a:lnTo>
                  <a:lnTo>
                    <a:pt x="1751082" y="577850"/>
                  </a:lnTo>
                  <a:lnTo>
                    <a:pt x="1757428" y="577850"/>
                  </a:lnTo>
                  <a:lnTo>
                    <a:pt x="1757463" y="552450"/>
                  </a:lnTo>
                  <a:close/>
                </a:path>
                <a:path w="1757679" h="1831975">
                  <a:moveTo>
                    <a:pt x="8237" y="577850"/>
                  </a:moveTo>
                  <a:lnTo>
                    <a:pt x="1014" y="577850"/>
                  </a:lnTo>
                  <a:lnTo>
                    <a:pt x="908" y="654050"/>
                  </a:lnTo>
                  <a:lnTo>
                    <a:pt x="8078" y="654050"/>
                  </a:lnTo>
                  <a:lnTo>
                    <a:pt x="8237" y="577850"/>
                  </a:lnTo>
                  <a:close/>
                </a:path>
                <a:path w="1757679" h="1831975">
                  <a:moveTo>
                    <a:pt x="1757428" y="577850"/>
                  </a:moveTo>
                  <a:lnTo>
                    <a:pt x="1751082" y="577850"/>
                  </a:lnTo>
                  <a:lnTo>
                    <a:pt x="1750976" y="654050"/>
                  </a:lnTo>
                  <a:lnTo>
                    <a:pt x="1757322" y="654050"/>
                  </a:lnTo>
                  <a:lnTo>
                    <a:pt x="1757428" y="577850"/>
                  </a:lnTo>
                  <a:close/>
                </a:path>
                <a:path w="1757679" h="1831975">
                  <a:moveTo>
                    <a:pt x="8078" y="654050"/>
                  </a:moveTo>
                  <a:lnTo>
                    <a:pt x="908" y="654050"/>
                  </a:lnTo>
                  <a:lnTo>
                    <a:pt x="891" y="666750"/>
                  </a:lnTo>
                  <a:lnTo>
                    <a:pt x="8051" y="666750"/>
                  </a:lnTo>
                  <a:lnTo>
                    <a:pt x="8078" y="654050"/>
                  </a:lnTo>
                  <a:close/>
                </a:path>
                <a:path w="1757679" h="1831975">
                  <a:moveTo>
                    <a:pt x="1757322" y="654050"/>
                  </a:moveTo>
                  <a:lnTo>
                    <a:pt x="1750976" y="654050"/>
                  </a:lnTo>
                  <a:lnTo>
                    <a:pt x="1750958" y="666750"/>
                  </a:lnTo>
                  <a:lnTo>
                    <a:pt x="1757304" y="666750"/>
                  </a:lnTo>
                  <a:lnTo>
                    <a:pt x="1757322" y="654050"/>
                  </a:lnTo>
                  <a:close/>
                </a:path>
                <a:path w="1757679" h="1831975">
                  <a:moveTo>
                    <a:pt x="8051" y="666750"/>
                  </a:moveTo>
                  <a:lnTo>
                    <a:pt x="891" y="666750"/>
                  </a:lnTo>
                  <a:lnTo>
                    <a:pt x="759" y="762000"/>
                  </a:lnTo>
                  <a:lnTo>
                    <a:pt x="7852" y="762000"/>
                  </a:lnTo>
                  <a:lnTo>
                    <a:pt x="8051" y="666750"/>
                  </a:lnTo>
                  <a:close/>
                </a:path>
                <a:path w="1757679" h="1831975">
                  <a:moveTo>
                    <a:pt x="1757304" y="666750"/>
                  </a:moveTo>
                  <a:lnTo>
                    <a:pt x="1750958" y="666750"/>
                  </a:lnTo>
                  <a:lnTo>
                    <a:pt x="1750825" y="762000"/>
                  </a:lnTo>
                  <a:lnTo>
                    <a:pt x="1757172" y="762000"/>
                  </a:lnTo>
                  <a:lnTo>
                    <a:pt x="1757304" y="666750"/>
                  </a:lnTo>
                  <a:close/>
                </a:path>
                <a:path w="1757679" h="1831975">
                  <a:moveTo>
                    <a:pt x="7852" y="762000"/>
                  </a:moveTo>
                  <a:lnTo>
                    <a:pt x="759" y="762000"/>
                  </a:lnTo>
                  <a:lnTo>
                    <a:pt x="521" y="933450"/>
                  </a:lnTo>
                  <a:lnTo>
                    <a:pt x="7492" y="933450"/>
                  </a:lnTo>
                  <a:lnTo>
                    <a:pt x="7852" y="762000"/>
                  </a:lnTo>
                  <a:close/>
                </a:path>
                <a:path w="1757679" h="1831975">
                  <a:moveTo>
                    <a:pt x="1757172" y="762000"/>
                  </a:moveTo>
                  <a:lnTo>
                    <a:pt x="1750825" y="762000"/>
                  </a:lnTo>
                  <a:lnTo>
                    <a:pt x="1750585" y="933450"/>
                  </a:lnTo>
                  <a:lnTo>
                    <a:pt x="1756934" y="933450"/>
                  </a:lnTo>
                  <a:lnTo>
                    <a:pt x="1757172" y="762000"/>
                  </a:lnTo>
                  <a:close/>
                </a:path>
                <a:path w="1757679" h="1831975">
                  <a:moveTo>
                    <a:pt x="7492" y="933450"/>
                  </a:moveTo>
                  <a:lnTo>
                    <a:pt x="521" y="933450"/>
                  </a:lnTo>
                  <a:lnTo>
                    <a:pt x="424" y="1003300"/>
                  </a:lnTo>
                  <a:lnTo>
                    <a:pt x="7346" y="1003300"/>
                  </a:lnTo>
                  <a:lnTo>
                    <a:pt x="7492" y="933450"/>
                  </a:lnTo>
                  <a:close/>
                </a:path>
                <a:path w="1757679" h="1831975">
                  <a:moveTo>
                    <a:pt x="1756934" y="933450"/>
                  </a:moveTo>
                  <a:lnTo>
                    <a:pt x="1750585" y="933450"/>
                  </a:lnTo>
                  <a:lnTo>
                    <a:pt x="1750487" y="1003300"/>
                  </a:lnTo>
                  <a:lnTo>
                    <a:pt x="1756838" y="1003300"/>
                  </a:lnTo>
                  <a:lnTo>
                    <a:pt x="1756934" y="933450"/>
                  </a:lnTo>
                  <a:close/>
                </a:path>
                <a:path w="1757679" h="1831975">
                  <a:moveTo>
                    <a:pt x="7346" y="1003300"/>
                  </a:moveTo>
                  <a:lnTo>
                    <a:pt x="424" y="1003300"/>
                  </a:lnTo>
                  <a:lnTo>
                    <a:pt x="345" y="1060450"/>
                  </a:lnTo>
                  <a:lnTo>
                    <a:pt x="7226" y="1060450"/>
                  </a:lnTo>
                  <a:lnTo>
                    <a:pt x="7346" y="1003300"/>
                  </a:lnTo>
                  <a:close/>
                </a:path>
                <a:path w="1757679" h="1831975">
                  <a:moveTo>
                    <a:pt x="1756838" y="1003300"/>
                  </a:moveTo>
                  <a:lnTo>
                    <a:pt x="1750487" y="1003300"/>
                  </a:lnTo>
                  <a:lnTo>
                    <a:pt x="1750408" y="1060450"/>
                  </a:lnTo>
                  <a:lnTo>
                    <a:pt x="1756758" y="1060450"/>
                  </a:lnTo>
                  <a:lnTo>
                    <a:pt x="1756838" y="1003300"/>
                  </a:lnTo>
                  <a:close/>
                </a:path>
                <a:path w="1757679" h="1831975">
                  <a:moveTo>
                    <a:pt x="7226" y="1060450"/>
                  </a:moveTo>
                  <a:lnTo>
                    <a:pt x="345" y="1060450"/>
                  </a:lnTo>
                  <a:lnTo>
                    <a:pt x="318" y="1079500"/>
                  </a:lnTo>
                  <a:lnTo>
                    <a:pt x="7186" y="1079500"/>
                  </a:lnTo>
                  <a:lnTo>
                    <a:pt x="7226" y="1060450"/>
                  </a:lnTo>
                  <a:close/>
                </a:path>
                <a:path w="1757679" h="1831975">
                  <a:moveTo>
                    <a:pt x="1756758" y="1060450"/>
                  </a:moveTo>
                  <a:lnTo>
                    <a:pt x="1750408" y="1060450"/>
                  </a:lnTo>
                  <a:lnTo>
                    <a:pt x="1750381" y="1079500"/>
                  </a:lnTo>
                  <a:lnTo>
                    <a:pt x="1756732" y="1079500"/>
                  </a:lnTo>
                  <a:lnTo>
                    <a:pt x="1756758" y="1060450"/>
                  </a:lnTo>
                  <a:close/>
                </a:path>
                <a:path w="1757679" h="1831975">
                  <a:moveTo>
                    <a:pt x="7186" y="1079500"/>
                  </a:moveTo>
                  <a:lnTo>
                    <a:pt x="318" y="1079500"/>
                  </a:lnTo>
                  <a:lnTo>
                    <a:pt x="251" y="1127760"/>
                  </a:lnTo>
                  <a:lnTo>
                    <a:pt x="7085" y="1127760"/>
                  </a:lnTo>
                  <a:lnTo>
                    <a:pt x="7186" y="1079500"/>
                  </a:lnTo>
                  <a:close/>
                </a:path>
                <a:path w="1757679" h="1831975">
                  <a:moveTo>
                    <a:pt x="1756732" y="1079500"/>
                  </a:moveTo>
                  <a:lnTo>
                    <a:pt x="1750381" y="1079500"/>
                  </a:lnTo>
                  <a:lnTo>
                    <a:pt x="1750314" y="1127760"/>
                  </a:lnTo>
                  <a:lnTo>
                    <a:pt x="1756665" y="1127760"/>
                  </a:lnTo>
                  <a:lnTo>
                    <a:pt x="1756732" y="1079500"/>
                  </a:lnTo>
                  <a:close/>
                </a:path>
                <a:path w="1757679" h="1831975">
                  <a:moveTo>
                    <a:pt x="7085" y="1127760"/>
                  </a:moveTo>
                  <a:lnTo>
                    <a:pt x="251" y="1127760"/>
                  </a:lnTo>
                  <a:lnTo>
                    <a:pt x="230" y="1143000"/>
                  </a:lnTo>
                  <a:lnTo>
                    <a:pt x="7053" y="1143000"/>
                  </a:lnTo>
                  <a:lnTo>
                    <a:pt x="7085" y="1127760"/>
                  </a:lnTo>
                  <a:close/>
                </a:path>
                <a:path w="1757679" h="1831975">
                  <a:moveTo>
                    <a:pt x="1756665" y="1127760"/>
                  </a:moveTo>
                  <a:lnTo>
                    <a:pt x="1750314" y="1127760"/>
                  </a:lnTo>
                  <a:lnTo>
                    <a:pt x="1750292" y="1143000"/>
                  </a:lnTo>
                  <a:lnTo>
                    <a:pt x="1756644" y="1143000"/>
                  </a:lnTo>
                  <a:lnTo>
                    <a:pt x="1756665" y="1127760"/>
                  </a:lnTo>
                  <a:close/>
                </a:path>
                <a:path w="1757679" h="1831975">
                  <a:moveTo>
                    <a:pt x="7053" y="1143000"/>
                  </a:moveTo>
                  <a:lnTo>
                    <a:pt x="230" y="1143000"/>
                  </a:lnTo>
                  <a:lnTo>
                    <a:pt x="195" y="1168400"/>
                  </a:lnTo>
                  <a:lnTo>
                    <a:pt x="7000" y="1168400"/>
                  </a:lnTo>
                  <a:lnTo>
                    <a:pt x="7053" y="1143000"/>
                  </a:lnTo>
                  <a:close/>
                </a:path>
                <a:path w="1757679" h="1831975">
                  <a:moveTo>
                    <a:pt x="1756644" y="1143000"/>
                  </a:moveTo>
                  <a:lnTo>
                    <a:pt x="1750292" y="1143000"/>
                  </a:lnTo>
                  <a:lnTo>
                    <a:pt x="1750257" y="1168400"/>
                  </a:lnTo>
                  <a:lnTo>
                    <a:pt x="1756609" y="1168400"/>
                  </a:lnTo>
                  <a:lnTo>
                    <a:pt x="1756644" y="1143000"/>
                  </a:lnTo>
                  <a:close/>
                </a:path>
                <a:path w="1757679" h="1831975">
                  <a:moveTo>
                    <a:pt x="7000" y="1168400"/>
                  </a:moveTo>
                  <a:lnTo>
                    <a:pt x="195" y="1168400"/>
                  </a:lnTo>
                  <a:lnTo>
                    <a:pt x="177" y="1181100"/>
                  </a:lnTo>
                  <a:lnTo>
                    <a:pt x="6974" y="1181100"/>
                  </a:lnTo>
                  <a:lnTo>
                    <a:pt x="7000" y="1168400"/>
                  </a:lnTo>
                  <a:close/>
                </a:path>
                <a:path w="1757679" h="1831975">
                  <a:moveTo>
                    <a:pt x="1756609" y="1168400"/>
                  </a:moveTo>
                  <a:lnTo>
                    <a:pt x="1750257" y="1168400"/>
                  </a:lnTo>
                  <a:lnTo>
                    <a:pt x="1750239" y="1181100"/>
                  </a:lnTo>
                  <a:lnTo>
                    <a:pt x="1756591" y="1181100"/>
                  </a:lnTo>
                  <a:lnTo>
                    <a:pt x="1756609" y="1168400"/>
                  </a:lnTo>
                  <a:close/>
                </a:path>
                <a:path w="1757679" h="1831975">
                  <a:moveTo>
                    <a:pt x="6974" y="1181100"/>
                  </a:moveTo>
                  <a:lnTo>
                    <a:pt x="177" y="1181100"/>
                  </a:lnTo>
                  <a:lnTo>
                    <a:pt x="89" y="1244600"/>
                  </a:lnTo>
                  <a:lnTo>
                    <a:pt x="6841" y="1244600"/>
                  </a:lnTo>
                  <a:lnTo>
                    <a:pt x="6974" y="1181100"/>
                  </a:lnTo>
                  <a:close/>
                </a:path>
                <a:path w="1757679" h="1831975">
                  <a:moveTo>
                    <a:pt x="1756591" y="1181100"/>
                  </a:moveTo>
                  <a:lnTo>
                    <a:pt x="1750239" y="1181100"/>
                  </a:lnTo>
                  <a:lnTo>
                    <a:pt x="1750150" y="1244600"/>
                  </a:lnTo>
                  <a:lnTo>
                    <a:pt x="1756503" y="1244600"/>
                  </a:lnTo>
                  <a:lnTo>
                    <a:pt x="1756591" y="1181100"/>
                  </a:lnTo>
                  <a:close/>
                </a:path>
                <a:path w="1757679" h="1831975">
                  <a:moveTo>
                    <a:pt x="6841" y="1244600"/>
                  </a:moveTo>
                  <a:lnTo>
                    <a:pt x="89" y="1244600"/>
                  </a:lnTo>
                  <a:lnTo>
                    <a:pt x="45" y="1276350"/>
                  </a:lnTo>
                  <a:lnTo>
                    <a:pt x="6774" y="1276350"/>
                  </a:lnTo>
                  <a:lnTo>
                    <a:pt x="6841" y="1244600"/>
                  </a:lnTo>
                  <a:close/>
                </a:path>
                <a:path w="1757679" h="1831975">
                  <a:moveTo>
                    <a:pt x="1756503" y="1244600"/>
                  </a:moveTo>
                  <a:lnTo>
                    <a:pt x="1750150" y="1244600"/>
                  </a:lnTo>
                  <a:lnTo>
                    <a:pt x="1750106" y="1276350"/>
                  </a:lnTo>
                  <a:lnTo>
                    <a:pt x="1756459" y="1276350"/>
                  </a:lnTo>
                  <a:lnTo>
                    <a:pt x="1756503" y="1244600"/>
                  </a:lnTo>
                  <a:close/>
                </a:path>
                <a:path w="1757679" h="1831975">
                  <a:moveTo>
                    <a:pt x="6774" y="1276350"/>
                  </a:moveTo>
                  <a:lnTo>
                    <a:pt x="45" y="1276350"/>
                  </a:lnTo>
                  <a:lnTo>
                    <a:pt x="0" y="1309370"/>
                  </a:lnTo>
                  <a:lnTo>
                    <a:pt x="547" y="1309370"/>
                  </a:lnTo>
                  <a:lnTo>
                    <a:pt x="547" y="1311910"/>
                  </a:lnTo>
                  <a:lnTo>
                    <a:pt x="1817" y="1311910"/>
                  </a:lnTo>
                  <a:lnTo>
                    <a:pt x="1817" y="1314450"/>
                  </a:lnTo>
                  <a:lnTo>
                    <a:pt x="6694" y="1314450"/>
                  </a:lnTo>
                  <a:lnTo>
                    <a:pt x="6774" y="1276350"/>
                  </a:lnTo>
                  <a:close/>
                </a:path>
                <a:path w="1757679" h="1831975">
                  <a:moveTo>
                    <a:pt x="1756459" y="1276350"/>
                  </a:moveTo>
                  <a:lnTo>
                    <a:pt x="1750106" y="1276350"/>
                  </a:lnTo>
                  <a:lnTo>
                    <a:pt x="1750053" y="1314450"/>
                  </a:lnTo>
                  <a:lnTo>
                    <a:pt x="1756406" y="1314450"/>
                  </a:lnTo>
                  <a:lnTo>
                    <a:pt x="1756459" y="1276350"/>
                  </a:lnTo>
                  <a:close/>
                </a:path>
                <a:path w="1757679" h="1831975">
                  <a:moveTo>
                    <a:pt x="6694" y="1314450"/>
                  </a:moveTo>
                  <a:lnTo>
                    <a:pt x="3087" y="1314450"/>
                  </a:lnTo>
                  <a:lnTo>
                    <a:pt x="3087" y="1316990"/>
                  </a:lnTo>
                  <a:lnTo>
                    <a:pt x="4357" y="1316990"/>
                  </a:lnTo>
                  <a:lnTo>
                    <a:pt x="4357" y="1320800"/>
                  </a:lnTo>
                  <a:lnTo>
                    <a:pt x="6681" y="1320800"/>
                  </a:lnTo>
                  <a:lnTo>
                    <a:pt x="6694" y="1314450"/>
                  </a:lnTo>
                  <a:close/>
                </a:path>
                <a:path w="1757679" h="1831975">
                  <a:moveTo>
                    <a:pt x="1755687" y="1314450"/>
                  </a:moveTo>
                  <a:lnTo>
                    <a:pt x="1750053" y="1314450"/>
                  </a:lnTo>
                  <a:lnTo>
                    <a:pt x="1750044" y="1320800"/>
                  </a:lnTo>
                  <a:lnTo>
                    <a:pt x="1754417" y="1320800"/>
                  </a:lnTo>
                  <a:lnTo>
                    <a:pt x="1754417" y="1316990"/>
                  </a:lnTo>
                  <a:lnTo>
                    <a:pt x="1755687" y="1316990"/>
                  </a:lnTo>
                  <a:lnTo>
                    <a:pt x="1755687" y="1314450"/>
                  </a:lnTo>
                  <a:close/>
                </a:path>
                <a:path w="1757679" h="1831975">
                  <a:moveTo>
                    <a:pt x="1753147" y="1320800"/>
                  </a:moveTo>
                  <a:lnTo>
                    <a:pt x="1750044" y="1320800"/>
                  </a:lnTo>
                  <a:lnTo>
                    <a:pt x="1750033" y="1328420"/>
                  </a:lnTo>
                  <a:lnTo>
                    <a:pt x="1750607" y="1328420"/>
                  </a:lnTo>
                  <a:lnTo>
                    <a:pt x="1750607" y="1325880"/>
                  </a:lnTo>
                  <a:lnTo>
                    <a:pt x="1751877" y="1325880"/>
                  </a:lnTo>
                  <a:lnTo>
                    <a:pt x="1751877" y="1323340"/>
                  </a:lnTo>
                  <a:lnTo>
                    <a:pt x="1753147" y="1323340"/>
                  </a:lnTo>
                  <a:lnTo>
                    <a:pt x="1753147" y="1320800"/>
                  </a:lnTo>
                  <a:close/>
                </a:path>
                <a:path w="1757679" h="1831975">
                  <a:moveTo>
                    <a:pt x="6681" y="1320800"/>
                  </a:moveTo>
                  <a:lnTo>
                    <a:pt x="5627" y="1320800"/>
                  </a:lnTo>
                  <a:lnTo>
                    <a:pt x="5627" y="1323340"/>
                  </a:lnTo>
                  <a:lnTo>
                    <a:pt x="6676" y="1323340"/>
                  </a:lnTo>
                  <a:lnTo>
                    <a:pt x="6681" y="1320800"/>
                  </a:lnTo>
                  <a:close/>
                </a:path>
                <a:path w="1757679" h="1831975">
                  <a:moveTo>
                    <a:pt x="1256577" y="1830614"/>
                  </a:moveTo>
                  <a:lnTo>
                    <a:pt x="502197" y="1830614"/>
                  </a:lnTo>
                  <a:lnTo>
                    <a:pt x="502197" y="1831884"/>
                  </a:lnTo>
                  <a:lnTo>
                    <a:pt x="1256577" y="1831884"/>
                  </a:lnTo>
                  <a:lnTo>
                    <a:pt x="1256577" y="1830614"/>
                  </a:lnTo>
                  <a:close/>
                </a:path>
                <a:path w="1757679" h="1831975">
                  <a:moveTo>
                    <a:pt x="1260387" y="1829344"/>
                  </a:moveTo>
                  <a:lnTo>
                    <a:pt x="499657" y="1829344"/>
                  </a:lnTo>
                  <a:lnTo>
                    <a:pt x="499657" y="1830614"/>
                  </a:lnTo>
                  <a:lnTo>
                    <a:pt x="1260387" y="1830614"/>
                  </a:lnTo>
                  <a:lnTo>
                    <a:pt x="1260387" y="1829344"/>
                  </a:lnTo>
                  <a:close/>
                </a:path>
                <a:path w="1757679" h="1831975">
                  <a:moveTo>
                    <a:pt x="1262927" y="1828074"/>
                  </a:moveTo>
                  <a:lnTo>
                    <a:pt x="497117" y="1828074"/>
                  </a:lnTo>
                  <a:lnTo>
                    <a:pt x="497117" y="1829344"/>
                  </a:lnTo>
                  <a:lnTo>
                    <a:pt x="1262927" y="1829344"/>
                  </a:lnTo>
                  <a:lnTo>
                    <a:pt x="1262927" y="1828074"/>
                  </a:lnTo>
                  <a:close/>
                </a:path>
                <a:path w="1757679" h="1831975">
                  <a:moveTo>
                    <a:pt x="1265467" y="1826804"/>
                  </a:moveTo>
                  <a:lnTo>
                    <a:pt x="494577" y="1826804"/>
                  </a:lnTo>
                  <a:lnTo>
                    <a:pt x="494577" y="1828074"/>
                  </a:lnTo>
                  <a:lnTo>
                    <a:pt x="1265467" y="1828074"/>
                  </a:lnTo>
                  <a:lnTo>
                    <a:pt x="1265467" y="1826804"/>
                  </a:lnTo>
                  <a:close/>
                </a:path>
                <a:path w="1757679" h="1831975">
                  <a:moveTo>
                    <a:pt x="877482" y="1825534"/>
                  </a:moveTo>
                  <a:lnTo>
                    <a:pt x="492037" y="1825534"/>
                  </a:lnTo>
                  <a:lnTo>
                    <a:pt x="492037" y="1826804"/>
                  </a:lnTo>
                  <a:lnTo>
                    <a:pt x="1268007" y="1826804"/>
                  </a:lnTo>
                  <a:lnTo>
                    <a:pt x="877482" y="1825534"/>
                  </a:lnTo>
                  <a:close/>
                </a:path>
              </a:pathLst>
            </a:custGeom>
            <a:solidFill>
              <a:srgbClr val="585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3889788" y="843280"/>
              <a:ext cx="1744980" cy="1819275"/>
            </a:xfrm>
            <a:custGeom>
              <a:avLst/>
              <a:gdLst/>
              <a:ahLst/>
              <a:cxnLst/>
              <a:rect l="l" t="t" r="r" b="b"/>
              <a:pathLst>
                <a:path w="1744979" h="1819275">
                  <a:moveTo>
                    <a:pt x="1272761" y="7619"/>
                  </a:moveTo>
                  <a:lnTo>
                    <a:pt x="585691" y="7619"/>
                  </a:lnTo>
                  <a:lnTo>
                    <a:pt x="1272761" y="8889"/>
                  </a:lnTo>
                  <a:lnTo>
                    <a:pt x="1272761" y="7619"/>
                  </a:lnTo>
                  <a:close/>
                </a:path>
                <a:path w="1744979" h="1819275">
                  <a:moveTo>
                    <a:pt x="1270221" y="5079"/>
                  </a:moveTo>
                  <a:lnTo>
                    <a:pt x="1267681" y="5079"/>
                  </a:lnTo>
                  <a:lnTo>
                    <a:pt x="1267681" y="7619"/>
                  </a:lnTo>
                  <a:lnTo>
                    <a:pt x="1270221" y="7619"/>
                  </a:lnTo>
                  <a:lnTo>
                    <a:pt x="1270221" y="5079"/>
                  </a:lnTo>
                  <a:close/>
                </a:path>
                <a:path w="1744979" h="1819275">
                  <a:moveTo>
                    <a:pt x="476471" y="5079"/>
                  </a:moveTo>
                  <a:lnTo>
                    <a:pt x="473931" y="5079"/>
                  </a:lnTo>
                  <a:lnTo>
                    <a:pt x="473931" y="6350"/>
                  </a:lnTo>
                  <a:lnTo>
                    <a:pt x="476471" y="6350"/>
                  </a:lnTo>
                  <a:lnTo>
                    <a:pt x="476471" y="5079"/>
                  </a:lnTo>
                  <a:close/>
                </a:path>
                <a:path w="1744979" h="1819275">
                  <a:moveTo>
                    <a:pt x="481551" y="3809"/>
                  </a:moveTo>
                  <a:lnTo>
                    <a:pt x="479011" y="3809"/>
                  </a:lnTo>
                  <a:lnTo>
                    <a:pt x="479011" y="5079"/>
                  </a:lnTo>
                  <a:lnTo>
                    <a:pt x="481551" y="5079"/>
                  </a:lnTo>
                  <a:lnTo>
                    <a:pt x="481551" y="3809"/>
                  </a:lnTo>
                  <a:close/>
                </a:path>
                <a:path w="1744979" h="1819275">
                  <a:moveTo>
                    <a:pt x="1265141" y="3809"/>
                  </a:moveTo>
                  <a:lnTo>
                    <a:pt x="1262601" y="3809"/>
                  </a:lnTo>
                  <a:lnTo>
                    <a:pt x="1262601" y="5079"/>
                  </a:lnTo>
                  <a:lnTo>
                    <a:pt x="1265141" y="5079"/>
                  </a:lnTo>
                  <a:lnTo>
                    <a:pt x="1265141" y="3809"/>
                  </a:lnTo>
                  <a:close/>
                </a:path>
                <a:path w="1744979" h="1819275">
                  <a:moveTo>
                    <a:pt x="583575" y="1269"/>
                  </a:moveTo>
                  <a:lnTo>
                    <a:pt x="484091" y="1269"/>
                  </a:lnTo>
                  <a:lnTo>
                    <a:pt x="484091" y="3809"/>
                  </a:lnTo>
                  <a:lnTo>
                    <a:pt x="1260061" y="3809"/>
                  </a:lnTo>
                  <a:lnTo>
                    <a:pt x="1260061" y="2539"/>
                  </a:lnTo>
                  <a:lnTo>
                    <a:pt x="583575" y="1269"/>
                  </a:lnTo>
                  <a:close/>
                </a:path>
                <a:path w="1744979" h="1819275">
                  <a:moveTo>
                    <a:pt x="489171" y="0"/>
                  </a:moveTo>
                  <a:lnTo>
                    <a:pt x="486631" y="0"/>
                  </a:lnTo>
                  <a:lnTo>
                    <a:pt x="486631" y="1269"/>
                  </a:lnTo>
                  <a:lnTo>
                    <a:pt x="489171" y="1269"/>
                  </a:lnTo>
                  <a:lnTo>
                    <a:pt x="489171" y="0"/>
                  </a:lnTo>
                  <a:close/>
                </a:path>
                <a:path w="1744979" h="1819275">
                  <a:moveTo>
                    <a:pt x="8104" y="482600"/>
                  </a:moveTo>
                  <a:lnTo>
                    <a:pt x="7841" y="482600"/>
                  </a:lnTo>
                  <a:lnTo>
                    <a:pt x="7841" y="485140"/>
                  </a:lnTo>
                  <a:lnTo>
                    <a:pt x="6571" y="485140"/>
                  </a:lnTo>
                  <a:lnTo>
                    <a:pt x="6571" y="487680"/>
                  </a:lnTo>
                  <a:lnTo>
                    <a:pt x="5301" y="487680"/>
                  </a:lnTo>
                  <a:lnTo>
                    <a:pt x="5301" y="491490"/>
                  </a:lnTo>
                  <a:lnTo>
                    <a:pt x="4031" y="491490"/>
                  </a:lnTo>
                  <a:lnTo>
                    <a:pt x="4031" y="494030"/>
                  </a:lnTo>
                  <a:lnTo>
                    <a:pt x="2761" y="494030"/>
                  </a:lnTo>
                  <a:lnTo>
                    <a:pt x="2761" y="496570"/>
                  </a:lnTo>
                  <a:lnTo>
                    <a:pt x="1718" y="496570"/>
                  </a:lnTo>
                  <a:lnTo>
                    <a:pt x="1694" y="508000"/>
                  </a:lnTo>
                  <a:lnTo>
                    <a:pt x="8050" y="508000"/>
                  </a:lnTo>
                  <a:lnTo>
                    <a:pt x="8104" y="482600"/>
                  </a:lnTo>
                  <a:close/>
                </a:path>
                <a:path w="1744979" h="1819275">
                  <a:moveTo>
                    <a:pt x="1738851" y="485140"/>
                  </a:moveTo>
                  <a:lnTo>
                    <a:pt x="1737846" y="485140"/>
                  </a:lnTo>
                  <a:lnTo>
                    <a:pt x="1737798" y="508000"/>
                  </a:lnTo>
                  <a:lnTo>
                    <a:pt x="1744495" y="508000"/>
                  </a:lnTo>
                  <a:lnTo>
                    <a:pt x="1744507" y="499110"/>
                  </a:lnTo>
                  <a:lnTo>
                    <a:pt x="1743931" y="499110"/>
                  </a:lnTo>
                  <a:lnTo>
                    <a:pt x="1743931" y="496570"/>
                  </a:lnTo>
                  <a:lnTo>
                    <a:pt x="1742661" y="496570"/>
                  </a:lnTo>
                  <a:lnTo>
                    <a:pt x="1742661" y="494030"/>
                  </a:lnTo>
                  <a:lnTo>
                    <a:pt x="1741391" y="494030"/>
                  </a:lnTo>
                  <a:lnTo>
                    <a:pt x="1741391" y="491490"/>
                  </a:lnTo>
                  <a:lnTo>
                    <a:pt x="1740121" y="491490"/>
                  </a:lnTo>
                  <a:lnTo>
                    <a:pt x="1740121" y="487680"/>
                  </a:lnTo>
                  <a:lnTo>
                    <a:pt x="1738851" y="487680"/>
                  </a:lnTo>
                  <a:lnTo>
                    <a:pt x="1738851" y="485140"/>
                  </a:lnTo>
                  <a:close/>
                </a:path>
                <a:path w="1744979" h="1819275">
                  <a:moveTo>
                    <a:pt x="8050" y="508000"/>
                  </a:moveTo>
                  <a:lnTo>
                    <a:pt x="1694" y="508000"/>
                  </a:lnTo>
                  <a:lnTo>
                    <a:pt x="1614" y="546100"/>
                  </a:lnTo>
                  <a:lnTo>
                    <a:pt x="7970" y="546100"/>
                  </a:lnTo>
                  <a:lnTo>
                    <a:pt x="8050" y="508000"/>
                  </a:lnTo>
                  <a:close/>
                </a:path>
                <a:path w="1744979" h="1819275">
                  <a:moveTo>
                    <a:pt x="1744495" y="508000"/>
                  </a:moveTo>
                  <a:lnTo>
                    <a:pt x="1737798" y="508000"/>
                  </a:lnTo>
                  <a:lnTo>
                    <a:pt x="1737717" y="546100"/>
                  </a:lnTo>
                  <a:lnTo>
                    <a:pt x="1744442" y="546100"/>
                  </a:lnTo>
                  <a:lnTo>
                    <a:pt x="1744495" y="508000"/>
                  </a:lnTo>
                  <a:close/>
                </a:path>
                <a:path w="1744979" h="1819275">
                  <a:moveTo>
                    <a:pt x="7970" y="546100"/>
                  </a:moveTo>
                  <a:lnTo>
                    <a:pt x="1614" y="546100"/>
                  </a:lnTo>
                  <a:lnTo>
                    <a:pt x="1561" y="571500"/>
                  </a:lnTo>
                  <a:lnTo>
                    <a:pt x="7916" y="571500"/>
                  </a:lnTo>
                  <a:lnTo>
                    <a:pt x="7970" y="546100"/>
                  </a:lnTo>
                  <a:close/>
                </a:path>
                <a:path w="1744979" h="1819275">
                  <a:moveTo>
                    <a:pt x="1744442" y="546100"/>
                  </a:moveTo>
                  <a:lnTo>
                    <a:pt x="1737717" y="546100"/>
                  </a:lnTo>
                  <a:lnTo>
                    <a:pt x="1737663" y="571500"/>
                  </a:lnTo>
                  <a:lnTo>
                    <a:pt x="1744406" y="571500"/>
                  </a:lnTo>
                  <a:lnTo>
                    <a:pt x="1744442" y="546100"/>
                  </a:lnTo>
                  <a:close/>
                </a:path>
                <a:path w="1744979" h="1819275">
                  <a:moveTo>
                    <a:pt x="7916" y="571500"/>
                  </a:moveTo>
                  <a:lnTo>
                    <a:pt x="1561" y="571500"/>
                  </a:lnTo>
                  <a:lnTo>
                    <a:pt x="1402" y="647700"/>
                  </a:lnTo>
                  <a:lnTo>
                    <a:pt x="7755" y="647700"/>
                  </a:lnTo>
                  <a:lnTo>
                    <a:pt x="7916" y="571500"/>
                  </a:lnTo>
                  <a:close/>
                </a:path>
                <a:path w="1744979" h="1819275">
                  <a:moveTo>
                    <a:pt x="1744406" y="571500"/>
                  </a:moveTo>
                  <a:lnTo>
                    <a:pt x="1737663" y="571500"/>
                  </a:lnTo>
                  <a:lnTo>
                    <a:pt x="1737503" y="647700"/>
                  </a:lnTo>
                  <a:lnTo>
                    <a:pt x="1744300" y="647700"/>
                  </a:lnTo>
                  <a:lnTo>
                    <a:pt x="1744406" y="571500"/>
                  </a:lnTo>
                  <a:close/>
                </a:path>
                <a:path w="1744979" h="1819275">
                  <a:moveTo>
                    <a:pt x="7755" y="647700"/>
                  </a:moveTo>
                  <a:lnTo>
                    <a:pt x="1402" y="647700"/>
                  </a:lnTo>
                  <a:lnTo>
                    <a:pt x="1375" y="660400"/>
                  </a:lnTo>
                  <a:lnTo>
                    <a:pt x="7729" y="660400"/>
                  </a:lnTo>
                  <a:lnTo>
                    <a:pt x="7755" y="647700"/>
                  </a:lnTo>
                  <a:close/>
                </a:path>
                <a:path w="1744979" h="1819275">
                  <a:moveTo>
                    <a:pt x="1744300" y="647700"/>
                  </a:moveTo>
                  <a:lnTo>
                    <a:pt x="1737503" y="647700"/>
                  </a:lnTo>
                  <a:lnTo>
                    <a:pt x="1737476" y="660400"/>
                  </a:lnTo>
                  <a:lnTo>
                    <a:pt x="1744282" y="660400"/>
                  </a:lnTo>
                  <a:lnTo>
                    <a:pt x="1744300" y="647700"/>
                  </a:lnTo>
                  <a:close/>
                </a:path>
                <a:path w="1744979" h="1819275">
                  <a:moveTo>
                    <a:pt x="7729" y="660400"/>
                  </a:moveTo>
                  <a:lnTo>
                    <a:pt x="1375" y="660400"/>
                  </a:lnTo>
                  <a:lnTo>
                    <a:pt x="1175" y="755650"/>
                  </a:lnTo>
                  <a:lnTo>
                    <a:pt x="7528" y="755650"/>
                  </a:lnTo>
                  <a:lnTo>
                    <a:pt x="7729" y="660400"/>
                  </a:lnTo>
                  <a:close/>
                </a:path>
                <a:path w="1744979" h="1819275">
                  <a:moveTo>
                    <a:pt x="1744282" y="660400"/>
                  </a:moveTo>
                  <a:lnTo>
                    <a:pt x="1737476" y="660400"/>
                  </a:lnTo>
                  <a:lnTo>
                    <a:pt x="1737275" y="755650"/>
                  </a:lnTo>
                  <a:lnTo>
                    <a:pt x="1744149" y="755650"/>
                  </a:lnTo>
                  <a:lnTo>
                    <a:pt x="1744282" y="660400"/>
                  </a:lnTo>
                  <a:close/>
                </a:path>
                <a:path w="1744979" h="1819275">
                  <a:moveTo>
                    <a:pt x="7528" y="755650"/>
                  </a:moveTo>
                  <a:lnTo>
                    <a:pt x="1175" y="755650"/>
                  </a:lnTo>
                  <a:lnTo>
                    <a:pt x="816" y="927100"/>
                  </a:lnTo>
                  <a:lnTo>
                    <a:pt x="7166" y="927100"/>
                  </a:lnTo>
                  <a:lnTo>
                    <a:pt x="7528" y="755650"/>
                  </a:lnTo>
                  <a:close/>
                </a:path>
                <a:path w="1744979" h="1819275">
                  <a:moveTo>
                    <a:pt x="1744149" y="755650"/>
                  </a:moveTo>
                  <a:lnTo>
                    <a:pt x="1737275" y="755650"/>
                  </a:lnTo>
                  <a:lnTo>
                    <a:pt x="1736913" y="927100"/>
                  </a:lnTo>
                  <a:lnTo>
                    <a:pt x="1743909" y="927100"/>
                  </a:lnTo>
                  <a:lnTo>
                    <a:pt x="1744149" y="755650"/>
                  </a:lnTo>
                  <a:close/>
                </a:path>
                <a:path w="1744979" h="1819275">
                  <a:moveTo>
                    <a:pt x="7166" y="927100"/>
                  </a:moveTo>
                  <a:lnTo>
                    <a:pt x="816" y="927100"/>
                  </a:lnTo>
                  <a:lnTo>
                    <a:pt x="670" y="996950"/>
                  </a:lnTo>
                  <a:lnTo>
                    <a:pt x="7019" y="996950"/>
                  </a:lnTo>
                  <a:lnTo>
                    <a:pt x="7166" y="927100"/>
                  </a:lnTo>
                  <a:close/>
                </a:path>
                <a:path w="1744979" h="1819275">
                  <a:moveTo>
                    <a:pt x="1743909" y="927100"/>
                  </a:moveTo>
                  <a:lnTo>
                    <a:pt x="1736913" y="927100"/>
                  </a:lnTo>
                  <a:lnTo>
                    <a:pt x="1736765" y="996950"/>
                  </a:lnTo>
                  <a:lnTo>
                    <a:pt x="1743811" y="996950"/>
                  </a:lnTo>
                  <a:lnTo>
                    <a:pt x="1743909" y="927100"/>
                  </a:lnTo>
                  <a:close/>
                </a:path>
                <a:path w="1744979" h="1819275">
                  <a:moveTo>
                    <a:pt x="7019" y="996950"/>
                  </a:moveTo>
                  <a:lnTo>
                    <a:pt x="670" y="996950"/>
                  </a:lnTo>
                  <a:lnTo>
                    <a:pt x="550" y="1054100"/>
                  </a:lnTo>
                  <a:lnTo>
                    <a:pt x="6898" y="1054100"/>
                  </a:lnTo>
                  <a:lnTo>
                    <a:pt x="7019" y="996950"/>
                  </a:lnTo>
                  <a:close/>
                </a:path>
                <a:path w="1744979" h="1819275">
                  <a:moveTo>
                    <a:pt x="1743811" y="996950"/>
                  </a:moveTo>
                  <a:lnTo>
                    <a:pt x="1736765" y="996950"/>
                  </a:lnTo>
                  <a:lnTo>
                    <a:pt x="1736645" y="1054100"/>
                  </a:lnTo>
                  <a:lnTo>
                    <a:pt x="1743732" y="1054100"/>
                  </a:lnTo>
                  <a:lnTo>
                    <a:pt x="1743811" y="996950"/>
                  </a:lnTo>
                  <a:close/>
                </a:path>
                <a:path w="1744979" h="1819275">
                  <a:moveTo>
                    <a:pt x="6898" y="1054100"/>
                  </a:moveTo>
                  <a:lnTo>
                    <a:pt x="550" y="1054100"/>
                  </a:lnTo>
                  <a:lnTo>
                    <a:pt x="510" y="1073150"/>
                  </a:lnTo>
                  <a:lnTo>
                    <a:pt x="6858" y="1073150"/>
                  </a:lnTo>
                  <a:lnTo>
                    <a:pt x="6898" y="1054100"/>
                  </a:lnTo>
                  <a:close/>
                </a:path>
                <a:path w="1744979" h="1819275">
                  <a:moveTo>
                    <a:pt x="1743732" y="1054100"/>
                  </a:moveTo>
                  <a:lnTo>
                    <a:pt x="1736645" y="1054100"/>
                  </a:lnTo>
                  <a:lnTo>
                    <a:pt x="1736604" y="1073150"/>
                  </a:lnTo>
                  <a:lnTo>
                    <a:pt x="1743705" y="1073150"/>
                  </a:lnTo>
                  <a:lnTo>
                    <a:pt x="1743732" y="1054100"/>
                  </a:lnTo>
                  <a:close/>
                </a:path>
                <a:path w="1744979" h="1819275">
                  <a:moveTo>
                    <a:pt x="6858" y="1073150"/>
                  </a:moveTo>
                  <a:lnTo>
                    <a:pt x="510" y="1073150"/>
                  </a:lnTo>
                  <a:lnTo>
                    <a:pt x="409" y="1121410"/>
                  </a:lnTo>
                  <a:lnTo>
                    <a:pt x="6756" y="1121410"/>
                  </a:lnTo>
                  <a:lnTo>
                    <a:pt x="6858" y="1073150"/>
                  </a:lnTo>
                  <a:close/>
                </a:path>
                <a:path w="1744979" h="1819275">
                  <a:moveTo>
                    <a:pt x="1743705" y="1073150"/>
                  </a:moveTo>
                  <a:lnTo>
                    <a:pt x="1736604" y="1073150"/>
                  </a:lnTo>
                  <a:lnTo>
                    <a:pt x="1736502" y="1121410"/>
                  </a:lnTo>
                  <a:lnTo>
                    <a:pt x="1743637" y="1121410"/>
                  </a:lnTo>
                  <a:lnTo>
                    <a:pt x="1743705" y="1073150"/>
                  </a:lnTo>
                  <a:close/>
                </a:path>
                <a:path w="1744979" h="1819275">
                  <a:moveTo>
                    <a:pt x="6756" y="1121410"/>
                  </a:moveTo>
                  <a:lnTo>
                    <a:pt x="409" y="1121410"/>
                  </a:lnTo>
                  <a:lnTo>
                    <a:pt x="377" y="1136650"/>
                  </a:lnTo>
                  <a:lnTo>
                    <a:pt x="6724" y="1136650"/>
                  </a:lnTo>
                  <a:lnTo>
                    <a:pt x="6756" y="1121410"/>
                  </a:lnTo>
                  <a:close/>
                </a:path>
                <a:path w="1744979" h="1819275">
                  <a:moveTo>
                    <a:pt x="1743637" y="1121410"/>
                  </a:moveTo>
                  <a:lnTo>
                    <a:pt x="1736502" y="1121410"/>
                  </a:lnTo>
                  <a:lnTo>
                    <a:pt x="1736470" y="1136650"/>
                  </a:lnTo>
                  <a:lnTo>
                    <a:pt x="1743616" y="1136650"/>
                  </a:lnTo>
                  <a:lnTo>
                    <a:pt x="1743637" y="1121410"/>
                  </a:lnTo>
                  <a:close/>
                </a:path>
                <a:path w="1744979" h="1819275">
                  <a:moveTo>
                    <a:pt x="6724" y="1136650"/>
                  </a:moveTo>
                  <a:lnTo>
                    <a:pt x="377" y="1136650"/>
                  </a:lnTo>
                  <a:lnTo>
                    <a:pt x="324" y="1162050"/>
                  </a:lnTo>
                  <a:lnTo>
                    <a:pt x="6670" y="1162050"/>
                  </a:lnTo>
                  <a:lnTo>
                    <a:pt x="6724" y="1136650"/>
                  </a:lnTo>
                  <a:close/>
                </a:path>
                <a:path w="1744979" h="1819275">
                  <a:moveTo>
                    <a:pt x="1743616" y="1136650"/>
                  </a:moveTo>
                  <a:lnTo>
                    <a:pt x="1736470" y="1136650"/>
                  </a:lnTo>
                  <a:lnTo>
                    <a:pt x="1736417" y="1162050"/>
                  </a:lnTo>
                  <a:lnTo>
                    <a:pt x="1743581" y="1162050"/>
                  </a:lnTo>
                  <a:lnTo>
                    <a:pt x="1743616" y="1136650"/>
                  </a:lnTo>
                  <a:close/>
                </a:path>
                <a:path w="1744979" h="1819275">
                  <a:moveTo>
                    <a:pt x="6670" y="1162050"/>
                  </a:moveTo>
                  <a:lnTo>
                    <a:pt x="324" y="1162050"/>
                  </a:lnTo>
                  <a:lnTo>
                    <a:pt x="297" y="1174750"/>
                  </a:lnTo>
                  <a:lnTo>
                    <a:pt x="6644" y="1174750"/>
                  </a:lnTo>
                  <a:lnTo>
                    <a:pt x="6670" y="1162050"/>
                  </a:lnTo>
                  <a:close/>
                </a:path>
                <a:path w="1744979" h="1819275">
                  <a:moveTo>
                    <a:pt x="1743581" y="1162050"/>
                  </a:moveTo>
                  <a:lnTo>
                    <a:pt x="1736417" y="1162050"/>
                  </a:lnTo>
                  <a:lnTo>
                    <a:pt x="1736390" y="1174750"/>
                  </a:lnTo>
                  <a:lnTo>
                    <a:pt x="1743563" y="1174750"/>
                  </a:lnTo>
                  <a:lnTo>
                    <a:pt x="1743581" y="1162050"/>
                  </a:lnTo>
                  <a:close/>
                </a:path>
                <a:path w="1744979" h="1819275">
                  <a:moveTo>
                    <a:pt x="6644" y="1174750"/>
                  </a:moveTo>
                  <a:lnTo>
                    <a:pt x="297" y="1174750"/>
                  </a:lnTo>
                  <a:lnTo>
                    <a:pt x="164" y="1238250"/>
                  </a:lnTo>
                  <a:lnTo>
                    <a:pt x="6510" y="1238250"/>
                  </a:lnTo>
                  <a:lnTo>
                    <a:pt x="6644" y="1174750"/>
                  </a:lnTo>
                  <a:close/>
                </a:path>
                <a:path w="1744979" h="1819275">
                  <a:moveTo>
                    <a:pt x="1743563" y="1174750"/>
                  </a:moveTo>
                  <a:lnTo>
                    <a:pt x="1736390" y="1174750"/>
                  </a:lnTo>
                  <a:lnTo>
                    <a:pt x="1736256" y="1238250"/>
                  </a:lnTo>
                  <a:lnTo>
                    <a:pt x="1743474" y="1238250"/>
                  </a:lnTo>
                  <a:lnTo>
                    <a:pt x="1743563" y="1174750"/>
                  </a:lnTo>
                  <a:close/>
                </a:path>
                <a:path w="1744979" h="1819275">
                  <a:moveTo>
                    <a:pt x="6510" y="1238250"/>
                  </a:moveTo>
                  <a:lnTo>
                    <a:pt x="164" y="1238250"/>
                  </a:lnTo>
                  <a:lnTo>
                    <a:pt x="98" y="1270000"/>
                  </a:lnTo>
                  <a:lnTo>
                    <a:pt x="6443" y="1270000"/>
                  </a:lnTo>
                  <a:lnTo>
                    <a:pt x="6510" y="1238250"/>
                  </a:lnTo>
                  <a:close/>
                </a:path>
                <a:path w="1744979" h="1819275">
                  <a:moveTo>
                    <a:pt x="1743474" y="1238250"/>
                  </a:moveTo>
                  <a:lnTo>
                    <a:pt x="1736256" y="1238250"/>
                  </a:lnTo>
                  <a:lnTo>
                    <a:pt x="1736189" y="1270000"/>
                  </a:lnTo>
                  <a:lnTo>
                    <a:pt x="1743430" y="1270000"/>
                  </a:lnTo>
                  <a:lnTo>
                    <a:pt x="1743474" y="1238250"/>
                  </a:lnTo>
                  <a:close/>
                </a:path>
                <a:path w="1744979" h="1819275">
                  <a:moveTo>
                    <a:pt x="6443" y="1270000"/>
                  </a:moveTo>
                  <a:lnTo>
                    <a:pt x="98" y="1270000"/>
                  </a:lnTo>
                  <a:lnTo>
                    <a:pt x="18" y="1308100"/>
                  </a:lnTo>
                  <a:lnTo>
                    <a:pt x="6362" y="1308100"/>
                  </a:lnTo>
                  <a:lnTo>
                    <a:pt x="6443" y="1270000"/>
                  </a:lnTo>
                  <a:close/>
                </a:path>
                <a:path w="1744979" h="1819275">
                  <a:moveTo>
                    <a:pt x="1743430" y="1270000"/>
                  </a:moveTo>
                  <a:lnTo>
                    <a:pt x="1736189" y="1270000"/>
                  </a:lnTo>
                  <a:lnTo>
                    <a:pt x="1736108" y="1308100"/>
                  </a:lnTo>
                  <a:lnTo>
                    <a:pt x="1743377" y="1308100"/>
                  </a:lnTo>
                  <a:lnTo>
                    <a:pt x="1743430" y="1270000"/>
                  </a:lnTo>
                  <a:close/>
                </a:path>
                <a:path w="1744979" h="1819275">
                  <a:moveTo>
                    <a:pt x="6362" y="1308100"/>
                  </a:moveTo>
                  <a:lnTo>
                    <a:pt x="18" y="1308100"/>
                  </a:lnTo>
                  <a:lnTo>
                    <a:pt x="5" y="1314450"/>
                  </a:lnTo>
                  <a:lnTo>
                    <a:pt x="6349" y="1314450"/>
                  </a:lnTo>
                  <a:lnTo>
                    <a:pt x="6362" y="1308100"/>
                  </a:lnTo>
                  <a:close/>
                </a:path>
                <a:path w="1744979" h="1819275">
                  <a:moveTo>
                    <a:pt x="1743377" y="1308100"/>
                  </a:moveTo>
                  <a:lnTo>
                    <a:pt x="1736108" y="1308100"/>
                  </a:lnTo>
                  <a:lnTo>
                    <a:pt x="1736095" y="1314450"/>
                  </a:lnTo>
                  <a:lnTo>
                    <a:pt x="1743368" y="1314450"/>
                  </a:lnTo>
                  <a:lnTo>
                    <a:pt x="1743377" y="1308100"/>
                  </a:lnTo>
                  <a:close/>
                </a:path>
                <a:path w="1744979" h="1819275">
                  <a:moveTo>
                    <a:pt x="1743368" y="1314450"/>
                  </a:moveTo>
                  <a:lnTo>
                    <a:pt x="1736095" y="1314450"/>
                  </a:lnTo>
                  <a:lnTo>
                    <a:pt x="1736055" y="1333500"/>
                  </a:lnTo>
                  <a:lnTo>
                    <a:pt x="1738851" y="1333500"/>
                  </a:lnTo>
                  <a:lnTo>
                    <a:pt x="1738851" y="1330960"/>
                  </a:lnTo>
                  <a:lnTo>
                    <a:pt x="1740121" y="1330960"/>
                  </a:lnTo>
                  <a:lnTo>
                    <a:pt x="1740121" y="1328420"/>
                  </a:lnTo>
                  <a:lnTo>
                    <a:pt x="1741391" y="1328420"/>
                  </a:lnTo>
                  <a:lnTo>
                    <a:pt x="1741391" y="1324610"/>
                  </a:lnTo>
                  <a:lnTo>
                    <a:pt x="1742661" y="1324610"/>
                  </a:lnTo>
                  <a:lnTo>
                    <a:pt x="1742661" y="1322070"/>
                  </a:lnTo>
                  <a:lnTo>
                    <a:pt x="1743357" y="1322070"/>
                  </a:lnTo>
                  <a:lnTo>
                    <a:pt x="1743368" y="1314450"/>
                  </a:lnTo>
                  <a:close/>
                </a:path>
                <a:path w="1744979" h="1819275">
                  <a:moveTo>
                    <a:pt x="6349" y="1314450"/>
                  </a:moveTo>
                  <a:lnTo>
                    <a:pt x="5" y="1314450"/>
                  </a:lnTo>
                  <a:lnTo>
                    <a:pt x="0" y="1316990"/>
                  </a:lnTo>
                  <a:lnTo>
                    <a:pt x="221" y="1316990"/>
                  </a:lnTo>
                  <a:lnTo>
                    <a:pt x="221" y="1319530"/>
                  </a:lnTo>
                  <a:lnTo>
                    <a:pt x="1491" y="1319530"/>
                  </a:lnTo>
                  <a:lnTo>
                    <a:pt x="1491" y="1322070"/>
                  </a:lnTo>
                  <a:lnTo>
                    <a:pt x="2761" y="1322070"/>
                  </a:lnTo>
                  <a:lnTo>
                    <a:pt x="2761" y="1324610"/>
                  </a:lnTo>
                  <a:lnTo>
                    <a:pt x="4031" y="1324610"/>
                  </a:lnTo>
                  <a:lnTo>
                    <a:pt x="4031" y="1328420"/>
                  </a:lnTo>
                  <a:lnTo>
                    <a:pt x="5301" y="1328420"/>
                  </a:lnTo>
                  <a:lnTo>
                    <a:pt x="5301" y="1330960"/>
                  </a:lnTo>
                  <a:lnTo>
                    <a:pt x="6314" y="1330960"/>
                  </a:lnTo>
                  <a:lnTo>
                    <a:pt x="6349" y="1314450"/>
                  </a:lnTo>
                  <a:close/>
                </a:path>
                <a:path w="1744979" h="1819275">
                  <a:moveTo>
                    <a:pt x="1737581" y="1333500"/>
                  </a:moveTo>
                  <a:lnTo>
                    <a:pt x="1736055" y="1333500"/>
                  </a:lnTo>
                  <a:lnTo>
                    <a:pt x="1736041" y="1339850"/>
                  </a:lnTo>
                  <a:lnTo>
                    <a:pt x="1736311" y="1339850"/>
                  </a:lnTo>
                  <a:lnTo>
                    <a:pt x="1736311" y="1336040"/>
                  </a:lnTo>
                  <a:lnTo>
                    <a:pt x="1737581" y="1336040"/>
                  </a:lnTo>
                  <a:lnTo>
                    <a:pt x="1737581" y="1333500"/>
                  </a:lnTo>
                  <a:close/>
                </a:path>
                <a:path w="1744979" h="1819275">
                  <a:moveTo>
                    <a:pt x="1263871" y="1817938"/>
                  </a:moveTo>
                  <a:lnTo>
                    <a:pt x="482821" y="1817938"/>
                  </a:lnTo>
                  <a:lnTo>
                    <a:pt x="482821" y="1819208"/>
                  </a:lnTo>
                  <a:lnTo>
                    <a:pt x="1263871" y="1819208"/>
                  </a:lnTo>
                  <a:lnTo>
                    <a:pt x="1263871" y="1817938"/>
                  </a:lnTo>
                  <a:close/>
                </a:path>
                <a:path w="1744979" h="1819275">
                  <a:moveTo>
                    <a:pt x="1266411" y="1816668"/>
                  </a:moveTo>
                  <a:lnTo>
                    <a:pt x="480281" y="1816668"/>
                  </a:lnTo>
                  <a:lnTo>
                    <a:pt x="480281" y="1817938"/>
                  </a:lnTo>
                  <a:lnTo>
                    <a:pt x="1266411" y="1817938"/>
                  </a:lnTo>
                  <a:lnTo>
                    <a:pt x="1266411" y="1816668"/>
                  </a:lnTo>
                  <a:close/>
                </a:path>
                <a:path w="1744979" h="1819275">
                  <a:moveTo>
                    <a:pt x="1268951" y="1815398"/>
                  </a:moveTo>
                  <a:lnTo>
                    <a:pt x="477741" y="1815398"/>
                  </a:lnTo>
                  <a:lnTo>
                    <a:pt x="477741" y="1816668"/>
                  </a:lnTo>
                  <a:lnTo>
                    <a:pt x="1268951" y="1816668"/>
                  </a:lnTo>
                  <a:lnTo>
                    <a:pt x="1268951" y="1815398"/>
                  </a:lnTo>
                  <a:close/>
                </a:path>
                <a:path w="1744979" h="1819275">
                  <a:moveTo>
                    <a:pt x="1271491" y="1814128"/>
                  </a:moveTo>
                  <a:lnTo>
                    <a:pt x="475201" y="1814128"/>
                  </a:lnTo>
                  <a:lnTo>
                    <a:pt x="475201" y="1815398"/>
                  </a:lnTo>
                  <a:lnTo>
                    <a:pt x="1271491" y="1815398"/>
                  </a:lnTo>
                  <a:lnTo>
                    <a:pt x="1271491" y="1814128"/>
                  </a:lnTo>
                  <a:close/>
                </a:path>
                <a:path w="1744979" h="1819275">
                  <a:moveTo>
                    <a:pt x="870171" y="1812858"/>
                  </a:moveTo>
                  <a:lnTo>
                    <a:pt x="472661" y="1812858"/>
                  </a:lnTo>
                  <a:lnTo>
                    <a:pt x="472661" y="1814128"/>
                  </a:lnTo>
                  <a:lnTo>
                    <a:pt x="1274031" y="1814128"/>
                  </a:lnTo>
                  <a:lnTo>
                    <a:pt x="870171" y="1812858"/>
                  </a:lnTo>
                  <a:close/>
                </a:path>
              </a:pathLst>
            </a:custGeom>
            <a:solidFill>
              <a:srgbClr val="595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3896102" y="849630"/>
              <a:ext cx="1731645" cy="1806575"/>
            </a:xfrm>
            <a:custGeom>
              <a:avLst/>
              <a:gdLst/>
              <a:ahLst/>
              <a:cxnLst/>
              <a:rect l="l" t="t" r="r" b="b"/>
              <a:pathLst>
                <a:path w="1731645" h="1806575">
                  <a:moveTo>
                    <a:pt x="1279147" y="7619"/>
                  </a:moveTo>
                  <a:lnTo>
                    <a:pt x="452377" y="7619"/>
                  </a:lnTo>
                  <a:lnTo>
                    <a:pt x="1279147" y="8889"/>
                  </a:lnTo>
                  <a:lnTo>
                    <a:pt x="1279147" y="7619"/>
                  </a:lnTo>
                  <a:close/>
                </a:path>
                <a:path w="1731645" h="1806575">
                  <a:moveTo>
                    <a:pt x="457457" y="5079"/>
                  </a:moveTo>
                  <a:lnTo>
                    <a:pt x="454917" y="5079"/>
                  </a:lnTo>
                  <a:lnTo>
                    <a:pt x="454917" y="7619"/>
                  </a:lnTo>
                  <a:lnTo>
                    <a:pt x="457457" y="7619"/>
                  </a:lnTo>
                  <a:lnTo>
                    <a:pt x="457457" y="5079"/>
                  </a:lnTo>
                  <a:close/>
                </a:path>
                <a:path w="1731645" h="1806575">
                  <a:moveTo>
                    <a:pt x="1276607" y="5079"/>
                  </a:moveTo>
                  <a:lnTo>
                    <a:pt x="1274067" y="5079"/>
                  </a:lnTo>
                  <a:lnTo>
                    <a:pt x="1274067" y="7619"/>
                  </a:lnTo>
                  <a:lnTo>
                    <a:pt x="1276607" y="7619"/>
                  </a:lnTo>
                  <a:lnTo>
                    <a:pt x="1276607" y="5079"/>
                  </a:lnTo>
                  <a:close/>
                </a:path>
                <a:path w="1731645" h="1806575">
                  <a:moveTo>
                    <a:pt x="462537" y="3809"/>
                  </a:moveTo>
                  <a:lnTo>
                    <a:pt x="459997" y="3809"/>
                  </a:lnTo>
                  <a:lnTo>
                    <a:pt x="459997" y="5079"/>
                  </a:lnTo>
                  <a:lnTo>
                    <a:pt x="462537" y="5079"/>
                  </a:lnTo>
                  <a:lnTo>
                    <a:pt x="462537" y="3809"/>
                  </a:lnTo>
                  <a:close/>
                </a:path>
                <a:path w="1731645" h="1806575">
                  <a:moveTo>
                    <a:pt x="1271527" y="3809"/>
                  </a:moveTo>
                  <a:lnTo>
                    <a:pt x="1268987" y="3809"/>
                  </a:lnTo>
                  <a:lnTo>
                    <a:pt x="1268987" y="5079"/>
                  </a:lnTo>
                  <a:lnTo>
                    <a:pt x="1271527" y="5079"/>
                  </a:lnTo>
                  <a:lnTo>
                    <a:pt x="1271527" y="3809"/>
                  </a:lnTo>
                  <a:close/>
                </a:path>
                <a:path w="1731645" h="1806575">
                  <a:moveTo>
                    <a:pt x="579377" y="1269"/>
                  </a:moveTo>
                  <a:lnTo>
                    <a:pt x="465077" y="1269"/>
                  </a:lnTo>
                  <a:lnTo>
                    <a:pt x="465077" y="3809"/>
                  </a:lnTo>
                  <a:lnTo>
                    <a:pt x="1266447" y="3809"/>
                  </a:lnTo>
                  <a:lnTo>
                    <a:pt x="1266447" y="2539"/>
                  </a:lnTo>
                  <a:lnTo>
                    <a:pt x="579377" y="1269"/>
                  </a:lnTo>
                  <a:close/>
                </a:path>
                <a:path w="1731645" h="1806575">
                  <a:moveTo>
                    <a:pt x="470157" y="0"/>
                  </a:moveTo>
                  <a:lnTo>
                    <a:pt x="467617" y="0"/>
                  </a:lnTo>
                  <a:lnTo>
                    <a:pt x="467617" y="1269"/>
                  </a:lnTo>
                  <a:lnTo>
                    <a:pt x="470157" y="1269"/>
                  </a:lnTo>
                  <a:lnTo>
                    <a:pt x="470157" y="0"/>
                  </a:lnTo>
                  <a:close/>
                </a:path>
                <a:path w="1731645" h="1806575">
                  <a:moveTo>
                    <a:pt x="8177" y="462280"/>
                  </a:moveTo>
                  <a:lnTo>
                    <a:pt x="7877" y="462280"/>
                  </a:lnTo>
                  <a:lnTo>
                    <a:pt x="7877" y="464820"/>
                  </a:lnTo>
                  <a:lnTo>
                    <a:pt x="6607" y="464820"/>
                  </a:lnTo>
                  <a:lnTo>
                    <a:pt x="6607" y="468630"/>
                  </a:lnTo>
                  <a:lnTo>
                    <a:pt x="5337" y="468630"/>
                  </a:lnTo>
                  <a:lnTo>
                    <a:pt x="5337" y="471170"/>
                  </a:lnTo>
                  <a:lnTo>
                    <a:pt x="4067" y="471170"/>
                  </a:lnTo>
                  <a:lnTo>
                    <a:pt x="4067" y="473710"/>
                  </a:lnTo>
                  <a:lnTo>
                    <a:pt x="2797" y="473710"/>
                  </a:lnTo>
                  <a:lnTo>
                    <a:pt x="2797" y="476250"/>
                  </a:lnTo>
                  <a:lnTo>
                    <a:pt x="8148" y="476250"/>
                  </a:lnTo>
                  <a:lnTo>
                    <a:pt x="8177" y="462280"/>
                  </a:lnTo>
                  <a:close/>
                </a:path>
                <a:path w="1731645" h="1806575">
                  <a:moveTo>
                    <a:pt x="1726187" y="464820"/>
                  </a:moveTo>
                  <a:lnTo>
                    <a:pt x="1725217" y="464820"/>
                  </a:lnTo>
                  <a:lnTo>
                    <a:pt x="1725193" y="476250"/>
                  </a:lnTo>
                  <a:lnTo>
                    <a:pt x="1729997" y="476250"/>
                  </a:lnTo>
                  <a:lnTo>
                    <a:pt x="1729997" y="473710"/>
                  </a:lnTo>
                  <a:lnTo>
                    <a:pt x="1728727" y="473710"/>
                  </a:lnTo>
                  <a:lnTo>
                    <a:pt x="1728727" y="471170"/>
                  </a:lnTo>
                  <a:lnTo>
                    <a:pt x="1727457" y="471170"/>
                  </a:lnTo>
                  <a:lnTo>
                    <a:pt x="1727457" y="467360"/>
                  </a:lnTo>
                  <a:lnTo>
                    <a:pt x="1726187" y="467360"/>
                  </a:lnTo>
                  <a:lnTo>
                    <a:pt x="1726187" y="464820"/>
                  </a:lnTo>
                  <a:close/>
                </a:path>
                <a:path w="1731645" h="1806575">
                  <a:moveTo>
                    <a:pt x="8148" y="476250"/>
                  </a:moveTo>
                  <a:lnTo>
                    <a:pt x="1789" y="476250"/>
                  </a:lnTo>
                  <a:lnTo>
                    <a:pt x="1736" y="501650"/>
                  </a:lnTo>
                  <a:lnTo>
                    <a:pt x="8094" y="501650"/>
                  </a:lnTo>
                  <a:lnTo>
                    <a:pt x="8148" y="476250"/>
                  </a:lnTo>
                  <a:close/>
                </a:path>
                <a:path w="1731645" h="1806575">
                  <a:moveTo>
                    <a:pt x="1731267" y="476250"/>
                  </a:moveTo>
                  <a:lnTo>
                    <a:pt x="1725193" y="476250"/>
                  </a:lnTo>
                  <a:lnTo>
                    <a:pt x="1725139" y="501650"/>
                  </a:lnTo>
                  <a:lnTo>
                    <a:pt x="1731483" y="501650"/>
                  </a:lnTo>
                  <a:lnTo>
                    <a:pt x="1731531" y="478790"/>
                  </a:lnTo>
                  <a:lnTo>
                    <a:pt x="1731267" y="478790"/>
                  </a:lnTo>
                  <a:lnTo>
                    <a:pt x="1731267" y="476250"/>
                  </a:lnTo>
                  <a:close/>
                </a:path>
                <a:path w="1731645" h="1806575">
                  <a:moveTo>
                    <a:pt x="8094" y="501650"/>
                  </a:moveTo>
                  <a:lnTo>
                    <a:pt x="1736" y="501650"/>
                  </a:lnTo>
                  <a:lnTo>
                    <a:pt x="1655" y="539750"/>
                  </a:lnTo>
                  <a:lnTo>
                    <a:pt x="8013" y="539750"/>
                  </a:lnTo>
                  <a:lnTo>
                    <a:pt x="8094" y="501650"/>
                  </a:lnTo>
                  <a:close/>
                </a:path>
                <a:path w="1731645" h="1806575">
                  <a:moveTo>
                    <a:pt x="1731483" y="501650"/>
                  </a:moveTo>
                  <a:lnTo>
                    <a:pt x="1725139" y="501650"/>
                  </a:lnTo>
                  <a:lnTo>
                    <a:pt x="1725058" y="539750"/>
                  </a:lnTo>
                  <a:lnTo>
                    <a:pt x="1731403" y="539750"/>
                  </a:lnTo>
                  <a:lnTo>
                    <a:pt x="1731483" y="501650"/>
                  </a:lnTo>
                  <a:close/>
                </a:path>
                <a:path w="1731645" h="1806575">
                  <a:moveTo>
                    <a:pt x="8013" y="539750"/>
                  </a:moveTo>
                  <a:lnTo>
                    <a:pt x="1655" y="539750"/>
                  </a:lnTo>
                  <a:lnTo>
                    <a:pt x="1602" y="565150"/>
                  </a:lnTo>
                  <a:lnTo>
                    <a:pt x="7959" y="565150"/>
                  </a:lnTo>
                  <a:lnTo>
                    <a:pt x="8013" y="539750"/>
                  </a:lnTo>
                  <a:close/>
                </a:path>
                <a:path w="1731645" h="1806575">
                  <a:moveTo>
                    <a:pt x="1731403" y="539750"/>
                  </a:moveTo>
                  <a:lnTo>
                    <a:pt x="1725058" y="539750"/>
                  </a:lnTo>
                  <a:lnTo>
                    <a:pt x="1725004" y="565150"/>
                  </a:lnTo>
                  <a:lnTo>
                    <a:pt x="1731349" y="565150"/>
                  </a:lnTo>
                  <a:lnTo>
                    <a:pt x="1731403" y="539750"/>
                  </a:lnTo>
                  <a:close/>
                </a:path>
                <a:path w="1731645" h="1806575">
                  <a:moveTo>
                    <a:pt x="7959" y="565150"/>
                  </a:moveTo>
                  <a:lnTo>
                    <a:pt x="1602" y="565150"/>
                  </a:lnTo>
                  <a:lnTo>
                    <a:pt x="1441" y="641350"/>
                  </a:lnTo>
                  <a:lnTo>
                    <a:pt x="7797" y="641350"/>
                  </a:lnTo>
                  <a:lnTo>
                    <a:pt x="7959" y="565150"/>
                  </a:lnTo>
                  <a:close/>
                </a:path>
                <a:path w="1731645" h="1806575">
                  <a:moveTo>
                    <a:pt x="1731349" y="565150"/>
                  </a:moveTo>
                  <a:lnTo>
                    <a:pt x="1725004" y="565150"/>
                  </a:lnTo>
                  <a:lnTo>
                    <a:pt x="1724842" y="641350"/>
                  </a:lnTo>
                  <a:lnTo>
                    <a:pt x="1731188" y="641350"/>
                  </a:lnTo>
                  <a:lnTo>
                    <a:pt x="1731349" y="565150"/>
                  </a:lnTo>
                  <a:close/>
                </a:path>
                <a:path w="1731645" h="1806575">
                  <a:moveTo>
                    <a:pt x="7797" y="641350"/>
                  </a:moveTo>
                  <a:lnTo>
                    <a:pt x="1441" y="641350"/>
                  </a:lnTo>
                  <a:lnTo>
                    <a:pt x="1414" y="654050"/>
                  </a:lnTo>
                  <a:lnTo>
                    <a:pt x="7770" y="654050"/>
                  </a:lnTo>
                  <a:lnTo>
                    <a:pt x="7797" y="641350"/>
                  </a:lnTo>
                  <a:close/>
                </a:path>
                <a:path w="1731645" h="1806575">
                  <a:moveTo>
                    <a:pt x="1731188" y="641350"/>
                  </a:moveTo>
                  <a:lnTo>
                    <a:pt x="1724842" y="641350"/>
                  </a:lnTo>
                  <a:lnTo>
                    <a:pt x="1724815" y="654050"/>
                  </a:lnTo>
                  <a:lnTo>
                    <a:pt x="1731161" y="654050"/>
                  </a:lnTo>
                  <a:lnTo>
                    <a:pt x="1731188" y="641350"/>
                  </a:lnTo>
                  <a:close/>
                </a:path>
                <a:path w="1731645" h="1806575">
                  <a:moveTo>
                    <a:pt x="7770" y="654050"/>
                  </a:moveTo>
                  <a:lnTo>
                    <a:pt x="1414" y="654050"/>
                  </a:lnTo>
                  <a:lnTo>
                    <a:pt x="1213" y="749300"/>
                  </a:lnTo>
                  <a:lnTo>
                    <a:pt x="7567" y="749300"/>
                  </a:lnTo>
                  <a:lnTo>
                    <a:pt x="7770" y="654050"/>
                  </a:lnTo>
                  <a:close/>
                </a:path>
                <a:path w="1731645" h="1806575">
                  <a:moveTo>
                    <a:pt x="1731161" y="654050"/>
                  </a:moveTo>
                  <a:lnTo>
                    <a:pt x="1724815" y="654050"/>
                  </a:lnTo>
                  <a:lnTo>
                    <a:pt x="1724612" y="749300"/>
                  </a:lnTo>
                  <a:lnTo>
                    <a:pt x="1730960" y="749300"/>
                  </a:lnTo>
                  <a:lnTo>
                    <a:pt x="1731161" y="654050"/>
                  </a:lnTo>
                  <a:close/>
                </a:path>
                <a:path w="1731645" h="1806575">
                  <a:moveTo>
                    <a:pt x="7567" y="749300"/>
                  </a:moveTo>
                  <a:lnTo>
                    <a:pt x="1213" y="749300"/>
                  </a:lnTo>
                  <a:lnTo>
                    <a:pt x="852" y="920750"/>
                  </a:lnTo>
                  <a:lnTo>
                    <a:pt x="7203" y="920750"/>
                  </a:lnTo>
                  <a:lnTo>
                    <a:pt x="7567" y="749300"/>
                  </a:lnTo>
                  <a:close/>
                </a:path>
                <a:path w="1731645" h="1806575">
                  <a:moveTo>
                    <a:pt x="1730960" y="749300"/>
                  </a:moveTo>
                  <a:lnTo>
                    <a:pt x="1724612" y="749300"/>
                  </a:lnTo>
                  <a:lnTo>
                    <a:pt x="1724248" y="920750"/>
                  </a:lnTo>
                  <a:lnTo>
                    <a:pt x="1730598" y="920750"/>
                  </a:lnTo>
                  <a:lnTo>
                    <a:pt x="1730960" y="749300"/>
                  </a:lnTo>
                  <a:close/>
                </a:path>
                <a:path w="1731645" h="1806575">
                  <a:moveTo>
                    <a:pt x="7203" y="920750"/>
                  </a:moveTo>
                  <a:lnTo>
                    <a:pt x="852" y="920750"/>
                  </a:lnTo>
                  <a:lnTo>
                    <a:pt x="704" y="990600"/>
                  </a:lnTo>
                  <a:lnTo>
                    <a:pt x="7054" y="990600"/>
                  </a:lnTo>
                  <a:lnTo>
                    <a:pt x="7203" y="920750"/>
                  </a:lnTo>
                  <a:close/>
                </a:path>
                <a:path w="1731645" h="1806575">
                  <a:moveTo>
                    <a:pt x="1730598" y="920750"/>
                  </a:moveTo>
                  <a:lnTo>
                    <a:pt x="1724248" y="920750"/>
                  </a:lnTo>
                  <a:lnTo>
                    <a:pt x="1724099" y="990600"/>
                  </a:lnTo>
                  <a:lnTo>
                    <a:pt x="1730451" y="990600"/>
                  </a:lnTo>
                  <a:lnTo>
                    <a:pt x="1730598" y="920750"/>
                  </a:lnTo>
                  <a:close/>
                </a:path>
                <a:path w="1731645" h="1806575">
                  <a:moveTo>
                    <a:pt x="7054" y="990600"/>
                  </a:moveTo>
                  <a:lnTo>
                    <a:pt x="704" y="990600"/>
                  </a:lnTo>
                  <a:lnTo>
                    <a:pt x="584" y="1047750"/>
                  </a:lnTo>
                  <a:lnTo>
                    <a:pt x="6933" y="1047750"/>
                  </a:lnTo>
                  <a:lnTo>
                    <a:pt x="7054" y="990600"/>
                  </a:lnTo>
                  <a:close/>
                </a:path>
                <a:path w="1731645" h="1806575">
                  <a:moveTo>
                    <a:pt x="1730451" y="990600"/>
                  </a:moveTo>
                  <a:lnTo>
                    <a:pt x="1724099" y="990600"/>
                  </a:lnTo>
                  <a:lnTo>
                    <a:pt x="1723978" y="1047750"/>
                  </a:lnTo>
                  <a:lnTo>
                    <a:pt x="1730330" y="1047750"/>
                  </a:lnTo>
                  <a:lnTo>
                    <a:pt x="1730451" y="990600"/>
                  </a:lnTo>
                  <a:close/>
                </a:path>
                <a:path w="1731645" h="1806575">
                  <a:moveTo>
                    <a:pt x="6933" y="1047750"/>
                  </a:moveTo>
                  <a:lnTo>
                    <a:pt x="584" y="1047750"/>
                  </a:lnTo>
                  <a:lnTo>
                    <a:pt x="543" y="1066800"/>
                  </a:lnTo>
                  <a:lnTo>
                    <a:pt x="6892" y="1066800"/>
                  </a:lnTo>
                  <a:lnTo>
                    <a:pt x="6933" y="1047750"/>
                  </a:lnTo>
                  <a:close/>
                </a:path>
                <a:path w="1731645" h="1806575">
                  <a:moveTo>
                    <a:pt x="1730330" y="1047750"/>
                  </a:moveTo>
                  <a:lnTo>
                    <a:pt x="1723978" y="1047750"/>
                  </a:lnTo>
                  <a:lnTo>
                    <a:pt x="1723937" y="1066800"/>
                  </a:lnTo>
                  <a:lnTo>
                    <a:pt x="1730290" y="1066800"/>
                  </a:lnTo>
                  <a:lnTo>
                    <a:pt x="1730330" y="1047750"/>
                  </a:lnTo>
                  <a:close/>
                </a:path>
                <a:path w="1731645" h="1806575">
                  <a:moveTo>
                    <a:pt x="6892" y="1066800"/>
                  </a:moveTo>
                  <a:lnTo>
                    <a:pt x="543" y="1066800"/>
                  </a:lnTo>
                  <a:lnTo>
                    <a:pt x="442" y="1115060"/>
                  </a:lnTo>
                  <a:lnTo>
                    <a:pt x="6789" y="1115060"/>
                  </a:lnTo>
                  <a:lnTo>
                    <a:pt x="6892" y="1066800"/>
                  </a:lnTo>
                  <a:close/>
                </a:path>
                <a:path w="1731645" h="1806575">
                  <a:moveTo>
                    <a:pt x="1730290" y="1066800"/>
                  </a:moveTo>
                  <a:lnTo>
                    <a:pt x="1723937" y="1066800"/>
                  </a:lnTo>
                  <a:lnTo>
                    <a:pt x="1723835" y="1115060"/>
                  </a:lnTo>
                  <a:lnTo>
                    <a:pt x="1730188" y="1115060"/>
                  </a:lnTo>
                  <a:lnTo>
                    <a:pt x="1730290" y="1066800"/>
                  </a:lnTo>
                  <a:close/>
                </a:path>
                <a:path w="1731645" h="1806575">
                  <a:moveTo>
                    <a:pt x="6789" y="1115060"/>
                  </a:moveTo>
                  <a:lnTo>
                    <a:pt x="442" y="1115060"/>
                  </a:lnTo>
                  <a:lnTo>
                    <a:pt x="409" y="1130300"/>
                  </a:lnTo>
                  <a:lnTo>
                    <a:pt x="6757" y="1130300"/>
                  </a:lnTo>
                  <a:lnTo>
                    <a:pt x="6789" y="1115060"/>
                  </a:lnTo>
                  <a:close/>
                </a:path>
                <a:path w="1731645" h="1806575">
                  <a:moveTo>
                    <a:pt x="1730188" y="1115060"/>
                  </a:moveTo>
                  <a:lnTo>
                    <a:pt x="1723835" y="1115060"/>
                  </a:lnTo>
                  <a:lnTo>
                    <a:pt x="1723802" y="1130300"/>
                  </a:lnTo>
                  <a:lnTo>
                    <a:pt x="1730156" y="1130300"/>
                  </a:lnTo>
                  <a:lnTo>
                    <a:pt x="1730188" y="1115060"/>
                  </a:lnTo>
                  <a:close/>
                </a:path>
                <a:path w="1731645" h="1806575">
                  <a:moveTo>
                    <a:pt x="6757" y="1130300"/>
                  </a:moveTo>
                  <a:lnTo>
                    <a:pt x="409" y="1130300"/>
                  </a:lnTo>
                  <a:lnTo>
                    <a:pt x="356" y="1155700"/>
                  </a:lnTo>
                  <a:lnTo>
                    <a:pt x="6703" y="1155700"/>
                  </a:lnTo>
                  <a:lnTo>
                    <a:pt x="6757" y="1130300"/>
                  </a:lnTo>
                  <a:close/>
                </a:path>
                <a:path w="1731645" h="1806575">
                  <a:moveTo>
                    <a:pt x="1730156" y="1130300"/>
                  </a:moveTo>
                  <a:lnTo>
                    <a:pt x="1723802" y="1130300"/>
                  </a:lnTo>
                  <a:lnTo>
                    <a:pt x="1723748" y="1155700"/>
                  </a:lnTo>
                  <a:lnTo>
                    <a:pt x="1730102" y="1155700"/>
                  </a:lnTo>
                  <a:lnTo>
                    <a:pt x="1730156" y="1130300"/>
                  </a:lnTo>
                  <a:close/>
                </a:path>
                <a:path w="1731645" h="1806575">
                  <a:moveTo>
                    <a:pt x="6703" y="1155700"/>
                  </a:moveTo>
                  <a:lnTo>
                    <a:pt x="356" y="1155700"/>
                  </a:lnTo>
                  <a:lnTo>
                    <a:pt x="329" y="1168400"/>
                  </a:lnTo>
                  <a:lnTo>
                    <a:pt x="6676" y="1168400"/>
                  </a:lnTo>
                  <a:lnTo>
                    <a:pt x="6703" y="1155700"/>
                  </a:lnTo>
                  <a:close/>
                </a:path>
                <a:path w="1731645" h="1806575">
                  <a:moveTo>
                    <a:pt x="1730102" y="1155700"/>
                  </a:moveTo>
                  <a:lnTo>
                    <a:pt x="1723748" y="1155700"/>
                  </a:lnTo>
                  <a:lnTo>
                    <a:pt x="1723721" y="1168400"/>
                  </a:lnTo>
                  <a:lnTo>
                    <a:pt x="1730075" y="1168400"/>
                  </a:lnTo>
                  <a:lnTo>
                    <a:pt x="1730102" y="1155700"/>
                  </a:lnTo>
                  <a:close/>
                </a:path>
                <a:path w="1731645" h="1806575">
                  <a:moveTo>
                    <a:pt x="6676" y="1168400"/>
                  </a:moveTo>
                  <a:lnTo>
                    <a:pt x="329" y="1168400"/>
                  </a:lnTo>
                  <a:lnTo>
                    <a:pt x="195" y="1231900"/>
                  </a:lnTo>
                  <a:lnTo>
                    <a:pt x="6541" y="1231900"/>
                  </a:lnTo>
                  <a:lnTo>
                    <a:pt x="6676" y="1168400"/>
                  </a:lnTo>
                  <a:close/>
                </a:path>
                <a:path w="1731645" h="1806575">
                  <a:moveTo>
                    <a:pt x="1730075" y="1168400"/>
                  </a:moveTo>
                  <a:lnTo>
                    <a:pt x="1723721" y="1168400"/>
                  </a:lnTo>
                  <a:lnTo>
                    <a:pt x="1723586" y="1231900"/>
                  </a:lnTo>
                  <a:lnTo>
                    <a:pt x="1729941" y="1231900"/>
                  </a:lnTo>
                  <a:lnTo>
                    <a:pt x="1730075" y="1168400"/>
                  </a:lnTo>
                  <a:close/>
                </a:path>
                <a:path w="1731645" h="1806575">
                  <a:moveTo>
                    <a:pt x="6541" y="1231900"/>
                  </a:moveTo>
                  <a:lnTo>
                    <a:pt x="195" y="1231900"/>
                  </a:lnTo>
                  <a:lnTo>
                    <a:pt x="128" y="1263650"/>
                  </a:lnTo>
                  <a:lnTo>
                    <a:pt x="6474" y="1263650"/>
                  </a:lnTo>
                  <a:lnTo>
                    <a:pt x="6541" y="1231900"/>
                  </a:lnTo>
                  <a:close/>
                </a:path>
                <a:path w="1731645" h="1806575">
                  <a:moveTo>
                    <a:pt x="1729941" y="1231900"/>
                  </a:moveTo>
                  <a:lnTo>
                    <a:pt x="1723586" y="1231900"/>
                  </a:lnTo>
                  <a:lnTo>
                    <a:pt x="1723519" y="1263650"/>
                  </a:lnTo>
                  <a:lnTo>
                    <a:pt x="1729874" y="1263650"/>
                  </a:lnTo>
                  <a:lnTo>
                    <a:pt x="1729941" y="1231900"/>
                  </a:lnTo>
                  <a:close/>
                </a:path>
                <a:path w="1731645" h="1806575">
                  <a:moveTo>
                    <a:pt x="6474" y="1263650"/>
                  </a:moveTo>
                  <a:lnTo>
                    <a:pt x="128" y="1263650"/>
                  </a:lnTo>
                  <a:lnTo>
                    <a:pt x="48" y="1301750"/>
                  </a:lnTo>
                  <a:lnTo>
                    <a:pt x="6392" y="1301750"/>
                  </a:lnTo>
                  <a:lnTo>
                    <a:pt x="6474" y="1263650"/>
                  </a:lnTo>
                  <a:close/>
                </a:path>
                <a:path w="1731645" h="1806575">
                  <a:moveTo>
                    <a:pt x="1729874" y="1263650"/>
                  </a:moveTo>
                  <a:lnTo>
                    <a:pt x="1723519" y="1263650"/>
                  </a:lnTo>
                  <a:lnTo>
                    <a:pt x="1723438" y="1301750"/>
                  </a:lnTo>
                  <a:lnTo>
                    <a:pt x="1729794" y="1301750"/>
                  </a:lnTo>
                  <a:lnTo>
                    <a:pt x="1729874" y="1263650"/>
                  </a:lnTo>
                  <a:close/>
                </a:path>
                <a:path w="1731645" h="1806575">
                  <a:moveTo>
                    <a:pt x="6392" y="1301750"/>
                  </a:moveTo>
                  <a:lnTo>
                    <a:pt x="48" y="1301750"/>
                  </a:lnTo>
                  <a:lnTo>
                    <a:pt x="34" y="1308100"/>
                  </a:lnTo>
                  <a:lnTo>
                    <a:pt x="6379" y="1308100"/>
                  </a:lnTo>
                  <a:lnTo>
                    <a:pt x="6392" y="1301750"/>
                  </a:lnTo>
                  <a:close/>
                </a:path>
                <a:path w="1731645" h="1806575">
                  <a:moveTo>
                    <a:pt x="1729794" y="1301750"/>
                  </a:moveTo>
                  <a:lnTo>
                    <a:pt x="1723438" y="1301750"/>
                  </a:lnTo>
                  <a:lnTo>
                    <a:pt x="1723424" y="1308100"/>
                  </a:lnTo>
                  <a:lnTo>
                    <a:pt x="1729780" y="1308100"/>
                  </a:lnTo>
                  <a:lnTo>
                    <a:pt x="1729794" y="1301750"/>
                  </a:lnTo>
                  <a:close/>
                </a:path>
                <a:path w="1731645" h="1806575">
                  <a:moveTo>
                    <a:pt x="6379" y="1308100"/>
                  </a:moveTo>
                  <a:lnTo>
                    <a:pt x="34" y="1308100"/>
                  </a:lnTo>
                  <a:lnTo>
                    <a:pt x="0" y="1324610"/>
                  </a:lnTo>
                  <a:lnTo>
                    <a:pt x="257" y="1324610"/>
                  </a:lnTo>
                  <a:lnTo>
                    <a:pt x="257" y="1327150"/>
                  </a:lnTo>
                  <a:lnTo>
                    <a:pt x="6338" y="1327150"/>
                  </a:lnTo>
                  <a:lnTo>
                    <a:pt x="6379" y="1308100"/>
                  </a:lnTo>
                  <a:close/>
                </a:path>
                <a:path w="1731645" h="1806575">
                  <a:moveTo>
                    <a:pt x="1729780" y="1308100"/>
                  </a:moveTo>
                  <a:lnTo>
                    <a:pt x="1723424" y="1308100"/>
                  </a:lnTo>
                  <a:lnTo>
                    <a:pt x="1723384" y="1327150"/>
                  </a:lnTo>
                  <a:lnTo>
                    <a:pt x="1729740" y="1327150"/>
                  </a:lnTo>
                  <a:lnTo>
                    <a:pt x="1729780" y="1308100"/>
                  </a:lnTo>
                  <a:close/>
                </a:path>
                <a:path w="1731645" h="1806575">
                  <a:moveTo>
                    <a:pt x="6338" y="1327150"/>
                  </a:moveTo>
                  <a:lnTo>
                    <a:pt x="1527" y="1327150"/>
                  </a:lnTo>
                  <a:lnTo>
                    <a:pt x="1527" y="1329690"/>
                  </a:lnTo>
                  <a:lnTo>
                    <a:pt x="2797" y="1329690"/>
                  </a:lnTo>
                  <a:lnTo>
                    <a:pt x="2797" y="1333500"/>
                  </a:lnTo>
                  <a:lnTo>
                    <a:pt x="6325" y="1333500"/>
                  </a:lnTo>
                  <a:lnTo>
                    <a:pt x="6338" y="1327150"/>
                  </a:lnTo>
                  <a:close/>
                </a:path>
                <a:path w="1731645" h="1806575">
                  <a:moveTo>
                    <a:pt x="1729740" y="1327150"/>
                  </a:moveTo>
                  <a:lnTo>
                    <a:pt x="1723384" y="1327150"/>
                  </a:lnTo>
                  <a:lnTo>
                    <a:pt x="1723370" y="1333500"/>
                  </a:lnTo>
                  <a:lnTo>
                    <a:pt x="1729727" y="1333500"/>
                  </a:lnTo>
                  <a:lnTo>
                    <a:pt x="1729740" y="1327150"/>
                  </a:lnTo>
                  <a:close/>
                </a:path>
                <a:path w="1731645" h="1806575">
                  <a:moveTo>
                    <a:pt x="1728727" y="1333500"/>
                  </a:moveTo>
                  <a:lnTo>
                    <a:pt x="1723370" y="1333500"/>
                  </a:lnTo>
                  <a:lnTo>
                    <a:pt x="1723341" y="1347470"/>
                  </a:lnTo>
                  <a:lnTo>
                    <a:pt x="1723647" y="1347470"/>
                  </a:lnTo>
                  <a:lnTo>
                    <a:pt x="1723647" y="1343660"/>
                  </a:lnTo>
                  <a:lnTo>
                    <a:pt x="1724917" y="1343660"/>
                  </a:lnTo>
                  <a:lnTo>
                    <a:pt x="1724917" y="1341120"/>
                  </a:lnTo>
                  <a:lnTo>
                    <a:pt x="1726187" y="1341120"/>
                  </a:lnTo>
                  <a:lnTo>
                    <a:pt x="1726187" y="1338580"/>
                  </a:lnTo>
                  <a:lnTo>
                    <a:pt x="1727457" y="1338580"/>
                  </a:lnTo>
                  <a:lnTo>
                    <a:pt x="1727457" y="1336040"/>
                  </a:lnTo>
                  <a:lnTo>
                    <a:pt x="1728727" y="1336040"/>
                  </a:lnTo>
                  <a:lnTo>
                    <a:pt x="1728727" y="1333500"/>
                  </a:lnTo>
                  <a:close/>
                </a:path>
                <a:path w="1731645" h="1806575">
                  <a:moveTo>
                    <a:pt x="6325" y="1333500"/>
                  </a:moveTo>
                  <a:lnTo>
                    <a:pt x="4067" y="1333500"/>
                  </a:lnTo>
                  <a:lnTo>
                    <a:pt x="4067" y="1336040"/>
                  </a:lnTo>
                  <a:lnTo>
                    <a:pt x="5337" y="1336040"/>
                  </a:lnTo>
                  <a:lnTo>
                    <a:pt x="5337" y="1338580"/>
                  </a:lnTo>
                  <a:lnTo>
                    <a:pt x="6314" y="1338580"/>
                  </a:lnTo>
                  <a:lnTo>
                    <a:pt x="6325" y="1333500"/>
                  </a:lnTo>
                  <a:close/>
                </a:path>
                <a:path w="1731645" h="1806575">
                  <a:moveTo>
                    <a:pt x="1270257" y="1805263"/>
                  </a:moveTo>
                  <a:lnTo>
                    <a:pt x="463807" y="1805263"/>
                  </a:lnTo>
                  <a:lnTo>
                    <a:pt x="463807" y="1806533"/>
                  </a:lnTo>
                  <a:lnTo>
                    <a:pt x="1270257" y="1806533"/>
                  </a:lnTo>
                  <a:lnTo>
                    <a:pt x="1270257" y="1805263"/>
                  </a:lnTo>
                  <a:close/>
                </a:path>
                <a:path w="1731645" h="1806575">
                  <a:moveTo>
                    <a:pt x="1272797" y="1803993"/>
                  </a:moveTo>
                  <a:lnTo>
                    <a:pt x="461267" y="1803993"/>
                  </a:lnTo>
                  <a:lnTo>
                    <a:pt x="461267" y="1805263"/>
                  </a:lnTo>
                  <a:lnTo>
                    <a:pt x="1272797" y="1805263"/>
                  </a:lnTo>
                  <a:lnTo>
                    <a:pt x="1272797" y="1803993"/>
                  </a:lnTo>
                  <a:close/>
                </a:path>
                <a:path w="1731645" h="1806575">
                  <a:moveTo>
                    <a:pt x="1275337" y="1802723"/>
                  </a:moveTo>
                  <a:lnTo>
                    <a:pt x="458727" y="1802723"/>
                  </a:lnTo>
                  <a:lnTo>
                    <a:pt x="458727" y="1803993"/>
                  </a:lnTo>
                  <a:lnTo>
                    <a:pt x="1275337" y="1803993"/>
                  </a:lnTo>
                  <a:lnTo>
                    <a:pt x="1275337" y="1802723"/>
                  </a:lnTo>
                  <a:close/>
                </a:path>
                <a:path w="1731645" h="1806575">
                  <a:moveTo>
                    <a:pt x="1277877" y="1801453"/>
                  </a:moveTo>
                  <a:lnTo>
                    <a:pt x="456187" y="1801453"/>
                  </a:lnTo>
                  <a:lnTo>
                    <a:pt x="456187" y="1802723"/>
                  </a:lnTo>
                  <a:lnTo>
                    <a:pt x="1277877" y="1802723"/>
                  </a:lnTo>
                  <a:lnTo>
                    <a:pt x="1277877" y="1801453"/>
                  </a:lnTo>
                  <a:close/>
                </a:path>
                <a:path w="1731645" h="1806575">
                  <a:moveTo>
                    <a:pt x="863857" y="1800183"/>
                  </a:moveTo>
                  <a:lnTo>
                    <a:pt x="453647" y="1800183"/>
                  </a:lnTo>
                  <a:lnTo>
                    <a:pt x="453647" y="1801453"/>
                  </a:lnTo>
                  <a:lnTo>
                    <a:pt x="1280417" y="1801453"/>
                  </a:lnTo>
                  <a:lnTo>
                    <a:pt x="863857" y="1800183"/>
                  </a:lnTo>
                  <a:close/>
                </a:path>
              </a:pathLst>
            </a:custGeom>
            <a:solidFill>
              <a:srgbClr val="5A5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902417" y="857250"/>
              <a:ext cx="1718945" cy="1792605"/>
            </a:xfrm>
            <a:custGeom>
              <a:avLst/>
              <a:gdLst/>
              <a:ahLst/>
              <a:cxnLst/>
              <a:rect l="l" t="t" r="r" b="b"/>
              <a:pathLst>
                <a:path w="1718945" h="1792605">
                  <a:moveTo>
                    <a:pt x="1286802" y="6350"/>
                  </a:moveTo>
                  <a:lnTo>
                    <a:pt x="577295" y="6350"/>
                  </a:lnTo>
                  <a:lnTo>
                    <a:pt x="1286802" y="7620"/>
                  </a:lnTo>
                  <a:lnTo>
                    <a:pt x="1286802" y="6350"/>
                  </a:lnTo>
                  <a:close/>
                </a:path>
                <a:path w="1718945" h="1792605">
                  <a:moveTo>
                    <a:pt x="1284262" y="3810"/>
                  </a:moveTo>
                  <a:lnTo>
                    <a:pt x="1281722" y="3810"/>
                  </a:lnTo>
                  <a:lnTo>
                    <a:pt x="1281722" y="6350"/>
                  </a:lnTo>
                  <a:lnTo>
                    <a:pt x="1284262" y="6350"/>
                  </a:lnTo>
                  <a:lnTo>
                    <a:pt x="1284262" y="3810"/>
                  </a:lnTo>
                  <a:close/>
                </a:path>
                <a:path w="1718945" h="1792605">
                  <a:moveTo>
                    <a:pt x="437172" y="3810"/>
                  </a:moveTo>
                  <a:lnTo>
                    <a:pt x="434632" y="3810"/>
                  </a:lnTo>
                  <a:lnTo>
                    <a:pt x="434632" y="5080"/>
                  </a:lnTo>
                  <a:lnTo>
                    <a:pt x="437172" y="5080"/>
                  </a:lnTo>
                  <a:lnTo>
                    <a:pt x="437172" y="3810"/>
                  </a:lnTo>
                  <a:close/>
                </a:path>
                <a:path w="1718945" h="1792605">
                  <a:moveTo>
                    <a:pt x="443522" y="2539"/>
                  </a:moveTo>
                  <a:lnTo>
                    <a:pt x="439712" y="2539"/>
                  </a:lnTo>
                  <a:lnTo>
                    <a:pt x="439712" y="3810"/>
                  </a:lnTo>
                  <a:lnTo>
                    <a:pt x="443522" y="3810"/>
                  </a:lnTo>
                  <a:lnTo>
                    <a:pt x="443522" y="2539"/>
                  </a:lnTo>
                  <a:close/>
                </a:path>
                <a:path w="1718945" h="1792605">
                  <a:moveTo>
                    <a:pt x="1277912" y="2539"/>
                  </a:moveTo>
                  <a:lnTo>
                    <a:pt x="1275372" y="2539"/>
                  </a:lnTo>
                  <a:lnTo>
                    <a:pt x="1275372" y="3810"/>
                  </a:lnTo>
                  <a:lnTo>
                    <a:pt x="1277912" y="3810"/>
                  </a:lnTo>
                  <a:lnTo>
                    <a:pt x="1277912" y="2539"/>
                  </a:lnTo>
                  <a:close/>
                </a:path>
                <a:path w="1718945" h="1792605">
                  <a:moveTo>
                    <a:pt x="446062" y="0"/>
                  </a:moveTo>
                  <a:lnTo>
                    <a:pt x="446062" y="2539"/>
                  </a:lnTo>
                  <a:lnTo>
                    <a:pt x="1272832" y="2539"/>
                  </a:lnTo>
                  <a:lnTo>
                    <a:pt x="1272832" y="1270"/>
                  </a:lnTo>
                  <a:lnTo>
                    <a:pt x="446062" y="0"/>
                  </a:lnTo>
                  <a:close/>
                </a:path>
                <a:path w="1718945" h="1792605">
                  <a:moveTo>
                    <a:pt x="8247" y="440690"/>
                  </a:moveTo>
                  <a:lnTo>
                    <a:pt x="7912" y="440690"/>
                  </a:lnTo>
                  <a:lnTo>
                    <a:pt x="7912" y="443230"/>
                  </a:lnTo>
                  <a:lnTo>
                    <a:pt x="6642" y="443230"/>
                  </a:lnTo>
                  <a:lnTo>
                    <a:pt x="6642" y="447040"/>
                  </a:lnTo>
                  <a:lnTo>
                    <a:pt x="5372" y="447040"/>
                  </a:lnTo>
                  <a:lnTo>
                    <a:pt x="5372" y="449580"/>
                  </a:lnTo>
                  <a:lnTo>
                    <a:pt x="8228" y="449580"/>
                  </a:lnTo>
                  <a:lnTo>
                    <a:pt x="8247" y="440690"/>
                  </a:lnTo>
                  <a:close/>
                </a:path>
                <a:path w="1718945" h="1792605">
                  <a:moveTo>
                    <a:pt x="1713522" y="443230"/>
                  </a:moveTo>
                  <a:lnTo>
                    <a:pt x="1712589" y="443230"/>
                  </a:lnTo>
                  <a:lnTo>
                    <a:pt x="1712576" y="449580"/>
                  </a:lnTo>
                  <a:lnTo>
                    <a:pt x="1714792" y="449580"/>
                  </a:lnTo>
                  <a:lnTo>
                    <a:pt x="1714792" y="447040"/>
                  </a:lnTo>
                  <a:lnTo>
                    <a:pt x="1713522" y="447040"/>
                  </a:lnTo>
                  <a:lnTo>
                    <a:pt x="1713522" y="443230"/>
                  </a:lnTo>
                  <a:close/>
                </a:path>
                <a:path w="1718945" h="1792605">
                  <a:moveTo>
                    <a:pt x="8228" y="449580"/>
                  </a:moveTo>
                  <a:lnTo>
                    <a:pt x="4102" y="449580"/>
                  </a:lnTo>
                  <a:lnTo>
                    <a:pt x="4102" y="452120"/>
                  </a:lnTo>
                  <a:lnTo>
                    <a:pt x="2832" y="452120"/>
                  </a:lnTo>
                  <a:lnTo>
                    <a:pt x="2832" y="454660"/>
                  </a:lnTo>
                  <a:lnTo>
                    <a:pt x="1863" y="454660"/>
                  </a:lnTo>
                  <a:lnTo>
                    <a:pt x="1833" y="468630"/>
                  </a:lnTo>
                  <a:lnTo>
                    <a:pt x="8187" y="468630"/>
                  </a:lnTo>
                  <a:lnTo>
                    <a:pt x="8228" y="449580"/>
                  </a:lnTo>
                  <a:close/>
                </a:path>
                <a:path w="1718945" h="1792605">
                  <a:moveTo>
                    <a:pt x="1716062" y="449580"/>
                  </a:moveTo>
                  <a:lnTo>
                    <a:pt x="1712576" y="449580"/>
                  </a:lnTo>
                  <a:lnTo>
                    <a:pt x="1712535" y="468630"/>
                  </a:lnTo>
                  <a:lnTo>
                    <a:pt x="1718878" y="468630"/>
                  </a:lnTo>
                  <a:lnTo>
                    <a:pt x="1718903" y="457200"/>
                  </a:lnTo>
                  <a:lnTo>
                    <a:pt x="1718602" y="457200"/>
                  </a:lnTo>
                  <a:lnTo>
                    <a:pt x="1718602" y="454660"/>
                  </a:lnTo>
                  <a:lnTo>
                    <a:pt x="1717332" y="454660"/>
                  </a:lnTo>
                  <a:lnTo>
                    <a:pt x="1717332" y="452120"/>
                  </a:lnTo>
                  <a:lnTo>
                    <a:pt x="1716062" y="452120"/>
                  </a:lnTo>
                  <a:lnTo>
                    <a:pt x="1716062" y="449580"/>
                  </a:lnTo>
                  <a:close/>
                </a:path>
                <a:path w="1718945" h="1792605">
                  <a:moveTo>
                    <a:pt x="8187" y="468630"/>
                  </a:moveTo>
                  <a:lnTo>
                    <a:pt x="1833" y="468630"/>
                  </a:lnTo>
                  <a:lnTo>
                    <a:pt x="1779" y="494030"/>
                  </a:lnTo>
                  <a:lnTo>
                    <a:pt x="8133" y="494030"/>
                  </a:lnTo>
                  <a:lnTo>
                    <a:pt x="8187" y="468630"/>
                  </a:lnTo>
                  <a:close/>
                </a:path>
                <a:path w="1718945" h="1792605">
                  <a:moveTo>
                    <a:pt x="1718878" y="468630"/>
                  </a:moveTo>
                  <a:lnTo>
                    <a:pt x="1712535" y="468630"/>
                  </a:lnTo>
                  <a:lnTo>
                    <a:pt x="1712480" y="494030"/>
                  </a:lnTo>
                  <a:lnTo>
                    <a:pt x="1718824" y="494030"/>
                  </a:lnTo>
                  <a:lnTo>
                    <a:pt x="1718878" y="468630"/>
                  </a:lnTo>
                  <a:close/>
                </a:path>
                <a:path w="1718945" h="1792605">
                  <a:moveTo>
                    <a:pt x="8133" y="494030"/>
                  </a:moveTo>
                  <a:lnTo>
                    <a:pt x="1779" y="494030"/>
                  </a:lnTo>
                  <a:lnTo>
                    <a:pt x="1698" y="532130"/>
                  </a:lnTo>
                  <a:lnTo>
                    <a:pt x="8052" y="532130"/>
                  </a:lnTo>
                  <a:lnTo>
                    <a:pt x="8133" y="494030"/>
                  </a:lnTo>
                  <a:close/>
                </a:path>
                <a:path w="1718945" h="1792605">
                  <a:moveTo>
                    <a:pt x="1718824" y="494030"/>
                  </a:moveTo>
                  <a:lnTo>
                    <a:pt x="1712480" y="494030"/>
                  </a:lnTo>
                  <a:lnTo>
                    <a:pt x="1712399" y="532130"/>
                  </a:lnTo>
                  <a:lnTo>
                    <a:pt x="1718743" y="532130"/>
                  </a:lnTo>
                  <a:lnTo>
                    <a:pt x="1718824" y="494030"/>
                  </a:lnTo>
                  <a:close/>
                </a:path>
                <a:path w="1718945" h="1792605">
                  <a:moveTo>
                    <a:pt x="8052" y="532130"/>
                  </a:moveTo>
                  <a:lnTo>
                    <a:pt x="1698" y="532130"/>
                  </a:lnTo>
                  <a:lnTo>
                    <a:pt x="1644" y="557530"/>
                  </a:lnTo>
                  <a:lnTo>
                    <a:pt x="7997" y="557530"/>
                  </a:lnTo>
                  <a:lnTo>
                    <a:pt x="8052" y="532130"/>
                  </a:lnTo>
                  <a:close/>
                </a:path>
                <a:path w="1718945" h="1792605">
                  <a:moveTo>
                    <a:pt x="1718743" y="532130"/>
                  </a:moveTo>
                  <a:lnTo>
                    <a:pt x="1712399" y="532130"/>
                  </a:lnTo>
                  <a:lnTo>
                    <a:pt x="1712344" y="557530"/>
                  </a:lnTo>
                  <a:lnTo>
                    <a:pt x="1718689" y="557530"/>
                  </a:lnTo>
                  <a:lnTo>
                    <a:pt x="1718743" y="532130"/>
                  </a:lnTo>
                  <a:close/>
                </a:path>
                <a:path w="1718945" h="1792605">
                  <a:moveTo>
                    <a:pt x="7997" y="557530"/>
                  </a:moveTo>
                  <a:lnTo>
                    <a:pt x="1644" y="557530"/>
                  </a:lnTo>
                  <a:lnTo>
                    <a:pt x="1482" y="633730"/>
                  </a:lnTo>
                  <a:lnTo>
                    <a:pt x="7834" y="633730"/>
                  </a:lnTo>
                  <a:lnTo>
                    <a:pt x="7997" y="557530"/>
                  </a:lnTo>
                  <a:close/>
                </a:path>
                <a:path w="1718945" h="1792605">
                  <a:moveTo>
                    <a:pt x="1718689" y="557530"/>
                  </a:moveTo>
                  <a:lnTo>
                    <a:pt x="1712344" y="557530"/>
                  </a:lnTo>
                  <a:lnTo>
                    <a:pt x="1712181" y="633730"/>
                  </a:lnTo>
                  <a:lnTo>
                    <a:pt x="1718527" y="633730"/>
                  </a:lnTo>
                  <a:lnTo>
                    <a:pt x="1718689" y="557530"/>
                  </a:lnTo>
                  <a:close/>
                </a:path>
                <a:path w="1718945" h="1792605">
                  <a:moveTo>
                    <a:pt x="7834" y="633730"/>
                  </a:moveTo>
                  <a:lnTo>
                    <a:pt x="1482" y="633730"/>
                  </a:lnTo>
                  <a:lnTo>
                    <a:pt x="1455" y="646430"/>
                  </a:lnTo>
                  <a:lnTo>
                    <a:pt x="7807" y="646430"/>
                  </a:lnTo>
                  <a:lnTo>
                    <a:pt x="7834" y="633730"/>
                  </a:lnTo>
                  <a:close/>
                </a:path>
                <a:path w="1718945" h="1792605">
                  <a:moveTo>
                    <a:pt x="1718527" y="633730"/>
                  </a:moveTo>
                  <a:lnTo>
                    <a:pt x="1712181" y="633730"/>
                  </a:lnTo>
                  <a:lnTo>
                    <a:pt x="1712154" y="646430"/>
                  </a:lnTo>
                  <a:lnTo>
                    <a:pt x="1718500" y="646430"/>
                  </a:lnTo>
                  <a:lnTo>
                    <a:pt x="1718527" y="633730"/>
                  </a:lnTo>
                  <a:close/>
                </a:path>
                <a:path w="1718945" h="1792605">
                  <a:moveTo>
                    <a:pt x="7807" y="646430"/>
                  </a:moveTo>
                  <a:lnTo>
                    <a:pt x="1455" y="646430"/>
                  </a:lnTo>
                  <a:lnTo>
                    <a:pt x="1252" y="741680"/>
                  </a:lnTo>
                  <a:lnTo>
                    <a:pt x="7603" y="741680"/>
                  </a:lnTo>
                  <a:lnTo>
                    <a:pt x="7807" y="646430"/>
                  </a:lnTo>
                  <a:close/>
                </a:path>
                <a:path w="1718945" h="1792605">
                  <a:moveTo>
                    <a:pt x="1718500" y="646430"/>
                  </a:moveTo>
                  <a:lnTo>
                    <a:pt x="1712154" y="646430"/>
                  </a:lnTo>
                  <a:lnTo>
                    <a:pt x="1711950" y="741680"/>
                  </a:lnTo>
                  <a:lnTo>
                    <a:pt x="1718298" y="741680"/>
                  </a:lnTo>
                  <a:lnTo>
                    <a:pt x="1718500" y="646430"/>
                  </a:lnTo>
                  <a:close/>
                </a:path>
                <a:path w="1718945" h="1792605">
                  <a:moveTo>
                    <a:pt x="7603" y="741680"/>
                  </a:moveTo>
                  <a:lnTo>
                    <a:pt x="1252" y="741680"/>
                  </a:lnTo>
                  <a:lnTo>
                    <a:pt x="888" y="913130"/>
                  </a:lnTo>
                  <a:lnTo>
                    <a:pt x="7236" y="913130"/>
                  </a:lnTo>
                  <a:lnTo>
                    <a:pt x="7603" y="741680"/>
                  </a:lnTo>
                  <a:close/>
                </a:path>
                <a:path w="1718945" h="1792605">
                  <a:moveTo>
                    <a:pt x="1718298" y="741680"/>
                  </a:moveTo>
                  <a:lnTo>
                    <a:pt x="1711950" y="741680"/>
                  </a:lnTo>
                  <a:lnTo>
                    <a:pt x="1711583" y="913130"/>
                  </a:lnTo>
                  <a:lnTo>
                    <a:pt x="1717933" y="913130"/>
                  </a:lnTo>
                  <a:lnTo>
                    <a:pt x="1718298" y="741680"/>
                  </a:lnTo>
                  <a:close/>
                </a:path>
                <a:path w="1718945" h="1792605">
                  <a:moveTo>
                    <a:pt x="7236" y="913130"/>
                  </a:moveTo>
                  <a:lnTo>
                    <a:pt x="888" y="913130"/>
                  </a:lnTo>
                  <a:lnTo>
                    <a:pt x="739" y="982980"/>
                  </a:lnTo>
                  <a:lnTo>
                    <a:pt x="7087" y="982980"/>
                  </a:lnTo>
                  <a:lnTo>
                    <a:pt x="7236" y="913130"/>
                  </a:lnTo>
                  <a:close/>
                </a:path>
                <a:path w="1718945" h="1792605">
                  <a:moveTo>
                    <a:pt x="1717933" y="913130"/>
                  </a:moveTo>
                  <a:lnTo>
                    <a:pt x="1711583" y="913130"/>
                  </a:lnTo>
                  <a:lnTo>
                    <a:pt x="1711433" y="982980"/>
                  </a:lnTo>
                  <a:lnTo>
                    <a:pt x="1717785" y="982980"/>
                  </a:lnTo>
                  <a:lnTo>
                    <a:pt x="1717933" y="913130"/>
                  </a:lnTo>
                  <a:close/>
                </a:path>
                <a:path w="1718945" h="1792605">
                  <a:moveTo>
                    <a:pt x="7087" y="982980"/>
                  </a:moveTo>
                  <a:lnTo>
                    <a:pt x="739" y="982980"/>
                  </a:lnTo>
                  <a:lnTo>
                    <a:pt x="618" y="1040130"/>
                  </a:lnTo>
                  <a:lnTo>
                    <a:pt x="6965" y="1040130"/>
                  </a:lnTo>
                  <a:lnTo>
                    <a:pt x="7087" y="982980"/>
                  </a:lnTo>
                  <a:close/>
                </a:path>
                <a:path w="1718945" h="1792605">
                  <a:moveTo>
                    <a:pt x="1717785" y="982980"/>
                  </a:moveTo>
                  <a:lnTo>
                    <a:pt x="1711433" y="982980"/>
                  </a:lnTo>
                  <a:lnTo>
                    <a:pt x="1711311" y="1040130"/>
                  </a:lnTo>
                  <a:lnTo>
                    <a:pt x="1717663" y="1040130"/>
                  </a:lnTo>
                  <a:lnTo>
                    <a:pt x="1717785" y="982980"/>
                  </a:lnTo>
                  <a:close/>
                </a:path>
                <a:path w="1718945" h="1792605">
                  <a:moveTo>
                    <a:pt x="6965" y="1040130"/>
                  </a:moveTo>
                  <a:lnTo>
                    <a:pt x="618" y="1040130"/>
                  </a:lnTo>
                  <a:lnTo>
                    <a:pt x="577" y="1059180"/>
                  </a:lnTo>
                  <a:lnTo>
                    <a:pt x="6924" y="1059180"/>
                  </a:lnTo>
                  <a:lnTo>
                    <a:pt x="6965" y="1040130"/>
                  </a:lnTo>
                  <a:close/>
                </a:path>
                <a:path w="1718945" h="1792605">
                  <a:moveTo>
                    <a:pt x="1717663" y="1040130"/>
                  </a:moveTo>
                  <a:lnTo>
                    <a:pt x="1711311" y="1040130"/>
                  </a:lnTo>
                  <a:lnTo>
                    <a:pt x="1711270" y="1059180"/>
                  </a:lnTo>
                  <a:lnTo>
                    <a:pt x="1717623" y="1059180"/>
                  </a:lnTo>
                  <a:lnTo>
                    <a:pt x="1717663" y="1040130"/>
                  </a:lnTo>
                  <a:close/>
                </a:path>
                <a:path w="1718945" h="1792605">
                  <a:moveTo>
                    <a:pt x="6924" y="1059180"/>
                  </a:moveTo>
                  <a:lnTo>
                    <a:pt x="577" y="1059180"/>
                  </a:lnTo>
                  <a:lnTo>
                    <a:pt x="475" y="1107440"/>
                  </a:lnTo>
                  <a:lnTo>
                    <a:pt x="6820" y="1107440"/>
                  </a:lnTo>
                  <a:lnTo>
                    <a:pt x="6924" y="1059180"/>
                  </a:lnTo>
                  <a:close/>
                </a:path>
                <a:path w="1718945" h="1792605">
                  <a:moveTo>
                    <a:pt x="1717623" y="1059180"/>
                  </a:moveTo>
                  <a:lnTo>
                    <a:pt x="1711270" y="1059180"/>
                  </a:lnTo>
                  <a:lnTo>
                    <a:pt x="1711167" y="1107440"/>
                  </a:lnTo>
                  <a:lnTo>
                    <a:pt x="1717520" y="1107440"/>
                  </a:lnTo>
                  <a:lnTo>
                    <a:pt x="1717623" y="1059180"/>
                  </a:lnTo>
                  <a:close/>
                </a:path>
                <a:path w="1718945" h="1792605">
                  <a:moveTo>
                    <a:pt x="6820" y="1107440"/>
                  </a:moveTo>
                  <a:lnTo>
                    <a:pt x="475" y="1107440"/>
                  </a:lnTo>
                  <a:lnTo>
                    <a:pt x="442" y="1122680"/>
                  </a:lnTo>
                  <a:lnTo>
                    <a:pt x="6788" y="1122680"/>
                  </a:lnTo>
                  <a:lnTo>
                    <a:pt x="6820" y="1107440"/>
                  </a:lnTo>
                  <a:close/>
                </a:path>
                <a:path w="1718945" h="1792605">
                  <a:moveTo>
                    <a:pt x="1717520" y="1107440"/>
                  </a:moveTo>
                  <a:lnTo>
                    <a:pt x="1711167" y="1107440"/>
                  </a:lnTo>
                  <a:lnTo>
                    <a:pt x="1711134" y="1122680"/>
                  </a:lnTo>
                  <a:lnTo>
                    <a:pt x="1717488" y="1122680"/>
                  </a:lnTo>
                  <a:lnTo>
                    <a:pt x="1717520" y="1107440"/>
                  </a:lnTo>
                  <a:close/>
                </a:path>
                <a:path w="1718945" h="1792605">
                  <a:moveTo>
                    <a:pt x="6788" y="1122680"/>
                  </a:moveTo>
                  <a:lnTo>
                    <a:pt x="442" y="1122680"/>
                  </a:lnTo>
                  <a:lnTo>
                    <a:pt x="388" y="1148080"/>
                  </a:lnTo>
                  <a:lnTo>
                    <a:pt x="6734" y="1148080"/>
                  </a:lnTo>
                  <a:lnTo>
                    <a:pt x="6788" y="1122680"/>
                  </a:lnTo>
                  <a:close/>
                </a:path>
                <a:path w="1718945" h="1792605">
                  <a:moveTo>
                    <a:pt x="1717488" y="1122680"/>
                  </a:moveTo>
                  <a:lnTo>
                    <a:pt x="1711134" y="1122680"/>
                  </a:lnTo>
                  <a:lnTo>
                    <a:pt x="1711080" y="1148080"/>
                  </a:lnTo>
                  <a:lnTo>
                    <a:pt x="1717434" y="1148080"/>
                  </a:lnTo>
                  <a:lnTo>
                    <a:pt x="1717488" y="1122680"/>
                  </a:lnTo>
                  <a:close/>
                </a:path>
                <a:path w="1718945" h="1792605">
                  <a:moveTo>
                    <a:pt x="6734" y="1148080"/>
                  </a:moveTo>
                  <a:lnTo>
                    <a:pt x="388" y="1148080"/>
                  </a:lnTo>
                  <a:lnTo>
                    <a:pt x="361" y="1160780"/>
                  </a:lnTo>
                  <a:lnTo>
                    <a:pt x="6706" y="1160780"/>
                  </a:lnTo>
                  <a:lnTo>
                    <a:pt x="6734" y="1148080"/>
                  </a:lnTo>
                  <a:close/>
                </a:path>
                <a:path w="1718945" h="1792605">
                  <a:moveTo>
                    <a:pt x="1717434" y="1148080"/>
                  </a:moveTo>
                  <a:lnTo>
                    <a:pt x="1711080" y="1148080"/>
                  </a:lnTo>
                  <a:lnTo>
                    <a:pt x="1711053" y="1160780"/>
                  </a:lnTo>
                  <a:lnTo>
                    <a:pt x="1717407" y="1160780"/>
                  </a:lnTo>
                  <a:lnTo>
                    <a:pt x="1717434" y="1148080"/>
                  </a:lnTo>
                  <a:close/>
                </a:path>
                <a:path w="1718945" h="1792605">
                  <a:moveTo>
                    <a:pt x="6706" y="1160780"/>
                  </a:moveTo>
                  <a:lnTo>
                    <a:pt x="361" y="1160780"/>
                  </a:lnTo>
                  <a:lnTo>
                    <a:pt x="226" y="1224280"/>
                  </a:lnTo>
                  <a:lnTo>
                    <a:pt x="6570" y="1224280"/>
                  </a:lnTo>
                  <a:lnTo>
                    <a:pt x="6706" y="1160780"/>
                  </a:lnTo>
                  <a:close/>
                </a:path>
                <a:path w="1718945" h="1792605">
                  <a:moveTo>
                    <a:pt x="1717407" y="1160780"/>
                  </a:moveTo>
                  <a:lnTo>
                    <a:pt x="1711053" y="1160780"/>
                  </a:lnTo>
                  <a:lnTo>
                    <a:pt x="1710917" y="1224280"/>
                  </a:lnTo>
                  <a:lnTo>
                    <a:pt x="1717272" y="1224280"/>
                  </a:lnTo>
                  <a:lnTo>
                    <a:pt x="1717407" y="1160780"/>
                  </a:lnTo>
                  <a:close/>
                </a:path>
                <a:path w="1718945" h="1792605">
                  <a:moveTo>
                    <a:pt x="6570" y="1224280"/>
                  </a:moveTo>
                  <a:lnTo>
                    <a:pt x="226" y="1224280"/>
                  </a:lnTo>
                  <a:lnTo>
                    <a:pt x="159" y="1256030"/>
                  </a:lnTo>
                  <a:lnTo>
                    <a:pt x="6503" y="1256030"/>
                  </a:lnTo>
                  <a:lnTo>
                    <a:pt x="6570" y="1224280"/>
                  </a:lnTo>
                  <a:close/>
                </a:path>
                <a:path w="1718945" h="1792605">
                  <a:moveTo>
                    <a:pt x="1717272" y="1224280"/>
                  </a:moveTo>
                  <a:lnTo>
                    <a:pt x="1710917" y="1224280"/>
                  </a:lnTo>
                  <a:lnTo>
                    <a:pt x="1710849" y="1256030"/>
                  </a:lnTo>
                  <a:lnTo>
                    <a:pt x="1717204" y="1256030"/>
                  </a:lnTo>
                  <a:lnTo>
                    <a:pt x="1717272" y="1224280"/>
                  </a:lnTo>
                  <a:close/>
                </a:path>
                <a:path w="1718945" h="1792605">
                  <a:moveTo>
                    <a:pt x="6503" y="1256030"/>
                  </a:moveTo>
                  <a:lnTo>
                    <a:pt x="159" y="1256030"/>
                  </a:lnTo>
                  <a:lnTo>
                    <a:pt x="78" y="1294130"/>
                  </a:lnTo>
                  <a:lnTo>
                    <a:pt x="6421" y="1294130"/>
                  </a:lnTo>
                  <a:lnTo>
                    <a:pt x="6503" y="1256030"/>
                  </a:lnTo>
                  <a:close/>
                </a:path>
                <a:path w="1718945" h="1792605">
                  <a:moveTo>
                    <a:pt x="1717204" y="1256030"/>
                  </a:moveTo>
                  <a:lnTo>
                    <a:pt x="1710849" y="1256030"/>
                  </a:lnTo>
                  <a:lnTo>
                    <a:pt x="1710767" y="1294130"/>
                  </a:lnTo>
                  <a:lnTo>
                    <a:pt x="1717123" y="1294130"/>
                  </a:lnTo>
                  <a:lnTo>
                    <a:pt x="1717204" y="1256030"/>
                  </a:lnTo>
                  <a:close/>
                </a:path>
                <a:path w="1718945" h="1792605">
                  <a:moveTo>
                    <a:pt x="6421" y="1294130"/>
                  </a:moveTo>
                  <a:lnTo>
                    <a:pt x="78" y="1294130"/>
                  </a:lnTo>
                  <a:lnTo>
                    <a:pt x="64" y="1300480"/>
                  </a:lnTo>
                  <a:lnTo>
                    <a:pt x="6407" y="1300480"/>
                  </a:lnTo>
                  <a:lnTo>
                    <a:pt x="6421" y="1294130"/>
                  </a:lnTo>
                  <a:close/>
                </a:path>
                <a:path w="1718945" h="1792605">
                  <a:moveTo>
                    <a:pt x="1717123" y="1294130"/>
                  </a:moveTo>
                  <a:lnTo>
                    <a:pt x="1710767" y="1294130"/>
                  </a:lnTo>
                  <a:lnTo>
                    <a:pt x="1710754" y="1300480"/>
                  </a:lnTo>
                  <a:lnTo>
                    <a:pt x="1717110" y="1300480"/>
                  </a:lnTo>
                  <a:lnTo>
                    <a:pt x="1717123" y="1294130"/>
                  </a:lnTo>
                  <a:close/>
                </a:path>
                <a:path w="1718945" h="1792605">
                  <a:moveTo>
                    <a:pt x="6407" y="1300480"/>
                  </a:moveTo>
                  <a:lnTo>
                    <a:pt x="64" y="1300480"/>
                  </a:lnTo>
                  <a:lnTo>
                    <a:pt x="24" y="1319530"/>
                  </a:lnTo>
                  <a:lnTo>
                    <a:pt x="6367" y="1319530"/>
                  </a:lnTo>
                  <a:lnTo>
                    <a:pt x="6407" y="1300480"/>
                  </a:lnTo>
                  <a:close/>
                </a:path>
                <a:path w="1718945" h="1792605">
                  <a:moveTo>
                    <a:pt x="1717110" y="1300480"/>
                  </a:moveTo>
                  <a:lnTo>
                    <a:pt x="1710754" y="1300480"/>
                  </a:lnTo>
                  <a:lnTo>
                    <a:pt x="1710713" y="1319530"/>
                  </a:lnTo>
                  <a:lnTo>
                    <a:pt x="1717069" y="1319530"/>
                  </a:lnTo>
                  <a:lnTo>
                    <a:pt x="1717110" y="1300480"/>
                  </a:lnTo>
                  <a:close/>
                </a:path>
                <a:path w="1718945" h="1792605">
                  <a:moveTo>
                    <a:pt x="6367" y="1319530"/>
                  </a:moveTo>
                  <a:lnTo>
                    <a:pt x="24" y="1319530"/>
                  </a:lnTo>
                  <a:lnTo>
                    <a:pt x="10" y="1325880"/>
                  </a:lnTo>
                  <a:lnTo>
                    <a:pt x="6353" y="1325880"/>
                  </a:lnTo>
                  <a:lnTo>
                    <a:pt x="6367" y="1319530"/>
                  </a:lnTo>
                  <a:close/>
                </a:path>
                <a:path w="1718945" h="1792605">
                  <a:moveTo>
                    <a:pt x="1717069" y="1319530"/>
                  </a:moveTo>
                  <a:lnTo>
                    <a:pt x="1710713" y="1319530"/>
                  </a:lnTo>
                  <a:lnTo>
                    <a:pt x="1710699" y="1325880"/>
                  </a:lnTo>
                  <a:lnTo>
                    <a:pt x="1717056" y="1325880"/>
                  </a:lnTo>
                  <a:lnTo>
                    <a:pt x="1717069" y="1319530"/>
                  </a:lnTo>
                  <a:close/>
                </a:path>
                <a:path w="1718945" h="1792605">
                  <a:moveTo>
                    <a:pt x="6353" y="1325880"/>
                  </a:moveTo>
                  <a:lnTo>
                    <a:pt x="10" y="1325880"/>
                  </a:lnTo>
                  <a:lnTo>
                    <a:pt x="0" y="1330960"/>
                  </a:lnTo>
                  <a:lnTo>
                    <a:pt x="292" y="1330960"/>
                  </a:lnTo>
                  <a:lnTo>
                    <a:pt x="292" y="1333500"/>
                  </a:lnTo>
                  <a:lnTo>
                    <a:pt x="1562" y="1333500"/>
                  </a:lnTo>
                  <a:lnTo>
                    <a:pt x="1562" y="1336040"/>
                  </a:lnTo>
                  <a:lnTo>
                    <a:pt x="2832" y="1336040"/>
                  </a:lnTo>
                  <a:lnTo>
                    <a:pt x="2832" y="1339850"/>
                  </a:lnTo>
                  <a:lnTo>
                    <a:pt x="4102" y="1339850"/>
                  </a:lnTo>
                  <a:lnTo>
                    <a:pt x="4102" y="1342390"/>
                  </a:lnTo>
                  <a:lnTo>
                    <a:pt x="5372" y="1342390"/>
                  </a:lnTo>
                  <a:lnTo>
                    <a:pt x="5372" y="1344930"/>
                  </a:lnTo>
                  <a:lnTo>
                    <a:pt x="6312" y="1344930"/>
                  </a:lnTo>
                  <a:lnTo>
                    <a:pt x="6353" y="1325880"/>
                  </a:lnTo>
                  <a:close/>
                </a:path>
                <a:path w="1718945" h="1792605">
                  <a:moveTo>
                    <a:pt x="1717056" y="1325880"/>
                  </a:moveTo>
                  <a:lnTo>
                    <a:pt x="1710699" y="1325880"/>
                  </a:lnTo>
                  <a:lnTo>
                    <a:pt x="1710658" y="1344930"/>
                  </a:lnTo>
                  <a:lnTo>
                    <a:pt x="1714792" y="1344930"/>
                  </a:lnTo>
                  <a:lnTo>
                    <a:pt x="1714792" y="1342390"/>
                  </a:lnTo>
                  <a:lnTo>
                    <a:pt x="1716062" y="1342390"/>
                  </a:lnTo>
                  <a:lnTo>
                    <a:pt x="1716062" y="1339850"/>
                  </a:lnTo>
                  <a:lnTo>
                    <a:pt x="1717026" y="1339850"/>
                  </a:lnTo>
                  <a:lnTo>
                    <a:pt x="1717056" y="1325880"/>
                  </a:lnTo>
                  <a:close/>
                </a:path>
                <a:path w="1718945" h="1792605">
                  <a:moveTo>
                    <a:pt x="1713522" y="1344930"/>
                  </a:moveTo>
                  <a:lnTo>
                    <a:pt x="1710658" y="1344930"/>
                  </a:lnTo>
                  <a:lnTo>
                    <a:pt x="1710645" y="1351280"/>
                  </a:lnTo>
                  <a:lnTo>
                    <a:pt x="1712252" y="1351280"/>
                  </a:lnTo>
                  <a:lnTo>
                    <a:pt x="1712252" y="1347470"/>
                  </a:lnTo>
                  <a:lnTo>
                    <a:pt x="1713522" y="1347470"/>
                  </a:lnTo>
                  <a:lnTo>
                    <a:pt x="1713522" y="1344930"/>
                  </a:lnTo>
                  <a:close/>
                </a:path>
                <a:path w="1718945" h="1792605">
                  <a:moveTo>
                    <a:pt x="1710982" y="1351280"/>
                  </a:moveTo>
                  <a:lnTo>
                    <a:pt x="1710645" y="1351280"/>
                  </a:lnTo>
                  <a:lnTo>
                    <a:pt x="1710639" y="1353820"/>
                  </a:lnTo>
                  <a:lnTo>
                    <a:pt x="1710982" y="1353820"/>
                  </a:lnTo>
                  <a:lnTo>
                    <a:pt x="1710982" y="1351280"/>
                  </a:lnTo>
                  <a:close/>
                </a:path>
                <a:path w="1718945" h="1792605">
                  <a:moveTo>
                    <a:pt x="1276642" y="1791316"/>
                  </a:moveTo>
                  <a:lnTo>
                    <a:pt x="444792" y="1791316"/>
                  </a:lnTo>
                  <a:lnTo>
                    <a:pt x="444792" y="1792586"/>
                  </a:lnTo>
                  <a:lnTo>
                    <a:pt x="1276642" y="1792586"/>
                  </a:lnTo>
                  <a:lnTo>
                    <a:pt x="1276642" y="1791316"/>
                  </a:lnTo>
                  <a:close/>
                </a:path>
                <a:path w="1718945" h="1792605">
                  <a:moveTo>
                    <a:pt x="1280452" y="1790046"/>
                  </a:moveTo>
                  <a:lnTo>
                    <a:pt x="442252" y="1790046"/>
                  </a:lnTo>
                  <a:lnTo>
                    <a:pt x="442252" y="1791316"/>
                  </a:lnTo>
                  <a:lnTo>
                    <a:pt x="1280452" y="1791316"/>
                  </a:lnTo>
                  <a:lnTo>
                    <a:pt x="1280452" y="1790046"/>
                  </a:lnTo>
                  <a:close/>
                </a:path>
                <a:path w="1718945" h="1792605">
                  <a:moveTo>
                    <a:pt x="1282992" y="1788776"/>
                  </a:moveTo>
                  <a:lnTo>
                    <a:pt x="438442" y="1788776"/>
                  </a:lnTo>
                  <a:lnTo>
                    <a:pt x="438442" y="1790046"/>
                  </a:lnTo>
                  <a:lnTo>
                    <a:pt x="1282992" y="1790046"/>
                  </a:lnTo>
                  <a:lnTo>
                    <a:pt x="1282992" y="1788776"/>
                  </a:lnTo>
                  <a:close/>
                </a:path>
                <a:path w="1718945" h="1792605">
                  <a:moveTo>
                    <a:pt x="1285532" y="1787506"/>
                  </a:moveTo>
                  <a:lnTo>
                    <a:pt x="435902" y="1787506"/>
                  </a:lnTo>
                  <a:lnTo>
                    <a:pt x="435902" y="1788776"/>
                  </a:lnTo>
                  <a:lnTo>
                    <a:pt x="1285532" y="1788776"/>
                  </a:lnTo>
                  <a:lnTo>
                    <a:pt x="1285532" y="1787506"/>
                  </a:lnTo>
                  <a:close/>
                </a:path>
                <a:path w="1718945" h="1792605">
                  <a:moveTo>
                    <a:pt x="857542" y="1786236"/>
                  </a:moveTo>
                  <a:lnTo>
                    <a:pt x="433362" y="1786236"/>
                  </a:lnTo>
                  <a:lnTo>
                    <a:pt x="433362" y="1787506"/>
                  </a:lnTo>
                  <a:lnTo>
                    <a:pt x="1288072" y="1787506"/>
                  </a:lnTo>
                  <a:lnTo>
                    <a:pt x="857542" y="1786236"/>
                  </a:lnTo>
                  <a:close/>
                </a:path>
              </a:pathLst>
            </a:custGeom>
            <a:solidFill>
              <a:srgbClr val="5B5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908730" y="862330"/>
              <a:ext cx="1706880" cy="1781810"/>
            </a:xfrm>
            <a:custGeom>
              <a:avLst/>
              <a:gdLst/>
              <a:ahLst/>
              <a:cxnLst/>
              <a:rect l="l" t="t" r="r" b="b"/>
              <a:pathLst>
                <a:path w="1706879" h="1781810">
                  <a:moveTo>
                    <a:pt x="1293189" y="7619"/>
                  </a:moveTo>
                  <a:lnTo>
                    <a:pt x="573099" y="7619"/>
                  </a:lnTo>
                  <a:lnTo>
                    <a:pt x="1293189" y="8889"/>
                  </a:lnTo>
                  <a:lnTo>
                    <a:pt x="1293189" y="7619"/>
                  </a:lnTo>
                  <a:close/>
                </a:path>
                <a:path w="1706879" h="1781810">
                  <a:moveTo>
                    <a:pt x="1290649" y="5079"/>
                  </a:moveTo>
                  <a:lnTo>
                    <a:pt x="1288109" y="5079"/>
                  </a:lnTo>
                  <a:lnTo>
                    <a:pt x="1288109" y="7619"/>
                  </a:lnTo>
                  <a:lnTo>
                    <a:pt x="1290649" y="7619"/>
                  </a:lnTo>
                  <a:lnTo>
                    <a:pt x="1290649" y="5079"/>
                  </a:lnTo>
                  <a:close/>
                </a:path>
                <a:path w="1706879" h="1781810">
                  <a:moveTo>
                    <a:pt x="418159" y="5079"/>
                  </a:moveTo>
                  <a:lnTo>
                    <a:pt x="415619" y="5079"/>
                  </a:lnTo>
                  <a:lnTo>
                    <a:pt x="415619" y="6350"/>
                  </a:lnTo>
                  <a:lnTo>
                    <a:pt x="418159" y="6350"/>
                  </a:lnTo>
                  <a:lnTo>
                    <a:pt x="418159" y="5079"/>
                  </a:lnTo>
                  <a:close/>
                </a:path>
                <a:path w="1706879" h="1781810">
                  <a:moveTo>
                    <a:pt x="423239" y="3809"/>
                  </a:moveTo>
                  <a:lnTo>
                    <a:pt x="420699" y="3809"/>
                  </a:lnTo>
                  <a:lnTo>
                    <a:pt x="420699" y="5079"/>
                  </a:lnTo>
                  <a:lnTo>
                    <a:pt x="423239" y="5079"/>
                  </a:lnTo>
                  <a:lnTo>
                    <a:pt x="423239" y="3809"/>
                  </a:lnTo>
                  <a:close/>
                </a:path>
                <a:path w="1706879" h="1781810">
                  <a:moveTo>
                    <a:pt x="1285569" y="3809"/>
                  </a:moveTo>
                  <a:lnTo>
                    <a:pt x="1283029" y="3809"/>
                  </a:lnTo>
                  <a:lnTo>
                    <a:pt x="1283029" y="5079"/>
                  </a:lnTo>
                  <a:lnTo>
                    <a:pt x="1285569" y="5079"/>
                  </a:lnTo>
                  <a:lnTo>
                    <a:pt x="1285569" y="3809"/>
                  </a:lnTo>
                  <a:close/>
                </a:path>
                <a:path w="1706879" h="1781810">
                  <a:moveTo>
                    <a:pt x="570983" y="1269"/>
                  </a:moveTo>
                  <a:lnTo>
                    <a:pt x="425779" y="1269"/>
                  </a:lnTo>
                  <a:lnTo>
                    <a:pt x="425779" y="3809"/>
                  </a:lnTo>
                  <a:lnTo>
                    <a:pt x="1280489" y="3809"/>
                  </a:lnTo>
                  <a:lnTo>
                    <a:pt x="1280489" y="2539"/>
                  </a:lnTo>
                  <a:lnTo>
                    <a:pt x="570983" y="1269"/>
                  </a:lnTo>
                  <a:close/>
                </a:path>
                <a:path w="1706879" h="1781810">
                  <a:moveTo>
                    <a:pt x="430859" y="0"/>
                  </a:moveTo>
                  <a:lnTo>
                    <a:pt x="428319" y="0"/>
                  </a:lnTo>
                  <a:lnTo>
                    <a:pt x="428319" y="1269"/>
                  </a:lnTo>
                  <a:lnTo>
                    <a:pt x="430859" y="1269"/>
                  </a:lnTo>
                  <a:lnTo>
                    <a:pt x="430859" y="0"/>
                  </a:lnTo>
                  <a:close/>
                </a:path>
                <a:path w="1706879" h="1781810">
                  <a:moveTo>
                    <a:pt x="8321" y="421640"/>
                  </a:moveTo>
                  <a:lnTo>
                    <a:pt x="7949" y="421640"/>
                  </a:lnTo>
                  <a:lnTo>
                    <a:pt x="7949" y="424180"/>
                  </a:lnTo>
                  <a:lnTo>
                    <a:pt x="6679" y="424180"/>
                  </a:lnTo>
                  <a:lnTo>
                    <a:pt x="6679" y="427990"/>
                  </a:lnTo>
                  <a:lnTo>
                    <a:pt x="5409" y="427990"/>
                  </a:lnTo>
                  <a:lnTo>
                    <a:pt x="5409" y="430530"/>
                  </a:lnTo>
                  <a:lnTo>
                    <a:pt x="4139" y="430530"/>
                  </a:lnTo>
                  <a:lnTo>
                    <a:pt x="4139" y="433070"/>
                  </a:lnTo>
                  <a:lnTo>
                    <a:pt x="2869" y="433070"/>
                  </a:lnTo>
                  <a:lnTo>
                    <a:pt x="2869" y="435610"/>
                  </a:lnTo>
                  <a:lnTo>
                    <a:pt x="1934" y="435610"/>
                  </a:lnTo>
                  <a:lnTo>
                    <a:pt x="1915" y="444500"/>
                  </a:lnTo>
                  <a:lnTo>
                    <a:pt x="8272" y="444500"/>
                  </a:lnTo>
                  <a:lnTo>
                    <a:pt x="8321" y="421640"/>
                  </a:lnTo>
                  <a:close/>
                </a:path>
                <a:path w="1706879" h="1781810">
                  <a:moveTo>
                    <a:pt x="1700859" y="424180"/>
                  </a:moveTo>
                  <a:lnTo>
                    <a:pt x="1699964" y="424180"/>
                  </a:lnTo>
                  <a:lnTo>
                    <a:pt x="1699920" y="444500"/>
                  </a:lnTo>
                  <a:lnTo>
                    <a:pt x="1706263" y="444500"/>
                  </a:lnTo>
                  <a:lnTo>
                    <a:pt x="1706276" y="438150"/>
                  </a:lnTo>
                  <a:lnTo>
                    <a:pt x="1705939" y="438150"/>
                  </a:lnTo>
                  <a:lnTo>
                    <a:pt x="1705939" y="435610"/>
                  </a:lnTo>
                  <a:lnTo>
                    <a:pt x="1704669" y="435610"/>
                  </a:lnTo>
                  <a:lnTo>
                    <a:pt x="1704669" y="433070"/>
                  </a:lnTo>
                  <a:lnTo>
                    <a:pt x="1703399" y="433070"/>
                  </a:lnTo>
                  <a:lnTo>
                    <a:pt x="1703399" y="430530"/>
                  </a:lnTo>
                  <a:lnTo>
                    <a:pt x="1702129" y="430530"/>
                  </a:lnTo>
                  <a:lnTo>
                    <a:pt x="1702129" y="427990"/>
                  </a:lnTo>
                  <a:lnTo>
                    <a:pt x="1700859" y="427990"/>
                  </a:lnTo>
                  <a:lnTo>
                    <a:pt x="1700859" y="424180"/>
                  </a:lnTo>
                  <a:close/>
                </a:path>
                <a:path w="1706879" h="1781810">
                  <a:moveTo>
                    <a:pt x="8272" y="444500"/>
                  </a:moveTo>
                  <a:lnTo>
                    <a:pt x="1915" y="444500"/>
                  </a:lnTo>
                  <a:lnTo>
                    <a:pt x="1875" y="463550"/>
                  </a:lnTo>
                  <a:lnTo>
                    <a:pt x="8231" y="463550"/>
                  </a:lnTo>
                  <a:lnTo>
                    <a:pt x="8272" y="444500"/>
                  </a:lnTo>
                  <a:close/>
                </a:path>
                <a:path w="1706879" h="1781810">
                  <a:moveTo>
                    <a:pt x="1706263" y="444500"/>
                  </a:moveTo>
                  <a:lnTo>
                    <a:pt x="1699920" y="444500"/>
                  </a:lnTo>
                  <a:lnTo>
                    <a:pt x="1699879" y="463550"/>
                  </a:lnTo>
                  <a:lnTo>
                    <a:pt x="1706222" y="463550"/>
                  </a:lnTo>
                  <a:lnTo>
                    <a:pt x="1706263" y="444500"/>
                  </a:lnTo>
                  <a:close/>
                </a:path>
                <a:path w="1706879" h="1781810">
                  <a:moveTo>
                    <a:pt x="8231" y="463550"/>
                  </a:moveTo>
                  <a:lnTo>
                    <a:pt x="1875" y="463550"/>
                  </a:lnTo>
                  <a:lnTo>
                    <a:pt x="1820" y="488950"/>
                  </a:lnTo>
                  <a:lnTo>
                    <a:pt x="8176" y="488950"/>
                  </a:lnTo>
                  <a:lnTo>
                    <a:pt x="8231" y="463550"/>
                  </a:lnTo>
                  <a:close/>
                </a:path>
                <a:path w="1706879" h="1781810">
                  <a:moveTo>
                    <a:pt x="1706222" y="463550"/>
                  </a:moveTo>
                  <a:lnTo>
                    <a:pt x="1699879" y="463550"/>
                  </a:lnTo>
                  <a:lnTo>
                    <a:pt x="1699824" y="488950"/>
                  </a:lnTo>
                  <a:lnTo>
                    <a:pt x="1706168" y="488950"/>
                  </a:lnTo>
                  <a:lnTo>
                    <a:pt x="1706222" y="463550"/>
                  </a:lnTo>
                  <a:close/>
                </a:path>
                <a:path w="1706879" h="1781810">
                  <a:moveTo>
                    <a:pt x="8176" y="488950"/>
                  </a:moveTo>
                  <a:lnTo>
                    <a:pt x="1820" y="488950"/>
                  </a:lnTo>
                  <a:lnTo>
                    <a:pt x="1739" y="527050"/>
                  </a:lnTo>
                  <a:lnTo>
                    <a:pt x="8094" y="527050"/>
                  </a:lnTo>
                  <a:lnTo>
                    <a:pt x="8176" y="488950"/>
                  </a:lnTo>
                  <a:close/>
                </a:path>
                <a:path w="1706879" h="1781810">
                  <a:moveTo>
                    <a:pt x="1706168" y="488950"/>
                  </a:moveTo>
                  <a:lnTo>
                    <a:pt x="1699824" y="488950"/>
                  </a:lnTo>
                  <a:lnTo>
                    <a:pt x="1699742" y="527050"/>
                  </a:lnTo>
                  <a:lnTo>
                    <a:pt x="1706086" y="527050"/>
                  </a:lnTo>
                  <a:lnTo>
                    <a:pt x="1706168" y="488950"/>
                  </a:lnTo>
                  <a:close/>
                </a:path>
                <a:path w="1706879" h="1781810">
                  <a:moveTo>
                    <a:pt x="8094" y="527050"/>
                  </a:moveTo>
                  <a:lnTo>
                    <a:pt x="1739" y="527050"/>
                  </a:lnTo>
                  <a:lnTo>
                    <a:pt x="1684" y="552450"/>
                  </a:lnTo>
                  <a:lnTo>
                    <a:pt x="8040" y="552450"/>
                  </a:lnTo>
                  <a:lnTo>
                    <a:pt x="8094" y="527050"/>
                  </a:lnTo>
                  <a:close/>
                </a:path>
                <a:path w="1706879" h="1781810">
                  <a:moveTo>
                    <a:pt x="1706086" y="527050"/>
                  </a:moveTo>
                  <a:lnTo>
                    <a:pt x="1699742" y="527050"/>
                  </a:lnTo>
                  <a:lnTo>
                    <a:pt x="1699687" y="552450"/>
                  </a:lnTo>
                  <a:lnTo>
                    <a:pt x="1706032" y="552450"/>
                  </a:lnTo>
                  <a:lnTo>
                    <a:pt x="1706086" y="527050"/>
                  </a:lnTo>
                  <a:close/>
                </a:path>
                <a:path w="1706879" h="1781810">
                  <a:moveTo>
                    <a:pt x="8040" y="552450"/>
                  </a:moveTo>
                  <a:lnTo>
                    <a:pt x="1684" y="552450"/>
                  </a:lnTo>
                  <a:lnTo>
                    <a:pt x="1521" y="628650"/>
                  </a:lnTo>
                  <a:lnTo>
                    <a:pt x="7875" y="628650"/>
                  </a:lnTo>
                  <a:lnTo>
                    <a:pt x="8040" y="552450"/>
                  </a:lnTo>
                  <a:close/>
                </a:path>
                <a:path w="1706879" h="1781810">
                  <a:moveTo>
                    <a:pt x="1706032" y="552450"/>
                  </a:moveTo>
                  <a:lnTo>
                    <a:pt x="1699687" y="552450"/>
                  </a:lnTo>
                  <a:lnTo>
                    <a:pt x="1699523" y="628650"/>
                  </a:lnTo>
                  <a:lnTo>
                    <a:pt x="1705869" y="628650"/>
                  </a:lnTo>
                  <a:lnTo>
                    <a:pt x="1706032" y="552450"/>
                  </a:lnTo>
                  <a:close/>
                </a:path>
                <a:path w="1706879" h="1781810">
                  <a:moveTo>
                    <a:pt x="7875" y="628650"/>
                  </a:moveTo>
                  <a:lnTo>
                    <a:pt x="1521" y="628650"/>
                  </a:lnTo>
                  <a:lnTo>
                    <a:pt x="1494" y="641350"/>
                  </a:lnTo>
                  <a:lnTo>
                    <a:pt x="7848" y="641350"/>
                  </a:lnTo>
                  <a:lnTo>
                    <a:pt x="7875" y="628650"/>
                  </a:lnTo>
                  <a:close/>
                </a:path>
                <a:path w="1706879" h="1781810">
                  <a:moveTo>
                    <a:pt x="1705869" y="628650"/>
                  </a:moveTo>
                  <a:lnTo>
                    <a:pt x="1699523" y="628650"/>
                  </a:lnTo>
                  <a:lnTo>
                    <a:pt x="1699495" y="641350"/>
                  </a:lnTo>
                  <a:lnTo>
                    <a:pt x="1705841" y="641350"/>
                  </a:lnTo>
                  <a:lnTo>
                    <a:pt x="1705869" y="628650"/>
                  </a:lnTo>
                  <a:close/>
                </a:path>
                <a:path w="1706879" h="1781810">
                  <a:moveTo>
                    <a:pt x="7848" y="641350"/>
                  </a:moveTo>
                  <a:lnTo>
                    <a:pt x="1494" y="641350"/>
                  </a:lnTo>
                  <a:lnTo>
                    <a:pt x="1290" y="736600"/>
                  </a:lnTo>
                  <a:lnTo>
                    <a:pt x="7643" y="736600"/>
                  </a:lnTo>
                  <a:lnTo>
                    <a:pt x="7848" y="641350"/>
                  </a:lnTo>
                  <a:close/>
                </a:path>
                <a:path w="1706879" h="1781810">
                  <a:moveTo>
                    <a:pt x="1705841" y="641350"/>
                  </a:moveTo>
                  <a:lnTo>
                    <a:pt x="1699495" y="641350"/>
                  </a:lnTo>
                  <a:lnTo>
                    <a:pt x="1699290" y="736600"/>
                  </a:lnTo>
                  <a:lnTo>
                    <a:pt x="1705637" y="736600"/>
                  </a:lnTo>
                  <a:lnTo>
                    <a:pt x="1705841" y="641350"/>
                  </a:lnTo>
                  <a:close/>
                </a:path>
                <a:path w="1706879" h="1781810">
                  <a:moveTo>
                    <a:pt x="7643" y="736600"/>
                  </a:moveTo>
                  <a:lnTo>
                    <a:pt x="1290" y="736600"/>
                  </a:lnTo>
                  <a:lnTo>
                    <a:pt x="923" y="908050"/>
                  </a:lnTo>
                  <a:lnTo>
                    <a:pt x="7273" y="908050"/>
                  </a:lnTo>
                  <a:lnTo>
                    <a:pt x="7643" y="736600"/>
                  </a:lnTo>
                  <a:close/>
                </a:path>
                <a:path w="1706879" h="1781810">
                  <a:moveTo>
                    <a:pt x="1705637" y="736600"/>
                  </a:moveTo>
                  <a:lnTo>
                    <a:pt x="1699290" y="736600"/>
                  </a:lnTo>
                  <a:lnTo>
                    <a:pt x="1698920" y="908050"/>
                  </a:lnTo>
                  <a:lnTo>
                    <a:pt x="1705270" y="908050"/>
                  </a:lnTo>
                  <a:lnTo>
                    <a:pt x="1705637" y="736600"/>
                  </a:lnTo>
                  <a:close/>
                </a:path>
                <a:path w="1706879" h="1781810">
                  <a:moveTo>
                    <a:pt x="7273" y="908050"/>
                  </a:moveTo>
                  <a:lnTo>
                    <a:pt x="923" y="908050"/>
                  </a:lnTo>
                  <a:lnTo>
                    <a:pt x="774" y="977900"/>
                  </a:lnTo>
                  <a:lnTo>
                    <a:pt x="7123" y="977900"/>
                  </a:lnTo>
                  <a:lnTo>
                    <a:pt x="7273" y="908050"/>
                  </a:lnTo>
                  <a:close/>
                </a:path>
                <a:path w="1706879" h="1781810">
                  <a:moveTo>
                    <a:pt x="1705270" y="908050"/>
                  </a:moveTo>
                  <a:lnTo>
                    <a:pt x="1698920" y="908050"/>
                  </a:lnTo>
                  <a:lnTo>
                    <a:pt x="1698769" y="977900"/>
                  </a:lnTo>
                  <a:lnTo>
                    <a:pt x="1705121" y="977900"/>
                  </a:lnTo>
                  <a:lnTo>
                    <a:pt x="1705270" y="908050"/>
                  </a:lnTo>
                  <a:close/>
                </a:path>
                <a:path w="1706879" h="1781810">
                  <a:moveTo>
                    <a:pt x="7123" y="977900"/>
                  </a:moveTo>
                  <a:lnTo>
                    <a:pt x="774" y="977900"/>
                  </a:lnTo>
                  <a:lnTo>
                    <a:pt x="652" y="1035050"/>
                  </a:lnTo>
                  <a:lnTo>
                    <a:pt x="6999" y="1035050"/>
                  </a:lnTo>
                  <a:lnTo>
                    <a:pt x="7123" y="977900"/>
                  </a:lnTo>
                  <a:close/>
                </a:path>
                <a:path w="1706879" h="1781810">
                  <a:moveTo>
                    <a:pt x="1705121" y="977900"/>
                  </a:moveTo>
                  <a:lnTo>
                    <a:pt x="1698769" y="977900"/>
                  </a:lnTo>
                  <a:lnTo>
                    <a:pt x="1698646" y="1035050"/>
                  </a:lnTo>
                  <a:lnTo>
                    <a:pt x="1704998" y="1035050"/>
                  </a:lnTo>
                  <a:lnTo>
                    <a:pt x="1705121" y="977900"/>
                  </a:lnTo>
                  <a:close/>
                </a:path>
                <a:path w="1706879" h="1781810">
                  <a:moveTo>
                    <a:pt x="6999" y="1035050"/>
                  </a:moveTo>
                  <a:lnTo>
                    <a:pt x="652" y="1035050"/>
                  </a:lnTo>
                  <a:lnTo>
                    <a:pt x="611" y="1054100"/>
                  </a:lnTo>
                  <a:lnTo>
                    <a:pt x="6958" y="1054100"/>
                  </a:lnTo>
                  <a:lnTo>
                    <a:pt x="6999" y="1035050"/>
                  </a:lnTo>
                  <a:close/>
                </a:path>
                <a:path w="1706879" h="1781810">
                  <a:moveTo>
                    <a:pt x="1704998" y="1035050"/>
                  </a:moveTo>
                  <a:lnTo>
                    <a:pt x="1698646" y="1035050"/>
                  </a:lnTo>
                  <a:lnTo>
                    <a:pt x="1698605" y="1054100"/>
                  </a:lnTo>
                  <a:lnTo>
                    <a:pt x="1704957" y="1054100"/>
                  </a:lnTo>
                  <a:lnTo>
                    <a:pt x="1704998" y="1035050"/>
                  </a:lnTo>
                  <a:close/>
                </a:path>
                <a:path w="1706879" h="1781810">
                  <a:moveTo>
                    <a:pt x="6958" y="1054100"/>
                  </a:moveTo>
                  <a:lnTo>
                    <a:pt x="611" y="1054100"/>
                  </a:lnTo>
                  <a:lnTo>
                    <a:pt x="508" y="1102360"/>
                  </a:lnTo>
                  <a:lnTo>
                    <a:pt x="6854" y="1102360"/>
                  </a:lnTo>
                  <a:lnTo>
                    <a:pt x="6958" y="1054100"/>
                  </a:lnTo>
                  <a:close/>
                </a:path>
                <a:path w="1706879" h="1781810">
                  <a:moveTo>
                    <a:pt x="1704957" y="1054100"/>
                  </a:moveTo>
                  <a:lnTo>
                    <a:pt x="1698605" y="1054100"/>
                  </a:lnTo>
                  <a:lnTo>
                    <a:pt x="1698501" y="1102360"/>
                  </a:lnTo>
                  <a:lnTo>
                    <a:pt x="1704854" y="1102360"/>
                  </a:lnTo>
                  <a:lnTo>
                    <a:pt x="1704957" y="1054100"/>
                  </a:lnTo>
                  <a:close/>
                </a:path>
                <a:path w="1706879" h="1781810">
                  <a:moveTo>
                    <a:pt x="6854" y="1102360"/>
                  </a:moveTo>
                  <a:lnTo>
                    <a:pt x="508" y="1102360"/>
                  </a:lnTo>
                  <a:lnTo>
                    <a:pt x="475" y="1117600"/>
                  </a:lnTo>
                  <a:lnTo>
                    <a:pt x="6822" y="1117600"/>
                  </a:lnTo>
                  <a:lnTo>
                    <a:pt x="6854" y="1102360"/>
                  </a:lnTo>
                  <a:close/>
                </a:path>
                <a:path w="1706879" h="1781810">
                  <a:moveTo>
                    <a:pt x="1704854" y="1102360"/>
                  </a:moveTo>
                  <a:lnTo>
                    <a:pt x="1698501" y="1102360"/>
                  </a:lnTo>
                  <a:lnTo>
                    <a:pt x="1698468" y="1117600"/>
                  </a:lnTo>
                  <a:lnTo>
                    <a:pt x="1704822" y="1117600"/>
                  </a:lnTo>
                  <a:lnTo>
                    <a:pt x="1704854" y="1102360"/>
                  </a:lnTo>
                  <a:close/>
                </a:path>
                <a:path w="1706879" h="1781810">
                  <a:moveTo>
                    <a:pt x="6822" y="1117600"/>
                  </a:moveTo>
                  <a:lnTo>
                    <a:pt x="475" y="1117600"/>
                  </a:lnTo>
                  <a:lnTo>
                    <a:pt x="421" y="1143000"/>
                  </a:lnTo>
                  <a:lnTo>
                    <a:pt x="6767" y="1143000"/>
                  </a:lnTo>
                  <a:lnTo>
                    <a:pt x="6822" y="1117600"/>
                  </a:lnTo>
                  <a:close/>
                </a:path>
                <a:path w="1706879" h="1781810">
                  <a:moveTo>
                    <a:pt x="1704822" y="1117600"/>
                  </a:moveTo>
                  <a:lnTo>
                    <a:pt x="1698468" y="1117600"/>
                  </a:lnTo>
                  <a:lnTo>
                    <a:pt x="1698413" y="1143000"/>
                  </a:lnTo>
                  <a:lnTo>
                    <a:pt x="1704767" y="1143000"/>
                  </a:lnTo>
                  <a:lnTo>
                    <a:pt x="1704822" y="1117600"/>
                  </a:lnTo>
                  <a:close/>
                </a:path>
                <a:path w="1706879" h="1781810">
                  <a:moveTo>
                    <a:pt x="6767" y="1143000"/>
                  </a:moveTo>
                  <a:lnTo>
                    <a:pt x="421" y="1143000"/>
                  </a:lnTo>
                  <a:lnTo>
                    <a:pt x="394" y="1155700"/>
                  </a:lnTo>
                  <a:lnTo>
                    <a:pt x="6739" y="1155700"/>
                  </a:lnTo>
                  <a:lnTo>
                    <a:pt x="6767" y="1143000"/>
                  </a:lnTo>
                  <a:close/>
                </a:path>
                <a:path w="1706879" h="1781810">
                  <a:moveTo>
                    <a:pt x="1704767" y="1143000"/>
                  </a:moveTo>
                  <a:lnTo>
                    <a:pt x="1698413" y="1143000"/>
                  </a:lnTo>
                  <a:lnTo>
                    <a:pt x="1698386" y="1155700"/>
                  </a:lnTo>
                  <a:lnTo>
                    <a:pt x="1704740" y="1155700"/>
                  </a:lnTo>
                  <a:lnTo>
                    <a:pt x="1704767" y="1143000"/>
                  </a:lnTo>
                  <a:close/>
                </a:path>
                <a:path w="1706879" h="1781810">
                  <a:moveTo>
                    <a:pt x="6739" y="1155700"/>
                  </a:moveTo>
                  <a:lnTo>
                    <a:pt x="394" y="1155700"/>
                  </a:lnTo>
                  <a:lnTo>
                    <a:pt x="258" y="1219200"/>
                  </a:lnTo>
                  <a:lnTo>
                    <a:pt x="6603" y="1219200"/>
                  </a:lnTo>
                  <a:lnTo>
                    <a:pt x="6739" y="1155700"/>
                  </a:lnTo>
                  <a:close/>
                </a:path>
                <a:path w="1706879" h="1781810">
                  <a:moveTo>
                    <a:pt x="1704740" y="1155700"/>
                  </a:moveTo>
                  <a:lnTo>
                    <a:pt x="1698386" y="1155700"/>
                  </a:lnTo>
                  <a:lnTo>
                    <a:pt x="1698249" y="1219200"/>
                  </a:lnTo>
                  <a:lnTo>
                    <a:pt x="1704604" y="1219200"/>
                  </a:lnTo>
                  <a:lnTo>
                    <a:pt x="1704740" y="1155700"/>
                  </a:lnTo>
                  <a:close/>
                </a:path>
                <a:path w="1706879" h="1781810">
                  <a:moveTo>
                    <a:pt x="6603" y="1219200"/>
                  </a:moveTo>
                  <a:lnTo>
                    <a:pt x="258" y="1219200"/>
                  </a:lnTo>
                  <a:lnTo>
                    <a:pt x="190" y="1250950"/>
                  </a:lnTo>
                  <a:lnTo>
                    <a:pt x="6534" y="1250950"/>
                  </a:lnTo>
                  <a:lnTo>
                    <a:pt x="6603" y="1219200"/>
                  </a:lnTo>
                  <a:close/>
                </a:path>
                <a:path w="1706879" h="1781810">
                  <a:moveTo>
                    <a:pt x="1704604" y="1219200"/>
                  </a:moveTo>
                  <a:lnTo>
                    <a:pt x="1698249" y="1219200"/>
                  </a:lnTo>
                  <a:lnTo>
                    <a:pt x="1698180" y="1250950"/>
                  </a:lnTo>
                  <a:lnTo>
                    <a:pt x="1704536" y="1250950"/>
                  </a:lnTo>
                  <a:lnTo>
                    <a:pt x="1704604" y="1219200"/>
                  </a:lnTo>
                  <a:close/>
                </a:path>
                <a:path w="1706879" h="1781810">
                  <a:moveTo>
                    <a:pt x="6534" y="1250950"/>
                  </a:moveTo>
                  <a:lnTo>
                    <a:pt x="190" y="1250950"/>
                  </a:lnTo>
                  <a:lnTo>
                    <a:pt x="108" y="1289050"/>
                  </a:lnTo>
                  <a:lnTo>
                    <a:pt x="6452" y="1289050"/>
                  </a:lnTo>
                  <a:lnTo>
                    <a:pt x="6534" y="1250950"/>
                  </a:lnTo>
                  <a:close/>
                </a:path>
                <a:path w="1706879" h="1781810">
                  <a:moveTo>
                    <a:pt x="1704536" y="1250950"/>
                  </a:moveTo>
                  <a:lnTo>
                    <a:pt x="1698180" y="1250950"/>
                  </a:lnTo>
                  <a:lnTo>
                    <a:pt x="1698098" y="1289050"/>
                  </a:lnTo>
                  <a:lnTo>
                    <a:pt x="1704454" y="1289050"/>
                  </a:lnTo>
                  <a:lnTo>
                    <a:pt x="1704536" y="1250950"/>
                  </a:lnTo>
                  <a:close/>
                </a:path>
                <a:path w="1706879" h="1781810">
                  <a:moveTo>
                    <a:pt x="6452" y="1289050"/>
                  </a:moveTo>
                  <a:lnTo>
                    <a:pt x="108" y="1289050"/>
                  </a:lnTo>
                  <a:lnTo>
                    <a:pt x="95" y="1295400"/>
                  </a:lnTo>
                  <a:lnTo>
                    <a:pt x="6438" y="1295400"/>
                  </a:lnTo>
                  <a:lnTo>
                    <a:pt x="6452" y="1289050"/>
                  </a:lnTo>
                  <a:close/>
                </a:path>
                <a:path w="1706879" h="1781810">
                  <a:moveTo>
                    <a:pt x="1704454" y="1289050"/>
                  </a:moveTo>
                  <a:lnTo>
                    <a:pt x="1698098" y="1289050"/>
                  </a:lnTo>
                  <a:lnTo>
                    <a:pt x="1698085" y="1295400"/>
                  </a:lnTo>
                  <a:lnTo>
                    <a:pt x="1704441" y="1295400"/>
                  </a:lnTo>
                  <a:lnTo>
                    <a:pt x="1704454" y="1289050"/>
                  </a:lnTo>
                  <a:close/>
                </a:path>
                <a:path w="1706879" h="1781810">
                  <a:moveTo>
                    <a:pt x="6438" y="1295400"/>
                  </a:moveTo>
                  <a:lnTo>
                    <a:pt x="95" y="1295400"/>
                  </a:lnTo>
                  <a:lnTo>
                    <a:pt x="54" y="1314450"/>
                  </a:lnTo>
                  <a:lnTo>
                    <a:pt x="6397" y="1314450"/>
                  </a:lnTo>
                  <a:lnTo>
                    <a:pt x="6438" y="1295400"/>
                  </a:lnTo>
                  <a:close/>
                </a:path>
                <a:path w="1706879" h="1781810">
                  <a:moveTo>
                    <a:pt x="1704441" y="1295400"/>
                  </a:moveTo>
                  <a:lnTo>
                    <a:pt x="1698085" y="1295400"/>
                  </a:lnTo>
                  <a:lnTo>
                    <a:pt x="1698043" y="1314450"/>
                  </a:lnTo>
                  <a:lnTo>
                    <a:pt x="1704400" y="1314450"/>
                  </a:lnTo>
                  <a:lnTo>
                    <a:pt x="1704441" y="1295400"/>
                  </a:lnTo>
                  <a:close/>
                </a:path>
                <a:path w="1706879" h="1781810">
                  <a:moveTo>
                    <a:pt x="6397" y="1314450"/>
                  </a:moveTo>
                  <a:lnTo>
                    <a:pt x="54" y="1314450"/>
                  </a:lnTo>
                  <a:lnTo>
                    <a:pt x="40" y="1320800"/>
                  </a:lnTo>
                  <a:lnTo>
                    <a:pt x="6384" y="1320800"/>
                  </a:lnTo>
                  <a:lnTo>
                    <a:pt x="6397" y="1314450"/>
                  </a:lnTo>
                  <a:close/>
                </a:path>
                <a:path w="1706879" h="1781810">
                  <a:moveTo>
                    <a:pt x="1704400" y="1314450"/>
                  </a:moveTo>
                  <a:lnTo>
                    <a:pt x="1698043" y="1314450"/>
                  </a:lnTo>
                  <a:lnTo>
                    <a:pt x="1698030" y="1320800"/>
                  </a:lnTo>
                  <a:lnTo>
                    <a:pt x="1704386" y="1320800"/>
                  </a:lnTo>
                  <a:lnTo>
                    <a:pt x="1704400" y="1314450"/>
                  </a:lnTo>
                  <a:close/>
                </a:path>
                <a:path w="1706879" h="1781810">
                  <a:moveTo>
                    <a:pt x="6384" y="1320800"/>
                  </a:moveTo>
                  <a:lnTo>
                    <a:pt x="40" y="1320800"/>
                  </a:lnTo>
                  <a:lnTo>
                    <a:pt x="0" y="1339850"/>
                  </a:lnTo>
                  <a:lnTo>
                    <a:pt x="6343" y="1339850"/>
                  </a:lnTo>
                  <a:lnTo>
                    <a:pt x="6384" y="1320800"/>
                  </a:lnTo>
                  <a:close/>
                </a:path>
                <a:path w="1706879" h="1781810">
                  <a:moveTo>
                    <a:pt x="1704386" y="1320800"/>
                  </a:moveTo>
                  <a:lnTo>
                    <a:pt x="1698030" y="1320800"/>
                  </a:lnTo>
                  <a:lnTo>
                    <a:pt x="1697989" y="1339850"/>
                  </a:lnTo>
                  <a:lnTo>
                    <a:pt x="1704346" y="1339850"/>
                  </a:lnTo>
                  <a:lnTo>
                    <a:pt x="1704386" y="1320800"/>
                  </a:lnTo>
                  <a:close/>
                </a:path>
                <a:path w="1706879" h="1781810">
                  <a:moveTo>
                    <a:pt x="6343" y="1339850"/>
                  </a:moveTo>
                  <a:lnTo>
                    <a:pt x="329" y="1339850"/>
                  </a:lnTo>
                  <a:lnTo>
                    <a:pt x="329" y="1342390"/>
                  </a:lnTo>
                  <a:lnTo>
                    <a:pt x="1599" y="1342390"/>
                  </a:lnTo>
                  <a:lnTo>
                    <a:pt x="1599" y="1346200"/>
                  </a:lnTo>
                  <a:lnTo>
                    <a:pt x="6329" y="1346200"/>
                  </a:lnTo>
                  <a:lnTo>
                    <a:pt x="6343" y="1339850"/>
                  </a:lnTo>
                  <a:close/>
                </a:path>
                <a:path w="1706879" h="1781810">
                  <a:moveTo>
                    <a:pt x="1704346" y="1339850"/>
                  </a:moveTo>
                  <a:lnTo>
                    <a:pt x="1697989" y="1339850"/>
                  </a:lnTo>
                  <a:lnTo>
                    <a:pt x="1697975" y="1346200"/>
                  </a:lnTo>
                  <a:lnTo>
                    <a:pt x="1704332" y="1346200"/>
                  </a:lnTo>
                  <a:lnTo>
                    <a:pt x="1704346" y="1339850"/>
                  </a:lnTo>
                  <a:close/>
                </a:path>
                <a:path w="1706879" h="1781810">
                  <a:moveTo>
                    <a:pt x="1704332" y="1346200"/>
                  </a:moveTo>
                  <a:lnTo>
                    <a:pt x="1697975" y="1346200"/>
                  </a:lnTo>
                  <a:lnTo>
                    <a:pt x="1697939" y="1362710"/>
                  </a:lnTo>
                  <a:lnTo>
                    <a:pt x="1698319" y="1362710"/>
                  </a:lnTo>
                  <a:lnTo>
                    <a:pt x="1698319" y="1360170"/>
                  </a:lnTo>
                  <a:lnTo>
                    <a:pt x="1699589" y="1360170"/>
                  </a:lnTo>
                  <a:lnTo>
                    <a:pt x="1699589" y="1356360"/>
                  </a:lnTo>
                  <a:lnTo>
                    <a:pt x="1700859" y="1356360"/>
                  </a:lnTo>
                  <a:lnTo>
                    <a:pt x="1700859" y="1353820"/>
                  </a:lnTo>
                  <a:lnTo>
                    <a:pt x="1702129" y="1353820"/>
                  </a:lnTo>
                  <a:lnTo>
                    <a:pt x="1702129" y="1351280"/>
                  </a:lnTo>
                  <a:lnTo>
                    <a:pt x="1703399" y="1351280"/>
                  </a:lnTo>
                  <a:lnTo>
                    <a:pt x="1703399" y="1348740"/>
                  </a:lnTo>
                  <a:lnTo>
                    <a:pt x="1704327" y="1348740"/>
                  </a:lnTo>
                  <a:lnTo>
                    <a:pt x="1704332" y="1346200"/>
                  </a:lnTo>
                  <a:close/>
                </a:path>
                <a:path w="1706879" h="1781810">
                  <a:moveTo>
                    <a:pt x="6329" y="1346200"/>
                  </a:moveTo>
                  <a:lnTo>
                    <a:pt x="2869" y="1346200"/>
                  </a:lnTo>
                  <a:lnTo>
                    <a:pt x="2869" y="1348740"/>
                  </a:lnTo>
                  <a:lnTo>
                    <a:pt x="4139" y="1348740"/>
                  </a:lnTo>
                  <a:lnTo>
                    <a:pt x="4139" y="1351280"/>
                  </a:lnTo>
                  <a:lnTo>
                    <a:pt x="5409" y="1351280"/>
                  </a:lnTo>
                  <a:lnTo>
                    <a:pt x="5409" y="1353820"/>
                  </a:lnTo>
                  <a:lnTo>
                    <a:pt x="6312" y="1353820"/>
                  </a:lnTo>
                  <a:lnTo>
                    <a:pt x="6329" y="1346200"/>
                  </a:lnTo>
                  <a:close/>
                </a:path>
                <a:path w="1706879" h="1781810">
                  <a:moveTo>
                    <a:pt x="1284299" y="1779911"/>
                  </a:moveTo>
                  <a:lnTo>
                    <a:pt x="424509" y="1779911"/>
                  </a:lnTo>
                  <a:lnTo>
                    <a:pt x="851229" y="1781181"/>
                  </a:lnTo>
                  <a:lnTo>
                    <a:pt x="1284299" y="1781181"/>
                  </a:lnTo>
                  <a:lnTo>
                    <a:pt x="1284299" y="1779911"/>
                  </a:lnTo>
                  <a:close/>
                </a:path>
                <a:path w="1706879" h="1781810">
                  <a:moveTo>
                    <a:pt x="1286839" y="1778641"/>
                  </a:moveTo>
                  <a:lnTo>
                    <a:pt x="421969" y="1778641"/>
                  </a:lnTo>
                  <a:lnTo>
                    <a:pt x="421969" y="1779911"/>
                  </a:lnTo>
                  <a:lnTo>
                    <a:pt x="1286839" y="1779911"/>
                  </a:lnTo>
                  <a:lnTo>
                    <a:pt x="1286839" y="1778641"/>
                  </a:lnTo>
                  <a:close/>
                </a:path>
                <a:path w="1706879" h="1781810">
                  <a:moveTo>
                    <a:pt x="1289379" y="1777371"/>
                  </a:moveTo>
                  <a:lnTo>
                    <a:pt x="419429" y="1777371"/>
                  </a:lnTo>
                  <a:lnTo>
                    <a:pt x="419429" y="1778641"/>
                  </a:lnTo>
                  <a:lnTo>
                    <a:pt x="1289379" y="1778641"/>
                  </a:lnTo>
                  <a:lnTo>
                    <a:pt x="1289379" y="1777371"/>
                  </a:lnTo>
                  <a:close/>
                </a:path>
                <a:path w="1706879" h="1781810">
                  <a:moveTo>
                    <a:pt x="1291919" y="1776101"/>
                  </a:moveTo>
                  <a:lnTo>
                    <a:pt x="416889" y="1776101"/>
                  </a:lnTo>
                  <a:lnTo>
                    <a:pt x="416889" y="1777371"/>
                  </a:lnTo>
                  <a:lnTo>
                    <a:pt x="1291919" y="1777371"/>
                  </a:lnTo>
                  <a:lnTo>
                    <a:pt x="1291919" y="1776101"/>
                  </a:lnTo>
                  <a:close/>
                </a:path>
                <a:path w="1706879" h="1781810">
                  <a:moveTo>
                    <a:pt x="411809" y="1773561"/>
                  </a:moveTo>
                  <a:lnTo>
                    <a:pt x="411809" y="1774831"/>
                  </a:lnTo>
                  <a:lnTo>
                    <a:pt x="414349" y="1774831"/>
                  </a:lnTo>
                  <a:lnTo>
                    <a:pt x="414349" y="1776101"/>
                  </a:lnTo>
                  <a:lnTo>
                    <a:pt x="1294459" y="1776101"/>
                  </a:lnTo>
                  <a:lnTo>
                    <a:pt x="411809" y="1773561"/>
                  </a:lnTo>
                  <a:close/>
                </a:path>
              </a:pathLst>
            </a:custGeom>
            <a:solidFill>
              <a:srgbClr val="5C5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915043" y="868680"/>
              <a:ext cx="1694180" cy="1769110"/>
            </a:xfrm>
            <a:custGeom>
              <a:avLst/>
              <a:gdLst/>
              <a:ahLst/>
              <a:cxnLst/>
              <a:rect l="l" t="t" r="r" b="b"/>
              <a:pathLst>
                <a:path w="1694179" h="1769110">
                  <a:moveTo>
                    <a:pt x="1299576" y="7619"/>
                  </a:moveTo>
                  <a:lnTo>
                    <a:pt x="394066" y="7619"/>
                  </a:lnTo>
                  <a:lnTo>
                    <a:pt x="1299576" y="8889"/>
                  </a:lnTo>
                  <a:lnTo>
                    <a:pt x="1299576" y="7619"/>
                  </a:lnTo>
                  <a:close/>
                </a:path>
                <a:path w="1694179" h="1769110">
                  <a:moveTo>
                    <a:pt x="399146" y="5079"/>
                  </a:moveTo>
                  <a:lnTo>
                    <a:pt x="396606" y="5079"/>
                  </a:lnTo>
                  <a:lnTo>
                    <a:pt x="396606" y="7619"/>
                  </a:lnTo>
                  <a:lnTo>
                    <a:pt x="399146" y="7619"/>
                  </a:lnTo>
                  <a:lnTo>
                    <a:pt x="399146" y="5079"/>
                  </a:lnTo>
                  <a:close/>
                </a:path>
                <a:path w="1694179" h="1769110">
                  <a:moveTo>
                    <a:pt x="1297036" y="5079"/>
                  </a:moveTo>
                  <a:lnTo>
                    <a:pt x="1294496" y="5079"/>
                  </a:lnTo>
                  <a:lnTo>
                    <a:pt x="1294496" y="7619"/>
                  </a:lnTo>
                  <a:lnTo>
                    <a:pt x="1297036" y="7619"/>
                  </a:lnTo>
                  <a:lnTo>
                    <a:pt x="1297036" y="5079"/>
                  </a:lnTo>
                  <a:close/>
                </a:path>
                <a:path w="1694179" h="1769110">
                  <a:moveTo>
                    <a:pt x="404226" y="3809"/>
                  </a:moveTo>
                  <a:lnTo>
                    <a:pt x="401686" y="3809"/>
                  </a:lnTo>
                  <a:lnTo>
                    <a:pt x="401686" y="5079"/>
                  </a:lnTo>
                  <a:lnTo>
                    <a:pt x="404226" y="5079"/>
                  </a:lnTo>
                  <a:lnTo>
                    <a:pt x="404226" y="3809"/>
                  </a:lnTo>
                  <a:close/>
                </a:path>
                <a:path w="1694179" h="1769110">
                  <a:moveTo>
                    <a:pt x="1291956" y="3809"/>
                  </a:moveTo>
                  <a:lnTo>
                    <a:pt x="1289416" y="3809"/>
                  </a:lnTo>
                  <a:lnTo>
                    <a:pt x="1289416" y="5079"/>
                  </a:lnTo>
                  <a:lnTo>
                    <a:pt x="1291956" y="5079"/>
                  </a:lnTo>
                  <a:lnTo>
                    <a:pt x="1291956" y="3809"/>
                  </a:lnTo>
                  <a:close/>
                </a:path>
                <a:path w="1694179" h="1769110">
                  <a:moveTo>
                    <a:pt x="566786" y="1269"/>
                  </a:moveTo>
                  <a:lnTo>
                    <a:pt x="406766" y="1269"/>
                  </a:lnTo>
                  <a:lnTo>
                    <a:pt x="406766" y="3809"/>
                  </a:lnTo>
                  <a:lnTo>
                    <a:pt x="1286876" y="3809"/>
                  </a:lnTo>
                  <a:lnTo>
                    <a:pt x="1286876" y="2539"/>
                  </a:lnTo>
                  <a:lnTo>
                    <a:pt x="566786" y="1269"/>
                  </a:lnTo>
                  <a:close/>
                </a:path>
                <a:path w="1694179" h="1769110">
                  <a:moveTo>
                    <a:pt x="411846" y="0"/>
                  </a:moveTo>
                  <a:lnTo>
                    <a:pt x="409306" y="0"/>
                  </a:lnTo>
                  <a:lnTo>
                    <a:pt x="409306" y="1269"/>
                  </a:lnTo>
                  <a:lnTo>
                    <a:pt x="411846" y="1269"/>
                  </a:lnTo>
                  <a:lnTo>
                    <a:pt x="411846" y="0"/>
                  </a:lnTo>
                  <a:close/>
                </a:path>
                <a:path w="1694179" h="1769110">
                  <a:moveTo>
                    <a:pt x="8395" y="402590"/>
                  </a:moveTo>
                  <a:lnTo>
                    <a:pt x="7986" y="402590"/>
                  </a:lnTo>
                  <a:lnTo>
                    <a:pt x="7986" y="405130"/>
                  </a:lnTo>
                  <a:lnTo>
                    <a:pt x="6716" y="405130"/>
                  </a:lnTo>
                  <a:lnTo>
                    <a:pt x="6716" y="407670"/>
                  </a:lnTo>
                  <a:lnTo>
                    <a:pt x="5446" y="407670"/>
                  </a:lnTo>
                  <a:lnTo>
                    <a:pt x="5446" y="410210"/>
                  </a:lnTo>
                  <a:lnTo>
                    <a:pt x="4176" y="410210"/>
                  </a:lnTo>
                  <a:lnTo>
                    <a:pt x="4176" y="412750"/>
                  </a:lnTo>
                  <a:lnTo>
                    <a:pt x="8373" y="412750"/>
                  </a:lnTo>
                  <a:lnTo>
                    <a:pt x="8395" y="402590"/>
                  </a:lnTo>
                  <a:close/>
                </a:path>
                <a:path w="1694179" h="1769110">
                  <a:moveTo>
                    <a:pt x="1688196" y="405130"/>
                  </a:moveTo>
                  <a:lnTo>
                    <a:pt x="1687335" y="405130"/>
                  </a:lnTo>
                  <a:lnTo>
                    <a:pt x="1687319" y="412750"/>
                  </a:lnTo>
                  <a:lnTo>
                    <a:pt x="1690736" y="412750"/>
                  </a:lnTo>
                  <a:lnTo>
                    <a:pt x="1690736" y="410210"/>
                  </a:lnTo>
                  <a:lnTo>
                    <a:pt x="1689466" y="410210"/>
                  </a:lnTo>
                  <a:lnTo>
                    <a:pt x="1689466" y="407670"/>
                  </a:lnTo>
                  <a:lnTo>
                    <a:pt x="1688196" y="407670"/>
                  </a:lnTo>
                  <a:lnTo>
                    <a:pt x="1688196" y="405130"/>
                  </a:lnTo>
                  <a:close/>
                </a:path>
                <a:path w="1694179" h="1769110">
                  <a:moveTo>
                    <a:pt x="8373" y="412750"/>
                  </a:moveTo>
                  <a:lnTo>
                    <a:pt x="2906" y="412750"/>
                  </a:lnTo>
                  <a:lnTo>
                    <a:pt x="2906" y="415290"/>
                  </a:lnTo>
                  <a:lnTo>
                    <a:pt x="2009" y="415290"/>
                  </a:lnTo>
                  <a:lnTo>
                    <a:pt x="1959" y="438150"/>
                  </a:lnTo>
                  <a:lnTo>
                    <a:pt x="8318" y="438150"/>
                  </a:lnTo>
                  <a:lnTo>
                    <a:pt x="8373" y="412750"/>
                  </a:lnTo>
                  <a:close/>
                </a:path>
                <a:path w="1694179" h="1769110">
                  <a:moveTo>
                    <a:pt x="1692006" y="412750"/>
                  </a:moveTo>
                  <a:lnTo>
                    <a:pt x="1687319" y="412750"/>
                  </a:lnTo>
                  <a:lnTo>
                    <a:pt x="1687264" y="438150"/>
                  </a:lnTo>
                  <a:lnTo>
                    <a:pt x="1693607" y="438150"/>
                  </a:lnTo>
                  <a:lnTo>
                    <a:pt x="1693651" y="417830"/>
                  </a:lnTo>
                  <a:lnTo>
                    <a:pt x="1693276" y="417830"/>
                  </a:lnTo>
                  <a:lnTo>
                    <a:pt x="1693276" y="415290"/>
                  </a:lnTo>
                  <a:lnTo>
                    <a:pt x="1692006" y="415290"/>
                  </a:lnTo>
                  <a:lnTo>
                    <a:pt x="1692006" y="412750"/>
                  </a:lnTo>
                  <a:close/>
                </a:path>
                <a:path w="1694179" h="1769110">
                  <a:moveTo>
                    <a:pt x="8318" y="438150"/>
                  </a:moveTo>
                  <a:lnTo>
                    <a:pt x="1959" y="438150"/>
                  </a:lnTo>
                  <a:lnTo>
                    <a:pt x="1918" y="457200"/>
                  </a:lnTo>
                  <a:lnTo>
                    <a:pt x="8277" y="457200"/>
                  </a:lnTo>
                  <a:lnTo>
                    <a:pt x="8318" y="438150"/>
                  </a:lnTo>
                  <a:close/>
                </a:path>
                <a:path w="1694179" h="1769110">
                  <a:moveTo>
                    <a:pt x="1693607" y="438150"/>
                  </a:moveTo>
                  <a:lnTo>
                    <a:pt x="1687264" y="438150"/>
                  </a:lnTo>
                  <a:lnTo>
                    <a:pt x="1687222" y="457200"/>
                  </a:lnTo>
                  <a:lnTo>
                    <a:pt x="1693566" y="457200"/>
                  </a:lnTo>
                  <a:lnTo>
                    <a:pt x="1693607" y="438150"/>
                  </a:lnTo>
                  <a:close/>
                </a:path>
                <a:path w="1694179" h="1769110">
                  <a:moveTo>
                    <a:pt x="8277" y="457200"/>
                  </a:moveTo>
                  <a:lnTo>
                    <a:pt x="1918" y="457200"/>
                  </a:lnTo>
                  <a:lnTo>
                    <a:pt x="1863" y="482600"/>
                  </a:lnTo>
                  <a:lnTo>
                    <a:pt x="8222" y="482600"/>
                  </a:lnTo>
                  <a:lnTo>
                    <a:pt x="8277" y="457200"/>
                  </a:lnTo>
                  <a:close/>
                </a:path>
                <a:path w="1694179" h="1769110">
                  <a:moveTo>
                    <a:pt x="1693566" y="457200"/>
                  </a:moveTo>
                  <a:lnTo>
                    <a:pt x="1687222" y="457200"/>
                  </a:lnTo>
                  <a:lnTo>
                    <a:pt x="1687167" y="482600"/>
                  </a:lnTo>
                  <a:lnTo>
                    <a:pt x="1693511" y="482600"/>
                  </a:lnTo>
                  <a:lnTo>
                    <a:pt x="1693566" y="457200"/>
                  </a:lnTo>
                  <a:close/>
                </a:path>
                <a:path w="1694179" h="1769110">
                  <a:moveTo>
                    <a:pt x="8222" y="482600"/>
                  </a:moveTo>
                  <a:lnTo>
                    <a:pt x="1863" y="482600"/>
                  </a:lnTo>
                  <a:lnTo>
                    <a:pt x="1781" y="520700"/>
                  </a:lnTo>
                  <a:lnTo>
                    <a:pt x="8139" y="520700"/>
                  </a:lnTo>
                  <a:lnTo>
                    <a:pt x="8222" y="482600"/>
                  </a:lnTo>
                  <a:close/>
                </a:path>
                <a:path w="1694179" h="1769110">
                  <a:moveTo>
                    <a:pt x="1693511" y="482600"/>
                  </a:moveTo>
                  <a:lnTo>
                    <a:pt x="1687167" y="482600"/>
                  </a:lnTo>
                  <a:lnTo>
                    <a:pt x="1687084" y="520700"/>
                  </a:lnTo>
                  <a:lnTo>
                    <a:pt x="1693429" y="520700"/>
                  </a:lnTo>
                  <a:lnTo>
                    <a:pt x="1693511" y="482600"/>
                  </a:lnTo>
                  <a:close/>
                </a:path>
                <a:path w="1694179" h="1769110">
                  <a:moveTo>
                    <a:pt x="8139" y="520700"/>
                  </a:moveTo>
                  <a:lnTo>
                    <a:pt x="1781" y="520700"/>
                  </a:lnTo>
                  <a:lnTo>
                    <a:pt x="1727" y="546100"/>
                  </a:lnTo>
                  <a:lnTo>
                    <a:pt x="8084" y="546100"/>
                  </a:lnTo>
                  <a:lnTo>
                    <a:pt x="8139" y="520700"/>
                  </a:lnTo>
                  <a:close/>
                </a:path>
                <a:path w="1694179" h="1769110">
                  <a:moveTo>
                    <a:pt x="1693429" y="520700"/>
                  </a:moveTo>
                  <a:lnTo>
                    <a:pt x="1687084" y="520700"/>
                  </a:lnTo>
                  <a:lnTo>
                    <a:pt x="1687029" y="546100"/>
                  </a:lnTo>
                  <a:lnTo>
                    <a:pt x="1693374" y="546100"/>
                  </a:lnTo>
                  <a:lnTo>
                    <a:pt x="1693429" y="520700"/>
                  </a:lnTo>
                  <a:close/>
                </a:path>
                <a:path w="1694179" h="1769110">
                  <a:moveTo>
                    <a:pt x="8084" y="546100"/>
                  </a:moveTo>
                  <a:lnTo>
                    <a:pt x="1727" y="546100"/>
                  </a:lnTo>
                  <a:lnTo>
                    <a:pt x="1562" y="622300"/>
                  </a:lnTo>
                  <a:lnTo>
                    <a:pt x="7918" y="622300"/>
                  </a:lnTo>
                  <a:lnTo>
                    <a:pt x="8084" y="546100"/>
                  </a:lnTo>
                  <a:close/>
                </a:path>
                <a:path w="1694179" h="1769110">
                  <a:moveTo>
                    <a:pt x="1693374" y="546100"/>
                  </a:moveTo>
                  <a:lnTo>
                    <a:pt x="1687029" y="546100"/>
                  </a:lnTo>
                  <a:lnTo>
                    <a:pt x="1686864" y="622300"/>
                  </a:lnTo>
                  <a:lnTo>
                    <a:pt x="1693210" y="622300"/>
                  </a:lnTo>
                  <a:lnTo>
                    <a:pt x="1693374" y="546100"/>
                  </a:lnTo>
                  <a:close/>
                </a:path>
                <a:path w="1694179" h="1769110">
                  <a:moveTo>
                    <a:pt x="7918" y="622300"/>
                  </a:moveTo>
                  <a:lnTo>
                    <a:pt x="1562" y="622300"/>
                  </a:lnTo>
                  <a:lnTo>
                    <a:pt x="1535" y="635000"/>
                  </a:lnTo>
                  <a:lnTo>
                    <a:pt x="7891" y="635000"/>
                  </a:lnTo>
                  <a:lnTo>
                    <a:pt x="7918" y="622300"/>
                  </a:lnTo>
                  <a:close/>
                </a:path>
                <a:path w="1694179" h="1769110">
                  <a:moveTo>
                    <a:pt x="1693210" y="622300"/>
                  </a:moveTo>
                  <a:lnTo>
                    <a:pt x="1686864" y="622300"/>
                  </a:lnTo>
                  <a:lnTo>
                    <a:pt x="1686836" y="635000"/>
                  </a:lnTo>
                  <a:lnTo>
                    <a:pt x="1693182" y="635000"/>
                  </a:lnTo>
                  <a:lnTo>
                    <a:pt x="1693210" y="622300"/>
                  </a:lnTo>
                  <a:close/>
                </a:path>
                <a:path w="1694179" h="1769110">
                  <a:moveTo>
                    <a:pt x="7891" y="635000"/>
                  </a:moveTo>
                  <a:lnTo>
                    <a:pt x="1535" y="635000"/>
                  </a:lnTo>
                  <a:lnTo>
                    <a:pt x="1330" y="730250"/>
                  </a:lnTo>
                  <a:lnTo>
                    <a:pt x="7684" y="730250"/>
                  </a:lnTo>
                  <a:lnTo>
                    <a:pt x="7891" y="635000"/>
                  </a:lnTo>
                  <a:close/>
                </a:path>
                <a:path w="1694179" h="1769110">
                  <a:moveTo>
                    <a:pt x="1693182" y="635000"/>
                  </a:moveTo>
                  <a:lnTo>
                    <a:pt x="1686836" y="635000"/>
                  </a:lnTo>
                  <a:lnTo>
                    <a:pt x="1686629" y="730250"/>
                  </a:lnTo>
                  <a:lnTo>
                    <a:pt x="1692977" y="730250"/>
                  </a:lnTo>
                  <a:lnTo>
                    <a:pt x="1693182" y="635000"/>
                  </a:lnTo>
                  <a:close/>
                </a:path>
                <a:path w="1694179" h="1769110">
                  <a:moveTo>
                    <a:pt x="7684" y="730250"/>
                  </a:moveTo>
                  <a:lnTo>
                    <a:pt x="1330" y="730250"/>
                  </a:lnTo>
                  <a:lnTo>
                    <a:pt x="960" y="901700"/>
                  </a:lnTo>
                  <a:lnTo>
                    <a:pt x="7311" y="901700"/>
                  </a:lnTo>
                  <a:lnTo>
                    <a:pt x="7684" y="730250"/>
                  </a:lnTo>
                  <a:close/>
                </a:path>
                <a:path w="1694179" h="1769110">
                  <a:moveTo>
                    <a:pt x="1692977" y="730250"/>
                  </a:moveTo>
                  <a:lnTo>
                    <a:pt x="1686629" y="730250"/>
                  </a:lnTo>
                  <a:lnTo>
                    <a:pt x="1686257" y="901700"/>
                  </a:lnTo>
                  <a:lnTo>
                    <a:pt x="1692607" y="901700"/>
                  </a:lnTo>
                  <a:lnTo>
                    <a:pt x="1692977" y="730250"/>
                  </a:lnTo>
                  <a:close/>
                </a:path>
                <a:path w="1694179" h="1769110">
                  <a:moveTo>
                    <a:pt x="7311" y="901700"/>
                  </a:moveTo>
                  <a:lnTo>
                    <a:pt x="960" y="901700"/>
                  </a:lnTo>
                  <a:lnTo>
                    <a:pt x="810" y="971550"/>
                  </a:lnTo>
                  <a:lnTo>
                    <a:pt x="7160" y="971550"/>
                  </a:lnTo>
                  <a:lnTo>
                    <a:pt x="7311" y="901700"/>
                  </a:lnTo>
                  <a:close/>
                </a:path>
                <a:path w="1694179" h="1769110">
                  <a:moveTo>
                    <a:pt x="1692607" y="901700"/>
                  </a:moveTo>
                  <a:lnTo>
                    <a:pt x="1686257" y="901700"/>
                  </a:lnTo>
                  <a:lnTo>
                    <a:pt x="1686105" y="971550"/>
                  </a:lnTo>
                  <a:lnTo>
                    <a:pt x="1692456" y="971550"/>
                  </a:lnTo>
                  <a:lnTo>
                    <a:pt x="1692607" y="901700"/>
                  </a:lnTo>
                  <a:close/>
                </a:path>
                <a:path w="1694179" h="1769110">
                  <a:moveTo>
                    <a:pt x="7160" y="971550"/>
                  </a:moveTo>
                  <a:lnTo>
                    <a:pt x="810" y="971550"/>
                  </a:lnTo>
                  <a:lnTo>
                    <a:pt x="687" y="1028700"/>
                  </a:lnTo>
                  <a:lnTo>
                    <a:pt x="7035" y="1028700"/>
                  </a:lnTo>
                  <a:lnTo>
                    <a:pt x="7160" y="971550"/>
                  </a:lnTo>
                  <a:close/>
                </a:path>
                <a:path w="1694179" h="1769110">
                  <a:moveTo>
                    <a:pt x="1692456" y="971550"/>
                  </a:moveTo>
                  <a:lnTo>
                    <a:pt x="1686105" y="971550"/>
                  </a:lnTo>
                  <a:lnTo>
                    <a:pt x="1685981" y="1028700"/>
                  </a:lnTo>
                  <a:lnTo>
                    <a:pt x="1692333" y="1028700"/>
                  </a:lnTo>
                  <a:lnTo>
                    <a:pt x="1692456" y="971550"/>
                  </a:lnTo>
                  <a:close/>
                </a:path>
                <a:path w="1694179" h="1769110">
                  <a:moveTo>
                    <a:pt x="7035" y="1028700"/>
                  </a:moveTo>
                  <a:lnTo>
                    <a:pt x="687" y="1028700"/>
                  </a:lnTo>
                  <a:lnTo>
                    <a:pt x="645" y="1047750"/>
                  </a:lnTo>
                  <a:lnTo>
                    <a:pt x="6994" y="1047750"/>
                  </a:lnTo>
                  <a:lnTo>
                    <a:pt x="7035" y="1028700"/>
                  </a:lnTo>
                  <a:close/>
                </a:path>
                <a:path w="1694179" h="1769110">
                  <a:moveTo>
                    <a:pt x="1692333" y="1028700"/>
                  </a:moveTo>
                  <a:lnTo>
                    <a:pt x="1685981" y="1028700"/>
                  </a:lnTo>
                  <a:lnTo>
                    <a:pt x="1685940" y="1047750"/>
                  </a:lnTo>
                  <a:lnTo>
                    <a:pt x="1692292" y="1047750"/>
                  </a:lnTo>
                  <a:lnTo>
                    <a:pt x="1692333" y="1028700"/>
                  </a:lnTo>
                  <a:close/>
                </a:path>
                <a:path w="1694179" h="1769110">
                  <a:moveTo>
                    <a:pt x="6994" y="1047750"/>
                  </a:moveTo>
                  <a:lnTo>
                    <a:pt x="645" y="1047750"/>
                  </a:lnTo>
                  <a:lnTo>
                    <a:pt x="541" y="1096010"/>
                  </a:lnTo>
                  <a:lnTo>
                    <a:pt x="6889" y="1096010"/>
                  </a:lnTo>
                  <a:lnTo>
                    <a:pt x="6994" y="1047750"/>
                  </a:lnTo>
                  <a:close/>
                </a:path>
                <a:path w="1694179" h="1769110">
                  <a:moveTo>
                    <a:pt x="1692292" y="1047750"/>
                  </a:moveTo>
                  <a:lnTo>
                    <a:pt x="1685940" y="1047750"/>
                  </a:lnTo>
                  <a:lnTo>
                    <a:pt x="1685835" y="1096010"/>
                  </a:lnTo>
                  <a:lnTo>
                    <a:pt x="1692188" y="1096010"/>
                  </a:lnTo>
                  <a:lnTo>
                    <a:pt x="1692292" y="1047750"/>
                  </a:lnTo>
                  <a:close/>
                </a:path>
                <a:path w="1694179" h="1769110">
                  <a:moveTo>
                    <a:pt x="6889" y="1096010"/>
                  </a:moveTo>
                  <a:lnTo>
                    <a:pt x="541" y="1096010"/>
                  </a:lnTo>
                  <a:lnTo>
                    <a:pt x="509" y="1111250"/>
                  </a:lnTo>
                  <a:lnTo>
                    <a:pt x="6856" y="1111250"/>
                  </a:lnTo>
                  <a:lnTo>
                    <a:pt x="6889" y="1096010"/>
                  </a:lnTo>
                  <a:close/>
                </a:path>
                <a:path w="1694179" h="1769110">
                  <a:moveTo>
                    <a:pt x="1692188" y="1096010"/>
                  </a:moveTo>
                  <a:lnTo>
                    <a:pt x="1685835" y="1096010"/>
                  </a:lnTo>
                  <a:lnTo>
                    <a:pt x="1685802" y="1111250"/>
                  </a:lnTo>
                  <a:lnTo>
                    <a:pt x="1692155" y="1111250"/>
                  </a:lnTo>
                  <a:lnTo>
                    <a:pt x="1692188" y="1096010"/>
                  </a:lnTo>
                  <a:close/>
                </a:path>
                <a:path w="1694179" h="1769110">
                  <a:moveTo>
                    <a:pt x="6856" y="1111250"/>
                  </a:moveTo>
                  <a:lnTo>
                    <a:pt x="509" y="1111250"/>
                  </a:lnTo>
                  <a:lnTo>
                    <a:pt x="454" y="1136650"/>
                  </a:lnTo>
                  <a:lnTo>
                    <a:pt x="6801" y="1136650"/>
                  </a:lnTo>
                  <a:lnTo>
                    <a:pt x="6856" y="1111250"/>
                  </a:lnTo>
                  <a:close/>
                </a:path>
                <a:path w="1694179" h="1769110">
                  <a:moveTo>
                    <a:pt x="1692155" y="1111250"/>
                  </a:moveTo>
                  <a:lnTo>
                    <a:pt x="1685802" y="1111250"/>
                  </a:lnTo>
                  <a:lnTo>
                    <a:pt x="1685746" y="1136650"/>
                  </a:lnTo>
                  <a:lnTo>
                    <a:pt x="1692100" y="1136650"/>
                  </a:lnTo>
                  <a:lnTo>
                    <a:pt x="1692155" y="1111250"/>
                  </a:lnTo>
                  <a:close/>
                </a:path>
                <a:path w="1694179" h="1769110">
                  <a:moveTo>
                    <a:pt x="6801" y="1136650"/>
                  </a:moveTo>
                  <a:lnTo>
                    <a:pt x="454" y="1136650"/>
                  </a:lnTo>
                  <a:lnTo>
                    <a:pt x="426" y="1149350"/>
                  </a:lnTo>
                  <a:lnTo>
                    <a:pt x="6773" y="1149350"/>
                  </a:lnTo>
                  <a:lnTo>
                    <a:pt x="6801" y="1136650"/>
                  </a:lnTo>
                  <a:close/>
                </a:path>
                <a:path w="1694179" h="1769110">
                  <a:moveTo>
                    <a:pt x="1692100" y="1136650"/>
                  </a:moveTo>
                  <a:lnTo>
                    <a:pt x="1685746" y="1136650"/>
                  </a:lnTo>
                  <a:lnTo>
                    <a:pt x="1685719" y="1149350"/>
                  </a:lnTo>
                  <a:lnTo>
                    <a:pt x="1692073" y="1149350"/>
                  </a:lnTo>
                  <a:lnTo>
                    <a:pt x="1692100" y="1136650"/>
                  </a:lnTo>
                  <a:close/>
                </a:path>
                <a:path w="1694179" h="1769110">
                  <a:moveTo>
                    <a:pt x="6773" y="1149350"/>
                  </a:moveTo>
                  <a:lnTo>
                    <a:pt x="426" y="1149350"/>
                  </a:lnTo>
                  <a:lnTo>
                    <a:pt x="290" y="1212850"/>
                  </a:lnTo>
                  <a:lnTo>
                    <a:pt x="6635" y="1212850"/>
                  </a:lnTo>
                  <a:lnTo>
                    <a:pt x="6773" y="1149350"/>
                  </a:lnTo>
                  <a:close/>
                </a:path>
                <a:path w="1694179" h="1769110">
                  <a:moveTo>
                    <a:pt x="1692073" y="1149350"/>
                  </a:moveTo>
                  <a:lnTo>
                    <a:pt x="1685719" y="1149350"/>
                  </a:lnTo>
                  <a:lnTo>
                    <a:pt x="1685581" y="1212850"/>
                  </a:lnTo>
                  <a:lnTo>
                    <a:pt x="1691936" y="1212850"/>
                  </a:lnTo>
                  <a:lnTo>
                    <a:pt x="1692073" y="1149350"/>
                  </a:lnTo>
                  <a:close/>
                </a:path>
                <a:path w="1694179" h="1769110">
                  <a:moveTo>
                    <a:pt x="6635" y="1212850"/>
                  </a:moveTo>
                  <a:lnTo>
                    <a:pt x="290" y="1212850"/>
                  </a:lnTo>
                  <a:lnTo>
                    <a:pt x="221" y="1244600"/>
                  </a:lnTo>
                  <a:lnTo>
                    <a:pt x="6566" y="1244600"/>
                  </a:lnTo>
                  <a:lnTo>
                    <a:pt x="6635" y="1212850"/>
                  </a:lnTo>
                  <a:close/>
                </a:path>
                <a:path w="1694179" h="1769110">
                  <a:moveTo>
                    <a:pt x="1691936" y="1212850"/>
                  </a:moveTo>
                  <a:lnTo>
                    <a:pt x="1685581" y="1212850"/>
                  </a:lnTo>
                  <a:lnTo>
                    <a:pt x="1685512" y="1244600"/>
                  </a:lnTo>
                  <a:lnTo>
                    <a:pt x="1691867" y="1244600"/>
                  </a:lnTo>
                  <a:lnTo>
                    <a:pt x="1691936" y="1212850"/>
                  </a:lnTo>
                  <a:close/>
                </a:path>
                <a:path w="1694179" h="1769110">
                  <a:moveTo>
                    <a:pt x="6566" y="1244600"/>
                  </a:moveTo>
                  <a:lnTo>
                    <a:pt x="221" y="1244600"/>
                  </a:lnTo>
                  <a:lnTo>
                    <a:pt x="139" y="1282700"/>
                  </a:lnTo>
                  <a:lnTo>
                    <a:pt x="6484" y="1282700"/>
                  </a:lnTo>
                  <a:lnTo>
                    <a:pt x="6566" y="1244600"/>
                  </a:lnTo>
                  <a:close/>
                </a:path>
                <a:path w="1694179" h="1769110">
                  <a:moveTo>
                    <a:pt x="1691867" y="1244600"/>
                  </a:moveTo>
                  <a:lnTo>
                    <a:pt x="1685512" y="1244600"/>
                  </a:lnTo>
                  <a:lnTo>
                    <a:pt x="1685429" y="1282700"/>
                  </a:lnTo>
                  <a:lnTo>
                    <a:pt x="1691785" y="1282700"/>
                  </a:lnTo>
                  <a:lnTo>
                    <a:pt x="1691867" y="1244600"/>
                  </a:lnTo>
                  <a:close/>
                </a:path>
                <a:path w="1694179" h="1769110">
                  <a:moveTo>
                    <a:pt x="6484" y="1282700"/>
                  </a:moveTo>
                  <a:lnTo>
                    <a:pt x="139" y="1282700"/>
                  </a:lnTo>
                  <a:lnTo>
                    <a:pt x="125" y="1289050"/>
                  </a:lnTo>
                  <a:lnTo>
                    <a:pt x="6470" y="1289050"/>
                  </a:lnTo>
                  <a:lnTo>
                    <a:pt x="6484" y="1282700"/>
                  </a:lnTo>
                  <a:close/>
                </a:path>
                <a:path w="1694179" h="1769110">
                  <a:moveTo>
                    <a:pt x="1691785" y="1282700"/>
                  </a:moveTo>
                  <a:lnTo>
                    <a:pt x="1685429" y="1282700"/>
                  </a:lnTo>
                  <a:lnTo>
                    <a:pt x="1685415" y="1289050"/>
                  </a:lnTo>
                  <a:lnTo>
                    <a:pt x="1691772" y="1289050"/>
                  </a:lnTo>
                  <a:lnTo>
                    <a:pt x="1691785" y="1282700"/>
                  </a:lnTo>
                  <a:close/>
                </a:path>
                <a:path w="1694179" h="1769110">
                  <a:moveTo>
                    <a:pt x="6470" y="1289050"/>
                  </a:moveTo>
                  <a:lnTo>
                    <a:pt x="125" y="1289050"/>
                  </a:lnTo>
                  <a:lnTo>
                    <a:pt x="84" y="1308100"/>
                  </a:lnTo>
                  <a:lnTo>
                    <a:pt x="6428" y="1308100"/>
                  </a:lnTo>
                  <a:lnTo>
                    <a:pt x="6470" y="1289050"/>
                  </a:lnTo>
                  <a:close/>
                </a:path>
                <a:path w="1694179" h="1769110">
                  <a:moveTo>
                    <a:pt x="1691772" y="1289050"/>
                  </a:moveTo>
                  <a:lnTo>
                    <a:pt x="1685415" y="1289050"/>
                  </a:lnTo>
                  <a:lnTo>
                    <a:pt x="1685374" y="1308100"/>
                  </a:lnTo>
                  <a:lnTo>
                    <a:pt x="1691731" y="1308100"/>
                  </a:lnTo>
                  <a:lnTo>
                    <a:pt x="1691772" y="1289050"/>
                  </a:lnTo>
                  <a:close/>
                </a:path>
                <a:path w="1694179" h="1769110">
                  <a:moveTo>
                    <a:pt x="6428" y="1308100"/>
                  </a:moveTo>
                  <a:lnTo>
                    <a:pt x="84" y="1308100"/>
                  </a:lnTo>
                  <a:lnTo>
                    <a:pt x="71" y="1314450"/>
                  </a:lnTo>
                  <a:lnTo>
                    <a:pt x="6415" y="1314450"/>
                  </a:lnTo>
                  <a:lnTo>
                    <a:pt x="6428" y="1308100"/>
                  </a:lnTo>
                  <a:close/>
                </a:path>
                <a:path w="1694179" h="1769110">
                  <a:moveTo>
                    <a:pt x="1691731" y="1308100"/>
                  </a:moveTo>
                  <a:lnTo>
                    <a:pt x="1685374" y="1308100"/>
                  </a:lnTo>
                  <a:lnTo>
                    <a:pt x="1685360" y="1314450"/>
                  </a:lnTo>
                  <a:lnTo>
                    <a:pt x="1691717" y="1314450"/>
                  </a:lnTo>
                  <a:lnTo>
                    <a:pt x="1691731" y="1308100"/>
                  </a:lnTo>
                  <a:close/>
                </a:path>
                <a:path w="1694179" h="1769110">
                  <a:moveTo>
                    <a:pt x="6415" y="1314450"/>
                  </a:moveTo>
                  <a:lnTo>
                    <a:pt x="71" y="1314450"/>
                  </a:lnTo>
                  <a:lnTo>
                    <a:pt x="30" y="1333500"/>
                  </a:lnTo>
                  <a:lnTo>
                    <a:pt x="6373" y="1333500"/>
                  </a:lnTo>
                  <a:lnTo>
                    <a:pt x="6415" y="1314450"/>
                  </a:lnTo>
                  <a:close/>
                </a:path>
                <a:path w="1694179" h="1769110">
                  <a:moveTo>
                    <a:pt x="1691717" y="1314450"/>
                  </a:moveTo>
                  <a:lnTo>
                    <a:pt x="1685360" y="1314450"/>
                  </a:lnTo>
                  <a:lnTo>
                    <a:pt x="1685319" y="1333500"/>
                  </a:lnTo>
                  <a:lnTo>
                    <a:pt x="1691676" y="1333500"/>
                  </a:lnTo>
                  <a:lnTo>
                    <a:pt x="1691717" y="1314450"/>
                  </a:lnTo>
                  <a:close/>
                </a:path>
                <a:path w="1694179" h="1769110">
                  <a:moveTo>
                    <a:pt x="6373" y="1333500"/>
                  </a:moveTo>
                  <a:lnTo>
                    <a:pt x="30" y="1333500"/>
                  </a:lnTo>
                  <a:lnTo>
                    <a:pt x="16" y="1339850"/>
                  </a:lnTo>
                  <a:lnTo>
                    <a:pt x="6359" y="1339850"/>
                  </a:lnTo>
                  <a:lnTo>
                    <a:pt x="6373" y="1333500"/>
                  </a:lnTo>
                  <a:close/>
                </a:path>
                <a:path w="1694179" h="1769110">
                  <a:moveTo>
                    <a:pt x="1691676" y="1333500"/>
                  </a:moveTo>
                  <a:lnTo>
                    <a:pt x="1685319" y="1333500"/>
                  </a:lnTo>
                  <a:lnTo>
                    <a:pt x="1685305" y="1339850"/>
                  </a:lnTo>
                  <a:lnTo>
                    <a:pt x="1691662" y="1339850"/>
                  </a:lnTo>
                  <a:lnTo>
                    <a:pt x="1691676" y="1333500"/>
                  </a:lnTo>
                  <a:close/>
                </a:path>
                <a:path w="1694179" h="1769110">
                  <a:moveTo>
                    <a:pt x="6359" y="1339850"/>
                  </a:moveTo>
                  <a:lnTo>
                    <a:pt x="16" y="1339850"/>
                  </a:lnTo>
                  <a:lnTo>
                    <a:pt x="0" y="1347470"/>
                  </a:lnTo>
                  <a:lnTo>
                    <a:pt x="366" y="1347470"/>
                  </a:lnTo>
                  <a:lnTo>
                    <a:pt x="366" y="1350010"/>
                  </a:lnTo>
                  <a:lnTo>
                    <a:pt x="1636" y="1350010"/>
                  </a:lnTo>
                  <a:lnTo>
                    <a:pt x="1636" y="1353820"/>
                  </a:lnTo>
                  <a:lnTo>
                    <a:pt x="2906" y="1353820"/>
                  </a:lnTo>
                  <a:lnTo>
                    <a:pt x="2906" y="1356360"/>
                  </a:lnTo>
                  <a:lnTo>
                    <a:pt x="4176" y="1356360"/>
                  </a:lnTo>
                  <a:lnTo>
                    <a:pt x="4176" y="1358900"/>
                  </a:lnTo>
                  <a:lnTo>
                    <a:pt x="6318" y="1358900"/>
                  </a:lnTo>
                  <a:lnTo>
                    <a:pt x="6359" y="1339850"/>
                  </a:lnTo>
                  <a:close/>
                </a:path>
                <a:path w="1694179" h="1769110">
                  <a:moveTo>
                    <a:pt x="1691662" y="1339850"/>
                  </a:moveTo>
                  <a:lnTo>
                    <a:pt x="1685305" y="1339850"/>
                  </a:lnTo>
                  <a:lnTo>
                    <a:pt x="1685264" y="1358900"/>
                  </a:lnTo>
                  <a:lnTo>
                    <a:pt x="1690736" y="1358900"/>
                  </a:lnTo>
                  <a:lnTo>
                    <a:pt x="1690736" y="1356360"/>
                  </a:lnTo>
                  <a:lnTo>
                    <a:pt x="1691626" y="1356360"/>
                  </a:lnTo>
                  <a:lnTo>
                    <a:pt x="1691662" y="1339850"/>
                  </a:lnTo>
                  <a:close/>
                </a:path>
                <a:path w="1694179" h="1769110">
                  <a:moveTo>
                    <a:pt x="1689466" y="1358900"/>
                  </a:moveTo>
                  <a:lnTo>
                    <a:pt x="1685264" y="1358900"/>
                  </a:lnTo>
                  <a:lnTo>
                    <a:pt x="1685242" y="1369060"/>
                  </a:lnTo>
                  <a:lnTo>
                    <a:pt x="1685656" y="1369060"/>
                  </a:lnTo>
                  <a:lnTo>
                    <a:pt x="1685656" y="1366520"/>
                  </a:lnTo>
                  <a:lnTo>
                    <a:pt x="1686926" y="1366520"/>
                  </a:lnTo>
                  <a:lnTo>
                    <a:pt x="1686926" y="1363980"/>
                  </a:lnTo>
                  <a:lnTo>
                    <a:pt x="1688196" y="1363980"/>
                  </a:lnTo>
                  <a:lnTo>
                    <a:pt x="1688196" y="1361440"/>
                  </a:lnTo>
                  <a:lnTo>
                    <a:pt x="1689466" y="1361440"/>
                  </a:lnTo>
                  <a:lnTo>
                    <a:pt x="1689466" y="1358900"/>
                  </a:lnTo>
                  <a:close/>
                </a:path>
                <a:path w="1694179" h="1769110">
                  <a:moveTo>
                    <a:pt x="6318" y="1358900"/>
                  </a:moveTo>
                  <a:lnTo>
                    <a:pt x="5446" y="1358900"/>
                  </a:lnTo>
                  <a:lnTo>
                    <a:pt x="5446" y="1361440"/>
                  </a:lnTo>
                  <a:lnTo>
                    <a:pt x="6313" y="1361440"/>
                  </a:lnTo>
                  <a:lnTo>
                    <a:pt x="6318" y="1358900"/>
                  </a:lnTo>
                  <a:close/>
                </a:path>
                <a:path w="1694179" h="1769110">
                  <a:moveTo>
                    <a:pt x="1290686" y="1767235"/>
                  </a:moveTo>
                  <a:lnTo>
                    <a:pt x="405496" y="1767235"/>
                  </a:lnTo>
                  <a:lnTo>
                    <a:pt x="844916" y="1768505"/>
                  </a:lnTo>
                  <a:lnTo>
                    <a:pt x="1290686" y="1768505"/>
                  </a:lnTo>
                  <a:lnTo>
                    <a:pt x="1290686" y="1767235"/>
                  </a:lnTo>
                  <a:close/>
                </a:path>
                <a:path w="1694179" h="1769110">
                  <a:moveTo>
                    <a:pt x="1293226" y="1765965"/>
                  </a:moveTo>
                  <a:lnTo>
                    <a:pt x="402956" y="1765965"/>
                  </a:lnTo>
                  <a:lnTo>
                    <a:pt x="402956" y="1767235"/>
                  </a:lnTo>
                  <a:lnTo>
                    <a:pt x="1293226" y="1767235"/>
                  </a:lnTo>
                  <a:lnTo>
                    <a:pt x="1293226" y="1765965"/>
                  </a:lnTo>
                  <a:close/>
                </a:path>
                <a:path w="1694179" h="1769110">
                  <a:moveTo>
                    <a:pt x="1295766" y="1764695"/>
                  </a:moveTo>
                  <a:lnTo>
                    <a:pt x="400416" y="1764695"/>
                  </a:lnTo>
                  <a:lnTo>
                    <a:pt x="400416" y="1765965"/>
                  </a:lnTo>
                  <a:lnTo>
                    <a:pt x="1295766" y="1765965"/>
                  </a:lnTo>
                  <a:lnTo>
                    <a:pt x="1295766" y="1764695"/>
                  </a:lnTo>
                  <a:close/>
                </a:path>
                <a:path w="1694179" h="1769110">
                  <a:moveTo>
                    <a:pt x="1298306" y="1763425"/>
                  </a:moveTo>
                  <a:lnTo>
                    <a:pt x="397876" y="1763425"/>
                  </a:lnTo>
                  <a:lnTo>
                    <a:pt x="397876" y="1764695"/>
                  </a:lnTo>
                  <a:lnTo>
                    <a:pt x="1298306" y="1764695"/>
                  </a:lnTo>
                  <a:lnTo>
                    <a:pt x="1298306" y="1763425"/>
                  </a:lnTo>
                  <a:close/>
                </a:path>
                <a:path w="1694179" h="1769110">
                  <a:moveTo>
                    <a:pt x="392796" y="1760885"/>
                  </a:moveTo>
                  <a:lnTo>
                    <a:pt x="392796" y="1762155"/>
                  </a:lnTo>
                  <a:lnTo>
                    <a:pt x="395336" y="1762155"/>
                  </a:lnTo>
                  <a:lnTo>
                    <a:pt x="395336" y="1763425"/>
                  </a:lnTo>
                  <a:lnTo>
                    <a:pt x="1300846" y="1763425"/>
                  </a:lnTo>
                  <a:lnTo>
                    <a:pt x="392796" y="1760885"/>
                  </a:lnTo>
                  <a:close/>
                </a:path>
              </a:pathLst>
            </a:custGeom>
            <a:solidFill>
              <a:srgbClr val="5D5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921356" y="876300"/>
              <a:ext cx="1681480" cy="1755139"/>
            </a:xfrm>
            <a:custGeom>
              <a:avLst/>
              <a:gdLst/>
              <a:ahLst/>
              <a:cxnLst/>
              <a:rect l="l" t="t" r="r" b="b"/>
              <a:pathLst>
                <a:path w="1681479" h="1755139">
                  <a:moveTo>
                    <a:pt x="1305963" y="6350"/>
                  </a:moveTo>
                  <a:lnTo>
                    <a:pt x="375053" y="6350"/>
                  </a:lnTo>
                  <a:lnTo>
                    <a:pt x="1305963" y="7620"/>
                  </a:lnTo>
                  <a:lnTo>
                    <a:pt x="1305963" y="6350"/>
                  </a:lnTo>
                  <a:close/>
                </a:path>
                <a:path w="1681479" h="1755139">
                  <a:moveTo>
                    <a:pt x="380133" y="3810"/>
                  </a:moveTo>
                  <a:lnTo>
                    <a:pt x="377593" y="3810"/>
                  </a:lnTo>
                  <a:lnTo>
                    <a:pt x="377593" y="6350"/>
                  </a:lnTo>
                  <a:lnTo>
                    <a:pt x="380133" y="6350"/>
                  </a:lnTo>
                  <a:lnTo>
                    <a:pt x="380133" y="3810"/>
                  </a:lnTo>
                  <a:close/>
                </a:path>
                <a:path w="1681479" h="1755139">
                  <a:moveTo>
                    <a:pt x="1303423" y="3810"/>
                  </a:moveTo>
                  <a:lnTo>
                    <a:pt x="1302153" y="3810"/>
                  </a:lnTo>
                  <a:lnTo>
                    <a:pt x="1302153" y="6350"/>
                  </a:lnTo>
                  <a:lnTo>
                    <a:pt x="1303423" y="6350"/>
                  </a:lnTo>
                  <a:lnTo>
                    <a:pt x="1303423" y="3810"/>
                  </a:lnTo>
                  <a:close/>
                </a:path>
                <a:path w="1681479" h="1755139">
                  <a:moveTo>
                    <a:pt x="385213" y="2539"/>
                  </a:moveTo>
                  <a:lnTo>
                    <a:pt x="382673" y="2539"/>
                  </a:lnTo>
                  <a:lnTo>
                    <a:pt x="382673" y="3810"/>
                  </a:lnTo>
                  <a:lnTo>
                    <a:pt x="385213" y="3810"/>
                  </a:lnTo>
                  <a:lnTo>
                    <a:pt x="385213" y="2539"/>
                  </a:lnTo>
                  <a:close/>
                </a:path>
                <a:path w="1681479" h="1755139">
                  <a:moveTo>
                    <a:pt x="1298343" y="2539"/>
                  </a:moveTo>
                  <a:lnTo>
                    <a:pt x="1295803" y="2539"/>
                  </a:lnTo>
                  <a:lnTo>
                    <a:pt x="1295803" y="3810"/>
                  </a:lnTo>
                  <a:lnTo>
                    <a:pt x="1298343" y="3810"/>
                  </a:lnTo>
                  <a:lnTo>
                    <a:pt x="1298343" y="2539"/>
                  </a:lnTo>
                  <a:close/>
                </a:path>
                <a:path w="1681479" h="1755139">
                  <a:moveTo>
                    <a:pt x="387753" y="0"/>
                  </a:moveTo>
                  <a:lnTo>
                    <a:pt x="387753" y="2539"/>
                  </a:lnTo>
                  <a:lnTo>
                    <a:pt x="1293263" y="2539"/>
                  </a:lnTo>
                  <a:lnTo>
                    <a:pt x="1293263" y="1270"/>
                  </a:lnTo>
                  <a:lnTo>
                    <a:pt x="387753" y="0"/>
                  </a:lnTo>
                  <a:close/>
                </a:path>
                <a:path w="1681479" h="1755139">
                  <a:moveTo>
                    <a:pt x="8741" y="383540"/>
                  </a:moveTo>
                  <a:lnTo>
                    <a:pt x="8023" y="383540"/>
                  </a:lnTo>
                  <a:lnTo>
                    <a:pt x="8023" y="386080"/>
                  </a:lnTo>
                  <a:lnTo>
                    <a:pt x="8737" y="386080"/>
                  </a:lnTo>
                  <a:lnTo>
                    <a:pt x="8741" y="383540"/>
                  </a:lnTo>
                  <a:close/>
                </a:path>
                <a:path w="1681479" h="1755139">
                  <a:moveTo>
                    <a:pt x="1674263" y="383540"/>
                  </a:moveTo>
                  <a:lnTo>
                    <a:pt x="1673715" y="383540"/>
                  </a:lnTo>
                  <a:lnTo>
                    <a:pt x="1673711" y="386080"/>
                  </a:lnTo>
                  <a:lnTo>
                    <a:pt x="1674263" y="386080"/>
                  </a:lnTo>
                  <a:lnTo>
                    <a:pt x="1674263" y="383540"/>
                  </a:lnTo>
                  <a:close/>
                </a:path>
                <a:path w="1681479" h="1755139">
                  <a:moveTo>
                    <a:pt x="8737" y="386080"/>
                  </a:moveTo>
                  <a:lnTo>
                    <a:pt x="6753" y="386080"/>
                  </a:lnTo>
                  <a:lnTo>
                    <a:pt x="6753" y="388620"/>
                  </a:lnTo>
                  <a:lnTo>
                    <a:pt x="5483" y="388620"/>
                  </a:lnTo>
                  <a:lnTo>
                    <a:pt x="5483" y="389890"/>
                  </a:lnTo>
                  <a:lnTo>
                    <a:pt x="4213" y="389890"/>
                  </a:lnTo>
                  <a:lnTo>
                    <a:pt x="4213" y="392430"/>
                  </a:lnTo>
                  <a:lnTo>
                    <a:pt x="8728" y="392430"/>
                  </a:lnTo>
                  <a:lnTo>
                    <a:pt x="8737" y="386080"/>
                  </a:lnTo>
                  <a:close/>
                </a:path>
                <a:path w="1681479" h="1755139">
                  <a:moveTo>
                    <a:pt x="1675533" y="386080"/>
                  </a:moveTo>
                  <a:lnTo>
                    <a:pt x="1673711" y="386080"/>
                  </a:lnTo>
                  <a:lnTo>
                    <a:pt x="1673702" y="392430"/>
                  </a:lnTo>
                  <a:lnTo>
                    <a:pt x="1678073" y="392430"/>
                  </a:lnTo>
                  <a:lnTo>
                    <a:pt x="1678073" y="389890"/>
                  </a:lnTo>
                  <a:lnTo>
                    <a:pt x="1676803" y="389890"/>
                  </a:lnTo>
                  <a:lnTo>
                    <a:pt x="1676803" y="388620"/>
                  </a:lnTo>
                  <a:lnTo>
                    <a:pt x="1675533" y="388620"/>
                  </a:lnTo>
                  <a:lnTo>
                    <a:pt x="1675533" y="386080"/>
                  </a:lnTo>
                  <a:close/>
                </a:path>
                <a:path w="1681479" h="1755139">
                  <a:moveTo>
                    <a:pt x="8728" y="392430"/>
                  </a:moveTo>
                  <a:lnTo>
                    <a:pt x="2943" y="392430"/>
                  </a:lnTo>
                  <a:lnTo>
                    <a:pt x="2943" y="394970"/>
                  </a:lnTo>
                  <a:lnTo>
                    <a:pt x="2082" y="394970"/>
                  </a:lnTo>
                  <a:lnTo>
                    <a:pt x="2060" y="405130"/>
                  </a:lnTo>
                  <a:lnTo>
                    <a:pt x="8709" y="405130"/>
                  </a:lnTo>
                  <a:lnTo>
                    <a:pt x="8728" y="392430"/>
                  </a:lnTo>
                  <a:close/>
                </a:path>
                <a:path w="1681479" h="1755139">
                  <a:moveTo>
                    <a:pt x="1679343" y="392430"/>
                  </a:moveTo>
                  <a:lnTo>
                    <a:pt x="1673702" y="392430"/>
                  </a:lnTo>
                  <a:lnTo>
                    <a:pt x="1673683" y="405130"/>
                  </a:lnTo>
                  <a:lnTo>
                    <a:pt x="1681006" y="405130"/>
                  </a:lnTo>
                  <a:lnTo>
                    <a:pt x="1681022" y="397510"/>
                  </a:lnTo>
                  <a:lnTo>
                    <a:pt x="1680613" y="397510"/>
                  </a:lnTo>
                  <a:lnTo>
                    <a:pt x="1680613" y="394970"/>
                  </a:lnTo>
                  <a:lnTo>
                    <a:pt x="1679343" y="394970"/>
                  </a:lnTo>
                  <a:lnTo>
                    <a:pt x="1679343" y="392430"/>
                  </a:lnTo>
                  <a:close/>
                </a:path>
                <a:path w="1681479" h="1755139">
                  <a:moveTo>
                    <a:pt x="8709" y="405130"/>
                  </a:moveTo>
                  <a:lnTo>
                    <a:pt x="2060" y="405130"/>
                  </a:lnTo>
                  <a:lnTo>
                    <a:pt x="2005" y="430530"/>
                  </a:lnTo>
                  <a:lnTo>
                    <a:pt x="8672" y="430530"/>
                  </a:lnTo>
                  <a:lnTo>
                    <a:pt x="8709" y="405130"/>
                  </a:lnTo>
                  <a:close/>
                </a:path>
                <a:path w="1681479" h="1755139">
                  <a:moveTo>
                    <a:pt x="1681006" y="405130"/>
                  </a:moveTo>
                  <a:lnTo>
                    <a:pt x="1673683" y="405130"/>
                  </a:lnTo>
                  <a:lnTo>
                    <a:pt x="1673646" y="430530"/>
                  </a:lnTo>
                  <a:lnTo>
                    <a:pt x="1680951" y="430530"/>
                  </a:lnTo>
                  <a:lnTo>
                    <a:pt x="1681006" y="405130"/>
                  </a:lnTo>
                  <a:close/>
                </a:path>
                <a:path w="1681479" h="1755139">
                  <a:moveTo>
                    <a:pt x="8672" y="430530"/>
                  </a:moveTo>
                  <a:lnTo>
                    <a:pt x="2005" y="430530"/>
                  </a:lnTo>
                  <a:lnTo>
                    <a:pt x="1964" y="449580"/>
                  </a:lnTo>
                  <a:lnTo>
                    <a:pt x="8644" y="449580"/>
                  </a:lnTo>
                  <a:lnTo>
                    <a:pt x="8672" y="430530"/>
                  </a:lnTo>
                  <a:close/>
                </a:path>
                <a:path w="1681479" h="1755139">
                  <a:moveTo>
                    <a:pt x="1680951" y="430530"/>
                  </a:moveTo>
                  <a:lnTo>
                    <a:pt x="1673646" y="430530"/>
                  </a:lnTo>
                  <a:lnTo>
                    <a:pt x="1673618" y="449580"/>
                  </a:lnTo>
                  <a:lnTo>
                    <a:pt x="1680909" y="449580"/>
                  </a:lnTo>
                  <a:lnTo>
                    <a:pt x="1680951" y="430530"/>
                  </a:lnTo>
                  <a:close/>
                </a:path>
                <a:path w="1681479" h="1755139">
                  <a:moveTo>
                    <a:pt x="8644" y="449580"/>
                  </a:moveTo>
                  <a:lnTo>
                    <a:pt x="1964" y="449580"/>
                  </a:lnTo>
                  <a:lnTo>
                    <a:pt x="1909" y="474980"/>
                  </a:lnTo>
                  <a:lnTo>
                    <a:pt x="8607" y="474980"/>
                  </a:lnTo>
                  <a:lnTo>
                    <a:pt x="8644" y="449580"/>
                  </a:lnTo>
                  <a:close/>
                </a:path>
                <a:path w="1681479" h="1755139">
                  <a:moveTo>
                    <a:pt x="1680909" y="449580"/>
                  </a:moveTo>
                  <a:lnTo>
                    <a:pt x="1673618" y="449580"/>
                  </a:lnTo>
                  <a:lnTo>
                    <a:pt x="1673581" y="474980"/>
                  </a:lnTo>
                  <a:lnTo>
                    <a:pt x="1680854" y="474980"/>
                  </a:lnTo>
                  <a:lnTo>
                    <a:pt x="1680909" y="449580"/>
                  </a:lnTo>
                  <a:close/>
                </a:path>
                <a:path w="1681479" h="1755139">
                  <a:moveTo>
                    <a:pt x="8607" y="474980"/>
                  </a:moveTo>
                  <a:lnTo>
                    <a:pt x="1909" y="474980"/>
                  </a:lnTo>
                  <a:lnTo>
                    <a:pt x="1826" y="513080"/>
                  </a:lnTo>
                  <a:lnTo>
                    <a:pt x="8552" y="513080"/>
                  </a:lnTo>
                  <a:lnTo>
                    <a:pt x="8607" y="474980"/>
                  </a:lnTo>
                  <a:close/>
                </a:path>
                <a:path w="1681479" h="1755139">
                  <a:moveTo>
                    <a:pt x="1680854" y="474980"/>
                  </a:moveTo>
                  <a:lnTo>
                    <a:pt x="1673581" y="474980"/>
                  </a:lnTo>
                  <a:lnTo>
                    <a:pt x="1673526" y="513080"/>
                  </a:lnTo>
                  <a:lnTo>
                    <a:pt x="1680771" y="513080"/>
                  </a:lnTo>
                  <a:lnTo>
                    <a:pt x="1680854" y="474980"/>
                  </a:lnTo>
                  <a:close/>
                </a:path>
                <a:path w="1681479" h="1755139">
                  <a:moveTo>
                    <a:pt x="8552" y="513080"/>
                  </a:moveTo>
                  <a:lnTo>
                    <a:pt x="1826" y="513080"/>
                  </a:lnTo>
                  <a:lnTo>
                    <a:pt x="1771" y="538480"/>
                  </a:lnTo>
                  <a:lnTo>
                    <a:pt x="8515" y="538480"/>
                  </a:lnTo>
                  <a:lnTo>
                    <a:pt x="8552" y="513080"/>
                  </a:lnTo>
                  <a:close/>
                </a:path>
                <a:path w="1681479" h="1755139">
                  <a:moveTo>
                    <a:pt x="1680771" y="513080"/>
                  </a:moveTo>
                  <a:lnTo>
                    <a:pt x="1673526" y="513080"/>
                  </a:lnTo>
                  <a:lnTo>
                    <a:pt x="1673489" y="538480"/>
                  </a:lnTo>
                  <a:lnTo>
                    <a:pt x="1680716" y="538480"/>
                  </a:lnTo>
                  <a:lnTo>
                    <a:pt x="1680771" y="513080"/>
                  </a:lnTo>
                  <a:close/>
                </a:path>
                <a:path w="1681479" h="1755139">
                  <a:moveTo>
                    <a:pt x="8515" y="538480"/>
                  </a:moveTo>
                  <a:lnTo>
                    <a:pt x="1771" y="538480"/>
                  </a:lnTo>
                  <a:lnTo>
                    <a:pt x="1605" y="614680"/>
                  </a:lnTo>
                  <a:lnTo>
                    <a:pt x="8403" y="614680"/>
                  </a:lnTo>
                  <a:lnTo>
                    <a:pt x="8515" y="538480"/>
                  </a:lnTo>
                  <a:close/>
                </a:path>
                <a:path w="1681479" h="1755139">
                  <a:moveTo>
                    <a:pt x="1680716" y="538480"/>
                  </a:moveTo>
                  <a:lnTo>
                    <a:pt x="1673489" y="538480"/>
                  </a:lnTo>
                  <a:lnTo>
                    <a:pt x="1673378" y="614680"/>
                  </a:lnTo>
                  <a:lnTo>
                    <a:pt x="1680551" y="614680"/>
                  </a:lnTo>
                  <a:lnTo>
                    <a:pt x="1680716" y="538480"/>
                  </a:lnTo>
                  <a:close/>
                </a:path>
                <a:path w="1681479" h="1755139">
                  <a:moveTo>
                    <a:pt x="8403" y="614680"/>
                  </a:moveTo>
                  <a:lnTo>
                    <a:pt x="1605" y="614680"/>
                  </a:lnTo>
                  <a:lnTo>
                    <a:pt x="1578" y="627380"/>
                  </a:lnTo>
                  <a:lnTo>
                    <a:pt x="8385" y="627380"/>
                  </a:lnTo>
                  <a:lnTo>
                    <a:pt x="8403" y="614680"/>
                  </a:lnTo>
                  <a:close/>
                </a:path>
                <a:path w="1681479" h="1755139">
                  <a:moveTo>
                    <a:pt x="1680551" y="614680"/>
                  </a:moveTo>
                  <a:lnTo>
                    <a:pt x="1673378" y="614680"/>
                  </a:lnTo>
                  <a:lnTo>
                    <a:pt x="1673359" y="627380"/>
                  </a:lnTo>
                  <a:lnTo>
                    <a:pt x="1680523" y="627380"/>
                  </a:lnTo>
                  <a:lnTo>
                    <a:pt x="1680551" y="614680"/>
                  </a:lnTo>
                  <a:close/>
                </a:path>
                <a:path w="1681479" h="1755139">
                  <a:moveTo>
                    <a:pt x="8385" y="627380"/>
                  </a:moveTo>
                  <a:lnTo>
                    <a:pt x="1578" y="627380"/>
                  </a:lnTo>
                  <a:lnTo>
                    <a:pt x="1371" y="722630"/>
                  </a:lnTo>
                  <a:lnTo>
                    <a:pt x="8246" y="722630"/>
                  </a:lnTo>
                  <a:lnTo>
                    <a:pt x="8385" y="627380"/>
                  </a:lnTo>
                  <a:close/>
                </a:path>
                <a:path w="1681479" h="1755139">
                  <a:moveTo>
                    <a:pt x="1680523" y="627380"/>
                  </a:moveTo>
                  <a:lnTo>
                    <a:pt x="1673359" y="627380"/>
                  </a:lnTo>
                  <a:lnTo>
                    <a:pt x="1673220" y="722630"/>
                  </a:lnTo>
                  <a:lnTo>
                    <a:pt x="1680316" y="722630"/>
                  </a:lnTo>
                  <a:lnTo>
                    <a:pt x="1680523" y="627380"/>
                  </a:lnTo>
                  <a:close/>
                </a:path>
                <a:path w="1681479" h="1755139">
                  <a:moveTo>
                    <a:pt x="8246" y="722630"/>
                  </a:moveTo>
                  <a:lnTo>
                    <a:pt x="1371" y="722630"/>
                  </a:lnTo>
                  <a:lnTo>
                    <a:pt x="998" y="894080"/>
                  </a:lnTo>
                  <a:lnTo>
                    <a:pt x="7995" y="894080"/>
                  </a:lnTo>
                  <a:lnTo>
                    <a:pt x="8246" y="722630"/>
                  </a:lnTo>
                  <a:close/>
                </a:path>
                <a:path w="1681479" h="1755139">
                  <a:moveTo>
                    <a:pt x="1680316" y="722630"/>
                  </a:moveTo>
                  <a:lnTo>
                    <a:pt x="1673220" y="722630"/>
                  </a:lnTo>
                  <a:lnTo>
                    <a:pt x="1672970" y="894080"/>
                  </a:lnTo>
                  <a:lnTo>
                    <a:pt x="1679944" y="894080"/>
                  </a:lnTo>
                  <a:lnTo>
                    <a:pt x="1680316" y="722630"/>
                  </a:lnTo>
                  <a:close/>
                </a:path>
                <a:path w="1681479" h="1755139">
                  <a:moveTo>
                    <a:pt x="7995" y="894080"/>
                  </a:moveTo>
                  <a:lnTo>
                    <a:pt x="998" y="894080"/>
                  </a:lnTo>
                  <a:lnTo>
                    <a:pt x="846" y="963930"/>
                  </a:lnTo>
                  <a:lnTo>
                    <a:pt x="7893" y="963930"/>
                  </a:lnTo>
                  <a:lnTo>
                    <a:pt x="7995" y="894080"/>
                  </a:lnTo>
                  <a:close/>
                </a:path>
                <a:path w="1681479" h="1755139">
                  <a:moveTo>
                    <a:pt x="1679944" y="894080"/>
                  </a:moveTo>
                  <a:lnTo>
                    <a:pt x="1672970" y="894080"/>
                  </a:lnTo>
                  <a:lnTo>
                    <a:pt x="1672868" y="963930"/>
                  </a:lnTo>
                  <a:lnTo>
                    <a:pt x="1679792" y="963930"/>
                  </a:lnTo>
                  <a:lnTo>
                    <a:pt x="1679944" y="894080"/>
                  </a:lnTo>
                  <a:close/>
                </a:path>
                <a:path w="1681479" h="1755139">
                  <a:moveTo>
                    <a:pt x="7893" y="963930"/>
                  </a:moveTo>
                  <a:lnTo>
                    <a:pt x="846" y="963930"/>
                  </a:lnTo>
                  <a:lnTo>
                    <a:pt x="722" y="1021080"/>
                  </a:lnTo>
                  <a:lnTo>
                    <a:pt x="7810" y="1021080"/>
                  </a:lnTo>
                  <a:lnTo>
                    <a:pt x="7893" y="963930"/>
                  </a:lnTo>
                  <a:close/>
                </a:path>
                <a:path w="1681479" h="1755139">
                  <a:moveTo>
                    <a:pt x="1679792" y="963930"/>
                  </a:moveTo>
                  <a:lnTo>
                    <a:pt x="1672868" y="963930"/>
                  </a:lnTo>
                  <a:lnTo>
                    <a:pt x="1672785" y="1021080"/>
                  </a:lnTo>
                  <a:lnTo>
                    <a:pt x="1679668" y="1021080"/>
                  </a:lnTo>
                  <a:lnTo>
                    <a:pt x="1679792" y="963930"/>
                  </a:lnTo>
                  <a:close/>
                </a:path>
                <a:path w="1681479" h="1755139">
                  <a:moveTo>
                    <a:pt x="7810" y="1021080"/>
                  </a:moveTo>
                  <a:lnTo>
                    <a:pt x="722" y="1021080"/>
                  </a:lnTo>
                  <a:lnTo>
                    <a:pt x="681" y="1040130"/>
                  </a:lnTo>
                  <a:lnTo>
                    <a:pt x="7782" y="1040130"/>
                  </a:lnTo>
                  <a:lnTo>
                    <a:pt x="7810" y="1021080"/>
                  </a:lnTo>
                  <a:close/>
                </a:path>
                <a:path w="1681479" h="1755139">
                  <a:moveTo>
                    <a:pt x="1679668" y="1021080"/>
                  </a:moveTo>
                  <a:lnTo>
                    <a:pt x="1672785" y="1021080"/>
                  </a:lnTo>
                  <a:lnTo>
                    <a:pt x="1672757" y="1040130"/>
                  </a:lnTo>
                  <a:lnTo>
                    <a:pt x="1679626" y="1040130"/>
                  </a:lnTo>
                  <a:lnTo>
                    <a:pt x="1679668" y="1021080"/>
                  </a:lnTo>
                  <a:close/>
                </a:path>
                <a:path w="1681479" h="1755139">
                  <a:moveTo>
                    <a:pt x="7782" y="1040130"/>
                  </a:moveTo>
                  <a:lnTo>
                    <a:pt x="681" y="1040130"/>
                  </a:lnTo>
                  <a:lnTo>
                    <a:pt x="576" y="1088390"/>
                  </a:lnTo>
                  <a:lnTo>
                    <a:pt x="7712" y="1088390"/>
                  </a:lnTo>
                  <a:lnTo>
                    <a:pt x="7782" y="1040130"/>
                  </a:lnTo>
                  <a:close/>
                </a:path>
                <a:path w="1681479" h="1755139">
                  <a:moveTo>
                    <a:pt x="1679626" y="1040130"/>
                  </a:moveTo>
                  <a:lnTo>
                    <a:pt x="1672757" y="1040130"/>
                  </a:lnTo>
                  <a:lnTo>
                    <a:pt x="1672687" y="1088390"/>
                  </a:lnTo>
                  <a:lnTo>
                    <a:pt x="1679522" y="1088390"/>
                  </a:lnTo>
                  <a:lnTo>
                    <a:pt x="1679626" y="1040130"/>
                  </a:lnTo>
                  <a:close/>
                </a:path>
                <a:path w="1681479" h="1755139">
                  <a:moveTo>
                    <a:pt x="7712" y="1088390"/>
                  </a:moveTo>
                  <a:lnTo>
                    <a:pt x="576" y="1088390"/>
                  </a:lnTo>
                  <a:lnTo>
                    <a:pt x="543" y="1103630"/>
                  </a:lnTo>
                  <a:lnTo>
                    <a:pt x="7689" y="1103630"/>
                  </a:lnTo>
                  <a:lnTo>
                    <a:pt x="7712" y="1088390"/>
                  </a:lnTo>
                  <a:close/>
                </a:path>
                <a:path w="1681479" h="1755139">
                  <a:moveTo>
                    <a:pt x="1679522" y="1088390"/>
                  </a:moveTo>
                  <a:lnTo>
                    <a:pt x="1672687" y="1088390"/>
                  </a:lnTo>
                  <a:lnTo>
                    <a:pt x="1672664" y="1103630"/>
                  </a:lnTo>
                  <a:lnTo>
                    <a:pt x="1679489" y="1103630"/>
                  </a:lnTo>
                  <a:lnTo>
                    <a:pt x="1679522" y="1088390"/>
                  </a:lnTo>
                  <a:close/>
                </a:path>
                <a:path w="1681479" h="1755139">
                  <a:moveTo>
                    <a:pt x="7689" y="1103630"/>
                  </a:moveTo>
                  <a:lnTo>
                    <a:pt x="543" y="1103630"/>
                  </a:lnTo>
                  <a:lnTo>
                    <a:pt x="488" y="1129030"/>
                  </a:lnTo>
                  <a:lnTo>
                    <a:pt x="7652" y="1129030"/>
                  </a:lnTo>
                  <a:lnTo>
                    <a:pt x="7689" y="1103630"/>
                  </a:lnTo>
                  <a:close/>
                </a:path>
                <a:path w="1681479" h="1755139">
                  <a:moveTo>
                    <a:pt x="1679489" y="1103630"/>
                  </a:moveTo>
                  <a:lnTo>
                    <a:pt x="1672664" y="1103630"/>
                  </a:lnTo>
                  <a:lnTo>
                    <a:pt x="1672627" y="1129030"/>
                  </a:lnTo>
                  <a:lnTo>
                    <a:pt x="1679433" y="1129030"/>
                  </a:lnTo>
                  <a:lnTo>
                    <a:pt x="1679489" y="1103630"/>
                  </a:lnTo>
                  <a:close/>
                </a:path>
                <a:path w="1681479" h="1755139">
                  <a:moveTo>
                    <a:pt x="7652" y="1129030"/>
                  </a:moveTo>
                  <a:lnTo>
                    <a:pt x="488" y="1129030"/>
                  </a:lnTo>
                  <a:lnTo>
                    <a:pt x="460" y="1141730"/>
                  </a:lnTo>
                  <a:lnTo>
                    <a:pt x="7634" y="1141730"/>
                  </a:lnTo>
                  <a:lnTo>
                    <a:pt x="7652" y="1129030"/>
                  </a:lnTo>
                  <a:close/>
                </a:path>
                <a:path w="1681479" h="1755139">
                  <a:moveTo>
                    <a:pt x="1679433" y="1129030"/>
                  </a:moveTo>
                  <a:lnTo>
                    <a:pt x="1672627" y="1129030"/>
                  </a:lnTo>
                  <a:lnTo>
                    <a:pt x="1672609" y="1141730"/>
                  </a:lnTo>
                  <a:lnTo>
                    <a:pt x="1679406" y="1141730"/>
                  </a:lnTo>
                  <a:lnTo>
                    <a:pt x="1679433" y="1129030"/>
                  </a:lnTo>
                  <a:close/>
                </a:path>
                <a:path w="1681479" h="1755139">
                  <a:moveTo>
                    <a:pt x="7634" y="1141730"/>
                  </a:moveTo>
                  <a:lnTo>
                    <a:pt x="460" y="1141730"/>
                  </a:lnTo>
                  <a:lnTo>
                    <a:pt x="322" y="1205230"/>
                  </a:lnTo>
                  <a:lnTo>
                    <a:pt x="7541" y="1205230"/>
                  </a:lnTo>
                  <a:lnTo>
                    <a:pt x="7634" y="1141730"/>
                  </a:lnTo>
                  <a:close/>
                </a:path>
                <a:path w="1681479" h="1755139">
                  <a:moveTo>
                    <a:pt x="1679406" y="1141730"/>
                  </a:moveTo>
                  <a:lnTo>
                    <a:pt x="1672609" y="1141730"/>
                  </a:lnTo>
                  <a:lnTo>
                    <a:pt x="1672516" y="1205230"/>
                  </a:lnTo>
                  <a:lnTo>
                    <a:pt x="1679268" y="1205230"/>
                  </a:lnTo>
                  <a:lnTo>
                    <a:pt x="1679406" y="1141730"/>
                  </a:lnTo>
                  <a:close/>
                </a:path>
                <a:path w="1681479" h="1755139">
                  <a:moveTo>
                    <a:pt x="7541" y="1205230"/>
                  </a:moveTo>
                  <a:lnTo>
                    <a:pt x="322" y="1205230"/>
                  </a:lnTo>
                  <a:lnTo>
                    <a:pt x="253" y="1236980"/>
                  </a:lnTo>
                  <a:lnTo>
                    <a:pt x="7495" y="1236980"/>
                  </a:lnTo>
                  <a:lnTo>
                    <a:pt x="7541" y="1205230"/>
                  </a:lnTo>
                  <a:close/>
                </a:path>
                <a:path w="1681479" h="1755139">
                  <a:moveTo>
                    <a:pt x="1679268" y="1205230"/>
                  </a:moveTo>
                  <a:lnTo>
                    <a:pt x="1672516" y="1205230"/>
                  </a:lnTo>
                  <a:lnTo>
                    <a:pt x="1672470" y="1236980"/>
                  </a:lnTo>
                  <a:lnTo>
                    <a:pt x="1679199" y="1236980"/>
                  </a:lnTo>
                  <a:lnTo>
                    <a:pt x="1679268" y="1205230"/>
                  </a:lnTo>
                  <a:close/>
                </a:path>
                <a:path w="1681479" h="1755139">
                  <a:moveTo>
                    <a:pt x="7495" y="1236980"/>
                  </a:moveTo>
                  <a:lnTo>
                    <a:pt x="253" y="1236980"/>
                  </a:lnTo>
                  <a:lnTo>
                    <a:pt x="171" y="1275080"/>
                  </a:lnTo>
                  <a:lnTo>
                    <a:pt x="7439" y="1275080"/>
                  </a:lnTo>
                  <a:lnTo>
                    <a:pt x="7495" y="1236980"/>
                  </a:lnTo>
                  <a:close/>
                </a:path>
                <a:path w="1681479" h="1755139">
                  <a:moveTo>
                    <a:pt x="1679199" y="1236980"/>
                  </a:moveTo>
                  <a:lnTo>
                    <a:pt x="1672470" y="1236980"/>
                  </a:lnTo>
                  <a:lnTo>
                    <a:pt x="1672414" y="1275080"/>
                  </a:lnTo>
                  <a:lnTo>
                    <a:pt x="1679116" y="1275080"/>
                  </a:lnTo>
                  <a:lnTo>
                    <a:pt x="1679199" y="1236980"/>
                  </a:lnTo>
                  <a:close/>
                </a:path>
                <a:path w="1681479" h="1755139">
                  <a:moveTo>
                    <a:pt x="7439" y="1275080"/>
                  </a:moveTo>
                  <a:lnTo>
                    <a:pt x="171" y="1275080"/>
                  </a:lnTo>
                  <a:lnTo>
                    <a:pt x="157" y="1281430"/>
                  </a:lnTo>
                  <a:lnTo>
                    <a:pt x="7430" y="1281430"/>
                  </a:lnTo>
                  <a:lnTo>
                    <a:pt x="7439" y="1275080"/>
                  </a:lnTo>
                  <a:close/>
                </a:path>
                <a:path w="1681479" h="1755139">
                  <a:moveTo>
                    <a:pt x="1679116" y="1275080"/>
                  </a:moveTo>
                  <a:lnTo>
                    <a:pt x="1672414" y="1275080"/>
                  </a:lnTo>
                  <a:lnTo>
                    <a:pt x="1672405" y="1281430"/>
                  </a:lnTo>
                  <a:lnTo>
                    <a:pt x="1679102" y="1281430"/>
                  </a:lnTo>
                  <a:lnTo>
                    <a:pt x="1679116" y="1275080"/>
                  </a:lnTo>
                  <a:close/>
                </a:path>
                <a:path w="1681479" h="1755139">
                  <a:moveTo>
                    <a:pt x="7430" y="1281430"/>
                  </a:moveTo>
                  <a:lnTo>
                    <a:pt x="157" y="1281430"/>
                  </a:lnTo>
                  <a:lnTo>
                    <a:pt x="115" y="1300480"/>
                  </a:lnTo>
                  <a:lnTo>
                    <a:pt x="7402" y="1300480"/>
                  </a:lnTo>
                  <a:lnTo>
                    <a:pt x="7430" y="1281430"/>
                  </a:lnTo>
                  <a:close/>
                </a:path>
                <a:path w="1681479" h="1755139">
                  <a:moveTo>
                    <a:pt x="1679102" y="1281430"/>
                  </a:moveTo>
                  <a:lnTo>
                    <a:pt x="1672405" y="1281430"/>
                  </a:lnTo>
                  <a:lnTo>
                    <a:pt x="1672377" y="1300480"/>
                  </a:lnTo>
                  <a:lnTo>
                    <a:pt x="1679061" y="1300480"/>
                  </a:lnTo>
                  <a:lnTo>
                    <a:pt x="1679102" y="1281430"/>
                  </a:lnTo>
                  <a:close/>
                </a:path>
                <a:path w="1681479" h="1755139">
                  <a:moveTo>
                    <a:pt x="7402" y="1300480"/>
                  </a:moveTo>
                  <a:lnTo>
                    <a:pt x="115" y="1300480"/>
                  </a:lnTo>
                  <a:lnTo>
                    <a:pt x="102" y="1306830"/>
                  </a:lnTo>
                  <a:lnTo>
                    <a:pt x="7393" y="1306830"/>
                  </a:lnTo>
                  <a:lnTo>
                    <a:pt x="7402" y="1300480"/>
                  </a:lnTo>
                  <a:close/>
                </a:path>
                <a:path w="1681479" h="1755139">
                  <a:moveTo>
                    <a:pt x="1679061" y="1300480"/>
                  </a:moveTo>
                  <a:lnTo>
                    <a:pt x="1672377" y="1300480"/>
                  </a:lnTo>
                  <a:lnTo>
                    <a:pt x="1672368" y="1306830"/>
                  </a:lnTo>
                  <a:lnTo>
                    <a:pt x="1679047" y="1306830"/>
                  </a:lnTo>
                  <a:lnTo>
                    <a:pt x="1679061" y="1300480"/>
                  </a:lnTo>
                  <a:close/>
                </a:path>
                <a:path w="1681479" h="1755139">
                  <a:moveTo>
                    <a:pt x="7393" y="1306830"/>
                  </a:moveTo>
                  <a:lnTo>
                    <a:pt x="102" y="1306830"/>
                  </a:lnTo>
                  <a:lnTo>
                    <a:pt x="60" y="1325880"/>
                  </a:lnTo>
                  <a:lnTo>
                    <a:pt x="7365" y="1325880"/>
                  </a:lnTo>
                  <a:lnTo>
                    <a:pt x="7393" y="1306830"/>
                  </a:lnTo>
                  <a:close/>
                </a:path>
                <a:path w="1681479" h="1755139">
                  <a:moveTo>
                    <a:pt x="1679047" y="1306830"/>
                  </a:moveTo>
                  <a:lnTo>
                    <a:pt x="1672368" y="1306830"/>
                  </a:lnTo>
                  <a:lnTo>
                    <a:pt x="1672340" y="1325880"/>
                  </a:lnTo>
                  <a:lnTo>
                    <a:pt x="1679006" y="1325880"/>
                  </a:lnTo>
                  <a:lnTo>
                    <a:pt x="1679047" y="1306830"/>
                  </a:lnTo>
                  <a:close/>
                </a:path>
                <a:path w="1681479" h="1755139">
                  <a:moveTo>
                    <a:pt x="7365" y="1325880"/>
                  </a:moveTo>
                  <a:lnTo>
                    <a:pt x="60" y="1325880"/>
                  </a:lnTo>
                  <a:lnTo>
                    <a:pt x="46" y="1332230"/>
                  </a:lnTo>
                  <a:lnTo>
                    <a:pt x="7356" y="1332230"/>
                  </a:lnTo>
                  <a:lnTo>
                    <a:pt x="7365" y="1325880"/>
                  </a:lnTo>
                  <a:close/>
                </a:path>
                <a:path w="1681479" h="1755139">
                  <a:moveTo>
                    <a:pt x="1679006" y="1325880"/>
                  </a:moveTo>
                  <a:lnTo>
                    <a:pt x="1672340" y="1325880"/>
                  </a:lnTo>
                  <a:lnTo>
                    <a:pt x="1672331" y="1332230"/>
                  </a:lnTo>
                  <a:lnTo>
                    <a:pt x="1678992" y="1332230"/>
                  </a:lnTo>
                  <a:lnTo>
                    <a:pt x="1679006" y="1325880"/>
                  </a:lnTo>
                  <a:close/>
                </a:path>
                <a:path w="1681479" h="1755139">
                  <a:moveTo>
                    <a:pt x="7356" y="1332230"/>
                  </a:moveTo>
                  <a:lnTo>
                    <a:pt x="46" y="1332230"/>
                  </a:lnTo>
                  <a:lnTo>
                    <a:pt x="5" y="1351280"/>
                  </a:lnTo>
                  <a:lnTo>
                    <a:pt x="7328" y="1351280"/>
                  </a:lnTo>
                  <a:lnTo>
                    <a:pt x="7356" y="1332230"/>
                  </a:lnTo>
                  <a:close/>
                </a:path>
                <a:path w="1681479" h="1755139">
                  <a:moveTo>
                    <a:pt x="1678992" y="1332230"/>
                  </a:moveTo>
                  <a:lnTo>
                    <a:pt x="1672331" y="1332230"/>
                  </a:lnTo>
                  <a:lnTo>
                    <a:pt x="1672303" y="1351280"/>
                  </a:lnTo>
                  <a:lnTo>
                    <a:pt x="1678951" y="1351280"/>
                  </a:lnTo>
                  <a:lnTo>
                    <a:pt x="1678992" y="1332230"/>
                  </a:lnTo>
                  <a:close/>
                </a:path>
                <a:path w="1681479" h="1755139">
                  <a:moveTo>
                    <a:pt x="1678951" y="1351280"/>
                  </a:moveTo>
                  <a:lnTo>
                    <a:pt x="1672303" y="1351280"/>
                  </a:lnTo>
                  <a:lnTo>
                    <a:pt x="1672273" y="1371600"/>
                  </a:lnTo>
                  <a:lnTo>
                    <a:pt x="1672993" y="1371600"/>
                  </a:lnTo>
                  <a:lnTo>
                    <a:pt x="1672993" y="1370330"/>
                  </a:lnTo>
                  <a:lnTo>
                    <a:pt x="1674263" y="1370330"/>
                  </a:lnTo>
                  <a:lnTo>
                    <a:pt x="1674263" y="1367790"/>
                  </a:lnTo>
                  <a:lnTo>
                    <a:pt x="1675533" y="1367790"/>
                  </a:lnTo>
                  <a:lnTo>
                    <a:pt x="1675533" y="1365250"/>
                  </a:lnTo>
                  <a:lnTo>
                    <a:pt x="1676803" y="1365250"/>
                  </a:lnTo>
                  <a:lnTo>
                    <a:pt x="1676803" y="1363980"/>
                  </a:lnTo>
                  <a:lnTo>
                    <a:pt x="1678073" y="1363980"/>
                  </a:lnTo>
                  <a:lnTo>
                    <a:pt x="1678073" y="1361440"/>
                  </a:lnTo>
                  <a:lnTo>
                    <a:pt x="1678928" y="1361440"/>
                  </a:lnTo>
                  <a:lnTo>
                    <a:pt x="1678951" y="1351280"/>
                  </a:lnTo>
                  <a:close/>
                </a:path>
                <a:path w="1681479" h="1755139">
                  <a:moveTo>
                    <a:pt x="7328" y="1351280"/>
                  </a:moveTo>
                  <a:lnTo>
                    <a:pt x="5" y="1351280"/>
                  </a:lnTo>
                  <a:lnTo>
                    <a:pt x="0" y="1353820"/>
                  </a:lnTo>
                  <a:lnTo>
                    <a:pt x="403" y="1353820"/>
                  </a:lnTo>
                  <a:lnTo>
                    <a:pt x="403" y="1356360"/>
                  </a:lnTo>
                  <a:lnTo>
                    <a:pt x="1673" y="1356360"/>
                  </a:lnTo>
                  <a:lnTo>
                    <a:pt x="1673" y="1358900"/>
                  </a:lnTo>
                  <a:lnTo>
                    <a:pt x="2943" y="1358900"/>
                  </a:lnTo>
                  <a:lnTo>
                    <a:pt x="2943" y="1361440"/>
                  </a:lnTo>
                  <a:lnTo>
                    <a:pt x="4213" y="1361440"/>
                  </a:lnTo>
                  <a:lnTo>
                    <a:pt x="4213" y="1363980"/>
                  </a:lnTo>
                  <a:lnTo>
                    <a:pt x="5483" y="1363980"/>
                  </a:lnTo>
                  <a:lnTo>
                    <a:pt x="5483" y="1365250"/>
                  </a:lnTo>
                  <a:lnTo>
                    <a:pt x="6753" y="1365250"/>
                  </a:lnTo>
                  <a:lnTo>
                    <a:pt x="6753" y="1367790"/>
                  </a:lnTo>
                  <a:lnTo>
                    <a:pt x="7304" y="1367790"/>
                  </a:lnTo>
                  <a:lnTo>
                    <a:pt x="7328" y="1351280"/>
                  </a:lnTo>
                  <a:close/>
                </a:path>
                <a:path w="1681479" h="1755139">
                  <a:moveTo>
                    <a:pt x="1297073" y="1753289"/>
                  </a:moveTo>
                  <a:lnTo>
                    <a:pt x="386483" y="1753289"/>
                  </a:lnTo>
                  <a:lnTo>
                    <a:pt x="838603" y="1754559"/>
                  </a:lnTo>
                  <a:lnTo>
                    <a:pt x="1297073" y="1754559"/>
                  </a:lnTo>
                  <a:lnTo>
                    <a:pt x="1297073" y="1753289"/>
                  </a:lnTo>
                  <a:close/>
                </a:path>
                <a:path w="1681479" h="1755139">
                  <a:moveTo>
                    <a:pt x="1299613" y="1752019"/>
                  </a:moveTo>
                  <a:lnTo>
                    <a:pt x="383943" y="1752019"/>
                  </a:lnTo>
                  <a:lnTo>
                    <a:pt x="383943" y="1753289"/>
                  </a:lnTo>
                  <a:lnTo>
                    <a:pt x="1299613" y="1753289"/>
                  </a:lnTo>
                  <a:lnTo>
                    <a:pt x="1299613" y="1752019"/>
                  </a:lnTo>
                  <a:close/>
                </a:path>
                <a:path w="1681479" h="1755139">
                  <a:moveTo>
                    <a:pt x="1302153" y="1750749"/>
                  </a:moveTo>
                  <a:lnTo>
                    <a:pt x="380133" y="1750749"/>
                  </a:lnTo>
                  <a:lnTo>
                    <a:pt x="380133" y="1752019"/>
                  </a:lnTo>
                  <a:lnTo>
                    <a:pt x="1302153" y="1752019"/>
                  </a:lnTo>
                  <a:lnTo>
                    <a:pt x="1302153" y="1750749"/>
                  </a:lnTo>
                  <a:close/>
                </a:path>
                <a:path w="1681479" h="1755139">
                  <a:moveTo>
                    <a:pt x="1304693" y="1749479"/>
                  </a:moveTo>
                  <a:lnTo>
                    <a:pt x="378863" y="1749479"/>
                  </a:lnTo>
                  <a:lnTo>
                    <a:pt x="378863" y="1750749"/>
                  </a:lnTo>
                  <a:lnTo>
                    <a:pt x="1304693" y="1750749"/>
                  </a:lnTo>
                  <a:lnTo>
                    <a:pt x="1304693" y="1749479"/>
                  </a:lnTo>
                  <a:close/>
                </a:path>
                <a:path w="1681479" h="1755139">
                  <a:moveTo>
                    <a:pt x="1307233" y="1748209"/>
                  </a:moveTo>
                  <a:lnTo>
                    <a:pt x="376323" y="1748209"/>
                  </a:lnTo>
                  <a:lnTo>
                    <a:pt x="376323" y="1749479"/>
                  </a:lnTo>
                  <a:lnTo>
                    <a:pt x="1307233" y="1749479"/>
                  </a:lnTo>
                  <a:lnTo>
                    <a:pt x="1307233" y="1748209"/>
                  </a:lnTo>
                  <a:close/>
                </a:path>
                <a:path w="1681479" h="1755139">
                  <a:moveTo>
                    <a:pt x="561743" y="1746939"/>
                  </a:moveTo>
                  <a:lnTo>
                    <a:pt x="373783" y="1746939"/>
                  </a:lnTo>
                  <a:lnTo>
                    <a:pt x="373783" y="1748209"/>
                  </a:lnTo>
                  <a:lnTo>
                    <a:pt x="1116733" y="1748209"/>
                  </a:lnTo>
                  <a:lnTo>
                    <a:pt x="561743" y="1746939"/>
                  </a:lnTo>
                  <a:close/>
                </a:path>
              </a:pathLst>
            </a:custGeom>
            <a:solidFill>
              <a:srgbClr val="5E5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3928660" y="882650"/>
              <a:ext cx="1666875" cy="1741805"/>
            </a:xfrm>
            <a:custGeom>
              <a:avLst/>
              <a:gdLst/>
              <a:ahLst/>
              <a:cxnLst/>
              <a:rect l="l" t="t" r="r" b="b"/>
              <a:pathLst>
                <a:path w="1666875" h="1741805">
                  <a:moveTo>
                    <a:pt x="1308819" y="6350"/>
                  </a:moveTo>
                  <a:lnTo>
                    <a:pt x="357589" y="6350"/>
                  </a:lnTo>
                  <a:lnTo>
                    <a:pt x="1308819" y="7620"/>
                  </a:lnTo>
                  <a:lnTo>
                    <a:pt x="1308819" y="6350"/>
                  </a:lnTo>
                  <a:close/>
                </a:path>
                <a:path w="1666875" h="1741805">
                  <a:moveTo>
                    <a:pt x="362669" y="3810"/>
                  </a:moveTo>
                  <a:lnTo>
                    <a:pt x="360129" y="3810"/>
                  </a:lnTo>
                  <a:lnTo>
                    <a:pt x="360129" y="6350"/>
                  </a:lnTo>
                  <a:lnTo>
                    <a:pt x="362669" y="6350"/>
                  </a:lnTo>
                  <a:lnTo>
                    <a:pt x="362669" y="3810"/>
                  </a:lnTo>
                  <a:close/>
                </a:path>
                <a:path w="1666875" h="1741805">
                  <a:moveTo>
                    <a:pt x="1306279" y="3810"/>
                  </a:moveTo>
                  <a:lnTo>
                    <a:pt x="1305009" y="3810"/>
                  </a:lnTo>
                  <a:lnTo>
                    <a:pt x="1305009" y="6350"/>
                  </a:lnTo>
                  <a:lnTo>
                    <a:pt x="1306279" y="6350"/>
                  </a:lnTo>
                  <a:lnTo>
                    <a:pt x="1306279" y="3810"/>
                  </a:lnTo>
                  <a:close/>
                </a:path>
                <a:path w="1666875" h="1741805">
                  <a:moveTo>
                    <a:pt x="366479" y="2539"/>
                  </a:moveTo>
                  <a:lnTo>
                    <a:pt x="363939" y="2539"/>
                  </a:lnTo>
                  <a:lnTo>
                    <a:pt x="363939" y="3810"/>
                  </a:lnTo>
                  <a:lnTo>
                    <a:pt x="366479" y="3810"/>
                  </a:lnTo>
                  <a:lnTo>
                    <a:pt x="366479" y="2539"/>
                  </a:lnTo>
                  <a:close/>
                </a:path>
                <a:path w="1666875" h="1741805">
                  <a:moveTo>
                    <a:pt x="1302469" y="2539"/>
                  </a:moveTo>
                  <a:lnTo>
                    <a:pt x="1301199" y="2539"/>
                  </a:lnTo>
                  <a:lnTo>
                    <a:pt x="1301199" y="3810"/>
                  </a:lnTo>
                  <a:lnTo>
                    <a:pt x="1302469" y="3810"/>
                  </a:lnTo>
                  <a:lnTo>
                    <a:pt x="1302469" y="2539"/>
                  </a:lnTo>
                  <a:close/>
                </a:path>
                <a:path w="1666875" h="1741805">
                  <a:moveTo>
                    <a:pt x="367749" y="0"/>
                  </a:moveTo>
                  <a:lnTo>
                    <a:pt x="367749" y="2539"/>
                  </a:lnTo>
                  <a:lnTo>
                    <a:pt x="1298659" y="2539"/>
                  </a:lnTo>
                  <a:lnTo>
                    <a:pt x="1298659" y="1270"/>
                  </a:lnTo>
                  <a:lnTo>
                    <a:pt x="367749" y="0"/>
                  </a:lnTo>
                  <a:close/>
                </a:path>
                <a:path w="1666875" h="1741805">
                  <a:moveTo>
                    <a:pt x="7807" y="367030"/>
                  </a:moveTo>
                  <a:lnTo>
                    <a:pt x="7069" y="367030"/>
                  </a:lnTo>
                  <a:lnTo>
                    <a:pt x="7069" y="368300"/>
                  </a:lnTo>
                  <a:lnTo>
                    <a:pt x="5799" y="368300"/>
                  </a:lnTo>
                  <a:lnTo>
                    <a:pt x="5799" y="370840"/>
                  </a:lnTo>
                  <a:lnTo>
                    <a:pt x="4529" y="370840"/>
                  </a:lnTo>
                  <a:lnTo>
                    <a:pt x="4529" y="373380"/>
                  </a:lnTo>
                  <a:lnTo>
                    <a:pt x="7797" y="373380"/>
                  </a:lnTo>
                  <a:lnTo>
                    <a:pt x="7807" y="367030"/>
                  </a:lnTo>
                  <a:close/>
                </a:path>
                <a:path w="1666875" h="1741805">
                  <a:moveTo>
                    <a:pt x="1660609" y="367030"/>
                  </a:moveTo>
                  <a:lnTo>
                    <a:pt x="1660081" y="367030"/>
                  </a:lnTo>
                  <a:lnTo>
                    <a:pt x="1660071" y="373380"/>
                  </a:lnTo>
                  <a:lnTo>
                    <a:pt x="1663149" y="373380"/>
                  </a:lnTo>
                  <a:lnTo>
                    <a:pt x="1663149" y="370840"/>
                  </a:lnTo>
                  <a:lnTo>
                    <a:pt x="1661879" y="370840"/>
                  </a:lnTo>
                  <a:lnTo>
                    <a:pt x="1661879" y="368300"/>
                  </a:lnTo>
                  <a:lnTo>
                    <a:pt x="1660609" y="368300"/>
                  </a:lnTo>
                  <a:lnTo>
                    <a:pt x="1660609" y="367030"/>
                  </a:lnTo>
                  <a:close/>
                </a:path>
                <a:path w="1666875" h="1741805">
                  <a:moveTo>
                    <a:pt x="7797" y="373380"/>
                  </a:moveTo>
                  <a:lnTo>
                    <a:pt x="3259" y="373380"/>
                  </a:lnTo>
                  <a:lnTo>
                    <a:pt x="3259" y="375920"/>
                  </a:lnTo>
                  <a:lnTo>
                    <a:pt x="1989" y="375920"/>
                  </a:lnTo>
                  <a:lnTo>
                    <a:pt x="1989" y="377190"/>
                  </a:lnTo>
                  <a:lnTo>
                    <a:pt x="1436" y="377190"/>
                  </a:lnTo>
                  <a:lnTo>
                    <a:pt x="1433" y="379730"/>
                  </a:lnTo>
                  <a:lnTo>
                    <a:pt x="7788" y="379730"/>
                  </a:lnTo>
                  <a:lnTo>
                    <a:pt x="7797" y="373380"/>
                  </a:lnTo>
                  <a:close/>
                </a:path>
                <a:path w="1666875" h="1741805">
                  <a:moveTo>
                    <a:pt x="1664419" y="373380"/>
                  </a:moveTo>
                  <a:lnTo>
                    <a:pt x="1660071" y="373380"/>
                  </a:lnTo>
                  <a:lnTo>
                    <a:pt x="1660062" y="379730"/>
                  </a:lnTo>
                  <a:lnTo>
                    <a:pt x="1666407" y="379730"/>
                  </a:lnTo>
                  <a:lnTo>
                    <a:pt x="1666410" y="377190"/>
                  </a:lnTo>
                  <a:lnTo>
                    <a:pt x="1665689" y="377190"/>
                  </a:lnTo>
                  <a:lnTo>
                    <a:pt x="1665689" y="375920"/>
                  </a:lnTo>
                  <a:lnTo>
                    <a:pt x="1664419" y="375920"/>
                  </a:lnTo>
                  <a:lnTo>
                    <a:pt x="1664419" y="373380"/>
                  </a:lnTo>
                  <a:close/>
                </a:path>
                <a:path w="1666875" h="1741805">
                  <a:moveTo>
                    <a:pt x="7788" y="379730"/>
                  </a:moveTo>
                  <a:lnTo>
                    <a:pt x="1433" y="379730"/>
                  </a:lnTo>
                  <a:lnTo>
                    <a:pt x="1423" y="386080"/>
                  </a:lnTo>
                  <a:lnTo>
                    <a:pt x="7779" y="386080"/>
                  </a:lnTo>
                  <a:lnTo>
                    <a:pt x="7788" y="379730"/>
                  </a:lnTo>
                  <a:close/>
                </a:path>
                <a:path w="1666875" h="1741805">
                  <a:moveTo>
                    <a:pt x="1666407" y="379730"/>
                  </a:moveTo>
                  <a:lnTo>
                    <a:pt x="1660062" y="379730"/>
                  </a:lnTo>
                  <a:lnTo>
                    <a:pt x="1660053" y="386080"/>
                  </a:lnTo>
                  <a:lnTo>
                    <a:pt x="1666398" y="386080"/>
                  </a:lnTo>
                  <a:lnTo>
                    <a:pt x="1666407" y="379730"/>
                  </a:lnTo>
                  <a:close/>
                </a:path>
                <a:path w="1666875" h="1741805">
                  <a:moveTo>
                    <a:pt x="7779" y="386080"/>
                  </a:moveTo>
                  <a:lnTo>
                    <a:pt x="1423" y="386080"/>
                  </a:lnTo>
                  <a:lnTo>
                    <a:pt x="1405" y="398780"/>
                  </a:lnTo>
                  <a:lnTo>
                    <a:pt x="7760" y="398780"/>
                  </a:lnTo>
                  <a:lnTo>
                    <a:pt x="7779" y="386080"/>
                  </a:lnTo>
                  <a:close/>
                </a:path>
                <a:path w="1666875" h="1741805">
                  <a:moveTo>
                    <a:pt x="1666398" y="386080"/>
                  </a:moveTo>
                  <a:lnTo>
                    <a:pt x="1660053" y="386080"/>
                  </a:lnTo>
                  <a:lnTo>
                    <a:pt x="1660034" y="398780"/>
                  </a:lnTo>
                  <a:lnTo>
                    <a:pt x="1666379" y="398780"/>
                  </a:lnTo>
                  <a:lnTo>
                    <a:pt x="1666398" y="386080"/>
                  </a:lnTo>
                  <a:close/>
                </a:path>
                <a:path w="1666875" h="1741805">
                  <a:moveTo>
                    <a:pt x="7760" y="398780"/>
                  </a:moveTo>
                  <a:lnTo>
                    <a:pt x="1405" y="398780"/>
                  </a:lnTo>
                  <a:lnTo>
                    <a:pt x="1368" y="424180"/>
                  </a:lnTo>
                  <a:lnTo>
                    <a:pt x="7723" y="424180"/>
                  </a:lnTo>
                  <a:lnTo>
                    <a:pt x="7760" y="398780"/>
                  </a:lnTo>
                  <a:close/>
                </a:path>
                <a:path w="1666875" h="1741805">
                  <a:moveTo>
                    <a:pt x="1666379" y="398780"/>
                  </a:moveTo>
                  <a:lnTo>
                    <a:pt x="1660034" y="398780"/>
                  </a:lnTo>
                  <a:lnTo>
                    <a:pt x="1659997" y="424180"/>
                  </a:lnTo>
                  <a:lnTo>
                    <a:pt x="1666342" y="424180"/>
                  </a:lnTo>
                  <a:lnTo>
                    <a:pt x="1666379" y="398780"/>
                  </a:lnTo>
                  <a:close/>
                </a:path>
                <a:path w="1666875" h="1741805">
                  <a:moveTo>
                    <a:pt x="7723" y="424180"/>
                  </a:moveTo>
                  <a:lnTo>
                    <a:pt x="1368" y="424180"/>
                  </a:lnTo>
                  <a:lnTo>
                    <a:pt x="1340" y="443230"/>
                  </a:lnTo>
                  <a:lnTo>
                    <a:pt x="7695" y="443230"/>
                  </a:lnTo>
                  <a:lnTo>
                    <a:pt x="7723" y="424180"/>
                  </a:lnTo>
                  <a:close/>
                </a:path>
                <a:path w="1666875" h="1741805">
                  <a:moveTo>
                    <a:pt x="1666342" y="424180"/>
                  </a:moveTo>
                  <a:lnTo>
                    <a:pt x="1659997" y="424180"/>
                  </a:lnTo>
                  <a:lnTo>
                    <a:pt x="1659969" y="443230"/>
                  </a:lnTo>
                  <a:lnTo>
                    <a:pt x="1666314" y="443230"/>
                  </a:lnTo>
                  <a:lnTo>
                    <a:pt x="1666342" y="424180"/>
                  </a:lnTo>
                  <a:close/>
                </a:path>
                <a:path w="1666875" h="1741805">
                  <a:moveTo>
                    <a:pt x="7695" y="443230"/>
                  </a:moveTo>
                  <a:lnTo>
                    <a:pt x="1340" y="443230"/>
                  </a:lnTo>
                  <a:lnTo>
                    <a:pt x="1303" y="468630"/>
                  </a:lnTo>
                  <a:lnTo>
                    <a:pt x="7657" y="468630"/>
                  </a:lnTo>
                  <a:lnTo>
                    <a:pt x="7695" y="443230"/>
                  </a:lnTo>
                  <a:close/>
                </a:path>
                <a:path w="1666875" h="1741805">
                  <a:moveTo>
                    <a:pt x="1666314" y="443230"/>
                  </a:moveTo>
                  <a:lnTo>
                    <a:pt x="1659969" y="443230"/>
                  </a:lnTo>
                  <a:lnTo>
                    <a:pt x="1659931" y="468630"/>
                  </a:lnTo>
                  <a:lnTo>
                    <a:pt x="1666277" y="468630"/>
                  </a:lnTo>
                  <a:lnTo>
                    <a:pt x="1666314" y="443230"/>
                  </a:lnTo>
                  <a:close/>
                </a:path>
                <a:path w="1666875" h="1741805">
                  <a:moveTo>
                    <a:pt x="7657" y="468630"/>
                  </a:moveTo>
                  <a:lnTo>
                    <a:pt x="1303" y="468630"/>
                  </a:lnTo>
                  <a:lnTo>
                    <a:pt x="1247" y="506730"/>
                  </a:lnTo>
                  <a:lnTo>
                    <a:pt x="7601" y="506730"/>
                  </a:lnTo>
                  <a:lnTo>
                    <a:pt x="7657" y="468630"/>
                  </a:lnTo>
                  <a:close/>
                </a:path>
                <a:path w="1666875" h="1741805">
                  <a:moveTo>
                    <a:pt x="1666277" y="468630"/>
                  </a:moveTo>
                  <a:lnTo>
                    <a:pt x="1659931" y="468630"/>
                  </a:lnTo>
                  <a:lnTo>
                    <a:pt x="1659875" y="506730"/>
                  </a:lnTo>
                  <a:lnTo>
                    <a:pt x="1666221" y="506730"/>
                  </a:lnTo>
                  <a:lnTo>
                    <a:pt x="1666277" y="468630"/>
                  </a:lnTo>
                  <a:close/>
                </a:path>
                <a:path w="1666875" h="1741805">
                  <a:moveTo>
                    <a:pt x="7601" y="506730"/>
                  </a:moveTo>
                  <a:lnTo>
                    <a:pt x="1247" y="506730"/>
                  </a:lnTo>
                  <a:lnTo>
                    <a:pt x="1210" y="532130"/>
                  </a:lnTo>
                  <a:lnTo>
                    <a:pt x="7564" y="532130"/>
                  </a:lnTo>
                  <a:lnTo>
                    <a:pt x="7601" y="506730"/>
                  </a:lnTo>
                  <a:close/>
                </a:path>
                <a:path w="1666875" h="1741805">
                  <a:moveTo>
                    <a:pt x="1666221" y="506730"/>
                  </a:moveTo>
                  <a:lnTo>
                    <a:pt x="1659875" y="506730"/>
                  </a:lnTo>
                  <a:lnTo>
                    <a:pt x="1659838" y="532130"/>
                  </a:lnTo>
                  <a:lnTo>
                    <a:pt x="1666184" y="532130"/>
                  </a:lnTo>
                  <a:lnTo>
                    <a:pt x="1666221" y="506730"/>
                  </a:lnTo>
                  <a:close/>
                </a:path>
                <a:path w="1666875" h="1741805">
                  <a:moveTo>
                    <a:pt x="7564" y="532130"/>
                  </a:moveTo>
                  <a:lnTo>
                    <a:pt x="1210" y="532130"/>
                  </a:lnTo>
                  <a:lnTo>
                    <a:pt x="1099" y="608330"/>
                  </a:lnTo>
                  <a:lnTo>
                    <a:pt x="7452" y="608330"/>
                  </a:lnTo>
                  <a:lnTo>
                    <a:pt x="7564" y="532130"/>
                  </a:lnTo>
                  <a:close/>
                </a:path>
                <a:path w="1666875" h="1741805">
                  <a:moveTo>
                    <a:pt x="1666184" y="532130"/>
                  </a:moveTo>
                  <a:lnTo>
                    <a:pt x="1659838" y="532130"/>
                  </a:lnTo>
                  <a:lnTo>
                    <a:pt x="1659726" y="608330"/>
                  </a:lnTo>
                  <a:lnTo>
                    <a:pt x="1666073" y="608330"/>
                  </a:lnTo>
                  <a:lnTo>
                    <a:pt x="1666184" y="532130"/>
                  </a:lnTo>
                  <a:close/>
                </a:path>
                <a:path w="1666875" h="1741805">
                  <a:moveTo>
                    <a:pt x="7452" y="608330"/>
                  </a:moveTo>
                  <a:lnTo>
                    <a:pt x="1099" y="608330"/>
                  </a:lnTo>
                  <a:lnTo>
                    <a:pt x="1080" y="621030"/>
                  </a:lnTo>
                  <a:lnTo>
                    <a:pt x="7433" y="621030"/>
                  </a:lnTo>
                  <a:lnTo>
                    <a:pt x="7452" y="608330"/>
                  </a:lnTo>
                  <a:close/>
                </a:path>
                <a:path w="1666875" h="1741805">
                  <a:moveTo>
                    <a:pt x="1666073" y="608330"/>
                  </a:moveTo>
                  <a:lnTo>
                    <a:pt x="1659726" y="608330"/>
                  </a:lnTo>
                  <a:lnTo>
                    <a:pt x="1659707" y="621030"/>
                  </a:lnTo>
                  <a:lnTo>
                    <a:pt x="1666055" y="621030"/>
                  </a:lnTo>
                  <a:lnTo>
                    <a:pt x="1666073" y="608330"/>
                  </a:lnTo>
                  <a:close/>
                </a:path>
                <a:path w="1666875" h="1741805">
                  <a:moveTo>
                    <a:pt x="7433" y="621030"/>
                  </a:moveTo>
                  <a:lnTo>
                    <a:pt x="1080" y="621030"/>
                  </a:lnTo>
                  <a:lnTo>
                    <a:pt x="941" y="716280"/>
                  </a:lnTo>
                  <a:lnTo>
                    <a:pt x="7293" y="716280"/>
                  </a:lnTo>
                  <a:lnTo>
                    <a:pt x="7433" y="621030"/>
                  </a:lnTo>
                  <a:close/>
                </a:path>
                <a:path w="1666875" h="1741805">
                  <a:moveTo>
                    <a:pt x="1666055" y="621030"/>
                  </a:moveTo>
                  <a:lnTo>
                    <a:pt x="1659707" y="621030"/>
                  </a:lnTo>
                  <a:lnTo>
                    <a:pt x="1659567" y="716280"/>
                  </a:lnTo>
                  <a:lnTo>
                    <a:pt x="1665916" y="716280"/>
                  </a:lnTo>
                  <a:lnTo>
                    <a:pt x="1666055" y="621030"/>
                  </a:lnTo>
                  <a:close/>
                </a:path>
                <a:path w="1666875" h="1741805">
                  <a:moveTo>
                    <a:pt x="7293" y="716280"/>
                  </a:moveTo>
                  <a:lnTo>
                    <a:pt x="941" y="716280"/>
                  </a:lnTo>
                  <a:lnTo>
                    <a:pt x="691" y="887730"/>
                  </a:lnTo>
                  <a:lnTo>
                    <a:pt x="7041" y="887730"/>
                  </a:lnTo>
                  <a:lnTo>
                    <a:pt x="7293" y="716280"/>
                  </a:lnTo>
                  <a:close/>
                </a:path>
                <a:path w="1666875" h="1741805">
                  <a:moveTo>
                    <a:pt x="1665916" y="716280"/>
                  </a:moveTo>
                  <a:lnTo>
                    <a:pt x="1659567" y="716280"/>
                  </a:lnTo>
                  <a:lnTo>
                    <a:pt x="1659316" y="887730"/>
                  </a:lnTo>
                  <a:lnTo>
                    <a:pt x="1665666" y="887730"/>
                  </a:lnTo>
                  <a:lnTo>
                    <a:pt x="1665916" y="716280"/>
                  </a:lnTo>
                  <a:close/>
                </a:path>
                <a:path w="1666875" h="1741805">
                  <a:moveTo>
                    <a:pt x="7041" y="887730"/>
                  </a:moveTo>
                  <a:lnTo>
                    <a:pt x="691" y="887730"/>
                  </a:lnTo>
                  <a:lnTo>
                    <a:pt x="589" y="957580"/>
                  </a:lnTo>
                  <a:lnTo>
                    <a:pt x="6938" y="957580"/>
                  </a:lnTo>
                  <a:lnTo>
                    <a:pt x="7041" y="887730"/>
                  </a:lnTo>
                  <a:close/>
                </a:path>
                <a:path w="1666875" h="1741805">
                  <a:moveTo>
                    <a:pt x="1665666" y="887730"/>
                  </a:moveTo>
                  <a:lnTo>
                    <a:pt x="1659316" y="887730"/>
                  </a:lnTo>
                  <a:lnTo>
                    <a:pt x="1659213" y="957580"/>
                  </a:lnTo>
                  <a:lnTo>
                    <a:pt x="1665564" y="957580"/>
                  </a:lnTo>
                  <a:lnTo>
                    <a:pt x="1665666" y="887730"/>
                  </a:lnTo>
                  <a:close/>
                </a:path>
                <a:path w="1666875" h="1741805">
                  <a:moveTo>
                    <a:pt x="6938" y="957580"/>
                  </a:moveTo>
                  <a:lnTo>
                    <a:pt x="589" y="957580"/>
                  </a:lnTo>
                  <a:lnTo>
                    <a:pt x="506" y="1014730"/>
                  </a:lnTo>
                  <a:lnTo>
                    <a:pt x="6854" y="1014730"/>
                  </a:lnTo>
                  <a:lnTo>
                    <a:pt x="6938" y="957580"/>
                  </a:lnTo>
                  <a:close/>
                </a:path>
                <a:path w="1666875" h="1741805">
                  <a:moveTo>
                    <a:pt x="1665564" y="957580"/>
                  </a:moveTo>
                  <a:lnTo>
                    <a:pt x="1659213" y="957580"/>
                  </a:lnTo>
                  <a:lnTo>
                    <a:pt x="1659129" y="1014730"/>
                  </a:lnTo>
                  <a:lnTo>
                    <a:pt x="1665480" y="1014730"/>
                  </a:lnTo>
                  <a:lnTo>
                    <a:pt x="1665564" y="957580"/>
                  </a:lnTo>
                  <a:close/>
                </a:path>
                <a:path w="1666875" h="1741805">
                  <a:moveTo>
                    <a:pt x="6854" y="1014730"/>
                  </a:moveTo>
                  <a:lnTo>
                    <a:pt x="506" y="1014730"/>
                  </a:lnTo>
                  <a:lnTo>
                    <a:pt x="478" y="1033780"/>
                  </a:lnTo>
                  <a:lnTo>
                    <a:pt x="6826" y="1033780"/>
                  </a:lnTo>
                  <a:lnTo>
                    <a:pt x="6854" y="1014730"/>
                  </a:lnTo>
                  <a:close/>
                </a:path>
                <a:path w="1666875" h="1741805">
                  <a:moveTo>
                    <a:pt x="1665480" y="1014730"/>
                  </a:moveTo>
                  <a:lnTo>
                    <a:pt x="1659129" y="1014730"/>
                  </a:lnTo>
                  <a:lnTo>
                    <a:pt x="1659101" y="1033780"/>
                  </a:lnTo>
                  <a:lnTo>
                    <a:pt x="1665453" y="1033780"/>
                  </a:lnTo>
                  <a:lnTo>
                    <a:pt x="1665480" y="1014730"/>
                  </a:lnTo>
                  <a:close/>
                </a:path>
                <a:path w="1666875" h="1741805">
                  <a:moveTo>
                    <a:pt x="6826" y="1033780"/>
                  </a:moveTo>
                  <a:lnTo>
                    <a:pt x="478" y="1033780"/>
                  </a:lnTo>
                  <a:lnTo>
                    <a:pt x="407" y="1082040"/>
                  </a:lnTo>
                  <a:lnTo>
                    <a:pt x="6755" y="1082040"/>
                  </a:lnTo>
                  <a:lnTo>
                    <a:pt x="6826" y="1033780"/>
                  </a:lnTo>
                  <a:close/>
                </a:path>
                <a:path w="1666875" h="1741805">
                  <a:moveTo>
                    <a:pt x="1665453" y="1033780"/>
                  </a:moveTo>
                  <a:lnTo>
                    <a:pt x="1659101" y="1033780"/>
                  </a:lnTo>
                  <a:lnTo>
                    <a:pt x="1659030" y="1082040"/>
                  </a:lnTo>
                  <a:lnTo>
                    <a:pt x="1665382" y="1082040"/>
                  </a:lnTo>
                  <a:lnTo>
                    <a:pt x="1665453" y="1033780"/>
                  </a:lnTo>
                  <a:close/>
                </a:path>
                <a:path w="1666875" h="1741805">
                  <a:moveTo>
                    <a:pt x="6755" y="1082040"/>
                  </a:moveTo>
                  <a:lnTo>
                    <a:pt x="407" y="1082040"/>
                  </a:lnTo>
                  <a:lnTo>
                    <a:pt x="385" y="1097280"/>
                  </a:lnTo>
                  <a:lnTo>
                    <a:pt x="6733" y="1097280"/>
                  </a:lnTo>
                  <a:lnTo>
                    <a:pt x="6755" y="1082040"/>
                  </a:lnTo>
                  <a:close/>
                </a:path>
                <a:path w="1666875" h="1741805">
                  <a:moveTo>
                    <a:pt x="1665382" y="1082040"/>
                  </a:moveTo>
                  <a:lnTo>
                    <a:pt x="1659030" y="1082040"/>
                  </a:lnTo>
                  <a:lnTo>
                    <a:pt x="1659008" y="1097280"/>
                  </a:lnTo>
                  <a:lnTo>
                    <a:pt x="1665360" y="1097280"/>
                  </a:lnTo>
                  <a:lnTo>
                    <a:pt x="1665382" y="1082040"/>
                  </a:lnTo>
                  <a:close/>
                </a:path>
                <a:path w="1666875" h="1741805">
                  <a:moveTo>
                    <a:pt x="6733" y="1097280"/>
                  </a:moveTo>
                  <a:lnTo>
                    <a:pt x="385" y="1097280"/>
                  </a:lnTo>
                  <a:lnTo>
                    <a:pt x="348" y="1122680"/>
                  </a:lnTo>
                  <a:lnTo>
                    <a:pt x="6695" y="1122680"/>
                  </a:lnTo>
                  <a:lnTo>
                    <a:pt x="6733" y="1097280"/>
                  </a:lnTo>
                  <a:close/>
                </a:path>
                <a:path w="1666875" h="1741805">
                  <a:moveTo>
                    <a:pt x="1665360" y="1097280"/>
                  </a:moveTo>
                  <a:lnTo>
                    <a:pt x="1659008" y="1097280"/>
                  </a:lnTo>
                  <a:lnTo>
                    <a:pt x="1658970" y="1122680"/>
                  </a:lnTo>
                  <a:lnTo>
                    <a:pt x="1665323" y="1122680"/>
                  </a:lnTo>
                  <a:lnTo>
                    <a:pt x="1665360" y="1097280"/>
                  </a:lnTo>
                  <a:close/>
                </a:path>
                <a:path w="1666875" h="1741805">
                  <a:moveTo>
                    <a:pt x="6695" y="1122680"/>
                  </a:moveTo>
                  <a:lnTo>
                    <a:pt x="348" y="1122680"/>
                  </a:lnTo>
                  <a:lnTo>
                    <a:pt x="330" y="1135380"/>
                  </a:lnTo>
                  <a:lnTo>
                    <a:pt x="6677" y="1135380"/>
                  </a:lnTo>
                  <a:lnTo>
                    <a:pt x="6695" y="1122680"/>
                  </a:lnTo>
                  <a:close/>
                </a:path>
                <a:path w="1666875" h="1741805">
                  <a:moveTo>
                    <a:pt x="1665323" y="1122680"/>
                  </a:moveTo>
                  <a:lnTo>
                    <a:pt x="1658970" y="1122680"/>
                  </a:lnTo>
                  <a:lnTo>
                    <a:pt x="1658952" y="1135380"/>
                  </a:lnTo>
                  <a:lnTo>
                    <a:pt x="1665304" y="1135380"/>
                  </a:lnTo>
                  <a:lnTo>
                    <a:pt x="1665323" y="1122680"/>
                  </a:lnTo>
                  <a:close/>
                </a:path>
                <a:path w="1666875" h="1741805">
                  <a:moveTo>
                    <a:pt x="6677" y="1135380"/>
                  </a:moveTo>
                  <a:lnTo>
                    <a:pt x="330" y="1135380"/>
                  </a:lnTo>
                  <a:lnTo>
                    <a:pt x="237" y="1198880"/>
                  </a:lnTo>
                  <a:lnTo>
                    <a:pt x="6583" y="1198880"/>
                  </a:lnTo>
                  <a:lnTo>
                    <a:pt x="6677" y="1135380"/>
                  </a:lnTo>
                  <a:close/>
                </a:path>
                <a:path w="1666875" h="1741805">
                  <a:moveTo>
                    <a:pt x="1665304" y="1135380"/>
                  </a:moveTo>
                  <a:lnTo>
                    <a:pt x="1658952" y="1135380"/>
                  </a:lnTo>
                  <a:lnTo>
                    <a:pt x="1658858" y="1198880"/>
                  </a:lnTo>
                  <a:lnTo>
                    <a:pt x="1665212" y="1198880"/>
                  </a:lnTo>
                  <a:lnTo>
                    <a:pt x="1665304" y="1135380"/>
                  </a:lnTo>
                  <a:close/>
                </a:path>
                <a:path w="1666875" h="1741805">
                  <a:moveTo>
                    <a:pt x="6583" y="1198880"/>
                  </a:moveTo>
                  <a:lnTo>
                    <a:pt x="237" y="1198880"/>
                  </a:lnTo>
                  <a:lnTo>
                    <a:pt x="190" y="1230630"/>
                  </a:lnTo>
                  <a:lnTo>
                    <a:pt x="6537" y="1230630"/>
                  </a:lnTo>
                  <a:lnTo>
                    <a:pt x="6583" y="1198880"/>
                  </a:lnTo>
                  <a:close/>
                </a:path>
                <a:path w="1666875" h="1741805">
                  <a:moveTo>
                    <a:pt x="1665212" y="1198880"/>
                  </a:moveTo>
                  <a:lnTo>
                    <a:pt x="1658858" y="1198880"/>
                  </a:lnTo>
                  <a:lnTo>
                    <a:pt x="1658812" y="1230630"/>
                  </a:lnTo>
                  <a:lnTo>
                    <a:pt x="1665165" y="1230630"/>
                  </a:lnTo>
                  <a:lnTo>
                    <a:pt x="1665212" y="1198880"/>
                  </a:lnTo>
                  <a:close/>
                </a:path>
                <a:path w="1666875" h="1741805">
                  <a:moveTo>
                    <a:pt x="6537" y="1230630"/>
                  </a:moveTo>
                  <a:lnTo>
                    <a:pt x="190" y="1230630"/>
                  </a:lnTo>
                  <a:lnTo>
                    <a:pt x="135" y="1268730"/>
                  </a:lnTo>
                  <a:lnTo>
                    <a:pt x="6481" y="1268730"/>
                  </a:lnTo>
                  <a:lnTo>
                    <a:pt x="6537" y="1230630"/>
                  </a:lnTo>
                  <a:close/>
                </a:path>
                <a:path w="1666875" h="1741805">
                  <a:moveTo>
                    <a:pt x="1665165" y="1230630"/>
                  </a:moveTo>
                  <a:lnTo>
                    <a:pt x="1658812" y="1230630"/>
                  </a:lnTo>
                  <a:lnTo>
                    <a:pt x="1658756" y="1268730"/>
                  </a:lnTo>
                  <a:lnTo>
                    <a:pt x="1665110" y="1268730"/>
                  </a:lnTo>
                  <a:lnTo>
                    <a:pt x="1665165" y="1230630"/>
                  </a:lnTo>
                  <a:close/>
                </a:path>
                <a:path w="1666875" h="1741805">
                  <a:moveTo>
                    <a:pt x="6481" y="1268730"/>
                  </a:moveTo>
                  <a:lnTo>
                    <a:pt x="135" y="1268730"/>
                  </a:lnTo>
                  <a:lnTo>
                    <a:pt x="126" y="1275080"/>
                  </a:lnTo>
                  <a:lnTo>
                    <a:pt x="6471" y="1275080"/>
                  </a:lnTo>
                  <a:lnTo>
                    <a:pt x="6481" y="1268730"/>
                  </a:lnTo>
                  <a:close/>
                </a:path>
                <a:path w="1666875" h="1741805">
                  <a:moveTo>
                    <a:pt x="1665110" y="1268730"/>
                  </a:moveTo>
                  <a:lnTo>
                    <a:pt x="1658756" y="1268730"/>
                  </a:lnTo>
                  <a:lnTo>
                    <a:pt x="1658746" y="1275080"/>
                  </a:lnTo>
                  <a:lnTo>
                    <a:pt x="1665101" y="1275080"/>
                  </a:lnTo>
                  <a:lnTo>
                    <a:pt x="1665110" y="1268730"/>
                  </a:lnTo>
                  <a:close/>
                </a:path>
                <a:path w="1666875" h="1741805">
                  <a:moveTo>
                    <a:pt x="6471" y="1275080"/>
                  </a:moveTo>
                  <a:lnTo>
                    <a:pt x="126" y="1275080"/>
                  </a:lnTo>
                  <a:lnTo>
                    <a:pt x="98" y="1294130"/>
                  </a:lnTo>
                  <a:lnTo>
                    <a:pt x="6443" y="1294130"/>
                  </a:lnTo>
                  <a:lnTo>
                    <a:pt x="6471" y="1275080"/>
                  </a:lnTo>
                  <a:close/>
                </a:path>
                <a:path w="1666875" h="1741805">
                  <a:moveTo>
                    <a:pt x="1665101" y="1275080"/>
                  </a:moveTo>
                  <a:lnTo>
                    <a:pt x="1658746" y="1275080"/>
                  </a:lnTo>
                  <a:lnTo>
                    <a:pt x="1658718" y="1294130"/>
                  </a:lnTo>
                  <a:lnTo>
                    <a:pt x="1665073" y="1294130"/>
                  </a:lnTo>
                  <a:lnTo>
                    <a:pt x="1665101" y="1275080"/>
                  </a:lnTo>
                  <a:close/>
                </a:path>
                <a:path w="1666875" h="1741805">
                  <a:moveTo>
                    <a:pt x="6443" y="1294130"/>
                  </a:moveTo>
                  <a:lnTo>
                    <a:pt x="98" y="1294130"/>
                  </a:lnTo>
                  <a:lnTo>
                    <a:pt x="88" y="1300480"/>
                  </a:lnTo>
                  <a:lnTo>
                    <a:pt x="6434" y="1300480"/>
                  </a:lnTo>
                  <a:lnTo>
                    <a:pt x="6443" y="1294130"/>
                  </a:lnTo>
                  <a:close/>
                </a:path>
                <a:path w="1666875" h="1741805">
                  <a:moveTo>
                    <a:pt x="1665073" y="1294130"/>
                  </a:moveTo>
                  <a:lnTo>
                    <a:pt x="1658718" y="1294130"/>
                  </a:lnTo>
                  <a:lnTo>
                    <a:pt x="1658709" y="1300480"/>
                  </a:lnTo>
                  <a:lnTo>
                    <a:pt x="1665064" y="1300480"/>
                  </a:lnTo>
                  <a:lnTo>
                    <a:pt x="1665073" y="1294130"/>
                  </a:lnTo>
                  <a:close/>
                </a:path>
                <a:path w="1666875" h="1741805">
                  <a:moveTo>
                    <a:pt x="6434" y="1300480"/>
                  </a:moveTo>
                  <a:lnTo>
                    <a:pt x="88" y="1300480"/>
                  </a:lnTo>
                  <a:lnTo>
                    <a:pt x="61" y="1319530"/>
                  </a:lnTo>
                  <a:lnTo>
                    <a:pt x="6406" y="1319530"/>
                  </a:lnTo>
                  <a:lnTo>
                    <a:pt x="6434" y="1300480"/>
                  </a:lnTo>
                  <a:close/>
                </a:path>
                <a:path w="1666875" h="1741805">
                  <a:moveTo>
                    <a:pt x="1665064" y="1300480"/>
                  </a:moveTo>
                  <a:lnTo>
                    <a:pt x="1658709" y="1300480"/>
                  </a:lnTo>
                  <a:lnTo>
                    <a:pt x="1658681" y="1319530"/>
                  </a:lnTo>
                  <a:lnTo>
                    <a:pt x="1665036" y="1319530"/>
                  </a:lnTo>
                  <a:lnTo>
                    <a:pt x="1665064" y="1300480"/>
                  </a:lnTo>
                  <a:close/>
                </a:path>
                <a:path w="1666875" h="1741805">
                  <a:moveTo>
                    <a:pt x="6406" y="1319530"/>
                  </a:moveTo>
                  <a:lnTo>
                    <a:pt x="61" y="1319530"/>
                  </a:lnTo>
                  <a:lnTo>
                    <a:pt x="51" y="1325880"/>
                  </a:lnTo>
                  <a:lnTo>
                    <a:pt x="6397" y="1325880"/>
                  </a:lnTo>
                  <a:lnTo>
                    <a:pt x="6406" y="1319530"/>
                  </a:lnTo>
                  <a:close/>
                </a:path>
                <a:path w="1666875" h="1741805">
                  <a:moveTo>
                    <a:pt x="1665036" y="1319530"/>
                  </a:moveTo>
                  <a:lnTo>
                    <a:pt x="1658681" y="1319530"/>
                  </a:lnTo>
                  <a:lnTo>
                    <a:pt x="1658672" y="1325880"/>
                  </a:lnTo>
                  <a:lnTo>
                    <a:pt x="1665027" y="1325880"/>
                  </a:lnTo>
                  <a:lnTo>
                    <a:pt x="1665036" y="1319530"/>
                  </a:lnTo>
                  <a:close/>
                </a:path>
                <a:path w="1666875" h="1741805">
                  <a:moveTo>
                    <a:pt x="6397" y="1325880"/>
                  </a:moveTo>
                  <a:lnTo>
                    <a:pt x="51" y="1325880"/>
                  </a:lnTo>
                  <a:lnTo>
                    <a:pt x="24" y="1344930"/>
                  </a:lnTo>
                  <a:lnTo>
                    <a:pt x="6368" y="1344930"/>
                  </a:lnTo>
                  <a:lnTo>
                    <a:pt x="6397" y="1325880"/>
                  </a:lnTo>
                  <a:close/>
                </a:path>
                <a:path w="1666875" h="1741805">
                  <a:moveTo>
                    <a:pt x="1665027" y="1325880"/>
                  </a:moveTo>
                  <a:lnTo>
                    <a:pt x="1658672" y="1325880"/>
                  </a:lnTo>
                  <a:lnTo>
                    <a:pt x="1658644" y="1344930"/>
                  </a:lnTo>
                  <a:lnTo>
                    <a:pt x="1664999" y="1344930"/>
                  </a:lnTo>
                  <a:lnTo>
                    <a:pt x="1665027" y="1325880"/>
                  </a:lnTo>
                  <a:close/>
                </a:path>
                <a:path w="1666875" h="1741805">
                  <a:moveTo>
                    <a:pt x="6368" y="1344930"/>
                  </a:moveTo>
                  <a:lnTo>
                    <a:pt x="24" y="1344930"/>
                  </a:lnTo>
                  <a:lnTo>
                    <a:pt x="0" y="1361440"/>
                  </a:lnTo>
                  <a:lnTo>
                    <a:pt x="719" y="1361440"/>
                  </a:lnTo>
                  <a:lnTo>
                    <a:pt x="719" y="1363980"/>
                  </a:lnTo>
                  <a:lnTo>
                    <a:pt x="1989" y="1363980"/>
                  </a:lnTo>
                  <a:lnTo>
                    <a:pt x="1989" y="1365250"/>
                  </a:lnTo>
                  <a:lnTo>
                    <a:pt x="3259" y="1365250"/>
                  </a:lnTo>
                  <a:lnTo>
                    <a:pt x="3259" y="1367790"/>
                  </a:lnTo>
                  <a:lnTo>
                    <a:pt x="4529" y="1367790"/>
                  </a:lnTo>
                  <a:lnTo>
                    <a:pt x="4529" y="1370330"/>
                  </a:lnTo>
                  <a:lnTo>
                    <a:pt x="6331" y="1370330"/>
                  </a:lnTo>
                  <a:lnTo>
                    <a:pt x="6368" y="1344930"/>
                  </a:lnTo>
                  <a:close/>
                </a:path>
                <a:path w="1666875" h="1741805">
                  <a:moveTo>
                    <a:pt x="1664999" y="1344930"/>
                  </a:moveTo>
                  <a:lnTo>
                    <a:pt x="1658644" y="1344930"/>
                  </a:lnTo>
                  <a:lnTo>
                    <a:pt x="1658606" y="1370330"/>
                  </a:lnTo>
                  <a:lnTo>
                    <a:pt x="1663149" y="1370330"/>
                  </a:lnTo>
                  <a:lnTo>
                    <a:pt x="1663149" y="1367790"/>
                  </a:lnTo>
                  <a:lnTo>
                    <a:pt x="1664419" y="1367790"/>
                  </a:lnTo>
                  <a:lnTo>
                    <a:pt x="1664419" y="1365250"/>
                  </a:lnTo>
                  <a:lnTo>
                    <a:pt x="1664969" y="1365250"/>
                  </a:lnTo>
                  <a:lnTo>
                    <a:pt x="1664999" y="1344930"/>
                  </a:lnTo>
                  <a:close/>
                </a:path>
                <a:path w="1666875" h="1741805">
                  <a:moveTo>
                    <a:pt x="1661879" y="1370330"/>
                  </a:moveTo>
                  <a:lnTo>
                    <a:pt x="1658606" y="1370330"/>
                  </a:lnTo>
                  <a:lnTo>
                    <a:pt x="1658597" y="1376680"/>
                  </a:lnTo>
                  <a:lnTo>
                    <a:pt x="1659339" y="1376680"/>
                  </a:lnTo>
                  <a:lnTo>
                    <a:pt x="1659339" y="1374140"/>
                  </a:lnTo>
                  <a:lnTo>
                    <a:pt x="1660609" y="1374140"/>
                  </a:lnTo>
                  <a:lnTo>
                    <a:pt x="1660609" y="1372870"/>
                  </a:lnTo>
                  <a:lnTo>
                    <a:pt x="1661879" y="1372870"/>
                  </a:lnTo>
                  <a:lnTo>
                    <a:pt x="1661879" y="1370330"/>
                  </a:lnTo>
                  <a:close/>
                </a:path>
                <a:path w="1666875" h="1741805">
                  <a:moveTo>
                    <a:pt x="6331" y="1370330"/>
                  </a:moveTo>
                  <a:lnTo>
                    <a:pt x="5799" y="1370330"/>
                  </a:lnTo>
                  <a:lnTo>
                    <a:pt x="5799" y="1372870"/>
                  </a:lnTo>
                  <a:lnTo>
                    <a:pt x="6327" y="1372870"/>
                  </a:lnTo>
                  <a:lnTo>
                    <a:pt x="6331" y="1370330"/>
                  </a:lnTo>
                  <a:close/>
                </a:path>
                <a:path w="1666875" h="1741805">
                  <a:moveTo>
                    <a:pt x="1301199" y="1740335"/>
                  </a:moveTo>
                  <a:lnTo>
                    <a:pt x="554439" y="1740335"/>
                  </a:lnTo>
                  <a:lnTo>
                    <a:pt x="1109429" y="1741605"/>
                  </a:lnTo>
                  <a:lnTo>
                    <a:pt x="1301199" y="1741605"/>
                  </a:lnTo>
                  <a:lnTo>
                    <a:pt x="1301199" y="1740335"/>
                  </a:lnTo>
                  <a:close/>
                </a:path>
                <a:path w="1666875" h="1741805">
                  <a:moveTo>
                    <a:pt x="1303739" y="1739065"/>
                  </a:moveTo>
                  <a:lnTo>
                    <a:pt x="365209" y="1739065"/>
                  </a:lnTo>
                  <a:lnTo>
                    <a:pt x="365209" y="1740335"/>
                  </a:lnTo>
                  <a:lnTo>
                    <a:pt x="1303739" y="1740335"/>
                  </a:lnTo>
                  <a:lnTo>
                    <a:pt x="1303739" y="1739065"/>
                  </a:lnTo>
                  <a:close/>
                </a:path>
                <a:path w="1666875" h="1741805">
                  <a:moveTo>
                    <a:pt x="1305009" y="1737795"/>
                  </a:moveTo>
                  <a:lnTo>
                    <a:pt x="362669" y="1737795"/>
                  </a:lnTo>
                  <a:lnTo>
                    <a:pt x="362669" y="1739065"/>
                  </a:lnTo>
                  <a:lnTo>
                    <a:pt x="1305009" y="1739065"/>
                  </a:lnTo>
                  <a:lnTo>
                    <a:pt x="1305009" y="1737795"/>
                  </a:lnTo>
                  <a:close/>
                </a:path>
                <a:path w="1666875" h="1741805">
                  <a:moveTo>
                    <a:pt x="1307549" y="1736525"/>
                  </a:moveTo>
                  <a:lnTo>
                    <a:pt x="361399" y="1736525"/>
                  </a:lnTo>
                  <a:lnTo>
                    <a:pt x="361399" y="1737795"/>
                  </a:lnTo>
                  <a:lnTo>
                    <a:pt x="1307549" y="1737795"/>
                  </a:lnTo>
                  <a:lnTo>
                    <a:pt x="1307549" y="1736525"/>
                  </a:lnTo>
                  <a:close/>
                </a:path>
                <a:path w="1666875" h="1741805">
                  <a:moveTo>
                    <a:pt x="556556" y="1733985"/>
                  </a:moveTo>
                  <a:lnTo>
                    <a:pt x="356319" y="1733985"/>
                  </a:lnTo>
                  <a:lnTo>
                    <a:pt x="356319" y="1735255"/>
                  </a:lnTo>
                  <a:lnTo>
                    <a:pt x="358859" y="1735255"/>
                  </a:lnTo>
                  <a:lnTo>
                    <a:pt x="358859" y="1736525"/>
                  </a:lnTo>
                  <a:lnTo>
                    <a:pt x="1310089" y="1736525"/>
                  </a:lnTo>
                  <a:lnTo>
                    <a:pt x="556556" y="1733985"/>
                  </a:lnTo>
                  <a:close/>
                </a:path>
              </a:pathLst>
            </a:custGeom>
            <a:solidFill>
              <a:srgbClr val="5F5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934988" y="889000"/>
              <a:ext cx="1654175" cy="1729105"/>
            </a:xfrm>
            <a:custGeom>
              <a:avLst/>
              <a:gdLst/>
              <a:ahLst/>
              <a:cxnLst/>
              <a:rect l="l" t="t" r="r" b="b"/>
              <a:pathLst>
                <a:path w="1654175" h="1729105">
                  <a:moveTo>
                    <a:pt x="1312651" y="6350"/>
                  </a:moveTo>
                  <a:lnTo>
                    <a:pt x="341101" y="6350"/>
                  </a:lnTo>
                  <a:lnTo>
                    <a:pt x="1312651" y="7620"/>
                  </a:lnTo>
                  <a:lnTo>
                    <a:pt x="1312651" y="6350"/>
                  </a:lnTo>
                  <a:close/>
                </a:path>
                <a:path w="1654175" h="1729105">
                  <a:moveTo>
                    <a:pt x="344911" y="3810"/>
                  </a:moveTo>
                  <a:lnTo>
                    <a:pt x="343641" y="3810"/>
                  </a:lnTo>
                  <a:lnTo>
                    <a:pt x="343641" y="6350"/>
                  </a:lnTo>
                  <a:lnTo>
                    <a:pt x="344911" y="6350"/>
                  </a:lnTo>
                  <a:lnTo>
                    <a:pt x="344911" y="3810"/>
                  </a:lnTo>
                  <a:close/>
                </a:path>
                <a:path w="1654175" h="1729105">
                  <a:moveTo>
                    <a:pt x="1310111" y="3810"/>
                  </a:moveTo>
                  <a:lnTo>
                    <a:pt x="1308841" y="3810"/>
                  </a:lnTo>
                  <a:lnTo>
                    <a:pt x="1308841" y="6350"/>
                  </a:lnTo>
                  <a:lnTo>
                    <a:pt x="1310111" y="6350"/>
                  </a:lnTo>
                  <a:lnTo>
                    <a:pt x="1310111" y="3810"/>
                  </a:lnTo>
                  <a:close/>
                </a:path>
                <a:path w="1654175" h="1729105">
                  <a:moveTo>
                    <a:pt x="349991" y="2539"/>
                  </a:moveTo>
                  <a:lnTo>
                    <a:pt x="347451" y="2539"/>
                  </a:lnTo>
                  <a:lnTo>
                    <a:pt x="347451" y="3810"/>
                  </a:lnTo>
                  <a:lnTo>
                    <a:pt x="349991" y="3810"/>
                  </a:lnTo>
                  <a:lnTo>
                    <a:pt x="349991" y="2539"/>
                  </a:lnTo>
                  <a:close/>
                </a:path>
                <a:path w="1654175" h="1729105">
                  <a:moveTo>
                    <a:pt x="1306301" y="2539"/>
                  </a:moveTo>
                  <a:lnTo>
                    <a:pt x="1305031" y="2539"/>
                  </a:lnTo>
                  <a:lnTo>
                    <a:pt x="1305031" y="3810"/>
                  </a:lnTo>
                  <a:lnTo>
                    <a:pt x="1306301" y="3810"/>
                  </a:lnTo>
                  <a:lnTo>
                    <a:pt x="1306301" y="2539"/>
                  </a:lnTo>
                  <a:close/>
                </a:path>
                <a:path w="1654175" h="1729105">
                  <a:moveTo>
                    <a:pt x="351261" y="0"/>
                  </a:moveTo>
                  <a:lnTo>
                    <a:pt x="351261" y="2539"/>
                  </a:lnTo>
                  <a:lnTo>
                    <a:pt x="1302491" y="2539"/>
                  </a:lnTo>
                  <a:lnTo>
                    <a:pt x="1302491" y="1270"/>
                  </a:lnTo>
                  <a:lnTo>
                    <a:pt x="351261" y="0"/>
                  </a:lnTo>
                  <a:close/>
                </a:path>
                <a:path w="1654175" h="1729105">
                  <a:moveTo>
                    <a:pt x="7851" y="349250"/>
                  </a:moveTo>
                  <a:lnTo>
                    <a:pt x="7091" y="349250"/>
                  </a:lnTo>
                  <a:lnTo>
                    <a:pt x="7091" y="351790"/>
                  </a:lnTo>
                  <a:lnTo>
                    <a:pt x="5821" y="351790"/>
                  </a:lnTo>
                  <a:lnTo>
                    <a:pt x="5821" y="353060"/>
                  </a:lnTo>
                  <a:lnTo>
                    <a:pt x="4551" y="353060"/>
                  </a:lnTo>
                  <a:lnTo>
                    <a:pt x="4551" y="355600"/>
                  </a:lnTo>
                  <a:lnTo>
                    <a:pt x="3281" y="355600"/>
                  </a:lnTo>
                  <a:lnTo>
                    <a:pt x="3281" y="358140"/>
                  </a:lnTo>
                  <a:lnTo>
                    <a:pt x="2011" y="358140"/>
                  </a:lnTo>
                  <a:lnTo>
                    <a:pt x="2011" y="360680"/>
                  </a:lnTo>
                  <a:lnTo>
                    <a:pt x="1479" y="360680"/>
                  </a:lnTo>
                  <a:lnTo>
                    <a:pt x="1469" y="367030"/>
                  </a:lnTo>
                  <a:lnTo>
                    <a:pt x="7825" y="367030"/>
                  </a:lnTo>
                  <a:lnTo>
                    <a:pt x="7851" y="349250"/>
                  </a:lnTo>
                  <a:close/>
                </a:path>
                <a:path w="1654175" h="1729105">
                  <a:moveTo>
                    <a:pt x="1649201" y="351790"/>
                  </a:moveTo>
                  <a:lnTo>
                    <a:pt x="1648437" y="351790"/>
                  </a:lnTo>
                  <a:lnTo>
                    <a:pt x="1648403" y="367030"/>
                  </a:lnTo>
                  <a:lnTo>
                    <a:pt x="1653743" y="367030"/>
                  </a:lnTo>
                  <a:lnTo>
                    <a:pt x="1653753" y="360680"/>
                  </a:lnTo>
                  <a:lnTo>
                    <a:pt x="1653011" y="360680"/>
                  </a:lnTo>
                  <a:lnTo>
                    <a:pt x="1653011" y="358140"/>
                  </a:lnTo>
                  <a:lnTo>
                    <a:pt x="1651741" y="358140"/>
                  </a:lnTo>
                  <a:lnTo>
                    <a:pt x="1651741" y="355600"/>
                  </a:lnTo>
                  <a:lnTo>
                    <a:pt x="1650471" y="355600"/>
                  </a:lnTo>
                  <a:lnTo>
                    <a:pt x="1650471" y="353060"/>
                  </a:lnTo>
                  <a:lnTo>
                    <a:pt x="1649201" y="353060"/>
                  </a:lnTo>
                  <a:lnTo>
                    <a:pt x="1649201" y="351790"/>
                  </a:lnTo>
                  <a:close/>
                </a:path>
                <a:path w="1654175" h="1729105">
                  <a:moveTo>
                    <a:pt x="7825" y="367030"/>
                  </a:moveTo>
                  <a:lnTo>
                    <a:pt x="1469" y="367030"/>
                  </a:lnTo>
                  <a:lnTo>
                    <a:pt x="1460" y="373380"/>
                  </a:lnTo>
                  <a:lnTo>
                    <a:pt x="7816" y="373380"/>
                  </a:lnTo>
                  <a:lnTo>
                    <a:pt x="7825" y="367030"/>
                  </a:lnTo>
                  <a:close/>
                </a:path>
                <a:path w="1654175" h="1729105">
                  <a:moveTo>
                    <a:pt x="1653743" y="367030"/>
                  </a:moveTo>
                  <a:lnTo>
                    <a:pt x="1648403" y="367030"/>
                  </a:lnTo>
                  <a:lnTo>
                    <a:pt x="1648389" y="373380"/>
                  </a:lnTo>
                  <a:lnTo>
                    <a:pt x="1653734" y="373380"/>
                  </a:lnTo>
                  <a:lnTo>
                    <a:pt x="1653743" y="367030"/>
                  </a:lnTo>
                  <a:close/>
                </a:path>
                <a:path w="1654175" h="1729105">
                  <a:moveTo>
                    <a:pt x="7816" y="373380"/>
                  </a:moveTo>
                  <a:lnTo>
                    <a:pt x="1460" y="373380"/>
                  </a:lnTo>
                  <a:lnTo>
                    <a:pt x="1451" y="379730"/>
                  </a:lnTo>
                  <a:lnTo>
                    <a:pt x="7806" y="379730"/>
                  </a:lnTo>
                  <a:lnTo>
                    <a:pt x="7816" y="373380"/>
                  </a:lnTo>
                  <a:close/>
                </a:path>
                <a:path w="1654175" h="1729105">
                  <a:moveTo>
                    <a:pt x="1653734" y="373380"/>
                  </a:moveTo>
                  <a:lnTo>
                    <a:pt x="1648389" y="373380"/>
                  </a:lnTo>
                  <a:lnTo>
                    <a:pt x="1648375" y="379730"/>
                  </a:lnTo>
                  <a:lnTo>
                    <a:pt x="1653725" y="379730"/>
                  </a:lnTo>
                  <a:lnTo>
                    <a:pt x="1653734" y="373380"/>
                  </a:lnTo>
                  <a:close/>
                </a:path>
                <a:path w="1654175" h="1729105">
                  <a:moveTo>
                    <a:pt x="7806" y="379730"/>
                  </a:moveTo>
                  <a:lnTo>
                    <a:pt x="1451" y="379730"/>
                  </a:lnTo>
                  <a:lnTo>
                    <a:pt x="1432" y="392430"/>
                  </a:lnTo>
                  <a:lnTo>
                    <a:pt x="7788" y="392430"/>
                  </a:lnTo>
                  <a:lnTo>
                    <a:pt x="7806" y="379730"/>
                  </a:lnTo>
                  <a:close/>
                </a:path>
                <a:path w="1654175" h="1729105">
                  <a:moveTo>
                    <a:pt x="1653725" y="379730"/>
                  </a:moveTo>
                  <a:lnTo>
                    <a:pt x="1648375" y="379730"/>
                  </a:lnTo>
                  <a:lnTo>
                    <a:pt x="1648346" y="392430"/>
                  </a:lnTo>
                  <a:lnTo>
                    <a:pt x="1653706" y="392430"/>
                  </a:lnTo>
                  <a:lnTo>
                    <a:pt x="1653725" y="379730"/>
                  </a:lnTo>
                  <a:close/>
                </a:path>
                <a:path w="1654175" h="1729105">
                  <a:moveTo>
                    <a:pt x="7788" y="392430"/>
                  </a:moveTo>
                  <a:lnTo>
                    <a:pt x="1432" y="392430"/>
                  </a:lnTo>
                  <a:lnTo>
                    <a:pt x="1395" y="417830"/>
                  </a:lnTo>
                  <a:lnTo>
                    <a:pt x="7750" y="417830"/>
                  </a:lnTo>
                  <a:lnTo>
                    <a:pt x="7788" y="392430"/>
                  </a:lnTo>
                  <a:close/>
                </a:path>
                <a:path w="1654175" h="1729105">
                  <a:moveTo>
                    <a:pt x="1653706" y="392430"/>
                  </a:moveTo>
                  <a:lnTo>
                    <a:pt x="1648346" y="392430"/>
                  </a:lnTo>
                  <a:lnTo>
                    <a:pt x="1648290" y="417830"/>
                  </a:lnTo>
                  <a:lnTo>
                    <a:pt x="1653669" y="417830"/>
                  </a:lnTo>
                  <a:lnTo>
                    <a:pt x="1653706" y="392430"/>
                  </a:lnTo>
                  <a:close/>
                </a:path>
                <a:path w="1654175" h="1729105">
                  <a:moveTo>
                    <a:pt x="7750" y="417830"/>
                  </a:moveTo>
                  <a:lnTo>
                    <a:pt x="1395" y="417830"/>
                  </a:lnTo>
                  <a:lnTo>
                    <a:pt x="1367" y="436880"/>
                  </a:lnTo>
                  <a:lnTo>
                    <a:pt x="7722" y="436880"/>
                  </a:lnTo>
                  <a:lnTo>
                    <a:pt x="7750" y="417830"/>
                  </a:lnTo>
                  <a:close/>
                </a:path>
                <a:path w="1654175" h="1729105">
                  <a:moveTo>
                    <a:pt x="1653669" y="417830"/>
                  </a:moveTo>
                  <a:lnTo>
                    <a:pt x="1648290" y="417830"/>
                  </a:lnTo>
                  <a:lnTo>
                    <a:pt x="1648248" y="436880"/>
                  </a:lnTo>
                  <a:lnTo>
                    <a:pt x="1653641" y="436880"/>
                  </a:lnTo>
                  <a:lnTo>
                    <a:pt x="1653669" y="417830"/>
                  </a:lnTo>
                  <a:close/>
                </a:path>
                <a:path w="1654175" h="1729105">
                  <a:moveTo>
                    <a:pt x="7722" y="436880"/>
                  </a:moveTo>
                  <a:lnTo>
                    <a:pt x="1367" y="436880"/>
                  </a:lnTo>
                  <a:lnTo>
                    <a:pt x="1329" y="462280"/>
                  </a:lnTo>
                  <a:lnTo>
                    <a:pt x="7684" y="462280"/>
                  </a:lnTo>
                  <a:lnTo>
                    <a:pt x="7722" y="436880"/>
                  </a:lnTo>
                  <a:close/>
                </a:path>
                <a:path w="1654175" h="1729105">
                  <a:moveTo>
                    <a:pt x="1653641" y="436880"/>
                  </a:moveTo>
                  <a:lnTo>
                    <a:pt x="1648248" y="436880"/>
                  </a:lnTo>
                  <a:lnTo>
                    <a:pt x="1648191" y="462280"/>
                  </a:lnTo>
                  <a:lnTo>
                    <a:pt x="1653603" y="462280"/>
                  </a:lnTo>
                  <a:lnTo>
                    <a:pt x="1653641" y="436880"/>
                  </a:lnTo>
                  <a:close/>
                </a:path>
                <a:path w="1654175" h="1729105">
                  <a:moveTo>
                    <a:pt x="7684" y="462280"/>
                  </a:moveTo>
                  <a:lnTo>
                    <a:pt x="1329" y="462280"/>
                  </a:lnTo>
                  <a:lnTo>
                    <a:pt x="1273" y="500380"/>
                  </a:lnTo>
                  <a:lnTo>
                    <a:pt x="7628" y="500380"/>
                  </a:lnTo>
                  <a:lnTo>
                    <a:pt x="7684" y="462280"/>
                  </a:lnTo>
                  <a:close/>
                </a:path>
                <a:path w="1654175" h="1729105">
                  <a:moveTo>
                    <a:pt x="1653603" y="462280"/>
                  </a:moveTo>
                  <a:lnTo>
                    <a:pt x="1648191" y="462280"/>
                  </a:lnTo>
                  <a:lnTo>
                    <a:pt x="1648107" y="500380"/>
                  </a:lnTo>
                  <a:lnTo>
                    <a:pt x="1653548" y="500380"/>
                  </a:lnTo>
                  <a:lnTo>
                    <a:pt x="1653603" y="462280"/>
                  </a:lnTo>
                  <a:close/>
                </a:path>
                <a:path w="1654175" h="1729105">
                  <a:moveTo>
                    <a:pt x="7628" y="500380"/>
                  </a:moveTo>
                  <a:lnTo>
                    <a:pt x="1273" y="500380"/>
                  </a:lnTo>
                  <a:lnTo>
                    <a:pt x="1236" y="525780"/>
                  </a:lnTo>
                  <a:lnTo>
                    <a:pt x="7590" y="525780"/>
                  </a:lnTo>
                  <a:lnTo>
                    <a:pt x="7628" y="500380"/>
                  </a:lnTo>
                  <a:close/>
                </a:path>
                <a:path w="1654175" h="1729105">
                  <a:moveTo>
                    <a:pt x="1653548" y="500380"/>
                  </a:moveTo>
                  <a:lnTo>
                    <a:pt x="1648107" y="500380"/>
                  </a:lnTo>
                  <a:lnTo>
                    <a:pt x="1648050" y="525780"/>
                  </a:lnTo>
                  <a:lnTo>
                    <a:pt x="1653510" y="525780"/>
                  </a:lnTo>
                  <a:lnTo>
                    <a:pt x="1653548" y="500380"/>
                  </a:lnTo>
                  <a:close/>
                </a:path>
                <a:path w="1654175" h="1729105">
                  <a:moveTo>
                    <a:pt x="7590" y="525780"/>
                  </a:moveTo>
                  <a:lnTo>
                    <a:pt x="1236" y="525780"/>
                  </a:lnTo>
                  <a:lnTo>
                    <a:pt x="1124" y="601980"/>
                  </a:lnTo>
                  <a:lnTo>
                    <a:pt x="7477" y="601980"/>
                  </a:lnTo>
                  <a:lnTo>
                    <a:pt x="7590" y="525780"/>
                  </a:lnTo>
                  <a:close/>
                </a:path>
                <a:path w="1654175" h="1729105">
                  <a:moveTo>
                    <a:pt x="1653510" y="525780"/>
                  </a:moveTo>
                  <a:lnTo>
                    <a:pt x="1648050" y="525780"/>
                  </a:lnTo>
                  <a:lnTo>
                    <a:pt x="1647881" y="601980"/>
                  </a:lnTo>
                  <a:lnTo>
                    <a:pt x="1653398" y="601980"/>
                  </a:lnTo>
                  <a:lnTo>
                    <a:pt x="1653510" y="525780"/>
                  </a:lnTo>
                  <a:close/>
                </a:path>
                <a:path w="1654175" h="1729105">
                  <a:moveTo>
                    <a:pt x="7477" y="601980"/>
                  </a:moveTo>
                  <a:lnTo>
                    <a:pt x="1124" y="601980"/>
                  </a:lnTo>
                  <a:lnTo>
                    <a:pt x="1105" y="614680"/>
                  </a:lnTo>
                  <a:lnTo>
                    <a:pt x="7459" y="614680"/>
                  </a:lnTo>
                  <a:lnTo>
                    <a:pt x="7477" y="601980"/>
                  </a:lnTo>
                  <a:close/>
                </a:path>
                <a:path w="1654175" h="1729105">
                  <a:moveTo>
                    <a:pt x="1653398" y="601980"/>
                  </a:moveTo>
                  <a:lnTo>
                    <a:pt x="1647881" y="601980"/>
                  </a:lnTo>
                  <a:lnTo>
                    <a:pt x="1647853" y="614680"/>
                  </a:lnTo>
                  <a:lnTo>
                    <a:pt x="1653380" y="614680"/>
                  </a:lnTo>
                  <a:lnTo>
                    <a:pt x="1653398" y="601980"/>
                  </a:lnTo>
                  <a:close/>
                </a:path>
                <a:path w="1654175" h="1729105">
                  <a:moveTo>
                    <a:pt x="7459" y="614680"/>
                  </a:moveTo>
                  <a:lnTo>
                    <a:pt x="1105" y="614680"/>
                  </a:lnTo>
                  <a:lnTo>
                    <a:pt x="965" y="709930"/>
                  </a:lnTo>
                  <a:lnTo>
                    <a:pt x="7318" y="709930"/>
                  </a:lnTo>
                  <a:lnTo>
                    <a:pt x="7459" y="614680"/>
                  </a:lnTo>
                  <a:close/>
                </a:path>
                <a:path w="1654175" h="1729105">
                  <a:moveTo>
                    <a:pt x="1653380" y="614680"/>
                  </a:moveTo>
                  <a:lnTo>
                    <a:pt x="1647853" y="614680"/>
                  </a:lnTo>
                  <a:lnTo>
                    <a:pt x="1647641" y="709930"/>
                  </a:lnTo>
                  <a:lnTo>
                    <a:pt x="1653240" y="709930"/>
                  </a:lnTo>
                  <a:lnTo>
                    <a:pt x="1653380" y="614680"/>
                  </a:lnTo>
                  <a:close/>
                </a:path>
                <a:path w="1654175" h="1729105">
                  <a:moveTo>
                    <a:pt x="7318" y="709930"/>
                  </a:moveTo>
                  <a:lnTo>
                    <a:pt x="965" y="709930"/>
                  </a:lnTo>
                  <a:lnTo>
                    <a:pt x="713" y="881380"/>
                  </a:lnTo>
                  <a:lnTo>
                    <a:pt x="7064" y="881380"/>
                  </a:lnTo>
                  <a:lnTo>
                    <a:pt x="7318" y="709930"/>
                  </a:lnTo>
                  <a:close/>
                </a:path>
                <a:path w="1654175" h="1729105">
                  <a:moveTo>
                    <a:pt x="1653240" y="709930"/>
                  </a:moveTo>
                  <a:lnTo>
                    <a:pt x="1647641" y="709930"/>
                  </a:lnTo>
                  <a:lnTo>
                    <a:pt x="1647261" y="881380"/>
                  </a:lnTo>
                  <a:lnTo>
                    <a:pt x="1652988" y="881380"/>
                  </a:lnTo>
                  <a:lnTo>
                    <a:pt x="1653240" y="709930"/>
                  </a:lnTo>
                  <a:close/>
                </a:path>
                <a:path w="1654175" h="1729105">
                  <a:moveTo>
                    <a:pt x="7064" y="881380"/>
                  </a:moveTo>
                  <a:lnTo>
                    <a:pt x="713" y="881380"/>
                  </a:lnTo>
                  <a:lnTo>
                    <a:pt x="610" y="951230"/>
                  </a:lnTo>
                  <a:lnTo>
                    <a:pt x="6960" y="951230"/>
                  </a:lnTo>
                  <a:lnTo>
                    <a:pt x="7064" y="881380"/>
                  </a:lnTo>
                  <a:close/>
                </a:path>
                <a:path w="1654175" h="1729105">
                  <a:moveTo>
                    <a:pt x="1652988" y="881380"/>
                  </a:moveTo>
                  <a:lnTo>
                    <a:pt x="1647261" y="881380"/>
                  </a:lnTo>
                  <a:lnTo>
                    <a:pt x="1647106" y="951230"/>
                  </a:lnTo>
                  <a:lnTo>
                    <a:pt x="1652885" y="951230"/>
                  </a:lnTo>
                  <a:lnTo>
                    <a:pt x="1652988" y="881380"/>
                  </a:lnTo>
                  <a:close/>
                </a:path>
                <a:path w="1654175" h="1729105">
                  <a:moveTo>
                    <a:pt x="6960" y="951230"/>
                  </a:moveTo>
                  <a:lnTo>
                    <a:pt x="610" y="951230"/>
                  </a:lnTo>
                  <a:lnTo>
                    <a:pt x="526" y="1008380"/>
                  </a:lnTo>
                  <a:lnTo>
                    <a:pt x="6876" y="1008380"/>
                  </a:lnTo>
                  <a:lnTo>
                    <a:pt x="6960" y="951230"/>
                  </a:lnTo>
                  <a:close/>
                </a:path>
                <a:path w="1654175" h="1729105">
                  <a:moveTo>
                    <a:pt x="1652885" y="951230"/>
                  </a:moveTo>
                  <a:lnTo>
                    <a:pt x="1647106" y="951230"/>
                  </a:lnTo>
                  <a:lnTo>
                    <a:pt x="1646979" y="1008380"/>
                  </a:lnTo>
                  <a:lnTo>
                    <a:pt x="1652801" y="1008380"/>
                  </a:lnTo>
                  <a:lnTo>
                    <a:pt x="1652885" y="951230"/>
                  </a:lnTo>
                  <a:close/>
                </a:path>
                <a:path w="1654175" h="1729105">
                  <a:moveTo>
                    <a:pt x="6876" y="1008380"/>
                  </a:moveTo>
                  <a:lnTo>
                    <a:pt x="526" y="1008380"/>
                  </a:lnTo>
                  <a:lnTo>
                    <a:pt x="498" y="1027430"/>
                  </a:lnTo>
                  <a:lnTo>
                    <a:pt x="6847" y="1027430"/>
                  </a:lnTo>
                  <a:lnTo>
                    <a:pt x="6876" y="1008380"/>
                  </a:lnTo>
                  <a:close/>
                </a:path>
                <a:path w="1654175" h="1729105">
                  <a:moveTo>
                    <a:pt x="1652801" y="1008380"/>
                  </a:moveTo>
                  <a:lnTo>
                    <a:pt x="1646979" y="1008380"/>
                  </a:lnTo>
                  <a:lnTo>
                    <a:pt x="1646936" y="1027430"/>
                  </a:lnTo>
                  <a:lnTo>
                    <a:pt x="1652773" y="1027430"/>
                  </a:lnTo>
                  <a:lnTo>
                    <a:pt x="1652801" y="1008380"/>
                  </a:lnTo>
                  <a:close/>
                </a:path>
                <a:path w="1654175" h="1729105">
                  <a:moveTo>
                    <a:pt x="6847" y="1027430"/>
                  </a:moveTo>
                  <a:lnTo>
                    <a:pt x="498" y="1027430"/>
                  </a:lnTo>
                  <a:lnTo>
                    <a:pt x="427" y="1075690"/>
                  </a:lnTo>
                  <a:lnTo>
                    <a:pt x="6776" y="1075690"/>
                  </a:lnTo>
                  <a:lnTo>
                    <a:pt x="6847" y="1027430"/>
                  </a:lnTo>
                  <a:close/>
                </a:path>
                <a:path w="1654175" h="1729105">
                  <a:moveTo>
                    <a:pt x="1652773" y="1027430"/>
                  </a:moveTo>
                  <a:lnTo>
                    <a:pt x="1646936" y="1027430"/>
                  </a:lnTo>
                  <a:lnTo>
                    <a:pt x="1646829" y="1075690"/>
                  </a:lnTo>
                  <a:lnTo>
                    <a:pt x="1652702" y="1075690"/>
                  </a:lnTo>
                  <a:lnTo>
                    <a:pt x="1652773" y="1027430"/>
                  </a:lnTo>
                  <a:close/>
                </a:path>
                <a:path w="1654175" h="1729105">
                  <a:moveTo>
                    <a:pt x="6776" y="1075690"/>
                  </a:moveTo>
                  <a:lnTo>
                    <a:pt x="427" y="1075690"/>
                  </a:lnTo>
                  <a:lnTo>
                    <a:pt x="405" y="1090930"/>
                  </a:lnTo>
                  <a:lnTo>
                    <a:pt x="6753" y="1090930"/>
                  </a:lnTo>
                  <a:lnTo>
                    <a:pt x="6776" y="1075690"/>
                  </a:lnTo>
                  <a:close/>
                </a:path>
                <a:path w="1654175" h="1729105">
                  <a:moveTo>
                    <a:pt x="1652702" y="1075690"/>
                  </a:moveTo>
                  <a:lnTo>
                    <a:pt x="1646829" y="1075690"/>
                  </a:lnTo>
                  <a:lnTo>
                    <a:pt x="1646795" y="1090930"/>
                  </a:lnTo>
                  <a:lnTo>
                    <a:pt x="1652680" y="1090930"/>
                  </a:lnTo>
                  <a:lnTo>
                    <a:pt x="1652702" y="1075690"/>
                  </a:lnTo>
                  <a:close/>
                </a:path>
                <a:path w="1654175" h="1729105">
                  <a:moveTo>
                    <a:pt x="6753" y="1090930"/>
                  </a:moveTo>
                  <a:lnTo>
                    <a:pt x="405" y="1090930"/>
                  </a:lnTo>
                  <a:lnTo>
                    <a:pt x="367" y="1116330"/>
                  </a:lnTo>
                  <a:lnTo>
                    <a:pt x="6716" y="1116330"/>
                  </a:lnTo>
                  <a:lnTo>
                    <a:pt x="6753" y="1090930"/>
                  </a:lnTo>
                  <a:close/>
                </a:path>
                <a:path w="1654175" h="1729105">
                  <a:moveTo>
                    <a:pt x="1652680" y="1090930"/>
                  </a:moveTo>
                  <a:lnTo>
                    <a:pt x="1646795" y="1090930"/>
                  </a:lnTo>
                  <a:lnTo>
                    <a:pt x="1646739" y="1116330"/>
                  </a:lnTo>
                  <a:lnTo>
                    <a:pt x="1652642" y="1116330"/>
                  </a:lnTo>
                  <a:lnTo>
                    <a:pt x="1652680" y="1090930"/>
                  </a:lnTo>
                  <a:close/>
                </a:path>
                <a:path w="1654175" h="1729105">
                  <a:moveTo>
                    <a:pt x="6716" y="1116330"/>
                  </a:moveTo>
                  <a:lnTo>
                    <a:pt x="367" y="1116330"/>
                  </a:lnTo>
                  <a:lnTo>
                    <a:pt x="349" y="1129030"/>
                  </a:lnTo>
                  <a:lnTo>
                    <a:pt x="6697" y="1129030"/>
                  </a:lnTo>
                  <a:lnTo>
                    <a:pt x="6716" y="1116330"/>
                  </a:lnTo>
                  <a:close/>
                </a:path>
                <a:path w="1654175" h="1729105">
                  <a:moveTo>
                    <a:pt x="1652642" y="1116330"/>
                  </a:moveTo>
                  <a:lnTo>
                    <a:pt x="1646739" y="1116330"/>
                  </a:lnTo>
                  <a:lnTo>
                    <a:pt x="1646711" y="1129030"/>
                  </a:lnTo>
                  <a:lnTo>
                    <a:pt x="1652624" y="1129030"/>
                  </a:lnTo>
                  <a:lnTo>
                    <a:pt x="1652642" y="1116330"/>
                  </a:lnTo>
                  <a:close/>
                </a:path>
                <a:path w="1654175" h="1729105">
                  <a:moveTo>
                    <a:pt x="6697" y="1129030"/>
                  </a:moveTo>
                  <a:lnTo>
                    <a:pt x="349" y="1129030"/>
                  </a:lnTo>
                  <a:lnTo>
                    <a:pt x="255" y="1192530"/>
                  </a:lnTo>
                  <a:lnTo>
                    <a:pt x="6603" y="1192530"/>
                  </a:lnTo>
                  <a:lnTo>
                    <a:pt x="6697" y="1129030"/>
                  </a:lnTo>
                  <a:close/>
                </a:path>
                <a:path w="1654175" h="1729105">
                  <a:moveTo>
                    <a:pt x="1652624" y="1129030"/>
                  </a:moveTo>
                  <a:lnTo>
                    <a:pt x="1646711" y="1129030"/>
                  </a:lnTo>
                  <a:lnTo>
                    <a:pt x="1646570" y="1192530"/>
                  </a:lnTo>
                  <a:lnTo>
                    <a:pt x="1652530" y="1192530"/>
                  </a:lnTo>
                  <a:lnTo>
                    <a:pt x="1652624" y="1129030"/>
                  </a:lnTo>
                  <a:close/>
                </a:path>
                <a:path w="1654175" h="1729105">
                  <a:moveTo>
                    <a:pt x="6603" y="1192530"/>
                  </a:moveTo>
                  <a:lnTo>
                    <a:pt x="255" y="1192530"/>
                  </a:lnTo>
                  <a:lnTo>
                    <a:pt x="209" y="1224280"/>
                  </a:lnTo>
                  <a:lnTo>
                    <a:pt x="6556" y="1224280"/>
                  </a:lnTo>
                  <a:lnTo>
                    <a:pt x="6603" y="1192530"/>
                  </a:lnTo>
                  <a:close/>
                </a:path>
                <a:path w="1654175" h="1729105">
                  <a:moveTo>
                    <a:pt x="1652530" y="1192530"/>
                  </a:moveTo>
                  <a:lnTo>
                    <a:pt x="1646570" y="1192530"/>
                  </a:lnTo>
                  <a:lnTo>
                    <a:pt x="1646499" y="1224280"/>
                  </a:lnTo>
                  <a:lnTo>
                    <a:pt x="1652484" y="1224280"/>
                  </a:lnTo>
                  <a:lnTo>
                    <a:pt x="1652530" y="1192530"/>
                  </a:lnTo>
                  <a:close/>
                </a:path>
                <a:path w="1654175" h="1729105">
                  <a:moveTo>
                    <a:pt x="6556" y="1224280"/>
                  </a:moveTo>
                  <a:lnTo>
                    <a:pt x="209" y="1224280"/>
                  </a:lnTo>
                  <a:lnTo>
                    <a:pt x="153" y="1262380"/>
                  </a:lnTo>
                  <a:lnTo>
                    <a:pt x="6500" y="1262380"/>
                  </a:lnTo>
                  <a:lnTo>
                    <a:pt x="6556" y="1224280"/>
                  </a:lnTo>
                  <a:close/>
                </a:path>
                <a:path w="1654175" h="1729105">
                  <a:moveTo>
                    <a:pt x="1652484" y="1224280"/>
                  </a:moveTo>
                  <a:lnTo>
                    <a:pt x="1646499" y="1224280"/>
                  </a:lnTo>
                  <a:lnTo>
                    <a:pt x="1646415" y="1262380"/>
                  </a:lnTo>
                  <a:lnTo>
                    <a:pt x="1652428" y="1262380"/>
                  </a:lnTo>
                  <a:lnTo>
                    <a:pt x="1652484" y="1224280"/>
                  </a:lnTo>
                  <a:close/>
                </a:path>
                <a:path w="1654175" h="1729105">
                  <a:moveTo>
                    <a:pt x="6500" y="1262380"/>
                  </a:moveTo>
                  <a:lnTo>
                    <a:pt x="153" y="1262380"/>
                  </a:lnTo>
                  <a:lnTo>
                    <a:pt x="143" y="1268730"/>
                  </a:lnTo>
                  <a:lnTo>
                    <a:pt x="6490" y="1268730"/>
                  </a:lnTo>
                  <a:lnTo>
                    <a:pt x="6500" y="1262380"/>
                  </a:lnTo>
                  <a:close/>
                </a:path>
                <a:path w="1654175" h="1729105">
                  <a:moveTo>
                    <a:pt x="1652428" y="1262380"/>
                  </a:moveTo>
                  <a:lnTo>
                    <a:pt x="1646415" y="1262380"/>
                  </a:lnTo>
                  <a:lnTo>
                    <a:pt x="1646401" y="1268730"/>
                  </a:lnTo>
                  <a:lnTo>
                    <a:pt x="1652418" y="1268730"/>
                  </a:lnTo>
                  <a:lnTo>
                    <a:pt x="1652428" y="1262380"/>
                  </a:lnTo>
                  <a:close/>
                </a:path>
                <a:path w="1654175" h="1729105">
                  <a:moveTo>
                    <a:pt x="6490" y="1268730"/>
                  </a:moveTo>
                  <a:lnTo>
                    <a:pt x="143" y="1268730"/>
                  </a:lnTo>
                  <a:lnTo>
                    <a:pt x="115" y="1287780"/>
                  </a:lnTo>
                  <a:lnTo>
                    <a:pt x="6462" y="1287780"/>
                  </a:lnTo>
                  <a:lnTo>
                    <a:pt x="6490" y="1268730"/>
                  </a:lnTo>
                  <a:close/>
                </a:path>
                <a:path w="1654175" h="1729105">
                  <a:moveTo>
                    <a:pt x="1652418" y="1268730"/>
                  </a:moveTo>
                  <a:lnTo>
                    <a:pt x="1646401" y="1268730"/>
                  </a:lnTo>
                  <a:lnTo>
                    <a:pt x="1646358" y="1287780"/>
                  </a:lnTo>
                  <a:lnTo>
                    <a:pt x="1652390" y="1287780"/>
                  </a:lnTo>
                  <a:lnTo>
                    <a:pt x="1652418" y="1268730"/>
                  </a:lnTo>
                  <a:close/>
                </a:path>
                <a:path w="1654175" h="1729105">
                  <a:moveTo>
                    <a:pt x="6462" y="1287780"/>
                  </a:moveTo>
                  <a:lnTo>
                    <a:pt x="115" y="1287780"/>
                  </a:lnTo>
                  <a:lnTo>
                    <a:pt x="106" y="1294130"/>
                  </a:lnTo>
                  <a:lnTo>
                    <a:pt x="6453" y="1294130"/>
                  </a:lnTo>
                  <a:lnTo>
                    <a:pt x="6462" y="1287780"/>
                  </a:lnTo>
                  <a:close/>
                </a:path>
                <a:path w="1654175" h="1729105">
                  <a:moveTo>
                    <a:pt x="1652390" y="1287780"/>
                  </a:moveTo>
                  <a:lnTo>
                    <a:pt x="1646358" y="1287780"/>
                  </a:lnTo>
                  <a:lnTo>
                    <a:pt x="1646344" y="1294130"/>
                  </a:lnTo>
                  <a:lnTo>
                    <a:pt x="1652381" y="1294130"/>
                  </a:lnTo>
                  <a:lnTo>
                    <a:pt x="1652390" y="1287780"/>
                  </a:lnTo>
                  <a:close/>
                </a:path>
                <a:path w="1654175" h="1729105">
                  <a:moveTo>
                    <a:pt x="6453" y="1294130"/>
                  </a:moveTo>
                  <a:lnTo>
                    <a:pt x="106" y="1294130"/>
                  </a:lnTo>
                  <a:lnTo>
                    <a:pt x="78" y="1313180"/>
                  </a:lnTo>
                  <a:lnTo>
                    <a:pt x="6424" y="1313180"/>
                  </a:lnTo>
                  <a:lnTo>
                    <a:pt x="6453" y="1294130"/>
                  </a:lnTo>
                  <a:close/>
                </a:path>
                <a:path w="1654175" h="1729105">
                  <a:moveTo>
                    <a:pt x="1652381" y="1294130"/>
                  </a:moveTo>
                  <a:lnTo>
                    <a:pt x="1646344" y="1294130"/>
                  </a:lnTo>
                  <a:lnTo>
                    <a:pt x="1646302" y="1313180"/>
                  </a:lnTo>
                  <a:lnTo>
                    <a:pt x="1652353" y="1313180"/>
                  </a:lnTo>
                  <a:lnTo>
                    <a:pt x="1652381" y="1294130"/>
                  </a:lnTo>
                  <a:close/>
                </a:path>
                <a:path w="1654175" h="1729105">
                  <a:moveTo>
                    <a:pt x="6424" y="1313180"/>
                  </a:moveTo>
                  <a:lnTo>
                    <a:pt x="78" y="1313180"/>
                  </a:lnTo>
                  <a:lnTo>
                    <a:pt x="69" y="1319530"/>
                  </a:lnTo>
                  <a:lnTo>
                    <a:pt x="6415" y="1319530"/>
                  </a:lnTo>
                  <a:lnTo>
                    <a:pt x="6424" y="1313180"/>
                  </a:lnTo>
                  <a:close/>
                </a:path>
                <a:path w="1654175" h="1729105">
                  <a:moveTo>
                    <a:pt x="1652353" y="1313180"/>
                  </a:moveTo>
                  <a:lnTo>
                    <a:pt x="1646302" y="1313180"/>
                  </a:lnTo>
                  <a:lnTo>
                    <a:pt x="1646288" y="1319530"/>
                  </a:lnTo>
                  <a:lnTo>
                    <a:pt x="1652344" y="1319530"/>
                  </a:lnTo>
                  <a:lnTo>
                    <a:pt x="1652353" y="1313180"/>
                  </a:lnTo>
                  <a:close/>
                </a:path>
                <a:path w="1654175" h="1729105">
                  <a:moveTo>
                    <a:pt x="6415" y="1319530"/>
                  </a:moveTo>
                  <a:lnTo>
                    <a:pt x="69" y="1319530"/>
                  </a:lnTo>
                  <a:lnTo>
                    <a:pt x="41" y="1338580"/>
                  </a:lnTo>
                  <a:lnTo>
                    <a:pt x="6387" y="1338580"/>
                  </a:lnTo>
                  <a:lnTo>
                    <a:pt x="6415" y="1319530"/>
                  </a:lnTo>
                  <a:close/>
                </a:path>
                <a:path w="1654175" h="1729105">
                  <a:moveTo>
                    <a:pt x="1652344" y="1319530"/>
                  </a:moveTo>
                  <a:lnTo>
                    <a:pt x="1646288" y="1319530"/>
                  </a:lnTo>
                  <a:lnTo>
                    <a:pt x="1646245" y="1338580"/>
                  </a:lnTo>
                  <a:lnTo>
                    <a:pt x="1652316" y="1338580"/>
                  </a:lnTo>
                  <a:lnTo>
                    <a:pt x="1652344" y="1319530"/>
                  </a:lnTo>
                  <a:close/>
                </a:path>
                <a:path w="1654175" h="1729105">
                  <a:moveTo>
                    <a:pt x="6387" y="1338580"/>
                  </a:moveTo>
                  <a:lnTo>
                    <a:pt x="41" y="1338580"/>
                  </a:lnTo>
                  <a:lnTo>
                    <a:pt x="3" y="1363980"/>
                  </a:lnTo>
                  <a:lnTo>
                    <a:pt x="6349" y="1363980"/>
                  </a:lnTo>
                  <a:lnTo>
                    <a:pt x="6387" y="1338580"/>
                  </a:lnTo>
                  <a:close/>
                </a:path>
                <a:path w="1654175" h="1729105">
                  <a:moveTo>
                    <a:pt x="1652316" y="1338580"/>
                  </a:moveTo>
                  <a:lnTo>
                    <a:pt x="1646245" y="1338580"/>
                  </a:lnTo>
                  <a:lnTo>
                    <a:pt x="1646189" y="1363980"/>
                  </a:lnTo>
                  <a:lnTo>
                    <a:pt x="1652278" y="1363980"/>
                  </a:lnTo>
                  <a:lnTo>
                    <a:pt x="1652316" y="1338580"/>
                  </a:lnTo>
                  <a:close/>
                </a:path>
                <a:path w="1654175" h="1729105">
                  <a:moveTo>
                    <a:pt x="6349" y="1363980"/>
                  </a:moveTo>
                  <a:lnTo>
                    <a:pt x="3" y="1363980"/>
                  </a:lnTo>
                  <a:lnTo>
                    <a:pt x="0" y="1366520"/>
                  </a:lnTo>
                  <a:lnTo>
                    <a:pt x="741" y="1366520"/>
                  </a:lnTo>
                  <a:lnTo>
                    <a:pt x="741" y="1367790"/>
                  </a:lnTo>
                  <a:lnTo>
                    <a:pt x="2011" y="1367790"/>
                  </a:lnTo>
                  <a:lnTo>
                    <a:pt x="2011" y="1370330"/>
                  </a:lnTo>
                  <a:lnTo>
                    <a:pt x="6340" y="1370330"/>
                  </a:lnTo>
                  <a:lnTo>
                    <a:pt x="6349" y="1363980"/>
                  </a:lnTo>
                  <a:close/>
                </a:path>
                <a:path w="1654175" h="1729105">
                  <a:moveTo>
                    <a:pt x="1652278" y="1363980"/>
                  </a:moveTo>
                  <a:lnTo>
                    <a:pt x="1646189" y="1363980"/>
                  </a:lnTo>
                  <a:lnTo>
                    <a:pt x="1646175" y="1370330"/>
                  </a:lnTo>
                  <a:lnTo>
                    <a:pt x="1652269" y="1370330"/>
                  </a:lnTo>
                  <a:lnTo>
                    <a:pt x="1652278" y="1363980"/>
                  </a:lnTo>
                  <a:close/>
                </a:path>
                <a:path w="1654175" h="1729105">
                  <a:moveTo>
                    <a:pt x="6340" y="1370330"/>
                  </a:moveTo>
                  <a:lnTo>
                    <a:pt x="3281" y="1370330"/>
                  </a:lnTo>
                  <a:lnTo>
                    <a:pt x="3281" y="1372870"/>
                  </a:lnTo>
                  <a:lnTo>
                    <a:pt x="4551" y="1372870"/>
                  </a:lnTo>
                  <a:lnTo>
                    <a:pt x="4551" y="1375410"/>
                  </a:lnTo>
                  <a:lnTo>
                    <a:pt x="5821" y="1375410"/>
                  </a:lnTo>
                  <a:lnTo>
                    <a:pt x="5821" y="1376680"/>
                  </a:lnTo>
                  <a:lnTo>
                    <a:pt x="6330" y="1376680"/>
                  </a:lnTo>
                  <a:lnTo>
                    <a:pt x="6340" y="1370330"/>
                  </a:lnTo>
                  <a:close/>
                </a:path>
                <a:path w="1654175" h="1729105">
                  <a:moveTo>
                    <a:pt x="1651741" y="1370330"/>
                  </a:moveTo>
                  <a:lnTo>
                    <a:pt x="1646175" y="1370330"/>
                  </a:lnTo>
                  <a:lnTo>
                    <a:pt x="1646161" y="1376680"/>
                  </a:lnTo>
                  <a:lnTo>
                    <a:pt x="1649201" y="1376680"/>
                  </a:lnTo>
                  <a:lnTo>
                    <a:pt x="1649201" y="1375410"/>
                  </a:lnTo>
                  <a:lnTo>
                    <a:pt x="1650471" y="1375410"/>
                  </a:lnTo>
                  <a:lnTo>
                    <a:pt x="1650471" y="1372870"/>
                  </a:lnTo>
                  <a:lnTo>
                    <a:pt x="1651741" y="1372870"/>
                  </a:lnTo>
                  <a:lnTo>
                    <a:pt x="1651741" y="1370330"/>
                  </a:lnTo>
                  <a:close/>
                </a:path>
                <a:path w="1654175" h="1729105">
                  <a:moveTo>
                    <a:pt x="1647931" y="1376680"/>
                  </a:moveTo>
                  <a:lnTo>
                    <a:pt x="1646161" y="1376680"/>
                  </a:lnTo>
                  <a:lnTo>
                    <a:pt x="1646150" y="1381760"/>
                  </a:lnTo>
                  <a:lnTo>
                    <a:pt x="1646661" y="1381760"/>
                  </a:lnTo>
                  <a:lnTo>
                    <a:pt x="1646661" y="1379220"/>
                  </a:lnTo>
                  <a:lnTo>
                    <a:pt x="1647931" y="1379220"/>
                  </a:lnTo>
                  <a:lnTo>
                    <a:pt x="1647931" y="1376680"/>
                  </a:lnTo>
                  <a:close/>
                </a:path>
                <a:path w="1654175" h="1729105">
                  <a:moveTo>
                    <a:pt x="1305031" y="1727667"/>
                  </a:moveTo>
                  <a:lnTo>
                    <a:pt x="550228" y="1727667"/>
                  </a:lnTo>
                  <a:lnTo>
                    <a:pt x="1100984" y="1728937"/>
                  </a:lnTo>
                  <a:lnTo>
                    <a:pt x="1305031" y="1728937"/>
                  </a:lnTo>
                  <a:lnTo>
                    <a:pt x="1305031" y="1727667"/>
                  </a:lnTo>
                  <a:close/>
                </a:path>
                <a:path w="1654175" h="1729105">
                  <a:moveTo>
                    <a:pt x="1307571" y="1726397"/>
                  </a:moveTo>
                  <a:lnTo>
                    <a:pt x="348721" y="1726397"/>
                  </a:lnTo>
                  <a:lnTo>
                    <a:pt x="348721" y="1727667"/>
                  </a:lnTo>
                  <a:lnTo>
                    <a:pt x="1307571" y="1727667"/>
                  </a:lnTo>
                  <a:lnTo>
                    <a:pt x="1307571" y="1726397"/>
                  </a:lnTo>
                  <a:close/>
                </a:path>
                <a:path w="1654175" h="1729105">
                  <a:moveTo>
                    <a:pt x="1308841" y="1725127"/>
                  </a:moveTo>
                  <a:lnTo>
                    <a:pt x="346181" y="1725127"/>
                  </a:lnTo>
                  <a:lnTo>
                    <a:pt x="346181" y="1726397"/>
                  </a:lnTo>
                  <a:lnTo>
                    <a:pt x="1308841" y="1726397"/>
                  </a:lnTo>
                  <a:lnTo>
                    <a:pt x="1308841" y="1725127"/>
                  </a:lnTo>
                  <a:close/>
                </a:path>
                <a:path w="1654175" h="1729105">
                  <a:moveTo>
                    <a:pt x="1311381" y="1723857"/>
                  </a:moveTo>
                  <a:lnTo>
                    <a:pt x="343641" y="1723857"/>
                  </a:lnTo>
                  <a:lnTo>
                    <a:pt x="343641" y="1725127"/>
                  </a:lnTo>
                  <a:lnTo>
                    <a:pt x="1311381" y="1725127"/>
                  </a:lnTo>
                  <a:lnTo>
                    <a:pt x="1311381" y="1723857"/>
                  </a:lnTo>
                  <a:close/>
                </a:path>
                <a:path w="1654175" h="1729105">
                  <a:moveTo>
                    <a:pt x="825606" y="1722587"/>
                  </a:moveTo>
                  <a:lnTo>
                    <a:pt x="342371" y="1722587"/>
                  </a:lnTo>
                  <a:lnTo>
                    <a:pt x="342371" y="1723857"/>
                  </a:lnTo>
                  <a:lnTo>
                    <a:pt x="1313921" y="1723857"/>
                  </a:lnTo>
                  <a:lnTo>
                    <a:pt x="825606" y="1722587"/>
                  </a:lnTo>
                  <a:close/>
                </a:path>
              </a:pathLst>
            </a:custGeom>
            <a:solidFill>
              <a:srgbClr val="605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941319" y="895350"/>
              <a:ext cx="1642110" cy="1717039"/>
            </a:xfrm>
            <a:custGeom>
              <a:avLst/>
              <a:gdLst/>
              <a:ahLst/>
              <a:cxnLst/>
              <a:rect l="l" t="t" r="r" b="b"/>
              <a:pathLst>
                <a:path w="1642110" h="1717039">
                  <a:moveTo>
                    <a:pt x="1316480" y="6350"/>
                  </a:moveTo>
                  <a:lnTo>
                    <a:pt x="324610" y="6350"/>
                  </a:lnTo>
                  <a:lnTo>
                    <a:pt x="1316480" y="7620"/>
                  </a:lnTo>
                  <a:lnTo>
                    <a:pt x="1316480" y="6350"/>
                  </a:lnTo>
                  <a:close/>
                </a:path>
                <a:path w="1642110" h="1717039">
                  <a:moveTo>
                    <a:pt x="328420" y="3810"/>
                  </a:moveTo>
                  <a:lnTo>
                    <a:pt x="327150" y="3810"/>
                  </a:lnTo>
                  <a:lnTo>
                    <a:pt x="327150" y="6350"/>
                  </a:lnTo>
                  <a:lnTo>
                    <a:pt x="328420" y="6350"/>
                  </a:lnTo>
                  <a:lnTo>
                    <a:pt x="328420" y="3810"/>
                  </a:lnTo>
                  <a:close/>
                </a:path>
                <a:path w="1642110" h="1717039">
                  <a:moveTo>
                    <a:pt x="1313940" y="3810"/>
                  </a:moveTo>
                  <a:lnTo>
                    <a:pt x="1312670" y="3810"/>
                  </a:lnTo>
                  <a:lnTo>
                    <a:pt x="1312670" y="6350"/>
                  </a:lnTo>
                  <a:lnTo>
                    <a:pt x="1313940" y="6350"/>
                  </a:lnTo>
                  <a:lnTo>
                    <a:pt x="1313940" y="3810"/>
                  </a:lnTo>
                  <a:close/>
                </a:path>
                <a:path w="1642110" h="1717039">
                  <a:moveTo>
                    <a:pt x="332230" y="2539"/>
                  </a:moveTo>
                  <a:lnTo>
                    <a:pt x="330960" y="2539"/>
                  </a:lnTo>
                  <a:lnTo>
                    <a:pt x="330960" y="3810"/>
                  </a:lnTo>
                  <a:lnTo>
                    <a:pt x="332230" y="3810"/>
                  </a:lnTo>
                  <a:lnTo>
                    <a:pt x="332230" y="2539"/>
                  </a:lnTo>
                  <a:close/>
                </a:path>
                <a:path w="1642110" h="1717039">
                  <a:moveTo>
                    <a:pt x="1310130" y="2539"/>
                  </a:moveTo>
                  <a:lnTo>
                    <a:pt x="1308860" y="2539"/>
                  </a:lnTo>
                  <a:lnTo>
                    <a:pt x="1308860" y="3810"/>
                  </a:lnTo>
                  <a:lnTo>
                    <a:pt x="1310130" y="3810"/>
                  </a:lnTo>
                  <a:lnTo>
                    <a:pt x="1310130" y="2539"/>
                  </a:lnTo>
                  <a:close/>
                </a:path>
                <a:path w="1642110" h="1717039">
                  <a:moveTo>
                    <a:pt x="334770" y="0"/>
                  </a:moveTo>
                  <a:lnTo>
                    <a:pt x="334770" y="2539"/>
                  </a:lnTo>
                  <a:lnTo>
                    <a:pt x="1306320" y="2539"/>
                  </a:lnTo>
                  <a:lnTo>
                    <a:pt x="1306320" y="1270"/>
                  </a:lnTo>
                  <a:lnTo>
                    <a:pt x="334770" y="0"/>
                  </a:lnTo>
                  <a:close/>
                </a:path>
                <a:path w="1642110" h="1717039">
                  <a:moveTo>
                    <a:pt x="7893" y="331470"/>
                  </a:moveTo>
                  <a:lnTo>
                    <a:pt x="7110" y="331470"/>
                  </a:lnTo>
                  <a:lnTo>
                    <a:pt x="7110" y="334010"/>
                  </a:lnTo>
                  <a:lnTo>
                    <a:pt x="5840" y="334010"/>
                  </a:lnTo>
                  <a:lnTo>
                    <a:pt x="5840" y="336550"/>
                  </a:lnTo>
                  <a:lnTo>
                    <a:pt x="4570" y="336550"/>
                  </a:lnTo>
                  <a:lnTo>
                    <a:pt x="4570" y="339090"/>
                  </a:lnTo>
                  <a:lnTo>
                    <a:pt x="3300" y="339090"/>
                  </a:lnTo>
                  <a:lnTo>
                    <a:pt x="3300" y="340360"/>
                  </a:lnTo>
                  <a:lnTo>
                    <a:pt x="2030" y="340360"/>
                  </a:lnTo>
                  <a:lnTo>
                    <a:pt x="2030" y="342900"/>
                  </a:lnTo>
                  <a:lnTo>
                    <a:pt x="1520" y="342900"/>
                  </a:lnTo>
                  <a:lnTo>
                    <a:pt x="1494" y="360680"/>
                  </a:lnTo>
                  <a:lnTo>
                    <a:pt x="7849" y="360680"/>
                  </a:lnTo>
                  <a:lnTo>
                    <a:pt x="7893" y="331470"/>
                  </a:lnTo>
                  <a:close/>
                </a:path>
                <a:path w="1642110" h="1717039">
                  <a:moveTo>
                    <a:pt x="1635250" y="331470"/>
                  </a:moveTo>
                  <a:lnTo>
                    <a:pt x="1634767" y="331470"/>
                  </a:lnTo>
                  <a:lnTo>
                    <a:pt x="1634723" y="360680"/>
                  </a:lnTo>
                  <a:lnTo>
                    <a:pt x="1642072" y="360680"/>
                  </a:lnTo>
                  <a:lnTo>
                    <a:pt x="1642106" y="345440"/>
                  </a:lnTo>
                  <a:lnTo>
                    <a:pt x="1641600" y="345440"/>
                  </a:lnTo>
                  <a:lnTo>
                    <a:pt x="1641600" y="342900"/>
                  </a:lnTo>
                  <a:lnTo>
                    <a:pt x="1640330" y="342900"/>
                  </a:lnTo>
                  <a:lnTo>
                    <a:pt x="1640330" y="340360"/>
                  </a:lnTo>
                  <a:lnTo>
                    <a:pt x="1639060" y="340360"/>
                  </a:lnTo>
                  <a:lnTo>
                    <a:pt x="1639060" y="337820"/>
                  </a:lnTo>
                  <a:lnTo>
                    <a:pt x="1637790" y="337820"/>
                  </a:lnTo>
                  <a:lnTo>
                    <a:pt x="1637790" y="336550"/>
                  </a:lnTo>
                  <a:lnTo>
                    <a:pt x="1636520" y="336550"/>
                  </a:lnTo>
                  <a:lnTo>
                    <a:pt x="1636520" y="334010"/>
                  </a:lnTo>
                  <a:lnTo>
                    <a:pt x="1635250" y="334010"/>
                  </a:lnTo>
                  <a:lnTo>
                    <a:pt x="1635250" y="331470"/>
                  </a:lnTo>
                  <a:close/>
                </a:path>
                <a:path w="1642110" h="1717039">
                  <a:moveTo>
                    <a:pt x="7849" y="360680"/>
                  </a:moveTo>
                  <a:lnTo>
                    <a:pt x="1494" y="360680"/>
                  </a:lnTo>
                  <a:lnTo>
                    <a:pt x="1485" y="367030"/>
                  </a:lnTo>
                  <a:lnTo>
                    <a:pt x="7840" y="367030"/>
                  </a:lnTo>
                  <a:lnTo>
                    <a:pt x="7849" y="360680"/>
                  </a:lnTo>
                  <a:close/>
                </a:path>
                <a:path w="1642110" h="1717039">
                  <a:moveTo>
                    <a:pt x="1642072" y="360680"/>
                  </a:moveTo>
                  <a:lnTo>
                    <a:pt x="1634723" y="360680"/>
                  </a:lnTo>
                  <a:lnTo>
                    <a:pt x="1634714" y="367030"/>
                  </a:lnTo>
                  <a:lnTo>
                    <a:pt x="1642058" y="367030"/>
                  </a:lnTo>
                  <a:lnTo>
                    <a:pt x="1642072" y="360680"/>
                  </a:lnTo>
                  <a:close/>
                </a:path>
                <a:path w="1642110" h="1717039">
                  <a:moveTo>
                    <a:pt x="7840" y="367030"/>
                  </a:moveTo>
                  <a:lnTo>
                    <a:pt x="1485" y="367030"/>
                  </a:lnTo>
                  <a:lnTo>
                    <a:pt x="1475" y="373380"/>
                  </a:lnTo>
                  <a:lnTo>
                    <a:pt x="7830" y="373380"/>
                  </a:lnTo>
                  <a:lnTo>
                    <a:pt x="7840" y="367030"/>
                  </a:lnTo>
                  <a:close/>
                </a:path>
                <a:path w="1642110" h="1717039">
                  <a:moveTo>
                    <a:pt x="1642058" y="367030"/>
                  </a:moveTo>
                  <a:lnTo>
                    <a:pt x="1634714" y="367030"/>
                  </a:lnTo>
                  <a:lnTo>
                    <a:pt x="1634704" y="373380"/>
                  </a:lnTo>
                  <a:lnTo>
                    <a:pt x="1642044" y="373380"/>
                  </a:lnTo>
                  <a:lnTo>
                    <a:pt x="1642058" y="367030"/>
                  </a:lnTo>
                  <a:close/>
                </a:path>
                <a:path w="1642110" h="1717039">
                  <a:moveTo>
                    <a:pt x="7830" y="373380"/>
                  </a:moveTo>
                  <a:lnTo>
                    <a:pt x="1475" y="373380"/>
                  </a:lnTo>
                  <a:lnTo>
                    <a:pt x="1457" y="386080"/>
                  </a:lnTo>
                  <a:lnTo>
                    <a:pt x="7811" y="386080"/>
                  </a:lnTo>
                  <a:lnTo>
                    <a:pt x="7830" y="373380"/>
                  </a:lnTo>
                  <a:close/>
                </a:path>
                <a:path w="1642110" h="1717039">
                  <a:moveTo>
                    <a:pt x="1642044" y="373380"/>
                  </a:moveTo>
                  <a:lnTo>
                    <a:pt x="1634704" y="373380"/>
                  </a:lnTo>
                  <a:lnTo>
                    <a:pt x="1634686" y="386080"/>
                  </a:lnTo>
                  <a:lnTo>
                    <a:pt x="1642015" y="386080"/>
                  </a:lnTo>
                  <a:lnTo>
                    <a:pt x="1642044" y="373380"/>
                  </a:lnTo>
                  <a:close/>
                </a:path>
                <a:path w="1642110" h="1717039">
                  <a:moveTo>
                    <a:pt x="7811" y="386080"/>
                  </a:moveTo>
                  <a:lnTo>
                    <a:pt x="1457" y="386080"/>
                  </a:lnTo>
                  <a:lnTo>
                    <a:pt x="1419" y="411480"/>
                  </a:lnTo>
                  <a:lnTo>
                    <a:pt x="7773" y="411480"/>
                  </a:lnTo>
                  <a:lnTo>
                    <a:pt x="7811" y="386080"/>
                  </a:lnTo>
                  <a:close/>
                </a:path>
                <a:path w="1642110" h="1717039">
                  <a:moveTo>
                    <a:pt x="1642015" y="386080"/>
                  </a:moveTo>
                  <a:lnTo>
                    <a:pt x="1634686" y="386080"/>
                  </a:lnTo>
                  <a:lnTo>
                    <a:pt x="1634648" y="411480"/>
                  </a:lnTo>
                  <a:lnTo>
                    <a:pt x="1641959" y="411480"/>
                  </a:lnTo>
                  <a:lnTo>
                    <a:pt x="1642015" y="386080"/>
                  </a:lnTo>
                  <a:close/>
                </a:path>
                <a:path w="1642110" h="1717039">
                  <a:moveTo>
                    <a:pt x="7773" y="411480"/>
                  </a:moveTo>
                  <a:lnTo>
                    <a:pt x="1419" y="411480"/>
                  </a:lnTo>
                  <a:lnTo>
                    <a:pt x="1391" y="430530"/>
                  </a:lnTo>
                  <a:lnTo>
                    <a:pt x="7745" y="430530"/>
                  </a:lnTo>
                  <a:lnTo>
                    <a:pt x="7773" y="411480"/>
                  </a:lnTo>
                  <a:close/>
                </a:path>
                <a:path w="1642110" h="1717039">
                  <a:moveTo>
                    <a:pt x="1641959" y="411480"/>
                  </a:moveTo>
                  <a:lnTo>
                    <a:pt x="1634648" y="411480"/>
                  </a:lnTo>
                  <a:lnTo>
                    <a:pt x="1634619" y="430530"/>
                  </a:lnTo>
                  <a:lnTo>
                    <a:pt x="1641917" y="430530"/>
                  </a:lnTo>
                  <a:lnTo>
                    <a:pt x="1641959" y="411480"/>
                  </a:lnTo>
                  <a:close/>
                </a:path>
                <a:path w="1642110" h="1717039">
                  <a:moveTo>
                    <a:pt x="7745" y="430530"/>
                  </a:moveTo>
                  <a:lnTo>
                    <a:pt x="1391" y="430530"/>
                  </a:lnTo>
                  <a:lnTo>
                    <a:pt x="1353" y="455930"/>
                  </a:lnTo>
                  <a:lnTo>
                    <a:pt x="7707" y="455930"/>
                  </a:lnTo>
                  <a:lnTo>
                    <a:pt x="7745" y="430530"/>
                  </a:lnTo>
                  <a:close/>
                </a:path>
                <a:path w="1642110" h="1717039">
                  <a:moveTo>
                    <a:pt x="1641917" y="430530"/>
                  </a:moveTo>
                  <a:lnTo>
                    <a:pt x="1634619" y="430530"/>
                  </a:lnTo>
                  <a:lnTo>
                    <a:pt x="1634581" y="455930"/>
                  </a:lnTo>
                  <a:lnTo>
                    <a:pt x="1641860" y="455930"/>
                  </a:lnTo>
                  <a:lnTo>
                    <a:pt x="1641917" y="430530"/>
                  </a:lnTo>
                  <a:close/>
                </a:path>
                <a:path w="1642110" h="1717039">
                  <a:moveTo>
                    <a:pt x="7707" y="455930"/>
                  </a:moveTo>
                  <a:lnTo>
                    <a:pt x="1353" y="455930"/>
                  </a:lnTo>
                  <a:lnTo>
                    <a:pt x="1297" y="494030"/>
                  </a:lnTo>
                  <a:lnTo>
                    <a:pt x="7650" y="494030"/>
                  </a:lnTo>
                  <a:lnTo>
                    <a:pt x="7707" y="455930"/>
                  </a:lnTo>
                  <a:close/>
                </a:path>
                <a:path w="1642110" h="1717039">
                  <a:moveTo>
                    <a:pt x="1641860" y="455930"/>
                  </a:moveTo>
                  <a:lnTo>
                    <a:pt x="1634581" y="455930"/>
                  </a:lnTo>
                  <a:lnTo>
                    <a:pt x="1634525" y="494030"/>
                  </a:lnTo>
                  <a:lnTo>
                    <a:pt x="1641776" y="494030"/>
                  </a:lnTo>
                  <a:lnTo>
                    <a:pt x="1641860" y="455930"/>
                  </a:lnTo>
                  <a:close/>
                </a:path>
                <a:path w="1642110" h="1717039">
                  <a:moveTo>
                    <a:pt x="7650" y="494030"/>
                  </a:moveTo>
                  <a:lnTo>
                    <a:pt x="1297" y="494030"/>
                  </a:lnTo>
                  <a:lnTo>
                    <a:pt x="1259" y="519430"/>
                  </a:lnTo>
                  <a:lnTo>
                    <a:pt x="7612" y="519430"/>
                  </a:lnTo>
                  <a:lnTo>
                    <a:pt x="7650" y="494030"/>
                  </a:lnTo>
                  <a:close/>
                </a:path>
                <a:path w="1642110" h="1717039">
                  <a:moveTo>
                    <a:pt x="1641776" y="494030"/>
                  </a:moveTo>
                  <a:lnTo>
                    <a:pt x="1634525" y="494030"/>
                  </a:lnTo>
                  <a:lnTo>
                    <a:pt x="1634487" y="519430"/>
                  </a:lnTo>
                  <a:lnTo>
                    <a:pt x="1641719" y="519430"/>
                  </a:lnTo>
                  <a:lnTo>
                    <a:pt x="1641776" y="494030"/>
                  </a:lnTo>
                  <a:close/>
                </a:path>
                <a:path w="1642110" h="1717039">
                  <a:moveTo>
                    <a:pt x="7612" y="519430"/>
                  </a:moveTo>
                  <a:lnTo>
                    <a:pt x="1259" y="519430"/>
                  </a:lnTo>
                  <a:lnTo>
                    <a:pt x="1146" y="595630"/>
                  </a:lnTo>
                  <a:lnTo>
                    <a:pt x="7499" y="595630"/>
                  </a:lnTo>
                  <a:lnTo>
                    <a:pt x="7612" y="519430"/>
                  </a:lnTo>
                  <a:close/>
                </a:path>
                <a:path w="1642110" h="1717039">
                  <a:moveTo>
                    <a:pt x="1641719" y="519430"/>
                  </a:moveTo>
                  <a:lnTo>
                    <a:pt x="1634487" y="519430"/>
                  </a:lnTo>
                  <a:lnTo>
                    <a:pt x="1634373" y="595630"/>
                  </a:lnTo>
                  <a:lnTo>
                    <a:pt x="1641550" y="595630"/>
                  </a:lnTo>
                  <a:lnTo>
                    <a:pt x="1641719" y="519430"/>
                  </a:lnTo>
                  <a:close/>
                </a:path>
                <a:path w="1642110" h="1717039">
                  <a:moveTo>
                    <a:pt x="7499" y="595630"/>
                  </a:moveTo>
                  <a:lnTo>
                    <a:pt x="1146" y="595630"/>
                  </a:lnTo>
                  <a:lnTo>
                    <a:pt x="1128" y="608330"/>
                  </a:lnTo>
                  <a:lnTo>
                    <a:pt x="7480" y="608330"/>
                  </a:lnTo>
                  <a:lnTo>
                    <a:pt x="7499" y="595630"/>
                  </a:lnTo>
                  <a:close/>
                </a:path>
                <a:path w="1642110" h="1717039">
                  <a:moveTo>
                    <a:pt x="1641550" y="595630"/>
                  </a:moveTo>
                  <a:lnTo>
                    <a:pt x="1634373" y="595630"/>
                  </a:lnTo>
                  <a:lnTo>
                    <a:pt x="1634354" y="608330"/>
                  </a:lnTo>
                  <a:lnTo>
                    <a:pt x="1641522" y="608330"/>
                  </a:lnTo>
                  <a:lnTo>
                    <a:pt x="1641550" y="595630"/>
                  </a:lnTo>
                  <a:close/>
                </a:path>
                <a:path w="1642110" h="1717039">
                  <a:moveTo>
                    <a:pt x="7480" y="608330"/>
                  </a:moveTo>
                  <a:lnTo>
                    <a:pt x="1128" y="608330"/>
                  </a:lnTo>
                  <a:lnTo>
                    <a:pt x="987" y="703580"/>
                  </a:lnTo>
                  <a:lnTo>
                    <a:pt x="7337" y="703580"/>
                  </a:lnTo>
                  <a:lnTo>
                    <a:pt x="7480" y="608330"/>
                  </a:lnTo>
                  <a:close/>
                </a:path>
                <a:path w="1642110" h="1717039">
                  <a:moveTo>
                    <a:pt x="1641522" y="608330"/>
                  </a:moveTo>
                  <a:lnTo>
                    <a:pt x="1634354" y="608330"/>
                  </a:lnTo>
                  <a:lnTo>
                    <a:pt x="1634212" y="703580"/>
                  </a:lnTo>
                  <a:lnTo>
                    <a:pt x="1641310" y="703580"/>
                  </a:lnTo>
                  <a:lnTo>
                    <a:pt x="1641522" y="608330"/>
                  </a:lnTo>
                  <a:close/>
                </a:path>
                <a:path w="1642110" h="1717039">
                  <a:moveTo>
                    <a:pt x="7337" y="703580"/>
                  </a:moveTo>
                  <a:lnTo>
                    <a:pt x="987" y="703580"/>
                  </a:lnTo>
                  <a:lnTo>
                    <a:pt x="733" y="875030"/>
                  </a:lnTo>
                  <a:lnTo>
                    <a:pt x="7082" y="875030"/>
                  </a:lnTo>
                  <a:lnTo>
                    <a:pt x="7337" y="703580"/>
                  </a:lnTo>
                  <a:close/>
                </a:path>
                <a:path w="1642110" h="1717039">
                  <a:moveTo>
                    <a:pt x="1641310" y="703580"/>
                  </a:moveTo>
                  <a:lnTo>
                    <a:pt x="1634212" y="703580"/>
                  </a:lnTo>
                  <a:lnTo>
                    <a:pt x="1633956" y="875030"/>
                  </a:lnTo>
                  <a:lnTo>
                    <a:pt x="1640930" y="875030"/>
                  </a:lnTo>
                  <a:lnTo>
                    <a:pt x="1641310" y="703580"/>
                  </a:lnTo>
                  <a:close/>
                </a:path>
                <a:path w="1642110" h="1717039">
                  <a:moveTo>
                    <a:pt x="7082" y="875030"/>
                  </a:moveTo>
                  <a:lnTo>
                    <a:pt x="733" y="875030"/>
                  </a:lnTo>
                  <a:lnTo>
                    <a:pt x="629" y="944880"/>
                  </a:lnTo>
                  <a:lnTo>
                    <a:pt x="6977" y="944880"/>
                  </a:lnTo>
                  <a:lnTo>
                    <a:pt x="7082" y="875030"/>
                  </a:lnTo>
                  <a:close/>
                </a:path>
                <a:path w="1642110" h="1717039">
                  <a:moveTo>
                    <a:pt x="1640930" y="875030"/>
                  </a:moveTo>
                  <a:lnTo>
                    <a:pt x="1633956" y="875030"/>
                  </a:lnTo>
                  <a:lnTo>
                    <a:pt x="1633852" y="944880"/>
                  </a:lnTo>
                  <a:lnTo>
                    <a:pt x="1640775" y="944880"/>
                  </a:lnTo>
                  <a:lnTo>
                    <a:pt x="1640930" y="875030"/>
                  </a:lnTo>
                  <a:close/>
                </a:path>
                <a:path w="1642110" h="1717039">
                  <a:moveTo>
                    <a:pt x="6977" y="944880"/>
                  </a:moveTo>
                  <a:lnTo>
                    <a:pt x="629" y="944880"/>
                  </a:lnTo>
                  <a:lnTo>
                    <a:pt x="545" y="1002030"/>
                  </a:lnTo>
                  <a:lnTo>
                    <a:pt x="6892" y="1002030"/>
                  </a:lnTo>
                  <a:lnTo>
                    <a:pt x="6977" y="944880"/>
                  </a:lnTo>
                  <a:close/>
                </a:path>
                <a:path w="1642110" h="1717039">
                  <a:moveTo>
                    <a:pt x="1640775" y="944880"/>
                  </a:moveTo>
                  <a:lnTo>
                    <a:pt x="1633852" y="944880"/>
                  </a:lnTo>
                  <a:lnTo>
                    <a:pt x="1633767" y="1002030"/>
                  </a:lnTo>
                  <a:lnTo>
                    <a:pt x="1640648" y="1002030"/>
                  </a:lnTo>
                  <a:lnTo>
                    <a:pt x="1640775" y="944880"/>
                  </a:lnTo>
                  <a:close/>
                </a:path>
                <a:path w="1642110" h="1717039">
                  <a:moveTo>
                    <a:pt x="6892" y="1002030"/>
                  </a:moveTo>
                  <a:lnTo>
                    <a:pt x="545" y="1002030"/>
                  </a:lnTo>
                  <a:lnTo>
                    <a:pt x="517" y="1021080"/>
                  </a:lnTo>
                  <a:lnTo>
                    <a:pt x="6864" y="1021080"/>
                  </a:lnTo>
                  <a:lnTo>
                    <a:pt x="6892" y="1002030"/>
                  </a:lnTo>
                  <a:close/>
                </a:path>
                <a:path w="1642110" h="1717039">
                  <a:moveTo>
                    <a:pt x="1640648" y="1002030"/>
                  </a:moveTo>
                  <a:lnTo>
                    <a:pt x="1633767" y="1002030"/>
                  </a:lnTo>
                  <a:lnTo>
                    <a:pt x="1633738" y="1021080"/>
                  </a:lnTo>
                  <a:lnTo>
                    <a:pt x="1640605" y="1021080"/>
                  </a:lnTo>
                  <a:lnTo>
                    <a:pt x="1640648" y="1002030"/>
                  </a:lnTo>
                  <a:close/>
                </a:path>
                <a:path w="1642110" h="1717039">
                  <a:moveTo>
                    <a:pt x="6864" y="1021080"/>
                  </a:moveTo>
                  <a:lnTo>
                    <a:pt x="517" y="1021080"/>
                  </a:lnTo>
                  <a:lnTo>
                    <a:pt x="445" y="1069340"/>
                  </a:lnTo>
                  <a:lnTo>
                    <a:pt x="6792" y="1069340"/>
                  </a:lnTo>
                  <a:lnTo>
                    <a:pt x="6864" y="1021080"/>
                  </a:lnTo>
                  <a:close/>
                </a:path>
                <a:path w="1642110" h="1717039">
                  <a:moveTo>
                    <a:pt x="1640605" y="1021080"/>
                  </a:moveTo>
                  <a:lnTo>
                    <a:pt x="1633738" y="1021080"/>
                  </a:lnTo>
                  <a:lnTo>
                    <a:pt x="1633667" y="1069340"/>
                  </a:lnTo>
                  <a:lnTo>
                    <a:pt x="1640498" y="1069340"/>
                  </a:lnTo>
                  <a:lnTo>
                    <a:pt x="1640605" y="1021080"/>
                  </a:lnTo>
                  <a:close/>
                </a:path>
                <a:path w="1642110" h="1717039">
                  <a:moveTo>
                    <a:pt x="6792" y="1069340"/>
                  </a:moveTo>
                  <a:lnTo>
                    <a:pt x="445" y="1069340"/>
                  </a:lnTo>
                  <a:lnTo>
                    <a:pt x="423" y="1084580"/>
                  </a:lnTo>
                  <a:lnTo>
                    <a:pt x="6769" y="1084580"/>
                  </a:lnTo>
                  <a:lnTo>
                    <a:pt x="6792" y="1069340"/>
                  </a:lnTo>
                  <a:close/>
                </a:path>
                <a:path w="1642110" h="1717039">
                  <a:moveTo>
                    <a:pt x="1640498" y="1069340"/>
                  </a:moveTo>
                  <a:lnTo>
                    <a:pt x="1633667" y="1069340"/>
                  </a:lnTo>
                  <a:lnTo>
                    <a:pt x="1633644" y="1084580"/>
                  </a:lnTo>
                  <a:lnTo>
                    <a:pt x="1640464" y="1084580"/>
                  </a:lnTo>
                  <a:lnTo>
                    <a:pt x="1640498" y="1069340"/>
                  </a:lnTo>
                  <a:close/>
                </a:path>
                <a:path w="1642110" h="1717039">
                  <a:moveTo>
                    <a:pt x="6769" y="1084580"/>
                  </a:moveTo>
                  <a:lnTo>
                    <a:pt x="423" y="1084580"/>
                  </a:lnTo>
                  <a:lnTo>
                    <a:pt x="385" y="1109980"/>
                  </a:lnTo>
                  <a:lnTo>
                    <a:pt x="6731" y="1109980"/>
                  </a:lnTo>
                  <a:lnTo>
                    <a:pt x="6769" y="1084580"/>
                  </a:lnTo>
                  <a:close/>
                </a:path>
                <a:path w="1642110" h="1717039">
                  <a:moveTo>
                    <a:pt x="1640464" y="1084580"/>
                  </a:moveTo>
                  <a:lnTo>
                    <a:pt x="1633644" y="1084580"/>
                  </a:lnTo>
                  <a:lnTo>
                    <a:pt x="1633606" y="1109980"/>
                  </a:lnTo>
                  <a:lnTo>
                    <a:pt x="1640408" y="1109980"/>
                  </a:lnTo>
                  <a:lnTo>
                    <a:pt x="1640464" y="1084580"/>
                  </a:lnTo>
                  <a:close/>
                </a:path>
                <a:path w="1642110" h="1717039">
                  <a:moveTo>
                    <a:pt x="6731" y="1109980"/>
                  </a:moveTo>
                  <a:lnTo>
                    <a:pt x="385" y="1109980"/>
                  </a:lnTo>
                  <a:lnTo>
                    <a:pt x="366" y="1122680"/>
                  </a:lnTo>
                  <a:lnTo>
                    <a:pt x="6712" y="1122680"/>
                  </a:lnTo>
                  <a:lnTo>
                    <a:pt x="6731" y="1109980"/>
                  </a:lnTo>
                  <a:close/>
                </a:path>
                <a:path w="1642110" h="1717039">
                  <a:moveTo>
                    <a:pt x="1640408" y="1109980"/>
                  </a:moveTo>
                  <a:lnTo>
                    <a:pt x="1633606" y="1109980"/>
                  </a:lnTo>
                  <a:lnTo>
                    <a:pt x="1633587" y="1122680"/>
                  </a:lnTo>
                  <a:lnTo>
                    <a:pt x="1640380" y="1122680"/>
                  </a:lnTo>
                  <a:lnTo>
                    <a:pt x="1640408" y="1109980"/>
                  </a:lnTo>
                  <a:close/>
                </a:path>
                <a:path w="1642110" h="1717039">
                  <a:moveTo>
                    <a:pt x="6712" y="1122680"/>
                  </a:moveTo>
                  <a:lnTo>
                    <a:pt x="366" y="1122680"/>
                  </a:lnTo>
                  <a:lnTo>
                    <a:pt x="272" y="1186180"/>
                  </a:lnTo>
                  <a:lnTo>
                    <a:pt x="6617" y="1186180"/>
                  </a:lnTo>
                  <a:lnTo>
                    <a:pt x="6712" y="1122680"/>
                  </a:lnTo>
                  <a:close/>
                </a:path>
                <a:path w="1642110" h="1717039">
                  <a:moveTo>
                    <a:pt x="1640380" y="1122680"/>
                  </a:moveTo>
                  <a:lnTo>
                    <a:pt x="1633587" y="1122680"/>
                  </a:lnTo>
                  <a:lnTo>
                    <a:pt x="1633492" y="1186180"/>
                  </a:lnTo>
                  <a:lnTo>
                    <a:pt x="1640239" y="1186180"/>
                  </a:lnTo>
                  <a:lnTo>
                    <a:pt x="1640380" y="1122680"/>
                  </a:lnTo>
                  <a:close/>
                </a:path>
                <a:path w="1642110" h="1717039">
                  <a:moveTo>
                    <a:pt x="6617" y="1186180"/>
                  </a:moveTo>
                  <a:lnTo>
                    <a:pt x="272" y="1186180"/>
                  </a:lnTo>
                  <a:lnTo>
                    <a:pt x="225" y="1217930"/>
                  </a:lnTo>
                  <a:lnTo>
                    <a:pt x="6570" y="1217930"/>
                  </a:lnTo>
                  <a:lnTo>
                    <a:pt x="6617" y="1186180"/>
                  </a:lnTo>
                  <a:close/>
                </a:path>
                <a:path w="1642110" h="1717039">
                  <a:moveTo>
                    <a:pt x="1640239" y="1186180"/>
                  </a:moveTo>
                  <a:lnTo>
                    <a:pt x="1633492" y="1186180"/>
                  </a:lnTo>
                  <a:lnTo>
                    <a:pt x="1633445" y="1217930"/>
                  </a:lnTo>
                  <a:lnTo>
                    <a:pt x="1640168" y="1217930"/>
                  </a:lnTo>
                  <a:lnTo>
                    <a:pt x="1640239" y="1186180"/>
                  </a:lnTo>
                  <a:close/>
                </a:path>
                <a:path w="1642110" h="1717039">
                  <a:moveTo>
                    <a:pt x="6570" y="1217930"/>
                  </a:moveTo>
                  <a:lnTo>
                    <a:pt x="225" y="1217930"/>
                  </a:lnTo>
                  <a:lnTo>
                    <a:pt x="169" y="1256030"/>
                  </a:lnTo>
                  <a:lnTo>
                    <a:pt x="6513" y="1256030"/>
                  </a:lnTo>
                  <a:lnTo>
                    <a:pt x="6570" y="1217930"/>
                  </a:lnTo>
                  <a:close/>
                </a:path>
                <a:path w="1642110" h="1717039">
                  <a:moveTo>
                    <a:pt x="1640168" y="1217930"/>
                  </a:moveTo>
                  <a:lnTo>
                    <a:pt x="1633445" y="1217930"/>
                  </a:lnTo>
                  <a:lnTo>
                    <a:pt x="1633388" y="1256030"/>
                  </a:lnTo>
                  <a:lnTo>
                    <a:pt x="1640084" y="1256030"/>
                  </a:lnTo>
                  <a:lnTo>
                    <a:pt x="1640168" y="1217930"/>
                  </a:lnTo>
                  <a:close/>
                </a:path>
                <a:path w="1642110" h="1717039">
                  <a:moveTo>
                    <a:pt x="6513" y="1256030"/>
                  </a:moveTo>
                  <a:lnTo>
                    <a:pt x="169" y="1256030"/>
                  </a:lnTo>
                  <a:lnTo>
                    <a:pt x="159" y="1262380"/>
                  </a:lnTo>
                  <a:lnTo>
                    <a:pt x="6503" y="1262380"/>
                  </a:lnTo>
                  <a:lnTo>
                    <a:pt x="6513" y="1256030"/>
                  </a:lnTo>
                  <a:close/>
                </a:path>
                <a:path w="1642110" h="1717039">
                  <a:moveTo>
                    <a:pt x="1640084" y="1256030"/>
                  </a:moveTo>
                  <a:lnTo>
                    <a:pt x="1633388" y="1256030"/>
                  </a:lnTo>
                  <a:lnTo>
                    <a:pt x="1633379" y="1262380"/>
                  </a:lnTo>
                  <a:lnTo>
                    <a:pt x="1640070" y="1262380"/>
                  </a:lnTo>
                  <a:lnTo>
                    <a:pt x="1640084" y="1256030"/>
                  </a:lnTo>
                  <a:close/>
                </a:path>
                <a:path w="1642110" h="1717039">
                  <a:moveTo>
                    <a:pt x="6503" y="1262380"/>
                  </a:moveTo>
                  <a:lnTo>
                    <a:pt x="159" y="1262380"/>
                  </a:lnTo>
                  <a:lnTo>
                    <a:pt x="131" y="1281430"/>
                  </a:lnTo>
                  <a:lnTo>
                    <a:pt x="6475" y="1281430"/>
                  </a:lnTo>
                  <a:lnTo>
                    <a:pt x="6503" y="1262380"/>
                  </a:lnTo>
                  <a:close/>
                </a:path>
                <a:path w="1642110" h="1717039">
                  <a:moveTo>
                    <a:pt x="1640070" y="1262380"/>
                  </a:moveTo>
                  <a:lnTo>
                    <a:pt x="1633379" y="1262380"/>
                  </a:lnTo>
                  <a:lnTo>
                    <a:pt x="1633350" y="1281430"/>
                  </a:lnTo>
                  <a:lnTo>
                    <a:pt x="1640027" y="1281430"/>
                  </a:lnTo>
                  <a:lnTo>
                    <a:pt x="1640070" y="1262380"/>
                  </a:lnTo>
                  <a:close/>
                </a:path>
                <a:path w="1642110" h="1717039">
                  <a:moveTo>
                    <a:pt x="6475" y="1281430"/>
                  </a:moveTo>
                  <a:lnTo>
                    <a:pt x="131" y="1281430"/>
                  </a:lnTo>
                  <a:lnTo>
                    <a:pt x="122" y="1287780"/>
                  </a:lnTo>
                  <a:lnTo>
                    <a:pt x="6466" y="1287780"/>
                  </a:lnTo>
                  <a:lnTo>
                    <a:pt x="6475" y="1281430"/>
                  </a:lnTo>
                  <a:close/>
                </a:path>
                <a:path w="1642110" h="1717039">
                  <a:moveTo>
                    <a:pt x="1640027" y="1281430"/>
                  </a:moveTo>
                  <a:lnTo>
                    <a:pt x="1633350" y="1281430"/>
                  </a:lnTo>
                  <a:lnTo>
                    <a:pt x="1633341" y="1287780"/>
                  </a:lnTo>
                  <a:lnTo>
                    <a:pt x="1640013" y="1287780"/>
                  </a:lnTo>
                  <a:lnTo>
                    <a:pt x="1640027" y="1281430"/>
                  </a:lnTo>
                  <a:close/>
                </a:path>
                <a:path w="1642110" h="1717039">
                  <a:moveTo>
                    <a:pt x="6466" y="1287780"/>
                  </a:moveTo>
                  <a:lnTo>
                    <a:pt x="122" y="1287780"/>
                  </a:lnTo>
                  <a:lnTo>
                    <a:pt x="94" y="1306830"/>
                  </a:lnTo>
                  <a:lnTo>
                    <a:pt x="6437" y="1306830"/>
                  </a:lnTo>
                  <a:lnTo>
                    <a:pt x="6466" y="1287780"/>
                  </a:lnTo>
                  <a:close/>
                </a:path>
                <a:path w="1642110" h="1717039">
                  <a:moveTo>
                    <a:pt x="1640013" y="1287780"/>
                  </a:moveTo>
                  <a:lnTo>
                    <a:pt x="1633341" y="1287780"/>
                  </a:lnTo>
                  <a:lnTo>
                    <a:pt x="1633312" y="1306830"/>
                  </a:lnTo>
                  <a:lnTo>
                    <a:pt x="1639971" y="1306830"/>
                  </a:lnTo>
                  <a:lnTo>
                    <a:pt x="1640013" y="1287780"/>
                  </a:lnTo>
                  <a:close/>
                </a:path>
                <a:path w="1642110" h="1717039">
                  <a:moveTo>
                    <a:pt x="6437" y="1306830"/>
                  </a:moveTo>
                  <a:lnTo>
                    <a:pt x="94" y="1306830"/>
                  </a:lnTo>
                  <a:lnTo>
                    <a:pt x="84" y="1313180"/>
                  </a:lnTo>
                  <a:lnTo>
                    <a:pt x="6428" y="1313180"/>
                  </a:lnTo>
                  <a:lnTo>
                    <a:pt x="6437" y="1306830"/>
                  </a:lnTo>
                  <a:close/>
                </a:path>
                <a:path w="1642110" h="1717039">
                  <a:moveTo>
                    <a:pt x="1639971" y="1306830"/>
                  </a:moveTo>
                  <a:lnTo>
                    <a:pt x="1633312" y="1306830"/>
                  </a:lnTo>
                  <a:lnTo>
                    <a:pt x="1633303" y="1313180"/>
                  </a:lnTo>
                  <a:lnTo>
                    <a:pt x="1639957" y="1313180"/>
                  </a:lnTo>
                  <a:lnTo>
                    <a:pt x="1639971" y="1306830"/>
                  </a:lnTo>
                  <a:close/>
                </a:path>
                <a:path w="1642110" h="1717039">
                  <a:moveTo>
                    <a:pt x="6428" y="1313180"/>
                  </a:moveTo>
                  <a:lnTo>
                    <a:pt x="84" y="1313180"/>
                  </a:lnTo>
                  <a:lnTo>
                    <a:pt x="56" y="1332230"/>
                  </a:lnTo>
                  <a:lnTo>
                    <a:pt x="6399" y="1332230"/>
                  </a:lnTo>
                  <a:lnTo>
                    <a:pt x="6428" y="1313180"/>
                  </a:lnTo>
                  <a:close/>
                </a:path>
                <a:path w="1642110" h="1717039">
                  <a:moveTo>
                    <a:pt x="1639957" y="1313180"/>
                  </a:moveTo>
                  <a:lnTo>
                    <a:pt x="1633303" y="1313180"/>
                  </a:lnTo>
                  <a:lnTo>
                    <a:pt x="1633274" y="1332230"/>
                  </a:lnTo>
                  <a:lnTo>
                    <a:pt x="1639914" y="1332230"/>
                  </a:lnTo>
                  <a:lnTo>
                    <a:pt x="1639957" y="1313180"/>
                  </a:lnTo>
                  <a:close/>
                </a:path>
                <a:path w="1642110" h="1717039">
                  <a:moveTo>
                    <a:pt x="6399" y="1332230"/>
                  </a:moveTo>
                  <a:lnTo>
                    <a:pt x="56" y="1332230"/>
                  </a:lnTo>
                  <a:lnTo>
                    <a:pt x="18" y="1357630"/>
                  </a:lnTo>
                  <a:lnTo>
                    <a:pt x="6361" y="1357630"/>
                  </a:lnTo>
                  <a:lnTo>
                    <a:pt x="6399" y="1332230"/>
                  </a:lnTo>
                  <a:close/>
                </a:path>
                <a:path w="1642110" h="1717039">
                  <a:moveTo>
                    <a:pt x="1639914" y="1332230"/>
                  </a:moveTo>
                  <a:lnTo>
                    <a:pt x="1633274" y="1332230"/>
                  </a:lnTo>
                  <a:lnTo>
                    <a:pt x="1633237" y="1357630"/>
                  </a:lnTo>
                  <a:lnTo>
                    <a:pt x="1639858" y="1357630"/>
                  </a:lnTo>
                  <a:lnTo>
                    <a:pt x="1639914" y="1332230"/>
                  </a:lnTo>
                  <a:close/>
                </a:path>
                <a:path w="1642110" h="1717039">
                  <a:moveTo>
                    <a:pt x="6361" y="1357630"/>
                  </a:moveTo>
                  <a:lnTo>
                    <a:pt x="18" y="1357630"/>
                  </a:lnTo>
                  <a:lnTo>
                    <a:pt x="9" y="1363980"/>
                  </a:lnTo>
                  <a:lnTo>
                    <a:pt x="6352" y="1363980"/>
                  </a:lnTo>
                  <a:lnTo>
                    <a:pt x="6361" y="1357630"/>
                  </a:lnTo>
                  <a:close/>
                </a:path>
                <a:path w="1642110" h="1717039">
                  <a:moveTo>
                    <a:pt x="1639858" y="1357630"/>
                  </a:moveTo>
                  <a:lnTo>
                    <a:pt x="1633237" y="1357630"/>
                  </a:lnTo>
                  <a:lnTo>
                    <a:pt x="1633227" y="1363980"/>
                  </a:lnTo>
                  <a:lnTo>
                    <a:pt x="1639844" y="1363980"/>
                  </a:lnTo>
                  <a:lnTo>
                    <a:pt x="1639858" y="1357630"/>
                  </a:lnTo>
                  <a:close/>
                </a:path>
                <a:path w="1642110" h="1717039">
                  <a:moveTo>
                    <a:pt x="6352" y="1363980"/>
                  </a:moveTo>
                  <a:lnTo>
                    <a:pt x="9" y="1363980"/>
                  </a:lnTo>
                  <a:lnTo>
                    <a:pt x="0" y="1370330"/>
                  </a:lnTo>
                  <a:lnTo>
                    <a:pt x="6342" y="1370330"/>
                  </a:lnTo>
                  <a:lnTo>
                    <a:pt x="6352" y="1363980"/>
                  </a:lnTo>
                  <a:close/>
                </a:path>
                <a:path w="1642110" h="1717039">
                  <a:moveTo>
                    <a:pt x="1639844" y="1363980"/>
                  </a:moveTo>
                  <a:lnTo>
                    <a:pt x="1633227" y="1363980"/>
                  </a:lnTo>
                  <a:lnTo>
                    <a:pt x="1633218" y="1370330"/>
                  </a:lnTo>
                  <a:lnTo>
                    <a:pt x="1639830" y="1370330"/>
                  </a:lnTo>
                  <a:lnTo>
                    <a:pt x="1639844" y="1363980"/>
                  </a:lnTo>
                  <a:close/>
                </a:path>
                <a:path w="1642110" h="1717039">
                  <a:moveTo>
                    <a:pt x="1639830" y="1370330"/>
                  </a:moveTo>
                  <a:lnTo>
                    <a:pt x="1633218" y="1370330"/>
                  </a:lnTo>
                  <a:lnTo>
                    <a:pt x="1633195" y="1385570"/>
                  </a:lnTo>
                  <a:lnTo>
                    <a:pt x="1633980" y="1385570"/>
                  </a:lnTo>
                  <a:lnTo>
                    <a:pt x="1633980" y="1384300"/>
                  </a:lnTo>
                  <a:lnTo>
                    <a:pt x="1635250" y="1384300"/>
                  </a:lnTo>
                  <a:lnTo>
                    <a:pt x="1635250" y="1381760"/>
                  </a:lnTo>
                  <a:lnTo>
                    <a:pt x="1636520" y="1381760"/>
                  </a:lnTo>
                  <a:lnTo>
                    <a:pt x="1636520" y="1379220"/>
                  </a:lnTo>
                  <a:lnTo>
                    <a:pt x="1637790" y="1379220"/>
                  </a:lnTo>
                  <a:lnTo>
                    <a:pt x="1637790" y="1376680"/>
                  </a:lnTo>
                  <a:lnTo>
                    <a:pt x="1639060" y="1376680"/>
                  </a:lnTo>
                  <a:lnTo>
                    <a:pt x="1639060" y="1375410"/>
                  </a:lnTo>
                  <a:lnTo>
                    <a:pt x="1639819" y="1375410"/>
                  </a:lnTo>
                  <a:lnTo>
                    <a:pt x="1639830" y="1370330"/>
                  </a:lnTo>
                  <a:close/>
                </a:path>
                <a:path w="1642110" h="1717039">
                  <a:moveTo>
                    <a:pt x="6342" y="1370330"/>
                  </a:moveTo>
                  <a:lnTo>
                    <a:pt x="760" y="1370330"/>
                  </a:lnTo>
                  <a:lnTo>
                    <a:pt x="760" y="1372870"/>
                  </a:lnTo>
                  <a:lnTo>
                    <a:pt x="2030" y="1372870"/>
                  </a:lnTo>
                  <a:lnTo>
                    <a:pt x="2030" y="1375410"/>
                  </a:lnTo>
                  <a:lnTo>
                    <a:pt x="3300" y="1375410"/>
                  </a:lnTo>
                  <a:lnTo>
                    <a:pt x="3300" y="1377950"/>
                  </a:lnTo>
                  <a:lnTo>
                    <a:pt x="4570" y="1377950"/>
                  </a:lnTo>
                  <a:lnTo>
                    <a:pt x="4570" y="1379220"/>
                  </a:lnTo>
                  <a:lnTo>
                    <a:pt x="5840" y="1379220"/>
                  </a:lnTo>
                  <a:lnTo>
                    <a:pt x="5840" y="1381760"/>
                  </a:lnTo>
                  <a:lnTo>
                    <a:pt x="6325" y="1381760"/>
                  </a:lnTo>
                  <a:lnTo>
                    <a:pt x="6342" y="1370330"/>
                  </a:lnTo>
                  <a:close/>
                </a:path>
                <a:path w="1642110" h="1717039">
                  <a:moveTo>
                    <a:pt x="1308860" y="1715256"/>
                  </a:moveTo>
                  <a:lnTo>
                    <a:pt x="333500" y="1715256"/>
                  </a:lnTo>
                  <a:lnTo>
                    <a:pt x="819275" y="1716526"/>
                  </a:lnTo>
                  <a:lnTo>
                    <a:pt x="1308860" y="1716526"/>
                  </a:lnTo>
                  <a:lnTo>
                    <a:pt x="1308860" y="1715256"/>
                  </a:lnTo>
                  <a:close/>
                </a:path>
                <a:path w="1642110" h="1717039">
                  <a:moveTo>
                    <a:pt x="1311400" y="1713986"/>
                  </a:moveTo>
                  <a:lnTo>
                    <a:pt x="330960" y="1713986"/>
                  </a:lnTo>
                  <a:lnTo>
                    <a:pt x="330960" y="1715256"/>
                  </a:lnTo>
                  <a:lnTo>
                    <a:pt x="1311400" y="1715256"/>
                  </a:lnTo>
                  <a:lnTo>
                    <a:pt x="1311400" y="1713986"/>
                  </a:lnTo>
                  <a:close/>
                </a:path>
                <a:path w="1642110" h="1717039">
                  <a:moveTo>
                    <a:pt x="1312670" y="1712716"/>
                  </a:moveTo>
                  <a:lnTo>
                    <a:pt x="329690" y="1712716"/>
                  </a:lnTo>
                  <a:lnTo>
                    <a:pt x="329690" y="1713986"/>
                  </a:lnTo>
                  <a:lnTo>
                    <a:pt x="1312670" y="1713986"/>
                  </a:lnTo>
                  <a:lnTo>
                    <a:pt x="1312670" y="1712716"/>
                  </a:lnTo>
                  <a:close/>
                </a:path>
                <a:path w="1642110" h="1717039">
                  <a:moveTo>
                    <a:pt x="1315210" y="1711446"/>
                  </a:moveTo>
                  <a:lnTo>
                    <a:pt x="327150" y="1711446"/>
                  </a:lnTo>
                  <a:lnTo>
                    <a:pt x="327150" y="1712716"/>
                  </a:lnTo>
                  <a:lnTo>
                    <a:pt x="1315210" y="1712716"/>
                  </a:lnTo>
                  <a:lnTo>
                    <a:pt x="1315210" y="1711446"/>
                  </a:lnTo>
                  <a:close/>
                </a:path>
                <a:path w="1642110" h="1717039">
                  <a:moveTo>
                    <a:pt x="1317750" y="1710176"/>
                  </a:moveTo>
                  <a:lnTo>
                    <a:pt x="325880" y="1710176"/>
                  </a:lnTo>
                  <a:lnTo>
                    <a:pt x="325880" y="1711446"/>
                  </a:lnTo>
                  <a:lnTo>
                    <a:pt x="1317750" y="1711446"/>
                  </a:lnTo>
                  <a:lnTo>
                    <a:pt x="1317750" y="1710176"/>
                  </a:lnTo>
                  <a:close/>
                </a:path>
                <a:path w="1642110" h="1717039">
                  <a:moveTo>
                    <a:pt x="320800" y="1707636"/>
                  </a:moveTo>
                  <a:lnTo>
                    <a:pt x="320800" y="1708906"/>
                  </a:lnTo>
                  <a:lnTo>
                    <a:pt x="323340" y="1708906"/>
                  </a:lnTo>
                  <a:lnTo>
                    <a:pt x="323340" y="1710176"/>
                  </a:lnTo>
                  <a:lnTo>
                    <a:pt x="1090420" y="1710176"/>
                  </a:lnTo>
                  <a:lnTo>
                    <a:pt x="320800" y="1707636"/>
                  </a:lnTo>
                  <a:close/>
                </a:path>
              </a:pathLst>
            </a:custGeom>
            <a:solidFill>
              <a:srgbClr val="615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3947645" y="901700"/>
              <a:ext cx="1628775" cy="1703705"/>
            </a:xfrm>
            <a:custGeom>
              <a:avLst/>
              <a:gdLst/>
              <a:ahLst/>
              <a:cxnLst/>
              <a:rect l="l" t="t" r="r" b="b"/>
              <a:pathLst>
                <a:path w="1628775" h="1703705">
                  <a:moveTo>
                    <a:pt x="1320314" y="6350"/>
                  </a:moveTo>
                  <a:lnTo>
                    <a:pt x="308124" y="6350"/>
                  </a:lnTo>
                  <a:lnTo>
                    <a:pt x="1320314" y="7620"/>
                  </a:lnTo>
                  <a:lnTo>
                    <a:pt x="1320314" y="6350"/>
                  </a:lnTo>
                  <a:close/>
                </a:path>
                <a:path w="1628775" h="1703705">
                  <a:moveTo>
                    <a:pt x="311934" y="3810"/>
                  </a:moveTo>
                  <a:lnTo>
                    <a:pt x="309394" y="3810"/>
                  </a:lnTo>
                  <a:lnTo>
                    <a:pt x="309394" y="6350"/>
                  </a:lnTo>
                  <a:lnTo>
                    <a:pt x="311934" y="6350"/>
                  </a:lnTo>
                  <a:lnTo>
                    <a:pt x="311934" y="3810"/>
                  </a:lnTo>
                  <a:close/>
                </a:path>
                <a:path w="1628775" h="1703705">
                  <a:moveTo>
                    <a:pt x="1317774" y="3810"/>
                  </a:moveTo>
                  <a:lnTo>
                    <a:pt x="1316504" y="3810"/>
                  </a:lnTo>
                  <a:lnTo>
                    <a:pt x="1316504" y="6350"/>
                  </a:lnTo>
                  <a:lnTo>
                    <a:pt x="1317774" y="6350"/>
                  </a:lnTo>
                  <a:lnTo>
                    <a:pt x="1317774" y="3810"/>
                  </a:lnTo>
                  <a:close/>
                </a:path>
                <a:path w="1628775" h="1703705">
                  <a:moveTo>
                    <a:pt x="315744" y="2539"/>
                  </a:moveTo>
                  <a:lnTo>
                    <a:pt x="314474" y="2539"/>
                  </a:lnTo>
                  <a:lnTo>
                    <a:pt x="314474" y="3810"/>
                  </a:lnTo>
                  <a:lnTo>
                    <a:pt x="315744" y="3810"/>
                  </a:lnTo>
                  <a:lnTo>
                    <a:pt x="315744" y="2539"/>
                  </a:lnTo>
                  <a:close/>
                </a:path>
                <a:path w="1628775" h="1703705">
                  <a:moveTo>
                    <a:pt x="1313964" y="2539"/>
                  </a:moveTo>
                  <a:lnTo>
                    <a:pt x="1312694" y="2539"/>
                  </a:lnTo>
                  <a:lnTo>
                    <a:pt x="1312694" y="3810"/>
                  </a:lnTo>
                  <a:lnTo>
                    <a:pt x="1313964" y="3810"/>
                  </a:lnTo>
                  <a:lnTo>
                    <a:pt x="1313964" y="2539"/>
                  </a:lnTo>
                  <a:close/>
                </a:path>
                <a:path w="1628775" h="1703705">
                  <a:moveTo>
                    <a:pt x="318284" y="0"/>
                  </a:moveTo>
                  <a:lnTo>
                    <a:pt x="318284" y="2539"/>
                  </a:lnTo>
                  <a:lnTo>
                    <a:pt x="1310154" y="2539"/>
                  </a:lnTo>
                  <a:lnTo>
                    <a:pt x="1310154" y="1270"/>
                  </a:lnTo>
                  <a:lnTo>
                    <a:pt x="318284" y="0"/>
                  </a:lnTo>
                  <a:close/>
                </a:path>
                <a:path w="1628775" h="1703705">
                  <a:moveTo>
                    <a:pt x="7938" y="314960"/>
                  </a:moveTo>
                  <a:lnTo>
                    <a:pt x="7134" y="314960"/>
                  </a:lnTo>
                  <a:lnTo>
                    <a:pt x="7134" y="316230"/>
                  </a:lnTo>
                  <a:lnTo>
                    <a:pt x="7936" y="316230"/>
                  </a:lnTo>
                  <a:lnTo>
                    <a:pt x="7938" y="314960"/>
                  </a:lnTo>
                  <a:close/>
                </a:path>
                <a:path w="1628775" h="1703705">
                  <a:moveTo>
                    <a:pt x="1622574" y="314960"/>
                  </a:moveTo>
                  <a:lnTo>
                    <a:pt x="1622112" y="314960"/>
                  </a:lnTo>
                  <a:lnTo>
                    <a:pt x="1622111" y="316230"/>
                  </a:lnTo>
                  <a:lnTo>
                    <a:pt x="1622574" y="316230"/>
                  </a:lnTo>
                  <a:lnTo>
                    <a:pt x="1622574" y="314960"/>
                  </a:lnTo>
                  <a:close/>
                </a:path>
                <a:path w="1628775" h="1703705">
                  <a:moveTo>
                    <a:pt x="7936" y="316230"/>
                  </a:moveTo>
                  <a:lnTo>
                    <a:pt x="5864" y="316230"/>
                  </a:lnTo>
                  <a:lnTo>
                    <a:pt x="5864" y="318770"/>
                  </a:lnTo>
                  <a:lnTo>
                    <a:pt x="4594" y="318770"/>
                  </a:lnTo>
                  <a:lnTo>
                    <a:pt x="4594" y="321310"/>
                  </a:lnTo>
                  <a:lnTo>
                    <a:pt x="3324" y="321310"/>
                  </a:lnTo>
                  <a:lnTo>
                    <a:pt x="3324" y="323850"/>
                  </a:lnTo>
                  <a:lnTo>
                    <a:pt x="2054" y="323850"/>
                  </a:lnTo>
                  <a:lnTo>
                    <a:pt x="2054" y="325120"/>
                  </a:lnTo>
                  <a:lnTo>
                    <a:pt x="1567" y="325120"/>
                  </a:lnTo>
                  <a:lnTo>
                    <a:pt x="1524" y="354330"/>
                  </a:lnTo>
                  <a:lnTo>
                    <a:pt x="7879" y="354330"/>
                  </a:lnTo>
                  <a:lnTo>
                    <a:pt x="7936" y="316230"/>
                  </a:lnTo>
                  <a:close/>
                </a:path>
                <a:path w="1628775" h="1703705">
                  <a:moveTo>
                    <a:pt x="1623844" y="316230"/>
                  </a:moveTo>
                  <a:lnTo>
                    <a:pt x="1622111" y="316230"/>
                  </a:lnTo>
                  <a:lnTo>
                    <a:pt x="1622053" y="354330"/>
                  </a:lnTo>
                  <a:lnTo>
                    <a:pt x="1628398" y="354330"/>
                  </a:lnTo>
                  <a:lnTo>
                    <a:pt x="1628441" y="325120"/>
                  </a:lnTo>
                  <a:lnTo>
                    <a:pt x="1627654" y="325120"/>
                  </a:lnTo>
                  <a:lnTo>
                    <a:pt x="1627654" y="323850"/>
                  </a:lnTo>
                  <a:lnTo>
                    <a:pt x="1626384" y="323850"/>
                  </a:lnTo>
                  <a:lnTo>
                    <a:pt x="1626384" y="321310"/>
                  </a:lnTo>
                  <a:lnTo>
                    <a:pt x="1625114" y="321310"/>
                  </a:lnTo>
                  <a:lnTo>
                    <a:pt x="1625114" y="318770"/>
                  </a:lnTo>
                  <a:lnTo>
                    <a:pt x="1623844" y="318770"/>
                  </a:lnTo>
                  <a:lnTo>
                    <a:pt x="1623844" y="316230"/>
                  </a:lnTo>
                  <a:close/>
                </a:path>
                <a:path w="1628775" h="1703705">
                  <a:moveTo>
                    <a:pt x="7879" y="354330"/>
                  </a:moveTo>
                  <a:lnTo>
                    <a:pt x="1524" y="354330"/>
                  </a:lnTo>
                  <a:lnTo>
                    <a:pt x="1514" y="360680"/>
                  </a:lnTo>
                  <a:lnTo>
                    <a:pt x="7870" y="360680"/>
                  </a:lnTo>
                  <a:lnTo>
                    <a:pt x="7879" y="354330"/>
                  </a:lnTo>
                  <a:close/>
                </a:path>
                <a:path w="1628775" h="1703705">
                  <a:moveTo>
                    <a:pt x="1628398" y="354330"/>
                  </a:moveTo>
                  <a:lnTo>
                    <a:pt x="1622053" y="354330"/>
                  </a:lnTo>
                  <a:lnTo>
                    <a:pt x="1622044" y="360680"/>
                  </a:lnTo>
                  <a:lnTo>
                    <a:pt x="1628388" y="360680"/>
                  </a:lnTo>
                  <a:lnTo>
                    <a:pt x="1628398" y="354330"/>
                  </a:lnTo>
                  <a:close/>
                </a:path>
                <a:path w="1628775" h="1703705">
                  <a:moveTo>
                    <a:pt x="7870" y="360680"/>
                  </a:moveTo>
                  <a:lnTo>
                    <a:pt x="1514" y="360680"/>
                  </a:lnTo>
                  <a:lnTo>
                    <a:pt x="1505" y="367030"/>
                  </a:lnTo>
                  <a:lnTo>
                    <a:pt x="7860" y="367030"/>
                  </a:lnTo>
                  <a:lnTo>
                    <a:pt x="7870" y="360680"/>
                  </a:lnTo>
                  <a:close/>
                </a:path>
                <a:path w="1628775" h="1703705">
                  <a:moveTo>
                    <a:pt x="1628388" y="360680"/>
                  </a:moveTo>
                  <a:lnTo>
                    <a:pt x="1622044" y="360680"/>
                  </a:lnTo>
                  <a:lnTo>
                    <a:pt x="1622034" y="367030"/>
                  </a:lnTo>
                  <a:lnTo>
                    <a:pt x="1628379" y="367030"/>
                  </a:lnTo>
                  <a:lnTo>
                    <a:pt x="1628388" y="360680"/>
                  </a:lnTo>
                  <a:close/>
                </a:path>
                <a:path w="1628775" h="1703705">
                  <a:moveTo>
                    <a:pt x="7860" y="367030"/>
                  </a:moveTo>
                  <a:lnTo>
                    <a:pt x="1505" y="367030"/>
                  </a:lnTo>
                  <a:lnTo>
                    <a:pt x="1486" y="379730"/>
                  </a:lnTo>
                  <a:lnTo>
                    <a:pt x="7841" y="379730"/>
                  </a:lnTo>
                  <a:lnTo>
                    <a:pt x="7860" y="367030"/>
                  </a:lnTo>
                  <a:close/>
                </a:path>
                <a:path w="1628775" h="1703705">
                  <a:moveTo>
                    <a:pt x="1628379" y="367030"/>
                  </a:moveTo>
                  <a:lnTo>
                    <a:pt x="1622034" y="367030"/>
                  </a:lnTo>
                  <a:lnTo>
                    <a:pt x="1622015" y="379730"/>
                  </a:lnTo>
                  <a:lnTo>
                    <a:pt x="1628360" y="379730"/>
                  </a:lnTo>
                  <a:lnTo>
                    <a:pt x="1628379" y="367030"/>
                  </a:lnTo>
                  <a:close/>
                </a:path>
                <a:path w="1628775" h="1703705">
                  <a:moveTo>
                    <a:pt x="7841" y="379730"/>
                  </a:moveTo>
                  <a:lnTo>
                    <a:pt x="1486" y="379730"/>
                  </a:lnTo>
                  <a:lnTo>
                    <a:pt x="1448" y="405130"/>
                  </a:lnTo>
                  <a:lnTo>
                    <a:pt x="7803" y="405130"/>
                  </a:lnTo>
                  <a:lnTo>
                    <a:pt x="7841" y="379730"/>
                  </a:lnTo>
                  <a:close/>
                </a:path>
                <a:path w="1628775" h="1703705">
                  <a:moveTo>
                    <a:pt x="1628360" y="379730"/>
                  </a:moveTo>
                  <a:lnTo>
                    <a:pt x="1622015" y="379730"/>
                  </a:lnTo>
                  <a:lnTo>
                    <a:pt x="1621977" y="405130"/>
                  </a:lnTo>
                  <a:lnTo>
                    <a:pt x="1628322" y="405130"/>
                  </a:lnTo>
                  <a:lnTo>
                    <a:pt x="1628360" y="379730"/>
                  </a:lnTo>
                  <a:close/>
                </a:path>
                <a:path w="1628775" h="1703705">
                  <a:moveTo>
                    <a:pt x="7803" y="405130"/>
                  </a:moveTo>
                  <a:lnTo>
                    <a:pt x="1448" y="405130"/>
                  </a:lnTo>
                  <a:lnTo>
                    <a:pt x="1419" y="424180"/>
                  </a:lnTo>
                  <a:lnTo>
                    <a:pt x="7774" y="424180"/>
                  </a:lnTo>
                  <a:lnTo>
                    <a:pt x="7803" y="405130"/>
                  </a:lnTo>
                  <a:close/>
                </a:path>
                <a:path w="1628775" h="1703705">
                  <a:moveTo>
                    <a:pt x="1628322" y="405130"/>
                  </a:moveTo>
                  <a:lnTo>
                    <a:pt x="1621977" y="405130"/>
                  </a:lnTo>
                  <a:lnTo>
                    <a:pt x="1621948" y="424180"/>
                  </a:lnTo>
                  <a:lnTo>
                    <a:pt x="1628294" y="424180"/>
                  </a:lnTo>
                  <a:lnTo>
                    <a:pt x="1628322" y="405130"/>
                  </a:lnTo>
                  <a:close/>
                </a:path>
                <a:path w="1628775" h="1703705">
                  <a:moveTo>
                    <a:pt x="7774" y="424180"/>
                  </a:moveTo>
                  <a:lnTo>
                    <a:pt x="1419" y="424180"/>
                  </a:lnTo>
                  <a:lnTo>
                    <a:pt x="1381" y="449580"/>
                  </a:lnTo>
                  <a:lnTo>
                    <a:pt x="7736" y="449580"/>
                  </a:lnTo>
                  <a:lnTo>
                    <a:pt x="7774" y="424180"/>
                  </a:lnTo>
                  <a:close/>
                </a:path>
                <a:path w="1628775" h="1703705">
                  <a:moveTo>
                    <a:pt x="1628294" y="424180"/>
                  </a:moveTo>
                  <a:lnTo>
                    <a:pt x="1621948" y="424180"/>
                  </a:lnTo>
                  <a:lnTo>
                    <a:pt x="1621910" y="449580"/>
                  </a:lnTo>
                  <a:lnTo>
                    <a:pt x="1628256" y="449580"/>
                  </a:lnTo>
                  <a:lnTo>
                    <a:pt x="1628294" y="424180"/>
                  </a:lnTo>
                  <a:close/>
                </a:path>
                <a:path w="1628775" h="1703705">
                  <a:moveTo>
                    <a:pt x="7736" y="449580"/>
                  </a:moveTo>
                  <a:lnTo>
                    <a:pt x="1381" y="449580"/>
                  </a:lnTo>
                  <a:lnTo>
                    <a:pt x="1324" y="487680"/>
                  </a:lnTo>
                  <a:lnTo>
                    <a:pt x="7679" y="487680"/>
                  </a:lnTo>
                  <a:lnTo>
                    <a:pt x="7736" y="449580"/>
                  </a:lnTo>
                  <a:close/>
                </a:path>
                <a:path w="1628775" h="1703705">
                  <a:moveTo>
                    <a:pt x="1628256" y="449580"/>
                  </a:moveTo>
                  <a:lnTo>
                    <a:pt x="1621910" y="449580"/>
                  </a:lnTo>
                  <a:lnTo>
                    <a:pt x="1621853" y="487680"/>
                  </a:lnTo>
                  <a:lnTo>
                    <a:pt x="1628199" y="487680"/>
                  </a:lnTo>
                  <a:lnTo>
                    <a:pt x="1628256" y="449580"/>
                  </a:lnTo>
                  <a:close/>
                </a:path>
                <a:path w="1628775" h="1703705">
                  <a:moveTo>
                    <a:pt x="7679" y="487680"/>
                  </a:moveTo>
                  <a:lnTo>
                    <a:pt x="1324" y="487680"/>
                  </a:lnTo>
                  <a:lnTo>
                    <a:pt x="1287" y="513080"/>
                  </a:lnTo>
                  <a:lnTo>
                    <a:pt x="7640" y="513080"/>
                  </a:lnTo>
                  <a:lnTo>
                    <a:pt x="7679" y="487680"/>
                  </a:lnTo>
                  <a:close/>
                </a:path>
                <a:path w="1628775" h="1703705">
                  <a:moveTo>
                    <a:pt x="1628199" y="487680"/>
                  </a:moveTo>
                  <a:lnTo>
                    <a:pt x="1621853" y="487680"/>
                  </a:lnTo>
                  <a:lnTo>
                    <a:pt x="1621815" y="513080"/>
                  </a:lnTo>
                  <a:lnTo>
                    <a:pt x="1628161" y="513080"/>
                  </a:lnTo>
                  <a:lnTo>
                    <a:pt x="1628199" y="487680"/>
                  </a:lnTo>
                  <a:close/>
                </a:path>
                <a:path w="1628775" h="1703705">
                  <a:moveTo>
                    <a:pt x="7640" y="513080"/>
                  </a:moveTo>
                  <a:lnTo>
                    <a:pt x="1287" y="513080"/>
                  </a:lnTo>
                  <a:lnTo>
                    <a:pt x="1173" y="589280"/>
                  </a:lnTo>
                  <a:lnTo>
                    <a:pt x="7526" y="589280"/>
                  </a:lnTo>
                  <a:lnTo>
                    <a:pt x="7640" y="513080"/>
                  </a:lnTo>
                  <a:close/>
                </a:path>
                <a:path w="1628775" h="1703705">
                  <a:moveTo>
                    <a:pt x="1628161" y="513080"/>
                  </a:moveTo>
                  <a:lnTo>
                    <a:pt x="1621815" y="513080"/>
                  </a:lnTo>
                  <a:lnTo>
                    <a:pt x="1621700" y="589280"/>
                  </a:lnTo>
                  <a:lnTo>
                    <a:pt x="1628047" y="589280"/>
                  </a:lnTo>
                  <a:lnTo>
                    <a:pt x="1628161" y="513080"/>
                  </a:lnTo>
                  <a:close/>
                </a:path>
                <a:path w="1628775" h="1703705">
                  <a:moveTo>
                    <a:pt x="7526" y="589280"/>
                  </a:moveTo>
                  <a:lnTo>
                    <a:pt x="1173" y="589280"/>
                  </a:lnTo>
                  <a:lnTo>
                    <a:pt x="1154" y="601980"/>
                  </a:lnTo>
                  <a:lnTo>
                    <a:pt x="7507" y="601980"/>
                  </a:lnTo>
                  <a:lnTo>
                    <a:pt x="7526" y="589280"/>
                  </a:lnTo>
                  <a:close/>
                </a:path>
                <a:path w="1628775" h="1703705">
                  <a:moveTo>
                    <a:pt x="1628047" y="589280"/>
                  </a:moveTo>
                  <a:lnTo>
                    <a:pt x="1621700" y="589280"/>
                  </a:lnTo>
                  <a:lnTo>
                    <a:pt x="1621681" y="601980"/>
                  </a:lnTo>
                  <a:lnTo>
                    <a:pt x="1628028" y="601980"/>
                  </a:lnTo>
                  <a:lnTo>
                    <a:pt x="1628047" y="589280"/>
                  </a:lnTo>
                  <a:close/>
                </a:path>
                <a:path w="1628775" h="1703705">
                  <a:moveTo>
                    <a:pt x="7507" y="601980"/>
                  </a:moveTo>
                  <a:lnTo>
                    <a:pt x="1154" y="601980"/>
                  </a:lnTo>
                  <a:lnTo>
                    <a:pt x="1012" y="697230"/>
                  </a:lnTo>
                  <a:lnTo>
                    <a:pt x="7363" y="697230"/>
                  </a:lnTo>
                  <a:lnTo>
                    <a:pt x="7507" y="601980"/>
                  </a:lnTo>
                  <a:close/>
                </a:path>
                <a:path w="1628775" h="1703705">
                  <a:moveTo>
                    <a:pt x="1628028" y="601980"/>
                  </a:moveTo>
                  <a:lnTo>
                    <a:pt x="1621681" y="601980"/>
                  </a:lnTo>
                  <a:lnTo>
                    <a:pt x="1621538" y="697230"/>
                  </a:lnTo>
                  <a:lnTo>
                    <a:pt x="1627886" y="697230"/>
                  </a:lnTo>
                  <a:lnTo>
                    <a:pt x="1628028" y="601980"/>
                  </a:lnTo>
                  <a:close/>
                </a:path>
                <a:path w="1628775" h="1703705">
                  <a:moveTo>
                    <a:pt x="7363" y="697230"/>
                  </a:moveTo>
                  <a:lnTo>
                    <a:pt x="1012" y="697230"/>
                  </a:lnTo>
                  <a:lnTo>
                    <a:pt x="756" y="868680"/>
                  </a:lnTo>
                  <a:lnTo>
                    <a:pt x="7106" y="868680"/>
                  </a:lnTo>
                  <a:lnTo>
                    <a:pt x="7363" y="697230"/>
                  </a:lnTo>
                  <a:close/>
                </a:path>
                <a:path w="1628775" h="1703705">
                  <a:moveTo>
                    <a:pt x="1627886" y="697230"/>
                  </a:moveTo>
                  <a:lnTo>
                    <a:pt x="1621538" y="697230"/>
                  </a:lnTo>
                  <a:lnTo>
                    <a:pt x="1621280" y="868680"/>
                  </a:lnTo>
                  <a:lnTo>
                    <a:pt x="1627631" y="868680"/>
                  </a:lnTo>
                  <a:lnTo>
                    <a:pt x="1627886" y="697230"/>
                  </a:lnTo>
                  <a:close/>
                </a:path>
                <a:path w="1628775" h="1703705">
                  <a:moveTo>
                    <a:pt x="7106" y="868680"/>
                  </a:moveTo>
                  <a:lnTo>
                    <a:pt x="756" y="868680"/>
                  </a:lnTo>
                  <a:lnTo>
                    <a:pt x="652" y="938530"/>
                  </a:lnTo>
                  <a:lnTo>
                    <a:pt x="7001" y="938530"/>
                  </a:lnTo>
                  <a:lnTo>
                    <a:pt x="7106" y="868680"/>
                  </a:lnTo>
                  <a:close/>
                </a:path>
                <a:path w="1628775" h="1703705">
                  <a:moveTo>
                    <a:pt x="1627631" y="868680"/>
                  </a:moveTo>
                  <a:lnTo>
                    <a:pt x="1621280" y="868680"/>
                  </a:lnTo>
                  <a:lnTo>
                    <a:pt x="1621175" y="938530"/>
                  </a:lnTo>
                  <a:lnTo>
                    <a:pt x="1627526" y="938530"/>
                  </a:lnTo>
                  <a:lnTo>
                    <a:pt x="1627631" y="868680"/>
                  </a:lnTo>
                  <a:close/>
                </a:path>
                <a:path w="1628775" h="1703705">
                  <a:moveTo>
                    <a:pt x="7001" y="938530"/>
                  </a:moveTo>
                  <a:lnTo>
                    <a:pt x="652" y="938530"/>
                  </a:lnTo>
                  <a:lnTo>
                    <a:pt x="566" y="995680"/>
                  </a:lnTo>
                  <a:lnTo>
                    <a:pt x="6915" y="995680"/>
                  </a:lnTo>
                  <a:lnTo>
                    <a:pt x="7001" y="938530"/>
                  </a:lnTo>
                  <a:close/>
                </a:path>
                <a:path w="1628775" h="1703705">
                  <a:moveTo>
                    <a:pt x="1627526" y="938530"/>
                  </a:moveTo>
                  <a:lnTo>
                    <a:pt x="1621175" y="938530"/>
                  </a:lnTo>
                  <a:lnTo>
                    <a:pt x="1621090" y="995680"/>
                  </a:lnTo>
                  <a:lnTo>
                    <a:pt x="1627441" y="995680"/>
                  </a:lnTo>
                  <a:lnTo>
                    <a:pt x="1627526" y="938530"/>
                  </a:lnTo>
                  <a:close/>
                </a:path>
                <a:path w="1628775" h="1703705">
                  <a:moveTo>
                    <a:pt x="6915" y="995680"/>
                  </a:moveTo>
                  <a:lnTo>
                    <a:pt x="566" y="995680"/>
                  </a:lnTo>
                  <a:lnTo>
                    <a:pt x="538" y="1014730"/>
                  </a:lnTo>
                  <a:lnTo>
                    <a:pt x="6886" y="1014730"/>
                  </a:lnTo>
                  <a:lnTo>
                    <a:pt x="6915" y="995680"/>
                  </a:lnTo>
                  <a:close/>
                </a:path>
                <a:path w="1628775" h="1703705">
                  <a:moveTo>
                    <a:pt x="1627441" y="995680"/>
                  </a:moveTo>
                  <a:lnTo>
                    <a:pt x="1621090" y="995680"/>
                  </a:lnTo>
                  <a:lnTo>
                    <a:pt x="1621061" y="1014730"/>
                  </a:lnTo>
                  <a:lnTo>
                    <a:pt x="1627413" y="1014730"/>
                  </a:lnTo>
                  <a:lnTo>
                    <a:pt x="1627441" y="995680"/>
                  </a:lnTo>
                  <a:close/>
                </a:path>
                <a:path w="1628775" h="1703705">
                  <a:moveTo>
                    <a:pt x="6886" y="1014730"/>
                  </a:moveTo>
                  <a:lnTo>
                    <a:pt x="538" y="1014730"/>
                  </a:lnTo>
                  <a:lnTo>
                    <a:pt x="466" y="1062990"/>
                  </a:lnTo>
                  <a:lnTo>
                    <a:pt x="6813" y="1062990"/>
                  </a:lnTo>
                  <a:lnTo>
                    <a:pt x="6886" y="1014730"/>
                  </a:lnTo>
                  <a:close/>
                </a:path>
                <a:path w="1628775" h="1703705">
                  <a:moveTo>
                    <a:pt x="1627413" y="1014730"/>
                  </a:moveTo>
                  <a:lnTo>
                    <a:pt x="1621061" y="1014730"/>
                  </a:lnTo>
                  <a:lnTo>
                    <a:pt x="1620988" y="1062990"/>
                  </a:lnTo>
                  <a:lnTo>
                    <a:pt x="1627341" y="1062990"/>
                  </a:lnTo>
                  <a:lnTo>
                    <a:pt x="1627413" y="1014730"/>
                  </a:lnTo>
                  <a:close/>
                </a:path>
                <a:path w="1628775" h="1703705">
                  <a:moveTo>
                    <a:pt x="6813" y="1062990"/>
                  </a:moveTo>
                  <a:lnTo>
                    <a:pt x="466" y="1062990"/>
                  </a:lnTo>
                  <a:lnTo>
                    <a:pt x="443" y="1078230"/>
                  </a:lnTo>
                  <a:lnTo>
                    <a:pt x="6790" y="1078230"/>
                  </a:lnTo>
                  <a:lnTo>
                    <a:pt x="6813" y="1062990"/>
                  </a:lnTo>
                  <a:close/>
                </a:path>
                <a:path w="1628775" h="1703705">
                  <a:moveTo>
                    <a:pt x="1627341" y="1062990"/>
                  </a:moveTo>
                  <a:lnTo>
                    <a:pt x="1620988" y="1062990"/>
                  </a:lnTo>
                  <a:lnTo>
                    <a:pt x="1620966" y="1078230"/>
                  </a:lnTo>
                  <a:lnTo>
                    <a:pt x="1627318" y="1078230"/>
                  </a:lnTo>
                  <a:lnTo>
                    <a:pt x="1627341" y="1062990"/>
                  </a:lnTo>
                  <a:close/>
                </a:path>
                <a:path w="1628775" h="1703705">
                  <a:moveTo>
                    <a:pt x="6790" y="1078230"/>
                  </a:moveTo>
                  <a:lnTo>
                    <a:pt x="443" y="1078230"/>
                  </a:lnTo>
                  <a:lnTo>
                    <a:pt x="405" y="1103630"/>
                  </a:lnTo>
                  <a:lnTo>
                    <a:pt x="6752" y="1103630"/>
                  </a:lnTo>
                  <a:lnTo>
                    <a:pt x="6790" y="1078230"/>
                  </a:lnTo>
                  <a:close/>
                </a:path>
                <a:path w="1628775" h="1703705">
                  <a:moveTo>
                    <a:pt x="1627318" y="1078230"/>
                  </a:moveTo>
                  <a:lnTo>
                    <a:pt x="1620966" y="1078230"/>
                  </a:lnTo>
                  <a:lnTo>
                    <a:pt x="1620927" y="1103630"/>
                  </a:lnTo>
                  <a:lnTo>
                    <a:pt x="1627280" y="1103630"/>
                  </a:lnTo>
                  <a:lnTo>
                    <a:pt x="1627318" y="1078230"/>
                  </a:lnTo>
                  <a:close/>
                </a:path>
                <a:path w="1628775" h="1703705">
                  <a:moveTo>
                    <a:pt x="6752" y="1103630"/>
                  </a:moveTo>
                  <a:lnTo>
                    <a:pt x="405" y="1103630"/>
                  </a:lnTo>
                  <a:lnTo>
                    <a:pt x="386" y="1116330"/>
                  </a:lnTo>
                  <a:lnTo>
                    <a:pt x="6733" y="1116330"/>
                  </a:lnTo>
                  <a:lnTo>
                    <a:pt x="6752" y="1103630"/>
                  </a:lnTo>
                  <a:close/>
                </a:path>
                <a:path w="1628775" h="1703705">
                  <a:moveTo>
                    <a:pt x="1627280" y="1103630"/>
                  </a:moveTo>
                  <a:lnTo>
                    <a:pt x="1620927" y="1103630"/>
                  </a:lnTo>
                  <a:lnTo>
                    <a:pt x="1620908" y="1116330"/>
                  </a:lnTo>
                  <a:lnTo>
                    <a:pt x="1627261" y="1116330"/>
                  </a:lnTo>
                  <a:lnTo>
                    <a:pt x="1627280" y="1103630"/>
                  </a:lnTo>
                  <a:close/>
                </a:path>
                <a:path w="1628775" h="1703705">
                  <a:moveTo>
                    <a:pt x="6733" y="1116330"/>
                  </a:moveTo>
                  <a:lnTo>
                    <a:pt x="386" y="1116330"/>
                  </a:lnTo>
                  <a:lnTo>
                    <a:pt x="291" y="1179830"/>
                  </a:lnTo>
                  <a:lnTo>
                    <a:pt x="6638" y="1179830"/>
                  </a:lnTo>
                  <a:lnTo>
                    <a:pt x="6733" y="1116330"/>
                  </a:lnTo>
                  <a:close/>
                </a:path>
                <a:path w="1628775" h="1703705">
                  <a:moveTo>
                    <a:pt x="1627261" y="1116330"/>
                  </a:moveTo>
                  <a:lnTo>
                    <a:pt x="1620908" y="1116330"/>
                  </a:lnTo>
                  <a:lnTo>
                    <a:pt x="1620813" y="1179830"/>
                  </a:lnTo>
                  <a:lnTo>
                    <a:pt x="1627167" y="1179830"/>
                  </a:lnTo>
                  <a:lnTo>
                    <a:pt x="1627261" y="1116330"/>
                  </a:lnTo>
                  <a:close/>
                </a:path>
                <a:path w="1628775" h="1703705">
                  <a:moveTo>
                    <a:pt x="6638" y="1179830"/>
                  </a:moveTo>
                  <a:lnTo>
                    <a:pt x="291" y="1179830"/>
                  </a:lnTo>
                  <a:lnTo>
                    <a:pt x="244" y="1211580"/>
                  </a:lnTo>
                  <a:lnTo>
                    <a:pt x="6590" y="1211580"/>
                  </a:lnTo>
                  <a:lnTo>
                    <a:pt x="6638" y="1179830"/>
                  </a:lnTo>
                  <a:close/>
                </a:path>
                <a:path w="1628775" h="1703705">
                  <a:moveTo>
                    <a:pt x="1627167" y="1179830"/>
                  </a:moveTo>
                  <a:lnTo>
                    <a:pt x="1620813" y="1179830"/>
                  </a:lnTo>
                  <a:lnTo>
                    <a:pt x="1620765" y="1211580"/>
                  </a:lnTo>
                  <a:lnTo>
                    <a:pt x="1627119" y="1211580"/>
                  </a:lnTo>
                  <a:lnTo>
                    <a:pt x="1627167" y="1179830"/>
                  </a:lnTo>
                  <a:close/>
                </a:path>
                <a:path w="1628775" h="1703705">
                  <a:moveTo>
                    <a:pt x="6590" y="1211580"/>
                  </a:moveTo>
                  <a:lnTo>
                    <a:pt x="244" y="1211580"/>
                  </a:lnTo>
                  <a:lnTo>
                    <a:pt x="187" y="1249680"/>
                  </a:lnTo>
                  <a:lnTo>
                    <a:pt x="6533" y="1249680"/>
                  </a:lnTo>
                  <a:lnTo>
                    <a:pt x="6590" y="1211580"/>
                  </a:lnTo>
                  <a:close/>
                </a:path>
                <a:path w="1628775" h="1703705">
                  <a:moveTo>
                    <a:pt x="1627119" y="1211580"/>
                  </a:moveTo>
                  <a:lnTo>
                    <a:pt x="1620765" y="1211580"/>
                  </a:lnTo>
                  <a:lnTo>
                    <a:pt x="1620708" y="1249680"/>
                  </a:lnTo>
                  <a:lnTo>
                    <a:pt x="1627062" y="1249680"/>
                  </a:lnTo>
                  <a:lnTo>
                    <a:pt x="1627119" y="1211580"/>
                  </a:lnTo>
                  <a:close/>
                </a:path>
                <a:path w="1628775" h="1703705">
                  <a:moveTo>
                    <a:pt x="6533" y="1249680"/>
                  </a:moveTo>
                  <a:lnTo>
                    <a:pt x="187" y="1249680"/>
                  </a:lnTo>
                  <a:lnTo>
                    <a:pt x="178" y="1256030"/>
                  </a:lnTo>
                  <a:lnTo>
                    <a:pt x="6523" y="1256030"/>
                  </a:lnTo>
                  <a:lnTo>
                    <a:pt x="6533" y="1249680"/>
                  </a:lnTo>
                  <a:close/>
                </a:path>
                <a:path w="1628775" h="1703705">
                  <a:moveTo>
                    <a:pt x="1627062" y="1249680"/>
                  </a:moveTo>
                  <a:lnTo>
                    <a:pt x="1620708" y="1249680"/>
                  </a:lnTo>
                  <a:lnTo>
                    <a:pt x="1620698" y="1256030"/>
                  </a:lnTo>
                  <a:lnTo>
                    <a:pt x="1627053" y="1256030"/>
                  </a:lnTo>
                  <a:lnTo>
                    <a:pt x="1627062" y="1249680"/>
                  </a:lnTo>
                  <a:close/>
                </a:path>
                <a:path w="1628775" h="1703705">
                  <a:moveTo>
                    <a:pt x="6523" y="1256030"/>
                  </a:moveTo>
                  <a:lnTo>
                    <a:pt x="178" y="1256030"/>
                  </a:lnTo>
                  <a:lnTo>
                    <a:pt x="149" y="1275080"/>
                  </a:lnTo>
                  <a:lnTo>
                    <a:pt x="6494" y="1275080"/>
                  </a:lnTo>
                  <a:lnTo>
                    <a:pt x="6523" y="1256030"/>
                  </a:lnTo>
                  <a:close/>
                </a:path>
                <a:path w="1628775" h="1703705">
                  <a:moveTo>
                    <a:pt x="1627053" y="1256030"/>
                  </a:moveTo>
                  <a:lnTo>
                    <a:pt x="1620698" y="1256030"/>
                  </a:lnTo>
                  <a:lnTo>
                    <a:pt x="1620670" y="1275080"/>
                  </a:lnTo>
                  <a:lnTo>
                    <a:pt x="1627024" y="1275080"/>
                  </a:lnTo>
                  <a:lnTo>
                    <a:pt x="1627053" y="1256030"/>
                  </a:lnTo>
                  <a:close/>
                </a:path>
                <a:path w="1628775" h="1703705">
                  <a:moveTo>
                    <a:pt x="6494" y="1275080"/>
                  </a:moveTo>
                  <a:lnTo>
                    <a:pt x="149" y="1275080"/>
                  </a:lnTo>
                  <a:lnTo>
                    <a:pt x="140" y="1281430"/>
                  </a:lnTo>
                  <a:lnTo>
                    <a:pt x="6485" y="1281430"/>
                  </a:lnTo>
                  <a:lnTo>
                    <a:pt x="6494" y="1275080"/>
                  </a:lnTo>
                  <a:close/>
                </a:path>
                <a:path w="1628775" h="1703705">
                  <a:moveTo>
                    <a:pt x="1627024" y="1275080"/>
                  </a:moveTo>
                  <a:lnTo>
                    <a:pt x="1620670" y="1275080"/>
                  </a:lnTo>
                  <a:lnTo>
                    <a:pt x="1620660" y="1281430"/>
                  </a:lnTo>
                  <a:lnTo>
                    <a:pt x="1627015" y="1281430"/>
                  </a:lnTo>
                  <a:lnTo>
                    <a:pt x="1627024" y="1275080"/>
                  </a:lnTo>
                  <a:close/>
                </a:path>
                <a:path w="1628775" h="1703705">
                  <a:moveTo>
                    <a:pt x="6485" y="1281430"/>
                  </a:moveTo>
                  <a:lnTo>
                    <a:pt x="140" y="1281430"/>
                  </a:lnTo>
                  <a:lnTo>
                    <a:pt x="111" y="1300480"/>
                  </a:lnTo>
                  <a:lnTo>
                    <a:pt x="6456" y="1300480"/>
                  </a:lnTo>
                  <a:lnTo>
                    <a:pt x="6485" y="1281430"/>
                  </a:lnTo>
                  <a:close/>
                </a:path>
                <a:path w="1628775" h="1703705">
                  <a:moveTo>
                    <a:pt x="1627015" y="1281430"/>
                  </a:moveTo>
                  <a:lnTo>
                    <a:pt x="1620660" y="1281430"/>
                  </a:lnTo>
                  <a:lnTo>
                    <a:pt x="1620632" y="1300480"/>
                  </a:lnTo>
                  <a:lnTo>
                    <a:pt x="1626987" y="1300480"/>
                  </a:lnTo>
                  <a:lnTo>
                    <a:pt x="1627015" y="1281430"/>
                  </a:lnTo>
                  <a:close/>
                </a:path>
                <a:path w="1628775" h="1703705">
                  <a:moveTo>
                    <a:pt x="6456" y="1300480"/>
                  </a:moveTo>
                  <a:lnTo>
                    <a:pt x="111" y="1300480"/>
                  </a:lnTo>
                  <a:lnTo>
                    <a:pt x="102" y="1306830"/>
                  </a:lnTo>
                  <a:lnTo>
                    <a:pt x="6447" y="1306830"/>
                  </a:lnTo>
                  <a:lnTo>
                    <a:pt x="6456" y="1300480"/>
                  </a:lnTo>
                  <a:close/>
                </a:path>
                <a:path w="1628775" h="1703705">
                  <a:moveTo>
                    <a:pt x="1626987" y="1300480"/>
                  </a:moveTo>
                  <a:lnTo>
                    <a:pt x="1620632" y="1300480"/>
                  </a:lnTo>
                  <a:lnTo>
                    <a:pt x="1620622" y="1306830"/>
                  </a:lnTo>
                  <a:lnTo>
                    <a:pt x="1626977" y="1306830"/>
                  </a:lnTo>
                  <a:lnTo>
                    <a:pt x="1626987" y="1300480"/>
                  </a:lnTo>
                  <a:close/>
                </a:path>
                <a:path w="1628775" h="1703705">
                  <a:moveTo>
                    <a:pt x="6447" y="1306830"/>
                  </a:moveTo>
                  <a:lnTo>
                    <a:pt x="102" y="1306830"/>
                  </a:lnTo>
                  <a:lnTo>
                    <a:pt x="73" y="1325880"/>
                  </a:lnTo>
                  <a:lnTo>
                    <a:pt x="6418" y="1325880"/>
                  </a:lnTo>
                  <a:lnTo>
                    <a:pt x="6447" y="1306830"/>
                  </a:lnTo>
                  <a:close/>
                </a:path>
                <a:path w="1628775" h="1703705">
                  <a:moveTo>
                    <a:pt x="1626977" y="1306830"/>
                  </a:moveTo>
                  <a:lnTo>
                    <a:pt x="1620622" y="1306830"/>
                  </a:lnTo>
                  <a:lnTo>
                    <a:pt x="1620593" y="1325880"/>
                  </a:lnTo>
                  <a:lnTo>
                    <a:pt x="1626949" y="1325880"/>
                  </a:lnTo>
                  <a:lnTo>
                    <a:pt x="1626977" y="1306830"/>
                  </a:lnTo>
                  <a:close/>
                </a:path>
                <a:path w="1628775" h="1703705">
                  <a:moveTo>
                    <a:pt x="6418" y="1325880"/>
                  </a:moveTo>
                  <a:lnTo>
                    <a:pt x="73" y="1325880"/>
                  </a:lnTo>
                  <a:lnTo>
                    <a:pt x="36" y="1351280"/>
                  </a:lnTo>
                  <a:lnTo>
                    <a:pt x="6380" y="1351280"/>
                  </a:lnTo>
                  <a:lnTo>
                    <a:pt x="6418" y="1325880"/>
                  </a:lnTo>
                  <a:close/>
                </a:path>
                <a:path w="1628775" h="1703705">
                  <a:moveTo>
                    <a:pt x="1626949" y="1325880"/>
                  </a:moveTo>
                  <a:lnTo>
                    <a:pt x="1620593" y="1325880"/>
                  </a:lnTo>
                  <a:lnTo>
                    <a:pt x="1620555" y="1351280"/>
                  </a:lnTo>
                  <a:lnTo>
                    <a:pt x="1626911" y="1351280"/>
                  </a:lnTo>
                  <a:lnTo>
                    <a:pt x="1626949" y="1325880"/>
                  </a:lnTo>
                  <a:close/>
                </a:path>
                <a:path w="1628775" h="1703705">
                  <a:moveTo>
                    <a:pt x="6380" y="1351280"/>
                  </a:moveTo>
                  <a:lnTo>
                    <a:pt x="36" y="1351280"/>
                  </a:lnTo>
                  <a:lnTo>
                    <a:pt x="26" y="1357630"/>
                  </a:lnTo>
                  <a:lnTo>
                    <a:pt x="6370" y="1357630"/>
                  </a:lnTo>
                  <a:lnTo>
                    <a:pt x="6380" y="1351280"/>
                  </a:lnTo>
                  <a:close/>
                </a:path>
                <a:path w="1628775" h="1703705">
                  <a:moveTo>
                    <a:pt x="1626911" y="1351280"/>
                  </a:moveTo>
                  <a:lnTo>
                    <a:pt x="1620555" y="1351280"/>
                  </a:lnTo>
                  <a:lnTo>
                    <a:pt x="1620546" y="1357630"/>
                  </a:lnTo>
                  <a:lnTo>
                    <a:pt x="1626901" y="1357630"/>
                  </a:lnTo>
                  <a:lnTo>
                    <a:pt x="1626911" y="1351280"/>
                  </a:lnTo>
                  <a:close/>
                </a:path>
                <a:path w="1628775" h="1703705">
                  <a:moveTo>
                    <a:pt x="6370" y="1357630"/>
                  </a:moveTo>
                  <a:lnTo>
                    <a:pt x="26" y="1357630"/>
                  </a:lnTo>
                  <a:lnTo>
                    <a:pt x="17" y="1363980"/>
                  </a:lnTo>
                  <a:lnTo>
                    <a:pt x="6361" y="1363980"/>
                  </a:lnTo>
                  <a:lnTo>
                    <a:pt x="6370" y="1357630"/>
                  </a:lnTo>
                  <a:close/>
                </a:path>
                <a:path w="1628775" h="1703705">
                  <a:moveTo>
                    <a:pt x="1626901" y="1357630"/>
                  </a:moveTo>
                  <a:lnTo>
                    <a:pt x="1620546" y="1357630"/>
                  </a:lnTo>
                  <a:lnTo>
                    <a:pt x="1620536" y="1363980"/>
                  </a:lnTo>
                  <a:lnTo>
                    <a:pt x="1626892" y="1363980"/>
                  </a:lnTo>
                  <a:lnTo>
                    <a:pt x="1626901" y="1357630"/>
                  </a:lnTo>
                  <a:close/>
                </a:path>
                <a:path w="1628775" h="1703705">
                  <a:moveTo>
                    <a:pt x="1626892" y="1363980"/>
                  </a:moveTo>
                  <a:lnTo>
                    <a:pt x="1620536" y="1363980"/>
                  </a:lnTo>
                  <a:lnTo>
                    <a:pt x="1620496" y="1390650"/>
                  </a:lnTo>
                  <a:lnTo>
                    <a:pt x="1621304" y="1390650"/>
                  </a:lnTo>
                  <a:lnTo>
                    <a:pt x="1621304" y="1388110"/>
                  </a:lnTo>
                  <a:lnTo>
                    <a:pt x="1622574" y="1388110"/>
                  </a:lnTo>
                  <a:lnTo>
                    <a:pt x="1622574" y="1386840"/>
                  </a:lnTo>
                  <a:lnTo>
                    <a:pt x="1623844" y="1386840"/>
                  </a:lnTo>
                  <a:lnTo>
                    <a:pt x="1623844" y="1384300"/>
                  </a:lnTo>
                  <a:lnTo>
                    <a:pt x="1625114" y="1384300"/>
                  </a:lnTo>
                  <a:lnTo>
                    <a:pt x="1625114" y="1381760"/>
                  </a:lnTo>
                  <a:lnTo>
                    <a:pt x="1626384" y="1381760"/>
                  </a:lnTo>
                  <a:lnTo>
                    <a:pt x="1626384" y="1379220"/>
                  </a:lnTo>
                  <a:lnTo>
                    <a:pt x="1626869" y="1379220"/>
                  </a:lnTo>
                  <a:lnTo>
                    <a:pt x="1626892" y="1363980"/>
                  </a:lnTo>
                  <a:close/>
                </a:path>
                <a:path w="1628775" h="1703705">
                  <a:moveTo>
                    <a:pt x="6361" y="1363980"/>
                  </a:moveTo>
                  <a:lnTo>
                    <a:pt x="17" y="1363980"/>
                  </a:lnTo>
                  <a:lnTo>
                    <a:pt x="0" y="1375410"/>
                  </a:lnTo>
                  <a:lnTo>
                    <a:pt x="784" y="1375410"/>
                  </a:lnTo>
                  <a:lnTo>
                    <a:pt x="784" y="1377950"/>
                  </a:lnTo>
                  <a:lnTo>
                    <a:pt x="2054" y="1377950"/>
                  </a:lnTo>
                  <a:lnTo>
                    <a:pt x="2054" y="1379220"/>
                  </a:lnTo>
                  <a:lnTo>
                    <a:pt x="3324" y="1379220"/>
                  </a:lnTo>
                  <a:lnTo>
                    <a:pt x="3324" y="1381760"/>
                  </a:lnTo>
                  <a:lnTo>
                    <a:pt x="4594" y="1381760"/>
                  </a:lnTo>
                  <a:lnTo>
                    <a:pt x="4594" y="1384300"/>
                  </a:lnTo>
                  <a:lnTo>
                    <a:pt x="5864" y="1384300"/>
                  </a:lnTo>
                  <a:lnTo>
                    <a:pt x="5864" y="1386840"/>
                  </a:lnTo>
                  <a:lnTo>
                    <a:pt x="6326" y="1386840"/>
                  </a:lnTo>
                  <a:lnTo>
                    <a:pt x="6361" y="1363980"/>
                  </a:lnTo>
                  <a:close/>
                </a:path>
                <a:path w="1628775" h="1703705">
                  <a:moveTo>
                    <a:pt x="1312694" y="1702332"/>
                  </a:moveTo>
                  <a:lnTo>
                    <a:pt x="541804" y="1702332"/>
                  </a:lnTo>
                  <a:lnTo>
                    <a:pt x="1084094" y="1703602"/>
                  </a:lnTo>
                  <a:lnTo>
                    <a:pt x="1312694" y="1703602"/>
                  </a:lnTo>
                  <a:lnTo>
                    <a:pt x="1312694" y="1702332"/>
                  </a:lnTo>
                  <a:close/>
                </a:path>
                <a:path w="1628775" h="1703705">
                  <a:moveTo>
                    <a:pt x="1315234" y="1701062"/>
                  </a:moveTo>
                  <a:lnTo>
                    <a:pt x="314474" y="1701062"/>
                  </a:lnTo>
                  <a:lnTo>
                    <a:pt x="314474" y="1702332"/>
                  </a:lnTo>
                  <a:lnTo>
                    <a:pt x="1315234" y="1702332"/>
                  </a:lnTo>
                  <a:lnTo>
                    <a:pt x="1315234" y="1701062"/>
                  </a:lnTo>
                  <a:close/>
                </a:path>
                <a:path w="1628775" h="1703705">
                  <a:moveTo>
                    <a:pt x="1316504" y="1699792"/>
                  </a:moveTo>
                  <a:lnTo>
                    <a:pt x="313204" y="1699792"/>
                  </a:lnTo>
                  <a:lnTo>
                    <a:pt x="313204" y="1701062"/>
                  </a:lnTo>
                  <a:lnTo>
                    <a:pt x="1316504" y="1701062"/>
                  </a:lnTo>
                  <a:lnTo>
                    <a:pt x="1316504" y="1699792"/>
                  </a:lnTo>
                  <a:close/>
                </a:path>
                <a:path w="1628775" h="1703705">
                  <a:moveTo>
                    <a:pt x="1319044" y="1698522"/>
                  </a:moveTo>
                  <a:lnTo>
                    <a:pt x="310664" y="1698522"/>
                  </a:lnTo>
                  <a:lnTo>
                    <a:pt x="310664" y="1699792"/>
                  </a:lnTo>
                  <a:lnTo>
                    <a:pt x="1319044" y="1699792"/>
                  </a:lnTo>
                  <a:lnTo>
                    <a:pt x="1319044" y="1698522"/>
                  </a:lnTo>
                  <a:close/>
                </a:path>
                <a:path w="1628775" h="1703705">
                  <a:moveTo>
                    <a:pt x="543921" y="1695982"/>
                  </a:moveTo>
                  <a:lnTo>
                    <a:pt x="306854" y="1695982"/>
                  </a:lnTo>
                  <a:lnTo>
                    <a:pt x="306854" y="1697252"/>
                  </a:lnTo>
                  <a:lnTo>
                    <a:pt x="308124" y="1697252"/>
                  </a:lnTo>
                  <a:lnTo>
                    <a:pt x="308124" y="1698522"/>
                  </a:lnTo>
                  <a:lnTo>
                    <a:pt x="1321584" y="1698522"/>
                  </a:lnTo>
                  <a:lnTo>
                    <a:pt x="543921" y="1695982"/>
                  </a:lnTo>
                  <a:close/>
                </a:path>
              </a:pathLst>
            </a:custGeom>
            <a:solidFill>
              <a:srgbClr val="625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953972" y="908050"/>
              <a:ext cx="1616075" cy="1691005"/>
            </a:xfrm>
            <a:custGeom>
              <a:avLst/>
              <a:gdLst/>
              <a:ahLst/>
              <a:cxnLst/>
              <a:rect l="l" t="t" r="r" b="b"/>
              <a:pathLst>
                <a:path w="1616075" h="1691005">
                  <a:moveTo>
                    <a:pt x="1324147" y="6350"/>
                  </a:moveTo>
                  <a:lnTo>
                    <a:pt x="291637" y="6350"/>
                  </a:lnTo>
                  <a:lnTo>
                    <a:pt x="1324147" y="7620"/>
                  </a:lnTo>
                  <a:lnTo>
                    <a:pt x="1324147" y="6350"/>
                  </a:lnTo>
                  <a:close/>
                </a:path>
                <a:path w="1616075" h="1691005">
                  <a:moveTo>
                    <a:pt x="295447" y="3810"/>
                  </a:moveTo>
                  <a:lnTo>
                    <a:pt x="292907" y="3810"/>
                  </a:lnTo>
                  <a:lnTo>
                    <a:pt x="292907" y="6350"/>
                  </a:lnTo>
                  <a:lnTo>
                    <a:pt x="295447" y="6350"/>
                  </a:lnTo>
                  <a:lnTo>
                    <a:pt x="295447" y="3810"/>
                  </a:lnTo>
                  <a:close/>
                </a:path>
                <a:path w="1616075" h="1691005">
                  <a:moveTo>
                    <a:pt x="1321607" y="3810"/>
                  </a:moveTo>
                  <a:lnTo>
                    <a:pt x="1320337" y="3810"/>
                  </a:lnTo>
                  <a:lnTo>
                    <a:pt x="1320337" y="6350"/>
                  </a:lnTo>
                  <a:lnTo>
                    <a:pt x="1321607" y="6350"/>
                  </a:lnTo>
                  <a:lnTo>
                    <a:pt x="1321607" y="3810"/>
                  </a:lnTo>
                  <a:close/>
                </a:path>
                <a:path w="1616075" h="1691005">
                  <a:moveTo>
                    <a:pt x="299257" y="2539"/>
                  </a:moveTo>
                  <a:lnTo>
                    <a:pt x="297987" y="2539"/>
                  </a:lnTo>
                  <a:lnTo>
                    <a:pt x="297987" y="3810"/>
                  </a:lnTo>
                  <a:lnTo>
                    <a:pt x="299257" y="3810"/>
                  </a:lnTo>
                  <a:lnTo>
                    <a:pt x="299257" y="2539"/>
                  </a:lnTo>
                  <a:close/>
                </a:path>
                <a:path w="1616075" h="1691005">
                  <a:moveTo>
                    <a:pt x="1317797" y="2539"/>
                  </a:moveTo>
                  <a:lnTo>
                    <a:pt x="1316527" y="2539"/>
                  </a:lnTo>
                  <a:lnTo>
                    <a:pt x="1316527" y="3810"/>
                  </a:lnTo>
                  <a:lnTo>
                    <a:pt x="1317797" y="3810"/>
                  </a:lnTo>
                  <a:lnTo>
                    <a:pt x="1317797" y="2539"/>
                  </a:lnTo>
                  <a:close/>
                </a:path>
                <a:path w="1616075" h="1691005">
                  <a:moveTo>
                    <a:pt x="301797" y="0"/>
                  </a:moveTo>
                  <a:lnTo>
                    <a:pt x="301797" y="2539"/>
                  </a:lnTo>
                  <a:lnTo>
                    <a:pt x="1313987" y="2539"/>
                  </a:lnTo>
                  <a:lnTo>
                    <a:pt x="1313987" y="1270"/>
                  </a:lnTo>
                  <a:lnTo>
                    <a:pt x="301797" y="0"/>
                  </a:lnTo>
                  <a:close/>
                </a:path>
                <a:path w="1616075" h="1691005">
                  <a:moveTo>
                    <a:pt x="7985" y="297180"/>
                  </a:moveTo>
                  <a:lnTo>
                    <a:pt x="7157" y="297180"/>
                  </a:lnTo>
                  <a:lnTo>
                    <a:pt x="7157" y="299720"/>
                  </a:lnTo>
                  <a:lnTo>
                    <a:pt x="5887" y="299720"/>
                  </a:lnTo>
                  <a:lnTo>
                    <a:pt x="5887" y="300990"/>
                  </a:lnTo>
                  <a:lnTo>
                    <a:pt x="4617" y="300990"/>
                  </a:lnTo>
                  <a:lnTo>
                    <a:pt x="4617" y="303530"/>
                  </a:lnTo>
                  <a:lnTo>
                    <a:pt x="7975" y="303530"/>
                  </a:lnTo>
                  <a:lnTo>
                    <a:pt x="7985" y="297180"/>
                  </a:lnTo>
                  <a:close/>
                </a:path>
                <a:path w="1616075" h="1691005">
                  <a:moveTo>
                    <a:pt x="1609897" y="297180"/>
                  </a:moveTo>
                  <a:lnTo>
                    <a:pt x="1609459" y="297180"/>
                  </a:lnTo>
                  <a:lnTo>
                    <a:pt x="1609449" y="303530"/>
                  </a:lnTo>
                  <a:lnTo>
                    <a:pt x="1612437" y="303530"/>
                  </a:lnTo>
                  <a:lnTo>
                    <a:pt x="1612437" y="300990"/>
                  </a:lnTo>
                  <a:lnTo>
                    <a:pt x="1611167" y="300990"/>
                  </a:lnTo>
                  <a:lnTo>
                    <a:pt x="1611167" y="299720"/>
                  </a:lnTo>
                  <a:lnTo>
                    <a:pt x="1609897" y="299720"/>
                  </a:lnTo>
                  <a:lnTo>
                    <a:pt x="1609897" y="297180"/>
                  </a:lnTo>
                  <a:close/>
                </a:path>
                <a:path w="1616075" h="1691005">
                  <a:moveTo>
                    <a:pt x="7975" y="303530"/>
                  </a:moveTo>
                  <a:lnTo>
                    <a:pt x="3347" y="303530"/>
                  </a:lnTo>
                  <a:lnTo>
                    <a:pt x="3347" y="306070"/>
                  </a:lnTo>
                  <a:lnTo>
                    <a:pt x="2077" y="306070"/>
                  </a:lnTo>
                  <a:lnTo>
                    <a:pt x="2077" y="308610"/>
                  </a:lnTo>
                  <a:lnTo>
                    <a:pt x="1611" y="308610"/>
                  </a:lnTo>
                  <a:lnTo>
                    <a:pt x="1609" y="309880"/>
                  </a:lnTo>
                  <a:lnTo>
                    <a:pt x="7966" y="309880"/>
                  </a:lnTo>
                  <a:lnTo>
                    <a:pt x="7975" y="303530"/>
                  </a:lnTo>
                  <a:close/>
                </a:path>
                <a:path w="1616075" h="1691005">
                  <a:moveTo>
                    <a:pt x="1613707" y="303530"/>
                  </a:moveTo>
                  <a:lnTo>
                    <a:pt x="1609449" y="303530"/>
                  </a:lnTo>
                  <a:lnTo>
                    <a:pt x="1609440" y="309880"/>
                  </a:lnTo>
                  <a:lnTo>
                    <a:pt x="1615784" y="309880"/>
                  </a:lnTo>
                  <a:lnTo>
                    <a:pt x="1615786" y="308610"/>
                  </a:lnTo>
                  <a:lnTo>
                    <a:pt x="1614977" y="308610"/>
                  </a:lnTo>
                  <a:lnTo>
                    <a:pt x="1614977" y="306070"/>
                  </a:lnTo>
                  <a:lnTo>
                    <a:pt x="1613707" y="306070"/>
                  </a:lnTo>
                  <a:lnTo>
                    <a:pt x="1613707" y="303530"/>
                  </a:lnTo>
                  <a:close/>
                </a:path>
                <a:path w="1616075" h="1691005">
                  <a:moveTo>
                    <a:pt x="7966" y="309880"/>
                  </a:moveTo>
                  <a:lnTo>
                    <a:pt x="1609" y="309880"/>
                  </a:lnTo>
                  <a:lnTo>
                    <a:pt x="1552" y="347980"/>
                  </a:lnTo>
                  <a:lnTo>
                    <a:pt x="7908" y="347980"/>
                  </a:lnTo>
                  <a:lnTo>
                    <a:pt x="7966" y="309880"/>
                  </a:lnTo>
                  <a:close/>
                </a:path>
                <a:path w="1616075" h="1691005">
                  <a:moveTo>
                    <a:pt x="1615784" y="309880"/>
                  </a:moveTo>
                  <a:lnTo>
                    <a:pt x="1609440" y="309880"/>
                  </a:lnTo>
                  <a:lnTo>
                    <a:pt x="1609382" y="347980"/>
                  </a:lnTo>
                  <a:lnTo>
                    <a:pt x="1615726" y="347980"/>
                  </a:lnTo>
                  <a:lnTo>
                    <a:pt x="1615784" y="309880"/>
                  </a:lnTo>
                  <a:close/>
                </a:path>
                <a:path w="1616075" h="1691005">
                  <a:moveTo>
                    <a:pt x="7908" y="347980"/>
                  </a:moveTo>
                  <a:lnTo>
                    <a:pt x="1552" y="347980"/>
                  </a:lnTo>
                  <a:lnTo>
                    <a:pt x="1543" y="354330"/>
                  </a:lnTo>
                  <a:lnTo>
                    <a:pt x="7898" y="354330"/>
                  </a:lnTo>
                  <a:lnTo>
                    <a:pt x="7908" y="347980"/>
                  </a:lnTo>
                  <a:close/>
                </a:path>
                <a:path w="1616075" h="1691005">
                  <a:moveTo>
                    <a:pt x="1615726" y="347980"/>
                  </a:moveTo>
                  <a:lnTo>
                    <a:pt x="1609382" y="347980"/>
                  </a:lnTo>
                  <a:lnTo>
                    <a:pt x="1609372" y="354330"/>
                  </a:lnTo>
                  <a:lnTo>
                    <a:pt x="1615717" y="354330"/>
                  </a:lnTo>
                  <a:lnTo>
                    <a:pt x="1615726" y="347980"/>
                  </a:lnTo>
                  <a:close/>
                </a:path>
                <a:path w="1616075" h="1691005">
                  <a:moveTo>
                    <a:pt x="7898" y="354330"/>
                  </a:moveTo>
                  <a:lnTo>
                    <a:pt x="1543" y="354330"/>
                  </a:lnTo>
                  <a:lnTo>
                    <a:pt x="1533" y="360680"/>
                  </a:lnTo>
                  <a:lnTo>
                    <a:pt x="7889" y="360680"/>
                  </a:lnTo>
                  <a:lnTo>
                    <a:pt x="7898" y="354330"/>
                  </a:lnTo>
                  <a:close/>
                </a:path>
                <a:path w="1616075" h="1691005">
                  <a:moveTo>
                    <a:pt x="1615717" y="354330"/>
                  </a:moveTo>
                  <a:lnTo>
                    <a:pt x="1609372" y="354330"/>
                  </a:lnTo>
                  <a:lnTo>
                    <a:pt x="1609363" y="360680"/>
                  </a:lnTo>
                  <a:lnTo>
                    <a:pt x="1615707" y="360680"/>
                  </a:lnTo>
                  <a:lnTo>
                    <a:pt x="1615717" y="354330"/>
                  </a:lnTo>
                  <a:close/>
                </a:path>
                <a:path w="1616075" h="1691005">
                  <a:moveTo>
                    <a:pt x="7889" y="360680"/>
                  </a:moveTo>
                  <a:lnTo>
                    <a:pt x="1533" y="360680"/>
                  </a:lnTo>
                  <a:lnTo>
                    <a:pt x="1514" y="373380"/>
                  </a:lnTo>
                  <a:lnTo>
                    <a:pt x="7869" y="373380"/>
                  </a:lnTo>
                  <a:lnTo>
                    <a:pt x="7889" y="360680"/>
                  </a:lnTo>
                  <a:close/>
                </a:path>
                <a:path w="1616075" h="1691005">
                  <a:moveTo>
                    <a:pt x="1615707" y="360680"/>
                  </a:moveTo>
                  <a:lnTo>
                    <a:pt x="1609363" y="360680"/>
                  </a:lnTo>
                  <a:lnTo>
                    <a:pt x="1609344" y="373380"/>
                  </a:lnTo>
                  <a:lnTo>
                    <a:pt x="1615688" y="373380"/>
                  </a:lnTo>
                  <a:lnTo>
                    <a:pt x="1615707" y="360680"/>
                  </a:lnTo>
                  <a:close/>
                </a:path>
                <a:path w="1616075" h="1691005">
                  <a:moveTo>
                    <a:pt x="7869" y="373380"/>
                  </a:moveTo>
                  <a:lnTo>
                    <a:pt x="1514" y="373380"/>
                  </a:lnTo>
                  <a:lnTo>
                    <a:pt x="1476" y="398780"/>
                  </a:lnTo>
                  <a:lnTo>
                    <a:pt x="7831" y="398780"/>
                  </a:lnTo>
                  <a:lnTo>
                    <a:pt x="7869" y="373380"/>
                  </a:lnTo>
                  <a:close/>
                </a:path>
                <a:path w="1616075" h="1691005">
                  <a:moveTo>
                    <a:pt x="1615688" y="373380"/>
                  </a:moveTo>
                  <a:lnTo>
                    <a:pt x="1609344" y="373380"/>
                  </a:lnTo>
                  <a:lnTo>
                    <a:pt x="1609305" y="398780"/>
                  </a:lnTo>
                  <a:lnTo>
                    <a:pt x="1615650" y="398780"/>
                  </a:lnTo>
                  <a:lnTo>
                    <a:pt x="1615688" y="373380"/>
                  </a:lnTo>
                  <a:close/>
                </a:path>
                <a:path w="1616075" h="1691005">
                  <a:moveTo>
                    <a:pt x="7831" y="398780"/>
                  </a:moveTo>
                  <a:lnTo>
                    <a:pt x="1476" y="398780"/>
                  </a:lnTo>
                  <a:lnTo>
                    <a:pt x="1447" y="417830"/>
                  </a:lnTo>
                  <a:lnTo>
                    <a:pt x="7802" y="417830"/>
                  </a:lnTo>
                  <a:lnTo>
                    <a:pt x="7831" y="398780"/>
                  </a:lnTo>
                  <a:close/>
                </a:path>
                <a:path w="1616075" h="1691005">
                  <a:moveTo>
                    <a:pt x="1615650" y="398780"/>
                  </a:moveTo>
                  <a:lnTo>
                    <a:pt x="1609305" y="398780"/>
                  </a:lnTo>
                  <a:lnTo>
                    <a:pt x="1609276" y="417830"/>
                  </a:lnTo>
                  <a:lnTo>
                    <a:pt x="1615621" y="417830"/>
                  </a:lnTo>
                  <a:lnTo>
                    <a:pt x="1615650" y="398780"/>
                  </a:lnTo>
                  <a:close/>
                </a:path>
                <a:path w="1616075" h="1691005">
                  <a:moveTo>
                    <a:pt x="7802" y="417830"/>
                  </a:moveTo>
                  <a:lnTo>
                    <a:pt x="1447" y="417830"/>
                  </a:lnTo>
                  <a:lnTo>
                    <a:pt x="1409" y="443230"/>
                  </a:lnTo>
                  <a:lnTo>
                    <a:pt x="7763" y="443230"/>
                  </a:lnTo>
                  <a:lnTo>
                    <a:pt x="7802" y="417830"/>
                  </a:lnTo>
                  <a:close/>
                </a:path>
                <a:path w="1616075" h="1691005">
                  <a:moveTo>
                    <a:pt x="1615621" y="417830"/>
                  </a:moveTo>
                  <a:lnTo>
                    <a:pt x="1609276" y="417830"/>
                  </a:lnTo>
                  <a:lnTo>
                    <a:pt x="1609238" y="443230"/>
                  </a:lnTo>
                  <a:lnTo>
                    <a:pt x="1615583" y="443230"/>
                  </a:lnTo>
                  <a:lnTo>
                    <a:pt x="1615621" y="417830"/>
                  </a:lnTo>
                  <a:close/>
                </a:path>
                <a:path w="1616075" h="1691005">
                  <a:moveTo>
                    <a:pt x="7763" y="443230"/>
                  </a:moveTo>
                  <a:lnTo>
                    <a:pt x="1409" y="443230"/>
                  </a:lnTo>
                  <a:lnTo>
                    <a:pt x="1352" y="481330"/>
                  </a:lnTo>
                  <a:lnTo>
                    <a:pt x="7706" y="481330"/>
                  </a:lnTo>
                  <a:lnTo>
                    <a:pt x="7763" y="443230"/>
                  </a:lnTo>
                  <a:close/>
                </a:path>
                <a:path w="1616075" h="1691005">
                  <a:moveTo>
                    <a:pt x="1615583" y="443230"/>
                  </a:moveTo>
                  <a:lnTo>
                    <a:pt x="1609238" y="443230"/>
                  </a:lnTo>
                  <a:lnTo>
                    <a:pt x="1609180" y="481330"/>
                  </a:lnTo>
                  <a:lnTo>
                    <a:pt x="1615526" y="481330"/>
                  </a:lnTo>
                  <a:lnTo>
                    <a:pt x="1615583" y="443230"/>
                  </a:lnTo>
                  <a:close/>
                </a:path>
                <a:path w="1616075" h="1691005">
                  <a:moveTo>
                    <a:pt x="7706" y="481330"/>
                  </a:moveTo>
                  <a:lnTo>
                    <a:pt x="1352" y="481330"/>
                  </a:lnTo>
                  <a:lnTo>
                    <a:pt x="1313" y="506730"/>
                  </a:lnTo>
                  <a:lnTo>
                    <a:pt x="7667" y="506730"/>
                  </a:lnTo>
                  <a:lnTo>
                    <a:pt x="7706" y="481330"/>
                  </a:lnTo>
                  <a:close/>
                </a:path>
                <a:path w="1616075" h="1691005">
                  <a:moveTo>
                    <a:pt x="1615526" y="481330"/>
                  </a:moveTo>
                  <a:lnTo>
                    <a:pt x="1609180" y="481330"/>
                  </a:lnTo>
                  <a:lnTo>
                    <a:pt x="1609142" y="506730"/>
                  </a:lnTo>
                  <a:lnTo>
                    <a:pt x="1615488" y="506730"/>
                  </a:lnTo>
                  <a:lnTo>
                    <a:pt x="1615526" y="481330"/>
                  </a:lnTo>
                  <a:close/>
                </a:path>
                <a:path w="1616075" h="1691005">
                  <a:moveTo>
                    <a:pt x="7667" y="506730"/>
                  </a:moveTo>
                  <a:lnTo>
                    <a:pt x="1313" y="506730"/>
                  </a:lnTo>
                  <a:lnTo>
                    <a:pt x="1199" y="582930"/>
                  </a:lnTo>
                  <a:lnTo>
                    <a:pt x="7552" y="582930"/>
                  </a:lnTo>
                  <a:lnTo>
                    <a:pt x="7667" y="506730"/>
                  </a:lnTo>
                  <a:close/>
                </a:path>
                <a:path w="1616075" h="1691005">
                  <a:moveTo>
                    <a:pt x="1615488" y="506730"/>
                  </a:moveTo>
                  <a:lnTo>
                    <a:pt x="1609142" y="506730"/>
                  </a:lnTo>
                  <a:lnTo>
                    <a:pt x="1609026" y="582930"/>
                  </a:lnTo>
                  <a:lnTo>
                    <a:pt x="1615373" y="582930"/>
                  </a:lnTo>
                  <a:lnTo>
                    <a:pt x="1615488" y="506730"/>
                  </a:lnTo>
                  <a:close/>
                </a:path>
                <a:path w="1616075" h="1691005">
                  <a:moveTo>
                    <a:pt x="7552" y="582930"/>
                  </a:moveTo>
                  <a:lnTo>
                    <a:pt x="1199" y="582930"/>
                  </a:lnTo>
                  <a:lnTo>
                    <a:pt x="1180" y="595630"/>
                  </a:lnTo>
                  <a:lnTo>
                    <a:pt x="7533" y="595630"/>
                  </a:lnTo>
                  <a:lnTo>
                    <a:pt x="7552" y="582930"/>
                  </a:lnTo>
                  <a:close/>
                </a:path>
                <a:path w="1616075" h="1691005">
                  <a:moveTo>
                    <a:pt x="1615373" y="582930"/>
                  </a:moveTo>
                  <a:lnTo>
                    <a:pt x="1609026" y="582930"/>
                  </a:lnTo>
                  <a:lnTo>
                    <a:pt x="1609007" y="595630"/>
                  </a:lnTo>
                  <a:lnTo>
                    <a:pt x="1615354" y="595630"/>
                  </a:lnTo>
                  <a:lnTo>
                    <a:pt x="1615373" y="582930"/>
                  </a:lnTo>
                  <a:close/>
                </a:path>
                <a:path w="1616075" h="1691005">
                  <a:moveTo>
                    <a:pt x="7533" y="595630"/>
                  </a:moveTo>
                  <a:lnTo>
                    <a:pt x="1180" y="595630"/>
                  </a:lnTo>
                  <a:lnTo>
                    <a:pt x="1037" y="690880"/>
                  </a:lnTo>
                  <a:lnTo>
                    <a:pt x="7388" y="690880"/>
                  </a:lnTo>
                  <a:lnTo>
                    <a:pt x="7533" y="595630"/>
                  </a:lnTo>
                  <a:close/>
                </a:path>
                <a:path w="1616075" h="1691005">
                  <a:moveTo>
                    <a:pt x="1615354" y="595630"/>
                  </a:moveTo>
                  <a:lnTo>
                    <a:pt x="1609007" y="595630"/>
                  </a:lnTo>
                  <a:lnTo>
                    <a:pt x="1608863" y="690880"/>
                  </a:lnTo>
                  <a:lnTo>
                    <a:pt x="1615211" y="690880"/>
                  </a:lnTo>
                  <a:lnTo>
                    <a:pt x="1615354" y="595630"/>
                  </a:lnTo>
                  <a:close/>
                </a:path>
                <a:path w="1616075" h="1691005">
                  <a:moveTo>
                    <a:pt x="7388" y="690880"/>
                  </a:moveTo>
                  <a:lnTo>
                    <a:pt x="1037" y="690880"/>
                  </a:lnTo>
                  <a:lnTo>
                    <a:pt x="779" y="862330"/>
                  </a:lnTo>
                  <a:lnTo>
                    <a:pt x="7128" y="862330"/>
                  </a:lnTo>
                  <a:lnTo>
                    <a:pt x="7388" y="690880"/>
                  </a:lnTo>
                  <a:close/>
                </a:path>
                <a:path w="1616075" h="1691005">
                  <a:moveTo>
                    <a:pt x="1615211" y="690880"/>
                  </a:moveTo>
                  <a:lnTo>
                    <a:pt x="1608863" y="690880"/>
                  </a:lnTo>
                  <a:lnTo>
                    <a:pt x="1608603" y="862330"/>
                  </a:lnTo>
                  <a:lnTo>
                    <a:pt x="1614953" y="862330"/>
                  </a:lnTo>
                  <a:lnTo>
                    <a:pt x="1615211" y="690880"/>
                  </a:lnTo>
                  <a:close/>
                </a:path>
                <a:path w="1616075" h="1691005">
                  <a:moveTo>
                    <a:pt x="7128" y="862330"/>
                  </a:moveTo>
                  <a:lnTo>
                    <a:pt x="779" y="862330"/>
                  </a:lnTo>
                  <a:lnTo>
                    <a:pt x="674" y="932180"/>
                  </a:lnTo>
                  <a:lnTo>
                    <a:pt x="7023" y="932180"/>
                  </a:lnTo>
                  <a:lnTo>
                    <a:pt x="7128" y="862330"/>
                  </a:lnTo>
                  <a:close/>
                </a:path>
                <a:path w="1616075" h="1691005">
                  <a:moveTo>
                    <a:pt x="1614953" y="862330"/>
                  </a:moveTo>
                  <a:lnTo>
                    <a:pt x="1608603" y="862330"/>
                  </a:lnTo>
                  <a:lnTo>
                    <a:pt x="1608498" y="932180"/>
                  </a:lnTo>
                  <a:lnTo>
                    <a:pt x="1614849" y="932180"/>
                  </a:lnTo>
                  <a:lnTo>
                    <a:pt x="1614953" y="862330"/>
                  </a:lnTo>
                  <a:close/>
                </a:path>
                <a:path w="1616075" h="1691005">
                  <a:moveTo>
                    <a:pt x="7023" y="932180"/>
                  </a:moveTo>
                  <a:lnTo>
                    <a:pt x="674" y="932180"/>
                  </a:lnTo>
                  <a:lnTo>
                    <a:pt x="588" y="989330"/>
                  </a:lnTo>
                  <a:lnTo>
                    <a:pt x="6936" y="989330"/>
                  </a:lnTo>
                  <a:lnTo>
                    <a:pt x="7023" y="932180"/>
                  </a:lnTo>
                  <a:close/>
                </a:path>
                <a:path w="1616075" h="1691005">
                  <a:moveTo>
                    <a:pt x="1614849" y="932180"/>
                  </a:moveTo>
                  <a:lnTo>
                    <a:pt x="1608498" y="932180"/>
                  </a:lnTo>
                  <a:lnTo>
                    <a:pt x="1608411" y="989330"/>
                  </a:lnTo>
                  <a:lnTo>
                    <a:pt x="1614763" y="989330"/>
                  </a:lnTo>
                  <a:lnTo>
                    <a:pt x="1614849" y="932180"/>
                  </a:lnTo>
                  <a:close/>
                </a:path>
                <a:path w="1616075" h="1691005">
                  <a:moveTo>
                    <a:pt x="6936" y="989330"/>
                  </a:moveTo>
                  <a:lnTo>
                    <a:pt x="588" y="989330"/>
                  </a:lnTo>
                  <a:lnTo>
                    <a:pt x="559" y="1008380"/>
                  </a:lnTo>
                  <a:lnTo>
                    <a:pt x="6907" y="1008380"/>
                  </a:lnTo>
                  <a:lnTo>
                    <a:pt x="6936" y="989330"/>
                  </a:lnTo>
                  <a:close/>
                </a:path>
                <a:path w="1616075" h="1691005">
                  <a:moveTo>
                    <a:pt x="1614763" y="989330"/>
                  </a:moveTo>
                  <a:lnTo>
                    <a:pt x="1608411" y="989330"/>
                  </a:lnTo>
                  <a:lnTo>
                    <a:pt x="1608382" y="1008380"/>
                  </a:lnTo>
                  <a:lnTo>
                    <a:pt x="1614734" y="1008380"/>
                  </a:lnTo>
                  <a:lnTo>
                    <a:pt x="1614763" y="989330"/>
                  </a:lnTo>
                  <a:close/>
                </a:path>
                <a:path w="1616075" h="1691005">
                  <a:moveTo>
                    <a:pt x="6907" y="1008380"/>
                  </a:moveTo>
                  <a:lnTo>
                    <a:pt x="559" y="1008380"/>
                  </a:lnTo>
                  <a:lnTo>
                    <a:pt x="486" y="1056640"/>
                  </a:lnTo>
                  <a:lnTo>
                    <a:pt x="6834" y="1056640"/>
                  </a:lnTo>
                  <a:lnTo>
                    <a:pt x="6907" y="1008380"/>
                  </a:lnTo>
                  <a:close/>
                </a:path>
                <a:path w="1616075" h="1691005">
                  <a:moveTo>
                    <a:pt x="1614734" y="1008380"/>
                  </a:moveTo>
                  <a:lnTo>
                    <a:pt x="1608382" y="1008380"/>
                  </a:lnTo>
                  <a:lnTo>
                    <a:pt x="1608309" y="1056640"/>
                  </a:lnTo>
                  <a:lnTo>
                    <a:pt x="1614662" y="1056640"/>
                  </a:lnTo>
                  <a:lnTo>
                    <a:pt x="1614734" y="1008380"/>
                  </a:lnTo>
                  <a:close/>
                </a:path>
                <a:path w="1616075" h="1691005">
                  <a:moveTo>
                    <a:pt x="6834" y="1056640"/>
                  </a:moveTo>
                  <a:lnTo>
                    <a:pt x="486" y="1056640"/>
                  </a:lnTo>
                  <a:lnTo>
                    <a:pt x="464" y="1071880"/>
                  </a:lnTo>
                  <a:lnTo>
                    <a:pt x="6811" y="1071880"/>
                  </a:lnTo>
                  <a:lnTo>
                    <a:pt x="6834" y="1056640"/>
                  </a:lnTo>
                  <a:close/>
                </a:path>
                <a:path w="1616075" h="1691005">
                  <a:moveTo>
                    <a:pt x="1614662" y="1056640"/>
                  </a:moveTo>
                  <a:lnTo>
                    <a:pt x="1608309" y="1056640"/>
                  </a:lnTo>
                  <a:lnTo>
                    <a:pt x="1608286" y="1071880"/>
                  </a:lnTo>
                  <a:lnTo>
                    <a:pt x="1614639" y="1071880"/>
                  </a:lnTo>
                  <a:lnTo>
                    <a:pt x="1614662" y="1056640"/>
                  </a:lnTo>
                  <a:close/>
                </a:path>
                <a:path w="1616075" h="1691005">
                  <a:moveTo>
                    <a:pt x="6811" y="1071880"/>
                  </a:moveTo>
                  <a:lnTo>
                    <a:pt x="464" y="1071880"/>
                  </a:lnTo>
                  <a:lnTo>
                    <a:pt x="425" y="1097280"/>
                  </a:lnTo>
                  <a:lnTo>
                    <a:pt x="6772" y="1097280"/>
                  </a:lnTo>
                  <a:lnTo>
                    <a:pt x="6811" y="1071880"/>
                  </a:lnTo>
                  <a:close/>
                </a:path>
                <a:path w="1616075" h="1691005">
                  <a:moveTo>
                    <a:pt x="1614639" y="1071880"/>
                  </a:moveTo>
                  <a:lnTo>
                    <a:pt x="1608286" y="1071880"/>
                  </a:lnTo>
                  <a:lnTo>
                    <a:pt x="1608248" y="1097280"/>
                  </a:lnTo>
                  <a:lnTo>
                    <a:pt x="1614600" y="1097280"/>
                  </a:lnTo>
                  <a:lnTo>
                    <a:pt x="1614639" y="1071880"/>
                  </a:lnTo>
                  <a:close/>
                </a:path>
                <a:path w="1616075" h="1691005">
                  <a:moveTo>
                    <a:pt x="6772" y="1097280"/>
                  </a:moveTo>
                  <a:lnTo>
                    <a:pt x="425" y="1097280"/>
                  </a:lnTo>
                  <a:lnTo>
                    <a:pt x="406" y="1109980"/>
                  </a:lnTo>
                  <a:lnTo>
                    <a:pt x="6753" y="1109980"/>
                  </a:lnTo>
                  <a:lnTo>
                    <a:pt x="6772" y="1097280"/>
                  </a:lnTo>
                  <a:close/>
                </a:path>
                <a:path w="1616075" h="1691005">
                  <a:moveTo>
                    <a:pt x="1614600" y="1097280"/>
                  </a:moveTo>
                  <a:lnTo>
                    <a:pt x="1608248" y="1097280"/>
                  </a:lnTo>
                  <a:lnTo>
                    <a:pt x="1608228" y="1109980"/>
                  </a:lnTo>
                  <a:lnTo>
                    <a:pt x="1614581" y="1109980"/>
                  </a:lnTo>
                  <a:lnTo>
                    <a:pt x="1614600" y="1097280"/>
                  </a:lnTo>
                  <a:close/>
                </a:path>
                <a:path w="1616075" h="1691005">
                  <a:moveTo>
                    <a:pt x="6753" y="1109980"/>
                  </a:moveTo>
                  <a:lnTo>
                    <a:pt x="406" y="1109980"/>
                  </a:lnTo>
                  <a:lnTo>
                    <a:pt x="311" y="1173480"/>
                  </a:lnTo>
                  <a:lnTo>
                    <a:pt x="6657" y="1173480"/>
                  </a:lnTo>
                  <a:lnTo>
                    <a:pt x="6753" y="1109980"/>
                  </a:lnTo>
                  <a:close/>
                </a:path>
                <a:path w="1616075" h="1691005">
                  <a:moveTo>
                    <a:pt x="1614581" y="1109980"/>
                  </a:moveTo>
                  <a:lnTo>
                    <a:pt x="1608228" y="1109980"/>
                  </a:lnTo>
                  <a:lnTo>
                    <a:pt x="1608132" y="1173480"/>
                  </a:lnTo>
                  <a:lnTo>
                    <a:pt x="1614486" y="1173480"/>
                  </a:lnTo>
                  <a:lnTo>
                    <a:pt x="1614581" y="1109980"/>
                  </a:lnTo>
                  <a:close/>
                </a:path>
                <a:path w="1616075" h="1691005">
                  <a:moveTo>
                    <a:pt x="6657" y="1173480"/>
                  </a:moveTo>
                  <a:lnTo>
                    <a:pt x="311" y="1173480"/>
                  </a:lnTo>
                  <a:lnTo>
                    <a:pt x="263" y="1205230"/>
                  </a:lnTo>
                  <a:lnTo>
                    <a:pt x="6609" y="1205230"/>
                  </a:lnTo>
                  <a:lnTo>
                    <a:pt x="6657" y="1173480"/>
                  </a:lnTo>
                  <a:close/>
                </a:path>
                <a:path w="1616075" h="1691005">
                  <a:moveTo>
                    <a:pt x="1614486" y="1173480"/>
                  </a:moveTo>
                  <a:lnTo>
                    <a:pt x="1608132" y="1173480"/>
                  </a:lnTo>
                  <a:lnTo>
                    <a:pt x="1608084" y="1205230"/>
                  </a:lnTo>
                  <a:lnTo>
                    <a:pt x="1614438" y="1205230"/>
                  </a:lnTo>
                  <a:lnTo>
                    <a:pt x="1614486" y="1173480"/>
                  </a:lnTo>
                  <a:close/>
                </a:path>
                <a:path w="1616075" h="1691005">
                  <a:moveTo>
                    <a:pt x="6609" y="1205230"/>
                  </a:moveTo>
                  <a:lnTo>
                    <a:pt x="263" y="1205230"/>
                  </a:lnTo>
                  <a:lnTo>
                    <a:pt x="206" y="1243330"/>
                  </a:lnTo>
                  <a:lnTo>
                    <a:pt x="6551" y="1243330"/>
                  </a:lnTo>
                  <a:lnTo>
                    <a:pt x="6609" y="1205230"/>
                  </a:lnTo>
                  <a:close/>
                </a:path>
                <a:path w="1616075" h="1691005">
                  <a:moveTo>
                    <a:pt x="1614438" y="1205230"/>
                  </a:moveTo>
                  <a:lnTo>
                    <a:pt x="1608084" y="1205230"/>
                  </a:lnTo>
                  <a:lnTo>
                    <a:pt x="1608026" y="1243330"/>
                  </a:lnTo>
                  <a:lnTo>
                    <a:pt x="1614381" y="1243330"/>
                  </a:lnTo>
                  <a:lnTo>
                    <a:pt x="1614438" y="1205230"/>
                  </a:lnTo>
                  <a:close/>
                </a:path>
                <a:path w="1616075" h="1691005">
                  <a:moveTo>
                    <a:pt x="6551" y="1243330"/>
                  </a:moveTo>
                  <a:lnTo>
                    <a:pt x="206" y="1243330"/>
                  </a:lnTo>
                  <a:lnTo>
                    <a:pt x="196" y="1249680"/>
                  </a:lnTo>
                  <a:lnTo>
                    <a:pt x="6542" y="1249680"/>
                  </a:lnTo>
                  <a:lnTo>
                    <a:pt x="6551" y="1243330"/>
                  </a:lnTo>
                  <a:close/>
                </a:path>
                <a:path w="1616075" h="1691005">
                  <a:moveTo>
                    <a:pt x="1614381" y="1243330"/>
                  </a:moveTo>
                  <a:lnTo>
                    <a:pt x="1608026" y="1243330"/>
                  </a:lnTo>
                  <a:lnTo>
                    <a:pt x="1608017" y="1249680"/>
                  </a:lnTo>
                  <a:lnTo>
                    <a:pt x="1614371" y="1249680"/>
                  </a:lnTo>
                  <a:lnTo>
                    <a:pt x="1614381" y="1243330"/>
                  </a:lnTo>
                  <a:close/>
                </a:path>
                <a:path w="1616075" h="1691005">
                  <a:moveTo>
                    <a:pt x="6542" y="1249680"/>
                  </a:moveTo>
                  <a:lnTo>
                    <a:pt x="196" y="1249680"/>
                  </a:lnTo>
                  <a:lnTo>
                    <a:pt x="168" y="1268730"/>
                  </a:lnTo>
                  <a:lnTo>
                    <a:pt x="6513" y="1268730"/>
                  </a:lnTo>
                  <a:lnTo>
                    <a:pt x="6542" y="1249680"/>
                  </a:lnTo>
                  <a:close/>
                </a:path>
                <a:path w="1616075" h="1691005">
                  <a:moveTo>
                    <a:pt x="1614371" y="1249680"/>
                  </a:moveTo>
                  <a:lnTo>
                    <a:pt x="1608017" y="1249680"/>
                  </a:lnTo>
                  <a:lnTo>
                    <a:pt x="1607988" y="1268730"/>
                  </a:lnTo>
                  <a:lnTo>
                    <a:pt x="1614343" y="1268730"/>
                  </a:lnTo>
                  <a:lnTo>
                    <a:pt x="1614371" y="1249680"/>
                  </a:lnTo>
                  <a:close/>
                </a:path>
                <a:path w="1616075" h="1691005">
                  <a:moveTo>
                    <a:pt x="6513" y="1268730"/>
                  </a:moveTo>
                  <a:lnTo>
                    <a:pt x="168" y="1268730"/>
                  </a:lnTo>
                  <a:lnTo>
                    <a:pt x="158" y="1275080"/>
                  </a:lnTo>
                  <a:lnTo>
                    <a:pt x="6503" y="1275080"/>
                  </a:lnTo>
                  <a:lnTo>
                    <a:pt x="6513" y="1268730"/>
                  </a:lnTo>
                  <a:close/>
                </a:path>
                <a:path w="1616075" h="1691005">
                  <a:moveTo>
                    <a:pt x="1614343" y="1268730"/>
                  </a:moveTo>
                  <a:lnTo>
                    <a:pt x="1607988" y="1268730"/>
                  </a:lnTo>
                  <a:lnTo>
                    <a:pt x="1607978" y="1275080"/>
                  </a:lnTo>
                  <a:lnTo>
                    <a:pt x="1614333" y="1275080"/>
                  </a:lnTo>
                  <a:lnTo>
                    <a:pt x="1614343" y="1268730"/>
                  </a:lnTo>
                  <a:close/>
                </a:path>
                <a:path w="1616075" h="1691005">
                  <a:moveTo>
                    <a:pt x="6503" y="1275080"/>
                  </a:moveTo>
                  <a:lnTo>
                    <a:pt x="158" y="1275080"/>
                  </a:lnTo>
                  <a:lnTo>
                    <a:pt x="129" y="1294130"/>
                  </a:lnTo>
                  <a:lnTo>
                    <a:pt x="6474" y="1294130"/>
                  </a:lnTo>
                  <a:lnTo>
                    <a:pt x="6503" y="1275080"/>
                  </a:lnTo>
                  <a:close/>
                </a:path>
                <a:path w="1616075" h="1691005">
                  <a:moveTo>
                    <a:pt x="1614333" y="1275080"/>
                  </a:moveTo>
                  <a:lnTo>
                    <a:pt x="1607978" y="1275080"/>
                  </a:lnTo>
                  <a:lnTo>
                    <a:pt x="1607950" y="1294130"/>
                  </a:lnTo>
                  <a:lnTo>
                    <a:pt x="1614305" y="1294130"/>
                  </a:lnTo>
                  <a:lnTo>
                    <a:pt x="1614333" y="1275080"/>
                  </a:lnTo>
                  <a:close/>
                </a:path>
                <a:path w="1616075" h="1691005">
                  <a:moveTo>
                    <a:pt x="6474" y="1294130"/>
                  </a:moveTo>
                  <a:lnTo>
                    <a:pt x="129" y="1294130"/>
                  </a:lnTo>
                  <a:lnTo>
                    <a:pt x="120" y="1300480"/>
                  </a:lnTo>
                  <a:lnTo>
                    <a:pt x="6465" y="1300480"/>
                  </a:lnTo>
                  <a:lnTo>
                    <a:pt x="6474" y="1294130"/>
                  </a:lnTo>
                  <a:close/>
                </a:path>
                <a:path w="1616075" h="1691005">
                  <a:moveTo>
                    <a:pt x="1614305" y="1294130"/>
                  </a:moveTo>
                  <a:lnTo>
                    <a:pt x="1607950" y="1294130"/>
                  </a:lnTo>
                  <a:lnTo>
                    <a:pt x="1607940" y="1300480"/>
                  </a:lnTo>
                  <a:lnTo>
                    <a:pt x="1614295" y="1300480"/>
                  </a:lnTo>
                  <a:lnTo>
                    <a:pt x="1614305" y="1294130"/>
                  </a:lnTo>
                  <a:close/>
                </a:path>
                <a:path w="1616075" h="1691005">
                  <a:moveTo>
                    <a:pt x="6465" y="1300480"/>
                  </a:moveTo>
                  <a:lnTo>
                    <a:pt x="120" y="1300480"/>
                  </a:lnTo>
                  <a:lnTo>
                    <a:pt x="91" y="1319530"/>
                  </a:lnTo>
                  <a:lnTo>
                    <a:pt x="6436" y="1319530"/>
                  </a:lnTo>
                  <a:lnTo>
                    <a:pt x="6465" y="1300480"/>
                  </a:lnTo>
                  <a:close/>
                </a:path>
                <a:path w="1616075" h="1691005">
                  <a:moveTo>
                    <a:pt x="1614295" y="1300480"/>
                  </a:moveTo>
                  <a:lnTo>
                    <a:pt x="1607940" y="1300480"/>
                  </a:lnTo>
                  <a:lnTo>
                    <a:pt x="1607911" y="1319530"/>
                  </a:lnTo>
                  <a:lnTo>
                    <a:pt x="1614266" y="1319530"/>
                  </a:lnTo>
                  <a:lnTo>
                    <a:pt x="1614295" y="1300480"/>
                  </a:lnTo>
                  <a:close/>
                </a:path>
                <a:path w="1616075" h="1691005">
                  <a:moveTo>
                    <a:pt x="6436" y="1319530"/>
                  </a:moveTo>
                  <a:lnTo>
                    <a:pt x="91" y="1319530"/>
                  </a:lnTo>
                  <a:lnTo>
                    <a:pt x="53" y="1344930"/>
                  </a:lnTo>
                  <a:lnTo>
                    <a:pt x="6397" y="1344930"/>
                  </a:lnTo>
                  <a:lnTo>
                    <a:pt x="6436" y="1319530"/>
                  </a:lnTo>
                  <a:close/>
                </a:path>
                <a:path w="1616075" h="1691005">
                  <a:moveTo>
                    <a:pt x="1614266" y="1319530"/>
                  </a:moveTo>
                  <a:lnTo>
                    <a:pt x="1607911" y="1319530"/>
                  </a:lnTo>
                  <a:lnTo>
                    <a:pt x="1607873" y="1344930"/>
                  </a:lnTo>
                  <a:lnTo>
                    <a:pt x="1614228" y="1344930"/>
                  </a:lnTo>
                  <a:lnTo>
                    <a:pt x="1614266" y="1319530"/>
                  </a:lnTo>
                  <a:close/>
                </a:path>
                <a:path w="1616075" h="1691005">
                  <a:moveTo>
                    <a:pt x="6397" y="1344930"/>
                  </a:moveTo>
                  <a:lnTo>
                    <a:pt x="53" y="1344930"/>
                  </a:lnTo>
                  <a:lnTo>
                    <a:pt x="43" y="1351280"/>
                  </a:lnTo>
                  <a:lnTo>
                    <a:pt x="6388" y="1351280"/>
                  </a:lnTo>
                  <a:lnTo>
                    <a:pt x="6397" y="1344930"/>
                  </a:lnTo>
                  <a:close/>
                </a:path>
                <a:path w="1616075" h="1691005">
                  <a:moveTo>
                    <a:pt x="1614228" y="1344930"/>
                  </a:moveTo>
                  <a:lnTo>
                    <a:pt x="1607873" y="1344930"/>
                  </a:lnTo>
                  <a:lnTo>
                    <a:pt x="1607863" y="1351280"/>
                  </a:lnTo>
                  <a:lnTo>
                    <a:pt x="1614219" y="1351280"/>
                  </a:lnTo>
                  <a:lnTo>
                    <a:pt x="1614228" y="1344930"/>
                  </a:lnTo>
                  <a:close/>
                </a:path>
                <a:path w="1616075" h="1691005">
                  <a:moveTo>
                    <a:pt x="6388" y="1351280"/>
                  </a:moveTo>
                  <a:lnTo>
                    <a:pt x="43" y="1351280"/>
                  </a:lnTo>
                  <a:lnTo>
                    <a:pt x="34" y="1357630"/>
                  </a:lnTo>
                  <a:lnTo>
                    <a:pt x="6378" y="1357630"/>
                  </a:lnTo>
                  <a:lnTo>
                    <a:pt x="6388" y="1351280"/>
                  </a:lnTo>
                  <a:close/>
                </a:path>
                <a:path w="1616075" h="1691005">
                  <a:moveTo>
                    <a:pt x="1614219" y="1351280"/>
                  </a:moveTo>
                  <a:lnTo>
                    <a:pt x="1607863" y="1351280"/>
                  </a:lnTo>
                  <a:lnTo>
                    <a:pt x="1607853" y="1357630"/>
                  </a:lnTo>
                  <a:lnTo>
                    <a:pt x="1614209" y="1357630"/>
                  </a:lnTo>
                  <a:lnTo>
                    <a:pt x="1614219" y="1351280"/>
                  </a:lnTo>
                  <a:close/>
                </a:path>
                <a:path w="1616075" h="1691005">
                  <a:moveTo>
                    <a:pt x="1614209" y="1357630"/>
                  </a:moveTo>
                  <a:lnTo>
                    <a:pt x="1607853" y="1357630"/>
                  </a:lnTo>
                  <a:lnTo>
                    <a:pt x="1607796" y="1395730"/>
                  </a:lnTo>
                  <a:lnTo>
                    <a:pt x="1608627" y="1395730"/>
                  </a:lnTo>
                  <a:lnTo>
                    <a:pt x="1608627" y="1393190"/>
                  </a:lnTo>
                  <a:lnTo>
                    <a:pt x="1609897" y="1393190"/>
                  </a:lnTo>
                  <a:lnTo>
                    <a:pt x="1609897" y="1390650"/>
                  </a:lnTo>
                  <a:lnTo>
                    <a:pt x="1611167" y="1390650"/>
                  </a:lnTo>
                  <a:lnTo>
                    <a:pt x="1611167" y="1389380"/>
                  </a:lnTo>
                  <a:lnTo>
                    <a:pt x="1612437" y="1389380"/>
                  </a:lnTo>
                  <a:lnTo>
                    <a:pt x="1612437" y="1386840"/>
                  </a:lnTo>
                  <a:lnTo>
                    <a:pt x="1613707" y="1386840"/>
                  </a:lnTo>
                  <a:lnTo>
                    <a:pt x="1613707" y="1384300"/>
                  </a:lnTo>
                  <a:lnTo>
                    <a:pt x="1614169" y="1384300"/>
                  </a:lnTo>
                  <a:lnTo>
                    <a:pt x="1614209" y="1357630"/>
                  </a:lnTo>
                  <a:close/>
                </a:path>
                <a:path w="1616075" h="1691005">
                  <a:moveTo>
                    <a:pt x="6378" y="1357630"/>
                  </a:moveTo>
                  <a:lnTo>
                    <a:pt x="34" y="1357630"/>
                  </a:lnTo>
                  <a:lnTo>
                    <a:pt x="0" y="1380490"/>
                  </a:lnTo>
                  <a:lnTo>
                    <a:pt x="807" y="1380490"/>
                  </a:lnTo>
                  <a:lnTo>
                    <a:pt x="807" y="1381760"/>
                  </a:lnTo>
                  <a:lnTo>
                    <a:pt x="2077" y="1381760"/>
                  </a:lnTo>
                  <a:lnTo>
                    <a:pt x="2077" y="1384300"/>
                  </a:lnTo>
                  <a:lnTo>
                    <a:pt x="3347" y="1384300"/>
                  </a:lnTo>
                  <a:lnTo>
                    <a:pt x="3347" y="1386840"/>
                  </a:lnTo>
                  <a:lnTo>
                    <a:pt x="4617" y="1386840"/>
                  </a:lnTo>
                  <a:lnTo>
                    <a:pt x="4617" y="1389380"/>
                  </a:lnTo>
                  <a:lnTo>
                    <a:pt x="5887" y="1389380"/>
                  </a:lnTo>
                  <a:lnTo>
                    <a:pt x="5887" y="1390650"/>
                  </a:lnTo>
                  <a:lnTo>
                    <a:pt x="6328" y="1390650"/>
                  </a:lnTo>
                  <a:lnTo>
                    <a:pt x="6378" y="1357630"/>
                  </a:lnTo>
                  <a:close/>
                </a:path>
                <a:path w="1616075" h="1691005">
                  <a:moveTo>
                    <a:pt x="1316527" y="1689665"/>
                  </a:moveTo>
                  <a:lnTo>
                    <a:pt x="537594" y="1689665"/>
                  </a:lnTo>
                  <a:lnTo>
                    <a:pt x="1075651" y="1690935"/>
                  </a:lnTo>
                  <a:lnTo>
                    <a:pt x="1316527" y="1690935"/>
                  </a:lnTo>
                  <a:lnTo>
                    <a:pt x="1316527" y="1689665"/>
                  </a:lnTo>
                  <a:close/>
                </a:path>
                <a:path w="1616075" h="1691005">
                  <a:moveTo>
                    <a:pt x="1319067" y="1688395"/>
                  </a:moveTo>
                  <a:lnTo>
                    <a:pt x="297987" y="1688395"/>
                  </a:lnTo>
                  <a:lnTo>
                    <a:pt x="297987" y="1689665"/>
                  </a:lnTo>
                  <a:lnTo>
                    <a:pt x="1319067" y="1689665"/>
                  </a:lnTo>
                  <a:lnTo>
                    <a:pt x="1319067" y="1688395"/>
                  </a:lnTo>
                  <a:close/>
                </a:path>
                <a:path w="1616075" h="1691005">
                  <a:moveTo>
                    <a:pt x="1320337" y="1687125"/>
                  </a:moveTo>
                  <a:lnTo>
                    <a:pt x="296717" y="1687125"/>
                  </a:lnTo>
                  <a:lnTo>
                    <a:pt x="296717" y="1688395"/>
                  </a:lnTo>
                  <a:lnTo>
                    <a:pt x="1320337" y="1688395"/>
                  </a:lnTo>
                  <a:lnTo>
                    <a:pt x="1320337" y="1687125"/>
                  </a:lnTo>
                  <a:close/>
                </a:path>
                <a:path w="1616075" h="1691005">
                  <a:moveTo>
                    <a:pt x="1322877" y="1685855"/>
                  </a:moveTo>
                  <a:lnTo>
                    <a:pt x="294177" y="1685855"/>
                  </a:lnTo>
                  <a:lnTo>
                    <a:pt x="294177" y="1687125"/>
                  </a:lnTo>
                  <a:lnTo>
                    <a:pt x="1322877" y="1687125"/>
                  </a:lnTo>
                  <a:lnTo>
                    <a:pt x="1322877" y="1685855"/>
                  </a:lnTo>
                  <a:close/>
                </a:path>
                <a:path w="1616075" h="1691005">
                  <a:moveTo>
                    <a:pt x="539711" y="1683315"/>
                  </a:moveTo>
                  <a:lnTo>
                    <a:pt x="290367" y="1683315"/>
                  </a:lnTo>
                  <a:lnTo>
                    <a:pt x="290367" y="1684585"/>
                  </a:lnTo>
                  <a:lnTo>
                    <a:pt x="291637" y="1684585"/>
                  </a:lnTo>
                  <a:lnTo>
                    <a:pt x="291637" y="1685855"/>
                  </a:lnTo>
                  <a:lnTo>
                    <a:pt x="1325417" y="1685855"/>
                  </a:lnTo>
                  <a:lnTo>
                    <a:pt x="539711" y="1683315"/>
                  </a:lnTo>
                  <a:close/>
                </a:path>
              </a:pathLst>
            </a:custGeom>
            <a:solidFill>
              <a:srgbClr val="635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3960300" y="914400"/>
              <a:ext cx="1603375" cy="1678305"/>
            </a:xfrm>
            <a:custGeom>
              <a:avLst/>
              <a:gdLst/>
              <a:ahLst/>
              <a:cxnLst/>
              <a:rect l="l" t="t" r="r" b="b"/>
              <a:pathLst>
                <a:path w="1603375" h="1678305">
                  <a:moveTo>
                    <a:pt x="1327979" y="6350"/>
                  </a:moveTo>
                  <a:lnTo>
                    <a:pt x="273879" y="6350"/>
                  </a:lnTo>
                  <a:lnTo>
                    <a:pt x="1327979" y="7620"/>
                  </a:lnTo>
                  <a:lnTo>
                    <a:pt x="1327979" y="6350"/>
                  </a:lnTo>
                  <a:close/>
                </a:path>
                <a:path w="1603375" h="1678305">
                  <a:moveTo>
                    <a:pt x="278959" y="3810"/>
                  </a:moveTo>
                  <a:lnTo>
                    <a:pt x="276419" y="3810"/>
                  </a:lnTo>
                  <a:lnTo>
                    <a:pt x="276419" y="6350"/>
                  </a:lnTo>
                  <a:lnTo>
                    <a:pt x="278959" y="6350"/>
                  </a:lnTo>
                  <a:lnTo>
                    <a:pt x="278959" y="3810"/>
                  </a:lnTo>
                  <a:close/>
                </a:path>
                <a:path w="1603375" h="1678305">
                  <a:moveTo>
                    <a:pt x="1325439" y="3810"/>
                  </a:moveTo>
                  <a:lnTo>
                    <a:pt x="1324169" y="3810"/>
                  </a:lnTo>
                  <a:lnTo>
                    <a:pt x="1324169" y="6350"/>
                  </a:lnTo>
                  <a:lnTo>
                    <a:pt x="1325439" y="6350"/>
                  </a:lnTo>
                  <a:lnTo>
                    <a:pt x="1325439" y="3810"/>
                  </a:lnTo>
                  <a:close/>
                </a:path>
                <a:path w="1603375" h="1678305">
                  <a:moveTo>
                    <a:pt x="282769" y="2539"/>
                  </a:moveTo>
                  <a:lnTo>
                    <a:pt x="280229" y="2539"/>
                  </a:lnTo>
                  <a:lnTo>
                    <a:pt x="280229" y="3810"/>
                  </a:lnTo>
                  <a:lnTo>
                    <a:pt x="282769" y="3810"/>
                  </a:lnTo>
                  <a:lnTo>
                    <a:pt x="282769" y="2539"/>
                  </a:lnTo>
                  <a:close/>
                </a:path>
                <a:path w="1603375" h="1678305">
                  <a:moveTo>
                    <a:pt x="1321629" y="2539"/>
                  </a:moveTo>
                  <a:lnTo>
                    <a:pt x="1320359" y="2539"/>
                  </a:lnTo>
                  <a:lnTo>
                    <a:pt x="1320359" y="3810"/>
                  </a:lnTo>
                  <a:lnTo>
                    <a:pt x="1321629" y="3810"/>
                  </a:lnTo>
                  <a:lnTo>
                    <a:pt x="1321629" y="2539"/>
                  </a:lnTo>
                  <a:close/>
                </a:path>
                <a:path w="1603375" h="1678305">
                  <a:moveTo>
                    <a:pt x="285309" y="0"/>
                  </a:moveTo>
                  <a:lnTo>
                    <a:pt x="285309" y="2539"/>
                  </a:lnTo>
                  <a:lnTo>
                    <a:pt x="1317819" y="2539"/>
                  </a:lnTo>
                  <a:lnTo>
                    <a:pt x="1317819" y="1270"/>
                  </a:lnTo>
                  <a:lnTo>
                    <a:pt x="285309" y="0"/>
                  </a:lnTo>
                  <a:close/>
                </a:path>
                <a:path w="1603375" h="1678305">
                  <a:moveTo>
                    <a:pt x="8030" y="279654"/>
                  </a:moveTo>
                  <a:lnTo>
                    <a:pt x="7179" y="279654"/>
                  </a:lnTo>
                  <a:lnTo>
                    <a:pt x="7179" y="282194"/>
                  </a:lnTo>
                  <a:lnTo>
                    <a:pt x="5909" y="282194"/>
                  </a:lnTo>
                  <a:lnTo>
                    <a:pt x="5909" y="284480"/>
                  </a:lnTo>
                  <a:lnTo>
                    <a:pt x="8022" y="284480"/>
                  </a:lnTo>
                  <a:lnTo>
                    <a:pt x="8030" y="279654"/>
                  </a:lnTo>
                  <a:close/>
                </a:path>
                <a:path w="1603375" h="1678305">
                  <a:moveTo>
                    <a:pt x="1597219" y="279654"/>
                  </a:moveTo>
                  <a:lnTo>
                    <a:pt x="1596804" y="279654"/>
                  </a:lnTo>
                  <a:lnTo>
                    <a:pt x="1596796" y="284480"/>
                  </a:lnTo>
                  <a:lnTo>
                    <a:pt x="1598489" y="284480"/>
                  </a:lnTo>
                  <a:lnTo>
                    <a:pt x="1598489" y="282194"/>
                  </a:lnTo>
                  <a:lnTo>
                    <a:pt x="1597219" y="282194"/>
                  </a:lnTo>
                  <a:lnTo>
                    <a:pt x="1597219" y="279654"/>
                  </a:lnTo>
                  <a:close/>
                </a:path>
                <a:path w="1603375" h="1678305">
                  <a:moveTo>
                    <a:pt x="8022" y="284480"/>
                  </a:moveTo>
                  <a:lnTo>
                    <a:pt x="4639" y="284480"/>
                  </a:lnTo>
                  <a:lnTo>
                    <a:pt x="4639" y="287020"/>
                  </a:lnTo>
                  <a:lnTo>
                    <a:pt x="3369" y="287020"/>
                  </a:lnTo>
                  <a:lnTo>
                    <a:pt x="3369" y="288290"/>
                  </a:lnTo>
                  <a:lnTo>
                    <a:pt x="2099" y="288290"/>
                  </a:lnTo>
                  <a:lnTo>
                    <a:pt x="2099" y="290830"/>
                  </a:lnTo>
                  <a:lnTo>
                    <a:pt x="8013" y="290830"/>
                  </a:lnTo>
                  <a:lnTo>
                    <a:pt x="8022" y="284480"/>
                  </a:lnTo>
                  <a:close/>
                </a:path>
                <a:path w="1603375" h="1678305">
                  <a:moveTo>
                    <a:pt x="1599759" y="284480"/>
                  </a:moveTo>
                  <a:lnTo>
                    <a:pt x="1596796" y="284480"/>
                  </a:lnTo>
                  <a:lnTo>
                    <a:pt x="1596786" y="290830"/>
                  </a:lnTo>
                  <a:lnTo>
                    <a:pt x="1602299" y="290830"/>
                  </a:lnTo>
                  <a:lnTo>
                    <a:pt x="1602299" y="288290"/>
                  </a:lnTo>
                  <a:lnTo>
                    <a:pt x="1601029" y="288290"/>
                  </a:lnTo>
                  <a:lnTo>
                    <a:pt x="1601029" y="287020"/>
                  </a:lnTo>
                  <a:lnTo>
                    <a:pt x="1599759" y="287020"/>
                  </a:lnTo>
                  <a:lnTo>
                    <a:pt x="1599759" y="284480"/>
                  </a:lnTo>
                  <a:close/>
                </a:path>
                <a:path w="1603375" h="1678305">
                  <a:moveTo>
                    <a:pt x="8013" y="290830"/>
                  </a:moveTo>
                  <a:lnTo>
                    <a:pt x="1656" y="290830"/>
                  </a:lnTo>
                  <a:lnTo>
                    <a:pt x="1647" y="297180"/>
                  </a:lnTo>
                  <a:lnTo>
                    <a:pt x="8003" y="297180"/>
                  </a:lnTo>
                  <a:lnTo>
                    <a:pt x="8013" y="290830"/>
                  </a:lnTo>
                  <a:close/>
                </a:path>
                <a:path w="1603375" h="1678305">
                  <a:moveTo>
                    <a:pt x="1603130" y="290830"/>
                  </a:moveTo>
                  <a:lnTo>
                    <a:pt x="1596786" y="290830"/>
                  </a:lnTo>
                  <a:lnTo>
                    <a:pt x="1596777" y="297180"/>
                  </a:lnTo>
                  <a:lnTo>
                    <a:pt x="1603121" y="297180"/>
                  </a:lnTo>
                  <a:lnTo>
                    <a:pt x="1603130" y="290830"/>
                  </a:lnTo>
                  <a:close/>
                </a:path>
                <a:path w="1603375" h="1678305">
                  <a:moveTo>
                    <a:pt x="8003" y="297180"/>
                  </a:moveTo>
                  <a:lnTo>
                    <a:pt x="1647" y="297180"/>
                  </a:lnTo>
                  <a:lnTo>
                    <a:pt x="1637" y="303530"/>
                  </a:lnTo>
                  <a:lnTo>
                    <a:pt x="7993" y="303530"/>
                  </a:lnTo>
                  <a:lnTo>
                    <a:pt x="8003" y="297180"/>
                  </a:lnTo>
                  <a:close/>
                </a:path>
                <a:path w="1603375" h="1678305">
                  <a:moveTo>
                    <a:pt x="1603121" y="297180"/>
                  </a:moveTo>
                  <a:lnTo>
                    <a:pt x="1596777" y="297180"/>
                  </a:lnTo>
                  <a:lnTo>
                    <a:pt x="1596767" y="303530"/>
                  </a:lnTo>
                  <a:lnTo>
                    <a:pt x="1603111" y="303530"/>
                  </a:lnTo>
                  <a:lnTo>
                    <a:pt x="1603121" y="297180"/>
                  </a:lnTo>
                  <a:close/>
                </a:path>
                <a:path w="1603375" h="1678305">
                  <a:moveTo>
                    <a:pt x="7993" y="303530"/>
                  </a:moveTo>
                  <a:lnTo>
                    <a:pt x="1637" y="303530"/>
                  </a:lnTo>
                  <a:lnTo>
                    <a:pt x="1579" y="341630"/>
                  </a:lnTo>
                  <a:lnTo>
                    <a:pt x="7935" y="341630"/>
                  </a:lnTo>
                  <a:lnTo>
                    <a:pt x="7993" y="303530"/>
                  </a:lnTo>
                  <a:close/>
                </a:path>
                <a:path w="1603375" h="1678305">
                  <a:moveTo>
                    <a:pt x="1603111" y="303530"/>
                  </a:moveTo>
                  <a:lnTo>
                    <a:pt x="1596767" y="303530"/>
                  </a:lnTo>
                  <a:lnTo>
                    <a:pt x="1596709" y="341630"/>
                  </a:lnTo>
                  <a:lnTo>
                    <a:pt x="1603054" y="341630"/>
                  </a:lnTo>
                  <a:lnTo>
                    <a:pt x="1603111" y="303530"/>
                  </a:lnTo>
                  <a:close/>
                </a:path>
                <a:path w="1603375" h="1678305">
                  <a:moveTo>
                    <a:pt x="7935" y="341630"/>
                  </a:moveTo>
                  <a:lnTo>
                    <a:pt x="1579" y="341630"/>
                  </a:lnTo>
                  <a:lnTo>
                    <a:pt x="1570" y="347980"/>
                  </a:lnTo>
                  <a:lnTo>
                    <a:pt x="7925" y="347980"/>
                  </a:lnTo>
                  <a:lnTo>
                    <a:pt x="7935" y="341630"/>
                  </a:lnTo>
                  <a:close/>
                </a:path>
                <a:path w="1603375" h="1678305">
                  <a:moveTo>
                    <a:pt x="1603054" y="341630"/>
                  </a:moveTo>
                  <a:lnTo>
                    <a:pt x="1596709" y="341630"/>
                  </a:lnTo>
                  <a:lnTo>
                    <a:pt x="1596699" y="347980"/>
                  </a:lnTo>
                  <a:lnTo>
                    <a:pt x="1603044" y="347980"/>
                  </a:lnTo>
                  <a:lnTo>
                    <a:pt x="1603054" y="341630"/>
                  </a:lnTo>
                  <a:close/>
                </a:path>
                <a:path w="1603375" h="1678305">
                  <a:moveTo>
                    <a:pt x="7925" y="347980"/>
                  </a:moveTo>
                  <a:lnTo>
                    <a:pt x="1570" y="347980"/>
                  </a:lnTo>
                  <a:lnTo>
                    <a:pt x="1560" y="354330"/>
                  </a:lnTo>
                  <a:lnTo>
                    <a:pt x="7916" y="354330"/>
                  </a:lnTo>
                  <a:lnTo>
                    <a:pt x="7925" y="347980"/>
                  </a:lnTo>
                  <a:close/>
                </a:path>
                <a:path w="1603375" h="1678305">
                  <a:moveTo>
                    <a:pt x="1603044" y="347980"/>
                  </a:moveTo>
                  <a:lnTo>
                    <a:pt x="1596699" y="347980"/>
                  </a:lnTo>
                  <a:lnTo>
                    <a:pt x="1596690" y="354330"/>
                  </a:lnTo>
                  <a:lnTo>
                    <a:pt x="1603034" y="354330"/>
                  </a:lnTo>
                  <a:lnTo>
                    <a:pt x="1603044" y="347980"/>
                  </a:lnTo>
                  <a:close/>
                </a:path>
                <a:path w="1603375" h="1678305">
                  <a:moveTo>
                    <a:pt x="7916" y="354330"/>
                  </a:moveTo>
                  <a:lnTo>
                    <a:pt x="1560" y="354330"/>
                  </a:lnTo>
                  <a:lnTo>
                    <a:pt x="1541" y="367030"/>
                  </a:lnTo>
                  <a:lnTo>
                    <a:pt x="7896" y="367030"/>
                  </a:lnTo>
                  <a:lnTo>
                    <a:pt x="7916" y="354330"/>
                  </a:lnTo>
                  <a:close/>
                </a:path>
                <a:path w="1603375" h="1678305">
                  <a:moveTo>
                    <a:pt x="1603034" y="354330"/>
                  </a:moveTo>
                  <a:lnTo>
                    <a:pt x="1596690" y="354330"/>
                  </a:lnTo>
                  <a:lnTo>
                    <a:pt x="1596670" y="367030"/>
                  </a:lnTo>
                  <a:lnTo>
                    <a:pt x="1603015" y="367030"/>
                  </a:lnTo>
                  <a:lnTo>
                    <a:pt x="1603034" y="354330"/>
                  </a:lnTo>
                  <a:close/>
                </a:path>
                <a:path w="1603375" h="1678305">
                  <a:moveTo>
                    <a:pt x="7896" y="367030"/>
                  </a:moveTo>
                  <a:lnTo>
                    <a:pt x="1541" y="367030"/>
                  </a:lnTo>
                  <a:lnTo>
                    <a:pt x="1502" y="392430"/>
                  </a:lnTo>
                  <a:lnTo>
                    <a:pt x="7857" y="392430"/>
                  </a:lnTo>
                  <a:lnTo>
                    <a:pt x="7896" y="367030"/>
                  </a:lnTo>
                  <a:close/>
                </a:path>
                <a:path w="1603375" h="1678305">
                  <a:moveTo>
                    <a:pt x="1603015" y="367030"/>
                  </a:moveTo>
                  <a:lnTo>
                    <a:pt x="1596670" y="367030"/>
                  </a:lnTo>
                  <a:lnTo>
                    <a:pt x="1596631" y="392430"/>
                  </a:lnTo>
                  <a:lnTo>
                    <a:pt x="1602977" y="392430"/>
                  </a:lnTo>
                  <a:lnTo>
                    <a:pt x="1603015" y="367030"/>
                  </a:lnTo>
                  <a:close/>
                </a:path>
                <a:path w="1603375" h="1678305">
                  <a:moveTo>
                    <a:pt x="7857" y="392430"/>
                  </a:moveTo>
                  <a:lnTo>
                    <a:pt x="1502" y="392430"/>
                  </a:lnTo>
                  <a:lnTo>
                    <a:pt x="1473" y="411480"/>
                  </a:lnTo>
                  <a:lnTo>
                    <a:pt x="7828" y="411480"/>
                  </a:lnTo>
                  <a:lnTo>
                    <a:pt x="7857" y="392430"/>
                  </a:lnTo>
                  <a:close/>
                </a:path>
                <a:path w="1603375" h="1678305">
                  <a:moveTo>
                    <a:pt x="1602977" y="392430"/>
                  </a:moveTo>
                  <a:lnTo>
                    <a:pt x="1596631" y="392430"/>
                  </a:lnTo>
                  <a:lnTo>
                    <a:pt x="1596602" y="411480"/>
                  </a:lnTo>
                  <a:lnTo>
                    <a:pt x="1602948" y="411480"/>
                  </a:lnTo>
                  <a:lnTo>
                    <a:pt x="1602977" y="392430"/>
                  </a:lnTo>
                  <a:close/>
                </a:path>
                <a:path w="1603375" h="1678305">
                  <a:moveTo>
                    <a:pt x="7828" y="411480"/>
                  </a:moveTo>
                  <a:lnTo>
                    <a:pt x="1473" y="411480"/>
                  </a:lnTo>
                  <a:lnTo>
                    <a:pt x="1435" y="436880"/>
                  </a:lnTo>
                  <a:lnTo>
                    <a:pt x="7790" y="436880"/>
                  </a:lnTo>
                  <a:lnTo>
                    <a:pt x="7828" y="411480"/>
                  </a:lnTo>
                  <a:close/>
                </a:path>
                <a:path w="1603375" h="1678305">
                  <a:moveTo>
                    <a:pt x="1602948" y="411480"/>
                  </a:moveTo>
                  <a:lnTo>
                    <a:pt x="1596602" y="411480"/>
                  </a:lnTo>
                  <a:lnTo>
                    <a:pt x="1596563" y="436880"/>
                  </a:lnTo>
                  <a:lnTo>
                    <a:pt x="1602909" y="436880"/>
                  </a:lnTo>
                  <a:lnTo>
                    <a:pt x="1602948" y="411480"/>
                  </a:lnTo>
                  <a:close/>
                </a:path>
                <a:path w="1603375" h="1678305">
                  <a:moveTo>
                    <a:pt x="7790" y="436880"/>
                  </a:moveTo>
                  <a:lnTo>
                    <a:pt x="1435" y="436880"/>
                  </a:lnTo>
                  <a:lnTo>
                    <a:pt x="1377" y="474980"/>
                  </a:lnTo>
                  <a:lnTo>
                    <a:pt x="7731" y="474980"/>
                  </a:lnTo>
                  <a:lnTo>
                    <a:pt x="7790" y="436880"/>
                  </a:lnTo>
                  <a:close/>
                </a:path>
                <a:path w="1603375" h="1678305">
                  <a:moveTo>
                    <a:pt x="1602909" y="436880"/>
                  </a:moveTo>
                  <a:lnTo>
                    <a:pt x="1596563" y="436880"/>
                  </a:lnTo>
                  <a:lnTo>
                    <a:pt x="1596505" y="474980"/>
                  </a:lnTo>
                  <a:lnTo>
                    <a:pt x="1602852" y="474980"/>
                  </a:lnTo>
                  <a:lnTo>
                    <a:pt x="1602909" y="436880"/>
                  </a:lnTo>
                  <a:close/>
                </a:path>
                <a:path w="1603375" h="1678305">
                  <a:moveTo>
                    <a:pt x="7731" y="474980"/>
                  </a:moveTo>
                  <a:lnTo>
                    <a:pt x="1377" y="474980"/>
                  </a:lnTo>
                  <a:lnTo>
                    <a:pt x="1339" y="500380"/>
                  </a:lnTo>
                  <a:lnTo>
                    <a:pt x="7693" y="500380"/>
                  </a:lnTo>
                  <a:lnTo>
                    <a:pt x="7731" y="474980"/>
                  </a:lnTo>
                  <a:close/>
                </a:path>
                <a:path w="1603375" h="1678305">
                  <a:moveTo>
                    <a:pt x="1602852" y="474980"/>
                  </a:moveTo>
                  <a:lnTo>
                    <a:pt x="1596505" y="474980"/>
                  </a:lnTo>
                  <a:lnTo>
                    <a:pt x="1596467" y="500380"/>
                  </a:lnTo>
                  <a:lnTo>
                    <a:pt x="1602813" y="500380"/>
                  </a:lnTo>
                  <a:lnTo>
                    <a:pt x="1602852" y="474980"/>
                  </a:lnTo>
                  <a:close/>
                </a:path>
                <a:path w="1603375" h="1678305">
                  <a:moveTo>
                    <a:pt x="7693" y="500380"/>
                  </a:moveTo>
                  <a:lnTo>
                    <a:pt x="1339" y="500380"/>
                  </a:lnTo>
                  <a:lnTo>
                    <a:pt x="1223" y="576580"/>
                  </a:lnTo>
                  <a:lnTo>
                    <a:pt x="7576" y="576580"/>
                  </a:lnTo>
                  <a:lnTo>
                    <a:pt x="7693" y="500380"/>
                  </a:lnTo>
                  <a:close/>
                </a:path>
                <a:path w="1603375" h="1678305">
                  <a:moveTo>
                    <a:pt x="1602813" y="500380"/>
                  </a:moveTo>
                  <a:lnTo>
                    <a:pt x="1596467" y="500380"/>
                  </a:lnTo>
                  <a:lnTo>
                    <a:pt x="1596350" y="576580"/>
                  </a:lnTo>
                  <a:lnTo>
                    <a:pt x="1602698" y="576580"/>
                  </a:lnTo>
                  <a:lnTo>
                    <a:pt x="1602813" y="500380"/>
                  </a:lnTo>
                  <a:close/>
                </a:path>
                <a:path w="1603375" h="1678305">
                  <a:moveTo>
                    <a:pt x="7576" y="576580"/>
                  </a:moveTo>
                  <a:lnTo>
                    <a:pt x="1223" y="576580"/>
                  </a:lnTo>
                  <a:lnTo>
                    <a:pt x="1204" y="589280"/>
                  </a:lnTo>
                  <a:lnTo>
                    <a:pt x="7557" y="589280"/>
                  </a:lnTo>
                  <a:lnTo>
                    <a:pt x="7576" y="576580"/>
                  </a:lnTo>
                  <a:close/>
                </a:path>
                <a:path w="1603375" h="1678305">
                  <a:moveTo>
                    <a:pt x="1602698" y="576580"/>
                  </a:moveTo>
                  <a:lnTo>
                    <a:pt x="1596350" y="576580"/>
                  </a:lnTo>
                  <a:lnTo>
                    <a:pt x="1596331" y="589280"/>
                  </a:lnTo>
                  <a:lnTo>
                    <a:pt x="1602679" y="589280"/>
                  </a:lnTo>
                  <a:lnTo>
                    <a:pt x="1602698" y="576580"/>
                  </a:lnTo>
                  <a:close/>
                </a:path>
                <a:path w="1603375" h="1678305">
                  <a:moveTo>
                    <a:pt x="7557" y="589280"/>
                  </a:moveTo>
                  <a:lnTo>
                    <a:pt x="1204" y="589280"/>
                  </a:lnTo>
                  <a:lnTo>
                    <a:pt x="1060" y="684530"/>
                  </a:lnTo>
                  <a:lnTo>
                    <a:pt x="7412" y="684530"/>
                  </a:lnTo>
                  <a:lnTo>
                    <a:pt x="7557" y="589280"/>
                  </a:lnTo>
                  <a:close/>
                </a:path>
                <a:path w="1603375" h="1678305">
                  <a:moveTo>
                    <a:pt x="1602679" y="589280"/>
                  </a:moveTo>
                  <a:lnTo>
                    <a:pt x="1596331" y="589280"/>
                  </a:lnTo>
                  <a:lnTo>
                    <a:pt x="1596185" y="684530"/>
                  </a:lnTo>
                  <a:lnTo>
                    <a:pt x="1602534" y="684530"/>
                  </a:lnTo>
                  <a:lnTo>
                    <a:pt x="1602679" y="589280"/>
                  </a:lnTo>
                  <a:close/>
                </a:path>
                <a:path w="1603375" h="1678305">
                  <a:moveTo>
                    <a:pt x="7412" y="684530"/>
                  </a:moveTo>
                  <a:lnTo>
                    <a:pt x="1060" y="684530"/>
                  </a:lnTo>
                  <a:lnTo>
                    <a:pt x="800" y="855980"/>
                  </a:lnTo>
                  <a:lnTo>
                    <a:pt x="7150" y="855980"/>
                  </a:lnTo>
                  <a:lnTo>
                    <a:pt x="7412" y="684530"/>
                  </a:lnTo>
                  <a:close/>
                </a:path>
                <a:path w="1603375" h="1678305">
                  <a:moveTo>
                    <a:pt x="1602534" y="684530"/>
                  </a:moveTo>
                  <a:lnTo>
                    <a:pt x="1596185" y="684530"/>
                  </a:lnTo>
                  <a:lnTo>
                    <a:pt x="1595924" y="855980"/>
                  </a:lnTo>
                  <a:lnTo>
                    <a:pt x="1602275" y="855980"/>
                  </a:lnTo>
                  <a:lnTo>
                    <a:pt x="1602534" y="684530"/>
                  </a:lnTo>
                  <a:close/>
                </a:path>
                <a:path w="1603375" h="1678305">
                  <a:moveTo>
                    <a:pt x="7150" y="855980"/>
                  </a:moveTo>
                  <a:lnTo>
                    <a:pt x="800" y="855980"/>
                  </a:lnTo>
                  <a:lnTo>
                    <a:pt x="694" y="925830"/>
                  </a:lnTo>
                  <a:lnTo>
                    <a:pt x="7043" y="925830"/>
                  </a:lnTo>
                  <a:lnTo>
                    <a:pt x="7150" y="855980"/>
                  </a:lnTo>
                  <a:close/>
                </a:path>
                <a:path w="1603375" h="1678305">
                  <a:moveTo>
                    <a:pt x="1602275" y="855980"/>
                  </a:moveTo>
                  <a:lnTo>
                    <a:pt x="1595924" y="855980"/>
                  </a:lnTo>
                  <a:lnTo>
                    <a:pt x="1595817" y="925830"/>
                  </a:lnTo>
                  <a:lnTo>
                    <a:pt x="1602169" y="925830"/>
                  </a:lnTo>
                  <a:lnTo>
                    <a:pt x="1602275" y="855980"/>
                  </a:lnTo>
                  <a:close/>
                </a:path>
                <a:path w="1603375" h="1678305">
                  <a:moveTo>
                    <a:pt x="7043" y="925830"/>
                  </a:moveTo>
                  <a:lnTo>
                    <a:pt x="694" y="925830"/>
                  </a:lnTo>
                  <a:lnTo>
                    <a:pt x="608" y="982980"/>
                  </a:lnTo>
                  <a:lnTo>
                    <a:pt x="6956" y="982980"/>
                  </a:lnTo>
                  <a:lnTo>
                    <a:pt x="7043" y="925830"/>
                  </a:lnTo>
                  <a:close/>
                </a:path>
                <a:path w="1603375" h="1678305">
                  <a:moveTo>
                    <a:pt x="1602169" y="925830"/>
                  </a:moveTo>
                  <a:lnTo>
                    <a:pt x="1595817" y="925830"/>
                  </a:lnTo>
                  <a:lnTo>
                    <a:pt x="1595730" y="982980"/>
                  </a:lnTo>
                  <a:lnTo>
                    <a:pt x="1602083" y="982980"/>
                  </a:lnTo>
                  <a:lnTo>
                    <a:pt x="1602169" y="925830"/>
                  </a:lnTo>
                  <a:close/>
                </a:path>
                <a:path w="1603375" h="1678305">
                  <a:moveTo>
                    <a:pt x="6956" y="982980"/>
                  </a:moveTo>
                  <a:lnTo>
                    <a:pt x="608" y="982980"/>
                  </a:lnTo>
                  <a:lnTo>
                    <a:pt x="579" y="1002030"/>
                  </a:lnTo>
                  <a:lnTo>
                    <a:pt x="6927" y="1002030"/>
                  </a:lnTo>
                  <a:lnTo>
                    <a:pt x="6956" y="982980"/>
                  </a:lnTo>
                  <a:close/>
                </a:path>
                <a:path w="1603375" h="1678305">
                  <a:moveTo>
                    <a:pt x="1602083" y="982980"/>
                  </a:moveTo>
                  <a:lnTo>
                    <a:pt x="1595730" y="982980"/>
                  </a:lnTo>
                  <a:lnTo>
                    <a:pt x="1595701" y="1002030"/>
                  </a:lnTo>
                  <a:lnTo>
                    <a:pt x="1602054" y="1002030"/>
                  </a:lnTo>
                  <a:lnTo>
                    <a:pt x="1602083" y="982980"/>
                  </a:lnTo>
                  <a:close/>
                </a:path>
                <a:path w="1603375" h="1678305">
                  <a:moveTo>
                    <a:pt x="6927" y="1002030"/>
                  </a:moveTo>
                  <a:lnTo>
                    <a:pt x="579" y="1002030"/>
                  </a:lnTo>
                  <a:lnTo>
                    <a:pt x="506" y="1050290"/>
                  </a:lnTo>
                  <a:lnTo>
                    <a:pt x="6853" y="1050290"/>
                  </a:lnTo>
                  <a:lnTo>
                    <a:pt x="6927" y="1002030"/>
                  </a:lnTo>
                  <a:close/>
                </a:path>
                <a:path w="1603375" h="1678305">
                  <a:moveTo>
                    <a:pt x="1602054" y="1002030"/>
                  </a:moveTo>
                  <a:lnTo>
                    <a:pt x="1595701" y="1002030"/>
                  </a:lnTo>
                  <a:lnTo>
                    <a:pt x="1595627" y="1050290"/>
                  </a:lnTo>
                  <a:lnTo>
                    <a:pt x="1601981" y="1050290"/>
                  </a:lnTo>
                  <a:lnTo>
                    <a:pt x="1602054" y="1002030"/>
                  </a:lnTo>
                  <a:close/>
                </a:path>
                <a:path w="1603375" h="1678305">
                  <a:moveTo>
                    <a:pt x="6853" y="1050290"/>
                  </a:moveTo>
                  <a:lnTo>
                    <a:pt x="506" y="1050290"/>
                  </a:lnTo>
                  <a:lnTo>
                    <a:pt x="482" y="1065530"/>
                  </a:lnTo>
                  <a:lnTo>
                    <a:pt x="6830" y="1065530"/>
                  </a:lnTo>
                  <a:lnTo>
                    <a:pt x="6853" y="1050290"/>
                  </a:lnTo>
                  <a:close/>
                </a:path>
                <a:path w="1603375" h="1678305">
                  <a:moveTo>
                    <a:pt x="1601981" y="1050290"/>
                  </a:moveTo>
                  <a:lnTo>
                    <a:pt x="1595627" y="1050290"/>
                  </a:lnTo>
                  <a:lnTo>
                    <a:pt x="1595604" y="1065530"/>
                  </a:lnTo>
                  <a:lnTo>
                    <a:pt x="1601958" y="1065530"/>
                  </a:lnTo>
                  <a:lnTo>
                    <a:pt x="1601981" y="1050290"/>
                  </a:lnTo>
                  <a:close/>
                </a:path>
                <a:path w="1603375" h="1678305">
                  <a:moveTo>
                    <a:pt x="6830" y="1065530"/>
                  </a:moveTo>
                  <a:lnTo>
                    <a:pt x="482" y="1065530"/>
                  </a:lnTo>
                  <a:lnTo>
                    <a:pt x="444" y="1090930"/>
                  </a:lnTo>
                  <a:lnTo>
                    <a:pt x="6791" y="1090930"/>
                  </a:lnTo>
                  <a:lnTo>
                    <a:pt x="6830" y="1065530"/>
                  </a:lnTo>
                  <a:close/>
                </a:path>
                <a:path w="1603375" h="1678305">
                  <a:moveTo>
                    <a:pt x="1601958" y="1065530"/>
                  </a:moveTo>
                  <a:lnTo>
                    <a:pt x="1595604" y="1065530"/>
                  </a:lnTo>
                  <a:lnTo>
                    <a:pt x="1595565" y="1090930"/>
                  </a:lnTo>
                  <a:lnTo>
                    <a:pt x="1601919" y="1090930"/>
                  </a:lnTo>
                  <a:lnTo>
                    <a:pt x="1601958" y="1065530"/>
                  </a:lnTo>
                  <a:close/>
                </a:path>
                <a:path w="1603375" h="1678305">
                  <a:moveTo>
                    <a:pt x="6791" y="1090930"/>
                  </a:moveTo>
                  <a:lnTo>
                    <a:pt x="444" y="1090930"/>
                  </a:lnTo>
                  <a:lnTo>
                    <a:pt x="425" y="1103630"/>
                  </a:lnTo>
                  <a:lnTo>
                    <a:pt x="6772" y="1103630"/>
                  </a:lnTo>
                  <a:lnTo>
                    <a:pt x="6791" y="1090930"/>
                  </a:lnTo>
                  <a:close/>
                </a:path>
                <a:path w="1603375" h="1678305">
                  <a:moveTo>
                    <a:pt x="1601919" y="1090930"/>
                  </a:moveTo>
                  <a:lnTo>
                    <a:pt x="1595565" y="1090930"/>
                  </a:lnTo>
                  <a:lnTo>
                    <a:pt x="1595546" y="1103630"/>
                  </a:lnTo>
                  <a:lnTo>
                    <a:pt x="1601900" y="1103630"/>
                  </a:lnTo>
                  <a:lnTo>
                    <a:pt x="1601919" y="1090930"/>
                  </a:lnTo>
                  <a:close/>
                </a:path>
                <a:path w="1603375" h="1678305">
                  <a:moveTo>
                    <a:pt x="6772" y="1103630"/>
                  </a:moveTo>
                  <a:lnTo>
                    <a:pt x="425" y="1103630"/>
                  </a:lnTo>
                  <a:lnTo>
                    <a:pt x="329" y="1167130"/>
                  </a:lnTo>
                  <a:lnTo>
                    <a:pt x="6675" y="1167130"/>
                  </a:lnTo>
                  <a:lnTo>
                    <a:pt x="6772" y="1103630"/>
                  </a:lnTo>
                  <a:close/>
                </a:path>
                <a:path w="1603375" h="1678305">
                  <a:moveTo>
                    <a:pt x="1601900" y="1103630"/>
                  </a:moveTo>
                  <a:lnTo>
                    <a:pt x="1595546" y="1103630"/>
                  </a:lnTo>
                  <a:lnTo>
                    <a:pt x="1595449" y="1167130"/>
                  </a:lnTo>
                  <a:lnTo>
                    <a:pt x="1601804" y="1167130"/>
                  </a:lnTo>
                  <a:lnTo>
                    <a:pt x="1601900" y="1103630"/>
                  </a:lnTo>
                  <a:close/>
                </a:path>
                <a:path w="1603375" h="1678305">
                  <a:moveTo>
                    <a:pt x="6675" y="1167130"/>
                  </a:moveTo>
                  <a:lnTo>
                    <a:pt x="329" y="1167130"/>
                  </a:lnTo>
                  <a:lnTo>
                    <a:pt x="280" y="1198880"/>
                  </a:lnTo>
                  <a:lnTo>
                    <a:pt x="6626" y="1198880"/>
                  </a:lnTo>
                  <a:lnTo>
                    <a:pt x="6675" y="1167130"/>
                  </a:lnTo>
                  <a:close/>
                </a:path>
                <a:path w="1603375" h="1678305">
                  <a:moveTo>
                    <a:pt x="1601804" y="1167130"/>
                  </a:moveTo>
                  <a:lnTo>
                    <a:pt x="1595449" y="1167130"/>
                  </a:lnTo>
                  <a:lnTo>
                    <a:pt x="1595400" y="1198880"/>
                  </a:lnTo>
                  <a:lnTo>
                    <a:pt x="1601756" y="1198880"/>
                  </a:lnTo>
                  <a:lnTo>
                    <a:pt x="1601804" y="1167130"/>
                  </a:lnTo>
                  <a:close/>
                </a:path>
                <a:path w="1603375" h="1678305">
                  <a:moveTo>
                    <a:pt x="6626" y="1198880"/>
                  </a:moveTo>
                  <a:lnTo>
                    <a:pt x="280" y="1198880"/>
                  </a:lnTo>
                  <a:lnTo>
                    <a:pt x="223" y="1236980"/>
                  </a:lnTo>
                  <a:lnTo>
                    <a:pt x="6568" y="1236980"/>
                  </a:lnTo>
                  <a:lnTo>
                    <a:pt x="6626" y="1198880"/>
                  </a:lnTo>
                  <a:close/>
                </a:path>
                <a:path w="1603375" h="1678305">
                  <a:moveTo>
                    <a:pt x="1601756" y="1198880"/>
                  </a:moveTo>
                  <a:lnTo>
                    <a:pt x="1595400" y="1198880"/>
                  </a:lnTo>
                  <a:lnTo>
                    <a:pt x="1595342" y="1236980"/>
                  </a:lnTo>
                  <a:lnTo>
                    <a:pt x="1601698" y="1236980"/>
                  </a:lnTo>
                  <a:lnTo>
                    <a:pt x="1601756" y="1198880"/>
                  </a:lnTo>
                  <a:close/>
                </a:path>
                <a:path w="1603375" h="1678305">
                  <a:moveTo>
                    <a:pt x="6568" y="1236980"/>
                  </a:moveTo>
                  <a:lnTo>
                    <a:pt x="223" y="1236980"/>
                  </a:lnTo>
                  <a:lnTo>
                    <a:pt x="213" y="1243330"/>
                  </a:lnTo>
                  <a:lnTo>
                    <a:pt x="6558" y="1243330"/>
                  </a:lnTo>
                  <a:lnTo>
                    <a:pt x="6568" y="1236980"/>
                  </a:lnTo>
                  <a:close/>
                </a:path>
                <a:path w="1603375" h="1678305">
                  <a:moveTo>
                    <a:pt x="1601698" y="1236980"/>
                  </a:moveTo>
                  <a:lnTo>
                    <a:pt x="1595342" y="1236980"/>
                  </a:lnTo>
                  <a:lnTo>
                    <a:pt x="1595332" y="1243330"/>
                  </a:lnTo>
                  <a:lnTo>
                    <a:pt x="1601688" y="1243330"/>
                  </a:lnTo>
                  <a:lnTo>
                    <a:pt x="1601698" y="1236980"/>
                  </a:lnTo>
                  <a:close/>
                </a:path>
                <a:path w="1603375" h="1678305">
                  <a:moveTo>
                    <a:pt x="6558" y="1243330"/>
                  </a:moveTo>
                  <a:lnTo>
                    <a:pt x="213" y="1243330"/>
                  </a:lnTo>
                  <a:lnTo>
                    <a:pt x="184" y="1262380"/>
                  </a:lnTo>
                  <a:lnTo>
                    <a:pt x="6529" y="1262380"/>
                  </a:lnTo>
                  <a:lnTo>
                    <a:pt x="6558" y="1243330"/>
                  </a:lnTo>
                  <a:close/>
                </a:path>
                <a:path w="1603375" h="1678305">
                  <a:moveTo>
                    <a:pt x="1601688" y="1243330"/>
                  </a:moveTo>
                  <a:lnTo>
                    <a:pt x="1595332" y="1243330"/>
                  </a:lnTo>
                  <a:lnTo>
                    <a:pt x="1595303" y="1262380"/>
                  </a:lnTo>
                  <a:lnTo>
                    <a:pt x="1601660" y="1262380"/>
                  </a:lnTo>
                  <a:lnTo>
                    <a:pt x="1601688" y="1243330"/>
                  </a:lnTo>
                  <a:close/>
                </a:path>
                <a:path w="1603375" h="1678305">
                  <a:moveTo>
                    <a:pt x="6529" y="1262380"/>
                  </a:moveTo>
                  <a:lnTo>
                    <a:pt x="184" y="1262380"/>
                  </a:lnTo>
                  <a:lnTo>
                    <a:pt x="175" y="1268730"/>
                  </a:lnTo>
                  <a:lnTo>
                    <a:pt x="6520" y="1268730"/>
                  </a:lnTo>
                  <a:lnTo>
                    <a:pt x="6529" y="1262380"/>
                  </a:lnTo>
                  <a:close/>
                </a:path>
                <a:path w="1603375" h="1678305">
                  <a:moveTo>
                    <a:pt x="1601660" y="1262380"/>
                  </a:moveTo>
                  <a:lnTo>
                    <a:pt x="1595303" y="1262380"/>
                  </a:lnTo>
                  <a:lnTo>
                    <a:pt x="1595293" y="1268730"/>
                  </a:lnTo>
                  <a:lnTo>
                    <a:pt x="1601650" y="1268730"/>
                  </a:lnTo>
                  <a:lnTo>
                    <a:pt x="1601660" y="1262380"/>
                  </a:lnTo>
                  <a:close/>
                </a:path>
                <a:path w="1603375" h="1678305">
                  <a:moveTo>
                    <a:pt x="6520" y="1268730"/>
                  </a:moveTo>
                  <a:lnTo>
                    <a:pt x="175" y="1268730"/>
                  </a:lnTo>
                  <a:lnTo>
                    <a:pt x="146" y="1287780"/>
                  </a:lnTo>
                  <a:lnTo>
                    <a:pt x="6491" y="1287780"/>
                  </a:lnTo>
                  <a:lnTo>
                    <a:pt x="6520" y="1268730"/>
                  </a:lnTo>
                  <a:close/>
                </a:path>
                <a:path w="1603375" h="1678305">
                  <a:moveTo>
                    <a:pt x="1601650" y="1268730"/>
                  </a:moveTo>
                  <a:lnTo>
                    <a:pt x="1595293" y="1268730"/>
                  </a:lnTo>
                  <a:lnTo>
                    <a:pt x="1595264" y="1287780"/>
                  </a:lnTo>
                  <a:lnTo>
                    <a:pt x="1601621" y="1287780"/>
                  </a:lnTo>
                  <a:lnTo>
                    <a:pt x="1601650" y="1268730"/>
                  </a:lnTo>
                  <a:close/>
                </a:path>
                <a:path w="1603375" h="1678305">
                  <a:moveTo>
                    <a:pt x="6491" y="1287780"/>
                  </a:moveTo>
                  <a:lnTo>
                    <a:pt x="146" y="1287780"/>
                  </a:lnTo>
                  <a:lnTo>
                    <a:pt x="136" y="1294130"/>
                  </a:lnTo>
                  <a:lnTo>
                    <a:pt x="6481" y="1294130"/>
                  </a:lnTo>
                  <a:lnTo>
                    <a:pt x="6491" y="1287780"/>
                  </a:lnTo>
                  <a:close/>
                </a:path>
                <a:path w="1603375" h="1678305">
                  <a:moveTo>
                    <a:pt x="1601621" y="1287780"/>
                  </a:moveTo>
                  <a:lnTo>
                    <a:pt x="1595264" y="1287780"/>
                  </a:lnTo>
                  <a:lnTo>
                    <a:pt x="1595255" y="1294130"/>
                  </a:lnTo>
                  <a:lnTo>
                    <a:pt x="1601611" y="1294130"/>
                  </a:lnTo>
                  <a:lnTo>
                    <a:pt x="1601621" y="1287780"/>
                  </a:lnTo>
                  <a:close/>
                </a:path>
                <a:path w="1603375" h="1678305">
                  <a:moveTo>
                    <a:pt x="6481" y="1294130"/>
                  </a:moveTo>
                  <a:lnTo>
                    <a:pt x="136" y="1294130"/>
                  </a:lnTo>
                  <a:lnTo>
                    <a:pt x="107" y="1313180"/>
                  </a:lnTo>
                  <a:lnTo>
                    <a:pt x="6452" y="1313180"/>
                  </a:lnTo>
                  <a:lnTo>
                    <a:pt x="6481" y="1294130"/>
                  </a:lnTo>
                  <a:close/>
                </a:path>
                <a:path w="1603375" h="1678305">
                  <a:moveTo>
                    <a:pt x="1601611" y="1294130"/>
                  </a:moveTo>
                  <a:lnTo>
                    <a:pt x="1595255" y="1294130"/>
                  </a:lnTo>
                  <a:lnTo>
                    <a:pt x="1595226" y="1313180"/>
                  </a:lnTo>
                  <a:lnTo>
                    <a:pt x="1601583" y="1313180"/>
                  </a:lnTo>
                  <a:lnTo>
                    <a:pt x="1601611" y="1294130"/>
                  </a:lnTo>
                  <a:close/>
                </a:path>
                <a:path w="1603375" h="1678305">
                  <a:moveTo>
                    <a:pt x="6452" y="1313180"/>
                  </a:moveTo>
                  <a:lnTo>
                    <a:pt x="107" y="1313180"/>
                  </a:lnTo>
                  <a:lnTo>
                    <a:pt x="69" y="1338580"/>
                  </a:lnTo>
                  <a:lnTo>
                    <a:pt x="6413" y="1338580"/>
                  </a:lnTo>
                  <a:lnTo>
                    <a:pt x="6452" y="1313180"/>
                  </a:lnTo>
                  <a:close/>
                </a:path>
                <a:path w="1603375" h="1678305">
                  <a:moveTo>
                    <a:pt x="1601583" y="1313180"/>
                  </a:moveTo>
                  <a:lnTo>
                    <a:pt x="1595226" y="1313180"/>
                  </a:lnTo>
                  <a:lnTo>
                    <a:pt x="1595187" y="1338580"/>
                  </a:lnTo>
                  <a:lnTo>
                    <a:pt x="1601544" y="1338580"/>
                  </a:lnTo>
                  <a:lnTo>
                    <a:pt x="1601583" y="1313180"/>
                  </a:lnTo>
                  <a:close/>
                </a:path>
                <a:path w="1603375" h="1678305">
                  <a:moveTo>
                    <a:pt x="6413" y="1338580"/>
                  </a:moveTo>
                  <a:lnTo>
                    <a:pt x="69" y="1338580"/>
                  </a:lnTo>
                  <a:lnTo>
                    <a:pt x="59" y="1344930"/>
                  </a:lnTo>
                  <a:lnTo>
                    <a:pt x="6403" y="1344930"/>
                  </a:lnTo>
                  <a:lnTo>
                    <a:pt x="6413" y="1338580"/>
                  </a:lnTo>
                  <a:close/>
                </a:path>
                <a:path w="1603375" h="1678305">
                  <a:moveTo>
                    <a:pt x="1601544" y="1338580"/>
                  </a:moveTo>
                  <a:lnTo>
                    <a:pt x="1595187" y="1338580"/>
                  </a:lnTo>
                  <a:lnTo>
                    <a:pt x="1595177" y="1344930"/>
                  </a:lnTo>
                  <a:lnTo>
                    <a:pt x="1601535" y="1344930"/>
                  </a:lnTo>
                  <a:lnTo>
                    <a:pt x="1601544" y="1338580"/>
                  </a:lnTo>
                  <a:close/>
                </a:path>
                <a:path w="1603375" h="1678305">
                  <a:moveTo>
                    <a:pt x="6403" y="1344930"/>
                  </a:moveTo>
                  <a:lnTo>
                    <a:pt x="59" y="1344930"/>
                  </a:lnTo>
                  <a:lnTo>
                    <a:pt x="50" y="1351280"/>
                  </a:lnTo>
                  <a:lnTo>
                    <a:pt x="6394" y="1351280"/>
                  </a:lnTo>
                  <a:lnTo>
                    <a:pt x="6403" y="1344930"/>
                  </a:lnTo>
                  <a:close/>
                </a:path>
                <a:path w="1603375" h="1678305">
                  <a:moveTo>
                    <a:pt x="1601535" y="1344930"/>
                  </a:moveTo>
                  <a:lnTo>
                    <a:pt x="1595177" y="1344930"/>
                  </a:lnTo>
                  <a:lnTo>
                    <a:pt x="1595167" y="1351280"/>
                  </a:lnTo>
                  <a:lnTo>
                    <a:pt x="1601525" y="1351280"/>
                  </a:lnTo>
                  <a:lnTo>
                    <a:pt x="1601535" y="1344930"/>
                  </a:lnTo>
                  <a:close/>
                </a:path>
                <a:path w="1603375" h="1678305">
                  <a:moveTo>
                    <a:pt x="6394" y="1351280"/>
                  </a:moveTo>
                  <a:lnTo>
                    <a:pt x="50" y="1351280"/>
                  </a:lnTo>
                  <a:lnTo>
                    <a:pt x="0" y="1384300"/>
                  </a:lnTo>
                  <a:lnTo>
                    <a:pt x="829" y="1384300"/>
                  </a:lnTo>
                  <a:lnTo>
                    <a:pt x="829" y="1386840"/>
                  </a:lnTo>
                  <a:lnTo>
                    <a:pt x="2099" y="1386840"/>
                  </a:lnTo>
                  <a:lnTo>
                    <a:pt x="2099" y="1389380"/>
                  </a:lnTo>
                  <a:lnTo>
                    <a:pt x="3369" y="1389380"/>
                  </a:lnTo>
                  <a:lnTo>
                    <a:pt x="3369" y="1390650"/>
                  </a:lnTo>
                  <a:lnTo>
                    <a:pt x="4639" y="1390650"/>
                  </a:lnTo>
                  <a:lnTo>
                    <a:pt x="4639" y="1393190"/>
                  </a:lnTo>
                  <a:lnTo>
                    <a:pt x="5909" y="1393190"/>
                  </a:lnTo>
                  <a:lnTo>
                    <a:pt x="5909" y="1395730"/>
                  </a:lnTo>
                  <a:lnTo>
                    <a:pt x="6326" y="1395730"/>
                  </a:lnTo>
                  <a:lnTo>
                    <a:pt x="6394" y="1351280"/>
                  </a:lnTo>
                  <a:close/>
                </a:path>
                <a:path w="1603375" h="1678305">
                  <a:moveTo>
                    <a:pt x="1601525" y="1351280"/>
                  </a:moveTo>
                  <a:lnTo>
                    <a:pt x="1595167" y="1351280"/>
                  </a:lnTo>
                  <a:lnTo>
                    <a:pt x="1595100" y="1395730"/>
                  </a:lnTo>
                  <a:lnTo>
                    <a:pt x="1598489" y="1395730"/>
                  </a:lnTo>
                  <a:lnTo>
                    <a:pt x="1598489" y="1393190"/>
                  </a:lnTo>
                  <a:lnTo>
                    <a:pt x="1599759" y="1393190"/>
                  </a:lnTo>
                  <a:lnTo>
                    <a:pt x="1599759" y="1390650"/>
                  </a:lnTo>
                  <a:lnTo>
                    <a:pt x="1601029" y="1390650"/>
                  </a:lnTo>
                  <a:lnTo>
                    <a:pt x="1601029" y="1389380"/>
                  </a:lnTo>
                  <a:lnTo>
                    <a:pt x="1601467" y="1389380"/>
                  </a:lnTo>
                  <a:lnTo>
                    <a:pt x="1601525" y="1351280"/>
                  </a:lnTo>
                  <a:close/>
                </a:path>
                <a:path w="1603375" h="1678305">
                  <a:moveTo>
                    <a:pt x="1597219" y="1395730"/>
                  </a:moveTo>
                  <a:lnTo>
                    <a:pt x="1595100" y="1395730"/>
                  </a:lnTo>
                  <a:lnTo>
                    <a:pt x="1595094" y="1399540"/>
                  </a:lnTo>
                  <a:lnTo>
                    <a:pt x="1595949" y="1399540"/>
                  </a:lnTo>
                  <a:lnTo>
                    <a:pt x="1595949" y="1398270"/>
                  </a:lnTo>
                  <a:lnTo>
                    <a:pt x="1597219" y="1398270"/>
                  </a:lnTo>
                  <a:lnTo>
                    <a:pt x="1597219" y="1395730"/>
                  </a:lnTo>
                  <a:close/>
                </a:path>
                <a:path w="1603375" h="1678305">
                  <a:moveTo>
                    <a:pt x="1320359" y="1676999"/>
                  </a:moveTo>
                  <a:lnTo>
                    <a:pt x="533382" y="1676999"/>
                  </a:lnTo>
                  <a:lnTo>
                    <a:pt x="1067206" y="1678269"/>
                  </a:lnTo>
                  <a:lnTo>
                    <a:pt x="1320359" y="1678269"/>
                  </a:lnTo>
                  <a:lnTo>
                    <a:pt x="1320359" y="1676999"/>
                  </a:lnTo>
                  <a:close/>
                </a:path>
                <a:path w="1603375" h="1678305">
                  <a:moveTo>
                    <a:pt x="1322899" y="1675729"/>
                  </a:moveTo>
                  <a:lnTo>
                    <a:pt x="281499" y="1675729"/>
                  </a:lnTo>
                  <a:lnTo>
                    <a:pt x="281499" y="1676999"/>
                  </a:lnTo>
                  <a:lnTo>
                    <a:pt x="1322899" y="1676999"/>
                  </a:lnTo>
                  <a:lnTo>
                    <a:pt x="1322899" y="1675729"/>
                  </a:lnTo>
                  <a:close/>
                </a:path>
                <a:path w="1603375" h="1678305">
                  <a:moveTo>
                    <a:pt x="1324169" y="1674459"/>
                  </a:moveTo>
                  <a:lnTo>
                    <a:pt x="278959" y="1674459"/>
                  </a:lnTo>
                  <a:lnTo>
                    <a:pt x="278959" y="1675729"/>
                  </a:lnTo>
                  <a:lnTo>
                    <a:pt x="1324169" y="1675729"/>
                  </a:lnTo>
                  <a:lnTo>
                    <a:pt x="1324169" y="1674459"/>
                  </a:lnTo>
                  <a:close/>
                </a:path>
                <a:path w="1603375" h="1678305">
                  <a:moveTo>
                    <a:pt x="1326709" y="1673189"/>
                  </a:moveTo>
                  <a:lnTo>
                    <a:pt x="277689" y="1673189"/>
                  </a:lnTo>
                  <a:lnTo>
                    <a:pt x="277689" y="1674459"/>
                  </a:lnTo>
                  <a:lnTo>
                    <a:pt x="1326709" y="1674459"/>
                  </a:lnTo>
                  <a:lnTo>
                    <a:pt x="1326709" y="1673189"/>
                  </a:lnTo>
                  <a:close/>
                </a:path>
                <a:path w="1603375" h="1678305">
                  <a:moveTo>
                    <a:pt x="1329249" y="1671919"/>
                  </a:moveTo>
                  <a:lnTo>
                    <a:pt x="275149" y="1671919"/>
                  </a:lnTo>
                  <a:lnTo>
                    <a:pt x="275149" y="1673189"/>
                  </a:lnTo>
                  <a:lnTo>
                    <a:pt x="1329249" y="1673189"/>
                  </a:lnTo>
                  <a:lnTo>
                    <a:pt x="1329249" y="1671919"/>
                  </a:lnTo>
                  <a:close/>
                </a:path>
                <a:path w="1603375" h="1678305">
                  <a:moveTo>
                    <a:pt x="271339" y="1669379"/>
                  </a:moveTo>
                  <a:lnTo>
                    <a:pt x="271339" y="1670649"/>
                  </a:lnTo>
                  <a:lnTo>
                    <a:pt x="272609" y="1670649"/>
                  </a:lnTo>
                  <a:lnTo>
                    <a:pt x="272609" y="1671919"/>
                  </a:lnTo>
                  <a:lnTo>
                    <a:pt x="1330519" y="1671919"/>
                  </a:lnTo>
                  <a:lnTo>
                    <a:pt x="271339" y="1669379"/>
                  </a:lnTo>
                  <a:close/>
                </a:path>
              </a:pathLst>
            </a:custGeom>
            <a:solidFill>
              <a:srgbClr val="645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3966626" y="920750"/>
              <a:ext cx="1590675" cy="1664970"/>
            </a:xfrm>
            <a:custGeom>
              <a:avLst/>
              <a:gdLst/>
              <a:ahLst/>
              <a:cxnLst/>
              <a:rect l="l" t="t" r="r" b="b"/>
              <a:pathLst>
                <a:path w="1590675" h="1664970">
                  <a:moveTo>
                    <a:pt x="1331813" y="6350"/>
                  </a:moveTo>
                  <a:lnTo>
                    <a:pt x="257393" y="6350"/>
                  </a:lnTo>
                  <a:lnTo>
                    <a:pt x="1331813" y="7620"/>
                  </a:lnTo>
                  <a:lnTo>
                    <a:pt x="1331813" y="6350"/>
                  </a:lnTo>
                  <a:close/>
                </a:path>
                <a:path w="1590675" h="1664970">
                  <a:moveTo>
                    <a:pt x="262473" y="3810"/>
                  </a:moveTo>
                  <a:lnTo>
                    <a:pt x="259933" y="3810"/>
                  </a:lnTo>
                  <a:lnTo>
                    <a:pt x="259933" y="6350"/>
                  </a:lnTo>
                  <a:lnTo>
                    <a:pt x="262473" y="6350"/>
                  </a:lnTo>
                  <a:lnTo>
                    <a:pt x="262473" y="3810"/>
                  </a:lnTo>
                  <a:close/>
                </a:path>
                <a:path w="1590675" h="1664970">
                  <a:moveTo>
                    <a:pt x="1329273" y="3810"/>
                  </a:moveTo>
                  <a:lnTo>
                    <a:pt x="1328003" y="3810"/>
                  </a:lnTo>
                  <a:lnTo>
                    <a:pt x="1328003" y="6350"/>
                  </a:lnTo>
                  <a:lnTo>
                    <a:pt x="1329273" y="6350"/>
                  </a:lnTo>
                  <a:lnTo>
                    <a:pt x="1329273" y="3810"/>
                  </a:lnTo>
                  <a:close/>
                </a:path>
                <a:path w="1590675" h="1664970">
                  <a:moveTo>
                    <a:pt x="266283" y="2539"/>
                  </a:moveTo>
                  <a:lnTo>
                    <a:pt x="263743" y="2539"/>
                  </a:lnTo>
                  <a:lnTo>
                    <a:pt x="263743" y="3810"/>
                  </a:lnTo>
                  <a:lnTo>
                    <a:pt x="266283" y="3810"/>
                  </a:lnTo>
                  <a:lnTo>
                    <a:pt x="266283" y="2539"/>
                  </a:lnTo>
                  <a:close/>
                </a:path>
                <a:path w="1590675" h="1664970">
                  <a:moveTo>
                    <a:pt x="1325463" y="2539"/>
                  </a:moveTo>
                  <a:lnTo>
                    <a:pt x="1324193" y="2539"/>
                  </a:lnTo>
                  <a:lnTo>
                    <a:pt x="1324193" y="3810"/>
                  </a:lnTo>
                  <a:lnTo>
                    <a:pt x="1325463" y="3810"/>
                  </a:lnTo>
                  <a:lnTo>
                    <a:pt x="1325463" y="2539"/>
                  </a:lnTo>
                  <a:close/>
                </a:path>
                <a:path w="1590675" h="1664970">
                  <a:moveTo>
                    <a:pt x="267553" y="0"/>
                  </a:moveTo>
                  <a:lnTo>
                    <a:pt x="267553" y="2539"/>
                  </a:lnTo>
                  <a:lnTo>
                    <a:pt x="1321653" y="2539"/>
                  </a:lnTo>
                  <a:lnTo>
                    <a:pt x="1321653" y="1270"/>
                  </a:lnTo>
                  <a:lnTo>
                    <a:pt x="267553" y="0"/>
                  </a:lnTo>
                  <a:close/>
                </a:path>
                <a:path w="1590675" h="1664970">
                  <a:moveTo>
                    <a:pt x="5933" y="267970"/>
                  </a:moveTo>
                  <a:lnTo>
                    <a:pt x="4663" y="267970"/>
                  </a:lnTo>
                  <a:lnTo>
                    <a:pt x="4663" y="269494"/>
                  </a:lnTo>
                  <a:lnTo>
                    <a:pt x="3393" y="269494"/>
                  </a:lnTo>
                  <a:lnTo>
                    <a:pt x="3393" y="271780"/>
                  </a:lnTo>
                  <a:lnTo>
                    <a:pt x="2123" y="271780"/>
                  </a:lnTo>
                  <a:lnTo>
                    <a:pt x="2123" y="273304"/>
                  </a:lnTo>
                  <a:lnTo>
                    <a:pt x="1704" y="273304"/>
                  </a:lnTo>
                  <a:lnTo>
                    <a:pt x="1696" y="278130"/>
                  </a:lnTo>
                  <a:lnTo>
                    <a:pt x="8053" y="278130"/>
                  </a:lnTo>
                  <a:lnTo>
                    <a:pt x="8068" y="268097"/>
                  </a:lnTo>
                  <a:lnTo>
                    <a:pt x="5933" y="268097"/>
                  </a:lnTo>
                  <a:close/>
                </a:path>
                <a:path w="1590675" h="1664970">
                  <a:moveTo>
                    <a:pt x="1587083" y="267970"/>
                  </a:moveTo>
                  <a:lnTo>
                    <a:pt x="1585813" y="267970"/>
                  </a:lnTo>
                  <a:lnTo>
                    <a:pt x="1584142" y="268097"/>
                  </a:lnTo>
                  <a:lnTo>
                    <a:pt x="1584127" y="278130"/>
                  </a:lnTo>
                  <a:lnTo>
                    <a:pt x="1590470" y="278130"/>
                  </a:lnTo>
                  <a:lnTo>
                    <a:pt x="1590478" y="273304"/>
                  </a:lnTo>
                  <a:lnTo>
                    <a:pt x="1589623" y="273304"/>
                  </a:lnTo>
                  <a:lnTo>
                    <a:pt x="1589623" y="271780"/>
                  </a:lnTo>
                  <a:lnTo>
                    <a:pt x="1588353" y="271780"/>
                  </a:lnTo>
                  <a:lnTo>
                    <a:pt x="1588353" y="269494"/>
                  </a:lnTo>
                  <a:lnTo>
                    <a:pt x="1587083" y="269494"/>
                  </a:lnTo>
                  <a:lnTo>
                    <a:pt x="1587083" y="267970"/>
                  </a:lnTo>
                  <a:close/>
                </a:path>
                <a:path w="1590675" h="1664970">
                  <a:moveTo>
                    <a:pt x="8074" y="264160"/>
                  </a:moveTo>
                  <a:lnTo>
                    <a:pt x="7203" y="264160"/>
                  </a:lnTo>
                  <a:lnTo>
                    <a:pt x="7203" y="266954"/>
                  </a:lnTo>
                  <a:lnTo>
                    <a:pt x="5933" y="266954"/>
                  </a:lnTo>
                  <a:lnTo>
                    <a:pt x="5933" y="267970"/>
                  </a:lnTo>
                  <a:lnTo>
                    <a:pt x="8068" y="267970"/>
                  </a:lnTo>
                  <a:lnTo>
                    <a:pt x="8074" y="264160"/>
                  </a:lnTo>
                  <a:close/>
                </a:path>
                <a:path w="1590675" h="1664970">
                  <a:moveTo>
                    <a:pt x="1584543" y="264160"/>
                  </a:moveTo>
                  <a:lnTo>
                    <a:pt x="1584148" y="264160"/>
                  </a:lnTo>
                  <a:lnTo>
                    <a:pt x="1584142" y="267970"/>
                  </a:lnTo>
                  <a:lnTo>
                    <a:pt x="1585813" y="267970"/>
                  </a:lnTo>
                  <a:lnTo>
                    <a:pt x="1585813" y="265430"/>
                  </a:lnTo>
                  <a:lnTo>
                    <a:pt x="1584543" y="265430"/>
                  </a:lnTo>
                  <a:lnTo>
                    <a:pt x="1584543" y="264160"/>
                  </a:lnTo>
                  <a:close/>
                </a:path>
                <a:path w="1590675" h="1664970">
                  <a:moveTo>
                    <a:pt x="8053" y="278130"/>
                  </a:moveTo>
                  <a:lnTo>
                    <a:pt x="1696" y="278130"/>
                  </a:lnTo>
                  <a:lnTo>
                    <a:pt x="1686" y="284480"/>
                  </a:lnTo>
                  <a:lnTo>
                    <a:pt x="8043" y="284480"/>
                  </a:lnTo>
                  <a:lnTo>
                    <a:pt x="8053" y="278130"/>
                  </a:lnTo>
                  <a:close/>
                </a:path>
                <a:path w="1590675" h="1664970">
                  <a:moveTo>
                    <a:pt x="1590470" y="278130"/>
                  </a:moveTo>
                  <a:lnTo>
                    <a:pt x="1584127" y="278130"/>
                  </a:lnTo>
                  <a:lnTo>
                    <a:pt x="1584117" y="284480"/>
                  </a:lnTo>
                  <a:lnTo>
                    <a:pt x="1590460" y="284480"/>
                  </a:lnTo>
                  <a:lnTo>
                    <a:pt x="1590470" y="278130"/>
                  </a:lnTo>
                  <a:close/>
                </a:path>
                <a:path w="1590675" h="1664970">
                  <a:moveTo>
                    <a:pt x="8043" y="284480"/>
                  </a:moveTo>
                  <a:lnTo>
                    <a:pt x="1686" y="284480"/>
                  </a:lnTo>
                  <a:lnTo>
                    <a:pt x="1677" y="290830"/>
                  </a:lnTo>
                  <a:lnTo>
                    <a:pt x="8033" y="290830"/>
                  </a:lnTo>
                  <a:lnTo>
                    <a:pt x="8043" y="284480"/>
                  </a:lnTo>
                  <a:close/>
                </a:path>
                <a:path w="1590675" h="1664970">
                  <a:moveTo>
                    <a:pt x="1590460" y="284480"/>
                  </a:moveTo>
                  <a:lnTo>
                    <a:pt x="1584117" y="284480"/>
                  </a:lnTo>
                  <a:lnTo>
                    <a:pt x="1584107" y="290830"/>
                  </a:lnTo>
                  <a:lnTo>
                    <a:pt x="1590451" y="290830"/>
                  </a:lnTo>
                  <a:lnTo>
                    <a:pt x="1590460" y="284480"/>
                  </a:lnTo>
                  <a:close/>
                </a:path>
                <a:path w="1590675" h="1664970">
                  <a:moveTo>
                    <a:pt x="8033" y="290830"/>
                  </a:moveTo>
                  <a:lnTo>
                    <a:pt x="1677" y="290830"/>
                  </a:lnTo>
                  <a:lnTo>
                    <a:pt x="1667" y="297180"/>
                  </a:lnTo>
                  <a:lnTo>
                    <a:pt x="8023" y="297180"/>
                  </a:lnTo>
                  <a:lnTo>
                    <a:pt x="8033" y="290830"/>
                  </a:lnTo>
                  <a:close/>
                </a:path>
                <a:path w="1590675" h="1664970">
                  <a:moveTo>
                    <a:pt x="1590451" y="290830"/>
                  </a:moveTo>
                  <a:lnTo>
                    <a:pt x="1584107" y="290830"/>
                  </a:lnTo>
                  <a:lnTo>
                    <a:pt x="1584097" y="297180"/>
                  </a:lnTo>
                  <a:lnTo>
                    <a:pt x="1590441" y="297180"/>
                  </a:lnTo>
                  <a:lnTo>
                    <a:pt x="1590451" y="290830"/>
                  </a:lnTo>
                  <a:close/>
                </a:path>
                <a:path w="1590675" h="1664970">
                  <a:moveTo>
                    <a:pt x="8023" y="297180"/>
                  </a:moveTo>
                  <a:lnTo>
                    <a:pt x="1667" y="297180"/>
                  </a:lnTo>
                  <a:lnTo>
                    <a:pt x="1609" y="335280"/>
                  </a:lnTo>
                  <a:lnTo>
                    <a:pt x="7965" y="335280"/>
                  </a:lnTo>
                  <a:lnTo>
                    <a:pt x="8023" y="297180"/>
                  </a:lnTo>
                  <a:close/>
                </a:path>
                <a:path w="1590675" h="1664970">
                  <a:moveTo>
                    <a:pt x="1590441" y="297180"/>
                  </a:moveTo>
                  <a:lnTo>
                    <a:pt x="1584097" y="297180"/>
                  </a:lnTo>
                  <a:lnTo>
                    <a:pt x="1584039" y="335280"/>
                  </a:lnTo>
                  <a:lnTo>
                    <a:pt x="1590383" y="335280"/>
                  </a:lnTo>
                  <a:lnTo>
                    <a:pt x="1590441" y="297180"/>
                  </a:lnTo>
                  <a:close/>
                </a:path>
                <a:path w="1590675" h="1664970">
                  <a:moveTo>
                    <a:pt x="7965" y="335280"/>
                  </a:moveTo>
                  <a:lnTo>
                    <a:pt x="1609" y="335280"/>
                  </a:lnTo>
                  <a:lnTo>
                    <a:pt x="1599" y="341630"/>
                  </a:lnTo>
                  <a:lnTo>
                    <a:pt x="7955" y="341630"/>
                  </a:lnTo>
                  <a:lnTo>
                    <a:pt x="7965" y="335280"/>
                  </a:lnTo>
                  <a:close/>
                </a:path>
                <a:path w="1590675" h="1664970">
                  <a:moveTo>
                    <a:pt x="1590383" y="335280"/>
                  </a:moveTo>
                  <a:lnTo>
                    <a:pt x="1584039" y="335280"/>
                  </a:lnTo>
                  <a:lnTo>
                    <a:pt x="1584029" y="341630"/>
                  </a:lnTo>
                  <a:lnTo>
                    <a:pt x="1590373" y="341630"/>
                  </a:lnTo>
                  <a:lnTo>
                    <a:pt x="1590383" y="335280"/>
                  </a:lnTo>
                  <a:close/>
                </a:path>
                <a:path w="1590675" h="1664970">
                  <a:moveTo>
                    <a:pt x="7955" y="341630"/>
                  </a:moveTo>
                  <a:lnTo>
                    <a:pt x="1599" y="341630"/>
                  </a:lnTo>
                  <a:lnTo>
                    <a:pt x="1589" y="347980"/>
                  </a:lnTo>
                  <a:lnTo>
                    <a:pt x="7945" y="347980"/>
                  </a:lnTo>
                  <a:lnTo>
                    <a:pt x="7955" y="341630"/>
                  </a:lnTo>
                  <a:close/>
                </a:path>
                <a:path w="1590675" h="1664970">
                  <a:moveTo>
                    <a:pt x="1590373" y="341630"/>
                  </a:moveTo>
                  <a:lnTo>
                    <a:pt x="1584029" y="341630"/>
                  </a:lnTo>
                  <a:lnTo>
                    <a:pt x="1584019" y="347980"/>
                  </a:lnTo>
                  <a:lnTo>
                    <a:pt x="1590363" y="347980"/>
                  </a:lnTo>
                  <a:lnTo>
                    <a:pt x="1590373" y="341630"/>
                  </a:lnTo>
                  <a:close/>
                </a:path>
                <a:path w="1590675" h="1664970">
                  <a:moveTo>
                    <a:pt x="7945" y="347980"/>
                  </a:moveTo>
                  <a:lnTo>
                    <a:pt x="1589" y="347980"/>
                  </a:lnTo>
                  <a:lnTo>
                    <a:pt x="1570" y="360680"/>
                  </a:lnTo>
                  <a:lnTo>
                    <a:pt x="7926" y="360680"/>
                  </a:lnTo>
                  <a:lnTo>
                    <a:pt x="7945" y="347980"/>
                  </a:lnTo>
                  <a:close/>
                </a:path>
                <a:path w="1590675" h="1664970">
                  <a:moveTo>
                    <a:pt x="1590363" y="347980"/>
                  </a:moveTo>
                  <a:lnTo>
                    <a:pt x="1584019" y="347980"/>
                  </a:lnTo>
                  <a:lnTo>
                    <a:pt x="1584000" y="360680"/>
                  </a:lnTo>
                  <a:lnTo>
                    <a:pt x="1590344" y="360680"/>
                  </a:lnTo>
                  <a:lnTo>
                    <a:pt x="1590363" y="347980"/>
                  </a:lnTo>
                  <a:close/>
                </a:path>
                <a:path w="1590675" h="1664970">
                  <a:moveTo>
                    <a:pt x="7926" y="360680"/>
                  </a:moveTo>
                  <a:lnTo>
                    <a:pt x="1570" y="360680"/>
                  </a:lnTo>
                  <a:lnTo>
                    <a:pt x="1531" y="386080"/>
                  </a:lnTo>
                  <a:lnTo>
                    <a:pt x="7886" y="386080"/>
                  </a:lnTo>
                  <a:lnTo>
                    <a:pt x="7926" y="360680"/>
                  </a:lnTo>
                  <a:close/>
                </a:path>
                <a:path w="1590675" h="1664970">
                  <a:moveTo>
                    <a:pt x="1590344" y="360680"/>
                  </a:moveTo>
                  <a:lnTo>
                    <a:pt x="1584000" y="360680"/>
                  </a:lnTo>
                  <a:lnTo>
                    <a:pt x="1583961" y="386080"/>
                  </a:lnTo>
                  <a:lnTo>
                    <a:pt x="1590305" y="386080"/>
                  </a:lnTo>
                  <a:lnTo>
                    <a:pt x="1590344" y="360680"/>
                  </a:lnTo>
                  <a:close/>
                </a:path>
                <a:path w="1590675" h="1664970">
                  <a:moveTo>
                    <a:pt x="7886" y="386080"/>
                  </a:moveTo>
                  <a:lnTo>
                    <a:pt x="1531" y="386080"/>
                  </a:lnTo>
                  <a:lnTo>
                    <a:pt x="1502" y="405130"/>
                  </a:lnTo>
                  <a:lnTo>
                    <a:pt x="7857" y="405130"/>
                  </a:lnTo>
                  <a:lnTo>
                    <a:pt x="7886" y="386080"/>
                  </a:lnTo>
                  <a:close/>
                </a:path>
                <a:path w="1590675" h="1664970">
                  <a:moveTo>
                    <a:pt x="1590305" y="386080"/>
                  </a:moveTo>
                  <a:lnTo>
                    <a:pt x="1583961" y="386080"/>
                  </a:lnTo>
                  <a:lnTo>
                    <a:pt x="1583932" y="405130"/>
                  </a:lnTo>
                  <a:lnTo>
                    <a:pt x="1590276" y="405130"/>
                  </a:lnTo>
                  <a:lnTo>
                    <a:pt x="1590305" y="386080"/>
                  </a:lnTo>
                  <a:close/>
                </a:path>
                <a:path w="1590675" h="1664970">
                  <a:moveTo>
                    <a:pt x="7857" y="405130"/>
                  </a:moveTo>
                  <a:lnTo>
                    <a:pt x="1502" y="405130"/>
                  </a:lnTo>
                  <a:lnTo>
                    <a:pt x="1463" y="430530"/>
                  </a:lnTo>
                  <a:lnTo>
                    <a:pt x="7818" y="430530"/>
                  </a:lnTo>
                  <a:lnTo>
                    <a:pt x="7857" y="405130"/>
                  </a:lnTo>
                  <a:close/>
                </a:path>
                <a:path w="1590675" h="1664970">
                  <a:moveTo>
                    <a:pt x="1590276" y="405130"/>
                  </a:moveTo>
                  <a:lnTo>
                    <a:pt x="1583932" y="405130"/>
                  </a:lnTo>
                  <a:lnTo>
                    <a:pt x="1583892" y="430530"/>
                  </a:lnTo>
                  <a:lnTo>
                    <a:pt x="1590237" y="430530"/>
                  </a:lnTo>
                  <a:lnTo>
                    <a:pt x="1590276" y="405130"/>
                  </a:lnTo>
                  <a:close/>
                </a:path>
                <a:path w="1590675" h="1664970">
                  <a:moveTo>
                    <a:pt x="7818" y="430530"/>
                  </a:moveTo>
                  <a:lnTo>
                    <a:pt x="1463" y="430530"/>
                  </a:lnTo>
                  <a:lnTo>
                    <a:pt x="1405" y="468630"/>
                  </a:lnTo>
                  <a:lnTo>
                    <a:pt x="7759" y="468630"/>
                  </a:lnTo>
                  <a:lnTo>
                    <a:pt x="7818" y="430530"/>
                  </a:lnTo>
                  <a:close/>
                </a:path>
                <a:path w="1590675" h="1664970">
                  <a:moveTo>
                    <a:pt x="1590237" y="430530"/>
                  </a:moveTo>
                  <a:lnTo>
                    <a:pt x="1583892" y="430530"/>
                  </a:lnTo>
                  <a:lnTo>
                    <a:pt x="1583834" y="468630"/>
                  </a:lnTo>
                  <a:lnTo>
                    <a:pt x="1590179" y="468630"/>
                  </a:lnTo>
                  <a:lnTo>
                    <a:pt x="1590237" y="430530"/>
                  </a:lnTo>
                  <a:close/>
                </a:path>
                <a:path w="1590675" h="1664970">
                  <a:moveTo>
                    <a:pt x="7759" y="468630"/>
                  </a:moveTo>
                  <a:lnTo>
                    <a:pt x="1405" y="468630"/>
                  </a:lnTo>
                  <a:lnTo>
                    <a:pt x="1366" y="494030"/>
                  </a:lnTo>
                  <a:lnTo>
                    <a:pt x="7720" y="494030"/>
                  </a:lnTo>
                  <a:lnTo>
                    <a:pt x="7759" y="468630"/>
                  </a:lnTo>
                  <a:close/>
                </a:path>
                <a:path w="1590675" h="1664970">
                  <a:moveTo>
                    <a:pt x="1590179" y="468630"/>
                  </a:moveTo>
                  <a:lnTo>
                    <a:pt x="1583834" y="468630"/>
                  </a:lnTo>
                  <a:lnTo>
                    <a:pt x="1583795" y="494030"/>
                  </a:lnTo>
                  <a:lnTo>
                    <a:pt x="1590140" y="494030"/>
                  </a:lnTo>
                  <a:lnTo>
                    <a:pt x="1590179" y="468630"/>
                  </a:lnTo>
                  <a:close/>
                </a:path>
                <a:path w="1590675" h="1664970">
                  <a:moveTo>
                    <a:pt x="7720" y="494030"/>
                  </a:moveTo>
                  <a:lnTo>
                    <a:pt x="1366" y="494030"/>
                  </a:lnTo>
                  <a:lnTo>
                    <a:pt x="1250" y="570230"/>
                  </a:lnTo>
                  <a:lnTo>
                    <a:pt x="7603" y="570230"/>
                  </a:lnTo>
                  <a:lnTo>
                    <a:pt x="7720" y="494030"/>
                  </a:lnTo>
                  <a:close/>
                </a:path>
                <a:path w="1590675" h="1664970">
                  <a:moveTo>
                    <a:pt x="1590140" y="494030"/>
                  </a:moveTo>
                  <a:lnTo>
                    <a:pt x="1583795" y="494030"/>
                  </a:lnTo>
                  <a:lnTo>
                    <a:pt x="1583678" y="570230"/>
                  </a:lnTo>
                  <a:lnTo>
                    <a:pt x="1590024" y="570230"/>
                  </a:lnTo>
                  <a:lnTo>
                    <a:pt x="1590140" y="494030"/>
                  </a:lnTo>
                  <a:close/>
                </a:path>
                <a:path w="1590675" h="1664970">
                  <a:moveTo>
                    <a:pt x="7603" y="570230"/>
                  </a:moveTo>
                  <a:lnTo>
                    <a:pt x="1250" y="570230"/>
                  </a:lnTo>
                  <a:lnTo>
                    <a:pt x="1231" y="582930"/>
                  </a:lnTo>
                  <a:lnTo>
                    <a:pt x="7584" y="582930"/>
                  </a:lnTo>
                  <a:lnTo>
                    <a:pt x="7603" y="570230"/>
                  </a:lnTo>
                  <a:close/>
                </a:path>
                <a:path w="1590675" h="1664970">
                  <a:moveTo>
                    <a:pt x="1590024" y="570230"/>
                  </a:moveTo>
                  <a:lnTo>
                    <a:pt x="1583678" y="570230"/>
                  </a:lnTo>
                  <a:lnTo>
                    <a:pt x="1583658" y="582930"/>
                  </a:lnTo>
                  <a:lnTo>
                    <a:pt x="1590005" y="582930"/>
                  </a:lnTo>
                  <a:lnTo>
                    <a:pt x="1590024" y="570230"/>
                  </a:lnTo>
                  <a:close/>
                </a:path>
                <a:path w="1590675" h="1664970">
                  <a:moveTo>
                    <a:pt x="7584" y="582930"/>
                  </a:moveTo>
                  <a:lnTo>
                    <a:pt x="1231" y="582930"/>
                  </a:lnTo>
                  <a:lnTo>
                    <a:pt x="1085" y="678180"/>
                  </a:lnTo>
                  <a:lnTo>
                    <a:pt x="7437" y="678180"/>
                  </a:lnTo>
                  <a:lnTo>
                    <a:pt x="7584" y="582930"/>
                  </a:lnTo>
                  <a:close/>
                </a:path>
                <a:path w="1590675" h="1664970">
                  <a:moveTo>
                    <a:pt x="1590005" y="582930"/>
                  </a:moveTo>
                  <a:lnTo>
                    <a:pt x="1583658" y="582930"/>
                  </a:lnTo>
                  <a:lnTo>
                    <a:pt x="1583512" y="678180"/>
                  </a:lnTo>
                  <a:lnTo>
                    <a:pt x="1589859" y="678180"/>
                  </a:lnTo>
                  <a:lnTo>
                    <a:pt x="1590005" y="582930"/>
                  </a:lnTo>
                  <a:close/>
                </a:path>
                <a:path w="1590675" h="1664970">
                  <a:moveTo>
                    <a:pt x="7437" y="678180"/>
                  </a:moveTo>
                  <a:lnTo>
                    <a:pt x="1085" y="678180"/>
                  </a:lnTo>
                  <a:lnTo>
                    <a:pt x="824" y="849630"/>
                  </a:lnTo>
                  <a:lnTo>
                    <a:pt x="7173" y="849630"/>
                  </a:lnTo>
                  <a:lnTo>
                    <a:pt x="7437" y="678180"/>
                  </a:lnTo>
                  <a:close/>
                </a:path>
                <a:path w="1590675" h="1664970">
                  <a:moveTo>
                    <a:pt x="1589859" y="678180"/>
                  </a:moveTo>
                  <a:lnTo>
                    <a:pt x="1583512" y="678180"/>
                  </a:lnTo>
                  <a:lnTo>
                    <a:pt x="1583248" y="849630"/>
                  </a:lnTo>
                  <a:lnTo>
                    <a:pt x="1589597" y="849630"/>
                  </a:lnTo>
                  <a:lnTo>
                    <a:pt x="1589859" y="678180"/>
                  </a:lnTo>
                  <a:close/>
                </a:path>
                <a:path w="1590675" h="1664970">
                  <a:moveTo>
                    <a:pt x="7173" y="849630"/>
                  </a:moveTo>
                  <a:lnTo>
                    <a:pt x="824" y="849630"/>
                  </a:lnTo>
                  <a:lnTo>
                    <a:pt x="717" y="919480"/>
                  </a:lnTo>
                  <a:lnTo>
                    <a:pt x="7066" y="919480"/>
                  </a:lnTo>
                  <a:lnTo>
                    <a:pt x="7173" y="849630"/>
                  </a:lnTo>
                  <a:close/>
                </a:path>
                <a:path w="1590675" h="1664970">
                  <a:moveTo>
                    <a:pt x="1589597" y="849630"/>
                  </a:moveTo>
                  <a:lnTo>
                    <a:pt x="1583248" y="849630"/>
                  </a:lnTo>
                  <a:lnTo>
                    <a:pt x="1583141" y="919480"/>
                  </a:lnTo>
                  <a:lnTo>
                    <a:pt x="1589491" y="919480"/>
                  </a:lnTo>
                  <a:lnTo>
                    <a:pt x="1589597" y="849630"/>
                  </a:lnTo>
                  <a:close/>
                </a:path>
                <a:path w="1590675" h="1664970">
                  <a:moveTo>
                    <a:pt x="7066" y="919480"/>
                  </a:moveTo>
                  <a:lnTo>
                    <a:pt x="717" y="919480"/>
                  </a:lnTo>
                  <a:lnTo>
                    <a:pt x="630" y="976630"/>
                  </a:lnTo>
                  <a:lnTo>
                    <a:pt x="6978" y="976630"/>
                  </a:lnTo>
                  <a:lnTo>
                    <a:pt x="7066" y="919480"/>
                  </a:lnTo>
                  <a:close/>
                </a:path>
                <a:path w="1590675" h="1664970">
                  <a:moveTo>
                    <a:pt x="1589491" y="919480"/>
                  </a:moveTo>
                  <a:lnTo>
                    <a:pt x="1583141" y="919480"/>
                  </a:lnTo>
                  <a:lnTo>
                    <a:pt x="1583053" y="976630"/>
                  </a:lnTo>
                  <a:lnTo>
                    <a:pt x="1589404" y="976630"/>
                  </a:lnTo>
                  <a:lnTo>
                    <a:pt x="1589491" y="919480"/>
                  </a:lnTo>
                  <a:close/>
                </a:path>
                <a:path w="1590675" h="1664970">
                  <a:moveTo>
                    <a:pt x="6978" y="976630"/>
                  </a:moveTo>
                  <a:lnTo>
                    <a:pt x="630" y="976630"/>
                  </a:lnTo>
                  <a:lnTo>
                    <a:pt x="601" y="995680"/>
                  </a:lnTo>
                  <a:lnTo>
                    <a:pt x="6949" y="995680"/>
                  </a:lnTo>
                  <a:lnTo>
                    <a:pt x="6978" y="976630"/>
                  </a:lnTo>
                  <a:close/>
                </a:path>
                <a:path w="1590675" h="1664970">
                  <a:moveTo>
                    <a:pt x="1589404" y="976630"/>
                  </a:moveTo>
                  <a:lnTo>
                    <a:pt x="1583053" y="976630"/>
                  </a:lnTo>
                  <a:lnTo>
                    <a:pt x="1583024" y="995680"/>
                  </a:lnTo>
                  <a:lnTo>
                    <a:pt x="1589374" y="995680"/>
                  </a:lnTo>
                  <a:lnTo>
                    <a:pt x="1589404" y="976630"/>
                  </a:lnTo>
                  <a:close/>
                </a:path>
                <a:path w="1590675" h="1664970">
                  <a:moveTo>
                    <a:pt x="6949" y="995680"/>
                  </a:moveTo>
                  <a:lnTo>
                    <a:pt x="601" y="995680"/>
                  </a:lnTo>
                  <a:lnTo>
                    <a:pt x="527" y="1043940"/>
                  </a:lnTo>
                  <a:lnTo>
                    <a:pt x="6874" y="1043940"/>
                  </a:lnTo>
                  <a:lnTo>
                    <a:pt x="6949" y="995680"/>
                  </a:lnTo>
                  <a:close/>
                </a:path>
                <a:path w="1590675" h="1664970">
                  <a:moveTo>
                    <a:pt x="1589374" y="995680"/>
                  </a:moveTo>
                  <a:lnTo>
                    <a:pt x="1583024" y="995680"/>
                  </a:lnTo>
                  <a:lnTo>
                    <a:pt x="1582950" y="1043940"/>
                  </a:lnTo>
                  <a:lnTo>
                    <a:pt x="1589301" y="1043940"/>
                  </a:lnTo>
                  <a:lnTo>
                    <a:pt x="1589374" y="995680"/>
                  </a:lnTo>
                  <a:close/>
                </a:path>
                <a:path w="1590675" h="1664970">
                  <a:moveTo>
                    <a:pt x="6874" y="1043940"/>
                  </a:moveTo>
                  <a:lnTo>
                    <a:pt x="527" y="1043940"/>
                  </a:lnTo>
                  <a:lnTo>
                    <a:pt x="504" y="1059180"/>
                  </a:lnTo>
                  <a:lnTo>
                    <a:pt x="6851" y="1059180"/>
                  </a:lnTo>
                  <a:lnTo>
                    <a:pt x="6874" y="1043940"/>
                  </a:lnTo>
                  <a:close/>
                </a:path>
                <a:path w="1590675" h="1664970">
                  <a:moveTo>
                    <a:pt x="1589301" y="1043940"/>
                  </a:moveTo>
                  <a:lnTo>
                    <a:pt x="1582950" y="1043940"/>
                  </a:lnTo>
                  <a:lnTo>
                    <a:pt x="1582926" y="1059180"/>
                  </a:lnTo>
                  <a:lnTo>
                    <a:pt x="1589277" y="1059180"/>
                  </a:lnTo>
                  <a:lnTo>
                    <a:pt x="1589301" y="1043940"/>
                  </a:lnTo>
                  <a:close/>
                </a:path>
                <a:path w="1590675" h="1664970">
                  <a:moveTo>
                    <a:pt x="6851" y="1059180"/>
                  </a:moveTo>
                  <a:lnTo>
                    <a:pt x="504" y="1059180"/>
                  </a:lnTo>
                  <a:lnTo>
                    <a:pt x="465" y="1084580"/>
                  </a:lnTo>
                  <a:lnTo>
                    <a:pt x="6812" y="1084580"/>
                  </a:lnTo>
                  <a:lnTo>
                    <a:pt x="6851" y="1059180"/>
                  </a:lnTo>
                  <a:close/>
                </a:path>
                <a:path w="1590675" h="1664970">
                  <a:moveTo>
                    <a:pt x="1589277" y="1059180"/>
                  </a:moveTo>
                  <a:lnTo>
                    <a:pt x="1582926" y="1059180"/>
                  </a:lnTo>
                  <a:lnTo>
                    <a:pt x="1582887" y="1084580"/>
                  </a:lnTo>
                  <a:lnTo>
                    <a:pt x="1589239" y="1084580"/>
                  </a:lnTo>
                  <a:lnTo>
                    <a:pt x="1589277" y="1059180"/>
                  </a:lnTo>
                  <a:close/>
                </a:path>
                <a:path w="1590675" h="1664970">
                  <a:moveTo>
                    <a:pt x="6812" y="1084580"/>
                  </a:moveTo>
                  <a:lnTo>
                    <a:pt x="465" y="1084580"/>
                  </a:lnTo>
                  <a:lnTo>
                    <a:pt x="445" y="1097280"/>
                  </a:lnTo>
                  <a:lnTo>
                    <a:pt x="6792" y="1097280"/>
                  </a:lnTo>
                  <a:lnTo>
                    <a:pt x="6812" y="1084580"/>
                  </a:lnTo>
                  <a:close/>
                </a:path>
                <a:path w="1590675" h="1664970">
                  <a:moveTo>
                    <a:pt x="1589239" y="1084580"/>
                  </a:moveTo>
                  <a:lnTo>
                    <a:pt x="1582887" y="1084580"/>
                  </a:lnTo>
                  <a:lnTo>
                    <a:pt x="1582868" y="1097280"/>
                  </a:lnTo>
                  <a:lnTo>
                    <a:pt x="1589219" y="1097280"/>
                  </a:lnTo>
                  <a:lnTo>
                    <a:pt x="1589239" y="1084580"/>
                  </a:lnTo>
                  <a:close/>
                </a:path>
                <a:path w="1590675" h="1664970">
                  <a:moveTo>
                    <a:pt x="6792" y="1097280"/>
                  </a:moveTo>
                  <a:lnTo>
                    <a:pt x="445" y="1097280"/>
                  </a:lnTo>
                  <a:lnTo>
                    <a:pt x="349" y="1160780"/>
                  </a:lnTo>
                  <a:lnTo>
                    <a:pt x="6695" y="1160780"/>
                  </a:lnTo>
                  <a:lnTo>
                    <a:pt x="6792" y="1097280"/>
                  </a:lnTo>
                  <a:close/>
                </a:path>
                <a:path w="1590675" h="1664970">
                  <a:moveTo>
                    <a:pt x="1589219" y="1097280"/>
                  </a:moveTo>
                  <a:lnTo>
                    <a:pt x="1582868" y="1097280"/>
                  </a:lnTo>
                  <a:lnTo>
                    <a:pt x="1582770" y="1160780"/>
                  </a:lnTo>
                  <a:lnTo>
                    <a:pt x="1589122" y="1160780"/>
                  </a:lnTo>
                  <a:lnTo>
                    <a:pt x="1589219" y="1097280"/>
                  </a:lnTo>
                  <a:close/>
                </a:path>
                <a:path w="1590675" h="1664970">
                  <a:moveTo>
                    <a:pt x="6695" y="1160780"/>
                  </a:moveTo>
                  <a:lnTo>
                    <a:pt x="349" y="1160780"/>
                  </a:lnTo>
                  <a:lnTo>
                    <a:pt x="300" y="1192530"/>
                  </a:lnTo>
                  <a:lnTo>
                    <a:pt x="6646" y="1192530"/>
                  </a:lnTo>
                  <a:lnTo>
                    <a:pt x="6695" y="1160780"/>
                  </a:lnTo>
                  <a:close/>
                </a:path>
                <a:path w="1590675" h="1664970">
                  <a:moveTo>
                    <a:pt x="1589122" y="1160780"/>
                  </a:moveTo>
                  <a:lnTo>
                    <a:pt x="1582770" y="1160780"/>
                  </a:lnTo>
                  <a:lnTo>
                    <a:pt x="1582721" y="1192530"/>
                  </a:lnTo>
                  <a:lnTo>
                    <a:pt x="1589074" y="1192530"/>
                  </a:lnTo>
                  <a:lnTo>
                    <a:pt x="1589122" y="1160780"/>
                  </a:lnTo>
                  <a:close/>
                </a:path>
                <a:path w="1590675" h="1664970">
                  <a:moveTo>
                    <a:pt x="6646" y="1192530"/>
                  </a:moveTo>
                  <a:lnTo>
                    <a:pt x="300" y="1192530"/>
                  </a:lnTo>
                  <a:lnTo>
                    <a:pt x="242" y="1230630"/>
                  </a:lnTo>
                  <a:lnTo>
                    <a:pt x="6587" y="1230630"/>
                  </a:lnTo>
                  <a:lnTo>
                    <a:pt x="6646" y="1192530"/>
                  </a:lnTo>
                  <a:close/>
                </a:path>
                <a:path w="1590675" h="1664970">
                  <a:moveTo>
                    <a:pt x="1589074" y="1192530"/>
                  </a:moveTo>
                  <a:lnTo>
                    <a:pt x="1582721" y="1192530"/>
                  </a:lnTo>
                  <a:lnTo>
                    <a:pt x="1582663" y="1230630"/>
                  </a:lnTo>
                  <a:lnTo>
                    <a:pt x="1589016" y="1230630"/>
                  </a:lnTo>
                  <a:lnTo>
                    <a:pt x="1589074" y="1192530"/>
                  </a:lnTo>
                  <a:close/>
                </a:path>
                <a:path w="1590675" h="1664970">
                  <a:moveTo>
                    <a:pt x="6587" y="1230630"/>
                  </a:moveTo>
                  <a:lnTo>
                    <a:pt x="242" y="1230630"/>
                  </a:lnTo>
                  <a:lnTo>
                    <a:pt x="232" y="1236980"/>
                  </a:lnTo>
                  <a:lnTo>
                    <a:pt x="6577" y="1236980"/>
                  </a:lnTo>
                  <a:lnTo>
                    <a:pt x="6587" y="1230630"/>
                  </a:lnTo>
                  <a:close/>
                </a:path>
                <a:path w="1590675" h="1664970">
                  <a:moveTo>
                    <a:pt x="1589016" y="1230630"/>
                  </a:moveTo>
                  <a:lnTo>
                    <a:pt x="1582663" y="1230630"/>
                  </a:lnTo>
                  <a:lnTo>
                    <a:pt x="1582653" y="1236980"/>
                  </a:lnTo>
                  <a:lnTo>
                    <a:pt x="1589006" y="1236980"/>
                  </a:lnTo>
                  <a:lnTo>
                    <a:pt x="1589016" y="1230630"/>
                  </a:lnTo>
                  <a:close/>
                </a:path>
                <a:path w="1590675" h="1664970">
                  <a:moveTo>
                    <a:pt x="6577" y="1236980"/>
                  </a:moveTo>
                  <a:lnTo>
                    <a:pt x="232" y="1236980"/>
                  </a:lnTo>
                  <a:lnTo>
                    <a:pt x="203" y="1256030"/>
                  </a:lnTo>
                  <a:lnTo>
                    <a:pt x="6548" y="1256030"/>
                  </a:lnTo>
                  <a:lnTo>
                    <a:pt x="6577" y="1236980"/>
                  </a:lnTo>
                  <a:close/>
                </a:path>
                <a:path w="1590675" h="1664970">
                  <a:moveTo>
                    <a:pt x="1589006" y="1236980"/>
                  </a:moveTo>
                  <a:lnTo>
                    <a:pt x="1582653" y="1236980"/>
                  </a:lnTo>
                  <a:lnTo>
                    <a:pt x="1582623" y="1256030"/>
                  </a:lnTo>
                  <a:lnTo>
                    <a:pt x="1588977" y="1256030"/>
                  </a:lnTo>
                  <a:lnTo>
                    <a:pt x="1589006" y="1236980"/>
                  </a:lnTo>
                  <a:close/>
                </a:path>
                <a:path w="1590675" h="1664970">
                  <a:moveTo>
                    <a:pt x="6548" y="1256030"/>
                  </a:moveTo>
                  <a:lnTo>
                    <a:pt x="203" y="1256030"/>
                  </a:lnTo>
                  <a:lnTo>
                    <a:pt x="193" y="1262380"/>
                  </a:lnTo>
                  <a:lnTo>
                    <a:pt x="6538" y="1262380"/>
                  </a:lnTo>
                  <a:lnTo>
                    <a:pt x="6548" y="1256030"/>
                  </a:lnTo>
                  <a:close/>
                </a:path>
                <a:path w="1590675" h="1664970">
                  <a:moveTo>
                    <a:pt x="1588977" y="1256030"/>
                  </a:moveTo>
                  <a:lnTo>
                    <a:pt x="1582623" y="1256030"/>
                  </a:lnTo>
                  <a:lnTo>
                    <a:pt x="1582614" y="1262380"/>
                  </a:lnTo>
                  <a:lnTo>
                    <a:pt x="1588967" y="1262380"/>
                  </a:lnTo>
                  <a:lnTo>
                    <a:pt x="1588977" y="1256030"/>
                  </a:lnTo>
                  <a:close/>
                </a:path>
                <a:path w="1590675" h="1664970">
                  <a:moveTo>
                    <a:pt x="6538" y="1262380"/>
                  </a:moveTo>
                  <a:lnTo>
                    <a:pt x="193" y="1262380"/>
                  </a:lnTo>
                  <a:lnTo>
                    <a:pt x="164" y="1281430"/>
                  </a:lnTo>
                  <a:lnTo>
                    <a:pt x="6509" y="1281430"/>
                  </a:lnTo>
                  <a:lnTo>
                    <a:pt x="6538" y="1262380"/>
                  </a:lnTo>
                  <a:close/>
                </a:path>
                <a:path w="1590675" h="1664970">
                  <a:moveTo>
                    <a:pt x="1588967" y="1262380"/>
                  </a:moveTo>
                  <a:lnTo>
                    <a:pt x="1582614" y="1262380"/>
                  </a:lnTo>
                  <a:lnTo>
                    <a:pt x="1582584" y="1281430"/>
                  </a:lnTo>
                  <a:lnTo>
                    <a:pt x="1588938" y="1281430"/>
                  </a:lnTo>
                  <a:lnTo>
                    <a:pt x="1588967" y="1262380"/>
                  </a:lnTo>
                  <a:close/>
                </a:path>
                <a:path w="1590675" h="1664970">
                  <a:moveTo>
                    <a:pt x="6509" y="1281430"/>
                  </a:moveTo>
                  <a:lnTo>
                    <a:pt x="164" y="1281430"/>
                  </a:lnTo>
                  <a:lnTo>
                    <a:pt x="155" y="1287780"/>
                  </a:lnTo>
                  <a:lnTo>
                    <a:pt x="6499" y="1287780"/>
                  </a:lnTo>
                  <a:lnTo>
                    <a:pt x="6509" y="1281430"/>
                  </a:lnTo>
                  <a:close/>
                </a:path>
                <a:path w="1590675" h="1664970">
                  <a:moveTo>
                    <a:pt x="1588938" y="1281430"/>
                  </a:moveTo>
                  <a:lnTo>
                    <a:pt x="1582584" y="1281430"/>
                  </a:lnTo>
                  <a:lnTo>
                    <a:pt x="1582575" y="1287780"/>
                  </a:lnTo>
                  <a:lnTo>
                    <a:pt x="1588928" y="1287780"/>
                  </a:lnTo>
                  <a:lnTo>
                    <a:pt x="1588938" y="1281430"/>
                  </a:lnTo>
                  <a:close/>
                </a:path>
                <a:path w="1590675" h="1664970">
                  <a:moveTo>
                    <a:pt x="6499" y="1287780"/>
                  </a:moveTo>
                  <a:lnTo>
                    <a:pt x="155" y="1287780"/>
                  </a:lnTo>
                  <a:lnTo>
                    <a:pt x="126" y="1306830"/>
                  </a:lnTo>
                  <a:lnTo>
                    <a:pt x="6470" y="1306830"/>
                  </a:lnTo>
                  <a:lnTo>
                    <a:pt x="6499" y="1287780"/>
                  </a:lnTo>
                  <a:close/>
                </a:path>
                <a:path w="1590675" h="1664970">
                  <a:moveTo>
                    <a:pt x="1588928" y="1287780"/>
                  </a:moveTo>
                  <a:lnTo>
                    <a:pt x="1582575" y="1287780"/>
                  </a:lnTo>
                  <a:lnTo>
                    <a:pt x="1582545" y="1306830"/>
                  </a:lnTo>
                  <a:lnTo>
                    <a:pt x="1588899" y="1306830"/>
                  </a:lnTo>
                  <a:lnTo>
                    <a:pt x="1588928" y="1287780"/>
                  </a:lnTo>
                  <a:close/>
                </a:path>
                <a:path w="1590675" h="1664970">
                  <a:moveTo>
                    <a:pt x="6470" y="1306830"/>
                  </a:moveTo>
                  <a:lnTo>
                    <a:pt x="126" y="1306830"/>
                  </a:lnTo>
                  <a:lnTo>
                    <a:pt x="87" y="1332230"/>
                  </a:lnTo>
                  <a:lnTo>
                    <a:pt x="6431" y="1332230"/>
                  </a:lnTo>
                  <a:lnTo>
                    <a:pt x="6470" y="1306830"/>
                  </a:lnTo>
                  <a:close/>
                </a:path>
                <a:path w="1590675" h="1664970">
                  <a:moveTo>
                    <a:pt x="1588899" y="1306830"/>
                  </a:moveTo>
                  <a:lnTo>
                    <a:pt x="1582545" y="1306830"/>
                  </a:lnTo>
                  <a:lnTo>
                    <a:pt x="1582506" y="1332230"/>
                  </a:lnTo>
                  <a:lnTo>
                    <a:pt x="1588861" y="1332230"/>
                  </a:lnTo>
                  <a:lnTo>
                    <a:pt x="1588899" y="1306830"/>
                  </a:lnTo>
                  <a:close/>
                </a:path>
                <a:path w="1590675" h="1664970">
                  <a:moveTo>
                    <a:pt x="6431" y="1332230"/>
                  </a:moveTo>
                  <a:lnTo>
                    <a:pt x="87" y="1332230"/>
                  </a:lnTo>
                  <a:lnTo>
                    <a:pt x="77" y="1338580"/>
                  </a:lnTo>
                  <a:lnTo>
                    <a:pt x="6421" y="1338580"/>
                  </a:lnTo>
                  <a:lnTo>
                    <a:pt x="6431" y="1332230"/>
                  </a:lnTo>
                  <a:close/>
                </a:path>
                <a:path w="1590675" h="1664970">
                  <a:moveTo>
                    <a:pt x="1588861" y="1332230"/>
                  </a:moveTo>
                  <a:lnTo>
                    <a:pt x="1582506" y="1332230"/>
                  </a:lnTo>
                  <a:lnTo>
                    <a:pt x="1582497" y="1338580"/>
                  </a:lnTo>
                  <a:lnTo>
                    <a:pt x="1588851" y="1338580"/>
                  </a:lnTo>
                  <a:lnTo>
                    <a:pt x="1588861" y="1332230"/>
                  </a:lnTo>
                  <a:close/>
                </a:path>
                <a:path w="1590675" h="1664970">
                  <a:moveTo>
                    <a:pt x="6421" y="1338580"/>
                  </a:moveTo>
                  <a:lnTo>
                    <a:pt x="77" y="1338580"/>
                  </a:lnTo>
                  <a:lnTo>
                    <a:pt x="67" y="1344930"/>
                  </a:lnTo>
                  <a:lnTo>
                    <a:pt x="6411" y="1344930"/>
                  </a:lnTo>
                  <a:lnTo>
                    <a:pt x="6421" y="1338580"/>
                  </a:lnTo>
                  <a:close/>
                </a:path>
                <a:path w="1590675" h="1664970">
                  <a:moveTo>
                    <a:pt x="1588851" y="1338580"/>
                  </a:moveTo>
                  <a:lnTo>
                    <a:pt x="1582497" y="1338580"/>
                  </a:lnTo>
                  <a:lnTo>
                    <a:pt x="1582487" y="1344930"/>
                  </a:lnTo>
                  <a:lnTo>
                    <a:pt x="1588841" y="1344930"/>
                  </a:lnTo>
                  <a:lnTo>
                    <a:pt x="1588851" y="1338580"/>
                  </a:lnTo>
                  <a:close/>
                </a:path>
                <a:path w="1590675" h="1664970">
                  <a:moveTo>
                    <a:pt x="6411" y="1344930"/>
                  </a:moveTo>
                  <a:lnTo>
                    <a:pt x="67" y="1344930"/>
                  </a:lnTo>
                  <a:lnTo>
                    <a:pt x="0" y="1389380"/>
                  </a:lnTo>
                  <a:lnTo>
                    <a:pt x="6343" y="1389380"/>
                  </a:lnTo>
                  <a:lnTo>
                    <a:pt x="6411" y="1344930"/>
                  </a:lnTo>
                  <a:close/>
                </a:path>
                <a:path w="1590675" h="1664970">
                  <a:moveTo>
                    <a:pt x="1588841" y="1344930"/>
                  </a:moveTo>
                  <a:lnTo>
                    <a:pt x="1582487" y="1344930"/>
                  </a:lnTo>
                  <a:lnTo>
                    <a:pt x="1582418" y="1389380"/>
                  </a:lnTo>
                  <a:lnTo>
                    <a:pt x="1588773" y="1389380"/>
                  </a:lnTo>
                  <a:lnTo>
                    <a:pt x="1588841" y="1344930"/>
                  </a:lnTo>
                  <a:close/>
                </a:path>
                <a:path w="1590675" h="1664970">
                  <a:moveTo>
                    <a:pt x="1588773" y="1389380"/>
                  </a:moveTo>
                  <a:lnTo>
                    <a:pt x="1582418" y="1389380"/>
                  </a:lnTo>
                  <a:lnTo>
                    <a:pt x="1582399" y="1402080"/>
                  </a:lnTo>
                  <a:lnTo>
                    <a:pt x="1583273" y="1402080"/>
                  </a:lnTo>
                  <a:lnTo>
                    <a:pt x="1583273" y="1400810"/>
                  </a:lnTo>
                  <a:lnTo>
                    <a:pt x="1584543" y="1400810"/>
                  </a:lnTo>
                  <a:lnTo>
                    <a:pt x="1584543" y="1398270"/>
                  </a:lnTo>
                  <a:lnTo>
                    <a:pt x="1585813" y="1398270"/>
                  </a:lnTo>
                  <a:lnTo>
                    <a:pt x="1585813" y="1397000"/>
                  </a:lnTo>
                  <a:lnTo>
                    <a:pt x="1587083" y="1397000"/>
                  </a:lnTo>
                  <a:lnTo>
                    <a:pt x="1587083" y="1395730"/>
                  </a:lnTo>
                  <a:lnTo>
                    <a:pt x="1588353" y="1395730"/>
                  </a:lnTo>
                  <a:lnTo>
                    <a:pt x="1588353" y="1393190"/>
                  </a:lnTo>
                  <a:lnTo>
                    <a:pt x="1588768" y="1393190"/>
                  </a:lnTo>
                  <a:lnTo>
                    <a:pt x="1588773" y="1389380"/>
                  </a:lnTo>
                  <a:close/>
                </a:path>
                <a:path w="1590675" h="1664970">
                  <a:moveTo>
                    <a:pt x="6343" y="1389380"/>
                  </a:moveTo>
                  <a:lnTo>
                    <a:pt x="853" y="1389380"/>
                  </a:lnTo>
                  <a:lnTo>
                    <a:pt x="853" y="1391920"/>
                  </a:lnTo>
                  <a:lnTo>
                    <a:pt x="2123" y="1391920"/>
                  </a:lnTo>
                  <a:lnTo>
                    <a:pt x="2123" y="1393190"/>
                  </a:lnTo>
                  <a:lnTo>
                    <a:pt x="3393" y="1393190"/>
                  </a:lnTo>
                  <a:lnTo>
                    <a:pt x="3393" y="1395730"/>
                  </a:lnTo>
                  <a:lnTo>
                    <a:pt x="4663" y="1395730"/>
                  </a:lnTo>
                  <a:lnTo>
                    <a:pt x="4663" y="1397000"/>
                  </a:lnTo>
                  <a:lnTo>
                    <a:pt x="5933" y="1397000"/>
                  </a:lnTo>
                  <a:lnTo>
                    <a:pt x="5933" y="1399540"/>
                  </a:lnTo>
                  <a:lnTo>
                    <a:pt x="6327" y="1399540"/>
                  </a:lnTo>
                  <a:lnTo>
                    <a:pt x="6343" y="1389380"/>
                  </a:lnTo>
                  <a:close/>
                </a:path>
                <a:path w="1590675" h="1664970">
                  <a:moveTo>
                    <a:pt x="1326733" y="1663277"/>
                  </a:moveTo>
                  <a:lnTo>
                    <a:pt x="265013" y="1663277"/>
                  </a:lnTo>
                  <a:lnTo>
                    <a:pt x="793968" y="1664547"/>
                  </a:lnTo>
                  <a:lnTo>
                    <a:pt x="1326733" y="1664547"/>
                  </a:lnTo>
                  <a:lnTo>
                    <a:pt x="1326733" y="1663277"/>
                  </a:lnTo>
                  <a:close/>
                </a:path>
                <a:path w="1590675" h="1664970">
                  <a:moveTo>
                    <a:pt x="1328003" y="1662007"/>
                  </a:moveTo>
                  <a:lnTo>
                    <a:pt x="262473" y="1662007"/>
                  </a:lnTo>
                  <a:lnTo>
                    <a:pt x="262473" y="1663277"/>
                  </a:lnTo>
                  <a:lnTo>
                    <a:pt x="1328003" y="1663277"/>
                  </a:lnTo>
                  <a:lnTo>
                    <a:pt x="1328003" y="1662007"/>
                  </a:lnTo>
                  <a:close/>
                </a:path>
                <a:path w="1590675" h="1664970">
                  <a:moveTo>
                    <a:pt x="1330543" y="1660737"/>
                  </a:moveTo>
                  <a:lnTo>
                    <a:pt x="261203" y="1660737"/>
                  </a:lnTo>
                  <a:lnTo>
                    <a:pt x="261203" y="1662007"/>
                  </a:lnTo>
                  <a:lnTo>
                    <a:pt x="1330543" y="1662007"/>
                  </a:lnTo>
                  <a:lnTo>
                    <a:pt x="1330543" y="1660737"/>
                  </a:lnTo>
                  <a:close/>
                </a:path>
                <a:path w="1590675" h="1664970">
                  <a:moveTo>
                    <a:pt x="1333083" y="1659467"/>
                  </a:moveTo>
                  <a:lnTo>
                    <a:pt x="258663" y="1659467"/>
                  </a:lnTo>
                  <a:lnTo>
                    <a:pt x="258663" y="1660737"/>
                  </a:lnTo>
                  <a:lnTo>
                    <a:pt x="1333083" y="1660737"/>
                  </a:lnTo>
                  <a:lnTo>
                    <a:pt x="1333083" y="1659467"/>
                  </a:lnTo>
                  <a:close/>
                </a:path>
                <a:path w="1590675" h="1664970">
                  <a:moveTo>
                    <a:pt x="254853" y="1656927"/>
                  </a:moveTo>
                  <a:lnTo>
                    <a:pt x="254853" y="1658197"/>
                  </a:lnTo>
                  <a:lnTo>
                    <a:pt x="256123" y="1658197"/>
                  </a:lnTo>
                  <a:lnTo>
                    <a:pt x="256123" y="1659467"/>
                  </a:lnTo>
                  <a:lnTo>
                    <a:pt x="1056646" y="1659467"/>
                  </a:lnTo>
                  <a:lnTo>
                    <a:pt x="254853" y="1656927"/>
                  </a:lnTo>
                  <a:close/>
                </a:path>
              </a:pathLst>
            </a:custGeom>
            <a:solidFill>
              <a:srgbClr val="666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972954" y="927100"/>
              <a:ext cx="1577975" cy="1653539"/>
            </a:xfrm>
            <a:custGeom>
              <a:avLst/>
              <a:gdLst/>
              <a:ahLst/>
              <a:cxnLst/>
              <a:rect l="l" t="t" r="r" b="b"/>
              <a:pathLst>
                <a:path w="1577975" h="1653539">
                  <a:moveTo>
                    <a:pt x="1334375" y="6350"/>
                  </a:moveTo>
                  <a:lnTo>
                    <a:pt x="243445" y="6350"/>
                  </a:lnTo>
                  <a:lnTo>
                    <a:pt x="1334375" y="7620"/>
                  </a:lnTo>
                  <a:lnTo>
                    <a:pt x="1334375" y="6350"/>
                  </a:lnTo>
                  <a:close/>
                </a:path>
                <a:path w="1577975" h="1653539">
                  <a:moveTo>
                    <a:pt x="245985" y="3810"/>
                  </a:moveTo>
                  <a:lnTo>
                    <a:pt x="244715" y="3810"/>
                  </a:lnTo>
                  <a:lnTo>
                    <a:pt x="244715" y="6350"/>
                  </a:lnTo>
                  <a:lnTo>
                    <a:pt x="245985" y="6350"/>
                  </a:lnTo>
                  <a:lnTo>
                    <a:pt x="245985" y="3810"/>
                  </a:lnTo>
                  <a:close/>
                </a:path>
                <a:path w="1577975" h="1653539">
                  <a:moveTo>
                    <a:pt x="1333105" y="3810"/>
                  </a:moveTo>
                  <a:lnTo>
                    <a:pt x="1330565" y="3810"/>
                  </a:lnTo>
                  <a:lnTo>
                    <a:pt x="1330565" y="6350"/>
                  </a:lnTo>
                  <a:lnTo>
                    <a:pt x="1333105" y="6350"/>
                  </a:lnTo>
                  <a:lnTo>
                    <a:pt x="1333105" y="3810"/>
                  </a:lnTo>
                  <a:close/>
                </a:path>
                <a:path w="1577975" h="1653539">
                  <a:moveTo>
                    <a:pt x="249795" y="2539"/>
                  </a:moveTo>
                  <a:lnTo>
                    <a:pt x="248525" y="2539"/>
                  </a:lnTo>
                  <a:lnTo>
                    <a:pt x="248525" y="3810"/>
                  </a:lnTo>
                  <a:lnTo>
                    <a:pt x="249795" y="3810"/>
                  </a:lnTo>
                  <a:lnTo>
                    <a:pt x="249795" y="2539"/>
                  </a:lnTo>
                  <a:close/>
                </a:path>
                <a:path w="1577975" h="1653539">
                  <a:moveTo>
                    <a:pt x="1329295" y="2539"/>
                  </a:moveTo>
                  <a:lnTo>
                    <a:pt x="1328025" y="2539"/>
                  </a:lnTo>
                  <a:lnTo>
                    <a:pt x="1328025" y="3810"/>
                  </a:lnTo>
                  <a:lnTo>
                    <a:pt x="1329295" y="3810"/>
                  </a:lnTo>
                  <a:lnTo>
                    <a:pt x="1329295" y="2539"/>
                  </a:lnTo>
                  <a:close/>
                </a:path>
                <a:path w="1577975" h="1653539">
                  <a:moveTo>
                    <a:pt x="251065" y="0"/>
                  </a:moveTo>
                  <a:lnTo>
                    <a:pt x="251065" y="2539"/>
                  </a:lnTo>
                  <a:lnTo>
                    <a:pt x="1325485" y="2539"/>
                  </a:lnTo>
                  <a:lnTo>
                    <a:pt x="1325485" y="1270"/>
                  </a:lnTo>
                  <a:lnTo>
                    <a:pt x="251065" y="0"/>
                  </a:lnTo>
                  <a:close/>
                </a:path>
                <a:path w="1577975" h="1653539">
                  <a:moveTo>
                    <a:pt x="8097" y="261747"/>
                  </a:moveTo>
                  <a:lnTo>
                    <a:pt x="1740" y="261747"/>
                  </a:lnTo>
                  <a:lnTo>
                    <a:pt x="1725" y="271780"/>
                  </a:lnTo>
                  <a:lnTo>
                    <a:pt x="8081" y="271780"/>
                  </a:lnTo>
                  <a:lnTo>
                    <a:pt x="8097" y="261747"/>
                  </a:lnTo>
                  <a:close/>
                </a:path>
                <a:path w="1577975" h="1653539">
                  <a:moveTo>
                    <a:pt x="1577814" y="261747"/>
                  </a:moveTo>
                  <a:lnTo>
                    <a:pt x="1571471" y="261747"/>
                  </a:lnTo>
                  <a:lnTo>
                    <a:pt x="1571455" y="271780"/>
                  </a:lnTo>
                  <a:lnTo>
                    <a:pt x="1577799" y="271780"/>
                  </a:lnTo>
                  <a:lnTo>
                    <a:pt x="1577814" y="261747"/>
                  </a:lnTo>
                  <a:close/>
                </a:path>
                <a:path w="1577975" h="1653539">
                  <a:moveTo>
                    <a:pt x="2145" y="257810"/>
                  </a:moveTo>
                  <a:lnTo>
                    <a:pt x="1746" y="257810"/>
                  </a:lnTo>
                  <a:lnTo>
                    <a:pt x="1740" y="261620"/>
                  </a:lnTo>
                  <a:lnTo>
                    <a:pt x="8097" y="261620"/>
                  </a:lnTo>
                  <a:lnTo>
                    <a:pt x="8103" y="258064"/>
                  </a:lnTo>
                  <a:lnTo>
                    <a:pt x="2145" y="258064"/>
                  </a:lnTo>
                  <a:lnTo>
                    <a:pt x="2145" y="257810"/>
                  </a:lnTo>
                  <a:close/>
                </a:path>
                <a:path w="1577975" h="1653539">
                  <a:moveTo>
                    <a:pt x="1577820" y="257810"/>
                  </a:moveTo>
                  <a:lnTo>
                    <a:pt x="1576945" y="257810"/>
                  </a:lnTo>
                  <a:lnTo>
                    <a:pt x="1576945" y="258064"/>
                  </a:lnTo>
                  <a:lnTo>
                    <a:pt x="1571477" y="258064"/>
                  </a:lnTo>
                  <a:lnTo>
                    <a:pt x="1571471" y="261620"/>
                  </a:lnTo>
                  <a:lnTo>
                    <a:pt x="1577815" y="261620"/>
                  </a:lnTo>
                  <a:lnTo>
                    <a:pt x="1577820" y="257810"/>
                  </a:lnTo>
                  <a:close/>
                </a:path>
                <a:path w="1577975" h="1653539">
                  <a:moveTo>
                    <a:pt x="8117" y="248920"/>
                  </a:moveTo>
                  <a:lnTo>
                    <a:pt x="7225" y="248920"/>
                  </a:lnTo>
                  <a:lnTo>
                    <a:pt x="7225" y="250444"/>
                  </a:lnTo>
                  <a:lnTo>
                    <a:pt x="5955" y="250444"/>
                  </a:lnTo>
                  <a:lnTo>
                    <a:pt x="5955" y="252857"/>
                  </a:lnTo>
                  <a:lnTo>
                    <a:pt x="4685" y="252857"/>
                  </a:lnTo>
                  <a:lnTo>
                    <a:pt x="4685" y="254254"/>
                  </a:lnTo>
                  <a:lnTo>
                    <a:pt x="3415" y="254254"/>
                  </a:lnTo>
                  <a:lnTo>
                    <a:pt x="3415" y="256794"/>
                  </a:lnTo>
                  <a:lnTo>
                    <a:pt x="2145" y="256794"/>
                  </a:lnTo>
                  <a:lnTo>
                    <a:pt x="2145" y="257810"/>
                  </a:lnTo>
                  <a:lnTo>
                    <a:pt x="8103" y="257810"/>
                  </a:lnTo>
                  <a:lnTo>
                    <a:pt x="8117" y="248920"/>
                  </a:lnTo>
                  <a:close/>
                </a:path>
                <a:path w="1577975" h="1653539">
                  <a:moveTo>
                    <a:pt x="1571865" y="248920"/>
                  </a:moveTo>
                  <a:lnTo>
                    <a:pt x="1571491" y="248920"/>
                  </a:lnTo>
                  <a:lnTo>
                    <a:pt x="1571477" y="257810"/>
                  </a:lnTo>
                  <a:lnTo>
                    <a:pt x="1576945" y="257810"/>
                  </a:lnTo>
                  <a:lnTo>
                    <a:pt x="1576945" y="256794"/>
                  </a:lnTo>
                  <a:lnTo>
                    <a:pt x="1575675" y="256794"/>
                  </a:lnTo>
                  <a:lnTo>
                    <a:pt x="1575675" y="254254"/>
                  </a:lnTo>
                  <a:lnTo>
                    <a:pt x="1574405" y="254254"/>
                  </a:lnTo>
                  <a:lnTo>
                    <a:pt x="1574405" y="252857"/>
                  </a:lnTo>
                  <a:lnTo>
                    <a:pt x="1573135" y="252857"/>
                  </a:lnTo>
                  <a:lnTo>
                    <a:pt x="1573135" y="250444"/>
                  </a:lnTo>
                  <a:lnTo>
                    <a:pt x="1571865" y="250444"/>
                  </a:lnTo>
                  <a:lnTo>
                    <a:pt x="1571865" y="248920"/>
                  </a:lnTo>
                  <a:close/>
                </a:path>
                <a:path w="1577975" h="1653539">
                  <a:moveTo>
                    <a:pt x="8081" y="271780"/>
                  </a:moveTo>
                  <a:lnTo>
                    <a:pt x="1725" y="271780"/>
                  </a:lnTo>
                  <a:lnTo>
                    <a:pt x="1715" y="278130"/>
                  </a:lnTo>
                  <a:lnTo>
                    <a:pt x="8071" y="278130"/>
                  </a:lnTo>
                  <a:lnTo>
                    <a:pt x="8081" y="271780"/>
                  </a:lnTo>
                  <a:close/>
                </a:path>
                <a:path w="1577975" h="1653539">
                  <a:moveTo>
                    <a:pt x="1577799" y="271780"/>
                  </a:moveTo>
                  <a:lnTo>
                    <a:pt x="1571455" y="271780"/>
                  </a:lnTo>
                  <a:lnTo>
                    <a:pt x="1571445" y="278130"/>
                  </a:lnTo>
                  <a:lnTo>
                    <a:pt x="1577789" y="278130"/>
                  </a:lnTo>
                  <a:lnTo>
                    <a:pt x="1577799" y="271780"/>
                  </a:lnTo>
                  <a:close/>
                </a:path>
                <a:path w="1577975" h="1653539">
                  <a:moveTo>
                    <a:pt x="8071" y="278130"/>
                  </a:moveTo>
                  <a:lnTo>
                    <a:pt x="1715" y="278130"/>
                  </a:lnTo>
                  <a:lnTo>
                    <a:pt x="1705" y="284480"/>
                  </a:lnTo>
                  <a:lnTo>
                    <a:pt x="8062" y="284480"/>
                  </a:lnTo>
                  <a:lnTo>
                    <a:pt x="8071" y="278130"/>
                  </a:lnTo>
                  <a:close/>
                </a:path>
                <a:path w="1577975" h="1653539">
                  <a:moveTo>
                    <a:pt x="1577789" y="278130"/>
                  </a:moveTo>
                  <a:lnTo>
                    <a:pt x="1571445" y="278130"/>
                  </a:lnTo>
                  <a:lnTo>
                    <a:pt x="1571436" y="284480"/>
                  </a:lnTo>
                  <a:lnTo>
                    <a:pt x="1577779" y="284480"/>
                  </a:lnTo>
                  <a:lnTo>
                    <a:pt x="1577789" y="278130"/>
                  </a:lnTo>
                  <a:close/>
                </a:path>
                <a:path w="1577975" h="1653539">
                  <a:moveTo>
                    <a:pt x="8062" y="284480"/>
                  </a:moveTo>
                  <a:lnTo>
                    <a:pt x="1705" y="284480"/>
                  </a:lnTo>
                  <a:lnTo>
                    <a:pt x="1695" y="290830"/>
                  </a:lnTo>
                  <a:lnTo>
                    <a:pt x="8052" y="290830"/>
                  </a:lnTo>
                  <a:lnTo>
                    <a:pt x="8062" y="284480"/>
                  </a:lnTo>
                  <a:close/>
                </a:path>
                <a:path w="1577975" h="1653539">
                  <a:moveTo>
                    <a:pt x="1577779" y="284480"/>
                  </a:moveTo>
                  <a:lnTo>
                    <a:pt x="1571436" y="284480"/>
                  </a:lnTo>
                  <a:lnTo>
                    <a:pt x="1571426" y="290830"/>
                  </a:lnTo>
                  <a:lnTo>
                    <a:pt x="1577770" y="290830"/>
                  </a:lnTo>
                  <a:lnTo>
                    <a:pt x="1577779" y="284480"/>
                  </a:lnTo>
                  <a:close/>
                </a:path>
                <a:path w="1577975" h="1653539">
                  <a:moveTo>
                    <a:pt x="8052" y="290830"/>
                  </a:moveTo>
                  <a:lnTo>
                    <a:pt x="1695" y="290830"/>
                  </a:lnTo>
                  <a:lnTo>
                    <a:pt x="1637" y="328930"/>
                  </a:lnTo>
                  <a:lnTo>
                    <a:pt x="7993" y="328930"/>
                  </a:lnTo>
                  <a:lnTo>
                    <a:pt x="8052" y="290830"/>
                  </a:lnTo>
                  <a:close/>
                </a:path>
                <a:path w="1577975" h="1653539">
                  <a:moveTo>
                    <a:pt x="1577770" y="290830"/>
                  </a:moveTo>
                  <a:lnTo>
                    <a:pt x="1571426" y="290830"/>
                  </a:lnTo>
                  <a:lnTo>
                    <a:pt x="1571367" y="328930"/>
                  </a:lnTo>
                  <a:lnTo>
                    <a:pt x="1577711" y="328930"/>
                  </a:lnTo>
                  <a:lnTo>
                    <a:pt x="1577770" y="290830"/>
                  </a:lnTo>
                  <a:close/>
                </a:path>
                <a:path w="1577975" h="1653539">
                  <a:moveTo>
                    <a:pt x="7993" y="328930"/>
                  </a:moveTo>
                  <a:lnTo>
                    <a:pt x="1637" y="328930"/>
                  </a:lnTo>
                  <a:lnTo>
                    <a:pt x="1627" y="335280"/>
                  </a:lnTo>
                  <a:lnTo>
                    <a:pt x="7983" y="335280"/>
                  </a:lnTo>
                  <a:lnTo>
                    <a:pt x="7993" y="328930"/>
                  </a:lnTo>
                  <a:close/>
                </a:path>
                <a:path w="1577975" h="1653539">
                  <a:moveTo>
                    <a:pt x="1577711" y="328930"/>
                  </a:moveTo>
                  <a:lnTo>
                    <a:pt x="1571367" y="328930"/>
                  </a:lnTo>
                  <a:lnTo>
                    <a:pt x="1571357" y="335280"/>
                  </a:lnTo>
                  <a:lnTo>
                    <a:pt x="1577701" y="335280"/>
                  </a:lnTo>
                  <a:lnTo>
                    <a:pt x="1577711" y="328930"/>
                  </a:lnTo>
                  <a:close/>
                </a:path>
                <a:path w="1577975" h="1653539">
                  <a:moveTo>
                    <a:pt x="7983" y="335280"/>
                  </a:moveTo>
                  <a:lnTo>
                    <a:pt x="1627" y="335280"/>
                  </a:lnTo>
                  <a:lnTo>
                    <a:pt x="1617" y="341630"/>
                  </a:lnTo>
                  <a:lnTo>
                    <a:pt x="7973" y="341630"/>
                  </a:lnTo>
                  <a:lnTo>
                    <a:pt x="7983" y="335280"/>
                  </a:lnTo>
                  <a:close/>
                </a:path>
                <a:path w="1577975" h="1653539">
                  <a:moveTo>
                    <a:pt x="1577701" y="335280"/>
                  </a:moveTo>
                  <a:lnTo>
                    <a:pt x="1571357" y="335280"/>
                  </a:lnTo>
                  <a:lnTo>
                    <a:pt x="1571347" y="341630"/>
                  </a:lnTo>
                  <a:lnTo>
                    <a:pt x="1577692" y="341630"/>
                  </a:lnTo>
                  <a:lnTo>
                    <a:pt x="1577701" y="335280"/>
                  </a:lnTo>
                  <a:close/>
                </a:path>
                <a:path w="1577975" h="1653539">
                  <a:moveTo>
                    <a:pt x="7973" y="341630"/>
                  </a:moveTo>
                  <a:lnTo>
                    <a:pt x="1617" y="341630"/>
                  </a:lnTo>
                  <a:lnTo>
                    <a:pt x="1598" y="354330"/>
                  </a:lnTo>
                  <a:lnTo>
                    <a:pt x="7953" y="354330"/>
                  </a:lnTo>
                  <a:lnTo>
                    <a:pt x="7973" y="341630"/>
                  </a:lnTo>
                  <a:close/>
                </a:path>
                <a:path w="1577975" h="1653539">
                  <a:moveTo>
                    <a:pt x="1577692" y="341630"/>
                  </a:moveTo>
                  <a:lnTo>
                    <a:pt x="1571347" y="341630"/>
                  </a:lnTo>
                  <a:lnTo>
                    <a:pt x="1571327" y="354330"/>
                  </a:lnTo>
                  <a:lnTo>
                    <a:pt x="1577672" y="354330"/>
                  </a:lnTo>
                  <a:lnTo>
                    <a:pt x="1577692" y="341630"/>
                  </a:lnTo>
                  <a:close/>
                </a:path>
                <a:path w="1577975" h="1653539">
                  <a:moveTo>
                    <a:pt x="7953" y="354330"/>
                  </a:moveTo>
                  <a:lnTo>
                    <a:pt x="1598" y="354330"/>
                  </a:lnTo>
                  <a:lnTo>
                    <a:pt x="1559" y="379730"/>
                  </a:lnTo>
                  <a:lnTo>
                    <a:pt x="7914" y="379730"/>
                  </a:lnTo>
                  <a:lnTo>
                    <a:pt x="7953" y="354330"/>
                  </a:lnTo>
                  <a:close/>
                </a:path>
                <a:path w="1577975" h="1653539">
                  <a:moveTo>
                    <a:pt x="1577672" y="354330"/>
                  </a:moveTo>
                  <a:lnTo>
                    <a:pt x="1571327" y="354330"/>
                  </a:lnTo>
                  <a:lnTo>
                    <a:pt x="1571288" y="379730"/>
                  </a:lnTo>
                  <a:lnTo>
                    <a:pt x="1577633" y="379730"/>
                  </a:lnTo>
                  <a:lnTo>
                    <a:pt x="1577672" y="354330"/>
                  </a:lnTo>
                  <a:close/>
                </a:path>
                <a:path w="1577975" h="1653539">
                  <a:moveTo>
                    <a:pt x="7914" y="379730"/>
                  </a:moveTo>
                  <a:lnTo>
                    <a:pt x="1559" y="379730"/>
                  </a:lnTo>
                  <a:lnTo>
                    <a:pt x="1529" y="398780"/>
                  </a:lnTo>
                  <a:lnTo>
                    <a:pt x="7884" y="398780"/>
                  </a:lnTo>
                  <a:lnTo>
                    <a:pt x="7914" y="379730"/>
                  </a:lnTo>
                  <a:close/>
                </a:path>
                <a:path w="1577975" h="1653539">
                  <a:moveTo>
                    <a:pt x="1577633" y="379730"/>
                  </a:moveTo>
                  <a:lnTo>
                    <a:pt x="1571288" y="379730"/>
                  </a:lnTo>
                  <a:lnTo>
                    <a:pt x="1571258" y="398780"/>
                  </a:lnTo>
                  <a:lnTo>
                    <a:pt x="1577604" y="398780"/>
                  </a:lnTo>
                  <a:lnTo>
                    <a:pt x="1577633" y="379730"/>
                  </a:lnTo>
                  <a:close/>
                </a:path>
                <a:path w="1577975" h="1653539">
                  <a:moveTo>
                    <a:pt x="7884" y="398780"/>
                  </a:moveTo>
                  <a:lnTo>
                    <a:pt x="1529" y="398780"/>
                  </a:lnTo>
                  <a:lnTo>
                    <a:pt x="1490" y="424180"/>
                  </a:lnTo>
                  <a:lnTo>
                    <a:pt x="7845" y="424180"/>
                  </a:lnTo>
                  <a:lnTo>
                    <a:pt x="7884" y="398780"/>
                  </a:lnTo>
                  <a:close/>
                </a:path>
                <a:path w="1577975" h="1653539">
                  <a:moveTo>
                    <a:pt x="1577604" y="398780"/>
                  </a:moveTo>
                  <a:lnTo>
                    <a:pt x="1571258" y="398780"/>
                  </a:lnTo>
                  <a:lnTo>
                    <a:pt x="1571219" y="424180"/>
                  </a:lnTo>
                  <a:lnTo>
                    <a:pt x="1577565" y="424180"/>
                  </a:lnTo>
                  <a:lnTo>
                    <a:pt x="1577604" y="398780"/>
                  </a:lnTo>
                  <a:close/>
                </a:path>
                <a:path w="1577975" h="1653539">
                  <a:moveTo>
                    <a:pt x="7845" y="424180"/>
                  </a:moveTo>
                  <a:lnTo>
                    <a:pt x="1490" y="424180"/>
                  </a:lnTo>
                  <a:lnTo>
                    <a:pt x="1432" y="462280"/>
                  </a:lnTo>
                  <a:lnTo>
                    <a:pt x="7786" y="462280"/>
                  </a:lnTo>
                  <a:lnTo>
                    <a:pt x="7845" y="424180"/>
                  </a:lnTo>
                  <a:close/>
                </a:path>
                <a:path w="1577975" h="1653539">
                  <a:moveTo>
                    <a:pt x="1577565" y="424180"/>
                  </a:moveTo>
                  <a:lnTo>
                    <a:pt x="1571219" y="424180"/>
                  </a:lnTo>
                  <a:lnTo>
                    <a:pt x="1571160" y="462280"/>
                  </a:lnTo>
                  <a:lnTo>
                    <a:pt x="1577506" y="462280"/>
                  </a:lnTo>
                  <a:lnTo>
                    <a:pt x="1577565" y="424180"/>
                  </a:lnTo>
                  <a:close/>
                </a:path>
                <a:path w="1577975" h="1653539">
                  <a:moveTo>
                    <a:pt x="7786" y="462280"/>
                  </a:moveTo>
                  <a:lnTo>
                    <a:pt x="1432" y="462280"/>
                  </a:lnTo>
                  <a:lnTo>
                    <a:pt x="1393" y="487680"/>
                  </a:lnTo>
                  <a:lnTo>
                    <a:pt x="7747" y="487680"/>
                  </a:lnTo>
                  <a:lnTo>
                    <a:pt x="7786" y="462280"/>
                  </a:lnTo>
                  <a:close/>
                </a:path>
                <a:path w="1577975" h="1653539">
                  <a:moveTo>
                    <a:pt x="1577506" y="462280"/>
                  </a:moveTo>
                  <a:lnTo>
                    <a:pt x="1571160" y="462280"/>
                  </a:lnTo>
                  <a:lnTo>
                    <a:pt x="1571121" y="487680"/>
                  </a:lnTo>
                  <a:lnTo>
                    <a:pt x="1577467" y="487680"/>
                  </a:lnTo>
                  <a:lnTo>
                    <a:pt x="1577506" y="462280"/>
                  </a:lnTo>
                  <a:close/>
                </a:path>
                <a:path w="1577975" h="1653539">
                  <a:moveTo>
                    <a:pt x="7747" y="487680"/>
                  </a:moveTo>
                  <a:lnTo>
                    <a:pt x="1393" y="487680"/>
                  </a:lnTo>
                  <a:lnTo>
                    <a:pt x="1275" y="563880"/>
                  </a:lnTo>
                  <a:lnTo>
                    <a:pt x="7628" y="563880"/>
                  </a:lnTo>
                  <a:lnTo>
                    <a:pt x="7747" y="487680"/>
                  </a:lnTo>
                  <a:close/>
                </a:path>
                <a:path w="1577975" h="1653539">
                  <a:moveTo>
                    <a:pt x="1577467" y="487680"/>
                  </a:moveTo>
                  <a:lnTo>
                    <a:pt x="1571121" y="487680"/>
                  </a:lnTo>
                  <a:lnTo>
                    <a:pt x="1571002" y="563880"/>
                  </a:lnTo>
                  <a:lnTo>
                    <a:pt x="1577350" y="563880"/>
                  </a:lnTo>
                  <a:lnTo>
                    <a:pt x="1577467" y="487680"/>
                  </a:lnTo>
                  <a:close/>
                </a:path>
                <a:path w="1577975" h="1653539">
                  <a:moveTo>
                    <a:pt x="7628" y="563880"/>
                  </a:moveTo>
                  <a:lnTo>
                    <a:pt x="1275" y="563880"/>
                  </a:lnTo>
                  <a:lnTo>
                    <a:pt x="1256" y="576580"/>
                  </a:lnTo>
                  <a:lnTo>
                    <a:pt x="7609" y="576580"/>
                  </a:lnTo>
                  <a:lnTo>
                    <a:pt x="7628" y="563880"/>
                  </a:lnTo>
                  <a:close/>
                </a:path>
                <a:path w="1577975" h="1653539">
                  <a:moveTo>
                    <a:pt x="1577350" y="563880"/>
                  </a:moveTo>
                  <a:lnTo>
                    <a:pt x="1571002" y="563880"/>
                  </a:lnTo>
                  <a:lnTo>
                    <a:pt x="1570983" y="576580"/>
                  </a:lnTo>
                  <a:lnTo>
                    <a:pt x="1577330" y="576580"/>
                  </a:lnTo>
                  <a:lnTo>
                    <a:pt x="1577350" y="563880"/>
                  </a:lnTo>
                  <a:close/>
                </a:path>
                <a:path w="1577975" h="1653539">
                  <a:moveTo>
                    <a:pt x="7609" y="576580"/>
                  </a:moveTo>
                  <a:lnTo>
                    <a:pt x="1256" y="576580"/>
                  </a:lnTo>
                  <a:lnTo>
                    <a:pt x="1109" y="671830"/>
                  </a:lnTo>
                  <a:lnTo>
                    <a:pt x="7461" y="671830"/>
                  </a:lnTo>
                  <a:lnTo>
                    <a:pt x="7609" y="576580"/>
                  </a:lnTo>
                  <a:close/>
                </a:path>
                <a:path w="1577975" h="1653539">
                  <a:moveTo>
                    <a:pt x="1577330" y="576580"/>
                  </a:moveTo>
                  <a:lnTo>
                    <a:pt x="1570983" y="576580"/>
                  </a:lnTo>
                  <a:lnTo>
                    <a:pt x="1570835" y="671830"/>
                  </a:lnTo>
                  <a:lnTo>
                    <a:pt x="1577184" y="671830"/>
                  </a:lnTo>
                  <a:lnTo>
                    <a:pt x="1577330" y="576580"/>
                  </a:lnTo>
                  <a:close/>
                </a:path>
                <a:path w="1577975" h="1653539">
                  <a:moveTo>
                    <a:pt x="7461" y="671830"/>
                  </a:moveTo>
                  <a:lnTo>
                    <a:pt x="1109" y="671830"/>
                  </a:lnTo>
                  <a:lnTo>
                    <a:pt x="846" y="843280"/>
                  </a:lnTo>
                  <a:lnTo>
                    <a:pt x="7195" y="843280"/>
                  </a:lnTo>
                  <a:lnTo>
                    <a:pt x="7461" y="671830"/>
                  </a:lnTo>
                  <a:close/>
                </a:path>
                <a:path w="1577975" h="1653539">
                  <a:moveTo>
                    <a:pt x="1577184" y="671830"/>
                  </a:moveTo>
                  <a:lnTo>
                    <a:pt x="1570835" y="671830"/>
                  </a:lnTo>
                  <a:lnTo>
                    <a:pt x="1570569" y="843280"/>
                  </a:lnTo>
                  <a:lnTo>
                    <a:pt x="1576920" y="843280"/>
                  </a:lnTo>
                  <a:lnTo>
                    <a:pt x="1577184" y="671830"/>
                  </a:lnTo>
                  <a:close/>
                </a:path>
                <a:path w="1577975" h="1653539">
                  <a:moveTo>
                    <a:pt x="7195" y="843280"/>
                  </a:moveTo>
                  <a:lnTo>
                    <a:pt x="846" y="843280"/>
                  </a:lnTo>
                  <a:lnTo>
                    <a:pt x="738" y="913130"/>
                  </a:lnTo>
                  <a:lnTo>
                    <a:pt x="7087" y="913130"/>
                  </a:lnTo>
                  <a:lnTo>
                    <a:pt x="7195" y="843280"/>
                  </a:lnTo>
                  <a:close/>
                </a:path>
                <a:path w="1577975" h="1653539">
                  <a:moveTo>
                    <a:pt x="1576920" y="843280"/>
                  </a:moveTo>
                  <a:lnTo>
                    <a:pt x="1570569" y="843280"/>
                  </a:lnTo>
                  <a:lnTo>
                    <a:pt x="1570461" y="913130"/>
                  </a:lnTo>
                  <a:lnTo>
                    <a:pt x="1576813" y="913130"/>
                  </a:lnTo>
                  <a:lnTo>
                    <a:pt x="1576920" y="843280"/>
                  </a:lnTo>
                  <a:close/>
                </a:path>
                <a:path w="1577975" h="1653539">
                  <a:moveTo>
                    <a:pt x="7087" y="913130"/>
                  </a:moveTo>
                  <a:lnTo>
                    <a:pt x="738" y="913130"/>
                  </a:lnTo>
                  <a:lnTo>
                    <a:pt x="650" y="970280"/>
                  </a:lnTo>
                  <a:lnTo>
                    <a:pt x="6998" y="970280"/>
                  </a:lnTo>
                  <a:lnTo>
                    <a:pt x="7087" y="913130"/>
                  </a:lnTo>
                  <a:close/>
                </a:path>
                <a:path w="1577975" h="1653539">
                  <a:moveTo>
                    <a:pt x="1576813" y="913130"/>
                  </a:moveTo>
                  <a:lnTo>
                    <a:pt x="1570461" y="913130"/>
                  </a:lnTo>
                  <a:lnTo>
                    <a:pt x="1570372" y="970280"/>
                  </a:lnTo>
                  <a:lnTo>
                    <a:pt x="1576725" y="970280"/>
                  </a:lnTo>
                  <a:lnTo>
                    <a:pt x="1576813" y="913130"/>
                  </a:lnTo>
                  <a:close/>
                </a:path>
                <a:path w="1577975" h="1653539">
                  <a:moveTo>
                    <a:pt x="6998" y="970280"/>
                  </a:moveTo>
                  <a:lnTo>
                    <a:pt x="650" y="970280"/>
                  </a:lnTo>
                  <a:lnTo>
                    <a:pt x="621" y="989330"/>
                  </a:lnTo>
                  <a:lnTo>
                    <a:pt x="6969" y="989330"/>
                  </a:lnTo>
                  <a:lnTo>
                    <a:pt x="6998" y="970280"/>
                  </a:lnTo>
                  <a:close/>
                </a:path>
                <a:path w="1577975" h="1653539">
                  <a:moveTo>
                    <a:pt x="1576725" y="970280"/>
                  </a:moveTo>
                  <a:lnTo>
                    <a:pt x="1570372" y="970280"/>
                  </a:lnTo>
                  <a:lnTo>
                    <a:pt x="1570343" y="989330"/>
                  </a:lnTo>
                  <a:lnTo>
                    <a:pt x="1576696" y="989330"/>
                  </a:lnTo>
                  <a:lnTo>
                    <a:pt x="1576725" y="970280"/>
                  </a:lnTo>
                  <a:close/>
                </a:path>
                <a:path w="1577975" h="1653539">
                  <a:moveTo>
                    <a:pt x="6969" y="989330"/>
                  </a:moveTo>
                  <a:lnTo>
                    <a:pt x="621" y="989330"/>
                  </a:lnTo>
                  <a:lnTo>
                    <a:pt x="547" y="1037590"/>
                  </a:lnTo>
                  <a:lnTo>
                    <a:pt x="6894" y="1037590"/>
                  </a:lnTo>
                  <a:lnTo>
                    <a:pt x="6969" y="989330"/>
                  </a:lnTo>
                  <a:close/>
                </a:path>
                <a:path w="1577975" h="1653539">
                  <a:moveTo>
                    <a:pt x="1576696" y="989330"/>
                  </a:moveTo>
                  <a:lnTo>
                    <a:pt x="1570343" y="989330"/>
                  </a:lnTo>
                  <a:lnTo>
                    <a:pt x="1570268" y="1037590"/>
                  </a:lnTo>
                  <a:lnTo>
                    <a:pt x="1576622" y="1037590"/>
                  </a:lnTo>
                  <a:lnTo>
                    <a:pt x="1576696" y="989330"/>
                  </a:lnTo>
                  <a:close/>
                </a:path>
                <a:path w="1577975" h="1653539">
                  <a:moveTo>
                    <a:pt x="6894" y="1037590"/>
                  </a:moveTo>
                  <a:lnTo>
                    <a:pt x="547" y="1037590"/>
                  </a:lnTo>
                  <a:lnTo>
                    <a:pt x="523" y="1052830"/>
                  </a:lnTo>
                  <a:lnTo>
                    <a:pt x="6870" y="1052830"/>
                  </a:lnTo>
                  <a:lnTo>
                    <a:pt x="6894" y="1037590"/>
                  </a:lnTo>
                  <a:close/>
                </a:path>
                <a:path w="1577975" h="1653539">
                  <a:moveTo>
                    <a:pt x="1576622" y="1037590"/>
                  </a:moveTo>
                  <a:lnTo>
                    <a:pt x="1570268" y="1037590"/>
                  </a:lnTo>
                  <a:lnTo>
                    <a:pt x="1570244" y="1052830"/>
                  </a:lnTo>
                  <a:lnTo>
                    <a:pt x="1576598" y="1052830"/>
                  </a:lnTo>
                  <a:lnTo>
                    <a:pt x="1576622" y="1037590"/>
                  </a:lnTo>
                  <a:close/>
                </a:path>
                <a:path w="1577975" h="1653539">
                  <a:moveTo>
                    <a:pt x="6870" y="1052830"/>
                  </a:moveTo>
                  <a:lnTo>
                    <a:pt x="523" y="1052830"/>
                  </a:lnTo>
                  <a:lnTo>
                    <a:pt x="484" y="1078230"/>
                  </a:lnTo>
                  <a:lnTo>
                    <a:pt x="6831" y="1078230"/>
                  </a:lnTo>
                  <a:lnTo>
                    <a:pt x="6870" y="1052830"/>
                  </a:lnTo>
                  <a:close/>
                </a:path>
                <a:path w="1577975" h="1653539">
                  <a:moveTo>
                    <a:pt x="1576598" y="1052830"/>
                  </a:moveTo>
                  <a:lnTo>
                    <a:pt x="1570244" y="1052830"/>
                  </a:lnTo>
                  <a:lnTo>
                    <a:pt x="1570205" y="1078230"/>
                  </a:lnTo>
                  <a:lnTo>
                    <a:pt x="1576559" y="1078230"/>
                  </a:lnTo>
                  <a:lnTo>
                    <a:pt x="1576598" y="1052830"/>
                  </a:lnTo>
                  <a:close/>
                </a:path>
                <a:path w="1577975" h="1653539">
                  <a:moveTo>
                    <a:pt x="6831" y="1078230"/>
                  </a:moveTo>
                  <a:lnTo>
                    <a:pt x="484" y="1078230"/>
                  </a:lnTo>
                  <a:lnTo>
                    <a:pt x="465" y="1090930"/>
                  </a:lnTo>
                  <a:lnTo>
                    <a:pt x="6811" y="1090930"/>
                  </a:lnTo>
                  <a:lnTo>
                    <a:pt x="6831" y="1078230"/>
                  </a:lnTo>
                  <a:close/>
                </a:path>
                <a:path w="1577975" h="1653539">
                  <a:moveTo>
                    <a:pt x="1576559" y="1078230"/>
                  </a:moveTo>
                  <a:lnTo>
                    <a:pt x="1570205" y="1078230"/>
                  </a:lnTo>
                  <a:lnTo>
                    <a:pt x="1570185" y="1090930"/>
                  </a:lnTo>
                  <a:lnTo>
                    <a:pt x="1576540" y="1090930"/>
                  </a:lnTo>
                  <a:lnTo>
                    <a:pt x="1576559" y="1078230"/>
                  </a:lnTo>
                  <a:close/>
                </a:path>
                <a:path w="1577975" h="1653539">
                  <a:moveTo>
                    <a:pt x="6811" y="1090930"/>
                  </a:moveTo>
                  <a:lnTo>
                    <a:pt x="465" y="1090930"/>
                  </a:lnTo>
                  <a:lnTo>
                    <a:pt x="367" y="1154430"/>
                  </a:lnTo>
                  <a:lnTo>
                    <a:pt x="6713" y="1154430"/>
                  </a:lnTo>
                  <a:lnTo>
                    <a:pt x="6811" y="1090930"/>
                  </a:lnTo>
                  <a:close/>
                </a:path>
                <a:path w="1577975" h="1653539">
                  <a:moveTo>
                    <a:pt x="1576540" y="1090930"/>
                  </a:moveTo>
                  <a:lnTo>
                    <a:pt x="1570185" y="1090930"/>
                  </a:lnTo>
                  <a:lnTo>
                    <a:pt x="1570087" y="1154430"/>
                  </a:lnTo>
                  <a:lnTo>
                    <a:pt x="1576442" y="1154430"/>
                  </a:lnTo>
                  <a:lnTo>
                    <a:pt x="1576540" y="1090930"/>
                  </a:lnTo>
                  <a:close/>
                </a:path>
                <a:path w="1577975" h="1653539">
                  <a:moveTo>
                    <a:pt x="6713" y="1154430"/>
                  </a:moveTo>
                  <a:lnTo>
                    <a:pt x="367" y="1154430"/>
                  </a:lnTo>
                  <a:lnTo>
                    <a:pt x="318" y="1186180"/>
                  </a:lnTo>
                  <a:lnTo>
                    <a:pt x="6664" y="1186180"/>
                  </a:lnTo>
                  <a:lnTo>
                    <a:pt x="6713" y="1154430"/>
                  </a:lnTo>
                  <a:close/>
                </a:path>
                <a:path w="1577975" h="1653539">
                  <a:moveTo>
                    <a:pt x="1576442" y="1154430"/>
                  </a:moveTo>
                  <a:lnTo>
                    <a:pt x="1570087" y="1154430"/>
                  </a:lnTo>
                  <a:lnTo>
                    <a:pt x="1570038" y="1186180"/>
                  </a:lnTo>
                  <a:lnTo>
                    <a:pt x="1576393" y="1186180"/>
                  </a:lnTo>
                  <a:lnTo>
                    <a:pt x="1576442" y="1154430"/>
                  </a:lnTo>
                  <a:close/>
                </a:path>
                <a:path w="1577975" h="1653539">
                  <a:moveTo>
                    <a:pt x="6664" y="1186180"/>
                  </a:moveTo>
                  <a:lnTo>
                    <a:pt x="318" y="1186180"/>
                  </a:lnTo>
                  <a:lnTo>
                    <a:pt x="259" y="1224280"/>
                  </a:lnTo>
                  <a:lnTo>
                    <a:pt x="6605" y="1224280"/>
                  </a:lnTo>
                  <a:lnTo>
                    <a:pt x="6664" y="1186180"/>
                  </a:lnTo>
                  <a:close/>
                </a:path>
                <a:path w="1577975" h="1653539">
                  <a:moveTo>
                    <a:pt x="1576393" y="1186180"/>
                  </a:moveTo>
                  <a:lnTo>
                    <a:pt x="1570038" y="1186180"/>
                  </a:lnTo>
                  <a:lnTo>
                    <a:pt x="1569979" y="1224280"/>
                  </a:lnTo>
                  <a:lnTo>
                    <a:pt x="1576335" y="1224280"/>
                  </a:lnTo>
                  <a:lnTo>
                    <a:pt x="1576393" y="1186180"/>
                  </a:lnTo>
                  <a:close/>
                </a:path>
                <a:path w="1577975" h="1653539">
                  <a:moveTo>
                    <a:pt x="6605" y="1224280"/>
                  </a:moveTo>
                  <a:lnTo>
                    <a:pt x="259" y="1224280"/>
                  </a:lnTo>
                  <a:lnTo>
                    <a:pt x="250" y="1230630"/>
                  </a:lnTo>
                  <a:lnTo>
                    <a:pt x="6595" y="1230630"/>
                  </a:lnTo>
                  <a:lnTo>
                    <a:pt x="6605" y="1224280"/>
                  </a:lnTo>
                  <a:close/>
                </a:path>
                <a:path w="1577975" h="1653539">
                  <a:moveTo>
                    <a:pt x="1576335" y="1224280"/>
                  </a:moveTo>
                  <a:lnTo>
                    <a:pt x="1569979" y="1224280"/>
                  </a:lnTo>
                  <a:lnTo>
                    <a:pt x="1569969" y="1230630"/>
                  </a:lnTo>
                  <a:lnTo>
                    <a:pt x="1576325" y="1230630"/>
                  </a:lnTo>
                  <a:lnTo>
                    <a:pt x="1576335" y="1224280"/>
                  </a:lnTo>
                  <a:close/>
                </a:path>
                <a:path w="1577975" h="1653539">
                  <a:moveTo>
                    <a:pt x="6595" y="1230630"/>
                  </a:moveTo>
                  <a:lnTo>
                    <a:pt x="250" y="1230630"/>
                  </a:lnTo>
                  <a:lnTo>
                    <a:pt x="220" y="1249680"/>
                  </a:lnTo>
                  <a:lnTo>
                    <a:pt x="6565" y="1249680"/>
                  </a:lnTo>
                  <a:lnTo>
                    <a:pt x="6595" y="1230630"/>
                  </a:lnTo>
                  <a:close/>
                </a:path>
                <a:path w="1577975" h="1653539">
                  <a:moveTo>
                    <a:pt x="1576325" y="1230630"/>
                  </a:moveTo>
                  <a:lnTo>
                    <a:pt x="1569969" y="1230630"/>
                  </a:lnTo>
                  <a:lnTo>
                    <a:pt x="1569939" y="1249680"/>
                  </a:lnTo>
                  <a:lnTo>
                    <a:pt x="1576296" y="1249680"/>
                  </a:lnTo>
                  <a:lnTo>
                    <a:pt x="1576325" y="1230630"/>
                  </a:lnTo>
                  <a:close/>
                </a:path>
                <a:path w="1577975" h="1653539">
                  <a:moveTo>
                    <a:pt x="6565" y="1249680"/>
                  </a:moveTo>
                  <a:lnTo>
                    <a:pt x="220" y="1249680"/>
                  </a:lnTo>
                  <a:lnTo>
                    <a:pt x="211" y="1256030"/>
                  </a:lnTo>
                  <a:lnTo>
                    <a:pt x="6555" y="1256030"/>
                  </a:lnTo>
                  <a:lnTo>
                    <a:pt x="6565" y="1249680"/>
                  </a:lnTo>
                  <a:close/>
                </a:path>
                <a:path w="1577975" h="1653539">
                  <a:moveTo>
                    <a:pt x="1576296" y="1249680"/>
                  </a:moveTo>
                  <a:lnTo>
                    <a:pt x="1569939" y="1249680"/>
                  </a:lnTo>
                  <a:lnTo>
                    <a:pt x="1569929" y="1256030"/>
                  </a:lnTo>
                  <a:lnTo>
                    <a:pt x="1576286" y="1256030"/>
                  </a:lnTo>
                  <a:lnTo>
                    <a:pt x="1576296" y="1249680"/>
                  </a:lnTo>
                  <a:close/>
                </a:path>
                <a:path w="1577975" h="1653539">
                  <a:moveTo>
                    <a:pt x="6555" y="1256030"/>
                  </a:moveTo>
                  <a:lnTo>
                    <a:pt x="211" y="1256030"/>
                  </a:lnTo>
                  <a:lnTo>
                    <a:pt x="181" y="1275080"/>
                  </a:lnTo>
                  <a:lnTo>
                    <a:pt x="6526" y="1275080"/>
                  </a:lnTo>
                  <a:lnTo>
                    <a:pt x="6555" y="1256030"/>
                  </a:lnTo>
                  <a:close/>
                </a:path>
                <a:path w="1577975" h="1653539">
                  <a:moveTo>
                    <a:pt x="1576286" y="1256030"/>
                  </a:moveTo>
                  <a:lnTo>
                    <a:pt x="1569929" y="1256030"/>
                  </a:lnTo>
                  <a:lnTo>
                    <a:pt x="1569900" y="1275080"/>
                  </a:lnTo>
                  <a:lnTo>
                    <a:pt x="1576257" y="1275080"/>
                  </a:lnTo>
                  <a:lnTo>
                    <a:pt x="1576286" y="1256030"/>
                  </a:lnTo>
                  <a:close/>
                </a:path>
                <a:path w="1577975" h="1653539">
                  <a:moveTo>
                    <a:pt x="6526" y="1275080"/>
                  </a:moveTo>
                  <a:lnTo>
                    <a:pt x="181" y="1275080"/>
                  </a:lnTo>
                  <a:lnTo>
                    <a:pt x="171" y="1281430"/>
                  </a:lnTo>
                  <a:lnTo>
                    <a:pt x="6516" y="1281430"/>
                  </a:lnTo>
                  <a:lnTo>
                    <a:pt x="6526" y="1275080"/>
                  </a:lnTo>
                  <a:close/>
                </a:path>
                <a:path w="1577975" h="1653539">
                  <a:moveTo>
                    <a:pt x="1576257" y="1275080"/>
                  </a:moveTo>
                  <a:lnTo>
                    <a:pt x="1569900" y="1275080"/>
                  </a:lnTo>
                  <a:lnTo>
                    <a:pt x="1569890" y="1281430"/>
                  </a:lnTo>
                  <a:lnTo>
                    <a:pt x="1576247" y="1281430"/>
                  </a:lnTo>
                  <a:lnTo>
                    <a:pt x="1576257" y="1275080"/>
                  </a:lnTo>
                  <a:close/>
                </a:path>
                <a:path w="1577975" h="1653539">
                  <a:moveTo>
                    <a:pt x="6516" y="1281430"/>
                  </a:moveTo>
                  <a:lnTo>
                    <a:pt x="171" y="1281430"/>
                  </a:lnTo>
                  <a:lnTo>
                    <a:pt x="142" y="1300480"/>
                  </a:lnTo>
                  <a:lnTo>
                    <a:pt x="6486" y="1300480"/>
                  </a:lnTo>
                  <a:lnTo>
                    <a:pt x="6516" y="1281430"/>
                  </a:lnTo>
                  <a:close/>
                </a:path>
                <a:path w="1577975" h="1653539">
                  <a:moveTo>
                    <a:pt x="1576247" y="1281430"/>
                  </a:moveTo>
                  <a:lnTo>
                    <a:pt x="1569890" y="1281430"/>
                  </a:lnTo>
                  <a:lnTo>
                    <a:pt x="1569860" y="1300480"/>
                  </a:lnTo>
                  <a:lnTo>
                    <a:pt x="1576218" y="1300480"/>
                  </a:lnTo>
                  <a:lnTo>
                    <a:pt x="1576247" y="1281430"/>
                  </a:lnTo>
                  <a:close/>
                </a:path>
                <a:path w="1577975" h="1653539">
                  <a:moveTo>
                    <a:pt x="6486" y="1300480"/>
                  </a:moveTo>
                  <a:lnTo>
                    <a:pt x="142" y="1300480"/>
                  </a:lnTo>
                  <a:lnTo>
                    <a:pt x="103" y="1325880"/>
                  </a:lnTo>
                  <a:lnTo>
                    <a:pt x="6447" y="1325880"/>
                  </a:lnTo>
                  <a:lnTo>
                    <a:pt x="6486" y="1300480"/>
                  </a:lnTo>
                  <a:close/>
                </a:path>
                <a:path w="1577975" h="1653539">
                  <a:moveTo>
                    <a:pt x="1576218" y="1300480"/>
                  </a:moveTo>
                  <a:lnTo>
                    <a:pt x="1569860" y="1300480"/>
                  </a:lnTo>
                  <a:lnTo>
                    <a:pt x="1569821" y="1325880"/>
                  </a:lnTo>
                  <a:lnTo>
                    <a:pt x="1576179" y="1325880"/>
                  </a:lnTo>
                  <a:lnTo>
                    <a:pt x="1576218" y="1300480"/>
                  </a:lnTo>
                  <a:close/>
                </a:path>
                <a:path w="1577975" h="1653539">
                  <a:moveTo>
                    <a:pt x="6447" y="1325880"/>
                  </a:moveTo>
                  <a:lnTo>
                    <a:pt x="103" y="1325880"/>
                  </a:lnTo>
                  <a:lnTo>
                    <a:pt x="93" y="1332230"/>
                  </a:lnTo>
                  <a:lnTo>
                    <a:pt x="6437" y="1332230"/>
                  </a:lnTo>
                  <a:lnTo>
                    <a:pt x="6447" y="1325880"/>
                  </a:lnTo>
                  <a:close/>
                </a:path>
                <a:path w="1577975" h="1653539">
                  <a:moveTo>
                    <a:pt x="1576179" y="1325880"/>
                  </a:moveTo>
                  <a:lnTo>
                    <a:pt x="1569821" y="1325880"/>
                  </a:lnTo>
                  <a:lnTo>
                    <a:pt x="1569811" y="1332230"/>
                  </a:lnTo>
                  <a:lnTo>
                    <a:pt x="1576169" y="1332230"/>
                  </a:lnTo>
                  <a:lnTo>
                    <a:pt x="1576179" y="1325880"/>
                  </a:lnTo>
                  <a:close/>
                </a:path>
                <a:path w="1577975" h="1653539">
                  <a:moveTo>
                    <a:pt x="6437" y="1332230"/>
                  </a:moveTo>
                  <a:lnTo>
                    <a:pt x="93" y="1332230"/>
                  </a:lnTo>
                  <a:lnTo>
                    <a:pt x="84" y="1338580"/>
                  </a:lnTo>
                  <a:lnTo>
                    <a:pt x="6427" y="1338580"/>
                  </a:lnTo>
                  <a:lnTo>
                    <a:pt x="6437" y="1332230"/>
                  </a:lnTo>
                  <a:close/>
                </a:path>
                <a:path w="1577975" h="1653539">
                  <a:moveTo>
                    <a:pt x="1576169" y="1332230"/>
                  </a:moveTo>
                  <a:lnTo>
                    <a:pt x="1569811" y="1332230"/>
                  </a:lnTo>
                  <a:lnTo>
                    <a:pt x="1569801" y="1338580"/>
                  </a:lnTo>
                  <a:lnTo>
                    <a:pt x="1576159" y="1338580"/>
                  </a:lnTo>
                  <a:lnTo>
                    <a:pt x="1576169" y="1332230"/>
                  </a:lnTo>
                  <a:close/>
                </a:path>
                <a:path w="1577975" h="1653539">
                  <a:moveTo>
                    <a:pt x="6427" y="1338580"/>
                  </a:moveTo>
                  <a:lnTo>
                    <a:pt x="84" y="1338580"/>
                  </a:lnTo>
                  <a:lnTo>
                    <a:pt x="15" y="1383030"/>
                  </a:lnTo>
                  <a:lnTo>
                    <a:pt x="6358" y="1383030"/>
                  </a:lnTo>
                  <a:lnTo>
                    <a:pt x="6427" y="1338580"/>
                  </a:lnTo>
                  <a:close/>
                </a:path>
                <a:path w="1577975" h="1653539">
                  <a:moveTo>
                    <a:pt x="1576159" y="1338580"/>
                  </a:moveTo>
                  <a:lnTo>
                    <a:pt x="1569801" y="1338580"/>
                  </a:lnTo>
                  <a:lnTo>
                    <a:pt x="1569732" y="1383030"/>
                  </a:lnTo>
                  <a:lnTo>
                    <a:pt x="1576091" y="1383030"/>
                  </a:lnTo>
                  <a:lnTo>
                    <a:pt x="1576159" y="1338580"/>
                  </a:lnTo>
                  <a:close/>
                </a:path>
                <a:path w="1577975" h="1653539">
                  <a:moveTo>
                    <a:pt x="6358" y="1383030"/>
                  </a:moveTo>
                  <a:lnTo>
                    <a:pt x="15" y="1383030"/>
                  </a:lnTo>
                  <a:lnTo>
                    <a:pt x="0" y="1393190"/>
                  </a:lnTo>
                  <a:lnTo>
                    <a:pt x="875" y="1393190"/>
                  </a:lnTo>
                  <a:lnTo>
                    <a:pt x="875" y="1394460"/>
                  </a:lnTo>
                  <a:lnTo>
                    <a:pt x="2145" y="1394460"/>
                  </a:lnTo>
                  <a:lnTo>
                    <a:pt x="2145" y="1395730"/>
                  </a:lnTo>
                  <a:lnTo>
                    <a:pt x="6339" y="1395730"/>
                  </a:lnTo>
                  <a:lnTo>
                    <a:pt x="6358" y="1383030"/>
                  </a:lnTo>
                  <a:close/>
                </a:path>
                <a:path w="1577975" h="1653539">
                  <a:moveTo>
                    <a:pt x="1576091" y="1383030"/>
                  </a:moveTo>
                  <a:lnTo>
                    <a:pt x="1569732" y="1383030"/>
                  </a:lnTo>
                  <a:lnTo>
                    <a:pt x="1569713" y="1395730"/>
                  </a:lnTo>
                  <a:lnTo>
                    <a:pt x="1576071" y="1395730"/>
                  </a:lnTo>
                  <a:lnTo>
                    <a:pt x="1576091" y="1383030"/>
                  </a:lnTo>
                  <a:close/>
                </a:path>
                <a:path w="1577975" h="1653539">
                  <a:moveTo>
                    <a:pt x="1575675" y="1395730"/>
                  </a:moveTo>
                  <a:lnTo>
                    <a:pt x="1569713" y="1395730"/>
                  </a:lnTo>
                  <a:lnTo>
                    <a:pt x="1569699" y="1404620"/>
                  </a:lnTo>
                  <a:lnTo>
                    <a:pt x="1570595" y="1404620"/>
                  </a:lnTo>
                  <a:lnTo>
                    <a:pt x="1570595" y="1403350"/>
                  </a:lnTo>
                  <a:lnTo>
                    <a:pt x="1571865" y="1403350"/>
                  </a:lnTo>
                  <a:lnTo>
                    <a:pt x="1571865" y="1402080"/>
                  </a:lnTo>
                  <a:lnTo>
                    <a:pt x="1573135" y="1402080"/>
                  </a:lnTo>
                  <a:lnTo>
                    <a:pt x="1573135" y="1399540"/>
                  </a:lnTo>
                  <a:lnTo>
                    <a:pt x="1574405" y="1399540"/>
                  </a:lnTo>
                  <a:lnTo>
                    <a:pt x="1574405" y="1398270"/>
                  </a:lnTo>
                  <a:lnTo>
                    <a:pt x="1575675" y="1398270"/>
                  </a:lnTo>
                  <a:lnTo>
                    <a:pt x="1575675" y="1395730"/>
                  </a:lnTo>
                  <a:close/>
                </a:path>
                <a:path w="1577975" h="1653539">
                  <a:moveTo>
                    <a:pt x="6339" y="1395730"/>
                  </a:moveTo>
                  <a:lnTo>
                    <a:pt x="3415" y="1395730"/>
                  </a:lnTo>
                  <a:lnTo>
                    <a:pt x="3415" y="1398270"/>
                  </a:lnTo>
                  <a:lnTo>
                    <a:pt x="4685" y="1398270"/>
                  </a:lnTo>
                  <a:lnTo>
                    <a:pt x="4685" y="1399540"/>
                  </a:lnTo>
                  <a:lnTo>
                    <a:pt x="5955" y="1399540"/>
                  </a:lnTo>
                  <a:lnTo>
                    <a:pt x="5955" y="1402080"/>
                  </a:lnTo>
                  <a:lnTo>
                    <a:pt x="6329" y="1402080"/>
                  </a:lnTo>
                  <a:lnTo>
                    <a:pt x="6339" y="1395730"/>
                  </a:lnTo>
                  <a:close/>
                </a:path>
                <a:path w="1577975" h="1653539">
                  <a:moveTo>
                    <a:pt x="1329295" y="1650398"/>
                  </a:moveTo>
                  <a:lnTo>
                    <a:pt x="248525" y="1650398"/>
                  </a:lnTo>
                  <a:lnTo>
                    <a:pt x="1050318" y="1652938"/>
                  </a:lnTo>
                  <a:lnTo>
                    <a:pt x="1328025" y="1652938"/>
                  </a:lnTo>
                  <a:lnTo>
                    <a:pt x="1328025" y="1651668"/>
                  </a:lnTo>
                  <a:lnTo>
                    <a:pt x="1329295" y="1651668"/>
                  </a:lnTo>
                  <a:lnTo>
                    <a:pt x="1329295" y="1650398"/>
                  </a:lnTo>
                  <a:close/>
                </a:path>
                <a:path w="1577975" h="1653539">
                  <a:moveTo>
                    <a:pt x="1331835" y="1649128"/>
                  </a:moveTo>
                  <a:lnTo>
                    <a:pt x="247255" y="1649128"/>
                  </a:lnTo>
                  <a:lnTo>
                    <a:pt x="247255" y="1650398"/>
                  </a:lnTo>
                  <a:lnTo>
                    <a:pt x="1331835" y="1650398"/>
                  </a:lnTo>
                  <a:lnTo>
                    <a:pt x="1331835" y="1649128"/>
                  </a:lnTo>
                  <a:close/>
                </a:path>
                <a:path w="1577975" h="1653539">
                  <a:moveTo>
                    <a:pt x="1333105" y="1647858"/>
                  </a:moveTo>
                  <a:lnTo>
                    <a:pt x="244715" y="1647858"/>
                  </a:lnTo>
                  <a:lnTo>
                    <a:pt x="244715" y="1649128"/>
                  </a:lnTo>
                  <a:lnTo>
                    <a:pt x="1333105" y="1649128"/>
                  </a:lnTo>
                  <a:lnTo>
                    <a:pt x="1333105" y="1647858"/>
                  </a:lnTo>
                  <a:close/>
                </a:path>
                <a:path w="1577975" h="1653539">
                  <a:moveTo>
                    <a:pt x="1334375" y="1646588"/>
                  </a:moveTo>
                  <a:lnTo>
                    <a:pt x="243445" y="1646588"/>
                  </a:lnTo>
                  <a:lnTo>
                    <a:pt x="243445" y="1647858"/>
                  </a:lnTo>
                  <a:lnTo>
                    <a:pt x="1334375" y="1647858"/>
                  </a:lnTo>
                  <a:lnTo>
                    <a:pt x="1334375" y="1646588"/>
                  </a:lnTo>
                  <a:close/>
                </a:path>
                <a:path w="1577975" h="1653539">
                  <a:moveTo>
                    <a:pt x="240905" y="1644048"/>
                  </a:moveTo>
                  <a:lnTo>
                    <a:pt x="240905" y="1645318"/>
                  </a:lnTo>
                  <a:lnTo>
                    <a:pt x="242175" y="1645318"/>
                  </a:lnTo>
                  <a:lnTo>
                    <a:pt x="242175" y="1646588"/>
                  </a:lnTo>
                  <a:lnTo>
                    <a:pt x="1336915" y="1646588"/>
                  </a:lnTo>
                  <a:lnTo>
                    <a:pt x="240905" y="1644048"/>
                  </a:lnTo>
                  <a:close/>
                </a:path>
              </a:pathLst>
            </a:custGeom>
            <a:solidFill>
              <a:srgbClr val="666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3979284" y="933450"/>
              <a:ext cx="1565275" cy="1639570"/>
            </a:xfrm>
            <a:custGeom>
              <a:avLst/>
              <a:gdLst/>
              <a:ahLst/>
              <a:cxnLst/>
              <a:rect l="l" t="t" r="r" b="b"/>
              <a:pathLst>
                <a:path w="1565275" h="1639570">
                  <a:moveTo>
                    <a:pt x="1336935" y="6350"/>
                  </a:moveTo>
                  <a:lnTo>
                    <a:pt x="228225" y="6350"/>
                  </a:lnTo>
                  <a:lnTo>
                    <a:pt x="1336935" y="7620"/>
                  </a:lnTo>
                  <a:lnTo>
                    <a:pt x="1336935" y="6350"/>
                  </a:lnTo>
                  <a:close/>
                </a:path>
                <a:path w="1565275" h="1639570">
                  <a:moveTo>
                    <a:pt x="232035" y="3810"/>
                  </a:moveTo>
                  <a:lnTo>
                    <a:pt x="229495" y="3810"/>
                  </a:lnTo>
                  <a:lnTo>
                    <a:pt x="229495" y="6350"/>
                  </a:lnTo>
                  <a:lnTo>
                    <a:pt x="232035" y="6350"/>
                  </a:lnTo>
                  <a:lnTo>
                    <a:pt x="232035" y="3810"/>
                  </a:lnTo>
                  <a:close/>
                </a:path>
                <a:path w="1565275" h="1639570">
                  <a:moveTo>
                    <a:pt x="1334395" y="3810"/>
                  </a:moveTo>
                  <a:lnTo>
                    <a:pt x="1333125" y="3810"/>
                  </a:lnTo>
                  <a:lnTo>
                    <a:pt x="1333125" y="6350"/>
                  </a:lnTo>
                  <a:lnTo>
                    <a:pt x="1334395" y="6350"/>
                  </a:lnTo>
                  <a:lnTo>
                    <a:pt x="1334395" y="3810"/>
                  </a:lnTo>
                  <a:close/>
                </a:path>
                <a:path w="1565275" h="1639570">
                  <a:moveTo>
                    <a:pt x="234575" y="2539"/>
                  </a:moveTo>
                  <a:lnTo>
                    <a:pt x="233305" y="2539"/>
                  </a:lnTo>
                  <a:lnTo>
                    <a:pt x="233305" y="3810"/>
                  </a:lnTo>
                  <a:lnTo>
                    <a:pt x="234575" y="3810"/>
                  </a:lnTo>
                  <a:lnTo>
                    <a:pt x="234575" y="2539"/>
                  </a:lnTo>
                  <a:close/>
                </a:path>
                <a:path w="1565275" h="1639570">
                  <a:moveTo>
                    <a:pt x="1331855" y="2539"/>
                  </a:moveTo>
                  <a:lnTo>
                    <a:pt x="1329315" y="2539"/>
                  </a:lnTo>
                  <a:lnTo>
                    <a:pt x="1329315" y="3810"/>
                  </a:lnTo>
                  <a:lnTo>
                    <a:pt x="1331855" y="3810"/>
                  </a:lnTo>
                  <a:lnTo>
                    <a:pt x="1331855" y="2539"/>
                  </a:lnTo>
                  <a:close/>
                </a:path>
                <a:path w="1565275" h="1639570">
                  <a:moveTo>
                    <a:pt x="237115" y="0"/>
                  </a:moveTo>
                  <a:lnTo>
                    <a:pt x="237115" y="2539"/>
                  </a:lnTo>
                  <a:lnTo>
                    <a:pt x="1328045" y="2539"/>
                  </a:lnTo>
                  <a:lnTo>
                    <a:pt x="1328045" y="1270"/>
                  </a:lnTo>
                  <a:lnTo>
                    <a:pt x="237115" y="0"/>
                  </a:lnTo>
                  <a:close/>
                </a:path>
                <a:path w="1565275" h="1639570">
                  <a:moveTo>
                    <a:pt x="8124" y="255397"/>
                  </a:moveTo>
                  <a:lnTo>
                    <a:pt x="1767" y="255397"/>
                  </a:lnTo>
                  <a:lnTo>
                    <a:pt x="1752" y="265430"/>
                  </a:lnTo>
                  <a:lnTo>
                    <a:pt x="8109" y="265430"/>
                  </a:lnTo>
                  <a:lnTo>
                    <a:pt x="8124" y="255397"/>
                  </a:lnTo>
                  <a:close/>
                </a:path>
                <a:path w="1565275" h="1639570">
                  <a:moveTo>
                    <a:pt x="1565141" y="255397"/>
                  </a:moveTo>
                  <a:lnTo>
                    <a:pt x="1558798" y="255397"/>
                  </a:lnTo>
                  <a:lnTo>
                    <a:pt x="1558783" y="265430"/>
                  </a:lnTo>
                  <a:lnTo>
                    <a:pt x="1565126" y="265430"/>
                  </a:lnTo>
                  <a:lnTo>
                    <a:pt x="1565141" y="255397"/>
                  </a:lnTo>
                  <a:close/>
                </a:path>
                <a:path w="1565275" h="1639570">
                  <a:moveTo>
                    <a:pt x="8130" y="251587"/>
                  </a:moveTo>
                  <a:lnTo>
                    <a:pt x="1773" y="251587"/>
                  </a:lnTo>
                  <a:lnTo>
                    <a:pt x="1768" y="255270"/>
                  </a:lnTo>
                  <a:lnTo>
                    <a:pt x="8124" y="255270"/>
                  </a:lnTo>
                  <a:lnTo>
                    <a:pt x="8130" y="251587"/>
                  </a:lnTo>
                  <a:close/>
                </a:path>
                <a:path w="1565275" h="1639570">
                  <a:moveTo>
                    <a:pt x="1565147" y="251587"/>
                  </a:moveTo>
                  <a:lnTo>
                    <a:pt x="1558804" y="251587"/>
                  </a:lnTo>
                  <a:lnTo>
                    <a:pt x="1558798" y="255270"/>
                  </a:lnTo>
                  <a:lnTo>
                    <a:pt x="1565142" y="255270"/>
                  </a:lnTo>
                  <a:lnTo>
                    <a:pt x="1565147" y="251587"/>
                  </a:lnTo>
                  <a:close/>
                </a:path>
                <a:path w="1565275" h="1639570">
                  <a:moveTo>
                    <a:pt x="2165" y="242697"/>
                  </a:moveTo>
                  <a:lnTo>
                    <a:pt x="1787" y="242697"/>
                  </a:lnTo>
                  <a:lnTo>
                    <a:pt x="1774" y="251460"/>
                  </a:lnTo>
                  <a:lnTo>
                    <a:pt x="8130" y="251460"/>
                  </a:lnTo>
                  <a:lnTo>
                    <a:pt x="8144" y="242824"/>
                  </a:lnTo>
                  <a:lnTo>
                    <a:pt x="2165" y="242824"/>
                  </a:lnTo>
                  <a:close/>
                </a:path>
                <a:path w="1565275" h="1639570">
                  <a:moveTo>
                    <a:pt x="1565161" y="242697"/>
                  </a:moveTo>
                  <a:lnTo>
                    <a:pt x="1564265" y="242697"/>
                  </a:lnTo>
                  <a:lnTo>
                    <a:pt x="1558818" y="242824"/>
                  </a:lnTo>
                  <a:lnTo>
                    <a:pt x="1558804" y="251460"/>
                  </a:lnTo>
                  <a:lnTo>
                    <a:pt x="1565148" y="251460"/>
                  </a:lnTo>
                  <a:lnTo>
                    <a:pt x="1565161" y="242697"/>
                  </a:lnTo>
                  <a:close/>
                </a:path>
                <a:path w="1565275" h="1639570">
                  <a:moveTo>
                    <a:pt x="4705" y="238760"/>
                  </a:moveTo>
                  <a:lnTo>
                    <a:pt x="3435" y="238760"/>
                  </a:lnTo>
                  <a:lnTo>
                    <a:pt x="3435" y="241554"/>
                  </a:lnTo>
                  <a:lnTo>
                    <a:pt x="2165" y="241554"/>
                  </a:lnTo>
                  <a:lnTo>
                    <a:pt x="2165" y="242697"/>
                  </a:lnTo>
                  <a:lnTo>
                    <a:pt x="8144" y="242697"/>
                  </a:lnTo>
                  <a:lnTo>
                    <a:pt x="8150" y="239013"/>
                  </a:lnTo>
                  <a:lnTo>
                    <a:pt x="4705" y="239013"/>
                  </a:lnTo>
                  <a:lnTo>
                    <a:pt x="4705" y="238760"/>
                  </a:lnTo>
                  <a:close/>
                </a:path>
                <a:path w="1565275" h="1639570">
                  <a:moveTo>
                    <a:pt x="1562995" y="238760"/>
                  </a:moveTo>
                  <a:lnTo>
                    <a:pt x="1561725" y="238760"/>
                  </a:lnTo>
                  <a:lnTo>
                    <a:pt x="1561725" y="239013"/>
                  </a:lnTo>
                  <a:lnTo>
                    <a:pt x="1558824" y="239013"/>
                  </a:lnTo>
                  <a:lnTo>
                    <a:pt x="1558818" y="242697"/>
                  </a:lnTo>
                  <a:lnTo>
                    <a:pt x="1564265" y="242697"/>
                  </a:lnTo>
                  <a:lnTo>
                    <a:pt x="1564265" y="240157"/>
                  </a:lnTo>
                  <a:lnTo>
                    <a:pt x="1562995" y="240157"/>
                  </a:lnTo>
                  <a:lnTo>
                    <a:pt x="1562995" y="238760"/>
                  </a:lnTo>
                  <a:close/>
                </a:path>
                <a:path w="1565275" h="1639570">
                  <a:moveTo>
                    <a:pt x="8158" y="233807"/>
                  </a:moveTo>
                  <a:lnTo>
                    <a:pt x="7245" y="233807"/>
                  </a:lnTo>
                  <a:lnTo>
                    <a:pt x="7245" y="235204"/>
                  </a:lnTo>
                  <a:lnTo>
                    <a:pt x="5975" y="235204"/>
                  </a:lnTo>
                  <a:lnTo>
                    <a:pt x="5975" y="237744"/>
                  </a:lnTo>
                  <a:lnTo>
                    <a:pt x="4705" y="237744"/>
                  </a:lnTo>
                  <a:lnTo>
                    <a:pt x="4705" y="238760"/>
                  </a:lnTo>
                  <a:lnTo>
                    <a:pt x="8150" y="238760"/>
                  </a:lnTo>
                  <a:lnTo>
                    <a:pt x="8158" y="233807"/>
                  </a:lnTo>
                  <a:close/>
                </a:path>
                <a:path w="1565275" h="1639570">
                  <a:moveTo>
                    <a:pt x="1559185" y="233807"/>
                  </a:moveTo>
                  <a:lnTo>
                    <a:pt x="1558832" y="233807"/>
                  </a:lnTo>
                  <a:lnTo>
                    <a:pt x="1558824" y="238760"/>
                  </a:lnTo>
                  <a:lnTo>
                    <a:pt x="1561725" y="238760"/>
                  </a:lnTo>
                  <a:lnTo>
                    <a:pt x="1561725" y="237744"/>
                  </a:lnTo>
                  <a:lnTo>
                    <a:pt x="1560455" y="237744"/>
                  </a:lnTo>
                  <a:lnTo>
                    <a:pt x="1560455" y="235204"/>
                  </a:lnTo>
                  <a:lnTo>
                    <a:pt x="1559185" y="235204"/>
                  </a:lnTo>
                  <a:lnTo>
                    <a:pt x="1559185" y="233807"/>
                  </a:lnTo>
                  <a:close/>
                </a:path>
                <a:path w="1565275" h="1639570">
                  <a:moveTo>
                    <a:pt x="8109" y="265430"/>
                  </a:moveTo>
                  <a:lnTo>
                    <a:pt x="1752" y="265430"/>
                  </a:lnTo>
                  <a:lnTo>
                    <a:pt x="1742" y="271780"/>
                  </a:lnTo>
                  <a:lnTo>
                    <a:pt x="8099" y="271780"/>
                  </a:lnTo>
                  <a:lnTo>
                    <a:pt x="8109" y="265430"/>
                  </a:lnTo>
                  <a:close/>
                </a:path>
                <a:path w="1565275" h="1639570">
                  <a:moveTo>
                    <a:pt x="1565126" y="265430"/>
                  </a:moveTo>
                  <a:lnTo>
                    <a:pt x="1558783" y="265430"/>
                  </a:lnTo>
                  <a:lnTo>
                    <a:pt x="1558773" y="271780"/>
                  </a:lnTo>
                  <a:lnTo>
                    <a:pt x="1565116" y="271780"/>
                  </a:lnTo>
                  <a:lnTo>
                    <a:pt x="1565126" y="265430"/>
                  </a:lnTo>
                  <a:close/>
                </a:path>
                <a:path w="1565275" h="1639570">
                  <a:moveTo>
                    <a:pt x="8099" y="271780"/>
                  </a:moveTo>
                  <a:lnTo>
                    <a:pt x="1742" y="271780"/>
                  </a:lnTo>
                  <a:lnTo>
                    <a:pt x="1732" y="278130"/>
                  </a:lnTo>
                  <a:lnTo>
                    <a:pt x="8089" y="278130"/>
                  </a:lnTo>
                  <a:lnTo>
                    <a:pt x="8099" y="271780"/>
                  </a:lnTo>
                  <a:close/>
                </a:path>
                <a:path w="1565275" h="1639570">
                  <a:moveTo>
                    <a:pt x="1565116" y="271780"/>
                  </a:moveTo>
                  <a:lnTo>
                    <a:pt x="1558773" y="271780"/>
                  </a:lnTo>
                  <a:lnTo>
                    <a:pt x="1558763" y="278130"/>
                  </a:lnTo>
                  <a:lnTo>
                    <a:pt x="1565106" y="278130"/>
                  </a:lnTo>
                  <a:lnTo>
                    <a:pt x="1565116" y="271780"/>
                  </a:lnTo>
                  <a:close/>
                </a:path>
                <a:path w="1565275" h="1639570">
                  <a:moveTo>
                    <a:pt x="8089" y="278130"/>
                  </a:moveTo>
                  <a:lnTo>
                    <a:pt x="1732" y="278130"/>
                  </a:lnTo>
                  <a:lnTo>
                    <a:pt x="1722" y="284480"/>
                  </a:lnTo>
                  <a:lnTo>
                    <a:pt x="8079" y="284480"/>
                  </a:lnTo>
                  <a:lnTo>
                    <a:pt x="8089" y="278130"/>
                  </a:lnTo>
                  <a:close/>
                </a:path>
                <a:path w="1565275" h="1639570">
                  <a:moveTo>
                    <a:pt x="1565106" y="278130"/>
                  </a:moveTo>
                  <a:lnTo>
                    <a:pt x="1558763" y="278130"/>
                  </a:lnTo>
                  <a:lnTo>
                    <a:pt x="1558753" y="284480"/>
                  </a:lnTo>
                  <a:lnTo>
                    <a:pt x="1565096" y="284480"/>
                  </a:lnTo>
                  <a:lnTo>
                    <a:pt x="1565106" y="278130"/>
                  </a:lnTo>
                  <a:close/>
                </a:path>
                <a:path w="1565275" h="1639570">
                  <a:moveTo>
                    <a:pt x="8079" y="284480"/>
                  </a:moveTo>
                  <a:lnTo>
                    <a:pt x="1722" y="284480"/>
                  </a:lnTo>
                  <a:lnTo>
                    <a:pt x="1663" y="322580"/>
                  </a:lnTo>
                  <a:lnTo>
                    <a:pt x="8019" y="322580"/>
                  </a:lnTo>
                  <a:lnTo>
                    <a:pt x="8079" y="284480"/>
                  </a:lnTo>
                  <a:close/>
                </a:path>
                <a:path w="1565275" h="1639570">
                  <a:moveTo>
                    <a:pt x="1565096" y="284480"/>
                  </a:moveTo>
                  <a:lnTo>
                    <a:pt x="1558753" y="284480"/>
                  </a:lnTo>
                  <a:lnTo>
                    <a:pt x="1558693" y="322580"/>
                  </a:lnTo>
                  <a:lnTo>
                    <a:pt x="1565037" y="322580"/>
                  </a:lnTo>
                  <a:lnTo>
                    <a:pt x="1565096" y="284480"/>
                  </a:lnTo>
                  <a:close/>
                </a:path>
                <a:path w="1565275" h="1639570">
                  <a:moveTo>
                    <a:pt x="8019" y="322580"/>
                  </a:moveTo>
                  <a:lnTo>
                    <a:pt x="1663" y="322580"/>
                  </a:lnTo>
                  <a:lnTo>
                    <a:pt x="1653" y="328930"/>
                  </a:lnTo>
                  <a:lnTo>
                    <a:pt x="8009" y="328930"/>
                  </a:lnTo>
                  <a:lnTo>
                    <a:pt x="8019" y="322580"/>
                  </a:lnTo>
                  <a:close/>
                </a:path>
                <a:path w="1565275" h="1639570">
                  <a:moveTo>
                    <a:pt x="1565037" y="322580"/>
                  </a:moveTo>
                  <a:lnTo>
                    <a:pt x="1558693" y="322580"/>
                  </a:lnTo>
                  <a:lnTo>
                    <a:pt x="1558683" y="328930"/>
                  </a:lnTo>
                  <a:lnTo>
                    <a:pt x="1565027" y="328930"/>
                  </a:lnTo>
                  <a:lnTo>
                    <a:pt x="1565037" y="322580"/>
                  </a:lnTo>
                  <a:close/>
                </a:path>
                <a:path w="1565275" h="1639570">
                  <a:moveTo>
                    <a:pt x="8009" y="328930"/>
                  </a:moveTo>
                  <a:lnTo>
                    <a:pt x="1653" y="328930"/>
                  </a:lnTo>
                  <a:lnTo>
                    <a:pt x="1644" y="335280"/>
                  </a:lnTo>
                  <a:lnTo>
                    <a:pt x="7999" y="335280"/>
                  </a:lnTo>
                  <a:lnTo>
                    <a:pt x="8009" y="328930"/>
                  </a:lnTo>
                  <a:close/>
                </a:path>
                <a:path w="1565275" h="1639570">
                  <a:moveTo>
                    <a:pt x="1565027" y="328930"/>
                  </a:moveTo>
                  <a:lnTo>
                    <a:pt x="1558683" y="328930"/>
                  </a:lnTo>
                  <a:lnTo>
                    <a:pt x="1558673" y="335280"/>
                  </a:lnTo>
                  <a:lnTo>
                    <a:pt x="1565018" y="335280"/>
                  </a:lnTo>
                  <a:lnTo>
                    <a:pt x="1565027" y="328930"/>
                  </a:lnTo>
                  <a:close/>
                </a:path>
                <a:path w="1565275" h="1639570">
                  <a:moveTo>
                    <a:pt x="7999" y="335280"/>
                  </a:moveTo>
                  <a:lnTo>
                    <a:pt x="1644" y="335280"/>
                  </a:lnTo>
                  <a:lnTo>
                    <a:pt x="1624" y="347980"/>
                  </a:lnTo>
                  <a:lnTo>
                    <a:pt x="7980" y="347980"/>
                  </a:lnTo>
                  <a:lnTo>
                    <a:pt x="7999" y="335280"/>
                  </a:lnTo>
                  <a:close/>
                </a:path>
                <a:path w="1565275" h="1639570">
                  <a:moveTo>
                    <a:pt x="1565018" y="335280"/>
                  </a:moveTo>
                  <a:lnTo>
                    <a:pt x="1558673" y="335280"/>
                  </a:lnTo>
                  <a:lnTo>
                    <a:pt x="1558654" y="347980"/>
                  </a:lnTo>
                  <a:lnTo>
                    <a:pt x="1564998" y="347980"/>
                  </a:lnTo>
                  <a:lnTo>
                    <a:pt x="1565018" y="335280"/>
                  </a:lnTo>
                  <a:close/>
                </a:path>
                <a:path w="1565275" h="1639570">
                  <a:moveTo>
                    <a:pt x="7980" y="347980"/>
                  </a:moveTo>
                  <a:lnTo>
                    <a:pt x="1624" y="347980"/>
                  </a:lnTo>
                  <a:lnTo>
                    <a:pt x="1585" y="373380"/>
                  </a:lnTo>
                  <a:lnTo>
                    <a:pt x="7940" y="373380"/>
                  </a:lnTo>
                  <a:lnTo>
                    <a:pt x="7980" y="347980"/>
                  </a:lnTo>
                  <a:close/>
                </a:path>
                <a:path w="1565275" h="1639570">
                  <a:moveTo>
                    <a:pt x="1564998" y="347980"/>
                  </a:moveTo>
                  <a:lnTo>
                    <a:pt x="1558654" y="347980"/>
                  </a:lnTo>
                  <a:lnTo>
                    <a:pt x="1558614" y="373380"/>
                  </a:lnTo>
                  <a:lnTo>
                    <a:pt x="1564958" y="373380"/>
                  </a:lnTo>
                  <a:lnTo>
                    <a:pt x="1564998" y="347980"/>
                  </a:lnTo>
                  <a:close/>
                </a:path>
                <a:path w="1565275" h="1639570">
                  <a:moveTo>
                    <a:pt x="7940" y="373380"/>
                  </a:moveTo>
                  <a:lnTo>
                    <a:pt x="1585" y="373380"/>
                  </a:lnTo>
                  <a:lnTo>
                    <a:pt x="1555" y="392430"/>
                  </a:lnTo>
                  <a:lnTo>
                    <a:pt x="7910" y="392430"/>
                  </a:lnTo>
                  <a:lnTo>
                    <a:pt x="7940" y="373380"/>
                  </a:lnTo>
                  <a:close/>
                </a:path>
                <a:path w="1565275" h="1639570">
                  <a:moveTo>
                    <a:pt x="1564958" y="373380"/>
                  </a:moveTo>
                  <a:lnTo>
                    <a:pt x="1558614" y="373380"/>
                  </a:lnTo>
                  <a:lnTo>
                    <a:pt x="1558584" y="392430"/>
                  </a:lnTo>
                  <a:lnTo>
                    <a:pt x="1564929" y="392430"/>
                  </a:lnTo>
                  <a:lnTo>
                    <a:pt x="1564958" y="373380"/>
                  </a:lnTo>
                  <a:close/>
                </a:path>
                <a:path w="1565275" h="1639570">
                  <a:moveTo>
                    <a:pt x="7910" y="392430"/>
                  </a:moveTo>
                  <a:lnTo>
                    <a:pt x="1555" y="392430"/>
                  </a:lnTo>
                  <a:lnTo>
                    <a:pt x="1516" y="417830"/>
                  </a:lnTo>
                  <a:lnTo>
                    <a:pt x="7870" y="417830"/>
                  </a:lnTo>
                  <a:lnTo>
                    <a:pt x="7910" y="392430"/>
                  </a:lnTo>
                  <a:close/>
                </a:path>
                <a:path w="1565275" h="1639570">
                  <a:moveTo>
                    <a:pt x="1564929" y="392430"/>
                  </a:moveTo>
                  <a:lnTo>
                    <a:pt x="1558584" y="392430"/>
                  </a:lnTo>
                  <a:lnTo>
                    <a:pt x="1558544" y="417830"/>
                  </a:lnTo>
                  <a:lnTo>
                    <a:pt x="1564890" y="417830"/>
                  </a:lnTo>
                  <a:lnTo>
                    <a:pt x="1564929" y="392430"/>
                  </a:lnTo>
                  <a:close/>
                </a:path>
                <a:path w="1565275" h="1639570">
                  <a:moveTo>
                    <a:pt x="7870" y="417830"/>
                  </a:moveTo>
                  <a:lnTo>
                    <a:pt x="1516" y="417830"/>
                  </a:lnTo>
                  <a:lnTo>
                    <a:pt x="1457" y="455930"/>
                  </a:lnTo>
                  <a:lnTo>
                    <a:pt x="7811" y="455930"/>
                  </a:lnTo>
                  <a:lnTo>
                    <a:pt x="7870" y="417830"/>
                  </a:lnTo>
                  <a:close/>
                </a:path>
                <a:path w="1565275" h="1639570">
                  <a:moveTo>
                    <a:pt x="1564890" y="417830"/>
                  </a:moveTo>
                  <a:lnTo>
                    <a:pt x="1558544" y="417830"/>
                  </a:lnTo>
                  <a:lnTo>
                    <a:pt x="1558485" y="455930"/>
                  </a:lnTo>
                  <a:lnTo>
                    <a:pt x="1564830" y="455930"/>
                  </a:lnTo>
                  <a:lnTo>
                    <a:pt x="1564890" y="417830"/>
                  </a:lnTo>
                  <a:close/>
                </a:path>
                <a:path w="1565275" h="1639570">
                  <a:moveTo>
                    <a:pt x="7811" y="455930"/>
                  </a:moveTo>
                  <a:lnTo>
                    <a:pt x="1457" y="455930"/>
                  </a:lnTo>
                  <a:lnTo>
                    <a:pt x="1417" y="481330"/>
                  </a:lnTo>
                  <a:lnTo>
                    <a:pt x="7771" y="481330"/>
                  </a:lnTo>
                  <a:lnTo>
                    <a:pt x="7811" y="455930"/>
                  </a:lnTo>
                  <a:close/>
                </a:path>
                <a:path w="1565275" h="1639570">
                  <a:moveTo>
                    <a:pt x="1564830" y="455930"/>
                  </a:moveTo>
                  <a:lnTo>
                    <a:pt x="1558485" y="455930"/>
                  </a:lnTo>
                  <a:lnTo>
                    <a:pt x="1558445" y="481330"/>
                  </a:lnTo>
                  <a:lnTo>
                    <a:pt x="1564791" y="481330"/>
                  </a:lnTo>
                  <a:lnTo>
                    <a:pt x="1564830" y="455930"/>
                  </a:lnTo>
                  <a:close/>
                </a:path>
                <a:path w="1565275" h="1639570">
                  <a:moveTo>
                    <a:pt x="7771" y="481330"/>
                  </a:moveTo>
                  <a:lnTo>
                    <a:pt x="1417" y="481330"/>
                  </a:lnTo>
                  <a:lnTo>
                    <a:pt x="1299" y="557530"/>
                  </a:lnTo>
                  <a:lnTo>
                    <a:pt x="7652" y="557530"/>
                  </a:lnTo>
                  <a:lnTo>
                    <a:pt x="7771" y="481330"/>
                  </a:lnTo>
                  <a:close/>
                </a:path>
                <a:path w="1565275" h="1639570">
                  <a:moveTo>
                    <a:pt x="1564791" y="481330"/>
                  </a:moveTo>
                  <a:lnTo>
                    <a:pt x="1558445" y="481330"/>
                  </a:lnTo>
                  <a:lnTo>
                    <a:pt x="1558326" y="557530"/>
                  </a:lnTo>
                  <a:lnTo>
                    <a:pt x="1564673" y="557530"/>
                  </a:lnTo>
                  <a:lnTo>
                    <a:pt x="1564791" y="481330"/>
                  </a:lnTo>
                  <a:close/>
                </a:path>
                <a:path w="1565275" h="1639570">
                  <a:moveTo>
                    <a:pt x="7652" y="557530"/>
                  </a:moveTo>
                  <a:lnTo>
                    <a:pt x="1299" y="557530"/>
                  </a:lnTo>
                  <a:lnTo>
                    <a:pt x="1279" y="570230"/>
                  </a:lnTo>
                  <a:lnTo>
                    <a:pt x="7632" y="570230"/>
                  </a:lnTo>
                  <a:lnTo>
                    <a:pt x="7652" y="557530"/>
                  </a:lnTo>
                  <a:close/>
                </a:path>
                <a:path w="1565275" h="1639570">
                  <a:moveTo>
                    <a:pt x="1564673" y="557530"/>
                  </a:moveTo>
                  <a:lnTo>
                    <a:pt x="1558326" y="557530"/>
                  </a:lnTo>
                  <a:lnTo>
                    <a:pt x="1558306" y="570230"/>
                  </a:lnTo>
                  <a:lnTo>
                    <a:pt x="1564653" y="570230"/>
                  </a:lnTo>
                  <a:lnTo>
                    <a:pt x="1564673" y="557530"/>
                  </a:lnTo>
                  <a:close/>
                </a:path>
                <a:path w="1565275" h="1639570">
                  <a:moveTo>
                    <a:pt x="7632" y="570230"/>
                  </a:moveTo>
                  <a:lnTo>
                    <a:pt x="1279" y="570230"/>
                  </a:lnTo>
                  <a:lnTo>
                    <a:pt x="1132" y="665480"/>
                  </a:lnTo>
                  <a:lnTo>
                    <a:pt x="7484" y="665480"/>
                  </a:lnTo>
                  <a:lnTo>
                    <a:pt x="7632" y="570230"/>
                  </a:lnTo>
                  <a:close/>
                </a:path>
                <a:path w="1565275" h="1639570">
                  <a:moveTo>
                    <a:pt x="1564653" y="570230"/>
                  </a:moveTo>
                  <a:lnTo>
                    <a:pt x="1558306" y="570230"/>
                  </a:lnTo>
                  <a:lnTo>
                    <a:pt x="1558157" y="665480"/>
                  </a:lnTo>
                  <a:lnTo>
                    <a:pt x="1564506" y="665480"/>
                  </a:lnTo>
                  <a:lnTo>
                    <a:pt x="1564653" y="570230"/>
                  </a:lnTo>
                  <a:close/>
                </a:path>
                <a:path w="1565275" h="1639570">
                  <a:moveTo>
                    <a:pt x="7484" y="665480"/>
                  </a:moveTo>
                  <a:lnTo>
                    <a:pt x="1132" y="665480"/>
                  </a:lnTo>
                  <a:lnTo>
                    <a:pt x="866" y="836930"/>
                  </a:lnTo>
                  <a:lnTo>
                    <a:pt x="7216" y="836930"/>
                  </a:lnTo>
                  <a:lnTo>
                    <a:pt x="7484" y="665480"/>
                  </a:lnTo>
                  <a:close/>
                </a:path>
                <a:path w="1565275" h="1639570">
                  <a:moveTo>
                    <a:pt x="1564506" y="665480"/>
                  </a:moveTo>
                  <a:lnTo>
                    <a:pt x="1558157" y="665480"/>
                  </a:lnTo>
                  <a:lnTo>
                    <a:pt x="1557890" y="836930"/>
                  </a:lnTo>
                  <a:lnTo>
                    <a:pt x="1564240" y="836930"/>
                  </a:lnTo>
                  <a:lnTo>
                    <a:pt x="1564506" y="665480"/>
                  </a:lnTo>
                  <a:close/>
                </a:path>
                <a:path w="1565275" h="1639570">
                  <a:moveTo>
                    <a:pt x="7216" y="836930"/>
                  </a:moveTo>
                  <a:lnTo>
                    <a:pt x="866" y="836930"/>
                  </a:lnTo>
                  <a:lnTo>
                    <a:pt x="758" y="906780"/>
                  </a:lnTo>
                  <a:lnTo>
                    <a:pt x="7106" y="906780"/>
                  </a:lnTo>
                  <a:lnTo>
                    <a:pt x="7216" y="836930"/>
                  </a:lnTo>
                  <a:close/>
                </a:path>
                <a:path w="1565275" h="1639570">
                  <a:moveTo>
                    <a:pt x="1564240" y="836930"/>
                  </a:moveTo>
                  <a:lnTo>
                    <a:pt x="1557890" y="836930"/>
                  </a:lnTo>
                  <a:lnTo>
                    <a:pt x="1557780" y="906780"/>
                  </a:lnTo>
                  <a:lnTo>
                    <a:pt x="1564132" y="906780"/>
                  </a:lnTo>
                  <a:lnTo>
                    <a:pt x="1564240" y="836930"/>
                  </a:lnTo>
                  <a:close/>
                </a:path>
                <a:path w="1565275" h="1639570">
                  <a:moveTo>
                    <a:pt x="7106" y="906780"/>
                  </a:moveTo>
                  <a:lnTo>
                    <a:pt x="758" y="906780"/>
                  </a:lnTo>
                  <a:lnTo>
                    <a:pt x="669" y="963930"/>
                  </a:lnTo>
                  <a:lnTo>
                    <a:pt x="7017" y="963930"/>
                  </a:lnTo>
                  <a:lnTo>
                    <a:pt x="7106" y="906780"/>
                  </a:lnTo>
                  <a:close/>
                </a:path>
                <a:path w="1565275" h="1639570">
                  <a:moveTo>
                    <a:pt x="1564132" y="906780"/>
                  </a:moveTo>
                  <a:lnTo>
                    <a:pt x="1557780" y="906780"/>
                  </a:lnTo>
                  <a:lnTo>
                    <a:pt x="1557691" y="963930"/>
                  </a:lnTo>
                  <a:lnTo>
                    <a:pt x="1564043" y="963930"/>
                  </a:lnTo>
                  <a:lnTo>
                    <a:pt x="1564132" y="906780"/>
                  </a:lnTo>
                  <a:close/>
                </a:path>
                <a:path w="1565275" h="1639570">
                  <a:moveTo>
                    <a:pt x="7017" y="963930"/>
                  </a:moveTo>
                  <a:lnTo>
                    <a:pt x="669" y="963930"/>
                  </a:lnTo>
                  <a:lnTo>
                    <a:pt x="639" y="982980"/>
                  </a:lnTo>
                  <a:lnTo>
                    <a:pt x="6987" y="982980"/>
                  </a:lnTo>
                  <a:lnTo>
                    <a:pt x="7017" y="963930"/>
                  </a:lnTo>
                  <a:close/>
                </a:path>
                <a:path w="1565275" h="1639570">
                  <a:moveTo>
                    <a:pt x="1564043" y="963930"/>
                  </a:moveTo>
                  <a:lnTo>
                    <a:pt x="1557691" y="963930"/>
                  </a:lnTo>
                  <a:lnTo>
                    <a:pt x="1557661" y="982980"/>
                  </a:lnTo>
                  <a:lnTo>
                    <a:pt x="1564013" y="982980"/>
                  </a:lnTo>
                  <a:lnTo>
                    <a:pt x="1564043" y="963930"/>
                  </a:lnTo>
                  <a:close/>
                </a:path>
                <a:path w="1565275" h="1639570">
                  <a:moveTo>
                    <a:pt x="6987" y="982980"/>
                  </a:moveTo>
                  <a:lnTo>
                    <a:pt x="639" y="982980"/>
                  </a:lnTo>
                  <a:lnTo>
                    <a:pt x="565" y="1031240"/>
                  </a:lnTo>
                  <a:lnTo>
                    <a:pt x="6912" y="1031240"/>
                  </a:lnTo>
                  <a:lnTo>
                    <a:pt x="6987" y="982980"/>
                  </a:lnTo>
                  <a:close/>
                </a:path>
                <a:path w="1565275" h="1639570">
                  <a:moveTo>
                    <a:pt x="1564013" y="982980"/>
                  </a:moveTo>
                  <a:lnTo>
                    <a:pt x="1557661" y="982980"/>
                  </a:lnTo>
                  <a:lnTo>
                    <a:pt x="1557586" y="1031240"/>
                  </a:lnTo>
                  <a:lnTo>
                    <a:pt x="1563939" y="1031240"/>
                  </a:lnTo>
                  <a:lnTo>
                    <a:pt x="1564013" y="982980"/>
                  </a:lnTo>
                  <a:close/>
                </a:path>
                <a:path w="1565275" h="1639570">
                  <a:moveTo>
                    <a:pt x="6912" y="1031240"/>
                  </a:moveTo>
                  <a:lnTo>
                    <a:pt x="565" y="1031240"/>
                  </a:lnTo>
                  <a:lnTo>
                    <a:pt x="541" y="1046480"/>
                  </a:lnTo>
                  <a:lnTo>
                    <a:pt x="6888" y="1046480"/>
                  </a:lnTo>
                  <a:lnTo>
                    <a:pt x="6912" y="1031240"/>
                  </a:lnTo>
                  <a:close/>
                </a:path>
                <a:path w="1565275" h="1639570">
                  <a:moveTo>
                    <a:pt x="1563939" y="1031240"/>
                  </a:moveTo>
                  <a:lnTo>
                    <a:pt x="1557586" y="1031240"/>
                  </a:lnTo>
                  <a:lnTo>
                    <a:pt x="1557562" y="1046480"/>
                  </a:lnTo>
                  <a:lnTo>
                    <a:pt x="1563915" y="1046480"/>
                  </a:lnTo>
                  <a:lnTo>
                    <a:pt x="1563939" y="1031240"/>
                  </a:lnTo>
                  <a:close/>
                </a:path>
                <a:path w="1565275" h="1639570">
                  <a:moveTo>
                    <a:pt x="6888" y="1046480"/>
                  </a:moveTo>
                  <a:lnTo>
                    <a:pt x="541" y="1046480"/>
                  </a:lnTo>
                  <a:lnTo>
                    <a:pt x="502" y="1071880"/>
                  </a:lnTo>
                  <a:lnTo>
                    <a:pt x="6849" y="1071880"/>
                  </a:lnTo>
                  <a:lnTo>
                    <a:pt x="6888" y="1046480"/>
                  </a:lnTo>
                  <a:close/>
                </a:path>
                <a:path w="1565275" h="1639570">
                  <a:moveTo>
                    <a:pt x="1563915" y="1046480"/>
                  </a:moveTo>
                  <a:lnTo>
                    <a:pt x="1557562" y="1046480"/>
                  </a:lnTo>
                  <a:lnTo>
                    <a:pt x="1557522" y="1071880"/>
                  </a:lnTo>
                  <a:lnTo>
                    <a:pt x="1563876" y="1071880"/>
                  </a:lnTo>
                  <a:lnTo>
                    <a:pt x="1563915" y="1046480"/>
                  </a:lnTo>
                  <a:close/>
                </a:path>
                <a:path w="1565275" h="1639570">
                  <a:moveTo>
                    <a:pt x="6849" y="1071880"/>
                  </a:moveTo>
                  <a:lnTo>
                    <a:pt x="502" y="1071880"/>
                  </a:lnTo>
                  <a:lnTo>
                    <a:pt x="482" y="1084580"/>
                  </a:lnTo>
                  <a:lnTo>
                    <a:pt x="6829" y="1084580"/>
                  </a:lnTo>
                  <a:lnTo>
                    <a:pt x="6849" y="1071880"/>
                  </a:lnTo>
                  <a:close/>
                </a:path>
                <a:path w="1565275" h="1639570">
                  <a:moveTo>
                    <a:pt x="1563876" y="1071880"/>
                  </a:moveTo>
                  <a:lnTo>
                    <a:pt x="1557522" y="1071880"/>
                  </a:lnTo>
                  <a:lnTo>
                    <a:pt x="1557503" y="1084580"/>
                  </a:lnTo>
                  <a:lnTo>
                    <a:pt x="1563856" y="1084580"/>
                  </a:lnTo>
                  <a:lnTo>
                    <a:pt x="1563876" y="1071880"/>
                  </a:lnTo>
                  <a:close/>
                </a:path>
                <a:path w="1565275" h="1639570">
                  <a:moveTo>
                    <a:pt x="6829" y="1084580"/>
                  </a:moveTo>
                  <a:lnTo>
                    <a:pt x="482" y="1084580"/>
                  </a:lnTo>
                  <a:lnTo>
                    <a:pt x="383" y="1148080"/>
                  </a:lnTo>
                  <a:lnTo>
                    <a:pt x="6729" y="1148080"/>
                  </a:lnTo>
                  <a:lnTo>
                    <a:pt x="6829" y="1084580"/>
                  </a:lnTo>
                  <a:close/>
                </a:path>
                <a:path w="1565275" h="1639570">
                  <a:moveTo>
                    <a:pt x="1563856" y="1084580"/>
                  </a:moveTo>
                  <a:lnTo>
                    <a:pt x="1557503" y="1084580"/>
                  </a:lnTo>
                  <a:lnTo>
                    <a:pt x="1557403" y="1148080"/>
                  </a:lnTo>
                  <a:lnTo>
                    <a:pt x="1563757" y="1148080"/>
                  </a:lnTo>
                  <a:lnTo>
                    <a:pt x="1563856" y="1084580"/>
                  </a:lnTo>
                  <a:close/>
                </a:path>
                <a:path w="1565275" h="1639570">
                  <a:moveTo>
                    <a:pt x="6729" y="1148080"/>
                  </a:moveTo>
                  <a:lnTo>
                    <a:pt x="383" y="1148080"/>
                  </a:lnTo>
                  <a:lnTo>
                    <a:pt x="334" y="1179830"/>
                  </a:lnTo>
                  <a:lnTo>
                    <a:pt x="6680" y="1179830"/>
                  </a:lnTo>
                  <a:lnTo>
                    <a:pt x="6729" y="1148080"/>
                  </a:lnTo>
                  <a:close/>
                </a:path>
                <a:path w="1565275" h="1639570">
                  <a:moveTo>
                    <a:pt x="1563757" y="1148080"/>
                  </a:moveTo>
                  <a:lnTo>
                    <a:pt x="1557403" y="1148080"/>
                  </a:lnTo>
                  <a:lnTo>
                    <a:pt x="1557354" y="1179830"/>
                  </a:lnTo>
                  <a:lnTo>
                    <a:pt x="1563708" y="1179830"/>
                  </a:lnTo>
                  <a:lnTo>
                    <a:pt x="1563757" y="1148080"/>
                  </a:lnTo>
                  <a:close/>
                </a:path>
                <a:path w="1565275" h="1639570">
                  <a:moveTo>
                    <a:pt x="6680" y="1179830"/>
                  </a:moveTo>
                  <a:lnTo>
                    <a:pt x="334" y="1179830"/>
                  </a:lnTo>
                  <a:lnTo>
                    <a:pt x="275" y="1217930"/>
                  </a:lnTo>
                  <a:lnTo>
                    <a:pt x="6620" y="1217930"/>
                  </a:lnTo>
                  <a:lnTo>
                    <a:pt x="6680" y="1179830"/>
                  </a:lnTo>
                  <a:close/>
                </a:path>
                <a:path w="1565275" h="1639570">
                  <a:moveTo>
                    <a:pt x="1563708" y="1179830"/>
                  </a:moveTo>
                  <a:lnTo>
                    <a:pt x="1557354" y="1179830"/>
                  </a:lnTo>
                  <a:lnTo>
                    <a:pt x="1557294" y="1217930"/>
                  </a:lnTo>
                  <a:lnTo>
                    <a:pt x="1563649" y="1217930"/>
                  </a:lnTo>
                  <a:lnTo>
                    <a:pt x="1563708" y="1179830"/>
                  </a:lnTo>
                  <a:close/>
                </a:path>
                <a:path w="1565275" h="1639570">
                  <a:moveTo>
                    <a:pt x="6620" y="1217930"/>
                  </a:moveTo>
                  <a:lnTo>
                    <a:pt x="275" y="1217930"/>
                  </a:lnTo>
                  <a:lnTo>
                    <a:pt x="265" y="1224280"/>
                  </a:lnTo>
                  <a:lnTo>
                    <a:pt x="6610" y="1224280"/>
                  </a:lnTo>
                  <a:lnTo>
                    <a:pt x="6620" y="1217930"/>
                  </a:lnTo>
                  <a:close/>
                </a:path>
                <a:path w="1565275" h="1639570">
                  <a:moveTo>
                    <a:pt x="1563649" y="1217930"/>
                  </a:moveTo>
                  <a:lnTo>
                    <a:pt x="1557294" y="1217930"/>
                  </a:lnTo>
                  <a:lnTo>
                    <a:pt x="1557284" y="1224280"/>
                  </a:lnTo>
                  <a:lnTo>
                    <a:pt x="1563639" y="1224280"/>
                  </a:lnTo>
                  <a:lnTo>
                    <a:pt x="1563649" y="1217930"/>
                  </a:lnTo>
                  <a:close/>
                </a:path>
                <a:path w="1565275" h="1639570">
                  <a:moveTo>
                    <a:pt x="6610" y="1224280"/>
                  </a:moveTo>
                  <a:lnTo>
                    <a:pt x="265" y="1224280"/>
                  </a:lnTo>
                  <a:lnTo>
                    <a:pt x="236" y="1243330"/>
                  </a:lnTo>
                  <a:lnTo>
                    <a:pt x="6581" y="1243330"/>
                  </a:lnTo>
                  <a:lnTo>
                    <a:pt x="6610" y="1224280"/>
                  </a:lnTo>
                  <a:close/>
                </a:path>
                <a:path w="1565275" h="1639570">
                  <a:moveTo>
                    <a:pt x="1563639" y="1224280"/>
                  </a:moveTo>
                  <a:lnTo>
                    <a:pt x="1557284" y="1224280"/>
                  </a:lnTo>
                  <a:lnTo>
                    <a:pt x="1557255" y="1243330"/>
                  </a:lnTo>
                  <a:lnTo>
                    <a:pt x="1563610" y="1243330"/>
                  </a:lnTo>
                  <a:lnTo>
                    <a:pt x="1563639" y="1224280"/>
                  </a:lnTo>
                  <a:close/>
                </a:path>
                <a:path w="1565275" h="1639570">
                  <a:moveTo>
                    <a:pt x="6581" y="1243330"/>
                  </a:moveTo>
                  <a:lnTo>
                    <a:pt x="236" y="1243330"/>
                  </a:lnTo>
                  <a:lnTo>
                    <a:pt x="226" y="1249680"/>
                  </a:lnTo>
                  <a:lnTo>
                    <a:pt x="6571" y="1249680"/>
                  </a:lnTo>
                  <a:lnTo>
                    <a:pt x="6581" y="1243330"/>
                  </a:lnTo>
                  <a:close/>
                </a:path>
                <a:path w="1565275" h="1639570">
                  <a:moveTo>
                    <a:pt x="1563610" y="1243330"/>
                  </a:moveTo>
                  <a:lnTo>
                    <a:pt x="1557255" y="1243330"/>
                  </a:lnTo>
                  <a:lnTo>
                    <a:pt x="1557245" y="1249680"/>
                  </a:lnTo>
                  <a:lnTo>
                    <a:pt x="1563600" y="1249680"/>
                  </a:lnTo>
                  <a:lnTo>
                    <a:pt x="1563610" y="1243330"/>
                  </a:lnTo>
                  <a:close/>
                </a:path>
                <a:path w="1565275" h="1639570">
                  <a:moveTo>
                    <a:pt x="6571" y="1249680"/>
                  </a:moveTo>
                  <a:lnTo>
                    <a:pt x="226" y="1249680"/>
                  </a:lnTo>
                  <a:lnTo>
                    <a:pt x="196" y="1268730"/>
                  </a:lnTo>
                  <a:lnTo>
                    <a:pt x="6541" y="1268730"/>
                  </a:lnTo>
                  <a:lnTo>
                    <a:pt x="6571" y="1249680"/>
                  </a:lnTo>
                  <a:close/>
                </a:path>
                <a:path w="1565275" h="1639570">
                  <a:moveTo>
                    <a:pt x="1563600" y="1249680"/>
                  </a:moveTo>
                  <a:lnTo>
                    <a:pt x="1557245" y="1249680"/>
                  </a:lnTo>
                  <a:lnTo>
                    <a:pt x="1557215" y="1268730"/>
                  </a:lnTo>
                  <a:lnTo>
                    <a:pt x="1563570" y="1268730"/>
                  </a:lnTo>
                  <a:lnTo>
                    <a:pt x="1563600" y="1249680"/>
                  </a:lnTo>
                  <a:close/>
                </a:path>
                <a:path w="1565275" h="1639570">
                  <a:moveTo>
                    <a:pt x="6541" y="1268730"/>
                  </a:moveTo>
                  <a:lnTo>
                    <a:pt x="196" y="1268730"/>
                  </a:lnTo>
                  <a:lnTo>
                    <a:pt x="187" y="1275080"/>
                  </a:lnTo>
                  <a:lnTo>
                    <a:pt x="6531" y="1275080"/>
                  </a:lnTo>
                  <a:lnTo>
                    <a:pt x="6541" y="1268730"/>
                  </a:lnTo>
                  <a:close/>
                </a:path>
                <a:path w="1565275" h="1639570">
                  <a:moveTo>
                    <a:pt x="1563570" y="1268730"/>
                  </a:moveTo>
                  <a:lnTo>
                    <a:pt x="1557215" y="1268730"/>
                  </a:lnTo>
                  <a:lnTo>
                    <a:pt x="1557205" y="1275080"/>
                  </a:lnTo>
                  <a:lnTo>
                    <a:pt x="1563560" y="1275080"/>
                  </a:lnTo>
                  <a:lnTo>
                    <a:pt x="1563570" y="1268730"/>
                  </a:lnTo>
                  <a:close/>
                </a:path>
                <a:path w="1565275" h="1639570">
                  <a:moveTo>
                    <a:pt x="6531" y="1275080"/>
                  </a:moveTo>
                  <a:lnTo>
                    <a:pt x="187" y="1275080"/>
                  </a:lnTo>
                  <a:lnTo>
                    <a:pt x="157" y="1294130"/>
                  </a:lnTo>
                  <a:lnTo>
                    <a:pt x="6501" y="1294130"/>
                  </a:lnTo>
                  <a:lnTo>
                    <a:pt x="6531" y="1275080"/>
                  </a:lnTo>
                  <a:close/>
                </a:path>
                <a:path w="1565275" h="1639570">
                  <a:moveTo>
                    <a:pt x="1563560" y="1275080"/>
                  </a:moveTo>
                  <a:lnTo>
                    <a:pt x="1557205" y="1275080"/>
                  </a:lnTo>
                  <a:lnTo>
                    <a:pt x="1557175" y="1294130"/>
                  </a:lnTo>
                  <a:lnTo>
                    <a:pt x="1563531" y="1294130"/>
                  </a:lnTo>
                  <a:lnTo>
                    <a:pt x="1563560" y="1275080"/>
                  </a:lnTo>
                  <a:close/>
                </a:path>
                <a:path w="1565275" h="1639570">
                  <a:moveTo>
                    <a:pt x="6501" y="1294130"/>
                  </a:moveTo>
                  <a:lnTo>
                    <a:pt x="157" y="1294130"/>
                  </a:lnTo>
                  <a:lnTo>
                    <a:pt x="118" y="1319530"/>
                  </a:lnTo>
                  <a:lnTo>
                    <a:pt x="6462" y="1319530"/>
                  </a:lnTo>
                  <a:lnTo>
                    <a:pt x="6501" y="1294130"/>
                  </a:lnTo>
                  <a:close/>
                </a:path>
                <a:path w="1565275" h="1639570">
                  <a:moveTo>
                    <a:pt x="1563531" y="1294130"/>
                  </a:moveTo>
                  <a:lnTo>
                    <a:pt x="1557175" y="1294130"/>
                  </a:lnTo>
                  <a:lnTo>
                    <a:pt x="1557136" y="1319530"/>
                  </a:lnTo>
                  <a:lnTo>
                    <a:pt x="1563492" y="1319530"/>
                  </a:lnTo>
                  <a:lnTo>
                    <a:pt x="1563531" y="1294130"/>
                  </a:lnTo>
                  <a:close/>
                </a:path>
                <a:path w="1565275" h="1639570">
                  <a:moveTo>
                    <a:pt x="6462" y="1319530"/>
                  </a:moveTo>
                  <a:lnTo>
                    <a:pt x="118" y="1319530"/>
                  </a:lnTo>
                  <a:lnTo>
                    <a:pt x="108" y="1325880"/>
                  </a:lnTo>
                  <a:lnTo>
                    <a:pt x="6452" y="1325880"/>
                  </a:lnTo>
                  <a:lnTo>
                    <a:pt x="6462" y="1319530"/>
                  </a:lnTo>
                  <a:close/>
                </a:path>
                <a:path w="1565275" h="1639570">
                  <a:moveTo>
                    <a:pt x="1563492" y="1319530"/>
                  </a:moveTo>
                  <a:lnTo>
                    <a:pt x="1557136" y="1319530"/>
                  </a:lnTo>
                  <a:lnTo>
                    <a:pt x="1557126" y="1325880"/>
                  </a:lnTo>
                  <a:lnTo>
                    <a:pt x="1563482" y="1325880"/>
                  </a:lnTo>
                  <a:lnTo>
                    <a:pt x="1563492" y="1319530"/>
                  </a:lnTo>
                  <a:close/>
                </a:path>
                <a:path w="1565275" h="1639570">
                  <a:moveTo>
                    <a:pt x="6452" y="1325880"/>
                  </a:moveTo>
                  <a:lnTo>
                    <a:pt x="108" y="1325880"/>
                  </a:lnTo>
                  <a:lnTo>
                    <a:pt x="98" y="1332230"/>
                  </a:lnTo>
                  <a:lnTo>
                    <a:pt x="6442" y="1332230"/>
                  </a:lnTo>
                  <a:lnTo>
                    <a:pt x="6452" y="1325880"/>
                  </a:lnTo>
                  <a:close/>
                </a:path>
                <a:path w="1565275" h="1639570">
                  <a:moveTo>
                    <a:pt x="1563482" y="1325880"/>
                  </a:moveTo>
                  <a:lnTo>
                    <a:pt x="1557126" y="1325880"/>
                  </a:lnTo>
                  <a:lnTo>
                    <a:pt x="1557116" y="1332230"/>
                  </a:lnTo>
                  <a:lnTo>
                    <a:pt x="1563472" y="1332230"/>
                  </a:lnTo>
                  <a:lnTo>
                    <a:pt x="1563482" y="1325880"/>
                  </a:lnTo>
                  <a:close/>
                </a:path>
                <a:path w="1565275" h="1639570">
                  <a:moveTo>
                    <a:pt x="6442" y="1332230"/>
                  </a:moveTo>
                  <a:lnTo>
                    <a:pt x="98" y="1332230"/>
                  </a:lnTo>
                  <a:lnTo>
                    <a:pt x="29" y="1376680"/>
                  </a:lnTo>
                  <a:lnTo>
                    <a:pt x="6372" y="1376680"/>
                  </a:lnTo>
                  <a:lnTo>
                    <a:pt x="6442" y="1332230"/>
                  </a:lnTo>
                  <a:close/>
                </a:path>
                <a:path w="1565275" h="1639570">
                  <a:moveTo>
                    <a:pt x="1563472" y="1332230"/>
                  </a:moveTo>
                  <a:lnTo>
                    <a:pt x="1557116" y="1332230"/>
                  </a:lnTo>
                  <a:lnTo>
                    <a:pt x="1557046" y="1376680"/>
                  </a:lnTo>
                  <a:lnTo>
                    <a:pt x="1563403" y="1376680"/>
                  </a:lnTo>
                  <a:lnTo>
                    <a:pt x="1563472" y="1332230"/>
                  </a:lnTo>
                  <a:close/>
                </a:path>
                <a:path w="1565275" h="1639570">
                  <a:moveTo>
                    <a:pt x="6372" y="1376680"/>
                  </a:moveTo>
                  <a:lnTo>
                    <a:pt x="29" y="1376680"/>
                  </a:lnTo>
                  <a:lnTo>
                    <a:pt x="9" y="1389380"/>
                  </a:lnTo>
                  <a:lnTo>
                    <a:pt x="6352" y="1389380"/>
                  </a:lnTo>
                  <a:lnTo>
                    <a:pt x="6372" y="1376680"/>
                  </a:lnTo>
                  <a:close/>
                </a:path>
                <a:path w="1565275" h="1639570">
                  <a:moveTo>
                    <a:pt x="1563403" y="1376680"/>
                  </a:moveTo>
                  <a:lnTo>
                    <a:pt x="1557046" y="1376680"/>
                  </a:lnTo>
                  <a:lnTo>
                    <a:pt x="1557026" y="1389380"/>
                  </a:lnTo>
                  <a:lnTo>
                    <a:pt x="1563383" y="1389380"/>
                  </a:lnTo>
                  <a:lnTo>
                    <a:pt x="1563403" y="1376680"/>
                  </a:lnTo>
                  <a:close/>
                </a:path>
                <a:path w="1565275" h="1639570">
                  <a:moveTo>
                    <a:pt x="6352" y="1389380"/>
                  </a:moveTo>
                  <a:lnTo>
                    <a:pt x="9" y="1389380"/>
                  </a:lnTo>
                  <a:lnTo>
                    <a:pt x="0" y="1395730"/>
                  </a:lnTo>
                  <a:lnTo>
                    <a:pt x="895" y="1395730"/>
                  </a:lnTo>
                  <a:lnTo>
                    <a:pt x="895" y="1397000"/>
                  </a:lnTo>
                  <a:lnTo>
                    <a:pt x="2165" y="1397000"/>
                  </a:lnTo>
                  <a:lnTo>
                    <a:pt x="2165" y="1399540"/>
                  </a:lnTo>
                  <a:lnTo>
                    <a:pt x="3435" y="1399540"/>
                  </a:lnTo>
                  <a:lnTo>
                    <a:pt x="3435" y="1400810"/>
                  </a:lnTo>
                  <a:lnTo>
                    <a:pt x="4705" y="1400810"/>
                  </a:lnTo>
                  <a:lnTo>
                    <a:pt x="4705" y="1402080"/>
                  </a:lnTo>
                  <a:lnTo>
                    <a:pt x="6333" y="1402080"/>
                  </a:lnTo>
                  <a:lnTo>
                    <a:pt x="6352" y="1389380"/>
                  </a:lnTo>
                  <a:close/>
                </a:path>
                <a:path w="1565275" h="1639570">
                  <a:moveTo>
                    <a:pt x="1563383" y="1389380"/>
                  </a:moveTo>
                  <a:lnTo>
                    <a:pt x="1557026" y="1389380"/>
                  </a:lnTo>
                  <a:lnTo>
                    <a:pt x="1557007" y="1402080"/>
                  </a:lnTo>
                  <a:lnTo>
                    <a:pt x="1561725" y="1402080"/>
                  </a:lnTo>
                  <a:lnTo>
                    <a:pt x="1561725" y="1400810"/>
                  </a:lnTo>
                  <a:lnTo>
                    <a:pt x="1562995" y="1400810"/>
                  </a:lnTo>
                  <a:lnTo>
                    <a:pt x="1562995" y="1398270"/>
                  </a:lnTo>
                  <a:lnTo>
                    <a:pt x="1563370" y="1398270"/>
                  </a:lnTo>
                  <a:lnTo>
                    <a:pt x="1563383" y="1389380"/>
                  </a:lnTo>
                  <a:close/>
                </a:path>
                <a:path w="1565275" h="1639570">
                  <a:moveTo>
                    <a:pt x="1560455" y="1402080"/>
                  </a:moveTo>
                  <a:lnTo>
                    <a:pt x="1557007" y="1402080"/>
                  </a:lnTo>
                  <a:lnTo>
                    <a:pt x="1556997" y="1408430"/>
                  </a:lnTo>
                  <a:lnTo>
                    <a:pt x="1557915" y="1408430"/>
                  </a:lnTo>
                  <a:lnTo>
                    <a:pt x="1557915" y="1405890"/>
                  </a:lnTo>
                  <a:lnTo>
                    <a:pt x="1559185" y="1405890"/>
                  </a:lnTo>
                  <a:lnTo>
                    <a:pt x="1559185" y="1404620"/>
                  </a:lnTo>
                  <a:lnTo>
                    <a:pt x="1560455" y="1404620"/>
                  </a:lnTo>
                  <a:lnTo>
                    <a:pt x="1560455" y="1402080"/>
                  </a:lnTo>
                  <a:close/>
                </a:path>
                <a:path w="1565275" h="1639570">
                  <a:moveTo>
                    <a:pt x="6333" y="1402080"/>
                  </a:moveTo>
                  <a:lnTo>
                    <a:pt x="5975" y="1402080"/>
                  </a:lnTo>
                  <a:lnTo>
                    <a:pt x="5975" y="1404620"/>
                  </a:lnTo>
                  <a:lnTo>
                    <a:pt x="6329" y="1404620"/>
                  </a:lnTo>
                  <a:lnTo>
                    <a:pt x="6333" y="1402080"/>
                  </a:lnTo>
                  <a:close/>
                </a:path>
                <a:path w="1565275" h="1639570">
                  <a:moveTo>
                    <a:pt x="1331855" y="1637922"/>
                  </a:moveTo>
                  <a:lnTo>
                    <a:pt x="234575" y="1637922"/>
                  </a:lnTo>
                  <a:lnTo>
                    <a:pt x="781310" y="1639192"/>
                  </a:lnTo>
                  <a:lnTo>
                    <a:pt x="1331855" y="1639192"/>
                  </a:lnTo>
                  <a:lnTo>
                    <a:pt x="1331855" y="1637922"/>
                  </a:lnTo>
                  <a:close/>
                </a:path>
                <a:path w="1565275" h="1639570">
                  <a:moveTo>
                    <a:pt x="1333125" y="1636652"/>
                  </a:moveTo>
                  <a:lnTo>
                    <a:pt x="232035" y="1636652"/>
                  </a:lnTo>
                  <a:lnTo>
                    <a:pt x="232035" y="1637922"/>
                  </a:lnTo>
                  <a:lnTo>
                    <a:pt x="1333125" y="1637922"/>
                  </a:lnTo>
                  <a:lnTo>
                    <a:pt x="1333125" y="1636652"/>
                  </a:lnTo>
                  <a:close/>
                </a:path>
                <a:path w="1565275" h="1639570">
                  <a:moveTo>
                    <a:pt x="1334395" y="1635382"/>
                  </a:moveTo>
                  <a:lnTo>
                    <a:pt x="230765" y="1635382"/>
                  </a:lnTo>
                  <a:lnTo>
                    <a:pt x="230765" y="1636652"/>
                  </a:lnTo>
                  <a:lnTo>
                    <a:pt x="1334395" y="1636652"/>
                  </a:lnTo>
                  <a:lnTo>
                    <a:pt x="1334395" y="1635382"/>
                  </a:lnTo>
                  <a:close/>
                </a:path>
                <a:path w="1565275" h="1639570">
                  <a:moveTo>
                    <a:pt x="1336935" y="1634112"/>
                  </a:moveTo>
                  <a:lnTo>
                    <a:pt x="229495" y="1634112"/>
                  </a:lnTo>
                  <a:lnTo>
                    <a:pt x="229495" y="1635382"/>
                  </a:lnTo>
                  <a:lnTo>
                    <a:pt x="1336935" y="1635382"/>
                  </a:lnTo>
                  <a:lnTo>
                    <a:pt x="1336935" y="1634112"/>
                  </a:lnTo>
                  <a:close/>
                </a:path>
                <a:path w="1565275" h="1639570">
                  <a:moveTo>
                    <a:pt x="225685" y="1631572"/>
                  </a:moveTo>
                  <a:lnTo>
                    <a:pt x="225685" y="1632842"/>
                  </a:lnTo>
                  <a:lnTo>
                    <a:pt x="226955" y="1632842"/>
                  </a:lnTo>
                  <a:lnTo>
                    <a:pt x="226955" y="1634112"/>
                  </a:lnTo>
                  <a:lnTo>
                    <a:pt x="1338205" y="1634112"/>
                  </a:lnTo>
                  <a:lnTo>
                    <a:pt x="225685" y="1631572"/>
                  </a:lnTo>
                  <a:close/>
                </a:path>
              </a:pathLst>
            </a:custGeom>
            <a:solidFill>
              <a:srgbClr val="676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985613" y="939800"/>
              <a:ext cx="1552575" cy="1626870"/>
            </a:xfrm>
            <a:custGeom>
              <a:avLst/>
              <a:gdLst/>
              <a:ahLst/>
              <a:cxnLst/>
              <a:rect l="l" t="t" r="r" b="b"/>
              <a:pathLst>
                <a:path w="1552575" h="1626870">
                  <a:moveTo>
                    <a:pt x="1338226" y="6350"/>
                  </a:moveTo>
                  <a:lnTo>
                    <a:pt x="214276" y="6350"/>
                  </a:lnTo>
                  <a:lnTo>
                    <a:pt x="1338226" y="7620"/>
                  </a:lnTo>
                  <a:lnTo>
                    <a:pt x="1338226" y="6350"/>
                  </a:lnTo>
                  <a:close/>
                </a:path>
                <a:path w="1552575" h="1626870">
                  <a:moveTo>
                    <a:pt x="216816" y="3810"/>
                  </a:moveTo>
                  <a:lnTo>
                    <a:pt x="215546" y="3810"/>
                  </a:lnTo>
                  <a:lnTo>
                    <a:pt x="215546" y="6350"/>
                  </a:lnTo>
                  <a:lnTo>
                    <a:pt x="216816" y="6350"/>
                  </a:lnTo>
                  <a:lnTo>
                    <a:pt x="216816" y="3810"/>
                  </a:lnTo>
                  <a:close/>
                </a:path>
                <a:path w="1552575" h="1626870">
                  <a:moveTo>
                    <a:pt x="1336956" y="3810"/>
                  </a:moveTo>
                  <a:lnTo>
                    <a:pt x="1335686" y="3810"/>
                  </a:lnTo>
                  <a:lnTo>
                    <a:pt x="1335686" y="6350"/>
                  </a:lnTo>
                  <a:lnTo>
                    <a:pt x="1336956" y="6350"/>
                  </a:lnTo>
                  <a:lnTo>
                    <a:pt x="1336956" y="3810"/>
                  </a:lnTo>
                  <a:close/>
                </a:path>
                <a:path w="1552575" h="1626870">
                  <a:moveTo>
                    <a:pt x="220626" y="2539"/>
                  </a:moveTo>
                  <a:lnTo>
                    <a:pt x="219356" y="2539"/>
                  </a:lnTo>
                  <a:lnTo>
                    <a:pt x="219356" y="3810"/>
                  </a:lnTo>
                  <a:lnTo>
                    <a:pt x="220626" y="3810"/>
                  </a:lnTo>
                  <a:lnTo>
                    <a:pt x="220626" y="2539"/>
                  </a:lnTo>
                  <a:close/>
                </a:path>
                <a:path w="1552575" h="1626870">
                  <a:moveTo>
                    <a:pt x="1333146" y="2539"/>
                  </a:moveTo>
                  <a:lnTo>
                    <a:pt x="1331876" y="2539"/>
                  </a:lnTo>
                  <a:lnTo>
                    <a:pt x="1331876" y="3810"/>
                  </a:lnTo>
                  <a:lnTo>
                    <a:pt x="1333146" y="3810"/>
                  </a:lnTo>
                  <a:lnTo>
                    <a:pt x="1333146" y="2539"/>
                  </a:lnTo>
                  <a:close/>
                </a:path>
                <a:path w="1552575" h="1626870">
                  <a:moveTo>
                    <a:pt x="221896" y="0"/>
                  </a:moveTo>
                  <a:lnTo>
                    <a:pt x="221896" y="2539"/>
                  </a:lnTo>
                  <a:lnTo>
                    <a:pt x="1330606" y="2539"/>
                  </a:lnTo>
                  <a:lnTo>
                    <a:pt x="1330606" y="1270"/>
                  </a:lnTo>
                  <a:lnTo>
                    <a:pt x="221896" y="0"/>
                  </a:lnTo>
                  <a:close/>
                </a:path>
                <a:path w="1552575" h="1626870">
                  <a:moveTo>
                    <a:pt x="8152" y="249047"/>
                  </a:moveTo>
                  <a:lnTo>
                    <a:pt x="1795" y="249047"/>
                  </a:lnTo>
                  <a:lnTo>
                    <a:pt x="1779" y="259080"/>
                  </a:lnTo>
                  <a:lnTo>
                    <a:pt x="8136" y="259080"/>
                  </a:lnTo>
                  <a:lnTo>
                    <a:pt x="8152" y="249047"/>
                  </a:lnTo>
                  <a:close/>
                </a:path>
                <a:path w="1552575" h="1626870">
                  <a:moveTo>
                    <a:pt x="1552469" y="249047"/>
                  </a:moveTo>
                  <a:lnTo>
                    <a:pt x="1546126" y="249047"/>
                  </a:lnTo>
                  <a:lnTo>
                    <a:pt x="1546110" y="259080"/>
                  </a:lnTo>
                  <a:lnTo>
                    <a:pt x="1552453" y="259080"/>
                  </a:lnTo>
                  <a:lnTo>
                    <a:pt x="1552469" y="249047"/>
                  </a:lnTo>
                  <a:close/>
                </a:path>
                <a:path w="1552575" h="1626870">
                  <a:moveTo>
                    <a:pt x="8158" y="245237"/>
                  </a:moveTo>
                  <a:lnTo>
                    <a:pt x="1801" y="245237"/>
                  </a:lnTo>
                  <a:lnTo>
                    <a:pt x="1795" y="248920"/>
                  </a:lnTo>
                  <a:lnTo>
                    <a:pt x="8152" y="248920"/>
                  </a:lnTo>
                  <a:lnTo>
                    <a:pt x="8158" y="245237"/>
                  </a:lnTo>
                  <a:close/>
                </a:path>
                <a:path w="1552575" h="1626870">
                  <a:moveTo>
                    <a:pt x="1552475" y="245237"/>
                  </a:moveTo>
                  <a:lnTo>
                    <a:pt x="1546132" y="245237"/>
                  </a:lnTo>
                  <a:lnTo>
                    <a:pt x="1546126" y="248920"/>
                  </a:lnTo>
                  <a:lnTo>
                    <a:pt x="1552469" y="248920"/>
                  </a:lnTo>
                  <a:lnTo>
                    <a:pt x="1552475" y="245237"/>
                  </a:lnTo>
                  <a:close/>
                </a:path>
                <a:path w="1552575" h="1626870">
                  <a:moveTo>
                    <a:pt x="8172" y="236347"/>
                  </a:moveTo>
                  <a:lnTo>
                    <a:pt x="1815" y="236347"/>
                  </a:lnTo>
                  <a:lnTo>
                    <a:pt x="1801" y="245110"/>
                  </a:lnTo>
                  <a:lnTo>
                    <a:pt x="8158" y="245110"/>
                  </a:lnTo>
                  <a:lnTo>
                    <a:pt x="8172" y="236347"/>
                  </a:lnTo>
                  <a:close/>
                </a:path>
                <a:path w="1552575" h="1626870">
                  <a:moveTo>
                    <a:pt x="1552489" y="236347"/>
                  </a:moveTo>
                  <a:lnTo>
                    <a:pt x="1546146" y="236347"/>
                  </a:lnTo>
                  <a:lnTo>
                    <a:pt x="1546132" y="245110"/>
                  </a:lnTo>
                  <a:lnTo>
                    <a:pt x="1552475" y="245110"/>
                  </a:lnTo>
                  <a:lnTo>
                    <a:pt x="1552489" y="236347"/>
                  </a:lnTo>
                  <a:close/>
                </a:path>
                <a:path w="1552575" h="1626870">
                  <a:moveTo>
                    <a:pt x="8178" y="232537"/>
                  </a:moveTo>
                  <a:lnTo>
                    <a:pt x="1821" y="232537"/>
                  </a:lnTo>
                  <a:lnTo>
                    <a:pt x="1815" y="236220"/>
                  </a:lnTo>
                  <a:lnTo>
                    <a:pt x="8172" y="236220"/>
                  </a:lnTo>
                  <a:lnTo>
                    <a:pt x="8178" y="232537"/>
                  </a:lnTo>
                  <a:close/>
                </a:path>
                <a:path w="1552575" h="1626870">
                  <a:moveTo>
                    <a:pt x="1552495" y="232537"/>
                  </a:moveTo>
                  <a:lnTo>
                    <a:pt x="1546152" y="232537"/>
                  </a:lnTo>
                  <a:lnTo>
                    <a:pt x="1546146" y="236220"/>
                  </a:lnTo>
                  <a:lnTo>
                    <a:pt x="1552489" y="236220"/>
                  </a:lnTo>
                  <a:lnTo>
                    <a:pt x="1552495" y="232537"/>
                  </a:lnTo>
                  <a:close/>
                </a:path>
                <a:path w="1552575" h="1626870">
                  <a:moveTo>
                    <a:pt x="4726" y="223647"/>
                  </a:moveTo>
                  <a:lnTo>
                    <a:pt x="3456" y="223647"/>
                  </a:lnTo>
                  <a:lnTo>
                    <a:pt x="3456" y="225044"/>
                  </a:lnTo>
                  <a:lnTo>
                    <a:pt x="2186" y="225044"/>
                  </a:lnTo>
                  <a:lnTo>
                    <a:pt x="2186" y="227457"/>
                  </a:lnTo>
                  <a:lnTo>
                    <a:pt x="1829" y="227457"/>
                  </a:lnTo>
                  <a:lnTo>
                    <a:pt x="1821" y="232410"/>
                  </a:lnTo>
                  <a:lnTo>
                    <a:pt x="8178" y="232410"/>
                  </a:lnTo>
                  <a:lnTo>
                    <a:pt x="8192" y="223774"/>
                  </a:lnTo>
                  <a:lnTo>
                    <a:pt x="4726" y="223774"/>
                  </a:lnTo>
                  <a:close/>
                </a:path>
                <a:path w="1552575" h="1626870">
                  <a:moveTo>
                    <a:pt x="1550316" y="223647"/>
                  </a:moveTo>
                  <a:lnTo>
                    <a:pt x="1549046" y="223647"/>
                  </a:lnTo>
                  <a:lnTo>
                    <a:pt x="1546166" y="223774"/>
                  </a:lnTo>
                  <a:lnTo>
                    <a:pt x="1546152" y="232410"/>
                  </a:lnTo>
                  <a:lnTo>
                    <a:pt x="1552495" y="232410"/>
                  </a:lnTo>
                  <a:lnTo>
                    <a:pt x="1552503" y="227457"/>
                  </a:lnTo>
                  <a:lnTo>
                    <a:pt x="1551586" y="227457"/>
                  </a:lnTo>
                  <a:lnTo>
                    <a:pt x="1551586" y="225044"/>
                  </a:lnTo>
                  <a:lnTo>
                    <a:pt x="1550316" y="225044"/>
                  </a:lnTo>
                  <a:lnTo>
                    <a:pt x="1550316" y="223647"/>
                  </a:lnTo>
                  <a:close/>
                </a:path>
                <a:path w="1552575" h="1626870">
                  <a:moveTo>
                    <a:pt x="7266" y="219710"/>
                  </a:moveTo>
                  <a:lnTo>
                    <a:pt x="5996" y="219710"/>
                  </a:lnTo>
                  <a:lnTo>
                    <a:pt x="5996" y="222504"/>
                  </a:lnTo>
                  <a:lnTo>
                    <a:pt x="4726" y="222504"/>
                  </a:lnTo>
                  <a:lnTo>
                    <a:pt x="4726" y="223647"/>
                  </a:lnTo>
                  <a:lnTo>
                    <a:pt x="8192" y="223647"/>
                  </a:lnTo>
                  <a:lnTo>
                    <a:pt x="8198" y="219963"/>
                  </a:lnTo>
                  <a:lnTo>
                    <a:pt x="7266" y="219963"/>
                  </a:lnTo>
                  <a:lnTo>
                    <a:pt x="7266" y="219710"/>
                  </a:lnTo>
                  <a:close/>
                </a:path>
                <a:path w="1552575" h="1626870">
                  <a:moveTo>
                    <a:pt x="1547776" y="219710"/>
                  </a:moveTo>
                  <a:lnTo>
                    <a:pt x="1546506" y="219710"/>
                  </a:lnTo>
                  <a:lnTo>
                    <a:pt x="1546506" y="219963"/>
                  </a:lnTo>
                  <a:lnTo>
                    <a:pt x="1546172" y="219963"/>
                  </a:lnTo>
                  <a:lnTo>
                    <a:pt x="1546166" y="223647"/>
                  </a:lnTo>
                  <a:lnTo>
                    <a:pt x="1549046" y="223647"/>
                  </a:lnTo>
                  <a:lnTo>
                    <a:pt x="1549046" y="221107"/>
                  </a:lnTo>
                  <a:lnTo>
                    <a:pt x="1547776" y="221107"/>
                  </a:lnTo>
                  <a:lnTo>
                    <a:pt x="1547776" y="219710"/>
                  </a:lnTo>
                  <a:close/>
                </a:path>
                <a:path w="1552575" h="1626870">
                  <a:moveTo>
                    <a:pt x="8200" y="218694"/>
                  </a:moveTo>
                  <a:lnTo>
                    <a:pt x="7266" y="218694"/>
                  </a:lnTo>
                  <a:lnTo>
                    <a:pt x="7266" y="219710"/>
                  </a:lnTo>
                  <a:lnTo>
                    <a:pt x="8198" y="219710"/>
                  </a:lnTo>
                  <a:lnTo>
                    <a:pt x="8200" y="218694"/>
                  </a:lnTo>
                  <a:close/>
                </a:path>
                <a:path w="1552575" h="1626870">
                  <a:moveTo>
                    <a:pt x="1546506" y="218694"/>
                  </a:moveTo>
                  <a:lnTo>
                    <a:pt x="1546174" y="218694"/>
                  </a:lnTo>
                  <a:lnTo>
                    <a:pt x="1546172" y="219710"/>
                  </a:lnTo>
                  <a:lnTo>
                    <a:pt x="1546506" y="219710"/>
                  </a:lnTo>
                  <a:lnTo>
                    <a:pt x="1546506" y="218694"/>
                  </a:lnTo>
                  <a:close/>
                </a:path>
                <a:path w="1552575" h="1626870">
                  <a:moveTo>
                    <a:pt x="8136" y="259080"/>
                  </a:moveTo>
                  <a:lnTo>
                    <a:pt x="1779" y="259080"/>
                  </a:lnTo>
                  <a:lnTo>
                    <a:pt x="1770" y="265430"/>
                  </a:lnTo>
                  <a:lnTo>
                    <a:pt x="8126" y="265430"/>
                  </a:lnTo>
                  <a:lnTo>
                    <a:pt x="8136" y="259080"/>
                  </a:lnTo>
                  <a:close/>
                </a:path>
                <a:path w="1552575" h="1626870">
                  <a:moveTo>
                    <a:pt x="1552453" y="259080"/>
                  </a:moveTo>
                  <a:lnTo>
                    <a:pt x="1546110" y="259080"/>
                  </a:lnTo>
                  <a:lnTo>
                    <a:pt x="1546100" y="265430"/>
                  </a:lnTo>
                  <a:lnTo>
                    <a:pt x="1552444" y="265430"/>
                  </a:lnTo>
                  <a:lnTo>
                    <a:pt x="1552453" y="259080"/>
                  </a:lnTo>
                  <a:close/>
                </a:path>
                <a:path w="1552575" h="1626870">
                  <a:moveTo>
                    <a:pt x="8126" y="265430"/>
                  </a:moveTo>
                  <a:lnTo>
                    <a:pt x="1770" y="265430"/>
                  </a:lnTo>
                  <a:lnTo>
                    <a:pt x="1760" y="271780"/>
                  </a:lnTo>
                  <a:lnTo>
                    <a:pt x="8116" y="271780"/>
                  </a:lnTo>
                  <a:lnTo>
                    <a:pt x="8126" y="265430"/>
                  </a:lnTo>
                  <a:close/>
                </a:path>
                <a:path w="1552575" h="1626870">
                  <a:moveTo>
                    <a:pt x="1552444" y="265430"/>
                  </a:moveTo>
                  <a:lnTo>
                    <a:pt x="1546100" y="265430"/>
                  </a:lnTo>
                  <a:lnTo>
                    <a:pt x="1546090" y="271780"/>
                  </a:lnTo>
                  <a:lnTo>
                    <a:pt x="1552434" y="271780"/>
                  </a:lnTo>
                  <a:lnTo>
                    <a:pt x="1552444" y="265430"/>
                  </a:lnTo>
                  <a:close/>
                </a:path>
                <a:path w="1552575" h="1626870">
                  <a:moveTo>
                    <a:pt x="8116" y="271780"/>
                  </a:moveTo>
                  <a:lnTo>
                    <a:pt x="1760" y="271780"/>
                  </a:lnTo>
                  <a:lnTo>
                    <a:pt x="1750" y="278130"/>
                  </a:lnTo>
                  <a:lnTo>
                    <a:pt x="8106" y="278130"/>
                  </a:lnTo>
                  <a:lnTo>
                    <a:pt x="8116" y="271780"/>
                  </a:lnTo>
                  <a:close/>
                </a:path>
                <a:path w="1552575" h="1626870">
                  <a:moveTo>
                    <a:pt x="1552434" y="271780"/>
                  </a:moveTo>
                  <a:lnTo>
                    <a:pt x="1546090" y="271780"/>
                  </a:lnTo>
                  <a:lnTo>
                    <a:pt x="1546080" y="278130"/>
                  </a:lnTo>
                  <a:lnTo>
                    <a:pt x="1552424" y="278130"/>
                  </a:lnTo>
                  <a:lnTo>
                    <a:pt x="1552434" y="271780"/>
                  </a:lnTo>
                  <a:close/>
                </a:path>
                <a:path w="1552575" h="1626870">
                  <a:moveTo>
                    <a:pt x="8106" y="278130"/>
                  </a:moveTo>
                  <a:lnTo>
                    <a:pt x="1750" y="278130"/>
                  </a:lnTo>
                  <a:lnTo>
                    <a:pt x="1690" y="316230"/>
                  </a:lnTo>
                  <a:lnTo>
                    <a:pt x="8046" y="316230"/>
                  </a:lnTo>
                  <a:lnTo>
                    <a:pt x="8106" y="278130"/>
                  </a:lnTo>
                  <a:close/>
                </a:path>
                <a:path w="1552575" h="1626870">
                  <a:moveTo>
                    <a:pt x="1552424" y="278130"/>
                  </a:moveTo>
                  <a:lnTo>
                    <a:pt x="1546080" y="278130"/>
                  </a:lnTo>
                  <a:lnTo>
                    <a:pt x="1546020" y="316230"/>
                  </a:lnTo>
                  <a:lnTo>
                    <a:pt x="1552364" y="316230"/>
                  </a:lnTo>
                  <a:lnTo>
                    <a:pt x="1552424" y="278130"/>
                  </a:lnTo>
                  <a:close/>
                </a:path>
                <a:path w="1552575" h="1626870">
                  <a:moveTo>
                    <a:pt x="8046" y="316230"/>
                  </a:moveTo>
                  <a:lnTo>
                    <a:pt x="1690" y="316230"/>
                  </a:lnTo>
                  <a:lnTo>
                    <a:pt x="1680" y="322580"/>
                  </a:lnTo>
                  <a:lnTo>
                    <a:pt x="8036" y="322580"/>
                  </a:lnTo>
                  <a:lnTo>
                    <a:pt x="8046" y="316230"/>
                  </a:lnTo>
                  <a:close/>
                </a:path>
                <a:path w="1552575" h="1626870">
                  <a:moveTo>
                    <a:pt x="1552364" y="316230"/>
                  </a:moveTo>
                  <a:lnTo>
                    <a:pt x="1546020" y="316230"/>
                  </a:lnTo>
                  <a:lnTo>
                    <a:pt x="1546010" y="322580"/>
                  </a:lnTo>
                  <a:lnTo>
                    <a:pt x="1552354" y="322580"/>
                  </a:lnTo>
                  <a:lnTo>
                    <a:pt x="1552364" y="316230"/>
                  </a:lnTo>
                  <a:close/>
                </a:path>
                <a:path w="1552575" h="1626870">
                  <a:moveTo>
                    <a:pt x="8036" y="322580"/>
                  </a:moveTo>
                  <a:lnTo>
                    <a:pt x="1680" y="322580"/>
                  </a:lnTo>
                  <a:lnTo>
                    <a:pt x="1670" y="328930"/>
                  </a:lnTo>
                  <a:lnTo>
                    <a:pt x="8026" y="328930"/>
                  </a:lnTo>
                  <a:lnTo>
                    <a:pt x="8036" y="322580"/>
                  </a:lnTo>
                  <a:close/>
                </a:path>
                <a:path w="1552575" h="1626870">
                  <a:moveTo>
                    <a:pt x="1552354" y="322580"/>
                  </a:moveTo>
                  <a:lnTo>
                    <a:pt x="1546010" y="322580"/>
                  </a:lnTo>
                  <a:lnTo>
                    <a:pt x="1546000" y="328930"/>
                  </a:lnTo>
                  <a:lnTo>
                    <a:pt x="1552344" y="328930"/>
                  </a:lnTo>
                  <a:lnTo>
                    <a:pt x="1552354" y="322580"/>
                  </a:lnTo>
                  <a:close/>
                </a:path>
                <a:path w="1552575" h="1626870">
                  <a:moveTo>
                    <a:pt x="8026" y="328930"/>
                  </a:moveTo>
                  <a:lnTo>
                    <a:pt x="1670" y="328930"/>
                  </a:lnTo>
                  <a:lnTo>
                    <a:pt x="1650" y="341630"/>
                  </a:lnTo>
                  <a:lnTo>
                    <a:pt x="8006" y="341630"/>
                  </a:lnTo>
                  <a:lnTo>
                    <a:pt x="8026" y="328930"/>
                  </a:lnTo>
                  <a:close/>
                </a:path>
                <a:path w="1552575" h="1626870">
                  <a:moveTo>
                    <a:pt x="1552344" y="328930"/>
                  </a:moveTo>
                  <a:lnTo>
                    <a:pt x="1546000" y="328930"/>
                  </a:lnTo>
                  <a:lnTo>
                    <a:pt x="1545980" y="341630"/>
                  </a:lnTo>
                  <a:lnTo>
                    <a:pt x="1552324" y="341630"/>
                  </a:lnTo>
                  <a:lnTo>
                    <a:pt x="1552344" y="328930"/>
                  </a:lnTo>
                  <a:close/>
                </a:path>
                <a:path w="1552575" h="1626870">
                  <a:moveTo>
                    <a:pt x="8006" y="341630"/>
                  </a:moveTo>
                  <a:lnTo>
                    <a:pt x="1650" y="341630"/>
                  </a:lnTo>
                  <a:lnTo>
                    <a:pt x="1611" y="367030"/>
                  </a:lnTo>
                  <a:lnTo>
                    <a:pt x="7966" y="367030"/>
                  </a:lnTo>
                  <a:lnTo>
                    <a:pt x="8006" y="341630"/>
                  </a:lnTo>
                  <a:close/>
                </a:path>
                <a:path w="1552575" h="1626870">
                  <a:moveTo>
                    <a:pt x="1552324" y="341630"/>
                  </a:moveTo>
                  <a:lnTo>
                    <a:pt x="1545980" y="341630"/>
                  </a:lnTo>
                  <a:lnTo>
                    <a:pt x="1545940" y="367030"/>
                  </a:lnTo>
                  <a:lnTo>
                    <a:pt x="1552285" y="367030"/>
                  </a:lnTo>
                  <a:lnTo>
                    <a:pt x="1552324" y="341630"/>
                  </a:lnTo>
                  <a:close/>
                </a:path>
                <a:path w="1552575" h="1626870">
                  <a:moveTo>
                    <a:pt x="7966" y="367030"/>
                  </a:moveTo>
                  <a:lnTo>
                    <a:pt x="1611" y="367030"/>
                  </a:lnTo>
                  <a:lnTo>
                    <a:pt x="1581" y="386080"/>
                  </a:lnTo>
                  <a:lnTo>
                    <a:pt x="7936" y="386080"/>
                  </a:lnTo>
                  <a:lnTo>
                    <a:pt x="7966" y="367030"/>
                  </a:lnTo>
                  <a:close/>
                </a:path>
                <a:path w="1552575" h="1626870">
                  <a:moveTo>
                    <a:pt x="1552285" y="367030"/>
                  </a:moveTo>
                  <a:lnTo>
                    <a:pt x="1545940" y="367030"/>
                  </a:lnTo>
                  <a:lnTo>
                    <a:pt x="1545910" y="386080"/>
                  </a:lnTo>
                  <a:lnTo>
                    <a:pt x="1552255" y="386080"/>
                  </a:lnTo>
                  <a:lnTo>
                    <a:pt x="1552285" y="367030"/>
                  </a:lnTo>
                  <a:close/>
                </a:path>
                <a:path w="1552575" h="1626870">
                  <a:moveTo>
                    <a:pt x="7936" y="386080"/>
                  </a:moveTo>
                  <a:lnTo>
                    <a:pt x="1581" y="386080"/>
                  </a:lnTo>
                  <a:lnTo>
                    <a:pt x="1541" y="411480"/>
                  </a:lnTo>
                  <a:lnTo>
                    <a:pt x="7896" y="411480"/>
                  </a:lnTo>
                  <a:lnTo>
                    <a:pt x="7936" y="386080"/>
                  </a:lnTo>
                  <a:close/>
                </a:path>
                <a:path w="1552575" h="1626870">
                  <a:moveTo>
                    <a:pt x="1552255" y="386080"/>
                  </a:moveTo>
                  <a:lnTo>
                    <a:pt x="1545910" y="386080"/>
                  </a:lnTo>
                  <a:lnTo>
                    <a:pt x="1545870" y="411480"/>
                  </a:lnTo>
                  <a:lnTo>
                    <a:pt x="1552215" y="411480"/>
                  </a:lnTo>
                  <a:lnTo>
                    <a:pt x="1552255" y="386080"/>
                  </a:lnTo>
                  <a:close/>
                </a:path>
                <a:path w="1552575" h="1626870">
                  <a:moveTo>
                    <a:pt x="7896" y="411480"/>
                  </a:moveTo>
                  <a:lnTo>
                    <a:pt x="1541" y="411480"/>
                  </a:lnTo>
                  <a:lnTo>
                    <a:pt x="1482" y="449580"/>
                  </a:lnTo>
                  <a:lnTo>
                    <a:pt x="7836" y="449580"/>
                  </a:lnTo>
                  <a:lnTo>
                    <a:pt x="7896" y="411480"/>
                  </a:lnTo>
                  <a:close/>
                </a:path>
                <a:path w="1552575" h="1626870">
                  <a:moveTo>
                    <a:pt x="1552215" y="411480"/>
                  </a:moveTo>
                  <a:lnTo>
                    <a:pt x="1545870" y="411480"/>
                  </a:lnTo>
                  <a:lnTo>
                    <a:pt x="1545810" y="449580"/>
                  </a:lnTo>
                  <a:lnTo>
                    <a:pt x="1552156" y="449580"/>
                  </a:lnTo>
                  <a:lnTo>
                    <a:pt x="1552215" y="411480"/>
                  </a:lnTo>
                  <a:close/>
                </a:path>
                <a:path w="1552575" h="1626870">
                  <a:moveTo>
                    <a:pt x="7836" y="449580"/>
                  </a:moveTo>
                  <a:lnTo>
                    <a:pt x="1482" y="449580"/>
                  </a:lnTo>
                  <a:lnTo>
                    <a:pt x="1442" y="474980"/>
                  </a:lnTo>
                  <a:lnTo>
                    <a:pt x="7796" y="474980"/>
                  </a:lnTo>
                  <a:lnTo>
                    <a:pt x="7836" y="449580"/>
                  </a:lnTo>
                  <a:close/>
                </a:path>
                <a:path w="1552575" h="1626870">
                  <a:moveTo>
                    <a:pt x="1552156" y="449580"/>
                  </a:moveTo>
                  <a:lnTo>
                    <a:pt x="1545810" y="449580"/>
                  </a:lnTo>
                  <a:lnTo>
                    <a:pt x="1545770" y="474980"/>
                  </a:lnTo>
                  <a:lnTo>
                    <a:pt x="1552116" y="474980"/>
                  </a:lnTo>
                  <a:lnTo>
                    <a:pt x="1552156" y="449580"/>
                  </a:lnTo>
                  <a:close/>
                </a:path>
                <a:path w="1552575" h="1626870">
                  <a:moveTo>
                    <a:pt x="7796" y="474980"/>
                  </a:moveTo>
                  <a:lnTo>
                    <a:pt x="1442" y="474980"/>
                  </a:lnTo>
                  <a:lnTo>
                    <a:pt x="1323" y="551180"/>
                  </a:lnTo>
                  <a:lnTo>
                    <a:pt x="7676" y="551180"/>
                  </a:lnTo>
                  <a:lnTo>
                    <a:pt x="7796" y="474980"/>
                  </a:lnTo>
                  <a:close/>
                </a:path>
                <a:path w="1552575" h="1626870">
                  <a:moveTo>
                    <a:pt x="1552116" y="474980"/>
                  </a:moveTo>
                  <a:lnTo>
                    <a:pt x="1545770" y="474980"/>
                  </a:lnTo>
                  <a:lnTo>
                    <a:pt x="1545650" y="551180"/>
                  </a:lnTo>
                  <a:lnTo>
                    <a:pt x="1551997" y="551180"/>
                  </a:lnTo>
                  <a:lnTo>
                    <a:pt x="1552116" y="474980"/>
                  </a:lnTo>
                  <a:close/>
                </a:path>
                <a:path w="1552575" h="1626870">
                  <a:moveTo>
                    <a:pt x="7676" y="551180"/>
                  </a:moveTo>
                  <a:lnTo>
                    <a:pt x="1323" y="551180"/>
                  </a:lnTo>
                  <a:lnTo>
                    <a:pt x="1303" y="563880"/>
                  </a:lnTo>
                  <a:lnTo>
                    <a:pt x="7656" y="563880"/>
                  </a:lnTo>
                  <a:lnTo>
                    <a:pt x="7676" y="551180"/>
                  </a:lnTo>
                  <a:close/>
                </a:path>
                <a:path w="1552575" h="1626870">
                  <a:moveTo>
                    <a:pt x="1551997" y="551180"/>
                  </a:moveTo>
                  <a:lnTo>
                    <a:pt x="1545650" y="551180"/>
                  </a:lnTo>
                  <a:lnTo>
                    <a:pt x="1545630" y="563880"/>
                  </a:lnTo>
                  <a:lnTo>
                    <a:pt x="1551977" y="563880"/>
                  </a:lnTo>
                  <a:lnTo>
                    <a:pt x="1551997" y="551180"/>
                  </a:lnTo>
                  <a:close/>
                </a:path>
                <a:path w="1552575" h="1626870">
                  <a:moveTo>
                    <a:pt x="7656" y="563880"/>
                  </a:moveTo>
                  <a:lnTo>
                    <a:pt x="1303" y="563880"/>
                  </a:lnTo>
                  <a:lnTo>
                    <a:pt x="1154" y="659130"/>
                  </a:lnTo>
                  <a:lnTo>
                    <a:pt x="7506" y="659130"/>
                  </a:lnTo>
                  <a:lnTo>
                    <a:pt x="7656" y="563880"/>
                  </a:lnTo>
                  <a:close/>
                </a:path>
                <a:path w="1552575" h="1626870">
                  <a:moveTo>
                    <a:pt x="1551977" y="563880"/>
                  </a:moveTo>
                  <a:lnTo>
                    <a:pt x="1545630" y="563880"/>
                  </a:lnTo>
                  <a:lnTo>
                    <a:pt x="1545480" y="659130"/>
                  </a:lnTo>
                  <a:lnTo>
                    <a:pt x="1551828" y="659130"/>
                  </a:lnTo>
                  <a:lnTo>
                    <a:pt x="1551977" y="563880"/>
                  </a:lnTo>
                  <a:close/>
                </a:path>
                <a:path w="1552575" h="1626870">
                  <a:moveTo>
                    <a:pt x="7506" y="659130"/>
                  </a:moveTo>
                  <a:lnTo>
                    <a:pt x="1154" y="659130"/>
                  </a:lnTo>
                  <a:lnTo>
                    <a:pt x="887" y="830580"/>
                  </a:lnTo>
                  <a:lnTo>
                    <a:pt x="7236" y="830580"/>
                  </a:lnTo>
                  <a:lnTo>
                    <a:pt x="7506" y="659130"/>
                  </a:lnTo>
                  <a:close/>
                </a:path>
                <a:path w="1552575" h="1626870">
                  <a:moveTo>
                    <a:pt x="1551828" y="659130"/>
                  </a:moveTo>
                  <a:lnTo>
                    <a:pt x="1545480" y="659130"/>
                  </a:lnTo>
                  <a:lnTo>
                    <a:pt x="1545210" y="830580"/>
                  </a:lnTo>
                  <a:lnTo>
                    <a:pt x="1551560" y="830580"/>
                  </a:lnTo>
                  <a:lnTo>
                    <a:pt x="1551828" y="659130"/>
                  </a:lnTo>
                  <a:close/>
                </a:path>
                <a:path w="1552575" h="1626870">
                  <a:moveTo>
                    <a:pt x="7236" y="830580"/>
                  </a:moveTo>
                  <a:lnTo>
                    <a:pt x="887" y="830580"/>
                  </a:lnTo>
                  <a:lnTo>
                    <a:pt x="777" y="900430"/>
                  </a:lnTo>
                  <a:lnTo>
                    <a:pt x="7126" y="900430"/>
                  </a:lnTo>
                  <a:lnTo>
                    <a:pt x="7236" y="830580"/>
                  </a:lnTo>
                  <a:close/>
                </a:path>
                <a:path w="1552575" h="1626870">
                  <a:moveTo>
                    <a:pt x="1551560" y="830580"/>
                  </a:moveTo>
                  <a:lnTo>
                    <a:pt x="1545210" y="830580"/>
                  </a:lnTo>
                  <a:lnTo>
                    <a:pt x="1545100" y="900430"/>
                  </a:lnTo>
                  <a:lnTo>
                    <a:pt x="1551451" y="900430"/>
                  </a:lnTo>
                  <a:lnTo>
                    <a:pt x="1551560" y="830580"/>
                  </a:lnTo>
                  <a:close/>
                </a:path>
                <a:path w="1552575" h="1626870">
                  <a:moveTo>
                    <a:pt x="7126" y="900430"/>
                  </a:moveTo>
                  <a:lnTo>
                    <a:pt x="777" y="900430"/>
                  </a:lnTo>
                  <a:lnTo>
                    <a:pt x="688" y="957580"/>
                  </a:lnTo>
                  <a:lnTo>
                    <a:pt x="7036" y="957580"/>
                  </a:lnTo>
                  <a:lnTo>
                    <a:pt x="7126" y="900430"/>
                  </a:lnTo>
                  <a:close/>
                </a:path>
                <a:path w="1552575" h="1626870">
                  <a:moveTo>
                    <a:pt x="1551451" y="900430"/>
                  </a:moveTo>
                  <a:lnTo>
                    <a:pt x="1545100" y="900430"/>
                  </a:lnTo>
                  <a:lnTo>
                    <a:pt x="1545010" y="957580"/>
                  </a:lnTo>
                  <a:lnTo>
                    <a:pt x="1551362" y="957580"/>
                  </a:lnTo>
                  <a:lnTo>
                    <a:pt x="1551451" y="900430"/>
                  </a:lnTo>
                  <a:close/>
                </a:path>
                <a:path w="1552575" h="1626870">
                  <a:moveTo>
                    <a:pt x="7036" y="957580"/>
                  </a:moveTo>
                  <a:lnTo>
                    <a:pt x="688" y="957580"/>
                  </a:lnTo>
                  <a:lnTo>
                    <a:pt x="658" y="976630"/>
                  </a:lnTo>
                  <a:lnTo>
                    <a:pt x="7006" y="976630"/>
                  </a:lnTo>
                  <a:lnTo>
                    <a:pt x="7036" y="957580"/>
                  </a:lnTo>
                  <a:close/>
                </a:path>
                <a:path w="1552575" h="1626870">
                  <a:moveTo>
                    <a:pt x="1551362" y="957580"/>
                  </a:moveTo>
                  <a:lnTo>
                    <a:pt x="1545010" y="957580"/>
                  </a:lnTo>
                  <a:lnTo>
                    <a:pt x="1544980" y="976630"/>
                  </a:lnTo>
                  <a:lnTo>
                    <a:pt x="1551332" y="976630"/>
                  </a:lnTo>
                  <a:lnTo>
                    <a:pt x="1551362" y="957580"/>
                  </a:lnTo>
                  <a:close/>
                </a:path>
                <a:path w="1552575" h="1626870">
                  <a:moveTo>
                    <a:pt x="7006" y="976630"/>
                  </a:moveTo>
                  <a:lnTo>
                    <a:pt x="658" y="976630"/>
                  </a:lnTo>
                  <a:lnTo>
                    <a:pt x="583" y="1024890"/>
                  </a:lnTo>
                  <a:lnTo>
                    <a:pt x="6930" y="1024890"/>
                  </a:lnTo>
                  <a:lnTo>
                    <a:pt x="7006" y="976630"/>
                  </a:lnTo>
                  <a:close/>
                </a:path>
                <a:path w="1552575" h="1626870">
                  <a:moveTo>
                    <a:pt x="1551332" y="976630"/>
                  </a:moveTo>
                  <a:lnTo>
                    <a:pt x="1544980" y="976630"/>
                  </a:lnTo>
                  <a:lnTo>
                    <a:pt x="1544904" y="1024890"/>
                  </a:lnTo>
                  <a:lnTo>
                    <a:pt x="1551257" y="1024890"/>
                  </a:lnTo>
                  <a:lnTo>
                    <a:pt x="1551332" y="976630"/>
                  </a:lnTo>
                  <a:close/>
                </a:path>
                <a:path w="1552575" h="1626870">
                  <a:moveTo>
                    <a:pt x="6930" y="1024890"/>
                  </a:moveTo>
                  <a:lnTo>
                    <a:pt x="583" y="1024890"/>
                  </a:lnTo>
                  <a:lnTo>
                    <a:pt x="559" y="1040130"/>
                  </a:lnTo>
                  <a:lnTo>
                    <a:pt x="6906" y="1040130"/>
                  </a:lnTo>
                  <a:lnTo>
                    <a:pt x="6930" y="1024890"/>
                  </a:lnTo>
                  <a:close/>
                </a:path>
                <a:path w="1552575" h="1626870">
                  <a:moveTo>
                    <a:pt x="1551257" y="1024890"/>
                  </a:moveTo>
                  <a:lnTo>
                    <a:pt x="1544904" y="1024890"/>
                  </a:lnTo>
                  <a:lnTo>
                    <a:pt x="1544880" y="1040130"/>
                  </a:lnTo>
                  <a:lnTo>
                    <a:pt x="1551233" y="1040130"/>
                  </a:lnTo>
                  <a:lnTo>
                    <a:pt x="1551257" y="1024890"/>
                  </a:lnTo>
                  <a:close/>
                </a:path>
                <a:path w="1552575" h="1626870">
                  <a:moveTo>
                    <a:pt x="6906" y="1040130"/>
                  </a:moveTo>
                  <a:lnTo>
                    <a:pt x="559" y="1040130"/>
                  </a:lnTo>
                  <a:lnTo>
                    <a:pt x="519" y="1065530"/>
                  </a:lnTo>
                  <a:lnTo>
                    <a:pt x="6866" y="1065530"/>
                  </a:lnTo>
                  <a:lnTo>
                    <a:pt x="6906" y="1040130"/>
                  </a:lnTo>
                  <a:close/>
                </a:path>
                <a:path w="1552575" h="1626870">
                  <a:moveTo>
                    <a:pt x="1551233" y="1040130"/>
                  </a:moveTo>
                  <a:lnTo>
                    <a:pt x="1544880" y="1040130"/>
                  </a:lnTo>
                  <a:lnTo>
                    <a:pt x="1544840" y="1065530"/>
                  </a:lnTo>
                  <a:lnTo>
                    <a:pt x="1551193" y="1065530"/>
                  </a:lnTo>
                  <a:lnTo>
                    <a:pt x="1551233" y="1040130"/>
                  </a:lnTo>
                  <a:close/>
                </a:path>
                <a:path w="1552575" h="1626870">
                  <a:moveTo>
                    <a:pt x="6866" y="1065530"/>
                  </a:moveTo>
                  <a:lnTo>
                    <a:pt x="519" y="1065530"/>
                  </a:lnTo>
                  <a:lnTo>
                    <a:pt x="500" y="1078230"/>
                  </a:lnTo>
                  <a:lnTo>
                    <a:pt x="6846" y="1078230"/>
                  </a:lnTo>
                  <a:lnTo>
                    <a:pt x="6866" y="1065530"/>
                  </a:lnTo>
                  <a:close/>
                </a:path>
                <a:path w="1552575" h="1626870">
                  <a:moveTo>
                    <a:pt x="1551193" y="1065530"/>
                  </a:moveTo>
                  <a:lnTo>
                    <a:pt x="1544840" y="1065530"/>
                  </a:lnTo>
                  <a:lnTo>
                    <a:pt x="1544820" y="1078230"/>
                  </a:lnTo>
                  <a:lnTo>
                    <a:pt x="1551174" y="1078230"/>
                  </a:lnTo>
                  <a:lnTo>
                    <a:pt x="1551193" y="1065530"/>
                  </a:lnTo>
                  <a:close/>
                </a:path>
                <a:path w="1552575" h="1626870">
                  <a:moveTo>
                    <a:pt x="6846" y="1078230"/>
                  </a:moveTo>
                  <a:lnTo>
                    <a:pt x="500" y="1078230"/>
                  </a:lnTo>
                  <a:lnTo>
                    <a:pt x="400" y="1141730"/>
                  </a:lnTo>
                  <a:lnTo>
                    <a:pt x="6746" y="1141730"/>
                  </a:lnTo>
                  <a:lnTo>
                    <a:pt x="6846" y="1078230"/>
                  </a:lnTo>
                  <a:close/>
                </a:path>
                <a:path w="1552575" h="1626870">
                  <a:moveTo>
                    <a:pt x="1551174" y="1078230"/>
                  </a:moveTo>
                  <a:lnTo>
                    <a:pt x="1544820" y="1078230"/>
                  </a:lnTo>
                  <a:lnTo>
                    <a:pt x="1544720" y="1141730"/>
                  </a:lnTo>
                  <a:lnTo>
                    <a:pt x="1551074" y="1141730"/>
                  </a:lnTo>
                  <a:lnTo>
                    <a:pt x="1551174" y="1078230"/>
                  </a:lnTo>
                  <a:close/>
                </a:path>
                <a:path w="1552575" h="1626870">
                  <a:moveTo>
                    <a:pt x="6746" y="1141730"/>
                  </a:moveTo>
                  <a:lnTo>
                    <a:pt x="400" y="1141730"/>
                  </a:lnTo>
                  <a:lnTo>
                    <a:pt x="351" y="1173480"/>
                  </a:lnTo>
                  <a:lnTo>
                    <a:pt x="6696" y="1173480"/>
                  </a:lnTo>
                  <a:lnTo>
                    <a:pt x="6746" y="1141730"/>
                  </a:lnTo>
                  <a:close/>
                </a:path>
                <a:path w="1552575" h="1626870">
                  <a:moveTo>
                    <a:pt x="1551074" y="1141730"/>
                  </a:moveTo>
                  <a:lnTo>
                    <a:pt x="1544720" y="1141730"/>
                  </a:lnTo>
                  <a:lnTo>
                    <a:pt x="1544670" y="1173480"/>
                  </a:lnTo>
                  <a:lnTo>
                    <a:pt x="1551025" y="1173480"/>
                  </a:lnTo>
                  <a:lnTo>
                    <a:pt x="1551074" y="1141730"/>
                  </a:lnTo>
                  <a:close/>
                </a:path>
                <a:path w="1552575" h="1626870">
                  <a:moveTo>
                    <a:pt x="6696" y="1173480"/>
                  </a:moveTo>
                  <a:lnTo>
                    <a:pt x="351" y="1173480"/>
                  </a:lnTo>
                  <a:lnTo>
                    <a:pt x="291" y="1211580"/>
                  </a:lnTo>
                  <a:lnTo>
                    <a:pt x="6636" y="1211580"/>
                  </a:lnTo>
                  <a:lnTo>
                    <a:pt x="6696" y="1173480"/>
                  </a:lnTo>
                  <a:close/>
                </a:path>
                <a:path w="1552575" h="1626870">
                  <a:moveTo>
                    <a:pt x="1551025" y="1173480"/>
                  </a:moveTo>
                  <a:lnTo>
                    <a:pt x="1544670" y="1173480"/>
                  </a:lnTo>
                  <a:lnTo>
                    <a:pt x="1544610" y="1211580"/>
                  </a:lnTo>
                  <a:lnTo>
                    <a:pt x="1550965" y="1211580"/>
                  </a:lnTo>
                  <a:lnTo>
                    <a:pt x="1551025" y="1173480"/>
                  </a:lnTo>
                  <a:close/>
                </a:path>
                <a:path w="1552575" h="1626870">
                  <a:moveTo>
                    <a:pt x="6636" y="1211580"/>
                  </a:moveTo>
                  <a:lnTo>
                    <a:pt x="291" y="1211580"/>
                  </a:lnTo>
                  <a:lnTo>
                    <a:pt x="281" y="1217930"/>
                  </a:lnTo>
                  <a:lnTo>
                    <a:pt x="6626" y="1217930"/>
                  </a:lnTo>
                  <a:lnTo>
                    <a:pt x="6636" y="1211580"/>
                  </a:lnTo>
                  <a:close/>
                </a:path>
                <a:path w="1552575" h="1626870">
                  <a:moveTo>
                    <a:pt x="1550965" y="1211580"/>
                  </a:moveTo>
                  <a:lnTo>
                    <a:pt x="1544610" y="1211580"/>
                  </a:lnTo>
                  <a:lnTo>
                    <a:pt x="1544600" y="1217930"/>
                  </a:lnTo>
                  <a:lnTo>
                    <a:pt x="1550955" y="1217930"/>
                  </a:lnTo>
                  <a:lnTo>
                    <a:pt x="1550965" y="1211580"/>
                  </a:lnTo>
                  <a:close/>
                </a:path>
                <a:path w="1552575" h="1626870">
                  <a:moveTo>
                    <a:pt x="6626" y="1217930"/>
                  </a:moveTo>
                  <a:lnTo>
                    <a:pt x="281" y="1217930"/>
                  </a:lnTo>
                  <a:lnTo>
                    <a:pt x="252" y="1236980"/>
                  </a:lnTo>
                  <a:lnTo>
                    <a:pt x="6596" y="1236980"/>
                  </a:lnTo>
                  <a:lnTo>
                    <a:pt x="6626" y="1217930"/>
                  </a:lnTo>
                  <a:close/>
                </a:path>
                <a:path w="1552575" h="1626870">
                  <a:moveTo>
                    <a:pt x="1550955" y="1217930"/>
                  </a:moveTo>
                  <a:lnTo>
                    <a:pt x="1544600" y="1217930"/>
                  </a:lnTo>
                  <a:lnTo>
                    <a:pt x="1544570" y="1236980"/>
                  </a:lnTo>
                  <a:lnTo>
                    <a:pt x="1550925" y="1236980"/>
                  </a:lnTo>
                  <a:lnTo>
                    <a:pt x="1550955" y="1217930"/>
                  </a:lnTo>
                  <a:close/>
                </a:path>
                <a:path w="1552575" h="1626870">
                  <a:moveTo>
                    <a:pt x="6596" y="1236980"/>
                  </a:moveTo>
                  <a:lnTo>
                    <a:pt x="252" y="1236980"/>
                  </a:lnTo>
                  <a:lnTo>
                    <a:pt x="242" y="1243330"/>
                  </a:lnTo>
                  <a:lnTo>
                    <a:pt x="6586" y="1243330"/>
                  </a:lnTo>
                  <a:lnTo>
                    <a:pt x="6596" y="1236980"/>
                  </a:lnTo>
                  <a:close/>
                </a:path>
                <a:path w="1552575" h="1626870">
                  <a:moveTo>
                    <a:pt x="1550925" y="1236980"/>
                  </a:moveTo>
                  <a:lnTo>
                    <a:pt x="1544570" y="1236980"/>
                  </a:lnTo>
                  <a:lnTo>
                    <a:pt x="1544560" y="1243330"/>
                  </a:lnTo>
                  <a:lnTo>
                    <a:pt x="1550916" y="1243330"/>
                  </a:lnTo>
                  <a:lnTo>
                    <a:pt x="1550925" y="1236980"/>
                  </a:lnTo>
                  <a:close/>
                </a:path>
                <a:path w="1552575" h="1626870">
                  <a:moveTo>
                    <a:pt x="6586" y="1243330"/>
                  </a:moveTo>
                  <a:lnTo>
                    <a:pt x="242" y="1243330"/>
                  </a:lnTo>
                  <a:lnTo>
                    <a:pt x="212" y="1262380"/>
                  </a:lnTo>
                  <a:lnTo>
                    <a:pt x="6556" y="1262380"/>
                  </a:lnTo>
                  <a:lnTo>
                    <a:pt x="6586" y="1243330"/>
                  </a:lnTo>
                  <a:close/>
                </a:path>
                <a:path w="1552575" h="1626870">
                  <a:moveTo>
                    <a:pt x="1550916" y="1243330"/>
                  </a:moveTo>
                  <a:lnTo>
                    <a:pt x="1544560" y="1243330"/>
                  </a:lnTo>
                  <a:lnTo>
                    <a:pt x="1544530" y="1262380"/>
                  </a:lnTo>
                  <a:lnTo>
                    <a:pt x="1550886" y="1262380"/>
                  </a:lnTo>
                  <a:lnTo>
                    <a:pt x="1550916" y="1243330"/>
                  </a:lnTo>
                  <a:close/>
                </a:path>
                <a:path w="1552575" h="1626870">
                  <a:moveTo>
                    <a:pt x="6556" y="1262380"/>
                  </a:moveTo>
                  <a:lnTo>
                    <a:pt x="212" y="1262380"/>
                  </a:lnTo>
                  <a:lnTo>
                    <a:pt x="202" y="1268730"/>
                  </a:lnTo>
                  <a:lnTo>
                    <a:pt x="6546" y="1268730"/>
                  </a:lnTo>
                  <a:lnTo>
                    <a:pt x="6556" y="1262380"/>
                  </a:lnTo>
                  <a:close/>
                </a:path>
                <a:path w="1552575" h="1626870">
                  <a:moveTo>
                    <a:pt x="1550886" y="1262380"/>
                  </a:moveTo>
                  <a:lnTo>
                    <a:pt x="1544530" y="1262380"/>
                  </a:lnTo>
                  <a:lnTo>
                    <a:pt x="1544520" y="1268730"/>
                  </a:lnTo>
                  <a:lnTo>
                    <a:pt x="1550876" y="1268730"/>
                  </a:lnTo>
                  <a:lnTo>
                    <a:pt x="1550886" y="1262380"/>
                  </a:lnTo>
                  <a:close/>
                </a:path>
                <a:path w="1552575" h="1626870">
                  <a:moveTo>
                    <a:pt x="6546" y="1268730"/>
                  </a:moveTo>
                  <a:lnTo>
                    <a:pt x="202" y="1268730"/>
                  </a:lnTo>
                  <a:lnTo>
                    <a:pt x="172" y="1287780"/>
                  </a:lnTo>
                  <a:lnTo>
                    <a:pt x="6516" y="1287780"/>
                  </a:lnTo>
                  <a:lnTo>
                    <a:pt x="6546" y="1268730"/>
                  </a:lnTo>
                  <a:close/>
                </a:path>
                <a:path w="1552575" h="1626870">
                  <a:moveTo>
                    <a:pt x="1550876" y="1268730"/>
                  </a:moveTo>
                  <a:lnTo>
                    <a:pt x="1544520" y="1268730"/>
                  </a:lnTo>
                  <a:lnTo>
                    <a:pt x="1544490" y="1287780"/>
                  </a:lnTo>
                  <a:lnTo>
                    <a:pt x="1550846" y="1287780"/>
                  </a:lnTo>
                  <a:lnTo>
                    <a:pt x="1550876" y="1268730"/>
                  </a:lnTo>
                  <a:close/>
                </a:path>
                <a:path w="1552575" h="1626870">
                  <a:moveTo>
                    <a:pt x="6516" y="1287780"/>
                  </a:moveTo>
                  <a:lnTo>
                    <a:pt x="172" y="1287780"/>
                  </a:lnTo>
                  <a:lnTo>
                    <a:pt x="132" y="1313180"/>
                  </a:lnTo>
                  <a:lnTo>
                    <a:pt x="6476" y="1313180"/>
                  </a:lnTo>
                  <a:lnTo>
                    <a:pt x="6516" y="1287780"/>
                  </a:lnTo>
                  <a:close/>
                </a:path>
                <a:path w="1552575" h="1626870">
                  <a:moveTo>
                    <a:pt x="1550846" y="1287780"/>
                  </a:moveTo>
                  <a:lnTo>
                    <a:pt x="1544490" y="1287780"/>
                  </a:lnTo>
                  <a:lnTo>
                    <a:pt x="1544450" y="1313180"/>
                  </a:lnTo>
                  <a:lnTo>
                    <a:pt x="1550806" y="1313180"/>
                  </a:lnTo>
                  <a:lnTo>
                    <a:pt x="1550846" y="1287780"/>
                  </a:lnTo>
                  <a:close/>
                </a:path>
                <a:path w="1552575" h="1626870">
                  <a:moveTo>
                    <a:pt x="6476" y="1313180"/>
                  </a:moveTo>
                  <a:lnTo>
                    <a:pt x="132" y="1313180"/>
                  </a:lnTo>
                  <a:lnTo>
                    <a:pt x="123" y="1319530"/>
                  </a:lnTo>
                  <a:lnTo>
                    <a:pt x="6466" y="1319530"/>
                  </a:lnTo>
                  <a:lnTo>
                    <a:pt x="6476" y="1313180"/>
                  </a:lnTo>
                  <a:close/>
                </a:path>
                <a:path w="1552575" h="1626870">
                  <a:moveTo>
                    <a:pt x="1550806" y="1313180"/>
                  </a:moveTo>
                  <a:lnTo>
                    <a:pt x="1544450" y="1313180"/>
                  </a:lnTo>
                  <a:lnTo>
                    <a:pt x="1544440" y="1319530"/>
                  </a:lnTo>
                  <a:lnTo>
                    <a:pt x="1550797" y="1319530"/>
                  </a:lnTo>
                  <a:lnTo>
                    <a:pt x="1550806" y="1313180"/>
                  </a:lnTo>
                  <a:close/>
                </a:path>
                <a:path w="1552575" h="1626870">
                  <a:moveTo>
                    <a:pt x="6466" y="1319530"/>
                  </a:moveTo>
                  <a:lnTo>
                    <a:pt x="123" y="1319530"/>
                  </a:lnTo>
                  <a:lnTo>
                    <a:pt x="113" y="1325880"/>
                  </a:lnTo>
                  <a:lnTo>
                    <a:pt x="6456" y="1325880"/>
                  </a:lnTo>
                  <a:lnTo>
                    <a:pt x="6466" y="1319530"/>
                  </a:lnTo>
                  <a:close/>
                </a:path>
                <a:path w="1552575" h="1626870">
                  <a:moveTo>
                    <a:pt x="1550797" y="1319530"/>
                  </a:moveTo>
                  <a:lnTo>
                    <a:pt x="1544440" y="1319530"/>
                  </a:lnTo>
                  <a:lnTo>
                    <a:pt x="1544430" y="1325880"/>
                  </a:lnTo>
                  <a:lnTo>
                    <a:pt x="1550787" y="1325880"/>
                  </a:lnTo>
                  <a:lnTo>
                    <a:pt x="1550797" y="1319530"/>
                  </a:lnTo>
                  <a:close/>
                </a:path>
                <a:path w="1552575" h="1626870">
                  <a:moveTo>
                    <a:pt x="6456" y="1325880"/>
                  </a:moveTo>
                  <a:lnTo>
                    <a:pt x="113" y="1325880"/>
                  </a:lnTo>
                  <a:lnTo>
                    <a:pt x="43" y="1370330"/>
                  </a:lnTo>
                  <a:lnTo>
                    <a:pt x="6386" y="1370330"/>
                  </a:lnTo>
                  <a:lnTo>
                    <a:pt x="6456" y="1325880"/>
                  </a:lnTo>
                  <a:close/>
                </a:path>
                <a:path w="1552575" h="1626870">
                  <a:moveTo>
                    <a:pt x="1550787" y="1325880"/>
                  </a:moveTo>
                  <a:lnTo>
                    <a:pt x="1544430" y="1325880"/>
                  </a:lnTo>
                  <a:lnTo>
                    <a:pt x="1544360" y="1370330"/>
                  </a:lnTo>
                  <a:lnTo>
                    <a:pt x="1550717" y="1370330"/>
                  </a:lnTo>
                  <a:lnTo>
                    <a:pt x="1550787" y="1325880"/>
                  </a:lnTo>
                  <a:close/>
                </a:path>
                <a:path w="1552575" h="1626870">
                  <a:moveTo>
                    <a:pt x="6386" y="1370330"/>
                  </a:moveTo>
                  <a:lnTo>
                    <a:pt x="43" y="1370330"/>
                  </a:lnTo>
                  <a:lnTo>
                    <a:pt x="23" y="1383030"/>
                  </a:lnTo>
                  <a:lnTo>
                    <a:pt x="6366" y="1383030"/>
                  </a:lnTo>
                  <a:lnTo>
                    <a:pt x="6386" y="1370330"/>
                  </a:lnTo>
                  <a:close/>
                </a:path>
                <a:path w="1552575" h="1626870">
                  <a:moveTo>
                    <a:pt x="1550717" y="1370330"/>
                  </a:moveTo>
                  <a:lnTo>
                    <a:pt x="1544360" y="1370330"/>
                  </a:lnTo>
                  <a:lnTo>
                    <a:pt x="1544340" y="1383030"/>
                  </a:lnTo>
                  <a:lnTo>
                    <a:pt x="1550697" y="1383030"/>
                  </a:lnTo>
                  <a:lnTo>
                    <a:pt x="1550717" y="1370330"/>
                  </a:lnTo>
                  <a:close/>
                </a:path>
                <a:path w="1552575" h="1626870">
                  <a:moveTo>
                    <a:pt x="6366" y="1383030"/>
                  </a:moveTo>
                  <a:lnTo>
                    <a:pt x="23" y="1383030"/>
                  </a:lnTo>
                  <a:lnTo>
                    <a:pt x="3" y="1395730"/>
                  </a:lnTo>
                  <a:lnTo>
                    <a:pt x="6346" y="1395730"/>
                  </a:lnTo>
                  <a:lnTo>
                    <a:pt x="6366" y="1383030"/>
                  </a:lnTo>
                  <a:close/>
                </a:path>
                <a:path w="1552575" h="1626870">
                  <a:moveTo>
                    <a:pt x="1550697" y="1383030"/>
                  </a:moveTo>
                  <a:lnTo>
                    <a:pt x="1544340" y="1383030"/>
                  </a:lnTo>
                  <a:lnTo>
                    <a:pt x="1544320" y="1395730"/>
                  </a:lnTo>
                  <a:lnTo>
                    <a:pt x="1550677" y="1395730"/>
                  </a:lnTo>
                  <a:lnTo>
                    <a:pt x="1550697" y="1383030"/>
                  </a:lnTo>
                  <a:close/>
                </a:path>
                <a:path w="1552575" h="1626870">
                  <a:moveTo>
                    <a:pt x="1550677" y="1395730"/>
                  </a:moveTo>
                  <a:lnTo>
                    <a:pt x="1544320" y="1395730"/>
                  </a:lnTo>
                  <a:lnTo>
                    <a:pt x="1544300" y="1408430"/>
                  </a:lnTo>
                  <a:lnTo>
                    <a:pt x="1546506" y="1408430"/>
                  </a:lnTo>
                  <a:lnTo>
                    <a:pt x="1546506" y="1407160"/>
                  </a:lnTo>
                  <a:lnTo>
                    <a:pt x="1547776" y="1407160"/>
                  </a:lnTo>
                  <a:lnTo>
                    <a:pt x="1547776" y="1404620"/>
                  </a:lnTo>
                  <a:lnTo>
                    <a:pt x="1549046" y="1404620"/>
                  </a:lnTo>
                  <a:lnTo>
                    <a:pt x="1549046" y="1403350"/>
                  </a:lnTo>
                  <a:lnTo>
                    <a:pt x="1550316" y="1403350"/>
                  </a:lnTo>
                  <a:lnTo>
                    <a:pt x="1550316" y="1402080"/>
                  </a:lnTo>
                  <a:lnTo>
                    <a:pt x="1550668" y="1402080"/>
                  </a:lnTo>
                  <a:lnTo>
                    <a:pt x="1550677" y="1395730"/>
                  </a:lnTo>
                  <a:close/>
                </a:path>
                <a:path w="1552575" h="1626870">
                  <a:moveTo>
                    <a:pt x="6346" y="1395730"/>
                  </a:moveTo>
                  <a:lnTo>
                    <a:pt x="3" y="1395730"/>
                  </a:lnTo>
                  <a:lnTo>
                    <a:pt x="0" y="1398270"/>
                  </a:lnTo>
                  <a:lnTo>
                    <a:pt x="916" y="1398270"/>
                  </a:lnTo>
                  <a:lnTo>
                    <a:pt x="916" y="1399540"/>
                  </a:lnTo>
                  <a:lnTo>
                    <a:pt x="2186" y="1399540"/>
                  </a:lnTo>
                  <a:lnTo>
                    <a:pt x="2186" y="1402080"/>
                  </a:lnTo>
                  <a:lnTo>
                    <a:pt x="3456" y="1402080"/>
                  </a:lnTo>
                  <a:lnTo>
                    <a:pt x="3456" y="1403350"/>
                  </a:lnTo>
                  <a:lnTo>
                    <a:pt x="4726" y="1403350"/>
                  </a:lnTo>
                  <a:lnTo>
                    <a:pt x="4726" y="1405890"/>
                  </a:lnTo>
                  <a:lnTo>
                    <a:pt x="5996" y="1405890"/>
                  </a:lnTo>
                  <a:lnTo>
                    <a:pt x="5996" y="1407160"/>
                  </a:lnTo>
                  <a:lnTo>
                    <a:pt x="6328" y="1407160"/>
                  </a:lnTo>
                  <a:lnTo>
                    <a:pt x="6346" y="1395730"/>
                  </a:lnTo>
                  <a:close/>
                </a:path>
                <a:path w="1552575" h="1626870">
                  <a:moveTo>
                    <a:pt x="1545236" y="1408430"/>
                  </a:moveTo>
                  <a:lnTo>
                    <a:pt x="1544300" y="1408430"/>
                  </a:lnTo>
                  <a:lnTo>
                    <a:pt x="1544296" y="1410970"/>
                  </a:lnTo>
                  <a:lnTo>
                    <a:pt x="1545236" y="1410970"/>
                  </a:lnTo>
                  <a:lnTo>
                    <a:pt x="1545236" y="1408430"/>
                  </a:lnTo>
                  <a:close/>
                </a:path>
                <a:path w="1552575" h="1626870">
                  <a:moveTo>
                    <a:pt x="1333146" y="1624353"/>
                  </a:moveTo>
                  <a:lnTo>
                    <a:pt x="219356" y="1624353"/>
                  </a:lnTo>
                  <a:lnTo>
                    <a:pt x="219356" y="1624734"/>
                  </a:lnTo>
                  <a:lnTo>
                    <a:pt x="1331876" y="1626512"/>
                  </a:lnTo>
                  <a:lnTo>
                    <a:pt x="1331876" y="1625623"/>
                  </a:lnTo>
                  <a:lnTo>
                    <a:pt x="1333146" y="1625623"/>
                  </a:lnTo>
                  <a:lnTo>
                    <a:pt x="1333146" y="1624353"/>
                  </a:lnTo>
                  <a:close/>
                </a:path>
                <a:path w="1552575" h="1626870">
                  <a:moveTo>
                    <a:pt x="1335686" y="1623083"/>
                  </a:moveTo>
                  <a:lnTo>
                    <a:pt x="218086" y="1623083"/>
                  </a:lnTo>
                  <a:lnTo>
                    <a:pt x="218086" y="1624353"/>
                  </a:lnTo>
                  <a:lnTo>
                    <a:pt x="1335686" y="1624353"/>
                  </a:lnTo>
                  <a:lnTo>
                    <a:pt x="1335686" y="1623083"/>
                  </a:lnTo>
                  <a:close/>
                </a:path>
                <a:path w="1552575" h="1626870">
                  <a:moveTo>
                    <a:pt x="1336956" y="1621813"/>
                  </a:moveTo>
                  <a:lnTo>
                    <a:pt x="216816" y="1621813"/>
                  </a:lnTo>
                  <a:lnTo>
                    <a:pt x="216816" y="1623083"/>
                  </a:lnTo>
                  <a:lnTo>
                    <a:pt x="1336956" y="1623083"/>
                  </a:lnTo>
                  <a:lnTo>
                    <a:pt x="1336956" y="1621813"/>
                  </a:lnTo>
                  <a:close/>
                </a:path>
                <a:path w="1552575" h="1626870">
                  <a:moveTo>
                    <a:pt x="1338226" y="1620543"/>
                  </a:moveTo>
                  <a:lnTo>
                    <a:pt x="214276" y="1620543"/>
                  </a:lnTo>
                  <a:lnTo>
                    <a:pt x="214276" y="1621813"/>
                  </a:lnTo>
                  <a:lnTo>
                    <a:pt x="1338226" y="1621813"/>
                  </a:lnTo>
                  <a:lnTo>
                    <a:pt x="1338226" y="1620543"/>
                  </a:lnTo>
                  <a:close/>
                </a:path>
                <a:path w="1552575" h="1626870">
                  <a:moveTo>
                    <a:pt x="211736" y="1618384"/>
                  </a:moveTo>
                  <a:lnTo>
                    <a:pt x="211736" y="1619273"/>
                  </a:lnTo>
                  <a:lnTo>
                    <a:pt x="213006" y="1619273"/>
                  </a:lnTo>
                  <a:lnTo>
                    <a:pt x="213006" y="1620543"/>
                  </a:lnTo>
                  <a:lnTo>
                    <a:pt x="1339496" y="1620543"/>
                  </a:lnTo>
                  <a:lnTo>
                    <a:pt x="1339496" y="1620289"/>
                  </a:lnTo>
                  <a:lnTo>
                    <a:pt x="211736" y="1618384"/>
                  </a:lnTo>
                  <a:close/>
                </a:path>
              </a:pathLst>
            </a:custGeom>
            <a:solidFill>
              <a:srgbClr val="686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991941" y="946150"/>
              <a:ext cx="1539875" cy="1614170"/>
            </a:xfrm>
            <a:custGeom>
              <a:avLst/>
              <a:gdLst/>
              <a:ahLst/>
              <a:cxnLst/>
              <a:rect l="l" t="t" r="r" b="b"/>
              <a:pathLst>
                <a:path w="1539875" h="1614170">
                  <a:moveTo>
                    <a:pt x="1340787" y="6350"/>
                  </a:moveTo>
                  <a:lnTo>
                    <a:pt x="199057" y="6350"/>
                  </a:lnTo>
                  <a:lnTo>
                    <a:pt x="1340787" y="7620"/>
                  </a:lnTo>
                  <a:lnTo>
                    <a:pt x="1340787" y="6350"/>
                  </a:lnTo>
                  <a:close/>
                </a:path>
                <a:path w="1539875" h="1614170">
                  <a:moveTo>
                    <a:pt x="202868" y="3810"/>
                  </a:moveTo>
                  <a:lnTo>
                    <a:pt x="201597" y="3810"/>
                  </a:lnTo>
                  <a:lnTo>
                    <a:pt x="201597" y="6350"/>
                  </a:lnTo>
                  <a:lnTo>
                    <a:pt x="202868" y="6350"/>
                  </a:lnTo>
                  <a:lnTo>
                    <a:pt x="202868" y="3810"/>
                  </a:lnTo>
                  <a:close/>
                </a:path>
                <a:path w="1539875" h="1614170">
                  <a:moveTo>
                    <a:pt x="1339517" y="3810"/>
                  </a:moveTo>
                  <a:lnTo>
                    <a:pt x="1336978" y="3810"/>
                  </a:lnTo>
                  <a:lnTo>
                    <a:pt x="1336978" y="6350"/>
                  </a:lnTo>
                  <a:lnTo>
                    <a:pt x="1339517" y="6350"/>
                  </a:lnTo>
                  <a:lnTo>
                    <a:pt x="1339517" y="3810"/>
                  </a:lnTo>
                  <a:close/>
                </a:path>
                <a:path w="1539875" h="1614170">
                  <a:moveTo>
                    <a:pt x="205407" y="2539"/>
                  </a:moveTo>
                  <a:lnTo>
                    <a:pt x="204137" y="2539"/>
                  </a:lnTo>
                  <a:lnTo>
                    <a:pt x="204137" y="3810"/>
                  </a:lnTo>
                  <a:lnTo>
                    <a:pt x="205407" y="3810"/>
                  </a:lnTo>
                  <a:lnTo>
                    <a:pt x="205407" y="2539"/>
                  </a:lnTo>
                  <a:close/>
                </a:path>
                <a:path w="1539875" h="1614170">
                  <a:moveTo>
                    <a:pt x="1335707" y="2539"/>
                  </a:moveTo>
                  <a:lnTo>
                    <a:pt x="1334437" y="2539"/>
                  </a:lnTo>
                  <a:lnTo>
                    <a:pt x="1334437" y="3810"/>
                  </a:lnTo>
                  <a:lnTo>
                    <a:pt x="1335707" y="3810"/>
                  </a:lnTo>
                  <a:lnTo>
                    <a:pt x="1335707" y="2539"/>
                  </a:lnTo>
                  <a:close/>
                </a:path>
                <a:path w="1539875" h="1614170">
                  <a:moveTo>
                    <a:pt x="207947" y="0"/>
                  </a:moveTo>
                  <a:lnTo>
                    <a:pt x="207947" y="2539"/>
                  </a:lnTo>
                  <a:lnTo>
                    <a:pt x="1331897" y="2539"/>
                  </a:lnTo>
                  <a:lnTo>
                    <a:pt x="1331897" y="1270"/>
                  </a:lnTo>
                  <a:lnTo>
                    <a:pt x="207947" y="0"/>
                  </a:lnTo>
                  <a:close/>
                </a:path>
                <a:path w="1539875" h="1614170">
                  <a:moveTo>
                    <a:pt x="8180" y="242697"/>
                  </a:moveTo>
                  <a:lnTo>
                    <a:pt x="1823" y="242697"/>
                  </a:lnTo>
                  <a:lnTo>
                    <a:pt x="1807" y="252730"/>
                  </a:lnTo>
                  <a:lnTo>
                    <a:pt x="8164" y="252730"/>
                  </a:lnTo>
                  <a:lnTo>
                    <a:pt x="8180" y="242697"/>
                  </a:lnTo>
                  <a:close/>
                </a:path>
                <a:path w="1539875" h="1614170">
                  <a:moveTo>
                    <a:pt x="1539797" y="242697"/>
                  </a:moveTo>
                  <a:lnTo>
                    <a:pt x="1533454" y="242697"/>
                  </a:lnTo>
                  <a:lnTo>
                    <a:pt x="1533438" y="252730"/>
                  </a:lnTo>
                  <a:lnTo>
                    <a:pt x="1539782" y="252730"/>
                  </a:lnTo>
                  <a:lnTo>
                    <a:pt x="1539797" y="242697"/>
                  </a:lnTo>
                  <a:close/>
                </a:path>
                <a:path w="1539875" h="1614170">
                  <a:moveTo>
                    <a:pt x="8186" y="238887"/>
                  </a:moveTo>
                  <a:lnTo>
                    <a:pt x="1829" y="238887"/>
                  </a:lnTo>
                  <a:lnTo>
                    <a:pt x="1823" y="242570"/>
                  </a:lnTo>
                  <a:lnTo>
                    <a:pt x="8181" y="242570"/>
                  </a:lnTo>
                  <a:lnTo>
                    <a:pt x="8186" y="238887"/>
                  </a:lnTo>
                  <a:close/>
                </a:path>
                <a:path w="1539875" h="1614170">
                  <a:moveTo>
                    <a:pt x="1539803" y="238887"/>
                  </a:moveTo>
                  <a:lnTo>
                    <a:pt x="1533460" y="238887"/>
                  </a:lnTo>
                  <a:lnTo>
                    <a:pt x="1533455" y="242570"/>
                  </a:lnTo>
                  <a:lnTo>
                    <a:pt x="1539798" y="242570"/>
                  </a:lnTo>
                  <a:lnTo>
                    <a:pt x="1539803" y="238887"/>
                  </a:lnTo>
                  <a:close/>
                </a:path>
                <a:path w="1539875" h="1614170">
                  <a:moveTo>
                    <a:pt x="8200" y="229997"/>
                  </a:moveTo>
                  <a:lnTo>
                    <a:pt x="1843" y="229997"/>
                  </a:lnTo>
                  <a:lnTo>
                    <a:pt x="1829" y="238760"/>
                  </a:lnTo>
                  <a:lnTo>
                    <a:pt x="8187" y="238760"/>
                  </a:lnTo>
                  <a:lnTo>
                    <a:pt x="8200" y="229997"/>
                  </a:lnTo>
                  <a:close/>
                </a:path>
                <a:path w="1539875" h="1614170">
                  <a:moveTo>
                    <a:pt x="1539817" y="229997"/>
                  </a:moveTo>
                  <a:lnTo>
                    <a:pt x="1533475" y="229997"/>
                  </a:lnTo>
                  <a:lnTo>
                    <a:pt x="1533461" y="238760"/>
                  </a:lnTo>
                  <a:lnTo>
                    <a:pt x="1539803" y="238760"/>
                  </a:lnTo>
                  <a:lnTo>
                    <a:pt x="1539817" y="229997"/>
                  </a:lnTo>
                  <a:close/>
                </a:path>
                <a:path w="1539875" h="1614170">
                  <a:moveTo>
                    <a:pt x="8207" y="226187"/>
                  </a:moveTo>
                  <a:lnTo>
                    <a:pt x="1849" y="226187"/>
                  </a:lnTo>
                  <a:lnTo>
                    <a:pt x="1843" y="229870"/>
                  </a:lnTo>
                  <a:lnTo>
                    <a:pt x="8201" y="229870"/>
                  </a:lnTo>
                  <a:lnTo>
                    <a:pt x="8207" y="226187"/>
                  </a:lnTo>
                  <a:close/>
                </a:path>
                <a:path w="1539875" h="1614170">
                  <a:moveTo>
                    <a:pt x="1539823" y="226187"/>
                  </a:moveTo>
                  <a:lnTo>
                    <a:pt x="1533481" y="226187"/>
                  </a:lnTo>
                  <a:lnTo>
                    <a:pt x="1533475" y="229870"/>
                  </a:lnTo>
                  <a:lnTo>
                    <a:pt x="1539818" y="229870"/>
                  </a:lnTo>
                  <a:lnTo>
                    <a:pt x="1539823" y="226187"/>
                  </a:lnTo>
                  <a:close/>
                </a:path>
                <a:path w="1539875" h="1614170">
                  <a:moveTo>
                    <a:pt x="8221" y="217297"/>
                  </a:moveTo>
                  <a:lnTo>
                    <a:pt x="1863" y="217297"/>
                  </a:lnTo>
                  <a:lnTo>
                    <a:pt x="1849" y="226060"/>
                  </a:lnTo>
                  <a:lnTo>
                    <a:pt x="8207" y="226060"/>
                  </a:lnTo>
                  <a:lnTo>
                    <a:pt x="8221" y="217297"/>
                  </a:lnTo>
                  <a:close/>
                </a:path>
                <a:path w="1539875" h="1614170">
                  <a:moveTo>
                    <a:pt x="1539837" y="217297"/>
                  </a:moveTo>
                  <a:lnTo>
                    <a:pt x="1533495" y="217297"/>
                  </a:lnTo>
                  <a:lnTo>
                    <a:pt x="1533481" y="226060"/>
                  </a:lnTo>
                  <a:lnTo>
                    <a:pt x="1539824" y="226060"/>
                  </a:lnTo>
                  <a:lnTo>
                    <a:pt x="1539837" y="217297"/>
                  </a:lnTo>
                  <a:close/>
                </a:path>
                <a:path w="1539875" h="1614170">
                  <a:moveTo>
                    <a:pt x="8227" y="213487"/>
                  </a:moveTo>
                  <a:lnTo>
                    <a:pt x="1869" y="213487"/>
                  </a:lnTo>
                  <a:lnTo>
                    <a:pt x="1863" y="217170"/>
                  </a:lnTo>
                  <a:lnTo>
                    <a:pt x="8221" y="217170"/>
                  </a:lnTo>
                  <a:lnTo>
                    <a:pt x="8227" y="213487"/>
                  </a:lnTo>
                  <a:close/>
                </a:path>
                <a:path w="1539875" h="1614170">
                  <a:moveTo>
                    <a:pt x="1539843" y="213487"/>
                  </a:moveTo>
                  <a:lnTo>
                    <a:pt x="1533501" y="213487"/>
                  </a:lnTo>
                  <a:lnTo>
                    <a:pt x="1533495" y="217170"/>
                  </a:lnTo>
                  <a:lnTo>
                    <a:pt x="1539837" y="217170"/>
                  </a:lnTo>
                  <a:lnTo>
                    <a:pt x="1539843" y="213487"/>
                  </a:lnTo>
                  <a:close/>
                </a:path>
                <a:path w="1539875" h="1614170">
                  <a:moveTo>
                    <a:pt x="7287" y="204597"/>
                  </a:moveTo>
                  <a:lnTo>
                    <a:pt x="6018" y="204597"/>
                  </a:lnTo>
                  <a:lnTo>
                    <a:pt x="6018" y="205994"/>
                  </a:lnTo>
                  <a:lnTo>
                    <a:pt x="4747" y="205994"/>
                  </a:lnTo>
                  <a:lnTo>
                    <a:pt x="4747" y="208407"/>
                  </a:lnTo>
                  <a:lnTo>
                    <a:pt x="3478" y="208407"/>
                  </a:lnTo>
                  <a:lnTo>
                    <a:pt x="3478" y="209804"/>
                  </a:lnTo>
                  <a:lnTo>
                    <a:pt x="2207" y="209804"/>
                  </a:lnTo>
                  <a:lnTo>
                    <a:pt x="2207" y="212344"/>
                  </a:lnTo>
                  <a:lnTo>
                    <a:pt x="1871" y="212344"/>
                  </a:lnTo>
                  <a:lnTo>
                    <a:pt x="1870" y="213360"/>
                  </a:lnTo>
                  <a:lnTo>
                    <a:pt x="8227" y="213360"/>
                  </a:lnTo>
                  <a:lnTo>
                    <a:pt x="8241" y="204724"/>
                  </a:lnTo>
                  <a:lnTo>
                    <a:pt x="7287" y="204724"/>
                  </a:lnTo>
                  <a:close/>
                </a:path>
                <a:path w="1539875" h="1614170">
                  <a:moveTo>
                    <a:pt x="1535098" y="204597"/>
                  </a:moveTo>
                  <a:lnTo>
                    <a:pt x="1533827" y="204597"/>
                  </a:lnTo>
                  <a:lnTo>
                    <a:pt x="1533515" y="204724"/>
                  </a:lnTo>
                  <a:lnTo>
                    <a:pt x="1533501" y="213360"/>
                  </a:lnTo>
                  <a:lnTo>
                    <a:pt x="1539844" y="213360"/>
                  </a:lnTo>
                  <a:lnTo>
                    <a:pt x="1539845" y="212344"/>
                  </a:lnTo>
                  <a:lnTo>
                    <a:pt x="1538907" y="212344"/>
                  </a:lnTo>
                  <a:lnTo>
                    <a:pt x="1538907" y="209804"/>
                  </a:lnTo>
                  <a:lnTo>
                    <a:pt x="1537638" y="209804"/>
                  </a:lnTo>
                  <a:lnTo>
                    <a:pt x="1537638" y="208407"/>
                  </a:lnTo>
                  <a:lnTo>
                    <a:pt x="1536367" y="208407"/>
                  </a:lnTo>
                  <a:lnTo>
                    <a:pt x="1536367" y="205994"/>
                  </a:lnTo>
                  <a:lnTo>
                    <a:pt x="1535098" y="205994"/>
                  </a:lnTo>
                  <a:lnTo>
                    <a:pt x="1535098" y="204597"/>
                  </a:lnTo>
                  <a:close/>
                </a:path>
                <a:path w="1539875" h="1614170">
                  <a:moveTo>
                    <a:pt x="8243" y="203454"/>
                  </a:moveTo>
                  <a:lnTo>
                    <a:pt x="7287" y="203454"/>
                  </a:lnTo>
                  <a:lnTo>
                    <a:pt x="7287" y="204597"/>
                  </a:lnTo>
                  <a:lnTo>
                    <a:pt x="8241" y="204597"/>
                  </a:lnTo>
                  <a:lnTo>
                    <a:pt x="8243" y="203454"/>
                  </a:lnTo>
                  <a:close/>
                </a:path>
                <a:path w="1539875" h="1614170">
                  <a:moveTo>
                    <a:pt x="1533828" y="202057"/>
                  </a:moveTo>
                  <a:lnTo>
                    <a:pt x="1533519" y="202057"/>
                  </a:lnTo>
                  <a:lnTo>
                    <a:pt x="1533515" y="204597"/>
                  </a:lnTo>
                  <a:lnTo>
                    <a:pt x="1533827" y="204597"/>
                  </a:lnTo>
                  <a:lnTo>
                    <a:pt x="1533828" y="202057"/>
                  </a:lnTo>
                  <a:close/>
                </a:path>
                <a:path w="1539875" h="1614170">
                  <a:moveTo>
                    <a:pt x="8164" y="252730"/>
                  </a:moveTo>
                  <a:lnTo>
                    <a:pt x="1807" y="252730"/>
                  </a:lnTo>
                  <a:lnTo>
                    <a:pt x="1797" y="259080"/>
                  </a:lnTo>
                  <a:lnTo>
                    <a:pt x="8154" y="259080"/>
                  </a:lnTo>
                  <a:lnTo>
                    <a:pt x="8164" y="252730"/>
                  </a:lnTo>
                  <a:close/>
                </a:path>
                <a:path w="1539875" h="1614170">
                  <a:moveTo>
                    <a:pt x="1539782" y="252730"/>
                  </a:moveTo>
                  <a:lnTo>
                    <a:pt x="1533438" y="252730"/>
                  </a:lnTo>
                  <a:lnTo>
                    <a:pt x="1533428" y="259080"/>
                  </a:lnTo>
                  <a:lnTo>
                    <a:pt x="1539771" y="259080"/>
                  </a:lnTo>
                  <a:lnTo>
                    <a:pt x="1539782" y="252730"/>
                  </a:lnTo>
                  <a:close/>
                </a:path>
                <a:path w="1539875" h="1614170">
                  <a:moveTo>
                    <a:pt x="8154" y="259080"/>
                  </a:moveTo>
                  <a:lnTo>
                    <a:pt x="1797" y="259080"/>
                  </a:lnTo>
                  <a:lnTo>
                    <a:pt x="1788" y="265430"/>
                  </a:lnTo>
                  <a:lnTo>
                    <a:pt x="8144" y="265430"/>
                  </a:lnTo>
                  <a:lnTo>
                    <a:pt x="8154" y="259080"/>
                  </a:lnTo>
                  <a:close/>
                </a:path>
                <a:path w="1539875" h="1614170">
                  <a:moveTo>
                    <a:pt x="1539771" y="259080"/>
                  </a:moveTo>
                  <a:lnTo>
                    <a:pt x="1533428" y="259080"/>
                  </a:lnTo>
                  <a:lnTo>
                    <a:pt x="1533418" y="265430"/>
                  </a:lnTo>
                  <a:lnTo>
                    <a:pt x="1539762" y="265430"/>
                  </a:lnTo>
                  <a:lnTo>
                    <a:pt x="1539771" y="259080"/>
                  </a:lnTo>
                  <a:close/>
                </a:path>
                <a:path w="1539875" h="1614170">
                  <a:moveTo>
                    <a:pt x="8144" y="265430"/>
                  </a:moveTo>
                  <a:lnTo>
                    <a:pt x="1788" y="265430"/>
                  </a:lnTo>
                  <a:lnTo>
                    <a:pt x="1777" y="271780"/>
                  </a:lnTo>
                  <a:lnTo>
                    <a:pt x="8134" y="271780"/>
                  </a:lnTo>
                  <a:lnTo>
                    <a:pt x="8144" y="265430"/>
                  </a:lnTo>
                  <a:close/>
                </a:path>
                <a:path w="1539875" h="1614170">
                  <a:moveTo>
                    <a:pt x="1539762" y="265430"/>
                  </a:moveTo>
                  <a:lnTo>
                    <a:pt x="1533418" y="265430"/>
                  </a:lnTo>
                  <a:lnTo>
                    <a:pt x="1533408" y="271780"/>
                  </a:lnTo>
                  <a:lnTo>
                    <a:pt x="1539752" y="271780"/>
                  </a:lnTo>
                  <a:lnTo>
                    <a:pt x="1539762" y="265430"/>
                  </a:lnTo>
                  <a:close/>
                </a:path>
                <a:path w="1539875" h="1614170">
                  <a:moveTo>
                    <a:pt x="8134" y="271780"/>
                  </a:moveTo>
                  <a:lnTo>
                    <a:pt x="1777" y="271780"/>
                  </a:lnTo>
                  <a:lnTo>
                    <a:pt x="1717" y="309880"/>
                  </a:lnTo>
                  <a:lnTo>
                    <a:pt x="8074" y="309880"/>
                  </a:lnTo>
                  <a:lnTo>
                    <a:pt x="8134" y="271780"/>
                  </a:lnTo>
                  <a:close/>
                </a:path>
                <a:path w="1539875" h="1614170">
                  <a:moveTo>
                    <a:pt x="1539752" y="271780"/>
                  </a:moveTo>
                  <a:lnTo>
                    <a:pt x="1533408" y="271780"/>
                  </a:lnTo>
                  <a:lnTo>
                    <a:pt x="1533348" y="309880"/>
                  </a:lnTo>
                  <a:lnTo>
                    <a:pt x="1539692" y="309880"/>
                  </a:lnTo>
                  <a:lnTo>
                    <a:pt x="1539752" y="271780"/>
                  </a:lnTo>
                  <a:close/>
                </a:path>
                <a:path w="1539875" h="1614170">
                  <a:moveTo>
                    <a:pt x="8074" y="309880"/>
                  </a:moveTo>
                  <a:lnTo>
                    <a:pt x="1717" y="309880"/>
                  </a:lnTo>
                  <a:lnTo>
                    <a:pt x="1707" y="316230"/>
                  </a:lnTo>
                  <a:lnTo>
                    <a:pt x="8064" y="316230"/>
                  </a:lnTo>
                  <a:lnTo>
                    <a:pt x="8074" y="309880"/>
                  </a:lnTo>
                  <a:close/>
                </a:path>
                <a:path w="1539875" h="1614170">
                  <a:moveTo>
                    <a:pt x="1539692" y="309880"/>
                  </a:moveTo>
                  <a:lnTo>
                    <a:pt x="1533348" y="309880"/>
                  </a:lnTo>
                  <a:lnTo>
                    <a:pt x="1533338" y="316230"/>
                  </a:lnTo>
                  <a:lnTo>
                    <a:pt x="1539682" y="316230"/>
                  </a:lnTo>
                  <a:lnTo>
                    <a:pt x="1539692" y="309880"/>
                  </a:lnTo>
                  <a:close/>
                </a:path>
                <a:path w="1539875" h="1614170">
                  <a:moveTo>
                    <a:pt x="8064" y="316230"/>
                  </a:moveTo>
                  <a:lnTo>
                    <a:pt x="1707" y="316230"/>
                  </a:lnTo>
                  <a:lnTo>
                    <a:pt x="1697" y="322580"/>
                  </a:lnTo>
                  <a:lnTo>
                    <a:pt x="8054" y="322580"/>
                  </a:lnTo>
                  <a:lnTo>
                    <a:pt x="8064" y="316230"/>
                  </a:lnTo>
                  <a:close/>
                </a:path>
                <a:path w="1539875" h="1614170">
                  <a:moveTo>
                    <a:pt x="1539682" y="316230"/>
                  </a:moveTo>
                  <a:lnTo>
                    <a:pt x="1533338" y="316230"/>
                  </a:lnTo>
                  <a:lnTo>
                    <a:pt x="1533328" y="322580"/>
                  </a:lnTo>
                  <a:lnTo>
                    <a:pt x="1539671" y="322580"/>
                  </a:lnTo>
                  <a:lnTo>
                    <a:pt x="1539682" y="316230"/>
                  </a:lnTo>
                  <a:close/>
                </a:path>
                <a:path w="1539875" h="1614170">
                  <a:moveTo>
                    <a:pt x="8054" y="322580"/>
                  </a:moveTo>
                  <a:lnTo>
                    <a:pt x="1697" y="322580"/>
                  </a:lnTo>
                  <a:lnTo>
                    <a:pt x="1677" y="335280"/>
                  </a:lnTo>
                  <a:lnTo>
                    <a:pt x="8033" y="335280"/>
                  </a:lnTo>
                  <a:lnTo>
                    <a:pt x="8054" y="322580"/>
                  </a:lnTo>
                  <a:close/>
                </a:path>
                <a:path w="1539875" h="1614170">
                  <a:moveTo>
                    <a:pt x="1539671" y="322580"/>
                  </a:moveTo>
                  <a:lnTo>
                    <a:pt x="1533328" y="322580"/>
                  </a:lnTo>
                  <a:lnTo>
                    <a:pt x="1533307" y="335280"/>
                  </a:lnTo>
                  <a:lnTo>
                    <a:pt x="1539652" y="335280"/>
                  </a:lnTo>
                  <a:lnTo>
                    <a:pt x="1539671" y="322580"/>
                  </a:lnTo>
                  <a:close/>
                </a:path>
                <a:path w="1539875" h="1614170">
                  <a:moveTo>
                    <a:pt x="8033" y="335280"/>
                  </a:moveTo>
                  <a:lnTo>
                    <a:pt x="1677" y="335280"/>
                  </a:lnTo>
                  <a:lnTo>
                    <a:pt x="1638" y="360680"/>
                  </a:lnTo>
                  <a:lnTo>
                    <a:pt x="7993" y="360680"/>
                  </a:lnTo>
                  <a:lnTo>
                    <a:pt x="8033" y="335280"/>
                  </a:lnTo>
                  <a:close/>
                </a:path>
                <a:path w="1539875" h="1614170">
                  <a:moveTo>
                    <a:pt x="1539652" y="335280"/>
                  </a:moveTo>
                  <a:lnTo>
                    <a:pt x="1533307" y="335280"/>
                  </a:lnTo>
                  <a:lnTo>
                    <a:pt x="1533267" y="360680"/>
                  </a:lnTo>
                  <a:lnTo>
                    <a:pt x="1539612" y="360680"/>
                  </a:lnTo>
                  <a:lnTo>
                    <a:pt x="1539652" y="335280"/>
                  </a:lnTo>
                  <a:close/>
                </a:path>
                <a:path w="1539875" h="1614170">
                  <a:moveTo>
                    <a:pt x="7993" y="360680"/>
                  </a:moveTo>
                  <a:lnTo>
                    <a:pt x="1638" y="360680"/>
                  </a:lnTo>
                  <a:lnTo>
                    <a:pt x="1608" y="379730"/>
                  </a:lnTo>
                  <a:lnTo>
                    <a:pt x="7963" y="379730"/>
                  </a:lnTo>
                  <a:lnTo>
                    <a:pt x="7993" y="360680"/>
                  </a:lnTo>
                  <a:close/>
                </a:path>
                <a:path w="1539875" h="1614170">
                  <a:moveTo>
                    <a:pt x="1539612" y="360680"/>
                  </a:moveTo>
                  <a:lnTo>
                    <a:pt x="1533267" y="360680"/>
                  </a:lnTo>
                  <a:lnTo>
                    <a:pt x="1533237" y="379730"/>
                  </a:lnTo>
                  <a:lnTo>
                    <a:pt x="1539582" y="379730"/>
                  </a:lnTo>
                  <a:lnTo>
                    <a:pt x="1539612" y="360680"/>
                  </a:lnTo>
                  <a:close/>
                </a:path>
                <a:path w="1539875" h="1614170">
                  <a:moveTo>
                    <a:pt x="7963" y="379730"/>
                  </a:moveTo>
                  <a:lnTo>
                    <a:pt x="1608" y="379730"/>
                  </a:lnTo>
                  <a:lnTo>
                    <a:pt x="1567" y="405130"/>
                  </a:lnTo>
                  <a:lnTo>
                    <a:pt x="7922" y="405130"/>
                  </a:lnTo>
                  <a:lnTo>
                    <a:pt x="7963" y="379730"/>
                  </a:lnTo>
                  <a:close/>
                </a:path>
                <a:path w="1539875" h="1614170">
                  <a:moveTo>
                    <a:pt x="1539582" y="379730"/>
                  </a:moveTo>
                  <a:lnTo>
                    <a:pt x="1533237" y="379730"/>
                  </a:lnTo>
                  <a:lnTo>
                    <a:pt x="1533197" y="405130"/>
                  </a:lnTo>
                  <a:lnTo>
                    <a:pt x="1539541" y="405130"/>
                  </a:lnTo>
                  <a:lnTo>
                    <a:pt x="1539582" y="379730"/>
                  </a:lnTo>
                  <a:close/>
                </a:path>
                <a:path w="1539875" h="1614170">
                  <a:moveTo>
                    <a:pt x="7922" y="405130"/>
                  </a:moveTo>
                  <a:lnTo>
                    <a:pt x="1567" y="405130"/>
                  </a:lnTo>
                  <a:lnTo>
                    <a:pt x="1508" y="443230"/>
                  </a:lnTo>
                  <a:lnTo>
                    <a:pt x="7862" y="443230"/>
                  </a:lnTo>
                  <a:lnTo>
                    <a:pt x="7922" y="405130"/>
                  </a:lnTo>
                  <a:close/>
                </a:path>
                <a:path w="1539875" h="1614170">
                  <a:moveTo>
                    <a:pt x="1539541" y="405130"/>
                  </a:moveTo>
                  <a:lnTo>
                    <a:pt x="1533197" y="405130"/>
                  </a:lnTo>
                  <a:lnTo>
                    <a:pt x="1533136" y="443230"/>
                  </a:lnTo>
                  <a:lnTo>
                    <a:pt x="1539482" y="443230"/>
                  </a:lnTo>
                  <a:lnTo>
                    <a:pt x="1539541" y="405130"/>
                  </a:lnTo>
                  <a:close/>
                </a:path>
                <a:path w="1539875" h="1614170">
                  <a:moveTo>
                    <a:pt x="7862" y="443230"/>
                  </a:moveTo>
                  <a:lnTo>
                    <a:pt x="1508" y="443230"/>
                  </a:lnTo>
                  <a:lnTo>
                    <a:pt x="1467" y="468630"/>
                  </a:lnTo>
                  <a:lnTo>
                    <a:pt x="7822" y="468630"/>
                  </a:lnTo>
                  <a:lnTo>
                    <a:pt x="7862" y="443230"/>
                  </a:lnTo>
                  <a:close/>
                </a:path>
                <a:path w="1539875" h="1614170">
                  <a:moveTo>
                    <a:pt x="1539482" y="443230"/>
                  </a:moveTo>
                  <a:lnTo>
                    <a:pt x="1533136" y="443230"/>
                  </a:lnTo>
                  <a:lnTo>
                    <a:pt x="1533096" y="468630"/>
                  </a:lnTo>
                  <a:lnTo>
                    <a:pt x="1539441" y="468630"/>
                  </a:lnTo>
                  <a:lnTo>
                    <a:pt x="1539482" y="443230"/>
                  </a:lnTo>
                  <a:close/>
                </a:path>
                <a:path w="1539875" h="1614170">
                  <a:moveTo>
                    <a:pt x="7822" y="468630"/>
                  </a:moveTo>
                  <a:lnTo>
                    <a:pt x="1467" y="468630"/>
                  </a:lnTo>
                  <a:lnTo>
                    <a:pt x="1347" y="544830"/>
                  </a:lnTo>
                  <a:lnTo>
                    <a:pt x="7701" y="544830"/>
                  </a:lnTo>
                  <a:lnTo>
                    <a:pt x="7822" y="468630"/>
                  </a:lnTo>
                  <a:close/>
                </a:path>
                <a:path w="1539875" h="1614170">
                  <a:moveTo>
                    <a:pt x="1539441" y="468630"/>
                  </a:moveTo>
                  <a:lnTo>
                    <a:pt x="1533096" y="468630"/>
                  </a:lnTo>
                  <a:lnTo>
                    <a:pt x="1532975" y="544830"/>
                  </a:lnTo>
                  <a:lnTo>
                    <a:pt x="1539322" y="544830"/>
                  </a:lnTo>
                  <a:lnTo>
                    <a:pt x="1539441" y="468630"/>
                  </a:lnTo>
                  <a:close/>
                </a:path>
                <a:path w="1539875" h="1614170">
                  <a:moveTo>
                    <a:pt x="7701" y="544830"/>
                  </a:moveTo>
                  <a:lnTo>
                    <a:pt x="1347" y="544830"/>
                  </a:lnTo>
                  <a:lnTo>
                    <a:pt x="1327" y="557530"/>
                  </a:lnTo>
                  <a:lnTo>
                    <a:pt x="7681" y="557530"/>
                  </a:lnTo>
                  <a:lnTo>
                    <a:pt x="7701" y="544830"/>
                  </a:lnTo>
                  <a:close/>
                </a:path>
                <a:path w="1539875" h="1614170">
                  <a:moveTo>
                    <a:pt x="1539322" y="544830"/>
                  </a:moveTo>
                  <a:lnTo>
                    <a:pt x="1532975" y="544830"/>
                  </a:lnTo>
                  <a:lnTo>
                    <a:pt x="1532955" y="557530"/>
                  </a:lnTo>
                  <a:lnTo>
                    <a:pt x="1539302" y="557530"/>
                  </a:lnTo>
                  <a:lnTo>
                    <a:pt x="1539322" y="544830"/>
                  </a:lnTo>
                  <a:close/>
                </a:path>
                <a:path w="1539875" h="1614170">
                  <a:moveTo>
                    <a:pt x="7681" y="557530"/>
                  </a:moveTo>
                  <a:lnTo>
                    <a:pt x="1327" y="557530"/>
                  </a:lnTo>
                  <a:lnTo>
                    <a:pt x="1177" y="652780"/>
                  </a:lnTo>
                  <a:lnTo>
                    <a:pt x="7529" y="652780"/>
                  </a:lnTo>
                  <a:lnTo>
                    <a:pt x="7681" y="557530"/>
                  </a:lnTo>
                  <a:close/>
                </a:path>
                <a:path w="1539875" h="1614170">
                  <a:moveTo>
                    <a:pt x="1539302" y="557530"/>
                  </a:moveTo>
                  <a:lnTo>
                    <a:pt x="1532955" y="557530"/>
                  </a:lnTo>
                  <a:lnTo>
                    <a:pt x="1532803" y="652780"/>
                  </a:lnTo>
                  <a:lnTo>
                    <a:pt x="1539152" y="652780"/>
                  </a:lnTo>
                  <a:lnTo>
                    <a:pt x="1539302" y="557530"/>
                  </a:lnTo>
                  <a:close/>
                </a:path>
                <a:path w="1539875" h="1614170">
                  <a:moveTo>
                    <a:pt x="7529" y="652780"/>
                  </a:moveTo>
                  <a:lnTo>
                    <a:pt x="1177" y="652780"/>
                  </a:lnTo>
                  <a:lnTo>
                    <a:pt x="908" y="824230"/>
                  </a:lnTo>
                  <a:lnTo>
                    <a:pt x="7257" y="824230"/>
                  </a:lnTo>
                  <a:lnTo>
                    <a:pt x="7529" y="652780"/>
                  </a:lnTo>
                  <a:close/>
                </a:path>
                <a:path w="1539875" h="1614170">
                  <a:moveTo>
                    <a:pt x="1539152" y="652780"/>
                  </a:moveTo>
                  <a:lnTo>
                    <a:pt x="1532803" y="652780"/>
                  </a:lnTo>
                  <a:lnTo>
                    <a:pt x="1532531" y="824230"/>
                  </a:lnTo>
                  <a:lnTo>
                    <a:pt x="1538881" y="824230"/>
                  </a:lnTo>
                  <a:lnTo>
                    <a:pt x="1539152" y="652780"/>
                  </a:lnTo>
                  <a:close/>
                </a:path>
                <a:path w="1539875" h="1614170">
                  <a:moveTo>
                    <a:pt x="7257" y="824230"/>
                  </a:moveTo>
                  <a:lnTo>
                    <a:pt x="908" y="824230"/>
                  </a:lnTo>
                  <a:lnTo>
                    <a:pt x="797" y="894080"/>
                  </a:lnTo>
                  <a:lnTo>
                    <a:pt x="7146" y="894080"/>
                  </a:lnTo>
                  <a:lnTo>
                    <a:pt x="7257" y="824230"/>
                  </a:lnTo>
                  <a:close/>
                </a:path>
                <a:path w="1539875" h="1614170">
                  <a:moveTo>
                    <a:pt x="1538881" y="824230"/>
                  </a:moveTo>
                  <a:lnTo>
                    <a:pt x="1532531" y="824230"/>
                  </a:lnTo>
                  <a:lnTo>
                    <a:pt x="1532420" y="894080"/>
                  </a:lnTo>
                  <a:lnTo>
                    <a:pt x="1538772" y="894080"/>
                  </a:lnTo>
                  <a:lnTo>
                    <a:pt x="1538881" y="824230"/>
                  </a:lnTo>
                  <a:close/>
                </a:path>
                <a:path w="1539875" h="1614170">
                  <a:moveTo>
                    <a:pt x="7146" y="894080"/>
                  </a:moveTo>
                  <a:lnTo>
                    <a:pt x="797" y="894080"/>
                  </a:lnTo>
                  <a:lnTo>
                    <a:pt x="708" y="951230"/>
                  </a:lnTo>
                  <a:lnTo>
                    <a:pt x="7056" y="951230"/>
                  </a:lnTo>
                  <a:lnTo>
                    <a:pt x="7146" y="894080"/>
                  </a:lnTo>
                  <a:close/>
                </a:path>
                <a:path w="1539875" h="1614170">
                  <a:moveTo>
                    <a:pt x="1538772" y="894080"/>
                  </a:moveTo>
                  <a:lnTo>
                    <a:pt x="1532420" y="894080"/>
                  </a:lnTo>
                  <a:lnTo>
                    <a:pt x="1532330" y="951230"/>
                  </a:lnTo>
                  <a:lnTo>
                    <a:pt x="1538681" y="951230"/>
                  </a:lnTo>
                  <a:lnTo>
                    <a:pt x="1538772" y="894080"/>
                  </a:lnTo>
                  <a:close/>
                </a:path>
                <a:path w="1539875" h="1614170">
                  <a:moveTo>
                    <a:pt x="7056" y="951230"/>
                  </a:moveTo>
                  <a:lnTo>
                    <a:pt x="708" y="951230"/>
                  </a:lnTo>
                  <a:lnTo>
                    <a:pt x="678" y="970280"/>
                  </a:lnTo>
                  <a:lnTo>
                    <a:pt x="7025" y="970280"/>
                  </a:lnTo>
                  <a:lnTo>
                    <a:pt x="7056" y="951230"/>
                  </a:lnTo>
                  <a:close/>
                </a:path>
                <a:path w="1539875" h="1614170">
                  <a:moveTo>
                    <a:pt x="1538681" y="951230"/>
                  </a:moveTo>
                  <a:lnTo>
                    <a:pt x="1532330" y="951230"/>
                  </a:lnTo>
                  <a:lnTo>
                    <a:pt x="1532299" y="970280"/>
                  </a:lnTo>
                  <a:lnTo>
                    <a:pt x="1538651" y="970280"/>
                  </a:lnTo>
                  <a:lnTo>
                    <a:pt x="1538681" y="951230"/>
                  </a:lnTo>
                  <a:close/>
                </a:path>
                <a:path w="1539875" h="1614170">
                  <a:moveTo>
                    <a:pt x="7025" y="970280"/>
                  </a:moveTo>
                  <a:lnTo>
                    <a:pt x="678" y="970280"/>
                  </a:lnTo>
                  <a:lnTo>
                    <a:pt x="601" y="1018540"/>
                  </a:lnTo>
                  <a:lnTo>
                    <a:pt x="6949" y="1018540"/>
                  </a:lnTo>
                  <a:lnTo>
                    <a:pt x="7025" y="970280"/>
                  </a:lnTo>
                  <a:close/>
                </a:path>
                <a:path w="1539875" h="1614170">
                  <a:moveTo>
                    <a:pt x="1538651" y="970280"/>
                  </a:moveTo>
                  <a:lnTo>
                    <a:pt x="1532299" y="970280"/>
                  </a:lnTo>
                  <a:lnTo>
                    <a:pt x="1532223" y="1018540"/>
                  </a:lnTo>
                  <a:lnTo>
                    <a:pt x="1538576" y="1018540"/>
                  </a:lnTo>
                  <a:lnTo>
                    <a:pt x="1538651" y="970280"/>
                  </a:lnTo>
                  <a:close/>
                </a:path>
                <a:path w="1539875" h="1614170">
                  <a:moveTo>
                    <a:pt x="6949" y="1018540"/>
                  </a:moveTo>
                  <a:lnTo>
                    <a:pt x="601" y="1018540"/>
                  </a:lnTo>
                  <a:lnTo>
                    <a:pt x="578" y="1033780"/>
                  </a:lnTo>
                  <a:lnTo>
                    <a:pt x="6925" y="1033780"/>
                  </a:lnTo>
                  <a:lnTo>
                    <a:pt x="6949" y="1018540"/>
                  </a:lnTo>
                  <a:close/>
                </a:path>
                <a:path w="1539875" h="1614170">
                  <a:moveTo>
                    <a:pt x="1538576" y="1018540"/>
                  </a:moveTo>
                  <a:lnTo>
                    <a:pt x="1532223" y="1018540"/>
                  </a:lnTo>
                  <a:lnTo>
                    <a:pt x="1532199" y="1033780"/>
                  </a:lnTo>
                  <a:lnTo>
                    <a:pt x="1538551" y="1033780"/>
                  </a:lnTo>
                  <a:lnTo>
                    <a:pt x="1538576" y="1018540"/>
                  </a:lnTo>
                  <a:close/>
                </a:path>
                <a:path w="1539875" h="1614170">
                  <a:moveTo>
                    <a:pt x="6925" y="1033780"/>
                  </a:moveTo>
                  <a:lnTo>
                    <a:pt x="578" y="1033780"/>
                  </a:lnTo>
                  <a:lnTo>
                    <a:pt x="537" y="1059180"/>
                  </a:lnTo>
                  <a:lnTo>
                    <a:pt x="6884" y="1059180"/>
                  </a:lnTo>
                  <a:lnTo>
                    <a:pt x="6925" y="1033780"/>
                  </a:lnTo>
                  <a:close/>
                </a:path>
                <a:path w="1539875" h="1614170">
                  <a:moveTo>
                    <a:pt x="1538551" y="1033780"/>
                  </a:moveTo>
                  <a:lnTo>
                    <a:pt x="1532199" y="1033780"/>
                  </a:lnTo>
                  <a:lnTo>
                    <a:pt x="1532158" y="1059180"/>
                  </a:lnTo>
                  <a:lnTo>
                    <a:pt x="1538511" y="1059180"/>
                  </a:lnTo>
                  <a:lnTo>
                    <a:pt x="1538551" y="1033780"/>
                  </a:lnTo>
                  <a:close/>
                </a:path>
                <a:path w="1539875" h="1614170">
                  <a:moveTo>
                    <a:pt x="6884" y="1059180"/>
                  </a:moveTo>
                  <a:lnTo>
                    <a:pt x="537" y="1059180"/>
                  </a:lnTo>
                  <a:lnTo>
                    <a:pt x="517" y="1071880"/>
                  </a:lnTo>
                  <a:lnTo>
                    <a:pt x="6864" y="1071880"/>
                  </a:lnTo>
                  <a:lnTo>
                    <a:pt x="6884" y="1059180"/>
                  </a:lnTo>
                  <a:close/>
                </a:path>
                <a:path w="1539875" h="1614170">
                  <a:moveTo>
                    <a:pt x="1538511" y="1059180"/>
                  </a:moveTo>
                  <a:lnTo>
                    <a:pt x="1532158" y="1059180"/>
                  </a:lnTo>
                  <a:lnTo>
                    <a:pt x="1532138" y="1071880"/>
                  </a:lnTo>
                  <a:lnTo>
                    <a:pt x="1538492" y="1071880"/>
                  </a:lnTo>
                  <a:lnTo>
                    <a:pt x="1538511" y="1059180"/>
                  </a:lnTo>
                  <a:close/>
                </a:path>
                <a:path w="1539875" h="1614170">
                  <a:moveTo>
                    <a:pt x="6864" y="1071880"/>
                  </a:moveTo>
                  <a:lnTo>
                    <a:pt x="517" y="1071880"/>
                  </a:lnTo>
                  <a:lnTo>
                    <a:pt x="417" y="1135380"/>
                  </a:lnTo>
                  <a:lnTo>
                    <a:pt x="6763" y="1135380"/>
                  </a:lnTo>
                  <a:lnTo>
                    <a:pt x="6864" y="1071880"/>
                  </a:lnTo>
                  <a:close/>
                </a:path>
                <a:path w="1539875" h="1614170">
                  <a:moveTo>
                    <a:pt x="1538492" y="1071880"/>
                  </a:moveTo>
                  <a:lnTo>
                    <a:pt x="1532138" y="1071880"/>
                  </a:lnTo>
                  <a:lnTo>
                    <a:pt x="1532037" y="1135380"/>
                  </a:lnTo>
                  <a:lnTo>
                    <a:pt x="1538392" y="1135380"/>
                  </a:lnTo>
                  <a:lnTo>
                    <a:pt x="1538492" y="1071880"/>
                  </a:lnTo>
                  <a:close/>
                </a:path>
                <a:path w="1539875" h="1614170">
                  <a:moveTo>
                    <a:pt x="6763" y="1135380"/>
                  </a:moveTo>
                  <a:lnTo>
                    <a:pt x="417" y="1135380"/>
                  </a:lnTo>
                  <a:lnTo>
                    <a:pt x="367" y="1167130"/>
                  </a:lnTo>
                  <a:lnTo>
                    <a:pt x="6713" y="1167130"/>
                  </a:lnTo>
                  <a:lnTo>
                    <a:pt x="6763" y="1135380"/>
                  </a:lnTo>
                  <a:close/>
                </a:path>
                <a:path w="1539875" h="1614170">
                  <a:moveTo>
                    <a:pt x="1538392" y="1135380"/>
                  </a:moveTo>
                  <a:lnTo>
                    <a:pt x="1532037" y="1135380"/>
                  </a:lnTo>
                  <a:lnTo>
                    <a:pt x="1531987" y="1167130"/>
                  </a:lnTo>
                  <a:lnTo>
                    <a:pt x="1538342" y="1167130"/>
                  </a:lnTo>
                  <a:lnTo>
                    <a:pt x="1538392" y="1135380"/>
                  </a:lnTo>
                  <a:close/>
                </a:path>
                <a:path w="1539875" h="1614170">
                  <a:moveTo>
                    <a:pt x="6713" y="1167130"/>
                  </a:moveTo>
                  <a:lnTo>
                    <a:pt x="367" y="1167130"/>
                  </a:lnTo>
                  <a:lnTo>
                    <a:pt x="308" y="1205230"/>
                  </a:lnTo>
                  <a:lnTo>
                    <a:pt x="6653" y="1205230"/>
                  </a:lnTo>
                  <a:lnTo>
                    <a:pt x="6713" y="1167130"/>
                  </a:lnTo>
                  <a:close/>
                </a:path>
                <a:path w="1539875" h="1614170">
                  <a:moveTo>
                    <a:pt x="1538342" y="1167130"/>
                  </a:moveTo>
                  <a:lnTo>
                    <a:pt x="1531987" y="1167130"/>
                  </a:lnTo>
                  <a:lnTo>
                    <a:pt x="1531927" y="1205230"/>
                  </a:lnTo>
                  <a:lnTo>
                    <a:pt x="1538281" y="1205230"/>
                  </a:lnTo>
                  <a:lnTo>
                    <a:pt x="1538342" y="1167130"/>
                  </a:lnTo>
                  <a:close/>
                </a:path>
                <a:path w="1539875" h="1614170">
                  <a:moveTo>
                    <a:pt x="6653" y="1205230"/>
                  </a:moveTo>
                  <a:lnTo>
                    <a:pt x="308" y="1205230"/>
                  </a:lnTo>
                  <a:lnTo>
                    <a:pt x="298" y="1211580"/>
                  </a:lnTo>
                  <a:lnTo>
                    <a:pt x="6642" y="1211580"/>
                  </a:lnTo>
                  <a:lnTo>
                    <a:pt x="6653" y="1205230"/>
                  </a:lnTo>
                  <a:close/>
                </a:path>
                <a:path w="1539875" h="1614170">
                  <a:moveTo>
                    <a:pt x="1538281" y="1205230"/>
                  </a:moveTo>
                  <a:lnTo>
                    <a:pt x="1531927" y="1205230"/>
                  </a:lnTo>
                  <a:lnTo>
                    <a:pt x="1531916" y="1211580"/>
                  </a:lnTo>
                  <a:lnTo>
                    <a:pt x="1538271" y="1211580"/>
                  </a:lnTo>
                  <a:lnTo>
                    <a:pt x="1538281" y="1205230"/>
                  </a:lnTo>
                  <a:close/>
                </a:path>
                <a:path w="1539875" h="1614170">
                  <a:moveTo>
                    <a:pt x="6642" y="1211580"/>
                  </a:moveTo>
                  <a:lnTo>
                    <a:pt x="298" y="1211580"/>
                  </a:lnTo>
                  <a:lnTo>
                    <a:pt x="267" y="1230630"/>
                  </a:lnTo>
                  <a:lnTo>
                    <a:pt x="6612" y="1230630"/>
                  </a:lnTo>
                  <a:lnTo>
                    <a:pt x="6642" y="1211580"/>
                  </a:lnTo>
                  <a:close/>
                </a:path>
                <a:path w="1539875" h="1614170">
                  <a:moveTo>
                    <a:pt x="1538271" y="1211580"/>
                  </a:moveTo>
                  <a:lnTo>
                    <a:pt x="1531916" y="1211580"/>
                  </a:lnTo>
                  <a:lnTo>
                    <a:pt x="1531886" y="1230630"/>
                  </a:lnTo>
                  <a:lnTo>
                    <a:pt x="1538242" y="1230630"/>
                  </a:lnTo>
                  <a:lnTo>
                    <a:pt x="1538271" y="1211580"/>
                  </a:lnTo>
                  <a:close/>
                </a:path>
                <a:path w="1539875" h="1614170">
                  <a:moveTo>
                    <a:pt x="6612" y="1230630"/>
                  </a:moveTo>
                  <a:lnTo>
                    <a:pt x="267" y="1230630"/>
                  </a:lnTo>
                  <a:lnTo>
                    <a:pt x="258" y="1236980"/>
                  </a:lnTo>
                  <a:lnTo>
                    <a:pt x="6602" y="1236980"/>
                  </a:lnTo>
                  <a:lnTo>
                    <a:pt x="6612" y="1230630"/>
                  </a:lnTo>
                  <a:close/>
                </a:path>
                <a:path w="1539875" h="1614170">
                  <a:moveTo>
                    <a:pt x="1538242" y="1230630"/>
                  </a:moveTo>
                  <a:lnTo>
                    <a:pt x="1531886" y="1230630"/>
                  </a:lnTo>
                  <a:lnTo>
                    <a:pt x="1531876" y="1236980"/>
                  </a:lnTo>
                  <a:lnTo>
                    <a:pt x="1538231" y="1236980"/>
                  </a:lnTo>
                  <a:lnTo>
                    <a:pt x="1538242" y="1230630"/>
                  </a:lnTo>
                  <a:close/>
                </a:path>
                <a:path w="1539875" h="1614170">
                  <a:moveTo>
                    <a:pt x="6602" y="1236980"/>
                  </a:moveTo>
                  <a:lnTo>
                    <a:pt x="258" y="1236980"/>
                  </a:lnTo>
                  <a:lnTo>
                    <a:pt x="228" y="1256030"/>
                  </a:lnTo>
                  <a:lnTo>
                    <a:pt x="6572" y="1256030"/>
                  </a:lnTo>
                  <a:lnTo>
                    <a:pt x="6602" y="1236980"/>
                  </a:lnTo>
                  <a:close/>
                </a:path>
                <a:path w="1539875" h="1614170">
                  <a:moveTo>
                    <a:pt x="1538231" y="1236980"/>
                  </a:moveTo>
                  <a:lnTo>
                    <a:pt x="1531876" y="1236980"/>
                  </a:lnTo>
                  <a:lnTo>
                    <a:pt x="1531846" y="1256030"/>
                  </a:lnTo>
                  <a:lnTo>
                    <a:pt x="1538201" y="1256030"/>
                  </a:lnTo>
                  <a:lnTo>
                    <a:pt x="1538231" y="1236980"/>
                  </a:lnTo>
                  <a:close/>
                </a:path>
                <a:path w="1539875" h="1614170">
                  <a:moveTo>
                    <a:pt x="6572" y="1256030"/>
                  </a:moveTo>
                  <a:lnTo>
                    <a:pt x="228" y="1256030"/>
                  </a:lnTo>
                  <a:lnTo>
                    <a:pt x="217" y="1262380"/>
                  </a:lnTo>
                  <a:lnTo>
                    <a:pt x="6562" y="1262380"/>
                  </a:lnTo>
                  <a:lnTo>
                    <a:pt x="6572" y="1256030"/>
                  </a:lnTo>
                  <a:close/>
                </a:path>
                <a:path w="1539875" h="1614170">
                  <a:moveTo>
                    <a:pt x="1538201" y="1256030"/>
                  </a:moveTo>
                  <a:lnTo>
                    <a:pt x="1531846" y="1256030"/>
                  </a:lnTo>
                  <a:lnTo>
                    <a:pt x="1531836" y="1262380"/>
                  </a:lnTo>
                  <a:lnTo>
                    <a:pt x="1538192" y="1262380"/>
                  </a:lnTo>
                  <a:lnTo>
                    <a:pt x="1538201" y="1256030"/>
                  </a:lnTo>
                  <a:close/>
                </a:path>
                <a:path w="1539875" h="1614170">
                  <a:moveTo>
                    <a:pt x="6562" y="1262380"/>
                  </a:moveTo>
                  <a:lnTo>
                    <a:pt x="217" y="1262380"/>
                  </a:lnTo>
                  <a:lnTo>
                    <a:pt x="187" y="1281430"/>
                  </a:lnTo>
                  <a:lnTo>
                    <a:pt x="6532" y="1281430"/>
                  </a:lnTo>
                  <a:lnTo>
                    <a:pt x="6562" y="1262380"/>
                  </a:lnTo>
                  <a:close/>
                </a:path>
                <a:path w="1539875" h="1614170">
                  <a:moveTo>
                    <a:pt x="1538192" y="1262380"/>
                  </a:moveTo>
                  <a:lnTo>
                    <a:pt x="1531836" y="1262380"/>
                  </a:lnTo>
                  <a:lnTo>
                    <a:pt x="1531806" y="1281430"/>
                  </a:lnTo>
                  <a:lnTo>
                    <a:pt x="1538161" y="1281430"/>
                  </a:lnTo>
                  <a:lnTo>
                    <a:pt x="1538192" y="1262380"/>
                  </a:lnTo>
                  <a:close/>
                </a:path>
                <a:path w="1539875" h="1614170">
                  <a:moveTo>
                    <a:pt x="6532" y="1281430"/>
                  </a:moveTo>
                  <a:lnTo>
                    <a:pt x="187" y="1281430"/>
                  </a:lnTo>
                  <a:lnTo>
                    <a:pt x="148" y="1306830"/>
                  </a:lnTo>
                  <a:lnTo>
                    <a:pt x="6491" y="1306830"/>
                  </a:lnTo>
                  <a:lnTo>
                    <a:pt x="6532" y="1281430"/>
                  </a:lnTo>
                  <a:close/>
                </a:path>
                <a:path w="1539875" h="1614170">
                  <a:moveTo>
                    <a:pt x="1538161" y="1281430"/>
                  </a:moveTo>
                  <a:lnTo>
                    <a:pt x="1531806" y="1281430"/>
                  </a:lnTo>
                  <a:lnTo>
                    <a:pt x="1531765" y="1306830"/>
                  </a:lnTo>
                  <a:lnTo>
                    <a:pt x="1538121" y="1306830"/>
                  </a:lnTo>
                  <a:lnTo>
                    <a:pt x="1538161" y="1281430"/>
                  </a:lnTo>
                  <a:close/>
                </a:path>
                <a:path w="1539875" h="1614170">
                  <a:moveTo>
                    <a:pt x="6491" y="1306830"/>
                  </a:moveTo>
                  <a:lnTo>
                    <a:pt x="148" y="1306830"/>
                  </a:lnTo>
                  <a:lnTo>
                    <a:pt x="137" y="1313180"/>
                  </a:lnTo>
                  <a:lnTo>
                    <a:pt x="6481" y="1313180"/>
                  </a:lnTo>
                  <a:lnTo>
                    <a:pt x="6491" y="1306830"/>
                  </a:lnTo>
                  <a:close/>
                </a:path>
                <a:path w="1539875" h="1614170">
                  <a:moveTo>
                    <a:pt x="1538121" y="1306830"/>
                  </a:moveTo>
                  <a:lnTo>
                    <a:pt x="1531765" y="1306830"/>
                  </a:lnTo>
                  <a:lnTo>
                    <a:pt x="1531755" y="1313180"/>
                  </a:lnTo>
                  <a:lnTo>
                    <a:pt x="1538111" y="1313180"/>
                  </a:lnTo>
                  <a:lnTo>
                    <a:pt x="1538121" y="1306830"/>
                  </a:lnTo>
                  <a:close/>
                </a:path>
                <a:path w="1539875" h="1614170">
                  <a:moveTo>
                    <a:pt x="6481" y="1313180"/>
                  </a:moveTo>
                  <a:lnTo>
                    <a:pt x="137" y="1313180"/>
                  </a:lnTo>
                  <a:lnTo>
                    <a:pt x="128" y="1319530"/>
                  </a:lnTo>
                  <a:lnTo>
                    <a:pt x="6471" y="1319530"/>
                  </a:lnTo>
                  <a:lnTo>
                    <a:pt x="6481" y="1313180"/>
                  </a:lnTo>
                  <a:close/>
                </a:path>
                <a:path w="1539875" h="1614170">
                  <a:moveTo>
                    <a:pt x="1538111" y="1313180"/>
                  </a:moveTo>
                  <a:lnTo>
                    <a:pt x="1531755" y="1313180"/>
                  </a:lnTo>
                  <a:lnTo>
                    <a:pt x="1531745" y="1319530"/>
                  </a:lnTo>
                  <a:lnTo>
                    <a:pt x="1538101" y="1319530"/>
                  </a:lnTo>
                  <a:lnTo>
                    <a:pt x="1538111" y="1313180"/>
                  </a:lnTo>
                  <a:close/>
                </a:path>
                <a:path w="1539875" h="1614170">
                  <a:moveTo>
                    <a:pt x="6471" y="1319530"/>
                  </a:moveTo>
                  <a:lnTo>
                    <a:pt x="128" y="1319530"/>
                  </a:lnTo>
                  <a:lnTo>
                    <a:pt x="57" y="1363980"/>
                  </a:lnTo>
                  <a:lnTo>
                    <a:pt x="6401" y="1363980"/>
                  </a:lnTo>
                  <a:lnTo>
                    <a:pt x="6471" y="1319530"/>
                  </a:lnTo>
                  <a:close/>
                </a:path>
                <a:path w="1539875" h="1614170">
                  <a:moveTo>
                    <a:pt x="1538101" y="1319530"/>
                  </a:moveTo>
                  <a:lnTo>
                    <a:pt x="1531745" y="1319530"/>
                  </a:lnTo>
                  <a:lnTo>
                    <a:pt x="1531675" y="1363980"/>
                  </a:lnTo>
                  <a:lnTo>
                    <a:pt x="1538031" y="1363980"/>
                  </a:lnTo>
                  <a:lnTo>
                    <a:pt x="1538101" y="1319530"/>
                  </a:lnTo>
                  <a:close/>
                </a:path>
                <a:path w="1539875" h="1614170">
                  <a:moveTo>
                    <a:pt x="6401" y="1363980"/>
                  </a:moveTo>
                  <a:lnTo>
                    <a:pt x="57" y="1363980"/>
                  </a:lnTo>
                  <a:lnTo>
                    <a:pt x="37" y="1376680"/>
                  </a:lnTo>
                  <a:lnTo>
                    <a:pt x="6380" y="1376680"/>
                  </a:lnTo>
                  <a:lnTo>
                    <a:pt x="6401" y="1363980"/>
                  </a:lnTo>
                  <a:close/>
                </a:path>
                <a:path w="1539875" h="1614170">
                  <a:moveTo>
                    <a:pt x="1538031" y="1363980"/>
                  </a:moveTo>
                  <a:lnTo>
                    <a:pt x="1531675" y="1363980"/>
                  </a:lnTo>
                  <a:lnTo>
                    <a:pt x="1531654" y="1376680"/>
                  </a:lnTo>
                  <a:lnTo>
                    <a:pt x="1538012" y="1376680"/>
                  </a:lnTo>
                  <a:lnTo>
                    <a:pt x="1538031" y="1363980"/>
                  </a:lnTo>
                  <a:close/>
                </a:path>
                <a:path w="1539875" h="1614170">
                  <a:moveTo>
                    <a:pt x="6380" y="1376680"/>
                  </a:moveTo>
                  <a:lnTo>
                    <a:pt x="37" y="1376680"/>
                  </a:lnTo>
                  <a:lnTo>
                    <a:pt x="17" y="1389380"/>
                  </a:lnTo>
                  <a:lnTo>
                    <a:pt x="6360" y="1389380"/>
                  </a:lnTo>
                  <a:lnTo>
                    <a:pt x="6380" y="1376680"/>
                  </a:lnTo>
                  <a:close/>
                </a:path>
                <a:path w="1539875" h="1614170">
                  <a:moveTo>
                    <a:pt x="1538012" y="1376680"/>
                  </a:moveTo>
                  <a:lnTo>
                    <a:pt x="1531654" y="1376680"/>
                  </a:lnTo>
                  <a:lnTo>
                    <a:pt x="1531634" y="1389380"/>
                  </a:lnTo>
                  <a:lnTo>
                    <a:pt x="1537991" y="1389380"/>
                  </a:lnTo>
                  <a:lnTo>
                    <a:pt x="1538012" y="1376680"/>
                  </a:lnTo>
                  <a:close/>
                </a:path>
                <a:path w="1539875" h="1614170">
                  <a:moveTo>
                    <a:pt x="6360" y="1389380"/>
                  </a:moveTo>
                  <a:lnTo>
                    <a:pt x="17" y="1389380"/>
                  </a:lnTo>
                  <a:lnTo>
                    <a:pt x="0" y="1400810"/>
                  </a:lnTo>
                  <a:lnTo>
                    <a:pt x="937" y="1400810"/>
                  </a:lnTo>
                  <a:lnTo>
                    <a:pt x="937" y="1402080"/>
                  </a:lnTo>
                  <a:lnTo>
                    <a:pt x="6340" y="1402080"/>
                  </a:lnTo>
                  <a:lnTo>
                    <a:pt x="6360" y="1389380"/>
                  </a:lnTo>
                  <a:close/>
                </a:path>
                <a:path w="1539875" h="1614170">
                  <a:moveTo>
                    <a:pt x="1537991" y="1389380"/>
                  </a:moveTo>
                  <a:lnTo>
                    <a:pt x="1531634" y="1389380"/>
                  </a:lnTo>
                  <a:lnTo>
                    <a:pt x="1531614" y="1402080"/>
                  </a:lnTo>
                  <a:lnTo>
                    <a:pt x="1537971" y="1402080"/>
                  </a:lnTo>
                  <a:lnTo>
                    <a:pt x="1537991" y="1389380"/>
                  </a:lnTo>
                  <a:close/>
                </a:path>
                <a:path w="1539875" h="1614170">
                  <a:moveTo>
                    <a:pt x="1537971" y="1402080"/>
                  </a:moveTo>
                  <a:lnTo>
                    <a:pt x="1531614" y="1402080"/>
                  </a:lnTo>
                  <a:lnTo>
                    <a:pt x="1531596" y="1413510"/>
                  </a:lnTo>
                  <a:lnTo>
                    <a:pt x="1532557" y="1413510"/>
                  </a:lnTo>
                  <a:lnTo>
                    <a:pt x="1532557" y="1410970"/>
                  </a:lnTo>
                  <a:lnTo>
                    <a:pt x="1533827" y="1410970"/>
                  </a:lnTo>
                  <a:lnTo>
                    <a:pt x="1533827" y="1409700"/>
                  </a:lnTo>
                  <a:lnTo>
                    <a:pt x="1535098" y="1409700"/>
                  </a:lnTo>
                  <a:lnTo>
                    <a:pt x="1535098" y="1408430"/>
                  </a:lnTo>
                  <a:lnTo>
                    <a:pt x="1536367" y="1408430"/>
                  </a:lnTo>
                  <a:lnTo>
                    <a:pt x="1536367" y="1405890"/>
                  </a:lnTo>
                  <a:lnTo>
                    <a:pt x="1537638" y="1405890"/>
                  </a:lnTo>
                  <a:lnTo>
                    <a:pt x="1537638" y="1404620"/>
                  </a:lnTo>
                  <a:lnTo>
                    <a:pt x="1537967" y="1404620"/>
                  </a:lnTo>
                  <a:lnTo>
                    <a:pt x="1537971" y="1402080"/>
                  </a:lnTo>
                  <a:close/>
                </a:path>
                <a:path w="1539875" h="1614170">
                  <a:moveTo>
                    <a:pt x="6340" y="1402080"/>
                  </a:moveTo>
                  <a:lnTo>
                    <a:pt x="2207" y="1402080"/>
                  </a:lnTo>
                  <a:lnTo>
                    <a:pt x="2207" y="1404620"/>
                  </a:lnTo>
                  <a:lnTo>
                    <a:pt x="3478" y="1404620"/>
                  </a:lnTo>
                  <a:lnTo>
                    <a:pt x="3478" y="1405890"/>
                  </a:lnTo>
                  <a:lnTo>
                    <a:pt x="4747" y="1405890"/>
                  </a:lnTo>
                  <a:lnTo>
                    <a:pt x="4747" y="1408430"/>
                  </a:lnTo>
                  <a:lnTo>
                    <a:pt x="6018" y="1408430"/>
                  </a:lnTo>
                  <a:lnTo>
                    <a:pt x="6018" y="1409700"/>
                  </a:lnTo>
                  <a:lnTo>
                    <a:pt x="6328" y="1409700"/>
                  </a:lnTo>
                  <a:lnTo>
                    <a:pt x="6340" y="1402080"/>
                  </a:lnTo>
                  <a:close/>
                </a:path>
                <a:path w="1539875" h="1614170">
                  <a:moveTo>
                    <a:pt x="1335707" y="1611673"/>
                  </a:moveTo>
                  <a:lnTo>
                    <a:pt x="205407" y="1611673"/>
                  </a:lnTo>
                  <a:lnTo>
                    <a:pt x="205407" y="1612054"/>
                  </a:lnTo>
                  <a:lnTo>
                    <a:pt x="1333168" y="1613832"/>
                  </a:lnTo>
                  <a:lnTo>
                    <a:pt x="1333168" y="1612943"/>
                  </a:lnTo>
                  <a:lnTo>
                    <a:pt x="1335707" y="1612943"/>
                  </a:lnTo>
                  <a:lnTo>
                    <a:pt x="1335707" y="1611673"/>
                  </a:lnTo>
                  <a:close/>
                </a:path>
                <a:path w="1539875" h="1614170">
                  <a:moveTo>
                    <a:pt x="1336977" y="1610403"/>
                  </a:moveTo>
                  <a:lnTo>
                    <a:pt x="204137" y="1610403"/>
                  </a:lnTo>
                  <a:lnTo>
                    <a:pt x="204137" y="1611673"/>
                  </a:lnTo>
                  <a:lnTo>
                    <a:pt x="1336977" y="1611673"/>
                  </a:lnTo>
                  <a:lnTo>
                    <a:pt x="1336977" y="1610403"/>
                  </a:lnTo>
                  <a:close/>
                </a:path>
                <a:path w="1539875" h="1614170">
                  <a:moveTo>
                    <a:pt x="1338247" y="1609133"/>
                  </a:moveTo>
                  <a:lnTo>
                    <a:pt x="201597" y="1609133"/>
                  </a:lnTo>
                  <a:lnTo>
                    <a:pt x="201597" y="1610403"/>
                  </a:lnTo>
                  <a:lnTo>
                    <a:pt x="1338247" y="1610403"/>
                  </a:lnTo>
                  <a:lnTo>
                    <a:pt x="1338247" y="1609133"/>
                  </a:lnTo>
                  <a:close/>
                </a:path>
                <a:path w="1539875" h="1614170">
                  <a:moveTo>
                    <a:pt x="1340788" y="1607863"/>
                  </a:moveTo>
                  <a:lnTo>
                    <a:pt x="200328" y="1607863"/>
                  </a:lnTo>
                  <a:lnTo>
                    <a:pt x="200328" y="1609133"/>
                  </a:lnTo>
                  <a:lnTo>
                    <a:pt x="1340788" y="1609133"/>
                  </a:lnTo>
                  <a:lnTo>
                    <a:pt x="1340788" y="1607863"/>
                  </a:lnTo>
                  <a:close/>
                </a:path>
                <a:path w="1539875" h="1614170">
                  <a:moveTo>
                    <a:pt x="197787" y="1605704"/>
                  </a:moveTo>
                  <a:lnTo>
                    <a:pt x="197787" y="1606593"/>
                  </a:lnTo>
                  <a:lnTo>
                    <a:pt x="199057" y="1606593"/>
                  </a:lnTo>
                  <a:lnTo>
                    <a:pt x="199057" y="1607863"/>
                  </a:lnTo>
                  <a:lnTo>
                    <a:pt x="1342057" y="1607863"/>
                  </a:lnTo>
                  <a:lnTo>
                    <a:pt x="1342057" y="1607609"/>
                  </a:lnTo>
                  <a:lnTo>
                    <a:pt x="197787" y="1605704"/>
                  </a:lnTo>
                  <a:close/>
                </a:path>
              </a:pathLst>
            </a:custGeom>
            <a:solidFill>
              <a:srgbClr val="696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998270" y="952500"/>
              <a:ext cx="1527810" cy="1601470"/>
            </a:xfrm>
            <a:custGeom>
              <a:avLst/>
              <a:gdLst/>
              <a:ahLst/>
              <a:cxnLst/>
              <a:rect l="l" t="t" r="r" b="b"/>
              <a:pathLst>
                <a:path w="1527810" h="1601470">
                  <a:moveTo>
                    <a:pt x="1342079" y="6350"/>
                  </a:moveTo>
                  <a:lnTo>
                    <a:pt x="185109" y="6350"/>
                  </a:lnTo>
                  <a:lnTo>
                    <a:pt x="1342079" y="7620"/>
                  </a:lnTo>
                  <a:lnTo>
                    <a:pt x="1342079" y="6350"/>
                  </a:lnTo>
                  <a:close/>
                </a:path>
                <a:path w="1527810" h="1601470">
                  <a:moveTo>
                    <a:pt x="187649" y="3810"/>
                  </a:moveTo>
                  <a:lnTo>
                    <a:pt x="186379" y="3810"/>
                  </a:lnTo>
                  <a:lnTo>
                    <a:pt x="186379" y="6350"/>
                  </a:lnTo>
                  <a:lnTo>
                    <a:pt x="187649" y="6350"/>
                  </a:lnTo>
                  <a:lnTo>
                    <a:pt x="187649" y="3810"/>
                  </a:lnTo>
                  <a:close/>
                </a:path>
                <a:path w="1527810" h="1601470">
                  <a:moveTo>
                    <a:pt x="1340809" y="3810"/>
                  </a:moveTo>
                  <a:lnTo>
                    <a:pt x="1339539" y="3810"/>
                  </a:lnTo>
                  <a:lnTo>
                    <a:pt x="1339539" y="6350"/>
                  </a:lnTo>
                  <a:lnTo>
                    <a:pt x="1340809" y="6350"/>
                  </a:lnTo>
                  <a:lnTo>
                    <a:pt x="1340809" y="3810"/>
                  </a:lnTo>
                  <a:close/>
                </a:path>
                <a:path w="1527810" h="1601470">
                  <a:moveTo>
                    <a:pt x="191459" y="2539"/>
                  </a:moveTo>
                  <a:lnTo>
                    <a:pt x="190189" y="2539"/>
                  </a:lnTo>
                  <a:lnTo>
                    <a:pt x="190189" y="3810"/>
                  </a:lnTo>
                  <a:lnTo>
                    <a:pt x="191459" y="3810"/>
                  </a:lnTo>
                  <a:lnTo>
                    <a:pt x="191459" y="2539"/>
                  </a:lnTo>
                  <a:close/>
                </a:path>
                <a:path w="1527810" h="1601470">
                  <a:moveTo>
                    <a:pt x="1338269" y="2539"/>
                  </a:moveTo>
                  <a:lnTo>
                    <a:pt x="1335729" y="2539"/>
                  </a:lnTo>
                  <a:lnTo>
                    <a:pt x="1335729" y="3810"/>
                  </a:lnTo>
                  <a:lnTo>
                    <a:pt x="1338269" y="3810"/>
                  </a:lnTo>
                  <a:lnTo>
                    <a:pt x="1338269" y="2539"/>
                  </a:lnTo>
                  <a:close/>
                </a:path>
                <a:path w="1527810" h="1601470">
                  <a:moveTo>
                    <a:pt x="192729" y="0"/>
                  </a:moveTo>
                  <a:lnTo>
                    <a:pt x="192729" y="2539"/>
                  </a:lnTo>
                  <a:lnTo>
                    <a:pt x="1334459" y="2539"/>
                  </a:lnTo>
                  <a:lnTo>
                    <a:pt x="1334459" y="1270"/>
                  </a:lnTo>
                  <a:lnTo>
                    <a:pt x="192729" y="0"/>
                  </a:lnTo>
                  <a:close/>
                </a:path>
                <a:path w="1527810" h="1601470">
                  <a:moveTo>
                    <a:pt x="8209" y="236347"/>
                  </a:moveTo>
                  <a:lnTo>
                    <a:pt x="1852" y="236347"/>
                  </a:lnTo>
                  <a:lnTo>
                    <a:pt x="1836" y="246380"/>
                  </a:lnTo>
                  <a:lnTo>
                    <a:pt x="8193" y="246380"/>
                  </a:lnTo>
                  <a:lnTo>
                    <a:pt x="8209" y="236347"/>
                  </a:lnTo>
                  <a:close/>
                </a:path>
                <a:path w="1527810" h="1601470">
                  <a:moveTo>
                    <a:pt x="1527126" y="236347"/>
                  </a:moveTo>
                  <a:lnTo>
                    <a:pt x="1520783" y="236347"/>
                  </a:lnTo>
                  <a:lnTo>
                    <a:pt x="1520767" y="246380"/>
                  </a:lnTo>
                  <a:lnTo>
                    <a:pt x="1527110" y="246380"/>
                  </a:lnTo>
                  <a:lnTo>
                    <a:pt x="1527126" y="236347"/>
                  </a:lnTo>
                  <a:close/>
                </a:path>
                <a:path w="1527810" h="1601470">
                  <a:moveTo>
                    <a:pt x="8215" y="232537"/>
                  </a:moveTo>
                  <a:lnTo>
                    <a:pt x="1858" y="232537"/>
                  </a:lnTo>
                  <a:lnTo>
                    <a:pt x="1852" y="236220"/>
                  </a:lnTo>
                  <a:lnTo>
                    <a:pt x="8209" y="236220"/>
                  </a:lnTo>
                  <a:lnTo>
                    <a:pt x="8215" y="232537"/>
                  </a:lnTo>
                  <a:close/>
                </a:path>
                <a:path w="1527810" h="1601470">
                  <a:moveTo>
                    <a:pt x="1527132" y="232537"/>
                  </a:moveTo>
                  <a:lnTo>
                    <a:pt x="1520789" y="232537"/>
                  </a:lnTo>
                  <a:lnTo>
                    <a:pt x="1520783" y="236220"/>
                  </a:lnTo>
                  <a:lnTo>
                    <a:pt x="1527126" y="236220"/>
                  </a:lnTo>
                  <a:lnTo>
                    <a:pt x="1527132" y="232537"/>
                  </a:lnTo>
                  <a:close/>
                </a:path>
                <a:path w="1527810" h="1601470">
                  <a:moveTo>
                    <a:pt x="8229" y="223647"/>
                  </a:moveTo>
                  <a:lnTo>
                    <a:pt x="1872" y="223647"/>
                  </a:lnTo>
                  <a:lnTo>
                    <a:pt x="1858" y="232410"/>
                  </a:lnTo>
                  <a:lnTo>
                    <a:pt x="8215" y="232410"/>
                  </a:lnTo>
                  <a:lnTo>
                    <a:pt x="8229" y="223647"/>
                  </a:lnTo>
                  <a:close/>
                </a:path>
                <a:path w="1527810" h="1601470">
                  <a:moveTo>
                    <a:pt x="1527146" y="223647"/>
                  </a:moveTo>
                  <a:lnTo>
                    <a:pt x="1520803" y="223647"/>
                  </a:lnTo>
                  <a:lnTo>
                    <a:pt x="1520789" y="232410"/>
                  </a:lnTo>
                  <a:lnTo>
                    <a:pt x="1527132" y="232410"/>
                  </a:lnTo>
                  <a:lnTo>
                    <a:pt x="1527146" y="223647"/>
                  </a:lnTo>
                  <a:close/>
                </a:path>
                <a:path w="1527810" h="1601470">
                  <a:moveTo>
                    <a:pt x="8235" y="219837"/>
                  </a:moveTo>
                  <a:lnTo>
                    <a:pt x="1878" y="219837"/>
                  </a:lnTo>
                  <a:lnTo>
                    <a:pt x="1872" y="223520"/>
                  </a:lnTo>
                  <a:lnTo>
                    <a:pt x="8230" y="223520"/>
                  </a:lnTo>
                  <a:lnTo>
                    <a:pt x="8235" y="219837"/>
                  </a:lnTo>
                  <a:close/>
                </a:path>
                <a:path w="1527810" h="1601470">
                  <a:moveTo>
                    <a:pt x="1527152" y="219837"/>
                  </a:moveTo>
                  <a:lnTo>
                    <a:pt x="1520810" y="219837"/>
                  </a:lnTo>
                  <a:lnTo>
                    <a:pt x="1520804" y="223520"/>
                  </a:lnTo>
                  <a:lnTo>
                    <a:pt x="1527146" y="223520"/>
                  </a:lnTo>
                  <a:lnTo>
                    <a:pt x="1527152" y="219837"/>
                  </a:lnTo>
                  <a:close/>
                </a:path>
                <a:path w="1527810" h="1601470">
                  <a:moveTo>
                    <a:pt x="8250" y="210947"/>
                  </a:moveTo>
                  <a:lnTo>
                    <a:pt x="1892" y="210947"/>
                  </a:lnTo>
                  <a:lnTo>
                    <a:pt x="1878" y="219710"/>
                  </a:lnTo>
                  <a:lnTo>
                    <a:pt x="8236" y="219710"/>
                  </a:lnTo>
                  <a:lnTo>
                    <a:pt x="8250" y="210947"/>
                  </a:lnTo>
                  <a:close/>
                </a:path>
                <a:path w="1527810" h="1601470">
                  <a:moveTo>
                    <a:pt x="1527166" y="210947"/>
                  </a:moveTo>
                  <a:lnTo>
                    <a:pt x="1520824" y="210947"/>
                  </a:lnTo>
                  <a:lnTo>
                    <a:pt x="1520810" y="219710"/>
                  </a:lnTo>
                  <a:lnTo>
                    <a:pt x="1527152" y="219710"/>
                  </a:lnTo>
                  <a:lnTo>
                    <a:pt x="1527166" y="210947"/>
                  </a:lnTo>
                  <a:close/>
                </a:path>
                <a:path w="1527810" h="1601470">
                  <a:moveTo>
                    <a:pt x="8256" y="207137"/>
                  </a:moveTo>
                  <a:lnTo>
                    <a:pt x="1898" y="207137"/>
                  </a:lnTo>
                  <a:lnTo>
                    <a:pt x="1892" y="210820"/>
                  </a:lnTo>
                  <a:lnTo>
                    <a:pt x="8250" y="210820"/>
                  </a:lnTo>
                  <a:lnTo>
                    <a:pt x="8256" y="207137"/>
                  </a:lnTo>
                  <a:close/>
                </a:path>
                <a:path w="1527810" h="1601470">
                  <a:moveTo>
                    <a:pt x="1527172" y="207137"/>
                  </a:moveTo>
                  <a:lnTo>
                    <a:pt x="1520830" y="207137"/>
                  </a:lnTo>
                  <a:lnTo>
                    <a:pt x="1520824" y="210820"/>
                  </a:lnTo>
                  <a:lnTo>
                    <a:pt x="1527166" y="210820"/>
                  </a:lnTo>
                  <a:lnTo>
                    <a:pt x="1527172" y="207137"/>
                  </a:lnTo>
                  <a:close/>
                </a:path>
                <a:path w="1527810" h="1601470">
                  <a:moveTo>
                    <a:pt x="8270" y="198247"/>
                  </a:moveTo>
                  <a:lnTo>
                    <a:pt x="1912" y="198247"/>
                  </a:lnTo>
                  <a:lnTo>
                    <a:pt x="1898" y="207010"/>
                  </a:lnTo>
                  <a:lnTo>
                    <a:pt x="8256" y="207010"/>
                  </a:lnTo>
                  <a:lnTo>
                    <a:pt x="8270" y="198247"/>
                  </a:lnTo>
                  <a:close/>
                </a:path>
                <a:path w="1527810" h="1601470">
                  <a:moveTo>
                    <a:pt x="1527186" y="198247"/>
                  </a:moveTo>
                  <a:lnTo>
                    <a:pt x="1520844" y="198247"/>
                  </a:lnTo>
                  <a:lnTo>
                    <a:pt x="1520830" y="207010"/>
                  </a:lnTo>
                  <a:lnTo>
                    <a:pt x="1527172" y="207010"/>
                  </a:lnTo>
                  <a:lnTo>
                    <a:pt x="1527186" y="198247"/>
                  </a:lnTo>
                  <a:close/>
                </a:path>
                <a:path w="1527810" h="1601470">
                  <a:moveTo>
                    <a:pt x="3499" y="194310"/>
                  </a:moveTo>
                  <a:lnTo>
                    <a:pt x="2229" y="194310"/>
                  </a:lnTo>
                  <a:lnTo>
                    <a:pt x="2229" y="197104"/>
                  </a:lnTo>
                  <a:lnTo>
                    <a:pt x="1914" y="197104"/>
                  </a:lnTo>
                  <a:lnTo>
                    <a:pt x="1913" y="198120"/>
                  </a:lnTo>
                  <a:lnTo>
                    <a:pt x="8270" y="198120"/>
                  </a:lnTo>
                  <a:lnTo>
                    <a:pt x="8276" y="194564"/>
                  </a:lnTo>
                  <a:lnTo>
                    <a:pt x="3499" y="194564"/>
                  </a:lnTo>
                  <a:lnTo>
                    <a:pt x="3499" y="194310"/>
                  </a:lnTo>
                  <a:close/>
                </a:path>
                <a:path w="1527810" h="1601470">
                  <a:moveTo>
                    <a:pt x="1526229" y="194310"/>
                  </a:moveTo>
                  <a:lnTo>
                    <a:pt x="1524959" y="194310"/>
                  </a:lnTo>
                  <a:lnTo>
                    <a:pt x="1524959" y="194564"/>
                  </a:lnTo>
                  <a:lnTo>
                    <a:pt x="1520850" y="194564"/>
                  </a:lnTo>
                  <a:lnTo>
                    <a:pt x="1520844" y="198120"/>
                  </a:lnTo>
                  <a:lnTo>
                    <a:pt x="1527187" y="198120"/>
                  </a:lnTo>
                  <a:lnTo>
                    <a:pt x="1527191" y="195707"/>
                  </a:lnTo>
                  <a:lnTo>
                    <a:pt x="1526229" y="195707"/>
                  </a:lnTo>
                  <a:lnTo>
                    <a:pt x="1526229" y="194310"/>
                  </a:lnTo>
                  <a:close/>
                </a:path>
                <a:path w="1527810" h="1601470">
                  <a:moveTo>
                    <a:pt x="8288" y="186944"/>
                  </a:moveTo>
                  <a:lnTo>
                    <a:pt x="7309" y="186944"/>
                  </a:lnTo>
                  <a:lnTo>
                    <a:pt x="7309" y="189357"/>
                  </a:lnTo>
                  <a:lnTo>
                    <a:pt x="6039" y="189357"/>
                  </a:lnTo>
                  <a:lnTo>
                    <a:pt x="6039" y="190754"/>
                  </a:lnTo>
                  <a:lnTo>
                    <a:pt x="4769" y="190754"/>
                  </a:lnTo>
                  <a:lnTo>
                    <a:pt x="4769" y="193294"/>
                  </a:lnTo>
                  <a:lnTo>
                    <a:pt x="3499" y="193294"/>
                  </a:lnTo>
                  <a:lnTo>
                    <a:pt x="3499" y="194310"/>
                  </a:lnTo>
                  <a:lnTo>
                    <a:pt x="8276" y="194310"/>
                  </a:lnTo>
                  <a:lnTo>
                    <a:pt x="8288" y="186944"/>
                  </a:lnTo>
                  <a:close/>
                </a:path>
                <a:path w="1527810" h="1601470">
                  <a:moveTo>
                    <a:pt x="1521149" y="186944"/>
                  </a:moveTo>
                  <a:lnTo>
                    <a:pt x="1520862" y="186944"/>
                  </a:lnTo>
                  <a:lnTo>
                    <a:pt x="1520850" y="194310"/>
                  </a:lnTo>
                  <a:lnTo>
                    <a:pt x="1524959" y="194310"/>
                  </a:lnTo>
                  <a:lnTo>
                    <a:pt x="1524959" y="193294"/>
                  </a:lnTo>
                  <a:lnTo>
                    <a:pt x="1523689" y="193294"/>
                  </a:lnTo>
                  <a:lnTo>
                    <a:pt x="1523689" y="190754"/>
                  </a:lnTo>
                  <a:lnTo>
                    <a:pt x="1522419" y="190754"/>
                  </a:lnTo>
                  <a:lnTo>
                    <a:pt x="1522419" y="189357"/>
                  </a:lnTo>
                  <a:lnTo>
                    <a:pt x="1521149" y="189357"/>
                  </a:lnTo>
                  <a:lnTo>
                    <a:pt x="1521149" y="186944"/>
                  </a:lnTo>
                  <a:close/>
                </a:path>
                <a:path w="1527810" h="1601470">
                  <a:moveTo>
                    <a:pt x="8193" y="246380"/>
                  </a:moveTo>
                  <a:lnTo>
                    <a:pt x="1836" y="246380"/>
                  </a:lnTo>
                  <a:lnTo>
                    <a:pt x="1826" y="252730"/>
                  </a:lnTo>
                  <a:lnTo>
                    <a:pt x="8183" y="252730"/>
                  </a:lnTo>
                  <a:lnTo>
                    <a:pt x="8193" y="246380"/>
                  </a:lnTo>
                  <a:close/>
                </a:path>
                <a:path w="1527810" h="1601470">
                  <a:moveTo>
                    <a:pt x="1527110" y="246380"/>
                  </a:moveTo>
                  <a:lnTo>
                    <a:pt x="1520767" y="246380"/>
                  </a:lnTo>
                  <a:lnTo>
                    <a:pt x="1520757" y="252730"/>
                  </a:lnTo>
                  <a:lnTo>
                    <a:pt x="1527100" y="252730"/>
                  </a:lnTo>
                  <a:lnTo>
                    <a:pt x="1527110" y="246380"/>
                  </a:lnTo>
                  <a:close/>
                </a:path>
                <a:path w="1527810" h="1601470">
                  <a:moveTo>
                    <a:pt x="8183" y="252730"/>
                  </a:moveTo>
                  <a:lnTo>
                    <a:pt x="1826" y="252730"/>
                  </a:lnTo>
                  <a:lnTo>
                    <a:pt x="1816" y="259080"/>
                  </a:lnTo>
                  <a:lnTo>
                    <a:pt x="8173" y="259080"/>
                  </a:lnTo>
                  <a:lnTo>
                    <a:pt x="8183" y="252730"/>
                  </a:lnTo>
                  <a:close/>
                </a:path>
                <a:path w="1527810" h="1601470">
                  <a:moveTo>
                    <a:pt x="1527100" y="252730"/>
                  </a:moveTo>
                  <a:lnTo>
                    <a:pt x="1520757" y="252730"/>
                  </a:lnTo>
                  <a:lnTo>
                    <a:pt x="1520747" y="259080"/>
                  </a:lnTo>
                  <a:lnTo>
                    <a:pt x="1527090" y="259080"/>
                  </a:lnTo>
                  <a:lnTo>
                    <a:pt x="1527100" y="252730"/>
                  </a:lnTo>
                  <a:close/>
                </a:path>
                <a:path w="1527810" h="1601470">
                  <a:moveTo>
                    <a:pt x="8173" y="259080"/>
                  </a:moveTo>
                  <a:lnTo>
                    <a:pt x="1816" y="259080"/>
                  </a:lnTo>
                  <a:lnTo>
                    <a:pt x="1806" y="265430"/>
                  </a:lnTo>
                  <a:lnTo>
                    <a:pt x="8162" y="265430"/>
                  </a:lnTo>
                  <a:lnTo>
                    <a:pt x="8173" y="259080"/>
                  </a:lnTo>
                  <a:close/>
                </a:path>
                <a:path w="1527810" h="1601470">
                  <a:moveTo>
                    <a:pt x="1527090" y="259080"/>
                  </a:moveTo>
                  <a:lnTo>
                    <a:pt x="1520747" y="259080"/>
                  </a:lnTo>
                  <a:lnTo>
                    <a:pt x="1520737" y="265430"/>
                  </a:lnTo>
                  <a:lnTo>
                    <a:pt x="1527080" y="265430"/>
                  </a:lnTo>
                  <a:lnTo>
                    <a:pt x="1527090" y="259080"/>
                  </a:lnTo>
                  <a:close/>
                </a:path>
                <a:path w="1527810" h="1601470">
                  <a:moveTo>
                    <a:pt x="8162" y="265430"/>
                  </a:moveTo>
                  <a:lnTo>
                    <a:pt x="1806" y="265430"/>
                  </a:lnTo>
                  <a:lnTo>
                    <a:pt x="1745" y="303530"/>
                  </a:lnTo>
                  <a:lnTo>
                    <a:pt x="8102" y="303530"/>
                  </a:lnTo>
                  <a:lnTo>
                    <a:pt x="8162" y="265430"/>
                  </a:lnTo>
                  <a:close/>
                </a:path>
                <a:path w="1527810" h="1601470">
                  <a:moveTo>
                    <a:pt x="1527080" y="265430"/>
                  </a:moveTo>
                  <a:lnTo>
                    <a:pt x="1520737" y="265430"/>
                  </a:lnTo>
                  <a:lnTo>
                    <a:pt x="1520676" y="303530"/>
                  </a:lnTo>
                  <a:lnTo>
                    <a:pt x="1527019" y="303530"/>
                  </a:lnTo>
                  <a:lnTo>
                    <a:pt x="1527080" y="265430"/>
                  </a:lnTo>
                  <a:close/>
                </a:path>
                <a:path w="1527810" h="1601470">
                  <a:moveTo>
                    <a:pt x="8102" y="303530"/>
                  </a:moveTo>
                  <a:lnTo>
                    <a:pt x="1745" y="303530"/>
                  </a:lnTo>
                  <a:lnTo>
                    <a:pt x="1735" y="309880"/>
                  </a:lnTo>
                  <a:lnTo>
                    <a:pt x="8091" y="309880"/>
                  </a:lnTo>
                  <a:lnTo>
                    <a:pt x="8102" y="303530"/>
                  </a:lnTo>
                  <a:close/>
                </a:path>
                <a:path w="1527810" h="1601470">
                  <a:moveTo>
                    <a:pt x="1527019" y="303530"/>
                  </a:moveTo>
                  <a:lnTo>
                    <a:pt x="1520676" y="303530"/>
                  </a:lnTo>
                  <a:lnTo>
                    <a:pt x="1520665" y="309880"/>
                  </a:lnTo>
                  <a:lnTo>
                    <a:pt x="1527009" y="309880"/>
                  </a:lnTo>
                  <a:lnTo>
                    <a:pt x="1527019" y="303530"/>
                  </a:lnTo>
                  <a:close/>
                </a:path>
                <a:path w="1527810" h="1601470">
                  <a:moveTo>
                    <a:pt x="8091" y="309880"/>
                  </a:moveTo>
                  <a:lnTo>
                    <a:pt x="1735" y="309880"/>
                  </a:lnTo>
                  <a:lnTo>
                    <a:pt x="1725" y="316230"/>
                  </a:lnTo>
                  <a:lnTo>
                    <a:pt x="8081" y="316230"/>
                  </a:lnTo>
                  <a:lnTo>
                    <a:pt x="8091" y="309880"/>
                  </a:lnTo>
                  <a:close/>
                </a:path>
                <a:path w="1527810" h="1601470">
                  <a:moveTo>
                    <a:pt x="1527009" y="309880"/>
                  </a:moveTo>
                  <a:lnTo>
                    <a:pt x="1520665" y="309880"/>
                  </a:lnTo>
                  <a:lnTo>
                    <a:pt x="1520655" y="316230"/>
                  </a:lnTo>
                  <a:lnTo>
                    <a:pt x="1526999" y="316230"/>
                  </a:lnTo>
                  <a:lnTo>
                    <a:pt x="1527009" y="309880"/>
                  </a:lnTo>
                  <a:close/>
                </a:path>
                <a:path w="1527810" h="1601470">
                  <a:moveTo>
                    <a:pt x="8081" y="316230"/>
                  </a:moveTo>
                  <a:lnTo>
                    <a:pt x="1725" y="316230"/>
                  </a:lnTo>
                  <a:lnTo>
                    <a:pt x="1705" y="328930"/>
                  </a:lnTo>
                  <a:lnTo>
                    <a:pt x="8061" y="328930"/>
                  </a:lnTo>
                  <a:lnTo>
                    <a:pt x="8081" y="316230"/>
                  </a:lnTo>
                  <a:close/>
                </a:path>
                <a:path w="1527810" h="1601470">
                  <a:moveTo>
                    <a:pt x="1526999" y="316230"/>
                  </a:moveTo>
                  <a:lnTo>
                    <a:pt x="1520655" y="316230"/>
                  </a:lnTo>
                  <a:lnTo>
                    <a:pt x="1520635" y="328930"/>
                  </a:lnTo>
                  <a:lnTo>
                    <a:pt x="1526979" y="328930"/>
                  </a:lnTo>
                  <a:lnTo>
                    <a:pt x="1526999" y="316230"/>
                  </a:lnTo>
                  <a:close/>
                </a:path>
                <a:path w="1527810" h="1601470">
                  <a:moveTo>
                    <a:pt x="8061" y="328930"/>
                  </a:moveTo>
                  <a:lnTo>
                    <a:pt x="1705" y="328930"/>
                  </a:lnTo>
                  <a:lnTo>
                    <a:pt x="1665" y="354330"/>
                  </a:lnTo>
                  <a:lnTo>
                    <a:pt x="8020" y="354330"/>
                  </a:lnTo>
                  <a:lnTo>
                    <a:pt x="8061" y="328930"/>
                  </a:lnTo>
                  <a:close/>
                </a:path>
                <a:path w="1527810" h="1601470">
                  <a:moveTo>
                    <a:pt x="1526979" y="328930"/>
                  </a:moveTo>
                  <a:lnTo>
                    <a:pt x="1520635" y="328930"/>
                  </a:lnTo>
                  <a:lnTo>
                    <a:pt x="1520594" y="354330"/>
                  </a:lnTo>
                  <a:lnTo>
                    <a:pt x="1526939" y="354330"/>
                  </a:lnTo>
                  <a:lnTo>
                    <a:pt x="1526979" y="328930"/>
                  </a:lnTo>
                  <a:close/>
                </a:path>
                <a:path w="1527810" h="1601470">
                  <a:moveTo>
                    <a:pt x="8020" y="354330"/>
                  </a:moveTo>
                  <a:lnTo>
                    <a:pt x="1665" y="354330"/>
                  </a:lnTo>
                  <a:lnTo>
                    <a:pt x="1634" y="373380"/>
                  </a:lnTo>
                  <a:lnTo>
                    <a:pt x="7990" y="373380"/>
                  </a:lnTo>
                  <a:lnTo>
                    <a:pt x="8020" y="354330"/>
                  </a:lnTo>
                  <a:close/>
                </a:path>
                <a:path w="1527810" h="1601470">
                  <a:moveTo>
                    <a:pt x="1526939" y="354330"/>
                  </a:moveTo>
                  <a:lnTo>
                    <a:pt x="1520594" y="354330"/>
                  </a:lnTo>
                  <a:lnTo>
                    <a:pt x="1520564" y="373380"/>
                  </a:lnTo>
                  <a:lnTo>
                    <a:pt x="1526908" y="373380"/>
                  </a:lnTo>
                  <a:lnTo>
                    <a:pt x="1526939" y="354330"/>
                  </a:lnTo>
                  <a:close/>
                </a:path>
                <a:path w="1527810" h="1601470">
                  <a:moveTo>
                    <a:pt x="7990" y="373380"/>
                  </a:moveTo>
                  <a:lnTo>
                    <a:pt x="1634" y="373380"/>
                  </a:lnTo>
                  <a:lnTo>
                    <a:pt x="1594" y="398780"/>
                  </a:lnTo>
                  <a:lnTo>
                    <a:pt x="7949" y="398780"/>
                  </a:lnTo>
                  <a:lnTo>
                    <a:pt x="7990" y="373380"/>
                  </a:lnTo>
                  <a:close/>
                </a:path>
                <a:path w="1527810" h="1601470">
                  <a:moveTo>
                    <a:pt x="1526908" y="373380"/>
                  </a:moveTo>
                  <a:lnTo>
                    <a:pt x="1520564" y="373380"/>
                  </a:lnTo>
                  <a:lnTo>
                    <a:pt x="1520523" y="398780"/>
                  </a:lnTo>
                  <a:lnTo>
                    <a:pt x="1526868" y="398780"/>
                  </a:lnTo>
                  <a:lnTo>
                    <a:pt x="1526908" y="373380"/>
                  </a:lnTo>
                  <a:close/>
                </a:path>
                <a:path w="1527810" h="1601470">
                  <a:moveTo>
                    <a:pt x="7949" y="398780"/>
                  </a:moveTo>
                  <a:lnTo>
                    <a:pt x="1594" y="398780"/>
                  </a:lnTo>
                  <a:lnTo>
                    <a:pt x="1534" y="436880"/>
                  </a:lnTo>
                  <a:lnTo>
                    <a:pt x="7888" y="436880"/>
                  </a:lnTo>
                  <a:lnTo>
                    <a:pt x="7949" y="398780"/>
                  </a:lnTo>
                  <a:close/>
                </a:path>
                <a:path w="1527810" h="1601470">
                  <a:moveTo>
                    <a:pt x="1526868" y="398780"/>
                  </a:moveTo>
                  <a:lnTo>
                    <a:pt x="1520523" y="398780"/>
                  </a:lnTo>
                  <a:lnTo>
                    <a:pt x="1520462" y="436880"/>
                  </a:lnTo>
                  <a:lnTo>
                    <a:pt x="1526808" y="436880"/>
                  </a:lnTo>
                  <a:lnTo>
                    <a:pt x="1526868" y="398780"/>
                  </a:lnTo>
                  <a:close/>
                </a:path>
                <a:path w="1527810" h="1601470">
                  <a:moveTo>
                    <a:pt x="7888" y="436880"/>
                  </a:moveTo>
                  <a:lnTo>
                    <a:pt x="1534" y="436880"/>
                  </a:lnTo>
                  <a:lnTo>
                    <a:pt x="1493" y="462280"/>
                  </a:lnTo>
                  <a:lnTo>
                    <a:pt x="7848" y="462280"/>
                  </a:lnTo>
                  <a:lnTo>
                    <a:pt x="7888" y="436880"/>
                  </a:lnTo>
                  <a:close/>
                </a:path>
                <a:path w="1527810" h="1601470">
                  <a:moveTo>
                    <a:pt x="1526808" y="436880"/>
                  </a:moveTo>
                  <a:lnTo>
                    <a:pt x="1520462" y="436880"/>
                  </a:lnTo>
                  <a:lnTo>
                    <a:pt x="1520422" y="462280"/>
                  </a:lnTo>
                  <a:lnTo>
                    <a:pt x="1526767" y="462280"/>
                  </a:lnTo>
                  <a:lnTo>
                    <a:pt x="1526808" y="436880"/>
                  </a:lnTo>
                  <a:close/>
                </a:path>
                <a:path w="1527810" h="1601470">
                  <a:moveTo>
                    <a:pt x="7848" y="462280"/>
                  </a:moveTo>
                  <a:lnTo>
                    <a:pt x="1493" y="462280"/>
                  </a:lnTo>
                  <a:lnTo>
                    <a:pt x="1372" y="538480"/>
                  </a:lnTo>
                  <a:lnTo>
                    <a:pt x="7726" y="538480"/>
                  </a:lnTo>
                  <a:lnTo>
                    <a:pt x="7848" y="462280"/>
                  </a:lnTo>
                  <a:close/>
                </a:path>
                <a:path w="1527810" h="1601470">
                  <a:moveTo>
                    <a:pt x="1526767" y="462280"/>
                  </a:moveTo>
                  <a:lnTo>
                    <a:pt x="1520422" y="462280"/>
                  </a:lnTo>
                  <a:lnTo>
                    <a:pt x="1520300" y="538480"/>
                  </a:lnTo>
                  <a:lnTo>
                    <a:pt x="1526646" y="538480"/>
                  </a:lnTo>
                  <a:lnTo>
                    <a:pt x="1526767" y="462280"/>
                  </a:lnTo>
                  <a:close/>
                </a:path>
                <a:path w="1527810" h="1601470">
                  <a:moveTo>
                    <a:pt x="7726" y="538480"/>
                  </a:moveTo>
                  <a:lnTo>
                    <a:pt x="1372" y="538480"/>
                  </a:lnTo>
                  <a:lnTo>
                    <a:pt x="1352" y="551180"/>
                  </a:lnTo>
                  <a:lnTo>
                    <a:pt x="7705" y="551180"/>
                  </a:lnTo>
                  <a:lnTo>
                    <a:pt x="7726" y="538480"/>
                  </a:lnTo>
                  <a:close/>
                </a:path>
                <a:path w="1527810" h="1601470">
                  <a:moveTo>
                    <a:pt x="1526646" y="538480"/>
                  </a:moveTo>
                  <a:lnTo>
                    <a:pt x="1520300" y="538480"/>
                  </a:lnTo>
                  <a:lnTo>
                    <a:pt x="1520279" y="551180"/>
                  </a:lnTo>
                  <a:lnTo>
                    <a:pt x="1526626" y="551180"/>
                  </a:lnTo>
                  <a:lnTo>
                    <a:pt x="1526646" y="538480"/>
                  </a:lnTo>
                  <a:close/>
                </a:path>
                <a:path w="1527810" h="1601470">
                  <a:moveTo>
                    <a:pt x="7705" y="551180"/>
                  </a:moveTo>
                  <a:lnTo>
                    <a:pt x="1352" y="551180"/>
                  </a:lnTo>
                  <a:lnTo>
                    <a:pt x="1201" y="646430"/>
                  </a:lnTo>
                  <a:lnTo>
                    <a:pt x="7553" y="646430"/>
                  </a:lnTo>
                  <a:lnTo>
                    <a:pt x="7705" y="551180"/>
                  </a:lnTo>
                  <a:close/>
                </a:path>
                <a:path w="1527810" h="1601470">
                  <a:moveTo>
                    <a:pt x="1526626" y="551180"/>
                  </a:moveTo>
                  <a:lnTo>
                    <a:pt x="1520279" y="551180"/>
                  </a:lnTo>
                  <a:lnTo>
                    <a:pt x="1520127" y="646430"/>
                  </a:lnTo>
                  <a:lnTo>
                    <a:pt x="1526475" y="646430"/>
                  </a:lnTo>
                  <a:lnTo>
                    <a:pt x="1526626" y="551180"/>
                  </a:lnTo>
                  <a:close/>
                </a:path>
                <a:path w="1527810" h="1601470">
                  <a:moveTo>
                    <a:pt x="7553" y="646430"/>
                  </a:moveTo>
                  <a:lnTo>
                    <a:pt x="1201" y="646430"/>
                  </a:lnTo>
                  <a:lnTo>
                    <a:pt x="929" y="817880"/>
                  </a:lnTo>
                  <a:lnTo>
                    <a:pt x="7279" y="817880"/>
                  </a:lnTo>
                  <a:lnTo>
                    <a:pt x="7553" y="646430"/>
                  </a:lnTo>
                  <a:close/>
                </a:path>
                <a:path w="1527810" h="1601470">
                  <a:moveTo>
                    <a:pt x="1526475" y="646430"/>
                  </a:moveTo>
                  <a:lnTo>
                    <a:pt x="1520127" y="646430"/>
                  </a:lnTo>
                  <a:lnTo>
                    <a:pt x="1519853" y="817880"/>
                  </a:lnTo>
                  <a:lnTo>
                    <a:pt x="1526203" y="817880"/>
                  </a:lnTo>
                  <a:lnTo>
                    <a:pt x="1526475" y="646430"/>
                  </a:lnTo>
                  <a:close/>
                </a:path>
                <a:path w="1527810" h="1601470">
                  <a:moveTo>
                    <a:pt x="7279" y="817880"/>
                  </a:moveTo>
                  <a:lnTo>
                    <a:pt x="929" y="817880"/>
                  </a:lnTo>
                  <a:lnTo>
                    <a:pt x="818" y="887730"/>
                  </a:lnTo>
                  <a:lnTo>
                    <a:pt x="7167" y="887730"/>
                  </a:lnTo>
                  <a:lnTo>
                    <a:pt x="7279" y="817880"/>
                  </a:lnTo>
                  <a:close/>
                </a:path>
                <a:path w="1527810" h="1601470">
                  <a:moveTo>
                    <a:pt x="1526203" y="817880"/>
                  </a:moveTo>
                  <a:lnTo>
                    <a:pt x="1519853" y="817880"/>
                  </a:lnTo>
                  <a:lnTo>
                    <a:pt x="1519741" y="887730"/>
                  </a:lnTo>
                  <a:lnTo>
                    <a:pt x="1526092" y="887730"/>
                  </a:lnTo>
                  <a:lnTo>
                    <a:pt x="1526203" y="817880"/>
                  </a:lnTo>
                  <a:close/>
                </a:path>
                <a:path w="1527810" h="1601470">
                  <a:moveTo>
                    <a:pt x="7167" y="887730"/>
                  </a:moveTo>
                  <a:lnTo>
                    <a:pt x="818" y="887730"/>
                  </a:lnTo>
                  <a:lnTo>
                    <a:pt x="727" y="944880"/>
                  </a:lnTo>
                  <a:lnTo>
                    <a:pt x="7075" y="944880"/>
                  </a:lnTo>
                  <a:lnTo>
                    <a:pt x="7167" y="887730"/>
                  </a:lnTo>
                  <a:close/>
                </a:path>
                <a:path w="1527810" h="1601470">
                  <a:moveTo>
                    <a:pt x="1526092" y="887730"/>
                  </a:moveTo>
                  <a:lnTo>
                    <a:pt x="1519741" y="887730"/>
                  </a:lnTo>
                  <a:lnTo>
                    <a:pt x="1519649" y="944880"/>
                  </a:lnTo>
                  <a:lnTo>
                    <a:pt x="1526001" y="944880"/>
                  </a:lnTo>
                  <a:lnTo>
                    <a:pt x="1526092" y="887730"/>
                  </a:lnTo>
                  <a:close/>
                </a:path>
                <a:path w="1527810" h="1601470">
                  <a:moveTo>
                    <a:pt x="7075" y="944880"/>
                  </a:moveTo>
                  <a:lnTo>
                    <a:pt x="727" y="944880"/>
                  </a:lnTo>
                  <a:lnTo>
                    <a:pt x="697" y="963930"/>
                  </a:lnTo>
                  <a:lnTo>
                    <a:pt x="7045" y="963930"/>
                  </a:lnTo>
                  <a:lnTo>
                    <a:pt x="7075" y="944880"/>
                  </a:lnTo>
                  <a:close/>
                </a:path>
                <a:path w="1527810" h="1601470">
                  <a:moveTo>
                    <a:pt x="1526001" y="944880"/>
                  </a:moveTo>
                  <a:lnTo>
                    <a:pt x="1519649" y="944880"/>
                  </a:lnTo>
                  <a:lnTo>
                    <a:pt x="1519619" y="963930"/>
                  </a:lnTo>
                  <a:lnTo>
                    <a:pt x="1525971" y="963930"/>
                  </a:lnTo>
                  <a:lnTo>
                    <a:pt x="1526001" y="944880"/>
                  </a:lnTo>
                  <a:close/>
                </a:path>
                <a:path w="1527810" h="1601470">
                  <a:moveTo>
                    <a:pt x="7045" y="963930"/>
                  </a:moveTo>
                  <a:lnTo>
                    <a:pt x="697" y="963930"/>
                  </a:lnTo>
                  <a:lnTo>
                    <a:pt x="620" y="1012190"/>
                  </a:lnTo>
                  <a:lnTo>
                    <a:pt x="6968" y="1012190"/>
                  </a:lnTo>
                  <a:lnTo>
                    <a:pt x="7045" y="963930"/>
                  </a:lnTo>
                  <a:close/>
                </a:path>
                <a:path w="1527810" h="1601470">
                  <a:moveTo>
                    <a:pt x="1525971" y="963930"/>
                  </a:moveTo>
                  <a:lnTo>
                    <a:pt x="1519619" y="963930"/>
                  </a:lnTo>
                  <a:lnTo>
                    <a:pt x="1519542" y="1012190"/>
                  </a:lnTo>
                  <a:lnTo>
                    <a:pt x="1525894" y="1012190"/>
                  </a:lnTo>
                  <a:lnTo>
                    <a:pt x="1525971" y="963930"/>
                  </a:lnTo>
                  <a:close/>
                </a:path>
                <a:path w="1527810" h="1601470">
                  <a:moveTo>
                    <a:pt x="6968" y="1012190"/>
                  </a:moveTo>
                  <a:lnTo>
                    <a:pt x="620" y="1012190"/>
                  </a:lnTo>
                  <a:lnTo>
                    <a:pt x="596" y="1027430"/>
                  </a:lnTo>
                  <a:lnTo>
                    <a:pt x="6943" y="1027430"/>
                  </a:lnTo>
                  <a:lnTo>
                    <a:pt x="6968" y="1012190"/>
                  </a:lnTo>
                  <a:close/>
                </a:path>
                <a:path w="1527810" h="1601470">
                  <a:moveTo>
                    <a:pt x="1525894" y="1012190"/>
                  </a:moveTo>
                  <a:lnTo>
                    <a:pt x="1519542" y="1012190"/>
                  </a:lnTo>
                  <a:lnTo>
                    <a:pt x="1519517" y="1027430"/>
                  </a:lnTo>
                  <a:lnTo>
                    <a:pt x="1525870" y="1027430"/>
                  </a:lnTo>
                  <a:lnTo>
                    <a:pt x="1525894" y="1012190"/>
                  </a:lnTo>
                  <a:close/>
                </a:path>
                <a:path w="1527810" h="1601470">
                  <a:moveTo>
                    <a:pt x="6943" y="1027430"/>
                  </a:moveTo>
                  <a:lnTo>
                    <a:pt x="596" y="1027430"/>
                  </a:lnTo>
                  <a:lnTo>
                    <a:pt x="556" y="1052830"/>
                  </a:lnTo>
                  <a:lnTo>
                    <a:pt x="6903" y="1052830"/>
                  </a:lnTo>
                  <a:lnTo>
                    <a:pt x="6943" y="1027430"/>
                  </a:lnTo>
                  <a:close/>
                </a:path>
                <a:path w="1527810" h="1601470">
                  <a:moveTo>
                    <a:pt x="1525870" y="1027430"/>
                  </a:moveTo>
                  <a:lnTo>
                    <a:pt x="1519517" y="1027430"/>
                  </a:lnTo>
                  <a:lnTo>
                    <a:pt x="1519477" y="1052830"/>
                  </a:lnTo>
                  <a:lnTo>
                    <a:pt x="1525830" y="1052830"/>
                  </a:lnTo>
                  <a:lnTo>
                    <a:pt x="1525870" y="1027430"/>
                  </a:lnTo>
                  <a:close/>
                </a:path>
                <a:path w="1527810" h="1601470">
                  <a:moveTo>
                    <a:pt x="6903" y="1052830"/>
                  </a:moveTo>
                  <a:lnTo>
                    <a:pt x="556" y="1052830"/>
                  </a:lnTo>
                  <a:lnTo>
                    <a:pt x="536" y="1065530"/>
                  </a:lnTo>
                  <a:lnTo>
                    <a:pt x="6882" y="1065530"/>
                  </a:lnTo>
                  <a:lnTo>
                    <a:pt x="6903" y="1052830"/>
                  </a:lnTo>
                  <a:close/>
                </a:path>
                <a:path w="1527810" h="1601470">
                  <a:moveTo>
                    <a:pt x="1525830" y="1052830"/>
                  </a:moveTo>
                  <a:lnTo>
                    <a:pt x="1519477" y="1052830"/>
                  </a:lnTo>
                  <a:lnTo>
                    <a:pt x="1519456" y="1065530"/>
                  </a:lnTo>
                  <a:lnTo>
                    <a:pt x="1525810" y="1065530"/>
                  </a:lnTo>
                  <a:lnTo>
                    <a:pt x="1525830" y="1052830"/>
                  </a:lnTo>
                  <a:close/>
                </a:path>
                <a:path w="1527810" h="1601470">
                  <a:moveTo>
                    <a:pt x="6882" y="1065530"/>
                  </a:moveTo>
                  <a:lnTo>
                    <a:pt x="536" y="1065530"/>
                  </a:lnTo>
                  <a:lnTo>
                    <a:pt x="435" y="1129030"/>
                  </a:lnTo>
                  <a:lnTo>
                    <a:pt x="6781" y="1129030"/>
                  </a:lnTo>
                  <a:lnTo>
                    <a:pt x="6882" y="1065530"/>
                  </a:lnTo>
                  <a:close/>
                </a:path>
                <a:path w="1527810" h="1601470">
                  <a:moveTo>
                    <a:pt x="1525810" y="1065530"/>
                  </a:moveTo>
                  <a:lnTo>
                    <a:pt x="1519456" y="1065530"/>
                  </a:lnTo>
                  <a:lnTo>
                    <a:pt x="1519355" y="1129030"/>
                  </a:lnTo>
                  <a:lnTo>
                    <a:pt x="1525709" y="1129030"/>
                  </a:lnTo>
                  <a:lnTo>
                    <a:pt x="1525810" y="1065530"/>
                  </a:lnTo>
                  <a:close/>
                </a:path>
                <a:path w="1527810" h="1601470">
                  <a:moveTo>
                    <a:pt x="6781" y="1129030"/>
                  </a:moveTo>
                  <a:lnTo>
                    <a:pt x="435" y="1129030"/>
                  </a:lnTo>
                  <a:lnTo>
                    <a:pt x="385" y="1160780"/>
                  </a:lnTo>
                  <a:lnTo>
                    <a:pt x="6730" y="1160780"/>
                  </a:lnTo>
                  <a:lnTo>
                    <a:pt x="6781" y="1129030"/>
                  </a:lnTo>
                  <a:close/>
                </a:path>
                <a:path w="1527810" h="1601470">
                  <a:moveTo>
                    <a:pt x="1525709" y="1129030"/>
                  </a:moveTo>
                  <a:lnTo>
                    <a:pt x="1519355" y="1129030"/>
                  </a:lnTo>
                  <a:lnTo>
                    <a:pt x="1519304" y="1160780"/>
                  </a:lnTo>
                  <a:lnTo>
                    <a:pt x="1525659" y="1160780"/>
                  </a:lnTo>
                  <a:lnTo>
                    <a:pt x="1525709" y="1129030"/>
                  </a:lnTo>
                  <a:close/>
                </a:path>
                <a:path w="1527810" h="1601470">
                  <a:moveTo>
                    <a:pt x="6730" y="1160780"/>
                  </a:moveTo>
                  <a:lnTo>
                    <a:pt x="385" y="1160780"/>
                  </a:lnTo>
                  <a:lnTo>
                    <a:pt x="324" y="1198880"/>
                  </a:lnTo>
                  <a:lnTo>
                    <a:pt x="6669" y="1198880"/>
                  </a:lnTo>
                  <a:lnTo>
                    <a:pt x="6730" y="1160780"/>
                  </a:lnTo>
                  <a:close/>
                </a:path>
                <a:path w="1527810" h="1601470">
                  <a:moveTo>
                    <a:pt x="1525659" y="1160780"/>
                  </a:moveTo>
                  <a:lnTo>
                    <a:pt x="1519304" y="1160780"/>
                  </a:lnTo>
                  <a:lnTo>
                    <a:pt x="1519243" y="1198880"/>
                  </a:lnTo>
                  <a:lnTo>
                    <a:pt x="1525598" y="1198880"/>
                  </a:lnTo>
                  <a:lnTo>
                    <a:pt x="1525659" y="1160780"/>
                  </a:lnTo>
                  <a:close/>
                </a:path>
                <a:path w="1527810" h="1601470">
                  <a:moveTo>
                    <a:pt x="6669" y="1198880"/>
                  </a:moveTo>
                  <a:lnTo>
                    <a:pt x="324" y="1198880"/>
                  </a:lnTo>
                  <a:lnTo>
                    <a:pt x="314" y="1205230"/>
                  </a:lnTo>
                  <a:lnTo>
                    <a:pt x="6659" y="1205230"/>
                  </a:lnTo>
                  <a:lnTo>
                    <a:pt x="6669" y="1198880"/>
                  </a:lnTo>
                  <a:close/>
                </a:path>
                <a:path w="1527810" h="1601470">
                  <a:moveTo>
                    <a:pt x="1525598" y="1198880"/>
                  </a:moveTo>
                  <a:lnTo>
                    <a:pt x="1519243" y="1198880"/>
                  </a:lnTo>
                  <a:lnTo>
                    <a:pt x="1519233" y="1205230"/>
                  </a:lnTo>
                  <a:lnTo>
                    <a:pt x="1525588" y="1205230"/>
                  </a:lnTo>
                  <a:lnTo>
                    <a:pt x="1525598" y="1198880"/>
                  </a:lnTo>
                  <a:close/>
                </a:path>
                <a:path w="1527810" h="1601470">
                  <a:moveTo>
                    <a:pt x="6659" y="1205230"/>
                  </a:moveTo>
                  <a:lnTo>
                    <a:pt x="314" y="1205230"/>
                  </a:lnTo>
                  <a:lnTo>
                    <a:pt x="284" y="1224280"/>
                  </a:lnTo>
                  <a:lnTo>
                    <a:pt x="6628" y="1224280"/>
                  </a:lnTo>
                  <a:lnTo>
                    <a:pt x="6659" y="1205230"/>
                  </a:lnTo>
                  <a:close/>
                </a:path>
                <a:path w="1527810" h="1601470">
                  <a:moveTo>
                    <a:pt x="1525588" y="1205230"/>
                  </a:moveTo>
                  <a:lnTo>
                    <a:pt x="1519233" y="1205230"/>
                  </a:lnTo>
                  <a:lnTo>
                    <a:pt x="1519202" y="1224280"/>
                  </a:lnTo>
                  <a:lnTo>
                    <a:pt x="1525558" y="1224280"/>
                  </a:lnTo>
                  <a:lnTo>
                    <a:pt x="1525588" y="1205230"/>
                  </a:lnTo>
                  <a:close/>
                </a:path>
                <a:path w="1527810" h="1601470">
                  <a:moveTo>
                    <a:pt x="6628" y="1224280"/>
                  </a:moveTo>
                  <a:lnTo>
                    <a:pt x="284" y="1224280"/>
                  </a:lnTo>
                  <a:lnTo>
                    <a:pt x="274" y="1230630"/>
                  </a:lnTo>
                  <a:lnTo>
                    <a:pt x="6618" y="1230630"/>
                  </a:lnTo>
                  <a:lnTo>
                    <a:pt x="6628" y="1224280"/>
                  </a:lnTo>
                  <a:close/>
                </a:path>
                <a:path w="1527810" h="1601470">
                  <a:moveTo>
                    <a:pt x="1525558" y="1224280"/>
                  </a:moveTo>
                  <a:lnTo>
                    <a:pt x="1519202" y="1224280"/>
                  </a:lnTo>
                  <a:lnTo>
                    <a:pt x="1519192" y="1230630"/>
                  </a:lnTo>
                  <a:lnTo>
                    <a:pt x="1525548" y="1230630"/>
                  </a:lnTo>
                  <a:lnTo>
                    <a:pt x="1525558" y="1224280"/>
                  </a:lnTo>
                  <a:close/>
                </a:path>
                <a:path w="1527810" h="1601470">
                  <a:moveTo>
                    <a:pt x="6618" y="1230630"/>
                  </a:moveTo>
                  <a:lnTo>
                    <a:pt x="274" y="1230630"/>
                  </a:lnTo>
                  <a:lnTo>
                    <a:pt x="243" y="1249680"/>
                  </a:lnTo>
                  <a:lnTo>
                    <a:pt x="6588" y="1249680"/>
                  </a:lnTo>
                  <a:lnTo>
                    <a:pt x="6618" y="1230630"/>
                  </a:lnTo>
                  <a:close/>
                </a:path>
                <a:path w="1527810" h="1601470">
                  <a:moveTo>
                    <a:pt x="1525548" y="1230630"/>
                  </a:moveTo>
                  <a:lnTo>
                    <a:pt x="1519192" y="1230630"/>
                  </a:lnTo>
                  <a:lnTo>
                    <a:pt x="1519162" y="1249680"/>
                  </a:lnTo>
                  <a:lnTo>
                    <a:pt x="1525517" y="1249680"/>
                  </a:lnTo>
                  <a:lnTo>
                    <a:pt x="1525548" y="1230630"/>
                  </a:lnTo>
                  <a:close/>
                </a:path>
                <a:path w="1527810" h="1601470">
                  <a:moveTo>
                    <a:pt x="6588" y="1249680"/>
                  </a:moveTo>
                  <a:lnTo>
                    <a:pt x="243" y="1249680"/>
                  </a:lnTo>
                  <a:lnTo>
                    <a:pt x="233" y="1256030"/>
                  </a:lnTo>
                  <a:lnTo>
                    <a:pt x="6578" y="1256030"/>
                  </a:lnTo>
                  <a:lnTo>
                    <a:pt x="6588" y="1249680"/>
                  </a:lnTo>
                  <a:close/>
                </a:path>
                <a:path w="1527810" h="1601470">
                  <a:moveTo>
                    <a:pt x="1525517" y="1249680"/>
                  </a:moveTo>
                  <a:lnTo>
                    <a:pt x="1519162" y="1249680"/>
                  </a:lnTo>
                  <a:lnTo>
                    <a:pt x="1519152" y="1256030"/>
                  </a:lnTo>
                  <a:lnTo>
                    <a:pt x="1525507" y="1256030"/>
                  </a:lnTo>
                  <a:lnTo>
                    <a:pt x="1525517" y="1249680"/>
                  </a:lnTo>
                  <a:close/>
                </a:path>
                <a:path w="1527810" h="1601470">
                  <a:moveTo>
                    <a:pt x="6578" y="1256030"/>
                  </a:moveTo>
                  <a:lnTo>
                    <a:pt x="233" y="1256030"/>
                  </a:lnTo>
                  <a:lnTo>
                    <a:pt x="203" y="1275080"/>
                  </a:lnTo>
                  <a:lnTo>
                    <a:pt x="6547" y="1275080"/>
                  </a:lnTo>
                  <a:lnTo>
                    <a:pt x="6578" y="1256030"/>
                  </a:lnTo>
                  <a:close/>
                </a:path>
                <a:path w="1527810" h="1601470">
                  <a:moveTo>
                    <a:pt x="1525507" y="1256030"/>
                  </a:moveTo>
                  <a:lnTo>
                    <a:pt x="1519152" y="1256030"/>
                  </a:lnTo>
                  <a:lnTo>
                    <a:pt x="1519121" y="1275080"/>
                  </a:lnTo>
                  <a:lnTo>
                    <a:pt x="1525477" y="1275080"/>
                  </a:lnTo>
                  <a:lnTo>
                    <a:pt x="1525507" y="1256030"/>
                  </a:lnTo>
                  <a:close/>
                </a:path>
                <a:path w="1527810" h="1601470">
                  <a:moveTo>
                    <a:pt x="6547" y="1275080"/>
                  </a:moveTo>
                  <a:lnTo>
                    <a:pt x="203" y="1275080"/>
                  </a:lnTo>
                  <a:lnTo>
                    <a:pt x="163" y="1300480"/>
                  </a:lnTo>
                  <a:lnTo>
                    <a:pt x="6506" y="1300480"/>
                  </a:lnTo>
                  <a:lnTo>
                    <a:pt x="6547" y="1275080"/>
                  </a:lnTo>
                  <a:close/>
                </a:path>
                <a:path w="1527810" h="1601470">
                  <a:moveTo>
                    <a:pt x="1525477" y="1275080"/>
                  </a:moveTo>
                  <a:lnTo>
                    <a:pt x="1519121" y="1275080"/>
                  </a:lnTo>
                  <a:lnTo>
                    <a:pt x="1519080" y="1300480"/>
                  </a:lnTo>
                  <a:lnTo>
                    <a:pt x="1525437" y="1300480"/>
                  </a:lnTo>
                  <a:lnTo>
                    <a:pt x="1525477" y="1275080"/>
                  </a:lnTo>
                  <a:close/>
                </a:path>
                <a:path w="1527810" h="1601470">
                  <a:moveTo>
                    <a:pt x="6506" y="1300480"/>
                  </a:moveTo>
                  <a:lnTo>
                    <a:pt x="163" y="1300480"/>
                  </a:lnTo>
                  <a:lnTo>
                    <a:pt x="153" y="1306830"/>
                  </a:lnTo>
                  <a:lnTo>
                    <a:pt x="6496" y="1306830"/>
                  </a:lnTo>
                  <a:lnTo>
                    <a:pt x="6506" y="1300480"/>
                  </a:lnTo>
                  <a:close/>
                </a:path>
                <a:path w="1527810" h="1601470">
                  <a:moveTo>
                    <a:pt x="1525437" y="1300480"/>
                  </a:moveTo>
                  <a:lnTo>
                    <a:pt x="1519080" y="1300480"/>
                  </a:lnTo>
                  <a:lnTo>
                    <a:pt x="1519070" y="1306830"/>
                  </a:lnTo>
                  <a:lnTo>
                    <a:pt x="1525427" y="1306830"/>
                  </a:lnTo>
                  <a:lnTo>
                    <a:pt x="1525437" y="1300480"/>
                  </a:lnTo>
                  <a:close/>
                </a:path>
                <a:path w="1527810" h="1601470">
                  <a:moveTo>
                    <a:pt x="6496" y="1306830"/>
                  </a:moveTo>
                  <a:lnTo>
                    <a:pt x="153" y="1306830"/>
                  </a:lnTo>
                  <a:lnTo>
                    <a:pt x="143" y="1313180"/>
                  </a:lnTo>
                  <a:lnTo>
                    <a:pt x="6486" y="1313180"/>
                  </a:lnTo>
                  <a:lnTo>
                    <a:pt x="6496" y="1306830"/>
                  </a:lnTo>
                  <a:close/>
                </a:path>
                <a:path w="1527810" h="1601470">
                  <a:moveTo>
                    <a:pt x="1525427" y="1306830"/>
                  </a:moveTo>
                  <a:lnTo>
                    <a:pt x="1519070" y="1306830"/>
                  </a:lnTo>
                  <a:lnTo>
                    <a:pt x="1519060" y="1313180"/>
                  </a:lnTo>
                  <a:lnTo>
                    <a:pt x="1525417" y="1313180"/>
                  </a:lnTo>
                  <a:lnTo>
                    <a:pt x="1525427" y="1306830"/>
                  </a:lnTo>
                  <a:close/>
                </a:path>
                <a:path w="1527810" h="1601470">
                  <a:moveTo>
                    <a:pt x="6486" y="1313180"/>
                  </a:moveTo>
                  <a:lnTo>
                    <a:pt x="143" y="1313180"/>
                  </a:lnTo>
                  <a:lnTo>
                    <a:pt x="72" y="1357630"/>
                  </a:lnTo>
                  <a:lnTo>
                    <a:pt x="6415" y="1357630"/>
                  </a:lnTo>
                  <a:lnTo>
                    <a:pt x="6486" y="1313180"/>
                  </a:lnTo>
                  <a:close/>
                </a:path>
                <a:path w="1527810" h="1601470">
                  <a:moveTo>
                    <a:pt x="1525417" y="1313180"/>
                  </a:moveTo>
                  <a:lnTo>
                    <a:pt x="1519060" y="1313180"/>
                  </a:lnTo>
                  <a:lnTo>
                    <a:pt x="1518989" y="1357630"/>
                  </a:lnTo>
                  <a:lnTo>
                    <a:pt x="1525346" y="1357630"/>
                  </a:lnTo>
                  <a:lnTo>
                    <a:pt x="1525417" y="1313180"/>
                  </a:lnTo>
                  <a:close/>
                </a:path>
                <a:path w="1527810" h="1601470">
                  <a:moveTo>
                    <a:pt x="6415" y="1357630"/>
                  </a:moveTo>
                  <a:lnTo>
                    <a:pt x="72" y="1357630"/>
                  </a:lnTo>
                  <a:lnTo>
                    <a:pt x="52" y="1370330"/>
                  </a:lnTo>
                  <a:lnTo>
                    <a:pt x="6395" y="1370330"/>
                  </a:lnTo>
                  <a:lnTo>
                    <a:pt x="6415" y="1357630"/>
                  </a:lnTo>
                  <a:close/>
                </a:path>
                <a:path w="1527810" h="1601470">
                  <a:moveTo>
                    <a:pt x="1525346" y="1357630"/>
                  </a:moveTo>
                  <a:lnTo>
                    <a:pt x="1518989" y="1357630"/>
                  </a:lnTo>
                  <a:lnTo>
                    <a:pt x="1518969" y="1370330"/>
                  </a:lnTo>
                  <a:lnTo>
                    <a:pt x="1525326" y="1370330"/>
                  </a:lnTo>
                  <a:lnTo>
                    <a:pt x="1525346" y="1357630"/>
                  </a:lnTo>
                  <a:close/>
                </a:path>
                <a:path w="1527810" h="1601470">
                  <a:moveTo>
                    <a:pt x="6395" y="1370330"/>
                  </a:moveTo>
                  <a:lnTo>
                    <a:pt x="52" y="1370330"/>
                  </a:lnTo>
                  <a:lnTo>
                    <a:pt x="32" y="1383030"/>
                  </a:lnTo>
                  <a:lnTo>
                    <a:pt x="6374" y="1383030"/>
                  </a:lnTo>
                  <a:lnTo>
                    <a:pt x="6395" y="1370330"/>
                  </a:lnTo>
                  <a:close/>
                </a:path>
                <a:path w="1527810" h="1601470">
                  <a:moveTo>
                    <a:pt x="1525326" y="1370330"/>
                  </a:moveTo>
                  <a:lnTo>
                    <a:pt x="1518969" y="1370330"/>
                  </a:lnTo>
                  <a:lnTo>
                    <a:pt x="1518948" y="1383030"/>
                  </a:lnTo>
                  <a:lnTo>
                    <a:pt x="1525306" y="1383030"/>
                  </a:lnTo>
                  <a:lnTo>
                    <a:pt x="1525326" y="1370330"/>
                  </a:lnTo>
                  <a:close/>
                </a:path>
                <a:path w="1527810" h="1601470">
                  <a:moveTo>
                    <a:pt x="6374" y="1383030"/>
                  </a:moveTo>
                  <a:lnTo>
                    <a:pt x="32" y="1383030"/>
                  </a:lnTo>
                  <a:lnTo>
                    <a:pt x="12" y="1395730"/>
                  </a:lnTo>
                  <a:lnTo>
                    <a:pt x="6354" y="1395730"/>
                  </a:lnTo>
                  <a:lnTo>
                    <a:pt x="6374" y="1383030"/>
                  </a:lnTo>
                  <a:close/>
                </a:path>
                <a:path w="1527810" h="1601470">
                  <a:moveTo>
                    <a:pt x="1525306" y="1383030"/>
                  </a:moveTo>
                  <a:lnTo>
                    <a:pt x="1518948" y="1383030"/>
                  </a:lnTo>
                  <a:lnTo>
                    <a:pt x="1518928" y="1395730"/>
                  </a:lnTo>
                  <a:lnTo>
                    <a:pt x="1525286" y="1395730"/>
                  </a:lnTo>
                  <a:lnTo>
                    <a:pt x="1525306" y="1383030"/>
                  </a:lnTo>
                  <a:close/>
                </a:path>
                <a:path w="1527810" h="1601470">
                  <a:moveTo>
                    <a:pt x="6354" y="1395730"/>
                  </a:moveTo>
                  <a:lnTo>
                    <a:pt x="12" y="1395730"/>
                  </a:lnTo>
                  <a:lnTo>
                    <a:pt x="0" y="1403350"/>
                  </a:lnTo>
                  <a:lnTo>
                    <a:pt x="959" y="1403350"/>
                  </a:lnTo>
                  <a:lnTo>
                    <a:pt x="959" y="1405890"/>
                  </a:lnTo>
                  <a:lnTo>
                    <a:pt x="2229" y="1405890"/>
                  </a:lnTo>
                  <a:lnTo>
                    <a:pt x="2229" y="1407160"/>
                  </a:lnTo>
                  <a:lnTo>
                    <a:pt x="3499" y="1407160"/>
                  </a:lnTo>
                  <a:lnTo>
                    <a:pt x="3499" y="1408430"/>
                  </a:lnTo>
                  <a:lnTo>
                    <a:pt x="6334" y="1408430"/>
                  </a:lnTo>
                  <a:lnTo>
                    <a:pt x="6354" y="1395730"/>
                  </a:lnTo>
                  <a:close/>
                </a:path>
                <a:path w="1527810" h="1601470">
                  <a:moveTo>
                    <a:pt x="1525286" y="1395730"/>
                  </a:moveTo>
                  <a:lnTo>
                    <a:pt x="1518928" y="1395730"/>
                  </a:lnTo>
                  <a:lnTo>
                    <a:pt x="1518908" y="1408430"/>
                  </a:lnTo>
                  <a:lnTo>
                    <a:pt x="1524959" y="1408430"/>
                  </a:lnTo>
                  <a:lnTo>
                    <a:pt x="1524959" y="1407160"/>
                  </a:lnTo>
                  <a:lnTo>
                    <a:pt x="1525267" y="1407160"/>
                  </a:lnTo>
                  <a:lnTo>
                    <a:pt x="1525286" y="1395730"/>
                  </a:lnTo>
                  <a:close/>
                </a:path>
                <a:path w="1527810" h="1601470">
                  <a:moveTo>
                    <a:pt x="1523689" y="1408430"/>
                  </a:moveTo>
                  <a:lnTo>
                    <a:pt x="1518908" y="1408430"/>
                  </a:lnTo>
                  <a:lnTo>
                    <a:pt x="1518896" y="1416050"/>
                  </a:lnTo>
                  <a:lnTo>
                    <a:pt x="1519879" y="1416050"/>
                  </a:lnTo>
                  <a:lnTo>
                    <a:pt x="1519879" y="1414780"/>
                  </a:lnTo>
                  <a:lnTo>
                    <a:pt x="1521149" y="1414780"/>
                  </a:lnTo>
                  <a:lnTo>
                    <a:pt x="1521149" y="1412240"/>
                  </a:lnTo>
                  <a:lnTo>
                    <a:pt x="1522419" y="1412240"/>
                  </a:lnTo>
                  <a:lnTo>
                    <a:pt x="1522419" y="1410970"/>
                  </a:lnTo>
                  <a:lnTo>
                    <a:pt x="1523689" y="1410970"/>
                  </a:lnTo>
                  <a:lnTo>
                    <a:pt x="1523689" y="1408430"/>
                  </a:lnTo>
                  <a:close/>
                </a:path>
                <a:path w="1527810" h="1601470">
                  <a:moveTo>
                    <a:pt x="6334" y="1408430"/>
                  </a:moveTo>
                  <a:lnTo>
                    <a:pt x="4769" y="1408430"/>
                  </a:lnTo>
                  <a:lnTo>
                    <a:pt x="4769" y="1410970"/>
                  </a:lnTo>
                  <a:lnTo>
                    <a:pt x="6039" y="1410970"/>
                  </a:lnTo>
                  <a:lnTo>
                    <a:pt x="6039" y="1412240"/>
                  </a:lnTo>
                  <a:lnTo>
                    <a:pt x="6328" y="1412240"/>
                  </a:lnTo>
                  <a:lnTo>
                    <a:pt x="6334" y="1408430"/>
                  </a:lnTo>
                  <a:close/>
                </a:path>
                <a:path w="1527810" h="1601470">
                  <a:moveTo>
                    <a:pt x="1336999" y="1598995"/>
                  </a:moveTo>
                  <a:lnTo>
                    <a:pt x="191459" y="1598995"/>
                  </a:lnTo>
                  <a:lnTo>
                    <a:pt x="191459" y="1599249"/>
                  </a:lnTo>
                  <a:lnTo>
                    <a:pt x="1335729" y="1601154"/>
                  </a:lnTo>
                  <a:lnTo>
                    <a:pt x="1335729" y="1600265"/>
                  </a:lnTo>
                  <a:lnTo>
                    <a:pt x="1336999" y="1600265"/>
                  </a:lnTo>
                  <a:lnTo>
                    <a:pt x="1336999" y="1598995"/>
                  </a:lnTo>
                  <a:close/>
                </a:path>
                <a:path w="1527810" h="1601470">
                  <a:moveTo>
                    <a:pt x="1339539" y="1597725"/>
                  </a:moveTo>
                  <a:lnTo>
                    <a:pt x="188919" y="1597725"/>
                  </a:lnTo>
                  <a:lnTo>
                    <a:pt x="188919" y="1598995"/>
                  </a:lnTo>
                  <a:lnTo>
                    <a:pt x="1339539" y="1598995"/>
                  </a:lnTo>
                  <a:lnTo>
                    <a:pt x="1339539" y="1597725"/>
                  </a:lnTo>
                  <a:close/>
                </a:path>
                <a:path w="1527810" h="1601470">
                  <a:moveTo>
                    <a:pt x="1340809" y="1596455"/>
                  </a:moveTo>
                  <a:lnTo>
                    <a:pt x="187649" y="1596455"/>
                  </a:lnTo>
                  <a:lnTo>
                    <a:pt x="187649" y="1597725"/>
                  </a:lnTo>
                  <a:lnTo>
                    <a:pt x="1340809" y="1597725"/>
                  </a:lnTo>
                  <a:lnTo>
                    <a:pt x="1340809" y="1596455"/>
                  </a:lnTo>
                  <a:close/>
                </a:path>
                <a:path w="1527810" h="1601470">
                  <a:moveTo>
                    <a:pt x="1342079" y="1595185"/>
                  </a:moveTo>
                  <a:lnTo>
                    <a:pt x="186379" y="1595185"/>
                  </a:lnTo>
                  <a:lnTo>
                    <a:pt x="186379" y="1596455"/>
                  </a:lnTo>
                  <a:lnTo>
                    <a:pt x="1342079" y="1596455"/>
                  </a:lnTo>
                  <a:lnTo>
                    <a:pt x="1342079" y="1595185"/>
                  </a:lnTo>
                  <a:close/>
                </a:path>
                <a:path w="1527810" h="1601470">
                  <a:moveTo>
                    <a:pt x="182569" y="1592899"/>
                  </a:moveTo>
                  <a:lnTo>
                    <a:pt x="182569" y="1593915"/>
                  </a:lnTo>
                  <a:lnTo>
                    <a:pt x="183839" y="1593915"/>
                  </a:lnTo>
                  <a:lnTo>
                    <a:pt x="183839" y="1595185"/>
                  </a:lnTo>
                  <a:lnTo>
                    <a:pt x="1343349" y="1595185"/>
                  </a:lnTo>
                  <a:lnTo>
                    <a:pt x="1343349" y="1594931"/>
                  </a:lnTo>
                  <a:lnTo>
                    <a:pt x="182569" y="1592899"/>
                  </a:lnTo>
                  <a:close/>
                </a:path>
              </a:pathLst>
            </a:custGeom>
            <a:solidFill>
              <a:srgbClr val="6A6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004598" y="958850"/>
              <a:ext cx="1515110" cy="1588770"/>
            </a:xfrm>
            <a:custGeom>
              <a:avLst/>
              <a:gdLst/>
              <a:ahLst/>
              <a:cxnLst/>
              <a:rect l="l" t="t" r="r" b="b"/>
              <a:pathLst>
                <a:path w="1515110" h="1588770">
                  <a:moveTo>
                    <a:pt x="1344641" y="6350"/>
                  </a:moveTo>
                  <a:lnTo>
                    <a:pt x="169891" y="6350"/>
                  </a:lnTo>
                  <a:lnTo>
                    <a:pt x="1344641" y="7620"/>
                  </a:lnTo>
                  <a:lnTo>
                    <a:pt x="1344641" y="6350"/>
                  </a:lnTo>
                  <a:close/>
                </a:path>
                <a:path w="1515110" h="1588770">
                  <a:moveTo>
                    <a:pt x="173701" y="3810"/>
                  </a:moveTo>
                  <a:lnTo>
                    <a:pt x="172431" y="3810"/>
                  </a:lnTo>
                  <a:lnTo>
                    <a:pt x="172431" y="6350"/>
                  </a:lnTo>
                  <a:lnTo>
                    <a:pt x="173701" y="6350"/>
                  </a:lnTo>
                  <a:lnTo>
                    <a:pt x="173701" y="3810"/>
                  </a:lnTo>
                  <a:close/>
                </a:path>
                <a:path w="1515110" h="1588770">
                  <a:moveTo>
                    <a:pt x="1343371" y="3810"/>
                  </a:moveTo>
                  <a:lnTo>
                    <a:pt x="1340831" y="3810"/>
                  </a:lnTo>
                  <a:lnTo>
                    <a:pt x="1340831" y="6350"/>
                  </a:lnTo>
                  <a:lnTo>
                    <a:pt x="1343371" y="6350"/>
                  </a:lnTo>
                  <a:lnTo>
                    <a:pt x="1343371" y="3810"/>
                  </a:lnTo>
                  <a:close/>
                </a:path>
                <a:path w="1515110" h="1588770">
                  <a:moveTo>
                    <a:pt x="176241" y="2539"/>
                  </a:moveTo>
                  <a:lnTo>
                    <a:pt x="174971" y="2539"/>
                  </a:lnTo>
                  <a:lnTo>
                    <a:pt x="174971" y="3810"/>
                  </a:lnTo>
                  <a:lnTo>
                    <a:pt x="176241" y="3810"/>
                  </a:lnTo>
                  <a:lnTo>
                    <a:pt x="176241" y="2539"/>
                  </a:lnTo>
                  <a:close/>
                </a:path>
                <a:path w="1515110" h="1588770">
                  <a:moveTo>
                    <a:pt x="1339561" y="2539"/>
                  </a:moveTo>
                  <a:lnTo>
                    <a:pt x="1338291" y="2539"/>
                  </a:lnTo>
                  <a:lnTo>
                    <a:pt x="1338291" y="3810"/>
                  </a:lnTo>
                  <a:lnTo>
                    <a:pt x="1339561" y="3810"/>
                  </a:lnTo>
                  <a:lnTo>
                    <a:pt x="1339561" y="2539"/>
                  </a:lnTo>
                  <a:close/>
                </a:path>
                <a:path w="1515110" h="1588770">
                  <a:moveTo>
                    <a:pt x="178781" y="0"/>
                  </a:moveTo>
                  <a:lnTo>
                    <a:pt x="178781" y="2539"/>
                  </a:lnTo>
                  <a:lnTo>
                    <a:pt x="1335751" y="2539"/>
                  </a:lnTo>
                  <a:lnTo>
                    <a:pt x="1335751" y="1270"/>
                  </a:lnTo>
                  <a:lnTo>
                    <a:pt x="178781" y="0"/>
                  </a:lnTo>
                  <a:close/>
                </a:path>
                <a:path w="1515110" h="1588770">
                  <a:moveTo>
                    <a:pt x="8238" y="229997"/>
                  </a:moveTo>
                  <a:lnTo>
                    <a:pt x="1881" y="229997"/>
                  </a:lnTo>
                  <a:lnTo>
                    <a:pt x="1865" y="240030"/>
                  </a:lnTo>
                  <a:lnTo>
                    <a:pt x="8222" y="240030"/>
                  </a:lnTo>
                  <a:lnTo>
                    <a:pt x="8238" y="229997"/>
                  </a:lnTo>
                  <a:close/>
                </a:path>
                <a:path w="1515110" h="1588770">
                  <a:moveTo>
                    <a:pt x="1514455" y="229997"/>
                  </a:moveTo>
                  <a:lnTo>
                    <a:pt x="1508112" y="229997"/>
                  </a:lnTo>
                  <a:lnTo>
                    <a:pt x="1508096" y="240030"/>
                  </a:lnTo>
                  <a:lnTo>
                    <a:pt x="1514439" y="240030"/>
                  </a:lnTo>
                  <a:lnTo>
                    <a:pt x="1514455" y="229997"/>
                  </a:lnTo>
                  <a:close/>
                </a:path>
                <a:path w="1515110" h="1588770">
                  <a:moveTo>
                    <a:pt x="8244" y="226187"/>
                  </a:moveTo>
                  <a:lnTo>
                    <a:pt x="1887" y="226187"/>
                  </a:lnTo>
                  <a:lnTo>
                    <a:pt x="1881" y="229870"/>
                  </a:lnTo>
                  <a:lnTo>
                    <a:pt x="8238" y="229870"/>
                  </a:lnTo>
                  <a:lnTo>
                    <a:pt x="8244" y="226187"/>
                  </a:lnTo>
                  <a:close/>
                </a:path>
                <a:path w="1515110" h="1588770">
                  <a:moveTo>
                    <a:pt x="1514461" y="226187"/>
                  </a:moveTo>
                  <a:lnTo>
                    <a:pt x="1508118" y="226187"/>
                  </a:lnTo>
                  <a:lnTo>
                    <a:pt x="1508112" y="229870"/>
                  </a:lnTo>
                  <a:lnTo>
                    <a:pt x="1514455" y="229870"/>
                  </a:lnTo>
                  <a:lnTo>
                    <a:pt x="1514461" y="226187"/>
                  </a:lnTo>
                  <a:close/>
                </a:path>
                <a:path w="1515110" h="1588770">
                  <a:moveTo>
                    <a:pt x="8259" y="217297"/>
                  </a:moveTo>
                  <a:lnTo>
                    <a:pt x="1901" y="217297"/>
                  </a:lnTo>
                  <a:lnTo>
                    <a:pt x="1887" y="226060"/>
                  </a:lnTo>
                  <a:lnTo>
                    <a:pt x="8245" y="226060"/>
                  </a:lnTo>
                  <a:lnTo>
                    <a:pt x="8259" y="217297"/>
                  </a:lnTo>
                  <a:close/>
                </a:path>
                <a:path w="1515110" h="1588770">
                  <a:moveTo>
                    <a:pt x="1514475" y="217297"/>
                  </a:moveTo>
                  <a:lnTo>
                    <a:pt x="1508133" y="217297"/>
                  </a:lnTo>
                  <a:lnTo>
                    <a:pt x="1508119" y="226060"/>
                  </a:lnTo>
                  <a:lnTo>
                    <a:pt x="1514461" y="226060"/>
                  </a:lnTo>
                  <a:lnTo>
                    <a:pt x="1514475" y="217297"/>
                  </a:lnTo>
                  <a:close/>
                </a:path>
                <a:path w="1515110" h="1588770">
                  <a:moveTo>
                    <a:pt x="8265" y="213487"/>
                  </a:moveTo>
                  <a:lnTo>
                    <a:pt x="1907" y="213487"/>
                  </a:lnTo>
                  <a:lnTo>
                    <a:pt x="1901" y="217170"/>
                  </a:lnTo>
                  <a:lnTo>
                    <a:pt x="8259" y="217170"/>
                  </a:lnTo>
                  <a:lnTo>
                    <a:pt x="8265" y="213487"/>
                  </a:lnTo>
                  <a:close/>
                </a:path>
                <a:path w="1515110" h="1588770">
                  <a:moveTo>
                    <a:pt x="1514481" y="213487"/>
                  </a:moveTo>
                  <a:lnTo>
                    <a:pt x="1508139" y="213487"/>
                  </a:lnTo>
                  <a:lnTo>
                    <a:pt x="1508133" y="217170"/>
                  </a:lnTo>
                  <a:lnTo>
                    <a:pt x="1514476" y="217170"/>
                  </a:lnTo>
                  <a:lnTo>
                    <a:pt x="1514481" y="213487"/>
                  </a:lnTo>
                  <a:close/>
                </a:path>
                <a:path w="1515110" h="1588770">
                  <a:moveTo>
                    <a:pt x="8279" y="204597"/>
                  </a:moveTo>
                  <a:lnTo>
                    <a:pt x="1922" y="204597"/>
                  </a:lnTo>
                  <a:lnTo>
                    <a:pt x="1908" y="213360"/>
                  </a:lnTo>
                  <a:lnTo>
                    <a:pt x="8265" y="213360"/>
                  </a:lnTo>
                  <a:lnTo>
                    <a:pt x="8279" y="204597"/>
                  </a:lnTo>
                  <a:close/>
                </a:path>
                <a:path w="1515110" h="1588770">
                  <a:moveTo>
                    <a:pt x="1514496" y="204597"/>
                  </a:moveTo>
                  <a:lnTo>
                    <a:pt x="1508153" y="204597"/>
                  </a:lnTo>
                  <a:lnTo>
                    <a:pt x="1508139" y="213360"/>
                  </a:lnTo>
                  <a:lnTo>
                    <a:pt x="1514482" y="213360"/>
                  </a:lnTo>
                  <a:lnTo>
                    <a:pt x="1514496" y="204597"/>
                  </a:lnTo>
                  <a:close/>
                </a:path>
                <a:path w="1515110" h="1588770">
                  <a:moveTo>
                    <a:pt x="8285" y="200787"/>
                  </a:moveTo>
                  <a:lnTo>
                    <a:pt x="1928" y="200787"/>
                  </a:lnTo>
                  <a:lnTo>
                    <a:pt x="1922" y="204470"/>
                  </a:lnTo>
                  <a:lnTo>
                    <a:pt x="8279" y="204470"/>
                  </a:lnTo>
                  <a:lnTo>
                    <a:pt x="8285" y="200787"/>
                  </a:lnTo>
                  <a:close/>
                </a:path>
                <a:path w="1515110" h="1588770">
                  <a:moveTo>
                    <a:pt x="1514502" y="200787"/>
                  </a:moveTo>
                  <a:lnTo>
                    <a:pt x="1508159" y="200787"/>
                  </a:lnTo>
                  <a:lnTo>
                    <a:pt x="1508153" y="204470"/>
                  </a:lnTo>
                  <a:lnTo>
                    <a:pt x="1514496" y="204470"/>
                  </a:lnTo>
                  <a:lnTo>
                    <a:pt x="1514502" y="200787"/>
                  </a:lnTo>
                  <a:close/>
                </a:path>
                <a:path w="1515110" h="1588770">
                  <a:moveTo>
                    <a:pt x="8300" y="191897"/>
                  </a:moveTo>
                  <a:lnTo>
                    <a:pt x="1942" y="191897"/>
                  </a:lnTo>
                  <a:lnTo>
                    <a:pt x="1928" y="200660"/>
                  </a:lnTo>
                  <a:lnTo>
                    <a:pt x="8286" y="200660"/>
                  </a:lnTo>
                  <a:lnTo>
                    <a:pt x="8300" y="191897"/>
                  </a:lnTo>
                  <a:close/>
                </a:path>
                <a:path w="1515110" h="1588770">
                  <a:moveTo>
                    <a:pt x="1514516" y="191897"/>
                  </a:moveTo>
                  <a:lnTo>
                    <a:pt x="1508174" y="191897"/>
                  </a:lnTo>
                  <a:lnTo>
                    <a:pt x="1508160" y="200660"/>
                  </a:lnTo>
                  <a:lnTo>
                    <a:pt x="1514502" y="200660"/>
                  </a:lnTo>
                  <a:lnTo>
                    <a:pt x="1514516" y="191897"/>
                  </a:lnTo>
                  <a:close/>
                </a:path>
                <a:path w="1515110" h="1588770">
                  <a:moveTo>
                    <a:pt x="8306" y="188087"/>
                  </a:moveTo>
                  <a:lnTo>
                    <a:pt x="1948" y="188087"/>
                  </a:lnTo>
                  <a:lnTo>
                    <a:pt x="1942" y="191770"/>
                  </a:lnTo>
                  <a:lnTo>
                    <a:pt x="8300" y="191770"/>
                  </a:lnTo>
                  <a:lnTo>
                    <a:pt x="8306" y="188087"/>
                  </a:lnTo>
                  <a:close/>
                </a:path>
                <a:path w="1515110" h="1588770">
                  <a:moveTo>
                    <a:pt x="1514522" y="188087"/>
                  </a:moveTo>
                  <a:lnTo>
                    <a:pt x="1508180" y="188087"/>
                  </a:lnTo>
                  <a:lnTo>
                    <a:pt x="1508174" y="191770"/>
                  </a:lnTo>
                  <a:lnTo>
                    <a:pt x="1514516" y="191770"/>
                  </a:lnTo>
                  <a:lnTo>
                    <a:pt x="1514522" y="188087"/>
                  </a:lnTo>
                  <a:close/>
                </a:path>
                <a:path w="1515110" h="1588770">
                  <a:moveTo>
                    <a:pt x="3521" y="179197"/>
                  </a:moveTo>
                  <a:lnTo>
                    <a:pt x="2251" y="179197"/>
                  </a:lnTo>
                  <a:lnTo>
                    <a:pt x="2251" y="180594"/>
                  </a:lnTo>
                  <a:lnTo>
                    <a:pt x="1960" y="180594"/>
                  </a:lnTo>
                  <a:lnTo>
                    <a:pt x="1948" y="187960"/>
                  </a:lnTo>
                  <a:lnTo>
                    <a:pt x="8306" y="187960"/>
                  </a:lnTo>
                  <a:lnTo>
                    <a:pt x="8320" y="179324"/>
                  </a:lnTo>
                  <a:lnTo>
                    <a:pt x="3521" y="179324"/>
                  </a:lnTo>
                  <a:close/>
                </a:path>
                <a:path w="1515110" h="1588770">
                  <a:moveTo>
                    <a:pt x="1513551" y="179197"/>
                  </a:moveTo>
                  <a:lnTo>
                    <a:pt x="1512281" y="179197"/>
                  </a:lnTo>
                  <a:lnTo>
                    <a:pt x="1508194" y="179324"/>
                  </a:lnTo>
                  <a:lnTo>
                    <a:pt x="1508180" y="187960"/>
                  </a:lnTo>
                  <a:lnTo>
                    <a:pt x="1514522" y="187960"/>
                  </a:lnTo>
                  <a:lnTo>
                    <a:pt x="1514534" y="180594"/>
                  </a:lnTo>
                  <a:lnTo>
                    <a:pt x="1513551" y="180594"/>
                  </a:lnTo>
                  <a:lnTo>
                    <a:pt x="1513551" y="179197"/>
                  </a:lnTo>
                  <a:close/>
                </a:path>
                <a:path w="1515110" h="1588770">
                  <a:moveTo>
                    <a:pt x="6061" y="175260"/>
                  </a:moveTo>
                  <a:lnTo>
                    <a:pt x="4791" y="175260"/>
                  </a:lnTo>
                  <a:lnTo>
                    <a:pt x="4791" y="178054"/>
                  </a:lnTo>
                  <a:lnTo>
                    <a:pt x="3521" y="178054"/>
                  </a:lnTo>
                  <a:lnTo>
                    <a:pt x="3521" y="179197"/>
                  </a:lnTo>
                  <a:lnTo>
                    <a:pt x="8320" y="179197"/>
                  </a:lnTo>
                  <a:lnTo>
                    <a:pt x="8326" y="175513"/>
                  </a:lnTo>
                  <a:lnTo>
                    <a:pt x="6061" y="175513"/>
                  </a:lnTo>
                  <a:lnTo>
                    <a:pt x="6061" y="175260"/>
                  </a:lnTo>
                  <a:close/>
                </a:path>
                <a:path w="1515110" h="1588770">
                  <a:moveTo>
                    <a:pt x="1511011" y="175260"/>
                  </a:moveTo>
                  <a:lnTo>
                    <a:pt x="1509741" y="175260"/>
                  </a:lnTo>
                  <a:lnTo>
                    <a:pt x="1509741" y="175513"/>
                  </a:lnTo>
                  <a:lnTo>
                    <a:pt x="1508200" y="175513"/>
                  </a:lnTo>
                  <a:lnTo>
                    <a:pt x="1508194" y="179197"/>
                  </a:lnTo>
                  <a:lnTo>
                    <a:pt x="1512281" y="179197"/>
                  </a:lnTo>
                  <a:lnTo>
                    <a:pt x="1512281" y="176657"/>
                  </a:lnTo>
                  <a:lnTo>
                    <a:pt x="1511011" y="176657"/>
                  </a:lnTo>
                  <a:lnTo>
                    <a:pt x="1511011" y="175260"/>
                  </a:lnTo>
                  <a:close/>
                </a:path>
                <a:path w="1515110" h="1588770">
                  <a:moveTo>
                    <a:pt x="8332" y="171704"/>
                  </a:moveTo>
                  <a:lnTo>
                    <a:pt x="7331" y="171704"/>
                  </a:lnTo>
                  <a:lnTo>
                    <a:pt x="7331" y="174244"/>
                  </a:lnTo>
                  <a:lnTo>
                    <a:pt x="6061" y="174244"/>
                  </a:lnTo>
                  <a:lnTo>
                    <a:pt x="6061" y="175260"/>
                  </a:lnTo>
                  <a:lnTo>
                    <a:pt x="8326" y="175260"/>
                  </a:lnTo>
                  <a:lnTo>
                    <a:pt x="8332" y="171704"/>
                  </a:lnTo>
                  <a:close/>
                </a:path>
                <a:path w="1515110" h="1588770">
                  <a:moveTo>
                    <a:pt x="1508471" y="171704"/>
                  </a:moveTo>
                  <a:lnTo>
                    <a:pt x="1508207" y="171704"/>
                  </a:lnTo>
                  <a:lnTo>
                    <a:pt x="1508201" y="175260"/>
                  </a:lnTo>
                  <a:lnTo>
                    <a:pt x="1509741" y="175260"/>
                  </a:lnTo>
                  <a:lnTo>
                    <a:pt x="1509741" y="174244"/>
                  </a:lnTo>
                  <a:lnTo>
                    <a:pt x="1508471" y="174244"/>
                  </a:lnTo>
                  <a:lnTo>
                    <a:pt x="1508471" y="171704"/>
                  </a:lnTo>
                  <a:close/>
                </a:path>
                <a:path w="1515110" h="1588770">
                  <a:moveTo>
                    <a:pt x="8222" y="240030"/>
                  </a:moveTo>
                  <a:lnTo>
                    <a:pt x="1865" y="240030"/>
                  </a:lnTo>
                  <a:lnTo>
                    <a:pt x="1855" y="246380"/>
                  </a:lnTo>
                  <a:lnTo>
                    <a:pt x="8212" y="246380"/>
                  </a:lnTo>
                  <a:lnTo>
                    <a:pt x="8222" y="240030"/>
                  </a:lnTo>
                  <a:close/>
                </a:path>
                <a:path w="1515110" h="1588770">
                  <a:moveTo>
                    <a:pt x="1514439" y="240030"/>
                  </a:moveTo>
                  <a:lnTo>
                    <a:pt x="1508096" y="240030"/>
                  </a:lnTo>
                  <a:lnTo>
                    <a:pt x="1508086" y="246380"/>
                  </a:lnTo>
                  <a:lnTo>
                    <a:pt x="1514429" y="246380"/>
                  </a:lnTo>
                  <a:lnTo>
                    <a:pt x="1514439" y="240030"/>
                  </a:lnTo>
                  <a:close/>
                </a:path>
                <a:path w="1515110" h="1588770">
                  <a:moveTo>
                    <a:pt x="8212" y="246380"/>
                  </a:moveTo>
                  <a:lnTo>
                    <a:pt x="1855" y="246380"/>
                  </a:lnTo>
                  <a:lnTo>
                    <a:pt x="1845" y="252730"/>
                  </a:lnTo>
                  <a:lnTo>
                    <a:pt x="8202" y="252730"/>
                  </a:lnTo>
                  <a:lnTo>
                    <a:pt x="8212" y="246380"/>
                  </a:lnTo>
                  <a:close/>
                </a:path>
                <a:path w="1515110" h="1588770">
                  <a:moveTo>
                    <a:pt x="1514429" y="246380"/>
                  </a:moveTo>
                  <a:lnTo>
                    <a:pt x="1508086" y="246380"/>
                  </a:lnTo>
                  <a:lnTo>
                    <a:pt x="1508076" y="252730"/>
                  </a:lnTo>
                  <a:lnTo>
                    <a:pt x="1514419" y="252730"/>
                  </a:lnTo>
                  <a:lnTo>
                    <a:pt x="1514429" y="246380"/>
                  </a:lnTo>
                  <a:close/>
                </a:path>
                <a:path w="1515110" h="1588770">
                  <a:moveTo>
                    <a:pt x="8202" y="252730"/>
                  </a:moveTo>
                  <a:lnTo>
                    <a:pt x="1845" y="252730"/>
                  </a:lnTo>
                  <a:lnTo>
                    <a:pt x="1834" y="259080"/>
                  </a:lnTo>
                  <a:lnTo>
                    <a:pt x="8191" y="259080"/>
                  </a:lnTo>
                  <a:lnTo>
                    <a:pt x="8202" y="252730"/>
                  </a:lnTo>
                  <a:close/>
                </a:path>
                <a:path w="1515110" h="1588770">
                  <a:moveTo>
                    <a:pt x="1514419" y="252730"/>
                  </a:moveTo>
                  <a:lnTo>
                    <a:pt x="1508076" y="252730"/>
                  </a:lnTo>
                  <a:lnTo>
                    <a:pt x="1508065" y="259080"/>
                  </a:lnTo>
                  <a:lnTo>
                    <a:pt x="1514408" y="259080"/>
                  </a:lnTo>
                  <a:lnTo>
                    <a:pt x="1514419" y="252730"/>
                  </a:lnTo>
                  <a:close/>
                </a:path>
                <a:path w="1515110" h="1588770">
                  <a:moveTo>
                    <a:pt x="8191" y="259080"/>
                  </a:moveTo>
                  <a:lnTo>
                    <a:pt x="1834" y="259080"/>
                  </a:lnTo>
                  <a:lnTo>
                    <a:pt x="1773" y="297180"/>
                  </a:lnTo>
                  <a:lnTo>
                    <a:pt x="8130" y="297180"/>
                  </a:lnTo>
                  <a:lnTo>
                    <a:pt x="8191" y="259080"/>
                  </a:lnTo>
                  <a:close/>
                </a:path>
                <a:path w="1515110" h="1588770">
                  <a:moveTo>
                    <a:pt x="1514408" y="259080"/>
                  </a:moveTo>
                  <a:lnTo>
                    <a:pt x="1508065" y="259080"/>
                  </a:lnTo>
                  <a:lnTo>
                    <a:pt x="1508004" y="297180"/>
                  </a:lnTo>
                  <a:lnTo>
                    <a:pt x="1514348" y="297180"/>
                  </a:lnTo>
                  <a:lnTo>
                    <a:pt x="1514408" y="259080"/>
                  </a:lnTo>
                  <a:close/>
                </a:path>
                <a:path w="1515110" h="1588770">
                  <a:moveTo>
                    <a:pt x="8130" y="297180"/>
                  </a:moveTo>
                  <a:lnTo>
                    <a:pt x="1773" y="297180"/>
                  </a:lnTo>
                  <a:lnTo>
                    <a:pt x="1763" y="303530"/>
                  </a:lnTo>
                  <a:lnTo>
                    <a:pt x="8120" y="303530"/>
                  </a:lnTo>
                  <a:lnTo>
                    <a:pt x="8130" y="297180"/>
                  </a:lnTo>
                  <a:close/>
                </a:path>
                <a:path w="1515110" h="1588770">
                  <a:moveTo>
                    <a:pt x="1514348" y="297180"/>
                  </a:moveTo>
                  <a:lnTo>
                    <a:pt x="1508004" y="297180"/>
                  </a:lnTo>
                  <a:lnTo>
                    <a:pt x="1507994" y="303530"/>
                  </a:lnTo>
                  <a:lnTo>
                    <a:pt x="1514337" y="303530"/>
                  </a:lnTo>
                  <a:lnTo>
                    <a:pt x="1514348" y="297180"/>
                  </a:lnTo>
                  <a:close/>
                </a:path>
                <a:path w="1515110" h="1588770">
                  <a:moveTo>
                    <a:pt x="8120" y="303530"/>
                  </a:moveTo>
                  <a:lnTo>
                    <a:pt x="1763" y="303530"/>
                  </a:lnTo>
                  <a:lnTo>
                    <a:pt x="1753" y="309880"/>
                  </a:lnTo>
                  <a:lnTo>
                    <a:pt x="8109" y="309880"/>
                  </a:lnTo>
                  <a:lnTo>
                    <a:pt x="8120" y="303530"/>
                  </a:lnTo>
                  <a:close/>
                </a:path>
                <a:path w="1515110" h="1588770">
                  <a:moveTo>
                    <a:pt x="1514337" y="303530"/>
                  </a:moveTo>
                  <a:lnTo>
                    <a:pt x="1507994" y="303530"/>
                  </a:lnTo>
                  <a:lnTo>
                    <a:pt x="1507983" y="309880"/>
                  </a:lnTo>
                  <a:lnTo>
                    <a:pt x="1514327" y="309880"/>
                  </a:lnTo>
                  <a:lnTo>
                    <a:pt x="1514337" y="303530"/>
                  </a:lnTo>
                  <a:close/>
                </a:path>
                <a:path w="1515110" h="1588770">
                  <a:moveTo>
                    <a:pt x="8109" y="309880"/>
                  </a:moveTo>
                  <a:lnTo>
                    <a:pt x="1753" y="309880"/>
                  </a:lnTo>
                  <a:lnTo>
                    <a:pt x="1733" y="322580"/>
                  </a:lnTo>
                  <a:lnTo>
                    <a:pt x="8089" y="322580"/>
                  </a:lnTo>
                  <a:lnTo>
                    <a:pt x="8109" y="309880"/>
                  </a:lnTo>
                  <a:close/>
                </a:path>
                <a:path w="1515110" h="1588770">
                  <a:moveTo>
                    <a:pt x="1514327" y="309880"/>
                  </a:moveTo>
                  <a:lnTo>
                    <a:pt x="1507983" y="309880"/>
                  </a:lnTo>
                  <a:lnTo>
                    <a:pt x="1507963" y="322580"/>
                  </a:lnTo>
                  <a:lnTo>
                    <a:pt x="1514307" y="322580"/>
                  </a:lnTo>
                  <a:lnTo>
                    <a:pt x="1514327" y="309880"/>
                  </a:lnTo>
                  <a:close/>
                </a:path>
                <a:path w="1515110" h="1588770">
                  <a:moveTo>
                    <a:pt x="8089" y="322580"/>
                  </a:moveTo>
                  <a:lnTo>
                    <a:pt x="1733" y="322580"/>
                  </a:lnTo>
                  <a:lnTo>
                    <a:pt x="1692" y="347980"/>
                  </a:lnTo>
                  <a:lnTo>
                    <a:pt x="8048" y="347980"/>
                  </a:lnTo>
                  <a:lnTo>
                    <a:pt x="8089" y="322580"/>
                  </a:lnTo>
                  <a:close/>
                </a:path>
                <a:path w="1515110" h="1588770">
                  <a:moveTo>
                    <a:pt x="1514307" y="322580"/>
                  </a:moveTo>
                  <a:lnTo>
                    <a:pt x="1507963" y="322580"/>
                  </a:lnTo>
                  <a:lnTo>
                    <a:pt x="1507922" y="347980"/>
                  </a:lnTo>
                  <a:lnTo>
                    <a:pt x="1514266" y="347980"/>
                  </a:lnTo>
                  <a:lnTo>
                    <a:pt x="1514307" y="322580"/>
                  </a:lnTo>
                  <a:close/>
                </a:path>
                <a:path w="1515110" h="1588770">
                  <a:moveTo>
                    <a:pt x="8048" y="347980"/>
                  </a:moveTo>
                  <a:lnTo>
                    <a:pt x="1692" y="347980"/>
                  </a:lnTo>
                  <a:lnTo>
                    <a:pt x="1662" y="367030"/>
                  </a:lnTo>
                  <a:lnTo>
                    <a:pt x="8017" y="367030"/>
                  </a:lnTo>
                  <a:lnTo>
                    <a:pt x="8048" y="347980"/>
                  </a:lnTo>
                  <a:close/>
                </a:path>
                <a:path w="1515110" h="1588770">
                  <a:moveTo>
                    <a:pt x="1514266" y="347980"/>
                  </a:moveTo>
                  <a:lnTo>
                    <a:pt x="1507922" y="347980"/>
                  </a:lnTo>
                  <a:lnTo>
                    <a:pt x="1507891" y="367030"/>
                  </a:lnTo>
                  <a:lnTo>
                    <a:pt x="1514236" y="367030"/>
                  </a:lnTo>
                  <a:lnTo>
                    <a:pt x="1514266" y="347980"/>
                  </a:lnTo>
                  <a:close/>
                </a:path>
                <a:path w="1515110" h="1588770">
                  <a:moveTo>
                    <a:pt x="8017" y="367030"/>
                  </a:moveTo>
                  <a:lnTo>
                    <a:pt x="1662" y="367030"/>
                  </a:lnTo>
                  <a:lnTo>
                    <a:pt x="1621" y="392430"/>
                  </a:lnTo>
                  <a:lnTo>
                    <a:pt x="7976" y="392430"/>
                  </a:lnTo>
                  <a:lnTo>
                    <a:pt x="8017" y="367030"/>
                  </a:lnTo>
                  <a:close/>
                </a:path>
                <a:path w="1515110" h="1588770">
                  <a:moveTo>
                    <a:pt x="1514236" y="367030"/>
                  </a:moveTo>
                  <a:lnTo>
                    <a:pt x="1507891" y="367030"/>
                  </a:lnTo>
                  <a:lnTo>
                    <a:pt x="1507850" y="392430"/>
                  </a:lnTo>
                  <a:lnTo>
                    <a:pt x="1514195" y="392430"/>
                  </a:lnTo>
                  <a:lnTo>
                    <a:pt x="1514236" y="367030"/>
                  </a:lnTo>
                  <a:close/>
                </a:path>
                <a:path w="1515110" h="1588770">
                  <a:moveTo>
                    <a:pt x="7976" y="392430"/>
                  </a:moveTo>
                  <a:lnTo>
                    <a:pt x="1621" y="392430"/>
                  </a:lnTo>
                  <a:lnTo>
                    <a:pt x="1560" y="430530"/>
                  </a:lnTo>
                  <a:lnTo>
                    <a:pt x="7915" y="430530"/>
                  </a:lnTo>
                  <a:lnTo>
                    <a:pt x="7976" y="392430"/>
                  </a:lnTo>
                  <a:close/>
                </a:path>
                <a:path w="1515110" h="1588770">
                  <a:moveTo>
                    <a:pt x="1514195" y="392430"/>
                  </a:moveTo>
                  <a:lnTo>
                    <a:pt x="1507850" y="392430"/>
                  </a:lnTo>
                  <a:lnTo>
                    <a:pt x="1507789" y="430530"/>
                  </a:lnTo>
                  <a:lnTo>
                    <a:pt x="1514134" y="430530"/>
                  </a:lnTo>
                  <a:lnTo>
                    <a:pt x="1514195" y="392430"/>
                  </a:lnTo>
                  <a:close/>
                </a:path>
                <a:path w="1515110" h="1588770">
                  <a:moveTo>
                    <a:pt x="7915" y="430530"/>
                  </a:moveTo>
                  <a:lnTo>
                    <a:pt x="1560" y="430530"/>
                  </a:lnTo>
                  <a:lnTo>
                    <a:pt x="1519" y="455930"/>
                  </a:lnTo>
                  <a:lnTo>
                    <a:pt x="7874" y="455930"/>
                  </a:lnTo>
                  <a:lnTo>
                    <a:pt x="7915" y="430530"/>
                  </a:lnTo>
                  <a:close/>
                </a:path>
                <a:path w="1515110" h="1588770">
                  <a:moveTo>
                    <a:pt x="1514134" y="430530"/>
                  </a:moveTo>
                  <a:lnTo>
                    <a:pt x="1507789" y="430530"/>
                  </a:lnTo>
                  <a:lnTo>
                    <a:pt x="1507748" y="455930"/>
                  </a:lnTo>
                  <a:lnTo>
                    <a:pt x="1514094" y="455930"/>
                  </a:lnTo>
                  <a:lnTo>
                    <a:pt x="1514134" y="430530"/>
                  </a:lnTo>
                  <a:close/>
                </a:path>
                <a:path w="1515110" h="1588770">
                  <a:moveTo>
                    <a:pt x="7874" y="455930"/>
                  </a:moveTo>
                  <a:lnTo>
                    <a:pt x="1519" y="455930"/>
                  </a:lnTo>
                  <a:lnTo>
                    <a:pt x="1398" y="532130"/>
                  </a:lnTo>
                  <a:lnTo>
                    <a:pt x="7751" y="532130"/>
                  </a:lnTo>
                  <a:lnTo>
                    <a:pt x="7874" y="455930"/>
                  </a:lnTo>
                  <a:close/>
                </a:path>
                <a:path w="1515110" h="1588770">
                  <a:moveTo>
                    <a:pt x="1514094" y="455930"/>
                  </a:moveTo>
                  <a:lnTo>
                    <a:pt x="1507748" y="455930"/>
                  </a:lnTo>
                  <a:lnTo>
                    <a:pt x="1507625" y="532130"/>
                  </a:lnTo>
                  <a:lnTo>
                    <a:pt x="1513972" y="532130"/>
                  </a:lnTo>
                  <a:lnTo>
                    <a:pt x="1514094" y="455930"/>
                  </a:lnTo>
                  <a:close/>
                </a:path>
                <a:path w="1515110" h="1588770">
                  <a:moveTo>
                    <a:pt x="7751" y="532130"/>
                  </a:moveTo>
                  <a:lnTo>
                    <a:pt x="1398" y="532130"/>
                  </a:lnTo>
                  <a:lnTo>
                    <a:pt x="1377" y="544830"/>
                  </a:lnTo>
                  <a:lnTo>
                    <a:pt x="7730" y="544830"/>
                  </a:lnTo>
                  <a:lnTo>
                    <a:pt x="7751" y="532130"/>
                  </a:lnTo>
                  <a:close/>
                </a:path>
                <a:path w="1515110" h="1588770">
                  <a:moveTo>
                    <a:pt x="1513972" y="532130"/>
                  </a:moveTo>
                  <a:lnTo>
                    <a:pt x="1507625" y="532130"/>
                  </a:lnTo>
                  <a:lnTo>
                    <a:pt x="1507604" y="544830"/>
                  </a:lnTo>
                  <a:lnTo>
                    <a:pt x="1513951" y="544830"/>
                  </a:lnTo>
                  <a:lnTo>
                    <a:pt x="1513972" y="532130"/>
                  </a:lnTo>
                  <a:close/>
                </a:path>
                <a:path w="1515110" h="1588770">
                  <a:moveTo>
                    <a:pt x="7730" y="544830"/>
                  </a:moveTo>
                  <a:lnTo>
                    <a:pt x="1377" y="544830"/>
                  </a:lnTo>
                  <a:lnTo>
                    <a:pt x="1225" y="640080"/>
                  </a:lnTo>
                  <a:lnTo>
                    <a:pt x="7577" y="640080"/>
                  </a:lnTo>
                  <a:lnTo>
                    <a:pt x="7730" y="544830"/>
                  </a:lnTo>
                  <a:close/>
                </a:path>
                <a:path w="1515110" h="1588770">
                  <a:moveTo>
                    <a:pt x="1513951" y="544830"/>
                  </a:moveTo>
                  <a:lnTo>
                    <a:pt x="1507604" y="544830"/>
                  </a:lnTo>
                  <a:lnTo>
                    <a:pt x="1507451" y="640080"/>
                  </a:lnTo>
                  <a:lnTo>
                    <a:pt x="1513799" y="640080"/>
                  </a:lnTo>
                  <a:lnTo>
                    <a:pt x="1513951" y="544830"/>
                  </a:lnTo>
                  <a:close/>
                </a:path>
                <a:path w="1515110" h="1588770">
                  <a:moveTo>
                    <a:pt x="7577" y="640080"/>
                  </a:moveTo>
                  <a:lnTo>
                    <a:pt x="1225" y="640080"/>
                  </a:lnTo>
                  <a:lnTo>
                    <a:pt x="950" y="811530"/>
                  </a:lnTo>
                  <a:lnTo>
                    <a:pt x="7300" y="811530"/>
                  </a:lnTo>
                  <a:lnTo>
                    <a:pt x="7577" y="640080"/>
                  </a:lnTo>
                  <a:close/>
                </a:path>
                <a:path w="1515110" h="1588770">
                  <a:moveTo>
                    <a:pt x="1513799" y="640080"/>
                  </a:moveTo>
                  <a:lnTo>
                    <a:pt x="1507451" y="640080"/>
                  </a:lnTo>
                  <a:lnTo>
                    <a:pt x="1507174" y="811530"/>
                  </a:lnTo>
                  <a:lnTo>
                    <a:pt x="1513525" y="811530"/>
                  </a:lnTo>
                  <a:lnTo>
                    <a:pt x="1513799" y="640080"/>
                  </a:lnTo>
                  <a:close/>
                </a:path>
                <a:path w="1515110" h="1588770">
                  <a:moveTo>
                    <a:pt x="7300" y="811530"/>
                  </a:moveTo>
                  <a:lnTo>
                    <a:pt x="950" y="811530"/>
                  </a:lnTo>
                  <a:lnTo>
                    <a:pt x="839" y="881380"/>
                  </a:lnTo>
                  <a:lnTo>
                    <a:pt x="7188" y="881380"/>
                  </a:lnTo>
                  <a:lnTo>
                    <a:pt x="7300" y="811530"/>
                  </a:lnTo>
                  <a:close/>
                </a:path>
                <a:path w="1515110" h="1588770">
                  <a:moveTo>
                    <a:pt x="1513525" y="811530"/>
                  </a:moveTo>
                  <a:lnTo>
                    <a:pt x="1507174" y="811530"/>
                  </a:lnTo>
                  <a:lnTo>
                    <a:pt x="1507062" y="881380"/>
                  </a:lnTo>
                  <a:lnTo>
                    <a:pt x="1513413" y="881380"/>
                  </a:lnTo>
                  <a:lnTo>
                    <a:pt x="1513525" y="811530"/>
                  </a:lnTo>
                  <a:close/>
                </a:path>
                <a:path w="1515110" h="1588770">
                  <a:moveTo>
                    <a:pt x="7188" y="881380"/>
                  </a:moveTo>
                  <a:lnTo>
                    <a:pt x="839" y="881380"/>
                  </a:lnTo>
                  <a:lnTo>
                    <a:pt x="747" y="938530"/>
                  </a:lnTo>
                  <a:lnTo>
                    <a:pt x="7095" y="938530"/>
                  </a:lnTo>
                  <a:lnTo>
                    <a:pt x="7188" y="881380"/>
                  </a:lnTo>
                  <a:close/>
                </a:path>
                <a:path w="1515110" h="1588770">
                  <a:moveTo>
                    <a:pt x="1513413" y="881380"/>
                  </a:moveTo>
                  <a:lnTo>
                    <a:pt x="1507062" y="881380"/>
                  </a:lnTo>
                  <a:lnTo>
                    <a:pt x="1506969" y="938530"/>
                  </a:lnTo>
                  <a:lnTo>
                    <a:pt x="1513321" y="938530"/>
                  </a:lnTo>
                  <a:lnTo>
                    <a:pt x="1513413" y="881380"/>
                  </a:lnTo>
                  <a:close/>
                </a:path>
                <a:path w="1515110" h="1588770">
                  <a:moveTo>
                    <a:pt x="7095" y="938530"/>
                  </a:moveTo>
                  <a:lnTo>
                    <a:pt x="747" y="938530"/>
                  </a:lnTo>
                  <a:lnTo>
                    <a:pt x="717" y="957580"/>
                  </a:lnTo>
                  <a:lnTo>
                    <a:pt x="7065" y="957580"/>
                  </a:lnTo>
                  <a:lnTo>
                    <a:pt x="7095" y="938530"/>
                  </a:lnTo>
                  <a:close/>
                </a:path>
                <a:path w="1515110" h="1588770">
                  <a:moveTo>
                    <a:pt x="1513321" y="938530"/>
                  </a:moveTo>
                  <a:lnTo>
                    <a:pt x="1506969" y="938530"/>
                  </a:lnTo>
                  <a:lnTo>
                    <a:pt x="1506939" y="957580"/>
                  </a:lnTo>
                  <a:lnTo>
                    <a:pt x="1513291" y="957580"/>
                  </a:lnTo>
                  <a:lnTo>
                    <a:pt x="1513321" y="938530"/>
                  </a:lnTo>
                  <a:close/>
                </a:path>
                <a:path w="1515110" h="1588770">
                  <a:moveTo>
                    <a:pt x="7065" y="957580"/>
                  </a:moveTo>
                  <a:lnTo>
                    <a:pt x="717" y="957580"/>
                  </a:lnTo>
                  <a:lnTo>
                    <a:pt x="640" y="1005840"/>
                  </a:lnTo>
                  <a:lnTo>
                    <a:pt x="6987" y="1005840"/>
                  </a:lnTo>
                  <a:lnTo>
                    <a:pt x="7065" y="957580"/>
                  </a:lnTo>
                  <a:close/>
                </a:path>
                <a:path w="1515110" h="1588770">
                  <a:moveTo>
                    <a:pt x="1513291" y="957580"/>
                  </a:moveTo>
                  <a:lnTo>
                    <a:pt x="1506939" y="957580"/>
                  </a:lnTo>
                  <a:lnTo>
                    <a:pt x="1506861" y="1005840"/>
                  </a:lnTo>
                  <a:lnTo>
                    <a:pt x="1513214" y="1005840"/>
                  </a:lnTo>
                  <a:lnTo>
                    <a:pt x="1513291" y="957580"/>
                  </a:lnTo>
                  <a:close/>
                </a:path>
                <a:path w="1515110" h="1588770">
                  <a:moveTo>
                    <a:pt x="6987" y="1005840"/>
                  </a:moveTo>
                  <a:lnTo>
                    <a:pt x="640" y="1005840"/>
                  </a:lnTo>
                  <a:lnTo>
                    <a:pt x="615" y="1021080"/>
                  </a:lnTo>
                  <a:lnTo>
                    <a:pt x="6962" y="1021080"/>
                  </a:lnTo>
                  <a:lnTo>
                    <a:pt x="6987" y="1005840"/>
                  </a:lnTo>
                  <a:close/>
                </a:path>
                <a:path w="1515110" h="1588770">
                  <a:moveTo>
                    <a:pt x="1513214" y="1005840"/>
                  </a:moveTo>
                  <a:lnTo>
                    <a:pt x="1506861" y="1005840"/>
                  </a:lnTo>
                  <a:lnTo>
                    <a:pt x="1506836" y="1021080"/>
                  </a:lnTo>
                  <a:lnTo>
                    <a:pt x="1513189" y="1021080"/>
                  </a:lnTo>
                  <a:lnTo>
                    <a:pt x="1513214" y="1005840"/>
                  </a:lnTo>
                  <a:close/>
                </a:path>
                <a:path w="1515110" h="1588770">
                  <a:moveTo>
                    <a:pt x="6962" y="1021080"/>
                  </a:moveTo>
                  <a:lnTo>
                    <a:pt x="615" y="1021080"/>
                  </a:lnTo>
                  <a:lnTo>
                    <a:pt x="575" y="1046480"/>
                  </a:lnTo>
                  <a:lnTo>
                    <a:pt x="6921" y="1046480"/>
                  </a:lnTo>
                  <a:lnTo>
                    <a:pt x="6962" y="1021080"/>
                  </a:lnTo>
                  <a:close/>
                </a:path>
                <a:path w="1515110" h="1588770">
                  <a:moveTo>
                    <a:pt x="1513189" y="1021080"/>
                  </a:moveTo>
                  <a:lnTo>
                    <a:pt x="1506836" y="1021080"/>
                  </a:lnTo>
                  <a:lnTo>
                    <a:pt x="1506795" y="1046480"/>
                  </a:lnTo>
                  <a:lnTo>
                    <a:pt x="1513149" y="1046480"/>
                  </a:lnTo>
                  <a:lnTo>
                    <a:pt x="1513189" y="1021080"/>
                  </a:lnTo>
                  <a:close/>
                </a:path>
                <a:path w="1515110" h="1588770">
                  <a:moveTo>
                    <a:pt x="6921" y="1046480"/>
                  </a:moveTo>
                  <a:lnTo>
                    <a:pt x="575" y="1046480"/>
                  </a:lnTo>
                  <a:lnTo>
                    <a:pt x="554" y="1059180"/>
                  </a:lnTo>
                  <a:lnTo>
                    <a:pt x="6901" y="1059180"/>
                  </a:lnTo>
                  <a:lnTo>
                    <a:pt x="6921" y="1046480"/>
                  </a:lnTo>
                  <a:close/>
                </a:path>
                <a:path w="1515110" h="1588770">
                  <a:moveTo>
                    <a:pt x="1513149" y="1046480"/>
                  </a:moveTo>
                  <a:lnTo>
                    <a:pt x="1506795" y="1046480"/>
                  </a:lnTo>
                  <a:lnTo>
                    <a:pt x="1506775" y="1059180"/>
                  </a:lnTo>
                  <a:lnTo>
                    <a:pt x="1513128" y="1059180"/>
                  </a:lnTo>
                  <a:lnTo>
                    <a:pt x="1513149" y="1046480"/>
                  </a:lnTo>
                  <a:close/>
                </a:path>
                <a:path w="1515110" h="1588770">
                  <a:moveTo>
                    <a:pt x="6901" y="1059180"/>
                  </a:moveTo>
                  <a:lnTo>
                    <a:pt x="554" y="1059180"/>
                  </a:lnTo>
                  <a:lnTo>
                    <a:pt x="453" y="1122680"/>
                  </a:lnTo>
                  <a:lnTo>
                    <a:pt x="6798" y="1122680"/>
                  </a:lnTo>
                  <a:lnTo>
                    <a:pt x="6901" y="1059180"/>
                  </a:lnTo>
                  <a:close/>
                </a:path>
                <a:path w="1515110" h="1588770">
                  <a:moveTo>
                    <a:pt x="1513128" y="1059180"/>
                  </a:moveTo>
                  <a:lnTo>
                    <a:pt x="1506775" y="1059180"/>
                  </a:lnTo>
                  <a:lnTo>
                    <a:pt x="1506672" y="1122680"/>
                  </a:lnTo>
                  <a:lnTo>
                    <a:pt x="1513027" y="1122680"/>
                  </a:lnTo>
                  <a:lnTo>
                    <a:pt x="1513128" y="1059180"/>
                  </a:lnTo>
                  <a:close/>
                </a:path>
                <a:path w="1515110" h="1588770">
                  <a:moveTo>
                    <a:pt x="6798" y="1122680"/>
                  </a:moveTo>
                  <a:lnTo>
                    <a:pt x="453" y="1122680"/>
                  </a:lnTo>
                  <a:lnTo>
                    <a:pt x="402" y="1154430"/>
                  </a:lnTo>
                  <a:lnTo>
                    <a:pt x="6747" y="1154430"/>
                  </a:lnTo>
                  <a:lnTo>
                    <a:pt x="6798" y="1122680"/>
                  </a:lnTo>
                  <a:close/>
                </a:path>
                <a:path w="1515110" h="1588770">
                  <a:moveTo>
                    <a:pt x="1513027" y="1122680"/>
                  </a:moveTo>
                  <a:lnTo>
                    <a:pt x="1506672" y="1122680"/>
                  </a:lnTo>
                  <a:lnTo>
                    <a:pt x="1506621" y="1154430"/>
                  </a:lnTo>
                  <a:lnTo>
                    <a:pt x="1512976" y="1154430"/>
                  </a:lnTo>
                  <a:lnTo>
                    <a:pt x="1513027" y="1122680"/>
                  </a:lnTo>
                  <a:close/>
                </a:path>
                <a:path w="1515110" h="1588770">
                  <a:moveTo>
                    <a:pt x="6747" y="1154430"/>
                  </a:moveTo>
                  <a:lnTo>
                    <a:pt x="402" y="1154430"/>
                  </a:lnTo>
                  <a:lnTo>
                    <a:pt x="341" y="1192530"/>
                  </a:lnTo>
                  <a:lnTo>
                    <a:pt x="6686" y="1192530"/>
                  </a:lnTo>
                  <a:lnTo>
                    <a:pt x="6747" y="1154430"/>
                  </a:lnTo>
                  <a:close/>
                </a:path>
                <a:path w="1515110" h="1588770">
                  <a:moveTo>
                    <a:pt x="1512976" y="1154430"/>
                  </a:moveTo>
                  <a:lnTo>
                    <a:pt x="1506621" y="1154430"/>
                  </a:lnTo>
                  <a:lnTo>
                    <a:pt x="1506560" y="1192530"/>
                  </a:lnTo>
                  <a:lnTo>
                    <a:pt x="1512915" y="1192530"/>
                  </a:lnTo>
                  <a:lnTo>
                    <a:pt x="1512976" y="1154430"/>
                  </a:lnTo>
                  <a:close/>
                </a:path>
                <a:path w="1515110" h="1588770">
                  <a:moveTo>
                    <a:pt x="6686" y="1192530"/>
                  </a:moveTo>
                  <a:lnTo>
                    <a:pt x="341" y="1192530"/>
                  </a:lnTo>
                  <a:lnTo>
                    <a:pt x="331" y="1198880"/>
                  </a:lnTo>
                  <a:lnTo>
                    <a:pt x="6675" y="1198880"/>
                  </a:lnTo>
                  <a:lnTo>
                    <a:pt x="6686" y="1192530"/>
                  </a:lnTo>
                  <a:close/>
                </a:path>
                <a:path w="1515110" h="1588770">
                  <a:moveTo>
                    <a:pt x="1512915" y="1192530"/>
                  </a:moveTo>
                  <a:lnTo>
                    <a:pt x="1506560" y="1192530"/>
                  </a:lnTo>
                  <a:lnTo>
                    <a:pt x="1506550" y="1198880"/>
                  </a:lnTo>
                  <a:lnTo>
                    <a:pt x="1512905" y="1198880"/>
                  </a:lnTo>
                  <a:lnTo>
                    <a:pt x="1512915" y="1192530"/>
                  </a:lnTo>
                  <a:close/>
                </a:path>
                <a:path w="1515110" h="1588770">
                  <a:moveTo>
                    <a:pt x="6675" y="1198880"/>
                  </a:moveTo>
                  <a:lnTo>
                    <a:pt x="331" y="1198880"/>
                  </a:lnTo>
                  <a:lnTo>
                    <a:pt x="300" y="1217930"/>
                  </a:lnTo>
                  <a:lnTo>
                    <a:pt x="6645" y="1217930"/>
                  </a:lnTo>
                  <a:lnTo>
                    <a:pt x="6675" y="1198880"/>
                  </a:lnTo>
                  <a:close/>
                </a:path>
                <a:path w="1515110" h="1588770">
                  <a:moveTo>
                    <a:pt x="1512905" y="1198880"/>
                  </a:moveTo>
                  <a:lnTo>
                    <a:pt x="1506550" y="1198880"/>
                  </a:lnTo>
                  <a:lnTo>
                    <a:pt x="1506519" y="1217930"/>
                  </a:lnTo>
                  <a:lnTo>
                    <a:pt x="1512874" y="1217930"/>
                  </a:lnTo>
                  <a:lnTo>
                    <a:pt x="1512905" y="1198880"/>
                  </a:lnTo>
                  <a:close/>
                </a:path>
                <a:path w="1515110" h="1588770">
                  <a:moveTo>
                    <a:pt x="6645" y="1217930"/>
                  </a:moveTo>
                  <a:lnTo>
                    <a:pt x="300" y="1217930"/>
                  </a:lnTo>
                  <a:lnTo>
                    <a:pt x="290" y="1224280"/>
                  </a:lnTo>
                  <a:lnTo>
                    <a:pt x="6635" y="1224280"/>
                  </a:lnTo>
                  <a:lnTo>
                    <a:pt x="6645" y="1217930"/>
                  </a:lnTo>
                  <a:close/>
                </a:path>
                <a:path w="1515110" h="1588770">
                  <a:moveTo>
                    <a:pt x="1512874" y="1217930"/>
                  </a:moveTo>
                  <a:lnTo>
                    <a:pt x="1506519" y="1217930"/>
                  </a:lnTo>
                  <a:lnTo>
                    <a:pt x="1506509" y="1224280"/>
                  </a:lnTo>
                  <a:lnTo>
                    <a:pt x="1512864" y="1224280"/>
                  </a:lnTo>
                  <a:lnTo>
                    <a:pt x="1512874" y="1217930"/>
                  </a:lnTo>
                  <a:close/>
                </a:path>
                <a:path w="1515110" h="1588770">
                  <a:moveTo>
                    <a:pt x="6635" y="1224280"/>
                  </a:moveTo>
                  <a:lnTo>
                    <a:pt x="290" y="1224280"/>
                  </a:lnTo>
                  <a:lnTo>
                    <a:pt x="260" y="1243330"/>
                  </a:lnTo>
                  <a:lnTo>
                    <a:pt x="6604" y="1243330"/>
                  </a:lnTo>
                  <a:lnTo>
                    <a:pt x="6635" y="1224280"/>
                  </a:lnTo>
                  <a:close/>
                </a:path>
                <a:path w="1515110" h="1588770">
                  <a:moveTo>
                    <a:pt x="1512864" y="1224280"/>
                  </a:moveTo>
                  <a:lnTo>
                    <a:pt x="1506509" y="1224280"/>
                  </a:lnTo>
                  <a:lnTo>
                    <a:pt x="1506478" y="1243330"/>
                  </a:lnTo>
                  <a:lnTo>
                    <a:pt x="1512834" y="1243330"/>
                  </a:lnTo>
                  <a:lnTo>
                    <a:pt x="1512864" y="1224280"/>
                  </a:lnTo>
                  <a:close/>
                </a:path>
                <a:path w="1515110" h="1588770">
                  <a:moveTo>
                    <a:pt x="6604" y="1243330"/>
                  </a:moveTo>
                  <a:lnTo>
                    <a:pt x="260" y="1243330"/>
                  </a:lnTo>
                  <a:lnTo>
                    <a:pt x="249" y="1249680"/>
                  </a:lnTo>
                  <a:lnTo>
                    <a:pt x="6594" y="1249680"/>
                  </a:lnTo>
                  <a:lnTo>
                    <a:pt x="6604" y="1243330"/>
                  </a:lnTo>
                  <a:close/>
                </a:path>
                <a:path w="1515110" h="1588770">
                  <a:moveTo>
                    <a:pt x="1512834" y="1243330"/>
                  </a:moveTo>
                  <a:lnTo>
                    <a:pt x="1506478" y="1243330"/>
                  </a:lnTo>
                  <a:lnTo>
                    <a:pt x="1506468" y="1249680"/>
                  </a:lnTo>
                  <a:lnTo>
                    <a:pt x="1512824" y="1249680"/>
                  </a:lnTo>
                  <a:lnTo>
                    <a:pt x="1512834" y="1243330"/>
                  </a:lnTo>
                  <a:close/>
                </a:path>
                <a:path w="1515110" h="1588770">
                  <a:moveTo>
                    <a:pt x="6594" y="1249680"/>
                  </a:moveTo>
                  <a:lnTo>
                    <a:pt x="249" y="1249680"/>
                  </a:lnTo>
                  <a:lnTo>
                    <a:pt x="219" y="1268730"/>
                  </a:lnTo>
                  <a:lnTo>
                    <a:pt x="6563" y="1268730"/>
                  </a:lnTo>
                  <a:lnTo>
                    <a:pt x="6594" y="1249680"/>
                  </a:lnTo>
                  <a:close/>
                </a:path>
                <a:path w="1515110" h="1588770">
                  <a:moveTo>
                    <a:pt x="1512824" y="1249680"/>
                  </a:moveTo>
                  <a:lnTo>
                    <a:pt x="1506468" y="1249680"/>
                  </a:lnTo>
                  <a:lnTo>
                    <a:pt x="1506437" y="1268730"/>
                  </a:lnTo>
                  <a:lnTo>
                    <a:pt x="1512793" y="1268730"/>
                  </a:lnTo>
                  <a:lnTo>
                    <a:pt x="1512824" y="1249680"/>
                  </a:lnTo>
                  <a:close/>
                </a:path>
                <a:path w="1515110" h="1588770">
                  <a:moveTo>
                    <a:pt x="6563" y="1268730"/>
                  </a:moveTo>
                  <a:lnTo>
                    <a:pt x="219" y="1268730"/>
                  </a:lnTo>
                  <a:lnTo>
                    <a:pt x="178" y="1294130"/>
                  </a:lnTo>
                  <a:lnTo>
                    <a:pt x="6522" y="1294130"/>
                  </a:lnTo>
                  <a:lnTo>
                    <a:pt x="6563" y="1268730"/>
                  </a:lnTo>
                  <a:close/>
                </a:path>
                <a:path w="1515110" h="1588770">
                  <a:moveTo>
                    <a:pt x="1512793" y="1268730"/>
                  </a:moveTo>
                  <a:lnTo>
                    <a:pt x="1506437" y="1268730"/>
                  </a:lnTo>
                  <a:lnTo>
                    <a:pt x="1506396" y="1294130"/>
                  </a:lnTo>
                  <a:lnTo>
                    <a:pt x="1512752" y="1294130"/>
                  </a:lnTo>
                  <a:lnTo>
                    <a:pt x="1512793" y="1268730"/>
                  </a:lnTo>
                  <a:close/>
                </a:path>
                <a:path w="1515110" h="1588770">
                  <a:moveTo>
                    <a:pt x="6522" y="1294130"/>
                  </a:moveTo>
                  <a:lnTo>
                    <a:pt x="178" y="1294130"/>
                  </a:lnTo>
                  <a:lnTo>
                    <a:pt x="168" y="1300480"/>
                  </a:lnTo>
                  <a:lnTo>
                    <a:pt x="6512" y="1300480"/>
                  </a:lnTo>
                  <a:lnTo>
                    <a:pt x="6522" y="1294130"/>
                  </a:lnTo>
                  <a:close/>
                </a:path>
                <a:path w="1515110" h="1588770">
                  <a:moveTo>
                    <a:pt x="1512752" y="1294130"/>
                  </a:moveTo>
                  <a:lnTo>
                    <a:pt x="1506396" y="1294130"/>
                  </a:lnTo>
                  <a:lnTo>
                    <a:pt x="1506386" y="1300480"/>
                  </a:lnTo>
                  <a:lnTo>
                    <a:pt x="1512742" y="1300480"/>
                  </a:lnTo>
                  <a:lnTo>
                    <a:pt x="1512752" y="1294130"/>
                  </a:lnTo>
                  <a:close/>
                </a:path>
                <a:path w="1515110" h="1588770">
                  <a:moveTo>
                    <a:pt x="6512" y="1300480"/>
                  </a:moveTo>
                  <a:lnTo>
                    <a:pt x="168" y="1300480"/>
                  </a:lnTo>
                  <a:lnTo>
                    <a:pt x="158" y="1306830"/>
                  </a:lnTo>
                  <a:lnTo>
                    <a:pt x="6501" y="1306830"/>
                  </a:lnTo>
                  <a:lnTo>
                    <a:pt x="6512" y="1300480"/>
                  </a:lnTo>
                  <a:close/>
                </a:path>
                <a:path w="1515110" h="1588770">
                  <a:moveTo>
                    <a:pt x="1512742" y="1300480"/>
                  </a:moveTo>
                  <a:lnTo>
                    <a:pt x="1506386" y="1300480"/>
                  </a:lnTo>
                  <a:lnTo>
                    <a:pt x="1506375" y="1306830"/>
                  </a:lnTo>
                  <a:lnTo>
                    <a:pt x="1512732" y="1306830"/>
                  </a:lnTo>
                  <a:lnTo>
                    <a:pt x="1512742" y="1300480"/>
                  </a:lnTo>
                  <a:close/>
                </a:path>
                <a:path w="1515110" h="1588770">
                  <a:moveTo>
                    <a:pt x="6501" y="1306830"/>
                  </a:moveTo>
                  <a:lnTo>
                    <a:pt x="158" y="1306830"/>
                  </a:lnTo>
                  <a:lnTo>
                    <a:pt x="87" y="1351280"/>
                  </a:lnTo>
                  <a:lnTo>
                    <a:pt x="6430" y="1351280"/>
                  </a:lnTo>
                  <a:lnTo>
                    <a:pt x="6501" y="1306830"/>
                  </a:lnTo>
                  <a:close/>
                </a:path>
                <a:path w="1515110" h="1588770">
                  <a:moveTo>
                    <a:pt x="1512732" y="1306830"/>
                  </a:moveTo>
                  <a:lnTo>
                    <a:pt x="1506375" y="1306830"/>
                  </a:lnTo>
                  <a:lnTo>
                    <a:pt x="1506304" y="1351280"/>
                  </a:lnTo>
                  <a:lnTo>
                    <a:pt x="1512661" y="1351280"/>
                  </a:lnTo>
                  <a:lnTo>
                    <a:pt x="1512732" y="1306830"/>
                  </a:lnTo>
                  <a:close/>
                </a:path>
                <a:path w="1515110" h="1588770">
                  <a:moveTo>
                    <a:pt x="6430" y="1351280"/>
                  </a:moveTo>
                  <a:lnTo>
                    <a:pt x="87" y="1351280"/>
                  </a:lnTo>
                  <a:lnTo>
                    <a:pt x="67" y="1363980"/>
                  </a:lnTo>
                  <a:lnTo>
                    <a:pt x="6409" y="1363980"/>
                  </a:lnTo>
                  <a:lnTo>
                    <a:pt x="6430" y="1351280"/>
                  </a:lnTo>
                  <a:close/>
                </a:path>
                <a:path w="1515110" h="1588770">
                  <a:moveTo>
                    <a:pt x="1512661" y="1351280"/>
                  </a:moveTo>
                  <a:lnTo>
                    <a:pt x="1506304" y="1351280"/>
                  </a:lnTo>
                  <a:lnTo>
                    <a:pt x="1506283" y="1363980"/>
                  </a:lnTo>
                  <a:lnTo>
                    <a:pt x="1512641" y="1363980"/>
                  </a:lnTo>
                  <a:lnTo>
                    <a:pt x="1512661" y="1351280"/>
                  </a:lnTo>
                  <a:close/>
                </a:path>
                <a:path w="1515110" h="1588770">
                  <a:moveTo>
                    <a:pt x="6409" y="1363980"/>
                  </a:moveTo>
                  <a:lnTo>
                    <a:pt x="67" y="1363980"/>
                  </a:lnTo>
                  <a:lnTo>
                    <a:pt x="46" y="1376680"/>
                  </a:lnTo>
                  <a:lnTo>
                    <a:pt x="6389" y="1376680"/>
                  </a:lnTo>
                  <a:lnTo>
                    <a:pt x="6409" y="1363980"/>
                  </a:lnTo>
                  <a:close/>
                </a:path>
                <a:path w="1515110" h="1588770">
                  <a:moveTo>
                    <a:pt x="1512641" y="1363980"/>
                  </a:moveTo>
                  <a:lnTo>
                    <a:pt x="1506283" y="1363980"/>
                  </a:lnTo>
                  <a:lnTo>
                    <a:pt x="1506263" y="1376680"/>
                  </a:lnTo>
                  <a:lnTo>
                    <a:pt x="1512620" y="1376680"/>
                  </a:lnTo>
                  <a:lnTo>
                    <a:pt x="1512641" y="1363980"/>
                  </a:lnTo>
                  <a:close/>
                </a:path>
                <a:path w="1515110" h="1588770">
                  <a:moveTo>
                    <a:pt x="6389" y="1376680"/>
                  </a:moveTo>
                  <a:lnTo>
                    <a:pt x="46" y="1376680"/>
                  </a:lnTo>
                  <a:lnTo>
                    <a:pt x="26" y="1389380"/>
                  </a:lnTo>
                  <a:lnTo>
                    <a:pt x="6368" y="1389380"/>
                  </a:lnTo>
                  <a:lnTo>
                    <a:pt x="6389" y="1376680"/>
                  </a:lnTo>
                  <a:close/>
                </a:path>
                <a:path w="1515110" h="1588770">
                  <a:moveTo>
                    <a:pt x="1512620" y="1376680"/>
                  </a:moveTo>
                  <a:lnTo>
                    <a:pt x="1506263" y="1376680"/>
                  </a:lnTo>
                  <a:lnTo>
                    <a:pt x="1506242" y="1389380"/>
                  </a:lnTo>
                  <a:lnTo>
                    <a:pt x="1512600" y="1389380"/>
                  </a:lnTo>
                  <a:lnTo>
                    <a:pt x="1512620" y="1376680"/>
                  </a:lnTo>
                  <a:close/>
                </a:path>
                <a:path w="1515110" h="1588770">
                  <a:moveTo>
                    <a:pt x="6368" y="1389380"/>
                  </a:moveTo>
                  <a:lnTo>
                    <a:pt x="26" y="1389380"/>
                  </a:lnTo>
                  <a:lnTo>
                    <a:pt x="6" y="1402080"/>
                  </a:lnTo>
                  <a:lnTo>
                    <a:pt x="6348" y="1402080"/>
                  </a:lnTo>
                  <a:lnTo>
                    <a:pt x="6368" y="1389380"/>
                  </a:lnTo>
                  <a:close/>
                </a:path>
                <a:path w="1515110" h="1588770">
                  <a:moveTo>
                    <a:pt x="1512600" y="1389380"/>
                  </a:moveTo>
                  <a:lnTo>
                    <a:pt x="1506242" y="1389380"/>
                  </a:lnTo>
                  <a:lnTo>
                    <a:pt x="1506222" y="1402080"/>
                  </a:lnTo>
                  <a:lnTo>
                    <a:pt x="1512580" y="1402080"/>
                  </a:lnTo>
                  <a:lnTo>
                    <a:pt x="1512600" y="1389380"/>
                  </a:lnTo>
                  <a:close/>
                </a:path>
                <a:path w="1515110" h="1588770">
                  <a:moveTo>
                    <a:pt x="6348" y="1402080"/>
                  </a:moveTo>
                  <a:lnTo>
                    <a:pt x="6" y="1402080"/>
                  </a:lnTo>
                  <a:lnTo>
                    <a:pt x="0" y="1405890"/>
                  </a:lnTo>
                  <a:lnTo>
                    <a:pt x="981" y="1405890"/>
                  </a:lnTo>
                  <a:lnTo>
                    <a:pt x="981" y="1408430"/>
                  </a:lnTo>
                  <a:lnTo>
                    <a:pt x="2251" y="1408430"/>
                  </a:lnTo>
                  <a:lnTo>
                    <a:pt x="2251" y="1409700"/>
                  </a:lnTo>
                  <a:lnTo>
                    <a:pt x="3521" y="1409700"/>
                  </a:lnTo>
                  <a:lnTo>
                    <a:pt x="3521" y="1412240"/>
                  </a:lnTo>
                  <a:lnTo>
                    <a:pt x="4791" y="1412240"/>
                  </a:lnTo>
                  <a:lnTo>
                    <a:pt x="4791" y="1413510"/>
                  </a:lnTo>
                  <a:lnTo>
                    <a:pt x="6061" y="1413510"/>
                  </a:lnTo>
                  <a:lnTo>
                    <a:pt x="6061" y="1414780"/>
                  </a:lnTo>
                  <a:lnTo>
                    <a:pt x="6327" y="1414780"/>
                  </a:lnTo>
                  <a:lnTo>
                    <a:pt x="6348" y="1402080"/>
                  </a:lnTo>
                  <a:close/>
                </a:path>
                <a:path w="1515110" h="1588770">
                  <a:moveTo>
                    <a:pt x="1512580" y="1402080"/>
                  </a:moveTo>
                  <a:lnTo>
                    <a:pt x="1506222" y="1402080"/>
                  </a:lnTo>
                  <a:lnTo>
                    <a:pt x="1506201" y="1414780"/>
                  </a:lnTo>
                  <a:lnTo>
                    <a:pt x="1509741" y="1414780"/>
                  </a:lnTo>
                  <a:lnTo>
                    <a:pt x="1509741" y="1413510"/>
                  </a:lnTo>
                  <a:lnTo>
                    <a:pt x="1511011" y="1413510"/>
                  </a:lnTo>
                  <a:lnTo>
                    <a:pt x="1511011" y="1410970"/>
                  </a:lnTo>
                  <a:lnTo>
                    <a:pt x="1512281" y="1410970"/>
                  </a:lnTo>
                  <a:lnTo>
                    <a:pt x="1512281" y="1409700"/>
                  </a:lnTo>
                  <a:lnTo>
                    <a:pt x="1512567" y="1409700"/>
                  </a:lnTo>
                  <a:lnTo>
                    <a:pt x="1512580" y="1402080"/>
                  </a:lnTo>
                  <a:close/>
                </a:path>
                <a:path w="1515110" h="1588770">
                  <a:moveTo>
                    <a:pt x="1508471" y="1414780"/>
                  </a:moveTo>
                  <a:lnTo>
                    <a:pt x="1506201" y="1414780"/>
                  </a:lnTo>
                  <a:lnTo>
                    <a:pt x="1506195" y="1418590"/>
                  </a:lnTo>
                  <a:lnTo>
                    <a:pt x="1507201" y="1418590"/>
                  </a:lnTo>
                  <a:lnTo>
                    <a:pt x="1507201" y="1417320"/>
                  </a:lnTo>
                  <a:lnTo>
                    <a:pt x="1508471" y="1417320"/>
                  </a:lnTo>
                  <a:lnTo>
                    <a:pt x="1508471" y="1414780"/>
                  </a:lnTo>
                  <a:close/>
                </a:path>
                <a:path w="1515110" h="1588770">
                  <a:moveTo>
                    <a:pt x="1339561" y="1586316"/>
                  </a:moveTo>
                  <a:lnTo>
                    <a:pt x="176241" y="1586316"/>
                  </a:lnTo>
                  <a:lnTo>
                    <a:pt x="176241" y="1586570"/>
                  </a:lnTo>
                  <a:lnTo>
                    <a:pt x="1337021" y="1588475"/>
                  </a:lnTo>
                  <a:lnTo>
                    <a:pt x="1337021" y="1587586"/>
                  </a:lnTo>
                  <a:lnTo>
                    <a:pt x="1339561" y="1587586"/>
                  </a:lnTo>
                  <a:lnTo>
                    <a:pt x="1339561" y="1586316"/>
                  </a:lnTo>
                  <a:close/>
                </a:path>
                <a:path w="1515110" h="1588770">
                  <a:moveTo>
                    <a:pt x="1340831" y="1585046"/>
                  </a:moveTo>
                  <a:lnTo>
                    <a:pt x="174971" y="1585046"/>
                  </a:lnTo>
                  <a:lnTo>
                    <a:pt x="174971" y="1586316"/>
                  </a:lnTo>
                  <a:lnTo>
                    <a:pt x="1340831" y="1586316"/>
                  </a:lnTo>
                  <a:lnTo>
                    <a:pt x="1340831" y="1585046"/>
                  </a:lnTo>
                  <a:close/>
                </a:path>
                <a:path w="1515110" h="1588770">
                  <a:moveTo>
                    <a:pt x="1342101" y="1583776"/>
                  </a:moveTo>
                  <a:lnTo>
                    <a:pt x="173701" y="1583776"/>
                  </a:lnTo>
                  <a:lnTo>
                    <a:pt x="173701" y="1585046"/>
                  </a:lnTo>
                  <a:lnTo>
                    <a:pt x="1342101" y="1585046"/>
                  </a:lnTo>
                  <a:lnTo>
                    <a:pt x="1342101" y="1583776"/>
                  </a:lnTo>
                  <a:close/>
                </a:path>
                <a:path w="1515110" h="1588770">
                  <a:moveTo>
                    <a:pt x="1344641" y="1582506"/>
                  </a:moveTo>
                  <a:lnTo>
                    <a:pt x="171161" y="1582506"/>
                  </a:lnTo>
                  <a:lnTo>
                    <a:pt x="171161" y="1583776"/>
                  </a:lnTo>
                  <a:lnTo>
                    <a:pt x="1344641" y="1583776"/>
                  </a:lnTo>
                  <a:lnTo>
                    <a:pt x="1344641" y="1582506"/>
                  </a:lnTo>
                  <a:close/>
                </a:path>
                <a:path w="1515110" h="1588770">
                  <a:moveTo>
                    <a:pt x="168621" y="1580220"/>
                  </a:moveTo>
                  <a:lnTo>
                    <a:pt x="168621" y="1581236"/>
                  </a:lnTo>
                  <a:lnTo>
                    <a:pt x="169891" y="1581236"/>
                  </a:lnTo>
                  <a:lnTo>
                    <a:pt x="169891" y="1582506"/>
                  </a:lnTo>
                  <a:lnTo>
                    <a:pt x="1345911" y="1582506"/>
                  </a:lnTo>
                  <a:lnTo>
                    <a:pt x="1345911" y="1582252"/>
                  </a:lnTo>
                  <a:lnTo>
                    <a:pt x="168621" y="1580220"/>
                  </a:lnTo>
                  <a:close/>
                </a:path>
              </a:pathLst>
            </a:custGeom>
            <a:solidFill>
              <a:srgbClr val="6B6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010926" y="964311"/>
              <a:ext cx="1502410" cy="1576705"/>
            </a:xfrm>
            <a:custGeom>
              <a:avLst/>
              <a:gdLst/>
              <a:ahLst/>
              <a:cxnLst/>
              <a:rect l="l" t="t" r="r" b="b"/>
              <a:pathLst>
                <a:path w="1502410" h="1576705">
                  <a:moveTo>
                    <a:pt x="1347203" y="6096"/>
                  </a:moveTo>
                  <a:lnTo>
                    <a:pt x="155943" y="6096"/>
                  </a:lnTo>
                  <a:lnTo>
                    <a:pt x="1347203" y="8382"/>
                  </a:lnTo>
                  <a:lnTo>
                    <a:pt x="1347203" y="6096"/>
                  </a:lnTo>
                  <a:close/>
                </a:path>
                <a:path w="1502410" h="1576705">
                  <a:moveTo>
                    <a:pt x="158483" y="4699"/>
                  </a:moveTo>
                  <a:lnTo>
                    <a:pt x="157213" y="4699"/>
                  </a:lnTo>
                  <a:lnTo>
                    <a:pt x="157213" y="6096"/>
                  </a:lnTo>
                  <a:lnTo>
                    <a:pt x="158483" y="6096"/>
                  </a:lnTo>
                  <a:lnTo>
                    <a:pt x="158483" y="4699"/>
                  </a:lnTo>
                  <a:close/>
                </a:path>
                <a:path w="1502410" h="1576705">
                  <a:moveTo>
                    <a:pt x="1344663" y="4699"/>
                  </a:moveTo>
                  <a:lnTo>
                    <a:pt x="1343393" y="4699"/>
                  </a:lnTo>
                  <a:lnTo>
                    <a:pt x="1343393" y="6096"/>
                  </a:lnTo>
                  <a:lnTo>
                    <a:pt x="1344663" y="6096"/>
                  </a:lnTo>
                  <a:lnTo>
                    <a:pt x="1344663" y="4699"/>
                  </a:lnTo>
                  <a:close/>
                </a:path>
                <a:path w="1502410" h="1576705">
                  <a:moveTo>
                    <a:pt x="162293" y="2286"/>
                  </a:moveTo>
                  <a:lnTo>
                    <a:pt x="161023" y="2286"/>
                  </a:lnTo>
                  <a:lnTo>
                    <a:pt x="161023" y="4699"/>
                  </a:lnTo>
                  <a:lnTo>
                    <a:pt x="1342123" y="4699"/>
                  </a:lnTo>
                  <a:lnTo>
                    <a:pt x="1342123" y="3556"/>
                  </a:lnTo>
                  <a:lnTo>
                    <a:pt x="162293" y="3556"/>
                  </a:lnTo>
                  <a:lnTo>
                    <a:pt x="162293" y="2286"/>
                  </a:lnTo>
                  <a:close/>
                </a:path>
                <a:path w="1502410" h="1576705">
                  <a:moveTo>
                    <a:pt x="1342123" y="2286"/>
                  </a:moveTo>
                  <a:lnTo>
                    <a:pt x="1339583" y="2286"/>
                  </a:lnTo>
                  <a:lnTo>
                    <a:pt x="1339583" y="3556"/>
                  </a:lnTo>
                  <a:lnTo>
                    <a:pt x="1342123" y="3556"/>
                  </a:lnTo>
                  <a:lnTo>
                    <a:pt x="1342123" y="2286"/>
                  </a:lnTo>
                  <a:close/>
                </a:path>
                <a:path w="1502410" h="1576705">
                  <a:moveTo>
                    <a:pt x="163563" y="0"/>
                  </a:moveTo>
                  <a:lnTo>
                    <a:pt x="163563" y="2286"/>
                  </a:lnTo>
                  <a:lnTo>
                    <a:pt x="1338313" y="2286"/>
                  </a:lnTo>
                  <a:lnTo>
                    <a:pt x="1338313" y="1904"/>
                  </a:lnTo>
                  <a:lnTo>
                    <a:pt x="163563" y="0"/>
                  </a:lnTo>
                  <a:close/>
                </a:path>
                <a:path w="1502410" h="1576705">
                  <a:moveTo>
                    <a:pt x="8268" y="224536"/>
                  </a:moveTo>
                  <a:lnTo>
                    <a:pt x="1910" y="224536"/>
                  </a:lnTo>
                  <a:lnTo>
                    <a:pt x="1894" y="234569"/>
                  </a:lnTo>
                  <a:lnTo>
                    <a:pt x="8252" y="234569"/>
                  </a:lnTo>
                  <a:lnTo>
                    <a:pt x="8268" y="224536"/>
                  </a:lnTo>
                  <a:close/>
                </a:path>
                <a:path w="1502410" h="1576705">
                  <a:moveTo>
                    <a:pt x="1501785" y="224536"/>
                  </a:moveTo>
                  <a:lnTo>
                    <a:pt x="1495442" y="224536"/>
                  </a:lnTo>
                  <a:lnTo>
                    <a:pt x="1495426" y="234569"/>
                  </a:lnTo>
                  <a:lnTo>
                    <a:pt x="1501768" y="234569"/>
                  </a:lnTo>
                  <a:lnTo>
                    <a:pt x="1501785" y="224536"/>
                  </a:lnTo>
                  <a:close/>
                </a:path>
                <a:path w="1502410" h="1576705">
                  <a:moveTo>
                    <a:pt x="8274" y="220726"/>
                  </a:moveTo>
                  <a:lnTo>
                    <a:pt x="1917" y="220726"/>
                  </a:lnTo>
                  <a:lnTo>
                    <a:pt x="1911" y="224409"/>
                  </a:lnTo>
                  <a:lnTo>
                    <a:pt x="8268" y="224409"/>
                  </a:lnTo>
                  <a:lnTo>
                    <a:pt x="8274" y="220726"/>
                  </a:lnTo>
                  <a:close/>
                </a:path>
                <a:path w="1502410" h="1576705">
                  <a:moveTo>
                    <a:pt x="1501791" y="220726"/>
                  </a:moveTo>
                  <a:lnTo>
                    <a:pt x="1495448" y="220726"/>
                  </a:lnTo>
                  <a:lnTo>
                    <a:pt x="1495442" y="224409"/>
                  </a:lnTo>
                  <a:lnTo>
                    <a:pt x="1501785" y="224409"/>
                  </a:lnTo>
                  <a:lnTo>
                    <a:pt x="1501791" y="220726"/>
                  </a:lnTo>
                  <a:close/>
                </a:path>
                <a:path w="1502410" h="1576705">
                  <a:moveTo>
                    <a:pt x="8288" y="211836"/>
                  </a:moveTo>
                  <a:lnTo>
                    <a:pt x="1931" y="211836"/>
                  </a:lnTo>
                  <a:lnTo>
                    <a:pt x="1917" y="220599"/>
                  </a:lnTo>
                  <a:lnTo>
                    <a:pt x="8274" y="220599"/>
                  </a:lnTo>
                  <a:lnTo>
                    <a:pt x="8288" y="211836"/>
                  </a:lnTo>
                  <a:close/>
                </a:path>
                <a:path w="1502410" h="1576705">
                  <a:moveTo>
                    <a:pt x="1501805" y="211836"/>
                  </a:moveTo>
                  <a:lnTo>
                    <a:pt x="1495463" y="211836"/>
                  </a:lnTo>
                  <a:lnTo>
                    <a:pt x="1495448" y="220599"/>
                  </a:lnTo>
                  <a:lnTo>
                    <a:pt x="1501791" y="220599"/>
                  </a:lnTo>
                  <a:lnTo>
                    <a:pt x="1501805" y="211836"/>
                  </a:lnTo>
                  <a:close/>
                </a:path>
                <a:path w="1502410" h="1576705">
                  <a:moveTo>
                    <a:pt x="8295" y="208026"/>
                  </a:moveTo>
                  <a:lnTo>
                    <a:pt x="1937" y="208026"/>
                  </a:lnTo>
                  <a:lnTo>
                    <a:pt x="1931" y="211709"/>
                  </a:lnTo>
                  <a:lnTo>
                    <a:pt x="8289" y="211709"/>
                  </a:lnTo>
                  <a:lnTo>
                    <a:pt x="8295" y="208026"/>
                  </a:lnTo>
                  <a:close/>
                </a:path>
                <a:path w="1502410" h="1576705">
                  <a:moveTo>
                    <a:pt x="1501811" y="208026"/>
                  </a:moveTo>
                  <a:lnTo>
                    <a:pt x="1495469" y="208026"/>
                  </a:lnTo>
                  <a:lnTo>
                    <a:pt x="1495463" y="211709"/>
                  </a:lnTo>
                  <a:lnTo>
                    <a:pt x="1501805" y="211709"/>
                  </a:lnTo>
                  <a:lnTo>
                    <a:pt x="1501811" y="208026"/>
                  </a:lnTo>
                  <a:close/>
                </a:path>
                <a:path w="1502410" h="1576705">
                  <a:moveTo>
                    <a:pt x="8309" y="199136"/>
                  </a:moveTo>
                  <a:lnTo>
                    <a:pt x="1951" y="199136"/>
                  </a:lnTo>
                  <a:lnTo>
                    <a:pt x="1937" y="207899"/>
                  </a:lnTo>
                  <a:lnTo>
                    <a:pt x="8295" y="207899"/>
                  </a:lnTo>
                  <a:lnTo>
                    <a:pt x="8309" y="199136"/>
                  </a:lnTo>
                  <a:close/>
                </a:path>
                <a:path w="1502410" h="1576705">
                  <a:moveTo>
                    <a:pt x="1501826" y="199136"/>
                  </a:moveTo>
                  <a:lnTo>
                    <a:pt x="1495483" y="199136"/>
                  </a:lnTo>
                  <a:lnTo>
                    <a:pt x="1495469" y="207899"/>
                  </a:lnTo>
                  <a:lnTo>
                    <a:pt x="1501811" y="207899"/>
                  </a:lnTo>
                  <a:lnTo>
                    <a:pt x="1501826" y="199136"/>
                  </a:lnTo>
                  <a:close/>
                </a:path>
                <a:path w="1502410" h="1576705">
                  <a:moveTo>
                    <a:pt x="8315" y="195326"/>
                  </a:moveTo>
                  <a:lnTo>
                    <a:pt x="1958" y="195326"/>
                  </a:lnTo>
                  <a:lnTo>
                    <a:pt x="1952" y="199009"/>
                  </a:lnTo>
                  <a:lnTo>
                    <a:pt x="8309" y="199009"/>
                  </a:lnTo>
                  <a:lnTo>
                    <a:pt x="8315" y="195326"/>
                  </a:lnTo>
                  <a:close/>
                </a:path>
                <a:path w="1502410" h="1576705">
                  <a:moveTo>
                    <a:pt x="1501832" y="195326"/>
                  </a:moveTo>
                  <a:lnTo>
                    <a:pt x="1495489" y="195326"/>
                  </a:lnTo>
                  <a:lnTo>
                    <a:pt x="1495483" y="199009"/>
                  </a:lnTo>
                  <a:lnTo>
                    <a:pt x="1501826" y="199009"/>
                  </a:lnTo>
                  <a:lnTo>
                    <a:pt x="1501832" y="195326"/>
                  </a:lnTo>
                  <a:close/>
                </a:path>
                <a:path w="1502410" h="1576705">
                  <a:moveTo>
                    <a:pt x="8330" y="186436"/>
                  </a:moveTo>
                  <a:lnTo>
                    <a:pt x="1972" y="186436"/>
                  </a:lnTo>
                  <a:lnTo>
                    <a:pt x="1958" y="195199"/>
                  </a:lnTo>
                  <a:lnTo>
                    <a:pt x="8316" y="195199"/>
                  </a:lnTo>
                  <a:lnTo>
                    <a:pt x="8330" y="186436"/>
                  </a:lnTo>
                  <a:close/>
                </a:path>
                <a:path w="1502410" h="1576705">
                  <a:moveTo>
                    <a:pt x="1501846" y="186436"/>
                  </a:moveTo>
                  <a:lnTo>
                    <a:pt x="1495504" y="186436"/>
                  </a:lnTo>
                  <a:lnTo>
                    <a:pt x="1495490" y="195199"/>
                  </a:lnTo>
                  <a:lnTo>
                    <a:pt x="1501832" y="195199"/>
                  </a:lnTo>
                  <a:lnTo>
                    <a:pt x="1501846" y="186436"/>
                  </a:lnTo>
                  <a:close/>
                </a:path>
                <a:path w="1502410" h="1576705">
                  <a:moveTo>
                    <a:pt x="8336" y="182626"/>
                  </a:moveTo>
                  <a:lnTo>
                    <a:pt x="1978" y="182626"/>
                  </a:lnTo>
                  <a:lnTo>
                    <a:pt x="1972" y="186309"/>
                  </a:lnTo>
                  <a:lnTo>
                    <a:pt x="8330" y="186309"/>
                  </a:lnTo>
                  <a:lnTo>
                    <a:pt x="8336" y="182626"/>
                  </a:lnTo>
                  <a:close/>
                </a:path>
                <a:path w="1502410" h="1576705">
                  <a:moveTo>
                    <a:pt x="1501852" y="182626"/>
                  </a:moveTo>
                  <a:lnTo>
                    <a:pt x="1495510" y="182626"/>
                  </a:lnTo>
                  <a:lnTo>
                    <a:pt x="1495504" y="186309"/>
                  </a:lnTo>
                  <a:lnTo>
                    <a:pt x="1501846" y="186309"/>
                  </a:lnTo>
                  <a:lnTo>
                    <a:pt x="1501852" y="182626"/>
                  </a:lnTo>
                  <a:close/>
                </a:path>
                <a:path w="1502410" h="1576705">
                  <a:moveTo>
                    <a:pt x="8350" y="173736"/>
                  </a:moveTo>
                  <a:lnTo>
                    <a:pt x="1992" y="173736"/>
                  </a:lnTo>
                  <a:lnTo>
                    <a:pt x="1978" y="182499"/>
                  </a:lnTo>
                  <a:lnTo>
                    <a:pt x="8336" y="182499"/>
                  </a:lnTo>
                  <a:lnTo>
                    <a:pt x="8350" y="173736"/>
                  </a:lnTo>
                  <a:close/>
                </a:path>
                <a:path w="1502410" h="1576705">
                  <a:moveTo>
                    <a:pt x="1501866" y="173736"/>
                  </a:moveTo>
                  <a:lnTo>
                    <a:pt x="1495525" y="173736"/>
                  </a:lnTo>
                  <a:lnTo>
                    <a:pt x="1495510" y="182499"/>
                  </a:lnTo>
                  <a:lnTo>
                    <a:pt x="1501852" y="182499"/>
                  </a:lnTo>
                  <a:lnTo>
                    <a:pt x="1501866" y="173736"/>
                  </a:lnTo>
                  <a:close/>
                </a:path>
                <a:path w="1502410" h="1576705">
                  <a:moveTo>
                    <a:pt x="8357" y="169926"/>
                  </a:moveTo>
                  <a:lnTo>
                    <a:pt x="1999" y="169926"/>
                  </a:lnTo>
                  <a:lnTo>
                    <a:pt x="1993" y="173609"/>
                  </a:lnTo>
                  <a:lnTo>
                    <a:pt x="8351" y="173609"/>
                  </a:lnTo>
                  <a:lnTo>
                    <a:pt x="8357" y="169926"/>
                  </a:lnTo>
                  <a:close/>
                </a:path>
                <a:path w="1502410" h="1576705">
                  <a:moveTo>
                    <a:pt x="1501873" y="169926"/>
                  </a:moveTo>
                  <a:lnTo>
                    <a:pt x="1495531" y="169926"/>
                  </a:lnTo>
                  <a:lnTo>
                    <a:pt x="1495525" y="173609"/>
                  </a:lnTo>
                  <a:lnTo>
                    <a:pt x="1501867" y="173609"/>
                  </a:lnTo>
                  <a:lnTo>
                    <a:pt x="1501873" y="169926"/>
                  </a:lnTo>
                  <a:close/>
                </a:path>
                <a:path w="1502410" h="1576705">
                  <a:moveTo>
                    <a:pt x="6083" y="161036"/>
                  </a:moveTo>
                  <a:lnTo>
                    <a:pt x="4813" y="161036"/>
                  </a:lnTo>
                  <a:lnTo>
                    <a:pt x="4813" y="162433"/>
                  </a:lnTo>
                  <a:lnTo>
                    <a:pt x="3543" y="162433"/>
                  </a:lnTo>
                  <a:lnTo>
                    <a:pt x="3543" y="164846"/>
                  </a:lnTo>
                  <a:lnTo>
                    <a:pt x="2273" y="164846"/>
                  </a:lnTo>
                  <a:lnTo>
                    <a:pt x="2273" y="166243"/>
                  </a:lnTo>
                  <a:lnTo>
                    <a:pt x="2005" y="166243"/>
                  </a:lnTo>
                  <a:lnTo>
                    <a:pt x="1999" y="169799"/>
                  </a:lnTo>
                  <a:lnTo>
                    <a:pt x="8357" y="169799"/>
                  </a:lnTo>
                  <a:lnTo>
                    <a:pt x="8371" y="161162"/>
                  </a:lnTo>
                  <a:lnTo>
                    <a:pt x="6083" y="161162"/>
                  </a:lnTo>
                  <a:close/>
                </a:path>
                <a:path w="1502410" h="1576705">
                  <a:moveTo>
                    <a:pt x="1498333" y="161036"/>
                  </a:moveTo>
                  <a:lnTo>
                    <a:pt x="1497063" y="161036"/>
                  </a:lnTo>
                  <a:lnTo>
                    <a:pt x="1495545" y="161162"/>
                  </a:lnTo>
                  <a:lnTo>
                    <a:pt x="1495531" y="169799"/>
                  </a:lnTo>
                  <a:lnTo>
                    <a:pt x="1501873" y="169799"/>
                  </a:lnTo>
                  <a:lnTo>
                    <a:pt x="1501879" y="166243"/>
                  </a:lnTo>
                  <a:lnTo>
                    <a:pt x="1500873" y="166243"/>
                  </a:lnTo>
                  <a:lnTo>
                    <a:pt x="1500873" y="164846"/>
                  </a:lnTo>
                  <a:lnTo>
                    <a:pt x="1499603" y="164846"/>
                  </a:lnTo>
                  <a:lnTo>
                    <a:pt x="1499603" y="162433"/>
                  </a:lnTo>
                  <a:lnTo>
                    <a:pt x="1498333" y="162433"/>
                  </a:lnTo>
                  <a:lnTo>
                    <a:pt x="1498333" y="161036"/>
                  </a:lnTo>
                  <a:close/>
                </a:path>
                <a:path w="1502410" h="1576705">
                  <a:moveTo>
                    <a:pt x="8377" y="157099"/>
                  </a:moveTo>
                  <a:lnTo>
                    <a:pt x="7353" y="157099"/>
                  </a:lnTo>
                  <a:lnTo>
                    <a:pt x="7353" y="159893"/>
                  </a:lnTo>
                  <a:lnTo>
                    <a:pt x="6083" y="159893"/>
                  </a:lnTo>
                  <a:lnTo>
                    <a:pt x="6083" y="161036"/>
                  </a:lnTo>
                  <a:lnTo>
                    <a:pt x="8371" y="161036"/>
                  </a:lnTo>
                  <a:lnTo>
                    <a:pt x="8377" y="157099"/>
                  </a:lnTo>
                  <a:close/>
                </a:path>
                <a:path w="1502410" h="1576705">
                  <a:moveTo>
                    <a:pt x="1495793" y="157099"/>
                  </a:moveTo>
                  <a:lnTo>
                    <a:pt x="1495552" y="157099"/>
                  </a:lnTo>
                  <a:lnTo>
                    <a:pt x="1495545" y="161036"/>
                  </a:lnTo>
                  <a:lnTo>
                    <a:pt x="1497063" y="161036"/>
                  </a:lnTo>
                  <a:lnTo>
                    <a:pt x="1497063" y="158496"/>
                  </a:lnTo>
                  <a:lnTo>
                    <a:pt x="1495793" y="158496"/>
                  </a:lnTo>
                  <a:lnTo>
                    <a:pt x="1495793" y="157099"/>
                  </a:lnTo>
                  <a:close/>
                </a:path>
                <a:path w="1502410" h="1576705">
                  <a:moveTo>
                    <a:pt x="8252" y="234569"/>
                  </a:moveTo>
                  <a:lnTo>
                    <a:pt x="1894" y="234569"/>
                  </a:lnTo>
                  <a:lnTo>
                    <a:pt x="1884" y="240919"/>
                  </a:lnTo>
                  <a:lnTo>
                    <a:pt x="8241" y="240919"/>
                  </a:lnTo>
                  <a:lnTo>
                    <a:pt x="8252" y="234569"/>
                  </a:lnTo>
                  <a:close/>
                </a:path>
                <a:path w="1502410" h="1576705">
                  <a:moveTo>
                    <a:pt x="1501768" y="234569"/>
                  </a:moveTo>
                  <a:lnTo>
                    <a:pt x="1495426" y="234569"/>
                  </a:lnTo>
                  <a:lnTo>
                    <a:pt x="1495415" y="240919"/>
                  </a:lnTo>
                  <a:lnTo>
                    <a:pt x="1501758" y="240919"/>
                  </a:lnTo>
                  <a:lnTo>
                    <a:pt x="1501768" y="234569"/>
                  </a:lnTo>
                  <a:close/>
                </a:path>
                <a:path w="1502410" h="1576705">
                  <a:moveTo>
                    <a:pt x="8241" y="240919"/>
                  </a:moveTo>
                  <a:lnTo>
                    <a:pt x="1884" y="240919"/>
                  </a:lnTo>
                  <a:lnTo>
                    <a:pt x="1874" y="247269"/>
                  </a:lnTo>
                  <a:lnTo>
                    <a:pt x="8231" y="247269"/>
                  </a:lnTo>
                  <a:lnTo>
                    <a:pt x="8241" y="240919"/>
                  </a:lnTo>
                  <a:close/>
                </a:path>
                <a:path w="1502410" h="1576705">
                  <a:moveTo>
                    <a:pt x="1501758" y="240919"/>
                  </a:moveTo>
                  <a:lnTo>
                    <a:pt x="1495415" y="240919"/>
                  </a:lnTo>
                  <a:lnTo>
                    <a:pt x="1495405" y="247269"/>
                  </a:lnTo>
                  <a:lnTo>
                    <a:pt x="1501748" y="247269"/>
                  </a:lnTo>
                  <a:lnTo>
                    <a:pt x="1501758" y="240919"/>
                  </a:lnTo>
                  <a:close/>
                </a:path>
                <a:path w="1502410" h="1576705">
                  <a:moveTo>
                    <a:pt x="8231" y="247269"/>
                  </a:moveTo>
                  <a:lnTo>
                    <a:pt x="1874" y="247269"/>
                  </a:lnTo>
                  <a:lnTo>
                    <a:pt x="1864" y="253619"/>
                  </a:lnTo>
                  <a:lnTo>
                    <a:pt x="8221" y="253619"/>
                  </a:lnTo>
                  <a:lnTo>
                    <a:pt x="8231" y="247269"/>
                  </a:lnTo>
                  <a:close/>
                </a:path>
                <a:path w="1502410" h="1576705">
                  <a:moveTo>
                    <a:pt x="1501748" y="247269"/>
                  </a:moveTo>
                  <a:lnTo>
                    <a:pt x="1495405" y="247269"/>
                  </a:lnTo>
                  <a:lnTo>
                    <a:pt x="1495395" y="253619"/>
                  </a:lnTo>
                  <a:lnTo>
                    <a:pt x="1501738" y="253619"/>
                  </a:lnTo>
                  <a:lnTo>
                    <a:pt x="1501748" y="247269"/>
                  </a:lnTo>
                  <a:close/>
                </a:path>
                <a:path w="1502410" h="1576705">
                  <a:moveTo>
                    <a:pt x="8221" y="253619"/>
                  </a:moveTo>
                  <a:lnTo>
                    <a:pt x="1864" y="253619"/>
                  </a:lnTo>
                  <a:lnTo>
                    <a:pt x="1802" y="291719"/>
                  </a:lnTo>
                  <a:lnTo>
                    <a:pt x="8159" y="291719"/>
                  </a:lnTo>
                  <a:lnTo>
                    <a:pt x="8221" y="253619"/>
                  </a:lnTo>
                  <a:close/>
                </a:path>
                <a:path w="1502410" h="1576705">
                  <a:moveTo>
                    <a:pt x="1501738" y="253619"/>
                  </a:moveTo>
                  <a:lnTo>
                    <a:pt x="1495395" y="253619"/>
                  </a:lnTo>
                  <a:lnTo>
                    <a:pt x="1495333" y="291719"/>
                  </a:lnTo>
                  <a:lnTo>
                    <a:pt x="1501676" y="291719"/>
                  </a:lnTo>
                  <a:lnTo>
                    <a:pt x="1501738" y="253619"/>
                  </a:lnTo>
                  <a:close/>
                </a:path>
                <a:path w="1502410" h="1576705">
                  <a:moveTo>
                    <a:pt x="8159" y="291719"/>
                  </a:moveTo>
                  <a:lnTo>
                    <a:pt x="1802" y="291719"/>
                  </a:lnTo>
                  <a:lnTo>
                    <a:pt x="1792" y="298069"/>
                  </a:lnTo>
                  <a:lnTo>
                    <a:pt x="8148" y="298069"/>
                  </a:lnTo>
                  <a:lnTo>
                    <a:pt x="8159" y="291719"/>
                  </a:lnTo>
                  <a:close/>
                </a:path>
                <a:path w="1502410" h="1576705">
                  <a:moveTo>
                    <a:pt x="1501676" y="291719"/>
                  </a:moveTo>
                  <a:lnTo>
                    <a:pt x="1495333" y="291719"/>
                  </a:lnTo>
                  <a:lnTo>
                    <a:pt x="1495322" y="298069"/>
                  </a:lnTo>
                  <a:lnTo>
                    <a:pt x="1501666" y="298069"/>
                  </a:lnTo>
                  <a:lnTo>
                    <a:pt x="1501676" y="291719"/>
                  </a:lnTo>
                  <a:close/>
                </a:path>
                <a:path w="1502410" h="1576705">
                  <a:moveTo>
                    <a:pt x="8148" y="298069"/>
                  </a:moveTo>
                  <a:lnTo>
                    <a:pt x="1792" y="298069"/>
                  </a:lnTo>
                  <a:lnTo>
                    <a:pt x="1782" y="304419"/>
                  </a:lnTo>
                  <a:lnTo>
                    <a:pt x="8138" y="304419"/>
                  </a:lnTo>
                  <a:lnTo>
                    <a:pt x="8148" y="298069"/>
                  </a:lnTo>
                  <a:close/>
                </a:path>
                <a:path w="1502410" h="1576705">
                  <a:moveTo>
                    <a:pt x="1501666" y="298069"/>
                  </a:moveTo>
                  <a:lnTo>
                    <a:pt x="1495322" y="298069"/>
                  </a:lnTo>
                  <a:lnTo>
                    <a:pt x="1495312" y="304419"/>
                  </a:lnTo>
                  <a:lnTo>
                    <a:pt x="1501656" y="304419"/>
                  </a:lnTo>
                  <a:lnTo>
                    <a:pt x="1501666" y="298069"/>
                  </a:lnTo>
                  <a:close/>
                </a:path>
                <a:path w="1502410" h="1576705">
                  <a:moveTo>
                    <a:pt x="8138" y="304419"/>
                  </a:moveTo>
                  <a:lnTo>
                    <a:pt x="1782" y="304419"/>
                  </a:lnTo>
                  <a:lnTo>
                    <a:pt x="1761" y="317119"/>
                  </a:lnTo>
                  <a:lnTo>
                    <a:pt x="8117" y="317119"/>
                  </a:lnTo>
                  <a:lnTo>
                    <a:pt x="8138" y="304419"/>
                  </a:lnTo>
                  <a:close/>
                </a:path>
                <a:path w="1502410" h="1576705">
                  <a:moveTo>
                    <a:pt x="1501656" y="304419"/>
                  </a:moveTo>
                  <a:lnTo>
                    <a:pt x="1495312" y="304419"/>
                  </a:lnTo>
                  <a:lnTo>
                    <a:pt x="1495291" y="317119"/>
                  </a:lnTo>
                  <a:lnTo>
                    <a:pt x="1501635" y="317119"/>
                  </a:lnTo>
                  <a:lnTo>
                    <a:pt x="1501656" y="304419"/>
                  </a:lnTo>
                  <a:close/>
                </a:path>
                <a:path w="1502410" h="1576705">
                  <a:moveTo>
                    <a:pt x="8117" y="317119"/>
                  </a:moveTo>
                  <a:lnTo>
                    <a:pt x="1761" y="317119"/>
                  </a:lnTo>
                  <a:lnTo>
                    <a:pt x="1720" y="342519"/>
                  </a:lnTo>
                  <a:lnTo>
                    <a:pt x="8076" y="342519"/>
                  </a:lnTo>
                  <a:lnTo>
                    <a:pt x="8117" y="317119"/>
                  </a:lnTo>
                  <a:close/>
                </a:path>
                <a:path w="1502410" h="1576705">
                  <a:moveTo>
                    <a:pt x="1501635" y="317119"/>
                  </a:moveTo>
                  <a:lnTo>
                    <a:pt x="1495291" y="317119"/>
                  </a:lnTo>
                  <a:lnTo>
                    <a:pt x="1495250" y="342519"/>
                  </a:lnTo>
                  <a:lnTo>
                    <a:pt x="1501594" y="342519"/>
                  </a:lnTo>
                  <a:lnTo>
                    <a:pt x="1501635" y="317119"/>
                  </a:lnTo>
                  <a:close/>
                </a:path>
                <a:path w="1502410" h="1576705">
                  <a:moveTo>
                    <a:pt x="8076" y="342519"/>
                  </a:moveTo>
                  <a:lnTo>
                    <a:pt x="1720" y="342519"/>
                  </a:lnTo>
                  <a:lnTo>
                    <a:pt x="1689" y="361569"/>
                  </a:lnTo>
                  <a:lnTo>
                    <a:pt x="8045" y="361569"/>
                  </a:lnTo>
                  <a:lnTo>
                    <a:pt x="8076" y="342519"/>
                  </a:lnTo>
                  <a:close/>
                </a:path>
                <a:path w="1502410" h="1576705">
                  <a:moveTo>
                    <a:pt x="1501594" y="342519"/>
                  </a:moveTo>
                  <a:lnTo>
                    <a:pt x="1495250" y="342519"/>
                  </a:lnTo>
                  <a:lnTo>
                    <a:pt x="1495219" y="361569"/>
                  </a:lnTo>
                  <a:lnTo>
                    <a:pt x="1501564" y="361569"/>
                  </a:lnTo>
                  <a:lnTo>
                    <a:pt x="1501594" y="342519"/>
                  </a:lnTo>
                  <a:close/>
                </a:path>
                <a:path w="1502410" h="1576705">
                  <a:moveTo>
                    <a:pt x="8045" y="361569"/>
                  </a:moveTo>
                  <a:lnTo>
                    <a:pt x="1689" y="361569"/>
                  </a:lnTo>
                  <a:lnTo>
                    <a:pt x="1648" y="386969"/>
                  </a:lnTo>
                  <a:lnTo>
                    <a:pt x="8004" y="386969"/>
                  </a:lnTo>
                  <a:lnTo>
                    <a:pt x="8045" y="361569"/>
                  </a:lnTo>
                  <a:close/>
                </a:path>
                <a:path w="1502410" h="1576705">
                  <a:moveTo>
                    <a:pt x="1501564" y="361569"/>
                  </a:moveTo>
                  <a:lnTo>
                    <a:pt x="1495219" y="361569"/>
                  </a:lnTo>
                  <a:lnTo>
                    <a:pt x="1495178" y="386969"/>
                  </a:lnTo>
                  <a:lnTo>
                    <a:pt x="1501523" y="386969"/>
                  </a:lnTo>
                  <a:lnTo>
                    <a:pt x="1501564" y="361569"/>
                  </a:lnTo>
                  <a:close/>
                </a:path>
                <a:path w="1502410" h="1576705">
                  <a:moveTo>
                    <a:pt x="8004" y="386969"/>
                  </a:moveTo>
                  <a:lnTo>
                    <a:pt x="1648" y="386969"/>
                  </a:lnTo>
                  <a:lnTo>
                    <a:pt x="1587" y="425069"/>
                  </a:lnTo>
                  <a:lnTo>
                    <a:pt x="7942" y="425069"/>
                  </a:lnTo>
                  <a:lnTo>
                    <a:pt x="8004" y="386969"/>
                  </a:lnTo>
                  <a:close/>
                </a:path>
                <a:path w="1502410" h="1576705">
                  <a:moveTo>
                    <a:pt x="1501523" y="386969"/>
                  </a:moveTo>
                  <a:lnTo>
                    <a:pt x="1495178" y="386969"/>
                  </a:lnTo>
                  <a:lnTo>
                    <a:pt x="1495116" y="425069"/>
                  </a:lnTo>
                  <a:lnTo>
                    <a:pt x="1501461" y="425069"/>
                  </a:lnTo>
                  <a:lnTo>
                    <a:pt x="1501523" y="386969"/>
                  </a:lnTo>
                  <a:close/>
                </a:path>
                <a:path w="1502410" h="1576705">
                  <a:moveTo>
                    <a:pt x="7942" y="425069"/>
                  </a:moveTo>
                  <a:lnTo>
                    <a:pt x="1587" y="425069"/>
                  </a:lnTo>
                  <a:lnTo>
                    <a:pt x="1546" y="450469"/>
                  </a:lnTo>
                  <a:lnTo>
                    <a:pt x="7900" y="450469"/>
                  </a:lnTo>
                  <a:lnTo>
                    <a:pt x="7942" y="425069"/>
                  </a:lnTo>
                  <a:close/>
                </a:path>
                <a:path w="1502410" h="1576705">
                  <a:moveTo>
                    <a:pt x="1501461" y="425069"/>
                  </a:moveTo>
                  <a:lnTo>
                    <a:pt x="1495116" y="425069"/>
                  </a:lnTo>
                  <a:lnTo>
                    <a:pt x="1495075" y="450469"/>
                  </a:lnTo>
                  <a:lnTo>
                    <a:pt x="1501420" y="450469"/>
                  </a:lnTo>
                  <a:lnTo>
                    <a:pt x="1501461" y="425069"/>
                  </a:lnTo>
                  <a:close/>
                </a:path>
                <a:path w="1502410" h="1576705">
                  <a:moveTo>
                    <a:pt x="7900" y="450469"/>
                  </a:moveTo>
                  <a:lnTo>
                    <a:pt x="1546" y="450469"/>
                  </a:lnTo>
                  <a:lnTo>
                    <a:pt x="1423" y="526669"/>
                  </a:lnTo>
                  <a:lnTo>
                    <a:pt x="7777" y="526669"/>
                  </a:lnTo>
                  <a:lnTo>
                    <a:pt x="7900" y="450469"/>
                  </a:lnTo>
                  <a:close/>
                </a:path>
                <a:path w="1502410" h="1576705">
                  <a:moveTo>
                    <a:pt x="1501420" y="450469"/>
                  </a:moveTo>
                  <a:lnTo>
                    <a:pt x="1495075" y="450469"/>
                  </a:lnTo>
                  <a:lnTo>
                    <a:pt x="1494951" y="526669"/>
                  </a:lnTo>
                  <a:lnTo>
                    <a:pt x="1501297" y="526669"/>
                  </a:lnTo>
                  <a:lnTo>
                    <a:pt x="1501420" y="450469"/>
                  </a:lnTo>
                  <a:close/>
                </a:path>
                <a:path w="1502410" h="1576705">
                  <a:moveTo>
                    <a:pt x="7777" y="526669"/>
                  </a:moveTo>
                  <a:lnTo>
                    <a:pt x="1423" y="526669"/>
                  </a:lnTo>
                  <a:lnTo>
                    <a:pt x="1403" y="539369"/>
                  </a:lnTo>
                  <a:lnTo>
                    <a:pt x="7756" y="539369"/>
                  </a:lnTo>
                  <a:lnTo>
                    <a:pt x="7777" y="526669"/>
                  </a:lnTo>
                  <a:close/>
                </a:path>
                <a:path w="1502410" h="1576705">
                  <a:moveTo>
                    <a:pt x="1501297" y="526669"/>
                  </a:moveTo>
                  <a:lnTo>
                    <a:pt x="1494951" y="526669"/>
                  </a:lnTo>
                  <a:lnTo>
                    <a:pt x="1494930" y="539369"/>
                  </a:lnTo>
                  <a:lnTo>
                    <a:pt x="1501277" y="539369"/>
                  </a:lnTo>
                  <a:lnTo>
                    <a:pt x="1501297" y="526669"/>
                  </a:lnTo>
                  <a:close/>
                </a:path>
                <a:path w="1502410" h="1576705">
                  <a:moveTo>
                    <a:pt x="7756" y="539369"/>
                  </a:moveTo>
                  <a:lnTo>
                    <a:pt x="1403" y="539369"/>
                  </a:lnTo>
                  <a:lnTo>
                    <a:pt x="1249" y="634619"/>
                  </a:lnTo>
                  <a:lnTo>
                    <a:pt x="7601" y="634619"/>
                  </a:lnTo>
                  <a:lnTo>
                    <a:pt x="7756" y="539369"/>
                  </a:lnTo>
                  <a:close/>
                </a:path>
                <a:path w="1502410" h="1576705">
                  <a:moveTo>
                    <a:pt x="1501277" y="539369"/>
                  </a:moveTo>
                  <a:lnTo>
                    <a:pt x="1494930" y="539369"/>
                  </a:lnTo>
                  <a:lnTo>
                    <a:pt x="1494775" y="634619"/>
                  </a:lnTo>
                  <a:lnTo>
                    <a:pt x="1501123" y="634619"/>
                  </a:lnTo>
                  <a:lnTo>
                    <a:pt x="1501277" y="539369"/>
                  </a:lnTo>
                  <a:close/>
                </a:path>
                <a:path w="1502410" h="1576705">
                  <a:moveTo>
                    <a:pt x="7601" y="634619"/>
                  </a:moveTo>
                  <a:lnTo>
                    <a:pt x="1249" y="634619"/>
                  </a:lnTo>
                  <a:lnTo>
                    <a:pt x="972" y="806069"/>
                  </a:lnTo>
                  <a:lnTo>
                    <a:pt x="7322" y="806069"/>
                  </a:lnTo>
                  <a:lnTo>
                    <a:pt x="7601" y="634619"/>
                  </a:lnTo>
                  <a:close/>
                </a:path>
                <a:path w="1502410" h="1576705">
                  <a:moveTo>
                    <a:pt x="1501123" y="634619"/>
                  </a:moveTo>
                  <a:lnTo>
                    <a:pt x="1494775" y="634619"/>
                  </a:lnTo>
                  <a:lnTo>
                    <a:pt x="1494496" y="806069"/>
                  </a:lnTo>
                  <a:lnTo>
                    <a:pt x="1500847" y="806069"/>
                  </a:lnTo>
                  <a:lnTo>
                    <a:pt x="1501123" y="634619"/>
                  </a:lnTo>
                  <a:close/>
                </a:path>
                <a:path w="1502410" h="1576705">
                  <a:moveTo>
                    <a:pt x="7322" y="806069"/>
                  </a:moveTo>
                  <a:lnTo>
                    <a:pt x="972" y="806069"/>
                  </a:lnTo>
                  <a:lnTo>
                    <a:pt x="860" y="875919"/>
                  </a:lnTo>
                  <a:lnTo>
                    <a:pt x="7209" y="875919"/>
                  </a:lnTo>
                  <a:lnTo>
                    <a:pt x="7322" y="806069"/>
                  </a:lnTo>
                  <a:close/>
                </a:path>
                <a:path w="1502410" h="1576705">
                  <a:moveTo>
                    <a:pt x="1500847" y="806069"/>
                  </a:moveTo>
                  <a:lnTo>
                    <a:pt x="1494496" y="806069"/>
                  </a:lnTo>
                  <a:lnTo>
                    <a:pt x="1494383" y="875919"/>
                  </a:lnTo>
                  <a:lnTo>
                    <a:pt x="1500734" y="875919"/>
                  </a:lnTo>
                  <a:lnTo>
                    <a:pt x="1500847" y="806069"/>
                  </a:lnTo>
                  <a:close/>
                </a:path>
                <a:path w="1502410" h="1576705">
                  <a:moveTo>
                    <a:pt x="7209" y="875919"/>
                  </a:moveTo>
                  <a:lnTo>
                    <a:pt x="860" y="875919"/>
                  </a:lnTo>
                  <a:lnTo>
                    <a:pt x="768" y="933069"/>
                  </a:lnTo>
                  <a:lnTo>
                    <a:pt x="7116" y="933069"/>
                  </a:lnTo>
                  <a:lnTo>
                    <a:pt x="7209" y="875919"/>
                  </a:lnTo>
                  <a:close/>
                </a:path>
                <a:path w="1502410" h="1576705">
                  <a:moveTo>
                    <a:pt x="1500734" y="875919"/>
                  </a:moveTo>
                  <a:lnTo>
                    <a:pt x="1494383" y="875919"/>
                  </a:lnTo>
                  <a:lnTo>
                    <a:pt x="1494290" y="933069"/>
                  </a:lnTo>
                  <a:lnTo>
                    <a:pt x="1500642" y="933069"/>
                  </a:lnTo>
                  <a:lnTo>
                    <a:pt x="1500734" y="875919"/>
                  </a:lnTo>
                  <a:close/>
                </a:path>
                <a:path w="1502410" h="1576705">
                  <a:moveTo>
                    <a:pt x="7116" y="933069"/>
                  </a:moveTo>
                  <a:lnTo>
                    <a:pt x="768" y="933069"/>
                  </a:lnTo>
                  <a:lnTo>
                    <a:pt x="737" y="952119"/>
                  </a:lnTo>
                  <a:lnTo>
                    <a:pt x="7085" y="952119"/>
                  </a:lnTo>
                  <a:lnTo>
                    <a:pt x="7116" y="933069"/>
                  </a:lnTo>
                  <a:close/>
                </a:path>
                <a:path w="1502410" h="1576705">
                  <a:moveTo>
                    <a:pt x="1500642" y="933069"/>
                  </a:moveTo>
                  <a:lnTo>
                    <a:pt x="1494290" y="933069"/>
                  </a:lnTo>
                  <a:lnTo>
                    <a:pt x="1494259" y="952119"/>
                  </a:lnTo>
                  <a:lnTo>
                    <a:pt x="1500611" y="952119"/>
                  </a:lnTo>
                  <a:lnTo>
                    <a:pt x="1500642" y="933069"/>
                  </a:lnTo>
                  <a:close/>
                </a:path>
                <a:path w="1502410" h="1576705">
                  <a:moveTo>
                    <a:pt x="7085" y="952119"/>
                  </a:moveTo>
                  <a:lnTo>
                    <a:pt x="737" y="952119"/>
                  </a:lnTo>
                  <a:lnTo>
                    <a:pt x="659" y="1000379"/>
                  </a:lnTo>
                  <a:lnTo>
                    <a:pt x="7006" y="1000379"/>
                  </a:lnTo>
                  <a:lnTo>
                    <a:pt x="7085" y="952119"/>
                  </a:lnTo>
                  <a:close/>
                </a:path>
                <a:path w="1502410" h="1576705">
                  <a:moveTo>
                    <a:pt x="1500611" y="952119"/>
                  </a:moveTo>
                  <a:lnTo>
                    <a:pt x="1494259" y="952119"/>
                  </a:lnTo>
                  <a:lnTo>
                    <a:pt x="1494180" y="1000379"/>
                  </a:lnTo>
                  <a:lnTo>
                    <a:pt x="1500533" y="1000379"/>
                  </a:lnTo>
                  <a:lnTo>
                    <a:pt x="1500611" y="952119"/>
                  </a:lnTo>
                  <a:close/>
                </a:path>
                <a:path w="1502410" h="1576705">
                  <a:moveTo>
                    <a:pt x="7006" y="1000379"/>
                  </a:moveTo>
                  <a:lnTo>
                    <a:pt x="659" y="1000379"/>
                  </a:lnTo>
                  <a:lnTo>
                    <a:pt x="635" y="1015619"/>
                  </a:lnTo>
                  <a:lnTo>
                    <a:pt x="6982" y="1015619"/>
                  </a:lnTo>
                  <a:lnTo>
                    <a:pt x="7006" y="1000379"/>
                  </a:lnTo>
                  <a:close/>
                </a:path>
                <a:path w="1502410" h="1576705">
                  <a:moveTo>
                    <a:pt x="1500533" y="1000379"/>
                  </a:moveTo>
                  <a:lnTo>
                    <a:pt x="1494180" y="1000379"/>
                  </a:lnTo>
                  <a:lnTo>
                    <a:pt x="1494156" y="1015619"/>
                  </a:lnTo>
                  <a:lnTo>
                    <a:pt x="1500509" y="1015619"/>
                  </a:lnTo>
                  <a:lnTo>
                    <a:pt x="1500533" y="1000379"/>
                  </a:lnTo>
                  <a:close/>
                </a:path>
                <a:path w="1502410" h="1576705">
                  <a:moveTo>
                    <a:pt x="6982" y="1015619"/>
                  </a:moveTo>
                  <a:lnTo>
                    <a:pt x="635" y="1015619"/>
                  </a:lnTo>
                  <a:lnTo>
                    <a:pt x="594" y="1041019"/>
                  </a:lnTo>
                  <a:lnTo>
                    <a:pt x="6940" y="1041019"/>
                  </a:lnTo>
                  <a:lnTo>
                    <a:pt x="6982" y="1015619"/>
                  </a:lnTo>
                  <a:close/>
                </a:path>
                <a:path w="1502410" h="1576705">
                  <a:moveTo>
                    <a:pt x="1500509" y="1015619"/>
                  </a:moveTo>
                  <a:lnTo>
                    <a:pt x="1494156" y="1015619"/>
                  </a:lnTo>
                  <a:lnTo>
                    <a:pt x="1494114" y="1041019"/>
                  </a:lnTo>
                  <a:lnTo>
                    <a:pt x="1500468" y="1041019"/>
                  </a:lnTo>
                  <a:lnTo>
                    <a:pt x="1500509" y="1015619"/>
                  </a:lnTo>
                  <a:close/>
                </a:path>
                <a:path w="1502410" h="1576705">
                  <a:moveTo>
                    <a:pt x="6940" y="1041019"/>
                  </a:moveTo>
                  <a:lnTo>
                    <a:pt x="594" y="1041019"/>
                  </a:lnTo>
                  <a:lnTo>
                    <a:pt x="573" y="1053719"/>
                  </a:lnTo>
                  <a:lnTo>
                    <a:pt x="6920" y="1053719"/>
                  </a:lnTo>
                  <a:lnTo>
                    <a:pt x="6940" y="1041019"/>
                  </a:lnTo>
                  <a:close/>
                </a:path>
                <a:path w="1502410" h="1576705">
                  <a:moveTo>
                    <a:pt x="1500468" y="1041019"/>
                  </a:moveTo>
                  <a:lnTo>
                    <a:pt x="1494114" y="1041019"/>
                  </a:lnTo>
                  <a:lnTo>
                    <a:pt x="1494094" y="1053719"/>
                  </a:lnTo>
                  <a:lnTo>
                    <a:pt x="1500447" y="1053719"/>
                  </a:lnTo>
                  <a:lnTo>
                    <a:pt x="1500468" y="1041019"/>
                  </a:lnTo>
                  <a:close/>
                </a:path>
                <a:path w="1502410" h="1576705">
                  <a:moveTo>
                    <a:pt x="6920" y="1053719"/>
                  </a:moveTo>
                  <a:lnTo>
                    <a:pt x="573" y="1053719"/>
                  </a:lnTo>
                  <a:lnTo>
                    <a:pt x="471" y="1117219"/>
                  </a:lnTo>
                  <a:lnTo>
                    <a:pt x="6816" y="1117219"/>
                  </a:lnTo>
                  <a:lnTo>
                    <a:pt x="6920" y="1053719"/>
                  </a:lnTo>
                  <a:close/>
                </a:path>
                <a:path w="1502410" h="1576705">
                  <a:moveTo>
                    <a:pt x="1500447" y="1053719"/>
                  </a:moveTo>
                  <a:lnTo>
                    <a:pt x="1494094" y="1053719"/>
                  </a:lnTo>
                  <a:lnTo>
                    <a:pt x="1493990" y="1117219"/>
                  </a:lnTo>
                  <a:lnTo>
                    <a:pt x="1500345" y="1117219"/>
                  </a:lnTo>
                  <a:lnTo>
                    <a:pt x="1500447" y="1053719"/>
                  </a:lnTo>
                  <a:close/>
                </a:path>
                <a:path w="1502410" h="1576705">
                  <a:moveTo>
                    <a:pt x="6816" y="1117219"/>
                  </a:moveTo>
                  <a:lnTo>
                    <a:pt x="471" y="1117219"/>
                  </a:lnTo>
                  <a:lnTo>
                    <a:pt x="419" y="1148969"/>
                  </a:lnTo>
                  <a:lnTo>
                    <a:pt x="6765" y="1148969"/>
                  </a:lnTo>
                  <a:lnTo>
                    <a:pt x="6816" y="1117219"/>
                  </a:lnTo>
                  <a:close/>
                </a:path>
                <a:path w="1502410" h="1576705">
                  <a:moveTo>
                    <a:pt x="1500345" y="1117219"/>
                  </a:moveTo>
                  <a:lnTo>
                    <a:pt x="1493990" y="1117219"/>
                  </a:lnTo>
                  <a:lnTo>
                    <a:pt x="1493939" y="1148969"/>
                  </a:lnTo>
                  <a:lnTo>
                    <a:pt x="1500294" y="1148969"/>
                  </a:lnTo>
                  <a:lnTo>
                    <a:pt x="1500345" y="1117219"/>
                  </a:lnTo>
                  <a:close/>
                </a:path>
                <a:path w="1502410" h="1576705">
                  <a:moveTo>
                    <a:pt x="6765" y="1148969"/>
                  </a:moveTo>
                  <a:lnTo>
                    <a:pt x="419" y="1148969"/>
                  </a:lnTo>
                  <a:lnTo>
                    <a:pt x="358" y="1187069"/>
                  </a:lnTo>
                  <a:lnTo>
                    <a:pt x="6703" y="1187069"/>
                  </a:lnTo>
                  <a:lnTo>
                    <a:pt x="6765" y="1148969"/>
                  </a:lnTo>
                  <a:close/>
                </a:path>
                <a:path w="1502410" h="1576705">
                  <a:moveTo>
                    <a:pt x="1500294" y="1148969"/>
                  </a:moveTo>
                  <a:lnTo>
                    <a:pt x="1493939" y="1148969"/>
                  </a:lnTo>
                  <a:lnTo>
                    <a:pt x="1493877" y="1187069"/>
                  </a:lnTo>
                  <a:lnTo>
                    <a:pt x="1500232" y="1187069"/>
                  </a:lnTo>
                  <a:lnTo>
                    <a:pt x="1500294" y="1148969"/>
                  </a:lnTo>
                  <a:close/>
                </a:path>
                <a:path w="1502410" h="1576705">
                  <a:moveTo>
                    <a:pt x="6703" y="1187069"/>
                  </a:moveTo>
                  <a:lnTo>
                    <a:pt x="358" y="1187069"/>
                  </a:lnTo>
                  <a:lnTo>
                    <a:pt x="348" y="1193419"/>
                  </a:lnTo>
                  <a:lnTo>
                    <a:pt x="6692" y="1193419"/>
                  </a:lnTo>
                  <a:lnTo>
                    <a:pt x="6703" y="1187069"/>
                  </a:lnTo>
                  <a:close/>
                </a:path>
                <a:path w="1502410" h="1576705">
                  <a:moveTo>
                    <a:pt x="1500232" y="1187069"/>
                  </a:moveTo>
                  <a:lnTo>
                    <a:pt x="1493877" y="1187069"/>
                  </a:lnTo>
                  <a:lnTo>
                    <a:pt x="1493867" y="1193419"/>
                  </a:lnTo>
                  <a:lnTo>
                    <a:pt x="1500222" y="1193419"/>
                  </a:lnTo>
                  <a:lnTo>
                    <a:pt x="1500232" y="1187069"/>
                  </a:lnTo>
                  <a:close/>
                </a:path>
                <a:path w="1502410" h="1576705">
                  <a:moveTo>
                    <a:pt x="6692" y="1193419"/>
                  </a:moveTo>
                  <a:lnTo>
                    <a:pt x="348" y="1193419"/>
                  </a:lnTo>
                  <a:lnTo>
                    <a:pt x="317" y="1212469"/>
                  </a:lnTo>
                  <a:lnTo>
                    <a:pt x="6661" y="1212469"/>
                  </a:lnTo>
                  <a:lnTo>
                    <a:pt x="6692" y="1193419"/>
                  </a:lnTo>
                  <a:close/>
                </a:path>
                <a:path w="1502410" h="1576705">
                  <a:moveTo>
                    <a:pt x="1500222" y="1193419"/>
                  </a:moveTo>
                  <a:lnTo>
                    <a:pt x="1493867" y="1193419"/>
                  </a:lnTo>
                  <a:lnTo>
                    <a:pt x="1493836" y="1212469"/>
                  </a:lnTo>
                  <a:lnTo>
                    <a:pt x="1500191" y="1212469"/>
                  </a:lnTo>
                  <a:lnTo>
                    <a:pt x="1500222" y="1193419"/>
                  </a:lnTo>
                  <a:close/>
                </a:path>
                <a:path w="1502410" h="1576705">
                  <a:moveTo>
                    <a:pt x="6661" y="1212469"/>
                  </a:moveTo>
                  <a:lnTo>
                    <a:pt x="317" y="1212469"/>
                  </a:lnTo>
                  <a:lnTo>
                    <a:pt x="307" y="1218819"/>
                  </a:lnTo>
                  <a:lnTo>
                    <a:pt x="6651" y="1218819"/>
                  </a:lnTo>
                  <a:lnTo>
                    <a:pt x="6661" y="1212469"/>
                  </a:lnTo>
                  <a:close/>
                </a:path>
                <a:path w="1502410" h="1576705">
                  <a:moveTo>
                    <a:pt x="1500191" y="1212469"/>
                  </a:moveTo>
                  <a:lnTo>
                    <a:pt x="1493836" y="1212469"/>
                  </a:lnTo>
                  <a:lnTo>
                    <a:pt x="1493825" y="1218819"/>
                  </a:lnTo>
                  <a:lnTo>
                    <a:pt x="1500181" y="1218819"/>
                  </a:lnTo>
                  <a:lnTo>
                    <a:pt x="1500191" y="1212469"/>
                  </a:lnTo>
                  <a:close/>
                </a:path>
                <a:path w="1502410" h="1576705">
                  <a:moveTo>
                    <a:pt x="6651" y="1218819"/>
                  </a:moveTo>
                  <a:lnTo>
                    <a:pt x="307" y="1218819"/>
                  </a:lnTo>
                  <a:lnTo>
                    <a:pt x="276" y="1237869"/>
                  </a:lnTo>
                  <a:lnTo>
                    <a:pt x="6620" y="1237869"/>
                  </a:lnTo>
                  <a:lnTo>
                    <a:pt x="6651" y="1218819"/>
                  </a:lnTo>
                  <a:close/>
                </a:path>
                <a:path w="1502410" h="1576705">
                  <a:moveTo>
                    <a:pt x="1500181" y="1218819"/>
                  </a:moveTo>
                  <a:lnTo>
                    <a:pt x="1493825" y="1218819"/>
                  </a:lnTo>
                  <a:lnTo>
                    <a:pt x="1493794" y="1237869"/>
                  </a:lnTo>
                  <a:lnTo>
                    <a:pt x="1500150" y="1237869"/>
                  </a:lnTo>
                  <a:lnTo>
                    <a:pt x="1500181" y="1218819"/>
                  </a:lnTo>
                  <a:close/>
                </a:path>
                <a:path w="1502410" h="1576705">
                  <a:moveTo>
                    <a:pt x="6620" y="1237869"/>
                  </a:moveTo>
                  <a:lnTo>
                    <a:pt x="276" y="1237869"/>
                  </a:lnTo>
                  <a:lnTo>
                    <a:pt x="266" y="1244219"/>
                  </a:lnTo>
                  <a:lnTo>
                    <a:pt x="6610" y="1244219"/>
                  </a:lnTo>
                  <a:lnTo>
                    <a:pt x="6620" y="1237869"/>
                  </a:lnTo>
                  <a:close/>
                </a:path>
                <a:path w="1502410" h="1576705">
                  <a:moveTo>
                    <a:pt x="1500150" y="1237869"/>
                  </a:moveTo>
                  <a:lnTo>
                    <a:pt x="1493794" y="1237869"/>
                  </a:lnTo>
                  <a:lnTo>
                    <a:pt x="1493784" y="1244219"/>
                  </a:lnTo>
                  <a:lnTo>
                    <a:pt x="1500140" y="1244219"/>
                  </a:lnTo>
                  <a:lnTo>
                    <a:pt x="1500150" y="1237869"/>
                  </a:lnTo>
                  <a:close/>
                </a:path>
                <a:path w="1502410" h="1576705">
                  <a:moveTo>
                    <a:pt x="6610" y="1244219"/>
                  </a:moveTo>
                  <a:lnTo>
                    <a:pt x="266" y="1244219"/>
                  </a:lnTo>
                  <a:lnTo>
                    <a:pt x="235" y="1263269"/>
                  </a:lnTo>
                  <a:lnTo>
                    <a:pt x="6579" y="1263269"/>
                  </a:lnTo>
                  <a:lnTo>
                    <a:pt x="6610" y="1244219"/>
                  </a:lnTo>
                  <a:close/>
                </a:path>
                <a:path w="1502410" h="1576705">
                  <a:moveTo>
                    <a:pt x="1500140" y="1244219"/>
                  </a:moveTo>
                  <a:lnTo>
                    <a:pt x="1493784" y="1244219"/>
                  </a:lnTo>
                  <a:lnTo>
                    <a:pt x="1493753" y="1263269"/>
                  </a:lnTo>
                  <a:lnTo>
                    <a:pt x="1500109" y="1263269"/>
                  </a:lnTo>
                  <a:lnTo>
                    <a:pt x="1500140" y="1244219"/>
                  </a:lnTo>
                  <a:close/>
                </a:path>
                <a:path w="1502410" h="1576705">
                  <a:moveTo>
                    <a:pt x="6579" y="1263269"/>
                  </a:moveTo>
                  <a:lnTo>
                    <a:pt x="235" y="1263269"/>
                  </a:lnTo>
                  <a:lnTo>
                    <a:pt x="194" y="1288669"/>
                  </a:lnTo>
                  <a:lnTo>
                    <a:pt x="6538" y="1288669"/>
                  </a:lnTo>
                  <a:lnTo>
                    <a:pt x="6579" y="1263269"/>
                  </a:lnTo>
                  <a:close/>
                </a:path>
                <a:path w="1502410" h="1576705">
                  <a:moveTo>
                    <a:pt x="1500109" y="1263269"/>
                  </a:moveTo>
                  <a:lnTo>
                    <a:pt x="1493753" y="1263269"/>
                  </a:lnTo>
                  <a:lnTo>
                    <a:pt x="1493712" y="1288669"/>
                  </a:lnTo>
                  <a:lnTo>
                    <a:pt x="1500068" y="1288669"/>
                  </a:lnTo>
                  <a:lnTo>
                    <a:pt x="1500109" y="1263269"/>
                  </a:lnTo>
                  <a:close/>
                </a:path>
                <a:path w="1502410" h="1576705">
                  <a:moveTo>
                    <a:pt x="6538" y="1288669"/>
                  </a:moveTo>
                  <a:lnTo>
                    <a:pt x="194" y="1288669"/>
                  </a:lnTo>
                  <a:lnTo>
                    <a:pt x="184" y="1295019"/>
                  </a:lnTo>
                  <a:lnTo>
                    <a:pt x="6527" y="1295019"/>
                  </a:lnTo>
                  <a:lnTo>
                    <a:pt x="6538" y="1288669"/>
                  </a:lnTo>
                  <a:close/>
                </a:path>
                <a:path w="1502410" h="1576705">
                  <a:moveTo>
                    <a:pt x="1500068" y="1288669"/>
                  </a:moveTo>
                  <a:lnTo>
                    <a:pt x="1493712" y="1288669"/>
                  </a:lnTo>
                  <a:lnTo>
                    <a:pt x="1493701" y="1295019"/>
                  </a:lnTo>
                  <a:lnTo>
                    <a:pt x="1500058" y="1295019"/>
                  </a:lnTo>
                  <a:lnTo>
                    <a:pt x="1500068" y="1288669"/>
                  </a:lnTo>
                  <a:close/>
                </a:path>
                <a:path w="1502410" h="1576705">
                  <a:moveTo>
                    <a:pt x="6527" y="1295019"/>
                  </a:moveTo>
                  <a:lnTo>
                    <a:pt x="184" y="1295019"/>
                  </a:lnTo>
                  <a:lnTo>
                    <a:pt x="174" y="1301369"/>
                  </a:lnTo>
                  <a:lnTo>
                    <a:pt x="6517" y="1301369"/>
                  </a:lnTo>
                  <a:lnTo>
                    <a:pt x="6527" y="1295019"/>
                  </a:lnTo>
                  <a:close/>
                </a:path>
                <a:path w="1502410" h="1576705">
                  <a:moveTo>
                    <a:pt x="1500058" y="1295019"/>
                  </a:moveTo>
                  <a:lnTo>
                    <a:pt x="1493701" y="1295019"/>
                  </a:lnTo>
                  <a:lnTo>
                    <a:pt x="1493691" y="1301369"/>
                  </a:lnTo>
                  <a:lnTo>
                    <a:pt x="1500048" y="1301369"/>
                  </a:lnTo>
                  <a:lnTo>
                    <a:pt x="1500058" y="1295019"/>
                  </a:lnTo>
                  <a:close/>
                </a:path>
                <a:path w="1502410" h="1576705">
                  <a:moveTo>
                    <a:pt x="6517" y="1301369"/>
                  </a:moveTo>
                  <a:lnTo>
                    <a:pt x="174" y="1301369"/>
                  </a:lnTo>
                  <a:lnTo>
                    <a:pt x="102" y="1345819"/>
                  </a:lnTo>
                  <a:lnTo>
                    <a:pt x="6445" y="1345819"/>
                  </a:lnTo>
                  <a:lnTo>
                    <a:pt x="6517" y="1301369"/>
                  </a:lnTo>
                  <a:close/>
                </a:path>
                <a:path w="1502410" h="1576705">
                  <a:moveTo>
                    <a:pt x="1500048" y="1301369"/>
                  </a:moveTo>
                  <a:lnTo>
                    <a:pt x="1493691" y="1301369"/>
                  </a:lnTo>
                  <a:lnTo>
                    <a:pt x="1493619" y="1345819"/>
                  </a:lnTo>
                  <a:lnTo>
                    <a:pt x="1499976" y="1345819"/>
                  </a:lnTo>
                  <a:lnTo>
                    <a:pt x="1500048" y="1301369"/>
                  </a:lnTo>
                  <a:close/>
                </a:path>
                <a:path w="1502410" h="1576705">
                  <a:moveTo>
                    <a:pt x="6445" y="1345819"/>
                  </a:moveTo>
                  <a:lnTo>
                    <a:pt x="102" y="1345819"/>
                  </a:lnTo>
                  <a:lnTo>
                    <a:pt x="81" y="1358519"/>
                  </a:lnTo>
                  <a:lnTo>
                    <a:pt x="6424" y="1358519"/>
                  </a:lnTo>
                  <a:lnTo>
                    <a:pt x="6445" y="1345819"/>
                  </a:lnTo>
                  <a:close/>
                </a:path>
                <a:path w="1502410" h="1576705">
                  <a:moveTo>
                    <a:pt x="1499976" y="1345819"/>
                  </a:moveTo>
                  <a:lnTo>
                    <a:pt x="1493619" y="1345819"/>
                  </a:lnTo>
                  <a:lnTo>
                    <a:pt x="1493598" y="1358519"/>
                  </a:lnTo>
                  <a:lnTo>
                    <a:pt x="1499956" y="1358519"/>
                  </a:lnTo>
                  <a:lnTo>
                    <a:pt x="1499976" y="1345819"/>
                  </a:lnTo>
                  <a:close/>
                </a:path>
                <a:path w="1502410" h="1576705">
                  <a:moveTo>
                    <a:pt x="6424" y="1358519"/>
                  </a:moveTo>
                  <a:lnTo>
                    <a:pt x="81" y="1358519"/>
                  </a:lnTo>
                  <a:lnTo>
                    <a:pt x="61" y="1371219"/>
                  </a:lnTo>
                  <a:lnTo>
                    <a:pt x="6403" y="1371219"/>
                  </a:lnTo>
                  <a:lnTo>
                    <a:pt x="6424" y="1358519"/>
                  </a:lnTo>
                  <a:close/>
                </a:path>
                <a:path w="1502410" h="1576705">
                  <a:moveTo>
                    <a:pt x="1499956" y="1358519"/>
                  </a:moveTo>
                  <a:lnTo>
                    <a:pt x="1493598" y="1358519"/>
                  </a:lnTo>
                  <a:lnTo>
                    <a:pt x="1493577" y="1371219"/>
                  </a:lnTo>
                  <a:lnTo>
                    <a:pt x="1499935" y="1371219"/>
                  </a:lnTo>
                  <a:lnTo>
                    <a:pt x="1499956" y="1358519"/>
                  </a:lnTo>
                  <a:close/>
                </a:path>
                <a:path w="1502410" h="1576705">
                  <a:moveTo>
                    <a:pt x="6403" y="1371219"/>
                  </a:moveTo>
                  <a:lnTo>
                    <a:pt x="61" y="1371219"/>
                  </a:lnTo>
                  <a:lnTo>
                    <a:pt x="40" y="1383919"/>
                  </a:lnTo>
                  <a:lnTo>
                    <a:pt x="6383" y="1383919"/>
                  </a:lnTo>
                  <a:lnTo>
                    <a:pt x="6403" y="1371219"/>
                  </a:lnTo>
                  <a:close/>
                </a:path>
                <a:path w="1502410" h="1576705">
                  <a:moveTo>
                    <a:pt x="1499935" y="1371219"/>
                  </a:moveTo>
                  <a:lnTo>
                    <a:pt x="1493577" y="1371219"/>
                  </a:lnTo>
                  <a:lnTo>
                    <a:pt x="1493557" y="1383919"/>
                  </a:lnTo>
                  <a:lnTo>
                    <a:pt x="1499915" y="1383919"/>
                  </a:lnTo>
                  <a:lnTo>
                    <a:pt x="1499935" y="1371219"/>
                  </a:lnTo>
                  <a:close/>
                </a:path>
                <a:path w="1502410" h="1576705">
                  <a:moveTo>
                    <a:pt x="6383" y="1383919"/>
                  </a:moveTo>
                  <a:lnTo>
                    <a:pt x="40" y="1383919"/>
                  </a:lnTo>
                  <a:lnTo>
                    <a:pt x="20" y="1396619"/>
                  </a:lnTo>
                  <a:lnTo>
                    <a:pt x="6362" y="1396619"/>
                  </a:lnTo>
                  <a:lnTo>
                    <a:pt x="6383" y="1383919"/>
                  </a:lnTo>
                  <a:close/>
                </a:path>
                <a:path w="1502410" h="1576705">
                  <a:moveTo>
                    <a:pt x="1499915" y="1383919"/>
                  </a:moveTo>
                  <a:lnTo>
                    <a:pt x="1493557" y="1383919"/>
                  </a:lnTo>
                  <a:lnTo>
                    <a:pt x="1493536" y="1396619"/>
                  </a:lnTo>
                  <a:lnTo>
                    <a:pt x="1499894" y="1396619"/>
                  </a:lnTo>
                  <a:lnTo>
                    <a:pt x="1499915" y="1383919"/>
                  </a:lnTo>
                  <a:close/>
                </a:path>
                <a:path w="1502410" h="1576705">
                  <a:moveTo>
                    <a:pt x="6362" y="1396619"/>
                  </a:moveTo>
                  <a:lnTo>
                    <a:pt x="20" y="1396619"/>
                  </a:lnTo>
                  <a:lnTo>
                    <a:pt x="0" y="1409319"/>
                  </a:lnTo>
                  <a:lnTo>
                    <a:pt x="6341" y="1409319"/>
                  </a:lnTo>
                  <a:lnTo>
                    <a:pt x="6362" y="1396619"/>
                  </a:lnTo>
                  <a:close/>
                </a:path>
                <a:path w="1502410" h="1576705">
                  <a:moveTo>
                    <a:pt x="1499894" y="1396619"/>
                  </a:moveTo>
                  <a:lnTo>
                    <a:pt x="1493536" y="1396619"/>
                  </a:lnTo>
                  <a:lnTo>
                    <a:pt x="1493515" y="1409319"/>
                  </a:lnTo>
                  <a:lnTo>
                    <a:pt x="1499874" y="1409319"/>
                  </a:lnTo>
                  <a:lnTo>
                    <a:pt x="1499894" y="1396619"/>
                  </a:lnTo>
                  <a:close/>
                </a:path>
                <a:path w="1502410" h="1576705">
                  <a:moveTo>
                    <a:pt x="1499874" y="1409319"/>
                  </a:moveTo>
                  <a:lnTo>
                    <a:pt x="1493515" y="1409319"/>
                  </a:lnTo>
                  <a:lnTo>
                    <a:pt x="1493495" y="1422019"/>
                  </a:lnTo>
                  <a:lnTo>
                    <a:pt x="1494523" y="1422019"/>
                  </a:lnTo>
                  <a:lnTo>
                    <a:pt x="1494523" y="1420749"/>
                  </a:lnTo>
                  <a:lnTo>
                    <a:pt x="1495793" y="1420749"/>
                  </a:lnTo>
                  <a:lnTo>
                    <a:pt x="1495793" y="1418209"/>
                  </a:lnTo>
                  <a:lnTo>
                    <a:pt x="1497063" y="1418209"/>
                  </a:lnTo>
                  <a:lnTo>
                    <a:pt x="1497063" y="1416939"/>
                  </a:lnTo>
                  <a:lnTo>
                    <a:pt x="1498333" y="1416939"/>
                  </a:lnTo>
                  <a:lnTo>
                    <a:pt x="1498333" y="1415669"/>
                  </a:lnTo>
                  <a:lnTo>
                    <a:pt x="1499603" y="1415669"/>
                  </a:lnTo>
                  <a:lnTo>
                    <a:pt x="1499603" y="1413129"/>
                  </a:lnTo>
                  <a:lnTo>
                    <a:pt x="1499867" y="1413129"/>
                  </a:lnTo>
                  <a:lnTo>
                    <a:pt x="1499874" y="1409319"/>
                  </a:lnTo>
                  <a:close/>
                </a:path>
                <a:path w="1502410" h="1576705">
                  <a:moveTo>
                    <a:pt x="6341" y="1409319"/>
                  </a:moveTo>
                  <a:lnTo>
                    <a:pt x="1003" y="1409319"/>
                  </a:lnTo>
                  <a:lnTo>
                    <a:pt x="1003" y="1411859"/>
                  </a:lnTo>
                  <a:lnTo>
                    <a:pt x="2273" y="1411859"/>
                  </a:lnTo>
                  <a:lnTo>
                    <a:pt x="2273" y="1413129"/>
                  </a:lnTo>
                  <a:lnTo>
                    <a:pt x="3543" y="1413129"/>
                  </a:lnTo>
                  <a:lnTo>
                    <a:pt x="3543" y="1415669"/>
                  </a:lnTo>
                  <a:lnTo>
                    <a:pt x="4813" y="1415669"/>
                  </a:lnTo>
                  <a:lnTo>
                    <a:pt x="4813" y="1416939"/>
                  </a:lnTo>
                  <a:lnTo>
                    <a:pt x="6083" y="1416939"/>
                  </a:lnTo>
                  <a:lnTo>
                    <a:pt x="6083" y="1419479"/>
                  </a:lnTo>
                  <a:lnTo>
                    <a:pt x="6325" y="1419479"/>
                  </a:lnTo>
                  <a:lnTo>
                    <a:pt x="6341" y="1409319"/>
                  </a:lnTo>
                  <a:close/>
                </a:path>
                <a:path w="1502410" h="1576705">
                  <a:moveTo>
                    <a:pt x="1340853" y="1574529"/>
                  </a:moveTo>
                  <a:lnTo>
                    <a:pt x="162293" y="1574529"/>
                  </a:lnTo>
                  <a:lnTo>
                    <a:pt x="162293" y="1574783"/>
                  </a:lnTo>
                  <a:lnTo>
                    <a:pt x="1339583" y="1576688"/>
                  </a:lnTo>
                  <a:lnTo>
                    <a:pt x="1339583" y="1575799"/>
                  </a:lnTo>
                  <a:lnTo>
                    <a:pt x="1340853" y="1575799"/>
                  </a:lnTo>
                  <a:lnTo>
                    <a:pt x="1340853" y="1574529"/>
                  </a:lnTo>
                  <a:close/>
                </a:path>
                <a:path w="1502410" h="1576705">
                  <a:moveTo>
                    <a:pt x="1342123" y="1573259"/>
                  </a:moveTo>
                  <a:lnTo>
                    <a:pt x="161023" y="1573259"/>
                  </a:lnTo>
                  <a:lnTo>
                    <a:pt x="161023" y="1574529"/>
                  </a:lnTo>
                  <a:lnTo>
                    <a:pt x="1342123" y="1574529"/>
                  </a:lnTo>
                  <a:lnTo>
                    <a:pt x="1342123" y="1573259"/>
                  </a:lnTo>
                  <a:close/>
                </a:path>
                <a:path w="1502410" h="1576705">
                  <a:moveTo>
                    <a:pt x="1344663" y="1571989"/>
                  </a:moveTo>
                  <a:lnTo>
                    <a:pt x="158483" y="1571989"/>
                  </a:lnTo>
                  <a:lnTo>
                    <a:pt x="158483" y="1573259"/>
                  </a:lnTo>
                  <a:lnTo>
                    <a:pt x="1344663" y="1573259"/>
                  </a:lnTo>
                  <a:lnTo>
                    <a:pt x="1344663" y="1571989"/>
                  </a:lnTo>
                  <a:close/>
                </a:path>
                <a:path w="1502410" h="1576705">
                  <a:moveTo>
                    <a:pt x="1345933" y="1570719"/>
                  </a:moveTo>
                  <a:lnTo>
                    <a:pt x="157213" y="1570719"/>
                  </a:lnTo>
                  <a:lnTo>
                    <a:pt x="157213" y="1571989"/>
                  </a:lnTo>
                  <a:lnTo>
                    <a:pt x="1345933" y="1571989"/>
                  </a:lnTo>
                  <a:lnTo>
                    <a:pt x="1345933" y="1570719"/>
                  </a:lnTo>
                  <a:close/>
                </a:path>
                <a:path w="1502410" h="1576705">
                  <a:moveTo>
                    <a:pt x="154673" y="1568433"/>
                  </a:moveTo>
                  <a:lnTo>
                    <a:pt x="154673" y="1569449"/>
                  </a:lnTo>
                  <a:lnTo>
                    <a:pt x="155943" y="1569449"/>
                  </a:lnTo>
                  <a:lnTo>
                    <a:pt x="155943" y="1570719"/>
                  </a:lnTo>
                  <a:lnTo>
                    <a:pt x="1347203" y="1570719"/>
                  </a:lnTo>
                  <a:lnTo>
                    <a:pt x="1347203" y="1570465"/>
                  </a:lnTo>
                  <a:lnTo>
                    <a:pt x="154673" y="1568433"/>
                  </a:lnTo>
                  <a:close/>
                </a:path>
              </a:pathLst>
            </a:custGeom>
            <a:solidFill>
              <a:srgbClr val="6C6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017251" y="970534"/>
              <a:ext cx="1489710" cy="1564640"/>
            </a:xfrm>
            <a:custGeom>
              <a:avLst/>
              <a:gdLst/>
              <a:ahLst/>
              <a:cxnLst/>
              <a:rect l="l" t="t" r="r" b="b"/>
              <a:pathLst>
                <a:path w="1489710" h="1564639">
                  <a:moveTo>
                    <a:pt x="1352308" y="8762"/>
                  </a:moveTo>
                  <a:lnTo>
                    <a:pt x="1351038" y="8762"/>
                  </a:lnTo>
                  <a:lnTo>
                    <a:pt x="1351038" y="9651"/>
                  </a:lnTo>
                  <a:lnTo>
                    <a:pt x="1352308" y="9651"/>
                  </a:lnTo>
                  <a:lnTo>
                    <a:pt x="1352308" y="8762"/>
                  </a:lnTo>
                  <a:close/>
                </a:path>
                <a:path w="1489710" h="1564639">
                  <a:moveTo>
                    <a:pt x="1348498" y="6223"/>
                  </a:moveTo>
                  <a:lnTo>
                    <a:pt x="140728" y="6223"/>
                  </a:lnTo>
                  <a:lnTo>
                    <a:pt x="140728" y="6476"/>
                  </a:lnTo>
                  <a:lnTo>
                    <a:pt x="992051" y="8762"/>
                  </a:lnTo>
                  <a:lnTo>
                    <a:pt x="1348498" y="8762"/>
                  </a:lnTo>
                  <a:lnTo>
                    <a:pt x="1348498" y="6223"/>
                  </a:lnTo>
                  <a:close/>
                </a:path>
                <a:path w="1489710" h="1564639">
                  <a:moveTo>
                    <a:pt x="144538" y="4825"/>
                  </a:moveTo>
                  <a:lnTo>
                    <a:pt x="143268" y="4825"/>
                  </a:lnTo>
                  <a:lnTo>
                    <a:pt x="143268" y="6223"/>
                  </a:lnTo>
                  <a:lnTo>
                    <a:pt x="144538" y="6223"/>
                  </a:lnTo>
                  <a:lnTo>
                    <a:pt x="144538" y="4825"/>
                  </a:lnTo>
                  <a:close/>
                </a:path>
                <a:path w="1489710" h="1564639">
                  <a:moveTo>
                    <a:pt x="1347228" y="4825"/>
                  </a:moveTo>
                  <a:lnTo>
                    <a:pt x="1345958" y="4825"/>
                  </a:lnTo>
                  <a:lnTo>
                    <a:pt x="1345958" y="6223"/>
                  </a:lnTo>
                  <a:lnTo>
                    <a:pt x="1347228" y="6223"/>
                  </a:lnTo>
                  <a:lnTo>
                    <a:pt x="1347228" y="4825"/>
                  </a:lnTo>
                  <a:close/>
                </a:path>
                <a:path w="1489710" h="1564639">
                  <a:moveTo>
                    <a:pt x="148348" y="2412"/>
                  </a:moveTo>
                  <a:lnTo>
                    <a:pt x="145808" y="2412"/>
                  </a:lnTo>
                  <a:lnTo>
                    <a:pt x="145808" y="4825"/>
                  </a:lnTo>
                  <a:lnTo>
                    <a:pt x="1343418" y="4825"/>
                  </a:lnTo>
                  <a:lnTo>
                    <a:pt x="1343418" y="3683"/>
                  </a:lnTo>
                  <a:lnTo>
                    <a:pt x="148348" y="3683"/>
                  </a:lnTo>
                  <a:lnTo>
                    <a:pt x="148348" y="2412"/>
                  </a:lnTo>
                  <a:close/>
                </a:path>
                <a:path w="1489710" h="1564639">
                  <a:moveTo>
                    <a:pt x="1343418" y="2412"/>
                  </a:moveTo>
                  <a:lnTo>
                    <a:pt x="1342148" y="2412"/>
                  </a:lnTo>
                  <a:lnTo>
                    <a:pt x="1342148" y="3683"/>
                  </a:lnTo>
                  <a:lnTo>
                    <a:pt x="1343418" y="3683"/>
                  </a:lnTo>
                  <a:lnTo>
                    <a:pt x="1343418" y="2412"/>
                  </a:lnTo>
                  <a:close/>
                </a:path>
                <a:path w="1489710" h="1564639">
                  <a:moveTo>
                    <a:pt x="149618" y="0"/>
                  </a:moveTo>
                  <a:lnTo>
                    <a:pt x="149618" y="2412"/>
                  </a:lnTo>
                  <a:lnTo>
                    <a:pt x="1340878" y="2412"/>
                  </a:lnTo>
                  <a:lnTo>
                    <a:pt x="1340878" y="2159"/>
                  </a:lnTo>
                  <a:lnTo>
                    <a:pt x="149618" y="0"/>
                  </a:lnTo>
                  <a:close/>
                </a:path>
                <a:path w="1489710" h="1564639">
                  <a:moveTo>
                    <a:pt x="9396" y="218312"/>
                  </a:moveTo>
                  <a:lnTo>
                    <a:pt x="1942" y="218312"/>
                  </a:lnTo>
                  <a:lnTo>
                    <a:pt x="1926" y="228346"/>
                  </a:lnTo>
                  <a:lnTo>
                    <a:pt x="9371" y="228346"/>
                  </a:lnTo>
                  <a:lnTo>
                    <a:pt x="9396" y="218312"/>
                  </a:lnTo>
                  <a:close/>
                </a:path>
                <a:path w="1489710" h="1564639">
                  <a:moveTo>
                    <a:pt x="1489117" y="218312"/>
                  </a:moveTo>
                  <a:lnTo>
                    <a:pt x="1482776" y="218312"/>
                  </a:lnTo>
                  <a:lnTo>
                    <a:pt x="1482759" y="228346"/>
                  </a:lnTo>
                  <a:lnTo>
                    <a:pt x="1489100" y="228346"/>
                  </a:lnTo>
                  <a:lnTo>
                    <a:pt x="1489117" y="218312"/>
                  </a:lnTo>
                  <a:close/>
                </a:path>
                <a:path w="1489710" h="1564639">
                  <a:moveTo>
                    <a:pt x="9405" y="214503"/>
                  </a:moveTo>
                  <a:lnTo>
                    <a:pt x="1949" y="214503"/>
                  </a:lnTo>
                  <a:lnTo>
                    <a:pt x="1943" y="218186"/>
                  </a:lnTo>
                  <a:lnTo>
                    <a:pt x="9396" y="218186"/>
                  </a:lnTo>
                  <a:lnTo>
                    <a:pt x="9405" y="214503"/>
                  </a:lnTo>
                  <a:close/>
                </a:path>
                <a:path w="1489710" h="1564639">
                  <a:moveTo>
                    <a:pt x="1489123" y="214503"/>
                  </a:moveTo>
                  <a:lnTo>
                    <a:pt x="1482782" y="214503"/>
                  </a:lnTo>
                  <a:lnTo>
                    <a:pt x="1482776" y="218186"/>
                  </a:lnTo>
                  <a:lnTo>
                    <a:pt x="1489117" y="218186"/>
                  </a:lnTo>
                  <a:lnTo>
                    <a:pt x="1489123" y="214503"/>
                  </a:lnTo>
                  <a:close/>
                </a:path>
                <a:path w="1489710" h="1564639">
                  <a:moveTo>
                    <a:pt x="9427" y="205612"/>
                  </a:moveTo>
                  <a:lnTo>
                    <a:pt x="1963" y="205612"/>
                  </a:lnTo>
                  <a:lnTo>
                    <a:pt x="1949" y="214375"/>
                  </a:lnTo>
                  <a:lnTo>
                    <a:pt x="9406" y="214375"/>
                  </a:lnTo>
                  <a:lnTo>
                    <a:pt x="9427" y="205612"/>
                  </a:lnTo>
                  <a:close/>
                </a:path>
                <a:path w="1489710" h="1564639">
                  <a:moveTo>
                    <a:pt x="1489137" y="205612"/>
                  </a:moveTo>
                  <a:lnTo>
                    <a:pt x="1482797" y="205612"/>
                  </a:lnTo>
                  <a:lnTo>
                    <a:pt x="1482782" y="214375"/>
                  </a:lnTo>
                  <a:lnTo>
                    <a:pt x="1489123" y="214375"/>
                  </a:lnTo>
                  <a:lnTo>
                    <a:pt x="1489137" y="205612"/>
                  </a:lnTo>
                  <a:close/>
                </a:path>
                <a:path w="1489710" h="1564639">
                  <a:moveTo>
                    <a:pt x="9437" y="201803"/>
                  </a:moveTo>
                  <a:lnTo>
                    <a:pt x="1969" y="201803"/>
                  </a:lnTo>
                  <a:lnTo>
                    <a:pt x="1963" y="205486"/>
                  </a:lnTo>
                  <a:lnTo>
                    <a:pt x="9428" y="205486"/>
                  </a:lnTo>
                  <a:lnTo>
                    <a:pt x="9437" y="201803"/>
                  </a:lnTo>
                  <a:close/>
                </a:path>
                <a:path w="1489710" h="1564639">
                  <a:moveTo>
                    <a:pt x="1489143" y="201803"/>
                  </a:moveTo>
                  <a:lnTo>
                    <a:pt x="1482803" y="201803"/>
                  </a:lnTo>
                  <a:lnTo>
                    <a:pt x="1482797" y="205486"/>
                  </a:lnTo>
                  <a:lnTo>
                    <a:pt x="1489137" y="205486"/>
                  </a:lnTo>
                  <a:lnTo>
                    <a:pt x="1489143" y="201803"/>
                  </a:lnTo>
                  <a:close/>
                </a:path>
                <a:path w="1489710" h="1564639">
                  <a:moveTo>
                    <a:pt x="9459" y="192912"/>
                  </a:moveTo>
                  <a:lnTo>
                    <a:pt x="1984" y="192912"/>
                  </a:lnTo>
                  <a:lnTo>
                    <a:pt x="1970" y="201675"/>
                  </a:lnTo>
                  <a:lnTo>
                    <a:pt x="9437" y="201675"/>
                  </a:lnTo>
                  <a:lnTo>
                    <a:pt x="9459" y="192912"/>
                  </a:lnTo>
                  <a:close/>
                </a:path>
                <a:path w="1489710" h="1564639">
                  <a:moveTo>
                    <a:pt x="1489158" y="192912"/>
                  </a:moveTo>
                  <a:lnTo>
                    <a:pt x="1482818" y="192912"/>
                  </a:lnTo>
                  <a:lnTo>
                    <a:pt x="1482803" y="201675"/>
                  </a:lnTo>
                  <a:lnTo>
                    <a:pt x="1489144" y="201675"/>
                  </a:lnTo>
                  <a:lnTo>
                    <a:pt x="1489158" y="192912"/>
                  </a:lnTo>
                  <a:close/>
                </a:path>
                <a:path w="1489710" h="1564639">
                  <a:moveTo>
                    <a:pt x="9468" y="189103"/>
                  </a:moveTo>
                  <a:lnTo>
                    <a:pt x="1990" y="189103"/>
                  </a:lnTo>
                  <a:lnTo>
                    <a:pt x="1984" y="192786"/>
                  </a:lnTo>
                  <a:lnTo>
                    <a:pt x="9459" y="192786"/>
                  </a:lnTo>
                  <a:lnTo>
                    <a:pt x="9468" y="189103"/>
                  </a:lnTo>
                  <a:close/>
                </a:path>
                <a:path w="1489710" h="1564639">
                  <a:moveTo>
                    <a:pt x="1489164" y="189103"/>
                  </a:moveTo>
                  <a:lnTo>
                    <a:pt x="1482824" y="189103"/>
                  </a:lnTo>
                  <a:lnTo>
                    <a:pt x="1482818" y="192786"/>
                  </a:lnTo>
                  <a:lnTo>
                    <a:pt x="1489158" y="192786"/>
                  </a:lnTo>
                  <a:lnTo>
                    <a:pt x="1489164" y="189103"/>
                  </a:lnTo>
                  <a:close/>
                </a:path>
                <a:path w="1489710" h="1564639">
                  <a:moveTo>
                    <a:pt x="9490" y="180212"/>
                  </a:moveTo>
                  <a:lnTo>
                    <a:pt x="2004" y="180212"/>
                  </a:lnTo>
                  <a:lnTo>
                    <a:pt x="1990" y="188975"/>
                  </a:lnTo>
                  <a:lnTo>
                    <a:pt x="9468" y="188975"/>
                  </a:lnTo>
                  <a:lnTo>
                    <a:pt x="9490" y="180212"/>
                  </a:lnTo>
                  <a:close/>
                </a:path>
                <a:path w="1489710" h="1564639">
                  <a:moveTo>
                    <a:pt x="1489179" y="180212"/>
                  </a:moveTo>
                  <a:lnTo>
                    <a:pt x="1482838" y="180212"/>
                  </a:lnTo>
                  <a:lnTo>
                    <a:pt x="1482824" y="188975"/>
                  </a:lnTo>
                  <a:lnTo>
                    <a:pt x="1489164" y="188975"/>
                  </a:lnTo>
                  <a:lnTo>
                    <a:pt x="1489179" y="180212"/>
                  </a:lnTo>
                  <a:close/>
                </a:path>
                <a:path w="1489710" h="1564639">
                  <a:moveTo>
                    <a:pt x="9499" y="176403"/>
                  </a:moveTo>
                  <a:lnTo>
                    <a:pt x="2011" y="176403"/>
                  </a:lnTo>
                  <a:lnTo>
                    <a:pt x="2005" y="180086"/>
                  </a:lnTo>
                  <a:lnTo>
                    <a:pt x="9490" y="180086"/>
                  </a:lnTo>
                  <a:lnTo>
                    <a:pt x="9499" y="176403"/>
                  </a:lnTo>
                  <a:close/>
                </a:path>
                <a:path w="1489710" h="1564639">
                  <a:moveTo>
                    <a:pt x="1489185" y="176403"/>
                  </a:moveTo>
                  <a:lnTo>
                    <a:pt x="1482845" y="176403"/>
                  </a:lnTo>
                  <a:lnTo>
                    <a:pt x="1482839" y="180086"/>
                  </a:lnTo>
                  <a:lnTo>
                    <a:pt x="1489179" y="180086"/>
                  </a:lnTo>
                  <a:lnTo>
                    <a:pt x="1489185" y="176403"/>
                  </a:lnTo>
                  <a:close/>
                </a:path>
                <a:path w="1489710" h="1564639">
                  <a:moveTo>
                    <a:pt x="9521" y="167512"/>
                  </a:moveTo>
                  <a:lnTo>
                    <a:pt x="2025" y="167512"/>
                  </a:lnTo>
                  <a:lnTo>
                    <a:pt x="2011" y="176275"/>
                  </a:lnTo>
                  <a:lnTo>
                    <a:pt x="9499" y="176275"/>
                  </a:lnTo>
                  <a:lnTo>
                    <a:pt x="9521" y="167512"/>
                  </a:lnTo>
                  <a:close/>
                </a:path>
                <a:path w="1489710" h="1564639">
                  <a:moveTo>
                    <a:pt x="1489199" y="167512"/>
                  </a:moveTo>
                  <a:lnTo>
                    <a:pt x="1482859" y="167512"/>
                  </a:lnTo>
                  <a:lnTo>
                    <a:pt x="1482845" y="176275"/>
                  </a:lnTo>
                  <a:lnTo>
                    <a:pt x="1489185" y="176275"/>
                  </a:lnTo>
                  <a:lnTo>
                    <a:pt x="1489199" y="167512"/>
                  </a:lnTo>
                  <a:close/>
                </a:path>
                <a:path w="1489710" h="1564639">
                  <a:moveTo>
                    <a:pt x="9530" y="163703"/>
                  </a:moveTo>
                  <a:lnTo>
                    <a:pt x="2031" y="163703"/>
                  </a:lnTo>
                  <a:lnTo>
                    <a:pt x="2025" y="167386"/>
                  </a:lnTo>
                  <a:lnTo>
                    <a:pt x="9521" y="167386"/>
                  </a:lnTo>
                  <a:lnTo>
                    <a:pt x="9530" y="163703"/>
                  </a:lnTo>
                  <a:close/>
                </a:path>
                <a:path w="1489710" h="1564639">
                  <a:moveTo>
                    <a:pt x="1489205" y="163703"/>
                  </a:moveTo>
                  <a:lnTo>
                    <a:pt x="1482866" y="163703"/>
                  </a:lnTo>
                  <a:lnTo>
                    <a:pt x="1482860" y="167386"/>
                  </a:lnTo>
                  <a:lnTo>
                    <a:pt x="1489199" y="167386"/>
                  </a:lnTo>
                  <a:lnTo>
                    <a:pt x="1489205" y="163703"/>
                  </a:lnTo>
                  <a:close/>
                </a:path>
                <a:path w="1489710" h="1564639">
                  <a:moveTo>
                    <a:pt x="9552" y="154812"/>
                  </a:moveTo>
                  <a:lnTo>
                    <a:pt x="2046" y="154812"/>
                  </a:lnTo>
                  <a:lnTo>
                    <a:pt x="2032" y="163575"/>
                  </a:lnTo>
                  <a:lnTo>
                    <a:pt x="9531" y="163575"/>
                  </a:lnTo>
                  <a:lnTo>
                    <a:pt x="9552" y="154812"/>
                  </a:lnTo>
                  <a:close/>
                </a:path>
                <a:path w="1489710" h="1564639">
                  <a:moveTo>
                    <a:pt x="1489220" y="154812"/>
                  </a:moveTo>
                  <a:lnTo>
                    <a:pt x="1482880" y="154812"/>
                  </a:lnTo>
                  <a:lnTo>
                    <a:pt x="1482866" y="163575"/>
                  </a:lnTo>
                  <a:lnTo>
                    <a:pt x="1489206" y="163575"/>
                  </a:lnTo>
                  <a:lnTo>
                    <a:pt x="1489220" y="154812"/>
                  </a:lnTo>
                  <a:close/>
                </a:path>
                <a:path w="1489710" h="1564639">
                  <a:moveTo>
                    <a:pt x="2298" y="150875"/>
                  </a:moveTo>
                  <a:lnTo>
                    <a:pt x="2052" y="150875"/>
                  </a:lnTo>
                  <a:lnTo>
                    <a:pt x="2046" y="154686"/>
                  </a:lnTo>
                  <a:lnTo>
                    <a:pt x="9553" y="154686"/>
                  </a:lnTo>
                  <a:lnTo>
                    <a:pt x="9562" y="151130"/>
                  </a:lnTo>
                  <a:lnTo>
                    <a:pt x="2298" y="151130"/>
                  </a:lnTo>
                  <a:lnTo>
                    <a:pt x="2298" y="150875"/>
                  </a:lnTo>
                  <a:close/>
                </a:path>
                <a:path w="1489710" h="1564639">
                  <a:moveTo>
                    <a:pt x="1489226" y="150875"/>
                  </a:moveTo>
                  <a:lnTo>
                    <a:pt x="1488198" y="150875"/>
                  </a:lnTo>
                  <a:lnTo>
                    <a:pt x="1488198" y="151130"/>
                  </a:lnTo>
                  <a:lnTo>
                    <a:pt x="1482886" y="151130"/>
                  </a:lnTo>
                  <a:lnTo>
                    <a:pt x="1482880" y="154686"/>
                  </a:lnTo>
                  <a:lnTo>
                    <a:pt x="1489220" y="154686"/>
                  </a:lnTo>
                  <a:lnTo>
                    <a:pt x="1489226" y="150875"/>
                  </a:lnTo>
                  <a:close/>
                </a:path>
                <a:path w="1489710" h="1564639">
                  <a:moveTo>
                    <a:pt x="7378" y="144525"/>
                  </a:moveTo>
                  <a:lnTo>
                    <a:pt x="6108" y="144525"/>
                  </a:lnTo>
                  <a:lnTo>
                    <a:pt x="6108" y="145923"/>
                  </a:lnTo>
                  <a:lnTo>
                    <a:pt x="4838" y="145923"/>
                  </a:lnTo>
                  <a:lnTo>
                    <a:pt x="4838" y="147320"/>
                  </a:lnTo>
                  <a:lnTo>
                    <a:pt x="3568" y="147320"/>
                  </a:lnTo>
                  <a:lnTo>
                    <a:pt x="3568" y="149860"/>
                  </a:lnTo>
                  <a:lnTo>
                    <a:pt x="2298" y="149860"/>
                  </a:lnTo>
                  <a:lnTo>
                    <a:pt x="2298" y="150875"/>
                  </a:lnTo>
                  <a:lnTo>
                    <a:pt x="9562" y="150875"/>
                  </a:lnTo>
                  <a:lnTo>
                    <a:pt x="9577" y="144780"/>
                  </a:lnTo>
                  <a:lnTo>
                    <a:pt x="7378" y="144780"/>
                  </a:lnTo>
                  <a:lnTo>
                    <a:pt x="7378" y="144525"/>
                  </a:lnTo>
                  <a:close/>
                </a:path>
                <a:path w="1489710" h="1564639">
                  <a:moveTo>
                    <a:pt x="1484388" y="144525"/>
                  </a:moveTo>
                  <a:lnTo>
                    <a:pt x="1483118" y="144525"/>
                  </a:lnTo>
                  <a:lnTo>
                    <a:pt x="1483118" y="144780"/>
                  </a:lnTo>
                  <a:lnTo>
                    <a:pt x="1482897" y="144780"/>
                  </a:lnTo>
                  <a:lnTo>
                    <a:pt x="1482887" y="150875"/>
                  </a:lnTo>
                  <a:lnTo>
                    <a:pt x="1488198" y="150875"/>
                  </a:lnTo>
                  <a:lnTo>
                    <a:pt x="1488198" y="149860"/>
                  </a:lnTo>
                  <a:lnTo>
                    <a:pt x="1486928" y="149860"/>
                  </a:lnTo>
                  <a:lnTo>
                    <a:pt x="1486928" y="147320"/>
                  </a:lnTo>
                  <a:lnTo>
                    <a:pt x="1485658" y="147320"/>
                  </a:lnTo>
                  <a:lnTo>
                    <a:pt x="1485658" y="145923"/>
                  </a:lnTo>
                  <a:lnTo>
                    <a:pt x="1484388" y="145923"/>
                  </a:lnTo>
                  <a:lnTo>
                    <a:pt x="1484388" y="144525"/>
                  </a:lnTo>
                  <a:close/>
                </a:path>
                <a:path w="1489710" h="1564639">
                  <a:moveTo>
                    <a:pt x="9587" y="140970"/>
                  </a:moveTo>
                  <a:lnTo>
                    <a:pt x="8648" y="140970"/>
                  </a:lnTo>
                  <a:lnTo>
                    <a:pt x="8648" y="143510"/>
                  </a:lnTo>
                  <a:lnTo>
                    <a:pt x="7378" y="143510"/>
                  </a:lnTo>
                  <a:lnTo>
                    <a:pt x="7378" y="144525"/>
                  </a:lnTo>
                  <a:lnTo>
                    <a:pt x="9577" y="144525"/>
                  </a:lnTo>
                  <a:lnTo>
                    <a:pt x="9587" y="140970"/>
                  </a:lnTo>
                  <a:close/>
                </a:path>
                <a:path w="1489710" h="1564639">
                  <a:moveTo>
                    <a:pt x="1483118" y="143510"/>
                  </a:moveTo>
                  <a:lnTo>
                    <a:pt x="1482899" y="143510"/>
                  </a:lnTo>
                  <a:lnTo>
                    <a:pt x="1482897" y="144525"/>
                  </a:lnTo>
                  <a:lnTo>
                    <a:pt x="1483118" y="144525"/>
                  </a:lnTo>
                  <a:lnTo>
                    <a:pt x="1483118" y="143510"/>
                  </a:lnTo>
                  <a:close/>
                </a:path>
                <a:path w="1489710" h="1564639">
                  <a:moveTo>
                    <a:pt x="9371" y="228346"/>
                  </a:moveTo>
                  <a:lnTo>
                    <a:pt x="1926" y="228346"/>
                  </a:lnTo>
                  <a:lnTo>
                    <a:pt x="1916" y="234696"/>
                  </a:lnTo>
                  <a:lnTo>
                    <a:pt x="9356" y="234696"/>
                  </a:lnTo>
                  <a:lnTo>
                    <a:pt x="9371" y="228346"/>
                  </a:lnTo>
                  <a:close/>
                </a:path>
                <a:path w="1489710" h="1564639">
                  <a:moveTo>
                    <a:pt x="1489100" y="228346"/>
                  </a:moveTo>
                  <a:lnTo>
                    <a:pt x="1482759" y="228346"/>
                  </a:lnTo>
                  <a:lnTo>
                    <a:pt x="1482749" y="234696"/>
                  </a:lnTo>
                  <a:lnTo>
                    <a:pt x="1489090" y="234696"/>
                  </a:lnTo>
                  <a:lnTo>
                    <a:pt x="1489100" y="228346"/>
                  </a:lnTo>
                  <a:close/>
                </a:path>
                <a:path w="1489710" h="1564639">
                  <a:moveTo>
                    <a:pt x="9356" y="234696"/>
                  </a:moveTo>
                  <a:lnTo>
                    <a:pt x="1916" y="234696"/>
                  </a:lnTo>
                  <a:lnTo>
                    <a:pt x="1906" y="241046"/>
                  </a:lnTo>
                  <a:lnTo>
                    <a:pt x="9340" y="241046"/>
                  </a:lnTo>
                  <a:lnTo>
                    <a:pt x="9356" y="234696"/>
                  </a:lnTo>
                  <a:close/>
                </a:path>
                <a:path w="1489710" h="1564639">
                  <a:moveTo>
                    <a:pt x="1489090" y="234696"/>
                  </a:moveTo>
                  <a:lnTo>
                    <a:pt x="1482749" y="234696"/>
                  </a:lnTo>
                  <a:lnTo>
                    <a:pt x="1482739" y="241046"/>
                  </a:lnTo>
                  <a:lnTo>
                    <a:pt x="1489080" y="241046"/>
                  </a:lnTo>
                  <a:lnTo>
                    <a:pt x="1489090" y="234696"/>
                  </a:lnTo>
                  <a:close/>
                </a:path>
                <a:path w="1489710" h="1564639">
                  <a:moveTo>
                    <a:pt x="9340" y="241046"/>
                  </a:moveTo>
                  <a:lnTo>
                    <a:pt x="1906" y="241046"/>
                  </a:lnTo>
                  <a:lnTo>
                    <a:pt x="1895" y="247396"/>
                  </a:lnTo>
                  <a:lnTo>
                    <a:pt x="9325" y="247396"/>
                  </a:lnTo>
                  <a:lnTo>
                    <a:pt x="9340" y="241046"/>
                  </a:lnTo>
                  <a:close/>
                </a:path>
                <a:path w="1489710" h="1564639">
                  <a:moveTo>
                    <a:pt x="1489080" y="241046"/>
                  </a:moveTo>
                  <a:lnTo>
                    <a:pt x="1482739" y="241046"/>
                  </a:lnTo>
                  <a:lnTo>
                    <a:pt x="1482728" y="247396"/>
                  </a:lnTo>
                  <a:lnTo>
                    <a:pt x="1489069" y="247396"/>
                  </a:lnTo>
                  <a:lnTo>
                    <a:pt x="1489080" y="241046"/>
                  </a:lnTo>
                  <a:close/>
                </a:path>
                <a:path w="1489710" h="1564639">
                  <a:moveTo>
                    <a:pt x="9325" y="247396"/>
                  </a:moveTo>
                  <a:lnTo>
                    <a:pt x="1895" y="247396"/>
                  </a:lnTo>
                  <a:lnTo>
                    <a:pt x="1833" y="285496"/>
                  </a:lnTo>
                  <a:lnTo>
                    <a:pt x="9231" y="285496"/>
                  </a:lnTo>
                  <a:lnTo>
                    <a:pt x="9325" y="247396"/>
                  </a:lnTo>
                  <a:close/>
                </a:path>
                <a:path w="1489710" h="1564639">
                  <a:moveTo>
                    <a:pt x="1489069" y="247396"/>
                  </a:moveTo>
                  <a:lnTo>
                    <a:pt x="1482728" y="247396"/>
                  </a:lnTo>
                  <a:lnTo>
                    <a:pt x="1482666" y="285496"/>
                  </a:lnTo>
                  <a:lnTo>
                    <a:pt x="1489007" y="285496"/>
                  </a:lnTo>
                  <a:lnTo>
                    <a:pt x="1489069" y="247396"/>
                  </a:lnTo>
                  <a:close/>
                </a:path>
                <a:path w="1489710" h="1564639">
                  <a:moveTo>
                    <a:pt x="9231" y="285496"/>
                  </a:moveTo>
                  <a:lnTo>
                    <a:pt x="1833" y="285496"/>
                  </a:lnTo>
                  <a:lnTo>
                    <a:pt x="1823" y="291846"/>
                  </a:lnTo>
                  <a:lnTo>
                    <a:pt x="9215" y="291846"/>
                  </a:lnTo>
                  <a:lnTo>
                    <a:pt x="9231" y="285496"/>
                  </a:lnTo>
                  <a:close/>
                </a:path>
                <a:path w="1489710" h="1564639">
                  <a:moveTo>
                    <a:pt x="1489007" y="285496"/>
                  </a:moveTo>
                  <a:lnTo>
                    <a:pt x="1482666" y="285496"/>
                  </a:lnTo>
                  <a:lnTo>
                    <a:pt x="1482655" y="291846"/>
                  </a:lnTo>
                  <a:lnTo>
                    <a:pt x="1488997" y="291846"/>
                  </a:lnTo>
                  <a:lnTo>
                    <a:pt x="1489007" y="285496"/>
                  </a:lnTo>
                  <a:close/>
                </a:path>
                <a:path w="1489710" h="1564639">
                  <a:moveTo>
                    <a:pt x="9215" y="291846"/>
                  </a:moveTo>
                  <a:lnTo>
                    <a:pt x="1823" y="291846"/>
                  </a:lnTo>
                  <a:lnTo>
                    <a:pt x="1813" y="298196"/>
                  </a:lnTo>
                  <a:lnTo>
                    <a:pt x="9200" y="298196"/>
                  </a:lnTo>
                  <a:lnTo>
                    <a:pt x="9215" y="291846"/>
                  </a:lnTo>
                  <a:close/>
                </a:path>
                <a:path w="1489710" h="1564639">
                  <a:moveTo>
                    <a:pt x="1488997" y="291846"/>
                  </a:moveTo>
                  <a:lnTo>
                    <a:pt x="1482655" y="291846"/>
                  </a:lnTo>
                  <a:lnTo>
                    <a:pt x="1482645" y="298196"/>
                  </a:lnTo>
                  <a:lnTo>
                    <a:pt x="1488987" y="298196"/>
                  </a:lnTo>
                  <a:lnTo>
                    <a:pt x="1488997" y="291846"/>
                  </a:lnTo>
                  <a:close/>
                </a:path>
                <a:path w="1489710" h="1564639">
                  <a:moveTo>
                    <a:pt x="9200" y="298196"/>
                  </a:moveTo>
                  <a:lnTo>
                    <a:pt x="1813" y="298196"/>
                  </a:lnTo>
                  <a:lnTo>
                    <a:pt x="1792" y="310896"/>
                  </a:lnTo>
                  <a:lnTo>
                    <a:pt x="9168" y="310896"/>
                  </a:lnTo>
                  <a:lnTo>
                    <a:pt x="9200" y="298196"/>
                  </a:lnTo>
                  <a:close/>
                </a:path>
                <a:path w="1489710" h="1564639">
                  <a:moveTo>
                    <a:pt x="1488987" y="298196"/>
                  </a:moveTo>
                  <a:lnTo>
                    <a:pt x="1482645" y="298196"/>
                  </a:lnTo>
                  <a:lnTo>
                    <a:pt x="1482624" y="310896"/>
                  </a:lnTo>
                  <a:lnTo>
                    <a:pt x="1488966" y="310896"/>
                  </a:lnTo>
                  <a:lnTo>
                    <a:pt x="1488987" y="298196"/>
                  </a:lnTo>
                  <a:close/>
                </a:path>
                <a:path w="1489710" h="1564639">
                  <a:moveTo>
                    <a:pt x="9168" y="310896"/>
                  </a:moveTo>
                  <a:lnTo>
                    <a:pt x="1792" y="310896"/>
                  </a:lnTo>
                  <a:lnTo>
                    <a:pt x="1751" y="336296"/>
                  </a:lnTo>
                  <a:lnTo>
                    <a:pt x="9106" y="336296"/>
                  </a:lnTo>
                  <a:lnTo>
                    <a:pt x="9168" y="310896"/>
                  </a:lnTo>
                  <a:close/>
                </a:path>
                <a:path w="1489710" h="1564639">
                  <a:moveTo>
                    <a:pt x="1488966" y="310896"/>
                  </a:moveTo>
                  <a:lnTo>
                    <a:pt x="1482624" y="310896"/>
                  </a:lnTo>
                  <a:lnTo>
                    <a:pt x="1482582" y="336296"/>
                  </a:lnTo>
                  <a:lnTo>
                    <a:pt x="1488925" y="336296"/>
                  </a:lnTo>
                  <a:lnTo>
                    <a:pt x="1488966" y="310896"/>
                  </a:lnTo>
                  <a:close/>
                </a:path>
                <a:path w="1489710" h="1564639">
                  <a:moveTo>
                    <a:pt x="9106" y="336296"/>
                  </a:moveTo>
                  <a:lnTo>
                    <a:pt x="1751" y="336296"/>
                  </a:lnTo>
                  <a:lnTo>
                    <a:pt x="1720" y="355346"/>
                  </a:lnTo>
                  <a:lnTo>
                    <a:pt x="9059" y="355346"/>
                  </a:lnTo>
                  <a:lnTo>
                    <a:pt x="9106" y="336296"/>
                  </a:lnTo>
                  <a:close/>
                </a:path>
                <a:path w="1489710" h="1564639">
                  <a:moveTo>
                    <a:pt x="1488925" y="336296"/>
                  </a:moveTo>
                  <a:lnTo>
                    <a:pt x="1482582" y="336296"/>
                  </a:lnTo>
                  <a:lnTo>
                    <a:pt x="1482551" y="355346"/>
                  </a:lnTo>
                  <a:lnTo>
                    <a:pt x="1488894" y="355346"/>
                  </a:lnTo>
                  <a:lnTo>
                    <a:pt x="1488925" y="336296"/>
                  </a:lnTo>
                  <a:close/>
                </a:path>
                <a:path w="1489710" h="1564639">
                  <a:moveTo>
                    <a:pt x="9059" y="355346"/>
                  </a:moveTo>
                  <a:lnTo>
                    <a:pt x="1720" y="355346"/>
                  </a:lnTo>
                  <a:lnTo>
                    <a:pt x="1678" y="380746"/>
                  </a:lnTo>
                  <a:lnTo>
                    <a:pt x="8997" y="380746"/>
                  </a:lnTo>
                  <a:lnTo>
                    <a:pt x="9059" y="355346"/>
                  </a:lnTo>
                  <a:close/>
                </a:path>
                <a:path w="1489710" h="1564639">
                  <a:moveTo>
                    <a:pt x="1488894" y="355346"/>
                  </a:moveTo>
                  <a:lnTo>
                    <a:pt x="1482551" y="355346"/>
                  </a:lnTo>
                  <a:lnTo>
                    <a:pt x="1482509" y="380746"/>
                  </a:lnTo>
                  <a:lnTo>
                    <a:pt x="1488853" y="380746"/>
                  </a:lnTo>
                  <a:lnTo>
                    <a:pt x="1488894" y="355346"/>
                  </a:lnTo>
                  <a:close/>
                </a:path>
                <a:path w="1489710" h="1564639">
                  <a:moveTo>
                    <a:pt x="8997" y="380746"/>
                  </a:moveTo>
                  <a:lnTo>
                    <a:pt x="1678" y="380746"/>
                  </a:lnTo>
                  <a:lnTo>
                    <a:pt x="1616" y="418846"/>
                  </a:lnTo>
                  <a:lnTo>
                    <a:pt x="8903" y="418846"/>
                  </a:lnTo>
                  <a:lnTo>
                    <a:pt x="8997" y="380746"/>
                  </a:lnTo>
                  <a:close/>
                </a:path>
                <a:path w="1489710" h="1564639">
                  <a:moveTo>
                    <a:pt x="1488853" y="380746"/>
                  </a:moveTo>
                  <a:lnTo>
                    <a:pt x="1482509" y="380746"/>
                  </a:lnTo>
                  <a:lnTo>
                    <a:pt x="1482447" y="418846"/>
                  </a:lnTo>
                  <a:lnTo>
                    <a:pt x="1488791" y="418846"/>
                  </a:lnTo>
                  <a:lnTo>
                    <a:pt x="1488853" y="380746"/>
                  </a:lnTo>
                  <a:close/>
                </a:path>
                <a:path w="1489710" h="1564639">
                  <a:moveTo>
                    <a:pt x="8903" y="418846"/>
                  </a:moveTo>
                  <a:lnTo>
                    <a:pt x="1616" y="418846"/>
                  </a:lnTo>
                  <a:lnTo>
                    <a:pt x="1575" y="444246"/>
                  </a:lnTo>
                  <a:lnTo>
                    <a:pt x="8840" y="444246"/>
                  </a:lnTo>
                  <a:lnTo>
                    <a:pt x="8903" y="418846"/>
                  </a:lnTo>
                  <a:close/>
                </a:path>
                <a:path w="1489710" h="1564639">
                  <a:moveTo>
                    <a:pt x="1488791" y="418846"/>
                  </a:moveTo>
                  <a:lnTo>
                    <a:pt x="1482447" y="418846"/>
                  </a:lnTo>
                  <a:lnTo>
                    <a:pt x="1482405" y="444246"/>
                  </a:lnTo>
                  <a:lnTo>
                    <a:pt x="1488749" y="444246"/>
                  </a:lnTo>
                  <a:lnTo>
                    <a:pt x="1488791" y="418846"/>
                  </a:lnTo>
                  <a:close/>
                </a:path>
                <a:path w="1489710" h="1564639">
                  <a:moveTo>
                    <a:pt x="8840" y="444246"/>
                  </a:moveTo>
                  <a:lnTo>
                    <a:pt x="1575" y="444246"/>
                  </a:lnTo>
                  <a:lnTo>
                    <a:pt x="1451" y="520446"/>
                  </a:lnTo>
                  <a:lnTo>
                    <a:pt x="8653" y="520446"/>
                  </a:lnTo>
                  <a:lnTo>
                    <a:pt x="8840" y="444246"/>
                  </a:lnTo>
                  <a:close/>
                </a:path>
                <a:path w="1489710" h="1564639">
                  <a:moveTo>
                    <a:pt x="1488749" y="444246"/>
                  </a:moveTo>
                  <a:lnTo>
                    <a:pt x="1482405" y="444246"/>
                  </a:lnTo>
                  <a:lnTo>
                    <a:pt x="1482280" y="520446"/>
                  </a:lnTo>
                  <a:lnTo>
                    <a:pt x="1488625" y="520446"/>
                  </a:lnTo>
                  <a:lnTo>
                    <a:pt x="1488749" y="444246"/>
                  </a:lnTo>
                  <a:close/>
                </a:path>
                <a:path w="1489710" h="1564639">
                  <a:moveTo>
                    <a:pt x="8653" y="520446"/>
                  </a:moveTo>
                  <a:lnTo>
                    <a:pt x="1451" y="520446"/>
                  </a:lnTo>
                  <a:lnTo>
                    <a:pt x="1431" y="533146"/>
                  </a:lnTo>
                  <a:lnTo>
                    <a:pt x="8622" y="533146"/>
                  </a:lnTo>
                  <a:lnTo>
                    <a:pt x="8653" y="520446"/>
                  </a:lnTo>
                  <a:close/>
                </a:path>
                <a:path w="1489710" h="1564639">
                  <a:moveTo>
                    <a:pt x="1488625" y="520446"/>
                  </a:moveTo>
                  <a:lnTo>
                    <a:pt x="1482280" y="520446"/>
                  </a:lnTo>
                  <a:lnTo>
                    <a:pt x="1482259" y="533146"/>
                  </a:lnTo>
                  <a:lnTo>
                    <a:pt x="1488605" y="533146"/>
                  </a:lnTo>
                  <a:lnTo>
                    <a:pt x="1488625" y="520446"/>
                  </a:lnTo>
                  <a:close/>
                </a:path>
                <a:path w="1489710" h="1564639">
                  <a:moveTo>
                    <a:pt x="8622" y="533146"/>
                  </a:moveTo>
                  <a:lnTo>
                    <a:pt x="1431" y="533146"/>
                  </a:lnTo>
                  <a:lnTo>
                    <a:pt x="1276" y="628396"/>
                  </a:lnTo>
                  <a:lnTo>
                    <a:pt x="8388" y="628396"/>
                  </a:lnTo>
                  <a:lnTo>
                    <a:pt x="8622" y="533146"/>
                  </a:lnTo>
                  <a:close/>
                </a:path>
                <a:path w="1489710" h="1564639">
                  <a:moveTo>
                    <a:pt x="1488605" y="533146"/>
                  </a:moveTo>
                  <a:lnTo>
                    <a:pt x="1482259" y="533146"/>
                  </a:lnTo>
                  <a:lnTo>
                    <a:pt x="1482103" y="628396"/>
                  </a:lnTo>
                  <a:lnTo>
                    <a:pt x="1488450" y="628396"/>
                  </a:lnTo>
                  <a:lnTo>
                    <a:pt x="1488605" y="533146"/>
                  </a:lnTo>
                  <a:close/>
                </a:path>
                <a:path w="1489710" h="1564639">
                  <a:moveTo>
                    <a:pt x="8388" y="628396"/>
                  </a:moveTo>
                  <a:lnTo>
                    <a:pt x="1276" y="628396"/>
                  </a:lnTo>
                  <a:lnTo>
                    <a:pt x="997" y="799846"/>
                  </a:lnTo>
                  <a:lnTo>
                    <a:pt x="7966" y="799846"/>
                  </a:lnTo>
                  <a:lnTo>
                    <a:pt x="8388" y="628396"/>
                  </a:lnTo>
                  <a:close/>
                </a:path>
                <a:path w="1489710" h="1564639">
                  <a:moveTo>
                    <a:pt x="1488450" y="628396"/>
                  </a:moveTo>
                  <a:lnTo>
                    <a:pt x="1482103" y="628396"/>
                  </a:lnTo>
                  <a:lnTo>
                    <a:pt x="1481822" y="799846"/>
                  </a:lnTo>
                  <a:lnTo>
                    <a:pt x="1488171" y="799846"/>
                  </a:lnTo>
                  <a:lnTo>
                    <a:pt x="1488450" y="628396"/>
                  </a:lnTo>
                  <a:close/>
                </a:path>
                <a:path w="1489710" h="1564639">
                  <a:moveTo>
                    <a:pt x="7966" y="799846"/>
                  </a:moveTo>
                  <a:lnTo>
                    <a:pt x="997" y="799846"/>
                  </a:lnTo>
                  <a:lnTo>
                    <a:pt x="883" y="869696"/>
                  </a:lnTo>
                  <a:lnTo>
                    <a:pt x="7794" y="869696"/>
                  </a:lnTo>
                  <a:lnTo>
                    <a:pt x="7966" y="799846"/>
                  </a:lnTo>
                  <a:close/>
                </a:path>
                <a:path w="1489710" h="1564639">
                  <a:moveTo>
                    <a:pt x="1488171" y="799846"/>
                  </a:moveTo>
                  <a:lnTo>
                    <a:pt x="1481822" y="799846"/>
                  </a:lnTo>
                  <a:lnTo>
                    <a:pt x="1481707" y="869696"/>
                  </a:lnTo>
                  <a:lnTo>
                    <a:pt x="1488057" y="869696"/>
                  </a:lnTo>
                  <a:lnTo>
                    <a:pt x="1488171" y="799846"/>
                  </a:lnTo>
                  <a:close/>
                </a:path>
                <a:path w="1489710" h="1564639">
                  <a:moveTo>
                    <a:pt x="7794" y="869696"/>
                  </a:moveTo>
                  <a:lnTo>
                    <a:pt x="883" y="869696"/>
                  </a:lnTo>
                  <a:lnTo>
                    <a:pt x="790" y="926846"/>
                  </a:lnTo>
                  <a:lnTo>
                    <a:pt x="7654" y="926846"/>
                  </a:lnTo>
                  <a:lnTo>
                    <a:pt x="7794" y="869696"/>
                  </a:lnTo>
                  <a:close/>
                </a:path>
                <a:path w="1489710" h="1564639">
                  <a:moveTo>
                    <a:pt x="1488057" y="869696"/>
                  </a:moveTo>
                  <a:lnTo>
                    <a:pt x="1481707" y="869696"/>
                  </a:lnTo>
                  <a:lnTo>
                    <a:pt x="1481613" y="926846"/>
                  </a:lnTo>
                  <a:lnTo>
                    <a:pt x="1487965" y="926846"/>
                  </a:lnTo>
                  <a:lnTo>
                    <a:pt x="1488057" y="869696"/>
                  </a:lnTo>
                  <a:close/>
                </a:path>
                <a:path w="1489710" h="1564639">
                  <a:moveTo>
                    <a:pt x="7654" y="926846"/>
                  </a:moveTo>
                  <a:lnTo>
                    <a:pt x="790" y="926846"/>
                  </a:lnTo>
                  <a:lnTo>
                    <a:pt x="759" y="945896"/>
                  </a:lnTo>
                  <a:lnTo>
                    <a:pt x="7607" y="945896"/>
                  </a:lnTo>
                  <a:lnTo>
                    <a:pt x="7654" y="926846"/>
                  </a:lnTo>
                  <a:close/>
                </a:path>
                <a:path w="1489710" h="1564639">
                  <a:moveTo>
                    <a:pt x="1487965" y="926846"/>
                  </a:moveTo>
                  <a:lnTo>
                    <a:pt x="1481613" y="926846"/>
                  </a:lnTo>
                  <a:lnTo>
                    <a:pt x="1481582" y="945896"/>
                  </a:lnTo>
                  <a:lnTo>
                    <a:pt x="1487934" y="945896"/>
                  </a:lnTo>
                  <a:lnTo>
                    <a:pt x="1487965" y="926846"/>
                  </a:lnTo>
                  <a:close/>
                </a:path>
                <a:path w="1489710" h="1564639">
                  <a:moveTo>
                    <a:pt x="7607" y="945896"/>
                  </a:moveTo>
                  <a:lnTo>
                    <a:pt x="759" y="945896"/>
                  </a:lnTo>
                  <a:lnTo>
                    <a:pt x="681" y="994156"/>
                  </a:lnTo>
                  <a:lnTo>
                    <a:pt x="7488" y="994156"/>
                  </a:lnTo>
                  <a:lnTo>
                    <a:pt x="7607" y="945896"/>
                  </a:lnTo>
                  <a:close/>
                </a:path>
                <a:path w="1489710" h="1564639">
                  <a:moveTo>
                    <a:pt x="1487934" y="945896"/>
                  </a:moveTo>
                  <a:lnTo>
                    <a:pt x="1481582" y="945896"/>
                  </a:lnTo>
                  <a:lnTo>
                    <a:pt x="1481503" y="994156"/>
                  </a:lnTo>
                  <a:lnTo>
                    <a:pt x="1487855" y="994156"/>
                  </a:lnTo>
                  <a:lnTo>
                    <a:pt x="1487934" y="945896"/>
                  </a:lnTo>
                  <a:close/>
                </a:path>
                <a:path w="1489710" h="1564639">
                  <a:moveTo>
                    <a:pt x="7488" y="994156"/>
                  </a:moveTo>
                  <a:lnTo>
                    <a:pt x="681" y="994156"/>
                  </a:lnTo>
                  <a:lnTo>
                    <a:pt x="656" y="1009396"/>
                  </a:lnTo>
                  <a:lnTo>
                    <a:pt x="7451" y="1009396"/>
                  </a:lnTo>
                  <a:lnTo>
                    <a:pt x="7488" y="994156"/>
                  </a:lnTo>
                  <a:close/>
                </a:path>
                <a:path w="1489710" h="1564639">
                  <a:moveTo>
                    <a:pt x="1487855" y="994156"/>
                  </a:moveTo>
                  <a:lnTo>
                    <a:pt x="1481503" y="994156"/>
                  </a:lnTo>
                  <a:lnTo>
                    <a:pt x="1481478" y="1009396"/>
                  </a:lnTo>
                  <a:lnTo>
                    <a:pt x="1487830" y="1009396"/>
                  </a:lnTo>
                  <a:lnTo>
                    <a:pt x="1487855" y="994156"/>
                  </a:lnTo>
                  <a:close/>
                </a:path>
                <a:path w="1489710" h="1564639">
                  <a:moveTo>
                    <a:pt x="7451" y="1009396"/>
                  </a:moveTo>
                  <a:lnTo>
                    <a:pt x="656" y="1009396"/>
                  </a:lnTo>
                  <a:lnTo>
                    <a:pt x="615" y="1034796"/>
                  </a:lnTo>
                  <a:lnTo>
                    <a:pt x="7388" y="1034796"/>
                  </a:lnTo>
                  <a:lnTo>
                    <a:pt x="7451" y="1009396"/>
                  </a:lnTo>
                  <a:close/>
                </a:path>
                <a:path w="1489710" h="1564639">
                  <a:moveTo>
                    <a:pt x="1487830" y="1009396"/>
                  </a:moveTo>
                  <a:lnTo>
                    <a:pt x="1481478" y="1009396"/>
                  </a:lnTo>
                  <a:lnTo>
                    <a:pt x="1481436" y="1034796"/>
                  </a:lnTo>
                  <a:lnTo>
                    <a:pt x="1487789" y="1034796"/>
                  </a:lnTo>
                  <a:lnTo>
                    <a:pt x="1487830" y="1009396"/>
                  </a:lnTo>
                  <a:close/>
                </a:path>
                <a:path w="1489710" h="1564639">
                  <a:moveTo>
                    <a:pt x="7388" y="1034796"/>
                  </a:moveTo>
                  <a:lnTo>
                    <a:pt x="615" y="1034796"/>
                  </a:lnTo>
                  <a:lnTo>
                    <a:pt x="594" y="1047496"/>
                  </a:lnTo>
                  <a:lnTo>
                    <a:pt x="7357" y="1047496"/>
                  </a:lnTo>
                  <a:lnTo>
                    <a:pt x="7388" y="1034796"/>
                  </a:lnTo>
                  <a:close/>
                </a:path>
                <a:path w="1489710" h="1564639">
                  <a:moveTo>
                    <a:pt x="1487789" y="1034796"/>
                  </a:moveTo>
                  <a:lnTo>
                    <a:pt x="1481436" y="1034796"/>
                  </a:lnTo>
                  <a:lnTo>
                    <a:pt x="1481416" y="1047496"/>
                  </a:lnTo>
                  <a:lnTo>
                    <a:pt x="1487768" y="1047496"/>
                  </a:lnTo>
                  <a:lnTo>
                    <a:pt x="1487789" y="1034796"/>
                  </a:lnTo>
                  <a:close/>
                </a:path>
                <a:path w="1489710" h="1564639">
                  <a:moveTo>
                    <a:pt x="7357" y="1047496"/>
                  </a:moveTo>
                  <a:lnTo>
                    <a:pt x="594" y="1047496"/>
                  </a:lnTo>
                  <a:lnTo>
                    <a:pt x="491" y="1110996"/>
                  </a:lnTo>
                  <a:lnTo>
                    <a:pt x="7201" y="1110996"/>
                  </a:lnTo>
                  <a:lnTo>
                    <a:pt x="7357" y="1047496"/>
                  </a:lnTo>
                  <a:close/>
                </a:path>
                <a:path w="1489710" h="1564639">
                  <a:moveTo>
                    <a:pt x="1487768" y="1047496"/>
                  </a:moveTo>
                  <a:lnTo>
                    <a:pt x="1481416" y="1047496"/>
                  </a:lnTo>
                  <a:lnTo>
                    <a:pt x="1481311" y="1110996"/>
                  </a:lnTo>
                  <a:lnTo>
                    <a:pt x="1487665" y="1110996"/>
                  </a:lnTo>
                  <a:lnTo>
                    <a:pt x="1487768" y="1047496"/>
                  </a:lnTo>
                  <a:close/>
                </a:path>
                <a:path w="1489710" h="1564639">
                  <a:moveTo>
                    <a:pt x="7201" y="1110996"/>
                  </a:moveTo>
                  <a:lnTo>
                    <a:pt x="491" y="1110996"/>
                  </a:lnTo>
                  <a:lnTo>
                    <a:pt x="439" y="1142746"/>
                  </a:lnTo>
                  <a:lnTo>
                    <a:pt x="7123" y="1142746"/>
                  </a:lnTo>
                  <a:lnTo>
                    <a:pt x="7201" y="1110996"/>
                  </a:lnTo>
                  <a:close/>
                </a:path>
                <a:path w="1489710" h="1564639">
                  <a:moveTo>
                    <a:pt x="1487665" y="1110996"/>
                  </a:moveTo>
                  <a:lnTo>
                    <a:pt x="1481311" y="1110996"/>
                  </a:lnTo>
                  <a:lnTo>
                    <a:pt x="1481259" y="1142746"/>
                  </a:lnTo>
                  <a:lnTo>
                    <a:pt x="1487613" y="1142746"/>
                  </a:lnTo>
                  <a:lnTo>
                    <a:pt x="1487665" y="1110996"/>
                  </a:lnTo>
                  <a:close/>
                </a:path>
                <a:path w="1489710" h="1564639">
                  <a:moveTo>
                    <a:pt x="7123" y="1142746"/>
                  </a:moveTo>
                  <a:lnTo>
                    <a:pt x="439" y="1142746"/>
                  </a:lnTo>
                  <a:lnTo>
                    <a:pt x="377" y="1180846"/>
                  </a:lnTo>
                  <a:lnTo>
                    <a:pt x="7029" y="1180846"/>
                  </a:lnTo>
                  <a:lnTo>
                    <a:pt x="7123" y="1142746"/>
                  </a:lnTo>
                  <a:close/>
                </a:path>
                <a:path w="1489710" h="1564639">
                  <a:moveTo>
                    <a:pt x="1487613" y="1142746"/>
                  </a:moveTo>
                  <a:lnTo>
                    <a:pt x="1481259" y="1142746"/>
                  </a:lnTo>
                  <a:lnTo>
                    <a:pt x="1481197" y="1180846"/>
                  </a:lnTo>
                  <a:lnTo>
                    <a:pt x="1487552" y="1180846"/>
                  </a:lnTo>
                  <a:lnTo>
                    <a:pt x="1487613" y="1142746"/>
                  </a:lnTo>
                  <a:close/>
                </a:path>
                <a:path w="1489710" h="1564639">
                  <a:moveTo>
                    <a:pt x="7029" y="1180846"/>
                  </a:moveTo>
                  <a:lnTo>
                    <a:pt x="377" y="1180846"/>
                  </a:lnTo>
                  <a:lnTo>
                    <a:pt x="367" y="1187196"/>
                  </a:lnTo>
                  <a:lnTo>
                    <a:pt x="7014" y="1187196"/>
                  </a:lnTo>
                  <a:lnTo>
                    <a:pt x="7029" y="1180846"/>
                  </a:lnTo>
                  <a:close/>
                </a:path>
                <a:path w="1489710" h="1564639">
                  <a:moveTo>
                    <a:pt x="1487552" y="1180846"/>
                  </a:moveTo>
                  <a:lnTo>
                    <a:pt x="1481197" y="1180846"/>
                  </a:lnTo>
                  <a:lnTo>
                    <a:pt x="1481186" y="1187196"/>
                  </a:lnTo>
                  <a:lnTo>
                    <a:pt x="1487541" y="1187196"/>
                  </a:lnTo>
                  <a:lnTo>
                    <a:pt x="1487552" y="1180846"/>
                  </a:lnTo>
                  <a:close/>
                </a:path>
                <a:path w="1489710" h="1564639">
                  <a:moveTo>
                    <a:pt x="7014" y="1187196"/>
                  </a:moveTo>
                  <a:lnTo>
                    <a:pt x="367" y="1187196"/>
                  </a:lnTo>
                  <a:lnTo>
                    <a:pt x="336" y="1206246"/>
                  </a:lnTo>
                  <a:lnTo>
                    <a:pt x="6967" y="1206246"/>
                  </a:lnTo>
                  <a:lnTo>
                    <a:pt x="7014" y="1187196"/>
                  </a:lnTo>
                  <a:close/>
                </a:path>
                <a:path w="1489710" h="1564639">
                  <a:moveTo>
                    <a:pt x="1487541" y="1187196"/>
                  </a:moveTo>
                  <a:lnTo>
                    <a:pt x="1481186" y="1187196"/>
                  </a:lnTo>
                  <a:lnTo>
                    <a:pt x="1481155" y="1206246"/>
                  </a:lnTo>
                  <a:lnTo>
                    <a:pt x="1487510" y="1206246"/>
                  </a:lnTo>
                  <a:lnTo>
                    <a:pt x="1487541" y="1187196"/>
                  </a:lnTo>
                  <a:close/>
                </a:path>
                <a:path w="1489710" h="1564639">
                  <a:moveTo>
                    <a:pt x="6967" y="1206246"/>
                  </a:moveTo>
                  <a:lnTo>
                    <a:pt x="336" y="1206246"/>
                  </a:lnTo>
                  <a:lnTo>
                    <a:pt x="326" y="1212596"/>
                  </a:lnTo>
                  <a:lnTo>
                    <a:pt x="6951" y="1212596"/>
                  </a:lnTo>
                  <a:lnTo>
                    <a:pt x="6967" y="1206246"/>
                  </a:lnTo>
                  <a:close/>
                </a:path>
                <a:path w="1489710" h="1564639">
                  <a:moveTo>
                    <a:pt x="1487510" y="1206246"/>
                  </a:moveTo>
                  <a:lnTo>
                    <a:pt x="1481155" y="1206246"/>
                  </a:lnTo>
                  <a:lnTo>
                    <a:pt x="1481145" y="1212596"/>
                  </a:lnTo>
                  <a:lnTo>
                    <a:pt x="1487500" y="1212596"/>
                  </a:lnTo>
                  <a:lnTo>
                    <a:pt x="1487510" y="1206246"/>
                  </a:lnTo>
                  <a:close/>
                </a:path>
                <a:path w="1489710" h="1564639">
                  <a:moveTo>
                    <a:pt x="6951" y="1212596"/>
                  </a:moveTo>
                  <a:lnTo>
                    <a:pt x="326" y="1212596"/>
                  </a:lnTo>
                  <a:lnTo>
                    <a:pt x="295" y="1231646"/>
                  </a:lnTo>
                  <a:lnTo>
                    <a:pt x="6904" y="1231646"/>
                  </a:lnTo>
                  <a:lnTo>
                    <a:pt x="6951" y="1212596"/>
                  </a:lnTo>
                  <a:close/>
                </a:path>
                <a:path w="1489710" h="1564639">
                  <a:moveTo>
                    <a:pt x="1487500" y="1212596"/>
                  </a:moveTo>
                  <a:lnTo>
                    <a:pt x="1481145" y="1212596"/>
                  </a:lnTo>
                  <a:lnTo>
                    <a:pt x="1481113" y="1231646"/>
                  </a:lnTo>
                  <a:lnTo>
                    <a:pt x="1487469" y="1231646"/>
                  </a:lnTo>
                  <a:lnTo>
                    <a:pt x="1487500" y="1212596"/>
                  </a:lnTo>
                  <a:close/>
                </a:path>
                <a:path w="1489710" h="1564639">
                  <a:moveTo>
                    <a:pt x="6904" y="1231646"/>
                  </a:moveTo>
                  <a:lnTo>
                    <a:pt x="295" y="1231646"/>
                  </a:lnTo>
                  <a:lnTo>
                    <a:pt x="284" y="1237996"/>
                  </a:lnTo>
                  <a:lnTo>
                    <a:pt x="6889" y="1237996"/>
                  </a:lnTo>
                  <a:lnTo>
                    <a:pt x="6904" y="1231646"/>
                  </a:lnTo>
                  <a:close/>
                </a:path>
                <a:path w="1489710" h="1564639">
                  <a:moveTo>
                    <a:pt x="1487469" y="1231646"/>
                  </a:moveTo>
                  <a:lnTo>
                    <a:pt x="1481113" y="1231646"/>
                  </a:lnTo>
                  <a:lnTo>
                    <a:pt x="1481103" y="1237996"/>
                  </a:lnTo>
                  <a:lnTo>
                    <a:pt x="1487459" y="1237996"/>
                  </a:lnTo>
                  <a:lnTo>
                    <a:pt x="1487469" y="1231646"/>
                  </a:lnTo>
                  <a:close/>
                </a:path>
                <a:path w="1489710" h="1564639">
                  <a:moveTo>
                    <a:pt x="6889" y="1237996"/>
                  </a:moveTo>
                  <a:lnTo>
                    <a:pt x="284" y="1237996"/>
                  </a:lnTo>
                  <a:lnTo>
                    <a:pt x="254" y="1257046"/>
                  </a:lnTo>
                  <a:lnTo>
                    <a:pt x="6842" y="1257046"/>
                  </a:lnTo>
                  <a:lnTo>
                    <a:pt x="6889" y="1237996"/>
                  </a:lnTo>
                  <a:close/>
                </a:path>
                <a:path w="1489710" h="1564639">
                  <a:moveTo>
                    <a:pt x="1487459" y="1237996"/>
                  </a:moveTo>
                  <a:lnTo>
                    <a:pt x="1481103" y="1237996"/>
                  </a:lnTo>
                  <a:lnTo>
                    <a:pt x="1481072" y="1257046"/>
                  </a:lnTo>
                  <a:lnTo>
                    <a:pt x="1487428" y="1257046"/>
                  </a:lnTo>
                  <a:lnTo>
                    <a:pt x="1487459" y="1237996"/>
                  </a:lnTo>
                  <a:close/>
                </a:path>
                <a:path w="1489710" h="1564639">
                  <a:moveTo>
                    <a:pt x="6842" y="1257046"/>
                  </a:moveTo>
                  <a:lnTo>
                    <a:pt x="254" y="1257046"/>
                  </a:lnTo>
                  <a:lnTo>
                    <a:pt x="212" y="1282446"/>
                  </a:lnTo>
                  <a:lnTo>
                    <a:pt x="6779" y="1282446"/>
                  </a:lnTo>
                  <a:lnTo>
                    <a:pt x="6842" y="1257046"/>
                  </a:lnTo>
                  <a:close/>
                </a:path>
                <a:path w="1489710" h="1564639">
                  <a:moveTo>
                    <a:pt x="1487428" y="1257046"/>
                  </a:moveTo>
                  <a:lnTo>
                    <a:pt x="1481072" y="1257046"/>
                  </a:lnTo>
                  <a:lnTo>
                    <a:pt x="1481030" y="1282446"/>
                  </a:lnTo>
                  <a:lnTo>
                    <a:pt x="1487386" y="1282446"/>
                  </a:lnTo>
                  <a:lnTo>
                    <a:pt x="1487428" y="1257046"/>
                  </a:lnTo>
                  <a:close/>
                </a:path>
                <a:path w="1489710" h="1564639">
                  <a:moveTo>
                    <a:pt x="6779" y="1282446"/>
                  </a:moveTo>
                  <a:lnTo>
                    <a:pt x="212" y="1282446"/>
                  </a:lnTo>
                  <a:lnTo>
                    <a:pt x="202" y="1288796"/>
                  </a:lnTo>
                  <a:lnTo>
                    <a:pt x="6764" y="1288796"/>
                  </a:lnTo>
                  <a:lnTo>
                    <a:pt x="6779" y="1282446"/>
                  </a:lnTo>
                  <a:close/>
                </a:path>
                <a:path w="1489710" h="1564639">
                  <a:moveTo>
                    <a:pt x="1487386" y="1282446"/>
                  </a:moveTo>
                  <a:lnTo>
                    <a:pt x="1481030" y="1282446"/>
                  </a:lnTo>
                  <a:lnTo>
                    <a:pt x="1481020" y="1288796"/>
                  </a:lnTo>
                  <a:lnTo>
                    <a:pt x="1487376" y="1288796"/>
                  </a:lnTo>
                  <a:lnTo>
                    <a:pt x="1487386" y="1282446"/>
                  </a:lnTo>
                  <a:close/>
                </a:path>
                <a:path w="1489710" h="1564639">
                  <a:moveTo>
                    <a:pt x="6764" y="1288796"/>
                  </a:moveTo>
                  <a:lnTo>
                    <a:pt x="202" y="1288796"/>
                  </a:lnTo>
                  <a:lnTo>
                    <a:pt x="192" y="1295146"/>
                  </a:lnTo>
                  <a:lnTo>
                    <a:pt x="6748" y="1295146"/>
                  </a:lnTo>
                  <a:lnTo>
                    <a:pt x="6764" y="1288796"/>
                  </a:lnTo>
                  <a:close/>
                </a:path>
                <a:path w="1489710" h="1564639">
                  <a:moveTo>
                    <a:pt x="1487376" y="1288796"/>
                  </a:moveTo>
                  <a:lnTo>
                    <a:pt x="1481020" y="1288796"/>
                  </a:lnTo>
                  <a:lnTo>
                    <a:pt x="1481009" y="1295146"/>
                  </a:lnTo>
                  <a:lnTo>
                    <a:pt x="1487366" y="1295146"/>
                  </a:lnTo>
                  <a:lnTo>
                    <a:pt x="1487376" y="1288796"/>
                  </a:lnTo>
                  <a:close/>
                </a:path>
                <a:path w="1489710" h="1564639">
                  <a:moveTo>
                    <a:pt x="6748" y="1295146"/>
                  </a:moveTo>
                  <a:lnTo>
                    <a:pt x="192" y="1295146"/>
                  </a:lnTo>
                  <a:lnTo>
                    <a:pt x="119" y="1339596"/>
                  </a:lnTo>
                  <a:lnTo>
                    <a:pt x="6639" y="1339596"/>
                  </a:lnTo>
                  <a:lnTo>
                    <a:pt x="6748" y="1295146"/>
                  </a:lnTo>
                  <a:close/>
                </a:path>
                <a:path w="1489710" h="1564639">
                  <a:moveTo>
                    <a:pt x="1487366" y="1295146"/>
                  </a:moveTo>
                  <a:lnTo>
                    <a:pt x="1481009" y="1295146"/>
                  </a:lnTo>
                  <a:lnTo>
                    <a:pt x="1480936" y="1339596"/>
                  </a:lnTo>
                  <a:lnTo>
                    <a:pt x="1487293" y="1339596"/>
                  </a:lnTo>
                  <a:lnTo>
                    <a:pt x="1487366" y="1295146"/>
                  </a:lnTo>
                  <a:close/>
                </a:path>
                <a:path w="1489710" h="1564639">
                  <a:moveTo>
                    <a:pt x="6639" y="1339596"/>
                  </a:moveTo>
                  <a:lnTo>
                    <a:pt x="119" y="1339596"/>
                  </a:lnTo>
                  <a:lnTo>
                    <a:pt x="99" y="1352296"/>
                  </a:lnTo>
                  <a:lnTo>
                    <a:pt x="6608" y="1352296"/>
                  </a:lnTo>
                  <a:lnTo>
                    <a:pt x="6639" y="1339596"/>
                  </a:lnTo>
                  <a:close/>
                </a:path>
                <a:path w="1489710" h="1564639">
                  <a:moveTo>
                    <a:pt x="1487293" y="1339596"/>
                  </a:moveTo>
                  <a:lnTo>
                    <a:pt x="1480936" y="1339596"/>
                  </a:lnTo>
                  <a:lnTo>
                    <a:pt x="1480915" y="1352296"/>
                  </a:lnTo>
                  <a:lnTo>
                    <a:pt x="1487273" y="1352296"/>
                  </a:lnTo>
                  <a:lnTo>
                    <a:pt x="1487293" y="1339596"/>
                  </a:lnTo>
                  <a:close/>
                </a:path>
                <a:path w="1489710" h="1564639">
                  <a:moveTo>
                    <a:pt x="6608" y="1352296"/>
                  </a:moveTo>
                  <a:lnTo>
                    <a:pt x="99" y="1352296"/>
                  </a:lnTo>
                  <a:lnTo>
                    <a:pt x="78" y="1364996"/>
                  </a:lnTo>
                  <a:lnTo>
                    <a:pt x="6576" y="1364996"/>
                  </a:lnTo>
                  <a:lnTo>
                    <a:pt x="6608" y="1352296"/>
                  </a:lnTo>
                  <a:close/>
                </a:path>
                <a:path w="1489710" h="1564639">
                  <a:moveTo>
                    <a:pt x="1487273" y="1352296"/>
                  </a:moveTo>
                  <a:lnTo>
                    <a:pt x="1480915" y="1352296"/>
                  </a:lnTo>
                  <a:lnTo>
                    <a:pt x="1480895" y="1364996"/>
                  </a:lnTo>
                  <a:lnTo>
                    <a:pt x="1487252" y="1364996"/>
                  </a:lnTo>
                  <a:lnTo>
                    <a:pt x="1487273" y="1352296"/>
                  </a:lnTo>
                  <a:close/>
                </a:path>
                <a:path w="1489710" h="1564639">
                  <a:moveTo>
                    <a:pt x="6576" y="1364996"/>
                  </a:moveTo>
                  <a:lnTo>
                    <a:pt x="78" y="1364996"/>
                  </a:lnTo>
                  <a:lnTo>
                    <a:pt x="57" y="1377696"/>
                  </a:lnTo>
                  <a:lnTo>
                    <a:pt x="6545" y="1377696"/>
                  </a:lnTo>
                  <a:lnTo>
                    <a:pt x="6576" y="1364996"/>
                  </a:lnTo>
                  <a:close/>
                </a:path>
                <a:path w="1489710" h="1564639">
                  <a:moveTo>
                    <a:pt x="1487252" y="1364996"/>
                  </a:moveTo>
                  <a:lnTo>
                    <a:pt x="1480895" y="1364996"/>
                  </a:lnTo>
                  <a:lnTo>
                    <a:pt x="1480874" y="1377696"/>
                  </a:lnTo>
                  <a:lnTo>
                    <a:pt x="1487231" y="1377696"/>
                  </a:lnTo>
                  <a:lnTo>
                    <a:pt x="1487252" y="1364996"/>
                  </a:lnTo>
                  <a:close/>
                </a:path>
                <a:path w="1489710" h="1564639">
                  <a:moveTo>
                    <a:pt x="6545" y="1377696"/>
                  </a:moveTo>
                  <a:lnTo>
                    <a:pt x="57" y="1377696"/>
                  </a:lnTo>
                  <a:lnTo>
                    <a:pt x="37" y="1390396"/>
                  </a:lnTo>
                  <a:lnTo>
                    <a:pt x="6514" y="1390396"/>
                  </a:lnTo>
                  <a:lnTo>
                    <a:pt x="6545" y="1377696"/>
                  </a:lnTo>
                  <a:close/>
                </a:path>
                <a:path w="1489710" h="1564639">
                  <a:moveTo>
                    <a:pt x="1487231" y="1377696"/>
                  </a:moveTo>
                  <a:lnTo>
                    <a:pt x="1480874" y="1377696"/>
                  </a:lnTo>
                  <a:lnTo>
                    <a:pt x="1480853" y="1390396"/>
                  </a:lnTo>
                  <a:lnTo>
                    <a:pt x="1487211" y="1390396"/>
                  </a:lnTo>
                  <a:lnTo>
                    <a:pt x="1487231" y="1377696"/>
                  </a:lnTo>
                  <a:close/>
                </a:path>
                <a:path w="1489710" h="1564639">
                  <a:moveTo>
                    <a:pt x="6514" y="1390396"/>
                  </a:moveTo>
                  <a:lnTo>
                    <a:pt x="37" y="1390396"/>
                  </a:lnTo>
                  <a:lnTo>
                    <a:pt x="16" y="1403096"/>
                  </a:lnTo>
                  <a:lnTo>
                    <a:pt x="6483" y="1403096"/>
                  </a:lnTo>
                  <a:lnTo>
                    <a:pt x="6514" y="1390396"/>
                  </a:lnTo>
                  <a:close/>
                </a:path>
                <a:path w="1489710" h="1564639">
                  <a:moveTo>
                    <a:pt x="1487211" y="1390396"/>
                  </a:moveTo>
                  <a:lnTo>
                    <a:pt x="1480853" y="1390396"/>
                  </a:lnTo>
                  <a:lnTo>
                    <a:pt x="1480832" y="1403096"/>
                  </a:lnTo>
                  <a:lnTo>
                    <a:pt x="1487190" y="1403096"/>
                  </a:lnTo>
                  <a:lnTo>
                    <a:pt x="1487211" y="1390396"/>
                  </a:lnTo>
                  <a:close/>
                </a:path>
                <a:path w="1489710" h="1564639">
                  <a:moveTo>
                    <a:pt x="6483" y="1403096"/>
                  </a:moveTo>
                  <a:lnTo>
                    <a:pt x="16" y="1403096"/>
                  </a:lnTo>
                  <a:lnTo>
                    <a:pt x="0" y="1413256"/>
                  </a:lnTo>
                  <a:lnTo>
                    <a:pt x="1028" y="1413256"/>
                  </a:lnTo>
                  <a:lnTo>
                    <a:pt x="1028" y="1414526"/>
                  </a:lnTo>
                  <a:lnTo>
                    <a:pt x="2298" y="1414526"/>
                  </a:lnTo>
                  <a:lnTo>
                    <a:pt x="2298" y="1415796"/>
                  </a:lnTo>
                  <a:lnTo>
                    <a:pt x="6451" y="1415796"/>
                  </a:lnTo>
                  <a:lnTo>
                    <a:pt x="6483" y="1403096"/>
                  </a:lnTo>
                  <a:close/>
                </a:path>
                <a:path w="1489710" h="1564639">
                  <a:moveTo>
                    <a:pt x="1487190" y="1403096"/>
                  </a:moveTo>
                  <a:lnTo>
                    <a:pt x="1480832" y="1403096"/>
                  </a:lnTo>
                  <a:lnTo>
                    <a:pt x="1480811" y="1415796"/>
                  </a:lnTo>
                  <a:lnTo>
                    <a:pt x="1487169" y="1415796"/>
                  </a:lnTo>
                  <a:lnTo>
                    <a:pt x="1487190" y="1403096"/>
                  </a:lnTo>
                  <a:close/>
                </a:path>
                <a:path w="1489710" h="1564639">
                  <a:moveTo>
                    <a:pt x="1486928" y="1415796"/>
                  </a:moveTo>
                  <a:lnTo>
                    <a:pt x="1480811" y="1415796"/>
                  </a:lnTo>
                  <a:lnTo>
                    <a:pt x="1480801" y="1422146"/>
                  </a:lnTo>
                  <a:lnTo>
                    <a:pt x="1483118" y="1422146"/>
                  </a:lnTo>
                  <a:lnTo>
                    <a:pt x="1483118" y="1420876"/>
                  </a:lnTo>
                  <a:lnTo>
                    <a:pt x="1484388" y="1420876"/>
                  </a:lnTo>
                  <a:lnTo>
                    <a:pt x="1484388" y="1419606"/>
                  </a:lnTo>
                  <a:lnTo>
                    <a:pt x="1485658" y="1419606"/>
                  </a:lnTo>
                  <a:lnTo>
                    <a:pt x="1485658" y="1418336"/>
                  </a:lnTo>
                  <a:lnTo>
                    <a:pt x="1486928" y="1418336"/>
                  </a:lnTo>
                  <a:lnTo>
                    <a:pt x="1486928" y="1415796"/>
                  </a:lnTo>
                  <a:close/>
                </a:path>
                <a:path w="1489710" h="1564639">
                  <a:moveTo>
                    <a:pt x="6451" y="1415796"/>
                  </a:moveTo>
                  <a:lnTo>
                    <a:pt x="3568" y="1415796"/>
                  </a:lnTo>
                  <a:lnTo>
                    <a:pt x="3568" y="1418336"/>
                  </a:lnTo>
                  <a:lnTo>
                    <a:pt x="4838" y="1418336"/>
                  </a:lnTo>
                  <a:lnTo>
                    <a:pt x="4838" y="1419606"/>
                  </a:lnTo>
                  <a:lnTo>
                    <a:pt x="6108" y="1419606"/>
                  </a:lnTo>
                  <a:lnTo>
                    <a:pt x="6108" y="1420876"/>
                  </a:lnTo>
                  <a:lnTo>
                    <a:pt x="6439" y="1420876"/>
                  </a:lnTo>
                  <a:lnTo>
                    <a:pt x="6451" y="1415796"/>
                  </a:lnTo>
                  <a:close/>
                </a:path>
                <a:path w="1489710" h="1564639">
                  <a:moveTo>
                    <a:pt x="1481848" y="1422273"/>
                  </a:moveTo>
                  <a:lnTo>
                    <a:pt x="1480801" y="1422273"/>
                  </a:lnTo>
                  <a:lnTo>
                    <a:pt x="1480797" y="1424813"/>
                  </a:lnTo>
                  <a:lnTo>
                    <a:pt x="1481848" y="1424813"/>
                  </a:lnTo>
                  <a:lnTo>
                    <a:pt x="1481848" y="1422273"/>
                  </a:lnTo>
                  <a:close/>
                </a:path>
                <a:path w="1489710" h="1564639">
                  <a:moveTo>
                    <a:pt x="1343418" y="1561850"/>
                  </a:moveTo>
                  <a:lnTo>
                    <a:pt x="148348" y="1561850"/>
                  </a:lnTo>
                  <a:lnTo>
                    <a:pt x="148348" y="1562104"/>
                  </a:lnTo>
                  <a:lnTo>
                    <a:pt x="1340878" y="1564136"/>
                  </a:lnTo>
                  <a:lnTo>
                    <a:pt x="1340878" y="1563120"/>
                  </a:lnTo>
                  <a:lnTo>
                    <a:pt x="1343418" y="1563120"/>
                  </a:lnTo>
                  <a:lnTo>
                    <a:pt x="1343418" y="1561850"/>
                  </a:lnTo>
                  <a:close/>
                </a:path>
                <a:path w="1489710" h="1564639">
                  <a:moveTo>
                    <a:pt x="1344688" y="1560580"/>
                  </a:moveTo>
                  <a:lnTo>
                    <a:pt x="145808" y="1560580"/>
                  </a:lnTo>
                  <a:lnTo>
                    <a:pt x="145808" y="1561850"/>
                  </a:lnTo>
                  <a:lnTo>
                    <a:pt x="1344688" y="1561850"/>
                  </a:lnTo>
                  <a:lnTo>
                    <a:pt x="1344688" y="1560580"/>
                  </a:lnTo>
                  <a:close/>
                </a:path>
                <a:path w="1489710" h="1564639">
                  <a:moveTo>
                    <a:pt x="1345958" y="1559310"/>
                  </a:moveTo>
                  <a:lnTo>
                    <a:pt x="144538" y="1559310"/>
                  </a:lnTo>
                  <a:lnTo>
                    <a:pt x="144538" y="1560580"/>
                  </a:lnTo>
                  <a:lnTo>
                    <a:pt x="1345958" y="1560580"/>
                  </a:lnTo>
                  <a:lnTo>
                    <a:pt x="1345958" y="1559310"/>
                  </a:lnTo>
                  <a:close/>
                </a:path>
                <a:path w="1489710" h="1564639">
                  <a:moveTo>
                    <a:pt x="1347228" y="1558040"/>
                  </a:moveTo>
                  <a:lnTo>
                    <a:pt x="143268" y="1558040"/>
                  </a:lnTo>
                  <a:lnTo>
                    <a:pt x="143268" y="1559310"/>
                  </a:lnTo>
                  <a:lnTo>
                    <a:pt x="1347228" y="1559310"/>
                  </a:lnTo>
                  <a:lnTo>
                    <a:pt x="1347228" y="1558040"/>
                  </a:lnTo>
                  <a:close/>
                </a:path>
                <a:path w="1489710" h="1564639">
                  <a:moveTo>
                    <a:pt x="139458" y="1555754"/>
                  </a:moveTo>
                  <a:lnTo>
                    <a:pt x="139458" y="1556770"/>
                  </a:lnTo>
                  <a:lnTo>
                    <a:pt x="140728" y="1556770"/>
                  </a:lnTo>
                  <a:lnTo>
                    <a:pt x="140728" y="1558040"/>
                  </a:lnTo>
                  <a:lnTo>
                    <a:pt x="1349768" y="1558040"/>
                  </a:lnTo>
                  <a:lnTo>
                    <a:pt x="139458" y="1555754"/>
                  </a:lnTo>
                  <a:close/>
                </a:path>
              </a:pathLst>
            </a:custGeom>
            <a:solidFill>
              <a:srgbClr val="6D6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023691" y="977011"/>
              <a:ext cx="1477010" cy="1551940"/>
            </a:xfrm>
            <a:custGeom>
              <a:avLst/>
              <a:gdLst/>
              <a:ahLst/>
              <a:cxnLst/>
              <a:rect l="l" t="t" r="r" b="b"/>
              <a:pathLst>
                <a:path w="1477010" h="1551939">
                  <a:moveTo>
                    <a:pt x="1353488" y="8636"/>
                  </a:moveTo>
                  <a:lnTo>
                    <a:pt x="1352218" y="8636"/>
                  </a:lnTo>
                  <a:lnTo>
                    <a:pt x="1352218" y="9525"/>
                  </a:lnTo>
                  <a:lnTo>
                    <a:pt x="1353488" y="9525"/>
                  </a:lnTo>
                  <a:lnTo>
                    <a:pt x="1353488" y="8636"/>
                  </a:lnTo>
                  <a:close/>
                </a:path>
                <a:path w="1477010" h="1551939">
                  <a:moveTo>
                    <a:pt x="1350948" y="6096"/>
                  </a:moveTo>
                  <a:lnTo>
                    <a:pt x="126668" y="6096"/>
                  </a:lnTo>
                  <a:lnTo>
                    <a:pt x="126668" y="6350"/>
                  </a:lnTo>
                  <a:lnTo>
                    <a:pt x="983495" y="8636"/>
                  </a:lnTo>
                  <a:lnTo>
                    <a:pt x="1350948" y="8636"/>
                  </a:lnTo>
                  <a:lnTo>
                    <a:pt x="1350948" y="6096"/>
                  </a:lnTo>
                  <a:close/>
                </a:path>
                <a:path w="1477010" h="1551939">
                  <a:moveTo>
                    <a:pt x="129208" y="4699"/>
                  </a:moveTo>
                  <a:lnTo>
                    <a:pt x="127938" y="4699"/>
                  </a:lnTo>
                  <a:lnTo>
                    <a:pt x="127938" y="6096"/>
                  </a:lnTo>
                  <a:lnTo>
                    <a:pt x="129208" y="6096"/>
                  </a:lnTo>
                  <a:lnTo>
                    <a:pt x="129208" y="4699"/>
                  </a:lnTo>
                  <a:close/>
                </a:path>
                <a:path w="1477010" h="1551939">
                  <a:moveTo>
                    <a:pt x="1349678" y="4699"/>
                  </a:moveTo>
                  <a:lnTo>
                    <a:pt x="1347138" y="4699"/>
                  </a:lnTo>
                  <a:lnTo>
                    <a:pt x="1347138" y="6096"/>
                  </a:lnTo>
                  <a:lnTo>
                    <a:pt x="1349678" y="6096"/>
                  </a:lnTo>
                  <a:lnTo>
                    <a:pt x="1349678" y="4699"/>
                  </a:lnTo>
                  <a:close/>
                </a:path>
                <a:path w="1477010" h="1551939">
                  <a:moveTo>
                    <a:pt x="133018" y="2286"/>
                  </a:moveTo>
                  <a:lnTo>
                    <a:pt x="131748" y="2286"/>
                  </a:lnTo>
                  <a:lnTo>
                    <a:pt x="131748" y="4699"/>
                  </a:lnTo>
                  <a:lnTo>
                    <a:pt x="1345868" y="4699"/>
                  </a:lnTo>
                  <a:lnTo>
                    <a:pt x="1345868" y="3556"/>
                  </a:lnTo>
                  <a:lnTo>
                    <a:pt x="133018" y="3556"/>
                  </a:lnTo>
                  <a:lnTo>
                    <a:pt x="133018" y="2286"/>
                  </a:lnTo>
                  <a:close/>
                </a:path>
                <a:path w="1477010" h="1551939">
                  <a:moveTo>
                    <a:pt x="1345868" y="3175"/>
                  </a:moveTo>
                  <a:lnTo>
                    <a:pt x="1344598" y="3175"/>
                  </a:lnTo>
                  <a:lnTo>
                    <a:pt x="1344598" y="3556"/>
                  </a:lnTo>
                  <a:lnTo>
                    <a:pt x="1345868" y="3556"/>
                  </a:lnTo>
                  <a:lnTo>
                    <a:pt x="1345868" y="3175"/>
                  </a:lnTo>
                  <a:close/>
                </a:path>
                <a:path w="1477010" h="1551939">
                  <a:moveTo>
                    <a:pt x="134288" y="0"/>
                  </a:moveTo>
                  <a:lnTo>
                    <a:pt x="134288" y="2286"/>
                  </a:lnTo>
                  <a:lnTo>
                    <a:pt x="985612" y="2286"/>
                  </a:lnTo>
                  <a:lnTo>
                    <a:pt x="134288" y="0"/>
                  </a:lnTo>
                  <a:close/>
                </a:path>
                <a:path w="1477010" h="1551939">
                  <a:moveTo>
                    <a:pt x="9318" y="211836"/>
                  </a:moveTo>
                  <a:lnTo>
                    <a:pt x="2957" y="211836"/>
                  </a:lnTo>
                  <a:lnTo>
                    <a:pt x="2932" y="221869"/>
                  </a:lnTo>
                  <a:lnTo>
                    <a:pt x="9293" y="221869"/>
                  </a:lnTo>
                  <a:lnTo>
                    <a:pt x="9318" y="211836"/>
                  </a:lnTo>
                  <a:close/>
                </a:path>
                <a:path w="1477010" h="1551939">
                  <a:moveTo>
                    <a:pt x="1476337" y="211836"/>
                  </a:moveTo>
                  <a:lnTo>
                    <a:pt x="1469827" y="211836"/>
                  </a:lnTo>
                  <a:lnTo>
                    <a:pt x="1469802" y="221869"/>
                  </a:lnTo>
                  <a:lnTo>
                    <a:pt x="1476320" y="221869"/>
                  </a:lnTo>
                  <a:lnTo>
                    <a:pt x="1476337" y="211836"/>
                  </a:lnTo>
                  <a:close/>
                </a:path>
                <a:path w="1477010" h="1551939">
                  <a:moveTo>
                    <a:pt x="9327" y="208026"/>
                  </a:moveTo>
                  <a:lnTo>
                    <a:pt x="2966" y="208026"/>
                  </a:lnTo>
                  <a:lnTo>
                    <a:pt x="2957" y="211709"/>
                  </a:lnTo>
                  <a:lnTo>
                    <a:pt x="9318" y="211709"/>
                  </a:lnTo>
                  <a:lnTo>
                    <a:pt x="9327" y="208026"/>
                  </a:lnTo>
                  <a:close/>
                </a:path>
                <a:path w="1477010" h="1551939">
                  <a:moveTo>
                    <a:pt x="1476343" y="208026"/>
                  </a:moveTo>
                  <a:lnTo>
                    <a:pt x="1469837" y="208026"/>
                  </a:lnTo>
                  <a:lnTo>
                    <a:pt x="1469827" y="211709"/>
                  </a:lnTo>
                  <a:lnTo>
                    <a:pt x="1476337" y="211709"/>
                  </a:lnTo>
                  <a:lnTo>
                    <a:pt x="1476343" y="208026"/>
                  </a:lnTo>
                  <a:close/>
                </a:path>
                <a:path w="1477010" h="1551939">
                  <a:moveTo>
                    <a:pt x="9350" y="199136"/>
                  </a:moveTo>
                  <a:lnTo>
                    <a:pt x="2988" y="199136"/>
                  </a:lnTo>
                  <a:lnTo>
                    <a:pt x="2966" y="207899"/>
                  </a:lnTo>
                  <a:lnTo>
                    <a:pt x="9328" y="207899"/>
                  </a:lnTo>
                  <a:lnTo>
                    <a:pt x="9350" y="199136"/>
                  </a:lnTo>
                  <a:close/>
                </a:path>
                <a:path w="1477010" h="1551939">
                  <a:moveTo>
                    <a:pt x="1476357" y="199136"/>
                  </a:moveTo>
                  <a:lnTo>
                    <a:pt x="1469859" y="199136"/>
                  </a:lnTo>
                  <a:lnTo>
                    <a:pt x="1469837" y="207899"/>
                  </a:lnTo>
                  <a:lnTo>
                    <a:pt x="1476343" y="207899"/>
                  </a:lnTo>
                  <a:lnTo>
                    <a:pt x="1476357" y="199136"/>
                  </a:lnTo>
                  <a:close/>
                </a:path>
                <a:path w="1477010" h="1551939">
                  <a:moveTo>
                    <a:pt x="9359" y="195326"/>
                  </a:moveTo>
                  <a:lnTo>
                    <a:pt x="2997" y="195326"/>
                  </a:lnTo>
                  <a:lnTo>
                    <a:pt x="2988" y="199009"/>
                  </a:lnTo>
                  <a:lnTo>
                    <a:pt x="9350" y="199009"/>
                  </a:lnTo>
                  <a:lnTo>
                    <a:pt x="9359" y="195326"/>
                  </a:lnTo>
                  <a:close/>
                </a:path>
                <a:path w="1477010" h="1551939">
                  <a:moveTo>
                    <a:pt x="1476364" y="195326"/>
                  </a:moveTo>
                  <a:lnTo>
                    <a:pt x="1469868" y="195326"/>
                  </a:lnTo>
                  <a:lnTo>
                    <a:pt x="1469859" y="199009"/>
                  </a:lnTo>
                  <a:lnTo>
                    <a:pt x="1476358" y="199009"/>
                  </a:lnTo>
                  <a:lnTo>
                    <a:pt x="1476364" y="195326"/>
                  </a:lnTo>
                  <a:close/>
                </a:path>
                <a:path w="1477010" h="1551939">
                  <a:moveTo>
                    <a:pt x="9381" y="186436"/>
                  </a:moveTo>
                  <a:lnTo>
                    <a:pt x="3019" y="186436"/>
                  </a:lnTo>
                  <a:lnTo>
                    <a:pt x="2998" y="195199"/>
                  </a:lnTo>
                  <a:lnTo>
                    <a:pt x="9359" y="195199"/>
                  </a:lnTo>
                  <a:lnTo>
                    <a:pt x="9381" y="186436"/>
                  </a:lnTo>
                  <a:close/>
                </a:path>
                <a:path w="1477010" h="1551939">
                  <a:moveTo>
                    <a:pt x="1476378" y="186436"/>
                  </a:moveTo>
                  <a:lnTo>
                    <a:pt x="1469890" y="186436"/>
                  </a:lnTo>
                  <a:lnTo>
                    <a:pt x="1469868" y="195199"/>
                  </a:lnTo>
                  <a:lnTo>
                    <a:pt x="1476364" y="195199"/>
                  </a:lnTo>
                  <a:lnTo>
                    <a:pt x="1476378" y="186436"/>
                  </a:lnTo>
                  <a:close/>
                </a:path>
                <a:path w="1477010" h="1551939">
                  <a:moveTo>
                    <a:pt x="9390" y="182626"/>
                  </a:moveTo>
                  <a:lnTo>
                    <a:pt x="3028" y="182626"/>
                  </a:lnTo>
                  <a:lnTo>
                    <a:pt x="3019" y="186309"/>
                  </a:lnTo>
                  <a:lnTo>
                    <a:pt x="9381" y="186309"/>
                  </a:lnTo>
                  <a:lnTo>
                    <a:pt x="9390" y="182626"/>
                  </a:lnTo>
                  <a:close/>
                </a:path>
                <a:path w="1477010" h="1551939">
                  <a:moveTo>
                    <a:pt x="1476384" y="182626"/>
                  </a:moveTo>
                  <a:lnTo>
                    <a:pt x="1469900" y="182626"/>
                  </a:lnTo>
                  <a:lnTo>
                    <a:pt x="1469890" y="186309"/>
                  </a:lnTo>
                  <a:lnTo>
                    <a:pt x="1476378" y="186309"/>
                  </a:lnTo>
                  <a:lnTo>
                    <a:pt x="1476384" y="182626"/>
                  </a:lnTo>
                  <a:close/>
                </a:path>
                <a:path w="1477010" h="1551939">
                  <a:moveTo>
                    <a:pt x="9413" y="173736"/>
                  </a:moveTo>
                  <a:lnTo>
                    <a:pt x="3050" y="173736"/>
                  </a:lnTo>
                  <a:lnTo>
                    <a:pt x="3029" y="182499"/>
                  </a:lnTo>
                  <a:lnTo>
                    <a:pt x="9391" y="182499"/>
                  </a:lnTo>
                  <a:lnTo>
                    <a:pt x="9413" y="173736"/>
                  </a:lnTo>
                  <a:close/>
                </a:path>
                <a:path w="1477010" h="1551939">
                  <a:moveTo>
                    <a:pt x="1476399" y="173736"/>
                  </a:moveTo>
                  <a:lnTo>
                    <a:pt x="1469922" y="173736"/>
                  </a:lnTo>
                  <a:lnTo>
                    <a:pt x="1469900" y="182499"/>
                  </a:lnTo>
                  <a:lnTo>
                    <a:pt x="1476385" y="182499"/>
                  </a:lnTo>
                  <a:lnTo>
                    <a:pt x="1476399" y="173736"/>
                  </a:lnTo>
                  <a:close/>
                </a:path>
                <a:path w="1477010" h="1551939">
                  <a:moveTo>
                    <a:pt x="9422" y="169926"/>
                  </a:moveTo>
                  <a:lnTo>
                    <a:pt x="3060" y="169926"/>
                  </a:lnTo>
                  <a:lnTo>
                    <a:pt x="3051" y="173609"/>
                  </a:lnTo>
                  <a:lnTo>
                    <a:pt x="9413" y="173609"/>
                  </a:lnTo>
                  <a:lnTo>
                    <a:pt x="9422" y="169926"/>
                  </a:lnTo>
                  <a:close/>
                </a:path>
                <a:path w="1477010" h="1551939">
                  <a:moveTo>
                    <a:pt x="1476405" y="169926"/>
                  </a:moveTo>
                  <a:lnTo>
                    <a:pt x="1469931" y="169926"/>
                  </a:lnTo>
                  <a:lnTo>
                    <a:pt x="1469922" y="173609"/>
                  </a:lnTo>
                  <a:lnTo>
                    <a:pt x="1476399" y="173609"/>
                  </a:lnTo>
                  <a:lnTo>
                    <a:pt x="1476405" y="169926"/>
                  </a:lnTo>
                  <a:close/>
                </a:path>
                <a:path w="1477010" h="1551939">
                  <a:moveTo>
                    <a:pt x="9444" y="161036"/>
                  </a:moveTo>
                  <a:lnTo>
                    <a:pt x="3082" y="161036"/>
                  </a:lnTo>
                  <a:lnTo>
                    <a:pt x="3060" y="169799"/>
                  </a:lnTo>
                  <a:lnTo>
                    <a:pt x="9422" y="169799"/>
                  </a:lnTo>
                  <a:lnTo>
                    <a:pt x="9444" y="161036"/>
                  </a:lnTo>
                  <a:close/>
                </a:path>
                <a:path w="1477010" h="1551939">
                  <a:moveTo>
                    <a:pt x="1476420" y="161036"/>
                  </a:moveTo>
                  <a:lnTo>
                    <a:pt x="1469953" y="161036"/>
                  </a:lnTo>
                  <a:lnTo>
                    <a:pt x="1469931" y="169799"/>
                  </a:lnTo>
                  <a:lnTo>
                    <a:pt x="1476406" y="169799"/>
                  </a:lnTo>
                  <a:lnTo>
                    <a:pt x="1476420" y="161036"/>
                  </a:lnTo>
                  <a:close/>
                </a:path>
                <a:path w="1477010" h="1551939">
                  <a:moveTo>
                    <a:pt x="9453" y="157226"/>
                  </a:moveTo>
                  <a:lnTo>
                    <a:pt x="3091" y="157226"/>
                  </a:lnTo>
                  <a:lnTo>
                    <a:pt x="3082" y="160909"/>
                  </a:lnTo>
                  <a:lnTo>
                    <a:pt x="9444" y="160909"/>
                  </a:lnTo>
                  <a:lnTo>
                    <a:pt x="9453" y="157226"/>
                  </a:lnTo>
                  <a:close/>
                </a:path>
                <a:path w="1477010" h="1551939">
                  <a:moveTo>
                    <a:pt x="1476426" y="157226"/>
                  </a:moveTo>
                  <a:lnTo>
                    <a:pt x="1469963" y="157226"/>
                  </a:lnTo>
                  <a:lnTo>
                    <a:pt x="1469953" y="160909"/>
                  </a:lnTo>
                  <a:lnTo>
                    <a:pt x="1476420" y="160909"/>
                  </a:lnTo>
                  <a:lnTo>
                    <a:pt x="1476426" y="157226"/>
                  </a:lnTo>
                  <a:close/>
                </a:path>
                <a:path w="1477010" h="1551939">
                  <a:moveTo>
                    <a:pt x="9475" y="148336"/>
                  </a:moveTo>
                  <a:lnTo>
                    <a:pt x="3113" y="148336"/>
                  </a:lnTo>
                  <a:lnTo>
                    <a:pt x="3091" y="157099"/>
                  </a:lnTo>
                  <a:lnTo>
                    <a:pt x="9454" y="157099"/>
                  </a:lnTo>
                  <a:lnTo>
                    <a:pt x="9475" y="148336"/>
                  </a:lnTo>
                  <a:close/>
                </a:path>
                <a:path w="1477010" h="1551939">
                  <a:moveTo>
                    <a:pt x="1476441" y="148336"/>
                  </a:moveTo>
                  <a:lnTo>
                    <a:pt x="1469985" y="148336"/>
                  </a:lnTo>
                  <a:lnTo>
                    <a:pt x="1469963" y="157099"/>
                  </a:lnTo>
                  <a:lnTo>
                    <a:pt x="1476426" y="157099"/>
                  </a:lnTo>
                  <a:lnTo>
                    <a:pt x="1476441" y="148336"/>
                  </a:lnTo>
                  <a:close/>
                </a:path>
                <a:path w="1477010" h="1551939">
                  <a:moveTo>
                    <a:pt x="9485" y="144526"/>
                  </a:moveTo>
                  <a:lnTo>
                    <a:pt x="3122" y="144526"/>
                  </a:lnTo>
                  <a:lnTo>
                    <a:pt x="3113" y="148209"/>
                  </a:lnTo>
                  <a:lnTo>
                    <a:pt x="9476" y="148209"/>
                  </a:lnTo>
                  <a:lnTo>
                    <a:pt x="9485" y="144526"/>
                  </a:lnTo>
                  <a:close/>
                </a:path>
                <a:path w="1477010" h="1551939">
                  <a:moveTo>
                    <a:pt x="1476447" y="144526"/>
                  </a:moveTo>
                  <a:lnTo>
                    <a:pt x="1469994" y="144526"/>
                  </a:lnTo>
                  <a:lnTo>
                    <a:pt x="1469985" y="148209"/>
                  </a:lnTo>
                  <a:lnTo>
                    <a:pt x="1476441" y="148209"/>
                  </a:lnTo>
                  <a:lnTo>
                    <a:pt x="1476447" y="144526"/>
                  </a:lnTo>
                  <a:close/>
                </a:path>
                <a:path w="1477010" h="1551939">
                  <a:moveTo>
                    <a:pt x="9501" y="138176"/>
                  </a:moveTo>
                  <a:lnTo>
                    <a:pt x="3138" y="138176"/>
                  </a:lnTo>
                  <a:lnTo>
                    <a:pt x="3122" y="144399"/>
                  </a:lnTo>
                  <a:lnTo>
                    <a:pt x="9485" y="144399"/>
                  </a:lnTo>
                  <a:lnTo>
                    <a:pt x="9501" y="138176"/>
                  </a:lnTo>
                  <a:close/>
                </a:path>
                <a:path w="1477010" h="1551939">
                  <a:moveTo>
                    <a:pt x="1476457" y="138176"/>
                  </a:moveTo>
                  <a:lnTo>
                    <a:pt x="1470010" y="138176"/>
                  </a:lnTo>
                  <a:lnTo>
                    <a:pt x="1469994" y="144399"/>
                  </a:lnTo>
                  <a:lnTo>
                    <a:pt x="1476447" y="144399"/>
                  </a:lnTo>
                  <a:lnTo>
                    <a:pt x="1476457" y="138176"/>
                  </a:lnTo>
                  <a:close/>
                </a:path>
                <a:path w="1477010" h="1551939">
                  <a:moveTo>
                    <a:pt x="6018" y="131699"/>
                  </a:moveTo>
                  <a:lnTo>
                    <a:pt x="4748" y="131699"/>
                  </a:lnTo>
                  <a:lnTo>
                    <a:pt x="4748" y="132969"/>
                  </a:lnTo>
                  <a:lnTo>
                    <a:pt x="3478" y="132969"/>
                  </a:lnTo>
                  <a:lnTo>
                    <a:pt x="3478" y="134366"/>
                  </a:lnTo>
                  <a:lnTo>
                    <a:pt x="3147" y="134366"/>
                  </a:lnTo>
                  <a:lnTo>
                    <a:pt x="3138" y="138049"/>
                  </a:lnTo>
                  <a:lnTo>
                    <a:pt x="9501" y="138049"/>
                  </a:lnTo>
                  <a:lnTo>
                    <a:pt x="9516" y="131826"/>
                  </a:lnTo>
                  <a:lnTo>
                    <a:pt x="6018" y="131826"/>
                  </a:lnTo>
                  <a:lnTo>
                    <a:pt x="6018" y="131699"/>
                  </a:lnTo>
                  <a:close/>
                </a:path>
                <a:path w="1477010" h="1551939">
                  <a:moveTo>
                    <a:pt x="1472868" y="131699"/>
                  </a:moveTo>
                  <a:lnTo>
                    <a:pt x="1471598" y="131699"/>
                  </a:lnTo>
                  <a:lnTo>
                    <a:pt x="1471598" y="131826"/>
                  </a:lnTo>
                  <a:lnTo>
                    <a:pt x="1470026" y="131826"/>
                  </a:lnTo>
                  <a:lnTo>
                    <a:pt x="1470010" y="138049"/>
                  </a:lnTo>
                  <a:lnTo>
                    <a:pt x="1476458" y="138049"/>
                  </a:lnTo>
                  <a:lnTo>
                    <a:pt x="1476459" y="136906"/>
                  </a:lnTo>
                  <a:lnTo>
                    <a:pt x="1475408" y="136906"/>
                  </a:lnTo>
                  <a:lnTo>
                    <a:pt x="1475408" y="134366"/>
                  </a:lnTo>
                  <a:lnTo>
                    <a:pt x="1474138" y="134366"/>
                  </a:lnTo>
                  <a:lnTo>
                    <a:pt x="1474138" y="132969"/>
                  </a:lnTo>
                  <a:lnTo>
                    <a:pt x="1472868" y="132969"/>
                  </a:lnTo>
                  <a:lnTo>
                    <a:pt x="1472868" y="131699"/>
                  </a:lnTo>
                  <a:close/>
                </a:path>
                <a:path w="1477010" h="1551939">
                  <a:moveTo>
                    <a:pt x="8558" y="129159"/>
                  </a:moveTo>
                  <a:lnTo>
                    <a:pt x="7288" y="129159"/>
                  </a:lnTo>
                  <a:lnTo>
                    <a:pt x="7288" y="130556"/>
                  </a:lnTo>
                  <a:lnTo>
                    <a:pt x="6018" y="130556"/>
                  </a:lnTo>
                  <a:lnTo>
                    <a:pt x="6018" y="131699"/>
                  </a:lnTo>
                  <a:lnTo>
                    <a:pt x="9517" y="131699"/>
                  </a:lnTo>
                  <a:lnTo>
                    <a:pt x="9523" y="129286"/>
                  </a:lnTo>
                  <a:lnTo>
                    <a:pt x="8558" y="129286"/>
                  </a:lnTo>
                  <a:close/>
                </a:path>
                <a:path w="1477010" h="1551939">
                  <a:moveTo>
                    <a:pt x="1470328" y="129159"/>
                  </a:moveTo>
                  <a:lnTo>
                    <a:pt x="1470032" y="129159"/>
                  </a:lnTo>
                  <a:lnTo>
                    <a:pt x="1470026" y="131699"/>
                  </a:lnTo>
                  <a:lnTo>
                    <a:pt x="1471598" y="131699"/>
                  </a:lnTo>
                  <a:lnTo>
                    <a:pt x="1471598" y="130556"/>
                  </a:lnTo>
                  <a:lnTo>
                    <a:pt x="1470328" y="130556"/>
                  </a:lnTo>
                  <a:lnTo>
                    <a:pt x="1470328" y="129159"/>
                  </a:lnTo>
                  <a:close/>
                </a:path>
                <a:path w="1477010" h="1551939">
                  <a:moveTo>
                    <a:pt x="9526" y="128016"/>
                  </a:moveTo>
                  <a:lnTo>
                    <a:pt x="8558" y="128016"/>
                  </a:lnTo>
                  <a:lnTo>
                    <a:pt x="8558" y="129159"/>
                  </a:lnTo>
                  <a:lnTo>
                    <a:pt x="9523" y="129159"/>
                  </a:lnTo>
                  <a:lnTo>
                    <a:pt x="9526" y="128016"/>
                  </a:lnTo>
                  <a:close/>
                </a:path>
                <a:path w="1477010" h="1551939">
                  <a:moveTo>
                    <a:pt x="9293" y="221869"/>
                  </a:moveTo>
                  <a:lnTo>
                    <a:pt x="2932" y="221869"/>
                  </a:lnTo>
                  <a:lnTo>
                    <a:pt x="2916" y="228219"/>
                  </a:lnTo>
                  <a:lnTo>
                    <a:pt x="9277" y="228219"/>
                  </a:lnTo>
                  <a:lnTo>
                    <a:pt x="9293" y="221869"/>
                  </a:lnTo>
                  <a:close/>
                </a:path>
                <a:path w="1477010" h="1551939">
                  <a:moveTo>
                    <a:pt x="1476320" y="221869"/>
                  </a:moveTo>
                  <a:lnTo>
                    <a:pt x="1469802" y="221869"/>
                  </a:lnTo>
                  <a:lnTo>
                    <a:pt x="1469786" y="228219"/>
                  </a:lnTo>
                  <a:lnTo>
                    <a:pt x="1476310" y="228219"/>
                  </a:lnTo>
                  <a:lnTo>
                    <a:pt x="1476320" y="221869"/>
                  </a:lnTo>
                  <a:close/>
                </a:path>
                <a:path w="1477010" h="1551939">
                  <a:moveTo>
                    <a:pt x="9277" y="228219"/>
                  </a:moveTo>
                  <a:lnTo>
                    <a:pt x="2916" y="228219"/>
                  </a:lnTo>
                  <a:lnTo>
                    <a:pt x="2901" y="234569"/>
                  </a:lnTo>
                  <a:lnTo>
                    <a:pt x="9262" y="234569"/>
                  </a:lnTo>
                  <a:lnTo>
                    <a:pt x="9277" y="228219"/>
                  </a:lnTo>
                  <a:close/>
                </a:path>
                <a:path w="1477010" h="1551939">
                  <a:moveTo>
                    <a:pt x="1476310" y="228219"/>
                  </a:moveTo>
                  <a:lnTo>
                    <a:pt x="1469786" y="228219"/>
                  </a:lnTo>
                  <a:lnTo>
                    <a:pt x="1469771" y="234569"/>
                  </a:lnTo>
                  <a:lnTo>
                    <a:pt x="1476299" y="234569"/>
                  </a:lnTo>
                  <a:lnTo>
                    <a:pt x="1476310" y="228219"/>
                  </a:lnTo>
                  <a:close/>
                </a:path>
                <a:path w="1477010" h="1551939">
                  <a:moveTo>
                    <a:pt x="9262" y="234569"/>
                  </a:moveTo>
                  <a:lnTo>
                    <a:pt x="2901" y="234569"/>
                  </a:lnTo>
                  <a:lnTo>
                    <a:pt x="2885" y="240919"/>
                  </a:lnTo>
                  <a:lnTo>
                    <a:pt x="9246" y="240919"/>
                  </a:lnTo>
                  <a:lnTo>
                    <a:pt x="9262" y="234569"/>
                  </a:lnTo>
                  <a:close/>
                </a:path>
                <a:path w="1477010" h="1551939">
                  <a:moveTo>
                    <a:pt x="1476299" y="234569"/>
                  </a:moveTo>
                  <a:lnTo>
                    <a:pt x="1469771" y="234569"/>
                  </a:lnTo>
                  <a:lnTo>
                    <a:pt x="1469755" y="240919"/>
                  </a:lnTo>
                  <a:lnTo>
                    <a:pt x="1476289" y="240919"/>
                  </a:lnTo>
                  <a:lnTo>
                    <a:pt x="1476299" y="234569"/>
                  </a:lnTo>
                  <a:close/>
                </a:path>
                <a:path w="1477010" h="1551939">
                  <a:moveTo>
                    <a:pt x="9246" y="240919"/>
                  </a:moveTo>
                  <a:lnTo>
                    <a:pt x="2885" y="240919"/>
                  </a:lnTo>
                  <a:lnTo>
                    <a:pt x="2791" y="279019"/>
                  </a:lnTo>
                  <a:lnTo>
                    <a:pt x="9151" y="279019"/>
                  </a:lnTo>
                  <a:lnTo>
                    <a:pt x="9246" y="240919"/>
                  </a:lnTo>
                  <a:close/>
                </a:path>
                <a:path w="1477010" h="1551939">
                  <a:moveTo>
                    <a:pt x="1476289" y="240919"/>
                  </a:moveTo>
                  <a:lnTo>
                    <a:pt x="1469755" y="240919"/>
                  </a:lnTo>
                  <a:lnTo>
                    <a:pt x="1469660" y="279019"/>
                  </a:lnTo>
                  <a:lnTo>
                    <a:pt x="1476226" y="279019"/>
                  </a:lnTo>
                  <a:lnTo>
                    <a:pt x="1476289" y="240919"/>
                  </a:lnTo>
                  <a:close/>
                </a:path>
                <a:path w="1477010" h="1551939">
                  <a:moveTo>
                    <a:pt x="9151" y="279019"/>
                  </a:moveTo>
                  <a:lnTo>
                    <a:pt x="2791" y="279019"/>
                  </a:lnTo>
                  <a:lnTo>
                    <a:pt x="2776" y="285369"/>
                  </a:lnTo>
                  <a:lnTo>
                    <a:pt x="9136" y="285369"/>
                  </a:lnTo>
                  <a:lnTo>
                    <a:pt x="9151" y="279019"/>
                  </a:lnTo>
                  <a:close/>
                </a:path>
                <a:path w="1477010" h="1551939">
                  <a:moveTo>
                    <a:pt x="1476226" y="279019"/>
                  </a:moveTo>
                  <a:lnTo>
                    <a:pt x="1469660" y="279019"/>
                  </a:lnTo>
                  <a:lnTo>
                    <a:pt x="1469645" y="285369"/>
                  </a:lnTo>
                  <a:lnTo>
                    <a:pt x="1476216" y="285369"/>
                  </a:lnTo>
                  <a:lnTo>
                    <a:pt x="1476226" y="279019"/>
                  </a:lnTo>
                  <a:close/>
                </a:path>
                <a:path w="1477010" h="1551939">
                  <a:moveTo>
                    <a:pt x="9136" y="285369"/>
                  </a:moveTo>
                  <a:lnTo>
                    <a:pt x="2776" y="285369"/>
                  </a:lnTo>
                  <a:lnTo>
                    <a:pt x="2760" y="291719"/>
                  </a:lnTo>
                  <a:lnTo>
                    <a:pt x="9120" y="291719"/>
                  </a:lnTo>
                  <a:lnTo>
                    <a:pt x="9136" y="285369"/>
                  </a:lnTo>
                  <a:close/>
                </a:path>
                <a:path w="1477010" h="1551939">
                  <a:moveTo>
                    <a:pt x="1476216" y="285369"/>
                  </a:moveTo>
                  <a:lnTo>
                    <a:pt x="1469645" y="285369"/>
                  </a:lnTo>
                  <a:lnTo>
                    <a:pt x="1469629" y="291719"/>
                  </a:lnTo>
                  <a:lnTo>
                    <a:pt x="1476205" y="291719"/>
                  </a:lnTo>
                  <a:lnTo>
                    <a:pt x="1476216" y="285369"/>
                  </a:lnTo>
                  <a:close/>
                </a:path>
                <a:path w="1477010" h="1551939">
                  <a:moveTo>
                    <a:pt x="9120" y="291719"/>
                  </a:moveTo>
                  <a:lnTo>
                    <a:pt x="2760" y="291719"/>
                  </a:lnTo>
                  <a:lnTo>
                    <a:pt x="2729" y="304419"/>
                  </a:lnTo>
                  <a:lnTo>
                    <a:pt x="9089" y="304419"/>
                  </a:lnTo>
                  <a:lnTo>
                    <a:pt x="9120" y="291719"/>
                  </a:lnTo>
                  <a:close/>
                </a:path>
                <a:path w="1477010" h="1551939">
                  <a:moveTo>
                    <a:pt x="1476205" y="291719"/>
                  </a:moveTo>
                  <a:lnTo>
                    <a:pt x="1469629" y="291719"/>
                  </a:lnTo>
                  <a:lnTo>
                    <a:pt x="1469597" y="304419"/>
                  </a:lnTo>
                  <a:lnTo>
                    <a:pt x="1476185" y="304419"/>
                  </a:lnTo>
                  <a:lnTo>
                    <a:pt x="1476205" y="291719"/>
                  </a:lnTo>
                  <a:close/>
                </a:path>
                <a:path w="1477010" h="1551939">
                  <a:moveTo>
                    <a:pt x="9089" y="304419"/>
                  </a:moveTo>
                  <a:lnTo>
                    <a:pt x="2729" y="304419"/>
                  </a:lnTo>
                  <a:lnTo>
                    <a:pt x="2666" y="329819"/>
                  </a:lnTo>
                  <a:lnTo>
                    <a:pt x="9026" y="329819"/>
                  </a:lnTo>
                  <a:lnTo>
                    <a:pt x="9089" y="304419"/>
                  </a:lnTo>
                  <a:close/>
                </a:path>
                <a:path w="1477010" h="1551939">
                  <a:moveTo>
                    <a:pt x="1476185" y="304419"/>
                  </a:moveTo>
                  <a:lnTo>
                    <a:pt x="1469597" y="304419"/>
                  </a:lnTo>
                  <a:lnTo>
                    <a:pt x="1469534" y="329819"/>
                  </a:lnTo>
                  <a:lnTo>
                    <a:pt x="1476143" y="329819"/>
                  </a:lnTo>
                  <a:lnTo>
                    <a:pt x="1476185" y="304419"/>
                  </a:lnTo>
                  <a:close/>
                </a:path>
                <a:path w="1477010" h="1551939">
                  <a:moveTo>
                    <a:pt x="9026" y="329819"/>
                  </a:moveTo>
                  <a:lnTo>
                    <a:pt x="2666" y="329819"/>
                  </a:lnTo>
                  <a:lnTo>
                    <a:pt x="2620" y="348869"/>
                  </a:lnTo>
                  <a:lnTo>
                    <a:pt x="8978" y="348869"/>
                  </a:lnTo>
                  <a:lnTo>
                    <a:pt x="9026" y="329819"/>
                  </a:lnTo>
                  <a:close/>
                </a:path>
                <a:path w="1477010" h="1551939">
                  <a:moveTo>
                    <a:pt x="1476143" y="329819"/>
                  </a:moveTo>
                  <a:lnTo>
                    <a:pt x="1469534" y="329819"/>
                  </a:lnTo>
                  <a:lnTo>
                    <a:pt x="1469487" y="348869"/>
                  </a:lnTo>
                  <a:lnTo>
                    <a:pt x="1476112" y="348869"/>
                  </a:lnTo>
                  <a:lnTo>
                    <a:pt x="1476143" y="329819"/>
                  </a:lnTo>
                  <a:close/>
                </a:path>
                <a:path w="1477010" h="1551939">
                  <a:moveTo>
                    <a:pt x="8978" y="348869"/>
                  </a:moveTo>
                  <a:lnTo>
                    <a:pt x="2620" y="348869"/>
                  </a:lnTo>
                  <a:lnTo>
                    <a:pt x="2557" y="374269"/>
                  </a:lnTo>
                  <a:lnTo>
                    <a:pt x="8915" y="374269"/>
                  </a:lnTo>
                  <a:lnTo>
                    <a:pt x="8978" y="348869"/>
                  </a:lnTo>
                  <a:close/>
                </a:path>
                <a:path w="1477010" h="1551939">
                  <a:moveTo>
                    <a:pt x="1476112" y="348869"/>
                  </a:moveTo>
                  <a:lnTo>
                    <a:pt x="1469487" y="348869"/>
                  </a:lnTo>
                  <a:lnTo>
                    <a:pt x="1469424" y="374269"/>
                  </a:lnTo>
                  <a:lnTo>
                    <a:pt x="1476070" y="374269"/>
                  </a:lnTo>
                  <a:lnTo>
                    <a:pt x="1476112" y="348869"/>
                  </a:lnTo>
                  <a:close/>
                </a:path>
                <a:path w="1477010" h="1551939">
                  <a:moveTo>
                    <a:pt x="8915" y="374269"/>
                  </a:moveTo>
                  <a:lnTo>
                    <a:pt x="2557" y="374269"/>
                  </a:lnTo>
                  <a:lnTo>
                    <a:pt x="2464" y="412369"/>
                  </a:lnTo>
                  <a:lnTo>
                    <a:pt x="8821" y="412369"/>
                  </a:lnTo>
                  <a:lnTo>
                    <a:pt x="8915" y="374269"/>
                  </a:lnTo>
                  <a:close/>
                </a:path>
                <a:path w="1477010" h="1551939">
                  <a:moveTo>
                    <a:pt x="1476070" y="374269"/>
                  </a:moveTo>
                  <a:lnTo>
                    <a:pt x="1469424" y="374269"/>
                  </a:lnTo>
                  <a:lnTo>
                    <a:pt x="1469329" y="412369"/>
                  </a:lnTo>
                  <a:lnTo>
                    <a:pt x="1476008" y="412369"/>
                  </a:lnTo>
                  <a:lnTo>
                    <a:pt x="1476070" y="374269"/>
                  </a:lnTo>
                  <a:close/>
                </a:path>
                <a:path w="1477010" h="1551939">
                  <a:moveTo>
                    <a:pt x="8821" y="412369"/>
                  </a:moveTo>
                  <a:lnTo>
                    <a:pt x="2464" y="412369"/>
                  </a:lnTo>
                  <a:lnTo>
                    <a:pt x="2401" y="437769"/>
                  </a:lnTo>
                  <a:lnTo>
                    <a:pt x="8758" y="437769"/>
                  </a:lnTo>
                  <a:lnTo>
                    <a:pt x="8821" y="412369"/>
                  </a:lnTo>
                  <a:close/>
                </a:path>
                <a:path w="1477010" h="1551939">
                  <a:moveTo>
                    <a:pt x="1476008" y="412369"/>
                  </a:moveTo>
                  <a:lnTo>
                    <a:pt x="1469329" y="412369"/>
                  </a:lnTo>
                  <a:lnTo>
                    <a:pt x="1469266" y="437769"/>
                  </a:lnTo>
                  <a:lnTo>
                    <a:pt x="1475966" y="437769"/>
                  </a:lnTo>
                  <a:lnTo>
                    <a:pt x="1476008" y="412369"/>
                  </a:lnTo>
                  <a:close/>
                </a:path>
                <a:path w="1477010" h="1551939">
                  <a:moveTo>
                    <a:pt x="8758" y="437769"/>
                  </a:moveTo>
                  <a:lnTo>
                    <a:pt x="2401" y="437769"/>
                  </a:lnTo>
                  <a:lnTo>
                    <a:pt x="2214" y="513969"/>
                  </a:lnTo>
                  <a:lnTo>
                    <a:pt x="8569" y="513969"/>
                  </a:lnTo>
                  <a:lnTo>
                    <a:pt x="8758" y="437769"/>
                  </a:lnTo>
                  <a:close/>
                </a:path>
                <a:path w="1477010" h="1551939">
                  <a:moveTo>
                    <a:pt x="1475966" y="437769"/>
                  </a:moveTo>
                  <a:lnTo>
                    <a:pt x="1469266" y="437769"/>
                  </a:lnTo>
                  <a:lnTo>
                    <a:pt x="1469077" y="513969"/>
                  </a:lnTo>
                  <a:lnTo>
                    <a:pt x="1475841" y="513969"/>
                  </a:lnTo>
                  <a:lnTo>
                    <a:pt x="1475966" y="437769"/>
                  </a:lnTo>
                  <a:close/>
                </a:path>
                <a:path w="1477010" h="1551939">
                  <a:moveTo>
                    <a:pt x="8569" y="513969"/>
                  </a:moveTo>
                  <a:lnTo>
                    <a:pt x="2214" y="513969"/>
                  </a:lnTo>
                  <a:lnTo>
                    <a:pt x="2182" y="526669"/>
                  </a:lnTo>
                  <a:lnTo>
                    <a:pt x="8537" y="526669"/>
                  </a:lnTo>
                  <a:lnTo>
                    <a:pt x="8569" y="513969"/>
                  </a:lnTo>
                  <a:close/>
                </a:path>
                <a:path w="1477010" h="1551939">
                  <a:moveTo>
                    <a:pt x="1475841" y="513969"/>
                  </a:moveTo>
                  <a:lnTo>
                    <a:pt x="1469077" y="513969"/>
                  </a:lnTo>
                  <a:lnTo>
                    <a:pt x="1469046" y="526669"/>
                  </a:lnTo>
                  <a:lnTo>
                    <a:pt x="1475820" y="526669"/>
                  </a:lnTo>
                  <a:lnTo>
                    <a:pt x="1475841" y="513969"/>
                  </a:lnTo>
                  <a:close/>
                </a:path>
                <a:path w="1477010" h="1551939">
                  <a:moveTo>
                    <a:pt x="8537" y="526669"/>
                  </a:moveTo>
                  <a:lnTo>
                    <a:pt x="2182" y="526669"/>
                  </a:lnTo>
                  <a:lnTo>
                    <a:pt x="1948" y="621919"/>
                  </a:lnTo>
                  <a:lnTo>
                    <a:pt x="8301" y="621919"/>
                  </a:lnTo>
                  <a:lnTo>
                    <a:pt x="8537" y="526669"/>
                  </a:lnTo>
                  <a:close/>
                </a:path>
                <a:path w="1477010" h="1551939">
                  <a:moveTo>
                    <a:pt x="1475820" y="526669"/>
                  </a:moveTo>
                  <a:lnTo>
                    <a:pt x="1469046" y="526669"/>
                  </a:lnTo>
                  <a:lnTo>
                    <a:pt x="1468810" y="621919"/>
                  </a:lnTo>
                  <a:lnTo>
                    <a:pt x="1475664" y="621919"/>
                  </a:lnTo>
                  <a:lnTo>
                    <a:pt x="1475820" y="526669"/>
                  </a:lnTo>
                  <a:close/>
                </a:path>
                <a:path w="1477010" h="1551939">
                  <a:moveTo>
                    <a:pt x="8301" y="621919"/>
                  </a:moveTo>
                  <a:lnTo>
                    <a:pt x="1948" y="621919"/>
                  </a:lnTo>
                  <a:lnTo>
                    <a:pt x="1527" y="793369"/>
                  </a:lnTo>
                  <a:lnTo>
                    <a:pt x="7876" y="793369"/>
                  </a:lnTo>
                  <a:lnTo>
                    <a:pt x="8301" y="621919"/>
                  </a:lnTo>
                  <a:close/>
                </a:path>
                <a:path w="1477010" h="1551939">
                  <a:moveTo>
                    <a:pt x="1475664" y="621919"/>
                  </a:moveTo>
                  <a:lnTo>
                    <a:pt x="1468810" y="621919"/>
                  </a:lnTo>
                  <a:lnTo>
                    <a:pt x="1468384" y="793369"/>
                  </a:lnTo>
                  <a:lnTo>
                    <a:pt x="1475382" y="793369"/>
                  </a:lnTo>
                  <a:lnTo>
                    <a:pt x="1475664" y="621919"/>
                  </a:lnTo>
                  <a:close/>
                </a:path>
                <a:path w="1477010" h="1551939">
                  <a:moveTo>
                    <a:pt x="7876" y="793369"/>
                  </a:moveTo>
                  <a:lnTo>
                    <a:pt x="1527" y="793369"/>
                  </a:lnTo>
                  <a:lnTo>
                    <a:pt x="1355" y="863219"/>
                  </a:lnTo>
                  <a:lnTo>
                    <a:pt x="7703" y="863219"/>
                  </a:lnTo>
                  <a:lnTo>
                    <a:pt x="7876" y="793369"/>
                  </a:lnTo>
                  <a:close/>
                </a:path>
                <a:path w="1477010" h="1551939">
                  <a:moveTo>
                    <a:pt x="1475382" y="793369"/>
                  </a:moveTo>
                  <a:lnTo>
                    <a:pt x="1468384" y="793369"/>
                  </a:lnTo>
                  <a:lnTo>
                    <a:pt x="1468211" y="863219"/>
                  </a:lnTo>
                  <a:lnTo>
                    <a:pt x="1475268" y="863219"/>
                  </a:lnTo>
                  <a:lnTo>
                    <a:pt x="1475382" y="793369"/>
                  </a:lnTo>
                  <a:close/>
                </a:path>
                <a:path w="1477010" h="1551939">
                  <a:moveTo>
                    <a:pt x="7703" y="863219"/>
                  </a:moveTo>
                  <a:lnTo>
                    <a:pt x="1355" y="863219"/>
                  </a:lnTo>
                  <a:lnTo>
                    <a:pt x="1214" y="920369"/>
                  </a:lnTo>
                  <a:lnTo>
                    <a:pt x="7561" y="920369"/>
                  </a:lnTo>
                  <a:lnTo>
                    <a:pt x="7703" y="863219"/>
                  </a:lnTo>
                  <a:close/>
                </a:path>
                <a:path w="1477010" h="1551939">
                  <a:moveTo>
                    <a:pt x="1475268" y="863219"/>
                  </a:moveTo>
                  <a:lnTo>
                    <a:pt x="1468211" y="863219"/>
                  </a:lnTo>
                  <a:lnTo>
                    <a:pt x="1468069" y="920369"/>
                  </a:lnTo>
                  <a:lnTo>
                    <a:pt x="1475174" y="920369"/>
                  </a:lnTo>
                  <a:lnTo>
                    <a:pt x="1475268" y="863219"/>
                  </a:lnTo>
                  <a:close/>
                </a:path>
                <a:path w="1477010" h="1551939">
                  <a:moveTo>
                    <a:pt x="7561" y="920369"/>
                  </a:moveTo>
                  <a:lnTo>
                    <a:pt x="1214" y="920369"/>
                  </a:lnTo>
                  <a:lnTo>
                    <a:pt x="1167" y="939419"/>
                  </a:lnTo>
                  <a:lnTo>
                    <a:pt x="7514" y="939419"/>
                  </a:lnTo>
                  <a:lnTo>
                    <a:pt x="7561" y="920369"/>
                  </a:lnTo>
                  <a:close/>
                </a:path>
                <a:path w="1477010" h="1551939">
                  <a:moveTo>
                    <a:pt x="1475174" y="920369"/>
                  </a:moveTo>
                  <a:lnTo>
                    <a:pt x="1468069" y="920369"/>
                  </a:lnTo>
                  <a:lnTo>
                    <a:pt x="1468022" y="939419"/>
                  </a:lnTo>
                  <a:lnTo>
                    <a:pt x="1475143" y="939419"/>
                  </a:lnTo>
                  <a:lnTo>
                    <a:pt x="1475174" y="920369"/>
                  </a:lnTo>
                  <a:close/>
                </a:path>
                <a:path w="1477010" h="1551939">
                  <a:moveTo>
                    <a:pt x="7514" y="939419"/>
                  </a:moveTo>
                  <a:lnTo>
                    <a:pt x="1167" y="939419"/>
                  </a:lnTo>
                  <a:lnTo>
                    <a:pt x="1049" y="987679"/>
                  </a:lnTo>
                  <a:lnTo>
                    <a:pt x="7394" y="987679"/>
                  </a:lnTo>
                  <a:lnTo>
                    <a:pt x="7514" y="939419"/>
                  </a:lnTo>
                  <a:close/>
                </a:path>
                <a:path w="1477010" h="1551939">
                  <a:moveTo>
                    <a:pt x="1475143" y="939419"/>
                  </a:moveTo>
                  <a:lnTo>
                    <a:pt x="1468022" y="939419"/>
                  </a:lnTo>
                  <a:lnTo>
                    <a:pt x="1467902" y="987679"/>
                  </a:lnTo>
                  <a:lnTo>
                    <a:pt x="1475064" y="987679"/>
                  </a:lnTo>
                  <a:lnTo>
                    <a:pt x="1475143" y="939419"/>
                  </a:lnTo>
                  <a:close/>
                </a:path>
                <a:path w="1477010" h="1551939">
                  <a:moveTo>
                    <a:pt x="7394" y="987679"/>
                  </a:moveTo>
                  <a:lnTo>
                    <a:pt x="1049" y="987679"/>
                  </a:lnTo>
                  <a:lnTo>
                    <a:pt x="1011" y="1002919"/>
                  </a:lnTo>
                  <a:lnTo>
                    <a:pt x="7357" y="1002919"/>
                  </a:lnTo>
                  <a:lnTo>
                    <a:pt x="7394" y="987679"/>
                  </a:lnTo>
                  <a:close/>
                </a:path>
                <a:path w="1477010" h="1551939">
                  <a:moveTo>
                    <a:pt x="1475064" y="987679"/>
                  </a:moveTo>
                  <a:lnTo>
                    <a:pt x="1467902" y="987679"/>
                  </a:lnTo>
                  <a:lnTo>
                    <a:pt x="1467864" y="1002919"/>
                  </a:lnTo>
                  <a:lnTo>
                    <a:pt x="1475039" y="1002919"/>
                  </a:lnTo>
                  <a:lnTo>
                    <a:pt x="1475064" y="987679"/>
                  </a:lnTo>
                  <a:close/>
                </a:path>
                <a:path w="1477010" h="1551939">
                  <a:moveTo>
                    <a:pt x="7357" y="1002919"/>
                  </a:moveTo>
                  <a:lnTo>
                    <a:pt x="1011" y="1002919"/>
                  </a:lnTo>
                  <a:lnTo>
                    <a:pt x="949" y="1028319"/>
                  </a:lnTo>
                  <a:lnTo>
                    <a:pt x="7294" y="1028319"/>
                  </a:lnTo>
                  <a:lnTo>
                    <a:pt x="7357" y="1002919"/>
                  </a:lnTo>
                  <a:close/>
                </a:path>
                <a:path w="1477010" h="1551939">
                  <a:moveTo>
                    <a:pt x="1475039" y="1002919"/>
                  </a:moveTo>
                  <a:lnTo>
                    <a:pt x="1467864" y="1002919"/>
                  </a:lnTo>
                  <a:lnTo>
                    <a:pt x="1467801" y="1028319"/>
                  </a:lnTo>
                  <a:lnTo>
                    <a:pt x="1474997" y="1028319"/>
                  </a:lnTo>
                  <a:lnTo>
                    <a:pt x="1475039" y="1002919"/>
                  </a:lnTo>
                  <a:close/>
                </a:path>
                <a:path w="1477010" h="1551939">
                  <a:moveTo>
                    <a:pt x="7294" y="1028319"/>
                  </a:moveTo>
                  <a:lnTo>
                    <a:pt x="949" y="1028319"/>
                  </a:lnTo>
                  <a:lnTo>
                    <a:pt x="918" y="1041019"/>
                  </a:lnTo>
                  <a:lnTo>
                    <a:pt x="7262" y="1041019"/>
                  </a:lnTo>
                  <a:lnTo>
                    <a:pt x="7294" y="1028319"/>
                  </a:lnTo>
                  <a:close/>
                </a:path>
                <a:path w="1477010" h="1551939">
                  <a:moveTo>
                    <a:pt x="1474997" y="1028319"/>
                  </a:moveTo>
                  <a:lnTo>
                    <a:pt x="1467801" y="1028319"/>
                  </a:lnTo>
                  <a:lnTo>
                    <a:pt x="1467770" y="1041019"/>
                  </a:lnTo>
                  <a:lnTo>
                    <a:pt x="1474976" y="1041019"/>
                  </a:lnTo>
                  <a:lnTo>
                    <a:pt x="1474997" y="1028319"/>
                  </a:lnTo>
                  <a:close/>
                </a:path>
                <a:path w="1477010" h="1551939">
                  <a:moveTo>
                    <a:pt x="7262" y="1041019"/>
                  </a:moveTo>
                  <a:lnTo>
                    <a:pt x="918" y="1041019"/>
                  </a:lnTo>
                  <a:lnTo>
                    <a:pt x="762" y="1104519"/>
                  </a:lnTo>
                  <a:lnTo>
                    <a:pt x="7105" y="1104519"/>
                  </a:lnTo>
                  <a:lnTo>
                    <a:pt x="7262" y="1041019"/>
                  </a:lnTo>
                  <a:close/>
                </a:path>
                <a:path w="1477010" h="1551939">
                  <a:moveTo>
                    <a:pt x="1474976" y="1041019"/>
                  </a:moveTo>
                  <a:lnTo>
                    <a:pt x="1467770" y="1041019"/>
                  </a:lnTo>
                  <a:lnTo>
                    <a:pt x="1467612" y="1104519"/>
                  </a:lnTo>
                  <a:lnTo>
                    <a:pt x="1474872" y="1104519"/>
                  </a:lnTo>
                  <a:lnTo>
                    <a:pt x="1474976" y="1041019"/>
                  </a:lnTo>
                  <a:close/>
                </a:path>
                <a:path w="1477010" h="1551939">
                  <a:moveTo>
                    <a:pt x="7105" y="1104519"/>
                  </a:moveTo>
                  <a:lnTo>
                    <a:pt x="762" y="1104519"/>
                  </a:lnTo>
                  <a:lnTo>
                    <a:pt x="683" y="1136269"/>
                  </a:lnTo>
                  <a:lnTo>
                    <a:pt x="7026" y="1136269"/>
                  </a:lnTo>
                  <a:lnTo>
                    <a:pt x="7105" y="1104519"/>
                  </a:lnTo>
                  <a:close/>
                </a:path>
                <a:path w="1477010" h="1551939">
                  <a:moveTo>
                    <a:pt x="1474872" y="1104519"/>
                  </a:moveTo>
                  <a:lnTo>
                    <a:pt x="1467612" y="1104519"/>
                  </a:lnTo>
                  <a:lnTo>
                    <a:pt x="1467533" y="1136269"/>
                  </a:lnTo>
                  <a:lnTo>
                    <a:pt x="1474820" y="1136269"/>
                  </a:lnTo>
                  <a:lnTo>
                    <a:pt x="1474872" y="1104519"/>
                  </a:lnTo>
                  <a:close/>
                </a:path>
                <a:path w="1477010" h="1551939">
                  <a:moveTo>
                    <a:pt x="7026" y="1136269"/>
                  </a:moveTo>
                  <a:lnTo>
                    <a:pt x="683" y="1136269"/>
                  </a:lnTo>
                  <a:lnTo>
                    <a:pt x="590" y="1174369"/>
                  </a:lnTo>
                  <a:lnTo>
                    <a:pt x="6932" y="1174369"/>
                  </a:lnTo>
                  <a:lnTo>
                    <a:pt x="7026" y="1136269"/>
                  </a:lnTo>
                  <a:close/>
                </a:path>
                <a:path w="1477010" h="1551939">
                  <a:moveTo>
                    <a:pt x="1474820" y="1136269"/>
                  </a:moveTo>
                  <a:lnTo>
                    <a:pt x="1467533" y="1136269"/>
                  </a:lnTo>
                  <a:lnTo>
                    <a:pt x="1467439" y="1174369"/>
                  </a:lnTo>
                  <a:lnTo>
                    <a:pt x="1474757" y="1174369"/>
                  </a:lnTo>
                  <a:lnTo>
                    <a:pt x="1474820" y="1136269"/>
                  </a:lnTo>
                  <a:close/>
                </a:path>
                <a:path w="1477010" h="1551939">
                  <a:moveTo>
                    <a:pt x="6932" y="1174369"/>
                  </a:moveTo>
                  <a:lnTo>
                    <a:pt x="590" y="1174369"/>
                  </a:lnTo>
                  <a:lnTo>
                    <a:pt x="574" y="1180719"/>
                  </a:lnTo>
                  <a:lnTo>
                    <a:pt x="6916" y="1180719"/>
                  </a:lnTo>
                  <a:lnTo>
                    <a:pt x="6932" y="1174369"/>
                  </a:lnTo>
                  <a:close/>
                </a:path>
                <a:path w="1477010" h="1551939">
                  <a:moveTo>
                    <a:pt x="1474757" y="1174369"/>
                  </a:moveTo>
                  <a:lnTo>
                    <a:pt x="1467439" y="1174369"/>
                  </a:lnTo>
                  <a:lnTo>
                    <a:pt x="1467423" y="1180719"/>
                  </a:lnTo>
                  <a:lnTo>
                    <a:pt x="1474747" y="1180719"/>
                  </a:lnTo>
                  <a:lnTo>
                    <a:pt x="1474757" y="1174369"/>
                  </a:lnTo>
                  <a:close/>
                </a:path>
                <a:path w="1477010" h="1551939">
                  <a:moveTo>
                    <a:pt x="6916" y="1180719"/>
                  </a:moveTo>
                  <a:lnTo>
                    <a:pt x="574" y="1180719"/>
                  </a:lnTo>
                  <a:lnTo>
                    <a:pt x="527" y="1199769"/>
                  </a:lnTo>
                  <a:lnTo>
                    <a:pt x="6869" y="1199769"/>
                  </a:lnTo>
                  <a:lnTo>
                    <a:pt x="6916" y="1180719"/>
                  </a:lnTo>
                  <a:close/>
                </a:path>
                <a:path w="1477010" h="1551939">
                  <a:moveTo>
                    <a:pt x="1474747" y="1180719"/>
                  </a:moveTo>
                  <a:lnTo>
                    <a:pt x="1467423" y="1180719"/>
                  </a:lnTo>
                  <a:lnTo>
                    <a:pt x="1467376" y="1199769"/>
                  </a:lnTo>
                  <a:lnTo>
                    <a:pt x="1474716" y="1199769"/>
                  </a:lnTo>
                  <a:lnTo>
                    <a:pt x="1474747" y="1180719"/>
                  </a:lnTo>
                  <a:close/>
                </a:path>
                <a:path w="1477010" h="1551939">
                  <a:moveTo>
                    <a:pt x="6869" y="1199769"/>
                  </a:moveTo>
                  <a:lnTo>
                    <a:pt x="527" y="1199769"/>
                  </a:lnTo>
                  <a:lnTo>
                    <a:pt x="512" y="1206119"/>
                  </a:lnTo>
                  <a:lnTo>
                    <a:pt x="6853" y="1206119"/>
                  </a:lnTo>
                  <a:lnTo>
                    <a:pt x="6869" y="1199769"/>
                  </a:lnTo>
                  <a:close/>
                </a:path>
                <a:path w="1477010" h="1551939">
                  <a:moveTo>
                    <a:pt x="1474716" y="1199769"/>
                  </a:moveTo>
                  <a:lnTo>
                    <a:pt x="1467376" y="1199769"/>
                  </a:lnTo>
                  <a:lnTo>
                    <a:pt x="1467360" y="1206119"/>
                  </a:lnTo>
                  <a:lnTo>
                    <a:pt x="1474705" y="1206119"/>
                  </a:lnTo>
                  <a:lnTo>
                    <a:pt x="1474716" y="1199769"/>
                  </a:lnTo>
                  <a:close/>
                </a:path>
                <a:path w="1477010" h="1551939">
                  <a:moveTo>
                    <a:pt x="6853" y="1206119"/>
                  </a:moveTo>
                  <a:lnTo>
                    <a:pt x="512" y="1206119"/>
                  </a:lnTo>
                  <a:lnTo>
                    <a:pt x="465" y="1225169"/>
                  </a:lnTo>
                  <a:lnTo>
                    <a:pt x="6806" y="1225169"/>
                  </a:lnTo>
                  <a:lnTo>
                    <a:pt x="6853" y="1206119"/>
                  </a:lnTo>
                  <a:close/>
                </a:path>
                <a:path w="1477010" h="1551939">
                  <a:moveTo>
                    <a:pt x="1474705" y="1206119"/>
                  </a:moveTo>
                  <a:lnTo>
                    <a:pt x="1467360" y="1206119"/>
                  </a:lnTo>
                  <a:lnTo>
                    <a:pt x="1467313" y="1225169"/>
                  </a:lnTo>
                  <a:lnTo>
                    <a:pt x="1474674" y="1225169"/>
                  </a:lnTo>
                  <a:lnTo>
                    <a:pt x="1474705" y="1206119"/>
                  </a:lnTo>
                  <a:close/>
                </a:path>
                <a:path w="1477010" h="1551939">
                  <a:moveTo>
                    <a:pt x="6806" y="1225169"/>
                  </a:moveTo>
                  <a:lnTo>
                    <a:pt x="465" y="1225169"/>
                  </a:lnTo>
                  <a:lnTo>
                    <a:pt x="449" y="1231519"/>
                  </a:lnTo>
                  <a:lnTo>
                    <a:pt x="6790" y="1231519"/>
                  </a:lnTo>
                  <a:lnTo>
                    <a:pt x="6806" y="1225169"/>
                  </a:lnTo>
                  <a:close/>
                </a:path>
                <a:path w="1477010" h="1551939">
                  <a:moveTo>
                    <a:pt x="1474674" y="1225169"/>
                  </a:moveTo>
                  <a:lnTo>
                    <a:pt x="1467313" y="1225169"/>
                  </a:lnTo>
                  <a:lnTo>
                    <a:pt x="1467297" y="1231519"/>
                  </a:lnTo>
                  <a:lnTo>
                    <a:pt x="1474664" y="1231519"/>
                  </a:lnTo>
                  <a:lnTo>
                    <a:pt x="1474674" y="1225169"/>
                  </a:lnTo>
                  <a:close/>
                </a:path>
                <a:path w="1477010" h="1551939">
                  <a:moveTo>
                    <a:pt x="6790" y="1231519"/>
                  </a:moveTo>
                  <a:lnTo>
                    <a:pt x="449" y="1231519"/>
                  </a:lnTo>
                  <a:lnTo>
                    <a:pt x="402" y="1250569"/>
                  </a:lnTo>
                  <a:lnTo>
                    <a:pt x="6743" y="1250569"/>
                  </a:lnTo>
                  <a:lnTo>
                    <a:pt x="6790" y="1231519"/>
                  </a:lnTo>
                  <a:close/>
                </a:path>
                <a:path w="1477010" h="1551939">
                  <a:moveTo>
                    <a:pt x="1474664" y="1231519"/>
                  </a:moveTo>
                  <a:lnTo>
                    <a:pt x="1467297" y="1231519"/>
                  </a:lnTo>
                  <a:lnTo>
                    <a:pt x="1467250" y="1250569"/>
                  </a:lnTo>
                  <a:lnTo>
                    <a:pt x="1474632" y="1250569"/>
                  </a:lnTo>
                  <a:lnTo>
                    <a:pt x="1474664" y="1231519"/>
                  </a:lnTo>
                  <a:close/>
                </a:path>
                <a:path w="1477010" h="1551939">
                  <a:moveTo>
                    <a:pt x="6743" y="1250569"/>
                  </a:moveTo>
                  <a:lnTo>
                    <a:pt x="402" y="1250569"/>
                  </a:lnTo>
                  <a:lnTo>
                    <a:pt x="340" y="1275969"/>
                  </a:lnTo>
                  <a:lnTo>
                    <a:pt x="6680" y="1275969"/>
                  </a:lnTo>
                  <a:lnTo>
                    <a:pt x="6743" y="1250569"/>
                  </a:lnTo>
                  <a:close/>
                </a:path>
                <a:path w="1477010" h="1551939">
                  <a:moveTo>
                    <a:pt x="1474632" y="1250569"/>
                  </a:moveTo>
                  <a:lnTo>
                    <a:pt x="1467250" y="1250569"/>
                  </a:lnTo>
                  <a:lnTo>
                    <a:pt x="1467187" y="1275969"/>
                  </a:lnTo>
                  <a:lnTo>
                    <a:pt x="1474591" y="1275969"/>
                  </a:lnTo>
                  <a:lnTo>
                    <a:pt x="1474632" y="1250569"/>
                  </a:lnTo>
                  <a:close/>
                </a:path>
                <a:path w="1477010" h="1551939">
                  <a:moveTo>
                    <a:pt x="6680" y="1275969"/>
                  </a:moveTo>
                  <a:lnTo>
                    <a:pt x="340" y="1275969"/>
                  </a:lnTo>
                  <a:lnTo>
                    <a:pt x="324" y="1282319"/>
                  </a:lnTo>
                  <a:lnTo>
                    <a:pt x="6664" y="1282319"/>
                  </a:lnTo>
                  <a:lnTo>
                    <a:pt x="6680" y="1275969"/>
                  </a:lnTo>
                  <a:close/>
                </a:path>
                <a:path w="1477010" h="1551939">
                  <a:moveTo>
                    <a:pt x="1474591" y="1275969"/>
                  </a:moveTo>
                  <a:lnTo>
                    <a:pt x="1467187" y="1275969"/>
                  </a:lnTo>
                  <a:lnTo>
                    <a:pt x="1467171" y="1282319"/>
                  </a:lnTo>
                  <a:lnTo>
                    <a:pt x="1474580" y="1282319"/>
                  </a:lnTo>
                  <a:lnTo>
                    <a:pt x="1474591" y="1275969"/>
                  </a:lnTo>
                  <a:close/>
                </a:path>
                <a:path w="1477010" h="1551939">
                  <a:moveTo>
                    <a:pt x="6664" y="1282319"/>
                  </a:moveTo>
                  <a:lnTo>
                    <a:pt x="324" y="1282319"/>
                  </a:lnTo>
                  <a:lnTo>
                    <a:pt x="309" y="1288669"/>
                  </a:lnTo>
                  <a:lnTo>
                    <a:pt x="6648" y="1288669"/>
                  </a:lnTo>
                  <a:lnTo>
                    <a:pt x="6664" y="1282319"/>
                  </a:lnTo>
                  <a:close/>
                </a:path>
                <a:path w="1477010" h="1551939">
                  <a:moveTo>
                    <a:pt x="1474580" y="1282319"/>
                  </a:moveTo>
                  <a:lnTo>
                    <a:pt x="1467171" y="1282319"/>
                  </a:lnTo>
                  <a:lnTo>
                    <a:pt x="1467155" y="1288669"/>
                  </a:lnTo>
                  <a:lnTo>
                    <a:pt x="1474570" y="1288669"/>
                  </a:lnTo>
                  <a:lnTo>
                    <a:pt x="1474580" y="1282319"/>
                  </a:lnTo>
                  <a:close/>
                </a:path>
                <a:path w="1477010" h="1551939">
                  <a:moveTo>
                    <a:pt x="6648" y="1288669"/>
                  </a:moveTo>
                  <a:lnTo>
                    <a:pt x="309" y="1288669"/>
                  </a:lnTo>
                  <a:lnTo>
                    <a:pt x="199" y="1333119"/>
                  </a:lnTo>
                  <a:lnTo>
                    <a:pt x="6538" y="1333119"/>
                  </a:lnTo>
                  <a:lnTo>
                    <a:pt x="6648" y="1288669"/>
                  </a:lnTo>
                  <a:close/>
                </a:path>
                <a:path w="1477010" h="1551939">
                  <a:moveTo>
                    <a:pt x="1474570" y="1288669"/>
                  </a:moveTo>
                  <a:lnTo>
                    <a:pt x="1467155" y="1288669"/>
                  </a:lnTo>
                  <a:lnTo>
                    <a:pt x="1467045" y="1333119"/>
                  </a:lnTo>
                  <a:lnTo>
                    <a:pt x="1474497" y="1333119"/>
                  </a:lnTo>
                  <a:lnTo>
                    <a:pt x="1474570" y="1288669"/>
                  </a:lnTo>
                  <a:close/>
                </a:path>
                <a:path w="1477010" h="1551939">
                  <a:moveTo>
                    <a:pt x="6538" y="1333119"/>
                  </a:moveTo>
                  <a:lnTo>
                    <a:pt x="199" y="1333119"/>
                  </a:lnTo>
                  <a:lnTo>
                    <a:pt x="168" y="1345819"/>
                  </a:lnTo>
                  <a:lnTo>
                    <a:pt x="6507" y="1345819"/>
                  </a:lnTo>
                  <a:lnTo>
                    <a:pt x="6538" y="1333119"/>
                  </a:lnTo>
                  <a:close/>
                </a:path>
                <a:path w="1477010" h="1551939">
                  <a:moveTo>
                    <a:pt x="1474497" y="1333119"/>
                  </a:moveTo>
                  <a:lnTo>
                    <a:pt x="1467045" y="1333119"/>
                  </a:lnTo>
                  <a:lnTo>
                    <a:pt x="1467013" y="1345819"/>
                  </a:lnTo>
                  <a:lnTo>
                    <a:pt x="1474476" y="1345819"/>
                  </a:lnTo>
                  <a:lnTo>
                    <a:pt x="1474497" y="1333119"/>
                  </a:lnTo>
                  <a:close/>
                </a:path>
                <a:path w="1477010" h="1551939">
                  <a:moveTo>
                    <a:pt x="6507" y="1345819"/>
                  </a:moveTo>
                  <a:lnTo>
                    <a:pt x="168" y="1345819"/>
                  </a:lnTo>
                  <a:lnTo>
                    <a:pt x="137" y="1358519"/>
                  </a:lnTo>
                  <a:lnTo>
                    <a:pt x="6475" y="1358519"/>
                  </a:lnTo>
                  <a:lnTo>
                    <a:pt x="6507" y="1345819"/>
                  </a:lnTo>
                  <a:close/>
                </a:path>
                <a:path w="1477010" h="1551939">
                  <a:moveTo>
                    <a:pt x="1474476" y="1345819"/>
                  </a:moveTo>
                  <a:lnTo>
                    <a:pt x="1467013" y="1345819"/>
                  </a:lnTo>
                  <a:lnTo>
                    <a:pt x="1466982" y="1358519"/>
                  </a:lnTo>
                  <a:lnTo>
                    <a:pt x="1474455" y="1358519"/>
                  </a:lnTo>
                  <a:lnTo>
                    <a:pt x="1474476" y="1345819"/>
                  </a:lnTo>
                  <a:close/>
                </a:path>
                <a:path w="1477010" h="1551939">
                  <a:moveTo>
                    <a:pt x="6475" y="1358519"/>
                  </a:moveTo>
                  <a:lnTo>
                    <a:pt x="137" y="1358519"/>
                  </a:lnTo>
                  <a:lnTo>
                    <a:pt x="106" y="1371219"/>
                  </a:lnTo>
                  <a:lnTo>
                    <a:pt x="6444" y="1371219"/>
                  </a:lnTo>
                  <a:lnTo>
                    <a:pt x="6475" y="1358519"/>
                  </a:lnTo>
                  <a:close/>
                </a:path>
                <a:path w="1477010" h="1551939">
                  <a:moveTo>
                    <a:pt x="1474455" y="1358519"/>
                  </a:moveTo>
                  <a:lnTo>
                    <a:pt x="1466982" y="1358519"/>
                  </a:lnTo>
                  <a:lnTo>
                    <a:pt x="1466950" y="1371219"/>
                  </a:lnTo>
                  <a:lnTo>
                    <a:pt x="1474434" y="1371219"/>
                  </a:lnTo>
                  <a:lnTo>
                    <a:pt x="1474455" y="1358519"/>
                  </a:lnTo>
                  <a:close/>
                </a:path>
                <a:path w="1477010" h="1551939">
                  <a:moveTo>
                    <a:pt x="6444" y="1371219"/>
                  </a:moveTo>
                  <a:lnTo>
                    <a:pt x="106" y="1371219"/>
                  </a:lnTo>
                  <a:lnTo>
                    <a:pt x="74" y="1383919"/>
                  </a:lnTo>
                  <a:lnTo>
                    <a:pt x="6412" y="1383919"/>
                  </a:lnTo>
                  <a:lnTo>
                    <a:pt x="6444" y="1371219"/>
                  </a:lnTo>
                  <a:close/>
                </a:path>
                <a:path w="1477010" h="1551939">
                  <a:moveTo>
                    <a:pt x="1474434" y="1371219"/>
                  </a:moveTo>
                  <a:lnTo>
                    <a:pt x="1466950" y="1371219"/>
                  </a:lnTo>
                  <a:lnTo>
                    <a:pt x="1466919" y="1383919"/>
                  </a:lnTo>
                  <a:lnTo>
                    <a:pt x="1474414" y="1383919"/>
                  </a:lnTo>
                  <a:lnTo>
                    <a:pt x="1474434" y="1371219"/>
                  </a:lnTo>
                  <a:close/>
                </a:path>
                <a:path w="1477010" h="1551939">
                  <a:moveTo>
                    <a:pt x="6412" y="1383919"/>
                  </a:moveTo>
                  <a:lnTo>
                    <a:pt x="74" y="1383919"/>
                  </a:lnTo>
                  <a:lnTo>
                    <a:pt x="43" y="1396619"/>
                  </a:lnTo>
                  <a:lnTo>
                    <a:pt x="6381" y="1396619"/>
                  </a:lnTo>
                  <a:lnTo>
                    <a:pt x="6412" y="1383919"/>
                  </a:lnTo>
                  <a:close/>
                </a:path>
                <a:path w="1477010" h="1551939">
                  <a:moveTo>
                    <a:pt x="1474414" y="1383919"/>
                  </a:moveTo>
                  <a:lnTo>
                    <a:pt x="1466919" y="1383919"/>
                  </a:lnTo>
                  <a:lnTo>
                    <a:pt x="1466887" y="1396619"/>
                  </a:lnTo>
                  <a:lnTo>
                    <a:pt x="1474393" y="1396619"/>
                  </a:lnTo>
                  <a:lnTo>
                    <a:pt x="1474414" y="1383919"/>
                  </a:lnTo>
                  <a:close/>
                </a:path>
                <a:path w="1477010" h="1551939">
                  <a:moveTo>
                    <a:pt x="6381" y="1396619"/>
                  </a:moveTo>
                  <a:lnTo>
                    <a:pt x="43" y="1396619"/>
                  </a:lnTo>
                  <a:lnTo>
                    <a:pt x="12" y="1409319"/>
                  </a:lnTo>
                  <a:lnTo>
                    <a:pt x="6349" y="1409319"/>
                  </a:lnTo>
                  <a:lnTo>
                    <a:pt x="6381" y="1396619"/>
                  </a:lnTo>
                  <a:close/>
                </a:path>
                <a:path w="1477010" h="1551939">
                  <a:moveTo>
                    <a:pt x="1474393" y="1396619"/>
                  </a:moveTo>
                  <a:lnTo>
                    <a:pt x="1466887" y="1396619"/>
                  </a:lnTo>
                  <a:lnTo>
                    <a:pt x="1466856" y="1409319"/>
                  </a:lnTo>
                  <a:lnTo>
                    <a:pt x="1474372" y="1409319"/>
                  </a:lnTo>
                  <a:lnTo>
                    <a:pt x="1474393" y="1396619"/>
                  </a:lnTo>
                  <a:close/>
                </a:path>
                <a:path w="1477010" h="1551939">
                  <a:moveTo>
                    <a:pt x="6349" y="1409319"/>
                  </a:moveTo>
                  <a:lnTo>
                    <a:pt x="12" y="1409319"/>
                  </a:lnTo>
                  <a:lnTo>
                    <a:pt x="0" y="1414399"/>
                  </a:lnTo>
                  <a:lnTo>
                    <a:pt x="938" y="1414399"/>
                  </a:lnTo>
                  <a:lnTo>
                    <a:pt x="938" y="1415669"/>
                  </a:lnTo>
                  <a:lnTo>
                    <a:pt x="6333" y="1415669"/>
                  </a:lnTo>
                  <a:lnTo>
                    <a:pt x="6349" y="1409319"/>
                  </a:lnTo>
                  <a:close/>
                </a:path>
                <a:path w="1477010" h="1551939">
                  <a:moveTo>
                    <a:pt x="1474372" y="1409319"/>
                  </a:moveTo>
                  <a:lnTo>
                    <a:pt x="1466856" y="1409319"/>
                  </a:lnTo>
                  <a:lnTo>
                    <a:pt x="1466840" y="1415669"/>
                  </a:lnTo>
                  <a:lnTo>
                    <a:pt x="1474361" y="1415669"/>
                  </a:lnTo>
                  <a:lnTo>
                    <a:pt x="1474372" y="1409319"/>
                  </a:lnTo>
                  <a:close/>
                </a:path>
                <a:path w="1477010" h="1551939">
                  <a:moveTo>
                    <a:pt x="1474361" y="1415796"/>
                  </a:moveTo>
                  <a:lnTo>
                    <a:pt x="1466840" y="1415796"/>
                  </a:lnTo>
                  <a:lnTo>
                    <a:pt x="1466815" y="1425956"/>
                  </a:lnTo>
                  <a:lnTo>
                    <a:pt x="1467788" y="1425956"/>
                  </a:lnTo>
                  <a:lnTo>
                    <a:pt x="1467788" y="1424686"/>
                  </a:lnTo>
                  <a:lnTo>
                    <a:pt x="1469058" y="1424686"/>
                  </a:lnTo>
                  <a:lnTo>
                    <a:pt x="1469058" y="1423416"/>
                  </a:lnTo>
                  <a:lnTo>
                    <a:pt x="1470328" y="1423416"/>
                  </a:lnTo>
                  <a:lnTo>
                    <a:pt x="1470328" y="1422019"/>
                  </a:lnTo>
                  <a:lnTo>
                    <a:pt x="1471598" y="1422019"/>
                  </a:lnTo>
                  <a:lnTo>
                    <a:pt x="1471598" y="1420876"/>
                  </a:lnTo>
                  <a:lnTo>
                    <a:pt x="1472868" y="1420876"/>
                  </a:lnTo>
                  <a:lnTo>
                    <a:pt x="1472868" y="1419606"/>
                  </a:lnTo>
                  <a:lnTo>
                    <a:pt x="1474138" y="1419606"/>
                  </a:lnTo>
                  <a:lnTo>
                    <a:pt x="1474138" y="1418336"/>
                  </a:lnTo>
                  <a:lnTo>
                    <a:pt x="1474357" y="1418336"/>
                  </a:lnTo>
                  <a:lnTo>
                    <a:pt x="1474361" y="1415796"/>
                  </a:lnTo>
                  <a:close/>
                </a:path>
                <a:path w="1477010" h="1551939">
                  <a:moveTo>
                    <a:pt x="6333" y="1415796"/>
                  </a:moveTo>
                  <a:lnTo>
                    <a:pt x="2208" y="1415796"/>
                  </a:lnTo>
                  <a:lnTo>
                    <a:pt x="2208" y="1418336"/>
                  </a:lnTo>
                  <a:lnTo>
                    <a:pt x="3478" y="1418336"/>
                  </a:lnTo>
                  <a:lnTo>
                    <a:pt x="3478" y="1419606"/>
                  </a:lnTo>
                  <a:lnTo>
                    <a:pt x="4748" y="1419606"/>
                  </a:lnTo>
                  <a:lnTo>
                    <a:pt x="4748" y="1420876"/>
                  </a:lnTo>
                  <a:lnTo>
                    <a:pt x="6018" y="1420876"/>
                  </a:lnTo>
                  <a:lnTo>
                    <a:pt x="6018" y="1422019"/>
                  </a:lnTo>
                  <a:lnTo>
                    <a:pt x="6318" y="1422019"/>
                  </a:lnTo>
                  <a:lnTo>
                    <a:pt x="6333" y="1415796"/>
                  </a:lnTo>
                  <a:close/>
                </a:path>
                <a:path w="1477010" h="1551939">
                  <a:moveTo>
                    <a:pt x="1344598" y="1549047"/>
                  </a:moveTo>
                  <a:lnTo>
                    <a:pt x="133018" y="1549047"/>
                  </a:lnTo>
                  <a:lnTo>
                    <a:pt x="133018" y="1549301"/>
                  </a:lnTo>
                  <a:lnTo>
                    <a:pt x="1343328" y="1551333"/>
                  </a:lnTo>
                  <a:lnTo>
                    <a:pt x="1343328" y="1550317"/>
                  </a:lnTo>
                  <a:lnTo>
                    <a:pt x="1344598" y="1550317"/>
                  </a:lnTo>
                  <a:lnTo>
                    <a:pt x="1344598" y="1549047"/>
                  </a:lnTo>
                  <a:close/>
                </a:path>
                <a:path w="1477010" h="1551939">
                  <a:moveTo>
                    <a:pt x="1345868" y="1547777"/>
                  </a:moveTo>
                  <a:lnTo>
                    <a:pt x="131748" y="1547777"/>
                  </a:lnTo>
                  <a:lnTo>
                    <a:pt x="131748" y="1549047"/>
                  </a:lnTo>
                  <a:lnTo>
                    <a:pt x="1345868" y="1549047"/>
                  </a:lnTo>
                  <a:lnTo>
                    <a:pt x="1345868" y="1547777"/>
                  </a:lnTo>
                  <a:close/>
                </a:path>
                <a:path w="1477010" h="1551939">
                  <a:moveTo>
                    <a:pt x="1348408" y="1546507"/>
                  </a:moveTo>
                  <a:lnTo>
                    <a:pt x="130478" y="1546507"/>
                  </a:lnTo>
                  <a:lnTo>
                    <a:pt x="130478" y="1547777"/>
                  </a:lnTo>
                  <a:lnTo>
                    <a:pt x="1348408" y="1547777"/>
                  </a:lnTo>
                  <a:lnTo>
                    <a:pt x="1348408" y="1546507"/>
                  </a:lnTo>
                  <a:close/>
                </a:path>
                <a:path w="1477010" h="1551939">
                  <a:moveTo>
                    <a:pt x="1349678" y="1545237"/>
                  </a:moveTo>
                  <a:lnTo>
                    <a:pt x="127938" y="1545237"/>
                  </a:lnTo>
                  <a:lnTo>
                    <a:pt x="127938" y="1546507"/>
                  </a:lnTo>
                  <a:lnTo>
                    <a:pt x="1349678" y="1546507"/>
                  </a:lnTo>
                  <a:lnTo>
                    <a:pt x="1349678" y="1545237"/>
                  </a:lnTo>
                  <a:close/>
                </a:path>
                <a:path w="1477010" h="1551939">
                  <a:moveTo>
                    <a:pt x="125398" y="1542951"/>
                  </a:moveTo>
                  <a:lnTo>
                    <a:pt x="125398" y="1543967"/>
                  </a:lnTo>
                  <a:lnTo>
                    <a:pt x="126668" y="1543967"/>
                  </a:lnTo>
                  <a:lnTo>
                    <a:pt x="126668" y="1545237"/>
                  </a:lnTo>
                  <a:lnTo>
                    <a:pt x="1350948" y="1545237"/>
                  </a:lnTo>
                  <a:lnTo>
                    <a:pt x="125398" y="1542951"/>
                  </a:lnTo>
                  <a:close/>
                </a:path>
              </a:pathLst>
            </a:custGeom>
            <a:solidFill>
              <a:srgbClr val="6E6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030009" y="983361"/>
              <a:ext cx="1464310" cy="1539240"/>
            </a:xfrm>
            <a:custGeom>
              <a:avLst/>
              <a:gdLst/>
              <a:ahLst/>
              <a:cxnLst/>
              <a:rect l="l" t="t" r="r" b="b"/>
              <a:pathLst>
                <a:path w="1464310" h="1539239">
                  <a:moveTo>
                    <a:pt x="1353520" y="8636"/>
                  </a:moveTo>
                  <a:lnTo>
                    <a:pt x="1352250" y="8636"/>
                  </a:lnTo>
                  <a:lnTo>
                    <a:pt x="1352250" y="9525"/>
                  </a:lnTo>
                  <a:lnTo>
                    <a:pt x="1353520" y="9525"/>
                  </a:lnTo>
                  <a:lnTo>
                    <a:pt x="1353520" y="8636"/>
                  </a:lnTo>
                  <a:close/>
                </a:path>
                <a:path w="1464310" h="1539239">
                  <a:moveTo>
                    <a:pt x="1350980" y="6096"/>
                  </a:moveTo>
                  <a:lnTo>
                    <a:pt x="114000" y="6096"/>
                  </a:lnTo>
                  <a:lnTo>
                    <a:pt x="114000" y="6350"/>
                  </a:lnTo>
                  <a:lnTo>
                    <a:pt x="974637" y="8636"/>
                  </a:lnTo>
                  <a:lnTo>
                    <a:pt x="1350980" y="8636"/>
                  </a:lnTo>
                  <a:lnTo>
                    <a:pt x="1350980" y="6096"/>
                  </a:lnTo>
                  <a:close/>
                </a:path>
                <a:path w="1464310" h="1539239">
                  <a:moveTo>
                    <a:pt x="116540" y="4699"/>
                  </a:moveTo>
                  <a:lnTo>
                    <a:pt x="115270" y="4699"/>
                  </a:lnTo>
                  <a:lnTo>
                    <a:pt x="115270" y="6096"/>
                  </a:lnTo>
                  <a:lnTo>
                    <a:pt x="116540" y="6096"/>
                  </a:lnTo>
                  <a:lnTo>
                    <a:pt x="116540" y="4699"/>
                  </a:lnTo>
                  <a:close/>
                </a:path>
                <a:path w="1464310" h="1539239">
                  <a:moveTo>
                    <a:pt x="1349710" y="4699"/>
                  </a:moveTo>
                  <a:lnTo>
                    <a:pt x="1348440" y="4699"/>
                  </a:lnTo>
                  <a:lnTo>
                    <a:pt x="1348440" y="6096"/>
                  </a:lnTo>
                  <a:lnTo>
                    <a:pt x="1349710" y="6096"/>
                  </a:lnTo>
                  <a:lnTo>
                    <a:pt x="1349710" y="4699"/>
                  </a:lnTo>
                  <a:close/>
                </a:path>
                <a:path w="1464310" h="1539239">
                  <a:moveTo>
                    <a:pt x="119080" y="2286"/>
                  </a:moveTo>
                  <a:lnTo>
                    <a:pt x="117810" y="2286"/>
                  </a:lnTo>
                  <a:lnTo>
                    <a:pt x="117810" y="4699"/>
                  </a:lnTo>
                  <a:lnTo>
                    <a:pt x="1347170" y="4699"/>
                  </a:lnTo>
                  <a:lnTo>
                    <a:pt x="1347170" y="3556"/>
                  </a:lnTo>
                  <a:lnTo>
                    <a:pt x="119080" y="3556"/>
                  </a:lnTo>
                  <a:lnTo>
                    <a:pt x="119080" y="2286"/>
                  </a:lnTo>
                  <a:close/>
                </a:path>
                <a:path w="1464310" h="1539239">
                  <a:moveTo>
                    <a:pt x="1347170" y="3175"/>
                  </a:moveTo>
                  <a:lnTo>
                    <a:pt x="1345900" y="3175"/>
                  </a:lnTo>
                  <a:lnTo>
                    <a:pt x="1345900" y="3556"/>
                  </a:lnTo>
                  <a:lnTo>
                    <a:pt x="1347170" y="3556"/>
                  </a:lnTo>
                  <a:lnTo>
                    <a:pt x="1347170" y="3175"/>
                  </a:lnTo>
                  <a:close/>
                </a:path>
                <a:path w="1464310" h="1539239">
                  <a:moveTo>
                    <a:pt x="120350" y="0"/>
                  </a:moveTo>
                  <a:lnTo>
                    <a:pt x="120350" y="2286"/>
                  </a:lnTo>
                  <a:lnTo>
                    <a:pt x="977177" y="2286"/>
                  </a:lnTo>
                  <a:lnTo>
                    <a:pt x="120350" y="0"/>
                  </a:lnTo>
                  <a:close/>
                </a:path>
                <a:path w="1464310" h="1539239">
                  <a:moveTo>
                    <a:pt x="8258" y="205486"/>
                  </a:moveTo>
                  <a:lnTo>
                    <a:pt x="3000" y="205486"/>
                  </a:lnTo>
                  <a:lnTo>
                    <a:pt x="2975" y="215519"/>
                  </a:lnTo>
                  <a:lnTo>
                    <a:pt x="8241" y="215519"/>
                  </a:lnTo>
                  <a:lnTo>
                    <a:pt x="8258" y="205486"/>
                  </a:lnTo>
                  <a:close/>
                </a:path>
                <a:path w="1464310" h="1539239">
                  <a:moveTo>
                    <a:pt x="1463509" y="205486"/>
                  </a:moveTo>
                  <a:lnTo>
                    <a:pt x="1457334" y="205486"/>
                  </a:lnTo>
                  <a:lnTo>
                    <a:pt x="1457317" y="215519"/>
                  </a:lnTo>
                  <a:lnTo>
                    <a:pt x="1463484" y="215519"/>
                  </a:lnTo>
                  <a:lnTo>
                    <a:pt x="1463509" y="205486"/>
                  </a:lnTo>
                  <a:close/>
                </a:path>
                <a:path w="1464310" h="1539239">
                  <a:moveTo>
                    <a:pt x="8264" y="201676"/>
                  </a:moveTo>
                  <a:lnTo>
                    <a:pt x="3009" y="201676"/>
                  </a:lnTo>
                  <a:lnTo>
                    <a:pt x="3000" y="205359"/>
                  </a:lnTo>
                  <a:lnTo>
                    <a:pt x="8258" y="205359"/>
                  </a:lnTo>
                  <a:lnTo>
                    <a:pt x="8264" y="201676"/>
                  </a:lnTo>
                  <a:close/>
                </a:path>
                <a:path w="1464310" h="1539239">
                  <a:moveTo>
                    <a:pt x="1463518" y="201676"/>
                  </a:moveTo>
                  <a:lnTo>
                    <a:pt x="1457340" y="201676"/>
                  </a:lnTo>
                  <a:lnTo>
                    <a:pt x="1457334" y="205359"/>
                  </a:lnTo>
                  <a:lnTo>
                    <a:pt x="1463509" y="205359"/>
                  </a:lnTo>
                  <a:lnTo>
                    <a:pt x="1463518" y="201676"/>
                  </a:lnTo>
                  <a:close/>
                </a:path>
                <a:path w="1464310" h="1539239">
                  <a:moveTo>
                    <a:pt x="8279" y="192786"/>
                  </a:moveTo>
                  <a:lnTo>
                    <a:pt x="3031" y="192786"/>
                  </a:lnTo>
                  <a:lnTo>
                    <a:pt x="3010" y="201549"/>
                  </a:lnTo>
                  <a:lnTo>
                    <a:pt x="8264" y="201549"/>
                  </a:lnTo>
                  <a:lnTo>
                    <a:pt x="8279" y="192786"/>
                  </a:lnTo>
                  <a:close/>
                </a:path>
                <a:path w="1464310" h="1539239">
                  <a:moveTo>
                    <a:pt x="1463540" y="192786"/>
                  </a:moveTo>
                  <a:lnTo>
                    <a:pt x="1457355" y="192786"/>
                  </a:lnTo>
                  <a:lnTo>
                    <a:pt x="1457340" y="201549"/>
                  </a:lnTo>
                  <a:lnTo>
                    <a:pt x="1463519" y="201549"/>
                  </a:lnTo>
                  <a:lnTo>
                    <a:pt x="1463540" y="192786"/>
                  </a:lnTo>
                  <a:close/>
                </a:path>
                <a:path w="1464310" h="1539239">
                  <a:moveTo>
                    <a:pt x="8285" y="188976"/>
                  </a:moveTo>
                  <a:lnTo>
                    <a:pt x="3041" y="188976"/>
                  </a:lnTo>
                  <a:lnTo>
                    <a:pt x="3032" y="192659"/>
                  </a:lnTo>
                  <a:lnTo>
                    <a:pt x="8279" y="192659"/>
                  </a:lnTo>
                  <a:lnTo>
                    <a:pt x="8285" y="188976"/>
                  </a:lnTo>
                  <a:close/>
                </a:path>
                <a:path w="1464310" h="1539239">
                  <a:moveTo>
                    <a:pt x="1463550" y="188976"/>
                  </a:moveTo>
                  <a:lnTo>
                    <a:pt x="1457361" y="188976"/>
                  </a:lnTo>
                  <a:lnTo>
                    <a:pt x="1457355" y="192659"/>
                  </a:lnTo>
                  <a:lnTo>
                    <a:pt x="1463541" y="192659"/>
                  </a:lnTo>
                  <a:lnTo>
                    <a:pt x="1463550" y="188976"/>
                  </a:lnTo>
                  <a:close/>
                </a:path>
                <a:path w="1464310" h="1539239">
                  <a:moveTo>
                    <a:pt x="8300" y="180086"/>
                  </a:moveTo>
                  <a:lnTo>
                    <a:pt x="3063" y="180086"/>
                  </a:lnTo>
                  <a:lnTo>
                    <a:pt x="3041" y="188849"/>
                  </a:lnTo>
                  <a:lnTo>
                    <a:pt x="8286" y="188849"/>
                  </a:lnTo>
                  <a:lnTo>
                    <a:pt x="8300" y="180086"/>
                  </a:lnTo>
                  <a:close/>
                </a:path>
                <a:path w="1464310" h="1539239">
                  <a:moveTo>
                    <a:pt x="1463572" y="180086"/>
                  </a:moveTo>
                  <a:lnTo>
                    <a:pt x="1457376" y="180086"/>
                  </a:lnTo>
                  <a:lnTo>
                    <a:pt x="1457362" y="188849"/>
                  </a:lnTo>
                  <a:lnTo>
                    <a:pt x="1463550" y="188849"/>
                  </a:lnTo>
                  <a:lnTo>
                    <a:pt x="1463572" y="180086"/>
                  </a:lnTo>
                  <a:close/>
                </a:path>
                <a:path w="1464310" h="1539239">
                  <a:moveTo>
                    <a:pt x="8307" y="176276"/>
                  </a:moveTo>
                  <a:lnTo>
                    <a:pt x="3072" y="176276"/>
                  </a:lnTo>
                  <a:lnTo>
                    <a:pt x="3063" y="179959"/>
                  </a:lnTo>
                  <a:lnTo>
                    <a:pt x="8300" y="179959"/>
                  </a:lnTo>
                  <a:lnTo>
                    <a:pt x="8307" y="176276"/>
                  </a:lnTo>
                  <a:close/>
                </a:path>
                <a:path w="1464310" h="1539239">
                  <a:moveTo>
                    <a:pt x="1463581" y="176276"/>
                  </a:moveTo>
                  <a:lnTo>
                    <a:pt x="1457383" y="176276"/>
                  </a:lnTo>
                  <a:lnTo>
                    <a:pt x="1457376" y="179959"/>
                  </a:lnTo>
                  <a:lnTo>
                    <a:pt x="1463572" y="179959"/>
                  </a:lnTo>
                  <a:lnTo>
                    <a:pt x="1463581" y="176276"/>
                  </a:lnTo>
                  <a:close/>
                </a:path>
                <a:path w="1464310" h="1539239">
                  <a:moveTo>
                    <a:pt x="8321" y="167386"/>
                  </a:moveTo>
                  <a:lnTo>
                    <a:pt x="3094" y="167386"/>
                  </a:lnTo>
                  <a:lnTo>
                    <a:pt x="3073" y="176149"/>
                  </a:lnTo>
                  <a:lnTo>
                    <a:pt x="8307" y="176149"/>
                  </a:lnTo>
                  <a:lnTo>
                    <a:pt x="8321" y="167386"/>
                  </a:lnTo>
                  <a:close/>
                </a:path>
                <a:path w="1464310" h="1539239">
                  <a:moveTo>
                    <a:pt x="1463604" y="167386"/>
                  </a:moveTo>
                  <a:lnTo>
                    <a:pt x="1457397" y="167386"/>
                  </a:lnTo>
                  <a:lnTo>
                    <a:pt x="1457383" y="176149"/>
                  </a:lnTo>
                  <a:lnTo>
                    <a:pt x="1463582" y="176149"/>
                  </a:lnTo>
                  <a:lnTo>
                    <a:pt x="1463604" y="167386"/>
                  </a:lnTo>
                  <a:close/>
                </a:path>
                <a:path w="1464310" h="1539239">
                  <a:moveTo>
                    <a:pt x="8328" y="163576"/>
                  </a:moveTo>
                  <a:lnTo>
                    <a:pt x="3104" y="163576"/>
                  </a:lnTo>
                  <a:lnTo>
                    <a:pt x="3095" y="167259"/>
                  </a:lnTo>
                  <a:lnTo>
                    <a:pt x="8322" y="167259"/>
                  </a:lnTo>
                  <a:lnTo>
                    <a:pt x="8328" y="163576"/>
                  </a:lnTo>
                  <a:close/>
                </a:path>
                <a:path w="1464310" h="1539239">
                  <a:moveTo>
                    <a:pt x="1463613" y="163576"/>
                  </a:moveTo>
                  <a:lnTo>
                    <a:pt x="1457404" y="163576"/>
                  </a:lnTo>
                  <a:lnTo>
                    <a:pt x="1457398" y="167259"/>
                  </a:lnTo>
                  <a:lnTo>
                    <a:pt x="1463604" y="167259"/>
                  </a:lnTo>
                  <a:lnTo>
                    <a:pt x="1463613" y="163576"/>
                  </a:lnTo>
                  <a:close/>
                </a:path>
                <a:path w="1464310" h="1539239">
                  <a:moveTo>
                    <a:pt x="8343" y="154686"/>
                  </a:moveTo>
                  <a:lnTo>
                    <a:pt x="3126" y="154686"/>
                  </a:lnTo>
                  <a:lnTo>
                    <a:pt x="3104" y="163449"/>
                  </a:lnTo>
                  <a:lnTo>
                    <a:pt x="8328" y="163449"/>
                  </a:lnTo>
                  <a:lnTo>
                    <a:pt x="8343" y="154686"/>
                  </a:lnTo>
                  <a:close/>
                </a:path>
                <a:path w="1464310" h="1539239">
                  <a:moveTo>
                    <a:pt x="1463635" y="154686"/>
                  </a:moveTo>
                  <a:lnTo>
                    <a:pt x="1457419" y="154686"/>
                  </a:lnTo>
                  <a:lnTo>
                    <a:pt x="1457404" y="163449"/>
                  </a:lnTo>
                  <a:lnTo>
                    <a:pt x="1463613" y="163449"/>
                  </a:lnTo>
                  <a:lnTo>
                    <a:pt x="1463635" y="154686"/>
                  </a:lnTo>
                  <a:close/>
                </a:path>
                <a:path w="1464310" h="1539239">
                  <a:moveTo>
                    <a:pt x="8349" y="150876"/>
                  </a:moveTo>
                  <a:lnTo>
                    <a:pt x="3135" y="150876"/>
                  </a:lnTo>
                  <a:lnTo>
                    <a:pt x="3126" y="154559"/>
                  </a:lnTo>
                  <a:lnTo>
                    <a:pt x="8343" y="154559"/>
                  </a:lnTo>
                  <a:lnTo>
                    <a:pt x="8349" y="150876"/>
                  </a:lnTo>
                  <a:close/>
                </a:path>
                <a:path w="1464310" h="1539239">
                  <a:moveTo>
                    <a:pt x="1463644" y="150876"/>
                  </a:moveTo>
                  <a:lnTo>
                    <a:pt x="1457425" y="150876"/>
                  </a:lnTo>
                  <a:lnTo>
                    <a:pt x="1457419" y="154559"/>
                  </a:lnTo>
                  <a:lnTo>
                    <a:pt x="1463635" y="154559"/>
                  </a:lnTo>
                  <a:lnTo>
                    <a:pt x="1463644" y="150876"/>
                  </a:lnTo>
                  <a:close/>
                </a:path>
                <a:path w="1464310" h="1539239">
                  <a:moveTo>
                    <a:pt x="8364" y="141986"/>
                  </a:moveTo>
                  <a:lnTo>
                    <a:pt x="3157" y="141986"/>
                  </a:lnTo>
                  <a:lnTo>
                    <a:pt x="3136" y="150749"/>
                  </a:lnTo>
                  <a:lnTo>
                    <a:pt x="8349" y="150749"/>
                  </a:lnTo>
                  <a:lnTo>
                    <a:pt x="8364" y="141986"/>
                  </a:lnTo>
                  <a:close/>
                </a:path>
                <a:path w="1464310" h="1539239">
                  <a:moveTo>
                    <a:pt x="1463667" y="141986"/>
                  </a:moveTo>
                  <a:lnTo>
                    <a:pt x="1457440" y="141986"/>
                  </a:lnTo>
                  <a:lnTo>
                    <a:pt x="1457425" y="150749"/>
                  </a:lnTo>
                  <a:lnTo>
                    <a:pt x="1463645" y="150749"/>
                  </a:lnTo>
                  <a:lnTo>
                    <a:pt x="1463667" y="141986"/>
                  </a:lnTo>
                  <a:close/>
                </a:path>
                <a:path w="1464310" h="1539239">
                  <a:moveTo>
                    <a:pt x="8370" y="138176"/>
                  </a:moveTo>
                  <a:lnTo>
                    <a:pt x="3167" y="138176"/>
                  </a:lnTo>
                  <a:lnTo>
                    <a:pt x="3158" y="141859"/>
                  </a:lnTo>
                  <a:lnTo>
                    <a:pt x="8364" y="141859"/>
                  </a:lnTo>
                  <a:lnTo>
                    <a:pt x="8370" y="138176"/>
                  </a:lnTo>
                  <a:close/>
                </a:path>
                <a:path w="1464310" h="1539239">
                  <a:moveTo>
                    <a:pt x="1463676" y="138176"/>
                  </a:moveTo>
                  <a:lnTo>
                    <a:pt x="1457446" y="138176"/>
                  </a:lnTo>
                  <a:lnTo>
                    <a:pt x="1457440" y="141859"/>
                  </a:lnTo>
                  <a:lnTo>
                    <a:pt x="1463667" y="141859"/>
                  </a:lnTo>
                  <a:lnTo>
                    <a:pt x="1463676" y="138176"/>
                  </a:lnTo>
                  <a:close/>
                </a:path>
                <a:path w="1464310" h="1539239">
                  <a:moveTo>
                    <a:pt x="8381" y="131826"/>
                  </a:moveTo>
                  <a:lnTo>
                    <a:pt x="3183" y="131826"/>
                  </a:lnTo>
                  <a:lnTo>
                    <a:pt x="3167" y="138049"/>
                  </a:lnTo>
                  <a:lnTo>
                    <a:pt x="8370" y="138049"/>
                  </a:lnTo>
                  <a:lnTo>
                    <a:pt x="8381" y="131826"/>
                  </a:lnTo>
                  <a:close/>
                </a:path>
                <a:path w="1464310" h="1539239">
                  <a:moveTo>
                    <a:pt x="1463692" y="131826"/>
                  </a:moveTo>
                  <a:lnTo>
                    <a:pt x="1457457" y="131826"/>
                  </a:lnTo>
                  <a:lnTo>
                    <a:pt x="1457446" y="138049"/>
                  </a:lnTo>
                  <a:lnTo>
                    <a:pt x="1463676" y="138049"/>
                  </a:lnTo>
                  <a:lnTo>
                    <a:pt x="1463692" y="131826"/>
                  </a:lnTo>
                  <a:close/>
                </a:path>
                <a:path w="1464310" h="1539239">
                  <a:moveTo>
                    <a:pt x="8391" y="125476"/>
                  </a:moveTo>
                  <a:lnTo>
                    <a:pt x="3198" y="125476"/>
                  </a:lnTo>
                  <a:lnTo>
                    <a:pt x="3183" y="131699"/>
                  </a:lnTo>
                  <a:lnTo>
                    <a:pt x="8381" y="131699"/>
                  </a:lnTo>
                  <a:lnTo>
                    <a:pt x="8391" y="125476"/>
                  </a:lnTo>
                  <a:close/>
                </a:path>
                <a:path w="1464310" h="1539239">
                  <a:moveTo>
                    <a:pt x="1463708" y="125476"/>
                  </a:moveTo>
                  <a:lnTo>
                    <a:pt x="1457467" y="125476"/>
                  </a:lnTo>
                  <a:lnTo>
                    <a:pt x="1457457" y="131699"/>
                  </a:lnTo>
                  <a:lnTo>
                    <a:pt x="1463692" y="131699"/>
                  </a:lnTo>
                  <a:lnTo>
                    <a:pt x="1463708" y="125476"/>
                  </a:lnTo>
                  <a:close/>
                </a:path>
                <a:path w="1464310" h="1539239">
                  <a:moveTo>
                    <a:pt x="8395" y="122936"/>
                  </a:moveTo>
                  <a:lnTo>
                    <a:pt x="3205" y="122936"/>
                  </a:lnTo>
                  <a:lnTo>
                    <a:pt x="3199" y="125349"/>
                  </a:lnTo>
                  <a:lnTo>
                    <a:pt x="8391" y="125349"/>
                  </a:lnTo>
                  <a:lnTo>
                    <a:pt x="8395" y="122936"/>
                  </a:lnTo>
                  <a:close/>
                </a:path>
                <a:path w="1464310" h="1539239">
                  <a:moveTo>
                    <a:pt x="1463714" y="122809"/>
                  </a:moveTo>
                  <a:lnTo>
                    <a:pt x="1462740" y="122809"/>
                  </a:lnTo>
                  <a:lnTo>
                    <a:pt x="1457472" y="122936"/>
                  </a:lnTo>
                  <a:lnTo>
                    <a:pt x="1457468" y="125349"/>
                  </a:lnTo>
                  <a:lnTo>
                    <a:pt x="1463708" y="125349"/>
                  </a:lnTo>
                  <a:lnTo>
                    <a:pt x="1463714" y="122809"/>
                  </a:lnTo>
                  <a:close/>
                </a:path>
                <a:path w="1464310" h="1539239">
                  <a:moveTo>
                    <a:pt x="7320" y="116459"/>
                  </a:moveTo>
                  <a:lnTo>
                    <a:pt x="6050" y="116459"/>
                  </a:lnTo>
                  <a:lnTo>
                    <a:pt x="6050" y="117856"/>
                  </a:lnTo>
                  <a:lnTo>
                    <a:pt x="4780" y="117856"/>
                  </a:lnTo>
                  <a:lnTo>
                    <a:pt x="4780" y="120269"/>
                  </a:lnTo>
                  <a:lnTo>
                    <a:pt x="3510" y="120269"/>
                  </a:lnTo>
                  <a:lnTo>
                    <a:pt x="3510" y="121666"/>
                  </a:lnTo>
                  <a:lnTo>
                    <a:pt x="3208" y="121666"/>
                  </a:lnTo>
                  <a:lnTo>
                    <a:pt x="3205" y="122809"/>
                  </a:lnTo>
                  <a:lnTo>
                    <a:pt x="8396" y="122809"/>
                  </a:lnTo>
                  <a:lnTo>
                    <a:pt x="8406" y="116586"/>
                  </a:lnTo>
                  <a:lnTo>
                    <a:pt x="7320" y="116586"/>
                  </a:lnTo>
                  <a:close/>
                </a:path>
                <a:path w="1464310" h="1539239">
                  <a:moveTo>
                    <a:pt x="1458930" y="116459"/>
                  </a:moveTo>
                  <a:lnTo>
                    <a:pt x="1457660" y="116459"/>
                  </a:lnTo>
                  <a:lnTo>
                    <a:pt x="1457482" y="116586"/>
                  </a:lnTo>
                  <a:lnTo>
                    <a:pt x="1457472" y="122809"/>
                  </a:lnTo>
                  <a:lnTo>
                    <a:pt x="1462740" y="122809"/>
                  </a:lnTo>
                  <a:lnTo>
                    <a:pt x="1462740" y="121666"/>
                  </a:lnTo>
                  <a:lnTo>
                    <a:pt x="1461470" y="121666"/>
                  </a:lnTo>
                  <a:lnTo>
                    <a:pt x="1461470" y="120269"/>
                  </a:lnTo>
                  <a:lnTo>
                    <a:pt x="1460200" y="120269"/>
                  </a:lnTo>
                  <a:lnTo>
                    <a:pt x="1460200" y="117856"/>
                  </a:lnTo>
                  <a:lnTo>
                    <a:pt x="1458930" y="117856"/>
                  </a:lnTo>
                  <a:lnTo>
                    <a:pt x="1458930" y="116459"/>
                  </a:lnTo>
                  <a:close/>
                </a:path>
                <a:path w="1464310" h="1539239">
                  <a:moveTo>
                    <a:pt x="8408" y="115316"/>
                  </a:moveTo>
                  <a:lnTo>
                    <a:pt x="7320" y="115316"/>
                  </a:lnTo>
                  <a:lnTo>
                    <a:pt x="7320" y="116459"/>
                  </a:lnTo>
                  <a:lnTo>
                    <a:pt x="8406" y="116459"/>
                  </a:lnTo>
                  <a:lnTo>
                    <a:pt x="8408" y="115316"/>
                  </a:lnTo>
                  <a:close/>
                </a:path>
                <a:path w="1464310" h="1539239">
                  <a:moveTo>
                    <a:pt x="1457660" y="115316"/>
                  </a:moveTo>
                  <a:lnTo>
                    <a:pt x="1457484" y="115316"/>
                  </a:lnTo>
                  <a:lnTo>
                    <a:pt x="1457482" y="116459"/>
                  </a:lnTo>
                  <a:lnTo>
                    <a:pt x="1457660" y="116459"/>
                  </a:lnTo>
                  <a:lnTo>
                    <a:pt x="1457660" y="115316"/>
                  </a:lnTo>
                  <a:close/>
                </a:path>
                <a:path w="1464310" h="1539239">
                  <a:moveTo>
                    <a:pt x="8241" y="215519"/>
                  </a:moveTo>
                  <a:lnTo>
                    <a:pt x="2975" y="215519"/>
                  </a:lnTo>
                  <a:lnTo>
                    <a:pt x="2959" y="221869"/>
                  </a:lnTo>
                  <a:lnTo>
                    <a:pt x="8231" y="221869"/>
                  </a:lnTo>
                  <a:lnTo>
                    <a:pt x="8241" y="215519"/>
                  </a:lnTo>
                  <a:close/>
                </a:path>
                <a:path w="1464310" h="1539239">
                  <a:moveTo>
                    <a:pt x="1463484" y="215519"/>
                  </a:moveTo>
                  <a:lnTo>
                    <a:pt x="1457317" y="215519"/>
                  </a:lnTo>
                  <a:lnTo>
                    <a:pt x="1457307" y="221869"/>
                  </a:lnTo>
                  <a:lnTo>
                    <a:pt x="1463468" y="221869"/>
                  </a:lnTo>
                  <a:lnTo>
                    <a:pt x="1463484" y="215519"/>
                  </a:lnTo>
                  <a:close/>
                </a:path>
                <a:path w="1464310" h="1539239">
                  <a:moveTo>
                    <a:pt x="8231" y="221869"/>
                  </a:moveTo>
                  <a:lnTo>
                    <a:pt x="2959" y="221869"/>
                  </a:lnTo>
                  <a:lnTo>
                    <a:pt x="2944" y="228219"/>
                  </a:lnTo>
                  <a:lnTo>
                    <a:pt x="8220" y="228219"/>
                  </a:lnTo>
                  <a:lnTo>
                    <a:pt x="8231" y="221869"/>
                  </a:lnTo>
                  <a:close/>
                </a:path>
                <a:path w="1464310" h="1539239">
                  <a:moveTo>
                    <a:pt x="1463468" y="221869"/>
                  </a:moveTo>
                  <a:lnTo>
                    <a:pt x="1457307" y="221869"/>
                  </a:lnTo>
                  <a:lnTo>
                    <a:pt x="1457296" y="228219"/>
                  </a:lnTo>
                  <a:lnTo>
                    <a:pt x="1463453" y="228219"/>
                  </a:lnTo>
                  <a:lnTo>
                    <a:pt x="1463468" y="221869"/>
                  </a:lnTo>
                  <a:close/>
                </a:path>
                <a:path w="1464310" h="1539239">
                  <a:moveTo>
                    <a:pt x="8220" y="228219"/>
                  </a:moveTo>
                  <a:lnTo>
                    <a:pt x="2944" y="228219"/>
                  </a:lnTo>
                  <a:lnTo>
                    <a:pt x="2928" y="234569"/>
                  </a:lnTo>
                  <a:lnTo>
                    <a:pt x="8209" y="234569"/>
                  </a:lnTo>
                  <a:lnTo>
                    <a:pt x="8220" y="228219"/>
                  </a:lnTo>
                  <a:close/>
                </a:path>
                <a:path w="1464310" h="1539239">
                  <a:moveTo>
                    <a:pt x="1463453" y="228219"/>
                  </a:moveTo>
                  <a:lnTo>
                    <a:pt x="1457296" y="228219"/>
                  </a:lnTo>
                  <a:lnTo>
                    <a:pt x="1457285" y="234569"/>
                  </a:lnTo>
                  <a:lnTo>
                    <a:pt x="1463437" y="234569"/>
                  </a:lnTo>
                  <a:lnTo>
                    <a:pt x="1463453" y="228219"/>
                  </a:lnTo>
                  <a:close/>
                </a:path>
                <a:path w="1464310" h="1539239">
                  <a:moveTo>
                    <a:pt x="8209" y="234569"/>
                  </a:moveTo>
                  <a:lnTo>
                    <a:pt x="2928" y="234569"/>
                  </a:lnTo>
                  <a:lnTo>
                    <a:pt x="2833" y="272669"/>
                  </a:lnTo>
                  <a:lnTo>
                    <a:pt x="8146" y="272669"/>
                  </a:lnTo>
                  <a:lnTo>
                    <a:pt x="8209" y="234569"/>
                  </a:lnTo>
                  <a:close/>
                </a:path>
                <a:path w="1464310" h="1539239">
                  <a:moveTo>
                    <a:pt x="1463437" y="234569"/>
                  </a:moveTo>
                  <a:lnTo>
                    <a:pt x="1457285" y="234569"/>
                  </a:lnTo>
                  <a:lnTo>
                    <a:pt x="1457222" y="272669"/>
                  </a:lnTo>
                  <a:lnTo>
                    <a:pt x="1463342" y="272669"/>
                  </a:lnTo>
                  <a:lnTo>
                    <a:pt x="1463437" y="234569"/>
                  </a:lnTo>
                  <a:close/>
                </a:path>
                <a:path w="1464310" h="1539239">
                  <a:moveTo>
                    <a:pt x="8146" y="272669"/>
                  </a:moveTo>
                  <a:lnTo>
                    <a:pt x="2833" y="272669"/>
                  </a:lnTo>
                  <a:lnTo>
                    <a:pt x="2818" y="279019"/>
                  </a:lnTo>
                  <a:lnTo>
                    <a:pt x="8135" y="279019"/>
                  </a:lnTo>
                  <a:lnTo>
                    <a:pt x="8146" y="272669"/>
                  </a:lnTo>
                  <a:close/>
                </a:path>
                <a:path w="1464310" h="1539239">
                  <a:moveTo>
                    <a:pt x="1463342" y="272669"/>
                  </a:moveTo>
                  <a:lnTo>
                    <a:pt x="1457222" y="272669"/>
                  </a:lnTo>
                  <a:lnTo>
                    <a:pt x="1457211" y="279019"/>
                  </a:lnTo>
                  <a:lnTo>
                    <a:pt x="1463327" y="279019"/>
                  </a:lnTo>
                  <a:lnTo>
                    <a:pt x="1463342" y="272669"/>
                  </a:lnTo>
                  <a:close/>
                </a:path>
                <a:path w="1464310" h="1539239">
                  <a:moveTo>
                    <a:pt x="8135" y="279019"/>
                  </a:moveTo>
                  <a:lnTo>
                    <a:pt x="2818" y="279019"/>
                  </a:lnTo>
                  <a:lnTo>
                    <a:pt x="2802" y="285369"/>
                  </a:lnTo>
                  <a:lnTo>
                    <a:pt x="8125" y="285369"/>
                  </a:lnTo>
                  <a:lnTo>
                    <a:pt x="8135" y="279019"/>
                  </a:lnTo>
                  <a:close/>
                </a:path>
                <a:path w="1464310" h="1539239">
                  <a:moveTo>
                    <a:pt x="1463327" y="279019"/>
                  </a:moveTo>
                  <a:lnTo>
                    <a:pt x="1457211" y="279019"/>
                  </a:lnTo>
                  <a:lnTo>
                    <a:pt x="1457201" y="285369"/>
                  </a:lnTo>
                  <a:lnTo>
                    <a:pt x="1463311" y="285369"/>
                  </a:lnTo>
                  <a:lnTo>
                    <a:pt x="1463327" y="279019"/>
                  </a:lnTo>
                  <a:close/>
                </a:path>
                <a:path w="1464310" h="1539239">
                  <a:moveTo>
                    <a:pt x="8125" y="285369"/>
                  </a:moveTo>
                  <a:lnTo>
                    <a:pt x="2802" y="285369"/>
                  </a:lnTo>
                  <a:lnTo>
                    <a:pt x="2770" y="298069"/>
                  </a:lnTo>
                  <a:lnTo>
                    <a:pt x="8104" y="298069"/>
                  </a:lnTo>
                  <a:lnTo>
                    <a:pt x="8125" y="285369"/>
                  </a:lnTo>
                  <a:close/>
                </a:path>
                <a:path w="1464310" h="1539239">
                  <a:moveTo>
                    <a:pt x="1463311" y="285369"/>
                  </a:moveTo>
                  <a:lnTo>
                    <a:pt x="1457201" y="285369"/>
                  </a:lnTo>
                  <a:lnTo>
                    <a:pt x="1457179" y="298069"/>
                  </a:lnTo>
                  <a:lnTo>
                    <a:pt x="1463279" y="298069"/>
                  </a:lnTo>
                  <a:lnTo>
                    <a:pt x="1463311" y="285369"/>
                  </a:lnTo>
                  <a:close/>
                </a:path>
                <a:path w="1464310" h="1539239">
                  <a:moveTo>
                    <a:pt x="8104" y="298069"/>
                  </a:moveTo>
                  <a:lnTo>
                    <a:pt x="2770" y="298069"/>
                  </a:lnTo>
                  <a:lnTo>
                    <a:pt x="2707" y="323469"/>
                  </a:lnTo>
                  <a:lnTo>
                    <a:pt x="8061" y="323469"/>
                  </a:lnTo>
                  <a:lnTo>
                    <a:pt x="8104" y="298069"/>
                  </a:lnTo>
                  <a:close/>
                </a:path>
                <a:path w="1464310" h="1539239">
                  <a:moveTo>
                    <a:pt x="1463279" y="298069"/>
                  </a:moveTo>
                  <a:lnTo>
                    <a:pt x="1457179" y="298069"/>
                  </a:lnTo>
                  <a:lnTo>
                    <a:pt x="1457137" y="323469"/>
                  </a:lnTo>
                  <a:lnTo>
                    <a:pt x="1463216" y="323469"/>
                  </a:lnTo>
                  <a:lnTo>
                    <a:pt x="1463279" y="298069"/>
                  </a:lnTo>
                  <a:close/>
                </a:path>
                <a:path w="1464310" h="1539239">
                  <a:moveTo>
                    <a:pt x="8061" y="323469"/>
                  </a:moveTo>
                  <a:lnTo>
                    <a:pt x="2707" y="323469"/>
                  </a:lnTo>
                  <a:lnTo>
                    <a:pt x="2660" y="342519"/>
                  </a:lnTo>
                  <a:lnTo>
                    <a:pt x="8029" y="342519"/>
                  </a:lnTo>
                  <a:lnTo>
                    <a:pt x="8061" y="323469"/>
                  </a:lnTo>
                  <a:close/>
                </a:path>
                <a:path w="1464310" h="1539239">
                  <a:moveTo>
                    <a:pt x="1463216" y="323469"/>
                  </a:moveTo>
                  <a:lnTo>
                    <a:pt x="1457137" y="323469"/>
                  </a:lnTo>
                  <a:lnTo>
                    <a:pt x="1457105" y="342519"/>
                  </a:lnTo>
                  <a:lnTo>
                    <a:pt x="1463169" y="342519"/>
                  </a:lnTo>
                  <a:lnTo>
                    <a:pt x="1463216" y="323469"/>
                  </a:lnTo>
                  <a:close/>
                </a:path>
                <a:path w="1464310" h="1539239">
                  <a:moveTo>
                    <a:pt x="8029" y="342519"/>
                  </a:moveTo>
                  <a:lnTo>
                    <a:pt x="2660" y="342519"/>
                  </a:lnTo>
                  <a:lnTo>
                    <a:pt x="2597" y="367919"/>
                  </a:lnTo>
                  <a:lnTo>
                    <a:pt x="7987" y="367919"/>
                  </a:lnTo>
                  <a:lnTo>
                    <a:pt x="8029" y="342519"/>
                  </a:lnTo>
                  <a:close/>
                </a:path>
                <a:path w="1464310" h="1539239">
                  <a:moveTo>
                    <a:pt x="1463169" y="342519"/>
                  </a:moveTo>
                  <a:lnTo>
                    <a:pt x="1457105" y="342519"/>
                  </a:lnTo>
                  <a:lnTo>
                    <a:pt x="1457063" y="367919"/>
                  </a:lnTo>
                  <a:lnTo>
                    <a:pt x="1463106" y="367919"/>
                  </a:lnTo>
                  <a:lnTo>
                    <a:pt x="1463169" y="342519"/>
                  </a:lnTo>
                  <a:close/>
                </a:path>
                <a:path w="1464310" h="1539239">
                  <a:moveTo>
                    <a:pt x="7987" y="367919"/>
                  </a:moveTo>
                  <a:lnTo>
                    <a:pt x="2597" y="367919"/>
                  </a:lnTo>
                  <a:lnTo>
                    <a:pt x="2503" y="406019"/>
                  </a:lnTo>
                  <a:lnTo>
                    <a:pt x="7924" y="406019"/>
                  </a:lnTo>
                  <a:lnTo>
                    <a:pt x="7987" y="367919"/>
                  </a:lnTo>
                  <a:close/>
                </a:path>
                <a:path w="1464310" h="1539239">
                  <a:moveTo>
                    <a:pt x="1463106" y="367919"/>
                  </a:moveTo>
                  <a:lnTo>
                    <a:pt x="1457063" y="367919"/>
                  </a:lnTo>
                  <a:lnTo>
                    <a:pt x="1456999" y="406019"/>
                  </a:lnTo>
                  <a:lnTo>
                    <a:pt x="1463011" y="406019"/>
                  </a:lnTo>
                  <a:lnTo>
                    <a:pt x="1463106" y="367919"/>
                  </a:lnTo>
                  <a:close/>
                </a:path>
                <a:path w="1464310" h="1539239">
                  <a:moveTo>
                    <a:pt x="7924" y="406019"/>
                  </a:moveTo>
                  <a:lnTo>
                    <a:pt x="2503" y="406019"/>
                  </a:lnTo>
                  <a:lnTo>
                    <a:pt x="2440" y="431419"/>
                  </a:lnTo>
                  <a:lnTo>
                    <a:pt x="7881" y="431419"/>
                  </a:lnTo>
                  <a:lnTo>
                    <a:pt x="7924" y="406019"/>
                  </a:lnTo>
                  <a:close/>
                </a:path>
                <a:path w="1464310" h="1539239">
                  <a:moveTo>
                    <a:pt x="1463011" y="406019"/>
                  </a:moveTo>
                  <a:lnTo>
                    <a:pt x="1456999" y="406019"/>
                  </a:lnTo>
                  <a:lnTo>
                    <a:pt x="1456957" y="431419"/>
                  </a:lnTo>
                  <a:lnTo>
                    <a:pt x="1462948" y="431419"/>
                  </a:lnTo>
                  <a:lnTo>
                    <a:pt x="1463011" y="406019"/>
                  </a:lnTo>
                  <a:close/>
                </a:path>
                <a:path w="1464310" h="1539239">
                  <a:moveTo>
                    <a:pt x="7881" y="431419"/>
                  </a:moveTo>
                  <a:lnTo>
                    <a:pt x="2440" y="431419"/>
                  </a:lnTo>
                  <a:lnTo>
                    <a:pt x="2251" y="507619"/>
                  </a:lnTo>
                  <a:lnTo>
                    <a:pt x="7754" y="507619"/>
                  </a:lnTo>
                  <a:lnTo>
                    <a:pt x="7881" y="431419"/>
                  </a:lnTo>
                  <a:close/>
                </a:path>
                <a:path w="1464310" h="1539239">
                  <a:moveTo>
                    <a:pt x="1462948" y="431419"/>
                  </a:moveTo>
                  <a:lnTo>
                    <a:pt x="1456957" y="431419"/>
                  </a:lnTo>
                  <a:lnTo>
                    <a:pt x="1456830" y="507619"/>
                  </a:lnTo>
                  <a:lnTo>
                    <a:pt x="1462759" y="507619"/>
                  </a:lnTo>
                  <a:lnTo>
                    <a:pt x="1462948" y="431419"/>
                  </a:lnTo>
                  <a:close/>
                </a:path>
                <a:path w="1464310" h="1539239">
                  <a:moveTo>
                    <a:pt x="7754" y="507619"/>
                  </a:moveTo>
                  <a:lnTo>
                    <a:pt x="2251" y="507619"/>
                  </a:lnTo>
                  <a:lnTo>
                    <a:pt x="2219" y="520319"/>
                  </a:lnTo>
                  <a:lnTo>
                    <a:pt x="7733" y="520319"/>
                  </a:lnTo>
                  <a:lnTo>
                    <a:pt x="7754" y="507619"/>
                  </a:lnTo>
                  <a:close/>
                </a:path>
                <a:path w="1464310" h="1539239">
                  <a:moveTo>
                    <a:pt x="1462759" y="507619"/>
                  </a:moveTo>
                  <a:lnTo>
                    <a:pt x="1456830" y="507619"/>
                  </a:lnTo>
                  <a:lnTo>
                    <a:pt x="1456809" y="520319"/>
                  </a:lnTo>
                  <a:lnTo>
                    <a:pt x="1462728" y="520319"/>
                  </a:lnTo>
                  <a:lnTo>
                    <a:pt x="1462759" y="507619"/>
                  </a:lnTo>
                  <a:close/>
                </a:path>
                <a:path w="1464310" h="1539239">
                  <a:moveTo>
                    <a:pt x="7733" y="520319"/>
                  </a:moveTo>
                  <a:lnTo>
                    <a:pt x="2219" y="520319"/>
                  </a:lnTo>
                  <a:lnTo>
                    <a:pt x="1983" y="615569"/>
                  </a:lnTo>
                  <a:lnTo>
                    <a:pt x="7574" y="615569"/>
                  </a:lnTo>
                  <a:lnTo>
                    <a:pt x="7733" y="520319"/>
                  </a:lnTo>
                  <a:close/>
                </a:path>
                <a:path w="1464310" h="1539239">
                  <a:moveTo>
                    <a:pt x="1462728" y="520319"/>
                  </a:moveTo>
                  <a:lnTo>
                    <a:pt x="1456809" y="520319"/>
                  </a:lnTo>
                  <a:lnTo>
                    <a:pt x="1456650" y="615569"/>
                  </a:lnTo>
                  <a:lnTo>
                    <a:pt x="1462491" y="615569"/>
                  </a:lnTo>
                  <a:lnTo>
                    <a:pt x="1462728" y="520319"/>
                  </a:lnTo>
                  <a:close/>
                </a:path>
                <a:path w="1464310" h="1539239">
                  <a:moveTo>
                    <a:pt x="7574" y="615569"/>
                  </a:moveTo>
                  <a:lnTo>
                    <a:pt x="1983" y="615569"/>
                  </a:lnTo>
                  <a:lnTo>
                    <a:pt x="1558" y="787019"/>
                  </a:lnTo>
                  <a:lnTo>
                    <a:pt x="7289" y="787019"/>
                  </a:lnTo>
                  <a:lnTo>
                    <a:pt x="7574" y="615569"/>
                  </a:lnTo>
                  <a:close/>
                </a:path>
                <a:path w="1464310" h="1539239">
                  <a:moveTo>
                    <a:pt x="1462491" y="615569"/>
                  </a:moveTo>
                  <a:lnTo>
                    <a:pt x="1456650" y="615569"/>
                  </a:lnTo>
                  <a:lnTo>
                    <a:pt x="1456364" y="787019"/>
                  </a:lnTo>
                  <a:lnTo>
                    <a:pt x="1462066" y="787019"/>
                  </a:lnTo>
                  <a:lnTo>
                    <a:pt x="1462491" y="615569"/>
                  </a:lnTo>
                  <a:close/>
                </a:path>
                <a:path w="1464310" h="1539239">
                  <a:moveTo>
                    <a:pt x="7289" y="787019"/>
                  </a:moveTo>
                  <a:lnTo>
                    <a:pt x="1558" y="787019"/>
                  </a:lnTo>
                  <a:lnTo>
                    <a:pt x="1385" y="856869"/>
                  </a:lnTo>
                  <a:lnTo>
                    <a:pt x="7172" y="856869"/>
                  </a:lnTo>
                  <a:lnTo>
                    <a:pt x="7289" y="787019"/>
                  </a:lnTo>
                  <a:close/>
                </a:path>
                <a:path w="1464310" h="1539239">
                  <a:moveTo>
                    <a:pt x="1462066" y="787019"/>
                  </a:moveTo>
                  <a:lnTo>
                    <a:pt x="1456364" y="787019"/>
                  </a:lnTo>
                  <a:lnTo>
                    <a:pt x="1456247" y="856869"/>
                  </a:lnTo>
                  <a:lnTo>
                    <a:pt x="1461893" y="856869"/>
                  </a:lnTo>
                  <a:lnTo>
                    <a:pt x="1462066" y="787019"/>
                  </a:lnTo>
                  <a:close/>
                </a:path>
                <a:path w="1464310" h="1539239">
                  <a:moveTo>
                    <a:pt x="7172" y="856869"/>
                  </a:moveTo>
                  <a:lnTo>
                    <a:pt x="1385" y="856869"/>
                  </a:lnTo>
                  <a:lnTo>
                    <a:pt x="1243" y="914019"/>
                  </a:lnTo>
                  <a:lnTo>
                    <a:pt x="7077" y="914019"/>
                  </a:lnTo>
                  <a:lnTo>
                    <a:pt x="7172" y="856869"/>
                  </a:lnTo>
                  <a:close/>
                </a:path>
                <a:path w="1464310" h="1539239">
                  <a:moveTo>
                    <a:pt x="1461893" y="856869"/>
                  </a:moveTo>
                  <a:lnTo>
                    <a:pt x="1456247" y="856869"/>
                  </a:lnTo>
                  <a:lnTo>
                    <a:pt x="1456152" y="914019"/>
                  </a:lnTo>
                  <a:lnTo>
                    <a:pt x="1461751" y="914019"/>
                  </a:lnTo>
                  <a:lnTo>
                    <a:pt x="1461893" y="856869"/>
                  </a:lnTo>
                  <a:close/>
                </a:path>
                <a:path w="1464310" h="1539239">
                  <a:moveTo>
                    <a:pt x="7077" y="914019"/>
                  </a:moveTo>
                  <a:lnTo>
                    <a:pt x="1243" y="914019"/>
                  </a:lnTo>
                  <a:lnTo>
                    <a:pt x="1196" y="933069"/>
                  </a:lnTo>
                  <a:lnTo>
                    <a:pt x="7045" y="933069"/>
                  </a:lnTo>
                  <a:lnTo>
                    <a:pt x="7077" y="914019"/>
                  </a:lnTo>
                  <a:close/>
                </a:path>
                <a:path w="1464310" h="1539239">
                  <a:moveTo>
                    <a:pt x="1461751" y="914019"/>
                  </a:moveTo>
                  <a:lnTo>
                    <a:pt x="1456152" y="914019"/>
                  </a:lnTo>
                  <a:lnTo>
                    <a:pt x="1456120" y="933069"/>
                  </a:lnTo>
                  <a:lnTo>
                    <a:pt x="1461704" y="933069"/>
                  </a:lnTo>
                  <a:lnTo>
                    <a:pt x="1461751" y="914019"/>
                  </a:lnTo>
                  <a:close/>
                </a:path>
                <a:path w="1464310" h="1539239">
                  <a:moveTo>
                    <a:pt x="7045" y="933069"/>
                  </a:moveTo>
                  <a:lnTo>
                    <a:pt x="1196" y="933069"/>
                  </a:lnTo>
                  <a:lnTo>
                    <a:pt x="1076" y="981329"/>
                  </a:lnTo>
                  <a:lnTo>
                    <a:pt x="6965" y="981329"/>
                  </a:lnTo>
                  <a:lnTo>
                    <a:pt x="7045" y="933069"/>
                  </a:lnTo>
                  <a:close/>
                </a:path>
                <a:path w="1464310" h="1539239">
                  <a:moveTo>
                    <a:pt x="1461704" y="933069"/>
                  </a:moveTo>
                  <a:lnTo>
                    <a:pt x="1456120" y="933069"/>
                  </a:lnTo>
                  <a:lnTo>
                    <a:pt x="1456040" y="981329"/>
                  </a:lnTo>
                  <a:lnTo>
                    <a:pt x="1461584" y="981329"/>
                  </a:lnTo>
                  <a:lnTo>
                    <a:pt x="1461704" y="933069"/>
                  </a:lnTo>
                  <a:close/>
                </a:path>
                <a:path w="1464310" h="1539239">
                  <a:moveTo>
                    <a:pt x="6965" y="981329"/>
                  </a:moveTo>
                  <a:lnTo>
                    <a:pt x="1076" y="981329"/>
                  </a:lnTo>
                  <a:lnTo>
                    <a:pt x="1039" y="996569"/>
                  </a:lnTo>
                  <a:lnTo>
                    <a:pt x="6939" y="996569"/>
                  </a:lnTo>
                  <a:lnTo>
                    <a:pt x="6965" y="981329"/>
                  </a:lnTo>
                  <a:close/>
                </a:path>
                <a:path w="1464310" h="1539239">
                  <a:moveTo>
                    <a:pt x="1461584" y="981329"/>
                  </a:moveTo>
                  <a:lnTo>
                    <a:pt x="1456040" y="981329"/>
                  </a:lnTo>
                  <a:lnTo>
                    <a:pt x="1456014" y="996569"/>
                  </a:lnTo>
                  <a:lnTo>
                    <a:pt x="1461546" y="996569"/>
                  </a:lnTo>
                  <a:lnTo>
                    <a:pt x="1461584" y="981329"/>
                  </a:lnTo>
                  <a:close/>
                </a:path>
                <a:path w="1464310" h="1539239">
                  <a:moveTo>
                    <a:pt x="6939" y="996569"/>
                  </a:moveTo>
                  <a:lnTo>
                    <a:pt x="1039" y="996569"/>
                  </a:lnTo>
                  <a:lnTo>
                    <a:pt x="976" y="1021969"/>
                  </a:lnTo>
                  <a:lnTo>
                    <a:pt x="6897" y="1021969"/>
                  </a:lnTo>
                  <a:lnTo>
                    <a:pt x="6939" y="996569"/>
                  </a:lnTo>
                  <a:close/>
                </a:path>
                <a:path w="1464310" h="1539239">
                  <a:moveTo>
                    <a:pt x="1461546" y="996569"/>
                  </a:moveTo>
                  <a:lnTo>
                    <a:pt x="1456014" y="996569"/>
                  </a:lnTo>
                  <a:lnTo>
                    <a:pt x="1455972" y="1021969"/>
                  </a:lnTo>
                  <a:lnTo>
                    <a:pt x="1461483" y="1021969"/>
                  </a:lnTo>
                  <a:lnTo>
                    <a:pt x="1461546" y="996569"/>
                  </a:lnTo>
                  <a:close/>
                </a:path>
                <a:path w="1464310" h="1539239">
                  <a:moveTo>
                    <a:pt x="6897" y="1021969"/>
                  </a:moveTo>
                  <a:lnTo>
                    <a:pt x="976" y="1021969"/>
                  </a:lnTo>
                  <a:lnTo>
                    <a:pt x="944" y="1034669"/>
                  </a:lnTo>
                  <a:lnTo>
                    <a:pt x="6876" y="1034669"/>
                  </a:lnTo>
                  <a:lnTo>
                    <a:pt x="6897" y="1021969"/>
                  </a:lnTo>
                  <a:close/>
                </a:path>
                <a:path w="1464310" h="1539239">
                  <a:moveTo>
                    <a:pt x="1461483" y="1021969"/>
                  </a:moveTo>
                  <a:lnTo>
                    <a:pt x="1455972" y="1021969"/>
                  </a:lnTo>
                  <a:lnTo>
                    <a:pt x="1455951" y="1034669"/>
                  </a:lnTo>
                  <a:lnTo>
                    <a:pt x="1461451" y="1034669"/>
                  </a:lnTo>
                  <a:lnTo>
                    <a:pt x="1461483" y="1021969"/>
                  </a:lnTo>
                  <a:close/>
                </a:path>
                <a:path w="1464310" h="1539239">
                  <a:moveTo>
                    <a:pt x="6876" y="1034669"/>
                  </a:moveTo>
                  <a:lnTo>
                    <a:pt x="944" y="1034669"/>
                  </a:lnTo>
                  <a:lnTo>
                    <a:pt x="787" y="1098169"/>
                  </a:lnTo>
                  <a:lnTo>
                    <a:pt x="6770" y="1098169"/>
                  </a:lnTo>
                  <a:lnTo>
                    <a:pt x="6876" y="1034669"/>
                  </a:lnTo>
                  <a:close/>
                </a:path>
                <a:path w="1464310" h="1539239">
                  <a:moveTo>
                    <a:pt x="1461451" y="1034669"/>
                  </a:moveTo>
                  <a:lnTo>
                    <a:pt x="1455951" y="1034669"/>
                  </a:lnTo>
                  <a:lnTo>
                    <a:pt x="1455845" y="1098169"/>
                  </a:lnTo>
                  <a:lnTo>
                    <a:pt x="1461294" y="1098169"/>
                  </a:lnTo>
                  <a:lnTo>
                    <a:pt x="1461451" y="1034669"/>
                  </a:lnTo>
                  <a:close/>
                </a:path>
                <a:path w="1464310" h="1539239">
                  <a:moveTo>
                    <a:pt x="6770" y="1098169"/>
                  </a:moveTo>
                  <a:lnTo>
                    <a:pt x="787" y="1098169"/>
                  </a:lnTo>
                  <a:lnTo>
                    <a:pt x="708" y="1129919"/>
                  </a:lnTo>
                  <a:lnTo>
                    <a:pt x="6717" y="1129919"/>
                  </a:lnTo>
                  <a:lnTo>
                    <a:pt x="6770" y="1098169"/>
                  </a:lnTo>
                  <a:close/>
                </a:path>
                <a:path w="1464310" h="1539239">
                  <a:moveTo>
                    <a:pt x="1461294" y="1098169"/>
                  </a:moveTo>
                  <a:lnTo>
                    <a:pt x="1455845" y="1098169"/>
                  </a:lnTo>
                  <a:lnTo>
                    <a:pt x="1455792" y="1129919"/>
                  </a:lnTo>
                  <a:lnTo>
                    <a:pt x="1461215" y="1129919"/>
                  </a:lnTo>
                  <a:lnTo>
                    <a:pt x="1461294" y="1098169"/>
                  </a:lnTo>
                  <a:close/>
                </a:path>
                <a:path w="1464310" h="1539239">
                  <a:moveTo>
                    <a:pt x="6717" y="1129919"/>
                  </a:moveTo>
                  <a:lnTo>
                    <a:pt x="708" y="1129919"/>
                  </a:lnTo>
                  <a:lnTo>
                    <a:pt x="614" y="1168019"/>
                  </a:lnTo>
                  <a:lnTo>
                    <a:pt x="6654" y="1168019"/>
                  </a:lnTo>
                  <a:lnTo>
                    <a:pt x="6717" y="1129919"/>
                  </a:lnTo>
                  <a:close/>
                </a:path>
                <a:path w="1464310" h="1539239">
                  <a:moveTo>
                    <a:pt x="1461215" y="1129919"/>
                  </a:moveTo>
                  <a:lnTo>
                    <a:pt x="1455792" y="1129919"/>
                  </a:lnTo>
                  <a:lnTo>
                    <a:pt x="1455728" y="1168019"/>
                  </a:lnTo>
                  <a:lnTo>
                    <a:pt x="1461121" y="1168019"/>
                  </a:lnTo>
                  <a:lnTo>
                    <a:pt x="1461215" y="1129919"/>
                  </a:lnTo>
                  <a:close/>
                </a:path>
                <a:path w="1464310" h="1539239">
                  <a:moveTo>
                    <a:pt x="6654" y="1168019"/>
                  </a:moveTo>
                  <a:lnTo>
                    <a:pt x="614" y="1168019"/>
                  </a:lnTo>
                  <a:lnTo>
                    <a:pt x="598" y="1174369"/>
                  </a:lnTo>
                  <a:lnTo>
                    <a:pt x="6643" y="1174369"/>
                  </a:lnTo>
                  <a:lnTo>
                    <a:pt x="6654" y="1168019"/>
                  </a:lnTo>
                  <a:close/>
                </a:path>
                <a:path w="1464310" h="1539239">
                  <a:moveTo>
                    <a:pt x="1461121" y="1168019"/>
                  </a:moveTo>
                  <a:lnTo>
                    <a:pt x="1455728" y="1168019"/>
                  </a:lnTo>
                  <a:lnTo>
                    <a:pt x="1455718" y="1174369"/>
                  </a:lnTo>
                  <a:lnTo>
                    <a:pt x="1461105" y="1174369"/>
                  </a:lnTo>
                  <a:lnTo>
                    <a:pt x="1461121" y="1168019"/>
                  </a:lnTo>
                  <a:close/>
                </a:path>
                <a:path w="1464310" h="1539239">
                  <a:moveTo>
                    <a:pt x="6643" y="1174369"/>
                  </a:moveTo>
                  <a:lnTo>
                    <a:pt x="598" y="1174369"/>
                  </a:lnTo>
                  <a:lnTo>
                    <a:pt x="551" y="1193419"/>
                  </a:lnTo>
                  <a:lnTo>
                    <a:pt x="6611" y="1193419"/>
                  </a:lnTo>
                  <a:lnTo>
                    <a:pt x="6643" y="1174369"/>
                  </a:lnTo>
                  <a:close/>
                </a:path>
                <a:path w="1464310" h="1539239">
                  <a:moveTo>
                    <a:pt x="1461105" y="1174369"/>
                  </a:moveTo>
                  <a:lnTo>
                    <a:pt x="1455718" y="1174369"/>
                  </a:lnTo>
                  <a:lnTo>
                    <a:pt x="1455686" y="1193419"/>
                  </a:lnTo>
                  <a:lnTo>
                    <a:pt x="1461058" y="1193419"/>
                  </a:lnTo>
                  <a:lnTo>
                    <a:pt x="1461105" y="1174369"/>
                  </a:lnTo>
                  <a:close/>
                </a:path>
                <a:path w="1464310" h="1539239">
                  <a:moveTo>
                    <a:pt x="6611" y="1193419"/>
                  </a:moveTo>
                  <a:lnTo>
                    <a:pt x="551" y="1193419"/>
                  </a:lnTo>
                  <a:lnTo>
                    <a:pt x="535" y="1199769"/>
                  </a:lnTo>
                  <a:lnTo>
                    <a:pt x="6601" y="1199769"/>
                  </a:lnTo>
                  <a:lnTo>
                    <a:pt x="6611" y="1193419"/>
                  </a:lnTo>
                  <a:close/>
                </a:path>
                <a:path w="1464310" h="1539239">
                  <a:moveTo>
                    <a:pt x="1461058" y="1193419"/>
                  </a:moveTo>
                  <a:lnTo>
                    <a:pt x="1455686" y="1193419"/>
                  </a:lnTo>
                  <a:lnTo>
                    <a:pt x="1455675" y="1199769"/>
                  </a:lnTo>
                  <a:lnTo>
                    <a:pt x="1461042" y="1199769"/>
                  </a:lnTo>
                  <a:lnTo>
                    <a:pt x="1461058" y="1193419"/>
                  </a:lnTo>
                  <a:close/>
                </a:path>
                <a:path w="1464310" h="1539239">
                  <a:moveTo>
                    <a:pt x="6601" y="1199769"/>
                  </a:moveTo>
                  <a:lnTo>
                    <a:pt x="535" y="1199769"/>
                  </a:lnTo>
                  <a:lnTo>
                    <a:pt x="488" y="1218819"/>
                  </a:lnTo>
                  <a:lnTo>
                    <a:pt x="6569" y="1218819"/>
                  </a:lnTo>
                  <a:lnTo>
                    <a:pt x="6601" y="1199769"/>
                  </a:lnTo>
                  <a:close/>
                </a:path>
                <a:path w="1464310" h="1539239">
                  <a:moveTo>
                    <a:pt x="1461042" y="1199769"/>
                  </a:moveTo>
                  <a:lnTo>
                    <a:pt x="1455675" y="1199769"/>
                  </a:lnTo>
                  <a:lnTo>
                    <a:pt x="1455644" y="1218819"/>
                  </a:lnTo>
                  <a:lnTo>
                    <a:pt x="1460995" y="1218819"/>
                  </a:lnTo>
                  <a:lnTo>
                    <a:pt x="1461042" y="1199769"/>
                  </a:lnTo>
                  <a:close/>
                </a:path>
                <a:path w="1464310" h="1539239">
                  <a:moveTo>
                    <a:pt x="6569" y="1218819"/>
                  </a:moveTo>
                  <a:lnTo>
                    <a:pt x="488" y="1218819"/>
                  </a:lnTo>
                  <a:lnTo>
                    <a:pt x="472" y="1225169"/>
                  </a:lnTo>
                  <a:lnTo>
                    <a:pt x="6558" y="1225169"/>
                  </a:lnTo>
                  <a:lnTo>
                    <a:pt x="6569" y="1218819"/>
                  </a:lnTo>
                  <a:close/>
                </a:path>
                <a:path w="1464310" h="1539239">
                  <a:moveTo>
                    <a:pt x="1460995" y="1218819"/>
                  </a:moveTo>
                  <a:lnTo>
                    <a:pt x="1455644" y="1218819"/>
                  </a:lnTo>
                  <a:lnTo>
                    <a:pt x="1455633" y="1225169"/>
                  </a:lnTo>
                  <a:lnTo>
                    <a:pt x="1460979" y="1225169"/>
                  </a:lnTo>
                  <a:lnTo>
                    <a:pt x="1460995" y="1218819"/>
                  </a:lnTo>
                  <a:close/>
                </a:path>
                <a:path w="1464310" h="1539239">
                  <a:moveTo>
                    <a:pt x="6558" y="1225169"/>
                  </a:moveTo>
                  <a:lnTo>
                    <a:pt x="472" y="1225169"/>
                  </a:lnTo>
                  <a:lnTo>
                    <a:pt x="425" y="1244219"/>
                  </a:lnTo>
                  <a:lnTo>
                    <a:pt x="6527" y="1244219"/>
                  </a:lnTo>
                  <a:lnTo>
                    <a:pt x="6558" y="1225169"/>
                  </a:lnTo>
                  <a:close/>
                </a:path>
                <a:path w="1464310" h="1539239">
                  <a:moveTo>
                    <a:pt x="1460979" y="1225169"/>
                  </a:moveTo>
                  <a:lnTo>
                    <a:pt x="1455633" y="1225169"/>
                  </a:lnTo>
                  <a:lnTo>
                    <a:pt x="1455601" y="1244219"/>
                  </a:lnTo>
                  <a:lnTo>
                    <a:pt x="1460931" y="1244219"/>
                  </a:lnTo>
                  <a:lnTo>
                    <a:pt x="1460979" y="1225169"/>
                  </a:lnTo>
                  <a:close/>
                </a:path>
                <a:path w="1464310" h="1539239">
                  <a:moveTo>
                    <a:pt x="6527" y="1244219"/>
                  </a:moveTo>
                  <a:lnTo>
                    <a:pt x="425" y="1244219"/>
                  </a:lnTo>
                  <a:lnTo>
                    <a:pt x="362" y="1269619"/>
                  </a:lnTo>
                  <a:lnTo>
                    <a:pt x="6484" y="1269619"/>
                  </a:lnTo>
                  <a:lnTo>
                    <a:pt x="6527" y="1244219"/>
                  </a:lnTo>
                  <a:close/>
                </a:path>
                <a:path w="1464310" h="1539239">
                  <a:moveTo>
                    <a:pt x="1460931" y="1244219"/>
                  </a:moveTo>
                  <a:lnTo>
                    <a:pt x="1455601" y="1244219"/>
                  </a:lnTo>
                  <a:lnTo>
                    <a:pt x="1455559" y="1269619"/>
                  </a:lnTo>
                  <a:lnTo>
                    <a:pt x="1460868" y="1269619"/>
                  </a:lnTo>
                  <a:lnTo>
                    <a:pt x="1460931" y="1244219"/>
                  </a:lnTo>
                  <a:close/>
                </a:path>
                <a:path w="1464310" h="1539239">
                  <a:moveTo>
                    <a:pt x="6484" y="1269619"/>
                  </a:moveTo>
                  <a:lnTo>
                    <a:pt x="362" y="1269619"/>
                  </a:lnTo>
                  <a:lnTo>
                    <a:pt x="346" y="1275969"/>
                  </a:lnTo>
                  <a:lnTo>
                    <a:pt x="6474" y="1275969"/>
                  </a:lnTo>
                  <a:lnTo>
                    <a:pt x="6484" y="1269619"/>
                  </a:lnTo>
                  <a:close/>
                </a:path>
                <a:path w="1464310" h="1539239">
                  <a:moveTo>
                    <a:pt x="1460868" y="1269619"/>
                  </a:moveTo>
                  <a:lnTo>
                    <a:pt x="1455559" y="1269619"/>
                  </a:lnTo>
                  <a:lnTo>
                    <a:pt x="1455548" y="1275969"/>
                  </a:lnTo>
                  <a:lnTo>
                    <a:pt x="1460853" y="1275969"/>
                  </a:lnTo>
                  <a:lnTo>
                    <a:pt x="1460868" y="1269619"/>
                  </a:lnTo>
                  <a:close/>
                </a:path>
                <a:path w="1464310" h="1539239">
                  <a:moveTo>
                    <a:pt x="6474" y="1275969"/>
                  </a:moveTo>
                  <a:lnTo>
                    <a:pt x="346" y="1275969"/>
                  </a:lnTo>
                  <a:lnTo>
                    <a:pt x="330" y="1282319"/>
                  </a:lnTo>
                  <a:lnTo>
                    <a:pt x="6463" y="1282319"/>
                  </a:lnTo>
                  <a:lnTo>
                    <a:pt x="6474" y="1275969"/>
                  </a:lnTo>
                  <a:close/>
                </a:path>
                <a:path w="1464310" h="1539239">
                  <a:moveTo>
                    <a:pt x="1460853" y="1275969"/>
                  </a:moveTo>
                  <a:lnTo>
                    <a:pt x="1455548" y="1275969"/>
                  </a:lnTo>
                  <a:lnTo>
                    <a:pt x="1455538" y="1282319"/>
                  </a:lnTo>
                  <a:lnTo>
                    <a:pt x="1460837" y="1282319"/>
                  </a:lnTo>
                  <a:lnTo>
                    <a:pt x="1460853" y="1275969"/>
                  </a:lnTo>
                  <a:close/>
                </a:path>
                <a:path w="1464310" h="1539239">
                  <a:moveTo>
                    <a:pt x="6463" y="1282319"/>
                  </a:moveTo>
                  <a:lnTo>
                    <a:pt x="330" y="1282319"/>
                  </a:lnTo>
                  <a:lnTo>
                    <a:pt x="220" y="1326769"/>
                  </a:lnTo>
                  <a:lnTo>
                    <a:pt x="6389" y="1326769"/>
                  </a:lnTo>
                  <a:lnTo>
                    <a:pt x="6463" y="1282319"/>
                  </a:lnTo>
                  <a:close/>
                </a:path>
                <a:path w="1464310" h="1539239">
                  <a:moveTo>
                    <a:pt x="1460837" y="1282319"/>
                  </a:moveTo>
                  <a:lnTo>
                    <a:pt x="1455538" y="1282319"/>
                  </a:lnTo>
                  <a:lnTo>
                    <a:pt x="1455464" y="1326769"/>
                  </a:lnTo>
                  <a:lnTo>
                    <a:pt x="1460727" y="1326769"/>
                  </a:lnTo>
                  <a:lnTo>
                    <a:pt x="1460837" y="1282319"/>
                  </a:lnTo>
                  <a:close/>
                </a:path>
                <a:path w="1464310" h="1539239">
                  <a:moveTo>
                    <a:pt x="6389" y="1326769"/>
                  </a:moveTo>
                  <a:lnTo>
                    <a:pt x="220" y="1326769"/>
                  </a:lnTo>
                  <a:lnTo>
                    <a:pt x="188" y="1339469"/>
                  </a:lnTo>
                  <a:lnTo>
                    <a:pt x="6368" y="1339469"/>
                  </a:lnTo>
                  <a:lnTo>
                    <a:pt x="6389" y="1326769"/>
                  </a:lnTo>
                  <a:close/>
                </a:path>
                <a:path w="1464310" h="1539239">
                  <a:moveTo>
                    <a:pt x="1460727" y="1326769"/>
                  </a:moveTo>
                  <a:lnTo>
                    <a:pt x="1455464" y="1326769"/>
                  </a:lnTo>
                  <a:lnTo>
                    <a:pt x="1455442" y="1339469"/>
                  </a:lnTo>
                  <a:lnTo>
                    <a:pt x="1460695" y="1339469"/>
                  </a:lnTo>
                  <a:lnTo>
                    <a:pt x="1460727" y="1326769"/>
                  </a:lnTo>
                  <a:close/>
                </a:path>
                <a:path w="1464310" h="1539239">
                  <a:moveTo>
                    <a:pt x="6368" y="1339469"/>
                  </a:moveTo>
                  <a:lnTo>
                    <a:pt x="188" y="1339469"/>
                  </a:lnTo>
                  <a:lnTo>
                    <a:pt x="157" y="1352169"/>
                  </a:lnTo>
                  <a:lnTo>
                    <a:pt x="6347" y="1352169"/>
                  </a:lnTo>
                  <a:lnTo>
                    <a:pt x="6368" y="1339469"/>
                  </a:lnTo>
                  <a:close/>
                </a:path>
                <a:path w="1464310" h="1539239">
                  <a:moveTo>
                    <a:pt x="1460695" y="1339469"/>
                  </a:moveTo>
                  <a:lnTo>
                    <a:pt x="1455442" y="1339469"/>
                  </a:lnTo>
                  <a:lnTo>
                    <a:pt x="1455421" y="1352169"/>
                  </a:lnTo>
                  <a:lnTo>
                    <a:pt x="1460664" y="1352169"/>
                  </a:lnTo>
                  <a:lnTo>
                    <a:pt x="1460695" y="1339469"/>
                  </a:lnTo>
                  <a:close/>
                </a:path>
                <a:path w="1464310" h="1539239">
                  <a:moveTo>
                    <a:pt x="6347" y="1352169"/>
                  </a:moveTo>
                  <a:lnTo>
                    <a:pt x="157" y="1352169"/>
                  </a:lnTo>
                  <a:lnTo>
                    <a:pt x="125" y="1364869"/>
                  </a:lnTo>
                  <a:lnTo>
                    <a:pt x="6326" y="1364869"/>
                  </a:lnTo>
                  <a:lnTo>
                    <a:pt x="6347" y="1352169"/>
                  </a:lnTo>
                  <a:close/>
                </a:path>
                <a:path w="1464310" h="1539239">
                  <a:moveTo>
                    <a:pt x="1460664" y="1352169"/>
                  </a:moveTo>
                  <a:lnTo>
                    <a:pt x="1455421" y="1352169"/>
                  </a:lnTo>
                  <a:lnTo>
                    <a:pt x="1455400" y="1364869"/>
                  </a:lnTo>
                  <a:lnTo>
                    <a:pt x="1460632" y="1364869"/>
                  </a:lnTo>
                  <a:lnTo>
                    <a:pt x="1460664" y="1352169"/>
                  </a:lnTo>
                  <a:close/>
                </a:path>
                <a:path w="1464310" h="1539239">
                  <a:moveTo>
                    <a:pt x="6326" y="1364869"/>
                  </a:moveTo>
                  <a:lnTo>
                    <a:pt x="125" y="1364869"/>
                  </a:lnTo>
                  <a:lnTo>
                    <a:pt x="94" y="1377569"/>
                  </a:lnTo>
                  <a:lnTo>
                    <a:pt x="6304" y="1377569"/>
                  </a:lnTo>
                  <a:lnTo>
                    <a:pt x="6326" y="1364869"/>
                  </a:lnTo>
                  <a:close/>
                </a:path>
                <a:path w="1464310" h="1539239">
                  <a:moveTo>
                    <a:pt x="1460632" y="1364869"/>
                  </a:moveTo>
                  <a:lnTo>
                    <a:pt x="1455400" y="1364869"/>
                  </a:lnTo>
                  <a:lnTo>
                    <a:pt x="1455379" y="1377569"/>
                  </a:lnTo>
                  <a:lnTo>
                    <a:pt x="1460601" y="1377569"/>
                  </a:lnTo>
                  <a:lnTo>
                    <a:pt x="1460632" y="1364869"/>
                  </a:lnTo>
                  <a:close/>
                </a:path>
                <a:path w="1464310" h="1539239">
                  <a:moveTo>
                    <a:pt x="6304" y="1377569"/>
                  </a:moveTo>
                  <a:lnTo>
                    <a:pt x="94" y="1377569"/>
                  </a:lnTo>
                  <a:lnTo>
                    <a:pt x="62" y="1390269"/>
                  </a:lnTo>
                  <a:lnTo>
                    <a:pt x="6283" y="1390269"/>
                  </a:lnTo>
                  <a:lnTo>
                    <a:pt x="6304" y="1377569"/>
                  </a:lnTo>
                  <a:close/>
                </a:path>
                <a:path w="1464310" h="1539239">
                  <a:moveTo>
                    <a:pt x="1460601" y="1377569"/>
                  </a:moveTo>
                  <a:lnTo>
                    <a:pt x="1455379" y="1377569"/>
                  </a:lnTo>
                  <a:lnTo>
                    <a:pt x="1455358" y="1390269"/>
                  </a:lnTo>
                  <a:lnTo>
                    <a:pt x="1460569" y="1390269"/>
                  </a:lnTo>
                  <a:lnTo>
                    <a:pt x="1460601" y="1377569"/>
                  </a:lnTo>
                  <a:close/>
                </a:path>
                <a:path w="1464310" h="1539239">
                  <a:moveTo>
                    <a:pt x="6283" y="1390269"/>
                  </a:moveTo>
                  <a:lnTo>
                    <a:pt x="62" y="1390269"/>
                  </a:lnTo>
                  <a:lnTo>
                    <a:pt x="31" y="1402969"/>
                  </a:lnTo>
                  <a:lnTo>
                    <a:pt x="6262" y="1402969"/>
                  </a:lnTo>
                  <a:lnTo>
                    <a:pt x="6283" y="1390269"/>
                  </a:lnTo>
                  <a:close/>
                </a:path>
                <a:path w="1464310" h="1539239">
                  <a:moveTo>
                    <a:pt x="1460569" y="1390269"/>
                  </a:moveTo>
                  <a:lnTo>
                    <a:pt x="1455358" y="1390269"/>
                  </a:lnTo>
                  <a:lnTo>
                    <a:pt x="1455336" y="1402969"/>
                  </a:lnTo>
                  <a:lnTo>
                    <a:pt x="1460538" y="1402969"/>
                  </a:lnTo>
                  <a:lnTo>
                    <a:pt x="1460569" y="1390269"/>
                  </a:lnTo>
                  <a:close/>
                </a:path>
                <a:path w="1464310" h="1539239">
                  <a:moveTo>
                    <a:pt x="6262" y="1402969"/>
                  </a:moveTo>
                  <a:lnTo>
                    <a:pt x="31" y="1402969"/>
                  </a:lnTo>
                  <a:lnTo>
                    <a:pt x="15" y="1409319"/>
                  </a:lnTo>
                  <a:lnTo>
                    <a:pt x="6251" y="1409319"/>
                  </a:lnTo>
                  <a:lnTo>
                    <a:pt x="6262" y="1402969"/>
                  </a:lnTo>
                  <a:close/>
                </a:path>
                <a:path w="1464310" h="1539239">
                  <a:moveTo>
                    <a:pt x="1460538" y="1402969"/>
                  </a:moveTo>
                  <a:lnTo>
                    <a:pt x="1455336" y="1402969"/>
                  </a:lnTo>
                  <a:lnTo>
                    <a:pt x="1455326" y="1409319"/>
                  </a:lnTo>
                  <a:lnTo>
                    <a:pt x="1460522" y="1409319"/>
                  </a:lnTo>
                  <a:lnTo>
                    <a:pt x="1460538" y="1402969"/>
                  </a:lnTo>
                  <a:close/>
                </a:path>
                <a:path w="1464310" h="1539239">
                  <a:moveTo>
                    <a:pt x="1460522" y="1409446"/>
                  </a:moveTo>
                  <a:lnTo>
                    <a:pt x="1455326" y="1409446"/>
                  </a:lnTo>
                  <a:lnTo>
                    <a:pt x="1455298" y="1425956"/>
                  </a:lnTo>
                  <a:lnTo>
                    <a:pt x="1456390" y="1425956"/>
                  </a:lnTo>
                  <a:lnTo>
                    <a:pt x="1456390" y="1424686"/>
                  </a:lnTo>
                  <a:lnTo>
                    <a:pt x="1457660" y="1424686"/>
                  </a:lnTo>
                  <a:lnTo>
                    <a:pt x="1457660" y="1423416"/>
                  </a:lnTo>
                  <a:lnTo>
                    <a:pt x="1458930" y="1423416"/>
                  </a:lnTo>
                  <a:lnTo>
                    <a:pt x="1458930" y="1422019"/>
                  </a:lnTo>
                  <a:lnTo>
                    <a:pt x="1460200" y="1422019"/>
                  </a:lnTo>
                  <a:lnTo>
                    <a:pt x="1460200" y="1419606"/>
                  </a:lnTo>
                  <a:lnTo>
                    <a:pt x="1460497" y="1419606"/>
                  </a:lnTo>
                  <a:lnTo>
                    <a:pt x="1460522" y="1409446"/>
                  </a:lnTo>
                  <a:close/>
                </a:path>
                <a:path w="1464310" h="1539239">
                  <a:moveTo>
                    <a:pt x="6251" y="1409446"/>
                  </a:moveTo>
                  <a:lnTo>
                    <a:pt x="15" y="1409446"/>
                  </a:lnTo>
                  <a:lnTo>
                    <a:pt x="0" y="1415669"/>
                  </a:lnTo>
                  <a:lnTo>
                    <a:pt x="970" y="1415669"/>
                  </a:lnTo>
                  <a:lnTo>
                    <a:pt x="970" y="1417066"/>
                  </a:lnTo>
                  <a:lnTo>
                    <a:pt x="2240" y="1417066"/>
                  </a:lnTo>
                  <a:lnTo>
                    <a:pt x="2240" y="1418336"/>
                  </a:lnTo>
                  <a:lnTo>
                    <a:pt x="3510" y="1418336"/>
                  </a:lnTo>
                  <a:lnTo>
                    <a:pt x="3510" y="1419606"/>
                  </a:lnTo>
                  <a:lnTo>
                    <a:pt x="4780" y="1419606"/>
                  </a:lnTo>
                  <a:lnTo>
                    <a:pt x="4780" y="1422019"/>
                  </a:lnTo>
                  <a:lnTo>
                    <a:pt x="6050" y="1422019"/>
                  </a:lnTo>
                  <a:lnTo>
                    <a:pt x="6050" y="1423416"/>
                  </a:lnTo>
                  <a:lnTo>
                    <a:pt x="6228" y="1423416"/>
                  </a:lnTo>
                  <a:lnTo>
                    <a:pt x="6251" y="1409446"/>
                  </a:lnTo>
                  <a:close/>
                </a:path>
                <a:path w="1464310" h="1539239">
                  <a:moveTo>
                    <a:pt x="1345900" y="1536372"/>
                  </a:moveTo>
                  <a:lnTo>
                    <a:pt x="119080" y="1536372"/>
                  </a:lnTo>
                  <a:lnTo>
                    <a:pt x="119080" y="1536626"/>
                  </a:lnTo>
                  <a:lnTo>
                    <a:pt x="1344630" y="1538658"/>
                  </a:lnTo>
                  <a:lnTo>
                    <a:pt x="1344630" y="1537642"/>
                  </a:lnTo>
                  <a:lnTo>
                    <a:pt x="1345900" y="1537642"/>
                  </a:lnTo>
                  <a:lnTo>
                    <a:pt x="1345900" y="1536372"/>
                  </a:lnTo>
                  <a:close/>
                </a:path>
                <a:path w="1464310" h="1539239">
                  <a:moveTo>
                    <a:pt x="1347170" y="1535102"/>
                  </a:moveTo>
                  <a:lnTo>
                    <a:pt x="117810" y="1535102"/>
                  </a:lnTo>
                  <a:lnTo>
                    <a:pt x="117810" y="1536372"/>
                  </a:lnTo>
                  <a:lnTo>
                    <a:pt x="1347170" y="1536372"/>
                  </a:lnTo>
                  <a:lnTo>
                    <a:pt x="1347170" y="1535102"/>
                  </a:lnTo>
                  <a:close/>
                </a:path>
                <a:path w="1464310" h="1539239">
                  <a:moveTo>
                    <a:pt x="1348440" y="1533832"/>
                  </a:moveTo>
                  <a:lnTo>
                    <a:pt x="116540" y="1533832"/>
                  </a:lnTo>
                  <a:lnTo>
                    <a:pt x="116540" y="1535102"/>
                  </a:lnTo>
                  <a:lnTo>
                    <a:pt x="1348440" y="1535102"/>
                  </a:lnTo>
                  <a:lnTo>
                    <a:pt x="1348440" y="1533832"/>
                  </a:lnTo>
                  <a:close/>
                </a:path>
                <a:path w="1464310" h="1539239">
                  <a:moveTo>
                    <a:pt x="1349710" y="1532562"/>
                  </a:moveTo>
                  <a:lnTo>
                    <a:pt x="115270" y="1532562"/>
                  </a:lnTo>
                  <a:lnTo>
                    <a:pt x="115270" y="1533832"/>
                  </a:lnTo>
                  <a:lnTo>
                    <a:pt x="1349710" y="1533832"/>
                  </a:lnTo>
                  <a:lnTo>
                    <a:pt x="1349710" y="1532562"/>
                  </a:lnTo>
                  <a:close/>
                </a:path>
                <a:path w="1464310" h="1539239">
                  <a:moveTo>
                    <a:pt x="112730" y="1530276"/>
                  </a:moveTo>
                  <a:lnTo>
                    <a:pt x="112730" y="1531292"/>
                  </a:lnTo>
                  <a:lnTo>
                    <a:pt x="114000" y="1531292"/>
                  </a:lnTo>
                  <a:lnTo>
                    <a:pt x="114000" y="1532562"/>
                  </a:lnTo>
                  <a:lnTo>
                    <a:pt x="1350980" y="1532562"/>
                  </a:lnTo>
                  <a:lnTo>
                    <a:pt x="112730" y="1530276"/>
                  </a:lnTo>
                  <a:close/>
                </a:path>
              </a:pathLst>
            </a:custGeom>
            <a:solidFill>
              <a:srgbClr val="6F6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036237" y="989711"/>
              <a:ext cx="1451610" cy="1526540"/>
            </a:xfrm>
            <a:custGeom>
              <a:avLst/>
              <a:gdLst/>
              <a:ahLst/>
              <a:cxnLst/>
              <a:rect l="l" t="t" r="r" b="b"/>
              <a:pathLst>
                <a:path w="1451610" h="1526539">
                  <a:moveTo>
                    <a:pt x="9748" y="99949"/>
                  </a:moveTo>
                  <a:lnTo>
                    <a:pt x="8712" y="99949"/>
                  </a:lnTo>
                  <a:lnTo>
                    <a:pt x="8712" y="101219"/>
                  </a:lnTo>
                  <a:lnTo>
                    <a:pt x="9745" y="101219"/>
                  </a:lnTo>
                  <a:lnTo>
                    <a:pt x="9748" y="99949"/>
                  </a:lnTo>
                  <a:close/>
                </a:path>
                <a:path w="1451610" h="1526539">
                  <a:moveTo>
                    <a:pt x="1352372" y="6096"/>
                  </a:moveTo>
                  <a:lnTo>
                    <a:pt x="100152" y="6096"/>
                  </a:lnTo>
                  <a:lnTo>
                    <a:pt x="100152" y="7365"/>
                  </a:lnTo>
                  <a:lnTo>
                    <a:pt x="1352372" y="8509"/>
                  </a:lnTo>
                  <a:lnTo>
                    <a:pt x="1352372" y="6096"/>
                  </a:lnTo>
                  <a:close/>
                </a:path>
                <a:path w="1451610" h="1526539">
                  <a:moveTo>
                    <a:pt x="102692" y="4699"/>
                  </a:moveTo>
                  <a:lnTo>
                    <a:pt x="101422" y="4699"/>
                  </a:lnTo>
                  <a:lnTo>
                    <a:pt x="101422" y="6096"/>
                  </a:lnTo>
                  <a:lnTo>
                    <a:pt x="102692" y="6096"/>
                  </a:lnTo>
                  <a:lnTo>
                    <a:pt x="102692" y="4699"/>
                  </a:lnTo>
                  <a:close/>
                </a:path>
                <a:path w="1451610" h="1526539">
                  <a:moveTo>
                    <a:pt x="1351102" y="4699"/>
                  </a:moveTo>
                  <a:lnTo>
                    <a:pt x="1348562" y="4699"/>
                  </a:lnTo>
                  <a:lnTo>
                    <a:pt x="1348562" y="6096"/>
                  </a:lnTo>
                  <a:lnTo>
                    <a:pt x="1351102" y="6096"/>
                  </a:lnTo>
                  <a:lnTo>
                    <a:pt x="1351102" y="4699"/>
                  </a:lnTo>
                  <a:close/>
                </a:path>
                <a:path w="1451610" h="1526539">
                  <a:moveTo>
                    <a:pt x="106502" y="2286"/>
                  </a:moveTo>
                  <a:lnTo>
                    <a:pt x="105232" y="2286"/>
                  </a:lnTo>
                  <a:lnTo>
                    <a:pt x="105232" y="4699"/>
                  </a:lnTo>
                  <a:lnTo>
                    <a:pt x="1347292" y="4699"/>
                  </a:lnTo>
                  <a:lnTo>
                    <a:pt x="1347292" y="3556"/>
                  </a:lnTo>
                  <a:lnTo>
                    <a:pt x="106502" y="3556"/>
                  </a:lnTo>
                  <a:lnTo>
                    <a:pt x="106502" y="2286"/>
                  </a:lnTo>
                  <a:close/>
                </a:path>
                <a:path w="1451610" h="1526539">
                  <a:moveTo>
                    <a:pt x="1347292" y="3175"/>
                  </a:moveTo>
                  <a:lnTo>
                    <a:pt x="1346022" y="3175"/>
                  </a:lnTo>
                  <a:lnTo>
                    <a:pt x="1346022" y="3556"/>
                  </a:lnTo>
                  <a:lnTo>
                    <a:pt x="1347292" y="3556"/>
                  </a:lnTo>
                  <a:lnTo>
                    <a:pt x="1347292" y="3175"/>
                  </a:lnTo>
                  <a:close/>
                </a:path>
                <a:path w="1451610" h="1526539">
                  <a:moveTo>
                    <a:pt x="107772" y="0"/>
                  </a:moveTo>
                  <a:lnTo>
                    <a:pt x="107772" y="2286"/>
                  </a:lnTo>
                  <a:lnTo>
                    <a:pt x="968408" y="2286"/>
                  </a:lnTo>
                  <a:lnTo>
                    <a:pt x="107772" y="0"/>
                  </a:lnTo>
                  <a:close/>
                </a:path>
                <a:path w="1451610" h="1526539">
                  <a:moveTo>
                    <a:pt x="9498" y="199136"/>
                  </a:moveTo>
                  <a:lnTo>
                    <a:pt x="2029" y="199136"/>
                  </a:lnTo>
                  <a:lnTo>
                    <a:pt x="2012" y="209169"/>
                  </a:lnTo>
                  <a:lnTo>
                    <a:pt x="9472" y="209169"/>
                  </a:lnTo>
                  <a:lnTo>
                    <a:pt x="9498" y="199136"/>
                  </a:lnTo>
                  <a:close/>
                </a:path>
                <a:path w="1451610" h="1526539">
                  <a:moveTo>
                    <a:pt x="1451105" y="199136"/>
                  </a:moveTo>
                  <a:lnTo>
                    <a:pt x="1444601" y="199136"/>
                  </a:lnTo>
                  <a:lnTo>
                    <a:pt x="1444576" y="209169"/>
                  </a:lnTo>
                  <a:lnTo>
                    <a:pt x="1451089" y="209169"/>
                  </a:lnTo>
                  <a:lnTo>
                    <a:pt x="1451105" y="199136"/>
                  </a:lnTo>
                  <a:close/>
                </a:path>
                <a:path w="1451610" h="1526539">
                  <a:moveTo>
                    <a:pt x="9507" y="195326"/>
                  </a:moveTo>
                  <a:lnTo>
                    <a:pt x="2036" y="195326"/>
                  </a:lnTo>
                  <a:lnTo>
                    <a:pt x="2029" y="199009"/>
                  </a:lnTo>
                  <a:lnTo>
                    <a:pt x="9498" y="199009"/>
                  </a:lnTo>
                  <a:lnTo>
                    <a:pt x="9507" y="195326"/>
                  </a:lnTo>
                  <a:close/>
                </a:path>
                <a:path w="1451610" h="1526539">
                  <a:moveTo>
                    <a:pt x="1451112" y="195326"/>
                  </a:moveTo>
                  <a:lnTo>
                    <a:pt x="1444611" y="195326"/>
                  </a:lnTo>
                  <a:lnTo>
                    <a:pt x="1444601" y="199009"/>
                  </a:lnTo>
                  <a:lnTo>
                    <a:pt x="1451105" y="199009"/>
                  </a:lnTo>
                  <a:lnTo>
                    <a:pt x="1451112" y="195326"/>
                  </a:lnTo>
                  <a:close/>
                </a:path>
                <a:path w="1451610" h="1526539">
                  <a:moveTo>
                    <a:pt x="9530" y="186436"/>
                  </a:moveTo>
                  <a:lnTo>
                    <a:pt x="2050" y="186436"/>
                  </a:lnTo>
                  <a:lnTo>
                    <a:pt x="2036" y="195199"/>
                  </a:lnTo>
                  <a:lnTo>
                    <a:pt x="9507" y="195199"/>
                  </a:lnTo>
                  <a:lnTo>
                    <a:pt x="9530" y="186436"/>
                  </a:lnTo>
                  <a:close/>
                </a:path>
                <a:path w="1451610" h="1526539">
                  <a:moveTo>
                    <a:pt x="1451126" y="186436"/>
                  </a:moveTo>
                  <a:lnTo>
                    <a:pt x="1444633" y="186436"/>
                  </a:lnTo>
                  <a:lnTo>
                    <a:pt x="1444611" y="195199"/>
                  </a:lnTo>
                  <a:lnTo>
                    <a:pt x="1451112" y="195199"/>
                  </a:lnTo>
                  <a:lnTo>
                    <a:pt x="1451126" y="186436"/>
                  </a:lnTo>
                  <a:close/>
                </a:path>
                <a:path w="1451610" h="1526539">
                  <a:moveTo>
                    <a:pt x="9539" y="182626"/>
                  </a:moveTo>
                  <a:lnTo>
                    <a:pt x="2057" y="182626"/>
                  </a:lnTo>
                  <a:lnTo>
                    <a:pt x="2051" y="186309"/>
                  </a:lnTo>
                  <a:lnTo>
                    <a:pt x="9530" y="186309"/>
                  </a:lnTo>
                  <a:lnTo>
                    <a:pt x="9539" y="182626"/>
                  </a:lnTo>
                  <a:close/>
                </a:path>
                <a:path w="1451610" h="1526539">
                  <a:moveTo>
                    <a:pt x="1451133" y="182626"/>
                  </a:moveTo>
                  <a:lnTo>
                    <a:pt x="1444643" y="182626"/>
                  </a:lnTo>
                  <a:lnTo>
                    <a:pt x="1444633" y="186309"/>
                  </a:lnTo>
                  <a:lnTo>
                    <a:pt x="1451127" y="186309"/>
                  </a:lnTo>
                  <a:lnTo>
                    <a:pt x="1451133" y="182626"/>
                  </a:lnTo>
                  <a:close/>
                </a:path>
                <a:path w="1451610" h="1526539">
                  <a:moveTo>
                    <a:pt x="9562" y="173736"/>
                  </a:moveTo>
                  <a:lnTo>
                    <a:pt x="2072" y="173736"/>
                  </a:lnTo>
                  <a:lnTo>
                    <a:pt x="2057" y="182499"/>
                  </a:lnTo>
                  <a:lnTo>
                    <a:pt x="9539" y="182499"/>
                  </a:lnTo>
                  <a:lnTo>
                    <a:pt x="9562" y="173736"/>
                  </a:lnTo>
                  <a:close/>
                </a:path>
                <a:path w="1451610" h="1526539">
                  <a:moveTo>
                    <a:pt x="1451148" y="173736"/>
                  </a:moveTo>
                  <a:lnTo>
                    <a:pt x="1444665" y="173736"/>
                  </a:lnTo>
                  <a:lnTo>
                    <a:pt x="1444643" y="182499"/>
                  </a:lnTo>
                  <a:lnTo>
                    <a:pt x="1451133" y="182499"/>
                  </a:lnTo>
                  <a:lnTo>
                    <a:pt x="1451148" y="173736"/>
                  </a:lnTo>
                  <a:close/>
                </a:path>
                <a:path w="1451610" h="1526539">
                  <a:moveTo>
                    <a:pt x="9571" y="169926"/>
                  </a:moveTo>
                  <a:lnTo>
                    <a:pt x="2078" y="169926"/>
                  </a:lnTo>
                  <a:lnTo>
                    <a:pt x="2072" y="173609"/>
                  </a:lnTo>
                  <a:lnTo>
                    <a:pt x="9562" y="173609"/>
                  </a:lnTo>
                  <a:lnTo>
                    <a:pt x="9571" y="169926"/>
                  </a:lnTo>
                  <a:close/>
                </a:path>
                <a:path w="1451610" h="1526539">
                  <a:moveTo>
                    <a:pt x="1451154" y="169926"/>
                  </a:moveTo>
                  <a:lnTo>
                    <a:pt x="1444675" y="169926"/>
                  </a:lnTo>
                  <a:lnTo>
                    <a:pt x="1444665" y="173609"/>
                  </a:lnTo>
                  <a:lnTo>
                    <a:pt x="1451148" y="173609"/>
                  </a:lnTo>
                  <a:lnTo>
                    <a:pt x="1451154" y="169926"/>
                  </a:lnTo>
                  <a:close/>
                </a:path>
                <a:path w="1451610" h="1526539">
                  <a:moveTo>
                    <a:pt x="9594" y="161036"/>
                  </a:moveTo>
                  <a:lnTo>
                    <a:pt x="2093" y="161036"/>
                  </a:lnTo>
                  <a:lnTo>
                    <a:pt x="2078" y="169799"/>
                  </a:lnTo>
                  <a:lnTo>
                    <a:pt x="9572" y="169799"/>
                  </a:lnTo>
                  <a:lnTo>
                    <a:pt x="9594" y="161036"/>
                  </a:lnTo>
                  <a:close/>
                </a:path>
                <a:path w="1451610" h="1526539">
                  <a:moveTo>
                    <a:pt x="1451169" y="161036"/>
                  </a:moveTo>
                  <a:lnTo>
                    <a:pt x="1444697" y="161036"/>
                  </a:lnTo>
                  <a:lnTo>
                    <a:pt x="1444675" y="169799"/>
                  </a:lnTo>
                  <a:lnTo>
                    <a:pt x="1451154" y="169799"/>
                  </a:lnTo>
                  <a:lnTo>
                    <a:pt x="1451169" y="161036"/>
                  </a:lnTo>
                  <a:close/>
                </a:path>
                <a:path w="1451610" h="1526539">
                  <a:moveTo>
                    <a:pt x="9603" y="157226"/>
                  </a:moveTo>
                  <a:lnTo>
                    <a:pt x="2099" y="157226"/>
                  </a:lnTo>
                  <a:lnTo>
                    <a:pt x="2093" y="160909"/>
                  </a:lnTo>
                  <a:lnTo>
                    <a:pt x="9594" y="160909"/>
                  </a:lnTo>
                  <a:lnTo>
                    <a:pt x="9603" y="157226"/>
                  </a:lnTo>
                  <a:close/>
                </a:path>
                <a:path w="1451610" h="1526539">
                  <a:moveTo>
                    <a:pt x="1451175" y="157226"/>
                  </a:moveTo>
                  <a:lnTo>
                    <a:pt x="1444707" y="157226"/>
                  </a:lnTo>
                  <a:lnTo>
                    <a:pt x="1444697" y="160909"/>
                  </a:lnTo>
                  <a:lnTo>
                    <a:pt x="1451169" y="160909"/>
                  </a:lnTo>
                  <a:lnTo>
                    <a:pt x="1451175" y="157226"/>
                  </a:lnTo>
                  <a:close/>
                </a:path>
                <a:path w="1451610" h="1526539">
                  <a:moveTo>
                    <a:pt x="9626" y="148336"/>
                  </a:moveTo>
                  <a:lnTo>
                    <a:pt x="2114" y="148336"/>
                  </a:lnTo>
                  <a:lnTo>
                    <a:pt x="2099" y="157099"/>
                  </a:lnTo>
                  <a:lnTo>
                    <a:pt x="9604" y="157099"/>
                  </a:lnTo>
                  <a:lnTo>
                    <a:pt x="9626" y="148336"/>
                  </a:lnTo>
                  <a:close/>
                </a:path>
                <a:path w="1451610" h="1526539">
                  <a:moveTo>
                    <a:pt x="1451190" y="148336"/>
                  </a:moveTo>
                  <a:lnTo>
                    <a:pt x="1444729" y="148336"/>
                  </a:lnTo>
                  <a:lnTo>
                    <a:pt x="1444707" y="157099"/>
                  </a:lnTo>
                  <a:lnTo>
                    <a:pt x="1451175" y="157099"/>
                  </a:lnTo>
                  <a:lnTo>
                    <a:pt x="1451190" y="148336"/>
                  </a:lnTo>
                  <a:close/>
                </a:path>
                <a:path w="1451610" h="1526539">
                  <a:moveTo>
                    <a:pt x="9635" y="144526"/>
                  </a:moveTo>
                  <a:lnTo>
                    <a:pt x="2120" y="144526"/>
                  </a:lnTo>
                  <a:lnTo>
                    <a:pt x="2114" y="148209"/>
                  </a:lnTo>
                  <a:lnTo>
                    <a:pt x="9626" y="148209"/>
                  </a:lnTo>
                  <a:lnTo>
                    <a:pt x="9635" y="144526"/>
                  </a:lnTo>
                  <a:close/>
                </a:path>
                <a:path w="1451610" h="1526539">
                  <a:moveTo>
                    <a:pt x="1451196" y="144526"/>
                  </a:moveTo>
                  <a:lnTo>
                    <a:pt x="1444739" y="144526"/>
                  </a:lnTo>
                  <a:lnTo>
                    <a:pt x="1444730" y="148209"/>
                  </a:lnTo>
                  <a:lnTo>
                    <a:pt x="1451190" y="148209"/>
                  </a:lnTo>
                  <a:lnTo>
                    <a:pt x="1451196" y="144526"/>
                  </a:lnTo>
                  <a:close/>
                </a:path>
                <a:path w="1451610" h="1526539">
                  <a:moveTo>
                    <a:pt x="9658" y="135636"/>
                  </a:moveTo>
                  <a:lnTo>
                    <a:pt x="2135" y="135636"/>
                  </a:lnTo>
                  <a:lnTo>
                    <a:pt x="2120" y="144399"/>
                  </a:lnTo>
                  <a:lnTo>
                    <a:pt x="9636" y="144399"/>
                  </a:lnTo>
                  <a:lnTo>
                    <a:pt x="9658" y="135636"/>
                  </a:lnTo>
                  <a:close/>
                </a:path>
                <a:path w="1451610" h="1526539">
                  <a:moveTo>
                    <a:pt x="1451211" y="135636"/>
                  </a:moveTo>
                  <a:lnTo>
                    <a:pt x="1444761" y="135636"/>
                  </a:lnTo>
                  <a:lnTo>
                    <a:pt x="1444739" y="144399"/>
                  </a:lnTo>
                  <a:lnTo>
                    <a:pt x="1451197" y="144399"/>
                  </a:lnTo>
                  <a:lnTo>
                    <a:pt x="1451211" y="135636"/>
                  </a:lnTo>
                  <a:close/>
                </a:path>
                <a:path w="1451610" h="1526539">
                  <a:moveTo>
                    <a:pt x="9667" y="131826"/>
                  </a:moveTo>
                  <a:lnTo>
                    <a:pt x="2141" y="131826"/>
                  </a:lnTo>
                  <a:lnTo>
                    <a:pt x="2135" y="135509"/>
                  </a:lnTo>
                  <a:lnTo>
                    <a:pt x="9658" y="135509"/>
                  </a:lnTo>
                  <a:lnTo>
                    <a:pt x="9667" y="131826"/>
                  </a:lnTo>
                  <a:close/>
                </a:path>
                <a:path w="1451610" h="1526539">
                  <a:moveTo>
                    <a:pt x="1451218" y="131826"/>
                  </a:moveTo>
                  <a:lnTo>
                    <a:pt x="1444771" y="131826"/>
                  </a:lnTo>
                  <a:lnTo>
                    <a:pt x="1444762" y="135509"/>
                  </a:lnTo>
                  <a:lnTo>
                    <a:pt x="1451211" y="135509"/>
                  </a:lnTo>
                  <a:lnTo>
                    <a:pt x="1451218" y="131826"/>
                  </a:lnTo>
                  <a:close/>
                </a:path>
                <a:path w="1451610" h="1526539">
                  <a:moveTo>
                    <a:pt x="9683" y="125476"/>
                  </a:moveTo>
                  <a:lnTo>
                    <a:pt x="2152" y="125476"/>
                  </a:lnTo>
                  <a:lnTo>
                    <a:pt x="2142" y="131699"/>
                  </a:lnTo>
                  <a:lnTo>
                    <a:pt x="9668" y="131699"/>
                  </a:lnTo>
                  <a:lnTo>
                    <a:pt x="9683" y="125476"/>
                  </a:lnTo>
                  <a:close/>
                </a:path>
                <a:path w="1451610" h="1526539">
                  <a:moveTo>
                    <a:pt x="1451228" y="125476"/>
                  </a:moveTo>
                  <a:lnTo>
                    <a:pt x="1444787" y="125476"/>
                  </a:lnTo>
                  <a:lnTo>
                    <a:pt x="1444771" y="131699"/>
                  </a:lnTo>
                  <a:lnTo>
                    <a:pt x="1451218" y="131699"/>
                  </a:lnTo>
                  <a:lnTo>
                    <a:pt x="1451228" y="125476"/>
                  </a:lnTo>
                  <a:close/>
                </a:path>
                <a:path w="1451610" h="1526539">
                  <a:moveTo>
                    <a:pt x="9699" y="119126"/>
                  </a:moveTo>
                  <a:lnTo>
                    <a:pt x="2163" y="119126"/>
                  </a:lnTo>
                  <a:lnTo>
                    <a:pt x="2152" y="125349"/>
                  </a:lnTo>
                  <a:lnTo>
                    <a:pt x="9684" y="125349"/>
                  </a:lnTo>
                  <a:lnTo>
                    <a:pt x="9699" y="119126"/>
                  </a:lnTo>
                  <a:close/>
                </a:path>
                <a:path w="1451610" h="1526539">
                  <a:moveTo>
                    <a:pt x="1451239" y="119126"/>
                  </a:moveTo>
                  <a:lnTo>
                    <a:pt x="1444803" y="119126"/>
                  </a:lnTo>
                  <a:lnTo>
                    <a:pt x="1444787" y="125349"/>
                  </a:lnTo>
                  <a:lnTo>
                    <a:pt x="1451228" y="125349"/>
                  </a:lnTo>
                  <a:lnTo>
                    <a:pt x="1451239" y="119126"/>
                  </a:lnTo>
                  <a:close/>
                </a:path>
                <a:path w="1451610" h="1526539">
                  <a:moveTo>
                    <a:pt x="9706" y="116586"/>
                  </a:moveTo>
                  <a:lnTo>
                    <a:pt x="2167" y="116586"/>
                  </a:lnTo>
                  <a:lnTo>
                    <a:pt x="2163" y="118999"/>
                  </a:lnTo>
                  <a:lnTo>
                    <a:pt x="9700" y="118999"/>
                  </a:lnTo>
                  <a:lnTo>
                    <a:pt x="9706" y="116586"/>
                  </a:lnTo>
                  <a:close/>
                </a:path>
                <a:path w="1451610" h="1526539">
                  <a:moveTo>
                    <a:pt x="1451243" y="116586"/>
                  </a:moveTo>
                  <a:lnTo>
                    <a:pt x="1444809" y="116586"/>
                  </a:lnTo>
                  <a:lnTo>
                    <a:pt x="1444803" y="118999"/>
                  </a:lnTo>
                  <a:lnTo>
                    <a:pt x="1451239" y="118999"/>
                  </a:lnTo>
                  <a:lnTo>
                    <a:pt x="1451243" y="116586"/>
                  </a:lnTo>
                  <a:close/>
                </a:path>
                <a:path w="1451610" h="1526539">
                  <a:moveTo>
                    <a:pt x="9722" y="110236"/>
                  </a:moveTo>
                  <a:lnTo>
                    <a:pt x="2177" y="110236"/>
                  </a:lnTo>
                  <a:lnTo>
                    <a:pt x="2167" y="116459"/>
                  </a:lnTo>
                  <a:lnTo>
                    <a:pt x="9706" y="116459"/>
                  </a:lnTo>
                  <a:lnTo>
                    <a:pt x="9722" y="110236"/>
                  </a:lnTo>
                  <a:close/>
                </a:path>
                <a:path w="1451610" h="1526539">
                  <a:moveTo>
                    <a:pt x="1451254" y="110236"/>
                  </a:moveTo>
                  <a:lnTo>
                    <a:pt x="1444825" y="110236"/>
                  </a:lnTo>
                  <a:lnTo>
                    <a:pt x="1444810" y="116459"/>
                  </a:lnTo>
                  <a:lnTo>
                    <a:pt x="1451243" y="116459"/>
                  </a:lnTo>
                  <a:lnTo>
                    <a:pt x="1451254" y="110236"/>
                  </a:lnTo>
                  <a:close/>
                </a:path>
                <a:path w="1451610" h="1526539">
                  <a:moveTo>
                    <a:pt x="4902" y="106299"/>
                  </a:moveTo>
                  <a:lnTo>
                    <a:pt x="3632" y="106299"/>
                  </a:lnTo>
                  <a:lnTo>
                    <a:pt x="3632" y="107569"/>
                  </a:lnTo>
                  <a:lnTo>
                    <a:pt x="2362" y="107569"/>
                  </a:lnTo>
                  <a:lnTo>
                    <a:pt x="2362" y="108966"/>
                  </a:lnTo>
                  <a:lnTo>
                    <a:pt x="2179" y="108966"/>
                  </a:lnTo>
                  <a:lnTo>
                    <a:pt x="2178" y="110109"/>
                  </a:lnTo>
                  <a:lnTo>
                    <a:pt x="9722" y="110109"/>
                  </a:lnTo>
                  <a:lnTo>
                    <a:pt x="9731" y="106426"/>
                  </a:lnTo>
                  <a:lnTo>
                    <a:pt x="4902" y="106426"/>
                  </a:lnTo>
                  <a:lnTo>
                    <a:pt x="4902" y="106299"/>
                  </a:lnTo>
                  <a:close/>
                </a:path>
                <a:path w="1451610" h="1526539">
                  <a:moveTo>
                    <a:pt x="1448892" y="106299"/>
                  </a:moveTo>
                  <a:lnTo>
                    <a:pt x="1447622" y="106299"/>
                  </a:lnTo>
                  <a:lnTo>
                    <a:pt x="1447622" y="106426"/>
                  </a:lnTo>
                  <a:lnTo>
                    <a:pt x="1444835" y="106426"/>
                  </a:lnTo>
                  <a:lnTo>
                    <a:pt x="1444826" y="110109"/>
                  </a:lnTo>
                  <a:lnTo>
                    <a:pt x="1451254" y="110109"/>
                  </a:lnTo>
                  <a:lnTo>
                    <a:pt x="1451256" y="108966"/>
                  </a:lnTo>
                  <a:lnTo>
                    <a:pt x="1450162" y="108966"/>
                  </a:lnTo>
                  <a:lnTo>
                    <a:pt x="1450162" y="107569"/>
                  </a:lnTo>
                  <a:lnTo>
                    <a:pt x="1448892" y="107569"/>
                  </a:lnTo>
                  <a:lnTo>
                    <a:pt x="1448892" y="106299"/>
                  </a:lnTo>
                  <a:close/>
                </a:path>
                <a:path w="1451610" h="1526539">
                  <a:moveTo>
                    <a:pt x="7442" y="103759"/>
                  </a:moveTo>
                  <a:lnTo>
                    <a:pt x="6172" y="103759"/>
                  </a:lnTo>
                  <a:lnTo>
                    <a:pt x="6172" y="105156"/>
                  </a:lnTo>
                  <a:lnTo>
                    <a:pt x="4902" y="105156"/>
                  </a:lnTo>
                  <a:lnTo>
                    <a:pt x="4902" y="106299"/>
                  </a:lnTo>
                  <a:lnTo>
                    <a:pt x="9732" y="106299"/>
                  </a:lnTo>
                  <a:lnTo>
                    <a:pt x="9738" y="103886"/>
                  </a:lnTo>
                  <a:lnTo>
                    <a:pt x="7442" y="103886"/>
                  </a:lnTo>
                  <a:close/>
                </a:path>
                <a:path w="1451610" h="1526539">
                  <a:moveTo>
                    <a:pt x="1446352" y="103759"/>
                  </a:moveTo>
                  <a:lnTo>
                    <a:pt x="1445082" y="103759"/>
                  </a:lnTo>
                  <a:lnTo>
                    <a:pt x="1444841" y="103886"/>
                  </a:lnTo>
                  <a:lnTo>
                    <a:pt x="1444835" y="106299"/>
                  </a:lnTo>
                  <a:lnTo>
                    <a:pt x="1447622" y="106299"/>
                  </a:lnTo>
                  <a:lnTo>
                    <a:pt x="1447622" y="105156"/>
                  </a:lnTo>
                  <a:lnTo>
                    <a:pt x="1446352" y="105156"/>
                  </a:lnTo>
                  <a:lnTo>
                    <a:pt x="1446352" y="103759"/>
                  </a:lnTo>
                  <a:close/>
                </a:path>
                <a:path w="1451610" h="1526539">
                  <a:moveTo>
                    <a:pt x="9744" y="101346"/>
                  </a:moveTo>
                  <a:lnTo>
                    <a:pt x="7442" y="101346"/>
                  </a:lnTo>
                  <a:lnTo>
                    <a:pt x="7442" y="103759"/>
                  </a:lnTo>
                  <a:lnTo>
                    <a:pt x="9738" y="103759"/>
                  </a:lnTo>
                  <a:lnTo>
                    <a:pt x="9744" y="101346"/>
                  </a:lnTo>
                  <a:close/>
                </a:path>
                <a:path w="1451610" h="1526539">
                  <a:moveTo>
                    <a:pt x="1445082" y="101346"/>
                  </a:moveTo>
                  <a:lnTo>
                    <a:pt x="1444848" y="101346"/>
                  </a:lnTo>
                  <a:lnTo>
                    <a:pt x="1444842" y="103759"/>
                  </a:lnTo>
                  <a:lnTo>
                    <a:pt x="1445082" y="103759"/>
                  </a:lnTo>
                  <a:lnTo>
                    <a:pt x="1445082" y="101346"/>
                  </a:lnTo>
                  <a:close/>
                </a:path>
                <a:path w="1451610" h="1526539">
                  <a:moveTo>
                    <a:pt x="9472" y="209169"/>
                  </a:moveTo>
                  <a:lnTo>
                    <a:pt x="2012" y="209169"/>
                  </a:lnTo>
                  <a:lnTo>
                    <a:pt x="2002" y="215519"/>
                  </a:lnTo>
                  <a:lnTo>
                    <a:pt x="9456" y="215519"/>
                  </a:lnTo>
                  <a:lnTo>
                    <a:pt x="9472" y="209169"/>
                  </a:lnTo>
                  <a:close/>
                </a:path>
                <a:path w="1451610" h="1526539">
                  <a:moveTo>
                    <a:pt x="1451089" y="209169"/>
                  </a:moveTo>
                  <a:lnTo>
                    <a:pt x="1444576" y="209169"/>
                  </a:lnTo>
                  <a:lnTo>
                    <a:pt x="1444560" y="215519"/>
                  </a:lnTo>
                  <a:lnTo>
                    <a:pt x="1451078" y="215519"/>
                  </a:lnTo>
                  <a:lnTo>
                    <a:pt x="1451089" y="209169"/>
                  </a:lnTo>
                  <a:close/>
                </a:path>
                <a:path w="1451610" h="1526539">
                  <a:moveTo>
                    <a:pt x="9456" y="215519"/>
                  </a:moveTo>
                  <a:lnTo>
                    <a:pt x="2002" y="215519"/>
                  </a:lnTo>
                  <a:lnTo>
                    <a:pt x="1991" y="221869"/>
                  </a:lnTo>
                  <a:lnTo>
                    <a:pt x="9440" y="221869"/>
                  </a:lnTo>
                  <a:lnTo>
                    <a:pt x="9456" y="215519"/>
                  </a:lnTo>
                  <a:close/>
                </a:path>
                <a:path w="1451610" h="1526539">
                  <a:moveTo>
                    <a:pt x="1451078" y="215519"/>
                  </a:moveTo>
                  <a:lnTo>
                    <a:pt x="1444560" y="215519"/>
                  </a:lnTo>
                  <a:lnTo>
                    <a:pt x="1444544" y="221869"/>
                  </a:lnTo>
                  <a:lnTo>
                    <a:pt x="1451067" y="221869"/>
                  </a:lnTo>
                  <a:lnTo>
                    <a:pt x="1451078" y="215519"/>
                  </a:lnTo>
                  <a:close/>
                </a:path>
                <a:path w="1451610" h="1526539">
                  <a:moveTo>
                    <a:pt x="9440" y="221869"/>
                  </a:moveTo>
                  <a:lnTo>
                    <a:pt x="1991" y="221869"/>
                  </a:lnTo>
                  <a:lnTo>
                    <a:pt x="1981" y="228219"/>
                  </a:lnTo>
                  <a:lnTo>
                    <a:pt x="9424" y="228219"/>
                  </a:lnTo>
                  <a:lnTo>
                    <a:pt x="9440" y="221869"/>
                  </a:lnTo>
                  <a:close/>
                </a:path>
                <a:path w="1451610" h="1526539">
                  <a:moveTo>
                    <a:pt x="1451067" y="221869"/>
                  </a:moveTo>
                  <a:lnTo>
                    <a:pt x="1444544" y="221869"/>
                  </a:lnTo>
                  <a:lnTo>
                    <a:pt x="1444528" y="228219"/>
                  </a:lnTo>
                  <a:lnTo>
                    <a:pt x="1451057" y="228219"/>
                  </a:lnTo>
                  <a:lnTo>
                    <a:pt x="1451067" y="221869"/>
                  </a:lnTo>
                  <a:close/>
                </a:path>
                <a:path w="1451610" h="1526539">
                  <a:moveTo>
                    <a:pt x="9424" y="228219"/>
                  </a:moveTo>
                  <a:lnTo>
                    <a:pt x="1981" y="228219"/>
                  </a:lnTo>
                  <a:lnTo>
                    <a:pt x="1917" y="266319"/>
                  </a:lnTo>
                  <a:lnTo>
                    <a:pt x="9328" y="266319"/>
                  </a:lnTo>
                  <a:lnTo>
                    <a:pt x="9424" y="228219"/>
                  </a:lnTo>
                  <a:close/>
                </a:path>
                <a:path w="1451610" h="1526539">
                  <a:moveTo>
                    <a:pt x="1451057" y="228219"/>
                  </a:moveTo>
                  <a:lnTo>
                    <a:pt x="1444528" y="228219"/>
                  </a:lnTo>
                  <a:lnTo>
                    <a:pt x="1444432" y="266319"/>
                  </a:lnTo>
                  <a:lnTo>
                    <a:pt x="1450993" y="266319"/>
                  </a:lnTo>
                  <a:lnTo>
                    <a:pt x="1451057" y="228219"/>
                  </a:lnTo>
                  <a:close/>
                </a:path>
                <a:path w="1451610" h="1526539">
                  <a:moveTo>
                    <a:pt x="9328" y="266319"/>
                  </a:moveTo>
                  <a:lnTo>
                    <a:pt x="1917" y="266319"/>
                  </a:lnTo>
                  <a:lnTo>
                    <a:pt x="1907" y="272669"/>
                  </a:lnTo>
                  <a:lnTo>
                    <a:pt x="9312" y="272669"/>
                  </a:lnTo>
                  <a:lnTo>
                    <a:pt x="9328" y="266319"/>
                  </a:lnTo>
                  <a:close/>
                </a:path>
                <a:path w="1451610" h="1526539">
                  <a:moveTo>
                    <a:pt x="1450993" y="266319"/>
                  </a:moveTo>
                  <a:lnTo>
                    <a:pt x="1444432" y="266319"/>
                  </a:lnTo>
                  <a:lnTo>
                    <a:pt x="1444416" y="272669"/>
                  </a:lnTo>
                  <a:lnTo>
                    <a:pt x="1450983" y="272669"/>
                  </a:lnTo>
                  <a:lnTo>
                    <a:pt x="1450993" y="266319"/>
                  </a:lnTo>
                  <a:close/>
                </a:path>
                <a:path w="1451610" h="1526539">
                  <a:moveTo>
                    <a:pt x="9312" y="272669"/>
                  </a:moveTo>
                  <a:lnTo>
                    <a:pt x="1907" y="272669"/>
                  </a:lnTo>
                  <a:lnTo>
                    <a:pt x="1896" y="279019"/>
                  </a:lnTo>
                  <a:lnTo>
                    <a:pt x="9296" y="279019"/>
                  </a:lnTo>
                  <a:lnTo>
                    <a:pt x="9312" y="272669"/>
                  </a:lnTo>
                  <a:close/>
                </a:path>
                <a:path w="1451610" h="1526539">
                  <a:moveTo>
                    <a:pt x="1450983" y="272669"/>
                  </a:moveTo>
                  <a:lnTo>
                    <a:pt x="1444416" y="272669"/>
                  </a:lnTo>
                  <a:lnTo>
                    <a:pt x="1444400" y="279019"/>
                  </a:lnTo>
                  <a:lnTo>
                    <a:pt x="1450972" y="279019"/>
                  </a:lnTo>
                  <a:lnTo>
                    <a:pt x="1450983" y="272669"/>
                  </a:lnTo>
                  <a:close/>
                </a:path>
                <a:path w="1451610" h="1526539">
                  <a:moveTo>
                    <a:pt x="9296" y="279019"/>
                  </a:moveTo>
                  <a:lnTo>
                    <a:pt x="1896" y="279019"/>
                  </a:lnTo>
                  <a:lnTo>
                    <a:pt x="1875" y="291719"/>
                  </a:lnTo>
                  <a:lnTo>
                    <a:pt x="9264" y="291719"/>
                  </a:lnTo>
                  <a:lnTo>
                    <a:pt x="9296" y="279019"/>
                  </a:lnTo>
                  <a:close/>
                </a:path>
                <a:path w="1451610" h="1526539">
                  <a:moveTo>
                    <a:pt x="1450972" y="279019"/>
                  </a:moveTo>
                  <a:lnTo>
                    <a:pt x="1444400" y="279019"/>
                  </a:lnTo>
                  <a:lnTo>
                    <a:pt x="1444368" y="291719"/>
                  </a:lnTo>
                  <a:lnTo>
                    <a:pt x="1450951" y="291719"/>
                  </a:lnTo>
                  <a:lnTo>
                    <a:pt x="1450972" y="279019"/>
                  </a:lnTo>
                  <a:close/>
                </a:path>
                <a:path w="1451610" h="1526539">
                  <a:moveTo>
                    <a:pt x="9264" y="291719"/>
                  </a:moveTo>
                  <a:lnTo>
                    <a:pt x="1875" y="291719"/>
                  </a:lnTo>
                  <a:lnTo>
                    <a:pt x="1833" y="317119"/>
                  </a:lnTo>
                  <a:lnTo>
                    <a:pt x="9200" y="317119"/>
                  </a:lnTo>
                  <a:lnTo>
                    <a:pt x="9264" y="291719"/>
                  </a:lnTo>
                  <a:close/>
                </a:path>
                <a:path w="1451610" h="1526539">
                  <a:moveTo>
                    <a:pt x="1450951" y="291719"/>
                  </a:moveTo>
                  <a:lnTo>
                    <a:pt x="1444368" y="291719"/>
                  </a:lnTo>
                  <a:lnTo>
                    <a:pt x="1444304" y="317119"/>
                  </a:lnTo>
                  <a:lnTo>
                    <a:pt x="1450908" y="317119"/>
                  </a:lnTo>
                  <a:lnTo>
                    <a:pt x="1450951" y="291719"/>
                  </a:lnTo>
                  <a:close/>
                </a:path>
                <a:path w="1451610" h="1526539">
                  <a:moveTo>
                    <a:pt x="9200" y="317119"/>
                  </a:moveTo>
                  <a:lnTo>
                    <a:pt x="1833" y="317119"/>
                  </a:lnTo>
                  <a:lnTo>
                    <a:pt x="1801" y="336169"/>
                  </a:lnTo>
                  <a:lnTo>
                    <a:pt x="9152" y="336169"/>
                  </a:lnTo>
                  <a:lnTo>
                    <a:pt x="9200" y="317119"/>
                  </a:lnTo>
                  <a:close/>
                </a:path>
                <a:path w="1451610" h="1526539">
                  <a:moveTo>
                    <a:pt x="1450908" y="317119"/>
                  </a:moveTo>
                  <a:lnTo>
                    <a:pt x="1444304" y="317119"/>
                  </a:lnTo>
                  <a:lnTo>
                    <a:pt x="1444256" y="336169"/>
                  </a:lnTo>
                  <a:lnTo>
                    <a:pt x="1450877" y="336169"/>
                  </a:lnTo>
                  <a:lnTo>
                    <a:pt x="1450908" y="317119"/>
                  </a:lnTo>
                  <a:close/>
                </a:path>
                <a:path w="1451610" h="1526539">
                  <a:moveTo>
                    <a:pt x="9152" y="336169"/>
                  </a:moveTo>
                  <a:lnTo>
                    <a:pt x="1801" y="336169"/>
                  </a:lnTo>
                  <a:lnTo>
                    <a:pt x="1758" y="361569"/>
                  </a:lnTo>
                  <a:lnTo>
                    <a:pt x="9088" y="361569"/>
                  </a:lnTo>
                  <a:lnTo>
                    <a:pt x="9152" y="336169"/>
                  </a:lnTo>
                  <a:close/>
                </a:path>
                <a:path w="1451610" h="1526539">
                  <a:moveTo>
                    <a:pt x="1450877" y="336169"/>
                  </a:moveTo>
                  <a:lnTo>
                    <a:pt x="1444256" y="336169"/>
                  </a:lnTo>
                  <a:lnTo>
                    <a:pt x="1444192" y="361569"/>
                  </a:lnTo>
                  <a:lnTo>
                    <a:pt x="1450834" y="361569"/>
                  </a:lnTo>
                  <a:lnTo>
                    <a:pt x="1450877" y="336169"/>
                  </a:lnTo>
                  <a:close/>
                </a:path>
                <a:path w="1451610" h="1526539">
                  <a:moveTo>
                    <a:pt x="9088" y="361569"/>
                  </a:moveTo>
                  <a:lnTo>
                    <a:pt x="1758" y="361569"/>
                  </a:lnTo>
                  <a:lnTo>
                    <a:pt x="1695" y="399669"/>
                  </a:lnTo>
                  <a:lnTo>
                    <a:pt x="8992" y="399669"/>
                  </a:lnTo>
                  <a:lnTo>
                    <a:pt x="9088" y="361569"/>
                  </a:lnTo>
                  <a:close/>
                </a:path>
                <a:path w="1451610" h="1526539">
                  <a:moveTo>
                    <a:pt x="1450834" y="361569"/>
                  </a:moveTo>
                  <a:lnTo>
                    <a:pt x="1444192" y="361569"/>
                  </a:lnTo>
                  <a:lnTo>
                    <a:pt x="1444096" y="399669"/>
                  </a:lnTo>
                  <a:lnTo>
                    <a:pt x="1450771" y="399669"/>
                  </a:lnTo>
                  <a:lnTo>
                    <a:pt x="1450834" y="361569"/>
                  </a:lnTo>
                  <a:close/>
                </a:path>
                <a:path w="1451610" h="1526539">
                  <a:moveTo>
                    <a:pt x="8992" y="399669"/>
                  </a:moveTo>
                  <a:lnTo>
                    <a:pt x="1695" y="399669"/>
                  </a:lnTo>
                  <a:lnTo>
                    <a:pt x="1653" y="425069"/>
                  </a:lnTo>
                  <a:lnTo>
                    <a:pt x="8927" y="425069"/>
                  </a:lnTo>
                  <a:lnTo>
                    <a:pt x="8992" y="399669"/>
                  </a:lnTo>
                  <a:close/>
                </a:path>
                <a:path w="1451610" h="1526539">
                  <a:moveTo>
                    <a:pt x="1450771" y="399669"/>
                  </a:moveTo>
                  <a:lnTo>
                    <a:pt x="1444096" y="399669"/>
                  </a:lnTo>
                  <a:lnTo>
                    <a:pt x="1444032" y="425069"/>
                  </a:lnTo>
                  <a:lnTo>
                    <a:pt x="1450728" y="425069"/>
                  </a:lnTo>
                  <a:lnTo>
                    <a:pt x="1450771" y="399669"/>
                  </a:lnTo>
                  <a:close/>
                </a:path>
                <a:path w="1451610" h="1526539">
                  <a:moveTo>
                    <a:pt x="8927" y="425069"/>
                  </a:moveTo>
                  <a:lnTo>
                    <a:pt x="1653" y="425069"/>
                  </a:lnTo>
                  <a:lnTo>
                    <a:pt x="1526" y="501269"/>
                  </a:lnTo>
                  <a:lnTo>
                    <a:pt x="8735" y="501269"/>
                  </a:lnTo>
                  <a:lnTo>
                    <a:pt x="8927" y="425069"/>
                  </a:lnTo>
                  <a:close/>
                </a:path>
                <a:path w="1451610" h="1526539">
                  <a:moveTo>
                    <a:pt x="1450728" y="425069"/>
                  </a:moveTo>
                  <a:lnTo>
                    <a:pt x="1444032" y="425069"/>
                  </a:lnTo>
                  <a:lnTo>
                    <a:pt x="1443839" y="501269"/>
                  </a:lnTo>
                  <a:lnTo>
                    <a:pt x="1450601" y="501269"/>
                  </a:lnTo>
                  <a:lnTo>
                    <a:pt x="1450728" y="425069"/>
                  </a:lnTo>
                  <a:close/>
                </a:path>
                <a:path w="1451610" h="1526539">
                  <a:moveTo>
                    <a:pt x="8735" y="501269"/>
                  </a:moveTo>
                  <a:lnTo>
                    <a:pt x="1526" y="501269"/>
                  </a:lnTo>
                  <a:lnTo>
                    <a:pt x="1504" y="513969"/>
                  </a:lnTo>
                  <a:lnTo>
                    <a:pt x="8703" y="513969"/>
                  </a:lnTo>
                  <a:lnTo>
                    <a:pt x="8735" y="501269"/>
                  </a:lnTo>
                  <a:close/>
                </a:path>
                <a:path w="1451610" h="1526539">
                  <a:moveTo>
                    <a:pt x="1450601" y="501269"/>
                  </a:moveTo>
                  <a:lnTo>
                    <a:pt x="1443839" y="501269"/>
                  </a:lnTo>
                  <a:lnTo>
                    <a:pt x="1443807" y="513969"/>
                  </a:lnTo>
                  <a:lnTo>
                    <a:pt x="1450580" y="513969"/>
                  </a:lnTo>
                  <a:lnTo>
                    <a:pt x="1450601" y="501269"/>
                  </a:lnTo>
                  <a:close/>
                </a:path>
                <a:path w="1451610" h="1526539">
                  <a:moveTo>
                    <a:pt x="8703" y="513969"/>
                  </a:moveTo>
                  <a:lnTo>
                    <a:pt x="1504" y="513969"/>
                  </a:lnTo>
                  <a:lnTo>
                    <a:pt x="1346" y="609219"/>
                  </a:lnTo>
                  <a:lnTo>
                    <a:pt x="8463" y="609219"/>
                  </a:lnTo>
                  <a:lnTo>
                    <a:pt x="8703" y="513969"/>
                  </a:lnTo>
                  <a:close/>
                </a:path>
                <a:path w="1451610" h="1526539">
                  <a:moveTo>
                    <a:pt x="1450580" y="513969"/>
                  </a:moveTo>
                  <a:lnTo>
                    <a:pt x="1443807" y="513969"/>
                  </a:lnTo>
                  <a:lnTo>
                    <a:pt x="1443567" y="609219"/>
                  </a:lnTo>
                  <a:lnTo>
                    <a:pt x="1450421" y="609219"/>
                  </a:lnTo>
                  <a:lnTo>
                    <a:pt x="1450580" y="513969"/>
                  </a:lnTo>
                  <a:close/>
                </a:path>
                <a:path w="1451610" h="1526539">
                  <a:moveTo>
                    <a:pt x="8463" y="609219"/>
                  </a:moveTo>
                  <a:lnTo>
                    <a:pt x="1346" y="609219"/>
                  </a:lnTo>
                  <a:lnTo>
                    <a:pt x="1060" y="780669"/>
                  </a:lnTo>
                  <a:lnTo>
                    <a:pt x="8030" y="780669"/>
                  </a:lnTo>
                  <a:lnTo>
                    <a:pt x="8463" y="609219"/>
                  </a:lnTo>
                  <a:close/>
                </a:path>
                <a:path w="1451610" h="1526539">
                  <a:moveTo>
                    <a:pt x="1450421" y="609219"/>
                  </a:moveTo>
                  <a:lnTo>
                    <a:pt x="1443567" y="609219"/>
                  </a:lnTo>
                  <a:lnTo>
                    <a:pt x="1443135" y="780669"/>
                  </a:lnTo>
                  <a:lnTo>
                    <a:pt x="1450135" y="780669"/>
                  </a:lnTo>
                  <a:lnTo>
                    <a:pt x="1450421" y="609219"/>
                  </a:lnTo>
                  <a:close/>
                </a:path>
                <a:path w="1451610" h="1526539">
                  <a:moveTo>
                    <a:pt x="8030" y="780669"/>
                  </a:moveTo>
                  <a:lnTo>
                    <a:pt x="1060" y="780669"/>
                  </a:lnTo>
                  <a:lnTo>
                    <a:pt x="944" y="850519"/>
                  </a:lnTo>
                  <a:lnTo>
                    <a:pt x="7854" y="850519"/>
                  </a:lnTo>
                  <a:lnTo>
                    <a:pt x="8030" y="780669"/>
                  </a:lnTo>
                  <a:close/>
                </a:path>
                <a:path w="1451610" h="1526539">
                  <a:moveTo>
                    <a:pt x="1450135" y="780669"/>
                  </a:moveTo>
                  <a:lnTo>
                    <a:pt x="1443135" y="780669"/>
                  </a:lnTo>
                  <a:lnTo>
                    <a:pt x="1442959" y="850519"/>
                  </a:lnTo>
                  <a:lnTo>
                    <a:pt x="1450019" y="850519"/>
                  </a:lnTo>
                  <a:lnTo>
                    <a:pt x="1450135" y="780669"/>
                  </a:lnTo>
                  <a:close/>
                </a:path>
                <a:path w="1451610" h="1526539">
                  <a:moveTo>
                    <a:pt x="7854" y="850519"/>
                  </a:moveTo>
                  <a:lnTo>
                    <a:pt x="944" y="850519"/>
                  </a:lnTo>
                  <a:lnTo>
                    <a:pt x="848" y="907669"/>
                  </a:lnTo>
                  <a:lnTo>
                    <a:pt x="7710" y="907669"/>
                  </a:lnTo>
                  <a:lnTo>
                    <a:pt x="7854" y="850519"/>
                  </a:lnTo>
                  <a:close/>
                </a:path>
                <a:path w="1451610" h="1526539">
                  <a:moveTo>
                    <a:pt x="1450019" y="850519"/>
                  </a:moveTo>
                  <a:lnTo>
                    <a:pt x="1442959" y="850519"/>
                  </a:lnTo>
                  <a:lnTo>
                    <a:pt x="1442815" y="907669"/>
                  </a:lnTo>
                  <a:lnTo>
                    <a:pt x="1449923" y="907669"/>
                  </a:lnTo>
                  <a:lnTo>
                    <a:pt x="1450019" y="850519"/>
                  </a:lnTo>
                  <a:close/>
                </a:path>
                <a:path w="1451610" h="1526539">
                  <a:moveTo>
                    <a:pt x="7710" y="907669"/>
                  </a:moveTo>
                  <a:lnTo>
                    <a:pt x="848" y="907669"/>
                  </a:lnTo>
                  <a:lnTo>
                    <a:pt x="817" y="926719"/>
                  </a:lnTo>
                  <a:lnTo>
                    <a:pt x="7662" y="926719"/>
                  </a:lnTo>
                  <a:lnTo>
                    <a:pt x="7710" y="907669"/>
                  </a:lnTo>
                  <a:close/>
                </a:path>
                <a:path w="1451610" h="1526539">
                  <a:moveTo>
                    <a:pt x="1449923" y="907669"/>
                  </a:moveTo>
                  <a:lnTo>
                    <a:pt x="1442815" y="907669"/>
                  </a:lnTo>
                  <a:lnTo>
                    <a:pt x="1442767" y="926719"/>
                  </a:lnTo>
                  <a:lnTo>
                    <a:pt x="1449892" y="926719"/>
                  </a:lnTo>
                  <a:lnTo>
                    <a:pt x="1449923" y="907669"/>
                  </a:lnTo>
                  <a:close/>
                </a:path>
                <a:path w="1451610" h="1526539">
                  <a:moveTo>
                    <a:pt x="7662" y="926719"/>
                  </a:moveTo>
                  <a:lnTo>
                    <a:pt x="817" y="926719"/>
                  </a:lnTo>
                  <a:lnTo>
                    <a:pt x="736" y="974979"/>
                  </a:lnTo>
                  <a:lnTo>
                    <a:pt x="7540" y="974979"/>
                  </a:lnTo>
                  <a:lnTo>
                    <a:pt x="7662" y="926719"/>
                  </a:lnTo>
                  <a:close/>
                </a:path>
                <a:path w="1451610" h="1526539">
                  <a:moveTo>
                    <a:pt x="1449892" y="926719"/>
                  </a:moveTo>
                  <a:lnTo>
                    <a:pt x="1442767" y="926719"/>
                  </a:lnTo>
                  <a:lnTo>
                    <a:pt x="1442645" y="974979"/>
                  </a:lnTo>
                  <a:lnTo>
                    <a:pt x="1449811" y="974979"/>
                  </a:lnTo>
                  <a:lnTo>
                    <a:pt x="1449892" y="926719"/>
                  </a:lnTo>
                  <a:close/>
                </a:path>
                <a:path w="1451610" h="1526539">
                  <a:moveTo>
                    <a:pt x="7540" y="974979"/>
                  </a:moveTo>
                  <a:lnTo>
                    <a:pt x="736" y="974979"/>
                  </a:lnTo>
                  <a:lnTo>
                    <a:pt x="711" y="990219"/>
                  </a:lnTo>
                  <a:lnTo>
                    <a:pt x="7502" y="990219"/>
                  </a:lnTo>
                  <a:lnTo>
                    <a:pt x="7540" y="974979"/>
                  </a:lnTo>
                  <a:close/>
                </a:path>
                <a:path w="1451610" h="1526539">
                  <a:moveTo>
                    <a:pt x="1449811" y="974979"/>
                  </a:moveTo>
                  <a:lnTo>
                    <a:pt x="1442645" y="974979"/>
                  </a:lnTo>
                  <a:lnTo>
                    <a:pt x="1442607" y="990219"/>
                  </a:lnTo>
                  <a:lnTo>
                    <a:pt x="1449786" y="990219"/>
                  </a:lnTo>
                  <a:lnTo>
                    <a:pt x="1449811" y="974979"/>
                  </a:lnTo>
                  <a:close/>
                </a:path>
                <a:path w="1451610" h="1526539">
                  <a:moveTo>
                    <a:pt x="7502" y="990219"/>
                  </a:moveTo>
                  <a:lnTo>
                    <a:pt x="711" y="990219"/>
                  </a:lnTo>
                  <a:lnTo>
                    <a:pt x="668" y="1015619"/>
                  </a:lnTo>
                  <a:lnTo>
                    <a:pt x="7437" y="1015619"/>
                  </a:lnTo>
                  <a:lnTo>
                    <a:pt x="7502" y="990219"/>
                  </a:lnTo>
                  <a:close/>
                </a:path>
                <a:path w="1451610" h="1526539">
                  <a:moveTo>
                    <a:pt x="1449786" y="990219"/>
                  </a:moveTo>
                  <a:lnTo>
                    <a:pt x="1442607" y="990219"/>
                  </a:lnTo>
                  <a:lnTo>
                    <a:pt x="1442543" y="1015619"/>
                  </a:lnTo>
                  <a:lnTo>
                    <a:pt x="1449743" y="1015619"/>
                  </a:lnTo>
                  <a:lnTo>
                    <a:pt x="1449786" y="990219"/>
                  </a:lnTo>
                  <a:close/>
                </a:path>
                <a:path w="1451610" h="1526539">
                  <a:moveTo>
                    <a:pt x="7437" y="1015619"/>
                  </a:moveTo>
                  <a:lnTo>
                    <a:pt x="668" y="1015619"/>
                  </a:lnTo>
                  <a:lnTo>
                    <a:pt x="647" y="1028319"/>
                  </a:lnTo>
                  <a:lnTo>
                    <a:pt x="7405" y="1028319"/>
                  </a:lnTo>
                  <a:lnTo>
                    <a:pt x="7437" y="1015619"/>
                  </a:lnTo>
                  <a:close/>
                </a:path>
                <a:path w="1451610" h="1526539">
                  <a:moveTo>
                    <a:pt x="1449743" y="1015619"/>
                  </a:moveTo>
                  <a:lnTo>
                    <a:pt x="1442543" y="1015619"/>
                  </a:lnTo>
                  <a:lnTo>
                    <a:pt x="1442511" y="1028319"/>
                  </a:lnTo>
                  <a:lnTo>
                    <a:pt x="1449722" y="1028319"/>
                  </a:lnTo>
                  <a:lnTo>
                    <a:pt x="1449743" y="1015619"/>
                  </a:lnTo>
                  <a:close/>
                </a:path>
                <a:path w="1451610" h="1526539">
                  <a:moveTo>
                    <a:pt x="7405" y="1028319"/>
                  </a:moveTo>
                  <a:lnTo>
                    <a:pt x="647" y="1028319"/>
                  </a:lnTo>
                  <a:lnTo>
                    <a:pt x="541" y="1091819"/>
                  </a:lnTo>
                  <a:lnTo>
                    <a:pt x="7245" y="1091819"/>
                  </a:lnTo>
                  <a:lnTo>
                    <a:pt x="7405" y="1028319"/>
                  </a:lnTo>
                  <a:close/>
                </a:path>
                <a:path w="1451610" h="1526539">
                  <a:moveTo>
                    <a:pt x="1449722" y="1028319"/>
                  </a:moveTo>
                  <a:lnTo>
                    <a:pt x="1442511" y="1028319"/>
                  </a:lnTo>
                  <a:lnTo>
                    <a:pt x="1442351" y="1091819"/>
                  </a:lnTo>
                  <a:lnTo>
                    <a:pt x="1449616" y="1091819"/>
                  </a:lnTo>
                  <a:lnTo>
                    <a:pt x="1449722" y="1028319"/>
                  </a:lnTo>
                  <a:close/>
                </a:path>
                <a:path w="1451610" h="1526539">
                  <a:moveTo>
                    <a:pt x="7245" y="1091819"/>
                  </a:moveTo>
                  <a:lnTo>
                    <a:pt x="541" y="1091819"/>
                  </a:lnTo>
                  <a:lnTo>
                    <a:pt x="488" y="1123569"/>
                  </a:lnTo>
                  <a:lnTo>
                    <a:pt x="7165" y="1123569"/>
                  </a:lnTo>
                  <a:lnTo>
                    <a:pt x="7245" y="1091819"/>
                  </a:lnTo>
                  <a:close/>
                </a:path>
                <a:path w="1451610" h="1526539">
                  <a:moveTo>
                    <a:pt x="1449616" y="1091819"/>
                  </a:moveTo>
                  <a:lnTo>
                    <a:pt x="1442351" y="1091819"/>
                  </a:lnTo>
                  <a:lnTo>
                    <a:pt x="1442271" y="1123569"/>
                  </a:lnTo>
                  <a:lnTo>
                    <a:pt x="1449563" y="1123569"/>
                  </a:lnTo>
                  <a:lnTo>
                    <a:pt x="1449616" y="1091819"/>
                  </a:lnTo>
                  <a:close/>
                </a:path>
                <a:path w="1451610" h="1526539">
                  <a:moveTo>
                    <a:pt x="7165" y="1123569"/>
                  </a:moveTo>
                  <a:lnTo>
                    <a:pt x="488" y="1123569"/>
                  </a:lnTo>
                  <a:lnTo>
                    <a:pt x="425" y="1161669"/>
                  </a:lnTo>
                  <a:lnTo>
                    <a:pt x="7069" y="1161669"/>
                  </a:lnTo>
                  <a:lnTo>
                    <a:pt x="7165" y="1123569"/>
                  </a:lnTo>
                  <a:close/>
                </a:path>
                <a:path w="1451610" h="1526539">
                  <a:moveTo>
                    <a:pt x="1449563" y="1123569"/>
                  </a:moveTo>
                  <a:lnTo>
                    <a:pt x="1442271" y="1123569"/>
                  </a:lnTo>
                  <a:lnTo>
                    <a:pt x="1442175" y="1161669"/>
                  </a:lnTo>
                  <a:lnTo>
                    <a:pt x="1449500" y="1161669"/>
                  </a:lnTo>
                  <a:lnTo>
                    <a:pt x="1449563" y="1123569"/>
                  </a:lnTo>
                  <a:close/>
                </a:path>
                <a:path w="1451610" h="1526539">
                  <a:moveTo>
                    <a:pt x="7069" y="1161669"/>
                  </a:moveTo>
                  <a:lnTo>
                    <a:pt x="425" y="1161669"/>
                  </a:lnTo>
                  <a:lnTo>
                    <a:pt x="414" y="1168019"/>
                  </a:lnTo>
                  <a:lnTo>
                    <a:pt x="7053" y="1168019"/>
                  </a:lnTo>
                  <a:lnTo>
                    <a:pt x="7069" y="1161669"/>
                  </a:lnTo>
                  <a:close/>
                </a:path>
                <a:path w="1451610" h="1526539">
                  <a:moveTo>
                    <a:pt x="1449500" y="1161669"/>
                  </a:moveTo>
                  <a:lnTo>
                    <a:pt x="1442175" y="1161669"/>
                  </a:lnTo>
                  <a:lnTo>
                    <a:pt x="1442159" y="1168019"/>
                  </a:lnTo>
                  <a:lnTo>
                    <a:pt x="1449489" y="1168019"/>
                  </a:lnTo>
                  <a:lnTo>
                    <a:pt x="1449500" y="1161669"/>
                  </a:lnTo>
                  <a:close/>
                </a:path>
                <a:path w="1451610" h="1526539">
                  <a:moveTo>
                    <a:pt x="7053" y="1168019"/>
                  </a:moveTo>
                  <a:lnTo>
                    <a:pt x="414" y="1168019"/>
                  </a:lnTo>
                  <a:lnTo>
                    <a:pt x="383" y="1187069"/>
                  </a:lnTo>
                  <a:lnTo>
                    <a:pt x="7005" y="1187069"/>
                  </a:lnTo>
                  <a:lnTo>
                    <a:pt x="7053" y="1168019"/>
                  </a:lnTo>
                  <a:close/>
                </a:path>
                <a:path w="1451610" h="1526539">
                  <a:moveTo>
                    <a:pt x="1449489" y="1168019"/>
                  </a:moveTo>
                  <a:lnTo>
                    <a:pt x="1442159" y="1168019"/>
                  </a:lnTo>
                  <a:lnTo>
                    <a:pt x="1442111" y="1187069"/>
                  </a:lnTo>
                  <a:lnTo>
                    <a:pt x="1449457" y="1187069"/>
                  </a:lnTo>
                  <a:lnTo>
                    <a:pt x="1449489" y="1168019"/>
                  </a:lnTo>
                  <a:close/>
                </a:path>
                <a:path w="1451610" h="1526539">
                  <a:moveTo>
                    <a:pt x="7005" y="1187069"/>
                  </a:moveTo>
                  <a:lnTo>
                    <a:pt x="383" y="1187069"/>
                  </a:lnTo>
                  <a:lnTo>
                    <a:pt x="372" y="1193419"/>
                  </a:lnTo>
                  <a:lnTo>
                    <a:pt x="6989" y="1193419"/>
                  </a:lnTo>
                  <a:lnTo>
                    <a:pt x="7005" y="1187069"/>
                  </a:lnTo>
                  <a:close/>
                </a:path>
                <a:path w="1451610" h="1526539">
                  <a:moveTo>
                    <a:pt x="1449457" y="1187069"/>
                  </a:moveTo>
                  <a:lnTo>
                    <a:pt x="1442111" y="1187069"/>
                  </a:lnTo>
                  <a:lnTo>
                    <a:pt x="1442095" y="1193419"/>
                  </a:lnTo>
                  <a:lnTo>
                    <a:pt x="1449447" y="1193419"/>
                  </a:lnTo>
                  <a:lnTo>
                    <a:pt x="1449457" y="1187069"/>
                  </a:lnTo>
                  <a:close/>
                </a:path>
                <a:path w="1451610" h="1526539">
                  <a:moveTo>
                    <a:pt x="6989" y="1193419"/>
                  </a:moveTo>
                  <a:lnTo>
                    <a:pt x="372" y="1193419"/>
                  </a:lnTo>
                  <a:lnTo>
                    <a:pt x="340" y="1212469"/>
                  </a:lnTo>
                  <a:lnTo>
                    <a:pt x="6941" y="1212469"/>
                  </a:lnTo>
                  <a:lnTo>
                    <a:pt x="6989" y="1193419"/>
                  </a:lnTo>
                  <a:close/>
                </a:path>
                <a:path w="1451610" h="1526539">
                  <a:moveTo>
                    <a:pt x="1449447" y="1193419"/>
                  </a:moveTo>
                  <a:lnTo>
                    <a:pt x="1442095" y="1193419"/>
                  </a:lnTo>
                  <a:lnTo>
                    <a:pt x="1442047" y="1212469"/>
                  </a:lnTo>
                  <a:lnTo>
                    <a:pt x="1449415" y="1212469"/>
                  </a:lnTo>
                  <a:lnTo>
                    <a:pt x="1449447" y="1193419"/>
                  </a:lnTo>
                  <a:close/>
                </a:path>
                <a:path w="1451610" h="1526539">
                  <a:moveTo>
                    <a:pt x="6941" y="1212469"/>
                  </a:moveTo>
                  <a:lnTo>
                    <a:pt x="340" y="1212469"/>
                  </a:lnTo>
                  <a:lnTo>
                    <a:pt x="330" y="1218819"/>
                  </a:lnTo>
                  <a:lnTo>
                    <a:pt x="6925" y="1218819"/>
                  </a:lnTo>
                  <a:lnTo>
                    <a:pt x="6941" y="1212469"/>
                  </a:lnTo>
                  <a:close/>
                </a:path>
                <a:path w="1451610" h="1526539">
                  <a:moveTo>
                    <a:pt x="1449415" y="1212469"/>
                  </a:moveTo>
                  <a:lnTo>
                    <a:pt x="1442047" y="1212469"/>
                  </a:lnTo>
                  <a:lnTo>
                    <a:pt x="1442030" y="1218819"/>
                  </a:lnTo>
                  <a:lnTo>
                    <a:pt x="1449404" y="1218819"/>
                  </a:lnTo>
                  <a:lnTo>
                    <a:pt x="1449415" y="1212469"/>
                  </a:lnTo>
                  <a:close/>
                </a:path>
                <a:path w="1451610" h="1526539">
                  <a:moveTo>
                    <a:pt x="6925" y="1218819"/>
                  </a:moveTo>
                  <a:lnTo>
                    <a:pt x="330" y="1218819"/>
                  </a:lnTo>
                  <a:lnTo>
                    <a:pt x="298" y="1237869"/>
                  </a:lnTo>
                  <a:lnTo>
                    <a:pt x="6877" y="1237869"/>
                  </a:lnTo>
                  <a:lnTo>
                    <a:pt x="6925" y="1218819"/>
                  </a:lnTo>
                  <a:close/>
                </a:path>
                <a:path w="1451610" h="1526539">
                  <a:moveTo>
                    <a:pt x="1449404" y="1218819"/>
                  </a:moveTo>
                  <a:lnTo>
                    <a:pt x="1442030" y="1218819"/>
                  </a:lnTo>
                  <a:lnTo>
                    <a:pt x="1441982" y="1237869"/>
                  </a:lnTo>
                  <a:lnTo>
                    <a:pt x="1449373" y="1237869"/>
                  </a:lnTo>
                  <a:lnTo>
                    <a:pt x="1449404" y="1218819"/>
                  </a:lnTo>
                  <a:close/>
                </a:path>
                <a:path w="1451610" h="1526539">
                  <a:moveTo>
                    <a:pt x="6877" y="1237869"/>
                  </a:moveTo>
                  <a:lnTo>
                    <a:pt x="298" y="1237869"/>
                  </a:lnTo>
                  <a:lnTo>
                    <a:pt x="256" y="1263269"/>
                  </a:lnTo>
                  <a:lnTo>
                    <a:pt x="6813" y="1263269"/>
                  </a:lnTo>
                  <a:lnTo>
                    <a:pt x="6877" y="1237869"/>
                  </a:lnTo>
                  <a:close/>
                </a:path>
                <a:path w="1451610" h="1526539">
                  <a:moveTo>
                    <a:pt x="1449373" y="1237869"/>
                  </a:moveTo>
                  <a:lnTo>
                    <a:pt x="1441982" y="1237869"/>
                  </a:lnTo>
                  <a:lnTo>
                    <a:pt x="1441918" y="1263269"/>
                  </a:lnTo>
                  <a:lnTo>
                    <a:pt x="1449330" y="1263269"/>
                  </a:lnTo>
                  <a:lnTo>
                    <a:pt x="1449373" y="1237869"/>
                  </a:lnTo>
                  <a:close/>
                </a:path>
                <a:path w="1451610" h="1526539">
                  <a:moveTo>
                    <a:pt x="6813" y="1263269"/>
                  </a:moveTo>
                  <a:lnTo>
                    <a:pt x="256" y="1263269"/>
                  </a:lnTo>
                  <a:lnTo>
                    <a:pt x="245" y="1269619"/>
                  </a:lnTo>
                  <a:lnTo>
                    <a:pt x="6797" y="1269619"/>
                  </a:lnTo>
                  <a:lnTo>
                    <a:pt x="6813" y="1263269"/>
                  </a:lnTo>
                  <a:close/>
                </a:path>
                <a:path w="1451610" h="1526539">
                  <a:moveTo>
                    <a:pt x="1449330" y="1263269"/>
                  </a:moveTo>
                  <a:lnTo>
                    <a:pt x="1441918" y="1263269"/>
                  </a:lnTo>
                  <a:lnTo>
                    <a:pt x="1441902" y="1269619"/>
                  </a:lnTo>
                  <a:lnTo>
                    <a:pt x="1449320" y="1269619"/>
                  </a:lnTo>
                  <a:lnTo>
                    <a:pt x="1449330" y="1263269"/>
                  </a:lnTo>
                  <a:close/>
                </a:path>
                <a:path w="1451610" h="1526539">
                  <a:moveTo>
                    <a:pt x="6797" y="1269619"/>
                  </a:moveTo>
                  <a:lnTo>
                    <a:pt x="245" y="1269619"/>
                  </a:lnTo>
                  <a:lnTo>
                    <a:pt x="234" y="1275969"/>
                  </a:lnTo>
                  <a:lnTo>
                    <a:pt x="6781" y="1275969"/>
                  </a:lnTo>
                  <a:lnTo>
                    <a:pt x="6797" y="1269619"/>
                  </a:lnTo>
                  <a:close/>
                </a:path>
                <a:path w="1451610" h="1526539">
                  <a:moveTo>
                    <a:pt x="1449320" y="1269619"/>
                  </a:moveTo>
                  <a:lnTo>
                    <a:pt x="1441902" y="1269619"/>
                  </a:lnTo>
                  <a:lnTo>
                    <a:pt x="1441886" y="1275969"/>
                  </a:lnTo>
                  <a:lnTo>
                    <a:pt x="1449309" y="1275969"/>
                  </a:lnTo>
                  <a:lnTo>
                    <a:pt x="1449320" y="1269619"/>
                  </a:lnTo>
                  <a:close/>
                </a:path>
                <a:path w="1451610" h="1526539">
                  <a:moveTo>
                    <a:pt x="6781" y="1275969"/>
                  </a:moveTo>
                  <a:lnTo>
                    <a:pt x="234" y="1275969"/>
                  </a:lnTo>
                  <a:lnTo>
                    <a:pt x="160" y="1320419"/>
                  </a:lnTo>
                  <a:lnTo>
                    <a:pt x="6668" y="1320419"/>
                  </a:lnTo>
                  <a:lnTo>
                    <a:pt x="6781" y="1275969"/>
                  </a:lnTo>
                  <a:close/>
                </a:path>
                <a:path w="1451610" h="1526539">
                  <a:moveTo>
                    <a:pt x="1449309" y="1275969"/>
                  </a:moveTo>
                  <a:lnTo>
                    <a:pt x="1441886" y="1275969"/>
                  </a:lnTo>
                  <a:lnTo>
                    <a:pt x="1441774" y="1320419"/>
                  </a:lnTo>
                  <a:lnTo>
                    <a:pt x="1449235" y="1320419"/>
                  </a:lnTo>
                  <a:lnTo>
                    <a:pt x="1449309" y="1275969"/>
                  </a:lnTo>
                  <a:close/>
                </a:path>
                <a:path w="1451610" h="1526539">
                  <a:moveTo>
                    <a:pt x="6668" y="1320419"/>
                  </a:moveTo>
                  <a:lnTo>
                    <a:pt x="160" y="1320419"/>
                  </a:lnTo>
                  <a:lnTo>
                    <a:pt x="139" y="1333119"/>
                  </a:lnTo>
                  <a:lnTo>
                    <a:pt x="6636" y="1333119"/>
                  </a:lnTo>
                  <a:lnTo>
                    <a:pt x="6668" y="1320419"/>
                  </a:lnTo>
                  <a:close/>
                </a:path>
                <a:path w="1451610" h="1526539">
                  <a:moveTo>
                    <a:pt x="1449235" y="1320419"/>
                  </a:moveTo>
                  <a:lnTo>
                    <a:pt x="1441774" y="1320419"/>
                  </a:lnTo>
                  <a:lnTo>
                    <a:pt x="1441742" y="1333119"/>
                  </a:lnTo>
                  <a:lnTo>
                    <a:pt x="1449214" y="1333119"/>
                  </a:lnTo>
                  <a:lnTo>
                    <a:pt x="1449235" y="1320419"/>
                  </a:lnTo>
                  <a:close/>
                </a:path>
                <a:path w="1451610" h="1526539">
                  <a:moveTo>
                    <a:pt x="6636" y="1333119"/>
                  </a:moveTo>
                  <a:lnTo>
                    <a:pt x="139" y="1333119"/>
                  </a:lnTo>
                  <a:lnTo>
                    <a:pt x="118" y="1345819"/>
                  </a:lnTo>
                  <a:lnTo>
                    <a:pt x="6604" y="1345819"/>
                  </a:lnTo>
                  <a:lnTo>
                    <a:pt x="6636" y="1333119"/>
                  </a:lnTo>
                  <a:close/>
                </a:path>
                <a:path w="1451610" h="1526539">
                  <a:moveTo>
                    <a:pt x="1449214" y="1333119"/>
                  </a:moveTo>
                  <a:lnTo>
                    <a:pt x="1441742" y="1333119"/>
                  </a:lnTo>
                  <a:lnTo>
                    <a:pt x="1441710" y="1345819"/>
                  </a:lnTo>
                  <a:lnTo>
                    <a:pt x="1449193" y="1345819"/>
                  </a:lnTo>
                  <a:lnTo>
                    <a:pt x="1449214" y="1333119"/>
                  </a:lnTo>
                  <a:close/>
                </a:path>
                <a:path w="1451610" h="1526539">
                  <a:moveTo>
                    <a:pt x="6604" y="1345819"/>
                  </a:moveTo>
                  <a:lnTo>
                    <a:pt x="118" y="1345819"/>
                  </a:lnTo>
                  <a:lnTo>
                    <a:pt x="97" y="1358519"/>
                  </a:lnTo>
                  <a:lnTo>
                    <a:pt x="6572" y="1358519"/>
                  </a:lnTo>
                  <a:lnTo>
                    <a:pt x="6604" y="1345819"/>
                  </a:lnTo>
                  <a:close/>
                </a:path>
                <a:path w="1451610" h="1526539">
                  <a:moveTo>
                    <a:pt x="1449193" y="1345819"/>
                  </a:moveTo>
                  <a:lnTo>
                    <a:pt x="1441710" y="1345819"/>
                  </a:lnTo>
                  <a:lnTo>
                    <a:pt x="1441678" y="1358519"/>
                  </a:lnTo>
                  <a:lnTo>
                    <a:pt x="1449171" y="1358519"/>
                  </a:lnTo>
                  <a:lnTo>
                    <a:pt x="1449193" y="1345819"/>
                  </a:lnTo>
                  <a:close/>
                </a:path>
                <a:path w="1451610" h="1526539">
                  <a:moveTo>
                    <a:pt x="6572" y="1358519"/>
                  </a:moveTo>
                  <a:lnTo>
                    <a:pt x="97" y="1358519"/>
                  </a:lnTo>
                  <a:lnTo>
                    <a:pt x="76" y="1371219"/>
                  </a:lnTo>
                  <a:lnTo>
                    <a:pt x="6540" y="1371219"/>
                  </a:lnTo>
                  <a:lnTo>
                    <a:pt x="6572" y="1358519"/>
                  </a:lnTo>
                  <a:close/>
                </a:path>
                <a:path w="1451610" h="1526539">
                  <a:moveTo>
                    <a:pt x="1449171" y="1358519"/>
                  </a:moveTo>
                  <a:lnTo>
                    <a:pt x="1441678" y="1358519"/>
                  </a:lnTo>
                  <a:lnTo>
                    <a:pt x="1441646" y="1371219"/>
                  </a:lnTo>
                  <a:lnTo>
                    <a:pt x="1449150" y="1371219"/>
                  </a:lnTo>
                  <a:lnTo>
                    <a:pt x="1449171" y="1358519"/>
                  </a:lnTo>
                  <a:close/>
                </a:path>
                <a:path w="1451610" h="1526539">
                  <a:moveTo>
                    <a:pt x="6540" y="1371219"/>
                  </a:moveTo>
                  <a:lnTo>
                    <a:pt x="76" y="1371219"/>
                  </a:lnTo>
                  <a:lnTo>
                    <a:pt x="55" y="1383919"/>
                  </a:lnTo>
                  <a:lnTo>
                    <a:pt x="6508" y="1383919"/>
                  </a:lnTo>
                  <a:lnTo>
                    <a:pt x="6540" y="1371219"/>
                  </a:lnTo>
                  <a:close/>
                </a:path>
                <a:path w="1451610" h="1526539">
                  <a:moveTo>
                    <a:pt x="1449150" y="1371219"/>
                  </a:moveTo>
                  <a:lnTo>
                    <a:pt x="1441646" y="1371219"/>
                  </a:lnTo>
                  <a:lnTo>
                    <a:pt x="1441614" y="1383919"/>
                  </a:lnTo>
                  <a:lnTo>
                    <a:pt x="1449129" y="1383919"/>
                  </a:lnTo>
                  <a:lnTo>
                    <a:pt x="1449150" y="1371219"/>
                  </a:lnTo>
                  <a:close/>
                </a:path>
                <a:path w="1451610" h="1526539">
                  <a:moveTo>
                    <a:pt x="6508" y="1383919"/>
                  </a:moveTo>
                  <a:lnTo>
                    <a:pt x="55" y="1383919"/>
                  </a:lnTo>
                  <a:lnTo>
                    <a:pt x="33" y="1396619"/>
                  </a:lnTo>
                  <a:lnTo>
                    <a:pt x="6476" y="1396619"/>
                  </a:lnTo>
                  <a:lnTo>
                    <a:pt x="6508" y="1383919"/>
                  </a:lnTo>
                  <a:close/>
                </a:path>
                <a:path w="1451610" h="1526539">
                  <a:moveTo>
                    <a:pt x="1449129" y="1383919"/>
                  </a:moveTo>
                  <a:lnTo>
                    <a:pt x="1441614" y="1383919"/>
                  </a:lnTo>
                  <a:lnTo>
                    <a:pt x="1441582" y="1396619"/>
                  </a:lnTo>
                  <a:lnTo>
                    <a:pt x="1449108" y="1396619"/>
                  </a:lnTo>
                  <a:lnTo>
                    <a:pt x="1449129" y="1383919"/>
                  </a:lnTo>
                  <a:close/>
                </a:path>
                <a:path w="1451610" h="1526539">
                  <a:moveTo>
                    <a:pt x="6476" y="1396619"/>
                  </a:moveTo>
                  <a:lnTo>
                    <a:pt x="33" y="1396619"/>
                  </a:lnTo>
                  <a:lnTo>
                    <a:pt x="23" y="1402969"/>
                  </a:lnTo>
                  <a:lnTo>
                    <a:pt x="6460" y="1402969"/>
                  </a:lnTo>
                  <a:lnTo>
                    <a:pt x="6476" y="1396619"/>
                  </a:lnTo>
                  <a:close/>
                </a:path>
                <a:path w="1451610" h="1526539">
                  <a:moveTo>
                    <a:pt x="1449108" y="1396619"/>
                  </a:moveTo>
                  <a:lnTo>
                    <a:pt x="1441582" y="1396619"/>
                  </a:lnTo>
                  <a:lnTo>
                    <a:pt x="1441566" y="1402969"/>
                  </a:lnTo>
                  <a:lnTo>
                    <a:pt x="1449097" y="1402969"/>
                  </a:lnTo>
                  <a:lnTo>
                    <a:pt x="1449108" y="1396619"/>
                  </a:lnTo>
                  <a:close/>
                </a:path>
                <a:path w="1451610" h="1526539">
                  <a:moveTo>
                    <a:pt x="1449097" y="1403096"/>
                  </a:moveTo>
                  <a:lnTo>
                    <a:pt x="1441566" y="1403096"/>
                  </a:lnTo>
                  <a:lnTo>
                    <a:pt x="1441502" y="1428369"/>
                  </a:lnTo>
                  <a:lnTo>
                    <a:pt x="1442542" y="1428369"/>
                  </a:lnTo>
                  <a:lnTo>
                    <a:pt x="1442542" y="1427226"/>
                  </a:lnTo>
                  <a:lnTo>
                    <a:pt x="1443812" y="1427226"/>
                  </a:lnTo>
                  <a:lnTo>
                    <a:pt x="1443812" y="1425956"/>
                  </a:lnTo>
                  <a:lnTo>
                    <a:pt x="1445082" y="1425956"/>
                  </a:lnTo>
                  <a:lnTo>
                    <a:pt x="1445082" y="1423416"/>
                  </a:lnTo>
                  <a:lnTo>
                    <a:pt x="1446352" y="1423416"/>
                  </a:lnTo>
                  <a:lnTo>
                    <a:pt x="1446352" y="1422019"/>
                  </a:lnTo>
                  <a:lnTo>
                    <a:pt x="1447622" y="1422019"/>
                  </a:lnTo>
                  <a:lnTo>
                    <a:pt x="1447622" y="1420876"/>
                  </a:lnTo>
                  <a:lnTo>
                    <a:pt x="1448892" y="1420876"/>
                  </a:lnTo>
                  <a:lnTo>
                    <a:pt x="1448892" y="1419606"/>
                  </a:lnTo>
                  <a:lnTo>
                    <a:pt x="1449070" y="1419606"/>
                  </a:lnTo>
                  <a:lnTo>
                    <a:pt x="1449097" y="1403096"/>
                  </a:lnTo>
                  <a:close/>
                </a:path>
                <a:path w="1451610" h="1526539">
                  <a:moveTo>
                    <a:pt x="6460" y="1403096"/>
                  </a:moveTo>
                  <a:lnTo>
                    <a:pt x="23" y="1403096"/>
                  </a:lnTo>
                  <a:lnTo>
                    <a:pt x="0" y="1417066"/>
                  </a:lnTo>
                  <a:lnTo>
                    <a:pt x="1092" y="1417066"/>
                  </a:lnTo>
                  <a:lnTo>
                    <a:pt x="1092" y="1418336"/>
                  </a:lnTo>
                  <a:lnTo>
                    <a:pt x="2362" y="1418336"/>
                  </a:lnTo>
                  <a:lnTo>
                    <a:pt x="2362" y="1419606"/>
                  </a:lnTo>
                  <a:lnTo>
                    <a:pt x="3632" y="1419606"/>
                  </a:lnTo>
                  <a:lnTo>
                    <a:pt x="3632" y="1420876"/>
                  </a:lnTo>
                  <a:lnTo>
                    <a:pt x="4902" y="1420876"/>
                  </a:lnTo>
                  <a:lnTo>
                    <a:pt x="4902" y="1422019"/>
                  </a:lnTo>
                  <a:lnTo>
                    <a:pt x="6172" y="1422019"/>
                  </a:lnTo>
                  <a:lnTo>
                    <a:pt x="6172" y="1423416"/>
                  </a:lnTo>
                  <a:lnTo>
                    <a:pt x="6409" y="1423416"/>
                  </a:lnTo>
                  <a:lnTo>
                    <a:pt x="6460" y="1403096"/>
                  </a:lnTo>
                  <a:close/>
                </a:path>
                <a:path w="1451610" h="1526539">
                  <a:moveTo>
                    <a:pt x="1347292" y="1523690"/>
                  </a:moveTo>
                  <a:lnTo>
                    <a:pt x="106502" y="1523690"/>
                  </a:lnTo>
                  <a:lnTo>
                    <a:pt x="1344752" y="1525976"/>
                  </a:lnTo>
                  <a:lnTo>
                    <a:pt x="1344752" y="1524960"/>
                  </a:lnTo>
                  <a:lnTo>
                    <a:pt x="1347292" y="1524960"/>
                  </a:lnTo>
                  <a:lnTo>
                    <a:pt x="1347292" y="1523690"/>
                  </a:lnTo>
                  <a:close/>
                </a:path>
                <a:path w="1451610" h="1526539">
                  <a:moveTo>
                    <a:pt x="1348562" y="1522420"/>
                  </a:moveTo>
                  <a:lnTo>
                    <a:pt x="103962" y="1522420"/>
                  </a:lnTo>
                  <a:lnTo>
                    <a:pt x="103962" y="1523690"/>
                  </a:lnTo>
                  <a:lnTo>
                    <a:pt x="1348562" y="1523690"/>
                  </a:lnTo>
                  <a:lnTo>
                    <a:pt x="1348562" y="1522420"/>
                  </a:lnTo>
                  <a:close/>
                </a:path>
                <a:path w="1451610" h="1526539">
                  <a:moveTo>
                    <a:pt x="1349832" y="1521150"/>
                  </a:moveTo>
                  <a:lnTo>
                    <a:pt x="102692" y="1521150"/>
                  </a:lnTo>
                  <a:lnTo>
                    <a:pt x="102692" y="1522420"/>
                  </a:lnTo>
                  <a:lnTo>
                    <a:pt x="1349832" y="1522420"/>
                  </a:lnTo>
                  <a:lnTo>
                    <a:pt x="1349832" y="1521150"/>
                  </a:lnTo>
                  <a:close/>
                </a:path>
                <a:path w="1451610" h="1526539">
                  <a:moveTo>
                    <a:pt x="1351102" y="1519880"/>
                  </a:moveTo>
                  <a:lnTo>
                    <a:pt x="101422" y="1519880"/>
                  </a:lnTo>
                  <a:lnTo>
                    <a:pt x="101422" y="1521150"/>
                  </a:lnTo>
                  <a:lnTo>
                    <a:pt x="1351102" y="1521150"/>
                  </a:lnTo>
                  <a:lnTo>
                    <a:pt x="1351102" y="1519880"/>
                  </a:lnTo>
                  <a:close/>
                </a:path>
                <a:path w="1451610" h="1526539">
                  <a:moveTo>
                    <a:pt x="98882" y="1517467"/>
                  </a:moveTo>
                  <a:lnTo>
                    <a:pt x="98882" y="1518610"/>
                  </a:lnTo>
                  <a:lnTo>
                    <a:pt x="100152" y="1518610"/>
                  </a:lnTo>
                  <a:lnTo>
                    <a:pt x="100152" y="1519880"/>
                  </a:lnTo>
                  <a:lnTo>
                    <a:pt x="1352372" y="1519880"/>
                  </a:lnTo>
                  <a:lnTo>
                    <a:pt x="98882" y="1517467"/>
                  </a:lnTo>
                  <a:close/>
                </a:path>
              </a:pathLst>
            </a:custGeom>
            <a:solidFill>
              <a:srgbClr val="706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042647" y="997077"/>
              <a:ext cx="1438910" cy="1512570"/>
            </a:xfrm>
            <a:custGeom>
              <a:avLst/>
              <a:gdLst/>
              <a:ahLst/>
              <a:cxnLst/>
              <a:rect l="l" t="t" r="r" b="b"/>
              <a:pathLst>
                <a:path w="1438910" h="1512570">
                  <a:moveTo>
                    <a:pt x="3572" y="92583"/>
                  </a:moveTo>
                  <a:lnTo>
                    <a:pt x="3338" y="92583"/>
                  </a:lnTo>
                  <a:lnTo>
                    <a:pt x="3335" y="93853"/>
                  </a:lnTo>
                  <a:lnTo>
                    <a:pt x="3572" y="93853"/>
                  </a:lnTo>
                  <a:lnTo>
                    <a:pt x="3572" y="92583"/>
                  </a:lnTo>
                  <a:close/>
                </a:path>
                <a:path w="1438910" h="1512570">
                  <a:moveTo>
                    <a:pt x="1437402" y="92583"/>
                  </a:moveTo>
                  <a:lnTo>
                    <a:pt x="1436132" y="92583"/>
                  </a:lnTo>
                  <a:lnTo>
                    <a:pt x="1436132" y="93853"/>
                  </a:lnTo>
                  <a:lnTo>
                    <a:pt x="1437402" y="93853"/>
                  </a:lnTo>
                  <a:lnTo>
                    <a:pt x="1437402" y="92583"/>
                  </a:lnTo>
                  <a:close/>
                </a:path>
                <a:path w="1438910" h="1512570">
                  <a:moveTo>
                    <a:pt x="6112" y="90170"/>
                  </a:moveTo>
                  <a:lnTo>
                    <a:pt x="4842" y="90170"/>
                  </a:lnTo>
                  <a:lnTo>
                    <a:pt x="4842" y="92583"/>
                  </a:lnTo>
                  <a:lnTo>
                    <a:pt x="9703" y="92583"/>
                  </a:lnTo>
                  <a:lnTo>
                    <a:pt x="9706" y="91440"/>
                  </a:lnTo>
                  <a:lnTo>
                    <a:pt x="6112" y="91440"/>
                  </a:lnTo>
                  <a:lnTo>
                    <a:pt x="6112" y="90170"/>
                  </a:lnTo>
                  <a:close/>
                </a:path>
                <a:path w="1438910" h="1512570">
                  <a:moveTo>
                    <a:pt x="1434862" y="90170"/>
                  </a:moveTo>
                  <a:lnTo>
                    <a:pt x="1433592" y="90170"/>
                  </a:lnTo>
                  <a:lnTo>
                    <a:pt x="1433592" y="91440"/>
                  </a:lnTo>
                  <a:lnTo>
                    <a:pt x="1432109" y="91440"/>
                  </a:lnTo>
                  <a:lnTo>
                    <a:pt x="1432106" y="92583"/>
                  </a:lnTo>
                  <a:lnTo>
                    <a:pt x="1434862" y="92583"/>
                  </a:lnTo>
                  <a:lnTo>
                    <a:pt x="1434862" y="90170"/>
                  </a:lnTo>
                  <a:close/>
                </a:path>
                <a:path w="1438910" h="1512570">
                  <a:moveTo>
                    <a:pt x="9719" y="86233"/>
                  </a:moveTo>
                  <a:lnTo>
                    <a:pt x="8652" y="86233"/>
                  </a:lnTo>
                  <a:lnTo>
                    <a:pt x="8652" y="87630"/>
                  </a:lnTo>
                  <a:lnTo>
                    <a:pt x="7382" y="87630"/>
                  </a:lnTo>
                  <a:lnTo>
                    <a:pt x="7382" y="90170"/>
                  </a:lnTo>
                  <a:lnTo>
                    <a:pt x="9709" y="90170"/>
                  </a:lnTo>
                  <a:lnTo>
                    <a:pt x="9719" y="86233"/>
                  </a:lnTo>
                  <a:close/>
                </a:path>
                <a:path w="1438910" h="1512570">
                  <a:moveTo>
                    <a:pt x="1432322" y="87630"/>
                  </a:moveTo>
                  <a:lnTo>
                    <a:pt x="1432119" y="87630"/>
                  </a:lnTo>
                  <a:lnTo>
                    <a:pt x="1432113" y="90170"/>
                  </a:lnTo>
                  <a:lnTo>
                    <a:pt x="1432322" y="90170"/>
                  </a:lnTo>
                  <a:lnTo>
                    <a:pt x="1432322" y="87630"/>
                  </a:lnTo>
                  <a:close/>
                </a:path>
                <a:path w="1438910" h="1512570">
                  <a:moveTo>
                    <a:pt x="1352312" y="5080"/>
                  </a:moveTo>
                  <a:lnTo>
                    <a:pt x="87392" y="5080"/>
                  </a:lnTo>
                  <a:lnTo>
                    <a:pt x="87392" y="6350"/>
                  </a:lnTo>
                  <a:lnTo>
                    <a:pt x="1352312" y="7493"/>
                  </a:lnTo>
                  <a:lnTo>
                    <a:pt x="1352312" y="5080"/>
                  </a:lnTo>
                  <a:close/>
                </a:path>
                <a:path w="1438910" h="1512570">
                  <a:moveTo>
                    <a:pt x="89932" y="3683"/>
                  </a:moveTo>
                  <a:lnTo>
                    <a:pt x="88662" y="3683"/>
                  </a:lnTo>
                  <a:lnTo>
                    <a:pt x="88662" y="5080"/>
                  </a:lnTo>
                  <a:lnTo>
                    <a:pt x="89932" y="5080"/>
                  </a:lnTo>
                  <a:lnTo>
                    <a:pt x="89932" y="3683"/>
                  </a:lnTo>
                  <a:close/>
                </a:path>
                <a:path w="1438910" h="1512570">
                  <a:moveTo>
                    <a:pt x="1351042" y="3683"/>
                  </a:moveTo>
                  <a:lnTo>
                    <a:pt x="1349772" y="3683"/>
                  </a:lnTo>
                  <a:lnTo>
                    <a:pt x="1349772" y="5080"/>
                  </a:lnTo>
                  <a:lnTo>
                    <a:pt x="1351042" y="5080"/>
                  </a:lnTo>
                  <a:lnTo>
                    <a:pt x="1351042" y="3683"/>
                  </a:lnTo>
                  <a:close/>
                </a:path>
                <a:path w="1438910" h="1512570">
                  <a:moveTo>
                    <a:pt x="92472" y="1270"/>
                  </a:moveTo>
                  <a:lnTo>
                    <a:pt x="91202" y="1270"/>
                  </a:lnTo>
                  <a:lnTo>
                    <a:pt x="91202" y="3683"/>
                  </a:lnTo>
                  <a:lnTo>
                    <a:pt x="1348502" y="3683"/>
                  </a:lnTo>
                  <a:lnTo>
                    <a:pt x="1348502" y="2540"/>
                  </a:lnTo>
                  <a:lnTo>
                    <a:pt x="92472" y="2540"/>
                  </a:lnTo>
                  <a:lnTo>
                    <a:pt x="92472" y="1270"/>
                  </a:lnTo>
                  <a:close/>
                </a:path>
                <a:path w="1438910" h="1512570">
                  <a:moveTo>
                    <a:pt x="1348502" y="1270"/>
                  </a:moveTo>
                  <a:lnTo>
                    <a:pt x="1347232" y="1270"/>
                  </a:lnTo>
                  <a:lnTo>
                    <a:pt x="1347232" y="2540"/>
                  </a:lnTo>
                  <a:lnTo>
                    <a:pt x="1348502" y="2540"/>
                  </a:lnTo>
                  <a:lnTo>
                    <a:pt x="1348502" y="1270"/>
                  </a:lnTo>
                  <a:close/>
                </a:path>
                <a:path w="1438910" h="1512570">
                  <a:moveTo>
                    <a:pt x="93742" y="0"/>
                  </a:moveTo>
                  <a:lnTo>
                    <a:pt x="93742" y="1270"/>
                  </a:lnTo>
                  <a:lnTo>
                    <a:pt x="1345962" y="1270"/>
                  </a:lnTo>
                  <a:lnTo>
                    <a:pt x="93742" y="0"/>
                  </a:lnTo>
                  <a:close/>
                </a:path>
                <a:path w="1438910" h="1512570">
                  <a:moveTo>
                    <a:pt x="9450" y="191770"/>
                  </a:moveTo>
                  <a:lnTo>
                    <a:pt x="3088" y="191770"/>
                  </a:lnTo>
                  <a:lnTo>
                    <a:pt x="3063" y="201803"/>
                  </a:lnTo>
                  <a:lnTo>
                    <a:pt x="9425" y="201803"/>
                  </a:lnTo>
                  <a:lnTo>
                    <a:pt x="9450" y="191770"/>
                  </a:lnTo>
                  <a:close/>
                </a:path>
                <a:path w="1438910" h="1512570">
                  <a:moveTo>
                    <a:pt x="1438192" y="191770"/>
                  </a:moveTo>
                  <a:lnTo>
                    <a:pt x="1431854" y="191770"/>
                  </a:lnTo>
                  <a:lnTo>
                    <a:pt x="1431828" y="201803"/>
                  </a:lnTo>
                  <a:lnTo>
                    <a:pt x="1438167" y="201803"/>
                  </a:lnTo>
                  <a:lnTo>
                    <a:pt x="1438192" y="191770"/>
                  </a:lnTo>
                  <a:close/>
                </a:path>
                <a:path w="1438910" h="1512570">
                  <a:moveTo>
                    <a:pt x="9460" y="187960"/>
                  </a:moveTo>
                  <a:lnTo>
                    <a:pt x="3098" y="187960"/>
                  </a:lnTo>
                  <a:lnTo>
                    <a:pt x="3089" y="191643"/>
                  </a:lnTo>
                  <a:lnTo>
                    <a:pt x="9451" y="191643"/>
                  </a:lnTo>
                  <a:lnTo>
                    <a:pt x="9460" y="187960"/>
                  </a:lnTo>
                  <a:close/>
                </a:path>
                <a:path w="1438910" h="1512570">
                  <a:moveTo>
                    <a:pt x="1438201" y="187960"/>
                  </a:moveTo>
                  <a:lnTo>
                    <a:pt x="1431864" y="187960"/>
                  </a:lnTo>
                  <a:lnTo>
                    <a:pt x="1431854" y="191643"/>
                  </a:lnTo>
                  <a:lnTo>
                    <a:pt x="1438192" y="191643"/>
                  </a:lnTo>
                  <a:lnTo>
                    <a:pt x="1438201" y="187960"/>
                  </a:lnTo>
                  <a:close/>
                </a:path>
                <a:path w="1438910" h="1512570">
                  <a:moveTo>
                    <a:pt x="9483" y="179070"/>
                  </a:moveTo>
                  <a:lnTo>
                    <a:pt x="3120" y="179070"/>
                  </a:lnTo>
                  <a:lnTo>
                    <a:pt x="3098" y="187833"/>
                  </a:lnTo>
                  <a:lnTo>
                    <a:pt x="9460" y="187833"/>
                  </a:lnTo>
                  <a:lnTo>
                    <a:pt x="9483" y="179070"/>
                  </a:lnTo>
                  <a:close/>
                </a:path>
                <a:path w="1438910" h="1512570">
                  <a:moveTo>
                    <a:pt x="1438224" y="179070"/>
                  </a:moveTo>
                  <a:lnTo>
                    <a:pt x="1431886" y="179070"/>
                  </a:lnTo>
                  <a:lnTo>
                    <a:pt x="1431864" y="187833"/>
                  </a:lnTo>
                  <a:lnTo>
                    <a:pt x="1438202" y="187833"/>
                  </a:lnTo>
                  <a:lnTo>
                    <a:pt x="1438224" y="179070"/>
                  </a:lnTo>
                  <a:close/>
                </a:path>
                <a:path w="1438910" h="1512570">
                  <a:moveTo>
                    <a:pt x="9492" y="175260"/>
                  </a:moveTo>
                  <a:lnTo>
                    <a:pt x="3130" y="175260"/>
                  </a:lnTo>
                  <a:lnTo>
                    <a:pt x="3121" y="178943"/>
                  </a:lnTo>
                  <a:lnTo>
                    <a:pt x="9483" y="178943"/>
                  </a:lnTo>
                  <a:lnTo>
                    <a:pt x="9492" y="175260"/>
                  </a:lnTo>
                  <a:close/>
                </a:path>
                <a:path w="1438910" h="1512570">
                  <a:moveTo>
                    <a:pt x="1438233" y="175260"/>
                  </a:moveTo>
                  <a:lnTo>
                    <a:pt x="1431896" y="175260"/>
                  </a:lnTo>
                  <a:lnTo>
                    <a:pt x="1431886" y="178943"/>
                  </a:lnTo>
                  <a:lnTo>
                    <a:pt x="1438224" y="178943"/>
                  </a:lnTo>
                  <a:lnTo>
                    <a:pt x="1438233" y="175260"/>
                  </a:lnTo>
                  <a:close/>
                </a:path>
                <a:path w="1438910" h="1512570">
                  <a:moveTo>
                    <a:pt x="9515" y="166370"/>
                  </a:moveTo>
                  <a:lnTo>
                    <a:pt x="3152" y="166370"/>
                  </a:lnTo>
                  <a:lnTo>
                    <a:pt x="3130" y="175133"/>
                  </a:lnTo>
                  <a:lnTo>
                    <a:pt x="9493" y="175133"/>
                  </a:lnTo>
                  <a:lnTo>
                    <a:pt x="9515" y="166370"/>
                  </a:lnTo>
                  <a:close/>
                </a:path>
                <a:path w="1438910" h="1512570">
                  <a:moveTo>
                    <a:pt x="1438256" y="166370"/>
                  </a:moveTo>
                  <a:lnTo>
                    <a:pt x="1431918" y="166370"/>
                  </a:lnTo>
                  <a:lnTo>
                    <a:pt x="1431896" y="175133"/>
                  </a:lnTo>
                  <a:lnTo>
                    <a:pt x="1438234" y="175133"/>
                  </a:lnTo>
                  <a:lnTo>
                    <a:pt x="1438256" y="166370"/>
                  </a:lnTo>
                  <a:close/>
                </a:path>
                <a:path w="1438910" h="1512570">
                  <a:moveTo>
                    <a:pt x="9525" y="162560"/>
                  </a:moveTo>
                  <a:lnTo>
                    <a:pt x="3162" y="162560"/>
                  </a:lnTo>
                  <a:lnTo>
                    <a:pt x="3153" y="166243"/>
                  </a:lnTo>
                  <a:lnTo>
                    <a:pt x="9515" y="166243"/>
                  </a:lnTo>
                  <a:lnTo>
                    <a:pt x="9525" y="162560"/>
                  </a:lnTo>
                  <a:close/>
                </a:path>
                <a:path w="1438910" h="1512570">
                  <a:moveTo>
                    <a:pt x="1438265" y="162560"/>
                  </a:moveTo>
                  <a:lnTo>
                    <a:pt x="1431928" y="162560"/>
                  </a:lnTo>
                  <a:lnTo>
                    <a:pt x="1431919" y="166243"/>
                  </a:lnTo>
                  <a:lnTo>
                    <a:pt x="1438256" y="166243"/>
                  </a:lnTo>
                  <a:lnTo>
                    <a:pt x="1438265" y="162560"/>
                  </a:lnTo>
                  <a:close/>
                </a:path>
                <a:path w="1438910" h="1512570">
                  <a:moveTo>
                    <a:pt x="9547" y="153670"/>
                  </a:moveTo>
                  <a:lnTo>
                    <a:pt x="3184" y="153670"/>
                  </a:lnTo>
                  <a:lnTo>
                    <a:pt x="3162" y="162433"/>
                  </a:lnTo>
                  <a:lnTo>
                    <a:pt x="9525" y="162433"/>
                  </a:lnTo>
                  <a:lnTo>
                    <a:pt x="9547" y="153670"/>
                  </a:lnTo>
                  <a:close/>
                </a:path>
                <a:path w="1438910" h="1512570">
                  <a:moveTo>
                    <a:pt x="1438288" y="153670"/>
                  </a:moveTo>
                  <a:lnTo>
                    <a:pt x="1431951" y="153670"/>
                  </a:lnTo>
                  <a:lnTo>
                    <a:pt x="1431928" y="162433"/>
                  </a:lnTo>
                  <a:lnTo>
                    <a:pt x="1438266" y="162433"/>
                  </a:lnTo>
                  <a:lnTo>
                    <a:pt x="1438288" y="153670"/>
                  </a:lnTo>
                  <a:close/>
                </a:path>
                <a:path w="1438910" h="1512570">
                  <a:moveTo>
                    <a:pt x="9557" y="149860"/>
                  </a:moveTo>
                  <a:lnTo>
                    <a:pt x="3194" y="149860"/>
                  </a:lnTo>
                  <a:lnTo>
                    <a:pt x="3185" y="153543"/>
                  </a:lnTo>
                  <a:lnTo>
                    <a:pt x="9548" y="153543"/>
                  </a:lnTo>
                  <a:lnTo>
                    <a:pt x="9557" y="149860"/>
                  </a:lnTo>
                  <a:close/>
                </a:path>
                <a:path w="1438910" h="1512570">
                  <a:moveTo>
                    <a:pt x="1438297" y="149860"/>
                  </a:moveTo>
                  <a:lnTo>
                    <a:pt x="1431960" y="149860"/>
                  </a:lnTo>
                  <a:lnTo>
                    <a:pt x="1431951" y="153543"/>
                  </a:lnTo>
                  <a:lnTo>
                    <a:pt x="1438288" y="153543"/>
                  </a:lnTo>
                  <a:lnTo>
                    <a:pt x="1438297" y="149860"/>
                  </a:lnTo>
                  <a:close/>
                </a:path>
                <a:path w="1438910" h="1512570">
                  <a:moveTo>
                    <a:pt x="9580" y="140970"/>
                  </a:moveTo>
                  <a:lnTo>
                    <a:pt x="3216" y="140970"/>
                  </a:lnTo>
                  <a:lnTo>
                    <a:pt x="3194" y="149733"/>
                  </a:lnTo>
                  <a:lnTo>
                    <a:pt x="9557" y="149733"/>
                  </a:lnTo>
                  <a:lnTo>
                    <a:pt x="9580" y="140970"/>
                  </a:lnTo>
                  <a:close/>
                </a:path>
                <a:path w="1438910" h="1512570">
                  <a:moveTo>
                    <a:pt x="1438320" y="140970"/>
                  </a:moveTo>
                  <a:lnTo>
                    <a:pt x="1431983" y="140970"/>
                  </a:lnTo>
                  <a:lnTo>
                    <a:pt x="1431961" y="149733"/>
                  </a:lnTo>
                  <a:lnTo>
                    <a:pt x="1438298" y="149733"/>
                  </a:lnTo>
                  <a:lnTo>
                    <a:pt x="1438320" y="140970"/>
                  </a:lnTo>
                  <a:close/>
                </a:path>
                <a:path w="1438910" h="1512570">
                  <a:moveTo>
                    <a:pt x="9589" y="137160"/>
                  </a:moveTo>
                  <a:lnTo>
                    <a:pt x="3226" y="137160"/>
                  </a:lnTo>
                  <a:lnTo>
                    <a:pt x="3217" y="140843"/>
                  </a:lnTo>
                  <a:lnTo>
                    <a:pt x="9580" y="140843"/>
                  </a:lnTo>
                  <a:lnTo>
                    <a:pt x="9589" y="137160"/>
                  </a:lnTo>
                  <a:close/>
                </a:path>
                <a:path w="1438910" h="1512570">
                  <a:moveTo>
                    <a:pt x="1438329" y="137160"/>
                  </a:moveTo>
                  <a:lnTo>
                    <a:pt x="1431993" y="137160"/>
                  </a:lnTo>
                  <a:lnTo>
                    <a:pt x="1431983" y="140843"/>
                  </a:lnTo>
                  <a:lnTo>
                    <a:pt x="1438320" y="140843"/>
                  </a:lnTo>
                  <a:lnTo>
                    <a:pt x="1438329" y="137160"/>
                  </a:lnTo>
                  <a:close/>
                </a:path>
                <a:path w="1438910" h="1512570">
                  <a:moveTo>
                    <a:pt x="9612" y="128270"/>
                  </a:moveTo>
                  <a:lnTo>
                    <a:pt x="3248" y="128270"/>
                  </a:lnTo>
                  <a:lnTo>
                    <a:pt x="3226" y="137033"/>
                  </a:lnTo>
                  <a:lnTo>
                    <a:pt x="9590" y="137033"/>
                  </a:lnTo>
                  <a:lnTo>
                    <a:pt x="9612" y="128270"/>
                  </a:lnTo>
                  <a:close/>
                </a:path>
                <a:path w="1438910" h="1512570">
                  <a:moveTo>
                    <a:pt x="1438352" y="128270"/>
                  </a:moveTo>
                  <a:lnTo>
                    <a:pt x="1432015" y="128270"/>
                  </a:lnTo>
                  <a:lnTo>
                    <a:pt x="1431993" y="137033"/>
                  </a:lnTo>
                  <a:lnTo>
                    <a:pt x="1438330" y="137033"/>
                  </a:lnTo>
                  <a:lnTo>
                    <a:pt x="1438352" y="128270"/>
                  </a:lnTo>
                  <a:close/>
                </a:path>
                <a:path w="1438910" h="1512570">
                  <a:moveTo>
                    <a:pt x="9622" y="124460"/>
                  </a:moveTo>
                  <a:lnTo>
                    <a:pt x="3258" y="124460"/>
                  </a:lnTo>
                  <a:lnTo>
                    <a:pt x="3249" y="128143"/>
                  </a:lnTo>
                  <a:lnTo>
                    <a:pt x="9612" y="128143"/>
                  </a:lnTo>
                  <a:lnTo>
                    <a:pt x="9622" y="124460"/>
                  </a:lnTo>
                  <a:close/>
                </a:path>
                <a:path w="1438910" h="1512570">
                  <a:moveTo>
                    <a:pt x="1438361" y="124460"/>
                  </a:moveTo>
                  <a:lnTo>
                    <a:pt x="1432025" y="124460"/>
                  </a:lnTo>
                  <a:lnTo>
                    <a:pt x="1432016" y="128143"/>
                  </a:lnTo>
                  <a:lnTo>
                    <a:pt x="1438352" y="128143"/>
                  </a:lnTo>
                  <a:lnTo>
                    <a:pt x="1438361" y="124460"/>
                  </a:lnTo>
                  <a:close/>
                </a:path>
                <a:path w="1438910" h="1512570">
                  <a:moveTo>
                    <a:pt x="9638" y="118110"/>
                  </a:moveTo>
                  <a:lnTo>
                    <a:pt x="3274" y="118110"/>
                  </a:lnTo>
                  <a:lnTo>
                    <a:pt x="3258" y="124333"/>
                  </a:lnTo>
                  <a:lnTo>
                    <a:pt x="9622" y="124333"/>
                  </a:lnTo>
                  <a:lnTo>
                    <a:pt x="9638" y="118110"/>
                  </a:lnTo>
                  <a:close/>
                </a:path>
                <a:path w="1438910" h="1512570">
                  <a:moveTo>
                    <a:pt x="1438378" y="118110"/>
                  </a:moveTo>
                  <a:lnTo>
                    <a:pt x="1432041" y="118110"/>
                  </a:lnTo>
                  <a:lnTo>
                    <a:pt x="1432025" y="124333"/>
                  </a:lnTo>
                  <a:lnTo>
                    <a:pt x="1438362" y="124333"/>
                  </a:lnTo>
                  <a:lnTo>
                    <a:pt x="1438378" y="118110"/>
                  </a:lnTo>
                  <a:close/>
                </a:path>
                <a:path w="1438910" h="1512570">
                  <a:moveTo>
                    <a:pt x="9654" y="111760"/>
                  </a:moveTo>
                  <a:lnTo>
                    <a:pt x="3290" y="111760"/>
                  </a:lnTo>
                  <a:lnTo>
                    <a:pt x="3274" y="117983"/>
                  </a:lnTo>
                  <a:lnTo>
                    <a:pt x="9638" y="117983"/>
                  </a:lnTo>
                  <a:lnTo>
                    <a:pt x="9654" y="111760"/>
                  </a:lnTo>
                  <a:close/>
                </a:path>
                <a:path w="1438910" h="1512570">
                  <a:moveTo>
                    <a:pt x="1438394" y="111760"/>
                  </a:moveTo>
                  <a:lnTo>
                    <a:pt x="1432057" y="111760"/>
                  </a:lnTo>
                  <a:lnTo>
                    <a:pt x="1432041" y="117983"/>
                  </a:lnTo>
                  <a:lnTo>
                    <a:pt x="1438378" y="117983"/>
                  </a:lnTo>
                  <a:lnTo>
                    <a:pt x="1438394" y="111760"/>
                  </a:lnTo>
                  <a:close/>
                </a:path>
                <a:path w="1438910" h="1512570">
                  <a:moveTo>
                    <a:pt x="9660" y="109220"/>
                  </a:moveTo>
                  <a:lnTo>
                    <a:pt x="3296" y="109220"/>
                  </a:lnTo>
                  <a:lnTo>
                    <a:pt x="3290" y="111633"/>
                  </a:lnTo>
                  <a:lnTo>
                    <a:pt x="9654" y="111633"/>
                  </a:lnTo>
                  <a:lnTo>
                    <a:pt x="9660" y="109220"/>
                  </a:lnTo>
                  <a:close/>
                </a:path>
                <a:path w="1438910" h="1512570">
                  <a:moveTo>
                    <a:pt x="1438400" y="109220"/>
                  </a:moveTo>
                  <a:lnTo>
                    <a:pt x="1432064" y="109220"/>
                  </a:lnTo>
                  <a:lnTo>
                    <a:pt x="1432058" y="111633"/>
                  </a:lnTo>
                  <a:lnTo>
                    <a:pt x="1438394" y="111633"/>
                  </a:lnTo>
                  <a:lnTo>
                    <a:pt x="1438400" y="109220"/>
                  </a:lnTo>
                  <a:close/>
                </a:path>
                <a:path w="1438910" h="1512570">
                  <a:moveTo>
                    <a:pt x="9676" y="102870"/>
                  </a:moveTo>
                  <a:lnTo>
                    <a:pt x="3313" y="102870"/>
                  </a:lnTo>
                  <a:lnTo>
                    <a:pt x="3297" y="109093"/>
                  </a:lnTo>
                  <a:lnTo>
                    <a:pt x="9661" y="109093"/>
                  </a:lnTo>
                  <a:lnTo>
                    <a:pt x="9676" y="102870"/>
                  </a:lnTo>
                  <a:close/>
                </a:path>
                <a:path w="1438910" h="1512570">
                  <a:moveTo>
                    <a:pt x="1438416" y="102870"/>
                  </a:moveTo>
                  <a:lnTo>
                    <a:pt x="1432080" y="102870"/>
                  </a:lnTo>
                  <a:lnTo>
                    <a:pt x="1432064" y="109093"/>
                  </a:lnTo>
                  <a:lnTo>
                    <a:pt x="1438400" y="109093"/>
                  </a:lnTo>
                  <a:lnTo>
                    <a:pt x="1438416" y="102870"/>
                  </a:lnTo>
                  <a:close/>
                </a:path>
                <a:path w="1438910" h="1512570">
                  <a:moveTo>
                    <a:pt x="9686" y="99060"/>
                  </a:moveTo>
                  <a:lnTo>
                    <a:pt x="3322" y="99060"/>
                  </a:lnTo>
                  <a:lnTo>
                    <a:pt x="3313" y="102743"/>
                  </a:lnTo>
                  <a:lnTo>
                    <a:pt x="9677" y="102743"/>
                  </a:lnTo>
                  <a:lnTo>
                    <a:pt x="9686" y="99060"/>
                  </a:lnTo>
                  <a:close/>
                </a:path>
                <a:path w="1438910" h="1512570">
                  <a:moveTo>
                    <a:pt x="1438426" y="99060"/>
                  </a:moveTo>
                  <a:lnTo>
                    <a:pt x="1432090" y="99060"/>
                  </a:lnTo>
                  <a:lnTo>
                    <a:pt x="1432080" y="102743"/>
                  </a:lnTo>
                  <a:lnTo>
                    <a:pt x="1438416" y="102743"/>
                  </a:lnTo>
                  <a:lnTo>
                    <a:pt x="1438426" y="99060"/>
                  </a:lnTo>
                  <a:close/>
                </a:path>
                <a:path w="1438910" h="1512570">
                  <a:moveTo>
                    <a:pt x="9693" y="96520"/>
                  </a:moveTo>
                  <a:lnTo>
                    <a:pt x="3329" y="96520"/>
                  </a:lnTo>
                  <a:lnTo>
                    <a:pt x="3322" y="98933"/>
                  </a:lnTo>
                  <a:lnTo>
                    <a:pt x="9686" y="98933"/>
                  </a:lnTo>
                  <a:lnTo>
                    <a:pt x="9693" y="96520"/>
                  </a:lnTo>
                  <a:close/>
                </a:path>
                <a:path w="1438910" h="1512570">
                  <a:moveTo>
                    <a:pt x="1438432" y="96520"/>
                  </a:moveTo>
                  <a:lnTo>
                    <a:pt x="1432096" y="96520"/>
                  </a:lnTo>
                  <a:lnTo>
                    <a:pt x="1432090" y="98933"/>
                  </a:lnTo>
                  <a:lnTo>
                    <a:pt x="1438426" y="98933"/>
                  </a:lnTo>
                  <a:lnTo>
                    <a:pt x="1438432" y="96520"/>
                  </a:lnTo>
                  <a:close/>
                </a:path>
                <a:path w="1438910" h="1512570">
                  <a:moveTo>
                    <a:pt x="9699" y="93980"/>
                  </a:moveTo>
                  <a:lnTo>
                    <a:pt x="3335" y="93980"/>
                  </a:lnTo>
                  <a:lnTo>
                    <a:pt x="3329" y="96393"/>
                  </a:lnTo>
                  <a:lnTo>
                    <a:pt x="9693" y="96393"/>
                  </a:lnTo>
                  <a:lnTo>
                    <a:pt x="9699" y="93980"/>
                  </a:lnTo>
                  <a:close/>
                </a:path>
                <a:path w="1438910" h="1512570">
                  <a:moveTo>
                    <a:pt x="1438438" y="93980"/>
                  </a:moveTo>
                  <a:lnTo>
                    <a:pt x="1432102" y="93980"/>
                  </a:lnTo>
                  <a:lnTo>
                    <a:pt x="1432096" y="96393"/>
                  </a:lnTo>
                  <a:lnTo>
                    <a:pt x="1438432" y="96393"/>
                  </a:lnTo>
                  <a:lnTo>
                    <a:pt x="1438438" y="93980"/>
                  </a:lnTo>
                  <a:close/>
                </a:path>
                <a:path w="1438910" h="1512570">
                  <a:moveTo>
                    <a:pt x="9425" y="201803"/>
                  </a:moveTo>
                  <a:lnTo>
                    <a:pt x="3063" y="201803"/>
                  </a:lnTo>
                  <a:lnTo>
                    <a:pt x="3047" y="208153"/>
                  </a:lnTo>
                  <a:lnTo>
                    <a:pt x="9409" y="208153"/>
                  </a:lnTo>
                  <a:lnTo>
                    <a:pt x="9425" y="201803"/>
                  </a:lnTo>
                  <a:close/>
                </a:path>
                <a:path w="1438910" h="1512570">
                  <a:moveTo>
                    <a:pt x="1438167" y="201803"/>
                  </a:moveTo>
                  <a:lnTo>
                    <a:pt x="1431828" y="201803"/>
                  </a:lnTo>
                  <a:lnTo>
                    <a:pt x="1431812" y="208153"/>
                  </a:lnTo>
                  <a:lnTo>
                    <a:pt x="1438151" y="208153"/>
                  </a:lnTo>
                  <a:lnTo>
                    <a:pt x="1438167" y="201803"/>
                  </a:lnTo>
                  <a:close/>
                </a:path>
                <a:path w="1438910" h="1512570">
                  <a:moveTo>
                    <a:pt x="9409" y="208153"/>
                  </a:moveTo>
                  <a:lnTo>
                    <a:pt x="3047" y="208153"/>
                  </a:lnTo>
                  <a:lnTo>
                    <a:pt x="3031" y="214503"/>
                  </a:lnTo>
                  <a:lnTo>
                    <a:pt x="9392" y="214503"/>
                  </a:lnTo>
                  <a:lnTo>
                    <a:pt x="9409" y="208153"/>
                  </a:lnTo>
                  <a:close/>
                </a:path>
                <a:path w="1438910" h="1512570">
                  <a:moveTo>
                    <a:pt x="1438151" y="208153"/>
                  </a:moveTo>
                  <a:lnTo>
                    <a:pt x="1431812" y="208153"/>
                  </a:lnTo>
                  <a:lnTo>
                    <a:pt x="1431796" y="214503"/>
                  </a:lnTo>
                  <a:lnTo>
                    <a:pt x="1438134" y="214503"/>
                  </a:lnTo>
                  <a:lnTo>
                    <a:pt x="1438151" y="208153"/>
                  </a:lnTo>
                  <a:close/>
                </a:path>
                <a:path w="1438910" h="1512570">
                  <a:moveTo>
                    <a:pt x="9392" y="214503"/>
                  </a:moveTo>
                  <a:lnTo>
                    <a:pt x="3031" y="214503"/>
                  </a:lnTo>
                  <a:lnTo>
                    <a:pt x="3015" y="220853"/>
                  </a:lnTo>
                  <a:lnTo>
                    <a:pt x="9376" y="220853"/>
                  </a:lnTo>
                  <a:lnTo>
                    <a:pt x="9392" y="214503"/>
                  </a:lnTo>
                  <a:close/>
                </a:path>
                <a:path w="1438910" h="1512570">
                  <a:moveTo>
                    <a:pt x="1438134" y="214503"/>
                  </a:moveTo>
                  <a:lnTo>
                    <a:pt x="1431796" y="214503"/>
                  </a:lnTo>
                  <a:lnTo>
                    <a:pt x="1431780" y="220853"/>
                  </a:lnTo>
                  <a:lnTo>
                    <a:pt x="1438118" y="220853"/>
                  </a:lnTo>
                  <a:lnTo>
                    <a:pt x="1438134" y="214503"/>
                  </a:lnTo>
                  <a:close/>
                </a:path>
                <a:path w="1438910" h="1512570">
                  <a:moveTo>
                    <a:pt x="9376" y="220853"/>
                  </a:moveTo>
                  <a:lnTo>
                    <a:pt x="3015" y="220853"/>
                  </a:lnTo>
                  <a:lnTo>
                    <a:pt x="2919" y="258953"/>
                  </a:lnTo>
                  <a:lnTo>
                    <a:pt x="9279" y="258953"/>
                  </a:lnTo>
                  <a:lnTo>
                    <a:pt x="9376" y="220853"/>
                  </a:lnTo>
                  <a:close/>
                </a:path>
                <a:path w="1438910" h="1512570">
                  <a:moveTo>
                    <a:pt x="1438118" y="220853"/>
                  </a:moveTo>
                  <a:lnTo>
                    <a:pt x="1431780" y="220853"/>
                  </a:lnTo>
                  <a:lnTo>
                    <a:pt x="1431683" y="258953"/>
                  </a:lnTo>
                  <a:lnTo>
                    <a:pt x="1438022" y="258953"/>
                  </a:lnTo>
                  <a:lnTo>
                    <a:pt x="1438118" y="220853"/>
                  </a:lnTo>
                  <a:close/>
                </a:path>
                <a:path w="1438910" h="1512570">
                  <a:moveTo>
                    <a:pt x="9279" y="258953"/>
                  </a:moveTo>
                  <a:lnTo>
                    <a:pt x="2919" y="258953"/>
                  </a:lnTo>
                  <a:lnTo>
                    <a:pt x="2903" y="265303"/>
                  </a:lnTo>
                  <a:lnTo>
                    <a:pt x="9263" y="265303"/>
                  </a:lnTo>
                  <a:lnTo>
                    <a:pt x="9279" y="258953"/>
                  </a:lnTo>
                  <a:close/>
                </a:path>
                <a:path w="1438910" h="1512570">
                  <a:moveTo>
                    <a:pt x="1438022" y="258953"/>
                  </a:moveTo>
                  <a:lnTo>
                    <a:pt x="1431683" y="258953"/>
                  </a:lnTo>
                  <a:lnTo>
                    <a:pt x="1431667" y="265303"/>
                  </a:lnTo>
                  <a:lnTo>
                    <a:pt x="1438006" y="265303"/>
                  </a:lnTo>
                  <a:lnTo>
                    <a:pt x="1438022" y="258953"/>
                  </a:lnTo>
                  <a:close/>
                </a:path>
                <a:path w="1438910" h="1512570">
                  <a:moveTo>
                    <a:pt x="9263" y="265303"/>
                  </a:moveTo>
                  <a:lnTo>
                    <a:pt x="2903" y="265303"/>
                  </a:lnTo>
                  <a:lnTo>
                    <a:pt x="2887" y="271653"/>
                  </a:lnTo>
                  <a:lnTo>
                    <a:pt x="9247" y="271653"/>
                  </a:lnTo>
                  <a:lnTo>
                    <a:pt x="9263" y="265303"/>
                  </a:lnTo>
                  <a:close/>
                </a:path>
                <a:path w="1438910" h="1512570">
                  <a:moveTo>
                    <a:pt x="1438006" y="265303"/>
                  </a:moveTo>
                  <a:lnTo>
                    <a:pt x="1431667" y="265303"/>
                  </a:lnTo>
                  <a:lnTo>
                    <a:pt x="1431651" y="271653"/>
                  </a:lnTo>
                  <a:lnTo>
                    <a:pt x="1437990" y="271653"/>
                  </a:lnTo>
                  <a:lnTo>
                    <a:pt x="1438006" y="265303"/>
                  </a:lnTo>
                  <a:close/>
                </a:path>
                <a:path w="1438910" h="1512570">
                  <a:moveTo>
                    <a:pt x="9247" y="271653"/>
                  </a:moveTo>
                  <a:lnTo>
                    <a:pt x="2887" y="271653"/>
                  </a:lnTo>
                  <a:lnTo>
                    <a:pt x="2855" y="284353"/>
                  </a:lnTo>
                  <a:lnTo>
                    <a:pt x="9215" y="284353"/>
                  </a:lnTo>
                  <a:lnTo>
                    <a:pt x="9247" y="271653"/>
                  </a:lnTo>
                  <a:close/>
                </a:path>
                <a:path w="1438910" h="1512570">
                  <a:moveTo>
                    <a:pt x="1437990" y="271653"/>
                  </a:moveTo>
                  <a:lnTo>
                    <a:pt x="1431651" y="271653"/>
                  </a:lnTo>
                  <a:lnTo>
                    <a:pt x="1431618" y="284353"/>
                  </a:lnTo>
                  <a:lnTo>
                    <a:pt x="1437958" y="284353"/>
                  </a:lnTo>
                  <a:lnTo>
                    <a:pt x="1437990" y="271653"/>
                  </a:lnTo>
                  <a:close/>
                </a:path>
                <a:path w="1438910" h="1512570">
                  <a:moveTo>
                    <a:pt x="9215" y="284353"/>
                  </a:moveTo>
                  <a:lnTo>
                    <a:pt x="2855" y="284353"/>
                  </a:lnTo>
                  <a:lnTo>
                    <a:pt x="2791" y="309753"/>
                  </a:lnTo>
                  <a:lnTo>
                    <a:pt x="9150" y="309753"/>
                  </a:lnTo>
                  <a:lnTo>
                    <a:pt x="9215" y="284353"/>
                  </a:lnTo>
                  <a:close/>
                </a:path>
                <a:path w="1438910" h="1512570">
                  <a:moveTo>
                    <a:pt x="1437958" y="284353"/>
                  </a:moveTo>
                  <a:lnTo>
                    <a:pt x="1431618" y="284353"/>
                  </a:lnTo>
                  <a:lnTo>
                    <a:pt x="1431554" y="309753"/>
                  </a:lnTo>
                  <a:lnTo>
                    <a:pt x="1437894" y="309753"/>
                  </a:lnTo>
                  <a:lnTo>
                    <a:pt x="1437958" y="284353"/>
                  </a:lnTo>
                  <a:close/>
                </a:path>
                <a:path w="1438910" h="1512570">
                  <a:moveTo>
                    <a:pt x="9150" y="309753"/>
                  </a:moveTo>
                  <a:lnTo>
                    <a:pt x="2791" y="309753"/>
                  </a:lnTo>
                  <a:lnTo>
                    <a:pt x="2742" y="328803"/>
                  </a:lnTo>
                  <a:lnTo>
                    <a:pt x="9102" y="328803"/>
                  </a:lnTo>
                  <a:lnTo>
                    <a:pt x="9150" y="309753"/>
                  </a:lnTo>
                  <a:close/>
                </a:path>
                <a:path w="1438910" h="1512570">
                  <a:moveTo>
                    <a:pt x="1437894" y="309753"/>
                  </a:moveTo>
                  <a:lnTo>
                    <a:pt x="1431554" y="309753"/>
                  </a:lnTo>
                  <a:lnTo>
                    <a:pt x="1431505" y="328803"/>
                  </a:lnTo>
                  <a:lnTo>
                    <a:pt x="1437846" y="328803"/>
                  </a:lnTo>
                  <a:lnTo>
                    <a:pt x="1437894" y="309753"/>
                  </a:lnTo>
                  <a:close/>
                </a:path>
                <a:path w="1438910" h="1512570">
                  <a:moveTo>
                    <a:pt x="9102" y="328803"/>
                  </a:moveTo>
                  <a:lnTo>
                    <a:pt x="2742" y="328803"/>
                  </a:lnTo>
                  <a:lnTo>
                    <a:pt x="2678" y="354203"/>
                  </a:lnTo>
                  <a:lnTo>
                    <a:pt x="9037" y="354203"/>
                  </a:lnTo>
                  <a:lnTo>
                    <a:pt x="9102" y="328803"/>
                  </a:lnTo>
                  <a:close/>
                </a:path>
                <a:path w="1438910" h="1512570">
                  <a:moveTo>
                    <a:pt x="1437846" y="328803"/>
                  </a:moveTo>
                  <a:lnTo>
                    <a:pt x="1431505" y="328803"/>
                  </a:lnTo>
                  <a:lnTo>
                    <a:pt x="1431441" y="354203"/>
                  </a:lnTo>
                  <a:lnTo>
                    <a:pt x="1437782" y="354203"/>
                  </a:lnTo>
                  <a:lnTo>
                    <a:pt x="1437846" y="328803"/>
                  </a:lnTo>
                  <a:close/>
                </a:path>
                <a:path w="1438910" h="1512570">
                  <a:moveTo>
                    <a:pt x="9037" y="354203"/>
                  </a:moveTo>
                  <a:lnTo>
                    <a:pt x="2678" y="354203"/>
                  </a:lnTo>
                  <a:lnTo>
                    <a:pt x="2582" y="392303"/>
                  </a:lnTo>
                  <a:lnTo>
                    <a:pt x="8940" y="392303"/>
                  </a:lnTo>
                  <a:lnTo>
                    <a:pt x="9037" y="354203"/>
                  </a:lnTo>
                  <a:close/>
                </a:path>
                <a:path w="1438910" h="1512570">
                  <a:moveTo>
                    <a:pt x="1437782" y="354203"/>
                  </a:moveTo>
                  <a:lnTo>
                    <a:pt x="1431441" y="354203"/>
                  </a:lnTo>
                  <a:lnTo>
                    <a:pt x="1431344" y="392303"/>
                  </a:lnTo>
                  <a:lnTo>
                    <a:pt x="1437686" y="392303"/>
                  </a:lnTo>
                  <a:lnTo>
                    <a:pt x="1437782" y="354203"/>
                  </a:lnTo>
                  <a:close/>
                </a:path>
                <a:path w="1438910" h="1512570">
                  <a:moveTo>
                    <a:pt x="8940" y="392303"/>
                  </a:moveTo>
                  <a:lnTo>
                    <a:pt x="2582" y="392303"/>
                  </a:lnTo>
                  <a:lnTo>
                    <a:pt x="2518" y="417703"/>
                  </a:lnTo>
                  <a:lnTo>
                    <a:pt x="8875" y="417703"/>
                  </a:lnTo>
                  <a:lnTo>
                    <a:pt x="8940" y="392303"/>
                  </a:lnTo>
                  <a:close/>
                </a:path>
                <a:path w="1438910" h="1512570">
                  <a:moveTo>
                    <a:pt x="1437686" y="392303"/>
                  </a:moveTo>
                  <a:lnTo>
                    <a:pt x="1431344" y="392303"/>
                  </a:lnTo>
                  <a:lnTo>
                    <a:pt x="1431279" y="417703"/>
                  </a:lnTo>
                  <a:lnTo>
                    <a:pt x="1437622" y="417703"/>
                  </a:lnTo>
                  <a:lnTo>
                    <a:pt x="1437686" y="392303"/>
                  </a:lnTo>
                  <a:close/>
                </a:path>
                <a:path w="1438910" h="1512570">
                  <a:moveTo>
                    <a:pt x="8875" y="417703"/>
                  </a:moveTo>
                  <a:lnTo>
                    <a:pt x="2518" y="417703"/>
                  </a:lnTo>
                  <a:lnTo>
                    <a:pt x="2326" y="493903"/>
                  </a:lnTo>
                  <a:lnTo>
                    <a:pt x="8681" y="493903"/>
                  </a:lnTo>
                  <a:lnTo>
                    <a:pt x="8875" y="417703"/>
                  </a:lnTo>
                  <a:close/>
                </a:path>
                <a:path w="1438910" h="1512570">
                  <a:moveTo>
                    <a:pt x="1437622" y="417703"/>
                  </a:moveTo>
                  <a:lnTo>
                    <a:pt x="1431279" y="417703"/>
                  </a:lnTo>
                  <a:lnTo>
                    <a:pt x="1431086" y="493903"/>
                  </a:lnTo>
                  <a:lnTo>
                    <a:pt x="1437430" y="493903"/>
                  </a:lnTo>
                  <a:lnTo>
                    <a:pt x="1437622" y="417703"/>
                  </a:lnTo>
                  <a:close/>
                </a:path>
                <a:path w="1438910" h="1512570">
                  <a:moveTo>
                    <a:pt x="8681" y="493903"/>
                  </a:moveTo>
                  <a:lnTo>
                    <a:pt x="2326" y="493903"/>
                  </a:lnTo>
                  <a:lnTo>
                    <a:pt x="2294" y="506603"/>
                  </a:lnTo>
                  <a:lnTo>
                    <a:pt x="8649" y="506603"/>
                  </a:lnTo>
                  <a:lnTo>
                    <a:pt x="8681" y="493903"/>
                  </a:lnTo>
                  <a:close/>
                </a:path>
                <a:path w="1438910" h="1512570">
                  <a:moveTo>
                    <a:pt x="1437430" y="493903"/>
                  </a:moveTo>
                  <a:lnTo>
                    <a:pt x="1431086" y="493903"/>
                  </a:lnTo>
                  <a:lnTo>
                    <a:pt x="1431053" y="506603"/>
                  </a:lnTo>
                  <a:lnTo>
                    <a:pt x="1437398" y="506603"/>
                  </a:lnTo>
                  <a:lnTo>
                    <a:pt x="1437430" y="493903"/>
                  </a:lnTo>
                  <a:close/>
                </a:path>
                <a:path w="1438910" h="1512570">
                  <a:moveTo>
                    <a:pt x="8649" y="506603"/>
                  </a:moveTo>
                  <a:lnTo>
                    <a:pt x="2294" y="506603"/>
                  </a:lnTo>
                  <a:lnTo>
                    <a:pt x="2054" y="601853"/>
                  </a:lnTo>
                  <a:lnTo>
                    <a:pt x="8407" y="601853"/>
                  </a:lnTo>
                  <a:lnTo>
                    <a:pt x="8649" y="506603"/>
                  </a:lnTo>
                  <a:close/>
                </a:path>
                <a:path w="1438910" h="1512570">
                  <a:moveTo>
                    <a:pt x="1437398" y="506603"/>
                  </a:moveTo>
                  <a:lnTo>
                    <a:pt x="1431053" y="506603"/>
                  </a:lnTo>
                  <a:lnTo>
                    <a:pt x="1430811" y="601853"/>
                  </a:lnTo>
                  <a:lnTo>
                    <a:pt x="1437158" y="601853"/>
                  </a:lnTo>
                  <a:lnTo>
                    <a:pt x="1437398" y="506603"/>
                  </a:lnTo>
                  <a:close/>
                </a:path>
                <a:path w="1438910" h="1512570">
                  <a:moveTo>
                    <a:pt x="8407" y="601853"/>
                  </a:moveTo>
                  <a:lnTo>
                    <a:pt x="2054" y="601853"/>
                  </a:lnTo>
                  <a:lnTo>
                    <a:pt x="1621" y="773303"/>
                  </a:lnTo>
                  <a:lnTo>
                    <a:pt x="7971" y="773303"/>
                  </a:lnTo>
                  <a:lnTo>
                    <a:pt x="8407" y="601853"/>
                  </a:lnTo>
                  <a:close/>
                </a:path>
                <a:path w="1438910" h="1512570">
                  <a:moveTo>
                    <a:pt x="1437158" y="601853"/>
                  </a:moveTo>
                  <a:lnTo>
                    <a:pt x="1430811" y="601853"/>
                  </a:lnTo>
                  <a:lnTo>
                    <a:pt x="1430375" y="773303"/>
                  </a:lnTo>
                  <a:lnTo>
                    <a:pt x="1436726" y="773303"/>
                  </a:lnTo>
                  <a:lnTo>
                    <a:pt x="1437158" y="601853"/>
                  </a:lnTo>
                  <a:close/>
                </a:path>
                <a:path w="1438910" h="1512570">
                  <a:moveTo>
                    <a:pt x="7971" y="773303"/>
                  </a:moveTo>
                  <a:lnTo>
                    <a:pt x="1621" y="773303"/>
                  </a:lnTo>
                  <a:lnTo>
                    <a:pt x="1445" y="843153"/>
                  </a:lnTo>
                  <a:lnTo>
                    <a:pt x="7793" y="843153"/>
                  </a:lnTo>
                  <a:lnTo>
                    <a:pt x="7971" y="773303"/>
                  </a:lnTo>
                  <a:close/>
                </a:path>
                <a:path w="1438910" h="1512570">
                  <a:moveTo>
                    <a:pt x="1436726" y="773303"/>
                  </a:moveTo>
                  <a:lnTo>
                    <a:pt x="1430375" y="773303"/>
                  </a:lnTo>
                  <a:lnTo>
                    <a:pt x="1430198" y="843153"/>
                  </a:lnTo>
                  <a:lnTo>
                    <a:pt x="1436550" y="843153"/>
                  </a:lnTo>
                  <a:lnTo>
                    <a:pt x="1436726" y="773303"/>
                  </a:lnTo>
                  <a:close/>
                </a:path>
                <a:path w="1438910" h="1512570">
                  <a:moveTo>
                    <a:pt x="7793" y="843153"/>
                  </a:moveTo>
                  <a:lnTo>
                    <a:pt x="1445" y="843153"/>
                  </a:lnTo>
                  <a:lnTo>
                    <a:pt x="1300" y="900303"/>
                  </a:lnTo>
                  <a:lnTo>
                    <a:pt x="7647" y="900303"/>
                  </a:lnTo>
                  <a:lnTo>
                    <a:pt x="7793" y="843153"/>
                  </a:lnTo>
                  <a:close/>
                </a:path>
                <a:path w="1438910" h="1512570">
                  <a:moveTo>
                    <a:pt x="1436550" y="843153"/>
                  </a:moveTo>
                  <a:lnTo>
                    <a:pt x="1430198" y="843153"/>
                  </a:lnTo>
                  <a:lnTo>
                    <a:pt x="1430053" y="900303"/>
                  </a:lnTo>
                  <a:lnTo>
                    <a:pt x="1436406" y="900303"/>
                  </a:lnTo>
                  <a:lnTo>
                    <a:pt x="1436550" y="843153"/>
                  </a:lnTo>
                  <a:close/>
                </a:path>
                <a:path w="1438910" h="1512570">
                  <a:moveTo>
                    <a:pt x="7647" y="900303"/>
                  </a:moveTo>
                  <a:lnTo>
                    <a:pt x="1300" y="900303"/>
                  </a:lnTo>
                  <a:lnTo>
                    <a:pt x="1252" y="919353"/>
                  </a:lnTo>
                  <a:lnTo>
                    <a:pt x="7599" y="919353"/>
                  </a:lnTo>
                  <a:lnTo>
                    <a:pt x="7647" y="900303"/>
                  </a:lnTo>
                  <a:close/>
                </a:path>
                <a:path w="1438910" h="1512570">
                  <a:moveTo>
                    <a:pt x="1436406" y="900303"/>
                  </a:moveTo>
                  <a:lnTo>
                    <a:pt x="1430053" y="900303"/>
                  </a:lnTo>
                  <a:lnTo>
                    <a:pt x="1430004" y="919353"/>
                  </a:lnTo>
                  <a:lnTo>
                    <a:pt x="1436358" y="919353"/>
                  </a:lnTo>
                  <a:lnTo>
                    <a:pt x="1436406" y="900303"/>
                  </a:lnTo>
                  <a:close/>
                </a:path>
                <a:path w="1438910" h="1512570">
                  <a:moveTo>
                    <a:pt x="7599" y="919353"/>
                  </a:moveTo>
                  <a:lnTo>
                    <a:pt x="1252" y="919353"/>
                  </a:lnTo>
                  <a:lnTo>
                    <a:pt x="1131" y="967613"/>
                  </a:lnTo>
                  <a:lnTo>
                    <a:pt x="7476" y="967613"/>
                  </a:lnTo>
                  <a:lnTo>
                    <a:pt x="7599" y="919353"/>
                  </a:lnTo>
                  <a:close/>
                </a:path>
                <a:path w="1438910" h="1512570">
                  <a:moveTo>
                    <a:pt x="1436358" y="919353"/>
                  </a:moveTo>
                  <a:lnTo>
                    <a:pt x="1430004" y="919353"/>
                  </a:lnTo>
                  <a:lnTo>
                    <a:pt x="1429881" y="967613"/>
                  </a:lnTo>
                  <a:lnTo>
                    <a:pt x="1436236" y="967613"/>
                  </a:lnTo>
                  <a:lnTo>
                    <a:pt x="1436358" y="919353"/>
                  </a:lnTo>
                  <a:close/>
                </a:path>
                <a:path w="1438910" h="1512570">
                  <a:moveTo>
                    <a:pt x="7476" y="967613"/>
                  </a:moveTo>
                  <a:lnTo>
                    <a:pt x="1131" y="967613"/>
                  </a:lnTo>
                  <a:lnTo>
                    <a:pt x="1092" y="982853"/>
                  </a:lnTo>
                  <a:lnTo>
                    <a:pt x="7437" y="982853"/>
                  </a:lnTo>
                  <a:lnTo>
                    <a:pt x="7476" y="967613"/>
                  </a:lnTo>
                  <a:close/>
                </a:path>
                <a:path w="1438910" h="1512570">
                  <a:moveTo>
                    <a:pt x="1436236" y="967613"/>
                  </a:moveTo>
                  <a:lnTo>
                    <a:pt x="1429881" y="967613"/>
                  </a:lnTo>
                  <a:lnTo>
                    <a:pt x="1429843" y="982853"/>
                  </a:lnTo>
                  <a:lnTo>
                    <a:pt x="1436197" y="982853"/>
                  </a:lnTo>
                  <a:lnTo>
                    <a:pt x="1436236" y="967613"/>
                  </a:lnTo>
                  <a:close/>
                </a:path>
                <a:path w="1438910" h="1512570">
                  <a:moveTo>
                    <a:pt x="7437" y="982853"/>
                  </a:moveTo>
                  <a:lnTo>
                    <a:pt x="1092" y="982853"/>
                  </a:lnTo>
                  <a:lnTo>
                    <a:pt x="1028" y="1008253"/>
                  </a:lnTo>
                  <a:lnTo>
                    <a:pt x="7373" y="1008253"/>
                  </a:lnTo>
                  <a:lnTo>
                    <a:pt x="7437" y="982853"/>
                  </a:lnTo>
                  <a:close/>
                </a:path>
                <a:path w="1438910" h="1512570">
                  <a:moveTo>
                    <a:pt x="1436197" y="982853"/>
                  </a:moveTo>
                  <a:lnTo>
                    <a:pt x="1429843" y="982853"/>
                  </a:lnTo>
                  <a:lnTo>
                    <a:pt x="1429778" y="1008253"/>
                  </a:lnTo>
                  <a:lnTo>
                    <a:pt x="1436133" y="1008253"/>
                  </a:lnTo>
                  <a:lnTo>
                    <a:pt x="1436197" y="982853"/>
                  </a:lnTo>
                  <a:close/>
                </a:path>
                <a:path w="1438910" h="1512570">
                  <a:moveTo>
                    <a:pt x="7373" y="1008253"/>
                  </a:moveTo>
                  <a:lnTo>
                    <a:pt x="1028" y="1008253"/>
                  </a:lnTo>
                  <a:lnTo>
                    <a:pt x="996" y="1020953"/>
                  </a:lnTo>
                  <a:lnTo>
                    <a:pt x="7340" y="1020953"/>
                  </a:lnTo>
                  <a:lnTo>
                    <a:pt x="7373" y="1008253"/>
                  </a:lnTo>
                  <a:close/>
                </a:path>
                <a:path w="1438910" h="1512570">
                  <a:moveTo>
                    <a:pt x="1436133" y="1008253"/>
                  </a:moveTo>
                  <a:lnTo>
                    <a:pt x="1429778" y="1008253"/>
                  </a:lnTo>
                  <a:lnTo>
                    <a:pt x="1429746" y="1020953"/>
                  </a:lnTo>
                  <a:lnTo>
                    <a:pt x="1436101" y="1020953"/>
                  </a:lnTo>
                  <a:lnTo>
                    <a:pt x="1436133" y="1008253"/>
                  </a:lnTo>
                  <a:close/>
                </a:path>
                <a:path w="1438910" h="1512570">
                  <a:moveTo>
                    <a:pt x="7340" y="1020953"/>
                  </a:moveTo>
                  <a:lnTo>
                    <a:pt x="996" y="1020953"/>
                  </a:lnTo>
                  <a:lnTo>
                    <a:pt x="836" y="1084453"/>
                  </a:lnTo>
                  <a:lnTo>
                    <a:pt x="7179" y="1084453"/>
                  </a:lnTo>
                  <a:lnTo>
                    <a:pt x="7340" y="1020953"/>
                  </a:lnTo>
                  <a:close/>
                </a:path>
                <a:path w="1438910" h="1512570">
                  <a:moveTo>
                    <a:pt x="1436101" y="1020953"/>
                  </a:moveTo>
                  <a:lnTo>
                    <a:pt x="1429746" y="1020953"/>
                  </a:lnTo>
                  <a:lnTo>
                    <a:pt x="1429584" y="1084453"/>
                  </a:lnTo>
                  <a:lnTo>
                    <a:pt x="1435941" y="1084453"/>
                  </a:lnTo>
                  <a:lnTo>
                    <a:pt x="1436101" y="1020953"/>
                  </a:lnTo>
                  <a:close/>
                </a:path>
                <a:path w="1438910" h="1512570">
                  <a:moveTo>
                    <a:pt x="7179" y="1084453"/>
                  </a:moveTo>
                  <a:lnTo>
                    <a:pt x="836" y="1084453"/>
                  </a:lnTo>
                  <a:lnTo>
                    <a:pt x="756" y="1116203"/>
                  </a:lnTo>
                  <a:lnTo>
                    <a:pt x="7098" y="1116203"/>
                  </a:lnTo>
                  <a:lnTo>
                    <a:pt x="7179" y="1084453"/>
                  </a:lnTo>
                  <a:close/>
                </a:path>
                <a:path w="1438910" h="1512570">
                  <a:moveTo>
                    <a:pt x="1435941" y="1084453"/>
                  </a:moveTo>
                  <a:lnTo>
                    <a:pt x="1429584" y="1084453"/>
                  </a:lnTo>
                  <a:lnTo>
                    <a:pt x="1429504" y="1116203"/>
                  </a:lnTo>
                  <a:lnTo>
                    <a:pt x="1435861" y="1116203"/>
                  </a:lnTo>
                  <a:lnTo>
                    <a:pt x="1435941" y="1084453"/>
                  </a:lnTo>
                  <a:close/>
                </a:path>
                <a:path w="1438910" h="1512570">
                  <a:moveTo>
                    <a:pt x="7098" y="1116203"/>
                  </a:moveTo>
                  <a:lnTo>
                    <a:pt x="756" y="1116203"/>
                  </a:lnTo>
                  <a:lnTo>
                    <a:pt x="660" y="1154303"/>
                  </a:lnTo>
                  <a:lnTo>
                    <a:pt x="7001" y="1154303"/>
                  </a:lnTo>
                  <a:lnTo>
                    <a:pt x="7098" y="1116203"/>
                  </a:lnTo>
                  <a:close/>
                </a:path>
                <a:path w="1438910" h="1512570">
                  <a:moveTo>
                    <a:pt x="1435861" y="1116203"/>
                  </a:moveTo>
                  <a:lnTo>
                    <a:pt x="1429504" y="1116203"/>
                  </a:lnTo>
                  <a:lnTo>
                    <a:pt x="1429407" y="1154303"/>
                  </a:lnTo>
                  <a:lnTo>
                    <a:pt x="1435765" y="1154303"/>
                  </a:lnTo>
                  <a:lnTo>
                    <a:pt x="1435861" y="1116203"/>
                  </a:lnTo>
                  <a:close/>
                </a:path>
                <a:path w="1438910" h="1512570">
                  <a:moveTo>
                    <a:pt x="7001" y="1154303"/>
                  </a:moveTo>
                  <a:lnTo>
                    <a:pt x="660" y="1154303"/>
                  </a:lnTo>
                  <a:lnTo>
                    <a:pt x="644" y="1160653"/>
                  </a:lnTo>
                  <a:lnTo>
                    <a:pt x="6985" y="1160653"/>
                  </a:lnTo>
                  <a:lnTo>
                    <a:pt x="7001" y="1154303"/>
                  </a:lnTo>
                  <a:close/>
                </a:path>
                <a:path w="1438910" h="1512570">
                  <a:moveTo>
                    <a:pt x="1435765" y="1154303"/>
                  </a:moveTo>
                  <a:lnTo>
                    <a:pt x="1429407" y="1154303"/>
                  </a:lnTo>
                  <a:lnTo>
                    <a:pt x="1429391" y="1160653"/>
                  </a:lnTo>
                  <a:lnTo>
                    <a:pt x="1435749" y="1160653"/>
                  </a:lnTo>
                  <a:lnTo>
                    <a:pt x="1435765" y="1154303"/>
                  </a:lnTo>
                  <a:close/>
                </a:path>
                <a:path w="1438910" h="1512570">
                  <a:moveTo>
                    <a:pt x="6985" y="1160653"/>
                  </a:moveTo>
                  <a:lnTo>
                    <a:pt x="644" y="1160653"/>
                  </a:lnTo>
                  <a:lnTo>
                    <a:pt x="596" y="1179703"/>
                  </a:lnTo>
                  <a:lnTo>
                    <a:pt x="6936" y="1179703"/>
                  </a:lnTo>
                  <a:lnTo>
                    <a:pt x="6985" y="1160653"/>
                  </a:lnTo>
                  <a:close/>
                </a:path>
                <a:path w="1438910" h="1512570">
                  <a:moveTo>
                    <a:pt x="1435749" y="1160653"/>
                  </a:moveTo>
                  <a:lnTo>
                    <a:pt x="1429391" y="1160653"/>
                  </a:lnTo>
                  <a:lnTo>
                    <a:pt x="1429342" y="1179703"/>
                  </a:lnTo>
                  <a:lnTo>
                    <a:pt x="1435701" y="1179703"/>
                  </a:lnTo>
                  <a:lnTo>
                    <a:pt x="1435749" y="1160653"/>
                  </a:lnTo>
                  <a:close/>
                </a:path>
                <a:path w="1438910" h="1512570">
                  <a:moveTo>
                    <a:pt x="6936" y="1179703"/>
                  </a:moveTo>
                  <a:lnTo>
                    <a:pt x="596" y="1179703"/>
                  </a:lnTo>
                  <a:lnTo>
                    <a:pt x="579" y="1186053"/>
                  </a:lnTo>
                  <a:lnTo>
                    <a:pt x="6920" y="1186053"/>
                  </a:lnTo>
                  <a:lnTo>
                    <a:pt x="6936" y="1179703"/>
                  </a:lnTo>
                  <a:close/>
                </a:path>
                <a:path w="1438910" h="1512570">
                  <a:moveTo>
                    <a:pt x="1435701" y="1179703"/>
                  </a:moveTo>
                  <a:lnTo>
                    <a:pt x="1429342" y="1179703"/>
                  </a:lnTo>
                  <a:lnTo>
                    <a:pt x="1429326" y="1186053"/>
                  </a:lnTo>
                  <a:lnTo>
                    <a:pt x="1435685" y="1186053"/>
                  </a:lnTo>
                  <a:lnTo>
                    <a:pt x="1435701" y="1179703"/>
                  </a:lnTo>
                  <a:close/>
                </a:path>
                <a:path w="1438910" h="1512570">
                  <a:moveTo>
                    <a:pt x="6920" y="1186053"/>
                  </a:moveTo>
                  <a:lnTo>
                    <a:pt x="579" y="1186053"/>
                  </a:lnTo>
                  <a:lnTo>
                    <a:pt x="531" y="1205103"/>
                  </a:lnTo>
                  <a:lnTo>
                    <a:pt x="6872" y="1205103"/>
                  </a:lnTo>
                  <a:lnTo>
                    <a:pt x="6920" y="1186053"/>
                  </a:lnTo>
                  <a:close/>
                </a:path>
                <a:path w="1438910" h="1512570">
                  <a:moveTo>
                    <a:pt x="1435685" y="1186053"/>
                  </a:moveTo>
                  <a:lnTo>
                    <a:pt x="1429326" y="1186053"/>
                  </a:lnTo>
                  <a:lnTo>
                    <a:pt x="1429278" y="1205103"/>
                  </a:lnTo>
                  <a:lnTo>
                    <a:pt x="1435637" y="1205103"/>
                  </a:lnTo>
                  <a:lnTo>
                    <a:pt x="1435685" y="1186053"/>
                  </a:lnTo>
                  <a:close/>
                </a:path>
                <a:path w="1438910" h="1512570">
                  <a:moveTo>
                    <a:pt x="6872" y="1205103"/>
                  </a:moveTo>
                  <a:lnTo>
                    <a:pt x="531" y="1205103"/>
                  </a:lnTo>
                  <a:lnTo>
                    <a:pt x="515" y="1211453"/>
                  </a:lnTo>
                  <a:lnTo>
                    <a:pt x="6856" y="1211453"/>
                  </a:lnTo>
                  <a:lnTo>
                    <a:pt x="6872" y="1205103"/>
                  </a:lnTo>
                  <a:close/>
                </a:path>
                <a:path w="1438910" h="1512570">
                  <a:moveTo>
                    <a:pt x="1435637" y="1205103"/>
                  </a:moveTo>
                  <a:lnTo>
                    <a:pt x="1429278" y="1205103"/>
                  </a:lnTo>
                  <a:lnTo>
                    <a:pt x="1429261" y="1211453"/>
                  </a:lnTo>
                  <a:lnTo>
                    <a:pt x="1435621" y="1211453"/>
                  </a:lnTo>
                  <a:lnTo>
                    <a:pt x="1435637" y="1205103"/>
                  </a:lnTo>
                  <a:close/>
                </a:path>
                <a:path w="1438910" h="1512570">
                  <a:moveTo>
                    <a:pt x="6856" y="1211453"/>
                  </a:moveTo>
                  <a:lnTo>
                    <a:pt x="515" y="1211453"/>
                  </a:lnTo>
                  <a:lnTo>
                    <a:pt x="467" y="1230503"/>
                  </a:lnTo>
                  <a:lnTo>
                    <a:pt x="6807" y="1230503"/>
                  </a:lnTo>
                  <a:lnTo>
                    <a:pt x="6856" y="1211453"/>
                  </a:lnTo>
                  <a:close/>
                </a:path>
                <a:path w="1438910" h="1512570">
                  <a:moveTo>
                    <a:pt x="1435621" y="1211453"/>
                  </a:moveTo>
                  <a:lnTo>
                    <a:pt x="1429261" y="1211453"/>
                  </a:lnTo>
                  <a:lnTo>
                    <a:pt x="1429213" y="1230503"/>
                  </a:lnTo>
                  <a:lnTo>
                    <a:pt x="1435573" y="1230503"/>
                  </a:lnTo>
                  <a:lnTo>
                    <a:pt x="1435621" y="1211453"/>
                  </a:lnTo>
                  <a:close/>
                </a:path>
                <a:path w="1438910" h="1512570">
                  <a:moveTo>
                    <a:pt x="6807" y="1230503"/>
                  </a:moveTo>
                  <a:lnTo>
                    <a:pt x="467" y="1230503"/>
                  </a:lnTo>
                  <a:lnTo>
                    <a:pt x="403" y="1255903"/>
                  </a:lnTo>
                  <a:lnTo>
                    <a:pt x="6743" y="1255903"/>
                  </a:lnTo>
                  <a:lnTo>
                    <a:pt x="6807" y="1230503"/>
                  </a:lnTo>
                  <a:close/>
                </a:path>
                <a:path w="1438910" h="1512570">
                  <a:moveTo>
                    <a:pt x="1435573" y="1230503"/>
                  </a:moveTo>
                  <a:lnTo>
                    <a:pt x="1429213" y="1230503"/>
                  </a:lnTo>
                  <a:lnTo>
                    <a:pt x="1429148" y="1255903"/>
                  </a:lnTo>
                  <a:lnTo>
                    <a:pt x="1435509" y="1255903"/>
                  </a:lnTo>
                  <a:lnTo>
                    <a:pt x="1435573" y="1230503"/>
                  </a:lnTo>
                  <a:close/>
                </a:path>
                <a:path w="1438910" h="1512570">
                  <a:moveTo>
                    <a:pt x="6743" y="1255903"/>
                  </a:moveTo>
                  <a:lnTo>
                    <a:pt x="403" y="1255903"/>
                  </a:lnTo>
                  <a:lnTo>
                    <a:pt x="387" y="1262253"/>
                  </a:lnTo>
                  <a:lnTo>
                    <a:pt x="6726" y="1262253"/>
                  </a:lnTo>
                  <a:lnTo>
                    <a:pt x="6743" y="1255903"/>
                  </a:lnTo>
                  <a:close/>
                </a:path>
                <a:path w="1438910" h="1512570">
                  <a:moveTo>
                    <a:pt x="1435509" y="1255903"/>
                  </a:moveTo>
                  <a:lnTo>
                    <a:pt x="1429148" y="1255903"/>
                  </a:lnTo>
                  <a:lnTo>
                    <a:pt x="1429132" y="1262253"/>
                  </a:lnTo>
                  <a:lnTo>
                    <a:pt x="1435493" y="1262253"/>
                  </a:lnTo>
                  <a:lnTo>
                    <a:pt x="1435509" y="1255903"/>
                  </a:lnTo>
                  <a:close/>
                </a:path>
                <a:path w="1438910" h="1512570">
                  <a:moveTo>
                    <a:pt x="6726" y="1262253"/>
                  </a:moveTo>
                  <a:lnTo>
                    <a:pt x="387" y="1262253"/>
                  </a:lnTo>
                  <a:lnTo>
                    <a:pt x="371" y="1268603"/>
                  </a:lnTo>
                  <a:lnTo>
                    <a:pt x="6710" y="1268603"/>
                  </a:lnTo>
                  <a:lnTo>
                    <a:pt x="6726" y="1262253"/>
                  </a:lnTo>
                  <a:close/>
                </a:path>
                <a:path w="1438910" h="1512570">
                  <a:moveTo>
                    <a:pt x="1435493" y="1262253"/>
                  </a:moveTo>
                  <a:lnTo>
                    <a:pt x="1429132" y="1262253"/>
                  </a:lnTo>
                  <a:lnTo>
                    <a:pt x="1429116" y="1268603"/>
                  </a:lnTo>
                  <a:lnTo>
                    <a:pt x="1435477" y="1268603"/>
                  </a:lnTo>
                  <a:lnTo>
                    <a:pt x="1435493" y="1262253"/>
                  </a:lnTo>
                  <a:close/>
                </a:path>
                <a:path w="1438910" h="1512570">
                  <a:moveTo>
                    <a:pt x="6710" y="1268603"/>
                  </a:moveTo>
                  <a:lnTo>
                    <a:pt x="371" y="1268603"/>
                  </a:lnTo>
                  <a:lnTo>
                    <a:pt x="259" y="1313053"/>
                  </a:lnTo>
                  <a:lnTo>
                    <a:pt x="6597" y="1313053"/>
                  </a:lnTo>
                  <a:lnTo>
                    <a:pt x="6710" y="1268603"/>
                  </a:lnTo>
                  <a:close/>
                </a:path>
                <a:path w="1438910" h="1512570">
                  <a:moveTo>
                    <a:pt x="1435477" y="1268603"/>
                  </a:moveTo>
                  <a:lnTo>
                    <a:pt x="1429116" y="1268603"/>
                  </a:lnTo>
                  <a:lnTo>
                    <a:pt x="1429003" y="1313053"/>
                  </a:lnTo>
                  <a:lnTo>
                    <a:pt x="1435365" y="1313053"/>
                  </a:lnTo>
                  <a:lnTo>
                    <a:pt x="1435477" y="1268603"/>
                  </a:lnTo>
                  <a:close/>
                </a:path>
                <a:path w="1438910" h="1512570">
                  <a:moveTo>
                    <a:pt x="6597" y="1313053"/>
                  </a:moveTo>
                  <a:lnTo>
                    <a:pt x="259" y="1313053"/>
                  </a:lnTo>
                  <a:lnTo>
                    <a:pt x="227" y="1325753"/>
                  </a:lnTo>
                  <a:lnTo>
                    <a:pt x="6565" y="1325753"/>
                  </a:lnTo>
                  <a:lnTo>
                    <a:pt x="6597" y="1313053"/>
                  </a:lnTo>
                  <a:close/>
                </a:path>
                <a:path w="1438910" h="1512570">
                  <a:moveTo>
                    <a:pt x="1435365" y="1313053"/>
                  </a:moveTo>
                  <a:lnTo>
                    <a:pt x="1429003" y="1313053"/>
                  </a:lnTo>
                  <a:lnTo>
                    <a:pt x="1428971" y="1325753"/>
                  </a:lnTo>
                  <a:lnTo>
                    <a:pt x="1435333" y="1325753"/>
                  </a:lnTo>
                  <a:lnTo>
                    <a:pt x="1435365" y="1313053"/>
                  </a:lnTo>
                  <a:close/>
                </a:path>
                <a:path w="1438910" h="1512570">
                  <a:moveTo>
                    <a:pt x="6565" y="1325753"/>
                  </a:moveTo>
                  <a:lnTo>
                    <a:pt x="227" y="1325753"/>
                  </a:lnTo>
                  <a:lnTo>
                    <a:pt x="195" y="1338453"/>
                  </a:lnTo>
                  <a:lnTo>
                    <a:pt x="6532" y="1338453"/>
                  </a:lnTo>
                  <a:lnTo>
                    <a:pt x="6565" y="1325753"/>
                  </a:lnTo>
                  <a:close/>
                </a:path>
                <a:path w="1438910" h="1512570">
                  <a:moveTo>
                    <a:pt x="1435333" y="1325753"/>
                  </a:moveTo>
                  <a:lnTo>
                    <a:pt x="1428971" y="1325753"/>
                  </a:lnTo>
                  <a:lnTo>
                    <a:pt x="1428939" y="1338453"/>
                  </a:lnTo>
                  <a:lnTo>
                    <a:pt x="1435301" y="1338453"/>
                  </a:lnTo>
                  <a:lnTo>
                    <a:pt x="1435333" y="1325753"/>
                  </a:lnTo>
                  <a:close/>
                </a:path>
                <a:path w="1438910" h="1512570">
                  <a:moveTo>
                    <a:pt x="6532" y="1338453"/>
                  </a:moveTo>
                  <a:lnTo>
                    <a:pt x="195" y="1338453"/>
                  </a:lnTo>
                  <a:lnTo>
                    <a:pt x="163" y="1351153"/>
                  </a:lnTo>
                  <a:lnTo>
                    <a:pt x="6500" y="1351153"/>
                  </a:lnTo>
                  <a:lnTo>
                    <a:pt x="6532" y="1338453"/>
                  </a:lnTo>
                  <a:close/>
                </a:path>
                <a:path w="1438910" h="1512570">
                  <a:moveTo>
                    <a:pt x="1435301" y="1338453"/>
                  </a:moveTo>
                  <a:lnTo>
                    <a:pt x="1428939" y="1338453"/>
                  </a:lnTo>
                  <a:lnTo>
                    <a:pt x="1428906" y="1351153"/>
                  </a:lnTo>
                  <a:lnTo>
                    <a:pt x="1435269" y="1351153"/>
                  </a:lnTo>
                  <a:lnTo>
                    <a:pt x="1435301" y="1338453"/>
                  </a:lnTo>
                  <a:close/>
                </a:path>
                <a:path w="1438910" h="1512570">
                  <a:moveTo>
                    <a:pt x="6500" y="1351153"/>
                  </a:moveTo>
                  <a:lnTo>
                    <a:pt x="163" y="1351153"/>
                  </a:lnTo>
                  <a:lnTo>
                    <a:pt x="131" y="1363853"/>
                  </a:lnTo>
                  <a:lnTo>
                    <a:pt x="6468" y="1363853"/>
                  </a:lnTo>
                  <a:lnTo>
                    <a:pt x="6500" y="1351153"/>
                  </a:lnTo>
                  <a:close/>
                </a:path>
                <a:path w="1438910" h="1512570">
                  <a:moveTo>
                    <a:pt x="1435269" y="1351153"/>
                  </a:moveTo>
                  <a:lnTo>
                    <a:pt x="1428906" y="1351153"/>
                  </a:lnTo>
                  <a:lnTo>
                    <a:pt x="1428874" y="1363853"/>
                  </a:lnTo>
                  <a:lnTo>
                    <a:pt x="1435237" y="1363853"/>
                  </a:lnTo>
                  <a:lnTo>
                    <a:pt x="1435269" y="1351153"/>
                  </a:lnTo>
                  <a:close/>
                </a:path>
                <a:path w="1438910" h="1512570">
                  <a:moveTo>
                    <a:pt x="6468" y="1363853"/>
                  </a:moveTo>
                  <a:lnTo>
                    <a:pt x="131" y="1363853"/>
                  </a:lnTo>
                  <a:lnTo>
                    <a:pt x="99" y="1376553"/>
                  </a:lnTo>
                  <a:lnTo>
                    <a:pt x="6436" y="1376553"/>
                  </a:lnTo>
                  <a:lnTo>
                    <a:pt x="6468" y="1363853"/>
                  </a:lnTo>
                  <a:close/>
                </a:path>
                <a:path w="1438910" h="1512570">
                  <a:moveTo>
                    <a:pt x="1435237" y="1363853"/>
                  </a:moveTo>
                  <a:lnTo>
                    <a:pt x="1428874" y="1363853"/>
                  </a:lnTo>
                  <a:lnTo>
                    <a:pt x="1428842" y="1376553"/>
                  </a:lnTo>
                  <a:lnTo>
                    <a:pt x="1435205" y="1376553"/>
                  </a:lnTo>
                  <a:lnTo>
                    <a:pt x="1435237" y="1363853"/>
                  </a:lnTo>
                  <a:close/>
                </a:path>
                <a:path w="1438910" h="1512570">
                  <a:moveTo>
                    <a:pt x="6436" y="1376553"/>
                  </a:moveTo>
                  <a:lnTo>
                    <a:pt x="99" y="1376553"/>
                  </a:lnTo>
                  <a:lnTo>
                    <a:pt x="67" y="1389253"/>
                  </a:lnTo>
                  <a:lnTo>
                    <a:pt x="6403" y="1389253"/>
                  </a:lnTo>
                  <a:lnTo>
                    <a:pt x="6436" y="1376553"/>
                  </a:lnTo>
                  <a:close/>
                </a:path>
                <a:path w="1438910" h="1512570">
                  <a:moveTo>
                    <a:pt x="1435205" y="1376553"/>
                  </a:moveTo>
                  <a:lnTo>
                    <a:pt x="1428842" y="1376553"/>
                  </a:lnTo>
                  <a:lnTo>
                    <a:pt x="1428809" y="1389253"/>
                  </a:lnTo>
                  <a:lnTo>
                    <a:pt x="1435173" y="1389253"/>
                  </a:lnTo>
                  <a:lnTo>
                    <a:pt x="1435205" y="1376553"/>
                  </a:lnTo>
                  <a:close/>
                </a:path>
                <a:path w="1438910" h="1512570">
                  <a:moveTo>
                    <a:pt x="6403" y="1389253"/>
                  </a:moveTo>
                  <a:lnTo>
                    <a:pt x="67" y="1389253"/>
                  </a:lnTo>
                  <a:lnTo>
                    <a:pt x="51" y="1395603"/>
                  </a:lnTo>
                  <a:lnTo>
                    <a:pt x="6387" y="1395603"/>
                  </a:lnTo>
                  <a:lnTo>
                    <a:pt x="6403" y="1389253"/>
                  </a:lnTo>
                  <a:close/>
                </a:path>
                <a:path w="1438910" h="1512570">
                  <a:moveTo>
                    <a:pt x="1435173" y="1389253"/>
                  </a:moveTo>
                  <a:lnTo>
                    <a:pt x="1428809" y="1389253"/>
                  </a:lnTo>
                  <a:lnTo>
                    <a:pt x="1428793" y="1395603"/>
                  </a:lnTo>
                  <a:lnTo>
                    <a:pt x="1435157" y="1395603"/>
                  </a:lnTo>
                  <a:lnTo>
                    <a:pt x="1435173" y="1389253"/>
                  </a:lnTo>
                  <a:close/>
                </a:path>
                <a:path w="1438910" h="1512570">
                  <a:moveTo>
                    <a:pt x="1435157" y="1395730"/>
                  </a:moveTo>
                  <a:lnTo>
                    <a:pt x="1428793" y="1395730"/>
                  </a:lnTo>
                  <a:lnTo>
                    <a:pt x="1428709" y="1428750"/>
                  </a:lnTo>
                  <a:lnTo>
                    <a:pt x="1429782" y="1428750"/>
                  </a:lnTo>
                  <a:lnTo>
                    <a:pt x="1429782" y="1426210"/>
                  </a:lnTo>
                  <a:lnTo>
                    <a:pt x="1431052" y="1426210"/>
                  </a:lnTo>
                  <a:lnTo>
                    <a:pt x="1431052" y="1424940"/>
                  </a:lnTo>
                  <a:lnTo>
                    <a:pt x="1432322" y="1424940"/>
                  </a:lnTo>
                  <a:lnTo>
                    <a:pt x="1432322" y="1423670"/>
                  </a:lnTo>
                  <a:lnTo>
                    <a:pt x="1433592" y="1423670"/>
                  </a:lnTo>
                  <a:lnTo>
                    <a:pt x="1433592" y="1422400"/>
                  </a:lnTo>
                  <a:lnTo>
                    <a:pt x="1434862" y="1422400"/>
                  </a:lnTo>
                  <a:lnTo>
                    <a:pt x="1434862" y="1421003"/>
                  </a:lnTo>
                  <a:lnTo>
                    <a:pt x="1435093" y="1421003"/>
                  </a:lnTo>
                  <a:lnTo>
                    <a:pt x="1435157" y="1395730"/>
                  </a:lnTo>
                  <a:close/>
                </a:path>
                <a:path w="1438910" h="1512570">
                  <a:moveTo>
                    <a:pt x="6387" y="1395730"/>
                  </a:moveTo>
                  <a:lnTo>
                    <a:pt x="51" y="1395730"/>
                  </a:lnTo>
                  <a:lnTo>
                    <a:pt x="0" y="1416050"/>
                  </a:lnTo>
                  <a:lnTo>
                    <a:pt x="1032" y="1416050"/>
                  </a:lnTo>
                  <a:lnTo>
                    <a:pt x="1032" y="1418590"/>
                  </a:lnTo>
                  <a:lnTo>
                    <a:pt x="2302" y="1418590"/>
                  </a:lnTo>
                  <a:lnTo>
                    <a:pt x="2302" y="1419860"/>
                  </a:lnTo>
                  <a:lnTo>
                    <a:pt x="3572" y="1419860"/>
                  </a:lnTo>
                  <a:lnTo>
                    <a:pt x="3572" y="1421003"/>
                  </a:lnTo>
                  <a:lnTo>
                    <a:pt x="4842" y="1421003"/>
                  </a:lnTo>
                  <a:lnTo>
                    <a:pt x="4842" y="1422400"/>
                  </a:lnTo>
                  <a:lnTo>
                    <a:pt x="6112" y="1422400"/>
                  </a:lnTo>
                  <a:lnTo>
                    <a:pt x="6112" y="1423670"/>
                  </a:lnTo>
                  <a:lnTo>
                    <a:pt x="6316" y="1423670"/>
                  </a:lnTo>
                  <a:lnTo>
                    <a:pt x="6387" y="1395730"/>
                  </a:lnTo>
                  <a:close/>
                </a:path>
                <a:path w="1438910" h="1512570">
                  <a:moveTo>
                    <a:pt x="1347232" y="1509999"/>
                  </a:moveTo>
                  <a:lnTo>
                    <a:pt x="92472" y="1509999"/>
                  </a:lnTo>
                  <a:lnTo>
                    <a:pt x="1345962" y="1512285"/>
                  </a:lnTo>
                  <a:lnTo>
                    <a:pt x="1345962" y="1511269"/>
                  </a:lnTo>
                  <a:lnTo>
                    <a:pt x="1347232" y="1511269"/>
                  </a:lnTo>
                  <a:lnTo>
                    <a:pt x="1347232" y="1509999"/>
                  </a:lnTo>
                  <a:close/>
                </a:path>
                <a:path w="1438910" h="1512570">
                  <a:moveTo>
                    <a:pt x="1348502" y="1508729"/>
                  </a:moveTo>
                  <a:lnTo>
                    <a:pt x="91202" y="1508729"/>
                  </a:lnTo>
                  <a:lnTo>
                    <a:pt x="91202" y="1509999"/>
                  </a:lnTo>
                  <a:lnTo>
                    <a:pt x="1348502" y="1509999"/>
                  </a:lnTo>
                  <a:lnTo>
                    <a:pt x="1348502" y="1508729"/>
                  </a:lnTo>
                  <a:close/>
                </a:path>
                <a:path w="1438910" h="1512570">
                  <a:moveTo>
                    <a:pt x="1349772" y="1507459"/>
                  </a:moveTo>
                  <a:lnTo>
                    <a:pt x="89932" y="1507459"/>
                  </a:lnTo>
                  <a:lnTo>
                    <a:pt x="89932" y="1508729"/>
                  </a:lnTo>
                  <a:lnTo>
                    <a:pt x="1349772" y="1508729"/>
                  </a:lnTo>
                  <a:lnTo>
                    <a:pt x="1349772" y="1507459"/>
                  </a:lnTo>
                  <a:close/>
                </a:path>
                <a:path w="1438910" h="1512570">
                  <a:moveTo>
                    <a:pt x="1351042" y="1506189"/>
                  </a:moveTo>
                  <a:lnTo>
                    <a:pt x="88662" y="1506189"/>
                  </a:lnTo>
                  <a:lnTo>
                    <a:pt x="88662" y="1507459"/>
                  </a:lnTo>
                  <a:lnTo>
                    <a:pt x="1351042" y="1507459"/>
                  </a:lnTo>
                  <a:lnTo>
                    <a:pt x="1351042" y="1506189"/>
                  </a:lnTo>
                  <a:close/>
                </a:path>
                <a:path w="1438910" h="1512570">
                  <a:moveTo>
                    <a:pt x="86122" y="1503776"/>
                  </a:moveTo>
                  <a:lnTo>
                    <a:pt x="86122" y="1504919"/>
                  </a:lnTo>
                  <a:lnTo>
                    <a:pt x="87392" y="1504919"/>
                  </a:lnTo>
                  <a:lnTo>
                    <a:pt x="87392" y="1506189"/>
                  </a:lnTo>
                  <a:lnTo>
                    <a:pt x="1352312" y="1506189"/>
                  </a:lnTo>
                  <a:lnTo>
                    <a:pt x="86122" y="1503776"/>
                  </a:lnTo>
                  <a:close/>
                </a:path>
              </a:pathLst>
            </a:custGeom>
            <a:solidFill>
              <a:srgbClr val="716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048963" y="1003427"/>
              <a:ext cx="1426210" cy="1499870"/>
            </a:xfrm>
            <a:custGeom>
              <a:avLst/>
              <a:gdLst/>
              <a:ahLst/>
              <a:cxnLst/>
              <a:rect l="l" t="t" r="r" b="b"/>
              <a:pathLst>
                <a:path w="1426210" h="1499870">
                  <a:moveTo>
                    <a:pt x="9821" y="84962"/>
                  </a:moveTo>
                  <a:lnTo>
                    <a:pt x="3389" y="84962"/>
                  </a:lnTo>
                  <a:lnTo>
                    <a:pt x="3386" y="86232"/>
                  </a:lnTo>
                  <a:lnTo>
                    <a:pt x="9819" y="86232"/>
                  </a:lnTo>
                  <a:lnTo>
                    <a:pt x="9821" y="84962"/>
                  </a:lnTo>
                  <a:close/>
                </a:path>
                <a:path w="1426210" h="1499870">
                  <a:moveTo>
                    <a:pt x="1425793" y="84962"/>
                  </a:moveTo>
                  <a:lnTo>
                    <a:pt x="1419460" y="84962"/>
                  </a:lnTo>
                  <a:lnTo>
                    <a:pt x="1419457" y="86232"/>
                  </a:lnTo>
                  <a:lnTo>
                    <a:pt x="1425790" y="86232"/>
                  </a:lnTo>
                  <a:lnTo>
                    <a:pt x="1425793" y="84962"/>
                  </a:lnTo>
                  <a:close/>
                </a:path>
                <a:path w="1426210" h="1499870">
                  <a:moveTo>
                    <a:pt x="3606" y="79882"/>
                  </a:moveTo>
                  <a:lnTo>
                    <a:pt x="3402" y="79882"/>
                  </a:lnTo>
                  <a:lnTo>
                    <a:pt x="3393" y="83692"/>
                  </a:lnTo>
                  <a:lnTo>
                    <a:pt x="9823" y="83692"/>
                  </a:lnTo>
                  <a:lnTo>
                    <a:pt x="9828" y="81279"/>
                  </a:lnTo>
                  <a:lnTo>
                    <a:pt x="3606" y="81279"/>
                  </a:lnTo>
                  <a:lnTo>
                    <a:pt x="3606" y="79882"/>
                  </a:lnTo>
                  <a:close/>
                </a:path>
                <a:path w="1426210" h="1499870">
                  <a:moveTo>
                    <a:pt x="1425802" y="81279"/>
                  </a:moveTo>
                  <a:lnTo>
                    <a:pt x="1419470" y="81279"/>
                  </a:lnTo>
                  <a:lnTo>
                    <a:pt x="1419464" y="83692"/>
                  </a:lnTo>
                  <a:lnTo>
                    <a:pt x="1425796" y="83692"/>
                  </a:lnTo>
                  <a:lnTo>
                    <a:pt x="1425802" y="81279"/>
                  </a:lnTo>
                  <a:close/>
                </a:path>
                <a:path w="1426210" h="1499870">
                  <a:moveTo>
                    <a:pt x="1424736" y="79882"/>
                  </a:moveTo>
                  <a:lnTo>
                    <a:pt x="1423466" y="79882"/>
                  </a:lnTo>
                  <a:lnTo>
                    <a:pt x="1423466" y="81279"/>
                  </a:lnTo>
                  <a:lnTo>
                    <a:pt x="1424736" y="81279"/>
                  </a:lnTo>
                  <a:lnTo>
                    <a:pt x="1424736" y="79882"/>
                  </a:lnTo>
                  <a:close/>
                </a:path>
                <a:path w="1426210" h="1499870">
                  <a:moveTo>
                    <a:pt x="9839" y="74929"/>
                  </a:moveTo>
                  <a:lnTo>
                    <a:pt x="6146" y="74929"/>
                  </a:lnTo>
                  <a:lnTo>
                    <a:pt x="6146" y="77342"/>
                  </a:lnTo>
                  <a:lnTo>
                    <a:pt x="4876" y="77342"/>
                  </a:lnTo>
                  <a:lnTo>
                    <a:pt x="4876" y="78739"/>
                  </a:lnTo>
                  <a:lnTo>
                    <a:pt x="3606" y="78739"/>
                  </a:lnTo>
                  <a:lnTo>
                    <a:pt x="3606" y="79882"/>
                  </a:lnTo>
                  <a:lnTo>
                    <a:pt x="9830" y="79882"/>
                  </a:lnTo>
                  <a:lnTo>
                    <a:pt x="9839" y="74929"/>
                  </a:lnTo>
                  <a:close/>
                </a:path>
                <a:path w="1426210" h="1499870">
                  <a:moveTo>
                    <a:pt x="1419656" y="73532"/>
                  </a:moveTo>
                  <a:lnTo>
                    <a:pt x="1419490" y="73532"/>
                  </a:lnTo>
                  <a:lnTo>
                    <a:pt x="1419473" y="79882"/>
                  </a:lnTo>
                  <a:lnTo>
                    <a:pt x="1423466" y="79882"/>
                  </a:lnTo>
                  <a:lnTo>
                    <a:pt x="1423466" y="78739"/>
                  </a:lnTo>
                  <a:lnTo>
                    <a:pt x="1422196" y="78739"/>
                  </a:lnTo>
                  <a:lnTo>
                    <a:pt x="1422196" y="77342"/>
                  </a:lnTo>
                  <a:lnTo>
                    <a:pt x="1420926" y="77342"/>
                  </a:lnTo>
                  <a:lnTo>
                    <a:pt x="1420926" y="74929"/>
                  </a:lnTo>
                  <a:lnTo>
                    <a:pt x="1419656" y="74929"/>
                  </a:lnTo>
                  <a:lnTo>
                    <a:pt x="1419656" y="73532"/>
                  </a:lnTo>
                  <a:close/>
                </a:path>
                <a:path w="1426210" h="1499870">
                  <a:moveTo>
                    <a:pt x="8686" y="73532"/>
                  </a:moveTo>
                  <a:lnTo>
                    <a:pt x="7416" y="73532"/>
                  </a:lnTo>
                  <a:lnTo>
                    <a:pt x="7416" y="74929"/>
                  </a:lnTo>
                  <a:lnTo>
                    <a:pt x="8686" y="74929"/>
                  </a:lnTo>
                  <a:lnTo>
                    <a:pt x="8686" y="73532"/>
                  </a:lnTo>
                  <a:close/>
                </a:path>
                <a:path w="1426210" h="1499870">
                  <a:moveTo>
                    <a:pt x="1354886" y="7492"/>
                  </a:moveTo>
                  <a:lnTo>
                    <a:pt x="1353616" y="7492"/>
                  </a:lnTo>
                  <a:lnTo>
                    <a:pt x="1353616" y="8762"/>
                  </a:lnTo>
                  <a:lnTo>
                    <a:pt x="1354886" y="8762"/>
                  </a:lnTo>
                  <a:lnTo>
                    <a:pt x="1354886" y="7492"/>
                  </a:lnTo>
                  <a:close/>
                </a:path>
                <a:path w="1426210" h="1499870">
                  <a:moveTo>
                    <a:pt x="1352346" y="5079"/>
                  </a:moveTo>
                  <a:lnTo>
                    <a:pt x="74726" y="5079"/>
                  </a:lnTo>
                  <a:lnTo>
                    <a:pt x="74726" y="6350"/>
                  </a:lnTo>
                  <a:lnTo>
                    <a:pt x="714806" y="7492"/>
                  </a:lnTo>
                  <a:lnTo>
                    <a:pt x="1352346" y="7492"/>
                  </a:lnTo>
                  <a:lnTo>
                    <a:pt x="1352346" y="5079"/>
                  </a:lnTo>
                  <a:close/>
                </a:path>
                <a:path w="1426210" h="1499870">
                  <a:moveTo>
                    <a:pt x="77266" y="3682"/>
                  </a:moveTo>
                  <a:lnTo>
                    <a:pt x="75996" y="3682"/>
                  </a:lnTo>
                  <a:lnTo>
                    <a:pt x="75996" y="5079"/>
                  </a:lnTo>
                  <a:lnTo>
                    <a:pt x="77266" y="5079"/>
                  </a:lnTo>
                  <a:lnTo>
                    <a:pt x="77266" y="3682"/>
                  </a:lnTo>
                  <a:close/>
                </a:path>
                <a:path w="1426210" h="1499870">
                  <a:moveTo>
                    <a:pt x="1351076" y="3682"/>
                  </a:moveTo>
                  <a:lnTo>
                    <a:pt x="1349806" y="3682"/>
                  </a:lnTo>
                  <a:lnTo>
                    <a:pt x="1349806" y="5079"/>
                  </a:lnTo>
                  <a:lnTo>
                    <a:pt x="1351076" y="5079"/>
                  </a:lnTo>
                  <a:lnTo>
                    <a:pt x="1351076" y="3682"/>
                  </a:lnTo>
                  <a:close/>
                </a:path>
                <a:path w="1426210" h="1499870">
                  <a:moveTo>
                    <a:pt x="79806" y="1142"/>
                  </a:moveTo>
                  <a:lnTo>
                    <a:pt x="78536" y="1142"/>
                  </a:lnTo>
                  <a:lnTo>
                    <a:pt x="78536" y="3682"/>
                  </a:lnTo>
                  <a:lnTo>
                    <a:pt x="1348536" y="3682"/>
                  </a:lnTo>
                  <a:lnTo>
                    <a:pt x="1348536" y="2539"/>
                  </a:lnTo>
                  <a:lnTo>
                    <a:pt x="79806" y="2539"/>
                  </a:lnTo>
                  <a:lnTo>
                    <a:pt x="79806" y="1142"/>
                  </a:lnTo>
                  <a:close/>
                </a:path>
                <a:path w="1426210" h="1499870">
                  <a:moveTo>
                    <a:pt x="1348536" y="1142"/>
                  </a:moveTo>
                  <a:lnTo>
                    <a:pt x="1347266" y="1142"/>
                  </a:lnTo>
                  <a:lnTo>
                    <a:pt x="1347266" y="2539"/>
                  </a:lnTo>
                  <a:lnTo>
                    <a:pt x="1348536" y="2539"/>
                  </a:lnTo>
                  <a:lnTo>
                    <a:pt x="1348536" y="1142"/>
                  </a:lnTo>
                  <a:close/>
                </a:path>
                <a:path w="1426210" h="1499870">
                  <a:moveTo>
                    <a:pt x="81076" y="0"/>
                  </a:moveTo>
                  <a:lnTo>
                    <a:pt x="81076" y="1142"/>
                  </a:lnTo>
                  <a:lnTo>
                    <a:pt x="1345996" y="1142"/>
                  </a:lnTo>
                  <a:lnTo>
                    <a:pt x="81076" y="0"/>
                  </a:lnTo>
                  <a:close/>
                </a:path>
                <a:path w="1426210" h="1499870">
                  <a:moveTo>
                    <a:pt x="9649" y="185419"/>
                  </a:moveTo>
                  <a:lnTo>
                    <a:pt x="3134" y="185419"/>
                  </a:lnTo>
                  <a:lnTo>
                    <a:pt x="3108" y="195452"/>
                  </a:lnTo>
                  <a:lnTo>
                    <a:pt x="9632" y="195452"/>
                  </a:lnTo>
                  <a:lnTo>
                    <a:pt x="9649" y="185419"/>
                  </a:lnTo>
                  <a:close/>
                </a:path>
                <a:path w="1426210" h="1499870">
                  <a:moveTo>
                    <a:pt x="1425537" y="185419"/>
                  </a:moveTo>
                  <a:lnTo>
                    <a:pt x="1419203" y="185419"/>
                  </a:lnTo>
                  <a:lnTo>
                    <a:pt x="1419177" y="195452"/>
                  </a:lnTo>
                  <a:lnTo>
                    <a:pt x="1425512" y="195452"/>
                  </a:lnTo>
                  <a:lnTo>
                    <a:pt x="1425537" y="185419"/>
                  </a:lnTo>
                  <a:close/>
                </a:path>
                <a:path w="1426210" h="1499870">
                  <a:moveTo>
                    <a:pt x="9656" y="181610"/>
                  </a:moveTo>
                  <a:lnTo>
                    <a:pt x="3143" y="181610"/>
                  </a:lnTo>
                  <a:lnTo>
                    <a:pt x="3134" y="185292"/>
                  </a:lnTo>
                  <a:lnTo>
                    <a:pt x="9650" y="185292"/>
                  </a:lnTo>
                  <a:lnTo>
                    <a:pt x="9656" y="181610"/>
                  </a:lnTo>
                  <a:close/>
                </a:path>
                <a:path w="1426210" h="1499870">
                  <a:moveTo>
                    <a:pt x="1425547" y="181610"/>
                  </a:moveTo>
                  <a:lnTo>
                    <a:pt x="1419212" y="181610"/>
                  </a:lnTo>
                  <a:lnTo>
                    <a:pt x="1419203" y="185292"/>
                  </a:lnTo>
                  <a:lnTo>
                    <a:pt x="1425538" y="185292"/>
                  </a:lnTo>
                  <a:lnTo>
                    <a:pt x="1425547" y="181610"/>
                  </a:lnTo>
                  <a:close/>
                </a:path>
                <a:path w="1426210" h="1499870">
                  <a:moveTo>
                    <a:pt x="9671" y="172719"/>
                  </a:moveTo>
                  <a:lnTo>
                    <a:pt x="3166" y="172719"/>
                  </a:lnTo>
                  <a:lnTo>
                    <a:pt x="3144" y="181482"/>
                  </a:lnTo>
                  <a:lnTo>
                    <a:pt x="9656" y="181482"/>
                  </a:lnTo>
                  <a:lnTo>
                    <a:pt x="9671" y="172719"/>
                  </a:lnTo>
                  <a:close/>
                </a:path>
                <a:path w="1426210" h="1499870">
                  <a:moveTo>
                    <a:pt x="1425570" y="172719"/>
                  </a:moveTo>
                  <a:lnTo>
                    <a:pt x="1419235" y="172719"/>
                  </a:lnTo>
                  <a:lnTo>
                    <a:pt x="1419213" y="181482"/>
                  </a:lnTo>
                  <a:lnTo>
                    <a:pt x="1425547" y="181482"/>
                  </a:lnTo>
                  <a:lnTo>
                    <a:pt x="1425570" y="172719"/>
                  </a:lnTo>
                  <a:close/>
                </a:path>
                <a:path w="1426210" h="1499870">
                  <a:moveTo>
                    <a:pt x="9678" y="168910"/>
                  </a:moveTo>
                  <a:lnTo>
                    <a:pt x="3176" y="168910"/>
                  </a:lnTo>
                  <a:lnTo>
                    <a:pt x="3166" y="172592"/>
                  </a:lnTo>
                  <a:lnTo>
                    <a:pt x="9671" y="172592"/>
                  </a:lnTo>
                  <a:lnTo>
                    <a:pt x="9678" y="168910"/>
                  </a:lnTo>
                  <a:close/>
                </a:path>
                <a:path w="1426210" h="1499870">
                  <a:moveTo>
                    <a:pt x="1425579" y="168910"/>
                  </a:moveTo>
                  <a:lnTo>
                    <a:pt x="1419245" y="168910"/>
                  </a:lnTo>
                  <a:lnTo>
                    <a:pt x="1419235" y="172592"/>
                  </a:lnTo>
                  <a:lnTo>
                    <a:pt x="1425570" y="172592"/>
                  </a:lnTo>
                  <a:lnTo>
                    <a:pt x="1425579" y="168910"/>
                  </a:lnTo>
                  <a:close/>
                </a:path>
                <a:path w="1426210" h="1499870">
                  <a:moveTo>
                    <a:pt x="9693" y="160019"/>
                  </a:moveTo>
                  <a:lnTo>
                    <a:pt x="3198" y="160019"/>
                  </a:lnTo>
                  <a:lnTo>
                    <a:pt x="3176" y="168782"/>
                  </a:lnTo>
                  <a:lnTo>
                    <a:pt x="9678" y="168782"/>
                  </a:lnTo>
                  <a:lnTo>
                    <a:pt x="9693" y="160019"/>
                  </a:lnTo>
                  <a:close/>
                </a:path>
                <a:path w="1426210" h="1499870">
                  <a:moveTo>
                    <a:pt x="1425602" y="160019"/>
                  </a:moveTo>
                  <a:lnTo>
                    <a:pt x="1419268" y="160019"/>
                  </a:lnTo>
                  <a:lnTo>
                    <a:pt x="1419245" y="168782"/>
                  </a:lnTo>
                  <a:lnTo>
                    <a:pt x="1425580" y="168782"/>
                  </a:lnTo>
                  <a:lnTo>
                    <a:pt x="1425602" y="160019"/>
                  </a:lnTo>
                  <a:close/>
                </a:path>
                <a:path w="1426210" h="1499870">
                  <a:moveTo>
                    <a:pt x="9699" y="156210"/>
                  </a:moveTo>
                  <a:lnTo>
                    <a:pt x="3208" y="156210"/>
                  </a:lnTo>
                  <a:lnTo>
                    <a:pt x="3199" y="159892"/>
                  </a:lnTo>
                  <a:lnTo>
                    <a:pt x="9693" y="159892"/>
                  </a:lnTo>
                  <a:lnTo>
                    <a:pt x="9699" y="156210"/>
                  </a:lnTo>
                  <a:close/>
                </a:path>
                <a:path w="1426210" h="1499870">
                  <a:moveTo>
                    <a:pt x="1425612" y="156210"/>
                  </a:moveTo>
                  <a:lnTo>
                    <a:pt x="1419278" y="156210"/>
                  </a:lnTo>
                  <a:lnTo>
                    <a:pt x="1419268" y="159892"/>
                  </a:lnTo>
                  <a:lnTo>
                    <a:pt x="1425602" y="159892"/>
                  </a:lnTo>
                  <a:lnTo>
                    <a:pt x="1425612" y="156210"/>
                  </a:lnTo>
                  <a:close/>
                </a:path>
                <a:path w="1426210" h="1499870">
                  <a:moveTo>
                    <a:pt x="9715" y="147319"/>
                  </a:moveTo>
                  <a:lnTo>
                    <a:pt x="3231" y="147319"/>
                  </a:lnTo>
                  <a:lnTo>
                    <a:pt x="3208" y="156082"/>
                  </a:lnTo>
                  <a:lnTo>
                    <a:pt x="9700" y="156082"/>
                  </a:lnTo>
                  <a:lnTo>
                    <a:pt x="9715" y="147319"/>
                  </a:lnTo>
                  <a:close/>
                </a:path>
                <a:path w="1426210" h="1499870">
                  <a:moveTo>
                    <a:pt x="1425634" y="147319"/>
                  </a:moveTo>
                  <a:lnTo>
                    <a:pt x="1419300" y="147319"/>
                  </a:lnTo>
                  <a:lnTo>
                    <a:pt x="1419278" y="156082"/>
                  </a:lnTo>
                  <a:lnTo>
                    <a:pt x="1425612" y="156082"/>
                  </a:lnTo>
                  <a:lnTo>
                    <a:pt x="1425634" y="147319"/>
                  </a:lnTo>
                  <a:close/>
                </a:path>
                <a:path w="1426210" h="1499870">
                  <a:moveTo>
                    <a:pt x="9721" y="143510"/>
                  </a:moveTo>
                  <a:lnTo>
                    <a:pt x="3240" y="143510"/>
                  </a:lnTo>
                  <a:lnTo>
                    <a:pt x="3231" y="147192"/>
                  </a:lnTo>
                  <a:lnTo>
                    <a:pt x="9715" y="147192"/>
                  </a:lnTo>
                  <a:lnTo>
                    <a:pt x="9721" y="143510"/>
                  </a:lnTo>
                  <a:close/>
                </a:path>
                <a:path w="1426210" h="1499870">
                  <a:moveTo>
                    <a:pt x="1425644" y="143510"/>
                  </a:moveTo>
                  <a:lnTo>
                    <a:pt x="1419310" y="143510"/>
                  </a:lnTo>
                  <a:lnTo>
                    <a:pt x="1419301" y="147192"/>
                  </a:lnTo>
                  <a:lnTo>
                    <a:pt x="1425635" y="147192"/>
                  </a:lnTo>
                  <a:lnTo>
                    <a:pt x="1425644" y="143510"/>
                  </a:lnTo>
                  <a:close/>
                </a:path>
                <a:path w="1426210" h="1499870">
                  <a:moveTo>
                    <a:pt x="9736" y="134619"/>
                  </a:moveTo>
                  <a:lnTo>
                    <a:pt x="3263" y="134619"/>
                  </a:lnTo>
                  <a:lnTo>
                    <a:pt x="3241" y="143382"/>
                  </a:lnTo>
                  <a:lnTo>
                    <a:pt x="9721" y="143382"/>
                  </a:lnTo>
                  <a:lnTo>
                    <a:pt x="9736" y="134619"/>
                  </a:lnTo>
                  <a:close/>
                </a:path>
                <a:path w="1426210" h="1499870">
                  <a:moveTo>
                    <a:pt x="1425667" y="134619"/>
                  </a:moveTo>
                  <a:lnTo>
                    <a:pt x="1419333" y="134619"/>
                  </a:lnTo>
                  <a:lnTo>
                    <a:pt x="1419310" y="143382"/>
                  </a:lnTo>
                  <a:lnTo>
                    <a:pt x="1425644" y="143382"/>
                  </a:lnTo>
                  <a:lnTo>
                    <a:pt x="1425667" y="134619"/>
                  </a:lnTo>
                  <a:close/>
                </a:path>
                <a:path w="1426210" h="1499870">
                  <a:moveTo>
                    <a:pt x="9743" y="130810"/>
                  </a:moveTo>
                  <a:lnTo>
                    <a:pt x="3273" y="130810"/>
                  </a:lnTo>
                  <a:lnTo>
                    <a:pt x="3263" y="134492"/>
                  </a:lnTo>
                  <a:lnTo>
                    <a:pt x="9736" y="134492"/>
                  </a:lnTo>
                  <a:lnTo>
                    <a:pt x="9743" y="130810"/>
                  </a:lnTo>
                  <a:close/>
                </a:path>
                <a:path w="1426210" h="1499870">
                  <a:moveTo>
                    <a:pt x="1425676" y="130810"/>
                  </a:moveTo>
                  <a:lnTo>
                    <a:pt x="1419343" y="130810"/>
                  </a:lnTo>
                  <a:lnTo>
                    <a:pt x="1419333" y="134492"/>
                  </a:lnTo>
                  <a:lnTo>
                    <a:pt x="1425667" y="134492"/>
                  </a:lnTo>
                  <a:lnTo>
                    <a:pt x="1425676" y="130810"/>
                  </a:lnTo>
                  <a:close/>
                </a:path>
                <a:path w="1426210" h="1499870">
                  <a:moveTo>
                    <a:pt x="9758" y="121919"/>
                  </a:moveTo>
                  <a:lnTo>
                    <a:pt x="3295" y="121919"/>
                  </a:lnTo>
                  <a:lnTo>
                    <a:pt x="3273" y="130682"/>
                  </a:lnTo>
                  <a:lnTo>
                    <a:pt x="9743" y="130682"/>
                  </a:lnTo>
                  <a:lnTo>
                    <a:pt x="9758" y="121919"/>
                  </a:lnTo>
                  <a:close/>
                </a:path>
                <a:path w="1426210" h="1499870">
                  <a:moveTo>
                    <a:pt x="1425699" y="121919"/>
                  </a:moveTo>
                  <a:lnTo>
                    <a:pt x="1419366" y="121919"/>
                  </a:lnTo>
                  <a:lnTo>
                    <a:pt x="1419343" y="130682"/>
                  </a:lnTo>
                  <a:lnTo>
                    <a:pt x="1425677" y="130682"/>
                  </a:lnTo>
                  <a:lnTo>
                    <a:pt x="1425699" y="121919"/>
                  </a:lnTo>
                  <a:close/>
                </a:path>
                <a:path w="1426210" h="1499870">
                  <a:moveTo>
                    <a:pt x="9764" y="118110"/>
                  </a:moveTo>
                  <a:lnTo>
                    <a:pt x="3305" y="118110"/>
                  </a:lnTo>
                  <a:lnTo>
                    <a:pt x="3296" y="121792"/>
                  </a:lnTo>
                  <a:lnTo>
                    <a:pt x="9758" y="121792"/>
                  </a:lnTo>
                  <a:lnTo>
                    <a:pt x="9764" y="118110"/>
                  </a:lnTo>
                  <a:close/>
                </a:path>
                <a:path w="1426210" h="1499870">
                  <a:moveTo>
                    <a:pt x="1425709" y="118110"/>
                  </a:moveTo>
                  <a:lnTo>
                    <a:pt x="1419375" y="118110"/>
                  </a:lnTo>
                  <a:lnTo>
                    <a:pt x="1419366" y="121792"/>
                  </a:lnTo>
                  <a:lnTo>
                    <a:pt x="1425699" y="121792"/>
                  </a:lnTo>
                  <a:lnTo>
                    <a:pt x="1425709" y="118110"/>
                  </a:lnTo>
                  <a:close/>
                </a:path>
                <a:path w="1426210" h="1499870">
                  <a:moveTo>
                    <a:pt x="9775" y="111760"/>
                  </a:moveTo>
                  <a:lnTo>
                    <a:pt x="3321" y="111760"/>
                  </a:lnTo>
                  <a:lnTo>
                    <a:pt x="3305" y="117982"/>
                  </a:lnTo>
                  <a:lnTo>
                    <a:pt x="9765" y="117982"/>
                  </a:lnTo>
                  <a:lnTo>
                    <a:pt x="9775" y="111760"/>
                  </a:lnTo>
                  <a:close/>
                </a:path>
                <a:path w="1426210" h="1499870">
                  <a:moveTo>
                    <a:pt x="1425725" y="111760"/>
                  </a:moveTo>
                  <a:lnTo>
                    <a:pt x="1419392" y="111760"/>
                  </a:lnTo>
                  <a:lnTo>
                    <a:pt x="1419376" y="117982"/>
                  </a:lnTo>
                  <a:lnTo>
                    <a:pt x="1425709" y="117982"/>
                  </a:lnTo>
                  <a:lnTo>
                    <a:pt x="1425725" y="111760"/>
                  </a:lnTo>
                  <a:close/>
                </a:path>
                <a:path w="1426210" h="1499870">
                  <a:moveTo>
                    <a:pt x="9786" y="105410"/>
                  </a:moveTo>
                  <a:lnTo>
                    <a:pt x="3337" y="105410"/>
                  </a:lnTo>
                  <a:lnTo>
                    <a:pt x="3322" y="111632"/>
                  </a:lnTo>
                  <a:lnTo>
                    <a:pt x="9776" y="111632"/>
                  </a:lnTo>
                  <a:lnTo>
                    <a:pt x="9786" y="105410"/>
                  </a:lnTo>
                  <a:close/>
                </a:path>
                <a:path w="1426210" h="1499870">
                  <a:moveTo>
                    <a:pt x="1425741" y="105410"/>
                  </a:moveTo>
                  <a:lnTo>
                    <a:pt x="1419408" y="105410"/>
                  </a:lnTo>
                  <a:lnTo>
                    <a:pt x="1419392" y="111632"/>
                  </a:lnTo>
                  <a:lnTo>
                    <a:pt x="1425725" y="111632"/>
                  </a:lnTo>
                  <a:lnTo>
                    <a:pt x="1425741" y="105410"/>
                  </a:lnTo>
                  <a:close/>
                </a:path>
                <a:path w="1426210" h="1499870">
                  <a:moveTo>
                    <a:pt x="9791" y="102869"/>
                  </a:moveTo>
                  <a:lnTo>
                    <a:pt x="3344" y="102869"/>
                  </a:lnTo>
                  <a:lnTo>
                    <a:pt x="3338" y="105282"/>
                  </a:lnTo>
                  <a:lnTo>
                    <a:pt x="9786" y="105282"/>
                  </a:lnTo>
                  <a:lnTo>
                    <a:pt x="9791" y="102869"/>
                  </a:lnTo>
                  <a:close/>
                </a:path>
                <a:path w="1426210" h="1499870">
                  <a:moveTo>
                    <a:pt x="1425747" y="102869"/>
                  </a:moveTo>
                  <a:lnTo>
                    <a:pt x="1419414" y="102869"/>
                  </a:lnTo>
                  <a:lnTo>
                    <a:pt x="1419408" y="105282"/>
                  </a:lnTo>
                  <a:lnTo>
                    <a:pt x="1425741" y="105282"/>
                  </a:lnTo>
                  <a:lnTo>
                    <a:pt x="1425747" y="102869"/>
                  </a:lnTo>
                  <a:close/>
                </a:path>
                <a:path w="1426210" h="1499870">
                  <a:moveTo>
                    <a:pt x="9801" y="96519"/>
                  </a:moveTo>
                  <a:lnTo>
                    <a:pt x="3360" y="96519"/>
                  </a:lnTo>
                  <a:lnTo>
                    <a:pt x="3344" y="102742"/>
                  </a:lnTo>
                  <a:lnTo>
                    <a:pt x="9791" y="102742"/>
                  </a:lnTo>
                  <a:lnTo>
                    <a:pt x="9801" y="96519"/>
                  </a:lnTo>
                  <a:close/>
                </a:path>
                <a:path w="1426210" h="1499870">
                  <a:moveTo>
                    <a:pt x="1425763" y="96519"/>
                  </a:moveTo>
                  <a:lnTo>
                    <a:pt x="1419431" y="96519"/>
                  </a:lnTo>
                  <a:lnTo>
                    <a:pt x="1419415" y="102742"/>
                  </a:lnTo>
                  <a:lnTo>
                    <a:pt x="1425748" y="102742"/>
                  </a:lnTo>
                  <a:lnTo>
                    <a:pt x="1425763" y="96519"/>
                  </a:lnTo>
                  <a:close/>
                </a:path>
                <a:path w="1426210" h="1499870">
                  <a:moveTo>
                    <a:pt x="9808" y="92710"/>
                  </a:moveTo>
                  <a:lnTo>
                    <a:pt x="3370" y="92710"/>
                  </a:lnTo>
                  <a:lnTo>
                    <a:pt x="3360" y="96392"/>
                  </a:lnTo>
                  <a:lnTo>
                    <a:pt x="9802" y="96392"/>
                  </a:lnTo>
                  <a:lnTo>
                    <a:pt x="9808" y="92710"/>
                  </a:lnTo>
                  <a:close/>
                </a:path>
                <a:path w="1426210" h="1499870">
                  <a:moveTo>
                    <a:pt x="1425773" y="92710"/>
                  </a:moveTo>
                  <a:lnTo>
                    <a:pt x="1419440" y="92710"/>
                  </a:lnTo>
                  <a:lnTo>
                    <a:pt x="1419431" y="96392"/>
                  </a:lnTo>
                  <a:lnTo>
                    <a:pt x="1425764" y="96392"/>
                  </a:lnTo>
                  <a:lnTo>
                    <a:pt x="1425773" y="92710"/>
                  </a:lnTo>
                  <a:close/>
                </a:path>
                <a:path w="1426210" h="1499870">
                  <a:moveTo>
                    <a:pt x="9812" y="90169"/>
                  </a:moveTo>
                  <a:lnTo>
                    <a:pt x="3376" y="90169"/>
                  </a:lnTo>
                  <a:lnTo>
                    <a:pt x="3370" y="92582"/>
                  </a:lnTo>
                  <a:lnTo>
                    <a:pt x="9808" y="92582"/>
                  </a:lnTo>
                  <a:lnTo>
                    <a:pt x="9812" y="90169"/>
                  </a:lnTo>
                  <a:close/>
                </a:path>
                <a:path w="1426210" h="1499870">
                  <a:moveTo>
                    <a:pt x="1425780" y="90169"/>
                  </a:moveTo>
                  <a:lnTo>
                    <a:pt x="1419447" y="90169"/>
                  </a:lnTo>
                  <a:lnTo>
                    <a:pt x="1419441" y="92582"/>
                  </a:lnTo>
                  <a:lnTo>
                    <a:pt x="1425773" y="92582"/>
                  </a:lnTo>
                  <a:lnTo>
                    <a:pt x="1425780" y="90169"/>
                  </a:lnTo>
                  <a:close/>
                </a:path>
                <a:path w="1426210" h="1499870">
                  <a:moveTo>
                    <a:pt x="9817" y="87629"/>
                  </a:moveTo>
                  <a:lnTo>
                    <a:pt x="3383" y="87629"/>
                  </a:lnTo>
                  <a:lnTo>
                    <a:pt x="3376" y="90042"/>
                  </a:lnTo>
                  <a:lnTo>
                    <a:pt x="9813" y="90042"/>
                  </a:lnTo>
                  <a:lnTo>
                    <a:pt x="9817" y="87629"/>
                  </a:lnTo>
                  <a:close/>
                </a:path>
                <a:path w="1426210" h="1499870">
                  <a:moveTo>
                    <a:pt x="1425786" y="87629"/>
                  </a:moveTo>
                  <a:lnTo>
                    <a:pt x="1419454" y="87629"/>
                  </a:lnTo>
                  <a:lnTo>
                    <a:pt x="1419447" y="90042"/>
                  </a:lnTo>
                  <a:lnTo>
                    <a:pt x="1425780" y="90042"/>
                  </a:lnTo>
                  <a:lnTo>
                    <a:pt x="1425786" y="87629"/>
                  </a:lnTo>
                  <a:close/>
                </a:path>
                <a:path w="1426210" h="1499870">
                  <a:moveTo>
                    <a:pt x="9632" y="195453"/>
                  </a:moveTo>
                  <a:lnTo>
                    <a:pt x="3108" y="195453"/>
                  </a:lnTo>
                  <a:lnTo>
                    <a:pt x="3092" y="201802"/>
                  </a:lnTo>
                  <a:lnTo>
                    <a:pt x="9621" y="201802"/>
                  </a:lnTo>
                  <a:lnTo>
                    <a:pt x="9632" y="195453"/>
                  </a:lnTo>
                  <a:close/>
                </a:path>
                <a:path w="1426210" h="1499870">
                  <a:moveTo>
                    <a:pt x="1425512" y="195453"/>
                  </a:moveTo>
                  <a:lnTo>
                    <a:pt x="1419177" y="195453"/>
                  </a:lnTo>
                  <a:lnTo>
                    <a:pt x="1419161" y="201802"/>
                  </a:lnTo>
                  <a:lnTo>
                    <a:pt x="1425496" y="201802"/>
                  </a:lnTo>
                  <a:lnTo>
                    <a:pt x="1425512" y="195453"/>
                  </a:lnTo>
                  <a:close/>
                </a:path>
                <a:path w="1426210" h="1499870">
                  <a:moveTo>
                    <a:pt x="9621" y="201803"/>
                  </a:moveTo>
                  <a:lnTo>
                    <a:pt x="3092" y="201803"/>
                  </a:lnTo>
                  <a:lnTo>
                    <a:pt x="3076" y="208152"/>
                  </a:lnTo>
                  <a:lnTo>
                    <a:pt x="9610" y="208152"/>
                  </a:lnTo>
                  <a:lnTo>
                    <a:pt x="9621" y="201803"/>
                  </a:lnTo>
                  <a:close/>
                </a:path>
                <a:path w="1426210" h="1499870">
                  <a:moveTo>
                    <a:pt x="1425496" y="201803"/>
                  </a:moveTo>
                  <a:lnTo>
                    <a:pt x="1419161" y="201803"/>
                  </a:lnTo>
                  <a:lnTo>
                    <a:pt x="1419144" y="208152"/>
                  </a:lnTo>
                  <a:lnTo>
                    <a:pt x="1425480" y="208152"/>
                  </a:lnTo>
                  <a:lnTo>
                    <a:pt x="1425496" y="201803"/>
                  </a:lnTo>
                  <a:close/>
                </a:path>
                <a:path w="1426210" h="1499870">
                  <a:moveTo>
                    <a:pt x="9610" y="208153"/>
                  </a:moveTo>
                  <a:lnTo>
                    <a:pt x="3076" y="208153"/>
                  </a:lnTo>
                  <a:lnTo>
                    <a:pt x="3060" y="214502"/>
                  </a:lnTo>
                  <a:lnTo>
                    <a:pt x="9600" y="214502"/>
                  </a:lnTo>
                  <a:lnTo>
                    <a:pt x="9610" y="208153"/>
                  </a:lnTo>
                  <a:close/>
                </a:path>
                <a:path w="1426210" h="1499870">
                  <a:moveTo>
                    <a:pt x="1425480" y="208153"/>
                  </a:moveTo>
                  <a:lnTo>
                    <a:pt x="1419144" y="208153"/>
                  </a:lnTo>
                  <a:lnTo>
                    <a:pt x="1419128" y="214502"/>
                  </a:lnTo>
                  <a:lnTo>
                    <a:pt x="1425463" y="214502"/>
                  </a:lnTo>
                  <a:lnTo>
                    <a:pt x="1425480" y="208153"/>
                  </a:lnTo>
                  <a:close/>
                </a:path>
                <a:path w="1426210" h="1499870">
                  <a:moveTo>
                    <a:pt x="9600" y="214503"/>
                  </a:moveTo>
                  <a:lnTo>
                    <a:pt x="3060" y="214503"/>
                  </a:lnTo>
                  <a:lnTo>
                    <a:pt x="2963" y="252602"/>
                  </a:lnTo>
                  <a:lnTo>
                    <a:pt x="9534" y="252602"/>
                  </a:lnTo>
                  <a:lnTo>
                    <a:pt x="9600" y="214503"/>
                  </a:lnTo>
                  <a:close/>
                </a:path>
                <a:path w="1426210" h="1499870">
                  <a:moveTo>
                    <a:pt x="1425463" y="214503"/>
                  </a:moveTo>
                  <a:lnTo>
                    <a:pt x="1419128" y="214503"/>
                  </a:lnTo>
                  <a:lnTo>
                    <a:pt x="1419030" y="252602"/>
                  </a:lnTo>
                  <a:lnTo>
                    <a:pt x="1425367" y="252602"/>
                  </a:lnTo>
                  <a:lnTo>
                    <a:pt x="1425463" y="214503"/>
                  </a:lnTo>
                  <a:close/>
                </a:path>
                <a:path w="1426210" h="1499870">
                  <a:moveTo>
                    <a:pt x="9534" y="252603"/>
                  </a:moveTo>
                  <a:lnTo>
                    <a:pt x="2963" y="252603"/>
                  </a:lnTo>
                  <a:lnTo>
                    <a:pt x="2947" y="258952"/>
                  </a:lnTo>
                  <a:lnTo>
                    <a:pt x="9524" y="258952"/>
                  </a:lnTo>
                  <a:lnTo>
                    <a:pt x="9534" y="252603"/>
                  </a:lnTo>
                  <a:close/>
                </a:path>
                <a:path w="1426210" h="1499870">
                  <a:moveTo>
                    <a:pt x="1425367" y="252603"/>
                  </a:moveTo>
                  <a:lnTo>
                    <a:pt x="1419030" y="252603"/>
                  </a:lnTo>
                  <a:lnTo>
                    <a:pt x="1419014" y="258952"/>
                  </a:lnTo>
                  <a:lnTo>
                    <a:pt x="1425350" y="258952"/>
                  </a:lnTo>
                  <a:lnTo>
                    <a:pt x="1425367" y="252603"/>
                  </a:lnTo>
                  <a:close/>
                </a:path>
                <a:path w="1426210" h="1499870">
                  <a:moveTo>
                    <a:pt x="9524" y="258953"/>
                  </a:moveTo>
                  <a:lnTo>
                    <a:pt x="2947" y="258953"/>
                  </a:lnTo>
                  <a:lnTo>
                    <a:pt x="2931" y="265302"/>
                  </a:lnTo>
                  <a:lnTo>
                    <a:pt x="9513" y="265302"/>
                  </a:lnTo>
                  <a:lnTo>
                    <a:pt x="9524" y="258953"/>
                  </a:lnTo>
                  <a:close/>
                </a:path>
                <a:path w="1426210" h="1499870">
                  <a:moveTo>
                    <a:pt x="1425350" y="258953"/>
                  </a:moveTo>
                  <a:lnTo>
                    <a:pt x="1419014" y="258953"/>
                  </a:lnTo>
                  <a:lnTo>
                    <a:pt x="1418998" y="265302"/>
                  </a:lnTo>
                  <a:lnTo>
                    <a:pt x="1425334" y="265302"/>
                  </a:lnTo>
                  <a:lnTo>
                    <a:pt x="1425350" y="258953"/>
                  </a:lnTo>
                  <a:close/>
                </a:path>
                <a:path w="1426210" h="1499870">
                  <a:moveTo>
                    <a:pt x="9513" y="265303"/>
                  </a:moveTo>
                  <a:lnTo>
                    <a:pt x="2931" y="265303"/>
                  </a:lnTo>
                  <a:lnTo>
                    <a:pt x="2898" y="278002"/>
                  </a:lnTo>
                  <a:lnTo>
                    <a:pt x="9491" y="278002"/>
                  </a:lnTo>
                  <a:lnTo>
                    <a:pt x="9513" y="265303"/>
                  </a:lnTo>
                  <a:close/>
                </a:path>
                <a:path w="1426210" h="1499870">
                  <a:moveTo>
                    <a:pt x="1425334" y="265303"/>
                  </a:moveTo>
                  <a:lnTo>
                    <a:pt x="1418998" y="265303"/>
                  </a:lnTo>
                  <a:lnTo>
                    <a:pt x="1418965" y="278002"/>
                  </a:lnTo>
                  <a:lnTo>
                    <a:pt x="1425302" y="278002"/>
                  </a:lnTo>
                  <a:lnTo>
                    <a:pt x="1425334" y="265303"/>
                  </a:lnTo>
                  <a:close/>
                </a:path>
                <a:path w="1426210" h="1499870">
                  <a:moveTo>
                    <a:pt x="9491" y="278003"/>
                  </a:moveTo>
                  <a:lnTo>
                    <a:pt x="2898" y="278003"/>
                  </a:lnTo>
                  <a:lnTo>
                    <a:pt x="2834" y="303402"/>
                  </a:lnTo>
                  <a:lnTo>
                    <a:pt x="9447" y="303402"/>
                  </a:lnTo>
                  <a:lnTo>
                    <a:pt x="9491" y="278003"/>
                  </a:lnTo>
                  <a:close/>
                </a:path>
                <a:path w="1426210" h="1499870">
                  <a:moveTo>
                    <a:pt x="1425302" y="278003"/>
                  </a:moveTo>
                  <a:lnTo>
                    <a:pt x="1418965" y="278003"/>
                  </a:lnTo>
                  <a:lnTo>
                    <a:pt x="1418900" y="303402"/>
                  </a:lnTo>
                  <a:lnTo>
                    <a:pt x="1425237" y="303402"/>
                  </a:lnTo>
                  <a:lnTo>
                    <a:pt x="1425302" y="278003"/>
                  </a:lnTo>
                  <a:close/>
                </a:path>
                <a:path w="1426210" h="1499870">
                  <a:moveTo>
                    <a:pt x="9447" y="303403"/>
                  </a:moveTo>
                  <a:lnTo>
                    <a:pt x="2834" y="303403"/>
                  </a:lnTo>
                  <a:lnTo>
                    <a:pt x="2785" y="322452"/>
                  </a:lnTo>
                  <a:lnTo>
                    <a:pt x="9415" y="322452"/>
                  </a:lnTo>
                  <a:lnTo>
                    <a:pt x="9447" y="303403"/>
                  </a:lnTo>
                  <a:close/>
                </a:path>
                <a:path w="1426210" h="1499870">
                  <a:moveTo>
                    <a:pt x="1425237" y="303403"/>
                  </a:moveTo>
                  <a:lnTo>
                    <a:pt x="1418900" y="303403"/>
                  </a:lnTo>
                  <a:lnTo>
                    <a:pt x="1418851" y="322452"/>
                  </a:lnTo>
                  <a:lnTo>
                    <a:pt x="1425189" y="322452"/>
                  </a:lnTo>
                  <a:lnTo>
                    <a:pt x="1425237" y="303403"/>
                  </a:lnTo>
                  <a:close/>
                </a:path>
                <a:path w="1426210" h="1499870">
                  <a:moveTo>
                    <a:pt x="9415" y="322453"/>
                  </a:moveTo>
                  <a:lnTo>
                    <a:pt x="2785" y="322453"/>
                  </a:lnTo>
                  <a:lnTo>
                    <a:pt x="2720" y="347852"/>
                  </a:lnTo>
                  <a:lnTo>
                    <a:pt x="9371" y="347852"/>
                  </a:lnTo>
                  <a:lnTo>
                    <a:pt x="9415" y="322453"/>
                  </a:lnTo>
                  <a:close/>
                </a:path>
                <a:path w="1426210" h="1499870">
                  <a:moveTo>
                    <a:pt x="1425189" y="322453"/>
                  </a:moveTo>
                  <a:lnTo>
                    <a:pt x="1418851" y="322453"/>
                  </a:lnTo>
                  <a:lnTo>
                    <a:pt x="1418786" y="347852"/>
                  </a:lnTo>
                  <a:lnTo>
                    <a:pt x="1425124" y="347852"/>
                  </a:lnTo>
                  <a:lnTo>
                    <a:pt x="1425189" y="322453"/>
                  </a:lnTo>
                  <a:close/>
                </a:path>
                <a:path w="1426210" h="1499870">
                  <a:moveTo>
                    <a:pt x="9371" y="347853"/>
                  </a:moveTo>
                  <a:lnTo>
                    <a:pt x="2720" y="347853"/>
                  </a:lnTo>
                  <a:lnTo>
                    <a:pt x="2624" y="385952"/>
                  </a:lnTo>
                  <a:lnTo>
                    <a:pt x="9306" y="385952"/>
                  </a:lnTo>
                  <a:lnTo>
                    <a:pt x="9371" y="347853"/>
                  </a:lnTo>
                  <a:close/>
                </a:path>
                <a:path w="1426210" h="1499870">
                  <a:moveTo>
                    <a:pt x="1425124" y="347853"/>
                  </a:moveTo>
                  <a:lnTo>
                    <a:pt x="1418786" y="347853"/>
                  </a:lnTo>
                  <a:lnTo>
                    <a:pt x="1418688" y="385952"/>
                  </a:lnTo>
                  <a:lnTo>
                    <a:pt x="1425028" y="385952"/>
                  </a:lnTo>
                  <a:lnTo>
                    <a:pt x="1425124" y="347853"/>
                  </a:lnTo>
                  <a:close/>
                </a:path>
                <a:path w="1426210" h="1499870">
                  <a:moveTo>
                    <a:pt x="9306" y="385953"/>
                  </a:moveTo>
                  <a:lnTo>
                    <a:pt x="2624" y="385953"/>
                  </a:lnTo>
                  <a:lnTo>
                    <a:pt x="2559" y="411352"/>
                  </a:lnTo>
                  <a:lnTo>
                    <a:pt x="9263" y="411352"/>
                  </a:lnTo>
                  <a:lnTo>
                    <a:pt x="9306" y="385953"/>
                  </a:lnTo>
                  <a:close/>
                </a:path>
                <a:path w="1426210" h="1499870">
                  <a:moveTo>
                    <a:pt x="1425028" y="385953"/>
                  </a:moveTo>
                  <a:lnTo>
                    <a:pt x="1418688" y="385953"/>
                  </a:lnTo>
                  <a:lnTo>
                    <a:pt x="1418623" y="411352"/>
                  </a:lnTo>
                  <a:lnTo>
                    <a:pt x="1424963" y="411352"/>
                  </a:lnTo>
                  <a:lnTo>
                    <a:pt x="1425028" y="385953"/>
                  </a:lnTo>
                  <a:close/>
                </a:path>
                <a:path w="1426210" h="1499870">
                  <a:moveTo>
                    <a:pt x="9263" y="411353"/>
                  </a:moveTo>
                  <a:lnTo>
                    <a:pt x="2559" y="411353"/>
                  </a:lnTo>
                  <a:lnTo>
                    <a:pt x="2365" y="487552"/>
                  </a:lnTo>
                  <a:lnTo>
                    <a:pt x="9132" y="487552"/>
                  </a:lnTo>
                  <a:lnTo>
                    <a:pt x="9263" y="411353"/>
                  </a:lnTo>
                  <a:close/>
                </a:path>
                <a:path w="1426210" h="1499870">
                  <a:moveTo>
                    <a:pt x="1424963" y="411353"/>
                  </a:moveTo>
                  <a:lnTo>
                    <a:pt x="1418623" y="411353"/>
                  </a:lnTo>
                  <a:lnTo>
                    <a:pt x="1418427" y="487552"/>
                  </a:lnTo>
                  <a:lnTo>
                    <a:pt x="1424769" y="487552"/>
                  </a:lnTo>
                  <a:lnTo>
                    <a:pt x="1424963" y="411353"/>
                  </a:lnTo>
                  <a:close/>
                </a:path>
                <a:path w="1426210" h="1499870">
                  <a:moveTo>
                    <a:pt x="9132" y="487553"/>
                  </a:moveTo>
                  <a:lnTo>
                    <a:pt x="2365" y="487553"/>
                  </a:lnTo>
                  <a:lnTo>
                    <a:pt x="2333" y="500252"/>
                  </a:lnTo>
                  <a:lnTo>
                    <a:pt x="9111" y="500252"/>
                  </a:lnTo>
                  <a:lnTo>
                    <a:pt x="9132" y="487553"/>
                  </a:lnTo>
                  <a:close/>
                </a:path>
                <a:path w="1426210" h="1499870">
                  <a:moveTo>
                    <a:pt x="1424769" y="487553"/>
                  </a:moveTo>
                  <a:lnTo>
                    <a:pt x="1418427" y="487553"/>
                  </a:lnTo>
                  <a:lnTo>
                    <a:pt x="1418395" y="500252"/>
                  </a:lnTo>
                  <a:lnTo>
                    <a:pt x="1424737" y="500252"/>
                  </a:lnTo>
                  <a:lnTo>
                    <a:pt x="1424769" y="487553"/>
                  </a:lnTo>
                  <a:close/>
                </a:path>
                <a:path w="1426210" h="1499870">
                  <a:moveTo>
                    <a:pt x="9111" y="500253"/>
                  </a:moveTo>
                  <a:lnTo>
                    <a:pt x="2333" y="500253"/>
                  </a:lnTo>
                  <a:lnTo>
                    <a:pt x="2090" y="595502"/>
                  </a:lnTo>
                  <a:lnTo>
                    <a:pt x="8948" y="595502"/>
                  </a:lnTo>
                  <a:lnTo>
                    <a:pt x="9111" y="500253"/>
                  </a:lnTo>
                  <a:close/>
                </a:path>
                <a:path w="1426210" h="1499870">
                  <a:moveTo>
                    <a:pt x="1424737" y="500253"/>
                  </a:moveTo>
                  <a:lnTo>
                    <a:pt x="1418395" y="500253"/>
                  </a:lnTo>
                  <a:lnTo>
                    <a:pt x="1418150" y="595502"/>
                  </a:lnTo>
                  <a:lnTo>
                    <a:pt x="1424495" y="595502"/>
                  </a:lnTo>
                  <a:lnTo>
                    <a:pt x="1424737" y="500253"/>
                  </a:lnTo>
                  <a:close/>
                </a:path>
                <a:path w="1426210" h="1499870">
                  <a:moveTo>
                    <a:pt x="8948" y="595503"/>
                  </a:moveTo>
                  <a:lnTo>
                    <a:pt x="2090" y="595503"/>
                  </a:lnTo>
                  <a:lnTo>
                    <a:pt x="1654" y="766952"/>
                  </a:lnTo>
                  <a:lnTo>
                    <a:pt x="8654" y="766952"/>
                  </a:lnTo>
                  <a:lnTo>
                    <a:pt x="8948" y="595503"/>
                  </a:lnTo>
                  <a:close/>
                </a:path>
                <a:path w="1426210" h="1499870">
                  <a:moveTo>
                    <a:pt x="1424495" y="595503"/>
                  </a:moveTo>
                  <a:lnTo>
                    <a:pt x="1418150" y="595503"/>
                  </a:lnTo>
                  <a:lnTo>
                    <a:pt x="1417710" y="766952"/>
                  </a:lnTo>
                  <a:lnTo>
                    <a:pt x="1424059" y="766952"/>
                  </a:lnTo>
                  <a:lnTo>
                    <a:pt x="1424495" y="595503"/>
                  </a:lnTo>
                  <a:close/>
                </a:path>
                <a:path w="1426210" h="1499870">
                  <a:moveTo>
                    <a:pt x="8654" y="766953"/>
                  </a:moveTo>
                  <a:lnTo>
                    <a:pt x="1654" y="766953"/>
                  </a:lnTo>
                  <a:lnTo>
                    <a:pt x="1476" y="836802"/>
                  </a:lnTo>
                  <a:lnTo>
                    <a:pt x="8535" y="836802"/>
                  </a:lnTo>
                  <a:lnTo>
                    <a:pt x="8654" y="766953"/>
                  </a:lnTo>
                  <a:close/>
                </a:path>
                <a:path w="1426210" h="1499870">
                  <a:moveTo>
                    <a:pt x="1424059" y="766953"/>
                  </a:moveTo>
                  <a:lnTo>
                    <a:pt x="1417710" y="766953"/>
                  </a:lnTo>
                  <a:lnTo>
                    <a:pt x="1417531" y="836802"/>
                  </a:lnTo>
                  <a:lnTo>
                    <a:pt x="1423881" y="836802"/>
                  </a:lnTo>
                  <a:lnTo>
                    <a:pt x="1424059" y="766953"/>
                  </a:lnTo>
                  <a:close/>
                </a:path>
                <a:path w="1426210" h="1499870">
                  <a:moveTo>
                    <a:pt x="8535" y="836803"/>
                  </a:moveTo>
                  <a:lnTo>
                    <a:pt x="1476" y="836803"/>
                  </a:lnTo>
                  <a:lnTo>
                    <a:pt x="1331" y="893952"/>
                  </a:lnTo>
                  <a:lnTo>
                    <a:pt x="8437" y="893952"/>
                  </a:lnTo>
                  <a:lnTo>
                    <a:pt x="8535" y="836803"/>
                  </a:lnTo>
                  <a:close/>
                </a:path>
                <a:path w="1426210" h="1499870">
                  <a:moveTo>
                    <a:pt x="1423881" y="836803"/>
                  </a:moveTo>
                  <a:lnTo>
                    <a:pt x="1417531" y="836803"/>
                  </a:lnTo>
                  <a:lnTo>
                    <a:pt x="1417384" y="893952"/>
                  </a:lnTo>
                  <a:lnTo>
                    <a:pt x="1423736" y="893952"/>
                  </a:lnTo>
                  <a:lnTo>
                    <a:pt x="1423881" y="836803"/>
                  </a:lnTo>
                  <a:close/>
                </a:path>
                <a:path w="1426210" h="1499870">
                  <a:moveTo>
                    <a:pt x="8437" y="893953"/>
                  </a:moveTo>
                  <a:lnTo>
                    <a:pt x="1331" y="893953"/>
                  </a:lnTo>
                  <a:lnTo>
                    <a:pt x="1282" y="913002"/>
                  </a:lnTo>
                  <a:lnTo>
                    <a:pt x="8405" y="913002"/>
                  </a:lnTo>
                  <a:lnTo>
                    <a:pt x="8437" y="893953"/>
                  </a:lnTo>
                  <a:close/>
                </a:path>
                <a:path w="1426210" h="1499870">
                  <a:moveTo>
                    <a:pt x="1423736" y="893953"/>
                  </a:moveTo>
                  <a:lnTo>
                    <a:pt x="1417384" y="893953"/>
                  </a:lnTo>
                  <a:lnTo>
                    <a:pt x="1417335" y="913002"/>
                  </a:lnTo>
                  <a:lnTo>
                    <a:pt x="1423688" y="913002"/>
                  </a:lnTo>
                  <a:lnTo>
                    <a:pt x="1423736" y="893953"/>
                  </a:lnTo>
                  <a:close/>
                </a:path>
                <a:path w="1426210" h="1499870">
                  <a:moveTo>
                    <a:pt x="8405" y="913003"/>
                  </a:moveTo>
                  <a:lnTo>
                    <a:pt x="1282" y="913003"/>
                  </a:lnTo>
                  <a:lnTo>
                    <a:pt x="1160" y="961263"/>
                  </a:lnTo>
                  <a:lnTo>
                    <a:pt x="8322" y="961263"/>
                  </a:lnTo>
                  <a:lnTo>
                    <a:pt x="8405" y="913003"/>
                  </a:lnTo>
                  <a:close/>
                </a:path>
                <a:path w="1426210" h="1499870">
                  <a:moveTo>
                    <a:pt x="1423688" y="913003"/>
                  </a:moveTo>
                  <a:lnTo>
                    <a:pt x="1417335" y="913003"/>
                  </a:lnTo>
                  <a:lnTo>
                    <a:pt x="1417212" y="961263"/>
                  </a:lnTo>
                  <a:lnTo>
                    <a:pt x="1423565" y="961263"/>
                  </a:lnTo>
                  <a:lnTo>
                    <a:pt x="1423688" y="913003"/>
                  </a:lnTo>
                  <a:close/>
                </a:path>
                <a:path w="1426210" h="1499870">
                  <a:moveTo>
                    <a:pt x="8322" y="961263"/>
                  </a:moveTo>
                  <a:lnTo>
                    <a:pt x="1160" y="961263"/>
                  </a:lnTo>
                  <a:lnTo>
                    <a:pt x="1121" y="976502"/>
                  </a:lnTo>
                  <a:lnTo>
                    <a:pt x="8296" y="976502"/>
                  </a:lnTo>
                  <a:lnTo>
                    <a:pt x="8322" y="961263"/>
                  </a:lnTo>
                  <a:close/>
                </a:path>
                <a:path w="1426210" h="1499870">
                  <a:moveTo>
                    <a:pt x="1423565" y="961263"/>
                  </a:moveTo>
                  <a:lnTo>
                    <a:pt x="1417212" y="961263"/>
                  </a:lnTo>
                  <a:lnTo>
                    <a:pt x="1417172" y="976502"/>
                  </a:lnTo>
                  <a:lnTo>
                    <a:pt x="1423526" y="976502"/>
                  </a:lnTo>
                  <a:lnTo>
                    <a:pt x="1423565" y="961263"/>
                  </a:lnTo>
                  <a:close/>
                </a:path>
                <a:path w="1426210" h="1499870">
                  <a:moveTo>
                    <a:pt x="8296" y="976503"/>
                  </a:moveTo>
                  <a:lnTo>
                    <a:pt x="1121" y="976503"/>
                  </a:lnTo>
                  <a:lnTo>
                    <a:pt x="1056" y="1001902"/>
                  </a:lnTo>
                  <a:lnTo>
                    <a:pt x="8252" y="1001902"/>
                  </a:lnTo>
                  <a:lnTo>
                    <a:pt x="8296" y="976503"/>
                  </a:lnTo>
                  <a:close/>
                </a:path>
                <a:path w="1426210" h="1499870">
                  <a:moveTo>
                    <a:pt x="1423526" y="976503"/>
                  </a:moveTo>
                  <a:lnTo>
                    <a:pt x="1417172" y="976503"/>
                  </a:lnTo>
                  <a:lnTo>
                    <a:pt x="1417107" y="1001902"/>
                  </a:lnTo>
                  <a:lnTo>
                    <a:pt x="1423462" y="1001902"/>
                  </a:lnTo>
                  <a:lnTo>
                    <a:pt x="1423526" y="976503"/>
                  </a:lnTo>
                  <a:close/>
                </a:path>
                <a:path w="1426210" h="1499870">
                  <a:moveTo>
                    <a:pt x="8252" y="1001903"/>
                  </a:moveTo>
                  <a:lnTo>
                    <a:pt x="1056" y="1001903"/>
                  </a:lnTo>
                  <a:lnTo>
                    <a:pt x="1024" y="1014602"/>
                  </a:lnTo>
                  <a:lnTo>
                    <a:pt x="8231" y="1014602"/>
                  </a:lnTo>
                  <a:lnTo>
                    <a:pt x="8252" y="1001903"/>
                  </a:lnTo>
                  <a:close/>
                </a:path>
                <a:path w="1426210" h="1499870">
                  <a:moveTo>
                    <a:pt x="1423462" y="1001903"/>
                  </a:moveTo>
                  <a:lnTo>
                    <a:pt x="1417107" y="1001903"/>
                  </a:lnTo>
                  <a:lnTo>
                    <a:pt x="1417075" y="1014602"/>
                  </a:lnTo>
                  <a:lnTo>
                    <a:pt x="1423429" y="1014602"/>
                  </a:lnTo>
                  <a:lnTo>
                    <a:pt x="1423462" y="1001903"/>
                  </a:lnTo>
                  <a:close/>
                </a:path>
                <a:path w="1426210" h="1499870">
                  <a:moveTo>
                    <a:pt x="8231" y="1014603"/>
                  </a:moveTo>
                  <a:lnTo>
                    <a:pt x="1024" y="1014603"/>
                  </a:lnTo>
                  <a:lnTo>
                    <a:pt x="862" y="1078102"/>
                  </a:lnTo>
                  <a:lnTo>
                    <a:pt x="8122" y="1078102"/>
                  </a:lnTo>
                  <a:lnTo>
                    <a:pt x="8231" y="1014603"/>
                  </a:lnTo>
                  <a:close/>
                </a:path>
                <a:path w="1426210" h="1499870">
                  <a:moveTo>
                    <a:pt x="1423429" y="1014603"/>
                  </a:moveTo>
                  <a:lnTo>
                    <a:pt x="1417075" y="1014603"/>
                  </a:lnTo>
                  <a:lnTo>
                    <a:pt x="1416912" y="1078102"/>
                  </a:lnTo>
                  <a:lnTo>
                    <a:pt x="1423268" y="1078102"/>
                  </a:lnTo>
                  <a:lnTo>
                    <a:pt x="1423429" y="1014603"/>
                  </a:lnTo>
                  <a:close/>
                </a:path>
                <a:path w="1426210" h="1499870">
                  <a:moveTo>
                    <a:pt x="8122" y="1078103"/>
                  </a:moveTo>
                  <a:lnTo>
                    <a:pt x="862" y="1078103"/>
                  </a:lnTo>
                  <a:lnTo>
                    <a:pt x="782" y="1109852"/>
                  </a:lnTo>
                  <a:lnTo>
                    <a:pt x="8068" y="1109852"/>
                  </a:lnTo>
                  <a:lnTo>
                    <a:pt x="8122" y="1078103"/>
                  </a:lnTo>
                  <a:close/>
                </a:path>
                <a:path w="1426210" h="1499870">
                  <a:moveTo>
                    <a:pt x="1423268" y="1078103"/>
                  </a:moveTo>
                  <a:lnTo>
                    <a:pt x="1416912" y="1078103"/>
                  </a:lnTo>
                  <a:lnTo>
                    <a:pt x="1416830" y="1109852"/>
                  </a:lnTo>
                  <a:lnTo>
                    <a:pt x="1423187" y="1109852"/>
                  </a:lnTo>
                  <a:lnTo>
                    <a:pt x="1423268" y="1078103"/>
                  </a:lnTo>
                  <a:close/>
                </a:path>
                <a:path w="1426210" h="1499870">
                  <a:moveTo>
                    <a:pt x="8068" y="1109853"/>
                  </a:moveTo>
                  <a:lnTo>
                    <a:pt x="782" y="1109853"/>
                  </a:lnTo>
                  <a:lnTo>
                    <a:pt x="685" y="1147952"/>
                  </a:lnTo>
                  <a:lnTo>
                    <a:pt x="8003" y="1147952"/>
                  </a:lnTo>
                  <a:lnTo>
                    <a:pt x="8068" y="1109853"/>
                  </a:lnTo>
                  <a:close/>
                </a:path>
                <a:path w="1426210" h="1499870">
                  <a:moveTo>
                    <a:pt x="1423187" y="1109853"/>
                  </a:moveTo>
                  <a:lnTo>
                    <a:pt x="1416830" y="1109853"/>
                  </a:lnTo>
                  <a:lnTo>
                    <a:pt x="1416732" y="1147952"/>
                  </a:lnTo>
                  <a:lnTo>
                    <a:pt x="1423090" y="1147952"/>
                  </a:lnTo>
                  <a:lnTo>
                    <a:pt x="1423187" y="1109853"/>
                  </a:lnTo>
                  <a:close/>
                </a:path>
                <a:path w="1426210" h="1499870">
                  <a:moveTo>
                    <a:pt x="8003" y="1147953"/>
                  </a:moveTo>
                  <a:lnTo>
                    <a:pt x="685" y="1147953"/>
                  </a:lnTo>
                  <a:lnTo>
                    <a:pt x="668" y="1154302"/>
                  </a:lnTo>
                  <a:lnTo>
                    <a:pt x="7992" y="1154302"/>
                  </a:lnTo>
                  <a:lnTo>
                    <a:pt x="8003" y="1147953"/>
                  </a:lnTo>
                  <a:close/>
                </a:path>
                <a:path w="1426210" h="1499870">
                  <a:moveTo>
                    <a:pt x="1423090" y="1147953"/>
                  </a:moveTo>
                  <a:lnTo>
                    <a:pt x="1416732" y="1147953"/>
                  </a:lnTo>
                  <a:lnTo>
                    <a:pt x="1416716" y="1154302"/>
                  </a:lnTo>
                  <a:lnTo>
                    <a:pt x="1423074" y="1154302"/>
                  </a:lnTo>
                  <a:lnTo>
                    <a:pt x="1423090" y="1147953"/>
                  </a:lnTo>
                  <a:close/>
                </a:path>
                <a:path w="1426210" h="1499870">
                  <a:moveTo>
                    <a:pt x="7992" y="1154303"/>
                  </a:moveTo>
                  <a:lnTo>
                    <a:pt x="668" y="1154303"/>
                  </a:lnTo>
                  <a:lnTo>
                    <a:pt x="620" y="1173352"/>
                  </a:lnTo>
                  <a:lnTo>
                    <a:pt x="7959" y="1173352"/>
                  </a:lnTo>
                  <a:lnTo>
                    <a:pt x="7992" y="1154303"/>
                  </a:lnTo>
                  <a:close/>
                </a:path>
                <a:path w="1426210" h="1499870">
                  <a:moveTo>
                    <a:pt x="1423074" y="1154303"/>
                  </a:moveTo>
                  <a:lnTo>
                    <a:pt x="1416716" y="1154303"/>
                  </a:lnTo>
                  <a:lnTo>
                    <a:pt x="1416667" y="1173352"/>
                  </a:lnTo>
                  <a:lnTo>
                    <a:pt x="1423026" y="1173352"/>
                  </a:lnTo>
                  <a:lnTo>
                    <a:pt x="1423074" y="1154303"/>
                  </a:lnTo>
                  <a:close/>
                </a:path>
                <a:path w="1426210" h="1499870">
                  <a:moveTo>
                    <a:pt x="7959" y="1173353"/>
                  </a:moveTo>
                  <a:lnTo>
                    <a:pt x="620" y="1173353"/>
                  </a:lnTo>
                  <a:lnTo>
                    <a:pt x="604" y="1179702"/>
                  </a:lnTo>
                  <a:lnTo>
                    <a:pt x="7948" y="1179702"/>
                  </a:lnTo>
                  <a:lnTo>
                    <a:pt x="7959" y="1173353"/>
                  </a:lnTo>
                  <a:close/>
                </a:path>
                <a:path w="1426210" h="1499870">
                  <a:moveTo>
                    <a:pt x="1423026" y="1173353"/>
                  </a:moveTo>
                  <a:lnTo>
                    <a:pt x="1416667" y="1173353"/>
                  </a:lnTo>
                  <a:lnTo>
                    <a:pt x="1416651" y="1179702"/>
                  </a:lnTo>
                  <a:lnTo>
                    <a:pt x="1423010" y="1179702"/>
                  </a:lnTo>
                  <a:lnTo>
                    <a:pt x="1423026" y="1173353"/>
                  </a:lnTo>
                  <a:close/>
                </a:path>
                <a:path w="1426210" h="1499870">
                  <a:moveTo>
                    <a:pt x="7948" y="1179703"/>
                  </a:moveTo>
                  <a:lnTo>
                    <a:pt x="604" y="1179703"/>
                  </a:lnTo>
                  <a:lnTo>
                    <a:pt x="555" y="1198752"/>
                  </a:lnTo>
                  <a:lnTo>
                    <a:pt x="7916" y="1198752"/>
                  </a:lnTo>
                  <a:lnTo>
                    <a:pt x="7948" y="1179703"/>
                  </a:lnTo>
                  <a:close/>
                </a:path>
                <a:path w="1426210" h="1499870">
                  <a:moveTo>
                    <a:pt x="1423010" y="1179703"/>
                  </a:moveTo>
                  <a:lnTo>
                    <a:pt x="1416651" y="1179703"/>
                  </a:lnTo>
                  <a:lnTo>
                    <a:pt x="1416602" y="1198752"/>
                  </a:lnTo>
                  <a:lnTo>
                    <a:pt x="1422961" y="1198752"/>
                  </a:lnTo>
                  <a:lnTo>
                    <a:pt x="1423010" y="1179703"/>
                  </a:lnTo>
                  <a:close/>
                </a:path>
                <a:path w="1426210" h="1499870">
                  <a:moveTo>
                    <a:pt x="7916" y="1198753"/>
                  </a:moveTo>
                  <a:lnTo>
                    <a:pt x="555" y="1198753"/>
                  </a:lnTo>
                  <a:lnTo>
                    <a:pt x="539" y="1205102"/>
                  </a:lnTo>
                  <a:lnTo>
                    <a:pt x="7905" y="1205102"/>
                  </a:lnTo>
                  <a:lnTo>
                    <a:pt x="7916" y="1198753"/>
                  </a:lnTo>
                  <a:close/>
                </a:path>
                <a:path w="1426210" h="1499870">
                  <a:moveTo>
                    <a:pt x="1422961" y="1198753"/>
                  </a:moveTo>
                  <a:lnTo>
                    <a:pt x="1416602" y="1198753"/>
                  </a:lnTo>
                  <a:lnTo>
                    <a:pt x="1416586" y="1205102"/>
                  </a:lnTo>
                  <a:lnTo>
                    <a:pt x="1422945" y="1205102"/>
                  </a:lnTo>
                  <a:lnTo>
                    <a:pt x="1422961" y="1198753"/>
                  </a:lnTo>
                  <a:close/>
                </a:path>
                <a:path w="1426210" h="1499870">
                  <a:moveTo>
                    <a:pt x="7905" y="1205103"/>
                  </a:moveTo>
                  <a:lnTo>
                    <a:pt x="539" y="1205103"/>
                  </a:lnTo>
                  <a:lnTo>
                    <a:pt x="491" y="1224152"/>
                  </a:lnTo>
                  <a:lnTo>
                    <a:pt x="7872" y="1224152"/>
                  </a:lnTo>
                  <a:lnTo>
                    <a:pt x="7905" y="1205103"/>
                  </a:lnTo>
                  <a:close/>
                </a:path>
                <a:path w="1426210" h="1499870">
                  <a:moveTo>
                    <a:pt x="1422945" y="1205103"/>
                  </a:moveTo>
                  <a:lnTo>
                    <a:pt x="1416586" y="1205103"/>
                  </a:lnTo>
                  <a:lnTo>
                    <a:pt x="1416537" y="1224152"/>
                  </a:lnTo>
                  <a:lnTo>
                    <a:pt x="1422897" y="1224152"/>
                  </a:lnTo>
                  <a:lnTo>
                    <a:pt x="1422945" y="1205103"/>
                  </a:lnTo>
                  <a:close/>
                </a:path>
                <a:path w="1426210" h="1499870">
                  <a:moveTo>
                    <a:pt x="7872" y="1224153"/>
                  </a:moveTo>
                  <a:lnTo>
                    <a:pt x="491" y="1224153"/>
                  </a:lnTo>
                  <a:lnTo>
                    <a:pt x="426" y="1249552"/>
                  </a:lnTo>
                  <a:lnTo>
                    <a:pt x="7829" y="1249552"/>
                  </a:lnTo>
                  <a:lnTo>
                    <a:pt x="7872" y="1224153"/>
                  </a:lnTo>
                  <a:close/>
                </a:path>
                <a:path w="1426210" h="1499870">
                  <a:moveTo>
                    <a:pt x="1422897" y="1224153"/>
                  </a:moveTo>
                  <a:lnTo>
                    <a:pt x="1416537" y="1224153"/>
                  </a:lnTo>
                  <a:lnTo>
                    <a:pt x="1416472" y="1249552"/>
                  </a:lnTo>
                  <a:lnTo>
                    <a:pt x="1422832" y="1249552"/>
                  </a:lnTo>
                  <a:lnTo>
                    <a:pt x="1422897" y="1224153"/>
                  </a:lnTo>
                  <a:close/>
                </a:path>
                <a:path w="1426210" h="1499870">
                  <a:moveTo>
                    <a:pt x="7829" y="1249553"/>
                  </a:moveTo>
                  <a:lnTo>
                    <a:pt x="426" y="1249553"/>
                  </a:lnTo>
                  <a:lnTo>
                    <a:pt x="410" y="1255902"/>
                  </a:lnTo>
                  <a:lnTo>
                    <a:pt x="7818" y="1255902"/>
                  </a:lnTo>
                  <a:lnTo>
                    <a:pt x="7829" y="1249553"/>
                  </a:lnTo>
                  <a:close/>
                </a:path>
                <a:path w="1426210" h="1499870">
                  <a:moveTo>
                    <a:pt x="1422832" y="1249553"/>
                  </a:moveTo>
                  <a:lnTo>
                    <a:pt x="1416472" y="1249553"/>
                  </a:lnTo>
                  <a:lnTo>
                    <a:pt x="1416455" y="1255902"/>
                  </a:lnTo>
                  <a:lnTo>
                    <a:pt x="1422816" y="1255902"/>
                  </a:lnTo>
                  <a:lnTo>
                    <a:pt x="1422832" y="1249553"/>
                  </a:lnTo>
                  <a:close/>
                </a:path>
                <a:path w="1426210" h="1499870">
                  <a:moveTo>
                    <a:pt x="7818" y="1255903"/>
                  </a:moveTo>
                  <a:lnTo>
                    <a:pt x="410" y="1255903"/>
                  </a:lnTo>
                  <a:lnTo>
                    <a:pt x="394" y="1262252"/>
                  </a:lnTo>
                  <a:lnTo>
                    <a:pt x="7807" y="1262252"/>
                  </a:lnTo>
                  <a:lnTo>
                    <a:pt x="7818" y="1255903"/>
                  </a:lnTo>
                  <a:close/>
                </a:path>
                <a:path w="1426210" h="1499870">
                  <a:moveTo>
                    <a:pt x="1422816" y="1255903"/>
                  </a:moveTo>
                  <a:lnTo>
                    <a:pt x="1416455" y="1255903"/>
                  </a:lnTo>
                  <a:lnTo>
                    <a:pt x="1416439" y="1262252"/>
                  </a:lnTo>
                  <a:lnTo>
                    <a:pt x="1422800" y="1262252"/>
                  </a:lnTo>
                  <a:lnTo>
                    <a:pt x="1422816" y="1255903"/>
                  </a:lnTo>
                  <a:close/>
                </a:path>
                <a:path w="1426210" h="1499870">
                  <a:moveTo>
                    <a:pt x="7807" y="1262253"/>
                  </a:moveTo>
                  <a:lnTo>
                    <a:pt x="394" y="1262253"/>
                  </a:lnTo>
                  <a:lnTo>
                    <a:pt x="281" y="1306702"/>
                  </a:lnTo>
                  <a:lnTo>
                    <a:pt x="7731" y="1306702"/>
                  </a:lnTo>
                  <a:lnTo>
                    <a:pt x="7807" y="1262253"/>
                  </a:lnTo>
                  <a:close/>
                </a:path>
                <a:path w="1426210" h="1499870">
                  <a:moveTo>
                    <a:pt x="1422800" y="1262253"/>
                  </a:moveTo>
                  <a:lnTo>
                    <a:pt x="1416439" y="1262253"/>
                  </a:lnTo>
                  <a:lnTo>
                    <a:pt x="1416325" y="1306702"/>
                  </a:lnTo>
                  <a:lnTo>
                    <a:pt x="1422687" y="1306702"/>
                  </a:lnTo>
                  <a:lnTo>
                    <a:pt x="1422800" y="1262253"/>
                  </a:lnTo>
                  <a:close/>
                </a:path>
                <a:path w="1426210" h="1499870">
                  <a:moveTo>
                    <a:pt x="7731" y="1306703"/>
                  </a:moveTo>
                  <a:lnTo>
                    <a:pt x="281" y="1306703"/>
                  </a:lnTo>
                  <a:lnTo>
                    <a:pt x="248" y="1319402"/>
                  </a:lnTo>
                  <a:lnTo>
                    <a:pt x="7709" y="1319402"/>
                  </a:lnTo>
                  <a:lnTo>
                    <a:pt x="7731" y="1306703"/>
                  </a:lnTo>
                  <a:close/>
                </a:path>
                <a:path w="1426210" h="1499870">
                  <a:moveTo>
                    <a:pt x="1422687" y="1306703"/>
                  </a:moveTo>
                  <a:lnTo>
                    <a:pt x="1416325" y="1306703"/>
                  </a:lnTo>
                  <a:lnTo>
                    <a:pt x="1416292" y="1319402"/>
                  </a:lnTo>
                  <a:lnTo>
                    <a:pt x="1422654" y="1319402"/>
                  </a:lnTo>
                  <a:lnTo>
                    <a:pt x="1422687" y="1306703"/>
                  </a:lnTo>
                  <a:close/>
                </a:path>
                <a:path w="1426210" h="1499870">
                  <a:moveTo>
                    <a:pt x="7709" y="1319403"/>
                  </a:moveTo>
                  <a:lnTo>
                    <a:pt x="248" y="1319403"/>
                  </a:lnTo>
                  <a:lnTo>
                    <a:pt x="216" y="1332102"/>
                  </a:lnTo>
                  <a:lnTo>
                    <a:pt x="7688" y="1332102"/>
                  </a:lnTo>
                  <a:lnTo>
                    <a:pt x="7709" y="1319403"/>
                  </a:lnTo>
                  <a:close/>
                </a:path>
                <a:path w="1426210" h="1499870">
                  <a:moveTo>
                    <a:pt x="1422654" y="1319403"/>
                  </a:moveTo>
                  <a:lnTo>
                    <a:pt x="1416292" y="1319403"/>
                  </a:lnTo>
                  <a:lnTo>
                    <a:pt x="1416260" y="1332102"/>
                  </a:lnTo>
                  <a:lnTo>
                    <a:pt x="1422622" y="1332102"/>
                  </a:lnTo>
                  <a:lnTo>
                    <a:pt x="1422654" y="1319403"/>
                  </a:lnTo>
                  <a:close/>
                </a:path>
                <a:path w="1426210" h="1499870">
                  <a:moveTo>
                    <a:pt x="7688" y="1332103"/>
                  </a:moveTo>
                  <a:lnTo>
                    <a:pt x="216" y="1332103"/>
                  </a:lnTo>
                  <a:lnTo>
                    <a:pt x="184" y="1344802"/>
                  </a:lnTo>
                  <a:lnTo>
                    <a:pt x="7666" y="1344802"/>
                  </a:lnTo>
                  <a:lnTo>
                    <a:pt x="7688" y="1332103"/>
                  </a:lnTo>
                  <a:close/>
                </a:path>
                <a:path w="1426210" h="1499870">
                  <a:moveTo>
                    <a:pt x="1422622" y="1332103"/>
                  </a:moveTo>
                  <a:lnTo>
                    <a:pt x="1416260" y="1332103"/>
                  </a:lnTo>
                  <a:lnTo>
                    <a:pt x="1416227" y="1344802"/>
                  </a:lnTo>
                  <a:lnTo>
                    <a:pt x="1422590" y="1344802"/>
                  </a:lnTo>
                  <a:lnTo>
                    <a:pt x="1422622" y="1332103"/>
                  </a:lnTo>
                  <a:close/>
                </a:path>
                <a:path w="1426210" h="1499870">
                  <a:moveTo>
                    <a:pt x="7666" y="1344803"/>
                  </a:moveTo>
                  <a:lnTo>
                    <a:pt x="184" y="1344803"/>
                  </a:lnTo>
                  <a:lnTo>
                    <a:pt x="151" y="1357502"/>
                  </a:lnTo>
                  <a:lnTo>
                    <a:pt x="7644" y="1357502"/>
                  </a:lnTo>
                  <a:lnTo>
                    <a:pt x="7666" y="1344803"/>
                  </a:lnTo>
                  <a:close/>
                </a:path>
                <a:path w="1426210" h="1499870">
                  <a:moveTo>
                    <a:pt x="1422590" y="1344803"/>
                  </a:moveTo>
                  <a:lnTo>
                    <a:pt x="1416227" y="1344803"/>
                  </a:lnTo>
                  <a:lnTo>
                    <a:pt x="1416195" y="1357502"/>
                  </a:lnTo>
                  <a:lnTo>
                    <a:pt x="1422558" y="1357502"/>
                  </a:lnTo>
                  <a:lnTo>
                    <a:pt x="1422590" y="1344803"/>
                  </a:lnTo>
                  <a:close/>
                </a:path>
                <a:path w="1426210" h="1499870">
                  <a:moveTo>
                    <a:pt x="7644" y="1357503"/>
                  </a:moveTo>
                  <a:lnTo>
                    <a:pt x="151" y="1357503"/>
                  </a:lnTo>
                  <a:lnTo>
                    <a:pt x="119" y="1370202"/>
                  </a:lnTo>
                  <a:lnTo>
                    <a:pt x="7622" y="1370202"/>
                  </a:lnTo>
                  <a:lnTo>
                    <a:pt x="7644" y="1357503"/>
                  </a:lnTo>
                  <a:close/>
                </a:path>
                <a:path w="1426210" h="1499870">
                  <a:moveTo>
                    <a:pt x="1422558" y="1357503"/>
                  </a:moveTo>
                  <a:lnTo>
                    <a:pt x="1416195" y="1357503"/>
                  </a:lnTo>
                  <a:lnTo>
                    <a:pt x="1416162" y="1370202"/>
                  </a:lnTo>
                  <a:lnTo>
                    <a:pt x="1422525" y="1370202"/>
                  </a:lnTo>
                  <a:lnTo>
                    <a:pt x="1422558" y="1357503"/>
                  </a:lnTo>
                  <a:close/>
                </a:path>
                <a:path w="1426210" h="1499870">
                  <a:moveTo>
                    <a:pt x="7622" y="1370203"/>
                  </a:moveTo>
                  <a:lnTo>
                    <a:pt x="119" y="1370203"/>
                  </a:lnTo>
                  <a:lnTo>
                    <a:pt x="87" y="1382902"/>
                  </a:lnTo>
                  <a:lnTo>
                    <a:pt x="7601" y="1382902"/>
                  </a:lnTo>
                  <a:lnTo>
                    <a:pt x="7622" y="1370203"/>
                  </a:lnTo>
                  <a:close/>
                </a:path>
                <a:path w="1426210" h="1499870">
                  <a:moveTo>
                    <a:pt x="1422525" y="1370203"/>
                  </a:moveTo>
                  <a:lnTo>
                    <a:pt x="1416162" y="1370203"/>
                  </a:lnTo>
                  <a:lnTo>
                    <a:pt x="1416129" y="1382902"/>
                  </a:lnTo>
                  <a:lnTo>
                    <a:pt x="1422493" y="1382902"/>
                  </a:lnTo>
                  <a:lnTo>
                    <a:pt x="1422525" y="1370203"/>
                  </a:lnTo>
                  <a:close/>
                </a:path>
                <a:path w="1426210" h="1499870">
                  <a:moveTo>
                    <a:pt x="7601" y="1382903"/>
                  </a:moveTo>
                  <a:lnTo>
                    <a:pt x="87" y="1382903"/>
                  </a:lnTo>
                  <a:lnTo>
                    <a:pt x="71" y="1389252"/>
                  </a:lnTo>
                  <a:lnTo>
                    <a:pt x="7590" y="1389252"/>
                  </a:lnTo>
                  <a:lnTo>
                    <a:pt x="7601" y="1382903"/>
                  </a:lnTo>
                  <a:close/>
                </a:path>
                <a:path w="1426210" h="1499870">
                  <a:moveTo>
                    <a:pt x="1422493" y="1382903"/>
                  </a:moveTo>
                  <a:lnTo>
                    <a:pt x="1416129" y="1382903"/>
                  </a:lnTo>
                  <a:lnTo>
                    <a:pt x="1416113" y="1389252"/>
                  </a:lnTo>
                  <a:lnTo>
                    <a:pt x="1422477" y="1389252"/>
                  </a:lnTo>
                  <a:lnTo>
                    <a:pt x="1422493" y="1382903"/>
                  </a:lnTo>
                  <a:close/>
                </a:path>
                <a:path w="1426210" h="1499870">
                  <a:moveTo>
                    <a:pt x="1422477" y="1389379"/>
                  </a:moveTo>
                  <a:lnTo>
                    <a:pt x="1416113" y="1389379"/>
                  </a:lnTo>
                  <a:lnTo>
                    <a:pt x="1416012" y="1428750"/>
                  </a:lnTo>
                  <a:lnTo>
                    <a:pt x="1417116" y="1428750"/>
                  </a:lnTo>
                  <a:lnTo>
                    <a:pt x="1417116" y="1427352"/>
                  </a:lnTo>
                  <a:lnTo>
                    <a:pt x="1418386" y="1427352"/>
                  </a:lnTo>
                  <a:lnTo>
                    <a:pt x="1418386" y="1426210"/>
                  </a:lnTo>
                  <a:lnTo>
                    <a:pt x="1419656" y="1426210"/>
                  </a:lnTo>
                  <a:lnTo>
                    <a:pt x="1419656" y="1424939"/>
                  </a:lnTo>
                  <a:lnTo>
                    <a:pt x="1420926" y="1424939"/>
                  </a:lnTo>
                  <a:lnTo>
                    <a:pt x="1420926" y="1423669"/>
                  </a:lnTo>
                  <a:lnTo>
                    <a:pt x="1422196" y="1423669"/>
                  </a:lnTo>
                  <a:lnTo>
                    <a:pt x="1422196" y="1422400"/>
                  </a:lnTo>
                  <a:lnTo>
                    <a:pt x="1422393" y="1422400"/>
                  </a:lnTo>
                  <a:lnTo>
                    <a:pt x="1422477" y="1389379"/>
                  </a:lnTo>
                  <a:close/>
                </a:path>
                <a:path w="1426210" h="1499870">
                  <a:moveTo>
                    <a:pt x="7590" y="1389379"/>
                  </a:moveTo>
                  <a:lnTo>
                    <a:pt x="71" y="1389379"/>
                  </a:lnTo>
                  <a:lnTo>
                    <a:pt x="0" y="1417319"/>
                  </a:lnTo>
                  <a:lnTo>
                    <a:pt x="1066" y="1417319"/>
                  </a:lnTo>
                  <a:lnTo>
                    <a:pt x="1066" y="1418589"/>
                  </a:lnTo>
                  <a:lnTo>
                    <a:pt x="2336" y="1418589"/>
                  </a:lnTo>
                  <a:lnTo>
                    <a:pt x="2336" y="1419860"/>
                  </a:lnTo>
                  <a:lnTo>
                    <a:pt x="3606" y="1419860"/>
                  </a:lnTo>
                  <a:lnTo>
                    <a:pt x="3606" y="1422400"/>
                  </a:lnTo>
                  <a:lnTo>
                    <a:pt x="4876" y="1422400"/>
                  </a:lnTo>
                  <a:lnTo>
                    <a:pt x="4876" y="1423669"/>
                  </a:lnTo>
                  <a:lnTo>
                    <a:pt x="6146" y="1423669"/>
                  </a:lnTo>
                  <a:lnTo>
                    <a:pt x="6146" y="1424939"/>
                  </a:lnTo>
                  <a:lnTo>
                    <a:pt x="7416" y="1424939"/>
                  </a:lnTo>
                  <a:lnTo>
                    <a:pt x="7416" y="1426210"/>
                  </a:lnTo>
                  <a:lnTo>
                    <a:pt x="7590" y="1389379"/>
                  </a:lnTo>
                  <a:close/>
                </a:path>
                <a:path w="1426210" h="1499870">
                  <a:moveTo>
                    <a:pt x="1347266" y="1497320"/>
                  </a:moveTo>
                  <a:lnTo>
                    <a:pt x="79806" y="1497320"/>
                  </a:lnTo>
                  <a:lnTo>
                    <a:pt x="1345996" y="1499606"/>
                  </a:lnTo>
                  <a:lnTo>
                    <a:pt x="1345996" y="1498590"/>
                  </a:lnTo>
                  <a:lnTo>
                    <a:pt x="1347266" y="1498590"/>
                  </a:lnTo>
                  <a:lnTo>
                    <a:pt x="1347266" y="1497320"/>
                  </a:lnTo>
                  <a:close/>
                </a:path>
                <a:path w="1426210" h="1499870">
                  <a:moveTo>
                    <a:pt x="1348536" y="1496050"/>
                  </a:moveTo>
                  <a:lnTo>
                    <a:pt x="78536" y="1496050"/>
                  </a:lnTo>
                  <a:lnTo>
                    <a:pt x="78536" y="1497320"/>
                  </a:lnTo>
                  <a:lnTo>
                    <a:pt x="1348536" y="1497320"/>
                  </a:lnTo>
                  <a:lnTo>
                    <a:pt x="1348536" y="1496050"/>
                  </a:lnTo>
                  <a:close/>
                </a:path>
                <a:path w="1426210" h="1499870">
                  <a:moveTo>
                    <a:pt x="1351076" y="1494780"/>
                  </a:moveTo>
                  <a:lnTo>
                    <a:pt x="77266" y="1494780"/>
                  </a:lnTo>
                  <a:lnTo>
                    <a:pt x="77266" y="1496050"/>
                  </a:lnTo>
                  <a:lnTo>
                    <a:pt x="1351076" y="1496050"/>
                  </a:lnTo>
                  <a:lnTo>
                    <a:pt x="1351076" y="1494780"/>
                  </a:lnTo>
                  <a:close/>
                </a:path>
                <a:path w="1426210" h="1499870">
                  <a:moveTo>
                    <a:pt x="1352346" y="1493510"/>
                  </a:moveTo>
                  <a:lnTo>
                    <a:pt x="74726" y="1493510"/>
                  </a:lnTo>
                  <a:lnTo>
                    <a:pt x="74726" y="1494780"/>
                  </a:lnTo>
                  <a:lnTo>
                    <a:pt x="1352346" y="1494780"/>
                  </a:lnTo>
                  <a:lnTo>
                    <a:pt x="1352346" y="1493510"/>
                  </a:lnTo>
                  <a:close/>
                </a:path>
                <a:path w="1426210" h="1499870">
                  <a:moveTo>
                    <a:pt x="72186" y="1490970"/>
                  </a:moveTo>
                  <a:lnTo>
                    <a:pt x="72186" y="1492240"/>
                  </a:lnTo>
                  <a:lnTo>
                    <a:pt x="73456" y="1492240"/>
                  </a:lnTo>
                  <a:lnTo>
                    <a:pt x="73456" y="1493510"/>
                  </a:lnTo>
                  <a:lnTo>
                    <a:pt x="1353616" y="1493510"/>
                  </a:lnTo>
                  <a:lnTo>
                    <a:pt x="72186" y="1490970"/>
                  </a:lnTo>
                  <a:close/>
                </a:path>
              </a:pathLst>
            </a:custGeom>
            <a:solidFill>
              <a:srgbClr val="726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056490" y="1009777"/>
              <a:ext cx="1412240" cy="1487170"/>
            </a:xfrm>
            <a:custGeom>
              <a:avLst/>
              <a:gdLst/>
              <a:ahLst/>
              <a:cxnLst/>
              <a:rect l="l" t="t" r="r" b="b"/>
              <a:pathLst>
                <a:path w="1412239" h="1487170">
                  <a:moveTo>
                    <a:pt x="8654" y="78613"/>
                  </a:moveTo>
                  <a:lnTo>
                    <a:pt x="2294" y="78613"/>
                  </a:lnTo>
                  <a:lnTo>
                    <a:pt x="2292" y="79883"/>
                  </a:lnTo>
                  <a:lnTo>
                    <a:pt x="8652" y="79883"/>
                  </a:lnTo>
                  <a:lnTo>
                    <a:pt x="8654" y="78613"/>
                  </a:lnTo>
                  <a:close/>
                </a:path>
                <a:path w="1412239" h="1487170">
                  <a:moveTo>
                    <a:pt x="1411933" y="78613"/>
                  </a:moveTo>
                  <a:lnTo>
                    <a:pt x="1404388" y="78613"/>
                  </a:lnTo>
                  <a:lnTo>
                    <a:pt x="1404386" y="79883"/>
                  </a:lnTo>
                  <a:lnTo>
                    <a:pt x="1411930" y="79883"/>
                  </a:lnTo>
                  <a:lnTo>
                    <a:pt x="1411933" y="78613"/>
                  </a:lnTo>
                  <a:close/>
                </a:path>
                <a:path w="1412239" h="1487170">
                  <a:moveTo>
                    <a:pt x="8660" y="74803"/>
                  </a:moveTo>
                  <a:lnTo>
                    <a:pt x="2300" y="74803"/>
                  </a:lnTo>
                  <a:lnTo>
                    <a:pt x="2296" y="77343"/>
                  </a:lnTo>
                  <a:lnTo>
                    <a:pt x="8656" y="77343"/>
                  </a:lnTo>
                  <a:lnTo>
                    <a:pt x="8660" y="74803"/>
                  </a:lnTo>
                  <a:close/>
                </a:path>
                <a:path w="1412239" h="1487170">
                  <a:moveTo>
                    <a:pt x="1411943" y="74803"/>
                  </a:moveTo>
                  <a:lnTo>
                    <a:pt x="1404395" y="74803"/>
                  </a:lnTo>
                  <a:lnTo>
                    <a:pt x="1404390" y="77343"/>
                  </a:lnTo>
                  <a:lnTo>
                    <a:pt x="1411936" y="77343"/>
                  </a:lnTo>
                  <a:lnTo>
                    <a:pt x="1411943" y="74803"/>
                  </a:lnTo>
                  <a:close/>
                </a:path>
                <a:path w="1412239" h="1487170">
                  <a:moveTo>
                    <a:pt x="8671" y="68580"/>
                  </a:moveTo>
                  <a:lnTo>
                    <a:pt x="2311" y="68580"/>
                  </a:lnTo>
                  <a:lnTo>
                    <a:pt x="2303" y="73533"/>
                  </a:lnTo>
                  <a:lnTo>
                    <a:pt x="8663" y="73533"/>
                  </a:lnTo>
                  <a:lnTo>
                    <a:pt x="8671" y="68580"/>
                  </a:lnTo>
                  <a:close/>
                </a:path>
                <a:path w="1412239" h="1487170">
                  <a:moveTo>
                    <a:pt x="1411962" y="67183"/>
                  </a:moveTo>
                  <a:lnTo>
                    <a:pt x="1410859" y="67183"/>
                  </a:lnTo>
                  <a:lnTo>
                    <a:pt x="1410859" y="68580"/>
                  </a:lnTo>
                  <a:lnTo>
                    <a:pt x="1404406" y="68580"/>
                  </a:lnTo>
                  <a:lnTo>
                    <a:pt x="1404397" y="73533"/>
                  </a:lnTo>
                  <a:lnTo>
                    <a:pt x="1411946" y="73533"/>
                  </a:lnTo>
                  <a:lnTo>
                    <a:pt x="1411962" y="67183"/>
                  </a:lnTo>
                  <a:close/>
                </a:path>
                <a:path w="1412239" h="1487170">
                  <a:moveTo>
                    <a:pt x="3699" y="64770"/>
                  </a:moveTo>
                  <a:lnTo>
                    <a:pt x="2429" y="64770"/>
                  </a:lnTo>
                  <a:lnTo>
                    <a:pt x="2429" y="67183"/>
                  </a:lnTo>
                  <a:lnTo>
                    <a:pt x="8673" y="67183"/>
                  </a:lnTo>
                  <a:lnTo>
                    <a:pt x="8676" y="66040"/>
                  </a:lnTo>
                  <a:lnTo>
                    <a:pt x="3699" y="66040"/>
                  </a:lnTo>
                  <a:lnTo>
                    <a:pt x="3699" y="64770"/>
                  </a:lnTo>
                  <a:close/>
                </a:path>
                <a:path w="1412239" h="1487170">
                  <a:moveTo>
                    <a:pt x="1409589" y="64770"/>
                  </a:moveTo>
                  <a:lnTo>
                    <a:pt x="1408319" y="64770"/>
                  </a:lnTo>
                  <a:lnTo>
                    <a:pt x="1408319" y="66040"/>
                  </a:lnTo>
                  <a:lnTo>
                    <a:pt x="1404410" y="66040"/>
                  </a:lnTo>
                  <a:lnTo>
                    <a:pt x="1404408" y="67183"/>
                  </a:lnTo>
                  <a:lnTo>
                    <a:pt x="1409589" y="67183"/>
                  </a:lnTo>
                  <a:lnTo>
                    <a:pt x="1409589" y="64770"/>
                  </a:lnTo>
                  <a:close/>
                </a:path>
                <a:path w="1412239" h="1487170">
                  <a:moveTo>
                    <a:pt x="8689" y="58420"/>
                  </a:moveTo>
                  <a:lnTo>
                    <a:pt x="7509" y="58420"/>
                  </a:lnTo>
                  <a:lnTo>
                    <a:pt x="7509" y="60833"/>
                  </a:lnTo>
                  <a:lnTo>
                    <a:pt x="6239" y="60833"/>
                  </a:lnTo>
                  <a:lnTo>
                    <a:pt x="6239" y="62230"/>
                  </a:lnTo>
                  <a:lnTo>
                    <a:pt x="4969" y="62230"/>
                  </a:lnTo>
                  <a:lnTo>
                    <a:pt x="4969" y="64770"/>
                  </a:lnTo>
                  <a:lnTo>
                    <a:pt x="8678" y="64770"/>
                  </a:lnTo>
                  <a:lnTo>
                    <a:pt x="8689" y="58420"/>
                  </a:lnTo>
                  <a:close/>
                </a:path>
                <a:path w="1412239" h="1487170">
                  <a:moveTo>
                    <a:pt x="1405779" y="60833"/>
                  </a:moveTo>
                  <a:lnTo>
                    <a:pt x="1404419" y="60833"/>
                  </a:lnTo>
                  <a:lnTo>
                    <a:pt x="1404412" y="64770"/>
                  </a:lnTo>
                  <a:lnTo>
                    <a:pt x="1407049" y="64770"/>
                  </a:lnTo>
                  <a:lnTo>
                    <a:pt x="1407049" y="62230"/>
                  </a:lnTo>
                  <a:lnTo>
                    <a:pt x="1405779" y="62230"/>
                  </a:lnTo>
                  <a:lnTo>
                    <a:pt x="1405779" y="60833"/>
                  </a:lnTo>
                  <a:close/>
                </a:path>
                <a:path w="1412239" h="1487170">
                  <a:moveTo>
                    <a:pt x="1404509" y="58420"/>
                  </a:moveTo>
                  <a:lnTo>
                    <a:pt x="1404419" y="60833"/>
                  </a:lnTo>
                  <a:lnTo>
                    <a:pt x="1404509" y="58420"/>
                  </a:lnTo>
                  <a:close/>
                </a:path>
                <a:path w="1412239" h="1487170">
                  <a:moveTo>
                    <a:pt x="1354979" y="7620"/>
                  </a:moveTo>
                  <a:lnTo>
                    <a:pt x="1353709" y="7620"/>
                  </a:lnTo>
                  <a:lnTo>
                    <a:pt x="1353709" y="8762"/>
                  </a:lnTo>
                  <a:lnTo>
                    <a:pt x="1354979" y="8762"/>
                  </a:lnTo>
                  <a:lnTo>
                    <a:pt x="1354979" y="7620"/>
                  </a:lnTo>
                  <a:close/>
                </a:path>
                <a:path w="1412239" h="1487170">
                  <a:moveTo>
                    <a:pt x="1351169" y="5080"/>
                  </a:moveTo>
                  <a:lnTo>
                    <a:pt x="59579" y="5080"/>
                  </a:lnTo>
                  <a:lnTo>
                    <a:pt x="59579" y="6350"/>
                  </a:lnTo>
                  <a:lnTo>
                    <a:pt x="706644" y="7620"/>
                  </a:lnTo>
                  <a:lnTo>
                    <a:pt x="1351169" y="7620"/>
                  </a:lnTo>
                  <a:lnTo>
                    <a:pt x="1351169" y="5080"/>
                  </a:lnTo>
                  <a:close/>
                </a:path>
                <a:path w="1412239" h="1487170">
                  <a:moveTo>
                    <a:pt x="63389" y="3683"/>
                  </a:moveTo>
                  <a:lnTo>
                    <a:pt x="62119" y="3683"/>
                  </a:lnTo>
                  <a:lnTo>
                    <a:pt x="62119" y="5080"/>
                  </a:lnTo>
                  <a:lnTo>
                    <a:pt x="63389" y="5080"/>
                  </a:lnTo>
                  <a:lnTo>
                    <a:pt x="63389" y="3683"/>
                  </a:lnTo>
                  <a:close/>
                </a:path>
                <a:path w="1412239" h="1487170">
                  <a:moveTo>
                    <a:pt x="1349899" y="3683"/>
                  </a:moveTo>
                  <a:lnTo>
                    <a:pt x="1348629" y="3683"/>
                  </a:lnTo>
                  <a:lnTo>
                    <a:pt x="1348629" y="5080"/>
                  </a:lnTo>
                  <a:lnTo>
                    <a:pt x="1349899" y="5080"/>
                  </a:lnTo>
                  <a:lnTo>
                    <a:pt x="1349899" y="3683"/>
                  </a:lnTo>
                  <a:close/>
                </a:path>
                <a:path w="1412239" h="1487170">
                  <a:moveTo>
                    <a:pt x="65929" y="1270"/>
                  </a:moveTo>
                  <a:lnTo>
                    <a:pt x="64659" y="1270"/>
                  </a:lnTo>
                  <a:lnTo>
                    <a:pt x="64659" y="3683"/>
                  </a:lnTo>
                  <a:lnTo>
                    <a:pt x="1347359" y="3683"/>
                  </a:lnTo>
                  <a:lnTo>
                    <a:pt x="1347359" y="2540"/>
                  </a:lnTo>
                  <a:lnTo>
                    <a:pt x="65929" y="2540"/>
                  </a:lnTo>
                  <a:lnTo>
                    <a:pt x="65929" y="1270"/>
                  </a:lnTo>
                  <a:close/>
                </a:path>
                <a:path w="1412239" h="1487170">
                  <a:moveTo>
                    <a:pt x="1347359" y="2412"/>
                  </a:moveTo>
                  <a:lnTo>
                    <a:pt x="1346089" y="2412"/>
                  </a:lnTo>
                  <a:lnTo>
                    <a:pt x="1346089" y="2540"/>
                  </a:lnTo>
                  <a:lnTo>
                    <a:pt x="1347359" y="2540"/>
                  </a:lnTo>
                  <a:lnTo>
                    <a:pt x="1347359" y="2412"/>
                  </a:lnTo>
                  <a:close/>
                </a:path>
                <a:path w="1412239" h="1487170">
                  <a:moveTo>
                    <a:pt x="67199" y="0"/>
                  </a:moveTo>
                  <a:lnTo>
                    <a:pt x="67199" y="1270"/>
                  </a:lnTo>
                  <a:lnTo>
                    <a:pt x="707279" y="1270"/>
                  </a:lnTo>
                  <a:lnTo>
                    <a:pt x="67199" y="0"/>
                  </a:lnTo>
                  <a:close/>
                </a:path>
                <a:path w="1412239" h="1487170">
                  <a:moveTo>
                    <a:pt x="8480" y="179070"/>
                  </a:moveTo>
                  <a:lnTo>
                    <a:pt x="2122" y="179070"/>
                  </a:lnTo>
                  <a:lnTo>
                    <a:pt x="2105" y="189103"/>
                  </a:lnTo>
                  <a:lnTo>
                    <a:pt x="8463" y="189103"/>
                  </a:lnTo>
                  <a:lnTo>
                    <a:pt x="8480" y="179070"/>
                  </a:lnTo>
                  <a:close/>
                </a:path>
                <a:path w="1412239" h="1487170">
                  <a:moveTo>
                    <a:pt x="1411675" y="179070"/>
                  </a:moveTo>
                  <a:lnTo>
                    <a:pt x="1404215" y="179070"/>
                  </a:lnTo>
                  <a:lnTo>
                    <a:pt x="1404197" y="189103"/>
                  </a:lnTo>
                  <a:lnTo>
                    <a:pt x="1411650" y="189103"/>
                  </a:lnTo>
                  <a:lnTo>
                    <a:pt x="1411675" y="179070"/>
                  </a:lnTo>
                  <a:close/>
                </a:path>
                <a:path w="1412239" h="1487170">
                  <a:moveTo>
                    <a:pt x="8487" y="175260"/>
                  </a:moveTo>
                  <a:lnTo>
                    <a:pt x="2129" y="175260"/>
                  </a:lnTo>
                  <a:lnTo>
                    <a:pt x="2122" y="178943"/>
                  </a:lnTo>
                  <a:lnTo>
                    <a:pt x="8481" y="178943"/>
                  </a:lnTo>
                  <a:lnTo>
                    <a:pt x="8487" y="175260"/>
                  </a:lnTo>
                  <a:close/>
                </a:path>
                <a:path w="1412239" h="1487170">
                  <a:moveTo>
                    <a:pt x="1411685" y="175260"/>
                  </a:moveTo>
                  <a:lnTo>
                    <a:pt x="1404221" y="175260"/>
                  </a:lnTo>
                  <a:lnTo>
                    <a:pt x="1404215" y="178943"/>
                  </a:lnTo>
                  <a:lnTo>
                    <a:pt x="1411676" y="178943"/>
                  </a:lnTo>
                  <a:lnTo>
                    <a:pt x="1411685" y="175260"/>
                  </a:lnTo>
                  <a:close/>
                </a:path>
                <a:path w="1412239" h="1487170">
                  <a:moveTo>
                    <a:pt x="8502" y="166370"/>
                  </a:moveTo>
                  <a:lnTo>
                    <a:pt x="2144" y="166370"/>
                  </a:lnTo>
                  <a:lnTo>
                    <a:pt x="2129" y="175133"/>
                  </a:lnTo>
                  <a:lnTo>
                    <a:pt x="8487" y="175133"/>
                  </a:lnTo>
                  <a:lnTo>
                    <a:pt x="8502" y="166370"/>
                  </a:lnTo>
                  <a:close/>
                </a:path>
                <a:path w="1412239" h="1487170">
                  <a:moveTo>
                    <a:pt x="1411708" y="166370"/>
                  </a:moveTo>
                  <a:lnTo>
                    <a:pt x="1404236" y="166370"/>
                  </a:lnTo>
                  <a:lnTo>
                    <a:pt x="1404221" y="175133"/>
                  </a:lnTo>
                  <a:lnTo>
                    <a:pt x="1411685" y="175133"/>
                  </a:lnTo>
                  <a:lnTo>
                    <a:pt x="1411708" y="166370"/>
                  </a:lnTo>
                  <a:close/>
                </a:path>
                <a:path w="1412239" h="1487170">
                  <a:moveTo>
                    <a:pt x="8509" y="162560"/>
                  </a:moveTo>
                  <a:lnTo>
                    <a:pt x="2150" y="162560"/>
                  </a:lnTo>
                  <a:lnTo>
                    <a:pt x="2144" y="166243"/>
                  </a:lnTo>
                  <a:lnTo>
                    <a:pt x="8503" y="166243"/>
                  </a:lnTo>
                  <a:lnTo>
                    <a:pt x="8509" y="162560"/>
                  </a:lnTo>
                  <a:close/>
                </a:path>
                <a:path w="1412239" h="1487170">
                  <a:moveTo>
                    <a:pt x="1411718" y="162560"/>
                  </a:moveTo>
                  <a:lnTo>
                    <a:pt x="1404243" y="162560"/>
                  </a:lnTo>
                  <a:lnTo>
                    <a:pt x="1404237" y="166243"/>
                  </a:lnTo>
                  <a:lnTo>
                    <a:pt x="1411708" y="166243"/>
                  </a:lnTo>
                  <a:lnTo>
                    <a:pt x="1411718" y="162560"/>
                  </a:lnTo>
                  <a:close/>
                </a:path>
                <a:path w="1412239" h="1487170">
                  <a:moveTo>
                    <a:pt x="8524" y="153670"/>
                  </a:moveTo>
                  <a:lnTo>
                    <a:pt x="2166" y="153670"/>
                  </a:lnTo>
                  <a:lnTo>
                    <a:pt x="2151" y="162433"/>
                  </a:lnTo>
                  <a:lnTo>
                    <a:pt x="8509" y="162433"/>
                  </a:lnTo>
                  <a:lnTo>
                    <a:pt x="8524" y="153670"/>
                  </a:lnTo>
                  <a:close/>
                </a:path>
                <a:path w="1412239" h="1487170">
                  <a:moveTo>
                    <a:pt x="1411741" y="153670"/>
                  </a:moveTo>
                  <a:lnTo>
                    <a:pt x="1404258" y="153670"/>
                  </a:lnTo>
                  <a:lnTo>
                    <a:pt x="1404243" y="162433"/>
                  </a:lnTo>
                  <a:lnTo>
                    <a:pt x="1411718" y="162433"/>
                  </a:lnTo>
                  <a:lnTo>
                    <a:pt x="1411741" y="153670"/>
                  </a:lnTo>
                  <a:close/>
                </a:path>
                <a:path w="1412239" h="1487170">
                  <a:moveTo>
                    <a:pt x="8531" y="149860"/>
                  </a:moveTo>
                  <a:lnTo>
                    <a:pt x="2172" y="149860"/>
                  </a:lnTo>
                  <a:lnTo>
                    <a:pt x="2166" y="153543"/>
                  </a:lnTo>
                  <a:lnTo>
                    <a:pt x="8524" y="153543"/>
                  </a:lnTo>
                  <a:lnTo>
                    <a:pt x="8531" y="149860"/>
                  </a:lnTo>
                  <a:close/>
                </a:path>
                <a:path w="1412239" h="1487170">
                  <a:moveTo>
                    <a:pt x="1411750" y="149860"/>
                  </a:moveTo>
                  <a:lnTo>
                    <a:pt x="1404265" y="149860"/>
                  </a:lnTo>
                  <a:lnTo>
                    <a:pt x="1404259" y="153543"/>
                  </a:lnTo>
                  <a:lnTo>
                    <a:pt x="1411741" y="153543"/>
                  </a:lnTo>
                  <a:lnTo>
                    <a:pt x="1411750" y="149860"/>
                  </a:lnTo>
                  <a:close/>
                </a:path>
                <a:path w="1412239" h="1487170">
                  <a:moveTo>
                    <a:pt x="8546" y="140970"/>
                  </a:moveTo>
                  <a:lnTo>
                    <a:pt x="2187" y="140970"/>
                  </a:lnTo>
                  <a:lnTo>
                    <a:pt x="2172" y="149733"/>
                  </a:lnTo>
                  <a:lnTo>
                    <a:pt x="8531" y="149733"/>
                  </a:lnTo>
                  <a:lnTo>
                    <a:pt x="8546" y="140970"/>
                  </a:lnTo>
                  <a:close/>
                </a:path>
                <a:path w="1412239" h="1487170">
                  <a:moveTo>
                    <a:pt x="1411773" y="140970"/>
                  </a:moveTo>
                  <a:lnTo>
                    <a:pt x="1404280" y="140970"/>
                  </a:lnTo>
                  <a:lnTo>
                    <a:pt x="1404265" y="149733"/>
                  </a:lnTo>
                  <a:lnTo>
                    <a:pt x="1411751" y="149733"/>
                  </a:lnTo>
                  <a:lnTo>
                    <a:pt x="1411773" y="140970"/>
                  </a:lnTo>
                  <a:close/>
                </a:path>
                <a:path w="1412239" h="1487170">
                  <a:moveTo>
                    <a:pt x="8553" y="137160"/>
                  </a:moveTo>
                  <a:lnTo>
                    <a:pt x="2194" y="137160"/>
                  </a:lnTo>
                  <a:lnTo>
                    <a:pt x="2188" y="140843"/>
                  </a:lnTo>
                  <a:lnTo>
                    <a:pt x="8546" y="140843"/>
                  </a:lnTo>
                  <a:lnTo>
                    <a:pt x="8553" y="137160"/>
                  </a:lnTo>
                  <a:close/>
                </a:path>
                <a:path w="1412239" h="1487170">
                  <a:moveTo>
                    <a:pt x="1411783" y="137160"/>
                  </a:moveTo>
                  <a:lnTo>
                    <a:pt x="1404287" y="137160"/>
                  </a:lnTo>
                  <a:lnTo>
                    <a:pt x="1404281" y="140843"/>
                  </a:lnTo>
                  <a:lnTo>
                    <a:pt x="1411773" y="140843"/>
                  </a:lnTo>
                  <a:lnTo>
                    <a:pt x="1411783" y="137160"/>
                  </a:lnTo>
                  <a:close/>
                </a:path>
                <a:path w="1412239" h="1487170">
                  <a:moveTo>
                    <a:pt x="8568" y="128270"/>
                  </a:moveTo>
                  <a:lnTo>
                    <a:pt x="2209" y="128270"/>
                  </a:lnTo>
                  <a:lnTo>
                    <a:pt x="2194" y="137033"/>
                  </a:lnTo>
                  <a:lnTo>
                    <a:pt x="8553" y="137033"/>
                  </a:lnTo>
                  <a:lnTo>
                    <a:pt x="8568" y="128270"/>
                  </a:lnTo>
                  <a:close/>
                </a:path>
                <a:path w="1412239" h="1487170">
                  <a:moveTo>
                    <a:pt x="1411806" y="128270"/>
                  </a:moveTo>
                  <a:lnTo>
                    <a:pt x="1404302" y="128270"/>
                  </a:lnTo>
                  <a:lnTo>
                    <a:pt x="1404287" y="137033"/>
                  </a:lnTo>
                  <a:lnTo>
                    <a:pt x="1411783" y="137033"/>
                  </a:lnTo>
                  <a:lnTo>
                    <a:pt x="1411806" y="128270"/>
                  </a:lnTo>
                  <a:close/>
                </a:path>
                <a:path w="1412239" h="1487170">
                  <a:moveTo>
                    <a:pt x="8575" y="124460"/>
                  </a:moveTo>
                  <a:lnTo>
                    <a:pt x="2216" y="124460"/>
                  </a:lnTo>
                  <a:lnTo>
                    <a:pt x="2209" y="128143"/>
                  </a:lnTo>
                  <a:lnTo>
                    <a:pt x="8568" y="128143"/>
                  </a:lnTo>
                  <a:lnTo>
                    <a:pt x="8575" y="124460"/>
                  </a:lnTo>
                  <a:close/>
                </a:path>
                <a:path w="1412239" h="1487170">
                  <a:moveTo>
                    <a:pt x="1411815" y="124460"/>
                  </a:moveTo>
                  <a:lnTo>
                    <a:pt x="1404309" y="124460"/>
                  </a:lnTo>
                  <a:lnTo>
                    <a:pt x="1404303" y="128143"/>
                  </a:lnTo>
                  <a:lnTo>
                    <a:pt x="1411806" y="128143"/>
                  </a:lnTo>
                  <a:lnTo>
                    <a:pt x="1411815" y="124460"/>
                  </a:lnTo>
                  <a:close/>
                </a:path>
                <a:path w="1412239" h="1487170">
                  <a:moveTo>
                    <a:pt x="8590" y="115570"/>
                  </a:moveTo>
                  <a:lnTo>
                    <a:pt x="2231" y="115570"/>
                  </a:lnTo>
                  <a:lnTo>
                    <a:pt x="2216" y="124333"/>
                  </a:lnTo>
                  <a:lnTo>
                    <a:pt x="8575" y="124333"/>
                  </a:lnTo>
                  <a:lnTo>
                    <a:pt x="8590" y="115570"/>
                  </a:lnTo>
                  <a:close/>
                </a:path>
                <a:path w="1412239" h="1487170">
                  <a:moveTo>
                    <a:pt x="1411838" y="115570"/>
                  </a:moveTo>
                  <a:lnTo>
                    <a:pt x="1404324" y="115570"/>
                  </a:lnTo>
                  <a:lnTo>
                    <a:pt x="1404309" y="124333"/>
                  </a:lnTo>
                  <a:lnTo>
                    <a:pt x="1411816" y="124333"/>
                  </a:lnTo>
                  <a:lnTo>
                    <a:pt x="1411838" y="115570"/>
                  </a:lnTo>
                  <a:close/>
                </a:path>
                <a:path w="1412239" h="1487170">
                  <a:moveTo>
                    <a:pt x="8597" y="111760"/>
                  </a:moveTo>
                  <a:lnTo>
                    <a:pt x="2237" y="111760"/>
                  </a:lnTo>
                  <a:lnTo>
                    <a:pt x="2231" y="115443"/>
                  </a:lnTo>
                  <a:lnTo>
                    <a:pt x="8590" y="115443"/>
                  </a:lnTo>
                  <a:lnTo>
                    <a:pt x="8597" y="111760"/>
                  </a:lnTo>
                  <a:close/>
                </a:path>
                <a:path w="1412239" h="1487170">
                  <a:moveTo>
                    <a:pt x="1411848" y="111760"/>
                  </a:moveTo>
                  <a:lnTo>
                    <a:pt x="1404331" y="111760"/>
                  </a:lnTo>
                  <a:lnTo>
                    <a:pt x="1404324" y="115443"/>
                  </a:lnTo>
                  <a:lnTo>
                    <a:pt x="1411839" y="115443"/>
                  </a:lnTo>
                  <a:lnTo>
                    <a:pt x="1411848" y="111760"/>
                  </a:lnTo>
                  <a:close/>
                </a:path>
                <a:path w="1412239" h="1487170">
                  <a:moveTo>
                    <a:pt x="8608" y="105410"/>
                  </a:moveTo>
                  <a:lnTo>
                    <a:pt x="2248" y="105410"/>
                  </a:lnTo>
                  <a:lnTo>
                    <a:pt x="2237" y="111633"/>
                  </a:lnTo>
                  <a:lnTo>
                    <a:pt x="8597" y="111633"/>
                  </a:lnTo>
                  <a:lnTo>
                    <a:pt x="8608" y="105410"/>
                  </a:lnTo>
                  <a:close/>
                </a:path>
                <a:path w="1412239" h="1487170">
                  <a:moveTo>
                    <a:pt x="1411864" y="105410"/>
                  </a:moveTo>
                  <a:lnTo>
                    <a:pt x="1404342" y="105410"/>
                  </a:lnTo>
                  <a:lnTo>
                    <a:pt x="1404331" y="111633"/>
                  </a:lnTo>
                  <a:lnTo>
                    <a:pt x="1411848" y="111633"/>
                  </a:lnTo>
                  <a:lnTo>
                    <a:pt x="1411864" y="105410"/>
                  </a:lnTo>
                  <a:close/>
                </a:path>
                <a:path w="1412239" h="1487170">
                  <a:moveTo>
                    <a:pt x="8618" y="99060"/>
                  </a:moveTo>
                  <a:lnTo>
                    <a:pt x="2259" y="99060"/>
                  </a:lnTo>
                  <a:lnTo>
                    <a:pt x="2248" y="105283"/>
                  </a:lnTo>
                  <a:lnTo>
                    <a:pt x="8608" y="105283"/>
                  </a:lnTo>
                  <a:lnTo>
                    <a:pt x="8618" y="99060"/>
                  </a:lnTo>
                  <a:close/>
                </a:path>
                <a:path w="1412239" h="1487170">
                  <a:moveTo>
                    <a:pt x="1411881" y="99060"/>
                  </a:moveTo>
                  <a:lnTo>
                    <a:pt x="1404353" y="99060"/>
                  </a:lnTo>
                  <a:lnTo>
                    <a:pt x="1404342" y="105283"/>
                  </a:lnTo>
                  <a:lnTo>
                    <a:pt x="1411865" y="105283"/>
                  </a:lnTo>
                  <a:lnTo>
                    <a:pt x="1411881" y="99060"/>
                  </a:lnTo>
                  <a:close/>
                </a:path>
                <a:path w="1412239" h="1487170">
                  <a:moveTo>
                    <a:pt x="8623" y="96520"/>
                  </a:moveTo>
                  <a:lnTo>
                    <a:pt x="2263" y="96520"/>
                  </a:lnTo>
                  <a:lnTo>
                    <a:pt x="2259" y="98933"/>
                  </a:lnTo>
                  <a:lnTo>
                    <a:pt x="8619" y="98933"/>
                  </a:lnTo>
                  <a:lnTo>
                    <a:pt x="8623" y="96520"/>
                  </a:lnTo>
                  <a:close/>
                </a:path>
                <a:path w="1412239" h="1487170">
                  <a:moveTo>
                    <a:pt x="1411887" y="96520"/>
                  </a:moveTo>
                  <a:lnTo>
                    <a:pt x="1404357" y="96520"/>
                  </a:lnTo>
                  <a:lnTo>
                    <a:pt x="1404353" y="98933"/>
                  </a:lnTo>
                  <a:lnTo>
                    <a:pt x="1411881" y="98933"/>
                  </a:lnTo>
                  <a:lnTo>
                    <a:pt x="1411887" y="96520"/>
                  </a:lnTo>
                  <a:close/>
                </a:path>
                <a:path w="1412239" h="1487170">
                  <a:moveTo>
                    <a:pt x="8634" y="90170"/>
                  </a:moveTo>
                  <a:lnTo>
                    <a:pt x="2274" y="90170"/>
                  </a:lnTo>
                  <a:lnTo>
                    <a:pt x="2264" y="96393"/>
                  </a:lnTo>
                  <a:lnTo>
                    <a:pt x="8623" y="96393"/>
                  </a:lnTo>
                  <a:lnTo>
                    <a:pt x="8634" y="90170"/>
                  </a:lnTo>
                  <a:close/>
                </a:path>
                <a:path w="1412239" h="1487170">
                  <a:moveTo>
                    <a:pt x="1411903" y="90170"/>
                  </a:moveTo>
                  <a:lnTo>
                    <a:pt x="1404368" y="90170"/>
                  </a:lnTo>
                  <a:lnTo>
                    <a:pt x="1404357" y="96393"/>
                  </a:lnTo>
                  <a:lnTo>
                    <a:pt x="1411888" y="96393"/>
                  </a:lnTo>
                  <a:lnTo>
                    <a:pt x="1411903" y="90170"/>
                  </a:lnTo>
                  <a:close/>
                </a:path>
                <a:path w="1412239" h="1487170">
                  <a:moveTo>
                    <a:pt x="8640" y="86360"/>
                  </a:moveTo>
                  <a:lnTo>
                    <a:pt x="2281" y="86360"/>
                  </a:lnTo>
                  <a:lnTo>
                    <a:pt x="2274" y="90043"/>
                  </a:lnTo>
                  <a:lnTo>
                    <a:pt x="8634" y="90043"/>
                  </a:lnTo>
                  <a:lnTo>
                    <a:pt x="8640" y="86360"/>
                  </a:lnTo>
                  <a:close/>
                </a:path>
                <a:path w="1412239" h="1487170">
                  <a:moveTo>
                    <a:pt x="1411913" y="86360"/>
                  </a:moveTo>
                  <a:lnTo>
                    <a:pt x="1404375" y="86360"/>
                  </a:lnTo>
                  <a:lnTo>
                    <a:pt x="1404368" y="90043"/>
                  </a:lnTo>
                  <a:lnTo>
                    <a:pt x="1411904" y="90043"/>
                  </a:lnTo>
                  <a:lnTo>
                    <a:pt x="1411913" y="86360"/>
                  </a:lnTo>
                  <a:close/>
                </a:path>
                <a:path w="1412239" h="1487170">
                  <a:moveTo>
                    <a:pt x="8645" y="83820"/>
                  </a:moveTo>
                  <a:lnTo>
                    <a:pt x="2285" y="83820"/>
                  </a:lnTo>
                  <a:lnTo>
                    <a:pt x="2281" y="86233"/>
                  </a:lnTo>
                  <a:lnTo>
                    <a:pt x="8641" y="86233"/>
                  </a:lnTo>
                  <a:lnTo>
                    <a:pt x="8645" y="83820"/>
                  </a:lnTo>
                  <a:close/>
                </a:path>
                <a:path w="1412239" h="1487170">
                  <a:moveTo>
                    <a:pt x="1411920" y="83820"/>
                  </a:moveTo>
                  <a:lnTo>
                    <a:pt x="1404379" y="83820"/>
                  </a:lnTo>
                  <a:lnTo>
                    <a:pt x="1404375" y="86233"/>
                  </a:lnTo>
                  <a:lnTo>
                    <a:pt x="1411914" y="86233"/>
                  </a:lnTo>
                  <a:lnTo>
                    <a:pt x="1411920" y="83820"/>
                  </a:lnTo>
                  <a:close/>
                </a:path>
                <a:path w="1412239" h="1487170">
                  <a:moveTo>
                    <a:pt x="8649" y="81280"/>
                  </a:moveTo>
                  <a:lnTo>
                    <a:pt x="2289" y="81280"/>
                  </a:lnTo>
                  <a:lnTo>
                    <a:pt x="2285" y="83693"/>
                  </a:lnTo>
                  <a:lnTo>
                    <a:pt x="8645" y="83693"/>
                  </a:lnTo>
                  <a:lnTo>
                    <a:pt x="8649" y="81280"/>
                  </a:lnTo>
                  <a:close/>
                </a:path>
                <a:path w="1412239" h="1487170">
                  <a:moveTo>
                    <a:pt x="1411926" y="81280"/>
                  </a:moveTo>
                  <a:lnTo>
                    <a:pt x="1404383" y="81280"/>
                  </a:lnTo>
                  <a:lnTo>
                    <a:pt x="1404379" y="83693"/>
                  </a:lnTo>
                  <a:lnTo>
                    <a:pt x="1411920" y="83693"/>
                  </a:lnTo>
                  <a:lnTo>
                    <a:pt x="1411926" y="81280"/>
                  </a:lnTo>
                  <a:close/>
                </a:path>
                <a:path w="1412239" h="1487170">
                  <a:moveTo>
                    <a:pt x="8463" y="189103"/>
                  </a:moveTo>
                  <a:lnTo>
                    <a:pt x="2105" y="189103"/>
                  </a:lnTo>
                  <a:lnTo>
                    <a:pt x="2094" y="195453"/>
                  </a:lnTo>
                  <a:lnTo>
                    <a:pt x="8452" y="195453"/>
                  </a:lnTo>
                  <a:lnTo>
                    <a:pt x="8463" y="189103"/>
                  </a:lnTo>
                  <a:close/>
                </a:path>
                <a:path w="1412239" h="1487170">
                  <a:moveTo>
                    <a:pt x="1411650" y="189103"/>
                  </a:moveTo>
                  <a:lnTo>
                    <a:pt x="1404197" y="189103"/>
                  </a:lnTo>
                  <a:lnTo>
                    <a:pt x="1404186" y="195453"/>
                  </a:lnTo>
                  <a:lnTo>
                    <a:pt x="1411633" y="195453"/>
                  </a:lnTo>
                  <a:lnTo>
                    <a:pt x="1411650" y="189103"/>
                  </a:lnTo>
                  <a:close/>
                </a:path>
                <a:path w="1412239" h="1487170">
                  <a:moveTo>
                    <a:pt x="8452" y="195453"/>
                  </a:moveTo>
                  <a:lnTo>
                    <a:pt x="2094" y="195453"/>
                  </a:lnTo>
                  <a:lnTo>
                    <a:pt x="2083" y="201803"/>
                  </a:lnTo>
                  <a:lnTo>
                    <a:pt x="8441" y="201803"/>
                  </a:lnTo>
                  <a:lnTo>
                    <a:pt x="8452" y="195453"/>
                  </a:lnTo>
                  <a:close/>
                </a:path>
                <a:path w="1412239" h="1487170">
                  <a:moveTo>
                    <a:pt x="1411633" y="195453"/>
                  </a:moveTo>
                  <a:lnTo>
                    <a:pt x="1404186" y="195453"/>
                  </a:lnTo>
                  <a:lnTo>
                    <a:pt x="1404175" y="201803"/>
                  </a:lnTo>
                  <a:lnTo>
                    <a:pt x="1411617" y="201803"/>
                  </a:lnTo>
                  <a:lnTo>
                    <a:pt x="1411633" y="195453"/>
                  </a:lnTo>
                  <a:close/>
                </a:path>
                <a:path w="1412239" h="1487170">
                  <a:moveTo>
                    <a:pt x="8441" y="201803"/>
                  </a:moveTo>
                  <a:lnTo>
                    <a:pt x="2083" y="201803"/>
                  </a:lnTo>
                  <a:lnTo>
                    <a:pt x="2072" y="208153"/>
                  </a:lnTo>
                  <a:lnTo>
                    <a:pt x="8430" y="208153"/>
                  </a:lnTo>
                  <a:lnTo>
                    <a:pt x="8441" y="201803"/>
                  </a:lnTo>
                  <a:close/>
                </a:path>
                <a:path w="1412239" h="1487170">
                  <a:moveTo>
                    <a:pt x="1411617" y="201803"/>
                  </a:moveTo>
                  <a:lnTo>
                    <a:pt x="1404175" y="201803"/>
                  </a:lnTo>
                  <a:lnTo>
                    <a:pt x="1404164" y="208153"/>
                  </a:lnTo>
                  <a:lnTo>
                    <a:pt x="1411601" y="208153"/>
                  </a:lnTo>
                  <a:lnTo>
                    <a:pt x="1411617" y="201803"/>
                  </a:lnTo>
                  <a:close/>
                </a:path>
                <a:path w="1412239" h="1487170">
                  <a:moveTo>
                    <a:pt x="8430" y="208153"/>
                  </a:moveTo>
                  <a:lnTo>
                    <a:pt x="2072" y="208153"/>
                  </a:lnTo>
                  <a:lnTo>
                    <a:pt x="2007" y="246253"/>
                  </a:lnTo>
                  <a:lnTo>
                    <a:pt x="8364" y="246253"/>
                  </a:lnTo>
                  <a:lnTo>
                    <a:pt x="8430" y="208153"/>
                  </a:lnTo>
                  <a:close/>
                </a:path>
                <a:path w="1412239" h="1487170">
                  <a:moveTo>
                    <a:pt x="1411601" y="208153"/>
                  </a:moveTo>
                  <a:lnTo>
                    <a:pt x="1404164" y="208153"/>
                  </a:lnTo>
                  <a:lnTo>
                    <a:pt x="1404099" y="246253"/>
                  </a:lnTo>
                  <a:lnTo>
                    <a:pt x="1411503" y="246253"/>
                  </a:lnTo>
                  <a:lnTo>
                    <a:pt x="1411601" y="208153"/>
                  </a:lnTo>
                  <a:close/>
                </a:path>
                <a:path w="1412239" h="1487170">
                  <a:moveTo>
                    <a:pt x="8364" y="246253"/>
                  </a:moveTo>
                  <a:lnTo>
                    <a:pt x="2007" y="246253"/>
                  </a:lnTo>
                  <a:lnTo>
                    <a:pt x="1996" y="252603"/>
                  </a:lnTo>
                  <a:lnTo>
                    <a:pt x="8354" y="252603"/>
                  </a:lnTo>
                  <a:lnTo>
                    <a:pt x="8364" y="246253"/>
                  </a:lnTo>
                  <a:close/>
                </a:path>
                <a:path w="1412239" h="1487170">
                  <a:moveTo>
                    <a:pt x="1411503" y="246253"/>
                  </a:moveTo>
                  <a:lnTo>
                    <a:pt x="1404099" y="246253"/>
                  </a:lnTo>
                  <a:lnTo>
                    <a:pt x="1404088" y="252603"/>
                  </a:lnTo>
                  <a:lnTo>
                    <a:pt x="1411487" y="252603"/>
                  </a:lnTo>
                  <a:lnTo>
                    <a:pt x="1411503" y="246253"/>
                  </a:lnTo>
                  <a:close/>
                </a:path>
                <a:path w="1412239" h="1487170">
                  <a:moveTo>
                    <a:pt x="8354" y="252603"/>
                  </a:moveTo>
                  <a:lnTo>
                    <a:pt x="1996" y="252603"/>
                  </a:lnTo>
                  <a:lnTo>
                    <a:pt x="1985" y="258953"/>
                  </a:lnTo>
                  <a:lnTo>
                    <a:pt x="8343" y="258953"/>
                  </a:lnTo>
                  <a:lnTo>
                    <a:pt x="8354" y="252603"/>
                  </a:lnTo>
                  <a:close/>
                </a:path>
                <a:path w="1412239" h="1487170">
                  <a:moveTo>
                    <a:pt x="1411487" y="252603"/>
                  </a:moveTo>
                  <a:lnTo>
                    <a:pt x="1404088" y="252603"/>
                  </a:lnTo>
                  <a:lnTo>
                    <a:pt x="1404077" y="258953"/>
                  </a:lnTo>
                  <a:lnTo>
                    <a:pt x="1411470" y="258953"/>
                  </a:lnTo>
                  <a:lnTo>
                    <a:pt x="1411487" y="252603"/>
                  </a:lnTo>
                  <a:close/>
                </a:path>
                <a:path w="1412239" h="1487170">
                  <a:moveTo>
                    <a:pt x="8343" y="258953"/>
                  </a:moveTo>
                  <a:lnTo>
                    <a:pt x="1985" y="258953"/>
                  </a:lnTo>
                  <a:lnTo>
                    <a:pt x="1964" y="271653"/>
                  </a:lnTo>
                  <a:lnTo>
                    <a:pt x="8321" y="271653"/>
                  </a:lnTo>
                  <a:lnTo>
                    <a:pt x="8343" y="258953"/>
                  </a:lnTo>
                  <a:close/>
                </a:path>
                <a:path w="1412239" h="1487170">
                  <a:moveTo>
                    <a:pt x="1411470" y="258953"/>
                  </a:moveTo>
                  <a:lnTo>
                    <a:pt x="1404077" y="258953"/>
                  </a:lnTo>
                  <a:lnTo>
                    <a:pt x="1404055" y="271653"/>
                  </a:lnTo>
                  <a:lnTo>
                    <a:pt x="1411438" y="271653"/>
                  </a:lnTo>
                  <a:lnTo>
                    <a:pt x="1411470" y="258953"/>
                  </a:lnTo>
                  <a:close/>
                </a:path>
                <a:path w="1412239" h="1487170">
                  <a:moveTo>
                    <a:pt x="8321" y="271653"/>
                  </a:moveTo>
                  <a:lnTo>
                    <a:pt x="1964" y="271653"/>
                  </a:lnTo>
                  <a:lnTo>
                    <a:pt x="1920" y="297053"/>
                  </a:lnTo>
                  <a:lnTo>
                    <a:pt x="8277" y="297053"/>
                  </a:lnTo>
                  <a:lnTo>
                    <a:pt x="8321" y="271653"/>
                  </a:lnTo>
                  <a:close/>
                </a:path>
                <a:path w="1412239" h="1487170">
                  <a:moveTo>
                    <a:pt x="1411438" y="271653"/>
                  </a:moveTo>
                  <a:lnTo>
                    <a:pt x="1404055" y="271653"/>
                  </a:lnTo>
                  <a:lnTo>
                    <a:pt x="1404011" y="297053"/>
                  </a:lnTo>
                  <a:lnTo>
                    <a:pt x="1411373" y="297053"/>
                  </a:lnTo>
                  <a:lnTo>
                    <a:pt x="1411438" y="271653"/>
                  </a:lnTo>
                  <a:close/>
                </a:path>
                <a:path w="1412239" h="1487170">
                  <a:moveTo>
                    <a:pt x="8277" y="297053"/>
                  </a:moveTo>
                  <a:lnTo>
                    <a:pt x="1920" y="297053"/>
                  </a:lnTo>
                  <a:lnTo>
                    <a:pt x="1888" y="316103"/>
                  </a:lnTo>
                  <a:lnTo>
                    <a:pt x="8244" y="316103"/>
                  </a:lnTo>
                  <a:lnTo>
                    <a:pt x="8277" y="297053"/>
                  </a:lnTo>
                  <a:close/>
                </a:path>
                <a:path w="1412239" h="1487170">
                  <a:moveTo>
                    <a:pt x="1411373" y="297053"/>
                  </a:moveTo>
                  <a:lnTo>
                    <a:pt x="1404011" y="297053"/>
                  </a:lnTo>
                  <a:lnTo>
                    <a:pt x="1403978" y="316103"/>
                  </a:lnTo>
                  <a:lnTo>
                    <a:pt x="1411324" y="316103"/>
                  </a:lnTo>
                  <a:lnTo>
                    <a:pt x="1411373" y="297053"/>
                  </a:lnTo>
                  <a:close/>
                </a:path>
                <a:path w="1412239" h="1487170">
                  <a:moveTo>
                    <a:pt x="8244" y="316103"/>
                  </a:moveTo>
                  <a:lnTo>
                    <a:pt x="1888" y="316103"/>
                  </a:lnTo>
                  <a:lnTo>
                    <a:pt x="1844" y="341503"/>
                  </a:lnTo>
                  <a:lnTo>
                    <a:pt x="8200" y="341503"/>
                  </a:lnTo>
                  <a:lnTo>
                    <a:pt x="8244" y="316103"/>
                  </a:lnTo>
                  <a:close/>
                </a:path>
                <a:path w="1412239" h="1487170">
                  <a:moveTo>
                    <a:pt x="1411324" y="316103"/>
                  </a:moveTo>
                  <a:lnTo>
                    <a:pt x="1403978" y="316103"/>
                  </a:lnTo>
                  <a:lnTo>
                    <a:pt x="1403934" y="341503"/>
                  </a:lnTo>
                  <a:lnTo>
                    <a:pt x="1411258" y="341503"/>
                  </a:lnTo>
                  <a:lnTo>
                    <a:pt x="1411324" y="316103"/>
                  </a:lnTo>
                  <a:close/>
                </a:path>
                <a:path w="1412239" h="1487170">
                  <a:moveTo>
                    <a:pt x="8200" y="341503"/>
                  </a:moveTo>
                  <a:lnTo>
                    <a:pt x="1844" y="341503"/>
                  </a:lnTo>
                  <a:lnTo>
                    <a:pt x="1779" y="379603"/>
                  </a:lnTo>
                  <a:lnTo>
                    <a:pt x="8134" y="379603"/>
                  </a:lnTo>
                  <a:lnTo>
                    <a:pt x="8200" y="341503"/>
                  </a:lnTo>
                  <a:close/>
                </a:path>
                <a:path w="1412239" h="1487170">
                  <a:moveTo>
                    <a:pt x="1411258" y="341503"/>
                  </a:moveTo>
                  <a:lnTo>
                    <a:pt x="1403934" y="341503"/>
                  </a:lnTo>
                  <a:lnTo>
                    <a:pt x="1403868" y="379603"/>
                  </a:lnTo>
                  <a:lnTo>
                    <a:pt x="1411161" y="379603"/>
                  </a:lnTo>
                  <a:lnTo>
                    <a:pt x="1411258" y="341503"/>
                  </a:lnTo>
                  <a:close/>
                </a:path>
                <a:path w="1412239" h="1487170">
                  <a:moveTo>
                    <a:pt x="8134" y="379603"/>
                  </a:moveTo>
                  <a:lnTo>
                    <a:pt x="1779" y="379603"/>
                  </a:lnTo>
                  <a:lnTo>
                    <a:pt x="1736" y="405003"/>
                  </a:lnTo>
                  <a:lnTo>
                    <a:pt x="8091" y="405003"/>
                  </a:lnTo>
                  <a:lnTo>
                    <a:pt x="8134" y="379603"/>
                  </a:lnTo>
                  <a:close/>
                </a:path>
                <a:path w="1412239" h="1487170">
                  <a:moveTo>
                    <a:pt x="1411161" y="379603"/>
                  </a:moveTo>
                  <a:lnTo>
                    <a:pt x="1403868" y="379603"/>
                  </a:lnTo>
                  <a:lnTo>
                    <a:pt x="1403824" y="405003"/>
                  </a:lnTo>
                  <a:lnTo>
                    <a:pt x="1411096" y="405003"/>
                  </a:lnTo>
                  <a:lnTo>
                    <a:pt x="1411161" y="379603"/>
                  </a:lnTo>
                  <a:close/>
                </a:path>
                <a:path w="1412239" h="1487170">
                  <a:moveTo>
                    <a:pt x="8091" y="405003"/>
                  </a:moveTo>
                  <a:lnTo>
                    <a:pt x="1736" y="405003"/>
                  </a:lnTo>
                  <a:lnTo>
                    <a:pt x="1605" y="481203"/>
                  </a:lnTo>
                  <a:lnTo>
                    <a:pt x="7959" y="481203"/>
                  </a:lnTo>
                  <a:lnTo>
                    <a:pt x="8091" y="405003"/>
                  </a:lnTo>
                  <a:close/>
                </a:path>
                <a:path w="1412239" h="1487170">
                  <a:moveTo>
                    <a:pt x="1411096" y="405003"/>
                  </a:moveTo>
                  <a:lnTo>
                    <a:pt x="1403824" y="405003"/>
                  </a:lnTo>
                  <a:lnTo>
                    <a:pt x="1403693" y="481203"/>
                  </a:lnTo>
                  <a:lnTo>
                    <a:pt x="1410900" y="481203"/>
                  </a:lnTo>
                  <a:lnTo>
                    <a:pt x="1411096" y="405003"/>
                  </a:lnTo>
                  <a:close/>
                </a:path>
                <a:path w="1412239" h="1487170">
                  <a:moveTo>
                    <a:pt x="7959" y="481203"/>
                  </a:moveTo>
                  <a:lnTo>
                    <a:pt x="1605" y="481203"/>
                  </a:lnTo>
                  <a:lnTo>
                    <a:pt x="1583" y="493903"/>
                  </a:lnTo>
                  <a:lnTo>
                    <a:pt x="7937" y="493903"/>
                  </a:lnTo>
                  <a:lnTo>
                    <a:pt x="7959" y="481203"/>
                  </a:lnTo>
                  <a:close/>
                </a:path>
                <a:path w="1412239" h="1487170">
                  <a:moveTo>
                    <a:pt x="1410900" y="481203"/>
                  </a:moveTo>
                  <a:lnTo>
                    <a:pt x="1403693" y="481203"/>
                  </a:lnTo>
                  <a:lnTo>
                    <a:pt x="1403671" y="493903"/>
                  </a:lnTo>
                  <a:lnTo>
                    <a:pt x="1410867" y="493903"/>
                  </a:lnTo>
                  <a:lnTo>
                    <a:pt x="1410900" y="481203"/>
                  </a:lnTo>
                  <a:close/>
                </a:path>
                <a:path w="1412239" h="1487170">
                  <a:moveTo>
                    <a:pt x="7937" y="493903"/>
                  </a:moveTo>
                  <a:lnTo>
                    <a:pt x="1583" y="493903"/>
                  </a:lnTo>
                  <a:lnTo>
                    <a:pt x="1421" y="589153"/>
                  </a:lnTo>
                  <a:lnTo>
                    <a:pt x="7773" y="589153"/>
                  </a:lnTo>
                  <a:lnTo>
                    <a:pt x="7937" y="493903"/>
                  </a:lnTo>
                  <a:close/>
                </a:path>
                <a:path w="1412239" h="1487170">
                  <a:moveTo>
                    <a:pt x="1410867" y="493903"/>
                  </a:moveTo>
                  <a:lnTo>
                    <a:pt x="1403671" y="493903"/>
                  </a:lnTo>
                  <a:lnTo>
                    <a:pt x="1403506" y="589153"/>
                  </a:lnTo>
                  <a:lnTo>
                    <a:pt x="1410623" y="589153"/>
                  </a:lnTo>
                  <a:lnTo>
                    <a:pt x="1410867" y="493903"/>
                  </a:lnTo>
                  <a:close/>
                </a:path>
                <a:path w="1412239" h="1487170">
                  <a:moveTo>
                    <a:pt x="7773" y="589153"/>
                  </a:moveTo>
                  <a:lnTo>
                    <a:pt x="1421" y="589153"/>
                  </a:lnTo>
                  <a:lnTo>
                    <a:pt x="1127" y="760603"/>
                  </a:lnTo>
                  <a:lnTo>
                    <a:pt x="7477" y="760603"/>
                  </a:lnTo>
                  <a:lnTo>
                    <a:pt x="7773" y="589153"/>
                  </a:lnTo>
                  <a:close/>
                </a:path>
                <a:path w="1412239" h="1487170">
                  <a:moveTo>
                    <a:pt x="1410623" y="589153"/>
                  </a:moveTo>
                  <a:lnTo>
                    <a:pt x="1403506" y="589153"/>
                  </a:lnTo>
                  <a:lnTo>
                    <a:pt x="1403210" y="760603"/>
                  </a:lnTo>
                  <a:lnTo>
                    <a:pt x="1410183" y="760603"/>
                  </a:lnTo>
                  <a:lnTo>
                    <a:pt x="1410623" y="589153"/>
                  </a:lnTo>
                  <a:close/>
                </a:path>
                <a:path w="1412239" h="1487170">
                  <a:moveTo>
                    <a:pt x="7477" y="760603"/>
                  </a:moveTo>
                  <a:lnTo>
                    <a:pt x="1127" y="760603"/>
                  </a:lnTo>
                  <a:lnTo>
                    <a:pt x="1008" y="830453"/>
                  </a:lnTo>
                  <a:lnTo>
                    <a:pt x="7356" y="830453"/>
                  </a:lnTo>
                  <a:lnTo>
                    <a:pt x="7477" y="760603"/>
                  </a:lnTo>
                  <a:close/>
                </a:path>
                <a:path w="1412239" h="1487170">
                  <a:moveTo>
                    <a:pt x="1410183" y="760603"/>
                  </a:moveTo>
                  <a:lnTo>
                    <a:pt x="1403210" y="760603"/>
                  </a:lnTo>
                  <a:lnTo>
                    <a:pt x="1403090" y="830453"/>
                  </a:lnTo>
                  <a:lnTo>
                    <a:pt x="1410004" y="830453"/>
                  </a:lnTo>
                  <a:lnTo>
                    <a:pt x="1410183" y="760603"/>
                  </a:lnTo>
                  <a:close/>
                </a:path>
                <a:path w="1412239" h="1487170">
                  <a:moveTo>
                    <a:pt x="7356" y="830453"/>
                  </a:moveTo>
                  <a:lnTo>
                    <a:pt x="1008" y="830453"/>
                  </a:lnTo>
                  <a:lnTo>
                    <a:pt x="910" y="887603"/>
                  </a:lnTo>
                  <a:lnTo>
                    <a:pt x="7258" y="887603"/>
                  </a:lnTo>
                  <a:lnTo>
                    <a:pt x="7356" y="830453"/>
                  </a:lnTo>
                  <a:close/>
                </a:path>
                <a:path w="1412239" h="1487170">
                  <a:moveTo>
                    <a:pt x="1410004" y="830453"/>
                  </a:moveTo>
                  <a:lnTo>
                    <a:pt x="1403090" y="830453"/>
                  </a:lnTo>
                  <a:lnTo>
                    <a:pt x="1402991" y="887603"/>
                  </a:lnTo>
                  <a:lnTo>
                    <a:pt x="1409857" y="887603"/>
                  </a:lnTo>
                  <a:lnTo>
                    <a:pt x="1410004" y="830453"/>
                  </a:lnTo>
                  <a:close/>
                </a:path>
                <a:path w="1412239" h="1487170">
                  <a:moveTo>
                    <a:pt x="7258" y="887603"/>
                  </a:moveTo>
                  <a:lnTo>
                    <a:pt x="910" y="887603"/>
                  </a:lnTo>
                  <a:lnTo>
                    <a:pt x="877" y="906653"/>
                  </a:lnTo>
                  <a:lnTo>
                    <a:pt x="7225" y="906653"/>
                  </a:lnTo>
                  <a:lnTo>
                    <a:pt x="7258" y="887603"/>
                  </a:lnTo>
                  <a:close/>
                </a:path>
                <a:path w="1412239" h="1487170">
                  <a:moveTo>
                    <a:pt x="1409857" y="887603"/>
                  </a:moveTo>
                  <a:lnTo>
                    <a:pt x="1402991" y="887603"/>
                  </a:lnTo>
                  <a:lnTo>
                    <a:pt x="1402958" y="906653"/>
                  </a:lnTo>
                  <a:lnTo>
                    <a:pt x="1409808" y="906653"/>
                  </a:lnTo>
                  <a:lnTo>
                    <a:pt x="1409857" y="887603"/>
                  </a:lnTo>
                  <a:close/>
                </a:path>
                <a:path w="1412239" h="1487170">
                  <a:moveTo>
                    <a:pt x="7225" y="906653"/>
                  </a:moveTo>
                  <a:lnTo>
                    <a:pt x="877" y="906653"/>
                  </a:lnTo>
                  <a:lnTo>
                    <a:pt x="795" y="954913"/>
                  </a:lnTo>
                  <a:lnTo>
                    <a:pt x="7142" y="954913"/>
                  </a:lnTo>
                  <a:lnTo>
                    <a:pt x="7225" y="906653"/>
                  </a:lnTo>
                  <a:close/>
                </a:path>
                <a:path w="1412239" h="1487170">
                  <a:moveTo>
                    <a:pt x="1409808" y="906653"/>
                  </a:moveTo>
                  <a:lnTo>
                    <a:pt x="1402958" y="906653"/>
                  </a:lnTo>
                  <a:lnTo>
                    <a:pt x="1402875" y="954913"/>
                  </a:lnTo>
                  <a:lnTo>
                    <a:pt x="1409684" y="954913"/>
                  </a:lnTo>
                  <a:lnTo>
                    <a:pt x="1409808" y="906653"/>
                  </a:lnTo>
                  <a:close/>
                </a:path>
                <a:path w="1412239" h="1487170">
                  <a:moveTo>
                    <a:pt x="7142" y="954913"/>
                  </a:moveTo>
                  <a:lnTo>
                    <a:pt x="795" y="954913"/>
                  </a:lnTo>
                  <a:lnTo>
                    <a:pt x="769" y="970153"/>
                  </a:lnTo>
                  <a:lnTo>
                    <a:pt x="7115" y="970153"/>
                  </a:lnTo>
                  <a:lnTo>
                    <a:pt x="7142" y="954913"/>
                  </a:lnTo>
                  <a:close/>
                </a:path>
                <a:path w="1412239" h="1487170">
                  <a:moveTo>
                    <a:pt x="1409684" y="954913"/>
                  </a:moveTo>
                  <a:lnTo>
                    <a:pt x="1402875" y="954913"/>
                  </a:lnTo>
                  <a:lnTo>
                    <a:pt x="1402848" y="970153"/>
                  </a:lnTo>
                  <a:lnTo>
                    <a:pt x="1409645" y="970153"/>
                  </a:lnTo>
                  <a:lnTo>
                    <a:pt x="1409684" y="954913"/>
                  </a:lnTo>
                  <a:close/>
                </a:path>
                <a:path w="1412239" h="1487170">
                  <a:moveTo>
                    <a:pt x="7115" y="970153"/>
                  </a:moveTo>
                  <a:lnTo>
                    <a:pt x="769" y="970153"/>
                  </a:lnTo>
                  <a:lnTo>
                    <a:pt x="725" y="995553"/>
                  </a:lnTo>
                  <a:lnTo>
                    <a:pt x="7071" y="995553"/>
                  </a:lnTo>
                  <a:lnTo>
                    <a:pt x="7115" y="970153"/>
                  </a:lnTo>
                  <a:close/>
                </a:path>
                <a:path w="1412239" h="1487170">
                  <a:moveTo>
                    <a:pt x="1409645" y="970153"/>
                  </a:moveTo>
                  <a:lnTo>
                    <a:pt x="1402848" y="970153"/>
                  </a:lnTo>
                  <a:lnTo>
                    <a:pt x="1402804" y="995553"/>
                  </a:lnTo>
                  <a:lnTo>
                    <a:pt x="1409580" y="995553"/>
                  </a:lnTo>
                  <a:lnTo>
                    <a:pt x="1409645" y="970153"/>
                  </a:lnTo>
                  <a:close/>
                </a:path>
                <a:path w="1412239" h="1487170">
                  <a:moveTo>
                    <a:pt x="7071" y="995553"/>
                  </a:moveTo>
                  <a:lnTo>
                    <a:pt x="725" y="995553"/>
                  </a:lnTo>
                  <a:lnTo>
                    <a:pt x="703" y="1008253"/>
                  </a:lnTo>
                  <a:lnTo>
                    <a:pt x="7050" y="1008253"/>
                  </a:lnTo>
                  <a:lnTo>
                    <a:pt x="7071" y="995553"/>
                  </a:lnTo>
                  <a:close/>
                </a:path>
                <a:path w="1412239" h="1487170">
                  <a:moveTo>
                    <a:pt x="1409580" y="995553"/>
                  </a:moveTo>
                  <a:lnTo>
                    <a:pt x="1402804" y="995553"/>
                  </a:lnTo>
                  <a:lnTo>
                    <a:pt x="1402782" y="1008253"/>
                  </a:lnTo>
                  <a:lnTo>
                    <a:pt x="1409547" y="1008253"/>
                  </a:lnTo>
                  <a:lnTo>
                    <a:pt x="1409580" y="995553"/>
                  </a:lnTo>
                  <a:close/>
                </a:path>
                <a:path w="1412239" h="1487170">
                  <a:moveTo>
                    <a:pt x="7050" y="1008253"/>
                  </a:moveTo>
                  <a:lnTo>
                    <a:pt x="703" y="1008253"/>
                  </a:lnTo>
                  <a:lnTo>
                    <a:pt x="595" y="1071753"/>
                  </a:lnTo>
                  <a:lnTo>
                    <a:pt x="6940" y="1071753"/>
                  </a:lnTo>
                  <a:lnTo>
                    <a:pt x="7050" y="1008253"/>
                  </a:lnTo>
                  <a:close/>
                </a:path>
                <a:path w="1412239" h="1487170">
                  <a:moveTo>
                    <a:pt x="1409547" y="1008253"/>
                  </a:moveTo>
                  <a:lnTo>
                    <a:pt x="1402782" y="1008253"/>
                  </a:lnTo>
                  <a:lnTo>
                    <a:pt x="1402673" y="1071753"/>
                  </a:lnTo>
                  <a:lnTo>
                    <a:pt x="1409384" y="1071753"/>
                  </a:lnTo>
                  <a:lnTo>
                    <a:pt x="1409547" y="1008253"/>
                  </a:lnTo>
                  <a:close/>
                </a:path>
                <a:path w="1412239" h="1487170">
                  <a:moveTo>
                    <a:pt x="6940" y="1071753"/>
                  </a:moveTo>
                  <a:lnTo>
                    <a:pt x="595" y="1071753"/>
                  </a:lnTo>
                  <a:lnTo>
                    <a:pt x="541" y="1103503"/>
                  </a:lnTo>
                  <a:lnTo>
                    <a:pt x="6885" y="1103503"/>
                  </a:lnTo>
                  <a:lnTo>
                    <a:pt x="6940" y="1071753"/>
                  </a:lnTo>
                  <a:close/>
                </a:path>
                <a:path w="1412239" h="1487170">
                  <a:moveTo>
                    <a:pt x="1409384" y="1071753"/>
                  </a:moveTo>
                  <a:lnTo>
                    <a:pt x="1402673" y="1071753"/>
                  </a:lnTo>
                  <a:lnTo>
                    <a:pt x="1402618" y="1103503"/>
                  </a:lnTo>
                  <a:lnTo>
                    <a:pt x="1409303" y="1103503"/>
                  </a:lnTo>
                  <a:lnTo>
                    <a:pt x="1409384" y="1071753"/>
                  </a:lnTo>
                  <a:close/>
                </a:path>
                <a:path w="1412239" h="1487170">
                  <a:moveTo>
                    <a:pt x="6885" y="1103503"/>
                  </a:moveTo>
                  <a:lnTo>
                    <a:pt x="541" y="1103503"/>
                  </a:lnTo>
                  <a:lnTo>
                    <a:pt x="475" y="1141603"/>
                  </a:lnTo>
                  <a:lnTo>
                    <a:pt x="6819" y="1141603"/>
                  </a:lnTo>
                  <a:lnTo>
                    <a:pt x="6885" y="1103503"/>
                  </a:lnTo>
                  <a:close/>
                </a:path>
                <a:path w="1412239" h="1487170">
                  <a:moveTo>
                    <a:pt x="1409303" y="1103503"/>
                  </a:moveTo>
                  <a:lnTo>
                    <a:pt x="1402618" y="1103503"/>
                  </a:lnTo>
                  <a:lnTo>
                    <a:pt x="1402552" y="1141603"/>
                  </a:lnTo>
                  <a:lnTo>
                    <a:pt x="1409205" y="1141603"/>
                  </a:lnTo>
                  <a:lnTo>
                    <a:pt x="1409303" y="1103503"/>
                  </a:lnTo>
                  <a:close/>
                </a:path>
                <a:path w="1412239" h="1487170">
                  <a:moveTo>
                    <a:pt x="6819" y="1141603"/>
                  </a:moveTo>
                  <a:lnTo>
                    <a:pt x="475" y="1141603"/>
                  </a:lnTo>
                  <a:lnTo>
                    <a:pt x="464" y="1147953"/>
                  </a:lnTo>
                  <a:lnTo>
                    <a:pt x="6808" y="1147953"/>
                  </a:lnTo>
                  <a:lnTo>
                    <a:pt x="6819" y="1141603"/>
                  </a:lnTo>
                  <a:close/>
                </a:path>
                <a:path w="1412239" h="1487170">
                  <a:moveTo>
                    <a:pt x="1409205" y="1141603"/>
                  </a:moveTo>
                  <a:lnTo>
                    <a:pt x="1402552" y="1141603"/>
                  </a:lnTo>
                  <a:lnTo>
                    <a:pt x="1402541" y="1147953"/>
                  </a:lnTo>
                  <a:lnTo>
                    <a:pt x="1409189" y="1147953"/>
                  </a:lnTo>
                  <a:lnTo>
                    <a:pt x="1409205" y="1141603"/>
                  </a:lnTo>
                  <a:close/>
                </a:path>
                <a:path w="1412239" h="1487170">
                  <a:moveTo>
                    <a:pt x="6808" y="1147953"/>
                  </a:moveTo>
                  <a:lnTo>
                    <a:pt x="464" y="1147953"/>
                  </a:lnTo>
                  <a:lnTo>
                    <a:pt x="432" y="1167003"/>
                  </a:lnTo>
                  <a:lnTo>
                    <a:pt x="6776" y="1167003"/>
                  </a:lnTo>
                  <a:lnTo>
                    <a:pt x="6808" y="1147953"/>
                  </a:lnTo>
                  <a:close/>
                </a:path>
                <a:path w="1412239" h="1487170">
                  <a:moveTo>
                    <a:pt x="1409189" y="1147953"/>
                  </a:moveTo>
                  <a:lnTo>
                    <a:pt x="1402541" y="1147953"/>
                  </a:lnTo>
                  <a:lnTo>
                    <a:pt x="1402508" y="1167003"/>
                  </a:lnTo>
                  <a:lnTo>
                    <a:pt x="1409140" y="1167003"/>
                  </a:lnTo>
                  <a:lnTo>
                    <a:pt x="1409189" y="1147953"/>
                  </a:lnTo>
                  <a:close/>
                </a:path>
                <a:path w="1412239" h="1487170">
                  <a:moveTo>
                    <a:pt x="6776" y="1167003"/>
                  </a:moveTo>
                  <a:lnTo>
                    <a:pt x="432" y="1167003"/>
                  </a:lnTo>
                  <a:lnTo>
                    <a:pt x="421" y="1173353"/>
                  </a:lnTo>
                  <a:lnTo>
                    <a:pt x="6765" y="1173353"/>
                  </a:lnTo>
                  <a:lnTo>
                    <a:pt x="6776" y="1167003"/>
                  </a:lnTo>
                  <a:close/>
                </a:path>
                <a:path w="1412239" h="1487170">
                  <a:moveTo>
                    <a:pt x="1409140" y="1167003"/>
                  </a:moveTo>
                  <a:lnTo>
                    <a:pt x="1402508" y="1167003"/>
                  </a:lnTo>
                  <a:lnTo>
                    <a:pt x="1402497" y="1173353"/>
                  </a:lnTo>
                  <a:lnTo>
                    <a:pt x="1409124" y="1173353"/>
                  </a:lnTo>
                  <a:lnTo>
                    <a:pt x="1409140" y="1167003"/>
                  </a:lnTo>
                  <a:close/>
                </a:path>
                <a:path w="1412239" h="1487170">
                  <a:moveTo>
                    <a:pt x="6765" y="1173353"/>
                  </a:moveTo>
                  <a:lnTo>
                    <a:pt x="421" y="1173353"/>
                  </a:lnTo>
                  <a:lnTo>
                    <a:pt x="388" y="1192403"/>
                  </a:lnTo>
                  <a:lnTo>
                    <a:pt x="6732" y="1192403"/>
                  </a:lnTo>
                  <a:lnTo>
                    <a:pt x="6765" y="1173353"/>
                  </a:lnTo>
                  <a:close/>
                </a:path>
                <a:path w="1412239" h="1487170">
                  <a:moveTo>
                    <a:pt x="1409124" y="1173353"/>
                  </a:moveTo>
                  <a:lnTo>
                    <a:pt x="1402497" y="1173353"/>
                  </a:lnTo>
                  <a:lnTo>
                    <a:pt x="1402464" y="1192403"/>
                  </a:lnTo>
                  <a:lnTo>
                    <a:pt x="1409075" y="1192403"/>
                  </a:lnTo>
                  <a:lnTo>
                    <a:pt x="1409124" y="1173353"/>
                  </a:lnTo>
                  <a:close/>
                </a:path>
                <a:path w="1412239" h="1487170">
                  <a:moveTo>
                    <a:pt x="6732" y="1192403"/>
                  </a:moveTo>
                  <a:lnTo>
                    <a:pt x="388" y="1192403"/>
                  </a:lnTo>
                  <a:lnTo>
                    <a:pt x="378" y="1198753"/>
                  </a:lnTo>
                  <a:lnTo>
                    <a:pt x="6721" y="1198753"/>
                  </a:lnTo>
                  <a:lnTo>
                    <a:pt x="6732" y="1192403"/>
                  </a:lnTo>
                  <a:close/>
                </a:path>
                <a:path w="1412239" h="1487170">
                  <a:moveTo>
                    <a:pt x="1409075" y="1192403"/>
                  </a:moveTo>
                  <a:lnTo>
                    <a:pt x="1402464" y="1192403"/>
                  </a:lnTo>
                  <a:lnTo>
                    <a:pt x="1402453" y="1198753"/>
                  </a:lnTo>
                  <a:lnTo>
                    <a:pt x="1409059" y="1198753"/>
                  </a:lnTo>
                  <a:lnTo>
                    <a:pt x="1409075" y="1192403"/>
                  </a:lnTo>
                  <a:close/>
                </a:path>
                <a:path w="1412239" h="1487170">
                  <a:moveTo>
                    <a:pt x="6721" y="1198753"/>
                  </a:moveTo>
                  <a:lnTo>
                    <a:pt x="378" y="1198753"/>
                  </a:lnTo>
                  <a:lnTo>
                    <a:pt x="345" y="1217803"/>
                  </a:lnTo>
                  <a:lnTo>
                    <a:pt x="6688" y="1217803"/>
                  </a:lnTo>
                  <a:lnTo>
                    <a:pt x="6721" y="1198753"/>
                  </a:lnTo>
                  <a:close/>
                </a:path>
                <a:path w="1412239" h="1487170">
                  <a:moveTo>
                    <a:pt x="1409059" y="1198753"/>
                  </a:moveTo>
                  <a:lnTo>
                    <a:pt x="1402453" y="1198753"/>
                  </a:lnTo>
                  <a:lnTo>
                    <a:pt x="1402421" y="1217803"/>
                  </a:lnTo>
                  <a:lnTo>
                    <a:pt x="1409010" y="1217803"/>
                  </a:lnTo>
                  <a:lnTo>
                    <a:pt x="1409059" y="1198753"/>
                  </a:lnTo>
                  <a:close/>
                </a:path>
                <a:path w="1412239" h="1487170">
                  <a:moveTo>
                    <a:pt x="6688" y="1217803"/>
                  </a:moveTo>
                  <a:lnTo>
                    <a:pt x="345" y="1217803"/>
                  </a:lnTo>
                  <a:lnTo>
                    <a:pt x="302" y="1243203"/>
                  </a:lnTo>
                  <a:lnTo>
                    <a:pt x="6644" y="1243203"/>
                  </a:lnTo>
                  <a:lnTo>
                    <a:pt x="6688" y="1217803"/>
                  </a:lnTo>
                  <a:close/>
                </a:path>
                <a:path w="1412239" h="1487170">
                  <a:moveTo>
                    <a:pt x="1409010" y="1217803"/>
                  </a:moveTo>
                  <a:lnTo>
                    <a:pt x="1402421" y="1217803"/>
                  </a:lnTo>
                  <a:lnTo>
                    <a:pt x="1402377" y="1243203"/>
                  </a:lnTo>
                  <a:lnTo>
                    <a:pt x="1408944" y="1243203"/>
                  </a:lnTo>
                  <a:lnTo>
                    <a:pt x="1409010" y="1217803"/>
                  </a:lnTo>
                  <a:close/>
                </a:path>
                <a:path w="1412239" h="1487170">
                  <a:moveTo>
                    <a:pt x="6644" y="1243203"/>
                  </a:moveTo>
                  <a:lnTo>
                    <a:pt x="302" y="1243203"/>
                  </a:lnTo>
                  <a:lnTo>
                    <a:pt x="291" y="1249553"/>
                  </a:lnTo>
                  <a:lnTo>
                    <a:pt x="6633" y="1249553"/>
                  </a:lnTo>
                  <a:lnTo>
                    <a:pt x="6644" y="1243203"/>
                  </a:lnTo>
                  <a:close/>
                </a:path>
                <a:path w="1412239" h="1487170">
                  <a:moveTo>
                    <a:pt x="1408944" y="1243203"/>
                  </a:moveTo>
                  <a:lnTo>
                    <a:pt x="1402377" y="1243203"/>
                  </a:lnTo>
                  <a:lnTo>
                    <a:pt x="1402366" y="1249553"/>
                  </a:lnTo>
                  <a:lnTo>
                    <a:pt x="1408928" y="1249553"/>
                  </a:lnTo>
                  <a:lnTo>
                    <a:pt x="1408944" y="1243203"/>
                  </a:lnTo>
                  <a:close/>
                </a:path>
                <a:path w="1412239" h="1487170">
                  <a:moveTo>
                    <a:pt x="6633" y="1249553"/>
                  </a:moveTo>
                  <a:lnTo>
                    <a:pt x="291" y="1249553"/>
                  </a:lnTo>
                  <a:lnTo>
                    <a:pt x="280" y="1255903"/>
                  </a:lnTo>
                  <a:lnTo>
                    <a:pt x="6622" y="1255903"/>
                  </a:lnTo>
                  <a:lnTo>
                    <a:pt x="6633" y="1249553"/>
                  </a:lnTo>
                  <a:close/>
                </a:path>
                <a:path w="1412239" h="1487170">
                  <a:moveTo>
                    <a:pt x="1408928" y="1249553"/>
                  </a:moveTo>
                  <a:lnTo>
                    <a:pt x="1402366" y="1249553"/>
                  </a:lnTo>
                  <a:lnTo>
                    <a:pt x="1402355" y="1255903"/>
                  </a:lnTo>
                  <a:lnTo>
                    <a:pt x="1408912" y="1255903"/>
                  </a:lnTo>
                  <a:lnTo>
                    <a:pt x="1408928" y="1249553"/>
                  </a:lnTo>
                  <a:close/>
                </a:path>
                <a:path w="1412239" h="1487170">
                  <a:moveTo>
                    <a:pt x="6622" y="1255903"/>
                  </a:moveTo>
                  <a:lnTo>
                    <a:pt x="280" y="1255903"/>
                  </a:lnTo>
                  <a:lnTo>
                    <a:pt x="204" y="1300353"/>
                  </a:lnTo>
                  <a:lnTo>
                    <a:pt x="6546" y="1300353"/>
                  </a:lnTo>
                  <a:lnTo>
                    <a:pt x="6622" y="1255903"/>
                  </a:lnTo>
                  <a:close/>
                </a:path>
                <a:path w="1412239" h="1487170">
                  <a:moveTo>
                    <a:pt x="1408912" y="1255903"/>
                  </a:moveTo>
                  <a:lnTo>
                    <a:pt x="1402355" y="1255903"/>
                  </a:lnTo>
                  <a:lnTo>
                    <a:pt x="1402278" y="1300353"/>
                  </a:lnTo>
                  <a:lnTo>
                    <a:pt x="1408798" y="1300353"/>
                  </a:lnTo>
                  <a:lnTo>
                    <a:pt x="1408912" y="1255903"/>
                  </a:lnTo>
                  <a:close/>
                </a:path>
                <a:path w="1412239" h="1487170">
                  <a:moveTo>
                    <a:pt x="6546" y="1300353"/>
                  </a:moveTo>
                  <a:lnTo>
                    <a:pt x="204" y="1300353"/>
                  </a:lnTo>
                  <a:lnTo>
                    <a:pt x="182" y="1313053"/>
                  </a:lnTo>
                  <a:lnTo>
                    <a:pt x="6524" y="1313053"/>
                  </a:lnTo>
                  <a:lnTo>
                    <a:pt x="6546" y="1300353"/>
                  </a:lnTo>
                  <a:close/>
                </a:path>
                <a:path w="1412239" h="1487170">
                  <a:moveTo>
                    <a:pt x="1408798" y="1300353"/>
                  </a:moveTo>
                  <a:lnTo>
                    <a:pt x="1402278" y="1300353"/>
                  </a:lnTo>
                  <a:lnTo>
                    <a:pt x="1402256" y="1313053"/>
                  </a:lnTo>
                  <a:lnTo>
                    <a:pt x="1408765" y="1313053"/>
                  </a:lnTo>
                  <a:lnTo>
                    <a:pt x="1408798" y="1300353"/>
                  </a:lnTo>
                  <a:close/>
                </a:path>
                <a:path w="1412239" h="1487170">
                  <a:moveTo>
                    <a:pt x="6524" y="1313053"/>
                  </a:moveTo>
                  <a:lnTo>
                    <a:pt x="182" y="1313053"/>
                  </a:lnTo>
                  <a:lnTo>
                    <a:pt x="160" y="1325753"/>
                  </a:lnTo>
                  <a:lnTo>
                    <a:pt x="6502" y="1325753"/>
                  </a:lnTo>
                  <a:lnTo>
                    <a:pt x="6524" y="1313053"/>
                  </a:lnTo>
                  <a:close/>
                </a:path>
                <a:path w="1412239" h="1487170">
                  <a:moveTo>
                    <a:pt x="1408765" y="1313053"/>
                  </a:moveTo>
                  <a:lnTo>
                    <a:pt x="1402256" y="1313053"/>
                  </a:lnTo>
                  <a:lnTo>
                    <a:pt x="1402234" y="1325753"/>
                  </a:lnTo>
                  <a:lnTo>
                    <a:pt x="1408733" y="1325753"/>
                  </a:lnTo>
                  <a:lnTo>
                    <a:pt x="1408765" y="1313053"/>
                  </a:lnTo>
                  <a:close/>
                </a:path>
                <a:path w="1412239" h="1487170">
                  <a:moveTo>
                    <a:pt x="6502" y="1325753"/>
                  </a:moveTo>
                  <a:lnTo>
                    <a:pt x="160" y="1325753"/>
                  </a:lnTo>
                  <a:lnTo>
                    <a:pt x="139" y="1338453"/>
                  </a:lnTo>
                  <a:lnTo>
                    <a:pt x="6480" y="1338453"/>
                  </a:lnTo>
                  <a:lnTo>
                    <a:pt x="6502" y="1325753"/>
                  </a:lnTo>
                  <a:close/>
                </a:path>
                <a:path w="1412239" h="1487170">
                  <a:moveTo>
                    <a:pt x="1408733" y="1325753"/>
                  </a:moveTo>
                  <a:lnTo>
                    <a:pt x="1402234" y="1325753"/>
                  </a:lnTo>
                  <a:lnTo>
                    <a:pt x="1402212" y="1338453"/>
                  </a:lnTo>
                  <a:lnTo>
                    <a:pt x="1408700" y="1338453"/>
                  </a:lnTo>
                  <a:lnTo>
                    <a:pt x="1408733" y="1325753"/>
                  </a:lnTo>
                  <a:close/>
                </a:path>
                <a:path w="1412239" h="1487170">
                  <a:moveTo>
                    <a:pt x="6480" y="1338453"/>
                  </a:moveTo>
                  <a:lnTo>
                    <a:pt x="139" y="1338453"/>
                  </a:lnTo>
                  <a:lnTo>
                    <a:pt x="117" y="1351153"/>
                  </a:lnTo>
                  <a:lnTo>
                    <a:pt x="6458" y="1351153"/>
                  </a:lnTo>
                  <a:lnTo>
                    <a:pt x="6480" y="1338453"/>
                  </a:lnTo>
                  <a:close/>
                </a:path>
                <a:path w="1412239" h="1487170">
                  <a:moveTo>
                    <a:pt x="1408700" y="1338453"/>
                  </a:moveTo>
                  <a:lnTo>
                    <a:pt x="1402212" y="1338453"/>
                  </a:lnTo>
                  <a:lnTo>
                    <a:pt x="1402190" y="1351153"/>
                  </a:lnTo>
                  <a:lnTo>
                    <a:pt x="1408667" y="1351153"/>
                  </a:lnTo>
                  <a:lnTo>
                    <a:pt x="1408700" y="1338453"/>
                  </a:lnTo>
                  <a:close/>
                </a:path>
                <a:path w="1412239" h="1487170">
                  <a:moveTo>
                    <a:pt x="6458" y="1351153"/>
                  </a:moveTo>
                  <a:lnTo>
                    <a:pt x="117" y="1351153"/>
                  </a:lnTo>
                  <a:lnTo>
                    <a:pt x="95" y="1363853"/>
                  </a:lnTo>
                  <a:lnTo>
                    <a:pt x="6436" y="1363853"/>
                  </a:lnTo>
                  <a:lnTo>
                    <a:pt x="6458" y="1351153"/>
                  </a:lnTo>
                  <a:close/>
                </a:path>
                <a:path w="1412239" h="1487170">
                  <a:moveTo>
                    <a:pt x="1408667" y="1351153"/>
                  </a:moveTo>
                  <a:lnTo>
                    <a:pt x="1402190" y="1351153"/>
                  </a:lnTo>
                  <a:lnTo>
                    <a:pt x="1402168" y="1363853"/>
                  </a:lnTo>
                  <a:lnTo>
                    <a:pt x="1408635" y="1363853"/>
                  </a:lnTo>
                  <a:lnTo>
                    <a:pt x="1408667" y="1351153"/>
                  </a:lnTo>
                  <a:close/>
                </a:path>
                <a:path w="1412239" h="1487170">
                  <a:moveTo>
                    <a:pt x="6436" y="1363853"/>
                  </a:moveTo>
                  <a:lnTo>
                    <a:pt x="95" y="1363853"/>
                  </a:lnTo>
                  <a:lnTo>
                    <a:pt x="73" y="1376553"/>
                  </a:lnTo>
                  <a:lnTo>
                    <a:pt x="6414" y="1376553"/>
                  </a:lnTo>
                  <a:lnTo>
                    <a:pt x="6436" y="1363853"/>
                  </a:lnTo>
                  <a:close/>
                </a:path>
                <a:path w="1412239" h="1487170">
                  <a:moveTo>
                    <a:pt x="1408635" y="1363853"/>
                  </a:moveTo>
                  <a:lnTo>
                    <a:pt x="1402168" y="1363853"/>
                  </a:lnTo>
                  <a:lnTo>
                    <a:pt x="1402146" y="1376553"/>
                  </a:lnTo>
                  <a:lnTo>
                    <a:pt x="1408602" y="1376553"/>
                  </a:lnTo>
                  <a:lnTo>
                    <a:pt x="1408635" y="1363853"/>
                  </a:lnTo>
                  <a:close/>
                </a:path>
                <a:path w="1412239" h="1487170">
                  <a:moveTo>
                    <a:pt x="6414" y="1376553"/>
                  </a:moveTo>
                  <a:lnTo>
                    <a:pt x="73" y="1376553"/>
                  </a:lnTo>
                  <a:lnTo>
                    <a:pt x="63" y="1382903"/>
                  </a:lnTo>
                  <a:lnTo>
                    <a:pt x="6403" y="1382903"/>
                  </a:lnTo>
                  <a:lnTo>
                    <a:pt x="6414" y="1376553"/>
                  </a:lnTo>
                  <a:close/>
                </a:path>
                <a:path w="1412239" h="1487170">
                  <a:moveTo>
                    <a:pt x="1408602" y="1376553"/>
                  </a:moveTo>
                  <a:lnTo>
                    <a:pt x="1402146" y="1376553"/>
                  </a:lnTo>
                  <a:lnTo>
                    <a:pt x="1402135" y="1382903"/>
                  </a:lnTo>
                  <a:lnTo>
                    <a:pt x="1408586" y="1382903"/>
                  </a:lnTo>
                  <a:lnTo>
                    <a:pt x="1408602" y="1376553"/>
                  </a:lnTo>
                  <a:close/>
                </a:path>
                <a:path w="1412239" h="1487170">
                  <a:moveTo>
                    <a:pt x="1408586" y="1383030"/>
                  </a:moveTo>
                  <a:lnTo>
                    <a:pt x="1402135" y="1383030"/>
                  </a:lnTo>
                  <a:lnTo>
                    <a:pt x="1402054" y="1430020"/>
                  </a:lnTo>
                  <a:lnTo>
                    <a:pt x="1403239" y="1430020"/>
                  </a:lnTo>
                  <a:lnTo>
                    <a:pt x="1403239" y="1428750"/>
                  </a:lnTo>
                  <a:lnTo>
                    <a:pt x="1404509" y="1428750"/>
                  </a:lnTo>
                  <a:lnTo>
                    <a:pt x="1404509" y="1427353"/>
                  </a:lnTo>
                  <a:lnTo>
                    <a:pt x="1405779" y="1427353"/>
                  </a:lnTo>
                  <a:lnTo>
                    <a:pt x="1405779" y="1426210"/>
                  </a:lnTo>
                  <a:lnTo>
                    <a:pt x="1407049" y="1426210"/>
                  </a:lnTo>
                  <a:lnTo>
                    <a:pt x="1407049" y="1423670"/>
                  </a:lnTo>
                  <a:lnTo>
                    <a:pt x="1408319" y="1423670"/>
                  </a:lnTo>
                  <a:lnTo>
                    <a:pt x="1408319" y="1422400"/>
                  </a:lnTo>
                  <a:lnTo>
                    <a:pt x="1408485" y="1422400"/>
                  </a:lnTo>
                  <a:lnTo>
                    <a:pt x="1408586" y="1383030"/>
                  </a:lnTo>
                  <a:close/>
                </a:path>
                <a:path w="1412239" h="1487170">
                  <a:moveTo>
                    <a:pt x="6403" y="1383030"/>
                  </a:moveTo>
                  <a:lnTo>
                    <a:pt x="63" y="1383030"/>
                  </a:lnTo>
                  <a:lnTo>
                    <a:pt x="0" y="1419860"/>
                  </a:lnTo>
                  <a:lnTo>
                    <a:pt x="1159" y="1419860"/>
                  </a:lnTo>
                  <a:lnTo>
                    <a:pt x="1159" y="1421003"/>
                  </a:lnTo>
                  <a:lnTo>
                    <a:pt x="2429" y="1421003"/>
                  </a:lnTo>
                  <a:lnTo>
                    <a:pt x="2429" y="1422400"/>
                  </a:lnTo>
                  <a:lnTo>
                    <a:pt x="3699" y="1422400"/>
                  </a:lnTo>
                  <a:lnTo>
                    <a:pt x="3699" y="1423670"/>
                  </a:lnTo>
                  <a:lnTo>
                    <a:pt x="4969" y="1423670"/>
                  </a:lnTo>
                  <a:lnTo>
                    <a:pt x="4969" y="1426210"/>
                  </a:lnTo>
                  <a:lnTo>
                    <a:pt x="6239" y="1426210"/>
                  </a:lnTo>
                  <a:lnTo>
                    <a:pt x="6239" y="1427353"/>
                  </a:lnTo>
                  <a:lnTo>
                    <a:pt x="6403" y="1383030"/>
                  </a:lnTo>
                  <a:close/>
                </a:path>
                <a:path w="1412239" h="1487170">
                  <a:moveTo>
                    <a:pt x="1347359" y="1484517"/>
                  </a:moveTo>
                  <a:lnTo>
                    <a:pt x="64659" y="1484517"/>
                  </a:lnTo>
                  <a:lnTo>
                    <a:pt x="1346089" y="1486930"/>
                  </a:lnTo>
                  <a:lnTo>
                    <a:pt x="1346089" y="1485787"/>
                  </a:lnTo>
                  <a:lnTo>
                    <a:pt x="1347359" y="1485787"/>
                  </a:lnTo>
                  <a:lnTo>
                    <a:pt x="1347359" y="1484517"/>
                  </a:lnTo>
                  <a:close/>
                </a:path>
                <a:path w="1412239" h="1487170">
                  <a:moveTo>
                    <a:pt x="1348629" y="1483247"/>
                  </a:moveTo>
                  <a:lnTo>
                    <a:pt x="63389" y="1483247"/>
                  </a:lnTo>
                  <a:lnTo>
                    <a:pt x="63389" y="1484517"/>
                  </a:lnTo>
                  <a:lnTo>
                    <a:pt x="1348629" y="1484517"/>
                  </a:lnTo>
                  <a:lnTo>
                    <a:pt x="1348629" y="1483247"/>
                  </a:lnTo>
                  <a:close/>
                </a:path>
                <a:path w="1412239" h="1487170">
                  <a:moveTo>
                    <a:pt x="1349899" y="1481977"/>
                  </a:moveTo>
                  <a:lnTo>
                    <a:pt x="62119" y="1481977"/>
                  </a:lnTo>
                  <a:lnTo>
                    <a:pt x="62119" y="1483247"/>
                  </a:lnTo>
                  <a:lnTo>
                    <a:pt x="1349899" y="1483247"/>
                  </a:lnTo>
                  <a:lnTo>
                    <a:pt x="1349899" y="1481977"/>
                  </a:lnTo>
                  <a:close/>
                </a:path>
                <a:path w="1412239" h="1487170">
                  <a:moveTo>
                    <a:pt x="1351169" y="1480707"/>
                  </a:moveTo>
                  <a:lnTo>
                    <a:pt x="60849" y="1480707"/>
                  </a:lnTo>
                  <a:lnTo>
                    <a:pt x="60849" y="1481977"/>
                  </a:lnTo>
                  <a:lnTo>
                    <a:pt x="1351169" y="1481977"/>
                  </a:lnTo>
                  <a:lnTo>
                    <a:pt x="1351169" y="1480707"/>
                  </a:lnTo>
                  <a:close/>
                </a:path>
                <a:path w="1412239" h="1487170">
                  <a:moveTo>
                    <a:pt x="1352439" y="1479437"/>
                  </a:moveTo>
                  <a:lnTo>
                    <a:pt x="59579" y="1479437"/>
                  </a:lnTo>
                  <a:lnTo>
                    <a:pt x="59579" y="1480707"/>
                  </a:lnTo>
                  <a:lnTo>
                    <a:pt x="1352439" y="1480707"/>
                  </a:lnTo>
                  <a:lnTo>
                    <a:pt x="1352439" y="1479437"/>
                  </a:lnTo>
                  <a:close/>
                </a:path>
                <a:path w="1412239" h="1487170">
                  <a:moveTo>
                    <a:pt x="58309" y="1478294"/>
                  </a:moveTo>
                  <a:lnTo>
                    <a:pt x="58309" y="1479437"/>
                  </a:lnTo>
                  <a:lnTo>
                    <a:pt x="1353709" y="1479437"/>
                  </a:lnTo>
                  <a:lnTo>
                    <a:pt x="58309" y="1478294"/>
                  </a:lnTo>
                  <a:close/>
                </a:path>
              </a:pathLst>
            </a:custGeom>
            <a:solidFill>
              <a:srgbClr val="736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062817" y="1016127"/>
              <a:ext cx="1398270" cy="1473200"/>
            </a:xfrm>
            <a:custGeom>
              <a:avLst/>
              <a:gdLst/>
              <a:ahLst/>
              <a:cxnLst/>
              <a:rect l="l" t="t" r="r" b="b"/>
              <a:pathLst>
                <a:path w="1398270" h="1473200">
                  <a:moveTo>
                    <a:pt x="8629" y="72262"/>
                  </a:moveTo>
                  <a:lnTo>
                    <a:pt x="2327" y="72262"/>
                  </a:lnTo>
                  <a:lnTo>
                    <a:pt x="2325" y="73532"/>
                  </a:lnTo>
                  <a:lnTo>
                    <a:pt x="8626" y="73532"/>
                  </a:lnTo>
                  <a:lnTo>
                    <a:pt x="8629" y="72262"/>
                  </a:lnTo>
                  <a:close/>
                </a:path>
                <a:path w="1398270" h="1473200">
                  <a:moveTo>
                    <a:pt x="1398061" y="72262"/>
                  </a:moveTo>
                  <a:lnTo>
                    <a:pt x="1392933" y="72262"/>
                  </a:lnTo>
                  <a:lnTo>
                    <a:pt x="1392930" y="73532"/>
                  </a:lnTo>
                  <a:lnTo>
                    <a:pt x="1398059" y="73532"/>
                  </a:lnTo>
                  <a:lnTo>
                    <a:pt x="1398061" y="72262"/>
                  </a:lnTo>
                  <a:close/>
                </a:path>
                <a:path w="1398270" h="1473200">
                  <a:moveTo>
                    <a:pt x="8639" y="68452"/>
                  </a:moveTo>
                  <a:lnTo>
                    <a:pt x="2333" y="68452"/>
                  </a:lnTo>
                  <a:lnTo>
                    <a:pt x="2329" y="70992"/>
                  </a:lnTo>
                  <a:lnTo>
                    <a:pt x="8633" y="70992"/>
                  </a:lnTo>
                  <a:lnTo>
                    <a:pt x="8639" y="68452"/>
                  </a:lnTo>
                  <a:close/>
                </a:path>
                <a:path w="1398270" h="1473200">
                  <a:moveTo>
                    <a:pt x="1398068" y="68452"/>
                  </a:moveTo>
                  <a:lnTo>
                    <a:pt x="1392943" y="68452"/>
                  </a:lnTo>
                  <a:lnTo>
                    <a:pt x="1392936" y="70992"/>
                  </a:lnTo>
                  <a:lnTo>
                    <a:pt x="1398063" y="70992"/>
                  </a:lnTo>
                  <a:lnTo>
                    <a:pt x="1398068" y="68452"/>
                  </a:lnTo>
                  <a:close/>
                </a:path>
                <a:path w="1398270" h="1473200">
                  <a:moveTo>
                    <a:pt x="8656" y="62102"/>
                  </a:moveTo>
                  <a:lnTo>
                    <a:pt x="2344" y="62102"/>
                  </a:lnTo>
                  <a:lnTo>
                    <a:pt x="2336" y="67182"/>
                  </a:lnTo>
                  <a:lnTo>
                    <a:pt x="8643" y="67182"/>
                  </a:lnTo>
                  <a:lnTo>
                    <a:pt x="8656" y="62102"/>
                  </a:lnTo>
                  <a:close/>
                </a:path>
                <a:path w="1398270" h="1473200">
                  <a:moveTo>
                    <a:pt x="1398079" y="62102"/>
                  </a:moveTo>
                  <a:lnTo>
                    <a:pt x="1392959" y="62102"/>
                  </a:lnTo>
                  <a:lnTo>
                    <a:pt x="1392946" y="67182"/>
                  </a:lnTo>
                  <a:lnTo>
                    <a:pt x="1398070" y="67182"/>
                  </a:lnTo>
                  <a:lnTo>
                    <a:pt x="1398079" y="62102"/>
                  </a:lnTo>
                  <a:close/>
                </a:path>
                <a:path w="1398270" h="1473200">
                  <a:moveTo>
                    <a:pt x="8663" y="59562"/>
                  </a:moveTo>
                  <a:lnTo>
                    <a:pt x="2349" y="59562"/>
                  </a:lnTo>
                  <a:lnTo>
                    <a:pt x="2347" y="60832"/>
                  </a:lnTo>
                  <a:lnTo>
                    <a:pt x="8659" y="60832"/>
                  </a:lnTo>
                  <a:lnTo>
                    <a:pt x="8663" y="59562"/>
                  </a:lnTo>
                  <a:close/>
                </a:path>
                <a:path w="1398270" h="1473200">
                  <a:moveTo>
                    <a:pt x="1398083" y="59562"/>
                  </a:moveTo>
                  <a:lnTo>
                    <a:pt x="1392966" y="59562"/>
                  </a:lnTo>
                  <a:lnTo>
                    <a:pt x="1392963" y="60832"/>
                  </a:lnTo>
                  <a:lnTo>
                    <a:pt x="1398081" y="60832"/>
                  </a:lnTo>
                  <a:lnTo>
                    <a:pt x="1398083" y="59562"/>
                  </a:lnTo>
                  <a:close/>
                </a:path>
                <a:path w="1398270" h="1473200">
                  <a:moveTo>
                    <a:pt x="8679" y="53339"/>
                  </a:moveTo>
                  <a:lnTo>
                    <a:pt x="2360" y="53339"/>
                  </a:lnTo>
                  <a:lnTo>
                    <a:pt x="2351" y="58292"/>
                  </a:lnTo>
                  <a:lnTo>
                    <a:pt x="8666" y="58292"/>
                  </a:lnTo>
                  <a:lnTo>
                    <a:pt x="8679" y="53339"/>
                  </a:lnTo>
                  <a:close/>
                </a:path>
                <a:path w="1398270" h="1473200">
                  <a:moveTo>
                    <a:pt x="1398096" y="51942"/>
                  </a:moveTo>
                  <a:lnTo>
                    <a:pt x="1396912" y="51942"/>
                  </a:lnTo>
                  <a:lnTo>
                    <a:pt x="1396912" y="53339"/>
                  </a:lnTo>
                  <a:lnTo>
                    <a:pt x="1392983" y="53339"/>
                  </a:lnTo>
                  <a:lnTo>
                    <a:pt x="1392969" y="58292"/>
                  </a:lnTo>
                  <a:lnTo>
                    <a:pt x="1398085" y="58292"/>
                  </a:lnTo>
                  <a:lnTo>
                    <a:pt x="1398096" y="51942"/>
                  </a:lnTo>
                  <a:close/>
                </a:path>
                <a:path w="1398270" h="1473200">
                  <a:moveTo>
                    <a:pt x="2452" y="51942"/>
                  </a:moveTo>
                  <a:lnTo>
                    <a:pt x="2360" y="53339"/>
                  </a:lnTo>
                  <a:lnTo>
                    <a:pt x="2452" y="51942"/>
                  </a:lnTo>
                  <a:close/>
                </a:path>
                <a:path w="1398270" h="1473200">
                  <a:moveTo>
                    <a:pt x="8689" y="49529"/>
                  </a:moveTo>
                  <a:lnTo>
                    <a:pt x="3722" y="49529"/>
                  </a:lnTo>
                  <a:lnTo>
                    <a:pt x="3722" y="51942"/>
                  </a:lnTo>
                  <a:lnTo>
                    <a:pt x="8682" y="51942"/>
                  </a:lnTo>
                  <a:lnTo>
                    <a:pt x="8689" y="49529"/>
                  </a:lnTo>
                  <a:close/>
                </a:path>
                <a:path w="1398270" h="1473200">
                  <a:moveTo>
                    <a:pt x="1395642" y="49529"/>
                  </a:moveTo>
                  <a:lnTo>
                    <a:pt x="1392993" y="49529"/>
                  </a:lnTo>
                  <a:lnTo>
                    <a:pt x="1392986" y="51942"/>
                  </a:lnTo>
                  <a:lnTo>
                    <a:pt x="1395642" y="51942"/>
                  </a:lnTo>
                  <a:lnTo>
                    <a:pt x="1395642" y="49529"/>
                  </a:lnTo>
                  <a:close/>
                </a:path>
                <a:path w="1398270" h="1473200">
                  <a:moveTo>
                    <a:pt x="6262" y="48132"/>
                  </a:moveTo>
                  <a:lnTo>
                    <a:pt x="4992" y="48132"/>
                  </a:lnTo>
                  <a:lnTo>
                    <a:pt x="4992" y="49529"/>
                  </a:lnTo>
                  <a:lnTo>
                    <a:pt x="6262" y="49529"/>
                  </a:lnTo>
                  <a:lnTo>
                    <a:pt x="6262" y="48132"/>
                  </a:lnTo>
                  <a:close/>
                </a:path>
                <a:path w="1398270" h="1473200">
                  <a:moveTo>
                    <a:pt x="1394372" y="48132"/>
                  </a:moveTo>
                  <a:lnTo>
                    <a:pt x="1393102" y="48132"/>
                  </a:lnTo>
                  <a:lnTo>
                    <a:pt x="1393102" y="49529"/>
                  </a:lnTo>
                  <a:lnTo>
                    <a:pt x="1394372" y="49529"/>
                  </a:lnTo>
                  <a:lnTo>
                    <a:pt x="1394372" y="48132"/>
                  </a:lnTo>
                  <a:close/>
                </a:path>
                <a:path w="1398270" h="1473200">
                  <a:moveTo>
                    <a:pt x="8699" y="45592"/>
                  </a:moveTo>
                  <a:lnTo>
                    <a:pt x="7532" y="45592"/>
                  </a:lnTo>
                  <a:lnTo>
                    <a:pt x="7532" y="48132"/>
                  </a:lnTo>
                  <a:lnTo>
                    <a:pt x="8692" y="48132"/>
                  </a:lnTo>
                  <a:lnTo>
                    <a:pt x="8699" y="45592"/>
                  </a:lnTo>
                  <a:close/>
                </a:path>
                <a:path w="1398270" h="1473200">
                  <a:moveTo>
                    <a:pt x="1352462" y="5079"/>
                  </a:moveTo>
                  <a:lnTo>
                    <a:pt x="46902" y="5079"/>
                  </a:lnTo>
                  <a:lnTo>
                    <a:pt x="46902" y="6350"/>
                  </a:lnTo>
                  <a:lnTo>
                    <a:pt x="1352462" y="7492"/>
                  </a:lnTo>
                  <a:lnTo>
                    <a:pt x="1352462" y="5079"/>
                  </a:lnTo>
                  <a:close/>
                </a:path>
                <a:path w="1398270" h="1473200">
                  <a:moveTo>
                    <a:pt x="49442" y="3682"/>
                  </a:moveTo>
                  <a:lnTo>
                    <a:pt x="48172" y="3682"/>
                  </a:lnTo>
                  <a:lnTo>
                    <a:pt x="48172" y="5079"/>
                  </a:lnTo>
                  <a:lnTo>
                    <a:pt x="49442" y="5079"/>
                  </a:lnTo>
                  <a:lnTo>
                    <a:pt x="49442" y="3682"/>
                  </a:lnTo>
                  <a:close/>
                </a:path>
                <a:path w="1398270" h="1473200">
                  <a:moveTo>
                    <a:pt x="1351192" y="3682"/>
                  </a:moveTo>
                  <a:lnTo>
                    <a:pt x="1349922" y="3682"/>
                  </a:lnTo>
                  <a:lnTo>
                    <a:pt x="1349922" y="5079"/>
                  </a:lnTo>
                  <a:lnTo>
                    <a:pt x="1351192" y="5079"/>
                  </a:lnTo>
                  <a:lnTo>
                    <a:pt x="1351192" y="3682"/>
                  </a:lnTo>
                  <a:close/>
                </a:path>
                <a:path w="1398270" h="1473200">
                  <a:moveTo>
                    <a:pt x="51982" y="1142"/>
                  </a:moveTo>
                  <a:lnTo>
                    <a:pt x="50712" y="1142"/>
                  </a:lnTo>
                  <a:lnTo>
                    <a:pt x="50712" y="3682"/>
                  </a:lnTo>
                  <a:lnTo>
                    <a:pt x="1348652" y="3682"/>
                  </a:lnTo>
                  <a:lnTo>
                    <a:pt x="1348652" y="2539"/>
                  </a:lnTo>
                  <a:lnTo>
                    <a:pt x="51982" y="2539"/>
                  </a:lnTo>
                  <a:lnTo>
                    <a:pt x="51982" y="1142"/>
                  </a:lnTo>
                  <a:close/>
                </a:path>
                <a:path w="1398270" h="1473200">
                  <a:moveTo>
                    <a:pt x="1348652" y="2412"/>
                  </a:moveTo>
                  <a:lnTo>
                    <a:pt x="1347382" y="2412"/>
                  </a:lnTo>
                  <a:lnTo>
                    <a:pt x="1348652" y="2539"/>
                  </a:lnTo>
                  <a:close/>
                </a:path>
                <a:path w="1398270" h="1473200">
                  <a:moveTo>
                    <a:pt x="53252" y="0"/>
                  </a:moveTo>
                  <a:lnTo>
                    <a:pt x="53252" y="1142"/>
                  </a:lnTo>
                  <a:lnTo>
                    <a:pt x="700317" y="1142"/>
                  </a:lnTo>
                  <a:lnTo>
                    <a:pt x="53252" y="0"/>
                  </a:lnTo>
                  <a:close/>
                </a:path>
                <a:path w="1398270" h="1473200">
                  <a:moveTo>
                    <a:pt x="8367" y="172719"/>
                  </a:moveTo>
                  <a:lnTo>
                    <a:pt x="2154" y="172719"/>
                  </a:lnTo>
                  <a:lnTo>
                    <a:pt x="2136" y="182752"/>
                  </a:lnTo>
                  <a:lnTo>
                    <a:pt x="8341" y="182752"/>
                  </a:lnTo>
                  <a:lnTo>
                    <a:pt x="8367" y="172719"/>
                  </a:lnTo>
                  <a:close/>
                </a:path>
                <a:path w="1398270" h="1473200">
                  <a:moveTo>
                    <a:pt x="1397888" y="172719"/>
                  </a:moveTo>
                  <a:lnTo>
                    <a:pt x="1392671" y="172719"/>
                  </a:lnTo>
                  <a:lnTo>
                    <a:pt x="1392645" y="182752"/>
                  </a:lnTo>
                  <a:lnTo>
                    <a:pt x="1397870" y="182752"/>
                  </a:lnTo>
                  <a:lnTo>
                    <a:pt x="1397888" y="172719"/>
                  </a:lnTo>
                  <a:close/>
                </a:path>
                <a:path w="1398270" h="1473200">
                  <a:moveTo>
                    <a:pt x="8377" y="168910"/>
                  </a:moveTo>
                  <a:lnTo>
                    <a:pt x="2160" y="168910"/>
                  </a:lnTo>
                  <a:lnTo>
                    <a:pt x="2154" y="172592"/>
                  </a:lnTo>
                  <a:lnTo>
                    <a:pt x="8367" y="172592"/>
                  </a:lnTo>
                  <a:lnTo>
                    <a:pt x="8377" y="168910"/>
                  </a:lnTo>
                  <a:close/>
                </a:path>
                <a:path w="1398270" h="1473200">
                  <a:moveTo>
                    <a:pt x="1397894" y="168910"/>
                  </a:moveTo>
                  <a:lnTo>
                    <a:pt x="1392681" y="168910"/>
                  </a:lnTo>
                  <a:lnTo>
                    <a:pt x="1392671" y="172592"/>
                  </a:lnTo>
                  <a:lnTo>
                    <a:pt x="1397888" y="172592"/>
                  </a:lnTo>
                  <a:lnTo>
                    <a:pt x="1397894" y="168910"/>
                  </a:lnTo>
                  <a:close/>
                </a:path>
                <a:path w="1398270" h="1473200">
                  <a:moveTo>
                    <a:pt x="8400" y="160019"/>
                  </a:moveTo>
                  <a:lnTo>
                    <a:pt x="2175" y="160019"/>
                  </a:lnTo>
                  <a:lnTo>
                    <a:pt x="2160" y="168782"/>
                  </a:lnTo>
                  <a:lnTo>
                    <a:pt x="8377" y="168782"/>
                  </a:lnTo>
                  <a:lnTo>
                    <a:pt x="8400" y="160019"/>
                  </a:lnTo>
                  <a:close/>
                </a:path>
                <a:path w="1398270" h="1473200">
                  <a:moveTo>
                    <a:pt x="1397910" y="160019"/>
                  </a:moveTo>
                  <a:lnTo>
                    <a:pt x="1392704" y="160019"/>
                  </a:lnTo>
                  <a:lnTo>
                    <a:pt x="1392681" y="168782"/>
                  </a:lnTo>
                  <a:lnTo>
                    <a:pt x="1397894" y="168782"/>
                  </a:lnTo>
                  <a:lnTo>
                    <a:pt x="1397910" y="160019"/>
                  </a:lnTo>
                  <a:close/>
                </a:path>
                <a:path w="1398270" h="1473200">
                  <a:moveTo>
                    <a:pt x="8410" y="156210"/>
                  </a:moveTo>
                  <a:lnTo>
                    <a:pt x="2182" y="156210"/>
                  </a:lnTo>
                  <a:lnTo>
                    <a:pt x="2176" y="159892"/>
                  </a:lnTo>
                  <a:lnTo>
                    <a:pt x="8401" y="159892"/>
                  </a:lnTo>
                  <a:lnTo>
                    <a:pt x="8410" y="156210"/>
                  </a:lnTo>
                  <a:close/>
                </a:path>
                <a:path w="1398270" h="1473200">
                  <a:moveTo>
                    <a:pt x="1397916" y="156210"/>
                  </a:moveTo>
                  <a:lnTo>
                    <a:pt x="1392714" y="156210"/>
                  </a:lnTo>
                  <a:lnTo>
                    <a:pt x="1392704" y="159892"/>
                  </a:lnTo>
                  <a:lnTo>
                    <a:pt x="1397910" y="159892"/>
                  </a:lnTo>
                  <a:lnTo>
                    <a:pt x="1397916" y="156210"/>
                  </a:lnTo>
                  <a:close/>
                </a:path>
                <a:path w="1398270" h="1473200">
                  <a:moveTo>
                    <a:pt x="8433" y="147319"/>
                  </a:moveTo>
                  <a:lnTo>
                    <a:pt x="2197" y="147319"/>
                  </a:lnTo>
                  <a:lnTo>
                    <a:pt x="2182" y="156082"/>
                  </a:lnTo>
                  <a:lnTo>
                    <a:pt x="8411" y="156082"/>
                  </a:lnTo>
                  <a:lnTo>
                    <a:pt x="8433" y="147319"/>
                  </a:lnTo>
                  <a:close/>
                </a:path>
                <a:path w="1398270" h="1473200">
                  <a:moveTo>
                    <a:pt x="1397932" y="147319"/>
                  </a:moveTo>
                  <a:lnTo>
                    <a:pt x="1392737" y="147319"/>
                  </a:lnTo>
                  <a:lnTo>
                    <a:pt x="1392714" y="156082"/>
                  </a:lnTo>
                  <a:lnTo>
                    <a:pt x="1397916" y="156082"/>
                  </a:lnTo>
                  <a:lnTo>
                    <a:pt x="1397932" y="147319"/>
                  </a:lnTo>
                  <a:close/>
                </a:path>
                <a:path w="1398270" h="1473200">
                  <a:moveTo>
                    <a:pt x="8443" y="143510"/>
                  </a:moveTo>
                  <a:lnTo>
                    <a:pt x="2204" y="143510"/>
                  </a:lnTo>
                  <a:lnTo>
                    <a:pt x="2198" y="147192"/>
                  </a:lnTo>
                  <a:lnTo>
                    <a:pt x="8434" y="147192"/>
                  </a:lnTo>
                  <a:lnTo>
                    <a:pt x="8443" y="143510"/>
                  </a:lnTo>
                  <a:close/>
                </a:path>
                <a:path w="1398270" h="1473200">
                  <a:moveTo>
                    <a:pt x="1397938" y="143510"/>
                  </a:moveTo>
                  <a:lnTo>
                    <a:pt x="1392747" y="143510"/>
                  </a:lnTo>
                  <a:lnTo>
                    <a:pt x="1392737" y="147192"/>
                  </a:lnTo>
                  <a:lnTo>
                    <a:pt x="1397932" y="147192"/>
                  </a:lnTo>
                  <a:lnTo>
                    <a:pt x="1397938" y="143510"/>
                  </a:lnTo>
                  <a:close/>
                </a:path>
                <a:path w="1398270" h="1473200">
                  <a:moveTo>
                    <a:pt x="8467" y="134619"/>
                  </a:moveTo>
                  <a:lnTo>
                    <a:pt x="2219" y="134619"/>
                  </a:lnTo>
                  <a:lnTo>
                    <a:pt x="2204" y="143382"/>
                  </a:lnTo>
                  <a:lnTo>
                    <a:pt x="8444" y="143382"/>
                  </a:lnTo>
                  <a:lnTo>
                    <a:pt x="8467" y="134619"/>
                  </a:lnTo>
                  <a:close/>
                </a:path>
                <a:path w="1398270" h="1473200">
                  <a:moveTo>
                    <a:pt x="1397954" y="134619"/>
                  </a:moveTo>
                  <a:lnTo>
                    <a:pt x="1392770" y="134619"/>
                  </a:lnTo>
                  <a:lnTo>
                    <a:pt x="1392747" y="143382"/>
                  </a:lnTo>
                  <a:lnTo>
                    <a:pt x="1397938" y="143382"/>
                  </a:lnTo>
                  <a:lnTo>
                    <a:pt x="1397954" y="134619"/>
                  </a:lnTo>
                  <a:close/>
                </a:path>
                <a:path w="1398270" h="1473200">
                  <a:moveTo>
                    <a:pt x="8477" y="130810"/>
                  </a:moveTo>
                  <a:lnTo>
                    <a:pt x="2226" y="130810"/>
                  </a:lnTo>
                  <a:lnTo>
                    <a:pt x="2220" y="134492"/>
                  </a:lnTo>
                  <a:lnTo>
                    <a:pt x="8467" y="134492"/>
                  </a:lnTo>
                  <a:lnTo>
                    <a:pt x="8477" y="130810"/>
                  </a:lnTo>
                  <a:close/>
                </a:path>
                <a:path w="1398270" h="1473200">
                  <a:moveTo>
                    <a:pt x="1397960" y="130810"/>
                  </a:moveTo>
                  <a:lnTo>
                    <a:pt x="1392780" y="130810"/>
                  </a:lnTo>
                  <a:lnTo>
                    <a:pt x="1392771" y="134492"/>
                  </a:lnTo>
                  <a:lnTo>
                    <a:pt x="1397954" y="134492"/>
                  </a:lnTo>
                  <a:lnTo>
                    <a:pt x="1397960" y="130810"/>
                  </a:lnTo>
                  <a:close/>
                </a:path>
                <a:path w="1398270" h="1473200">
                  <a:moveTo>
                    <a:pt x="8500" y="121919"/>
                  </a:moveTo>
                  <a:lnTo>
                    <a:pt x="2241" y="121919"/>
                  </a:lnTo>
                  <a:lnTo>
                    <a:pt x="2226" y="130682"/>
                  </a:lnTo>
                  <a:lnTo>
                    <a:pt x="8477" y="130682"/>
                  </a:lnTo>
                  <a:lnTo>
                    <a:pt x="8500" y="121919"/>
                  </a:lnTo>
                  <a:close/>
                </a:path>
                <a:path w="1398270" h="1473200">
                  <a:moveTo>
                    <a:pt x="1397975" y="121919"/>
                  </a:moveTo>
                  <a:lnTo>
                    <a:pt x="1392803" y="121919"/>
                  </a:lnTo>
                  <a:lnTo>
                    <a:pt x="1392780" y="130682"/>
                  </a:lnTo>
                  <a:lnTo>
                    <a:pt x="1397960" y="130682"/>
                  </a:lnTo>
                  <a:lnTo>
                    <a:pt x="1397975" y="121919"/>
                  </a:lnTo>
                  <a:close/>
                </a:path>
                <a:path w="1398270" h="1473200">
                  <a:moveTo>
                    <a:pt x="8510" y="118110"/>
                  </a:moveTo>
                  <a:lnTo>
                    <a:pt x="2248" y="118110"/>
                  </a:lnTo>
                  <a:lnTo>
                    <a:pt x="2241" y="121792"/>
                  </a:lnTo>
                  <a:lnTo>
                    <a:pt x="8500" y="121792"/>
                  </a:lnTo>
                  <a:lnTo>
                    <a:pt x="8510" y="118110"/>
                  </a:lnTo>
                  <a:close/>
                </a:path>
                <a:path w="1398270" h="1473200">
                  <a:moveTo>
                    <a:pt x="1397982" y="118110"/>
                  </a:moveTo>
                  <a:lnTo>
                    <a:pt x="1392813" y="118110"/>
                  </a:lnTo>
                  <a:lnTo>
                    <a:pt x="1392804" y="121792"/>
                  </a:lnTo>
                  <a:lnTo>
                    <a:pt x="1397976" y="121792"/>
                  </a:lnTo>
                  <a:lnTo>
                    <a:pt x="1397982" y="118110"/>
                  </a:lnTo>
                  <a:close/>
                </a:path>
                <a:path w="1398270" h="1473200">
                  <a:moveTo>
                    <a:pt x="8533" y="109219"/>
                  </a:moveTo>
                  <a:lnTo>
                    <a:pt x="2263" y="109219"/>
                  </a:lnTo>
                  <a:lnTo>
                    <a:pt x="2248" y="117982"/>
                  </a:lnTo>
                  <a:lnTo>
                    <a:pt x="8510" y="117982"/>
                  </a:lnTo>
                  <a:lnTo>
                    <a:pt x="8533" y="109219"/>
                  </a:lnTo>
                  <a:close/>
                </a:path>
                <a:path w="1398270" h="1473200">
                  <a:moveTo>
                    <a:pt x="1397997" y="109219"/>
                  </a:moveTo>
                  <a:lnTo>
                    <a:pt x="1392836" y="109219"/>
                  </a:lnTo>
                  <a:lnTo>
                    <a:pt x="1392814" y="117982"/>
                  </a:lnTo>
                  <a:lnTo>
                    <a:pt x="1397982" y="117982"/>
                  </a:lnTo>
                  <a:lnTo>
                    <a:pt x="1397997" y="109219"/>
                  </a:lnTo>
                  <a:close/>
                </a:path>
                <a:path w="1398270" h="1473200">
                  <a:moveTo>
                    <a:pt x="8543" y="105410"/>
                  </a:moveTo>
                  <a:lnTo>
                    <a:pt x="2270" y="105410"/>
                  </a:lnTo>
                  <a:lnTo>
                    <a:pt x="2263" y="109092"/>
                  </a:lnTo>
                  <a:lnTo>
                    <a:pt x="8533" y="109092"/>
                  </a:lnTo>
                  <a:lnTo>
                    <a:pt x="8543" y="105410"/>
                  </a:lnTo>
                  <a:close/>
                </a:path>
                <a:path w="1398270" h="1473200">
                  <a:moveTo>
                    <a:pt x="1398004" y="105410"/>
                  </a:moveTo>
                  <a:lnTo>
                    <a:pt x="1392846" y="105410"/>
                  </a:lnTo>
                  <a:lnTo>
                    <a:pt x="1392837" y="109092"/>
                  </a:lnTo>
                  <a:lnTo>
                    <a:pt x="1397998" y="109092"/>
                  </a:lnTo>
                  <a:lnTo>
                    <a:pt x="1398004" y="105410"/>
                  </a:lnTo>
                  <a:close/>
                </a:path>
                <a:path w="1398270" h="1473200">
                  <a:moveTo>
                    <a:pt x="8559" y="99060"/>
                  </a:moveTo>
                  <a:lnTo>
                    <a:pt x="2281" y="99060"/>
                  </a:lnTo>
                  <a:lnTo>
                    <a:pt x="2270" y="105282"/>
                  </a:lnTo>
                  <a:lnTo>
                    <a:pt x="8543" y="105282"/>
                  </a:lnTo>
                  <a:lnTo>
                    <a:pt x="8559" y="99060"/>
                  </a:lnTo>
                  <a:close/>
                </a:path>
                <a:path w="1398270" h="1473200">
                  <a:moveTo>
                    <a:pt x="1398015" y="99060"/>
                  </a:moveTo>
                  <a:lnTo>
                    <a:pt x="1392863" y="99060"/>
                  </a:lnTo>
                  <a:lnTo>
                    <a:pt x="1392847" y="105282"/>
                  </a:lnTo>
                  <a:lnTo>
                    <a:pt x="1398004" y="105282"/>
                  </a:lnTo>
                  <a:lnTo>
                    <a:pt x="1398015" y="99060"/>
                  </a:lnTo>
                  <a:close/>
                </a:path>
                <a:path w="1398270" h="1473200">
                  <a:moveTo>
                    <a:pt x="8576" y="92710"/>
                  </a:moveTo>
                  <a:lnTo>
                    <a:pt x="2292" y="92710"/>
                  </a:lnTo>
                  <a:lnTo>
                    <a:pt x="2281" y="98932"/>
                  </a:lnTo>
                  <a:lnTo>
                    <a:pt x="8560" y="98932"/>
                  </a:lnTo>
                  <a:lnTo>
                    <a:pt x="8576" y="92710"/>
                  </a:lnTo>
                  <a:close/>
                </a:path>
                <a:path w="1398270" h="1473200">
                  <a:moveTo>
                    <a:pt x="1398026" y="92710"/>
                  </a:moveTo>
                  <a:lnTo>
                    <a:pt x="1392880" y="92710"/>
                  </a:lnTo>
                  <a:lnTo>
                    <a:pt x="1392863" y="98932"/>
                  </a:lnTo>
                  <a:lnTo>
                    <a:pt x="1398015" y="98932"/>
                  </a:lnTo>
                  <a:lnTo>
                    <a:pt x="1398026" y="92710"/>
                  </a:lnTo>
                  <a:close/>
                </a:path>
                <a:path w="1398270" h="1473200">
                  <a:moveTo>
                    <a:pt x="8583" y="90169"/>
                  </a:moveTo>
                  <a:lnTo>
                    <a:pt x="2296" y="90169"/>
                  </a:lnTo>
                  <a:lnTo>
                    <a:pt x="2292" y="92582"/>
                  </a:lnTo>
                  <a:lnTo>
                    <a:pt x="8576" y="92582"/>
                  </a:lnTo>
                  <a:lnTo>
                    <a:pt x="8583" y="90169"/>
                  </a:lnTo>
                  <a:close/>
                </a:path>
                <a:path w="1398270" h="1473200">
                  <a:moveTo>
                    <a:pt x="1398030" y="90169"/>
                  </a:moveTo>
                  <a:lnTo>
                    <a:pt x="1392886" y="90169"/>
                  </a:lnTo>
                  <a:lnTo>
                    <a:pt x="1392880" y="92582"/>
                  </a:lnTo>
                  <a:lnTo>
                    <a:pt x="1398026" y="92582"/>
                  </a:lnTo>
                  <a:lnTo>
                    <a:pt x="1398030" y="90169"/>
                  </a:lnTo>
                  <a:close/>
                </a:path>
                <a:path w="1398270" h="1473200">
                  <a:moveTo>
                    <a:pt x="8599" y="83819"/>
                  </a:moveTo>
                  <a:lnTo>
                    <a:pt x="2307" y="83819"/>
                  </a:lnTo>
                  <a:lnTo>
                    <a:pt x="2296" y="90042"/>
                  </a:lnTo>
                  <a:lnTo>
                    <a:pt x="8583" y="90042"/>
                  </a:lnTo>
                  <a:lnTo>
                    <a:pt x="8599" y="83819"/>
                  </a:lnTo>
                  <a:close/>
                </a:path>
                <a:path w="1398270" h="1473200">
                  <a:moveTo>
                    <a:pt x="1398041" y="83819"/>
                  </a:moveTo>
                  <a:lnTo>
                    <a:pt x="1392903" y="83819"/>
                  </a:lnTo>
                  <a:lnTo>
                    <a:pt x="1392886" y="90042"/>
                  </a:lnTo>
                  <a:lnTo>
                    <a:pt x="1398030" y="90042"/>
                  </a:lnTo>
                  <a:lnTo>
                    <a:pt x="1398041" y="83819"/>
                  </a:lnTo>
                  <a:close/>
                </a:path>
                <a:path w="1398270" h="1473200">
                  <a:moveTo>
                    <a:pt x="8609" y="80010"/>
                  </a:moveTo>
                  <a:lnTo>
                    <a:pt x="2314" y="80010"/>
                  </a:lnTo>
                  <a:lnTo>
                    <a:pt x="2307" y="83692"/>
                  </a:lnTo>
                  <a:lnTo>
                    <a:pt x="8600" y="83692"/>
                  </a:lnTo>
                  <a:lnTo>
                    <a:pt x="8609" y="80010"/>
                  </a:lnTo>
                  <a:close/>
                </a:path>
                <a:path w="1398270" h="1473200">
                  <a:moveTo>
                    <a:pt x="1398048" y="80010"/>
                  </a:moveTo>
                  <a:lnTo>
                    <a:pt x="1392913" y="80010"/>
                  </a:lnTo>
                  <a:lnTo>
                    <a:pt x="1392903" y="83692"/>
                  </a:lnTo>
                  <a:lnTo>
                    <a:pt x="1398041" y="83692"/>
                  </a:lnTo>
                  <a:lnTo>
                    <a:pt x="1398048" y="80010"/>
                  </a:lnTo>
                  <a:close/>
                </a:path>
                <a:path w="1398270" h="1473200">
                  <a:moveTo>
                    <a:pt x="8616" y="77469"/>
                  </a:moveTo>
                  <a:lnTo>
                    <a:pt x="2318" y="77469"/>
                  </a:lnTo>
                  <a:lnTo>
                    <a:pt x="2314" y="79882"/>
                  </a:lnTo>
                  <a:lnTo>
                    <a:pt x="8610" y="79882"/>
                  </a:lnTo>
                  <a:lnTo>
                    <a:pt x="8616" y="77469"/>
                  </a:lnTo>
                  <a:close/>
                </a:path>
                <a:path w="1398270" h="1473200">
                  <a:moveTo>
                    <a:pt x="1398052" y="77469"/>
                  </a:moveTo>
                  <a:lnTo>
                    <a:pt x="1392919" y="77469"/>
                  </a:lnTo>
                  <a:lnTo>
                    <a:pt x="1392913" y="79882"/>
                  </a:lnTo>
                  <a:lnTo>
                    <a:pt x="1398048" y="79882"/>
                  </a:lnTo>
                  <a:lnTo>
                    <a:pt x="1398052" y="77469"/>
                  </a:lnTo>
                  <a:close/>
                </a:path>
                <a:path w="1398270" h="1473200">
                  <a:moveTo>
                    <a:pt x="8622" y="74929"/>
                  </a:moveTo>
                  <a:lnTo>
                    <a:pt x="2322" y="74929"/>
                  </a:lnTo>
                  <a:lnTo>
                    <a:pt x="2318" y="77342"/>
                  </a:lnTo>
                  <a:lnTo>
                    <a:pt x="8616" y="77342"/>
                  </a:lnTo>
                  <a:lnTo>
                    <a:pt x="8622" y="74929"/>
                  </a:lnTo>
                  <a:close/>
                </a:path>
                <a:path w="1398270" h="1473200">
                  <a:moveTo>
                    <a:pt x="1398057" y="74929"/>
                  </a:moveTo>
                  <a:lnTo>
                    <a:pt x="1392926" y="74929"/>
                  </a:lnTo>
                  <a:lnTo>
                    <a:pt x="1392920" y="77342"/>
                  </a:lnTo>
                  <a:lnTo>
                    <a:pt x="1398052" y="77342"/>
                  </a:lnTo>
                  <a:lnTo>
                    <a:pt x="1398057" y="74929"/>
                  </a:lnTo>
                  <a:close/>
                </a:path>
                <a:path w="1398270" h="1473200">
                  <a:moveTo>
                    <a:pt x="8341" y="182753"/>
                  </a:moveTo>
                  <a:lnTo>
                    <a:pt x="2136" y="182753"/>
                  </a:lnTo>
                  <a:lnTo>
                    <a:pt x="2125" y="189102"/>
                  </a:lnTo>
                  <a:lnTo>
                    <a:pt x="8324" y="189102"/>
                  </a:lnTo>
                  <a:lnTo>
                    <a:pt x="8341" y="182753"/>
                  </a:lnTo>
                  <a:close/>
                </a:path>
                <a:path w="1398270" h="1473200">
                  <a:moveTo>
                    <a:pt x="1397870" y="182753"/>
                  </a:moveTo>
                  <a:lnTo>
                    <a:pt x="1392645" y="182753"/>
                  </a:lnTo>
                  <a:lnTo>
                    <a:pt x="1392628" y="189102"/>
                  </a:lnTo>
                  <a:lnTo>
                    <a:pt x="1397859" y="189102"/>
                  </a:lnTo>
                  <a:lnTo>
                    <a:pt x="1397870" y="182753"/>
                  </a:lnTo>
                  <a:close/>
                </a:path>
                <a:path w="1398270" h="1473200">
                  <a:moveTo>
                    <a:pt x="8324" y="189103"/>
                  </a:moveTo>
                  <a:lnTo>
                    <a:pt x="2125" y="189103"/>
                  </a:lnTo>
                  <a:lnTo>
                    <a:pt x="2114" y="195452"/>
                  </a:lnTo>
                  <a:lnTo>
                    <a:pt x="8308" y="195452"/>
                  </a:lnTo>
                  <a:lnTo>
                    <a:pt x="8324" y="189103"/>
                  </a:lnTo>
                  <a:close/>
                </a:path>
                <a:path w="1398270" h="1473200">
                  <a:moveTo>
                    <a:pt x="1397859" y="189103"/>
                  </a:moveTo>
                  <a:lnTo>
                    <a:pt x="1392628" y="189103"/>
                  </a:lnTo>
                  <a:lnTo>
                    <a:pt x="1392612" y="195452"/>
                  </a:lnTo>
                  <a:lnTo>
                    <a:pt x="1397848" y="195452"/>
                  </a:lnTo>
                  <a:lnTo>
                    <a:pt x="1397859" y="189103"/>
                  </a:lnTo>
                  <a:close/>
                </a:path>
                <a:path w="1398270" h="1473200">
                  <a:moveTo>
                    <a:pt x="8308" y="195453"/>
                  </a:moveTo>
                  <a:lnTo>
                    <a:pt x="2114" y="195453"/>
                  </a:lnTo>
                  <a:lnTo>
                    <a:pt x="2103" y="201802"/>
                  </a:lnTo>
                  <a:lnTo>
                    <a:pt x="8291" y="201802"/>
                  </a:lnTo>
                  <a:lnTo>
                    <a:pt x="8308" y="195453"/>
                  </a:lnTo>
                  <a:close/>
                </a:path>
                <a:path w="1398270" h="1473200">
                  <a:moveTo>
                    <a:pt x="1397848" y="195453"/>
                  </a:moveTo>
                  <a:lnTo>
                    <a:pt x="1392612" y="195453"/>
                  </a:lnTo>
                  <a:lnTo>
                    <a:pt x="1392595" y="201802"/>
                  </a:lnTo>
                  <a:lnTo>
                    <a:pt x="1397837" y="201802"/>
                  </a:lnTo>
                  <a:lnTo>
                    <a:pt x="1397848" y="195453"/>
                  </a:lnTo>
                  <a:close/>
                </a:path>
                <a:path w="1398270" h="1473200">
                  <a:moveTo>
                    <a:pt x="8291" y="201803"/>
                  </a:moveTo>
                  <a:lnTo>
                    <a:pt x="2103" y="201803"/>
                  </a:lnTo>
                  <a:lnTo>
                    <a:pt x="2038" y="239902"/>
                  </a:lnTo>
                  <a:lnTo>
                    <a:pt x="8192" y="239902"/>
                  </a:lnTo>
                  <a:lnTo>
                    <a:pt x="8291" y="201803"/>
                  </a:lnTo>
                  <a:close/>
                </a:path>
                <a:path w="1398270" h="1473200">
                  <a:moveTo>
                    <a:pt x="1397837" y="201803"/>
                  </a:moveTo>
                  <a:lnTo>
                    <a:pt x="1392595" y="201803"/>
                  </a:lnTo>
                  <a:lnTo>
                    <a:pt x="1392496" y="239902"/>
                  </a:lnTo>
                  <a:lnTo>
                    <a:pt x="1397772" y="239902"/>
                  </a:lnTo>
                  <a:lnTo>
                    <a:pt x="1397837" y="201803"/>
                  </a:lnTo>
                  <a:close/>
                </a:path>
                <a:path w="1398270" h="1473200">
                  <a:moveTo>
                    <a:pt x="8192" y="239903"/>
                  </a:moveTo>
                  <a:lnTo>
                    <a:pt x="2038" y="239903"/>
                  </a:lnTo>
                  <a:lnTo>
                    <a:pt x="2027" y="246252"/>
                  </a:lnTo>
                  <a:lnTo>
                    <a:pt x="8175" y="246252"/>
                  </a:lnTo>
                  <a:lnTo>
                    <a:pt x="8192" y="239903"/>
                  </a:lnTo>
                  <a:close/>
                </a:path>
                <a:path w="1398270" h="1473200">
                  <a:moveTo>
                    <a:pt x="1397772" y="239903"/>
                  </a:moveTo>
                  <a:lnTo>
                    <a:pt x="1392496" y="239903"/>
                  </a:lnTo>
                  <a:lnTo>
                    <a:pt x="1392479" y="246252"/>
                  </a:lnTo>
                  <a:lnTo>
                    <a:pt x="1397761" y="246252"/>
                  </a:lnTo>
                  <a:lnTo>
                    <a:pt x="1397772" y="239903"/>
                  </a:lnTo>
                  <a:close/>
                </a:path>
                <a:path w="1398270" h="1473200">
                  <a:moveTo>
                    <a:pt x="8175" y="246253"/>
                  </a:moveTo>
                  <a:lnTo>
                    <a:pt x="2027" y="246253"/>
                  </a:lnTo>
                  <a:lnTo>
                    <a:pt x="2016" y="252602"/>
                  </a:lnTo>
                  <a:lnTo>
                    <a:pt x="8159" y="252602"/>
                  </a:lnTo>
                  <a:lnTo>
                    <a:pt x="8175" y="246253"/>
                  </a:lnTo>
                  <a:close/>
                </a:path>
                <a:path w="1398270" h="1473200">
                  <a:moveTo>
                    <a:pt x="1397761" y="246253"/>
                  </a:moveTo>
                  <a:lnTo>
                    <a:pt x="1392479" y="246253"/>
                  </a:lnTo>
                  <a:lnTo>
                    <a:pt x="1392462" y="252602"/>
                  </a:lnTo>
                  <a:lnTo>
                    <a:pt x="1397750" y="252602"/>
                  </a:lnTo>
                  <a:lnTo>
                    <a:pt x="1397761" y="246253"/>
                  </a:lnTo>
                  <a:close/>
                </a:path>
                <a:path w="1398270" h="1473200">
                  <a:moveTo>
                    <a:pt x="8159" y="252603"/>
                  </a:moveTo>
                  <a:lnTo>
                    <a:pt x="2016" y="252603"/>
                  </a:lnTo>
                  <a:lnTo>
                    <a:pt x="1994" y="265302"/>
                  </a:lnTo>
                  <a:lnTo>
                    <a:pt x="8125" y="265302"/>
                  </a:lnTo>
                  <a:lnTo>
                    <a:pt x="8159" y="252603"/>
                  </a:lnTo>
                  <a:close/>
                </a:path>
                <a:path w="1398270" h="1473200">
                  <a:moveTo>
                    <a:pt x="1397750" y="252603"/>
                  </a:moveTo>
                  <a:lnTo>
                    <a:pt x="1392462" y="252603"/>
                  </a:lnTo>
                  <a:lnTo>
                    <a:pt x="1392429" y="265302"/>
                  </a:lnTo>
                  <a:lnTo>
                    <a:pt x="1397728" y="265302"/>
                  </a:lnTo>
                  <a:lnTo>
                    <a:pt x="1397750" y="252603"/>
                  </a:lnTo>
                  <a:close/>
                </a:path>
                <a:path w="1398270" h="1473200">
                  <a:moveTo>
                    <a:pt x="8125" y="265303"/>
                  </a:moveTo>
                  <a:lnTo>
                    <a:pt x="1994" y="265303"/>
                  </a:lnTo>
                  <a:lnTo>
                    <a:pt x="1950" y="290702"/>
                  </a:lnTo>
                  <a:lnTo>
                    <a:pt x="8059" y="290702"/>
                  </a:lnTo>
                  <a:lnTo>
                    <a:pt x="8125" y="265303"/>
                  </a:lnTo>
                  <a:close/>
                </a:path>
                <a:path w="1398270" h="1473200">
                  <a:moveTo>
                    <a:pt x="1397728" y="265303"/>
                  </a:moveTo>
                  <a:lnTo>
                    <a:pt x="1392429" y="265303"/>
                  </a:lnTo>
                  <a:lnTo>
                    <a:pt x="1392363" y="290702"/>
                  </a:lnTo>
                  <a:lnTo>
                    <a:pt x="1397684" y="290702"/>
                  </a:lnTo>
                  <a:lnTo>
                    <a:pt x="1397728" y="265303"/>
                  </a:lnTo>
                  <a:close/>
                </a:path>
                <a:path w="1398270" h="1473200">
                  <a:moveTo>
                    <a:pt x="8059" y="290703"/>
                  </a:moveTo>
                  <a:lnTo>
                    <a:pt x="1950" y="290703"/>
                  </a:lnTo>
                  <a:lnTo>
                    <a:pt x="1917" y="309752"/>
                  </a:lnTo>
                  <a:lnTo>
                    <a:pt x="8009" y="309752"/>
                  </a:lnTo>
                  <a:lnTo>
                    <a:pt x="8059" y="290703"/>
                  </a:lnTo>
                  <a:close/>
                </a:path>
                <a:path w="1398270" h="1473200">
                  <a:moveTo>
                    <a:pt x="1397684" y="290703"/>
                  </a:moveTo>
                  <a:lnTo>
                    <a:pt x="1392363" y="290703"/>
                  </a:lnTo>
                  <a:lnTo>
                    <a:pt x="1392313" y="309752"/>
                  </a:lnTo>
                  <a:lnTo>
                    <a:pt x="1397651" y="309752"/>
                  </a:lnTo>
                  <a:lnTo>
                    <a:pt x="1397684" y="290703"/>
                  </a:lnTo>
                  <a:close/>
                </a:path>
                <a:path w="1398270" h="1473200">
                  <a:moveTo>
                    <a:pt x="8009" y="309753"/>
                  </a:moveTo>
                  <a:lnTo>
                    <a:pt x="1917" y="309753"/>
                  </a:lnTo>
                  <a:lnTo>
                    <a:pt x="1873" y="335152"/>
                  </a:lnTo>
                  <a:lnTo>
                    <a:pt x="7943" y="335152"/>
                  </a:lnTo>
                  <a:lnTo>
                    <a:pt x="8009" y="309753"/>
                  </a:lnTo>
                  <a:close/>
                </a:path>
                <a:path w="1398270" h="1473200">
                  <a:moveTo>
                    <a:pt x="1397651" y="309753"/>
                  </a:moveTo>
                  <a:lnTo>
                    <a:pt x="1392313" y="309753"/>
                  </a:lnTo>
                  <a:lnTo>
                    <a:pt x="1392247" y="335152"/>
                  </a:lnTo>
                  <a:lnTo>
                    <a:pt x="1397607" y="335152"/>
                  </a:lnTo>
                  <a:lnTo>
                    <a:pt x="1397651" y="309753"/>
                  </a:lnTo>
                  <a:close/>
                </a:path>
                <a:path w="1398270" h="1473200">
                  <a:moveTo>
                    <a:pt x="7943" y="335153"/>
                  </a:moveTo>
                  <a:lnTo>
                    <a:pt x="1873" y="335153"/>
                  </a:lnTo>
                  <a:lnTo>
                    <a:pt x="1808" y="373252"/>
                  </a:lnTo>
                  <a:lnTo>
                    <a:pt x="7844" y="373252"/>
                  </a:lnTo>
                  <a:lnTo>
                    <a:pt x="7943" y="335153"/>
                  </a:lnTo>
                  <a:close/>
                </a:path>
                <a:path w="1398270" h="1473200">
                  <a:moveTo>
                    <a:pt x="1397607" y="335153"/>
                  </a:moveTo>
                  <a:lnTo>
                    <a:pt x="1392247" y="335153"/>
                  </a:lnTo>
                  <a:lnTo>
                    <a:pt x="1392148" y="373252"/>
                  </a:lnTo>
                  <a:lnTo>
                    <a:pt x="1397541" y="373252"/>
                  </a:lnTo>
                  <a:lnTo>
                    <a:pt x="1397607" y="335153"/>
                  </a:lnTo>
                  <a:close/>
                </a:path>
                <a:path w="1398270" h="1473200">
                  <a:moveTo>
                    <a:pt x="7844" y="373253"/>
                  </a:moveTo>
                  <a:lnTo>
                    <a:pt x="1808" y="373253"/>
                  </a:lnTo>
                  <a:lnTo>
                    <a:pt x="1764" y="398652"/>
                  </a:lnTo>
                  <a:lnTo>
                    <a:pt x="7777" y="398652"/>
                  </a:lnTo>
                  <a:lnTo>
                    <a:pt x="7844" y="373253"/>
                  </a:lnTo>
                  <a:close/>
                </a:path>
                <a:path w="1398270" h="1473200">
                  <a:moveTo>
                    <a:pt x="1397541" y="373253"/>
                  </a:moveTo>
                  <a:lnTo>
                    <a:pt x="1392148" y="373253"/>
                  </a:lnTo>
                  <a:lnTo>
                    <a:pt x="1392081" y="398652"/>
                  </a:lnTo>
                  <a:lnTo>
                    <a:pt x="1397497" y="398652"/>
                  </a:lnTo>
                  <a:lnTo>
                    <a:pt x="1397541" y="373253"/>
                  </a:lnTo>
                  <a:close/>
                </a:path>
                <a:path w="1398270" h="1473200">
                  <a:moveTo>
                    <a:pt x="7777" y="398653"/>
                  </a:moveTo>
                  <a:lnTo>
                    <a:pt x="1764" y="398653"/>
                  </a:lnTo>
                  <a:lnTo>
                    <a:pt x="1632" y="474852"/>
                  </a:lnTo>
                  <a:lnTo>
                    <a:pt x="7578" y="474852"/>
                  </a:lnTo>
                  <a:lnTo>
                    <a:pt x="7777" y="398653"/>
                  </a:lnTo>
                  <a:close/>
                </a:path>
                <a:path w="1398270" h="1473200">
                  <a:moveTo>
                    <a:pt x="1397497" y="398653"/>
                  </a:moveTo>
                  <a:lnTo>
                    <a:pt x="1392081" y="398653"/>
                  </a:lnTo>
                  <a:lnTo>
                    <a:pt x="1391883" y="474852"/>
                  </a:lnTo>
                  <a:lnTo>
                    <a:pt x="1397366" y="474852"/>
                  </a:lnTo>
                  <a:lnTo>
                    <a:pt x="1397497" y="398653"/>
                  </a:lnTo>
                  <a:close/>
                </a:path>
                <a:path w="1398270" h="1473200">
                  <a:moveTo>
                    <a:pt x="7578" y="474853"/>
                  </a:moveTo>
                  <a:lnTo>
                    <a:pt x="1632" y="474853"/>
                  </a:lnTo>
                  <a:lnTo>
                    <a:pt x="1610" y="487552"/>
                  </a:lnTo>
                  <a:lnTo>
                    <a:pt x="7545" y="487552"/>
                  </a:lnTo>
                  <a:lnTo>
                    <a:pt x="7578" y="474853"/>
                  </a:lnTo>
                  <a:close/>
                </a:path>
                <a:path w="1398270" h="1473200">
                  <a:moveTo>
                    <a:pt x="1397366" y="474853"/>
                  </a:moveTo>
                  <a:lnTo>
                    <a:pt x="1391883" y="474853"/>
                  </a:lnTo>
                  <a:lnTo>
                    <a:pt x="1391850" y="487552"/>
                  </a:lnTo>
                  <a:lnTo>
                    <a:pt x="1397344" y="487552"/>
                  </a:lnTo>
                  <a:lnTo>
                    <a:pt x="1397366" y="474853"/>
                  </a:lnTo>
                  <a:close/>
                </a:path>
                <a:path w="1398270" h="1473200">
                  <a:moveTo>
                    <a:pt x="7545" y="487553"/>
                  </a:moveTo>
                  <a:lnTo>
                    <a:pt x="1610" y="487553"/>
                  </a:lnTo>
                  <a:lnTo>
                    <a:pt x="1446" y="582802"/>
                  </a:lnTo>
                  <a:lnTo>
                    <a:pt x="7296" y="582802"/>
                  </a:lnTo>
                  <a:lnTo>
                    <a:pt x="7545" y="487553"/>
                  </a:lnTo>
                  <a:close/>
                </a:path>
                <a:path w="1398270" h="1473200">
                  <a:moveTo>
                    <a:pt x="1397344" y="487553"/>
                  </a:moveTo>
                  <a:lnTo>
                    <a:pt x="1391850" y="487553"/>
                  </a:lnTo>
                  <a:lnTo>
                    <a:pt x="1391601" y="582802"/>
                  </a:lnTo>
                  <a:lnTo>
                    <a:pt x="1397179" y="582802"/>
                  </a:lnTo>
                  <a:lnTo>
                    <a:pt x="1397344" y="487553"/>
                  </a:lnTo>
                  <a:close/>
                </a:path>
                <a:path w="1398270" h="1473200">
                  <a:moveTo>
                    <a:pt x="7296" y="582803"/>
                  </a:moveTo>
                  <a:lnTo>
                    <a:pt x="1446" y="582803"/>
                  </a:lnTo>
                  <a:lnTo>
                    <a:pt x="1150" y="754252"/>
                  </a:lnTo>
                  <a:lnTo>
                    <a:pt x="6849" y="754252"/>
                  </a:lnTo>
                  <a:lnTo>
                    <a:pt x="7296" y="582803"/>
                  </a:lnTo>
                  <a:close/>
                </a:path>
                <a:path w="1398270" h="1473200">
                  <a:moveTo>
                    <a:pt x="1397179" y="582803"/>
                  </a:moveTo>
                  <a:lnTo>
                    <a:pt x="1391601" y="582803"/>
                  </a:lnTo>
                  <a:lnTo>
                    <a:pt x="1391154" y="754252"/>
                  </a:lnTo>
                  <a:lnTo>
                    <a:pt x="1396883" y="754252"/>
                  </a:lnTo>
                  <a:lnTo>
                    <a:pt x="1397179" y="582803"/>
                  </a:lnTo>
                  <a:close/>
                </a:path>
                <a:path w="1398270" h="1473200">
                  <a:moveTo>
                    <a:pt x="6849" y="754253"/>
                  </a:moveTo>
                  <a:lnTo>
                    <a:pt x="1150" y="754253"/>
                  </a:lnTo>
                  <a:lnTo>
                    <a:pt x="1030" y="824102"/>
                  </a:lnTo>
                  <a:lnTo>
                    <a:pt x="6666" y="824102"/>
                  </a:lnTo>
                  <a:lnTo>
                    <a:pt x="6849" y="754253"/>
                  </a:lnTo>
                  <a:close/>
                </a:path>
                <a:path w="1398270" h="1473200">
                  <a:moveTo>
                    <a:pt x="1396883" y="754253"/>
                  </a:moveTo>
                  <a:lnTo>
                    <a:pt x="1391154" y="754253"/>
                  </a:lnTo>
                  <a:lnTo>
                    <a:pt x="1390972" y="824102"/>
                  </a:lnTo>
                  <a:lnTo>
                    <a:pt x="1396763" y="824102"/>
                  </a:lnTo>
                  <a:lnTo>
                    <a:pt x="1396883" y="754253"/>
                  </a:lnTo>
                  <a:close/>
                </a:path>
                <a:path w="1398270" h="1473200">
                  <a:moveTo>
                    <a:pt x="6666" y="824103"/>
                  </a:moveTo>
                  <a:lnTo>
                    <a:pt x="1030" y="824103"/>
                  </a:lnTo>
                  <a:lnTo>
                    <a:pt x="931" y="881252"/>
                  </a:lnTo>
                  <a:lnTo>
                    <a:pt x="6517" y="881252"/>
                  </a:lnTo>
                  <a:lnTo>
                    <a:pt x="6666" y="824103"/>
                  </a:lnTo>
                  <a:close/>
                </a:path>
                <a:path w="1398270" h="1473200">
                  <a:moveTo>
                    <a:pt x="1396763" y="824103"/>
                  </a:moveTo>
                  <a:lnTo>
                    <a:pt x="1390972" y="824103"/>
                  </a:lnTo>
                  <a:lnTo>
                    <a:pt x="1390822" y="881252"/>
                  </a:lnTo>
                  <a:lnTo>
                    <a:pt x="1396664" y="881252"/>
                  </a:lnTo>
                  <a:lnTo>
                    <a:pt x="1396763" y="824103"/>
                  </a:lnTo>
                  <a:close/>
                </a:path>
                <a:path w="1398270" h="1473200">
                  <a:moveTo>
                    <a:pt x="6517" y="881253"/>
                  </a:moveTo>
                  <a:lnTo>
                    <a:pt x="931" y="881253"/>
                  </a:lnTo>
                  <a:lnTo>
                    <a:pt x="898" y="900302"/>
                  </a:lnTo>
                  <a:lnTo>
                    <a:pt x="6467" y="900302"/>
                  </a:lnTo>
                  <a:lnTo>
                    <a:pt x="6517" y="881253"/>
                  </a:lnTo>
                  <a:close/>
                </a:path>
                <a:path w="1398270" h="1473200">
                  <a:moveTo>
                    <a:pt x="1396664" y="881253"/>
                  </a:moveTo>
                  <a:lnTo>
                    <a:pt x="1390822" y="881253"/>
                  </a:lnTo>
                  <a:lnTo>
                    <a:pt x="1390773" y="900302"/>
                  </a:lnTo>
                  <a:lnTo>
                    <a:pt x="1396631" y="900302"/>
                  </a:lnTo>
                  <a:lnTo>
                    <a:pt x="1396664" y="881253"/>
                  </a:lnTo>
                  <a:close/>
                </a:path>
                <a:path w="1398270" h="1473200">
                  <a:moveTo>
                    <a:pt x="6467" y="900303"/>
                  </a:moveTo>
                  <a:lnTo>
                    <a:pt x="898" y="900303"/>
                  </a:lnTo>
                  <a:lnTo>
                    <a:pt x="815" y="948563"/>
                  </a:lnTo>
                  <a:lnTo>
                    <a:pt x="6341" y="948563"/>
                  </a:lnTo>
                  <a:lnTo>
                    <a:pt x="6467" y="900303"/>
                  </a:lnTo>
                  <a:close/>
                </a:path>
                <a:path w="1398270" h="1473200">
                  <a:moveTo>
                    <a:pt x="1396631" y="900303"/>
                  </a:moveTo>
                  <a:lnTo>
                    <a:pt x="1390773" y="900303"/>
                  </a:lnTo>
                  <a:lnTo>
                    <a:pt x="1390647" y="948563"/>
                  </a:lnTo>
                  <a:lnTo>
                    <a:pt x="1396548" y="948563"/>
                  </a:lnTo>
                  <a:lnTo>
                    <a:pt x="1396631" y="900303"/>
                  </a:lnTo>
                  <a:close/>
                </a:path>
                <a:path w="1398270" h="1473200">
                  <a:moveTo>
                    <a:pt x="6341" y="948563"/>
                  </a:moveTo>
                  <a:lnTo>
                    <a:pt x="815" y="948563"/>
                  </a:lnTo>
                  <a:lnTo>
                    <a:pt x="788" y="963802"/>
                  </a:lnTo>
                  <a:lnTo>
                    <a:pt x="6302" y="963802"/>
                  </a:lnTo>
                  <a:lnTo>
                    <a:pt x="6341" y="948563"/>
                  </a:lnTo>
                  <a:close/>
                </a:path>
                <a:path w="1398270" h="1473200">
                  <a:moveTo>
                    <a:pt x="1396548" y="948563"/>
                  </a:moveTo>
                  <a:lnTo>
                    <a:pt x="1390647" y="948563"/>
                  </a:lnTo>
                  <a:lnTo>
                    <a:pt x="1390607" y="963802"/>
                  </a:lnTo>
                  <a:lnTo>
                    <a:pt x="1396521" y="963802"/>
                  </a:lnTo>
                  <a:lnTo>
                    <a:pt x="1396548" y="948563"/>
                  </a:lnTo>
                  <a:close/>
                </a:path>
                <a:path w="1398270" h="1473200">
                  <a:moveTo>
                    <a:pt x="6302" y="963803"/>
                  </a:moveTo>
                  <a:lnTo>
                    <a:pt x="788" y="963803"/>
                  </a:lnTo>
                  <a:lnTo>
                    <a:pt x="745" y="989202"/>
                  </a:lnTo>
                  <a:lnTo>
                    <a:pt x="6235" y="989202"/>
                  </a:lnTo>
                  <a:lnTo>
                    <a:pt x="6302" y="963803"/>
                  </a:lnTo>
                  <a:close/>
                </a:path>
                <a:path w="1398270" h="1473200">
                  <a:moveTo>
                    <a:pt x="1396521" y="963803"/>
                  </a:moveTo>
                  <a:lnTo>
                    <a:pt x="1390607" y="963803"/>
                  </a:lnTo>
                  <a:lnTo>
                    <a:pt x="1390541" y="989202"/>
                  </a:lnTo>
                  <a:lnTo>
                    <a:pt x="1396478" y="989202"/>
                  </a:lnTo>
                  <a:lnTo>
                    <a:pt x="1396521" y="963803"/>
                  </a:lnTo>
                  <a:close/>
                </a:path>
                <a:path w="1398270" h="1473200">
                  <a:moveTo>
                    <a:pt x="6235" y="989203"/>
                  </a:moveTo>
                  <a:lnTo>
                    <a:pt x="745" y="989203"/>
                  </a:lnTo>
                  <a:lnTo>
                    <a:pt x="723" y="1001902"/>
                  </a:lnTo>
                  <a:lnTo>
                    <a:pt x="6202" y="1001902"/>
                  </a:lnTo>
                  <a:lnTo>
                    <a:pt x="6235" y="989203"/>
                  </a:lnTo>
                  <a:close/>
                </a:path>
                <a:path w="1398270" h="1473200">
                  <a:moveTo>
                    <a:pt x="1396478" y="989203"/>
                  </a:moveTo>
                  <a:lnTo>
                    <a:pt x="1390541" y="989203"/>
                  </a:lnTo>
                  <a:lnTo>
                    <a:pt x="1390508" y="1001902"/>
                  </a:lnTo>
                  <a:lnTo>
                    <a:pt x="1396456" y="1001902"/>
                  </a:lnTo>
                  <a:lnTo>
                    <a:pt x="1396478" y="989203"/>
                  </a:lnTo>
                  <a:close/>
                </a:path>
                <a:path w="1398270" h="1473200">
                  <a:moveTo>
                    <a:pt x="6202" y="1001903"/>
                  </a:moveTo>
                  <a:lnTo>
                    <a:pt x="723" y="1001903"/>
                  </a:lnTo>
                  <a:lnTo>
                    <a:pt x="613" y="1065402"/>
                  </a:lnTo>
                  <a:lnTo>
                    <a:pt x="6036" y="1065402"/>
                  </a:lnTo>
                  <a:lnTo>
                    <a:pt x="6202" y="1001903"/>
                  </a:lnTo>
                  <a:close/>
                </a:path>
                <a:path w="1398270" h="1473200">
                  <a:moveTo>
                    <a:pt x="1396456" y="1001903"/>
                  </a:moveTo>
                  <a:lnTo>
                    <a:pt x="1390508" y="1001903"/>
                  </a:lnTo>
                  <a:lnTo>
                    <a:pt x="1390342" y="1065402"/>
                  </a:lnTo>
                  <a:lnTo>
                    <a:pt x="1396346" y="1065402"/>
                  </a:lnTo>
                  <a:lnTo>
                    <a:pt x="1396456" y="1001903"/>
                  </a:lnTo>
                  <a:close/>
                </a:path>
                <a:path w="1398270" h="1473200">
                  <a:moveTo>
                    <a:pt x="6036" y="1065403"/>
                  </a:moveTo>
                  <a:lnTo>
                    <a:pt x="613" y="1065403"/>
                  </a:lnTo>
                  <a:lnTo>
                    <a:pt x="558" y="1097152"/>
                  </a:lnTo>
                  <a:lnTo>
                    <a:pt x="5953" y="1097152"/>
                  </a:lnTo>
                  <a:lnTo>
                    <a:pt x="6036" y="1065403"/>
                  </a:lnTo>
                  <a:close/>
                </a:path>
                <a:path w="1398270" h="1473200">
                  <a:moveTo>
                    <a:pt x="1396346" y="1065403"/>
                  </a:moveTo>
                  <a:lnTo>
                    <a:pt x="1390342" y="1065403"/>
                  </a:lnTo>
                  <a:lnTo>
                    <a:pt x="1390259" y="1097152"/>
                  </a:lnTo>
                  <a:lnTo>
                    <a:pt x="1396291" y="1097152"/>
                  </a:lnTo>
                  <a:lnTo>
                    <a:pt x="1396346" y="1065403"/>
                  </a:lnTo>
                  <a:close/>
                </a:path>
                <a:path w="1398270" h="1473200">
                  <a:moveTo>
                    <a:pt x="5953" y="1097153"/>
                  </a:moveTo>
                  <a:lnTo>
                    <a:pt x="558" y="1097153"/>
                  </a:lnTo>
                  <a:lnTo>
                    <a:pt x="493" y="1135252"/>
                  </a:lnTo>
                  <a:lnTo>
                    <a:pt x="5854" y="1135252"/>
                  </a:lnTo>
                  <a:lnTo>
                    <a:pt x="5953" y="1097153"/>
                  </a:lnTo>
                  <a:close/>
                </a:path>
                <a:path w="1398270" h="1473200">
                  <a:moveTo>
                    <a:pt x="1396291" y="1097153"/>
                  </a:moveTo>
                  <a:lnTo>
                    <a:pt x="1390259" y="1097153"/>
                  </a:lnTo>
                  <a:lnTo>
                    <a:pt x="1390160" y="1135252"/>
                  </a:lnTo>
                  <a:lnTo>
                    <a:pt x="1396225" y="1135252"/>
                  </a:lnTo>
                  <a:lnTo>
                    <a:pt x="1396291" y="1097153"/>
                  </a:lnTo>
                  <a:close/>
                </a:path>
                <a:path w="1398270" h="1473200">
                  <a:moveTo>
                    <a:pt x="5854" y="1135253"/>
                  </a:moveTo>
                  <a:lnTo>
                    <a:pt x="493" y="1135253"/>
                  </a:lnTo>
                  <a:lnTo>
                    <a:pt x="482" y="1141602"/>
                  </a:lnTo>
                  <a:lnTo>
                    <a:pt x="5837" y="1141602"/>
                  </a:lnTo>
                  <a:lnTo>
                    <a:pt x="5854" y="1135253"/>
                  </a:lnTo>
                  <a:close/>
                </a:path>
                <a:path w="1398270" h="1473200">
                  <a:moveTo>
                    <a:pt x="1396225" y="1135253"/>
                  </a:moveTo>
                  <a:lnTo>
                    <a:pt x="1390160" y="1135253"/>
                  </a:lnTo>
                  <a:lnTo>
                    <a:pt x="1390143" y="1141602"/>
                  </a:lnTo>
                  <a:lnTo>
                    <a:pt x="1396214" y="1141602"/>
                  </a:lnTo>
                  <a:lnTo>
                    <a:pt x="1396225" y="1135253"/>
                  </a:lnTo>
                  <a:close/>
                </a:path>
                <a:path w="1398270" h="1473200">
                  <a:moveTo>
                    <a:pt x="5837" y="1141603"/>
                  </a:moveTo>
                  <a:lnTo>
                    <a:pt x="482" y="1141603"/>
                  </a:lnTo>
                  <a:lnTo>
                    <a:pt x="449" y="1160652"/>
                  </a:lnTo>
                  <a:lnTo>
                    <a:pt x="5788" y="1160652"/>
                  </a:lnTo>
                  <a:lnTo>
                    <a:pt x="5837" y="1141603"/>
                  </a:lnTo>
                  <a:close/>
                </a:path>
                <a:path w="1398270" h="1473200">
                  <a:moveTo>
                    <a:pt x="1396214" y="1141603"/>
                  </a:moveTo>
                  <a:lnTo>
                    <a:pt x="1390143" y="1141603"/>
                  </a:lnTo>
                  <a:lnTo>
                    <a:pt x="1390094" y="1160652"/>
                  </a:lnTo>
                  <a:lnTo>
                    <a:pt x="1396181" y="1160652"/>
                  </a:lnTo>
                  <a:lnTo>
                    <a:pt x="1396214" y="1141603"/>
                  </a:lnTo>
                  <a:close/>
                </a:path>
                <a:path w="1398270" h="1473200">
                  <a:moveTo>
                    <a:pt x="5788" y="1160653"/>
                  </a:moveTo>
                  <a:lnTo>
                    <a:pt x="449" y="1160653"/>
                  </a:lnTo>
                  <a:lnTo>
                    <a:pt x="438" y="1167002"/>
                  </a:lnTo>
                  <a:lnTo>
                    <a:pt x="5771" y="1167002"/>
                  </a:lnTo>
                  <a:lnTo>
                    <a:pt x="5788" y="1160653"/>
                  </a:lnTo>
                  <a:close/>
                </a:path>
                <a:path w="1398270" h="1473200">
                  <a:moveTo>
                    <a:pt x="1396181" y="1160653"/>
                  </a:moveTo>
                  <a:lnTo>
                    <a:pt x="1390094" y="1160653"/>
                  </a:lnTo>
                  <a:lnTo>
                    <a:pt x="1390077" y="1167002"/>
                  </a:lnTo>
                  <a:lnTo>
                    <a:pt x="1396170" y="1167002"/>
                  </a:lnTo>
                  <a:lnTo>
                    <a:pt x="1396181" y="1160653"/>
                  </a:lnTo>
                  <a:close/>
                </a:path>
                <a:path w="1398270" h="1473200">
                  <a:moveTo>
                    <a:pt x="5771" y="1167003"/>
                  </a:moveTo>
                  <a:lnTo>
                    <a:pt x="438" y="1167003"/>
                  </a:lnTo>
                  <a:lnTo>
                    <a:pt x="405" y="1186052"/>
                  </a:lnTo>
                  <a:lnTo>
                    <a:pt x="5721" y="1186052"/>
                  </a:lnTo>
                  <a:lnTo>
                    <a:pt x="5771" y="1167003"/>
                  </a:lnTo>
                  <a:close/>
                </a:path>
                <a:path w="1398270" h="1473200">
                  <a:moveTo>
                    <a:pt x="1396170" y="1167003"/>
                  </a:moveTo>
                  <a:lnTo>
                    <a:pt x="1390077" y="1167003"/>
                  </a:lnTo>
                  <a:lnTo>
                    <a:pt x="1390027" y="1186052"/>
                  </a:lnTo>
                  <a:lnTo>
                    <a:pt x="1396138" y="1186052"/>
                  </a:lnTo>
                  <a:lnTo>
                    <a:pt x="1396170" y="1167003"/>
                  </a:lnTo>
                  <a:close/>
                </a:path>
                <a:path w="1398270" h="1473200">
                  <a:moveTo>
                    <a:pt x="5721" y="1186053"/>
                  </a:moveTo>
                  <a:lnTo>
                    <a:pt x="405" y="1186053"/>
                  </a:lnTo>
                  <a:lnTo>
                    <a:pt x="394" y="1192402"/>
                  </a:lnTo>
                  <a:lnTo>
                    <a:pt x="5705" y="1192402"/>
                  </a:lnTo>
                  <a:lnTo>
                    <a:pt x="5721" y="1186053"/>
                  </a:lnTo>
                  <a:close/>
                </a:path>
                <a:path w="1398270" h="1473200">
                  <a:moveTo>
                    <a:pt x="1396138" y="1186053"/>
                  </a:moveTo>
                  <a:lnTo>
                    <a:pt x="1390027" y="1186053"/>
                  </a:lnTo>
                  <a:lnTo>
                    <a:pt x="1390011" y="1192402"/>
                  </a:lnTo>
                  <a:lnTo>
                    <a:pt x="1396127" y="1192402"/>
                  </a:lnTo>
                  <a:lnTo>
                    <a:pt x="1396138" y="1186053"/>
                  </a:lnTo>
                  <a:close/>
                </a:path>
                <a:path w="1398270" h="1473200">
                  <a:moveTo>
                    <a:pt x="5705" y="1192403"/>
                  </a:moveTo>
                  <a:lnTo>
                    <a:pt x="394" y="1192403"/>
                  </a:lnTo>
                  <a:lnTo>
                    <a:pt x="361" y="1211452"/>
                  </a:lnTo>
                  <a:lnTo>
                    <a:pt x="5655" y="1211452"/>
                  </a:lnTo>
                  <a:lnTo>
                    <a:pt x="5705" y="1192403"/>
                  </a:lnTo>
                  <a:close/>
                </a:path>
                <a:path w="1398270" h="1473200">
                  <a:moveTo>
                    <a:pt x="1396127" y="1192403"/>
                  </a:moveTo>
                  <a:lnTo>
                    <a:pt x="1390011" y="1192403"/>
                  </a:lnTo>
                  <a:lnTo>
                    <a:pt x="1389961" y="1211452"/>
                  </a:lnTo>
                  <a:lnTo>
                    <a:pt x="1396094" y="1211452"/>
                  </a:lnTo>
                  <a:lnTo>
                    <a:pt x="1396127" y="1192403"/>
                  </a:lnTo>
                  <a:close/>
                </a:path>
                <a:path w="1398270" h="1473200">
                  <a:moveTo>
                    <a:pt x="5655" y="1211453"/>
                  </a:moveTo>
                  <a:lnTo>
                    <a:pt x="361" y="1211453"/>
                  </a:lnTo>
                  <a:lnTo>
                    <a:pt x="317" y="1236852"/>
                  </a:lnTo>
                  <a:lnTo>
                    <a:pt x="5589" y="1236852"/>
                  </a:lnTo>
                  <a:lnTo>
                    <a:pt x="5655" y="1211453"/>
                  </a:lnTo>
                  <a:close/>
                </a:path>
                <a:path w="1398270" h="1473200">
                  <a:moveTo>
                    <a:pt x="1396094" y="1211453"/>
                  </a:moveTo>
                  <a:lnTo>
                    <a:pt x="1389961" y="1211453"/>
                  </a:lnTo>
                  <a:lnTo>
                    <a:pt x="1389895" y="1236852"/>
                  </a:lnTo>
                  <a:lnTo>
                    <a:pt x="1396050" y="1236852"/>
                  </a:lnTo>
                  <a:lnTo>
                    <a:pt x="1396094" y="1211453"/>
                  </a:lnTo>
                  <a:close/>
                </a:path>
                <a:path w="1398270" h="1473200">
                  <a:moveTo>
                    <a:pt x="5589" y="1236853"/>
                  </a:moveTo>
                  <a:lnTo>
                    <a:pt x="317" y="1236853"/>
                  </a:lnTo>
                  <a:lnTo>
                    <a:pt x="306" y="1243202"/>
                  </a:lnTo>
                  <a:lnTo>
                    <a:pt x="5572" y="1243202"/>
                  </a:lnTo>
                  <a:lnTo>
                    <a:pt x="5589" y="1236853"/>
                  </a:lnTo>
                  <a:close/>
                </a:path>
                <a:path w="1398270" h="1473200">
                  <a:moveTo>
                    <a:pt x="1396050" y="1236853"/>
                  </a:moveTo>
                  <a:lnTo>
                    <a:pt x="1389895" y="1236853"/>
                  </a:lnTo>
                  <a:lnTo>
                    <a:pt x="1389878" y="1243202"/>
                  </a:lnTo>
                  <a:lnTo>
                    <a:pt x="1396039" y="1243202"/>
                  </a:lnTo>
                  <a:lnTo>
                    <a:pt x="1396050" y="1236853"/>
                  </a:lnTo>
                  <a:close/>
                </a:path>
                <a:path w="1398270" h="1473200">
                  <a:moveTo>
                    <a:pt x="5572" y="1243203"/>
                  </a:moveTo>
                  <a:lnTo>
                    <a:pt x="306" y="1243203"/>
                  </a:lnTo>
                  <a:lnTo>
                    <a:pt x="295" y="1249552"/>
                  </a:lnTo>
                  <a:lnTo>
                    <a:pt x="5556" y="1249552"/>
                  </a:lnTo>
                  <a:lnTo>
                    <a:pt x="5572" y="1243203"/>
                  </a:lnTo>
                  <a:close/>
                </a:path>
                <a:path w="1398270" h="1473200">
                  <a:moveTo>
                    <a:pt x="1396039" y="1243203"/>
                  </a:moveTo>
                  <a:lnTo>
                    <a:pt x="1389878" y="1243203"/>
                  </a:lnTo>
                  <a:lnTo>
                    <a:pt x="1389862" y="1249552"/>
                  </a:lnTo>
                  <a:lnTo>
                    <a:pt x="1396028" y="1249552"/>
                  </a:lnTo>
                  <a:lnTo>
                    <a:pt x="1396039" y="1243203"/>
                  </a:lnTo>
                  <a:close/>
                </a:path>
                <a:path w="1398270" h="1473200">
                  <a:moveTo>
                    <a:pt x="5556" y="1249553"/>
                  </a:moveTo>
                  <a:lnTo>
                    <a:pt x="295" y="1249553"/>
                  </a:lnTo>
                  <a:lnTo>
                    <a:pt x="219" y="1294002"/>
                  </a:lnTo>
                  <a:lnTo>
                    <a:pt x="5439" y="1294002"/>
                  </a:lnTo>
                  <a:lnTo>
                    <a:pt x="5556" y="1249553"/>
                  </a:lnTo>
                  <a:close/>
                </a:path>
                <a:path w="1398270" h="1473200">
                  <a:moveTo>
                    <a:pt x="1396028" y="1249553"/>
                  </a:moveTo>
                  <a:lnTo>
                    <a:pt x="1389862" y="1249553"/>
                  </a:lnTo>
                  <a:lnTo>
                    <a:pt x="1389746" y="1294002"/>
                  </a:lnTo>
                  <a:lnTo>
                    <a:pt x="1395951" y="1294002"/>
                  </a:lnTo>
                  <a:lnTo>
                    <a:pt x="1396028" y="1249553"/>
                  </a:lnTo>
                  <a:close/>
                </a:path>
                <a:path w="1398270" h="1473200">
                  <a:moveTo>
                    <a:pt x="5439" y="1294003"/>
                  </a:moveTo>
                  <a:lnTo>
                    <a:pt x="219" y="1294003"/>
                  </a:lnTo>
                  <a:lnTo>
                    <a:pt x="197" y="1306702"/>
                  </a:lnTo>
                  <a:lnTo>
                    <a:pt x="5406" y="1306702"/>
                  </a:lnTo>
                  <a:lnTo>
                    <a:pt x="5439" y="1294003"/>
                  </a:lnTo>
                  <a:close/>
                </a:path>
                <a:path w="1398270" h="1473200">
                  <a:moveTo>
                    <a:pt x="1395951" y="1294003"/>
                  </a:moveTo>
                  <a:lnTo>
                    <a:pt x="1389746" y="1294003"/>
                  </a:lnTo>
                  <a:lnTo>
                    <a:pt x="1389713" y="1306702"/>
                  </a:lnTo>
                  <a:lnTo>
                    <a:pt x="1395929" y="1306702"/>
                  </a:lnTo>
                  <a:lnTo>
                    <a:pt x="1395951" y="1294003"/>
                  </a:lnTo>
                  <a:close/>
                </a:path>
                <a:path w="1398270" h="1473200">
                  <a:moveTo>
                    <a:pt x="5406" y="1306703"/>
                  </a:moveTo>
                  <a:lnTo>
                    <a:pt x="197" y="1306703"/>
                  </a:lnTo>
                  <a:lnTo>
                    <a:pt x="175" y="1319402"/>
                  </a:lnTo>
                  <a:lnTo>
                    <a:pt x="5373" y="1319402"/>
                  </a:lnTo>
                  <a:lnTo>
                    <a:pt x="5406" y="1306703"/>
                  </a:lnTo>
                  <a:close/>
                </a:path>
                <a:path w="1398270" h="1473200">
                  <a:moveTo>
                    <a:pt x="1395929" y="1306703"/>
                  </a:moveTo>
                  <a:lnTo>
                    <a:pt x="1389713" y="1306703"/>
                  </a:lnTo>
                  <a:lnTo>
                    <a:pt x="1389679" y="1319402"/>
                  </a:lnTo>
                  <a:lnTo>
                    <a:pt x="1395907" y="1319402"/>
                  </a:lnTo>
                  <a:lnTo>
                    <a:pt x="1395929" y="1306703"/>
                  </a:lnTo>
                  <a:close/>
                </a:path>
                <a:path w="1398270" h="1473200">
                  <a:moveTo>
                    <a:pt x="5373" y="1319403"/>
                  </a:moveTo>
                  <a:lnTo>
                    <a:pt x="175" y="1319403"/>
                  </a:lnTo>
                  <a:lnTo>
                    <a:pt x="153" y="1332102"/>
                  </a:lnTo>
                  <a:lnTo>
                    <a:pt x="5340" y="1332102"/>
                  </a:lnTo>
                  <a:lnTo>
                    <a:pt x="5373" y="1319403"/>
                  </a:lnTo>
                  <a:close/>
                </a:path>
                <a:path w="1398270" h="1473200">
                  <a:moveTo>
                    <a:pt x="1395907" y="1319403"/>
                  </a:moveTo>
                  <a:lnTo>
                    <a:pt x="1389679" y="1319403"/>
                  </a:lnTo>
                  <a:lnTo>
                    <a:pt x="1389646" y="1332102"/>
                  </a:lnTo>
                  <a:lnTo>
                    <a:pt x="1395885" y="1332102"/>
                  </a:lnTo>
                  <a:lnTo>
                    <a:pt x="1395907" y="1319403"/>
                  </a:lnTo>
                  <a:close/>
                </a:path>
                <a:path w="1398270" h="1473200">
                  <a:moveTo>
                    <a:pt x="5340" y="1332103"/>
                  </a:moveTo>
                  <a:lnTo>
                    <a:pt x="153" y="1332103"/>
                  </a:lnTo>
                  <a:lnTo>
                    <a:pt x="131" y="1344802"/>
                  </a:lnTo>
                  <a:lnTo>
                    <a:pt x="5307" y="1344802"/>
                  </a:lnTo>
                  <a:lnTo>
                    <a:pt x="5340" y="1332103"/>
                  </a:lnTo>
                  <a:close/>
                </a:path>
                <a:path w="1398270" h="1473200">
                  <a:moveTo>
                    <a:pt x="1395885" y="1332103"/>
                  </a:moveTo>
                  <a:lnTo>
                    <a:pt x="1389646" y="1332103"/>
                  </a:lnTo>
                  <a:lnTo>
                    <a:pt x="1389613" y="1344802"/>
                  </a:lnTo>
                  <a:lnTo>
                    <a:pt x="1395863" y="1344802"/>
                  </a:lnTo>
                  <a:lnTo>
                    <a:pt x="1395885" y="1332103"/>
                  </a:lnTo>
                  <a:close/>
                </a:path>
                <a:path w="1398270" h="1473200">
                  <a:moveTo>
                    <a:pt x="5307" y="1344803"/>
                  </a:moveTo>
                  <a:lnTo>
                    <a:pt x="131" y="1344803"/>
                  </a:lnTo>
                  <a:lnTo>
                    <a:pt x="109" y="1357502"/>
                  </a:lnTo>
                  <a:lnTo>
                    <a:pt x="5274" y="1357502"/>
                  </a:lnTo>
                  <a:lnTo>
                    <a:pt x="5307" y="1344803"/>
                  </a:lnTo>
                  <a:close/>
                </a:path>
                <a:path w="1398270" h="1473200">
                  <a:moveTo>
                    <a:pt x="1395863" y="1344803"/>
                  </a:moveTo>
                  <a:lnTo>
                    <a:pt x="1389613" y="1344803"/>
                  </a:lnTo>
                  <a:lnTo>
                    <a:pt x="1389580" y="1357502"/>
                  </a:lnTo>
                  <a:lnTo>
                    <a:pt x="1395841" y="1357502"/>
                  </a:lnTo>
                  <a:lnTo>
                    <a:pt x="1395863" y="1344803"/>
                  </a:lnTo>
                  <a:close/>
                </a:path>
                <a:path w="1398270" h="1473200">
                  <a:moveTo>
                    <a:pt x="5274" y="1357503"/>
                  </a:moveTo>
                  <a:lnTo>
                    <a:pt x="109" y="1357503"/>
                  </a:lnTo>
                  <a:lnTo>
                    <a:pt x="87" y="1370202"/>
                  </a:lnTo>
                  <a:lnTo>
                    <a:pt x="5241" y="1370202"/>
                  </a:lnTo>
                  <a:lnTo>
                    <a:pt x="5274" y="1357503"/>
                  </a:lnTo>
                  <a:close/>
                </a:path>
                <a:path w="1398270" h="1473200">
                  <a:moveTo>
                    <a:pt x="1395841" y="1357503"/>
                  </a:moveTo>
                  <a:lnTo>
                    <a:pt x="1389580" y="1357503"/>
                  </a:lnTo>
                  <a:lnTo>
                    <a:pt x="1389547" y="1370202"/>
                  </a:lnTo>
                  <a:lnTo>
                    <a:pt x="1395820" y="1370202"/>
                  </a:lnTo>
                  <a:lnTo>
                    <a:pt x="1395841" y="1357503"/>
                  </a:lnTo>
                  <a:close/>
                </a:path>
                <a:path w="1398270" h="1473200">
                  <a:moveTo>
                    <a:pt x="5241" y="1370203"/>
                  </a:moveTo>
                  <a:lnTo>
                    <a:pt x="87" y="1370203"/>
                  </a:lnTo>
                  <a:lnTo>
                    <a:pt x="76" y="1376552"/>
                  </a:lnTo>
                  <a:lnTo>
                    <a:pt x="5224" y="1376552"/>
                  </a:lnTo>
                  <a:lnTo>
                    <a:pt x="5241" y="1370203"/>
                  </a:lnTo>
                  <a:close/>
                </a:path>
                <a:path w="1398270" h="1473200">
                  <a:moveTo>
                    <a:pt x="1395820" y="1370203"/>
                  </a:moveTo>
                  <a:lnTo>
                    <a:pt x="1389547" y="1370203"/>
                  </a:lnTo>
                  <a:lnTo>
                    <a:pt x="1389530" y="1376552"/>
                  </a:lnTo>
                  <a:lnTo>
                    <a:pt x="1395809" y="1376552"/>
                  </a:lnTo>
                  <a:lnTo>
                    <a:pt x="1395820" y="1370203"/>
                  </a:lnTo>
                  <a:close/>
                </a:path>
                <a:path w="1398270" h="1473200">
                  <a:moveTo>
                    <a:pt x="1395809" y="1376679"/>
                  </a:moveTo>
                  <a:lnTo>
                    <a:pt x="1389530" y="1376679"/>
                  </a:lnTo>
                  <a:lnTo>
                    <a:pt x="1389398" y="1427352"/>
                  </a:lnTo>
                  <a:lnTo>
                    <a:pt x="1393102" y="1427352"/>
                  </a:lnTo>
                  <a:lnTo>
                    <a:pt x="1393102" y="1426210"/>
                  </a:lnTo>
                  <a:lnTo>
                    <a:pt x="1394372" y="1426210"/>
                  </a:lnTo>
                  <a:lnTo>
                    <a:pt x="1394372" y="1424939"/>
                  </a:lnTo>
                  <a:lnTo>
                    <a:pt x="1395642" y="1424939"/>
                  </a:lnTo>
                  <a:lnTo>
                    <a:pt x="1395727" y="1423669"/>
                  </a:lnTo>
                  <a:lnTo>
                    <a:pt x="1395809" y="1376679"/>
                  </a:lnTo>
                  <a:close/>
                </a:path>
                <a:path w="1398270" h="1473200">
                  <a:moveTo>
                    <a:pt x="5224" y="1376679"/>
                  </a:moveTo>
                  <a:lnTo>
                    <a:pt x="76" y="1376679"/>
                  </a:lnTo>
                  <a:lnTo>
                    <a:pt x="0" y="1421002"/>
                  </a:lnTo>
                  <a:lnTo>
                    <a:pt x="1182" y="1421002"/>
                  </a:lnTo>
                  <a:lnTo>
                    <a:pt x="1182" y="1422400"/>
                  </a:lnTo>
                  <a:lnTo>
                    <a:pt x="2452" y="1422400"/>
                  </a:lnTo>
                  <a:lnTo>
                    <a:pt x="2452" y="1423669"/>
                  </a:lnTo>
                  <a:lnTo>
                    <a:pt x="3722" y="1423669"/>
                  </a:lnTo>
                  <a:lnTo>
                    <a:pt x="3722" y="1424939"/>
                  </a:lnTo>
                  <a:lnTo>
                    <a:pt x="4992" y="1424939"/>
                  </a:lnTo>
                  <a:lnTo>
                    <a:pt x="4992" y="1426210"/>
                  </a:lnTo>
                  <a:lnTo>
                    <a:pt x="5224" y="1376679"/>
                  </a:lnTo>
                  <a:close/>
                </a:path>
                <a:path w="1398270" h="1473200">
                  <a:moveTo>
                    <a:pt x="1347382" y="1471886"/>
                  </a:moveTo>
                  <a:lnTo>
                    <a:pt x="51982" y="1471886"/>
                  </a:lnTo>
                  <a:lnTo>
                    <a:pt x="1347382" y="1473029"/>
                  </a:lnTo>
                  <a:lnTo>
                    <a:pt x="1347382" y="1471886"/>
                  </a:lnTo>
                  <a:close/>
                </a:path>
                <a:path w="1398270" h="1473200">
                  <a:moveTo>
                    <a:pt x="1348652" y="1470616"/>
                  </a:moveTo>
                  <a:lnTo>
                    <a:pt x="50712" y="1470616"/>
                  </a:lnTo>
                  <a:lnTo>
                    <a:pt x="50712" y="1471886"/>
                  </a:lnTo>
                  <a:lnTo>
                    <a:pt x="1348652" y="1471886"/>
                  </a:lnTo>
                  <a:lnTo>
                    <a:pt x="1348652" y="1470616"/>
                  </a:lnTo>
                  <a:close/>
                </a:path>
                <a:path w="1398270" h="1473200">
                  <a:moveTo>
                    <a:pt x="1349922" y="1469346"/>
                  </a:moveTo>
                  <a:lnTo>
                    <a:pt x="49442" y="1469346"/>
                  </a:lnTo>
                  <a:lnTo>
                    <a:pt x="49442" y="1470616"/>
                  </a:lnTo>
                  <a:lnTo>
                    <a:pt x="1349922" y="1470616"/>
                  </a:lnTo>
                  <a:lnTo>
                    <a:pt x="1349922" y="1469346"/>
                  </a:lnTo>
                  <a:close/>
                </a:path>
                <a:path w="1398270" h="1473200">
                  <a:moveTo>
                    <a:pt x="1351192" y="1468076"/>
                  </a:moveTo>
                  <a:lnTo>
                    <a:pt x="48172" y="1468076"/>
                  </a:lnTo>
                  <a:lnTo>
                    <a:pt x="48172" y="1469346"/>
                  </a:lnTo>
                  <a:lnTo>
                    <a:pt x="1351192" y="1469346"/>
                  </a:lnTo>
                  <a:lnTo>
                    <a:pt x="1351192" y="1468076"/>
                  </a:lnTo>
                  <a:close/>
                </a:path>
                <a:path w="1398270" h="1473200">
                  <a:moveTo>
                    <a:pt x="45632" y="1465536"/>
                  </a:moveTo>
                  <a:lnTo>
                    <a:pt x="45632" y="1466806"/>
                  </a:lnTo>
                  <a:lnTo>
                    <a:pt x="46902" y="1466806"/>
                  </a:lnTo>
                  <a:lnTo>
                    <a:pt x="46902" y="1468076"/>
                  </a:lnTo>
                  <a:lnTo>
                    <a:pt x="1352462" y="1468076"/>
                  </a:lnTo>
                  <a:lnTo>
                    <a:pt x="45632" y="1465536"/>
                  </a:lnTo>
                  <a:close/>
                </a:path>
                <a:path w="1398270" h="1473200">
                  <a:moveTo>
                    <a:pt x="1391832" y="1428706"/>
                  </a:moveTo>
                  <a:lnTo>
                    <a:pt x="1389395" y="1428706"/>
                  </a:lnTo>
                  <a:lnTo>
                    <a:pt x="1389388" y="1431246"/>
                  </a:lnTo>
                  <a:lnTo>
                    <a:pt x="1390562" y="1431246"/>
                  </a:lnTo>
                  <a:lnTo>
                    <a:pt x="1390562" y="1429976"/>
                  </a:lnTo>
                  <a:lnTo>
                    <a:pt x="1391832" y="1429976"/>
                  </a:lnTo>
                  <a:lnTo>
                    <a:pt x="1391832" y="1428706"/>
                  </a:lnTo>
                  <a:close/>
                </a:path>
              </a:pathLst>
            </a:custGeom>
            <a:solidFill>
              <a:srgbClr val="746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067912" y="1022477"/>
              <a:ext cx="1388110" cy="1461770"/>
            </a:xfrm>
            <a:custGeom>
              <a:avLst/>
              <a:gdLst/>
              <a:ahLst/>
              <a:cxnLst/>
              <a:rect l="l" t="t" r="r" b="b"/>
              <a:pathLst>
                <a:path w="1388110" h="1461770">
                  <a:moveTo>
                    <a:pt x="9952" y="65913"/>
                  </a:moveTo>
                  <a:lnTo>
                    <a:pt x="3534" y="65913"/>
                  </a:lnTo>
                  <a:lnTo>
                    <a:pt x="3531" y="67183"/>
                  </a:lnTo>
                  <a:lnTo>
                    <a:pt x="9950" y="67183"/>
                  </a:lnTo>
                  <a:lnTo>
                    <a:pt x="9952" y="65913"/>
                  </a:lnTo>
                  <a:close/>
                </a:path>
                <a:path w="1388110" h="1461770">
                  <a:moveTo>
                    <a:pt x="1387838" y="65913"/>
                  </a:moveTo>
                  <a:lnTo>
                    <a:pt x="1381506" y="65913"/>
                  </a:lnTo>
                  <a:lnTo>
                    <a:pt x="1381503" y="67183"/>
                  </a:lnTo>
                  <a:lnTo>
                    <a:pt x="1387834" y="67183"/>
                  </a:lnTo>
                  <a:lnTo>
                    <a:pt x="1387838" y="65913"/>
                  </a:lnTo>
                  <a:close/>
                </a:path>
                <a:path w="1388110" h="1461770">
                  <a:moveTo>
                    <a:pt x="9959" y="62103"/>
                  </a:moveTo>
                  <a:lnTo>
                    <a:pt x="3544" y="62103"/>
                  </a:lnTo>
                  <a:lnTo>
                    <a:pt x="3538" y="64643"/>
                  </a:lnTo>
                  <a:lnTo>
                    <a:pt x="9954" y="64643"/>
                  </a:lnTo>
                  <a:lnTo>
                    <a:pt x="9959" y="62103"/>
                  </a:lnTo>
                  <a:close/>
                </a:path>
                <a:path w="1388110" h="1461770">
                  <a:moveTo>
                    <a:pt x="1387848" y="62103"/>
                  </a:moveTo>
                  <a:lnTo>
                    <a:pt x="1381516" y="62103"/>
                  </a:lnTo>
                  <a:lnTo>
                    <a:pt x="1381510" y="64643"/>
                  </a:lnTo>
                  <a:lnTo>
                    <a:pt x="1387841" y="64643"/>
                  </a:lnTo>
                  <a:lnTo>
                    <a:pt x="1387848" y="62103"/>
                  </a:lnTo>
                  <a:close/>
                </a:path>
                <a:path w="1388110" h="1461770">
                  <a:moveTo>
                    <a:pt x="9970" y="55753"/>
                  </a:moveTo>
                  <a:lnTo>
                    <a:pt x="3561" y="55753"/>
                  </a:lnTo>
                  <a:lnTo>
                    <a:pt x="3548" y="60833"/>
                  </a:lnTo>
                  <a:lnTo>
                    <a:pt x="9961" y="60833"/>
                  </a:lnTo>
                  <a:lnTo>
                    <a:pt x="9970" y="55753"/>
                  </a:lnTo>
                  <a:close/>
                </a:path>
                <a:path w="1388110" h="1461770">
                  <a:moveTo>
                    <a:pt x="1387864" y="55753"/>
                  </a:moveTo>
                  <a:lnTo>
                    <a:pt x="1381533" y="55753"/>
                  </a:lnTo>
                  <a:lnTo>
                    <a:pt x="1381520" y="60833"/>
                  </a:lnTo>
                  <a:lnTo>
                    <a:pt x="1387851" y="60833"/>
                  </a:lnTo>
                  <a:lnTo>
                    <a:pt x="1387864" y="55753"/>
                  </a:lnTo>
                  <a:close/>
                </a:path>
                <a:path w="1388110" h="1461770">
                  <a:moveTo>
                    <a:pt x="9974" y="53213"/>
                  </a:moveTo>
                  <a:lnTo>
                    <a:pt x="3567" y="53213"/>
                  </a:lnTo>
                  <a:lnTo>
                    <a:pt x="3564" y="54483"/>
                  </a:lnTo>
                  <a:lnTo>
                    <a:pt x="9972" y="54483"/>
                  </a:lnTo>
                  <a:lnTo>
                    <a:pt x="9974" y="53213"/>
                  </a:lnTo>
                  <a:close/>
                </a:path>
                <a:path w="1388110" h="1461770">
                  <a:moveTo>
                    <a:pt x="1387871" y="53213"/>
                  </a:moveTo>
                  <a:lnTo>
                    <a:pt x="1381540" y="53213"/>
                  </a:lnTo>
                  <a:lnTo>
                    <a:pt x="1381536" y="54483"/>
                  </a:lnTo>
                  <a:lnTo>
                    <a:pt x="1387868" y="54483"/>
                  </a:lnTo>
                  <a:lnTo>
                    <a:pt x="1387871" y="53213"/>
                  </a:lnTo>
                  <a:close/>
                </a:path>
                <a:path w="1388110" h="1461770">
                  <a:moveTo>
                    <a:pt x="9985" y="46863"/>
                  </a:moveTo>
                  <a:lnTo>
                    <a:pt x="3584" y="46863"/>
                  </a:lnTo>
                  <a:lnTo>
                    <a:pt x="3571" y="51943"/>
                  </a:lnTo>
                  <a:lnTo>
                    <a:pt x="9976" y="51943"/>
                  </a:lnTo>
                  <a:lnTo>
                    <a:pt x="9985" y="46863"/>
                  </a:lnTo>
                  <a:close/>
                </a:path>
                <a:path w="1388110" h="1461770">
                  <a:moveTo>
                    <a:pt x="1387887" y="46863"/>
                  </a:moveTo>
                  <a:lnTo>
                    <a:pt x="1381556" y="46863"/>
                  </a:lnTo>
                  <a:lnTo>
                    <a:pt x="1381543" y="51943"/>
                  </a:lnTo>
                  <a:lnTo>
                    <a:pt x="1387874" y="51943"/>
                  </a:lnTo>
                  <a:lnTo>
                    <a:pt x="1387887" y="46863"/>
                  </a:lnTo>
                  <a:close/>
                </a:path>
                <a:path w="1388110" h="1461770">
                  <a:moveTo>
                    <a:pt x="9992" y="43053"/>
                  </a:moveTo>
                  <a:lnTo>
                    <a:pt x="3594" y="43053"/>
                  </a:lnTo>
                  <a:lnTo>
                    <a:pt x="3587" y="45593"/>
                  </a:lnTo>
                  <a:lnTo>
                    <a:pt x="9988" y="45593"/>
                  </a:lnTo>
                  <a:lnTo>
                    <a:pt x="9992" y="43053"/>
                  </a:lnTo>
                  <a:close/>
                </a:path>
                <a:path w="1388110" h="1461770">
                  <a:moveTo>
                    <a:pt x="1387897" y="43053"/>
                  </a:moveTo>
                  <a:lnTo>
                    <a:pt x="1381566" y="43053"/>
                  </a:lnTo>
                  <a:lnTo>
                    <a:pt x="1381560" y="45593"/>
                  </a:lnTo>
                  <a:lnTo>
                    <a:pt x="1387891" y="45593"/>
                  </a:lnTo>
                  <a:lnTo>
                    <a:pt x="1387897" y="43053"/>
                  </a:lnTo>
                  <a:close/>
                </a:path>
                <a:path w="1388110" h="1461770">
                  <a:moveTo>
                    <a:pt x="10003" y="36830"/>
                  </a:moveTo>
                  <a:lnTo>
                    <a:pt x="3707" y="36830"/>
                  </a:lnTo>
                  <a:lnTo>
                    <a:pt x="3707" y="39370"/>
                  </a:lnTo>
                  <a:lnTo>
                    <a:pt x="3597" y="41783"/>
                  </a:lnTo>
                  <a:lnTo>
                    <a:pt x="9994" y="41783"/>
                  </a:lnTo>
                  <a:lnTo>
                    <a:pt x="10003" y="36830"/>
                  </a:lnTo>
                  <a:close/>
                </a:path>
                <a:path w="1388110" h="1461770">
                  <a:moveTo>
                    <a:pt x="1385467" y="36830"/>
                  </a:moveTo>
                  <a:lnTo>
                    <a:pt x="1381583" y="36830"/>
                  </a:lnTo>
                  <a:lnTo>
                    <a:pt x="1381570" y="41783"/>
                  </a:lnTo>
                  <a:lnTo>
                    <a:pt x="1386737" y="41783"/>
                  </a:lnTo>
                  <a:lnTo>
                    <a:pt x="1386737" y="39370"/>
                  </a:lnTo>
                  <a:lnTo>
                    <a:pt x="1385467" y="39370"/>
                  </a:lnTo>
                  <a:lnTo>
                    <a:pt x="1385467" y="36830"/>
                  </a:lnTo>
                  <a:close/>
                </a:path>
                <a:path w="1388110" h="1461770">
                  <a:moveTo>
                    <a:pt x="6247" y="35433"/>
                  </a:moveTo>
                  <a:lnTo>
                    <a:pt x="4977" y="35433"/>
                  </a:lnTo>
                  <a:lnTo>
                    <a:pt x="4977" y="36830"/>
                  </a:lnTo>
                  <a:lnTo>
                    <a:pt x="6247" y="36830"/>
                  </a:lnTo>
                  <a:lnTo>
                    <a:pt x="6247" y="35433"/>
                  </a:lnTo>
                  <a:close/>
                </a:path>
                <a:path w="1388110" h="1461770">
                  <a:moveTo>
                    <a:pt x="1384197" y="35433"/>
                  </a:moveTo>
                  <a:lnTo>
                    <a:pt x="1382927" y="35433"/>
                  </a:lnTo>
                  <a:lnTo>
                    <a:pt x="1382927" y="36830"/>
                  </a:lnTo>
                  <a:lnTo>
                    <a:pt x="1384197" y="36830"/>
                  </a:lnTo>
                  <a:lnTo>
                    <a:pt x="1384197" y="35433"/>
                  </a:lnTo>
                  <a:close/>
                </a:path>
                <a:path w="1388110" h="1461770">
                  <a:moveTo>
                    <a:pt x="8787" y="33020"/>
                  </a:moveTo>
                  <a:lnTo>
                    <a:pt x="7517" y="33020"/>
                  </a:lnTo>
                  <a:lnTo>
                    <a:pt x="7517" y="35433"/>
                  </a:lnTo>
                  <a:lnTo>
                    <a:pt x="10005" y="35433"/>
                  </a:lnTo>
                  <a:lnTo>
                    <a:pt x="10008" y="34290"/>
                  </a:lnTo>
                  <a:lnTo>
                    <a:pt x="8787" y="34290"/>
                  </a:lnTo>
                  <a:lnTo>
                    <a:pt x="8787" y="33020"/>
                  </a:lnTo>
                  <a:close/>
                </a:path>
                <a:path w="1388110" h="1461770">
                  <a:moveTo>
                    <a:pt x="1381657" y="33020"/>
                  </a:moveTo>
                  <a:lnTo>
                    <a:pt x="1381586" y="35433"/>
                  </a:lnTo>
                  <a:lnTo>
                    <a:pt x="1381657" y="33020"/>
                  </a:lnTo>
                  <a:close/>
                </a:path>
                <a:path w="1388110" h="1461770">
                  <a:moveTo>
                    <a:pt x="1356257" y="7620"/>
                  </a:moveTo>
                  <a:lnTo>
                    <a:pt x="1354987" y="7620"/>
                  </a:lnTo>
                  <a:lnTo>
                    <a:pt x="1354987" y="8762"/>
                  </a:lnTo>
                  <a:lnTo>
                    <a:pt x="1356257" y="8762"/>
                  </a:lnTo>
                  <a:lnTo>
                    <a:pt x="1356257" y="7620"/>
                  </a:lnTo>
                  <a:close/>
                </a:path>
                <a:path w="1388110" h="1461770">
                  <a:moveTo>
                    <a:pt x="1353717" y="5080"/>
                  </a:moveTo>
                  <a:lnTo>
                    <a:pt x="35457" y="5080"/>
                  </a:lnTo>
                  <a:lnTo>
                    <a:pt x="35457" y="6350"/>
                  </a:lnTo>
                  <a:lnTo>
                    <a:pt x="695857" y="7620"/>
                  </a:lnTo>
                  <a:lnTo>
                    <a:pt x="1353717" y="7620"/>
                  </a:lnTo>
                  <a:lnTo>
                    <a:pt x="1353717" y="5080"/>
                  </a:lnTo>
                  <a:close/>
                </a:path>
                <a:path w="1388110" h="1461770">
                  <a:moveTo>
                    <a:pt x="37997" y="3683"/>
                  </a:moveTo>
                  <a:lnTo>
                    <a:pt x="36727" y="3683"/>
                  </a:lnTo>
                  <a:lnTo>
                    <a:pt x="36727" y="5080"/>
                  </a:lnTo>
                  <a:lnTo>
                    <a:pt x="37997" y="5080"/>
                  </a:lnTo>
                  <a:lnTo>
                    <a:pt x="37997" y="3683"/>
                  </a:lnTo>
                  <a:close/>
                </a:path>
                <a:path w="1388110" h="1461770">
                  <a:moveTo>
                    <a:pt x="1352447" y="3683"/>
                  </a:moveTo>
                  <a:lnTo>
                    <a:pt x="1351177" y="3683"/>
                  </a:lnTo>
                  <a:lnTo>
                    <a:pt x="1351177" y="5080"/>
                  </a:lnTo>
                  <a:lnTo>
                    <a:pt x="1352447" y="5080"/>
                  </a:lnTo>
                  <a:lnTo>
                    <a:pt x="1352447" y="3683"/>
                  </a:lnTo>
                  <a:close/>
                </a:path>
                <a:path w="1388110" h="1461770">
                  <a:moveTo>
                    <a:pt x="40537" y="1270"/>
                  </a:moveTo>
                  <a:lnTo>
                    <a:pt x="39267" y="1270"/>
                  </a:lnTo>
                  <a:lnTo>
                    <a:pt x="39267" y="3683"/>
                  </a:lnTo>
                  <a:lnTo>
                    <a:pt x="1349907" y="3683"/>
                  </a:lnTo>
                  <a:lnTo>
                    <a:pt x="1349907" y="2540"/>
                  </a:lnTo>
                  <a:lnTo>
                    <a:pt x="40537" y="2540"/>
                  </a:lnTo>
                  <a:lnTo>
                    <a:pt x="40537" y="1270"/>
                  </a:lnTo>
                  <a:close/>
                </a:path>
                <a:path w="1388110" h="1461770">
                  <a:moveTo>
                    <a:pt x="1349907" y="1270"/>
                  </a:moveTo>
                  <a:lnTo>
                    <a:pt x="1348637" y="1270"/>
                  </a:lnTo>
                  <a:lnTo>
                    <a:pt x="1348637" y="2540"/>
                  </a:lnTo>
                  <a:lnTo>
                    <a:pt x="1349907" y="2540"/>
                  </a:lnTo>
                  <a:lnTo>
                    <a:pt x="1349907" y="1270"/>
                  </a:lnTo>
                  <a:close/>
                </a:path>
                <a:path w="1388110" h="1461770">
                  <a:moveTo>
                    <a:pt x="41807" y="0"/>
                  </a:moveTo>
                  <a:lnTo>
                    <a:pt x="41807" y="1270"/>
                  </a:lnTo>
                  <a:lnTo>
                    <a:pt x="1347367" y="1270"/>
                  </a:lnTo>
                  <a:lnTo>
                    <a:pt x="41807" y="0"/>
                  </a:lnTo>
                  <a:close/>
                </a:path>
                <a:path w="1388110" h="1461770">
                  <a:moveTo>
                    <a:pt x="9775" y="166370"/>
                  </a:moveTo>
                  <a:lnTo>
                    <a:pt x="3272" y="166370"/>
                  </a:lnTo>
                  <a:lnTo>
                    <a:pt x="3246" y="176403"/>
                  </a:lnTo>
                  <a:lnTo>
                    <a:pt x="9758" y="176403"/>
                  </a:lnTo>
                  <a:lnTo>
                    <a:pt x="9775" y="166370"/>
                  </a:lnTo>
                  <a:close/>
                </a:path>
                <a:path w="1388110" h="1461770">
                  <a:moveTo>
                    <a:pt x="1387576" y="166370"/>
                  </a:moveTo>
                  <a:lnTo>
                    <a:pt x="1381242" y="166370"/>
                  </a:lnTo>
                  <a:lnTo>
                    <a:pt x="1381215" y="176403"/>
                  </a:lnTo>
                  <a:lnTo>
                    <a:pt x="1387550" y="176403"/>
                  </a:lnTo>
                  <a:lnTo>
                    <a:pt x="1387576" y="166370"/>
                  </a:lnTo>
                  <a:close/>
                </a:path>
                <a:path w="1388110" h="1461770">
                  <a:moveTo>
                    <a:pt x="9782" y="162560"/>
                  </a:moveTo>
                  <a:lnTo>
                    <a:pt x="3282" y="162560"/>
                  </a:lnTo>
                  <a:lnTo>
                    <a:pt x="3272" y="166243"/>
                  </a:lnTo>
                  <a:lnTo>
                    <a:pt x="9776" y="166243"/>
                  </a:lnTo>
                  <a:lnTo>
                    <a:pt x="9782" y="162560"/>
                  </a:lnTo>
                  <a:close/>
                </a:path>
                <a:path w="1388110" h="1461770">
                  <a:moveTo>
                    <a:pt x="1387586" y="162560"/>
                  </a:moveTo>
                  <a:lnTo>
                    <a:pt x="1381252" y="162560"/>
                  </a:lnTo>
                  <a:lnTo>
                    <a:pt x="1381242" y="166243"/>
                  </a:lnTo>
                  <a:lnTo>
                    <a:pt x="1387576" y="166243"/>
                  </a:lnTo>
                  <a:lnTo>
                    <a:pt x="1387586" y="162560"/>
                  </a:lnTo>
                  <a:close/>
                </a:path>
                <a:path w="1388110" h="1461770">
                  <a:moveTo>
                    <a:pt x="9798" y="153670"/>
                  </a:moveTo>
                  <a:lnTo>
                    <a:pt x="3305" y="153670"/>
                  </a:lnTo>
                  <a:lnTo>
                    <a:pt x="3282" y="162433"/>
                  </a:lnTo>
                  <a:lnTo>
                    <a:pt x="9782" y="162433"/>
                  </a:lnTo>
                  <a:lnTo>
                    <a:pt x="9798" y="153670"/>
                  </a:lnTo>
                  <a:close/>
                </a:path>
                <a:path w="1388110" h="1461770">
                  <a:moveTo>
                    <a:pt x="1387609" y="153670"/>
                  </a:moveTo>
                  <a:lnTo>
                    <a:pt x="1381275" y="153670"/>
                  </a:lnTo>
                  <a:lnTo>
                    <a:pt x="1381252" y="162433"/>
                  </a:lnTo>
                  <a:lnTo>
                    <a:pt x="1387586" y="162433"/>
                  </a:lnTo>
                  <a:lnTo>
                    <a:pt x="1387609" y="153670"/>
                  </a:lnTo>
                  <a:close/>
                </a:path>
                <a:path w="1388110" h="1461770">
                  <a:moveTo>
                    <a:pt x="9804" y="149860"/>
                  </a:moveTo>
                  <a:lnTo>
                    <a:pt x="3315" y="149860"/>
                  </a:lnTo>
                  <a:lnTo>
                    <a:pt x="3305" y="153543"/>
                  </a:lnTo>
                  <a:lnTo>
                    <a:pt x="9798" y="153543"/>
                  </a:lnTo>
                  <a:lnTo>
                    <a:pt x="9804" y="149860"/>
                  </a:lnTo>
                  <a:close/>
                </a:path>
                <a:path w="1388110" h="1461770">
                  <a:moveTo>
                    <a:pt x="1387619" y="149860"/>
                  </a:moveTo>
                  <a:lnTo>
                    <a:pt x="1381285" y="149860"/>
                  </a:lnTo>
                  <a:lnTo>
                    <a:pt x="1381275" y="153543"/>
                  </a:lnTo>
                  <a:lnTo>
                    <a:pt x="1387609" y="153543"/>
                  </a:lnTo>
                  <a:lnTo>
                    <a:pt x="1387619" y="149860"/>
                  </a:lnTo>
                  <a:close/>
                </a:path>
                <a:path w="1388110" h="1461770">
                  <a:moveTo>
                    <a:pt x="9820" y="140970"/>
                  </a:moveTo>
                  <a:lnTo>
                    <a:pt x="3338" y="140970"/>
                  </a:lnTo>
                  <a:lnTo>
                    <a:pt x="3315" y="149733"/>
                  </a:lnTo>
                  <a:lnTo>
                    <a:pt x="9805" y="149733"/>
                  </a:lnTo>
                  <a:lnTo>
                    <a:pt x="9820" y="140970"/>
                  </a:lnTo>
                  <a:close/>
                </a:path>
                <a:path w="1388110" h="1461770">
                  <a:moveTo>
                    <a:pt x="1387642" y="140970"/>
                  </a:moveTo>
                  <a:lnTo>
                    <a:pt x="1381308" y="140970"/>
                  </a:lnTo>
                  <a:lnTo>
                    <a:pt x="1381285" y="149733"/>
                  </a:lnTo>
                  <a:lnTo>
                    <a:pt x="1387619" y="149733"/>
                  </a:lnTo>
                  <a:lnTo>
                    <a:pt x="1387642" y="140970"/>
                  </a:lnTo>
                  <a:close/>
                </a:path>
                <a:path w="1388110" h="1461770">
                  <a:moveTo>
                    <a:pt x="9827" y="137160"/>
                  </a:moveTo>
                  <a:lnTo>
                    <a:pt x="3348" y="137160"/>
                  </a:lnTo>
                  <a:lnTo>
                    <a:pt x="3339" y="140843"/>
                  </a:lnTo>
                  <a:lnTo>
                    <a:pt x="9820" y="140843"/>
                  </a:lnTo>
                  <a:lnTo>
                    <a:pt x="9827" y="137160"/>
                  </a:lnTo>
                  <a:close/>
                </a:path>
                <a:path w="1388110" h="1461770">
                  <a:moveTo>
                    <a:pt x="1387652" y="137160"/>
                  </a:moveTo>
                  <a:lnTo>
                    <a:pt x="1381319" y="137160"/>
                  </a:lnTo>
                  <a:lnTo>
                    <a:pt x="1381309" y="140843"/>
                  </a:lnTo>
                  <a:lnTo>
                    <a:pt x="1387642" y="140843"/>
                  </a:lnTo>
                  <a:lnTo>
                    <a:pt x="1387652" y="137160"/>
                  </a:lnTo>
                  <a:close/>
                </a:path>
                <a:path w="1388110" h="1461770">
                  <a:moveTo>
                    <a:pt x="9842" y="128270"/>
                  </a:moveTo>
                  <a:lnTo>
                    <a:pt x="3371" y="128270"/>
                  </a:lnTo>
                  <a:lnTo>
                    <a:pt x="3349" y="137033"/>
                  </a:lnTo>
                  <a:lnTo>
                    <a:pt x="9827" y="137033"/>
                  </a:lnTo>
                  <a:lnTo>
                    <a:pt x="9842" y="128270"/>
                  </a:lnTo>
                  <a:close/>
                </a:path>
                <a:path w="1388110" h="1461770">
                  <a:moveTo>
                    <a:pt x="1387675" y="128270"/>
                  </a:moveTo>
                  <a:lnTo>
                    <a:pt x="1381342" y="128270"/>
                  </a:lnTo>
                  <a:lnTo>
                    <a:pt x="1381319" y="137033"/>
                  </a:lnTo>
                  <a:lnTo>
                    <a:pt x="1387652" y="137033"/>
                  </a:lnTo>
                  <a:lnTo>
                    <a:pt x="1387675" y="128270"/>
                  </a:lnTo>
                  <a:close/>
                </a:path>
                <a:path w="1388110" h="1461770">
                  <a:moveTo>
                    <a:pt x="9849" y="124460"/>
                  </a:moveTo>
                  <a:lnTo>
                    <a:pt x="3381" y="124460"/>
                  </a:lnTo>
                  <a:lnTo>
                    <a:pt x="3372" y="128143"/>
                  </a:lnTo>
                  <a:lnTo>
                    <a:pt x="9843" y="128143"/>
                  </a:lnTo>
                  <a:lnTo>
                    <a:pt x="9849" y="124460"/>
                  </a:lnTo>
                  <a:close/>
                </a:path>
                <a:path w="1388110" h="1461770">
                  <a:moveTo>
                    <a:pt x="1387685" y="124460"/>
                  </a:moveTo>
                  <a:lnTo>
                    <a:pt x="1381352" y="124460"/>
                  </a:lnTo>
                  <a:lnTo>
                    <a:pt x="1381342" y="128143"/>
                  </a:lnTo>
                  <a:lnTo>
                    <a:pt x="1387675" y="128143"/>
                  </a:lnTo>
                  <a:lnTo>
                    <a:pt x="1387685" y="124460"/>
                  </a:lnTo>
                  <a:close/>
                </a:path>
                <a:path w="1388110" h="1461770">
                  <a:moveTo>
                    <a:pt x="9865" y="115570"/>
                  </a:moveTo>
                  <a:lnTo>
                    <a:pt x="3405" y="115570"/>
                  </a:lnTo>
                  <a:lnTo>
                    <a:pt x="3382" y="124333"/>
                  </a:lnTo>
                  <a:lnTo>
                    <a:pt x="9849" y="124333"/>
                  </a:lnTo>
                  <a:lnTo>
                    <a:pt x="9865" y="115570"/>
                  </a:lnTo>
                  <a:close/>
                </a:path>
                <a:path w="1388110" h="1461770">
                  <a:moveTo>
                    <a:pt x="1387708" y="115570"/>
                  </a:moveTo>
                  <a:lnTo>
                    <a:pt x="1381375" y="115570"/>
                  </a:lnTo>
                  <a:lnTo>
                    <a:pt x="1381352" y="124333"/>
                  </a:lnTo>
                  <a:lnTo>
                    <a:pt x="1387685" y="124333"/>
                  </a:lnTo>
                  <a:lnTo>
                    <a:pt x="1387708" y="115570"/>
                  </a:lnTo>
                  <a:close/>
                </a:path>
                <a:path w="1388110" h="1461770">
                  <a:moveTo>
                    <a:pt x="9871" y="111760"/>
                  </a:moveTo>
                  <a:lnTo>
                    <a:pt x="3415" y="111760"/>
                  </a:lnTo>
                  <a:lnTo>
                    <a:pt x="3405" y="115443"/>
                  </a:lnTo>
                  <a:lnTo>
                    <a:pt x="9865" y="115443"/>
                  </a:lnTo>
                  <a:lnTo>
                    <a:pt x="9871" y="111760"/>
                  </a:lnTo>
                  <a:close/>
                </a:path>
                <a:path w="1388110" h="1461770">
                  <a:moveTo>
                    <a:pt x="1387718" y="111760"/>
                  </a:moveTo>
                  <a:lnTo>
                    <a:pt x="1381385" y="111760"/>
                  </a:lnTo>
                  <a:lnTo>
                    <a:pt x="1381376" y="115443"/>
                  </a:lnTo>
                  <a:lnTo>
                    <a:pt x="1387709" y="115443"/>
                  </a:lnTo>
                  <a:lnTo>
                    <a:pt x="1387718" y="111760"/>
                  </a:lnTo>
                  <a:close/>
                </a:path>
                <a:path w="1388110" h="1461770">
                  <a:moveTo>
                    <a:pt x="9887" y="102870"/>
                  </a:moveTo>
                  <a:lnTo>
                    <a:pt x="3438" y="102870"/>
                  </a:lnTo>
                  <a:lnTo>
                    <a:pt x="3415" y="111633"/>
                  </a:lnTo>
                  <a:lnTo>
                    <a:pt x="9872" y="111633"/>
                  </a:lnTo>
                  <a:lnTo>
                    <a:pt x="9887" y="102870"/>
                  </a:lnTo>
                  <a:close/>
                </a:path>
                <a:path w="1388110" h="1461770">
                  <a:moveTo>
                    <a:pt x="1387741" y="102870"/>
                  </a:moveTo>
                  <a:lnTo>
                    <a:pt x="1381409" y="102870"/>
                  </a:lnTo>
                  <a:lnTo>
                    <a:pt x="1381386" y="111633"/>
                  </a:lnTo>
                  <a:lnTo>
                    <a:pt x="1387718" y="111633"/>
                  </a:lnTo>
                  <a:lnTo>
                    <a:pt x="1387741" y="102870"/>
                  </a:lnTo>
                  <a:close/>
                </a:path>
                <a:path w="1388110" h="1461770">
                  <a:moveTo>
                    <a:pt x="9894" y="99060"/>
                  </a:moveTo>
                  <a:lnTo>
                    <a:pt x="3448" y="99060"/>
                  </a:lnTo>
                  <a:lnTo>
                    <a:pt x="3438" y="102743"/>
                  </a:lnTo>
                  <a:lnTo>
                    <a:pt x="9887" y="102743"/>
                  </a:lnTo>
                  <a:lnTo>
                    <a:pt x="9894" y="99060"/>
                  </a:lnTo>
                  <a:close/>
                </a:path>
                <a:path w="1388110" h="1461770">
                  <a:moveTo>
                    <a:pt x="1387751" y="99060"/>
                  </a:moveTo>
                  <a:lnTo>
                    <a:pt x="1381419" y="99060"/>
                  </a:lnTo>
                  <a:lnTo>
                    <a:pt x="1381409" y="102743"/>
                  </a:lnTo>
                  <a:lnTo>
                    <a:pt x="1387742" y="102743"/>
                  </a:lnTo>
                  <a:lnTo>
                    <a:pt x="1387751" y="99060"/>
                  </a:lnTo>
                  <a:close/>
                </a:path>
                <a:path w="1388110" h="1461770">
                  <a:moveTo>
                    <a:pt x="9905" y="92710"/>
                  </a:moveTo>
                  <a:lnTo>
                    <a:pt x="3464" y="92710"/>
                  </a:lnTo>
                  <a:lnTo>
                    <a:pt x="3448" y="98933"/>
                  </a:lnTo>
                  <a:lnTo>
                    <a:pt x="9894" y="98933"/>
                  </a:lnTo>
                  <a:lnTo>
                    <a:pt x="9905" y="92710"/>
                  </a:lnTo>
                  <a:close/>
                </a:path>
                <a:path w="1388110" h="1461770">
                  <a:moveTo>
                    <a:pt x="1387768" y="92710"/>
                  </a:moveTo>
                  <a:lnTo>
                    <a:pt x="1381436" y="92710"/>
                  </a:lnTo>
                  <a:lnTo>
                    <a:pt x="1381419" y="98933"/>
                  </a:lnTo>
                  <a:lnTo>
                    <a:pt x="1387752" y="98933"/>
                  </a:lnTo>
                  <a:lnTo>
                    <a:pt x="1387768" y="92710"/>
                  </a:lnTo>
                  <a:close/>
                </a:path>
                <a:path w="1388110" h="1461770">
                  <a:moveTo>
                    <a:pt x="9916" y="86360"/>
                  </a:moveTo>
                  <a:lnTo>
                    <a:pt x="3481" y="86360"/>
                  </a:lnTo>
                  <a:lnTo>
                    <a:pt x="3465" y="92583"/>
                  </a:lnTo>
                  <a:lnTo>
                    <a:pt x="9905" y="92583"/>
                  </a:lnTo>
                  <a:lnTo>
                    <a:pt x="9916" y="86360"/>
                  </a:lnTo>
                  <a:close/>
                </a:path>
                <a:path w="1388110" h="1461770">
                  <a:moveTo>
                    <a:pt x="1387784" y="86360"/>
                  </a:moveTo>
                  <a:lnTo>
                    <a:pt x="1381452" y="86360"/>
                  </a:lnTo>
                  <a:lnTo>
                    <a:pt x="1381436" y="92583"/>
                  </a:lnTo>
                  <a:lnTo>
                    <a:pt x="1387768" y="92583"/>
                  </a:lnTo>
                  <a:lnTo>
                    <a:pt x="1387784" y="86360"/>
                  </a:lnTo>
                  <a:close/>
                </a:path>
                <a:path w="1388110" h="1461770">
                  <a:moveTo>
                    <a:pt x="9920" y="83820"/>
                  </a:moveTo>
                  <a:lnTo>
                    <a:pt x="3488" y="83820"/>
                  </a:lnTo>
                  <a:lnTo>
                    <a:pt x="3481" y="86233"/>
                  </a:lnTo>
                  <a:lnTo>
                    <a:pt x="9916" y="86233"/>
                  </a:lnTo>
                  <a:lnTo>
                    <a:pt x="9920" y="83820"/>
                  </a:lnTo>
                  <a:close/>
                </a:path>
                <a:path w="1388110" h="1461770">
                  <a:moveTo>
                    <a:pt x="1387791" y="83820"/>
                  </a:moveTo>
                  <a:lnTo>
                    <a:pt x="1381459" y="83820"/>
                  </a:lnTo>
                  <a:lnTo>
                    <a:pt x="1381453" y="86233"/>
                  </a:lnTo>
                  <a:lnTo>
                    <a:pt x="1387785" y="86233"/>
                  </a:lnTo>
                  <a:lnTo>
                    <a:pt x="1387791" y="83820"/>
                  </a:lnTo>
                  <a:close/>
                </a:path>
                <a:path w="1388110" h="1461770">
                  <a:moveTo>
                    <a:pt x="9932" y="77470"/>
                  </a:moveTo>
                  <a:lnTo>
                    <a:pt x="3504" y="77470"/>
                  </a:lnTo>
                  <a:lnTo>
                    <a:pt x="3488" y="83693"/>
                  </a:lnTo>
                  <a:lnTo>
                    <a:pt x="9921" y="83693"/>
                  </a:lnTo>
                  <a:lnTo>
                    <a:pt x="9932" y="77470"/>
                  </a:lnTo>
                  <a:close/>
                </a:path>
                <a:path w="1388110" h="1461770">
                  <a:moveTo>
                    <a:pt x="1387808" y="77470"/>
                  </a:moveTo>
                  <a:lnTo>
                    <a:pt x="1381476" y="77470"/>
                  </a:lnTo>
                  <a:lnTo>
                    <a:pt x="1381459" y="83693"/>
                  </a:lnTo>
                  <a:lnTo>
                    <a:pt x="1387791" y="83693"/>
                  </a:lnTo>
                  <a:lnTo>
                    <a:pt x="1387808" y="77470"/>
                  </a:lnTo>
                  <a:close/>
                </a:path>
                <a:path w="1388110" h="1461770">
                  <a:moveTo>
                    <a:pt x="9938" y="73660"/>
                  </a:moveTo>
                  <a:lnTo>
                    <a:pt x="3514" y="73660"/>
                  </a:lnTo>
                  <a:lnTo>
                    <a:pt x="3504" y="77343"/>
                  </a:lnTo>
                  <a:lnTo>
                    <a:pt x="9932" y="77343"/>
                  </a:lnTo>
                  <a:lnTo>
                    <a:pt x="9938" y="73660"/>
                  </a:lnTo>
                  <a:close/>
                </a:path>
                <a:path w="1388110" h="1461770">
                  <a:moveTo>
                    <a:pt x="1387818" y="73660"/>
                  </a:moveTo>
                  <a:lnTo>
                    <a:pt x="1381486" y="73660"/>
                  </a:lnTo>
                  <a:lnTo>
                    <a:pt x="1381476" y="77343"/>
                  </a:lnTo>
                  <a:lnTo>
                    <a:pt x="1387808" y="77343"/>
                  </a:lnTo>
                  <a:lnTo>
                    <a:pt x="1387818" y="73660"/>
                  </a:lnTo>
                  <a:close/>
                </a:path>
                <a:path w="1388110" h="1461770">
                  <a:moveTo>
                    <a:pt x="9943" y="71120"/>
                  </a:moveTo>
                  <a:lnTo>
                    <a:pt x="3521" y="71120"/>
                  </a:lnTo>
                  <a:lnTo>
                    <a:pt x="3514" y="73533"/>
                  </a:lnTo>
                  <a:lnTo>
                    <a:pt x="9939" y="73533"/>
                  </a:lnTo>
                  <a:lnTo>
                    <a:pt x="9943" y="71120"/>
                  </a:lnTo>
                  <a:close/>
                </a:path>
                <a:path w="1388110" h="1461770">
                  <a:moveTo>
                    <a:pt x="1387824" y="71120"/>
                  </a:moveTo>
                  <a:lnTo>
                    <a:pt x="1381492" y="71120"/>
                  </a:lnTo>
                  <a:lnTo>
                    <a:pt x="1381486" y="73533"/>
                  </a:lnTo>
                  <a:lnTo>
                    <a:pt x="1387818" y="73533"/>
                  </a:lnTo>
                  <a:lnTo>
                    <a:pt x="1387824" y="71120"/>
                  </a:lnTo>
                  <a:close/>
                </a:path>
                <a:path w="1388110" h="1461770">
                  <a:moveTo>
                    <a:pt x="9947" y="68580"/>
                  </a:moveTo>
                  <a:lnTo>
                    <a:pt x="3527" y="68580"/>
                  </a:lnTo>
                  <a:lnTo>
                    <a:pt x="3521" y="70993"/>
                  </a:lnTo>
                  <a:lnTo>
                    <a:pt x="9943" y="70993"/>
                  </a:lnTo>
                  <a:lnTo>
                    <a:pt x="9947" y="68580"/>
                  </a:lnTo>
                  <a:close/>
                </a:path>
                <a:path w="1388110" h="1461770">
                  <a:moveTo>
                    <a:pt x="1387831" y="68580"/>
                  </a:moveTo>
                  <a:lnTo>
                    <a:pt x="1381499" y="68580"/>
                  </a:lnTo>
                  <a:lnTo>
                    <a:pt x="1381493" y="70993"/>
                  </a:lnTo>
                  <a:lnTo>
                    <a:pt x="1387824" y="70993"/>
                  </a:lnTo>
                  <a:lnTo>
                    <a:pt x="1387831" y="68580"/>
                  </a:lnTo>
                  <a:close/>
                </a:path>
                <a:path w="1388110" h="1461770">
                  <a:moveTo>
                    <a:pt x="9758" y="176403"/>
                  </a:moveTo>
                  <a:lnTo>
                    <a:pt x="3246" y="176403"/>
                  </a:lnTo>
                  <a:lnTo>
                    <a:pt x="3229" y="182753"/>
                  </a:lnTo>
                  <a:lnTo>
                    <a:pt x="9747" y="182753"/>
                  </a:lnTo>
                  <a:lnTo>
                    <a:pt x="9758" y="176403"/>
                  </a:lnTo>
                  <a:close/>
                </a:path>
                <a:path w="1388110" h="1461770">
                  <a:moveTo>
                    <a:pt x="1387550" y="176403"/>
                  </a:moveTo>
                  <a:lnTo>
                    <a:pt x="1381215" y="176403"/>
                  </a:lnTo>
                  <a:lnTo>
                    <a:pt x="1381198" y="182753"/>
                  </a:lnTo>
                  <a:lnTo>
                    <a:pt x="1387533" y="182753"/>
                  </a:lnTo>
                  <a:lnTo>
                    <a:pt x="1387550" y="176403"/>
                  </a:lnTo>
                  <a:close/>
                </a:path>
                <a:path w="1388110" h="1461770">
                  <a:moveTo>
                    <a:pt x="9747" y="182753"/>
                  </a:moveTo>
                  <a:lnTo>
                    <a:pt x="3229" y="182753"/>
                  </a:lnTo>
                  <a:lnTo>
                    <a:pt x="3213" y="189103"/>
                  </a:lnTo>
                  <a:lnTo>
                    <a:pt x="9736" y="189103"/>
                  </a:lnTo>
                  <a:lnTo>
                    <a:pt x="9747" y="182753"/>
                  </a:lnTo>
                  <a:close/>
                </a:path>
                <a:path w="1388110" h="1461770">
                  <a:moveTo>
                    <a:pt x="1387533" y="182753"/>
                  </a:moveTo>
                  <a:lnTo>
                    <a:pt x="1381198" y="182753"/>
                  </a:lnTo>
                  <a:lnTo>
                    <a:pt x="1381182" y="189103"/>
                  </a:lnTo>
                  <a:lnTo>
                    <a:pt x="1387516" y="189103"/>
                  </a:lnTo>
                  <a:lnTo>
                    <a:pt x="1387533" y="182753"/>
                  </a:lnTo>
                  <a:close/>
                </a:path>
                <a:path w="1388110" h="1461770">
                  <a:moveTo>
                    <a:pt x="9736" y="189103"/>
                  </a:moveTo>
                  <a:lnTo>
                    <a:pt x="3213" y="189103"/>
                  </a:lnTo>
                  <a:lnTo>
                    <a:pt x="3196" y="195453"/>
                  </a:lnTo>
                  <a:lnTo>
                    <a:pt x="9724" y="195453"/>
                  </a:lnTo>
                  <a:lnTo>
                    <a:pt x="9736" y="189103"/>
                  </a:lnTo>
                  <a:close/>
                </a:path>
                <a:path w="1388110" h="1461770">
                  <a:moveTo>
                    <a:pt x="1387516" y="189103"/>
                  </a:moveTo>
                  <a:lnTo>
                    <a:pt x="1381182" y="189103"/>
                  </a:lnTo>
                  <a:lnTo>
                    <a:pt x="1381165" y="195453"/>
                  </a:lnTo>
                  <a:lnTo>
                    <a:pt x="1387500" y="195453"/>
                  </a:lnTo>
                  <a:lnTo>
                    <a:pt x="1387516" y="189103"/>
                  </a:lnTo>
                  <a:close/>
                </a:path>
                <a:path w="1388110" h="1461770">
                  <a:moveTo>
                    <a:pt x="9724" y="195453"/>
                  </a:moveTo>
                  <a:lnTo>
                    <a:pt x="3196" y="195453"/>
                  </a:lnTo>
                  <a:lnTo>
                    <a:pt x="3097" y="233553"/>
                  </a:lnTo>
                  <a:lnTo>
                    <a:pt x="9658" y="233553"/>
                  </a:lnTo>
                  <a:lnTo>
                    <a:pt x="9724" y="195453"/>
                  </a:lnTo>
                  <a:close/>
                </a:path>
                <a:path w="1388110" h="1461770">
                  <a:moveTo>
                    <a:pt x="1387500" y="195453"/>
                  </a:moveTo>
                  <a:lnTo>
                    <a:pt x="1381165" y="195453"/>
                  </a:lnTo>
                  <a:lnTo>
                    <a:pt x="1381065" y="233553"/>
                  </a:lnTo>
                  <a:lnTo>
                    <a:pt x="1387400" y="233553"/>
                  </a:lnTo>
                  <a:lnTo>
                    <a:pt x="1387500" y="195453"/>
                  </a:lnTo>
                  <a:close/>
                </a:path>
                <a:path w="1388110" h="1461770">
                  <a:moveTo>
                    <a:pt x="9658" y="233553"/>
                  </a:moveTo>
                  <a:lnTo>
                    <a:pt x="3097" y="233553"/>
                  </a:lnTo>
                  <a:lnTo>
                    <a:pt x="3080" y="239903"/>
                  </a:lnTo>
                  <a:lnTo>
                    <a:pt x="9646" y="239903"/>
                  </a:lnTo>
                  <a:lnTo>
                    <a:pt x="9658" y="233553"/>
                  </a:lnTo>
                  <a:close/>
                </a:path>
                <a:path w="1388110" h="1461770">
                  <a:moveTo>
                    <a:pt x="1387400" y="233553"/>
                  </a:moveTo>
                  <a:lnTo>
                    <a:pt x="1381065" y="233553"/>
                  </a:lnTo>
                  <a:lnTo>
                    <a:pt x="1381048" y="239903"/>
                  </a:lnTo>
                  <a:lnTo>
                    <a:pt x="1387384" y="239903"/>
                  </a:lnTo>
                  <a:lnTo>
                    <a:pt x="1387400" y="233553"/>
                  </a:lnTo>
                  <a:close/>
                </a:path>
                <a:path w="1388110" h="1461770">
                  <a:moveTo>
                    <a:pt x="9646" y="239903"/>
                  </a:moveTo>
                  <a:lnTo>
                    <a:pt x="3080" y="239903"/>
                  </a:lnTo>
                  <a:lnTo>
                    <a:pt x="3063" y="246253"/>
                  </a:lnTo>
                  <a:lnTo>
                    <a:pt x="9635" y="246253"/>
                  </a:lnTo>
                  <a:lnTo>
                    <a:pt x="9646" y="239903"/>
                  </a:lnTo>
                  <a:close/>
                </a:path>
                <a:path w="1388110" h="1461770">
                  <a:moveTo>
                    <a:pt x="1387384" y="239903"/>
                  </a:moveTo>
                  <a:lnTo>
                    <a:pt x="1381048" y="239903"/>
                  </a:lnTo>
                  <a:lnTo>
                    <a:pt x="1381031" y="246253"/>
                  </a:lnTo>
                  <a:lnTo>
                    <a:pt x="1387367" y="246253"/>
                  </a:lnTo>
                  <a:lnTo>
                    <a:pt x="1387384" y="239903"/>
                  </a:lnTo>
                  <a:close/>
                </a:path>
                <a:path w="1388110" h="1461770">
                  <a:moveTo>
                    <a:pt x="9635" y="246253"/>
                  </a:moveTo>
                  <a:lnTo>
                    <a:pt x="3063" y="246253"/>
                  </a:lnTo>
                  <a:lnTo>
                    <a:pt x="3030" y="258953"/>
                  </a:lnTo>
                  <a:lnTo>
                    <a:pt x="9613" y="258953"/>
                  </a:lnTo>
                  <a:lnTo>
                    <a:pt x="9635" y="246253"/>
                  </a:lnTo>
                  <a:close/>
                </a:path>
                <a:path w="1388110" h="1461770">
                  <a:moveTo>
                    <a:pt x="1387367" y="246253"/>
                  </a:moveTo>
                  <a:lnTo>
                    <a:pt x="1381031" y="246253"/>
                  </a:lnTo>
                  <a:lnTo>
                    <a:pt x="1380998" y="258953"/>
                  </a:lnTo>
                  <a:lnTo>
                    <a:pt x="1387334" y="258953"/>
                  </a:lnTo>
                  <a:lnTo>
                    <a:pt x="1387367" y="246253"/>
                  </a:lnTo>
                  <a:close/>
                </a:path>
                <a:path w="1388110" h="1461770">
                  <a:moveTo>
                    <a:pt x="9613" y="258953"/>
                  </a:moveTo>
                  <a:lnTo>
                    <a:pt x="3030" y="258953"/>
                  </a:lnTo>
                  <a:lnTo>
                    <a:pt x="2964" y="284353"/>
                  </a:lnTo>
                  <a:lnTo>
                    <a:pt x="9568" y="284353"/>
                  </a:lnTo>
                  <a:lnTo>
                    <a:pt x="9613" y="258953"/>
                  </a:lnTo>
                  <a:close/>
                </a:path>
                <a:path w="1388110" h="1461770">
                  <a:moveTo>
                    <a:pt x="1387334" y="258953"/>
                  </a:moveTo>
                  <a:lnTo>
                    <a:pt x="1380998" y="258953"/>
                  </a:lnTo>
                  <a:lnTo>
                    <a:pt x="1380931" y="284353"/>
                  </a:lnTo>
                  <a:lnTo>
                    <a:pt x="1387268" y="284353"/>
                  </a:lnTo>
                  <a:lnTo>
                    <a:pt x="1387334" y="258953"/>
                  </a:lnTo>
                  <a:close/>
                </a:path>
                <a:path w="1388110" h="1461770">
                  <a:moveTo>
                    <a:pt x="9568" y="284353"/>
                  </a:moveTo>
                  <a:lnTo>
                    <a:pt x="2964" y="284353"/>
                  </a:lnTo>
                  <a:lnTo>
                    <a:pt x="2914" y="303403"/>
                  </a:lnTo>
                  <a:lnTo>
                    <a:pt x="9535" y="303403"/>
                  </a:lnTo>
                  <a:lnTo>
                    <a:pt x="9568" y="284353"/>
                  </a:lnTo>
                  <a:close/>
                </a:path>
                <a:path w="1388110" h="1461770">
                  <a:moveTo>
                    <a:pt x="1387268" y="284353"/>
                  </a:moveTo>
                  <a:lnTo>
                    <a:pt x="1380931" y="284353"/>
                  </a:lnTo>
                  <a:lnTo>
                    <a:pt x="1380881" y="303403"/>
                  </a:lnTo>
                  <a:lnTo>
                    <a:pt x="1387218" y="303403"/>
                  </a:lnTo>
                  <a:lnTo>
                    <a:pt x="1387268" y="284353"/>
                  </a:lnTo>
                  <a:close/>
                </a:path>
                <a:path w="1388110" h="1461770">
                  <a:moveTo>
                    <a:pt x="9535" y="303403"/>
                  </a:moveTo>
                  <a:lnTo>
                    <a:pt x="2914" y="303403"/>
                  </a:lnTo>
                  <a:lnTo>
                    <a:pt x="2848" y="328803"/>
                  </a:lnTo>
                  <a:lnTo>
                    <a:pt x="9490" y="328803"/>
                  </a:lnTo>
                  <a:lnTo>
                    <a:pt x="9535" y="303403"/>
                  </a:lnTo>
                  <a:close/>
                </a:path>
                <a:path w="1388110" h="1461770">
                  <a:moveTo>
                    <a:pt x="1387218" y="303403"/>
                  </a:moveTo>
                  <a:lnTo>
                    <a:pt x="1380881" y="303403"/>
                  </a:lnTo>
                  <a:lnTo>
                    <a:pt x="1380814" y="328803"/>
                  </a:lnTo>
                  <a:lnTo>
                    <a:pt x="1387152" y="328803"/>
                  </a:lnTo>
                  <a:lnTo>
                    <a:pt x="1387218" y="303403"/>
                  </a:lnTo>
                  <a:close/>
                </a:path>
                <a:path w="1388110" h="1461770">
                  <a:moveTo>
                    <a:pt x="9490" y="328803"/>
                  </a:moveTo>
                  <a:lnTo>
                    <a:pt x="2848" y="328803"/>
                  </a:lnTo>
                  <a:lnTo>
                    <a:pt x="2748" y="366903"/>
                  </a:lnTo>
                  <a:lnTo>
                    <a:pt x="9423" y="366903"/>
                  </a:lnTo>
                  <a:lnTo>
                    <a:pt x="9490" y="328803"/>
                  </a:lnTo>
                  <a:close/>
                </a:path>
                <a:path w="1388110" h="1461770">
                  <a:moveTo>
                    <a:pt x="1387152" y="328803"/>
                  </a:moveTo>
                  <a:lnTo>
                    <a:pt x="1380814" y="328803"/>
                  </a:lnTo>
                  <a:lnTo>
                    <a:pt x="1380713" y="366903"/>
                  </a:lnTo>
                  <a:lnTo>
                    <a:pt x="1387053" y="366903"/>
                  </a:lnTo>
                  <a:lnTo>
                    <a:pt x="1387152" y="328803"/>
                  </a:lnTo>
                  <a:close/>
                </a:path>
                <a:path w="1388110" h="1461770">
                  <a:moveTo>
                    <a:pt x="9423" y="366903"/>
                  </a:moveTo>
                  <a:lnTo>
                    <a:pt x="2748" y="366903"/>
                  </a:lnTo>
                  <a:lnTo>
                    <a:pt x="2682" y="392303"/>
                  </a:lnTo>
                  <a:lnTo>
                    <a:pt x="9379" y="392303"/>
                  </a:lnTo>
                  <a:lnTo>
                    <a:pt x="9423" y="366903"/>
                  </a:lnTo>
                  <a:close/>
                </a:path>
                <a:path w="1388110" h="1461770">
                  <a:moveTo>
                    <a:pt x="1387053" y="366903"/>
                  </a:moveTo>
                  <a:lnTo>
                    <a:pt x="1380713" y="366903"/>
                  </a:lnTo>
                  <a:lnTo>
                    <a:pt x="1380647" y="392303"/>
                  </a:lnTo>
                  <a:lnTo>
                    <a:pt x="1386986" y="392303"/>
                  </a:lnTo>
                  <a:lnTo>
                    <a:pt x="1387053" y="366903"/>
                  </a:lnTo>
                  <a:close/>
                </a:path>
                <a:path w="1388110" h="1461770">
                  <a:moveTo>
                    <a:pt x="9379" y="392303"/>
                  </a:moveTo>
                  <a:lnTo>
                    <a:pt x="2682" y="392303"/>
                  </a:lnTo>
                  <a:lnTo>
                    <a:pt x="2483" y="468503"/>
                  </a:lnTo>
                  <a:lnTo>
                    <a:pt x="9245" y="468503"/>
                  </a:lnTo>
                  <a:lnTo>
                    <a:pt x="9379" y="392303"/>
                  </a:lnTo>
                  <a:close/>
                </a:path>
                <a:path w="1388110" h="1461770">
                  <a:moveTo>
                    <a:pt x="1386986" y="392303"/>
                  </a:moveTo>
                  <a:lnTo>
                    <a:pt x="1380647" y="392303"/>
                  </a:lnTo>
                  <a:lnTo>
                    <a:pt x="1380446" y="468503"/>
                  </a:lnTo>
                  <a:lnTo>
                    <a:pt x="1386788" y="468503"/>
                  </a:lnTo>
                  <a:lnTo>
                    <a:pt x="1386986" y="392303"/>
                  </a:lnTo>
                  <a:close/>
                </a:path>
                <a:path w="1388110" h="1461770">
                  <a:moveTo>
                    <a:pt x="9245" y="468503"/>
                  </a:moveTo>
                  <a:lnTo>
                    <a:pt x="2483" y="468503"/>
                  </a:lnTo>
                  <a:lnTo>
                    <a:pt x="2450" y="481203"/>
                  </a:lnTo>
                  <a:lnTo>
                    <a:pt x="9223" y="481203"/>
                  </a:lnTo>
                  <a:lnTo>
                    <a:pt x="9245" y="468503"/>
                  </a:lnTo>
                  <a:close/>
                </a:path>
                <a:path w="1388110" h="1461770">
                  <a:moveTo>
                    <a:pt x="1386788" y="468503"/>
                  </a:moveTo>
                  <a:lnTo>
                    <a:pt x="1380446" y="468503"/>
                  </a:lnTo>
                  <a:lnTo>
                    <a:pt x="1380412" y="481203"/>
                  </a:lnTo>
                  <a:lnTo>
                    <a:pt x="1386754" y="481203"/>
                  </a:lnTo>
                  <a:lnTo>
                    <a:pt x="1386788" y="468503"/>
                  </a:lnTo>
                  <a:close/>
                </a:path>
                <a:path w="1388110" h="1461770">
                  <a:moveTo>
                    <a:pt x="9223" y="481203"/>
                  </a:moveTo>
                  <a:lnTo>
                    <a:pt x="2450" y="481203"/>
                  </a:lnTo>
                  <a:lnTo>
                    <a:pt x="2201" y="576453"/>
                  </a:lnTo>
                  <a:lnTo>
                    <a:pt x="9055" y="576453"/>
                  </a:lnTo>
                  <a:lnTo>
                    <a:pt x="9223" y="481203"/>
                  </a:lnTo>
                  <a:close/>
                </a:path>
                <a:path w="1388110" h="1461770">
                  <a:moveTo>
                    <a:pt x="1386754" y="481203"/>
                  </a:moveTo>
                  <a:lnTo>
                    <a:pt x="1380412" y="481203"/>
                  </a:lnTo>
                  <a:lnTo>
                    <a:pt x="1380161" y="576453"/>
                  </a:lnTo>
                  <a:lnTo>
                    <a:pt x="1386506" y="576453"/>
                  </a:lnTo>
                  <a:lnTo>
                    <a:pt x="1386754" y="481203"/>
                  </a:lnTo>
                  <a:close/>
                </a:path>
                <a:path w="1388110" h="1461770">
                  <a:moveTo>
                    <a:pt x="9055" y="576453"/>
                  </a:moveTo>
                  <a:lnTo>
                    <a:pt x="2201" y="576453"/>
                  </a:lnTo>
                  <a:lnTo>
                    <a:pt x="1754" y="747903"/>
                  </a:lnTo>
                  <a:lnTo>
                    <a:pt x="8754" y="747903"/>
                  </a:lnTo>
                  <a:lnTo>
                    <a:pt x="9055" y="576453"/>
                  </a:lnTo>
                  <a:close/>
                </a:path>
                <a:path w="1388110" h="1461770">
                  <a:moveTo>
                    <a:pt x="1386506" y="576453"/>
                  </a:moveTo>
                  <a:lnTo>
                    <a:pt x="1380161" y="576453"/>
                  </a:lnTo>
                  <a:lnTo>
                    <a:pt x="1379710" y="747903"/>
                  </a:lnTo>
                  <a:lnTo>
                    <a:pt x="1386059" y="747903"/>
                  </a:lnTo>
                  <a:lnTo>
                    <a:pt x="1386506" y="576453"/>
                  </a:lnTo>
                  <a:close/>
                </a:path>
                <a:path w="1388110" h="1461770">
                  <a:moveTo>
                    <a:pt x="8754" y="747903"/>
                  </a:moveTo>
                  <a:lnTo>
                    <a:pt x="1754" y="747903"/>
                  </a:lnTo>
                  <a:lnTo>
                    <a:pt x="1571" y="817753"/>
                  </a:lnTo>
                  <a:lnTo>
                    <a:pt x="8632" y="817753"/>
                  </a:lnTo>
                  <a:lnTo>
                    <a:pt x="8754" y="747903"/>
                  </a:lnTo>
                  <a:close/>
                </a:path>
                <a:path w="1388110" h="1461770">
                  <a:moveTo>
                    <a:pt x="1386059" y="747903"/>
                  </a:moveTo>
                  <a:lnTo>
                    <a:pt x="1379710" y="747903"/>
                  </a:lnTo>
                  <a:lnTo>
                    <a:pt x="1379526" y="817753"/>
                  </a:lnTo>
                  <a:lnTo>
                    <a:pt x="1385876" y="817753"/>
                  </a:lnTo>
                  <a:lnTo>
                    <a:pt x="1386059" y="747903"/>
                  </a:lnTo>
                  <a:close/>
                </a:path>
                <a:path w="1388110" h="1461770">
                  <a:moveTo>
                    <a:pt x="8632" y="817753"/>
                  </a:moveTo>
                  <a:lnTo>
                    <a:pt x="1571" y="817753"/>
                  </a:lnTo>
                  <a:lnTo>
                    <a:pt x="1422" y="874903"/>
                  </a:lnTo>
                  <a:lnTo>
                    <a:pt x="8531" y="874903"/>
                  </a:lnTo>
                  <a:lnTo>
                    <a:pt x="8632" y="817753"/>
                  </a:lnTo>
                  <a:close/>
                </a:path>
                <a:path w="1388110" h="1461770">
                  <a:moveTo>
                    <a:pt x="1385876" y="817753"/>
                  </a:moveTo>
                  <a:lnTo>
                    <a:pt x="1379526" y="817753"/>
                  </a:lnTo>
                  <a:lnTo>
                    <a:pt x="1379375" y="874903"/>
                  </a:lnTo>
                  <a:lnTo>
                    <a:pt x="1385727" y="874903"/>
                  </a:lnTo>
                  <a:lnTo>
                    <a:pt x="1385876" y="817753"/>
                  </a:lnTo>
                  <a:close/>
                </a:path>
                <a:path w="1388110" h="1461770">
                  <a:moveTo>
                    <a:pt x="8531" y="874903"/>
                  </a:moveTo>
                  <a:lnTo>
                    <a:pt x="1422" y="874903"/>
                  </a:lnTo>
                  <a:lnTo>
                    <a:pt x="1372" y="893953"/>
                  </a:lnTo>
                  <a:lnTo>
                    <a:pt x="8498" y="893953"/>
                  </a:lnTo>
                  <a:lnTo>
                    <a:pt x="8531" y="874903"/>
                  </a:lnTo>
                  <a:close/>
                </a:path>
                <a:path w="1388110" h="1461770">
                  <a:moveTo>
                    <a:pt x="1385727" y="874903"/>
                  </a:moveTo>
                  <a:lnTo>
                    <a:pt x="1379375" y="874903"/>
                  </a:lnTo>
                  <a:lnTo>
                    <a:pt x="1379325" y="893953"/>
                  </a:lnTo>
                  <a:lnTo>
                    <a:pt x="1385678" y="893953"/>
                  </a:lnTo>
                  <a:lnTo>
                    <a:pt x="1385727" y="874903"/>
                  </a:lnTo>
                  <a:close/>
                </a:path>
                <a:path w="1388110" h="1461770">
                  <a:moveTo>
                    <a:pt x="8498" y="893953"/>
                  </a:moveTo>
                  <a:lnTo>
                    <a:pt x="1372" y="893953"/>
                  </a:lnTo>
                  <a:lnTo>
                    <a:pt x="1246" y="942213"/>
                  </a:lnTo>
                  <a:lnTo>
                    <a:pt x="8413" y="942213"/>
                  </a:lnTo>
                  <a:lnTo>
                    <a:pt x="8498" y="893953"/>
                  </a:lnTo>
                  <a:close/>
                </a:path>
                <a:path w="1388110" h="1461770">
                  <a:moveTo>
                    <a:pt x="1385678" y="893953"/>
                  </a:moveTo>
                  <a:lnTo>
                    <a:pt x="1379325" y="893953"/>
                  </a:lnTo>
                  <a:lnTo>
                    <a:pt x="1379198" y="942213"/>
                  </a:lnTo>
                  <a:lnTo>
                    <a:pt x="1385552" y="942213"/>
                  </a:lnTo>
                  <a:lnTo>
                    <a:pt x="1385678" y="893953"/>
                  </a:lnTo>
                  <a:close/>
                </a:path>
                <a:path w="1388110" h="1461770">
                  <a:moveTo>
                    <a:pt x="8413" y="942213"/>
                  </a:moveTo>
                  <a:lnTo>
                    <a:pt x="1246" y="942213"/>
                  </a:lnTo>
                  <a:lnTo>
                    <a:pt x="1206" y="957453"/>
                  </a:lnTo>
                  <a:lnTo>
                    <a:pt x="8386" y="957453"/>
                  </a:lnTo>
                  <a:lnTo>
                    <a:pt x="8413" y="942213"/>
                  </a:lnTo>
                  <a:close/>
                </a:path>
                <a:path w="1388110" h="1461770">
                  <a:moveTo>
                    <a:pt x="1385552" y="942213"/>
                  </a:moveTo>
                  <a:lnTo>
                    <a:pt x="1379198" y="942213"/>
                  </a:lnTo>
                  <a:lnTo>
                    <a:pt x="1379158" y="957453"/>
                  </a:lnTo>
                  <a:lnTo>
                    <a:pt x="1385512" y="957453"/>
                  </a:lnTo>
                  <a:lnTo>
                    <a:pt x="1385552" y="942213"/>
                  </a:lnTo>
                  <a:close/>
                </a:path>
                <a:path w="1388110" h="1461770">
                  <a:moveTo>
                    <a:pt x="8386" y="957453"/>
                  </a:moveTo>
                  <a:lnTo>
                    <a:pt x="1206" y="957453"/>
                  </a:lnTo>
                  <a:lnTo>
                    <a:pt x="1140" y="982853"/>
                  </a:lnTo>
                  <a:lnTo>
                    <a:pt x="8342" y="982853"/>
                  </a:lnTo>
                  <a:lnTo>
                    <a:pt x="8386" y="957453"/>
                  </a:lnTo>
                  <a:close/>
                </a:path>
                <a:path w="1388110" h="1461770">
                  <a:moveTo>
                    <a:pt x="1385512" y="957453"/>
                  </a:moveTo>
                  <a:lnTo>
                    <a:pt x="1379158" y="957453"/>
                  </a:lnTo>
                  <a:lnTo>
                    <a:pt x="1379091" y="982853"/>
                  </a:lnTo>
                  <a:lnTo>
                    <a:pt x="1385446" y="982853"/>
                  </a:lnTo>
                  <a:lnTo>
                    <a:pt x="1385512" y="957453"/>
                  </a:lnTo>
                  <a:close/>
                </a:path>
                <a:path w="1388110" h="1461770">
                  <a:moveTo>
                    <a:pt x="8342" y="982853"/>
                  </a:moveTo>
                  <a:lnTo>
                    <a:pt x="1140" y="982853"/>
                  </a:lnTo>
                  <a:lnTo>
                    <a:pt x="1107" y="995553"/>
                  </a:lnTo>
                  <a:lnTo>
                    <a:pt x="8320" y="995553"/>
                  </a:lnTo>
                  <a:lnTo>
                    <a:pt x="8342" y="982853"/>
                  </a:lnTo>
                  <a:close/>
                </a:path>
                <a:path w="1388110" h="1461770">
                  <a:moveTo>
                    <a:pt x="1385446" y="982853"/>
                  </a:moveTo>
                  <a:lnTo>
                    <a:pt x="1379091" y="982853"/>
                  </a:lnTo>
                  <a:lnTo>
                    <a:pt x="1379058" y="995553"/>
                  </a:lnTo>
                  <a:lnTo>
                    <a:pt x="1385413" y="995553"/>
                  </a:lnTo>
                  <a:lnTo>
                    <a:pt x="1385446" y="982853"/>
                  </a:lnTo>
                  <a:close/>
                </a:path>
                <a:path w="1388110" h="1461770">
                  <a:moveTo>
                    <a:pt x="8320" y="995553"/>
                  </a:moveTo>
                  <a:lnTo>
                    <a:pt x="1107" y="995553"/>
                  </a:lnTo>
                  <a:lnTo>
                    <a:pt x="941" y="1059053"/>
                  </a:lnTo>
                  <a:lnTo>
                    <a:pt x="8208" y="1059053"/>
                  </a:lnTo>
                  <a:lnTo>
                    <a:pt x="8320" y="995553"/>
                  </a:lnTo>
                  <a:close/>
                </a:path>
                <a:path w="1388110" h="1461770">
                  <a:moveTo>
                    <a:pt x="1385413" y="995553"/>
                  </a:moveTo>
                  <a:lnTo>
                    <a:pt x="1379058" y="995553"/>
                  </a:lnTo>
                  <a:lnTo>
                    <a:pt x="1378890" y="1059053"/>
                  </a:lnTo>
                  <a:lnTo>
                    <a:pt x="1385247" y="1059053"/>
                  </a:lnTo>
                  <a:lnTo>
                    <a:pt x="1385413" y="995553"/>
                  </a:lnTo>
                  <a:close/>
                </a:path>
                <a:path w="1388110" h="1461770">
                  <a:moveTo>
                    <a:pt x="8208" y="1059053"/>
                  </a:moveTo>
                  <a:lnTo>
                    <a:pt x="941" y="1059053"/>
                  </a:lnTo>
                  <a:lnTo>
                    <a:pt x="858" y="1090803"/>
                  </a:lnTo>
                  <a:lnTo>
                    <a:pt x="8152" y="1090803"/>
                  </a:lnTo>
                  <a:lnTo>
                    <a:pt x="8208" y="1059053"/>
                  </a:lnTo>
                  <a:close/>
                </a:path>
                <a:path w="1388110" h="1461770">
                  <a:moveTo>
                    <a:pt x="1385247" y="1059053"/>
                  </a:moveTo>
                  <a:lnTo>
                    <a:pt x="1378890" y="1059053"/>
                  </a:lnTo>
                  <a:lnTo>
                    <a:pt x="1378807" y="1090803"/>
                  </a:lnTo>
                  <a:lnTo>
                    <a:pt x="1385164" y="1090803"/>
                  </a:lnTo>
                  <a:lnTo>
                    <a:pt x="1385247" y="1059053"/>
                  </a:lnTo>
                  <a:close/>
                </a:path>
                <a:path w="1388110" h="1461770">
                  <a:moveTo>
                    <a:pt x="8152" y="1090803"/>
                  </a:moveTo>
                  <a:lnTo>
                    <a:pt x="858" y="1090803"/>
                  </a:lnTo>
                  <a:lnTo>
                    <a:pt x="759" y="1128903"/>
                  </a:lnTo>
                  <a:lnTo>
                    <a:pt x="8085" y="1128903"/>
                  </a:lnTo>
                  <a:lnTo>
                    <a:pt x="8152" y="1090803"/>
                  </a:lnTo>
                  <a:close/>
                </a:path>
                <a:path w="1388110" h="1461770">
                  <a:moveTo>
                    <a:pt x="1385164" y="1090803"/>
                  </a:moveTo>
                  <a:lnTo>
                    <a:pt x="1378807" y="1090803"/>
                  </a:lnTo>
                  <a:lnTo>
                    <a:pt x="1378706" y="1128903"/>
                  </a:lnTo>
                  <a:lnTo>
                    <a:pt x="1385065" y="1128903"/>
                  </a:lnTo>
                  <a:lnTo>
                    <a:pt x="1385164" y="1090803"/>
                  </a:lnTo>
                  <a:close/>
                </a:path>
                <a:path w="1388110" h="1461770">
                  <a:moveTo>
                    <a:pt x="8085" y="1128903"/>
                  </a:moveTo>
                  <a:lnTo>
                    <a:pt x="759" y="1128903"/>
                  </a:lnTo>
                  <a:lnTo>
                    <a:pt x="742" y="1135253"/>
                  </a:lnTo>
                  <a:lnTo>
                    <a:pt x="8074" y="1135253"/>
                  </a:lnTo>
                  <a:lnTo>
                    <a:pt x="8085" y="1128903"/>
                  </a:lnTo>
                  <a:close/>
                </a:path>
                <a:path w="1388110" h="1461770">
                  <a:moveTo>
                    <a:pt x="1385065" y="1128903"/>
                  </a:moveTo>
                  <a:lnTo>
                    <a:pt x="1378706" y="1128903"/>
                  </a:lnTo>
                  <a:lnTo>
                    <a:pt x="1378690" y="1135253"/>
                  </a:lnTo>
                  <a:lnTo>
                    <a:pt x="1385048" y="1135253"/>
                  </a:lnTo>
                  <a:lnTo>
                    <a:pt x="1385065" y="1128903"/>
                  </a:lnTo>
                  <a:close/>
                </a:path>
                <a:path w="1388110" h="1461770">
                  <a:moveTo>
                    <a:pt x="8074" y="1135253"/>
                  </a:moveTo>
                  <a:lnTo>
                    <a:pt x="742" y="1135253"/>
                  </a:lnTo>
                  <a:lnTo>
                    <a:pt x="693" y="1154303"/>
                  </a:lnTo>
                  <a:lnTo>
                    <a:pt x="8041" y="1154303"/>
                  </a:lnTo>
                  <a:lnTo>
                    <a:pt x="8074" y="1135253"/>
                  </a:lnTo>
                  <a:close/>
                </a:path>
                <a:path w="1388110" h="1461770">
                  <a:moveTo>
                    <a:pt x="1385048" y="1135253"/>
                  </a:moveTo>
                  <a:lnTo>
                    <a:pt x="1378690" y="1135253"/>
                  </a:lnTo>
                  <a:lnTo>
                    <a:pt x="1378639" y="1154303"/>
                  </a:lnTo>
                  <a:lnTo>
                    <a:pt x="1384998" y="1154303"/>
                  </a:lnTo>
                  <a:lnTo>
                    <a:pt x="1385048" y="1135253"/>
                  </a:lnTo>
                  <a:close/>
                </a:path>
                <a:path w="1388110" h="1461770">
                  <a:moveTo>
                    <a:pt x="8041" y="1154303"/>
                  </a:moveTo>
                  <a:lnTo>
                    <a:pt x="693" y="1154303"/>
                  </a:lnTo>
                  <a:lnTo>
                    <a:pt x="676" y="1160653"/>
                  </a:lnTo>
                  <a:lnTo>
                    <a:pt x="8030" y="1160653"/>
                  </a:lnTo>
                  <a:lnTo>
                    <a:pt x="8041" y="1154303"/>
                  </a:lnTo>
                  <a:close/>
                </a:path>
                <a:path w="1388110" h="1461770">
                  <a:moveTo>
                    <a:pt x="1384998" y="1154303"/>
                  </a:moveTo>
                  <a:lnTo>
                    <a:pt x="1378639" y="1154303"/>
                  </a:lnTo>
                  <a:lnTo>
                    <a:pt x="1378623" y="1160653"/>
                  </a:lnTo>
                  <a:lnTo>
                    <a:pt x="1384982" y="1160653"/>
                  </a:lnTo>
                  <a:lnTo>
                    <a:pt x="1384998" y="1154303"/>
                  </a:lnTo>
                  <a:close/>
                </a:path>
                <a:path w="1388110" h="1461770">
                  <a:moveTo>
                    <a:pt x="8030" y="1160653"/>
                  </a:moveTo>
                  <a:lnTo>
                    <a:pt x="676" y="1160653"/>
                  </a:lnTo>
                  <a:lnTo>
                    <a:pt x="626" y="1179703"/>
                  </a:lnTo>
                  <a:lnTo>
                    <a:pt x="7996" y="1179703"/>
                  </a:lnTo>
                  <a:lnTo>
                    <a:pt x="8030" y="1160653"/>
                  </a:lnTo>
                  <a:close/>
                </a:path>
                <a:path w="1388110" h="1461770">
                  <a:moveTo>
                    <a:pt x="1384982" y="1160653"/>
                  </a:moveTo>
                  <a:lnTo>
                    <a:pt x="1378623" y="1160653"/>
                  </a:lnTo>
                  <a:lnTo>
                    <a:pt x="1378573" y="1179703"/>
                  </a:lnTo>
                  <a:lnTo>
                    <a:pt x="1384932" y="1179703"/>
                  </a:lnTo>
                  <a:lnTo>
                    <a:pt x="1384982" y="1160653"/>
                  </a:lnTo>
                  <a:close/>
                </a:path>
                <a:path w="1388110" h="1461770">
                  <a:moveTo>
                    <a:pt x="7996" y="1179703"/>
                  </a:moveTo>
                  <a:lnTo>
                    <a:pt x="626" y="1179703"/>
                  </a:lnTo>
                  <a:lnTo>
                    <a:pt x="610" y="1186053"/>
                  </a:lnTo>
                  <a:lnTo>
                    <a:pt x="7985" y="1186053"/>
                  </a:lnTo>
                  <a:lnTo>
                    <a:pt x="7996" y="1179703"/>
                  </a:lnTo>
                  <a:close/>
                </a:path>
                <a:path w="1388110" h="1461770">
                  <a:moveTo>
                    <a:pt x="1384932" y="1179703"/>
                  </a:moveTo>
                  <a:lnTo>
                    <a:pt x="1378573" y="1179703"/>
                  </a:lnTo>
                  <a:lnTo>
                    <a:pt x="1378556" y="1186053"/>
                  </a:lnTo>
                  <a:lnTo>
                    <a:pt x="1384916" y="1186053"/>
                  </a:lnTo>
                  <a:lnTo>
                    <a:pt x="1384932" y="1179703"/>
                  </a:lnTo>
                  <a:close/>
                </a:path>
                <a:path w="1388110" h="1461770">
                  <a:moveTo>
                    <a:pt x="7985" y="1186053"/>
                  </a:moveTo>
                  <a:lnTo>
                    <a:pt x="610" y="1186053"/>
                  </a:lnTo>
                  <a:lnTo>
                    <a:pt x="560" y="1205103"/>
                  </a:lnTo>
                  <a:lnTo>
                    <a:pt x="7952" y="1205103"/>
                  </a:lnTo>
                  <a:lnTo>
                    <a:pt x="7985" y="1186053"/>
                  </a:lnTo>
                  <a:close/>
                </a:path>
                <a:path w="1388110" h="1461770">
                  <a:moveTo>
                    <a:pt x="1384916" y="1186053"/>
                  </a:moveTo>
                  <a:lnTo>
                    <a:pt x="1378556" y="1186053"/>
                  </a:lnTo>
                  <a:lnTo>
                    <a:pt x="1378506" y="1205103"/>
                  </a:lnTo>
                  <a:lnTo>
                    <a:pt x="1384866" y="1205103"/>
                  </a:lnTo>
                  <a:lnTo>
                    <a:pt x="1384916" y="1186053"/>
                  </a:lnTo>
                  <a:close/>
                </a:path>
                <a:path w="1388110" h="1461770">
                  <a:moveTo>
                    <a:pt x="7952" y="1205103"/>
                  </a:moveTo>
                  <a:lnTo>
                    <a:pt x="560" y="1205103"/>
                  </a:lnTo>
                  <a:lnTo>
                    <a:pt x="494" y="1230503"/>
                  </a:lnTo>
                  <a:lnTo>
                    <a:pt x="7907" y="1230503"/>
                  </a:lnTo>
                  <a:lnTo>
                    <a:pt x="7952" y="1205103"/>
                  </a:lnTo>
                  <a:close/>
                </a:path>
                <a:path w="1388110" h="1461770">
                  <a:moveTo>
                    <a:pt x="1384866" y="1205103"/>
                  </a:moveTo>
                  <a:lnTo>
                    <a:pt x="1378506" y="1205103"/>
                  </a:lnTo>
                  <a:lnTo>
                    <a:pt x="1378439" y="1230503"/>
                  </a:lnTo>
                  <a:lnTo>
                    <a:pt x="1384800" y="1230503"/>
                  </a:lnTo>
                  <a:lnTo>
                    <a:pt x="1384866" y="1205103"/>
                  </a:lnTo>
                  <a:close/>
                </a:path>
                <a:path w="1388110" h="1461770">
                  <a:moveTo>
                    <a:pt x="7907" y="1230503"/>
                  </a:moveTo>
                  <a:lnTo>
                    <a:pt x="494" y="1230503"/>
                  </a:lnTo>
                  <a:lnTo>
                    <a:pt x="477" y="1236853"/>
                  </a:lnTo>
                  <a:lnTo>
                    <a:pt x="7896" y="1236853"/>
                  </a:lnTo>
                  <a:lnTo>
                    <a:pt x="7907" y="1230503"/>
                  </a:lnTo>
                  <a:close/>
                </a:path>
                <a:path w="1388110" h="1461770">
                  <a:moveTo>
                    <a:pt x="1384800" y="1230503"/>
                  </a:moveTo>
                  <a:lnTo>
                    <a:pt x="1378439" y="1230503"/>
                  </a:lnTo>
                  <a:lnTo>
                    <a:pt x="1378422" y="1236853"/>
                  </a:lnTo>
                  <a:lnTo>
                    <a:pt x="1384783" y="1236853"/>
                  </a:lnTo>
                  <a:lnTo>
                    <a:pt x="1384800" y="1230503"/>
                  </a:lnTo>
                  <a:close/>
                </a:path>
                <a:path w="1388110" h="1461770">
                  <a:moveTo>
                    <a:pt x="7896" y="1236853"/>
                  </a:moveTo>
                  <a:lnTo>
                    <a:pt x="477" y="1236853"/>
                  </a:lnTo>
                  <a:lnTo>
                    <a:pt x="460" y="1243203"/>
                  </a:lnTo>
                  <a:lnTo>
                    <a:pt x="7885" y="1243203"/>
                  </a:lnTo>
                  <a:lnTo>
                    <a:pt x="7896" y="1236853"/>
                  </a:lnTo>
                  <a:close/>
                </a:path>
                <a:path w="1388110" h="1461770">
                  <a:moveTo>
                    <a:pt x="1384783" y="1236853"/>
                  </a:moveTo>
                  <a:lnTo>
                    <a:pt x="1378422" y="1236853"/>
                  </a:lnTo>
                  <a:lnTo>
                    <a:pt x="1378405" y="1243203"/>
                  </a:lnTo>
                  <a:lnTo>
                    <a:pt x="1384767" y="1243203"/>
                  </a:lnTo>
                  <a:lnTo>
                    <a:pt x="1384783" y="1236853"/>
                  </a:lnTo>
                  <a:close/>
                </a:path>
                <a:path w="1388110" h="1461770">
                  <a:moveTo>
                    <a:pt x="7885" y="1243203"/>
                  </a:moveTo>
                  <a:lnTo>
                    <a:pt x="460" y="1243203"/>
                  </a:lnTo>
                  <a:lnTo>
                    <a:pt x="344" y="1287653"/>
                  </a:lnTo>
                  <a:lnTo>
                    <a:pt x="7807" y="1287653"/>
                  </a:lnTo>
                  <a:lnTo>
                    <a:pt x="7885" y="1243203"/>
                  </a:lnTo>
                  <a:close/>
                </a:path>
                <a:path w="1388110" h="1461770">
                  <a:moveTo>
                    <a:pt x="1384767" y="1243203"/>
                  </a:moveTo>
                  <a:lnTo>
                    <a:pt x="1378405" y="1243203"/>
                  </a:lnTo>
                  <a:lnTo>
                    <a:pt x="1378288" y="1287653"/>
                  </a:lnTo>
                  <a:lnTo>
                    <a:pt x="1384651" y="1287653"/>
                  </a:lnTo>
                  <a:lnTo>
                    <a:pt x="1384767" y="1243203"/>
                  </a:lnTo>
                  <a:close/>
                </a:path>
                <a:path w="1388110" h="1461770">
                  <a:moveTo>
                    <a:pt x="7807" y="1287653"/>
                  </a:moveTo>
                  <a:lnTo>
                    <a:pt x="344" y="1287653"/>
                  </a:lnTo>
                  <a:lnTo>
                    <a:pt x="311" y="1300353"/>
                  </a:lnTo>
                  <a:lnTo>
                    <a:pt x="7784" y="1300353"/>
                  </a:lnTo>
                  <a:lnTo>
                    <a:pt x="7807" y="1287653"/>
                  </a:lnTo>
                  <a:close/>
                </a:path>
                <a:path w="1388110" h="1461770">
                  <a:moveTo>
                    <a:pt x="1384651" y="1287653"/>
                  </a:moveTo>
                  <a:lnTo>
                    <a:pt x="1378288" y="1287653"/>
                  </a:lnTo>
                  <a:lnTo>
                    <a:pt x="1378255" y="1300353"/>
                  </a:lnTo>
                  <a:lnTo>
                    <a:pt x="1384617" y="1300353"/>
                  </a:lnTo>
                  <a:lnTo>
                    <a:pt x="1384651" y="1287653"/>
                  </a:lnTo>
                  <a:close/>
                </a:path>
                <a:path w="1388110" h="1461770">
                  <a:moveTo>
                    <a:pt x="7784" y="1300353"/>
                  </a:moveTo>
                  <a:lnTo>
                    <a:pt x="311" y="1300353"/>
                  </a:lnTo>
                  <a:lnTo>
                    <a:pt x="278" y="1313053"/>
                  </a:lnTo>
                  <a:lnTo>
                    <a:pt x="7762" y="1313053"/>
                  </a:lnTo>
                  <a:lnTo>
                    <a:pt x="7784" y="1300353"/>
                  </a:lnTo>
                  <a:close/>
                </a:path>
                <a:path w="1388110" h="1461770">
                  <a:moveTo>
                    <a:pt x="1384617" y="1300353"/>
                  </a:moveTo>
                  <a:lnTo>
                    <a:pt x="1378255" y="1300353"/>
                  </a:lnTo>
                  <a:lnTo>
                    <a:pt x="1378221" y="1313053"/>
                  </a:lnTo>
                  <a:lnTo>
                    <a:pt x="1384584" y="1313053"/>
                  </a:lnTo>
                  <a:lnTo>
                    <a:pt x="1384617" y="1300353"/>
                  </a:lnTo>
                  <a:close/>
                </a:path>
                <a:path w="1388110" h="1461770">
                  <a:moveTo>
                    <a:pt x="7762" y="1313053"/>
                  </a:moveTo>
                  <a:lnTo>
                    <a:pt x="278" y="1313053"/>
                  </a:lnTo>
                  <a:lnTo>
                    <a:pt x="245" y="1325753"/>
                  </a:lnTo>
                  <a:lnTo>
                    <a:pt x="7740" y="1325753"/>
                  </a:lnTo>
                  <a:lnTo>
                    <a:pt x="7762" y="1313053"/>
                  </a:lnTo>
                  <a:close/>
                </a:path>
                <a:path w="1388110" h="1461770">
                  <a:moveTo>
                    <a:pt x="1384584" y="1313053"/>
                  </a:moveTo>
                  <a:lnTo>
                    <a:pt x="1378221" y="1313053"/>
                  </a:lnTo>
                  <a:lnTo>
                    <a:pt x="1378188" y="1325753"/>
                  </a:lnTo>
                  <a:lnTo>
                    <a:pt x="1384551" y="1325753"/>
                  </a:lnTo>
                  <a:lnTo>
                    <a:pt x="1384584" y="1313053"/>
                  </a:lnTo>
                  <a:close/>
                </a:path>
                <a:path w="1388110" h="1461770">
                  <a:moveTo>
                    <a:pt x="7740" y="1325753"/>
                  </a:moveTo>
                  <a:lnTo>
                    <a:pt x="245" y="1325753"/>
                  </a:lnTo>
                  <a:lnTo>
                    <a:pt x="212" y="1338453"/>
                  </a:lnTo>
                  <a:lnTo>
                    <a:pt x="7717" y="1338453"/>
                  </a:lnTo>
                  <a:lnTo>
                    <a:pt x="7740" y="1325753"/>
                  </a:lnTo>
                  <a:close/>
                </a:path>
                <a:path w="1388110" h="1461770">
                  <a:moveTo>
                    <a:pt x="1384551" y="1325753"/>
                  </a:moveTo>
                  <a:lnTo>
                    <a:pt x="1378188" y="1325753"/>
                  </a:lnTo>
                  <a:lnTo>
                    <a:pt x="1378154" y="1338453"/>
                  </a:lnTo>
                  <a:lnTo>
                    <a:pt x="1384518" y="1338453"/>
                  </a:lnTo>
                  <a:lnTo>
                    <a:pt x="1384551" y="1325753"/>
                  </a:lnTo>
                  <a:close/>
                </a:path>
                <a:path w="1388110" h="1461770">
                  <a:moveTo>
                    <a:pt x="7717" y="1338453"/>
                  </a:moveTo>
                  <a:lnTo>
                    <a:pt x="212" y="1338453"/>
                  </a:lnTo>
                  <a:lnTo>
                    <a:pt x="179" y="1351153"/>
                  </a:lnTo>
                  <a:lnTo>
                    <a:pt x="7695" y="1351153"/>
                  </a:lnTo>
                  <a:lnTo>
                    <a:pt x="7717" y="1338453"/>
                  </a:lnTo>
                  <a:close/>
                </a:path>
                <a:path w="1388110" h="1461770">
                  <a:moveTo>
                    <a:pt x="1384518" y="1338453"/>
                  </a:moveTo>
                  <a:lnTo>
                    <a:pt x="1378154" y="1338453"/>
                  </a:lnTo>
                  <a:lnTo>
                    <a:pt x="1378121" y="1351153"/>
                  </a:lnTo>
                  <a:lnTo>
                    <a:pt x="1384485" y="1351153"/>
                  </a:lnTo>
                  <a:lnTo>
                    <a:pt x="1384518" y="1338453"/>
                  </a:lnTo>
                  <a:close/>
                </a:path>
                <a:path w="1388110" h="1461770">
                  <a:moveTo>
                    <a:pt x="7695" y="1351153"/>
                  </a:moveTo>
                  <a:lnTo>
                    <a:pt x="179" y="1351153"/>
                  </a:lnTo>
                  <a:lnTo>
                    <a:pt x="145" y="1363853"/>
                  </a:lnTo>
                  <a:lnTo>
                    <a:pt x="7673" y="1363853"/>
                  </a:lnTo>
                  <a:lnTo>
                    <a:pt x="7695" y="1351153"/>
                  </a:lnTo>
                  <a:close/>
                </a:path>
                <a:path w="1388110" h="1461770">
                  <a:moveTo>
                    <a:pt x="1384485" y="1351153"/>
                  </a:moveTo>
                  <a:lnTo>
                    <a:pt x="1378121" y="1351153"/>
                  </a:lnTo>
                  <a:lnTo>
                    <a:pt x="1378088" y="1363853"/>
                  </a:lnTo>
                  <a:lnTo>
                    <a:pt x="1384452" y="1363853"/>
                  </a:lnTo>
                  <a:lnTo>
                    <a:pt x="1384485" y="1351153"/>
                  </a:lnTo>
                  <a:close/>
                </a:path>
                <a:path w="1388110" h="1461770">
                  <a:moveTo>
                    <a:pt x="7673" y="1363853"/>
                  </a:moveTo>
                  <a:lnTo>
                    <a:pt x="145" y="1363853"/>
                  </a:lnTo>
                  <a:lnTo>
                    <a:pt x="129" y="1370203"/>
                  </a:lnTo>
                  <a:lnTo>
                    <a:pt x="7662" y="1370203"/>
                  </a:lnTo>
                  <a:lnTo>
                    <a:pt x="7673" y="1363853"/>
                  </a:lnTo>
                  <a:close/>
                </a:path>
                <a:path w="1388110" h="1461770">
                  <a:moveTo>
                    <a:pt x="1384452" y="1363853"/>
                  </a:moveTo>
                  <a:lnTo>
                    <a:pt x="1378088" y="1363853"/>
                  </a:lnTo>
                  <a:lnTo>
                    <a:pt x="1378071" y="1370203"/>
                  </a:lnTo>
                  <a:lnTo>
                    <a:pt x="1384435" y="1370203"/>
                  </a:lnTo>
                  <a:lnTo>
                    <a:pt x="1384452" y="1363853"/>
                  </a:lnTo>
                  <a:close/>
                </a:path>
                <a:path w="1388110" h="1461770">
                  <a:moveTo>
                    <a:pt x="7662" y="1370330"/>
                  </a:moveTo>
                  <a:lnTo>
                    <a:pt x="129" y="1370330"/>
                  </a:lnTo>
                  <a:lnTo>
                    <a:pt x="0" y="1419860"/>
                  </a:lnTo>
                  <a:lnTo>
                    <a:pt x="1167" y="1419860"/>
                  </a:lnTo>
                  <a:lnTo>
                    <a:pt x="1167" y="1421003"/>
                  </a:lnTo>
                  <a:lnTo>
                    <a:pt x="7572" y="1421003"/>
                  </a:lnTo>
                  <a:lnTo>
                    <a:pt x="7662" y="1370330"/>
                  </a:lnTo>
                  <a:close/>
                </a:path>
                <a:path w="1388110" h="1461770">
                  <a:moveTo>
                    <a:pt x="1384435" y="1370330"/>
                  </a:moveTo>
                  <a:lnTo>
                    <a:pt x="1378071" y="1370330"/>
                  </a:lnTo>
                  <a:lnTo>
                    <a:pt x="1377937" y="1421003"/>
                  </a:lnTo>
                  <a:lnTo>
                    <a:pt x="1384303" y="1421003"/>
                  </a:lnTo>
                  <a:lnTo>
                    <a:pt x="1384435" y="1370330"/>
                  </a:lnTo>
                  <a:close/>
                </a:path>
                <a:path w="1388110" h="1461770">
                  <a:moveTo>
                    <a:pt x="1349907" y="1459162"/>
                  </a:moveTo>
                  <a:lnTo>
                    <a:pt x="40537" y="1459162"/>
                  </a:lnTo>
                  <a:lnTo>
                    <a:pt x="1347367" y="1461575"/>
                  </a:lnTo>
                  <a:lnTo>
                    <a:pt x="1347367" y="1460432"/>
                  </a:lnTo>
                  <a:lnTo>
                    <a:pt x="1349907" y="1460432"/>
                  </a:lnTo>
                  <a:lnTo>
                    <a:pt x="1349907" y="1459162"/>
                  </a:lnTo>
                  <a:close/>
                </a:path>
                <a:path w="1388110" h="1461770">
                  <a:moveTo>
                    <a:pt x="1351177" y="1457892"/>
                  </a:moveTo>
                  <a:lnTo>
                    <a:pt x="37997" y="1457892"/>
                  </a:lnTo>
                  <a:lnTo>
                    <a:pt x="37997" y="1459162"/>
                  </a:lnTo>
                  <a:lnTo>
                    <a:pt x="1351177" y="1459162"/>
                  </a:lnTo>
                  <a:lnTo>
                    <a:pt x="1351177" y="1457892"/>
                  </a:lnTo>
                  <a:close/>
                </a:path>
                <a:path w="1388110" h="1461770">
                  <a:moveTo>
                    <a:pt x="1352447" y="1456622"/>
                  </a:moveTo>
                  <a:lnTo>
                    <a:pt x="36727" y="1456622"/>
                  </a:lnTo>
                  <a:lnTo>
                    <a:pt x="36727" y="1457892"/>
                  </a:lnTo>
                  <a:lnTo>
                    <a:pt x="1352447" y="1457892"/>
                  </a:lnTo>
                  <a:lnTo>
                    <a:pt x="1352447" y="1456622"/>
                  </a:lnTo>
                  <a:close/>
                </a:path>
                <a:path w="1388110" h="1461770">
                  <a:moveTo>
                    <a:pt x="1353717" y="1455352"/>
                  </a:moveTo>
                  <a:lnTo>
                    <a:pt x="35457" y="1455352"/>
                  </a:lnTo>
                  <a:lnTo>
                    <a:pt x="35457" y="1456622"/>
                  </a:lnTo>
                  <a:lnTo>
                    <a:pt x="1353717" y="1456622"/>
                  </a:lnTo>
                  <a:lnTo>
                    <a:pt x="1353717" y="1455352"/>
                  </a:lnTo>
                  <a:close/>
                </a:path>
                <a:path w="1388110" h="1461770">
                  <a:moveTo>
                    <a:pt x="32917" y="1452812"/>
                  </a:moveTo>
                  <a:lnTo>
                    <a:pt x="32917" y="1454082"/>
                  </a:lnTo>
                  <a:lnTo>
                    <a:pt x="34187" y="1454082"/>
                  </a:lnTo>
                  <a:lnTo>
                    <a:pt x="34187" y="1455352"/>
                  </a:lnTo>
                  <a:lnTo>
                    <a:pt x="1354987" y="1455352"/>
                  </a:lnTo>
                  <a:lnTo>
                    <a:pt x="32917" y="1452812"/>
                  </a:lnTo>
                  <a:close/>
                </a:path>
                <a:path w="1388110" h="1461770">
                  <a:moveTo>
                    <a:pt x="1384299" y="1422332"/>
                  </a:moveTo>
                  <a:lnTo>
                    <a:pt x="1377934" y="1422332"/>
                  </a:lnTo>
                  <a:lnTo>
                    <a:pt x="1377910" y="1431222"/>
                  </a:lnTo>
                  <a:lnTo>
                    <a:pt x="1379117" y="1431222"/>
                  </a:lnTo>
                  <a:lnTo>
                    <a:pt x="1379117" y="1429952"/>
                  </a:lnTo>
                  <a:lnTo>
                    <a:pt x="1380387" y="1429952"/>
                  </a:lnTo>
                  <a:lnTo>
                    <a:pt x="1380387" y="1428682"/>
                  </a:lnTo>
                  <a:lnTo>
                    <a:pt x="1381657" y="1428682"/>
                  </a:lnTo>
                  <a:lnTo>
                    <a:pt x="1381657" y="1427412"/>
                  </a:lnTo>
                  <a:lnTo>
                    <a:pt x="1382927" y="1427412"/>
                  </a:lnTo>
                  <a:lnTo>
                    <a:pt x="1382927" y="1426142"/>
                  </a:lnTo>
                  <a:lnTo>
                    <a:pt x="1384197" y="1426142"/>
                  </a:lnTo>
                  <a:lnTo>
                    <a:pt x="1384293" y="1424872"/>
                  </a:lnTo>
                  <a:lnTo>
                    <a:pt x="1384299" y="1422332"/>
                  </a:lnTo>
                  <a:close/>
                </a:path>
                <a:path w="1388110" h="1461770">
                  <a:moveTo>
                    <a:pt x="7570" y="1422332"/>
                  </a:moveTo>
                  <a:lnTo>
                    <a:pt x="2437" y="1422332"/>
                  </a:lnTo>
                  <a:lnTo>
                    <a:pt x="2437" y="1423602"/>
                  </a:lnTo>
                  <a:lnTo>
                    <a:pt x="3707" y="1423602"/>
                  </a:lnTo>
                  <a:lnTo>
                    <a:pt x="3707" y="1424872"/>
                  </a:lnTo>
                  <a:lnTo>
                    <a:pt x="4977" y="1424872"/>
                  </a:lnTo>
                  <a:lnTo>
                    <a:pt x="4977" y="1426142"/>
                  </a:lnTo>
                  <a:lnTo>
                    <a:pt x="6247" y="1426142"/>
                  </a:lnTo>
                  <a:lnTo>
                    <a:pt x="6247" y="1427412"/>
                  </a:lnTo>
                  <a:lnTo>
                    <a:pt x="7517" y="1427412"/>
                  </a:lnTo>
                  <a:lnTo>
                    <a:pt x="7517" y="1428682"/>
                  </a:lnTo>
                  <a:lnTo>
                    <a:pt x="7570" y="1422332"/>
                  </a:lnTo>
                  <a:close/>
                </a:path>
              </a:pathLst>
            </a:custGeom>
            <a:solidFill>
              <a:srgbClr val="756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075472" y="1028747"/>
              <a:ext cx="1374140" cy="1449070"/>
            </a:xfrm>
            <a:custGeom>
              <a:avLst/>
              <a:gdLst/>
              <a:ahLst/>
              <a:cxnLst/>
              <a:rect l="l" t="t" r="r" b="b"/>
              <a:pathLst>
                <a:path w="1374139" h="1449070">
                  <a:moveTo>
                    <a:pt x="8753" y="59642"/>
                  </a:moveTo>
                  <a:lnTo>
                    <a:pt x="2392" y="59642"/>
                  </a:lnTo>
                  <a:lnTo>
                    <a:pt x="2390" y="60912"/>
                  </a:lnTo>
                  <a:lnTo>
                    <a:pt x="8750" y="60912"/>
                  </a:lnTo>
                  <a:lnTo>
                    <a:pt x="8753" y="59642"/>
                  </a:lnTo>
                  <a:close/>
                </a:path>
                <a:path w="1374139" h="1449070">
                  <a:moveTo>
                    <a:pt x="1373947" y="59642"/>
                  </a:moveTo>
                  <a:lnTo>
                    <a:pt x="1366387" y="59642"/>
                  </a:lnTo>
                  <a:lnTo>
                    <a:pt x="1366385" y="60912"/>
                  </a:lnTo>
                  <a:lnTo>
                    <a:pt x="1373943" y="60912"/>
                  </a:lnTo>
                  <a:lnTo>
                    <a:pt x="1373947" y="59642"/>
                  </a:lnTo>
                  <a:close/>
                </a:path>
                <a:path w="1374139" h="1449070">
                  <a:moveTo>
                    <a:pt x="8759" y="55832"/>
                  </a:moveTo>
                  <a:lnTo>
                    <a:pt x="2399" y="55832"/>
                  </a:lnTo>
                  <a:lnTo>
                    <a:pt x="2395" y="58372"/>
                  </a:lnTo>
                  <a:lnTo>
                    <a:pt x="8755" y="58372"/>
                  </a:lnTo>
                  <a:lnTo>
                    <a:pt x="8759" y="55832"/>
                  </a:lnTo>
                  <a:close/>
                </a:path>
                <a:path w="1374139" h="1449070">
                  <a:moveTo>
                    <a:pt x="1373957" y="55832"/>
                  </a:moveTo>
                  <a:lnTo>
                    <a:pt x="1366394" y="55832"/>
                  </a:lnTo>
                  <a:lnTo>
                    <a:pt x="1366389" y="58372"/>
                  </a:lnTo>
                  <a:lnTo>
                    <a:pt x="1373950" y="58372"/>
                  </a:lnTo>
                  <a:lnTo>
                    <a:pt x="1373957" y="55832"/>
                  </a:lnTo>
                  <a:close/>
                </a:path>
                <a:path w="1374139" h="1449070">
                  <a:moveTo>
                    <a:pt x="8771" y="49482"/>
                  </a:moveTo>
                  <a:lnTo>
                    <a:pt x="2410" y="49482"/>
                  </a:lnTo>
                  <a:lnTo>
                    <a:pt x="2401" y="54562"/>
                  </a:lnTo>
                  <a:lnTo>
                    <a:pt x="8762" y="54562"/>
                  </a:lnTo>
                  <a:lnTo>
                    <a:pt x="8771" y="49482"/>
                  </a:lnTo>
                  <a:close/>
                </a:path>
                <a:path w="1374139" h="1449070">
                  <a:moveTo>
                    <a:pt x="1373973" y="49482"/>
                  </a:moveTo>
                  <a:lnTo>
                    <a:pt x="1366405" y="49482"/>
                  </a:lnTo>
                  <a:lnTo>
                    <a:pt x="1366396" y="54562"/>
                  </a:lnTo>
                  <a:lnTo>
                    <a:pt x="1373960" y="54562"/>
                  </a:lnTo>
                  <a:lnTo>
                    <a:pt x="1373973" y="49482"/>
                  </a:lnTo>
                  <a:close/>
                </a:path>
                <a:path w="1374139" h="1449070">
                  <a:moveTo>
                    <a:pt x="8775" y="46942"/>
                  </a:moveTo>
                  <a:lnTo>
                    <a:pt x="2415" y="46942"/>
                  </a:lnTo>
                  <a:lnTo>
                    <a:pt x="2412" y="48212"/>
                  </a:lnTo>
                  <a:lnTo>
                    <a:pt x="8773" y="48212"/>
                  </a:lnTo>
                  <a:lnTo>
                    <a:pt x="8775" y="46942"/>
                  </a:lnTo>
                  <a:close/>
                </a:path>
                <a:path w="1374139" h="1449070">
                  <a:moveTo>
                    <a:pt x="1373980" y="46942"/>
                  </a:moveTo>
                  <a:lnTo>
                    <a:pt x="1366410" y="46942"/>
                  </a:lnTo>
                  <a:lnTo>
                    <a:pt x="1366407" y="48212"/>
                  </a:lnTo>
                  <a:lnTo>
                    <a:pt x="1373977" y="48212"/>
                  </a:lnTo>
                  <a:lnTo>
                    <a:pt x="1373980" y="46942"/>
                  </a:lnTo>
                  <a:close/>
                </a:path>
                <a:path w="1374139" h="1449070">
                  <a:moveTo>
                    <a:pt x="8786" y="40592"/>
                  </a:moveTo>
                  <a:lnTo>
                    <a:pt x="2426" y="40592"/>
                  </a:lnTo>
                  <a:lnTo>
                    <a:pt x="2417" y="45672"/>
                  </a:lnTo>
                  <a:lnTo>
                    <a:pt x="8777" y="45672"/>
                  </a:lnTo>
                  <a:lnTo>
                    <a:pt x="8786" y="40592"/>
                  </a:lnTo>
                  <a:close/>
                </a:path>
                <a:path w="1374139" h="1449070">
                  <a:moveTo>
                    <a:pt x="1373997" y="40592"/>
                  </a:moveTo>
                  <a:lnTo>
                    <a:pt x="1366421" y="40592"/>
                  </a:lnTo>
                  <a:lnTo>
                    <a:pt x="1366412" y="45672"/>
                  </a:lnTo>
                  <a:lnTo>
                    <a:pt x="1373983" y="45672"/>
                  </a:lnTo>
                  <a:lnTo>
                    <a:pt x="1373997" y="40592"/>
                  </a:lnTo>
                  <a:close/>
                </a:path>
                <a:path w="1374139" h="1449070">
                  <a:moveTo>
                    <a:pt x="8793" y="36782"/>
                  </a:moveTo>
                  <a:lnTo>
                    <a:pt x="2432" y="36782"/>
                  </a:lnTo>
                  <a:lnTo>
                    <a:pt x="2428" y="39322"/>
                  </a:lnTo>
                  <a:lnTo>
                    <a:pt x="8789" y="39322"/>
                  </a:lnTo>
                  <a:lnTo>
                    <a:pt x="8793" y="36782"/>
                  </a:lnTo>
                  <a:close/>
                </a:path>
                <a:path w="1374139" h="1449070">
                  <a:moveTo>
                    <a:pt x="1374007" y="36782"/>
                  </a:moveTo>
                  <a:lnTo>
                    <a:pt x="1366428" y="36782"/>
                  </a:lnTo>
                  <a:lnTo>
                    <a:pt x="1366423" y="39322"/>
                  </a:lnTo>
                  <a:lnTo>
                    <a:pt x="1374000" y="39322"/>
                  </a:lnTo>
                  <a:lnTo>
                    <a:pt x="1374007" y="36782"/>
                  </a:lnTo>
                  <a:close/>
                </a:path>
                <a:path w="1374139" h="1449070">
                  <a:moveTo>
                    <a:pt x="8804" y="30432"/>
                  </a:moveTo>
                  <a:lnTo>
                    <a:pt x="2444" y="30432"/>
                  </a:lnTo>
                  <a:lnTo>
                    <a:pt x="2435" y="35512"/>
                  </a:lnTo>
                  <a:lnTo>
                    <a:pt x="8795" y="35512"/>
                  </a:lnTo>
                  <a:lnTo>
                    <a:pt x="8804" y="30432"/>
                  </a:lnTo>
                  <a:close/>
                </a:path>
                <a:path w="1374139" h="1449070">
                  <a:moveTo>
                    <a:pt x="1374024" y="30432"/>
                  </a:moveTo>
                  <a:lnTo>
                    <a:pt x="1366439" y="30432"/>
                  </a:lnTo>
                  <a:lnTo>
                    <a:pt x="1366430" y="35512"/>
                  </a:lnTo>
                  <a:lnTo>
                    <a:pt x="1374010" y="35512"/>
                  </a:lnTo>
                  <a:lnTo>
                    <a:pt x="1374024" y="30432"/>
                  </a:lnTo>
                  <a:close/>
                </a:path>
                <a:path w="1374139" h="1449070">
                  <a:moveTo>
                    <a:pt x="8809" y="27892"/>
                  </a:moveTo>
                  <a:lnTo>
                    <a:pt x="2448" y="27892"/>
                  </a:lnTo>
                  <a:lnTo>
                    <a:pt x="2446" y="29162"/>
                  </a:lnTo>
                  <a:lnTo>
                    <a:pt x="8807" y="29162"/>
                  </a:lnTo>
                  <a:lnTo>
                    <a:pt x="8809" y="27892"/>
                  </a:lnTo>
                  <a:close/>
                </a:path>
                <a:path w="1374139" h="1449070">
                  <a:moveTo>
                    <a:pt x="1374034" y="26622"/>
                  </a:moveTo>
                  <a:lnTo>
                    <a:pt x="1372827" y="26622"/>
                  </a:lnTo>
                  <a:lnTo>
                    <a:pt x="1372827" y="27892"/>
                  </a:lnTo>
                  <a:lnTo>
                    <a:pt x="1366443" y="27892"/>
                  </a:lnTo>
                  <a:lnTo>
                    <a:pt x="1366441" y="29162"/>
                  </a:lnTo>
                  <a:lnTo>
                    <a:pt x="1374027" y="29162"/>
                  </a:lnTo>
                  <a:lnTo>
                    <a:pt x="1374034" y="26622"/>
                  </a:lnTo>
                  <a:close/>
                </a:path>
                <a:path w="1374139" h="1449070">
                  <a:moveTo>
                    <a:pt x="6307" y="20272"/>
                  </a:moveTo>
                  <a:lnTo>
                    <a:pt x="5037" y="20272"/>
                  </a:lnTo>
                  <a:lnTo>
                    <a:pt x="5037" y="22812"/>
                  </a:lnTo>
                  <a:lnTo>
                    <a:pt x="3767" y="22812"/>
                  </a:lnTo>
                  <a:lnTo>
                    <a:pt x="3767" y="24082"/>
                  </a:lnTo>
                  <a:lnTo>
                    <a:pt x="2497" y="24082"/>
                  </a:lnTo>
                  <a:lnTo>
                    <a:pt x="2497" y="26622"/>
                  </a:lnTo>
                  <a:lnTo>
                    <a:pt x="8811" y="26622"/>
                  </a:lnTo>
                  <a:lnTo>
                    <a:pt x="8820" y="21542"/>
                  </a:lnTo>
                  <a:lnTo>
                    <a:pt x="6307" y="21542"/>
                  </a:lnTo>
                  <a:lnTo>
                    <a:pt x="6307" y="20272"/>
                  </a:lnTo>
                  <a:close/>
                </a:path>
                <a:path w="1374139" h="1449070">
                  <a:moveTo>
                    <a:pt x="1369017" y="20272"/>
                  </a:moveTo>
                  <a:lnTo>
                    <a:pt x="1367747" y="20272"/>
                  </a:lnTo>
                  <a:lnTo>
                    <a:pt x="1367747" y="21542"/>
                  </a:lnTo>
                  <a:lnTo>
                    <a:pt x="1366455" y="21542"/>
                  </a:lnTo>
                  <a:lnTo>
                    <a:pt x="1366446" y="26622"/>
                  </a:lnTo>
                  <a:lnTo>
                    <a:pt x="1371557" y="26622"/>
                  </a:lnTo>
                  <a:lnTo>
                    <a:pt x="1371557" y="24082"/>
                  </a:lnTo>
                  <a:lnTo>
                    <a:pt x="1370287" y="24082"/>
                  </a:lnTo>
                  <a:lnTo>
                    <a:pt x="1370287" y="22812"/>
                  </a:lnTo>
                  <a:lnTo>
                    <a:pt x="1369017" y="22812"/>
                  </a:lnTo>
                  <a:lnTo>
                    <a:pt x="1369017" y="20272"/>
                  </a:lnTo>
                  <a:close/>
                </a:path>
                <a:path w="1374139" h="1449070">
                  <a:moveTo>
                    <a:pt x="8827" y="17732"/>
                  </a:moveTo>
                  <a:lnTo>
                    <a:pt x="7577" y="17732"/>
                  </a:lnTo>
                  <a:lnTo>
                    <a:pt x="7577" y="20272"/>
                  </a:lnTo>
                  <a:lnTo>
                    <a:pt x="8822" y="20272"/>
                  </a:lnTo>
                  <a:lnTo>
                    <a:pt x="8827" y="17732"/>
                  </a:lnTo>
                  <a:close/>
                </a:path>
                <a:path w="1374139" h="1449070">
                  <a:moveTo>
                    <a:pt x="1366477" y="17732"/>
                  </a:moveTo>
                  <a:lnTo>
                    <a:pt x="1366457" y="20272"/>
                  </a:lnTo>
                  <a:lnTo>
                    <a:pt x="1366477" y="17732"/>
                  </a:lnTo>
                  <a:close/>
                </a:path>
                <a:path w="1374139" h="1449070">
                  <a:moveTo>
                    <a:pt x="1355047" y="7572"/>
                  </a:moveTo>
                  <a:lnTo>
                    <a:pt x="1353777" y="7572"/>
                  </a:lnTo>
                  <a:lnTo>
                    <a:pt x="1353777" y="8819"/>
                  </a:lnTo>
                  <a:lnTo>
                    <a:pt x="1355047" y="8821"/>
                  </a:lnTo>
                  <a:lnTo>
                    <a:pt x="1355047" y="7572"/>
                  </a:lnTo>
                  <a:close/>
                </a:path>
                <a:path w="1374139" h="1449070">
                  <a:moveTo>
                    <a:pt x="1352507" y="5032"/>
                  </a:moveTo>
                  <a:lnTo>
                    <a:pt x="21547" y="5032"/>
                  </a:lnTo>
                  <a:lnTo>
                    <a:pt x="21547" y="6326"/>
                  </a:lnTo>
                  <a:lnTo>
                    <a:pt x="687662" y="7572"/>
                  </a:lnTo>
                  <a:lnTo>
                    <a:pt x="1352507" y="7572"/>
                  </a:lnTo>
                  <a:lnTo>
                    <a:pt x="1352507" y="5032"/>
                  </a:lnTo>
                  <a:close/>
                </a:path>
                <a:path w="1374139" h="1449070">
                  <a:moveTo>
                    <a:pt x="24087" y="3762"/>
                  </a:moveTo>
                  <a:lnTo>
                    <a:pt x="22817" y="3762"/>
                  </a:lnTo>
                  <a:lnTo>
                    <a:pt x="22817" y="5032"/>
                  </a:lnTo>
                  <a:lnTo>
                    <a:pt x="24087" y="5032"/>
                  </a:lnTo>
                  <a:lnTo>
                    <a:pt x="24087" y="3762"/>
                  </a:lnTo>
                  <a:close/>
                </a:path>
                <a:path w="1374139" h="1449070">
                  <a:moveTo>
                    <a:pt x="1351237" y="3762"/>
                  </a:moveTo>
                  <a:lnTo>
                    <a:pt x="1349967" y="3762"/>
                  </a:lnTo>
                  <a:lnTo>
                    <a:pt x="1349967" y="5032"/>
                  </a:lnTo>
                  <a:lnTo>
                    <a:pt x="1351237" y="5032"/>
                  </a:lnTo>
                  <a:lnTo>
                    <a:pt x="1351237" y="3762"/>
                  </a:lnTo>
                  <a:close/>
                </a:path>
                <a:path w="1374139" h="1449070">
                  <a:moveTo>
                    <a:pt x="26627" y="1222"/>
                  </a:moveTo>
                  <a:lnTo>
                    <a:pt x="25357" y="1222"/>
                  </a:lnTo>
                  <a:lnTo>
                    <a:pt x="25357" y="3762"/>
                  </a:lnTo>
                  <a:lnTo>
                    <a:pt x="1348697" y="3762"/>
                  </a:lnTo>
                  <a:lnTo>
                    <a:pt x="1348697" y="2492"/>
                  </a:lnTo>
                  <a:lnTo>
                    <a:pt x="26627" y="2492"/>
                  </a:lnTo>
                  <a:lnTo>
                    <a:pt x="26627" y="1222"/>
                  </a:lnTo>
                  <a:close/>
                </a:path>
                <a:path w="1374139" h="1449070">
                  <a:moveTo>
                    <a:pt x="1347427" y="2443"/>
                  </a:moveTo>
                  <a:lnTo>
                    <a:pt x="1348697" y="2492"/>
                  </a:lnTo>
                  <a:lnTo>
                    <a:pt x="1347427" y="2443"/>
                  </a:lnTo>
                  <a:close/>
                </a:path>
                <a:path w="1374139" h="1449070">
                  <a:moveTo>
                    <a:pt x="27897" y="0"/>
                  </a:moveTo>
                  <a:lnTo>
                    <a:pt x="27897" y="1222"/>
                  </a:lnTo>
                  <a:lnTo>
                    <a:pt x="688297" y="1222"/>
                  </a:lnTo>
                  <a:lnTo>
                    <a:pt x="27897" y="0"/>
                  </a:lnTo>
                  <a:close/>
                </a:path>
                <a:path w="1374139" h="1449070">
                  <a:moveTo>
                    <a:pt x="8575" y="160099"/>
                  </a:moveTo>
                  <a:lnTo>
                    <a:pt x="2216" y="160099"/>
                  </a:lnTo>
                  <a:lnTo>
                    <a:pt x="2198" y="170132"/>
                  </a:lnTo>
                  <a:lnTo>
                    <a:pt x="8557" y="170132"/>
                  </a:lnTo>
                  <a:lnTo>
                    <a:pt x="8575" y="160099"/>
                  </a:lnTo>
                  <a:close/>
                </a:path>
                <a:path w="1374139" h="1449070">
                  <a:moveTo>
                    <a:pt x="1373682" y="160099"/>
                  </a:moveTo>
                  <a:lnTo>
                    <a:pt x="1366209" y="160099"/>
                  </a:lnTo>
                  <a:lnTo>
                    <a:pt x="1366191" y="170132"/>
                  </a:lnTo>
                  <a:lnTo>
                    <a:pt x="1373656" y="170132"/>
                  </a:lnTo>
                  <a:lnTo>
                    <a:pt x="1373682" y="160099"/>
                  </a:lnTo>
                  <a:close/>
                </a:path>
                <a:path w="1374139" h="1449070">
                  <a:moveTo>
                    <a:pt x="8581" y="156289"/>
                  </a:moveTo>
                  <a:lnTo>
                    <a:pt x="2223" y="156289"/>
                  </a:lnTo>
                  <a:lnTo>
                    <a:pt x="2216" y="159972"/>
                  </a:lnTo>
                  <a:lnTo>
                    <a:pt x="8575" y="159972"/>
                  </a:lnTo>
                  <a:lnTo>
                    <a:pt x="8581" y="156289"/>
                  </a:lnTo>
                  <a:close/>
                </a:path>
                <a:path w="1374139" h="1449070">
                  <a:moveTo>
                    <a:pt x="1373692" y="156289"/>
                  </a:moveTo>
                  <a:lnTo>
                    <a:pt x="1366216" y="156289"/>
                  </a:lnTo>
                  <a:lnTo>
                    <a:pt x="1366209" y="159972"/>
                  </a:lnTo>
                  <a:lnTo>
                    <a:pt x="1373682" y="159972"/>
                  </a:lnTo>
                  <a:lnTo>
                    <a:pt x="1373692" y="156289"/>
                  </a:lnTo>
                  <a:close/>
                </a:path>
                <a:path w="1374139" h="1449070">
                  <a:moveTo>
                    <a:pt x="8597" y="147399"/>
                  </a:moveTo>
                  <a:lnTo>
                    <a:pt x="2238" y="147399"/>
                  </a:lnTo>
                  <a:lnTo>
                    <a:pt x="2223" y="156162"/>
                  </a:lnTo>
                  <a:lnTo>
                    <a:pt x="8582" y="156162"/>
                  </a:lnTo>
                  <a:lnTo>
                    <a:pt x="8597" y="147399"/>
                  </a:lnTo>
                  <a:close/>
                </a:path>
                <a:path w="1374139" h="1449070">
                  <a:moveTo>
                    <a:pt x="1373715" y="147399"/>
                  </a:moveTo>
                  <a:lnTo>
                    <a:pt x="1366231" y="147399"/>
                  </a:lnTo>
                  <a:lnTo>
                    <a:pt x="1366216" y="156162"/>
                  </a:lnTo>
                  <a:lnTo>
                    <a:pt x="1373692" y="156162"/>
                  </a:lnTo>
                  <a:lnTo>
                    <a:pt x="1373715" y="147399"/>
                  </a:lnTo>
                  <a:close/>
                </a:path>
                <a:path w="1374139" h="1449070">
                  <a:moveTo>
                    <a:pt x="8604" y="143589"/>
                  </a:moveTo>
                  <a:lnTo>
                    <a:pt x="2245" y="143589"/>
                  </a:lnTo>
                  <a:lnTo>
                    <a:pt x="2238" y="147272"/>
                  </a:lnTo>
                  <a:lnTo>
                    <a:pt x="8597" y="147272"/>
                  </a:lnTo>
                  <a:lnTo>
                    <a:pt x="8604" y="143589"/>
                  </a:lnTo>
                  <a:close/>
                </a:path>
                <a:path w="1374139" h="1449070">
                  <a:moveTo>
                    <a:pt x="1373725" y="143589"/>
                  </a:moveTo>
                  <a:lnTo>
                    <a:pt x="1366238" y="143589"/>
                  </a:lnTo>
                  <a:lnTo>
                    <a:pt x="1366232" y="147272"/>
                  </a:lnTo>
                  <a:lnTo>
                    <a:pt x="1373716" y="147272"/>
                  </a:lnTo>
                  <a:lnTo>
                    <a:pt x="1373725" y="143589"/>
                  </a:lnTo>
                  <a:close/>
                </a:path>
                <a:path w="1374139" h="1449070">
                  <a:moveTo>
                    <a:pt x="8620" y="134699"/>
                  </a:moveTo>
                  <a:lnTo>
                    <a:pt x="2261" y="134699"/>
                  </a:lnTo>
                  <a:lnTo>
                    <a:pt x="2245" y="143462"/>
                  </a:lnTo>
                  <a:lnTo>
                    <a:pt x="8604" y="143462"/>
                  </a:lnTo>
                  <a:lnTo>
                    <a:pt x="8620" y="134699"/>
                  </a:lnTo>
                  <a:close/>
                </a:path>
                <a:path w="1374139" h="1449070">
                  <a:moveTo>
                    <a:pt x="1373749" y="134699"/>
                  </a:moveTo>
                  <a:lnTo>
                    <a:pt x="1366254" y="134699"/>
                  </a:lnTo>
                  <a:lnTo>
                    <a:pt x="1366238" y="143462"/>
                  </a:lnTo>
                  <a:lnTo>
                    <a:pt x="1373726" y="143462"/>
                  </a:lnTo>
                  <a:lnTo>
                    <a:pt x="1373749" y="134699"/>
                  </a:lnTo>
                  <a:close/>
                </a:path>
                <a:path w="1374139" h="1449070">
                  <a:moveTo>
                    <a:pt x="8626" y="130889"/>
                  </a:moveTo>
                  <a:lnTo>
                    <a:pt x="2267" y="130889"/>
                  </a:lnTo>
                  <a:lnTo>
                    <a:pt x="2261" y="134572"/>
                  </a:lnTo>
                  <a:lnTo>
                    <a:pt x="8620" y="134572"/>
                  </a:lnTo>
                  <a:lnTo>
                    <a:pt x="8626" y="130889"/>
                  </a:lnTo>
                  <a:close/>
                </a:path>
                <a:path w="1374139" h="1449070">
                  <a:moveTo>
                    <a:pt x="1373759" y="130889"/>
                  </a:moveTo>
                  <a:lnTo>
                    <a:pt x="1366261" y="130889"/>
                  </a:lnTo>
                  <a:lnTo>
                    <a:pt x="1366254" y="134572"/>
                  </a:lnTo>
                  <a:lnTo>
                    <a:pt x="1373749" y="134572"/>
                  </a:lnTo>
                  <a:lnTo>
                    <a:pt x="1373759" y="130889"/>
                  </a:lnTo>
                  <a:close/>
                </a:path>
                <a:path w="1374139" h="1449070">
                  <a:moveTo>
                    <a:pt x="8642" y="121999"/>
                  </a:moveTo>
                  <a:lnTo>
                    <a:pt x="2283" y="121999"/>
                  </a:lnTo>
                  <a:lnTo>
                    <a:pt x="2267" y="130762"/>
                  </a:lnTo>
                  <a:lnTo>
                    <a:pt x="8627" y="130762"/>
                  </a:lnTo>
                  <a:lnTo>
                    <a:pt x="8642" y="121999"/>
                  </a:lnTo>
                  <a:close/>
                </a:path>
                <a:path w="1374139" h="1449070">
                  <a:moveTo>
                    <a:pt x="1373782" y="121999"/>
                  </a:moveTo>
                  <a:lnTo>
                    <a:pt x="1366276" y="121999"/>
                  </a:lnTo>
                  <a:lnTo>
                    <a:pt x="1366261" y="130762"/>
                  </a:lnTo>
                  <a:lnTo>
                    <a:pt x="1373759" y="130762"/>
                  </a:lnTo>
                  <a:lnTo>
                    <a:pt x="1373782" y="121999"/>
                  </a:lnTo>
                  <a:close/>
                </a:path>
                <a:path w="1374139" h="1449070">
                  <a:moveTo>
                    <a:pt x="8649" y="118189"/>
                  </a:moveTo>
                  <a:lnTo>
                    <a:pt x="2290" y="118189"/>
                  </a:lnTo>
                  <a:lnTo>
                    <a:pt x="2283" y="121872"/>
                  </a:lnTo>
                  <a:lnTo>
                    <a:pt x="8642" y="121872"/>
                  </a:lnTo>
                  <a:lnTo>
                    <a:pt x="8649" y="118189"/>
                  </a:lnTo>
                  <a:close/>
                </a:path>
                <a:path w="1374139" h="1449070">
                  <a:moveTo>
                    <a:pt x="1373792" y="118189"/>
                  </a:moveTo>
                  <a:lnTo>
                    <a:pt x="1366283" y="118189"/>
                  </a:lnTo>
                  <a:lnTo>
                    <a:pt x="1366277" y="121872"/>
                  </a:lnTo>
                  <a:lnTo>
                    <a:pt x="1373783" y="121872"/>
                  </a:lnTo>
                  <a:lnTo>
                    <a:pt x="1373792" y="118189"/>
                  </a:lnTo>
                  <a:close/>
                </a:path>
                <a:path w="1374139" h="1449070">
                  <a:moveTo>
                    <a:pt x="8665" y="109299"/>
                  </a:moveTo>
                  <a:lnTo>
                    <a:pt x="2305" y="109299"/>
                  </a:lnTo>
                  <a:lnTo>
                    <a:pt x="2290" y="118062"/>
                  </a:lnTo>
                  <a:lnTo>
                    <a:pt x="8649" y="118062"/>
                  </a:lnTo>
                  <a:lnTo>
                    <a:pt x="8665" y="109299"/>
                  </a:lnTo>
                  <a:close/>
                </a:path>
                <a:path w="1374139" h="1449070">
                  <a:moveTo>
                    <a:pt x="1373816" y="109299"/>
                  </a:moveTo>
                  <a:lnTo>
                    <a:pt x="1366299" y="109299"/>
                  </a:lnTo>
                  <a:lnTo>
                    <a:pt x="1366283" y="118062"/>
                  </a:lnTo>
                  <a:lnTo>
                    <a:pt x="1373793" y="118062"/>
                  </a:lnTo>
                  <a:lnTo>
                    <a:pt x="1373816" y="109299"/>
                  </a:lnTo>
                  <a:close/>
                </a:path>
                <a:path w="1374139" h="1449070">
                  <a:moveTo>
                    <a:pt x="8671" y="105489"/>
                  </a:moveTo>
                  <a:lnTo>
                    <a:pt x="2312" y="105489"/>
                  </a:lnTo>
                  <a:lnTo>
                    <a:pt x="2305" y="109172"/>
                  </a:lnTo>
                  <a:lnTo>
                    <a:pt x="8665" y="109172"/>
                  </a:lnTo>
                  <a:lnTo>
                    <a:pt x="8671" y="105489"/>
                  </a:lnTo>
                  <a:close/>
                </a:path>
                <a:path w="1374139" h="1449070">
                  <a:moveTo>
                    <a:pt x="1373826" y="105489"/>
                  </a:moveTo>
                  <a:lnTo>
                    <a:pt x="1366306" y="105489"/>
                  </a:lnTo>
                  <a:lnTo>
                    <a:pt x="1366299" y="109172"/>
                  </a:lnTo>
                  <a:lnTo>
                    <a:pt x="1373816" y="109172"/>
                  </a:lnTo>
                  <a:lnTo>
                    <a:pt x="1373826" y="105489"/>
                  </a:lnTo>
                  <a:close/>
                </a:path>
                <a:path w="1374139" h="1449070">
                  <a:moveTo>
                    <a:pt x="8687" y="96599"/>
                  </a:moveTo>
                  <a:lnTo>
                    <a:pt x="2327" y="96599"/>
                  </a:lnTo>
                  <a:lnTo>
                    <a:pt x="2312" y="105362"/>
                  </a:lnTo>
                  <a:lnTo>
                    <a:pt x="8672" y="105362"/>
                  </a:lnTo>
                  <a:lnTo>
                    <a:pt x="8687" y="96599"/>
                  </a:lnTo>
                  <a:close/>
                </a:path>
                <a:path w="1374139" h="1449070">
                  <a:moveTo>
                    <a:pt x="1373849" y="96599"/>
                  </a:moveTo>
                  <a:lnTo>
                    <a:pt x="1366322" y="96599"/>
                  </a:lnTo>
                  <a:lnTo>
                    <a:pt x="1366306" y="105362"/>
                  </a:lnTo>
                  <a:lnTo>
                    <a:pt x="1373826" y="105362"/>
                  </a:lnTo>
                  <a:lnTo>
                    <a:pt x="1373849" y="96599"/>
                  </a:lnTo>
                  <a:close/>
                </a:path>
                <a:path w="1374139" h="1449070">
                  <a:moveTo>
                    <a:pt x="8694" y="92789"/>
                  </a:moveTo>
                  <a:lnTo>
                    <a:pt x="2334" y="92789"/>
                  </a:lnTo>
                  <a:lnTo>
                    <a:pt x="2328" y="96472"/>
                  </a:lnTo>
                  <a:lnTo>
                    <a:pt x="8687" y="96472"/>
                  </a:lnTo>
                  <a:lnTo>
                    <a:pt x="8694" y="92789"/>
                  </a:lnTo>
                  <a:close/>
                </a:path>
                <a:path w="1374139" h="1449070">
                  <a:moveTo>
                    <a:pt x="1373859" y="92789"/>
                  </a:moveTo>
                  <a:lnTo>
                    <a:pt x="1366328" y="92789"/>
                  </a:lnTo>
                  <a:lnTo>
                    <a:pt x="1366322" y="96472"/>
                  </a:lnTo>
                  <a:lnTo>
                    <a:pt x="1373850" y="96472"/>
                  </a:lnTo>
                  <a:lnTo>
                    <a:pt x="1373859" y="92789"/>
                  </a:lnTo>
                  <a:close/>
                </a:path>
                <a:path w="1374139" h="1449070">
                  <a:moveTo>
                    <a:pt x="8705" y="86439"/>
                  </a:moveTo>
                  <a:lnTo>
                    <a:pt x="2345" y="86439"/>
                  </a:lnTo>
                  <a:lnTo>
                    <a:pt x="2334" y="92662"/>
                  </a:lnTo>
                  <a:lnTo>
                    <a:pt x="8694" y="92662"/>
                  </a:lnTo>
                  <a:lnTo>
                    <a:pt x="8705" y="86439"/>
                  </a:lnTo>
                  <a:close/>
                </a:path>
                <a:path w="1374139" h="1449070">
                  <a:moveTo>
                    <a:pt x="1373876" y="86439"/>
                  </a:moveTo>
                  <a:lnTo>
                    <a:pt x="1366340" y="86439"/>
                  </a:lnTo>
                  <a:lnTo>
                    <a:pt x="1366329" y="92662"/>
                  </a:lnTo>
                  <a:lnTo>
                    <a:pt x="1373860" y="92662"/>
                  </a:lnTo>
                  <a:lnTo>
                    <a:pt x="1373876" y="86439"/>
                  </a:lnTo>
                  <a:close/>
                </a:path>
                <a:path w="1374139" h="1449070">
                  <a:moveTo>
                    <a:pt x="8716" y="80089"/>
                  </a:moveTo>
                  <a:lnTo>
                    <a:pt x="2356" y="80089"/>
                  </a:lnTo>
                  <a:lnTo>
                    <a:pt x="2345" y="86312"/>
                  </a:lnTo>
                  <a:lnTo>
                    <a:pt x="8705" y="86312"/>
                  </a:lnTo>
                  <a:lnTo>
                    <a:pt x="8716" y="80089"/>
                  </a:lnTo>
                  <a:close/>
                </a:path>
                <a:path w="1374139" h="1449070">
                  <a:moveTo>
                    <a:pt x="1373893" y="80089"/>
                  </a:moveTo>
                  <a:lnTo>
                    <a:pt x="1366351" y="80089"/>
                  </a:lnTo>
                  <a:lnTo>
                    <a:pt x="1366340" y="86312"/>
                  </a:lnTo>
                  <a:lnTo>
                    <a:pt x="1373876" y="86312"/>
                  </a:lnTo>
                  <a:lnTo>
                    <a:pt x="1373893" y="80089"/>
                  </a:lnTo>
                  <a:close/>
                </a:path>
                <a:path w="1374139" h="1449070">
                  <a:moveTo>
                    <a:pt x="8721" y="77549"/>
                  </a:moveTo>
                  <a:lnTo>
                    <a:pt x="2361" y="77549"/>
                  </a:lnTo>
                  <a:lnTo>
                    <a:pt x="2357" y="79962"/>
                  </a:lnTo>
                  <a:lnTo>
                    <a:pt x="8717" y="79962"/>
                  </a:lnTo>
                  <a:lnTo>
                    <a:pt x="8721" y="77549"/>
                  </a:lnTo>
                  <a:close/>
                </a:path>
                <a:path w="1374139" h="1449070">
                  <a:moveTo>
                    <a:pt x="1373899" y="77549"/>
                  </a:moveTo>
                  <a:lnTo>
                    <a:pt x="1366355" y="77549"/>
                  </a:lnTo>
                  <a:lnTo>
                    <a:pt x="1366351" y="79962"/>
                  </a:lnTo>
                  <a:lnTo>
                    <a:pt x="1373893" y="79962"/>
                  </a:lnTo>
                  <a:lnTo>
                    <a:pt x="1373899" y="77549"/>
                  </a:lnTo>
                  <a:close/>
                </a:path>
                <a:path w="1374139" h="1449070">
                  <a:moveTo>
                    <a:pt x="8732" y="71199"/>
                  </a:moveTo>
                  <a:lnTo>
                    <a:pt x="2372" y="71199"/>
                  </a:lnTo>
                  <a:lnTo>
                    <a:pt x="2361" y="77422"/>
                  </a:lnTo>
                  <a:lnTo>
                    <a:pt x="8721" y="77422"/>
                  </a:lnTo>
                  <a:lnTo>
                    <a:pt x="8732" y="71199"/>
                  </a:lnTo>
                  <a:close/>
                </a:path>
                <a:path w="1374139" h="1449070">
                  <a:moveTo>
                    <a:pt x="1373916" y="71199"/>
                  </a:moveTo>
                  <a:lnTo>
                    <a:pt x="1366367" y="71199"/>
                  </a:lnTo>
                  <a:lnTo>
                    <a:pt x="1366356" y="77422"/>
                  </a:lnTo>
                  <a:lnTo>
                    <a:pt x="1373900" y="77422"/>
                  </a:lnTo>
                  <a:lnTo>
                    <a:pt x="1373916" y="71199"/>
                  </a:lnTo>
                  <a:close/>
                </a:path>
                <a:path w="1374139" h="1449070">
                  <a:moveTo>
                    <a:pt x="8739" y="67389"/>
                  </a:moveTo>
                  <a:lnTo>
                    <a:pt x="2379" y="67389"/>
                  </a:lnTo>
                  <a:lnTo>
                    <a:pt x="2372" y="71072"/>
                  </a:lnTo>
                  <a:lnTo>
                    <a:pt x="8732" y="71072"/>
                  </a:lnTo>
                  <a:lnTo>
                    <a:pt x="8739" y="67389"/>
                  </a:lnTo>
                  <a:close/>
                </a:path>
                <a:path w="1374139" h="1449070">
                  <a:moveTo>
                    <a:pt x="1373926" y="67389"/>
                  </a:moveTo>
                  <a:lnTo>
                    <a:pt x="1366373" y="67389"/>
                  </a:lnTo>
                  <a:lnTo>
                    <a:pt x="1366367" y="71072"/>
                  </a:lnTo>
                  <a:lnTo>
                    <a:pt x="1373916" y="71072"/>
                  </a:lnTo>
                  <a:lnTo>
                    <a:pt x="1373926" y="67389"/>
                  </a:lnTo>
                  <a:close/>
                </a:path>
                <a:path w="1374139" h="1449070">
                  <a:moveTo>
                    <a:pt x="8743" y="64849"/>
                  </a:moveTo>
                  <a:lnTo>
                    <a:pt x="2383" y="64849"/>
                  </a:lnTo>
                  <a:lnTo>
                    <a:pt x="2379" y="67262"/>
                  </a:lnTo>
                  <a:lnTo>
                    <a:pt x="8739" y="67262"/>
                  </a:lnTo>
                  <a:lnTo>
                    <a:pt x="8743" y="64849"/>
                  </a:lnTo>
                  <a:close/>
                </a:path>
                <a:path w="1374139" h="1449070">
                  <a:moveTo>
                    <a:pt x="1373933" y="64849"/>
                  </a:moveTo>
                  <a:lnTo>
                    <a:pt x="1366378" y="64849"/>
                  </a:lnTo>
                  <a:lnTo>
                    <a:pt x="1366374" y="67262"/>
                  </a:lnTo>
                  <a:lnTo>
                    <a:pt x="1373927" y="67262"/>
                  </a:lnTo>
                  <a:lnTo>
                    <a:pt x="1373933" y="64849"/>
                  </a:lnTo>
                  <a:close/>
                </a:path>
                <a:path w="1374139" h="1449070">
                  <a:moveTo>
                    <a:pt x="8748" y="62309"/>
                  </a:moveTo>
                  <a:lnTo>
                    <a:pt x="2388" y="62309"/>
                  </a:lnTo>
                  <a:lnTo>
                    <a:pt x="2383" y="64722"/>
                  </a:lnTo>
                  <a:lnTo>
                    <a:pt x="8744" y="64722"/>
                  </a:lnTo>
                  <a:lnTo>
                    <a:pt x="8748" y="62309"/>
                  </a:lnTo>
                  <a:close/>
                </a:path>
                <a:path w="1374139" h="1449070">
                  <a:moveTo>
                    <a:pt x="1373940" y="62309"/>
                  </a:moveTo>
                  <a:lnTo>
                    <a:pt x="1366382" y="62309"/>
                  </a:lnTo>
                  <a:lnTo>
                    <a:pt x="1366378" y="64722"/>
                  </a:lnTo>
                  <a:lnTo>
                    <a:pt x="1373933" y="64722"/>
                  </a:lnTo>
                  <a:lnTo>
                    <a:pt x="1373940" y="62309"/>
                  </a:lnTo>
                  <a:close/>
                </a:path>
                <a:path w="1374139" h="1449070">
                  <a:moveTo>
                    <a:pt x="8557" y="170132"/>
                  </a:moveTo>
                  <a:lnTo>
                    <a:pt x="2198" y="170132"/>
                  </a:lnTo>
                  <a:lnTo>
                    <a:pt x="2187" y="176482"/>
                  </a:lnTo>
                  <a:lnTo>
                    <a:pt x="8546" y="176482"/>
                  </a:lnTo>
                  <a:lnTo>
                    <a:pt x="8557" y="170132"/>
                  </a:lnTo>
                  <a:close/>
                </a:path>
                <a:path w="1374139" h="1449070">
                  <a:moveTo>
                    <a:pt x="1373656" y="170132"/>
                  </a:moveTo>
                  <a:lnTo>
                    <a:pt x="1366191" y="170132"/>
                  </a:lnTo>
                  <a:lnTo>
                    <a:pt x="1366180" y="176482"/>
                  </a:lnTo>
                  <a:lnTo>
                    <a:pt x="1373639" y="176482"/>
                  </a:lnTo>
                  <a:lnTo>
                    <a:pt x="1373656" y="170132"/>
                  </a:lnTo>
                  <a:close/>
                </a:path>
                <a:path w="1374139" h="1449070">
                  <a:moveTo>
                    <a:pt x="8546" y="176482"/>
                  </a:moveTo>
                  <a:lnTo>
                    <a:pt x="2187" y="176482"/>
                  </a:lnTo>
                  <a:lnTo>
                    <a:pt x="2176" y="182832"/>
                  </a:lnTo>
                  <a:lnTo>
                    <a:pt x="8534" y="182832"/>
                  </a:lnTo>
                  <a:lnTo>
                    <a:pt x="8546" y="176482"/>
                  </a:lnTo>
                  <a:close/>
                </a:path>
                <a:path w="1374139" h="1449070">
                  <a:moveTo>
                    <a:pt x="1373639" y="176482"/>
                  </a:moveTo>
                  <a:lnTo>
                    <a:pt x="1366180" y="176482"/>
                  </a:lnTo>
                  <a:lnTo>
                    <a:pt x="1366169" y="182832"/>
                  </a:lnTo>
                  <a:lnTo>
                    <a:pt x="1373622" y="182832"/>
                  </a:lnTo>
                  <a:lnTo>
                    <a:pt x="1373639" y="176482"/>
                  </a:lnTo>
                  <a:close/>
                </a:path>
                <a:path w="1374139" h="1449070">
                  <a:moveTo>
                    <a:pt x="8534" y="182832"/>
                  </a:moveTo>
                  <a:lnTo>
                    <a:pt x="2176" y="182832"/>
                  </a:lnTo>
                  <a:lnTo>
                    <a:pt x="2165" y="189182"/>
                  </a:lnTo>
                  <a:lnTo>
                    <a:pt x="8523" y="189182"/>
                  </a:lnTo>
                  <a:lnTo>
                    <a:pt x="8534" y="182832"/>
                  </a:lnTo>
                  <a:close/>
                </a:path>
                <a:path w="1374139" h="1449070">
                  <a:moveTo>
                    <a:pt x="1373622" y="182832"/>
                  </a:moveTo>
                  <a:lnTo>
                    <a:pt x="1366169" y="182832"/>
                  </a:lnTo>
                  <a:lnTo>
                    <a:pt x="1366157" y="189182"/>
                  </a:lnTo>
                  <a:lnTo>
                    <a:pt x="1373605" y="189182"/>
                  </a:lnTo>
                  <a:lnTo>
                    <a:pt x="1373622" y="182832"/>
                  </a:lnTo>
                  <a:close/>
                </a:path>
                <a:path w="1374139" h="1449070">
                  <a:moveTo>
                    <a:pt x="8523" y="189182"/>
                  </a:moveTo>
                  <a:lnTo>
                    <a:pt x="2165" y="189182"/>
                  </a:lnTo>
                  <a:lnTo>
                    <a:pt x="2098" y="227282"/>
                  </a:lnTo>
                  <a:lnTo>
                    <a:pt x="8456" y="227282"/>
                  </a:lnTo>
                  <a:lnTo>
                    <a:pt x="8523" y="189182"/>
                  </a:lnTo>
                  <a:close/>
                </a:path>
                <a:path w="1374139" h="1449070">
                  <a:moveTo>
                    <a:pt x="1373605" y="189182"/>
                  </a:moveTo>
                  <a:lnTo>
                    <a:pt x="1366157" y="189182"/>
                  </a:lnTo>
                  <a:lnTo>
                    <a:pt x="1366090" y="227282"/>
                  </a:lnTo>
                  <a:lnTo>
                    <a:pt x="1373505" y="227282"/>
                  </a:lnTo>
                  <a:lnTo>
                    <a:pt x="1373605" y="189182"/>
                  </a:lnTo>
                  <a:close/>
                </a:path>
                <a:path w="1374139" h="1449070">
                  <a:moveTo>
                    <a:pt x="8456" y="227282"/>
                  </a:moveTo>
                  <a:lnTo>
                    <a:pt x="2098" y="227282"/>
                  </a:lnTo>
                  <a:lnTo>
                    <a:pt x="2087" y="233632"/>
                  </a:lnTo>
                  <a:lnTo>
                    <a:pt x="8444" y="233632"/>
                  </a:lnTo>
                  <a:lnTo>
                    <a:pt x="8456" y="227282"/>
                  </a:lnTo>
                  <a:close/>
                </a:path>
                <a:path w="1374139" h="1449070">
                  <a:moveTo>
                    <a:pt x="1373505" y="227282"/>
                  </a:moveTo>
                  <a:lnTo>
                    <a:pt x="1366090" y="227282"/>
                  </a:lnTo>
                  <a:lnTo>
                    <a:pt x="1366079" y="233632"/>
                  </a:lnTo>
                  <a:lnTo>
                    <a:pt x="1373488" y="233632"/>
                  </a:lnTo>
                  <a:lnTo>
                    <a:pt x="1373505" y="227282"/>
                  </a:lnTo>
                  <a:close/>
                </a:path>
                <a:path w="1374139" h="1449070">
                  <a:moveTo>
                    <a:pt x="8444" y="233632"/>
                  </a:moveTo>
                  <a:lnTo>
                    <a:pt x="2087" y="233632"/>
                  </a:lnTo>
                  <a:lnTo>
                    <a:pt x="2076" y="239982"/>
                  </a:lnTo>
                  <a:lnTo>
                    <a:pt x="8433" y="239982"/>
                  </a:lnTo>
                  <a:lnTo>
                    <a:pt x="8444" y="233632"/>
                  </a:lnTo>
                  <a:close/>
                </a:path>
                <a:path w="1374139" h="1449070">
                  <a:moveTo>
                    <a:pt x="1373488" y="233632"/>
                  </a:moveTo>
                  <a:lnTo>
                    <a:pt x="1366079" y="233632"/>
                  </a:lnTo>
                  <a:lnTo>
                    <a:pt x="1366067" y="239982"/>
                  </a:lnTo>
                  <a:lnTo>
                    <a:pt x="1373472" y="239982"/>
                  </a:lnTo>
                  <a:lnTo>
                    <a:pt x="1373488" y="233632"/>
                  </a:lnTo>
                  <a:close/>
                </a:path>
                <a:path w="1374139" h="1449070">
                  <a:moveTo>
                    <a:pt x="8433" y="239982"/>
                  </a:moveTo>
                  <a:lnTo>
                    <a:pt x="2076" y="239982"/>
                  </a:lnTo>
                  <a:lnTo>
                    <a:pt x="2053" y="252682"/>
                  </a:lnTo>
                  <a:lnTo>
                    <a:pt x="8411" y="252682"/>
                  </a:lnTo>
                  <a:lnTo>
                    <a:pt x="8433" y="239982"/>
                  </a:lnTo>
                  <a:close/>
                </a:path>
                <a:path w="1374139" h="1449070">
                  <a:moveTo>
                    <a:pt x="1373472" y="239982"/>
                  </a:moveTo>
                  <a:lnTo>
                    <a:pt x="1366067" y="239982"/>
                  </a:lnTo>
                  <a:lnTo>
                    <a:pt x="1366045" y="252682"/>
                  </a:lnTo>
                  <a:lnTo>
                    <a:pt x="1373438" y="252682"/>
                  </a:lnTo>
                  <a:lnTo>
                    <a:pt x="1373472" y="239982"/>
                  </a:lnTo>
                  <a:close/>
                </a:path>
                <a:path w="1374139" h="1449070">
                  <a:moveTo>
                    <a:pt x="8411" y="252682"/>
                  </a:moveTo>
                  <a:lnTo>
                    <a:pt x="2053" y="252682"/>
                  </a:lnTo>
                  <a:lnTo>
                    <a:pt x="2009" y="278082"/>
                  </a:lnTo>
                  <a:lnTo>
                    <a:pt x="8366" y="278082"/>
                  </a:lnTo>
                  <a:lnTo>
                    <a:pt x="8411" y="252682"/>
                  </a:lnTo>
                  <a:close/>
                </a:path>
                <a:path w="1374139" h="1449070">
                  <a:moveTo>
                    <a:pt x="1373438" y="252682"/>
                  </a:moveTo>
                  <a:lnTo>
                    <a:pt x="1366045" y="252682"/>
                  </a:lnTo>
                  <a:lnTo>
                    <a:pt x="1366000" y="278082"/>
                  </a:lnTo>
                  <a:lnTo>
                    <a:pt x="1373371" y="278082"/>
                  </a:lnTo>
                  <a:lnTo>
                    <a:pt x="1373438" y="252682"/>
                  </a:lnTo>
                  <a:close/>
                </a:path>
                <a:path w="1374139" h="1449070">
                  <a:moveTo>
                    <a:pt x="8366" y="278082"/>
                  </a:moveTo>
                  <a:lnTo>
                    <a:pt x="2009" y="278082"/>
                  </a:lnTo>
                  <a:lnTo>
                    <a:pt x="1975" y="297132"/>
                  </a:lnTo>
                  <a:lnTo>
                    <a:pt x="8332" y="297132"/>
                  </a:lnTo>
                  <a:lnTo>
                    <a:pt x="8366" y="278082"/>
                  </a:lnTo>
                  <a:close/>
                </a:path>
                <a:path w="1374139" h="1449070">
                  <a:moveTo>
                    <a:pt x="1373371" y="278082"/>
                  </a:moveTo>
                  <a:lnTo>
                    <a:pt x="1366000" y="278082"/>
                  </a:lnTo>
                  <a:lnTo>
                    <a:pt x="1365966" y="297132"/>
                  </a:lnTo>
                  <a:lnTo>
                    <a:pt x="1373321" y="297132"/>
                  </a:lnTo>
                  <a:lnTo>
                    <a:pt x="1373371" y="278082"/>
                  </a:lnTo>
                  <a:close/>
                </a:path>
                <a:path w="1374139" h="1449070">
                  <a:moveTo>
                    <a:pt x="8332" y="297132"/>
                  </a:moveTo>
                  <a:lnTo>
                    <a:pt x="1975" y="297132"/>
                  </a:lnTo>
                  <a:lnTo>
                    <a:pt x="1931" y="322532"/>
                  </a:lnTo>
                  <a:lnTo>
                    <a:pt x="8287" y="322532"/>
                  </a:lnTo>
                  <a:lnTo>
                    <a:pt x="8332" y="297132"/>
                  </a:lnTo>
                  <a:close/>
                </a:path>
                <a:path w="1374139" h="1449070">
                  <a:moveTo>
                    <a:pt x="1373321" y="297132"/>
                  </a:moveTo>
                  <a:lnTo>
                    <a:pt x="1365966" y="297132"/>
                  </a:lnTo>
                  <a:lnTo>
                    <a:pt x="1365921" y="322532"/>
                  </a:lnTo>
                  <a:lnTo>
                    <a:pt x="1373254" y="322532"/>
                  </a:lnTo>
                  <a:lnTo>
                    <a:pt x="1373321" y="297132"/>
                  </a:lnTo>
                  <a:close/>
                </a:path>
                <a:path w="1374139" h="1449070">
                  <a:moveTo>
                    <a:pt x="8287" y="322532"/>
                  </a:moveTo>
                  <a:lnTo>
                    <a:pt x="1931" y="322532"/>
                  </a:lnTo>
                  <a:lnTo>
                    <a:pt x="1864" y="360632"/>
                  </a:lnTo>
                  <a:lnTo>
                    <a:pt x="8219" y="360632"/>
                  </a:lnTo>
                  <a:lnTo>
                    <a:pt x="8287" y="322532"/>
                  </a:lnTo>
                  <a:close/>
                </a:path>
                <a:path w="1374139" h="1449070">
                  <a:moveTo>
                    <a:pt x="1373254" y="322532"/>
                  </a:moveTo>
                  <a:lnTo>
                    <a:pt x="1365921" y="322532"/>
                  </a:lnTo>
                  <a:lnTo>
                    <a:pt x="1365853" y="360632"/>
                  </a:lnTo>
                  <a:lnTo>
                    <a:pt x="1373154" y="360632"/>
                  </a:lnTo>
                  <a:lnTo>
                    <a:pt x="1373254" y="322532"/>
                  </a:lnTo>
                  <a:close/>
                </a:path>
                <a:path w="1374139" h="1449070">
                  <a:moveTo>
                    <a:pt x="8219" y="360632"/>
                  </a:moveTo>
                  <a:lnTo>
                    <a:pt x="1864" y="360632"/>
                  </a:lnTo>
                  <a:lnTo>
                    <a:pt x="1819" y="386032"/>
                  </a:lnTo>
                  <a:lnTo>
                    <a:pt x="8174" y="386032"/>
                  </a:lnTo>
                  <a:lnTo>
                    <a:pt x="8219" y="360632"/>
                  </a:lnTo>
                  <a:close/>
                </a:path>
                <a:path w="1374139" h="1449070">
                  <a:moveTo>
                    <a:pt x="1373154" y="360632"/>
                  </a:moveTo>
                  <a:lnTo>
                    <a:pt x="1365853" y="360632"/>
                  </a:lnTo>
                  <a:lnTo>
                    <a:pt x="1365808" y="386032"/>
                  </a:lnTo>
                  <a:lnTo>
                    <a:pt x="1373087" y="386032"/>
                  </a:lnTo>
                  <a:lnTo>
                    <a:pt x="1373154" y="360632"/>
                  </a:lnTo>
                  <a:close/>
                </a:path>
                <a:path w="1374139" h="1449070">
                  <a:moveTo>
                    <a:pt x="8174" y="386032"/>
                  </a:moveTo>
                  <a:lnTo>
                    <a:pt x="1819" y="386032"/>
                  </a:lnTo>
                  <a:lnTo>
                    <a:pt x="1685" y="462232"/>
                  </a:lnTo>
                  <a:lnTo>
                    <a:pt x="8039" y="462232"/>
                  </a:lnTo>
                  <a:lnTo>
                    <a:pt x="8174" y="386032"/>
                  </a:lnTo>
                  <a:close/>
                </a:path>
                <a:path w="1374139" h="1449070">
                  <a:moveTo>
                    <a:pt x="1373087" y="386032"/>
                  </a:moveTo>
                  <a:lnTo>
                    <a:pt x="1365808" y="386032"/>
                  </a:lnTo>
                  <a:lnTo>
                    <a:pt x="1365673" y="462232"/>
                  </a:lnTo>
                  <a:lnTo>
                    <a:pt x="1372886" y="462232"/>
                  </a:lnTo>
                  <a:lnTo>
                    <a:pt x="1373087" y="386032"/>
                  </a:lnTo>
                  <a:close/>
                </a:path>
                <a:path w="1374139" h="1449070">
                  <a:moveTo>
                    <a:pt x="8039" y="462232"/>
                  </a:moveTo>
                  <a:lnTo>
                    <a:pt x="1685" y="462232"/>
                  </a:lnTo>
                  <a:lnTo>
                    <a:pt x="1663" y="474932"/>
                  </a:lnTo>
                  <a:lnTo>
                    <a:pt x="8017" y="474932"/>
                  </a:lnTo>
                  <a:lnTo>
                    <a:pt x="8039" y="462232"/>
                  </a:lnTo>
                  <a:close/>
                </a:path>
                <a:path w="1374139" h="1449070">
                  <a:moveTo>
                    <a:pt x="1372886" y="462232"/>
                  </a:moveTo>
                  <a:lnTo>
                    <a:pt x="1365673" y="462232"/>
                  </a:lnTo>
                  <a:lnTo>
                    <a:pt x="1365651" y="474932"/>
                  </a:lnTo>
                  <a:lnTo>
                    <a:pt x="1372853" y="474932"/>
                  </a:lnTo>
                  <a:lnTo>
                    <a:pt x="1372886" y="462232"/>
                  </a:lnTo>
                  <a:close/>
                </a:path>
                <a:path w="1374139" h="1449070">
                  <a:moveTo>
                    <a:pt x="8017" y="474932"/>
                  </a:moveTo>
                  <a:lnTo>
                    <a:pt x="1663" y="474932"/>
                  </a:lnTo>
                  <a:lnTo>
                    <a:pt x="1496" y="570182"/>
                  </a:lnTo>
                  <a:lnTo>
                    <a:pt x="7848" y="570182"/>
                  </a:lnTo>
                  <a:lnTo>
                    <a:pt x="8017" y="474932"/>
                  </a:lnTo>
                  <a:close/>
                </a:path>
                <a:path w="1374139" h="1449070">
                  <a:moveTo>
                    <a:pt x="1372853" y="474932"/>
                  </a:moveTo>
                  <a:lnTo>
                    <a:pt x="1365651" y="474932"/>
                  </a:lnTo>
                  <a:lnTo>
                    <a:pt x="1365482" y="570182"/>
                  </a:lnTo>
                  <a:lnTo>
                    <a:pt x="1372602" y="570182"/>
                  </a:lnTo>
                  <a:lnTo>
                    <a:pt x="1372853" y="474932"/>
                  </a:lnTo>
                  <a:close/>
                </a:path>
                <a:path w="1374139" h="1449070">
                  <a:moveTo>
                    <a:pt x="7848" y="570182"/>
                  </a:moveTo>
                  <a:lnTo>
                    <a:pt x="1496" y="570182"/>
                  </a:lnTo>
                  <a:lnTo>
                    <a:pt x="1195" y="741632"/>
                  </a:lnTo>
                  <a:lnTo>
                    <a:pt x="7545" y="741632"/>
                  </a:lnTo>
                  <a:lnTo>
                    <a:pt x="7848" y="570182"/>
                  </a:lnTo>
                  <a:close/>
                </a:path>
                <a:path w="1374139" h="1449070">
                  <a:moveTo>
                    <a:pt x="1372602" y="570182"/>
                  </a:moveTo>
                  <a:lnTo>
                    <a:pt x="1365482" y="570182"/>
                  </a:lnTo>
                  <a:lnTo>
                    <a:pt x="1365178" y="741632"/>
                  </a:lnTo>
                  <a:lnTo>
                    <a:pt x="1372150" y="741632"/>
                  </a:lnTo>
                  <a:lnTo>
                    <a:pt x="1372602" y="570182"/>
                  </a:lnTo>
                  <a:close/>
                </a:path>
                <a:path w="1374139" h="1449070">
                  <a:moveTo>
                    <a:pt x="7545" y="741632"/>
                  </a:moveTo>
                  <a:lnTo>
                    <a:pt x="1195" y="741632"/>
                  </a:lnTo>
                  <a:lnTo>
                    <a:pt x="1072" y="811482"/>
                  </a:lnTo>
                  <a:lnTo>
                    <a:pt x="7421" y="811482"/>
                  </a:lnTo>
                  <a:lnTo>
                    <a:pt x="7545" y="741632"/>
                  </a:lnTo>
                  <a:close/>
                </a:path>
                <a:path w="1374139" h="1449070">
                  <a:moveTo>
                    <a:pt x="1372150" y="741632"/>
                  </a:moveTo>
                  <a:lnTo>
                    <a:pt x="1365178" y="741632"/>
                  </a:lnTo>
                  <a:lnTo>
                    <a:pt x="1365054" y="811482"/>
                  </a:lnTo>
                  <a:lnTo>
                    <a:pt x="1371966" y="811482"/>
                  </a:lnTo>
                  <a:lnTo>
                    <a:pt x="1372150" y="741632"/>
                  </a:lnTo>
                  <a:close/>
                </a:path>
                <a:path w="1374139" h="1449070">
                  <a:moveTo>
                    <a:pt x="7421" y="811482"/>
                  </a:moveTo>
                  <a:lnTo>
                    <a:pt x="1072" y="811482"/>
                  </a:lnTo>
                  <a:lnTo>
                    <a:pt x="972" y="868632"/>
                  </a:lnTo>
                  <a:lnTo>
                    <a:pt x="7320" y="868632"/>
                  </a:lnTo>
                  <a:lnTo>
                    <a:pt x="7421" y="811482"/>
                  </a:lnTo>
                  <a:close/>
                </a:path>
                <a:path w="1374139" h="1449070">
                  <a:moveTo>
                    <a:pt x="1371966" y="811482"/>
                  </a:moveTo>
                  <a:lnTo>
                    <a:pt x="1365054" y="811482"/>
                  </a:lnTo>
                  <a:lnTo>
                    <a:pt x="1364953" y="868632"/>
                  </a:lnTo>
                  <a:lnTo>
                    <a:pt x="1371816" y="868632"/>
                  </a:lnTo>
                  <a:lnTo>
                    <a:pt x="1371966" y="811482"/>
                  </a:lnTo>
                  <a:close/>
                </a:path>
                <a:path w="1374139" h="1449070">
                  <a:moveTo>
                    <a:pt x="7320" y="868632"/>
                  </a:moveTo>
                  <a:lnTo>
                    <a:pt x="972" y="868632"/>
                  </a:lnTo>
                  <a:lnTo>
                    <a:pt x="938" y="887682"/>
                  </a:lnTo>
                  <a:lnTo>
                    <a:pt x="7286" y="887682"/>
                  </a:lnTo>
                  <a:lnTo>
                    <a:pt x="7320" y="868632"/>
                  </a:lnTo>
                  <a:close/>
                </a:path>
                <a:path w="1374139" h="1449070">
                  <a:moveTo>
                    <a:pt x="1371816" y="868632"/>
                  </a:moveTo>
                  <a:lnTo>
                    <a:pt x="1364953" y="868632"/>
                  </a:lnTo>
                  <a:lnTo>
                    <a:pt x="1364919" y="887682"/>
                  </a:lnTo>
                  <a:lnTo>
                    <a:pt x="1371766" y="887682"/>
                  </a:lnTo>
                  <a:lnTo>
                    <a:pt x="1371816" y="868632"/>
                  </a:lnTo>
                  <a:close/>
                </a:path>
                <a:path w="1374139" h="1449070">
                  <a:moveTo>
                    <a:pt x="7286" y="887682"/>
                  </a:moveTo>
                  <a:lnTo>
                    <a:pt x="938" y="887682"/>
                  </a:lnTo>
                  <a:lnTo>
                    <a:pt x="854" y="935942"/>
                  </a:lnTo>
                  <a:lnTo>
                    <a:pt x="7200" y="935942"/>
                  </a:lnTo>
                  <a:lnTo>
                    <a:pt x="7286" y="887682"/>
                  </a:lnTo>
                  <a:close/>
                </a:path>
                <a:path w="1374139" h="1449070">
                  <a:moveTo>
                    <a:pt x="1371766" y="887682"/>
                  </a:moveTo>
                  <a:lnTo>
                    <a:pt x="1364919" y="887682"/>
                  </a:lnTo>
                  <a:lnTo>
                    <a:pt x="1364833" y="935942"/>
                  </a:lnTo>
                  <a:lnTo>
                    <a:pt x="1371639" y="935942"/>
                  </a:lnTo>
                  <a:lnTo>
                    <a:pt x="1371766" y="887682"/>
                  </a:lnTo>
                  <a:close/>
                </a:path>
                <a:path w="1374139" h="1449070">
                  <a:moveTo>
                    <a:pt x="7200" y="935942"/>
                  </a:moveTo>
                  <a:lnTo>
                    <a:pt x="854" y="935942"/>
                  </a:lnTo>
                  <a:lnTo>
                    <a:pt x="827" y="951182"/>
                  </a:lnTo>
                  <a:lnTo>
                    <a:pt x="7173" y="951182"/>
                  </a:lnTo>
                  <a:lnTo>
                    <a:pt x="7200" y="935942"/>
                  </a:lnTo>
                  <a:close/>
                </a:path>
                <a:path w="1374139" h="1449070">
                  <a:moveTo>
                    <a:pt x="1371639" y="935942"/>
                  </a:moveTo>
                  <a:lnTo>
                    <a:pt x="1364833" y="935942"/>
                  </a:lnTo>
                  <a:lnTo>
                    <a:pt x="1364806" y="951182"/>
                  </a:lnTo>
                  <a:lnTo>
                    <a:pt x="1371598" y="951182"/>
                  </a:lnTo>
                  <a:lnTo>
                    <a:pt x="1371639" y="935942"/>
                  </a:lnTo>
                  <a:close/>
                </a:path>
                <a:path w="1374139" h="1449070">
                  <a:moveTo>
                    <a:pt x="7173" y="951182"/>
                  </a:moveTo>
                  <a:lnTo>
                    <a:pt x="827" y="951182"/>
                  </a:lnTo>
                  <a:lnTo>
                    <a:pt x="782" y="976582"/>
                  </a:lnTo>
                  <a:lnTo>
                    <a:pt x="7128" y="976582"/>
                  </a:lnTo>
                  <a:lnTo>
                    <a:pt x="7173" y="951182"/>
                  </a:lnTo>
                  <a:close/>
                </a:path>
                <a:path w="1374139" h="1449070">
                  <a:moveTo>
                    <a:pt x="1371598" y="951182"/>
                  </a:moveTo>
                  <a:lnTo>
                    <a:pt x="1364806" y="951182"/>
                  </a:lnTo>
                  <a:lnTo>
                    <a:pt x="1364761" y="976582"/>
                  </a:lnTo>
                  <a:lnTo>
                    <a:pt x="1371531" y="976582"/>
                  </a:lnTo>
                  <a:lnTo>
                    <a:pt x="1371598" y="951182"/>
                  </a:lnTo>
                  <a:close/>
                </a:path>
                <a:path w="1374139" h="1449070">
                  <a:moveTo>
                    <a:pt x="7128" y="976582"/>
                  </a:moveTo>
                  <a:lnTo>
                    <a:pt x="782" y="976582"/>
                  </a:lnTo>
                  <a:lnTo>
                    <a:pt x="760" y="989282"/>
                  </a:lnTo>
                  <a:lnTo>
                    <a:pt x="7106" y="989282"/>
                  </a:lnTo>
                  <a:lnTo>
                    <a:pt x="7128" y="976582"/>
                  </a:lnTo>
                  <a:close/>
                </a:path>
                <a:path w="1374139" h="1449070">
                  <a:moveTo>
                    <a:pt x="1371531" y="976582"/>
                  </a:moveTo>
                  <a:lnTo>
                    <a:pt x="1364761" y="976582"/>
                  </a:lnTo>
                  <a:lnTo>
                    <a:pt x="1364739" y="989282"/>
                  </a:lnTo>
                  <a:lnTo>
                    <a:pt x="1371498" y="989282"/>
                  </a:lnTo>
                  <a:lnTo>
                    <a:pt x="1371531" y="976582"/>
                  </a:lnTo>
                  <a:close/>
                </a:path>
                <a:path w="1374139" h="1449070">
                  <a:moveTo>
                    <a:pt x="7106" y="989282"/>
                  </a:moveTo>
                  <a:lnTo>
                    <a:pt x="760" y="989282"/>
                  </a:lnTo>
                  <a:lnTo>
                    <a:pt x="648" y="1052782"/>
                  </a:lnTo>
                  <a:lnTo>
                    <a:pt x="6993" y="1052782"/>
                  </a:lnTo>
                  <a:lnTo>
                    <a:pt x="7106" y="989282"/>
                  </a:lnTo>
                  <a:close/>
                </a:path>
                <a:path w="1374139" h="1449070">
                  <a:moveTo>
                    <a:pt x="1371498" y="989282"/>
                  </a:moveTo>
                  <a:lnTo>
                    <a:pt x="1364739" y="989282"/>
                  </a:lnTo>
                  <a:lnTo>
                    <a:pt x="1364626" y="1052782"/>
                  </a:lnTo>
                  <a:lnTo>
                    <a:pt x="1371331" y="1052782"/>
                  </a:lnTo>
                  <a:lnTo>
                    <a:pt x="1371498" y="989282"/>
                  </a:lnTo>
                  <a:close/>
                </a:path>
                <a:path w="1374139" h="1449070">
                  <a:moveTo>
                    <a:pt x="6993" y="1052782"/>
                  </a:moveTo>
                  <a:lnTo>
                    <a:pt x="648" y="1052782"/>
                  </a:lnTo>
                  <a:lnTo>
                    <a:pt x="593" y="1084532"/>
                  </a:lnTo>
                  <a:lnTo>
                    <a:pt x="6937" y="1084532"/>
                  </a:lnTo>
                  <a:lnTo>
                    <a:pt x="6993" y="1052782"/>
                  </a:lnTo>
                  <a:close/>
                </a:path>
                <a:path w="1374139" h="1449070">
                  <a:moveTo>
                    <a:pt x="1371331" y="1052782"/>
                  </a:moveTo>
                  <a:lnTo>
                    <a:pt x="1364626" y="1052782"/>
                  </a:lnTo>
                  <a:lnTo>
                    <a:pt x="1364570" y="1084532"/>
                  </a:lnTo>
                  <a:lnTo>
                    <a:pt x="1371247" y="1084532"/>
                  </a:lnTo>
                  <a:lnTo>
                    <a:pt x="1371331" y="1052782"/>
                  </a:lnTo>
                  <a:close/>
                </a:path>
                <a:path w="1374139" h="1449070">
                  <a:moveTo>
                    <a:pt x="6937" y="1084532"/>
                  </a:moveTo>
                  <a:lnTo>
                    <a:pt x="593" y="1084532"/>
                  </a:lnTo>
                  <a:lnTo>
                    <a:pt x="526" y="1122632"/>
                  </a:lnTo>
                  <a:lnTo>
                    <a:pt x="6870" y="1122632"/>
                  </a:lnTo>
                  <a:lnTo>
                    <a:pt x="6937" y="1084532"/>
                  </a:lnTo>
                  <a:close/>
                </a:path>
                <a:path w="1374139" h="1449070">
                  <a:moveTo>
                    <a:pt x="1371247" y="1084532"/>
                  </a:moveTo>
                  <a:lnTo>
                    <a:pt x="1364570" y="1084532"/>
                  </a:lnTo>
                  <a:lnTo>
                    <a:pt x="1364502" y="1122632"/>
                  </a:lnTo>
                  <a:lnTo>
                    <a:pt x="1371147" y="1122632"/>
                  </a:lnTo>
                  <a:lnTo>
                    <a:pt x="1371247" y="1084532"/>
                  </a:lnTo>
                  <a:close/>
                </a:path>
                <a:path w="1374139" h="1449070">
                  <a:moveTo>
                    <a:pt x="6870" y="1122632"/>
                  </a:moveTo>
                  <a:lnTo>
                    <a:pt x="526" y="1122632"/>
                  </a:lnTo>
                  <a:lnTo>
                    <a:pt x="515" y="1128982"/>
                  </a:lnTo>
                  <a:lnTo>
                    <a:pt x="6858" y="1128982"/>
                  </a:lnTo>
                  <a:lnTo>
                    <a:pt x="6870" y="1122632"/>
                  </a:lnTo>
                  <a:close/>
                </a:path>
                <a:path w="1374139" h="1449070">
                  <a:moveTo>
                    <a:pt x="1371147" y="1122632"/>
                  </a:moveTo>
                  <a:lnTo>
                    <a:pt x="1364502" y="1122632"/>
                  </a:lnTo>
                  <a:lnTo>
                    <a:pt x="1364491" y="1128982"/>
                  </a:lnTo>
                  <a:lnTo>
                    <a:pt x="1371130" y="1128982"/>
                  </a:lnTo>
                  <a:lnTo>
                    <a:pt x="1371147" y="1122632"/>
                  </a:lnTo>
                  <a:close/>
                </a:path>
                <a:path w="1374139" h="1449070">
                  <a:moveTo>
                    <a:pt x="6858" y="1128982"/>
                  </a:moveTo>
                  <a:lnTo>
                    <a:pt x="515" y="1128982"/>
                  </a:lnTo>
                  <a:lnTo>
                    <a:pt x="481" y="1148032"/>
                  </a:lnTo>
                  <a:lnTo>
                    <a:pt x="6825" y="1148032"/>
                  </a:lnTo>
                  <a:lnTo>
                    <a:pt x="6858" y="1128982"/>
                  </a:lnTo>
                  <a:close/>
                </a:path>
                <a:path w="1374139" h="1449070">
                  <a:moveTo>
                    <a:pt x="1371130" y="1128982"/>
                  </a:moveTo>
                  <a:lnTo>
                    <a:pt x="1364491" y="1128982"/>
                  </a:lnTo>
                  <a:lnTo>
                    <a:pt x="1364457" y="1148032"/>
                  </a:lnTo>
                  <a:lnTo>
                    <a:pt x="1371080" y="1148032"/>
                  </a:lnTo>
                  <a:lnTo>
                    <a:pt x="1371130" y="1128982"/>
                  </a:lnTo>
                  <a:close/>
                </a:path>
                <a:path w="1374139" h="1449070">
                  <a:moveTo>
                    <a:pt x="6825" y="1148032"/>
                  </a:moveTo>
                  <a:lnTo>
                    <a:pt x="481" y="1148032"/>
                  </a:lnTo>
                  <a:lnTo>
                    <a:pt x="470" y="1154382"/>
                  </a:lnTo>
                  <a:lnTo>
                    <a:pt x="6813" y="1154382"/>
                  </a:lnTo>
                  <a:lnTo>
                    <a:pt x="6825" y="1148032"/>
                  </a:lnTo>
                  <a:close/>
                </a:path>
                <a:path w="1374139" h="1449070">
                  <a:moveTo>
                    <a:pt x="1371080" y="1148032"/>
                  </a:moveTo>
                  <a:lnTo>
                    <a:pt x="1364457" y="1148032"/>
                  </a:lnTo>
                  <a:lnTo>
                    <a:pt x="1364446" y="1154382"/>
                  </a:lnTo>
                  <a:lnTo>
                    <a:pt x="1371063" y="1154382"/>
                  </a:lnTo>
                  <a:lnTo>
                    <a:pt x="1371080" y="1148032"/>
                  </a:lnTo>
                  <a:close/>
                </a:path>
                <a:path w="1374139" h="1449070">
                  <a:moveTo>
                    <a:pt x="6813" y="1154382"/>
                  </a:moveTo>
                  <a:lnTo>
                    <a:pt x="470" y="1154382"/>
                  </a:lnTo>
                  <a:lnTo>
                    <a:pt x="437" y="1173432"/>
                  </a:lnTo>
                  <a:lnTo>
                    <a:pt x="6780" y="1173432"/>
                  </a:lnTo>
                  <a:lnTo>
                    <a:pt x="6813" y="1154382"/>
                  </a:lnTo>
                  <a:close/>
                </a:path>
                <a:path w="1374139" h="1449070">
                  <a:moveTo>
                    <a:pt x="1371063" y="1154382"/>
                  </a:moveTo>
                  <a:lnTo>
                    <a:pt x="1364446" y="1154382"/>
                  </a:lnTo>
                  <a:lnTo>
                    <a:pt x="1364412" y="1173432"/>
                  </a:lnTo>
                  <a:lnTo>
                    <a:pt x="1371013" y="1173432"/>
                  </a:lnTo>
                  <a:lnTo>
                    <a:pt x="1371063" y="1154382"/>
                  </a:lnTo>
                  <a:close/>
                </a:path>
                <a:path w="1374139" h="1449070">
                  <a:moveTo>
                    <a:pt x="6780" y="1173432"/>
                  </a:moveTo>
                  <a:lnTo>
                    <a:pt x="437" y="1173432"/>
                  </a:lnTo>
                  <a:lnTo>
                    <a:pt x="425" y="1179782"/>
                  </a:lnTo>
                  <a:lnTo>
                    <a:pt x="6768" y="1179782"/>
                  </a:lnTo>
                  <a:lnTo>
                    <a:pt x="6780" y="1173432"/>
                  </a:lnTo>
                  <a:close/>
                </a:path>
                <a:path w="1374139" h="1449070">
                  <a:moveTo>
                    <a:pt x="1371013" y="1173432"/>
                  </a:moveTo>
                  <a:lnTo>
                    <a:pt x="1364412" y="1173432"/>
                  </a:lnTo>
                  <a:lnTo>
                    <a:pt x="1364401" y="1179782"/>
                  </a:lnTo>
                  <a:lnTo>
                    <a:pt x="1370996" y="1179782"/>
                  </a:lnTo>
                  <a:lnTo>
                    <a:pt x="1371013" y="1173432"/>
                  </a:lnTo>
                  <a:close/>
                </a:path>
                <a:path w="1374139" h="1449070">
                  <a:moveTo>
                    <a:pt x="6768" y="1179782"/>
                  </a:moveTo>
                  <a:lnTo>
                    <a:pt x="425" y="1179782"/>
                  </a:lnTo>
                  <a:lnTo>
                    <a:pt x="392" y="1198832"/>
                  </a:lnTo>
                  <a:lnTo>
                    <a:pt x="6735" y="1198832"/>
                  </a:lnTo>
                  <a:lnTo>
                    <a:pt x="6768" y="1179782"/>
                  </a:lnTo>
                  <a:close/>
                </a:path>
                <a:path w="1374139" h="1449070">
                  <a:moveTo>
                    <a:pt x="1370996" y="1179782"/>
                  </a:moveTo>
                  <a:lnTo>
                    <a:pt x="1364401" y="1179782"/>
                  </a:lnTo>
                  <a:lnTo>
                    <a:pt x="1364367" y="1198832"/>
                  </a:lnTo>
                  <a:lnTo>
                    <a:pt x="1370946" y="1198832"/>
                  </a:lnTo>
                  <a:lnTo>
                    <a:pt x="1370996" y="1179782"/>
                  </a:lnTo>
                  <a:close/>
                </a:path>
                <a:path w="1374139" h="1449070">
                  <a:moveTo>
                    <a:pt x="6735" y="1198832"/>
                  </a:moveTo>
                  <a:lnTo>
                    <a:pt x="392" y="1198832"/>
                  </a:lnTo>
                  <a:lnTo>
                    <a:pt x="347" y="1224232"/>
                  </a:lnTo>
                  <a:lnTo>
                    <a:pt x="6690" y="1224232"/>
                  </a:lnTo>
                  <a:lnTo>
                    <a:pt x="6735" y="1198832"/>
                  </a:lnTo>
                  <a:close/>
                </a:path>
                <a:path w="1374139" h="1449070">
                  <a:moveTo>
                    <a:pt x="1370946" y="1198832"/>
                  </a:moveTo>
                  <a:lnTo>
                    <a:pt x="1364367" y="1198832"/>
                  </a:lnTo>
                  <a:lnTo>
                    <a:pt x="1364322" y="1224232"/>
                  </a:lnTo>
                  <a:lnTo>
                    <a:pt x="1370879" y="1224232"/>
                  </a:lnTo>
                  <a:lnTo>
                    <a:pt x="1370946" y="1198832"/>
                  </a:lnTo>
                  <a:close/>
                </a:path>
                <a:path w="1374139" h="1449070">
                  <a:moveTo>
                    <a:pt x="6690" y="1224232"/>
                  </a:moveTo>
                  <a:lnTo>
                    <a:pt x="347" y="1224232"/>
                  </a:lnTo>
                  <a:lnTo>
                    <a:pt x="336" y="1230582"/>
                  </a:lnTo>
                  <a:lnTo>
                    <a:pt x="6678" y="1230582"/>
                  </a:lnTo>
                  <a:lnTo>
                    <a:pt x="6690" y="1224232"/>
                  </a:lnTo>
                  <a:close/>
                </a:path>
                <a:path w="1374139" h="1449070">
                  <a:moveTo>
                    <a:pt x="1370879" y="1224232"/>
                  </a:moveTo>
                  <a:lnTo>
                    <a:pt x="1364322" y="1224232"/>
                  </a:lnTo>
                  <a:lnTo>
                    <a:pt x="1364311" y="1230582"/>
                  </a:lnTo>
                  <a:lnTo>
                    <a:pt x="1370862" y="1230582"/>
                  </a:lnTo>
                  <a:lnTo>
                    <a:pt x="1370879" y="1224232"/>
                  </a:lnTo>
                  <a:close/>
                </a:path>
                <a:path w="1374139" h="1449070">
                  <a:moveTo>
                    <a:pt x="6678" y="1230582"/>
                  </a:moveTo>
                  <a:lnTo>
                    <a:pt x="336" y="1230582"/>
                  </a:lnTo>
                  <a:lnTo>
                    <a:pt x="325" y="1236932"/>
                  </a:lnTo>
                  <a:lnTo>
                    <a:pt x="6667" y="1236932"/>
                  </a:lnTo>
                  <a:lnTo>
                    <a:pt x="6678" y="1230582"/>
                  </a:lnTo>
                  <a:close/>
                </a:path>
                <a:path w="1374139" h="1449070">
                  <a:moveTo>
                    <a:pt x="1370862" y="1230582"/>
                  </a:moveTo>
                  <a:lnTo>
                    <a:pt x="1364311" y="1230582"/>
                  </a:lnTo>
                  <a:lnTo>
                    <a:pt x="1364300" y="1236932"/>
                  </a:lnTo>
                  <a:lnTo>
                    <a:pt x="1370846" y="1236932"/>
                  </a:lnTo>
                  <a:lnTo>
                    <a:pt x="1370862" y="1230582"/>
                  </a:lnTo>
                  <a:close/>
                </a:path>
                <a:path w="1374139" h="1449070">
                  <a:moveTo>
                    <a:pt x="6667" y="1236932"/>
                  </a:moveTo>
                  <a:lnTo>
                    <a:pt x="325" y="1236932"/>
                  </a:lnTo>
                  <a:lnTo>
                    <a:pt x="247" y="1281382"/>
                  </a:lnTo>
                  <a:lnTo>
                    <a:pt x="6588" y="1281382"/>
                  </a:lnTo>
                  <a:lnTo>
                    <a:pt x="6667" y="1236932"/>
                  </a:lnTo>
                  <a:close/>
                </a:path>
                <a:path w="1374139" h="1449070">
                  <a:moveTo>
                    <a:pt x="1370846" y="1236932"/>
                  </a:moveTo>
                  <a:lnTo>
                    <a:pt x="1364300" y="1236932"/>
                  </a:lnTo>
                  <a:lnTo>
                    <a:pt x="1364221" y="1281382"/>
                  </a:lnTo>
                  <a:lnTo>
                    <a:pt x="1370729" y="1281382"/>
                  </a:lnTo>
                  <a:lnTo>
                    <a:pt x="1370846" y="1236932"/>
                  </a:lnTo>
                  <a:close/>
                </a:path>
                <a:path w="1374139" h="1449070">
                  <a:moveTo>
                    <a:pt x="6588" y="1281382"/>
                  </a:moveTo>
                  <a:lnTo>
                    <a:pt x="247" y="1281382"/>
                  </a:lnTo>
                  <a:lnTo>
                    <a:pt x="225" y="1294082"/>
                  </a:lnTo>
                  <a:lnTo>
                    <a:pt x="6566" y="1294082"/>
                  </a:lnTo>
                  <a:lnTo>
                    <a:pt x="6588" y="1281382"/>
                  </a:lnTo>
                  <a:close/>
                </a:path>
                <a:path w="1374139" h="1449070">
                  <a:moveTo>
                    <a:pt x="1370729" y="1281382"/>
                  </a:moveTo>
                  <a:lnTo>
                    <a:pt x="1364221" y="1281382"/>
                  </a:lnTo>
                  <a:lnTo>
                    <a:pt x="1364198" y="1294082"/>
                  </a:lnTo>
                  <a:lnTo>
                    <a:pt x="1370695" y="1294082"/>
                  </a:lnTo>
                  <a:lnTo>
                    <a:pt x="1370729" y="1281382"/>
                  </a:lnTo>
                  <a:close/>
                </a:path>
                <a:path w="1374139" h="1449070">
                  <a:moveTo>
                    <a:pt x="6566" y="1294082"/>
                  </a:moveTo>
                  <a:lnTo>
                    <a:pt x="225" y="1294082"/>
                  </a:lnTo>
                  <a:lnTo>
                    <a:pt x="202" y="1306782"/>
                  </a:lnTo>
                  <a:lnTo>
                    <a:pt x="6543" y="1306782"/>
                  </a:lnTo>
                  <a:lnTo>
                    <a:pt x="6566" y="1294082"/>
                  </a:lnTo>
                  <a:close/>
                </a:path>
                <a:path w="1374139" h="1449070">
                  <a:moveTo>
                    <a:pt x="1370695" y="1294082"/>
                  </a:moveTo>
                  <a:lnTo>
                    <a:pt x="1364198" y="1294082"/>
                  </a:lnTo>
                  <a:lnTo>
                    <a:pt x="1364176" y="1306782"/>
                  </a:lnTo>
                  <a:lnTo>
                    <a:pt x="1370662" y="1306782"/>
                  </a:lnTo>
                  <a:lnTo>
                    <a:pt x="1370695" y="1294082"/>
                  </a:lnTo>
                  <a:close/>
                </a:path>
                <a:path w="1374139" h="1449070">
                  <a:moveTo>
                    <a:pt x="6543" y="1306782"/>
                  </a:moveTo>
                  <a:lnTo>
                    <a:pt x="202" y="1306782"/>
                  </a:lnTo>
                  <a:lnTo>
                    <a:pt x="180" y="1319482"/>
                  </a:lnTo>
                  <a:lnTo>
                    <a:pt x="6521" y="1319482"/>
                  </a:lnTo>
                  <a:lnTo>
                    <a:pt x="6543" y="1306782"/>
                  </a:lnTo>
                  <a:close/>
                </a:path>
                <a:path w="1374139" h="1449070">
                  <a:moveTo>
                    <a:pt x="1370662" y="1306782"/>
                  </a:moveTo>
                  <a:lnTo>
                    <a:pt x="1364176" y="1306782"/>
                  </a:lnTo>
                  <a:lnTo>
                    <a:pt x="1364153" y="1319482"/>
                  </a:lnTo>
                  <a:lnTo>
                    <a:pt x="1370628" y="1319482"/>
                  </a:lnTo>
                  <a:lnTo>
                    <a:pt x="1370662" y="1306782"/>
                  </a:lnTo>
                  <a:close/>
                </a:path>
                <a:path w="1374139" h="1449070">
                  <a:moveTo>
                    <a:pt x="6521" y="1319482"/>
                  </a:moveTo>
                  <a:lnTo>
                    <a:pt x="180" y="1319482"/>
                  </a:lnTo>
                  <a:lnTo>
                    <a:pt x="158" y="1332182"/>
                  </a:lnTo>
                  <a:lnTo>
                    <a:pt x="6498" y="1332182"/>
                  </a:lnTo>
                  <a:lnTo>
                    <a:pt x="6521" y="1319482"/>
                  </a:lnTo>
                  <a:close/>
                </a:path>
                <a:path w="1374139" h="1449070">
                  <a:moveTo>
                    <a:pt x="1370628" y="1319482"/>
                  </a:moveTo>
                  <a:lnTo>
                    <a:pt x="1364153" y="1319482"/>
                  </a:lnTo>
                  <a:lnTo>
                    <a:pt x="1364131" y="1332182"/>
                  </a:lnTo>
                  <a:lnTo>
                    <a:pt x="1370595" y="1332182"/>
                  </a:lnTo>
                  <a:lnTo>
                    <a:pt x="1370628" y="1319482"/>
                  </a:lnTo>
                  <a:close/>
                </a:path>
                <a:path w="1374139" h="1449070">
                  <a:moveTo>
                    <a:pt x="6498" y="1332182"/>
                  </a:moveTo>
                  <a:lnTo>
                    <a:pt x="158" y="1332182"/>
                  </a:lnTo>
                  <a:lnTo>
                    <a:pt x="136" y="1344882"/>
                  </a:lnTo>
                  <a:lnTo>
                    <a:pt x="6476" y="1344882"/>
                  </a:lnTo>
                  <a:lnTo>
                    <a:pt x="6498" y="1332182"/>
                  </a:lnTo>
                  <a:close/>
                </a:path>
                <a:path w="1374139" h="1449070">
                  <a:moveTo>
                    <a:pt x="1370595" y="1332182"/>
                  </a:moveTo>
                  <a:lnTo>
                    <a:pt x="1364131" y="1332182"/>
                  </a:lnTo>
                  <a:lnTo>
                    <a:pt x="1364108" y="1344882"/>
                  </a:lnTo>
                  <a:lnTo>
                    <a:pt x="1370561" y="1344882"/>
                  </a:lnTo>
                  <a:lnTo>
                    <a:pt x="1370595" y="1332182"/>
                  </a:lnTo>
                  <a:close/>
                </a:path>
                <a:path w="1374139" h="1449070">
                  <a:moveTo>
                    <a:pt x="6476" y="1344882"/>
                  </a:moveTo>
                  <a:lnTo>
                    <a:pt x="136" y="1344882"/>
                  </a:lnTo>
                  <a:lnTo>
                    <a:pt x="113" y="1357582"/>
                  </a:lnTo>
                  <a:lnTo>
                    <a:pt x="6453" y="1357582"/>
                  </a:lnTo>
                  <a:lnTo>
                    <a:pt x="6476" y="1344882"/>
                  </a:lnTo>
                  <a:close/>
                </a:path>
                <a:path w="1374139" h="1449070">
                  <a:moveTo>
                    <a:pt x="1370561" y="1344882"/>
                  </a:moveTo>
                  <a:lnTo>
                    <a:pt x="1364108" y="1344882"/>
                  </a:lnTo>
                  <a:lnTo>
                    <a:pt x="1364086" y="1357582"/>
                  </a:lnTo>
                  <a:lnTo>
                    <a:pt x="1370528" y="1357582"/>
                  </a:lnTo>
                  <a:lnTo>
                    <a:pt x="1370561" y="1344882"/>
                  </a:lnTo>
                  <a:close/>
                </a:path>
                <a:path w="1374139" h="1449070">
                  <a:moveTo>
                    <a:pt x="6453" y="1357582"/>
                  </a:moveTo>
                  <a:lnTo>
                    <a:pt x="113" y="1357582"/>
                  </a:lnTo>
                  <a:lnTo>
                    <a:pt x="102" y="1363932"/>
                  </a:lnTo>
                  <a:lnTo>
                    <a:pt x="6442" y="1363932"/>
                  </a:lnTo>
                  <a:lnTo>
                    <a:pt x="6453" y="1357582"/>
                  </a:lnTo>
                  <a:close/>
                </a:path>
                <a:path w="1374139" h="1449070">
                  <a:moveTo>
                    <a:pt x="1370528" y="1357582"/>
                  </a:moveTo>
                  <a:lnTo>
                    <a:pt x="1364086" y="1357582"/>
                  </a:lnTo>
                  <a:lnTo>
                    <a:pt x="1364074" y="1363932"/>
                  </a:lnTo>
                  <a:lnTo>
                    <a:pt x="1370511" y="1363932"/>
                  </a:lnTo>
                  <a:lnTo>
                    <a:pt x="1370528" y="1357582"/>
                  </a:lnTo>
                  <a:close/>
                </a:path>
                <a:path w="1374139" h="1449070">
                  <a:moveTo>
                    <a:pt x="6442" y="1364059"/>
                  </a:moveTo>
                  <a:lnTo>
                    <a:pt x="102" y="1364059"/>
                  </a:lnTo>
                  <a:lnTo>
                    <a:pt x="13" y="1414732"/>
                  </a:lnTo>
                  <a:lnTo>
                    <a:pt x="6352" y="1414732"/>
                  </a:lnTo>
                  <a:lnTo>
                    <a:pt x="6442" y="1364059"/>
                  </a:lnTo>
                  <a:close/>
                </a:path>
                <a:path w="1374139" h="1449070">
                  <a:moveTo>
                    <a:pt x="1370511" y="1364059"/>
                  </a:moveTo>
                  <a:lnTo>
                    <a:pt x="1364074" y="1364059"/>
                  </a:lnTo>
                  <a:lnTo>
                    <a:pt x="1363984" y="1414732"/>
                  </a:lnTo>
                  <a:lnTo>
                    <a:pt x="1370377" y="1414732"/>
                  </a:lnTo>
                  <a:lnTo>
                    <a:pt x="1370511" y="1364059"/>
                  </a:lnTo>
                  <a:close/>
                </a:path>
                <a:path w="1374139" h="1449070">
                  <a:moveTo>
                    <a:pt x="1348697" y="1446482"/>
                  </a:moveTo>
                  <a:lnTo>
                    <a:pt x="25357" y="1446482"/>
                  </a:lnTo>
                  <a:lnTo>
                    <a:pt x="1347427" y="1448980"/>
                  </a:lnTo>
                  <a:lnTo>
                    <a:pt x="1347427" y="1447752"/>
                  </a:lnTo>
                  <a:lnTo>
                    <a:pt x="1348697" y="1447752"/>
                  </a:lnTo>
                  <a:lnTo>
                    <a:pt x="1348697" y="1446482"/>
                  </a:lnTo>
                  <a:close/>
                </a:path>
                <a:path w="1374139" h="1449070">
                  <a:moveTo>
                    <a:pt x="1349967" y="1445212"/>
                  </a:moveTo>
                  <a:lnTo>
                    <a:pt x="24087" y="1445212"/>
                  </a:lnTo>
                  <a:lnTo>
                    <a:pt x="24087" y="1446482"/>
                  </a:lnTo>
                  <a:lnTo>
                    <a:pt x="1349967" y="1446482"/>
                  </a:lnTo>
                  <a:lnTo>
                    <a:pt x="1349967" y="1445212"/>
                  </a:lnTo>
                  <a:close/>
                </a:path>
                <a:path w="1374139" h="1449070">
                  <a:moveTo>
                    <a:pt x="1351237" y="1443942"/>
                  </a:moveTo>
                  <a:lnTo>
                    <a:pt x="22817" y="1443942"/>
                  </a:lnTo>
                  <a:lnTo>
                    <a:pt x="22817" y="1445212"/>
                  </a:lnTo>
                  <a:lnTo>
                    <a:pt x="1351237" y="1445212"/>
                  </a:lnTo>
                  <a:lnTo>
                    <a:pt x="1351237" y="1443942"/>
                  </a:lnTo>
                  <a:close/>
                </a:path>
                <a:path w="1374139" h="1449070">
                  <a:moveTo>
                    <a:pt x="1352507" y="1442672"/>
                  </a:moveTo>
                  <a:lnTo>
                    <a:pt x="21547" y="1442672"/>
                  </a:lnTo>
                  <a:lnTo>
                    <a:pt x="21547" y="1443942"/>
                  </a:lnTo>
                  <a:lnTo>
                    <a:pt x="1352507" y="1443942"/>
                  </a:lnTo>
                  <a:lnTo>
                    <a:pt x="1352507" y="1442672"/>
                  </a:lnTo>
                  <a:close/>
                </a:path>
                <a:path w="1374139" h="1449070">
                  <a:moveTo>
                    <a:pt x="1353777" y="1441402"/>
                  </a:moveTo>
                  <a:lnTo>
                    <a:pt x="20277" y="1441402"/>
                  </a:lnTo>
                  <a:lnTo>
                    <a:pt x="20277" y="1442672"/>
                  </a:lnTo>
                  <a:lnTo>
                    <a:pt x="1353777" y="1442672"/>
                  </a:lnTo>
                  <a:lnTo>
                    <a:pt x="1353777" y="1441402"/>
                  </a:lnTo>
                  <a:close/>
                </a:path>
                <a:path w="1374139" h="1449070">
                  <a:moveTo>
                    <a:pt x="19007" y="1440144"/>
                  </a:moveTo>
                  <a:lnTo>
                    <a:pt x="19007" y="1441402"/>
                  </a:lnTo>
                  <a:lnTo>
                    <a:pt x="1355047" y="1441402"/>
                  </a:lnTo>
                  <a:lnTo>
                    <a:pt x="19007" y="1440144"/>
                  </a:lnTo>
                  <a:close/>
                </a:path>
                <a:path w="1374139" h="1449070">
                  <a:moveTo>
                    <a:pt x="1370374" y="1416002"/>
                  </a:moveTo>
                  <a:lnTo>
                    <a:pt x="1363982" y="1416002"/>
                  </a:lnTo>
                  <a:lnTo>
                    <a:pt x="1363953" y="1432512"/>
                  </a:lnTo>
                  <a:lnTo>
                    <a:pt x="1365207" y="1432512"/>
                  </a:lnTo>
                  <a:lnTo>
                    <a:pt x="1365207" y="1431242"/>
                  </a:lnTo>
                  <a:lnTo>
                    <a:pt x="1366477" y="1431242"/>
                  </a:lnTo>
                  <a:lnTo>
                    <a:pt x="1366477" y="1429972"/>
                  </a:lnTo>
                  <a:lnTo>
                    <a:pt x="1367747" y="1429972"/>
                  </a:lnTo>
                  <a:lnTo>
                    <a:pt x="1367747" y="1428702"/>
                  </a:lnTo>
                  <a:lnTo>
                    <a:pt x="1369017" y="1428702"/>
                  </a:lnTo>
                  <a:lnTo>
                    <a:pt x="1369017" y="1427432"/>
                  </a:lnTo>
                  <a:lnTo>
                    <a:pt x="1370287" y="1427432"/>
                  </a:lnTo>
                  <a:lnTo>
                    <a:pt x="1370351" y="1424892"/>
                  </a:lnTo>
                  <a:lnTo>
                    <a:pt x="1370374" y="1416002"/>
                  </a:lnTo>
                  <a:close/>
                </a:path>
                <a:path w="1374139" h="1449070">
                  <a:moveTo>
                    <a:pt x="6350" y="1416002"/>
                  </a:moveTo>
                  <a:lnTo>
                    <a:pt x="11" y="1416002"/>
                  </a:lnTo>
                  <a:lnTo>
                    <a:pt x="0" y="1422352"/>
                  </a:lnTo>
                  <a:lnTo>
                    <a:pt x="1227" y="1422352"/>
                  </a:lnTo>
                  <a:lnTo>
                    <a:pt x="1227" y="1423622"/>
                  </a:lnTo>
                  <a:lnTo>
                    <a:pt x="2497" y="1423622"/>
                  </a:lnTo>
                  <a:lnTo>
                    <a:pt x="2497" y="1424892"/>
                  </a:lnTo>
                  <a:lnTo>
                    <a:pt x="3767" y="1424892"/>
                  </a:lnTo>
                  <a:lnTo>
                    <a:pt x="3767" y="1427432"/>
                  </a:lnTo>
                  <a:lnTo>
                    <a:pt x="5037" y="1427432"/>
                  </a:lnTo>
                  <a:lnTo>
                    <a:pt x="5037" y="1428702"/>
                  </a:lnTo>
                  <a:lnTo>
                    <a:pt x="6307" y="1428702"/>
                  </a:lnTo>
                  <a:lnTo>
                    <a:pt x="6307" y="1429972"/>
                  </a:lnTo>
                  <a:lnTo>
                    <a:pt x="6350" y="1416002"/>
                  </a:lnTo>
                  <a:close/>
                </a:path>
              </a:pathLst>
            </a:custGeom>
            <a:solidFill>
              <a:srgbClr val="767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081798" y="1035073"/>
              <a:ext cx="1360170" cy="1435100"/>
            </a:xfrm>
            <a:custGeom>
              <a:avLst/>
              <a:gdLst/>
              <a:ahLst/>
              <a:cxnLst/>
              <a:rect l="l" t="t" r="r" b="b"/>
              <a:pathLst>
                <a:path w="1360170" h="1435100">
                  <a:moveTo>
                    <a:pt x="8788" y="53316"/>
                  </a:moveTo>
                  <a:lnTo>
                    <a:pt x="2427" y="53316"/>
                  </a:lnTo>
                  <a:lnTo>
                    <a:pt x="2425" y="54586"/>
                  </a:lnTo>
                  <a:lnTo>
                    <a:pt x="8785" y="54586"/>
                  </a:lnTo>
                  <a:lnTo>
                    <a:pt x="8788" y="53316"/>
                  </a:lnTo>
                  <a:close/>
                </a:path>
                <a:path w="1360170" h="1435100">
                  <a:moveTo>
                    <a:pt x="1360061" y="53316"/>
                  </a:moveTo>
                  <a:lnTo>
                    <a:pt x="1353722" y="53316"/>
                  </a:lnTo>
                  <a:lnTo>
                    <a:pt x="1353720" y="54586"/>
                  </a:lnTo>
                  <a:lnTo>
                    <a:pt x="1360059" y="54586"/>
                  </a:lnTo>
                  <a:lnTo>
                    <a:pt x="1360061" y="53316"/>
                  </a:lnTo>
                  <a:close/>
                </a:path>
                <a:path w="1360170" h="1435100">
                  <a:moveTo>
                    <a:pt x="8794" y="49506"/>
                  </a:moveTo>
                  <a:lnTo>
                    <a:pt x="2434" y="49506"/>
                  </a:lnTo>
                  <a:lnTo>
                    <a:pt x="2429" y="52046"/>
                  </a:lnTo>
                  <a:lnTo>
                    <a:pt x="8790" y="52046"/>
                  </a:lnTo>
                  <a:lnTo>
                    <a:pt x="8794" y="49506"/>
                  </a:lnTo>
                  <a:close/>
                </a:path>
                <a:path w="1360170" h="1435100">
                  <a:moveTo>
                    <a:pt x="1360068" y="49506"/>
                  </a:moveTo>
                  <a:lnTo>
                    <a:pt x="1353729" y="49506"/>
                  </a:lnTo>
                  <a:lnTo>
                    <a:pt x="1353724" y="52046"/>
                  </a:lnTo>
                  <a:lnTo>
                    <a:pt x="1360064" y="52046"/>
                  </a:lnTo>
                  <a:lnTo>
                    <a:pt x="1360068" y="49506"/>
                  </a:lnTo>
                  <a:close/>
                </a:path>
                <a:path w="1360170" h="1435100">
                  <a:moveTo>
                    <a:pt x="8806" y="43156"/>
                  </a:moveTo>
                  <a:lnTo>
                    <a:pt x="2445" y="43156"/>
                  </a:lnTo>
                  <a:lnTo>
                    <a:pt x="2436" y="48236"/>
                  </a:lnTo>
                  <a:lnTo>
                    <a:pt x="8797" y="48236"/>
                  </a:lnTo>
                  <a:lnTo>
                    <a:pt x="8806" y="43156"/>
                  </a:lnTo>
                  <a:close/>
                </a:path>
                <a:path w="1360170" h="1435100">
                  <a:moveTo>
                    <a:pt x="1360079" y="43156"/>
                  </a:moveTo>
                  <a:lnTo>
                    <a:pt x="1353740" y="43156"/>
                  </a:lnTo>
                  <a:lnTo>
                    <a:pt x="1353731" y="48236"/>
                  </a:lnTo>
                  <a:lnTo>
                    <a:pt x="1360070" y="48236"/>
                  </a:lnTo>
                  <a:lnTo>
                    <a:pt x="1360079" y="43156"/>
                  </a:lnTo>
                  <a:close/>
                </a:path>
                <a:path w="1360170" h="1435100">
                  <a:moveTo>
                    <a:pt x="8810" y="40616"/>
                  </a:moveTo>
                  <a:lnTo>
                    <a:pt x="2450" y="40616"/>
                  </a:lnTo>
                  <a:lnTo>
                    <a:pt x="2447" y="41886"/>
                  </a:lnTo>
                  <a:lnTo>
                    <a:pt x="8808" y="41886"/>
                  </a:lnTo>
                  <a:lnTo>
                    <a:pt x="8810" y="40616"/>
                  </a:lnTo>
                  <a:close/>
                </a:path>
                <a:path w="1360170" h="1435100">
                  <a:moveTo>
                    <a:pt x="1360084" y="40616"/>
                  </a:moveTo>
                  <a:lnTo>
                    <a:pt x="1353745" y="40616"/>
                  </a:lnTo>
                  <a:lnTo>
                    <a:pt x="1353742" y="41886"/>
                  </a:lnTo>
                  <a:lnTo>
                    <a:pt x="1360082" y="41886"/>
                  </a:lnTo>
                  <a:lnTo>
                    <a:pt x="1360084" y="40616"/>
                  </a:lnTo>
                  <a:close/>
                </a:path>
                <a:path w="1360170" h="1435100">
                  <a:moveTo>
                    <a:pt x="8822" y="34266"/>
                  </a:moveTo>
                  <a:lnTo>
                    <a:pt x="2461" y="34266"/>
                  </a:lnTo>
                  <a:lnTo>
                    <a:pt x="2452" y="39346"/>
                  </a:lnTo>
                  <a:lnTo>
                    <a:pt x="8812" y="39346"/>
                  </a:lnTo>
                  <a:lnTo>
                    <a:pt x="8822" y="34266"/>
                  </a:lnTo>
                  <a:close/>
                </a:path>
                <a:path w="1360170" h="1435100">
                  <a:moveTo>
                    <a:pt x="1360095" y="34266"/>
                  </a:moveTo>
                  <a:lnTo>
                    <a:pt x="1353756" y="34266"/>
                  </a:lnTo>
                  <a:lnTo>
                    <a:pt x="1353747" y="39346"/>
                  </a:lnTo>
                  <a:lnTo>
                    <a:pt x="1360086" y="39346"/>
                  </a:lnTo>
                  <a:lnTo>
                    <a:pt x="1360095" y="34266"/>
                  </a:lnTo>
                  <a:close/>
                </a:path>
                <a:path w="1360170" h="1435100">
                  <a:moveTo>
                    <a:pt x="8828" y="30456"/>
                  </a:moveTo>
                  <a:lnTo>
                    <a:pt x="2468" y="30456"/>
                  </a:lnTo>
                  <a:lnTo>
                    <a:pt x="2463" y="32996"/>
                  </a:lnTo>
                  <a:lnTo>
                    <a:pt x="8824" y="32996"/>
                  </a:lnTo>
                  <a:lnTo>
                    <a:pt x="8828" y="30456"/>
                  </a:lnTo>
                  <a:close/>
                </a:path>
                <a:path w="1360170" h="1435100">
                  <a:moveTo>
                    <a:pt x="1360102" y="30456"/>
                  </a:moveTo>
                  <a:lnTo>
                    <a:pt x="1353763" y="30456"/>
                  </a:lnTo>
                  <a:lnTo>
                    <a:pt x="1353758" y="32996"/>
                  </a:lnTo>
                  <a:lnTo>
                    <a:pt x="1360097" y="32996"/>
                  </a:lnTo>
                  <a:lnTo>
                    <a:pt x="1360102" y="30456"/>
                  </a:lnTo>
                  <a:close/>
                </a:path>
                <a:path w="1360170" h="1435100">
                  <a:moveTo>
                    <a:pt x="8840" y="24106"/>
                  </a:moveTo>
                  <a:lnTo>
                    <a:pt x="2479" y="24106"/>
                  </a:lnTo>
                  <a:lnTo>
                    <a:pt x="2470" y="29186"/>
                  </a:lnTo>
                  <a:lnTo>
                    <a:pt x="8831" y="29186"/>
                  </a:lnTo>
                  <a:lnTo>
                    <a:pt x="8840" y="24106"/>
                  </a:lnTo>
                  <a:close/>
                </a:path>
                <a:path w="1360170" h="1435100">
                  <a:moveTo>
                    <a:pt x="1360113" y="24106"/>
                  </a:moveTo>
                  <a:lnTo>
                    <a:pt x="1353774" y="24106"/>
                  </a:lnTo>
                  <a:lnTo>
                    <a:pt x="1353765" y="29186"/>
                  </a:lnTo>
                  <a:lnTo>
                    <a:pt x="1360104" y="29186"/>
                  </a:lnTo>
                  <a:lnTo>
                    <a:pt x="1360113" y="24106"/>
                  </a:lnTo>
                  <a:close/>
                </a:path>
                <a:path w="1360170" h="1435100">
                  <a:moveTo>
                    <a:pt x="8844" y="21566"/>
                  </a:moveTo>
                  <a:lnTo>
                    <a:pt x="2483" y="21566"/>
                  </a:lnTo>
                  <a:lnTo>
                    <a:pt x="2481" y="22836"/>
                  </a:lnTo>
                  <a:lnTo>
                    <a:pt x="8842" y="22836"/>
                  </a:lnTo>
                  <a:lnTo>
                    <a:pt x="8844" y="21566"/>
                  </a:lnTo>
                  <a:close/>
                </a:path>
                <a:path w="1360170" h="1435100">
                  <a:moveTo>
                    <a:pt x="1360118" y="21566"/>
                  </a:moveTo>
                  <a:lnTo>
                    <a:pt x="1353779" y="21566"/>
                  </a:lnTo>
                  <a:lnTo>
                    <a:pt x="1353777" y="22836"/>
                  </a:lnTo>
                  <a:lnTo>
                    <a:pt x="1360115" y="22836"/>
                  </a:lnTo>
                  <a:lnTo>
                    <a:pt x="1360118" y="21566"/>
                  </a:lnTo>
                  <a:close/>
                </a:path>
                <a:path w="1360170" h="1435100">
                  <a:moveTo>
                    <a:pt x="8856" y="15216"/>
                  </a:moveTo>
                  <a:lnTo>
                    <a:pt x="2495" y="15216"/>
                  </a:lnTo>
                  <a:lnTo>
                    <a:pt x="2486" y="20296"/>
                  </a:lnTo>
                  <a:lnTo>
                    <a:pt x="8847" y="20296"/>
                  </a:lnTo>
                  <a:lnTo>
                    <a:pt x="8856" y="15216"/>
                  </a:lnTo>
                  <a:close/>
                </a:path>
                <a:path w="1360170" h="1435100">
                  <a:moveTo>
                    <a:pt x="1360129" y="15216"/>
                  </a:moveTo>
                  <a:lnTo>
                    <a:pt x="1353790" y="15216"/>
                  </a:lnTo>
                  <a:lnTo>
                    <a:pt x="1353781" y="20296"/>
                  </a:lnTo>
                  <a:lnTo>
                    <a:pt x="1360120" y="20296"/>
                  </a:lnTo>
                  <a:lnTo>
                    <a:pt x="1360129" y="15216"/>
                  </a:lnTo>
                  <a:close/>
                </a:path>
                <a:path w="1360170" h="1435100">
                  <a:moveTo>
                    <a:pt x="8862" y="11406"/>
                  </a:moveTo>
                  <a:lnTo>
                    <a:pt x="2501" y="11406"/>
                  </a:lnTo>
                  <a:lnTo>
                    <a:pt x="2497" y="13946"/>
                  </a:lnTo>
                  <a:lnTo>
                    <a:pt x="8858" y="13946"/>
                  </a:lnTo>
                  <a:lnTo>
                    <a:pt x="8862" y="11406"/>
                  </a:lnTo>
                  <a:close/>
                </a:path>
                <a:path w="1360170" h="1435100">
                  <a:moveTo>
                    <a:pt x="1360136" y="11406"/>
                  </a:moveTo>
                  <a:lnTo>
                    <a:pt x="1353797" y="11406"/>
                  </a:lnTo>
                  <a:lnTo>
                    <a:pt x="1353792" y="13946"/>
                  </a:lnTo>
                  <a:lnTo>
                    <a:pt x="1360131" y="13946"/>
                  </a:lnTo>
                  <a:lnTo>
                    <a:pt x="1360136" y="11406"/>
                  </a:lnTo>
                  <a:close/>
                </a:path>
                <a:path w="1360170" h="1435100">
                  <a:moveTo>
                    <a:pt x="3792" y="10136"/>
                  </a:moveTo>
                  <a:lnTo>
                    <a:pt x="2522" y="10136"/>
                  </a:lnTo>
                  <a:lnTo>
                    <a:pt x="2522" y="11406"/>
                  </a:lnTo>
                  <a:lnTo>
                    <a:pt x="3792" y="11406"/>
                  </a:lnTo>
                  <a:lnTo>
                    <a:pt x="3792" y="10136"/>
                  </a:lnTo>
                  <a:close/>
                </a:path>
                <a:path w="1360170" h="1435100">
                  <a:moveTo>
                    <a:pt x="1358882" y="10136"/>
                  </a:moveTo>
                  <a:lnTo>
                    <a:pt x="1357612" y="10136"/>
                  </a:lnTo>
                  <a:lnTo>
                    <a:pt x="1357612" y="11406"/>
                  </a:lnTo>
                  <a:lnTo>
                    <a:pt x="1358882" y="11406"/>
                  </a:lnTo>
                  <a:lnTo>
                    <a:pt x="1358882" y="10136"/>
                  </a:lnTo>
                  <a:close/>
                </a:path>
                <a:path w="1360170" h="1435100">
                  <a:moveTo>
                    <a:pt x="6332" y="7596"/>
                  </a:moveTo>
                  <a:lnTo>
                    <a:pt x="5062" y="7596"/>
                  </a:lnTo>
                  <a:lnTo>
                    <a:pt x="5062" y="10136"/>
                  </a:lnTo>
                  <a:lnTo>
                    <a:pt x="8865" y="10136"/>
                  </a:lnTo>
                  <a:lnTo>
                    <a:pt x="8867" y="8866"/>
                  </a:lnTo>
                  <a:lnTo>
                    <a:pt x="6332" y="8866"/>
                  </a:lnTo>
                  <a:lnTo>
                    <a:pt x="6332" y="7596"/>
                  </a:lnTo>
                  <a:close/>
                </a:path>
                <a:path w="1360170" h="1435100">
                  <a:moveTo>
                    <a:pt x="1356342" y="7596"/>
                  </a:moveTo>
                  <a:lnTo>
                    <a:pt x="1355072" y="7596"/>
                  </a:lnTo>
                  <a:lnTo>
                    <a:pt x="1355072" y="8866"/>
                  </a:lnTo>
                  <a:lnTo>
                    <a:pt x="1353802" y="8866"/>
                  </a:lnTo>
                  <a:lnTo>
                    <a:pt x="1353799" y="10136"/>
                  </a:lnTo>
                  <a:lnTo>
                    <a:pt x="1356342" y="10136"/>
                  </a:lnTo>
                  <a:lnTo>
                    <a:pt x="1356342" y="7596"/>
                  </a:lnTo>
                  <a:close/>
                </a:path>
                <a:path w="1360170" h="1435100">
                  <a:moveTo>
                    <a:pt x="1353802" y="5056"/>
                  </a:moveTo>
                  <a:lnTo>
                    <a:pt x="7602" y="5056"/>
                  </a:lnTo>
                  <a:lnTo>
                    <a:pt x="7602" y="7596"/>
                  </a:lnTo>
                  <a:lnTo>
                    <a:pt x="8869" y="7596"/>
                  </a:lnTo>
                  <a:lnTo>
                    <a:pt x="8872" y="6326"/>
                  </a:lnTo>
                  <a:lnTo>
                    <a:pt x="1353802" y="6326"/>
                  </a:lnTo>
                  <a:lnTo>
                    <a:pt x="1353802" y="5056"/>
                  </a:lnTo>
                  <a:close/>
                </a:path>
                <a:path w="1360170" h="1435100">
                  <a:moveTo>
                    <a:pt x="1353802" y="6326"/>
                  </a:moveTo>
                  <a:lnTo>
                    <a:pt x="8872" y="6326"/>
                  </a:lnTo>
                  <a:lnTo>
                    <a:pt x="681337" y="7596"/>
                  </a:lnTo>
                  <a:lnTo>
                    <a:pt x="1353802" y="7596"/>
                  </a:lnTo>
                  <a:lnTo>
                    <a:pt x="1353802" y="6326"/>
                  </a:lnTo>
                  <a:close/>
                </a:path>
                <a:path w="1360170" h="1435100">
                  <a:moveTo>
                    <a:pt x="10142" y="3786"/>
                  </a:moveTo>
                  <a:lnTo>
                    <a:pt x="8872" y="3786"/>
                  </a:lnTo>
                  <a:lnTo>
                    <a:pt x="8872" y="5056"/>
                  </a:lnTo>
                  <a:lnTo>
                    <a:pt x="10142" y="5056"/>
                  </a:lnTo>
                  <a:lnTo>
                    <a:pt x="10142" y="3786"/>
                  </a:lnTo>
                  <a:close/>
                </a:path>
                <a:path w="1360170" h="1435100">
                  <a:moveTo>
                    <a:pt x="1352532" y="3786"/>
                  </a:moveTo>
                  <a:lnTo>
                    <a:pt x="1351262" y="3786"/>
                  </a:lnTo>
                  <a:lnTo>
                    <a:pt x="1351262" y="5056"/>
                  </a:lnTo>
                  <a:lnTo>
                    <a:pt x="1352532" y="5056"/>
                  </a:lnTo>
                  <a:lnTo>
                    <a:pt x="1352532" y="3786"/>
                  </a:lnTo>
                  <a:close/>
                </a:path>
                <a:path w="1360170" h="1435100">
                  <a:moveTo>
                    <a:pt x="13952" y="1246"/>
                  </a:moveTo>
                  <a:lnTo>
                    <a:pt x="11412" y="1246"/>
                  </a:lnTo>
                  <a:lnTo>
                    <a:pt x="11412" y="3786"/>
                  </a:lnTo>
                  <a:lnTo>
                    <a:pt x="1348722" y="3786"/>
                  </a:lnTo>
                  <a:lnTo>
                    <a:pt x="1348722" y="2516"/>
                  </a:lnTo>
                  <a:lnTo>
                    <a:pt x="13952" y="2516"/>
                  </a:lnTo>
                  <a:lnTo>
                    <a:pt x="13952" y="1246"/>
                  </a:lnTo>
                  <a:close/>
                </a:path>
                <a:path w="1360170" h="1435100">
                  <a:moveTo>
                    <a:pt x="1347452" y="2492"/>
                  </a:moveTo>
                  <a:lnTo>
                    <a:pt x="1348722" y="2516"/>
                  </a:lnTo>
                  <a:lnTo>
                    <a:pt x="1347452" y="2492"/>
                  </a:lnTo>
                  <a:close/>
                </a:path>
                <a:path w="1360170" h="1435100">
                  <a:moveTo>
                    <a:pt x="15222" y="0"/>
                  </a:moveTo>
                  <a:lnTo>
                    <a:pt x="15222" y="1246"/>
                  </a:lnTo>
                  <a:lnTo>
                    <a:pt x="681337" y="1246"/>
                  </a:lnTo>
                  <a:lnTo>
                    <a:pt x="15222" y="0"/>
                  </a:lnTo>
                  <a:close/>
                </a:path>
                <a:path w="1360170" h="1435100">
                  <a:moveTo>
                    <a:pt x="8608" y="153773"/>
                  </a:moveTo>
                  <a:lnTo>
                    <a:pt x="2249" y="153773"/>
                  </a:lnTo>
                  <a:lnTo>
                    <a:pt x="2231" y="163806"/>
                  </a:lnTo>
                  <a:lnTo>
                    <a:pt x="8590" y="163806"/>
                  </a:lnTo>
                  <a:lnTo>
                    <a:pt x="8608" y="153773"/>
                  </a:lnTo>
                  <a:close/>
                </a:path>
                <a:path w="1360170" h="1435100">
                  <a:moveTo>
                    <a:pt x="1359883" y="153773"/>
                  </a:moveTo>
                  <a:lnTo>
                    <a:pt x="1353542" y="153773"/>
                  </a:lnTo>
                  <a:lnTo>
                    <a:pt x="1353524" y="163806"/>
                  </a:lnTo>
                  <a:lnTo>
                    <a:pt x="1359866" y="163806"/>
                  </a:lnTo>
                  <a:lnTo>
                    <a:pt x="1359883" y="153773"/>
                  </a:lnTo>
                  <a:close/>
                </a:path>
                <a:path w="1360170" h="1435100">
                  <a:moveTo>
                    <a:pt x="8615" y="149963"/>
                  </a:moveTo>
                  <a:lnTo>
                    <a:pt x="2256" y="149963"/>
                  </a:lnTo>
                  <a:lnTo>
                    <a:pt x="2249" y="153646"/>
                  </a:lnTo>
                  <a:lnTo>
                    <a:pt x="8608" y="153646"/>
                  </a:lnTo>
                  <a:lnTo>
                    <a:pt x="8615" y="149963"/>
                  </a:lnTo>
                  <a:close/>
                </a:path>
                <a:path w="1360170" h="1435100">
                  <a:moveTo>
                    <a:pt x="1359890" y="149963"/>
                  </a:moveTo>
                  <a:lnTo>
                    <a:pt x="1353549" y="149963"/>
                  </a:lnTo>
                  <a:lnTo>
                    <a:pt x="1353543" y="153646"/>
                  </a:lnTo>
                  <a:lnTo>
                    <a:pt x="1359884" y="153646"/>
                  </a:lnTo>
                  <a:lnTo>
                    <a:pt x="1359890" y="149963"/>
                  </a:lnTo>
                  <a:close/>
                </a:path>
                <a:path w="1360170" h="1435100">
                  <a:moveTo>
                    <a:pt x="8631" y="141073"/>
                  </a:moveTo>
                  <a:lnTo>
                    <a:pt x="2272" y="141073"/>
                  </a:lnTo>
                  <a:lnTo>
                    <a:pt x="2256" y="149836"/>
                  </a:lnTo>
                  <a:lnTo>
                    <a:pt x="8615" y="149836"/>
                  </a:lnTo>
                  <a:lnTo>
                    <a:pt x="8631" y="141073"/>
                  </a:lnTo>
                  <a:close/>
                </a:path>
                <a:path w="1360170" h="1435100">
                  <a:moveTo>
                    <a:pt x="1359906" y="141073"/>
                  </a:moveTo>
                  <a:lnTo>
                    <a:pt x="1353565" y="141073"/>
                  </a:lnTo>
                  <a:lnTo>
                    <a:pt x="1353549" y="149836"/>
                  </a:lnTo>
                  <a:lnTo>
                    <a:pt x="1359890" y="149836"/>
                  </a:lnTo>
                  <a:lnTo>
                    <a:pt x="1359906" y="141073"/>
                  </a:lnTo>
                  <a:close/>
                </a:path>
                <a:path w="1360170" h="1435100">
                  <a:moveTo>
                    <a:pt x="8637" y="137263"/>
                  </a:moveTo>
                  <a:lnTo>
                    <a:pt x="2278" y="137263"/>
                  </a:lnTo>
                  <a:lnTo>
                    <a:pt x="2272" y="140946"/>
                  </a:lnTo>
                  <a:lnTo>
                    <a:pt x="8631" y="140946"/>
                  </a:lnTo>
                  <a:lnTo>
                    <a:pt x="8637" y="137263"/>
                  </a:lnTo>
                  <a:close/>
                </a:path>
                <a:path w="1360170" h="1435100">
                  <a:moveTo>
                    <a:pt x="1359913" y="137263"/>
                  </a:moveTo>
                  <a:lnTo>
                    <a:pt x="1353572" y="137263"/>
                  </a:lnTo>
                  <a:lnTo>
                    <a:pt x="1353565" y="140946"/>
                  </a:lnTo>
                  <a:lnTo>
                    <a:pt x="1359906" y="140946"/>
                  </a:lnTo>
                  <a:lnTo>
                    <a:pt x="1359913" y="137263"/>
                  </a:lnTo>
                  <a:close/>
                </a:path>
                <a:path w="1360170" h="1435100">
                  <a:moveTo>
                    <a:pt x="8653" y="128373"/>
                  </a:moveTo>
                  <a:lnTo>
                    <a:pt x="2294" y="128373"/>
                  </a:lnTo>
                  <a:lnTo>
                    <a:pt x="2279" y="137136"/>
                  </a:lnTo>
                  <a:lnTo>
                    <a:pt x="8638" y="137136"/>
                  </a:lnTo>
                  <a:lnTo>
                    <a:pt x="8653" y="128373"/>
                  </a:lnTo>
                  <a:close/>
                </a:path>
                <a:path w="1360170" h="1435100">
                  <a:moveTo>
                    <a:pt x="1359928" y="128373"/>
                  </a:moveTo>
                  <a:lnTo>
                    <a:pt x="1353588" y="128373"/>
                  </a:lnTo>
                  <a:lnTo>
                    <a:pt x="1353572" y="137136"/>
                  </a:lnTo>
                  <a:lnTo>
                    <a:pt x="1359913" y="137136"/>
                  </a:lnTo>
                  <a:lnTo>
                    <a:pt x="1359928" y="128373"/>
                  </a:lnTo>
                  <a:close/>
                </a:path>
                <a:path w="1360170" h="1435100">
                  <a:moveTo>
                    <a:pt x="8660" y="124563"/>
                  </a:moveTo>
                  <a:lnTo>
                    <a:pt x="2301" y="124563"/>
                  </a:lnTo>
                  <a:lnTo>
                    <a:pt x="2294" y="128246"/>
                  </a:lnTo>
                  <a:lnTo>
                    <a:pt x="8654" y="128246"/>
                  </a:lnTo>
                  <a:lnTo>
                    <a:pt x="8660" y="124563"/>
                  </a:lnTo>
                  <a:close/>
                </a:path>
                <a:path w="1360170" h="1435100">
                  <a:moveTo>
                    <a:pt x="1359935" y="124563"/>
                  </a:moveTo>
                  <a:lnTo>
                    <a:pt x="1353595" y="124563"/>
                  </a:lnTo>
                  <a:lnTo>
                    <a:pt x="1353588" y="128246"/>
                  </a:lnTo>
                  <a:lnTo>
                    <a:pt x="1359929" y="128246"/>
                  </a:lnTo>
                  <a:lnTo>
                    <a:pt x="1359935" y="124563"/>
                  </a:lnTo>
                  <a:close/>
                </a:path>
                <a:path w="1360170" h="1435100">
                  <a:moveTo>
                    <a:pt x="8676" y="115673"/>
                  </a:moveTo>
                  <a:lnTo>
                    <a:pt x="2317" y="115673"/>
                  </a:lnTo>
                  <a:lnTo>
                    <a:pt x="2301" y="124436"/>
                  </a:lnTo>
                  <a:lnTo>
                    <a:pt x="8660" y="124436"/>
                  </a:lnTo>
                  <a:lnTo>
                    <a:pt x="8676" y="115673"/>
                  </a:lnTo>
                  <a:close/>
                </a:path>
                <a:path w="1360170" h="1435100">
                  <a:moveTo>
                    <a:pt x="1359951" y="115673"/>
                  </a:moveTo>
                  <a:lnTo>
                    <a:pt x="1353610" y="115673"/>
                  </a:lnTo>
                  <a:lnTo>
                    <a:pt x="1353595" y="124436"/>
                  </a:lnTo>
                  <a:lnTo>
                    <a:pt x="1359935" y="124436"/>
                  </a:lnTo>
                  <a:lnTo>
                    <a:pt x="1359951" y="115673"/>
                  </a:lnTo>
                  <a:close/>
                </a:path>
                <a:path w="1360170" h="1435100">
                  <a:moveTo>
                    <a:pt x="8683" y="111863"/>
                  </a:moveTo>
                  <a:lnTo>
                    <a:pt x="2323" y="111863"/>
                  </a:lnTo>
                  <a:lnTo>
                    <a:pt x="2317" y="115546"/>
                  </a:lnTo>
                  <a:lnTo>
                    <a:pt x="8676" y="115546"/>
                  </a:lnTo>
                  <a:lnTo>
                    <a:pt x="8683" y="111863"/>
                  </a:lnTo>
                  <a:close/>
                </a:path>
                <a:path w="1360170" h="1435100">
                  <a:moveTo>
                    <a:pt x="1359958" y="111863"/>
                  </a:moveTo>
                  <a:lnTo>
                    <a:pt x="1353617" y="111863"/>
                  </a:lnTo>
                  <a:lnTo>
                    <a:pt x="1353611" y="115546"/>
                  </a:lnTo>
                  <a:lnTo>
                    <a:pt x="1359951" y="115546"/>
                  </a:lnTo>
                  <a:lnTo>
                    <a:pt x="1359958" y="111863"/>
                  </a:lnTo>
                  <a:close/>
                </a:path>
                <a:path w="1360170" h="1435100">
                  <a:moveTo>
                    <a:pt x="8699" y="102973"/>
                  </a:moveTo>
                  <a:lnTo>
                    <a:pt x="2339" y="102973"/>
                  </a:lnTo>
                  <a:lnTo>
                    <a:pt x="2324" y="111736"/>
                  </a:lnTo>
                  <a:lnTo>
                    <a:pt x="8683" y="111736"/>
                  </a:lnTo>
                  <a:lnTo>
                    <a:pt x="8699" y="102973"/>
                  </a:lnTo>
                  <a:close/>
                </a:path>
                <a:path w="1360170" h="1435100">
                  <a:moveTo>
                    <a:pt x="1359973" y="102973"/>
                  </a:moveTo>
                  <a:lnTo>
                    <a:pt x="1353633" y="102973"/>
                  </a:lnTo>
                  <a:lnTo>
                    <a:pt x="1353617" y="111736"/>
                  </a:lnTo>
                  <a:lnTo>
                    <a:pt x="1359958" y="111736"/>
                  </a:lnTo>
                  <a:lnTo>
                    <a:pt x="1359973" y="102973"/>
                  </a:lnTo>
                  <a:close/>
                </a:path>
                <a:path w="1360170" h="1435100">
                  <a:moveTo>
                    <a:pt x="8706" y="99163"/>
                  </a:moveTo>
                  <a:lnTo>
                    <a:pt x="2346" y="99163"/>
                  </a:lnTo>
                  <a:lnTo>
                    <a:pt x="2339" y="102846"/>
                  </a:lnTo>
                  <a:lnTo>
                    <a:pt x="8699" y="102846"/>
                  </a:lnTo>
                  <a:lnTo>
                    <a:pt x="8706" y="99163"/>
                  </a:lnTo>
                  <a:close/>
                </a:path>
                <a:path w="1360170" h="1435100">
                  <a:moveTo>
                    <a:pt x="1359980" y="99163"/>
                  </a:moveTo>
                  <a:lnTo>
                    <a:pt x="1353640" y="99163"/>
                  </a:lnTo>
                  <a:lnTo>
                    <a:pt x="1353633" y="102846"/>
                  </a:lnTo>
                  <a:lnTo>
                    <a:pt x="1359974" y="102846"/>
                  </a:lnTo>
                  <a:lnTo>
                    <a:pt x="1359980" y="99163"/>
                  </a:lnTo>
                  <a:close/>
                </a:path>
                <a:path w="1360170" h="1435100">
                  <a:moveTo>
                    <a:pt x="8721" y="90273"/>
                  </a:moveTo>
                  <a:lnTo>
                    <a:pt x="2362" y="90273"/>
                  </a:lnTo>
                  <a:lnTo>
                    <a:pt x="2346" y="99036"/>
                  </a:lnTo>
                  <a:lnTo>
                    <a:pt x="8706" y="99036"/>
                  </a:lnTo>
                  <a:lnTo>
                    <a:pt x="8721" y="90273"/>
                  </a:lnTo>
                  <a:close/>
                </a:path>
                <a:path w="1360170" h="1435100">
                  <a:moveTo>
                    <a:pt x="1359996" y="90273"/>
                  </a:moveTo>
                  <a:lnTo>
                    <a:pt x="1353656" y="90273"/>
                  </a:lnTo>
                  <a:lnTo>
                    <a:pt x="1353640" y="99036"/>
                  </a:lnTo>
                  <a:lnTo>
                    <a:pt x="1359980" y="99036"/>
                  </a:lnTo>
                  <a:lnTo>
                    <a:pt x="1359996" y="90273"/>
                  </a:lnTo>
                  <a:close/>
                </a:path>
                <a:path w="1360170" h="1435100">
                  <a:moveTo>
                    <a:pt x="8728" y="86463"/>
                  </a:moveTo>
                  <a:lnTo>
                    <a:pt x="2368" y="86463"/>
                  </a:lnTo>
                  <a:lnTo>
                    <a:pt x="2362" y="90146"/>
                  </a:lnTo>
                  <a:lnTo>
                    <a:pt x="8722" y="90146"/>
                  </a:lnTo>
                  <a:lnTo>
                    <a:pt x="8728" y="86463"/>
                  </a:lnTo>
                  <a:close/>
                </a:path>
                <a:path w="1360170" h="1435100">
                  <a:moveTo>
                    <a:pt x="1360003" y="86463"/>
                  </a:moveTo>
                  <a:lnTo>
                    <a:pt x="1353663" y="86463"/>
                  </a:lnTo>
                  <a:lnTo>
                    <a:pt x="1353656" y="90146"/>
                  </a:lnTo>
                  <a:lnTo>
                    <a:pt x="1359996" y="90146"/>
                  </a:lnTo>
                  <a:lnTo>
                    <a:pt x="1360003" y="86463"/>
                  </a:lnTo>
                  <a:close/>
                </a:path>
                <a:path w="1360170" h="1435100">
                  <a:moveTo>
                    <a:pt x="8740" y="80113"/>
                  </a:moveTo>
                  <a:lnTo>
                    <a:pt x="2380" y="80113"/>
                  </a:lnTo>
                  <a:lnTo>
                    <a:pt x="2369" y="86336"/>
                  </a:lnTo>
                  <a:lnTo>
                    <a:pt x="8728" y="86336"/>
                  </a:lnTo>
                  <a:lnTo>
                    <a:pt x="8740" y="80113"/>
                  </a:lnTo>
                  <a:close/>
                </a:path>
                <a:path w="1360170" h="1435100">
                  <a:moveTo>
                    <a:pt x="1360014" y="80113"/>
                  </a:moveTo>
                  <a:lnTo>
                    <a:pt x="1353674" y="80113"/>
                  </a:lnTo>
                  <a:lnTo>
                    <a:pt x="1353663" y="86336"/>
                  </a:lnTo>
                  <a:lnTo>
                    <a:pt x="1360003" y="86336"/>
                  </a:lnTo>
                  <a:lnTo>
                    <a:pt x="1360014" y="80113"/>
                  </a:lnTo>
                  <a:close/>
                </a:path>
                <a:path w="1360170" h="1435100">
                  <a:moveTo>
                    <a:pt x="8751" y="73763"/>
                  </a:moveTo>
                  <a:lnTo>
                    <a:pt x="2391" y="73763"/>
                  </a:lnTo>
                  <a:lnTo>
                    <a:pt x="2380" y="79986"/>
                  </a:lnTo>
                  <a:lnTo>
                    <a:pt x="8740" y="79986"/>
                  </a:lnTo>
                  <a:lnTo>
                    <a:pt x="8751" y="73763"/>
                  </a:lnTo>
                  <a:close/>
                </a:path>
                <a:path w="1360170" h="1435100">
                  <a:moveTo>
                    <a:pt x="1360025" y="73763"/>
                  </a:moveTo>
                  <a:lnTo>
                    <a:pt x="1353685" y="73763"/>
                  </a:lnTo>
                  <a:lnTo>
                    <a:pt x="1353674" y="79986"/>
                  </a:lnTo>
                  <a:lnTo>
                    <a:pt x="1360014" y="79986"/>
                  </a:lnTo>
                  <a:lnTo>
                    <a:pt x="1360025" y="73763"/>
                  </a:lnTo>
                  <a:close/>
                </a:path>
                <a:path w="1360170" h="1435100">
                  <a:moveTo>
                    <a:pt x="8756" y="71223"/>
                  </a:moveTo>
                  <a:lnTo>
                    <a:pt x="2395" y="71223"/>
                  </a:lnTo>
                  <a:lnTo>
                    <a:pt x="2391" y="73636"/>
                  </a:lnTo>
                  <a:lnTo>
                    <a:pt x="8751" y="73636"/>
                  </a:lnTo>
                  <a:lnTo>
                    <a:pt x="8756" y="71223"/>
                  </a:lnTo>
                  <a:close/>
                </a:path>
                <a:path w="1360170" h="1435100">
                  <a:moveTo>
                    <a:pt x="1360030" y="71223"/>
                  </a:moveTo>
                  <a:lnTo>
                    <a:pt x="1353690" y="71223"/>
                  </a:lnTo>
                  <a:lnTo>
                    <a:pt x="1353686" y="73636"/>
                  </a:lnTo>
                  <a:lnTo>
                    <a:pt x="1360025" y="73636"/>
                  </a:lnTo>
                  <a:lnTo>
                    <a:pt x="1360030" y="71223"/>
                  </a:lnTo>
                  <a:close/>
                </a:path>
                <a:path w="1360170" h="1435100">
                  <a:moveTo>
                    <a:pt x="8767" y="64873"/>
                  </a:moveTo>
                  <a:lnTo>
                    <a:pt x="2407" y="64873"/>
                  </a:lnTo>
                  <a:lnTo>
                    <a:pt x="2396" y="71096"/>
                  </a:lnTo>
                  <a:lnTo>
                    <a:pt x="8756" y="71096"/>
                  </a:lnTo>
                  <a:lnTo>
                    <a:pt x="8767" y="64873"/>
                  </a:lnTo>
                  <a:close/>
                </a:path>
                <a:path w="1360170" h="1435100">
                  <a:moveTo>
                    <a:pt x="1360041" y="64873"/>
                  </a:moveTo>
                  <a:lnTo>
                    <a:pt x="1353701" y="64873"/>
                  </a:lnTo>
                  <a:lnTo>
                    <a:pt x="1353690" y="71096"/>
                  </a:lnTo>
                  <a:lnTo>
                    <a:pt x="1360030" y="71096"/>
                  </a:lnTo>
                  <a:lnTo>
                    <a:pt x="1360041" y="64873"/>
                  </a:lnTo>
                  <a:close/>
                </a:path>
                <a:path w="1360170" h="1435100">
                  <a:moveTo>
                    <a:pt x="8774" y="61063"/>
                  </a:moveTo>
                  <a:lnTo>
                    <a:pt x="2413" y="61063"/>
                  </a:lnTo>
                  <a:lnTo>
                    <a:pt x="2407" y="64746"/>
                  </a:lnTo>
                  <a:lnTo>
                    <a:pt x="8767" y="64746"/>
                  </a:lnTo>
                  <a:lnTo>
                    <a:pt x="8774" y="61063"/>
                  </a:lnTo>
                  <a:close/>
                </a:path>
                <a:path w="1360170" h="1435100">
                  <a:moveTo>
                    <a:pt x="1360048" y="61063"/>
                  </a:moveTo>
                  <a:lnTo>
                    <a:pt x="1353708" y="61063"/>
                  </a:lnTo>
                  <a:lnTo>
                    <a:pt x="1353702" y="64746"/>
                  </a:lnTo>
                  <a:lnTo>
                    <a:pt x="1360041" y="64746"/>
                  </a:lnTo>
                  <a:lnTo>
                    <a:pt x="1360048" y="61063"/>
                  </a:lnTo>
                  <a:close/>
                </a:path>
                <a:path w="1360170" h="1435100">
                  <a:moveTo>
                    <a:pt x="8778" y="58523"/>
                  </a:moveTo>
                  <a:lnTo>
                    <a:pt x="2418" y="58523"/>
                  </a:lnTo>
                  <a:lnTo>
                    <a:pt x="2414" y="60936"/>
                  </a:lnTo>
                  <a:lnTo>
                    <a:pt x="8774" y="60936"/>
                  </a:lnTo>
                  <a:lnTo>
                    <a:pt x="8778" y="58523"/>
                  </a:lnTo>
                  <a:close/>
                </a:path>
                <a:path w="1360170" h="1435100">
                  <a:moveTo>
                    <a:pt x="1360052" y="58523"/>
                  </a:moveTo>
                  <a:lnTo>
                    <a:pt x="1353713" y="58523"/>
                  </a:lnTo>
                  <a:lnTo>
                    <a:pt x="1353708" y="60936"/>
                  </a:lnTo>
                  <a:lnTo>
                    <a:pt x="1360048" y="60936"/>
                  </a:lnTo>
                  <a:lnTo>
                    <a:pt x="1360052" y="58523"/>
                  </a:lnTo>
                  <a:close/>
                </a:path>
                <a:path w="1360170" h="1435100">
                  <a:moveTo>
                    <a:pt x="8783" y="55983"/>
                  </a:moveTo>
                  <a:lnTo>
                    <a:pt x="2422" y="55983"/>
                  </a:lnTo>
                  <a:lnTo>
                    <a:pt x="2418" y="58396"/>
                  </a:lnTo>
                  <a:lnTo>
                    <a:pt x="8778" y="58396"/>
                  </a:lnTo>
                  <a:lnTo>
                    <a:pt x="8783" y="55983"/>
                  </a:lnTo>
                  <a:close/>
                </a:path>
                <a:path w="1360170" h="1435100">
                  <a:moveTo>
                    <a:pt x="1360057" y="55983"/>
                  </a:moveTo>
                  <a:lnTo>
                    <a:pt x="1353717" y="55983"/>
                  </a:lnTo>
                  <a:lnTo>
                    <a:pt x="1353713" y="58396"/>
                  </a:lnTo>
                  <a:lnTo>
                    <a:pt x="1360052" y="58396"/>
                  </a:lnTo>
                  <a:lnTo>
                    <a:pt x="1360057" y="55983"/>
                  </a:lnTo>
                  <a:close/>
                </a:path>
                <a:path w="1360170" h="1435100">
                  <a:moveTo>
                    <a:pt x="8590" y="163806"/>
                  </a:moveTo>
                  <a:lnTo>
                    <a:pt x="2231" y="163806"/>
                  </a:lnTo>
                  <a:lnTo>
                    <a:pt x="2220" y="170156"/>
                  </a:lnTo>
                  <a:lnTo>
                    <a:pt x="8579" y="170156"/>
                  </a:lnTo>
                  <a:lnTo>
                    <a:pt x="8590" y="163806"/>
                  </a:lnTo>
                  <a:close/>
                </a:path>
                <a:path w="1360170" h="1435100">
                  <a:moveTo>
                    <a:pt x="1359866" y="163806"/>
                  </a:moveTo>
                  <a:lnTo>
                    <a:pt x="1353524" y="163806"/>
                  </a:lnTo>
                  <a:lnTo>
                    <a:pt x="1353513" y="170156"/>
                  </a:lnTo>
                  <a:lnTo>
                    <a:pt x="1359854" y="170156"/>
                  </a:lnTo>
                  <a:lnTo>
                    <a:pt x="1359866" y="163806"/>
                  </a:lnTo>
                  <a:close/>
                </a:path>
                <a:path w="1360170" h="1435100">
                  <a:moveTo>
                    <a:pt x="8579" y="170156"/>
                  </a:moveTo>
                  <a:lnTo>
                    <a:pt x="2220" y="170156"/>
                  </a:lnTo>
                  <a:lnTo>
                    <a:pt x="2209" y="176506"/>
                  </a:lnTo>
                  <a:lnTo>
                    <a:pt x="8567" y="176506"/>
                  </a:lnTo>
                  <a:lnTo>
                    <a:pt x="8579" y="170156"/>
                  </a:lnTo>
                  <a:close/>
                </a:path>
                <a:path w="1360170" h="1435100">
                  <a:moveTo>
                    <a:pt x="1359854" y="170156"/>
                  </a:moveTo>
                  <a:lnTo>
                    <a:pt x="1353513" y="170156"/>
                  </a:lnTo>
                  <a:lnTo>
                    <a:pt x="1353502" y="176506"/>
                  </a:lnTo>
                  <a:lnTo>
                    <a:pt x="1359843" y="176506"/>
                  </a:lnTo>
                  <a:lnTo>
                    <a:pt x="1359854" y="170156"/>
                  </a:lnTo>
                  <a:close/>
                </a:path>
                <a:path w="1360170" h="1435100">
                  <a:moveTo>
                    <a:pt x="8567" y="176506"/>
                  </a:moveTo>
                  <a:lnTo>
                    <a:pt x="2209" y="176506"/>
                  </a:lnTo>
                  <a:lnTo>
                    <a:pt x="2198" y="182856"/>
                  </a:lnTo>
                  <a:lnTo>
                    <a:pt x="8556" y="182856"/>
                  </a:lnTo>
                  <a:lnTo>
                    <a:pt x="8567" y="176506"/>
                  </a:lnTo>
                  <a:close/>
                </a:path>
                <a:path w="1360170" h="1435100">
                  <a:moveTo>
                    <a:pt x="1359843" y="176506"/>
                  </a:moveTo>
                  <a:lnTo>
                    <a:pt x="1353502" y="176506"/>
                  </a:lnTo>
                  <a:lnTo>
                    <a:pt x="1353490" y="182856"/>
                  </a:lnTo>
                  <a:lnTo>
                    <a:pt x="1359832" y="182856"/>
                  </a:lnTo>
                  <a:lnTo>
                    <a:pt x="1359843" y="176506"/>
                  </a:lnTo>
                  <a:close/>
                </a:path>
                <a:path w="1360170" h="1435100">
                  <a:moveTo>
                    <a:pt x="8556" y="182856"/>
                  </a:moveTo>
                  <a:lnTo>
                    <a:pt x="2198" y="182856"/>
                  </a:lnTo>
                  <a:lnTo>
                    <a:pt x="2130" y="220956"/>
                  </a:lnTo>
                  <a:lnTo>
                    <a:pt x="8488" y="220956"/>
                  </a:lnTo>
                  <a:lnTo>
                    <a:pt x="8556" y="182856"/>
                  </a:lnTo>
                  <a:close/>
                </a:path>
                <a:path w="1360170" h="1435100">
                  <a:moveTo>
                    <a:pt x="1359832" y="182856"/>
                  </a:moveTo>
                  <a:lnTo>
                    <a:pt x="1353490" y="182856"/>
                  </a:lnTo>
                  <a:lnTo>
                    <a:pt x="1353422" y="220956"/>
                  </a:lnTo>
                  <a:lnTo>
                    <a:pt x="1359764" y="220956"/>
                  </a:lnTo>
                  <a:lnTo>
                    <a:pt x="1359832" y="182856"/>
                  </a:lnTo>
                  <a:close/>
                </a:path>
                <a:path w="1360170" h="1435100">
                  <a:moveTo>
                    <a:pt x="8488" y="220956"/>
                  </a:moveTo>
                  <a:lnTo>
                    <a:pt x="2130" y="220956"/>
                  </a:lnTo>
                  <a:lnTo>
                    <a:pt x="2119" y="227306"/>
                  </a:lnTo>
                  <a:lnTo>
                    <a:pt x="8477" y="227306"/>
                  </a:lnTo>
                  <a:lnTo>
                    <a:pt x="8488" y="220956"/>
                  </a:lnTo>
                  <a:close/>
                </a:path>
                <a:path w="1360170" h="1435100">
                  <a:moveTo>
                    <a:pt x="1359764" y="220956"/>
                  </a:moveTo>
                  <a:lnTo>
                    <a:pt x="1353422" y="220956"/>
                  </a:lnTo>
                  <a:lnTo>
                    <a:pt x="1353411" y="227306"/>
                  </a:lnTo>
                  <a:lnTo>
                    <a:pt x="1359753" y="227306"/>
                  </a:lnTo>
                  <a:lnTo>
                    <a:pt x="1359764" y="220956"/>
                  </a:lnTo>
                  <a:close/>
                </a:path>
                <a:path w="1360170" h="1435100">
                  <a:moveTo>
                    <a:pt x="8477" y="227306"/>
                  </a:moveTo>
                  <a:lnTo>
                    <a:pt x="2119" y="227306"/>
                  </a:lnTo>
                  <a:lnTo>
                    <a:pt x="2108" y="233656"/>
                  </a:lnTo>
                  <a:lnTo>
                    <a:pt x="8465" y="233656"/>
                  </a:lnTo>
                  <a:lnTo>
                    <a:pt x="8477" y="227306"/>
                  </a:lnTo>
                  <a:close/>
                </a:path>
                <a:path w="1360170" h="1435100">
                  <a:moveTo>
                    <a:pt x="1359753" y="227306"/>
                  </a:moveTo>
                  <a:lnTo>
                    <a:pt x="1353411" y="227306"/>
                  </a:lnTo>
                  <a:lnTo>
                    <a:pt x="1353399" y="233656"/>
                  </a:lnTo>
                  <a:lnTo>
                    <a:pt x="1359742" y="233656"/>
                  </a:lnTo>
                  <a:lnTo>
                    <a:pt x="1359753" y="227306"/>
                  </a:lnTo>
                  <a:close/>
                </a:path>
                <a:path w="1360170" h="1435100">
                  <a:moveTo>
                    <a:pt x="8465" y="233656"/>
                  </a:moveTo>
                  <a:lnTo>
                    <a:pt x="2108" y="233656"/>
                  </a:lnTo>
                  <a:lnTo>
                    <a:pt x="2085" y="246356"/>
                  </a:lnTo>
                  <a:lnTo>
                    <a:pt x="8442" y="246356"/>
                  </a:lnTo>
                  <a:lnTo>
                    <a:pt x="8465" y="233656"/>
                  </a:lnTo>
                  <a:close/>
                </a:path>
                <a:path w="1360170" h="1435100">
                  <a:moveTo>
                    <a:pt x="1359742" y="233656"/>
                  </a:moveTo>
                  <a:lnTo>
                    <a:pt x="1353399" y="233656"/>
                  </a:lnTo>
                  <a:lnTo>
                    <a:pt x="1353377" y="246356"/>
                  </a:lnTo>
                  <a:lnTo>
                    <a:pt x="1359719" y="246356"/>
                  </a:lnTo>
                  <a:lnTo>
                    <a:pt x="1359742" y="233656"/>
                  </a:lnTo>
                  <a:close/>
                </a:path>
                <a:path w="1360170" h="1435100">
                  <a:moveTo>
                    <a:pt x="8442" y="246356"/>
                  </a:moveTo>
                  <a:lnTo>
                    <a:pt x="2085" y="246356"/>
                  </a:lnTo>
                  <a:lnTo>
                    <a:pt x="2040" y="271756"/>
                  </a:lnTo>
                  <a:lnTo>
                    <a:pt x="8397" y="271756"/>
                  </a:lnTo>
                  <a:lnTo>
                    <a:pt x="8442" y="246356"/>
                  </a:lnTo>
                  <a:close/>
                </a:path>
                <a:path w="1360170" h="1435100">
                  <a:moveTo>
                    <a:pt x="1359719" y="246356"/>
                  </a:moveTo>
                  <a:lnTo>
                    <a:pt x="1353377" y="246356"/>
                  </a:lnTo>
                  <a:lnTo>
                    <a:pt x="1353331" y="271756"/>
                  </a:lnTo>
                  <a:lnTo>
                    <a:pt x="1359674" y="271756"/>
                  </a:lnTo>
                  <a:lnTo>
                    <a:pt x="1359719" y="246356"/>
                  </a:lnTo>
                  <a:close/>
                </a:path>
                <a:path w="1360170" h="1435100">
                  <a:moveTo>
                    <a:pt x="8397" y="271756"/>
                  </a:moveTo>
                  <a:lnTo>
                    <a:pt x="2040" y="271756"/>
                  </a:lnTo>
                  <a:lnTo>
                    <a:pt x="2006" y="290806"/>
                  </a:lnTo>
                  <a:lnTo>
                    <a:pt x="8363" y="290806"/>
                  </a:lnTo>
                  <a:lnTo>
                    <a:pt x="8397" y="271756"/>
                  </a:lnTo>
                  <a:close/>
                </a:path>
                <a:path w="1360170" h="1435100">
                  <a:moveTo>
                    <a:pt x="1359674" y="271756"/>
                  </a:moveTo>
                  <a:lnTo>
                    <a:pt x="1353331" y="271756"/>
                  </a:lnTo>
                  <a:lnTo>
                    <a:pt x="1353297" y="290806"/>
                  </a:lnTo>
                  <a:lnTo>
                    <a:pt x="1359640" y="290806"/>
                  </a:lnTo>
                  <a:lnTo>
                    <a:pt x="1359674" y="271756"/>
                  </a:lnTo>
                  <a:close/>
                </a:path>
                <a:path w="1360170" h="1435100">
                  <a:moveTo>
                    <a:pt x="8363" y="290806"/>
                  </a:moveTo>
                  <a:lnTo>
                    <a:pt x="2006" y="290806"/>
                  </a:lnTo>
                  <a:lnTo>
                    <a:pt x="1961" y="316206"/>
                  </a:lnTo>
                  <a:lnTo>
                    <a:pt x="8318" y="316206"/>
                  </a:lnTo>
                  <a:lnTo>
                    <a:pt x="8363" y="290806"/>
                  </a:lnTo>
                  <a:close/>
                </a:path>
                <a:path w="1360170" h="1435100">
                  <a:moveTo>
                    <a:pt x="1359640" y="290806"/>
                  </a:moveTo>
                  <a:lnTo>
                    <a:pt x="1353297" y="290806"/>
                  </a:lnTo>
                  <a:lnTo>
                    <a:pt x="1353252" y="316206"/>
                  </a:lnTo>
                  <a:lnTo>
                    <a:pt x="1359595" y="316206"/>
                  </a:lnTo>
                  <a:lnTo>
                    <a:pt x="1359640" y="290806"/>
                  </a:lnTo>
                  <a:close/>
                </a:path>
                <a:path w="1360170" h="1435100">
                  <a:moveTo>
                    <a:pt x="8318" y="316206"/>
                  </a:moveTo>
                  <a:lnTo>
                    <a:pt x="1961" y="316206"/>
                  </a:lnTo>
                  <a:lnTo>
                    <a:pt x="1894" y="354306"/>
                  </a:lnTo>
                  <a:lnTo>
                    <a:pt x="8250" y="354306"/>
                  </a:lnTo>
                  <a:lnTo>
                    <a:pt x="8318" y="316206"/>
                  </a:lnTo>
                  <a:close/>
                </a:path>
                <a:path w="1360170" h="1435100">
                  <a:moveTo>
                    <a:pt x="1359595" y="316206"/>
                  </a:moveTo>
                  <a:lnTo>
                    <a:pt x="1353252" y="316206"/>
                  </a:lnTo>
                  <a:lnTo>
                    <a:pt x="1353184" y="354306"/>
                  </a:lnTo>
                  <a:lnTo>
                    <a:pt x="1359528" y="354306"/>
                  </a:lnTo>
                  <a:lnTo>
                    <a:pt x="1359595" y="316206"/>
                  </a:lnTo>
                  <a:close/>
                </a:path>
                <a:path w="1360170" h="1435100">
                  <a:moveTo>
                    <a:pt x="8250" y="354306"/>
                  </a:moveTo>
                  <a:lnTo>
                    <a:pt x="1894" y="354306"/>
                  </a:lnTo>
                  <a:lnTo>
                    <a:pt x="1849" y="379706"/>
                  </a:lnTo>
                  <a:lnTo>
                    <a:pt x="8204" y="379706"/>
                  </a:lnTo>
                  <a:lnTo>
                    <a:pt x="8250" y="354306"/>
                  </a:lnTo>
                  <a:close/>
                </a:path>
                <a:path w="1360170" h="1435100">
                  <a:moveTo>
                    <a:pt x="1359528" y="354306"/>
                  </a:moveTo>
                  <a:lnTo>
                    <a:pt x="1353184" y="354306"/>
                  </a:lnTo>
                  <a:lnTo>
                    <a:pt x="1353138" y="379706"/>
                  </a:lnTo>
                  <a:lnTo>
                    <a:pt x="1359483" y="379706"/>
                  </a:lnTo>
                  <a:lnTo>
                    <a:pt x="1359528" y="354306"/>
                  </a:lnTo>
                  <a:close/>
                </a:path>
                <a:path w="1360170" h="1435100">
                  <a:moveTo>
                    <a:pt x="8204" y="379706"/>
                  </a:moveTo>
                  <a:lnTo>
                    <a:pt x="1849" y="379706"/>
                  </a:lnTo>
                  <a:lnTo>
                    <a:pt x="1714" y="455906"/>
                  </a:lnTo>
                  <a:lnTo>
                    <a:pt x="8068" y="455906"/>
                  </a:lnTo>
                  <a:lnTo>
                    <a:pt x="8204" y="379706"/>
                  </a:lnTo>
                  <a:close/>
                </a:path>
                <a:path w="1360170" h="1435100">
                  <a:moveTo>
                    <a:pt x="1359483" y="379706"/>
                  </a:moveTo>
                  <a:lnTo>
                    <a:pt x="1353138" y="379706"/>
                  </a:lnTo>
                  <a:lnTo>
                    <a:pt x="1353002" y="455906"/>
                  </a:lnTo>
                  <a:lnTo>
                    <a:pt x="1359348" y="455906"/>
                  </a:lnTo>
                  <a:lnTo>
                    <a:pt x="1359483" y="379706"/>
                  </a:lnTo>
                  <a:close/>
                </a:path>
                <a:path w="1360170" h="1435100">
                  <a:moveTo>
                    <a:pt x="8068" y="455906"/>
                  </a:moveTo>
                  <a:lnTo>
                    <a:pt x="1714" y="455906"/>
                  </a:lnTo>
                  <a:lnTo>
                    <a:pt x="1691" y="468606"/>
                  </a:lnTo>
                  <a:lnTo>
                    <a:pt x="8045" y="468606"/>
                  </a:lnTo>
                  <a:lnTo>
                    <a:pt x="8068" y="455906"/>
                  </a:lnTo>
                  <a:close/>
                </a:path>
                <a:path w="1360170" h="1435100">
                  <a:moveTo>
                    <a:pt x="1359348" y="455906"/>
                  </a:moveTo>
                  <a:lnTo>
                    <a:pt x="1353002" y="455906"/>
                  </a:lnTo>
                  <a:lnTo>
                    <a:pt x="1352979" y="468606"/>
                  </a:lnTo>
                  <a:lnTo>
                    <a:pt x="1359325" y="468606"/>
                  </a:lnTo>
                  <a:lnTo>
                    <a:pt x="1359348" y="455906"/>
                  </a:lnTo>
                  <a:close/>
                </a:path>
                <a:path w="1360170" h="1435100">
                  <a:moveTo>
                    <a:pt x="8045" y="468606"/>
                  </a:moveTo>
                  <a:lnTo>
                    <a:pt x="1691" y="468606"/>
                  </a:lnTo>
                  <a:lnTo>
                    <a:pt x="1523" y="563856"/>
                  </a:lnTo>
                  <a:lnTo>
                    <a:pt x="7875" y="563856"/>
                  </a:lnTo>
                  <a:lnTo>
                    <a:pt x="8045" y="468606"/>
                  </a:lnTo>
                  <a:close/>
                </a:path>
                <a:path w="1360170" h="1435100">
                  <a:moveTo>
                    <a:pt x="1359325" y="468606"/>
                  </a:moveTo>
                  <a:lnTo>
                    <a:pt x="1352979" y="468606"/>
                  </a:lnTo>
                  <a:lnTo>
                    <a:pt x="1352809" y="563856"/>
                  </a:lnTo>
                  <a:lnTo>
                    <a:pt x="1359156" y="563856"/>
                  </a:lnTo>
                  <a:lnTo>
                    <a:pt x="1359325" y="468606"/>
                  </a:lnTo>
                  <a:close/>
                </a:path>
                <a:path w="1360170" h="1435100">
                  <a:moveTo>
                    <a:pt x="7875" y="563856"/>
                  </a:moveTo>
                  <a:lnTo>
                    <a:pt x="1523" y="563856"/>
                  </a:lnTo>
                  <a:lnTo>
                    <a:pt x="1219" y="735306"/>
                  </a:lnTo>
                  <a:lnTo>
                    <a:pt x="7569" y="735306"/>
                  </a:lnTo>
                  <a:lnTo>
                    <a:pt x="7875" y="563856"/>
                  </a:lnTo>
                  <a:close/>
                </a:path>
                <a:path w="1360170" h="1435100">
                  <a:moveTo>
                    <a:pt x="1359156" y="563856"/>
                  </a:moveTo>
                  <a:lnTo>
                    <a:pt x="1352809" y="563856"/>
                  </a:lnTo>
                  <a:lnTo>
                    <a:pt x="1352502" y="735306"/>
                  </a:lnTo>
                  <a:lnTo>
                    <a:pt x="1358852" y="735306"/>
                  </a:lnTo>
                  <a:lnTo>
                    <a:pt x="1359156" y="563856"/>
                  </a:lnTo>
                  <a:close/>
                </a:path>
                <a:path w="1360170" h="1435100">
                  <a:moveTo>
                    <a:pt x="7569" y="735306"/>
                  </a:moveTo>
                  <a:lnTo>
                    <a:pt x="1219" y="735306"/>
                  </a:lnTo>
                  <a:lnTo>
                    <a:pt x="1095" y="805156"/>
                  </a:lnTo>
                  <a:lnTo>
                    <a:pt x="7444" y="805156"/>
                  </a:lnTo>
                  <a:lnTo>
                    <a:pt x="7569" y="735306"/>
                  </a:lnTo>
                  <a:close/>
                </a:path>
                <a:path w="1360170" h="1435100">
                  <a:moveTo>
                    <a:pt x="1358852" y="735306"/>
                  </a:moveTo>
                  <a:lnTo>
                    <a:pt x="1352502" y="735306"/>
                  </a:lnTo>
                  <a:lnTo>
                    <a:pt x="1352377" y="805156"/>
                  </a:lnTo>
                  <a:lnTo>
                    <a:pt x="1358728" y="805156"/>
                  </a:lnTo>
                  <a:lnTo>
                    <a:pt x="1358852" y="735306"/>
                  </a:lnTo>
                  <a:close/>
                </a:path>
                <a:path w="1360170" h="1435100">
                  <a:moveTo>
                    <a:pt x="7444" y="805156"/>
                  </a:moveTo>
                  <a:lnTo>
                    <a:pt x="1095" y="805156"/>
                  </a:lnTo>
                  <a:lnTo>
                    <a:pt x="994" y="862306"/>
                  </a:lnTo>
                  <a:lnTo>
                    <a:pt x="7342" y="862306"/>
                  </a:lnTo>
                  <a:lnTo>
                    <a:pt x="7444" y="805156"/>
                  </a:lnTo>
                  <a:close/>
                </a:path>
                <a:path w="1360170" h="1435100">
                  <a:moveTo>
                    <a:pt x="1358728" y="805156"/>
                  </a:moveTo>
                  <a:lnTo>
                    <a:pt x="1352377" y="805156"/>
                  </a:lnTo>
                  <a:lnTo>
                    <a:pt x="1352275" y="862306"/>
                  </a:lnTo>
                  <a:lnTo>
                    <a:pt x="1358627" y="862306"/>
                  </a:lnTo>
                  <a:lnTo>
                    <a:pt x="1358728" y="805156"/>
                  </a:lnTo>
                  <a:close/>
                </a:path>
                <a:path w="1360170" h="1435100">
                  <a:moveTo>
                    <a:pt x="7342" y="862306"/>
                  </a:moveTo>
                  <a:lnTo>
                    <a:pt x="994" y="862306"/>
                  </a:lnTo>
                  <a:lnTo>
                    <a:pt x="960" y="881356"/>
                  </a:lnTo>
                  <a:lnTo>
                    <a:pt x="7308" y="881356"/>
                  </a:lnTo>
                  <a:lnTo>
                    <a:pt x="7342" y="862306"/>
                  </a:lnTo>
                  <a:close/>
                </a:path>
                <a:path w="1360170" h="1435100">
                  <a:moveTo>
                    <a:pt x="1358627" y="862306"/>
                  </a:moveTo>
                  <a:lnTo>
                    <a:pt x="1352275" y="862306"/>
                  </a:lnTo>
                  <a:lnTo>
                    <a:pt x="1352241" y="881356"/>
                  </a:lnTo>
                  <a:lnTo>
                    <a:pt x="1358593" y="881356"/>
                  </a:lnTo>
                  <a:lnTo>
                    <a:pt x="1358627" y="862306"/>
                  </a:lnTo>
                  <a:close/>
                </a:path>
                <a:path w="1360170" h="1435100">
                  <a:moveTo>
                    <a:pt x="7308" y="881356"/>
                  </a:moveTo>
                  <a:lnTo>
                    <a:pt x="960" y="881356"/>
                  </a:lnTo>
                  <a:lnTo>
                    <a:pt x="875" y="929616"/>
                  </a:lnTo>
                  <a:lnTo>
                    <a:pt x="7221" y="929616"/>
                  </a:lnTo>
                  <a:lnTo>
                    <a:pt x="7308" y="881356"/>
                  </a:lnTo>
                  <a:close/>
                </a:path>
                <a:path w="1360170" h="1435100">
                  <a:moveTo>
                    <a:pt x="1358593" y="881356"/>
                  </a:moveTo>
                  <a:lnTo>
                    <a:pt x="1352241" y="881356"/>
                  </a:lnTo>
                  <a:lnTo>
                    <a:pt x="1352154" y="929616"/>
                  </a:lnTo>
                  <a:lnTo>
                    <a:pt x="1358508" y="929616"/>
                  </a:lnTo>
                  <a:lnTo>
                    <a:pt x="1358593" y="881356"/>
                  </a:lnTo>
                  <a:close/>
                </a:path>
                <a:path w="1360170" h="1435100">
                  <a:moveTo>
                    <a:pt x="7221" y="929616"/>
                  </a:moveTo>
                  <a:lnTo>
                    <a:pt x="875" y="929616"/>
                  </a:lnTo>
                  <a:lnTo>
                    <a:pt x="848" y="944856"/>
                  </a:lnTo>
                  <a:lnTo>
                    <a:pt x="7194" y="944856"/>
                  </a:lnTo>
                  <a:lnTo>
                    <a:pt x="7221" y="929616"/>
                  </a:lnTo>
                  <a:close/>
                </a:path>
                <a:path w="1360170" h="1435100">
                  <a:moveTo>
                    <a:pt x="1358508" y="929616"/>
                  </a:moveTo>
                  <a:lnTo>
                    <a:pt x="1352154" y="929616"/>
                  </a:lnTo>
                  <a:lnTo>
                    <a:pt x="1352127" y="944856"/>
                  </a:lnTo>
                  <a:lnTo>
                    <a:pt x="1358481" y="944856"/>
                  </a:lnTo>
                  <a:lnTo>
                    <a:pt x="1358508" y="929616"/>
                  </a:lnTo>
                  <a:close/>
                </a:path>
                <a:path w="1360170" h="1435100">
                  <a:moveTo>
                    <a:pt x="7194" y="944856"/>
                  </a:moveTo>
                  <a:lnTo>
                    <a:pt x="848" y="944856"/>
                  </a:lnTo>
                  <a:lnTo>
                    <a:pt x="803" y="970256"/>
                  </a:lnTo>
                  <a:lnTo>
                    <a:pt x="7149" y="970256"/>
                  </a:lnTo>
                  <a:lnTo>
                    <a:pt x="7194" y="944856"/>
                  </a:lnTo>
                  <a:close/>
                </a:path>
                <a:path w="1360170" h="1435100">
                  <a:moveTo>
                    <a:pt x="1358481" y="944856"/>
                  </a:moveTo>
                  <a:lnTo>
                    <a:pt x="1352127" y="944856"/>
                  </a:lnTo>
                  <a:lnTo>
                    <a:pt x="1352082" y="970256"/>
                  </a:lnTo>
                  <a:lnTo>
                    <a:pt x="1358436" y="970256"/>
                  </a:lnTo>
                  <a:lnTo>
                    <a:pt x="1358481" y="944856"/>
                  </a:lnTo>
                  <a:close/>
                </a:path>
                <a:path w="1360170" h="1435100">
                  <a:moveTo>
                    <a:pt x="7149" y="970256"/>
                  </a:moveTo>
                  <a:lnTo>
                    <a:pt x="803" y="970256"/>
                  </a:lnTo>
                  <a:lnTo>
                    <a:pt x="780" y="982956"/>
                  </a:lnTo>
                  <a:lnTo>
                    <a:pt x="7126" y="982956"/>
                  </a:lnTo>
                  <a:lnTo>
                    <a:pt x="7149" y="970256"/>
                  </a:lnTo>
                  <a:close/>
                </a:path>
                <a:path w="1360170" h="1435100">
                  <a:moveTo>
                    <a:pt x="1358436" y="970256"/>
                  </a:moveTo>
                  <a:lnTo>
                    <a:pt x="1352082" y="970256"/>
                  </a:lnTo>
                  <a:lnTo>
                    <a:pt x="1352059" y="982956"/>
                  </a:lnTo>
                  <a:lnTo>
                    <a:pt x="1358413" y="982956"/>
                  </a:lnTo>
                  <a:lnTo>
                    <a:pt x="1358436" y="970256"/>
                  </a:lnTo>
                  <a:close/>
                </a:path>
                <a:path w="1360170" h="1435100">
                  <a:moveTo>
                    <a:pt x="7126" y="982956"/>
                  </a:moveTo>
                  <a:lnTo>
                    <a:pt x="780" y="982956"/>
                  </a:lnTo>
                  <a:lnTo>
                    <a:pt x="668" y="1046456"/>
                  </a:lnTo>
                  <a:lnTo>
                    <a:pt x="7012" y="1046456"/>
                  </a:lnTo>
                  <a:lnTo>
                    <a:pt x="7126" y="982956"/>
                  </a:lnTo>
                  <a:close/>
                </a:path>
                <a:path w="1360170" h="1435100">
                  <a:moveTo>
                    <a:pt x="1358413" y="982956"/>
                  </a:moveTo>
                  <a:lnTo>
                    <a:pt x="1352059" y="982956"/>
                  </a:lnTo>
                  <a:lnTo>
                    <a:pt x="1351945" y="1046456"/>
                  </a:lnTo>
                  <a:lnTo>
                    <a:pt x="1358301" y="1046456"/>
                  </a:lnTo>
                  <a:lnTo>
                    <a:pt x="1358413" y="982956"/>
                  </a:lnTo>
                  <a:close/>
                </a:path>
                <a:path w="1360170" h="1435100">
                  <a:moveTo>
                    <a:pt x="7012" y="1046456"/>
                  </a:moveTo>
                  <a:lnTo>
                    <a:pt x="668" y="1046456"/>
                  </a:lnTo>
                  <a:lnTo>
                    <a:pt x="611" y="1078206"/>
                  </a:lnTo>
                  <a:lnTo>
                    <a:pt x="6956" y="1078206"/>
                  </a:lnTo>
                  <a:lnTo>
                    <a:pt x="7012" y="1046456"/>
                  </a:lnTo>
                  <a:close/>
                </a:path>
                <a:path w="1360170" h="1435100">
                  <a:moveTo>
                    <a:pt x="1358301" y="1046456"/>
                  </a:moveTo>
                  <a:lnTo>
                    <a:pt x="1351945" y="1046456"/>
                  </a:lnTo>
                  <a:lnTo>
                    <a:pt x="1351889" y="1078206"/>
                  </a:lnTo>
                  <a:lnTo>
                    <a:pt x="1358244" y="1078206"/>
                  </a:lnTo>
                  <a:lnTo>
                    <a:pt x="1358301" y="1046456"/>
                  </a:lnTo>
                  <a:close/>
                </a:path>
                <a:path w="1360170" h="1435100">
                  <a:moveTo>
                    <a:pt x="6956" y="1078206"/>
                  </a:moveTo>
                  <a:lnTo>
                    <a:pt x="611" y="1078206"/>
                  </a:lnTo>
                  <a:lnTo>
                    <a:pt x="544" y="1116306"/>
                  </a:lnTo>
                  <a:lnTo>
                    <a:pt x="6888" y="1116306"/>
                  </a:lnTo>
                  <a:lnTo>
                    <a:pt x="6956" y="1078206"/>
                  </a:lnTo>
                  <a:close/>
                </a:path>
                <a:path w="1360170" h="1435100">
                  <a:moveTo>
                    <a:pt x="1358244" y="1078206"/>
                  </a:moveTo>
                  <a:lnTo>
                    <a:pt x="1351889" y="1078206"/>
                  </a:lnTo>
                  <a:lnTo>
                    <a:pt x="1351820" y="1116306"/>
                  </a:lnTo>
                  <a:lnTo>
                    <a:pt x="1358177" y="1116306"/>
                  </a:lnTo>
                  <a:lnTo>
                    <a:pt x="1358244" y="1078206"/>
                  </a:lnTo>
                  <a:close/>
                </a:path>
                <a:path w="1360170" h="1435100">
                  <a:moveTo>
                    <a:pt x="6888" y="1116306"/>
                  </a:moveTo>
                  <a:lnTo>
                    <a:pt x="544" y="1116306"/>
                  </a:lnTo>
                  <a:lnTo>
                    <a:pt x="533" y="1122656"/>
                  </a:lnTo>
                  <a:lnTo>
                    <a:pt x="6876" y="1122656"/>
                  </a:lnTo>
                  <a:lnTo>
                    <a:pt x="6888" y="1116306"/>
                  </a:lnTo>
                  <a:close/>
                </a:path>
                <a:path w="1360170" h="1435100">
                  <a:moveTo>
                    <a:pt x="1358177" y="1116306"/>
                  </a:moveTo>
                  <a:lnTo>
                    <a:pt x="1351820" y="1116306"/>
                  </a:lnTo>
                  <a:lnTo>
                    <a:pt x="1351809" y="1122656"/>
                  </a:lnTo>
                  <a:lnTo>
                    <a:pt x="1358165" y="1122656"/>
                  </a:lnTo>
                  <a:lnTo>
                    <a:pt x="1358177" y="1116306"/>
                  </a:lnTo>
                  <a:close/>
                </a:path>
                <a:path w="1360170" h="1435100">
                  <a:moveTo>
                    <a:pt x="6876" y="1122656"/>
                  </a:moveTo>
                  <a:lnTo>
                    <a:pt x="533" y="1122656"/>
                  </a:lnTo>
                  <a:lnTo>
                    <a:pt x="499" y="1141706"/>
                  </a:lnTo>
                  <a:lnTo>
                    <a:pt x="6842" y="1141706"/>
                  </a:lnTo>
                  <a:lnTo>
                    <a:pt x="6876" y="1122656"/>
                  </a:lnTo>
                  <a:close/>
                </a:path>
                <a:path w="1360170" h="1435100">
                  <a:moveTo>
                    <a:pt x="1358165" y="1122656"/>
                  </a:moveTo>
                  <a:lnTo>
                    <a:pt x="1351809" y="1122656"/>
                  </a:lnTo>
                  <a:lnTo>
                    <a:pt x="1351775" y="1141706"/>
                  </a:lnTo>
                  <a:lnTo>
                    <a:pt x="1358132" y="1141706"/>
                  </a:lnTo>
                  <a:lnTo>
                    <a:pt x="1358165" y="1122656"/>
                  </a:lnTo>
                  <a:close/>
                </a:path>
                <a:path w="1360170" h="1435100">
                  <a:moveTo>
                    <a:pt x="6842" y="1141706"/>
                  </a:moveTo>
                  <a:lnTo>
                    <a:pt x="499" y="1141706"/>
                  </a:lnTo>
                  <a:lnTo>
                    <a:pt x="488" y="1148056"/>
                  </a:lnTo>
                  <a:lnTo>
                    <a:pt x="6831" y="1148056"/>
                  </a:lnTo>
                  <a:lnTo>
                    <a:pt x="6842" y="1141706"/>
                  </a:lnTo>
                  <a:close/>
                </a:path>
                <a:path w="1360170" h="1435100">
                  <a:moveTo>
                    <a:pt x="1358132" y="1141706"/>
                  </a:moveTo>
                  <a:lnTo>
                    <a:pt x="1351775" y="1141706"/>
                  </a:lnTo>
                  <a:lnTo>
                    <a:pt x="1351764" y="1148056"/>
                  </a:lnTo>
                  <a:lnTo>
                    <a:pt x="1358120" y="1148056"/>
                  </a:lnTo>
                  <a:lnTo>
                    <a:pt x="1358132" y="1141706"/>
                  </a:lnTo>
                  <a:close/>
                </a:path>
                <a:path w="1360170" h="1435100">
                  <a:moveTo>
                    <a:pt x="6831" y="1148056"/>
                  </a:moveTo>
                  <a:lnTo>
                    <a:pt x="488" y="1148056"/>
                  </a:lnTo>
                  <a:lnTo>
                    <a:pt x="454" y="1167106"/>
                  </a:lnTo>
                  <a:lnTo>
                    <a:pt x="6797" y="1167106"/>
                  </a:lnTo>
                  <a:lnTo>
                    <a:pt x="6831" y="1148056"/>
                  </a:lnTo>
                  <a:close/>
                </a:path>
                <a:path w="1360170" h="1435100">
                  <a:moveTo>
                    <a:pt x="1358120" y="1148056"/>
                  </a:moveTo>
                  <a:lnTo>
                    <a:pt x="1351764" y="1148056"/>
                  </a:lnTo>
                  <a:lnTo>
                    <a:pt x="1351730" y="1167106"/>
                  </a:lnTo>
                  <a:lnTo>
                    <a:pt x="1358087" y="1167106"/>
                  </a:lnTo>
                  <a:lnTo>
                    <a:pt x="1358120" y="1148056"/>
                  </a:lnTo>
                  <a:close/>
                </a:path>
                <a:path w="1360170" h="1435100">
                  <a:moveTo>
                    <a:pt x="6797" y="1167106"/>
                  </a:moveTo>
                  <a:lnTo>
                    <a:pt x="454" y="1167106"/>
                  </a:lnTo>
                  <a:lnTo>
                    <a:pt x="443" y="1173456"/>
                  </a:lnTo>
                  <a:lnTo>
                    <a:pt x="6785" y="1173456"/>
                  </a:lnTo>
                  <a:lnTo>
                    <a:pt x="6797" y="1167106"/>
                  </a:lnTo>
                  <a:close/>
                </a:path>
                <a:path w="1360170" h="1435100">
                  <a:moveTo>
                    <a:pt x="1358087" y="1167106"/>
                  </a:moveTo>
                  <a:lnTo>
                    <a:pt x="1351730" y="1167106"/>
                  </a:lnTo>
                  <a:lnTo>
                    <a:pt x="1351718" y="1173456"/>
                  </a:lnTo>
                  <a:lnTo>
                    <a:pt x="1358075" y="1173456"/>
                  </a:lnTo>
                  <a:lnTo>
                    <a:pt x="1358087" y="1167106"/>
                  </a:lnTo>
                  <a:close/>
                </a:path>
                <a:path w="1360170" h="1435100">
                  <a:moveTo>
                    <a:pt x="6785" y="1173456"/>
                  </a:moveTo>
                  <a:lnTo>
                    <a:pt x="443" y="1173456"/>
                  </a:lnTo>
                  <a:lnTo>
                    <a:pt x="409" y="1192506"/>
                  </a:lnTo>
                  <a:lnTo>
                    <a:pt x="6751" y="1192506"/>
                  </a:lnTo>
                  <a:lnTo>
                    <a:pt x="6785" y="1173456"/>
                  </a:lnTo>
                  <a:close/>
                </a:path>
                <a:path w="1360170" h="1435100">
                  <a:moveTo>
                    <a:pt x="1358075" y="1173456"/>
                  </a:moveTo>
                  <a:lnTo>
                    <a:pt x="1351718" y="1173456"/>
                  </a:lnTo>
                  <a:lnTo>
                    <a:pt x="1351684" y="1192506"/>
                  </a:lnTo>
                  <a:lnTo>
                    <a:pt x="1358042" y="1192506"/>
                  </a:lnTo>
                  <a:lnTo>
                    <a:pt x="1358075" y="1173456"/>
                  </a:lnTo>
                  <a:close/>
                </a:path>
                <a:path w="1360170" h="1435100">
                  <a:moveTo>
                    <a:pt x="6751" y="1192506"/>
                  </a:moveTo>
                  <a:lnTo>
                    <a:pt x="409" y="1192506"/>
                  </a:lnTo>
                  <a:lnTo>
                    <a:pt x="364" y="1217906"/>
                  </a:lnTo>
                  <a:lnTo>
                    <a:pt x="6706" y="1217906"/>
                  </a:lnTo>
                  <a:lnTo>
                    <a:pt x="6751" y="1192506"/>
                  </a:lnTo>
                  <a:close/>
                </a:path>
                <a:path w="1360170" h="1435100">
                  <a:moveTo>
                    <a:pt x="1358042" y="1192506"/>
                  </a:moveTo>
                  <a:lnTo>
                    <a:pt x="1351684" y="1192506"/>
                  </a:lnTo>
                  <a:lnTo>
                    <a:pt x="1351639" y="1217906"/>
                  </a:lnTo>
                  <a:lnTo>
                    <a:pt x="1357997" y="1217906"/>
                  </a:lnTo>
                  <a:lnTo>
                    <a:pt x="1358042" y="1192506"/>
                  </a:lnTo>
                  <a:close/>
                </a:path>
                <a:path w="1360170" h="1435100">
                  <a:moveTo>
                    <a:pt x="6706" y="1217906"/>
                  </a:moveTo>
                  <a:lnTo>
                    <a:pt x="364" y="1217906"/>
                  </a:lnTo>
                  <a:lnTo>
                    <a:pt x="353" y="1224256"/>
                  </a:lnTo>
                  <a:lnTo>
                    <a:pt x="6695" y="1224256"/>
                  </a:lnTo>
                  <a:lnTo>
                    <a:pt x="6706" y="1217906"/>
                  </a:lnTo>
                  <a:close/>
                </a:path>
                <a:path w="1360170" h="1435100">
                  <a:moveTo>
                    <a:pt x="1357997" y="1217906"/>
                  </a:moveTo>
                  <a:lnTo>
                    <a:pt x="1351639" y="1217906"/>
                  </a:lnTo>
                  <a:lnTo>
                    <a:pt x="1351627" y="1224256"/>
                  </a:lnTo>
                  <a:lnTo>
                    <a:pt x="1357985" y="1224256"/>
                  </a:lnTo>
                  <a:lnTo>
                    <a:pt x="1357997" y="1217906"/>
                  </a:lnTo>
                  <a:close/>
                </a:path>
                <a:path w="1360170" h="1435100">
                  <a:moveTo>
                    <a:pt x="6695" y="1224256"/>
                  </a:moveTo>
                  <a:lnTo>
                    <a:pt x="353" y="1224256"/>
                  </a:lnTo>
                  <a:lnTo>
                    <a:pt x="341" y="1230606"/>
                  </a:lnTo>
                  <a:lnTo>
                    <a:pt x="6683" y="1230606"/>
                  </a:lnTo>
                  <a:lnTo>
                    <a:pt x="6695" y="1224256"/>
                  </a:lnTo>
                  <a:close/>
                </a:path>
                <a:path w="1360170" h="1435100">
                  <a:moveTo>
                    <a:pt x="1357985" y="1224256"/>
                  </a:moveTo>
                  <a:lnTo>
                    <a:pt x="1351627" y="1224256"/>
                  </a:lnTo>
                  <a:lnTo>
                    <a:pt x="1351616" y="1230606"/>
                  </a:lnTo>
                  <a:lnTo>
                    <a:pt x="1357974" y="1230606"/>
                  </a:lnTo>
                  <a:lnTo>
                    <a:pt x="1357985" y="1224256"/>
                  </a:lnTo>
                  <a:close/>
                </a:path>
                <a:path w="1360170" h="1435100">
                  <a:moveTo>
                    <a:pt x="6683" y="1230606"/>
                  </a:moveTo>
                  <a:lnTo>
                    <a:pt x="341" y="1230606"/>
                  </a:lnTo>
                  <a:lnTo>
                    <a:pt x="263" y="1275056"/>
                  </a:lnTo>
                  <a:lnTo>
                    <a:pt x="6604" y="1275056"/>
                  </a:lnTo>
                  <a:lnTo>
                    <a:pt x="6683" y="1230606"/>
                  </a:lnTo>
                  <a:close/>
                </a:path>
                <a:path w="1360170" h="1435100">
                  <a:moveTo>
                    <a:pt x="1357974" y="1230606"/>
                  </a:moveTo>
                  <a:lnTo>
                    <a:pt x="1351616" y="1230606"/>
                  </a:lnTo>
                  <a:lnTo>
                    <a:pt x="1351536" y="1275056"/>
                  </a:lnTo>
                  <a:lnTo>
                    <a:pt x="1357895" y="1275056"/>
                  </a:lnTo>
                  <a:lnTo>
                    <a:pt x="1357974" y="1230606"/>
                  </a:lnTo>
                  <a:close/>
                </a:path>
                <a:path w="1360170" h="1435100">
                  <a:moveTo>
                    <a:pt x="6604" y="1275056"/>
                  </a:moveTo>
                  <a:lnTo>
                    <a:pt x="263" y="1275056"/>
                  </a:lnTo>
                  <a:lnTo>
                    <a:pt x="240" y="1287756"/>
                  </a:lnTo>
                  <a:lnTo>
                    <a:pt x="6581" y="1287756"/>
                  </a:lnTo>
                  <a:lnTo>
                    <a:pt x="6604" y="1275056"/>
                  </a:lnTo>
                  <a:close/>
                </a:path>
                <a:path w="1360170" h="1435100">
                  <a:moveTo>
                    <a:pt x="1357895" y="1275056"/>
                  </a:moveTo>
                  <a:lnTo>
                    <a:pt x="1351536" y="1275056"/>
                  </a:lnTo>
                  <a:lnTo>
                    <a:pt x="1351514" y="1287756"/>
                  </a:lnTo>
                  <a:lnTo>
                    <a:pt x="1357873" y="1287756"/>
                  </a:lnTo>
                  <a:lnTo>
                    <a:pt x="1357895" y="1275056"/>
                  </a:lnTo>
                  <a:close/>
                </a:path>
                <a:path w="1360170" h="1435100">
                  <a:moveTo>
                    <a:pt x="6581" y="1287756"/>
                  </a:moveTo>
                  <a:lnTo>
                    <a:pt x="240" y="1287756"/>
                  </a:lnTo>
                  <a:lnTo>
                    <a:pt x="218" y="1300456"/>
                  </a:lnTo>
                  <a:lnTo>
                    <a:pt x="6558" y="1300456"/>
                  </a:lnTo>
                  <a:lnTo>
                    <a:pt x="6581" y="1287756"/>
                  </a:lnTo>
                  <a:close/>
                </a:path>
                <a:path w="1360170" h="1435100">
                  <a:moveTo>
                    <a:pt x="1357873" y="1287756"/>
                  </a:moveTo>
                  <a:lnTo>
                    <a:pt x="1351514" y="1287756"/>
                  </a:lnTo>
                  <a:lnTo>
                    <a:pt x="1351491" y="1300456"/>
                  </a:lnTo>
                  <a:lnTo>
                    <a:pt x="1357850" y="1300456"/>
                  </a:lnTo>
                  <a:lnTo>
                    <a:pt x="1357873" y="1287756"/>
                  </a:lnTo>
                  <a:close/>
                </a:path>
                <a:path w="1360170" h="1435100">
                  <a:moveTo>
                    <a:pt x="6558" y="1300456"/>
                  </a:moveTo>
                  <a:lnTo>
                    <a:pt x="218" y="1300456"/>
                  </a:lnTo>
                  <a:lnTo>
                    <a:pt x="195" y="1313156"/>
                  </a:lnTo>
                  <a:lnTo>
                    <a:pt x="6536" y="1313156"/>
                  </a:lnTo>
                  <a:lnTo>
                    <a:pt x="6558" y="1300456"/>
                  </a:lnTo>
                  <a:close/>
                </a:path>
                <a:path w="1360170" h="1435100">
                  <a:moveTo>
                    <a:pt x="1357850" y="1300456"/>
                  </a:moveTo>
                  <a:lnTo>
                    <a:pt x="1351491" y="1300456"/>
                  </a:lnTo>
                  <a:lnTo>
                    <a:pt x="1351468" y="1313156"/>
                  </a:lnTo>
                  <a:lnTo>
                    <a:pt x="1357828" y="1313156"/>
                  </a:lnTo>
                  <a:lnTo>
                    <a:pt x="1357850" y="1300456"/>
                  </a:lnTo>
                  <a:close/>
                </a:path>
                <a:path w="1360170" h="1435100">
                  <a:moveTo>
                    <a:pt x="6536" y="1313156"/>
                  </a:moveTo>
                  <a:lnTo>
                    <a:pt x="195" y="1313156"/>
                  </a:lnTo>
                  <a:lnTo>
                    <a:pt x="173" y="1325856"/>
                  </a:lnTo>
                  <a:lnTo>
                    <a:pt x="6513" y="1325856"/>
                  </a:lnTo>
                  <a:lnTo>
                    <a:pt x="6536" y="1313156"/>
                  </a:lnTo>
                  <a:close/>
                </a:path>
                <a:path w="1360170" h="1435100">
                  <a:moveTo>
                    <a:pt x="1357828" y="1313156"/>
                  </a:moveTo>
                  <a:lnTo>
                    <a:pt x="1351468" y="1313156"/>
                  </a:lnTo>
                  <a:lnTo>
                    <a:pt x="1351446" y="1325856"/>
                  </a:lnTo>
                  <a:lnTo>
                    <a:pt x="1357805" y="1325856"/>
                  </a:lnTo>
                  <a:lnTo>
                    <a:pt x="1357828" y="1313156"/>
                  </a:lnTo>
                  <a:close/>
                </a:path>
                <a:path w="1360170" h="1435100">
                  <a:moveTo>
                    <a:pt x="6513" y="1325856"/>
                  </a:moveTo>
                  <a:lnTo>
                    <a:pt x="173" y="1325856"/>
                  </a:lnTo>
                  <a:lnTo>
                    <a:pt x="150" y="1338556"/>
                  </a:lnTo>
                  <a:lnTo>
                    <a:pt x="6490" y="1338556"/>
                  </a:lnTo>
                  <a:lnTo>
                    <a:pt x="6513" y="1325856"/>
                  </a:lnTo>
                  <a:close/>
                </a:path>
                <a:path w="1360170" h="1435100">
                  <a:moveTo>
                    <a:pt x="1357805" y="1325856"/>
                  </a:moveTo>
                  <a:lnTo>
                    <a:pt x="1351446" y="1325856"/>
                  </a:lnTo>
                  <a:lnTo>
                    <a:pt x="1351423" y="1338556"/>
                  </a:lnTo>
                  <a:lnTo>
                    <a:pt x="1357783" y="1338556"/>
                  </a:lnTo>
                  <a:lnTo>
                    <a:pt x="1357805" y="1325856"/>
                  </a:lnTo>
                  <a:close/>
                </a:path>
                <a:path w="1360170" h="1435100">
                  <a:moveTo>
                    <a:pt x="6490" y="1338556"/>
                  </a:moveTo>
                  <a:lnTo>
                    <a:pt x="150" y="1338556"/>
                  </a:lnTo>
                  <a:lnTo>
                    <a:pt x="128" y="1351256"/>
                  </a:lnTo>
                  <a:lnTo>
                    <a:pt x="6468" y="1351256"/>
                  </a:lnTo>
                  <a:lnTo>
                    <a:pt x="6490" y="1338556"/>
                  </a:lnTo>
                  <a:close/>
                </a:path>
                <a:path w="1360170" h="1435100">
                  <a:moveTo>
                    <a:pt x="1357783" y="1338556"/>
                  </a:moveTo>
                  <a:lnTo>
                    <a:pt x="1351423" y="1338556"/>
                  </a:lnTo>
                  <a:lnTo>
                    <a:pt x="1351400" y="1351256"/>
                  </a:lnTo>
                  <a:lnTo>
                    <a:pt x="1357760" y="1351256"/>
                  </a:lnTo>
                  <a:lnTo>
                    <a:pt x="1357783" y="1338556"/>
                  </a:lnTo>
                  <a:close/>
                </a:path>
                <a:path w="1360170" h="1435100">
                  <a:moveTo>
                    <a:pt x="6468" y="1351256"/>
                  </a:moveTo>
                  <a:lnTo>
                    <a:pt x="128" y="1351256"/>
                  </a:lnTo>
                  <a:lnTo>
                    <a:pt x="116" y="1357606"/>
                  </a:lnTo>
                  <a:lnTo>
                    <a:pt x="6456" y="1357606"/>
                  </a:lnTo>
                  <a:lnTo>
                    <a:pt x="6468" y="1351256"/>
                  </a:lnTo>
                  <a:close/>
                </a:path>
                <a:path w="1360170" h="1435100">
                  <a:moveTo>
                    <a:pt x="1357760" y="1351256"/>
                  </a:moveTo>
                  <a:lnTo>
                    <a:pt x="1351400" y="1351256"/>
                  </a:lnTo>
                  <a:lnTo>
                    <a:pt x="1351389" y="1357606"/>
                  </a:lnTo>
                  <a:lnTo>
                    <a:pt x="1357749" y="1357606"/>
                  </a:lnTo>
                  <a:lnTo>
                    <a:pt x="1357760" y="1351256"/>
                  </a:lnTo>
                  <a:close/>
                </a:path>
                <a:path w="1360170" h="1435100">
                  <a:moveTo>
                    <a:pt x="6456" y="1357733"/>
                  </a:moveTo>
                  <a:lnTo>
                    <a:pt x="116" y="1357733"/>
                  </a:lnTo>
                  <a:lnTo>
                    <a:pt x="26" y="1408406"/>
                  </a:lnTo>
                  <a:lnTo>
                    <a:pt x="6366" y="1408406"/>
                  </a:lnTo>
                  <a:lnTo>
                    <a:pt x="6456" y="1357733"/>
                  </a:lnTo>
                  <a:close/>
                </a:path>
                <a:path w="1360170" h="1435100">
                  <a:moveTo>
                    <a:pt x="1357749" y="1357733"/>
                  </a:moveTo>
                  <a:lnTo>
                    <a:pt x="1351389" y="1357733"/>
                  </a:lnTo>
                  <a:lnTo>
                    <a:pt x="1351298" y="1408406"/>
                  </a:lnTo>
                  <a:lnTo>
                    <a:pt x="1357659" y="1408406"/>
                  </a:lnTo>
                  <a:lnTo>
                    <a:pt x="1357749" y="1357733"/>
                  </a:lnTo>
                  <a:close/>
                </a:path>
                <a:path w="1360170" h="1435100">
                  <a:moveTo>
                    <a:pt x="1348722" y="1433806"/>
                  </a:moveTo>
                  <a:lnTo>
                    <a:pt x="12682" y="1433806"/>
                  </a:lnTo>
                  <a:lnTo>
                    <a:pt x="1348722" y="1435067"/>
                  </a:lnTo>
                  <a:lnTo>
                    <a:pt x="1348722" y="1433806"/>
                  </a:lnTo>
                  <a:close/>
                </a:path>
                <a:path w="1360170" h="1435100">
                  <a:moveTo>
                    <a:pt x="1349992" y="1432536"/>
                  </a:moveTo>
                  <a:lnTo>
                    <a:pt x="11412" y="1432536"/>
                  </a:lnTo>
                  <a:lnTo>
                    <a:pt x="11412" y="1433806"/>
                  </a:lnTo>
                  <a:lnTo>
                    <a:pt x="1349992" y="1433806"/>
                  </a:lnTo>
                  <a:lnTo>
                    <a:pt x="1349992" y="1432536"/>
                  </a:lnTo>
                  <a:close/>
                </a:path>
                <a:path w="1360170" h="1435100">
                  <a:moveTo>
                    <a:pt x="1352532" y="1431266"/>
                  </a:moveTo>
                  <a:lnTo>
                    <a:pt x="10142" y="1431266"/>
                  </a:lnTo>
                  <a:lnTo>
                    <a:pt x="10142" y="1432536"/>
                  </a:lnTo>
                  <a:lnTo>
                    <a:pt x="1352532" y="1432536"/>
                  </a:lnTo>
                  <a:lnTo>
                    <a:pt x="1352532" y="1431266"/>
                  </a:lnTo>
                  <a:close/>
                </a:path>
                <a:path w="1360170" h="1435100">
                  <a:moveTo>
                    <a:pt x="1353802" y="1429996"/>
                  </a:moveTo>
                  <a:lnTo>
                    <a:pt x="7602" y="1429996"/>
                  </a:lnTo>
                  <a:lnTo>
                    <a:pt x="7602" y="1431266"/>
                  </a:lnTo>
                  <a:lnTo>
                    <a:pt x="1353802" y="1431266"/>
                  </a:lnTo>
                  <a:lnTo>
                    <a:pt x="1353802" y="1429996"/>
                  </a:lnTo>
                  <a:close/>
                </a:path>
                <a:path w="1360170" h="1435100">
                  <a:moveTo>
                    <a:pt x="1355072" y="1428726"/>
                  </a:moveTo>
                  <a:lnTo>
                    <a:pt x="6332" y="1428726"/>
                  </a:lnTo>
                  <a:lnTo>
                    <a:pt x="6332" y="1429996"/>
                  </a:lnTo>
                  <a:lnTo>
                    <a:pt x="1355072" y="1429996"/>
                  </a:lnTo>
                  <a:lnTo>
                    <a:pt x="1355072" y="1428726"/>
                  </a:lnTo>
                  <a:close/>
                </a:path>
                <a:path w="1360170" h="1435100">
                  <a:moveTo>
                    <a:pt x="6332" y="1427456"/>
                  </a:moveTo>
                  <a:lnTo>
                    <a:pt x="5062" y="1427456"/>
                  </a:lnTo>
                  <a:lnTo>
                    <a:pt x="5062" y="1428726"/>
                  </a:lnTo>
                  <a:lnTo>
                    <a:pt x="1351262" y="1428726"/>
                  </a:lnTo>
                  <a:lnTo>
                    <a:pt x="6332" y="1427456"/>
                  </a:lnTo>
                  <a:close/>
                </a:path>
                <a:path w="1360170" h="1435100">
                  <a:moveTo>
                    <a:pt x="1357657" y="1409676"/>
                  </a:moveTo>
                  <a:lnTo>
                    <a:pt x="1351296" y="1409676"/>
                  </a:lnTo>
                  <a:lnTo>
                    <a:pt x="1351262" y="1428726"/>
                  </a:lnTo>
                  <a:lnTo>
                    <a:pt x="1356342" y="1428726"/>
                  </a:lnTo>
                  <a:lnTo>
                    <a:pt x="1356342" y="1427456"/>
                  </a:lnTo>
                  <a:lnTo>
                    <a:pt x="1357612" y="1427456"/>
                  </a:lnTo>
                  <a:lnTo>
                    <a:pt x="1357657" y="1409676"/>
                  </a:lnTo>
                  <a:close/>
                </a:path>
                <a:path w="1360170" h="1435100">
                  <a:moveTo>
                    <a:pt x="6363" y="1409676"/>
                  </a:moveTo>
                  <a:lnTo>
                    <a:pt x="24" y="1409676"/>
                  </a:lnTo>
                  <a:lnTo>
                    <a:pt x="0" y="1423646"/>
                  </a:lnTo>
                  <a:lnTo>
                    <a:pt x="1252" y="1423646"/>
                  </a:lnTo>
                  <a:lnTo>
                    <a:pt x="1252" y="1424916"/>
                  </a:lnTo>
                  <a:lnTo>
                    <a:pt x="2522" y="1424916"/>
                  </a:lnTo>
                  <a:lnTo>
                    <a:pt x="2522" y="1426186"/>
                  </a:lnTo>
                  <a:lnTo>
                    <a:pt x="3792" y="1426186"/>
                  </a:lnTo>
                  <a:lnTo>
                    <a:pt x="3792" y="1427456"/>
                  </a:lnTo>
                  <a:lnTo>
                    <a:pt x="6332" y="1427456"/>
                  </a:lnTo>
                  <a:lnTo>
                    <a:pt x="6363" y="1409676"/>
                  </a:lnTo>
                  <a:close/>
                </a:path>
              </a:pathLst>
            </a:custGeom>
            <a:solidFill>
              <a:srgbClr val="777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088130" y="1041400"/>
              <a:ext cx="1347470" cy="1422400"/>
            </a:xfrm>
            <a:custGeom>
              <a:avLst/>
              <a:gdLst/>
              <a:ahLst/>
              <a:cxnLst/>
              <a:rect l="l" t="t" r="r" b="b"/>
              <a:pathLst>
                <a:path w="1347470" h="1422400">
                  <a:moveTo>
                    <a:pt x="8816" y="46989"/>
                  </a:moveTo>
                  <a:lnTo>
                    <a:pt x="2456" y="46989"/>
                  </a:lnTo>
                  <a:lnTo>
                    <a:pt x="2453" y="48259"/>
                  </a:lnTo>
                  <a:lnTo>
                    <a:pt x="8814" y="48259"/>
                  </a:lnTo>
                  <a:lnTo>
                    <a:pt x="8816" y="46989"/>
                  </a:lnTo>
                  <a:close/>
                </a:path>
                <a:path w="1347470" h="1422400">
                  <a:moveTo>
                    <a:pt x="1347390" y="46989"/>
                  </a:moveTo>
                  <a:lnTo>
                    <a:pt x="1341051" y="46989"/>
                  </a:lnTo>
                  <a:lnTo>
                    <a:pt x="1341048" y="48259"/>
                  </a:lnTo>
                  <a:lnTo>
                    <a:pt x="1347388" y="48259"/>
                  </a:lnTo>
                  <a:lnTo>
                    <a:pt x="1347390" y="46989"/>
                  </a:lnTo>
                  <a:close/>
                </a:path>
                <a:path w="1347470" h="1422400">
                  <a:moveTo>
                    <a:pt x="8823" y="43179"/>
                  </a:moveTo>
                  <a:lnTo>
                    <a:pt x="2462" y="43179"/>
                  </a:lnTo>
                  <a:lnTo>
                    <a:pt x="2458" y="45719"/>
                  </a:lnTo>
                  <a:lnTo>
                    <a:pt x="8818" y="45719"/>
                  </a:lnTo>
                  <a:lnTo>
                    <a:pt x="8823" y="43179"/>
                  </a:lnTo>
                  <a:close/>
                </a:path>
                <a:path w="1347470" h="1422400">
                  <a:moveTo>
                    <a:pt x="1347397" y="43179"/>
                  </a:moveTo>
                  <a:lnTo>
                    <a:pt x="1341058" y="43179"/>
                  </a:lnTo>
                  <a:lnTo>
                    <a:pt x="1341053" y="45719"/>
                  </a:lnTo>
                  <a:lnTo>
                    <a:pt x="1347392" y="45719"/>
                  </a:lnTo>
                  <a:lnTo>
                    <a:pt x="1347397" y="43179"/>
                  </a:lnTo>
                  <a:close/>
                </a:path>
                <a:path w="1347470" h="1422400">
                  <a:moveTo>
                    <a:pt x="8835" y="36829"/>
                  </a:moveTo>
                  <a:lnTo>
                    <a:pt x="2474" y="36829"/>
                  </a:lnTo>
                  <a:lnTo>
                    <a:pt x="2465" y="41909"/>
                  </a:lnTo>
                  <a:lnTo>
                    <a:pt x="8825" y="41909"/>
                  </a:lnTo>
                  <a:lnTo>
                    <a:pt x="8835" y="36829"/>
                  </a:lnTo>
                  <a:close/>
                </a:path>
                <a:path w="1347470" h="1422400">
                  <a:moveTo>
                    <a:pt x="1347408" y="36829"/>
                  </a:moveTo>
                  <a:lnTo>
                    <a:pt x="1341069" y="36829"/>
                  </a:lnTo>
                  <a:lnTo>
                    <a:pt x="1341060" y="41909"/>
                  </a:lnTo>
                  <a:lnTo>
                    <a:pt x="1347399" y="41909"/>
                  </a:lnTo>
                  <a:lnTo>
                    <a:pt x="1347408" y="36829"/>
                  </a:lnTo>
                  <a:close/>
                </a:path>
                <a:path w="1347470" h="1422400">
                  <a:moveTo>
                    <a:pt x="8839" y="34289"/>
                  </a:moveTo>
                  <a:lnTo>
                    <a:pt x="2478" y="34289"/>
                  </a:lnTo>
                  <a:lnTo>
                    <a:pt x="2476" y="35559"/>
                  </a:lnTo>
                  <a:lnTo>
                    <a:pt x="8837" y="35559"/>
                  </a:lnTo>
                  <a:lnTo>
                    <a:pt x="8839" y="34289"/>
                  </a:lnTo>
                  <a:close/>
                </a:path>
                <a:path w="1347470" h="1422400">
                  <a:moveTo>
                    <a:pt x="1347413" y="34289"/>
                  </a:moveTo>
                  <a:lnTo>
                    <a:pt x="1341074" y="34289"/>
                  </a:lnTo>
                  <a:lnTo>
                    <a:pt x="1341071" y="35559"/>
                  </a:lnTo>
                  <a:lnTo>
                    <a:pt x="1347410" y="35559"/>
                  </a:lnTo>
                  <a:lnTo>
                    <a:pt x="1347413" y="34289"/>
                  </a:lnTo>
                  <a:close/>
                </a:path>
                <a:path w="1347470" h="1422400">
                  <a:moveTo>
                    <a:pt x="8851" y="27939"/>
                  </a:moveTo>
                  <a:lnTo>
                    <a:pt x="2490" y="27939"/>
                  </a:lnTo>
                  <a:lnTo>
                    <a:pt x="2480" y="33019"/>
                  </a:lnTo>
                  <a:lnTo>
                    <a:pt x="8841" y="33019"/>
                  </a:lnTo>
                  <a:lnTo>
                    <a:pt x="8851" y="27939"/>
                  </a:lnTo>
                  <a:close/>
                </a:path>
                <a:path w="1347470" h="1422400">
                  <a:moveTo>
                    <a:pt x="1347424" y="27939"/>
                  </a:moveTo>
                  <a:lnTo>
                    <a:pt x="1341085" y="27939"/>
                  </a:lnTo>
                  <a:lnTo>
                    <a:pt x="1341076" y="33019"/>
                  </a:lnTo>
                  <a:lnTo>
                    <a:pt x="1347415" y="33019"/>
                  </a:lnTo>
                  <a:lnTo>
                    <a:pt x="1347424" y="27939"/>
                  </a:lnTo>
                  <a:close/>
                </a:path>
                <a:path w="1347470" h="1422400">
                  <a:moveTo>
                    <a:pt x="8857" y="24129"/>
                  </a:moveTo>
                  <a:lnTo>
                    <a:pt x="2496" y="24129"/>
                  </a:lnTo>
                  <a:lnTo>
                    <a:pt x="2492" y="26669"/>
                  </a:lnTo>
                  <a:lnTo>
                    <a:pt x="8853" y="26669"/>
                  </a:lnTo>
                  <a:lnTo>
                    <a:pt x="8857" y="24129"/>
                  </a:lnTo>
                  <a:close/>
                </a:path>
                <a:path w="1347470" h="1422400">
                  <a:moveTo>
                    <a:pt x="1347431" y="24129"/>
                  </a:moveTo>
                  <a:lnTo>
                    <a:pt x="1341092" y="24129"/>
                  </a:lnTo>
                  <a:lnTo>
                    <a:pt x="1341087" y="26669"/>
                  </a:lnTo>
                  <a:lnTo>
                    <a:pt x="1347426" y="26669"/>
                  </a:lnTo>
                  <a:lnTo>
                    <a:pt x="1347431" y="24129"/>
                  </a:lnTo>
                  <a:close/>
                </a:path>
                <a:path w="1347470" h="1422400">
                  <a:moveTo>
                    <a:pt x="8869" y="17779"/>
                  </a:moveTo>
                  <a:lnTo>
                    <a:pt x="2508" y="17779"/>
                  </a:lnTo>
                  <a:lnTo>
                    <a:pt x="2499" y="22859"/>
                  </a:lnTo>
                  <a:lnTo>
                    <a:pt x="8860" y="22859"/>
                  </a:lnTo>
                  <a:lnTo>
                    <a:pt x="8869" y="17779"/>
                  </a:lnTo>
                  <a:close/>
                </a:path>
                <a:path w="1347470" h="1422400">
                  <a:moveTo>
                    <a:pt x="1347442" y="17779"/>
                  </a:moveTo>
                  <a:lnTo>
                    <a:pt x="1341103" y="17779"/>
                  </a:lnTo>
                  <a:lnTo>
                    <a:pt x="1341094" y="22859"/>
                  </a:lnTo>
                  <a:lnTo>
                    <a:pt x="1347433" y="22859"/>
                  </a:lnTo>
                  <a:lnTo>
                    <a:pt x="1347442" y="17779"/>
                  </a:lnTo>
                  <a:close/>
                </a:path>
                <a:path w="1347470" h="1422400">
                  <a:moveTo>
                    <a:pt x="8873" y="15239"/>
                  </a:moveTo>
                  <a:lnTo>
                    <a:pt x="2512" y="15239"/>
                  </a:lnTo>
                  <a:lnTo>
                    <a:pt x="2510" y="16509"/>
                  </a:lnTo>
                  <a:lnTo>
                    <a:pt x="8871" y="16509"/>
                  </a:lnTo>
                  <a:lnTo>
                    <a:pt x="8873" y="15239"/>
                  </a:lnTo>
                  <a:close/>
                </a:path>
                <a:path w="1347470" h="1422400">
                  <a:moveTo>
                    <a:pt x="1347447" y="15239"/>
                  </a:moveTo>
                  <a:lnTo>
                    <a:pt x="1341108" y="15239"/>
                  </a:lnTo>
                  <a:lnTo>
                    <a:pt x="1341106" y="16509"/>
                  </a:lnTo>
                  <a:lnTo>
                    <a:pt x="1347445" y="16509"/>
                  </a:lnTo>
                  <a:lnTo>
                    <a:pt x="1347447" y="15239"/>
                  </a:lnTo>
                  <a:close/>
                </a:path>
                <a:path w="1347470" h="1422400">
                  <a:moveTo>
                    <a:pt x="8885" y="8889"/>
                  </a:moveTo>
                  <a:lnTo>
                    <a:pt x="2524" y="8889"/>
                  </a:lnTo>
                  <a:lnTo>
                    <a:pt x="2515" y="13969"/>
                  </a:lnTo>
                  <a:lnTo>
                    <a:pt x="8876" y="13969"/>
                  </a:lnTo>
                  <a:lnTo>
                    <a:pt x="8885" y="8889"/>
                  </a:lnTo>
                  <a:close/>
                </a:path>
                <a:path w="1347470" h="1422400">
                  <a:moveTo>
                    <a:pt x="1347458" y="8889"/>
                  </a:moveTo>
                  <a:lnTo>
                    <a:pt x="1341120" y="8889"/>
                  </a:lnTo>
                  <a:lnTo>
                    <a:pt x="1341110" y="13969"/>
                  </a:lnTo>
                  <a:lnTo>
                    <a:pt x="1347449" y="13969"/>
                  </a:lnTo>
                  <a:lnTo>
                    <a:pt x="1347458" y="8889"/>
                  </a:lnTo>
                  <a:close/>
                </a:path>
                <a:path w="1347470" h="1422400">
                  <a:moveTo>
                    <a:pt x="1347465" y="5079"/>
                  </a:moveTo>
                  <a:lnTo>
                    <a:pt x="2530" y="5079"/>
                  </a:lnTo>
                  <a:lnTo>
                    <a:pt x="2526" y="7619"/>
                  </a:lnTo>
                  <a:lnTo>
                    <a:pt x="8887" y="7619"/>
                  </a:lnTo>
                  <a:lnTo>
                    <a:pt x="8890" y="6350"/>
                  </a:lnTo>
                  <a:lnTo>
                    <a:pt x="1347463" y="6350"/>
                  </a:lnTo>
                  <a:lnTo>
                    <a:pt x="1347465" y="5079"/>
                  </a:lnTo>
                  <a:close/>
                </a:path>
                <a:path w="1347470" h="1422400">
                  <a:moveTo>
                    <a:pt x="1347463" y="6350"/>
                  </a:moveTo>
                  <a:lnTo>
                    <a:pt x="8890" y="6350"/>
                  </a:lnTo>
                  <a:lnTo>
                    <a:pt x="675004" y="7619"/>
                  </a:lnTo>
                  <a:lnTo>
                    <a:pt x="1347460" y="7619"/>
                  </a:lnTo>
                  <a:lnTo>
                    <a:pt x="1347463" y="6350"/>
                  </a:lnTo>
                  <a:close/>
                </a:path>
                <a:path w="1347470" h="1422400">
                  <a:moveTo>
                    <a:pt x="1347470" y="2539"/>
                  </a:moveTo>
                  <a:lnTo>
                    <a:pt x="2535" y="2539"/>
                  </a:lnTo>
                  <a:lnTo>
                    <a:pt x="2533" y="3809"/>
                  </a:lnTo>
                  <a:lnTo>
                    <a:pt x="1347467" y="3809"/>
                  </a:lnTo>
                  <a:lnTo>
                    <a:pt x="1347470" y="2539"/>
                  </a:lnTo>
                  <a:close/>
                </a:path>
                <a:path w="1347470" h="1422400">
                  <a:moveTo>
                    <a:pt x="2540" y="0"/>
                  </a:moveTo>
                  <a:lnTo>
                    <a:pt x="2537" y="1269"/>
                  </a:lnTo>
                  <a:lnTo>
                    <a:pt x="675004" y="1269"/>
                  </a:lnTo>
                  <a:lnTo>
                    <a:pt x="2540" y="0"/>
                  </a:lnTo>
                  <a:close/>
                </a:path>
                <a:path w="1347470" h="1422400">
                  <a:moveTo>
                    <a:pt x="8635" y="147446"/>
                  </a:moveTo>
                  <a:lnTo>
                    <a:pt x="2276" y="147446"/>
                  </a:lnTo>
                  <a:lnTo>
                    <a:pt x="2258" y="157479"/>
                  </a:lnTo>
                  <a:lnTo>
                    <a:pt x="8617" y="157479"/>
                  </a:lnTo>
                  <a:lnTo>
                    <a:pt x="8635" y="147446"/>
                  </a:lnTo>
                  <a:close/>
                </a:path>
                <a:path w="1347470" h="1422400">
                  <a:moveTo>
                    <a:pt x="1347210" y="147446"/>
                  </a:moveTo>
                  <a:lnTo>
                    <a:pt x="1340869" y="147446"/>
                  </a:lnTo>
                  <a:lnTo>
                    <a:pt x="1340851" y="157479"/>
                  </a:lnTo>
                  <a:lnTo>
                    <a:pt x="1347192" y="157479"/>
                  </a:lnTo>
                  <a:lnTo>
                    <a:pt x="1347210" y="147446"/>
                  </a:lnTo>
                  <a:close/>
                </a:path>
                <a:path w="1347470" h="1422400">
                  <a:moveTo>
                    <a:pt x="8642" y="143637"/>
                  </a:moveTo>
                  <a:lnTo>
                    <a:pt x="2283" y="143637"/>
                  </a:lnTo>
                  <a:lnTo>
                    <a:pt x="2276" y="147319"/>
                  </a:lnTo>
                  <a:lnTo>
                    <a:pt x="8635" y="147319"/>
                  </a:lnTo>
                  <a:lnTo>
                    <a:pt x="8642" y="143637"/>
                  </a:lnTo>
                  <a:close/>
                </a:path>
                <a:path w="1347470" h="1422400">
                  <a:moveTo>
                    <a:pt x="1347217" y="143637"/>
                  </a:moveTo>
                  <a:lnTo>
                    <a:pt x="1340876" y="143637"/>
                  </a:lnTo>
                  <a:lnTo>
                    <a:pt x="1340870" y="147319"/>
                  </a:lnTo>
                  <a:lnTo>
                    <a:pt x="1347211" y="147319"/>
                  </a:lnTo>
                  <a:lnTo>
                    <a:pt x="1347217" y="143637"/>
                  </a:lnTo>
                  <a:close/>
                </a:path>
                <a:path w="1347470" h="1422400">
                  <a:moveTo>
                    <a:pt x="8658" y="134746"/>
                  </a:moveTo>
                  <a:lnTo>
                    <a:pt x="2299" y="134746"/>
                  </a:lnTo>
                  <a:lnTo>
                    <a:pt x="2283" y="143509"/>
                  </a:lnTo>
                  <a:lnTo>
                    <a:pt x="8642" y="143509"/>
                  </a:lnTo>
                  <a:lnTo>
                    <a:pt x="8658" y="134746"/>
                  </a:lnTo>
                  <a:close/>
                </a:path>
                <a:path w="1347470" h="1422400">
                  <a:moveTo>
                    <a:pt x="1347233" y="134746"/>
                  </a:moveTo>
                  <a:lnTo>
                    <a:pt x="1340892" y="134746"/>
                  </a:lnTo>
                  <a:lnTo>
                    <a:pt x="1340877" y="143509"/>
                  </a:lnTo>
                  <a:lnTo>
                    <a:pt x="1347217" y="143509"/>
                  </a:lnTo>
                  <a:lnTo>
                    <a:pt x="1347233" y="134746"/>
                  </a:lnTo>
                  <a:close/>
                </a:path>
                <a:path w="1347470" h="1422400">
                  <a:moveTo>
                    <a:pt x="8665" y="130937"/>
                  </a:moveTo>
                  <a:lnTo>
                    <a:pt x="2305" y="130937"/>
                  </a:lnTo>
                  <a:lnTo>
                    <a:pt x="2299" y="134619"/>
                  </a:lnTo>
                  <a:lnTo>
                    <a:pt x="8658" y="134619"/>
                  </a:lnTo>
                  <a:lnTo>
                    <a:pt x="8665" y="130937"/>
                  </a:lnTo>
                  <a:close/>
                </a:path>
                <a:path w="1347470" h="1422400">
                  <a:moveTo>
                    <a:pt x="1347240" y="130937"/>
                  </a:moveTo>
                  <a:lnTo>
                    <a:pt x="1340899" y="130937"/>
                  </a:lnTo>
                  <a:lnTo>
                    <a:pt x="1340893" y="134619"/>
                  </a:lnTo>
                  <a:lnTo>
                    <a:pt x="1347233" y="134619"/>
                  </a:lnTo>
                  <a:lnTo>
                    <a:pt x="1347240" y="130937"/>
                  </a:lnTo>
                  <a:close/>
                </a:path>
                <a:path w="1347470" h="1422400">
                  <a:moveTo>
                    <a:pt x="8681" y="122046"/>
                  </a:moveTo>
                  <a:lnTo>
                    <a:pt x="2321" y="122046"/>
                  </a:lnTo>
                  <a:lnTo>
                    <a:pt x="2306" y="130809"/>
                  </a:lnTo>
                  <a:lnTo>
                    <a:pt x="8665" y="130809"/>
                  </a:lnTo>
                  <a:lnTo>
                    <a:pt x="8681" y="122046"/>
                  </a:lnTo>
                  <a:close/>
                </a:path>
                <a:path w="1347470" h="1422400">
                  <a:moveTo>
                    <a:pt x="1347256" y="122046"/>
                  </a:moveTo>
                  <a:lnTo>
                    <a:pt x="1340915" y="122046"/>
                  </a:lnTo>
                  <a:lnTo>
                    <a:pt x="1340899" y="130809"/>
                  </a:lnTo>
                  <a:lnTo>
                    <a:pt x="1347240" y="130809"/>
                  </a:lnTo>
                  <a:lnTo>
                    <a:pt x="1347256" y="122046"/>
                  </a:lnTo>
                  <a:close/>
                </a:path>
                <a:path w="1347470" h="1422400">
                  <a:moveTo>
                    <a:pt x="8688" y="118237"/>
                  </a:moveTo>
                  <a:lnTo>
                    <a:pt x="2328" y="118237"/>
                  </a:lnTo>
                  <a:lnTo>
                    <a:pt x="2322" y="121919"/>
                  </a:lnTo>
                  <a:lnTo>
                    <a:pt x="8681" y="121919"/>
                  </a:lnTo>
                  <a:lnTo>
                    <a:pt x="8688" y="118237"/>
                  </a:lnTo>
                  <a:close/>
                </a:path>
                <a:path w="1347470" h="1422400">
                  <a:moveTo>
                    <a:pt x="1347263" y="118237"/>
                  </a:moveTo>
                  <a:lnTo>
                    <a:pt x="1340922" y="118237"/>
                  </a:lnTo>
                  <a:lnTo>
                    <a:pt x="1340915" y="121919"/>
                  </a:lnTo>
                  <a:lnTo>
                    <a:pt x="1347256" y="121919"/>
                  </a:lnTo>
                  <a:lnTo>
                    <a:pt x="1347263" y="118237"/>
                  </a:lnTo>
                  <a:close/>
                </a:path>
                <a:path w="1347470" h="1422400">
                  <a:moveTo>
                    <a:pt x="8704" y="109346"/>
                  </a:moveTo>
                  <a:lnTo>
                    <a:pt x="2344" y="109346"/>
                  </a:lnTo>
                  <a:lnTo>
                    <a:pt x="2328" y="118109"/>
                  </a:lnTo>
                  <a:lnTo>
                    <a:pt x="8688" y="118109"/>
                  </a:lnTo>
                  <a:lnTo>
                    <a:pt x="8704" y="109346"/>
                  </a:lnTo>
                  <a:close/>
                </a:path>
                <a:path w="1347470" h="1422400">
                  <a:moveTo>
                    <a:pt x="1347278" y="109346"/>
                  </a:moveTo>
                  <a:lnTo>
                    <a:pt x="1340938" y="109346"/>
                  </a:lnTo>
                  <a:lnTo>
                    <a:pt x="1340922" y="118109"/>
                  </a:lnTo>
                  <a:lnTo>
                    <a:pt x="1347263" y="118109"/>
                  </a:lnTo>
                  <a:lnTo>
                    <a:pt x="1347278" y="109346"/>
                  </a:lnTo>
                  <a:close/>
                </a:path>
                <a:path w="1347470" h="1422400">
                  <a:moveTo>
                    <a:pt x="8711" y="105537"/>
                  </a:moveTo>
                  <a:lnTo>
                    <a:pt x="2351" y="105537"/>
                  </a:lnTo>
                  <a:lnTo>
                    <a:pt x="2344" y="109219"/>
                  </a:lnTo>
                  <a:lnTo>
                    <a:pt x="8704" y="109219"/>
                  </a:lnTo>
                  <a:lnTo>
                    <a:pt x="8711" y="105537"/>
                  </a:lnTo>
                  <a:close/>
                </a:path>
                <a:path w="1347470" h="1422400">
                  <a:moveTo>
                    <a:pt x="1347285" y="105537"/>
                  </a:moveTo>
                  <a:lnTo>
                    <a:pt x="1340945" y="105537"/>
                  </a:lnTo>
                  <a:lnTo>
                    <a:pt x="1340938" y="109219"/>
                  </a:lnTo>
                  <a:lnTo>
                    <a:pt x="1347279" y="109219"/>
                  </a:lnTo>
                  <a:lnTo>
                    <a:pt x="1347285" y="105537"/>
                  </a:lnTo>
                  <a:close/>
                </a:path>
                <a:path w="1347470" h="1422400">
                  <a:moveTo>
                    <a:pt x="8727" y="96646"/>
                  </a:moveTo>
                  <a:lnTo>
                    <a:pt x="2367" y="96646"/>
                  </a:lnTo>
                  <a:lnTo>
                    <a:pt x="2351" y="105409"/>
                  </a:lnTo>
                  <a:lnTo>
                    <a:pt x="8711" y="105409"/>
                  </a:lnTo>
                  <a:lnTo>
                    <a:pt x="8727" y="96646"/>
                  </a:lnTo>
                  <a:close/>
                </a:path>
                <a:path w="1347470" h="1422400">
                  <a:moveTo>
                    <a:pt x="1347301" y="96646"/>
                  </a:moveTo>
                  <a:lnTo>
                    <a:pt x="1340961" y="96646"/>
                  </a:lnTo>
                  <a:lnTo>
                    <a:pt x="1340945" y="105409"/>
                  </a:lnTo>
                  <a:lnTo>
                    <a:pt x="1347285" y="105409"/>
                  </a:lnTo>
                  <a:lnTo>
                    <a:pt x="1347301" y="96646"/>
                  </a:lnTo>
                  <a:close/>
                </a:path>
                <a:path w="1347470" h="1422400">
                  <a:moveTo>
                    <a:pt x="8734" y="92837"/>
                  </a:moveTo>
                  <a:lnTo>
                    <a:pt x="2374" y="92837"/>
                  </a:lnTo>
                  <a:lnTo>
                    <a:pt x="2367" y="96519"/>
                  </a:lnTo>
                  <a:lnTo>
                    <a:pt x="8727" y="96519"/>
                  </a:lnTo>
                  <a:lnTo>
                    <a:pt x="8734" y="92837"/>
                  </a:lnTo>
                  <a:close/>
                </a:path>
                <a:path w="1347470" h="1422400">
                  <a:moveTo>
                    <a:pt x="1347308" y="92837"/>
                  </a:moveTo>
                  <a:lnTo>
                    <a:pt x="1340968" y="92837"/>
                  </a:lnTo>
                  <a:lnTo>
                    <a:pt x="1340961" y="96519"/>
                  </a:lnTo>
                  <a:lnTo>
                    <a:pt x="1347301" y="96519"/>
                  </a:lnTo>
                  <a:lnTo>
                    <a:pt x="1347308" y="92837"/>
                  </a:lnTo>
                  <a:close/>
                </a:path>
                <a:path w="1347470" h="1422400">
                  <a:moveTo>
                    <a:pt x="8750" y="83946"/>
                  </a:moveTo>
                  <a:lnTo>
                    <a:pt x="2389" y="83946"/>
                  </a:lnTo>
                  <a:lnTo>
                    <a:pt x="2374" y="92709"/>
                  </a:lnTo>
                  <a:lnTo>
                    <a:pt x="8734" y="92709"/>
                  </a:lnTo>
                  <a:lnTo>
                    <a:pt x="8750" y="83946"/>
                  </a:lnTo>
                  <a:close/>
                </a:path>
                <a:path w="1347470" h="1422400">
                  <a:moveTo>
                    <a:pt x="1347324" y="83946"/>
                  </a:moveTo>
                  <a:lnTo>
                    <a:pt x="1340984" y="83946"/>
                  </a:lnTo>
                  <a:lnTo>
                    <a:pt x="1340968" y="92709"/>
                  </a:lnTo>
                  <a:lnTo>
                    <a:pt x="1347308" y="92709"/>
                  </a:lnTo>
                  <a:lnTo>
                    <a:pt x="1347324" y="83946"/>
                  </a:lnTo>
                  <a:close/>
                </a:path>
                <a:path w="1347470" h="1422400">
                  <a:moveTo>
                    <a:pt x="8756" y="80137"/>
                  </a:moveTo>
                  <a:lnTo>
                    <a:pt x="2396" y="80137"/>
                  </a:lnTo>
                  <a:lnTo>
                    <a:pt x="2390" y="83819"/>
                  </a:lnTo>
                  <a:lnTo>
                    <a:pt x="8750" y="83819"/>
                  </a:lnTo>
                  <a:lnTo>
                    <a:pt x="8756" y="80137"/>
                  </a:lnTo>
                  <a:close/>
                </a:path>
                <a:path w="1347470" h="1422400">
                  <a:moveTo>
                    <a:pt x="1347331" y="80137"/>
                  </a:moveTo>
                  <a:lnTo>
                    <a:pt x="1340991" y="80137"/>
                  </a:lnTo>
                  <a:lnTo>
                    <a:pt x="1340984" y="83819"/>
                  </a:lnTo>
                  <a:lnTo>
                    <a:pt x="1347324" y="83819"/>
                  </a:lnTo>
                  <a:lnTo>
                    <a:pt x="1347331" y="80137"/>
                  </a:lnTo>
                  <a:close/>
                </a:path>
                <a:path w="1347470" h="1422400">
                  <a:moveTo>
                    <a:pt x="8768" y="73787"/>
                  </a:moveTo>
                  <a:lnTo>
                    <a:pt x="2408" y="73787"/>
                  </a:lnTo>
                  <a:lnTo>
                    <a:pt x="2396" y="80009"/>
                  </a:lnTo>
                  <a:lnTo>
                    <a:pt x="8757" y="80009"/>
                  </a:lnTo>
                  <a:lnTo>
                    <a:pt x="8768" y="73787"/>
                  </a:lnTo>
                  <a:close/>
                </a:path>
                <a:path w="1347470" h="1422400">
                  <a:moveTo>
                    <a:pt x="1347342" y="73787"/>
                  </a:moveTo>
                  <a:lnTo>
                    <a:pt x="1341002" y="73787"/>
                  </a:lnTo>
                  <a:lnTo>
                    <a:pt x="1340991" y="80009"/>
                  </a:lnTo>
                  <a:lnTo>
                    <a:pt x="1347331" y="80009"/>
                  </a:lnTo>
                  <a:lnTo>
                    <a:pt x="1347342" y="73787"/>
                  </a:lnTo>
                  <a:close/>
                </a:path>
                <a:path w="1347470" h="1422400">
                  <a:moveTo>
                    <a:pt x="8779" y="67437"/>
                  </a:moveTo>
                  <a:lnTo>
                    <a:pt x="2419" y="67437"/>
                  </a:lnTo>
                  <a:lnTo>
                    <a:pt x="2408" y="73659"/>
                  </a:lnTo>
                  <a:lnTo>
                    <a:pt x="8768" y="73659"/>
                  </a:lnTo>
                  <a:lnTo>
                    <a:pt x="8779" y="67437"/>
                  </a:lnTo>
                  <a:close/>
                </a:path>
                <a:path w="1347470" h="1422400">
                  <a:moveTo>
                    <a:pt x="1347353" y="67437"/>
                  </a:moveTo>
                  <a:lnTo>
                    <a:pt x="1341014" y="67437"/>
                  </a:lnTo>
                  <a:lnTo>
                    <a:pt x="1341003" y="73659"/>
                  </a:lnTo>
                  <a:lnTo>
                    <a:pt x="1347342" y="73659"/>
                  </a:lnTo>
                  <a:lnTo>
                    <a:pt x="1347353" y="67437"/>
                  </a:lnTo>
                  <a:close/>
                </a:path>
                <a:path w="1347470" h="1422400">
                  <a:moveTo>
                    <a:pt x="8784" y="64896"/>
                  </a:moveTo>
                  <a:lnTo>
                    <a:pt x="2424" y="64896"/>
                  </a:lnTo>
                  <a:lnTo>
                    <a:pt x="2419" y="67309"/>
                  </a:lnTo>
                  <a:lnTo>
                    <a:pt x="8780" y="67309"/>
                  </a:lnTo>
                  <a:lnTo>
                    <a:pt x="8784" y="64896"/>
                  </a:lnTo>
                  <a:close/>
                </a:path>
                <a:path w="1347470" h="1422400">
                  <a:moveTo>
                    <a:pt x="1347358" y="64896"/>
                  </a:moveTo>
                  <a:lnTo>
                    <a:pt x="1341018" y="64896"/>
                  </a:lnTo>
                  <a:lnTo>
                    <a:pt x="1341014" y="67309"/>
                  </a:lnTo>
                  <a:lnTo>
                    <a:pt x="1347354" y="67309"/>
                  </a:lnTo>
                  <a:lnTo>
                    <a:pt x="1347358" y="64896"/>
                  </a:lnTo>
                  <a:close/>
                </a:path>
                <a:path w="1347470" h="1422400">
                  <a:moveTo>
                    <a:pt x="8795" y="58546"/>
                  </a:moveTo>
                  <a:lnTo>
                    <a:pt x="2435" y="58546"/>
                  </a:lnTo>
                  <a:lnTo>
                    <a:pt x="2424" y="64769"/>
                  </a:lnTo>
                  <a:lnTo>
                    <a:pt x="8784" y="64769"/>
                  </a:lnTo>
                  <a:lnTo>
                    <a:pt x="8795" y="58546"/>
                  </a:lnTo>
                  <a:close/>
                </a:path>
                <a:path w="1347470" h="1422400">
                  <a:moveTo>
                    <a:pt x="1347369" y="58546"/>
                  </a:moveTo>
                  <a:lnTo>
                    <a:pt x="1341030" y="58546"/>
                  </a:lnTo>
                  <a:lnTo>
                    <a:pt x="1341019" y="64769"/>
                  </a:lnTo>
                  <a:lnTo>
                    <a:pt x="1347358" y="64769"/>
                  </a:lnTo>
                  <a:lnTo>
                    <a:pt x="1347369" y="58546"/>
                  </a:lnTo>
                  <a:close/>
                </a:path>
                <a:path w="1347470" h="1422400">
                  <a:moveTo>
                    <a:pt x="8802" y="54737"/>
                  </a:moveTo>
                  <a:lnTo>
                    <a:pt x="2442" y="54737"/>
                  </a:lnTo>
                  <a:lnTo>
                    <a:pt x="2435" y="58419"/>
                  </a:lnTo>
                  <a:lnTo>
                    <a:pt x="8796" y="58419"/>
                  </a:lnTo>
                  <a:lnTo>
                    <a:pt x="8802" y="54737"/>
                  </a:lnTo>
                  <a:close/>
                </a:path>
                <a:path w="1347470" h="1422400">
                  <a:moveTo>
                    <a:pt x="1347376" y="54737"/>
                  </a:moveTo>
                  <a:lnTo>
                    <a:pt x="1341037" y="54737"/>
                  </a:lnTo>
                  <a:lnTo>
                    <a:pt x="1341030" y="58419"/>
                  </a:lnTo>
                  <a:lnTo>
                    <a:pt x="1347370" y="58419"/>
                  </a:lnTo>
                  <a:lnTo>
                    <a:pt x="1347376" y="54737"/>
                  </a:lnTo>
                  <a:close/>
                </a:path>
                <a:path w="1347470" h="1422400">
                  <a:moveTo>
                    <a:pt x="8807" y="52196"/>
                  </a:moveTo>
                  <a:lnTo>
                    <a:pt x="2446" y="52196"/>
                  </a:lnTo>
                  <a:lnTo>
                    <a:pt x="2442" y="54609"/>
                  </a:lnTo>
                  <a:lnTo>
                    <a:pt x="8802" y="54609"/>
                  </a:lnTo>
                  <a:lnTo>
                    <a:pt x="8807" y="52196"/>
                  </a:lnTo>
                  <a:close/>
                </a:path>
                <a:path w="1347470" h="1422400">
                  <a:moveTo>
                    <a:pt x="1347381" y="52196"/>
                  </a:moveTo>
                  <a:lnTo>
                    <a:pt x="1341041" y="52196"/>
                  </a:lnTo>
                  <a:lnTo>
                    <a:pt x="1341037" y="54609"/>
                  </a:lnTo>
                  <a:lnTo>
                    <a:pt x="1347376" y="54609"/>
                  </a:lnTo>
                  <a:lnTo>
                    <a:pt x="1347381" y="52196"/>
                  </a:lnTo>
                  <a:close/>
                </a:path>
                <a:path w="1347470" h="1422400">
                  <a:moveTo>
                    <a:pt x="8811" y="49656"/>
                  </a:moveTo>
                  <a:lnTo>
                    <a:pt x="2451" y="49656"/>
                  </a:lnTo>
                  <a:lnTo>
                    <a:pt x="2446" y="52069"/>
                  </a:lnTo>
                  <a:lnTo>
                    <a:pt x="8807" y="52069"/>
                  </a:lnTo>
                  <a:lnTo>
                    <a:pt x="8811" y="49656"/>
                  </a:lnTo>
                  <a:close/>
                </a:path>
                <a:path w="1347470" h="1422400">
                  <a:moveTo>
                    <a:pt x="1347385" y="49656"/>
                  </a:moveTo>
                  <a:lnTo>
                    <a:pt x="1341046" y="49656"/>
                  </a:lnTo>
                  <a:lnTo>
                    <a:pt x="1341042" y="52069"/>
                  </a:lnTo>
                  <a:lnTo>
                    <a:pt x="1347381" y="52069"/>
                  </a:lnTo>
                  <a:lnTo>
                    <a:pt x="1347385" y="49656"/>
                  </a:lnTo>
                  <a:close/>
                </a:path>
                <a:path w="1347470" h="1422400">
                  <a:moveTo>
                    <a:pt x="8617" y="157480"/>
                  </a:moveTo>
                  <a:lnTo>
                    <a:pt x="2258" y="157480"/>
                  </a:lnTo>
                  <a:lnTo>
                    <a:pt x="2247" y="163829"/>
                  </a:lnTo>
                  <a:lnTo>
                    <a:pt x="8605" y="163829"/>
                  </a:lnTo>
                  <a:lnTo>
                    <a:pt x="8617" y="157480"/>
                  </a:lnTo>
                  <a:close/>
                </a:path>
                <a:path w="1347470" h="1422400">
                  <a:moveTo>
                    <a:pt x="1347192" y="157480"/>
                  </a:moveTo>
                  <a:lnTo>
                    <a:pt x="1340851" y="157480"/>
                  </a:lnTo>
                  <a:lnTo>
                    <a:pt x="1340840" y="163829"/>
                  </a:lnTo>
                  <a:lnTo>
                    <a:pt x="1347181" y="163829"/>
                  </a:lnTo>
                  <a:lnTo>
                    <a:pt x="1347192" y="157480"/>
                  </a:lnTo>
                  <a:close/>
                </a:path>
                <a:path w="1347470" h="1422400">
                  <a:moveTo>
                    <a:pt x="8605" y="163830"/>
                  </a:moveTo>
                  <a:lnTo>
                    <a:pt x="2247" y="163830"/>
                  </a:lnTo>
                  <a:lnTo>
                    <a:pt x="2235" y="170179"/>
                  </a:lnTo>
                  <a:lnTo>
                    <a:pt x="8594" y="170179"/>
                  </a:lnTo>
                  <a:lnTo>
                    <a:pt x="8605" y="163830"/>
                  </a:lnTo>
                  <a:close/>
                </a:path>
                <a:path w="1347470" h="1422400">
                  <a:moveTo>
                    <a:pt x="1347181" y="163830"/>
                  </a:moveTo>
                  <a:lnTo>
                    <a:pt x="1340840" y="163830"/>
                  </a:lnTo>
                  <a:lnTo>
                    <a:pt x="1340828" y="170179"/>
                  </a:lnTo>
                  <a:lnTo>
                    <a:pt x="1347170" y="170179"/>
                  </a:lnTo>
                  <a:lnTo>
                    <a:pt x="1347181" y="163830"/>
                  </a:lnTo>
                  <a:close/>
                </a:path>
                <a:path w="1347470" h="1422400">
                  <a:moveTo>
                    <a:pt x="8594" y="170180"/>
                  </a:moveTo>
                  <a:lnTo>
                    <a:pt x="2235" y="170180"/>
                  </a:lnTo>
                  <a:lnTo>
                    <a:pt x="2224" y="176529"/>
                  </a:lnTo>
                  <a:lnTo>
                    <a:pt x="8583" y="176529"/>
                  </a:lnTo>
                  <a:lnTo>
                    <a:pt x="8594" y="170180"/>
                  </a:lnTo>
                  <a:close/>
                </a:path>
                <a:path w="1347470" h="1422400">
                  <a:moveTo>
                    <a:pt x="1347170" y="170180"/>
                  </a:moveTo>
                  <a:lnTo>
                    <a:pt x="1340828" y="170180"/>
                  </a:lnTo>
                  <a:lnTo>
                    <a:pt x="1340817" y="176529"/>
                  </a:lnTo>
                  <a:lnTo>
                    <a:pt x="1347158" y="176529"/>
                  </a:lnTo>
                  <a:lnTo>
                    <a:pt x="1347170" y="170180"/>
                  </a:lnTo>
                  <a:close/>
                </a:path>
                <a:path w="1347470" h="1422400">
                  <a:moveTo>
                    <a:pt x="8583" y="176530"/>
                  </a:moveTo>
                  <a:lnTo>
                    <a:pt x="2224" y="176530"/>
                  </a:lnTo>
                  <a:lnTo>
                    <a:pt x="2156" y="214629"/>
                  </a:lnTo>
                  <a:lnTo>
                    <a:pt x="8514" y="214629"/>
                  </a:lnTo>
                  <a:lnTo>
                    <a:pt x="8583" y="176530"/>
                  </a:lnTo>
                  <a:close/>
                </a:path>
                <a:path w="1347470" h="1422400">
                  <a:moveTo>
                    <a:pt x="1347158" y="176530"/>
                  </a:moveTo>
                  <a:lnTo>
                    <a:pt x="1340817" y="176530"/>
                  </a:lnTo>
                  <a:lnTo>
                    <a:pt x="1340748" y="214629"/>
                  </a:lnTo>
                  <a:lnTo>
                    <a:pt x="1347090" y="214629"/>
                  </a:lnTo>
                  <a:lnTo>
                    <a:pt x="1347158" y="176530"/>
                  </a:lnTo>
                  <a:close/>
                </a:path>
                <a:path w="1347470" h="1422400">
                  <a:moveTo>
                    <a:pt x="8514" y="214630"/>
                  </a:moveTo>
                  <a:lnTo>
                    <a:pt x="2156" y="214630"/>
                  </a:lnTo>
                  <a:lnTo>
                    <a:pt x="2145" y="220979"/>
                  </a:lnTo>
                  <a:lnTo>
                    <a:pt x="8502" y="220979"/>
                  </a:lnTo>
                  <a:lnTo>
                    <a:pt x="8514" y="214630"/>
                  </a:lnTo>
                  <a:close/>
                </a:path>
                <a:path w="1347470" h="1422400">
                  <a:moveTo>
                    <a:pt x="1347090" y="214630"/>
                  </a:moveTo>
                  <a:lnTo>
                    <a:pt x="1340748" y="214630"/>
                  </a:lnTo>
                  <a:lnTo>
                    <a:pt x="1340737" y="220979"/>
                  </a:lnTo>
                  <a:lnTo>
                    <a:pt x="1347079" y="220979"/>
                  </a:lnTo>
                  <a:lnTo>
                    <a:pt x="1347090" y="214630"/>
                  </a:lnTo>
                  <a:close/>
                </a:path>
                <a:path w="1347470" h="1422400">
                  <a:moveTo>
                    <a:pt x="8502" y="220980"/>
                  </a:moveTo>
                  <a:lnTo>
                    <a:pt x="2145" y="220980"/>
                  </a:lnTo>
                  <a:lnTo>
                    <a:pt x="2133" y="227329"/>
                  </a:lnTo>
                  <a:lnTo>
                    <a:pt x="8491" y="227329"/>
                  </a:lnTo>
                  <a:lnTo>
                    <a:pt x="8502" y="220980"/>
                  </a:lnTo>
                  <a:close/>
                </a:path>
                <a:path w="1347470" h="1422400">
                  <a:moveTo>
                    <a:pt x="1347079" y="220980"/>
                  </a:moveTo>
                  <a:lnTo>
                    <a:pt x="1340737" y="220980"/>
                  </a:lnTo>
                  <a:lnTo>
                    <a:pt x="1340725" y="227329"/>
                  </a:lnTo>
                  <a:lnTo>
                    <a:pt x="1347067" y="227329"/>
                  </a:lnTo>
                  <a:lnTo>
                    <a:pt x="1347079" y="220980"/>
                  </a:lnTo>
                  <a:close/>
                </a:path>
                <a:path w="1347470" h="1422400">
                  <a:moveTo>
                    <a:pt x="8491" y="227330"/>
                  </a:moveTo>
                  <a:lnTo>
                    <a:pt x="2133" y="227330"/>
                  </a:lnTo>
                  <a:lnTo>
                    <a:pt x="2110" y="240029"/>
                  </a:lnTo>
                  <a:lnTo>
                    <a:pt x="8468" y="240029"/>
                  </a:lnTo>
                  <a:lnTo>
                    <a:pt x="8491" y="227330"/>
                  </a:lnTo>
                  <a:close/>
                </a:path>
                <a:path w="1347470" h="1422400">
                  <a:moveTo>
                    <a:pt x="1347067" y="227330"/>
                  </a:moveTo>
                  <a:lnTo>
                    <a:pt x="1340725" y="227330"/>
                  </a:lnTo>
                  <a:lnTo>
                    <a:pt x="1340702" y="240029"/>
                  </a:lnTo>
                  <a:lnTo>
                    <a:pt x="1347045" y="240029"/>
                  </a:lnTo>
                  <a:lnTo>
                    <a:pt x="1347067" y="227330"/>
                  </a:lnTo>
                  <a:close/>
                </a:path>
                <a:path w="1347470" h="1422400">
                  <a:moveTo>
                    <a:pt x="8468" y="240030"/>
                  </a:moveTo>
                  <a:lnTo>
                    <a:pt x="2110" y="240030"/>
                  </a:lnTo>
                  <a:lnTo>
                    <a:pt x="2065" y="265429"/>
                  </a:lnTo>
                  <a:lnTo>
                    <a:pt x="8422" y="265429"/>
                  </a:lnTo>
                  <a:lnTo>
                    <a:pt x="8468" y="240030"/>
                  </a:lnTo>
                  <a:close/>
                </a:path>
                <a:path w="1347470" h="1422400">
                  <a:moveTo>
                    <a:pt x="1347045" y="240030"/>
                  </a:moveTo>
                  <a:lnTo>
                    <a:pt x="1340702" y="240030"/>
                  </a:lnTo>
                  <a:lnTo>
                    <a:pt x="1340656" y="265429"/>
                  </a:lnTo>
                  <a:lnTo>
                    <a:pt x="1346999" y="265429"/>
                  </a:lnTo>
                  <a:lnTo>
                    <a:pt x="1347045" y="240030"/>
                  </a:lnTo>
                  <a:close/>
                </a:path>
                <a:path w="1347470" h="1422400">
                  <a:moveTo>
                    <a:pt x="8422" y="265430"/>
                  </a:moveTo>
                  <a:lnTo>
                    <a:pt x="2065" y="265430"/>
                  </a:lnTo>
                  <a:lnTo>
                    <a:pt x="2031" y="284479"/>
                  </a:lnTo>
                  <a:lnTo>
                    <a:pt x="8388" y="284479"/>
                  </a:lnTo>
                  <a:lnTo>
                    <a:pt x="8422" y="265430"/>
                  </a:lnTo>
                  <a:close/>
                </a:path>
                <a:path w="1347470" h="1422400">
                  <a:moveTo>
                    <a:pt x="1346999" y="265430"/>
                  </a:moveTo>
                  <a:lnTo>
                    <a:pt x="1340656" y="265430"/>
                  </a:lnTo>
                  <a:lnTo>
                    <a:pt x="1340622" y="284479"/>
                  </a:lnTo>
                  <a:lnTo>
                    <a:pt x="1346965" y="284479"/>
                  </a:lnTo>
                  <a:lnTo>
                    <a:pt x="1346999" y="265430"/>
                  </a:lnTo>
                  <a:close/>
                </a:path>
                <a:path w="1347470" h="1422400">
                  <a:moveTo>
                    <a:pt x="8388" y="284480"/>
                  </a:moveTo>
                  <a:lnTo>
                    <a:pt x="2031" y="284480"/>
                  </a:lnTo>
                  <a:lnTo>
                    <a:pt x="1986" y="309879"/>
                  </a:lnTo>
                  <a:lnTo>
                    <a:pt x="8342" y="309879"/>
                  </a:lnTo>
                  <a:lnTo>
                    <a:pt x="8388" y="284480"/>
                  </a:lnTo>
                  <a:close/>
                </a:path>
                <a:path w="1347470" h="1422400">
                  <a:moveTo>
                    <a:pt x="1346965" y="284480"/>
                  </a:moveTo>
                  <a:lnTo>
                    <a:pt x="1340622" y="284480"/>
                  </a:lnTo>
                  <a:lnTo>
                    <a:pt x="1340576" y="309879"/>
                  </a:lnTo>
                  <a:lnTo>
                    <a:pt x="1346920" y="309879"/>
                  </a:lnTo>
                  <a:lnTo>
                    <a:pt x="1346965" y="284480"/>
                  </a:lnTo>
                  <a:close/>
                </a:path>
                <a:path w="1347470" h="1422400">
                  <a:moveTo>
                    <a:pt x="8342" y="309880"/>
                  </a:moveTo>
                  <a:lnTo>
                    <a:pt x="1986" y="309880"/>
                  </a:lnTo>
                  <a:lnTo>
                    <a:pt x="1918" y="347979"/>
                  </a:lnTo>
                  <a:lnTo>
                    <a:pt x="8273" y="347979"/>
                  </a:lnTo>
                  <a:lnTo>
                    <a:pt x="8342" y="309880"/>
                  </a:lnTo>
                  <a:close/>
                </a:path>
                <a:path w="1347470" h="1422400">
                  <a:moveTo>
                    <a:pt x="1346920" y="309880"/>
                  </a:moveTo>
                  <a:lnTo>
                    <a:pt x="1340576" y="309880"/>
                  </a:lnTo>
                  <a:lnTo>
                    <a:pt x="1340507" y="347979"/>
                  </a:lnTo>
                  <a:lnTo>
                    <a:pt x="1346852" y="347979"/>
                  </a:lnTo>
                  <a:lnTo>
                    <a:pt x="1346920" y="309880"/>
                  </a:lnTo>
                  <a:close/>
                </a:path>
                <a:path w="1347470" h="1422400">
                  <a:moveTo>
                    <a:pt x="8273" y="347980"/>
                  </a:moveTo>
                  <a:lnTo>
                    <a:pt x="1918" y="347980"/>
                  </a:lnTo>
                  <a:lnTo>
                    <a:pt x="1872" y="373379"/>
                  </a:lnTo>
                  <a:lnTo>
                    <a:pt x="8228" y="373379"/>
                  </a:lnTo>
                  <a:lnTo>
                    <a:pt x="8273" y="347980"/>
                  </a:lnTo>
                  <a:close/>
                </a:path>
                <a:path w="1347470" h="1422400">
                  <a:moveTo>
                    <a:pt x="1346852" y="347980"/>
                  </a:moveTo>
                  <a:lnTo>
                    <a:pt x="1340507" y="347980"/>
                  </a:lnTo>
                  <a:lnTo>
                    <a:pt x="1340462" y="373379"/>
                  </a:lnTo>
                  <a:lnTo>
                    <a:pt x="1346806" y="373379"/>
                  </a:lnTo>
                  <a:lnTo>
                    <a:pt x="1346852" y="347980"/>
                  </a:lnTo>
                  <a:close/>
                </a:path>
                <a:path w="1347470" h="1422400">
                  <a:moveTo>
                    <a:pt x="8228" y="373380"/>
                  </a:moveTo>
                  <a:lnTo>
                    <a:pt x="1872" y="373380"/>
                  </a:lnTo>
                  <a:lnTo>
                    <a:pt x="1736" y="449579"/>
                  </a:lnTo>
                  <a:lnTo>
                    <a:pt x="8090" y="449579"/>
                  </a:lnTo>
                  <a:lnTo>
                    <a:pt x="8228" y="373380"/>
                  </a:lnTo>
                  <a:close/>
                </a:path>
                <a:path w="1347470" h="1422400">
                  <a:moveTo>
                    <a:pt x="1346806" y="373380"/>
                  </a:moveTo>
                  <a:lnTo>
                    <a:pt x="1340462" y="373380"/>
                  </a:lnTo>
                  <a:lnTo>
                    <a:pt x="1340324" y="449579"/>
                  </a:lnTo>
                  <a:lnTo>
                    <a:pt x="1346670" y="449579"/>
                  </a:lnTo>
                  <a:lnTo>
                    <a:pt x="1346806" y="373380"/>
                  </a:lnTo>
                  <a:close/>
                </a:path>
                <a:path w="1347470" h="1422400">
                  <a:moveTo>
                    <a:pt x="8090" y="449580"/>
                  </a:moveTo>
                  <a:lnTo>
                    <a:pt x="1736" y="449580"/>
                  </a:lnTo>
                  <a:lnTo>
                    <a:pt x="1713" y="462279"/>
                  </a:lnTo>
                  <a:lnTo>
                    <a:pt x="8067" y="462279"/>
                  </a:lnTo>
                  <a:lnTo>
                    <a:pt x="8090" y="449580"/>
                  </a:lnTo>
                  <a:close/>
                </a:path>
                <a:path w="1347470" h="1422400">
                  <a:moveTo>
                    <a:pt x="1346670" y="449580"/>
                  </a:moveTo>
                  <a:lnTo>
                    <a:pt x="1340324" y="449580"/>
                  </a:lnTo>
                  <a:lnTo>
                    <a:pt x="1340301" y="462279"/>
                  </a:lnTo>
                  <a:lnTo>
                    <a:pt x="1346647" y="462279"/>
                  </a:lnTo>
                  <a:lnTo>
                    <a:pt x="1346670" y="449580"/>
                  </a:lnTo>
                  <a:close/>
                </a:path>
                <a:path w="1347470" h="1422400">
                  <a:moveTo>
                    <a:pt x="8067" y="462280"/>
                  </a:moveTo>
                  <a:lnTo>
                    <a:pt x="1713" y="462280"/>
                  </a:lnTo>
                  <a:lnTo>
                    <a:pt x="1543" y="557529"/>
                  </a:lnTo>
                  <a:lnTo>
                    <a:pt x="7895" y="557529"/>
                  </a:lnTo>
                  <a:lnTo>
                    <a:pt x="8067" y="462280"/>
                  </a:lnTo>
                  <a:close/>
                </a:path>
                <a:path w="1347470" h="1422400">
                  <a:moveTo>
                    <a:pt x="1346647" y="462280"/>
                  </a:moveTo>
                  <a:lnTo>
                    <a:pt x="1340301" y="462280"/>
                  </a:lnTo>
                  <a:lnTo>
                    <a:pt x="1340129" y="557529"/>
                  </a:lnTo>
                  <a:lnTo>
                    <a:pt x="1346477" y="557529"/>
                  </a:lnTo>
                  <a:lnTo>
                    <a:pt x="1346647" y="462280"/>
                  </a:lnTo>
                  <a:close/>
                </a:path>
                <a:path w="1347470" h="1422400">
                  <a:moveTo>
                    <a:pt x="7895" y="557530"/>
                  </a:moveTo>
                  <a:lnTo>
                    <a:pt x="1543" y="557530"/>
                  </a:lnTo>
                  <a:lnTo>
                    <a:pt x="1237" y="728979"/>
                  </a:lnTo>
                  <a:lnTo>
                    <a:pt x="7586" y="728979"/>
                  </a:lnTo>
                  <a:lnTo>
                    <a:pt x="7895" y="557530"/>
                  </a:lnTo>
                  <a:close/>
                </a:path>
                <a:path w="1347470" h="1422400">
                  <a:moveTo>
                    <a:pt x="1346477" y="557530"/>
                  </a:moveTo>
                  <a:lnTo>
                    <a:pt x="1340129" y="557530"/>
                  </a:lnTo>
                  <a:lnTo>
                    <a:pt x="1339820" y="728979"/>
                  </a:lnTo>
                  <a:lnTo>
                    <a:pt x="1346170" y="728979"/>
                  </a:lnTo>
                  <a:lnTo>
                    <a:pt x="1346477" y="557530"/>
                  </a:lnTo>
                  <a:close/>
                </a:path>
                <a:path w="1347470" h="1422400">
                  <a:moveTo>
                    <a:pt x="7586" y="728980"/>
                  </a:moveTo>
                  <a:lnTo>
                    <a:pt x="1237" y="728980"/>
                  </a:lnTo>
                  <a:lnTo>
                    <a:pt x="1112" y="798829"/>
                  </a:lnTo>
                  <a:lnTo>
                    <a:pt x="7460" y="798829"/>
                  </a:lnTo>
                  <a:lnTo>
                    <a:pt x="7586" y="728980"/>
                  </a:lnTo>
                  <a:close/>
                </a:path>
                <a:path w="1347470" h="1422400">
                  <a:moveTo>
                    <a:pt x="1346170" y="728980"/>
                  </a:moveTo>
                  <a:lnTo>
                    <a:pt x="1339820" y="728980"/>
                  </a:lnTo>
                  <a:lnTo>
                    <a:pt x="1339694" y="798829"/>
                  </a:lnTo>
                  <a:lnTo>
                    <a:pt x="1346045" y="798829"/>
                  </a:lnTo>
                  <a:lnTo>
                    <a:pt x="1346170" y="728980"/>
                  </a:lnTo>
                  <a:close/>
                </a:path>
                <a:path w="1347470" h="1422400">
                  <a:moveTo>
                    <a:pt x="7460" y="798830"/>
                  </a:moveTo>
                  <a:lnTo>
                    <a:pt x="1112" y="798830"/>
                  </a:lnTo>
                  <a:lnTo>
                    <a:pt x="1010" y="855979"/>
                  </a:lnTo>
                  <a:lnTo>
                    <a:pt x="7357" y="855979"/>
                  </a:lnTo>
                  <a:lnTo>
                    <a:pt x="7460" y="798830"/>
                  </a:lnTo>
                  <a:close/>
                </a:path>
                <a:path w="1347470" h="1422400">
                  <a:moveTo>
                    <a:pt x="1346045" y="798830"/>
                  </a:moveTo>
                  <a:lnTo>
                    <a:pt x="1339694" y="798830"/>
                  </a:lnTo>
                  <a:lnTo>
                    <a:pt x="1339590" y="855979"/>
                  </a:lnTo>
                  <a:lnTo>
                    <a:pt x="1345943" y="855979"/>
                  </a:lnTo>
                  <a:lnTo>
                    <a:pt x="1346045" y="798830"/>
                  </a:lnTo>
                  <a:close/>
                </a:path>
                <a:path w="1347470" h="1422400">
                  <a:moveTo>
                    <a:pt x="7357" y="855980"/>
                  </a:moveTo>
                  <a:lnTo>
                    <a:pt x="1010" y="855980"/>
                  </a:lnTo>
                  <a:lnTo>
                    <a:pt x="976" y="875029"/>
                  </a:lnTo>
                  <a:lnTo>
                    <a:pt x="7323" y="875029"/>
                  </a:lnTo>
                  <a:lnTo>
                    <a:pt x="7357" y="855980"/>
                  </a:lnTo>
                  <a:close/>
                </a:path>
                <a:path w="1347470" h="1422400">
                  <a:moveTo>
                    <a:pt x="1345943" y="855980"/>
                  </a:moveTo>
                  <a:lnTo>
                    <a:pt x="1339590" y="855980"/>
                  </a:lnTo>
                  <a:lnTo>
                    <a:pt x="1339556" y="875029"/>
                  </a:lnTo>
                  <a:lnTo>
                    <a:pt x="1345909" y="875029"/>
                  </a:lnTo>
                  <a:lnTo>
                    <a:pt x="1345943" y="855980"/>
                  </a:lnTo>
                  <a:close/>
                </a:path>
                <a:path w="1347470" h="1422400">
                  <a:moveTo>
                    <a:pt x="7323" y="875030"/>
                  </a:moveTo>
                  <a:lnTo>
                    <a:pt x="976" y="875030"/>
                  </a:lnTo>
                  <a:lnTo>
                    <a:pt x="889" y="923289"/>
                  </a:lnTo>
                  <a:lnTo>
                    <a:pt x="7236" y="923289"/>
                  </a:lnTo>
                  <a:lnTo>
                    <a:pt x="7323" y="875030"/>
                  </a:lnTo>
                  <a:close/>
                </a:path>
                <a:path w="1347470" h="1422400">
                  <a:moveTo>
                    <a:pt x="1345909" y="875030"/>
                  </a:moveTo>
                  <a:lnTo>
                    <a:pt x="1339556" y="875030"/>
                  </a:lnTo>
                  <a:lnTo>
                    <a:pt x="1339469" y="923289"/>
                  </a:lnTo>
                  <a:lnTo>
                    <a:pt x="1345822" y="923289"/>
                  </a:lnTo>
                  <a:lnTo>
                    <a:pt x="1345909" y="875030"/>
                  </a:lnTo>
                  <a:close/>
                </a:path>
                <a:path w="1347470" h="1422400">
                  <a:moveTo>
                    <a:pt x="7236" y="923290"/>
                  </a:moveTo>
                  <a:lnTo>
                    <a:pt x="889" y="923290"/>
                  </a:lnTo>
                  <a:lnTo>
                    <a:pt x="862" y="938529"/>
                  </a:lnTo>
                  <a:lnTo>
                    <a:pt x="7208" y="938529"/>
                  </a:lnTo>
                  <a:lnTo>
                    <a:pt x="7236" y="923290"/>
                  </a:lnTo>
                  <a:close/>
                </a:path>
                <a:path w="1347470" h="1422400">
                  <a:moveTo>
                    <a:pt x="1345822" y="923290"/>
                  </a:moveTo>
                  <a:lnTo>
                    <a:pt x="1339469" y="923290"/>
                  </a:lnTo>
                  <a:lnTo>
                    <a:pt x="1339441" y="938529"/>
                  </a:lnTo>
                  <a:lnTo>
                    <a:pt x="1345795" y="938529"/>
                  </a:lnTo>
                  <a:lnTo>
                    <a:pt x="1345822" y="923290"/>
                  </a:lnTo>
                  <a:close/>
                </a:path>
                <a:path w="1347470" h="1422400">
                  <a:moveTo>
                    <a:pt x="7208" y="938530"/>
                  </a:moveTo>
                  <a:lnTo>
                    <a:pt x="862" y="938530"/>
                  </a:lnTo>
                  <a:lnTo>
                    <a:pt x="817" y="963929"/>
                  </a:lnTo>
                  <a:lnTo>
                    <a:pt x="7163" y="963929"/>
                  </a:lnTo>
                  <a:lnTo>
                    <a:pt x="7208" y="938530"/>
                  </a:lnTo>
                  <a:close/>
                </a:path>
                <a:path w="1347470" h="1422400">
                  <a:moveTo>
                    <a:pt x="1345795" y="938530"/>
                  </a:moveTo>
                  <a:lnTo>
                    <a:pt x="1339441" y="938530"/>
                  </a:lnTo>
                  <a:lnTo>
                    <a:pt x="1339396" y="963929"/>
                  </a:lnTo>
                  <a:lnTo>
                    <a:pt x="1345750" y="963929"/>
                  </a:lnTo>
                  <a:lnTo>
                    <a:pt x="1345795" y="938530"/>
                  </a:lnTo>
                  <a:close/>
                </a:path>
                <a:path w="1347470" h="1422400">
                  <a:moveTo>
                    <a:pt x="7163" y="963930"/>
                  </a:moveTo>
                  <a:lnTo>
                    <a:pt x="817" y="963930"/>
                  </a:lnTo>
                  <a:lnTo>
                    <a:pt x="794" y="976629"/>
                  </a:lnTo>
                  <a:lnTo>
                    <a:pt x="7140" y="976629"/>
                  </a:lnTo>
                  <a:lnTo>
                    <a:pt x="7163" y="963930"/>
                  </a:lnTo>
                  <a:close/>
                </a:path>
                <a:path w="1347470" h="1422400">
                  <a:moveTo>
                    <a:pt x="1345750" y="963930"/>
                  </a:moveTo>
                  <a:lnTo>
                    <a:pt x="1339396" y="963930"/>
                  </a:lnTo>
                  <a:lnTo>
                    <a:pt x="1339373" y="976629"/>
                  </a:lnTo>
                  <a:lnTo>
                    <a:pt x="1345727" y="976629"/>
                  </a:lnTo>
                  <a:lnTo>
                    <a:pt x="1345750" y="963930"/>
                  </a:lnTo>
                  <a:close/>
                </a:path>
                <a:path w="1347470" h="1422400">
                  <a:moveTo>
                    <a:pt x="7140" y="976630"/>
                  </a:moveTo>
                  <a:lnTo>
                    <a:pt x="794" y="976630"/>
                  </a:lnTo>
                  <a:lnTo>
                    <a:pt x="680" y="1040129"/>
                  </a:lnTo>
                  <a:lnTo>
                    <a:pt x="7025" y="1040129"/>
                  </a:lnTo>
                  <a:lnTo>
                    <a:pt x="7140" y="976630"/>
                  </a:lnTo>
                  <a:close/>
                </a:path>
                <a:path w="1347470" h="1422400">
                  <a:moveTo>
                    <a:pt x="1345727" y="976630"/>
                  </a:moveTo>
                  <a:lnTo>
                    <a:pt x="1339373" y="976630"/>
                  </a:lnTo>
                  <a:lnTo>
                    <a:pt x="1339258" y="1040129"/>
                  </a:lnTo>
                  <a:lnTo>
                    <a:pt x="1345613" y="1040129"/>
                  </a:lnTo>
                  <a:lnTo>
                    <a:pt x="1345727" y="976630"/>
                  </a:lnTo>
                  <a:close/>
                </a:path>
                <a:path w="1347470" h="1422400">
                  <a:moveTo>
                    <a:pt x="7025" y="1040130"/>
                  </a:moveTo>
                  <a:lnTo>
                    <a:pt x="680" y="1040130"/>
                  </a:lnTo>
                  <a:lnTo>
                    <a:pt x="624" y="1071879"/>
                  </a:lnTo>
                  <a:lnTo>
                    <a:pt x="6968" y="1071879"/>
                  </a:lnTo>
                  <a:lnTo>
                    <a:pt x="7025" y="1040130"/>
                  </a:lnTo>
                  <a:close/>
                </a:path>
                <a:path w="1347470" h="1422400">
                  <a:moveTo>
                    <a:pt x="1345613" y="1040130"/>
                  </a:moveTo>
                  <a:lnTo>
                    <a:pt x="1339258" y="1040130"/>
                  </a:lnTo>
                  <a:lnTo>
                    <a:pt x="1339201" y="1071879"/>
                  </a:lnTo>
                  <a:lnTo>
                    <a:pt x="1345557" y="1071879"/>
                  </a:lnTo>
                  <a:lnTo>
                    <a:pt x="1345613" y="1040130"/>
                  </a:lnTo>
                  <a:close/>
                </a:path>
                <a:path w="1347470" h="1422400">
                  <a:moveTo>
                    <a:pt x="6968" y="1071880"/>
                  </a:moveTo>
                  <a:lnTo>
                    <a:pt x="624" y="1071880"/>
                  </a:lnTo>
                  <a:lnTo>
                    <a:pt x="556" y="1109979"/>
                  </a:lnTo>
                  <a:lnTo>
                    <a:pt x="6899" y="1109979"/>
                  </a:lnTo>
                  <a:lnTo>
                    <a:pt x="6968" y="1071880"/>
                  </a:lnTo>
                  <a:close/>
                </a:path>
                <a:path w="1347470" h="1422400">
                  <a:moveTo>
                    <a:pt x="1345557" y="1071880"/>
                  </a:moveTo>
                  <a:lnTo>
                    <a:pt x="1339201" y="1071880"/>
                  </a:lnTo>
                  <a:lnTo>
                    <a:pt x="1339132" y="1109979"/>
                  </a:lnTo>
                  <a:lnTo>
                    <a:pt x="1345488" y="1109979"/>
                  </a:lnTo>
                  <a:lnTo>
                    <a:pt x="1345557" y="1071880"/>
                  </a:lnTo>
                  <a:close/>
                </a:path>
                <a:path w="1347470" h="1422400">
                  <a:moveTo>
                    <a:pt x="6899" y="1109980"/>
                  </a:moveTo>
                  <a:lnTo>
                    <a:pt x="556" y="1109980"/>
                  </a:lnTo>
                  <a:lnTo>
                    <a:pt x="544" y="1116329"/>
                  </a:lnTo>
                  <a:lnTo>
                    <a:pt x="6888" y="1116329"/>
                  </a:lnTo>
                  <a:lnTo>
                    <a:pt x="6899" y="1109980"/>
                  </a:lnTo>
                  <a:close/>
                </a:path>
                <a:path w="1347470" h="1422400">
                  <a:moveTo>
                    <a:pt x="1345488" y="1109980"/>
                  </a:moveTo>
                  <a:lnTo>
                    <a:pt x="1339132" y="1109980"/>
                  </a:lnTo>
                  <a:lnTo>
                    <a:pt x="1339121" y="1116329"/>
                  </a:lnTo>
                  <a:lnTo>
                    <a:pt x="1345477" y="1116329"/>
                  </a:lnTo>
                  <a:lnTo>
                    <a:pt x="1345488" y="1109980"/>
                  </a:lnTo>
                  <a:close/>
                </a:path>
                <a:path w="1347470" h="1422400">
                  <a:moveTo>
                    <a:pt x="6888" y="1116330"/>
                  </a:moveTo>
                  <a:lnTo>
                    <a:pt x="544" y="1116330"/>
                  </a:lnTo>
                  <a:lnTo>
                    <a:pt x="510" y="1135379"/>
                  </a:lnTo>
                  <a:lnTo>
                    <a:pt x="6853" y="1135379"/>
                  </a:lnTo>
                  <a:lnTo>
                    <a:pt x="6888" y="1116330"/>
                  </a:lnTo>
                  <a:close/>
                </a:path>
                <a:path w="1347470" h="1422400">
                  <a:moveTo>
                    <a:pt x="1345477" y="1116330"/>
                  </a:moveTo>
                  <a:lnTo>
                    <a:pt x="1339121" y="1116330"/>
                  </a:lnTo>
                  <a:lnTo>
                    <a:pt x="1339086" y="1135379"/>
                  </a:lnTo>
                  <a:lnTo>
                    <a:pt x="1345443" y="1135379"/>
                  </a:lnTo>
                  <a:lnTo>
                    <a:pt x="1345477" y="1116330"/>
                  </a:lnTo>
                  <a:close/>
                </a:path>
                <a:path w="1347470" h="1422400">
                  <a:moveTo>
                    <a:pt x="6853" y="1135380"/>
                  </a:moveTo>
                  <a:lnTo>
                    <a:pt x="510" y="1135380"/>
                  </a:lnTo>
                  <a:lnTo>
                    <a:pt x="499" y="1141729"/>
                  </a:lnTo>
                  <a:lnTo>
                    <a:pt x="6842" y="1141729"/>
                  </a:lnTo>
                  <a:lnTo>
                    <a:pt x="6853" y="1135380"/>
                  </a:lnTo>
                  <a:close/>
                </a:path>
                <a:path w="1347470" h="1422400">
                  <a:moveTo>
                    <a:pt x="1345443" y="1135380"/>
                  </a:moveTo>
                  <a:lnTo>
                    <a:pt x="1339086" y="1135380"/>
                  </a:lnTo>
                  <a:lnTo>
                    <a:pt x="1339075" y="1141729"/>
                  </a:lnTo>
                  <a:lnTo>
                    <a:pt x="1345432" y="1141729"/>
                  </a:lnTo>
                  <a:lnTo>
                    <a:pt x="1345443" y="1135380"/>
                  </a:lnTo>
                  <a:close/>
                </a:path>
                <a:path w="1347470" h="1422400">
                  <a:moveTo>
                    <a:pt x="6842" y="1141730"/>
                  </a:moveTo>
                  <a:lnTo>
                    <a:pt x="499" y="1141730"/>
                  </a:lnTo>
                  <a:lnTo>
                    <a:pt x="465" y="1160779"/>
                  </a:lnTo>
                  <a:lnTo>
                    <a:pt x="6808" y="1160779"/>
                  </a:lnTo>
                  <a:lnTo>
                    <a:pt x="6842" y="1141730"/>
                  </a:lnTo>
                  <a:close/>
                </a:path>
                <a:path w="1347470" h="1422400">
                  <a:moveTo>
                    <a:pt x="1345432" y="1141730"/>
                  </a:moveTo>
                  <a:lnTo>
                    <a:pt x="1339075" y="1141730"/>
                  </a:lnTo>
                  <a:lnTo>
                    <a:pt x="1339040" y="1160779"/>
                  </a:lnTo>
                  <a:lnTo>
                    <a:pt x="1345398" y="1160779"/>
                  </a:lnTo>
                  <a:lnTo>
                    <a:pt x="1345432" y="1141730"/>
                  </a:lnTo>
                  <a:close/>
                </a:path>
                <a:path w="1347470" h="1422400">
                  <a:moveTo>
                    <a:pt x="6808" y="1160780"/>
                  </a:moveTo>
                  <a:lnTo>
                    <a:pt x="465" y="1160780"/>
                  </a:lnTo>
                  <a:lnTo>
                    <a:pt x="453" y="1167129"/>
                  </a:lnTo>
                  <a:lnTo>
                    <a:pt x="6796" y="1167129"/>
                  </a:lnTo>
                  <a:lnTo>
                    <a:pt x="6808" y="1160780"/>
                  </a:lnTo>
                  <a:close/>
                </a:path>
                <a:path w="1347470" h="1422400">
                  <a:moveTo>
                    <a:pt x="1345398" y="1160780"/>
                  </a:moveTo>
                  <a:lnTo>
                    <a:pt x="1339040" y="1160780"/>
                  </a:lnTo>
                  <a:lnTo>
                    <a:pt x="1339029" y="1167129"/>
                  </a:lnTo>
                  <a:lnTo>
                    <a:pt x="1345386" y="1167129"/>
                  </a:lnTo>
                  <a:lnTo>
                    <a:pt x="1345398" y="1160780"/>
                  </a:lnTo>
                  <a:close/>
                </a:path>
                <a:path w="1347470" h="1422400">
                  <a:moveTo>
                    <a:pt x="6796" y="1167130"/>
                  </a:moveTo>
                  <a:lnTo>
                    <a:pt x="453" y="1167130"/>
                  </a:lnTo>
                  <a:lnTo>
                    <a:pt x="419" y="1186179"/>
                  </a:lnTo>
                  <a:lnTo>
                    <a:pt x="6762" y="1186179"/>
                  </a:lnTo>
                  <a:lnTo>
                    <a:pt x="6796" y="1167130"/>
                  </a:lnTo>
                  <a:close/>
                </a:path>
                <a:path w="1347470" h="1422400">
                  <a:moveTo>
                    <a:pt x="1345386" y="1167130"/>
                  </a:moveTo>
                  <a:lnTo>
                    <a:pt x="1339029" y="1167130"/>
                  </a:lnTo>
                  <a:lnTo>
                    <a:pt x="1338994" y="1186179"/>
                  </a:lnTo>
                  <a:lnTo>
                    <a:pt x="1345352" y="1186179"/>
                  </a:lnTo>
                  <a:lnTo>
                    <a:pt x="1345386" y="1167130"/>
                  </a:lnTo>
                  <a:close/>
                </a:path>
                <a:path w="1347470" h="1422400">
                  <a:moveTo>
                    <a:pt x="6762" y="1186180"/>
                  </a:moveTo>
                  <a:lnTo>
                    <a:pt x="419" y="1186180"/>
                  </a:lnTo>
                  <a:lnTo>
                    <a:pt x="374" y="1211579"/>
                  </a:lnTo>
                  <a:lnTo>
                    <a:pt x="6716" y="1211579"/>
                  </a:lnTo>
                  <a:lnTo>
                    <a:pt x="6762" y="1186180"/>
                  </a:lnTo>
                  <a:close/>
                </a:path>
                <a:path w="1347470" h="1422400">
                  <a:moveTo>
                    <a:pt x="1345352" y="1186180"/>
                  </a:moveTo>
                  <a:lnTo>
                    <a:pt x="1338994" y="1186180"/>
                  </a:lnTo>
                  <a:lnTo>
                    <a:pt x="1338949" y="1211579"/>
                  </a:lnTo>
                  <a:lnTo>
                    <a:pt x="1345307" y="1211579"/>
                  </a:lnTo>
                  <a:lnTo>
                    <a:pt x="1345352" y="1186180"/>
                  </a:lnTo>
                  <a:close/>
                </a:path>
                <a:path w="1347470" h="1422400">
                  <a:moveTo>
                    <a:pt x="6716" y="1211580"/>
                  </a:moveTo>
                  <a:lnTo>
                    <a:pt x="374" y="1211580"/>
                  </a:lnTo>
                  <a:lnTo>
                    <a:pt x="363" y="1217929"/>
                  </a:lnTo>
                  <a:lnTo>
                    <a:pt x="6705" y="1217929"/>
                  </a:lnTo>
                  <a:lnTo>
                    <a:pt x="6716" y="1211580"/>
                  </a:lnTo>
                  <a:close/>
                </a:path>
                <a:path w="1347470" h="1422400">
                  <a:moveTo>
                    <a:pt x="1345307" y="1211580"/>
                  </a:moveTo>
                  <a:lnTo>
                    <a:pt x="1338949" y="1211580"/>
                  </a:lnTo>
                  <a:lnTo>
                    <a:pt x="1338937" y="1217929"/>
                  </a:lnTo>
                  <a:lnTo>
                    <a:pt x="1345295" y="1217929"/>
                  </a:lnTo>
                  <a:lnTo>
                    <a:pt x="1345307" y="1211580"/>
                  </a:lnTo>
                  <a:close/>
                </a:path>
                <a:path w="1347470" h="1422400">
                  <a:moveTo>
                    <a:pt x="6705" y="1217930"/>
                  </a:moveTo>
                  <a:lnTo>
                    <a:pt x="363" y="1217930"/>
                  </a:lnTo>
                  <a:lnTo>
                    <a:pt x="351" y="1224279"/>
                  </a:lnTo>
                  <a:lnTo>
                    <a:pt x="6693" y="1224279"/>
                  </a:lnTo>
                  <a:lnTo>
                    <a:pt x="6705" y="1217930"/>
                  </a:lnTo>
                  <a:close/>
                </a:path>
                <a:path w="1347470" h="1422400">
                  <a:moveTo>
                    <a:pt x="1345295" y="1217930"/>
                  </a:moveTo>
                  <a:lnTo>
                    <a:pt x="1338937" y="1217930"/>
                  </a:lnTo>
                  <a:lnTo>
                    <a:pt x="1338926" y="1224279"/>
                  </a:lnTo>
                  <a:lnTo>
                    <a:pt x="1345284" y="1224279"/>
                  </a:lnTo>
                  <a:lnTo>
                    <a:pt x="1345295" y="1217930"/>
                  </a:lnTo>
                  <a:close/>
                </a:path>
                <a:path w="1347470" h="1422400">
                  <a:moveTo>
                    <a:pt x="6693" y="1224280"/>
                  </a:moveTo>
                  <a:lnTo>
                    <a:pt x="351" y="1224280"/>
                  </a:lnTo>
                  <a:lnTo>
                    <a:pt x="272" y="1268729"/>
                  </a:lnTo>
                  <a:lnTo>
                    <a:pt x="6613" y="1268729"/>
                  </a:lnTo>
                  <a:lnTo>
                    <a:pt x="6693" y="1224280"/>
                  </a:lnTo>
                  <a:close/>
                </a:path>
                <a:path w="1347470" h="1422400">
                  <a:moveTo>
                    <a:pt x="1345284" y="1224280"/>
                  </a:moveTo>
                  <a:lnTo>
                    <a:pt x="1338926" y="1224280"/>
                  </a:lnTo>
                  <a:lnTo>
                    <a:pt x="1338845" y="1268729"/>
                  </a:lnTo>
                  <a:lnTo>
                    <a:pt x="1345204" y="1268729"/>
                  </a:lnTo>
                  <a:lnTo>
                    <a:pt x="1345284" y="1224280"/>
                  </a:lnTo>
                  <a:close/>
                </a:path>
                <a:path w="1347470" h="1422400">
                  <a:moveTo>
                    <a:pt x="6613" y="1268730"/>
                  </a:moveTo>
                  <a:lnTo>
                    <a:pt x="272" y="1268730"/>
                  </a:lnTo>
                  <a:lnTo>
                    <a:pt x="249" y="1281429"/>
                  </a:lnTo>
                  <a:lnTo>
                    <a:pt x="6590" y="1281429"/>
                  </a:lnTo>
                  <a:lnTo>
                    <a:pt x="6613" y="1268730"/>
                  </a:lnTo>
                  <a:close/>
                </a:path>
                <a:path w="1347470" h="1422400">
                  <a:moveTo>
                    <a:pt x="1345204" y="1268730"/>
                  </a:moveTo>
                  <a:lnTo>
                    <a:pt x="1338845" y="1268730"/>
                  </a:lnTo>
                  <a:lnTo>
                    <a:pt x="1338822" y="1281429"/>
                  </a:lnTo>
                  <a:lnTo>
                    <a:pt x="1345182" y="1281429"/>
                  </a:lnTo>
                  <a:lnTo>
                    <a:pt x="1345204" y="1268730"/>
                  </a:lnTo>
                  <a:close/>
                </a:path>
                <a:path w="1347470" h="1422400">
                  <a:moveTo>
                    <a:pt x="6590" y="1281430"/>
                  </a:moveTo>
                  <a:lnTo>
                    <a:pt x="249" y="1281430"/>
                  </a:lnTo>
                  <a:lnTo>
                    <a:pt x="226" y="1294129"/>
                  </a:lnTo>
                  <a:lnTo>
                    <a:pt x="6567" y="1294129"/>
                  </a:lnTo>
                  <a:lnTo>
                    <a:pt x="6590" y="1281430"/>
                  </a:lnTo>
                  <a:close/>
                </a:path>
                <a:path w="1347470" h="1422400">
                  <a:moveTo>
                    <a:pt x="1345182" y="1281430"/>
                  </a:moveTo>
                  <a:lnTo>
                    <a:pt x="1338822" y="1281430"/>
                  </a:lnTo>
                  <a:lnTo>
                    <a:pt x="1338800" y="1294129"/>
                  </a:lnTo>
                  <a:lnTo>
                    <a:pt x="1345159" y="1294129"/>
                  </a:lnTo>
                  <a:lnTo>
                    <a:pt x="1345182" y="1281430"/>
                  </a:lnTo>
                  <a:close/>
                </a:path>
                <a:path w="1347470" h="1422400">
                  <a:moveTo>
                    <a:pt x="6567" y="1294130"/>
                  </a:moveTo>
                  <a:lnTo>
                    <a:pt x="226" y="1294130"/>
                  </a:lnTo>
                  <a:lnTo>
                    <a:pt x="204" y="1306829"/>
                  </a:lnTo>
                  <a:lnTo>
                    <a:pt x="6544" y="1306829"/>
                  </a:lnTo>
                  <a:lnTo>
                    <a:pt x="6567" y="1294130"/>
                  </a:lnTo>
                  <a:close/>
                </a:path>
                <a:path w="1347470" h="1422400">
                  <a:moveTo>
                    <a:pt x="1345159" y="1294130"/>
                  </a:moveTo>
                  <a:lnTo>
                    <a:pt x="1338800" y="1294130"/>
                  </a:lnTo>
                  <a:lnTo>
                    <a:pt x="1338777" y="1306829"/>
                  </a:lnTo>
                  <a:lnTo>
                    <a:pt x="1345136" y="1306829"/>
                  </a:lnTo>
                  <a:lnTo>
                    <a:pt x="1345159" y="1294130"/>
                  </a:lnTo>
                  <a:close/>
                </a:path>
                <a:path w="1347470" h="1422400">
                  <a:moveTo>
                    <a:pt x="6544" y="1306830"/>
                  </a:moveTo>
                  <a:lnTo>
                    <a:pt x="204" y="1306830"/>
                  </a:lnTo>
                  <a:lnTo>
                    <a:pt x="181" y="1319529"/>
                  </a:lnTo>
                  <a:lnTo>
                    <a:pt x="6521" y="1319529"/>
                  </a:lnTo>
                  <a:lnTo>
                    <a:pt x="6544" y="1306830"/>
                  </a:lnTo>
                  <a:close/>
                </a:path>
                <a:path w="1347470" h="1422400">
                  <a:moveTo>
                    <a:pt x="1345136" y="1306830"/>
                  </a:moveTo>
                  <a:lnTo>
                    <a:pt x="1338777" y="1306830"/>
                  </a:lnTo>
                  <a:lnTo>
                    <a:pt x="1338754" y="1319529"/>
                  </a:lnTo>
                  <a:lnTo>
                    <a:pt x="1345114" y="1319529"/>
                  </a:lnTo>
                  <a:lnTo>
                    <a:pt x="1345136" y="1306830"/>
                  </a:lnTo>
                  <a:close/>
                </a:path>
                <a:path w="1347470" h="1422400">
                  <a:moveTo>
                    <a:pt x="6521" y="1319530"/>
                  </a:moveTo>
                  <a:lnTo>
                    <a:pt x="181" y="1319530"/>
                  </a:lnTo>
                  <a:lnTo>
                    <a:pt x="158" y="1332229"/>
                  </a:lnTo>
                  <a:lnTo>
                    <a:pt x="6498" y="1332229"/>
                  </a:lnTo>
                  <a:lnTo>
                    <a:pt x="6521" y="1319530"/>
                  </a:lnTo>
                  <a:close/>
                </a:path>
                <a:path w="1347470" h="1422400">
                  <a:moveTo>
                    <a:pt x="1345114" y="1319530"/>
                  </a:moveTo>
                  <a:lnTo>
                    <a:pt x="1338754" y="1319530"/>
                  </a:lnTo>
                  <a:lnTo>
                    <a:pt x="1338731" y="1332229"/>
                  </a:lnTo>
                  <a:lnTo>
                    <a:pt x="1345091" y="1332229"/>
                  </a:lnTo>
                  <a:lnTo>
                    <a:pt x="1345114" y="1319530"/>
                  </a:lnTo>
                  <a:close/>
                </a:path>
                <a:path w="1347470" h="1422400">
                  <a:moveTo>
                    <a:pt x="6498" y="1332230"/>
                  </a:moveTo>
                  <a:lnTo>
                    <a:pt x="158" y="1332230"/>
                  </a:lnTo>
                  <a:lnTo>
                    <a:pt x="136" y="1344929"/>
                  </a:lnTo>
                  <a:lnTo>
                    <a:pt x="6475" y="1344929"/>
                  </a:lnTo>
                  <a:lnTo>
                    <a:pt x="6498" y="1332230"/>
                  </a:lnTo>
                  <a:close/>
                </a:path>
                <a:path w="1347470" h="1422400">
                  <a:moveTo>
                    <a:pt x="1345091" y="1332230"/>
                  </a:moveTo>
                  <a:lnTo>
                    <a:pt x="1338731" y="1332230"/>
                  </a:lnTo>
                  <a:lnTo>
                    <a:pt x="1338708" y="1344929"/>
                  </a:lnTo>
                  <a:lnTo>
                    <a:pt x="1345068" y="1344929"/>
                  </a:lnTo>
                  <a:lnTo>
                    <a:pt x="1345091" y="1332230"/>
                  </a:lnTo>
                  <a:close/>
                </a:path>
                <a:path w="1347470" h="1422400">
                  <a:moveTo>
                    <a:pt x="6475" y="1344930"/>
                  </a:moveTo>
                  <a:lnTo>
                    <a:pt x="136" y="1344930"/>
                  </a:lnTo>
                  <a:lnTo>
                    <a:pt x="124" y="1351279"/>
                  </a:lnTo>
                  <a:lnTo>
                    <a:pt x="6464" y="1351279"/>
                  </a:lnTo>
                  <a:lnTo>
                    <a:pt x="6475" y="1344930"/>
                  </a:lnTo>
                  <a:close/>
                </a:path>
                <a:path w="1347470" h="1422400">
                  <a:moveTo>
                    <a:pt x="1345068" y="1344930"/>
                  </a:moveTo>
                  <a:lnTo>
                    <a:pt x="1338708" y="1344930"/>
                  </a:lnTo>
                  <a:lnTo>
                    <a:pt x="1338696" y="1351279"/>
                  </a:lnTo>
                  <a:lnTo>
                    <a:pt x="1345057" y="1351279"/>
                  </a:lnTo>
                  <a:lnTo>
                    <a:pt x="1345068" y="1344930"/>
                  </a:lnTo>
                  <a:close/>
                </a:path>
                <a:path w="1347470" h="1422400">
                  <a:moveTo>
                    <a:pt x="6464" y="1351406"/>
                  </a:moveTo>
                  <a:lnTo>
                    <a:pt x="124" y="1351406"/>
                  </a:lnTo>
                  <a:lnTo>
                    <a:pt x="34" y="1402079"/>
                  </a:lnTo>
                  <a:lnTo>
                    <a:pt x="6372" y="1402079"/>
                  </a:lnTo>
                  <a:lnTo>
                    <a:pt x="6464" y="1351406"/>
                  </a:lnTo>
                  <a:close/>
                </a:path>
                <a:path w="1347470" h="1422400">
                  <a:moveTo>
                    <a:pt x="1345057" y="1351406"/>
                  </a:moveTo>
                  <a:lnTo>
                    <a:pt x="1338696" y="1351406"/>
                  </a:lnTo>
                  <a:lnTo>
                    <a:pt x="1338605" y="1402079"/>
                  </a:lnTo>
                  <a:lnTo>
                    <a:pt x="1344966" y="1402079"/>
                  </a:lnTo>
                  <a:lnTo>
                    <a:pt x="1345057" y="1351406"/>
                  </a:lnTo>
                  <a:close/>
                </a:path>
                <a:path w="1347470" h="1422400">
                  <a:moveTo>
                    <a:pt x="6370" y="1403350"/>
                  </a:moveTo>
                  <a:lnTo>
                    <a:pt x="31" y="1403350"/>
                  </a:lnTo>
                  <a:lnTo>
                    <a:pt x="0" y="1421130"/>
                  </a:lnTo>
                  <a:lnTo>
                    <a:pt x="1344930" y="1422400"/>
                  </a:lnTo>
                  <a:lnTo>
                    <a:pt x="1344941" y="1416050"/>
                  </a:lnTo>
                  <a:lnTo>
                    <a:pt x="6350" y="1414780"/>
                  </a:lnTo>
                  <a:lnTo>
                    <a:pt x="6370" y="1403350"/>
                  </a:lnTo>
                  <a:close/>
                </a:path>
                <a:path w="1347470" h="1422400">
                  <a:moveTo>
                    <a:pt x="1344964" y="1403350"/>
                  </a:moveTo>
                  <a:lnTo>
                    <a:pt x="1338602" y="1403350"/>
                  </a:lnTo>
                  <a:lnTo>
                    <a:pt x="1338580" y="1416050"/>
                  </a:lnTo>
                  <a:lnTo>
                    <a:pt x="1344941" y="1416050"/>
                  </a:lnTo>
                  <a:lnTo>
                    <a:pt x="1344964" y="1403350"/>
                  </a:lnTo>
                  <a:close/>
                </a:path>
              </a:pathLst>
            </a:custGeom>
            <a:solidFill>
              <a:srgbClr val="787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094480" y="1047750"/>
              <a:ext cx="1334770" cy="1409700"/>
            </a:xfrm>
            <a:custGeom>
              <a:avLst/>
              <a:gdLst/>
              <a:ahLst/>
              <a:cxnLst/>
              <a:rect l="l" t="t" r="r" b="b"/>
              <a:pathLst>
                <a:path w="1334770" h="1409700">
                  <a:moveTo>
                    <a:pt x="8827" y="40639"/>
                  </a:moveTo>
                  <a:lnTo>
                    <a:pt x="2466" y="40639"/>
                  </a:lnTo>
                  <a:lnTo>
                    <a:pt x="2464" y="41909"/>
                  </a:lnTo>
                  <a:lnTo>
                    <a:pt x="8825" y="41909"/>
                  </a:lnTo>
                  <a:lnTo>
                    <a:pt x="8827" y="40639"/>
                  </a:lnTo>
                  <a:close/>
                </a:path>
                <a:path w="1334770" h="1409700">
                  <a:moveTo>
                    <a:pt x="1334701" y="40639"/>
                  </a:moveTo>
                  <a:lnTo>
                    <a:pt x="1328362" y="40639"/>
                  </a:lnTo>
                  <a:lnTo>
                    <a:pt x="1328359" y="41909"/>
                  </a:lnTo>
                  <a:lnTo>
                    <a:pt x="1334698" y="41909"/>
                  </a:lnTo>
                  <a:lnTo>
                    <a:pt x="1334701" y="40639"/>
                  </a:lnTo>
                  <a:close/>
                </a:path>
                <a:path w="1334770" h="1409700">
                  <a:moveTo>
                    <a:pt x="8834" y="36829"/>
                  </a:moveTo>
                  <a:lnTo>
                    <a:pt x="2473" y="36829"/>
                  </a:lnTo>
                  <a:lnTo>
                    <a:pt x="2468" y="39369"/>
                  </a:lnTo>
                  <a:lnTo>
                    <a:pt x="8829" y="39369"/>
                  </a:lnTo>
                  <a:lnTo>
                    <a:pt x="8834" y="36829"/>
                  </a:lnTo>
                  <a:close/>
                </a:path>
                <a:path w="1334770" h="1409700">
                  <a:moveTo>
                    <a:pt x="1334708" y="36829"/>
                  </a:moveTo>
                  <a:lnTo>
                    <a:pt x="1328369" y="36829"/>
                  </a:lnTo>
                  <a:lnTo>
                    <a:pt x="1328364" y="39369"/>
                  </a:lnTo>
                  <a:lnTo>
                    <a:pt x="1334703" y="39369"/>
                  </a:lnTo>
                  <a:lnTo>
                    <a:pt x="1334708" y="36829"/>
                  </a:lnTo>
                  <a:close/>
                </a:path>
                <a:path w="1334770" h="1409700">
                  <a:moveTo>
                    <a:pt x="8846" y="30479"/>
                  </a:moveTo>
                  <a:lnTo>
                    <a:pt x="2485" y="30479"/>
                  </a:lnTo>
                  <a:lnTo>
                    <a:pt x="2475" y="35559"/>
                  </a:lnTo>
                  <a:lnTo>
                    <a:pt x="8836" y="35559"/>
                  </a:lnTo>
                  <a:lnTo>
                    <a:pt x="8846" y="30479"/>
                  </a:lnTo>
                  <a:close/>
                </a:path>
                <a:path w="1334770" h="1409700">
                  <a:moveTo>
                    <a:pt x="1334719" y="30479"/>
                  </a:moveTo>
                  <a:lnTo>
                    <a:pt x="1328380" y="30479"/>
                  </a:lnTo>
                  <a:lnTo>
                    <a:pt x="1328371" y="35559"/>
                  </a:lnTo>
                  <a:lnTo>
                    <a:pt x="1334710" y="35559"/>
                  </a:lnTo>
                  <a:lnTo>
                    <a:pt x="1334719" y="30479"/>
                  </a:lnTo>
                  <a:close/>
                </a:path>
                <a:path w="1334770" h="1409700">
                  <a:moveTo>
                    <a:pt x="8850" y="27939"/>
                  </a:moveTo>
                  <a:lnTo>
                    <a:pt x="2489" y="27939"/>
                  </a:lnTo>
                  <a:lnTo>
                    <a:pt x="2487" y="29209"/>
                  </a:lnTo>
                  <a:lnTo>
                    <a:pt x="8848" y="29209"/>
                  </a:lnTo>
                  <a:lnTo>
                    <a:pt x="8850" y="27939"/>
                  </a:lnTo>
                  <a:close/>
                </a:path>
                <a:path w="1334770" h="1409700">
                  <a:moveTo>
                    <a:pt x="1334724" y="27939"/>
                  </a:moveTo>
                  <a:lnTo>
                    <a:pt x="1328385" y="27939"/>
                  </a:lnTo>
                  <a:lnTo>
                    <a:pt x="1328382" y="29209"/>
                  </a:lnTo>
                  <a:lnTo>
                    <a:pt x="1334721" y="29209"/>
                  </a:lnTo>
                  <a:lnTo>
                    <a:pt x="1334724" y="27939"/>
                  </a:lnTo>
                  <a:close/>
                </a:path>
                <a:path w="1334770" h="1409700">
                  <a:moveTo>
                    <a:pt x="8862" y="21589"/>
                  </a:moveTo>
                  <a:lnTo>
                    <a:pt x="2501" y="21589"/>
                  </a:lnTo>
                  <a:lnTo>
                    <a:pt x="2491" y="26669"/>
                  </a:lnTo>
                  <a:lnTo>
                    <a:pt x="8853" y="26669"/>
                  </a:lnTo>
                  <a:lnTo>
                    <a:pt x="8862" y="21589"/>
                  </a:lnTo>
                  <a:close/>
                </a:path>
                <a:path w="1334770" h="1409700">
                  <a:moveTo>
                    <a:pt x="1334735" y="21589"/>
                  </a:moveTo>
                  <a:lnTo>
                    <a:pt x="1328396" y="21589"/>
                  </a:lnTo>
                  <a:lnTo>
                    <a:pt x="1328387" y="26669"/>
                  </a:lnTo>
                  <a:lnTo>
                    <a:pt x="1334726" y="26669"/>
                  </a:lnTo>
                  <a:lnTo>
                    <a:pt x="1334735" y="21589"/>
                  </a:lnTo>
                  <a:close/>
                </a:path>
                <a:path w="1334770" h="1409700">
                  <a:moveTo>
                    <a:pt x="8869" y="17779"/>
                  </a:moveTo>
                  <a:lnTo>
                    <a:pt x="2507" y="17779"/>
                  </a:lnTo>
                  <a:lnTo>
                    <a:pt x="2503" y="20319"/>
                  </a:lnTo>
                  <a:lnTo>
                    <a:pt x="8864" y="20319"/>
                  </a:lnTo>
                  <a:lnTo>
                    <a:pt x="8869" y="17779"/>
                  </a:lnTo>
                  <a:close/>
                </a:path>
                <a:path w="1334770" h="1409700">
                  <a:moveTo>
                    <a:pt x="1334742" y="17779"/>
                  </a:moveTo>
                  <a:lnTo>
                    <a:pt x="1328403" y="17779"/>
                  </a:lnTo>
                  <a:lnTo>
                    <a:pt x="1328399" y="20319"/>
                  </a:lnTo>
                  <a:lnTo>
                    <a:pt x="1334737" y="20319"/>
                  </a:lnTo>
                  <a:lnTo>
                    <a:pt x="1334742" y="17779"/>
                  </a:lnTo>
                  <a:close/>
                </a:path>
                <a:path w="1334770" h="1409700">
                  <a:moveTo>
                    <a:pt x="8880" y="11429"/>
                  </a:moveTo>
                  <a:lnTo>
                    <a:pt x="2519" y="11429"/>
                  </a:lnTo>
                  <a:lnTo>
                    <a:pt x="2510" y="16509"/>
                  </a:lnTo>
                  <a:lnTo>
                    <a:pt x="8871" y="16509"/>
                  </a:lnTo>
                  <a:lnTo>
                    <a:pt x="8880" y="11429"/>
                  </a:lnTo>
                  <a:close/>
                </a:path>
                <a:path w="1334770" h="1409700">
                  <a:moveTo>
                    <a:pt x="1334753" y="11429"/>
                  </a:moveTo>
                  <a:lnTo>
                    <a:pt x="1328415" y="11429"/>
                  </a:lnTo>
                  <a:lnTo>
                    <a:pt x="1328406" y="16509"/>
                  </a:lnTo>
                  <a:lnTo>
                    <a:pt x="1334744" y="16509"/>
                  </a:lnTo>
                  <a:lnTo>
                    <a:pt x="1334753" y="11429"/>
                  </a:lnTo>
                  <a:close/>
                </a:path>
                <a:path w="1334770" h="1409700">
                  <a:moveTo>
                    <a:pt x="8885" y="8889"/>
                  </a:moveTo>
                  <a:lnTo>
                    <a:pt x="2523" y="8889"/>
                  </a:lnTo>
                  <a:lnTo>
                    <a:pt x="2521" y="10159"/>
                  </a:lnTo>
                  <a:lnTo>
                    <a:pt x="8883" y="10159"/>
                  </a:lnTo>
                  <a:lnTo>
                    <a:pt x="8885" y="8889"/>
                  </a:lnTo>
                  <a:close/>
                </a:path>
                <a:path w="1334770" h="1409700">
                  <a:moveTo>
                    <a:pt x="1334758" y="8889"/>
                  </a:moveTo>
                  <a:lnTo>
                    <a:pt x="1328420" y="8889"/>
                  </a:lnTo>
                  <a:lnTo>
                    <a:pt x="1328417" y="10159"/>
                  </a:lnTo>
                  <a:lnTo>
                    <a:pt x="1334756" y="10159"/>
                  </a:lnTo>
                  <a:lnTo>
                    <a:pt x="1334758" y="8889"/>
                  </a:lnTo>
                  <a:close/>
                </a:path>
                <a:path w="1334770" h="1409700">
                  <a:moveTo>
                    <a:pt x="1334770" y="2539"/>
                  </a:moveTo>
                  <a:lnTo>
                    <a:pt x="2535" y="2539"/>
                  </a:lnTo>
                  <a:lnTo>
                    <a:pt x="2526" y="7619"/>
                  </a:lnTo>
                  <a:lnTo>
                    <a:pt x="8887" y="7619"/>
                  </a:lnTo>
                  <a:lnTo>
                    <a:pt x="8890" y="6350"/>
                  </a:lnTo>
                  <a:lnTo>
                    <a:pt x="1334763" y="6350"/>
                  </a:lnTo>
                  <a:lnTo>
                    <a:pt x="1334770" y="2539"/>
                  </a:lnTo>
                  <a:close/>
                </a:path>
                <a:path w="1334770" h="1409700">
                  <a:moveTo>
                    <a:pt x="1334763" y="6350"/>
                  </a:moveTo>
                  <a:lnTo>
                    <a:pt x="8890" y="6350"/>
                  </a:lnTo>
                  <a:lnTo>
                    <a:pt x="668654" y="7619"/>
                  </a:lnTo>
                  <a:lnTo>
                    <a:pt x="1334760" y="7619"/>
                  </a:lnTo>
                  <a:lnTo>
                    <a:pt x="1334763" y="6350"/>
                  </a:lnTo>
                  <a:close/>
                </a:path>
                <a:path w="1334770" h="1409700">
                  <a:moveTo>
                    <a:pt x="2540" y="0"/>
                  </a:moveTo>
                  <a:lnTo>
                    <a:pt x="2537" y="1269"/>
                  </a:lnTo>
                  <a:lnTo>
                    <a:pt x="668654" y="1269"/>
                  </a:lnTo>
                  <a:lnTo>
                    <a:pt x="2540" y="0"/>
                  </a:lnTo>
                  <a:close/>
                </a:path>
                <a:path w="1334770" h="1409700">
                  <a:moveTo>
                    <a:pt x="8644" y="141096"/>
                  </a:moveTo>
                  <a:lnTo>
                    <a:pt x="2285" y="141096"/>
                  </a:lnTo>
                  <a:lnTo>
                    <a:pt x="2267" y="151129"/>
                  </a:lnTo>
                  <a:lnTo>
                    <a:pt x="8626" y="151129"/>
                  </a:lnTo>
                  <a:lnTo>
                    <a:pt x="8644" y="141096"/>
                  </a:lnTo>
                  <a:close/>
                </a:path>
                <a:path w="1334770" h="1409700">
                  <a:moveTo>
                    <a:pt x="1334519" y="141096"/>
                  </a:moveTo>
                  <a:lnTo>
                    <a:pt x="1328179" y="141096"/>
                  </a:lnTo>
                  <a:lnTo>
                    <a:pt x="1328160" y="151129"/>
                  </a:lnTo>
                  <a:lnTo>
                    <a:pt x="1334501" y="151129"/>
                  </a:lnTo>
                  <a:lnTo>
                    <a:pt x="1334519" y="141096"/>
                  </a:lnTo>
                  <a:close/>
                </a:path>
                <a:path w="1334770" h="1409700">
                  <a:moveTo>
                    <a:pt x="8651" y="137287"/>
                  </a:moveTo>
                  <a:lnTo>
                    <a:pt x="2292" y="137287"/>
                  </a:lnTo>
                  <a:lnTo>
                    <a:pt x="2285" y="140969"/>
                  </a:lnTo>
                  <a:lnTo>
                    <a:pt x="8645" y="140969"/>
                  </a:lnTo>
                  <a:lnTo>
                    <a:pt x="8651" y="137287"/>
                  </a:lnTo>
                  <a:close/>
                </a:path>
                <a:path w="1334770" h="1409700">
                  <a:moveTo>
                    <a:pt x="1334526" y="137287"/>
                  </a:moveTo>
                  <a:lnTo>
                    <a:pt x="1328186" y="137287"/>
                  </a:lnTo>
                  <a:lnTo>
                    <a:pt x="1328179" y="140969"/>
                  </a:lnTo>
                  <a:lnTo>
                    <a:pt x="1334520" y="140969"/>
                  </a:lnTo>
                  <a:lnTo>
                    <a:pt x="1334526" y="137287"/>
                  </a:lnTo>
                  <a:close/>
                </a:path>
                <a:path w="1334770" h="1409700">
                  <a:moveTo>
                    <a:pt x="8667" y="128396"/>
                  </a:moveTo>
                  <a:lnTo>
                    <a:pt x="2308" y="128396"/>
                  </a:lnTo>
                  <a:lnTo>
                    <a:pt x="2292" y="137159"/>
                  </a:lnTo>
                  <a:lnTo>
                    <a:pt x="8651" y="137159"/>
                  </a:lnTo>
                  <a:lnTo>
                    <a:pt x="8667" y="128396"/>
                  </a:lnTo>
                  <a:close/>
                </a:path>
                <a:path w="1334770" h="1409700">
                  <a:moveTo>
                    <a:pt x="1334542" y="128396"/>
                  </a:moveTo>
                  <a:lnTo>
                    <a:pt x="1328202" y="128396"/>
                  </a:lnTo>
                  <a:lnTo>
                    <a:pt x="1328186" y="137159"/>
                  </a:lnTo>
                  <a:lnTo>
                    <a:pt x="1334527" y="137159"/>
                  </a:lnTo>
                  <a:lnTo>
                    <a:pt x="1334542" y="128396"/>
                  </a:lnTo>
                  <a:close/>
                </a:path>
                <a:path w="1334770" h="1409700">
                  <a:moveTo>
                    <a:pt x="8674" y="124587"/>
                  </a:moveTo>
                  <a:lnTo>
                    <a:pt x="2315" y="124587"/>
                  </a:lnTo>
                  <a:lnTo>
                    <a:pt x="2308" y="128269"/>
                  </a:lnTo>
                  <a:lnTo>
                    <a:pt x="8668" y="128269"/>
                  </a:lnTo>
                  <a:lnTo>
                    <a:pt x="8674" y="124587"/>
                  </a:lnTo>
                  <a:close/>
                </a:path>
                <a:path w="1334770" h="1409700">
                  <a:moveTo>
                    <a:pt x="1334549" y="124587"/>
                  </a:moveTo>
                  <a:lnTo>
                    <a:pt x="1328209" y="124587"/>
                  </a:lnTo>
                  <a:lnTo>
                    <a:pt x="1328202" y="128269"/>
                  </a:lnTo>
                  <a:lnTo>
                    <a:pt x="1334543" y="128269"/>
                  </a:lnTo>
                  <a:lnTo>
                    <a:pt x="1334549" y="124587"/>
                  </a:lnTo>
                  <a:close/>
                </a:path>
                <a:path w="1334770" h="1409700">
                  <a:moveTo>
                    <a:pt x="8691" y="115696"/>
                  </a:moveTo>
                  <a:lnTo>
                    <a:pt x="2331" y="115696"/>
                  </a:lnTo>
                  <a:lnTo>
                    <a:pt x="2315" y="124459"/>
                  </a:lnTo>
                  <a:lnTo>
                    <a:pt x="8675" y="124459"/>
                  </a:lnTo>
                  <a:lnTo>
                    <a:pt x="8691" y="115696"/>
                  </a:lnTo>
                  <a:close/>
                </a:path>
                <a:path w="1334770" h="1409700">
                  <a:moveTo>
                    <a:pt x="1334565" y="115696"/>
                  </a:moveTo>
                  <a:lnTo>
                    <a:pt x="1328225" y="115696"/>
                  </a:lnTo>
                  <a:lnTo>
                    <a:pt x="1328209" y="124459"/>
                  </a:lnTo>
                  <a:lnTo>
                    <a:pt x="1334549" y="124459"/>
                  </a:lnTo>
                  <a:lnTo>
                    <a:pt x="1334565" y="115696"/>
                  </a:lnTo>
                  <a:close/>
                </a:path>
                <a:path w="1334770" h="1409700">
                  <a:moveTo>
                    <a:pt x="8697" y="111887"/>
                  </a:moveTo>
                  <a:lnTo>
                    <a:pt x="2338" y="111887"/>
                  </a:lnTo>
                  <a:lnTo>
                    <a:pt x="2331" y="115569"/>
                  </a:lnTo>
                  <a:lnTo>
                    <a:pt x="8691" y="115569"/>
                  </a:lnTo>
                  <a:lnTo>
                    <a:pt x="8697" y="111887"/>
                  </a:lnTo>
                  <a:close/>
                </a:path>
                <a:path w="1334770" h="1409700">
                  <a:moveTo>
                    <a:pt x="1334572" y="111887"/>
                  </a:moveTo>
                  <a:lnTo>
                    <a:pt x="1328232" y="111887"/>
                  </a:lnTo>
                  <a:lnTo>
                    <a:pt x="1328225" y="115569"/>
                  </a:lnTo>
                  <a:lnTo>
                    <a:pt x="1334565" y="115569"/>
                  </a:lnTo>
                  <a:lnTo>
                    <a:pt x="1334572" y="111887"/>
                  </a:lnTo>
                  <a:close/>
                </a:path>
                <a:path w="1334770" h="1409700">
                  <a:moveTo>
                    <a:pt x="8714" y="102996"/>
                  </a:moveTo>
                  <a:lnTo>
                    <a:pt x="2354" y="102996"/>
                  </a:lnTo>
                  <a:lnTo>
                    <a:pt x="2338" y="111759"/>
                  </a:lnTo>
                  <a:lnTo>
                    <a:pt x="8698" y="111759"/>
                  </a:lnTo>
                  <a:lnTo>
                    <a:pt x="8714" y="102996"/>
                  </a:lnTo>
                  <a:close/>
                </a:path>
                <a:path w="1334770" h="1409700">
                  <a:moveTo>
                    <a:pt x="1334588" y="102996"/>
                  </a:moveTo>
                  <a:lnTo>
                    <a:pt x="1328248" y="102996"/>
                  </a:lnTo>
                  <a:lnTo>
                    <a:pt x="1328232" y="111759"/>
                  </a:lnTo>
                  <a:lnTo>
                    <a:pt x="1334572" y="111759"/>
                  </a:lnTo>
                  <a:lnTo>
                    <a:pt x="1334588" y="102996"/>
                  </a:lnTo>
                  <a:close/>
                </a:path>
                <a:path w="1334770" h="1409700">
                  <a:moveTo>
                    <a:pt x="8721" y="99187"/>
                  </a:moveTo>
                  <a:lnTo>
                    <a:pt x="2361" y="99187"/>
                  </a:lnTo>
                  <a:lnTo>
                    <a:pt x="2354" y="102869"/>
                  </a:lnTo>
                  <a:lnTo>
                    <a:pt x="8714" y="102869"/>
                  </a:lnTo>
                  <a:lnTo>
                    <a:pt x="8721" y="99187"/>
                  </a:lnTo>
                  <a:close/>
                </a:path>
                <a:path w="1334770" h="1409700">
                  <a:moveTo>
                    <a:pt x="1334595" y="99187"/>
                  </a:moveTo>
                  <a:lnTo>
                    <a:pt x="1328255" y="99187"/>
                  </a:lnTo>
                  <a:lnTo>
                    <a:pt x="1328248" y="102869"/>
                  </a:lnTo>
                  <a:lnTo>
                    <a:pt x="1334588" y="102869"/>
                  </a:lnTo>
                  <a:lnTo>
                    <a:pt x="1334595" y="99187"/>
                  </a:lnTo>
                  <a:close/>
                </a:path>
                <a:path w="1334770" h="1409700">
                  <a:moveTo>
                    <a:pt x="8737" y="90296"/>
                  </a:moveTo>
                  <a:lnTo>
                    <a:pt x="2377" y="90296"/>
                  </a:lnTo>
                  <a:lnTo>
                    <a:pt x="2361" y="99059"/>
                  </a:lnTo>
                  <a:lnTo>
                    <a:pt x="8721" y="99059"/>
                  </a:lnTo>
                  <a:lnTo>
                    <a:pt x="8737" y="90296"/>
                  </a:lnTo>
                  <a:close/>
                </a:path>
                <a:path w="1334770" h="1409700">
                  <a:moveTo>
                    <a:pt x="1334611" y="90296"/>
                  </a:moveTo>
                  <a:lnTo>
                    <a:pt x="1328271" y="90296"/>
                  </a:lnTo>
                  <a:lnTo>
                    <a:pt x="1328255" y="99059"/>
                  </a:lnTo>
                  <a:lnTo>
                    <a:pt x="1334595" y="99059"/>
                  </a:lnTo>
                  <a:lnTo>
                    <a:pt x="1334611" y="90296"/>
                  </a:lnTo>
                  <a:close/>
                </a:path>
                <a:path w="1334770" h="1409700">
                  <a:moveTo>
                    <a:pt x="8744" y="86487"/>
                  </a:moveTo>
                  <a:lnTo>
                    <a:pt x="2384" y="86487"/>
                  </a:lnTo>
                  <a:lnTo>
                    <a:pt x="2377" y="90169"/>
                  </a:lnTo>
                  <a:lnTo>
                    <a:pt x="8737" y="90169"/>
                  </a:lnTo>
                  <a:lnTo>
                    <a:pt x="8744" y="86487"/>
                  </a:lnTo>
                  <a:close/>
                </a:path>
                <a:path w="1334770" h="1409700">
                  <a:moveTo>
                    <a:pt x="1334618" y="86487"/>
                  </a:moveTo>
                  <a:lnTo>
                    <a:pt x="1328278" y="86487"/>
                  </a:lnTo>
                  <a:lnTo>
                    <a:pt x="1328271" y="90169"/>
                  </a:lnTo>
                  <a:lnTo>
                    <a:pt x="1334611" y="90169"/>
                  </a:lnTo>
                  <a:lnTo>
                    <a:pt x="1334618" y="86487"/>
                  </a:lnTo>
                  <a:close/>
                </a:path>
                <a:path w="1334770" h="1409700">
                  <a:moveTo>
                    <a:pt x="8760" y="77596"/>
                  </a:moveTo>
                  <a:lnTo>
                    <a:pt x="2400" y="77596"/>
                  </a:lnTo>
                  <a:lnTo>
                    <a:pt x="2384" y="86359"/>
                  </a:lnTo>
                  <a:lnTo>
                    <a:pt x="8744" y="86359"/>
                  </a:lnTo>
                  <a:lnTo>
                    <a:pt x="8760" y="77596"/>
                  </a:lnTo>
                  <a:close/>
                </a:path>
                <a:path w="1334770" h="1409700">
                  <a:moveTo>
                    <a:pt x="1334634" y="77596"/>
                  </a:moveTo>
                  <a:lnTo>
                    <a:pt x="1328294" y="77596"/>
                  </a:lnTo>
                  <a:lnTo>
                    <a:pt x="1328278" y="86359"/>
                  </a:lnTo>
                  <a:lnTo>
                    <a:pt x="1334618" y="86359"/>
                  </a:lnTo>
                  <a:lnTo>
                    <a:pt x="1334634" y="77596"/>
                  </a:lnTo>
                  <a:close/>
                </a:path>
                <a:path w="1334770" h="1409700">
                  <a:moveTo>
                    <a:pt x="8767" y="73787"/>
                  </a:moveTo>
                  <a:lnTo>
                    <a:pt x="2406" y="73787"/>
                  </a:lnTo>
                  <a:lnTo>
                    <a:pt x="2400" y="77469"/>
                  </a:lnTo>
                  <a:lnTo>
                    <a:pt x="8760" y="77469"/>
                  </a:lnTo>
                  <a:lnTo>
                    <a:pt x="8767" y="73787"/>
                  </a:lnTo>
                  <a:close/>
                </a:path>
                <a:path w="1334770" h="1409700">
                  <a:moveTo>
                    <a:pt x="1334641" y="73787"/>
                  </a:moveTo>
                  <a:lnTo>
                    <a:pt x="1328301" y="73787"/>
                  </a:lnTo>
                  <a:lnTo>
                    <a:pt x="1328295" y="77469"/>
                  </a:lnTo>
                  <a:lnTo>
                    <a:pt x="1334634" y="77469"/>
                  </a:lnTo>
                  <a:lnTo>
                    <a:pt x="1334641" y="73787"/>
                  </a:lnTo>
                  <a:close/>
                </a:path>
                <a:path w="1334770" h="1409700">
                  <a:moveTo>
                    <a:pt x="8778" y="67437"/>
                  </a:moveTo>
                  <a:lnTo>
                    <a:pt x="2418" y="67437"/>
                  </a:lnTo>
                  <a:lnTo>
                    <a:pt x="2407" y="73659"/>
                  </a:lnTo>
                  <a:lnTo>
                    <a:pt x="8767" y="73659"/>
                  </a:lnTo>
                  <a:lnTo>
                    <a:pt x="8778" y="67437"/>
                  </a:lnTo>
                  <a:close/>
                </a:path>
                <a:path w="1334770" h="1409700">
                  <a:moveTo>
                    <a:pt x="1334652" y="67437"/>
                  </a:moveTo>
                  <a:lnTo>
                    <a:pt x="1328313" y="67437"/>
                  </a:lnTo>
                  <a:lnTo>
                    <a:pt x="1328302" y="73659"/>
                  </a:lnTo>
                  <a:lnTo>
                    <a:pt x="1334641" y="73659"/>
                  </a:lnTo>
                  <a:lnTo>
                    <a:pt x="1334652" y="67437"/>
                  </a:lnTo>
                  <a:close/>
                </a:path>
                <a:path w="1334770" h="1409700">
                  <a:moveTo>
                    <a:pt x="8790" y="61087"/>
                  </a:moveTo>
                  <a:lnTo>
                    <a:pt x="2429" y="61087"/>
                  </a:lnTo>
                  <a:lnTo>
                    <a:pt x="2418" y="67309"/>
                  </a:lnTo>
                  <a:lnTo>
                    <a:pt x="8779" y="67309"/>
                  </a:lnTo>
                  <a:lnTo>
                    <a:pt x="8790" y="61087"/>
                  </a:lnTo>
                  <a:close/>
                </a:path>
                <a:path w="1334770" h="1409700">
                  <a:moveTo>
                    <a:pt x="1334664" y="61087"/>
                  </a:moveTo>
                  <a:lnTo>
                    <a:pt x="1328324" y="61087"/>
                  </a:lnTo>
                  <a:lnTo>
                    <a:pt x="1328313" y="67309"/>
                  </a:lnTo>
                  <a:lnTo>
                    <a:pt x="1334653" y="67309"/>
                  </a:lnTo>
                  <a:lnTo>
                    <a:pt x="1334664" y="61087"/>
                  </a:lnTo>
                  <a:close/>
                </a:path>
                <a:path w="1334770" h="1409700">
                  <a:moveTo>
                    <a:pt x="8795" y="58546"/>
                  </a:moveTo>
                  <a:lnTo>
                    <a:pt x="2434" y="58546"/>
                  </a:lnTo>
                  <a:lnTo>
                    <a:pt x="2430" y="60959"/>
                  </a:lnTo>
                  <a:lnTo>
                    <a:pt x="8790" y="60959"/>
                  </a:lnTo>
                  <a:lnTo>
                    <a:pt x="8795" y="58546"/>
                  </a:lnTo>
                  <a:close/>
                </a:path>
                <a:path w="1334770" h="1409700">
                  <a:moveTo>
                    <a:pt x="1334668" y="58546"/>
                  </a:moveTo>
                  <a:lnTo>
                    <a:pt x="1328329" y="58546"/>
                  </a:lnTo>
                  <a:lnTo>
                    <a:pt x="1328325" y="60959"/>
                  </a:lnTo>
                  <a:lnTo>
                    <a:pt x="1334664" y="60959"/>
                  </a:lnTo>
                  <a:lnTo>
                    <a:pt x="1334668" y="58546"/>
                  </a:lnTo>
                  <a:close/>
                </a:path>
                <a:path w="1334770" h="1409700">
                  <a:moveTo>
                    <a:pt x="8806" y="52196"/>
                  </a:moveTo>
                  <a:lnTo>
                    <a:pt x="2445" y="52196"/>
                  </a:lnTo>
                  <a:lnTo>
                    <a:pt x="2434" y="58419"/>
                  </a:lnTo>
                  <a:lnTo>
                    <a:pt x="8795" y="58419"/>
                  </a:lnTo>
                  <a:lnTo>
                    <a:pt x="8806" y="52196"/>
                  </a:lnTo>
                  <a:close/>
                </a:path>
                <a:path w="1334770" h="1409700">
                  <a:moveTo>
                    <a:pt x="1334680" y="52196"/>
                  </a:moveTo>
                  <a:lnTo>
                    <a:pt x="1328341" y="52196"/>
                  </a:lnTo>
                  <a:lnTo>
                    <a:pt x="1328329" y="58419"/>
                  </a:lnTo>
                  <a:lnTo>
                    <a:pt x="1334669" y="58419"/>
                  </a:lnTo>
                  <a:lnTo>
                    <a:pt x="1334680" y="52196"/>
                  </a:lnTo>
                  <a:close/>
                </a:path>
                <a:path w="1334770" h="1409700">
                  <a:moveTo>
                    <a:pt x="8813" y="48387"/>
                  </a:moveTo>
                  <a:lnTo>
                    <a:pt x="2452" y="48387"/>
                  </a:lnTo>
                  <a:lnTo>
                    <a:pt x="2446" y="52069"/>
                  </a:lnTo>
                  <a:lnTo>
                    <a:pt x="8806" y="52069"/>
                  </a:lnTo>
                  <a:lnTo>
                    <a:pt x="8813" y="48387"/>
                  </a:lnTo>
                  <a:close/>
                </a:path>
                <a:path w="1334770" h="1409700">
                  <a:moveTo>
                    <a:pt x="1334687" y="48387"/>
                  </a:moveTo>
                  <a:lnTo>
                    <a:pt x="1328348" y="48387"/>
                  </a:lnTo>
                  <a:lnTo>
                    <a:pt x="1328341" y="52069"/>
                  </a:lnTo>
                  <a:lnTo>
                    <a:pt x="1334680" y="52069"/>
                  </a:lnTo>
                  <a:lnTo>
                    <a:pt x="1334687" y="48387"/>
                  </a:lnTo>
                  <a:close/>
                </a:path>
                <a:path w="1334770" h="1409700">
                  <a:moveTo>
                    <a:pt x="8818" y="45846"/>
                  </a:moveTo>
                  <a:lnTo>
                    <a:pt x="2457" y="45846"/>
                  </a:lnTo>
                  <a:lnTo>
                    <a:pt x="2452" y="48259"/>
                  </a:lnTo>
                  <a:lnTo>
                    <a:pt x="8813" y="48259"/>
                  </a:lnTo>
                  <a:lnTo>
                    <a:pt x="8818" y="45846"/>
                  </a:lnTo>
                  <a:close/>
                </a:path>
                <a:path w="1334770" h="1409700">
                  <a:moveTo>
                    <a:pt x="1334691" y="45846"/>
                  </a:moveTo>
                  <a:lnTo>
                    <a:pt x="1328352" y="45846"/>
                  </a:lnTo>
                  <a:lnTo>
                    <a:pt x="1328348" y="48259"/>
                  </a:lnTo>
                  <a:lnTo>
                    <a:pt x="1334687" y="48259"/>
                  </a:lnTo>
                  <a:lnTo>
                    <a:pt x="1334691" y="45846"/>
                  </a:lnTo>
                  <a:close/>
                </a:path>
                <a:path w="1334770" h="1409700">
                  <a:moveTo>
                    <a:pt x="8822" y="43306"/>
                  </a:moveTo>
                  <a:lnTo>
                    <a:pt x="2461" y="43306"/>
                  </a:lnTo>
                  <a:lnTo>
                    <a:pt x="2457" y="45719"/>
                  </a:lnTo>
                  <a:lnTo>
                    <a:pt x="8818" y="45719"/>
                  </a:lnTo>
                  <a:lnTo>
                    <a:pt x="8822" y="43306"/>
                  </a:lnTo>
                  <a:close/>
                </a:path>
                <a:path w="1334770" h="1409700">
                  <a:moveTo>
                    <a:pt x="1334696" y="43306"/>
                  </a:moveTo>
                  <a:lnTo>
                    <a:pt x="1328357" y="43306"/>
                  </a:lnTo>
                  <a:lnTo>
                    <a:pt x="1328352" y="45719"/>
                  </a:lnTo>
                  <a:lnTo>
                    <a:pt x="1334692" y="45719"/>
                  </a:lnTo>
                  <a:lnTo>
                    <a:pt x="1334696" y="43306"/>
                  </a:lnTo>
                  <a:close/>
                </a:path>
                <a:path w="1334770" h="1409700">
                  <a:moveTo>
                    <a:pt x="8626" y="151130"/>
                  </a:moveTo>
                  <a:lnTo>
                    <a:pt x="2267" y="151130"/>
                  </a:lnTo>
                  <a:lnTo>
                    <a:pt x="2255" y="157479"/>
                  </a:lnTo>
                  <a:lnTo>
                    <a:pt x="8614" y="157479"/>
                  </a:lnTo>
                  <a:lnTo>
                    <a:pt x="8626" y="151130"/>
                  </a:lnTo>
                  <a:close/>
                </a:path>
                <a:path w="1334770" h="1409700">
                  <a:moveTo>
                    <a:pt x="1334501" y="151130"/>
                  </a:moveTo>
                  <a:lnTo>
                    <a:pt x="1328160" y="151130"/>
                  </a:lnTo>
                  <a:lnTo>
                    <a:pt x="1328149" y="157479"/>
                  </a:lnTo>
                  <a:lnTo>
                    <a:pt x="1334490" y="157479"/>
                  </a:lnTo>
                  <a:lnTo>
                    <a:pt x="1334501" y="151130"/>
                  </a:lnTo>
                  <a:close/>
                </a:path>
                <a:path w="1334770" h="1409700">
                  <a:moveTo>
                    <a:pt x="8614" y="157480"/>
                  </a:moveTo>
                  <a:lnTo>
                    <a:pt x="2255" y="157480"/>
                  </a:lnTo>
                  <a:lnTo>
                    <a:pt x="2244" y="163829"/>
                  </a:lnTo>
                  <a:lnTo>
                    <a:pt x="8603" y="163829"/>
                  </a:lnTo>
                  <a:lnTo>
                    <a:pt x="8614" y="157480"/>
                  </a:lnTo>
                  <a:close/>
                </a:path>
                <a:path w="1334770" h="1409700">
                  <a:moveTo>
                    <a:pt x="1334490" y="157480"/>
                  </a:moveTo>
                  <a:lnTo>
                    <a:pt x="1328149" y="157480"/>
                  </a:lnTo>
                  <a:lnTo>
                    <a:pt x="1328137" y="163829"/>
                  </a:lnTo>
                  <a:lnTo>
                    <a:pt x="1334478" y="163829"/>
                  </a:lnTo>
                  <a:lnTo>
                    <a:pt x="1334490" y="157480"/>
                  </a:lnTo>
                  <a:close/>
                </a:path>
                <a:path w="1334770" h="1409700">
                  <a:moveTo>
                    <a:pt x="8603" y="163830"/>
                  </a:moveTo>
                  <a:lnTo>
                    <a:pt x="2244" y="163830"/>
                  </a:lnTo>
                  <a:lnTo>
                    <a:pt x="2233" y="170179"/>
                  </a:lnTo>
                  <a:lnTo>
                    <a:pt x="8591" y="170179"/>
                  </a:lnTo>
                  <a:lnTo>
                    <a:pt x="8603" y="163830"/>
                  </a:lnTo>
                  <a:close/>
                </a:path>
                <a:path w="1334770" h="1409700">
                  <a:moveTo>
                    <a:pt x="1334478" y="163830"/>
                  </a:moveTo>
                  <a:lnTo>
                    <a:pt x="1328137" y="163830"/>
                  </a:lnTo>
                  <a:lnTo>
                    <a:pt x="1328126" y="170179"/>
                  </a:lnTo>
                  <a:lnTo>
                    <a:pt x="1334467" y="170179"/>
                  </a:lnTo>
                  <a:lnTo>
                    <a:pt x="1334478" y="163830"/>
                  </a:lnTo>
                  <a:close/>
                </a:path>
                <a:path w="1334770" h="1409700">
                  <a:moveTo>
                    <a:pt x="8591" y="170180"/>
                  </a:moveTo>
                  <a:lnTo>
                    <a:pt x="2233" y="170180"/>
                  </a:lnTo>
                  <a:lnTo>
                    <a:pt x="2164" y="208279"/>
                  </a:lnTo>
                  <a:lnTo>
                    <a:pt x="8522" y="208279"/>
                  </a:lnTo>
                  <a:lnTo>
                    <a:pt x="8591" y="170180"/>
                  </a:lnTo>
                  <a:close/>
                </a:path>
                <a:path w="1334770" h="1409700">
                  <a:moveTo>
                    <a:pt x="1334467" y="170180"/>
                  </a:moveTo>
                  <a:lnTo>
                    <a:pt x="1328126" y="170180"/>
                  </a:lnTo>
                  <a:lnTo>
                    <a:pt x="1328056" y="208279"/>
                  </a:lnTo>
                  <a:lnTo>
                    <a:pt x="1334398" y="208279"/>
                  </a:lnTo>
                  <a:lnTo>
                    <a:pt x="1334467" y="170180"/>
                  </a:lnTo>
                  <a:close/>
                </a:path>
                <a:path w="1334770" h="1409700">
                  <a:moveTo>
                    <a:pt x="8522" y="208280"/>
                  </a:moveTo>
                  <a:lnTo>
                    <a:pt x="2164" y="208280"/>
                  </a:lnTo>
                  <a:lnTo>
                    <a:pt x="2152" y="214629"/>
                  </a:lnTo>
                  <a:lnTo>
                    <a:pt x="8510" y="214629"/>
                  </a:lnTo>
                  <a:lnTo>
                    <a:pt x="8522" y="208280"/>
                  </a:lnTo>
                  <a:close/>
                </a:path>
                <a:path w="1334770" h="1409700">
                  <a:moveTo>
                    <a:pt x="1334398" y="208280"/>
                  </a:moveTo>
                  <a:lnTo>
                    <a:pt x="1328056" y="208280"/>
                  </a:lnTo>
                  <a:lnTo>
                    <a:pt x="1328045" y="214629"/>
                  </a:lnTo>
                  <a:lnTo>
                    <a:pt x="1334387" y="214629"/>
                  </a:lnTo>
                  <a:lnTo>
                    <a:pt x="1334398" y="208280"/>
                  </a:lnTo>
                  <a:close/>
                </a:path>
                <a:path w="1334770" h="1409700">
                  <a:moveTo>
                    <a:pt x="8510" y="214630"/>
                  </a:moveTo>
                  <a:lnTo>
                    <a:pt x="2152" y="214630"/>
                  </a:lnTo>
                  <a:lnTo>
                    <a:pt x="2141" y="220979"/>
                  </a:lnTo>
                  <a:lnTo>
                    <a:pt x="8499" y="220979"/>
                  </a:lnTo>
                  <a:lnTo>
                    <a:pt x="8510" y="214630"/>
                  </a:lnTo>
                  <a:close/>
                </a:path>
                <a:path w="1334770" h="1409700">
                  <a:moveTo>
                    <a:pt x="1334387" y="214630"/>
                  </a:moveTo>
                  <a:lnTo>
                    <a:pt x="1328045" y="214630"/>
                  </a:lnTo>
                  <a:lnTo>
                    <a:pt x="1328033" y="220979"/>
                  </a:lnTo>
                  <a:lnTo>
                    <a:pt x="1334375" y="220979"/>
                  </a:lnTo>
                  <a:lnTo>
                    <a:pt x="1334387" y="214630"/>
                  </a:lnTo>
                  <a:close/>
                </a:path>
                <a:path w="1334770" h="1409700">
                  <a:moveTo>
                    <a:pt x="8499" y="220980"/>
                  </a:moveTo>
                  <a:lnTo>
                    <a:pt x="2141" y="220980"/>
                  </a:lnTo>
                  <a:lnTo>
                    <a:pt x="2118" y="233679"/>
                  </a:lnTo>
                  <a:lnTo>
                    <a:pt x="8476" y="233679"/>
                  </a:lnTo>
                  <a:lnTo>
                    <a:pt x="8499" y="220980"/>
                  </a:lnTo>
                  <a:close/>
                </a:path>
                <a:path w="1334770" h="1409700">
                  <a:moveTo>
                    <a:pt x="1334375" y="220980"/>
                  </a:moveTo>
                  <a:lnTo>
                    <a:pt x="1328033" y="220980"/>
                  </a:lnTo>
                  <a:lnTo>
                    <a:pt x="1328010" y="233679"/>
                  </a:lnTo>
                  <a:lnTo>
                    <a:pt x="1334352" y="233679"/>
                  </a:lnTo>
                  <a:lnTo>
                    <a:pt x="1334375" y="220980"/>
                  </a:lnTo>
                  <a:close/>
                </a:path>
                <a:path w="1334770" h="1409700">
                  <a:moveTo>
                    <a:pt x="8476" y="233680"/>
                  </a:moveTo>
                  <a:lnTo>
                    <a:pt x="2118" y="233680"/>
                  </a:lnTo>
                  <a:lnTo>
                    <a:pt x="2072" y="259079"/>
                  </a:lnTo>
                  <a:lnTo>
                    <a:pt x="8430" y="259079"/>
                  </a:lnTo>
                  <a:lnTo>
                    <a:pt x="8476" y="233680"/>
                  </a:lnTo>
                  <a:close/>
                </a:path>
                <a:path w="1334770" h="1409700">
                  <a:moveTo>
                    <a:pt x="1334352" y="233680"/>
                  </a:moveTo>
                  <a:lnTo>
                    <a:pt x="1328010" y="233680"/>
                  </a:lnTo>
                  <a:lnTo>
                    <a:pt x="1327964" y="259079"/>
                  </a:lnTo>
                  <a:lnTo>
                    <a:pt x="1334306" y="259079"/>
                  </a:lnTo>
                  <a:lnTo>
                    <a:pt x="1334352" y="233680"/>
                  </a:lnTo>
                  <a:close/>
                </a:path>
                <a:path w="1334770" h="1409700">
                  <a:moveTo>
                    <a:pt x="8430" y="259080"/>
                  </a:moveTo>
                  <a:lnTo>
                    <a:pt x="2072" y="259080"/>
                  </a:lnTo>
                  <a:lnTo>
                    <a:pt x="2038" y="278129"/>
                  </a:lnTo>
                  <a:lnTo>
                    <a:pt x="8395" y="278129"/>
                  </a:lnTo>
                  <a:lnTo>
                    <a:pt x="8430" y="259080"/>
                  </a:lnTo>
                  <a:close/>
                </a:path>
                <a:path w="1334770" h="1409700">
                  <a:moveTo>
                    <a:pt x="1334306" y="259080"/>
                  </a:moveTo>
                  <a:lnTo>
                    <a:pt x="1327964" y="259080"/>
                  </a:lnTo>
                  <a:lnTo>
                    <a:pt x="1327929" y="278129"/>
                  </a:lnTo>
                  <a:lnTo>
                    <a:pt x="1334272" y="278129"/>
                  </a:lnTo>
                  <a:lnTo>
                    <a:pt x="1334306" y="259080"/>
                  </a:lnTo>
                  <a:close/>
                </a:path>
                <a:path w="1334770" h="1409700">
                  <a:moveTo>
                    <a:pt x="8395" y="278130"/>
                  </a:moveTo>
                  <a:lnTo>
                    <a:pt x="2038" y="278130"/>
                  </a:lnTo>
                  <a:lnTo>
                    <a:pt x="1992" y="303529"/>
                  </a:lnTo>
                  <a:lnTo>
                    <a:pt x="8349" y="303529"/>
                  </a:lnTo>
                  <a:lnTo>
                    <a:pt x="8395" y="278130"/>
                  </a:lnTo>
                  <a:close/>
                </a:path>
                <a:path w="1334770" h="1409700">
                  <a:moveTo>
                    <a:pt x="1334272" y="278130"/>
                  </a:moveTo>
                  <a:lnTo>
                    <a:pt x="1327929" y="278130"/>
                  </a:lnTo>
                  <a:lnTo>
                    <a:pt x="1327883" y="303529"/>
                  </a:lnTo>
                  <a:lnTo>
                    <a:pt x="1334226" y="303529"/>
                  </a:lnTo>
                  <a:lnTo>
                    <a:pt x="1334272" y="278130"/>
                  </a:lnTo>
                  <a:close/>
                </a:path>
                <a:path w="1334770" h="1409700">
                  <a:moveTo>
                    <a:pt x="8349" y="303530"/>
                  </a:moveTo>
                  <a:lnTo>
                    <a:pt x="1992" y="303530"/>
                  </a:lnTo>
                  <a:lnTo>
                    <a:pt x="1923" y="341629"/>
                  </a:lnTo>
                  <a:lnTo>
                    <a:pt x="8279" y="341629"/>
                  </a:lnTo>
                  <a:lnTo>
                    <a:pt x="8349" y="303530"/>
                  </a:lnTo>
                  <a:close/>
                </a:path>
                <a:path w="1334770" h="1409700">
                  <a:moveTo>
                    <a:pt x="1334226" y="303530"/>
                  </a:moveTo>
                  <a:lnTo>
                    <a:pt x="1327883" y="303530"/>
                  </a:lnTo>
                  <a:lnTo>
                    <a:pt x="1327813" y="341629"/>
                  </a:lnTo>
                  <a:lnTo>
                    <a:pt x="1334157" y="341629"/>
                  </a:lnTo>
                  <a:lnTo>
                    <a:pt x="1334226" y="303530"/>
                  </a:lnTo>
                  <a:close/>
                </a:path>
                <a:path w="1334770" h="1409700">
                  <a:moveTo>
                    <a:pt x="8279" y="341630"/>
                  </a:moveTo>
                  <a:lnTo>
                    <a:pt x="1923" y="341630"/>
                  </a:lnTo>
                  <a:lnTo>
                    <a:pt x="1878" y="367029"/>
                  </a:lnTo>
                  <a:lnTo>
                    <a:pt x="8233" y="367029"/>
                  </a:lnTo>
                  <a:lnTo>
                    <a:pt x="8279" y="341630"/>
                  </a:lnTo>
                  <a:close/>
                </a:path>
                <a:path w="1334770" h="1409700">
                  <a:moveTo>
                    <a:pt x="1334157" y="341630"/>
                  </a:moveTo>
                  <a:lnTo>
                    <a:pt x="1327813" y="341630"/>
                  </a:lnTo>
                  <a:lnTo>
                    <a:pt x="1327767" y="367029"/>
                  </a:lnTo>
                  <a:lnTo>
                    <a:pt x="1334112" y="367029"/>
                  </a:lnTo>
                  <a:lnTo>
                    <a:pt x="1334157" y="341630"/>
                  </a:lnTo>
                  <a:close/>
                </a:path>
                <a:path w="1334770" h="1409700">
                  <a:moveTo>
                    <a:pt x="8233" y="367030"/>
                  </a:moveTo>
                  <a:lnTo>
                    <a:pt x="1878" y="367030"/>
                  </a:lnTo>
                  <a:lnTo>
                    <a:pt x="1740" y="443229"/>
                  </a:lnTo>
                  <a:lnTo>
                    <a:pt x="8094" y="443229"/>
                  </a:lnTo>
                  <a:lnTo>
                    <a:pt x="8233" y="367030"/>
                  </a:lnTo>
                  <a:close/>
                </a:path>
                <a:path w="1334770" h="1409700">
                  <a:moveTo>
                    <a:pt x="1334112" y="367030"/>
                  </a:moveTo>
                  <a:lnTo>
                    <a:pt x="1327767" y="367030"/>
                  </a:lnTo>
                  <a:lnTo>
                    <a:pt x="1327628" y="443229"/>
                  </a:lnTo>
                  <a:lnTo>
                    <a:pt x="1333974" y="443229"/>
                  </a:lnTo>
                  <a:lnTo>
                    <a:pt x="1334112" y="367030"/>
                  </a:lnTo>
                  <a:close/>
                </a:path>
                <a:path w="1334770" h="1409700">
                  <a:moveTo>
                    <a:pt x="8094" y="443230"/>
                  </a:moveTo>
                  <a:lnTo>
                    <a:pt x="1740" y="443230"/>
                  </a:lnTo>
                  <a:lnTo>
                    <a:pt x="1717" y="455929"/>
                  </a:lnTo>
                  <a:lnTo>
                    <a:pt x="8071" y="455929"/>
                  </a:lnTo>
                  <a:lnTo>
                    <a:pt x="8094" y="443230"/>
                  </a:lnTo>
                  <a:close/>
                </a:path>
                <a:path w="1334770" h="1409700">
                  <a:moveTo>
                    <a:pt x="1333974" y="443230"/>
                  </a:moveTo>
                  <a:lnTo>
                    <a:pt x="1327628" y="443230"/>
                  </a:lnTo>
                  <a:lnTo>
                    <a:pt x="1327605" y="455929"/>
                  </a:lnTo>
                  <a:lnTo>
                    <a:pt x="1333951" y="455929"/>
                  </a:lnTo>
                  <a:lnTo>
                    <a:pt x="1333974" y="443230"/>
                  </a:lnTo>
                  <a:close/>
                </a:path>
                <a:path w="1334770" h="1409700">
                  <a:moveTo>
                    <a:pt x="8071" y="455930"/>
                  </a:moveTo>
                  <a:lnTo>
                    <a:pt x="1717" y="455930"/>
                  </a:lnTo>
                  <a:lnTo>
                    <a:pt x="1545" y="551179"/>
                  </a:lnTo>
                  <a:lnTo>
                    <a:pt x="7898" y="551179"/>
                  </a:lnTo>
                  <a:lnTo>
                    <a:pt x="8071" y="455930"/>
                  </a:lnTo>
                  <a:close/>
                </a:path>
                <a:path w="1334770" h="1409700">
                  <a:moveTo>
                    <a:pt x="1333951" y="455930"/>
                  </a:moveTo>
                  <a:lnTo>
                    <a:pt x="1327605" y="455930"/>
                  </a:lnTo>
                  <a:lnTo>
                    <a:pt x="1327432" y="551179"/>
                  </a:lnTo>
                  <a:lnTo>
                    <a:pt x="1333779" y="551179"/>
                  </a:lnTo>
                  <a:lnTo>
                    <a:pt x="1333951" y="455930"/>
                  </a:lnTo>
                  <a:close/>
                </a:path>
                <a:path w="1334770" h="1409700">
                  <a:moveTo>
                    <a:pt x="7898" y="551180"/>
                  </a:moveTo>
                  <a:lnTo>
                    <a:pt x="1545" y="551180"/>
                  </a:lnTo>
                  <a:lnTo>
                    <a:pt x="1236" y="722629"/>
                  </a:lnTo>
                  <a:lnTo>
                    <a:pt x="7586" y="722629"/>
                  </a:lnTo>
                  <a:lnTo>
                    <a:pt x="7898" y="551180"/>
                  </a:lnTo>
                  <a:close/>
                </a:path>
                <a:path w="1334770" h="1409700">
                  <a:moveTo>
                    <a:pt x="1333779" y="551180"/>
                  </a:moveTo>
                  <a:lnTo>
                    <a:pt x="1327432" y="551180"/>
                  </a:lnTo>
                  <a:lnTo>
                    <a:pt x="1327119" y="722629"/>
                  </a:lnTo>
                  <a:lnTo>
                    <a:pt x="1333470" y="722629"/>
                  </a:lnTo>
                  <a:lnTo>
                    <a:pt x="1333779" y="551180"/>
                  </a:lnTo>
                  <a:close/>
                </a:path>
                <a:path w="1334770" h="1409700">
                  <a:moveTo>
                    <a:pt x="7586" y="722630"/>
                  </a:moveTo>
                  <a:lnTo>
                    <a:pt x="1236" y="722630"/>
                  </a:lnTo>
                  <a:lnTo>
                    <a:pt x="1110" y="792479"/>
                  </a:lnTo>
                  <a:lnTo>
                    <a:pt x="7459" y="792479"/>
                  </a:lnTo>
                  <a:lnTo>
                    <a:pt x="7586" y="722630"/>
                  </a:lnTo>
                  <a:close/>
                </a:path>
                <a:path w="1334770" h="1409700">
                  <a:moveTo>
                    <a:pt x="1333470" y="722630"/>
                  </a:moveTo>
                  <a:lnTo>
                    <a:pt x="1327119" y="722630"/>
                  </a:lnTo>
                  <a:lnTo>
                    <a:pt x="1326992" y="792479"/>
                  </a:lnTo>
                  <a:lnTo>
                    <a:pt x="1333344" y="792479"/>
                  </a:lnTo>
                  <a:lnTo>
                    <a:pt x="1333470" y="722630"/>
                  </a:lnTo>
                  <a:close/>
                </a:path>
                <a:path w="1334770" h="1409700">
                  <a:moveTo>
                    <a:pt x="7459" y="792480"/>
                  </a:moveTo>
                  <a:lnTo>
                    <a:pt x="1110" y="792480"/>
                  </a:lnTo>
                  <a:lnTo>
                    <a:pt x="1007" y="849629"/>
                  </a:lnTo>
                  <a:lnTo>
                    <a:pt x="7355" y="849629"/>
                  </a:lnTo>
                  <a:lnTo>
                    <a:pt x="7459" y="792480"/>
                  </a:lnTo>
                  <a:close/>
                </a:path>
                <a:path w="1334770" h="1409700">
                  <a:moveTo>
                    <a:pt x="1333344" y="792480"/>
                  </a:moveTo>
                  <a:lnTo>
                    <a:pt x="1326992" y="792480"/>
                  </a:lnTo>
                  <a:lnTo>
                    <a:pt x="1326888" y="849629"/>
                  </a:lnTo>
                  <a:lnTo>
                    <a:pt x="1333240" y="849629"/>
                  </a:lnTo>
                  <a:lnTo>
                    <a:pt x="1333344" y="792480"/>
                  </a:lnTo>
                  <a:close/>
                </a:path>
                <a:path w="1334770" h="1409700">
                  <a:moveTo>
                    <a:pt x="7355" y="849630"/>
                  </a:moveTo>
                  <a:lnTo>
                    <a:pt x="1007" y="849630"/>
                  </a:lnTo>
                  <a:lnTo>
                    <a:pt x="973" y="868679"/>
                  </a:lnTo>
                  <a:lnTo>
                    <a:pt x="7320" y="868679"/>
                  </a:lnTo>
                  <a:lnTo>
                    <a:pt x="7355" y="849630"/>
                  </a:lnTo>
                  <a:close/>
                </a:path>
                <a:path w="1334770" h="1409700">
                  <a:moveTo>
                    <a:pt x="1333240" y="849630"/>
                  </a:moveTo>
                  <a:lnTo>
                    <a:pt x="1326888" y="849630"/>
                  </a:lnTo>
                  <a:lnTo>
                    <a:pt x="1326853" y="868679"/>
                  </a:lnTo>
                  <a:lnTo>
                    <a:pt x="1333206" y="868679"/>
                  </a:lnTo>
                  <a:lnTo>
                    <a:pt x="1333240" y="849630"/>
                  </a:lnTo>
                  <a:close/>
                </a:path>
                <a:path w="1334770" h="1409700">
                  <a:moveTo>
                    <a:pt x="7320" y="868680"/>
                  </a:moveTo>
                  <a:lnTo>
                    <a:pt x="973" y="868680"/>
                  </a:lnTo>
                  <a:lnTo>
                    <a:pt x="886" y="916939"/>
                  </a:lnTo>
                  <a:lnTo>
                    <a:pt x="7232" y="916939"/>
                  </a:lnTo>
                  <a:lnTo>
                    <a:pt x="7320" y="868680"/>
                  </a:lnTo>
                  <a:close/>
                </a:path>
                <a:path w="1334770" h="1409700">
                  <a:moveTo>
                    <a:pt x="1333206" y="868680"/>
                  </a:moveTo>
                  <a:lnTo>
                    <a:pt x="1326853" y="868680"/>
                  </a:lnTo>
                  <a:lnTo>
                    <a:pt x="1326765" y="916939"/>
                  </a:lnTo>
                  <a:lnTo>
                    <a:pt x="1333119" y="916939"/>
                  </a:lnTo>
                  <a:lnTo>
                    <a:pt x="1333206" y="868680"/>
                  </a:lnTo>
                  <a:close/>
                </a:path>
                <a:path w="1334770" h="1409700">
                  <a:moveTo>
                    <a:pt x="7232" y="916940"/>
                  </a:moveTo>
                  <a:lnTo>
                    <a:pt x="886" y="916940"/>
                  </a:lnTo>
                  <a:lnTo>
                    <a:pt x="858" y="932179"/>
                  </a:lnTo>
                  <a:lnTo>
                    <a:pt x="7205" y="932179"/>
                  </a:lnTo>
                  <a:lnTo>
                    <a:pt x="7232" y="916940"/>
                  </a:lnTo>
                  <a:close/>
                </a:path>
                <a:path w="1334770" h="1409700">
                  <a:moveTo>
                    <a:pt x="1333119" y="916940"/>
                  </a:moveTo>
                  <a:lnTo>
                    <a:pt x="1326765" y="916940"/>
                  </a:lnTo>
                  <a:lnTo>
                    <a:pt x="1326738" y="932179"/>
                  </a:lnTo>
                  <a:lnTo>
                    <a:pt x="1333091" y="932179"/>
                  </a:lnTo>
                  <a:lnTo>
                    <a:pt x="1333119" y="916940"/>
                  </a:lnTo>
                  <a:close/>
                </a:path>
                <a:path w="1334770" h="1409700">
                  <a:moveTo>
                    <a:pt x="7205" y="932180"/>
                  </a:moveTo>
                  <a:lnTo>
                    <a:pt x="858" y="932180"/>
                  </a:lnTo>
                  <a:lnTo>
                    <a:pt x="813" y="957579"/>
                  </a:lnTo>
                  <a:lnTo>
                    <a:pt x="7158" y="957579"/>
                  </a:lnTo>
                  <a:lnTo>
                    <a:pt x="7205" y="932180"/>
                  </a:lnTo>
                  <a:close/>
                </a:path>
                <a:path w="1334770" h="1409700">
                  <a:moveTo>
                    <a:pt x="1333091" y="932180"/>
                  </a:moveTo>
                  <a:lnTo>
                    <a:pt x="1326738" y="932180"/>
                  </a:lnTo>
                  <a:lnTo>
                    <a:pt x="1326691" y="957579"/>
                  </a:lnTo>
                  <a:lnTo>
                    <a:pt x="1333046" y="957579"/>
                  </a:lnTo>
                  <a:lnTo>
                    <a:pt x="1333091" y="932180"/>
                  </a:lnTo>
                  <a:close/>
                </a:path>
                <a:path w="1334770" h="1409700">
                  <a:moveTo>
                    <a:pt x="7158" y="957580"/>
                  </a:moveTo>
                  <a:lnTo>
                    <a:pt x="813" y="957580"/>
                  </a:lnTo>
                  <a:lnTo>
                    <a:pt x="790" y="970279"/>
                  </a:lnTo>
                  <a:lnTo>
                    <a:pt x="7135" y="970279"/>
                  </a:lnTo>
                  <a:lnTo>
                    <a:pt x="7158" y="957580"/>
                  </a:lnTo>
                  <a:close/>
                </a:path>
                <a:path w="1334770" h="1409700">
                  <a:moveTo>
                    <a:pt x="1333046" y="957580"/>
                  </a:moveTo>
                  <a:lnTo>
                    <a:pt x="1326691" y="957580"/>
                  </a:lnTo>
                  <a:lnTo>
                    <a:pt x="1326668" y="970279"/>
                  </a:lnTo>
                  <a:lnTo>
                    <a:pt x="1333023" y="970279"/>
                  </a:lnTo>
                  <a:lnTo>
                    <a:pt x="1333046" y="957580"/>
                  </a:lnTo>
                  <a:close/>
                </a:path>
                <a:path w="1334770" h="1409700">
                  <a:moveTo>
                    <a:pt x="7135" y="970280"/>
                  </a:moveTo>
                  <a:lnTo>
                    <a:pt x="790" y="970280"/>
                  </a:lnTo>
                  <a:lnTo>
                    <a:pt x="675" y="1033779"/>
                  </a:lnTo>
                  <a:lnTo>
                    <a:pt x="7020" y="1033779"/>
                  </a:lnTo>
                  <a:lnTo>
                    <a:pt x="7135" y="970280"/>
                  </a:lnTo>
                  <a:close/>
                </a:path>
                <a:path w="1334770" h="1409700">
                  <a:moveTo>
                    <a:pt x="1333023" y="970280"/>
                  </a:moveTo>
                  <a:lnTo>
                    <a:pt x="1326668" y="970280"/>
                  </a:lnTo>
                  <a:lnTo>
                    <a:pt x="1326553" y="1033779"/>
                  </a:lnTo>
                  <a:lnTo>
                    <a:pt x="1332908" y="1033779"/>
                  </a:lnTo>
                  <a:lnTo>
                    <a:pt x="1333023" y="970280"/>
                  </a:lnTo>
                  <a:close/>
                </a:path>
                <a:path w="1334770" h="1409700">
                  <a:moveTo>
                    <a:pt x="7020" y="1033780"/>
                  </a:moveTo>
                  <a:lnTo>
                    <a:pt x="675" y="1033780"/>
                  </a:lnTo>
                  <a:lnTo>
                    <a:pt x="618" y="1065529"/>
                  </a:lnTo>
                  <a:lnTo>
                    <a:pt x="6962" y="1065529"/>
                  </a:lnTo>
                  <a:lnTo>
                    <a:pt x="7020" y="1033780"/>
                  </a:lnTo>
                  <a:close/>
                </a:path>
                <a:path w="1334770" h="1409700">
                  <a:moveTo>
                    <a:pt x="1332908" y="1033780"/>
                  </a:moveTo>
                  <a:lnTo>
                    <a:pt x="1326553" y="1033780"/>
                  </a:lnTo>
                  <a:lnTo>
                    <a:pt x="1326495" y="1065529"/>
                  </a:lnTo>
                  <a:lnTo>
                    <a:pt x="1332851" y="1065529"/>
                  </a:lnTo>
                  <a:lnTo>
                    <a:pt x="1332908" y="1033780"/>
                  </a:lnTo>
                  <a:close/>
                </a:path>
                <a:path w="1334770" h="1409700">
                  <a:moveTo>
                    <a:pt x="6962" y="1065530"/>
                  </a:moveTo>
                  <a:lnTo>
                    <a:pt x="618" y="1065530"/>
                  </a:lnTo>
                  <a:lnTo>
                    <a:pt x="549" y="1103629"/>
                  </a:lnTo>
                  <a:lnTo>
                    <a:pt x="6893" y="1103629"/>
                  </a:lnTo>
                  <a:lnTo>
                    <a:pt x="6962" y="1065530"/>
                  </a:lnTo>
                  <a:close/>
                </a:path>
                <a:path w="1334770" h="1409700">
                  <a:moveTo>
                    <a:pt x="1332851" y="1065530"/>
                  </a:moveTo>
                  <a:lnTo>
                    <a:pt x="1326495" y="1065530"/>
                  </a:lnTo>
                  <a:lnTo>
                    <a:pt x="1326425" y="1103629"/>
                  </a:lnTo>
                  <a:lnTo>
                    <a:pt x="1332782" y="1103629"/>
                  </a:lnTo>
                  <a:lnTo>
                    <a:pt x="1332851" y="1065530"/>
                  </a:lnTo>
                  <a:close/>
                </a:path>
                <a:path w="1334770" h="1409700">
                  <a:moveTo>
                    <a:pt x="6893" y="1103630"/>
                  </a:moveTo>
                  <a:lnTo>
                    <a:pt x="549" y="1103630"/>
                  </a:lnTo>
                  <a:lnTo>
                    <a:pt x="538" y="1109979"/>
                  </a:lnTo>
                  <a:lnTo>
                    <a:pt x="6881" y="1109979"/>
                  </a:lnTo>
                  <a:lnTo>
                    <a:pt x="6893" y="1103630"/>
                  </a:lnTo>
                  <a:close/>
                </a:path>
                <a:path w="1334770" h="1409700">
                  <a:moveTo>
                    <a:pt x="1332782" y="1103630"/>
                  </a:moveTo>
                  <a:lnTo>
                    <a:pt x="1326425" y="1103630"/>
                  </a:lnTo>
                  <a:lnTo>
                    <a:pt x="1326414" y="1109979"/>
                  </a:lnTo>
                  <a:lnTo>
                    <a:pt x="1332771" y="1109979"/>
                  </a:lnTo>
                  <a:lnTo>
                    <a:pt x="1332782" y="1103630"/>
                  </a:lnTo>
                  <a:close/>
                </a:path>
                <a:path w="1334770" h="1409700">
                  <a:moveTo>
                    <a:pt x="6881" y="1109980"/>
                  </a:moveTo>
                  <a:lnTo>
                    <a:pt x="538" y="1109980"/>
                  </a:lnTo>
                  <a:lnTo>
                    <a:pt x="503" y="1129029"/>
                  </a:lnTo>
                  <a:lnTo>
                    <a:pt x="6846" y="1129029"/>
                  </a:lnTo>
                  <a:lnTo>
                    <a:pt x="6881" y="1109980"/>
                  </a:lnTo>
                  <a:close/>
                </a:path>
                <a:path w="1334770" h="1409700">
                  <a:moveTo>
                    <a:pt x="1332771" y="1109980"/>
                  </a:moveTo>
                  <a:lnTo>
                    <a:pt x="1326414" y="1109980"/>
                  </a:lnTo>
                  <a:lnTo>
                    <a:pt x="1326379" y="1129029"/>
                  </a:lnTo>
                  <a:lnTo>
                    <a:pt x="1332736" y="1129029"/>
                  </a:lnTo>
                  <a:lnTo>
                    <a:pt x="1332771" y="1109980"/>
                  </a:lnTo>
                  <a:close/>
                </a:path>
                <a:path w="1334770" h="1409700">
                  <a:moveTo>
                    <a:pt x="6846" y="1129030"/>
                  </a:moveTo>
                  <a:lnTo>
                    <a:pt x="503" y="1129030"/>
                  </a:lnTo>
                  <a:lnTo>
                    <a:pt x="492" y="1135379"/>
                  </a:lnTo>
                  <a:lnTo>
                    <a:pt x="6835" y="1135379"/>
                  </a:lnTo>
                  <a:lnTo>
                    <a:pt x="6846" y="1129030"/>
                  </a:lnTo>
                  <a:close/>
                </a:path>
                <a:path w="1334770" h="1409700">
                  <a:moveTo>
                    <a:pt x="1332736" y="1129030"/>
                  </a:moveTo>
                  <a:lnTo>
                    <a:pt x="1326379" y="1129030"/>
                  </a:lnTo>
                  <a:lnTo>
                    <a:pt x="1326368" y="1135379"/>
                  </a:lnTo>
                  <a:lnTo>
                    <a:pt x="1332725" y="1135379"/>
                  </a:lnTo>
                  <a:lnTo>
                    <a:pt x="1332736" y="1129030"/>
                  </a:lnTo>
                  <a:close/>
                </a:path>
                <a:path w="1334770" h="1409700">
                  <a:moveTo>
                    <a:pt x="6835" y="1135380"/>
                  </a:moveTo>
                  <a:lnTo>
                    <a:pt x="492" y="1135380"/>
                  </a:lnTo>
                  <a:lnTo>
                    <a:pt x="458" y="1154429"/>
                  </a:lnTo>
                  <a:lnTo>
                    <a:pt x="6800" y="1154429"/>
                  </a:lnTo>
                  <a:lnTo>
                    <a:pt x="6835" y="1135380"/>
                  </a:lnTo>
                  <a:close/>
                </a:path>
                <a:path w="1334770" h="1409700">
                  <a:moveTo>
                    <a:pt x="1332725" y="1135380"/>
                  </a:moveTo>
                  <a:lnTo>
                    <a:pt x="1326368" y="1135380"/>
                  </a:lnTo>
                  <a:lnTo>
                    <a:pt x="1326333" y="1154429"/>
                  </a:lnTo>
                  <a:lnTo>
                    <a:pt x="1332690" y="1154429"/>
                  </a:lnTo>
                  <a:lnTo>
                    <a:pt x="1332725" y="1135380"/>
                  </a:lnTo>
                  <a:close/>
                </a:path>
                <a:path w="1334770" h="1409700">
                  <a:moveTo>
                    <a:pt x="6800" y="1154430"/>
                  </a:moveTo>
                  <a:lnTo>
                    <a:pt x="458" y="1154430"/>
                  </a:lnTo>
                  <a:lnTo>
                    <a:pt x="446" y="1160779"/>
                  </a:lnTo>
                  <a:lnTo>
                    <a:pt x="6789" y="1160779"/>
                  </a:lnTo>
                  <a:lnTo>
                    <a:pt x="6800" y="1154430"/>
                  </a:lnTo>
                  <a:close/>
                </a:path>
                <a:path w="1334770" h="1409700">
                  <a:moveTo>
                    <a:pt x="1332690" y="1154430"/>
                  </a:moveTo>
                  <a:lnTo>
                    <a:pt x="1326333" y="1154430"/>
                  </a:lnTo>
                  <a:lnTo>
                    <a:pt x="1326321" y="1160779"/>
                  </a:lnTo>
                  <a:lnTo>
                    <a:pt x="1332679" y="1160779"/>
                  </a:lnTo>
                  <a:lnTo>
                    <a:pt x="1332690" y="1154430"/>
                  </a:lnTo>
                  <a:close/>
                </a:path>
                <a:path w="1334770" h="1409700">
                  <a:moveTo>
                    <a:pt x="6789" y="1160780"/>
                  </a:moveTo>
                  <a:lnTo>
                    <a:pt x="446" y="1160780"/>
                  </a:lnTo>
                  <a:lnTo>
                    <a:pt x="412" y="1179829"/>
                  </a:lnTo>
                  <a:lnTo>
                    <a:pt x="6754" y="1179829"/>
                  </a:lnTo>
                  <a:lnTo>
                    <a:pt x="6789" y="1160780"/>
                  </a:lnTo>
                  <a:close/>
                </a:path>
                <a:path w="1334770" h="1409700">
                  <a:moveTo>
                    <a:pt x="1332679" y="1160780"/>
                  </a:moveTo>
                  <a:lnTo>
                    <a:pt x="1326321" y="1160780"/>
                  </a:lnTo>
                  <a:lnTo>
                    <a:pt x="1326287" y="1179829"/>
                  </a:lnTo>
                  <a:lnTo>
                    <a:pt x="1332644" y="1179829"/>
                  </a:lnTo>
                  <a:lnTo>
                    <a:pt x="1332679" y="1160780"/>
                  </a:lnTo>
                  <a:close/>
                </a:path>
                <a:path w="1334770" h="1409700">
                  <a:moveTo>
                    <a:pt x="6754" y="1179830"/>
                  </a:moveTo>
                  <a:lnTo>
                    <a:pt x="412" y="1179830"/>
                  </a:lnTo>
                  <a:lnTo>
                    <a:pt x="366" y="1205229"/>
                  </a:lnTo>
                  <a:lnTo>
                    <a:pt x="6708" y="1205229"/>
                  </a:lnTo>
                  <a:lnTo>
                    <a:pt x="6754" y="1179830"/>
                  </a:lnTo>
                  <a:close/>
                </a:path>
                <a:path w="1334770" h="1409700">
                  <a:moveTo>
                    <a:pt x="1332644" y="1179830"/>
                  </a:moveTo>
                  <a:lnTo>
                    <a:pt x="1326287" y="1179830"/>
                  </a:lnTo>
                  <a:lnTo>
                    <a:pt x="1326240" y="1205229"/>
                  </a:lnTo>
                  <a:lnTo>
                    <a:pt x="1332599" y="1205229"/>
                  </a:lnTo>
                  <a:lnTo>
                    <a:pt x="1332644" y="1179830"/>
                  </a:lnTo>
                  <a:close/>
                </a:path>
                <a:path w="1334770" h="1409700">
                  <a:moveTo>
                    <a:pt x="6708" y="1205230"/>
                  </a:moveTo>
                  <a:lnTo>
                    <a:pt x="366" y="1205230"/>
                  </a:lnTo>
                  <a:lnTo>
                    <a:pt x="355" y="1211579"/>
                  </a:lnTo>
                  <a:lnTo>
                    <a:pt x="6696" y="1211579"/>
                  </a:lnTo>
                  <a:lnTo>
                    <a:pt x="6708" y="1205230"/>
                  </a:lnTo>
                  <a:close/>
                </a:path>
                <a:path w="1334770" h="1409700">
                  <a:moveTo>
                    <a:pt x="1332599" y="1205230"/>
                  </a:moveTo>
                  <a:lnTo>
                    <a:pt x="1326240" y="1205230"/>
                  </a:lnTo>
                  <a:lnTo>
                    <a:pt x="1326229" y="1211579"/>
                  </a:lnTo>
                  <a:lnTo>
                    <a:pt x="1332587" y="1211579"/>
                  </a:lnTo>
                  <a:lnTo>
                    <a:pt x="1332599" y="1205230"/>
                  </a:lnTo>
                  <a:close/>
                </a:path>
                <a:path w="1334770" h="1409700">
                  <a:moveTo>
                    <a:pt x="6696" y="1211580"/>
                  </a:moveTo>
                  <a:lnTo>
                    <a:pt x="355" y="1211580"/>
                  </a:lnTo>
                  <a:lnTo>
                    <a:pt x="343" y="1217929"/>
                  </a:lnTo>
                  <a:lnTo>
                    <a:pt x="6685" y="1217929"/>
                  </a:lnTo>
                  <a:lnTo>
                    <a:pt x="6696" y="1211580"/>
                  </a:lnTo>
                  <a:close/>
                </a:path>
                <a:path w="1334770" h="1409700">
                  <a:moveTo>
                    <a:pt x="1332587" y="1211580"/>
                  </a:moveTo>
                  <a:lnTo>
                    <a:pt x="1326229" y="1211580"/>
                  </a:lnTo>
                  <a:lnTo>
                    <a:pt x="1326217" y="1217929"/>
                  </a:lnTo>
                  <a:lnTo>
                    <a:pt x="1332576" y="1217929"/>
                  </a:lnTo>
                  <a:lnTo>
                    <a:pt x="1332587" y="1211580"/>
                  </a:lnTo>
                  <a:close/>
                </a:path>
                <a:path w="1334770" h="1409700">
                  <a:moveTo>
                    <a:pt x="6685" y="1217930"/>
                  </a:moveTo>
                  <a:lnTo>
                    <a:pt x="343" y="1217930"/>
                  </a:lnTo>
                  <a:lnTo>
                    <a:pt x="263" y="1262379"/>
                  </a:lnTo>
                  <a:lnTo>
                    <a:pt x="6604" y="1262379"/>
                  </a:lnTo>
                  <a:lnTo>
                    <a:pt x="6685" y="1217930"/>
                  </a:lnTo>
                  <a:close/>
                </a:path>
                <a:path w="1334770" h="1409700">
                  <a:moveTo>
                    <a:pt x="1332576" y="1217930"/>
                  </a:moveTo>
                  <a:lnTo>
                    <a:pt x="1326217" y="1217930"/>
                  </a:lnTo>
                  <a:lnTo>
                    <a:pt x="1326136" y="1262379"/>
                  </a:lnTo>
                  <a:lnTo>
                    <a:pt x="1332495" y="1262379"/>
                  </a:lnTo>
                  <a:lnTo>
                    <a:pt x="1332576" y="1217930"/>
                  </a:lnTo>
                  <a:close/>
                </a:path>
                <a:path w="1334770" h="1409700">
                  <a:moveTo>
                    <a:pt x="6604" y="1262380"/>
                  </a:moveTo>
                  <a:lnTo>
                    <a:pt x="263" y="1262380"/>
                  </a:lnTo>
                  <a:lnTo>
                    <a:pt x="240" y="1275079"/>
                  </a:lnTo>
                  <a:lnTo>
                    <a:pt x="6581" y="1275079"/>
                  </a:lnTo>
                  <a:lnTo>
                    <a:pt x="6604" y="1262380"/>
                  </a:lnTo>
                  <a:close/>
                </a:path>
                <a:path w="1334770" h="1409700">
                  <a:moveTo>
                    <a:pt x="1332495" y="1262380"/>
                  </a:moveTo>
                  <a:lnTo>
                    <a:pt x="1326136" y="1262380"/>
                  </a:lnTo>
                  <a:lnTo>
                    <a:pt x="1326113" y="1275079"/>
                  </a:lnTo>
                  <a:lnTo>
                    <a:pt x="1332472" y="1275079"/>
                  </a:lnTo>
                  <a:lnTo>
                    <a:pt x="1332495" y="1262380"/>
                  </a:lnTo>
                  <a:close/>
                </a:path>
                <a:path w="1334770" h="1409700">
                  <a:moveTo>
                    <a:pt x="6581" y="1275080"/>
                  </a:moveTo>
                  <a:lnTo>
                    <a:pt x="240" y="1275080"/>
                  </a:lnTo>
                  <a:lnTo>
                    <a:pt x="217" y="1287779"/>
                  </a:lnTo>
                  <a:lnTo>
                    <a:pt x="6558" y="1287779"/>
                  </a:lnTo>
                  <a:lnTo>
                    <a:pt x="6581" y="1275080"/>
                  </a:lnTo>
                  <a:close/>
                </a:path>
                <a:path w="1334770" h="1409700">
                  <a:moveTo>
                    <a:pt x="1332472" y="1275080"/>
                  </a:moveTo>
                  <a:lnTo>
                    <a:pt x="1326113" y="1275080"/>
                  </a:lnTo>
                  <a:lnTo>
                    <a:pt x="1326090" y="1287779"/>
                  </a:lnTo>
                  <a:lnTo>
                    <a:pt x="1332450" y="1287779"/>
                  </a:lnTo>
                  <a:lnTo>
                    <a:pt x="1332472" y="1275080"/>
                  </a:lnTo>
                  <a:close/>
                </a:path>
                <a:path w="1334770" h="1409700">
                  <a:moveTo>
                    <a:pt x="6558" y="1287780"/>
                  </a:moveTo>
                  <a:lnTo>
                    <a:pt x="217" y="1287780"/>
                  </a:lnTo>
                  <a:lnTo>
                    <a:pt x="194" y="1300479"/>
                  </a:lnTo>
                  <a:lnTo>
                    <a:pt x="6534" y="1300479"/>
                  </a:lnTo>
                  <a:lnTo>
                    <a:pt x="6558" y="1287780"/>
                  </a:lnTo>
                  <a:close/>
                </a:path>
                <a:path w="1334770" h="1409700">
                  <a:moveTo>
                    <a:pt x="1332450" y="1287780"/>
                  </a:moveTo>
                  <a:lnTo>
                    <a:pt x="1326090" y="1287780"/>
                  </a:lnTo>
                  <a:lnTo>
                    <a:pt x="1326067" y="1300479"/>
                  </a:lnTo>
                  <a:lnTo>
                    <a:pt x="1332427" y="1300479"/>
                  </a:lnTo>
                  <a:lnTo>
                    <a:pt x="1332450" y="1287780"/>
                  </a:lnTo>
                  <a:close/>
                </a:path>
                <a:path w="1334770" h="1409700">
                  <a:moveTo>
                    <a:pt x="6534" y="1300480"/>
                  </a:moveTo>
                  <a:lnTo>
                    <a:pt x="194" y="1300480"/>
                  </a:lnTo>
                  <a:lnTo>
                    <a:pt x="171" y="1313179"/>
                  </a:lnTo>
                  <a:lnTo>
                    <a:pt x="6511" y="1313179"/>
                  </a:lnTo>
                  <a:lnTo>
                    <a:pt x="6534" y="1300480"/>
                  </a:lnTo>
                  <a:close/>
                </a:path>
                <a:path w="1334770" h="1409700">
                  <a:moveTo>
                    <a:pt x="1332427" y="1300480"/>
                  </a:moveTo>
                  <a:lnTo>
                    <a:pt x="1326067" y="1300480"/>
                  </a:lnTo>
                  <a:lnTo>
                    <a:pt x="1326044" y="1313179"/>
                  </a:lnTo>
                  <a:lnTo>
                    <a:pt x="1332404" y="1313179"/>
                  </a:lnTo>
                  <a:lnTo>
                    <a:pt x="1332427" y="1300480"/>
                  </a:lnTo>
                  <a:close/>
                </a:path>
                <a:path w="1334770" h="1409700">
                  <a:moveTo>
                    <a:pt x="6511" y="1313180"/>
                  </a:moveTo>
                  <a:lnTo>
                    <a:pt x="171" y="1313180"/>
                  </a:lnTo>
                  <a:lnTo>
                    <a:pt x="148" y="1325879"/>
                  </a:lnTo>
                  <a:lnTo>
                    <a:pt x="6488" y="1325879"/>
                  </a:lnTo>
                  <a:lnTo>
                    <a:pt x="6511" y="1313180"/>
                  </a:lnTo>
                  <a:close/>
                </a:path>
                <a:path w="1334770" h="1409700">
                  <a:moveTo>
                    <a:pt x="1332404" y="1313180"/>
                  </a:moveTo>
                  <a:lnTo>
                    <a:pt x="1326044" y="1313180"/>
                  </a:lnTo>
                  <a:lnTo>
                    <a:pt x="1326021" y="1325879"/>
                  </a:lnTo>
                  <a:lnTo>
                    <a:pt x="1332381" y="1325879"/>
                  </a:lnTo>
                  <a:lnTo>
                    <a:pt x="1332404" y="1313180"/>
                  </a:lnTo>
                  <a:close/>
                </a:path>
                <a:path w="1334770" h="1409700">
                  <a:moveTo>
                    <a:pt x="6488" y="1325880"/>
                  </a:moveTo>
                  <a:lnTo>
                    <a:pt x="148" y="1325880"/>
                  </a:lnTo>
                  <a:lnTo>
                    <a:pt x="125" y="1338579"/>
                  </a:lnTo>
                  <a:lnTo>
                    <a:pt x="6465" y="1338579"/>
                  </a:lnTo>
                  <a:lnTo>
                    <a:pt x="6488" y="1325880"/>
                  </a:lnTo>
                  <a:close/>
                </a:path>
                <a:path w="1334770" h="1409700">
                  <a:moveTo>
                    <a:pt x="1332381" y="1325880"/>
                  </a:moveTo>
                  <a:lnTo>
                    <a:pt x="1326021" y="1325880"/>
                  </a:lnTo>
                  <a:lnTo>
                    <a:pt x="1325997" y="1338579"/>
                  </a:lnTo>
                  <a:lnTo>
                    <a:pt x="1332358" y="1338579"/>
                  </a:lnTo>
                  <a:lnTo>
                    <a:pt x="1332381" y="1325880"/>
                  </a:lnTo>
                  <a:close/>
                </a:path>
                <a:path w="1334770" h="1409700">
                  <a:moveTo>
                    <a:pt x="6465" y="1338580"/>
                  </a:moveTo>
                  <a:lnTo>
                    <a:pt x="125" y="1338580"/>
                  </a:lnTo>
                  <a:lnTo>
                    <a:pt x="114" y="1344929"/>
                  </a:lnTo>
                  <a:lnTo>
                    <a:pt x="6454" y="1344929"/>
                  </a:lnTo>
                  <a:lnTo>
                    <a:pt x="6465" y="1338580"/>
                  </a:lnTo>
                  <a:close/>
                </a:path>
                <a:path w="1334770" h="1409700">
                  <a:moveTo>
                    <a:pt x="1332358" y="1338580"/>
                  </a:moveTo>
                  <a:lnTo>
                    <a:pt x="1325997" y="1338580"/>
                  </a:lnTo>
                  <a:lnTo>
                    <a:pt x="1325986" y="1344929"/>
                  </a:lnTo>
                  <a:lnTo>
                    <a:pt x="1332346" y="1344929"/>
                  </a:lnTo>
                  <a:lnTo>
                    <a:pt x="1332358" y="1338580"/>
                  </a:lnTo>
                  <a:close/>
                </a:path>
                <a:path w="1334770" h="1409700">
                  <a:moveTo>
                    <a:pt x="6454" y="1345056"/>
                  </a:moveTo>
                  <a:lnTo>
                    <a:pt x="114" y="1345056"/>
                  </a:lnTo>
                  <a:lnTo>
                    <a:pt x="22" y="1395729"/>
                  </a:lnTo>
                  <a:lnTo>
                    <a:pt x="6361" y="1395729"/>
                  </a:lnTo>
                  <a:lnTo>
                    <a:pt x="6454" y="1345056"/>
                  </a:lnTo>
                  <a:close/>
                </a:path>
                <a:path w="1334770" h="1409700">
                  <a:moveTo>
                    <a:pt x="1332346" y="1345056"/>
                  </a:moveTo>
                  <a:lnTo>
                    <a:pt x="1325986" y="1345056"/>
                  </a:lnTo>
                  <a:lnTo>
                    <a:pt x="1325893" y="1395729"/>
                  </a:lnTo>
                  <a:lnTo>
                    <a:pt x="1332255" y="1395729"/>
                  </a:lnTo>
                  <a:lnTo>
                    <a:pt x="1332346" y="1345056"/>
                  </a:lnTo>
                  <a:close/>
                </a:path>
                <a:path w="1334770" h="1409700">
                  <a:moveTo>
                    <a:pt x="6359" y="1397000"/>
                  </a:moveTo>
                  <a:lnTo>
                    <a:pt x="20" y="1397000"/>
                  </a:lnTo>
                  <a:lnTo>
                    <a:pt x="0" y="1408430"/>
                  </a:lnTo>
                  <a:lnTo>
                    <a:pt x="1332230" y="1409700"/>
                  </a:lnTo>
                  <a:lnTo>
                    <a:pt x="1332241" y="1403350"/>
                  </a:lnTo>
                  <a:lnTo>
                    <a:pt x="6350" y="1402080"/>
                  </a:lnTo>
                  <a:lnTo>
                    <a:pt x="6359" y="1397000"/>
                  </a:lnTo>
                  <a:close/>
                </a:path>
                <a:path w="1334770" h="1409700">
                  <a:moveTo>
                    <a:pt x="1332252" y="1397000"/>
                  </a:moveTo>
                  <a:lnTo>
                    <a:pt x="1325891" y="1397000"/>
                  </a:lnTo>
                  <a:lnTo>
                    <a:pt x="1325880" y="1403350"/>
                  </a:lnTo>
                  <a:lnTo>
                    <a:pt x="1332241" y="1403350"/>
                  </a:lnTo>
                  <a:lnTo>
                    <a:pt x="1332252" y="1397000"/>
                  </a:lnTo>
                  <a:close/>
                </a:path>
              </a:pathLst>
            </a:custGeom>
            <a:solidFill>
              <a:srgbClr val="797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100830" y="1054100"/>
              <a:ext cx="1322070" cy="1397000"/>
            </a:xfrm>
            <a:custGeom>
              <a:avLst/>
              <a:gdLst/>
              <a:ahLst/>
              <a:cxnLst/>
              <a:rect l="l" t="t" r="r" b="b"/>
              <a:pathLst>
                <a:path w="1322070" h="1397000">
                  <a:moveTo>
                    <a:pt x="8838" y="34289"/>
                  </a:moveTo>
                  <a:lnTo>
                    <a:pt x="2477" y="34289"/>
                  </a:lnTo>
                  <a:lnTo>
                    <a:pt x="2475" y="35559"/>
                  </a:lnTo>
                  <a:lnTo>
                    <a:pt x="8836" y="35559"/>
                  </a:lnTo>
                  <a:lnTo>
                    <a:pt x="8838" y="34289"/>
                  </a:lnTo>
                  <a:close/>
                </a:path>
                <a:path w="1322070" h="1397000">
                  <a:moveTo>
                    <a:pt x="1322012" y="34289"/>
                  </a:moveTo>
                  <a:lnTo>
                    <a:pt x="1315673" y="34289"/>
                  </a:lnTo>
                  <a:lnTo>
                    <a:pt x="1315670" y="35559"/>
                  </a:lnTo>
                  <a:lnTo>
                    <a:pt x="1322009" y="35559"/>
                  </a:lnTo>
                  <a:lnTo>
                    <a:pt x="1322012" y="34289"/>
                  </a:lnTo>
                  <a:close/>
                </a:path>
                <a:path w="1322070" h="1397000">
                  <a:moveTo>
                    <a:pt x="8845" y="30479"/>
                  </a:moveTo>
                  <a:lnTo>
                    <a:pt x="2484" y="30479"/>
                  </a:lnTo>
                  <a:lnTo>
                    <a:pt x="2479" y="33019"/>
                  </a:lnTo>
                  <a:lnTo>
                    <a:pt x="8841" y="33019"/>
                  </a:lnTo>
                  <a:lnTo>
                    <a:pt x="8845" y="30479"/>
                  </a:lnTo>
                  <a:close/>
                </a:path>
                <a:path w="1322070" h="1397000">
                  <a:moveTo>
                    <a:pt x="1322019" y="30479"/>
                  </a:moveTo>
                  <a:lnTo>
                    <a:pt x="1315680" y="30479"/>
                  </a:lnTo>
                  <a:lnTo>
                    <a:pt x="1315675" y="33019"/>
                  </a:lnTo>
                  <a:lnTo>
                    <a:pt x="1322014" y="33019"/>
                  </a:lnTo>
                  <a:lnTo>
                    <a:pt x="1322019" y="30479"/>
                  </a:lnTo>
                  <a:close/>
                </a:path>
                <a:path w="1322070" h="1397000">
                  <a:moveTo>
                    <a:pt x="8857" y="24129"/>
                  </a:moveTo>
                  <a:lnTo>
                    <a:pt x="2496" y="24129"/>
                  </a:lnTo>
                  <a:lnTo>
                    <a:pt x="2486" y="29209"/>
                  </a:lnTo>
                  <a:lnTo>
                    <a:pt x="8848" y="29209"/>
                  </a:lnTo>
                  <a:lnTo>
                    <a:pt x="8857" y="24129"/>
                  </a:lnTo>
                  <a:close/>
                </a:path>
                <a:path w="1322070" h="1397000">
                  <a:moveTo>
                    <a:pt x="1322030" y="24129"/>
                  </a:moveTo>
                  <a:lnTo>
                    <a:pt x="1315691" y="24129"/>
                  </a:lnTo>
                  <a:lnTo>
                    <a:pt x="1315682" y="29209"/>
                  </a:lnTo>
                  <a:lnTo>
                    <a:pt x="1322021" y="29209"/>
                  </a:lnTo>
                  <a:lnTo>
                    <a:pt x="1322030" y="24129"/>
                  </a:lnTo>
                  <a:close/>
                </a:path>
                <a:path w="1322070" h="1397000">
                  <a:moveTo>
                    <a:pt x="8862" y="21589"/>
                  </a:moveTo>
                  <a:lnTo>
                    <a:pt x="2500" y="21589"/>
                  </a:lnTo>
                  <a:lnTo>
                    <a:pt x="2498" y="22859"/>
                  </a:lnTo>
                  <a:lnTo>
                    <a:pt x="8859" y="22859"/>
                  </a:lnTo>
                  <a:lnTo>
                    <a:pt x="8862" y="21589"/>
                  </a:lnTo>
                  <a:close/>
                </a:path>
                <a:path w="1322070" h="1397000">
                  <a:moveTo>
                    <a:pt x="1322035" y="21589"/>
                  </a:moveTo>
                  <a:lnTo>
                    <a:pt x="1315696" y="21589"/>
                  </a:lnTo>
                  <a:lnTo>
                    <a:pt x="1315694" y="22859"/>
                  </a:lnTo>
                  <a:lnTo>
                    <a:pt x="1322032" y="22859"/>
                  </a:lnTo>
                  <a:lnTo>
                    <a:pt x="1322035" y="21589"/>
                  </a:lnTo>
                  <a:close/>
                </a:path>
                <a:path w="1322070" h="1397000">
                  <a:moveTo>
                    <a:pt x="8873" y="15239"/>
                  </a:moveTo>
                  <a:lnTo>
                    <a:pt x="2512" y="15239"/>
                  </a:lnTo>
                  <a:lnTo>
                    <a:pt x="2503" y="20319"/>
                  </a:lnTo>
                  <a:lnTo>
                    <a:pt x="8864" y="20319"/>
                  </a:lnTo>
                  <a:lnTo>
                    <a:pt x="8873" y="15239"/>
                  </a:lnTo>
                  <a:close/>
                </a:path>
                <a:path w="1322070" h="1397000">
                  <a:moveTo>
                    <a:pt x="1322046" y="15239"/>
                  </a:moveTo>
                  <a:lnTo>
                    <a:pt x="1315708" y="15239"/>
                  </a:lnTo>
                  <a:lnTo>
                    <a:pt x="1315698" y="20319"/>
                  </a:lnTo>
                  <a:lnTo>
                    <a:pt x="1322037" y="20319"/>
                  </a:lnTo>
                  <a:lnTo>
                    <a:pt x="1322046" y="15239"/>
                  </a:lnTo>
                  <a:close/>
                </a:path>
                <a:path w="1322070" h="1397000">
                  <a:moveTo>
                    <a:pt x="8880" y="11429"/>
                  </a:moveTo>
                  <a:lnTo>
                    <a:pt x="2519" y="11429"/>
                  </a:lnTo>
                  <a:lnTo>
                    <a:pt x="2514" y="13969"/>
                  </a:lnTo>
                  <a:lnTo>
                    <a:pt x="8876" y="13969"/>
                  </a:lnTo>
                  <a:lnTo>
                    <a:pt x="8880" y="11429"/>
                  </a:lnTo>
                  <a:close/>
                </a:path>
                <a:path w="1322070" h="1397000">
                  <a:moveTo>
                    <a:pt x="1322053" y="11429"/>
                  </a:moveTo>
                  <a:lnTo>
                    <a:pt x="1315715" y="11429"/>
                  </a:lnTo>
                  <a:lnTo>
                    <a:pt x="1315710" y="13969"/>
                  </a:lnTo>
                  <a:lnTo>
                    <a:pt x="1322049" y="13969"/>
                  </a:lnTo>
                  <a:lnTo>
                    <a:pt x="1322053" y="11429"/>
                  </a:lnTo>
                  <a:close/>
                </a:path>
                <a:path w="1322070" h="1397000">
                  <a:moveTo>
                    <a:pt x="1322065" y="5079"/>
                  </a:moveTo>
                  <a:lnTo>
                    <a:pt x="2530" y="5079"/>
                  </a:lnTo>
                  <a:lnTo>
                    <a:pt x="2521" y="10159"/>
                  </a:lnTo>
                  <a:lnTo>
                    <a:pt x="8883" y="10159"/>
                  </a:lnTo>
                  <a:lnTo>
                    <a:pt x="8890" y="6350"/>
                  </a:lnTo>
                  <a:lnTo>
                    <a:pt x="1322063" y="6350"/>
                  </a:lnTo>
                  <a:lnTo>
                    <a:pt x="1322065" y="5079"/>
                  </a:lnTo>
                  <a:close/>
                </a:path>
                <a:path w="1322070" h="1397000">
                  <a:moveTo>
                    <a:pt x="1322063" y="6350"/>
                  </a:moveTo>
                  <a:lnTo>
                    <a:pt x="8890" y="6350"/>
                  </a:lnTo>
                  <a:lnTo>
                    <a:pt x="1315720" y="8889"/>
                  </a:lnTo>
                  <a:lnTo>
                    <a:pt x="1315717" y="10159"/>
                  </a:lnTo>
                  <a:lnTo>
                    <a:pt x="1322056" y="10159"/>
                  </a:lnTo>
                  <a:lnTo>
                    <a:pt x="1322063" y="6350"/>
                  </a:lnTo>
                  <a:close/>
                </a:path>
                <a:path w="1322070" h="1397000">
                  <a:moveTo>
                    <a:pt x="1322070" y="2539"/>
                  </a:moveTo>
                  <a:lnTo>
                    <a:pt x="2535" y="2539"/>
                  </a:lnTo>
                  <a:lnTo>
                    <a:pt x="2533" y="3809"/>
                  </a:lnTo>
                  <a:lnTo>
                    <a:pt x="1322067" y="3809"/>
                  </a:lnTo>
                  <a:lnTo>
                    <a:pt x="1322070" y="2539"/>
                  </a:lnTo>
                  <a:close/>
                </a:path>
                <a:path w="1322070" h="1397000">
                  <a:moveTo>
                    <a:pt x="2540" y="0"/>
                  </a:moveTo>
                  <a:lnTo>
                    <a:pt x="2537" y="1269"/>
                  </a:lnTo>
                  <a:lnTo>
                    <a:pt x="662304" y="1269"/>
                  </a:lnTo>
                  <a:lnTo>
                    <a:pt x="2540" y="0"/>
                  </a:lnTo>
                  <a:close/>
                </a:path>
                <a:path w="1322070" h="1397000">
                  <a:moveTo>
                    <a:pt x="8654" y="134746"/>
                  </a:moveTo>
                  <a:lnTo>
                    <a:pt x="2294" y="134746"/>
                  </a:lnTo>
                  <a:lnTo>
                    <a:pt x="2276" y="144779"/>
                  </a:lnTo>
                  <a:lnTo>
                    <a:pt x="8635" y="144779"/>
                  </a:lnTo>
                  <a:lnTo>
                    <a:pt x="8654" y="134746"/>
                  </a:lnTo>
                  <a:close/>
                </a:path>
                <a:path w="1322070" h="1397000">
                  <a:moveTo>
                    <a:pt x="1321829" y="134746"/>
                  </a:moveTo>
                  <a:lnTo>
                    <a:pt x="1315488" y="134746"/>
                  </a:lnTo>
                  <a:lnTo>
                    <a:pt x="1315470" y="144779"/>
                  </a:lnTo>
                  <a:lnTo>
                    <a:pt x="1321810" y="144779"/>
                  </a:lnTo>
                  <a:lnTo>
                    <a:pt x="1321829" y="134746"/>
                  </a:lnTo>
                  <a:close/>
                </a:path>
                <a:path w="1322070" h="1397000">
                  <a:moveTo>
                    <a:pt x="8661" y="130937"/>
                  </a:moveTo>
                  <a:lnTo>
                    <a:pt x="2301" y="130937"/>
                  </a:lnTo>
                  <a:lnTo>
                    <a:pt x="2295" y="134619"/>
                  </a:lnTo>
                  <a:lnTo>
                    <a:pt x="8654" y="134619"/>
                  </a:lnTo>
                  <a:lnTo>
                    <a:pt x="8661" y="130937"/>
                  </a:lnTo>
                  <a:close/>
                </a:path>
                <a:path w="1322070" h="1397000">
                  <a:moveTo>
                    <a:pt x="1321836" y="130937"/>
                  </a:moveTo>
                  <a:lnTo>
                    <a:pt x="1315495" y="130937"/>
                  </a:lnTo>
                  <a:lnTo>
                    <a:pt x="1315488" y="134619"/>
                  </a:lnTo>
                  <a:lnTo>
                    <a:pt x="1321829" y="134619"/>
                  </a:lnTo>
                  <a:lnTo>
                    <a:pt x="1321836" y="130937"/>
                  </a:lnTo>
                  <a:close/>
                </a:path>
                <a:path w="1322070" h="1397000">
                  <a:moveTo>
                    <a:pt x="8677" y="122046"/>
                  </a:moveTo>
                  <a:lnTo>
                    <a:pt x="2317" y="122046"/>
                  </a:lnTo>
                  <a:lnTo>
                    <a:pt x="2301" y="130809"/>
                  </a:lnTo>
                  <a:lnTo>
                    <a:pt x="8661" y="130809"/>
                  </a:lnTo>
                  <a:lnTo>
                    <a:pt x="8677" y="122046"/>
                  </a:lnTo>
                  <a:close/>
                </a:path>
                <a:path w="1322070" h="1397000">
                  <a:moveTo>
                    <a:pt x="1321852" y="122046"/>
                  </a:moveTo>
                  <a:lnTo>
                    <a:pt x="1315511" y="122046"/>
                  </a:lnTo>
                  <a:lnTo>
                    <a:pt x="1315495" y="130809"/>
                  </a:lnTo>
                  <a:lnTo>
                    <a:pt x="1321836" y="130809"/>
                  </a:lnTo>
                  <a:lnTo>
                    <a:pt x="1321852" y="122046"/>
                  </a:lnTo>
                  <a:close/>
                </a:path>
                <a:path w="1322070" h="1397000">
                  <a:moveTo>
                    <a:pt x="8684" y="118237"/>
                  </a:moveTo>
                  <a:lnTo>
                    <a:pt x="2324" y="118237"/>
                  </a:lnTo>
                  <a:lnTo>
                    <a:pt x="2318" y="121919"/>
                  </a:lnTo>
                  <a:lnTo>
                    <a:pt x="8677" y="121919"/>
                  </a:lnTo>
                  <a:lnTo>
                    <a:pt x="8684" y="118237"/>
                  </a:lnTo>
                  <a:close/>
                </a:path>
                <a:path w="1322070" h="1397000">
                  <a:moveTo>
                    <a:pt x="1321859" y="118237"/>
                  </a:moveTo>
                  <a:lnTo>
                    <a:pt x="1315518" y="118237"/>
                  </a:lnTo>
                  <a:lnTo>
                    <a:pt x="1315512" y="121919"/>
                  </a:lnTo>
                  <a:lnTo>
                    <a:pt x="1321852" y="121919"/>
                  </a:lnTo>
                  <a:lnTo>
                    <a:pt x="1321859" y="118237"/>
                  </a:lnTo>
                  <a:close/>
                </a:path>
                <a:path w="1322070" h="1397000">
                  <a:moveTo>
                    <a:pt x="8700" y="109346"/>
                  </a:moveTo>
                  <a:lnTo>
                    <a:pt x="2341" y="109346"/>
                  </a:lnTo>
                  <a:lnTo>
                    <a:pt x="2325" y="118109"/>
                  </a:lnTo>
                  <a:lnTo>
                    <a:pt x="8684" y="118109"/>
                  </a:lnTo>
                  <a:lnTo>
                    <a:pt x="8700" y="109346"/>
                  </a:lnTo>
                  <a:close/>
                </a:path>
                <a:path w="1322070" h="1397000">
                  <a:moveTo>
                    <a:pt x="1321875" y="109346"/>
                  </a:moveTo>
                  <a:lnTo>
                    <a:pt x="1315535" y="109346"/>
                  </a:lnTo>
                  <a:lnTo>
                    <a:pt x="1315519" y="118109"/>
                  </a:lnTo>
                  <a:lnTo>
                    <a:pt x="1321859" y="118109"/>
                  </a:lnTo>
                  <a:lnTo>
                    <a:pt x="1321875" y="109346"/>
                  </a:lnTo>
                  <a:close/>
                </a:path>
                <a:path w="1322070" h="1397000">
                  <a:moveTo>
                    <a:pt x="8707" y="105537"/>
                  </a:moveTo>
                  <a:lnTo>
                    <a:pt x="2347" y="105537"/>
                  </a:lnTo>
                  <a:lnTo>
                    <a:pt x="2341" y="109219"/>
                  </a:lnTo>
                  <a:lnTo>
                    <a:pt x="8701" y="109219"/>
                  </a:lnTo>
                  <a:lnTo>
                    <a:pt x="8707" y="105537"/>
                  </a:lnTo>
                  <a:close/>
                </a:path>
                <a:path w="1322070" h="1397000">
                  <a:moveTo>
                    <a:pt x="1321882" y="105537"/>
                  </a:moveTo>
                  <a:lnTo>
                    <a:pt x="1315542" y="105537"/>
                  </a:lnTo>
                  <a:lnTo>
                    <a:pt x="1315535" y="109219"/>
                  </a:lnTo>
                  <a:lnTo>
                    <a:pt x="1321875" y="109219"/>
                  </a:lnTo>
                  <a:lnTo>
                    <a:pt x="1321882" y="105537"/>
                  </a:lnTo>
                  <a:close/>
                </a:path>
                <a:path w="1322070" h="1397000">
                  <a:moveTo>
                    <a:pt x="8724" y="96646"/>
                  </a:moveTo>
                  <a:lnTo>
                    <a:pt x="2364" y="96646"/>
                  </a:lnTo>
                  <a:lnTo>
                    <a:pt x="2348" y="105409"/>
                  </a:lnTo>
                  <a:lnTo>
                    <a:pt x="8708" y="105409"/>
                  </a:lnTo>
                  <a:lnTo>
                    <a:pt x="8724" y="96646"/>
                  </a:lnTo>
                  <a:close/>
                </a:path>
                <a:path w="1322070" h="1397000">
                  <a:moveTo>
                    <a:pt x="1321898" y="96646"/>
                  </a:moveTo>
                  <a:lnTo>
                    <a:pt x="1315558" y="96646"/>
                  </a:lnTo>
                  <a:lnTo>
                    <a:pt x="1315542" y="105409"/>
                  </a:lnTo>
                  <a:lnTo>
                    <a:pt x="1321882" y="105409"/>
                  </a:lnTo>
                  <a:lnTo>
                    <a:pt x="1321898" y="96646"/>
                  </a:lnTo>
                  <a:close/>
                </a:path>
                <a:path w="1322070" h="1397000">
                  <a:moveTo>
                    <a:pt x="8731" y="92837"/>
                  </a:moveTo>
                  <a:lnTo>
                    <a:pt x="2371" y="92837"/>
                  </a:lnTo>
                  <a:lnTo>
                    <a:pt x="2364" y="96519"/>
                  </a:lnTo>
                  <a:lnTo>
                    <a:pt x="8724" y="96519"/>
                  </a:lnTo>
                  <a:lnTo>
                    <a:pt x="8731" y="92837"/>
                  </a:lnTo>
                  <a:close/>
                </a:path>
                <a:path w="1322070" h="1397000">
                  <a:moveTo>
                    <a:pt x="1321905" y="92837"/>
                  </a:moveTo>
                  <a:lnTo>
                    <a:pt x="1315565" y="92837"/>
                  </a:lnTo>
                  <a:lnTo>
                    <a:pt x="1315558" y="96519"/>
                  </a:lnTo>
                  <a:lnTo>
                    <a:pt x="1321898" y="96519"/>
                  </a:lnTo>
                  <a:lnTo>
                    <a:pt x="1321905" y="92837"/>
                  </a:lnTo>
                  <a:close/>
                </a:path>
                <a:path w="1322070" h="1397000">
                  <a:moveTo>
                    <a:pt x="8747" y="83946"/>
                  </a:moveTo>
                  <a:lnTo>
                    <a:pt x="2387" y="83946"/>
                  </a:lnTo>
                  <a:lnTo>
                    <a:pt x="2371" y="92709"/>
                  </a:lnTo>
                  <a:lnTo>
                    <a:pt x="8731" y="92709"/>
                  </a:lnTo>
                  <a:lnTo>
                    <a:pt x="8747" y="83946"/>
                  </a:lnTo>
                  <a:close/>
                </a:path>
                <a:path w="1322070" h="1397000">
                  <a:moveTo>
                    <a:pt x="1321921" y="83946"/>
                  </a:moveTo>
                  <a:lnTo>
                    <a:pt x="1315582" y="83946"/>
                  </a:lnTo>
                  <a:lnTo>
                    <a:pt x="1315565" y="92709"/>
                  </a:lnTo>
                  <a:lnTo>
                    <a:pt x="1321905" y="92709"/>
                  </a:lnTo>
                  <a:lnTo>
                    <a:pt x="1321921" y="83946"/>
                  </a:lnTo>
                  <a:close/>
                </a:path>
                <a:path w="1322070" h="1397000">
                  <a:moveTo>
                    <a:pt x="8754" y="80137"/>
                  </a:moveTo>
                  <a:lnTo>
                    <a:pt x="2394" y="80137"/>
                  </a:lnTo>
                  <a:lnTo>
                    <a:pt x="2387" y="83819"/>
                  </a:lnTo>
                  <a:lnTo>
                    <a:pt x="8747" y="83819"/>
                  </a:lnTo>
                  <a:lnTo>
                    <a:pt x="8754" y="80137"/>
                  </a:lnTo>
                  <a:close/>
                </a:path>
                <a:path w="1322070" h="1397000">
                  <a:moveTo>
                    <a:pt x="1321928" y="80137"/>
                  </a:moveTo>
                  <a:lnTo>
                    <a:pt x="1315589" y="80137"/>
                  </a:lnTo>
                  <a:lnTo>
                    <a:pt x="1315582" y="83819"/>
                  </a:lnTo>
                  <a:lnTo>
                    <a:pt x="1321921" y="83819"/>
                  </a:lnTo>
                  <a:lnTo>
                    <a:pt x="1321928" y="80137"/>
                  </a:lnTo>
                  <a:close/>
                </a:path>
                <a:path w="1322070" h="1397000">
                  <a:moveTo>
                    <a:pt x="8770" y="71246"/>
                  </a:moveTo>
                  <a:lnTo>
                    <a:pt x="2410" y="71246"/>
                  </a:lnTo>
                  <a:lnTo>
                    <a:pt x="2394" y="80009"/>
                  </a:lnTo>
                  <a:lnTo>
                    <a:pt x="8754" y="80009"/>
                  </a:lnTo>
                  <a:lnTo>
                    <a:pt x="8770" y="71246"/>
                  </a:lnTo>
                  <a:close/>
                </a:path>
                <a:path w="1322070" h="1397000">
                  <a:moveTo>
                    <a:pt x="1321944" y="71246"/>
                  </a:moveTo>
                  <a:lnTo>
                    <a:pt x="1315605" y="71246"/>
                  </a:lnTo>
                  <a:lnTo>
                    <a:pt x="1315589" y="80009"/>
                  </a:lnTo>
                  <a:lnTo>
                    <a:pt x="1321928" y="80009"/>
                  </a:lnTo>
                  <a:lnTo>
                    <a:pt x="1321944" y="71246"/>
                  </a:lnTo>
                  <a:close/>
                </a:path>
                <a:path w="1322070" h="1397000">
                  <a:moveTo>
                    <a:pt x="8777" y="67437"/>
                  </a:moveTo>
                  <a:lnTo>
                    <a:pt x="2417" y="67437"/>
                  </a:lnTo>
                  <a:lnTo>
                    <a:pt x="2410" y="71119"/>
                  </a:lnTo>
                  <a:lnTo>
                    <a:pt x="8771" y="71119"/>
                  </a:lnTo>
                  <a:lnTo>
                    <a:pt x="8777" y="67437"/>
                  </a:lnTo>
                  <a:close/>
                </a:path>
                <a:path w="1322070" h="1397000">
                  <a:moveTo>
                    <a:pt x="1321951" y="67437"/>
                  </a:moveTo>
                  <a:lnTo>
                    <a:pt x="1315612" y="67437"/>
                  </a:lnTo>
                  <a:lnTo>
                    <a:pt x="1315605" y="71119"/>
                  </a:lnTo>
                  <a:lnTo>
                    <a:pt x="1321945" y="71119"/>
                  </a:lnTo>
                  <a:lnTo>
                    <a:pt x="1321951" y="67437"/>
                  </a:lnTo>
                  <a:close/>
                </a:path>
                <a:path w="1322070" h="1397000">
                  <a:moveTo>
                    <a:pt x="8789" y="61087"/>
                  </a:moveTo>
                  <a:lnTo>
                    <a:pt x="2428" y="61087"/>
                  </a:lnTo>
                  <a:lnTo>
                    <a:pt x="2417" y="67309"/>
                  </a:lnTo>
                  <a:lnTo>
                    <a:pt x="8778" y="67309"/>
                  </a:lnTo>
                  <a:lnTo>
                    <a:pt x="8789" y="61087"/>
                  </a:lnTo>
                  <a:close/>
                </a:path>
                <a:path w="1322070" h="1397000">
                  <a:moveTo>
                    <a:pt x="1321963" y="61087"/>
                  </a:moveTo>
                  <a:lnTo>
                    <a:pt x="1315624" y="61087"/>
                  </a:lnTo>
                  <a:lnTo>
                    <a:pt x="1315612" y="67309"/>
                  </a:lnTo>
                  <a:lnTo>
                    <a:pt x="1321952" y="67309"/>
                  </a:lnTo>
                  <a:lnTo>
                    <a:pt x="1321963" y="61087"/>
                  </a:lnTo>
                  <a:close/>
                </a:path>
                <a:path w="1322070" h="1397000">
                  <a:moveTo>
                    <a:pt x="8801" y="54737"/>
                  </a:moveTo>
                  <a:lnTo>
                    <a:pt x="2440" y="54737"/>
                  </a:lnTo>
                  <a:lnTo>
                    <a:pt x="2429" y="60959"/>
                  </a:lnTo>
                  <a:lnTo>
                    <a:pt x="8789" y="60959"/>
                  </a:lnTo>
                  <a:lnTo>
                    <a:pt x="8801" y="54737"/>
                  </a:lnTo>
                  <a:close/>
                </a:path>
                <a:path w="1322070" h="1397000">
                  <a:moveTo>
                    <a:pt x="1321974" y="54737"/>
                  </a:moveTo>
                  <a:lnTo>
                    <a:pt x="1315635" y="54737"/>
                  </a:lnTo>
                  <a:lnTo>
                    <a:pt x="1315624" y="60959"/>
                  </a:lnTo>
                  <a:lnTo>
                    <a:pt x="1321963" y="60959"/>
                  </a:lnTo>
                  <a:lnTo>
                    <a:pt x="1321974" y="54737"/>
                  </a:lnTo>
                  <a:close/>
                </a:path>
                <a:path w="1322070" h="1397000">
                  <a:moveTo>
                    <a:pt x="8805" y="52196"/>
                  </a:moveTo>
                  <a:lnTo>
                    <a:pt x="2445" y="52196"/>
                  </a:lnTo>
                  <a:lnTo>
                    <a:pt x="2440" y="54609"/>
                  </a:lnTo>
                  <a:lnTo>
                    <a:pt x="8801" y="54609"/>
                  </a:lnTo>
                  <a:lnTo>
                    <a:pt x="8805" y="52196"/>
                  </a:lnTo>
                  <a:close/>
                </a:path>
                <a:path w="1322070" h="1397000">
                  <a:moveTo>
                    <a:pt x="1321979" y="52196"/>
                  </a:moveTo>
                  <a:lnTo>
                    <a:pt x="1315640" y="52196"/>
                  </a:lnTo>
                  <a:lnTo>
                    <a:pt x="1315635" y="54609"/>
                  </a:lnTo>
                  <a:lnTo>
                    <a:pt x="1321975" y="54609"/>
                  </a:lnTo>
                  <a:lnTo>
                    <a:pt x="1321979" y="52196"/>
                  </a:lnTo>
                  <a:close/>
                </a:path>
                <a:path w="1322070" h="1397000">
                  <a:moveTo>
                    <a:pt x="8817" y="45846"/>
                  </a:moveTo>
                  <a:lnTo>
                    <a:pt x="2456" y="45846"/>
                  </a:lnTo>
                  <a:lnTo>
                    <a:pt x="2445" y="52069"/>
                  </a:lnTo>
                  <a:lnTo>
                    <a:pt x="8806" y="52069"/>
                  </a:lnTo>
                  <a:lnTo>
                    <a:pt x="8817" y="45846"/>
                  </a:lnTo>
                  <a:close/>
                </a:path>
                <a:path w="1322070" h="1397000">
                  <a:moveTo>
                    <a:pt x="1321991" y="45846"/>
                  </a:moveTo>
                  <a:lnTo>
                    <a:pt x="1315652" y="45846"/>
                  </a:lnTo>
                  <a:lnTo>
                    <a:pt x="1315640" y="52069"/>
                  </a:lnTo>
                  <a:lnTo>
                    <a:pt x="1321979" y="52069"/>
                  </a:lnTo>
                  <a:lnTo>
                    <a:pt x="1321991" y="45846"/>
                  </a:lnTo>
                  <a:close/>
                </a:path>
                <a:path w="1322070" h="1397000">
                  <a:moveTo>
                    <a:pt x="8824" y="42037"/>
                  </a:moveTo>
                  <a:lnTo>
                    <a:pt x="2463" y="42037"/>
                  </a:lnTo>
                  <a:lnTo>
                    <a:pt x="2456" y="45719"/>
                  </a:lnTo>
                  <a:lnTo>
                    <a:pt x="8817" y="45719"/>
                  </a:lnTo>
                  <a:lnTo>
                    <a:pt x="8824" y="42037"/>
                  </a:lnTo>
                  <a:close/>
                </a:path>
                <a:path w="1322070" h="1397000">
                  <a:moveTo>
                    <a:pt x="1321998" y="42037"/>
                  </a:moveTo>
                  <a:lnTo>
                    <a:pt x="1315659" y="42037"/>
                  </a:lnTo>
                  <a:lnTo>
                    <a:pt x="1315652" y="45719"/>
                  </a:lnTo>
                  <a:lnTo>
                    <a:pt x="1321991" y="45719"/>
                  </a:lnTo>
                  <a:lnTo>
                    <a:pt x="1321998" y="42037"/>
                  </a:lnTo>
                  <a:close/>
                </a:path>
                <a:path w="1322070" h="1397000">
                  <a:moveTo>
                    <a:pt x="8829" y="39496"/>
                  </a:moveTo>
                  <a:lnTo>
                    <a:pt x="2468" y="39496"/>
                  </a:lnTo>
                  <a:lnTo>
                    <a:pt x="2463" y="41909"/>
                  </a:lnTo>
                  <a:lnTo>
                    <a:pt x="8824" y="41909"/>
                  </a:lnTo>
                  <a:lnTo>
                    <a:pt x="8829" y="39496"/>
                  </a:lnTo>
                  <a:close/>
                </a:path>
                <a:path w="1322070" h="1397000">
                  <a:moveTo>
                    <a:pt x="1322002" y="39496"/>
                  </a:moveTo>
                  <a:lnTo>
                    <a:pt x="1315663" y="39496"/>
                  </a:lnTo>
                  <a:lnTo>
                    <a:pt x="1315659" y="41909"/>
                  </a:lnTo>
                  <a:lnTo>
                    <a:pt x="1321998" y="41909"/>
                  </a:lnTo>
                  <a:lnTo>
                    <a:pt x="1322002" y="39496"/>
                  </a:lnTo>
                  <a:close/>
                </a:path>
                <a:path w="1322070" h="1397000">
                  <a:moveTo>
                    <a:pt x="8833" y="36956"/>
                  </a:moveTo>
                  <a:lnTo>
                    <a:pt x="2472" y="36956"/>
                  </a:lnTo>
                  <a:lnTo>
                    <a:pt x="2468" y="39369"/>
                  </a:lnTo>
                  <a:lnTo>
                    <a:pt x="8829" y="39369"/>
                  </a:lnTo>
                  <a:lnTo>
                    <a:pt x="8833" y="36956"/>
                  </a:lnTo>
                  <a:close/>
                </a:path>
                <a:path w="1322070" h="1397000">
                  <a:moveTo>
                    <a:pt x="1322007" y="36956"/>
                  </a:moveTo>
                  <a:lnTo>
                    <a:pt x="1315668" y="36956"/>
                  </a:lnTo>
                  <a:lnTo>
                    <a:pt x="1315663" y="39369"/>
                  </a:lnTo>
                  <a:lnTo>
                    <a:pt x="1322002" y="39369"/>
                  </a:lnTo>
                  <a:lnTo>
                    <a:pt x="1322007" y="36956"/>
                  </a:lnTo>
                  <a:close/>
                </a:path>
                <a:path w="1322070" h="1397000">
                  <a:moveTo>
                    <a:pt x="8635" y="144780"/>
                  </a:moveTo>
                  <a:lnTo>
                    <a:pt x="2276" y="144780"/>
                  </a:lnTo>
                  <a:lnTo>
                    <a:pt x="2264" y="151129"/>
                  </a:lnTo>
                  <a:lnTo>
                    <a:pt x="8624" y="151129"/>
                  </a:lnTo>
                  <a:lnTo>
                    <a:pt x="8635" y="144780"/>
                  </a:lnTo>
                  <a:close/>
                </a:path>
                <a:path w="1322070" h="1397000">
                  <a:moveTo>
                    <a:pt x="1321810" y="144780"/>
                  </a:moveTo>
                  <a:lnTo>
                    <a:pt x="1315470" y="144780"/>
                  </a:lnTo>
                  <a:lnTo>
                    <a:pt x="1315458" y="151129"/>
                  </a:lnTo>
                  <a:lnTo>
                    <a:pt x="1321799" y="151129"/>
                  </a:lnTo>
                  <a:lnTo>
                    <a:pt x="1321810" y="144780"/>
                  </a:lnTo>
                  <a:close/>
                </a:path>
                <a:path w="1322070" h="1397000">
                  <a:moveTo>
                    <a:pt x="8624" y="151130"/>
                  </a:moveTo>
                  <a:lnTo>
                    <a:pt x="2264" y="151130"/>
                  </a:lnTo>
                  <a:lnTo>
                    <a:pt x="2253" y="157479"/>
                  </a:lnTo>
                  <a:lnTo>
                    <a:pt x="8612" y="157479"/>
                  </a:lnTo>
                  <a:lnTo>
                    <a:pt x="8624" y="151130"/>
                  </a:lnTo>
                  <a:close/>
                </a:path>
                <a:path w="1322070" h="1397000">
                  <a:moveTo>
                    <a:pt x="1321799" y="151130"/>
                  </a:moveTo>
                  <a:lnTo>
                    <a:pt x="1315458" y="151130"/>
                  </a:lnTo>
                  <a:lnTo>
                    <a:pt x="1315446" y="157479"/>
                  </a:lnTo>
                  <a:lnTo>
                    <a:pt x="1321787" y="157479"/>
                  </a:lnTo>
                  <a:lnTo>
                    <a:pt x="1321799" y="151130"/>
                  </a:lnTo>
                  <a:close/>
                </a:path>
                <a:path w="1322070" h="1397000">
                  <a:moveTo>
                    <a:pt x="8612" y="157480"/>
                  </a:moveTo>
                  <a:lnTo>
                    <a:pt x="2253" y="157480"/>
                  </a:lnTo>
                  <a:lnTo>
                    <a:pt x="2241" y="163829"/>
                  </a:lnTo>
                  <a:lnTo>
                    <a:pt x="8600" y="163829"/>
                  </a:lnTo>
                  <a:lnTo>
                    <a:pt x="8612" y="157480"/>
                  </a:lnTo>
                  <a:close/>
                </a:path>
                <a:path w="1322070" h="1397000">
                  <a:moveTo>
                    <a:pt x="1321787" y="157480"/>
                  </a:moveTo>
                  <a:lnTo>
                    <a:pt x="1315446" y="157480"/>
                  </a:lnTo>
                  <a:lnTo>
                    <a:pt x="1315435" y="163829"/>
                  </a:lnTo>
                  <a:lnTo>
                    <a:pt x="1321776" y="163829"/>
                  </a:lnTo>
                  <a:lnTo>
                    <a:pt x="1321787" y="157480"/>
                  </a:lnTo>
                  <a:close/>
                </a:path>
                <a:path w="1322070" h="1397000">
                  <a:moveTo>
                    <a:pt x="8600" y="163830"/>
                  </a:moveTo>
                  <a:lnTo>
                    <a:pt x="2241" y="163830"/>
                  </a:lnTo>
                  <a:lnTo>
                    <a:pt x="2172" y="201929"/>
                  </a:lnTo>
                  <a:lnTo>
                    <a:pt x="8530" y="201929"/>
                  </a:lnTo>
                  <a:lnTo>
                    <a:pt x="8600" y="163830"/>
                  </a:lnTo>
                  <a:close/>
                </a:path>
                <a:path w="1322070" h="1397000">
                  <a:moveTo>
                    <a:pt x="1321776" y="163830"/>
                  </a:moveTo>
                  <a:lnTo>
                    <a:pt x="1315435" y="163830"/>
                  </a:lnTo>
                  <a:lnTo>
                    <a:pt x="1315365" y="201929"/>
                  </a:lnTo>
                  <a:lnTo>
                    <a:pt x="1321706" y="201929"/>
                  </a:lnTo>
                  <a:lnTo>
                    <a:pt x="1321776" y="163830"/>
                  </a:lnTo>
                  <a:close/>
                </a:path>
                <a:path w="1322070" h="1397000">
                  <a:moveTo>
                    <a:pt x="8530" y="201930"/>
                  </a:moveTo>
                  <a:lnTo>
                    <a:pt x="2172" y="201930"/>
                  </a:lnTo>
                  <a:lnTo>
                    <a:pt x="2160" y="208279"/>
                  </a:lnTo>
                  <a:lnTo>
                    <a:pt x="8519" y="208279"/>
                  </a:lnTo>
                  <a:lnTo>
                    <a:pt x="8530" y="201930"/>
                  </a:lnTo>
                  <a:close/>
                </a:path>
                <a:path w="1322070" h="1397000">
                  <a:moveTo>
                    <a:pt x="1321706" y="201930"/>
                  </a:moveTo>
                  <a:lnTo>
                    <a:pt x="1315365" y="201930"/>
                  </a:lnTo>
                  <a:lnTo>
                    <a:pt x="1315353" y="208279"/>
                  </a:lnTo>
                  <a:lnTo>
                    <a:pt x="1321695" y="208279"/>
                  </a:lnTo>
                  <a:lnTo>
                    <a:pt x="1321706" y="201930"/>
                  </a:lnTo>
                  <a:close/>
                </a:path>
                <a:path w="1322070" h="1397000">
                  <a:moveTo>
                    <a:pt x="8519" y="208280"/>
                  </a:moveTo>
                  <a:lnTo>
                    <a:pt x="2160" y="208280"/>
                  </a:lnTo>
                  <a:lnTo>
                    <a:pt x="2149" y="214629"/>
                  </a:lnTo>
                  <a:lnTo>
                    <a:pt x="8507" y="214629"/>
                  </a:lnTo>
                  <a:lnTo>
                    <a:pt x="8519" y="208280"/>
                  </a:lnTo>
                  <a:close/>
                </a:path>
                <a:path w="1322070" h="1397000">
                  <a:moveTo>
                    <a:pt x="1321695" y="208280"/>
                  </a:moveTo>
                  <a:lnTo>
                    <a:pt x="1315353" y="208280"/>
                  </a:lnTo>
                  <a:lnTo>
                    <a:pt x="1315341" y="214629"/>
                  </a:lnTo>
                  <a:lnTo>
                    <a:pt x="1321683" y="214629"/>
                  </a:lnTo>
                  <a:lnTo>
                    <a:pt x="1321695" y="208280"/>
                  </a:lnTo>
                  <a:close/>
                </a:path>
                <a:path w="1322070" h="1397000">
                  <a:moveTo>
                    <a:pt x="8507" y="214630"/>
                  </a:moveTo>
                  <a:lnTo>
                    <a:pt x="2149" y="214630"/>
                  </a:lnTo>
                  <a:lnTo>
                    <a:pt x="2126" y="227329"/>
                  </a:lnTo>
                  <a:lnTo>
                    <a:pt x="8484" y="227329"/>
                  </a:lnTo>
                  <a:lnTo>
                    <a:pt x="8507" y="214630"/>
                  </a:lnTo>
                  <a:close/>
                </a:path>
                <a:path w="1322070" h="1397000">
                  <a:moveTo>
                    <a:pt x="1321683" y="214630"/>
                  </a:moveTo>
                  <a:lnTo>
                    <a:pt x="1315341" y="214630"/>
                  </a:lnTo>
                  <a:lnTo>
                    <a:pt x="1315318" y="227329"/>
                  </a:lnTo>
                  <a:lnTo>
                    <a:pt x="1321660" y="227329"/>
                  </a:lnTo>
                  <a:lnTo>
                    <a:pt x="1321683" y="214630"/>
                  </a:lnTo>
                  <a:close/>
                </a:path>
                <a:path w="1322070" h="1397000">
                  <a:moveTo>
                    <a:pt x="8484" y="227330"/>
                  </a:moveTo>
                  <a:lnTo>
                    <a:pt x="2126" y="227330"/>
                  </a:lnTo>
                  <a:lnTo>
                    <a:pt x="2080" y="252729"/>
                  </a:lnTo>
                  <a:lnTo>
                    <a:pt x="8437" y="252729"/>
                  </a:lnTo>
                  <a:lnTo>
                    <a:pt x="8484" y="227330"/>
                  </a:lnTo>
                  <a:close/>
                </a:path>
                <a:path w="1322070" h="1397000">
                  <a:moveTo>
                    <a:pt x="1321660" y="227330"/>
                  </a:moveTo>
                  <a:lnTo>
                    <a:pt x="1315318" y="227330"/>
                  </a:lnTo>
                  <a:lnTo>
                    <a:pt x="1315271" y="252729"/>
                  </a:lnTo>
                  <a:lnTo>
                    <a:pt x="1321614" y="252729"/>
                  </a:lnTo>
                  <a:lnTo>
                    <a:pt x="1321660" y="227330"/>
                  </a:lnTo>
                  <a:close/>
                </a:path>
                <a:path w="1322070" h="1397000">
                  <a:moveTo>
                    <a:pt x="8437" y="252730"/>
                  </a:moveTo>
                  <a:lnTo>
                    <a:pt x="2080" y="252730"/>
                  </a:lnTo>
                  <a:lnTo>
                    <a:pt x="2045" y="271779"/>
                  </a:lnTo>
                  <a:lnTo>
                    <a:pt x="8402" y="271779"/>
                  </a:lnTo>
                  <a:lnTo>
                    <a:pt x="8437" y="252730"/>
                  </a:lnTo>
                  <a:close/>
                </a:path>
                <a:path w="1322070" h="1397000">
                  <a:moveTo>
                    <a:pt x="1321614" y="252730"/>
                  </a:moveTo>
                  <a:lnTo>
                    <a:pt x="1315271" y="252730"/>
                  </a:lnTo>
                  <a:lnTo>
                    <a:pt x="1315236" y="271779"/>
                  </a:lnTo>
                  <a:lnTo>
                    <a:pt x="1321579" y="271779"/>
                  </a:lnTo>
                  <a:lnTo>
                    <a:pt x="1321614" y="252730"/>
                  </a:lnTo>
                  <a:close/>
                </a:path>
                <a:path w="1322070" h="1397000">
                  <a:moveTo>
                    <a:pt x="8402" y="271780"/>
                  </a:moveTo>
                  <a:lnTo>
                    <a:pt x="2045" y="271780"/>
                  </a:lnTo>
                  <a:lnTo>
                    <a:pt x="1999" y="297179"/>
                  </a:lnTo>
                  <a:lnTo>
                    <a:pt x="8355" y="297179"/>
                  </a:lnTo>
                  <a:lnTo>
                    <a:pt x="8402" y="271780"/>
                  </a:lnTo>
                  <a:close/>
                </a:path>
                <a:path w="1322070" h="1397000">
                  <a:moveTo>
                    <a:pt x="1321579" y="271780"/>
                  </a:moveTo>
                  <a:lnTo>
                    <a:pt x="1315236" y="271780"/>
                  </a:lnTo>
                  <a:lnTo>
                    <a:pt x="1315190" y="297179"/>
                  </a:lnTo>
                  <a:lnTo>
                    <a:pt x="1321533" y="297179"/>
                  </a:lnTo>
                  <a:lnTo>
                    <a:pt x="1321579" y="271780"/>
                  </a:lnTo>
                  <a:close/>
                </a:path>
                <a:path w="1322070" h="1397000">
                  <a:moveTo>
                    <a:pt x="8355" y="297180"/>
                  </a:moveTo>
                  <a:lnTo>
                    <a:pt x="1999" y="297180"/>
                  </a:lnTo>
                  <a:lnTo>
                    <a:pt x="1929" y="335279"/>
                  </a:lnTo>
                  <a:lnTo>
                    <a:pt x="8285" y="335279"/>
                  </a:lnTo>
                  <a:lnTo>
                    <a:pt x="8355" y="297180"/>
                  </a:lnTo>
                  <a:close/>
                </a:path>
                <a:path w="1322070" h="1397000">
                  <a:moveTo>
                    <a:pt x="1321533" y="297180"/>
                  </a:moveTo>
                  <a:lnTo>
                    <a:pt x="1315190" y="297180"/>
                  </a:lnTo>
                  <a:lnTo>
                    <a:pt x="1315120" y="335279"/>
                  </a:lnTo>
                  <a:lnTo>
                    <a:pt x="1321463" y="335279"/>
                  </a:lnTo>
                  <a:lnTo>
                    <a:pt x="1321533" y="297180"/>
                  </a:lnTo>
                  <a:close/>
                </a:path>
                <a:path w="1322070" h="1397000">
                  <a:moveTo>
                    <a:pt x="8285" y="335280"/>
                  </a:moveTo>
                  <a:lnTo>
                    <a:pt x="1929" y="335280"/>
                  </a:lnTo>
                  <a:lnTo>
                    <a:pt x="1883" y="360679"/>
                  </a:lnTo>
                  <a:lnTo>
                    <a:pt x="8239" y="360679"/>
                  </a:lnTo>
                  <a:lnTo>
                    <a:pt x="8285" y="335280"/>
                  </a:lnTo>
                  <a:close/>
                </a:path>
                <a:path w="1322070" h="1397000">
                  <a:moveTo>
                    <a:pt x="1321463" y="335280"/>
                  </a:moveTo>
                  <a:lnTo>
                    <a:pt x="1315120" y="335280"/>
                  </a:lnTo>
                  <a:lnTo>
                    <a:pt x="1315073" y="360679"/>
                  </a:lnTo>
                  <a:lnTo>
                    <a:pt x="1321417" y="360679"/>
                  </a:lnTo>
                  <a:lnTo>
                    <a:pt x="1321463" y="335280"/>
                  </a:lnTo>
                  <a:close/>
                </a:path>
                <a:path w="1322070" h="1397000">
                  <a:moveTo>
                    <a:pt x="8239" y="360680"/>
                  </a:moveTo>
                  <a:lnTo>
                    <a:pt x="1883" y="360680"/>
                  </a:lnTo>
                  <a:lnTo>
                    <a:pt x="1744" y="436879"/>
                  </a:lnTo>
                  <a:lnTo>
                    <a:pt x="8099" y="436879"/>
                  </a:lnTo>
                  <a:lnTo>
                    <a:pt x="8239" y="360680"/>
                  </a:lnTo>
                  <a:close/>
                </a:path>
                <a:path w="1322070" h="1397000">
                  <a:moveTo>
                    <a:pt x="1321417" y="360680"/>
                  </a:moveTo>
                  <a:lnTo>
                    <a:pt x="1315073" y="360680"/>
                  </a:lnTo>
                  <a:lnTo>
                    <a:pt x="1314933" y="436879"/>
                  </a:lnTo>
                  <a:lnTo>
                    <a:pt x="1321278" y="436879"/>
                  </a:lnTo>
                  <a:lnTo>
                    <a:pt x="1321417" y="360680"/>
                  </a:lnTo>
                  <a:close/>
                </a:path>
                <a:path w="1322070" h="1397000">
                  <a:moveTo>
                    <a:pt x="8099" y="436880"/>
                  </a:moveTo>
                  <a:lnTo>
                    <a:pt x="1744" y="436880"/>
                  </a:lnTo>
                  <a:lnTo>
                    <a:pt x="1721" y="449579"/>
                  </a:lnTo>
                  <a:lnTo>
                    <a:pt x="8075" y="449579"/>
                  </a:lnTo>
                  <a:lnTo>
                    <a:pt x="8099" y="436880"/>
                  </a:lnTo>
                  <a:close/>
                </a:path>
                <a:path w="1322070" h="1397000">
                  <a:moveTo>
                    <a:pt x="1321278" y="436880"/>
                  </a:moveTo>
                  <a:lnTo>
                    <a:pt x="1314933" y="436880"/>
                  </a:lnTo>
                  <a:lnTo>
                    <a:pt x="1314909" y="449579"/>
                  </a:lnTo>
                  <a:lnTo>
                    <a:pt x="1321255" y="449579"/>
                  </a:lnTo>
                  <a:lnTo>
                    <a:pt x="1321278" y="436880"/>
                  </a:lnTo>
                  <a:close/>
                </a:path>
                <a:path w="1322070" h="1397000">
                  <a:moveTo>
                    <a:pt x="8075" y="449580"/>
                  </a:moveTo>
                  <a:lnTo>
                    <a:pt x="1721" y="449580"/>
                  </a:lnTo>
                  <a:lnTo>
                    <a:pt x="1548" y="544829"/>
                  </a:lnTo>
                  <a:lnTo>
                    <a:pt x="7901" y="544829"/>
                  </a:lnTo>
                  <a:lnTo>
                    <a:pt x="8075" y="449580"/>
                  </a:lnTo>
                  <a:close/>
                </a:path>
                <a:path w="1322070" h="1397000">
                  <a:moveTo>
                    <a:pt x="1321255" y="449580"/>
                  </a:moveTo>
                  <a:lnTo>
                    <a:pt x="1314909" y="449580"/>
                  </a:lnTo>
                  <a:lnTo>
                    <a:pt x="1314734" y="544829"/>
                  </a:lnTo>
                  <a:lnTo>
                    <a:pt x="1321082" y="544829"/>
                  </a:lnTo>
                  <a:lnTo>
                    <a:pt x="1321255" y="449580"/>
                  </a:lnTo>
                  <a:close/>
                </a:path>
                <a:path w="1322070" h="1397000">
                  <a:moveTo>
                    <a:pt x="7901" y="544830"/>
                  </a:moveTo>
                  <a:lnTo>
                    <a:pt x="1548" y="544830"/>
                  </a:lnTo>
                  <a:lnTo>
                    <a:pt x="1236" y="716279"/>
                  </a:lnTo>
                  <a:lnTo>
                    <a:pt x="7586" y="716279"/>
                  </a:lnTo>
                  <a:lnTo>
                    <a:pt x="7901" y="544830"/>
                  </a:lnTo>
                  <a:close/>
                </a:path>
                <a:path w="1322070" h="1397000">
                  <a:moveTo>
                    <a:pt x="1321082" y="544830"/>
                  </a:moveTo>
                  <a:lnTo>
                    <a:pt x="1314734" y="544830"/>
                  </a:lnTo>
                  <a:lnTo>
                    <a:pt x="1314419" y="716279"/>
                  </a:lnTo>
                  <a:lnTo>
                    <a:pt x="1320769" y="716279"/>
                  </a:lnTo>
                  <a:lnTo>
                    <a:pt x="1321082" y="544830"/>
                  </a:lnTo>
                  <a:close/>
                </a:path>
                <a:path w="1322070" h="1397000">
                  <a:moveTo>
                    <a:pt x="7586" y="716280"/>
                  </a:moveTo>
                  <a:lnTo>
                    <a:pt x="1236" y="716280"/>
                  </a:lnTo>
                  <a:lnTo>
                    <a:pt x="1109" y="786129"/>
                  </a:lnTo>
                  <a:lnTo>
                    <a:pt x="7457" y="786129"/>
                  </a:lnTo>
                  <a:lnTo>
                    <a:pt x="7586" y="716280"/>
                  </a:lnTo>
                  <a:close/>
                </a:path>
                <a:path w="1322070" h="1397000">
                  <a:moveTo>
                    <a:pt x="1320769" y="716280"/>
                  </a:moveTo>
                  <a:lnTo>
                    <a:pt x="1314419" y="716280"/>
                  </a:lnTo>
                  <a:lnTo>
                    <a:pt x="1314291" y="786129"/>
                  </a:lnTo>
                  <a:lnTo>
                    <a:pt x="1320642" y="786129"/>
                  </a:lnTo>
                  <a:lnTo>
                    <a:pt x="1320769" y="716280"/>
                  </a:lnTo>
                  <a:close/>
                </a:path>
                <a:path w="1322070" h="1397000">
                  <a:moveTo>
                    <a:pt x="7457" y="786130"/>
                  </a:moveTo>
                  <a:lnTo>
                    <a:pt x="1109" y="786130"/>
                  </a:lnTo>
                  <a:lnTo>
                    <a:pt x="1005" y="843279"/>
                  </a:lnTo>
                  <a:lnTo>
                    <a:pt x="7352" y="843279"/>
                  </a:lnTo>
                  <a:lnTo>
                    <a:pt x="7457" y="786130"/>
                  </a:lnTo>
                  <a:close/>
                </a:path>
                <a:path w="1322070" h="1397000">
                  <a:moveTo>
                    <a:pt x="1320642" y="786130"/>
                  </a:moveTo>
                  <a:lnTo>
                    <a:pt x="1314291" y="786130"/>
                  </a:lnTo>
                  <a:lnTo>
                    <a:pt x="1314186" y="843279"/>
                  </a:lnTo>
                  <a:lnTo>
                    <a:pt x="1320538" y="843279"/>
                  </a:lnTo>
                  <a:lnTo>
                    <a:pt x="1320642" y="786130"/>
                  </a:lnTo>
                  <a:close/>
                </a:path>
                <a:path w="1322070" h="1397000">
                  <a:moveTo>
                    <a:pt x="7352" y="843280"/>
                  </a:moveTo>
                  <a:lnTo>
                    <a:pt x="1005" y="843280"/>
                  </a:lnTo>
                  <a:lnTo>
                    <a:pt x="970" y="862329"/>
                  </a:lnTo>
                  <a:lnTo>
                    <a:pt x="7317" y="862329"/>
                  </a:lnTo>
                  <a:lnTo>
                    <a:pt x="7352" y="843280"/>
                  </a:lnTo>
                  <a:close/>
                </a:path>
                <a:path w="1322070" h="1397000">
                  <a:moveTo>
                    <a:pt x="1320538" y="843280"/>
                  </a:moveTo>
                  <a:lnTo>
                    <a:pt x="1314186" y="843280"/>
                  </a:lnTo>
                  <a:lnTo>
                    <a:pt x="1314151" y="862329"/>
                  </a:lnTo>
                  <a:lnTo>
                    <a:pt x="1320503" y="862329"/>
                  </a:lnTo>
                  <a:lnTo>
                    <a:pt x="1320538" y="843280"/>
                  </a:lnTo>
                  <a:close/>
                </a:path>
                <a:path w="1322070" h="1397000">
                  <a:moveTo>
                    <a:pt x="7317" y="862330"/>
                  </a:moveTo>
                  <a:lnTo>
                    <a:pt x="970" y="862330"/>
                  </a:lnTo>
                  <a:lnTo>
                    <a:pt x="882" y="910589"/>
                  </a:lnTo>
                  <a:lnTo>
                    <a:pt x="7229" y="910589"/>
                  </a:lnTo>
                  <a:lnTo>
                    <a:pt x="7317" y="862330"/>
                  </a:lnTo>
                  <a:close/>
                </a:path>
                <a:path w="1322070" h="1397000">
                  <a:moveTo>
                    <a:pt x="1320503" y="862330"/>
                  </a:moveTo>
                  <a:lnTo>
                    <a:pt x="1314151" y="862330"/>
                  </a:lnTo>
                  <a:lnTo>
                    <a:pt x="1314062" y="910589"/>
                  </a:lnTo>
                  <a:lnTo>
                    <a:pt x="1320415" y="910589"/>
                  </a:lnTo>
                  <a:lnTo>
                    <a:pt x="1320503" y="862330"/>
                  </a:lnTo>
                  <a:close/>
                </a:path>
                <a:path w="1322070" h="1397000">
                  <a:moveTo>
                    <a:pt x="7229" y="910590"/>
                  </a:moveTo>
                  <a:lnTo>
                    <a:pt x="882" y="910590"/>
                  </a:lnTo>
                  <a:lnTo>
                    <a:pt x="855" y="925829"/>
                  </a:lnTo>
                  <a:lnTo>
                    <a:pt x="7201" y="925829"/>
                  </a:lnTo>
                  <a:lnTo>
                    <a:pt x="7229" y="910590"/>
                  </a:lnTo>
                  <a:close/>
                </a:path>
                <a:path w="1322070" h="1397000">
                  <a:moveTo>
                    <a:pt x="1320415" y="910590"/>
                  </a:moveTo>
                  <a:lnTo>
                    <a:pt x="1314062" y="910590"/>
                  </a:lnTo>
                  <a:lnTo>
                    <a:pt x="1314034" y="925829"/>
                  </a:lnTo>
                  <a:lnTo>
                    <a:pt x="1320388" y="925829"/>
                  </a:lnTo>
                  <a:lnTo>
                    <a:pt x="1320415" y="910590"/>
                  </a:lnTo>
                  <a:close/>
                </a:path>
                <a:path w="1322070" h="1397000">
                  <a:moveTo>
                    <a:pt x="7201" y="925830"/>
                  </a:moveTo>
                  <a:lnTo>
                    <a:pt x="855" y="925830"/>
                  </a:lnTo>
                  <a:lnTo>
                    <a:pt x="808" y="951229"/>
                  </a:lnTo>
                  <a:lnTo>
                    <a:pt x="7154" y="951229"/>
                  </a:lnTo>
                  <a:lnTo>
                    <a:pt x="7201" y="925830"/>
                  </a:lnTo>
                  <a:close/>
                </a:path>
                <a:path w="1322070" h="1397000">
                  <a:moveTo>
                    <a:pt x="1320388" y="925830"/>
                  </a:moveTo>
                  <a:lnTo>
                    <a:pt x="1314034" y="925830"/>
                  </a:lnTo>
                  <a:lnTo>
                    <a:pt x="1313987" y="951229"/>
                  </a:lnTo>
                  <a:lnTo>
                    <a:pt x="1320341" y="951229"/>
                  </a:lnTo>
                  <a:lnTo>
                    <a:pt x="1320388" y="925830"/>
                  </a:lnTo>
                  <a:close/>
                </a:path>
                <a:path w="1322070" h="1397000">
                  <a:moveTo>
                    <a:pt x="7154" y="951230"/>
                  </a:moveTo>
                  <a:lnTo>
                    <a:pt x="808" y="951230"/>
                  </a:lnTo>
                  <a:lnTo>
                    <a:pt x="785" y="963929"/>
                  </a:lnTo>
                  <a:lnTo>
                    <a:pt x="7131" y="963929"/>
                  </a:lnTo>
                  <a:lnTo>
                    <a:pt x="7154" y="951230"/>
                  </a:lnTo>
                  <a:close/>
                </a:path>
                <a:path w="1322070" h="1397000">
                  <a:moveTo>
                    <a:pt x="1320341" y="951230"/>
                  </a:moveTo>
                  <a:lnTo>
                    <a:pt x="1313987" y="951230"/>
                  </a:lnTo>
                  <a:lnTo>
                    <a:pt x="1313964" y="963929"/>
                  </a:lnTo>
                  <a:lnTo>
                    <a:pt x="1320318" y="963929"/>
                  </a:lnTo>
                  <a:lnTo>
                    <a:pt x="1320341" y="951230"/>
                  </a:lnTo>
                  <a:close/>
                </a:path>
                <a:path w="1322070" h="1397000">
                  <a:moveTo>
                    <a:pt x="7131" y="963930"/>
                  </a:moveTo>
                  <a:lnTo>
                    <a:pt x="785" y="963930"/>
                  </a:lnTo>
                  <a:lnTo>
                    <a:pt x="670" y="1027429"/>
                  </a:lnTo>
                  <a:lnTo>
                    <a:pt x="7014" y="1027429"/>
                  </a:lnTo>
                  <a:lnTo>
                    <a:pt x="7131" y="963930"/>
                  </a:lnTo>
                  <a:close/>
                </a:path>
                <a:path w="1322070" h="1397000">
                  <a:moveTo>
                    <a:pt x="1320318" y="963930"/>
                  </a:moveTo>
                  <a:lnTo>
                    <a:pt x="1313964" y="963930"/>
                  </a:lnTo>
                  <a:lnTo>
                    <a:pt x="1313847" y="1027429"/>
                  </a:lnTo>
                  <a:lnTo>
                    <a:pt x="1320203" y="1027429"/>
                  </a:lnTo>
                  <a:lnTo>
                    <a:pt x="1320318" y="963930"/>
                  </a:lnTo>
                  <a:close/>
                </a:path>
                <a:path w="1322070" h="1397000">
                  <a:moveTo>
                    <a:pt x="7014" y="1027430"/>
                  </a:moveTo>
                  <a:lnTo>
                    <a:pt x="670" y="1027430"/>
                  </a:lnTo>
                  <a:lnTo>
                    <a:pt x="612" y="1059179"/>
                  </a:lnTo>
                  <a:lnTo>
                    <a:pt x="6956" y="1059179"/>
                  </a:lnTo>
                  <a:lnTo>
                    <a:pt x="7014" y="1027430"/>
                  </a:lnTo>
                  <a:close/>
                </a:path>
                <a:path w="1322070" h="1397000">
                  <a:moveTo>
                    <a:pt x="1320203" y="1027430"/>
                  </a:moveTo>
                  <a:lnTo>
                    <a:pt x="1313847" y="1027430"/>
                  </a:lnTo>
                  <a:lnTo>
                    <a:pt x="1313789" y="1059179"/>
                  </a:lnTo>
                  <a:lnTo>
                    <a:pt x="1320145" y="1059179"/>
                  </a:lnTo>
                  <a:lnTo>
                    <a:pt x="1320203" y="1027430"/>
                  </a:lnTo>
                  <a:close/>
                </a:path>
                <a:path w="1322070" h="1397000">
                  <a:moveTo>
                    <a:pt x="6956" y="1059180"/>
                  </a:moveTo>
                  <a:lnTo>
                    <a:pt x="612" y="1059180"/>
                  </a:lnTo>
                  <a:lnTo>
                    <a:pt x="543" y="1097279"/>
                  </a:lnTo>
                  <a:lnTo>
                    <a:pt x="6886" y="1097279"/>
                  </a:lnTo>
                  <a:lnTo>
                    <a:pt x="6956" y="1059180"/>
                  </a:lnTo>
                  <a:close/>
                </a:path>
                <a:path w="1322070" h="1397000">
                  <a:moveTo>
                    <a:pt x="1320145" y="1059180"/>
                  </a:moveTo>
                  <a:lnTo>
                    <a:pt x="1313789" y="1059180"/>
                  </a:lnTo>
                  <a:lnTo>
                    <a:pt x="1313719" y="1097279"/>
                  </a:lnTo>
                  <a:lnTo>
                    <a:pt x="1320075" y="1097279"/>
                  </a:lnTo>
                  <a:lnTo>
                    <a:pt x="1320145" y="1059180"/>
                  </a:lnTo>
                  <a:close/>
                </a:path>
                <a:path w="1322070" h="1397000">
                  <a:moveTo>
                    <a:pt x="6886" y="1097280"/>
                  </a:moveTo>
                  <a:lnTo>
                    <a:pt x="543" y="1097280"/>
                  </a:lnTo>
                  <a:lnTo>
                    <a:pt x="531" y="1103629"/>
                  </a:lnTo>
                  <a:lnTo>
                    <a:pt x="6874" y="1103629"/>
                  </a:lnTo>
                  <a:lnTo>
                    <a:pt x="6886" y="1097280"/>
                  </a:lnTo>
                  <a:close/>
                </a:path>
                <a:path w="1322070" h="1397000">
                  <a:moveTo>
                    <a:pt x="1320075" y="1097280"/>
                  </a:moveTo>
                  <a:lnTo>
                    <a:pt x="1313719" y="1097280"/>
                  </a:lnTo>
                  <a:lnTo>
                    <a:pt x="1313707" y="1103629"/>
                  </a:lnTo>
                  <a:lnTo>
                    <a:pt x="1320064" y="1103629"/>
                  </a:lnTo>
                  <a:lnTo>
                    <a:pt x="1320075" y="1097280"/>
                  </a:lnTo>
                  <a:close/>
                </a:path>
                <a:path w="1322070" h="1397000">
                  <a:moveTo>
                    <a:pt x="6874" y="1103630"/>
                  </a:moveTo>
                  <a:lnTo>
                    <a:pt x="531" y="1103630"/>
                  </a:lnTo>
                  <a:lnTo>
                    <a:pt x="496" y="1122679"/>
                  </a:lnTo>
                  <a:lnTo>
                    <a:pt x="6839" y="1122679"/>
                  </a:lnTo>
                  <a:lnTo>
                    <a:pt x="6874" y="1103630"/>
                  </a:lnTo>
                  <a:close/>
                </a:path>
                <a:path w="1322070" h="1397000">
                  <a:moveTo>
                    <a:pt x="1320064" y="1103630"/>
                  </a:moveTo>
                  <a:lnTo>
                    <a:pt x="1313707" y="1103630"/>
                  </a:lnTo>
                  <a:lnTo>
                    <a:pt x="1313672" y="1122679"/>
                  </a:lnTo>
                  <a:lnTo>
                    <a:pt x="1320029" y="1122679"/>
                  </a:lnTo>
                  <a:lnTo>
                    <a:pt x="1320064" y="1103630"/>
                  </a:lnTo>
                  <a:close/>
                </a:path>
                <a:path w="1322070" h="1397000">
                  <a:moveTo>
                    <a:pt x="6839" y="1122680"/>
                  </a:moveTo>
                  <a:lnTo>
                    <a:pt x="496" y="1122680"/>
                  </a:lnTo>
                  <a:lnTo>
                    <a:pt x="485" y="1129029"/>
                  </a:lnTo>
                  <a:lnTo>
                    <a:pt x="6828" y="1129029"/>
                  </a:lnTo>
                  <a:lnTo>
                    <a:pt x="6839" y="1122680"/>
                  </a:lnTo>
                  <a:close/>
                </a:path>
                <a:path w="1322070" h="1397000">
                  <a:moveTo>
                    <a:pt x="1320029" y="1122680"/>
                  </a:moveTo>
                  <a:lnTo>
                    <a:pt x="1313672" y="1122680"/>
                  </a:lnTo>
                  <a:lnTo>
                    <a:pt x="1313660" y="1129029"/>
                  </a:lnTo>
                  <a:lnTo>
                    <a:pt x="1320018" y="1129029"/>
                  </a:lnTo>
                  <a:lnTo>
                    <a:pt x="1320029" y="1122680"/>
                  </a:lnTo>
                  <a:close/>
                </a:path>
                <a:path w="1322070" h="1397000">
                  <a:moveTo>
                    <a:pt x="6828" y="1129030"/>
                  </a:moveTo>
                  <a:lnTo>
                    <a:pt x="485" y="1129030"/>
                  </a:lnTo>
                  <a:lnTo>
                    <a:pt x="450" y="1148079"/>
                  </a:lnTo>
                  <a:lnTo>
                    <a:pt x="6793" y="1148079"/>
                  </a:lnTo>
                  <a:lnTo>
                    <a:pt x="6828" y="1129030"/>
                  </a:lnTo>
                  <a:close/>
                </a:path>
                <a:path w="1322070" h="1397000">
                  <a:moveTo>
                    <a:pt x="1320018" y="1129030"/>
                  </a:moveTo>
                  <a:lnTo>
                    <a:pt x="1313660" y="1129030"/>
                  </a:lnTo>
                  <a:lnTo>
                    <a:pt x="1313625" y="1148079"/>
                  </a:lnTo>
                  <a:lnTo>
                    <a:pt x="1319983" y="1148079"/>
                  </a:lnTo>
                  <a:lnTo>
                    <a:pt x="1320018" y="1129030"/>
                  </a:lnTo>
                  <a:close/>
                </a:path>
                <a:path w="1322070" h="1397000">
                  <a:moveTo>
                    <a:pt x="6793" y="1148080"/>
                  </a:moveTo>
                  <a:lnTo>
                    <a:pt x="450" y="1148080"/>
                  </a:lnTo>
                  <a:lnTo>
                    <a:pt x="439" y="1154429"/>
                  </a:lnTo>
                  <a:lnTo>
                    <a:pt x="6781" y="1154429"/>
                  </a:lnTo>
                  <a:lnTo>
                    <a:pt x="6793" y="1148080"/>
                  </a:lnTo>
                  <a:close/>
                </a:path>
                <a:path w="1322070" h="1397000">
                  <a:moveTo>
                    <a:pt x="1319983" y="1148080"/>
                  </a:moveTo>
                  <a:lnTo>
                    <a:pt x="1313625" y="1148080"/>
                  </a:lnTo>
                  <a:lnTo>
                    <a:pt x="1313614" y="1154429"/>
                  </a:lnTo>
                  <a:lnTo>
                    <a:pt x="1319971" y="1154429"/>
                  </a:lnTo>
                  <a:lnTo>
                    <a:pt x="1319983" y="1148080"/>
                  </a:lnTo>
                  <a:close/>
                </a:path>
                <a:path w="1322070" h="1397000">
                  <a:moveTo>
                    <a:pt x="6781" y="1154430"/>
                  </a:moveTo>
                  <a:lnTo>
                    <a:pt x="439" y="1154430"/>
                  </a:lnTo>
                  <a:lnTo>
                    <a:pt x="404" y="1173479"/>
                  </a:lnTo>
                  <a:lnTo>
                    <a:pt x="6746" y="1173479"/>
                  </a:lnTo>
                  <a:lnTo>
                    <a:pt x="6781" y="1154430"/>
                  </a:lnTo>
                  <a:close/>
                </a:path>
                <a:path w="1322070" h="1397000">
                  <a:moveTo>
                    <a:pt x="1319971" y="1154430"/>
                  </a:moveTo>
                  <a:lnTo>
                    <a:pt x="1313614" y="1154430"/>
                  </a:lnTo>
                  <a:lnTo>
                    <a:pt x="1313579" y="1173479"/>
                  </a:lnTo>
                  <a:lnTo>
                    <a:pt x="1319937" y="1173479"/>
                  </a:lnTo>
                  <a:lnTo>
                    <a:pt x="1319971" y="1154430"/>
                  </a:lnTo>
                  <a:close/>
                </a:path>
                <a:path w="1322070" h="1397000">
                  <a:moveTo>
                    <a:pt x="6746" y="1173480"/>
                  </a:moveTo>
                  <a:lnTo>
                    <a:pt x="404" y="1173480"/>
                  </a:lnTo>
                  <a:lnTo>
                    <a:pt x="358" y="1198879"/>
                  </a:lnTo>
                  <a:lnTo>
                    <a:pt x="6699" y="1198879"/>
                  </a:lnTo>
                  <a:lnTo>
                    <a:pt x="6746" y="1173480"/>
                  </a:lnTo>
                  <a:close/>
                </a:path>
                <a:path w="1322070" h="1397000">
                  <a:moveTo>
                    <a:pt x="1319937" y="1173480"/>
                  </a:moveTo>
                  <a:lnTo>
                    <a:pt x="1313579" y="1173480"/>
                  </a:lnTo>
                  <a:lnTo>
                    <a:pt x="1313532" y="1198879"/>
                  </a:lnTo>
                  <a:lnTo>
                    <a:pt x="1319890" y="1198879"/>
                  </a:lnTo>
                  <a:lnTo>
                    <a:pt x="1319937" y="1173480"/>
                  </a:lnTo>
                  <a:close/>
                </a:path>
                <a:path w="1322070" h="1397000">
                  <a:moveTo>
                    <a:pt x="6699" y="1198880"/>
                  </a:moveTo>
                  <a:lnTo>
                    <a:pt x="358" y="1198880"/>
                  </a:lnTo>
                  <a:lnTo>
                    <a:pt x="346" y="1205229"/>
                  </a:lnTo>
                  <a:lnTo>
                    <a:pt x="6688" y="1205229"/>
                  </a:lnTo>
                  <a:lnTo>
                    <a:pt x="6699" y="1198880"/>
                  </a:lnTo>
                  <a:close/>
                </a:path>
                <a:path w="1322070" h="1397000">
                  <a:moveTo>
                    <a:pt x="1319890" y="1198880"/>
                  </a:moveTo>
                  <a:lnTo>
                    <a:pt x="1313532" y="1198880"/>
                  </a:lnTo>
                  <a:lnTo>
                    <a:pt x="1313520" y="1205229"/>
                  </a:lnTo>
                  <a:lnTo>
                    <a:pt x="1319879" y="1205229"/>
                  </a:lnTo>
                  <a:lnTo>
                    <a:pt x="1319890" y="1198880"/>
                  </a:lnTo>
                  <a:close/>
                </a:path>
                <a:path w="1322070" h="1397000">
                  <a:moveTo>
                    <a:pt x="6688" y="1205230"/>
                  </a:moveTo>
                  <a:lnTo>
                    <a:pt x="346" y="1205230"/>
                  </a:lnTo>
                  <a:lnTo>
                    <a:pt x="335" y="1211579"/>
                  </a:lnTo>
                  <a:lnTo>
                    <a:pt x="6676" y="1211579"/>
                  </a:lnTo>
                  <a:lnTo>
                    <a:pt x="6688" y="1205230"/>
                  </a:lnTo>
                  <a:close/>
                </a:path>
                <a:path w="1322070" h="1397000">
                  <a:moveTo>
                    <a:pt x="1319879" y="1205230"/>
                  </a:moveTo>
                  <a:lnTo>
                    <a:pt x="1313520" y="1205230"/>
                  </a:lnTo>
                  <a:lnTo>
                    <a:pt x="1313509" y="1211579"/>
                  </a:lnTo>
                  <a:lnTo>
                    <a:pt x="1319867" y="1211579"/>
                  </a:lnTo>
                  <a:lnTo>
                    <a:pt x="1319879" y="1205230"/>
                  </a:lnTo>
                  <a:close/>
                </a:path>
                <a:path w="1322070" h="1397000">
                  <a:moveTo>
                    <a:pt x="6676" y="1211580"/>
                  </a:moveTo>
                  <a:lnTo>
                    <a:pt x="335" y="1211580"/>
                  </a:lnTo>
                  <a:lnTo>
                    <a:pt x="254" y="1256029"/>
                  </a:lnTo>
                  <a:lnTo>
                    <a:pt x="6594" y="1256029"/>
                  </a:lnTo>
                  <a:lnTo>
                    <a:pt x="6676" y="1211580"/>
                  </a:lnTo>
                  <a:close/>
                </a:path>
                <a:path w="1322070" h="1397000">
                  <a:moveTo>
                    <a:pt x="1319867" y="1211580"/>
                  </a:moveTo>
                  <a:lnTo>
                    <a:pt x="1313509" y="1211580"/>
                  </a:lnTo>
                  <a:lnTo>
                    <a:pt x="1313427" y="1256029"/>
                  </a:lnTo>
                  <a:lnTo>
                    <a:pt x="1319786" y="1256029"/>
                  </a:lnTo>
                  <a:lnTo>
                    <a:pt x="1319867" y="1211580"/>
                  </a:lnTo>
                  <a:close/>
                </a:path>
                <a:path w="1322070" h="1397000">
                  <a:moveTo>
                    <a:pt x="6594" y="1256030"/>
                  </a:moveTo>
                  <a:lnTo>
                    <a:pt x="254" y="1256030"/>
                  </a:lnTo>
                  <a:lnTo>
                    <a:pt x="231" y="1268729"/>
                  </a:lnTo>
                  <a:lnTo>
                    <a:pt x="6571" y="1268729"/>
                  </a:lnTo>
                  <a:lnTo>
                    <a:pt x="6594" y="1256030"/>
                  </a:lnTo>
                  <a:close/>
                </a:path>
                <a:path w="1322070" h="1397000">
                  <a:moveTo>
                    <a:pt x="1319786" y="1256030"/>
                  </a:moveTo>
                  <a:lnTo>
                    <a:pt x="1313427" y="1256030"/>
                  </a:lnTo>
                  <a:lnTo>
                    <a:pt x="1313404" y="1268729"/>
                  </a:lnTo>
                  <a:lnTo>
                    <a:pt x="1319763" y="1268729"/>
                  </a:lnTo>
                  <a:lnTo>
                    <a:pt x="1319786" y="1256030"/>
                  </a:lnTo>
                  <a:close/>
                </a:path>
                <a:path w="1322070" h="1397000">
                  <a:moveTo>
                    <a:pt x="6571" y="1268730"/>
                  </a:moveTo>
                  <a:lnTo>
                    <a:pt x="231" y="1268730"/>
                  </a:lnTo>
                  <a:lnTo>
                    <a:pt x="208" y="1281429"/>
                  </a:lnTo>
                  <a:lnTo>
                    <a:pt x="6548" y="1281429"/>
                  </a:lnTo>
                  <a:lnTo>
                    <a:pt x="6571" y="1268730"/>
                  </a:lnTo>
                  <a:close/>
                </a:path>
                <a:path w="1322070" h="1397000">
                  <a:moveTo>
                    <a:pt x="1319763" y="1268730"/>
                  </a:moveTo>
                  <a:lnTo>
                    <a:pt x="1313404" y="1268730"/>
                  </a:lnTo>
                  <a:lnTo>
                    <a:pt x="1313380" y="1281429"/>
                  </a:lnTo>
                  <a:lnTo>
                    <a:pt x="1319740" y="1281429"/>
                  </a:lnTo>
                  <a:lnTo>
                    <a:pt x="1319763" y="1268730"/>
                  </a:lnTo>
                  <a:close/>
                </a:path>
                <a:path w="1322070" h="1397000">
                  <a:moveTo>
                    <a:pt x="6548" y="1281430"/>
                  </a:moveTo>
                  <a:lnTo>
                    <a:pt x="208" y="1281430"/>
                  </a:lnTo>
                  <a:lnTo>
                    <a:pt x="184" y="1294129"/>
                  </a:lnTo>
                  <a:lnTo>
                    <a:pt x="6524" y="1294129"/>
                  </a:lnTo>
                  <a:lnTo>
                    <a:pt x="6548" y="1281430"/>
                  </a:lnTo>
                  <a:close/>
                </a:path>
                <a:path w="1322070" h="1397000">
                  <a:moveTo>
                    <a:pt x="1319740" y="1281430"/>
                  </a:moveTo>
                  <a:lnTo>
                    <a:pt x="1313380" y="1281430"/>
                  </a:lnTo>
                  <a:lnTo>
                    <a:pt x="1313357" y="1294129"/>
                  </a:lnTo>
                  <a:lnTo>
                    <a:pt x="1319717" y="1294129"/>
                  </a:lnTo>
                  <a:lnTo>
                    <a:pt x="1319740" y="1281430"/>
                  </a:lnTo>
                  <a:close/>
                </a:path>
                <a:path w="1322070" h="1397000">
                  <a:moveTo>
                    <a:pt x="6524" y="1294130"/>
                  </a:moveTo>
                  <a:lnTo>
                    <a:pt x="184" y="1294130"/>
                  </a:lnTo>
                  <a:lnTo>
                    <a:pt x="161" y="1306829"/>
                  </a:lnTo>
                  <a:lnTo>
                    <a:pt x="6501" y="1306829"/>
                  </a:lnTo>
                  <a:lnTo>
                    <a:pt x="6524" y="1294130"/>
                  </a:lnTo>
                  <a:close/>
                </a:path>
                <a:path w="1322070" h="1397000">
                  <a:moveTo>
                    <a:pt x="1319717" y="1294130"/>
                  </a:moveTo>
                  <a:lnTo>
                    <a:pt x="1313357" y="1294130"/>
                  </a:lnTo>
                  <a:lnTo>
                    <a:pt x="1313334" y="1306829"/>
                  </a:lnTo>
                  <a:lnTo>
                    <a:pt x="1319694" y="1306829"/>
                  </a:lnTo>
                  <a:lnTo>
                    <a:pt x="1319717" y="1294130"/>
                  </a:lnTo>
                  <a:close/>
                </a:path>
                <a:path w="1322070" h="1397000">
                  <a:moveTo>
                    <a:pt x="6501" y="1306830"/>
                  </a:moveTo>
                  <a:lnTo>
                    <a:pt x="161" y="1306830"/>
                  </a:lnTo>
                  <a:lnTo>
                    <a:pt x="138" y="1319529"/>
                  </a:lnTo>
                  <a:lnTo>
                    <a:pt x="6478" y="1319529"/>
                  </a:lnTo>
                  <a:lnTo>
                    <a:pt x="6501" y="1306830"/>
                  </a:lnTo>
                  <a:close/>
                </a:path>
                <a:path w="1322070" h="1397000">
                  <a:moveTo>
                    <a:pt x="1319694" y="1306830"/>
                  </a:moveTo>
                  <a:lnTo>
                    <a:pt x="1313334" y="1306830"/>
                  </a:lnTo>
                  <a:lnTo>
                    <a:pt x="1313310" y="1319529"/>
                  </a:lnTo>
                  <a:lnTo>
                    <a:pt x="1319671" y="1319529"/>
                  </a:lnTo>
                  <a:lnTo>
                    <a:pt x="1319694" y="1306830"/>
                  </a:lnTo>
                  <a:close/>
                </a:path>
                <a:path w="1322070" h="1397000">
                  <a:moveTo>
                    <a:pt x="6478" y="1319530"/>
                  </a:moveTo>
                  <a:lnTo>
                    <a:pt x="138" y="1319530"/>
                  </a:lnTo>
                  <a:lnTo>
                    <a:pt x="115" y="1332229"/>
                  </a:lnTo>
                  <a:lnTo>
                    <a:pt x="6454" y="1332229"/>
                  </a:lnTo>
                  <a:lnTo>
                    <a:pt x="6478" y="1319530"/>
                  </a:lnTo>
                  <a:close/>
                </a:path>
                <a:path w="1322070" h="1397000">
                  <a:moveTo>
                    <a:pt x="1319671" y="1319530"/>
                  </a:moveTo>
                  <a:lnTo>
                    <a:pt x="1313310" y="1319530"/>
                  </a:lnTo>
                  <a:lnTo>
                    <a:pt x="1313287" y="1332229"/>
                  </a:lnTo>
                  <a:lnTo>
                    <a:pt x="1319647" y="1332229"/>
                  </a:lnTo>
                  <a:lnTo>
                    <a:pt x="1319671" y="1319530"/>
                  </a:lnTo>
                  <a:close/>
                </a:path>
                <a:path w="1322070" h="1397000">
                  <a:moveTo>
                    <a:pt x="6454" y="1332230"/>
                  </a:moveTo>
                  <a:lnTo>
                    <a:pt x="115" y="1332230"/>
                  </a:lnTo>
                  <a:lnTo>
                    <a:pt x="104" y="1338579"/>
                  </a:lnTo>
                  <a:lnTo>
                    <a:pt x="6443" y="1338579"/>
                  </a:lnTo>
                  <a:lnTo>
                    <a:pt x="6454" y="1332230"/>
                  </a:lnTo>
                  <a:close/>
                </a:path>
                <a:path w="1322070" h="1397000">
                  <a:moveTo>
                    <a:pt x="1319647" y="1332230"/>
                  </a:moveTo>
                  <a:lnTo>
                    <a:pt x="1313287" y="1332230"/>
                  </a:lnTo>
                  <a:lnTo>
                    <a:pt x="1313275" y="1338579"/>
                  </a:lnTo>
                  <a:lnTo>
                    <a:pt x="1319636" y="1338579"/>
                  </a:lnTo>
                  <a:lnTo>
                    <a:pt x="1319647" y="1332230"/>
                  </a:lnTo>
                  <a:close/>
                </a:path>
                <a:path w="1322070" h="1397000">
                  <a:moveTo>
                    <a:pt x="6443" y="1338706"/>
                  </a:moveTo>
                  <a:lnTo>
                    <a:pt x="104" y="1338706"/>
                  </a:lnTo>
                  <a:lnTo>
                    <a:pt x="11" y="1389379"/>
                  </a:lnTo>
                  <a:lnTo>
                    <a:pt x="6350" y="1389379"/>
                  </a:lnTo>
                  <a:lnTo>
                    <a:pt x="6443" y="1338706"/>
                  </a:lnTo>
                  <a:close/>
                </a:path>
                <a:path w="1322070" h="1397000">
                  <a:moveTo>
                    <a:pt x="1319636" y="1338706"/>
                  </a:moveTo>
                  <a:lnTo>
                    <a:pt x="1313275" y="1338706"/>
                  </a:lnTo>
                  <a:lnTo>
                    <a:pt x="1313182" y="1389379"/>
                  </a:lnTo>
                  <a:lnTo>
                    <a:pt x="1319543" y="1389379"/>
                  </a:lnTo>
                  <a:lnTo>
                    <a:pt x="1319636" y="1338706"/>
                  </a:lnTo>
                  <a:close/>
                </a:path>
                <a:path w="1322070" h="1397000">
                  <a:moveTo>
                    <a:pt x="1319541" y="1390650"/>
                  </a:moveTo>
                  <a:lnTo>
                    <a:pt x="9" y="1390650"/>
                  </a:lnTo>
                  <a:lnTo>
                    <a:pt x="0" y="1395730"/>
                  </a:lnTo>
                  <a:lnTo>
                    <a:pt x="1319530" y="1397000"/>
                  </a:lnTo>
                  <a:lnTo>
                    <a:pt x="1319541" y="1390650"/>
                  </a:lnTo>
                  <a:close/>
                </a:path>
              </a:pathLst>
            </a:custGeom>
            <a:solidFill>
              <a:srgbClr val="7A7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107180" y="1060450"/>
              <a:ext cx="1309370" cy="1383030"/>
            </a:xfrm>
            <a:custGeom>
              <a:avLst/>
              <a:gdLst/>
              <a:ahLst/>
              <a:cxnLst/>
              <a:rect l="l" t="t" r="r" b="b"/>
              <a:pathLst>
                <a:path w="1309370" h="1383030">
                  <a:moveTo>
                    <a:pt x="8849" y="27939"/>
                  </a:moveTo>
                  <a:lnTo>
                    <a:pt x="2488" y="27939"/>
                  </a:lnTo>
                  <a:lnTo>
                    <a:pt x="2486" y="29209"/>
                  </a:lnTo>
                  <a:lnTo>
                    <a:pt x="8847" y="29209"/>
                  </a:lnTo>
                  <a:lnTo>
                    <a:pt x="8849" y="27939"/>
                  </a:lnTo>
                  <a:close/>
                </a:path>
                <a:path w="1309370" h="1383030">
                  <a:moveTo>
                    <a:pt x="1309323" y="27939"/>
                  </a:moveTo>
                  <a:lnTo>
                    <a:pt x="1302984" y="27939"/>
                  </a:lnTo>
                  <a:lnTo>
                    <a:pt x="1302982" y="29209"/>
                  </a:lnTo>
                  <a:lnTo>
                    <a:pt x="1309320" y="29209"/>
                  </a:lnTo>
                  <a:lnTo>
                    <a:pt x="1309323" y="27939"/>
                  </a:lnTo>
                  <a:close/>
                </a:path>
                <a:path w="1309370" h="1383030">
                  <a:moveTo>
                    <a:pt x="8857" y="24129"/>
                  </a:moveTo>
                  <a:lnTo>
                    <a:pt x="2495" y="24129"/>
                  </a:lnTo>
                  <a:lnTo>
                    <a:pt x="2491" y="26669"/>
                  </a:lnTo>
                  <a:lnTo>
                    <a:pt x="8852" y="26669"/>
                  </a:lnTo>
                  <a:lnTo>
                    <a:pt x="8857" y="24129"/>
                  </a:lnTo>
                  <a:close/>
                </a:path>
                <a:path w="1309370" h="1383030">
                  <a:moveTo>
                    <a:pt x="1309330" y="24129"/>
                  </a:moveTo>
                  <a:lnTo>
                    <a:pt x="1302991" y="24129"/>
                  </a:lnTo>
                  <a:lnTo>
                    <a:pt x="1302987" y="26669"/>
                  </a:lnTo>
                  <a:lnTo>
                    <a:pt x="1309325" y="26669"/>
                  </a:lnTo>
                  <a:lnTo>
                    <a:pt x="1309330" y="24129"/>
                  </a:lnTo>
                  <a:close/>
                </a:path>
                <a:path w="1309370" h="1383030">
                  <a:moveTo>
                    <a:pt x="8868" y="17779"/>
                  </a:moveTo>
                  <a:lnTo>
                    <a:pt x="2507" y="17779"/>
                  </a:lnTo>
                  <a:lnTo>
                    <a:pt x="2498" y="22859"/>
                  </a:lnTo>
                  <a:lnTo>
                    <a:pt x="8859" y="22859"/>
                  </a:lnTo>
                  <a:lnTo>
                    <a:pt x="8868" y="17779"/>
                  </a:lnTo>
                  <a:close/>
                </a:path>
                <a:path w="1309370" h="1383030">
                  <a:moveTo>
                    <a:pt x="1309341" y="17779"/>
                  </a:moveTo>
                  <a:lnTo>
                    <a:pt x="1303003" y="17779"/>
                  </a:lnTo>
                  <a:lnTo>
                    <a:pt x="1302994" y="22859"/>
                  </a:lnTo>
                  <a:lnTo>
                    <a:pt x="1309332" y="22859"/>
                  </a:lnTo>
                  <a:lnTo>
                    <a:pt x="1309341" y="17779"/>
                  </a:lnTo>
                  <a:close/>
                </a:path>
                <a:path w="1309370" h="1383030">
                  <a:moveTo>
                    <a:pt x="8873" y="15239"/>
                  </a:moveTo>
                  <a:lnTo>
                    <a:pt x="2512" y="15239"/>
                  </a:lnTo>
                  <a:lnTo>
                    <a:pt x="2509" y="16509"/>
                  </a:lnTo>
                  <a:lnTo>
                    <a:pt x="8871" y="16509"/>
                  </a:lnTo>
                  <a:lnTo>
                    <a:pt x="8873" y="15239"/>
                  </a:lnTo>
                  <a:close/>
                </a:path>
                <a:path w="1309370" h="1383030">
                  <a:moveTo>
                    <a:pt x="1309346" y="15239"/>
                  </a:moveTo>
                  <a:lnTo>
                    <a:pt x="1303008" y="15239"/>
                  </a:lnTo>
                  <a:lnTo>
                    <a:pt x="1303005" y="16509"/>
                  </a:lnTo>
                  <a:lnTo>
                    <a:pt x="1309344" y="16509"/>
                  </a:lnTo>
                  <a:lnTo>
                    <a:pt x="1309346" y="15239"/>
                  </a:lnTo>
                  <a:close/>
                </a:path>
                <a:path w="1309370" h="1383030">
                  <a:moveTo>
                    <a:pt x="8885" y="8889"/>
                  </a:moveTo>
                  <a:lnTo>
                    <a:pt x="2523" y="8889"/>
                  </a:lnTo>
                  <a:lnTo>
                    <a:pt x="2514" y="13969"/>
                  </a:lnTo>
                  <a:lnTo>
                    <a:pt x="8875" y="13969"/>
                  </a:lnTo>
                  <a:lnTo>
                    <a:pt x="8885" y="8889"/>
                  </a:lnTo>
                  <a:close/>
                </a:path>
                <a:path w="1309370" h="1383030">
                  <a:moveTo>
                    <a:pt x="1309358" y="8889"/>
                  </a:moveTo>
                  <a:lnTo>
                    <a:pt x="1303020" y="8889"/>
                  </a:lnTo>
                  <a:lnTo>
                    <a:pt x="1303010" y="13969"/>
                  </a:lnTo>
                  <a:lnTo>
                    <a:pt x="1309348" y="13969"/>
                  </a:lnTo>
                  <a:lnTo>
                    <a:pt x="1309358" y="8889"/>
                  </a:lnTo>
                  <a:close/>
                </a:path>
                <a:path w="1309370" h="1383030">
                  <a:moveTo>
                    <a:pt x="1309365" y="5079"/>
                  </a:moveTo>
                  <a:lnTo>
                    <a:pt x="2530" y="5079"/>
                  </a:lnTo>
                  <a:lnTo>
                    <a:pt x="2526" y="7619"/>
                  </a:lnTo>
                  <a:lnTo>
                    <a:pt x="8887" y="7619"/>
                  </a:lnTo>
                  <a:lnTo>
                    <a:pt x="8890" y="6350"/>
                  </a:lnTo>
                  <a:lnTo>
                    <a:pt x="1309362" y="6350"/>
                  </a:lnTo>
                  <a:lnTo>
                    <a:pt x="1309365" y="5079"/>
                  </a:lnTo>
                  <a:close/>
                </a:path>
                <a:path w="1309370" h="1383030">
                  <a:moveTo>
                    <a:pt x="1309362" y="6350"/>
                  </a:moveTo>
                  <a:lnTo>
                    <a:pt x="8890" y="6350"/>
                  </a:lnTo>
                  <a:lnTo>
                    <a:pt x="655954" y="7619"/>
                  </a:lnTo>
                  <a:lnTo>
                    <a:pt x="1309360" y="7619"/>
                  </a:lnTo>
                  <a:lnTo>
                    <a:pt x="1309362" y="6350"/>
                  </a:lnTo>
                  <a:close/>
                </a:path>
                <a:path w="1309370" h="1383030">
                  <a:moveTo>
                    <a:pt x="2540" y="0"/>
                  </a:moveTo>
                  <a:lnTo>
                    <a:pt x="2533" y="3809"/>
                  </a:lnTo>
                  <a:lnTo>
                    <a:pt x="1309367" y="3809"/>
                  </a:lnTo>
                  <a:lnTo>
                    <a:pt x="1309370" y="2539"/>
                  </a:lnTo>
                  <a:lnTo>
                    <a:pt x="2540" y="0"/>
                  </a:lnTo>
                  <a:close/>
                </a:path>
                <a:path w="1309370" h="1383030">
                  <a:moveTo>
                    <a:pt x="8663" y="128396"/>
                  </a:moveTo>
                  <a:lnTo>
                    <a:pt x="2304" y="128396"/>
                  </a:lnTo>
                  <a:lnTo>
                    <a:pt x="2285" y="138429"/>
                  </a:lnTo>
                  <a:lnTo>
                    <a:pt x="8644" y="138429"/>
                  </a:lnTo>
                  <a:lnTo>
                    <a:pt x="8663" y="128396"/>
                  </a:lnTo>
                  <a:close/>
                </a:path>
                <a:path w="1309370" h="1383030">
                  <a:moveTo>
                    <a:pt x="1309138" y="128396"/>
                  </a:moveTo>
                  <a:lnTo>
                    <a:pt x="1302798" y="128396"/>
                  </a:lnTo>
                  <a:lnTo>
                    <a:pt x="1302779" y="138429"/>
                  </a:lnTo>
                  <a:lnTo>
                    <a:pt x="1309120" y="138429"/>
                  </a:lnTo>
                  <a:lnTo>
                    <a:pt x="1309138" y="128396"/>
                  </a:lnTo>
                  <a:close/>
                </a:path>
                <a:path w="1309370" h="1383030">
                  <a:moveTo>
                    <a:pt x="8670" y="124587"/>
                  </a:moveTo>
                  <a:lnTo>
                    <a:pt x="2311" y="124587"/>
                  </a:lnTo>
                  <a:lnTo>
                    <a:pt x="2304" y="128269"/>
                  </a:lnTo>
                  <a:lnTo>
                    <a:pt x="8663" y="128269"/>
                  </a:lnTo>
                  <a:lnTo>
                    <a:pt x="8670" y="124587"/>
                  </a:lnTo>
                  <a:close/>
                </a:path>
                <a:path w="1309370" h="1383030">
                  <a:moveTo>
                    <a:pt x="1309145" y="124587"/>
                  </a:moveTo>
                  <a:lnTo>
                    <a:pt x="1302805" y="124587"/>
                  </a:lnTo>
                  <a:lnTo>
                    <a:pt x="1302798" y="128269"/>
                  </a:lnTo>
                  <a:lnTo>
                    <a:pt x="1309138" y="128269"/>
                  </a:lnTo>
                  <a:lnTo>
                    <a:pt x="1309145" y="124587"/>
                  </a:lnTo>
                  <a:close/>
                </a:path>
                <a:path w="1309370" h="1383030">
                  <a:moveTo>
                    <a:pt x="8687" y="115696"/>
                  </a:moveTo>
                  <a:lnTo>
                    <a:pt x="2327" y="115696"/>
                  </a:lnTo>
                  <a:lnTo>
                    <a:pt x="2311" y="124459"/>
                  </a:lnTo>
                  <a:lnTo>
                    <a:pt x="8670" y="124459"/>
                  </a:lnTo>
                  <a:lnTo>
                    <a:pt x="8687" y="115696"/>
                  </a:lnTo>
                  <a:close/>
                </a:path>
                <a:path w="1309370" h="1383030">
                  <a:moveTo>
                    <a:pt x="1309161" y="115696"/>
                  </a:moveTo>
                  <a:lnTo>
                    <a:pt x="1302821" y="115696"/>
                  </a:lnTo>
                  <a:lnTo>
                    <a:pt x="1302805" y="124459"/>
                  </a:lnTo>
                  <a:lnTo>
                    <a:pt x="1309145" y="124459"/>
                  </a:lnTo>
                  <a:lnTo>
                    <a:pt x="1309161" y="115696"/>
                  </a:lnTo>
                  <a:close/>
                </a:path>
                <a:path w="1309370" h="1383030">
                  <a:moveTo>
                    <a:pt x="8694" y="111887"/>
                  </a:moveTo>
                  <a:lnTo>
                    <a:pt x="2334" y="111887"/>
                  </a:lnTo>
                  <a:lnTo>
                    <a:pt x="2327" y="115569"/>
                  </a:lnTo>
                  <a:lnTo>
                    <a:pt x="8687" y="115569"/>
                  </a:lnTo>
                  <a:lnTo>
                    <a:pt x="8694" y="111887"/>
                  </a:lnTo>
                  <a:close/>
                </a:path>
                <a:path w="1309370" h="1383030">
                  <a:moveTo>
                    <a:pt x="1309168" y="111887"/>
                  </a:moveTo>
                  <a:lnTo>
                    <a:pt x="1302828" y="111887"/>
                  </a:lnTo>
                  <a:lnTo>
                    <a:pt x="1302822" y="115569"/>
                  </a:lnTo>
                  <a:lnTo>
                    <a:pt x="1309162" y="115569"/>
                  </a:lnTo>
                  <a:lnTo>
                    <a:pt x="1309168" y="111887"/>
                  </a:lnTo>
                  <a:close/>
                </a:path>
                <a:path w="1309370" h="1383030">
                  <a:moveTo>
                    <a:pt x="8710" y="102996"/>
                  </a:moveTo>
                  <a:lnTo>
                    <a:pt x="2350" y="102996"/>
                  </a:lnTo>
                  <a:lnTo>
                    <a:pt x="2334" y="111759"/>
                  </a:lnTo>
                  <a:lnTo>
                    <a:pt x="8694" y="111759"/>
                  </a:lnTo>
                  <a:lnTo>
                    <a:pt x="8710" y="102996"/>
                  </a:lnTo>
                  <a:close/>
                </a:path>
                <a:path w="1309370" h="1383030">
                  <a:moveTo>
                    <a:pt x="1309185" y="102996"/>
                  </a:moveTo>
                  <a:lnTo>
                    <a:pt x="1302845" y="102996"/>
                  </a:lnTo>
                  <a:lnTo>
                    <a:pt x="1302829" y="111759"/>
                  </a:lnTo>
                  <a:lnTo>
                    <a:pt x="1309169" y="111759"/>
                  </a:lnTo>
                  <a:lnTo>
                    <a:pt x="1309185" y="102996"/>
                  </a:lnTo>
                  <a:close/>
                </a:path>
                <a:path w="1309370" h="1383030">
                  <a:moveTo>
                    <a:pt x="8717" y="99187"/>
                  </a:moveTo>
                  <a:lnTo>
                    <a:pt x="2357" y="99187"/>
                  </a:lnTo>
                  <a:lnTo>
                    <a:pt x="2351" y="102869"/>
                  </a:lnTo>
                  <a:lnTo>
                    <a:pt x="8710" y="102869"/>
                  </a:lnTo>
                  <a:lnTo>
                    <a:pt x="8717" y="99187"/>
                  </a:lnTo>
                  <a:close/>
                </a:path>
                <a:path w="1309370" h="1383030">
                  <a:moveTo>
                    <a:pt x="1309192" y="99187"/>
                  </a:moveTo>
                  <a:lnTo>
                    <a:pt x="1302852" y="99187"/>
                  </a:lnTo>
                  <a:lnTo>
                    <a:pt x="1302845" y="102869"/>
                  </a:lnTo>
                  <a:lnTo>
                    <a:pt x="1309185" y="102869"/>
                  </a:lnTo>
                  <a:lnTo>
                    <a:pt x="1309192" y="99187"/>
                  </a:lnTo>
                  <a:close/>
                </a:path>
                <a:path w="1309370" h="1383030">
                  <a:moveTo>
                    <a:pt x="8734" y="90296"/>
                  </a:moveTo>
                  <a:lnTo>
                    <a:pt x="2374" y="90296"/>
                  </a:lnTo>
                  <a:lnTo>
                    <a:pt x="2358" y="99059"/>
                  </a:lnTo>
                  <a:lnTo>
                    <a:pt x="8717" y="99059"/>
                  </a:lnTo>
                  <a:lnTo>
                    <a:pt x="8734" y="90296"/>
                  </a:lnTo>
                  <a:close/>
                </a:path>
                <a:path w="1309370" h="1383030">
                  <a:moveTo>
                    <a:pt x="1309208" y="90296"/>
                  </a:moveTo>
                  <a:lnTo>
                    <a:pt x="1302868" y="90296"/>
                  </a:lnTo>
                  <a:lnTo>
                    <a:pt x="1302852" y="99059"/>
                  </a:lnTo>
                  <a:lnTo>
                    <a:pt x="1309192" y="99059"/>
                  </a:lnTo>
                  <a:lnTo>
                    <a:pt x="1309208" y="90296"/>
                  </a:lnTo>
                  <a:close/>
                </a:path>
                <a:path w="1309370" h="1383030">
                  <a:moveTo>
                    <a:pt x="8741" y="86487"/>
                  </a:moveTo>
                  <a:lnTo>
                    <a:pt x="2381" y="86487"/>
                  </a:lnTo>
                  <a:lnTo>
                    <a:pt x="2374" y="90169"/>
                  </a:lnTo>
                  <a:lnTo>
                    <a:pt x="8734" y="90169"/>
                  </a:lnTo>
                  <a:lnTo>
                    <a:pt x="8741" y="86487"/>
                  </a:lnTo>
                  <a:close/>
                </a:path>
                <a:path w="1309370" h="1383030">
                  <a:moveTo>
                    <a:pt x="1309215" y="86487"/>
                  </a:moveTo>
                  <a:lnTo>
                    <a:pt x="1302876" y="86487"/>
                  </a:lnTo>
                  <a:lnTo>
                    <a:pt x="1302869" y="90169"/>
                  </a:lnTo>
                  <a:lnTo>
                    <a:pt x="1309208" y="90169"/>
                  </a:lnTo>
                  <a:lnTo>
                    <a:pt x="1309215" y="86487"/>
                  </a:lnTo>
                  <a:close/>
                </a:path>
                <a:path w="1309370" h="1383030">
                  <a:moveTo>
                    <a:pt x="8757" y="77596"/>
                  </a:moveTo>
                  <a:lnTo>
                    <a:pt x="2397" y="77596"/>
                  </a:lnTo>
                  <a:lnTo>
                    <a:pt x="2381" y="86359"/>
                  </a:lnTo>
                  <a:lnTo>
                    <a:pt x="8741" y="86359"/>
                  </a:lnTo>
                  <a:lnTo>
                    <a:pt x="8757" y="77596"/>
                  </a:lnTo>
                  <a:close/>
                </a:path>
                <a:path w="1309370" h="1383030">
                  <a:moveTo>
                    <a:pt x="1309232" y="77596"/>
                  </a:moveTo>
                  <a:lnTo>
                    <a:pt x="1302892" y="77596"/>
                  </a:lnTo>
                  <a:lnTo>
                    <a:pt x="1302876" y="86359"/>
                  </a:lnTo>
                  <a:lnTo>
                    <a:pt x="1309215" y="86359"/>
                  </a:lnTo>
                  <a:lnTo>
                    <a:pt x="1309232" y="77596"/>
                  </a:lnTo>
                  <a:close/>
                </a:path>
                <a:path w="1309370" h="1383030">
                  <a:moveTo>
                    <a:pt x="8764" y="73787"/>
                  </a:moveTo>
                  <a:lnTo>
                    <a:pt x="2404" y="73787"/>
                  </a:lnTo>
                  <a:lnTo>
                    <a:pt x="2397" y="77469"/>
                  </a:lnTo>
                  <a:lnTo>
                    <a:pt x="8758" y="77469"/>
                  </a:lnTo>
                  <a:lnTo>
                    <a:pt x="8764" y="73787"/>
                  </a:lnTo>
                  <a:close/>
                </a:path>
                <a:path w="1309370" h="1383030">
                  <a:moveTo>
                    <a:pt x="1309239" y="73787"/>
                  </a:moveTo>
                  <a:lnTo>
                    <a:pt x="1302899" y="73787"/>
                  </a:lnTo>
                  <a:lnTo>
                    <a:pt x="1302892" y="77469"/>
                  </a:lnTo>
                  <a:lnTo>
                    <a:pt x="1309232" y="77469"/>
                  </a:lnTo>
                  <a:lnTo>
                    <a:pt x="1309239" y="73787"/>
                  </a:lnTo>
                  <a:close/>
                </a:path>
                <a:path w="1309370" h="1383030">
                  <a:moveTo>
                    <a:pt x="8781" y="64896"/>
                  </a:moveTo>
                  <a:lnTo>
                    <a:pt x="2420" y="64896"/>
                  </a:lnTo>
                  <a:lnTo>
                    <a:pt x="2404" y="73659"/>
                  </a:lnTo>
                  <a:lnTo>
                    <a:pt x="8765" y="73659"/>
                  </a:lnTo>
                  <a:lnTo>
                    <a:pt x="8781" y="64896"/>
                  </a:lnTo>
                  <a:close/>
                </a:path>
                <a:path w="1309370" h="1383030">
                  <a:moveTo>
                    <a:pt x="1309255" y="64896"/>
                  </a:moveTo>
                  <a:lnTo>
                    <a:pt x="1302916" y="64896"/>
                  </a:lnTo>
                  <a:lnTo>
                    <a:pt x="1302899" y="73659"/>
                  </a:lnTo>
                  <a:lnTo>
                    <a:pt x="1309239" y="73659"/>
                  </a:lnTo>
                  <a:lnTo>
                    <a:pt x="1309255" y="64896"/>
                  </a:lnTo>
                  <a:close/>
                </a:path>
                <a:path w="1309370" h="1383030">
                  <a:moveTo>
                    <a:pt x="8788" y="61087"/>
                  </a:moveTo>
                  <a:lnTo>
                    <a:pt x="2427" y="61087"/>
                  </a:lnTo>
                  <a:lnTo>
                    <a:pt x="2421" y="64769"/>
                  </a:lnTo>
                  <a:lnTo>
                    <a:pt x="8781" y="64769"/>
                  </a:lnTo>
                  <a:lnTo>
                    <a:pt x="8788" y="61087"/>
                  </a:lnTo>
                  <a:close/>
                </a:path>
                <a:path w="1309370" h="1383030">
                  <a:moveTo>
                    <a:pt x="1309262" y="61087"/>
                  </a:moveTo>
                  <a:lnTo>
                    <a:pt x="1302923" y="61087"/>
                  </a:lnTo>
                  <a:lnTo>
                    <a:pt x="1302916" y="64769"/>
                  </a:lnTo>
                  <a:lnTo>
                    <a:pt x="1309255" y="64769"/>
                  </a:lnTo>
                  <a:lnTo>
                    <a:pt x="1309262" y="61087"/>
                  </a:lnTo>
                  <a:close/>
                </a:path>
                <a:path w="1309370" h="1383030">
                  <a:moveTo>
                    <a:pt x="8800" y="54737"/>
                  </a:moveTo>
                  <a:lnTo>
                    <a:pt x="2439" y="54737"/>
                  </a:lnTo>
                  <a:lnTo>
                    <a:pt x="2428" y="60959"/>
                  </a:lnTo>
                  <a:lnTo>
                    <a:pt x="8788" y="60959"/>
                  </a:lnTo>
                  <a:lnTo>
                    <a:pt x="8800" y="54737"/>
                  </a:lnTo>
                  <a:close/>
                </a:path>
                <a:path w="1309370" h="1383030">
                  <a:moveTo>
                    <a:pt x="1309274" y="54737"/>
                  </a:moveTo>
                  <a:lnTo>
                    <a:pt x="1302934" y="54737"/>
                  </a:lnTo>
                  <a:lnTo>
                    <a:pt x="1302923" y="60959"/>
                  </a:lnTo>
                  <a:lnTo>
                    <a:pt x="1309262" y="60959"/>
                  </a:lnTo>
                  <a:lnTo>
                    <a:pt x="1309274" y="54737"/>
                  </a:lnTo>
                  <a:close/>
                </a:path>
                <a:path w="1309370" h="1383030">
                  <a:moveTo>
                    <a:pt x="8812" y="48387"/>
                  </a:moveTo>
                  <a:lnTo>
                    <a:pt x="2451" y="48387"/>
                  </a:lnTo>
                  <a:lnTo>
                    <a:pt x="2439" y="54609"/>
                  </a:lnTo>
                  <a:lnTo>
                    <a:pt x="8800" y="54609"/>
                  </a:lnTo>
                  <a:lnTo>
                    <a:pt x="8812" y="48387"/>
                  </a:lnTo>
                  <a:close/>
                </a:path>
                <a:path w="1309370" h="1383030">
                  <a:moveTo>
                    <a:pt x="1309285" y="48387"/>
                  </a:moveTo>
                  <a:lnTo>
                    <a:pt x="1302946" y="48387"/>
                  </a:lnTo>
                  <a:lnTo>
                    <a:pt x="1302935" y="54609"/>
                  </a:lnTo>
                  <a:lnTo>
                    <a:pt x="1309274" y="54609"/>
                  </a:lnTo>
                  <a:lnTo>
                    <a:pt x="1309285" y="48387"/>
                  </a:lnTo>
                  <a:close/>
                </a:path>
                <a:path w="1309370" h="1383030">
                  <a:moveTo>
                    <a:pt x="8816" y="45846"/>
                  </a:moveTo>
                  <a:lnTo>
                    <a:pt x="2455" y="45846"/>
                  </a:lnTo>
                  <a:lnTo>
                    <a:pt x="2451" y="48259"/>
                  </a:lnTo>
                  <a:lnTo>
                    <a:pt x="8812" y="48259"/>
                  </a:lnTo>
                  <a:lnTo>
                    <a:pt x="8816" y="45846"/>
                  </a:lnTo>
                  <a:close/>
                </a:path>
                <a:path w="1309370" h="1383030">
                  <a:moveTo>
                    <a:pt x="1309290" y="45846"/>
                  </a:moveTo>
                  <a:lnTo>
                    <a:pt x="1302951" y="45846"/>
                  </a:lnTo>
                  <a:lnTo>
                    <a:pt x="1302946" y="48259"/>
                  </a:lnTo>
                  <a:lnTo>
                    <a:pt x="1309285" y="48259"/>
                  </a:lnTo>
                  <a:lnTo>
                    <a:pt x="1309290" y="45846"/>
                  </a:lnTo>
                  <a:close/>
                </a:path>
                <a:path w="1309370" h="1383030">
                  <a:moveTo>
                    <a:pt x="8828" y="39496"/>
                  </a:moveTo>
                  <a:lnTo>
                    <a:pt x="2467" y="39496"/>
                  </a:lnTo>
                  <a:lnTo>
                    <a:pt x="2456" y="45719"/>
                  </a:lnTo>
                  <a:lnTo>
                    <a:pt x="8816" y="45719"/>
                  </a:lnTo>
                  <a:lnTo>
                    <a:pt x="8828" y="39496"/>
                  </a:lnTo>
                  <a:close/>
                </a:path>
                <a:path w="1309370" h="1383030">
                  <a:moveTo>
                    <a:pt x="1309302" y="39496"/>
                  </a:moveTo>
                  <a:lnTo>
                    <a:pt x="1302963" y="39496"/>
                  </a:lnTo>
                  <a:lnTo>
                    <a:pt x="1302951" y="45719"/>
                  </a:lnTo>
                  <a:lnTo>
                    <a:pt x="1309290" y="45719"/>
                  </a:lnTo>
                  <a:lnTo>
                    <a:pt x="1309302" y="39496"/>
                  </a:lnTo>
                  <a:close/>
                </a:path>
                <a:path w="1309370" h="1383030">
                  <a:moveTo>
                    <a:pt x="8835" y="35687"/>
                  </a:moveTo>
                  <a:lnTo>
                    <a:pt x="2474" y="35687"/>
                  </a:lnTo>
                  <a:lnTo>
                    <a:pt x="2467" y="39369"/>
                  </a:lnTo>
                  <a:lnTo>
                    <a:pt x="8828" y="39369"/>
                  </a:lnTo>
                  <a:lnTo>
                    <a:pt x="8835" y="35687"/>
                  </a:lnTo>
                  <a:close/>
                </a:path>
                <a:path w="1309370" h="1383030">
                  <a:moveTo>
                    <a:pt x="1309309" y="35687"/>
                  </a:moveTo>
                  <a:lnTo>
                    <a:pt x="1302970" y="35687"/>
                  </a:lnTo>
                  <a:lnTo>
                    <a:pt x="1302963" y="39369"/>
                  </a:lnTo>
                  <a:lnTo>
                    <a:pt x="1309302" y="39369"/>
                  </a:lnTo>
                  <a:lnTo>
                    <a:pt x="1309309" y="35687"/>
                  </a:lnTo>
                  <a:close/>
                </a:path>
                <a:path w="1309370" h="1383030">
                  <a:moveTo>
                    <a:pt x="8840" y="33146"/>
                  </a:moveTo>
                  <a:lnTo>
                    <a:pt x="2479" y="33146"/>
                  </a:lnTo>
                  <a:lnTo>
                    <a:pt x="2474" y="35559"/>
                  </a:lnTo>
                  <a:lnTo>
                    <a:pt x="8835" y="35559"/>
                  </a:lnTo>
                  <a:lnTo>
                    <a:pt x="8840" y="33146"/>
                  </a:lnTo>
                  <a:close/>
                </a:path>
                <a:path w="1309370" h="1383030">
                  <a:moveTo>
                    <a:pt x="1309313" y="33146"/>
                  </a:moveTo>
                  <a:lnTo>
                    <a:pt x="1302974" y="33146"/>
                  </a:lnTo>
                  <a:lnTo>
                    <a:pt x="1302970" y="35559"/>
                  </a:lnTo>
                  <a:lnTo>
                    <a:pt x="1309309" y="35559"/>
                  </a:lnTo>
                  <a:lnTo>
                    <a:pt x="1309313" y="33146"/>
                  </a:lnTo>
                  <a:close/>
                </a:path>
                <a:path w="1309370" h="1383030">
                  <a:moveTo>
                    <a:pt x="8844" y="30606"/>
                  </a:moveTo>
                  <a:lnTo>
                    <a:pt x="2483" y="30606"/>
                  </a:lnTo>
                  <a:lnTo>
                    <a:pt x="2479" y="33019"/>
                  </a:lnTo>
                  <a:lnTo>
                    <a:pt x="8840" y="33019"/>
                  </a:lnTo>
                  <a:lnTo>
                    <a:pt x="8844" y="30606"/>
                  </a:lnTo>
                  <a:close/>
                </a:path>
                <a:path w="1309370" h="1383030">
                  <a:moveTo>
                    <a:pt x="1309318" y="30606"/>
                  </a:moveTo>
                  <a:lnTo>
                    <a:pt x="1302979" y="30606"/>
                  </a:lnTo>
                  <a:lnTo>
                    <a:pt x="1302975" y="33019"/>
                  </a:lnTo>
                  <a:lnTo>
                    <a:pt x="1309313" y="33019"/>
                  </a:lnTo>
                  <a:lnTo>
                    <a:pt x="1309318" y="30606"/>
                  </a:lnTo>
                  <a:close/>
                </a:path>
                <a:path w="1309370" h="1383030">
                  <a:moveTo>
                    <a:pt x="8644" y="138430"/>
                  </a:moveTo>
                  <a:lnTo>
                    <a:pt x="2285" y="138430"/>
                  </a:lnTo>
                  <a:lnTo>
                    <a:pt x="2274" y="144779"/>
                  </a:lnTo>
                  <a:lnTo>
                    <a:pt x="8633" y="144779"/>
                  </a:lnTo>
                  <a:lnTo>
                    <a:pt x="8644" y="138430"/>
                  </a:lnTo>
                  <a:close/>
                </a:path>
                <a:path w="1309370" h="1383030">
                  <a:moveTo>
                    <a:pt x="1309120" y="138430"/>
                  </a:moveTo>
                  <a:lnTo>
                    <a:pt x="1302779" y="138430"/>
                  </a:lnTo>
                  <a:lnTo>
                    <a:pt x="1302767" y="144779"/>
                  </a:lnTo>
                  <a:lnTo>
                    <a:pt x="1309108" y="144779"/>
                  </a:lnTo>
                  <a:lnTo>
                    <a:pt x="1309120" y="138430"/>
                  </a:lnTo>
                  <a:close/>
                </a:path>
                <a:path w="1309370" h="1383030">
                  <a:moveTo>
                    <a:pt x="8633" y="144780"/>
                  </a:moveTo>
                  <a:lnTo>
                    <a:pt x="2274" y="144780"/>
                  </a:lnTo>
                  <a:lnTo>
                    <a:pt x="2262" y="151129"/>
                  </a:lnTo>
                  <a:lnTo>
                    <a:pt x="8621" y="151129"/>
                  </a:lnTo>
                  <a:lnTo>
                    <a:pt x="8633" y="144780"/>
                  </a:lnTo>
                  <a:close/>
                </a:path>
                <a:path w="1309370" h="1383030">
                  <a:moveTo>
                    <a:pt x="1309108" y="144780"/>
                  </a:moveTo>
                  <a:lnTo>
                    <a:pt x="1302767" y="144780"/>
                  </a:lnTo>
                  <a:lnTo>
                    <a:pt x="1302756" y="151129"/>
                  </a:lnTo>
                  <a:lnTo>
                    <a:pt x="1309096" y="151129"/>
                  </a:lnTo>
                  <a:lnTo>
                    <a:pt x="1309108" y="144780"/>
                  </a:lnTo>
                  <a:close/>
                </a:path>
                <a:path w="1309370" h="1383030">
                  <a:moveTo>
                    <a:pt x="8621" y="151130"/>
                  </a:moveTo>
                  <a:lnTo>
                    <a:pt x="2262" y="151130"/>
                  </a:lnTo>
                  <a:lnTo>
                    <a:pt x="2250" y="157479"/>
                  </a:lnTo>
                  <a:lnTo>
                    <a:pt x="8609" y="157479"/>
                  </a:lnTo>
                  <a:lnTo>
                    <a:pt x="8621" y="151130"/>
                  </a:lnTo>
                  <a:close/>
                </a:path>
                <a:path w="1309370" h="1383030">
                  <a:moveTo>
                    <a:pt x="1309096" y="151130"/>
                  </a:moveTo>
                  <a:lnTo>
                    <a:pt x="1302756" y="151130"/>
                  </a:lnTo>
                  <a:lnTo>
                    <a:pt x="1302744" y="157479"/>
                  </a:lnTo>
                  <a:lnTo>
                    <a:pt x="1309085" y="157479"/>
                  </a:lnTo>
                  <a:lnTo>
                    <a:pt x="1309096" y="151130"/>
                  </a:lnTo>
                  <a:close/>
                </a:path>
                <a:path w="1309370" h="1383030">
                  <a:moveTo>
                    <a:pt x="8609" y="157480"/>
                  </a:moveTo>
                  <a:lnTo>
                    <a:pt x="2250" y="157480"/>
                  </a:lnTo>
                  <a:lnTo>
                    <a:pt x="2180" y="195579"/>
                  </a:lnTo>
                  <a:lnTo>
                    <a:pt x="8538" y="195579"/>
                  </a:lnTo>
                  <a:lnTo>
                    <a:pt x="8609" y="157480"/>
                  </a:lnTo>
                  <a:close/>
                </a:path>
                <a:path w="1309370" h="1383030">
                  <a:moveTo>
                    <a:pt x="1309085" y="157480"/>
                  </a:moveTo>
                  <a:lnTo>
                    <a:pt x="1302744" y="157480"/>
                  </a:lnTo>
                  <a:lnTo>
                    <a:pt x="1302673" y="195579"/>
                  </a:lnTo>
                  <a:lnTo>
                    <a:pt x="1309015" y="195579"/>
                  </a:lnTo>
                  <a:lnTo>
                    <a:pt x="1309085" y="157480"/>
                  </a:lnTo>
                  <a:close/>
                </a:path>
                <a:path w="1309370" h="1383030">
                  <a:moveTo>
                    <a:pt x="8538" y="195580"/>
                  </a:moveTo>
                  <a:lnTo>
                    <a:pt x="2180" y="195580"/>
                  </a:lnTo>
                  <a:lnTo>
                    <a:pt x="2169" y="201929"/>
                  </a:lnTo>
                  <a:lnTo>
                    <a:pt x="8527" y="201929"/>
                  </a:lnTo>
                  <a:lnTo>
                    <a:pt x="8538" y="195580"/>
                  </a:lnTo>
                  <a:close/>
                </a:path>
                <a:path w="1309370" h="1383030">
                  <a:moveTo>
                    <a:pt x="1309015" y="195580"/>
                  </a:moveTo>
                  <a:lnTo>
                    <a:pt x="1302673" y="195580"/>
                  </a:lnTo>
                  <a:lnTo>
                    <a:pt x="1302661" y="201929"/>
                  </a:lnTo>
                  <a:lnTo>
                    <a:pt x="1309003" y="201929"/>
                  </a:lnTo>
                  <a:lnTo>
                    <a:pt x="1309015" y="195580"/>
                  </a:lnTo>
                  <a:close/>
                </a:path>
                <a:path w="1309370" h="1383030">
                  <a:moveTo>
                    <a:pt x="8527" y="201930"/>
                  </a:moveTo>
                  <a:lnTo>
                    <a:pt x="2169" y="201930"/>
                  </a:lnTo>
                  <a:lnTo>
                    <a:pt x="2157" y="208279"/>
                  </a:lnTo>
                  <a:lnTo>
                    <a:pt x="8515" y="208279"/>
                  </a:lnTo>
                  <a:lnTo>
                    <a:pt x="8527" y="201930"/>
                  </a:lnTo>
                  <a:close/>
                </a:path>
                <a:path w="1309370" h="1383030">
                  <a:moveTo>
                    <a:pt x="1309003" y="201930"/>
                  </a:moveTo>
                  <a:lnTo>
                    <a:pt x="1302661" y="201930"/>
                  </a:lnTo>
                  <a:lnTo>
                    <a:pt x="1302650" y="208279"/>
                  </a:lnTo>
                  <a:lnTo>
                    <a:pt x="1308991" y="208279"/>
                  </a:lnTo>
                  <a:lnTo>
                    <a:pt x="1309003" y="201930"/>
                  </a:lnTo>
                  <a:close/>
                </a:path>
                <a:path w="1309370" h="1383030">
                  <a:moveTo>
                    <a:pt x="8515" y="208280"/>
                  </a:moveTo>
                  <a:lnTo>
                    <a:pt x="2157" y="208280"/>
                  </a:lnTo>
                  <a:lnTo>
                    <a:pt x="2134" y="220979"/>
                  </a:lnTo>
                  <a:lnTo>
                    <a:pt x="8491" y="220979"/>
                  </a:lnTo>
                  <a:lnTo>
                    <a:pt x="8515" y="208280"/>
                  </a:lnTo>
                  <a:close/>
                </a:path>
                <a:path w="1309370" h="1383030">
                  <a:moveTo>
                    <a:pt x="1308991" y="208280"/>
                  </a:moveTo>
                  <a:lnTo>
                    <a:pt x="1302650" y="208280"/>
                  </a:lnTo>
                  <a:lnTo>
                    <a:pt x="1302626" y="220979"/>
                  </a:lnTo>
                  <a:lnTo>
                    <a:pt x="1308968" y="220979"/>
                  </a:lnTo>
                  <a:lnTo>
                    <a:pt x="1308991" y="208280"/>
                  </a:lnTo>
                  <a:close/>
                </a:path>
                <a:path w="1309370" h="1383030">
                  <a:moveTo>
                    <a:pt x="8491" y="220980"/>
                  </a:moveTo>
                  <a:lnTo>
                    <a:pt x="2134" y="220980"/>
                  </a:lnTo>
                  <a:lnTo>
                    <a:pt x="2087" y="246379"/>
                  </a:lnTo>
                  <a:lnTo>
                    <a:pt x="8444" y="246379"/>
                  </a:lnTo>
                  <a:lnTo>
                    <a:pt x="8491" y="220980"/>
                  </a:lnTo>
                  <a:close/>
                </a:path>
                <a:path w="1309370" h="1383030">
                  <a:moveTo>
                    <a:pt x="1308968" y="220980"/>
                  </a:moveTo>
                  <a:lnTo>
                    <a:pt x="1302626" y="220980"/>
                  </a:lnTo>
                  <a:lnTo>
                    <a:pt x="1302579" y="246379"/>
                  </a:lnTo>
                  <a:lnTo>
                    <a:pt x="1308921" y="246379"/>
                  </a:lnTo>
                  <a:lnTo>
                    <a:pt x="1308968" y="220980"/>
                  </a:lnTo>
                  <a:close/>
                </a:path>
                <a:path w="1309370" h="1383030">
                  <a:moveTo>
                    <a:pt x="8444" y="246380"/>
                  </a:moveTo>
                  <a:lnTo>
                    <a:pt x="2087" y="246380"/>
                  </a:lnTo>
                  <a:lnTo>
                    <a:pt x="2052" y="265429"/>
                  </a:lnTo>
                  <a:lnTo>
                    <a:pt x="8409" y="265429"/>
                  </a:lnTo>
                  <a:lnTo>
                    <a:pt x="8444" y="246380"/>
                  </a:lnTo>
                  <a:close/>
                </a:path>
                <a:path w="1309370" h="1383030">
                  <a:moveTo>
                    <a:pt x="1308921" y="246380"/>
                  </a:moveTo>
                  <a:lnTo>
                    <a:pt x="1302579" y="246380"/>
                  </a:lnTo>
                  <a:lnTo>
                    <a:pt x="1302544" y="265429"/>
                  </a:lnTo>
                  <a:lnTo>
                    <a:pt x="1308886" y="265429"/>
                  </a:lnTo>
                  <a:lnTo>
                    <a:pt x="1308921" y="246380"/>
                  </a:lnTo>
                  <a:close/>
                </a:path>
                <a:path w="1309370" h="1383030">
                  <a:moveTo>
                    <a:pt x="8409" y="265430"/>
                  </a:moveTo>
                  <a:lnTo>
                    <a:pt x="2052" y="265430"/>
                  </a:lnTo>
                  <a:lnTo>
                    <a:pt x="2005" y="290829"/>
                  </a:lnTo>
                  <a:lnTo>
                    <a:pt x="8362" y="290829"/>
                  </a:lnTo>
                  <a:lnTo>
                    <a:pt x="8409" y="265430"/>
                  </a:lnTo>
                  <a:close/>
                </a:path>
                <a:path w="1309370" h="1383030">
                  <a:moveTo>
                    <a:pt x="1308886" y="265430"/>
                  </a:moveTo>
                  <a:lnTo>
                    <a:pt x="1302544" y="265430"/>
                  </a:lnTo>
                  <a:lnTo>
                    <a:pt x="1302496" y="290829"/>
                  </a:lnTo>
                  <a:lnTo>
                    <a:pt x="1308840" y="290829"/>
                  </a:lnTo>
                  <a:lnTo>
                    <a:pt x="1308886" y="265430"/>
                  </a:lnTo>
                  <a:close/>
                </a:path>
                <a:path w="1309370" h="1383030">
                  <a:moveTo>
                    <a:pt x="8362" y="290830"/>
                  </a:moveTo>
                  <a:lnTo>
                    <a:pt x="2005" y="290830"/>
                  </a:lnTo>
                  <a:lnTo>
                    <a:pt x="1935" y="328929"/>
                  </a:lnTo>
                  <a:lnTo>
                    <a:pt x="8291" y="328929"/>
                  </a:lnTo>
                  <a:lnTo>
                    <a:pt x="8362" y="290830"/>
                  </a:lnTo>
                  <a:close/>
                </a:path>
                <a:path w="1309370" h="1383030">
                  <a:moveTo>
                    <a:pt x="1308840" y="290830"/>
                  </a:moveTo>
                  <a:lnTo>
                    <a:pt x="1302496" y="290830"/>
                  </a:lnTo>
                  <a:lnTo>
                    <a:pt x="1302426" y="328929"/>
                  </a:lnTo>
                  <a:lnTo>
                    <a:pt x="1308770" y="328929"/>
                  </a:lnTo>
                  <a:lnTo>
                    <a:pt x="1308840" y="290830"/>
                  </a:lnTo>
                  <a:close/>
                </a:path>
                <a:path w="1309370" h="1383030">
                  <a:moveTo>
                    <a:pt x="8291" y="328930"/>
                  </a:moveTo>
                  <a:lnTo>
                    <a:pt x="1935" y="328930"/>
                  </a:lnTo>
                  <a:lnTo>
                    <a:pt x="1889" y="354329"/>
                  </a:lnTo>
                  <a:lnTo>
                    <a:pt x="8244" y="354329"/>
                  </a:lnTo>
                  <a:lnTo>
                    <a:pt x="8291" y="328930"/>
                  </a:lnTo>
                  <a:close/>
                </a:path>
                <a:path w="1309370" h="1383030">
                  <a:moveTo>
                    <a:pt x="1308770" y="328930"/>
                  </a:moveTo>
                  <a:lnTo>
                    <a:pt x="1302426" y="328930"/>
                  </a:lnTo>
                  <a:lnTo>
                    <a:pt x="1302379" y="354329"/>
                  </a:lnTo>
                  <a:lnTo>
                    <a:pt x="1308723" y="354329"/>
                  </a:lnTo>
                  <a:lnTo>
                    <a:pt x="1308770" y="328930"/>
                  </a:lnTo>
                  <a:close/>
                </a:path>
                <a:path w="1309370" h="1383030">
                  <a:moveTo>
                    <a:pt x="8244" y="354330"/>
                  </a:moveTo>
                  <a:lnTo>
                    <a:pt x="1889" y="354330"/>
                  </a:lnTo>
                  <a:lnTo>
                    <a:pt x="1749" y="430529"/>
                  </a:lnTo>
                  <a:lnTo>
                    <a:pt x="8103" y="430529"/>
                  </a:lnTo>
                  <a:lnTo>
                    <a:pt x="8244" y="354330"/>
                  </a:lnTo>
                  <a:close/>
                </a:path>
                <a:path w="1309370" h="1383030">
                  <a:moveTo>
                    <a:pt x="1308723" y="354330"/>
                  </a:moveTo>
                  <a:lnTo>
                    <a:pt x="1302379" y="354330"/>
                  </a:lnTo>
                  <a:lnTo>
                    <a:pt x="1302237" y="430529"/>
                  </a:lnTo>
                  <a:lnTo>
                    <a:pt x="1308583" y="430529"/>
                  </a:lnTo>
                  <a:lnTo>
                    <a:pt x="1308723" y="354330"/>
                  </a:lnTo>
                  <a:close/>
                </a:path>
                <a:path w="1309370" h="1383030">
                  <a:moveTo>
                    <a:pt x="8103" y="430530"/>
                  </a:moveTo>
                  <a:lnTo>
                    <a:pt x="1749" y="430530"/>
                  </a:lnTo>
                  <a:lnTo>
                    <a:pt x="1725" y="443229"/>
                  </a:lnTo>
                  <a:lnTo>
                    <a:pt x="8079" y="443229"/>
                  </a:lnTo>
                  <a:lnTo>
                    <a:pt x="8103" y="430530"/>
                  </a:lnTo>
                  <a:close/>
                </a:path>
                <a:path w="1309370" h="1383030">
                  <a:moveTo>
                    <a:pt x="1308583" y="430530"/>
                  </a:moveTo>
                  <a:lnTo>
                    <a:pt x="1302237" y="430530"/>
                  </a:lnTo>
                  <a:lnTo>
                    <a:pt x="1302214" y="443229"/>
                  </a:lnTo>
                  <a:lnTo>
                    <a:pt x="1308559" y="443229"/>
                  </a:lnTo>
                  <a:lnTo>
                    <a:pt x="1308583" y="430530"/>
                  </a:lnTo>
                  <a:close/>
                </a:path>
                <a:path w="1309370" h="1383030">
                  <a:moveTo>
                    <a:pt x="8079" y="443230"/>
                  </a:moveTo>
                  <a:lnTo>
                    <a:pt x="1725" y="443230"/>
                  </a:lnTo>
                  <a:lnTo>
                    <a:pt x="1551" y="538479"/>
                  </a:lnTo>
                  <a:lnTo>
                    <a:pt x="7902" y="538479"/>
                  </a:lnTo>
                  <a:lnTo>
                    <a:pt x="8079" y="443230"/>
                  </a:lnTo>
                  <a:close/>
                </a:path>
                <a:path w="1309370" h="1383030">
                  <a:moveTo>
                    <a:pt x="1308559" y="443230"/>
                  </a:moveTo>
                  <a:lnTo>
                    <a:pt x="1302214" y="443230"/>
                  </a:lnTo>
                  <a:lnTo>
                    <a:pt x="1302037" y="538479"/>
                  </a:lnTo>
                  <a:lnTo>
                    <a:pt x="1308384" y="538479"/>
                  </a:lnTo>
                  <a:lnTo>
                    <a:pt x="1308559" y="443230"/>
                  </a:lnTo>
                  <a:close/>
                </a:path>
                <a:path w="1309370" h="1383030">
                  <a:moveTo>
                    <a:pt x="7902" y="538480"/>
                  </a:moveTo>
                  <a:lnTo>
                    <a:pt x="1551" y="538480"/>
                  </a:lnTo>
                  <a:lnTo>
                    <a:pt x="1236" y="709929"/>
                  </a:lnTo>
                  <a:lnTo>
                    <a:pt x="7584" y="709929"/>
                  </a:lnTo>
                  <a:lnTo>
                    <a:pt x="7902" y="538480"/>
                  </a:lnTo>
                  <a:close/>
                </a:path>
                <a:path w="1309370" h="1383030">
                  <a:moveTo>
                    <a:pt x="1308384" y="538480"/>
                  </a:moveTo>
                  <a:lnTo>
                    <a:pt x="1302037" y="538480"/>
                  </a:lnTo>
                  <a:lnTo>
                    <a:pt x="1301719" y="709929"/>
                  </a:lnTo>
                  <a:lnTo>
                    <a:pt x="1308069" y="709929"/>
                  </a:lnTo>
                  <a:lnTo>
                    <a:pt x="1308384" y="538480"/>
                  </a:lnTo>
                  <a:close/>
                </a:path>
                <a:path w="1309370" h="1383030">
                  <a:moveTo>
                    <a:pt x="7584" y="709930"/>
                  </a:moveTo>
                  <a:lnTo>
                    <a:pt x="1236" y="709930"/>
                  </a:lnTo>
                  <a:lnTo>
                    <a:pt x="1107" y="779779"/>
                  </a:lnTo>
                  <a:lnTo>
                    <a:pt x="7455" y="779779"/>
                  </a:lnTo>
                  <a:lnTo>
                    <a:pt x="7584" y="709930"/>
                  </a:lnTo>
                  <a:close/>
                </a:path>
                <a:path w="1309370" h="1383030">
                  <a:moveTo>
                    <a:pt x="1308069" y="709930"/>
                  </a:moveTo>
                  <a:lnTo>
                    <a:pt x="1301719" y="709930"/>
                  </a:lnTo>
                  <a:lnTo>
                    <a:pt x="1301589" y="779779"/>
                  </a:lnTo>
                  <a:lnTo>
                    <a:pt x="1307941" y="779779"/>
                  </a:lnTo>
                  <a:lnTo>
                    <a:pt x="1308069" y="709930"/>
                  </a:lnTo>
                  <a:close/>
                </a:path>
                <a:path w="1309370" h="1383030">
                  <a:moveTo>
                    <a:pt x="7455" y="779780"/>
                  </a:moveTo>
                  <a:lnTo>
                    <a:pt x="1107" y="779780"/>
                  </a:lnTo>
                  <a:lnTo>
                    <a:pt x="1002" y="836929"/>
                  </a:lnTo>
                  <a:lnTo>
                    <a:pt x="7349" y="836929"/>
                  </a:lnTo>
                  <a:lnTo>
                    <a:pt x="7455" y="779780"/>
                  </a:lnTo>
                  <a:close/>
                </a:path>
                <a:path w="1309370" h="1383030">
                  <a:moveTo>
                    <a:pt x="1307941" y="779780"/>
                  </a:moveTo>
                  <a:lnTo>
                    <a:pt x="1301589" y="779780"/>
                  </a:lnTo>
                  <a:lnTo>
                    <a:pt x="1301483" y="836929"/>
                  </a:lnTo>
                  <a:lnTo>
                    <a:pt x="1307836" y="836929"/>
                  </a:lnTo>
                  <a:lnTo>
                    <a:pt x="1307941" y="779780"/>
                  </a:lnTo>
                  <a:close/>
                </a:path>
                <a:path w="1309370" h="1383030">
                  <a:moveTo>
                    <a:pt x="7349" y="836930"/>
                  </a:moveTo>
                  <a:lnTo>
                    <a:pt x="1002" y="836930"/>
                  </a:lnTo>
                  <a:lnTo>
                    <a:pt x="967" y="855979"/>
                  </a:lnTo>
                  <a:lnTo>
                    <a:pt x="7313" y="855979"/>
                  </a:lnTo>
                  <a:lnTo>
                    <a:pt x="7349" y="836930"/>
                  </a:lnTo>
                  <a:close/>
                </a:path>
                <a:path w="1309370" h="1383030">
                  <a:moveTo>
                    <a:pt x="1307836" y="836930"/>
                  </a:moveTo>
                  <a:lnTo>
                    <a:pt x="1301483" y="836930"/>
                  </a:lnTo>
                  <a:lnTo>
                    <a:pt x="1301448" y="855979"/>
                  </a:lnTo>
                  <a:lnTo>
                    <a:pt x="1307801" y="855979"/>
                  </a:lnTo>
                  <a:lnTo>
                    <a:pt x="1307836" y="836930"/>
                  </a:lnTo>
                  <a:close/>
                </a:path>
                <a:path w="1309370" h="1383030">
                  <a:moveTo>
                    <a:pt x="7313" y="855980"/>
                  </a:moveTo>
                  <a:lnTo>
                    <a:pt x="967" y="855980"/>
                  </a:lnTo>
                  <a:lnTo>
                    <a:pt x="879" y="904239"/>
                  </a:lnTo>
                  <a:lnTo>
                    <a:pt x="7224" y="904239"/>
                  </a:lnTo>
                  <a:lnTo>
                    <a:pt x="7313" y="855980"/>
                  </a:lnTo>
                  <a:close/>
                </a:path>
                <a:path w="1309370" h="1383030">
                  <a:moveTo>
                    <a:pt x="1307801" y="855980"/>
                  </a:moveTo>
                  <a:lnTo>
                    <a:pt x="1301448" y="855980"/>
                  </a:lnTo>
                  <a:lnTo>
                    <a:pt x="1301358" y="904239"/>
                  </a:lnTo>
                  <a:lnTo>
                    <a:pt x="1307712" y="904239"/>
                  </a:lnTo>
                  <a:lnTo>
                    <a:pt x="1307801" y="855980"/>
                  </a:lnTo>
                  <a:close/>
                </a:path>
                <a:path w="1309370" h="1383030">
                  <a:moveTo>
                    <a:pt x="7224" y="904240"/>
                  </a:moveTo>
                  <a:lnTo>
                    <a:pt x="879" y="904240"/>
                  </a:lnTo>
                  <a:lnTo>
                    <a:pt x="851" y="919479"/>
                  </a:lnTo>
                  <a:lnTo>
                    <a:pt x="7195" y="919479"/>
                  </a:lnTo>
                  <a:lnTo>
                    <a:pt x="7224" y="904240"/>
                  </a:lnTo>
                  <a:close/>
                </a:path>
                <a:path w="1309370" h="1383030">
                  <a:moveTo>
                    <a:pt x="1307712" y="904240"/>
                  </a:moveTo>
                  <a:lnTo>
                    <a:pt x="1301358" y="904240"/>
                  </a:lnTo>
                  <a:lnTo>
                    <a:pt x="1301330" y="919479"/>
                  </a:lnTo>
                  <a:lnTo>
                    <a:pt x="1307684" y="919479"/>
                  </a:lnTo>
                  <a:lnTo>
                    <a:pt x="1307712" y="904240"/>
                  </a:lnTo>
                  <a:close/>
                </a:path>
                <a:path w="1309370" h="1383030">
                  <a:moveTo>
                    <a:pt x="7195" y="919480"/>
                  </a:moveTo>
                  <a:lnTo>
                    <a:pt x="851" y="919480"/>
                  </a:lnTo>
                  <a:lnTo>
                    <a:pt x="804" y="944879"/>
                  </a:lnTo>
                  <a:lnTo>
                    <a:pt x="7148" y="944879"/>
                  </a:lnTo>
                  <a:lnTo>
                    <a:pt x="7195" y="919480"/>
                  </a:lnTo>
                  <a:close/>
                </a:path>
                <a:path w="1309370" h="1383030">
                  <a:moveTo>
                    <a:pt x="1307684" y="919480"/>
                  </a:moveTo>
                  <a:lnTo>
                    <a:pt x="1301330" y="919480"/>
                  </a:lnTo>
                  <a:lnTo>
                    <a:pt x="1301283" y="944879"/>
                  </a:lnTo>
                  <a:lnTo>
                    <a:pt x="1307637" y="944879"/>
                  </a:lnTo>
                  <a:lnTo>
                    <a:pt x="1307684" y="919480"/>
                  </a:lnTo>
                  <a:close/>
                </a:path>
                <a:path w="1309370" h="1383030">
                  <a:moveTo>
                    <a:pt x="7148" y="944880"/>
                  </a:moveTo>
                  <a:lnTo>
                    <a:pt x="804" y="944880"/>
                  </a:lnTo>
                  <a:lnTo>
                    <a:pt x="781" y="957579"/>
                  </a:lnTo>
                  <a:lnTo>
                    <a:pt x="7125" y="957579"/>
                  </a:lnTo>
                  <a:lnTo>
                    <a:pt x="7148" y="944880"/>
                  </a:lnTo>
                  <a:close/>
                </a:path>
                <a:path w="1309370" h="1383030">
                  <a:moveTo>
                    <a:pt x="1307637" y="944880"/>
                  </a:moveTo>
                  <a:lnTo>
                    <a:pt x="1301283" y="944880"/>
                  </a:lnTo>
                  <a:lnTo>
                    <a:pt x="1301259" y="957579"/>
                  </a:lnTo>
                  <a:lnTo>
                    <a:pt x="1307614" y="957579"/>
                  </a:lnTo>
                  <a:lnTo>
                    <a:pt x="1307637" y="944880"/>
                  </a:lnTo>
                  <a:close/>
                </a:path>
                <a:path w="1309370" h="1383030">
                  <a:moveTo>
                    <a:pt x="7125" y="957580"/>
                  </a:moveTo>
                  <a:lnTo>
                    <a:pt x="781" y="957580"/>
                  </a:lnTo>
                  <a:lnTo>
                    <a:pt x="664" y="1021079"/>
                  </a:lnTo>
                  <a:lnTo>
                    <a:pt x="7007" y="1021079"/>
                  </a:lnTo>
                  <a:lnTo>
                    <a:pt x="7125" y="957580"/>
                  </a:lnTo>
                  <a:close/>
                </a:path>
                <a:path w="1309370" h="1383030">
                  <a:moveTo>
                    <a:pt x="1307614" y="957580"/>
                  </a:moveTo>
                  <a:lnTo>
                    <a:pt x="1301259" y="957580"/>
                  </a:lnTo>
                  <a:lnTo>
                    <a:pt x="1301142" y="1021079"/>
                  </a:lnTo>
                  <a:lnTo>
                    <a:pt x="1307497" y="1021079"/>
                  </a:lnTo>
                  <a:lnTo>
                    <a:pt x="1307614" y="957580"/>
                  </a:lnTo>
                  <a:close/>
                </a:path>
                <a:path w="1309370" h="1383030">
                  <a:moveTo>
                    <a:pt x="7007" y="1021080"/>
                  </a:moveTo>
                  <a:lnTo>
                    <a:pt x="664" y="1021080"/>
                  </a:lnTo>
                  <a:lnTo>
                    <a:pt x="606" y="1052829"/>
                  </a:lnTo>
                  <a:lnTo>
                    <a:pt x="6948" y="1052829"/>
                  </a:lnTo>
                  <a:lnTo>
                    <a:pt x="7007" y="1021080"/>
                  </a:lnTo>
                  <a:close/>
                </a:path>
                <a:path w="1309370" h="1383030">
                  <a:moveTo>
                    <a:pt x="1307497" y="1021080"/>
                  </a:moveTo>
                  <a:lnTo>
                    <a:pt x="1301142" y="1021080"/>
                  </a:lnTo>
                  <a:lnTo>
                    <a:pt x="1301083" y="1052829"/>
                  </a:lnTo>
                  <a:lnTo>
                    <a:pt x="1307439" y="1052829"/>
                  </a:lnTo>
                  <a:lnTo>
                    <a:pt x="1307497" y="1021080"/>
                  </a:lnTo>
                  <a:close/>
                </a:path>
                <a:path w="1309370" h="1383030">
                  <a:moveTo>
                    <a:pt x="6948" y="1052830"/>
                  </a:moveTo>
                  <a:lnTo>
                    <a:pt x="606" y="1052830"/>
                  </a:lnTo>
                  <a:lnTo>
                    <a:pt x="536" y="1090929"/>
                  </a:lnTo>
                  <a:lnTo>
                    <a:pt x="6877" y="1090929"/>
                  </a:lnTo>
                  <a:lnTo>
                    <a:pt x="6948" y="1052830"/>
                  </a:lnTo>
                  <a:close/>
                </a:path>
                <a:path w="1309370" h="1383030">
                  <a:moveTo>
                    <a:pt x="1307439" y="1052830"/>
                  </a:moveTo>
                  <a:lnTo>
                    <a:pt x="1301083" y="1052830"/>
                  </a:lnTo>
                  <a:lnTo>
                    <a:pt x="1301012" y="1090929"/>
                  </a:lnTo>
                  <a:lnTo>
                    <a:pt x="1307369" y="1090929"/>
                  </a:lnTo>
                  <a:lnTo>
                    <a:pt x="1307439" y="1052830"/>
                  </a:lnTo>
                  <a:close/>
                </a:path>
                <a:path w="1309370" h="1383030">
                  <a:moveTo>
                    <a:pt x="6877" y="1090930"/>
                  </a:moveTo>
                  <a:lnTo>
                    <a:pt x="536" y="1090930"/>
                  </a:lnTo>
                  <a:lnTo>
                    <a:pt x="524" y="1097279"/>
                  </a:lnTo>
                  <a:lnTo>
                    <a:pt x="6866" y="1097279"/>
                  </a:lnTo>
                  <a:lnTo>
                    <a:pt x="6877" y="1090930"/>
                  </a:lnTo>
                  <a:close/>
                </a:path>
                <a:path w="1309370" h="1383030">
                  <a:moveTo>
                    <a:pt x="1307369" y="1090930"/>
                  </a:moveTo>
                  <a:lnTo>
                    <a:pt x="1301012" y="1090930"/>
                  </a:lnTo>
                  <a:lnTo>
                    <a:pt x="1301000" y="1097279"/>
                  </a:lnTo>
                  <a:lnTo>
                    <a:pt x="1307357" y="1097279"/>
                  </a:lnTo>
                  <a:lnTo>
                    <a:pt x="1307369" y="1090930"/>
                  </a:lnTo>
                  <a:close/>
                </a:path>
                <a:path w="1309370" h="1383030">
                  <a:moveTo>
                    <a:pt x="6866" y="1097280"/>
                  </a:moveTo>
                  <a:lnTo>
                    <a:pt x="524" y="1097280"/>
                  </a:lnTo>
                  <a:lnTo>
                    <a:pt x="489" y="1116329"/>
                  </a:lnTo>
                  <a:lnTo>
                    <a:pt x="6830" y="1116329"/>
                  </a:lnTo>
                  <a:lnTo>
                    <a:pt x="6866" y="1097280"/>
                  </a:lnTo>
                  <a:close/>
                </a:path>
                <a:path w="1309370" h="1383030">
                  <a:moveTo>
                    <a:pt x="1307357" y="1097280"/>
                  </a:moveTo>
                  <a:lnTo>
                    <a:pt x="1301000" y="1097280"/>
                  </a:lnTo>
                  <a:lnTo>
                    <a:pt x="1300965" y="1116329"/>
                  </a:lnTo>
                  <a:lnTo>
                    <a:pt x="1307322" y="1116329"/>
                  </a:lnTo>
                  <a:lnTo>
                    <a:pt x="1307357" y="1097280"/>
                  </a:lnTo>
                  <a:close/>
                </a:path>
                <a:path w="1309370" h="1383030">
                  <a:moveTo>
                    <a:pt x="6830" y="1116330"/>
                  </a:moveTo>
                  <a:lnTo>
                    <a:pt x="489" y="1116330"/>
                  </a:lnTo>
                  <a:lnTo>
                    <a:pt x="478" y="1122679"/>
                  </a:lnTo>
                  <a:lnTo>
                    <a:pt x="6818" y="1122679"/>
                  </a:lnTo>
                  <a:lnTo>
                    <a:pt x="6830" y="1116330"/>
                  </a:lnTo>
                  <a:close/>
                </a:path>
                <a:path w="1309370" h="1383030">
                  <a:moveTo>
                    <a:pt x="1307322" y="1116330"/>
                  </a:moveTo>
                  <a:lnTo>
                    <a:pt x="1300965" y="1116330"/>
                  </a:lnTo>
                  <a:lnTo>
                    <a:pt x="1300953" y="1122679"/>
                  </a:lnTo>
                  <a:lnTo>
                    <a:pt x="1307310" y="1122679"/>
                  </a:lnTo>
                  <a:lnTo>
                    <a:pt x="1307322" y="1116330"/>
                  </a:lnTo>
                  <a:close/>
                </a:path>
                <a:path w="1309370" h="1383030">
                  <a:moveTo>
                    <a:pt x="6818" y="1122680"/>
                  </a:moveTo>
                  <a:lnTo>
                    <a:pt x="478" y="1122680"/>
                  </a:lnTo>
                  <a:lnTo>
                    <a:pt x="443" y="1141729"/>
                  </a:lnTo>
                  <a:lnTo>
                    <a:pt x="6783" y="1141729"/>
                  </a:lnTo>
                  <a:lnTo>
                    <a:pt x="6818" y="1122680"/>
                  </a:lnTo>
                  <a:close/>
                </a:path>
                <a:path w="1309370" h="1383030">
                  <a:moveTo>
                    <a:pt x="1307310" y="1122680"/>
                  </a:moveTo>
                  <a:lnTo>
                    <a:pt x="1300953" y="1122680"/>
                  </a:lnTo>
                  <a:lnTo>
                    <a:pt x="1300918" y="1141729"/>
                  </a:lnTo>
                  <a:lnTo>
                    <a:pt x="1307275" y="1141729"/>
                  </a:lnTo>
                  <a:lnTo>
                    <a:pt x="1307310" y="1122680"/>
                  </a:lnTo>
                  <a:close/>
                </a:path>
                <a:path w="1309370" h="1383030">
                  <a:moveTo>
                    <a:pt x="6783" y="1141730"/>
                  </a:moveTo>
                  <a:lnTo>
                    <a:pt x="443" y="1141730"/>
                  </a:lnTo>
                  <a:lnTo>
                    <a:pt x="431" y="1148079"/>
                  </a:lnTo>
                  <a:lnTo>
                    <a:pt x="6771" y="1148079"/>
                  </a:lnTo>
                  <a:lnTo>
                    <a:pt x="6783" y="1141730"/>
                  </a:lnTo>
                  <a:close/>
                </a:path>
                <a:path w="1309370" h="1383030">
                  <a:moveTo>
                    <a:pt x="1307275" y="1141730"/>
                  </a:moveTo>
                  <a:lnTo>
                    <a:pt x="1300918" y="1141730"/>
                  </a:lnTo>
                  <a:lnTo>
                    <a:pt x="1300906" y="1148079"/>
                  </a:lnTo>
                  <a:lnTo>
                    <a:pt x="1307264" y="1148079"/>
                  </a:lnTo>
                  <a:lnTo>
                    <a:pt x="1307275" y="1141730"/>
                  </a:lnTo>
                  <a:close/>
                </a:path>
                <a:path w="1309370" h="1383030">
                  <a:moveTo>
                    <a:pt x="6771" y="1148080"/>
                  </a:moveTo>
                  <a:lnTo>
                    <a:pt x="431" y="1148080"/>
                  </a:lnTo>
                  <a:lnTo>
                    <a:pt x="396" y="1167129"/>
                  </a:lnTo>
                  <a:lnTo>
                    <a:pt x="6736" y="1167129"/>
                  </a:lnTo>
                  <a:lnTo>
                    <a:pt x="6771" y="1148080"/>
                  </a:lnTo>
                  <a:close/>
                </a:path>
                <a:path w="1309370" h="1383030">
                  <a:moveTo>
                    <a:pt x="1307264" y="1148080"/>
                  </a:moveTo>
                  <a:lnTo>
                    <a:pt x="1300906" y="1148080"/>
                  </a:lnTo>
                  <a:lnTo>
                    <a:pt x="1300871" y="1167129"/>
                  </a:lnTo>
                  <a:lnTo>
                    <a:pt x="1307229" y="1167129"/>
                  </a:lnTo>
                  <a:lnTo>
                    <a:pt x="1307264" y="1148080"/>
                  </a:lnTo>
                  <a:close/>
                </a:path>
                <a:path w="1309370" h="1383030">
                  <a:moveTo>
                    <a:pt x="6736" y="1167130"/>
                  </a:moveTo>
                  <a:lnTo>
                    <a:pt x="396" y="1167130"/>
                  </a:lnTo>
                  <a:lnTo>
                    <a:pt x="349" y="1192529"/>
                  </a:lnTo>
                  <a:lnTo>
                    <a:pt x="6689" y="1192529"/>
                  </a:lnTo>
                  <a:lnTo>
                    <a:pt x="6736" y="1167130"/>
                  </a:lnTo>
                  <a:close/>
                </a:path>
                <a:path w="1309370" h="1383030">
                  <a:moveTo>
                    <a:pt x="1307229" y="1167130"/>
                  </a:moveTo>
                  <a:lnTo>
                    <a:pt x="1300871" y="1167130"/>
                  </a:lnTo>
                  <a:lnTo>
                    <a:pt x="1300824" y="1192529"/>
                  </a:lnTo>
                  <a:lnTo>
                    <a:pt x="1307182" y="1192529"/>
                  </a:lnTo>
                  <a:lnTo>
                    <a:pt x="1307229" y="1167130"/>
                  </a:lnTo>
                  <a:close/>
                </a:path>
                <a:path w="1309370" h="1383030">
                  <a:moveTo>
                    <a:pt x="6689" y="1192530"/>
                  </a:moveTo>
                  <a:lnTo>
                    <a:pt x="349" y="1192530"/>
                  </a:lnTo>
                  <a:lnTo>
                    <a:pt x="338" y="1198879"/>
                  </a:lnTo>
                  <a:lnTo>
                    <a:pt x="6677" y="1198879"/>
                  </a:lnTo>
                  <a:lnTo>
                    <a:pt x="6689" y="1192530"/>
                  </a:lnTo>
                  <a:close/>
                </a:path>
                <a:path w="1309370" h="1383030">
                  <a:moveTo>
                    <a:pt x="1307182" y="1192530"/>
                  </a:moveTo>
                  <a:lnTo>
                    <a:pt x="1300824" y="1192530"/>
                  </a:lnTo>
                  <a:lnTo>
                    <a:pt x="1300812" y="1198879"/>
                  </a:lnTo>
                  <a:lnTo>
                    <a:pt x="1307170" y="1198879"/>
                  </a:lnTo>
                  <a:lnTo>
                    <a:pt x="1307182" y="1192530"/>
                  </a:lnTo>
                  <a:close/>
                </a:path>
                <a:path w="1309370" h="1383030">
                  <a:moveTo>
                    <a:pt x="6677" y="1198880"/>
                  </a:moveTo>
                  <a:lnTo>
                    <a:pt x="338" y="1198880"/>
                  </a:lnTo>
                  <a:lnTo>
                    <a:pt x="326" y="1205229"/>
                  </a:lnTo>
                  <a:lnTo>
                    <a:pt x="6665" y="1205229"/>
                  </a:lnTo>
                  <a:lnTo>
                    <a:pt x="6677" y="1198880"/>
                  </a:lnTo>
                  <a:close/>
                </a:path>
                <a:path w="1309370" h="1383030">
                  <a:moveTo>
                    <a:pt x="1307170" y="1198880"/>
                  </a:moveTo>
                  <a:lnTo>
                    <a:pt x="1300812" y="1198880"/>
                  </a:lnTo>
                  <a:lnTo>
                    <a:pt x="1300800" y="1205229"/>
                  </a:lnTo>
                  <a:lnTo>
                    <a:pt x="1307159" y="1205229"/>
                  </a:lnTo>
                  <a:lnTo>
                    <a:pt x="1307170" y="1198880"/>
                  </a:lnTo>
                  <a:close/>
                </a:path>
                <a:path w="1309370" h="1383030">
                  <a:moveTo>
                    <a:pt x="6665" y="1205230"/>
                  </a:moveTo>
                  <a:lnTo>
                    <a:pt x="326" y="1205230"/>
                  </a:lnTo>
                  <a:lnTo>
                    <a:pt x="244" y="1249679"/>
                  </a:lnTo>
                  <a:lnTo>
                    <a:pt x="6583" y="1249679"/>
                  </a:lnTo>
                  <a:lnTo>
                    <a:pt x="6665" y="1205230"/>
                  </a:lnTo>
                  <a:close/>
                </a:path>
                <a:path w="1309370" h="1383030">
                  <a:moveTo>
                    <a:pt x="1307159" y="1205230"/>
                  </a:moveTo>
                  <a:lnTo>
                    <a:pt x="1300800" y="1205230"/>
                  </a:lnTo>
                  <a:lnTo>
                    <a:pt x="1300717" y="1249679"/>
                  </a:lnTo>
                  <a:lnTo>
                    <a:pt x="1307077" y="1249679"/>
                  </a:lnTo>
                  <a:lnTo>
                    <a:pt x="1307159" y="1205230"/>
                  </a:lnTo>
                  <a:close/>
                </a:path>
                <a:path w="1309370" h="1383030">
                  <a:moveTo>
                    <a:pt x="6583" y="1249680"/>
                  </a:moveTo>
                  <a:lnTo>
                    <a:pt x="244" y="1249680"/>
                  </a:lnTo>
                  <a:lnTo>
                    <a:pt x="221" y="1262379"/>
                  </a:lnTo>
                  <a:lnTo>
                    <a:pt x="6559" y="1262379"/>
                  </a:lnTo>
                  <a:lnTo>
                    <a:pt x="6583" y="1249680"/>
                  </a:lnTo>
                  <a:close/>
                </a:path>
                <a:path w="1309370" h="1383030">
                  <a:moveTo>
                    <a:pt x="1307077" y="1249680"/>
                  </a:moveTo>
                  <a:lnTo>
                    <a:pt x="1300717" y="1249680"/>
                  </a:lnTo>
                  <a:lnTo>
                    <a:pt x="1300694" y="1262379"/>
                  </a:lnTo>
                  <a:lnTo>
                    <a:pt x="1307054" y="1262379"/>
                  </a:lnTo>
                  <a:lnTo>
                    <a:pt x="1307077" y="1249680"/>
                  </a:lnTo>
                  <a:close/>
                </a:path>
                <a:path w="1309370" h="1383030">
                  <a:moveTo>
                    <a:pt x="6559" y="1262380"/>
                  </a:moveTo>
                  <a:lnTo>
                    <a:pt x="221" y="1262380"/>
                  </a:lnTo>
                  <a:lnTo>
                    <a:pt x="198" y="1275079"/>
                  </a:lnTo>
                  <a:lnTo>
                    <a:pt x="6536" y="1275079"/>
                  </a:lnTo>
                  <a:lnTo>
                    <a:pt x="6559" y="1262380"/>
                  </a:lnTo>
                  <a:close/>
                </a:path>
                <a:path w="1309370" h="1383030">
                  <a:moveTo>
                    <a:pt x="1307054" y="1262380"/>
                  </a:moveTo>
                  <a:lnTo>
                    <a:pt x="1300694" y="1262380"/>
                  </a:lnTo>
                  <a:lnTo>
                    <a:pt x="1300670" y="1275079"/>
                  </a:lnTo>
                  <a:lnTo>
                    <a:pt x="1307030" y="1275079"/>
                  </a:lnTo>
                  <a:lnTo>
                    <a:pt x="1307054" y="1262380"/>
                  </a:lnTo>
                  <a:close/>
                </a:path>
                <a:path w="1309370" h="1383030">
                  <a:moveTo>
                    <a:pt x="6536" y="1275080"/>
                  </a:moveTo>
                  <a:lnTo>
                    <a:pt x="198" y="1275080"/>
                  </a:lnTo>
                  <a:lnTo>
                    <a:pt x="174" y="1287779"/>
                  </a:lnTo>
                  <a:lnTo>
                    <a:pt x="6512" y="1287779"/>
                  </a:lnTo>
                  <a:lnTo>
                    <a:pt x="6536" y="1275080"/>
                  </a:lnTo>
                  <a:close/>
                </a:path>
                <a:path w="1309370" h="1383030">
                  <a:moveTo>
                    <a:pt x="1307030" y="1275080"/>
                  </a:moveTo>
                  <a:lnTo>
                    <a:pt x="1300670" y="1275080"/>
                  </a:lnTo>
                  <a:lnTo>
                    <a:pt x="1300647" y="1287779"/>
                  </a:lnTo>
                  <a:lnTo>
                    <a:pt x="1307007" y="1287779"/>
                  </a:lnTo>
                  <a:lnTo>
                    <a:pt x="1307030" y="1275080"/>
                  </a:lnTo>
                  <a:close/>
                </a:path>
                <a:path w="1309370" h="1383030">
                  <a:moveTo>
                    <a:pt x="6512" y="1287780"/>
                  </a:moveTo>
                  <a:lnTo>
                    <a:pt x="174" y="1287780"/>
                  </a:lnTo>
                  <a:lnTo>
                    <a:pt x="151" y="1300479"/>
                  </a:lnTo>
                  <a:lnTo>
                    <a:pt x="6489" y="1300479"/>
                  </a:lnTo>
                  <a:lnTo>
                    <a:pt x="6512" y="1287780"/>
                  </a:lnTo>
                  <a:close/>
                </a:path>
                <a:path w="1309370" h="1383030">
                  <a:moveTo>
                    <a:pt x="1307007" y="1287780"/>
                  </a:moveTo>
                  <a:lnTo>
                    <a:pt x="1300647" y="1287780"/>
                  </a:lnTo>
                  <a:lnTo>
                    <a:pt x="1300623" y="1300479"/>
                  </a:lnTo>
                  <a:lnTo>
                    <a:pt x="1306984" y="1300479"/>
                  </a:lnTo>
                  <a:lnTo>
                    <a:pt x="1307007" y="1287780"/>
                  </a:lnTo>
                  <a:close/>
                </a:path>
                <a:path w="1309370" h="1383030">
                  <a:moveTo>
                    <a:pt x="6489" y="1300480"/>
                  </a:moveTo>
                  <a:lnTo>
                    <a:pt x="151" y="1300480"/>
                  </a:lnTo>
                  <a:lnTo>
                    <a:pt x="128" y="1313179"/>
                  </a:lnTo>
                  <a:lnTo>
                    <a:pt x="6465" y="1313179"/>
                  </a:lnTo>
                  <a:lnTo>
                    <a:pt x="6489" y="1300480"/>
                  </a:lnTo>
                  <a:close/>
                </a:path>
                <a:path w="1309370" h="1383030">
                  <a:moveTo>
                    <a:pt x="1306984" y="1300480"/>
                  </a:moveTo>
                  <a:lnTo>
                    <a:pt x="1300623" y="1300480"/>
                  </a:lnTo>
                  <a:lnTo>
                    <a:pt x="1300600" y="1313179"/>
                  </a:lnTo>
                  <a:lnTo>
                    <a:pt x="1306960" y="1313179"/>
                  </a:lnTo>
                  <a:lnTo>
                    <a:pt x="1306984" y="1300480"/>
                  </a:lnTo>
                  <a:close/>
                </a:path>
                <a:path w="1309370" h="1383030">
                  <a:moveTo>
                    <a:pt x="6465" y="1313180"/>
                  </a:moveTo>
                  <a:lnTo>
                    <a:pt x="128" y="1313180"/>
                  </a:lnTo>
                  <a:lnTo>
                    <a:pt x="104" y="1325879"/>
                  </a:lnTo>
                  <a:lnTo>
                    <a:pt x="6441" y="1325879"/>
                  </a:lnTo>
                  <a:lnTo>
                    <a:pt x="6465" y="1313180"/>
                  </a:lnTo>
                  <a:close/>
                </a:path>
                <a:path w="1309370" h="1383030">
                  <a:moveTo>
                    <a:pt x="1306960" y="1313180"/>
                  </a:moveTo>
                  <a:lnTo>
                    <a:pt x="1300600" y="1313180"/>
                  </a:lnTo>
                  <a:lnTo>
                    <a:pt x="1300576" y="1325879"/>
                  </a:lnTo>
                  <a:lnTo>
                    <a:pt x="1306937" y="1325879"/>
                  </a:lnTo>
                  <a:lnTo>
                    <a:pt x="1306960" y="1313180"/>
                  </a:lnTo>
                  <a:close/>
                </a:path>
                <a:path w="1309370" h="1383030">
                  <a:moveTo>
                    <a:pt x="6441" y="1325880"/>
                  </a:moveTo>
                  <a:lnTo>
                    <a:pt x="104" y="1325880"/>
                  </a:lnTo>
                  <a:lnTo>
                    <a:pt x="93" y="1332229"/>
                  </a:lnTo>
                  <a:lnTo>
                    <a:pt x="6430" y="1332229"/>
                  </a:lnTo>
                  <a:lnTo>
                    <a:pt x="6441" y="1325880"/>
                  </a:lnTo>
                  <a:close/>
                </a:path>
                <a:path w="1309370" h="1383030">
                  <a:moveTo>
                    <a:pt x="1306937" y="1325880"/>
                  </a:moveTo>
                  <a:lnTo>
                    <a:pt x="1300576" y="1325880"/>
                  </a:lnTo>
                  <a:lnTo>
                    <a:pt x="1300564" y="1332229"/>
                  </a:lnTo>
                  <a:lnTo>
                    <a:pt x="1306925" y="1332229"/>
                  </a:lnTo>
                  <a:lnTo>
                    <a:pt x="1306937" y="1325880"/>
                  </a:lnTo>
                  <a:close/>
                </a:path>
                <a:path w="1309370" h="1383030">
                  <a:moveTo>
                    <a:pt x="6430" y="1332356"/>
                  </a:moveTo>
                  <a:lnTo>
                    <a:pt x="93" y="1332356"/>
                  </a:lnTo>
                  <a:lnTo>
                    <a:pt x="0" y="1383029"/>
                  </a:lnTo>
                  <a:lnTo>
                    <a:pt x="1306832" y="1383029"/>
                  </a:lnTo>
                  <a:lnTo>
                    <a:pt x="1306841" y="1378077"/>
                  </a:lnTo>
                  <a:lnTo>
                    <a:pt x="6350" y="1375537"/>
                  </a:lnTo>
                  <a:lnTo>
                    <a:pt x="6430" y="1332356"/>
                  </a:lnTo>
                  <a:close/>
                </a:path>
                <a:path w="1309370" h="1383030">
                  <a:moveTo>
                    <a:pt x="1306925" y="1332356"/>
                  </a:moveTo>
                  <a:lnTo>
                    <a:pt x="1300564" y="1332356"/>
                  </a:lnTo>
                  <a:lnTo>
                    <a:pt x="1300480" y="1378077"/>
                  </a:lnTo>
                  <a:lnTo>
                    <a:pt x="1306841" y="1378077"/>
                  </a:lnTo>
                  <a:lnTo>
                    <a:pt x="1306925" y="1332356"/>
                  </a:lnTo>
                  <a:close/>
                </a:path>
              </a:pathLst>
            </a:custGeom>
            <a:solidFill>
              <a:srgbClr val="7B7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113530" y="1066800"/>
              <a:ext cx="1296670" cy="1371600"/>
            </a:xfrm>
            <a:custGeom>
              <a:avLst/>
              <a:gdLst/>
              <a:ahLst/>
              <a:cxnLst/>
              <a:rect l="l" t="t" r="r" b="b"/>
              <a:pathLst>
                <a:path w="1296670" h="1371600">
                  <a:moveTo>
                    <a:pt x="8861" y="21589"/>
                  </a:moveTo>
                  <a:lnTo>
                    <a:pt x="2499" y="21589"/>
                  </a:lnTo>
                  <a:lnTo>
                    <a:pt x="2497" y="22859"/>
                  </a:lnTo>
                  <a:lnTo>
                    <a:pt x="8859" y="22859"/>
                  </a:lnTo>
                  <a:lnTo>
                    <a:pt x="8861" y="21589"/>
                  </a:lnTo>
                  <a:close/>
                </a:path>
                <a:path w="1296670" h="1371600">
                  <a:moveTo>
                    <a:pt x="1296634" y="21589"/>
                  </a:moveTo>
                  <a:lnTo>
                    <a:pt x="1290296" y="21589"/>
                  </a:lnTo>
                  <a:lnTo>
                    <a:pt x="1290293" y="22859"/>
                  </a:lnTo>
                  <a:lnTo>
                    <a:pt x="1296632" y="22859"/>
                  </a:lnTo>
                  <a:lnTo>
                    <a:pt x="1296634" y="21589"/>
                  </a:lnTo>
                  <a:close/>
                </a:path>
                <a:path w="1296670" h="1371600">
                  <a:moveTo>
                    <a:pt x="8868" y="17779"/>
                  </a:moveTo>
                  <a:lnTo>
                    <a:pt x="2507" y="17779"/>
                  </a:lnTo>
                  <a:lnTo>
                    <a:pt x="2502" y="20319"/>
                  </a:lnTo>
                  <a:lnTo>
                    <a:pt x="8863" y="20319"/>
                  </a:lnTo>
                  <a:lnTo>
                    <a:pt x="8868" y="17779"/>
                  </a:lnTo>
                  <a:close/>
                </a:path>
                <a:path w="1296670" h="1371600">
                  <a:moveTo>
                    <a:pt x="1296641" y="17779"/>
                  </a:moveTo>
                  <a:lnTo>
                    <a:pt x="1290303" y="17779"/>
                  </a:lnTo>
                  <a:lnTo>
                    <a:pt x="1290298" y="20319"/>
                  </a:lnTo>
                  <a:lnTo>
                    <a:pt x="1296637" y="20319"/>
                  </a:lnTo>
                  <a:lnTo>
                    <a:pt x="1296641" y="17779"/>
                  </a:lnTo>
                  <a:close/>
                </a:path>
                <a:path w="1296670" h="1371600">
                  <a:moveTo>
                    <a:pt x="8880" y="11429"/>
                  </a:moveTo>
                  <a:lnTo>
                    <a:pt x="2518" y="11429"/>
                  </a:lnTo>
                  <a:lnTo>
                    <a:pt x="2509" y="16509"/>
                  </a:lnTo>
                  <a:lnTo>
                    <a:pt x="8870" y="16509"/>
                  </a:lnTo>
                  <a:lnTo>
                    <a:pt x="8880" y="11429"/>
                  </a:lnTo>
                  <a:close/>
                </a:path>
                <a:path w="1296670" h="1371600">
                  <a:moveTo>
                    <a:pt x="1296653" y="11429"/>
                  </a:moveTo>
                  <a:lnTo>
                    <a:pt x="1290315" y="11429"/>
                  </a:lnTo>
                  <a:lnTo>
                    <a:pt x="1290305" y="16509"/>
                  </a:lnTo>
                  <a:lnTo>
                    <a:pt x="1296644" y="16509"/>
                  </a:lnTo>
                  <a:lnTo>
                    <a:pt x="1296653" y="11429"/>
                  </a:lnTo>
                  <a:close/>
                </a:path>
                <a:path w="1296670" h="1371600">
                  <a:moveTo>
                    <a:pt x="8885" y="8889"/>
                  </a:moveTo>
                  <a:lnTo>
                    <a:pt x="2523" y="8889"/>
                  </a:lnTo>
                  <a:lnTo>
                    <a:pt x="2521" y="10159"/>
                  </a:lnTo>
                  <a:lnTo>
                    <a:pt x="8882" y="10159"/>
                  </a:lnTo>
                  <a:lnTo>
                    <a:pt x="8885" y="8889"/>
                  </a:lnTo>
                  <a:close/>
                </a:path>
                <a:path w="1296670" h="1371600">
                  <a:moveTo>
                    <a:pt x="1296658" y="8889"/>
                  </a:moveTo>
                  <a:lnTo>
                    <a:pt x="1290320" y="8889"/>
                  </a:lnTo>
                  <a:lnTo>
                    <a:pt x="1290317" y="10159"/>
                  </a:lnTo>
                  <a:lnTo>
                    <a:pt x="1296655" y="10159"/>
                  </a:lnTo>
                  <a:lnTo>
                    <a:pt x="1296658" y="8889"/>
                  </a:lnTo>
                  <a:close/>
                </a:path>
                <a:path w="1296670" h="1371600">
                  <a:moveTo>
                    <a:pt x="1296670" y="2539"/>
                  </a:moveTo>
                  <a:lnTo>
                    <a:pt x="2535" y="2539"/>
                  </a:lnTo>
                  <a:lnTo>
                    <a:pt x="2525" y="7619"/>
                  </a:lnTo>
                  <a:lnTo>
                    <a:pt x="8887" y="7619"/>
                  </a:lnTo>
                  <a:lnTo>
                    <a:pt x="8890" y="6350"/>
                  </a:lnTo>
                  <a:lnTo>
                    <a:pt x="1296662" y="6350"/>
                  </a:lnTo>
                  <a:lnTo>
                    <a:pt x="1296670" y="2539"/>
                  </a:lnTo>
                  <a:close/>
                </a:path>
                <a:path w="1296670" h="1371600">
                  <a:moveTo>
                    <a:pt x="1296662" y="6350"/>
                  </a:moveTo>
                  <a:lnTo>
                    <a:pt x="8890" y="6350"/>
                  </a:lnTo>
                  <a:lnTo>
                    <a:pt x="649604" y="7619"/>
                  </a:lnTo>
                  <a:lnTo>
                    <a:pt x="1296660" y="7619"/>
                  </a:lnTo>
                  <a:lnTo>
                    <a:pt x="1296662" y="6350"/>
                  </a:lnTo>
                  <a:close/>
                </a:path>
                <a:path w="1296670" h="1371600">
                  <a:moveTo>
                    <a:pt x="2540" y="0"/>
                  </a:moveTo>
                  <a:lnTo>
                    <a:pt x="2537" y="1269"/>
                  </a:lnTo>
                  <a:lnTo>
                    <a:pt x="649604" y="1269"/>
                  </a:lnTo>
                  <a:lnTo>
                    <a:pt x="2540" y="0"/>
                  </a:lnTo>
                  <a:close/>
                </a:path>
                <a:path w="1296670" h="1371600">
                  <a:moveTo>
                    <a:pt x="8673" y="122046"/>
                  </a:moveTo>
                  <a:lnTo>
                    <a:pt x="2313" y="122046"/>
                  </a:lnTo>
                  <a:lnTo>
                    <a:pt x="2294" y="132079"/>
                  </a:lnTo>
                  <a:lnTo>
                    <a:pt x="8654" y="132079"/>
                  </a:lnTo>
                  <a:lnTo>
                    <a:pt x="8673" y="122046"/>
                  </a:lnTo>
                  <a:close/>
                </a:path>
                <a:path w="1296670" h="1371600">
                  <a:moveTo>
                    <a:pt x="1296448" y="122046"/>
                  </a:moveTo>
                  <a:lnTo>
                    <a:pt x="1290108" y="122046"/>
                  </a:lnTo>
                  <a:lnTo>
                    <a:pt x="1290089" y="132079"/>
                  </a:lnTo>
                  <a:lnTo>
                    <a:pt x="1296429" y="132079"/>
                  </a:lnTo>
                  <a:lnTo>
                    <a:pt x="1296448" y="122046"/>
                  </a:lnTo>
                  <a:close/>
                </a:path>
                <a:path w="1296670" h="1371600">
                  <a:moveTo>
                    <a:pt x="8680" y="118237"/>
                  </a:moveTo>
                  <a:lnTo>
                    <a:pt x="2320" y="118237"/>
                  </a:lnTo>
                  <a:lnTo>
                    <a:pt x="2313" y="121919"/>
                  </a:lnTo>
                  <a:lnTo>
                    <a:pt x="8673" y="121919"/>
                  </a:lnTo>
                  <a:lnTo>
                    <a:pt x="8680" y="118237"/>
                  </a:lnTo>
                  <a:close/>
                </a:path>
                <a:path w="1296670" h="1371600">
                  <a:moveTo>
                    <a:pt x="1296455" y="118237"/>
                  </a:moveTo>
                  <a:lnTo>
                    <a:pt x="1290115" y="118237"/>
                  </a:lnTo>
                  <a:lnTo>
                    <a:pt x="1290108" y="121919"/>
                  </a:lnTo>
                  <a:lnTo>
                    <a:pt x="1296448" y="121919"/>
                  </a:lnTo>
                  <a:lnTo>
                    <a:pt x="1296455" y="118237"/>
                  </a:lnTo>
                  <a:close/>
                </a:path>
                <a:path w="1296670" h="1371600">
                  <a:moveTo>
                    <a:pt x="8697" y="109346"/>
                  </a:moveTo>
                  <a:lnTo>
                    <a:pt x="2337" y="109346"/>
                  </a:lnTo>
                  <a:lnTo>
                    <a:pt x="2320" y="118109"/>
                  </a:lnTo>
                  <a:lnTo>
                    <a:pt x="8680" y="118109"/>
                  </a:lnTo>
                  <a:lnTo>
                    <a:pt x="8697" y="109346"/>
                  </a:lnTo>
                  <a:close/>
                </a:path>
                <a:path w="1296670" h="1371600">
                  <a:moveTo>
                    <a:pt x="1296471" y="109346"/>
                  </a:moveTo>
                  <a:lnTo>
                    <a:pt x="1290131" y="109346"/>
                  </a:lnTo>
                  <a:lnTo>
                    <a:pt x="1290115" y="118109"/>
                  </a:lnTo>
                  <a:lnTo>
                    <a:pt x="1296455" y="118109"/>
                  </a:lnTo>
                  <a:lnTo>
                    <a:pt x="1296471" y="109346"/>
                  </a:lnTo>
                  <a:close/>
                </a:path>
                <a:path w="1296670" h="1371600">
                  <a:moveTo>
                    <a:pt x="8704" y="105537"/>
                  </a:moveTo>
                  <a:lnTo>
                    <a:pt x="2344" y="105537"/>
                  </a:lnTo>
                  <a:lnTo>
                    <a:pt x="2337" y="109219"/>
                  </a:lnTo>
                  <a:lnTo>
                    <a:pt x="8697" y="109219"/>
                  </a:lnTo>
                  <a:lnTo>
                    <a:pt x="8704" y="105537"/>
                  </a:lnTo>
                  <a:close/>
                </a:path>
                <a:path w="1296670" h="1371600">
                  <a:moveTo>
                    <a:pt x="1296478" y="105537"/>
                  </a:moveTo>
                  <a:lnTo>
                    <a:pt x="1290139" y="105537"/>
                  </a:lnTo>
                  <a:lnTo>
                    <a:pt x="1290132" y="109219"/>
                  </a:lnTo>
                  <a:lnTo>
                    <a:pt x="1296472" y="109219"/>
                  </a:lnTo>
                  <a:lnTo>
                    <a:pt x="1296478" y="105537"/>
                  </a:lnTo>
                  <a:close/>
                </a:path>
                <a:path w="1296670" h="1371600">
                  <a:moveTo>
                    <a:pt x="8720" y="96646"/>
                  </a:moveTo>
                  <a:lnTo>
                    <a:pt x="2360" y="96646"/>
                  </a:lnTo>
                  <a:lnTo>
                    <a:pt x="2344" y="105409"/>
                  </a:lnTo>
                  <a:lnTo>
                    <a:pt x="8704" y="105409"/>
                  </a:lnTo>
                  <a:lnTo>
                    <a:pt x="8720" y="96646"/>
                  </a:lnTo>
                  <a:close/>
                </a:path>
                <a:path w="1296670" h="1371600">
                  <a:moveTo>
                    <a:pt x="1296495" y="96646"/>
                  </a:moveTo>
                  <a:lnTo>
                    <a:pt x="1290155" y="96646"/>
                  </a:lnTo>
                  <a:lnTo>
                    <a:pt x="1290139" y="105409"/>
                  </a:lnTo>
                  <a:lnTo>
                    <a:pt x="1296479" y="105409"/>
                  </a:lnTo>
                  <a:lnTo>
                    <a:pt x="1296495" y="96646"/>
                  </a:lnTo>
                  <a:close/>
                </a:path>
                <a:path w="1296670" h="1371600">
                  <a:moveTo>
                    <a:pt x="8728" y="92837"/>
                  </a:moveTo>
                  <a:lnTo>
                    <a:pt x="2367" y="92837"/>
                  </a:lnTo>
                  <a:lnTo>
                    <a:pt x="2360" y="96519"/>
                  </a:lnTo>
                  <a:lnTo>
                    <a:pt x="8721" y="96519"/>
                  </a:lnTo>
                  <a:lnTo>
                    <a:pt x="8728" y="92837"/>
                  </a:lnTo>
                  <a:close/>
                </a:path>
                <a:path w="1296670" h="1371600">
                  <a:moveTo>
                    <a:pt x="1296502" y="92837"/>
                  </a:moveTo>
                  <a:lnTo>
                    <a:pt x="1290162" y="92837"/>
                  </a:lnTo>
                  <a:lnTo>
                    <a:pt x="1290155" y="96519"/>
                  </a:lnTo>
                  <a:lnTo>
                    <a:pt x="1296495" y="96519"/>
                  </a:lnTo>
                  <a:lnTo>
                    <a:pt x="1296502" y="92837"/>
                  </a:lnTo>
                  <a:close/>
                </a:path>
                <a:path w="1296670" h="1371600">
                  <a:moveTo>
                    <a:pt x="8744" y="83946"/>
                  </a:moveTo>
                  <a:lnTo>
                    <a:pt x="2384" y="83946"/>
                  </a:lnTo>
                  <a:lnTo>
                    <a:pt x="2367" y="92709"/>
                  </a:lnTo>
                  <a:lnTo>
                    <a:pt x="8728" y="92709"/>
                  </a:lnTo>
                  <a:lnTo>
                    <a:pt x="8744" y="83946"/>
                  </a:lnTo>
                  <a:close/>
                </a:path>
                <a:path w="1296670" h="1371600">
                  <a:moveTo>
                    <a:pt x="1296518" y="83946"/>
                  </a:moveTo>
                  <a:lnTo>
                    <a:pt x="1290179" y="83946"/>
                  </a:lnTo>
                  <a:lnTo>
                    <a:pt x="1290163" y="92709"/>
                  </a:lnTo>
                  <a:lnTo>
                    <a:pt x="1296502" y="92709"/>
                  </a:lnTo>
                  <a:lnTo>
                    <a:pt x="1296518" y="83946"/>
                  </a:lnTo>
                  <a:close/>
                </a:path>
                <a:path w="1296670" h="1371600">
                  <a:moveTo>
                    <a:pt x="8751" y="80137"/>
                  </a:moveTo>
                  <a:lnTo>
                    <a:pt x="2391" y="80137"/>
                  </a:lnTo>
                  <a:lnTo>
                    <a:pt x="2384" y="83819"/>
                  </a:lnTo>
                  <a:lnTo>
                    <a:pt x="8744" y="83819"/>
                  </a:lnTo>
                  <a:lnTo>
                    <a:pt x="8751" y="80137"/>
                  </a:lnTo>
                  <a:close/>
                </a:path>
                <a:path w="1296670" h="1371600">
                  <a:moveTo>
                    <a:pt x="1296526" y="80137"/>
                  </a:moveTo>
                  <a:lnTo>
                    <a:pt x="1290186" y="80137"/>
                  </a:lnTo>
                  <a:lnTo>
                    <a:pt x="1290179" y="83819"/>
                  </a:lnTo>
                  <a:lnTo>
                    <a:pt x="1296519" y="83819"/>
                  </a:lnTo>
                  <a:lnTo>
                    <a:pt x="1296526" y="80137"/>
                  </a:lnTo>
                  <a:close/>
                </a:path>
                <a:path w="1296670" h="1371600">
                  <a:moveTo>
                    <a:pt x="8768" y="71246"/>
                  </a:moveTo>
                  <a:lnTo>
                    <a:pt x="2407" y="71246"/>
                  </a:lnTo>
                  <a:lnTo>
                    <a:pt x="2391" y="80009"/>
                  </a:lnTo>
                  <a:lnTo>
                    <a:pt x="8752" y="80009"/>
                  </a:lnTo>
                  <a:lnTo>
                    <a:pt x="8768" y="71246"/>
                  </a:lnTo>
                  <a:close/>
                </a:path>
                <a:path w="1296670" h="1371600">
                  <a:moveTo>
                    <a:pt x="1296542" y="71246"/>
                  </a:moveTo>
                  <a:lnTo>
                    <a:pt x="1290203" y="71246"/>
                  </a:lnTo>
                  <a:lnTo>
                    <a:pt x="1290186" y="80009"/>
                  </a:lnTo>
                  <a:lnTo>
                    <a:pt x="1296526" y="80009"/>
                  </a:lnTo>
                  <a:lnTo>
                    <a:pt x="1296542" y="71246"/>
                  </a:lnTo>
                  <a:close/>
                </a:path>
                <a:path w="1296670" h="1371600">
                  <a:moveTo>
                    <a:pt x="8775" y="67437"/>
                  </a:moveTo>
                  <a:lnTo>
                    <a:pt x="2414" y="67437"/>
                  </a:lnTo>
                  <a:lnTo>
                    <a:pt x="2408" y="71119"/>
                  </a:lnTo>
                  <a:lnTo>
                    <a:pt x="8768" y="71119"/>
                  </a:lnTo>
                  <a:lnTo>
                    <a:pt x="8775" y="67437"/>
                  </a:lnTo>
                  <a:close/>
                </a:path>
                <a:path w="1296670" h="1371600">
                  <a:moveTo>
                    <a:pt x="1296549" y="67437"/>
                  </a:moveTo>
                  <a:lnTo>
                    <a:pt x="1290210" y="67437"/>
                  </a:lnTo>
                  <a:lnTo>
                    <a:pt x="1290203" y="71119"/>
                  </a:lnTo>
                  <a:lnTo>
                    <a:pt x="1296542" y="71119"/>
                  </a:lnTo>
                  <a:lnTo>
                    <a:pt x="1296549" y="67437"/>
                  </a:lnTo>
                  <a:close/>
                </a:path>
                <a:path w="1296670" h="1371600">
                  <a:moveTo>
                    <a:pt x="8792" y="58546"/>
                  </a:moveTo>
                  <a:lnTo>
                    <a:pt x="2431" y="58546"/>
                  </a:lnTo>
                  <a:lnTo>
                    <a:pt x="2415" y="67309"/>
                  </a:lnTo>
                  <a:lnTo>
                    <a:pt x="8775" y="67309"/>
                  </a:lnTo>
                  <a:lnTo>
                    <a:pt x="8792" y="58546"/>
                  </a:lnTo>
                  <a:close/>
                </a:path>
                <a:path w="1296670" h="1371600">
                  <a:moveTo>
                    <a:pt x="1296566" y="58546"/>
                  </a:moveTo>
                  <a:lnTo>
                    <a:pt x="1290227" y="58546"/>
                  </a:lnTo>
                  <a:lnTo>
                    <a:pt x="1290210" y="67309"/>
                  </a:lnTo>
                  <a:lnTo>
                    <a:pt x="1296549" y="67309"/>
                  </a:lnTo>
                  <a:lnTo>
                    <a:pt x="1296566" y="58546"/>
                  </a:lnTo>
                  <a:close/>
                </a:path>
                <a:path w="1296670" h="1371600">
                  <a:moveTo>
                    <a:pt x="8799" y="54737"/>
                  </a:moveTo>
                  <a:lnTo>
                    <a:pt x="2438" y="54737"/>
                  </a:lnTo>
                  <a:lnTo>
                    <a:pt x="2431" y="58419"/>
                  </a:lnTo>
                  <a:lnTo>
                    <a:pt x="8792" y="58419"/>
                  </a:lnTo>
                  <a:lnTo>
                    <a:pt x="8799" y="54737"/>
                  </a:lnTo>
                  <a:close/>
                </a:path>
                <a:path w="1296670" h="1371600">
                  <a:moveTo>
                    <a:pt x="1296573" y="54737"/>
                  </a:moveTo>
                  <a:lnTo>
                    <a:pt x="1290234" y="54737"/>
                  </a:lnTo>
                  <a:lnTo>
                    <a:pt x="1290227" y="58419"/>
                  </a:lnTo>
                  <a:lnTo>
                    <a:pt x="1296566" y="58419"/>
                  </a:lnTo>
                  <a:lnTo>
                    <a:pt x="1296573" y="54737"/>
                  </a:lnTo>
                  <a:close/>
                </a:path>
                <a:path w="1296670" h="1371600">
                  <a:moveTo>
                    <a:pt x="8811" y="48387"/>
                  </a:moveTo>
                  <a:lnTo>
                    <a:pt x="2450" y="48387"/>
                  </a:lnTo>
                  <a:lnTo>
                    <a:pt x="2438" y="54609"/>
                  </a:lnTo>
                  <a:lnTo>
                    <a:pt x="8799" y="54609"/>
                  </a:lnTo>
                  <a:lnTo>
                    <a:pt x="8811" y="48387"/>
                  </a:lnTo>
                  <a:close/>
                </a:path>
                <a:path w="1296670" h="1371600">
                  <a:moveTo>
                    <a:pt x="1296584" y="48387"/>
                  </a:moveTo>
                  <a:lnTo>
                    <a:pt x="1290246" y="48387"/>
                  </a:lnTo>
                  <a:lnTo>
                    <a:pt x="1290234" y="54609"/>
                  </a:lnTo>
                  <a:lnTo>
                    <a:pt x="1296573" y="54609"/>
                  </a:lnTo>
                  <a:lnTo>
                    <a:pt x="1296584" y="48387"/>
                  </a:lnTo>
                  <a:close/>
                </a:path>
                <a:path w="1296670" h="1371600">
                  <a:moveTo>
                    <a:pt x="8823" y="42037"/>
                  </a:moveTo>
                  <a:lnTo>
                    <a:pt x="2462" y="42037"/>
                  </a:lnTo>
                  <a:lnTo>
                    <a:pt x="2450" y="48259"/>
                  </a:lnTo>
                  <a:lnTo>
                    <a:pt x="8811" y="48259"/>
                  </a:lnTo>
                  <a:lnTo>
                    <a:pt x="8823" y="42037"/>
                  </a:lnTo>
                  <a:close/>
                </a:path>
                <a:path w="1296670" h="1371600">
                  <a:moveTo>
                    <a:pt x="1296596" y="42037"/>
                  </a:moveTo>
                  <a:lnTo>
                    <a:pt x="1290257" y="42037"/>
                  </a:lnTo>
                  <a:lnTo>
                    <a:pt x="1290246" y="48259"/>
                  </a:lnTo>
                  <a:lnTo>
                    <a:pt x="1296585" y="48259"/>
                  </a:lnTo>
                  <a:lnTo>
                    <a:pt x="1296596" y="42037"/>
                  </a:lnTo>
                  <a:close/>
                </a:path>
                <a:path w="1296670" h="1371600">
                  <a:moveTo>
                    <a:pt x="8827" y="39496"/>
                  </a:moveTo>
                  <a:lnTo>
                    <a:pt x="2466" y="39496"/>
                  </a:lnTo>
                  <a:lnTo>
                    <a:pt x="2462" y="41909"/>
                  </a:lnTo>
                  <a:lnTo>
                    <a:pt x="8823" y="41909"/>
                  </a:lnTo>
                  <a:lnTo>
                    <a:pt x="8827" y="39496"/>
                  </a:lnTo>
                  <a:close/>
                </a:path>
                <a:path w="1296670" h="1371600">
                  <a:moveTo>
                    <a:pt x="1296601" y="39496"/>
                  </a:moveTo>
                  <a:lnTo>
                    <a:pt x="1290262" y="39496"/>
                  </a:lnTo>
                  <a:lnTo>
                    <a:pt x="1290258" y="41909"/>
                  </a:lnTo>
                  <a:lnTo>
                    <a:pt x="1296596" y="41909"/>
                  </a:lnTo>
                  <a:lnTo>
                    <a:pt x="1296601" y="39496"/>
                  </a:lnTo>
                  <a:close/>
                </a:path>
                <a:path w="1296670" h="1371600">
                  <a:moveTo>
                    <a:pt x="8839" y="33146"/>
                  </a:moveTo>
                  <a:lnTo>
                    <a:pt x="2478" y="33146"/>
                  </a:lnTo>
                  <a:lnTo>
                    <a:pt x="2466" y="39369"/>
                  </a:lnTo>
                  <a:lnTo>
                    <a:pt x="8828" y="39369"/>
                  </a:lnTo>
                  <a:lnTo>
                    <a:pt x="8839" y="33146"/>
                  </a:lnTo>
                  <a:close/>
                </a:path>
                <a:path w="1296670" h="1371600">
                  <a:moveTo>
                    <a:pt x="1296613" y="33146"/>
                  </a:moveTo>
                  <a:lnTo>
                    <a:pt x="1290274" y="33146"/>
                  </a:lnTo>
                  <a:lnTo>
                    <a:pt x="1290262" y="39369"/>
                  </a:lnTo>
                  <a:lnTo>
                    <a:pt x="1296601" y="39369"/>
                  </a:lnTo>
                  <a:lnTo>
                    <a:pt x="1296613" y="33146"/>
                  </a:lnTo>
                  <a:close/>
                </a:path>
                <a:path w="1296670" h="1371600">
                  <a:moveTo>
                    <a:pt x="8846" y="29337"/>
                  </a:moveTo>
                  <a:lnTo>
                    <a:pt x="2485" y="29337"/>
                  </a:lnTo>
                  <a:lnTo>
                    <a:pt x="2478" y="33019"/>
                  </a:lnTo>
                  <a:lnTo>
                    <a:pt x="8840" y="33019"/>
                  </a:lnTo>
                  <a:lnTo>
                    <a:pt x="8846" y="29337"/>
                  </a:lnTo>
                  <a:close/>
                </a:path>
                <a:path w="1296670" h="1371600">
                  <a:moveTo>
                    <a:pt x="1296620" y="29337"/>
                  </a:moveTo>
                  <a:lnTo>
                    <a:pt x="1290281" y="29337"/>
                  </a:lnTo>
                  <a:lnTo>
                    <a:pt x="1290274" y="33019"/>
                  </a:lnTo>
                  <a:lnTo>
                    <a:pt x="1296613" y="33019"/>
                  </a:lnTo>
                  <a:lnTo>
                    <a:pt x="1296620" y="29337"/>
                  </a:lnTo>
                  <a:close/>
                </a:path>
                <a:path w="1296670" h="1371600">
                  <a:moveTo>
                    <a:pt x="8851" y="26796"/>
                  </a:moveTo>
                  <a:lnTo>
                    <a:pt x="2490" y="26796"/>
                  </a:lnTo>
                  <a:lnTo>
                    <a:pt x="2485" y="29209"/>
                  </a:lnTo>
                  <a:lnTo>
                    <a:pt x="8847" y="29209"/>
                  </a:lnTo>
                  <a:lnTo>
                    <a:pt x="8851" y="26796"/>
                  </a:lnTo>
                  <a:close/>
                </a:path>
                <a:path w="1296670" h="1371600">
                  <a:moveTo>
                    <a:pt x="1296624" y="26796"/>
                  </a:moveTo>
                  <a:lnTo>
                    <a:pt x="1290286" y="26796"/>
                  </a:lnTo>
                  <a:lnTo>
                    <a:pt x="1290281" y="29209"/>
                  </a:lnTo>
                  <a:lnTo>
                    <a:pt x="1296620" y="29209"/>
                  </a:lnTo>
                  <a:lnTo>
                    <a:pt x="1296624" y="26796"/>
                  </a:lnTo>
                  <a:close/>
                </a:path>
                <a:path w="1296670" h="1371600">
                  <a:moveTo>
                    <a:pt x="8856" y="24256"/>
                  </a:moveTo>
                  <a:lnTo>
                    <a:pt x="2494" y="24256"/>
                  </a:lnTo>
                  <a:lnTo>
                    <a:pt x="2490" y="26669"/>
                  </a:lnTo>
                  <a:lnTo>
                    <a:pt x="8851" y="26669"/>
                  </a:lnTo>
                  <a:lnTo>
                    <a:pt x="8856" y="24256"/>
                  </a:lnTo>
                  <a:close/>
                </a:path>
                <a:path w="1296670" h="1371600">
                  <a:moveTo>
                    <a:pt x="1296629" y="24256"/>
                  </a:moveTo>
                  <a:lnTo>
                    <a:pt x="1290291" y="24256"/>
                  </a:lnTo>
                  <a:lnTo>
                    <a:pt x="1290286" y="26669"/>
                  </a:lnTo>
                  <a:lnTo>
                    <a:pt x="1296625" y="26669"/>
                  </a:lnTo>
                  <a:lnTo>
                    <a:pt x="1296629" y="24256"/>
                  </a:lnTo>
                  <a:close/>
                </a:path>
                <a:path w="1296670" h="1371600">
                  <a:moveTo>
                    <a:pt x="8654" y="132080"/>
                  </a:moveTo>
                  <a:lnTo>
                    <a:pt x="2294" y="132080"/>
                  </a:lnTo>
                  <a:lnTo>
                    <a:pt x="2283" y="138429"/>
                  </a:lnTo>
                  <a:lnTo>
                    <a:pt x="8642" y="138429"/>
                  </a:lnTo>
                  <a:lnTo>
                    <a:pt x="8654" y="132080"/>
                  </a:lnTo>
                  <a:close/>
                </a:path>
                <a:path w="1296670" h="1371600">
                  <a:moveTo>
                    <a:pt x="1296429" y="132080"/>
                  </a:moveTo>
                  <a:lnTo>
                    <a:pt x="1290089" y="132080"/>
                  </a:lnTo>
                  <a:lnTo>
                    <a:pt x="1290077" y="138429"/>
                  </a:lnTo>
                  <a:lnTo>
                    <a:pt x="1296417" y="138429"/>
                  </a:lnTo>
                  <a:lnTo>
                    <a:pt x="1296429" y="132080"/>
                  </a:lnTo>
                  <a:close/>
                </a:path>
                <a:path w="1296670" h="1371600">
                  <a:moveTo>
                    <a:pt x="8642" y="138430"/>
                  </a:moveTo>
                  <a:lnTo>
                    <a:pt x="2283" y="138430"/>
                  </a:lnTo>
                  <a:lnTo>
                    <a:pt x="2271" y="144779"/>
                  </a:lnTo>
                  <a:lnTo>
                    <a:pt x="8630" y="144779"/>
                  </a:lnTo>
                  <a:lnTo>
                    <a:pt x="8642" y="138430"/>
                  </a:lnTo>
                  <a:close/>
                </a:path>
                <a:path w="1296670" h="1371600">
                  <a:moveTo>
                    <a:pt x="1296417" y="138430"/>
                  </a:moveTo>
                  <a:lnTo>
                    <a:pt x="1290077" y="138430"/>
                  </a:lnTo>
                  <a:lnTo>
                    <a:pt x="1290065" y="144779"/>
                  </a:lnTo>
                  <a:lnTo>
                    <a:pt x="1296406" y="144779"/>
                  </a:lnTo>
                  <a:lnTo>
                    <a:pt x="1296417" y="138430"/>
                  </a:lnTo>
                  <a:close/>
                </a:path>
                <a:path w="1296670" h="1371600">
                  <a:moveTo>
                    <a:pt x="8630" y="144780"/>
                  </a:moveTo>
                  <a:lnTo>
                    <a:pt x="2271" y="144780"/>
                  </a:lnTo>
                  <a:lnTo>
                    <a:pt x="2259" y="151129"/>
                  </a:lnTo>
                  <a:lnTo>
                    <a:pt x="8618" y="151129"/>
                  </a:lnTo>
                  <a:lnTo>
                    <a:pt x="8630" y="144780"/>
                  </a:lnTo>
                  <a:close/>
                </a:path>
                <a:path w="1296670" h="1371600">
                  <a:moveTo>
                    <a:pt x="1296406" y="144780"/>
                  </a:moveTo>
                  <a:lnTo>
                    <a:pt x="1290065" y="144780"/>
                  </a:lnTo>
                  <a:lnTo>
                    <a:pt x="1290053" y="151129"/>
                  </a:lnTo>
                  <a:lnTo>
                    <a:pt x="1296394" y="151129"/>
                  </a:lnTo>
                  <a:lnTo>
                    <a:pt x="1296406" y="144780"/>
                  </a:lnTo>
                  <a:close/>
                </a:path>
                <a:path w="1296670" h="1371600">
                  <a:moveTo>
                    <a:pt x="8618" y="151130"/>
                  </a:moveTo>
                  <a:lnTo>
                    <a:pt x="2259" y="151130"/>
                  </a:lnTo>
                  <a:lnTo>
                    <a:pt x="2188" y="189229"/>
                  </a:lnTo>
                  <a:lnTo>
                    <a:pt x="8547" y="189229"/>
                  </a:lnTo>
                  <a:lnTo>
                    <a:pt x="8618" y="151130"/>
                  </a:lnTo>
                  <a:close/>
                </a:path>
                <a:path w="1296670" h="1371600">
                  <a:moveTo>
                    <a:pt x="1296394" y="151130"/>
                  </a:moveTo>
                  <a:lnTo>
                    <a:pt x="1290053" y="151130"/>
                  </a:lnTo>
                  <a:lnTo>
                    <a:pt x="1289982" y="189229"/>
                  </a:lnTo>
                  <a:lnTo>
                    <a:pt x="1296323" y="189229"/>
                  </a:lnTo>
                  <a:lnTo>
                    <a:pt x="1296394" y="151130"/>
                  </a:lnTo>
                  <a:close/>
                </a:path>
                <a:path w="1296670" h="1371600">
                  <a:moveTo>
                    <a:pt x="8547" y="189230"/>
                  </a:moveTo>
                  <a:lnTo>
                    <a:pt x="2188" y="189230"/>
                  </a:lnTo>
                  <a:lnTo>
                    <a:pt x="2177" y="195579"/>
                  </a:lnTo>
                  <a:lnTo>
                    <a:pt x="8535" y="195579"/>
                  </a:lnTo>
                  <a:lnTo>
                    <a:pt x="8547" y="189230"/>
                  </a:lnTo>
                  <a:close/>
                </a:path>
                <a:path w="1296670" h="1371600">
                  <a:moveTo>
                    <a:pt x="1296323" y="189230"/>
                  </a:moveTo>
                  <a:lnTo>
                    <a:pt x="1289982" y="189230"/>
                  </a:lnTo>
                  <a:lnTo>
                    <a:pt x="1289970" y="195579"/>
                  </a:lnTo>
                  <a:lnTo>
                    <a:pt x="1296311" y="195579"/>
                  </a:lnTo>
                  <a:lnTo>
                    <a:pt x="1296323" y="189230"/>
                  </a:lnTo>
                  <a:close/>
                </a:path>
                <a:path w="1296670" h="1371600">
                  <a:moveTo>
                    <a:pt x="8535" y="195580"/>
                  </a:moveTo>
                  <a:lnTo>
                    <a:pt x="2177" y="195580"/>
                  </a:lnTo>
                  <a:lnTo>
                    <a:pt x="2165" y="201929"/>
                  </a:lnTo>
                  <a:lnTo>
                    <a:pt x="8523" y="201929"/>
                  </a:lnTo>
                  <a:lnTo>
                    <a:pt x="8535" y="195580"/>
                  </a:lnTo>
                  <a:close/>
                </a:path>
                <a:path w="1296670" h="1371600">
                  <a:moveTo>
                    <a:pt x="1296311" y="195580"/>
                  </a:moveTo>
                  <a:lnTo>
                    <a:pt x="1289970" y="195580"/>
                  </a:lnTo>
                  <a:lnTo>
                    <a:pt x="1289958" y="201929"/>
                  </a:lnTo>
                  <a:lnTo>
                    <a:pt x="1296300" y="201929"/>
                  </a:lnTo>
                  <a:lnTo>
                    <a:pt x="1296311" y="195580"/>
                  </a:lnTo>
                  <a:close/>
                </a:path>
                <a:path w="1296670" h="1371600">
                  <a:moveTo>
                    <a:pt x="8523" y="201930"/>
                  </a:moveTo>
                  <a:lnTo>
                    <a:pt x="2165" y="201930"/>
                  </a:lnTo>
                  <a:lnTo>
                    <a:pt x="2141" y="214629"/>
                  </a:lnTo>
                  <a:lnTo>
                    <a:pt x="8499" y="214629"/>
                  </a:lnTo>
                  <a:lnTo>
                    <a:pt x="8523" y="201930"/>
                  </a:lnTo>
                  <a:close/>
                </a:path>
                <a:path w="1296670" h="1371600">
                  <a:moveTo>
                    <a:pt x="1296300" y="201930"/>
                  </a:moveTo>
                  <a:lnTo>
                    <a:pt x="1289958" y="201930"/>
                  </a:lnTo>
                  <a:lnTo>
                    <a:pt x="1289934" y="214629"/>
                  </a:lnTo>
                  <a:lnTo>
                    <a:pt x="1296276" y="214629"/>
                  </a:lnTo>
                  <a:lnTo>
                    <a:pt x="1296300" y="201930"/>
                  </a:lnTo>
                  <a:close/>
                </a:path>
                <a:path w="1296670" h="1371600">
                  <a:moveTo>
                    <a:pt x="8499" y="214630"/>
                  </a:moveTo>
                  <a:lnTo>
                    <a:pt x="2141" y="214630"/>
                  </a:lnTo>
                  <a:lnTo>
                    <a:pt x="2094" y="240029"/>
                  </a:lnTo>
                  <a:lnTo>
                    <a:pt x="8452" y="240029"/>
                  </a:lnTo>
                  <a:lnTo>
                    <a:pt x="8499" y="214630"/>
                  </a:lnTo>
                  <a:close/>
                </a:path>
                <a:path w="1296670" h="1371600">
                  <a:moveTo>
                    <a:pt x="1296276" y="214630"/>
                  </a:moveTo>
                  <a:lnTo>
                    <a:pt x="1289934" y="214630"/>
                  </a:lnTo>
                  <a:lnTo>
                    <a:pt x="1289887" y="240029"/>
                  </a:lnTo>
                  <a:lnTo>
                    <a:pt x="1296229" y="240029"/>
                  </a:lnTo>
                  <a:lnTo>
                    <a:pt x="1296276" y="214630"/>
                  </a:lnTo>
                  <a:close/>
                </a:path>
                <a:path w="1296670" h="1371600">
                  <a:moveTo>
                    <a:pt x="8452" y="240030"/>
                  </a:moveTo>
                  <a:lnTo>
                    <a:pt x="2094" y="240030"/>
                  </a:lnTo>
                  <a:lnTo>
                    <a:pt x="2059" y="259079"/>
                  </a:lnTo>
                  <a:lnTo>
                    <a:pt x="8416" y="259079"/>
                  </a:lnTo>
                  <a:lnTo>
                    <a:pt x="8452" y="240030"/>
                  </a:lnTo>
                  <a:close/>
                </a:path>
                <a:path w="1296670" h="1371600">
                  <a:moveTo>
                    <a:pt x="1296229" y="240030"/>
                  </a:moveTo>
                  <a:lnTo>
                    <a:pt x="1289887" y="240030"/>
                  </a:lnTo>
                  <a:lnTo>
                    <a:pt x="1289851" y="259079"/>
                  </a:lnTo>
                  <a:lnTo>
                    <a:pt x="1296194" y="259079"/>
                  </a:lnTo>
                  <a:lnTo>
                    <a:pt x="1296229" y="240030"/>
                  </a:lnTo>
                  <a:close/>
                </a:path>
                <a:path w="1296670" h="1371600">
                  <a:moveTo>
                    <a:pt x="8416" y="259080"/>
                  </a:moveTo>
                  <a:lnTo>
                    <a:pt x="2059" y="259080"/>
                  </a:lnTo>
                  <a:lnTo>
                    <a:pt x="2012" y="284479"/>
                  </a:lnTo>
                  <a:lnTo>
                    <a:pt x="8369" y="284479"/>
                  </a:lnTo>
                  <a:lnTo>
                    <a:pt x="8416" y="259080"/>
                  </a:lnTo>
                  <a:close/>
                </a:path>
                <a:path w="1296670" h="1371600">
                  <a:moveTo>
                    <a:pt x="1296194" y="259080"/>
                  </a:moveTo>
                  <a:lnTo>
                    <a:pt x="1289851" y="259080"/>
                  </a:lnTo>
                  <a:lnTo>
                    <a:pt x="1289803" y="284479"/>
                  </a:lnTo>
                  <a:lnTo>
                    <a:pt x="1296146" y="284479"/>
                  </a:lnTo>
                  <a:lnTo>
                    <a:pt x="1296194" y="259080"/>
                  </a:lnTo>
                  <a:close/>
                </a:path>
                <a:path w="1296670" h="1371600">
                  <a:moveTo>
                    <a:pt x="8369" y="284480"/>
                  </a:moveTo>
                  <a:lnTo>
                    <a:pt x="2012" y="284480"/>
                  </a:lnTo>
                  <a:lnTo>
                    <a:pt x="1941" y="322579"/>
                  </a:lnTo>
                  <a:lnTo>
                    <a:pt x="8297" y="322579"/>
                  </a:lnTo>
                  <a:lnTo>
                    <a:pt x="8369" y="284480"/>
                  </a:lnTo>
                  <a:close/>
                </a:path>
                <a:path w="1296670" h="1371600">
                  <a:moveTo>
                    <a:pt x="1296146" y="284480"/>
                  </a:moveTo>
                  <a:lnTo>
                    <a:pt x="1289803" y="284480"/>
                  </a:lnTo>
                  <a:lnTo>
                    <a:pt x="1289732" y="322579"/>
                  </a:lnTo>
                  <a:lnTo>
                    <a:pt x="1296076" y="322579"/>
                  </a:lnTo>
                  <a:lnTo>
                    <a:pt x="1296146" y="284480"/>
                  </a:lnTo>
                  <a:close/>
                </a:path>
                <a:path w="1296670" h="1371600">
                  <a:moveTo>
                    <a:pt x="8297" y="322580"/>
                  </a:moveTo>
                  <a:lnTo>
                    <a:pt x="1941" y="322580"/>
                  </a:lnTo>
                  <a:lnTo>
                    <a:pt x="1894" y="347979"/>
                  </a:lnTo>
                  <a:lnTo>
                    <a:pt x="8250" y="347979"/>
                  </a:lnTo>
                  <a:lnTo>
                    <a:pt x="8297" y="322580"/>
                  </a:lnTo>
                  <a:close/>
                </a:path>
                <a:path w="1296670" h="1371600">
                  <a:moveTo>
                    <a:pt x="1296076" y="322580"/>
                  </a:moveTo>
                  <a:lnTo>
                    <a:pt x="1289732" y="322580"/>
                  </a:lnTo>
                  <a:lnTo>
                    <a:pt x="1289685" y="347979"/>
                  </a:lnTo>
                  <a:lnTo>
                    <a:pt x="1296029" y="347979"/>
                  </a:lnTo>
                  <a:lnTo>
                    <a:pt x="1296076" y="322580"/>
                  </a:lnTo>
                  <a:close/>
                </a:path>
                <a:path w="1296670" h="1371600">
                  <a:moveTo>
                    <a:pt x="8250" y="347980"/>
                  </a:moveTo>
                  <a:lnTo>
                    <a:pt x="1894" y="347980"/>
                  </a:lnTo>
                  <a:lnTo>
                    <a:pt x="1753" y="424179"/>
                  </a:lnTo>
                  <a:lnTo>
                    <a:pt x="8107" y="424179"/>
                  </a:lnTo>
                  <a:lnTo>
                    <a:pt x="8250" y="347980"/>
                  </a:lnTo>
                  <a:close/>
                </a:path>
                <a:path w="1296670" h="1371600">
                  <a:moveTo>
                    <a:pt x="1296029" y="347980"/>
                  </a:moveTo>
                  <a:lnTo>
                    <a:pt x="1289685" y="347980"/>
                  </a:lnTo>
                  <a:lnTo>
                    <a:pt x="1289542" y="424179"/>
                  </a:lnTo>
                  <a:lnTo>
                    <a:pt x="1295887" y="424179"/>
                  </a:lnTo>
                  <a:lnTo>
                    <a:pt x="1296029" y="347980"/>
                  </a:lnTo>
                  <a:close/>
                </a:path>
                <a:path w="1296670" h="1371600">
                  <a:moveTo>
                    <a:pt x="8107" y="424180"/>
                  </a:moveTo>
                  <a:lnTo>
                    <a:pt x="1753" y="424180"/>
                  </a:lnTo>
                  <a:lnTo>
                    <a:pt x="1729" y="436879"/>
                  </a:lnTo>
                  <a:lnTo>
                    <a:pt x="8083" y="436879"/>
                  </a:lnTo>
                  <a:lnTo>
                    <a:pt x="8107" y="424180"/>
                  </a:lnTo>
                  <a:close/>
                </a:path>
                <a:path w="1296670" h="1371600">
                  <a:moveTo>
                    <a:pt x="1295887" y="424180"/>
                  </a:moveTo>
                  <a:lnTo>
                    <a:pt x="1289542" y="424180"/>
                  </a:lnTo>
                  <a:lnTo>
                    <a:pt x="1289518" y="436879"/>
                  </a:lnTo>
                  <a:lnTo>
                    <a:pt x="1295864" y="436879"/>
                  </a:lnTo>
                  <a:lnTo>
                    <a:pt x="1295887" y="424180"/>
                  </a:lnTo>
                  <a:close/>
                </a:path>
                <a:path w="1296670" h="1371600">
                  <a:moveTo>
                    <a:pt x="8083" y="436880"/>
                  </a:moveTo>
                  <a:lnTo>
                    <a:pt x="1729" y="436880"/>
                  </a:lnTo>
                  <a:lnTo>
                    <a:pt x="1552" y="532129"/>
                  </a:lnTo>
                  <a:lnTo>
                    <a:pt x="7905" y="532129"/>
                  </a:lnTo>
                  <a:lnTo>
                    <a:pt x="8083" y="436880"/>
                  </a:lnTo>
                  <a:close/>
                </a:path>
                <a:path w="1296670" h="1371600">
                  <a:moveTo>
                    <a:pt x="1295864" y="436880"/>
                  </a:moveTo>
                  <a:lnTo>
                    <a:pt x="1289518" y="436880"/>
                  </a:lnTo>
                  <a:lnTo>
                    <a:pt x="1289340" y="532129"/>
                  </a:lnTo>
                  <a:lnTo>
                    <a:pt x="1295687" y="532129"/>
                  </a:lnTo>
                  <a:lnTo>
                    <a:pt x="1295864" y="436880"/>
                  </a:lnTo>
                  <a:close/>
                </a:path>
                <a:path w="1296670" h="1371600">
                  <a:moveTo>
                    <a:pt x="7905" y="532130"/>
                  </a:moveTo>
                  <a:lnTo>
                    <a:pt x="1552" y="532130"/>
                  </a:lnTo>
                  <a:lnTo>
                    <a:pt x="1234" y="703579"/>
                  </a:lnTo>
                  <a:lnTo>
                    <a:pt x="7584" y="703579"/>
                  </a:lnTo>
                  <a:lnTo>
                    <a:pt x="7905" y="532130"/>
                  </a:lnTo>
                  <a:close/>
                </a:path>
                <a:path w="1296670" h="1371600">
                  <a:moveTo>
                    <a:pt x="1295687" y="532130"/>
                  </a:moveTo>
                  <a:lnTo>
                    <a:pt x="1289340" y="532130"/>
                  </a:lnTo>
                  <a:lnTo>
                    <a:pt x="1289019" y="703579"/>
                  </a:lnTo>
                  <a:lnTo>
                    <a:pt x="1295369" y="703579"/>
                  </a:lnTo>
                  <a:lnTo>
                    <a:pt x="1295687" y="532130"/>
                  </a:lnTo>
                  <a:close/>
                </a:path>
                <a:path w="1296670" h="1371600">
                  <a:moveTo>
                    <a:pt x="7584" y="703580"/>
                  </a:moveTo>
                  <a:lnTo>
                    <a:pt x="1234" y="703580"/>
                  </a:lnTo>
                  <a:lnTo>
                    <a:pt x="1105" y="773429"/>
                  </a:lnTo>
                  <a:lnTo>
                    <a:pt x="7453" y="773429"/>
                  </a:lnTo>
                  <a:lnTo>
                    <a:pt x="7584" y="703580"/>
                  </a:lnTo>
                  <a:close/>
                </a:path>
                <a:path w="1296670" h="1371600">
                  <a:moveTo>
                    <a:pt x="1295369" y="703580"/>
                  </a:moveTo>
                  <a:lnTo>
                    <a:pt x="1289019" y="703580"/>
                  </a:lnTo>
                  <a:lnTo>
                    <a:pt x="1288888" y="773429"/>
                  </a:lnTo>
                  <a:lnTo>
                    <a:pt x="1295239" y="773429"/>
                  </a:lnTo>
                  <a:lnTo>
                    <a:pt x="1295369" y="703580"/>
                  </a:lnTo>
                  <a:close/>
                </a:path>
                <a:path w="1296670" h="1371600">
                  <a:moveTo>
                    <a:pt x="7453" y="773430"/>
                  </a:moveTo>
                  <a:lnTo>
                    <a:pt x="1105" y="773430"/>
                  </a:lnTo>
                  <a:lnTo>
                    <a:pt x="999" y="830579"/>
                  </a:lnTo>
                  <a:lnTo>
                    <a:pt x="7346" y="830579"/>
                  </a:lnTo>
                  <a:lnTo>
                    <a:pt x="7453" y="773430"/>
                  </a:lnTo>
                  <a:close/>
                </a:path>
                <a:path w="1296670" h="1371600">
                  <a:moveTo>
                    <a:pt x="1295239" y="773430"/>
                  </a:moveTo>
                  <a:lnTo>
                    <a:pt x="1288888" y="773430"/>
                  </a:lnTo>
                  <a:lnTo>
                    <a:pt x="1288781" y="830579"/>
                  </a:lnTo>
                  <a:lnTo>
                    <a:pt x="1295133" y="830579"/>
                  </a:lnTo>
                  <a:lnTo>
                    <a:pt x="1295239" y="773430"/>
                  </a:lnTo>
                  <a:close/>
                </a:path>
                <a:path w="1296670" h="1371600">
                  <a:moveTo>
                    <a:pt x="7346" y="830580"/>
                  </a:moveTo>
                  <a:lnTo>
                    <a:pt x="999" y="830580"/>
                  </a:lnTo>
                  <a:lnTo>
                    <a:pt x="963" y="849629"/>
                  </a:lnTo>
                  <a:lnTo>
                    <a:pt x="7310" y="849629"/>
                  </a:lnTo>
                  <a:lnTo>
                    <a:pt x="7346" y="830580"/>
                  </a:lnTo>
                  <a:close/>
                </a:path>
                <a:path w="1296670" h="1371600">
                  <a:moveTo>
                    <a:pt x="1295133" y="830580"/>
                  </a:moveTo>
                  <a:lnTo>
                    <a:pt x="1288781" y="830580"/>
                  </a:lnTo>
                  <a:lnTo>
                    <a:pt x="1288745" y="849629"/>
                  </a:lnTo>
                  <a:lnTo>
                    <a:pt x="1295098" y="849629"/>
                  </a:lnTo>
                  <a:lnTo>
                    <a:pt x="1295133" y="830580"/>
                  </a:lnTo>
                  <a:close/>
                </a:path>
                <a:path w="1296670" h="1371600">
                  <a:moveTo>
                    <a:pt x="7310" y="849630"/>
                  </a:moveTo>
                  <a:lnTo>
                    <a:pt x="963" y="849630"/>
                  </a:lnTo>
                  <a:lnTo>
                    <a:pt x="874" y="897889"/>
                  </a:lnTo>
                  <a:lnTo>
                    <a:pt x="7220" y="897889"/>
                  </a:lnTo>
                  <a:lnTo>
                    <a:pt x="7310" y="849630"/>
                  </a:lnTo>
                  <a:close/>
                </a:path>
                <a:path w="1296670" h="1371600">
                  <a:moveTo>
                    <a:pt x="1295098" y="849630"/>
                  </a:moveTo>
                  <a:lnTo>
                    <a:pt x="1288745" y="849630"/>
                  </a:lnTo>
                  <a:lnTo>
                    <a:pt x="1288655" y="897889"/>
                  </a:lnTo>
                  <a:lnTo>
                    <a:pt x="1295008" y="897889"/>
                  </a:lnTo>
                  <a:lnTo>
                    <a:pt x="1295098" y="849630"/>
                  </a:lnTo>
                  <a:close/>
                </a:path>
                <a:path w="1296670" h="1371600">
                  <a:moveTo>
                    <a:pt x="7220" y="897890"/>
                  </a:moveTo>
                  <a:lnTo>
                    <a:pt x="874" y="897890"/>
                  </a:lnTo>
                  <a:lnTo>
                    <a:pt x="845" y="913129"/>
                  </a:lnTo>
                  <a:lnTo>
                    <a:pt x="7191" y="913129"/>
                  </a:lnTo>
                  <a:lnTo>
                    <a:pt x="7220" y="897890"/>
                  </a:lnTo>
                  <a:close/>
                </a:path>
                <a:path w="1296670" h="1371600">
                  <a:moveTo>
                    <a:pt x="1295008" y="897890"/>
                  </a:moveTo>
                  <a:lnTo>
                    <a:pt x="1288655" y="897890"/>
                  </a:lnTo>
                  <a:lnTo>
                    <a:pt x="1288626" y="913129"/>
                  </a:lnTo>
                  <a:lnTo>
                    <a:pt x="1294980" y="913129"/>
                  </a:lnTo>
                  <a:lnTo>
                    <a:pt x="1295008" y="897890"/>
                  </a:lnTo>
                  <a:close/>
                </a:path>
                <a:path w="1296670" h="1371600">
                  <a:moveTo>
                    <a:pt x="7191" y="913130"/>
                  </a:moveTo>
                  <a:lnTo>
                    <a:pt x="845" y="913130"/>
                  </a:lnTo>
                  <a:lnTo>
                    <a:pt x="798" y="938529"/>
                  </a:lnTo>
                  <a:lnTo>
                    <a:pt x="7144" y="938529"/>
                  </a:lnTo>
                  <a:lnTo>
                    <a:pt x="7191" y="913130"/>
                  </a:lnTo>
                  <a:close/>
                </a:path>
                <a:path w="1296670" h="1371600">
                  <a:moveTo>
                    <a:pt x="1294980" y="913130"/>
                  </a:moveTo>
                  <a:lnTo>
                    <a:pt x="1288626" y="913130"/>
                  </a:lnTo>
                  <a:lnTo>
                    <a:pt x="1288579" y="938529"/>
                  </a:lnTo>
                  <a:lnTo>
                    <a:pt x="1294933" y="938529"/>
                  </a:lnTo>
                  <a:lnTo>
                    <a:pt x="1294980" y="913130"/>
                  </a:lnTo>
                  <a:close/>
                </a:path>
                <a:path w="1296670" h="1371600">
                  <a:moveTo>
                    <a:pt x="7144" y="938530"/>
                  </a:moveTo>
                  <a:lnTo>
                    <a:pt x="798" y="938530"/>
                  </a:lnTo>
                  <a:lnTo>
                    <a:pt x="775" y="951229"/>
                  </a:lnTo>
                  <a:lnTo>
                    <a:pt x="7120" y="951229"/>
                  </a:lnTo>
                  <a:lnTo>
                    <a:pt x="7144" y="938530"/>
                  </a:lnTo>
                  <a:close/>
                </a:path>
                <a:path w="1296670" h="1371600">
                  <a:moveTo>
                    <a:pt x="1294933" y="938530"/>
                  </a:moveTo>
                  <a:lnTo>
                    <a:pt x="1288579" y="938530"/>
                  </a:lnTo>
                  <a:lnTo>
                    <a:pt x="1288555" y="951229"/>
                  </a:lnTo>
                  <a:lnTo>
                    <a:pt x="1294909" y="951229"/>
                  </a:lnTo>
                  <a:lnTo>
                    <a:pt x="1294933" y="938530"/>
                  </a:lnTo>
                  <a:close/>
                </a:path>
                <a:path w="1296670" h="1371600">
                  <a:moveTo>
                    <a:pt x="7120" y="951230"/>
                  </a:moveTo>
                  <a:lnTo>
                    <a:pt x="775" y="951230"/>
                  </a:lnTo>
                  <a:lnTo>
                    <a:pt x="657" y="1014729"/>
                  </a:lnTo>
                  <a:lnTo>
                    <a:pt x="7001" y="1014729"/>
                  </a:lnTo>
                  <a:lnTo>
                    <a:pt x="7120" y="951230"/>
                  </a:lnTo>
                  <a:close/>
                </a:path>
                <a:path w="1296670" h="1371600">
                  <a:moveTo>
                    <a:pt x="1294909" y="951230"/>
                  </a:moveTo>
                  <a:lnTo>
                    <a:pt x="1288555" y="951230"/>
                  </a:lnTo>
                  <a:lnTo>
                    <a:pt x="1288436" y="1014729"/>
                  </a:lnTo>
                  <a:lnTo>
                    <a:pt x="1294792" y="1014729"/>
                  </a:lnTo>
                  <a:lnTo>
                    <a:pt x="1294909" y="951230"/>
                  </a:lnTo>
                  <a:close/>
                </a:path>
                <a:path w="1296670" h="1371600">
                  <a:moveTo>
                    <a:pt x="7001" y="1014730"/>
                  </a:moveTo>
                  <a:lnTo>
                    <a:pt x="657" y="1014730"/>
                  </a:lnTo>
                  <a:lnTo>
                    <a:pt x="598" y="1046479"/>
                  </a:lnTo>
                  <a:lnTo>
                    <a:pt x="6942" y="1046479"/>
                  </a:lnTo>
                  <a:lnTo>
                    <a:pt x="7001" y="1014730"/>
                  </a:lnTo>
                  <a:close/>
                </a:path>
                <a:path w="1296670" h="1371600">
                  <a:moveTo>
                    <a:pt x="1294792" y="1014730"/>
                  </a:moveTo>
                  <a:lnTo>
                    <a:pt x="1288436" y="1014730"/>
                  </a:lnTo>
                  <a:lnTo>
                    <a:pt x="1288376" y="1046479"/>
                  </a:lnTo>
                  <a:lnTo>
                    <a:pt x="1294733" y="1046479"/>
                  </a:lnTo>
                  <a:lnTo>
                    <a:pt x="1294792" y="1014730"/>
                  </a:lnTo>
                  <a:close/>
                </a:path>
                <a:path w="1296670" h="1371600">
                  <a:moveTo>
                    <a:pt x="6942" y="1046480"/>
                  </a:moveTo>
                  <a:lnTo>
                    <a:pt x="598" y="1046480"/>
                  </a:lnTo>
                  <a:lnTo>
                    <a:pt x="527" y="1084579"/>
                  </a:lnTo>
                  <a:lnTo>
                    <a:pt x="6870" y="1084579"/>
                  </a:lnTo>
                  <a:lnTo>
                    <a:pt x="6942" y="1046480"/>
                  </a:lnTo>
                  <a:close/>
                </a:path>
                <a:path w="1296670" h="1371600">
                  <a:moveTo>
                    <a:pt x="1294733" y="1046480"/>
                  </a:moveTo>
                  <a:lnTo>
                    <a:pt x="1288376" y="1046480"/>
                  </a:lnTo>
                  <a:lnTo>
                    <a:pt x="1288305" y="1084579"/>
                  </a:lnTo>
                  <a:lnTo>
                    <a:pt x="1294662" y="1084579"/>
                  </a:lnTo>
                  <a:lnTo>
                    <a:pt x="1294733" y="1046480"/>
                  </a:lnTo>
                  <a:close/>
                </a:path>
                <a:path w="1296670" h="1371600">
                  <a:moveTo>
                    <a:pt x="6870" y="1084580"/>
                  </a:moveTo>
                  <a:lnTo>
                    <a:pt x="527" y="1084580"/>
                  </a:lnTo>
                  <a:lnTo>
                    <a:pt x="516" y="1090929"/>
                  </a:lnTo>
                  <a:lnTo>
                    <a:pt x="6858" y="1090929"/>
                  </a:lnTo>
                  <a:lnTo>
                    <a:pt x="6870" y="1084580"/>
                  </a:lnTo>
                  <a:close/>
                </a:path>
                <a:path w="1296670" h="1371600">
                  <a:moveTo>
                    <a:pt x="1294662" y="1084580"/>
                  </a:moveTo>
                  <a:lnTo>
                    <a:pt x="1288305" y="1084580"/>
                  </a:lnTo>
                  <a:lnTo>
                    <a:pt x="1288293" y="1090929"/>
                  </a:lnTo>
                  <a:lnTo>
                    <a:pt x="1294650" y="1090929"/>
                  </a:lnTo>
                  <a:lnTo>
                    <a:pt x="1294662" y="1084580"/>
                  </a:lnTo>
                  <a:close/>
                </a:path>
                <a:path w="1296670" h="1371600">
                  <a:moveTo>
                    <a:pt x="6858" y="1090930"/>
                  </a:moveTo>
                  <a:lnTo>
                    <a:pt x="516" y="1090930"/>
                  </a:lnTo>
                  <a:lnTo>
                    <a:pt x="480" y="1109979"/>
                  </a:lnTo>
                  <a:lnTo>
                    <a:pt x="6823" y="1109979"/>
                  </a:lnTo>
                  <a:lnTo>
                    <a:pt x="6858" y="1090930"/>
                  </a:lnTo>
                  <a:close/>
                </a:path>
                <a:path w="1296670" h="1371600">
                  <a:moveTo>
                    <a:pt x="1294650" y="1090930"/>
                  </a:moveTo>
                  <a:lnTo>
                    <a:pt x="1288293" y="1090930"/>
                  </a:lnTo>
                  <a:lnTo>
                    <a:pt x="1288258" y="1109979"/>
                  </a:lnTo>
                  <a:lnTo>
                    <a:pt x="1294615" y="1109979"/>
                  </a:lnTo>
                  <a:lnTo>
                    <a:pt x="1294650" y="1090930"/>
                  </a:lnTo>
                  <a:close/>
                </a:path>
                <a:path w="1296670" h="1371600">
                  <a:moveTo>
                    <a:pt x="6823" y="1109980"/>
                  </a:moveTo>
                  <a:lnTo>
                    <a:pt x="480" y="1109980"/>
                  </a:lnTo>
                  <a:lnTo>
                    <a:pt x="468" y="1116329"/>
                  </a:lnTo>
                  <a:lnTo>
                    <a:pt x="6811" y="1116329"/>
                  </a:lnTo>
                  <a:lnTo>
                    <a:pt x="6823" y="1109980"/>
                  </a:lnTo>
                  <a:close/>
                </a:path>
                <a:path w="1296670" h="1371600">
                  <a:moveTo>
                    <a:pt x="1294615" y="1109980"/>
                  </a:moveTo>
                  <a:lnTo>
                    <a:pt x="1288258" y="1109980"/>
                  </a:lnTo>
                  <a:lnTo>
                    <a:pt x="1288246" y="1116329"/>
                  </a:lnTo>
                  <a:lnTo>
                    <a:pt x="1294603" y="1116329"/>
                  </a:lnTo>
                  <a:lnTo>
                    <a:pt x="1294615" y="1109980"/>
                  </a:lnTo>
                  <a:close/>
                </a:path>
                <a:path w="1296670" h="1371600">
                  <a:moveTo>
                    <a:pt x="6811" y="1116330"/>
                  </a:moveTo>
                  <a:lnTo>
                    <a:pt x="468" y="1116330"/>
                  </a:lnTo>
                  <a:lnTo>
                    <a:pt x="433" y="1135379"/>
                  </a:lnTo>
                  <a:lnTo>
                    <a:pt x="6775" y="1135379"/>
                  </a:lnTo>
                  <a:lnTo>
                    <a:pt x="6811" y="1116330"/>
                  </a:lnTo>
                  <a:close/>
                </a:path>
                <a:path w="1296670" h="1371600">
                  <a:moveTo>
                    <a:pt x="1294603" y="1116330"/>
                  </a:moveTo>
                  <a:lnTo>
                    <a:pt x="1288246" y="1116330"/>
                  </a:lnTo>
                  <a:lnTo>
                    <a:pt x="1288210" y="1135379"/>
                  </a:lnTo>
                  <a:lnTo>
                    <a:pt x="1294568" y="1135379"/>
                  </a:lnTo>
                  <a:lnTo>
                    <a:pt x="1294603" y="1116330"/>
                  </a:lnTo>
                  <a:close/>
                </a:path>
                <a:path w="1296670" h="1371600">
                  <a:moveTo>
                    <a:pt x="6775" y="1135380"/>
                  </a:moveTo>
                  <a:lnTo>
                    <a:pt x="433" y="1135380"/>
                  </a:lnTo>
                  <a:lnTo>
                    <a:pt x="421" y="1141729"/>
                  </a:lnTo>
                  <a:lnTo>
                    <a:pt x="6763" y="1141729"/>
                  </a:lnTo>
                  <a:lnTo>
                    <a:pt x="6775" y="1135380"/>
                  </a:lnTo>
                  <a:close/>
                </a:path>
                <a:path w="1296670" h="1371600">
                  <a:moveTo>
                    <a:pt x="1294568" y="1135380"/>
                  </a:moveTo>
                  <a:lnTo>
                    <a:pt x="1288210" y="1135380"/>
                  </a:lnTo>
                  <a:lnTo>
                    <a:pt x="1288198" y="1141729"/>
                  </a:lnTo>
                  <a:lnTo>
                    <a:pt x="1294556" y="1141729"/>
                  </a:lnTo>
                  <a:lnTo>
                    <a:pt x="1294568" y="1135380"/>
                  </a:lnTo>
                  <a:close/>
                </a:path>
                <a:path w="1296670" h="1371600">
                  <a:moveTo>
                    <a:pt x="6763" y="1141730"/>
                  </a:moveTo>
                  <a:lnTo>
                    <a:pt x="421" y="1141730"/>
                  </a:lnTo>
                  <a:lnTo>
                    <a:pt x="386" y="1160779"/>
                  </a:lnTo>
                  <a:lnTo>
                    <a:pt x="6728" y="1160779"/>
                  </a:lnTo>
                  <a:lnTo>
                    <a:pt x="6763" y="1141730"/>
                  </a:lnTo>
                  <a:close/>
                </a:path>
                <a:path w="1296670" h="1371600">
                  <a:moveTo>
                    <a:pt x="1294556" y="1141730"/>
                  </a:moveTo>
                  <a:lnTo>
                    <a:pt x="1288198" y="1141730"/>
                  </a:lnTo>
                  <a:lnTo>
                    <a:pt x="1288162" y="1160779"/>
                  </a:lnTo>
                  <a:lnTo>
                    <a:pt x="1294521" y="1160779"/>
                  </a:lnTo>
                  <a:lnTo>
                    <a:pt x="1294556" y="1141730"/>
                  </a:lnTo>
                  <a:close/>
                </a:path>
                <a:path w="1296670" h="1371600">
                  <a:moveTo>
                    <a:pt x="6728" y="1160780"/>
                  </a:moveTo>
                  <a:lnTo>
                    <a:pt x="386" y="1160780"/>
                  </a:lnTo>
                  <a:lnTo>
                    <a:pt x="339" y="1186179"/>
                  </a:lnTo>
                  <a:lnTo>
                    <a:pt x="6680" y="1186179"/>
                  </a:lnTo>
                  <a:lnTo>
                    <a:pt x="6728" y="1160780"/>
                  </a:lnTo>
                  <a:close/>
                </a:path>
                <a:path w="1296670" h="1371600">
                  <a:moveTo>
                    <a:pt x="1294521" y="1160780"/>
                  </a:moveTo>
                  <a:lnTo>
                    <a:pt x="1288162" y="1160780"/>
                  </a:lnTo>
                  <a:lnTo>
                    <a:pt x="1288115" y="1186179"/>
                  </a:lnTo>
                  <a:lnTo>
                    <a:pt x="1294474" y="1186179"/>
                  </a:lnTo>
                  <a:lnTo>
                    <a:pt x="1294521" y="1160780"/>
                  </a:lnTo>
                  <a:close/>
                </a:path>
                <a:path w="1296670" h="1371600">
                  <a:moveTo>
                    <a:pt x="6680" y="1186180"/>
                  </a:moveTo>
                  <a:lnTo>
                    <a:pt x="339" y="1186180"/>
                  </a:lnTo>
                  <a:lnTo>
                    <a:pt x="327" y="1192529"/>
                  </a:lnTo>
                  <a:lnTo>
                    <a:pt x="6668" y="1192529"/>
                  </a:lnTo>
                  <a:lnTo>
                    <a:pt x="6680" y="1186180"/>
                  </a:lnTo>
                  <a:close/>
                </a:path>
                <a:path w="1296670" h="1371600">
                  <a:moveTo>
                    <a:pt x="1294474" y="1186180"/>
                  </a:moveTo>
                  <a:lnTo>
                    <a:pt x="1288115" y="1186180"/>
                  </a:lnTo>
                  <a:lnTo>
                    <a:pt x="1288103" y="1192529"/>
                  </a:lnTo>
                  <a:lnTo>
                    <a:pt x="1294462" y="1192529"/>
                  </a:lnTo>
                  <a:lnTo>
                    <a:pt x="1294474" y="1186180"/>
                  </a:lnTo>
                  <a:close/>
                </a:path>
                <a:path w="1296670" h="1371600">
                  <a:moveTo>
                    <a:pt x="6668" y="1192530"/>
                  </a:moveTo>
                  <a:lnTo>
                    <a:pt x="327" y="1192530"/>
                  </a:lnTo>
                  <a:lnTo>
                    <a:pt x="315" y="1198879"/>
                  </a:lnTo>
                  <a:lnTo>
                    <a:pt x="6656" y="1198879"/>
                  </a:lnTo>
                  <a:lnTo>
                    <a:pt x="6668" y="1192530"/>
                  </a:lnTo>
                  <a:close/>
                </a:path>
                <a:path w="1296670" h="1371600">
                  <a:moveTo>
                    <a:pt x="1294462" y="1192530"/>
                  </a:moveTo>
                  <a:lnTo>
                    <a:pt x="1288103" y="1192530"/>
                  </a:lnTo>
                  <a:lnTo>
                    <a:pt x="1288091" y="1198879"/>
                  </a:lnTo>
                  <a:lnTo>
                    <a:pt x="1294450" y="1198879"/>
                  </a:lnTo>
                  <a:lnTo>
                    <a:pt x="1294462" y="1192530"/>
                  </a:lnTo>
                  <a:close/>
                </a:path>
                <a:path w="1296670" h="1371600">
                  <a:moveTo>
                    <a:pt x="6656" y="1198880"/>
                  </a:moveTo>
                  <a:lnTo>
                    <a:pt x="315" y="1198880"/>
                  </a:lnTo>
                  <a:lnTo>
                    <a:pt x="233" y="1243329"/>
                  </a:lnTo>
                  <a:lnTo>
                    <a:pt x="6573" y="1243329"/>
                  </a:lnTo>
                  <a:lnTo>
                    <a:pt x="6656" y="1198880"/>
                  </a:lnTo>
                  <a:close/>
                </a:path>
                <a:path w="1296670" h="1371600">
                  <a:moveTo>
                    <a:pt x="1294450" y="1198880"/>
                  </a:moveTo>
                  <a:lnTo>
                    <a:pt x="1288091" y="1198880"/>
                  </a:lnTo>
                  <a:lnTo>
                    <a:pt x="1288008" y="1243329"/>
                  </a:lnTo>
                  <a:lnTo>
                    <a:pt x="1294367" y="1243329"/>
                  </a:lnTo>
                  <a:lnTo>
                    <a:pt x="1294450" y="1198880"/>
                  </a:lnTo>
                  <a:close/>
                </a:path>
                <a:path w="1296670" h="1371600">
                  <a:moveTo>
                    <a:pt x="6573" y="1243330"/>
                  </a:moveTo>
                  <a:lnTo>
                    <a:pt x="233" y="1243330"/>
                  </a:lnTo>
                  <a:lnTo>
                    <a:pt x="209" y="1256029"/>
                  </a:lnTo>
                  <a:lnTo>
                    <a:pt x="6549" y="1256029"/>
                  </a:lnTo>
                  <a:lnTo>
                    <a:pt x="6573" y="1243330"/>
                  </a:lnTo>
                  <a:close/>
                </a:path>
                <a:path w="1296670" h="1371600">
                  <a:moveTo>
                    <a:pt x="1294367" y="1243330"/>
                  </a:moveTo>
                  <a:lnTo>
                    <a:pt x="1288008" y="1243330"/>
                  </a:lnTo>
                  <a:lnTo>
                    <a:pt x="1287984" y="1256029"/>
                  </a:lnTo>
                  <a:lnTo>
                    <a:pt x="1294344" y="1256029"/>
                  </a:lnTo>
                  <a:lnTo>
                    <a:pt x="1294367" y="1243330"/>
                  </a:lnTo>
                  <a:close/>
                </a:path>
                <a:path w="1296670" h="1371600">
                  <a:moveTo>
                    <a:pt x="6549" y="1256030"/>
                  </a:moveTo>
                  <a:lnTo>
                    <a:pt x="209" y="1256030"/>
                  </a:lnTo>
                  <a:lnTo>
                    <a:pt x="186" y="1268729"/>
                  </a:lnTo>
                  <a:lnTo>
                    <a:pt x="6525" y="1268729"/>
                  </a:lnTo>
                  <a:lnTo>
                    <a:pt x="6549" y="1256030"/>
                  </a:lnTo>
                  <a:close/>
                </a:path>
                <a:path w="1296670" h="1371600">
                  <a:moveTo>
                    <a:pt x="1294344" y="1256030"/>
                  </a:moveTo>
                  <a:lnTo>
                    <a:pt x="1287984" y="1256030"/>
                  </a:lnTo>
                  <a:lnTo>
                    <a:pt x="1287960" y="1268729"/>
                  </a:lnTo>
                  <a:lnTo>
                    <a:pt x="1294320" y="1268729"/>
                  </a:lnTo>
                  <a:lnTo>
                    <a:pt x="1294344" y="1256030"/>
                  </a:lnTo>
                  <a:close/>
                </a:path>
                <a:path w="1296670" h="1371600">
                  <a:moveTo>
                    <a:pt x="6525" y="1268730"/>
                  </a:moveTo>
                  <a:lnTo>
                    <a:pt x="186" y="1268730"/>
                  </a:lnTo>
                  <a:lnTo>
                    <a:pt x="162" y="1281429"/>
                  </a:lnTo>
                  <a:lnTo>
                    <a:pt x="6502" y="1281429"/>
                  </a:lnTo>
                  <a:lnTo>
                    <a:pt x="6525" y="1268730"/>
                  </a:lnTo>
                  <a:close/>
                </a:path>
                <a:path w="1296670" h="1371600">
                  <a:moveTo>
                    <a:pt x="1294320" y="1268730"/>
                  </a:moveTo>
                  <a:lnTo>
                    <a:pt x="1287960" y="1268730"/>
                  </a:lnTo>
                  <a:lnTo>
                    <a:pt x="1287936" y="1281429"/>
                  </a:lnTo>
                  <a:lnTo>
                    <a:pt x="1294297" y="1281429"/>
                  </a:lnTo>
                  <a:lnTo>
                    <a:pt x="1294320" y="1268730"/>
                  </a:lnTo>
                  <a:close/>
                </a:path>
                <a:path w="1296670" h="1371600">
                  <a:moveTo>
                    <a:pt x="6502" y="1281430"/>
                  </a:moveTo>
                  <a:lnTo>
                    <a:pt x="162" y="1281430"/>
                  </a:lnTo>
                  <a:lnTo>
                    <a:pt x="139" y="1294129"/>
                  </a:lnTo>
                  <a:lnTo>
                    <a:pt x="6478" y="1294129"/>
                  </a:lnTo>
                  <a:lnTo>
                    <a:pt x="6502" y="1281430"/>
                  </a:lnTo>
                  <a:close/>
                </a:path>
                <a:path w="1296670" h="1371600">
                  <a:moveTo>
                    <a:pt x="1294297" y="1281430"/>
                  </a:moveTo>
                  <a:lnTo>
                    <a:pt x="1287936" y="1281430"/>
                  </a:lnTo>
                  <a:lnTo>
                    <a:pt x="1287913" y="1294129"/>
                  </a:lnTo>
                  <a:lnTo>
                    <a:pt x="1294273" y="1294129"/>
                  </a:lnTo>
                  <a:lnTo>
                    <a:pt x="1294297" y="1281430"/>
                  </a:lnTo>
                  <a:close/>
                </a:path>
                <a:path w="1296670" h="1371600">
                  <a:moveTo>
                    <a:pt x="6478" y="1294130"/>
                  </a:moveTo>
                  <a:lnTo>
                    <a:pt x="139" y="1294130"/>
                  </a:lnTo>
                  <a:lnTo>
                    <a:pt x="115" y="1306829"/>
                  </a:lnTo>
                  <a:lnTo>
                    <a:pt x="6454" y="1306829"/>
                  </a:lnTo>
                  <a:lnTo>
                    <a:pt x="6478" y="1294130"/>
                  </a:lnTo>
                  <a:close/>
                </a:path>
                <a:path w="1296670" h="1371600">
                  <a:moveTo>
                    <a:pt x="1294273" y="1294130"/>
                  </a:moveTo>
                  <a:lnTo>
                    <a:pt x="1287913" y="1294130"/>
                  </a:lnTo>
                  <a:lnTo>
                    <a:pt x="1287889" y="1306829"/>
                  </a:lnTo>
                  <a:lnTo>
                    <a:pt x="1294250" y="1306829"/>
                  </a:lnTo>
                  <a:lnTo>
                    <a:pt x="1294273" y="1294130"/>
                  </a:lnTo>
                  <a:close/>
                </a:path>
                <a:path w="1296670" h="1371600">
                  <a:moveTo>
                    <a:pt x="6454" y="1306830"/>
                  </a:moveTo>
                  <a:lnTo>
                    <a:pt x="115" y="1306830"/>
                  </a:lnTo>
                  <a:lnTo>
                    <a:pt x="91" y="1319529"/>
                  </a:lnTo>
                  <a:lnTo>
                    <a:pt x="6430" y="1319529"/>
                  </a:lnTo>
                  <a:lnTo>
                    <a:pt x="6454" y="1306830"/>
                  </a:lnTo>
                  <a:close/>
                </a:path>
                <a:path w="1296670" h="1371600">
                  <a:moveTo>
                    <a:pt x="1294250" y="1306830"/>
                  </a:moveTo>
                  <a:lnTo>
                    <a:pt x="1287889" y="1306830"/>
                  </a:lnTo>
                  <a:lnTo>
                    <a:pt x="1287865" y="1319529"/>
                  </a:lnTo>
                  <a:lnTo>
                    <a:pt x="1294226" y="1319529"/>
                  </a:lnTo>
                  <a:lnTo>
                    <a:pt x="1294250" y="1306830"/>
                  </a:lnTo>
                  <a:close/>
                </a:path>
                <a:path w="1296670" h="1371600">
                  <a:moveTo>
                    <a:pt x="6430" y="1319530"/>
                  </a:moveTo>
                  <a:lnTo>
                    <a:pt x="91" y="1319530"/>
                  </a:lnTo>
                  <a:lnTo>
                    <a:pt x="80" y="1325879"/>
                  </a:lnTo>
                  <a:lnTo>
                    <a:pt x="6418" y="1325879"/>
                  </a:lnTo>
                  <a:lnTo>
                    <a:pt x="6430" y="1319530"/>
                  </a:lnTo>
                  <a:close/>
                </a:path>
                <a:path w="1296670" h="1371600">
                  <a:moveTo>
                    <a:pt x="1294226" y="1319530"/>
                  </a:moveTo>
                  <a:lnTo>
                    <a:pt x="1287865" y="1319530"/>
                  </a:lnTo>
                  <a:lnTo>
                    <a:pt x="1287853" y="1325879"/>
                  </a:lnTo>
                  <a:lnTo>
                    <a:pt x="1294214" y="1325879"/>
                  </a:lnTo>
                  <a:lnTo>
                    <a:pt x="1294226" y="1319530"/>
                  </a:lnTo>
                  <a:close/>
                </a:path>
                <a:path w="1296670" h="1371600">
                  <a:moveTo>
                    <a:pt x="6418" y="1326007"/>
                  </a:moveTo>
                  <a:lnTo>
                    <a:pt x="80" y="1326007"/>
                  </a:lnTo>
                  <a:lnTo>
                    <a:pt x="0" y="1369187"/>
                  </a:lnTo>
                  <a:lnTo>
                    <a:pt x="1294130" y="1371600"/>
                  </a:lnTo>
                  <a:lnTo>
                    <a:pt x="1294141" y="1365250"/>
                  </a:lnTo>
                  <a:lnTo>
                    <a:pt x="6350" y="1362837"/>
                  </a:lnTo>
                  <a:lnTo>
                    <a:pt x="6418" y="1326007"/>
                  </a:lnTo>
                  <a:close/>
                </a:path>
                <a:path w="1296670" h="1371600">
                  <a:moveTo>
                    <a:pt x="1294214" y="1326007"/>
                  </a:moveTo>
                  <a:lnTo>
                    <a:pt x="1287853" y="1326007"/>
                  </a:lnTo>
                  <a:lnTo>
                    <a:pt x="1287780" y="1365250"/>
                  </a:lnTo>
                  <a:lnTo>
                    <a:pt x="1294141" y="1365250"/>
                  </a:lnTo>
                  <a:lnTo>
                    <a:pt x="1294214" y="1326007"/>
                  </a:lnTo>
                  <a:close/>
                </a:path>
              </a:pathLst>
            </a:custGeom>
            <a:solidFill>
              <a:srgbClr val="7C7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119880" y="1073150"/>
              <a:ext cx="1283970" cy="1358900"/>
            </a:xfrm>
            <a:custGeom>
              <a:avLst/>
              <a:gdLst/>
              <a:ahLst/>
              <a:cxnLst/>
              <a:rect l="l" t="t" r="r" b="b"/>
              <a:pathLst>
                <a:path w="1283970" h="1358900">
                  <a:moveTo>
                    <a:pt x="8873" y="15239"/>
                  </a:moveTo>
                  <a:lnTo>
                    <a:pt x="2511" y="15239"/>
                  </a:lnTo>
                  <a:lnTo>
                    <a:pt x="2509" y="16509"/>
                  </a:lnTo>
                  <a:lnTo>
                    <a:pt x="8870" y="16509"/>
                  </a:lnTo>
                  <a:lnTo>
                    <a:pt x="8873" y="15239"/>
                  </a:lnTo>
                  <a:close/>
                </a:path>
                <a:path w="1283970" h="1358900">
                  <a:moveTo>
                    <a:pt x="1283946" y="15239"/>
                  </a:moveTo>
                  <a:lnTo>
                    <a:pt x="1277607" y="15239"/>
                  </a:lnTo>
                  <a:lnTo>
                    <a:pt x="1277605" y="16509"/>
                  </a:lnTo>
                  <a:lnTo>
                    <a:pt x="1283943" y="16509"/>
                  </a:lnTo>
                  <a:lnTo>
                    <a:pt x="1283946" y="15239"/>
                  </a:lnTo>
                  <a:close/>
                </a:path>
                <a:path w="1283970" h="1358900">
                  <a:moveTo>
                    <a:pt x="8880" y="11429"/>
                  </a:moveTo>
                  <a:lnTo>
                    <a:pt x="2518" y="11429"/>
                  </a:lnTo>
                  <a:lnTo>
                    <a:pt x="2513" y="13969"/>
                  </a:lnTo>
                  <a:lnTo>
                    <a:pt x="8875" y="13969"/>
                  </a:lnTo>
                  <a:lnTo>
                    <a:pt x="8880" y="11429"/>
                  </a:lnTo>
                  <a:close/>
                </a:path>
                <a:path w="1283970" h="1358900">
                  <a:moveTo>
                    <a:pt x="1283953" y="11429"/>
                  </a:moveTo>
                  <a:lnTo>
                    <a:pt x="1277615" y="11429"/>
                  </a:lnTo>
                  <a:lnTo>
                    <a:pt x="1277610" y="13969"/>
                  </a:lnTo>
                  <a:lnTo>
                    <a:pt x="1283948" y="13969"/>
                  </a:lnTo>
                  <a:lnTo>
                    <a:pt x="1283953" y="11429"/>
                  </a:lnTo>
                  <a:close/>
                </a:path>
                <a:path w="1283970" h="1358900">
                  <a:moveTo>
                    <a:pt x="1283965" y="5079"/>
                  </a:moveTo>
                  <a:lnTo>
                    <a:pt x="2530" y="5079"/>
                  </a:lnTo>
                  <a:lnTo>
                    <a:pt x="2520" y="10159"/>
                  </a:lnTo>
                  <a:lnTo>
                    <a:pt x="8882" y="10159"/>
                  </a:lnTo>
                  <a:lnTo>
                    <a:pt x="8890" y="6350"/>
                  </a:lnTo>
                  <a:lnTo>
                    <a:pt x="1283962" y="6350"/>
                  </a:lnTo>
                  <a:lnTo>
                    <a:pt x="1283965" y="5079"/>
                  </a:lnTo>
                  <a:close/>
                </a:path>
                <a:path w="1283970" h="1358900">
                  <a:moveTo>
                    <a:pt x="1283962" y="6350"/>
                  </a:moveTo>
                  <a:lnTo>
                    <a:pt x="8890" y="6350"/>
                  </a:lnTo>
                  <a:lnTo>
                    <a:pt x="1277620" y="8889"/>
                  </a:lnTo>
                  <a:lnTo>
                    <a:pt x="1277617" y="10159"/>
                  </a:lnTo>
                  <a:lnTo>
                    <a:pt x="1283955" y="10159"/>
                  </a:lnTo>
                  <a:lnTo>
                    <a:pt x="1283962" y="6350"/>
                  </a:lnTo>
                  <a:close/>
                </a:path>
                <a:path w="1283970" h="1358900">
                  <a:moveTo>
                    <a:pt x="1283970" y="2539"/>
                  </a:moveTo>
                  <a:lnTo>
                    <a:pt x="2535" y="2539"/>
                  </a:lnTo>
                  <a:lnTo>
                    <a:pt x="2532" y="3809"/>
                  </a:lnTo>
                  <a:lnTo>
                    <a:pt x="1283967" y="3809"/>
                  </a:lnTo>
                  <a:lnTo>
                    <a:pt x="1283970" y="2539"/>
                  </a:lnTo>
                  <a:close/>
                </a:path>
                <a:path w="1283970" h="1358900">
                  <a:moveTo>
                    <a:pt x="2540" y="0"/>
                  </a:moveTo>
                  <a:lnTo>
                    <a:pt x="2537" y="1269"/>
                  </a:lnTo>
                  <a:lnTo>
                    <a:pt x="643254" y="1269"/>
                  </a:lnTo>
                  <a:lnTo>
                    <a:pt x="2540" y="0"/>
                  </a:lnTo>
                  <a:close/>
                </a:path>
                <a:path w="1283970" h="1358900">
                  <a:moveTo>
                    <a:pt x="8683" y="115696"/>
                  </a:moveTo>
                  <a:lnTo>
                    <a:pt x="2323" y="115696"/>
                  </a:lnTo>
                  <a:lnTo>
                    <a:pt x="2304" y="125729"/>
                  </a:lnTo>
                  <a:lnTo>
                    <a:pt x="8664" y="125729"/>
                  </a:lnTo>
                  <a:lnTo>
                    <a:pt x="8683" y="115696"/>
                  </a:lnTo>
                  <a:close/>
                </a:path>
                <a:path w="1283970" h="1358900">
                  <a:moveTo>
                    <a:pt x="1283758" y="115696"/>
                  </a:moveTo>
                  <a:lnTo>
                    <a:pt x="1277418" y="115696"/>
                  </a:lnTo>
                  <a:lnTo>
                    <a:pt x="1277399" y="125729"/>
                  </a:lnTo>
                  <a:lnTo>
                    <a:pt x="1283739" y="125729"/>
                  </a:lnTo>
                  <a:lnTo>
                    <a:pt x="1283758" y="115696"/>
                  </a:lnTo>
                  <a:close/>
                </a:path>
                <a:path w="1283970" h="1358900">
                  <a:moveTo>
                    <a:pt x="8690" y="111887"/>
                  </a:moveTo>
                  <a:lnTo>
                    <a:pt x="2330" y="111887"/>
                  </a:lnTo>
                  <a:lnTo>
                    <a:pt x="2323" y="115569"/>
                  </a:lnTo>
                  <a:lnTo>
                    <a:pt x="8683" y="115569"/>
                  </a:lnTo>
                  <a:lnTo>
                    <a:pt x="8690" y="111887"/>
                  </a:lnTo>
                  <a:close/>
                </a:path>
                <a:path w="1283970" h="1358900">
                  <a:moveTo>
                    <a:pt x="1283765" y="111887"/>
                  </a:moveTo>
                  <a:lnTo>
                    <a:pt x="1277425" y="111887"/>
                  </a:lnTo>
                  <a:lnTo>
                    <a:pt x="1277418" y="115569"/>
                  </a:lnTo>
                  <a:lnTo>
                    <a:pt x="1283758" y="115569"/>
                  </a:lnTo>
                  <a:lnTo>
                    <a:pt x="1283765" y="111887"/>
                  </a:lnTo>
                  <a:close/>
                </a:path>
                <a:path w="1283970" h="1358900">
                  <a:moveTo>
                    <a:pt x="8707" y="102996"/>
                  </a:moveTo>
                  <a:lnTo>
                    <a:pt x="2347" y="102996"/>
                  </a:lnTo>
                  <a:lnTo>
                    <a:pt x="2330" y="111759"/>
                  </a:lnTo>
                  <a:lnTo>
                    <a:pt x="8690" y="111759"/>
                  </a:lnTo>
                  <a:lnTo>
                    <a:pt x="8707" y="102996"/>
                  </a:lnTo>
                  <a:close/>
                </a:path>
                <a:path w="1283970" h="1358900">
                  <a:moveTo>
                    <a:pt x="1283781" y="102996"/>
                  </a:moveTo>
                  <a:lnTo>
                    <a:pt x="1277442" y="102996"/>
                  </a:lnTo>
                  <a:lnTo>
                    <a:pt x="1277425" y="111759"/>
                  </a:lnTo>
                  <a:lnTo>
                    <a:pt x="1283765" y="111759"/>
                  </a:lnTo>
                  <a:lnTo>
                    <a:pt x="1283781" y="102996"/>
                  </a:lnTo>
                  <a:close/>
                </a:path>
                <a:path w="1283970" h="1358900">
                  <a:moveTo>
                    <a:pt x="8714" y="99187"/>
                  </a:moveTo>
                  <a:lnTo>
                    <a:pt x="2354" y="99187"/>
                  </a:lnTo>
                  <a:lnTo>
                    <a:pt x="2347" y="102869"/>
                  </a:lnTo>
                  <a:lnTo>
                    <a:pt x="8707" y="102869"/>
                  </a:lnTo>
                  <a:lnTo>
                    <a:pt x="8714" y="99187"/>
                  </a:lnTo>
                  <a:close/>
                </a:path>
                <a:path w="1283970" h="1358900">
                  <a:moveTo>
                    <a:pt x="1283789" y="99187"/>
                  </a:moveTo>
                  <a:lnTo>
                    <a:pt x="1277449" y="99187"/>
                  </a:lnTo>
                  <a:lnTo>
                    <a:pt x="1277442" y="102869"/>
                  </a:lnTo>
                  <a:lnTo>
                    <a:pt x="1283782" y="102869"/>
                  </a:lnTo>
                  <a:lnTo>
                    <a:pt x="1283789" y="99187"/>
                  </a:lnTo>
                  <a:close/>
                </a:path>
                <a:path w="1283970" h="1358900">
                  <a:moveTo>
                    <a:pt x="8731" y="90296"/>
                  </a:moveTo>
                  <a:lnTo>
                    <a:pt x="2370" y="90296"/>
                  </a:lnTo>
                  <a:lnTo>
                    <a:pt x="2354" y="99059"/>
                  </a:lnTo>
                  <a:lnTo>
                    <a:pt x="8714" y="99059"/>
                  </a:lnTo>
                  <a:lnTo>
                    <a:pt x="8731" y="90296"/>
                  </a:lnTo>
                  <a:close/>
                </a:path>
                <a:path w="1283970" h="1358900">
                  <a:moveTo>
                    <a:pt x="1283805" y="90296"/>
                  </a:moveTo>
                  <a:lnTo>
                    <a:pt x="1277466" y="90296"/>
                  </a:lnTo>
                  <a:lnTo>
                    <a:pt x="1277449" y="99059"/>
                  </a:lnTo>
                  <a:lnTo>
                    <a:pt x="1283789" y="99059"/>
                  </a:lnTo>
                  <a:lnTo>
                    <a:pt x="1283805" y="90296"/>
                  </a:lnTo>
                  <a:close/>
                </a:path>
                <a:path w="1283970" h="1358900">
                  <a:moveTo>
                    <a:pt x="8738" y="86487"/>
                  </a:moveTo>
                  <a:lnTo>
                    <a:pt x="2378" y="86487"/>
                  </a:lnTo>
                  <a:lnTo>
                    <a:pt x="2371" y="90169"/>
                  </a:lnTo>
                  <a:lnTo>
                    <a:pt x="8731" y="90169"/>
                  </a:lnTo>
                  <a:lnTo>
                    <a:pt x="8738" y="86487"/>
                  </a:lnTo>
                  <a:close/>
                </a:path>
                <a:path w="1283970" h="1358900">
                  <a:moveTo>
                    <a:pt x="1283812" y="86487"/>
                  </a:moveTo>
                  <a:lnTo>
                    <a:pt x="1277473" y="86487"/>
                  </a:lnTo>
                  <a:lnTo>
                    <a:pt x="1277466" y="90169"/>
                  </a:lnTo>
                  <a:lnTo>
                    <a:pt x="1283805" y="90169"/>
                  </a:lnTo>
                  <a:lnTo>
                    <a:pt x="1283812" y="86487"/>
                  </a:lnTo>
                  <a:close/>
                </a:path>
                <a:path w="1283970" h="1358900">
                  <a:moveTo>
                    <a:pt x="8755" y="77596"/>
                  </a:moveTo>
                  <a:lnTo>
                    <a:pt x="2394" y="77596"/>
                  </a:lnTo>
                  <a:lnTo>
                    <a:pt x="2378" y="86359"/>
                  </a:lnTo>
                  <a:lnTo>
                    <a:pt x="8738" y="86359"/>
                  </a:lnTo>
                  <a:lnTo>
                    <a:pt x="8755" y="77596"/>
                  </a:lnTo>
                  <a:close/>
                </a:path>
                <a:path w="1283970" h="1358900">
                  <a:moveTo>
                    <a:pt x="1283829" y="77596"/>
                  </a:moveTo>
                  <a:lnTo>
                    <a:pt x="1277490" y="77596"/>
                  </a:lnTo>
                  <a:lnTo>
                    <a:pt x="1277473" y="86359"/>
                  </a:lnTo>
                  <a:lnTo>
                    <a:pt x="1283813" y="86359"/>
                  </a:lnTo>
                  <a:lnTo>
                    <a:pt x="1283829" y="77596"/>
                  </a:lnTo>
                  <a:close/>
                </a:path>
                <a:path w="1283970" h="1358900">
                  <a:moveTo>
                    <a:pt x="8762" y="73787"/>
                  </a:moveTo>
                  <a:lnTo>
                    <a:pt x="2401" y="73787"/>
                  </a:lnTo>
                  <a:lnTo>
                    <a:pt x="2394" y="77469"/>
                  </a:lnTo>
                  <a:lnTo>
                    <a:pt x="8755" y="77469"/>
                  </a:lnTo>
                  <a:lnTo>
                    <a:pt x="8762" y="73787"/>
                  </a:lnTo>
                  <a:close/>
                </a:path>
                <a:path w="1283970" h="1358900">
                  <a:moveTo>
                    <a:pt x="1283836" y="73787"/>
                  </a:moveTo>
                  <a:lnTo>
                    <a:pt x="1277497" y="73787"/>
                  </a:lnTo>
                  <a:lnTo>
                    <a:pt x="1277490" y="77469"/>
                  </a:lnTo>
                  <a:lnTo>
                    <a:pt x="1283829" y="77469"/>
                  </a:lnTo>
                  <a:lnTo>
                    <a:pt x="1283836" y="73787"/>
                  </a:lnTo>
                  <a:close/>
                </a:path>
                <a:path w="1283970" h="1358900">
                  <a:moveTo>
                    <a:pt x="8779" y="64896"/>
                  </a:moveTo>
                  <a:lnTo>
                    <a:pt x="2418" y="64896"/>
                  </a:lnTo>
                  <a:lnTo>
                    <a:pt x="2402" y="73659"/>
                  </a:lnTo>
                  <a:lnTo>
                    <a:pt x="8762" y="73659"/>
                  </a:lnTo>
                  <a:lnTo>
                    <a:pt x="8779" y="64896"/>
                  </a:lnTo>
                  <a:close/>
                </a:path>
                <a:path w="1283970" h="1358900">
                  <a:moveTo>
                    <a:pt x="1283853" y="64896"/>
                  </a:moveTo>
                  <a:lnTo>
                    <a:pt x="1277514" y="64896"/>
                  </a:lnTo>
                  <a:lnTo>
                    <a:pt x="1277497" y="73659"/>
                  </a:lnTo>
                  <a:lnTo>
                    <a:pt x="1283836" y="73659"/>
                  </a:lnTo>
                  <a:lnTo>
                    <a:pt x="1283853" y="64896"/>
                  </a:lnTo>
                  <a:close/>
                </a:path>
                <a:path w="1283970" h="1358900">
                  <a:moveTo>
                    <a:pt x="8786" y="61087"/>
                  </a:moveTo>
                  <a:lnTo>
                    <a:pt x="2425" y="61087"/>
                  </a:lnTo>
                  <a:lnTo>
                    <a:pt x="2418" y="64769"/>
                  </a:lnTo>
                  <a:lnTo>
                    <a:pt x="8779" y="64769"/>
                  </a:lnTo>
                  <a:lnTo>
                    <a:pt x="8786" y="61087"/>
                  </a:lnTo>
                  <a:close/>
                </a:path>
                <a:path w="1283970" h="1358900">
                  <a:moveTo>
                    <a:pt x="1283860" y="61087"/>
                  </a:moveTo>
                  <a:lnTo>
                    <a:pt x="1277521" y="61087"/>
                  </a:lnTo>
                  <a:lnTo>
                    <a:pt x="1277514" y="64769"/>
                  </a:lnTo>
                  <a:lnTo>
                    <a:pt x="1283853" y="64769"/>
                  </a:lnTo>
                  <a:lnTo>
                    <a:pt x="1283860" y="61087"/>
                  </a:lnTo>
                  <a:close/>
                </a:path>
                <a:path w="1283970" h="1358900">
                  <a:moveTo>
                    <a:pt x="8803" y="52196"/>
                  </a:moveTo>
                  <a:lnTo>
                    <a:pt x="2442" y="52196"/>
                  </a:lnTo>
                  <a:lnTo>
                    <a:pt x="2425" y="60959"/>
                  </a:lnTo>
                  <a:lnTo>
                    <a:pt x="8786" y="60959"/>
                  </a:lnTo>
                  <a:lnTo>
                    <a:pt x="8803" y="52196"/>
                  </a:lnTo>
                  <a:close/>
                </a:path>
                <a:path w="1283970" h="1358900">
                  <a:moveTo>
                    <a:pt x="1283877" y="52196"/>
                  </a:moveTo>
                  <a:lnTo>
                    <a:pt x="1277538" y="52196"/>
                  </a:lnTo>
                  <a:lnTo>
                    <a:pt x="1277521" y="60959"/>
                  </a:lnTo>
                  <a:lnTo>
                    <a:pt x="1283860" y="60959"/>
                  </a:lnTo>
                  <a:lnTo>
                    <a:pt x="1283877" y="52196"/>
                  </a:lnTo>
                  <a:close/>
                </a:path>
                <a:path w="1283970" h="1358900">
                  <a:moveTo>
                    <a:pt x="8810" y="48387"/>
                  </a:moveTo>
                  <a:lnTo>
                    <a:pt x="2449" y="48387"/>
                  </a:lnTo>
                  <a:lnTo>
                    <a:pt x="2442" y="52069"/>
                  </a:lnTo>
                  <a:lnTo>
                    <a:pt x="8803" y="52069"/>
                  </a:lnTo>
                  <a:lnTo>
                    <a:pt x="8810" y="48387"/>
                  </a:lnTo>
                  <a:close/>
                </a:path>
                <a:path w="1283970" h="1358900">
                  <a:moveTo>
                    <a:pt x="1283884" y="48387"/>
                  </a:moveTo>
                  <a:lnTo>
                    <a:pt x="1277545" y="48387"/>
                  </a:lnTo>
                  <a:lnTo>
                    <a:pt x="1277538" y="52069"/>
                  </a:lnTo>
                  <a:lnTo>
                    <a:pt x="1283877" y="52069"/>
                  </a:lnTo>
                  <a:lnTo>
                    <a:pt x="1283884" y="48387"/>
                  </a:lnTo>
                  <a:close/>
                </a:path>
                <a:path w="1283970" h="1358900">
                  <a:moveTo>
                    <a:pt x="8822" y="42037"/>
                  </a:moveTo>
                  <a:lnTo>
                    <a:pt x="2461" y="42037"/>
                  </a:lnTo>
                  <a:lnTo>
                    <a:pt x="2449" y="48259"/>
                  </a:lnTo>
                  <a:lnTo>
                    <a:pt x="8810" y="48259"/>
                  </a:lnTo>
                  <a:lnTo>
                    <a:pt x="8822" y="42037"/>
                  </a:lnTo>
                  <a:close/>
                </a:path>
                <a:path w="1283970" h="1358900">
                  <a:moveTo>
                    <a:pt x="1283896" y="42037"/>
                  </a:moveTo>
                  <a:lnTo>
                    <a:pt x="1277557" y="42037"/>
                  </a:lnTo>
                  <a:lnTo>
                    <a:pt x="1277545" y="48259"/>
                  </a:lnTo>
                  <a:lnTo>
                    <a:pt x="1283884" y="48259"/>
                  </a:lnTo>
                  <a:lnTo>
                    <a:pt x="1283896" y="42037"/>
                  </a:lnTo>
                  <a:close/>
                </a:path>
                <a:path w="1283970" h="1358900">
                  <a:moveTo>
                    <a:pt x="8834" y="35687"/>
                  </a:moveTo>
                  <a:lnTo>
                    <a:pt x="2473" y="35687"/>
                  </a:lnTo>
                  <a:lnTo>
                    <a:pt x="2461" y="41909"/>
                  </a:lnTo>
                  <a:lnTo>
                    <a:pt x="8822" y="41909"/>
                  </a:lnTo>
                  <a:lnTo>
                    <a:pt x="8834" y="35687"/>
                  </a:lnTo>
                  <a:close/>
                </a:path>
                <a:path w="1283970" h="1358900">
                  <a:moveTo>
                    <a:pt x="1283907" y="35687"/>
                  </a:moveTo>
                  <a:lnTo>
                    <a:pt x="1277569" y="35687"/>
                  </a:lnTo>
                  <a:lnTo>
                    <a:pt x="1277557" y="41909"/>
                  </a:lnTo>
                  <a:lnTo>
                    <a:pt x="1283896" y="41909"/>
                  </a:lnTo>
                  <a:lnTo>
                    <a:pt x="1283907" y="35687"/>
                  </a:lnTo>
                  <a:close/>
                </a:path>
                <a:path w="1283970" h="1358900">
                  <a:moveTo>
                    <a:pt x="8839" y="33146"/>
                  </a:moveTo>
                  <a:lnTo>
                    <a:pt x="2477" y="33146"/>
                  </a:lnTo>
                  <a:lnTo>
                    <a:pt x="2473" y="35559"/>
                  </a:lnTo>
                  <a:lnTo>
                    <a:pt x="8834" y="35559"/>
                  </a:lnTo>
                  <a:lnTo>
                    <a:pt x="8839" y="33146"/>
                  </a:lnTo>
                  <a:close/>
                </a:path>
                <a:path w="1283970" h="1358900">
                  <a:moveTo>
                    <a:pt x="1283912" y="33146"/>
                  </a:moveTo>
                  <a:lnTo>
                    <a:pt x="1277574" y="33146"/>
                  </a:lnTo>
                  <a:lnTo>
                    <a:pt x="1277569" y="35559"/>
                  </a:lnTo>
                  <a:lnTo>
                    <a:pt x="1283908" y="35559"/>
                  </a:lnTo>
                  <a:lnTo>
                    <a:pt x="1283912" y="33146"/>
                  </a:lnTo>
                  <a:close/>
                </a:path>
                <a:path w="1283970" h="1358900">
                  <a:moveTo>
                    <a:pt x="8851" y="26796"/>
                  </a:moveTo>
                  <a:lnTo>
                    <a:pt x="2489" y="26796"/>
                  </a:lnTo>
                  <a:lnTo>
                    <a:pt x="2478" y="33019"/>
                  </a:lnTo>
                  <a:lnTo>
                    <a:pt x="8839" y="33019"/>
                  </a:lnTo>
                  <a:lnTo>
                    <a:pt x="8851" y="26796"/>
                  </a:lnTo>
                  <a:close/>
                </a:path>
                <a:path w="1283970" h="1358900">
                  <a:moveTo>
                    <a:pt x="1283924" y="26796"/>
                  </a:moveTo>
                  <a:lnTo>
                    <a:pt x="1277586" y="26796"/>
                  </a:lnTo>
                  <a:lnTo>
                    <a:pt x="1277574" y="33019"/>
                  </a:lnTo>
                  <a:lnTo>
                    <a:pt x="1283912" y="33019"/>
                  </a:lnTo>
                  <a:lnTo>
                    <a:pt x="1283924" y="26796"/>
                  </a:lnTo>
                  <a:close/>
                </a:path>
                <a:path w="1283970" h="1358900">
                  <a:moveTo>
                    <a:pt x="8858" y="22987"/>
                  </a:moveTo>
                  <a:lnTo>
                    <a:pt x="2496" y="22987"/>
                  </a:lnTo>
                  <a:lnTo>
                    <a:pt x="2490" y="26669"/>
                  </a:lnTo>
                  <a:lnTo>
                    <a:pt x="8851" y="26669"/>
                  </a:lnTo>
                  <a:lnTo>
                    <a:pt x="8858" y="22987"/>
                  </a:lnTo>
                  <a:close/>
                </a:path>
                <a:path w="1283970" h="1358900">
                  <a:moveTo>
                    <a:pt x="1283931" y="22987"/>
                  </a:moveTo>
                  <a:lnTo>
                    <a:pt x="1277593" y="22987"/>
                  </a:lnTo>
                  <a:lnTo>
                    <a:pt x="1277586" y="26669"/>
                  </a:lnTo>
                  <a:lnTo>
                    <a:pt x="1283924" y="26669"/>
                  </a:lnTo>
                  <a:lnTo>
                    <a:pt x="1283931" y="22987"/>
                  </a:lnTo>
                  <a:close/>
                </a:path>
                <a:path w="1283970" h="1358900">
                  <a:moveTo>
                    <a:pt x="8863" y="20446"/>
                  </a:moveTo>
                  <a:lnTo>
                    <a:pt x="2501" y="20446"/>
                  </a:lnTo>
                  <a:lnTo>
                    <a:pt x="2497" y="22859"/>
                  </a:lnTo>
                  <a:lnTo>
                    <a:pt x="8858" y="22859"/>
                  </a:lnTo>
                  <a:lnTo>
                    <a:pt x="8863" y="20446"/>
                  </a:lnTo>
                  <a:close/>
                </a:path>
                <a:path w="1283970" h="1358900">
                  <a:moveTo>
                    <a:pt x="1283936" y="20446"/>
                  </a:moveTo>
                  <a:lnTo>
                    <a:pt x="1277598" y="20446"/>
                  </a:lnTo>
                  <a:lnTo>
                    <a:pt x="1277593" y="22859"/>
                  </a:lnTo>
                  <a:lnTo>
                    <a:pt x="1283931" y="22859"/>
                  </a:lnTo>
                  <a:lnTo>
                    <a:pt x="1283936" y="20446"/>
                  </a:lnTo>
                  <a:close/>
                </a:path>
                <a:path w="1283970" h="1358900">
                  <a:moveTo>
                    <a:pt x="8868" y="17906"/>
                  </a:moveTo>
                  <a:lnTo>
                    <a:pt x="2506" y="17906"/>
                  </a:lnTo>
                  <a:lnTo>
                    <a:pt x="2501" y="20319"/>
                  </a:lnTo>
                  <a:lnTo>
                    <a:pt x="8863" y="20319"/>
                  </a:lnTo>
                  <a:lnTo>
                    <a:pt x="8868" y="17906"/>
                  </a:lnTo>
                  <a:close/>
                </a:path>
                <a:path w="1283970" h="1358900">
                  <a:moveTo>
                    <a:pt x="1283941" y="17906"/>
                  </a:moveTo>
                  <a:lnTo>
                    <a:pt x="1277602" y="17906"/>
                  </a:lnTo>
                  <a:lnTo>
                    <a:pt x="1277598" y="20319"/>
                  </a:lnTo>
                  <a:lnTo>
                    <a:pt x="1283936" y="20319"/>
                  </a:lnTo>
                  <a:lnTo>
                    <a:pt x="1283941" y="17906"/>
                  </a:lnTo>
                  <a:close/>
                </a:path>
                <a:path w="1283970" h="1358900">
                  <a:moveTo>
                    <a:pt x="8664" y="125730"/>
                  </a:moveTo>
                  <a:lnTo>
                    <a:pt x="2304" y="125730"/>
                  </a:lnTo>
                  <a:lnTo>
                    <a:pt x="2292" y="132079"/>
                  </a:lnTo>
                  <a:lnTo>
                    <a:pt x="8652" y="132079"/>
                  </a:lnTo>
                  <a:lnTo>
                    <a:pt x="8664" y="125730"/>
                  </a:lnTo>
                  <a:close/>
                </a:path>
                <a:path w="1283970" h="1358900">
                  <a:moveTo>
                    <a:pt x="1283739" y="125730"/>
                  </a:moveTo>
                  <a:lnTo>
                    <a:pt x="1277399" y="125730"/>
                  </a:lnTo>
                  <a:lnTo>
                    <a:pt x="1277387" y="132079"/>
                  </a:lnTo>
                  <a:lnTo>
                    <a:pt x="1283727" y="132079"/>
                  </a:lnTo>
                  <a:lnTo>
                    <a:pt x="1283739" y="125730"/>
                  </a:lnTo>
                  <a:close/>
                </a:path>
                <a:path w="1283970" h="1358900">
                  <a:moveTo>
                    <a:pt x="8652" y="132080"/>
                  </a:moveTo>
                  <a:lnTo>
                    <a:pt x="2292" y="132080"/>
                  </a:lnTo>
                  <a:lnTo>
                    <a:pt x="2280" y="138429"/>
                  </a:lnTo>
                  <a:lnTo>
                    <a:pt x="8640" y="138429"/>
                  </a:lnTo>
                  <a:lnTo>
                    <a:pt x="8652" y="132080"/>
                  </a:lnTo>
                  <a:close/>
                </a:path>
                <a:path w="1283970" h="1358900">
                  <a:moveTo>
                    <a:pt x="1283727" y="132080"/>
                  </a:moveTo>
                  <a:lnTo>
                    <a:pt x="1277387" y="132080"/>
                  </a:lnTo>
                  <a:lnTo>
                    <a:pt x="1277375" y="138429"/>
                  </a:lnTo>
                  <a:lnTo>
                    <a:pt x="1283715" y="138429"/>
                  </a:lnTo>
                  <a:lnTo>
                    <a:pt x="1283727" y="132080"/>
                  </a:lnTo>
                  <a:close/>
                </a:path>
                <a:path w="1283970" h="1358900">
                  <a:moveTo>
                    <a:pt x="8640" y="138430"/>
                  </a:moveTo>
                  <a:lnTo>
                    <a:pt x="2280" y="138430"/>
                  </a:lnTo>
                  <a:lnTo>
                    <a:pt x="2268" y="144779"/>
                  </a:lnTo>
                  <a:lnTo>
                    <a:pt x="8628" y="144779"/>
                  </a:lnTo>
                  <a:lnTo>
                    <a:pt x="8640" y="138430"/>
                  </a:lnTo>
                  <a:close/>
                </a:path>
                <a:path w="1283970" h="1358900">
                  <a:moveTo>
                    <a:pt x="1283715" y="138430"/>
                  </a:moveTo>
                  <a:lnTo>
                    <a:pt x="1277375" y="138430"/>
                  </a:lnTo>
                  <a:lnTo>
                    <a:pt x="1277363" y="144779"/>
                  </a:lnTo>
                  <a:lnTo>
                    <a:pt x="1283703" y="144779"/>
                  </a:lnTo>
                  <a:lnTo>
                    <a:pt x="1283715" y="138430"/>
                  </a:lnTo>
                  <a:close/>
                </a:path>
                <a:path w="1283970" h="1358900">
                  <a:moveTo>
                    <a:pt x="8628" y="144780"/>
                  </a:moveTo>
                  <a:lnTo>
                    <a:pt x="2268" y="144780"/>
                  </a:lnTo>
                  <a:lnTo>
                    <a:pt x="2197" y="182879"/>
                  </a:lnTo>
                  <a:lnTo>
                    <a:pt x="8556" y="182879"/>
                  </a:lnTo>
                  <a:lnTo>
                    <a:pt x="8628" y="144780"/>
                  </a:lnTo>
                  <a:close/>
                </a:path>
                <a:path w="1283970" h="1358900">
                  <a:moveTo>
                    <a:pt x="1283703" y="144780"/>
                  </a:moveTo>
                  <a:lnTo>
                    <a:pt x="1277363" y="144780"/>
                  </a:lnTo>
                  <a:lnTo>
                    <a:pt x="1277291" y="182879"/>
                  </a:lnTo>
                  <a:lnTo>
                    <a:pt x="1283632" y="182879"/>
                  </a:lnTo>
                  <a:lnTo>
                    <a:pt x="1283703" y="144780"/>
                  </a:lnTo>
                  <a:close/>
                </a:path>
                <a:path w="1283970" h="1358900">
                  <a:moveTo>
                    <a:pt x="8556" y="182880"/>
                  </a:moveTo>
                  <a:lnTo>
                    <a:pt x="2197" y="182880"/>
                  </a:lnTo>
                  <a:lnTo>
                    <a:pt x="2185" y="189229"/>
                  </a:lnTo>
                  <a:lnTo>
                    <a:pt x="8544" y="189229"/>
                  </a:lnTo>
                  <a:lnTo>
                    <a:pt x="8556" y="182880"/>
                  </a:lnTo>
                  <a:close/>
                </a:path>
                <a:path w="1283970" h="1358900">
                  <a:moveTo>
                    <a:pt x="1283632" y="182880"/>
                  </a:moveTo>
                  <a:lnTo>
                    <a:pt x="1277291" y="182880"/>
                  </a:lnTo>
                  <a:lnTo>
                    <a:pt x="1277279" y="189229"/>
                  </a:lnTo>
                  <a:lnTo>
                    <a:pt x="1283620" y="189229"/>
                  </a:lnTo>
                  <a:lnTo>
                    <a:pt x="1283632" y="182880"/>
                  </a:lnTo>
                  <a:close/>
                </a:path>
                <a:path w="1283970" h="1358900">
                  <a:moveTo>
                    <a:pt x="8544" y="189230"/>
                  </a:moveTo>
                  <a:lnTo>
                    <a:pt x="2185" y="189230"/>
                  </a:lnTo>
                  <a:lnTo>
                    <a:pt x="2173" y="195579"/>
                  </a:lnTo>
                  <a:lnTo>
                    <a:pt x="8532" y="195579"/>
                  </a:lnTo>
                  <a:lnTo>
                    <a:pt x="8544" y="189230"/>
                  </a:lnTo>
                  <a:close/>
                </a:path>
                <a:path w="1283970" h="1358900">
                  <a:moveTo>
                    <a:pt x="1283620" y="189230"/>
                  </a:moveTo>
                  <a:lnTo>
                    <a:pt x="1277279" y="189230"/>
                  </a:lnTo>
                  <a:lnTo>
                    <a:pt x="1277267" y="195579"/>
                  </a:lnTo>
                  <a:lnTo>
                    <a:pt x="1283608" y="195579"/>
                  </a:lnTo>
                  <a:lnTo>
                    <a:pt x="1283620" y="189230"/>
                  </a:lnTo>
                  <a:close/>
                </a:path>
                <a:path w="1283970" h="1358900">
                  <a:moveTo>
                    <a:pt x="8532" y="195580"/>
                  </a:moveTo>
                  <a:lnTo>
                    <a:pt x="2173" y="195580"/>
                  </a:lnTo>
                  <a:lnTo>
                    <a:pt x="2149" y="208279"/>
                  </a:lnTo>
                  <a:lnTo>
                    <a:pt x="8508" y="208279"/>
                  </a:lnTo>
                  <a:lnTo>
                    <a:pt x="8532" y="195580"/>
                  </a:lnTo>
                  <a:close/>
                </a:path>
                <a:path w="1283970" h="1358900">
                  <a:moveTo>
                    <a:pt x="1283608" y="195580"/>
                  </a:moveTo>
                  <a:lnTo>
                    <a:pt x="1277267" y="195580"/>
                  </a:lnTo>
                  <a:lnTo>
                    <a:pt x="1277243" y="208279"/>
                  </a:lnTo>
                  <a:lnTo>
                    <a:pt x="1283584" y="208279"/>
                  </a:lnTo>
                  <a:lnTo>
                    <a:pt x="1283608" y="195580"/>
                  </a:lnTo>
                  <a:close/>
                </a:path>
                <a:path w="1283970" h="1358900">
                  <a:moveTo>
                    <a:pt x="8508" y="208280"/>
                  </a:moveTo>
                  <a:lnTo>
                    <a:pt x="2149" y="208280"/>
                  </a:lnTo>
                  <a:lnTo>
                    <a:pt x="2102" y="233679"/>
                  </a:lnTo>
                  <a:lnTo>
                    <a:pt x="8460" y="233679"/>
                  </a:lnTo>
                  <a:lnTo>
                    <a:pt x="8508" y="208280"/>
                  </a:lnTo>
                  <a:close/>
                </a:path>
                <a:path w="1283970" h="1358900">
                  <a:moveTo>
                    <a:pt x="1283584" y="208280"/>
                  </a:moveTo>
                  <a:lnTo>
                    <a:pt x="1277243" y="208280"/>
                  </a:lnTo>
                  <a:lnTo>
                    <a:pt x="1277195" y="233679"/>
                  </a:lnTo>
                  <a:lnTo>
                    <a:pt x="1283537" y="233679"/>
                  </a:lnTo>
                  <a:lnTo>
                    <a:pt x="1283584" y="208280"/>
                  </a:lnTo>
                  <a:close/>
                </a:path>
                <a:path w="1283970" h="1358900">
                  <a:moveTo>
                    <a:pt x="8460" y="233680"/>
                  </a:moveTo>
                  <a:lnTo>
                    <a:pt x="2102" y="233680"/>
                  </a:lnTo>
                  <a:lnTo>
                    <a:pt x="2066" y="252729"/>
                  </a:lnTo>
                  <a:lnTo>
                    <a:pt x="8424" y="252729"/>
                  </a:lnTo>
                  <a:lnTo>
                    <a:pt x="8460" y="233680"/>
                  </a:lnTo>
                  <a:close/>
                </a:path>
                <a:path w="1283970" h="1358900">
                  <a:moveTo>
                    <a:pt x="1283537" y="233680"/>
                  </a:moveTo>
                  <a:lnTo>
                    <a:pt x="1277195" y="233680"/>
                  </a:lnTo>
                  <a:lnTo>
                    <a:pt x="1277159" y="252729"/>
                  </a:lnTo>
                  <a:lnTo>
                    <a:pt x="1283501" y="252729"/>
                  </a:lnTo>
                  <a:lnTo>
                    <a:pt x="1283537" y="233680"/>
                  </a:lnTo>
                  <a:close/>
                </a:path>
                <a:path w="1283970" h="1358900">
                  <a:moveTo>
                    <a:pt x="8424" y="252730"/>
                  </a:moveTo>
                  <a:lnTo>
                    <a:pt x="2066" y="252730"/>
                  </a:lnTo>
                  <a:lnTo>
                    <a:pt x="2019" y="278129"/>
                  </a:lnTo>
                  <a:lnTo>
                    <a:pt x="8376" y="278129"/>
                  </a:lnTo>
                  <a:lnTo>
                    <a:pt x="8424" y="252730"/>
                  </a:lnTo>
                  <a:close/>
                </a:path>
                <a:path w="1283970" h="1358900">
                  <a:moveTo>
                    <a:pt x="1283501" y="252730"/>
                  </a:moveTo>
                  <a:lnTo>
                    <a:pt x="1277159" y="252730"/>
                  </a:lnTo>
                  <a:lnTo>
                    <a:pt x="1277111" y="278129"/>
                  </a:lnTo>
                  <a:lnTo>
                    <a:pt x="1283453" y="278129"/>
                  </a:lnTo>
                  <a:lnTo>
                    <a:pt x="1283501" y="252730"/>
                  </a:lnTo>
                  <a:close/>
                </a:path>
                <a:path w="1283970" h="1358900">
                  <a:moveTo>
                    <a:pt x="8376" y="278130"/>
                  </a:moveTo>
                  <a:lnTo>
                    <a:pt x="2019" y="278130"/>
                  </a:lnTo>
                  <a:lnTo>
                    <a:pt x="1947" y="316229"/>
                  </a:lnTo>
                  <a:lnTo>
                    <a:pt x="8304" y="316229"/>
                  </a:lnTo>
                  <a:lnTo>
                    <a:pt x="8376" y="278130"/>
                  </a:lnTo>
                  <a:close/>
                </a:path>
                <a:path w="1283970" h="1358900">
                  <a:moveTo>
                    <a:pt x="1283453" y="278130"/>
                  </a:moveTo>
                  <a:lnTo>
                    <a:pt x="1277111" y="278130"/>
                  </a:lnTo>
                  <a:lnTo>
                    <a:pt x="1277039" y="316229"/>
                  </a:lnTo>
                  <a:lnTo>
                    <a:pt x="1283382" y="316229"/>
                  </a:lnTo>
                  <a:lnTo>
                    <a:pt x="1283453" y="278130"/>
                  </a:lnTo>
                  <a:close/>
                </a:path>
                <a:path w="1283970" h="1358900">
                  <a:moveTo>
                    <a:pt x="8304" y="316230"/>
                  </a:moveTo>
                  <a:lnTo>
                    <a:pt x="1947" y="316230"/>
                  </a:lnTo>
                  <a:lnTo>
                    <a:pt x="1900" y="341629"/>
                  </a:lnTo>
                  <a:lnTo>
                    <a:pt x="8256" y="341629"/>
                  </a:lnTo>
                  <a:lnTo>
                    <a:pt x="8304" y="316230"/>
                  </a:lnTo>
                  <a:close/>
                </a:path>
                <a:path w="1283970" h="1358900">
                  <a:moveTo>
                    <a:pt x="1283382" y="316230"/>
                  </a:moveTo>
                  <a:lnTo>
                    <a:pt x="1277039" y="316230"/>
                  </a:lnTo>
                  <a:lnTo>
                    <a:pt x="1276991" y="341629"/>
                  </a:lnTo>
                  <a:lnTo>
                    <a:pt x="1283335" y="341629"/>
                  </a:lnTo>
                  <a:lnTo>
                    <a:pt x="1283382" y="316230"/>
                  </a:lnTo>
                  <a:close/>
                </a:path>
                <a:path w="1283970" h="1358900">
                  <a:moveTo>
                    <a:pt x="8256" y="341630"/>
                  </a:moveTo>
                  <a:lnTo>
                    <a:pt x="1900" y="341630"/>
                  </a:lnTo>
                  <a:lnTo>
                    <a:pt x="1757" y="417829"/>
                  </a:lnTo>
                  <a:lnTo>
                    <a:pt x="8112" y="417829"/>
                  </a:lnTo>
                  <a:lnTo>
                    <a:pt x="8256" y="341630"/>
                  </a:lnTo>
                  <a:close/>
                </a:path>
                <a:path w="1283970" h="1358900">
                  <a:moveTo>
                    <a:pt x="1283335" y="341630"/>
                  </a:moveTo>
                  <a:lnTo>
                    <a:pt x="1276991" y="341630"/>
                  </a:lnTo>
                  <a:lnTo>
                    <a:pt x="1276846" y="417829"/>
                  </a:lnTo>
                  <a:lnTo>
                    <a:pt x="1283192" y="417829"/>
                  </a:lnTo>
                  <a:lnTo>
                    <a:pt x="1283335" y="341630"/>
                  </a:lnTo>
                  <a:close/>
                </a:path>
                <a:path w="1283970" h="1358900">
                  <a:moveTo>
                    <a:pt x="8112" y="417830"/>
                  </a:moveTo>
                  <a:lnTo>
                    <a:pt x="1757" y="417830"/>
                  </a:lnTo>
                  <a:lnTo>
                    <a:pt x="1733" y="430529"/>
                  </a:lnTo>
                  <a:lnTo>
                    <a:pt x="8088" y="430529"/>
                  </a:lnTo>
                  <a:lnTo>
                    <a:pt x="8112" y="417830"/>
                  </a:lnTo>
                  <a:close/>
                </a:path>
                <a:path w="1283970" h="1358900">
                  <a:moveTo>
                    <a:pt x="1283192" y="417830"/>
                  </a:moveTo>
                  <a:lnTo>
                    <a:pt x="1276846" y="417830"/>
                  </a:lnTo>
                  <a:lnTo>
                    <a:pt x="1276822" y="430529"/>
                  </a:lnTo>
                  <a:lnTo>
                    <a:pt x="1283168" y="430529"/>
                  </a:lnTo>
                  <a:lnTo>
                    <a:pt x="1283192" y="417830"/>
                  </a:lnTo>
                  <a:close/>
                </a:path>
                <a:path w="1283970" h="1358900">
                  <a:moveTo>
                    <a:pt x="8088" y="430530"/>
                  </a:moveTo>
                  <a:lnTo>
                    <a:pt x="1733" y="430530"/>
                  </a:lnTo>
                  <a:lnTo>
                    <a:pt x="1555" y="525779"/>
                  </a:lnTo>
                  <a:lnTo>
                    <a:pt x="7908" y="525779"/>
                  </a:lnTo>
                  <a:lnTo>
                    <a:pt x="8088" y="430530"/>
                  </a:lnTo>
                  <a:close/>
                </a:path>
                <a:path w="1283970" h="1358900">
                  <a:moveTo>
                    <a:pt x="1283168" y="430530"/>
                  </a:moveTo>
                  <a:lnTo>
                    <a:pt x="1276822" y="430530"/>
                  </a:lnTo>
                  <a:lnTo>
                    <a:pt x="1276642" y="525779"/>
                  </a:lnTo>
                  <a:lnTo>
                    <a:pt x="1282990" y="525779"/>
                  </a:lnTo>
                  <a:lnTo>
                    <a:pt x="1283168" y="430530"/>
                  </a:lnTo>
                  <a:close/>
                </a:path>
                <a:path w="1283970" h="1358900">
                  <a:moveTo>
                    <a:pt x="7908" y="525780"/>
                  </a:moveTo>
                  <a:lnTo>
                    <a:pt x="1555" y="525780"/>
                  </a:lnTo>
                  <a:lnTo>
                    <a:pt x="1234" y="697229"/>
                  </a:lnTo>
                  <a:lnTo>
                    <a:pt x="7583" y="697229"/>
                  </a:lnTo>
                  <a:lnTo>
                    <a:pt x="7908" y="525780"/>
                  </a:lnTo>
                  <a:close/>
                </a:path>
                <a:path w="1283970" h="1358900">
                  <a:moveTo>
                    <a:pt x="1282990" y="525780"/>
                  </a:moveTo>
                  <a:lnTo>
                    <a:pt x="1276642" y="525780"/>
                  </a:lnTo>
                  <a:lnTo>
                    <a:pt x="1276318" y="697229"/>
                  </a:lnTo>
                  <a:lnTo>
                    <a:pt x="1282669" y="697229"/>
                  </a:lnTo>
                  <a:lnTo>
                    <a:pt x="1282990" y="525780"/>
                  </a:lnTo>
                  <a:close/>
                </a:path>
                <a:path w="1283970" h="1358900">
                  <a:moveTo>
                    <a:pt x="7583" y="697230"/>
                  </a:moveTo>
                  <a:lnTo>
                    <a:pt x="1234" y="697230"/>
                  </a:lnTo>
                  <a:lnTo>
                    <a:pt x="1103" y="767079"/>
                  </a:lnTo>
                  <a:lnTo>
                    <a:pt x="7451" y="767079"/>
                  </a:lnTo>
                  <a:lnTo>
                    <a:pt x="7583" y="697230"/>
                  </a:lnTo>
                  <a:close/>
                </a:path>
                <a:path w="1283970" h="1358900">
                  <a:moveTo>
                    <a:pt x="1282669" y="697230"/>
                  </a:moveTo>
                  <a:lnTo>
                    <a:pt x="1276318" y="697230"/>
                  </a:lnTo>
                  <a:lnTo>
                    <a:pt x="1276186" y="767079"/>
                  </a:lnTo>
                  <a:lnTo>
                    <a:pt x="1282538" y="767079"/>
                  </a:lnTo>
                  <a:lnTo>
                    <a:pt x="1282669" y="697230"/>
                  </a:lnTo>
                  <a:close/>
                </a:path>
                <a:path w="1283970" h="1358900">
                  <a:moveTo>
                    <a:pt x="7451" y="767080"/>
                  </a:moveTo>
                  <a:lnTo>
                    <a:pt x="1103" y="767080"/>
                  </a:lnTo>
                  <a:lnTo>
                    <a:pt x="996" y="824229"/>
                  </a:lnTo>
                  <a:lnTo>
                    <a:pt x="7343" y="824229"/>
                  </a:lnTo>
                  <a:lnTo>
                    <a:pt x="7451" y="767080"/>
                  </a:lnTo>
                  <a:close/>
                </a:path>
                <a:path w="1283970" h="1358900">
                  <a:moveTo>
                    <a:pt x="1282538" y="767080"/>
                  </a:moveTo>
                  <a:lnTo>
                    <a:pt x="1276186" y="767080"/>
                  </a:lnTo>
                  <a:lnTo>
                    <a:pt x="1276078" y="824229"/>
                  </a:lnTo>
                  <a:lnTo>
                    <a:pt x="1282431" y="824229"/>
                  </a:lnTo>
                  <a:lnTo>
                    <a:pt x="1282538" y="767080"/>
                  </a:lnTo>
                  <a:close/>
                </a:path>
                <a:path w="1283970" h="1358900">
                  <a:moveTo>
                    <a:pt x="7343" y="824230"/>
                  </a:moveTo>
                  <a:lnTo>
                    <a:pt x="996" y="824230"/>
                  </a:lnTo>
                  <a:lnTo>
                    <a:pt x="960" y="843279"/>
                  </a:lnTo>
                  <a:lnTo>
                    <a:pt x="7307" y="843279"/>
                  </a:lnTo>
                  <a:lnTo>
                    <a:pt x="7343" y="824230"/>
                  </a:lnTo>
                  <a:close/>
                </a:path>
                <a:path w="1283970" h="1358900">
                  <a:moveTo>
                    <a:pt x="1282431" y="824230"/>
                  </a:moveTo>
                  <a:lnTo>
                    <a:pt x="1276078" y="824230"/>
                  </a:lnTo>
                  <a:lnTo>
                    <a:pt x="1276042" y="843279"/>
                  </a:lnTo>
                  <a:lnTo>
                    <a:pt x="1282395" y="843279"/>
                  </a:lnTo>
                  <a:lnTo>
                    <a:pt x="1282431" y="824230"/>
                  </a:lnTo>
                  <a:close/>
                </a:path>
                <a:path w="1283970" h="1358900">
                  <a:moveTo>
                    <a:pt x="7307" y="843280"/>
                  </a:moveTo>
                  <a:lnTo>
                    <a:pt x="960" y="843280"/>
                  </a:lnTo>
                  <a:lnTo>
                    <a:pt x="870" y="891539"/>
                  </a:lnTo>
                  <a:lnTo>
                    <a:pt x="7216" y="891539"/>
                  </a:lnTo>
                  <a:lnTo>
                    <a:pt x="7307" y="843280"/>
                  </a:lnTo>
                  <a:close/>
                </a:path>
                <a:path w="1283970" h="1358900">
                  <a:moveTo>
                    <a:pt x="1282395" y="843280"/>
                  </a:moveTo>
                  <a:lnTo>
                    <a:pt x="1276042" y="843280"/>
                  </a:lnTo>
                  <a:lnTo>
                    <a:pt x="1275951" y="891539"/>
                  </a:lnTo>
                  <a:lnTo>
                    <a:pt x="1282305" y="891539"/>
                  </a:lnTo>
                  <a:lnTo>
                    <a:pt x="1282395" y="843280"/>
                  </a:lnTo>
                  <a:close/>
                </a:path>
                <a:path w="1283970" h="1358900">
                  <a:moveTo>
                    <a:pt x="7216" y="891540"/>
                  </a:moveTo>
                  <a:lnTo>
                    <a:pt x="870" y="891540"/>
                  </a:lnTo>
                  <a:lnTo>
                    <a:pt x="841" y="906779"/>
                  </a:lnTo>
                  <a:lnTo>
                    <a:pt x="7187" y="906779"/>
                  </a:lnTo>
                  <a:lnTo>
                    <a:pt x="7216" y="891540"/>
                  </a:lnTo>
                  <a:close/>
                </a:path>
                <a:path w="1283970" h="1358900">
                  <a:moveTo>
                    <a:pt x="1282305" y="891540"/>
                  </a:moveTo>
                  <a:lnTo>
                    <a:pt x="1275951" y="891540"/>
                  </a:lnTo>
                  <a:lnTo>
                    <a:pt x="1275922" y="906779"/>
                  </a:lnTo>
                  <a:lnTo>
                    <a:pt x="1282276" y="906779"/>
                  </a:lnTo>
                  <a:lnTo>
                    <a:pt x="1282305" y="891540"/>
                  </a:lnTo>
                  <a:close/>
                </a:path>
                <a:path w="1283970" h="1358900">
                  <a:moveTo>
                    <a:pt x="7187" y="906780"/>
                  </a:moveTo>
                  <a:lnTo>
                    <a:pt x="841" y="906780"/>
                  </a:lnTo>
                  <a:lnTo>
                    <a:pt x="794" y="932179"/>
                  </a:lnTo>
                  <a:lnTo>
                    <a:pt x="7139" y="932179"/>
                  </a:lnTo>
                  <a:lnTo>
                    <a:pt x="7187" y="906780"/>
                  </a:lnTo>
                  <a:close/>
                </a:path>
                <a:path w="1283970" h="1358900">
                  <a:moveTo>
                    <a:pt x="1282276" y="906780"/>
                  </a:moveTo>
                  <a:lnTo>
                    <a:pt x="1275922" y="906780"/>
                  </a:lnTo>
                  <a:lnTo>
                    <a:pt x="1275874" y="932179"/>
                  </a:lnTo>
                  <a:lnTo>
                    <a:pt x="1282229" y="932179"/>
                  </a:lnTo>
                  <a:lnTo>
                    <a:pt x="1282276" y="906780"/>
                  </a:lnTo>
                  <a:close/>
                </a:path>
                <a:path w="1283970" h="1358900">
                  <a:moveTo>
                    <a:pt x="7139" y="932180"/>
                  </a:moveTo>
                  <a:lnTo>
                    <a:pt x="794" y="932180"/>
                  </a:lnTo>
                  <a:lnTo>
                    <a:pt x="770" y="944879"/>
                  </a:lnTo>
                  <a:lnTo>
                    <a:pt x="7115" y="944879"/>
                  </a:lnTo>
                  <a:lnTo>
                    <a:pt x="7139" y="932180"/>
                  </a:lnTo>
                  <a:close/>
                </a:path>
                <a:path w="1283970" h="1358900">
                  <a:moveTo>
                    <a:pt x="1282229" y="932180"/>
                  </a:moveTo>
                  <a:lnTo>
                    <a:pt x="1275874" y="932180"/>
                  </a:lnTo>
                  <a:lnTo>
                    <a:pt x="1275850" y="944879"/>
                  </a:lnTo>
                  <a:lnTo>
                    <a:pt x="1282205" y="944879"/>
                  </a:lnTo>
                  <a:lnTo>
                    <a:pt x="1282229" y="932180"/>
                  </a:lnTo>
                  <a:close/>
                </a:path>
                <a:path w="1283970" h="1358900">
                  <a:moveTo>
                    <a:pt x="7115" y="944880"/>
                  </a:moveTo>
                  <a:lnTo>
                    <a:pt x="770" y="944880"/>
                  </a:lnTo>
                  <a:lnTo>
                    <a:pt x="651" y="1008379"/>
                  </a:lnTo>
                  <a:lnTo>
                    <a:pt x="6995" y="1008379"/>
                  </a:lnTo>
                  <a:lnTo>
                    <a:pt x="7115" y="944880"/>
                  </a:lnTo>
                  <a:close/>
                </a:path>
                <a:path w="1283970" h="1358900">
                  <a:moveTo>
                    <a:pt x="1282205" y="944880"/>
                  </a:moveTo>
                  <a:lnTo>
                    <a:pt x="1275850" y="944880"/>
                  </a:lnTo>
                  <a:lnTo>
                    <a:pt x="1275730" y="1008379"/>
                  </a:lnTo>
                  <a:lnTo>
                    <a:pt x="1282086" y="1008379"/>
                  </a:lnTo>
                  <a:lnTo>
                    <a:pt x="1282205" y="944880"/>
                  </a:lnTo>
                  <a:close/>
                </a:path>
                <a:path w="1283970" h="1358900">
                  <a:moveTo>
                    <a:pt x="6995" y="1008380"/>
                  </a:moveTo>
                  <a:lnTo>
                    <a:pt x="651" y="1008380"/>
                  </a:lnTo>
                  <a:lnTo>
                    <a:pt x="592" y="1040129"/>
                  </a:lnTo>
                  <a:lnTo>
                    <a:pt x="6935" y="1040129"/>
                  </a:lnTo>
                  <a:lnTo>
                    <a:pt x="6995" y="1008380"/>
                  </a:lnTo>
                  <a:close/>
                </a:path>
                <a:path w="1283970" h="1358900">
                  <a:moveTo>
                    <a:pt x="1282086" y="1008380"/>
                  </a:moveTo>
                  <a:lnTo>
                    <a:pt x="1275730" y="1008380"/>
                  </a:lnTo>
                  <a:lnTo>
                    <a:pt x="1275670" y="1040129"/>
                  </a:lnTo>
                  <a:lnTo>
                    <a:pt x="1282026" y="1040129"/>
                  </a:lnTo>
                  <a:lnTo>
                    <a:pt x="1282086" y="1008380"/>
                  </a:lnTo>
                  <a:close/>
                </a:path>
                <a:path w="1283970" h="1358900">
                  <a:moveTo>
                    <a:pt x="6935" y="1040130"/>
                  </a:moveTo>
                  <a:lnTo>
                    <a:pt x="592" y="1040130"/>
                  </a:lnTo>
                  <a:lnTo>
                    <a:pt x="520" y="1078229"/>
                  </a:lnTo>
                  <a:lnTo>
                    <a:pt x="6863" y="1078229"/>
                  </a:lnTo>
                  <a:lnTo>
                    <a:pt x="6935" y="1040130"/>
                  </a:lnTo>
                  <a:close/>
                </a:path>
                <a:path w="1283970" h="1358900">
                  <a:moveTo>
                    <a:pt x="1282026" y="1040130"/>
                  </a:moveTo>
                  <a:lnTo>
                    <a:pt x="1275670" y="1040130"/>
                  </a:lnTo>
                  <a:lnTo>
                    <a:pt x="1275598" y="1078229"/>
                  </a:lnTo>
                  <a:lnTo>
                    <a:pt x="1281955" y="1078229"/>
                  </a:lnTo>
                  <a:lnTo>
                    <a:pt x="1282026" y="1040130"/>
                  </a:lnTo>
                  <a:close/>
                </a:path>
                <a:path w="1283970" h="1358900">
                  <a:moveTo>
                    <a:pt x="6863" y="1078230"/>
                  </a:moveTo>
                  <a:lnTo>
                    <a:pt x="520" y="1078230"/>
                  </a:lnTo>
                  <a:lnTo>
                    <a:pt x="508" y="1084579"/>
                  </a:lnTo>
                  <a:lnTo>
                    <a:pt x="6851" y="1084579"/>
                  </a:lnTo>
                  <a:lnTo>
                    <a:pt x="6863" y="1078230"/>
                  </a:lnTo>
                  <a:close/>
                </a:path>
                <a:path w="1283970" h="1358900">
                  <a:moveTo>
                    <a:pt x="1281955" y="1078230"/>
                  </a:moveTo>
                  <a:lnTo>
                    <a:pt x="1275598" y="1078230"/>
                  </a:lnTo>
                  <a:lnTo>
                    <a:pt x="1275586" y="1084579"/>
                  </a:lnTo>
                  <a:lnTo>
                    <a:pt x="1281943" y="1084579"/>
                  </a:lnTo>
                  <a:lnTo>
                    <a:pt x="1281955" y="1078230"/>
                  </a:lnTo>
                  <a:close/>
                </a:path>
                <a:path w="1283970" h="1358900">
                  <a:moveTo>
                    <a:pt x="6851" y="1084580"/>
                  </a:moveTo>
                  <a:lnTo>
                    <a:pt x="508" y="1084580"/>
                  </a:lnTo>
                  <a:lnTo>
                    <a:pt x="473" y="1103629"/>
                  </a:lnTo>
                  <a:lnTo>
                    <a:pt x="6815" y="1103629"/>
                  </a:lnTo>
                  <a:lnTo>
                    <a:pt x="6851" y="1084580"/>
                  </a:lnTo>
                  <a:close/>
                </a:path>
                <a:path w="1283970" h="1358900">
                  <a:moveTo>
                    <a:pt x="1281943" y="1084580"/>
                  </a:moveTo>
                  <a:lnTo>
                    <a:pt x="1275586" y="1084580"/>
                  </a:lnTo>
                  <a:lnTo>
                    <a:pt x="1275550" y="1103629"/>
                  </a:lnTo>
                  <a:lnTo>
                    <a:pt x="1281908" y="1103629"/>
                  </a:lnTo>
                  <a:lnTo>
                    <a:pt x="1281943" y="1084580"/>
                  </a:lnTo>
                  <a:close/>
                </a:path>
                <a:path w="1283970" h="1358900">
                  <a:moveTo>
                    <a:pt x="6815" y="1103630"/>
                  </a:moveTo>
                  <a:lnTo>
                    <a:pt x="473" y="1103630"/>
                  </a:lnTo>
                  <a:lnTo>
                    <a:pt x="461" y="1109979"/>
                  </a:lnTo>
                  <a:lnTo>
                    <a:pt x="6803" y="1109979"/>
                  </a:lnTo>
                  <a:lnTo>
                    <a:pt x="6815" y="1103630"/>
                  </a:lnTo>
                  <a:close/>
                </a:path>
                <a:path w="1283970" h="1358900">
                  <a:moveTo>
                    <a:pt x="1281908" y="1103630"/>
                  </a:moveTo>
                  <a:lnTo>
                    <a:pt x="1275550" y="1103630"/>
                  </a:lnTo>
                  <a:lnTo>
                    <a:pt x="1275538" y="1109979"/>
                  </a:lnTo>
                  <a:lnTo>
                    <a:pt x="1281896" y="1109979"/>
                  </a:lnTo>
                  <a:lnTo>
                    <a:pt x="1281908" y="1103630"/>
                  </a:lnTo>
                  <a:close/>
                </a:path>
                <a:path w="1283970" h="1358900">
                  <a:moveTo>
                    <a:pt x="6803" y="1109980"/>
                  </a:moveTo>
                  <a:lnTo>
                    <a:pt x="461" y="1109980"/>
                  </a:lnTo>
                  <a:lnTo>
                    <a:pt x="425" y="1129029"/>
                  </a:lnTo>
                  <a:lnTo>
                    <a:pt x="6767" y="1129029"/>
                  </a:lnTo>
                  <a:lnTo>
                    <a:pt x="6803" y="1109980"/>
                  </a:lnTo>
                  <a:close/>
                </a:path>
                <a:path w="1283970" h="1358900">
                  <a:moveTo>
                    <a:pt x="1281896" y="1109980"/>
                  </a:moveTo>
                  <a:lnTo>
                    <a:pt x="1275538" y="1109980"/>
                  </a:lnTo>
                  <a:lnTo>
                    <a:pt x="1275502" y="1129029"/>
                  </a:lnTo>
                  <a:lnTo>
                    <a:pt x="1281860" y="1129029"/>
                  </a:lnTo>
                  <a:lnTo>
                    <a:pt x="1281896" y="1109980"/>
                  </a:lnTo>
                  <a:close/>
                </a:path>
                <a:path w="1283970" h="1358900">
                  <a:moveTo>
                    <a:pt x="6767" y="1129030"/>
                  </a:moveTo>
                  <a:lnTo>
                    <a:pt x="425" y="1129030"/>
                  </a:lnTo>
                  <a:lnTo>
                    <a:pt x="413" y="1135379"/>
                  </a:lnTo>
                  <a:lnTo>
                    <a:pt x="6755" y="1135379"/>
                  </a:lnTo>
                  <a:lnTo>
                    <a:pt x="6767" y="1129030"/>
                  </a:lnTo>
                  <a:close/>
                </a:path>
                <a:path w="1283970" h="1358900">
                  <a:moveTo>
                    <a:pt x="1281860" y="1129030"/>
                  </a:moveTo>
                  <a:lnTo>
                    <a:pt x="1275502" y="1129030"/>
                  </a:lnTo>
                  <a:lnTo>
                    <a:pt x="1275490" y="1135379"/>
                  </a:lnTo>
                  <a:lnTo>
                    <a:pt x="1281848" y="1135379"/>
                  </a:lnTo>
                  <a:lnTo>
                    <a:pt x="1281860" y="1129030"/>
                  </a:lnTo>
                  <a:close/>
                </a:path>
                <a:path w="1283970" h="1358900">
                  <a:moveTo>
                    <a:pt x="6755" y="1135380"/>
                  </a:moveTo>
                  <a:lnTo>
                    <a:pt x="413" y="1135380"/>
                  </a:lnTo>
                  <a:lnTo>
                    <a:pt x="378" y="1154429"/>
                  </a:lnTo>
                  <a:lnTo>
                    <a:pt x="6719" y="1154429"/>
                  </a:lnTo>
                  <a:lnTo>
                    <a:pt x="6755" y="1135380"/>
                  </a:lnTo>
                  <a:close/>
                </a:path>
                <a:path w="1283970" h="1358900">
                  <a:moveTo>
                    <a:pt x="1281848" y="1135380"/>
                  </a:moveTo>
                  <a:lnTo>
                    <a:pt x="1275490" y="1135380"/>
                  </a:lnTo>
                  <a:lnTo>
                    <a:pt x="1275454" y="1154429"/>
                  </a:lnTo>
                  <a:lnTo>
                    <a:pt x="1281812" y="1154429"/>
                  </a:lnTo>
                  <a:lnTo>
                    <a:pt x="1281848" y="1135380"/>
                  </a:lnTo>
                  <a:close/>
                </a:path>
                <a:path w="1283970" h="1358900">
                  <a:moveTo>
                    <a:pt x="6719" y="1154430"/>
                  </a:moveTo>
                  <a:lnTo>
                    <a:pt x="378" y="1154430"/>
                  </a:lnTo>
                  <a:lnTo>
                    <a:pt x="330" y="1179829"/>
                  </a:lnTo>
                  <a:lnTo>
                    <a:pt x="6671" y="1179829"/>
                  </a:lnTo>
                  <a:lnTo>
                    <a:pt x="6719" y="1154430"/>
                  </a:lnTo>
                  <a:close/>
                </a:path>
                <a:path w="1283970" h="1358900">
                  <a:moveTo>
                    <a:pt x="1281812" y="1154430"/>
                  </a:moveTo>
                  <a:lnTo>
                    <a:pt x="1275454" y="1154430"/>
                  </a:lnTo>
                  <a:lnTo>
                    <a:pt x="1275406" y="1179829"/>
                  </a:lnTo>
                  <a:lnTo>
                    <a:pt x="1281765" y="1179829"/>
                  </a:lnTo>
                  <a:lnTo>
                    <a:pt x="1281812" y="1154430"/>
                  </a:lnTo>
                  <a:close/>
                </a:path>
                <a:path w="1283970" h="1358900">
                  <a:moveTo>
                    <a:pt x="6671" y="1179830"/>
                  </a:moveTo>
                  <a:lnTo>
                    <a:pt x="330" y="1179830"/>
                  </a:lnTo>
                  <a:lnTo>
                    <a:pt x="318" y="1186179"/>
                  </a:lnTo>
                  <a:lnTo>
                    <a:pt x="6659" y="1186179"/>
                  </a:lnTo>
                  <a:lnTo>
                    <a:pt x="6671" y="1179830"/>
                  </a:lnTo>
                  <a:close/>
                </a:path>
                <a:path w="1283970" h="1358900">
                  <a:moveTo>
                    <a:pt x="1281765" y="1179830"/>
                  </a:moveTo>
                  <a:lnTo>
                    <a:pt x="1275406" y="1179830"/>
                  </a:lnTo>
                  <a:lnTo>
                    <a:pt x="1275394" y="1186179"/>
                  </a:lnTo>
                  <a:lnTo>
                    <a:pt x="1281753" y="1186179"/>
                  </a:lnTo>
                  <a:lnTo>
                    <a:pt x="1281765" y="1179830"/>
                  </a:lnTo>
                  <a:close/>
                </a:path>
                <a:path w="1283970" h="1358900">
                  <a:moveTo>
                    <a:pt x="6659" y="1186180"/>
                  </a:moveTo>
                  <a:lnTo>
                    <a:pt x="318" y="1186180"/>
                  </a:lnTo>
                  <a:lnTo>
                    <a:pt x="306" y="1192529"/>
                  </a:lnTo>
                  <a:lnTo>
                    <a:pt x="6647" y="1192529"/>
                  </a:lnTo>
                  <a:lnTo>
                    <a:pt x="6659" y="1186180"/>
                  </a:lnTo>
                  <a:close/>
                </a:path>
                <a:path w="1283970" h="1358900">
                  <a:moveTo>
                    <a:pt x="1281753" y="1186180"/>
                  </a:moveTo>
                  <a:lnTo>
                    <a:pt x="1275394" y="1186180"/>
                  </a:lnTo>
                  <a:lnTo>
                    <a:pt x="1275382" y="1192529"/>
                  </a:lnTo>
                  <a:lnTo>
                    <a:pt x="1281741" y="1192529"/>
                  </a:lnTo>
                  <a:lnTo>
                    <a:pt x="1281753" y="1186180"/>
                  </a:lnTo>
                  <a:close/>
                </a:path>
                <a:path w="1283970" h="1358900">
                  <a:moveTo>
                    <a:pt x="6647" y="1192530"/>
                  </a:moveTo>
                  <a:lnTo>
                    <a:pt x="306" y="1192530"/>
                  </a:lnTo>
                  <a:lnTo>
                    <a:pt x="223" y="1236979"/>
                  </a:lnTo>
                  <a:lnTo>
                    <a:pt x="6563" y="1236979"/>
                  </a:lnTo>
                  <a:lnTo>
                    <a:pt x="6647" y="1192530"/>
                  </a:lnTo>
                  <a:close/>
                </a:path>
                <a:path w="1283970" h="1358900">
                  <a:moveTo>
                    <a:pt x="1281741" y="1192530"/>
                  </a:moveTo>
                  <a:lnTo>
                    <a:pt x="1275382" y="1192530"/>
                  </a:lnTo>
                  <a:lnTo>
                    <a:pt x="1275298" y="1236979"/>
                  </a:lnTo>
                  <a:lnTo>
                    <a:pt x="1281658" y="1236979"/>
                  </a:lnTo>
                  <a:lnTo>
                    <a:pt x="1281741" y="1192530"/>
                  </a:lnTo>
                  <a:close/>
                </a:path>
                <a:path w="1283970" h="1358900">
                  <a:moveTo>
                    <a:pt x="6563" y="1236980"/>
                  </a:moveTo>
                  <a:lnTo>
                    <a:pt x="223" y="1236980"/>
                  </a:lnTo>
                  <a:lnTo>
                    <a:pt x="199" y="1249679"/>
                  </a:lnTo>
                  <a:lnTo>
                    <a:pt x="6539" y="1249679"/>
                  </a:lnTo>
                  <a:lnTo>
                    <a:pt x="6563" y="1236980"/>
                  </a:lnTo>
                  <a:close/>
                </a:path>
                <a:path w="1283970" h="1358900">
                  <a:moveTo>
                    <a:pt x="1281658" y="1236980"/>
                  </a:moveTo>
                  <a:lnTo>
                    <a:pt x="1275298" y="1236980"/>
                  </a:lnTo>
                  <a:lnTo>
                    <a:pt x="1275274" y="1249679"/>
                  </a:lnTo>
                  <a:lnTo>
                    <a:pt x="1281634" y="1249679"/>
                  </a:lnTo>
                  <a:lnTo>
                    <a:pt x="1281658" y="1236980"/>
                  </a:lnTo>
                  <a:close/>
                </a:path>
                <a:path w="1283970" h="1358900">
                  <a:moveTo>
                    <a:pt x="6539" y="1249680"/>
                  </a:moveTo>
                  <a:lnTo>
                    <a:pt x="199" y="1249680"/>
                  </a:lnTo>
                  <a:lnTo>
                    <a:pt x="175" y="1262379"/>
                  </a:lnTo>
                  <a:lnTo>
                    <a:pt x="6515" y="1262379"/>
                  </a:lnTo>
                  <a:lnTo>
                    <a:pt x="6539" y="1249680"/>
                  </a:lnTo>
                  <a:close/>
                </a:path>
                <a:path w="1283970" h="1358900">
                  <a:moveTo>
                    <a:pt x="1281634" y="1249680"/>
                  </a:moveTo>
                  <a:lnTo>
                    <a:pt x="1275274" y="1249680"/>
                  </a:lnTo>
                  <a:lnTo>
                    <a:pt x="1275250" y="1262379"/>
                  </a:lnTo>
                  <a:lnTo>
                    <a:pt x="1281610" y="1262379"/>
                  </a:lnTo>
                  <a:lnTo>
                    <a:pt x="1281634" y="1249680"/>
                  </a:lnTo>
                  <a:close/>
                </a:path>
                <a:path w="1283970" h="1358900">
                  <a:moveTo>
                    <a:pt x="6515" y="1262380"/>
                  </a:moveTo>
                  <a:lnTo>
                    <a:pt x="175" y="1262380"/>
                  </a:lnTo>
                  <a:lnTo>
                    <a:pt x="152" y="1275079"/>
                  </a:lnTo>
                  <a:lnTo>
                    <a:pt x="6491" y="1275079"/>
                  </a:lnTo>
                  <a:lnTo>
                    <a:pt x="6515" y="1262380"/>
                  </a:lnTo>
                  <a:close/>
                </a:path>
                <a:path w="1283970" h="1358900">
                  <a:moveTo>
                    <a:pt x="1281610" y="1262380"/>
                  </a:moveTo>
                  <a:lnTo>
                    <a:pt x="1275250" y="1262380"/>
                  </a:lnTo>
                  <a:lnTo>
                    <a:pt x="1275226" y="1275079"/>
                  </a:lnTo>
                  <a:lnTo>
                    <a:pt x="1281586" y="1275079"/>
                  </a:lnTo>
                  <a:lnTo>
                    <a:pt x="1281610" y="1262380"/>
                  </a:lnTo>
                  <a:close/>
                </a:path>
                <a:path w="1283970" h="1358900">
                  <a:moveTo>
                    <a:pt x="6491" y="1275080"/>
                  </a:moveTo>
                  <a:lnTo>
                    <a:pt x="152" y="1275080"/>
                  </a:lnTo>
                  <a:lnTo>
                    <a:pt x="128" y="1287779"/>
                  </a:lnTo>
                  <a:lnTo>
                    <a:pt x="6467" y="1287779"/>
                  </a:lnTo>
                  <a:lnTo>
                    <a:pt x="6491" y="1275080"/>
                  </a:lnTo>
                  <a:close/>
                </a:path>
                <a:path w="1283970" h="1358900">
                  <a:moveTo>
                    <a:pt x="1281586" y="1275080"/>
                  </a:moveTo>
                  <a:lnTo>
                    <a:pt x="1275226" y="1275080"/>
                  </a:lnTo>
                  <a:lnTo>
                    <a:pt x="1275202" y="1287779"/>
                  </a:lnTo>
                  <a:lnTo>
                    <a:pt x="1281563" y="1287779"/>
                  </a:lnTo>
                  <a:lnTo>
                    <a:pt x="1281586" y="1275080"/>
                  </a:lnTo>
                  <a:close/>
                </a:path>
                <a:path w="1283970" h="1358900">
                  <a:moveTo>
                    <a:pt x="6467" y="1287780"/>
                  </a:moveTo>
                  <a:lnTo>
                    <a:pt x="128" y="1287780"/>
                  </a:lnTo>
                  <a:lnTo>
                    <a:pt x="104" y="1300479"/>
                  </a:lnTo>
                  <a:lnTo>
                    <a:pt x="6443" y="1300479"/>
                  </a:lnTo>
                  <a:lnTo>
                    <a:pt x="6467" y="1287780"/>
                  </a:lnTo>
                  <a:close/>
                </a:path>
                <a:path w="1283970" h="1358900">
                  <a:moveTo>
                    <a:pt x="1281563" y="1287780"/>
                  </a:moveTo>
                  <a:lnTo>
                    <a:pt x="1275202" y="1287780"/>
                  </a:lnTo>
                  <a:lnTo>
                    <a:pt x="1275178" y="1300479"/>
                  </a:lnTo>
                  <a:lnTo>
                    <a:pt x="1281539" y="1300479"/>
                  </a:lnTo>
                  <a:lnTo>
                    <a:pt x="1281563" y="1287780"/>
                  </a:lnTo>
                  <a:close/>
                </a:path>
                <a:path w="1283970" h="1358900">
                  <a:moveTo>
                    <a:pt x="6443" y="1300480"/>
                  </a:moveTo>
                  <a:lnTo>
                    <a:pt x="104" y="1300480"/>
                  </a:lnTo>
                  <a:lnTo>
                    <a:pt x="80" y="1313179"/>
                  </a:lnTo>
                  <a:lnTo>
                    <a:pt x="6419" y="1313179"/>
                  </a:lnTo>
                  <a:lnTo>
                    <a:pt x="6443" y="1300480"/>
                  </a:lnTo>
                  <a:close/>
                </a:path>
                <a:path w="1283970" h="1358900">
                  <a:moveTo>
                    <a:pt x="1281539" y="1300480"/>
                  </a:moveTo>
                  <a:lnTo>
                    <a:pt x="1275178" y="1300480"/>
                  </a:lnTo>
                  <a:lnTo>
                    <a:pt x="1275154" y="1313179"/>
                  </a:lnTo>
                  <a:lnTo>
                    <a:pt x="1281515" y="1313179"/>
                  </a:lnTo>
                  <a:lnTo>
                    <a:pt x="1281539" y="1300480"/>
                  </a:lnTo>
                  <a:close/>
                </a:path>
                <a:path w="1283970" h="1358900">
                  <a:moveTo>
                    <a:pt x="6419" y="1313180"/>
                  </a:moveTo>
                  <a:lnTo>
                    <a:pt x="80" y="1313180"/>
                  </a:lnTo>
                  <a:lnTo>
                    <a:pt x="68" y="1319529"/>
                  </a:lnTo>
                  <a:lnTo>
                    <a:pt x="6407" y="1319529"/>
                  </a:lnTo>
                  <a:lnTo>
                    <a:pt x="6419" y="1313180"/>
                  </a:lnTo>
                  <a:close/>
                </a:path>
                <a:path w="1283970" h="1358900">
                  <a:moveTo>
                    <a:pt x="1281515" y="1313180"/>
                  </a:moveTo>
                  <a:lnTo>
                    <a:pt x="1275154" y="1313180"/>
                  </a:lnTo>
                  <a:lnTo>
                    <a:pt x="1275142" y="1319529"/>
                  </a:lnTo>
                  <a:lnTo>
                    <a:pt x="1281503" y="1319529"/>
                  </a:lnTo>
                  <a:lnTo>
                    <a:pt x="1281515" y="1313180"/>
                  </a:lnTo>
                  <a:close/>
                </a:path>
                <a:path w="1283970" h="1358900">
                  <a:moveTo>
                    <a:pt x="6407" y="1319530"/>
                  </a:moveTo>
                  <a:lnTo>
                    <a:pt x="68" y="1319530"/>
                  </a:lnTo>
                  <a:lnTo>
                    <a:pt x="0" y="1356360"/>
                  </a:lnTo>
                  <a:lnTo>
                    <a:pt x="1281430" y="1358900"/>
                  </a:lnTo>
                  <a:lnTo>
                    <a:pt x="1281441" y="1352550"/>
                  </a:lnTo>
                  <a:lnTo>
                    <a:pt x="6350" y="1350010"/>
                  </a:lnTo>
                  <a:lnTo>
                    <a:pt x="6407" y="1319530"/>
                  </a:lnTo>
                  <a:close/>
                </a:path>
                <a:path w="1283970" h="1358900">
                  <a:moveTo>
                    <a:pt x="1281503" y="1319530"/>
                  </a:moveTo>
                  <a:lnTo>
                    <a:pt x="1275142" y="1319530"/>
                  </a:lnTo>
                  <a:lnTo>
                    <a:pt x="1275080" y="1352550"/>
                  </a:lnTo>
                  <a:lnTo>
                    <a:pt x="1281441" y="1352550"/>
                  </a:lnTo>
                  <a:lnTo>
                    <a:pt x="1281503" y="1319530"/>
                  </a:lnTo>
                  <a:close/>
                </a:path>
              </a:pathLst>
            </a:custGeom>
            <a:solidFill>
              <a:srgbClr val="7D7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126230" y="1079500"/>
              <a:ext cx="1271270" cy="1346200"/>
            </a:xfrm>
            <a:custGeom>
              <a:avLst/>
              <a:gdLst/>
              <a:ahLst/>
              <a:cxnLst/>
              <a:rect l="l" t="t" r="r" b="b"/>
              <a:pathLst>
                <a:path w="1271270" h="1346200">
                  <a:moveTo>
                    <a:pt x="8885" y="8889"/>
                  </a:moveTo>
                  <a:lnTo>
                    <a:pt x="2523" y="8889"/>
                  </a:lnTo>
                  <a:lnTo>
                    <a:pt x="2520" y="10159"/>
                  </a:lnTo>
                  <a:lnTo>
                    <a:pt x="8882" y="10159"/>
                  </a:lnTo>
                  <a:lnTo>
                    <a:pt x="8885" y="8889"/>
                  </a:lnTo>
                  <a:close/>
                </a:path>
                <a:path w="1271270" h="1346200">
                  <a:moveTo>
                    <a:pt x="1271257" y="8889"/>
                  </a:moveTo>
                  <a:lnTo>
                    <a:pt x="1264920" y="8889"/>
                  </a:lnTo>
                  <a:lnTo>
                    <a:pt x="1264917" y="10159"/>
                  </a:lnTo>
                  <a:lnTo>
                    <a:pt x="1271255" y="10159"/>
                  </a:lnTo>
                  <a:lnTo>
                    <a:pt x="1271257" y="8889"/>
                  </a:lnTo>
                  <a:close/>
                </a:path>
                <a:path w="1271270" h="1346200">
                  <a:moveTo>
                    <a:pt x="1271265" y="5079"/>
                  </a:moveTo>
                  <a:lnTo>
                    <a:pt x="2530" y="5079"/>
                  </a:lnTo>
                  <a:lnTo>
                    <a:pt x="2525" y="7619"/>
                  </a:lnTo>
                  <a:lnTo>
                    <a:pt x="8887" y="7619"/>
                  </a:lnTo>
                  <a:lnTo>
                    <a:pt x="8890" y="6350"/>
                  </a:lnTo>
                  <a:lnTo>
                    <a:pt x="1271262" y="6350"/>
                  </a:lnTo>
                  <a:lnTo>
                    <a:pt x="1271265" y="5079"/>
                  </a:lnTo>
                  <a:close/>
                </a:path>
                <a:path w="1271270" h="1346200">
                  <a:moveTo>
                    <a:pt x="1271262" y="6350"/>
                  </a:moveTo>
                  <a:lnTo>
                    <a:pt x="8890" y="6350"/>
                  </a:lnTo>
                  <a:lnTo>
                    <a:pt x="636904" y="7619"/>
                  </a:lnTo>
                  <a:lnTo>
                    <a:pt x="1271260" y="7619"/>
                  </a:lnTo>
                  <a:lnTo>
                    <a:pt x="1271262" y="6350"/>
                  </a:lnTo>
                  <a:close/>
                </a:path>
                <a:path w="1271270" h="1346200">
                  <a:moveTo>
                    <a:pt x="2540" y="0"/>
                  </a:moveTo>
                  <a:lnTo>
                    <a:pt x="2532" y="3809"/>
                  </a:lnTo>
                  <a:lnTo>
                    <a:pt x="1271267" y="3809"/>
                  </a:lnTo>
                  <a:lnTo>
                    <a:pt x="1271270" y="2539"/>
                  </a:lnTo>
                  <a:lnTo>
                    <a:pt x="2540" y="0"/>
                  </a:lnTo>
                  <a:close/>
                </a:path>
                <a:path w="1271270" h="1346200">
                  <a:moveTo>
                    <a:pt x="8693" y="109346"/>
                  </a:moveTo>
                  <a:lnTo>
                    <a:pt x="2333" y="109346"/>
                  </a:lnTo>
                  <a:lnTo>
                    <a:pt x="2314" y="119379"/>
                  </a:lnTo>
                  <a:lnTo>
                    <a:pt x="8674" y="119379"/>
                  </a:lnTo>
                  <a:lnTo>
                    <a:pt x="8693" y="109346"/>
                  </a:lnTo>
                  <a:close/>
                </a:path>
                <a:path w="1271270" h="1346200">
                  <a:moveTo>
                    <a:pt x="1271068" y="109346"/>
                  </a:moveTo>
                  <a:lnTo>
                    <a:pt x="1264728" y="109346"/>
                  </a:lnTo>
                  <a:lnTo>
                    <a:pt x="1264709" y="119379"/>
                  </a:lnTo>
                  <a:lnTo>
                    <a:pt x="1271049" y="119379"/>
                  </a:lnTo>
                  <a:lnTo>
                    <a:pt x="1271068" y="109346"/>
                  </a:lnTo>
                  <a:close/>
                </a:path>
                <a:path w="1271270" h="1346200">
                  <a:moveTo>
                    <a:pt x="8700" y="105537"/>
                  </a:moveTo>
                  <a:lnTo>
                    <a:pt x="2340" y="105537"/>
                  </a:lnTo>
                  <a:lnTo>
                    <a:pt x="2333" y="109219"/>
                  </a:lnTo>
                  <a:lnTo>
                    <a:pt x="8693" y="109219"/>
                  </a:lnTo>
                  <a:lnTo>
                    <a:pt x="8700" y="105537"/>
                  </a:lnTo>
                  <a:close/>
                </a:path>
                <a:path w="1271270" h="1346200">
                  <a:moveTo>
                    <a:pt x="1271075" y="105537"/>
                  </a:moveTo>
                  <a:lnTo>
                    <a:pt x="1264735" y="105537"/>
                  </a:lnTo>
                  <a:lnTo>
                    <a:pt x="1264728" y="109219"/>
                  </a:lnTo>
                  <a:lnTo>
                    <a:pt x="1271068" y="109219"/>
                  </a:lnTo>
                  <a:lnTo>
                    <a:pt x="1271075" y="105537"/>
                  </a:lnTo>
                  <a:close/>
                </a:path>
                <a:path w="1271270" h="1346200">
                  <a:moveTo>
                    <a:pt x="8717" y="96646"/>
                  </a:moveTo>
                  <a:lnTo>
                    <a:pt x="2357" y="96646"/>
                  </a:lnTo>
                  <a:lnTo>
                    <a:pt x="2340" y="105409"/>
                  </a:lnTo>
                  <a:lnTo>
                    <a:pt x="8700" y="105409"/>
                  </a:lnTo>
                  <a:lnTo>
                    <a:pt x="8717" y="96646"/>
                  </a:lnTo>
                  <a:close/>
                </a:path>
                <a:path w="1271270" h="1346200">
                  <a:moveTo>
                    <a:pt x="1271092" y="96646"/>
                  </a:moveTo>
                  <a:lnTo>
                    <a:pt x="1264752" y="96646"/>
                  </a:lnTo>
                  <a:lnTo>
                    <a:pt x="1264735" y="105409"/>
                  </a:lnTo>
                  <a:lnTo>
                    <a:pt x="1271075" y="105409"/>
                  </a:lnTo>
                  <a:lnTo>
                    <a:pt x="1271092" y="96646"/>
                  </a:lnTo>
                  <a:close/>
                </a:path>
                <a:path w="1271270" h="1346200">
                  <a:moveTo>
                    <a:pt x="8724" y="92837"/>
                  </a:moveTo>
                  <a:lnTo>
                    <a:pt x="2364" y="92837"/>
                  </a:lnTo>
                  <a:lnTo>
                    <a:pt x="2357" y="96519"/>
                  </a:lnTo>
                  <a:lnTo>
                    <a:pt x="8717" y="96519"/>
                  </a:lnTo>
                  <a:lnTo>
                    <a:pt x="8724" y="92837"/>
                  </a:lnTo>
                  <a:close/>
                </a:path>
                <a:path w="1271270" h="1346200">
                  <a:moveTo>
                    <a:pt x="1271099" y="92837"/>
                  </a:moveTo>
                  <a:lnTo>
                    <a:pt x="1264759" y="92837"/>
                  </a:lnTo>
                  <a:lnTo>
                    <a:pt x="1264752" y="96519"/>
                  </a:lnTo>
                  <a:lnTo>
                    <a:pt x="1271092" y="96519"/>
                  </a:lnTo>
                  <a:lnTo>
                    <a:pt x="1271099" y="92837"/>
                  </a:lnTo>
                  <a:close/>
                </a:path>
                <a:path w="1271270" h="1346200">
                  <a:moveTo>
                    <a:pt x="8741" y="83946"/>
                  </a:moveTo>
                  <a:lnTo>
                    <a:pt x="2381" y="83946"/>
                  </a:lnTo>
                  <a:lnTo>
                    <a:pt x="2364" y="92709"/>
                  </a:lnTo>
                  <a:lnTo>
                    <a:pt x="8725" y="92709"/>
                  </a:lnTo>
                  <a:lnTo>
                    <a:pt x="8741" y="83946"/>
                  </a:lnTo>
                  <a:close/>
                </a:path>
                <a:path w="1271270" h="1346200">
                  <a:moveTo>
                    <a:pt x="1271116" y="83946"/>
                  </a:moveTo>
                  <a:lnTo>
                    <a:pt x="1264776" y="83946"/>
                  </a:lnTo>
                  <a:lnTo>
                    <a:pt x="1264760" y="92709"/>
                  </a:lnTo>
                  <a:lnTo>
                    <a:pt x="1271099" y="92709"/>
                  </a:lnTo>
                  <a:lnTo>
                    <a:pt x="1271116" y="83946"/>
                  </a:lnTo>
                  <a:close/>
                </a:path>
                <a:path w="1271270" h="1346200">
                  <a:moveTo>
                    <a:pt x="8749" y="80137"/>
                  </a:moveTo>
                  <a:lnTo>
                    <a:pt x="2388" y="80137"/>
                  </a:lnTo>
                  <a:lnTo>
                    <a:pt x="2381" y="83819"/>
                  </a:lnTo>
                  <a:lnTo>
                    <a:pt x="8742" y="83819"/>
                  </a:lnTo>
                  <a:lnTo>
                    <a:pt x="8749" y="80137"/>
                  </a:lnTo>
                  <a:close/>
                </a:path>
                <a:path w="1271270" h="1346200">
                  <a:moveTo>
                    <a:pt x="1271123" y="80137"/>
                  </a:moveTo>
                  <a:lnTo>
                    <a:pt x="1264784" y="80137"/>
                  </a:lnTo>
                  <a:lnTo>
                    <a:pt x="1264777" y="83819"/>
                  </a:lnTo>
                  <a:lnTo>
                    <a:pt x="1271116" y="83819"/>
                  </a:lnTo>
                  <a:lnTo>
                    <a:pt x="1271123" y="80137"/>
                  </a:lnTo>
                  <a:close/>
                </a:path>
                <a:path w="1271270" h="1346200">
                  <a:moveTo>
                    <a:pt x="8766" y="71246"/>
                  </a:moveTo>
                  <a:lnTo>
                    <a:pt x="2405" y="71246"/>
                  </a:lnTo>
                  <a:lnTo>
                    <a:pt x="2388" y="80009"/>
                  </a:lnTo>
                  <a:lnTo>
                    <a:pt x="8749" y="80009"/>
                  </a:lnTo>
                  <a:lnTo>
                    <a:pt x="8766" y="71246"/>
                  </a:lnTo>
                  <a:close/>
                </a:path>
                <a:path w="1271270" h="1346200">
                  <a:moveTo>
                    <a:pt x="1271140" y="71246"/>
                  </a:moveTo>
                  <a:lnTo>
                    <a:pt x="1264800" y="71246"/>
                  </a:lnTo>
                  <a:lnTo>
                    <a:pt x="1264784" y="80009"/>
                  </a:lnTo>
                  <a:lnTo>
                    <a:pt x="1271123" y="80009"/>
                  </a:lnTo>
                  <a:lnTo>
                    <a:pt x="1271140" y="71246"/>
                  </a:lnTo>
                  <a:close/>
                </a:path>
                <a:path w="1271270" h="1346200">
                  <a:moveTo>
                    <a:pt x="8773" y="67437"/>
                  </a:moveTo>
                  <a:lnTo>
                    <a:pt x="2412" y="67437"/>
                  </a:lnTo>
                  <a:lnTo>
                    <a:pt x="2405" y="71119"/>
                  </a:lnTo>
                  <a:lnTo>
                    <a:pt x="8766" y="71119"/>
                  </a:lnTo>
                  <a:lnTo>
                    <a:pt x="8773" y="67437"/>
                  </a:lnTo>
                  <a:close/>
                </a:path>
                <a:path w="1271270" h="1346200">
                  <a:moveTo>
                    <a:pt x="1271147" y="67437"/>
                  </a:moveTo>
                  <a:lnTo>
                    <a:pt x="1264808" y="67437"/>
                  </a:lnTo>
                  <a:lnTo>
                    <a:pt x="1264801" y="71119"/>
                  </a:lnTo>
                  <a:lnTo>
                    <a:pt x="1271140" y="71119"/>
                  </a:lnTo>
                  <a:lnTo>
                    <a:pt x="1271147" y="67437"/>
                  </a:lnTo>
                  <a:close/>
                </a:path>
                <a:path w="1271270" h="1346200">
                  <a:moveTo>
                    <a:pt x="8790" y="58546"/>
                  </a:moveTo>
                  <a:lnTo>
                    <a:pt x="2429" y="58546"/>
                  </a:lnTo>
                  <a:lnTo>
                    <a:pt x="2412" y="67309"/>
                  </a:lnTo>
                  <a:lnTo>
                    <a:pt x="8773" y="67309"/>
                  </a:lnTo>
                  <a:lnTo>
                    <a:pt x="8790" y="58546"/>
                  </a:lnTo>
                  <a:close/>
                </a:path>
                <a:path w="1271270" h="1346200">
                  <a:moveTo>
                    <a:pt x="1271164" y="58546"/>
                  </a:moveTo>
                  <a:lnTo>
                    <a:pt x="1264825" y="58546"/>
                  </a:lnTo>
                  <a:lnTo>
                    <a:pt x="1264808" y="67309"/>
                  </a:lnTo>
                  <a:lnTo>
                    <a:pt x="1271147" y="67309"/>
                  </a:lnTo>
                  <a:lnTo>
                    <a:pt x="1271164" y="58546"/>
                  </a:lnTo>
                  <a:close/>
                </a:path>
                <a:path w="1271270" h="1346200">
                  <a:moveTo>
                    <a:pt x="8797" y="54737"/>
                  </a:moveTo>
                  <a:lnTo>
                    <a:pt x="2436" y="54737"/>
                  </a:lnTo>
                  <a:lnTo>
                    <a:pt x="2429" y="58419"/>
                  </a:lnTo>
                  <a:lnTo>
                    <a:pt x="8790" y="58419"/>
                  </a:lnTo>
                  <a:lnTo>
                    <a:pt x="8797" y="54737"/>
                  </a:lnTo>
                  <a:close/>
                </a:path>
                <a:path w="1271270" h="1346200">
                  <a:moveTo>
                    <a:pt x="1271171" y="54737"/>
                  </a:moveTo>
                  <a:lnTo>
                    <a:pt x="1264832" y="54737"/>
                  </a:lnTo>
                  <a:lnTo>
                    <a:pt x="1264825" y="58419"/>
                  </a:lnTo>
                  <a:lnTo>
                    <a:pt x="1271164" y="58419"/>
                  </a:lnTo>
                  <a:lnTo>
                    <a:pt x="1271171" y="54737"/>
                  </a:lnTo>
                  <a:close/>
                </a:path>
                <a:path w="1271270" h="1346200">
                  <a:moveTo>
                    <a:pt x="8814" y="45846"/>
                  </a:moveTo>
                  <a:lnTo>
                    <a:pt x="2453" y="45846"/>
                  </a:lnTo>
                  <a:lnTo>
                    <a:pt x="2436" y="54609"/>
                  </a:lnTo>
                  <a:lnTo>
                    <a:pt x="8797" y="54609"/>
                  </a:lnTo>
                  <a:lnTo>
                    <a:pt x="8814" y="45846"/>
                  </a:lnTo>
                  <a:close/>
                </a:path>
                <a:path w="1271270" h="1346200">
                  <a:moveTo>
                    <a:pt x="1271188" y="45846"/>
                  </a:moveTo>
                  <a:lnTo>
                    <a:pt x="1264849" y="45846"/>
                  </a:lnTo>
                  <a:lnTo>
                    <a:pt x="1264832" y="54609"/>
                  </a:lnTo>
                  <a:lnTo>
                    <a:pt x="1271171" y="54609"/>
                  </a:lnTo>
                  <a:lnTo>
                    <a:pt x="1271188" y="45846"/>
                  </a:lnTo>
                  <a:close/>
                </a:path>
                <a:path w="1271270" h="1346200">
                  <a:moveTo>
                    <a:pt x="8821" y="42037"/>
                  </a:moveTo>
                  <a:lnTo>
                    <a:pt x="2460" y="42037"/>
                  </a:lnTo>
                  <a:lnTo>
                    <a:pt x="2453" y="45719"/>
                  </a:lnTo>
                  <a:lnTo>
                    <a:pt x="8814" y="45719"/>
                  </a:lnTo>
                  <a:lnTo>
                    <a:pt x="8821" y="42037"/>
                  </a:lnTo>
                  <a:close/>
                </a:path>
                <a:path w="1271270" h="1346200">
                  <a:moveTo>
                    <a:pt x="1271195" y="42037"/>
                  </a:moveTo>
                  <a:lnTo>
                    <a:pt x="1264856" y="42037"/>
                  </a:lnTo>
                  <a:lnTo>
                    <a:pt x="1264849" y="45719"/>
                  </a:lnTo>
                  <a:lnTo>
                    <a:pt x="1271188" y="45719"/>
                  </a:lnTo>
                  <a:lnTo>
                    <a:pt x="1271195" y="42037"/>
                  </a:lnTo>
                  <a:close/>
                </a:path>
                <a:path w="1271270" h="1346200">
                  <a:moveTo>
                    <a:pt x="8834" y="35687"/>
                  </a:moveTo>
                  <a:lnTo>
                    <a:pt x="2472" y="35687"/>
                  </a:lnTo>
                  <a:lnTo>
                    <a:pt x="2460" y="41909"/>
                  </a:lnTo>
                  <a:lnTo>
                    <a:pt x="8822" y="41909"/>
                  </a:lnTo>
                  <a:lnTo>
                    <a:pt x="8834" y="35687"/>
                  </a:lnTo>
                  <a:close/>
                </a:path>
                <a:path w="1271270" h="1346200">
                  <a:moveTo>
                    <a:pt x="1271207" y="35687"/>
                  </a:moveTo>
                  <a:lnTo>
                    <a:pt x="1264868" y="35687"/>
                  </a:lnTo>
                  <a:lnTo>
                    <a:pt x="1264856" y="41909"/>
                  </a:lnTo>
                  <a:lnTo>
                    <a:pt x="1271195" y="41909"/>
                  </a:lnTo>
                  <a:lnTo>
                    <a:pt x="1271207" y="35687"/>
                  </a:lnTo>
                  <a:close/>
                </a:path>
                <a:path w="1271270" h="1346200">
                  <a:moveTo>
                    <a:pt x="8846" y="29337"/>
                  </a:moveTo>
                  <a:lnTo>
                    <a:pt x="2484" y="29337"/>
                  </a:lnTo>
                  <a:lnTo>
                    <a:pt x="2472" y="35559"/>
                  </a:lnTo>
                  <a:lnTo>
                    <a:pt x="8834" y="35559"/>
                  </a:lnTo>
                  <a:lnTo>
                    <a:pt x="8846" y="29337"/>
                  </a:lnTo>
                  <a:close/>
                </a:path>
                <a:path w="1271270" h="1346200">
                  <a:moveTo>
                    <a:pt x="1271219" y="29337"/>
                  </a:moveTo>
                  <a:lnTo>
                    <a:pt x="1264880" y="29337"/>
                  </a:lnTo>
                  <a:lnTo>
                    <a:pt x="1264869" y="35559"/>
                  </a:lnTo>
                  <a:lnTo>
                    <a:pt x="1271207" y="35559"/>
                  </a:lnTo>
                  <a:lnTo>
                    <a:pt x="1271219" y="29337"/>
                  </a:lnTo>
                  <a:close/>
                </a:path>
                <a:path w="1271270" h="1346200">
                  <a:moveTo>
                    <a:pt x="8850" y="26796"/>
                  </a:moveTo>
                  <a:lnTo>
                    <a:pt x="2489" y="26796"/>
                  </a:lnTo>
                  <a:lnTo>
                    <a:pt x="2484" y="29209"/>
                  </a:lnTo>
                  <a:lnTo>
                    <a:pt x="8846" y="29209"/>
                  </a:lnTo>
                  <a:lnTo>
                    <a:pt x="8850" y="26796"/>
                  </a:lnTo>
                  <a:close/>
                </a:path>
                <a:path w="1271270" h="1346200">
                  <a:moveTo>
                    <a:pt x="1271224" y="26796"/>
                  </a:moveTo>
                  <a:lnTo>
                    <a:pt x="1264885" y="26796"/>
                  </a:lnTo>
                  <a:lnTo>
                    <a:pt x="1264881" y="29209"/>
                  </a:lnTo>
                  <a:lnTo>
                    <a:pt x="1271219" y="29209"/>
                  </a:lnTo>
                  <a:lnTo>
                    <a:pt x="1271224" y="26796"/>
                  </a:lnTo>
                  <a:close/>
                </a:path>
                <a:path w="1271270" h="1346200">
                  <a:moveTo>
                    <a:pt x="8863" y="20446"/>
                  </a:moveTo>
                  <a:lnTo>
                    <a:pt x="2501" y="20446"/>
                  </a:lnTo>
                  <a:lnTo>
                    <a:pt x="2489" y="26669"/>
                  </a:lnTo>
                  <a:lnTo>
                    <a:pt x="8851" y="26669"/>
                  </a:lnTo>
                  <a:lnTo>
                    <a:pt x="8863" y="20446"/>
                  </a:lnTo>
                  <a:close/>
                </a:path>
                <a:path w="1271270" h="1346200">
                  <a:moveTo>
                    <a:pt x="1271236" y="20446"/>
                  </a:moveTo>
                  <a:lnTo>
                    <a:pt x="1264897" y="20446"/>
                  </a:lnTo>
                  <a:lnTo>
                    <a:pt x="1264886" y="26669"/>
                  </a:lnTo>
                  <a:lnTo>
                    <a:pt x="1271224" y="26669"/>
                  </a:lnTo>
                  <a:lnTo>
                    <a:pt x="1271236" y="20446"/>
                  </a:lnTo>
                  <a:close/>
                </a:path>
                <a:path w="1271270" h="1346200">
                  <a:moveTo>
                    <a:pt x="8870" y="16637"/>
                  </a:moveTo>
                  <a:lnTo>
                    <a:pt x="2508" y="16637"/>
                  </a:lnTo>
                  <a:lnTo>
                    <a:pt x="2501" y="20319"/>
                  </a:lnTo>
                  <a:lnTo>
                    <a:pt x="8863" y="20319"/>
                  </a:lnTo>
                  <a:lnTo>
                    <a:pt x="8870" y="16637"/>
                  </a:lnTo>
                  <a:close/>
                </a:path>
                <a:path w="1271270" h="1346200">
                  <a:moveTo>
                    <a:pt x="1271243" y="16637"/>
                  </a:moveTo>
                  <a:lnTo>
                    <a:pt x="1264905" y="16637"/>
                  </a:lnTo>
                  <a:lnTo>
                    <a:pt x="1264898" y="20319"/>
                  </a:lnTo>
                  <a:lnTo>
                    <a:pt x="1271236" y="20319"/>
                  </a:lnTo>
                  <a:lnTo>
                    <a:pt x="1271243" y="16637"/>
                  </a:lnTo>
                  <a:close/>
                </a:path>
                <a:path w="1271270" h="1346200">
                  <a:moveTo>
                    <a:pt x="8875" y="14096"/>
                  </a:moveTo>
                  <a:lnTo>
                    <a:pt x="2513" y="14096"/>
                  </a:lnTo>
                  <a:lnTo>
                    <a:pt x="2508" y="16509"/>
                  </a:lnTo>
                  <a:lnTo>
                    <a:pt x="8870" y="16509"/>
                  </a:lnTo>
                  <a:lnTo>
                    <a:pt x="8875" y="14096"/>
                  </a:lnTo>
                  <a:close/>
                </a:path>
                <a:path w="1271270" h="1346200">
                  <a:moveTo>
                    <a:pt x="1271248" y="14096"/>
                  </a:moveTo>
                  <a:lnTo>
                    <a:pt x="1264910" y="14096"/>
                  </a:lnTo>
                  <a:lnTo>
                    <a:pt x="1264905" y="16509"/>
                  </a:lnTo>
                  <a:lnTo>
                    <a:pt x="1271243" y="16509"/>
                  </a:lnTo>
                  <a:lnTo>
                    <a:pt x="1271248" y="14096"/>
                  </a:lnTo>
                  <a:close/>
                </a:path>
                <a:path w="1271270" h="1346200">
                  <a:moveTo>
                    <a:pt x="8880" y="11556"/>
                  </a:moveTo>
                  <a:lnTo>
                    <a:pt x="2518" y="11556"/>
                  </a:lnTo>
                  <a:lnTo>
                    <a:pt x="2513" y="13969"/>
                  </a:lnTo>
                  <a:lnTo>
                    <a:pt x="8875" y="13969"/>
                  </a:lnTo>
                  <a:lnTo>
                    <a:pt x="8880" y="11556"/>
                  </a:lnTo>
                  <a:close/>
                </a:path>
                <a:path w="1271270" h="1346200">
                  <a:moveTo>
                    <a:pt x="1271252" y="11556"/>
                  </a:moveTo>
                  <a:lnTo>
                    <a:pt x="1264914" y="11556"/>
                  </a:lnTo>
                  <a:lnTo>
                    <a:pt x="1264910" y="13969"/>
                  </a:lnTo>
                  <a:lnTo>
                    <a:pt x="1271248" y="13969"/>
                  </a:lnTo>
                  <a:lnTo>
                    <a:pt x="1271252" y="11556"/>
                  </a:lnTo>
                  <a:close/>
                </a:path>
                <a:path w="1271270" h="1346200">
                  <a:moveTo>
                    <a:pt x="8674" y="119380"/>
                  </a:moveTo>
                  <a:lnTo>
                    <a:pt x="2314" y="119380"/>
                  </a:lnTo>
                  <a:lnTo>
                    <a:pt x="2302" y="125729"/>
                  </a:lnTo>
                  <a:lnTo>
                    <a:pt x="8662" y="125729"/>
                  </a:lnTo>
                  <a:lnTo>
                    <a:pt x="8674" y="119380"/>
                  </a:lnTo>
                  <a:close/>
                </a:path>
                <a:path w="1271270" h="1346200">
                  <a:moveTo>
                    <a:pt x="1271049" y="119380"/>
                  </a:moveTo>
                  <a:lnTo>
                    <a:pt x="1264709" y="119380"/>
                  </a:lnTo>
                  <a:lnTo>
                    <a:pt x="1264697" y="125729"/>
                  </a:lnTo>
                  <a:lnTo>
                    <a:pt x="1271037" y="125729"/>
                  </a:lnTo>
                  <a:lnTo>
                    <a:pt x="1271049" y="119380"/>
                  </a:lnTo>
                  <a:close/>
                </a:path>
                <a:path w="1271270" h="1346200">
                  <a:moveTo>
                    <a:pt x="8662" y="125730"/>
                  </a:moveTo>
                  <a:lnTo>
                    <a:pt x="2302" y="125730"/>
                  </a:lnTo>
                  <a:lnTo>
                    <a:pt x="2290" y="132079"/>
                  </a:lnTo>
                  <a:lnTo>
                    <a:pt x="8650" y="132079"/>
                  </a:lnTo>
                  <a:lnTo>
                    <a:pt x="8662" y="125730"/>
                  </a:lnTo>
                  <a:close/>
                </a:path>
                <a:path w="1271270" h="1346200">
                  <a:moveTo>
                    <a:pt x="1271037" y="125730"/>
                  </a:moveTo>
                  <a:lnTo>
                    <a:pt x="1264697" y="125730"/>
                  </a:lnTo>
                  <a:lnTo>
                    <a:pt x="1264684" y="132079"/>
                  </a:lnTo>
                  <a:lnTo>
                    <a:pt x="1271025" y="132079"/>
                  </a:lnTo>
                  <a:lnTo>
                    <a:pt x="1271037" y="125730"/>
                  </a:lnTo>
                  <a:close/>
                </a:path>
                <a:path w="1271270" h="1346200">
                  <a:moveTo>
                    <a:pt x="8650" y="132080"/>
                  </a:moveTo>
                  <a:lnTo>
                    <a:pt x="2290" y="132080"/>
                  </a:lnTo>
                  <a:lnTo>
                    <a:pt x="2278" y="138429"/>
                  </a:lnTo>
                  <a:lnTo>
                    <a:pt x="8637" y="138429"/>
                  </a:lnTo>
                  <a:lnTo>
                    <a:pt x="8650" y="132080"/>
                  </a:lnTo>
                  <a:close/>
                </a:path>
                <a:path w="1271270" h="1346200">
                  <a:moveTo>
                    <a:pt x="1271025" y="132080"/>
                  </a:moveTo>
                  <a:lnTo>
                    <a:pt x="1264684" y="132080"/>
                  </a:lnTo>
                  <a:lnTo>
                    <a:pt x="1264672" y="138429"/>
                  </a:lnTo>
                  <a:lnTo>
                    <a:pt x="1271013" y="138429"/>
                  </a:lnTo>
                  <a:lnTo>
                    <a:pt x="1271025" y="132080"/>
                  </a:lnTo>
                  <a:close/>
                </a:path>
                <a:path w="1271270" h="1346200">
                  <a:moveTo>
                    <a:pt x="8637" y="138430"/>
                  </a:moveTo>
                  <a:lnTo>
                    <a:pt x="2278" y="138430"/>
                  </a:lnTo>
                  <a:lnTo>
                    <a:pt x="2206" y="176529"/>
                  </a:lnTo>
                  <a:lnTo>
                    <a:pt x="8565" y="176529"/>
                  </a:lnTo>
                  <a:lnTo>
                    <a:pt x="8637" y="138430"/>
                  </a:lnTo>
                  <a:close/>
                </a:path>
                <a:path w="1271270" h="1346200">
                  <a:moveTo>
                    <a:pt x="1271013" y="138430"/>
                  </a:moveTo>
                  <a:lnTo>
                    <a:pt x="1264672" y="138430"/>
                  </a:lnTo>
                  <a:lnTo>
                    <a:pt x="1264600" y="176529"/>
                  </a:lnTo>
                  <a:lnTo>
                    <a:pt x="1270941" y="176529"/>
                  </a:lnTo>
                  <a:lnTo>
                    <a:pt x="1271013" y="138430"/>
                  </a:lnTo>
                  <a:close/>
                </a:path>
                <a:path w="1271270" h="1346200">
                  <a:moveTo>
                    <a:pt x="8565" y="176530"/>
                  </a:moveTo>
                  <a:lnTo>
                    <a:pt x="2206" y="176530"/>
                  </a:lnTo>
                  <a:lnTo>
                    <a:pt x="2194" y="182879"/>
                  </a:lnTo>
                  <a:lnTo>
                    <a:pt x="8553" y="182879"/>
                  </a:lnTo>
                  <a:lnTo>
                    <a:pt x="8565" y="176530"/>
                  </a:lnTo>
                  <a:close/>
                </a:path>
                <a:path w="1271270" h="1346200">
                  <a:moveTo>
                    <a:pt x="1270941" y="176530"/>
                  </a:moveTo>
                  <a:lnTo>
                    <a:pt x="1264600" y="176530"/>
                  </a:lnTo>
                  <a:lnTo>
                    <a:pt x="1264587" y="182879"/>
                  </a:lnTo>
                  <a:lnTo>
                    <a:pt x="1270929" y="182879"/>
                  </a:lnTo>
                  <a:lnTo>
                    <a:pt x="1270941" y="176530"/>
                  </a:lnTo>
                  <a:close/>
                </a:path>
                <a:path w="1271270" h="1346200">
                  <a:moveTo>
                    <a:pt x="8553" y="182880"/>
                  </a:moveTo>
                  <a:lnTo>
                    <a:pt x="2194" y="182880"/>
                  </a:lnTo>
                  <a:lnTo>
                    <a:pt x="2182" y="189229"/>
                  </a:lnTo>
                  <a:lnTo>
                    <a:pt x="8540" y="189229"/>
                  </a:lnTo>
                  <a:lnTo>
                    <a:pt x="8553" y="182880"/>
                  </a:lnTo>
                  <a:close/>
                </a:path>
                <a:path w="1271270" h="1346200">
                  <a:moveTo>
                    <a:pt x="1270929" y="182880"/>
                  </a:moveTo>
                  <a:lnTo>
                    <a:pt x="1264587" y="182880"/>
                  </a:lnTo>
                  <a:lnTo>
                    <a:pt x="1264575" y="189229"/>
                  </a:lnTo>
                  <a:lnTo>
                    <a:pt x="1270917" y="189229"/>
                  </a:lnTo>
                  <a:lnTo>
                    <a:pt x="1270929" y="182880"/>
                  </a:lnTo>
                  <a:close/>
                </a:path>
                <a:path w="1271270" h="1346200">
                  <a:moveTo>
                    <a:pt x="8540" y="189230"/>
                  </a:moveTo>
                  <a:lnTo>
                    <a:pt x="2182" y="189230"/>
                  </a:lnTo>
                  <a:lnTo>
                    <a:pt x="2158" y="201929"/>
                  </a:lnTo>
                  <a:lnTo>
                    <a:pt x="8516" y="201929"/>
                  </a:lnTo>
                  <a:lnTo>
                    <a:pt x="8540" y="189230"/>
                  </a:lnTo>
                  <a:close/>
                </a:path>
                <a:path w="1271270" h="1346200">
                  <a:moveTo>
                    <a:pt x="1270917" y="189230"/>
                  </a:moveTo>
                  <a:lnTo>
                    <a:pt x="1264575" y="189230"/>
                  </a:lnTo>
                  <a:lnTo>
                    <a:pt x="1264551" y="201929"/>
                  </a:lnTo>
                  <a:lnTo>
                    <a:pt x="1270893" y="201929"/>
                  </a:lnTo>
                  <a:lnTo>
                    <a:pt x="1270917" y="189230"/>
                  </a:lnTo>
                  <a:close/>
                </a:path>
                <a:path w="1271270" h="1346200">
                  <a:moveTo>
                    <a:pt x="8516" y="201930"/>
                  </a:moveTo>
                  <a:lnTo>
                    <a:pt x="2158" y="201930"/>
                  </a:lnTo>
                  <a:lnTo>
                    <a:pt x="2110" y="227329"/>
                  </a:lnTo>
                  <a:lnTo>
                    <a:pt x="8468" y="227329"/>
                  </a:lnTo>
                  <a:lnTo>
                    <a:pt x="8516" y="201930"/>
                  </a:lnTo>
                  <a:close/>
                </a:path>
                <a:path w="1271270" h="1346200">
                  <a:moveTo>
                    <a:pt x="1270893" y="201930"/>
                  </a:moveTo>
                  <a:lnTo>
                    <a:pt x="1264551" y="201930"/>
                  </a:lnTo>
                  <a:lnTo>
                    <a:pt x="1264503" y="227329"/>
                  </a:lnTo>
                  <a:lnTo>
                    <a:pt x="1270845" y="227329"/>
                  </a:lnTo>
                  <a:lnTo>
                    <a:pt x="1270893" y="201930"/>
                  </a:lnTo>
                  <a:close/>
                </a:path>
                <a:path w="1271270" h="1346200">
                  <a:moveTo>
                    <a:pt x="8468" y="227330"/>
                  </a:moveTo>
                  <a:lnTo>
                    <a:pt x="2110" y="227330"/>
                  </a:lnTo>
                  <a:lnTo>
                    <a:pt x="2074" y="246379"/>
                  </a:lnTo>
                  <a:lnTo>
                    <a:pt x="8431" y="246379"/>
                  </a:lnTo>
                  <a:lnTo>
                    <a:pt x="8468" y="227330"/>
                  </a:lnTo>
                  <a:close/>
                </a:path>
                <a:path w="1271270" h="1346200">
                  <a:moveTo>
                    <a:pt x="1270845" y="227330"/>
                  </a:moveTo>
                  <a:lnTo>
                    <a:pt x="1264503" y="227330"/>
                  </a:lnTo>
                  <a:lnTo>
                    <a:pt x="1264466" y="246379"/>
                  </a:lnTo>
                  <a:lnTo>
                    <a:pt x="1270809" y="246379"/>
                  </a:lnTo>
                  <a:lnTo>
                    <a:pt x="1270845" y="227330"/>
                  </a:lnTo>
                  <a:close/>
                </a:path>
                <a:path w="1271270" h="1346200">
                  <a:moveTo>
                    <a:pt x="8431" y="246380"/>
                  </a:moveTo>
                  <a:lnTo>
                    <a:pt x="2074" y="246380"/>
                  </a:lnTo>
                  <a:lnTo>
                    <a:pt x="2026" y="271779"/>
                  </a:lnTo>
                  <a:lnTo>
                    <a:pt x="8383" y="271779"/>
                  </a:lnTo>
                  <a:lnTo>
                    <a:pt x="8431" y="246380"/>
                  </a:lnTo>
                  <a:close/>
                </a:path>
                <a:path w="1271270" h="1346200">
                  <a:moveTo>
                    <a:pt x="1270809" y="246380"/>
                  </a:moveTo>
                  <a:lnTo>
                    <a:pt x="1264466" y="246380"/>
                  </a:lnTo>
                  <a:lnTo>
                    <a:pt x="1264418" y="271779"/>
                  </a:lnTo>
                  <a:lnTo>
                    <a:pt x="1270761" y="271779"/>
                  </a:lnTo>
                  <a:lnTo>
                    <a:pt x="1270809" y="246380"/>
                  </a:lnTo>
                  <a:close/>
                </a:path>
                <a:path w="1271270" h="1346200">
                  <a:moveTo>
                    <a:pt x="8383" y="271780"/>
                  </a:moveTo>
                  <a:lnTo>
                    <a:pt x="2026" y="271780"/>
                  </a:lnTo>
                  <a:lnTo>
                    <a:pt x="1954" y="309879"/>
                  </a:lnTo>
                  <a:lnTo>
                    <a:pt x="8310" y="309879"/>
                  </a:lnTo>
                  <a:lnTo>
                    <a:pt x="8383" y="271780"/>
                  </a:lnTo>
                  <a:close/>
                </a:path>
                <a:path w="1271270" h="1346200">
                  <a:moveTo>
                    <a:pt x="1270761" y="271780"/>
                  </a:moveTo>
                  <a:lnTo>
                    <a:pt x="1264418" y="271780"/>
                  </a:lnTo>
                  <a:lnTo>
                    <a:pt x="1264345" y="309879"/>
                  </a:lnTo>
                  <a:lnTo>
                    <a:pt x="1270689" y="309879"/>
                  </a:lnTo>
                  <a:lnTo>
                    <a:pt x="1270761" y="271780"/>
                  </a:lnTo>
                  <a:close/>
                </a:path>
                <a:path w="1271270" h="1346200">
                  <a:moveTo>
                    <a:pt x="8310" y="309880"/>
                  </a:moveTo>
                  <a:lnTo>
                    <a:pt x="1954" y="309880"/>
                  </a:lnTo>
                  <a:lnTo>
                    <a:pt x="1906" y="335279"/>
                  </a:lnTo>
                  <a:lnTo>
                    <a:pt x="8262" y="335279"/>
                  </a:lnTo>
                  <a:lnTo>
                    <a:pt x="8310" y="309880"/>
                  </a:lnTo>
                  <a:close/>
                </a:path>
                <a:path w="1271270" h="1346200">
                  <a:moveTo>
                    <a:pt x="1270689" y="309880"/>
                  </a:moveTo>
                  <a:lnTo>
                    <a:pt x="1264345" y="309880"/>
                  </a:lnTo>
                  <a:lnTo>
                    <a:pt x="1264297" y="335279"/>
                  </a:lnTo>
                  <a:lnTo>
                    <a:pt x="1270641" y="335279"/>
                  </a:lnTo>
                  <a:lnTo>
                    <a:pt x="1270689" y="309880"/>
                  </a:lnTo>
                  <a:close/>
                </a:path>
                <a:path w="1271270" h="1346200">
                  <a:moveTo>
                    <a:pt x="8262" y="335280"/>
                  </a:moveTo>
                  <a:lnTo>
                    <a:pt x="1906" y="335280"/>
                  </a:lnTo>
                  <a:lnTo>
                    <a:pt x="1762" y="411479"/>
                  </a:lnTo>
                  <a:lnTo>
                    <a:pt x="8116" y="411479"/>
                  </a:lnTo>
                  <a:lnTo>
                    <a:pt x="8262" y="335280"/>
                  </a:lnTo>
                  <a:close/>
                </a:path>
                <a:path w="1271270" h="1346200">
                  <a:moveTo>
                    <a:pt x="1270641" y="335280"/>
                  </a:moveTo>
                  <a:lnTo>
                    <a:pt x="1264297" y="335280"/>
                  </a:lnTo>
                  <a:lnTo>
                    <a:pt x="1264151" y="411479"/>
                  </a:lnTo>
                  <a:lnTo>
                    <a:pt x="1270496" y="411479"/>
                  </a:lnTo>
                  <a:lnTo>
                    <a:pt x="1270641" y="335280"/>
                  </a:lnTo>
                  <a:close/>
                </a:path>
                <a:path w="1271270" h="1346200">
                  <a:moveTo>
                    <a:pt x="8116" y="411480"/>
                  </a:moveTo>
                  <a:lnTo>
                    <a:pt x="1762" y="411480"/>
                  </a:lnTo>
                  <a:lnTo>
                    <a:pt x="1738" y="424179"/>
                  </a:lnTo>
                  <a:lnTo>
                    <a:pt x="8092" y="424179"/>
                  </a:lnTo>
                  <a:lnTo>
                    <a:pt x="8116" y="411480"/>
                  </a:lnTo>
                  <a:close/>
                </a:path>
                <a:path w="1271270" h="1346200">
                  <a:moveTo>
                    <a:pt x="1270496" y="411480"/>
                  </a:moveTo>
                  <a:lnTo>
                    <a:pt x="1264151" y="411480"/>
                  </a:lnTo>
                  <a:lnTo>
                    <a:pt x="1264127" y="424179"/>
                  </a:lnTo>
                  <a:lnTo>
                    <a:pt x="1270472" y="424179"/>
                  </a:lnTo>
                  <a:lnTo>
                    <a:pt x="1270496" y="411480"/>
                  </a:lnTo>
                  <a:close/>
                </a:path>
                <a:path w="1271270" h="1346200">
                  <a:moveTo>
                    <a:pt x="8092" y="424180"/>
                  </a:moveTo>
                  <a:lnTo>
                    <a:pt x="1738" y="424180"/>
                  </a:lnTo>
                  <a:lnTo>
                    <a:pt x="1558" y="519429"/>
                  </a:lnTo>
                  <a:lnTo>
                    <a:pt x="7910" y="519429"/>
                  </a:lnTo>
                  <a:lnTo>
                    <a:pt x="8092" y="424180"/>
                  </a:lnTo>
                  <a:close/>
                </a:path>
                <a:path w="1271270" h="1346200">
                  <a:moveTo>
                    <a:pt x="1270472" y="424180"/>
                  </a:moveTo>
                  <a:lnTo>
                    <a:pt x="1264127" y="424180"/>
                  </a:lnTo>
                  <a:lnTo>
                    <a:pt x="1263945" y="519429"/>
                  </a:lnTo>
                  <a:lnTo>
                    <a:pt x="1270292" y="519429"/>
                  </a:lnTo>
                  <a:lnTo>
                    <a:pt x="1270472" y="424180"/>
                  </a:lnTo>
                  <a:close/>
                </a:path>
                <a:path w="1271270" h="1346200">
                  <a:moveTo>
                    <a:pt x="7910" y="519430"/>
                  </a:moveTo>
                  <a:lnTo>
                    <a:pt x="1558" y="519430"/>
                  </a:lnTo>
                  <a:lnTo>
                    <a:pt x="1233" y="690879"/>
                  </a:lnTo>
                  <a:lnTo>
                    <a:pt x="7583" y="690879"/>
                  </a:lnTo>
                  <a:lnTo>
                    <a:pt x="7910" y="519430"/>
                  </a:lnTo>
                  <a:close/>
                </a:path>
                <a:path w="1271270" h="1346200">
                  <a:moveTo>
                    <a:pt x="1270292" y="519430"/>
                  </a:moveTo>
                  <a:lnTo>
                    <a:pt x="1263945" y="519430"/>
                  </a:lnTo>
                  <a:lnTo>
                    <a:pt x="1263618" y="690879"/>
                  </a:lnTo>
                  <a:lnTo>
                    <a:pt x="1269968" y="690879"/>
                  </a:lnTo>
                  <a:lnTo>
                    <a:pt x="1270292" y="519430"/>
                  </a:lnTo>
                  <a:close/>
                </a:path>
                <a:path w="1271270" h="1346200">
                  <a:moveTo>
                    <a:pt x="7583" y="690880"/>
                  </a:moveTo>
                  <a:lnTo>
                    <a:pt x="1233" y="690880"/>
                  </a:lnTo>
                  <a:lnTo>
                    <a:pt x="1101" y="760729"/>
                  </a:lnTo>
                  <a:lnTo>
                    <a:pt x="7450" y="760729"/>
                  </a:lnTo>
                  <a:lnTo>
                    <a:pt x="7583" y="690880"/>
                  </a:lnTo>
                  <a:close/>
                </a:path>
                <a:path w="1271270" h="1346200">
                  <a:moveTo>
                    <a:pt x="1269968" y="690880"/>
                  </a:moveTo>
                  <a:lnTo>
                    <a:pt x="1263618" y="690880"/>
                  </a:lnTo>
                  <a:lnTo>
                    <a:pt x="1263485" y="760729"/>
                  </a:lnTo>
                  <a:lnTo>
                    <a:pt x="1269836" y="760729"/>
                  </a:lnTo>
                  <a:lnTo>
                    <a:pt x="1269968" y="690880"/>
                  </a:lnTo>
                  <a:close/>
                </a:path>
                <a:path w="1271270" h="1346200">
                  <a:moveTo>
                    <a:pt x="7450" y="760730"/>
                  </a:moveTo>
                  <a:lnTo>
                    <a:pt x="1101" y="760730"/>
                  </a:lnTo>
                  <a:lnTo>
                    <a:pt x="993" y="817879"/>
                  </a:lnTo>
                  <a:lnTo>
                    <a:pt x="7341" y="817879"/>
                  </a:lnTo>
                  <a:lnTo>
                    <a:pt x="7450" y="760730"/>
                  </a:lnTo>
                  <a:close/>
                </a:path>
                <a:path w="1271270" h="1346200">
                  <a:moveTo>
                    <a:pt x="1269836" y="760730"/>
                  </a:moveTo>
                  <a:lnTo>
                    <a:pt x="1263485" y="760730"/>
                  </a:lnTo>
                  <a:lnTo>
                    <a:pt x="1263376" y="817879"/>
                  </a:lnTo>
                  <a:lnTo>
                    <a:pt x="1269728" y="817879"/>
                  </a:lnTo>
                  <a:lnTo>
                    <a:pt x="1269836" y="760730"/>
                  </a:lnTo>
                  <a:close/>
                </a:path>
                <a:path w="1271270" h="1346200">
                  <a:moveTo>
                    <a:pt x="7341" y="817880"/>
                  </a:moveTo>
                  <a:lnTo>
                    <a:pt x="993" y="817880"/>
                  </a:lnTo>
                  <a:lnTo>
                    <a:pt x="957" y="836929"/>
                  </a:lnTo>
                  <a:lnTo>
                    <a:pt x="7304" y="836929"/>
                  </a:lnTo>
                  <a:lnTo>
                    <a:pt x="7341" y="817880"/>
                  </a:lnTo>
                  <a:close/>
                </a:path>
                <a:path w="1271270" h="1346200">
                  <a:moveTo>
                    <a:pt x="1269728" y="817880"/>
                  </a:moveTo>
                  <a:lnTo>
                    <a:pt x="1263376" y="817880"/>
                  </a:lnTo>
                  <a:lnTo>
                    <a:pt x="1263339" y="836929"/>
                  </a:lnTo>
                  <a:lnTo>
                    <a:pt x="1269692" y="836929"/>
                  </a:lnTo>
                  <a:lnTo>
                    <a:pt x="1269728" y="817880"/>
                  </a:lnTo>
                  <a:close/>
                </a:path>
                <a:path w="1271270" h="1346200">
                  <a:moveTo>
                    <a:pt x="7304" y="836930"/>
                  </a:moveTo>
                  <a:lnTo>
                    <a:pt x="957" y="836930"/>
                  </a:lnTo>
                  <a:lnTo>
                    <a:pt x="866" y="885189"/>
                  </a:lnTo>
                  <a:lnTo>
                    <a:pt x="7212" y="885189"/>
                  </a:lnTo>
                  <a:lnTo>
                    <a:pt x="7304" y="836930"/>
                  </a:lnTo>
                  <a:close/>
                </a:path>
                <a:path w="1271270" h="1346200">
                  <a:moveTo>
                    <a:pt x="1269692" y="836930"/>
                  </a:moveTo>
                  <a:lnTo>
                    <a:pt x="1263339" y="836930"/>
                  </a:lnTo>
                  <a:lnTo>
                    <a:pt x="1263247" y="885189"/>
                  </a:lnTo>
                  <a:lnTo>
                    <a:pt x="1269601" y="885189"/>
                  </a:lnTo>
                  <a:lnTo>
                    <a:pt x="1269692" y="836930"/>
                  </a:lnTo>
                  <a:close/>
                </a:path>
                <a:path w="1271270" h="1346200">
                  <a:moveTo>
                    <a:pt x="7212" y="885190"/>
                  </a:moveTo>
                  <a:lnTo>
                    <a:pt x="866" y="885190"/>
                  </a:lnTo>
                  <a:lnTo>
                    <a:pt x="837" y="900429"/>
                  </a:lnTo>
                  <a:lnTo>
                    <a:pt x="7183" y="900429"/>
                  </a:lnTo>
                  <a:lnTo>
                    <a:pt x="7212" y="885190"/>
                  </a:lnTo>
                  <a:close/>
                </a:path>
                <a:path w="1271270" h="1346200">
                  <a:moveTo>
                    <a:pt x="1269601" y="885190"/>
                  </a:moveTo>
                  <a:lnTo>
                    <a:pt x="1263247" y="885190"/>
                  </a:lnTo>
                  <a:lnTo>
                    <a:pt x="1263218" y="900429"/>
                  </a:lnTo>
                  <a:lnTo>
                    <a:pt x="1269572" y="900429"/>
                  </a:lnTo>
                  <a:lnTo>
                    <a:pt x="1269601" y="885190"/>
                  </a:lnTo>
                  <a:close/>
                </a:path>
                <a:path w="1271270" h="1346200">
                  <a:moveTo>
                    <a:pt x="7183" y="900430"/>
                  </a:moveTo>
                  <a:lnTo>
                    <a:pt x="837" y="900430"/>
                  </a:lnTo>
                  <a:lnTo>
                    <a:pt x="789" y="925829"/>
                  </a:lnTo>
                  <a:lnTo>
                    <a:pt x="7135" y="925829"/>
                  </a:lnTo>
                  <a:lnTo>
                    <a:pt x="7183" y="900430"/>
                  </a:lnTo>
                  <a:close/>
                </a:path>
                <a:path w="1271270" h="1346200">
                  <a:moveTo>
                    <a:pt x="1269572" y="900430"/>
                  </a:moveTo>
                  <a:lnTo>
                    <a:pt x="1263218" y="900430"/>
                  </a:lnTo>
                  <a:lnTo>
                    <a:pt x="1263170" y="925829"/>
                  </a:lnTo>
                  <a:lnTo>
                    <a:pt x="1269524" y="925829"/>
                  </a:lnTo>
                  <a:lnTo>
                    <a:pt x="1269572" y="900430"/>
                  </a:lnTo>
                  <a:close/>
                </a:path>
                <a:path w="1271270" h="1346200">
                  <a:moveTo>
                    <a:pt x="7135" y="925830"/>
                  </a:moveTo>
                  <a:lnTo>
                    <a:pt x="789" y="925830"/>
                  </a:lnTo>
                  <a:lnTo>
                    <a:pt x="765" y="938529"/>
                  </a:lnTo>
                  <a:lnTo>
                    <a:pt x="7111" y="938529"/>
                  </a:lnTo>
                  <a:lnTo>
                    <a:pt x="7135" y="925830"/>
                  </a:lnTo>
                  <a:close/>
                </a:path>
                <a:path w="1271270" h="1346200">
                  <a:moveTo>
                    <a:pt x="1269524" y="925830"/>
                  </a:moveTo>
                  <a:lnTo>
                    <a:pt x="1263170" y="925830"/>
                  </a:lnTo>
                  <a:lnTo>
                    <a:pt x="1263145" y="938529"/>
                  </a:lnTo>
                  <a:lnTo>
                    <a:pt x="1269500" y="938529"/>
                  </a:lnTo>
                  <a:lnTo>
                    <a:pt x="1269524" y="925830"/>
                  </a:lnTo>
                  <a:close/>
                </a:path>
                <a:path w="1271270" h="1346200">
                  <a:moveTo>
                    <a:pt x="7111" y="938530"/>
                  </a:moveTo>
                  <a:lnTo>
                    <a:pt x="765" y="938530"/>
                  </a:lnTo>
                  <a:lnTo>
                    <a:pt x="645" y="1002029"/>
                  </a:lnTo>
                  <a:lnTo>
                    <a:pt x="6989" y="1002029"/>
                  </a:lnTo>
                  <a:lnTo>
                    <a:pt x="7111" y="938530"/>
                  </a:lnTo>
                  <a:close/>
                </a:path>
                <a:path w="1271270" h="1346200">
                  <a:moveTo>
                    <a:pt x="1269500" y="938530"/>
                  </a:moveTo>
                  <a:lnTo>
                    <a:pt x="1263145" y="938530"/>
                  </a:lnTo>
                  <a:lnTo>
                    <a:pt x="1263024" y="1002029"/>
                  </a:lnTo>
                  <a:lnTo>
                    <a:pt x="1269380" y="1002029"/>
                  </a:lnTo>
                  <a:lnTo>
                    <a:pt x="1269500" y="938530"/>
                  </a:lnTo>
                  <a:close/>
                </a:path>
                <a:path w="1271270" h="1346200">
                  <a:moveTo>
                    <a:pt x="6989" y="1002030"/>
                  </a:moveTo>
                  <a:lnTo>
                    <a:pt x="645" y="1002030"/>
                  </a:lnTo>
                  <a:lnTo>
                    <a:pt x="585" y="1033779"/>
                  </a:lnTo>
                  <a:lnTo>
                    <a:pt x="6929" y="1033779"/>
                  </a:lnTo>
                  <a:lnTo>
                    <a:pt x="6989" y="1002030"/>
                  </a:lnTo>
                  <a:close/>
                </a:path>
                <a:path w="1271270" h="1346200">
                  <a:moveTo>
                    <a:pt x="1269380" y="1002030"/>
                  </a:moveTo>
                  <a:lnTo>
                    <a:pt x="1263024" y="1002030"/>
                  </a:lnTo>
                  <a:lnTo>
                    <a:pt x="1262964" y="1033779"/>
                  </a:lnTo>
                  <a:lnTo>
                    <a:pt x="1269320" y="1033779"/>
                  </a:lnTo>
                  <a:lnTo>
                    <a:pt x="1269380" y="1002030"/>
                  </a:lnTo>
                  <a:close/>
                </a:path>
                <a:path w="1271270" h="1346200">
                  <a:moveTo>
                    <a:pt x="6929" y="1033780"/>
                  </a:moveTo>
                  <a:lnTo>
                    <a:pt x="585" y="1033780"/>
                  </a:lnTo>
                  <a:lnTo>
                    <a:pt x="513" y="1071879"/>
                  </a:lnTo>
                  <a:lnTo>
                    <a:pt x="6856" y="1071879"/>
                  </a:lnTo>
                  <a:lnTo>
                    <a:pt x="6929" y="1033780"/>
                  </a:lnTo>
                  <a:close/>
                </a:path>
                <a:path w="1271270" h="1346200">
                  <a:moveTo>
                    <a:pt x="1269320" y="1033780"/>
                  </a:moveTo>
                  <a:lnTo>
                    <a:pt x="1262964" y="1033780"/>
                  </a:lnTo>
                  <a:lnTo>
                    <a:pt x="1262891" y="1071879"/>
                  </a:lnTo>
                  <a:lnTo>
                    <a:pt x="1269248" y="1071879"/>
                  </a:lnTo>
                  <a:lnTo>
                    <a:pt x="1269320" y="1033780"/>
                  </a:lnTo>
                  <a:close/>
                </a:path>
                <a:path w="1271270" h="1346200">
                  <a:moveTo>
                    <a:pt x="6856" y="1071880"/>
                  </a:moveTo>
                  <a:lnTo>
                    <a:pt x="513" y="1071880"/>
                  </a:lnTo>
                  <a:lnTo>
                    <a:pt x="501" y="1078229"/>
                  </a:lnTo>
                  <a:lnTo>
                    <a:pt x="6844" y="1078229"/>
                  </a:lnTo>
                  <a:lnTo>
                    <a:pt x="6856" y="1071880"/>
                  </a:lnTo>
                  <a:close/>
                </a:path>
                <a:path w="1271270" h="1346200">
                  <a:moveTo>
                    <a:pt x="1269248" y="1071880"/>
                  </a:moveTo>
                  <a:lnTo>
                    <a:pt x="1262891" y="1071880"/>
                  </a:lnTo>
                  <a:lnTo>
                    <a:pt x="1262879" y="1078229"/>
                  </a:lnTo>
                  <a:lnTo>
                    <a:pt x="1269236" y="1078229"/>
                  </a:lnTo>
                  <a:lnTo>
                    <a:pt x="1269248" y="1071880"/>
                  </a:lnTo>
                  <a:close/>
                </a:path>
                <a:path w="1271270" h="1346200">
                  <a:moveTo>
                    <a:pt x="6844" y="1078230"/>
                  </a:moveTo>
                  <a:lnTo>
                    <a:pt x="501" y="1078230"/>
                  </a:lnTo>
                  <a:lnTo>
                    <a:pt x="465" y="1097279"/>
                  </a:lnTo>
                  <a:lnTo>
                    <a:pt x="6808" y="1097279"/>
                  </a:lnTo>
                  <a:lnTo>
                    <a:pt x="6844" y="1078230"/>
                  </a:lnTo>
                  <a:close/>
                </a:path>
                <a:path w="1271270" h="1346200">
                  <a:moveTo>
                    <a:pt x="1269236" y="1078230"/>
                  </a:moveTo>
                  <a:lnTo>
                    <a:pt x="1262879" y="1078230"/>
                  </a:lnTo>
                  <a:lnTo>
                    <a:pt x="1262842" y="1097279"/>
                  </a:lnTo>
                  <a:lnTo>
                    <a:pt x="1269200" y="1097279"/>
                  </a:lnTo>
                  <a:lnTo>
                    <a:pt x="1269236" y="1078230"/>
                  </a:lnTo>
                  <a:close/>
                </a:path>
                <a:path w="1271270" h="1346200">
                  <a:moveTo>
                    <a:pt x="6808" y="1097280"/>
                  </a:moveTo>
                  <a:lnTo>
                    <a:pt x="465" y="1097280"/>
                  </a:lnTo>
                  <a:lnTo>
                    <a:pt x="453" y="1103629"/>
                  </a:lnTo>
                  <a:lnTo>
                    <a:pt x="6795" y="1103629"/>
                  </a:lnTo>
                  <a:lnTo>
                    <a:pt x="6808" y="1097280"/>
                  </a:lnTo>
                  <a:close/>
                </a:path>
                <a:path w="1271270" h="1346200">
                  <a:moveTo>
                    <a:pt x="1269200" y="1097280"/>
                  </a:moveTo>
                  <a:lnTo>
                    <a:pt x="1262842" y="1097280"/>
                  </a:lnTo>
                  <a:lnTo>
                    <a:pt x="1262830" y="1103629"/>
                  </a:lnTo>
                  <a:lnTo>
                    <a:pt x="1269188" y="1103629"/>
                  </a:lnTo>
                  <a:lnTo>
                    <a:pt x="1269200" y="1097280"/>
                  </a:lnTo>
                  <a:close/>
                </a:path>
                <a:path w="1271270" h="1346200">
                  <a:moveTo>
                    <a:pt x="6795" y="1103630"/>
                  </a:moveTo>
                  <a:lnTo>
                    <a:pt x="453" y="1103630"/>
                  </a:lnTo>
                  <a:lnTo>
                    <a:pt x="417" y="1122679"/>
                  </a:lnTo>
                  <a:lnTo>
                    <a:pt x="6759" y="1122679"/>
                  </a:lnTo>
                  <a:lnTo>
                    <a:pt x="6795" y="1103630"/>
                  </a:lnTo>
                  <a:close/>
                </a:path>
                <a:path w="1271270" h="1346200">
                  <a:moveTo>
                    <a:pt x="1269188" y="1103630"/>
                  </a:moveTo>
                  <a:lnTo>
                    <a:pt x="1262830" y="1103630"/>
                  </a:lnTo>
                  <a:lnTo>
                    <a:pt x="1262794" y="1122679"/>
                  </a:lnTo>
                  <a:lnTo>
                    <a:pt x="1269152" y="1122679"/>
                  </a:lnTo>
                  <a:lnTo>
                    <a:pt x="1269188" y="1103630"/>
                  </a:lnTo>
                  <a:close/>
                </a:path>
                <a:path w="1271270" h="1346200">
                  <a:moveTo>
                    <a:pt x="6759" y="1122680"/>
                  </a:moveTo>
                  <a:lnTo>
                    <a:pt x="417" y="1122680"/>
                  </a:lnTo>
                  <a:lnTo>
                    <a:pt x="405" y="1129029"/>
                  </a:lnTo>
                  <a:lnTo>
                    <a:pt x="6747" y="1129029"/>
                  </a:lnTo>
                  <a:lnTo>
                    <a:pt x="6759" y="1122680"/>
                  </a:lnTo>
                  <a:close/>
                </a:path>
                <a:path w="1271270" h="1346200">
                  <a:moveTo>
                    <a:pt x="1269152" y="1122680"/>
                  </a:moveTo>
                  <a:lnTo>
                    <a:pt x="1262794" y="1122680"/>
                  </a:lnTo>
                  <a:lnTo>
                    <a:pt x="1262782" y="1129029"/>
                  </a:lnTo>
                  <a:lnTo>
                    <a:pt x="1269140" y="1129029"/>
                  </a:lnTo>
                  <a:lnTo>
                    <a:pt x="1269152" y="1122680"/>
                  </a:lnTo>
                  <a:close/>
                </a:path>
                <a:path w="1271270" h="1346200">
                  <a:moveTo>
                    <a:pt x="6747" y="1129030"/>
                  </a:moveTo>
                  <a:lnTo>
                    <a:pt x="405" y="1129030"/>
                  </a:lnTo>
                  <a:lnTo>
                    <a:pt x="369" y="1148079"/>
                  </a:lnTo>
                  <a:lnTo>
                    <a:pt x="6711" y="1148079"/>
                  </a:lnTo>
                  <a:lnTo>
                    <a:pt x="6747" y="1129030"/>
                  </a:lnTo>
                  <a:close/>
                </a:path>
                <a:path w="1271270" h="1346200">
                  <a:moveTo>
                    <a:pt x="1269140" y="1129030"/>
                  </a:moveTo>
                  <a:lnTo>
                    <a:pt x="1262782" y="1129030"/>
                  </a:lnTo>
                  <a:lnTo>
                    <a:pt x="1262745" y="1148079"/>
                  </a:lnTo>
                  <a:lnTo>
                    <a:pt x="1269104" y="1148079"/>
                  </a:lnTo>
                  <a:lnTo>
                    <a:pt x="1269140" y="1129030"/>
                  </a:lnTo>
                  <a:close/>
                </a:path>
                <a:path w="1271270" h="1346200">
                  <a:moveTo>
                    <a:pt x="6711" y="1148080"/>
                  </a:moveTo>
                  <a:lnTo>
                    <a:pt x="369" y="1148080"/>
                  </a:lnTo>
                  <a:lnTo>
                    <a:pt x="321" y="1173479"/>
                  </a:lnTo>
                  <a:lnTo>
                    <a:pt x="6662" y="1173479"/>
                  </a:lnTo>
                  <a:lnTo>
                    <a:pt x="6711" y="1148080"/>
                  </a:lnTo>
                  <a:close/>
                </a:path>
                <a:path w="1271270" h="1346200">
                  <a:moveTo>
                    <a:pt x="1269104" y="1148080"/>
                  </a:moveTo>
                  <a:lnTo>
                    <a:pt x="1262745" y="1148080"/>
                  </a:lnTo>
                  <a:lnTo>
                    <a:pt x="1262697" y="1173479"/>
                  </a:lnTo>
                  <a:lnTo>
                    <a:pt x="1269056" y="1173479"/>
                  </a:lnTo>
                  <a:lnTo>
                    <a:pt x="1269104" y="1148080"/>
                  </a:lnTo>
                  <a:close/>
                </a:path>
                <a:path w="1271270" h="1346200">
                  <a:moveTo>
                    <a:pt x="6662" y="1173480"/>
                  </a:moveTo>
                  <a:lnTo>
                    <a:pt x="321" y="1173480"/>
                  </a:lnTo>
                  <a:lnTo>
                    <a:pt x="309" y="1179829"/>
                  </a:lnTo>
                  <a:lnTo>
                    <a:pt x="6650" y="1179829"/>
                  </a:lnTo>
                  <a:lnTo>
                    <a:pt x="6662" y="1173480"/>
                  </a:lnTo>
                  <a:close/>
                </a:path>
                <a:path w="1271270" h="1346200">
                  <a:moveTo>
                    <a:pt x="1269056" y="1173480"/>
                  </a:moveTo>
                  <a:lnTo>
                    <a:pt x="1262697" y="1173480"/>
                  </a:lnTo>
                  <a:lnTo>
                    <a:pt x="1262685" y="1179829"/>
                  </a:lnTo>
                  <a:lnTo>
                    <a:pt x="1269044" y="1179829"/>
                  </a:lnTo>
                  <a:lnTo>
                    <a:pt x="1269056" y="1173480"/>
                  </a:lnTo>
                  <a:close/>
                </a:path>
                <a:path w="1271270" h="1346200">
                  <a:moveTo>
                    <a:pt x="6650" y="1179830"/>
                  </a:moveTo>
                  <a:lnTo>
                    <a:pt x="309" y="1179830"/>
                  </a:lnTo>
                  <a:lnTo>
                    <a:pt x="297" y="1186179"/>
                  </a:lnTo>
                  <a:lnTo>
                    <a:pt x="6638" y="1186179"/>
                  </a:lnTo>
                  <a:lnTo>
                    <a:pt x="6650" y="1179830"/>
                  </a:lnTo>
                  <a:close/>
                </a:path>
                <a:path w="1271270" h="1346200">
                  <a:moveTo>
                    <a:pt x="1269044" y="1179830"/>
                  </a:moveTo>
                  <a:lnTo>
                    <a:pt x="1262685" y="1179830"/>
                  </a:lnTo>
                  <a:lnTo>
                    <a:pt x="1262673" y="1186179"/>
                  </a:lnTo>
                  <a:lnTo>
                    <a:pt x="1269032" y="1186179"/>
                  </a:lnTo>
                  <a:lnTo>
                    <a:pt x="1269044" y="1179830"/>
                  </a:lnTo>
                  <a:close/>
                </a:path>
                <a:path w="1271270" h="1346200">
                  <a:moveTo>
                    <a:pt x="6638" y="1186180"/>
                  </a:moveTo>
                  <a:lnTo>
                    <a:pt x="297" y="1186180"/>
                  </a:lnTo>
                  <a:lnTo>
                    <a:pt x="213" y="1230629"/>
                  </a:lnTo>
                  <a:lnTo>
                    <a:pt x="6553" y="1230629"/>
                  </a:lnTo>
                  <a:lnTo>
                    <a:pt x="6638" y="1186180"/>
                  </a:lnTo>
                  <a:close/>
                </a:path>
                <a:path w="1271270" h="1346200">
                  <a:moveTo>
                    <a:pt x="1269032" y="1186180"/>
                  </a:moveTo>
                  <a:lnTo>
                    <a:pt x="1262673" y="1186180"/>
                  </a:lnTo>
                  <a:lnTo>
                    <a:pt x="1262588" y="1230629"/>
                  </a:lnTo>
                  <a:lnTo>
                    <a:pt x="1268948" y="1230629"/>
                  </a:lnTo>
                  <a:lnTo>
                    <a:pt x="1269032" y="1186180"/>
                  </a:lnTo>
                  <a:close/>
                </a:path>
                <a:path w="1271270" h="1346200">
                  <a:moveTo>
                    <a:pt x="6553" y="1230630"/>
                  </a:moveTo>
                  <a:lnTo>
                    <a:pt x="213" y="1230630"/>
                  </a:lnTo>
                  <a:lnTo>
                    <a:pt x="189" y="1243329"/>
                  </a:lnTo>
                  <a:lnTo>
                    <a:pt x="6529" y="1243329"/>
                  </a:lnTo>
                  <a:lnTo>
                    <a:pt x="6553" y="1230630"/>
                  </a:lnTo>
                  <a:close/>
                </a:path>
                <a:path w="1271270" h="1346200">
                  <a:moveTo>
                    <a:pt x="1268948" y="1230630"/>
                  </a:moveTo>
                  <a:lnTo>
                    <a:pt x="1262588" y="1230630"/>
                  </a:lnTo>
                  <a:lnTo>
                    <a:pt x="1262564" y="1243329"/>
                  </a:lnTo>
                  <a:lnTo>
                    <a:pt x="1268924" y="1243329"/>
                  </a:lnTo>
                  <a:lnTo>
                    <a:pt x="1268948" y="1230630"/>
                  </a:lnTo>
                  <a:close/>
                </a:path>
                <a:path w="1271270" h="1346200">
                  <a:moveTo>
                    <a:pt x="6529" y="1243330"/>
                  </a:moveTo>
                  <a:lnTo>
                    <a:pt x="189" y="1243330"/>
                  </a:lnTo>
                  <a:lnTo>
                    <a:pt x="165" y="1256029"/>
                  </a:lnTo>
                  <a:lnTo>
                    <a:pt x="6505" y="1256029"/>
                  </a:lnTo>
                  <a:lnTo>
                    <a:pt x="6529" y="1243330"/>
                  </a:lnTo>
                  <a:close/>
                </a:path>
                <a:path w="1271270" h="1346200">
                  <a:moveTo>
                    <a:pt x="1268924" y="1243330"/>
                  </a:moveTo>
                  <a:lnTo>
                    <a:pt x="1262564" y="1243330"/>
                  </a:lnTo>
                  <a:lnTo>
                    <a:pt x="1262539" y="1256029"/>
                  </a:lnTo>
                  <a:lnTo>
                    <a:pt x="1268900" y="1256029"/>
                  </a:lnTo>
                  <a:lnTo>
                    <a:pt x="1268924" y="1243330"/>
                  </a:lnTo>
                  <a:close/>
                </a:path>
                <a:path w="1271270" h="1346200">
                  <a:moveTo>
                    <a:pt x="6505" y="1256030"/>
                  </a:moveTo>
                  <a:lnTo>
                    <a:pt x="165" y="1256030"/>
                  </a:lnTo>
                  <a:lnTo>
                    <a:pt x="141" y="1268729"/>
                  </a:lnTo>
                  <a:lnTo>
                    <a:pt x="6480" y="1268729"/>
                  </a:lnTo>
                  <a:lnTo>
                    <a:pt x="6505" y="1256030"/>
                  </a:lnTo>
                  <a:close/>
                </a:path>
                <a:path w="1271270" h="1346200">
                  <a:moveTo>
                    <a:pt x="1268900" y="1256030"/>
                  </a:moveTo>
                  <a:lnTo>
                    <a:pt x="1262539" y="1256030"/>
                  </a:lnTo>
                  <a:lnTo>
                    <a:pt x="1262515" y="1268729"/>
                  </a:lnTo>
                  <a:lnTo>
                    <a:pt x="1268876" y="1268729"/>
                  </a:lnTo>
                  <a:lnTo>
                    <a:pt x="1268900" y="1256030"/>
                  </a:lnTo>
                  <a:close/>
                </a:path>
                <a:path w="1271270" h="1346200">
                  <a:moveTo>
                    <a:pt x="6480" y="1268730"/>
                  </a:moveTo>
                  <a:lnTo>
                    <a:pt x="141" y="1268730"/>
                  </a:lnTo>
                  <a:lnTo>
                    <a:pt x="117" y="1281429"/>
                  </a:lnTo>
                  <a:lnTo>
                    <a:pt x="6456" y="1281429"/>
                  </a:lnTo>
                  <a:lnTo>
                    <a:pt x="6480" y="1268730"/>
                  </a:lnTo>
                  <a:close/>
                </a:path>
                <a:path w="1271270" h="1346200">
                  <a:moveTo>
                    <a:pt x="1268876" y="1268730"/>
                  </a:moveTo>
                  <a:lnTo>
                    <a:pt x="1262515" y="1268730"/>
                  </a:lnTo>
                  <a:lnTo>
                    <a:pt x="1262491" y="1281429"/>
                  </a:lnTo>
                  <a:lnTo>
                    <a:pt x="1268852" y="1281429"/>
                  </a:lnTo>
                  <a:lnTo>
                    <a:pt x="1268876" y="1268730"/>
                  </a:lnTo>
                  <a:close/>
                </a:path>
                <a:path w="1271270" h="1346200">
                  <a:moveTo>
                    <a:pt x="6456" y="1281430"/>
                  </a:moveTo>
                  <a:lnTo>
                    <a:pt x="117" y="1281430"/>
                  </a:lnTo>
                  <a:lnTo>
                    <a:pt x="93" y="1294129"/>
                  </a:lnTo>
                  <a:lnTo>
                    <a:pt x="6432" y="1294129"/>
                  </a:lnTo>
                  <a:lnTo>
                    <a:pt x="6456" y="1281430"/>
                  </a:lnTo>
                  <a:close/>
                </a:path>
                <a:path w="1271270" h="1346200">
                  <a:moveTo>
                    <a:pt x="1268852" y="1281430"/>
                  </a:moveTo>
                  <a:lnTo>
                    <a:pt x="1262491" y="1281430"/>
                  </a:lnTo>
                  <a:lnTo>
                    <a:pt x="1262467" y="1294129"/>
                  </a:lnTo>
                  <a:lnTo>
                    <a:pt x="1268828" y="1294129"/>
                  </a:lnTo>
                  <a:lnTo>
                    <a:pt x="1268852" y="1281430"/>
                  </a:lnTo>
                  <a:close/>
                </a:path>
                <a:path w="1271270" h="1346200">
                  <a:moveTo>
                    <a:pt x="6432" y="1294130"/>
                  </a:moveTo>
                  <a:lnTo>
                    <a:pt x="93" y="1294130"/>
                  </a:lnTo>
                  <a:lnTo>
                    <a:pt x="69" y="1306829"/>
                  </a:lnTo>
                  <a:lnTo>
                    <a:pt x="6408" y="1306829"/>
                  </a:lnTo>
                  <a:lnTo>
                    <a:pt x="6432" y="1294130"/>
                  </a:lnTo>
                  <a:close/>
                </a:path>
                <a:path w="1271270" h="1346200">
                  <a:moveTo>
                    <a:pt x="1268828" y="1294130"/>
                  </a:moveTo>
                  <a:lnTo>
                    <a:pt x="1262467" y="1294130"/>
                  </a:lnTo>
                  <a:lnTo>
                    <a:pt x="1262443" y="1306829"/>
                  </a:lnTo>
                  <a:lnTo>
                    <a:pt x="1268804" y="1306829"/>
                  </a:lnTo>
                  <a:lnTo>
                    <a:pt x="1268828" y="1294130"/>
                  </a:lnTo>
                  <a:close/>
                </a:path>
                <a:path w="1271270" h="1346200">
                  <a:moveTo>
                    <a:pt x="6408" y="1306830"/>
                  </a:moveTo>
                  <a:lnTo>
                    <a:pt x="69" y="1306830"/>
                  </a:lnTo>
                  <a:lnTo>
                    <a:pt x="57" y="1313179"/>
                  </a:lnTo>
                  <a:lnTo>
                    <a:pt x="6396" y="1313179"/>
                  </a:lnTo>
                  <a:lnTo>
                    <a:pt x="6408" y="1306830"/>
                  </a:lnTo>
                  <a:close/>
                </a:path>
                <a:path w="1271270" h="1346200">
                  <a:moveTo>
                    <a:pt x="1268804" y="1306830"/>
                  </a:moveTo>
                  <a:lnTo>
                    <a:pt x="1262443" y="1306830"/>
                  </a:lnTo>
                  <a:lnTo>
                    <a:pt x="1262430" y="1313179"/>
                  </a:lnTo>
                  <a:lnTo>
                    <a:pt x="1268792" y="1313179"/>
                  </a:lnTo>
                  <a:lnTo>
                    <a:pt x="1268804" y="1306830"/>
                  </a:lnTo>
                  <a:close/>
                </a:path>
                <a:path w="1271270" h="1346200">
                  <a:moveTo>
                    <a:pt x="6396" y="1313180"/>
                  </a:moveTo>
                  <a:lnTo>
                    <a:pt x="57" y="1313180"/>
                  </a:lnTo>
                  <a:lnTo>
                    <a:pt x="0" y="1343660"/>
                  </a:lnTo>
                  <a:lnTo>
                    <a:pt x="1268730" y="1346200"/>
                  </a:lnTo>
                  <a:lnTo>
                    <a:pt x="1268742" y="1339850"/>
                  </a:lnTo>
                  <a:lnTo>
                    <a:pt x="1262380" y="1339850"/>
                  </a:lnTo>
                  <a:lnTo>
                    <a:pt x="6350" y="1337310"/>
                  </a:lnTo>
                  <a:lnTo>
                    <a:pt x="6396" y="1313180"/>
                  </a:lnTo>
                  <a:close/>
                </a:path>
                <a:path w="1271270" h="1346200">
                  <a:moveTo>
                    <a:pt x="1268792" y="1313180"/>
                  </a:moveTo>
                  <a:lnTo>
                    <a:pt x="1262430" y="1313180"/>
                  </a:lnTo>
                  <a:lnTo>
                    <a:pt x="1262380" y="1339850"/>
                  </a:lnTo>
                  <a:lnTo>
                    <a:pt x="1268742" y="1339850"/>
                  </a:lnTo>
                  <a:lnTo>
                    <a:pt x="1268792" y="1313180"/>
                  </a:lnTo>
                  <a:close/>
                </a:path>
              </a:pathLst>
            </a:custGeom>
            <a:solidFill>
              <a:srgbClr val="7E7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132580" y="1085850"/>
              <a:ext cx="1258570" cy="1333500"/>
            </a:xfrm>
            <a:custGeom>
              <a:avLst/>
              <a:gdLst/>
              <a:ahLst/>
              <a:cxnLst/>
              <a:rect l="l" t="t" r="r" b="b"/>
              <a:pathLst>
                <a:path w="1258570" h="1333500">
                  <a:moveTo>
                    <a:pt x="1258570" y="2539"/>
                  </a:moveTo>
                  <a:lnTo>
                    <a:pt x="2535" y="2539"/>
                  </a:lnTo>
                  <a:lnTo>
                    <a:pt x="2532" y="3809"/>
                  </a:lnTo>
                  <a:lnTo>
                    <a:pt x="1258567" y="3809"/>
                  </a:lnTo>
                  <a:lnTo>
                    <a:pt x="1258570" y="2539"/>
                  </a:lnTo>
                  <a:close/>
                </a:path>
                <a:path w="1258570" h="1333500">
                  <a:moveTo>
                    <a:pt x="2540" y="0"/>
                  </a:moveTo>
                  <a:lnTo>
                    <a:pt x="2537" y="1269"/>
                  </a:lnTo>
                  <a:lnTo>
                    <a:pt x="630554" y="1269"/>
                  </a:lnTo>
                  <a:lnTo>
                    <a:pt x="2540" y="0"/>
                  </a:lnTo>
                  <a:close/>
                </a:path>
                <a:path w="1258570" h="1333500">
                  <a:moveTo>
                    <a:pt x="8703" y="102996"/>
                  </a:moveTo>
                  <a:lnTo>
                    <a:pt x="2343" y="102996"/>
                  </a:lnTo>
                  <a:lnTo>
                    <a:pt x="2324" y="113029"/>
                  </a:lnTo>
                  <a:lnTo>
                    <a:pt x="8684" y="113029"/>
                  </a:lnTo>
                  <a:lnTo>
                    <a:pt x="8703" y="102996"/>
                  </a:lnTo>
                  <a:close/>
                </a:path>
                <a:path w="1258570" h="1333500">
                  <a:moveTo>
                    <a:pt x="1258378" y="102996"/>
                  </a:moveTo>
                  <a:lnTo>
                    <a:pt x="1252038" y="102996"/>
                  </a:lnTo>
                  <a:lnTo>
                    <a:pt x="1252019" y="113029"/>
                  </a:lnTo>
                  <a:lnTo>
                    <a:pt x="1258359" y="113029"/>
                  </a:lnTo>
                  <a:lnTo>
                    <a:pt x="1258378" y="102996"/>
                  </a:lnTo>
                  <a:close/>
                </a:path>
                <a:path w="1258570" h="1333500">
                  <a:moveTo>
                    <a:pt x="8711" y="99187"/>
                  </a:moveTo>
                  <a:lnTo>
                    <a:pt x="2350" y="99187"/>
                  </a:lnTo>
                  <a:lnTo>
                    <a:pt x="2343" y="102869"/>
                  </a:lnTo>
                  <a:lnTo>
                    <a:pt x="8704" y="102869"/>
                  </a:lnTo>
                  <a:lnTo>
                    <a:pt x="8711" y="99187"/>
                  </a:lnTo>
                  <a:close/>
                </a:path>
                <a:path w="1258570" h="1333500">
                  <a:moveTo>
                    <a:pt x="1258385" y="99187"/>
                  </a:moveTo>
                  <a:lnTo>
                    <a:pt x="1252046" y="99187"/>
                  </a:lnTo>
                  <a:lnTo>
                    <a:pt x="1252038" y="102869"/>
                  </a:lnTo>
                  <a:lnTo>
                    <a:pt x="1258378" y="102869"/>
                  </a:lnTo>
                  <a:lnTo>
                    <a:pt x="1258385" y="99187"/>
                  </a:lnTo>
                  <a:close/>
                </a:path>
                <a:path w="1258570" h="1333500">
                  <a:moveTo>
                    <a:pt x="8728" y="90296"/>
                  </a:moveTo>
                  <a:lnTo>
                    <a:pt x="2367" y="90296"/>
                  </a:lnTo>
                  <a:lnTo>
                    <a:pt x="2350" y="99059"/>
                  </a:lnTo>
                  <a:lnTo>
                    <a:pt x="8711" y="99059"/>
                  </a:lnTo>
                  <a:lnTo>
                    <a:pt x="8728" y="90296"/>
                  </a:lnTo>
                  <a:close/>
                </a:path>
                <a:path w="1258570" h="1333500">
                  <a:moveTo>
                    <a:pt x="1258402" y="90296"/>
                  </a:moveTo>
                  <a:lnTo>
                    <a:pt x="1252063" y="90296"/>
                  </a:lnTo>
                  <a:lnTo>
                    <a:pt x="1252046" y="99059"/>
                  </a:lnTo>
                  <a:lnTo>
                    <a:pt x="1258385" y="99059"/>
                  </a:lnTo>
                  <a:lnTo>
                    <a:pt x="1258402" y="90296"/>
                  </a:lnTo>
                  <a:close/>
                </a:path>
                <a:path w="1258570" h="1333500">
                  <a:moveTo>
                    <a:pt x="8735" y="86487"/>
                  </a:moveTo>
                  <a:lnTo>
                    <a:pt x="2374" y="86487"/>
                  </a:lnTo>
                  <a:lnTo>
                    <a:pt x="2367" y="90169"/>
                  </a:lnTo>
                  <a:lnTo>
                    <a:pt x="8728" y="90169"/>
                  </a:lnTo>
                  <a:lnTo>
                    <a:pt x="8735" y="86487"/>
                  </a:lnTo>
                  <a:close/>
                </a:path>
                <a:path w="1258570" h="1333500">
                  <a:moveTo>
                    <a:pt x="1258409" y="86487"/>
                  </a:moveTo>
                  <a:lnTo>
                    <a:pt x="1252070" y="86487"/>
                  </a:lnTo>
                  <a:lnTo>
                    <a:pt x="1252063" y="90169"/>
                  </a:lnTo>
                  <a:lnTo>
                    <a:pt x="1258402" y="90169"/>
                  </a:lnTo>
                  <a:lnTo>
                    <a:pt x="1258409" y="86487"/>
                  </a:lnTo>
                  <a:close/>
                </a:path>
                <a:path w="1258570" h="1333500">
                  <a:moveTo>
                    <a:pt x="8752" y="77596"/>
                  </a:moveTo>
                  <a:lnTo>
                    <a:pt x="2391" y="77596"/>
                  </a:lnTo>
                  <a:lnTo>
                    <a:pt x="2375" y="86359"/>
                  </a:lnTo>
                  <a:lnTo>
                    <a:pt x="8735" y="86359"/>
                  </a:lnTo>
                  <a:lnTo>
                    <a:pt x="8752" y="77596"/>
                  </a:lnTo>
                  <a:close/>
                </a:path>
                <a:path w="1258570" h="1333500">
                  <a:moveTo>
                    <a:pt x="1258426" y="77596"/>
                  </a:moveTo>
                  <a:lnTo>
                    <a:pt x="1252087" y="77596"/>
                  </a:lnTo>
                  <a:lnTo>
                    <a:pt x="1252070" y="86359"/>
                  </a:lnTo>
                  <a:lnTo>
                    <a:pt x="1258410" y="86359"/>
                  </a:lnTo>
                  <a:lnTo>
                    <a:pt x="1258426" y="77596"/>
                  </a:lnTo>
                  <a:close/>
                </a:path>
                <a:path w="1258570" h="1333500">
                  <a:moveTo>
                    <a:pt x="8760" y="73787"/>
                  </a:moveTo>
                  <a:lnTo>
                    <a:pt x="2399" y="73787"/>
                  </a:lnTo>
                  <a:lnTo>
                    <a:pt x="2392" y="77469"/>
                  </a:lnTo>
                  <a:lnTo>
                    <a:pt x="8752" y="77469"/>
                  </a:lnTo>
                  <a:lnTo>
                    <a:pt x="8760" y="73787"/>
                  </a:lnTo>
                  <a:close/>
                </a:path>
                <a:path w="1258570" h="1333500">
                  <a:moveTo>
                    <a:pt x="1258434" y="73787"/>
                  </a:moveTo>
                  <a:lnTo>
                    <a:pt x="1252094" y="73787"/>
                  </a:lnTo>
                  <a:lnTo>
                    <a:pt x="1252087" y="77469"/>
                  </a:lnTo>
                  <a:lnTo>
                    <a:pt x="1258427" y="77469"/>
                  </a:lnTo>
                  <a:lnTo>
                    <a:pt x="1258434" y="73787"/>
                  </a:lnTo>
                  <a:close/>
                </a:path>
                <a:path w="1258570" h="1333500">
                  <a:moveTo>
                    <a:pt x="8777" y="64896"/>
                  </a:moveTo>
                  <a:lnTo>
                    <a:pt x="2416" y="64896"/>
                  </a:lnTo>
                  <a:lnTo>
                    <a:pt x="2399" y="73659"/>
                  </a:lnTo>
                  <a:lnTo>
                    <a:pt x="8760" y="73659"/>
                  </a:lnTo>
                  <a:lnTo>
                    <a:pt x="8777" y="64896"/>
                  </a:lnTo>
                  <a:close/>
                </a:path>
                <a:path w="1258570" h="1333500">
                  <a:moveTo>
                    <a:pt x="1258450" y="64896"/>
                  </a:moveTo>
                  <a:lnTo>
                    <a:pt x="1252112" y="64896"/>
                  </a:lnTo>
                  <a:lnTo>
                    <a:pt x="1252095" y="73659"/>
                  </a:lnTo>
                  <a:lnTo>
                    <a:pt x="1258434" y="73659"/>
                  </a:lnTo>
                  <a:lnTo>
                    <a:pt x="1258450" y="64896"/>
                  </a:lnTo>
                  <a:close/>
                </a:path>
                <a:path w="1258570" h="1333500">
                  <a:moveTo>
                    <a:pt x="8784" y="61087"/>
                  </a:moveTo>
                  <a:lnTo>
                    <a:pt x="2423" y="61087"/>
                  </a:lnTo>
                  <a:lnTo>
                    <a:pt x="2416" y="64769"/>
                  </a:lnTo>
                  <a:lnTo>
                    <a:pt x="8777" y="64769"/>
                  </a:lnTo>
                  <a:lnTo>
                    <a:pt x="8784" y="61087"/>
                  </a:lnTo>
                  <a:close/>
                </a:path>
                <a:path w="1258570" h="1333500">
                  <a:moveTo>
                    <a:pt x="1258458" y="61087"/>
                  </a:moveTo>
                  <a:lnTo>
                    <a:pt x="1252119" y="61087"/>
                  </a:lnTo>
                  <a:lnTo>
                    <a:pt x="1252112" y="64769"/>
                  </a:lnTo>
                  <a:lnTo>
                    <a:pt x="1258451" y="64769"/>
                  </a:lnTo>
                  <a:lnTo>
                    <a:pt x="1258458" y="61087"/>
                  </a:lnTo>
                  <a:close/>
                </a:path>
                <a:path w="1258570" h="1333500">
                  <a:moveTo>
                    <a:pt x="8801" y="52196"/>
                  </a:moveTo>
                  <a:lnTo>
                    <a:pt x="2440" y="52196"/>
                  </a:lnTo>
                  <a:lnTo>
                    <a:pt x="2423" y="60959"/>
                  </a:lnTo>
                  <a:lnTo>
                    <a:pt x="8784" y="60959"/>
                  </a:lnTo>
                  <a:lnTo>
                    <a:pt x="8801" y="52196"/>
                  </a:lnTo>
                  <a:close/>
                </a:path>
                <a:path w="1258570" h="1333500">
                  <a:moveTo>
                    <a:pt x="1258475" y="52196"/>
                  </a:moveTo>
                  <a:lnTo>
                    <a:pt x="1252136" y="52196"/>
                  </a:lnTo>
                  <a:lnTo>
                    <a:pt x="1252119" y="60959"/>
                  </a:lnTo>
                  <a:lnTo>
                    <a:pt x="1258458" y="60959"/>
                  </a:lnTo>
                  <a:lnTo>
                    <a:pt x="1258475" y="52196"/>
                  </a:lnTo>
                  <a:close/>
                </a:path>
                <a:path w="1258570" h="1333500">
                  <a:moveTo>
                    <a:pt x="8809" y="48387"/>
                  </a:moveTo>
                  <a:lnTo>
                    <a:pt x="2447" y="48387"/>
                  </a:lnTo>
                  <a:lnTo>
                    <a:pt x="2440" y="52069"/>
                  </a:lnTo>
                  <a:lnTo>
                    <a:pt x="8801" y="52069"/>
                  </a:lnTo>
                  <a:lnTo>
                    <a:pt x="8809" y="48387"/>
                  </a:lnTo>
                  <a:close/>
                </a:path>
                <a:path w="1258570" h="1333500">
                  <a:moveTo>
                    <a:pt x="1258482" y="48387"/>
                  </a:moveTo>
                  <a:lnTo>
                    <a:pt x="1252143" y="48387"/>
                  </a:lnTo>
                  <a:lnTo>
                    <a:pt x="1252136" y="52069"/>
                  </a:lnTo>
                  <a:lnTo>
                    <a:pt x="1258475" y="52069"/>
                  </a:lnTo>
                  <a:lnTo>
                    <a:pt x="1258482" y="48387"/>
                  </a:lnTo>
                  <a:close/>
                </a:path>
                <a:path w="1258570" h="1333500">
                  <a:moveTo>
                    <a:pt x="8826" y="39496"/>
                  </a:moveTo>
                  <a:lnTo>
                    <a:pt x="2464" y="39496"/>
                  </a:lnTo>
                  <a:lnTo>
                    <a:pt x="2447" y="48259"/>
                  </a:lnTo>
                  <a:lnTo>
                    <a:pt x="8809" y="48259"/>
                  </a:lnTo>
                  <a:lnTo>
                    <a:pt x="8826" y="39496"/>
                  </a:lnTo>
                  <a:close/>
                </a:path>
                <a:path w="1258570" h="1333500">
                  <a:moveTo>
                    <a:pt x="1258499" y="39496"/>
                  </a:moveTo>
                  <a:lnTo>
                    <a:pt x="1252161" y="39496"/>
                  </a:lnTo>
                  <a:lnTo>
                    <a:pt x="1252144" y="48259"/>
                  </a:lnTo>
                  <a:lnTo>
                    <a:pt x="1258482" y="48259"/>
                  </a:lnTo>
                  <a:lnTo>
                    <a:pt x="1258499" y="39496"/>
                  </a:lnTo>
                  <a:close/>
                </a:path>
                <a:path w="1258570" h="1333500">
                  <a:moveTo>
                    <a:pt x="8833" y="35687"/>
                  </a:moveTo>
                  <a:lnTo>
                    <a:pt x="2471" y="35687"/>
                  </a:lnTo>
                  <a:lnTo>
                    <a:pt x="2464" y="39369"/>
                  </a:lnTo>
                  <a:lnTo>
                    <a:pt x="8826" y="39369"/>
                  </a:lnTo>
                  <a:lnTo>
                    <a:pt x="8833" y="35687"/>
                  </a:lnTo>
                  <a:close/>
                </a:path>
                <a:path w="1258570" h="1333500">
                  <a:moveTo>
                    <a:pt x="1258506" y="35687"/>
                  </a:moveTo>
                  <a:lnTo>
                    <a:pt x="1252168" y="35687"/>
                  </a:lnTo>
                  <a:lnTo>
                    <a:pt x="1252161" y="39369"/>
                  </a:lnTo>
                  <a:lnTo>
                    <a:pt x="1258499" y="39369"/>
                  </a:lnTo>
                  <a:lnTo>
                    <a:pt x="1258506" y="35687"/>
                  </a:lnTo>
                  <a:close/>
                </a:path>
                <a:path w="1258570" h="1333500">
                  <a:moveTo>
                    <a:pt x="8845" y="29337"/>
                  </a:moveTo>
                  <a:lnTo>
                    <a:pt x="2484" y="29337"/>
                  </a:lnTo>
                  <a:lnTo>
                    <a:pt x="2472" y="35559"/>
                  </a:lnTo>
                  <a:lnTo>
                    <a:pt x="8833" y="35559"/>
                  </a:lnTo>
                  <a:lnTo>
                    <a:pt x="8845" y="29337"/>
                  </a:lnTo>
                  <a:close/>
                </a:path>
                <a:path w="1258570" h="1333500">
                  <a:moveTo>
                    <a:pt x="1258518" y="29337"/>
                  </a:moveTo>
                  <a:lnTo>
                    <a:pt x="1252180" y="29337"/>
                  </a:lnTo>
                  <a:lnTo>
                    <a:pt x="1252168" y="35559"/>
                  </a:lnTo>
                  <a:lnTo>
                    <a:pt x="1258506" y="35559"/>
                  </a:lnTo>
                  <a:lnTo>
                    <a:pt x="1258518" y="29337"/>
                  </a:lnTo>
                  <a:close/>
                </a:path>
                <a:path w="1258570" h="1333500">
                  <a:moveTo>
                    <a:pt x="8857" y="22987"/>
                  </a:moveTo>
                  <a:lnTo>
                    <a:pt x="2496" y="22987"/>
                  </a:lnTo>
                  <a:lnTo>
                    <a:pt x="2484" y="29209"/>
                  </a:lnTo>
                  <a:lnTo>
                    <a:pt x="8845" y="29209"/>
                  </a:lnTo>
                  <a:lnTo>
                    <a:pt x="8857" y="22987"/>
                  </a:lnTo>
                  <a:close/>
                </a:path>
                <a:path w="1258570" h="1333500">
                  <a:moveTo>
                    <a:pt x="1258530" y="22987"/>
                  </a:moveTo>
                  <a:lnTo>
                    <a:pt x="1252192" y="22987"/>
                  </a:lnTo>
                  <a:lnTo>
                    <a:pt x="1252180" y="29209"/>
                  </a:lnTo>
                  <a:lnTo>
                    <a:pt x="1258519" y="29209"/>
                  </a:lnTo>
                  <a:lnTo>
                    <a:pt x="1258530" y="22987"/>
                  </a:lnTo>
                  <a:close/>
                </a:path>
                <a:path w="1258570" h="1333500">
                  <a:moveTo>
                    <a:pt x="8862" y="20446"/>
                  </a:moveTo>
                  <a:lnTo>
                    <a:pt x="2500" y="20446"/>
                  </a:lnTo>
                  <a:lnTo>
                    <a:pt x="2496" y="22859"/>
                  </a:lnTo>
                  <a:lnTo>
                    <a:pt x="8858" y="22859"/>
                  </a:lnTo>
                  <a:lnTo>
                    <a:pt x="8862" y="20446"/>
                  </a:lnTo>
                  <a:close/>
                </a:path>
                <a:path w="1258570" h="1333500">
                  <a:moveTo>
                    <a:pt x="1258535" y="20446"/>
                  </a:moveTo>
                  <a:lnTo>
                    <a:pt x="1252197" y="20446"/>
                  </a:lnTo>
                  <a:lnTo>
                    <a:pt x="1252193" y="22859"/>
                  </a:lnTo>
                  <a:lnTo>
                    <a:pt x="1258531" y="22859"/>
                  </a:lnTo>
                  <a:lnTo>
                    <a:pt x="1258535" y="20446"/>
                  </a:lnTo>
                  <a:close/>
                </a:path>
                <a:path w="1258570" h="1333500">
                  <a:moveTo>
                    <a:pt x="8875" y="14096"/>
                  </a:moveTo>
                  <a:lnTo>
                    <a:pt x="2513" y="14096"/>
                  </a:lnTo>
                  <a:lnTo>
                    <a:pt x="2501" y="20319"/>
                  </a:lnTo>
                  <a:lnTo>
                    <a:pt x="8863" y="20319"/>
                  </a:lnTo>
                  <a:lnTo>
                    <a:pt x="8875" y="14096"/>
                  </a:lnTo>
                  <a:close/>
                </a:path>
                <a:path w="1258570" h="1333500">
                  <a:moveTo>
                    <a:pt x="1258547" y="14096"/>
                  </a:moveTo>
                  <a:lnTo>
                    <a:pt x="1252209" y="14096"/>
                  </a:lnTo>
                  <a:lnTo>
                    <a:pt x="1252197" y="20319"/>
                  </a:lnTo>
                  <a:lnTo>
                    <a:pt x="1258536" y="20319"/>
                  </a:lnTo>
                  <a:lnTo>
                    <a:pt x="1258547" y="14096"/>
                  </a:lnTo>
                  <a:close/>
                </a:path>
                <a:path w="1258570" h="1333500">
                  <a:moveTo>
                    <a:pt x="8882" y="10287"/>
                  </a:moveTo>
                  <a:lnTo>
                    <a:pt x="2520" y="10287"/>
                  </a:lnTo>
                  <a:lnTo>
                    <a:pt x="2513" y="13969"/>
                  </a:lnTo>
                  <a:lnTo>
                    <a:pt x="8875" y="13969"/>
                  </a:lnTo>
                  <a:lnTo>
                    <a:pt x="8882" y="10287"/>
                  </a:lnTo>
                  <a:close/>
                </a:path>
                <a:path w="1258570" h="1333500">
                  <a:moveTo>
                    <a:pt x="1258555" y="10287"/>
                  </a:moveTo>
                  <a:lnTo>
                    <a:pt x="1252217" y="10287"/>
                  </a:lnTo>
                  <a:lnTo>
                    <a:pt x="1252210" y="13969"/>
                  </a:lnTo>
                  <a:lnTo>
                    <a:pt x="1258548" y="13969"/>
                  </a:lnTo>
                  <a:lnTo>
                    <a:pt x="1258555" y="10287"/>
                  </a:lnTo>
                  <a:close/>
                </a:path>
                <a:path w="1258570" h="1333500">
                  <a:moveTo>
                    <a:pt x="8887" y="7746"/>
                  </a:moveTo>
                  <a:lnTo>
                    <a:pt x="2525" y="7746"/>
                  </a:lnTo>
                  <a:lnTo>
                    <a:pt x="2520" y="10159"/>
                  </a:lnTo>
                  <a:lnTo>
                    <a:pt x="8882" y="10159"/>
                  </a:lnTo>
                  <a:lnTo>
                    <a:pt x="8887" y="7746"/>
                  </a:lnTo>
                  <a:close/>
                </a:path>
                <a:path w="1258570" h="1333500">
                  <a:moveTo>
                    <a:pt x="1258560" y="7746"/>
                  </a:moveTo>
                  <a:lnTo>
                    <a:pt x="692721" y="7746"/>
                  </a:lnTo>
                  <a:lnTo>
                    <a:pt x="1252220" y="8889"/>
                  </a:lnTo>
                  <a:lnTo>
                    <a:pt x="1252217" y="10159"/>
                  </a:lnTo>
                  <a:lnTo>
                    <a:pt x="1258555" y="10159"/>
                  </a:lnTo>
                  <a:lnTo>
                    <a:pt x="1258560" y="7746"/>
                  </a:lnTo>
                  <a:close/>
                </a:path>
                <a:path w="1258570" h="1333500">
                  <a:moveTo>
                    <a:pt x="1258564" y="5206"/>
                  </a:moveTo>
                  <a:lnTo>
                    <a:pt x="2530" y="5206"/>
                  </a:lnTo>
                  <a:lnTo>
                    <a:pt x="2525" y="7619"/>
                  </a:lnTo>
                  <a:lnTo>
                    <a:pt x="8887" y="7619"/>
                  </a:lnTo>
                  <a:lnTo>
                    <a:pt x="8890" y="6350"/>
                  </a:lnTo>
                  <a:lnTo>
                    <a:pt x="1258562" y="6350"/>
                  </a:lnTo>
                  <a:lnTo>
                    <a:pt x="1258564" y="5206"/>
                  </a:lnTo>
                  <a:close/>
                </a:path>
                <a:path w="1258570" h="1333500">
                  <a:moveTo>
                    <a:pt x="1258562" y="6350"/>
                  </a:moveTo>
                  <a:lnTo>
                    <a:pt x="8890" y="6350"/>
                  </a:lnTo>
                  <a:lnTo>
                    <a:pt x="630554" y="7619"/>
                  </a:lnTo>
                  <a:lnTo>
                    <a:pt x="1258560" y="7619"/>
                  </a:lnTo>
                  <a:lnTo>
                    <a:pt x="1258562" y="6350"/>
                  </a:lnTo>
                  <a:close/>
                </a:path>
                <a:path w="1258570" h="1333500">
                  <a:moveTo>
                    <a:pt x="8684" y="113030"/>
                  </a:moveTo>
                  <a:lnTo>
                    <a:pt x="2324" y="113030"/>
                  </a:lnTo>
                  <a:lnTo>
                    <a:pt x="2312" y="119379"/>
                  </a:lnTo>
                  <a:lnTo>
                    <a:pt x="8672" y="119379"/>
                  </a:lnTo>
                  <a:lnTo>
                    <a:pt x="8684" y="113030"/>
                  </a:lnTo>
                  <a:close/>
                </a:path>
                <a:path w="1258570" h="1333500">
                  <a:moveTo>
                    <a:pt x="1258359" y="113030"/>
                  </a:moveTo>
                  <a:lnTo>
                    <a:pt x="1252019" y="113030"/>
                  </a:lnTo>
                  <a:lnTo>
                    <a:pt x="1252007" y="119379"/>
                  </a:lnTo>
                  <a:lnTo>
                    <a:pt x="1258347" y="119379"/>
                  </a:lnTo>
                  <a:lnTo>
                    <a:pt x="1258359" y="113030"/>
                  </a:lnTo>
                  <a:close/>
                </a:path>
                <a:path w="1258570" h="1333500">
                  <a:moveTo>
                    <a:pt x="8672" y="119380"/>
                  </a:moveTo>
                  <a:lnTo>
                    <a:pt x="2312" y="119380"/>
                  </a:lnTo>
                  <a:lnTo>
                    <a:pt x="2300" y="125729"/>
                  </a:lnTo>
                  <a:lnTo>
                    <a:pt x="8659" y="125729"/>
                  </a:lnTo>
                  <a:lnTo>
                    <a:pt x="8672" y="119380"/>
                  </a:lnTo>
                  <a:close/>
                </a:path>
                <a:path w="1258570" h="1333500">
                  <a:moveTo>
                    <a:pt x="1258347" y="119380"/>
                  </a:moveTo>
                  <a:lnTo>
                    <a:pt x="1252007" y="119380"/>
                  </a:lnTo>
                  <a:lnTo>
                    <a:pt x="1251994" y="125729"/>
                  </a:lnTo>
                  <a:lnTo>
                    <a:pt x="1258334" y="125729"/>
                  </a:lnTo>
                  <a:lnTo>
                    <a:pt x="1258347" y="119380"/>
                  </a:lnTo>
                  <a:close/>
                </a:path>
                <a:path w="1258570" h="1333500">
                  <a:moveTo>
                    <a:pt x="8659" y="125730"/>
                  </a:moveTo>
                  <a:lnTo>
                    <a:pt x="2300" y="125730"/>
                  </a:lnTo>
                  <a:lnTo>
                    <a:pt x="2287" y="132079"/>
                  </a:lnTo>
                  <a:lnTo>
                    <a:pt x="8647" y="132079"/>
                  </a:lnTo>
                  <a:lnTo>
                    <a:pt x="8659" y="125730"/>
                  </a:lnTo>
                  <a:close/>
                </a:path>
                <a:path w="1258570" h="1333500">
                  <a:moveTo>
                    <a:pt x="1258334" y="125730"/>
                  </a:moveTo>
                  <a:lnTo>
                    <a:pt x="1251994" y="125730"/>
                  </a:lnTo>
                  <a:lnTo>
                    <a:pt x="1251982" y="132079"/>
                  </a:lnTo>
                  <a:lnTo>
                    <a:pt x="1258322" y="132079"/>
                  </a:lnTo>
                  <a:lnTo>
                    <a:pt x="1258334" y="125730"/>
                  </a:lnTo>
                  <a:close/>
                </a:path>
                <a:path w="1258570" h="1333500">
                  <a:moveTo>
                    <a:pt x="8647" y="132080"/>
                  </a:moveTo>
                  <a:lnTo>
                    <a:pt x="2287" y="132080"/>
                  </a:lnTo>
                  <a:lnTo>
                    <a:pt x="2215" y="170179"/>
                  </a:lnTo>
                  <a:lnTo>
                    <a:pt x="8574" y="170179"/>
                  </a:lnTo>
                  <a:lnTo>
                    <a:pt x="8647" y="132080"/>
                  </a:lnTo>
                  <a:close/>
                </a:path>
                <a:path w="1258570" h="1333500">
                  <a:moveTo>
                    <a:pt x="1258322" y="132080"/>
                  </a:moveTo>
                  <a:lnTo>
                    <a:pt x="1251982" y="132080"/>
                  </a:lnTo>
                  <a:lnTo>
                    <a:pt x="1251909" y="170179"/>
                  </a:lnTo>
                  <a:lnTo>
                    <a:pt x="1258250" y="170179"/>
                  </a:lnTo>
                  <a:lnTo>
                    <a:pt x="1258322" y="132080"/>
                  </a:lnTo>
                  <a:close/>
                </a:path>
                <a:path w="1258570" h="1333500">
                  <a:moveTo>
                    <a:pt x="8574" y="170180"/>
                  </a:moveTo>
                  <a:lnTo>
                    <a:pt x="2215" y="170180"/>
                  </a:lnTo>
                  <a:lnTo>
                    <a:pt x="2203" y="176529"/>
                  </a:lnTo>
                  <a:lnTo>
                    <a:pt x="8562" y="176529"/>
                  </a:lnTo>
                  <a:lnTo>
                    <a:pt x="8574" y="170180"/>
                  </a:lnTo>
                  <a:close/>
                </a:path>
                <a:path w="1258570" h="1333500">
                  <a:moveTo>
                    <a:pt x="1258250" y="170180"/>
                  </a:moveTo>
                  <a:lnTo>
                    <a:pt x="1251909" y="170180"/>
                  </a:lnTo>
                  <a:lnTo>
                    <a:pt x="1251896" y="176529"/>
                  </a:lnTo>
                  <a:lnTo>
                    <a:pt x="1258237" y="176529"/>
                  </a:lnTo>
                  <a:lnTo>
                    <a:pt x="1258250" y="170180"/>
                  </a:lnTo>
                  <a:close/>
                </a:path>
                <a:path w="1258570" h="1333500">
                  <a:moveTo>
                    <a:pt x="8562" y="176530"/>
                  </a:moveTo>
                  <a:lnTo>
                    <a:pt x="2203" y="176530"/>
                  </a:lnTo>
                  <a:lnTo>
                    <a:pt x="2190" y="182879"/>
                  </a:lnTo>
                  <a:lnTo>
                    <a:pt x="8549" y="182879"/>
                  </a:lnTo>
                  <a:lnTo>
                    <a:pt x="8562" y="176530"/>
                  </a:lnTo>
                  <a:close/>
                </a:path>
                <a:path w="1258570" h="1333500">
                  <a:moveTo>
                    <a:pt x="1258237" y="176530"/>
                  </a:moveTo>
                  <a:lnTo>
                    <a:pt x="1251896" y="176530"/>
                  </a:lnTo>
                  <a:lnTo>
                    <a:pt x="1251884" y="182879"/>
                  </a:lnTo>
                  <a:lnTo>
                    <a:pt x="1258225" y="182879"/>
                  </a:lnTo>
                  <a:lnTo>
                    <a:pt x="1258237" y="176530"/>
                  </a:lnTo>
                  <a:close/>
                </a:path>
                <a:path w="1258570" h="1333500">
                  <a:moveTo>
                    <a:pt x="8549" y="182880"/>
                  </a:moveTo>
                  <a:lnTo>
                    <a:pt x="2190" y="182880"/>
                  </a:lnTo>
                  <a:lnTo>
                    <a:pt x="2166" y="195579"/>
                  </a:lnTo>
                  <a:lnTo>
                    <a:pt x="8525" y="195579"/>
                  </a:lnTo>
                  <a:lnTo>
                    <a:pt x="8549" y="182880"/>
                  </a:lnTo>
                  <a:close/>
                </a:path>
                <a:path w="1258570" h="1333500">
                  <a:moveTo>
                    <a:pt x="1258225" y="182880"/>
                  </a:moveTo>
                  <a:lnTo>
                    <a:pt x="1251884" y="182880"/>
                  </a:lnTo>
                  <a:lnTo>
                    <a:pt x="1251860" y="195579"/>
                  </a:lnTo>
                  <a:lnTo>
                    <a:pt x="1258201" y="195579"/>
                  </a:lnTo>
                  <a:lnTo>
                    <a:pt x="1258225" y="182880"/>
                  </a:lnTo>
                  <a:close/>
                </a:path>
                <a:path w="1258570" h="1333500">
                  <a:moveTo>
                    <a:pt x="8525" y="195580"/>
                  </a:moveTo>
                  <a:lnTo>
                    <a:pt x="2166" y="195580"/>
                  </a:lnTo>
                  <a:lnTo>
                    <a:pt x="2118" y="220979"/>
                  </a:lnTo>
                  <a:lnTo>
                    <a:pt x="8476" y="220979"/>
                  </a:lnTo>
                  <a:lnTo>
                    <a:pt x="8525" y="195580"/>
                  </a:lnTo>
                  <a:close/>
                </a:path>
                <a:path w="1258570" h="1333500">
                  <a:moveTo>
                    <a:pt x="1258201" y="195580"/>
                  </a:moveTo>
                  <a:lnTo>
                    <a:pt x="1251860" y="195580"/>
                  </a:lnTo>
                  <a:lnTo>
                    <a:pt x="1251811" y="220979"/>
                  </a:lnTo>
                  <a:lnTo>
                    <a:pt x="1258153" y="220979"/>
                  </a:lnTo>
                  <a:lnTo>
                    <a:pt x="1258201" y="195580"/>
                  </a:lnTo>
                  <a:close/>
                </a:path>
                <a:path w="1258570" h="1333500">
                  <a:moveTo>
                    <a:pt x="8476" y="220980"/>
                  </a:moveTo>
                  <a:lnTo>
                    <a:pt x="2118" y="220980"/>
                  </a:lnTo>
                  <a:lnTo>
                    <a:pt x="2081" y="240029"/>
                  </a:lnTo>
                  <a:lnTo>
                    <a:pt x="8439" y="240029"/>
                  </a:lnTo>
                  <a:lnTo>
                    <a:pt x="8476" y="220980"/>
                  </a:lnTo>
                  <a:close/>
                </a:path>
                <a:path w="1258570" h="1333500">
                  <a:moveTo>
                    <a:pt x="1258153" y="220980"/>
                  </a:moveTo>
                  <a:lnTo>
                    <a:pt x="1251811" y="220980"/>
                  </a:lnTo>
                  <a:lnTo>
                    <a:pt x="1251774" y="240029"/>
                  </a:lnTo>
                  <a:lnTo>
                    <a:pt x="1258116" y="240029"/>
                  </a:lnTo>
                  <a:lnTo>
                    <a:pt x="1258153" y="220980"/>
                  </a:lnTo>
                  <a:close/>
                </a:path>
                <a:path w="1258570" h="1333500">
                  <a:moveTo>
                    <a:pt x="8439" y="240030"/>
                  </a:moveTo>
                  <a:lnTo>
                    <a:pt x="2081" y="240030"/>
                  </a:lnTo>
                  <a:lnTo>
                    <a:pt x="2033" y="265429"/>
                  </a:lnTo>
                  <a:lnTo>
                    <a:pt x="8390" y="265429"/>
                  </a:lnTo>
                  <a:lnTo>
                    <a:pt x="8439" y="240030"/>
                  </a:lnTo>
                  <a:close/>
                </a:path>
                <a:path w="1258570" h="1333500">
                  <a:moveTo>
                    <a:pt x="1258116" y="240030"/>
                  </a:moveTo>
                  <a:lnTo>
                    <a:pt x="1251774" y="240030"/>
                  </a:lnTo>
                  <a:lnTo>
                    <a:pt x="1251725" y="265429"/>
                  </a:lnTo>
                  <a:lnTo>
                    <a:pt x="1258068" y="265429"/>
                  </a:lnTo>
                  <a:lnTo>
                    <a:pt x="1258116" y="240030"/>
                  </a:lnTo>
                  <a:close/>
                </a:path>
                <a:path w="1258570" h="1333500">
                  <a:moveTo>
                    <a:pt x="8390" y="265430"/>
                  </a:moveTo>
                  <a:lnTo>
                    <a:pt x="2033" y="265430"/>
                  </a:lnTo>
                  <a:lnTo>
                    <a:pt x="1960" y="303529"/>
                  </a:lnTo>
                  <a:lnTo>
                    <a:pt x="8317" y="303529"/>
                  </a:lnTo>
                  <a:lnTo>
                    <a:pt x="8390" y="265430"/>
                  </a:lnTo>
                  <a:close/>
                </a:path>
                <a:path w="1258570" h="1333500">
                  <a:moveTo>
                    <a:pt x="1258068" y="265430"/>
                  </a:moveTo>
                  <a:lnTo>
                    <a:pt x="1251725" y="265430"/>
                  </a:lnTo>
                  <a:lnTo>
                    <a:pt x="1251652" y="303529"/>
                  </a:lnTo>
                  <a:lnTo>
                    <a:pt x="1257995" y="303529"/>
                  </a:lnTo>
                  <a:lnTo>
                    <a:pt x="1258068" y="265430"/>
                  </a:lnTo>
                  <a:close/>
                </a:path>
                <a:path w="1258570" h="1333500">
                  <a:moveTo>
                    <a:pt x="8317" y="303530"/>
                  </a:moveTo>
                  <a:lnTo>
                    <a:pt x="1960" y="303530"/>
                  </a:lnTo>
                  <a:lnTo>
                    <a:pt x="1912" y="328929"/>
                  </a:lnTo>
                  <a:lnTo>
                    <a:pt x="8268" y="328929"/>
                  </a:lnTo>
                  <a:lnTo>
                    <a:pt x="8317" y="303530"/>
                  </a:lnTo>
                  <a:close/>
                </a:path>
                <a:path w="1258570" h="1333500">
                  <a:moveTo>
                    <a:pt x="1257995" y="303530"/>
                  </a:moveTo>
                  <a:lnTo>
                    <a:pt x="1251652" y="303530"/>
                  </a:lnTo>
                  <a:lnTo>
                    <a:pt x="1251603" y="328929"/>
                  </a:lnTo>
                  <a:lnTo>
                    <a:pt x="1257947" y="328929"/>
                  </a:lnTo>
                  <a:lnTo>
                    <a:pt x="1257995" y="303530"/>
                  </a:lnTo>
                  <a:close/>
                </a:path>
                <a:path w="1258570" h="1333500">
                  <a:moveTo>
                    <a:pt x="8268" y="328930"/>
                  </a:moveTo>
                  <a:lnTo>
                    <a:pt x="1912" y="328930"/>
                  </a:lnTo>
                  <a:lnTo>
                    <a:pt x="1766" y="405129"/>
                  </a:lnTo>
                  <a:lnTo>
                    <a:pt x="8121" y="405129"/>
                  </a:lnTo>
                  <a:lnTo>
                    <a:pt x="8268" y="328930"/>
                  </a:lnTo>
                  <a:close/>
                </a:path>
                <a:path w="1258570" h="1333500">
                  <a:moveTo>
                    <a:pt x="1257947" y="328930"/>
                  </a:moveTo>
                  <a:lnTo>
                    <a:pt x="1251603" y="328930"/>
                  </a:lnTo>
                  <a:lnTo>
                    <a:pt x="1251456" y="405129"/>
                  </a:lnTo>
                  <a:lnTo>
                    <a:pt x="1257801" y="405129"/>
                  </a:lnTo>
                  <a:lnTo>
                    <a:pt x="1257947" y="328930"/>
                  </a:lnTo>
                  <a:close/>
                </a:path>
                <a:path w="1258570" h="1333500">
                  <a:moveTo>
                    <a:pt x="8121" y="405130"/>
                  </a:moveTo>
                  <a:lnTo>
                    <a:pt x="1766" y="405130"/>
                  </a:lnTo>
                  <a:lnTo>
                    <a:pt x="1742" y="417829"/>
                  </a:lnTo>
                  <a:lnTo>
                    <a:pt x="8097" y="417829"/>
                  </a:lnTo>
                  <a:lnTo>
                    <a:pt x="8121" y="405130"/>
                  </a:lnTo>
                  <a:close/>
                </a:path>
                <a:path w="1258570" h="1333500">
                  <a:moveTo>
                    <a:pt x="1257801" y="405130"/>
                  </a:moveTo>
                  <a:lnTo>
                    <a:pt x="1251456" y="405130"/>
                  </a:lnTo>
                  <a:lnTo>
                    <a:pt x="1251432" y="417829"/>
                  </a:lnTo>
                  <a:lnTo>
                    <a:pt x="1257777" y="417829"/>
                  </a:lnTo>
                  <a:lnTo>
                    <a:pt x="1257801" y="405130"/>
                  </a:lnTo>
                  <a:close/>
                </a:path>
                <a:path w="1258570" h="1333500">
                  <a:moveTo>
                    <a:pt x="8097" y="417830"/>
                  </a:moveTo>
                  <a:lnTo>
                    <a:pt x="1742" y="417830"/>
                  </a:lnTo>
                  <a:lnTo>
                    <a:pt x="1560" y="513079"/>
                  </a:lnTo>
                  <a:lnTo>
                    <a:pt x="7913" y="513079"/>
                  </a:lnTo>
                  <a:lnTo>
                    <a:pt x="8097" y="417830"/>
                  </a:lnTo>
                  <a:close/>
                </a:path>
                <a:path w="1258570" h="1333500">
                  <a:moveTo>
                    <a:pt x="1257777" y="417830"/>
                  </a:moveTo>
                  <a:lnTo>
                    <a:pt x="1251432" y="417830"/>
                  </a:lnTo>
                  <a:lnTo>
                    <a:pt x="1251248" y="513079"/>
                  </a:lnTo>
                  <a:lnTo>
                    <a:pt x="1257595" y="513079"/>
                  </a:lnTo>
                  <a:lnTo>
                    <a:pt x="1257777" y="417830"/>
                  </a:lnTo>
                  <a:close/>
                </a:path>
                <a:path w="1258570" h="1333500">
                  <a:moveTo>
                    <a:pt x="7913" y="513080"/>
                  </a:moveTo>
                  <a:lnTo>
                    <a:pt x="1560" y="513080"/>
                  </a:lnTo>
                  <a:lnTo>
                    <a:pt x="1233" y="684529"/>
                  </a:lnTo>
                  <a:lnTo>
                    <a:pt x="7583" y="684529"/>
                  </a:lnTo>
                  <a:lnTo>
                    <a:pt x="7913" y="513080"/>
                  </a:lnTo>
                  <a:close/>
                </a:path>
                <a:path w="1258570" h="1333500">
                  <a:moveTo>
                    <a:pt x="1257595" y="513080"/>
                  </a:moveTo>
                  <a:lnTo>
                    <a:pt x="1251248" y="513080"/>
                  </a:lnTo>
                  <a:lnTo>
                    <a:pt x="1250918" y="684529"/>
                  </a:lnTo>
                  <a:lnTo>
                    <a:pt x="1257268" y="684529"/>
                  </a:lnTo>
                  <a:lnTo>
                    <a:pt x="1257595" y="513080"/>
                  </a:lnTo>
                  <a:close/>
                </a:path>
                <a:path w="1258570" h="1333500">
                  <a:moveTo>
                    <a:pt x="7583" y="684530"/>
                  </a:moveTo>
                  <a:lnTo>
                    <a:pt x="1233" y="684530"/>
                  </a:lnTo>
                  <a:lnTo>
                    <a:pt x="1100" y="754379"/>
                  </a:lnTo>
                  <a:lnTo>
                    <a:pt x="7448" y="754379"/>
                  </a:lnTo>
                  <a:lnTo>
                    <a:pt x="7583" y="684530"/>
                  </a:lnTo>
                  <a:close/>
                </a:path>
                <a:path w="1258570" h="1333500">
                  <a:moveTo>
                    <a:pt x="1257268" y="684530"/>
                  </a:moveTo>
                  <a:lnTo>
                    <a:pt x="1250918" y="684530"/>
                  </a:lnTo>
                  <a:lnTo>
                    <a:pt x="1250783" y="754379"/>
                  </a:lnTo>
                  <a:lnTo>
                    <a:pt x="1257135" y="754379"/>
                  </a:lnTo>
                  <a:lnTo>
                    <a:pt x="1257268" y="684530"/>
                  </a:lnTo>
                  <a:close/>
                </a:path>
                <a:path w="1258570" h="1333500">
                  <a:moveTo>
                    <a:pt x="7448" y="754380"/>
                  </a:moveTo>
                  <a:lnTo>
                    <a:pt x="1100" y="754380"/>
                  </a:lnTo>
                  <a:lnTo>
                    <a:pt x="991" y="811529"/>
                  </a:lnTo>
                  <a:lnTo>
                    <a:pt x="7338" y="811529"/>
                  </a:lnTo>
                  <a:lnTo>
                    <a:pt x="7448" y="754380"/>
                  </a:lnTo>
                  <a:close/>
                </a:path>
                <a:path w="1258570" h="1333500">
                  <a:moveTo>
                    <a:pt x="1257135" y="754380"/>
                  </a:moveTo>
                  <a:lnTo>
                    <a:pt x="1250783" y="754380"/>
                  </a:lnTo>
                  <a:lnTo>
                    <a:pt x="1250673" y="811529"/>
                  </a:lnTo>
                  <a:lnTo>
                    <a:pt x="1257026" y="811529"/>
                  </a:lnTo>
                  <a:lnTo>
                    <a:pt x="1257135" y="754380"/>
                  </a:lnTo>
                  <a:close/>
                </a:path>
                <a:path w="1258570" h="1333500">
                  <a:moveTo>
                    <a:pt x="7338" y="811530"/>
                  </a:moveTo>
                  <a:lnTo>
                    <a:pt x="991" y="811530"/>
                  </a:lnTo>
                  <a:lnTo>
                    <a:pt x="954" y="830579"/>
                  </a:lnTo>
                  <a:lnTo>
                    <a:pt x="7301" y="830579"/>
                  </a:lnTo>
                  <a:lnTo>
                    <a:pt x="7338" y="811530"/>
                  </a:lnTo>
                  <a:close/>
                </a:path>
                <a:path w="1258570" h="1333500">
                  <a:moveTo>
                    <a:pt x="1257026" y="811530"/>
                  </a:moveTo>
                  <a:lnTo>
                    <a:pt x="1250673" y="811530"/>
                  </a:lnTo>
                  <a:lnTo>
                    <a:pt x="1250636" y="830579"/>
                  </a:lnTo>
                  <a:lnTo>
                    <a:pt x="1256989" y="830579"/>
                  </a:lnTo>
                  <a:lnTo>
                    <a:pt x="1257026" y="811530"/>
                  </a:lnTo>
                  <a:close/>
                </a:path>
                <a:path w="1258570" h="1333500">
                  <a:moveTo>
                    <a:pt x="7301" y="830580"/>
                  </a:moveTo>
                  <a:lnTo>
                    <a:pt x="954" y="830580"/>
                  </a:lnTo>
                  <a:lnTo>
                    <a:pt x="862" y="878839"/>
                  </a:lnTo>
                  <a:lnTo>
                    <a:pt x="7208" y="878839"/>
                  </a:lnTo>
                  <a:lnTo>
                    <a:pt x="7301" y="830580"/>
                  </a:lnTo>
                  <a:close/>
                </a:path>
                <a:path w="1258570" h="1333500">
                  <a:moveTo>
                    <a:pt x="1256989" y="830580"/>
                  </a:moveTo>
                  <a:lnTo>
                    <a:pt x="1250636" y="830580"/>
                  </a:lnTo>
                  <a:lnTo>
                    <a:pt x="1250543" y="878839"/>
                  </a:lnTo>
                  <a:lnTo>
                    <a:pt x="1256897" y="878839"/>
                  </a:lnTo>
                  <a:lnTo>
                    <a:pt x="1256989" y="830580"/>
                  </a:lnTo>
                  <a:close/>
                </a:path>
                <a:path w="1258570" h="1333500">
                  <a:moveTo>
                    <a:pt x="7208" y="878840"/>
                  </a:moveTo>
                  <a:lnTo>
                    <a:pt x="862" y="878840"/>
                  </a:lnTo>
                  <a:lnTo>
                    <a:pt x="833" y="894079"/>
                  </a:lnTo>
                  <a:lnTo>
                    <a:pt x="7179" y="894079"/>
                  </a:lnTo>
                  <a:lnTo>
                    <a:pt x="7208" y="878840"/>
                  </a:lnTo>
                  <a:close/>
                </a:path>
                <a:path w="1258570" h="1333500">
                  <a:moveTo>
                    <a:pt x="1256897" y="878840"/>
                  </a:moveTo>
                  <a:lnTo>
                    <a:pt x="1250543" y="878840"/>
                  </a:lnTo>
                  <a:lnTo>
                    <a:pt x="1250514" y="894079"/>
                  </a:lnTo>
                  <a:lnTo>
                    <a:pt x="1256868" y="894079"/>
                  </a:lnTo>
                  <a:lnTo>
                    <a:pt x="1256897" y="878840"/>
                  </a:lnTo>
                  <a:close/>
                </a:path>
                <a:path w="1258570" h="1333500">
                  <a:moveTo>
                    <a:pt x="7179" y="894080"/>
                  </a:moveTo>
                  <a:lnTo>
                    <a:pt x="833" y="894080"/>
                  </a:lnTo>
                  <a:lnTo>
                    <a:pt x="785" y="919479"/>
                  </a:lnTo>
                  <a:lnTo>
                    <a:pt x="7130" y="919479"/>
                  </a:lnTo>
                  <a:lnTo>
                    <a:pt x="7179" y="894080"/>
                  </a:lnTo>
                  <a:close/>
                </a:path>
                <a:path w="1258570" h="1333500">
                  <a:moveTo>
                    <a:pt x="1256868" y="894080"/>
                  </a:moveTo>
                  <a:lnTo>
                    <a:pt x="1250514" y="894080"/>
                  </a:lnTo>
                  <a:lnTo>
                    <a:pt x="1250465" y="919479"/>
                  </a:lnTo>
                  <a:lnTo>
                    <a:pt x="1256820" y="919479"/>
                  </a:lnTo>
                  <a:lnTo>
                    <a:pt x="1256868" y="894080"/>
                  </a:lnTo>
                  <a:close/>
                </a:path>
                <a:path w="1258570" h="1333500">
                  <a:moveTo>
                    <a:pt x="7130" y="919480"/>
                  </a:moveTo>
                  <a:lnTo>
                    <a:pt x="785" y="919480"/>
                  </a:lnTo>
                  <a:lnTo>
                    <a:pt x="761" y="932179"/>
                  </a:lnTo>
                  <a:lnTo>
                    <a:pt x="7106" y="932179"/>
                  </a:lnTo>
                  <a:lnTo>
                    <a:pt x="7130" y="919480"/>
                  </a:lnTo>
                  <a:close/>
                </a:path>
                <a:path w="1258570" h="1333500">
                  <a:moveTo>
                    <a:pt x="1256820" y="919480"/>
                  </a:moveTo>
                  <a:lnTo>
                    <a:pt x="1250465" y="919480"/>
                  </a:lnTo>
                  <a:lnTo>
                    <a:pt x="1250441" y="932179"/>
                  </a:lnTo>
                  <a:lnTo>
                    <a:pt x="1256795" y="932179"/>
                  </a:lnTo>
                  <a:lnTo>
                    <a:pt x="1256820" y="919480"/>
                  </a:lnTo>
                  <a:close/>
                </a:path>
                <a:path w="1258570" h="1333500">
                  <a:moveTo>
                    <a:pt x="7106" y="932180"/>
                  </a:moveTo>
                  <a:lnTo>
                    <a:pt x="761" y="932180"/>
                  </a:lnTo>
                  <a:lnTo>
                    <a:pt x="639" y="995679"/>
                  </a:lnTo>
                  <a:lnTo>
                    <a:pt x="6983" y="995679"/>
                  </a:lnTo>
                  <a:lnTo>
                    <a:pt x="7106" y="932180"/>
                  </a:lnTo>
                  <a:close/>
                </a:path>
                <a:path w="1258570" h="1333500">
                  <a:moveTo>
                    <a:pt x="1256795" y="932180"/>
                  </a:moveTo>
                  <a:lnTo>
                    <a:pt x="1250441" y="932180"/>
                  </a:lnTo>
                  <a:lnTo>
                    <a:pt x="1250318" y="995679"/>
                  </a:lnTo>
                  <a:lnTo>
                    <a:pt x="1256674" y="995679"/>
                  </a:lnTo>
                  <a:lnTo>
                    <a:pt x="1256795" y="932180"/>
                  </a:lnTo>
                  <a:close/>
                </a:path>
                <a:path w="1258570" h="1333500">
                  <a:moveTo>
                    <a:pt x="6983" y="995680"/>
                  </a:moveTo>
                  <a:lnTo>
                    <a:pt x="639" y="995680"/>
                  </a:lnTo>
                  <a:lnTo>
                    <a:pt x="579" y="1027429"/>
                  </a:lnTo>
                  <a:lnTo>
                    <a:pt x="6922" y="1027429"/>
                  </a:lnTo>
                  <a:lnTo>
                    <a:pt x="6983" y="995680"/>
                  </a:lnTo>
                  <a:close/>
                </a:path>
                <a:path w="1258570" h="1333500">
                  <a:moveTo>
                    <a:pt x="1256674" y="995680"/>
                  </a:moveTo>
                  <a:lnTo>
                    <a:pt x="1250318" y="995680"/>
                  </a:lnTo>
                  <a:lnTo>
                    <a:pt x="1250257" y="1027429"/>
                  </a:lnTo>
                  <a:lnTo>
                    <a:pt x="1256614" y="1027429"/>
                  </a:lnTo>
                  <a:lnTo>
                    <a:pt x="1256674" y="995680"/>
                  </a:lnTo>
                  <a:close/>
                </a:path>
                <a:path w="1258570" h="1333500">
                  <a:moveTo>
                    <a:pt x="6922" y="1027430"/>
                  </a:moveTo>
                  <a:lnTo>
                    <a:pt x="579" y="1027430"/>
                  </a:lnTo>
                  <a:lnTo>
                    <a:pt x="506" y="1065529"/>
                  </a:lnTo>
                  <a:lnTo>
                    <a:pt x="6849" y="1065529"/>
                  </a:lnTo>
                  <a:lnTo>
                    <a:pt x="6922" y="1027430"/>
                  </a:lnTo>
                  <a:close/>
                </a:path>
                <a:path w="1258570" h="1333500">
                  <a:moveTo>
                    <a:pt x="1256614" y="1027430"/>
                  </a:moveTo>
                  <a:lnTo>
                    <a:pt x="1250257" y="1027430"/>
                  </a:lnTo>
                  <a:lnTo>
                    <a:pt x="1250184" y="1065529"/>
                  </a:lnTo>
                  <a:lnTo>
                    <a:pt x="1256541" y="1065529"/>
                  </a:lnTo>
                  <a:lnTo>
                    <a:pt x="1256614" y="1027430"/>
                  </a:lnTo>
                  <a:close/>
                </a:path>
                <a:path w="1258570" h="1333500">
                  <a:moveTo>
                    <a:pt x="6849" y="1065530"/>
                  </a:moveTo>
                  <a:lnTo>
                    <a:pt x="506" y="1065530"/>
                  </a:lnTo>
                  <a:lnTo>
                    <a:pt x="494" y="1071879"/>
                  </a:lnTo>
                  <a:lnTo>
                    <a:pt x="6836" y="1071879"/>
                  </a:lnTo>
                  <a:lnTo>
                    <a:pt x="6849" y="1065530"/>
                  </a:lnTo>
                  <a:close/>
                </a:path>
                <a:path w="1258570" h="1333500">
                  <a:moveTo>
                    <a:pt x="1256541" y="1065530"/>
                  </a:moveTo>
                  <a:lnTo>
                    <a:pt x="1250184" y="1065530"/>
                  </a:lnTo>
                  <a:lnTo>
                    <a:pt x="1250171" y="1071879"/>
                  </a:lnTo>
                  <a:lnTo>
                    <a:pt x="1256529" y="1071879"/>
                  </a:lnTo>
                  <a:lnTo>
                    <a:pt x="1256541" y="1065530"/>
                  </a:lnTo>
                  <a:close/>
                </a:path>
                <a:path w="1258570" h="1333500">
                  <a:moveTo>
                    <a:pt x="6836" y="1071880"/>
                  </a:moveTo>
                  <a:lnTo>
                    <a:pt x="494" y="1071880"/>
                  </a:lnTo>
                  <a:lnTo>
                    <a:pt x="458" y="1090929"/>
                  </a:lnTo>
                  <a:lnTo>
                    <a:pt x="6800" y="1090929"/>
                  </a:lnTo>
                  <a:lnTo>
                    <a:pt x="6836" y="1071880"/>
                  </a:lnTo>
                  <a:close/>
                </a:path>
                <a:path w="1258570" h="1333500">
                  <a:moveTo>
                    <a:pt x="1256529" y="1071880"/>
                  </a:moveTo>
                  <a:lnTo>
                    <a:pt x="1250171" y="1071880"/>
                  </a:lnTo>
                  <a:lnTo>
                    <a:pt x="1250135" y="1090929"/>
                  </a:lnTo>
                  <a:lnTo>
                    <a:pt x="1256492" y="1090929"/>
                  </a:lnTo>
                  <a:lnTo>
                    <a:pt x="1256529" y="1071880"/>
                  </a:lnTo>
                  <a:close/>
                </a:path>
                <a:path w="1258570" h="1333500">
                  <a:moveTo>
                    <a:pt x="6800" y="1090930"/>
                  </a:moveTo>
                  <a:lnTo>
                    <a:pt x="458" y="1090930"/>
                  </a:lnTo>
                  <a:lnTo>
                    <a:pt x="445" y="1097279"/>
                  </a:lnTo>
                  <a:lnTo>
                    <a:pt x="6788" y="1097279"/>
                  </a:lnTo>
                  <a:lnTo>
                    <a:pt x="6800" y="1090930"/>
                  </a:lnTo>
                  <a:close/>
                </a:path>
                <a:path w="1258570" h="1333500">
                  <a:moveTo>
                    <a:pt x="1256492" y="1090930"/>
                  </a:moveTo>
                  <a:lnTo>
                    <a:pt x="1250135" y="1090930"/>
                  </a:lnTo>
                  <a:lnTo>
                    <a:pt x="1250122" y="1097279"/>
                  </a:lnTo>
                  <a:lnTo>
                    <a:pt x="1256480" y="1097279"/>
                  </a:lnTo>
                  <a:lnTo>
                    <a:pt x="1256492" y="1090930"/>
                  </a:lnTo>
                  <a:close/>
                </a:path>
                <a:path w="1258570" h="1333500">
                  <a:moveTo>
                    <a:pt x="6788" y="1097280"/>
                  </a:moveTo>
                  <a:lnTo>
                    <a:pt x="445" y="1097280"/>
                  </a:lnTo>
                  <a:lnTo>
                    <a:pt x="409" y="1116329"/>
                  </a:lnTo>
                  <a:lnTo>
                    <a:pt x="6751" y="1116329"/>
                  </a:lnTo>
                  <a:lnTo>
                    <a:pt x="6788" y="1097280"/>
                  </a:lnTo>
                  <a:close/>
                </a:path>
                <a:path w="1258570" h="1333500">
                  <a:moveTo>
                    <a:pt x="1256480" y="1097280"/>
                  </a:moveTo>
                  <a:lnTo>
                    <a:pt x="1250122" y="1097280"/>
                  </a:lnTo>
                  <a:lnTo>
                    <a:pt x="1250086" y="1116329"/>
                  </a:lnTo>
                  <a:lnTo>
                    <a:pt x="1256444" y="1116329"/>
                  </a:lnTo>
                  <a:lnTo>
                    <a:pt x="1256480" y="1097280"/>
                  </a:lnTo>
                  <a:close/>
                </a:path>
                <a:path w="1258570" h="1333500">
                  <a:moveTo>
                    <a:pt x="6751" y="1116330"/>
                  </a:moveTo>
                  <a:lnTo>
                    <a:pt x="409" y="1116330"/>
                  </a:lnTo>
                  <a:lnTo>
                    <a:pt x="397" y="1122679"/>
                  </a:lnTo>
                  <a:lnTo>
                    <a:pt x="6739" y="1122679"/>
                  </a:lnTo>
                  <a:lnTo>
                    <a:pt x="6751" y="1116330"/>
                  </a:lnTo>
                  <a:close/>
                </a:path>
                <a:path w="1258570" h="1333500">
                  <a:moveTo>
                    <a:pt x="1256444" y="1116330"/>
                  </a:moveTo>
                  <a:lnTo>
                    <a:pt x="1250086" y="1116330"/>
                  </a:lnTo>
                  <a:lnTo>
                    <a:pt x="1250073" y="1122679"/>
                  </a:lnTo>
                  <a:lnTo>
                    <a:pt x="1256432" y="1122679"/>
                  </a:lnTo>
                  <a:lnTo>
                    <a:pt x="1256444" y="1116330"/>
                  </a:lnTo>
                  <a:close/>
                </a:path>
                <a:path w="1258570" h="1333500">
                  <a:moveTo>
                    <a:pt x="6739" y="1122680"/>
                  </a:moveTo>
                  <a:lnTo>
                    <a:pt x="397" y="1122680"/>
                  </a:lnTo>
                  <a:lnTo>
                    <a:pt x="361" y="1141729"/>
                  </a:lnTo>
                  <a:lnTo>
                    <a:pt x="6702" y="1141729"/>
                  </a:lnTo>
                  <a:lnTo>
                    <a:pt x="6739" y="1122680"/>
                  </a:lnTo>
                  <a:close/>
                </a:path>
                <a:path w="1258570" h="1333500">
                  <a:moveTo>
                    <a:pt x="1256432" y="1122680"/>
                  </a:moveTo>
                  <a:lnTo>
                    <a:pt x="1250073" y="1122680"/>
                  </a:lnTo>
                  <a:lnTo>
                    <a:pt x="1250037" y="1141729"/>
                  </a:lnTo>
                  <a:lnTo>
                    <a:pt x="1256395" y="1141729"/>
                  </a:lnTo>
                  <a:lnTo>
                    <a:pt x="1256432" y="1122680"/>
                  </a:lnTo>
                  <a:close/>
                </a:path>
                <a:path w="1258570" h="1333500">
                  <a:moveTo>
                    <a:pt x="6702" y="1141730"/>
                  </a:moveTo>
                  <a:lnTo>
                    <a:pt x="361" y="1141730"/>
                  </a:lnTo>
                  <a:lnTo>
                    <a:pt x="312" y="1167129"/>
                  </a:lnTo>
                  <a:lnTo>
                    <a:pt x="6653" y="1167129"/>
                  </a:lnTo>
                  <a:lnTo>
                    <a:pt x="6702" y="1141730"/>
                  </a:lnTo>
                  <a:close/>
                </a:path>
                <a:path w="1258570" h="1333500">
                  <a:moveTo>
                    <a:pt x="1256395" y="1141730"/>
                  </a:moveTo>
                  <a:lnTo>
                    <a:pt x="1250037" y="1141730"/>
                  </a:lnTo>
                  <a:lnTo>
                    <a:pt x="1249988" y="1167129"/>
                  </a:lnTo>
                  <a:lnTo>
                    <a:pt x="1256347" y="1167129"/>
                  </a:lnTo>
                  <a:lnTo>
                    <a:pt x="1256395" y="1141730"/>
                  </a:lnTo>
                  <a:close/>
                </a:path>
                <a:path w="1258570" h="1333500">
                  <a:moveTo>
                    <a:pt x="6653" y="1167130"/>
                  </a:moveTo>
                  <a:lnTo>
                    <a:pt x="312" y="1167130"/>
                  </a:lnTo>
                  <a:lnTo>
                    <a:pt x="300" y="1173479"/>
                  </a:lnTo>
                  <a:lnTo>
                    <a:pt x="6641" y="1173479"/>
                  </a:lnTo>
                  <a:lnTo>
                    <a:pt x="6653" y="1167130"/>
                  </a:lnTo>
                  <a:close/>
                </a:path>
                <a:path w="1258570" h="1333500">
                  <a:moveTo>
                    <a:pt x="1256347" y="1167130"/>
                  </a:moveTo>
                  <a:lnTo>
                    <a:pt x="1249988" y="1167130"/>
                  </a:lnTo>
                  <a:lnTo>
                    <a:pt x="1249976" y="1173479"/>
                  </a:lnTo>
                  <a:lnTo>
                    <a:pt x="1256335" y="1173479"/>
                  </a:lnTo>
                  <a:lnTo>
                    <a:pt x="1256347" y="1167130"/>
                  </a:lnTo>
                  <a:close/>
                </a:path>
                <a:path w="1258570" h="1333500">
                  <a:moveTo>
                    <a:pt x="6641" y="1173480"/>
                  </a:moveTo>
                  <a:lnTo>
                    <a:pt x="300" y="1173480"/>
                  </a:lnTo>
                  <a:lnTo>
                    <a:pt x="288" y="1179829"/>
                  </a:lnTo>
                  <a:lnTo>
                    <a:pt x="6628" y="1179829"/>
                  </a:lnTo>
                  <a:lnTo>
                    <a:pt x="6641" y="1173480"/>
                  </a:lnTo>
                  <a:close/>
                </a:path>
                <a:path w="1258570" h="1333500">
                  <a:moveTo>
                    <a:pt x="1256335" y="1173480"/>
                  </a:moveTo>
                  <a:lnTo>
                    <a:pt x="1249976" y="1173480"/>
                  </a:lnTo>
                  <a:lnTo>
                    <a:pt x="1249963" y="1179829"/>
                  </a:lnTo>
                  <a:lnTo>
                    <a:pt x="1256323" y="1179829"/>
                  </a:lnTo>
                  <a:lnTo>
                    <a:pt x="1256335" y="1173480"/>
                  </a:lnTo>
                  <a:close/>
                </a:path>
                <a:path w="1258570" h="1333500">
                  <a:moveTo>
                    <a:pt x="6628" y="1179830"/>
                  </a:moveTo>
                  <a:lnTo>
                    <a:pt x="288" y="1179830"/>
                  </a:lnTo>
                  <a:lnTo>
                    <a:pt x="203" y="1224279"/>
                  </a:lnTo>
                  <a:lnTo>
                    <a:pt x="6543" y="1224279"/>
                  </a:lnTo>
                  <a:lnTo>
                    <a:pt x="6628" y="1179830"/>
                  </a:lnTo>
                  <a:close/>
                </a:path>
                <a:path w="1258570" h="1333500">
                  <a:moveTo>
                    <a:pt x="1256323" y="1179830"/>
                  </a:moveTo>
                  <a:lnTo>
                    <a:pt x="1249963" y="1179830"/>
                  </a:lnTo>
                  <a:lnTo>
                    <a:pt x="1249878" y="1224279"/>
                  </a:lnTo>
                  <a:lnTo>
                    <a:pt x="1256238" y="1224279"/>
                  </a:lnTo>
                  <a:lnTo>
                    <a:pt x="1256323" y="1179830"/>
                  </a:lnTo>
                  <a:close/>
                </a:path>
                <a:path w="1258570" h="1333500">
                  <a:moveTo>
                    <a:pt x="6543" y="1224280"/>
                  </a:moveTo>
                  <a:lnTo>
                    <a:pt x="203" y="1224280"/>
                  </a:lnTo>
                  <a:lnTo>
                    <a:pt x="179" y="1236979"/>
                  </a:lnTo>
                  <a:lnTo>
                    <a:pt x="6518" y="1236979"/>
                  </a:lnTo>
                  <a:lnTo>
                    <a:pt x="6543" y="1224280"/>
                  </a:lnTo>
                  <a:close/>
                </a:path>
                <a:path w="1258570" h="1333500">
                  <a:moveTo>
                    <a:pt x="1256238" y="1224280"/>
                  </a:moveTo>
                  <a:lnTo>
                    <a:pt x="1249878" y="1224280"/>
                  </a:lnTo>
                  <a:lnTo>
                    <a:pt x="1249853" y="1236979"/>
                  </a:lnTo>
                  <a:lnTo>
                    <a:pt x="1256214" y="1236979"/>
                  </a:lnTo>
                  <a:lnTo>
                    <a:pt x="1256238" y="1224280"/>
                  </a:lnTo>
                  <a:close/>
                </a:path>
                <a:path w="1258570" h="1333500">
                  <a:moveTo>
                    <a:pt x="6518" y="1236980"/>
                  </a:moveTo>
                  <a:lnTo>
                    <a:pt x="179" y="1236980"/>
                  </a:lnTo>
                  <a:lnTo>
                    <a:pt x="155" y="1249679"/>
                  </a:lnTo>
                  <a:lnTo>
                    <a:pt x="6494" y="1249679"/>
                  </a:lnTo>
                  <a:lnTo>
                    <a:pt x="6518" y="1236980"/>
                  </a:lnTo>
                  <a:close/>
                </a:path>
                <a:path w="1258570" h="1333500">
                  <a:moveTo>
                    <a:pt x="1256214" y="1236980"/>
                  </a:moveTo>
                  <a:lnTo>
                    <a:pt x="1249853" y="1236980"/>
                  </a:lnTo>
                  <a:lnTo>
                    <a:pt x="1249829" y="1249679"/>
                  </a:lnTo>
                  <a:lnTo>
                    <a:pt x="1256189" y="1249679"/>
                  </a:lnTo>
                  <a:lnTo>
                    <a:pt x="1256214" y="1236980"/>
                  </a:lnTo>
                  <a:close/>
                </a:path>
                <a:path w="1258570" h="1333500">
                  <a:moveTo>
                    <a:pt x="6494" y="1249680"/>
                  </a:moveTo>
                  <a:lnTo>
                    <a:pt x="155" y="1249680"/>
                  </a:lnTo>
                  <a:lnTo>
                    <a:pt x="130" y="1262379"/>
                  </a:lnTo>
                  <a:lnTo>
                    <a:pt x="6469" y="1262379"/>
                  </a:lnTo>
                  <a:lnTo>
                    <a:pt x="6494" y="1249680"/>
                  </a:lnTo>
                  <a:close/>
                </a:path>
                <a:path w="1258570" h="1333500">
                  <a:moveTo>
                    <a:pt x="1256189" y="1249680"/>
                  </a:moveTo>
                  <a:lnTo>
                    <a:pt x="1249829" y="1249680"/>
                  </a:lnTo>
                  <a:lnTo>
                    <a:pt x="1249804" y="1262379"/>
                  </a:lnTo>
                  <a:lnTo>
                    <a:pt x="1256165" y="1262379"/>
                  </a:lnTo>
                  <a:lnTo>
                    <a:pt x="1256189" y="1249680"/>
                  </a:lnTo>
                  <a:close/>
                </a:path>
                <a:path w="1258570" h="1333500">
                  <a:moveTo>
                    <a:pt x="6469" y="1262380"/>
                  </a:moveTo>
                  <a:lnTo>
                    <a:pt x="130" y="1262380"/>
                  </a:lnTo>
                  <a:lnTo>
                    <a:pt x="106" y="1275079"/>
                  </a:lnTo>
                  <a:lnTo>
                    <a:pt x="6445" y="1275079"/>
                  </a:lnTo>
                  <a:lnTo>
                    <a:pt x="6469" y="1262380"/>
                  </a:lnTo>
                  <a:close/>
                </a:path>
                <a:path w="1258570" h="1333500">
                  <a:moveTo>
                    <a:pt x="1256165" y="1262380"/>
                  </a:moveTo>
                  <a:lnTo>
                    <a:pt x="1249804" y="1262380"/>
                  </a:lnTo>
                  <a:lnTo>
                    <a:pt x="1249780" y="1275079"/>
                  </a:lnTo>
                  <a:lnTo>
                    <a:pt x="1256141" y="1275079"/>
                  </a:lnTo>
                  <a:lnTo>
                    <a:pt x="1256165" y="1262380"/>
                  </a:lnTo>
                  <a:close/>
                </a:path>
                <a:path w="1258570" h="1333500">
                  <a:moveTo>
                    <a:pt x="6445" y="1275080"/>
                  </a:moveTo>
                  <a:lnTo>
                    <a:pt x="106" y="1275080"/>
                  </a:lnTo>
                  <a:lnTo>
                    <a:pt x="82" y="1287779"/>
                  </a:lnTo>
                  <a:lnTo>
                    <a:pt x="6420" y="1287779"/>
                  </a:lnTo>
                  <a:lnTo>
                    <a:pt x="6445" y="1275080"/>
                  </a:lnTo>
                  <a:close/>
                </a:path>
                <a:path w="1258570" h="1333500">
                  <a:moveTo>
                    <a:pt x="1256141" y="1275080"/>
                  </a:moveTo>
                  <a:lnTo>
                    <a:pt x="1249780" y="1275080"/>
                  </a:lnTo>
                  <a:lnTo>
                    <a:pt x="1249755" y="1287779"/>
                  </a:lnTo>
                  <a:lnTo>
                    <a:pt x="1256117" y="1287779"/>
                  </a:lnTo>
                  <a:lnTo>
                    <a:pt x="1256141" y="1275080"/>
                  </a:lnTo>
                  <a:close/>
                </a:path>
                <a:path w="1258570" h="1333500">
                  <a:moveTo>
                    <a:pt x="6420" y="1287780"/>
                  </a:moveTo>
                  <a:lnTo>
                    <a:pt x="82" y="1287780"/>
                  </a:lnTo>
                  <a:lnTo>
                    <a:pt x="58" y="1300479"/>
                  </a:lnTo>
                  <a:lnTo>
                    <a:pt x="6396" y="1300479"/>
                  </a:lnTo>
                  <a:lnTo>
                    <a:pt x="6420" y="1287780"/>
                  </a:lnTo>
                  <a:close/>
                </a:path>
                <a:path w="1258570" h="1333500">
                  <a:moveTo>
                    <a:pt x="1256117" y="1287780"/>
                  </a:moveTo>
                  <a:lnTo>
                    <a:pt x="1249755" y="1287780"/>
                  </a:lnTo>
                  <a:lnTo>
                    <a:pt x="1249731" y="1300479"/>
                  </a:lnTo>
                  <a:lnTo>
                    <a:pt x="1256093" y="1300479"/>
                  </a:lnTo>
                  <a:lnTo>
                    <a:pt x="1256117" y="1287780"/>
                  </a:lnTo>
                  <a:close/>
                </a:path>
                <a:path w="1258570" h="1333500">
                  <a:moveTo>
                    <a:pt x="6396" y="1300480"/>
                  </a:moveTo>
                  <a:lnTo>
                    <a:pt x="58" y="1300480"/>
                  </a:lnTo>
                  <a:lnTo>
                    <a:pt x="46" y="1306829"/>
                  </a:lnTo>
                  <a:lnTo>
                    <a:pt x="6384" y="1306829"/>
                  </a:lnTo>
                  <a:lnTo>
                    <a:pt x="6396" y="1300480"/>
                  </a:lnTo>
                  <a:close/>
                </a:path>
                <a:path w="1258570" h="1333500">
                  <a:moveTo>
                    <a:pt x="1256093" y="1300480"/>
                  </a:moveTo>
                  <a:lnTo>
                    <a:pt x="1249731" y="1300480"/>
                  </a:lnTo>
                  <a:lnTo>
                    <a:pt x="1249719" y="1306829"/>
                  </a:lnTo>
                  <a:lnTo>
                    <a:pt x="1256080" y="1306829"/>
                  </a:lnTo>
                  <a:lnTo>
                    <a:pt x="1256093" y="1300480"/>
                  </a:lnTo>
                  <a:close/>
                </a:path>
                <a:path w="1258570" h="1333500">
                  <a:moveTo>
                    <a:pt x="6384" y="1306830"/>
                  </a:moveTo>
                  <a:lnTo>
                    <a:pt x="46" y="1306830"/>
                  </a:lnTo>
                  <a:lnTo>
                    <a:pt x="0" y="1330960"/>
                  </a:lnTo>
                  <a:lnTo>
                    <a:pt x="1256030" y="1333500"/>
                  </a:lnTo>
                  <a:lnTo>
                    <a:pt x="1256042" y="1327150"/>
                  </a:lnTo>
                  <a:lnTo>
                    <a:pt x="1249680" y="1327150"/>
                  </a:lnTo>
                  <a:lnTo>
                    <a:pt x="6350" y="1324610"/>
                  </a:lnTo>
                  <a:lnTo>
                    <a:pt x="6384" y="1306830"/>
                  </a:lnTo>
                  <a:close/>
                </a:path>
                <a:path w="1258570" h="1333500">
                  <a:moveTo>
                    <a:pt x="1256080" y="1306830"/>
                  </a:moveTo>
                  <a:lnTo>
                    <a:pt x="1249719" y="1306830"/>
                  </a:lnTo>
                  <a:lnTo>
                    <a:pt x="1249680" y="1327150"/>
                  </a:lnTo>
                  <a:lnTo>
                    <a:pt x="1256042" y="1327150"/>
                  </a:lnTo>
                  <a:lnTo>
                    <a:pt x="1256080" y="1306830"/>
                  </a:lnTo>
                  <a:close/>
                </a:path>
              </a:pathLst>
            </a:custGeom>
            <a:solidFill>
              <a:srgbClr val="7F7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138930" y="1092200"/>
              <a:ext cx="1245870" cy="1320800"/>
            </a:xfrm>
            <a:custGeom>
              <a:avLst/>
              <a:gdLst/>
              <a:ahLst/>
              <a:cxnLst/>
              <a:rect l="l" t="t" r="r" b="b"/>
              <a:pathLst>
                <a:path w="1245870" h="1320800">
                  <a:moveTo>
                    <a:pt x="8714" y="96646"/>
                  </a:moveTo>
                  <a:lnTo>
                    <a:pt x="2353" y="96646"/>
                  </a:lnTo>
                  <a:lnTo>
                    <a:pt x="2334" y="106679"/>
                  </a:lnTo>
                  <a:lnTo>
                    <a:pt x="8694" y="106679"/>
                  </a:lnTo>
                  <a:lnTo>
                    <a:pt x="8714" y="96646"/>
                  </a:lnTo>
                  <a:close/>
                </a:path>
                <a:path w="1245870" h="1320800">
                  <a:moveTo>
                    <a:pt x="1245688" y="96646"/>
                  </a:moveTo>
                  <a:lnTo>
                    <a:pt x="1239349" y="96646"/>
                  </a:lnTo>
                  <a:lnTo>
                    <a:pt x="1239329" y="106679"/>
                  </a:lnTo>
                  <a:lnTo>
                    <a:pt x="1245669" y="106679"/>
                  </a:lnTo>
                  <a:lnTo>
                    <a:pt x="1245688" y="96646"/>
                  </a:lnTo>
                  <a:close/>
                </a:path>
                <a:path w="1245870" h="1320800">
                  <a:moveTo>
                    <a:pt x="8721" y="92837"/>
                  </a:moveTo>
                  <a:lnTo>
                    <a:pt x="2361" y="92837"/>
                  </a:lnTo>
                  <a:lnTo>
                    <a:pt x="2354" y="96519"/>
                  </a:lnTo>
                  <a:lnTo>
                    <a:pt x="8714" y="96519"/>
                  </a:lnTo>
                  <a:lnTo>
                    <a:pt x="8721" y="92837"/>
                  </a:lnTo>
                  <a:close/>
                </a:path>
                <a:path w="1245870" h="1320800">
                  <a:moveTo>
                    <a:pt x="1245696" y="92837"/>
                  </a:moveTo>
                  <a:lnTo>
                    <a:pt x="1239356" y="92837"/>
                  </a:lnTo>
                  <a:lnTo>
                    <a:pt x="1239349" y="96519"/>
                  </a:lnTo>
                  <a:lnTo>
                    <a:pt x="1245688" y="96519"/>
                  </a:lnTo>
                  <a:lnTo>
                    <a:pt x="1245696" y="92837"/>
                  </a:lnTo>
                  <a:close/>
                </a:path>
                <a:path w="1245870" h="1320800">
                  <a:moveTo>
                    <a:pt x="8739" y="83946"/>
                  </a:moveTo>
                  <a:lnTo>
                    <a:pt x="2378" y="83946"/>
                  </a:lnTo>
                  <a:lnTo>
                    <a:pt x="2361" y="92709"/>
                  </a:lnTo>
                  <a:lnTo>
                    <a:pt x="8721" y="92709"/>
                  </a:lnTo>
                  <a:lnTo>
                    <a:pt x="8739" y="83946"/>
                  </a:lnTo>
                  <a:close/>
                </a:path>
                <a:path w="1245870" h="1320800">
                  <a:moveTo>
                    <a:pt x="1245713" y="83946"/>
                  </a:moveTo>
                  <a:lnTo>
                    <a:pt x="1239373" y="83946"/>
                  </a:lnTo>
                  <a:lnTo>
                    <a:pt x="1239356" y="92709"/>
                  </a:lnTo>
                  <a:lnTo>
                    <a:pt x="1245696" y="92709"/>
                  </a:lnTo>
                  <a:lnTo>
                    <a:pt x="1245713" y="83946"/>
                  </a:lnTo>
                  <a:close/>
                </a:path>
                <a:path w="1245870" h="1320800">
                  <a:moveTo>
                    <a:pt x="8746" y="80137"/>
                  </a:moveTo>
                  <a:lnTo>
                    <a:pt x="2385" y="80137"/>
                  </a:lnTo>
                  <a:lnTo>
                    <a:pt x="2378" y="83819"/>
                  </a:lnTo>
                  <a:lnTo>
                    <a:pt x="8739" y="83819"/>
                  </a:lnTo>
                  <a:lnTo>
                    <a:pt x="8746" y="80137"/>
                  </a:lnTo>
                  <a:close/>
                </a:path>
                <a:path w="1245870" h="1320800">
                  <a:moveTo>
                    <a:pt x="1245720" y="80137"/>
                  </a:moveTo>
                  <a:lnTo>
                    <a:pt x="1239381" y="80137"/>
                  </a:lnTo>
                  <a:lnTo>
                    <a:pt x="1239374" y="83819"/>
                  </a:lnTo>
                  <a:lnTo>
                    <a:pt x="1245713" y="83819"/>
                  </a:lnTo>
                  <a:lnTo>
                    <a:pt x="1245720" y="80137"/>
                  </a:lnTo>
                  <a:close/>
                </a:path>
                <a:path w="1245870" h="1320800">
                  <a:moveTo>
                    <a:pt x="8763" y="71246"/>
                  </a:moveTo>
                  <a:lnTo>
                    <a:pt x="2402" y="71246"/>
                  </a:lnTo>
                  <a:lnTo>
                    <a:pt x="2385" y="80009"/>
                  </a:lnTo>
                  <a:lnTo>
                    <a:pt x="8746" y="80009"/>
                  </a:lnTo>
                  <a:lnTo>
                    <a:pt x="8763" y="71246"/>
                  </a:lnTo>
                  <a:close/>
                </a:path>
                <a:path w="1245870" h="1320800">
                  <a:moveTo>
                    <a:pt x="1245737" y="71246"/>
                  </a:moveTo>
                  <a:lnTo>
                    <a:pt x="1239398" y="71246"/>
                  </a:lnTo>
                  <a:lnTo>
                    <a:pt x="1239381" y="80009"/>
                  </a:lnTo>
                  <a:lnTo>
                    <a:pt x="1245720" y="80009"/>
                  </a:lnTo>
                  <a:lnTo>
                    <a:pt x="1245737" y="71246"/>
                  </a:lnTo>
                  <a:close/>
                </a:path>
                <a:path w="1245870" h="1320800">
                  <a:moveTo>
                    <a:pt x="8771" y="67437"/>
                  </a:moveTo>
                  <a:lnTo>
                    <a:pt x="2410" y="67437"/>
                  </a:lnTo>
                  <a:lnTo>
                    <a:pt x="2402" y="71119"/>
                  </a:lnTo>
                  <a:lnTo>
                    <a:pt x="8763" y="71119"/>
                  </a:lnTo>
                  <a:lnTo>
                    <a:pt x="8771" y="67437"/>
                  </a:lnTo>
                  <a:close/>
                </a:path>
                <a:path w="1245870" h="1320800">
                  <a:moveTo>
                    <a:pt x="1245744" y="67437"/>
                  </a:moveTo>
                  <a:lnTo>
                    <a:pt x="1239406" y="67437"/>
                  </a:lnTo>
                  <a:lnTo>
                    <a:pt x="1239398" y="71119"/>
                  </a:lnTo>
                  <a:lnTo>
                    <a:pt x="1245737" y="71119"/>
                  </a:lnTo>
                  <a:lnTo>
                    <a:pt x="1245744" y="67437"/>
                  </a:lnTo>
                  <a:close/>
                </a:path>
                <a:path w="1245870" h="1320800">
                  <a:moveTo>
                    <a:pt x="8788" y="58546"/>
                  </a:moveTo>
                  <a:lnTo>
                    <a:pt x="2427" y="58546"/>
                  </a:lnTo>
                  <a:lnTo>
                    <a:pt x="2410" y="67309"/>
                  </a:lnTo>
                  <a:lnTo>
                    <a:pt x="8771" y="67309"/>
                  </a:lnTo>
                  <a:lnTo>
                    <a:pt x="8788" y="58546"/>
                  </a:lnTo>
                  <a:close/>
                </a:path>
                <a:path w="1245870" h="1320800">
                  <a:moveTo>
                    <a:pt x="1245762" y="58546"/>
                  </a:moveTo>
                  <a:lnTo>
                    <a:pt x="1239423" y="58546"/>
                  </a:lnTo>
                  <a:lnTo>
                    <a:pt x="1239406" y="67309"/>
                  </a:lnTo>
                  <a:lnTo>
                    <a:pt x="1245745" y="67309"/>
                  </a:lnTo>
                  <a:lnTo>
                    <a:pt x="1245762" y="58546"/>
                  </a:lnTo>
                  <a:close/>
                </a:path>
                <a:path w="1245870" h="1320800">
                  <a:moveTo>
                    <a:pt x="8795" y="54737"/>
                  </a:moveTo>
                  <a:lnTo>
                    <a:pt x="2434" y="54737"/>
                  </a:lnTo>
                  <a:lnTo>
                    <a:pt x="2427" y="58419"/>
                  </a:lnTo>
                  <a:lnTo>
                    <a:pt x="8788" y="58419"/>
                  </a:lnTo>
                  <a:lnTo>
                    <a:pt x="8795" y="54737"/>
                  </a:lnTo>
                  <a:close/>
                </a:path>
                <a:path w="1245870" h="1320800">
                  <a:moveTo>
                    <a:pt x="1245769" y="54737"/>
                  </a:moveTo>
                  <a:lnTo>
                    <a:pt x="1239430" y="54737"/>
                  </a:lnTo>
                  <a:lnTo>
                    <a:pt x="1239423" y="58419"/>
                  </a:lnTo>
                  <a:lnTo>
                    <a:pt x="1245762" y="58419"/>
                  </a:lnTo>
                  <a:lnTo>
                    <a:pt x="1245769" y="54737"/>
                  </a:lnTo>
                  <a:close/>
                </a:path>
                <a:path w="1245870" h="1320800">
                  <a:moveTo>
                    <a:pt x="8813" y="45846"/>
                  </a:moveTo>
                  <a:lnTo>
                    <a:pt x="2451" y="45846"/>
                  </a:lnTo>
                  <a:lnTo>
                    <a:pt x="2434" y="54609"/>
                  </a:lnTo>
                  <a:lnTo>
                    <a:pt x="8796" y="54609"/>
                  </a:lnTo>
                  <a:lnTo>
                    <a:pt x="8813" y="45846"/>
                  </a:lnTo>
                  <a:close/>
                </a:path>
                <a:path w="1245870" h="1320800">
                  <a:moveTo>
                    <a:pt x="1245786" y="45846"/>
                  </a:moveTo>
                  <a:lnTo>
                    <a:pt x="1239448" y="45846"/>
                  </a:lnTo>
                  <a:lnTo>
                    <a:pt x="1239431" y="54609"/>
                  </a:lnTo>
                  <a:lnTo>
                    <a:pt x="1245769" y="54609"/>
                  </a:lnTo>
                  <a:lnTo>
                    <a:pt x="1245786" y="45846"/>
                  </a:lnTo>
                  <a:close/>
                </a:path>
                <a:path w="1245870" h="1320800">
                  <a:moveTo>
                    <a:pt x="8820" y="42037"/>
                  </a:moveTo>
                  <a:lnTo>
                    <a:pt x="2459" y="42037"/>
                  </a:lnTo>
                  <a:lnTo>
                    <a:pt x="2451" y="45719"/>
                  </a:lnTo>
                  <a:lnTo>
                    <a:pt x="8813" y="45719"/>
                  </a:lnTo>
                  <a:lnTo>
                    <a:pt x="8820" y="42037"/>
                  </a:lnTo>
                  <a:close/>
                </a:path>
                <a:path w="1245870" h="1320800">
                  <a:moveTo>
                    <a:pt x="1245793" y="42037"/>
                  </a:moveTo>
                  <a:lnTo>
                    <a:pt x="1239455" y="42037"/>
                  </a:lnTo>
                  <a:lnTo>
                    <a:pt x="1239448" y="45719"/>
                  </a:lnTo>
                  <a:lnTo>
                    <a:pt x="1245786" y="45719"/>
                  </a:lnTo>
                  <a:lnTo>
                    <a:pt x="1245793" y="42037"/>
                  </a:lnTo>
                  <a:close/>
                </a:path>
                <a:path w="1245870" h="1320800">
                  <a:moveTo>
                    <a:pt x="8837" y="33146"/>
                  </a:moveTo>
                  <a:lnTo>
                    <a:pt x="2476" y="33146"/>
                  </a:lnTo>
                  <a:lnTo>
                    <a:pt x="2459" y="41909"/>
                  </a:lnTo>
                  <a:lnTo>
                    <a:pt x="8820" y="41909"/>
                  </a:lnTo>
                  <a:lnTo>
                    <a:pt x="8837" y="33146"/>
                  </a:lnTo>
                  <a:close/>
                </a:path>
                <a:path w="1245870" h="1320800">
                  <a:moveTo>
                    <a:pt x="1245811" y="33146"/>
                  </a:moveTo>
                  <a:lnTo>
                    <a:pt x="1239472" y="33146"/>
                  </a:lnTo>
                  <a:lnTo>
                    <a:pt x="1239455" y="41909"/>
                  </a:lnTo>
                  <a:lnTo>
                    <a:pt x="1245794" y="41909"/>
                  </a:lnTo>
                  <a:lnTo>
                    <a:pt x="1245811" y="33146"/>
                  </a:lnTo>
                  <a:close/>
                </a:path>
                <a:path w="1245870" h="1320800">
                  <a:moveTo>
                    <a:pt x="8845" y="29337"/>
                  </a:moveTo>
                  <a:lnTo>
                    <a:pt x="2483" y="29337"/>
                  </a:lnTo>
                  <a:lnTo>
                    <a:pt x="2476" y="33019"/>
                  </a:lnTo>
                  <a:lnTo>
                    <a:pt x="8838" y="33019"/>
                  </a:lnTo>
                  <a:lnTo>
                    <a:pt x="8845" y="29337"/>
                  </a:lnTo>
                  <a:close/>
                </a:path>
                <a:path w="1245870" h="1320800">
                  <a:moveTo>
                    <a:pt x="1245818" y="29337"/>
                  </a:moveTo>
                  <a:lnTo>
                    <a:pt x="1239480" y="29337"/>
                  </a:lnTo>
                  <a:lnTo>
                    <a:pt x="1239473" y="33019"/>
                  </a:lnTo>
                  <a:lnTo>
                    <a:pt x="1245811" y="33019"/>
                  </a:lnTo>
                  <a:lnTo>
                    <a:pt x="1245818" y="29337"/>
                  </a:lnTo>
                  <a:close/>
                </a:path>
                <a:path w="1245870" h="1320800">
                  <a:moveTo>
                    <a:pt x="8857" y="22987"/>
                  </a:moveTo>
                  <a:lnTo>
                    <a:pt x="2495" y="22987"/>
                  </a:lnTo>
                  <a:lnTo>
                    <a:pt x="2483" y="29209"/>
                  </a:lnTo>
                  <a:lnTo>
                    <a:pt x="8845" y="29209"/>
                  </a:lnTo>
                  <a:lnTo>
                    <a:pt x="8857" y="22987"/>
                  </a:lnTo>
                  <a:close/>
                </a:path>
                <a:path w="1245870" h="1320800">
                  <a:moveTo>
                    <a:pt x="1245830" y="22987"/>
                  </a:moveTo>
                  <a:lnTo>
                    <a:pt x="1239492" y="22987"/>
                  </a:lnTo>
                  <a:lnTo>
                    <a:pt x="1239480" y="29209"/>
                  </a:lnTo>
                  <a:lnTo>
                    <a:pt x="1245818" y="29209"/>
                  </a:lnTo>
                  <a:lnTo>
                    <a:pt x="1245830" y="22987"/>
                  </a:lnTo>
                  <a:close/>
                </a:path>
                <a:path w="1245870" h="1320800">
                  <a:moveTo>
                    <a:pt x="8869" y="16637"/>
                  </a:moveTo>
                  <a:lnTo>
                    <a:pt x="2507" y="16637"/>
                  </a:lnTo>
                  <a:lnTo>
                    <a:pt x="2495" y="22859"/>
                  </a:lnTo>
                  <a:lnTo>
                    <a:pt x="8857" y="22859"/>
                  </a:lnTo>
                  <a:lnTo>
                    <a:pt x="8869" y="16637"/>
                  </a:lnTo>
                  <a:close/>
                </a:path>
                <a:path w="1245870" h="1320800">
                  <a:moveTo>
                    <a:pt x="1245842" y="16637"/>
                  </a:moveTo>
                  <a:lnTo>
                    <a:pt x="1239504" y="16637"/>
                  </a:lnTo>
                  <a:lnTo>
                    <a:pt x="1239492" y="22859"/>
                  </a:lnTo>
                  <a:lnTo>
                    <a:pt x="1245830" y="22859"/>
                  </a:lnTo>
                  <a:lnTo>
                    <a:pt x="1245842" y="16637"/>
                  </a:lnTo>
                  <a:close/>
                </a:path>
                <a:path w="1245870" h="1320800">
                  <a:moveTo>
                    <a:pt x="8874" y="14096"/>
                  </a:moveTo>
                  <a:lnTo>
                    <a:pt x="2512" y="14096"/>
                  </a:lnTo>
                  <a:lnTo>
                    <a:pt x="2508" y="16509"/>
                  </a:lnTo>
                  <a:lnTo>
                    <a:pt x="8870" y="16509"/>
                  </a:lnTo>
                  <a:lnTo>
                    <a:pt x="8874" y="14096"/>
                  </a:lnTo>
                  <a:close/>
                </a:path>
                <a:path w="1245870" h="1320800">
                  <a:moveTo>
                    <a:pt x="1245847" y="14096"/>
                  </a:moveTo>
                  <a:lnTo>
                    <a:pt x="1239509" y="14096"/>
                  </a:lnTo>
                  <a:lnTo>
                    <a:pt x="1239505" y="16509"/>
                  </a:lnTo>
                  <a:lnTo>
                    <a:pt x="1245843" y="16509"/>
                  </a:lnTo>
                  <a:lnTo>
                    <a:pt x="1245847" y="14096"/>
                  </a:lnTo>
                  <a:close/>
                </a:path>
                <a:path w="1245870" h="1320800">
                  <a:moveTo>
                    <a:pt x="8887" y="7746"/>
                  </a:moveTo>
                  <a:lnTo>
                    <a:pt x="2525" y="7746"/>
                  </a:lnTo>
                  <a:lnTo>
                    <a:pt x="2513" y="13969"/>
                  </a:lnTo>
                  <a:lnTo>
                    <a:pt x="8875" y="13969"/>
                  </a:lnTo>
                  <a:lnTo>
                    <a:pt x="8887" y="7746"/>
                  </a:lnTo>
                  <a:close/>
                </a:path>
                <a:path w="1245870" h="1320800">
                  <a:moveTo>
                    <a:pt x="1245859" y="7746"/>
                  </a:moveTo>
                  <a:lnTo>
                    <a:pt x="685736" y="7746"/>
                  </a:lnTo>
                  <a:lnTo>
                    <a:pt x="1239520" y="8889"/>
                  </a:lnTo>
                  <a:lnTo>
                    <a:pt x="1239510" y="13969"/>
                  </a:lnTo>
                  <a:lnTo>
                    <a:pt x="1245847" y="13969"/>
                  </a:lnTo>
                  <a:lnTo>
                    <a:pt x="1245859" y="7746"/>
                  </a:lnTo>
                  <a:close/>
                </a:path>
                <a:path w="1245870" h="1320800">
                  <a:moveTo>
                    <a:pt x="1245867" y="3937"/>
                  </a:moveTo>
                  <a:lnTo>
                    <a:pt x="2532" y="3937"/>
                  </a:lnTo>
                  <a:lnTo>
                    <a:pt x="2525" y="7619"/>
                  </a:lnTo>
                  <a:lnTo>
                    <a:pt x="8887" y="7619"/>
                  </a:lnTo>
                  <a:lnTo>
                    <a:pt x="8890" y="6350"/>
                  </a:lnTo>
                  <a:lnTo>
                    <a:pt x="1245862" y="6350"/>
                  </a:lnTo>
                  <a:lnTo>
                    <a:pt x="1245867" y="3937"/>
                  </a:lnTo>
                  <a:close/>
                </a:path>
                <a:path w="1245870" h="1320800">
                  <a:moveTo>
                    <a:pt x="1245862" y="6350"/>
                  </a:moveTo>
                  <a:lnTo>
                    <a:pt x="8890" y="6350"/>
                  </a:lnTo>
                  <a:lnTo>
                    <a:pt x="624204" y="7619"/>
                  </a:lnTo>
                  <a:lnTo>
                    <a:pt x="1245860" y="7619"/>
                  </a:lnTo>
                  <a:lnTo>
                    <a:pt x="1245862" y="6350"/>
                  </a:lnTo>
                  <a:close/>
                </a:path>
                <a:path w="1245870" h="1320800">
                  <a:moveTo>
                    <a:pt x="686371" y="1396"/>
                  </a:moveTo>
                  <a:lnTo>
                    <a:pt x="2537" y="1396"/>
                  </a:lnTo>
                  <a:lnTo>
                    <a:pt x="2532" y="3809"/>
                  </a:lnTo>
                  <a:lnTo>
                    <a:pt x="1245867" y="3809"/>
                  </a:lnTo>
                  <a:lnTo>
                    <a:pt x="1245870" y="2539"/>
                  </a:lnTo>
                  <a:lnTo>
                    <a:pt x="686371" y="1396"/>
                  </a:lnTo>
                  <a:close/>
                </a:path>
                <a:path w="1245870" h="1320800">
                  <a:moveTo>
                    <a:pt x="2540" y="0"/>
                  </a:moveTo>
                  <a:lnTo>
                    <a:pt x="2537" y="1269"/>
                  </a:lnTo>
                  <a:lnTo>
                    <a:pt x="624204" y="1269"/>
                  </a:lnTo>
                  <a:lnTo>
                    <a:pt x="2540" y="0"/>
                  </a:lnTo>
                  <a:close/>
                </a:path>
                <a:path w="1245870" h="1320800">
                  <a:moveTo>
                    <a:pt x="8694" y="106680"/>
                  </a:moveTo>
                  <a:lnTo>
                    <a:pt x="2334" y="106680"/>
                  </a:lnTo>
                  <a:lnTo>
                    <a:pt x="2322" y="113029"/>
                  </a:lnTo>
                  <a:lnTo>
                    <a:pt x="8682" y="113029"/>
                  </a:lnTo>
                  <a:lnTo>
                    <a:pt x="8694" y="106680"/>
                  </a:lnTo>
                  <a:close/>
                </a:path>
                <a:path w="1245870" h="1320800">
                  <a:moveTo>
                    <a:pt x="1245669" y="106680"/>
                  </a:moveTo>
                  <a:lnTo>
                    <a:pt x="1239329" y="106680"/>
                  </a:lnTo>
                  <a:lnTo>
                    <a:pt x="1239317" y="113029"/>
                  </a:lnTo>
                  <a:lnTo>
                    <a:pt x="1245657" y="113029"/>
                  </a:lnTo>
                  <a:lnTo>
                    <a:pt x="1245669" y="106680"/>
                  </a:lnTo>
                  <a:close/>
                </a:path>
                <a:path w="1245870" h="1320800">
                  <a:moveTo>
                    <a:pt x="8682" y="113030"/>
                  </a:moveTo>
                  <a:lnTo>
                    <a:pt x="2322" y="113030"/>
                  </a:lnTo>
                  <a:lnTo>
                    <a:pt x="2309" y="119379"/>
                  </a:lnTo>
                  <a:lnTo>
                    <a:pt x="8670" y="119379"/>
                  </a:lnTo>
                  <a:lnTo>
                    <a:pt x="8682" y="113030"/>
                  </a:lnTo>
                  <a:close/>
                </a:path>
                <a:path w="1245870" h="1320800">
                  <a:moveTo>
                    <a:pt x="1245657" y="113030"/>
                  </a:moveTo>
                  <a:lnTo>
                    <a:pt x="1239317" y="113030"/>
                  </a:lnTo>
                  <a:lnTo>
                    <a:pt x="1239305" y="119379"/>
                  </a:lnTo>
                  <a:lnTo>
                    <a:pt x="1245644" y="119379"/>
                  </a:lnTo>
                  <a:lnTo>
                    <a:pt x="1245657" y="113030"/>
                  </a:lnTo>
                  <a:close/>
                </a:path>
                <a:path w="1245870" h="1320800">
                  <a:moveTo>
                    <a:pt x="8670" y="119380"/>
                  </a:moveTo>
                  <a:lnTo>
                    <a:pt x="2309" y="119380"/>
                  </a:lnTo>
                  <a:lnTo>
                    <a:pt x="2297" y="125729"/>
                  </a:lnTo>
                  <a:lnTo>
                    <a:pt x="8657" y="125729"/>
                  </a:lnTo>
                  <a:lnTo>
                    <a:pt x="8670" y="119380"/>
                  </a:lnTo>
                  <a:close/>
                </a:path>
                <a:path w="1245870" h="1320800">
                  <a:moveTo>
                    <a:pt x="1245644" y="119380"/>
                  </a:moveTo>
                  <a:lnTo>
                    <a:pt x="1239305" y="119380"/>
                  </a:lnTo>
                  <a:lnTo>
                    <a:pt x="1239292" y="125729"/>
                  </a:lnTo>
                  <a:lnTo>
                    <a:pt x="1245632" y="125729"/>
                  </a:lnTo>
                  <a:lnTo>
                    <a:pt x="1245644" y="119380"/>
                  </a:lnTo>
                  <a:close/>
                </a:path>
                <a:path w="1245870" h="1320800">
                  <a:moveTo>
                    <a:pt x="8657" y="125730"/>
                  </a:moveTo>
                  <a:lnTo>
                    <a:pt x="2297" y="125730"/>
                  </a:lnTo>
                  <a:lnTo>
                    <a:pt x="2224" y="163829"/>
                  </a:lnTo>
                  <a:lnTo>
                    <a:pt x="8583" y="163829"/>
                  </a:lnTo>
                  <a:lnTo>
                    <a:pt x="8657" y="125730"/>
                  </a:lnTo>
                  <a:close/>
                </a:path>
                <a:path w="1245870" h="1320800">
                  <a:moveTo>
                    <a:pt x="1245632" y="125730"/>
                  </a:moveTo>
                  <a:lnTo>
                    <a:pt x="1239292" y="125730"/>
                  </a:lnTo>
                  <a:lnTo>
                    <a:pt x="1239218" y="163829"/>
                  </a:lnTo>
                  <a:lnTo>
                    <a:pt x="1245559" y="163829"/>
                  </a:lnTo>
                  <a:lnTo>
                    <a:pt x="1245632" y="125730"/>
                  </a:lnTo>
                  <a:close/>
                </a:path>
                <a:path w="1245870" h="1320800">
                  <a:moveTo>
                    <a:pt x="8583" y="163830"/>
                  </a:moveTo>
                  <a:lnTo>
                    <a:pt x="2224" y="163830"/>
                  </a:lnTo>
                  <a:lnTo>
                    <a:pt x="2212" y="170179"/>
                  </a:lnTo>
                  <a:lnTo>
                    <a:pt x="8571" y="170179"/>
                  </a:lnTo>
                  <a:lnTo>
                    <a:pt x="8583" y="163830"/>
                  </a:lnTo>
                  <a:close/>
                </a:path>
                <a:path w="1245870" h="1320800">
                  <a:moveTo>
                    <a:pt x="1245559" y="163830"/>
                  </a:moveTo>
                  <a:lnTo>
                    <a:pt x="1239218" y="163830"/>
                  </a:lnTo>
                  <a:lnTo>
                    <a:pt x="1239206" y="170179"/>
                  </a:lnTo>
                  <a:lnTo>
                    <a:pt x="1245546" y="170179"/>
                  </a:lnTo>
                  <a:lnTo>
                    <a:pt x="1245559" y="163830"/>
                  </a:lnTo>
                  <a:close/>
                </a:path>
                <a:path w="1245870" h="1320800">
                  <a:moveTo>
                    <a:pt x="8571" y="170180"/>
                  </a:moveTo>
                  <a:lnTo>
                    <a:pt x="2212" y="170180"/>
                  </a:lnTo>
                  <a:lnTo>
                    <a:pt x="2199" y="176529"/>
                  </a:lnTo>
                  <a:lnTo>
                    <a:pt x="8558" y="176529"/>
                  </a:lnTo>
                  <a:lnTo>
                    <a:pt x="8571" y="170180"/>
                  </a:lnTo>
                  <a:close/>
                </a:path>
                <a:path w="1245870" h="1320800">
                  <a:moveTo>
                    <a:pt x="1245546" y="170180"/>
                  </a:moveTo>
                  <a:lnTo>
                    <a:pt x="1239206" y="170180"/>
                  </a:lnTo>
                  <a:lnTo>
                    <a:pt x="1239193" y="176529"/>
                  </a:lnTo>
                  <a:lnTo>
                    <a:pt x="1245534" y="176529"/>
                  </a:lnTo>
                  <a:lnTo>
                    <a:pt x="1245546" y="170180"/>
                  </a:lnTo>
                  <a:close/>
                </a:path>
                <a:path w="1245870" h="1320800">
                  <a:moveTo>
                    <a:pt x="8558" y="176530"/>
                  </a:moveTo>
                  <a:lnTo>
                    <a:pt x="2199" y="176530"/>
                  </a:lnTo>
                  <a:lnTo>
                    <a:pt x="2175" y="189229"/>
                  </a:lnTo>
                  <a:lnTo>
                    <a:pt x="8534" y="189229"/>
                  </a:lnTo>
                  <a:lnTo>
                    <a:pt x="8558" y="176530"/>
                  </a:lnTo>
                  <a:close/>
                </a:path>
                <a:path w="1245870" h="1320800">
                  <a:moveTo>
                    <a:pt x="1245534" y="176530"/>
                  </a:moveTo>
                  <a:lnTo>
                    <a:pt x="1239193" y="176530"/>
                  </a:lnTo>
                  <a:lnTo>
                    <a:pt x="1239169" y="189229"/>
                  </a:lnTo>
                  <a:lnTo>
                    <a:pt x="1245510" y="189229"/>
                  </a:lnTo>
                  <a:lnTo>
                    <a:pt x="1245534" y="176530"/>
                  </a:lnTo>
                  <a:close/>
                </a:path>
                <a:path w="1245870" h="1320800">
                  <a:moveTo>
                    <a:pt x="8534" y="189230"/>
                  </a:moveTo>
                  <a:lnTo>
                    <a:pt x="2175" y="189230"/>
                  </a:lnTo>
                  <a:lnTo>
                    <a:pt x="2126" y="214629"/>
                  </a:lnTo>
                  <a:lnTo>
                    <a:pt x="8484" y="214629"/>
                  </a:lnTo>
                  <a:lnTo>
                    <a:pt x="8534" y="189230"/>
                  </a:lnTo>
                  <a:close/>
                </a:path>
                <a:path w="1245870" h="1320800">
                  <a:moveTo>
                    <a:pt x="1245510" y="189230"/>
                  </a:moveTo>
                  <a:lnTo>
                    <a:pt x="1239169" y="189230"/>
                  </a:lnTo>
                  <a:lnTo>
                    <a:pt x="1239119" y="214629"/>
                  </a:lnTo>
                  <a:lnTo>
                    <a:pt x="1245461" y="214629"/>
                  </a:lnTo>
                  <a:lnTo>
                    <a:pt x="1245510" y="189230"/>
                  </a:lnTo>
                  <a:close/>
                </a:path>
                <a:path w="1245870" h="1320800">
                  <a:moveTo>
                    <a:pt x="8484" y="214630"/>
                  </a:moveTo>
                  <a:lnTo>
                    <a:pt x="2126" y="214630"/>
                  </a:lnTo>
                  <a:lnTo>
                    <a:pt x="2089" y="233679"/>
                  </a:lnTo>
                  <a:lnTo>
                    <a:pt x="8447" y="233679"/>
                  </a:lnTo>
                  <a:lnTo>
                    <a:pt x="8484" y="214630"/>
                  </a:lnTo>
                  <a:close/>
                </a:path>
                <a:path w="1245870" h="1320800">
                  <a:moveTo>
                    <a:pt x="1245461" y="214630"/>
                  </a:moveTo>
                  <a:lnTo>
                    <a:pt x="1239119" y="214630"/>
                  </a:lnTo>
                  <a:lnTo>
                    <a:pt x="1239082" y="233679"/>
                  </a:lnTo>
                  <a:lnTo>
                    <a:pt x="1245424" y="233679"/>
                  </a:lnTo>
                  <a:lnTo>
                    <a:pt x="1245461" y="214630"/>
                  </a:lnTo>
                  <a:close/>
                </a:path>
                <a:path w="1245870" h="1320800">
                  <a:moveTo>
                    <a:pt x="8447" y="233680"/>
                  </a:moveTo>
                  <a:lnTo>
                    <a:pt x="2089" y="233680"/>
                  </a:lnTo>
                  <a:lnTo>
                    <a:pt x="2040" y="259079"/>
                  </a:lnTo>
                  <a:lnTo>
                    <a:pt x="8398" y="259079"/>
                  </a:lnTo>
                  <a:lnTo>
                    <a:pt x="8447" y="233680"/>
                  </a:lnTo>
                  <a:close/>
                </a:path>
                <a:path w="1245870" h="1320800">
                  <a:moveTo>
                    <a:pt x="1245424" y="233680"/>
                  </a:moveTo>
                  <a:lnTo>
                    <a:pt x="1239082" y="233680"/>
                  </a:lnTo>
                  <a:lnTo>
                    <a:pt x="1239033" y="259079"/>
                  </a:lnTo>
                  <a:lnTo>
                    <a:pt x="1245375" y="259079"/>
                  </a:lnTo>
                  <a:lnTo>
                    <a:pt x="1245424" y="233680"/>
                  </a:lnTo>
                  <a:close/>
                </a:path>
                <a:path w="1245870" h="1320800">
                  <a:moveTo>
                    <a:pt x="8398" y="259080"/>
                  </a:moveTo>
                  <a:lnTo>
                    <a:pt x="2040" y="259080"/>
                  </a:lnTo>
                  <a:lnTo>
                    <a:pt x="1967" y="297179"/>
                  </a:lnTo>
                  <a:lnTo>
                    <a:pt x="8324" y="297179"/>
                  </a:lnTo>
                  <a:lnTo>
                    <a:pt x="8398" y="259080"/>
                  </a:lnTo>
                  <a:close/>
                </a:path>
                <a:path w="1245870" h="1320800">
                  <a:moveTo>
                    <a:pt x="1245375" y="259080"/>
                  </a:moveTo>
                  <a:lnTo>
                    <a:pt x="1239033" y="259080"/>
                  </a:lnTo>
                  <a:lnTo>
                    <a:pt x="1238959" y="297179"/>
                  </a:lnTo>
                  <a:lnTo>
                    <a:pt x="1245302" y="297179"/>
                  </a:lnTo>
                  <a:lnTo>
                    <a:pt x="1245375" y="259080"/>
                  </a:lnTo>
                  <a:close/>
                </a:path>
                <a:path w="1245870" h="1320800">
                  <a:moveTo>
                    <a:pt x="8324" y="297180"/>
                  </a:moveTo>
                  <a:lnTo>
                    <a:pt x="1967" y="297180"/>
                  </a:lnTo>
                  <a:lnTo>
                    <a:pt x="1918" y="322579"/>
                  </a:lnTo>
                  <a:lnTo>
                    <a:pt x="8274" y="322579"/>
                  </a:lnTo>
                  <a:lnTo>
                    <a:pt x="8324" y="297180"/>
                  </a:lnTo>
                  <a:close/>
                </a:path>
                <a:path w="1245870" h="1320800">
                  <a:moveTo>
                    <a:pt x="1245302" y="297180"/>
                  </a:moveTo>
                  <a:lnTo>
                    <a:pt x="1238959" y="297180"/>
                  </a:lnTo>
                  <a:lnTo>
                    <a:pt x="1238909" y="322579"/>
                  </a:lnTo>
                  <a:lnTo>
                    <a:pt x="1245253" y="322579"/>
                  </a:lnTo>
                  <a:lnTo>
                    <a:pt x="1245302" y="297180"/>
                  </a:lnTo>
                  <a:close/>
                </a:path>
                <a:path w="1245870" h="1320800">
                  <a:moveTo>
                    <a:pt x="8274" y="322580"/>
                  </a:moveTo>
                  <a:lnTo>
                    <a:pt x="1918" y="322580"/>
                  </a:lnTo>
                  <a:lnTo>
                    <a:pt x="1771" y="398779"/>
                  </a:lnTo>
                  <a:lnTo>
                    <a:pt x="8126" y="398779"/>
                  </a:lnTo>
                  <a:lnTo>
                    <a:pt x="8274" y="322580"/>
                  </a:lnTo>
                  <a:close/>
                </a:path>
                <a:path w="1245870" h="1320800">
                  <a:moveTo>
                    <a:pt x="1245253" y="322580"/>
                  </a:moveTo>
                  <a:lnTo>
                    <a:pt x="1238909" y="322580"/>
                  </a:lnTo>
                  <a:lnTo>
                    <a:pt x="1238761" y="398779"/>
                  </a:lnTo>
                  <a:lnTo>
                    <a:pt x="1245106" y="398779"/>
                  </a:lnTo>
                  <a:lnTo>
                    <a:pt x="1245253" y="322580"/>
                  </a:lnTo>
                  <a:close/>
                </a:path>
                <a:path w="1245870" h="1320800">
                  <a:moveTo>
                    <a:pt x="8126" y="398780"/>
                  </a:moveTo>
                  <a:lnTo>
                    <a:pt x="1771" y="398780"/>
                  </a:lnTo>
                  <a:lnTo>
                    <a:pt x="1747" y="411479"/>
                  </a:lnTo>
                  <a:lnTo>
                    <a:pt x="8101" y="411479"/>
                  </a:lnTo>
                  <a:lnTo>
                    <a:pt x="8126" y="398780"/>
                  </a:lnTo>
                  <a:close/>
                </a:path>
                <a:path w="1245870" h="1320800">
                  <a:moveTo>
                    <a:pt x="1245106" y="398780"/>
                  </a:moveTo>
                  <a:lnTo>
                    <a:pt x="1238761" y="398780"/>
                  </a:lnTo>
                  <a:lnTo>
                    <a:pt x="1238736" y="411479"/>
                  </a:lnTo>
                  <a:lnTo>
                    <a:pt x="1245082" y="411479"/>
                  </a:lnTo>
                  <a:lnTo>
                    <a:pt x="1245106" y="398780"/>
                  </a:lnTo>
                  <a:close/>
                </a:path>
                <a:path w="1245870" h="1320800">
                  <a:moveTo>
                    <a:pt x="8101" y="411480"/>
                  </a:moveTo>
                  <a:lnTo>
                    <a:pt x="1747" y="411480"/>
                  </a:lnTo>
                  <a:lnTo>
                    <a:pt x="1563" y="506729"/>
                  </a:lnTo>
                  <a:lnTo>
                    <a:pt x="7916" y="506729"/>
                  </a:lnTo>
                  <a:lnTo>
                    <a:pt x="8101" y="411480"/>
                  </a:lnTo>
                  <a:close/>
                </a:path>
                <a:path w="1245870" h="1320800">
                  <a:moveTo>
                    <a:pt x="1245082" y="411480"/>
                  </a:moveTo>
                  <a:lnTo>
                    <a:pt x="1238736" y="411480"/>
                  </a:lnTo>
                  <a:lnTo>
                    <a:pt x="1238551" y="506729"/>
                  </a:lnTo>
                  <a:lnTo>
                    <a:pt x="1244898" y="506729"/>
                  </a:lnTo>
                  <a:lnTo>
                    <a:pt x="1245082" y="411480"/>
                  </a:lnTo>
                  <a:close/>
                </a:path>
                <a:path w="1245870" h="1320800">
                  <a:moveTo>
                    <a:pt x="7916" y="506730"/>
                  </a:moveTo>
                  <a:lnTo>
                    <a:pt x="1563" y="506730"/>
                  </a:lnTo>
                  <a:lnTo>
                    <a:pt x="1233" y="678179"/>
                  </a:lnTo>
                  <a:lnTo>
                    <a:pt x="7582" y="678179"/>
                  </a:lnTo>
                  <a:lnTo>
                    <a:pt x="7916" y="506730"/>
                  </a:lnTo>
                  <a:close/>
                </a:path>
                <a:path w="1245870" h="1320800">
                  <a:moveTo>
                    <a:pt x="1244898" y="506730"/>
                  </a:moveTo>
                  <a:lnTo>
                    <a:pt x="1238551" y="506730"/>
                  </a:lnTo>
                  <a:lnTo>
                    <a:pt x="1238217" y="678179"/>
                  </a:lnTo>
                  <a:lnTo>
                    <a:pt x="1244568" y="678179"/>
                  </a:lnTo>
                  <a:lnTo>
                    <a:pt x="1244898" y="506730"/>
                  </a:lnTo>
                  <a:close/>
                </a:path>
                <a:path w="1245870" h="1320800">
                  <a:moveTo>
                    <a:pt x="7582" y="678180"/>
                  </a:moveTo>
                  <a:lnTo>
                    <a:pt x="1233" y="678180"/>
                  </a:lnTo>
                  <a:lnTo>
                    <a:pt x="1098" y="748029"/>
                  </a:lnTo>
                  <a:lnTo>
                    <a:pt x="7447" y="748029"/>
                  </a:lnTo>
                  <a:lnTo>
                    <a:pt x="7582" y="678180"/>
                  </a:lnTo>
                  <a:close/>
                </a:path>
                <a:path w="1245870" h="1320800">
                  <a:moveTo>
                    <a:pt x="1244568" y="678180"/>
                  </a:moveTo>
                  <a:lnTo>
                    <a:pt x="1238217" y="678180"/>
                  </a:lnTo>
                  <a:lnTo>
                    <a:pt x="1238081" y="748029"/>
                  </a:lnTo>
                  <a:lnTo>
                    <a:pt x="1244433" y="748029"/>
                  </a:lnTo>
                  <a:lnTo>
                    <a:pt x="1244568" y="678180"/>
                  </a:lnTo>
                  <a:close/>
                </a:path>
                <a:path w="1245870" h="1320800">
                  <a:moveTo>
                    <a:pt x="7447" y="748030"/>
                  </a:moveTo>
                  <a:lnTo>
                    <a:pt x="1098" y="748030"/>
                  </a:lnTo>
                  <a:lnTo>
                    <a:pt x="988" y="805179"/>
                  </a:lnTo>
                  <a:lnTo>
                    <a:pt x="7335" y="805179"/>
                  </a:lnTo>
                  <a:lnTo>
                    <a:pt x="7447" y="748030"/>
                  </a:lnTo>
                  <a:close/>
                </a:path>
                <a:path w="1245870" h="1320800">
                  <a:moveTo>
                    <a:pt x="1244433" y="748030"/>
                  </a:moveTo>
                  <a:lnTo>
                    <a:pt x="1238081" y="748030"/>
                  </a:lnTo>
                  <a:lnTo>
                    <a:pt x="1237970" y="805179"/>
                  </a:lnTo>
                  <a:lnTo>
                    <a:pt x="1244323" y="805179"/>
                  </a:lnTo>
                  <a:lnTo>
                    <a:pt x="1244433" y="748030"/>
                  </a:lnTo>
                  <a:close/>
                </a:path>
                <a:path w="1245870" h="1320800">
                  <a:moveTo>
                    <a:pt x="7335" y="805180"/>
                  </a:moveTo>
                  <a:lnTo>
                    <a:pt x="988" y="805180"/>
                  </a:lnTo>
                  <a:lnTo>
                    <a:pt x="951" y="824229"/>
                  </a:lnTo>
                  <a:lnTo>
                    <a:pt x="7298" y="824229"/>
                  </a:lnTo>
                  <a:lnTo>
                    <a:pt x="7335" y="805180"/>
                  </a:lnTo>
                  <a:close/>
                </a:path>
                <a:path w="1245870" h="1320800">
                  <a:moveTo>
                    <a:pt x="1244323" y="805180"/>
                  </a:moveTo>
                  <a:lnTo>
                    <a:pt x="1237970" y="805180"/>
                  </a:lnTo>
                  <a:lnTo>
                    <a:pt x="1237933" y="824229"/>
                  </a:lnTo>
                  <a:lnTo>
                    <a:pt x="1244286" y="824229"/>
                  </a:lnTo>
                  <a:lnTo>
                    <a:pt x="1244323" y="805180"/>
                  </a:lnTo>
                  <a:close/>
                </a:path>
                <a:path w="1245870" h="1320800">
                  <a:moveTo>
                    <a:pt x="7298" y="824230"/>
                  </a:moveTo>
                  <a:lnTo>
                    <a:pt x="951" y="824230"/>
                  </a:lnTo>
                  <a:lnTo>
                    <a:pt x="858" y="872489"/>
                  </a:lnTo>
                  <a:lnTo>
                    <a:pt x="7204" y="872489"/>
                  </a:lnTo>
                  <a:lnTo>
                    <a:pt x="7298" y="824230"/>
                  </a:lnTo>
                  <a:close/>
                </a:path>
                <a:path w="1245870" h="1320800">
                  <a:moveTo>
                    <a:pt x="1244286" y="824230"/>
                  </a:moveTo>
                  <a:lnTo>
                    <a:pt x="1237933" y="824230"/>
                  </a:lnTo>
                  <a:lnTo>
                    <a:pt x="1237839" y="872489"/>
                  </a:lnTo>
                  <a:lnTo>
                    <a:pt x="1244193" y="872489"/>
                  </a:lnTo>
                  <a:lnTo>
                    <a:pt x="1244286" y="824230"/>
                  </a:lnTo>
                  <a:close/>
                </a:path>
                <a:path w="1245870" h="1320800">
                  <a:moveTo>
                    <a:pt x="7204" y="872490"/>
                  </a:moveTo>
                  <a:lnTo>
                    <a:pt x="858" y="872490"/>
                  </a:lnTo>
                  <a:lnTo>
                    <a:pt x="829" y="887729"/>
                  </a:lnTo>
                  <a:lnTo>
                    <a:pt x="7175" y="887729"/>
                  </a:lnTo>
                  <a:lnTo>
                    <a:pt x="7204" y="872490"/>
                  </a:lnTo>
                  <a:close/>
                </a:path>
                <a:path w="1245870" h="1320800">
                  <a:moveTo>
                    <a:pt x="1244193" y="872490"/>
                  </a:moveTo>
                  <a:lnTo>
                    <a:pt x="1237839" y="872490"/>
                  </a:lnTo>
                  <a:lnTo>
                    <a:pt x="1237810" y="887729"/>
                  </a:lnTo>
                  <a:lnTo>
                    <a:pt x="1244164" y="887729"/>
                  </a:lnTo>
                  <a:lnTo>
                    <a:pt x="1244193" y="872490"/>
                  </a:lnTo>
                  <a:close/>
                </a:path>
                <a:path w="1245870" h="1320800">
                  <a:moveTo>
                    <a:pt x="7175" y="887730"/>
                  </a:moveTo>
                  <a:lnTo>
                    <a:pt x="829" y="887730"/>
                  </a:lnTo>
                  <a:lnTo>
                    <a:pt x="780" y="913129"/>
                  </a:lnTo>
                  <a:lnTo>
                    <a:pt x="7125" y="913129"/>
                  </a:lnTo>
                  <a:lnTo>
                    <a:pt x="7175" y="887730"/>
                  </a:lnTo>
                  <a:close/>
                </a:path>
                <a:path w="1245870" h="1320800">
                  <a:moveTo>
                    <a:pt x="1244164" y="887730"/>
                  </a:moveTo>
                  <a:lnTo>
                    <a:pt x="1237810" y="887730"/>
                  </a:lnTo>
                  <a:lnTo>
                    <a:pt x="1237760" y="913129"/>
                  </a:lnTo>
                  <a:lnTo>
                    <a:pt x="1244115" y="913129"/>
                  </a:lnTo>
                  <a:lnTo>
                    <a:pt x="1244164" y="887730"/>
                  </a:lnTo>
                  <a:close/>
                </a:path>
                <a:path w="1245870" h="1320800">
                  <a:moveTo>
                    <a:pt x="7125" y="913130"/>
                  </a:moveTo>
                  <a:lnTo>
                    <a:pt x="780" y="913130"/>
                  </a:lnTo>
                  <a:lnTo>
                    <a:pt x="756" y="925829"/>
                  </a:lnTo>
                  <a:lnTo>
                    <a:pt x="7101" y="925829"/>
                  </a:lnTo>
                  <a:lnTo>
                    <a:pt x="7125" y="913130"/>
                  </a:lnTo>
                  <a:close/>
                </a:path>
                <a:path w="1245870" h="1320800">
                  <a:moveTo>
                    <a:pt x="1244115" y="913130"/>
                  </a:moveTo>
                  <a:lnTo>
                    <a:pt x="1237760" y="913130"/>
                  </a:lnTo>
                  <a:lnTo>
                    <a:pt x="1237736" y="925829"/>
                  </a:lnTo>
                  <a:lnTo>
                    <a:pt x="1244091" y="925829"/>
                  </a:lnTo>
                  <a:lnTo>
                    <a:pt x="1244115" y="913130"/>
                  </a:lnTo>
                  <a:close/>
                </a:path>
                <a:path w="1245870" h="1320800">
                  <a:moveTo>
                    <a:pt x="7101" y="925830"/>
                  </a:moveTo>
                  <a:lnTo>
                    <a:pt x="756" y="925830"/>
                  </a:lnTo>
                  <a:lnTo>
                    <a:pt x="633" y="989329"/>
                  </a:lnTo>
                  <a:lnTo>
                    <a:pt x="6977" y="989329"/>
                  </a:lnTo>
                  <a:lnTo>
                    <a:pt x="7101" y="925830"/>
                  </a:lnTo>
                  <a:close/>
                </a:path>
                <a:path w="1245870" h="1320800">
                  <a:moveTo>
                    <a:pt x="1244091" y="925830"/>
                  </a:moveTo>
                  <a:lnTo>
                    <a:pt x="1237736" y="925830"/>
                  </a:lnTo>
                  <a:lnTo>
                    <a:pt x="1237612" y="989329"/>
                  </a:lnTo>
                  <a:lnTo>
                    <a:pt x="1243968" y="989329"/>
                  </a:lnTo>
                  <a:lnTo>
                    <a:pt x="1244091" y="925830"/>
                  </a:lnTo>
                  <a:close/>
                </a:path>
                <a:path w="1245870" h="1320800">
                  <a:moveTo>
                    <a:pt x="6977" y="989330"/>
                  </a:moveTo>
                  <a:lnTo>
                    <a:pt x="633" y="989330"/>
                  </a:lnTo>
                  <a:lnTo>
                    <a:pt x="572" y="1021079"/>
                  </a:lnTo>
                  <a:lnTo>
                    <a:pt x="6915" y="1021079"/>
                  </a:lnTo>
                  <a:lnTo>
                    <a:pt x="6977" y="989330"/>
                  </a:lnTo>
                  <a:close/>
                </a:path>
                <a:path w="1245870" h="1320800">
                  <a:moveTo>
                    <a:pt x="1243968" y="989330"/>
                  </a:moveTo>
                  <a:lnTo>
                    <a:pt x="1237612" y="989330"/>
                  </a:lnTo>
                  <a:lnTo>
                    <a:pt x="1237550" y="1021079"/>
                  </a:lnTo>
                  <a:lnTo>
                    <a:pt x="1243907" y="1021079"/>
                  </a:lnTo>
                  <a:lnTo>
                    <a:pt x="1243968" y="989330"/>
                  </a:lnTo>
                  <a:close/>
                </a:path>
                <a:path w="1245870" h="1320800">
                  <a:moveTo>
                    <a:pt x="6915" y="1021080"/>
                  </a:moveTo>
                  <a:lnTo>
                    <a:pt x="572" y="1021080"/>
                  </a:lnTo>
                  <a:lnTo>
                    <a:pt x="499" y="1059179"/>
                  </a:lnTo>
                  <a:lnTo>
                    <a:pt x="6841" y="1059179"/>
                  </a:lnTo>
                  <a:lnTo>
                    <a:pt x="6915" y="1021080"/>
                  </a:lnTo>
                  <a:close/>
                </a:path>
                <a:path w="1245870" h="1320800">
                  <a:moveTo>
                    <a:pt x="1243907" y="1021080"/>
                  </a:moveTo>
                  <a:lnTo>
                    <a:pt x="1237550" y="1021080"/>
                  </a:lnTo>
                  <a:lnTo>
                    <a:pt x="1237476" y="1059179"/>
                  </a:lnTo>
                  <a:lnTo>
                    <a:pt x="1243834" y="1059179"/>
                  </a:lnTo>
                  <a:lnTo>
                    <a:pt x="1243907" y="1021080"/>
                  </a:lnTo>
                  <a:close/>
                </a:path>
                <a:path w="1245870" h="1320800">
                  <a:moveTo>
                    <a:pt x="6841" y="1059180"/>
                  </a:moveTo>
                  <a:lnTo>
                    <a:pt x="499" y="1059180"/>
                  </a:lnTo>
                  <a:lnTo>
                    <a:pt x="486" y="1065529"/>
                  </a:lnTo>
                  <a:lnTo>
                    <a:pt x="6829" y="1065529"/>
                  </a:lnTo>
                  <a:lnTo>
                    <a:pt x="6841" y="1059180"/>
                  </a:lnTo>
                  <a:close/>
                </a:path>
                <a:path w="1245870" h="1320800">
                  <a:moveTo>
                    <a:pt x="1243834" y="1059180"/>
                  </a:moveTo>
                  <a:lnTo>
                    <a:pt x="1237476" y="1059180"/>
                  </a:lnTo>
                  <a:lnTo>
                    <a:pt x="1237464" y="1065529"/>
                  </a:lnTo>
                  <a:lnTo>
                    <a:pt x="1243821" y="1065529"/>
                  </a:lnTo>
                  <a:lnTo>
                    <a:pt x="1243834" y="1059180"/>
                  </a:lnTo>
                  <a:close/>
                </a:path>
                <a:path w="1245870" h="1320800">
                  <a:moveTo>
                    <a:pt x="6829" y="1065530"/>
                  </a:moveTo>
                  <a:lnTo>
                    <a:pt x="486" y="1065530"/>
                  </a:lnTo>
                  <a:lnTo>
                    <a:pt x="450" y="1084579"/>
                  </a:lnTo>
                  <a:lnTo>
                    <a:pt x="6792" y="1084579"/>
                  </a:lnTo>
                  <a:lnTo>
                    <a:pt x="6829" y="1065530"/>
                  </a:lnTo>
                  <a:close/>
                </a:path>
                <a:path w="1245870" h="1320800">
                  <a:moveTo>
                    <a:pt x="1243821" y="1065530"/>
                  </a:moveTo>
                  <a:lnTo>
                    <a:pt x="1237464" y="1065530"/>
                  </a:lnTo>
                  <a:lnTo>
                    <a:pt x="1237427" y="1084579"/>
                  </a:lnTo>
                  <a:lnTo>
                    <a:pt x="1243785" y="1084579"/>
                  </a:lnTo>
                  <a:lnTo>
                    <a:pt x="1243821" y="1065530"/>
                  </a:lnTo>
                  <a:close/>
                </a:path>
                <a:path w="1245870" h="1320800">
                  <a:moveTo>
                    <a:pt x="6792" y="1084580"/>
                  </a:moveTo>
                  <a:lnTo>
                    <a:pt x="450" y="1084580"/>
                  </a:lnTo>
                  <a:lnTo>
                    <a:pt x="438" y="1090929"/>
                  </a:lnTo>
                  <a:lnTo>
                    <a:pt x="6779" y="1090929"/>
                  </a:lnTo>
                  <a:lnTo>
                    <a:pt x="6792" y="1084580"/>
                  </a:lnTo>
                  <a:close/>
                </a:path>
                <a:path w="1245870" h="1320800">
                  <a:moveTo>
                    <a:pt x="1243785" y="1084580"/>
                  </a:moveTo>
                  <a:lnTo>
                    <a:pt x="1237427" y="1084580"/>
                  </a:lnTo>
                  <a:lnTo>
                    <a:pt x="1237414" y="1090929"/>
                  </a:lnTo>
                  <a:lnTo>
                    <a:pt x="1243772" y="1090929"/>
                  </a:lnTo>
                  <a:lnTo>
                    <a:pt x="1243785" y="1084580"/>
                  </a:lnTo>
                  <a:close/>
                </a:path>
                <a:path w="1245870" h="1320800">
                  <a:moveTo>
                    <a:pt x="6779" y="1090930"/>
                  </a:moveTo>
                  <a:lnTo>
                    <a:pt x="438" y="1090930"/>
                  </a:lnTo>
                  <a:lnTo>
                    <a:pt x="401" y="1109979"/>
                  </a:lnTo>
                  <a:lnTo>
                    <a:pt x="6742" y="1109979"/>
                  </a:lnTo>
                  <a:lnTo>
                    <a:pt x="6779" y="1090930"/>
                  </a:lnTo>
                  <a:close/>
                </a:path>
                <a:path w="1245870" h="1320800">
                  <a:moveTo>
                    <a:pt x="1243772" y="1090930"/>
                  </a:moveTo>
                  <a:lnTo>
                    <a:pt x="1237414" y="1090930"/>
                  </a:lnTo>
                  <a:lnTo>
                    <a:pt x="1237377" y="1109979"/>
                  </a:lnTo>
                  <a:lnTo>
                    <a:pt x="1243736" y="1109979"/>
                  </a:lnTo>
                  <a:lnTo>
                    <a:pt x="1243772" y="1090930"/>
                  </a:lnTo>
                  <a:close/>
                </a:path>
                <a:path w="1245870" h="1320800">
                  <a:moveTo>
                    <a:pt x="6742" y="1109980"/>
                  </a:moveTo>
                  <a:lnTo>
                    <a:pt x="401" y="1109980"/>
                  </a:lnTo>
                  <a:lnTo>
                    <a:pt x="389" y="1116329"/>
                  </a:lnTo>
                  <a:lnTo>
                    <a:pt x="6730" y="1116329"/>
                  </a:lnTo>
                  <a:lnTo>
                    <a:pt x="6742" y="1109980"/>
                  </a:lnTo>
                  <a:close/>
                </a:path>
                <a:path w="1245870" h="1320800">
                  <a:moveTo>
                    <a:pt x="1243736" y="1109980"/>
                  </a:moveTo>
                  <a:lnTo>
                    <a:pt x="1237377" y="1109980"/>
                  </a:lnTo>
                  <a:lnTo>
                    <a:pt x="1237365" y="1116329"/>
                  </a:lnTo>
                  <a:lnTo>
                    <a:pt x="1243723" y="1116329"/>
                  </a:lnTo>
                  <a:lnTo>
                    <a:pt x="1243736" y="1109980"/>
                  </a:lnTo>
                  <a:close/>
                </a:path>
                <a:path w="1245870" h="1320800">
                  <a:moveTo>
                    <a:pt x="6730" y="1116330"/>
                  </a:moveTo>
                  <a:lnTo>
                    <a:pt x="389" y="1116330"/>
                  </a:lnTo>
                  <a:lnTo>
                    <a:pt x="352" y="1135379"/>
                  </a:lnTo>
                  <a:lnTo>
                    <a:pt x="6693" y="1135379"/>
                  </a:lnTo>
                  <a:lnTo>
                    <a:pt x="6730" y="1116330"/>
                  </a:lnTo>
                  <a:close/>
                </a:path>
                <a:path w="1245870" h="1320800">
                  <a:moveTo>
                    <a:pt x="1243723" y="1116330"/>
                  </a:moveTo>
                  <a:lnTo>
                    <a:pt x="1237365" y="1116330"/>
                  </a:lnTo>
                  <a:lnTo>
                    <a:pt x="1237328" y="1135379"/>
                  </a:lnTo>
                  <a:lnTo>
                    <a:pt x="1243687" y="1135379"/>
                  </a:lnTo>
                  <a:lnTo>
                    <a:pt x="1243723" y="1116330"/>
                  </a:lnTo>
                  <a:close/>
                </a:path>
                <a:path w="1245870" h="1320800">
                  <a:moveTo>
                    <a:pt x="6693" y="1135380"/>
                  </a:moveTo>
                  <a:lnTo>
                    <a:pt x="352" y="1135380"/>
                  </a:lnTo>
                  <a:lnTo>
                    <a:pt x="303" y="1160779"/>
                  </a:lnTo>
                  <a:lnTo>
                    <a:pt x="6644" y="1160779"/>
                  </a:lnTo>
                  <a:lnTo>
                    <a:pt x="6693" y="1135380"/>
                  </a:lnTo>
                  <a:close/>
                </a:path>
                <a:path w="1245870" h="1320800">
                  <a:moveTo>
                    <a:pt x="1243687" y="1135380"/>
                  </a:moveTo>
                  <a:lnTo>
                    <a:pt x="1237328" y="1135380"/>
                  </a:lnTo>
                  <a:lnTo>
                    <a:pt x="1237278" y="1160779"/>
                  </a:lnTo>
                  <a:lnTo>
                    <a:pt x="1243638" y="1160779"/>
                  </a:lnTo>
                  <a:lnTo>
                    <a:pt x="1243687" y="1135380"/>
                  </a:lnTo>
                  <a:close/>
                </a:path>
                <a:path w="1245870" h="1320800">
                  <a:moveTo>
                    <a:pt x="6644" y="1160780"/>
                  </a:moveTo>
                  <a:lnTo>
                    <a:pt x="303" y="1160780"/>
                  </a:lnTo>
                  <a:lnTo>
                    <a:pt x="291" y="1167129"/>
                  </a:lnTo>
                  <a:lnTo>
                    <a:pt x="6631" y="1167129"/>
                  </a:lnTo>
                  <a:lnTo>
                    <a:pt x="6644" y="1160780"/>
                  </a:lnTo>
                  <a:close/>
                </a:path>
                <a:path w="1245870" h="1320800">
                  <a:moveTo>
                    <a:pt x="1243638" y="1160780"/>
                  </a:moveTo>
                  <a:lnTo>
                    <a:pt x="1237278" y="1160780"/>
                  </a:lnTo>
                  <a:lnTo>
                    <a:pt x="1237266" y="1167129"/>
                  </a:lnTo>
                  <a:lnTo>
                    <a:pt x="1243626" y="1167129"/>
                  </a:lnTo>
                  <a:lnTo>
                    <a:pt x="1243638" y="1160780"/>
                  </a:lnTo>
                  <a:close/>
                </a:path>
                <a:path w="1245870" h="1320800">
                  <a:moveTo>
                    <a:pt x="6631" y="1167130"/>
                  </a:moveTo>
                  <a:lnTo>
                    <a:pt x="291" y="1167130"/>
                  </a:lnTo>
                  <a:lnTo>
                    <a:pt x="278" y="1173479"/>
                  </a:lnTo>
                  <a:lnTo>
                    <a:pt x="6619" y="1173479"/>
                  </a:lnTo>
                  <a:lnTo>
                    <a:pt x="6631" y="1167130"/>
                  </a:lnTo>
                  <a:close/>
                </a:path>
                <a:path w="1245870" h="1320800">
                  <a:moveTo>
                    <a:pt x="1243626" y="1167130"/>
                  </a:moveTo>
                  <a:lnTo>
                    <a:pt x="1237266" y="1167130"/>
                  </a:lnTo>
                  <a:lnTo>
                    <a:pt x="1237254" y="1173479"/>
                  </a:lnTo>
                  <a:lnTo>
                    <a:pt x="1243613" y="1173479"/>
                  </a:lnTo>
                  <a:lnTo>
                    <a:pt x="1243626" y="1167130"/>
                  </a:lnTo>
                  <a:close/>
                </a:path>
                <a:path w="1245870" h="1320800">
                  <a:moveTo>
                    <a:pt x="6619" y="1173480"/>
                  </a:moveTo>
                  <a:lnTo>
                    <a:pt x="278" y="1173480"/>
                  </a:lnTo>
                  <a:lnTo>
                    <a:pt x="193" y="1217929"/>
                  </a:lnTo>
                  <a:lnTo>
                    <a:pt x="6532" y="1217929"/>
                  </a:lnTo>
                  <a:lnTo>
                    <a:pt x="6619" y="1173480"/>
                  </a:lnTo>
                  <a:close/>
                </a:path>
                <a:path w="1245870" h="1320800">
                  <a:moveTo>
                    <a:pt x="1243613" y="1173480"/>
                  </a:moveTo>
                  <a:lnTo>
                    <a:pt x="1237254" y="1173480"/>
                  </a:lnTo>
                  <a:lnTo>
                    <a:pt x="1237167" y="1217929"/>
                  </a:lnTo>
                  <a:lnTo>
                    <a:pt x="1243528" y="1217929"/>
                  </a:lnTo>
                  <a:lnTo>
                    <a:pt x="1243613" y="1173480"/>
                  </a:lnTo>
                  <a:close/>
                </a:path>
                <a:path w="1245870" h="1320800">
                  <a:moveTo>
                    <a:pt x="6532" y="1217930"/>
                  </a:moveTo>
                  <a:lnTo>
                    <a:pt x="193" y="1217930"/>
                  </a:lnTo>
                  <a:lnTo>
                    <a:pt x="168" y="1230629"/>
                  </a:lnTo>
                  <a:lnTo>
                    <a:pt x="6508" y="1230629"/>
                  </a:lnTo>
                  <a:lnTo>
                    <a:pt x="6532" y="1217930"/>
                  </a:lnTo>
                  <a:close/>
                </a:path>
                <a:path w="1245870" h="1320800">
                  <a:moveTo>
                    <a:pt x="1243528" y="1217930"/>
                  </a:moveTo>
                  <a:lnTo>
                    <a:pt x="1237167" y="1217930"/>
                  </a:lnTo>
                  <a:lnTo>
                    <a:pt x="1237143" y="1230629"/>
                  </a:lnTo>
                  <a:lnTo>
                    <a:pt x="1243503" y="1230629"/>
                  </a:lnTo>
                  <a:lnTo>
                    <a:pt x="1243528" y="1217930"/>
                  </a:lnTo>
                  <a:close/>
                </a:path>
                <a:path w="1245870" h="1320800">
                  <a:moveTo>
                    <a:pt x="6508" y="1230630"/>
                  </a:moveTo>
                  <a:lnTo>
                    <a:pt x="168" y="1230630"/>
                  </a:lnTo>
                  <a:lnTo>
                    <a:pt x="144" y="1243329"/>
                  </a:lnTo>
                  <a:lnTo>
                    <a:pt x="6483" y="1243329"/>
                  </a:lnTo>
                  <a:lnTo>
                    <a:pt x="6508" y="1230630"/>
                  </a:lnTo>
                  <a:close/>
                </a:path>
                <a:path w="1245870" h="1320800">
                  <a:moveTo>
                    <a:pt x="1243503" y="1230630"/>
                  </a:moveTo>
                  <a:lnTo>
                    <a:pt x="1237143" y="1230630"/>
                  </a:lnTo>
                  <a:lnTo>
                    <a:pt x="1237118" y="1243329"/>
                  </a:lnTo>
                  <a:lnTo>
                    <a:pt x="1243479" y="1243329"/>
                  </a:lnTo>
                  <a:lnTo>
                    <a:pt x="1243503" y="1230630"/>
                  </a:lnTo>
                  <a:close/>
                </a:path>
                <a:path w="1245870" h="1320800">
                  <a:moveTo>
                    <a:pt x="6483" y="1243330"/>
                  </a:moveTo>
                  <a:lnTo>
                    <a:pt x="144" y="1243330"/>
                  </a:lnTo>
                  <a:lnTo>
                    <a:pt x="119" y="1256029"/>
                  </a:lnTo>
                  <a:lnTo>
                    <a:pt x="6458" y="1256029"/>
                  </a:lnTo>
                  <a:lnTo>
                    <a:pt x="6483" y="1243330"/>
                  </a:lnTo>
                  <a:close/>
                </a:path>
                <a:path w="1245870" h="1320800">
                  <a:moveTo>
                    <a:pt x="1243479" y="1243330"/>
                  </a:moveTo>
                  <a:lnTo>
                    <a:pt x="1237118" y="1243330"/>
                  </a:lnTo>
                  <a:lnTo>
                    <a:pt x="1237093" y="1256029"/>
                  </a:lnTo>
                  <a:lnTo>
                    <a:pt x="1243454" y="1256029"/>
                  </a:lnTo>
                  <a:lnTo>
                    <a:pt x="1243479" y="1243330"/>
                  </a:lnTo>
                  <a:close/>
                </a:path>
                <a:path w="1245870" h="1320800">
                  <a:moveTo>
                    <a:pt x="6458" y="1256030"/>
                  </a:moveTo>
                  <a:lnTo>
                    <a:pt x="119" y="1256030"/>
                  </a:lnTo>
                  <a:lnTo>
                    <a:pt x="95" y="1268729"/>
                  </a:lnTo>
                  <a:lnTo>
                    <a:pt x="6434" y="1268729"/>
                  </a:lnTo>
                  <a:lnTo>
                    <a:pt x="6458" y="1256030"/>
                  </a:lnTo>
                  <a:close/>
                </a:path>
                <a:path w="1245870" h="1320800">
                  <a:moveTo>
                    <a:pt x="1243454" y="1256030"/>
                  </a:moveTo>
                  <a:lnTo>
                    <a:pt x="1237093" y="1256030"/>
                  </a:lnTo>
                  <a:lnTo>
                    <a:pt x="1237068" y="1268729"/>
                  </a:lnTo>
                  <a:lnTo>
                    <a:pt x="1243430" y="1268729"/>
                  </a:lnTo>
                  <a:lnTo>
                    <a:pt x="1243454" y="1256030"/>
                  </a:lnTo>
                  <a:close/>
                </a:path>
                <a:path w="1245870" h="1320800">
                  <a:moveTo>
                    <a:pt x="6434" y="1268730"/>
                  </a:moveTo>
                  <a:lnTo>
                    <a:pt x="95" y="1268730"/>
                  </a:lnTo>
                  <a:lnTo>
                    <a:pt x="70" y="1281429"/>
                  </a:lnTo>
                  <a:lnTo>
                    <a:pt x="6409" y="1281429"/>
                  </a:lnTo>
                  <a:lnTo>
                    <a:pt x="6434" y="1268730"/>
                  </a:lnTo>
                  <a:close/>
                </a:path>
                <a:path w="1245870" h="1320800">
                  <a:moveTo>
                    <a:pt x="1243430" y="1268730"/>
                  </a:moveTo>
                  <a:lnTo>
                    <a:pt x="1237068" y="1268730"/>
                  </a:lnTo>
                  <a:lnTo>
                    <a:pt x="1237044" y="1281429"/>
                  </a:lnTo>
                  <a:lnTo>
                    <a:pt x="1243405" y="1281429"/>
                  </a:lnTo>
                  <a:lnTo>
                    <a:pt x="1243430" y="1268730"/>
                  </a:lnTo>
                  <a:close/>
                </a:path>
                <a:path w="1245870" h="1320800">
                  <a:moveTo>
                    <a:pt x="6409" y="1281430"/>
                  </a:moveTo>
                  <a:lnTo>
                    <a:pt x="70" y="1281430"/>
                  </a:lnTo>
                  <a:lnTo>
                    <a:pt x="46" y="1294129"/>
                  </a:lnTo>
                  <a:lnTo>
                    <a:pt x="6384" y="1294129"/>
                  </a:lnTo>
                  <a:lnTo>
                    <a:pt x="6409" y="1281430"/>
                  </a:lnTo>
                  <a:close/>
                </a:path>
                <a:path w="1245870" h="1320800">
                  <a:moveTo>
                    <a:pt x="1243405" y="1281430"/>
                  </a:moveTo>
                  <a:lnTo>
                    <a:pt x="1237044" y="1281430"/>
                  </a:lnTo>
                  <a:lnTo>
                    <a:pt x="1237019" y="1294129"/>
                  </a:lnTo>
                  <a:lnTo>
                    <a:pt x="1243381" y="1294129"/>
                  </a:lnTo>
                  <a:lnTo>
                    <a:pt x="1243405" y="1281430"/>
                  </a:lnTo>
                  <a:close/>
                </a:path>
                <a:path w="1245870" h="1320800">
                  <a:moveTo>
                    <a:pt x="6384" y="1294130"/>
                  </a:moveTo>
                  <a:lnTo>
                    <a:pt x="46" y="1294130"/>
                  </a:lnTo>
                  <a:lnTo>
                    <a:pt x="34" y="1300479"/>
                  </a:lnTo>
                  <a:lnTo>
                    <a:pt x="6372" y="1300479"/>
                  </a:lnTo>
                  <a:lnTo>
                    <a:pt x="6384" y="1294130"/>
                  </a:lnTo>
                  <a:close/>
                </a:path>
                <a:path w="1245870" h="1320800">
                  <a:moveTo>
                    <a:pt x="1243381" y="1294130"/>
                  </a:moveTo>
                  <a:lnTo>
                    <a:pt x="1237019" y="1294130"/>
                  </a:lnTo>
                  <a:lnTo>
                    <a:pt x="1237007" y="1300479"/>
                  </a:lnTo>
                  <a:lnTo>
                    <a:pt x="1243369" y="1300479"/>
                  </a:lnTo>
                  <a:lnTo>
                    <a:pt x="1243381" y="1294130"/>
                  </a:lnTo>
                  <a:close/>
                </a:path>
                <a:path w="1245870" h="1320800">
                  <a:moveTo>
                    <a:pt x="6372" y="1300480"/>
                  </a:moveTo>
                  <a:lnTo>
                    <a:pt x="34" y="1300480"/>
                  </a:lnTo>
                  <a:lnTo>
                    <a:pt x="0" y="1318260"/>
                  </a:lnTo>
                  <a:lnTo>
                    <a:pt x="1243330" y="1320800"/>
                  </a:lnTo>
                  <a:lnTo>
                    <a:pt x="1243342" y="1314450"/>
                  </a:lnTo>
                  <a:lnTo>
                    <a:pt x="1236980" y="1314450"/>
                  </a:lnTo>
                  <a:lnTo>
                    <a:pt x="6350" y="1311910"/>
                  </a:lnTo>
                  <a:lnTo>
                    <a:pt x="6372" y="1300480"/>
                  </a:lnTo>
                  <a:close/>
                </a:path>
                <a:path w="1245870" h="1320800">
                  <a:moveTo>
                    <a:pt x="1243369" y="1300480"/>
                  </a:moveTo>
                  <a:lnTo>
                    <a:pt x="1237007" y="1300480"/>
                  </a:lnTo>
                  <a:lnTo>
                    <a:pt x="1236980" y="1314450"/>
                  </a:lnTo>
                  <a:lnTo>
                    <a:pt x="1243342" y="1314450"/>
                  </a:lnTo>
                  <a:lnTo>
                    <a:pt x="1243369" y="1300480"/>
                  </a:lnTo>
                  <a:close/>
                </a:path>
              </a:pathLst>
            </a:custGeom>
            <a:solidFill>
              <a:srgbClr val="807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145280" y="1098550"/>
              <a:ext cx="1233170" cy="1308100"/>
            </a:xfrm>
            <a:custGeom>
              <a:avLst/>
              <a:gdLst/>
              <a:ahLst/>
              <a:cxnLst/>
              <a:rect l="l" t="t" r="r" b="b"/>
              <a:pathLst>
                <a:path w="1233170" h="1308100">
                  <a:moveTo>
                    <a:pt x="8727" y="90296"/>
                  </a:moveTo>
                  <a:lnTo>
                    <a:pt x="2364" y="90296"/>
                  </a:lnTo>
                  <a:lnTo>
                    <a:pt x="2344" y="100329"/>
                  </a:lnTo>
                  <a:lnTo>
                    <a:pt x="8707" y="100329"/>
                  </a:lnTo>
                  <a:lnTo>
                    <a:pt x="8727" y="90296"/>
                  </a:lnTo>
                  <a:close/>
                </a:path>
                <a:path w="1233170" h="1308100">
                  <a:moveTo>
                    <a:pt x="1232999" y="90296"/>
                  </a:moveTo>
                  <a:lnTo>
                    <a:pt x="1226660" y="90296"/>
                  </a:lnTo>
                  <a:lnTo>
                    <a:pt x="1226640" y="100329"/>
                  </a:lnTo>
                  <a:lnTo>
                    <a:pt x="1232979" y="100329"/>
                  </a:lnTo>
                  <a:lnTo>
                    <a:pt x="1232999" y="90296"/>
                  </a:lnTo>
                  <a:close/>
                </a:path>
                <a:path w="1233170" h="1308100">
                  <a:moveTo>
                    <a:pt x="8734" y="86487"/>
                  </a:moveTo>
                  <a:lnTo>
                    <a:pt x="2371" y="86487"/>
                  </a:lnTo>
                  <a:lnTo>
                    <a:pt x="2364" y="90169"/>
                  </a:lnTo>
                  <a:lnTo>
                    <a:pt x="8727" y="90169"/>
                  </a:lnTo>
                  <a:lnTo>
                    <a:pt x="8734" y="86487"/>
                  </a:lnTo>
                  <a:close/>
                </a:path>
                <a:path w="1233170" h="1308100">
                  <a:moveTo>
                    <a:pt x="1233006" y="86487"/>
                  </a:moveTo>
                  <a:lnTo>
                    <a:pt x="1226667" y="86487"/>
                  </a:lnTo>
                  <a:lnTo>
                    <a:pt x="1226660" y="90169"/>
                  </a:lnTo>
                  <a:lnTo>
                    <a:pt x="1232999" y="90169"/>
                  </a:lnTo>
                  <a:lnTo>
                    <a:pt x="1233006" y="86487"/>
                  </a:lnTo>
                  <a:close/>
                </a:path>
                <a:path w="1233170" h="1308100">
                  <a:moveTo>
                    <a:pt x="8752" y="77596"/>
                  </a:moveTo>
                  <a:lnTo>
                    <a:pt x="2389" y="77596"/>
                  </a:lnTo>
                  <a:lnTo>
                    <a:pt x="2371" y="86359"/>
                  </a:lnTo>
                  <a:lnTo>
                    <a:pt x="8735" y="86359"/>
                  </a:lnTo>
                  <a:lnTo>
                    <a:pt x="8752" y="77596"/>
                  </a:lnTo>
                  <a:close/>
                </a:path>
                <a:path w="1233170" h="1308100">
                  <a:moveTo>
                    <a:pt x="1233023" y="77596"/>
                  </a:moveTo>
                  <a:lnTo>
                    <a:pt x="1226685" y="77596"/>
                  </a:lnTo>
                  <a:lnTo>
                    <a:pt x="1226667" y="86359"/>
                  </a:lnTo>
                  <a:lnTo>
                    <a:pt x="1233006" y="86359"/>
                  </a:lnTo>
                  <a:lnTo>
                    <a:pt x="1233023" y="77596"/>
                  </a:lnTo>
                  <a:close/>
                </a:path>
                <a:path w="1233170" h="1308100">
                  <a:moveTo>
                    <a:pt x="8759" y="73787"/>
                  </a:moveTo>
                  <a:lnTo>
                    <a:pt x="2396" y="73787"/>
                  </a:lnTo>
                  <a:lnTo>
                    <a:pt x="2389" y="77469"/>
                  </a:lnTo>
                  <a:lnTo>
                    <a:pt x="8752" y="77469"/>
                  </a:lnTo>
                  <a:lnTo>
                    <a:pt x="8759" y="73787"/>
                  </a:lnTo>
                  <a:close/>
                </a:path>
                <a:path w="1233170" h="1308100">
                  <a:moveTo>
                    <a:pt x="1233031" y="73787"/>
                  </a:moveTo>
                  <a:lnTo>
                    <a:pt x="1226692" y="73787"/>
                  </a:lnTo>
                  <a:lnTo>
                    <a:pt x="1226685" y="77469"/>
                  </a:lnTo>
                  <a:lnTo>
                    <a:pt x="1233024" y="77469"/>
                  </a:lnTo>
                  <a:lnTo>
                    <a:pt x="1233031" y="73787"/>
                  </a:lnTo>
                  <a:close/>
                </a:path>
                <a:path w="1233170" h="1308100">
                  <a:moveTo>
                    <a:pt x="8777" y="64896"/>
                  </a:moveTo>
                  <a:lnTo>
                    <a:pt x="2413" y="64896"/>
                  </a:lnTo>
                  <a:lnTo>
                    <a:pt x="2396" y="73659"/>
                  </a:lnTo>
                  <a:lnTo>
                    <a:pt x="8760" y="73659"/>
                  </a:lnTo>
                  <a:lnTo>
                    <a:pt x="8777" y="64896"/>
                  </a:lnTo>
                  <a:close/>
                </a:path>
                <a:path w="1233170" h="1308100">
                  <a:moveTo>
                    <a:pt x="1233048" y="64896"/>
                  </a:moveTo>
                  <a:lnTo>
                    <a:pt x="1226709" y="64896"/>
                  </a:lnTo>
                  <a:lnTo>
                    <a:pt x="1226692" y="73659"/>
                  </a:lnTo>
                  <a:lnTo>
                    <a:pt x="1233031" y="73659"/>
                  </a:lnTo>
                  <a:lnTo>
                    <a:pt x="1233048" y="64896"/>
                  </a:lnTo>
                  <a:close/>
                </a:path>
                <a:path w="1233170" h="1308100">
                  <a:moveTo>
                    <a:pt x="8784" y="61087"/>
                  </a:moveTo>
                  <a:lnTo>
                    <a:pt x="2421" y="61087"/>
                  </a:lnTo>
                  <a:lnTo>
                    <a:pt x="2413" y="64769"/>
                  </a:lnTo>
                  <a:lnTo>
                    <a:pt x="8777" y="64769"/>
                  </a:lnTo>
                  <a:lnTo>
                    <a:pt x="8784" y="61087"/>
                  </a:lnTo>
                  <a:close/>
                </a:path>
                <a:path w="1233170" h="1308100">
                  <a:moveTo>
                    <a:pt x="1233056" y="61087"/>
                  </a:moveTo>
                  <a:lnTo>
                    <a:pt x="1226717" y="61087"/>
                  </a:lnTo>
                  <a:lnTo>
                    <a:pt x="1226710" y="64769"/>
                  </a:lnTo>
                  <a:lnTo>
                    <a:pt x="1233048" y="64769"/>
                  </a:lnTo>
                  <a:lnTo>
                    <a:pt x="1233056" y="61087"/>
                  </a:lnTo>
                  <a:close/>
                </a:path>
                <a:path w="1233170" h="1308100">
                  <a:moveTo>
                    <a:pt x="8802" y="52196"/>
                  </a:moveTo>
                  <a:lnTo>
                    <a:pt x="2438" y="52196"/>
                  </a:lnTo>
                  <a:lnTo>
                    <a:pt x="2421" y="60959"/>
                  </a:lnTo>
                  <a:lnTo>
                    <a:pt x="8785" y="60959"/>
                  </a:lnTo>
                  <a:lnTo>
                    <a:pt x="8802" y="52196"/>
                  </a:lnTo>
                  <a:close/>
                </a:path>
                <a:path w="1233170" h="1308100">
                  <a:moveTo>
                    <a:pt x="1233073" y="52196"/>
                  </a:moveTo>
                  <a:lnTo>
                    <a:pt x="1226734" y="52196"/>
                  </a:lnTo>
                  <a:lnTo>
                    <a:pt x="1226717" y="60959"/>
                  </a:lnTo>
                  <a:lnTo>
                    <a:pt x="1233056" y="60959"/>
                  </a:lnTo>
                  <a:lnTo>
                    <a:pt x="1233073" y="52196"/>
                  </a:lnTo>
                  <a:close/>
                </a:path>
                <a:path w="1233170" h="1308100">
                  <a:moveTo>
                    <a:pt x="8809" y="48387"/>
                  </a:moveTo>
                  <a:lnTo>
                    <a:pt x="2445" y="48387"/>
                  </a:lnTo>
                  <a:lnTo>
                    <a:pt x="2438" y="52069"/>
                  </a:lnTo>
                  <a:lnTo>
                    <a:pt x="8802" y="52069"/>
                  </a:lnTo>
                  <a:lnTo>
                    <a:pt x="8809" y="48387"/>
                  </a:lnTo>
                  <a:close/>
                </a:path>
                <a:path w="1233170" h="1308100">
                  <a:moveTo>
                    <a:pt x="1233080" y="48387"/>
                  </a:moveTo>
                  <a:lnTo>
                    <a:pt x="1226742" y="48387"/>
                  </a:lnTo>
                  <a:lnTo>
                    <a:pt x="1226735" y="52069"/>
                  </a:lnTo>
                  <a:lnTo>
                    <a:pt x="1233073" y="52069"/>
                  </a:lnTo>
                  <a:lnTo>
                    <a:pt x="1233080" y="48387"/>
                  </a:lnTo>
                  <a:close/>
                </a:path>
                <a:path w="1233170" h="1308100">
                  <a:moveTo>
                    <a:pt x="8827" y="39496"/>
                  </a:moveTo>
                  <a:lnTo>
                    <a:pt x="2463" y="39496"/>
                  </a:lnTo>
                  <a:lnTo>
                    <a:pt x="2446" y="48259"/>
                  </a:lnTo>
                  <a:lnTo>
                    <a:pt x="8810" y="48259"/>
                  </a:lnTo>
                  <a:lnTo>
                    <a:pt x="8827" y="39496"/>
                  </a:lnTo>
                  <a:close/>
                </a:path>
                <a:path w="1233170" h="1308100">
                  <a:moveTo>
                    <a:pt x="1233098" y="39496"/>
                  </a:moveTo>
                  <a:lnTo>
                    <a:pt x="1226759" y="39496"/>
                  </a:lnTo>
                  <a:lnTo>
                    <a:pt x="1226742" y="48259"/>
                  </a:lnTo>
                  <a:lnTo>
                    <a:pt x="1233081" y="48259"/>
                  </a:lnTo>
                  <a:lnTo>
                    <a:pt x="1233098" y="39496"/>
                  </a:lnTo>
                  <a:close/>
                </a:path>
                <a:path w="1233170" h="1308100">
                  <a:moveTo>
                    <a:pt x="8834" y="35687"/>
                  </a:moveTo>
                  <a:lnTo>
                    <a:pt x="2470" y="35687"/>
                  </a:lnTo>
                  <a:lnTo>
                    <a:pt x="2463" y="39369"/>
                  </a:lnTo>
                  <a:lnTo>
                    <a:pt x="8827" y="39369"/>
                  </a:lnTo>
                  <a:lnTo>
                    <a:pt x="8834" y="35687"/>
                  </a:lnTo>
                  <a:close/>
                </a:path>
                <a:path w="1233170" h="1308100">
                  <a:moveTo>
                    <a:pt x="1233105" y="35687"/>
                  </a:moveTo>
                  <a:lnTo>
                    <a:pt x="1226767" y="35687"/>
                  </a:lnTo>
                  <a:lnTo>
                    <a:pt x="1226760" y="39369"/>
                  </a:lnTo>
                  <a:lnTo>
                    <a:pt x="1233098" y="39369"/>
                  </a:lnTo>
                  <a:lnTo>
                    <a:pt x="1233105" y="35687"/>
                  </a:lnTo>
                  <a:close/>
                </a:path>
                <a:path w="1233170" h="1308100">
                  <a:moveTo>
                    <a:pt x="8852" y="26796"/>
                  </a:moveTo>
                  <a:lnTo>
                    <a:pt x="2487" y="26796"/>
                  </a:lnTo>
                  <a:lnTo>
                    <a:pt x="2470" y="35559"/>
                  </a:lnTo>
                  <a:lnTo>
                    <a:pt x="8835" y="35559"/>
                  </a:lnTo>
                  <a:lnTo>
                    <a:pt x="8852" y="26796"/>
                  </a:lnTo>
                  <a:close/>
                </a:path>
                <a:path w="1233170" h="1308100">
                  <a:moveTo>
                    <a:pt x="1233122" y="26796"/>
                  </a:moveTo>
                  <a:lnTo>
                    <a:pt x="1226784" y="26796"/>
                  </a:lnTo>
                  <a:lnTo>
                    <a:pt x="1226767" y="35559"/>
                  </a:lnTo>
                  <a:lnTo>
                    <a:pt x="1233105" y="35559"/>
                  </a:lnTo>
                  <a:lnTo>
                    <a:pt x="1233122" y="26796"/>
                  </a:lnTo>
                  <a:close/>
                </a:path>
                <a:path w="1233170" h="1308100">
                  <a:moveTo>
                    <a:pt x="8859" y="22987"/>
                  </a:moveTo>
                  <a:lnTo>
                    <a:pt x="2495" y="22987"/>
                  </a:lnTo>
                  <a:lnTo>
                    <a:pt x="2488" y="26669"/>
                  </a:lnTo>
                  <a:lnTo>
                    <a:pt x="8852" y="26669"/>
                  </a:lnTo>
                  <a:lnTo>
                    <a:pt x="8859" y="22987"/>
                  </a:lnTo>
                  <a:close/>
                </a:path>
                <a:path w="1233170" h="1308100">
                  <a:moveTo>
                    <a:pt x="1233130" y="22987"/>
                  </a:moveTo>
                  <a:lnTo>
                    <a:pt x="1226792" y="22987"/>
                  </a:lnTo>
                  <a:lnTo>
                    <a:pt x="1226785" y="26669"/>
                  </a:lnTo>
                  <a:lnTo>
                    <a:pt x="1233123" y="26669"/>
                  </a:lnTo>
                  <a:lnTo>
                    <a:pt x="1233130" y="22987"/>
                  </a:lnTo>
                  <a:close/>
                </a:path>
                <a:path w="1233170" h="1308100">
                  <a:moveTo>
                    <a:pt x="8872" y="16637"/>
                  </a:moveTo>
                  <a:lnTo>
                    <a:pt x="2507" y="16637"/>
                  </a:lnTo>
                  <a:lnTo>
                    <a:pt x="2495" y="22859"/>
                  </a:lnTo>
                  <a:lnTo>
                    <a:pt x="8860" y="22859"/>
                  </a:lnTo>
                  <a:lnTo>
                    <a:pt x="8872" y="16637"/>
                  </a:lnTo>
                  <a:close/>
                </a:path>
                <a:path w="1233170" h="1308100">
                  <a:moveTo>
                    <a:pt x="1233142" y="16637"/>
                  </a:moveTo>
                  <a:lnTo>
                    <a:pt x="1226804" y="16637"/>
                  </a:lnTo>
                  <a:lnTo>
                    <a:pt x="1226792" y="22859"/>
                  </a:lnTo>
                  <a:lnTo>
                    <a:pt x="1233130" y="22859"/>
                  </a:lnTo>
                  <a:lnTo>
                    <a:pt x="1233142" y="16637"/>
                  </a:lnTo>
                  <a:close/>
                </a:path>
                <a:path w="1233170" h="1308100">
                  <a:moveTo>
                    <a:pt x="8884" y="10287"/>
                  </a:moveTo>
                  <a:lnTo>
                    <a:pt x="2519" y="10287"/>
                  </a:lnTo>
                  <a:lnTo>
                    <a:pt x="2507" y="16509"/>
                  </a:lnTo>
                  <a:lnTo>
                    <a:pt x="8872" y="16509"/>
                  </a:lnTo>
                  <a:lnTo>
                    <a:pt x="8884" y="10287"/>
                  </a:lnTo>
                  <a:close/>
                </a:path>
                <a:path w="1233170" h="1308100">
                  <a:moveTo>
                    <a:pt x="1233154" y="10287"/>
                  </a:moveTo>
                  <a:lnTo>
                    <a:pt x="1226817" y="10287"/>
                  </a:lnTo>
                  <a:lnTo>
                    <a:pt x="1226805" y="16509"/>
                  </a:lnTo>
                  <a:lnTo>
                    <a:pt x="1233142" y="16509"/>
                  </a:lnTo>
                  <a:lnTo>
                    <a:pt x="1233154" y="10287"/>
                  </a:lnTo>
                  <a:close/>
                </a:path>
                <a:path w="1233170" h="1308100">
                  <a:moveTo>
                    <a:pt x="8889" y="7746"/>
                  </a:moveTo>
                  <a:lnTo>
                    <a:pt x="2524" y="7746"/>
                  </a:lnTo>
                  <a:lnTo>
                    <a:pt x="2520" y="10159"/>
                  </a:lnTo>
                  <a:lnTo>
                    <a:pt x="8885" y="10159"/>
                  </a:lnTo>
                  <a:lnTo>
                    <a:pt x="8889" y="7746"/>
                  </a:lnTo>
                  <a:close/>
                </a:path>
                <a:path w="1233170" h="1308100">
                  <a:moveTo>
                    <a:pt x="1233159" y="7746"/>
                  </a:moveTo>
                  <a:lnTo>
                    <a:pt x="130682" y="7746"/>
                  </a:lnTo>
                  <a:lnTo>
                    <a:pt x="1226820" y="8889"/>
                  </a:lnTo>
                  <a:lnTo>
                    <a:pt x="1226817" y="10159"/>
                  </a:lnTo>
                  <a:lnTo>
                    <a:pt x="1233155" y="10159"/>
                  </a:lnTo>
                  <a:lnTo>
                    <a:pt x="1233159" y="7746"/>
                  </a:lnTo>
                  <a:close/>
                </a:path>
                <a:path w="1233170" h="1308100">
                  <a:moveTo>
                    <a:pt x="679386" y="1396"/>
                  </a:moveTo>
                  <a:lnTo>
                    <a:pt x="2537" y="1396"/>
                  </a:lnTo>
                  <a:lnTo>
                    <a:pt x="2525" y="7619"/>
                  </a:lnTo>
                  <a:lnTo>
                    <a:pt x="1233160" y="7619"/>
                  </a:lnTo>
                  <a:lnTo>
                    <a:pt x="1233170" y="2539"/>
                  </a:lnTo>
                  <a:lnTo>
                    <a:pt x="679386" y="1396"/>
                  </a:lnTo>
                  <a:close/>
                </a:path>
                <a:path w="1233170" h="1308100">
                  <a:moveTo>
                    <a:pt x="2540" y="0"/>
                  </a:moveTo>
                  <a:lnTo>
                    <a:pt x="2537" y="1269"/>
                  </a:lnTo>
                  <a:lnTo>
                    <a:pt x="617854" y="1269"/>
                  </a:lnTo>
                  <a:lnTo>
                    <a:pt x="2540" y="0"/>
                  </a:lnTo>
                  <a:close/>
                </a:path>
                <a:path w="1233170" h="1308100">
                  <a:moveTo>
                    <a:pt x="8707" y="100330"/>
                  </a:moveTo>
                  <a:lnTo>
                    <a:pt x="2344" y="100330"/>
                  </a:lnTo>
                  <a:lnTo>
                    <a:pt x="2332" y="106679"/>
                  </a:lnTo>
                  <a:lnTo>
                    <a:pt x="8695" y="106679"/>
                  </a:lnTo>
                  <a:lnTo>
                    <a:pt x="8707" y="100330"/>
                  </a:lnTo>
                  <a:close/>
                </a:path>
                <a:path w="1233170" h="1308100">
                  <a:moveTo>
                    <a:pt x="1232979" y="100330"/>
                  </a:moveTo>
                  <a:lnTo>
                    <a:pt x="1226640" y="100330"/>
                  </a:lnTo>
                  <a:lnTo>
                    <a:pt x="1226627" y="106679"/>
                  </a:lnTo>
                  <a:lnTo>
                    <a:pt x="1232967" y="106679"/>
                  </a:lnTo>
                  <a:lnTo>
                    <a:pt x="1232979" y="100330"/>
                  </a:lnTo>
                  <a:close/>
                </a:path>
                <a:path w="1233170" h="1308100">
                  <a:moveTo>
                    <a:pt x="8695" y="106680"/>
                  </a:moveTo>
                  <a:lnTo>
                    <a:pt x="2332" y="106680"/>
                  </a:lnTo>
                  <a:lnTo>
                    <a:pt x="2320" y="113029"/>
                  </a:lnTo>
                  <a:lnTo>
                    <a:pt x="8682" y="113029"/>
                  </a:lnTo>
                  <a:lnTo>
                    <a:pt x="8695" y="106680"/>
                  </a:lnTo>
                  <a:close/>
                </a:path>
                <a:path w="1233170" h="1308100">
                  <a:moveTo>
                    <a:pt x="1232967" y="106680"/>
                  </a:moveTo>
                  <a:lnTo>
                    <a:pt x="1226627" y="106680"/>
                  </a:lnTo>
                  <a:lnTo>
                    <a:pt x="1226615" y="113029"/>
                  </a:lnTo>
                  <a:lnTo>
                    <a:pt x="1232955" y="113029"/>
                  </a:lnTo>
                  <a:lnTo>
                    <a:pt x="1232967" y="106680"/>
                  </a:lnTo>
                  <a:close/>
                </a:path>
                <a:path w="1233170" h="1308100">
                  <a:moveTo>
                    <a:pt x="8682" y="113030"/>
                  </a:moveTo>
                  <a:lnTo>
                    <a:pt x="2320" y="113030"/>
                  </a:lnTo>
                  <a:lnTo>
                    <a:pt x="2307" y="119379"/>
                  </a:lnTo>
                  <a:lnTo>
                    <a:pt x="8670" y="119379"/>
                  </a:lnTo>
                  <a:lnTo>
                    <a:pt x="8682" y="113030"/>
                  </a:lnTo>
                  <a:close/>
                </a:path>
                <a:path w="1233170" h="1308100">
                  <a:moveTo>
                    <a:pt x="1232955" y="113030"/>
                  </a:moveTo>
                  <a:lnTo>
                    <a:pt x="1226615" y="113030"/>
                  </a:lnTo>
                  <a:lnTo>
                    <a:pt x="1226602" y="119379"/>
                  </a:lnTo>
                  <a:lnTo>
                    <a:pt x="1232942" y="119379"/>
                  </a:lnTo>
                  <a:lnTo>
                    <a:pt x="1232955" y="113030"/>
                  </a:lnTo>
                  <a:close/>
                </a:path>
                <a:path w="1233170" h="1308100">
                  <a:moveTo>
                    <a:pt x="8670" y="119380"/>
                  </a:moveTo>
                  <a:lnTo>
                    <a:pt x="2307" y="119380"/>
                  </a:lnTo>
                  <a:lnTo>
                    <a:pt x="2233" y="157479"/>
                  </a:lnTo>
                  <a:lnTo>
                    <a:pt x="8595" y="157479"/>
                  </a:lnTo>
                  <a:lnTo>
                    <a:pt x="8670" y="119380"/>
                  </a:lnTo>
                  <a:close/>
                </a:path>
                <a:path w="1233170" h="1308100">
                  <a:moveTo>
                    <a:pt x="1232942" y="119380"/>
                  </a:moveTo>
                  <a:lnTo>
                    <a:pt x="1226602" y="119380"/>
                  </a:lnTo>
                  <a:lnTo>
                    <a:pt x="1226528" y="157479"/>
                  </a:lnTo>
                  <a:lnTo>
                    <a:pt x="1232868" y="157479"/>
                  </a:lnTo>
                  <a:lnTo>
                    <a:pt x="1232942" y="119380"/>
                  </a:lnTo>
                  <a:close/>
                </a:path>
                <a:path w="1233170" h="1308100">
                  <a:moveTo>
                    <a:pt x="8595" y="157480"/>
                  </a:moveTo>
                  <a:lnTo>
                    <a:pt x="2233" y="157480"/>
                  </a:lnTo>
                  <a:lnTo>
                    <a:pt x="2221" y="163829"/>
                  </a:lnTo>
                  <a:lnTo>
                    <a:pt x="8582" y="163829"/>
                  </a:lnTo>
                  <a:lnTo>
                    <a:pt x="8595" y="157480"/>
                  </a:lnTo>
                  <a:close/>
                </a:path>
                <a:path w="1233170" h="1308100">
                  <a:moveTo>
                    <a:pt x="1232868" y="157480"/>
                  </a:moveTo>
                  <a:lnTo>
                    <a:pt x="1226528" y="157480"/>
                  </a:lnTo>
                  <a:lnTo>
                    <a:pt x="1226515" y="163829"/>
                  </a:lnTo>
                  <a:lnTo>
                    <a:pt x="1232856" y="163829"/>
                  </a:lnTo>
                  <a:lnTo>
                    <a:pt x="1232868" y="157480"/>
                  </a:lnTo>
                  <a:close/>
                </a:path>
                <a:path w="1233170" h="1308100">
                  <a:moveTo>
                    <a:pt x="8582" y="163830"/>
                  </a:moveTo>
                  <a:lnTo>
                    <a:pt x="2221" y="163830"/>
                  </a:lnTo>
                  <a:lnTo>
                    <a:pt x="2208" y="170179"/>
                  </a:lnTo>
                  <a:lnTo>
                    <a:pt x="8570" y="170179"/>
                  </a:lnTo>
                  <a:lnTo>
                    <a:pt x="8582" y="163830"/>
                  </a:lnTo>
                  <a:close/>
                </a:path>
                <a:path w="1233170" h="1308100">
                  <a:moveTo>
                    <a:pt x="1232856" y="163830"/>
                  </a:moveTo>
                  <a:lnTo>
                    <a:pt x="1226515" y="163830"/>
                  </a:lnTo>
                  <a:lnTo>
                    <a:pt x="1226503" y="170179"/>
                  </a:lnTo>
                  <a:lnTo>
                    <a:pt x="1232843" y="170179"/>
                  </a:lnTo>
                  <a:lnTo>
                    <a:pt x="1232856" y="163830"/>
                  </a:lnTo>
                  <a:close/>
                </a:path>
                <a:path w="1233170" h="1308100">
                  <a:moveTo>
                    <a:pt x="8570" y="170180"/>
                  </a:moveTo>
                  <a:lnTo>
                    <a:pt x="2208" y="170180"/>
                  </a:lnTo>
                  <a:lnTo>
                    <a:pt x="2184" y="182879"/>
                  </a:lnTo>
                  <a:lnTo>
                    <a:pt x="8545" y="182879"/>
                  </a:lnTo>
                  <a:lnTo>
                    <a:pt x="8570" y="170180"/>
                  </a:lnTo>
                  <a:close/>
                </a:path>
                <a:path w="1233170" h="1308100">
                  <a:moveTo>
                    <a:pt x="1232843" y="170180"/>
                  </a:moveTo>
                  <a:lnTo>
                    <a:pt x="1226503" y="170180"/>
                  </a:lnTo>
                  <a:lnTo>
                    <a:pt x="1226478" y="182879"/>
                  </a:lnTo>
                  <a:lnTo>
                    <a:pt x="1232819" y="182879"/>
                  </a:lnTo>
                  <a:lnTo>
                    <a:pt x="1232843" y="170180"/>
                  </a:lnTo>
                  <a:close/>
                </a:path>
                <a:path w="1233170" h="1308100">
                  <a:moveTo>
                    <a:pt x="8545" y="182880"/>
                  </a:moveTo>
                  <a:lnTo>
                    <a:pt x="2184" y="182880"/>
                  </a:lnTo>
                  <a:lnTo>
                    <a:pt x="2134" y="208279"/>
                  </a:lnTo>
                  <a:lnTo>
                    <a:pt x="8495" y="208279"/>
                  </a:lnTo>
                  <a:lnTo>
                    <a:pt x="8545" y="182880"/>
                  </a:lnTo>
                  <a:close/>
                </a:path>
                <a:path w="1233170" h="1308100">
                  <a:moveTo>
                    <a:pt x="1232819" y="182880"/>
                  </a:moveTo>
                  <a:lnTo>
                    <a:pt x="1226478" y="182880"/>
                  </a:lnTo>
                  <a:lnTo>
                    <a:pt x="1226428" y="208279"/>
                  </a:lnTo>
                  <a:lnTo>
                    <a:pt x="1232769" y="208279"/>
                  </a:lnTo>
                  <a:lnTo>
                    <a:pt x="1232819" y="182880"/>
                  </a:lnTo>
                  <a:close/>
                </a:path>
                <a:path w="1233170" h="1308100">
                  <a:moveTo>
                    <a:pt x="8495" y="208280"/>
                  </a:moveTo>
                  <a:lnTo>
                    <a:pt x="2134" y="208280"/>
                  </a:lnTo>
                  <a:lnTo>
                    <a:pt x="2097" y="227329"/>
                  </a:lnTo>
                  <a:lnTo>
                    <a:pt x="8457" y="227329"/>
                  </a:lnTo>
                  <a:lnTo>
                    <a:pt x="8495" y="208280"/>
                  </a:lnTo>
                  <a:close/>
                </a:path>
                <a:path w="1233170" h="1308100">
                  <a:moveTo>
                    <a:pt x="1232769" y="208280"/>
                  </a:moveTo>
                  <a:lnTo>
                    <a:pt x="1226428" y="208280"/>
                  </a:lnTo>
                  <a:lnTo>
                    <a:pt x="1226390" y="227329"/>
                  </a:lnTo>
                  <a:lnTo>
                    <a:pt x="1232732" y="227329"/>
                  </a:lnTo>
                  <a:lnTo>
                    <a:pt x="1232769" y="208280"/>
                  </a:lnTo>
                  <a:close/>
                </a:path>
                <a:path w="1233170" h="1308100">
                  <a:moveTo>
                    <a:pt x="8457" y="227330"/>
                  </a:moveTo>
                  <a:lnTo>
                    <a:pt x="2097" y="227330"/>
                  </a:lnTo>
                  <a:lnTo>
                    <a:pt x="2048" y="252729"/>
                  </a:lnTo>
                  <a:lnTo>
                    <a:pt x="8407" y="252729"/>
                  </a:lnTo>
                  <a:lnTo>
                    <a:pt x="8457" y="227330"/>
                  </a:lnTo>
                  <a:close/>
                </a:path>
                <a:path w="1233170" h="1308100">
                  <a:moveTo>
                    <a:pt x="1232732" y="227330"/>
                  </a:moveTo>
                  <a:lnTo>
                    <a:pt x="1226390" y="227330"/>
                  </a:lnTo>
                  <a:lnTo>
                    <a:pt x="1226340" y="252729"/>
                  </a:lnTo>
                  <a:lnTo>
                    <a:pt x="1232683" y="252729"/>
                  </a:lnTo>
                  <a:lnTo>
                    <a:pt x="1232732" y="227330"/>
                  </a:lnTo>
                  <a:close/>
                </a:path>
                <a:path w="1233170" h="1308100">
                  <a:moveTo>
                    <a:pt x="8407" y="252730"/>
                  </a:moveTo>
                  <a:lnTo>
                    <a:pt x="2048" y="252730"/>
                  </a:lnTo>
                  <a:lnTo>
                    <a:pt x="1974" y="290829"/>
                  </a:lnTo>
                  <a:lnTo>
                    <a:pt x="8333" y="290829"/>
                  </a:lnTo>
                  <a:lnTo>
                    <a:pt x="8407" y="252730"/>
                  </a:lnTo>
                  <a:close/>
                </a:path>
                <a:path w="1233170" h="1308100">
                  <a:moveTo>
                    <a:pt x="1232683" y="252730"/>
                  </a:moveTo>
                  <a:lnTo>
                    <a:pt x="1226340" y="252730"/>
                  </a:lnTo>
                  <a:lnTo>
                    <a:pt x="1226266" y="290829"/>
                  </a:lnTo>
                  <a:lnTo>
                    <a:pt x="1232609" y="290829"/>
                  </a:lnTo>
                  <a:lnTo>
                    <a:pt x="1232683" y="252730"/>
                  </a:lnTo>
                  <a:close/>
                </a:path>
                <a:path w="1233170" h="1308100">
                  <a:moveTo>
                    <a:pt x="8333" y="290830"/>
                  </a:moveTo>
                  <a:lnTo>
                    <a:pt x="1974" y="290830"/>
                  </a:lnTo>
                  <a:lnTo>
                    <a:pt x="1924" y="316229"/>
                  </a:lnTo>
                  <a:lnTo>
                    <a:pt x="8283" y="316229"/>
                  </a:lnTo>
                  <a:lnTo>
                    <a:pt x="8333" y="290830"/>
                  </a:lnTo>
                  <a:close/>
                </a:path>
                <a:path w="1233170" h="1308100">
                  <a:moveTo>
                    <a:pt x="1232609" y="290830"/>
                  </a:moveTo>
                  <a:lnTo>
                    <a:pt x="1226266" y="290830"/>
                  </a:lnTo>
                  <a:lnTo>
                    <a:pt x="1226216" y="316229"/>
                  </a:lnTo>
                  <a:lnTo>
                    <a:pt x="1232559" y="316229"/>
                  </a:lnTo>
                  <a:lnTo>
                    <a:pt x="1232609" y="290830"/>
                  </a:lnTo>
                  <a:close/>
                </a:path>
                <a:path w="1233170" h="1308100">
                  <a:moveTo>
                    <a:pt x="8283" y="316230"/>
                  </a:moveTo>
                  <a:lnTo>
                    <a:pt x="1924" y="316230"/>
                  </a:lnTo>
                  <a:lnTo>
                    <a:pt x="1776" y="392429"/>
                  </a:lnTo>
                  <a:lnTo>
                    <a:pt x="8133" y="392429"/>
                  </a:lnTo>
                  <a:lnTo>
                    <a:pt x="8283" y="316230"/>
                  </a:lnTo>
                  <a:close/>
                </a:path>
                <a:path w="1233170" h="1308100">
                  <a:moveTo>
                    <a:pt x="1232559" y="316230"/>
                  </a:moveTo>
                  <a:lnTo>
                    <a:pt x="1226216" y="316230"/>
                  </a:lnTo>
                  <a:lnTo>
                    <a:pt x="1226066" y="392429"/>
                  </a:lnTo>
                  <a:lnTo>
                    <a:pt x="1232411" y="392429"/>
                  </a:lnTo>
                  <a:lnTo>
                    <a:pt x="1232559" y="316230"/>
                  </a:lnTo>
                  <a:close/>
                </a:path>
                <a:path w="1233170" h="1308100">
                  <a:moveTo>
                    <a:pt x="8133" y="392430"/>
                  </a:moveTo>
                  <a:lnTo>
                    <a:pt x="1776" y="392430"/>
                  </a:lnTo>
                  <a:lnTo>
                    <a:pt x="1751" y="405129"/>
                  </a:lnTo>
                  <a:lnTo>
                    <a:pt x="8108" y="405129"/>
                  </a:lnTo>
                  <a:lnTo>
                    <a:pt x="8133" y="392430"/>
                  </a:lnTo>
                  <a:close/>
                </a:path>
                <a:path w="1233170" h="1308100">
                  <a:moveTo>
                    <a:pt x="1232411" y="392430"/>
                  </a:moveTo>
                  <a:lnTo>
                    <a:pt x="1226066" y="392430"/>
                  </a:lnTo>
                  <a:lnTo>
                    <a:pt x="1226041" y="405129"/>
                  </a:lnTo>
                  <a:lnTo>
                    <a:pt x="1232386" y="405129"/>
                  </a:lnTo>
                  <a:lnTo>
                    <a:pt x="1232411" y="392430"/>
                  </a:lnTo>
                  <a:close/>
                </a:path>
                <a:path w="1233170" h="1308100">
                  <a:moveTo>
                    <a:pt x="8108" y="405130"/>
                  </a:moveTo>
                  <a:lnTo>
                    <a:pt x="1751" y="405130"/>
                  </a:lnTo>
                  <a:lnTo>
                    <a:pt x="1566" y="500379"/>
                  </a:lnTo>
                  <a:lnTo>
                    <a:pt x="7920" y="500379"/>
                  </a:lnTo>
                  <a:lnTo>
                    <a:pt x="8108" y="405130"/>
                  </a:lnTo>
                  <a:close/>
                </a:path>
                <a:path w="1233170" h="1308100">
                  <a:moveTo>
                    <a:pt x="1232386" y="405130"/>
                  </a:moveTo>
                  <a:lnTo>
                    <a:pt x="1226041" y="405130"/>
                  </a:lnTo>
                  <a:lnTo>
                    <a:pt x="1225854" y="500379"/>
                  </a:lnTo>
                  <a:lnTo>
                    <a:pt x="1232201" y="500379"/>
                  </a:lnTo>
                  <a:lnTo>
                    <a:pt x="1232386" y="405130"/>
                  </a:lnTo>
                  <a:close/>
                </a:path>
                <a:path w="1233170" h="1308100">
                  <a:moveTo>
                    <a:pt x="7920" y="500380"/>
                  </a:moveTo>
                  <a:lnTo>
                    <a:pt x="1566" y="500380"/>
                  </a:lnTo>
                  <a:lnTo>
                    <a:pt x="1232" y="671829"/>
                  </a:lnTo>
                  <a:lnTo>
                    <a:pt x="7583" y="671829"/>
                  </a:lnTo>
                  <a:lnTo>
                    <a:pt x="7920" y="500380"/>
                  </a:lnTo>
                  <a:close/>
                </a:path>
                <a:path w="1233170" h="1308100">
                  <a:moveTo>
                    <a:pt x="1232201" y="500380"/>
                  </a:moveTo>
                  <a:lnTo>
                    <a:pt x="1225854" y="500380"/>
                  </a:lnTo>
                  <a:lnTo>
                    <a:pt x="1225517" y="671829"/>
                  </a:lnTo>
                  <a:lnTo>
                    <a:pt x="1231867" y="671829"/>
                  </a:lnTo>
                  <a:lnTo>
                    <a:pt x="1232201" y="500380"/>
                  </a:lnTo>
                  <a:close/>
                </a:path>
                <a:path w="1233170" h="1308100">
                  <a:moveTo>
                    <a:pt x="7583" y="671830"/>
                  </a:moveTo>
                  <a:lnTo>
                    <a:pt x="1232" y="671830"/>
                  </a:lnTo>
                  <a:lnTo>
                    <a:pt x="1097" y="741679"/>
                  </a:lnTo>
                  <a:lnTo>
                    <a:pt x="7446" y="741679"/>
                  </a:lnTo>
                  <a:lnTo>
                    <a:pt x="7583" y="671830"/>
                  </a:lnTo>
                  <a:close/>
                </a:path>
                <a:path w="1233170" h="1308100">
                  <a:moveTo>
                    <a:pt x="1231867" y="671830"/>
                  </a:moveTo>
                  <a:lnTo>
                    <a:pt x="1225517" y="671830"/>
                  </a:lnTo>
                  <a:lnTo>
                    <a:pt x="1225380" y="741679"/>
                  </a:lnTo>
                  <a:lnTo>
                    <a:pt x="1231731" y="741679"/>
                  </a:lnTo>
                  <a:lnTo>
                    <a:pt x="1231867" y="671830"/>
                  </a:lnTo>
                  <a:close/>
                </a:path>
                <a:path w="1233170" h="1308100">
                  <a:moveTo>
                    <a:pt x="7446" y="741680"/>
                  </a:moveTo>
                  <a:lnTo>
                    <a:pt x="1097" y="741680"/>
                  </a:lnTo>
                  <a:lnTo>
                    <a:pt x="985" y="798829"/>
                  </a:lnTo>
                  <a:lnTo>
                    <a:pt x="7334" y="798829"/>
                  </a:lnTo>
                  <a:lnTo>
                    <a:pt x="7446" y="741680"/>
                  </a:lnTo>
                  <a:close/>
                </a:path>
                <a:path w="1233170" h="1308100">
                  <a:moveTo>
                    <a:pt x="1231731" y="741680"/>
                  </a:moveTo>
                  <a:lnTo>
                    <a:pt x="1225380" y="741680"/>
                  </a:lnTo>
                  <a:lnTo>
                    <a:pt x="1225268" y="798829"/>
                  </a:lnTo>
                  <a:lnTo>
                    <a:pt x="1231620" y="798829"/>
                  </a:lnTo>
                  <a:lnTo>
                    <a:pt x="1231731" y="741680"/>
                  </a:lnTo>
                  <a:close/>
                </a:path>
                <a:path w="1233170" h="1308100">
                  <a:moveTo>
                    <a:pt x="7334" y="798830"/>
                  </a:moveTo>
                  <a:lnTo>
                    <a:pt x="985" y="798830"/>
                  </a:lnTo>
                  <a:lnTo>
                    <a:pt x="948" y="817879"/>
                  </a:lnTo>
                  <a:lnTo>
                    <a:pt x="7296" y="817879"/>
                  </a:lnTo>
                  <a:lnTo>
                    <a:pt x="7334" y="798830"/>
                  </a:lnTo>
                  <a:close/>
                </a:path>
                <a:path w="1233170" h="1308100">
                  <a:moveTo>
                    <a:pt x="1231620" y="798830"/>
                  </a:moveTo>
                  <a:lnTo>
                    <a:pt x="1225268" y="798830"/>
                  </a:lnTo>
                  <a:lnTo>
                    <a:pt x="1225230" y="817879"/>
                  </a:lnTo>
                  <a:lnTo>
                    <a:pt x="1231583" y="817879"/>
                  </a:lnTo>
                  <a:lnTo>
                    <a:pt x="1231620" y="798830"/>
                  </a:lnTo>
                  <a:close/>
                </a:path>
                <a:path w="1233170" h="1308100">
                  <a:moveTo>
                    <a:pt x="7296" y="817880"/>
                  </a:moveTo>
                  <a:lnTo>
                    <a:pt x="948" y="817880"/>
                  </a:lnTo>
                  <a:lnTo>
                    <a:pt x="854" y="866139"/>
                  </a:lnTo>
                  <a:lnTo>
                    <a:pt x="7201" y="866139"/>
                  </a:lnTo>
                  <a:lnTo>
                    <a:pt x="7296" y="817880"/>
                  </a:lnTo>
                  <a:close/>
                </a:path>
                <a:path w="1233170" h="1308100">
                  <a:moveTo>
                    <a:pt x="1231583" y="817880"/>
                  </a:moveTo>
                  <a:lnTo>
                    <a:pt x="1225230" y="817880"/>
                  </a:lnTo>
                  <a:lnTo>
                    <a:pt x="1225135" y="866139"/>
                  </a:lnTo>
                  <a:lnTo>
                    <a:pt x="1231489" y="866139"/>
                  </a:lnTo>
                  <a:lnTo>
                    <a:pt x="1231583" y="817880"/>
                  </a:lnTo>
                  <a:close/>
                </a:path>
                <a:path w="1233170" h="1308100">
                  <a:moveTo>
                    <a:pt x="7201" y="866140"/>
                  </a:moveTo>
                  <a:lnTo>
                    <a:pt x="854" y="866140"/>
                  </a:lnTo>
                  <a:lnTo>
                    <a:pt x="825" y="881379"/>
                  </a:lnTo>
                  <a:lnTo>
                    <a:pt x="7171" y="881379"/>
                  </a:lnTo>
                  <a:lnTo>
                    <a:pt x="7201" y="866140"/>
                  </a:lnTo>
                  <a:close/>
                </a:path>
                <a:path w="1233170" h="1308100">
                  <a:moveTo>
                    <a:pt x="1231489" y="866140"/>
                  </a:moveTo>
                  <a:lnTo>
                    <a:pt x="1225135" y="866140"/>
                  </a:lnTo>
                  <a:lnTo>
                    <a:pt x="1225105" y="881379"/>
                  </a:lnTo>
                  <a:lnTo>
                    <a:pt x="1231460" y="881379"/>
                  </a:lnTo>
                  <a:lnTo>
                    <a:pt x="1231489" y="866140"/>
                  </a:lnTo>
                  <a:close/>
                </a:path>
                <a:path w="1233170" h="1308100">
                  <a:moveTo>
                    <a:pt x="7171" y="881380"/>
                  </a:moveTo>
                  <a:lnTo>
                    <a:pt x="825" y="881380"/>
                  </a:lnTo>
                  <a:lnTo>
                    <a:pt x="775" y="906779"/>
                  </a:lnTo>
                  <a:lnTo>
                    <a:pt x="7121" y="906779"/>
                  </a:lnTo>
                  <a:lnTo>
                    <a:pt x="7171" y="881380"/>
                  </a:lnTo>
                  <a:close/>
                </a:path>
                <a:path w="1233170" h="1308100">
                  <a:moveTo>
                    <a:pt x="1231460" y="881380"/>
                  </a:moveTo>
                  <a:lnTo>
                    <a:pt x="1225105" y="881380"/>
                  </a:lnTo>
                  <a:lnTo>
                    <a:pt x="1225055" y="906779"/>
                  </a:lnTo>
                  <a:lnTo>
                    <a:pt x="1231410" y="906779"/>
                  </a:lnTo>
                  <a:lnTo>
                    <a:pt x="1231460" y="881380"/>
                  </a:lnTo>
                  <a:close/>
                </a:path>
                <a:path w="1233170" h="1308100">
                  <a:moveTo>
                    <a:pt x="7121" y="906780"/>
                  </a:moveTo>
                  <a:lnTo>
                    <a:pt x="775" y="906780"/>
                  </a:lnTo>
                  <a:lnTo>
                    <a:pt x="751" y="919479"/>
                  </a:lnTo>
                  <a:lnTo>
                    <a:pt x="7096" y="919479"/>
                  </a:lnTo>
                  <a:lnTo>
                    <a:pt x="7121" y="906780"/>
                  </a:lnTo>
                  <a:close/>
                </a:path>
                <a:path w="1233170" h="1308100">
                  <a:moveTo>
                    <a:pt x="1231410" y="906780"/>
                  </a:moveTo>
                  <a:lnTo>
                    <a:pt x="1225055" y="906780"/>
                  </a:lnTo>
                  <a:lnTo>
                    <a:pt x="1225031" y="919479"/>
                  </a:lnTo>
                  <a:lnTo>
                    <a:pt x="1231386" y="919479"/>
                  </a:lnTo>
                  <a:lnTo>
                    <a:pt x="1231410" y="906780"/>
                  </a:lnTo>
                  <a:close/>
                </a:path>
                <a:path w="1233170" h="1308100">
                  <a:moveTo>
                    <a:pt x="7096" y="919480"/>
                  </a:moveTo>
                  <a:lnTo>
                    <a:pt x="751" y="919480"/>
                  </a:lnTo>
                  <a:lnTo>
                    <a:pt x="627" y="982979"/>
                  </a:lnTo>
                  <a:lnTo>
                    <a:pt x="6971" y="982979"/>
                  </a:lnTo>
                  <a:lnTo>
                    <a:pt x="7096" y="919480"/>
                  </a:lnTo>
                  <a:close/>
                </a:path>
                <a:path w="1233170" h="1308100">
                  <a:moveTo>
                    <a:pt x="1231386" y="919480"/>
                  </a:moveTo>
                  <a:lnTo>
                    <a:pt x="1225031" y="919480"/>
                  </a:lnTo>
                  <a:lnTo>
                    <a:pt x="1224906" y="982979"/>
                  </a:lnTo>
                  <a:lnTo>
                    <a:pt x="1231262" y="982979"/>
                  </a:lnTo>
                  <a:lnTo>
                    <a:pt x="1231386" y="919480"/>
                  </a:lnTo>
                  <a:close/>
                </a:path>
                <a:path w="1233170" h="1308100">
                  <a:moveTo>
                    <a:pt x="6971" y="982980"/>
                  </a:moveTo>
                  <a:lnTo>
                    <a:pt x="627" y="982980"/>
                  </a:lnTo>
                  <a:lnTo>
                    <a:pt x="565" y="1014729"/>
                  </a:lnTo>
                  <a:lnTo>
                    <a:pt x="6909" y="1014729"/>
                  </a:lnTo>
                  <a:lnTo>
                    <a:pt x="6971" y="982980"/>
                  </a:lnTo>
                  <a:close/>
                </a:path>
                <a:path w="1233170" h="1308100">
                  <a:moveTo>
                    <a:pt x="1231262" y="982980"/>
                  </a:moveTo>
                  <a:lnTo>
                    <a:pt x="1224906" y="982980"/>
                  </a:lnTo>
                  <a:lnTo>
                    <a:pt x="1224843" y="1014729"/>
                  </a:lnTo>
                  <a:lnTo>
                    <a:pt x="1231200" y="1014729"/>
                  </a:lnTo>
                  <a:lnTo>
                    <a:pt x="1231262" y="982980"/>
                  </a:lnTo>
                  <a:close/>
                </a:path>
                <a:path w="1233170" h="1308100">
                  <a:moveTo>
                    <a:pt x="6909" y="1014730"/>
                  </a:moveTo>
                  <a:lnTo>
                    <a:pt x="565" y="1014730"/>
                  </a:lnTo>
                  <a:lnTo>
                    <a:pt x="491" y="1052829"/>
                  </a:lnTo>
                  <a:lnTo>
                    <a:pt x="6834" y="1052829"/>
                  </a:lnTo>
                  <a:lnTo>
                    <a:pt x="6909" y="1014730"/>
                  </a:lnTo>
                  <a:close/>
                </a:path>
                <a:path w="1233170" h="1308100">
                  <a:moveTo>
                    <a:pt x="1231200" y="1014730"/>
                  </a:moveTo>
                  <a:lnTo>
                    <a:pt x="1224843" y="1014730"/>
                  </a:lnTo>
                  <a:lnTo>
                    <a:pt x="1224769" y="1052829"/>
                  </a:lnTo>
                  <a:lnTo>
                    <a:pt x="1231126" y="1052829"/>
                  </a:lnTo>
                  <a:lnTo>
                    <a:pt x="1231200" y="1014730"/>
                  </a:lnTo>
                  <a:close/>
                </a:path>
                <a:path w="1233170" h="1308100">
                  <a:moveTo>
                    <a:pt x="6834" y="1052830"/>
                  </a:moveTo>
                  <a:lnTo>
                    <a:pt x="491" y="1052830"/>
                  </a:lnTo>
                  <a:lnTo>
                    <a:pt x="479" y="1059179"/>
                  </a:lnTo>
                  <a:lnTo>
                    <a:pt x="6822" y="1059179"/>
                  </a:lnTo>
                  <a:lnTo>
                    <a:pt x="6834" y="1052830"/>
                  </a:lnTo>
                  <a:close/>
                </a:path>
                <a:path w="1233170" h="1308100">
                  <a:moveTo>
                    <a:pt x="1231126" y="1052830"/>
                  </a:moveTo>
                  <a:lnTo>
                    <a:pt x="1224769" y="1052830"/>
                  </a:lnTo>
                  <a:lnTo>
                    <a:pt x="1224756" y="1059179"/>
                  </a:lnTo>
                  <a:lnTo>
                    <a:pt x="1231114" y="1059179"/>
                  </a:lnTo>
                  <a:lnTo>
                    <a:pt x="1231126" y="1052830"/>
                  </a:lnTo>
                  <a:close/>
                </a:path>
                <a:path w="1233170" h="1308100">
                  <a:moveTo>
                    <a:pt x="6822" y="1059180"/>
                  </a:moveTo>
                  <a:lnTo>
                    <a:pt x="479" y="1059180"/>
                  </a:lnTo>
                  <a:lnTo>
                    <a:pt x="442" y="1078229"/>
                  </a:lnTo>
                  <a:lnTo>
                    <a:pt x="6784" y="1078229"/>
                  </a:lnTo>
                  <a:lnTo>
                    <a:pt x="6822" y="1059180"/>
                  </a:lnTo>
                  <a:close/>
                </a:path>
                <a:path w="1233170" h="1308100">
                  <a:moveTo>
                    <a:pt x="1231114" y="1059180"/>
                  </a:moveTo>
                  <a:lnTo>
                    <a:pt x="1224756" y="1059180"/>
                  </a:lnTo>
                  <a:lnTo>
                    <a:pt x="1224719" y="1078229"/>
                  </a:lnTo>
                  <a:lnTo>
                    <a:pt x="1231077" y="1078229"/>
                  </a:lnTo>
                  <a:lnTo>
                    <a:pt x="1231114" y="1059180"/>
                  </a:lnTo>
                  <a:close/>
                </a:path>
                <a:path w="1233170" h="1308100">
                  <a:moveTo>
                    <a:pt x="6784" y="1078230"/>
                  </a:moveTo>
                  <a:lnTo>
                    <a:pt x="442" y="1078230"/>
                  </a:lnTo>
                  <a:lnTo>
                    <a:pt x="429" y="1084579"/>
                  </a:lnTo>
                  <a:lnTo>
                    <a:pt x="6772" y="1084579"/>
                  </a:lnTo>
                  <a:lnTo>
                    <a:pt x="6784" y="1078230"/>
                  </a:lnTo>
                  <a:close/>
                </a:path>
                <a:path w="1233170" h="1308100">
                  <a:moveTo>
                    <a:pt x="1231077" y="1078230"/>
                  </a:moveTo>
                  <a:lnTo>
                    <a:pt x="1224719" y="1078230"/>
                  </a:lnTo>
                  <a:lnTo>
                    <a:pt x="1224706" y="1084579"/>
                  </a:lnTo>
                  <a:lnTo>
                    <a:pt x="1231064" y="1084579"/>
                  </a:lnTo>
                  <a:lnTo>
                    <a:pt x="1231077" y="1078230"/>
                  </a:lnTo>
                  <a:close/>
                </a:path>
                <a:path w="1233170" h="1308100">
                  <a:moveTo>
                    <a:pt x="6772" y="1084580"/>
                  </a:moveTo>
                  <a:lnTo>
                    <a:pt x="429" y="1084580"/>
                  </a:lnTo>
                  <a:lnTo>
                    <a:pt x="392" y="1103629"/>
                  </a:lnTo>
                  <a:lnTo>
                    <a:pt x="6734" y="1103629"/>
                  </a:lnTo>
                  <a:lnTo>
                    <a:pt x="6772" y="1084580"/>
                  </a:lnTo>
                  <a:close/>
                </a:path>
                <a:path w="1233170" h="1308100">
                  <a:moveTo>
                    <a:pt x="1231064" y="1084580"/>
                  </a:moveTo>
                  <a:lnTo>
                    <a:pt x="1224706" y="1084580"/>
                  </a:lnTo>
                  <a:lnTo>
                    <a:pt x="1224669" y="1103629"/>
                  </a:lnTo>
                  <a:lnTo>
                    <a:pt x="1231027" y="1103629"/>
                  </a:lnTo>
                  <a:lnTo>
                    <a:pt x="1231064" y="1084580"/>
                  </a:lnTo>
                  <a:close/>
                </a:path>
                <a:path w="1233170" h="1308100">
                  <a:moveTo>
                    <a:pt x="6734" y="1103630"/>
                  </a:moveTo>
                  <a:lnTo>
                    <a:pt x="392" y="1103630"/>
                  </a:lnTo>
                  <a:lnTo>
                    <a:pt x="380" y="1109979"/>
                  </a:lnTo>
                  <a:lnTo>
                    <a:pt x="6722" y="1109979"/>
                  </a:lnTo>
                  <a:lnTo>
                    <a:pt x="6734" y="1103630"/>
                  </a:lnTo>
                  <a:close/>
                </a:path>
                <a:path w="1233170" h="1308100">
                  <a:moveTo>
                    <a:pt x="1231027" y="1103630"/>
                  </a:moveTo>
                  <a:lnTo>
                    <a:pt x="1224669" y="1103630"/>
                  </a:lnTo>
                  <a:lnTo>
                    <a:pt x="1224656" y="1109979"/>
                  </a:lnTo>
                  <a:lnTo>
                    <a:pt x="1231015" y="1109979"/>
                  </a:lnTo>
                  <a:lnTo>
                    <a:pt x="1231027" y="1103630"/>
                  </a:lnTo>
                  <a:close/>
                </a:path>
                <a:path w="1233170" h="1308100">
                  <a:moveTo>
                    <a:pt x="6722" y="1109980"/>
                  </a:moveTo>
                  <a:lnTo>
                    <a:pt x="380" y="1109980"/>
                  </a:lnTo>
                  <a:lnTo>
                    <a:pt x="343" y="1129029"/>
                  </a:lnTo>
                  <a:lnTo>
                    <a:pt x="6684" y="1129029"/>
                  </a:lnTo>
                  <a:lnTo>
                    <a:pt x="6722" y="1109980"/>
                  </a:lnTo>
                  <a:close/>
                </a:path>
                <a:path w="1233170" h="1308100">
                  <a:moveTo>
                    <a:pt x="1231015" y="1109980"/>
                  </a:moveTo>
                  <a:lnTo>
                    <a:pt x="1224656" y="1109980"/>
                  </a:lnTo>
                  <a:lnTo>
                    <a:pt x="1224619" y="1129029"/>
                  </a:lnTo>
                  <a:lnTo>
                    <a:pt x="1230978" y="1129029"/>
                  </a:lnTo>
                  <a:lnTo>
                    <a:pt x="1231015" y="1109980"/>
                  </a:lnTo>
                  <a:close/>
                </a:path>
                <a:path w="1233170" h="1308100">
                  <a:moveTo>
                    <a:pt x="6684" y="1129030"/>
                  </a:moveTo>
                  <a:lnTo>
                    <a:pt x="343" y="1129030"/>
                  </a:lnTo>
                  <a:lnTo>
                    <a:pt x="294" y="1154429"/>
                  </a:lnTo>
                  <a:lnTo>
                    <a:pt x="6634" y="1154429"/>
                  </a:lnTo>
                  <a:lnTo>
                    <a:pt x="6684" y="1129030"/>
                  </a:lnTo>
                  <a:close/>
                </a:path>
                <a:path w="1233170" h="1308100">
                  <a:moveTo>
                    <a:pt x="1230978" y="1129030"/>
                  </a:moveTo>
                  <a:lnTo>
                    <a:pt x="1224619" y="1129030"/>
                  </a:lnTo>
                  <a:lnTo>
                    <a:pt x="1224569" y="1154429"/>
                  </a:lnTo>
                  <a:lnTo>
                    <a:pt x="1230928" y="1154429"/>
                  </a:lnTo>
                  <a:lnTo>
                    <a:pt x="1230978" y="1129030"/>
                  </a:lnTo>
                  <a:close/>
                </a:path>
                <a:path w="1233170" h="1308100">
                  <a:moveTo>
                    <a:pt x="6634" y="1154430"/>
                  </a:moveTo>
                  <a:lnTo>
                    <a:pt x="294" y="1154430"/>
                  </a:lnTo>
                  <a:lnTo>
                    <a:pt x="281" y="1160779"/>
                  </a:lnTo>
                  <a:lnTo>
                    <a:pt x="6622" y="1160779"/>
                  </a:lnTo>
                  <a:lnTo>
                    <a:pt x="6634" y="1154430"/>
                  </a:lnTo>
                  <a:close/>
                </a:path>
                <a:path w="1233170" h="1308100">
                  <a:moveTo>
                    <a:pt x="1230928" y="1154430"/>
                  </a:moveTo>
                  <a:lnTo>
                    <a:pt x="1224569" y="1154430"/>
                  </a:lnTo>
                  <a:lnTo>
                    <a:pt x="1224556" y="1160779"/>
                  </a:lnTo>
                  <a:lnTo>
                    <a:pt x="1230916" y="1160779"/>
                  </a:lnTo>
                  <a:lnTo>
                    <a:pt x="1230928" y="1154430"/>
                  </a:lnTo>
                  <a:close/>
                </a:path>
                <a:path w="1233170" h="1308100">
                  <a:moveTo>
                    <a:pt x="6622" y="1160780"/>
                  </a:moveTo>
                  <a:lnTo>
                    <a:pt x="281" y="1160780"/>
                  </a:lnTo>
                  <a:lnTo>
                    <a:pt x="269" y="1167129"/>
                  </a:lnTo>
                  <a:lnTo>
                    <a:pt x="6609" y="1167129"/>
                  </a:lnTo>
                  <a:lnTo>
                    <a:pt x="6622" y="1160780"/>
                  </a:lnTo>
                  <a:close/>
                </a:path>
                <a:path w="1233170" h="1308100">
                  <a:moveTo>
                    <a:pt x="1230916" y="1160780"/>
                  </a:moveTo>
                  <a:lnTo>
                    <a:pt x="1224556" y="1160780"/>
                  </a:lnTo>
                  <a:lnTo>
                    <a:pt x="1224544" y="1167129"/>
                  </a:lnTo>
                  <a:lnTo>
                    <a:pt x="1230904" y="1167129"/>
                  </a:lnTo>
                  <a:lnTo>
                    <a:pt x="1230916" y="1160780"/>
                  </a:lnTo>
                  <a:close/>
                </a:path>
                <a:path w="1233170" h="1308100">
                  <a:moveTo>
                    <a:pt x="6609" y="1167130"/>
                  </a:moveTo>
                  <a:lnTo>
                    <a:pt x="269" y="1167130"/>
                  </a:lnTo>
                  <a:lnTo>
                    <a:pt x="182" y="1211579"/>
                  </a:lnTo>
                  <a:lnTo>
                    <a:pt x="6522" y="1211579"/>
                  </a:lnTo>
                  <a:lnTo>
                    <a:pt x="6609" y="1167130"/>
                  </a:lnTo>
                  <a:close/>
                </a:path>
                <a:path w="1233170" h="1308100">
                  <a:moveTo>
                    <a:pt x="1230904" y="1167130"/>
                  </a:moveTo>
                  <a:lnTo>
                    <a:pt x="1224544" y="1167130"/>
                  </a:lnTo>
                  <a:lnTo>
                    <a:pt x="1224457" y="1211579"/>
                  </a:lnTo>
                  <a:lnTo>
                    <a:pt x="1230817" y="1211579"/>
                  </a:lnTo>
                  <a:lnTo>
                    <a:pt x="1230904" y="1167130"/>
                  </a:lnTo>
                  <a:close/>
                </a:path>
                <a:path w="1233170" h="1308100">
                  <a:moveTo>
                    <a:pt x="6522" y="1211580"/>
                  </a:moveTo>
                  <a:lnTo>
                    <a:pt x="182" y="1211580"/>
                  </a:lnTo>
                  <a:lnTo>
                    <a:pt x="158" y="1224279"/>
                  </a:lnTo>
                  <a:lnTo>
                    <a:pt x="6497" y="1224279"/>
                  </a:lnTo>
                  <a:lnTo>
                    <a:pt x="6522" y="1211580"/>
                  </a:lnTo>
                  <a:close/>
                </a:path>
                <a:path w="1233170" h="1308100">
                  <a:moveTo>
                    <a:pt x="1230817" y="1211580"/>
                  </a:moveTo>
                  <a:lnTo>
                    <a:pt x="1224457" y="1211580"/>
                  </a:lnTo>
                  <a:lnTo>
                    <a:pt x="1224432" y="1224279"/>
                  </a:lnTo>
                  <a:lnTo>
                    <a:pt x="1230793" y="1224279"/>
                  </a:lnTo>
                  <a:lnTo>
                    <a:pt x="1230817" y="1211580"/>
                  </a:lnTo>
                  <a:close/>
                </a:path>
                <a:path w="1233170" h="1308100">
                  <a:moveTo>
                    <a:pt x="6497" y="1224280"/>
                  </a:moveTo>
                  <a:lnTo>
                    <a:pt x="158" y="1224280"/>
                  </a:lnTo>
                  <a:lnTo>
                    <a:pt x="133" y="1236979"/>
                  </a:lnTo>
                  <a:lnTo>
                    <a:pt x="6472" y="1236979"/>
                  </a:lnTo>
                  <a:lnTo>
                    <a:pt x="6497" y="1224280"/>
                  </a:lnTo>
                  <a:close/>
                </a:path>
                <a:path w="1233170" h="1308100">
                  <a:moveTo>
                    <a:pt x="1230793" y="1224280"/>
                  </a:moveTo>
                  <a:lnTo>
                    <a:pt x="1224432" y="1224280"/>
                  </a:lnTo>
                  <a:lnTo>
                    <a:pt x="1224407" y="1236979"/>
                  </a:lnTo>
                  <a:lnTo>
                    <a:pt x="1230768" y="1236979"/>
                  </a:lnTo>
                  <a:lnTo>
                    <a:pt x="1230793" y="1224280"/>
                  </a:lnTo>
                  <a:close/>
                </a:path>
                <a:path w="1233170" h="1308100">
                  <a:moveTo>
                    <a:pt x="6472" y="1236980"/>
                  </a:moveTo>
                  <a:lnTo>
                    <a:pt x="133" y="1236980"/>
                  </a:lnTo>
                  <a:lnTo>
                    <a:pt x="108" y="1249679"/>
                  </a:lnTo>
                  <a:lnTo>
                    <a:pt x="6447" y="1249679"/>
                  </a:lnTo>
                  <a:lnTo>
                    <a:pt x="6472" y="1236980"/>
                  </a:lnTo>
                  <a:close/>
                </a:path>
                <a:path w="1233170" h="1308100">
                  <a:moveTo>
                    <a:pt x="1230768" y="1236980"/>
                  </a:moveTo>
                  <a:lnTo>
                    <a:pt x="1224407" y="1236980"/>
                  </a:lnTo>
                  <a:lnTo>
                    <a:pt x="1224382" y="1249679"/>
                  </a:lnTo>
                  <a:lnTo>
                    <a:pt x="1230743" y="1249679"/>
                  </a:lnTo>
                  <a:lnTo>
                    <a:pt x="1230768" y="1236980"/>
                  </a:lnTo>
                  <a:close/>
                </a:path>
                <a:path w="1233170" h="1308100">
                  <a:moveTo>
                    <a:pt x="6447" y="1249680"/>
                  </a:moveTo>
                  <a:lnTo>
                    <a:pt x="108" y="1249680"/>
                  </a:lnTo>
                  <a:lnTo>
                    <a:pt x="84" y="1262379"/>
                  </a:lnTo>
                  <a:lnTo>
                    <a:pt x="6422" y="1262379"/>
                  </a:lnTo>
                  <a:lnTo>
                    <a:pt x="6447" y="1249680"/>
                  </a:lnTo>
                  <a:close/>
                </a:path>
                <a:path w="1233170" h="1308100">
                  <a:moveTo>
                    <a:pt x="1230743" y="1249680"/>
                  </a:moveTo>
                  <a:lnTo>
                    <a:pt x="1224382" y="1249680"/>
                  </a:lnTo>
                  <a:lnTo>
                    <a:pt x="1224357" y="1262379"/>
                  </a:lnTo>
                  <a:lnTo>
                    <a:pt x="1230718" y="1262379"/>
                  </a:lnTo>
                  <a:lnTo>
                    <a:pt x="1230743" y="1249680"/>
                  </a:lnTo>
                  <a:close/>
                </a:path>
                <a:path w="1233170" h="1308100">
                  <a:moveTo>
                    <a:pt x="6422" y="1262380"/>
                  </a:moveTo>
                  <a:lnTo>
                    <a:pt x="84" y="1262380"/>
                  </a:lnTo>
                  <a:lnTo>
                    <a:pt x="59" y="1275079"/>
                  </a:lnTo>
                  <a:lnTo>
                    <a:pt x="6397" y="1275079"/>
                  </a:lnTo>
                  <a:lnTo>
                    <a:pt x="6422" y="1262380"/>
                  </a:lnTo>
                  <a:close/>
                </a:path>
                <a:path w="1233170" h="1308100">
                  <a:moveTo>
                    <a:pt x="1230718" y="1262380"/>
                  </a:moveTo>
                  <a:lnTo>
                    <a:pt x="1224357" y="1262380"/>
                  </a:lnTo>
                  <a:lnTo>
                    <a:pt x="1224332" y="1275079"/>
                  </a:lnTo>
                  <a:lnTo>
                    <a:pt x="1230694" y="1275079"/>
                  </a:lnTo>
                  <a:lnTo>
                    <a:pt x="1230718" y="1262380"/>
                  </a:lnTo>
                  <a:close/>
                </a:path>
                <a:path w="1233170" h="1308100">
                  <a:moveTo>
                    <a:pt x="6397" y="1275080"/>
                  </a:moveTo>
                  <a:lnTo>
                    <a:pt x="59" y="1275080"/>
                  </a:lnTo>
                  <a:lnTo>
                    <a:pt x="34" y="1287779"/>
                  </a:lnTo>
                  <a:lnTo>
                    <a:pt x="6372" y="1287779"/>
                  </a:lnTo>
                  <a:lnTo>
                    <a:pt x="6397" y="1275080"/>
                  </a:lnTo>
                  <a:close/>
                </a:path>
                <a:path w="1233170" h="1308100">
                  <a:moveTo>
                    <a:pt x="1230694" y="1275080"/>
                  </a:moveTo>
                  <a:lnTo>
                    <a:pt x="1224332" y="1275080"/>
                  </a:lnTo>
                  <a:lnTo>
                    <a:pt x="1224307" y="1287779"/>
                  </a:lnTo>
                  <a:lnTo>
                    <a:pt x="1230669" y="1287779"/>
                  </a:lnTo>
                  <a:lnTo>
                    <a:pt x="1230694" y="1275080"/>
                  </a:lnTo>
                  <a:close/>
                </a:path>
                <a:path w="1233170" h="1308100">
                  <a:moveTo>
                    <a:pt x="6372" y="1287780"/>
                  </a:moveTo>
                  <a:lnTo>
                    <a:pt x="34" y="1287780"/>
                  </a:lnTo>
                  <a:lnTo>
                    <a:pt x="22" y="1294129"/>
                  </a:lnTo>
                  <a:lnTo>
                    <a:pt x="6359" y="1294129"/>
                  </a:lnTo>
                  <a:lnTo>
                    <a:pt x="6372" y="1287780"/>
                  </a:lnTo>
                  <a:close/>
                </a:path>
                <a:path w="1233170" h="1308100">
                  <a:moveTo>
                    <a:pt x="1230669" y="1287780"/>
                  </a:moveTo>
                  <a:lnTo>
                    <a:pt x="1224307" y="1287780"/>
                  </a:lnTo>
                  <a:lnTo>
                    <a:pt x="1224294" y="1294129"/>
                  </a:lnTo>
                  <a:lnTo>
                    <a:pt x="1230657" y="1294129"/>
                  </a:lnTo>
                  <a:lnTo>
                    <a:pt x="1230669" y="1287780"/>
                  </a:lnTo>
                  <a:close/>
                </a:path>
                <a:path w="1233170" h="1308100">
                  <a:moveTo>
                    <a:pt x="6359" y="1294130"/>
                  </a:moveTo>
                  <a:lnTo>
                    <a:pt x="22" y="1294130"/>
                  </a:lnTo>
                  <a:lnTo>
                    <a:pt x="0" y="1305560"/>
                  </a:lnTo>
                  <a:lnTo>
                    <a:pt x="1230630" y="1308100"/>
                  </a:lnTo>
                  <a:lnTo>
                    <a:pt x="1230642" y="1301750"/>
                  </a:lnTo>
                  <a:lnTo>
                    <a:pt x="1224280" y="1301750"/>
                  </a:lnTo>
                  <a:lnTo>
                    <a:pt x="6350" y="1299210"/>
                  </a:lnTo>
                  <a:lnTo>
                    <a:pt x="6359" y="1294130"/>
                  </a:lnTo>
                  <a:close/>
                </a:path>
                <a:path w="1233170" h="1308100">
                  <a:moveTo>
                    <a:pt x="1230657" y="1294130"/>
                  </a:moveTo>
                  <a:lnTo>
                    <a:pt x="1224294" y="1294130"/>
                  </a:lnTo>
                  <a:lnTo>
                    <a:pt x="1224280" y="1301750"/>
                  </a:lnTo>
                  <a:lnTo>
                    <a:pt x="1230642" y="1301750"/>
                  </a:lnTo>
                  <a:lnTo>
                    <a:pt x="1230657" y="1294130"/>
                  </a:lnTo>
                  <a:close/>
                </a:path>
              </a:pathLst>
            </a:custGeom>
            <a:solidFill>
              <a:srgbClr val="817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151630" y="1106297"/>
              <a:ext cx="1220470" cy="1294130"/>
            </a:xfrm>
            <a:custGeom>
              <a:avLst/>
              <a:gdLst/>
              <a:ahLst/>
              <a:cxnLst/>
              <a:rect l="l" t="t" r="r" b="b"/>
              <a:pathLst>
                <a:path w="1220470" h="1294130">
                  <a:moveTo>
                    <a:pt x="8814" y="82550"/>
                  </a:moveTo>
                  <a:lnTo>
                    <a:pt x="2377" y="82550"/>
                  </a:lnTo>
                  <a:lnTo>
                    <a:pt x="2357" y="92583"/>
                  </a:lnTo>
                  <a:lnTo>
                    <a:pt x="8804" y="92583"/>
                  </a:lnTo>
                  <a:lnTo>
                    <a:pt x="8814" y="82550"/>
                  </a:lnTo>
                  <a:close/>
                </a:path>
                <a:path w="1220470" h="1294130">
                  <a:moveTo>
                    <a:pt x="1220310" y="82550"/>
                  </a:moveTo>
                  <a:lnTo>
                    <a:pt x="1212775" y="82550"/>
                  </a:lnTo>
                  <a:lnTo>
                    <a:pt x="1212765" y="92583"/>
                  </a:lnTo>
                  <a:lnTo>
                    <a:pt x="1220290" y="92583"/>
                  </a:lnTo>
                  <a:lnTo>
                    <a:pt x="1220310" y="82550"/>
                  </a:lnTo>
                  <a:close/>
                </a:path>
                <a:path w="1220470" h="1294130">
                  <a:moveTo>
                    <a:pt x="8817" y="78740"/>
                  </a:moveTo>
                  <a:lnTo>
                    <a:pt x="2384" y="78740"/>
                  </a:lnTo>
                  <a:lnTo>
                    <a:pt x="2377" y="82423"/>
                  </a:lnTo>
                  <a:lnTo>
                    <a:pt x="8814" y="82423"/>
                  </a:lnTo>
                  <a:lnTo>
                    <a:pt x="8817" y="78740"/>
                  </a:lnTo>
                  <a:close/>
                </a:path>
                <a:path w="1220470" h="1294130">
                  <a:moveTo>
                    <a:pt x="1220317" y="78740"/>
                  </a:moveTo>
                  <a:lnTo>
                    <a:pt x="1212779" y="78740"/>
                  </a:lnTo>
                  <a:lnTo>
                    <a:pt x="1212775" y="82423"/>
                  </a:lnTo>
                  <a:lnTo>
                    <a:pt x="1220310" y="82423"/>
                  </a:lnTo>
                  <a:lnTo>
                    <a:pt x="1220317" y="78740"/>
                  </a:lnTo>
                  <a:close/>
                </a:path>
                <a:path w="1220470" h="1294130">
                  <a:moveTo>
                    <a:pt x="8826" y="69850"/>
                  </a:moveTo>
                  <a:lnTo>
                    <a:pt x="2402" y="69850"/>
                  </a:lnTo>
                  <a:lnTo>
                    <a:pt x="2385" y="78612"/>
                  </a:lnTo>
                  <a:lnTo>
                    <a:pt x="8818" y="78612"/>
                  </a:lnTo>
                  <a:lnTo>
                    <a:pt x="8826" y="69850"/>
                  </a:lnTo>
                  <a:close/>
                </a:path>
                <a:path w="1220470" h="1294130">
                  <a:moveTo>
                    <a:pt x="1220335" y="69850"/>
                  </a:moveTo>
                  <a:lnTo>
                    <a:pt x="1212788" y="69850"/>
                  </a:lnTo>
                  <a:lnTo>
                    <a:pt x="1212779" y="78612"/>
                  </a:lnTo>
                  <a:lnTo>
                    <a:pt x="1220317" y="78612"/>
                  </a:lnTo>
                  <a:lnTo>
                    <a:pt x="1220335" y="69850"/>
                  </a:lnTo>
                  <a:close/>
                </a:path>
                <a:path w="1220470" h="1294130">
                  <a:moveTo>
                    <a:pt x="8830" y="66040"/>
                  </a:moveTo>
                  <a:lnTo>
                    <a:pt x="2409" y="66040"/>
                  </a:lnTo>
                  <a:lnTo>
                    <a:pt x="2402" y="69723"/>
                  </a:lnTo>
                  <a:lnTo>
                    <a:pt x="8826" y="69723"/>
                  </a:lnTo>
                  <a:lnTo>
                    <a:pt x="8830" y="66040"/>
                  </a:lnTo>
                  <a:close/>
                </a:path>
                <a:path w="1220470" h="1294130">
                  <a:moveTo>
                    <a:pt x="1220342" y="66040"/>
                  </a:moveTo>
                  <a:lnTo>
                    <a:pt x="1212791" y="66040"/>
                  </a:lnTo>
                  <a:lnTo>
                    <a:pt x="1212788" y="69723"/>
                  </a:lnTo>
                  <a:lnTo>
                    <a:pt x="1220335" y="69723"/>
                  </a:lnTo>
                  <a:lnTo>
                    <a:pt x="1220342" y="66040"/>
                  </a:lnTo>
                  <a:close/>
                </a:path>
                <a:path w="1220470" h="1294130">
                  <a:moveTo>
                    <a:pt x="8839" y="57150"/>
                  </a:moveTo>
                  <a:lnTo>
                    <a:pt x="2427" y="57150"/>
                  </a:lnTo>
                  <a:lnTo>
                    <a:pt x="2410" y="65912"/>
                  </a:lnTo>
                  <a:lnTo>
                    <a:pt x="8830" y="65912"/>
                  </a:lnTo>
                  <a:lnTo>
                    <a:pt x="8839" y="57150"/>
                  </a:lnTo>
                  <a:close/>
                </a:path>
                <a:path w="1220470" h="1294130">
                  <a:moveTo>
                    <a:pt x="1220359" y="57150"/>
                  </a:moveTo>
                  <a:lnTo>
                    <a:pt x="1212800" y="57150"/>
                  </a:lnTo>
                  <a:lnTo>
                    <a:pt x="1212792" y="65912"/>
                  </a:lnTo>
                  <a:lnTo>
                    <a:pt x="1220342" y="65912"/>
                  </a:lnTo>
                  <a:lnTo>
                    <a:pt x="1220359" y="57150"/>
                  </a:lnTo>
                  <a:close/>
                </a:path>
                <a:path w="1220470" h="1294130">
                  <a:moveTo>
                    <a:pt x="8843" y="53340"/>
                  </a:moveTo>
                  <a:lnTo>
                    <a:pt x="2434" y="53340"/>
                  </a:lnTo>
                  <a:lnTo>
                    <a:pt x="2427" y="57023"/>
                  </a:lnTo>
                  <a:lnTo>
                    <a:pt x="8839" y="57023"/>
                  </a:lnTo>
                  <a:lnTo>
                    <a:pt x="8843" y="53340"/>
                  </a:lnTo>
                  <a:close/>
                </a:path>
                <a:path w="1220470" h="1294130">
                  <a:moveTo>
                    <a:pt x="1220367" y="53340"/>
                  </a:moveTo>
                  <a:lnTo>
                    <a:pt x="1212804" y="53340"/>
                  </a:lnTo>
                  <a:lnTo>
                    <a:pt x="1212800" y="57023"/>
                  </a:lnTo>
                  <a:lnTo>
                    <a:pt x="1220360" y="57023"/>
                  </a:lnTo>
                  <a:lnTo>
                    <a:pt x="1220367" y="53340"/>
                  </a:lnTo>
                  <a:close/>
                </a:path>
                <a:path w="1220470" h="1294130">
                  <a:moveTo>
                    <a:pt x="8852" y="44450"/>
                  </a:moveTo>
                  <a:lnTo>
                    <a:pt x="2452" y="44450"/>
                  </a:lnTo>
                  <a:lnTo>
                    <a:pt x="2435" y="53212"/>
                  </a:lnTo>
                  <a:lnTo>
                    <a:pt x="8843" y="53212"/>
                  </a:lnTo>
                  <a:lnTo>
                    <a:pt x="8852" y="44450"/>
                  </a:lnTo>
                  <a:close/>
                </a:path>
                <a:path w="1220470" h="1294130">
                  <a:moveTo>
                    <a:pt x="1220384" y="44450"/>
                  </a:moveTo>
                  <a:lnTo>
                    <a:pt x="1212813" y="44450"/>
                  </a:lnTo>
                  <a:lnTo>
                    <a:pt x="1212804" y="53212"/>
                  </a:lnTo>
                  <a:lnTo>
                    <a:pt x="1220367" y="53212"/>
                  </a:lnTo>
                  <a:lnTo>
                    <a:pt x="1220384" y="44450"/>
                  </a:lnTo>
                  <a:close/>
                </a:path>
                <a:path w="1220470" h="1294130">
                  <a:moveTo>
                    <a:pt x="8855" y="40640"/>
                  </a:moveTo>
                  <a:lnTo>
                    <a:pt x="2459" y="40640"/>
                  </a:lnTo>
                  <a:lnTo>
                    <a:pt x="2452" y="44323"/>
                  </a:lnTo>
                  <a:lnTo>
                    <a:pt x="8852" y="44323"/>
                  </a:lnTo>
                  <a:lnTo>
                    <a:pt x="8855" y="40640"/>
                  </a:lnTo>
                  <a:close/>
                </a:path>
                <a:path w="1220470" h="1294130">
                  <a:moveTo>
                    <a:pt x="1220392" y="40640"/>
                  </a:moveTo>
                  <a:lnTo>
                    <a:pt x="1212817" y="40640"/>
                  </a:lnTo>
                  <a:lnTo>
                    <a:pt x="1212813" y="44323"/>
                  </a:lnTo>
                  <a:lnTo>
                    <a:pt x="1220385" y="44323"/>
                  </a:lnTo>
                  <a:lnTo>
                    <a:pt x="1220392" y="40640"/>
                  </a:lnTo>
                  <a:close/>
                </a:path>
                <a:path w="1220470" h="1294130">
                  <a:moveTo>
                    <a:pt x="8864" y="31750"/>
                  </a:moveTo>
                  <a:lnTo>
                    <a:pt x="2477" y="31750"/>
                  </a:lnTo>
                  <a:lnTo>
                    <a:pt x="2460" y="40512"/>
                  </a:lnTo>
                  <a:lnTo>
                    <a:pt x="8855" y="40512"/>
                  </a:lnTo>
                  <a:lnTo>
                    <a:pt x="8864" y="31750"/>
                  </a:lnTo>
                  <a:close/>
                </a:path>
                <a:path w="1220470" h="1294130">
                  <a:moveTo>
                    <a:pt x="1220409" y="31750"/>
                  </a:moveTo>
                  <a:lnTo>
                    <a:pt x="1212825" y="31750"/>
                  </a:lnTo>
                  <a:lnTo>
                    <a:pt x="1212817" y="40512"/>
                  </a:lnTo>
                  <a:lnTo>
                    <a:pt x="1220392" y="40512"/>
                  </a:lnTo>
                  <a:lnTo>
                    <a:pt x="1220409" y="31750"/>
                  </a:lnTo>
                  <a:close/>
                </a:path>
                <a:path w="1220470" h="1294130">
                  <a:moveTo>
                    <a:pt x="8868" y="27940"/>
                  </a:moveTo>
                  <a:lnTo>
                    <a:pt x="2484" y="27940"/>
                  </a:lnTo>
                  <a:lnTo>
                    <a:pt x="2477" y="31623"/>
                  </a:lnTo>
                  <a:lnTo>
                    <a:pt x="8864" y="31623"/>
                  </a:lnTo>
                  <a:lnTo>
                    <a:pt x="8868" y="27940"/>
                  </a:lnTo>
                  <a:close/>
                </a:path>
                <a:path w="1220470" h="1294130">
                  <a:moveTo>
                    <a:pt x="1220417" y="27940"/>
                  </a:moveTo>
                  <a:lnTo>
                    <a:pt x="1212829" y="27940"/>
                  </a:lnTo>
                  <a:lnTo>
                    <a:pt x="1212826" y="31623"/>
                  </a:lnTo>
                  <a:lnTo>
                    <a:pt x="1220410" y="31623"/>
                  </a:lnTo>
                  <a:lnTo>
                    <a:pt x="1220417" y="27940"/>
                  </a:lnTo>
                  <a:close/>
                </a:path>
                <a:path w="1220470" h="1294130">
                  <a:moveTo>
                    <a:pt x="8877" y="19050"/>
                  </a:moveTo>
                  <a:lnTo>
                    <a:pt x="2502" y="19050"/>
                  </a:lnTo>
                  <a:lnTo>
                    <a:pt x="2485" y="27812"/>
                  </a:lnTo>
                  <a:lnTo>
                    <a:pt x="8868" y="27812"/>
                  </a:lnTo>
                  <a:lnTo>
                    <a:pt x="8877" y="19050"/>
                  </a:lnTo>
                  <a:close/>
                </a:path>
                <a:path w="1220470" h="1294130">
                  <a:moveTo>
                    <a:pt x="1220434" y="19050"/>
                  </a:moveTo>
                  <a:lnTo>
                    <a:pt x="1212838" y="19050"/>
                  </a:lnTo>
                  <a:lnTo>
                    <a:pt x="1212829" y="27812"/>
                  </a:lnTo>
                  <a:lnTo>
                    <a:pt x="1220417" y="27812"/>
                  </a:lnTo>
                  <a:lnTo>
                    <a:pt x="1220434" y="19050"/>
                  </a:lnTo>
                  <a:close/>
                </a:path>
                <a:path w="1220470" h="1294130">
                  <a:moveTo>
                    <a:pt x="8881" y="15240"/>
                  </a:moveTo>
                  <a:lnTo>
                    <a:pt x="2509" y="15240"/>
                  </a:lnTo>
                  <a:lnTo>
                    <a:pt x="2502" y="18923"/>
                  </a:lnTo>
                  <a:lnTo>
                    <a:pt x="8877" y="18923"/>
                  </a:lnTo>
                  <a:lnTo>
                    <a:pt x="8881" y="15240"/>
                  </a:lnTo>
                  <a:close/>
                </a:path>
                <a:path w="1220470" h="1294130">
                  <a:moveTo>
                    <a:pt x="1220442" y="15240"/>
                  </a:moveTo>
                  <a:lnTo>
                    <a:pt x="1212842" y="15240"/>
                  </a:lnTo>
                  <a:lnTo>
                    <a:pt x="1212838" y="18923"/>
                  </a:lnTo>
                  <a:lnTo>
                    <a:pt x="1220435" y="18923"/>
                  </a:lnTo>
                  <a:lnTo>
                    <a:pt x="1220442" y="15240"/>
                  </a:lnTo>
                  <a:close/>
                </a:path>
                <a:path w="1220470" h="1294130">
                  <a:moveTo>
                    <a:pt x="8887" y="8890"/>
                  </a:moveTo>
                  <a:lnTo>
                    <a:pt x="2522" y="8890"/>
                  </a:lnTo>
                  <a:lnTo>
                    <a:pt x="2510" y="15112"/>
                  </a:lnTo>
                  <a:lnTo>
                    <a:pt x="8881" y="15112"/>
                  </a:lnTo>
                  <a:lnTo>
                    <a:pt x="8887" y="8890"/>
                  </a:lnTo>
                  <a:close/>
                </a:path>
                <a:path w="1220470" h="1294130">
                  <a:moveTo>
                    <a:pt x="1220454" y="8890"/>
                  </a:moveTo>
                  <a:lnTo>
                    <a:pt x="1212848" y="8890"/>
                  </a:lnTo>
                  <a:lnTo>
                    <a:pt x="1212842" y="15112"/>
                  </a:lnTo>
                  <a:lnTo>
                    <a:pt x="1220442" y="15112"/>
                  </a:lnTo>
                  <a:lnTo>
                    <a:pt x="1220454" y="8890"/>
                  </a:lnTo>
                  <a:close/>
                </a:path>
                <a:path w="1220470" h="1294130">
                  <a:moveTo>
                    <a:pt x="1220467" y="2540"/>
                  </a:moveTo>
                  <a:lnTo>
                    <a:pt x="2534" y="2540"/>
                  </a:lnTo>
                  <a:lnTo>
                    <a:pt x="2522" y="8762"/>
                  </a:lnTo>
                  <a:lnTo>
                    <a:pt x="8887" y="8762"/>
                  </a:lnTo>
                  <a:lnTo>
                    <a:pt x="8890" y="6223"/>
                  </a:lnTo>
                  <a:lnTo>
                    <a:pt x="1220460" y="6223"/>
                  </a:lnTo>
                  <a:lnTo>
                    <a:pt x="1220467" y="2540"/>
                  </a:lnTo>
                  <a:close/>
                </a:path>
                <a:path w="1220470" h="1294130">
                  <a:moveTo>
                    <a:pt x="1220460" y="6223"/>
                  </a:moveTo>
                  <a:lnTo>
                    <a:pt x="8890" y="6223"/>
                  </a:lnTo>
                  <a:lnTo>
                    <a:pt x="1212850" y="7493"/>
                  </a:lnTo>
                  <a:lnTo>
                    <a:pt x="1212848" y="8762"/>
                  </a:lnTo>
                  <a:lnTo>
                    <a:pt x="1220455" y="8762"/>
                  </a:lnTo>
                  <a:lnTo>
                    <a:pt x="1220460" y="6223"/>
                  </a:lnTo>
                  <a:close/>
                </a:path>
                <a:path w="1220470" h="1294130">
                  <a:moveTo>
                    <a:pt x="124332" y="0"/>
                  </a:moveTo>
                  <a:lnTo>
                    <a:pt x="2539" y="0"/>
                  </a:lnTo>
                  <a:lnTo>
                    <a:pt x="2535" y="2412"/>
                  </a:lnTo>
                  <a:lnTo>
                    <a:pt x="1220467" y="2412"/>
                  </a:lnTo>
                  <a:lnTo>
                    <a:pt x="1220470" y="1143"/>
                  </a:lnTo>
                  <a:lnTo>
                    <a:pt x="124332" y="0"/>
                  </a:lnTo>
                  <a:close/>
                </a:path>
                <a:path w="1220470" h="1294130">
                  <a:moveTo>
                    <a:pt x="8804" y="92583"/>
                  </a:moveTo>
                  <a:lnTo>
                    <a:pt x="2357" y="92583"/>
                  </a:lnTo>
                  <a:lnTo>
                    <a:pt x="2345" y="98933"/>
                  </a:lnTo>
                  <a:lnTo>
                    <a:pt x="8797" y="98933"/>
                  </a:lnTo>
                  <a:lnTo>
                    <a:pt x="8804" y="92583"/>
                  </a:lnTo>
                  <a:close/>
                </a:path>
                <a:path w="1220470" h="1294130">
                  <a:moveTo>
                    <a:pt x="1220290" y="92583"/>
                  </a:moveTo>
                  <a:lnTo>
                    <a:pt x="1212765" y="92583"/>
                  </a:lnTo>
                  <a:lnTo>
                    <a:pt x="1212759" y="98933"/>
                  </a:lnTo>
                  <a:lnTo>
                    <a:pt x="1220277" y="98933"/>
                  </a:lnTo>
                  <a:lnTo>
                    <a:pt x="1220290" y="92583"/>
                  </a:lnTo>
                  <a:close/>
                </a:path>
                <a:path w="1220470" h="1294130">
                  <a:moveTo>
                    <a:pt x="8797" y="98933"/>
                  </a:moveTo>
                  <a:lnTo>
                    <a:pt x="2345" y="98933"/>
                  </a:lnTo>
                  <a:lnTo>
                    <a:pt x="2332" y="105283"/>
                  </a:lnTo>
                  <a:lnTo>
                    <a:pt x="8791" y="105283"/>
                  </a:lnTo>
                  <a:lnTo>
                    <a:pt x="8797" y="98933"/>
                  </a:lnTo>
                  <a:close/>
                </a:path>
                <a:path w="1220470" h="1294130">
                  <a:moveTo>
                    <a:pt x="1220277" y="98933"/>
                  </a:moveTo>
                  <a:lnTo>
                    <a:pt x="1212759" y="98933"/>
                  </a:lnTo>
                  <a:lnTo>
                    <a:pt x="1212752" y="105283"/>
                  </a:lnTo>
                  <a:lnTo>
                    <a:pt x="1220265" y="105283"/>
                  </a:lnTo>
                  <a:lnTo>
                    <a:pt x="1220277" y="98933"/>
                  </a:lnTo>
                  <a:close/>
                </a:path>
                <a:path w="1220470" h="1294130">
                  <a:moveTo>
                    <a:pt x="8791" y="105283"/>
                  </a:moveTo>
                  <a:lnTo>
                    <a:pt x="2332" y="105283"/>
                  </a:lnTo>
                  <a:lnTo>
                    <a:pt x="2320" y="111633"/>
                  </a:lnTo>
                  <a:lnTo>
                    <a:pt x="8785" y="111633"/>
                  </a:lnTo>
                  <a:lnTo>
                    <a:pt x="8791" y="105283"/>
                  </a:lnTo>
                  <a:close/>
                </a:path>
                <a:path w="1220470" h="1294130">
                  <a:moveTo>
                    <a:pt x="1220265" y="105283"/>
                  </a:moveTo>
                  <a:lnTo>
                    <a:pt x="1212752" y="105283"/>
                  </a:lnTo>
                  <a:lnTo>
                    <a:pt x="1212746" y="111633"/>
                  </a:lnTo>
                  <a:lnTo>
                    <a:pt x="1220252" y="111633"/>
                  </a:lnTo>
                  <a:lnTo>
                    <a:pt x="1220265" y="105283"/>
                  </a:lnTo>
                  <a:close/>
                </a:path>
                <a:path w="1220470" h="1294130">
                  <a:moveTo>
                    <a:pt x="8785" y="111633"/>
                  </a:moveTo>
                  <a:lnTo>
                    <a:pt x="2320" y="111633"/>
                  </a:lnTo>
                  <a:lnTo>
                    <a:pt x="2245" y="149733"/>
                  </a:lnTo>
                  <a:lnTo>
                    <a:pt x="8747" y="149733"/>
                  </a:lnTo>
                  <a:lnTo>
                    <a:pt x="8785" y="111633"/>
                  </a:lnTo>
                  <a:close/>
                </a:path>
                <a:path w="1220470" h="1294130">
                  <a:moveTo>
                    <a:pt x="1220252" y="111633"/>
                  </a:moveTo>
                  <a:lnTo>
                    <a:pt x="1212746" y="111633"/>
                  </a:lnTo>
                  <a:lnTo>
                    <a:pt x="1212708" y="149733"/>
                  </a:lnTo>
                  <a:lnTo>
                    <a:pt x="1220178" y="149733"/>
                  </a:lnTo>
                  <a:lnTo>
                    <a:pt x="1220252" y="111633"/>
                  </a:lnTo>
                  <a:close/>
                </a:path>
                <a:path w="1220470" h="1294130">
                  <a:moveTo>
                    <a:pt x="8747" y="149733"/>
                  </a:moveTo>
                  <a:lnTo>
                    <a:pt x="2245" y="149733"/>
                  </a:lnTo>
                  <a:lnTo>
                    <a:pt x="2232" y="156083"/>
                  </a:lnTo>
                  <a:lnTo>
                    <a:pt x="8741" y="156083"/>
                  </a:lnTo>
                  <a:lnTo>
                    <a:pt x="8747" y="149733"/>
                  </a:lnTo>
                  <a:close/>
                </a:path>
                <a:path w="1220470" h="1294130">
                  <a:moveTo>
                    <a:pt x="1220178" y="149733"/>
                  </a:moveTo>
                  <a:lnTo>
                    <a:pt x="1212708" y="149733"/>
                  </a:lnTo>
                  <a:lnTo>
                    <a:pt x="1212702" y="156083"/>
                  </a:lnTo>
                  <a:lnTo>
                    <a:pt x="1220165" y="156083"/>
                  </a:lnTo>
                  <a:lnTo>
                    <a:pt x="1220178" y="149733"/>
                  </a:lnTo>
                  <a:close/>
                </a:path>
                <a:path w="1220470" h="1294130">
                  <a:moveTo>
                    <a:pt x="8741" y="156083"/>
                  </a:moveTo>
                  <a:lnTo>
                    <a:pt x="2232" y="156083"/>
                  </a:lnTo>
                  <a:lnTo>
                    <a:pt x="2220" y="162433"/>
                  </a:lnTo>
                  <a:lnTo>
                    <a:pt x="8734" y="162433"/>
                  </a:lnTo>
                  <a:lnTo>
                    <a:pt x="8741" y="156083"/>
                  </a:lnTo>
                  <a:close/>
                </a:path>
                <a:path w="1220470" h="1294130">
                  <a:moveTo>
                    <a:pt x="1220165" y="156083"/>
                  </a:moveTo>
                  <a:lnTo>
                    <a:pt x="1212702" y="156083"/>
                  </a:lnTo>
                  <a:lnTo>
                    <a:pt x="1212696" y="162433"/>
                  </a:lnTo>
                  <a:lnTo>
                    <a:pt x="1220153" y="162433"/>
                  </a:lnTo>
                  <a:lnTo>
                    <a:pt x="1220165" y="156083"/>
                  </a:lnTo>
                  <a:close/>
                </a:path>
                <a:path w="1220470" h="1294130">
                  <a:moveTo>
                    <a:pt x="8734" y="162433"/>
                  </a:moveTo>
                  <a:lnTo>
                    <a:pt x="2220" y="162433"/>
                  </a:lnTo>
                  <a:lnTo>
                    <a:pt x="2195" y="175133"/>
                  </a:lnTo>
                  <a:lnTo>
                    <a:pt x="8722" y="175133"/>
                  </a:lnTo>
                  <a:lnTo>
                    <a:pt x="8734" y="162433"/>
                  </a:lnTo>
                  <a:close/>
                </a:path>
                <a:path w="1220470" h="1294130">
                  <a:moveTo>
                    <a:pt x="1220153" y="162433"/>
                  </a:moveTo>
                  <a:lnTo>
                    <a:pt x="1212696" y="162433"/>
                  </a:lnTo>
                  <a:lnTo>
                    <a:pt x="1212683" y="175133"/>
                  </a:lnTo>
                  <a:lnTo>
                    <a:pt x="1220128" y="175133"/>
                  </a:lnTo>
                  <a:lnTo>
                    <a:pt x="1220153" y="162433"/>
                  </a:lnTo>
                  <a:close/>
                </a:path>
                <a:path w="1220470" h="1294130">
                  <a:moveTo>
                    <a:pt x="8722" y="175133"/>
                  </a:moveTo>
                  <a:lnTo>
                    <a:pt x="2195" y="175133"/>
                  </a:lnTo>
                  <a:lnTo>
                    <a:pt x="2145" y="200533"/>
                  </a:lnTo>
                  <a:lnTo>
                    <a:pt x="8697" y="200533"/>
                  </a:lnTo>
                  <a:lnTo>
                    <a:pt x="8722" y="175133"/>
                  </a:lnTo>
                  <a:close/>
                </a:path>
                <a:path w="1220470" h="1294130">
                  <a:moveTo>
                    <a:pt x="1220128" y="175133"/>
                  </a:moveTo>
                  <a:lnTo>
                    <a:pt x="1212683" y="175133"/>
                  </a:lnTo>
                  <a:lnTo>
                    <a:pt x="1212658" y="200533"/>
                  </a:lnTo>
                  <a:lnTo>
                    <a:pt x="1220078" y="200533"/>
                  </a:lnTo>
                  <a:lnTo>
                    <a:pt x="1220128" y="175133"/>
                  </a:lnTo>
                  <a:close/>
                </a:path>
                <a:path w="1220470" h="1294130">
                  <a:moveTo>
                    <a:pt x="8697" y="200533"/>
                  </a:moveTo>
                  <a:lnTo>
                    <a:pt x="2145" y="200533"/>
                  </a:lnTo>
                  <a:lnTo>
                    <a:pt x="2107" y="219583"/>
                  </a:lnTo>
                  <a:lnTo>
                    <a:pt x="8678" y="219583"/>
                  </a:lnTo>
                  <a:lnTo>
                    <a:pt x="8697" y="200533"/>
                  </a:lnTo>
                  <a:close/>
                </a:path>
                <a:path w="1220470" h="1294130">
                  <a:moveTo>
                    <a:pt x="1220078" y="200533"/>
                  </a:moveTo>
                  <a:lnTo>
                    <a:pt x="1212658" y="200533"/>
                  </a:lnTo>
                  <a:lnTo>
                    <a:pt x="1212639" y="219583"/>
                  </a:lnTo>
                  <a:lnTo>
                    <a:pt x="1220040" y="219583"/>
                  </a:lnTo>
                  <a:lnTo>
                    <a:pt x="1220078" y="200533"/>
                  </a:lnTo>
                  <a:close/>
                </a:path>
                <a:path w="1220470" h="1294130">
                  <a:moveTo>
                    <a:pt x="8678" y="219583"/>
                  </a:moveTo>
                  <a:lnTo>
                    <a:pt x="2107" y="219583"/>
                  </a:lnTo>
                  <a:lnTo>
                    <a:pt x="2057" y="244983"/>
                  </a:lnTo>
                  <a:lnTo>
                    <a:pt x="8652" y="244983"/>
                  </a:lnTo>
                  <a:lnTo>
                    <a:pt x="8678" y="219583"/>
                  </a:lnTo>
                  <a:close/>
                </a:path>
                <a:path w="1220470" h="1294130">
                  <a:moveTo>
                    <a:pt x="1220040" y="219583"/>
                  </a:moveTo>
                  <a:lnTo>
                    <a:pt x="1212639" y="219583"/>
                  </a:lnTo>
                  <a:lnTo>
                    <a:pt x="1212614" y="244983"/>
                  </a:lnTo>
                  <a:lnTo>
                    <a:pt x="1219990" y="244983"/>
                  </a:lnTo>
                  <a:lnTo>
                    <a:pt x="1220040" y="219583"/>
                  </a:lnTo>
                  <a:close/>
                </a:path>
                <a:path w="1220470" h="1294130">
                  <a:moveTo>
                    <a:pt x="8652" y="244983"/>
                  </a:moveTo>
                  <a:lnTo>
                    <a:pt x="2057" y="244983"/>
                  </a:lnTo>
                  <a:lnTo>
                    <a:pt x="1983" y="283083"/>
                  </a:lnTo>
                  <a:lnTo>
                    <a:pt x="8615" y="283083"/>
                  </a:lnTo>
                  <a:lnTo>
                    <a:pt x="8652" y="244983"/>
                  </a:lnTo>
                  <a:close/>
                </a:path>
                <a:path w="1220470" h="1294130">
                  <a:moveTo>
                    <a:pt x="1219990" y="244983"/>
                  </a:moveTo>
                  <a:lnTo>
                    <a:pt x="1212614" y="244983"/>
                  </a:lnTo>
                  <a:lnTo>
                    <a:pt x="1212576" y="283083"/>
                  </a:lnTo>
                  <a:lnTo>
                    <a:pt x="1219916" y="283083"/>
                  </a:lnTo>
                  <a:lnTo>
                    <a:pt x="1219990" y="244983"/>
                  </a:lnTo>
                  <a:close/>
                </a:path>
                <a:path w="1220470" h="1294130">
                  <a:moveTo>
                    <a:pt x="8615" y="283083"/>
                  </a:moveTo>
                  <a:lnTo>
                    <a:pt x="1983" y="283083"/>
                  </a:lnTo>
                  <a:lnTo>
                    <a:pt x="1933" y="308483"/>
                  </a:lnTo>
                  <a:lnTo>
                    <a:pt x="8589" y="308483"/>
                  </a:lnTo>
                  <a:lnTo>
                    <a:pt x="8615" y="283083"/>
                  </a:lnTo>
                  <a:close/>
                </a:path>
                <a:path w="1220470" h="1294130">
                  <a:moveTo>
                    <a:pt x="1219916" y="283083"/>
                  </a:moveTo>
                  <a:lnTo>
                    <a:pt x="1212576" y="283083"/>
                  </a:lnTo>
                  <a:lnTo>
                    <a:pt x="1212551" y="308483"/>
                  </a:lnTo>
                  <a:lnTo>
                    <a:pt x="1219866" y="308483"/>
                  </a:lnTo>
                  <a:lnTo>
                    <a:pt x="1219916" y="283083"/>
                  </a:lnTo>
                  <a:close/>
                </a:path>
                <a:path w="1220470" h="1294130">
                  <a:moveTo>
                    <a:pt x="8589" y="308483"/>
                  </a:moveTo>
                  <a:lnTo>
                    <a:pt x="1933" y="308483"/>
                  </a:lnTo>
                  <a:lnTo>
                    <a:pt x="1783" y="384683"/>
                  </a:lnTo>
                  <a:lnTo>
                    <a:pt x="8514" y="384683"/>
                  </a:lnTo>
                  <a:lnTo>
                    <a:pt x="8589" y="308483"/>
                  </a:lnTo>
                  <a:close/>
                </a:path>
                <a:path w="1220470" h="1294130">
                  <a:moveTo>
                    <a:pt x="1219866" y="308483"/>
                  </a:moveTo>
                  <a:lnTo>
                    <a:pt x="1212551" y="308483"/>
                  </a:lnTo>
                  <a:lnTo>
                    <a:pt x="1212475" y="384683"/>
                  </a:lnTo>
                  <a:lnTo>
                    <a:pt x="1219716" y="384683"/>
                  </a:lnTo>
                  <a:lnTo>
                    <a:pt x="1219866" y="308483"/>
                  </a:lnTo>
                  <a:close/>
                </a:path>
                <a:path w="1220470" h="1294130">
                  <a:moveTo>
                    <a:pt x="8514" y="384683"/>
                  </a:moveTo>
                  <a:lnTo>
                    <a:pt x="1783" y="384683"/>
                  </a:lnTo>
                  <a:lnTo>
                    <a:pt x="1758" y="397383"/>
                  </a:lnTo>
                  <a:lnTo>
                    <a:pt x="8501" y="397383"/>
                  </a:lnTo>
                  <a:lnTo>
                    <a:pt x="8514" y="384683"/>
                  </a:lnTo>
                  <a:close/>
                </a:path>
                <a:path w="1220470" h="1294130">
                  <a:moveTo>
                    <a:pt x="1219716" y="384683"/>
                  </a:moveTo>
                  <a:lnTo>
                    <a:pt x="1212475" y="384683"/>
                  </a:lnTo>
                  <a:lnTo>
                    <a:pt x="1212463" y="397383"/>
                  </a:lnTo>
                  <a:lnTo>
                    <a:pt x="1219691" y="397383"/>
                  </a:lnTo>
                  <a:lnTo>
                    <a:pt x="1219716" y="384683"/>
                  </a:lnTo>
                  <a:close/>
                </a:path>
                <a:path w="1220470" h="1294130">
                  <a:moveTo>
                    <a:pt x="8501" y="397383"/>
                  </a:moveTo>
                  <a:lnTo>
                    <a:pt x="1758" y="397383"/>
                  </a:lnTo>
                  <a:lnTo>
                    <a:pt x="1570" y="492633"/>
                  </a:lnTo>
                  <a:lnTo>
                    <a:pt x="8406" y="492633"/>
                  </a:lnTo>
                  <a:lnTo>
                    <a:pt x="8501" y="397383"/>
                  </a:lnTo>
                  <a:close/>
                </a:path>
                <a:path w="1220470" h="1294130">
                  <a:moveTo>
                    <a:pt x="1219691" y="397383"/>
                  </a:moveTo>
                  <a:lnTo>
                    <a:pt x="1212463" y="397383"/>
                  </a:lnTo>
                  <a:lnTo>
                    <a:pt x="1212368" y="492633"/>
                  </a:lnTo>
                  <a:lnTo>
                    <a:pt x="1219504" y="492633"/>
                  </a:lnTo>
                  <a:lnTo>
                    <a:pt x="1219691" y="397383"/>
                  </a:lnTo>
                  <a:close/>
                </a:path>
                <a:path w="1220470" h="1294130">
                  <a:moveTo>
                    <a:pt x="8406" y="492633"/>
                  </a:moveTo>
                  <a:lnTo>
                    <a:pt x="1570" y="492633"/>
                  </a:lnTo>
                  <a:lnTo>
                    <a:pt x="1233" y="664083"/>
                  </a:lnTo>
                  <a:lnTo>
                    <a:pt x="8236" y="664083"/>
                  </a:lnTo>
                  <a:lnTo>
                    <a:pt x="8406" y="492633"/>
                  </a:lnTo>
                  <a:close/>
                </a:path>
                <a:path w="1220470" h="1294130">
                  <a:moveTo>
                    <a:pt x="1219504" y="492633"/>
                  </a:moveTo>
                  <a:lnTo>
                    <a:pt x="1212368" y="492633"/>
                  </a:lnTo>
                  <a:lnTo>
                    <a:pt x="1212198" y="664083"/>
                  </a:lnTo>
                  <a:lnTo>
                    <a:pt x="1219167" y="664083"/>
                  </a:lnTo>
                  <a:lnTo>
                    <a:pt x="1219504" y="492633"/>
                  </a:lnTo>
                  <a:close/>
                </a:path>
                <a:path w="1220470" h="1294130">
                  <a:moveTo>
                    <a:pt x="8236" y="664083"/>
                  </a:moveTo>
                  <a:lnTo>
                    <a:pt x="1233" y="664083"/>
                  </a:lnTo>
                  <a:lnTo>
                    <a:pt x="1096" y="733933"/>
                  </a:lnTo>
                  <a:lnTo>
                    <a:pt x="8167" y="733933"/>
                  </a:lnTo>
                  <a:lnTo>
                    <a:pt x="8236" y="664083"/>
                  </a:lnTo>
                  <a:close/>
                </a:path>
                <a:path w="1220470" h="1294130">
                  <a:moveTo>
                    <a:pt x="1219167" y="664083"/>
                  </a:moveTo>
                  <a:lnTo>
                    <a:pt x="1212198" y="664083"/>
                  </a:lnTo>
                  <a:lnTo>
                    <a:pt x="1212129" y="733933"/>
                  </a:lnTo>
                  <a:lnTo>
                    <a:pt x="1219030" y="733933"/>
                  </a:lnTo>
                  <a:lnTo>
                    <a:pt x="1219167" y="664083"/>
                  </a:lnTo>
                  <a:close/>
                </a:path>
                <a:path w="1220470" h="1294130">
                  <a:moveTo>
                    <a:pt x="8167" y="733933"/>
                  </a:moveTo>
                  <a:lnTo>
                    <a:pt x="1096" y="733933"/>
                  </a:lnTo>
                  <a:lnTo>
                    <a:pt x="984" y="791083"/>
                  </a:lnTo>
                  <a:lnTo>
                    <a:pt x="8110" y="791083"/>
                  </a:lnTo>
                  <a:lnTo>
                    <a:pt x="8167" y="733933"/>
                  </a:lnTo>
                  <a:close/>
                </a:path>
                <a:path w="1220470" h="1294130">
                  <a:moveTo>
                    <a:pt x="1219030" y="733933"/>
                  </a:moveTo>
                  <a:lnTo>
                    <a:pt x="1212129" y="733933"/>
                  </a:lnTo>
                  <a:lnTo>
                    <a:pt x="1212072" y="791083"/>
                  </a:lnTo>
                  <a:lnTo>
                    <a:pt x="1218918" y="791083"/>
                  </a:lnTo>
                  <a:lnTo>
                    <a:pt x="1219030" y="733933"/>
                  </a:lnTo>
                  <a:close/>
                </a:path>
                <a:path w="1220470" h="1294130">
                  <a:moveTo>
                    <a:pt x="8110" y="791083"/>
                  </a:moveTo>
                  <a:lnTo>
                    <a:pt x="984" y="791083"/>
                  </a:lnTo>
                  <a:lnTo>
                    <a:pt x="946" y="810133"/>
                  </a:lnTo>
                  <a:lnTo>
                    <a:pt x="8091" y="810133"/>
                  </a:lnTo>
                  <a:lnTo>
                    <a:pt x="8110" y="791083"/>
                  </a:lnTo>
                  <a:close/>
                </a:path>
                <a:path w="1220470" h="1294130">
                  <a:moveTo>
                    <a:pt x="1218918" y="791083"/>
                  </a:moveTo>
                  <a:lnTo>
                    <a:pt x="1212072" y="791083"/>
                  </a:lnTo>
                  <a:lnTo>
                    <a:pt x="1212053" y="810133"/>
                  </a:lnTo>
                  <a:lnTo>
                    <a:pt x="1218880" y="810133"/>
                  </a:lnTo>
                  <a:lnTo>
                    <a:pt x="1218918" y="791083"/>
                  </a:lnTo>
                  <a:close/>
                </a:path>
                <a:path w="1220470" h="1294130">
                  <a:moveTo>
                    <a:pt x="8091" y="810133"/>
                  </a:moveTo>
                  <a:lnTo>
                    <a:pt x="946" y="810133"/>
                  </a:lnTo>
                  <a:lnTo>
                    <a:pt x="851" y="858393"/>
                  </a:lnTo>
                  <a:lnTo>
                    <a:pt x="8043" y="858393"/>
                  </a:lnTo>
                  <a:lnTo>
                    <a:pt x="8091" y="810133"/>
                  </a:lnTo>
                  <a:close/>
                </a:path>
                <a:path w="1220470" h="1294130">
                  <a:moveTo>
                    <a:pt x="1218880" y="810133"/>
                  </a:moveTo>
                  <a:lnTo>
                    <a:pt x="1212053" y="810133"/>
                  </a:lnTo>
                  <a:lnTo>
                    <a:pt x="1212005" y="858393"/>
                  </a:lnTo>
                  <a:lnTo>
                    <a:pt x="1218785" y="858393"/>
                  </a:lnTo>
                  <a:lnTo>
                    <a:pt x="1218880" y="810133"/>
                  </a:lnTo>
                  <a:close/>
                </a:path>
                <a:path w="1220470" h="1294130">
                  <a:moveTo>
                    <a:pt x="8043" y="858393"/>
                  </a:moveTo>
                  <a:lnTo>
                    <a:pt x="851" y="858393"/>
                  </a:lnTo>
                  <a:lnTo>
                    <a:pt x="821" y="873633"/>
                  </a:lnTo>
                  <a:lnTo>
                    <a:pt x="8028" y="873633"/>
                  </a:lnTo>
                  <a:lnTo>
                    <a:pt x="8043" y="858393"/>
                  </a:lnTo>
                  <a:close/>
                </a:path>
                <a:path w="1220470" h="1294130">
                  <a:moveTo>
                    <a:pt x="1218785" y="858393"/>
                  </a:moveTo>
                  <a:lnTo>
                    <a:pt x="1212005" y="858393"/>
                  </a:lnTo>
                  <a:lnTo>
                    <a:pt x="1211990" y="873633"/>
                  </a:lnTo>
                  <a:lnTo>
                    <a:pt x="1218755" y="873633"/>
                  </a:lnTo>
                  <a:lnTo>
                    <a:pt x="1218785" y="858393"/>
                  </a:lnTo>
                  <a:close/>
                </a:path>
                <a:path w="1220470" h="1294130">
                  <a:moveTo>
                    <a:pt x="8028" y="873633"/>
                  </a:moveTo>
                  <a:lnTo>
                    <a:pt x="821" y="873633"/>
                  </a:lnTo>
                  <a:lnTo>
                    <a:pt x="771" y="899033"/>
                  </a:lnTo>
                  <a:lnTo>
                    <a:pt x="8003" y="899033"/>
                  </a:lnTo>
                  <a:lnTo>
                    <a:pt x="8028" y="873633"/>
                  </a:lnTo>
                  <a:close/>
                </a:path>
                <a:path w="1220470" h="1294130">
                  <a:moveTo>
                    <a:pt x="1218755" y="873633"/>
                  </a:moveTo>
                  <a:lnTo>
                    <a:pt x="1211990" y="873633"/>
                  </a:lnTo>
                  <a:lnTo>
                    <a:pt x="1211965" y="899033"/>
                  </a:lnTo>
                  <a:lnTo>
                    <a:pt x="1218705" y="899033"/>
                  </a:lnTo>
                  <a:lnTo>
                    <a:pt x="1218755" y="873633"/>
                  </a:lnTo>
                  <a:close/>
                </a:path>
                <a:path w="1220470" h="1294130">
                  <a:moveTo>
                    <a:pt x="8003" y="899033"/>
                  </a:moveTo>
                  <a:lnTo>
                    <a:pt x="771" y="899033"/>
                  </a:lnTo>
                  <a:lnTo>
                    <a:pt x="746" y="911733"/>
                  </a:lnTo>
                  <a:lnTo>
                    <a:pt x="7990" y="911733"/>
                  </a:lnTo>
                  <a:lnTo>
                    <a:pt x="8003" y="899033"/>
                  </a:lnTo>
                  <a:close/>
                </a:path>
                <a:path w="1220470" h="1294130">
                  <a:moveTo>
                    <a:pt x="1218705" y="899033"/>
                  </a:moveTo>
                  <a:lnTo>
                    <a:pt x="1211965" y="899033"/>
                  </a:lnTo>
                  <a:lnTo>
                    <a:pt x="1211952" y="911733"/>
                  </a:lnTo>
                  <a:lnTo>
                    <a:pt x="1218681" y="911733"/>
                  </a:lnTo>
                  <a:lnTo>
                    <a:pt x="1218705" y="899033"/>
                  </a:lnTo>
                  <a:close/>
                </a:path>
                <a:path w="1220470" h="1294130">
                  <a:moveTo>
                    <a:pt x="7990" y="911733"/>
                  </a:moveTo>
                  <a:lnTo>
                    <a:pt x="746" y="911733"/>
                  </a:lnTo>
                  <a:lnTo>
                    <a:pt x="621" y="975233"/>
                  </a:lnTo>
                  <a:lnTo>
                    <a:pt x="7927" y="975233"/>
                  </a:lnTo>
                  <a:lnTo>
                    <a:pt x="7990" y="911733"/>
                  </a:lnTo>
                  <a:close/>
                </a:path>
                <a:path w="1220470" h="1294130">
                  <a:moveTo>
                    <a:pt x="1218681" y="911733"/>
                  </a:moveTo>
                  <a:lnTo>
                    <a:pt x="1211952" y="911733"/>
                  </a:lnTo>
                  <a:lnTo>
                    <a:pt x="1211889" y="975233"/>
                  </a:lnTo>
                  <a:lnTo>
                    <a:pt x="1218556" y="975233"/>
                  </a:lnTo>
                  <a:lnTo>
                    <a:pt x="1218681" y="911733"/>
                  </a:lnTo>
                  <a:close/>
                </a:path>
                <a:path w="1220470" h="1294130">
                  <a:moveTo>
                    <a:pt x="7927" y="975233"/>
                  </a:moveTo>
                  <a:lnTo>
                    <a:pt x="621" y="975233"/>
                  </a:lnTo>
                  <a:lnTo>
                    <a:pt x="559" y="1006983"/>
                  </a:lnTo>
                  <a:lnTo>
                    <a:pt x="7896" y="1006983"/>
                  </a:lnTo>
                  <a:lnTo>
                    <a:pt x="7927" y="975233"/>
                  </a:lnTo>
                  <a:close/>
                </a:path>
                <a:path w="1220470" h="1294130">
                  <a:moveTo>
                    <a:pt x="1218556" y="975233"/>
                  </a:moveTo>
                  <a:lnTo>
                    <a:pt x="1211889" y="975233"/>
                  </a:lnTo>
                  <a:lnTo>
                    <a:pt x="1211858" y="1006983"/>
                  </a:lnTo>
                  <a:lnTo>
                    <a:pt x="1218493" y="1006983"/>
                  </a:lnTo>
                  <a:lnTo>
                    <a:pt x="1218556" y="975233"/>
                  </a:lnTo>
                  <a:close/>
                </a:path>
                <a:path w="1220470" h="1294130">
                  <a:moveTo>
                    <a:pt x="7896" y="1006983"/>
                  </a:moveTo>
                  <a:lnTo>
                    <a:pt x="559" y="1006983"/>
                  </a:lnTo>
                  <a:lnTo>
                    <a:pt x="484" y="1045083"/>
                  </a:lnTo>
                  <a:lnTo>
                    <a:pt x="7858" y="1045083"/>
                  </a:lnTo>
                  <a:lnTo>
                    <a:pt x="7896" y="1006983"/>
                  </a:lnTo>
                  <a:close/>
                </a:path>
                <a:path w="1220470" h="1294130">
                  <a:moveTo>
                    <a:pt x="1218493" y="1006983"/>
                  </a:moveTo>
                  <a:lnTo>
                    <a:pt x="1211858" y="1006983"/>
                  </a:lnTo>
                  <a:lnTo>
                    <a:pt x="1211820" y="1045083"/>
                  </a:lnTo>
                  <a:lnTo>
                    <a:pt x="1218419" y="1045083"/>
                  </a:lnTo>
                  <a:lnTo>
                    <a:pt x="1218493" y="1006983"/>
                  </a:lnTo>
                  <a:close/>
                </a:path>
                <a:path w="1220470" h="1294130">
                  <a:moveTo>
                    <a:pt x="7858" y="1045083"/>
                  </a:moveTo>
                  <a:lnTo>
                    <a:pt x="484" y="1045083"/>
                  </a:lnTo>
                  <a:lnTo>
                    <a:pt x="472" y="1051433"/>
                  </a:lnTo>
                  <a:lnTo>
                    <a:pt x="7852" y="1051433"/>
                  </a:lnTo>
                  <a:lnTo>
                    <a:pt x="7858" y="1045083"/>
                  </a:lnTo>
                  <a:close/>
                </a:path>
                <a:path w="1220470" h="1294130">
                  <a:moveTo>
                    <a:pt x="1218419" y="1045083"/>
                  </a:moveTo>
                  <a:lnTo>
                    <a:pt x="1211820" y="1045083"/>
                  </a:lnTo>
                  <a:lnTo>
                    <a:pt x="1211814" y="1051433"/>
                  </a:lnTo>
                  <a:lnTo>
                    <a:pt x="1218406" y="1051433"/>
                  </a:lnTo>
                  <a:lnTo>
                    <a:pt x="1218419" y="1045083"/>
                  </a:lnTo>
                  <a:close/>
                </a:path>
                <a:path w="1220470" h="1294130">
                  <a:moveTo>
                    <a:pt x="7852" y="1051433"/>
                  </a:moveTo>
                  <a:lnTo>
                    <a:pt x="472" y="1051433"/>
                  </a:lnTo>
                  <a:lnTo>
                    <a:pt x="434" y="1070483"/>
                  </a:lnTo>
                  <a:lnTo>
                    <a:pt x="7833" y="1070483"/>
                  </a:lnTo>
                  <a:lnTo>
                    <a:pt x="7852" y="1051433"/>
                  </a:lnTo>
                  <a:close/>
                </a:path>
                <a:path w="1220470" h="1294130">
                  <a:moveTo>
                    <a:pt x="1218406" y="1051433"/>
                  </a:moveTo>
                  <a:lnTo>
                    <a:pt x="1211814" y="1051433"/>
                  </a:lnTo>
                  <a:lnTo>
                    <a:pt x="1211795" y="1070483"/>
                  </a:lnTo>
                  <a:lnTo>
                    <a:pt x="1218369" y="1070483"/>
                  </a:lnTo>
                  <a:lnTo>
                    <a:pt x="1218406" y="1051433"/>
                  </a:lnTo>
                  <a:close/>
                </a:path>
                <a:path w="1220470" h="1294130">
                  <a:moveTo>
                    <a:pt x="7833" y="1070483"/>
                  </a:moveTo>
                  <a:lnTo>
                    <a:pt x="434" y="1070483"/>
                  </a:lnTo>
                  <a:lnTo>
                    <a:pt x="422" y="1076833"/>
                  </a:lnTo>
                  <a:lnTo>
                    <a:pt x="7826" y="1076833"/>
                  </a:lnTo>
                  <a:lnTo>
                    <a:pt x="7833" y="1070483"/>
                  </a:lnTo>
                  <a:close/>
                </a:path>
                <a:path w="1220470" h="1294130">
                  <a:moveTo>
                    <a:pt x="1218369" y="1070483"/>
                  </a:moveTo>
                  <a:lnTo>
                    <a:pt x="1211795" y="1070483"/>
                  </a:lnTo>
                  <a:lnTo>
                    <a:pt x="1211789" y="1076833"/>
                  </a:lnTo>
                  <a:lnTo>
                    <a:pt x="1218356" y="1076833"/>
                  </a:lnTo>
                  <a:lnTo>
                    <a:pt x="1218369" y="1070483"/>
                  </a:lnTo>
                  <a:close/>
                </a:path>
                <a:path w="1220470" h="1294130">
                  <a:moveTo>
                    <a:pt x="7826" y="1076833"/>
                  </a:moveTo>
                  <a:lnTo>
                    <a:pt x="422" y="1076833"/>
                  </a:lnTo>
                  <a:lnTo>
                    <a:pt x="384" y="1095883"/>
                  </a:lnTo>
                  <a:lnTo>
                    <a:pt x="7807" y="1095883"/>
                  </a:lnTo>
                  <a:lnTo>
                    <a:pt x="7826" y="1076833"/>
                  </a:lnTo>
                  <a:close/>
                </a:path>
                <a:path w="1220470" h="1294130">
                  <a:moveTo>
                    <a:pt x="1218356" y="1076833"/>
                  </a:moveTo>
                  <a:lnTo>
                    <a:pt x="1211789" y="1076833"/>
                  </a:lnTo>
                  <a:lnTo>
                    <a:pt x="1211770" y="1095883"/>
                  </a:lnTo>
                  <a:lnTo>
                    <a:pt x="1218319" y="1095883"/>
                  </a:lnTo>
                  <a:lnTo>
                    <a:pt x="1218356" y="1076833"/>
                  </a:lnTo>
                  <a:close/>
                </a:path>
                <a:path w="1220470" h="1294130">
                  <a:moveTo>
                    <a:pt x="7807" y="1095883"/>
                  </a:moveTo>
                  <a:lnTo>
                    <a:pt x="384" y="1095883"/>
                  </a:lnTo>
                  <a:lnTo>
                    <a:pt x="372" y="1102233"/>
                  </a:lnTo>
                  <a:lnTo>
                    <a:pt x="7801" y="1102233"/>
                  </a:lnTo>
                  <a:lnTo>
                    <a:pt x="7807" y="1095883"/>
                  </a:lnTo>
                  <a:close/>
                </a:path>
                <a:path w="1220470" h="1294130">
                  <a:moveTo>
                    <a:pt x="1218319" y="1095883"/>
                  </a:moveTo>
                  <a:lnTo>
                    <a:pt x="1211770" y="1095883"/>
                  </a:lnTo>
                  <a:lnTo>
                    <a:pt x="1211763" y="1102233"/>
                  </a:lnTo>
                  <a:lnTo>
                    <a:pt x="1218306" y="1102233"/>
                  </a:lnTo>
                  <a:lnTo>
                    <a:pt x="1218319" y="1095883"/>
                  </a:lnTo>
                  <a:close/>
                </a:path>
                <a:path w="1220470" h="1294130">
                  <a:moveTo>
                    <a:pt x="7801" y="1102233"/>
                  </a:moveTo>
                  <a:lnTo>
                    <a:pt x="372" y="1102233"/>
                  </a:lnTo>
                  <a:lnTo>
                    <a:pt x="334" y="1121283"/>
                  </a:lnTo>
                  <a:lnTo>
                    <a:pt x="7782" y="1121283"/>
                  </a:lnTo>
                  <a:lnTo>
                    <a:pt x="7801" y="1102233"/>
                  </a:lnTo>
                  <a:close/>
                </a:path>
                <a:path w="1220470" h="1294130">
                  <a:moveTo>
                    <a:pt x="1218306" y="1102233"/>
                  </a:moveTo>
                  <a:lnTo>
                    <a:pt x="1211763" y="1102233"/>
                  </a:lnTo>
                  <a:lnTo>
                    <a:pt x="1211745" y="1121283"/>
                  </a:lnTo>
                  <a:lnTo>
                    <a:pt x="1218269" y="1121283"/>
                  </a:lnTo>
                  <a:lnTo>
                    <a:pt x="1218306" y="1102233"/>
                  </a:lnTo>
                  <a:close/>
                </a:path>
                <a:path w="1220470" h="1294130">
                  <a:moveTo>
                    <a:pt x="7782" y="1121283"/>
                  </a:moveTo>
                  <a:lnTo>
                    <a:pt x="334" y="1121283"/>
                  </a:lnTo>
                  <a:lnTo>
                    <a:pt x="284" y="1146683"/>
                  </a:lnTo>
                  <a:lnTo>
                    <a:pt x="7757" y="1146683"/>
                  </a:lnTo>
                  <a:lnTo>
                    <a:pt x="7782" y="1121283"/>
                  </a:lnTo>
                  <a:close/>
                </a:path>
                <a:path w="1220470" h="1294130">
                  <a:moveTo>
                    <a:pt x="1218269" y="1121283"/>
                  </a:moveTo>
                  <a:lnTo>
                    <a:pt x="1211745" y="1121283"/>
                  </a:lnTo>
                  <a:lnTo>
                    <a:pt x="1211719" y="1146683"/>
                  </a:lnTo>
                  <a:lnTo>
                    <a:pt x="1218219" y="1146683"/>
                  </a:lnTo>
                  <a:lnTo>
                    <a:pt x="1218269" y="1121283"/>
                  </a:lnTo>
                  <a:close/>
                </a:path>
                <a:path w="1220470" h="1294130">
                  <a:moveTo>
                    <a:pt x="7757" y="1146683"/>
                  </a:moveTo>
                  <a:lnTo>
                    <a:pt x="284" y="1146683"/>
                  </a:lnTo>
                  <a:lnTo>
                    <a:pt x="272" y="1153033"/>
                  </a:lnTo>
                  <a:lnTo>
                    <a:pt x="7751" y="1153033"/>
                  </a:lnTo>
                  <a:lnTo>
                    <a:pt x="7757" y="1146683"/>
                  </a:lnTo>
                  <a:close/>
                </a:path>
                <a:path w="1220470" h="1294130">
                  <a:moveTo>
                    <a:pt x="1218219" y="1146683"/>
                  </a:moveTo>
                  <a:lnTo>
                    <a:pt x="1211719" y="1146683"/>
                  </a:lnTo>
                  <a:lnTo>
                    <a:pt x="1211713" y="1153033"/>
                  </a:lnTo>
                  <a:lnTo>
                    <a:pt x="1218206" y="1153033"/>
                  </a:lnTo>
                  <a:lnTo>
                    <a:pt x="1218219" y="1146683"/>
                  </a:lnTo>
                  <a:close/>
                </a:path>
                <a:path w="1220470" h="1294130">
                  <a:moveTo>
                    <a:pt x="7751" y="1153033"/>
                  </a:moveTo>
                  <a:lnTo>
                    <a:pt x="272" y="1153033"/>
                  </a:lnTo>
                  <a:lnTo>
                    <a:pt x="259" y="1159383"/>
                  </a:lnTo>
                  <a:lnTo>
                    <a:pt x="7744" y="1159383"/>
                  </a:lnTo>
                  <a:lnTo>
                    <a:pt x="7751" y="1153033"/>
                  </a:lnTo>
                  <a:close/>
                </a:path>
                <a:path w="1220470" h="1294130">
                  <a:moveTo>
                    <a:pt x="1218206" y="1153033"/>
                  </a:moveTo>
                  <a:lnTo>
                    <a:pt x="1211713" y="1153033"/>
                  </a:lnTo>
                  <a:lnTo>
                    <a:pt x="1211707" y="1159383"/>
                  </a:lnTo>
                  <a:lnTo>
                    <a:pt x="1218194" y="1159383"/>
                  </a:lnTo>
                  <a:lnTo>
                    <a:pt x="1218206" y="1153033"/>
                  </a:lnTo>
                  <a:close/>
                </a:path>
                <a:path w="1220470" h="1294130">
                  <a:moveTo>
                    <a:pt x="7744" y="1159383"/>
                  </a:moveTo>
                  <a:lnTo>
                    <a:pt x="259" y="1159383"/>
                  </a:lnTo>
                  <a:lnTo>
                    <a:pt x="172" y="1203833"/>
                  </a:lnTo>
                  <a:lnTo>
                    <a:pt x="7700" y="1203833"/>
                  </a:lnTo>
                  <a:lnTo>
                    <a:pt x="7744" y="1159383"/>
                  </a:lnTo>
                  <a:close/>
                </a:path>
                <a:path w="1220470" h="1294130">
                  <a:moveTo>
                    <a:pt x="1218194" y="1159383"/>
                  </a:moveTo>
                  <a:lnTo>
                    <a:pt x="1211707" y="1159383"/>
                  </a:lnTo>
                  <a:lnTo>
                    <a:pt x="1211663" y="1203833"/>
                  </a:lnTo>
                  <a:lnTo>
                    <a:pt x="1218107" y="1203833"/>
                  </a:lnTo>
                  <a:lnTo>
                    <a:pt x="1218194" y="1159383"/>
                  </a:lnTo>
                  <a:close/>
                </a:path>
                <a:path w="1220470" h="1294130">
                  <a:moveTo>
                    <a:pt x="7700" y="1203833"/>
                  </a:moveTo>
                  <a:lnTo>
                    <a:pt x="172" y="1203833"/>
                  </a:lnTo>
                  <a:lnTo>
                    <a:pt x="147" y="1216533"/>
                  </a:lnTo>
                  <a:lnTo>
                    <a:pt x="7688" y="1216533"/>
                  </a:lnTo>
                  <a:lnTo>
                    <a:pt x="7700" y="1203833"/>
                  </a:lnTo>
                  <a:close/>
                </a:path>
                <a:path w="1220470" h="1294130">
                  <a:moveTo>
                    <a:pt x="1218107" y="1203833"/>
                  </a:moveTo>
                  <a:lnTo>
                    <a:pt x="1211663" y="1203833"/>
                  </a:lnTo>
                  <a:lnTo>
                    <a:pt x="1211650" y="1216533"/>
                  </a:lnTo>
                  <a:lnTo>
                    <a:pt x="1218082" y="1216533"/>
                  </a:lnTo>
                  <a:lnTo>
                    <a:pt x="1218107" y="1203833"/>
                  </a:lnTo>
                  <a:close/>
                </a:path>
                <a:path w="1220470" h="1294130">
                  <a:moveTo>
                    <a:pt x="7688" y="1216533"/>
                  </a:moveTo>
                  <a:lnTo>
                    <a:pt x="147" y="1216533"/>
                  </a:lnTo>
                  <a:lnTo>
                    <a:pt x="122" y="1229233"/>
                  </a:lnTo>
                  <a:lnTo>
                    <a:pt x="7675" y="1229233"/>
                  </a:lnTo>
                  <a:lnTo>
                    <a:pt x="7688" y="1216533"/>
                  </a:lnTo>
                  <a:close/>
                </a:path>
                <a:path w="1220470" h="1294130">
                  <a:moveTo>
                    <a:pt x="1218082" y="1216533"/>
                  </a:moveTo>
                  <a:lnTo>
                    <a:pt x="1211650" y="1216533"/>
                  </a:lnTo>
                  <a:lnTo>
                    <a:pt x="1211637" y="1229233"/>
                  </a:lnTo>
                  <a:lnTo>
                    <a:pt x="1218057" y="1229233"/>
                  </a:lnTo>
                  <a:lnTo>
                    <a:pt x="1218082" y="1216533"/>
                  </a:lnTo>
                  <a:close/>
                </a:path>
                <a:path w="1220470" h="1294130">
                  <a:moveTo>
                    <a:pt x="7675" y="1229233"/>
                  </a:moveTo>
                  <a:lnTo>
                    <a:pt x="122" y="1229233"/>
                  </a:lnTo>
                  <a:lnTo>
                    <a:pt x="97" y="1241933"/>
                  </a:lnTo>
                  <a:lnTo>
                    <a:pt x="7662" y="1241933"/>
                  </a:lnTo>
                  <a:lnTo>
                    <a:pt x="7675" y="1229233"/>
                  </a:lnTo>
                  <a:close/>
                </a:path>
                <a:path w="1220470" h="1294130">
                  <a:moveTo>
                    <a:pt x="1218057" y="1229233"/>
                  </a:moveTo>
                  <a:lnTo>
                    <a:pt x="1211637" y="1229233"/>
                  </a:lnTo>
                  <a:lnTo>
                    <a:pt x="1211625" y="1241933"/>
                  </a:lnTo>
                  <a:lnTo>
                    <a:pt x="1218032" y="1241933"/>
                  </a:lnTo>
                  <a:lnTo>
                    <a:pt x="1218057" y="1229233"/>
                  </a:lnTo>
                  <a:close/>
                </a:path>
                <a:path w="1220470" h="1294130">
                  <a:moveTo>
                    <a:pt x="7662" y="1241933"/>
                  </a:moveTo>
                  <a:lnTo>
                    <a:pt x="97" y="1241933"/>
                  </a:lnTo>
                  <a:lnTo>
                    <a:pt x="72" y="1254633"/>
                  </a:lnTo>
                  <a:lnTo>
                    <a:pt x="7650" y="1254633"/>
                  </a:lnTo>
                  <a:lnTo>
                    <a:pt x="7662" y="1241933"/>
                  </a:lnTo>
                  <a:close/>
                </a:path>
                <a:path w="1220470" h="1294130">
                  <a:moveTo>
                    <a:pt x="1218032" y="1241933"/>
                  </a:moveTo>
                  <a:lnTo>
                    <a:pt x="1211625" y="1241933"/>
                  </a:lnTo>
                  <a:lnTo>
                    <a:pt x="1211612" y="1254633"/>
                  </a:lnTo>
                  <a:lnTo>
                    <a:pt x="1218007" y="1254633"/>
                  </a:lnTo>
                  <a:lnTo>
                    <a:pt x="1218032" y="1241933"/>
                  </a:lnTo>
                  <a:close/>
                </a:path>
                <a:path w="1220470" h="1294130">
                  <a:moveTo>
                    <a:pt x="7650" y="1254633"/>
                  </a:moveTo>
                  <a:lnTo>
                    <a:pt x="72" y="1254633"/>
                  </a:lnTo>
                  <a:lnTo>
                    <a:pt x="47" y="1267333"/>
                  </a:lnTo>
                  <a:lnTo>
                    <a:pt x="7637" y="1267333"/>
                  </a:lnTo>
                  <a:lnTo>
                    <a:pt x="7650" y="1254633"/>
                  </a:lnTo>
                  <a:close/>
                </a:path>
                <a:path w="1220470" h="1294130">
                  <a:moveTo>
                    <a:pt x="1218007" y="1254633"/>
                  </a:moveTo>
                  <a:lnTo>
                    <a:pt x="1211612" y="1254633"/>
                  </a:lnTo>
                  <a:lnTo>
                    <a:pt x="1211600" y="1267333"/>
                  </a:lnTo>
                  <a:lnTo>
                    <a:pt x="1217982" y="1267333"/>
                  </a:lnTo>
                  <a:lnTo>
                    <a:pt x="1218007" y="1254633"/>
                  </a:lnTo>
                  <a:close/>
                </a:path>
                <a:path w="1220470" h="1294130">
                  <a:moveTo>
                    <a:pt x="7637" y="1267333"/>
                  </a:moveTo>
                  <a:lnTo>
                    <a:pt x="47" y="1267333"/>
                  </a:lnTo>
                  <a:lnTo>
                    <a:pt x="22" y="1280033"/>
                  </a:lnTo>
                  <a:lnTo>
                    <a:pt x="7625" y="1280033"/>
                  </a:lnTo>
                  <a:lnTo>
                    <a:pt x="7637" y="1267333"/>
                  </a:lnTo>
                  <a:close/>
                </a:path>
                <a:path w="1220470" h="1294130">
                  <a:moveTo>
                    <a:pt x="1217982" y="1267333"/>
                  </a:moveTo>
                  <a:lnTo>
                    <a:pt x="1211600" y="1267333"/>
                  </a:lnTo>
                  <a:lnTo>
                    <a:pt x="1211587" y="1280033"/>
                  </a:lnTo>
                  <a:lnTo>
                    <a:pt x="1217957" y="1280033"/>
                  </a:lnTo>
                  <a:lnTo>
                    <a:pt x="1217982" y="1267333"/>
                  </a:lnTo>
                  <a:close/>
                </a:path>
                <a:path w="1220470" h="1294130">
                  <a:moveTo>
                    <a:pt x="7625" y="1280033"/>
                  </a:moveTo>
                  <a:lnTo>
                    <a:pt x="22" y="1280033"/>
                  </a:lnTo>
                  <a:lnTo>
                    <a:pt x="9" y="1286383"/>
                  </a:lnTo>
                  <a:lnTo>
                    <a:pt x="609599" y="1286383"/>
                  </a:lnTo>
                  <a:lnTo>
                    <a:pt x="7620" y="1285113"/>
                  </a:lnTo>
                  <a:lnTo>
                    <a:pt x="7625" y="1280033"/>
                  </a:lnTo>
                  <a:close/>
                </a:path>
                <a:path w="1220470" h="1294130">
                  <a:moveTo>
                    <a:pt x="1217957" y="1280033"/>
                  </a:moveTo>
                  <a:lnTo>
                    <a:pt x="1211587" y="1280033"/>
                  </a:lnTo>
                  <a:lnTo>
                    <a:pt x="1211581" y="1286383"/>
                  </a:lnTo>
                  <a:lnTo>
                    <a:pt x="1217944" y="1286383"/>
                  </a:lnTo>
                  <a:lnTo>
                    <a:pt x="1217957" y="1280033"/>
                  </a:lnTo>
                  <a:close/>
                </a:path>
                <a:path w="1220470" h="1294130">
                  <a:moveTo>
                    <a:pt x="609600" y="1286383"/>
                  </a:moveTo>
                  <a:lnTo>
                    <a:pt x="9" y="1286383"/>
                  </a:lnTo>
                  <a:lnTo>
                    <a:pt x="0" y="1291463"/>
                  </a:lnTo>
                  <a:lnTo>
                    <a:pt x="1217930" y="1294003"/>
                  </a:lnTo>
                  <a:lnTo>
                    <a:pt x="1217942" y="1287653"/>
                  </a:lnTo>
                  <a:lnTo>
                    <a:pt x="1211580" y="1287653"/>
                  </a:lnTo>
                  <a:lnTo>
                    <a:pt x="609600" y="1286383"/>
                  </a:lnTo>
                  <a:close/>
                </a:path>
                <a:path w="1220470" h="1294130">
                  <a:moveTo>
                    <a:pt x="1217944" y="1286383"/>
                  </a:moveTo>
                  <a:lnTo>
                    <a:pt x="1211581" y="1286383"/>
                  </a:lnTo>
                  <a:lnTo>
                    <a:pt x="1211580" y="1287653"/>
                  </a:lnTo>
                  <a:lnTo>
                    <a:pt x="1217942" y="1287653"/>
                  </a:lnTo>
                  <a:lnTo>
                    <a:pt x="1217944" y="1286383"/>
                  </a:lnTo>
                  <a:close/>
                </a:path>
              </a:pathLst>
            </a:custGeom>
            <a:solidFill>
              <a:srgbClr val="827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159250" y="1112520"/>
              <a:ext cx="1205230" cy="1281430"/>
            </a:xfrm>
            <a:custGeom>
              <a:avLst/>
              <a:gdLst/>
              <a:ahLst/>
              <a:cxnLst/>
              <a:rect l="l" t="t" r="r" b="b"/>
              <a:pathLst>
                <a:path w="1205229" h="1281430">
                  <a:moveTo>
                    <a:pt x="7477" y="76326"/>
                  </a:moveTo>
                  <a:lnTo>
                    <a:pt x="1194" y="76326"/>
                  </a:lnTo>
                  <a:lnTo>
                    <a:pt x="1184" y="86359"/>
                  </a:lnTo>
                  <a:lnTo>
                    <a:pt x="7457" y="86359"/>
                  </a:lnTo>
                  <a:lnTo>
                    <a:pt x="7477" y="76326"/>
                  </a:lnTo>
                  <a:close/>
                </a:path>
                <a:path w="1205229" h="1281430">
                  <a:moveTo>
                    <a:pt x="1205155" y="76326"/>
                  </a:moveTo>
                  <a:lnTo>
                    <a:pt x="1200012" y="76326"/>
                  </a:lnTo>
                  <a:lnTo>
                    <a:pt x="1199992" y="86359"/>
                  </a:lnTo>
                  <a:lnTo>
                    <a:pt x="1205145" y="86359"/>
                  </a:lnTo>
                  <a:lnTo>
                    <a:pt x="1205155" y="76326"/>
                  </a:lnTo>
                  <a:close/>
                </a:path>
                <a:path w="1205229" h="1281430">
                  <a:moveTo>
                    <a:pt x="7484" y="72516"/>
                  </a:moveTo>
                  <a:lnTo>
                    <a:pt x="1197" y="72516"/>
                  </a:lnTo>
                  <a:lnTo>
                    <a:pt x="1194" y="76199"/>
                  </a:lnTo>
                  <a:lnTo>
                    <a:pt x="7477" y="76199"/>
                  </a:lnTo>
                  <a:lnTo>
                    <a:pt x="7484" y="72516"/>
                  </a:lnTo>
                  <a:close/>
                </a:path>
                <a:path w="1205229" h="1281430">
                  <a:moveTo>
                    <a:pt x="1205159" y="72516"/>
                  </a:moveTo>
                  <a:lnTo>
                    <a:pt x="1200019" y="72516"/>
                  </a:lnTo>
                  <a:lnTo>
                    <a:pt x="1200012" y="76199"/>
                  </a:lnTo>
                  <a:lnTo>
                    <a:pt x="1205155" y="76199"/>
                  </a:lnTo>
                  <a:lnTo>
                    <a:pt x="1205159" y="72516"/>
                  </a:lnTo>
                  <a:close/>
                </a:path>
                <a:path w="1205229" h="1281430">
                  <a:moveTo>
                    <a:pt x="7502" y="63626"/>
                  </a:moveTo>
                  <a:lnTo>
                    <a:pt x="1206" y="63626"/>
                  </a:lnTo>
                  <a:lnTo>
                    <a:pt x="1198" y="72389"/>
                  </a:lnTo>
                  <a:lnTo>
                    <a:pt x="7485" y="72389"/>
                  </a:lnTo>
                  <a:lnTo>
                    <a:pt x="7502" y="63626"/>
                  </a:lnTo>
                  <a:close/>
                </a:path>
                <a:path w="1205229" h="1281430">
                  <a:moveTo>
                    <a:pt x="1205168" y="63626"/>
                  </a:moveTo>
                  <a:lnTo>
                    <a:pt x="1200037" y="63626"/>
                  </a:lnTo>
                  <a:lnTo>
                    <a:pt x="1200020" y="72389"/>
                  </a:lnTo>
                  <a:lnTo>
                    <a:pt x="1205159" y="72389"/>
                  </a:lnTo>
                  <a:lnTo>
                    <a:pt x="1205168" y="63626"/>
                  </a:lnTo>
                  <a:close/>
                </a:path>
                <a:path w="1205229" h="1281430">
                  <a:moveTo>
                    <a:pt x="7510" y="59816"/>
                  </a:moveTo>
                  <a:lnTo>
                    <a:pt x="1210" y="59816"/>
                  </a:lnTo>
                  <a:lnTo>
                    <a:pt x="1206" y="63499"/>
                  </a:lnTo>
                  <a:lnTo>
                    <a:pt x="7502" y="63499"/>
                  </a:lnTo>
                  <a:lnTo>
                    <a:pt x="7510" y="59816"/>
                  </a:lnTo>
                  <a:close/>
                </a:path>
                <a:path w="1205229" h="1281430">
                  <a:moveTo>
                    <a:pt x="1205171" y="59816"/>
                  </a:moveTo>
                  <a:lnTo>
                    <a:pt x="1200045" y="59816"/>
                  </a:lnTo>
                  <a:lnTo>
                    <a:pt x="1200038" y="63499"/>
                  </a:lnTo>
                  <a:lnTo>
                    <a:pt x="1205168" y="63499"/>
                  </a:lnTo>
                  <a:lnTo>
                    <a:pt x="1205171" y="59816"/>
                  </a:lnTo>
                  <a:close/>
                </a:path>
                <a:path w="1205229" h="1281430">
                  <a:moveTo>
                    <a:pt x="7528" y="50926"/>
                  </a:moveTo>
                  <a:lnTo>
                    <a:pt x="1219" y="50926"/>
                  </a:lnTo>
                  <a:lnTo>
                    <a:pt x="1210" y="59689"/>
                  </a:lnTo>
                  <a:lnTo>
                    <a:pt x="7510" y="59689"/>
                  </a:lnTo>
                  <a:lnTo>
                    <a:pt x="7528" y="50926"/>
                  </a:lnTo>
                  <a:close/>
                </a:path>
                <a:path w="1205229" h="1281430">
                  <a:moveTo>
                    <a:pt x="1205180" y="50926"/>
                  </a:moveTo>
                  <a:lnTo>
                    <a:pt x="1200063" y="50926"/>
                  </a:lnTo>
                  <a:lnTo>
                    <a:pt x="1200045" y="59689"/>
                  </a:lnTo>
                  <a:lnTo>
                    <a:pt x="1205172" y="59689"/>
                  </a:lnTo>
                  <a:lnTo>
                    <a:pt x="1205180" y="50926"/>
                  </a:lnTo>
                  <a:close/>
                </a:path>
                <a:path w="1205229" h="1281430">
                  <a:moveTo>
                    <a:pt x="7535" y="47116"/>
                  </a:moveTo>
                  <a:lnTo>
                    <a:pt x="1223" y="47116"/>
                  </a:lnTo>
                  <a:lnTo>
                    <a:pt x="1219" y="50799"/>
                  </a:lnTo>
                  <a:lnTo>
                    <a:pt x="7528" y="50799"/>
                  </a:lnTo>
                  <a:lnTo>
                    <a:pt x="7535" y="47116"/>
                  </a:lnTo>
                  <a:close/>
                </a:path>
                <a:path w="1205229" h="1281430">
                  <a:moveTo>
                    <a:pt x="1205184" y="47116"/>
                  </a:moveTo>
                  <a:lnTo>
                    <a:pt x="1200070" y="47116"/>
                  </a:lnTo>
                  <a:lnTo>
                    <a:pt x="1200063" y="50799"/>
                  </a:lnTo>
                  <a:lnTo>
                    <a:pt x="1205180" y="50799"/>
                  </a:lnTo>
                  <a:lnTo>
                    <a:pt x="1205184" y="47116"/>
                  </a:lnTo>
                  <a:close/>
                </a:path>
                <a:path w="1205229" h="1281430">
                  <a:moveTo>
                    <a:pt x="7553" y="38226"/>
                  </a:moveTo>
                  <a:lnTo>
                    <a:pt x="1232" y="38226"/>
                  </a:lnTo>
                  <a:lnTo>
                    <a:pt x="1223" y="46989"/>
                  </a:lnTo>
                  <a:lnTo>
                    <a:pt x="7536" y="46989"/>
                  </a:lnTo>
                  <a:lnTo>
                    <a:pt x="7553" y="38226"/>
                  </a:lnTo>
                  <a:close/>
                </a:path>
                <a:path w="1205229" h="1281430">
                  <a:moveTo>
                    <a:pt x="1205193" y="38226"/>
                  </a:moveTo>
                  <a:lnTo>
                    <a:pt x="1200088" y="38226"/>
                  </a:lnTo>
                  <a:lnTo>
                    <a:pt x="1200071" y="46989"/>
                  </a:lnTo>
                  <a:lnTo>
                    <a:pt x="1205184" y="46989"/>
                  </a:lnTo>
                  <a:lnTo>
                    <a:pt x="1205193" y="38226"/>
                  </a:lnTo>
                  <a:close/>
                </a:path>
                <a:path w="1205229" h="1281430">
                  <a:moveTo>
                    <a:pt x="7561" y="34416"/>
                  </a:moveTo>
                  <a:lnTo>
                    <a:pt x="1235" y="34416"/>
                  </a:lnTo>
                  <a:lnTo>
                    <a:pt x="1232" y="38099"/>
                  </a:lnTo>
                  <a:lnTo>
                    <a:pt x="7553" y="38099"/>
                  </a:lnTo>
                  <a:lnTo>
                    <a:pt x="7561" y="34416"/>
                  </a:lnTo>
                  <a:close/>
                </a:path>
                <a:path w="1205229" h="1281430">
                  <a:moveTo>
                    <a:pt x="1205197" y="34416"/>
                  </a:moveTo>
                  <a:lnTo>
                    <a:pt x="1200096" y="34416"/>
                  </a:lnTo>
                  <a:lnTo>
                    <a:pt x="1200088" y="38099"/>
                  </a:lnTo>
                  <a:lnTo>
                    <a:pt x="1205193" y="38099"/>
                  </a:lnTo>
                  <a:lnTo>
                    <a:pt x="1205197" y="34416"/>
                  </a:lnTo>
                  <a:close/>
                </a:path>
                <a:path w="1205229" h="1281430">
                  <a:moveTo>
                    <a:pt x="7579" y="25526"/>
                  </a:moveTo>
                  <a:lnTo>
                    <a:pt x="1244" y="25526"/>
                  </a:lnTo>
                  <a:lnTo>
                    <a:pt x="1235" y="34289"/>
                  </a:lnTo>
                  <a:lnTo>
                    <a:pt x="7561" y="34289"/>
                  </a:lnTo>
                  <a:lnTo>
                    <a:pt x="7579" y="25526"/>
                  </a:lnTo>
                  <a:close/>
                </a:path>
                <a:path w="1205229" h="1281430">
                  <a:moveTo>
                    <a:pt x="1205205" y="25526"/>
                  </a:moveTo>
                  <a:lnTo>
                    <a:pt x="1200114" y="25526"/>
                  </a:lnTo>
                  <a:lnTo>
                    <a:pt x="1200096" y="34289"/>
                  </a:lnTo>
                  <a:lnTo>
                    <a:pt x="1205197" y="34289"/>
                  </a:lnTo>
                  <a:lnTo>
                    <a:pt x="1205205" y="25526"/>
                  </a:lnTo>
                  <a:close/>
                </a:path>
                <a:path w="1205229" h="1281430">
                  <a:moveTo>
                    <a:pt x="7586" y="21716"/>
                  </a:moveTo>
                  <a:lnTo>
                    <a:pt x="1248" y="21716"/>
                  </a:lnTo>
                  <a:lnTo>
                    <a:pt x="1244" y="25399"/>
                  </a:lnTo>
                  <a:lnTo>
                    <a:pt x="7579" y="25399"/>
                  </a:lnTo>
                  <a:lnTo>
                    <a:pt x="7586" y="21716"/>
                  </a:lnTo>
                  <a:close/>
                </a:path>
                <a:path w="1205229" h="1281430">
                  <a:moveTo>
                    <a:pt x="1205209" y="21716"/>
                  </a:moveTo>
                  <a:lnTo>
                    <a:pt x="1200121" y="21716"/>
                  </a:lnTo>
                  <a:lnTo>
                    <a:pt x="1200114" y="25399"/>
                  </a:lnTo>
                  <a:lnTo>
                    <a:pt x="1205206" y="25399"/>
                  </a:lnTo>
                  <a:lnTo>
                    <a:pt x="1205209" y="21716"/>
                  </a:lnTo>
                  <a:close/>
                </a:path>
                <a:path w="1205229" h="1281430">
                  <a:moveTo>
                    <a:pt x="7604" y="12826"/>
                  </a:moveTo>
                  <a:lnTo>
                    <a:pt x="1257" y="12826"/>
                  </a:lnTo>
                  <a:lnTo>
                    <a:pt x="1248" y="21589"/>
                  </a:lnTo>
                  <a:lnTo>
                    <a:pt x="7586" y="21589"/>
                  </a:lnTo>
                  <a:lnTo>
                    <a:pt x="7604" y="12826"/>
                  </a:lnTo>
                  <a:close/>
                </a:path>
                <a:path w="1205229" h="1281430">
                  <a:moveTo>
                    <a:pt x="1205218" y="12826"/>
                  </a:moveTo>
                  <a:lnTo>
                    <a:pt x="1200139" y="12826"/>
                  </a:lnTo>
                  <a:lnTo>
                    <a:pt x="1200122" y="21589"/>
                  </a:lnTo>
                  <a:lnTo>
                    <a:pt x="1205209" y="21589"/>
                  </a:lnTo>
                  <a:lnTo>
                    <a:pt x="1205218" y="12826"/>
                  </a:lnTo>
                  <a:close/>
                </a:path>
                <a:path w="1205229" h="1281430">
                  <a:moveTo>
                    <a:pt x="7612" y="9016"/>
                  </a:moveTo>
                  <a:lnTo>
                    <a:pt x="1261" y="9016"/>
                  </a:lnTo>
                  <a:lnTo>
                    <a:pt x="1257" y="12699"/>
                  </a:lnTo>
                  <a:lnTo>
                    <a:pt x="7604" y="12699"/>
                  </a:lnTo>
                  <a:lnTo>
                    <a:pt x="7612" y="9016"/>
                  </a:lnTo>
                  <a:close/>
                </a:path>
                <a:path w="1205229" h="1281430">
                  <a:moveTo>
                    <a:pt x="1205222" y="9016"/>
                  </a:moveTo>
                  <a:lnTo>
                    <a:pt x="1200147" y="9016"/>
                  </a:lnTo>
                  <a:lnTo>
                    <a:pt x="1200139" y="12699"/>
                  </a:lnTo>
                  <a:lnTo>
                    <a:pt x="1205218" y="12699"/>
                  </a:lnTo>
                  <a:lnTo>
                    <a:pt x="1205222" y="9016"/>
                  </a:lnTo>
                  <a:close/>
                </a:path>
                <a:path w="1205229" h="1281430">
                  <a:moveTo>
                    <a:pt x="1205228" y="2666"/>
                  </a:moveTo>
                  <a:lnTo>
                    <a:pt x="1267" y="2666"/>
                  </a:lnTo>
                  <a:lnTo>
                    <a:pt x="1261" y="8889"/>
                  </a:lnTo>
                  <a:lnTo>
                    <a:pt x="7612" y="8889"/>
                  </a:lnTo>
                  <a:lnTo>
                    <a:pt x="7620" y="5079"/>
                  </a:lnTo>
                  <a:lnTo>
                    <a:pt x="1205226" y="5079"/>
                  </a:lnTo>
                  <a:lnTo>
                    <a:pt x="1205228" y="2666"/>
                  </a:lnTo>
                  <a:close/>
                </a:path>
                <a:path w="1205229" h="1281430">
                  <a:moveTo>
                    <a:pt x="1205226" y="5079"/>
                  </a:moveTo>
                  <a:lnTo>
                    <a:pt x="7620" y="5079"/>
                  </a:lnTo>
                  <a:lnTo>
                    <a:pt x="1200150" y="7619"/>
                  </a:lnTo>
                  <a:lnTo>
                    <a:pt x="1200147" y="8889"/>
                  </a:lnTo>
                  <a:lnTo>
                    <a:pt x="1205222" y="8889"/>
                  </a:lnTo>
                  <a:lnTo>
                    <a:pt x="1205226" y="5079"/>
                  </a:lnTo>
                  <a:close/>
                </a:path>
                <a:path w="1205229" h="1281430">
                  <a:moveTo>
                    <a:pt x="1270" y="0"/>
                  </a:moveTo>
                  <a:lnTo>
                    <a:pt x="1267" y="2539"/>
                  </a:lnTo>
                  <a:lnTo>
                    <a:pt x="1205228" y="2539"/>
                  </a:lnTo>
                  <a:lnTo>
                    <a:pt x="1205229" y="1269"/>
                  </a:lnTo>
                  <a:lnTo>
                    <a:pt x="1270" y="0"/>
                  </a:lnTo>
                  <a:close/>
                </a:path>
                <a:path w="1205229" h="1281430">
                  <a:moveTo>
                    <a:pt x="7457" y="86360"/>
                  </a:moveTo>
                  <a:lnTo>
                    <a:pt x="1184" y="86360"/>
                  </a:lnTo>
                  <a:lnTo>
                    <a:pt x="1177" y="92709"/>
                  </a:lnTo>
                  <a:lnTo>
                    <a:pt x="7444" y="92709"/>
                  </a:lnTo>
                  <a:lnTo>
                    <a:pt x="7457" y="86360"/>
                  </a:lnTo>
                  <a:close/>
                </a:path>
                <a:path w="1205229" h="1281430">
                  <a:moveTo>
                    <a:pt x="1205145" y="86360"/>
                  </a:moveTo>
                  <a:lnTo>
                    <a:pt x="1199992" y="86360"/>
                  </a:lnTo>
                  <a:lnTo>
                    <a:pt x="1199979" y="92709"/>
                  </a:lnTo>
                  <a:lnTo>
                    <a:pt x="1205139" y="92709"/>
                  </a:lnTo>
                  <a:lnTo>
                    <a:pt x="1205145" y="86360"/>
                  </a:lnTo>
                  <a:close/>
                </a:path>
                <a:path w="1205229" h="1281430">
                  <a:moveTo>
                    <a:pt x="7444" y="92710"/>
                  </a:moveTo>
                  <a:lnTo>
                    <a:pt x="1177" y="92710"/>
                  </a:lnTo>
                  <a:lnTo>
                    <a:pt x="1171" y="99059"/>
                  </a:lnTo>
                  <a:lnTo>
                    <a:pt x="7431" y="99059"/>
                  </a:lnTo>
                  <a:lnTo>
                    <a:pt x="7444" y="92710"/>
                  </a:lnTo>
                  <a:close/>
                </a:path>
                <a:path w="1205229" h="1281430">
                  <a:moveTo>
                    <a:pt x="1205139" y="92710"/>
                  </a:moveTo>
                  <a:lnTo>
                    <a:pt x="1199979" y="92710"/>
                  </a:lnTo>
                  <a:lnTo>
                    <a:pt x="1199966" y="99059"/>
                  </a:lnTo>
                  <a:lnTo>
                    <a:pt x="1205132" y="99059"/>
                  </a:lnTo>
                  <a:lnTo>
                    <a:pt x="1205139" y="92710"/>
                  </a:lnTo>
                  <a:close/>
                </a:path>
                <a:path w="1205229" h="1281430">
                  <a:moveTo>
                    <a:pt x="7431" y="99060"/>
                  </a:moveTo>
                  <a:lnTo>
                    <a:pt x="1171" y="99060"/>
                  </a:lnTo>
                  <a:lnTo>
                    <a:pt x="1165" y="105409"/>
                  </a:lnTo>
                  <a:lnTo>
                    <a:pt x="7418" y="105409"/>
                  </a:lnTo>
                  <a:lnTo>
                    <a:pt x="7431" y="99060"/>
                  </a:lnTo>
                  <a:close/>
                </a:path>
                <a:path w="1205229" h="1281430">
                  <a:moveTo>
                    <a:pt x="1205132" y="99060"/>
                  </a:moveTo>
                  <a:lnTo>
                    <a:pt x="1199966" y="99060"/>
                  </a:lnTo>
                  <a:lnTo>
                    <a:pt x="1199954" y="105409"/>
                  </a:lnTo>
                  <a:lnTo>
                    <a:pt x="1205126" y="105409"/>
                  </a:lnTo>
                  <a:lnTo>
                    <a:pt x="1205132" y="99060"/>
                  </a:lnTo>
                  <a:close/>
                </a:path>
                <a:path w="1205229" h="1281430">
                  <a:moveTo>
                    <a:pt x="7418" y="105410"/>
                  </a:moveTo>
                  <a:lnTo>
                    <a:pt x="1165" y="105410"/>
                  </a:lnTo>
                  <a:lnTo>
                    <a:pt x="1127" y="143509"/>
                  </a:lnTo>
                  <a:lnTo>
                    <a:pt x="7342" y="143509"/>
                  </a:lnTo>
                  <a:lnTo>
                    <a:pt x="7418" y="105410"/>
                  </a:lnTo>
                  <a:close/>
                </a:path>
                <a:path w="1205229" h="1281430">
                  <a:moveTo>
                    <a:pt x="1205126" y="105410"/>
                  </a:moveTo>
                  <a:lnTo>
                    <a:pt x="1199954" y="105410"/>
                  </a:lnTo>
                  <a:lnTo>
                    <a:pt x="1199877" y="143509"/>
                  </a:lnTo>
                  <a:lnTo>
                    <a:pt x="1205088" y="143509"/>
                  </a:lnTo>
                  <a:lnTo>
                    <a:pt x="1205126" y="105410"/>
                  </a:lnTo>
                  <a:close/>
                </a:path>
                <a:path w="1205229" h="1281430">
                  <a:moveTo>
                    <a:pt x="7342" y="143510"/>
                  </a:moveTo>
                  <a:lnTo>
                    <a:pt x="1127" y="143510"/>
                  </a:lnTo>
                  <a:lnTo>
                    <a:pt x="1121" y="149859"/>
                  </a:lnTo>
                  <a:lnTo>
                    <a:pt x="7329" y="149859"/>
                  </a:lnTo>
                  <a:lnTo>
                    <a:pt x="7342" y="143510"/>
                  </a:lnTo>
                  <a:close/>
                </a:path>
                <a:path w="1205229" h="1281430">
                  <a:moveTo>
                    <a:pt x="1205088" y="143510"/>
                  </a:moveTo>
                  <a:lnTo>
                    <a:pt x="1199877" y="143510"/>
                  </a:lnTo>
                  <a:lnTo>
                    <a:pt x="1199864" y="149859"/>
                  </a:lnTo>
                  <a:lnTo>
                    <a:pt x="1205082" y="149859"/>
                  </a:lnTo>
                  <a:lnTo>
                    <a:pt x="1205088" y="143510"/>
                  </a:lnTo>
                  <a:close/>
                </a:path>
                <a:path w="1205229" h="1281430">
                  <a:moveTo>
                    <a:pt x="7329" y="149860"/>
                  </a:moveTo>
                  <a:lnTo>
                    <a:pt x="1121" y="149860"/>
                  </a:lnTo>
                  <a:lnTo>
                    <a:pt x="1114" y="156209"/>
                  </a:lnTo>
                  <a:lnTo>
                    <a:pt x="7317" y="156209"/>
                  </a:lnTo>
                  <a:lnTo>
                    <a:pt x="7329" y="149860"/>
                  </a:lnTo>
                  <a:close/>
                </a:path>
                <a:path w="1205229" h="1281430">
                  <a:moveTo>
                    <a:pt x="1205082" y="149860"/>
                  </a:moveTo>
                  <a:lnTo>
                    <a:pt x="1199864" y="149860"/>
                  </a:lnTo>
                  <a:lnTo>
                    <a:pt x="1199852" y="156209"/>
                  </a:lnTo>
                  <a:lnTo>
                    <a:pt x="1205076" y="156209"/>
                  </a:lnTo>
                  <a:lnTo>
                    <a:pt x="1205082" y="149860"/>
                  </a:lnTo>
                  <a:close/>
                </a:path>
                <a:path w="1205229" h="1281430">
                  <a:moveTo>
                    <a:pt x="7317" y="156210"/>
                  </a:moveTo>
                  <a:lnTo>
                    <a:pt x="1114" y="156210"/>
                  </a:lnTo>
                  <a:lnTo>
                    <a:pt x="1102" y="168909"/>
                  </a:lnTo>
                  <a:lnTo>
                    <a:pt x="7291" y="168909"/>
                  </a:lnTo>
                  <a:lnTo>
                    <a:pt x="7317" y="156210"/>
                  </a:lnTo>
                  <a:close/>
                </a:path>
                <a:path w="1205229" h="1281430">
                  <a:moveTo>
                    <a:pt x="1205076" y="156210"/>
                  </a:moveTo>
                  <a:lnTo>
                    <a:pt x="1199852" y="156210"/>
                  </a:lnTo>
                  <a:lnTo>
                    <a:pt x="1199826" y="168909"/>
                  </a:lnTo>
                  <a:lnTo>
                    <a:pt x="1205063" y="168909"/>
                  </a:lnTo>
                  <a:lnTo>
                    <a:pt x="1205076" y="156210"/>
                  </a:lnTo>
                  <a:close/>
                </a:path>
                <a:path w="1205229" h="1281430">
                  <a:moveTo>
                    <a:pt x="7291" y="168910"/>
                  </a:moveTo>
                  <a:lnTo>
                    <a:pt x="1102" y="168910"/>
                  </a:lnTo>
                  <a:lnTo>
                    <a:pt x="1077" y="194309"/>
                  </a:lnTo>
                  <a:lnTo>
                    <a:pt x="7240" y="194309"/>
                  </a:lnTo>
                  <a:lnTo>
                    <a:pt x="7291" y="168910"/>
                  </a:lnTo>
                  <a:close/>
                </a:path>
                <a:path w="1205229" h="1281430">
                  <a:moveTo>
                    <a:pt x="1205063" y="168910"/>
                  </a:moveTo>
                  <a:lnTo>
                    <a:pt x="1199826" y="168910"/>
                  </a:lnTo>
                  <a:lnTo>
                    <a:pt x="1199775" y="194309"/>
                  </a:lnTo>
                  <a:lnTo>
                    <a:pt x="1205038" y="194309"/>
                  </a:lnTo>
                  <a:lnTo>
                    <a:pt x="1205063" y="168910"/>
                  </a:lnTo>
                  <a:close/>
                </a:path>
                <a:path w="1205229" h="1281430">
                  <a:moveTo>
                    <a:pt x="7240" y="194310"/>
                  </a:moveTo>
                  <a:lnTo>
                    <a:pt x="1077" y="194310"/>
                  </a:lnTo>
                  <a:lnTo>
                    <a:pt x="1058" y="213359"/>
                  </a:lnTo>
                  <a:lnTo>
                    <a:pt x="7202" y="213359"/>
                  </a:lnTo>
                  <a:lnTo>
                    <a:pt x="7240" y="194310"/>
                  </a:lnTo>
                  <a:close/>
                </a:path>
                <a:path w="1205229" h="1281430">
                  <a:moveTo>
                    <a:pt x="1205038" y="194310"/>
                  </a:moveTo>
                  <a:lnTo>
                    <a:pt x="1199775" y="194310"/>
                  </a:lnTo>
                  <a:lnTo>
                    <a:pt x="1199737" y="213359"/>
                  </a:lnTo>
                  <a:lnTo>
                    <a:pt x="1205019" y="213359"/>
                  </a:lnTo>
                  <a:lnTo>
                    <a:pt x="1205038" y="194310"/>
                  </a:lnTo>
                  <a:close/>
                </a:path>
                <a:path w="1205229" h="1281430">
                  <a:moveTo>
                    <a:pt x="7202" y="213360"/>
                  </a:moveTo>
                  <a:lnTo>
                    <a:pt x="1058" y="213360"/>
                  </a:lnTo>
                  <a:lnTo>
                    <a:pt x="1032" y="238759"/>
                  </a:lnTo>
                  <a:lnTo>
                    <a:pt x="7151" y="238759"/>
                  </a:lnTo>
                  <a:lnTo>
                    <a:pt x="7202" y="213360"/>
                  </a:lnTo>
                  <a:close/>
                </a:path>
                <a:path w="1205229" h="1281430">
                  <a:moveTo>
                    <a:pt x="1205019" y="213360"/>
                  </a:moveTo>
                  <a:lnTo>
                    <a:pt x="1199737" y="213360"/>
                  </a:lnTo>
                  <a:lnTo>
                    <a:pt x="1199686" y="238759"/>
                  </a:lnTo>
                  <a:lnTo>
                    <a:pt x="1204994" y="238759"/>
                  </a:lnTo>
                  <a:lnTo>
                    <a:pt x="1205019" y="213360"/>
                  </a:lnTo>
                  <a:close/>
                </a:path>
                <a:path w="1205229" h="1281430">
                  <a:moveTo>
                    <a:pt x="7151" y="238760"/>
                  </a:moveTo>
                  <a:lnTo>
                    <a:pt x="1032" y="238760"/>
                  </a:lnTo>
                  <a:lnTo>
                    <a:pt x="995" y="276859"/>
                  </a:lnTo>
                  <a:lnTo>
                    <a:pt x="7075" y="276859"/>
                  </a:lnTo>
                  <a:lnTo>
                    <a:pt x="7151" y="238760"/>
                  </a:lnTo>
                  <a:close/>
                </a:path>
                <a:path w="1205229" h="1281430">
                  <a:moveTo>
                    <a:pt x="1204994" y="238760"/>
                  </a:moveTo>
                  <a:lnTo>
                    <a:pt x="1199686" y="238760"/>
                  </a:lnTo>
                  <a:lnTo>
                    <a:pt x="1199610" y="276859"/>
                  </a:lnTo>
                  <a:lnTo>
                    <a:pt x="1204956" y="276859"/>
                  </a:lnTo>
                  <a:lnTo>
                    <a:pt x="1204994" y="238760"/>
                  </a:lnTo>
                  <a:close/>
                </a:path>
                <a:path w="1205229" h="1281430">
                  <a:moveTo>
                    <a:pt x="7075" y="276860"/>
                  </a:moveTo>
                  <a:lnTo>
                    <a:pt x="995" y="276860"/>
                  </a:lnTo>
                  <a:lnTo>
                    <a:pt x="969" y="302259"/>
                  </a:lnTo>
                  <a:lnTo>
                    <a:pt x="7024" y="302259"/>
                  </a:lnTo>
                  <a:lnTo>
                    <a:pt x="7075" y="276860"/>
                  </a:lnTo>
                  <a:close/>
                </a:path>
                <a:path w="1205229" h="1281430">
                  <a:moveTo>
                    <a:pt x="1204956" y="276860"/>
                  </a:moveTo>
                  <a:lnTo>
                    <a:pt x="1199610" y="276860"/>
                  </a:lnTo>
                  <a:lnTo>
                    <a:pt x="1199559" y="302259"/>
                  </a:lnTo>
                  <a:lnTo>
                    <a:pt x="1204931" y="302259"/>
                  </a:lnTo>
                  <a:lnTo>
                    <a:pt x="1204956" y="276860"/>
                  </a:lnTo>
                  <a:close/>
                </a:path>
                <a:path w="1205229" h="1281430">
                  <a:moveTo>
                    <a:pt x="7024" y="302260"/>
                  </a:moveTo>
                  <a:lnTo>
                    <a:pt x="969" y="302260"/>
                  </a:lnTo>
                  <a:lnTo>
                    <a:pt x="894" y="378459"/>
                  </a:lnTo>
                  <a:lnTo>
                    <a:pt x="6871" y="378459"/>
                  </a:lnTo>
                  <a:lnTo>
                    <a:pt x="7024" y="302260"/>
                  </a:lnTo>
                  <a:close/>
                </a:path>
                <a:path w="1205229" h="1281430">
                  <a:moveTo>
                    <a:pt x="1204931" y="302260"/>
                  </a:moveTo>
                  <a:lnTo>
                    <a:pt x="1199559" y="302260"/>
                  </a:lnTo>
                  <a:lnTo>
                    <a:pt x="1199406" y="378459"/>
                  </a:lnTo>
                  <a:lnTo>
                    <a:pt x="1204855" y="378459"/>
                  </a:lnTo>
                  <a:lnTo>
                    <a:pt x="1204931" y="302260"/>
                  </a:lnTo>
                  <a:close/>
                </a:path>
                <a:path w="1205229" h="1281430">
                  <a:moveTo>
                    <a:pt x="6871" y="378460"/>
                  </a:moveTo>
                  <a:lnTo>
                    <a:pt x="894" y="378460"/>
                  </a:lnTo>
                  <a:lnTo>
                    <a:pt x="881" y="391159"/>
                  </a:lnTo>
                  <a:lnTo>
                    <a:pt x="6846" y="391159"/>
                  </a:lnTo>
                  <a:lnTo>
                    <a:pt x="6871" y="378460"/>
                  </a:lnTo>
                  <a:close/>
                </a:path>
                <a:path w="1205229" h="1281430">
                  <a:moveTo>
                    <a:pt x="1204855" y="378460"/>
                  </a:moveTo>
                  <a:lnTo>
                    <a:pt x="1199406" y="378460"/>
                  </a:lnTo>
                  <a:lnTo>
                    <a:pt x="1199381" y="391159"/>
                  </a:lnTo>
                  <a:lnTo>
                    <a:pt x="1204843" y="391159"/>
                  </a:lnTo>
                  <a:lnTo>
                    <a:pt x="1204855" y="378460"/>
                  </a:lnTo>
                  <a:close/>
                </a:path>
                <a:path w="1205229" h="1281430">
                  <a:moveTo>
                    <a:pt x="6846" y="391160"/>
                  </a:moveTo>
                  <a:lnTo>
                    <a:pt x="881" y="391160"/>
                  </a:lnTo>
                  <a:lnTo>
                    <a:pt x="786" y="486409"/>
                  </a:lnTo>
                  <a:lnTo>
                    <a:pt x="6655" y="486409"/>
                  </a:lnTo>
                  <a:lnTo>
                    <a:pt x="6846" y="391160"/>
                  </a:lnTo>
                  <a:close/>
                </a:path>
                <a:path w="1205229" h="1281430">
                  <a:moveTo>
                    <a:pt x="1204843" y="391160"/>
                  </a:moveTo>
                  <a:lnTo>
                    <a:pt x="1199381" y="391160"/>
                  </a:lnTo>
                  <a:lnTo>
                    <a:pt x="1199190" y="486409"/>
                  </a:lnTo>
                  <a:lnTo>
                    <a:pt x="1204748" y="486409"/>
                  </a:lnTo>
                  <a:lnTo>
                    <a:pt x="1204843" y="391160"/>
                  </a:lnTo>
                  <a:close/>
                </a:path>
                <a:path w="1205229" h="1281430">
                  <a:moveTo>
                    <a:pt x="6655" y="486410"/>
                  </a:moveTo>
                  <a:lnTo>
                    <a:pt x="786" y="486410"/>
                  </a:lnTo>
                  <a:lnTo>
                    <a:pt x="616" y="657859"/>
                  </a:lnTo>
                  <a:lnTo>
                    <a:pt x="6311" y="657859"/>
                  </a:lnTo>
                  <a:lnTo>
                    <a:pt x="6655" y="486410"/>
                  </a:lnTo>
                  <a:close/>
                </a:path>
                <a:path w="1205229" h="1281430">
                  <a:moveTo>
                    <a:pt x="1204748" y="486410"/>
                  </a:moveTo>
                  <a:lnTo>
                    <a:pt x="1199190" y="486410"/>
                  </a:lnTo>
                  <a:lnTo>
                    <a:pt x="1198846" y="657859"/>
                  </a:lnTo>
                  <a:lnTo>
                    <a:pt x="1204578" y="657859"/>
                  </a:lnTo>
                  <a:lnTo>
                    <a:pt x="1204748" y="486410"/>
                  </a:lnTo>
                  <a:close/>
                </a:path>
                <a:path w="1205229" h="1281430">
                  <a:moveTo>
                    <a:pt x="6311" y="657860"/>
                  </a:moveTo>
                  <a:lnTo>
                    <a:pt x="616" y="657860"/>
                  </a:lnTo>
                  <a:lnTo>
                    <a:pt x="547" y="727709"/>
                  </a:lnTo>
                  <a:lnTo>
                    <a:pt x="6171" y="727709"/>
                  </a:lnTo>
                  <a:lnTo>
                    <a:pt x="6311" y="657860"/>
                  </a:lnTo>
                  <a:close/>
                </a:path>
                <a:path w="1205229" h="1281430">
                  <a:moveTo>
                    <a:pt x="1204578" y="657860"/>
                  </a:moveTo>
                  <a:lnTo>
                    <a:pt x="1198846" y="657860"/>
                  </a:lnTo>
                  <a:lnTo>
                    <a:pt x="1198706" y="727709"/>
                  </a:lnTo>
                  <a:lnTo>
                    <a:pt x="1204509" y="727709"/>
                  </a:lnTo>
                  <a:lnTo>
                    <a:pt x="1204578" y="657860"/>
                  </a:lnTo>
                  <a:close/>
                </a:path>
                <a:path w="1205229" h="1281430">
                  <a:moveTo>
                    <a:pt x="6171" y="727710"/>
                  </a:moveTo>
                  <a:lnTo>
                    <a:pt x="547" y="727710"/>
                  </a:lnTo>
                  <a:lnTo>
                    <a:pt x="490" y="784859"/>
                  </a:lnTo>
                  <a:lnTo>
                    <a:pt x="6057" y="784859"/>
                  </a:lnTo>
                  <a:lnTo>
                    <a:pt x="6171" y="727710"/>
                  </a:lnTo>
                  <a:close/>
                </a:path>
                <a:path w="1205229" h="1281430">
                  <a:moveTo>
                    <a:pt x="1204509" y="727710"/>
                  </a:moveTo>
                  <a:lnTo>
                    <a:pt x="1198706" y="727710"/>
                  </a:lnTo>
                  <a:lnTo>
                    <a:pt x="1198592" y="784859"/>
                  </a:lnTo>
                  <a:lnTo>
                    <a:pt x="1204452" y="784859"/>
                  </a:lnTo>
                  <a:lnTo>
                    <a:pt x="1204509" y="727710"/>
                  </a:lnTo>
                  <a:close/>
                </a:path>
                <a:path w="1205229" h="1281430">
                  <a:moveTo>
                    <a:pt x="6057" y="784860"/>
                  </a:moveTo>
                  <a:lnTo>
                    <a:pt x="490" y="784860"/>
                  </a:lnTo>
                  <a:lnTo>
                    <a:pt x="471" y="803909"/>
                  </a:lnTo>
                  <a:lnTo>
                    <a:pt x="6019" y="803909"/>
                  </a:lnTo>
                  <a:lnTo>
                    <a:pt x="6057" y="784860"/>
                  </a:lnTo>
                  <a:close/>
                </a:path>
                <a:path w="1205229" h="1281430">
                  <a:moveTo>
                    <a:pt x="1204452" y="784860"/>
                  </a:moveTo>
                  <a:lnTo>
                    <a:pt x="1198592" y="784860"/>
                  </a:lnTo>
                  <a:lnTo>
                    <a:pt x="1198554" y="803909"/>
                  </a:lnTo>
                  <a:lnTo>
                    <a:pt x="1204433" y="803909"/>
                  </a:lnTo>
                  <a:lnTo>
                    <a:pt x="1204452" y="784860"/>
                  </a:lnTo>
                  <a:close/>
                </a:path>
                <a:path w="1205229" h="1281430">
                  <a:moveTo>
                    <a:pt x="6019" y="803910"/>
                  </a:moveTo>
                  <a:lnTo>
                    <a:pt x="471" y="803910"/>
                  </a:lnTo>
                  <a:lnTo>
                    <a:pt x="423" y="852169"/>
                  </a:lnTo>
                  <a:lnTo>
                    <a:pt x="5922" y="852169"/>
                  </a:lnTo>
                  <a:lnTo>
                    <a:pt x="6019" y="803910"/>
                  </a:lnTo>
                  <a:close/>
                </a:path>
                <a:path w="1205229" h="1281430">
                  <a:moveTo>
                    <a:pt x="1204433" y="803910"/>
                  </a:moveTo>
                  <a:lnTo>
                    <a:pt x="1198554" y="803910"/>
                  </a:lnTo>
                  <a:lnTo>
                    <a:pt x="1198457" y="852169"/>
                  </a:lnTo>
                  <a:lnTo>
                    <a:pt x="1204385" y="852169"/>
                  </a:lnTo>
                  <a:lnTo>
                    <a:pt x="1204433" y="803910"/>
                  </a:lnTo>
                  <a:close/>
                </a:path>
                <a:path w="1205229" h="1281430">
                  <a:moveTo>
                    <a:pt x="5922" y="852170"/>
                  </a:moveTo>
                  <a:lnTo>
                    <a:pt x="423" y="852170"/>
                  </a:lnTo>
                  <a:lnTo>
                    <a:pt x="408" y="867409"/>
                  </a:lnTo>
                  <a:lnTo>
                    <a:pt x="5891" y="867409"/>
                  </a:lnTo>
                  <a:lnTo>
                    <a:pt x="5922" y="852170"/>
                  </a:lnTo>
                  <a:close/>
                </a:path>
                <a:path w="1205229" h="1281430">
                  <a:moveTo>
                    <a:pt x="1204385" y="852170"/>
                  </a:moveTo>
                  <a:lnTo>
                    <a:pt x="1198457" y="852170"/>
                  </a:lnTo>
                  <a:lnTo>
                    <a:pt x="1198426" y="867409"/>
                  </a:lnTo>
                  <a:lnTo>
                    <a:pt x="1204370" y="867409"/>
                  </a:lnTo>
                  <a:lnTo>
                    <a:pt x="1204385" y="852170"/>
                  </a:lnTo>
                  <a:close/>
                </a:path>
                <a:path w="1205229" h="1281430">
                  <a:moveTo>
                    <a:pt x="5891" y="867410"/>
                  </a:moveTo>
                  <a:lnTo>
                    <a:pt x="408" y="867410"/>
                  </a:lnTo>
                  <a:lnTo>
                    <a:pt x="383" y="892809"/>
                  </a:lnTo>
                  <a:lnTo>
                    <a:pt x="5840" y="892809"/>
                  </a:lnTo>
                  <a:lnTo>
                    <a:pt x="5891" y="867410"/>
                  </a:lnTo>
                  <a:close/>
                </a:path>
                <a:path w="1205229" h="1281430">
                  <a:moveTo>
                    <a:pt x="1204370" y="867410"/>
                  </a:moveTo>
                  <a:lnTo>
                    <a:pt x="1198426" y="867410"/>
                  </a:lnTo>
                  <a:lnTo>
                    <a:pt x="1198376" y="892809"/>
                  </a:lnTo>
                  <a:lnTo>
                    <a:pt x="1204345" y="892809"/>
                  </a:lnTo>
                  <a:lnTo>
                    <a:pt x="1204370" y="867410"/>
                  </a:lnTo>
                  <a:close/>
                </a:path>
                <a:path w="1205229" h="1281430">
                  <a:moveTo>
                    <a:pt x="5840" y="892810"/>
                  </a:moveTo>
                  <a:lnTo>
                    <a:pt x="383" y="892810"/>
                  </a:lnTo>
                  <a:lnTo>
                    <a:pt x="370" y="905509"/>
                  </a:lnTo>
                  <a:lnTo>
                    <a:pt x="5815" y="905509"/>
                  </a:lnTo>
                  <a:lnTo>
                    <a:pt x="5840" y="892810"/>
                  </a:lnTo>
                  <a:close/>
                </a:path>
                <a:path w="1205229" h="1281430">
                  <a:moveTo>
                    <a:pt x="1204345" y="892810"/>
                  </a:moveTo>
                  <a:lnTo>
                    <a:pt x="1198376" y="892810"/>
                  </a:lnTo>
                  <a:lnTo>
                    <a:pt x="1198350" y="905509"/>
                  </a:lnTo>
                  <a:lnTo>
                    <a:pt x="1204332" y="905509"/>
                  </a:lnTo>
                  <a:lnTo>
                    <a:pt x="1204345" y="892810"/>
                  </a:lnTo>
                  <a:close/>
                </a:path>
                <a:path w="1205229" h="1281430">
                  <a:moveTo>
                    <a:pt x="5815" y="905510"/>
                  </a:moveTo>
                  <a:lnTo>
                    <a:pt x="370" y="905510"/>
                  </a:lnTo>
                  <a:lnTo>
                    <a:pt x="307" y="969009"/>
                  </a:lnTo>
                  <a:lnTo>
                    <a:pt x="5688" y="969009"/>
                  </a:lnTo>
                  <a:lnTo>
                    <a:pt x="5815" y="905510"/>
                  </a:lnTo>
                  <a:close/>
                </a:path>
                <a:path w="1205229" h="1281430">
                  <a:moveTo>
                    <a:pt x="1204332" y="905510"/>
                  </a:moveTo>
                  <a:lnTo>
                    <a:pt x="1198350" y="905510"/>
                  </a:lnTo>
                  <a:lnTo>
                    <a:pt x="1198223" y="969009"/>
                  </a:lnTo>
                  <a:lnTo>
                    <a:pt x="1204269" y="969009"/>
                  </a:lnTo>
                  <a:lnTo>
                    <a:pt x="1204332" y="905510"/>
                  </a:lnTo>
                  <a:close/>
                </a:path>
                <a:path w="1205229" h="1281430">
                  <a:moveTo>
                    <a:pt x="5688" y="969010"/>
                  </a:moveTo>
                  <a:lnTo>
                    <a:pt x="307" y="969010"/>
                  </a:lnTo>
                  <a:lnTo>
                    <a:pt x="276" y="1000759"/>
                  </a:lnTo>
                  <a:lnTo>
                    <a:pt x="5624" y="1000759"/>
                  </a:lnTo>
                  <a:lnTo>
                    <a:pt x="5688" y="969010"/>
                  </a:lnTo>
                  <a:close/>
                </a:path>
                <a:path w="1205229" h="1281430">
                  <a:moveTo>
                    <a:pt x="1204269" y="969010"/>
                  </a:moveTo>
                  <a:lnTo>
                    <a:pt x="1198223" y="969010"/>
                  </a:lnTo>
                  <a:lnTo>
                    <a:pt x="1198159" y="1000759"/>
                  </a:lnTo>
                  <a:lnTo>
                    <a:pt x="1204238" y="1000759"/>
                  </a:lnTo>
                  <a:lnTo>
                    <a:pt x="1204269" y="969010"/>
                  </a:lnTo>
                  <a:close/>
                </a:path>
                <a:path w="1205229" h="1281430">
                  <a:moveTo>
                    <a:pt x="5624" y="1000760"/>
                  </a:moveTo>
                  <a:lnTo>
                    <a:pt x="276" y="1000760"/>
                  </a:lnTo>
                  <a:lnTo>
                    <a:pt x="238" y="1038859"/>
                  </a:lnTo>
                  <a:lnTo>
                    <a:pt x="5548" y="1038859"/>
                  </a:lnTo>
                  <a:lnTo>
                    <a:pt x="5624" y="1000760"/>
                  </a:lnTo>
                  <a:close/>
                </a:path>
                <a:path w="1205229" h="1281430">
                  <a:moveTo>
                    <a:pt x="1204238" y="1000760"/>
                  </a:moveTo>
                  <a:lnTo>
                    <a:pt x="1198159" y="1000760"/>
                  </a:lnTo>
                  <a:lnTo>
                    <a:pt x="1198083" y="1038859"/>
                  </a:lnTo>
                  <a:lnTo>
                    <a:pt x="1204200" y="1038859"/>
                  </a:lnTo>
                  <a:lnTo>
                    <a:pt x="1204238" y="1000760"/>
                  </a:lnTo>
                  <a:close/>
                </a:path>
                <a:path w="1205229" h="1281430">
                  <a:moveTo>
                    <a:pt x="5548" y="1038860"/>
                  </a:moveTo>
                  <a:lnTo>
                    <a:pt x="238" y="1038860"/>
                  </a:lnTo>
                  <a:lnTo>
                    <a:pt x="232" y="1045209"/>
                  </a:lnTo>
                  <a:lnTo>
                    <a:pt x="5535" y="1045209"/>
                  </a:lnTo>
                  <a:lnTo>
                    <a:pt x="5548" y="1038860"/>
                  </a:lnTo>
                  <a:close/>
                </a:path>
                <a:path w="1205229" h="1281430">
                  <a:moveTo>
                    <a:pt x="1204200" y="1038860"/>
                  </a:moveTo>
                  <a:lnTo>
                    <a:pt x="1198083" y="1038860"/>
                  </a:lnTo>
                  <a:lnTo>
                    <a:pt x="1198070" y="1045209"/>
                  </a:lnTo>
                  <a:lnTo>
                    <a:pt x="1204194" y="1045209"/>
                  </a:lnTo>
                  <a:lnTo>
                    <a:pt x="1204200" y="1038860"/>
                  </a:lnTo>
                  <a:close/>
                </a:path>
                <a:path w="1205229" h="1281430">
                  <a:moveTo>
                    <a:pt x="5535" y="1045210"/>
                  </a:moveTo>
                  <a:lnTo>
                    <a:pt x="232" y="1045210"/>
                  </a:lnTo>
                  <a:lnTo>
                    <a:pt x="213" y="1064259"/>
                  </a:lnTo>
                  <a:lnTo>
                    <a:pt x="5497" y="1064259"/>
                  </a:lnTo>
                  <a:lnTo>
                    <a:pt x="5535" y="1045210"/>
                  </a:lnTo>
                  <a:close/>
                </a:path>
                <a:path w="1205229" h="1281430">
                  <a:moveTo>
                    <a:pt x="1204194" y="1045210"/>
                  </a:moveTo>
                  <a:lnTo>
                    <a:pt x="1198070" y="1045210"/>
                  </a:lnTo>
                  <a:lnTo>
                    <a:pt x="1198032" y="1064259"/>
                  </a:lnTo>
                  <a:lnTo>
                    <a:pt x="1204175" y="1064259"/>
                  </a:lnTo>
                  <a:lnTo>
                    <a:pt x="1204194" y="1045210"/>
                  </a:lnTo>
                  <a:close/>
                </a:path>
                <a:path w="1205229" h="1281430">
                  <a:moveTo>
                    <a:pt x="5497" y="1064260"/>
                  </a:moveTo>
                  <a:lnTo>
                    <a:pt x="213" y="1064260"/>
                  </a:lnTo>
                  <a:lnTo>
                    <a:pt x="206" y="1070609"/>
                  </a:lnTo>
                  <a:lnTo>
                    <a:pt x="5484" y="1070609"/>
                  </a:lnTo>
                  <a:lnTo>
                    <a:pt x="5497" y="1064260"/>
                  </a:lnTo>
                  <a:close/>
                </a:path>
                <a:path w="1205229" h="1281430">
                  <a:moveTo>
                    <a:pt x="1204175" y="1064260"/>
                  </a:moveTo>
                  <a:lnTo>
                    <a:pt x="1198032" y="1064260"/>
                  </a:lnTo>
                  <a:lnTo>
                    <a:pt x="1198019" y="1070609"/>
                  </a:lnTo>
                  <a:lnTo>
                    <a:pt x="1204169" y="1070609"/>
                  </a:lnTo>
                  <a:lnTo>
                    <a:pt x="1204175" y="1064260"/>
                  </a:lnTo>
                  <a:close/>
                </a:path>
                <a:path w="1205229" h="1281430">
                  <a:moveTo>
                    <a:pt x="5484" y="1070610"/>
                  </a:moveTo>
                  <a:lnTo>
                    <a:pt x="206" y="1070610"/>
                  </a:lnTo>
                  <a:lnTo>
                    <a:pt x="187" y="1089659"/>
                  </a:lnTo>
                  <a:lnTo>
                    <a:pt x="5446" y="1089659"/>
                  </a:lnTo>
                  <a:lnTo>
                    <a:pt x="5484" y="1070610"/>
                  </a:lnTo>
                  <a:close/>
                </a:path>
                <a:path w="1205229" h="1281430">
                  <a:moveTo>
                    <a:pt x="1204169" y="1070610"/>
                  </a:moveTo>
                  <a:lnTo>
                    <a:pt x="1198019" y="1070610"/>
                  </a:lnTo>
                  <a:lnTo>
                    <a:pt x="1197981" y="1089659"/>
                  </a:lnTo>
                  <a:lnTo>
                    <a:pt x="1204150" y="1089659"/>
                  </a:lnTo>
                  <a:lnTo>
                    <a:pt x="1204169" y="1070610"/>
                  </a:lnTo>
                  <a:close/>
                </a:path>
                <a:path w="1205229" h="1281430">
                  <a:moveTo>
                    <a:pt x="5446" y="1089660"/>
                  </a:moveTo>
                  <a:lnTo>
                    <a:pt x="187" y="1089660"/>
                  </a:lnTo>
                  <a:lnTo>
                    <a:pt x="181" y="1096009"/>
                  </a:lnTo>
                  <a:lnTo>
                    <a:pt x="5433" y="1096009"/>
                  </a:lnTo>
                  <a:lnTo>
                    <a:pt x="5446" y="1089660"/>
                  </a:lnTo>
                  <a:close/>
                </a:path>
                <a:path w="1205229" h="1281430">
                  <a:moveTo>
                    <a:pt x="1204150" y="1089660"/>
                  </a:moveTo>
                  <a:lnTo>
                    <a:pt x="1197981" y="1089660"/>
                  </a:lnTo>
                  <a:lnTo>
                    <a:pt x="1197968" y="1096009"/>
                  </a:lnTo>
                  <a:lnTo>
                    <a:pt x="1204143" y="1096009"/>
                  </a:lnTo>
                  <a:lnTo>
                    <a:pt x="1204150" y="1089660"/>
                  </a:lnTo>
                  <a:close/>
                </a:path>
                <a:path w="1205229" h="1281430">
                  <a:moveTo>
                    <a:pt x="5433" y="1096010"/>
                  </a:moveTo>
                  <a:lnTo>
                    <a:pt x="181" y="1096010"/>
                  </a:lnTo>
                  <a:lnTo>
                    <a:pt x="162" y="1115059"/>
                  </a:lnTo>
                  <a:lnTo>
                    <a:pt x="5395" y="1115059"/>
                  </a:lnTo>
                  <a:lnTo>
                    <a:pt x="5433" y="1096010"/>
                  </a:lnTo>
                  <a:close/>
                </a:path>
                <a:path w="1205229" h="1281430">
                  <a:moveTo>
                    <a:pt x="1204143" y="1096010"/>
                  </a:moveTo>
                  <a:lnTo>
                    <a:pt x="1197968" y="1096010"/>
                  </a:lnTo>
                  <a:lnTo>
                    <a:pt x="1197930" y="1115059"/>
                  </a:lnTo>
                  <a:lnTo>
                    <a:pt x="1204125" y="1115059"/>
                  </a:lnTo>
                  <a:lnTo>
                    <a:pt x="1204143" y="1096010"/>
                  </a:lnTo>
                  <a:close/>
                </a:path>
                <a:path w="1205229" h="1281430">
                  <a:moveTo>
                    <a:pt x="5395" y="1115060"/>
                  </a:moveTo>
                  <a:lnTo>
                    <a:pt x="162" y="1115060"/>
                  </a:lnTo>
                  <a:lnTo>
                    <a:pt x="137" y="1140459"/>
                  </a:lnTo>
                  <a:lnTo>
                    <a:pt x="5344" y="1140459"/>
                  </a:lnTo>
                  <a:lnTo>
                    <a:pt x="5395" y="1115060"/>
                  </a:lnTo>
                  <a:close/>
                </a:path>
                <a:path w="1205229" h="1281430">
                  <a:moveTo>
                    <a:pt x="1204125" y="1115060"/>
                  </a:moveTo>
                  <a:lnTo>
                    <a:pt x="1197930" y="1115060"/>
                  </a:lnTo>
                  <a:lnTo>
                    <a:pt x="1197879" y="1140459"/>
                  </a:lnTo>
                  <a:lnTo>
                    <a:pt x="1204099" y="1140459"/>
                  </a:lnTo>
                  <a:lnTo>
                    <a:pt x="1204125" y="1115060"/>
                  </a:lnTo>
                  <a:close/>
                </a:path>
                <a:path w="1205229" h="1281430">
                  <a:moveTo>
                    <a:pt x="5344" y="1140460"/>
                  </a:moveTo>
                  <a:lnTo>
                    <a:pt x="137" y="1140460"/>
                  </a:lnTo>
                  <a:lnTo>
                    <a:pt x="131" y="1146809"/>
                  </a:lnTo>
                  <a:lnTo>
                    <a:pt x="5331" y="1146809"/>
                  </a:lnTo>
                  <a:lnTo>
                    <a:pt x="5344" y="1140460"/>
                  </a:lnTo>
                  <a:close/>
                </a:path>
                <a:path w="1205229" h="1281430">
                  <a:moveTo>
                    <a:pt x="1204099" y="1140460"/>
                  </a:moveTo>
                  <a:lnTo>
                    <a:pt x="1197879" y="1140460"/>
                  </a:lnTo>
                  <a:lnTo>
                    <a:pt x="1197867" y="1146809"/>
                  </a:lnTo>
                  <a:lnTo>
                    <a:pt x="1204093" y="1146809"/>
                  </a:lnTo>
                  <a:lnTo>
                    <a:pt x="1204099" y="1140460"/>
                  </a:lnTo>
                  <a:close/>
                </a:path>
                <a:path w="1205229" h="1281430">
                  <a:moveTo>
                    <a:pt x="5331" y="1146810"/>
                  </a:moveTo>
                  <a:lnTo>
                    <a:pt x="131" y="1146810"/>
                  </a:lnTo>
                  <a:lnTo>
                    <a:pt x="124" y="1153159"/>
                  </a:lnTo>
                  <a:lnTo>
                    <a:pt x="5319" y="1153159"/>
                  </a:lnTo>
                  <a:lnTo>
                    <a:pt x="5331" y="1146810"/>
                  </a:lnTo>
                  <a:close/>
                </a:path>
                <a:path w="1205229" h="1281430">
                  <a:moveTo>
                    <a:pt x="1204093" y="1146810"/>
                  </a:moveTo>
                  <a:lnTo>
                    <a:pt x="1197867" y="1146810"/>
                  </a:lnTo>
                  <a:lnTo>
                    <a:pt x="1197854" y="1153159"/>
                  </a:lnTo>
                  <a:lnTo>
                    <a:pt x="1204087" y="1153159"/>
                  </a:lnTo>
                  <a:lnTo>
                    <a:pt x="1204093" y="1146810"/>
                  </a:lnTo>
                  <a:close/>
                </a:path>
                <a:path w="1205229" h="1281430">
                  <a:moveTo>
                    <a:pt x="5319" y="1153160"/>
                  </a:moveTo>
                  <a:lnTo>
                    <a:pt x="124" y="1153160"/>
                  </a:lnTo>
                  <a:lnTo>
                    <a:pt x="80" y="1197609"/>
                  </a:lnTo>
                  <a:lnTo>
                    <a:pt x="5230" y="1197609"/>
                  </a:lnTo>
                  <a:lnTo>
                    <a:pt x="5319" y="1153160"/>
                  </a:lnTo>
                  <a:close/>
                </a:path>
                <a:path w="1205229" h="1281430">
                  <a:moveTo>
                    <a:pt x="1204087" y="1153160"/>
                  </a:moveTo>
                  <a:lnTo>
                    <a:pt x="1197854" y="1153160"/>
                  </a:lnTo>
                  <a:lnTo>
                    <a:pt x="1197765" y="1197609"/>
                  </a:lnTo>
                  <a:lnTo>
                    <a:pt x="1204043" y="1197609"/>
                  </a:lnTo>
                  <a:lnTo>
                    <a:pt x="1204087" y="1153160"/>
                  </a:lnTo>
                  <a:close/>
                </a:path>
                <a:path w="1205229" h="1281430">
                  <a:moveTo>
                    <a:pt x="5230" y="1197610"/>
                  </a:moveTo>
                  <a:lnTo>
                    <a:pt x="80" y="1197610"/>
                  </a:lnTo>
                  <a:lnTo>
                    <a:pt x="68" y="1210309"/>
                  </a:lnTo>
                  <a:lnTo>
                    <a:pt x="5204" y="1210309"/>
                  </a:lnTo>
                  <a:lnTo>
                    <a:pt x="5230" y="1197610"/>
                  </a:lnTo>
                  <a:close/>
                </a:path>
                <a:path w="1205229" h="1281430">
                  <a:moveTo>
                    <a:pt x="1204043" y="1197610"/>
                  </a:moveTo>
                  <a:lnTo>
                    <a:pt x="1197765" y="1197610"/>
                  </a:lnTo>
                  <a:lnTo>
                    <a:pt x="1197739" y="1210309"/>
                  </a:lnTo>
                  <a:lnTo>
                    <a:pt x="1204030" y="1210309"/>
                  </a:lnTo>
                  <a:lnTo>
                    <a:pt x="1204043" y="1197610"/>
                  </a:lnTo>
                  <a:close/>
                </a:path>
                <a:path w="1205229" h="1281430">
                  <a:moveTo>
                    <a:pt x="5204" y="1210310"/>
                  </a:moveTo>
                  <a:lnTo>
                    <a:pt x="68" y="1210310"/>
                  </a:lnTo>
                  <a:lnTo>
                    <a:pt x="55" y="1223009"/>
                  </a:lnTo>
                  <a:lnTo>
                    <a:pt x="5179" y="1223009"/>
                  </a:lnTo>
                  <a:lnTo>
                    <a:pt x="5204" y="1210310"/>
                  </a:lnTo>
                  <a:close/>
                </a:path>
                <a:path w="1205229" h="1281430">
                  <a:moveTo>
                    <a:pt x="1204030" y="1210310"/>
                  </a:moveTo>
                  <a:lnTo>
                    <a:pt x="1197739" y="1210310"/>
                  </a:lnTo>
                  <a:lnTo>
                    <a:pt x="1197714" y="1223009"/>
                  </a:lnTo>
                  <a:lnTo>
                    <a:pt x="1204017" y="1223009"/>
                  </a:lnTo>
                  <a:lnTo>
                    <a:pt x="1204030" y="1210310"/>
                  </a:lnTo>
                  <a:close/>
                </a:path>
                <a:path w="1205229" h="1281430">
                  <a:moveTo>
                    <a:pt x="5179" y="1223010"/>
                  </a:moveTo>
                  <a:lnTo>
                    <a:pt x="55" y="1223010"/>
                  </a:lnTo>
                  <a:lnTo>
                    <a:pt x="42" y="1235709"/>
                  </a:lnTo>
                  <a:lnTo>
                    <a:pt x="5153" y="1235709"/>
                  </a:lnTo>
                  <a:lnTo>
                    <a:pt x="5179" y="1223010"/>
                  </a:lnTo>
                  <a:close/>
                </a:path>
                <a:path w="1205229" h="1281430">
                  <a:moveTo>
                    <a:pt x="1204017" y="1223010"/>
                  </a:moveTo>
                  <a:lnTo>
                    <a:pt x="1197714" y="1223010"/>
                  </a:lnTo>
                  <a:lnTo>
                    <a:pt x="1197688" y="1235709"/>
                  </a:lnTo>
                  <a:lnTo>
                    <a:pt x="1204005" y="1235709"/>
                  </a:lnTo>
                  <a:lnTo>
                    <a:pt x="1204017" y="1223010"/>
                  </a:lnTo>
                  <a:close/>
                </a:path>
                <a:path w="1205229" h="1281430">
                  <a:moveTo>
                    <a:pt x="5153" y="1235710"/>
                  </a:moveTo>
                  <a:lnTo>
                    <a:pt x="42" y="1235710"/>
                  </a:lnTo>
                  <a:lnTo>
                    <a:pt x="30" y="1248409"/>
                  </a:lnTo>
                  <a:lnTo>
                    <a:pt x="5128" y="1248409"/>
                  </a:lnTo>
                  <a:lnTo>
                    <a:pt x="5153" y="1235710"/>
                  </a:lnTo>
                  <a:close/>
                </a:path>
                <a:path w="1205229" h="1281430">
                  <a:moveTo>
                    <a:pt x="1204005" y="1235710"/>
                  </a:moveTo>
                  <a:lnTo>
                    <a:pt x="1197688" y="1235710"/>
                  </a:lnTo>
                  <a:lnTo>
                    <a:pt x="1197663" y="1248409"/>
                  </a:lnTo>
                  <a:lnTo>
                    <a:pt x="1203992" y="1248409"/>
                  </a:lnTo>
                  <a:lnTo>
                    <a:pt x="1204005" y="1235710"/>
                  </a:lnTo>
                  <a:close/>
                </a:path>
                <a:path w="1205229" h="1281430">
                  <a:moveTo>
                    <a:pt x="5128" y="1248410"/>
                  </a:moveTo>
                  <a:lnTo>
                    <a:pt x="30" y="1248410"/>
                  </a:lnTo>
                  <a:lnTo>
                    <a:pt x="17" y="1261109"/>
                  </a:lnTo>
                  <a:lnTo>
                    <a:pt x="5102" y="1261109"/>
                  </a:lnTo>
                  <a:lnTo>
                    <a:pt x="5128" y="1248410"/>
                  </a:lnTo>
                  <a:close/>
                </a:path>
                <a:path w="1205229" h="1281430">
                  <a:moveTo>
                    <a:pt x="1203992" y="1248410"/>
                  </a:moveTo>
                  <a:lnTo>
                    <a:pt x="1197663" y="1248410"/>
                  </a:lnTo>
                  <a:lnTo>
                    <a:pt x="1197637" y="1261109"/>
                  </a:lnTo>
                  <a:lnTo>
                    <a:pt x="1203980" y="1261109"/>
                  </a:lnTo>
                  <a:lnTo>
                    <a:pt x="1203992" y="1248410"/>
                  </a:lnTo>
                  <a:close/>
                </a:path>
                <a:path w="1205229" h="1281430">
                  <a:moveTo>
                    <a:pt x="5102" y="1261110"/>
                  </a:moveTo>
                  <a:lnTo>
                    <a:pt x="17" y="1261110"/>
                  </a:lnTo>
                  <a:lnTo>
                    <a:pt x="5" y="1273809"/>
                  </a:lnTo>
                  <a:lnTo>
                    <a:pt x="601344" y="1273809"/>
                  </a:lnTo>
                  <a:lnTo>
                    <a:pt x="5079" y="1272539"/>
                  </a:lnTo>
                  <a:lnTo>
                    <a:pt x="5102" y="1261110"/>
                  </a:lnTo>
                  <a:close/>
                </a:path>
                <a:path w="1205229" h="1281430">
                  <a:moveTo>
                    <a:pt x="1203980" y="1261110"/>
                  </a:moveTo>
                  <a:lnTo>
                    <a:pt x="1197637" y="1261110"/>
                  </a:lnTo>
                  <a:lnTo>
                    <a:pt x="1197612" y="1273809"/>
                  </a:lnTo>
                  <a:lnTo>
                    <a:pt x="1203967" y="1273809"/>
                  </a:lnTo>
                  <a:lnTo>
                    <a:pt x="1203980" y="1261110"/>
                  </a:lnTo>
                  <a:close/>
                </a:path>
                <a:path w="1205229" h="1281430">
                  <a:moveTo>
                    <a:pt x="601345" y="1273810"/>
                  </a:moveTo>
                  <a:lnTo>
                    <a:pt x="5" y="1273810"/>
                  </a:lnTo>
                  <a:lnTo>
                    <a:pt x="0" y="1278889"/>
                  </a:lnTo>
                  <a:lnTo>
                    <a:pt x="601979" y="1280159"/>
                  </a:lnTo>
                  <a:lnTo>
                    <a:pt x="1203961" y="1280159"/>
                  </a:lnTo>
                  <a:lnTo>
                    <a:pt x="1203966" y="1275079"/>
                  </a:lnTo>
                  <a:lnTo>
                    <a:pt x="1197610" y="1275079"/>
                  </a:lnTo>
                  <a:lnTo>
                    <a:pt x="601345" y="1273810"/>
                  </a:lnTo>
                  <a:close/>
                </a:path>
                <a:path w="1205229" h="1281430">
                  <a:moveTo>
                    <a:pt x="1203967" y="1273810"/>
                  </a:moveTo>
                  <a:lnTo>
                    <a:pt x="1197612" y="1273810"/>
                  </a:lnTo>
                  <a:lnTo>
                    <a:pt x="1197610" y="1275079"/>
                  </a:lnTo>
                  <a:lnTo>
                    <a:pt x="1203966" y="1275079"/>
                  </a:lnTo>
                  <a:lnTo>
                    <a:pt x="1203967" y="1273810"/>
                  </a:lnTo>
                  <a:close/>
                </a:path>
                <a:path w="1205229" h="1281430">
                  <a:moveTo>
                    <a:pt x="1203961" y="1280160"/>
                  </a:moveTo>
                  <a:lnTo>
                    <a:pt x="601980" y="1280160"/>
                  </a:lnTo>
                  <a:lnTo>
                    <a:pt x="1203960" y="1281429"/>
                  </a:lnTo>
                  <a:lnTo>
                    <a:pt x="1203961" y="1280160"/>
                  </a:lnTo>
                  <a:close/>
                </a:path>
              </a:pathLst>
            </a:custGeom>
            <a:solidFill>
              <a:srgbClr val="837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164330" y="1117600"/>
              <a:ext cx="1195070" cy="1270000"/>
            </a:xfrm>
            <a:custGeom>
              <a:avLst/>
              <a:gdLst/>
              <a:ahLst/>
              <a:cxnLst/>
              <a:rect l="l" t="t" r="r" b="b"/>
              <a:pathLst>
                <a:path w="1195070" h="1270000">
                  <a:moveTo>
                    <a:pt x="8825" y="71246"/>
                  </a:moveTo>
                  <a:lnTo>
                    <a:pt x="2397" y="71246"/>
                  </a:lnTo>
                  <a:lnTo>
                    <a:pt x="2377" y="81279"/>
                  </a:lnTo>
                  <a:lnTo>
                    <a:pt x="8815" y="81279"/>
                  </a:lnTo>
                  <a:lnTo>
                    <a:pt x="8825" y="71246"/>
                  </a:lnTo>
                  <a:close/>
                </a:path>
                <a:path w="1195070" h="1270000">
                  <a:moveTo>
                    <a:pt x="1194932" y="71246"/>
                  </a:moveTo>
                  <a:lnTo>
                    <a:pt x="1188593" y="71246"/>
                  </a:lnTo>
                  <a:lnTo>
                    <a:pt x="1188573" y="81279"/>
                  </a:lnTo>
                  <a:lnTo>
                    <a:pt x="1194912" y="81279"/>
                  </a:lnTo>
                  <a:lnTo>
                    <a:pt x="1194932" y="71246"/>
                  </a:lnTo>
                  <a:close/>
                </a:path>
                <a:path w="1195070" h="1270000">
                  <a:moveTo>
                    <a:pt x="8829" y="67437"/>
                  </a:moveTo>
                  <a:lnTo>
                    <a:pt x="2404" y="67437"/>
                  </a:lnTo>
                  <a:lnTo>
                    <a:pt x="2397" y="71119"/>
                  </a:lnTo>
                  <a:lnTo>
                    <a:pt x="8825" y="71119"/>
                  </a:lnTo>
                  <a:lnTo>
                    <a:pt x="8829" y="67437"/>
                  </a:lnTo>
                  <a:close/>
                </a:path>
                <a:path w="1195070" h="1270000">
                  <a:moveTo>
                    <a:pt x="1194939" y="67437"/>
                  </a:moveTo>
                  <a:lnTo>
                    <a:pt x="1188601" y="67437"/>
                  </a:lnTo>
                  <a:lnTo>
                    <a:pt x="1188594" y="71119"/>
                  </a:lnTo>
                  <a:lnTo>
                    <a:pt x="1194932" y="71119"/>
                  </a:lnTo>
                  <a:lnTo>
                    <a:pt x="1194939" y="67437"/>
                  </a:lnTo>
                  <a:close/>
                </a:path>
                <a:path w="1195070" h="1270000">
                  <a:moveTo>
                    <a:pt x="8838" y="58546"/>
                  </a:moveTo>
                  <a:lnTo>
                    <a:pt x="2422" y="58546"/>
                  </a:lnTo>
                  <a:lnTo>
                    <a:pt x="2405" y="67309"/>
                  </a:lnTo>
                  <a:lnTo>
                    <a:pt x="8829" y="67309"/>
                  </a:lnTo>
                  <a:lnTo>
                    <a:pt x="8838" y="58546"/>
                  </a:lnTo>
                  <a:close/>
                </a:path>
                <a:path w="1195070" h="1270000">
                  <a:moveTo>
                    <a:pt x="1194957" y="58546"/>
                  </a:moveTo>
                  <a:lnTo>
                    <a:pt x="1188619" y="58546"/>
                  </a:lnTo>
                  <a:lnTo>
                    <a:pt x="1188601" y="67309"/>
                  </a:lnTo>
                  <a:lnTo>
                    <a:pt x="1194940" y="67309"/>
                  </a:lnTo>
                  <a:lnTo>
                    <a:pt x="1194957" y="58546"/>
                  </a:lnTo>
                  <a:close/>
                </a:path>
                <a:path w="1195070" h="1270000">
                  <a:moveTo>
                    <a:pt x="8842" y="54737"/>
                  </a:moveTo>
                  <a:lnTo>
                    <a:pt x="2430" y="54737"/>
                  </a:lnTo>
                  <a:lnTo>
                    <a:pt x="2422" y="58419"/>
                  </a:lnTo>
                  <a:lnTo>
                    <a:pt x="8838" y="58419"/>
                  </a:lnTo>
                  <a:lnTo>
                    <a:pt x="8842" y="54737"/>
                  </a:lnTo>
                  <a:close/>
                </a:path>
                <a:path w="1195070" h="1270000">
                  <a:moveTo>
                    <a:pt x="1194965" y="54737"/>
                  </a:moveTo>
                  <a:lnTo>
                    <a:pt x="1188627" y="54737"/>
                  </a:lnTo>
                  <a:lnTo>
                    <a:pt x="1188619" y="58419"/>
                  </a:lnTo>
                  <a:lnTo>
                    <a:pt x="1194958" y="58419"/>
                  </a:lnTo>
                  <a:lnTo>
                    <a:pt x="1194965" y="54737"/>
                  </a:lnTo>
                  <a:close/>
                </a:path>
                <a:path w="1195070" h="1270000">
                  <a:moveTo>
                    <a:pt x="8851" y="45846"/>
                  </a:moveTo>
                  <a:lnTo>
                    <a:pt x="2448" y="45846"/>
                  </a:lnTo>
                  <a:lnTo>
                    <a:pt x="2430" y="54609"/>
                  </a:lnTo>
                  <a:lnTo>
                    <a:pt x="8842" y="54609"/>
                  </a:lnTo>
                  <a:lnTo>
                    <a:pt x="8851" y="45846"/>
                  </a:lnTo>
                  <a:close/>
                </a:path>
                <a:path w="1195070" h="1270000">
                  <a:moveTo>
                    <a:pt x="1194983" y="45846"/>
                  </a:moveTo>
                  <a:lnTo>
                    <a:pt x="1188645" y="45846"/>
                  </a:lnTo>
                  <a:lnTo>
                    <a:pt x="1188627" y="54609"/>
                  </a:lnTo>
                  <a:lnTo>
                    <a:pt x="1194965" y="54609"/>
                  </a:lnTo>
                  <a:lnTo>
                    <a:pt x="1194983" y="45846"/>
                  </a:lnTo>
                  <a:close/>
                </a:path>
                <a:path w="1195070" h="1270000">
                  <a:moveTo>
                    <a:pt x="8855" y="42037"/>
                  </a:moveTo>
                  <a:lnTo>
                    <a:pt x="2455" y="42037"/>
                  </a:lnTo>
                  <a:lnTo>
                    <a:pt x="2448" y="45719"/>
                  </a:lnTo>
                  <a:lnTo>
                    <a:pt x="8851" y="45719"/>
                  </a:lnTo>
                  <a:lnTo>
                    <a:pt x="8855" y="42037"/>
                  </a:lnTo>
                  <a:close/>
                </a:path>
                <a:path w="1195070" h="1270000">
                  <a:moveTo>
                    <a:pt x="1194990" y="42037"/>
                  </a:moveTo>
                  <a:lnTo>
                    <a:pt x="1188652" y="42037"/>
                  </a:lnTo>
                  <a:lnTo>
                    <a:pt x="1188645" y="45719"/>
                  </a:lnTo>
                  <a:lnTo>
                    <a:pt x="1194983" y="45719"/>
                  </a:lnTo>
                  <a:lnTo>
                    <a:pt x="1194990" y="42037"/>
                  </a:lnTo>
                  <a:close/>
                </a:path>
                <a:path w="1195070" h="1270000">
                  <a:moveTo>
                    <a:pt x="8864" y="33146"/>
                  </a:moveTo>
                  <a:lnTo>
                    <a:pt x="2473" y="33146"/>
                  </a:lnTo>
                  <a:lnTo>
                    <a:pt x="2456" y="41909"/>
                  </a:lnTo>
                  <a:lnTo>
                    <a:pt x="8855" y="41909"/>
                  </a:lnTo>
                  <a:lnTo>
                    <a:pt x="8864" y="33146"/>
                  </a:lnTo>
                  <a:close/>
                </a:path>
                <a:path w="1195070" h="1270000">
                  <a:moveTo>
                    <a:pt x="1195008" y="33146"/>
                  </a:moveTo>
                  <a:lnTo>
                    <a:pt x="1188670" y="33146"/>
                  </a:lnTo>
                  <a:lnTo>
                    <a:pt x="1188653" y="41909"/>
                  </a:lnTo>
                  <a:lnTo>
                    <a:pt x="1194991" y="41909"/>
                  </a:lnTo>
                  <a:lnTo>
                    <a:pt x="1195008" y="33146"/>
                  </a:lnTo>
                  <a:close/>
                </a:path>
                <a:path w="1195070" h="1270000">
                  <a:moveTo>
                    <a:pt x="8867" y="29337"/>
                  </a:moveTo>
                  <a:lnTo>
                    <a:pt x="2481" y="29337"/>
                  </a:lnTo>
                  <a:lnTo>
                    <a:pt x="2473" y="33019"/>
                  </a:lnTo>
                  <a:lnTo>
                    <a:pt x="8864" y="33019"/>
                  </a:lnTo>
                  <a:lnTo>
                    <a:pt x="8867" y="29337"/>
                  </a:lnTo>
                  <a:close/>
                </a:path>
                <a:path w="1195070" h="1270000">
                  <a:moveTo>
                    <a:pt x="1195016" y="29337"/>
                  </a:moveTo>
                  <a:lnTo>
                    <a:pt x="1188678" y="29337"/>
                  </a:lnTo>
                  <a:lnTo>
                    <a:pt x="1188671" y="33019"/>
                  </a:lnTo>
                  <a:lnTo>
                    <a:pt x="1195008" y="33019"/>
                  </a:lnTo>
                  <a:lnTo>
                    <a:pt x="1195016" y="29337"/>
                  </a:lnTo>
                  <a:close/>
                </a:path>
                <a:path w="1195070" h="1270000">
                  <a:moveTo>
                    <a:pt x="8877" y="20446"/>
                  </a:moveTo>
                  <a:lnTo>
                    <a:pt x="2499" y="20446"/>
                  </a:lnTo>
                  <a:lnTo>
                    <a:pt x="2481" y="29209"/>
                  </a:lnTo>
                  <a:lnTo>
                    <a:pt x="8868" y="29209"/>
                  </a:lnTo>
                  <a:lnTo>
                    <a:pt x="8877" y="20446"/>
                  </a:lnTo>
                  <a:close/>
                </a:path>
                <a:path w="1195070" h="1270000">
                  <a:moveTo>
                    <a:pt x="1195034" y="20446"/>
                  </a:moveTo>
                  <a:lnTo>
                    <a:pt x="1188696" y="20446"/>
                  </a:lnTo>
                  <a:lnTo>
                    <a:pt x="1188678" y="29209"/>
                  </a:lnTo>
                  <a:lnTo>
                    <a:pt x="1195016" y="29209"/>
                  </a:lnTo>
                  <a:lnTo>
                    <a:pt x="1195034" y="20446"/>
                  </a:lnTo>
                  <a:close/>
                </a:path>
                <a:path w="1195070" h="1270000">
                  <a:moveTo>
                    <a:pt x="8880" y="16637"/>
                  </a:moveTo>
                  <a:lnTo>
                    <a:pt x="2506" y="16637"/>
                  </a:lnTo>
                  <a:lnTo>
                    <a:pt x="2499" y="20319"/>
                  </a:lnTo>
                  <a:lnTo>
                    <a:pt x="8877" y="20319"/>
                  </a:lnTo>
                  <a:lnTo>
                    <a:pt x="8880" y="16637"/>
                  </a:lnTo>
                  <a:close/>
                </a:path>
                <a:path w="1195070" h="1270000">
                  <a:moveTo>
                    <a:pt x="1195041" y="16637"/>
                  </a:moveTo>
                  <a:lnTo>
                    <a:pt x="1188704" y="16637"/>
                  </a:lnTo>
                  <a:lnTo>
                    <a:pt x="1188696" y="20319"/>
                  </a:lnTo>
                  <a:lnTo>
                    <a:pt x="1195034" y="20319"/>
                  </a:lnTo>
                  <a:lnTo>
                    <a:pt x="1195041" y="16637"/>
                  </a:lnTo>
                  <a:close/>
                </a:path>
                <a:path w="1195070" h="1270000">
                  <a:moveTo>
                    <a:pt x="8889" y="7746"/>
                  </a:moveTo>
                  <a:lnTo>
                    <a:pt x="2524" y="7746"/>
                  </a:lnTo>
                  <a:lnTo>
                    <a:pt x="2506" y="16509"/>
                  </a:lnTo>
                  <a:lnTo>
                    <a:pt x="8880" y="16509"/>
                  </a:lnTo>
                  <a:lnTo>
                    <a:pt x="8889" y="7746"/>
                  </a:lnTo>
                  <a:close/>
                </a:path>
                <a:path w="1195070" h="1270000">
                  <a:moveTo>
                    <a:pt x="1195059" y="7746"/>
                  </a:moveTo>
                  <a:lnTo>
                    <a:pt x="126872" y="7746"/>
                  </a:lnTo>
                  <a:lnTo>
                    <a:pt x="1188720" y="8889"/>
                  </a:lnTo>
                  <a:lnTo>
                    <a:pt x="1188704" y="16509"/>
                  </a:lnTo>
                  <a:lnTo>
                    <a:pt x="1195042" y="16509"/>
                  </a:lnTo>
                  <a:lnTo>
                    <a:pt x="1195059" y="7746"/>
                  </a:lnTo>
                  <a:close/>
                </a:path>
                <a:path w="1195070" h="1270000">
                  <a:moveTo>
                    <a:pt x="1195067" y="3937"/>
                  </a:moveTo>
                  <a:lnTo>
                    <a:pt x="2532" y="3937"/>
                  </a:lnTo>
                  <a:lnTo>
                    <a:pt x="2524" y="7619"/>
                  </a:lnTo>
                  <a:lnTo>
                    <a:pt x="1195059" y="7619"/>
                  </a:lnTo>
                  <a:lnTo>
                    <a:pt x="1195067" y="3937"/>
                  </a:lnTo>
                  <a:close/>
                </a:path>
                <a:path w="1195070" h="1270000">
                  <a:moveTo>
                    <a:pt x="2540" y="0"/>
                  </a:moveTo>
                  <a:lnTo>
                    <a:pt x="2532" y="3809"/>
                  </a:lnTo>
                  <a:lnTo>
                    <a:pt x="1195067" y="3809"/>
                  </a:lnTo>
                  <a:lnTo>
                    <a:pt x="1195070" y="2539"/>
                  </a:lnTo>
                  <a:lnTo>
                    <a:pt x="2540" y="0"/>
                  </a:lnTo>
                  <a:close/>
                </a:path>
                <a:path w="1195070" h="1270000">
                  <a:moveTo>
                    <a:pt x="8815" y="81280"/>
                  </a:moveTo>
                  <a:lnTo>
                    <a:pt x="2377" y="81280"/>
                  </a:lnTo>
                  <a:lnTo>
                    <a:pt x="2364" y="87629"/>
                  </a:lnTo>
                  <a:lnTo>
                    <a:pt x="8808" y="87629"/>
                  </a:lnTo>
                  <a:lnTo>
                    <a:pt x="8815" y="81280"/>
                  </a:lnTo>
                  <a:close/>
                </a:path>
                <a:path w="1195070" h="1270000">
                  <a:moveTo>
                    <a:pt x="1194912" y="81280"/>
                  </a:moveTo>
                  <a:lnTo>
                    <a:pt x="1188573" y="81280"/>
                  </a:lnTo>
                  <a:lnTo>
                    <a:pt x="1188560" y="87629"/>
                  </a:lnTo>
                  <a:lnTo>
                    <a:pt x="1194899" y="87629"/>
                  </a:lnTo>
                  <a:lnTo>
                    <a:pt x="1194912" y="81280"/>
                  </a:lnTo>
                  <a:close/>
                </a:path>
                <a:path w="1195070" h="1270000">
                  <a:moveTo>
                    <a:pt x="8808" y="87630"/>
                  </a:moveTo>
                  <a:lnTo>
                    <a:pt x="2364" y="87630"/>
                  </a:lnTo>
                  <a:lnTo>
                    <a:pt x="2351" y="93979"/>
                  </a:lnTo>
                  <a:lnTo>
                    <a:pt x="8802" y="93979"/>
                  </a:lnTo>
                  <a:lnTo>
                    <a:pt x="8808" y="87630"/>
                  </a:lnTo>
                  <a:close/>
                </a:path>
                <a:path w="1195070" h="1270000">
                  <a:moveTo>
                    <a:pt x="1194899" y="87630"/>
                  </a:moveTo>
                  <a:lnTo>
                    <a:pt x="1188560" y="87630"/>
                  </a:lnTo>
                  <a:lnTo>
                    <a:pt x="1188547" y="93979"/>
                  </a:lnTo>
                  <a:lnTo>
                    <a:pt x="1194886" y="93979"/>
                  </a:lnTo>
                  <a:lnTo>
                    <a:pt x="1194899" y="87630"/>
                  </a:lnTo>
                  <a:close/>
                </a:path>
                <a:path w="1195070" h="1270000">
                  <a:moveTo>
                    <a:pt x="8802" y="93980"/>
                  </a:moveTo>
                  <a:lnTo>
                    <a:pt x="2351" y="93980"/>
                  </a:lnTo>
                  <a:lnTo>
                    <a:pt x="2338" y="100329"/>
                  </a:lnTo>
                  <a:lnTo>
                    <a:pt x="8796" y="100329"/>
                  </a:lnTo>
                  <a:lnTo>
                    <a:pt x="8802" y="93980"/>
                  </a:lnTo>
                  <a:close/>
                </a:path>
                <a:path w="1195070" h="1270000">
                  <a:moveTo>
                    <a:pt x="1194886" y="93980"/>
                  </a:moveTo>
                  <a:lnTo>
                    <a:pt x="1188547" y="93980"/>
                  </a:lnTo>
                  <a:lnTo>
                    <a:pt x="1188534" y="100329"/>
                  </a:lnTo>
                  <a:lnTo>
                    <a:pt x="1194874" y="100329"/>
                  </a:lnTo>
                  <a:lnTo>
                    <a:pt x="1194886" y="93980"/>
                  </a:lnTo>
                  <a:close/>
                </a:path>
                <a:path w="1195070" h="1270000">
                  <a:moveTo>
                    <a:pt x="8796" y="100330"/>
                  </a:moveTo>
                  <a:lnTo>
                    <a:pt x="2338" y="100330"/>
                  </a:lnTo>
                  <a:lnTo>
                    <a:pt x="2262" y="138429"/>
                  </a:lnTo>
                  <a:lnTo>
                    <a:pt x="8757" y="138429"/>
                  </a:lnTo>
                  <a:lnTo>
                    <a:pt x="8796" y="100330"/>
                  </a:lnTo>
                  <a:close/>
                </a:path>
                <a:path w="1195070" h="1270000">
                  <a:moveTo>
                    <a:pt x="1194874" y="100330"/>
                  </a:moveTo>
                  <a:lnTo>
                    <a:pt x="1188534" y="100330"/>
                  </a:lnTo>
                  <a:lnTo>
                    <a:pt x="1188457" y="138429"/>
                  </a:lnTo>
                  <a:lnTo>
                    <a:pt x="1194797" y="138429"/>
                  </a:lnTo>
                  <a:lnTo>
                    <a:pt x="1194874" y="100330"/>
                  </a:lnTo>
                  <a:close/>
                </a:path>
                <a:path w="1195070" h="1270000">
                  <a:moveTo>
                    <a:pt x="8757" y="138430"/>
                  </a:moveTo>
                  <a:lnTo>
                    <a:pt x="2262" y="138430"/>
                  </a:lnTo>
                  <a:lnTo>
                    <a:pt x="2249" y="144779"/>
                  </a:lnTo>
                  <a:lnTo>
                    <a:pt x="8751" y="144779"/>
                  </a:lnTo>
                  <a:lnTo>
                    <a:pt x="8757" y="138430"/>
                  </a:lnTo>
                  <a:close/>
                </a:path>
                <a:path w="1195070" h="1270000">
                  <a:moveTo>
                    <a:pt x="1194797" y="138430"/>
                  </a:moveTo>
                  <a:lnTo>
                    <a:pt x="1188457" y="138430"/>
                  </a:lnTo>
                  <a:lnTo>
                    <a:pt x="1188444" y="144779"/>
                  </a:lnTo>
                  <a:lnTo>
                    <a:pt x="1194784" y="144779"/>
                  </a:lnTo>
                  <a:lnTo>
                    <a:pt x="1194797" y="138430"/>
                  </a:lnTo>
                  <a:close/>
                </a:path>
                <a:path w="1195070" h="1270000">
                  <a:moveTo>
                    <a:pt x="8751" y="144780"/>
                  </a:moveTo>
                  <a:lnTo>
                    <a:pt x="2249" y="144780"/>
                  </a:lnTo>
                  <a:lnTo>
                    <a:pt x="2237" y="151129"/>
                  </a:lnTo>
                  <a:lnTo>
                    <a:pt x="8744" y="151129"/>
                  </a:lnTo>
                  <a:lnTo>
                    <a:pt x="8751" y="144780"/>
                  </a:lnTo>
                  <a:close/>
                </a:path>
                <a:path w="1195070" h="1270000">
                  <a:moveTo>
                    <a:pt x="1194784" y="144780"/>
                  </a:moveTo>
                  <a:lnTo>
                    <a:pt x="1188444" y="144780"/>
                  </a:lnTo>
                  <a:lnTo>
                    <a:pt x="1188432" y="151129"/>
                  </a:lnTo>
                  <a:lnTo>
                    <a:pt x="1194772" y="151129"/>
                  </a:lnTo>
                  <a:lnTo>
                    <a:pt x="1194784" y="144780"/>
                  </a:lnTo>
                  <a:close/>
                </a:path>
                <a:path w="1195070" h="1270000">
                  <a:moveTo>
                    <a:pt x="8744" y="151130"/>
                  </a:moveTo>
                  <a:lnTo>
                    <a:pt x="2237" y="151130"/>
                  </a:lnTo>
                  <a:lnTo>
                    <a:pt x="2211" y="163829"/>
                  </a:lnTo>
                  <a:lnTo>
                    <a:pt x="8731" y="163829"/>
                  </a:lnTo>
                  <a:lnTo>
                    <a:pt x="8744" y="151130"/>
                  </a:lnTo>
                  <a:close/>
                </a:path>
                <a:path w="1195070" h="1270000">
                  <a:moveTo>
                    <a:pt x="1194772" y="151130"/>
                  </a:moveTo>
                  <a:lnTo>
                    <a:pt x="1188432" y="151130"/>
                  </a:lnTo>
                  <a:lnTo>
                    <a:pt x="1188406" y="163829"/>
                  </a:lnTo>
                  <a:lnTo>
                    <a:pt x="1194746" y="163829"/>
                  </a:lnTo>
                  <a:lnTo>
                    <a:pt x="1194772" y="151130"/>
                  </a:lnTo>
                  <a:close/>
                </a:path>
                <a:path w="1195070" h="1270000">
                  <a:moveTo>
                    <a:pt x="8731" y="163830"/>
                  </a:moveTo>
                  <a:lnTo>
                    <a:pt x="2211" y="163830"/>
                  </a:lnTo>
                  <a:lnTo>
                    <a:pt x="2160" y="189229"/>
                  </a:lnTo>
                  <a:lnTo>
                    <a:pt x="8705" y="189229"/>
                  </a:lnTo>
                  <a:lnTo>
                    <a:pt x="8731" y="163830"/>
                  </a:lnTo>
                  <a:close/>
                </a:path>
                <a:path w="1195070" h="1270000">
                  <a:moveTo>
                    <a:pt x="1194746" y="163830"/>
                  </a:moveTo>
                  <a:lnTo>
                    <a:pt x="1188406" y="163830"/>
                  </a:lnTo>
                  <a:lnTo>
                    <a:pt x="1188354" y="189229"/>
                  </a:lnTo>
                  <a:lnTo>
                    <a:pt x="1194695" y="189229"/>
                  </a:lnTo>
                  <a:lnTo>
                    <a:pt x="1194746" y="163830"/>
                  </a:lnTo>
                  <a:close/>
                </a:path>
                <a:path w="1195070" h="1270000">
                  <a:moveTo>
                    <a:pt x="8705" y="189230"/>
                  </a:moveTo>
                  <a:lnTo>
                    <a:pt x="2160" y="189230"/>
                  </a:lnTo>
                  <a:lnTo>
                    <a:pt x="2122" y="208279"/>
                  </a:lnTo>
                  <a:lnTo>
                    <a:pt x="8686" y="208279"/>
                  </a:lnTo>
                  <a:lnTo>
                    <a:pt x="8705" y="189230"/>
                  </a:lnTo>
                  <a:close/>
                </a:path>
                <a:path w="1195070" h="1270000">
                  <a:moveTo>
                    <a:pt x="1194695" y="189230"/>
                  </a:moveTo>
                  <a:lnTo>
                    <a:pt x="1188354" y="189230"/>
                  </a:lnTo>
                  <a:lnTo>
                    <a:pt x="1188316" y="208279"/>
                  </a:lnTo>
                  <a:lnTo>
                    <a:pt x="1194657" y="208279"/>
                  </a:lnTo>
                  <a:lnTo>
                    <a:pt x="1194695" y="189230"/>
                  </a:lnTo>
                  <a:close/>
                </a:path>
                <a:path w="1195070" h="1270000">
                  <a:moveTo>
                    <a:pt x="8686" y="208280"/>
                  </a:moveTo>
                  <a:lnTo>
                    <a:pt x="2122" y="208280"/>
                  </a:lnTo>
                  <a:lnTo>
                    <a:pt x="2071" y="233679"/>
                  </a:lnTo>
                  <a:lnTo>
                    <a:pt x="8660" y="233679"/>
                  </a:lnTo>
                  <a:lnTo>
                    <a:pt x="8686" y="208280"/>
                  </a:lnTo>
                  <a:close/>
                </a:path>
                <a:path w="1195070" h="1270000">
                  <a:moveTo>
                    <a:pt x="1194657" y="208280"/>
                  </a:moveTo>
                  <a:lnTo>
                    <a:pt x="1188316" y="208280"/>
                  </a:lnTo>
                  <a:lnTo>
                    <a:pt x="1188264" y="233679"/>
                  </a:lnTo>
                  <a:lnTo>
                    <a:pt x="1194606" y="233679"/>
                  </a:lnTo>
                  <a:lnTo>
                    <a:pt x="1194657" y="208280"/>
                  </a:lnTo>
                  <a:close/>
                </a:path>
                <a:path w="1195070" h="1270000">
                  <a:moveTo>
                    <a:pt x="8660" y="233680"/>
                  </a:moveTo>
                  <a:lnTo>
                    <a:pt x="2071" y="233680"/>
                  </a:lnTo>
                  <a:lnTo>
                    <a:pt x="1995" y="271779"/>
                  </a:lnTo>
                  <a:lnTo>
                    <a:pt x="8622" y="271779"/>
                  </a:lnTo>
                  <a:lnTo>
                    <a:pt x="8660" y="233680"/>
                  </a:lnTo>
                  <a:close/>
                </a:path>
                <a:path w="1195070" h="1270000">
                  <a:moveTo>
                    <a:pt x="1194606" y="233680"/>
                  </a:moveTo>
                  <a:lnTo>
                    <a:pt x="1188264" y="233680"/>
                  </a:lnTo>
                  <a:lnTo>
                    <a:pt x="1188187" y="271779"/>
                  </a:lnTo>
                  <a:lnTo>
                    <a:pt x="1194530" y="271779"/>
                  </a:lnTo>
                  <a:lnTo>
                    <a:pt x="1194606" y="233680"/>
                  </a:lnTo>
                  <a:close/>
                </a:path>
                <a:path w="1195070" h="1270000">
                  <a:moveTo>
                    <a:pt x="8622" y="271780"/>
                  </a:moveTo>
                  <a:lnTo>
                    <a:pt x="1995" y="271780"/>
                  </a:lnTo>
                  <a:lnTo>
                    <a:pt x="1944" y="297179"/>
                  </a:lnTo>
                  <a:lnTo>
                    <a:pt x="8596" y="297179"/>
                  </a:lnTo>
                  <a:lnTo>
                    <a:pt x="8622" y="271780"/>
                  </a:lnTo>
                  <a:close/>
                </a:path>
                <a:path w="1195070" h="1270000">
                  <a:moveTo>
                    <a:pt x="1194530" y="271780"/>
                  </a:moveTo>
                  <a:lnTo>
                    <a:pt x="1188187" y="271780"/>
                  </a:lnTo>
                  <a:lnTo>
                    <a:pt x="1188136" y="297179"/>
                  </a:lnTo>
                  <a:lnTo>
                    <a:pt x="1194479" y="297179"/>
                  </a:lnTo>
                  <a:lnTo>
                    <a:pt x="1194530" y="271780"/>
                  </a:lnTo>
                  <a:close/>
                </a:path>
                <a:path w="1195070" h="1270000">
                  <a:moveTo>
                    <a:pt x="8596" y="297180"/>
                  </a:moveTo>
                  <a:lnTo>
                    <a:pt x="1944" y="297180"/>
                  </a:lnTo>
                  <a:lnTo>
                    <a:pt x="1791" y="373379"/>
                  </a:lnTo>
                  <a:lnTo>
                    <a:pt x="8519" y="373379"/>
                  </a:lnTo>
                  <a:lnTo>
                    <a:pt x="8596" y="297180"/>
                  </a:lnTo>
                  <a:close/>
                </a:path>
                <a:path w="1195070" h="1270000">
                  <a:moveTo>
                    <a:pt x="1194479" y="297180"/>
                  </a:moveTo>
                  <a:lnTo>
                    <a:pt x="1188136" y="297180"/>
                  </a:lnTo>
                  <a:lnTo>
                    <a:pt x="1187982" y="373379"/>
                  </a:lnTo>
                  <a:lnTo>
                    <a:pt x="1194326" y="373379"/>
                  </a:lnTo>
                  <a:lnTo>
                    <a:pt x="1194479" y="297180"/>
                  </a:lnTo>
                  <a:close/>
                </a:path>
                <a:path w="1195070" h="1270000">
                  <a:moveTo>
                    <a:pt x="8519" y="373380"/>
                  </a:moveTo>
                  <a:lnTo>
                    <a:pt x="1791" y="373380"/>
                  </a:lnTo>
                  <a:lnTo>
                    <a:pt x="1766" y="386079"/>
                  </a:lnTo>
                  <a:lnTo>
                    <a:pt x="8506" y="386079"/>
                  </a:lnTo>
                  <a:lnTo>
                    <a:pt x="8519" y="373380"/>
                  </a:lnTo>
                  <a:close/>
                </a:path>
                <a:path w="1195070" h="1270000">
                  <a:moveTo>
                    <a:pt x="1194326" y="373380"/>
                  </a:moveTo>
                  <a:lnTo>
                    <a:pt x="1187982" y="373380"/>
                  </a:lnTo>
                  <a:lnTo>
                    <a:pt x="1187956" y="386079"/>
                  </a:lnTo>
                  <a:lnTo>
                    <a:pt x="1194301" y="386079"/>
                  </a:lnTo>
                  <a:lnTo>
                    <a:pt x="1194326" y="373380"/>
                  </a:lnTo>
                  <a:close/>
                </a:path>
                <a:path w="1195070" h="1270000">
                  <a:moveTo>
                    <a:pt x="8506" y="386080"/>
                  </a:moveTo>
                  <a:lnTo>
                    <a:pt x="1766" y="386080"/>
                  </a:lnTo>
                  <a:lnTo>
                    <a:pt x="1575" y="481329"/>
                  </a:lnTo>
                  <a:lnTo>
                    <a:pt x="8410" y="481329"/>
                  </a:lnTo>
                  <a:lnTo>
                    <a:pt x="8506" y="386080"/>
                  </a:lnTo>
                  <a:close/>
                </a:path>
                <a:path w="1195070" h="1270000">
                  <a:moveTo>
                    <a:pt x="1194301" y="386080"/>
                  </a:moveTo>
                  <a:lnTo>
                    <a:pt x="1187956" y="386080"/>
                  </a:lnTo>
                  <a:lnTo>
                    <a:pt x="1187763" y="481329"/>
                  </a:lnTo>
                  <a:lnTo>
                    <a:pt x="1194110" y="481329"/>
                  </a:lnTo>
                  <a:lnTo>
                    <a:pt x="1194301" y="386080"/>
                  </a:lnTo>
                  <a:close/>
                </a:path>
                <a:path w="1195070" h="1270000">
                  <a:moveTo>
                    <a:pt x="8410" y="481330"/>
                  </a:moveTo>
                  <a:lnTo>
                    <a:pt x="1575" y="481330"/>
                  </a:lnTo>
                  <a:lnTo>
                    <a:pt x="1231" y="652779"/>
                  </a:lnTo>
                  <a:lnTo>
                    <a:pt x="8236" y="652779"/>
                  </a:lnTo>
                  <a:lnTo>
                    <a:pt x="8410" y="481330"/>
                  </a:lnTo>
                  <a:close/>
                </a:path>
                <a:path w="1195070" h="1270000">
                  <a:moveTo>
                    <a:pt x="1194110" y="481330"/>
                  </a:moveTo>
                  <a:lnTo>
                    <a:pt x="1187763" y="481330"/>
                  </a:lnTo>
                  <a:lnTo>
                    <a:pt x="1187416" y="652779"/>
                  </a:lnTo>
                  <a:lnTo>
                    <a:pt x="1193766" y="652779"/>
                  </a:lnTo>
                  <a:lnTo>
                    <a:pt x="1194110" y="481330"/>
                  </a:lnTo>
                  <a:close/>
                </a:path>
                <a:path w="1195070" h="1270000">
                  <a:moveTo>
                    <a:pt x="8236" y="652780"/>
                  </a:moveTo>
                  <a:lnTo>
                    <a:pt x="1231" y="652780"/>
                  </a:lnTo>
                  <a:lnTo>
                    <a:pt x="1091" y="722629"/>
                  </a:lnTo>
                  <a:lnTo>
                    <a:pt x="8165" y="722629"/>
                  </a:lnTo>
                  <a:lnTo>
                    <a:pt x="8236" y="652780"/>
                  </a:lnTo>
                  <a:close/>
                </a:path>
                <a:path w="1195070" h="1270000">
                  <a:moveTo>
                    <a:pt x="1193766" y="652780"/>
                  </a:moveTo>
                  <a:lnTo>
                    <a:pt x="1187416" y="652780"/>
                  </a:lnTo>
                  <a:lnTo>
                    <a:pt x="1187275" y="722629"/>
                  </a:lnTo>
                  <a:lnTo>
                    <a:pt x="1193626" y="722629"/>
                  </a:lnTo>
                  <a:lnTo>
                    <a:pt x="1193766" y="652780"/>
                  </a:lnTo>
                  <a:close/>
                </a:path>
                <a:path w="1195070" h="1270000">
                  <a:moveTo>
                    <a:pt x="8165" y="722630"/>
                  </a:moveTo>
                  <a:lnTo>
                    <a:pt x="1091" y="722630"/>
                  </a:lnTo>
                  <a:lnTo>
                    <a:pt x="977" y="779779"/>
                  </a:lnTo>
                  <a:lnTo>
                    <a:pt x="8107" y="779779"/>
                  </a:lnTo>
                  <a:lnTo>
                    <a:pt x="8165" y="722630"/>
                  </a:lnTo>
                  <a:close/>
                </a:path>
                <a:path w="1195070" h="1270000">
                  <a:moveTo>
                    <a:pt x="1193626" y="722630"/>
                  </a:moveTo>
                  <a:lnTo>
                    <a:pt x="1187275" y="722630"/>
                  </a:lnTo>
                  <a:lnTo>
                    <a:pt x="1187159" y="779779"/>
                  </a:lnTo>
                  <a:lnTo>
                    <a:pt x="1193512" y="779779"/>
                  </a:lnTo>
                  <a:lnTo>
                    <a:pt x="1193626" y="722630"/>
                  </a:lnTo>
                  <a:close/>
                </a:path>
                <a:path w="1195070" h="1270000">
                  <a:moveTo>
                    <a:pt x="8107" y="779780"/>
                  </a:moveTo>
                  <a:lnTo>
                    <a:pt x="977" y="779780"/>
                  </a:lnTo>
                  <a:lnTo>
                    <a:pt x="939" y="798829"/>
                  </a:lnTo>
                  <a:lnTo>
                    <a:pt x="8088" y="798829"/>
                  </a:lnTo>
                  <a:lnTo>
                    <a:pt x="8107" y="779780"/>
                  </a:lnTo>
                  <a:close/>
                </a:path>
                <a:path w="1195070" h="1270000">
                  <a:moveTo>
                    <a:pt x="1193512" y="779780"/>
                  </a:moveTo>
                  <a:lnTo>
                    <a:pt x="1187159" y="779780"/>
                  </a:lnTo>
                  <a:lnTo>
                    <a:pt x="1187120" y="798829"/>
                  </a:lnTo>
                  <a:lnTo>
                    <a:pt x="1193474" y="798829"/>
                  </a:lnTo>
                  <a:lnTo>
                    <a:pt x="1193512" y="779780"/>
                  </a:lnTo>
                  <a:close/>
                </a:path>
                <a:path w="1195070" h="1270000">
                  <a:moveTo>
                    <a:pt x="8088" y="798830"/>
                  </a:moveTo>
                  <a:lnTo>
                    <a:pt x="939" y="798830"/>
                  </a:lnTo>
                  <a:lnTo>
                    <a:pt x="842" y="847089"/>
                  </a:lnTo>
                  <a:lnTo>
                    <a:pt x="8039" y="847089"/>
                  </a:lnTo>
                  <a:lnTo>
                    <a:pt x="8088" y="798830"/>
                  </a:lnTo>
                  <a:close/>
                </a:path>
                <a:path w="1195070" h="1270000">
                  <a:moveTo>
                    <a:pt x="1193474" y="798830"/>
                  </a:moveTo>
                  <a:lnTo>
                    <a:pt x="1187120" y="798830"/>
                  </a:lnTo>
                  <a:lnTo>
                    <a:pt x="1187023" y="847089"/>
                  </a:lnTo>
                  <a:lnTo>
                    <a:pt x="1193377" y="847089"/>
                  </a:lnTo>
                  <a:lnTo>
                    <a:pt x="1193474" y="798830"/>
                  </a:lnTo>
                  <a:close/>
                </a:path>
                <a:path w="1195070" h="1270000">
                  <a:moveTo>
                    <a:pt x="8039" y="847090"/>
                  </a:moveTo>
                  <a:lnTo>
                    <a:pt x="842" y="847090"/>
                  </a:lnTo>
                  <a:lnTo>
                    <a:pt x="811" y="862329"/>
                  </a:lnTo>
                  <a:lnTo>
                    <a:pt x="8024" y="862329"/>
                  </a:lnTo>
                  <a:lnTo>
                    <a:pt x="8039" y="847090"/>
                  </a:lnTo>
                  <a:close/>
                </a:path>
                <a:path w="1195070" h="1270000">
                  <a:moveTo>
                    <a:pt x="1193377" y="847090"/>
                  </a:moveTo>
                  <a:lnTo>
                    <a:pt x="1187023" y="847090"/>
                  </a:lnTo>
                  <a:lnTo>
                    <a:pt x="1186992" y="862329"/>
                  </a:lnTo>
                  <a:lnTo>
                    <a:pt x="1193346" y="862329"/>
                  </a:lnTo>
                  <a:lnTo>
                    <a:pt x="1193377" y="847090"/>
                  </a:lnTo>
                  <a:close/>
                </a:path>
                <a:path w="1195070" h="1270000">
                  <a:moveTo>
                    <a:pt x="8024" y="862330"/>
                  </a:moveTo>
                  <a:lnTo>
                    <a:pt x="811" y="862330"/>
                  </a:lnTo>
                  <a:lnTo>
                    <a:pt x="760" y="887729"/>
                  </a:lnTo>
                  <a:lnTo>
                    <a:pt x="7998" y="887729"/>
                  </a:lnTo>
                  <a:lnTo>
                    <a:pt x="8024" y="862330"/>
                  </a:lnTo>
                  <a:close/>
                </a:path>
                <a:path w="1195070" h="1270000">
                  <a:moveTo>
                    <a:pt x="1193346" y="862330"/>
                  </a:moveTo>
                  <a:lnTo>
                    <a:pt x="1186992" y="862330"/>
                  </a:lnTo>
                  <a:lnTo>
                    <a:pt x="1186940" y="887729"/>
                  </a:lnTo>
                  <a:lnTo>
                    <a:pt x="1193296" y="887729"/>
                  </a:lnTo>
                  <a:lnTo>
                    <a:pt x="1193346" y="862330"/>
                  </a:lnTo>
                  <a:close/>
                </a:path>
                <a:path w="1195070" h="1270000">
                  <a:moveTo>
                    <a:pt x="7998" y="887730"/>
                  </a:moveTo>
                  <a:lnTo>
                    <a:pt x="760" y="887730"/>
                  </a:lnTo>
                  <a:lnTo>
                    <a:pt x="735" y="900429"/>
                  </a:lnTo>
                  <a:lnTo>
                    <a:pt x="7985" y="900429"/>
                  </a:lnTo>
                  <a:lnTo>
                    <a:pt x="7998" y="887730"/>
                  </a:lnTo>
                  <a:close/>
                </a:path>
                <a:path w="1195070" h="1270000">
                  <a:moveTo>
                    <a:pt x="1193296" y="887730"/>
                  </a:moveTo>
                  <a:lnTo>
                    <a:pt x="1186940" y="887730"/>
                  </a:lnTo>
                  <a:lnTo>
                    <a:pt x="1186915" y="900429"/>
                  </a:lnTo>
                  <a:lnTo>
                    <a:pt x="1193270" y="900429"/>
                  </a:lnTo>
                  <a:lnTo>
                    <a:pt x="1193296" y="887730"/>
                  </a:lnTo>
                  <a:close/>
                </a:path>
                <a:path w="1195070" h="1270000">
                  <a:moveTo>
                    <a:pt x="7985" y="900430"/>
                  </a:moveTo>
                  <a:lnTo>
                    <a:pt x="735" y="900430"/>
                  </a:lnTo>
                  <a:lnTo>
                    <a:pt x="608" y="963929"/>
                  </a:lnTo>
                  <a:lnTo>
                    <a:pt x="7921" y="963929"/>
                  </a:lnTo>
                  <a:lnTo>
                    <a:pt x="7985" y="900430"/>
                  </a:lnTo>
                  <a:close/>
                </a:path>
                <a:path w="1195070" h="1270000">
                  <a:moveTo>
                    <a:pt x="1193270" y="900430"/>
                  </a:moveTo>
                  <a:lnTo>
                    <a:pt x="1186915" y="900430"/>
                  </a:lnTo>
                  <a:lnTo>
                    <a:pt x="1186786" y="963929"/>
                  </a:lnTo>
                  <a:lnTo>
                    <a:pt x="1193143" y="963929"/>
                  </a:lnTo>
                  <a:lnTo>
                    <a:pt x="1193270" y="900430"/>
                  </a:lnTo>
                  <a:close/>
                </a:path>
                <a:path w="1195070" h="1270000">
                  <a:moveTo>
                    <a:pt x="7921" y="963930"/>
                  </a:moveTo>
                  <a:lnTo>
                    <a:pt x="608" y="963930"/>
                  </a:lnTo>
                  <a:lnTo>
                    <a:pt x="544" y="995679"/>
                  </a:lnTo>
                  <a:lnTo>
                    <a:pt x="7888" y="995679"/>
                  </a:lnTo>
                  <a:lnTo>
                    <a:pt x="7921" y="963930"/>
                  </a:lnTo>
                  <a:close/>
                </a:path>
                <a:path w="1195070" h="1270000">
                  <a:moveTo>
                    <a:pt x="1193143" y="963930"/>
                  </a:moveTo>
                  <a:lnTo>
                    <a:pt x="1186786" y="963930"/>
                  </a:lnTo>
                  <a:lnTo>
                    <a:pt x="1186722" y="995679"/>
                  </a:lnTo>
                  <a:lnTo>
                    <a:pt x="1193079" y="995679"/>
                  </a:lnTo>
                  <a:lnTo>
                    <a:pt x="1193143" y="963930"/>
                  </a:lnTo>
                  <a:close/>
                </a:path>
                <a:path w="1195070" h="1270000">
                  <a:moveTo>
                    <a:pt x="7888" y="995680"/>
                  </a:moveTo>
                  <a:lnTo>
                    <a:pt x="544" y="995680"/>
                  </a:lnTo>
                  <a:lnTo>
                    <a:pt x="468" y="1033779"/>
                  </a:lnTo>
                  <a:lnTo>
                    <a:pt x="7850" y="1033779"/>
                  </a:lnTo>
                  <a:lnTo>
                    <a:pt x="7888" y="995680"/>
                  </a:lnTo>
                  <a:close/>
                </a:path>
                <a:path w="1195070" h="1270000">
                  <a:moveTo>
                    <a:pt x="1193079" y="995680"/>
                  </a:moveTo>
                  <a:lnTo>
                    <a:pt x="1186722" y="995680"/>
                  </a:lnTo>
                  <a:lnTo>
                    <a:pt x="1186645" y="1033779"/>
                  </a:lnTo>
                  <a:lnTo>
                    <a:pt x="1193003" y="1033779"/>
                  </a:lnTo>
                  <a:lnTo>
                    <a:pt x="1193079" y="995680"/>
                  </a:lnTo>
                  <a:close/>
                </a:path>
                <a:path w="1195070" h="1270000">
                  <a:moveTo>
                    <a:pt x="7850" y="1033780"/>
                  </a:moveTo>
                  <a:lnTo>
                    <a:pt x="468" y="1033780"/>
                  </a:lnTo>
                  <a:lnTo>
                    <a:pt x="455" y="1040129"/>
                  </a:lnTo>
                  <a:lnTo>
                    <a:pt x="7843" y="1040129"/>
                  </a:lnTo>
                  <a:lnTo>
                    <a:pt x="7850" y="1033780"/>
                  </a:lnTo>
                  <a:close/>
                </a:path>
                <a:path w="1195070" h="1270000">
                  <a:moveTo>
                    <a:pt x="1193003" y="1033780"/>
                  </a:moveTo>
                  <a:lnTo>
                    <a:pt x="1186645" y="1033780"/>
                  </a:lnTo>
                  <a:lnTo>
                    <a:pt x="1186632" y="1040129"/>
                  </a:lnTo>
                  <a:lnTo>
                    <a:pt x="1192990" y="1040129"/>
                  </a:lnTo>
                  <a:lnTo>
                    <a:pt x="1193003" y="1033780"/>
                  </a:lnTo>
                  <a:close/>
                </a:path>
                <a:path w="1195070" h="1270000">
                  <a:moveTo>
                    <a:pt x="7843" y="1040130"/>
                  </a:moveTo>
                  <a:lnTo>
                    <a:pt x="455" y="1040130"/>
                  </a:lnTo>
                  <a:lnTo>
                    <a:pt x="417" y="1059179"/>
                  </a:lnTo>
                  <a:lnTo>
                    <a:pt x="7824" y="1059179"/>
                  </a:lnTo>
                  <a:lnTo>
                    <a:pt x="7843" y="1040130"/>
                  </a:lnTo>
                  <a:close/>
                </a:path>
                <a:path w="1195070" h="1270000">
                  <a:moveTo>
                    <a:pt x="1192990" y="1040130"/>
                  </a:moveTo>
                  <a:lnTo>
                    <a:pt x="1186632" y="1040130"/>
                  </a:lnTo>
                  <a:lnTo>
                    <a:pt x="1186593" y="1059179"/>
                  </a:lnTo>
                  <a:lnTo>
                    <a:pt x="1192952" y="1059179"/>
                  </a:lnTo>
                  <a:lnTo>
                    <a:pt x="1192990" y="1040130"/>
                  </a:lnTo>
                  <a:close/>
                </a:path>
                <a:path w="1195070" h="1270000">
                  <a:moveTo>
                    <a:pt x="7824" y="1059180"/>
                  </a:moveTo>
                  <a:lnTo>
                    <a:pt x="417" y="1059180"/>
                  </a:lnTo>
                  <a:lnTo>
                    <a:pt x="404" y="1065529"/>
                  </a:lnTo>
                  <a:lnTo>
                    <a:pt x="7818" y="1065529"/>
                  </a:lnTo>
                  <a:lnTo>
                    <a:pt x="7824" y="1059180"/>
                  </a:lnTo>
                  <a:close/>
                </a:path>
                <a:path w="1195070" h="1270000">
                  <a:moveTo>
                    <a:pt x="1192952" y="1059180"/>
                  </a:moveTo>
                  <a:lnTo>
                    <a:pt x="1186593" y="1059180"/>
                  </a:lnTo>
                  <a:lnTo>
                    <a:pt x="1186581" y="1065529"/>
                  </a:lnTo>
                  <a:lnTo>
                    <a:pt x="1192939" y="1065529"/>
                  </a:lnTo>
                  <a:lnTo>
                    <a:pt x="1192952" y="1059180"/>
                  </a:lnTo>
                  <a:close/>
                </a:path>
                <a:path w="1195070" h="1270000">
                  <a:moveTo>
                    <a:pt x="7818" y="1065530"/>
                  </a:moveTo>
                  <a:lnTo>
                    <a:pt x="404" y="1065530"/>
                  </a:lnTo>
                  <a:lnTo>
                    <a:pt x="366" y="1084579"/>
                  </a:lnTo>
                  <a:lnTo>
                    <a:pt x="7798" y="1084579"/>
                  </a:lnTo>
                  <a:lnTo>
                    <a:pt x="7818" y="1065530"/>
                  </a:lnTo>
                  <a:close/>
                </a:path>
                <a:path w="1195070" h="1270000">
                  <a:moveTo>
                    <a:pt x="1192939" y="1065530"/>
                  </a:moveTo>
                  <a:lnTo>
                    <a:pt x="1186581" y="1065530"/>
                  </a:lnTo>
                  <a:lnTo>
                    <a:pt x="1186542" y="1084579"/>
                  </a:lnTo>
                  <a:lnTo>
                    <a:pt x="1192901" y="1084579"/>
                  </a:lnTo>
                  <a:lnTo>
                    <a:pt x="1192939" y="1065530"/>
                  </a:lnTo>
                  <a:close/>
                </a:path>
                <a:path w="1195070" h="1270000">
                  <a:moveTo>
                    <a:pt x="7798" y="1084580"/>
                  </a:moveTo>
                  <a:lnTo>
                    <a:pt x="366" y="1084580"/>
                  </a:lnTo>
                  <a:lnTo>
                    <a:pt x="353" y="1090929"/>
                  </a:lnTo>
                  <a:lnTo>
                    <a:pt x="7792" y="1090929"/>
                  </a:lnTo>
                  <a:lnTo>
                    <a:pt x="7798" y="1084580"/>
                  </a:lnTo>
                  <a:close/>
                </a:path>
                <a:path w="1195070" h="1270000">
                  <a:moveTo>
                    <a:pt x="1192901" y="1084580"/>
                  </a:moveTo>
                  <a:lnTo>
                    <a:pt x="1186542" y="1084580"/>
                  </a:lnTo>
                  <a:lnTo>
                    <a:pt x="1186529" y="1090929"/>
                  </a:lnTo>
                  <a:lnTo>
                    <a:pt x="1192888" y="1090929"/>
                  </a:lnTo>
                  <a:lnTo>
                    <a:pt x="1192901" y="1084580"/>
                  </a:lnTo>
                  <a:close/>
                </a:path>
                <a:path w="1195070" h="1270000">
                  <a:moveTo>
                    <a:pt x="7792" y="1090930"/>
                  </a:moveTo>
                  <a:lnTo>
                    <a:pt x="353" y="1090930"/>
                  </a:lnTo>
                  <a:lnTo>
                    <a:pt x="315" y="1109979"/>
                  </a:lnTo>
                  <a:lnTo>
                    <a:pt x="7773" y="1109979"/>
                  </a:lnTo>
                  <a:lnTo>
                    <a:pt x="7792" y="1090930"/>
                  </a:lnTo>
                  <a:close/>
                </a:path>
                <a:path w="1195070" h="1270000">
                  <a:moveTo>
                    <a:pt x="1192888" y="1090930"/>
                  </a:moveTo>
                  <a:lnTo>
                    <a:pt x="1186529" y="1090930"/>
                  </a:lnTo>
                  <a:lnTo>
                    <a:pt x="1186491" y="1109979"/>
                  </a:lnTo>
                  <a:lnTo>
                    <a:pt x="1192850" y="1109979"/>
                  </a:lnTo>
                  <a:lnTo>
                    <a:pt x="1192888" y="1090930"/>
                  </a:lnTo>
                  <a:close/>
                </a:path>
                <a:path w="1195070" h="1270000">
                  <a:moveTo>
                    <a:pt x="7773" y="1109980"/>
                  </a:moveTo>
                  <a:lnTo>
                    <a:pt x="315" y="1109980"/>
                  </a:lnTo>
                  <a:lnTo>
                    <a:pt x="264" y="1135379"/>
                  </a:lnTo>
                  <a:lnTo>
                    <a:pt x="7747" y="1135379"/>
                  </a:lnTo>
                  <a:lnTo>
                    <a:pt x="7773" y="1109980"/>
                  </a:lnTo>
                  <a:close/>
                </a:path>
                <a:path w="1195070" h="1270000">
                  <a:moveTo>
                    <a:pt x="1192850" y="1109980"/>
                  </a:moveTo>
                  <a:lnTo>
                    <a:pt x="1186491" y="1109980"/>
                  </a:lnTo>
                  <a:lnTo>
                    <a:pt x="1186439" y="1135379"/>
                  </a:lnTo>
                  <a:lnTo>
                    <a:pt x="1192799" y="1135379"/>
                  </a:lnTo>
                  <a:lnTo>
                    <a:pt x="1192850" y="1109980"/>
                  </a:lnTo>
                  <a:close/>
                </a:path>
                <a:path w="1195070" h="1270000">
                  <a:moveTo>
                    <a:pt x="7747" y="1135380"/>
                  </a:moveTo>
                  <a:lnTo>
                    <a:pt x="264" y="1135380"/>
                  </a:lnTo>
                  <a:lnTo>
                    <a:pt x="251" y="1141729"/>
                  </a:lnTo>
                  <a:lnTo>
                    <a:pt x="7740" y="1141729"/>
                  </a:lnTo>
                  <a:lnTo>
                    <a:pt x="7747" y="1135380"/>
                  </a:lnTo>
                  <a:close/>
                </a:path>
                <a:path w="1195070" h="1270000">
                  <a:moveTo>
                    <a:pt x="1192799" y="1135380"/>
                  </a:moveTo>
                  <a:lnTo>
                    <a:pt x="1186439" y="1135380"/>
                  </a:lnTo>
                  <a:lnTo>
                    <a:pt x="1186426" y="1141729"/>
                  </a:lnTo>
                  <a:lnTo>
                    <a:pt x="1192787" y="1141729"/>
                  </a:lnTo>
                  <a:lnTo>
                    <a:pt x="1192799" y="1135380"/>
                  </a:lnTo>
                  <a:close/>
                </a:path>
                <a:path w="1195070" h="1270000">
                  <a:moveTo>
                    <a:pt x="7740" y="1141730"/>
                  </a:moveTo>
                  <a:lnTo>
                    <a:pt x="251" y="1141730"/>
                  </a:lnTo>
                  <a:lnTo>
                    <a:pt x="239" y="1148079"/>
                  </a:lnTo>
                  <a:lnTo>
                    <a:pt x="7734" y="1148079"/>
                  </a:lnTo>
                  <a:lnTo>
                    <a:pt x="7740" y="1141730"/>
                  </a:lnTo>
                  <a:close/>
                </a:path>
                <a:path w="1195070" h="1270000">
                  <a:moveTo>
                    <a:pt x="1192787" y="1141730"/>
                  </a:moveTo>
                  <a:lnTo>
                    <a:pt x="1186426" y="1141730"/>
                  </a:lnTo>
                  <a:lnTo>
                    <a:pt x="1186413" y="1148079"/>
                  </a:lnTo>
                  <a:lnTo>
                    <a:pt x="1192774" y="1148079"/>
                  </a:lnTo>
                  <a:lnTo>
                    <a:pt x="1192787" y="1141730"/>
                  </a:lnTo>
                  <a:close/>
                </a:path>
                <a:path w="1195070" h="1270000">
                  <a:moveTo>
                    <a:pt x="7734" y="1148080"/>
                  </a:moveTo>
                  <a:lnTo>
                    <a:pt x="239" y="1148080"/>
                  </a:lnTo>
                  <a:lnTo>
                    <a:pt x="150" y="1192529"/>
                  </a:lnTo>
                  <a:lnTo>
                    <a:pt x="7689" y="1192529"/>
                  </a:lnTo>
                  <a:lnTo>
                    <a:pt x="7734" y="1148080"/>
                  </a:lnTo>
                  <a:close/>
                </a:path>
                <a:path w="1195070" h="1270000">
                  <a:moveTo>
                    <a:pt x="1192774" y="1148080"/>
                  </a:moveTo>
                  <a:lnTo>
                    <a:pt x="1186413" y="1148080"/>
                  </a:lnTo>
                  <a:lnTo>
                    <a:pt x="1186323" y="1192529"/>
                  </a:lnTo>
                  <a:lnTo>
                    <a:pt x="1192685" y="1192529"/>
                  </a:lnTo>
                  <a:lnTo>
                    <a:pt x="1192774" y="1148080"/>
                  </a:lnTo>
                  <a:close/>
                </a:path>
                <a:path w="1195070" h="1270000">
                  <a:moveTo>
                    <a:pt x="7689" y="1192530"/>
                  </a:moveTo>
                  <a:lnTo>
                    <a:pt x="150" y="1192530"/>
                  </a:lnTo>
                  <a:lnTo>
                    <a:pt x="124" y="1205229"/>
                  </a:lnTo>
                  <a:lnTo>
                    <a:pt x="7676" y="1205229"/>
                  </a:lnTo>
                  <a:lnTo>
                    <a:pt x="7689" y="1192530"/>
                  </a:lnTo>
                  <a:close/>
                </a:path>
                <a:path w="1195070" h="1270000">
                  <a:moveTo>
                    <a:pt x="1192685" y="1192530"/>
                  </a:moveTo>
                  <a:lnTo>
                    <a:pt x="1186323" y="1192530"/>
                  </a:lnTo>
                  <a:lnTo>
                    <a:pt x="1186298" y="1205229"/>
                  </a:lnTo>
                  <a:lnTo>
                    <a:pt x="1192659" y="1205229"/>
                  </a:lnTo>
                  <a:lnTo>
                    <a:pt x="1192685" y="1192530"/>
                  </a:lnTo>
                  <a:close/>
                </a:path>
                <a:path w="1195070" h="1270000">
                  <a:moveTo>
                    <a:pt x="7676" y="1205230"/>
                  </a:moveTo>
                  <a:lnTo>
                    <a:pt x="124" y="1205230"/>
                  </a:lnTo>
                  <a:lnTo>
                    <a:pt x="99" y="1217929"/>
                  </a:lnTo>
                  <a:lnTo>
                    <a:pt x="7663" y="1217929"/>
                  </a:lnTo>
                  <a:lnTo>
                    <a:pt x="7676" y="1205230"/>
                  </a:lnTo>
                  <a:close/>
                </a:path>
                <a:path w="1195070" h="1270000">
                  <a:moveTo>
                    <a:pt x="1192659" y="1205230"/>
                  </a:moveTo>
                  <a:lnTo>
                    <a:pt x="1186298" y="1205230"/>
                  </a:lnTo>
                  <a:lnTo>
                    <a:pt x="1186272" y="1217929"/>
                  </a:lnTo>
                  <a:lnTo>
                    <a:pt x="1192634" y="1217929"/>
                  </a:lnTo>
                  <a:lnTo>
                    <a:pt x="1192659" y="1205230"/>
                  </a:lnTo>
                  <a:close/>
                </a:path>
                <a:path w="1195070" h="1270000">
                  <a:moveTo>
                    <a:pt x="7663" y="1217930"/>
                  </a:moveTo>
                  <a:lnTo>
                    <a:pt x="99" y="1217930"/>
                  </a:lnTo>
                  <a:lnTo>
                    <a:pt x="73" y="1230629"/>
                  </a:lnTo>
                  <a:lnTo>
                    <a:pt x="7650" y="1230629"/>
                  </a:lnTo>
                  <a:lnTo>
                    <a:pt x="7663" y="1217930"/>
                  </a:lnTo>
                  <a:close/>
                </a:path>
                <a:path w="1195070" h="1270000">
                  <a:moveTo>
                    <a:pt x="1192634" y="1217930"/>
                  </a:moveTo>
                  <a:lnTo>
                    <a:pt x="1186272" y="1217930"/>
                  </a:lnTo>
                  <a:lnTo>
                    <a:pt x="1186246" y="1230629"/>
                  </a:lnTo>
                  <a:lnTo>
                    <a:pt x="1192608" y="1230629"/>
                  </a:lnTo>
                  <a:lnTo>
                    <a:pt x="1192634" y="1217930"/>
                  </a:lnTo>
                  <a:close/>
                </a:path>
                <a:path w="1195070" h="1270000">
                  <a:moveTo>
                    <a:pt x="7650" y="1230630"/>
                  </a:moveTo>
                  <a:lnTo>
                    <a:pt x="73" y="1230630"/>
                  </a:lnTo>
                  <a:lnTo>
                    <a:pt x="48" y="1243329"/>
                  </a:lnTo>
                  <a:lnTo>
                    <a:pt x="7638" y="1243329"/>
                  </a:lnTo>
                  <a:lnTo>
                    <a:pt x="7650" y="1230630"/>
                  </a:lnTo>
                  <a:close/>
                </a:path>
                <a:path w="1195070" h="1270000">
                  <a:moveTo>
                    <a:pt x="1192608" y="1230630"/>
                  </a:moveTo>
                  <a:lnTo>
                    <a:pt x="1186246" y="1230630"/>
                  </a:lnTo>
                  <a:lnTo>
                    <a:pt x="1186221" y="1243329"/>
                  </a:lnTo>
                  <a:lnTo>
                    <a:pt x="1192583" y="1243329"/>
                  </a:lnTo>
                  <a:lnTo>
                    <a:pt x="1192608" y="1230630"/>
                  </a:lnTo>
                  <a:close/>
                </a:path>
                <a:path w="1195070" h="1270000">
                  <a:moveTo>
                    <a:pt x="7638" y="1243330"/>
                  </a:moveTo>
                  <a:lnTo>
                    <a:pt x="48" y="1243330"/>
                  </a:lnTo>
                  <a:lnTo>
                    <a:pt x="22" y="1256029"/>
                  </a:lnTo>
                  <a:lnTo>
                    <a:pt x="7625" y="1256029"/>
                  </a:lnTo>
                  <a:lnTo>
                    <a:pt x="7638" y="1243330"/>
                  </a:lnTo>
                  <a:close/>
                </a:path>
                <a:path w="1195070" h="1270000">
                  <a:moveTo>
                    <a:pt x="1192583" y="1243330"/>
                  </a:moveTo>
                  <a:lnTo>
                    <a:pt x="1186221" y="1243330"/>
                  </a:lnTo>
                  <a:lnTo>
                    <a:pt x="1186195" y="1256029"/>
                  </a:lnTo>
                  <a:lnTo>
                    <a:pt x="1192557" y="1256029"/>
                  </a:lnTo>
                  <a:lnTo>
                    <a:pt x="1192583" y="1243330"/>
                  </a:lnTo>
                  <a:close/>
                </a:path>
                <a:path w="1195070" h="1270000">
                  <a:moveTo>
                    <a:pt x="7625" y="1256030"/>
                  </a:moveTo>
                  <a:lnTo>
                    <a:pt x="22" y="1256030"/>
                  </a:lnTo>
                  <a:lnTo>
                    <a:pt x="0" y="1267460"/>
                  </a:lnTo>
                  <a:lnTo>
                    <a:pt x="596264" y="1268729"/>
                  </a:lnTo>
                  <a:lnTo>
                    <a:pt x="1192532" y="1268729"/>
                  </a:lnTo>
                  <a:lnTo>
                    <a:pt x="1192542" y="1263650"/>
                  </a:lnTo>
                  <a:lnTo>
                    <a:pt x="1186180" y="1263650"/>
                  </a:lnTo>
                  <a:lnTo>
                    <a:pt x="7620" y="1261110"/>
                  </a:lnTo>
                  <a:lnTo>
                    <a:pt x="7625" y="1256030"/>
                  </a:lnTo>
                  <a:close/>
                </a:path>
                <a:path w="1195070" h="1270000">
                  <a:moveTo>
                    <a:pt x="1192557" y="1256030"/>
                  </a:moveTo>
                  <a:lnTo>
                    <a:pt x="1186195" y="1256030"/>
                  </a:lnTo>
                  <a:lnTo>
                    <a:pt x="1186180" y="1263650"/>
                  </a:lnTo>
                  <a:lnTo>
                    <a:pt x="1192542" y="1263650"/>
                  </a:lnTo>
                  <a:lnTo>
                    <a:pt x="1192557" y="1256030"/>
                  </a:lnTo>
                  <a:close/>
                </a:path>
                <a:path w="1195070" h="1270000">
                  <a:moveTo>
                    <a:pt x="1192532" y="1268730"/>
                  </a:moveTo>
                  <a:lnTo>
                    <a:pt x="596265" y="1268730"/>
                  </a:lnTo>
                  <a:lnTo>
                    <a:pt x="1192530" y="1270000"/>
                  </a:lnTo>
                  <a:lnTo>
                    <a:pt x="1192532" y="1268730"/>
                  </a:lnTo>
                  <a:close/>
                </a:path>
              </a:pathLst>
            </a:custGeom>
            <a:solidFill>
              <a:srgbClr val="847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4171950" y="1125347"/>
              <a:ext cx="1181100" cy="1256030"/>
            </a:xfrm>
            <a:custGeom>
              <a:avLst/>
              <a:gdLst/>
              <a:ahLst/>
              <a:cxnLst/>
              <a:rect l="l" t="t" r="r" b="b"/>
              <a:pathLst>
                <a:path w="1181100" h="1256030">
                  <a:moveTo>
                    <a:pt x="7561" y="63500"/>
                  </a:moveTo>
                  <a:lnTo>
                    <a:pt x="1205" y="63500"/>
                  </a:lnTo>
                  <a:lnTo>
                    <a:pt x="1195" y="73533"/>
                  </a:lnTo>
                  <a:lnTo>
                    <a:pt x="7551" y="73533"/>
                  </a:lnTo>
                  <a:lnTo>
                    <a:pt x="7561" y="63500"/>
                  </a:lnTo>
                  <a:close/>
                </a:path>
                <a:path w="1181100" h="1256030">
                  <a:moveTo>
                    <a:pt x="1180973" y="63500"/>
                  </a:moveTo>
                  <a:lnTo>
                    <a:pt x="1173422" y="63500"/>
                  </a:lnTo>
                  <a:lnTo>
                    <a:pt x="1173412" y="73533"/>
                  </a:lnTo>
                  <a:lnTo>
                    <a:pt x="1180953" y="73533"/>
                  </a:lnTo>
                  <a:lnTo>
                    <a:pt x="1180973" y="63500"/>
                  </a:lnTo>
                  <a:close/>
                </a:path>
                <a:path w="1181100" h="1256030">
                  <a:moveTo>
                    <a:pt x="7565" y="59690"/>
                  </a:moveTo>
                  <a:lnTo>
                    <a:pt x="1209" y="59690"/>
                  </a:lnTo>
                  <a:lnTo>
                    <a:pt x="1205" y="63373"/>
                  </a:lnTo>
                  <a:lnTo>
                    <a:pt x="7561" y="63373"/>
                  </a:lnTo>
                  <a:lnTo>
                    <a:pt x="7565" y="59690"/>
                  </a:lnTo>
                  <a:close/>
                </a:path>
                <a:path w="1181100" h="1256030">
                  <a:moveTo>
                    <a:pt x="1180981" y="59690"/>
                  </a:moveTo>
                  <a:lnTo>
                    <a:pt x="1173426" y="59690"/>
                  </a:lnTo>
                  <a:lnTo>
                    <a:pt x="1173422" y="63373"/>
                  </a:lnTo>
                  <a:lnTo>
                    <a:pt x="1180974" y="63373"/>
                  </a:lnTo>
                  <a:lnTo>
                    <a:pt x="1180981" y="59690"/>
                  </a:lnTo>
                  <a:close/>
                </a:path>
                <a:path w="1181100" h="1256030">
                  <a:moveTo>
                    <a:pt x="7574" y="50800"/>
                  </a:moveTo>
                  <a:lnTo>
                    <a:pt x="1218" y="50800"/>
                  </a:lnTo>
                  <a:lnTo>
                    <a:pt x="1209" y="59562"/>
                  </a:lnTo>
                  <a:lnTo>
                    <a:pt x="7565" y="59562"/>
                  </a:lnTo>
                  <a:lnTo>
                    <a:pt x="7574" y="50800"/>
                  </a:lnTo>
                  <a:close/>
                </a:path>
                <a:path w="1181100" h="1256030">
                  <a:moveTo>
                    <a:pt x="1180999" y="50800"/>
                  </a:moveTo>
                  <a:lnTo>
                    <a:pt x="1173435" y="50800"/>
                  </a:lnTo>
                  <a:lnTo>
                    <a:pt x="1173426" y="59562"/>
                  </a:lnTo>
                  <a:lnTo>
                    <a:pt x="1180981" y="59562"/>
                  </a:lnTo>
                  <a:lnTo>
                    <a:pt x="1180999" y="50800"/>
                  </a:lnTo>
                  <a:close/>
                </a:path>
                <a:path w="1181100" h="1256030">
                  <a:moveTo>
                    <a:pt x="7578" y="46990"/>
                  </a:moveTo>
                  <a:lnTo>
                    <a:pt x="1222" y="46990"/>
                  </a:lnTo>
                  <a:lnTo>
                    <a:pt x="1218" y="50673"/>
                  </a:lnTo>
                  <a:lnTo>
                    <a:pt x="7574" y="50673"/>
                  </a:lnTo>
                  <a:lnTo>
                    <a:pt x="7578" y="46990"/>
                  </a:lnTo>
                  <a:close/>
                </a:path>
                <a:path w="1181100" h="1256030">
                  <a:moveTo>
                    <a:pt x="1181007" y="46990"/>
                  </a:moveTo>
                  <a:lnTo>
                    <a:pt x="1173439" y="46990"/>
                  </a:lnTo>
                  <a:lnTo>
                    <a:pt x="1173435" y="50673"/>
                  </a:lnTo>
                  <a:lnTo>
                    <a:pt x="1180999" y="50673"/>
                  </a:lnTo>
                  <a:lnTo>
                    <a:pt x="1181007" y="46990"/>
                  </a:lnTo>
                  <a:close/>
                </a:path>
                <a:path w="1181100" h="1256030">
                  <a:moveTo>
                    <a:pt x="7587" y="38100"/>
                  </a:moveTo>
                  <a:lnTo>
                    <a:pt x="1231" y="38100"/>
                  </a:lnTo>
                  <a:lnTo>
                    <a:pt x="1222" y="46862"/>
                  </a:lnTo>
                  <a:lnTo>
                    <a:pt x="7578" y="46862"/>
                  </a:lnTo>
                  <a:lnTo>
                    <a:pt x="7587" y="38100"/>
                  </a:lnTo>
                  <a:close/>
                </a:path>
                <a:path w="1181100" h="1256030">
                  <a:moveTo>
                    <a:pt x="1181025" y="38100"/>
                  </a:moveTo>
                  <a:lnTo>
                    <a:pt x="1173448" y="38100"/>
                  </a:lnTo>
                  <a:lnTo>
                    <a:pt x="1173439" y="46862"/>
                  </a:lnTo>
                  <a:lnTo>
                    <a:pt x="1181007" y="46862"/>
                  </a:lnTo>
                  <a:lnTo>
                    <a:pt x="1181025" y="38100"/>
                  </a:lnTo>
                  <a:close/>
                </a:path>
                <a:path w="1181100" h="1256030">
                  <a:moveTo>
                    <a:pt x="7591" y="34290"/>
                  </a:moveTo>
                  <a:lnTo>
                    <a:pt x="1235" y="34290"/>
                  </a:lnTo>
                  <a:lnTo>
                    <a:pt x="1231" y="37973"/>
                  </a:lnTo>
                  <a:lnTo>
                    <a:pt x="7587" y="37973"/>
                  </a:lnTo>
                  <a:lnTo>
                    <a:pt x="7591" y="34290"/>
                  </a:lnTo>
                  <a:close/>
                </a:path>
                <a:path w="1181100" h="1256030">
                  <a:moveTo>
                    <a:pt x="1181032" y="34290"/>
                  </a:moveTo>
                  <a:lnTo>
                    <a:pt x="1173452" y="34290"/>
                  </a:lnTo>
                  <a:lnTo>
                    <a:pt x="1173448" y="37973"/>
                  </a:lnTo>
                  <a:lnTo>
                    <a:pt x="1181025" y="37973"/>
                  </a:lnTo>
                  <a:lnTo>
                    <a:pt x="1181032" y="34290"/>
                  </a:lnTo>
                  <a:close/>
                </a:path>
                <a:path w="1181100" h="1256030">
                  <a:moveTo>
                    <a:pt x="7600" y="25400"/>
                  </a:moveTo>
                  <a:lnTo>
                    <a:pt x="1244" y="25400"/>
                  </a:lnTo>
                  <a:lnTo>
                    <a:pt x="1235" y="34162"/>
                  </a:lnTo>
                  <a:lnTo>
                    <a:pt x="7591" y="34162"/>
                  </a:lnTo>
                  <a:lnTo>
                    <a:pt x="7600" y="25400"/>
                  </a:lnTo>
                  <a:close/>
                </a:path>
                <a:path w="1181100" h="1256030">
                  <a:moveTo>
                    <a:pt x="1181050" y="25400"/>
                  </a:moveTo>
                  <a:lnTo>
                    <a:pt x="1173461" y="25400"/>
                  </a:lnTo>
                  <a:lnTo>
                    <a:pt x="1173452" y="34162"/>
                  </a:lnTo>
                  <a:lnTo>
                    <a:pt x="1181033" y="34162"/>
                  </a:lnTo>
                  <a:lnTo>
                    <a:pt x="1181050" y="25400"/>
                  </a:lnTo>
                  <a:close/>
                </a:path>
                <a:path w="1181100" h="1256030">
                  <a:moveTo>
                    <a:pt x="7604" y="21590"/>
                  </a:moveTo>
                  <a:lnTo>
                    <a:pt x="1247" y="21590"/>
                  </a:lnTo>
                  <a:lnTo>
                    <a:pt x="1244" y="25273"/>
                  </a:lnTo>
                  <a:lnTo>
                    <a:pt x="7600" y="25273"/>
                  </a:lnTo>
                  <a:lnTo>
                    <a:pt x="7604" y="21590"/>
                  </a:lnTo>
                  <a:close/>
                </a:path>
                <a:path w="1181100" h="1256030">
                  <a:moveTo>
                    <a:pt x="1181058" y="21590"/>
                  </a:moveTo>
                  <a:lnTo>
                    <a:pt x="1173465" y="21590"/>
                  </a:lnTo>
                  <a:lnTo>
                    <a:pt x="1173461" y="25273"/>
                  </a:lnTo>
                  <a:lnTo>
                    <a:pt x="1181051" y="25273"/>
                  </a:lnTo>
                  <a:lnTo>
                    <a:pt x="1181058" y="21590"/>
                  </a:lnTo>
                  <a:close/>
                </a:path>
                <a:path w="1181100" h="1256030">
                  <a:moveTo>
                    <a:pt x="7613" y="12700"/>
                  </a:moveTo>
                  <a:lnTo>
                    <a:pt x="1257" y="12700"/>
                  </a:lnTo>
                  <a:lnTo>
                    <a:pt x="1248" y="21462"/>
                  </a:lnTo>
                  <a:lnTo>
                    <a:pt x="7604" y="21462"/>
                  </a:lnTo>
                  <a:lnTo>
                    <a:pt x="7613" y="12700"/>
                  </a:lnTo>
                  <a:close/>
                </a:path>
                <a:path w="1181100" h="1256030">
                  <a:moveTo>
                    <a:pt x="1181076" y="12700"/>
                  </a:moveTo>
                  <a:lnTo>
                    <a:pt x="1173474" y="12700"/>
                  </a:lnTo>
                  <a:lnTo>
                    <a:pt x="1173465" y="21462"/>
                  </a:lnTo>
                  <a:lnTo>
                    <a:pt x="1181058" y="21462"/>
                  </a:lnTo>
                  <a:lnTo>
                    <a:pt x="1181076" y="12700"/>
                  </a:lnTo>
                  <a:close/>
                </a:path>
                <a:path w="1181100" h="1256030">
                  <a:moveTo>
                    <a:pt x="7617" y="8890"/>
                  </a:moveTo>
                  <a:lnTo>
                    <a:pt x="1260" y="8890"/>
                  </a:lnTo>
                  <a:lnTo>
                    <a:pt x="1257" y="12573"/>
                  </a:lnTo>
                  <a:lnTo>
                    <a:pt x="7613" y="12573"/>
                  </a:lnTo>
                  <a:lnTo>
                    <a:pt x="7617" y="8890"/>
                  </a:lnTo>
                  <a:close/>
                </a:path>
                <a:path w="1181100" h="1256030">
                  <a:moveTo>
                    <a:pt x="1181084" y="8890"/>
                  </a:moveTo>
                  <a:lnTo>
                    <a:pt x="1173478" y="8890"/>
                  </a:lnTo>
                  <a:lnTo>
                    <a:pt x="1173474" y="12573"/>
                  </a:lnTo>
                  <a:lnTo>
                    <a:pt x="1181076" y="12573"/>
                  </a:lnTo>
                  <a:lnTo>
                    <a:pt x="1181084" y="8890"/>
                  </a:lnTo>
                  <a:close/>
                </a:path>
                <a:path w="1181100" h="1256030">
                  <a:moveTo>
                    <a:pt x="119252" y="0"/>
                  </a:moveTo>
                  <a:lnTo>
                    <a:pt x="1269" y="0"/>
                  </a:lnTo>
                  <a:lnTo>
                    <a:pt x="1260" y="8762"/>
                  </a:lnTo>
                  <a:lnTo>
                    <a:pt x="7617" y="8762"/>
                  </a:lnTo>
                  <a:lnTo>
                    <a:pt x="7620" y="6223"/>
                  </a:lnTo>
                  <a:lnTo>
                    <a:pt x="1181089" y="6223"/>
                  </a:lnTo>
                  <a:lnTo>
                    <a:pt x="1181100" y="1143"/>
                  </a:lnTo>
                  <a:lnTo>
                    <a:pt x="119252" y="0"/>
                  </a:lnTo>
                  <a:close/>
                </a:path>
                <a:path w="1181100" h="1256030">
                  <a:moveTo>
                    <a:pt x="1181089" y="6223"/>
                  </a:moveTo>
                  <a:lnTo>
                    <a:pt x="7620" y="6223"/>
                  </a:lnTo>
                  <a:lnTo>
                    <a:pt x="1173479" y="7493"/>
                  </a:lnTo>
                  <a:lnTo>
                    <a:pt x="1173478" y="8762"/>
                  </a:lnTo>
                  <a:lnTo>
                    <a:pt x="1181084" y="8762"/>
                  </a:lnTo>
                  <a:lnTo>
                    <a:pt x="1181089" y="6223"/>
                  </a:lnTo>
                  <a:close/>
                </a:path>
                <a:path w="1181100" h="1256030">
                  <a:moveTo>
                    <a:pt x="7551" y="73533"/>
                  </a:moveTo>
                  <a:lnTo>
                    <a:pt x="1195" y="73533"/>
                  </a:lnTo>
                  <a:lnTo>
                    <a:pt x="1188" y="79883"/>
                  </a:lnTo>
                  <a:lnTo>
                    <a:pt x="7544" y="79883"/>
                  </a:lnTo>
                  <a:lnTo>
                    <a:pt x="7551" y="73533"/>
                  </a:lnTo>
                  <a:close/>
                </a:path>
                <a:path w="1181100" h="1256030">
                  <a:moveTo>
                    <a:pt x="1180953" y="73533"/>
                  </a:moveTo>
                  <a:lnTo>
                    <a:pt x="1173412" y="73533"/>
                  </a:lnTo>
                  <a:lnTo>
                    <a:pt x="1173405" y="79883"/>
                  </a:lnTo>
                  <a:lnTo>
                    <a:pt x="1180940" y="79883"/>
                  </a:lnTo>
                  <a:lnTo>
                    <a:pt x="1180953" y="73533"/>
                  </a:lnTo>
                  <a:close/>
                </a:path>
                <a:path w="1181100" h="1256030">
                  <a:moveTo>
                    <a:pt x="7544" y="79883"/>
                  </a:moveTo>
                  <a:lnTo>
                    <a:pt x="1188" y="79883"/>
                  </a:lnTo>
                  <a:lnTo>
                    <a:pt x="1182" y="86233"/>
                  </a:lnTo>
                  <a:lnTo>
                    <a:pt x="7538" y="86233"/>
                  </a:lnTo>
                  <a:lnTo>
                    <a:pt x="7544" y="79883"/>
                  </a:lnTo>
                  <a:close/>
                </a:path>
                <a:path w="1181100" h="1256030">
                  <a:moveTo>
                    <a:pt x="1180940" y="79883"/>
                  </a:moveTo>
                  <a:lnTo>
                    <a:pt x="1173405" y="79883"/>
                  </a:lnTo>
                  <a:lnTo>
                    <a:pt x="1173399" y="86233"/>
                  </a:lnTo>
                  <a:lnTo>
                    <a:pt x="1180927" y="86233"/>
                  </a:lnTo>
                  <a:lnTo>
                    <a:pt x="1180940" y="79883"/>
                  </a:lnTo>
                  <a:close/>
                </a:path>
                <a:path w="1181100" h="1256030">
                  <a:moveTo>
                    <a:pt x="7538" y="86233"/>
                  </a:moveTo>
                  <a:lnTo>
                    <a:pt x="1182" y="86233"/>
                  </a:lnTo>
                  <a:lnTo>
                    <a:pt x="1176" y="92583"/>
                  </a:lnTo>
                  <a:lnTo>
                    <a:pt x="7531" y="92583"/>
                  </a:lnTo>
                  <a:lnTo>
                    <a:pt x="7538" y="86233"/>
                  </a:lnTo>
                  <a:close/>
                </a:path>
                <a:path w="1181100" h="1256030">
                  <a:moveTo>
                    <a:pt x="1180927" y="86233"/>
                  </a:moveTo>
                  <a:lnTo>
                    <a:pt x="1173399" y="86233"/>
                  </a:lnTo>
                  <a:lnTo>
                    <a:pt x="1173392" y="92583"/>
                  </a:lnTo>
                  <a:lnTo>
                    <a:pt x="1180914" y="92583"/>
                  </a:lnTo>
                  <a:lnTo>
                    <a:pt x="1180927" y="86233"/>
                  </a:lnTo>
                  <a:close/>
                </a:path>
                <a:path w="1181100" h="1256030">
                  <a:moveTo>
                    <a:pt x="7531" y="92583"/>
                  </a:moveTo>
                  <a:lnTo>
                    <a:pt x="1176" y="92583"/>
                  </a:lnTo>
                  <a:lnTo>
                    <a:pt x="1137" y="130683"/>
                  </a:lnTo>
                  <a:lnTo>
                    <a:pt x="7492" y="130683"/>
                  </a:lnTo>
                  <a:lnTo>
                    <a:pt x="7531" y="92583"/>
                  </a:lnTo>
                  <a:close/>
                </a:path>
                <a:path w="1181100" h="1256030">
                  <a:moveTo>
                    <a:pt x="1180914" y="92583"/>
                  </a:moveTo>
                  <a:lnTo>
                    <a:pt x="1173392" y="92583"/>
                  </a:lnTo>
                  <a:lnTo>
                    <a:pt x="1173354" y="130683"/>
                  </a:lnTo>
                  <a:lnTo>
                    <a:pt x="1180837" y="130683"/>
                  </a:lnTo>
                  <a:lnTo>
                    <a:pt x="1180914" y="92583"/>
                  </a:lnTo>
                  <a:close/>
                </a:path>
                <a:path w="1181100" h="1256030">
                  <a:moveTo>
                    <a:pt x="7492" y="130683"/>
                  </a:moveTo>
                  <a:lnTo>
                    <a:pt x="1137" y="130683"/>
                  </a:lnTo>
                  <a:lnTo>
                    <a:pt x="1131" y="137033"/>
                  </a:lnTo>
                  <a:lnTo>
                    <a:pt x="7486" y="137033"/>
                  </a:lnTo>
                  <a:lnTo>
                    <a:pt x="7492" y="130683"/>
                  </a:lnTo>
                  <a:close/>
                </a:path>
                <a:path w="1181100" h="1256030">
                  <a:moveTo>
                    <a:pt x="1180837" y="130683"/>
                  </a:moveTo>
                  <a:lnTo>
                    <a:pt x="1173354" y="130683"/>
                  </a:lnTo>
                  <a:lnTo>
                    <a:pt x="1173347" y="137033"/>
                  </a:lnTo>
                  <a:lnTo>
                    <a:pt x="1180824" y="137033"/>
                  </a:lnTo>
                  <a:lnTo>
                    <a:pt x="1180837" y="130683"/>
                  </a:lnTo>
                  <a:close/>
                </a:path>
                <a:path w="1181100" h="1256030">
                  <a:moveTo>
                    <a:pt x="7486" y="137033"/>
                  </a:moveTo>
                  <a:lnTo>
                    <a:pt x="1131" y="137033"/>
                  </a:lnTo>
                  <a:lnTo>
                    <a:pt x="1124" y="143383"/>
                  </a:lnTo>
                  <a:lnTo>
                    <a:pt x="7479" y="143383"/>
                  </a:lnTo>
                  <a:lnTo>
                    <a:pt x="7486" y="137033"/>
                  </a:lnTo>
                  <a:close/>
                </a:path>
                <a:path w="1181100" h="1256030">
                  <a:moveTo>
                    <a:pt x="1180824" y="137033"/>
                  </a:moveTo>
                  <a:lnTo>
                    <a:pt x="1173347" y="137033"/>
                  </a:lnTo>
                  <a:lnTo>
                    <a:pt x="1173341" y="143383"/>
                  </a:lnTo>
                  <a:lnTo>
                    <a:pt x="1180812" y="143383"/>
                  </a:lnTo>
                  <a:lnTo>
                    <a:pt x="1180824" y="137033"/>
                  </a:lnTo>
                  <a:close/>
                </a:path>
                <a:path w="1181100" h="1256030">
                  <a:moveTo>
                    <a:pt x="7479" y="143383"/>
                  </a:moveTo>
                  <a:lnTo>
                    <a:pt x="1124" y="143383"/>
                  </a:lnTo>
                  <a:lnTo>
                    <a:pt x="1111" y="156083"/>
                  </a:lnTo>
                  <a:lnTo>
                    <a:pt x="7466" y="156083"/>
                  </a:lnTo>
                  <a:lnTo>
                    <a:pt x="7479" y="143383"/>
                  </a:lnTo>
                  <a:close/>
                </a:path>
                <a:path w="1181100" h="1256030">
                  <a:moveTo>
                    <a:pt x="1180812" y="143383"/>
                  </a:moveTo>
                  <a:lnTo>
                    <a:pt x="1173341" y="143383"/>
                  </a:lnTo>
                  <a:lnTo>
                    <a:pt x="1173328" y="156083"/>
                  </a:lnTo>
                  <a:lnTo>
                    <a:pt x="1180786" y="156083"/>
                  </a:lnTo>
                  <a:lnTo>
                    <a:pt x="1180812" y="143383"/>
                  </a:lnTo>
                  <a:close/>
                </a:path>
                <a:path w="1181100" h="1256030">
                  <a:moveTo>
                    <a:pt x="7466" y="156083"/>
                  </a:moveTo>
                  <a:lnTo>
                    <a:pt x="1111" y="156083"/>
                  </a:lnTo>
                  <a:lnTo>
                    <a:pt x="1085" y="181483"/>
                  </a:lnTo>
                  <a:lnTo>
                    <a:pt x="7440" y="181483"/>
                  </a:lnTo>
                  <a:lnTo>
                    <a:pt x="7466" y="156083"/>
                  </a:lnTo>
                  <a:close/>
                </a:path>
                <a:path w="1181100" h="1256030">
                  <a:moveTo>
                    <a:pt x="1180786" y="156083"/>
                  </a:moveTo>
                  <a:lnTo>
                    <a:pt x="1173328" y="156083"/>
                  </a:lnTo>
                  <a:lnTo>
                    <a:pt x="1173302" y="181483"/>
                  </a:lnTo>
                  <a:lnTo>
                    <a:pt x="1180734" y="181483"/>
                  </a:lnTo>
                  <a:lnTo>
                    <a:pt x="1180786" y="156083"/>
                  </a:lnTo>
                  <a:close/>
                </a:path>
                <a:path w="1181100" h="1256030">
                  <a:moveTo>
                    <a:pt x="7440" y="181483"/>
                  </a:moveTo>
                  <a:lnTo>
                    <a:pt x="1085" y="181483"/>
                  </a:lnTo>
                  <a:lnTo>
                    <a:pt x="1066" y="200533"/>
                  </a:lnTo>
                  <a:lnTo>
                    <a:pt x="7421" y="200533"/>
                  </a:lnTo>
                  <a:lnTo>
                    <a:pt x="7440" y="181483"/>
                  </a:lnTo>
                  <a:close/>
                </a:path>
                <a:path w="1181100" h="1256030">
                  <a:moveTo>
                    <a:pt x="1180734" y="181483"/>
                  </a:moveTo>
                  <a:lnTo>
                    <a:pt x="1173302" y="181483"/>
                  </a:lnTo>
                  <a:lnTo>
                    <a:pt x="1173282" y="200533"/>
                  </a:lnTo>
                  <a:lnTo>
                    <a:pt x="1180696" y="200533"/>
                  </a:lnTo>
                  <a:lnTo>
                    <a:pt x="1180734" y="181483"/>
                  </a:lnTo>
                  <a:close/>
                </a:path>
                <a:path w="1181100" h="1256030">
                  <a:moveTo>
                    <a:pt x="7421" y="200533"/>
                  </a:moveTo>
                  <a:lnTo>
                    <a:pt x="1066" y="200533"/>
                  </a:lnTo>
                  <a:lnTo>
                    <a:pt x="1040" y="225933"/>
                  </a:lnTo>
                  <a:lnTo>
                    <a:pt x="7395" y="225933"/>
                  </a:lnTo>
                  <a:lnTo>
                    <a:pt x="7421" y="200533"/>
                  </a:lnTo>
                  <a:close/>
                </a:path>
                <a:path w="1181100" h="1256030">
                  <a:moveTo>
                    <a:pt x="1180696" y="200533"/>
                  </a:moveTo>
                  <a:lnTo>
                    <a:pt x="1173282" y="200533"/>
                  </a:lnTo>
                  <a:lnTo>
                    <a:pt x="1173256" y="225933"/>
                  </a:lnTo>
                  <a:lnTo>
                    <a:pt x="1180644" y="225933"/>
                  </a:lnTo>
                  <a:lnTo>
                    <a:pt x="1180696" y="200533"/>
                  </a:lnTo>
                  <a:close/>
                </a:path>
                <a:path w="1181100" h="1256030">
                  <a:moveTo>
                    <a:pt x="7395" y="225933"/>
                  </a:moveTo>
                  <a:lnTo>
                    <a:pt x="1040" y="225933"/>
                  </a:lnTo>
                  <a:lnTo>
                    <a:pt x="1002" y="264033"/>
                  </a:lnTo>
                  <a:lnTo>
                    <a:pt x="7356" y="264033"/>
                  </a:lnTo>
                  <a:lnTo>
                    <a:pt x="7395" y="225933"/>
                  </a:lnTo>
                  <a:close/>
                </a:path>
                <a:path w="1181100" h="1256030">
                  <a:moveTo>
                    <a:pt x="1180644" y="225933"/>
                  </a:moveTo>
                  <a:lnTo>
                    <a:pt x="1173256" y="225933"/>
                  </a:lnTo>
                  <a:lnTo>
                    <a:pt x="1173217" y="264033"/>
                  </a:lnTo>
                  <a:lnTo>
                    <a:pt x="1180567" y="264033"/>
                  </a:lnTo>
                  <a:lnTo>
                    <a:pt x="1180644" y="225933"/>
                  </a:lnTo>
                  <a:close/>
                </a:path>
                <a:path w="1181100" h="1256030">
                  <a:moveTo>
                    <a:pt x="7356" y="264033"/>
                  </a:moveTo>
                  <a:lnTo>
                    <a:pt x="1002" y="264033"/>
                  </a:lnTo>
                  <a:lnTo>
                    <a:pt x="976" y="289433"/>
                  </a:lnTo>
                  <a:lnTo>
                    <a:pt x="7330" y="289433"/>
                  </a:lnTo>
                  <a:lnTo>
                    <a:pt x="7356" y="264033"/>
                  </a:lnTo>
                  <a:close/>
                </a:path>
                <a:path w="1181100" h="1256030">
                  <a:moveTo>
                    <a:pt x="1180567" y="264033"/>
                  </a:moveTo>
                  <a:lnTo>
                    <a:pt x="1173217" y="264033"/>
                  </a:lnTo>
                  <a:lnTo>
                    <a:pt x="1173191" y="289433"/>
                  </a:lnTo>
                  <a:lnTo>
                    <a:pt x="1180516" y="289433"/>
                  </a:lnTo>
                  <a:lnTo>
                    <a:pt x="1180567" y="264033"/>
                  </a:lnTo>
                  <a:close/>
                </a:path>
                <a:path w="1181100" h="1256030">
                  <a:moveTo>
                    <a:pt x="7330" y="289433"/>
                  </a:moveTo>
                  <a:lnTo>
                    <a:pt x="976" y="289433"/>
                  </a:lnTo>
                  <a:lnTo>
                    <a:pt x="899" y="365633"/>
                  </a:lnTo>
                  <a:lnTo>
                    <a:pt x="7252" y="365633"/>
                  </a:lnTo>
                  <a:lnTo>
                    <a:pt x="7330" y="289433"/>
                  </a:lnTo>
                  <a:close/>
                </a:path>
                <a:path w="1181100" h="1256030">
                  <a:moveTo>
                    <a:pt x="1180516" y="289433"/>
                  </a:moveTo>
                  <a:lnTo>
                    <a:pt x="1173191" y="289433"/>
                  </a:lnTo>
                  <a:lnTo>
                    <a:pt x="1173113" y="365633"/>
                  </a:lnTo>
                  <a:lnTo>
                    <a:pt x="1180362" y="365633"/>
                  </a:lnTo>
                  <a:lnTo>
                    <a:pt x="1180516" y="289433"/>
                  </a:lnTo>
                  <a:close/>
                </a:path>
                <a:path w="1181100" h="1256030">
                  <a:moveTo>
                    <a:pt x="7252" y="365633"/>
                  </a:moveTo>
                  <a:lnTo>
                    <a:pt x="899" y="365633"/>
                  </a:lnTo>
                  <a:lnTo>
                    <a:pt x="886" y="378333"/>
                  </a:lnTo>
                  <a:lnTo>
                    <a:pt x="7239" y="378333"/>
                  </a:lnTo>
                  <a:lnTo>
                    <a:pt x="7252" y="365633"/>
                  </a:lnTo>
                  <a:close/>
                </a:path>
                <a:path w="1181100" h="1256030">
                  <a:moveTo>
                    <a:pt x="1180362" y="365633"/>
                  </a:moveTo>
                  <a:lnTo>
                    <a:pt x="1173113" y="365633"/>
                  </a:lnTo>
                  <a:lnTo>
                    <a:pt x="1173100" y="378333"/>
                  </a:lnTo>
                  <a:lnTo>
                    <a:pt x="1180336" y="378333"/>
                  </a:lnTo>
                  <a:lnTo>
                    <a:pt x="1180362" y="365633"/>
                  </a:lnTo>
                  <a:close/>
                </a:path>
                <a:path w="1181100" h="1256030">
                  <a:moveTo>
                    <a:pt x="7239" y="378333"/>
                  </a:moveTo>
                  <a:lnTo>
                    <a:pt x="886" y="378333"/>
                  </a:lnTo>
                  <a:lnTo>
                    <a:pt x="790" y="473583"/>
                  </a:lnTo>
                  <a:lnTo>
                    <a:pt x="7141" y="473583"/>
                  </a:lnTo>
                  <a:lnTo>
                    <a:pt x="7239" y="378333"/>
                  </a:lnTo>
                  <a:close/>
                </a:path>
                <a:path w="1181100" h="1256030">
                  <a:moveTo>
                    <a:pt x="1180336" y="378333"/>
                  </a:moveTo>
                  <a:lnTo>
                    <a:pt x="1173100" y="378333"/>
                  </a:lnTo>
                  <a:lnTo>
                    <a:pt x="1173003" y="473583"/>
                  </a:lnTo>
                  <a:lnTo>
                    <a:pt x="1180143" y="473583"/>
                  </a:lnTo>
                  <a:lnTo>
                    <a:pt x="1180336" y="378333"/>
                  </a:lnTo>
                  <a:close/>
                </a:path>
                <a:path w="1181100" h="1256030">
                  <a:moveTo>
                    <a:pt x="7141" y="473583"/>
                  </a:moveTo>
                  <a:lnTo>
                    <a:pt x="790" y="473583"/>
                  </a:lnTo>
                  <a:lnTo>
                    <a:pt x="616" y="645033"/>
                  </a:lnTo>
                  <a:lnTo>
                    <a:pt x="6966" y="645033"/>
                  </a:lnTo>
                  <a:lnTo>
                    <a:pt x="7141" y="473583"/>
                  </a:lnTo>
                  <a:close/>
                </a:path>
                <a:path w="1181100" h="1256030">
                  <a:moveTo>
                    <a:pt x="1180143" y="473583"/>
                  </a:moveTo>
                  <a:lnTo>
                    <a:pt x="1173003" y="473583"/>
                  </a:lnTo>
                  <a:lnTo>
                    <a:pt x="1172828" y="645033"/>
                  </a:lnTo>
                  <a:lnTo>
                    <a:pt x="1179796" y="645033"/>
                  </a:lnTo>
                  <a:lnTo>
                    <a:pt x="1180143" y="473583"/>
                  </a:lnTo>
                  <a:close/>
                </a:path>
                <a:path w="1181100" h="1256030">
                  <a:moveTo>
                    <a:pt x="6966" y="645033"/>
                  </a:moveTo>
                  <a:lnTo>
                    <a:pt x="616" y="645033"/>
                  </a:lnTo>
                  <a:lnTo>
                    <a:pt x="545" y="714883"/>
                  </a:lnTo>
                  <a:lnTo>
                    <a:pt x="6894" y="714883"/>
                  </a:lnTo>
                  <a:lnTo>
                    <a:pt x="6966" y="645033"/>
                  </a:lnTo>
                  <a:close/>
                </a:path>
                <a:path w="1181100" h="1256030">
                  <a:moveTo>
                    <a:pt x="1179796" y="645033"/>
                  </a:moveTo>
                  <a:lnTo>
                    <a:pt x="1172828" y="645033"/>
                  </a:lnTo>
                  <a:lnTo>
                    <a:pt x="1172756" y="714883"/>
                  </a:lnTo>
                  <a:lnTo>
                    <a:pt x="1179655" y="714883"/>
                  </a:lnTo>
                  <a:lnTo>
                    <a:pt x="1179796" y="645033"/>
                  </a:lnTo>
                  <a:close/>
                </a:path>
                <a:path w="1181100" h="1256030">
                  <a:moveTo>
                    <a:pt x="6894" y="714883"/>
                  </a:moveTo>
                  <a:lnTo>
                    <a:pt x="545" y="714883"/>
                  </a:lnTo>
                  <a:lnTo>
                    <a:pt x="487" y="772033"/>
                  </a:lnTo>
                  <a:lnTo>
                    <a:pt x="6836" y="772033"/>
                  </a:lnTo>
                  <a:lnTo>
                    <a:pt x="6894" y="714883"/>
                  </a:lnTo>
                  <a:close/>
                </a:path>
                <a:path w="1181100" h="1256030">
                  <a:moveTo>
                    <a:pt x="1179655" y="714883"/>
                  </a:moveTo>
                  <a:lnTo>
                    <a:pt x="1172756" y="714883"/>
                  </a:lnTo>
                  <a:lnTo>
                    <a:pt x="1172698" y="772033"/>
                  </a:lnTo>
                  <a:lnTo>
                    <a:pt x="1179539" y="772033"/>
                  </a:lnTo>
                  <a:lnTo>
                    <a:pt x="1179655" y="714883"/>
                  </a:lnTo>
                  <a:close/>
                </a:path>
                <a:path w="1181100" h="1256030">
                  <a:moveTo>
                    <a:pt x="6836" y="772033"/>
                  </a:moveTo>
                  <a:lnTo>
                    <a:pt x="487" y="772033"/>
                  </a:lnTo>
                  <a:lnTo>
                    <a:pt x="468" y="791083"/>
                  </a:lnTo>
                  <a:lnTo>
                    <a:pt x="6816" y="791083"/>
                  </a:lnTo>
                  <a:lnTo>
                    <a:pt x="6836" y="772033"/>
                  </a:lnTo>
                  <a:close/>
                </a:path>
                <a:path w="1181100" h="1256030">
                  <a:moveTo>
                    <a:pt x="1179539" y="772033"/>
                  </a:moveTo>
                  <a:lnTo>
                    <a:pt x="1172698" y="772033"/>
                  </a:lnTo>
                  <a:lnTo>
                    <a:pt x="1172678" y="791083"/>
                  </a:lnTo>
                  <a:lnTo>
                    <a:pt x="1179500" y="791083"/>
                  </a:lnTo>
                  <a:lnTo>
                    <a:pt x="1179539" y="772033"/>
                  </a:lnTo>
                  <a:close/>
                </a:path>
                <a:path w="1181100" h="1256030">
                  <a:moveTo>
                    <a:pt x="6816" y="791083"/>
                  </a:moveTo>
                  <a:lnTo>
                    <a:pt x="468" y="791083"/>
                  </a:lnTo>
                  <a:lnTo>
                    <a:pt x="419" y="839343"/>
                  </a:lnTo>
                  <a:lnTo>
                    <a:pt x="6767" y="839343"/>
                  </a:lnTo>
                  <a:lnTo>
                    <a:pt x="6816" y="791083"/>
                  </a:lnTo>
                  <a:close/>
                </a:path>
                <a:path w="1181100" h="1256030">
                  <a:moveTo>
                    <a:pt x="1179500" y="791083"/>
                  </a:moveTo>
                  <a:lnTo>
                    <a:pt x="1172678" y="791083"/>
                  </a:lnTo>
                  <a:lnTo>
                    <a:pt x="1172629" y="839343"/>
                  </a:lnTo>
                  <a:lnTo>
                    <a:pt x="1179403" y="839343"/>
                  </a:lnTo>
                  <a:lnTo>
                    <a:pt x="1179500" y="791083"/>
                  </a:lnTo>
                  <a:close/>
                </a:path>
                <a:path w="1181100" h="1256030">
                  <a:moveTo>
                    <a:pt x="6767" y="839343"/>
                  </a:moveTo>
                  <a:lnTo>
                    <a:pt x="419" y="839343"/>
                  </a:lnTo>
                  <a:lnTo>
                    <a:pt x="404" y="854583"/>
                  </a:lnTo>
                  <a:lnTo>
                    <a:pt x="6751" y="854583"/>
                  </a:lnTo>
                  <a:lnTo>
                    <a:pt x="6767" y="839343"/>
                  </a:lnTo>
                  <a:close/>
                </a:path>
                <a:path w="1181100" h="1256030">
                  <a:moveTo>
                    <a:pt x="1179403" y="839343"/>
                  </a:moveTo>
                  <a:lnTo>
                    <a:pt x="1172629" y="839343"/>
                  </a:lnTo>
                  <a:lnTo>
                    <a:pt x="1172613" y="854583"/>
                  </a:lnTo>
                  <a:lnTo>
                    <a:pt x="1179372" y="854583"/>
                  </a:lnTo>
                  <a:lnTo>
                    <a:pt x="1179403" y="839343"/>
                  </a:lnTo>
                  <a:close/>
                </a:path>
                <a:path w="1181100" h="1256030">
                  <a:moveTo>
                    <a:pt x="6751" y="854583"/>
                  </a:moveTo>
                  <a:lnTo>
                    <a:pt x="404" y="854583"/>
                  </a:lnTo>
                  <a:lnTo>
                    <a:pt x="378" y="879983"/>
                  </a:lnTo>
                  <a:lnTo>
                    <a:pt x="6725" y="879983"/>
                  </a:lnTo>
                  <a:lnTo>
                    <a:pt x="6751" y="854583"/>
                  </a:lnTo>
                  <a:close/>
                </a:path>
                <a:path w="1181100" h="1256030">
                  <a:moveTo>
                    <a:pt x="1179372" y="854583"/>
                  </a:moveTo>
                  <a:lnTo>
                    <a:pt x="1172613" y="854583"/>
                  </a:lnTo>
                  <a:lnTo>
                    <a:pt x="1172587" y="879983"/>
                  </a:lnTo>
                  <a:lnTo>
                    <a:pt x="1179320" y="879983"/>
                  </a:lnTo>
                  <a:lnTo>
                    <a:pt x="1179372" y="854583"/>
                  </a:lnTo>
                  <a:close/>
                </a:path>
                <a:path w="1181100" h="1256030">
                  <a:moveTo>
                    <a:pt x="6725" y="879983"/>
                  </a:moveTo>
                  <a:lnTo>
                    <a:pt x="378" y="879983"/>
                  </a:lnTo>
                  <a:lnTo>
                    <a:pt x="365" y="892683"/>
                  </a:lnTo>
                  <a:lnTo>
                    <a:pt x="6712" y="892683"/>
                  </a:lnTo>
                  <a:lnTo>
                    <a:pt x="6725" y="879983"/>
                  </a:lnTo>
                  <a:close/>
                </a:path>
                <a:path w="1181100" h="1256030">
                  <a:moveTo>
                    <a:pt x="1179320" y="879983"/>
                  </a:moveTo>
                  <a:lnTo>
                    <a:pt x="1172587" y="879983"/>
                  </a:lnTo>
                  <a:lnTo>
                    <a:pt x="1172574" y="892683"/>
                  </a:lnTo>
                  <a:lnTo>
                    <a:pt x="1179295" y="892683"/>
                  </a:lnTo>
                  <a:lnTo>
                    <a:pt x="1179320" y="879983"/>
                  </a:lnTo>
                  <a:close/>
                </a:path>
                <a:path w="1181100" h="1256030">
                  <a:moveTo>
                    <a:pt x="6712" y="892683"/>
                  </a:moveTo>
                  <a:lnTo>
                    <a:pt x="365" y="892683"/>
                  </a:lnTo>
                  <a:lnTo>
                    <a:pt x="301" y="956183"/>
                  </a:lnTo>
                  <a:lnTo>
                    <a:pt x="6647" y="956183"/>
                  </a:lnTo>
                  <a:lnTo>
                    <a:pt x="6712" y="892683"/>
                  </a:lnTo>
                  <a:close/>
                </a:path>
                <a:path w="1181100" h="1256030">
                  <a:moveTo>
                    <a:pt x="1179295" y="892683"/>
                  </a:moveTo>
                  <a:lnTo>
                    <a:pt x="1172574" y="892683"/>
                  </a:lnTo>
                  <a:lnTo>
                    <a:pt x="1172509" y="956183"/>
                  </a:lnTo>
                  <a:lnTo>
                    <a:pt x="1179166" y="956183"/>
                  </a:lnTo>
                  <a:lnTo>
                    <a:pt x="1179295" y="892683"/>
                  </a:lnTo>
                  <a:close/>
                </a:path>
                <a:path w="1181100" h="1256030">
                  <a:moveTo>
                    <a:pt x="6647" y="956183"/>
                  </a:moveTo>
                  <a:lnTo>
                    <a:pt x="301" y="956183"/>
                  </a:lnTo>
                  <a:lnTo>
                    <a:pt x="268" y="987933"/>
                  </a:lnTo>
                  <a:lnTo>
                    <a:pt x="6615" y="987933"/>
                  </a:lnTo>
                  <a:lnTo>
                    <a:pt x="6647" y="956183"/>
                  </a:lnTo>
                  <a:close/>
                </a:path>
                <a:path w="1181100" h="1256030">
                  <a:moveTo>
                    <a:pt x="1179166" y="956183"/>
                  </a:moveTo>
                  <a:lnTo>
                    <a:pt x="1172509" y="956183"/>
                  </a:lnTo>
                  <a:lnTo>
                    <a:pt x="1172477" y="987933"/>
                  </a:lnTo>
                  <a:lnTo>
                    <a:pt x="1179102" y="987933"/>
                  </a:lnTo>
                  <a:lnTo>
                    <a:pt x="1179166" y="956183"/>
                  </a:lnTo>
                  <a:close/>
                </a:path>
                <a:path w="1181100" h="1256030">
                  <a:moveTo>
                    <a:pt x="6615" y="987933"/>
                  </a:moveTo>
                  <a:lnTo>
                    <a:pt x="268" y="987933"/>
                  </a:lnTo>
                  <a:lnTo>
                    <a:pt x="230" y="1026033"/>
                  </a:lnTo>
                  <a:lnTo>
                    <a:pt x="6576" y="1026033"/>
                  </a:lnTo>
                  <a:lnTo>
                    <a:pt x="6615" y="987933"/>
                  </a:lnTo>
                  <a:close/>
                </a:path>
                <a:path w="1181100" h="1256030">
                  <a:moveTo>
                    <a:pt x="1179102" y="987933"/>
                  </a:moveTo>
                  <a:lnTo>
                    <a:pt x="1172477" y="987933"/>
                  </a:lnTo>
                  <a:lnTo>
                    <a:pt x="1172438" y="1026033"/>
                  </a:lnTo>
                  <a:lnTo>
                    <a:pt x="1179025" y="1026033"/>
                  </a:lnTo>
                  <a:lnTo>
                    <a:pt x="1179102" y="987933"/>
                  </a:lnTo>
                  <a:close/>
                </a:path>
                <a:path w="1181100" h="1256030">
                  <a:moveTo>
                    <a:pt x="6576" y="1026033"/>
                  </a:moveTo>
                  <a:lnTo>
                    <a:pt x="230" y="1026033"/>
                  </a:lnTo>
                  <a:lnTo>
                    <a:pt x="223" y="1032383"/>
                  </a:lnTo>
                  <a:lnTo>
                    <a:pt x="6569" y="1032383"/>
                  </a:lnTo>
                  <a:lnTo>
                    <a:pt x="6576" y="1026033"/>
                  </a:lnTo>
                  <a:close/>
                </a:path>
                <a:path w="1181100" h="1256030">
                  <a:moveTo>
                    <a:pt x="1179025" y="1026033"/>
                  </a:moveTo>
                  <a:lnTo>
                    <a:pt x="1172438" y="1026033"/>
                  </a:lnTo>
                  <a:lnTo>
                    <a:pt x="1172432" y="1032383"/>
                  </a:lnTo>
                  <a:lnTo>
                    <a:pt x="1179012" y="1032383"/>
                  </a:lnTo>
                  <a:lnTo>
                    <a:pt x="1179025" y="1026033"/>
                  </a:lnTo>
                  <a:close/>
                </a:path>
                <a:path w="1181100" h="1256030">
                  <a:moveTo>
                    <a:pt x="6569" y="1032383"/>
                  </a:moveTo>
                  <a:lnTo>
                    <a:pt x="223" y="1032383"/>
                  </a:lnTo>
                  <a:lnTo>
                    <a:pt x="204" y="1051433"/>
                  </a:lnTo>
                  <a:lnTo>
                    <a:pt x="6550" y="1051433"/>
                  </a:lnTo>
                  <a:lnTo>
                    <a:pt x="6569" y="1032383"/>
                  </a:lnTo>
                  <a:close/>
                </a:path>
                <a:path w="1181100" h="1256030">
                  <a:moveTo>
                    <a:pt x="1179012" y="1032383"/>
                  </a:moveTo>
                  <a:lnTo>
                    <a:pt x="1172432" y="1032383"/>
                  </a:lnTo>
                  <a:lnTo>
                    <a:pt x="1172412" y="1051433"/>
                  </a:lnTo>
                  <a:lnTo>
                    <a:pt x="1178973" y="1051433"/>
                  </a:lnTo>
                  <a:lnTo>
                    <a:pt x="1179012" y="1032383"/>
                  </a:lnTo>
                  <a:close/>
                </a:path>
                <a:path w="1181100" h="1256030">
                  <a:moveTo>
                    <a:pt x="6550" y="1051433"/>
                  </a:moveTo>
                  <a:lnTo>
                    <a:pt x="204" y="1051433"/>
                  </a:lnTo>
                  <a:lnTo>
                    <a:pt x="198" y="1057783"/>
                  </a:lnTo>
                  <a:lnTo>
                    <a:pt x="6543" y="1057783"/>
                  </a:lnTo>
                  <a:lnTo>
                    <a:pt x="6550" y="1051433"/>
                  </a:lnTo>
                  <a:close/>
                </a:path>
                <a:path w="1181100" h="1256030">
                  <a:moveTo>
                    <a:pt x="1178973" y="1051433"/>
                  </a:moveTo>
                  <a:lnTo>
                    <a:pt x="1172412" y="1051433"/>
                  </a:lnTo>
                  <a:lnTo>
                    <a:pt x="1172406" y="1057783"/>
                  </a:lnTo>
                  <a:lnTo>
                    <a:pt x="1178961" y="1057783"/>
                  </a:lnTo>
                  <a:lnTo>
                    <a:pt x="1178973" y="1051433"/>
                  </a:lnTo>
                  <a:close/>
                </a:path>
                <a:path w="1181100" h="1256030">
                  <a:moveTo>
                    <a:pt x="6543" y="1057783"/>
                  </a:moveTo>
                  <a:lnTo>
                    <a:pt x="198" y="1057783"/>
                  </a:lnTo>
                  <a:lnTo>
                    <a:pt x="178" y="1076833"/>
                  </a:lnTo>
                  <a:lnTo>
                    <a:pt x="6524" y="1076833"/>
                  </a:lnTo>
                  <a:lnTo>
                    <a:pt x="6543" y="1057783"/>
                  </a:lnTo>
                  <a:close/>
                </a:path>
                <a:path w="1181100" h="1256030">
                  <a:moveTo>
                    <a:pt x="1178961" y="1057783"/>
                  </a:moveTo>
                  <a:lnTo>
                    <a:pt x="1172406" y="1057783"/>
                  </a:lnTo>
                  <a:lnTo>
                    <a:pt x="1172386" y="1076833"/>
                  </a:lnTo>
                  <a:lnTo>
                    <a:pt x="1178922" y="1076833"/>
                  </a:lnTo>
                  <a:lnTo>
                    <a:pt x="1178961" y="1057783"/>
                  </a:lnTo>
                  <a:close/>
                </a:path>
                <a:path w="1181100" h="1256030">
                  <a:moveTo>
                    <a:pt x="6524" y="1076833"/>
                  </a:moveTo>
                  <a:lnTo>
                    <a:pt x="178" y="1076833"/>
                  </a:lnTo>
                  <a:lnTo>
                    <a:pt x="172" y="1083183"/>
                  </a:lnTo>
                  <a:lnTo>
                    <a:pt x="6517" y="1083183"/>
                  </a:lnTo>
                  <a:lnTo>
                    <a:pt x="6524" y="1076833"/>
                  </a:lnTo>
                  <a:close/>
                </a:path>
                <a:path w="1181100" h="1256030">
                  <a:moveTo>
                    <a:pt x="1178922" y="1076833"/>
                  </a:moveTo>
                  <a:lnTo>
                    <a:pt x="1172386" y="1076833"/>
                  </a:lnTo>
                  <a:lnTo>
                    <a:pt x="1172380" y="1083183"/>
                  </a:lnTo>
                  <a:lnTo>
                    <a:pt x="1178909" y="1083183"/>
                  </a:lnTo>
                  <a:lnTo>
                    <a:pt x="1178922" y="1076833"/>
                  </a:lnTo>
                  <a:close/>
                </a:path>
                <a:path w="1181100" h="1256030">
                  <a:moveTo>
                    <a:pt x="6517" y="1083183"/>
                  </a:moveTo>
                  <a:lnTo>
                    <a:pt x="172" y="1083183"/>
                  </a:lnTo>
                  <a:lnTo>
                    <a:pt x="153" y="1102233"/>
                  </a:lnTo>
                  <a:lnTo>
                    <a:pt x="6498" y="1102233"/>
                  </a:lnTo>
                  <a:lnTo>
                    <a:pt x="6517" y="1083183"/>
                  </a:lnTo>
                  <a:close/>
                </a:path>
                <a:path w="1181100" h="1256030">
                  <a:moveTo>
                    <a:pt x="1178909" y="1083183"/>
                  </a:moveTo>
                  <a:lnTo>
                    <a:pt x="1172380" y="1083183"/>
                  </a:lnTo>
                  <a:lnTo>
                    <a:pt x="1172360" y="1102233"/>
                  </a:lnTo>
                  <a:lnTo>
                    <a:pt x="1178871" y="1102233"/>
                  </a:lnTo>
                  <a:lnTo>
                    <a:pt x="1178909" y="1083183"/>
                  </a:lnTo>
                  <a:close/>
                </a:path>
                <a:path w="1181100" h="1256030">
                  <a:moveTo>
                    <a:pt x="6498" y="1102233"/>
                  </a:moveTo>
                  <a:lnTo>
                    <a:pt x="153" y="1102233"/>
                  </a:lnTo>
                  <a:lnTo>
                    <a:pt x="127" y="1127633"/>
                  </a:lnTo>
                  <a:lnTo>
                    <a:pt x="6472" y="1127633"/>
                  </a:lnTo>
                  <a:lnTo>
                    <a:pt x="6498" y="1102233"/>
                  </a:lnTo>
                  <a:close/>
                </a:path>
                <a:path w="1181100" h="1256030">
                  <a:moveTo>
                    <a:pt x="1178871" y="1102233"/>
                  </a:moveTo>
                  <a:lnTo>
                    <a:pt x="1172360" y="1102233"/>
                  </a:lnTo>
                  <a:lnTo>
                    <a:pt x="1172334" y="1127633"/>
                  </a:lnTo>
                  <a:lnTo>
                    <a:pt x="1178819" y="1127633"/>
                  </a:lnTo>
                  <a:lnTo>
                    <a:pt x="1178871" y="1102233"/>
                  </a:lnTo>
                  <a:close/>
                </a:path>
                <a:path w="1181100" h="1256030">
                  <a:moveTo>
                    <a:pt x="6472" y="1127633"/>
                  </a:moveTo>
                  <a:lnTo>
                    <a:pt x="127" y="1127633"/>
                  </a:lnTo>
                  <a:lnTo>
                    <a:pt x="120" y="1133983"/>
                  </a:lnTo>
                  <a:lnTo>
                    <a:pt x="6465" y="1133983"/>
                  </a:lnTo>
                  <a:lnTo>
                    <a:pt x="6472" y="1127633"/>
                  </a:lnTo>
                  <a:close/>
                </a:path>
                <a:path w="1181100" h="1256030">
                  <a:moveTo>
                    <a:pt x="1178819" y="1127633"/>
                  </a:moveTo>
                  <a:lnTo>
                    <a:pt x="1172334" y="1127633"/>
                  </a:lnTo>
                  <a:lnTo>
                    <a:pt x="1172328" y="1133983"/>
                  </a:lnTo>
                  <a:lnTo>
                    <a:pt x="1178806" y="1133983"/>
                  </a:lnTo>
                  <a:lnTo>
                    <a:pt x="1178819" y="1127633"/>
                  </a:lnTo>
                  <a:close/>
                </a:path>
                <a:path w="1181100" h="1256030">
                  <a:moveTo>
                    <a:pt x="6465" y="1133983"/>
                  </a:moveTo>
                  <a:lnTo>
                    <a:pt x="120" y="1133983"/>
                  </a:lnTo>
                  <a:lnTo>
                    <a:pt x="114" y="1140333"/>
                  </a:lnTo>
                  <a:lnTo>
                    <a:pt x="6459" y="1140333"/>
                  </a:lnTo>
                  <a:lnTo>
                    <a:pt x="6465" y="1133983"/>
                  </a:lnTo>
                  <a:close/>
                </a:path>
                <a:path w="1181100" h="1256030">
                  <a:moveTo>
                    <a:pt x="1178806" y="1133983"/>
                  </a:moveTo>
                  <a:lnTo>
                    <a:pt x="1172328" y="1133983"/>
                  </a:lnTo>
                  <a:lnTo>
                    <a:pt x="1172321" y="1140333"/>
                  </a:lnTo>
                  <a:lnTo>
                    <a:pt x="1178793" y="1140333"/>
                  </a:lnTo>
                  <a:lnTo>
                    <a:pt x="1178806" y="1133983"/>
                  </a:lnTo>
                  <a:close/>
                </a:path>
                <a:path w="1181100" h="1256030">
                  <a:moveTo>
                    <a:pt x="6459" y="1140333"/>
                  </a:moveTo>
                  <a:lnTo>
                    <a:pt x="114" y="1140333"/>
                  </a:lnTo>
                  <a:lnTo>
                    <a:pt x="69" y="1184783"/>
                  </a:lnTo>
                  <a:lnTo>
                    <a:pt x="6413" y="1184783"/>
                  </a:lnTo>
                  <a:lnTo>
                    <a:pt x="6459" y="1140333"/>
                  </a:lnTo>
                  <a:close/>
                </a:path>
                <a:path w="1181100" h="1256030">
                  <a:moveTo>
                    <a:pt x="1178793" y="1140333"/>
                  </a:moveTo>
                  <a:lnTo>
                    <a:pt x="1172321" y="1140333"/>
                  </a:lnTo>
                  <a:lnTo>
                    <a:pt x="1172276" y="1184783"/>
                  </a:lnTo>
                  <a:lnTo>
                    <a:pt x="1178703" y="1184783"/>
                  </a:lnTo>
                  <a:lnTo>
                    <a:pt x="1178793" y="1140333"/>
                  </a:lnTo>
                  <a:close/>
                </a:path>
                <a:path w="1181100" h="1256030">
                  <a:moveTo>
                    <a:pt x="6413" y="1184783"/>
                  </a:moveTo>
                  <a:lnTo>
                    <a:pt x="69" y="1184783"/>
                  </a:lnTo>
                  <a:lnTo>
                    <a:pt x="56" y="1197483"/>
                  </a:lnTo>
                  <a:lnTo>
                    <a:pt x="6400" y="1197483"/>
                  </a:lnTo>
                  <a:lnTo>
                    <a:pt x="6413" y="1184783"/>
                  </a:lnTo>
                  <a:close/>
                </a:path>
                <a:path w="1181100" h="1256030">
                  <a:moveTo>
                    <a:pt x="1178703" y="1184783"/>
                  </a:moveTo>
                  <a:lnTo>
                    <a:pt x="1172276" y="1184783"/>
                  </a:lnTo>
                  <a:lnTo>
                    <a:pt x="1172263" y="1197483"/>
                  </a:lnTo>
                  <a:lnTo>
                    <a:pt x="1178678" y="1197483"/>
                  </a:lnTo>
                  <a:lnTo>
                    <a:pt x="1178703" y="1184783"/>
                  </a:lnTo>
                  <a:close/>
                </a:path>
                <a:path w="1181100" h="1256030">
                  <a:moveTo>
                    <a:pt x="6400" y="1197483"/>
                  </a:moveTo>
                  <a:lnTo>
                    <a:pt x="56" y="1197483"/>
                  </a:lnTo>
                  <a:lnTo>
                    <a:pt x="43" y="1210183"/>
                  </a:lnTo>
                  <a:lnTo>
                    <a:pt x="6387" y="1210183"/>
                  </a:lnTo>
                  <a:lnTo>
                    <a:pt x="6400" y="1197483"/>
                  </a:lnTo>
                  <a:close/>
                </a:path>
                <a:path w="1181100" h="1256030">
                  <a:moveTo>
                    <a:pt x="1178678" y="1197483"/>
                  </a:moveTo>
                  <a:lnTo>
                    <a:pt x="1172263" y="1197483"/>
                  </a:lnTo>
                  <a:lnTo>
                    <a:pt x="1172250" y="1210183"/>
                  </a:lnTo>
                  <a:lnTo>
                    <a:pt x="1178652" y="1210183"/>
                  </a:lnTo>
                  <a:lnTo>
                    <a:pt x="1178678" y="1197483"/>
                  </a:lnTo>
                  <a:close/>
                </a:path>
                <a:path w="1181100" h="1256030">
                  <a:moveTo>
                    <a:pt x="6387" y="1210183"/>
                  </a:moveTo>
                  <a:lnTo>
                    <a:pt x="43" y="1210183"/>
                  </a:lnTo>
                  <a:lnTo>
                    <a:pt x="30" y="1222883"/>
                  </a:lnTo>
                  <a:lnTo>
                    <a:pt x="6374" y="1222883"/>
                  </a:lnTo>
                  <a:lnTo>
                    <a:pt x="6387" y="1210183"/>
                  </a:lnTo>
                  <a:close/>
                </a:path>
                <a:path w="1181100" h="1256030">
                  <a:moveTo>
                    <a:pt x="1178652" y="1210183"/>
                  </a:moveTo>
                  <a:lnTo>
                    <a:pt x="1172250" y="1210183"/>
                  </a:lnTo>
                  <a:lnTo>
                    <a:pt x="1172237" y="1222883"/>
                  </a:lnTo>
                  <a:lnTo>
                    <a:pt x="1178626" y="1222883"/>
                  </a:lnTo>
                  <a:lnTo>
                    <a:pt x="1178652" y="1210183"/>
                  </a:lnTo>
                  <a:close/>
                </a:path>
                <a:path w="1181100" h="1256030">
                  <a:moveTo>
                    <a:pt x="6374" y="1222883"/>
                  </a:moveTo>
                  <a:lnTo>
                    <a:pt x="30" y="1222883"/>
                  </a:lnTo>
                  <a:lnTo>
                    <a:pt x="18" y="1235583"/>
                  </a:lnTo>
                  <a:lnTo>
                    <a:pt x="6361" y="1235583"/>
                  </a:lnTo>
                  <a:lnTo>
                    <a:pt x="6374" y="1222883"/>
                  </a:lnTo>
                  <a:close/>
                </a:path>
                <a:path w="1181100" h="1256030">
                  <a:moveTo>
                    <a:pt x="1178626" y="1222883"/>
                  </a:moveTo>
                  <a:lnTo>
                    <a:pt x="1172237" y="1222883"/>
                  </a:lnTo>
                  <a:lnTo>
                    <a:pt x="1172224" y="1235583"/>
                  </a:lnTo>
                  <a:lnTo>
                    <a:pt x="1178601" y="1235583"/>
                  </a:lnTo>
                  <a:lnTo>
                    <a:pt x="1178626" y="1222883"/>
                  </a:lnTo>
                  <a:close/>
                </a:path>
                <a:path w="1181100" h="1256030">
                  <a:moveTo>
                    <a:pt x="6361" y="1235583"/>
                  </a:moveTo>
                  <a:lnTo>
                    <a:pt x="18" y="1235583"/>
                  </a:lnTo>
                  <a:lnTo>
                    <a:pt x="5" y="1248283"/>
                  </a:lnTo>
                  <a:lnTo>
                    <a:pt x="589279" y="1248283"/>
                  </a:lnTo>
                  <a:lnTo>
                    <a:pt x="6350" y="1247013"/>
                  </a:lnTo>
                  <a:lnTo>
                    <a:pt x="6361" y="1235583"/>
                  </a:lnTo>
                  <a:close/>
                </a:path>
                <a:path w="1181100" h="1256030">
                  <a:moveTo>
                    <a:pt x="1178601" y="1235583"/>
                  </a:moveTo>
                  <a:lnTo>
                    <a:pt x="1172224" y="1235583"/>
                  </a:lnTo>
                  <a:lnTo>
                    <a:pt x="1172211" y="1248283"/>
                  </a:lnTo>
                  <a:lnTo>
                    <a:pt x="1178575" y="1248283"/>
                  </a:lnTo>
                  <a:lnTo>
                    <a:pt x="1178601" y="1235583"/>
                  </a:lnTo>
                  <a:close/>
                </a:path>
                <a:path w="1181100" h="1256030">
                  <a:moveTo>
                    <a:pt x="589280" y="1248283"/>
                  </a:moveTo>
                  <a:lnTo>
                    <a:pt x="5" y="1248283"/>
                  </a:lnTo>
                  <a:lnTo>
                    <a:pt x="0" y="1253363"/>
                  </a:lnTo>
                  <a:lnTo>
                    <a:pt x="1178560" y="1255903"/>
                  </a:lnTo>
                  <a:lnTo>
                    <a:pt x="1178572" y="1249553"/>
                  </a:lnTo>
                  <a:lnTo>
                    <a:pt x="1172210" y="1249553"/>
                  </a:lnTo>
                  <a:lnTo>
                    <a:pt x="589280" y="1248283"/>
                  </a:lnTo>
                  <a:close/>
                </a:path>
                <a:path w="1181100" h="1256030">
                  <a:moveTo>
                    <a:pt x="1178575" y="1248283"/>
                  </a:moveTo>
                  <a:lnTo>
                    <a:pt x="1172211" y="1248283"/>
                  </a:lnTo>
                  <a:lnTo>
                    <a:pt x="1172210" y="1249553"/>
                  </a:lnTo>
                  <a:lnTo>
                    <a:pt x="1178572" y="1249553"/>
                  </a:lnTo>
                  <a:lnTo>
                    <a:pt x="1178575" y="1248283"/>
                  </a:lnTo>
                  <a:close/>
                </a:path>
              </a:pathLst>
            </a:custGeom>
            <a:solidFill>
              <a:srgbClr val="857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178300" y="1131570"/>
              <a:ext cx="1167130" cy="1243330"/>
            </a:xfrm>
            <a:custGeom>
              <a:avLst/>
              <a:gdLst/>
              <a:ahLst/>
              <a:cxnLst/>
              <a:rect l="l" t="t" r="r" b="b"/>
              <a:pathLst>
                <a:path w="1167129" h="1243330">
                  <a:moveTo>
                    <a:pt x="7567" y="57276"/>
                  </a:moveTo>
                  <a:lnTo>
                    <a:pt x="1211" y="57276"/>
                  </a:lnTo>
                  <a:lnTo>
                    <a:pt x="1201" y="67309"/>
                  </a:lnTo>
                  <a:lnTo>
                    <a:pt x="7556" y="67309"/>
                  </a:lnTo>
                  <a:lnTo>
                    <a:pt x="7567" y="57276"/>
                  </a:lnTo>
                  <a:close/>
                </a:path>
                <a:path w="1167129" h="1243330">
                  <a:moveTo>
                    <a:pt x="1167072" y="57276"/>
                  </a:moveTo>
                  <a:lnTo>
                    <a:pt x="1160728" y="57276"/>
                  </a:lnTo>
                  <a:lnTo>
                    <a:pt x="1160718" y="67309"/>
                  </a:lnTo>
                  <a:lnTo>
                    <a:pt x="1167062" y="67309"/>
                  </a:lnTo>
                  <a:lnTo>
                    <a:pt x="1167072" y="57276"/>
                  </a:lnTo>
                  <a:close/>
                </a:path>
                <a:path w="1167129" h="1243330">
                  <a:moveTo>
                    <a:pt x="7571" y="53466"/>
                  </a:moveTo>
                  <a:lnTo>
                    <a:pt x="1215" y="53466"/>
                  </a:lnTo>
                  <a:lnTo>
                    <a:pt x="1211" y="57149"/>
                  </a:lnTo>
                  <a:lnTo>
                    <a:pt x="7567" y="57149"/>
                  </a:lnTo>
                  <a:lnTo>
                    <a:pt x="7571" y="53466"/>
                  </a:lnTo>
                  <a:close/>
                </a:path>
                <a:path w="1167129" h="1243330">
                  <a:moveTo>
                    <a:pt x="1167076" y="53466"/>
                  </a:moveTo>
                  <a:lnTo>
                    <a:pt x="1160732" y="53466"/>
                  </a:lnTo>
                  <a:lnTo>
                    <a:pt x="1160728" y="57149"/>
                  </a:lnTo>
                  <a:lnTo>
                    <a:pt x="1167072" y="57149"/>
                  </a:lnTo>
                  <a:lnTo>
                    <a:pt x="1167076" y="53466"/>
                  </a:lnTo>
                  <a:close/>
                </a:path>
                <a:path w="1167129" h="1243330">
                  <a:moveTo>
                    <a:pt x="7580" y="44576"/>
                  </a:moveTo>
                  <a:lnTo>
                    <a:pt x="1224" y="44576"/>
                  </a:lnTo>
                  <a:lnTo>
                    <a:pt x="1215" y="53339"/>
                  </a:lnTo>
                  <a:lnTo>
                    <a:pt x="7571" y="53339"/>
                  </a:lnTo>
                  <a:lnTo>
                    <a:pt x="7580" y="44576"/>
                  </a:lnTo>
                  <a:close/>
                </a:path>
                <a:path w="1167129" h="1243330">
                  <a:moveTo>
                    <a:pt x="1167085" y="44576"/>
                  </a:moveTo>
                  <a:lnTo>
                    <a:pt x="1160741" y="44576"/>
                  </a:lnTo>
                  <a:lnTo>
                    <a:pt x="1160732" y="53339"/>
                  </a:lnTo>
                  <a:lnTo>
                    <a:pt x="1167076" y="53339"/>
                  </a:lnTo>
                  <a:lnTo>
                    <a:pt x="1167085" y="44576"/>
                  </a:lnTo>
                  <a:close/>
                </a:path>
                <a:path w="1167129" h="1243330">
                  <a:moveTo>
                    <a:pt x="7584" y="40766"/>
                  </a:moveTo>
                  <a:lnTo>
                    <a:pt x="1228" y="40766"/>
                  </a:lnTo>
                  <a:lnTo>
                    <a:pt x="1224" y="44449"/>
                  </a:lnTo>
                  <a:lnTo>
                    <a:pt x="7580" y="44449"/>
                  </a:lnTo>
                  <a:lnTo>
                    <a:pt x="7584" y="40766"/>
                  </a:lnTo>
                  <a:close/>
                </a:path>
                <a:path w="1167129" h="1243330">
                  <a:moveTo>
                    <a:pt x="1167089" y="40766"/>
                  </a:moveTo>
                  <a:lnTo>
                    <a:pt x="1160745" y="40766"/>
                  </a:lnTo>
                  <a:lnTo>
                    <a:pt x="1160741" y="44449"/>
                  </a:lnTo>
                  <a:lnTo>
                    <a:pt x="1167085" y="44449"/>
                  </a:lnTo>
                  <a:lnTo>
                    <a:pt x="1167089" y="40766"/>
                  </a:lnTo>
                  <a:close/>
                </a:path>
                <a:path w="1167129" h="1243330">
                  <a:moveTo>
                    <a:pt x="7593" y="31876"/>
                  </a:moveTo>
                  <a:lnTo>
                    <a:pt x="1237" y="31876"/>
                  </a:lnTo>
                  <a:lnTo>
                    <a:pt x="1228" y="40639"/>
                  </a:lnTo>
                  <a:lnTo>
                    <a:pt x="7584" y="40639"/>
                  </a:lnTo>
                  <a:lnTo>
                    <a:pt x="7593" y="31876"/>
                  </a:lnTo>
                  <a:close/>
                </a:path>
                <a:path w="1167129" h="1243330">
                  <a:moveTo>
                    <a:pt x="1167098" y="31876"/>
                  </a:moveTo>
                  <a:lnTo>
                    <a:pt x="1160754" y="31876"/>
                  </a:lnTo>
                  <a:lnTo>
                    <a:pt x="1160745" y="40639"/>
                  </a:lnTo>
                  <a:lnTo>
                    <a:pt x="1167089" y="40639"/>
                  </a:lnTo>
                  <a:lnTo>
                    <a:pt x="1167098" y="31876"/>
                  </a:lnTo>
                  <a:close/>
                </a:path>
                <a:path w="1167129" h="1243330">
                  <a:moveTo>
                    <a:pt x="7597" y="28066"/>
                  </a:moveTo>
                  <a:lnTo>
                    <a:pt x="1241" y="28066"/>
                  </a:lnTo>
                  <a:lnTo>
                    <a:pt x="1237" y="31749"/>
                  </a:lnTo>
                  <a:lnTo>
                    <a:pt x="7593" y="31749"/>
                  </a:lnTo>
                  <a:lnTo>
                    <a:pt x="7597" y="28066"/>
                  </a:lnTo>
                  <a:close/>
                </a:path>
                <a:path w="1167129" h="1243330">
                  <a:moveTo>
                    <a:pt x="1167102" y="28066"/>
                  </a:moveTo>
                  <a:lnTo>
                    <a:pt x="1160758" y="28066"/>
                  </a:lnTo>
                  <a:lnTo>
                    <a:pt x="1160755" y="31749"/>
                  </a:lnTo>
                  <a:lnTo>
                    <a:pt x="1167098" y="31749"/>
                  </a:lnTo>
                  <a:lnTo>
                    <a:pt x="1167102" y="28066"/>
                  </a:lnTo>
                  <a:close/>
                </a:path>
                <a:path w="1167129" h="1243330">
                  <a:moveTo>
                    <a:pt x="7606" y="19176"/>
                  </a:moveTo>
                  <a:lnTo>
                    <a:pt x="1250" y="19176"/>
                  </a:lnTo>
                  <a:lnTo>
                    <a:pt x="1241" y="27939"/>
                  </a:lnTo>
                  <a:lnTo>
                    <a:pt x="7597" y="27939"/>
                  </a:lnTo>
                  <a:lnTo>
                    <a:pt x="7606" y="19176"/>
                  </a:lnTo>
                  <a:close/>
                </a:path>
                <a:path w="1167129" h="1243330">
                  <a:moveTo>
                    <a:pt x="1167111" y="19176"/>
                  </a:moveTo>
                  <a:lnTo>
                    <a:pt x="1160768" y="19176"/>
                  </a:lnTo>
                  <a:lnTo>
                    <a:pt x="1160759" y="27939"/>
                  </a:lnTo>
                  <a:lnTo>
                    <a:pt x="1167102" y="27939"/>
                  </a:lnTo>
                  <a:lnTo>
                    <a:pt x="1167111" y="19176"/>
                  </a:lnTo>
                  <a:close/>
                </a:path>
                <a:path w="1167129" h="1243330">
                  <a:moveTo>
                    <a:pt x="7610" y="15366"/>
                  </a:moveTo>
                  <a:lnTo>
                    <a:pt x="1254" y="15366"/>
                  </a:lnTo>
                  <a:lnTo>
                    <a:pt x="1250" y="19049"/>
                  </a:lnTo>
                  <a:lnTo>
                    <a:pt x="7606" y="19049"/>
                  </a:lnTo>
                  <a:lnTo>
                    <a:pt x="7610" y="15366"/>
                  </a:lnTo>
                  <a:close/>
                </a:path>
                <a:path w="1167129" h="1243330">
                  <a:moveTo>
                    <a:pt x="1167115" y="15366"/>
                  </a:moveTo>
                  <a:lnTo>
                    <a:pt x="1160771" y="15366"/>
                  </a:lnTo>
                  <a:lnTo>
                    <a:pt x="1160768" y="19049"/>
                  </a:lnTo>
                  <a:lnTo>
                    <a:pt x="1167111" y="19049"/>
                  </a:lnTo>
                  <a:lnTo>
                    <a:pt x="1167115" y="15366"/>
                  </a:lnTo>
                  <a:close/>
                </a:path>
                <a:path w="1167129" h="1243330">
                  <a:moveTo>
                    <a:pt x="7619" y="6476"/>
                  </a:moveTo>
                  <a:lnTo>
                    <a:pt x="1263" y="6476"/>
                  </a:lnTo>
                  <a:lnTo>
                    <a:pt x="1254" y="15239"/>
                  </a:lnTo>
                  <a:lnTo>
                    <a:pt x="7610" y="15239"/>
                  </a:lnTo>
                  <a:lnTo>
                    <a:pt x="7619" y="6476"/>
                  </a:lnTo>
                  <a:close/>
                </a:path>
                <a:path w="1167129" h="1243330">
                  <a:moveTo>
                    <a:pt x="1167124" y="6476"/>
                  </a:moveTo>
                  <a:lnTo>
                    <a:pt x="122935" y="6476"/>
                  </a:lnTo>
                  <a:lnTo>
                    <a:pt x="1160779" y="7619"/>
                  </a:lnTo>
                  <a:lnTo>
                    <a:pt x="1160772" y="15239"/>
                  </a:lnTo>
                  <a:lnTo>
                    <a:pt x="1167115" y="15239"/>
                  </a:lnTo>
                  <a:lnTo>
                    <a:pt x="1167124" y="6476"/>
                  </a:lnTo>
                  <a:close/>
                </a:path>
                <a:path w="1167129" h="1243330">
                  <a:moveTo>
                    <a:pt x="1167128" y="2666"/>
                  </a:moveTo>
                  <a:lnTo>
                    <a:pt x="1267" y="2666"/>
                  </a:lnTo>
                  <a:lnTo>
                    <a:pt x="1263" y="6349"/>
                  </a:lnTo>
                  <a:lnTo>
                    <a:pt x="1167124" y="6349"/>
                  </a:lnTo>
                  <a:lnTo>
                    <a:pt x="1167128" y="2666"/>
                  </a:lnTo>
                  <a:close/>
                </a:path>
                <a:path w="1167129" h="1243330">
                  <a:moveTo>
                    <a:pt x="1270" y="0"/>
                  </a:moveTo>
                  <a:lnTo>
                    <a:pt x="1267" y="2539"/>
                  </a:lnTo>
                  <a:lnTo>
                    <a:pt x="1167128" y="2539"/>
                  </a:lnTo>
                  <a:lnTo>
                    <a:pt x="1167129" y="1269"/>
                  </a:lnTo>
                  <a:lnTo>
                    <a:pt x="1270" y="0"/>
                  </a:lnTo>
                  <a:close/>
                </a:path>
                <a:path w="1167129" h="1243330">
                  <a:moveTo>
                    <a:pt x="7556" y="67310"/>
                  </a:moveTo>
                  <a:lnTo>
                    <a:pt x="1201" y="67310"/>
                  </a:lnTo>
                  <a:lnTo>
                    <a:pt x="1194" y="73659"/>
                  </a:lnTo>
                  <a:lnTo>
                    <a:pt x="7550" y="73659"/>
                  </a:lnTo>
                  <a:lnTo>
                    <a:pt x="7556" y="67310"/>
                  </a:lnTo>
                  <a:close/>
                </a:path>
                <a:path w="1167129" h="1243330">
                  <a:moveTo>
                    <a:pt x="1167062" y="67310"/>
                  </a:moveTo>
                  <a:lnTo>
                    <a:pt x="1160718" y="67310"/>
                  </a:lnTo>
                  <a:lnTo>
                    <a:pt x="1160711" y="73659"/>
                  </a:lnTo>
                  <a:lnTo>
                    <a:pt x="1167055" y="73659"/>
                  </a:lnTo>
                  <a:lnTo>
                    <a:pt x="1167062" y="67310"/>
                  </a:lnTo>
                  <a:close/>
                </a:path>
                <a:path w="1167129" h="1243330">
                  <a:moveTo>
                    <a:pt x="7550" y="73660"/>
                  </a:moveTo>
                  <a:lnTo>
                    <a:pt x="1194" y="73660"/>
                  </a:lnTo>
                  <a:lnTo>
                    <a:pt x="1188" y="80009"/>
                  </a:lnTo>
                  <a:lnTo>
                    <a:pt x="7543" y="80009"/>
                  </a:lnTo>
                  <a:lnTo>
                    <a:pt x="7550" y="73660"/>
                  </a:lnTo>
                  <a:close/>
                </a:path>
                <a:path w="1167129" h="1243330">
                  <a:moveTo>
                    <a:pt x="1167055" y="73660"/>
                  </a:moveTo>
                  <a:lnTo>
                    <a:pt x="1160711" y="73660"/>
                  </a:lnTo>
                  <a:lnTo>
                    <a:pt x="1160705" y="80009"/>
                  </a:lnTo>
                  <a:lnTo>
                    <a:pt x="1167049" y="80009"/>
                  </a:lnTo>
                  <a:lnTo>
                    <a:pt x="1167055" y="73660"/>
                  </a:lnTo>
                  <a:close/>
                </a:path>
                <a:path w="1167129" h="1243330">
                  <a:moveTo>
                    <a:pt x="7543" y="80010"/>
                  </a:moveTo>
                  <a:lnTo>
                    <a:pt x="1188" y="80010"/>
                  </a:lnTo>
                  <a:lnTo>
                    <a:pt x="1181" y="86359"/>
                  </a:lnTo>
                  <a:lnTo>
                    <a:pt x="7537" y="86359"/>
                  </a:lnTo>
                  <a:lnTo>
                    <a:pt x="7543" y="80010"/>
                  </a:lnTo>
                  <a:close/>
                </a:path>
                <a:path w="1167129" h="1243330">
                  <a:moveTo>
                    <a:pt x="1167049" y="80010"/>
                  </a:moveTo>
                  <a:lnTo>
                    <a:pt x="1160705" y="80010"/>
                  </a:lnTo>
                  <a:lnTo>
                    <a:pt x="1160698" y="86359"/>
                  </a:lnTo>
                  <a:lnTo>
                    <a:pt x="1167042" y="86359"/>
                  </a:lnTo>
                  <a:lnTo>
                    <a:pt x="1167049" y="80010"/>
                  </a:lnTo>
                  <a:close/>
                </a:path>
                <a:path w="1167129" h="1243330">
                  <a:moveTo>
                    <a:pt x="7537" y="86360"/>
                  </a:moveTo>
                  <a:lnTo>
                    <a:pt x="1181" y="86360"/>
                  </a:lnTo>
                  <a:lnTo>
                    <a:pt x="1142" y="124459"/>
                  </a:lnTo>
                  <a:lnTo>
                    <a:pt x="7497" y="124459"/>
                  </a:lnTo>
                  <a:lnTo>
                    <a:pt x="7537" y="86360"/>
                  </a:lnTo>
                  <a:close/>
                </a:path>
                <a:path w="1167129" h="1243330">
                  <a:moveTo>
                    <a:pt x="1167042" y="86360"/>
                  </a:moveTo>
                  <a:lnTo>
                    <a:pt x="1160698" y="86360"/>
                  </a:lnTo>
                  <a:lnTo>
                    <a:pt x="1160659" y="124459"/>
                  </a:lnTo>
                  <a:lnTo>
                    <a:pt x="1167004" y="124459"/>
                  </a:lnTo>
                  <a:lnTo>
                    <a:pt x="1167042" y="86360"/>
                  </a:lnTo>
                  <a:close/>
                </a:path>
                <a:path w="1167129" h="1243330">
                  <a:moveTo>
                    <a:pt x="7497" y="124460"/>
                  </a:moveTo>
                  <a:lnTo>
                    <a:pt x="1142" y="124460"/>
                  </a:lnTo>
                  <a:lnTo>
                    <a:pt x="1136" y="130809"/>
                  </a:lnTo>
                  <a:lnTo>
                    <a:pt x="7491" y="130809"/>
                  </a:lnTo>
                  <a:lnTo>
                    <a:pt x="7497" y="124460"/>
                  </a:lnTo>
                  <a:close/>
                </a:path>
                <a:path w="1167129" h="1243330">
                  <a:moveTo>
                    <a:pt x="1167004" y="124460"/>
                  </a:moveTo>
                  <a:lnTo>
                    <a:pt x="1160659" y="124460"/>
                  </a:lnTo>
                  <a:lnTo>
                    <a:pt x="1160652" y="130809"/>
                  </a:lnTo>
                  <a:lnTo>
                    <a:pt x="1166997" y="130809"/>
                  </a:lnTo>
                  <a:lnTo>
                    <a:pt x="1167004" y="124460"/>
                  </a:lnTo>
                  <a:close/>
                </a:path>
                <a:path w="1167129" h="1243330">
                  <a:moveTo>
                    <a:pt x="7491" y="130810"/>
                  </a:moveTo>
                  <a:lnTo>
                    <a:pt x="1136" y="130810"/>
                  </a:lnTo>
                  <a:lnTo>
                    <a:pt x="1129" y="137159"/>
                  </a:lnTo>
                  <a:lnTo>
                    <a:pt x="7484" y="137159"/>
                  </a:lnTo>
                  <a:lnTo>
                    <a:pt x="7491" y="130810"/>
                  </a:lnTo>
                  <a:close/>
                </a:path>
                <a:path w="1167129" h="1243330">
                  <a:moveTo>
                    <a:pt x="1166997" y="130810"/>
                  </a:moveTo>
                  <a:lnTo>
                    <a:pt x="1160652" y="130810"/>
                  </a:lnTo>
                  <a:lnTo>
                    <a:pt x="1160646" y="137159"/>
                  </a:lnTo>
                  <a:lnTo>
                    <a:pt x="1166991" y="137159"/>
                  </a:lnTo>
                  <a:lnTo>
                    <a:pt x="1166997" y="130810"/>
                  </a:lnTo>
                  <a:close/>
                </a:path>
                <a:path w="1167129" h="1243330">
                  <a:moveTo>
                    <a:pt x="7484" y="137160"/>
                  </a:moveTo>
                  <a:lnTo>
                    <a:pt x="1129" y="137160"/>
                  </a:lnTo>
                  <a:lnTo>
                    <a:pt x="1116" y="149859"/>
                  </a:lnTo>
                  <a:lnTo>
                    <a:pt x="7471" y="149859"/>
                  </a:lnTo>
                  <a:lnTo>
                    <a:pt x="7484" y="137160"/>
                  </a:lnTo>
                  <a:close/>
                </a:path>
                <a:path w="1167129" h="1243330">
                  <a:moveTo>
                    <a:pt x="1166991" y="137160"/>
                  </a:moveTo>
                  <a:lnTo>
                    <a:pt x="1160646" y="137160"/>
                  </a:lnTo>
                  <a:lnTo>
                    <a:pt x="1160633" y="149859"/>
                  </a:lnTo>
                  <a:lnTo>
                    <a:pt x="1166978" y="149859"/>
                  </a:lnTo>
                  <a:lnTo>
                    <a:pt x="1166991" y="137160"/>
                  </a:lnTo>
                  <a:close/>
                </a:path>
                <a:path w="1167129" h="1243330">
                  <a:moveTo>
                    <a:pt x="7471" y="149860"/>
                  </a:moveTo>
                  <a:lnTo>
                    <a:pt x="1116" y="149860"/>
                  </a:lnTo>
                  <a:lnTo>
                    <a:pt x="1090" y="175259"/>
                  </a:lnTo>
                  <a:lnTo>
                    <a:pt x="7445" y="175259"/>
                  </a:lnTo>
                  <a:lnTo>
                    <a:pt x="7471" y="149860"/>
                  </a:lnTo>
                  <a:close/>
                </a:path>
                <a:path w="1167129" h="1243330">
                  <a:moveTo>
                    <a:pt x="1166978" y="149860"/>
                  </a:moveTo>
                  <a:lnTo>
                    <a:pt x="1160633" y="149860"/>
                  </a:lnTo>
                  <a:lnTo>
                    <a:pt x="1160606" y="175259"/>
                  </a:lnTo>
                  <a:lnTo>
                    <a:pt x="1166952" y="175259"/>
                  </a:lnTo>
                  <a:lnTo>
                    <a:pt x="1166978" y="149860"/>
                  </a:lnTo>
                  <a:close/>
                </a:path>
                <a:path w="1167129" h="1243330">
                  <a:moveTo>
                    <a:pt x="7445" y="175260"/>
                  </a:moveTo>
                  <a:lnTo>
                    <a:pt x="1090" y="175260"/>
                  </a:lnTo>
                  <a:lnTo>
                    <a:pt x="1071" y="194309"/>
                  </a:lnTo>
                  <a:lnTo>
                    <a:pt x="7425" y="194309"/>
                  </a:lnTo>
                  <a:lnTo>
                    <a:pt x="7445" y="175260"/>
                  </a:lnTo>
                  <a:close/>
                </a:path>
                <a:path w="1167129" h="1243330">
                  <a:moveTo>
                    <a:pt x="1166952" y="175260"/>
                  </a:moveTo>
                  <a:lnTo>
                    <a:pt x="1160606" y="175260"/>
                  </a:lnTo>
                  <a:lnTo>
                    <a:pt x="1160587" y="194309"/>
                  </a:lnTo>
                  <a:lnTo>
                    <a:pt x="1166932" y="194309"/>
                  </a:lnTo>
                  <a:lnTo>
                    <a:pt x="1166952" y="175260"/>
                  </a:lnTo>
                  <a:close/>
                </a:path>
                <a:path w="1167129" h="1243330">
                  <a:moveTo>
                    <a:pt x="7425" y="194310"/>
                  </a:moveTo>
                  <a:lnTo>
                    <a:pt x="1071" y="194310"/>
                  </a:lnTo>
                  <a:lnTo>
                    <a:pt x="1045" y="219709"/>
                  </a:lnTo>
                  <a:lnTo>
                    <a:pt x="7399" y="219709"/>
                  </a:lnTo>
                  <a:lnTo>
                    <a:pt x="7425" y="194310"/>
                  </a:lnTo>
                  <a:close/>
                </a:path>
                <a:path w="1167129" h="1243330">
                  <a:moveTo>
                    <a:pt x="1166932" y="194310"/>
                  </a:moveTo>
                  <a:lnTo>
                    <a:pt x="1160587" y="194310"/>
                  </a:lnTo>
                  <a:lnTo>
                    <a:pt x="1160560" y="219709"/>
                  </a:lnTo>
                  <a:lnTo>
                    <a:pt x="1166906" y="219709"/>
                  </a:lnTo>
                  <a:lnTo>
                    <a:pt x="1166932" y="194310"/>
                  </a:lnTo>
                  <a:close/>
                </a:path>
                <a:path w="1167129" h="1243330">
                  <a:moveTo>
                    <a:pt x="7399" y="219710"/>
                  </a:moveTo>
                  <a:lnTo>
                    <a:pt x="1045" y="219710"/>
                  </a:lnTo>
                  <a:lnTo>
                    <a:pt x="1006" y="257809"/>
                  </a:lnTo>
                  <a:lnTo>
                    <a:pt x="7359" y="257809"/>
                  </a:lnTo>
                  <a:lnTo>
                    <a:pt x="7399" y="219710"/>
                  </a:lnTo>
                  <a:close/>
                </a:path>
                <a:path w="1167129" h="1243330">
                  <a:moveTo>
                    <a:pt x="1166906" y="219710"/>
                  </a:moveTo>
                  <a:lnTo>
                    <a:pt x="1160560" y="219710"/>
                  </a:lnTo>
                  <a:lnTo>
                    <a:pt x="1160521" y="257809"/>
                  </a:lnTo>
                  <a:lnTo>
                    <a:pt x="1166867" y="257809"/>
                  </a:lnTo>
                  <a:lnTo>
                    <a:pt x="1166906" y="219710"/>
                  </a:lnTo>
                  <a:close/>
                </a:path>
                <a:path w="1167129" h="1243330">
                  <a:moveTo>
                    <a:pt x="7359" y="257810"/>
                  </a:moveTo>
                  <a:lnTo>
                    <a:pt x="1006" y="257810"/>
                  </a:lnTo>
                  <a:lnTo>
                    <a:pt x="980" y="283209"/>
                  </a:lnTo>
                  <a:lnTo>
                    <a:pt x="7333" y="283209"/>
                  </a:lnTo>
                  <a:lnTo>
                    <a:pt x="7359" y="257810"/>
                  </a:lnTo>
                  <a:close/>
                </a:path>
                <a:path w="1167129" h="1243330">
                  <a:moveTo>
                    <a:pt x="1166867" y="257810"/>
                  </a:moveTo>
                  <a:lnTo>
                    <a:pt x="1160521" y="257810"/>
                  </a:lnTo>
                  <a:lnTo>
                    <a:pt x="1160495" y="283209"/>
                  </a:lnTo>
                  <a:lnTo>
                    <a:pt x="1166841" y="283209"/>
                  </a:lnTo>
                  <a:lnTo>
                    <a:pt x="1166867" y="257810"/>
                  </a:lnTo>
                  <a:close/>
                </a:path>
                <a:path w="1167129" h="1243330">
                  <a:moveTo>
                    <a:pt x="7333" y="283210"/>
                  </a:moveTo>
                  <a:lnTo>
                    <a:pt x="980" y="283210"/>
                  </a:lnTo>
                  <a:lnTo>
                    <a:pt x="902" y="359409"/>
                  </a:lnTo>
                  <a:lnTo>
                    <a:pt x="7254" y="359409"/>
                  </a:lnTo>
                  <a:lnTo>
                    <a:pt x="7333" y="283210"/>
                  </a:lnTo>
                  <a:close/>
                </a:path>
                <a:path w="1167129" h="1243330">
                  <a:moveTo>
                    <a:pt x="1166841" y="283210"/>
                  </a:moveTo>
                  <a:lnTo>
                    <a:pt x="1160495" y="283210"/>
                  </a:lnTo>
                  <a:lnTo>
                    <a:pt x="1160416" y="359409"/>
                  </a:lnTo>
                  <a:lnTo>
                    <a:pt x="1166763" y="359409"/>
                  </a:lnTo>
                  <a:lnTo>
                    <a:pt x="1166841" y="283210"/>
                  </a:lnTo>
                  <a:close/>
                </a:path>
                <a:path w="1167129" h="1243330">
                  <a:moveTo>
                    <a:pt x="7254" y="359410"/>
                  </a:moveTo>
                  <a:lnTo>
                    <a:pt x="902" y="359410"/>
                  </a:lnTo>
                  <a:lnTo>
                    <a:pt x="889" y="372109"/>
                  </a:lnTo>
                  <a:lnTo>
                    <a:pt x="7241" y="372109"/>
                  </a:lnTo>
                  <a:lnTo>
                    <a:pt x="7254" y="359410"/>
                  </a:lnTo>
                  <a:close/>
                </a:path>
                <a:path w="1167129" h="1243330">
                  <a:moveTo>
                    <a:pt x="1166763" y="359410"/>
                  </a:moveTo>
                  <a:lnTo>
                    <a:pt x="1160416" y="359410"/>
                  </a:lnTo>
                  <a:lnTo>
                    <a:pt x="1160403" y="372109"/>
                  </a:lnTo>
                  <a:lnTo>
                    <a:pt x="1166750" y="372109"/>
                  </a:lnTo>
                  <a:lnTo>
                    <a:pt x="1166763" y="359410"/>
                  </a:lnTo>
                  <a:close/>
                </a:path>
                <a:path w="1167129" h="1243330">
                  <a:moveTo>
                    <a:pt x="7241" y="372110"/>
                  </a:moveTo>
                  <a:lnTo>
                    <a:pt x="889" y="372110"/>
                  </a:lnTo>
                  <a:lnTo>
                    <a:pt x="791" y="467359"/>
                  </a:lnTo>
                  <a:lnTo>
                    <a:pt x="7143" y="467359"/>
                  </a:lnTo>
                  <a:lnTo>
                    <a:pt x="7241" y="372110"/>
                  </a:lnTo>
                  <a:close/>
                </a:path>
                <a:path w="1167129" h="1243330">
                  <a:moveTo>
                    <a:pt x="1166750" y="372110"/>
                  </a:moveTo>
                  <a:lnTo>
                    <a:pt x="1160403" y="372110"/>
                  </a:lnTo>
                  <a:lnTo>
                    <a:pt x="1160305" y="467359"/>
                  </a:lnTo>
                  <a:lnTo>
                    <a:pt x="1166653" y="467359"/>
                  </a:lnTo>
                  <a:lnTo>
                    <a:pt x="1166750" y="372110"/>
                  </a:lnTo>
                  <a:close/>
                </a:path>
                <a:path w="1167129" h="1243330">
                  <a:moveTo>
                    <a:pt x="7143" y="467360"/>
                  </a:moveTo>
                  <a:lnTo>
                    <a:pt x="791" y="467360"/>
                  </a:lnTo>
                  <a:lnTo>
                    <a:pt x="616" y="638809"/>
                  </a:lnTo>
                  <a:lnTo>
                    <a:pt x="6965" y="638809"/>
                  </a:lnTo>
                  <a:lnTo>
                    <a:pt x="7143" y="467360"/>
                  </a:lnTo>
                  <a:close/>
                </a:path>
                <a:path w="1167129" h="1243330">
                  <a:moveTo>
                    <a:pt x="1166653" y="467360"/>
                  </a:moveTo>
                  <a:lnTo>
                    <a:pt x="1160305" y="467360"/>
                  </a:lnTo>
                  <a:lnTo>
                    <a:pt x="1160127" y="638809"/>
                  </a:lnTo>
                  <a:lnTo>
                    <a:pt x="1166478" y="638809"/>
                  </a:lnTo>
                  <a:lnTo>
                    <a:pt x="1166653" y="467360"/>
                  </a:lnTo>
                  <a:close/>
                </a:path>
                <a:path w="1167129" h="1243330">
                  <a:moveTo>
                    <a:pt x="6965" y="638810"/>
                  </a:moveTo>
                  <a:lnTo>
                    <a:pt x="616" y="638810"/>
                  </a:lnTo>
                  <a:lnTo>
                    <a:pt x="544" y="708659"/>
                  </a:lnTo>
                  <a:lnTo>
                    <a:pt x="6893" y="708659"/>
                  </a:lnTo>
                  <a:lnTo>
                    <a:pt x="6965" y="638810"/>
                  </a:lnTo>
                  <a:close/>
                </a:path>
                <a:path w="1167129" h="1243330">
                  <a:moveTo>
                    <a:pt x="1166478" y="638810"/>
                  </a:moveTo>
                  <a:lnTo>
                    <a:pt x="1160127" y="638810"/>
                  </a:lnTo>
                  <a:lnTo>
                    <a:pt x="1160055" y="708659"/>
                  </a:lnTo>
                  <a:lnTo>
                    <a:pt x="1166406" y="708659"/>
                  </a:lnTo>
                  <a:lnTo>
                    <a:pt x="1166478" y="638810"/>
                  </a:lnTo>
                  <a:close/>
                </a:path>
                <a:path w="1167129" h="1243330">
                  <a:moveTo>
                    <a:pt x="6893" y="708660"/>
                  </a:moveTo>
                  <a:lnTo>
                    <a:pt x="544" y="708660"/>
                  </a:lnTo>
                  <a:lnTo>
                    <a:pt x="486" y="765809"/>
                  </a:lnTo>
                  <a:lnTo>
                    <a:pt x="6834" y="765809"/>
                  </a:lnTo>
                  <a:lnTo>
                    <a:pt x="6893" y="708660"/>
                  </a:lnTo>
                  <a:close/>
                </a:path>
                <a:path w="1167129" h="1243330">
                  <a:moveTo>
                    <a:pt x="1166406" y="708660"/>
                  </a:moveTo>
                  <a:lnTo>
                    <a:pt x="1160055" y="708660"/>
                  </a:lnTo>
                  <a:lnTo>
                    <a:pt x="1159996" y="765809"/>
                  </a:lnTo>
                  <a:lnTo>
                    <a:pt x="1166348" y="765809"/>
                  </a:lnTo>
                  <a:lnTo>
                    <a:pt x="1166406" y="708660"/>
                  </a:lnTo>
                  <a:close/>
                </a:path>
                <a:path w="1167129" h="1243330">
                  <a:moveTo>
                    <a:pt x="6834" y="765810"/>
                  </a:moveTo>
                  <a:lnTo>
                    <a:pt x="486" y="765810"/>
                  </a:lnTo>
                  <a:lnTo>
                    <a:pt x="466" y="784859"/>
                  </a:lnTo>
                  <a:lnTo>
                    <a:pt x="6814" y="784859"/>
                  </a:lnTo>
                  <a:lnTo>
                    <a:pt x="6834" y="765810"/>
                  </a:lnTo>
                  <a:close/>
                </a:path>
                <a:path w="1167129" h="1243330">
                  <a:moveTo>
                    <a:pt x="1166348" y="765810"/>
                  </a:moveTo>
                  <a:lnTo>
                    <a:pt x="1159996" y="765810"/>
                  </a:lnTo>
                  <a:lnTo>
                    <a:pt x="1159977" y="784859"/>
                  </a:lnTo>
                  <a:lnTo>
                    <a:pt x="1166328" y="784859"/>
                  </a:lnTo>
                  <a:lnTo>
                    <a:pt x="1166348" y="765810"/>
                  </a:lnTo>
                  <a:close/>
                </a:path>
                <a:path w="1167129" h="1243330">
                  <a:moveTo>
                    <a:pt x="6814" y="784860"/>
                  </a:moveTo>
                  <a:lnTo>
                    <a:pt x="466" y="784860"/>
                  </a:lnTo>
                  <a:lnTo>
                    <a:pt x="417" y="833119"/>
                  </a:lnTo>
                  <a:lnTo>
                    <a:pt x="6765" y="833119"/>
                  </a:lnTo>
                  <a:lnTo>
                    <a:pt x="6814" y="784860"/>
                  </a:lnTo>
                  <a:close/>
                </a:path>
                <a:path w="1167129" h="1243330">
                  <a:moveTo>
                    <a:pt x="1166328" y="784860"/>
                  </a:moveTo>
                  <a:lnTo>
                    <a:pt x="1159977" y="784860"/>
                  </a:lnTo>
                  <a:lnTo>
                    <a:pt x="1159927" y="833119"/>
                  </a:lnTo>
                  <a:lnTo>
                    <a:pt x="1166279" y="833119"/>
                  </a:lnTo>
                  <a:lnTo>
                    <a:pt x="1166328" y="784860"/>
                  </a:lnTo>
                  <a:close/>
                </a:path>
                <a:path w="1167129" h="1243330">
                  <a:moveTo>
                    <a:pt x="6765" y="833120"/>
                  </a:moveTo>
                  <a:lnTo>
                    <a:pt x="417" y="833120"/>
                  </a:lnTo>
                  <a:lnTo>
                    <a:pt x="401" y="848359"/>
                  </a:lnTo>
                  <a:lnTo>
                    <a:pt x="6749" y="848359"/>
                  </a:lnTo>
                  <a:lnTo>
                    <a:pt x="6765" y="833120"/>
                  </a:lnTo>
                  <a:close/>
                </a:path>
                <a:path w="1167129" h="1243330">
                  <a:moveTo>
                    <a:pt x="1166279" y="833120"/>
                  </a:moveTo>
                  <a:lnTo>
                    <a:pt x="1159927" y="833120"/>
                  </a:lnTo>
                  <a:lnTo>
                    <a:pt x="1159911" y="848359"/>
                  </a:lnTo>
                  <a:lnTo>
                    <a:pt x="1166263" y="848359"/>
                  </a:lnTo>
                  <a:lnTo>
                    <a:pt x="1166279" y="833120"/>
                  </a:lnTo>
                  <a:close/>
                </a:path>
                <a:path w="1167129" h="1243330">
                  <a:moveTo>
                    <a:pt x="6749" y="848360"/>
                  </a:moveTo>
                  <a:lnTo>
                    <a:pt x="401" y="848360"/>
                  </a:lnTo>
                  <a:lnTo>
                    <a:pt x="375" y="873759"/>
                  </a:lnTo>
                  <a:lnTo>
                    <a:pt x="6722" y="873759"/>
                  </a:lnTo>
                  <a:lnTo>
                    <a:pt x="6749" y="848360"/>
                  </a:lnTo>
                  <a:close/>
                </a:path>
                <a:path w="1167129" h="1243330">
                  <a:moveTo>
                    <a:pt x="1166263" y="848360"/>
                  </a:moveTo>
                  <a:lnTo>
                    <a:pt x="1159911" y="848360"/>
                  </a:lnTo>
                  <a:lnTo>
                    <a:pt x="1159885" y="873759"/>
                  </a:lnTo>
                  <a:lnTo>
                    <a:pt x="1166237" y="873759"/>
                  </a:lnTo>
                  <a:lnTo>
                    <a:pt x="1166263" y="848360"/>
                  </a:lnTo>
                  <a:close/>
                </a:path>
                <a:path w="1167129" h="1243330">
                  <a:moveTo>
                    <a:pt x="6722" y="873760"/>
                  </a:moveTo>
                  <a:lnTo>
                    <a:pt x="375" y="873760"/>
                  </a:lnTo>
                  <a:lnTo>
                    <a:pt x="362" y="886459"/>
                  </a:lnTo>
                  <a:lnTo>
                    <a:pt x="6709" y="886459"/>
                  </a:lnTo>
                  <a:lnTo>
                    <a:pt x="6722" y="873760"/>
                  </a:lnTo>
                  <a:close/>
                </a:path>
                <a:path w="1167129" h="1243330">
                  <a:moveTo>
                    <a:pt x="1166237" y="873760"/>
                  </a:moveTo>
                  <a:lnTo>
                    <a:pt x="1159885" y="873760"/>
                  </a:lnTo>
                  <a:lnTo>
                    <a:pt x="1159872" y="886459"/>
                  </a:lnTo>
                  <a:lnTo>
                    <a:pt x="1166224" y="886459"/>
                  </a:lnTo>
                  <a:lnTo>
                    <a:pt x="1166237" y="873760"/>
                  </a:lnTo>
                  <a:close/>
                </a:path>
                <a:path w="1167129" h="1243330">
                  <a:moveTo>
                    <a:pt x="6709" y="886460"/>
                  </a:moveTo>
                  <a:lnTo>
                    <a:pt x="362" y="886460"/>
                  </a:lnTo>
                  <a:lnTo>
                    <a:pt x="297" y="949959"/>
                  </a:lnTo>
                  <a:lnTo>
                    <a:pt x="6644" y="949959"/>
                  </a:lnTo>
                  <a:lnTo>
                    <a:pt x="6709" y="886460"/>
                  </a:lnTo>
                  <a:close/>
                </a:path>
                <a:path w="1167129" h="1243330">
                  <a:moveTo>
                    <a:pt x="1166224" y="886460"/>
                  </a:moveTo>
                  <a:lnTo>
                    <a:pt x="1159872" y="886460"/>
                  </a:lnTo>
                  <a:lnTo>
                    <a:pt x="1159806" y="949959"/>
                  </a:lnTo>
                  <a:lnTo>
                    <a:pt x="1166159" y="949959"/>
                  </a:lnTo>
                  <a:lnTo>
                    <a:pt x="1166224" y="886460"/>
                  </a:lnTo>
                  <a:close/>
                </a:path>
                <a:path w="1167129" h="1243330">
                  <a:moveTo>
                    <a:pt x="6644" y="949960"/>
                  </a:moveTo>
                  <a:lnTo>
                    <a:pt x="297" y="949960"/>
                  </a:lnTo>
                  <a:lnTo>
                    <a:pt x="265" y="981709"/>
                  </a:lnTo>
                  <a:lnTo>
                    <a:pt x="6611" y="981709"/>
                  </a:lnTo>
                  <a:lnTo>
                    <a:pt x="6644" y="949960"/>
                  </a:lnTo>
                  <a:close/>
                </a:path>
                <a:path w="1167129" h="1243330">
                  <a:moveTo>
                    <a:pt x="1166159" y="949960"/>
                  </a:moveTo>
                  <a:lnTo>
                    <a:pt x="1159806" y="949960"/>
                  </a:lnTo>
                  <a:lnTo>
                    <a:pt x="1159773" y="981709"/>
                  </a:lnTo>
                  <a:lnTo>
                    <a:pt x="1166127" y="981709"/>
                  </a:lnTo>
                  <a:lnTo>
                    <a:pt x="1166159" y="949960"/>
                  </a:lnTo>
                  <a:close/>
                </a:path>
                <a:path w="1167129" h="1243330">
                  <a:moveTo>
                    <a:pt x="6611" y="981710"/>
                  </a:moveTo>
                  <a:lnTo>
                    <a:pt x="265" y="981710"/>
                  </a:lnTo>
                  <a:lnTo>
                    <a:pt x="226" y="1019809"/>
                  </a:lnTo>
                  <a:lnTo>
                    <a:pt x="6571" y="1019809"/>
                  </a:lnTo>
                  <a:lnTo>
                    <a:pt x="6611" y="981710"/>
                  </a:lnTo>
                  <a:close/>
                </a:path>
                <a:path w="1167129" h="1243330">
                  <a:moveTo>
                    <a:pt x="1166127" y="981710"/>
                  </a:moveTo>
                  <a:lnTo>
                    <a:pt x="1159773" y="981710"/>
                  </a:lnTo>
                  <a:lnTo>
                    <a:pt x="1159734" y="1019809"/>
                  </a:lnTo>
                  <a:lnTo>
                    <a:pt x="1166088" y="1019809"/>
                  </a:lnTo>
                  <a:lnTo>
                    <a:pt x="1166127" y="981710"/>
                  </a:lnTo>
                  <a:close/>
                </a:path>
                <a:path w="1167129" h="1243330">
                  <a:moveTo>
                    <a:pt x="6571" y="1019810"/>
                  </a:moveTo>
                  <a:lnTo>
                    <a:pt x="226" y="1019810"/>
                  </a:lnTo>
                  <a:lnTo>
                    <a:pt x="219" y="1026159"/>
                  </a:lnTo>
                  <a:lnTo>
                    <a:pt x="6565" y="1026159"/>
                  </a:lnTo>
                  <a:lnTo>
                    <a:pt x="6571" y="1019810"/>
                  </a:lnTo>
                  <a:close/>
                </a:path>
                <a:path w="1167129" h="1243330">
                  <a:moveTo>
                    <a:pt x="1166088" y="1019810"/>
                  </a:moveTo>
                  <a:lnTo>
                    <a:pt x="1159734" y="1019810"/>
                  </a:lnTo>
                  <a:lnTo>
                    <a:pt x="1159727" y="1026159"/>
                  </a:lnTo>
                  <a:lnTo>
                    <a:pt x="1166082" y="1026159"/>
                  </a:lnTo>
                  <a:lnTo>
                    <a:pt x="1166088" y="1019810"/>
                  </a:lnTo>
                  <a:close/>
                </a:path>
                <a:path w="1167129" h="1243330">
                  <a:moveTo>
                    <a:pt x="6565" y="1026160"/>
                  </a:moveTo>
                  <a:lnTo>
                    <a:pt x="219" y="1026160"/>
                  </a:lnTo>
                  <a:lnTo>
                    <a:pt x="200" y="1045209"/>
                  </a:lnTo>
                  <a:lnTo>
                    <a:pt x="6545" y="1045209"/>
                  </a:lnTo>
                  <a:lnTo>
                    <a:pt x="6565" y="1026160"/>
                  </a:lnTo>
                  <a:close/>
                </a:path>
                <a:path w="1167129" h="1243330">
                  <a:moveTo>
                    <a:pt x="1166082" y="1026160"/>
                  </a:moveTo>
                  <a:lnTo>
                    <a:pt x="1159727" y="1026160"/>
                  </a:lnTo>
                  <a:lnTo>
                    <a:pt x="1159708" y="1045209"/>
                  </a:lnTo>
                  <a:lnTo>
                    <a:pt x="1166062" y="1045209"/>
                  </a:lnTo>
                  <a:lnTo>
                    <a:pt x="1166082" y="1026160"/>
                  </a:lnTo>
                  <a:close/>
                </a:path>
                <a:path w="1167129" h="1243330">
                  <a:moveTo>
                    <a:pt x="6545" y="1045210"/>
                  </a:moveTo>
                  <a:lnTo>
                    <a:pt x="200" y="1045210"/>
                  </a:lnTo>
                  <a:lnTo>
                    <a:pt x="193" y="1051559"/>
                  </a:lnTo>
                  <a:lnTo>
                    <a:pt x="6539" y="1051559"/>
                  </a:lnTo>
                  <a:lnTo>
                    <a:pt x="6545" y="1045210"/>
                  </a:lnTo>
                  <a:close/>
                </a:path>
                <a:path w="1167129" h="1243330">
                  <a:moveTo>
                    <a:pt x="1166062" y="1045210"/>
                  </a:moveTo>
                  <a:lnTo>
                    <a:pt x="1159708" y="1045210"/>
                  </a:lnTo>
                  <a:lnTo>
                    <a:pt x="1159701" y="1051559"/>
                  </a:lnTo>
                  <a:lnTo>
                    <a:pt x="1166056" y="1051559"/>
                  </a:lnTo>
                  <a:lnTo>
                    <a:pt x="1166062" y="1045210"/>
                  </a:lnTo>
                  <a:close/>
                </a:path>
                <a:path w="1167129" h="1243330">
                  <a:moveTo>
                    <a:pt x="6539" y="1051560"/>
                  </a:moveTo>
                  <a:lnTo>
                    <a:pt x="193" y="1051560"/>
                  </a:lnTo>
                  <a:lnTo>
                    <a:pt x="174" y="1070609"/>
                  </a:lnTo>
                  <a:lnTo>
                    <a:pt x="6519" y="1070609"/>
                  </a:lnTo>
                  <a:lnTo>
                    <a:pt x="6539" y="1051560"/>
                  </a:lnTo>
                  <a:close/>
                </a:path>
                <a:path w="1167129" h="1243330">
                  <a:moveTo>
                    <a:pt x="1166056" y="1051560"/>
                  </a:moveTo>
                  <a:lnTo>
                    <a:pt x="1159701" y="1051560"/>
                  </a:lnTo>
                  <a:lnTo>
                    <a:pt x="1159681" y="1070609"/>
                  </a:lnTo>
                  <a:lnTo>
                    <a:pt x="1166036" y="1070609"/>
                  </a:lnTo>
                  <a:lnTo>
                    <a:pt x="1166056" y="1051560"/>
                  </a:lnTo>
                  <a:close/>
                </a:path>
                <a:path w="1167129" h="1243330">
                  <a:moveTo>
                    <a:pt x="6519" y="1070610"/>
                  </a:moveTo>
                  <a:lnTo>
                    <a:pt x="174" y="1070610"/>
                  </a:lnTo>
                  <a:lnTo>
                    <a:pt x="167" y="1076959"/>
                  </a:lnTo>
                  <a:lnTo>
                    <a:pt x="6512" y="1076959"/>
                  </a:lnTo>
                  <a:lnTo>
                    <a:pt x="6519" y="1070610"/>
                  </a:lnTo>
                  <a:close/>
                </a:path>
                <a:path w="1167129" h="1243330">
                  <a:moveTo>
                    <a:pt x="1166036" y="1070610"/>
                  </a:moveTo>
                  <a:lnTo>
                    <a:pt x="1159681" y="1070610"/>
                  </a:lnTo>
                  <a:lnTo>
                    <a:pt x="1159675" y="1076959"/>
                  </a:lnTo>
                  <a:lnTo>
                    <a:pt x="1166030" y="1076959"/>
                  </a:lnTo>
                  <a:lnTo>
                    <a:pt x="1166036" y="1070610"/>
                  </a:lnTo>
                  <a:close/>
                </a:path>
                <a:path w="1167129" h="1243330">
                  <a:moveTo>
                    <a:pt x="6512" y="1076960"/>
                  </a:moveTo>
                  <a:lnTo>
                    <a:pt x="167" y="1076960"/>
                  </a:lnTo>
                  <a:lnTo>
                    <a:pt x="148" y="1096009"/>
                  </a:lnTo>
                  <a:lnTo>
                    <a:pt x="6493" y="1096009"/>
                  </a:lnTo>
                  <a:lnTo>
                    <a:pt x="6512" y="1076960"/>
                  </a:lnTo>
                  <a:close/>
                </a:path>
                <a:path w="1167129" h="1243330">
                  <a:moveTo>
                    <a:pt x="1166030" y="1076960"/>
                  </a:moveTo>
                  <a:lnTo>
                    <a:pt x="1159675" y="1076960"/>
                  </a:lnTo>
                  <a:lnTo>
                    <a:pt x="1159655" y="1096009"/>
                  </a:lnTo>
                  <a:lnTo>
                    <a:pt x="1166010" y="1096009"/>
                  </a:lnTo>
                  <a:lnTo>
                    <a:pt x="1166030" y="1076960"/>
                  </a:lnTo>
                  <a:close/>
                </a:path>
                <a:path w="1167129" h="1243330">
                  <a:moveTo>
                    <a:pt x="6493" y="1096010"/>
                  </a:moveTo>
                  <a:lnTo>
                    <a:pt x="148" y="1096010"/>
                  </a:lnTo>
                  <a:lnTo>
                    <a:pt x="122" y="1121409"/>
                  </a:lnTo>
                  <a:lnTo>
                    <a:pt x="6466" y="1121409"/>
                  </a:lnTo>
                  <a:lnTo>
                    <a:pt x="6493" y="1096010"/>
                  </a:lnTo>
                  <a:close/>
                </a:path>
                <a:path w="1167129" h="1243330">
                  <a:moveTo>
                    <a:pt x="1166010" y="1096010"/>
                  </a:moveTo>
                  <a:lnTo>
                    <a:pt x="1159655" y="1096010"/>
                  </a:lnTo>
                  <a:lnTo>
                    <a:pt x="1159629" y="1121409"/>
                  </a:lnTo>
                  <a:lnTo>
                    <a:pt x="1165984" y="1121409"/>
                  </a:lnTo>
                  <a:lnTo>
                    <a:pt x="1166010" y="1096010"/>
                  </a:lnTo>
                  <a:close/>
                </a:path>
                <a:path w="1167129" h="1243330">
                  <a:moveTo>
                    <a:pt x="6466" y="1121410"/>
                  </a:moveTo>
                  <a:lnTo>
                    <a:pt x="122" y="1121410"/>
                  </a:lnTo>
                  <a:lnTo>
                    <a:pt x="115" y="1127759"/>
                  </a:lnTo>
                  <a:lnTo>
                    <a:pt x="6460" y="1127759"/>
                  </a:lnTo>
                  <a:lnTo>
                    <a:pt x="6466" y="1121410"/>
                  </a:lnTo>
                  <a:close/>
                </a:path>
                <a:path w="1167129" h="1243330">
                  <a:moveTo>
                    <a:pt x="1165984" y="1121410"/>
                  </a:moveTo>
                  <a:lnTo>
                    <a:pt x="1159629" y="1121410"/>
                  </a:lnTo>
                  <a:lnTo>
                    <a:pt x="1159622" y="1127759"/>
                  </a:lnTo>
                  <a:lnTo>
                    <a:pt x="1165978" y="1127759"/>
                  </a:lnTo>
                  <a:lnTo>
                    <a:pt x="1165984" y="1121410"/>
                  </a:lnTo>
                  <a:close/>
                </a:path>
                <a:path w="1167129" h="1243330">
                  <a:moveTo>
                    <a:pt x="6460" y="1127760"/>
                  </a:moveTo>
                  <a:lnTo>
                    <a:pt x="115" y="1127760"/>
                  </a:lnTo>
                  <a:lnTo>
                    <a:pt x="109" y="1134109"/>
                  </a:lnTo>
                  <a:lnTo>
                    <a:pt x="6453" y="1134109"/>
                  </a:lnTo>
                  <a:lnTo>
                    <a:pt x="6460" y="1127760"/>
                  </a:lnTo>
                  <a:close/>
                </a:path>
                <a:path w="1167129" h="1243330">
                  <a:moveTo>
                    <a:pt x="1165978" y="1127760"/>
                  </a:moveTo>
                  <a:lnTo>
                    <a:pt x="1159622" y="1127760"/>
                  </a:lnTo>
                  <a:lnTo>
                    <a:pt x="1159616" y="1134109"/>
                  </a:lnTo>
                  <a:lnTo>
                    <a:pt x="1165971" y="1134109"/>
                  </a:lnTo>
                  <a:lnTo>
                    <a:pt x="1165978" y="1127760"/>
                  </a:lnTo>
                  <a:close/>
                </a:path>
                <a:path w="1167129" h="1243330">
                  <a:moveTo>
                    <a:pt x="6453" y="1134110"/>
                  </a:moveTo>
                  <a:lnTo>
                    <a:pt x="109" y="1134110"/>
                  </a:lnTo>
                  <a:lnTo>
                    <a:pt x="63" y="1178559"/>
                  </a:lnTo>
                  <a:lnTo>
                    <a:pt x="6407" y="1178559"/>
                  </a:lnTo>
                  <a:lnTo>
                    <a:pt x="6453" y="1134110"/>
                  </a:lnTo>
                  <a:close/>
                </a:path>
                <a:path w="1167129" h="1243330">
                  <a:moveTo>
                    <a:pt x="1165971" y="1134110"/>
                  </a:moveTo>
                  <a:lnTo>
                    <a:pt x="1159616" y="1134110"/>
                  </a:lnTo>
                  <a:lnTo>
                    <a:pt x="1159570" y="1178559"/>
                  </a:lnTo>
                  <a:lnTo>
                    <a:pt x="1165926" y="1178559"/>
                  </a:lnTo>
                  <a:lnTo>
                    <a:pt x="1165971" y="1134110"/>
                  </a:lnTo>
                  <a:close/>
                </a:path>
                <a:path w="1167129" h="1243330">
                  <a:moveTo>
                    <a:pt x="6407" y="1178560"/>
                  </a:moveTo>
                  <a:lnTo>
                    <a:pt x="63" y="1178560"/>
                  </a:lnTo>
                  <a:lnTo>
                    <a:pt x="50" y="1191259"/>
                  </a:lnTo>
                  <a:lnTo>
                    <a:pt x="6394" y="1191259"/>
                  </a:lnTo>
                  <a:lnTo>
                    <a:pt x="6407" y="1178560"/>
                  </a:lnTo>
                  <a:close/>
                </a:path>
                <a:path w="1167129" h="1243330">
                  <a:moveTo>
                    <a:pt x="1165926" y="1178560"/>
                  </a:moveTo>
                  <a:lnTo>
                    <a:pt x="1159570" y="1178560"/>
                  </a:lnTo>
                  <a:lnTo>
                    <a:pt x="1159557" y="1191259"/>
                  </a:lnTo>
                  <a:lnTo>
                    <a:pt x="1165913" y="1191259"/>
                  </a:lnTo>
                  <a:lnTo>
                    <a:pt x="1165926" y="1178560"/>
                  </a:lnTo>
                  <a:close/>
                </a:path>
                <a:path w="1167129" h="1243330">
                  <a:moveTo>
                    <a:pt x="6394" y="1191260"/>
                  </a:moveTo>
                  <a:lnTo>
                    <a:pt x="50" y="1191260"/>
                  </a:lnTo>
                  <a:lnTo>
                    <a:pt x="37" y="1203959"/>
                  </a:lnTo>
                  <a:lnTo>
                    <a:pt x="6381" y="1203959"/>
                  </a:lnTo>
                  <a:lnTo>
                    <a:pt x="6394" y="1191260"/>
                  </a:lnTo>
                  <a:close/>
                </a:path>
                <a:path w="1167129" h="1243330">
                  <a:moveTo>
                    <a:pt x="1165913" y="1191260"/>
                  </a:moveTo>
                  <a:lnTo>
                    <a:pt x="1159557" y="1191260"/>
                  </a:lnTo>
                  <a:lnTo>
                    <a:pt x="1159544" y="1203959"/>
                  </a:lnTo>
                  <a:lnTo>
                    <a:pt x="1165900" y="1203959"/>
                  </a:lnTo>
                  <a:lnTo>
                    <a:pt x="1165913" y="1191260"/>
                  </a:lnTo>
                  <a:close/>
                </a:path>
                <a:path w="1167129" h="1243330">
                  <a:moveTo>
                    <a:pt x="6381" y="1203960"/>
                  </a:moveTo>
                  <a:lnTo>
                    <a:pt x="37" y="1203960"/>
                  </a:lnTo>
                  <a:lnTo>
                    <a:pt x="24" y="1216659"/>
                  </a:lnTo>
                  <a:lnTo>
                    <a:pt x="6368" y="1216659"/>
                  </a:lnTo>
                  <a:lnTo>
                    <a:pt x="6381" y="1203960"/>
                  </a:lnTo>
                  <a:close/>
                </a:path>
                <a:path w="1167129" h="1243330">
                  <a:moveTo>
                    <a:pt x="1165900" y="1203960"/>
                  </a:moveTo>
                  <a:lnTo>
                    <a:pt x="1159544" y="1203960"/>
                  </a:lnTo>
                  <a:lnTo>
                    <a:pt x="1159530" y="1216659"/>
                  </a:lnTo>
                  <a:lnTo>
                    <a:pt x="1165887" y="1216659"/>
                  </a:lnTo>
                  <a:lnTo>
                    <a:pt x="1165900" y="1203960"/>
                  </a:lnTo>
                  <a:close/>
                </a:path>
                <a:path w="1167129" h="1243330">
                  <a:moveTo>
                    <a:pt x="6368" y="1216660"/>
                  </a:moveTo>
                  <a:lnTo>
                    <a:pt x="24" y="1216660"/>
                  </a:lnTo>
                  <a:lnTo>
                    <a:pt x="11" y="1229359"/>
                  </a:lnTo>
                  <a:lnTo>
                    <a:pt x="6355" y="1229359"/>
                  </a:lnTo>
                  <a:lnTo>
                    <a:pt x="6368" y="1216660"/>
                  </a:lnTo>
                  <a:close/>
                </a:path>
                <a:path w="1167129" h="1243330">
                  <a:moveTo>
                    <a:pt x="1165887" y="1216660"/>
                  </a:moveTo>
                  <a:lnTo>
                    <a:pt x="1159530" y="1216660"/>
                  </a:lnTo>
                  <a:lnTo>
                    <a:pt x="1159517" y="1229359"/>
                  </a:lnTo>
                  <a:lnTo>
                    <a:pt x="1165874" y="1229359"/>
                  </a:lnTo>
                  <a:lnTo>
                    <a:pt x="1165887" y="1216660"/>
                  </a:lnTo>
                  <a:close/>
                </a:path>
                <a:path w="1167129" h="1243330">
                  <a:moveTo>
                    <a:pt x="6355" y="1229360"/>
                  </a:moveTo>
                  <a:lnTo>
                    <a:pt x="11" y="1229360"/>
                  </a:lnTo>
                  <a:lnTo>
                    <a:pt x="0" y="1240789"/>
                  </a:lnTo>
                  <a:lnTo>
                    <a:pt x="582929" y="1242059"/>
                  </a:lnTo>
                  <a:lnTo>
                    <a:pt x="1165861" y="1242059"/>
                  </a:lnTo>
                  <a:lnTo>
                    <a:pt x="1165866" y="1236979"/>
                  </a:lnTo>
                  <a:lnTo>
                    <a:pt x="1159510" y="1236979"/>
                  </a:lnTo>
                  <a:lnTo>
                    <a:pt x="6350" y="1234439"/>
                  </a:lnTo>
                  <a:lnTo>
                    <a:pt x="6355" y="1229360"/>
                  </a:lnTo>
                  <a:close/>
                </a:path>
                <a:path w="1167129" h="1243330">
                  <a:moveTo>
                    <a:pt x="1165874" y="1229360"/>
                  </a:moveTo>
                  <a:lnTo>
                    <a:pt x="1159517" y="1229360"/>
                  </a:lnTo>
                  <a:lnTo>
                    <a:pt x="1159510" y="1236979"/>
                  </a:lnTo>
                  <a:lnTo>
                    <a:pt x="1165866" y="1236979"/>
                  </a:lnTo>
                  <a:lnTo>
                    <a:pt x="1165874" y="1229360"/>
                  </a:lnTo>
                  <a:close/>
                </a:path>
                <a:path w="1167129" h="1243330">
                  <a:moveTo>
                    <a:pt x="1165861" y="1242060"/>
                  </a:moveTo>
                  <a:lnTo>
                    <a:pt x="582930" y="1242060"/>
                  </a:lnTo>
                  <a:lnTo>
                    <a:pt x="1165860" y="1243329"/>
                  </a:lnTo>
                  <a:lnTo>
                    <a:pt x="1165861" y="1242060"/>
                  </a:lnTo>
                  <a:close/>
                </a:path>
              </a:pathLst>
            </a:custGeom>
            <a:solidFill>
              <a:srgbClr val="867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184650" y="1138047"/>
              <a:ext cx="1154430" cy="1230630"/>
            </a:xfrm>
            <a:custGeom>
              <a:avLst/>
              <a:gdLst/>
              <a:ahLst/>
              <a:cxnLst/>
              <a:rect l="l" t="t" r="r" b="b"/>
              <a:pathLst>
                <a:path w="1154429" h="1230630">
                  <a:moveTo>
                    <a:pt x="8796" y="50800"/>
                  </a:moveTo>
                  <a:lnTo>
                    <a:pt x="1217" y="50800"/>
                  </a:lnTo>
                  <a:lnTo>
                    <a:pt x="1206" y="60833"/>
                  </a:lnTo>
                  <a:lnTo>
                    <a:pt x="8775" y="60833"/>
                  </a:lnTo>
                  <a:lnTo>
                    <a:pt x="8796" y="50800"/>
                  </a:lnTo>
                  <a:close/>
                </a:path>
                <a:path w="1154429" h="1230630">
                  <a:moveTo>
                    <a:pt x="1154378" y="50800"/>
                  </a:moveTo>
                  <a:lnTo>
                    <a:pt x="1148036" y="50800"/>
                  </a:lnTo>
                  <a:lnTo>
                    <a:pt x="1148025" y="60833"/>
                  </a:lnTo>
                  <a:lnTo>
                    <a:pt x="1154368" y="60833"/>
                  </a:lnTo>
                  <a:lnTo>
                    <a:pt x="1154378" y="50800"/>
                  </a:lnTo>
                  <a:close/>
                </a:path>
                <a:path w="1154429" h="1230630">
                  <a:moveTo>
                    <a:pt x="8804" y="46990"/>
                  </a:moveTo>
                  <a:lnTo>
                    <a:pt x="1221" y="46990"/>
                  </a:lnTo>
                  <a:lnTo>
                    <a:pt x="1217" y="50673"/>
                  </a:lnTo>
                  <a:lnTo>
                    <a:pt x="8797" y="50673"/>
                  </a:lnTo>
                  <a:lnTo>
                    <a:pt x="8804" y="46990"/>
                  </a:lnTo>
                  <a:close/>
                </a:path>
                <a:path w="1154429" h="1230630">
                  <a:moveTo>
                    <a:pt x="1154382" y="46990"/>
                  </a:moveTo>
                  <a:lnTo>
                    <a:pt x="1148040" y="46990"/>
                  </a:lnTo>
                  <a:lnTo>
                    <a:pt x="1148036" y="50673"/>
                  </a:lnTo>
                  <a:lnTo>
                    <a:pt x="1154378" y="50673"/>
                  </a:lnTo>
                  <a:lnTo>
                    <a:pt x="1154382" y="46990"/>
                  </a:lnTo>
                  <a:close/>
                </a:path>
                <a:path w="1154429" h="1230630">
                  <a:moveTo>
                    <a:pt x="8823" y="38100"/>
                  </a:moveTo>
                  <a:lnTo>
                    <a:pt x="1230" y="38100"/>
                  </a:lnTo>
                  <a:lnTo>
                    <a:pt x="1221" y="46862"/>
                  </a:lnTo>
                  <a:lnTo>
                    <a:pt x="8805" y="46862"/>
                  </a:lnTo>
                  <a:lnTo>
                    <a:pt x="8823" y="38100"/>
                  </a:lnTo>
                  <a:close/>
                </a:path>
                <a:path w="1154429" h="1230630">
                  <a:moveTo>
                    <a:pt x="1154391" y="38100"/>
                  </a:moveTo>
                  <a:lnTo>
                    <a:pt x="1148049" y="38100"/>
                  </a:lnTo>
                  <a:lnTo>
                    <a:pt x="1148040" y="46862"/>
                  </a:lnTo>
                  <a:lnTo>
                    <a:pt x="1154382" y="46862"/>
                  </a:lnTo>
                  <a:lnTo>
                    <a:pt x="1154391" y="38100"/>
                  </a:lnTo>
                  <a:close/>
                </a:path>
                <a:path w="1154429" h="1230630">
                  <a:moveTo>
                    <a:pt x="8831" y="34290"/>
                  </a:moveTo>
                  <a:lnTo>
                    <a:pt x="1234" y="34290"/>
                  </a:lnTo>
                  <a:lnTo>
                    <a:pt x="1230" y="37973"/>
                  </a:lnTo>
                  <a:lnTo>
                    <a:pt x="8823" y="37973"/>
                  </a:lnTo>
                  <a:lnTo>
                    <a:pt x="8831" y="34290"/>
                  </a:lnTo>
                  <a:close/>
                </a:path>
                <a:path w="1154429" h="1230630">
                  <a:moveTo>
                    <a:pt x="1154395" y="34290"/>
                  </a:moveTo>
                  <a:lnTo>
                    <a:pt x="1148053" y="34290"/>
                  </a:lnTo>
                  <a:lnTo>
                    <a:pt x="1148049" y="37973"/>
                  </a:lnTo>
                  <a:lnTo>
                    <a:pt x="1154391" y="37973"/>
                  </a:lnTo>
                  <a:lnTo>
                    <a:pt x="1154395" y="34290"/>
                  </a:lnTo>
                  <a:close/>
                </a:path>
                <a:path w="1154429" h="1230630">
                  <a:moveTo>
                    <a:pt x="8849" y="25400"/>
                  </a:moveTo>
                  <a:lnTo>
                    <a:pt x="1243" y="25400"/>
                  </a:lnTo>
                  <a:lnTo>
                    <a:pt x="1234" y="34162"/>
                  </a:lnTo>
                  <a:lnTo>
                    <a:pt x="8831" y="34162"/>
                  </a:lnTo>
                  <a:lnTo>
                    <a:pt x="8849" y="25400"/>
                  </a:lnTo>
                  <a:close/>
                </a:path>
                <a:path w="1154429" h="1230630">
                  <a:moveTo>
                    <a:pt x="1154404" y="25400"/>
                  </a:moveTo>
                  <a:lnTo>
                    <a:pt x="1148062" y="25400"/>
                  </a:lnTo>
                  <a:lnTo>
                    <a:pt x="1148053" y="34162"/>
                  </a:lnTo>
                  <a:lnTo>
                    <a:pt x="1154395" y="34162"/>
                  </a:lnTo>
                  <a:lnTo>
                    <a:pt x="1154404" y="25400"/>
                  </a:lnTo>
                  <a:close/>
                </a:path>
                <a:path w="1154429" h="1230630">
                  <a:moveTo>
                    <a:pt x="8857" y="21590"/>
                  </a:moveTo>
                  <a:lnTo>
                    <a:pt x="1247" y="21590"/>
                  </a:lnTo>
                  <a:lnTo>
                    <a:pt x="1243" y="25273"/>
                  </a:lnTo>
                  <a:lnTo>
                    <a:pt x="8850" y="25273"/>
                  </a:lnTo>
                  <a:lnTo>
                    <a:pt x="8857" y="21590"/>
                  </a:lnTo>
                  <a:close/>
                </a:path>
                <a:path w="1154429" h="1230630">
                  <a:moveTo>
                    <a:pt x="1154408" y="21590"/>
                  </a:moveTo>
                  <a:lnTo>
                    <a:pt x="1148066" y="21590"/>
                  </a:lnTo>
                  <a:lnTo>
                    <a:pt x="1148062" y="25273"/>
                  </a:lnTo>
                  <a:lnTo>
                    <a:pt x="1154405" y="25273"/>
                  </a:lnTo>
                  <a:lnTo>
                    <a:pt x="1154408" y="21590"/>
                  </a:lnTo>
                  <a:close/>
                </a:path>
                <a:path w="1154429" h="1230630">
                  <a:moveTo>
                    <a:pt x="8876" y="12700"/>
                  </a:moveTo>
                  <a:lnTo>
                    <a:pt x="1256" y="12700"/>
                  </a:lnTo>
                  <a:lnTo>
                    <a:pt x="1247" y="21462"/>
                  </a:lnTo>
                  <a:lnTo>
                    <a:pt x="8858" y="21462"/>
                  </a:lnTo>
                  <a:lnTo>
                    <a:pt x="8876" y="12700"/>
                  </a:lnTo>
                  <a:close/>
                </a:path>
                <a:path w="1154429" h="1230630">
                  <a:moveTo>
                    <a:pt x="1154418" y="12700"/>
                  </a:moveTo>
                  <a:lnTo>
                    <a:pt x="1148075" y="12700"/>
                  </a:lnTo>
                  <a:lnTo>
                    <a:pt x="1148066" y="21462"/>
                  </a:lnTo>
                  <a:lnTo>
                    <a:pt x="1154409" y="21462"/>
                  </a:lnTo>
                  <a:lnTo>
                    <a:pt x="1154418" y="12700"/>
                  </a:lnTo>
                  <a:close/>
                </a:path>
                <a:path w="1154429" h="1230630">
                  <a:moveTo>
                    <a:pt x="8884" y="8890"/>
                  </a:moveTo>
                  <a:lnTo>
                    <a:pt x="1260" y="8890"/>
                  </a:lnTo>
                  <a:lnTo>
                    <a:pt x="1256" y="12573"/>
                  </a:lnTo>
                  <a:lnTo>
                    <a:pt x="8876" y="12573"/>
                  </a:lnTo>
                  <a:lnTo>
                    <a:pt x="8884" y="8890"/>
                  </a:lnTo>
                  <a:close/>
                </a:path>
                <a:path w="1154429" h="1230630">
                  <a:moveTo>
                    <a:pt x="1154421" y="8890"/>
                  </a:moveTo>
                  <a:lnTo>
                    <a:pt x="1148079" y="8890"/>
                  </a:lnTo>
                  <a:lnTo>
                    <a:pt x="1148076" y="12573"/>
                  </a:lnTo>
                  <a:lnTo>
                    <a:pt x="1154418" y="12573"/>
                  </a:lnTo>
                  <a:lnTo>
                    <a:pt x="1154421" y="8890"/>
                  </a:lnTo>
                  <a:close/>
                </a:path>
                <a:path w="1154429" h="1230630">
                  <a:moveTo>
                    <a:pt x="116585" y="0"/>
                  </a:moveTo>
                  <a:lnTo>
                    <a:pt x="1269" y="0"/>
                  </a:lnTo>
                  <a:lnTo>
                    <a:pt x="1260" y="8763"/>
                  </a:lnTo>
                  <a:lnTo>
                    <a:pt x="8884" y="8763"/>
                  </a:lnTo>
                  <a:lnTo>
                    <a:pt x="8889" y="6223"/>
                  </a:lnTo>
                  <a:lnTo>
                    <a:pt x="1154424" y="6223"/>
                  </a:lnTo>
                  <a:lnTo>
                    <a:pt x="1154429" y="1143"/>
                  </a:lnTo>
                  <a:lnTo>
                    <a:pt x="116585" y="0"/>
                  </a:lnTo>
                  <a:close/>
                </a:path>
                <a:path w="1154429" h="1230630">
                  <a:moveTo>
                    <a:pt x="1154424" y="6223"/>
                  </a:moveTo>
                  <a:lnTo>
                    <a:pt x="8889" y="6223"/>
                  </a:lnTo>
                  <a:lnTo>
                    <a:pt x="1148080" y="8763"/>
                  </a:lnTo>
                  <a:lnTo>
                    <a:pt x="1154422" y="8763"/>
                  </a:lnTo>
                  <a:lnTo>
                    <a:pt x="1154424" y="6223"/>
                  </a:lnTo>
                  <a:close/>
                </a:path>
                <a:path w="1154429" h="1230630">
                  <a:moveTo>
                    <a:pt x="8775" y="60833"/>
                  </a:moveTo>
                  <a:lnTo>
                    <a:pt x="1206" y="60833"/>
                  </a:lnTo>
                  <a:lnTo>
                    <a:pt x="1200" y="67183"/>
                  </a:lnTo>
                  <a:lnTo>
                    <a:pt x="8762" y="67183"/>
                  </a:lnTo>
                  <a:lnTo>
                    <a:pt x="8775" y="60833"/>
                  </a:lnTo>
                  <a:close/>
                </a:path>
                <a:path w="1154429" h="1230630">
                  <a:moveTo>
                    <a:pt x="1154368" y="60833"/>
                  </a:moveTo>
                  <a:lnTo>
                    <a:pt x="1148025" y="60833"/>
                  </a:lnTo>
                  <a:lnTo>
                    <a:pt x="1148018" y="67183"/>
                  </a:lnTo>
                  <a:lnTo>
                    <a:pt x="1154361" y="67183"/>
                  </a:lnTo>
                  <a:lnTo>
                    <a:pt x="1154368" y="60833"/>
                  </a:lnTo>
                  <a:close/>
                </a:path>
                <a:path w="1154429" h="1230630">
                  <a:moveTo>
                    <a:pt x="8762" y="67183"/>
                  </a:moveTo>
                  <a:lnTo>
                    <a:pt x="1200" y="67183"/>
                  </a:lnTo>
                  <a:lnTo>
                    <a:pt x="1193" y="73533"/>
                  </a:lnTo>
                  <a:lnTo>
                    <a:pt x="8749" y="73533"/>
                  </a:lnTo>
                  <a:lnTo>
                    <a:pt x="8762" y="67183"/>
                  </a:lnTo>
                  <a:close/>
                </a:path>
                <a:path w="1154429" h="1230630">
                  <a:moveTo>
                    <a:pt x="1154361" y="67183"/>
                  </a:moveTo>
                  <a:lnTo>
                    <a:pt x="1148018" y="67183"/>
                  </a:lnTo>
                  <a:lnTo>
                    <a:pt x="1148012" y="73533"/>
                  </a:lnTo>
                  <a:lnTo>
                    <a:pt x="1154355" y="73533"/>
                  </a:lnTo>
                  <a:lnTo>
                    <a:pt x="1154361" y="67183"/>
                  </a:lnTo>
                  <a:close/>
                </a:path>
                <a:path w="1154429" h="1230630">
                  <a:moveTo>
                    <a:pt x="8749" y="73533"/>
                  </a:moveTo>
                  <a:lnTo>
                    <a:pt x="1193" y="73533"/>
                  </a:lnTo>
                  <a:lnTo>
                    <a:pt x="1187" y="79883"/>
                  </a:lnTo>
                  <a:lnTo>
                    <a:pt x="8736" y="79883"/>
                  </a:lnTo>
                  <a:lnTo>
                    <a:pt x="8749" y="73533"/>
                  </a:lnTo>
                  <a:close/>
                </a:path>
                <a:path w="1154429" h="1230630">
                  <a:moveTo>
                    <a:pt x="1154355" y="73533"/>
                  </a:moveTo>
                  <a:lnTo>
                    <a:pt x="1148012" y="73533"/>
                  </a:lnTo>
                  <a:lnTo>
                    <a:pt x="1148005" y="79883"/>
                  </a:lnTo>
                  <a:lnTo>
                    <a:pt x="1154348" y="79883"/>
                  </a:lnTo>
                  <a:lnTo>
                    <a:pt x="1154355" y="73533"/>
                  </a:lnTo>
                  <a:close/>
                </a:path>
                <a:path w="1154429" h="1230630">
                  <a:moveTo>
                    <a:pt x="8736" y="79883"/>
                  </a:moveTo>
                  <a:lnTo>
                    <a:pt x="1187" y="79883"/>
                  </a:lnTo>
                  <a:lnTo>
                    <a:pt x="1147" y="117983"/>
                  </a:lnTo>
                  <a:lnTo>
                    <a:pt x="8656" y="117983"/>
                  </a:lnTo>
                  <a:lnTo>
                    <a:pt x="8736" y="79883"/>
                  </a:lnTo>
                  <a:close/>
                </a:path>
                <a:path w="1154429" h="1230630">
                  <a:moveTo>
                    <a:pt x="1154348" y="79883"/>
                  </a:moveTo>
                  <a:lnTo>
                    <a:pt x="1148005" y="79883"/>
                  </a:lnTo>
                  <a:lnTo>
                    <a:pt x="1147965" y="117983"/>
                  </a:lnTo>
                  <a:lnTo>
                    <a:pt x="1154309" y="117983"/>
                  </a:lnTo>
                  <a:lnTo>
                    <a:pt x="1154348" y="79883"/>
                  </a:lnTo>
                  <a:close/>
                </a:path>
                <a:path w="1154429" h="1230630">
                  <a:moveTo>
                    <a:pt x="8656" y="117983"/>
                  </a:moveTo>
                  <a:lnTo>
                    <a:pt x="1147" y="117983"/>
                  </a:lnTo>
                  <a:lnTo>
                    <a:pt x="1141" y="124333"/>
                  </a:lnTo>
                  <a:lnTo>
                    <a:pt x="8643" y="124333"/>
                  </a:lnTo>
                  <a:lnTo>
                    <a:pt x="8656" y="117983"/>
                  </a:lnTo>
                  <a:close/>
                </a:path>
                <a:path w="1154429" h="1230630">
                  <a:moveTo>
                    <a:pt x="1154309" y="117983"/>
                  </a:moveTo>
                  <a:lnTo>
                    <a:pt x="1147965" y="117983"/>
                  </a:lnTo>
                  <a:lnTo>
                    <a:pt x="1147959" y="124333"/>
                  </a:lnTo>
                  <a:lnTo>
                    <a:pt x="1154302" y="124333"/>
                  </a:lnTo>
                  <a:lnTo>
                    <a:pt x="1154309" y="117983"/>
                  </a:lnTo>
                  <a:close/>
                </a:path>
                <a:path w="1154429" h="1230630">
                  <a:moveTo>
                    <a:pt x="8643" y="124333"/>
                  </a:moveTo>
                  <a:lnTo>
                    <a:pt x="1141" y="124333"/>
                  </a:lnTo>
                  <a:lnTo>
                    <a:pt x="1134" y="130683"/>
                  </a:lnTo>
                  <a:lnTo>
                    <a:pt x="8629" y="130683"/>
                  </a:lnTo>
                  <a:lnTo>
                    <a:pt x="8643" y="124333"/>
                  </a:lnTo>
                  <a:close/>
                </a:path>
                <a:path w="1154429" h="1230630">
                  <a:moveTo>
                    <a:pt x="1154302" y="124333"/>
                  </a:moveTo>
                  <a:lnTo>
                    <a:pt x="1147959" y="124333"/>
                  </a:lnTo>
                  <a:lnTo>
                    <a:pt x="1147952" y="130683"/>
                  </a:lnTo>
                  <a:lnTo>
                    <a:pt x="1154296" y="130683"/>
                  </a:lnTo>
                  <a:lnTo>
                    <a:pt x="1154302" y="124333"/>
                  </a:lnTo>
                  <a:close/>
                </a:path>
                <a:path w="1154429" h="1230630">
                  <a:moveTo>
                    <a:pt x="8629" y="130683"/>
                  </a:moveTo>
                  <a:lnTo>
                    <a:pt x="1134" y="130683"/>
                  </a:lnTo>
                  <a:lnTo>
                    <a:pt x="1121" y="143383"/>
                  </a:lnTo>
                  <a:lnTo>
                    <a:pt x="8603" y="143383"/>
                  </a:lnTo>
                  <a:lnTo>
                    <a:pt x="8629" y="130683"/>
                  </a:lnTo>
                  <a:close/>
                </a:path>
                <a:path w="1154429" h="1230630">
                  <a:moveTo>
                    <a:pt x="1154296" y="130683"/>
                  </a:moveTo>
                  <a:lnTo>
                    <a:pt x="1147952" y="130683"/>
                  </a:lnTo>
                  <a:lnTo>
                    <a:pt x="1147939" y="143383"/>
                  </a:lnTo>
                  <a:lnTo>
                    <a:pt x="1154283" y="143383"/>
                  </a:lnTo>
                  <a:lnTo>
                    <a:pt x="1154296" y="130683"/>
                  </a:lnTo>
                  <a:close/>
                </a:path>
                <a:path w="1154429" h="1230630">
                  <a:moveTo>
                    <a:pt x="8603" y="143383"/>
                  </a:moveTo>
                  <a:lnTo>
                    <a:pt x="1121" y="143383"/>
                  </a:lnTo>
                  <a:lnTo>
                    <a:pt x="1095" y="168783"/>
                  </a:lnTo>
                  <a:lnTo>
                    <a:pt x="8550" y="168783"/>
                  </a:lnTo>
                  <a:lnTo>
                    <a:pt x="8603" y="143383"/>
                  </a:lnTo>
                  <a:close/>
                </a:path>
                <a:path w="1154429" h="1230630">
                  <a:moveTo>
                    <a:pt x="1154283" y="143383"/>
                  </a:moveTo>
                  <a:lnTo>
                    <a:pt x="1147939" y="143383"/>
                  </a:lnTo>
                  <a:lnTo>
                    <a:pt x="1147912" y="168783"/>
                  </a:lnTo>
                  <a:lnTo>
                    <a:pt x="1154256" y="168783"/>
                  </a:lnTo>
                  <a:lnTo>
                    <a:pt x="1154283" y="143383"/>
                  </a:lnTo>
                  <a:close/>
                </a:path>
                <a:path w="1154429" h="1230630">
                  <a:moveTo>
                    <a:pt x="8550" y="168783"/>
                  </a:moveTo>
                  <a:lnTo>
                    <a:pt x="1095" y="168783"/>
                  </a:lnTo>
                  <a:lnTo>
                    <a:pt x="1075" y="187833"/>
                  </a:lnTo>
                  <a:lnTo>
                    <a:pt x="8510" y="187833"/>
                  </a:lnTo>
                  <a:lnTo>
                    <a:pt x="8550" y="168783"/>
                  </a:lnTo>
                  <a:close/>
                </a:path>
                <a:path w="1154429" h="1230630">
                  <a:moveTo>
                    <a:pt x="1154256" y="168783"/>
                  </a:moveTo>
                  <a:lnTo>
                    <a:pt x="1147912" y="168783"/>
                  </a:lnTo>
                  <a:lnTo>
                    <a:pt x="1147892" y="187833"/>
                  </a:lnTo>
                  <a:lnTo>
                    <a:pt x="1154237" y="187833"/>
                  </a:lnTo>
                  <a:lnTo>
                    <a:pt x="1154256" y="168783"/>
                  </a:lnTo>
                  <a:close/>
                </a:path>
                <a:path w="1154429" h="1230630">
                  <a:moveTo>
                    <a:pt x="8510" y="187833"/>
                  </a:moveTo>
                  <a:lnTo>
                    <a:pt x="1075" y="187833"/>
                  </a:lnTo>
                  <a:lnTo>
                    <a:pt x="1049" y="213233"/>
                  </a:lnTo>
                  <a:lnTo>
                    <a:pt x="8457" y="213233"/>
                  </a:lnTo>
                  <a:lnTo>
                    <a:pt x="8510" y="187833"/>
                  </a:lnTo>
                  <a:close/>
                </a:path>
                <a:path w="1154429" h="1230630">
                  <a:moveTo>
                    <a:pt x="1154237" y="187833"/>
                  </a:moveTo>
                  <a:lnTo>
                    <a:pt x="1147892" y="187833"/>
                  </a:lnTo>
                  <a:lnTo>
                    <a:pt x="1147866" y="213233"/>
                  </a:lnTo>
                  <a:lnTo>
                    <a:pt x="1154210" y="213233"/>
                  </a:lnTo>
                  <a:lnTo>
                    <a:pt x="1154237" y="187833"/>
                  </a:lnTo>
                  <a:close/>
                </a:path>
                <a:path w="1154429" h="1230630">
                  <a:moveTo>
                    <a:pt x="8457" y="213233"/>
                  </a:moveTo>
                  <a:lnTo>
                    <a:pt x="1049" y="213233"/>
                  </a:lnTo>
                  <a:lnTo>
                    <a:pt x="1009" y="251333"/>
                  </a:lnTo>
                  <a:lnTo>
                    <a:pt x="8377" y="251333"/>
                  </a:lnTo>
                  <a:lnTo>
                    <a:pt x="8457" y="213233"/>
                  </a:lnTo>
                  <a:close/>
                </a:path>
                <a:path w="1154429" h="1230630">
                  <a:moveTo>
                    <a:pt x="1154210" y="213233"/>
                  </a:moveTo>
                  <a:lnTo>
                    <a:pt x="1147866" y="213233"/>
                  </a:lnTo>
                  <a:lnTo>
                    <a:pt x="1147826" y="251333"/>
                  </a:lnTo>
                  <a:lnTo>
                    <a:pt x="1154171" y="251333"/>
                  </a:lnTo>
                  <a:lnTo>
                    <a:pt x="1154210" y="213233"/>
                  </a:lnTo>
                  <a:close/>
                </a:path>
                <a:path w="1154429" h="1230630">
                  <a:moveTo>
                    <a:pt x="8377" y="251333"/>
                  </a:moveTo>
                  <a:lnTo>
                    <a:pt x="1009" y="251333"/>
                  </a:lnTo>
                  <a:lnTo>
                    <a:pt x="983" y="276733"/>
                  </a:lnTo>
                  <a:lnTo>
                    <a:pt x="8324" y="276733"/>
                  </a:lnTo>
                  <a:lnTo>
                    <a:pt x="8377" y="251333"/>
                  </a:lnTo>
                  <a:close/>
                </a:path>
                <a:path w="1154429" h="1230630">
                  <a:moveTo>
                    <a:pt x="1154171" y="251333"/>
                  </a:moveTo>
                  <a:lnTo>
                    <a:pt x="1147826" y="251333"/>
                  </a:lnTo>
                  <a:lnTo>
                    <a:pt x="1147799" y="276733"/>
                  </a:lnTo>
                  <a:lnTo>
                    <a:pt x="1154145" y="276733"/>
                  </a:lnTo>
                  <a:lnTo>
                    <a:pt x="1154171" y="251333"/>
                  </a:lnTo>
                  <a:close/>
                </a:path>
                <a:path w="1154429" h="1230630">
                  <a:moveTo>
                    <a:pt x="8324" y="276733"/>
                  </a:moveTo>
                  <a:lnTo>
                    <a:pt x="983" y="276733"/>
                  </a:lnTo>
                  <a:lnTo>
                    <a:pt x="904" y="352933"/>
                  </a:lnTo>
                  <a:lnTo>
                    <a:pt x="8165" y="352933"/>
                  </a:lnTo>
                  <a:lnTo>
                    <a:pt x="8324" y="276733"/>
                  </a:lnTo>
                  <a:close/>
                </a:path>
                <a:path w="1154429" h="1230630">
                  <a:moveTo>
                    <a:pt x="1154145" y="276733"/>
                  </a:moveTo>
                  <a:lnTo>
                    <a:pt x="1147799" y="276733"/>
                  </a:lnTo>
                  <a:lnTo>
                    <a:pt x="1147720" y="352933"/>
                  </a:lnTo>
                  <a:lnTo>
                    <a:pt x="1154066" y="352933"/>
                  </a:lnTo>
                  <a:lnTo>
                    <a:pt x="1154145" y="276733"/>
                  </a:lnTo>
                  <a:close/>
                </a:path>
                <a:path w="1154429" h="1230630">
                  <a:moveTo>
                    <a:pt x="8165" y="352933"/>
                  </a:moveTo>
                  <a:lnTo>
                    <a:pt x="904" y="352933"/>
                  </a:lnTo>
                  <a:lnTo>
                    <a:pt x="891" y="365633"/>
                  </a:lnTo>
                  <a:lnTo>
                    <a:pt x="8138" y="365633"/>
                  </a:lnTo>
                  <a:lnTo>
                    <a:pt x="8165" y="352933"/>
                  </a:lnTo>
                  <a:close/>
                </a:path>
                <a:path w="1154429" h="1230630">
                  <a:moveTo>
                    <a:pt x="1154066" y="352933"/>
                  </a:moveTo>
                  <a:lnTo>
                    <a:pt x="1147720" y="352933"/>
                  </a:lnTo>
                  <a:lnTo>
                    <a:pt x="1147707" y="365633"/>
                  </a:lnTo>
                  <a:lnTo>
                    <a:pt x="1154053" y="365633"/>
                  </a:lnTo>
                  <a:lnTo>
                    <a:pt x="1154066" y="352933"/>
                  </a:lnTo>
                  <a:close/>
                </a:path>
                <a:path w="1154429" h="1230630">
                  <a:moveTo>
                    <a:pt x="8138" y="365633"/>
                  </a:moveTo>
                  <a:lnTo>
                    <a:pt x="891" y="365633"/>
                  </a:lnTo>
                  <a:lnTo>
                    <a:pt x="793" y="460883"/>
                  </a:lnTo>
                  <a:lnTo>
                    <a:pt x="7939" y="460883"/>
                  </a:lnTo>
                  <a:lnTo>
                    <a:pt x="8138" y="365633"/>
                  </a:lnTo>
                  <a:close/>
                </a:path>
                <a:path w="1154429" h="1230630">
                  <a:moveTo>
                    <a:pt x="1154053" y="365633"/>
                  </a:moveTo>
                  <a:lnTo>
                    <a:pt x="1147707" y="365633"/>
                  </a:lnTo>
                  <a:lnTo>
                    <a:pt x="1147607" y="460883"/>
                  </a:lnTo>
                  <a:lnTo>
                    <a:pt x="1153955" y="460883"/>
                  </a:lnTo>
                  <a:lnTo>
                    <a:pt x="1154053" y="365633"/>
                  </a:lnTo>
                  <a:close/>
                </a:path>
                <a:path w="1154429" h="1230630">
                  <a:moveTo>
                    <a:pt x="7939" y="460883"/>
                  </a:moveTo>
                  <a:lnTo>
                    <a:pt x="793" y="460883"/>
                  </a:lnTo>
                  <a:lnTo>
                    <a:pt x="615" y="632333"/>
                  </a:lnTo>
                  <a:lnTo>
                    <a:pt x="7581" y="632333"/>
                  </a:lnTo>
                  <a:lnTo>
                    <a:pt x="7939" y="460883"/>
                  </a:lnTo>
                  <a:close/>
                </a:path>
                <a:path w="1154429" h="1230630">
                  <a:moveTo>
                    <a:pt x="1153955" y="460883"/>
                  </a:moveTo>
                  <a:lnTo>
                    <a:pt x="1147607" y="460883"/>
                  </a:lnTo>
                  <a:lnTo>
                    <a:pt x="1147428" y="632333"/>
                  </a:lnTo>
                  <a:lnTo>
                    <a:pt x="1153777" y="632333"/>
                  </a:lnTo>
                  <a:lnTo>
                    <a:pt x="1153955" y="460883"/>
                  </a:lnTo>
                  <a:close/>
                </a:path>
                <a:path w="1154429" h="1230630">
                  <a:moveTo>
                    <a:pt x="7581" y="632333"/>
                  </a:moveTo>
                  <a:lnTo>
                    <a:pt x="615" y="632333"/>
                  </a:lnTo>
                  <a:lnTo>
                    <a:pt x="543" y="702183"/>
                  </a:lnTo>
                  <a:lnTo>
                    <a:pt x="7435" y="702183"/>
                  </a:lnTo>
                  <a:lnTo>
                    <a:pt x="7581" y="632333"/>
                  </a:lnTo>
                  <a:close/>
                </a:path>
                <a:path w="1154429" h="1230630">
                  <a:moveTo>
                    <a:pt x="1153777" y="632333"/>
                  </a:moveTo>
                  <a:lnTo>
                    <a:pt x="1147428" y="632333"/>
                  </a:lnTo>
                  <a:lnTo>
                    <a:pt x="1147355" y="702183"/>
                  </a:lnTo>
                  <a:lnTo>
                    <a:pt x="1153705" y="702183"/>
                  </a:lnTo>
                  <a:lnTo>
                    <a:pt x="1153777" y="632333"/>
                  </a:lnTo>
                  <a:close/>
                </a:path>
                <a:path w="1154429" h="1230630">
                  <a:moveTo>
                    <a:pt x="7435" y="702183"/>
                  </a:moveTo>
                  <a:lnTo>
                    <a:pt x="543" y="702183"/>
                  </a:lnTo>
                  <a:lnTo>
                    <a:pt x="484" y="759333"/>
                  </a:lnTo>
                  <a:lnTo>
                    <a:pt x="7316" y="759333"/>
                  </a:lnTo>
                  <a:lnTo>
                    <a:pt x="7435" y="702183"/>
                  </a:lnTo>
                  <a:close/>
                </a:path>
                <a:path w="1154429" h="1230630">
                  <a:moveTo>
                    <a:pt x="1153705" y="702183"/>
                  </a:moveTo>
                  <a:lnTo>
                    <a:pt x="1147355" y="702183"/>
                  </a:lnTo>
                  <a:lnTo>
                    <a:pt x="1147295" y="759333"/>
                  </a:lnTo>
                  <a:lnTo>
                    <a:pt x="1153646" y="759333"/>
                  </a:lnTo>
                  <a:lnTo>
                    <a:pt x="1153705" y="702183"/>
                  </a:lnTo>
                  <a:close/>
                </a:path>
                <a:path w="1154429" h="1230630">
                  <a:moveTo>
                    <a:pt x="7316" y="759333"/>
                  </a:moveTo>
                  <a:lnTo>
                    <a:pt x="484" y="759333"/>
                  </a:lnTo>
                  <a:lnTo>
                    <a:pt x="464" y="778383"/>
                  </a:lnTo>
                  <a:lnTo>
                    <a:pt x="7276" y="778383"/>
                  </a:lnTo>
                  <a:lnTo>
                    <a:pt x="7316" y="759333"/>
                  </a:lnTo>
                  <a:close/>
                </a:path>
                <a:path w="1154429" h="1230630">
                  <a:moveTo>
                    <a:pt x="1153646" y="759333"/>
                  </a:moveTo>
                  <a:lnTo>
                    <a:pt x="1147295" y="759333"/>
                  </a:lnTo>
                  <a:lnTo>
                    <a:pt x="1147275" y="778383"/>
                  </a:lnTo>
                  <a:lnTo>
                    <a:pt x="1153627" y="778383"/>
                  </a:lnTo>
                  <a:lnTo>
                    <a:pt x="1153646" y="759333"/>
                  </a:lnTo>
                  <a:close/>
                </a:path>
                <a:path w="1154429" h="1230630">
                  <a:moveTo>
                    <a:pt x="7276" y="778383"/>
                  </a:moveTo>
                  <a:lnTo>
                    <a:pt x="464" y="778383"/>
                  </a:lnTo>
                  <a:lnTo>
                    <a:pt x="415" y="826643"/>
                  </a:lnTo>
                  <a:lnTo>
                    <a:pt x="7175" y="826643"/>
                  </a:lnTo>
                  <a:lnTo>
                    <a:pt x="7276" y="778383"/>
                  </a:lnTo>
                  <a:close/>
                </a:path>
                <a:path w="1154429" h="1230630">
                  <a:moveTo>
                    <a:pt x="1153627" y="778383"/>
                  </a:moveTo>
                  <a:lnTo>
                    <a:pt x="1147275" y="778383"/>
                  </a:lnTo>
                  <a:lnTo>
                    <a:pt x="1147225" y="826643"/>
                  </a:lnTo>
                  <a:lnTo>
                    <a:pt x="1153577" y="826643"/>
                  </a:lnTo>
                  <a:lnTo>
                    <a:pt x="1153627" y="778383"/>
                  </a:lnTo>
                  <a:close/>
                </a:path>
                <a:path w="1154429" h="1230630">
                  <a:moveTo>
                    <a:pt x="7175" y="826643"/>
                  </a:moveTo>
                  <a:lnTo>
                    <a:pt x="415" y="826643"/>
                  </a:lnTo>
                  <a:lnTo>
                    <a:pt x="399" y="841883"/>
                  </a:lnTo>
                  <a:lnTo>
                    <a:pt x="7143" y="841883"/>
                  </a:lnTo>
                  <a:lnTo>
                    <a:pt x="7175" y="826643"/>
                  </a:lnTo>
                  <a:close/>
                </a:path>
                <a:path w="1154429" h="1230630">
                  <a:moveTo>
                    <a:pt x="1153577" y="826643"/>
                  </a:moveTo>
                  <a:lnTo>
                    <a:pt x="1147225" y="826643"/>
                  </a:lnTo>
                  <a:lnTo>
                    <a:pt x="1147209" y="841883"/>
                  </a:lnTo>
                  <a:lnTo>
                    <a:pt x="1153561" y="841883"/>
                  </a:lnTo>
                  <a:lnTo>
                    <a:pt x="1153577" y="826643"/>
                  </a:lnTo>
                  <a:close/>
                </a:path>
                <a:path w="1154429" h="1230630">
                  <a:moveTo>
                    <a:pt x="7143" y="841883"/>
                  </a:moveTo>
                  <a:lnTo>
                    <a:pt x="399" y="841883"/>
                  </a:lnTo>
                  <a:lnTo>
                    <a:pt x="372" y="867283"/>
                  </a:lnTo>
                  <a:lnTo>
                    <a:pt x="7090" y="867283"/>
                  </a:lnTo>
                  <a:lnTo>
                    <a:pt x="7143" y="841883"/>
                  </a:lnTo>
                  <a:close/>
                </a:path>
                <a:path w="1154429" h="1230630">
                  <a:moveTo>
                    <a:pt x="1153561" y="841883"/>
                  </a:moveTo>
                  <a:lnTo>
                    <a:pt x="1147209" y="841883"/>
                  </a:lnTo>
                  <a:lnTo>
                    <a:pt x="1147182" y="867283"/>
                  </a:lnTo>
                  <a:lnTo>
                    <a:pt x="1153535" y="867283"/>
                  </a:lnTo>
                  <a:lnTo>
                    <a:pt x="1153561" y="841883"/>
                  </a:lnTo>
                  <a:close/>
                </a:path>
                <a:path w="1154429" h="1230630">
                  <a:moveTo>
                    <a:pt x="7090" y="867283"/>
                  </a:moveTo>
                  <a:lnTo>
                    <a:pt x="372" y="867283"/>
                  </a:lnTo>
                  <a:lnTo>
                    <a:pt x="359" y="879983"/>
                  </a:lnTo>
                  <a:lnTo>
                    <a:pt x="7063" y="879983"/>
                  </a:lnTo>
                  <a:lnTo>
                    <a:pt x="7090" y="867283"/>
                  </a:lnTo>
                  <a:close/>
                </a:path>
                <a:path w="1154429" h="1230630">
                  <a:moveTo>
                    <a:pt x="1153535" y="867283"/>
                  </a:moveTo>
                  <a:lnTo>
                    <a:pt x="1147182" y="867283"/>
                  </a:lnTo>
                  <a:lnTo>
                    <a:pt x="1147169" y="879983"/>
                  </a:lnTo>
                  <a:lnTo>
                    <a:pt x="1153522" y="879983"/>
                  </a:lnTo>
                  <a:lnTo>
                    <a:pt x="1153535" y="867283"/>
                  </a:lnTo>
                  <a:close/>
                </a:path>
                <a:path w="1154429" h="1230630">
                  <a:moveTo>
                    <a:pt x="7063" y="879983"/>
                  </a:moveTo>
                  <a:lnTo>
                    <a:pt x="359" y="879983"/>
                  </a:lnTo>
                  <a:lnTo>
                    <a:pt x="294" y="943483"/>
                  </a:lnTo>
                  <a:lnTo>
                    <a:pt x="6931" y="943483"/>
                  </a:lnTo>
                  <a:lnTo>
                    <a:pt x="7063" y="879983"/>
                  </a:lnTo>
                  <a:close/>
                </a:path>
                <a:path w="1154429" h="1230630">
                  <a:moveTo>
                    <a:pt x="1153522" y="879983"/>
                  </a:moveTo>
                  <a:lnTo>
                    <a:pt x="1147169" y="879983"/>
                  </a:lnTo>
                  <a:lnTo>
                    <a:pt x="1147103" y="943483"/>
                  </a:lnTo>
                  <a:lnTo>
                    <a:pt x="1153456" y="943483"/>
                  </a:lnTo>
                  <a:lnTo>
                    <a:pt x="1153522" y="879983"/>
                  </a:lnTo>
                  <a:close/>
                </a:path>
                <a:path w="1154429" h="1230630">
                  <a:moveTo>
                    <a:pt x="6931" y="943483"/>
                  </a:moveTo>
                  <a:lnTo>
                    <a:pt x="294" y="943483"/>
                  </a:lnTo>
                  <a:lnTo>
                    <a:pt x="261" y="975233"/>
                  </a:lnTo>
                  <a:lnTo>
                    <a:pt x="6864" y="975233"/>
                  </a:lnTo>
                  <a:lnTo>
                    <a:pt x="6931" y="943483"/>
                  </a:lnTo>
                  <a:close/>
                </a:path>
                <a:path w="1154429" h="1230630">
                  <a:moveTo>
                    <a:pt x="1153456" y="943483"/>
                  </a:moveTo>
                  <a:lnTo>
                    <a:pt x="1147103" y="943483"/>
                  </a:lnTo>
                  <a:lnTo>
                    <a:pt x="1147070" y="975233"/>
                  </a:lnTo>
                  <a:lnTo>
                    <a:pt x="1153423" y="975233"/>
                  </a:lnTo>
                  <a:lnTo>
                    <a:pt x="1153456" y="943483"/>
                  </a:lnTo>
                  <a:close/>
                </a:path>
                <a:path w="1154429" h="1230630">
                  <a:moveTo>
                    <a:pt x="6864" y="975233"/>
                  </a:moveTo>
                  <a:lnTo>
                    <a:pt x="261" y="975233"/>
                  </a:lnTo>
                  <a:lnTo>
                    <a:pt x="221" y="1013333"/>
                  </a:lnTo>
                  <a:lnTo>
                    <a:pt x="6785" y="1013333"/>
                  </a:lnTo>
                  <a:lnTo>
                    <a:pt x="6864" y="975233"/>
                  </a:lnTo>
                  <a:close/>
                </a:path>
                <a:path w="1154429" h="1230630">
                  <a:moveTo>
                    <a:pt x="1153423" y="975233"/>
                  </a:moveTo>
                  <a:lnTo>
                    <a:pt x="1147070" y="975233"/>
                  </a:lnTo>
                  <a:lnTo>
                    <a:pt x="1147030" y="1013333"/>
                  </a:lnTo>
                  <a:lnTo>
                    <a:pt x="1153384" y="1013333"/>
                  </a:lnTo>
                  <a:lnTo>
                    <a:pt x="1153423" y="975233"/>
                  </a:lnTo>
                  <a:close/>
                </a:path>
                <a:path w="1154429" h="1230630">
                  <a:moveTo>
                    <a:pt x="6785" y="1013333"/>
                  </a:moveTo>
                  <a:lnTo>
                    <a:pt x="221" y="1013333"/>
                  </a:lnTo>
                  <a:lnTo>
                    <a:pt x="215" y="1019683"/>
                  </a:lnTo>
                  <a:lnTo>
                    <a:pt x="6772" y="1019683"/>
                  </a:lnTo>
                  <a:lnTo>
                    <a:pt x="6785" y="1013333"/>
                  </a:lnTo>
                  <a:close/>
                </a:path>
                <a:path w="1154429" h="1230630">
                  <a:moveTo>
                    <a:pt x="1153384" y="1013333"/>
                  </a:moveTo>
                  <a:lnTo>
                    <a:pt x="1147030" y="1013333"/>
                  </a:lnTo>
                  <a:lnTo>
                    <a:pt x="1147023" y="1019683"/>
                  </a:lnTo>
                  <a:lnTo>
                    <a:pt x="1153377" y="1019683"/>
                  </a:lnTo>
                  <a:lnTo>
                    <a:pt x="1153384" y="1013333"/>
                  </a:lnTo>
                  <a:close/>
                </a:path>
                <a:path w="1154429" h="1230630">
                  <a:moveTo>
                    <a:pt x="6772" y="1019683"/>
                  </a:moveTo>
                  <a:lnTo>
                    <a:pt x="215" y="1019683"/>
                  </a:lnTo>
                  <a:lnTo>
                    <a:pt x="195" y="1038733"/>
                  </a:lnTo>
                  <a:lnTo>
                    <a:pt x="6732" y="1038733"/>
                  </a:lnTo>
                  <a:lnTo>
                    <a:pt x="6772" y="1019683"/>
                  </a:lnTo>
                  <a:close/>
                </a:path>
                <a:path w="1154429" h="1230630">
                  <a:moveTo>
                    <a:pt x="1153377" y="1019683"/>
                  </a:moveTo>
                  <a:lnTo>
                    <a:pt x="1147023" y="1019683"/>
                  </a:lnTo>
                  <a:lnTo>
                    <a:pt x="1147003" y="1038733"/>
                  </a:lnTo>
                  <a:lnTo>
                    <a:pt x="1153358" y="1038733"/>
                  </a:lnTo>
                  <a:lnTo>
                    <a:pt x="1153377" y="1019683"/>
                  </a:lnTo>
                  <a:close/>
                </a:path>
                <a:path w="1154429" h="1230630">
                  <a:moveTo>
                    <a:pt x="6732" y="1038733"/>
                  </a:moveTo>
                  <a:lnTo>
                    <a:pt x="195" y="1038733"/>
                  </a:lnTo>
                  <a:lnTo>
                    <a:pt x="189" y="1045083"/>
                  </a:lnTo>
                  <a:lnTo>
                    <a:pt x="6718" y="1045083"/>
                  </a:lnTo>
                  <a:lnTo>
                    <a:pt x="6732" y="1038733"/>
                  </a:lnTo>
                  <a:close/>
                </a:path>
                <a:path w="1154429" h="1230630">
                  <a:moveTo>
                    <a:pt x="1153358" y="1038733"/>
                  </a:moveTo>
                  <a:lnTo>
                    <a:pt x="1147003" y="1038733"/>
                  </a:lnTo>
                  <a:lnTo>
                    <a:pt x="1146997" y="1045083"/>
                  </a:lnTo>
                  <a:lnTo>
                    <a:pt x="1153351" y="1045083"/>
                  </a:lnTo>
                  <a:lnTo>
                    <a:pt x="1153358" y="1038733"/>
                  </a:lnTo>
                  <a:close/>
                </a:path>
                <a:path w="1154429" h="1230630">
                  <a:moveTo>
                    <a:pt x="6718" y="1045083"/>
                  </a:moveTo>
                  <a:lnTo>
                    <a:pt x="189" y="1045083"/>
                  </a:lnTo>
                  <a:lnTo>
                    <a:pt x="169" y="1064133"/>
                  </a:lnTo>
                  <a:lnTo>
                    <a:pt x="6679" y="1064133"/>
                  </a:lnTo>
                  <a:lnTo>
                    <a:pt x="6718" y="1045083"/>
                  </a:lnTo>
                  <a:close/>
                </a:path>
                <a:path w="1154429" h="1230630">
                  <a:moveTo>
                    <a:pt x="1153351" y="1045083"/>
                  </a:moveTo>
                  <a:lnTo>
                    <a:pt x="1146997" y="1045083"/>
                  </a:lnTo>
                  <a:lnTo>
                    <a:pt x="1146977" y="1064133"/>
                  </a:lnTo>
                  <a:lnTo>
                    <a:pt x="1153331" y="1064133"/>
                  </a:lnTo>
                  <a:lnTo>
                    <a:pt x="1153351" y="1045083"/>
                  </a:lnTo>
                  <a:close/>
                </a:path>
                <a:path w="1154429" h="1230630">
                  <a:moveTo>
                    <a:pt x="6679" y="1064133"/>
                  </a:moveTo>
                  <a:lnTo>
                    <a:pt x="169" y="1064133"/>
                  </a:lnTo>
                  <a:lnTo>
                    <a:pt x="162" y="1070483"/>
                  </a:lnTo>
                  <a:lnTo>
                    <a:pt x="6665" y="1070483"/>
                  </a:lnTo>
                  <a:lnTo>
                    <a:pt x="6679" y="1064133"/>
                  </a:lnTo>
                  <a:close/>
                </a:path>
                <a:path w="1154429" h="1230630">
                  <a:moveTo>
                    <a:pt x="1153331" y="1064133"/>
                  </a:moveTo>
                  <a:lnTo>
                    <a:pt x="1146977" y="1064133"/>
                  </a:lnTo>
                  <a:lnTo>
                    <a:pt x="1146970" y="1070483"/>
                  </a:lnTo>
                  <a:lnTo>
                    <a:pt x="1153325" y="1070483"/>
                  </a:lnTo>
                  <a:lnTo>
                    <a:pt x="1153331" y="1064133"/>
                  </a:lnTo>
                  <a:close/>
                </a:path>
                <a:path w="1154429" h="1230630">
                  <a:moveTo>
                    <a:pt x="6665" y="1070483"/>
                  </a:moveTo>
                  <a:lnTo>
                    <a:pt x="162" y="1070483"/>
                  </a:lnTo>
                  <a:lnTo>
                    <a:pt x="143" y="1089533"/>
                  </a:lnTo>
                  <a:lnTo>
                    <a:pt x="6626" y="1089533"/>
                  </a:lnTo>
                  <a:lnTo>
                    <a:pt x="6665" y="1070483"/>
                  </a:lnTo>
                  <a:close/>
                </a:path>
                <a:path w="1154429" h="1230630">
                  <a:moveTo>
                    <a:pt x="1153325" y="1070483"/>
                  </a:moveTo>
                  <a:lnTo>
                    <a:pt x="1146970" y="1070483"/>
                  </a:lnTo>
                  <a:lnTo>
                    <a:pt x="1146950" y="1089533"/>
                  </a:lnTo>
                  <a:lnTo>
                    <a:pt x="1153305" y="1089533"/>
                  </a:lnTo>
                  <a:lnTo>
                    <a:pt x="1153325" y="1070483"/>
                  </a:lnTo>
                  <a:close/>
                </a:path>
                <a:path w="1154429" h="1230630">
                  <a:moveTo>
                    <a:pt x="6626" y="1089533"/>
                  </a:moveTo>
                  <a:lnTo>
                    <a:pt x="143" y="1089533"/>
                  </a:lnTo>
                  <a:lnTo>
                    <a:pt x="116" y="1114933"/>
                  </a:lnTo>
                  <a:lnTo>
                    <a:pt x="6572" y="1114933"/>
                  </a:lnTo>
                  <a:lnTo>
                    <a:pt x="6626" y="1089533"/>
                  </a:lnTo>
                  <a:close/>
                </a:path>
                <a:path w="1154429" h="1230630">
                  <a:moveTo>
                    <a:pt x="1153305" y="1089533"/>
                  </a:moveTo>
                  <a:lnTo>
                    <a:pt x="1146950" y="1089533"/>
                  </a:lnTo>
                  <a:lnTo>
                    <a:pt x="1146924" y="1114933"/>
                  </a:lnTo>
                  <a:lnTo>
                    <a:pt x="1153279" y="1114933"/>
                  </a:lnTo>
                  <a:lnTo>
                    <a:pt x="1153305" y="1089533"/>
                  </a:lnTo>
                  <a:close/>
                </a:path>
                <a:path w="1154429" h="1230630">
                  <a:moveTo>
                    <a:pt x="6572" y="1114933"/>
                  </a:moveTo>
                  <a:lnTo>
                    <a:pt x="116" y="1114933"/>
                  </a:lnTo>
                  <a:lnTo>
                    <a:pt x="110" y="1121283"/>
                  </a:lnTo>
                  <a:lnTo>
                    <a:pt x="6559" y="1121283"/>
                  </a:lnTo>
                  <a:lnTo>
                    <a:pt x="6572" y="1114933"/>
                  </a:lnTo>
                  <a:close/>
                </a:path>
                <a:path w="1154429" h="1230630">
                  <a:moveTo>
                    <a:pt x="1153279" y="1114933"/>
                  </a:moveTo>
                  <a:lnTo>
                    <a:pt x="1146924" y="1114933"/>
                  </a:lnTo>
                  <a:lnTo>
                    <a:pt x="1146917" y="1121283"/>
                  </a:lnTo>
                  <a:lnTo>
                    <a:pt x="1153272" y="1121283"/>
                  </a:lnTo>
                  <a:lnTo>
                    <a:pt x="1153279" y="1114933"/>
                  </a:lnTo>
                  <a:close/>
                </a:path>
                <a:path w="1154429" h="1230630">
                  <a:moveTo>
                    <a:pt x="6559" y="1121283"/>
                  </a:moveTo>
                  <a:lnTo>
                    <a:pt x="110" y="1121283"/>
                  </a:lnTo>
                  <a:lnTo>
                    <a:pt x="103" y="1127633"/>
                  </a:lnTo>
                  <a:lnTo>
                    <a:pt x="6546" y="1127633"/>
                  </a:lnTo>
                  <a:lnTo>
                    <a:pt x="6559" y="1121283"/>
                  </a:lnTo>
                  <a:close/>
                </a:path>
                <a:path w="1154429" h="1230630">
                  <a:moveTo>
                    <a:pt x="1153272" y="1121283"/>
                  </a:moveTo>
                  <a:lnTo>
                    <a:pt x="1146917" y="1121283"/>
                  </a:lnTo>
                  <a:lnTo>
                    <a:pt x="1146910" y="1127633"/>
                  </a:lnTo>
                  <a:lnTo>
                    <a:pt x="1153266" y="1127633"/>
                  </a:lnTo>
                  <a:lnTo>
                    <a:pt x="1153272" y="1121283"/>
                  </a:lnTo>
                  <a:close/>
                </a:path>
                <a:path w="1154429" h="1230630">
                  <a:moveTo>
                    <a:pt x="6546" y="1127633"/>
                  </a:moveTo>
                  <a:lnTo>
                    <a:pt x="103" y="1127633"/>
                  </a:lnTo>
                  <a:lnTo>
                    <a:pt x="57" y="1172083"/>
                  </a:lnTo>
                  <a:lnTo>
                    <a:pt x="6453" y="1172083"/>
                  </a:lnTo>
                  <a:lnTo>
                    <a:pt x="6546" y="1127633"/>
                  </a:lnTo>
                  <a:close/>
                </a:path>
                <a:path w="1154429" h="1230630">
                  <a:moveTo>
                    <a:pt x="1153266" y="1127633"/>
                  </a:moveTo>
                  <a:lnTo>
                    <a:pt x="1146910" y="1127633"/>
                  </a:lnTo>
                  <a:lnTo>
                    <a:pt x="1146864" y="1172083"/>
                  </a:lnTo>
                  <a:lnTo>
                    <a:pt x="1153220" y="1172083"/>
                  </a:lnTo>
                  <a:lnTo>
                    <a:pt x="1153266" y="1127633"/>
                  </a:lnTo>
                  <a:close/>
                </a:path>
                <a:path w="1154429" h="1230630">
                  <a:moveTo>
                    <a:pt x="6453" y="1172083"/>
                  </a:moveTo>
                  <a:lnTo>
                    <a:pt x="57" y="1172083"/>
                  </a:lnTo>
                  <a:lnTo>
                    <a:pt x="44" y="1184783"/>
                  </a:lnTo>
                  <a:lnTo>
                    <a:pt x="6426" y="1184783"/>
                  </a:lnTo>
                  <a:lnTo>
                    <a:pt x="6453" y="1172083"/>
                  </a:lnTo>
                  <a:close/>
                </a:path>
                <a:path w="1154429" h="1230630">
                  <a:moveTo>
                    <a:pt x="1153220" y="1172083"/>
                  </a:moveTo>
                  <a:lnTo>
                    <a:pt x="1146864" y="1172083"/>
                  </a:lnTo>
                  <a:lnTo>
                    <a:pt x="1146851" y="1184783"/>
                  </a:lnTo>
                  <a:lnTo>
                    <a:pt x="1153207" y="1184783"/>
                  </a:lnTo>
                  <a:lnTo>
                    <a:pt x="1153220" y="1172083"/>
                  </a:lnTo>
                  <a:close/>
                </a:path>
                <a:path w="1154429" h="1230630">
                  <a:moveTo>
                    <a:pt x="6426" y="1184783"/>
                  </a:moveTo>
                  <a:lnTo>
                    <a:pt x="44" y="1184783"/>
                  </a:lnTo>
                  <a:lnTo>
                    <a:pt x="31" y="1197483"/>
                  </a:lnTo>
                  <a:lnTo>
                    <a:pt x="6400" y="1197483"/>
                  </a:lnTo>
                  <a:lnTo>
                    <a:pt x="6426" y="1184783"/>
                  </a:lnTo>
                  <a:close/>
                </a:path>
                <a:path w="1154429" h="1230630">
                  <a:moveTo>
                    <a:pt x="1153207" y="1184783"/>
                  </a:moveTo>
                  <a:lnTo>
                    <a:pt x="1146851" y="1184783"/>
                  </a:lnTo>
                  <a:lnTo>
                    <a:pt x="1146837" y="1197483"/>
                  </a:lnTo>
                  <a:lnTo>
                    <a:pt x="1153194" y="1197483"/>
                  </a:lnTo>
                  <a:lnTo>
                    <a:pt x="1153207" y="1184783"/>
                  </a:lnTo>
                  <a:close/>
                </a:path>
                <a:path w="1154429" h="1230630">
                  <a:moveTo>
                    <a:pt x="6400" y="1197483"/>
                  </a:moveTo>
                  <a:lnTo>
                    <a:pt x="31" y="1197483"/>
                  </a:lnTo>
                  <a:lnTo>
                    <a:pt x="18" y="1210183"/>
                  </a:lnTo>
                  <a:lnTo>
                    <a:pt x="6373" y="1210183"/>
                  </a:lnTo>
                  <a:lnTo>
                    <a:pt x="6400" y="1197483"/>
                  </a:lnTo>
                  <a:close/>
                </a:path>
                <a:path w="1154429" h="1230630">
                  <a:moveTo>
                    <a:pt x="1153194" y="1197483"/>
                  </a:moveTo>
                  <a:lnTo>
                    <a:pt x="1146837" y="1197483"/>
                  </a:lnTo>
                  <a:lnTo>
                    <a:pt x="1146824" y="1210183"/>
                  </a:lnTo>
                  <a:lnTo>
                    <a:pt x="1153180" y="1210183"/>
                  </a:lnTo>
                  <a:lnTo>
                    <a:pt x="1153194" y="1197483"/>
                  </a:lnTo>
                  <a:close/>
                </a:path>
                <a:path w="1154429" h="1230630">
                  <a:moveTo>
                    <a:pt x="6373" y="1210183"/>
                  </a:moveTo>
                  <a:lnTo>
                    <a:pt x="18" y="1210183"/>
                  </a:lnTo>
                  <a:lnTo>
                    <a:pt x="5" y="1222883"/>
                  </a:lnTo>
                  <a:lnTo>
                    <a:pt x="576579" y="1222883"/>
                  </a:lnTo>
                  <a:lnTo>
                    <a:pt x="6350" y="1221613"/>
                  </a:lnTo>
                  <a:lnTo>
                    <a:pt x="6373" y="1210183"/>
                  </a:lnTo>
                  <a:close/>
                </a:path>
                <a:path w="1154429" h="1230630">
                  <a:moveTo>
                    <a:pt x="1153180" y="1210183"/>
                  </a:moveTo>
                  <a:lnTo>
                    <a:pt x="1146824" y="1210183"/>
                  </a:lnTo>
                  <a:lnTo>
                    <a:pt x="1146811" y="1222883"/>
                  </a:lnTo>
                  <a:lnTo>
                    <a:pt x="1153167" y="1222883"/>
                  </a:lnTo>
                  <a:lnTo>
                    <a:pt x="1153180" y="1210183"/>
                  </a:lnTo>
                  <a:close/>
                </a:path>
                <a:path w="1154429" h="1230630">
                  <a:moveTo>
                    <a:pt x="576580" y="1222883"/>
                  </a:moveTo>
                  <a:lnTo>
                    <a:pt x="5" y="1222883"/>
                  </a:lnTo>
                  <a:lnTo>
                    <a:pt x="0" y="1227963"/>
                  </a:lnTo>
                  <a:lnTo>
                    <a:pt x="1153160" y="1230503"/>
                  </a:lnTo>
                  <a:lnTo>
                    <a:pt x="1153166" y="1224153"/>
                  </a:lnTo>
                  <a:lnTo>
                    <a:pt x="1146810" y="1224153"/>
                  </a:lnTo>
                  <a:lnTo>
                    <a:pt x="576580" y="1222883"/>
                  </a:lnTo>
                  <a:close/>
                </a:path>
                <a:path w="1154429" h="1230630">
                  <a:moveTo>
                    <a:pt x="1153167" y="1222883"/>
                  </a:moveTo>
                  <a:lnTo>
                    <a:pt x="1146811" y="1222883"/>
                  </a:lnTo>
                  <a:lnTo>
                    <a:pt x="1146810" y="1224153"/>
                  </a:lnTo>
                  <a:lnTo>
                    <a:pt x="1153166" y="1224153"/>
                  </a:lnTo>
                  <a:lnTo>
                    <a:pt x="1153167" y="1222883"/>
                  </a:lnTo>
                  <a:close/>
                </a:path>
              </a:pathLst>
            </a:custGeom>
            <a:solidFill>
              <a:srgbClr val="878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191000" y="1144270"/>
              <a:ext cx="1141730" cy="1217930"/>
            </a:xfrm>
            <a:custGeom>
              <a:avLst/>
              <a:gdLst/>
              <a:ahLst/>
              <a:cxnLst/>
              <a:rect l="l" t="t" r="r" b="b"/>
              <a:pathLst>
                <a:path w="1141729" h="1217930">
                  <a:moveTo>
                    <a:pt x="7579" y="44576"/>
                  </a:moveTo>
                  <a:lnTo>
                    <a:pt x="2446" y="44576"/>
                  </a:lnTo>
                  <a:lnTo>
                    <a:pt x="2425" y="54609"/>
                  </a:lnTo>
                  <a:lnTo>
                    <a:pt x="7569" y="54609"/>
                  </a:lnTo>
                  <a:lnTo>
                    <a:pt x="7579" y="44576"/>
                  </a:lnTo>
                  <a:close/>
                </a:path>
                <a:path w="1141729" h="1217930">
                  <a:moveTo>
                    <a:pt x="1141686" y="44576"/>
                  </a:moveTo>
                  <a:lnTo>
                    <a:pt x="1135341" y="44576"/>
                  </a:lnTo>
                  <a:lnTo>
                    <a:pt x="1135330" y="54609"/>
                  </a:lnTo>
                  <a:lnTo>
                    <a:pt x="1141675" y="54609"/>
                  </a:lnTo>
                  <a:lnTo>
                    <a:pt x="1141686" y="44576"/>
                  </a:lnTo>
                  <a:close/>
                </a:path>
                <a:path w="1141729" h="1217930">
                  <a:moveTo>
                    <a:pt x="7583" y="40766"/>
                  </a:moveTo>
                  <a:lnTo>
                    <a:pt x="2454" y="40766"/>
                  </a:lnTo>
                  <a:lnTo>
                    <a:pt x="2447" y="44449"/>
                  </a:lnTo>
                  <a:lnTo>
                    <a:pt x="7579" y="44449"/>
                  </a:lnTo>
                  <a:lnTo>
                    <a:pt x="7583" y="40766"/>
                  </a:lnTo>
                  <a:close/>
                </a:path>
                <a:path w="1141729" h="1217930">
                  <a:moveTo>
                    <a:pt x="1141690" y="40766"/>
                  </a:moveTo>
                  <a:lnTo>
                    <a:pt x="1135345" y="40766"/>
                  </a:lnTo>
                  <a:lnTo>
                    <a:pt x="1135341" y="44449"/>
                  </a:lnTo>
                  <a:lnTo>
                    <a:pt x="1141686" y="44449"/>
                  </a:lnTo>
                  <a:lnTo>
                    <a:pt x="1141690" y="40766"/>
                  </a:lnTo>
                  <a:close/>
                </a:path>
                <a:path w="1141729" h="1217930">
                  <a:moveTo>
                    <a:pt x="7593" y="31876"/>
                  </a:moveTo>
                  <a:lnTo>
                    <a:pt x="2473" y="31876"/>
                  </a:lnTo>
                  <a:lnTo>
                    <a:pt x="2455" y="40639"/>
                  </a:lnTo>
                  <a:lnTo>
                    <a:pt x="7583" y="40639"/>
                  </a:lnTo>
                  <a:lnTo>
                    <a:pt x="7593" y="31876"/>
                  </a:lnTo>
                  <a:close/>
                </a:path>
                <a:path w="1141729" h="1217930">
                  <a:moveTo>
                    <a:pt x="1141699" y="31876"/>
                  </a:moveTo>
                  <a:lnTo>
                    <a:pt x="1135354" y="31876"/>
                  </a:lnTo>
                  <a:lnTo>
                    <a:pt x="1135345" y="40639"/>
                  </a:lnTo>
                  <a:lnTo>
                    <a:pt x="1141690" y="40639"/>
                  </a:lnTo>
                  <a:lnTo>
                    <a:pt x="1141699" y="31876"/>
                  </a:lnTo>
                  <a:close/>
                </a:path>
                <a:path w="1141729" h="1217930">
                  <a:moveTo>
                    <a:pt x="7597" y="28066"/>
                  </a:moveTo>
                  <a:lnTo>
                    <a:pt x="2481" y="28066"/>
                  </a:lnTo>
                  <a:lnTo>
                    <a:pt x="2473" y="31749"/>
                  </a:lnTo>
                  <a:lnTo>
                    <a:pt x="7593" y="31749"/>
                  </a:lnTo>
                  <a:lnTo>
                    <a:pt x="7597" y="28066"/>
                  </a:lnTo>
                  <a:close/>
                </a:path>
                <a:path w="1141729" h="1217930">
                  <a:moveTo>
                    <a:pt x="1141703" y="28066"/>
                  </a:moveTo>
                  <a:lnTo>
                    <a:pt x="1135358" y="28066"/>
                  </a:lnTo>
                  <a:lnTo>
                    <a:pt x="1135354" y="31749"/>
                  </a:lnTo>
                  <a:lnTo>
                    <a:pt x="1141699" y="31749"/>
                  </a:lnTo>
                  <a:lnTo>
                    <a:pt x="1141703" y="28066"/>
                  </a:lnTo>
                  <a:close/>
                </a:path>
                <a:path w="1141729" h="1217930">
                  <a:moveTo>
                    <a:pt x="7606" y="19176"/>
                  </a:moveTo>
                  <a:lnTo>
                    <a:pt x="2499" y="19176"/>
                  </a:lnTo>
                  <a:lnTo>
                    <a:pt x="2481" y="27939"/>
                  </a:lnTo>
                  <a:lnTo>
                    <a:pt x="7597" y="27939"/>
                  </a:lnTo>
                  <a:lnTo>
                    <a:pt x="7606" y="19176"/>
                  </a:lnTo>
                  <a:close/>
                </a:path>
                <a:path w="1141729" h="1217930">
                  <a:moveTo>
                    <a:pt x="1141712" y="19176"/>
                  </a:moveTo>
                  <a:lnTo>
                    <a:pt x="1135367" y="19176"/>
                  </a:lnTo>
                  <a:lnTo>
                    <a:pt x="1135358" y="27939"/>
                  </a:lnTo>
                  <a:lnTo>
                    <a:pt x="1141703" y="27939"/>
                  </a:lnTo>
                  <a:lnTo>
                    <a:pt x="1141712" y="19176"/>
                  </a:lnTo>
                  <a:close/>
                </a:path>
                <a:path w="1141729" h="1217930">
                  <a:moveTo>
                    <a:pt x="7610" y="15366"/>
                  </a:moveTo>
                  <a:lnTo>
                    <a:pt x="2507" y="15366"/>
                  </a:lnTo>
                  <a:lnTo>
                    <a:pt x="2500" y="19049"/>
                  </a:lnTo>
                  <a:lnTo>
                    <a:pt x="7606" y="19049"/>
                  </a:lnTo>
                  <a:lnTo>
                    <a:pt x="7610" y="15366"/>
                  </a:lnTo>
                  <a:close/>
                </a:path>
                <a:path w="1141729" h="1217930">
                  <a:moveTo>
                    <a:pt x="1141716" y="15366"/>
                  </a:moveTo>
                  <a:lnTo>
                    <a:pt x="1135371" y="15366"/>
                  </a:lnTo>
                  <a:lnTo>
                    <a:pt x="1135367" y="19049"/>
                  </a:lnTo>
                  <a:lnTo>
                    <a:pt x="1141712" y="19049"/>
                  </a:lnTo>
                  <a:lnTo>
                    <a:pt x="1141716" y="15366"/>
                  </a:lnTo>
                  <a:close/>
                </a:path>
                <a:path w="1141729" h="1217930">
                  <a:moveTo>
                    <a:pt x="7619" y="6476"/>
                  </a:moveTo>
                  <a:lnTo>
                    <a:pt x="2526" y="6476"/>
                  </a:lnTo>
                  <a:lnTo>
                    <a:pt x="2508" y="15239"/>
                  </a:lnTo>
                  <a:lnTo>
                    <a:pt x="7610" y="15239"/>
                  </a:lnTo>
                  <a:lnTo>
                    <a:pt x="7619" y="6476"/>
                  </a:lnTo>
                  <a:close/>
                </a:path>
                <a:path w="1141729" h="1217930">
                  <a:moveTo>
                    <a:pt x="1141725" y="6476"/>
                  </a:moveTo>
                  <a:lnTo>
                    <a:pt x="120395" y="6476"/>
                  </a:lnTo>
                  <a:lnTo>
                    <a:pt x="1135379" y="7619"/>
                  </a:lnTo>
                  <a:lnTo>
                    <a:pt x="1135371" y="15239"/>
                  </a:lnTo>
                  <a:lnTo>
                    <a:pt x="1141716" y="15239"/>
                  </a:lnTo>
                  <a:lnTo>
                    <a:pt x="1141725" y="6476"/>
                  </a:lnTo>
                  <a:close/>
                </a:path>
                <a:path w="1141729" h="1217930">
                  <a:moveTo>
                    <a:pt x="1141729" y="2666"/>
                  </a:moveTo>
                  <a:lnTo>
                    <a:pt x="2534" y="2666"/>
                  </a:lnTo>
                  <a:lnTo>
                    <a:pt x="2526" y="6349"/>
                  </a:lnTo>
                  <a:lnTo>
                    <a:pt x="1141726" y="6349"/>
                  </a:lnTo>
                  <a:lnTo>
                    <a:pt x="1141729" y="2666"/>
                  </a:lnTo>
                  <a:close/>
                </a:path>
                <a:path w="1141729" h="1217930">
                  <a:moveTo>
                    <a:pt x="2539" y="0"/>
                  </a:moveTo>
                  <a:lnTo>
                    <a:pt x="2534" y="2539"/>
                  </a:lnTo>
                  <a:lnTo>
                    <a:pt x="1141729" y="2539"/>
                  </a:lnTo>
                  <a:lnTo>
                    <a:pt x="2539" y="0"/>
                  </a:lnTo>
                  <a:close/>
                </a:path>
                <a:path w="1141729" h="1217930">
                  <a:moveTo>
                    <a:pt x="7569" y="54610"/>
                  </a:moveTo>
                  <a:lnTo>
                    <a:pt x="2425" y="54610"/>
                  </a:lnTo>
                  <a:lnTo>
                    <a:pt x="2412" y="60959"/>
                  </a:lnTo>
                  <a:lnTo>
                    <a:pt x="7562" y="60959"/>
                  </a:lnTo>
                  <a:lnTo>
                    <a:pt x="7569" y="54610"/>
                  </a:lnTo>
                  <a:close/>
                </a:path>
                <a:path w="1141729" h="1217930">
                  <a:moveTo>
                    <a:pt x="1141675" y="54610"/>
                  </a:moveTo>
                  <a:lnTo>
                    <a:pt x="1135330" y="54610"/>
                  </a:lnTo>
                  <a:lnTo>
                    <a:pt x="1135323" y="60959"/>
                  </a:lnTo>
                  <a:lnTo>
                    <a:pt x="1141668" y="60959"/>
                  </a:lnTo>
                  <a:lnTo>
                    <a:pt x="1141675" y="54610"/>
                  </a:lnTo>
                  <a:close/>
                </a:path>
                <a:path w="1141729" h="1217930">
                  <a:moveTo>
                    <a:pt x="7562" y="60960"/>
                  </a:moveTo>
                  <a:lnTo>
                    <a:pt x="2412" y="60960"/>
                  </a:lnTo>
                  <a:lnTo>
                    <a:pt x="2399" y="67309"/>
                  </a:lnTo>
                  <a:lnTo>
                    <a:pt x="7555" y="67309"/>
                  </a:lnTo>
                  <a:lnTo>
                    <a:pt x="7562" y="60960"/>
                  </a:lnTo>
                  <a:close/>
                </a:path>
                <a:path w="1141729" h="1217930">
                  <a:moveTo>
                    <a:pt x="1141668" y="60960"/>
                  </a:moveTo>
                  <a:lnTo>
                    <a:pt x="1135323" y="60960"/>
                  </a:lnTo>
                  <a:lnTo>
                    <a:pt x="1135317" y="67309"/>
                  </a:lnTo>
                  <a:lnTo>
                    <a:pt x="1141662" y="67309"/>
                  </a:lnTo>
                  <a:lnTo>
                    <a:pt x="1141668" y="60960"/>
                  </a:lnTo>
                  <a:close/>
                </a:path>
                <a:path w="1141729" h="1217930">
                  <a:moveTo>
                    <a:pt x="7555" y="67310"/>
                  </a:moveTo>
                  <a:lnTo>
                    <a:pt x="2399" y="67310"/>
                  </a:lnTo>
                  <a:lnTo>
                    <a:pt x="2386" y="73659"/>
                  </a:lnTo>
                  <a:lnTo>
                    <a:pt x="7548" y="73659"/>
                  </a:lnTo>
                  <a:lnTo>
                    <a:pt x="7555" y="67310"/>
                  </a:lnTo>
                  <a:close/>
                </a:path>
                <a:path w="1141729" h="1217930">
                  <a:moveTo>
                    <a:pt x="1141662" y="67310"/>
                  </a:moveTo>
                  <a:lnTo>
                    <a:pt x="1135317" y="67310"/>
                  </a:lnTo>
                  <a:lnTo>
                    <a:pt x="1135310" y="73659"/>
                  </a:lnTo>
                  <a:lnTo>
                    <a:pt x="1141655" y="73659"/>
                  </a:lnTo>
                  <a:lnTo>
                    <a:pt x="1141662" y="67310"/>
                  </a:lnTo>
                  <a:close/>
                </a:path>
                <a:path w="1141729" h="1217930">
                  <a:moveTo>
                    <a:pt x="7548" y="73660"/>
                  </a:moveTo>
                  <a:lnTo>
                    <a:pt x="2386" y="73660"/>
                  </a:lnTo>
                  <a:lnTo>
                    <a:pt x="2306" y="111759"/>
                  </a:lnTo>
                  <a:lnTo>
                    <a:pt x="7508" y="111759"/>
                  </a:lnTo>
                  <a:lnTo>
                    <a:pt x="7548" y="73660"/>
                  </a:lnTo>
                  <a:close/>
                </a:path>
                <a:path w="1141729" h="1217930">
                  <a:moveTo>
                    <a:pt x="1141655" y="73660"/>
                  </a:moveTo>
                  <a:lnTo>
                    <a:pt x="1135310" y="73660"/>
                  </a:lnTo>
                  <a:lnTo>
                    <a:pt x="1135270" y="111759"/>
                  </a:lnTo>
                  <a:lnTo>
                    <a:pt x="1141615" y="111759"/>
                  </a:lnTo>
                  <a:lnTo>
                    <a:pt x="1141655" y="73660"/>
                  </a:lnTo>
                  <a:close/>
                </a:path>
                <a:path w="1141729" h="1217930">
                  <a:moveTo>
                    <a:pt x="7508" y="111760"/>
                  </a:moveTo>
                  <a:lnTo>
                    <a:pt x="2306" y="111760"/>
                  </a:lnTo>
                  <a:lnTo>
                    <a:pt x="2293" y="118109"/>
                  </a:lnTo>
                  <a:lnTo>
                    <a:pt x="7501" y="118109"/>
                  </a:lnTo>
                  <a:lnTo>
                    <a:pt x="7508" y="111760"/>
                  </a:lnTo>
                  <a:close/>
                </a:path>
                <a:path w="1141729" h="1217930">
                  <a:moveTo>
                    <a:pt x="1141615" y="111760"/>
                  </a:moveTo>
                  <a:lnTo>
                    <a:pt x="1135270" y="111760"/>
                  </a:lnTo>
                  <a:lnTo>
                    <a:pt x="1135263" y="118109"/>
                  </a:lnTo>
                  <a:lnTo>
                    <a:pt x="1141609" y="118109"/>
                  </a:lnTo>
                  <a:lnTo>
                    <a:pt x="1141615" y="111760"/>
                  </a:lnTo>
                  <a:close/>
                </a:path>
                <a:path w="1141729" h="1217930">
                  <a:moveTo>
                    <a:pt x="7501" y="118110"/>
                  </a:moveTo>
                  <a:lnTo>
                    <a:pt x="2293" y="118110"/>
                  </a:lnTo>
                  <a:lnTo>
                    <a:pt x="2279" y="124459"/>
                  </a:lnTo>
                  <a:lnTo>
                    <a:pt x="7495" y="124459"/>
                  </a:lnTo>
                  <a:lnTo>
                    <a:pt x="7501" y="118110"/>
                  </a:lnTo>
                  <a:close/>
                </a:path>
                <a:path w="1141729" h="1217930">
                  <a:moveTo>
                    <a:pt x="1141609" y="118110"/>
                  </a:moveTo>
                  <a:lnTo>
                    <a:pt x="1135263" y="118110"/>
                  </a:lnTo>
                  <a:lnTo>
                    <a:pt x="1135256" y="124459"/>
                  </a:lnTo>
                  <a:lnTo>
                    <a:pt x="1141602" y="124459"/>
                  </a:lnTo>
                  <a:lnTo>
                    <a:pt x="1141609" y="118110"/>
                  </a:lnTo>
                  <a:close/>
                </a:path>
                <a:path w="1141729" h="1217930">
                  <a:moveTo>
                    <a:pt x="7495" y="124460"/>
                  </a:moveTo>
                  <a:lnTo>
                    <a:pt x="2279" y="124460"/>
                  </a:lnTo>
                  <a:lnTo>
                    <a:pt x="2253" y="137159"/>
                  </a:lnTo>
                  <a:lnTo>
                    <a:pt x="7481" y="137159"/>
                  </a:lnTo>
                  <a:lnTo>
                    <a:pt x="7495" y="124460"/>
                  </a:lnTo>
                  <a:close/>
                </a:path>
                <a:path w="1141729" h="1217930">
                  <a:moveTo>
                    <a:pt x="1141602" y="124460"/>
                  </a:moveTo>
                  <a:lnTo>
                    <a:pt x="1135256" y="124460"/>
                  </a:lnTo>
                  <a:lnTo>
                    <a:pt x="1135243" y="137159"/>
                  </a:lnTo>
                  <a:lnTo>
                    <a:pt x="1141589" y="137159"/>
                  </a:lnTo>
                  <a:lnTo>
                    <a:pt x="1141602" y="124460"/>
                  </a:lnTo>
                  <a:close/>
                </a:path>
                <a:path w="1141729" h="1217930">
                  <a:moveTo>
                    <a:pt x="7481" y="137160"/>
                  </a:moveTo>
                  <a:lnTo>
                    <a:pt x="2253" y="137160"/>
                  </a:lnTo>
                  <a:lnTo>
                    <a:pt x="2200" y="162559"/>
                  </a:lnTo>
                  <a:lnTo>
                    <a:pt x="7455" y="162559"/>
                  </a:lnTo>
                  <a:lnTo>
                    <a:pt x="7481" y="137160"/>
                  </a:lnTo>
                  <a:close/>
                </a:path>
                <a:path w="1141729" h="1217930">
                  <a:moveTo>
                    <a:pt x="1141589" y="137160"/>
                  </a:moveTo>
                  <a:lnTo>
                    <a:pt x="1135243" y="137160"/>
                  </a:lnTo>
                  <a:lnTo>
                    <a:pt x="1135216" y="162559"/>
                  </a:lnTo>
                  <a:lnTo>
                    <a:pt x="1141562" y="162559"/>
                  </a:lnTo>
                  <a:lnTo>
                    <a:pt x="1141589" y="137160"/>
                  </a:lnTo>
                  <a:close/>
                </a:path>
                <a:path w="1141729" h="1217930">
                  <a:moveTo>
                    <a:pt x="7455" y="162560"/>
                  </a:moveTo>
                  <a:lnTo>
                    <a:pt x="2200" y="162560"/>
                  </a:lnTo>
                  <a:lnTo>
                    <a:pt x="2160" y="181609"/>
                  </a:lnTo>
                  <a:lnTo>
                    <a:pt x="7434" y="181609"/>
                  </a:lnTo>
                  <a:lnTo>
                    <a:pt x="7455" y="162560"/>
                  </a:lnTo>
                  <a:close/>
                </a:path>
                <a:path w="1141729" h="1217930">
                  <a:moveTo>
                    <a:pt x="1141562" y="162560"/>
                  </a:moveTo>
                  <a:lnTo>
                    <a:pt x="1135216" y="162560"/>
                  </a:lnTo>
                  <a:lnTo>
                    <a:pt x="1135196" y="181609"/>
                  </a:lnTo>
                  <a:lnTo>
                    <a:pt x="1141542" y="181609"/>
                  </a:lnTo>
                  <a:lnTo>
                    <a:pt x="1141562" y="162560"/>
                  </a:lnTo>
                  <a:close/>
                </a:path>
                <a:path w="1141729" h="1217930">
                  <a:moveTo>
                    <a:pt x="7434" y="181610"/>
                  </a:moveTo>
                  <a:lnTo>
                    <a:pt x="2160" y="181610"/>
                  </a:lnTo>
                  <a:lnTo>
                    <a:pt x="2107" y="207009"/>
                  </a:lnTo>
                  <a:lnTo>
                    <a:pt x="7408" y="207009"/>
                  </a:lnTo>
                  <a:lnTo>
                    <a:pt x="7434" y="181610"/>
                  </a:lnTo>
                  <a:close/>
                </a:path>
                <a:path w="1141729" h="1217930">
                  <a:moveTo>
                    <a:pt x="1141542" y="181610"/>
                  </a:moveTo>
                  <a:lnTo>
                    <a:pt x="1135196" y="181610"/>
                  </a:lnTo>
                  <a:lnTo>
                    <a:pt x="1135169" y="207009"/>
                  </a:lnTo>
                  <a:lnTo>
                    <a:pt x="1141516" y="207009"/>
                  </a:lnTo>
                  <a:lnTo>
                    <a:pt x="1141542" y="181610"/>
                  </a:lnTo>
                  <a:close/>
                </a:path>
                <a:path w="1141729" h="1217930">
                  <a:moveTo>
                    <a:pt x="7408" y="207010"/>
                  </a:moveTo>
                  <a:lnTo>
                    <a:pt x="2107" y="207010"/>
                  </a:lnTo>
                  <a:lnTo>
                    <a:pt x="2027" y="245109"/>
                  </a:lnTo>
                  <a:lnTo>
                    <a:pt x="7367" y="245109"/>
                  </a:lnTo>
                  <a:lnTo>
                    <a:pt x="7408" y="207010"/>
                  </a:lnTo>
                  <a:close/>
                </a:path>
                <a:path w="1141729" h="1217930">
                  <a:moveTo>
                    <a:pt x="1141516" y="207010"/>
                  </a:moveTo>
                  <a:lnTo>
                    <a:pt x="1135169" y="207010"/>
                  </a:lnTo>
                  <a:lnTo>
                    <a:pt x="1135129" y="245109"/>
                  </a:lnTo>
                  <a:lnTo>
                    <a:pt x="1141476" y="245109"/>
                  </a:lnTo>
                  <a:lnTo>
                    <a:pt x="1141516" y="207010"/>
                  </a:lnTo>
                  <a:close/>
                </a:path>
                <a:path w="1141729" h="1217930">
                  <a:moveTo>
                    <a:pt x="7367" y="245110"/>
                  </a:moveTo>
                  <a:lnTo>
                    <a:pt x="2027" y="245110"/>
                  </a:lnTo>
                  <a:lnTo>
                    <a:pt x="1974" y="270509"/>
                  </a:lnTo>
                  <a:lnTo>
                    <a:pt x="7341" y="270509"/>
                  </a:lnTo>
                  <a:lnTo>
                    <a:pt x="7367" y="245110"/>
                  </a:lnTo>
                  <a:close/>
                </a:path>
                <a:path w="1141729" h="1217930">
                  <a:moveTo>
                    <a:pt x="1141476" y="245110"/>
                  </a:moveTo>
                  <a:lnTo>
                    <a:pt x="1135129" y="245110"/>
                  </a:lnTo>
                  <a:lnTo>
                    <a:pt x="1135102" y="270509"/>
                  </a:lnTo>
                  <a:lnTo>
                    <a:pt x="1141449" y="270509"/>
                  </a:lnTo>
                  <a:lnTo>
                    <a:pt x="1141476" y="245110"/>
                  </a:lnTo>
                  <a:close/>
                </a:path>
                <a:path w="1141729" h="1217930">
                  <a:moveTo>
                    <a:pt x="7341" y="270510"/>
                  </a:moveTo>
                  <a:lnTo>
                    <a:pt x="1974" y="270510"/>
                  </a:lnTo>
                  <a:lnTo>
                    <a:pt x="1815" y="346709"/>
                  </a:lnTo>
                  <a:lnTo>
                    <a:pt x="7260" y="346709"/>
                  </a:lnTo>
                  <a:lnTo>
                    <a:pt x="7341" y="270510"/>
                  </a:lnTo>
                  <a:close/>
                </a:path>
                <a:path w="1141729" h="1217930">
                  <a:moveTo>
                    <a:pt x="1141449" y="270510"/>
                  </a:moveTo>
                  <a:lnTo>
                    <a:pt x="1135102" y="270510"/>
                  </a:lnTo>
                  <a:lnTo>
                    <a:pt x="1135022" y="346709"/>
                  </a:lnTo>
                  <a:lnTo>
                    <a:pt x="1141370" y="346709"/>
                  </a:lnTo>
                  <a:lnTo>
                    <a:pt x="1141449" y="270510"/>
                  </a:lnTo>
                  <a:close/>
                </a:path>
                <a:path w="1141729" h="1217930">
                  <a:moveTo>
                    <a:pt x="7260" y="346710"/>
                  </a:moveTo>
                  <a:lnTo>
                    <a:pt x="1815" y="346710"/>
                  </a:lnTo>
                  <a:lnTo>
                    <a:pt x="1788" y="359409"/>
                  </a:lnTo>
                  <a:lnTo>
                    <a:pt x="7247" y="359409"/>
                  </a:lnTo>
                  <a:lnTo>
                    <a:pt x="7260" y="346710"/>
                  </a:lnTo>
                  <a:close/>
                </a:path>
                <a:path w="1141729" h="1217930">
                  <a:moveTo>
                    <a:pt x="1141370" y="346710"/>
                  </a:moveTo>
                  <a:lnTo>
                    <a:pt x="1135022" y="346710"/>
                  </a:lnTo>
                  <a:lnTo>
                    <a:pt x="1135008" y="359409"/>
                  </a:lnTo>
                  <a:lnTo>
                    <a:pt x="1141357" y="359409"/>
                  </a:lnTo>
                  <a:lnTo>
                    <a:pt x="1141370" y="346710"/>
                  </a:lnTo>
                  <a:close/>
                </a:path>
                <a:path w="1141729" h="1217930">
                  <a:moveTo>
                    <a:pt x="7247" y="359410"/>
                  </a:moveTo>
                  <a:lnTo>
                    <a:pt x="1788" y="359410"/>
                  </a:lnTo>
                  <a:lnTo>
                    <a:pt x="1589" y="454659"/>
                  </a:lnTo>
                  <a:lnTo>
                    <a:pt x="7146" y="454659"/>
                  </a:lnTo>
                  <a:lnTo>
                    <a:pt x="7247" y="359410"/>
                  </a:lnTo>
                  <a:close/>
                </a:path>
                <a:path w="1141729" h="1217930">
                  <a:moveTo>
                    <a:pt x="1141357" y="359410"/>
                  </a:moveTo>
                  <a:lnTo>
                    <a:pt x="1135008" y="359410"/>
                  </a:lnTo>
                  <a:lnTo>
                    <a:pt x="1134908" y="454659"/>
                  </a:lnTo>
                  <a:lnTo>
                    <a:pt x="1141257" y="454659"/>
                  </a:lnTo>
                  <a:lnTo>
                    <a:pt x="1141357" y="359410"/>
                  </a:lnTo>
                  <a:close/>
                </a:path>
                <a:path w="1141729" h="1217930">
                  <a:moveTo>
                    <a:pt x="7146" y="454660"/>
                  </a:moveTo>
                  <a:lnTo>
                    <a:pt x="1589" y="454660"/>
                  </a:lnTo>
                  <a:lnTo>
                    <a:pt x="1231" y="626109"/>
                  </a:lnTo>
                  <a:lnTo>
                    <a:pt x="6965" y="626109"/>
                  </a:lnTo>
                  <a:lnTo>
                    <a:pt x="7146" y="454660"/>
                  </a:lnTo>
                  <a:close/>
                </a:path>
                <a:path w="1141729" h="1217930">
                  <a:moveTo>
                    <a:pt x="1141257" y="454660"/>
                  </a:moveTo>
                  <a:lnTo>
                    <a:pt x="1134908" y="454660"/>
                  </a:lnTo>
                  <a:lnTo>
                    <a:pt x="1134727" y="626109"/>
                  </a:lnTo>
                  <a:lnTo>
                    <a:pt x="1141078" y="626109"/>
                  </a:lnTo>
                  <a:lnTo>
                    <a:pt x="1141257" y="454660"/>
                  </a:lnTo>
                  <a:close/>
                </a:path>
                <a:path w="1141729" h="1217930">
                  <a:moveTo>
                    <a:pt x="6965" y="626110"/>
                  </a:moveTo>
                  <a:lnTo>
                    <a:pt x="1231" y="626110"/>
                  </a:lnTo>
                  <a:lnTo>
                    <a:pt x="1085" y="695959"/>
                  </a:lnTo>
                  <a:lnTo>
                    <a:pt x="6891" y="695959"/>
                  </a:lnTo>
                  <a:lnTo>
                    <a:pt x="6965" y="626110"/>
                  </a:lnTo>
                  <a:close/>
                </a:path>
                <a:path w="1141729" h="1217930">
                  <a:moveTo>
                    <a:pt x="1141078" y="626110"/>
                  </a:moveTo>
                  <a:lnTo>
                    <a:pt x="1134727" y="626110"/>
                  </a:lnTo>
                  <a:lnTo>
                    <a:pt x="1134653" y="695959"/>
                  </a:lnTo>
                  <a:lnTo>
                    <a:pt x="1141005" y="695959"/>
                  </a:lnTo>
                  <a:lnTo>
                    <a:pt x="1141078" y="626110"/>
                  </a:lnTo>
                  <a:close/>
                </a:path>
                <a:path w="1141729" h="1217930">
                  <a:moveTo>
                    <a:pt x="6891" y="695960"/>
                  </a:moveTo>
                  <a:lnTo>
                    <a:pt x="1085" y="695960"/>
                  </a:lnTo>
                  <a:lnTo>
                    <a:pt x="966" y="753109"/>
                  </a:lnTo>
                  <a:lnTo>
                    <a:pt x="6831" y="753109"/>
                  </a:lnTo>
                  <a:lnTo>
                    <a:pt x="6891" y="695960"/>
                  </a:lnTo>
                  <a:close/>
                </a:path>
                <a:path w="1141729" h="1217930">
                  <a:moveTo>
                    <a:pt x="1141005" y="695960"/>
                  </a:moveTo>
                  <a:lnTo>
                    <a:pt x="1134653" y="695960"/>
                  </a:lnTo>
                  <a:lnTo>
                    <a:pt x="1134593" y="753109"/>
                  </a:lnTo>
                  <a:lnTo>
                    <a:pt x="1140945" y="753109"/>
                  </a:lnTo>
                  <a:lnTo>
                    <a:pt x="1141005" y="695960"/>
                  </a:lnTo>
                  <a:close/>
                </a:path>
                <a:path w="1141729" h="1217930">
                  <a:moveTo>
                    <a:pt x="6831" y="753110"/>
                  </a:moveTo>
                  <a:lnTo>
                    <a:pt x="966" y="753110"/>
                  </a:lnTo>
                  <a:lnTo>
                    <a:pt x="926" y="772159"/>
                  </a:lnTo>
                  <a:lnTo>
                    <a:pt x="6811" y="772159"/>
                  </a:lnTo>
                  <a:lnTo>
                    <a:pt x="6831" y="753110"/>
                  </a:lnTo>
                  <a:close/>
                </a:path>
                <a:path w="1141729" h="1217930">
                  <a:moveTo>
                    <a:pt x="1140945" y="753110"/>
                  </a:moveTo>
                  <a:lnTo>
                    <a:pt x="1134593" y="753110"/>
                  </a:lnTo>
                  <a:lnTo>
                    <a:pt x="1134573" y="772159"/>
                  </a:lnTo>
                  <a:lnTo>
                    <a:pt x="1140925" y="772159"/>
                  </a:lnTo>
                  <a:lnTo>
                    <a:pt x="1140945" y="753110"/>
                  </a:lnTo>
                  <a:close/>
                </a:path>
                <a:path w="1141729" h="1217930">
                  <a:moveTo>
                    <a:pt x="6811" y="772160"/>
                  </a:moveTo>
                  <a:lnTo>
                    <a:pt x="926" y="772160"/>
                  </a:lnTo>
                  <a:lnTo>
                    <a:pt x="825" y="820419"/>
                  </a:lnTo>
                  <a:lnTo>
                    <a:pt x="6760" y="820419"/>
                  </a:lnTo>
                  <a:lnTo>
                    <a:pt x="6811" y="772160"/>
                  </a:lnTo>
                  <a:close/>
                </a:path>
                <a:path w="1141729" h="1217930">
                  <a:moveTo>
                    <a:pt x="1140925" y="772160"/>
                  </a:moveTo>
                  <a:lnTo>
                    <a:pt x="1134573" y="772160"/>
                  </a:lnTo>
                  <a:lnTo>
                    <a:pt x="1134522" y="820419"/>
                  </a:lnTo>
                  <a:lnTo>
                    <a:pt x="1140875" y="820419"/>
                  </a:lnTo>
                  <a:lnTo>
                    <a:pt x="1140925" y="772160"/>
                  </a:lnTo>
                  <a:close/>
                </a:path>
                <a:path w="1141729" h="1217930">
                  <a:moveTo>
                    <a:pt x="6760" y="820420"/>
                  </a:moveTo>
                  <a:lnTo>
                    <a:pt x="825" y="820420"/>
                  </a:lnTo>
                  <a:lnTo>
                    <a:pt x="793" y="835659"/>
                  </a:lnTo>
                  <a:lnTo>
                    <a:pt x="6744" y="835659"/>
                  </a:lnTo>
                  <a:lnTo>
                    <a:pt x="6760" y="820420"/>
                  </a:lnTo>
                  <a:close/>
                </a:path>
                <a:path w="1141729" h="1217930">
                  <a:moveTo>
                    <a:pt x="1140875" y="820420"/>
                  </a:moveTo>
                  <a:lnTo>
                    <a:pt x="1134522" y="820420"/>
                  </a:lnTo>
                  <a:lnTo>
                    <a:pt x="1134506" y="835659"/>
                  </a:lnTo>
                  <a:lnTo>
                    <a:pt x="1140859" y="835659"/>
                  </a:lnTo>
                  <a:lnTo>
                    <a:pt x="1140875" y="820420"/>
                  </a:lnTo>
                  <a:close/>
                </a:path>
                <a:path w="1141729" h="1217930">
                  <a:moveTo>
                    <a:pt x="6744" y="835660"/>
                  </a:moveTo>
                  <a:lnTo>
                    <a:pt x="793" y="835660"/>
                  </a:lnTo>
                  <a:lnTo>
                    <a:pt x="740" y="861059"/>
                  </a:lnTo>
                  <a:lnTo>
                    <a:pt x="6717" y="861059"/>
                  </a:lnTo>
                  <a:lnTo>
                    <a:pt x="6744" y="835660"/>
                  </a:lnTo>
                  <a:close/>
                </a:path>
                <a:path w="1141729" h="1217930">
                  <a:moveTo>
                    <a:pt x="1140859" y="835660"/>
                  </a:moveTo>
                  <a:lnTo>
                    <a:pt x="1134506" y="835660"/>
                  </a:lnTo>
                  <a:lnTo>
                    <a:pt x="1134479" y="861059"/>
                  </a:lnTo>
                  <a:lnTo>
                    <a:pt x="1140832" y="861059"/>
                  </a:lnTo>
                  <a:lnTo>
                    <a:pt x="1140859" y="835660"/>
                  </a:lnTo>
                  <a:close/>
                </a:path>
                <a:path w="1141729" h="1217930">
                  <a:moveTo>
                    <a:pt x="6717" y="861060"/>
                  </a:moveTo>
                  <a:lnTo>
                    <a:pt x="740" y="861060"/>
                  </a:lnTo>
                  <a:lnTo>
                    <a:pt x="713" y="873759"/>
                  </a:lnTo>
                  <a:lnTo>
                    <a:pt x="6704" y="873759"/>
                  </a:lnTo>
                  <a:lnTo>
                    <a:pt x="6717" y="861060"/>
                  </a:lnTo>
                  <a:close/>
                </a:path>
                <a:path w="1141729" h="1217930">
                  <a:moveTo>
                    <a:pt x="1140832" y="861060"/>
                  </a:moveTo>
                  <a:lnTo>
                    <a:pt x="1134479" y="861060"/>
                  </a:lnTo>
                  <a:lnTo>
                    <a:pt x="1134466" y="873759"/>
                  </a:lnTo>
                  <a:lnTo>
                    <a:pt x="1140819" y="873759"/>
                  </a:lnTo>
                  <a:lnTo>
                    <a:pt x="1140832" y="861060"/>
                  </a:lnTo>
                  <a:close/>
                </a:path>
                <a:path w="1141729" h="1217930">
                  <a:moveTo>
                    <a:pt x="6704" y="873760"/>
                  </a:moveTo>
                  <a:lnTo>
                    <a:pt x="713" y="873760"/>
                  </a:lnTo>
                  <a:lnTo>
                    <a:pt x="581" y="937259"/>
                  </a:lnTo>
                  <a:lnTo>
                    <a:pt x="6636" y="937259"/>
                  </a:lnTo>
                  <a:lnTo>
                    <a:pt x="6704" y="873760"/>
                  </a:lnTo>
                  <a:close/>
                </a:path>
                <a:path w="1141729" h="1217930">
                  <a:moveTo>
                    <a:pt x="1140819" y="873760"/>
                  </a:moveTo>
                  <a:lnTo>
                    <a:pt x="1134466" y="873760"/>
                  </a:lnTo>
                  <a:lnTo>
                    <a:pt x="1134399" y="937259"/>
                  </a:lnTo>
                  <a:lnTo>
                    <a:pt x="1140753" y="937259"/>
                  </a:lnTo>
                  <a:lnTo>
                    <a:pt x="1140819" y="873760"/>
                  </a:lnTo>
                  <a:close/>
                </a:path>
                <a:path w="1141729" h="1217930">
                  <a:moveTo>
                    <a:pt x="6636" y="937260"/>
                  </a:moveTo>
                  <a:lnTo>
                    <a:pt x="581" y="937260"/>
                  </a:lnTo>
                  <a:lnTo>
                    <a:pt x="514" y="969009"/>
                  </a:lnTo>
                  <a:lnTo>
                    <a:pt x="6603" y="969009"/>
                  </a:lnTo>
                  <a:lnTo>
                    <a:pt x="6636" y="937260"/>
                  </a:lnTo>
                  <a:close/>
                </a:path>
                <a:path w="1141729" h="1217930">
                  <a:moveTo>
                    <a:pt x="1140753" y="937260"/>
                  </a:moveTo>
                  <a:lnTo>
                    <a:pt x="1134399" y="937260"/>
                  </a:lnTo>
                  <a:lnTo>
                    <a:pt x="1134365" y="969009"/>
                  </a:lnTo>
                  <a:lnTo>
                    <a:pt x="1140720" y="969009"/>
                  </a:lnTo>
                  <a:lnTo>
                    <a:pt x="1140753" y="937260"/>
                  </a:lnTo>
                  <a:close/>
                </a:path>
                <a:path w="1141729" h="1217930">
                  <a:moveTo>
                    <a:pt x="6603" y="969010"/>
                  </a:moveTo>
                  <a:lnTo>
                    <a:pt x="514" y="969010"/>
                  </a:lnTo>
                  <a:lnTo>
                    <a:pt x="435" y="1007109"/>
                  </a:lnTo>
                  <a:lnTo>
                    <a:pt x="6563" y="1007109"/>
                  </a:lnTo>
                  <a:lnTo>
                    <a:pt x="6603" y="969010"/>
                  </a:lnTo>
                  <a:close/>
                </a:path>
                <a:path w="1141729" h="1217930">
                  <a:moveTo>
                    <a:pt x="1140720" y="969010"/>
                  </a:moveTo>
                  <a:lnTo>
                    <a:pt x="1134365" y="969010"/>
                  </a:lnTo>
                  <a:lnTo>
                    <a:pt x="1134325" y="1007109"/>
                  </a:lnTo>
                  <a:lnTo>
                    <a:pt x="1140680" y="1007109"/>
                  </a:lnTo>
                  <a:lnTo>
                    <a:pt x="1140720" y="969010"/>
                  </a:lnTo>
                  <a:close/>
                </a:path>
                <a:path w="1141729" h="1217930">
                  <a:moveTo>
                    <a:pt x="6563" y="1007110"/>
                  </a:moveTo>
                  <a:lnTo>
                    <a:pt x="435" y="1007110"/>
                  </a:lnTo>
                  <a:lnTo>
                    <a:pt x="422" y="1013459"/>
                  </a:lnTo>
                  <a:lnTo>
                    <a:pt x="6556" y="1013459"/>
                  </a:lnTo>
                  <a:lnTo>
                    <a:pt x="6563" y="1007110"/>
                  </a:lnTo>
                  <a:close/>
                </a:path>
                <a:path w="1141729" h="1217930">
                  <a:moveTo>
                    <a:pt x="1140680" y="1007110"/>
                  </a:moveTo>
                  <a:lnTo>
                    <a:pt x="1134325" y="1007110"/>
                  </a:lnTo>
                  <a:lnTo>
                    <a:pt x="1134318" y="1013459"/>
                  </a:lnTo>
                  <a:lnTo>
                    <a:pt x="1140673" y="1013459"/>
                  </a:lnTo>
                  <a:lnTo>
                    <a:pt x="1140680" y="1007110"/>
                  </a:lnTo>
                  <a:close/>
                </a:path>
                <a:path w="1141729" h="1217930">
                  <a:moveTo>
                    <a:pt x="6556" y="1013460"/>
                  </a:moveTo>
                  <a:lnTo>
                    <a:pt x="422" y="1013460"/>
                  </a:lnTo>
                  <a:lnTo>
                    <a:pt x="382" y="1032509"/>
                  </a:lnTo>
                  <a:lnTo>
                    <a:pt x="6536" y="1032509"/>
                  </a:lnTo>
                  <a:lnTo>
                    <a:pt x="6556" y="1013460"/>
                  </a:lnTo>
                  <a:close/>
                </a:path>
                <a:path w="1141729" h="1217930">
                  <a:moveTo>
                    <a:pt x="1140673" y="1013460"/>
                  </a:moveTo>
                  <a:lnTo>
                    <a:pt x="1134318" y="1013460"/>
                  </a:lnTo>
                  <a:lnTo>
                    <a:pt x="1134298" y="1032509"/>
                  </a:lnTo>
                  <a:lnTo>
                    <a:pt x="1140653" y="1032509"/>
                  </a:lnTo>
                  <a:lnTo>
                    <a:pt x="1140673" y="1013460"/>
                  </a:lnTo>
                  <a:close/>
                </a:path>
                <a:path w="1141729" h="1217930">
                  <a:moveTo>
                    <a:pt x="6536" y="1032510"/>
                  </a:moveTo>
                  <a:lnTo>
                    <a:pt x="382" y="1032510"/>
                  </a:lnTo>
                  <a:lnTo>
                    <a:pt x="368" y="1038859"/>
                  </a:lnTo>
                  <a:lnTo>
                    <a:pt x="6529" y="1038859"/>
                  </a:lnTo>
                  <a:lnTo>
                    <a:pt x="6536" y="1032510"/>
                  </a:lnTo>
                  <a:close/>
                </a:path>
                <a:path w="1141729" h="1217930">
                  <a:moveTo>
                    <a:pt x="1140653" y="1032510"/>
                  </a:moveTo>
                  <a:lnTo>
                    <a:pt x="1134298" y="1032510"/>
                  </a:lnTo>
                  <a:lnTo>
                    <a:pt x="1134292" y="1038859"/>
                  </a:lnTo>
                  <a:lnTo>
                    <a:pt x="1140647" y="1038859"/>
                  </a:lnTo>
                  <a:lnTo>
                    <a:pt x="1140653" y="1032510"/>
                  </a:lnTo>
                  <a:close/>
                </a:path>
                <a:path w="1141729" h="1217930">
                  <a:moveTo>
                    <a:pt x="6529" y="1038860"/>
                  </a:moveTo>
                  <a:lnTo>
                    <a:pt x="368" y="1038860"/>
                  </a:lnTo>
                  <a:lnTo>
                    <a:pt x="329" y="1057909"/>
                  </a:lnTo>
                  <a:lnTo>
                    <a:pt x="6509" y="1057909"/>
                  </a:lnTo>
                  <a:lnTo>
                    <a:pt x="6529" y="1038860"/>
                  </a:lnTo>
                  <a:close/>
                </a:path>
                <a:path w="1141729" h="1217930">
                  <a:moveTo>
                    <a:pt x="1140647" y="1038860"/>
                  </a:moveTo>
                  <a:lnTo>
                    <a:pt x="1134292" y="1038860"/>
                  </a:lnTo>
                  <a:lnTo>
                    <a:pt x="1134272" y="1057909"/>
                  </a:lnTo>
                  <a:lnTo>
                    <a:pt x="1140627" y="1057909"/>
                  </a:lnTo>
                  <a:lnTo>
                    <a:pt x="1140647" y="1038860"/>
                  </a:lnTo>
                  <a:close/>
                </a:path>
                <a:path w="1141729" h="1217930">
                  <a:moveTo>
                    <a:pt x="6509" y="1057910"/>
                  </a:moveTo>
                  <a:lnTo>
                    <a:pt x="329" y="1057910"/>
                  </a:lnTo>
                  <a:lnTo>
                    <a:pt x="315" y="1064259"/>
                  </a:lnTo>
                  <a:lnTo>
                    <a:pt x="6502" y="1064259"/>
                  </a:lnTo>
                  <a:lnTo>
                    <a:pt x="6509" y="1057910"/>
                  </a:lnTo>
                  <a:close/>
                </a:path>
                <a:path w="1141729" h="1217930">
                  <a:moveTo>
                    <a:pt x="1140627" y="1057910"/>
                  </a:moveTo>
                  <a:lnTo>
                    <a:pt x="1134272" y="1057910"/>
                  </a:lnTo>
                  <a:lnTo>
                    <a:pt x="1134265" y="1064259"/>
                  </a:lnTo>
                  <a:lnTo>
                    <a:pt x="1140620" y="1064259"/>
                  </a:lnTo>
                  <a:lnTo>
                    <a:pt x="1140627" y="1057910"/>
                  </a:lnTo>
                  <a:close/>
                </a:path>
                <a:path w="1141729" h="1217930">
                  <a:moveTo>
                    <a:pt x="6502" y="1064260"/>
                  </a:moveTo>
                  <a:lnTo>
                    <a:pt x="315" y="1064260"/>
                  </a:lnTo>
                  <a:lnTo>
                    <a:pt x="276" y="1083309"/>
                  </a:lnTo>
                  <a:lnTo>
                    <a:pt x="6482" y="1083309"/>
                  </a:lnTo>
                  <a:lnTo>
                    <a:pt x="6502" y="1064260"/>
                  </a:lnTo>
                  <a:close/>
                </a:path>
                <a:path w="1141729" h="1217930">
                  <a:moveTo>
                    <a:pt x="1140620" y="1064260"/>
                  </a:moveTo>
                  <a:lnTo>
                    <a:pt x="1134265" y="1064260"/>
                  </a:lnTo>
                  <a:lnTo>
                    <a:pt x="1134245" y="1083309"/>
                  </a:lnTo>
                  <a:lnTo>
                    <a:pt x="1140600" y="1083309"/>
                  </a:lnTo>
                  <a:lnTo>
                    <a:pt x="1140620" y="1064260"/>
                  </a:lnTo>
                  <a:close/>
                </a:path>
                <a:path w="1141729" h="1217930">
                  <a:moveTo>
                    <a:pt x="6482" y="1083310"/>
                  </a:moveTo>
                  <a:lnTo>
                    <a:pt x="276" y="1083310"/>
                  </a:lnTo>
                  <a:lnTo>
                    <a:pt x="222" y="1108709"/>
                  </a:lnTo>
                  <a:lnTo>
                    <a:pt x="6455" y="1108709"/>
                  </a:lnTo>
                  <a:lnTo>
                    <a:pt x="6482" y="1083310"/>
                  </a:lnTo>
                  <a:close/>
                </a:path>
                <a:path w="1141729" h="1217930">
                  <a:moveTo>
                    <a:pt x="1140600" y="1083310"/>
                  </a:moveTo>
                  <a:lnTo>
                    <a:pt x="1134245" y="1083310"/>
                  </a:lnTo>
                  <a:lnTo>
                    <a:pt x="1134218" y="1108709"/>
                  </a:lnTo>
                  <a:lnTo>
                    <a:pt x="1140574" y="1108709"/>
                  </a:lnTo>
                  <a:lnTo>
                    <a:pt x="1140600" y="1083310"/>
                  </a:lnTo>
                  <a:close/>
                </a:path>
                <a:path w="1141729" h="1217930">
                  <a:moveTo>
                    <a:pt x="6455" y="1108710"/>
                  </a:moveTo>
                  <a:lnTo>
                    <a:pt x="222" y="1108710"/>
                  </a:lnTo>
                  <a:lnTo>
                    <a:pt x="209" y="1115059"/>
                  </a:lnTo>
                  <a:lnTo>
                    <a:pt x="6449" y="1115059"/>
                  </a:lnTo>
                  <a:lnTo>
                    <a:pt x="6455" y="1108710"/>
                  </a:lnTo>
                  <a:close/>
                </a:path>
                <a:path w="1141729" h="1217930">
                  <a:moveTo>
                    <a:pt x="1140574" y="1108710"/>
                  </a:moveTo>
                  <a:lnTo>
                    <a:pt x="1134218" y="1108710"/>
                  </a:lnTo>
                  <a:lnTo>
                    <a:pt x="1134211" y="1115059"/>
                  </a:lnTo>
                  <a:lnTo>
                    <a:pt x="1140567" y="1115059"/>
                  </a:lnTo>
                  <a:lnTo>
                    <a:pt x="1140574" y="1108710"/>
                  </a:lnTo>
                  <a:close/>
                </a:path>
                <a:path w="1141729" h="1217930">
                  <a:moveTo>
                    <a:pt x="6449" y="1115060"/>
                  </a:moveTo>
                  <a:lnTo>
                    <a:pt x="209" y="1115060"/>
                  </a:lnTo>
                  <a:lnTo>
                    <a:pt x="196" y="1121409"/>
                  </a:lnTo>
                  <a:lnTo>
                    <a:pt x="6442" y="1121409"/>
                  </a:lnTo>
                  <a:lnTo>
                    <a:pt x="6449" y="1115060"/>
                  </a:lnTo>
                  <a:close/>
                </a:path>
                <a:path w="1141729" h="1217930">
                  <a:moveTo>
                    <a:pt x="1140567" y="1115060"/>
                  </a:moveTo>
                  <a:lnTo>
                    <a:pt x="1134211" y="1115060"/>
                  </a:lnTo>
                  <a:lnTo>
                    <a:pt x="1134205" y="1121409"/>
                  </a:lnTo>
                  <a:lnTo>
                    <a:pt x="1140560" y="1121409"/>
                  </a:lnTo>
                  <a:lnTo>
                    <a:pt x="1140567" y="1115060"/>
                  </a:lnTo>
                  <a:close/>
                </a:path>
                <a:path w="1141729" h="1217930">
                  <a:moveTo>
                    <a:pt x="6442" y="1121410"/>
                  </a:moveTo>
                  <a:lnTo>
                    <a:pt x="196" y="1121410"/>
                  </a:lnTo>
                  <a:lnTo>
                    <a:pt x="103" y="1165859"/>
                  </a:lnTo>
                  <a:lnTo>
                    <a:pt x="6395" y="1165859"/>
                  </a:lnTo>
                  <a:lnTo>
                    <a:pt x="6442" y="1121410"/>
                  </a:lnTo>
                  <a:close/>
                </a:path>
                <a:path w="1141729" h="1217930">
                  <a:moveTo>
                    <a:pt x="1140560" y="1121410"/>
                  </a:moveTo>
                  <a:lnTo>
                    <a:pt x="1134205" y="1121410"/>
                  </a:lnTo>
                  <a:lnTo>
                    <a:pt x="1134158" y="1165859"/>
                  </a:lnTo>
                  <a:lnTo>
                    <a:pt x="1140514" y="1165859"/>
                  </a:lnTo>
                  <a:lnTo>
                    <a:pt x="1140560" y="1121410"/>
                  </a:lnTo>
                  <a:close/>
                </a:path>
                <a:path w="1141729" h="1217930">
                  <a:moveTo>
                    <a:pt x="6395" y="1165860"/>
                  </a:moveTo>
                  <a:lnTo>
                    <a:pt x="103" y="1165860"/>
                  </a:lnTo>
                  <a:lnTo>
                    <a:pt x="76" y="1178559"/>
                  </a:lnTo>
                  <a:lnTo>
                    <a:pt x="6382" y="1178559"/>
                  </a:lnTo>
                  <a:lnTo>
                    <a:pt x="6395" y="1165860"/>
                  </a:lnTo>
                  <a:close/>
                </a:path>
                <a:path w="1141729" h="1217930">
                  <a:moveTo>
                    <a:pt x="1140514" y="1165860"/>
                  </a:moveTo>
                  <a:lnTo>
                    <a:pt x="1134158" y="1165860"/>
                  </a:lnTo>
                  <a:lnTo>
                    <a:pt x="1134144" y="1178559"/>
                  </a:lnTo>
                  <a:lnTo>
                    <a:pt x="1140501" y="1178559"/>
                  </a:lnTo>
                  <a:lnTo>
                    <a:pt x="1140514" y="1165860"/>
                  </a:lnTo>
                  <a:close/>
                </a:path>
                <a:path w="1141729" h="1217930">
                  <a:moveTo>
                    <a:pt x="6382" y="1178560"/>
                  </a:moveTo>
                  <a:lnTo>
                    <a:pt x="76" y="1178560"/>
                  </a:lnTo>
                  <a:lnTo>
                    <a:pt x="50" y="1191259"/>
                  </a:lnTo>
                  <a:lnTo>
                    <a:pt x="6368" y="1191259"/>
                  </a:lnTo>
                  <a:lnTo>
                    <a:pt x="6382" y="1178560"/>
                  </a:lnTo>
                  <a:close/>
                </a:path>
                <a:path w="1141729" h="1217930">
                  <a:moveTo>
                    <a:pt x="1140501" y="1178560"/>
                  </a:moveTo>
                  <a:lnTo>
                    <a:pt x="1134144" y="1178560"/>
                  </a:lnTo>
                  <a:lnTo>
                    <a:pt x="1134131" y="1191259"/>
                  </a:lnTo>
                  <a:lnTo>
                    <a:pt x="1140487" y="1191259"/>
                  </a:lnTo>
                  <a:lnTo>
                    <a:pt x="1140501" y="1178560"/>
                  </a:lnTo>
                  <a:close/>
                </a:path>
                <a:path w="1141729" h="1217930">
                  <a:moveTo>
                    <a:pt x="6368" y="1191260"/>
                  </a:moveTo>
                  <a:lnTo>
                    <a:pt x="50" y="1191260"/>
                  </a:lnTo>
                  <a:lnTo>
                    <a:pt x="23" y="1203959"/>
                  </a:lnTo>
                  <a:lnTo>
                    <a:pt x="6355" y="1203959"/>
                  </a:lnTo>
                  <a:lnTo>
                    <a:pt x="6368" y="1191260"/>
                  </a:lnTo>
                  <a:close/>
                </a:path>
                <a:path w="1141729" h="1217930">
                  <a:moveTo>
                    <a:pt x="1140487" y="1191260"/>
                  </a:moveTo>
                  <a:lnTo>
                    <a:pt x="1134131" y="1191260"/>
                  </a:lnTo>
                  <a:lnTo>
                    <a:pt x="1134118" y="1203959"/>
                  </a:lnTo>
                  <a:lnTo>
                    <a:pt x="1140474" y="1203959"/>
                  </a:lnTo>
                  <a:lnTo>
                    <a:pt x="1140487" y="1191260"/>
                  </a:lnTo>
                  <a:close/>
                </a:path>
                <a:path w="1141729" h="1217930">
                  <a:moveTo>
                    <a:pt x="6355" y="1203960"/>
                  </a:moveTo>
                  <a:lnTo>
                    <a:pt x="23" y="1203960"/>
                  </a:lnTo>
                  <a:lnTo>
                    <a:pt x="0" y="1215389"/>
                  </a:lnTo>
                  <a:lnTo>
                    <a:pt x="570229" y="1216659"/>
                  </a:lnTo>
                  <a:lnTo>
                    <a:pt x="1140461" y="1216659"/>
                  </a:lnTo>
                  <a:lnTo>
                    <a:pt x="1140466" y="1211579"/>
                  </a:lnTo>
                  <a:lnTo>
                    <a:pt x="1134110" y="1211579"/>
                  </a:lnTo>
                  <a:lnTo>
                    <a:pt x="6350" y="1209039"/>
                  </a:lnTo>
                  <a:lnTo>
                    <a:pt x="6355" y="1203960"/>
                  </a:lnTo>
                  <a:close/>
                </a:path>
                <a:path w="1141729" h="1217930">
                  <a:moveTo>
                    <a:pt x="1140474" y="1203960"/>
                  </a:moveTo>
                  <a:lnTo>
                    <a:pt x="1134118" y="1203960"/>
                  </a:lnTo>
                  <a:lnTo>
                    <a:pt x="1134110" y="1211579"/>
                  </a:lnTo>
                  <a:lnTo>
                    <a:pt x="1140466" y="1211579"/>
                  </a:lnTo>
                  <a:lnTo>
                    <a:pt x="1140474" y="1203960"/>
                  </a:lnTo>
                  <a:close/>
                </a:path>
                <a:path w="1141729" h="1217930">
                  <a:moveTo>
                    <a:pt x="1140461" y="1216660"/>
                  </a:moveTo>
                  <a:lnTo>
                    <a:pt x="570230" y="1216660"/>
                  </a:lnTo>
                  <a:lnTo>
                    <a:pt x="1140460" y="1217929"/>
                  </a:lnTo>
                  <a:lnTo>
                    <a:pt x="1140461" y="1216660"/>
                  </a:lnTo>
                  <a:close/>
                </a:path>
              </a:pathLst>
            </a:custGeom>
            <a:solidFill>
              <a:srgbClr val="888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197350" y="1150747"/>
              <a:ext cx="1129030" cy="1205230"/>
            </a:xfrm>
            <a:custGeom>
              <a:avLst/>
              <a:gdLst/>
              <a:ahLst/>
              <a:cxnLst/>
              <a:rect l="l" t="t" r="r" b="b"/>
              <a:pathLst>
                <a:path w="1129029" h="1205230">
                  <a:moveTo>
                    <a:pt x="7585" y="38100"/>
                  </a:moveTo>
                  <a:lnTo>
                    <a:pt x="1229" y="38100"/>
                  </a:lnTo>
                  <a:lnTo>
                    <a:pt x="1219" y="48133"/>
                  </a:lnTo>
                  <a:lnTo>
                    <a:pt x="7575" y="48133"/>
                  </a:lnTo>
                  <a:lnTo>
                    <a:pt x="7585" y="38100"/>
                  </a:lnTo>
                  <a:close/>
                </a:path>
                <a:path w="1129029" h="1205230">
                  <a:moveTo>
                    <a:pt x="1128991" y="38100"/>
                  </a:moveTo>
                  <a:lnTo>
                    <a:pt x="1122647" y="38100"/>
                  </a:lnTo>
                  <a:lnTo>
                    <a:pt x="1122636" y="48133"/>
                  </a:lnTo>
                  <a:lnTo>
                    <a:pt x="1128980" y="48133"/>
                  </a:lnTo>
                  <a:lnTo>
                    <a:pt x="1128991" y="38100"/>
                  </a:lnTo>
                  <a:close/>
                </a:path>
                <a:path w="1129029" h="1205230">
                  <a:moveTo>
                    <a:pt x="7590" y="34290"/>
                  </a:moveTo>
                  <a:lnTo>
                    <a:pt x="1233" y="34290"/>
                  </a:lnTo>
                  <a:lnTo>
                    <a:pt x="1229" y="37973"/>
                  </a:lnTo>
                  <a:lnTo>
                    <a:pt x="7586" y="37973"/>
                  </a:lnTo>
                  <a:lnTo>
                    <a:pt x="7590" y="34290"/>
                  </a:lnTo>
                  <a:close/>
                </a:path>
                <a:path w="1129029" h="1205230">
                  <a:moveTo>
                    <a:pt x="1128995" y="34290"/>
                  </a:moveTo>
                  <a:lnTo>
                    <a:pt x="1122651" y="34290"/>
                  </a:lnTo>
                  <a:lnTo>
                    <a:pt x="1122647" y="37973"/>
                  </a:lnTo>
                  <a:lnTo>
                    <a:pt x="1128991" y="37973"/>
                  </a:lnTo>
                  <a:lnTo>
                    <a:pt x="1128995" y="34290"/>
                  </a:lnTo>
                  <a:close/>
                </a:path>
                <a:path w="1129029" h="1205230">
                  <a:moveTo>
                    <a:pt x="7599" y="25400"/>
                  </a:moveTo>
                  <a:lnTo>
                    <a:pt x="1243" y="25400"/>
                  </a:lnTo>
                  <a:lnTo>
                    <a:pt x="1233" y="34162"/>
                  </a:lnTo>
                  <a:lnTo>
                    <a:pt x="7590" y="34162"/>
                  </a:lnTo>
                  <a:lnTo>
                    <a:pt x="7599" y="25400"/>
                  </a:lnTo>
                  <a:close/>
                </a:path>
                <a:path w="1129029" h="1205230">
                  <a:moveTo>
                    <a:pt x="1129004" y="25400"/>
                  </a:moveTo>
                  <a:lnTo>
                    <a:pt x="1122660" y="25400"/>
                  </a:lnTo>
                  <a:lnTo>
                    <a:pt x="1122651" y="34162"/>
                  </a:lnTo>
                  <a:lnTo>
                    <a:pt x="1128995" y="34162"/>
                  </a:lnTo>
                  <a:lnTo>
                    <a:pt x="1129004" y="25400"/>
                  </a:lnTo>
                  <a:close/>
                </a:path>
                <a:path w="1129029" h="1205230">
                  <a:moveTo>
                    <a:pt x="7603" y="21590"/>
                  </a:moveTo>
                  <a:lnTo>
                    <a:pt x="1247" y="21590"/>
                  </a:lnTo>
                  <a:lnTo>
                    <a:pt x="1243" y="25273"/>
                  </a:lnTo>
                  <a:lnTo>
                    <a:pt x="7599" y="25273"/>
                  </a:lnTo>
                  <a:lnTo>
                    <a:pt x="7603" y="21590"/>
                  </a:lnTo>
                  <a:close/>
                </a:path>
                <a:path w="1129029" h="1205230">
                  <a:moveTo>
                    <a:pt x="1129008" y="21590"/>
                  </a:moveTo>
                  <a:lnTo>
                    <a:pt x="1122664" y="21590"/>
                  </a:lnTo>
                  <a:lnTo>
                    <a:pt x="1122661" y="25273"/>
                  </a:lnTo>
                  <a:lnTo>
                    <a:pt x="1129004" y="25273"/>
                  </a:lnTo>
                  <a:lnTo>
                    <a:pt x="1129008" y="21590"/>
                  </a:lnTo>
                  <a:close/>
                </a:path>
                <a:path w="1129029" h="1205230">
                  <a:moveTo>
                    <a:pt x="7613" y="12700"/>
                  </a:moveTo>
                  <a:lnTo>
                    <a:pt x="1256" y="12700"/>
                  </a:lnTo>
                  <a:lnTo>
                    <a:pt x="1247" y="21462"/>
                  </a:lnTo>
                  <a:lnTo>
                    <a:pt x="7603" y="21462"/>
                  </a:lnTo>
                  <a:lnTo>
                    <a:pt x="7613" y="12700"/>
                  </a:lnTo>
                  <a:close/>
                </a:path>
                <a:path w="1129029" h="1205230">
                  <a:moveTo>
                    <a:pt x="1129017" y="12700"/>
                  </a:moveTo>
                  <a:lnTo>
                    <a:pt x="1122674" y="12700"/>
                  </a:lnTo>
                  <a:lnTo>
                    <a:pt x="1122665" y="21462"/>
                  </a:lnTo>
                  <a:lnTo>
                    <a:pt x="1129008" y="21462"/>
                  </a:lnTo>
                  <a:lnTo>
                    <a:pt x="1129017" y="12700"/>
                  </a:lnTo>
                  <a:close/>
                </a:path>
                <a:path w="1129029" h="1205230">
                  <a:moveTo>
                    <a:pt x="7617" y="8890"/>
                  </a:moveTo>
                  <a:lnTo>
                    <a:pt x="1260" y="8890"/>
                  </a:lnTo>
                  <a:lnTo>
                    <a:pt x="1256" y="12573"/>
                  </a:lnTo>
                  <a:lnTo>
                    <a:pt x="7613" y="12573"/>
                  </a:lnTo>
                  <a:lnTo>
                    <a:pt x="7617" y="8890"/>
                  </a:lnTo>
                  <a:close/>
                </a:path>
                <a:path w="1129029" h="1205230">
                  <a:moveTo>
                    <a:pt x="1129021" y="8890"/>
                  </a:moveTo>
                  <a:lnTo>
                    <a:pt x="1122678" y="8890"/>
                  </a:lnTo>
                  <a:lnTo>
                    <a:pt x="1122674" y="12573"/>
                  </a:lnTo>
                  <a:lnTo>
                    <a:pt x="1129017" y="12573"/>
                  </a:lnTo>
                  <a:lnTo>
                    <a:pt x="1129021" y="8890"/>
                  </a:lnTo>
                  <a:close/>
                </a:path>
                <a:path w="1129029" h="1205230">
                  <a:moveTo>
                    <a:pt x="114045" y="0"/>
                  </a:moveTo>
                  <a:lnTo>
                    <a:pt x="1269" y="0"/>
                  </a:lnTo>
                  <a:lnTo>
                    <a:pt x="1260" y="8762"/>
                  </a:lnTo>
                  <a:lnTo>
                    <a:pt x="7617" y="8762"/>
                  </a:lnTo>
                  <a:lnTo>
                    <a:pt x="7620" y="6223"/>
                  </a:lnTo>
                  <a:lnTo>
                    <a:pt x="1129024" y="6223"/>
                  </a:lnTo>
                  <a:lnTo>
                    <a:pt x="1129029" y="1143"/>
                  </a:lnTo>
                  <a:lnTo>
                    <a:pt x="114045" y="0"/>
                  </a:lnTo>
                  <a:close/>
                </a:path>
                <a:path w="1129029" h="1205230">
                  <a:moveTo>
                    <a:pt x="1129024" y="6223"/>
                  </a:moveTo>
                  <a:lnTo>
                    <a:pt x="7620" y="6223"/>
                  </a:lnTo>
                  <a:lnTo>
                    <a:pt x="1122679" y="7493"/>
                  </a:lnTo>
                  <a:lnTo>
                    <a:pt x="1122678" y="8762"/>
                  </a:lnTo>
                  <a:lnTo>
                    <a:pt x="1129021" y="8762"/>
                  </a:lnTo>
                  <a:lnTo>
                    <a:pt x="1129024" y="6223"/>
                  </a:lnTo>
                  <a:close/>
                </a:path>
                <a:path w="1129029" h="1205230">
                  <a:moveTo>
                    <a:pt x="7575" y="48133"/>
                  </a:moveTo>
                  <a:lnTo>
                    <a:pt x="1219" y="48133"/>
                  </a:lnTo>
                  <a:lnTo>
                    <a:pt x="1212" y="54483"/>
                  </a:lnTo>
                  <a:lnTo>
                    <a:pt x="7568" y="54483"/>
                  </a:lnTo>
                  <a:lnTo>
                    <a:pt x="7575" y="48133"/>
                  </a:lnTo>
                  <a:close/>
                </a:path>
                <a:path w="1129029" h="1205230">
                  <a:moveTo>
                    <a:pt x="1128980" y="48133"/>
                  </a:moveTo>
                  <a:lnTo>
                    <a:pt x="1122636" y="48133"/>
                  </a:lnTo>
                  <a:lnTo>
                    <a:pt x="1122629" y="54483"/>
                  </a:lnTo>
                  <a:lnTo>
                    <a:pt x="1128973" y="54483"/>
                  </a:lnTo>
                  <a:lnTo>
                    <a:pt x="1128980" y="48133"/>
                  </a:lnTo>
                  <a:close/>
                </a:path>
                <a:path w="1129029" h="1205230">
                  <a:moveTo>
                    <a:pt x="7568" y="54483"/>
                  </a:moveTo>
                  <a:lnTo>
                    <a:pt x="1212" y="54483"/>
                  </a:lnTo>
                  <a:lnTo>
                    <a:pt x="1205" y="60833"/>
                  </a:lnTo>
                  <a:lnTo>
                    <a:pt x="7561" y="60833"/>
                  </a:lnTo>
                  <a:lnTo>
                    <a:pt x="7568" y="54483"/>
                  </a:lnTo>
                  <a:close/>
                </a:path>
                <a:path w="1129029" h="1205230">
                  <a:moveTo>
                    <a:pt x="1128973" y="54483"/>
                  </a:moveTo>
                  <a:lnTo>
                    <a:pt x="1122629" y="54483"/>
                  </a:lnTo>
                  <a:lnTo>
                    <a:pt x="1122623" y="60833"/>
                  </a:lnTo>
                  <a:lnTo>
                    <a:pt x="1128967" y="60833"/>
                  </a:lnTo>
                  <a:lnTo>
                    <a:pt x="1128973" y="54483"/>
                  </a:lnTo>
                  <a:close/>
                </a:path>
                <a:path w="1129029" h="1205230">
                  <a:moveTo>
                    <a:pt x="7561" y="60833"/>
                  </a:moveTo>
                  <a:lnTo>
                    <a:pt x="1205" y="60833"/>
                  </a:lnTo>
                  <a:lnTo>
                    <a:pt x="1198" y="67183"/>
                  </a:lnTo>
                  <a:lnTo>
                    <a:pt x="7554" y="67183"/>
                  </a:lnTo>
                  <a:lnTo>
                    <a:pt x="7561" y="60833"/>
                  </a:lnTo>
                  <a:close/>
                </a:path>
                <a:path w="1129029" h="1205230">
                  <a:moveTo>
                    <a:pt x="1128967" y="60833"/>
                  </a:moveTo>
                  <a:lnTo>
                    <a:pt x="1122623" y="60833"/>
                  </a:lnTo>
                  <a:lnTo>
                    <a:pt x="1122616" y="67183"/>
                  </a:lnTo>
                  <a:lnTo>
                    <a:pt x="1128960" y="67183"/>
                  </a:lnTo>
                  <a:lnTo>
                    <a:pt x="1128967" y="60833"/>
                  </a:lnTo>
                  <a:close/>
                </a:path>
                <a:path w="1129029" h="1205230">
                  <a:moveTo>
                    <a:pt x="7554" y="67183"/>
                  </a:moveTo>
                  <a:lnTo>
                    <a:pt x="1198" y="67183"/>
                  </a:lnTo>
                  <a:lnTo>
                    <a:pt x="1158" y="105283"/>
                  </a:lnTo>
                  <a:lnTo>
                    <a:pt x="7514" y="105283"/>
                  </a:lnTo>
                  <a:lnTo>
                    <a:pt x="7554" y="67183"/>
                  </a:lnTo>
                  <a:close/>
                </a:path>
                <a:path w="1129029" h="1205230">
                  <a:moveTo>
                    <a:pt x="1128960" y="67183"/>
                  </a:moveTo>
                  <a:lnTo>
                    <a:pt x="1122616" y="67183"/>
                  </a:lnTo>
                  <a:lnTo>
                    <a:pt x="1122575" y="105283"/>
                  </a:lnTo>
                  <a:lnTo>
                    <a:pt x="1128920" y="105283"/>
                  </a:lnTo>
                  <a:lnTo>
                    <a:pt x="1128960" y="67183"/>
                  </a:lnTo>
                  <a:close/>
                </a:path>
                <a:path w="1129029" h="1205230">
                  <a:moveTo>
                    <a:pt x="7514" y="105283"/>
                  </a:moveTo>
                  <a:lnTo>
                    <a:pt x="1158" y="105283"/>
                  </a:lnTo>
                  <a:lnTo>
                    <a:pt x="1151" y="111633"/>
                  </a:lnTo>
                  <a:lnTo>
                    <a:pt x="7507" y="111633"/>
                  </a:lnTo>
                  <a:lnTo>
                    <a:pt x="7514" y="105283"/>
                  </a:lnTo>
                  <a:close/>
                </a:path>
                <a:path w="1129029" h="1205230">
                  <a:moveTo>
                    <a:pt x="1128920" y="105283"/>
                  </a:moveTo>
                  <a:lnTo>
                    <a:pt x="1122575" y="105283"/>
                  </a:lnTo>
                  <a:lnTo>
                    <a:pt x="1122568" y="111633"/>
                  </a:lnTo>
                  <a:lnTo>
                    <a:pt x="1128913" y="111633"/>
                  </a:lnTo>
                  <a:lnTo>
                    <a:pt x="1128920" y="105283"/>
                  </a:lnTo>
                  <a:close/>
                </a:path>
                <a:path w="1129029" h="1205230">
                  <a:moveTo>
                    <a:pt x="7507" y="111633"/>
                  </a:moveTo>
                  <a:lnTo>
                    <a:pt x="1151" y="111633"/>
                  </a:lnTo>
                  <a:lnTo>
                    <a:pt x="1145" y="117983"/>
                  </a:lnTo>
                  <a:lnTo>
                    <a:pt x="7500" y="117983"/>
                  </a:lnTo>
                  <a:lnTo>
                    <a:pt x="7507" y="111633"/>
                  </a:lnTo>
                  <a:close/>
                </a:path>
                <a:path w="1129029" h="1205230">
                  <a:moveTo>
                    <a:pt x="1128913" y="111633"/>
                  </a:moveTo>
                  <a:lnTo>
                    <a:pt x="1122568" y="111633"/>
                  </a:lnTo>
                  <a:lnTo>
                    <a:pt x="1122562" y="117983"/>
                  </a:lnTo>
                  <a:lnTo>
                    <a:pt x="1128906" y="117983"/>
                  </a:lnTo>
                  <a:lnTo>
                    <a:pt x="1128913" y="111633"/>
                  </a:lnTo>
                  <a:close/>
                </a:path>
                <a:path w="1129029" h="1205230">
                  <a:moveTo>
                    <a:pt x="7500" y="117983"/>
                  </a:moveTo>
                  <a:lnTo>
                    <a:pt x="1145" y="117983"/>
                  </a:lnTo>
                  <a:lnTo>
                    <a:pt x="1131" y="130683"/>
                  </a:lnTo>
                  <a:lnTo>
                    <a:pt x="7487" y="130683"/>
                  </a:lnTo>
                  <a:lnTo>
                    <a:pt x="7500" y="117983"/>
                  </a:lnTo>
                  <a:close/>
                </a:path>
                <a:path w="1129029" h="1205230">
                  <a:moveTo>
                    <a:pt x="1128906" y="117983"/>
                  </a:moveTo>
                  <a:lnTo>
                    <a:pt x="1122562" y="117983"/>
                  </a:lnTo>
                  <a:lnTo>
                    <a:pt x="1122548" y="130683"/>
                  </a:lnTo>
                  <a:lnTo>
                    <a:pt x="1128893" y="130683"/>
                  </a:lnTo>
                  <a:lnTo>
                    <a:pt x="1128906" y="117983"/>
                  </a:lnTo>
                  <a:close/>
                </a:path>
                <a:path w="1129029" h="1205230">
                  <a:moveTo>
                    <a:pt x="7487" y="130683"/>
                  </a:moveTo>
                  <a:lnTo>
                    <a:pt x="1131" y="130683"/>
                  </a:lnTo>
                  <a:lnTo>
                    <a:pt x="1105" y="156083"/>
                  </a:lnTo>
                  <a:lnTo>
                    <a:pt x="7460" y="156083"/>
                  </a:lnTo>
                  <a:lnTo>
                    <a:pt x="7487" y="130683"/>
                  </a:lnTo>
                  <a:close/>
                </a:path>
                <a:path w="1129029" h="1205230">
                  <a:moveTo>
                    <a:pt x="1128893" y="130683"/>
                  </a:moveTo>
                  <a:lnTo>
                    <a:pt x="1122548" y="130683"/>
                  </a:lnTo>
                  <a:lnTo>
                    <a:pt x="1122521" y="156083"/>
                  </a:lnTo>
                  <a:lnTo>
                    <a:pt x="1128866" y="156083"/>
                  </a:lnTo>
                  <a:lnTo>
                    <a:pt x="1128893" y="130683"/>
                  </a:lnTo>
                  <a:close/>
                </a:path>
                <a:path w="1129029" h="1205230">
                  <a:moveTo>
                    <a:pt x="7460" y="156083"/>
                  </a:moveTo>
                  <a:lnTo>
                    <a:pt x="1105" y="156083"/>
                  </a:lnTo>
                  <a:lnTo>
                    <a:pt x="1084" y="175133"/>
                  </a:lnTo>
                  <a:lnTo>
                    <a:pt x="7439" y="175133"/>
                  </a:lnTo>
                  <a:lnTo>
                    <a:pt x="7460" y="156083"/>
                  </a:lnTo>
                  <a:close/>
                </a:path>
                <a:path w="1129029" h="1205230">
                  <a:moveTo>
                    <a:pt x="1128866" y="156083"/>
                  </a:moveTo>
                  <a:lnTo>
                    <a:pt x="1122521" y="156083"/>
                  </a:lnTo>
                  <a:lnTo>
                    <a:pt x="1122501" y="175133"/>
                  </a:lnTo>
                  <a:lnTo>
                    <a:pt x="1128846" y="175133"/>
                  </a:lnTo>
                  <a:lnTo>
                    <a:pt x="1128866" y="156083"/>
                  </a:lnTo>
                  <a:close/>
                </a:path>
                <a:path w="1129029" h="1205230">
                  <a:moveTo>
                    <a:pt x="7439" y="175133"/>
                  </a:moveTo>
                  <a:lnTo>
                    <a:pt x="1084" y="175133"/>
                  </a:lnTo>
                  <a:lnTo>
                    <a:pt x="1058" y="200533"/>
                  </a:lnTo>
                  <a:lnTo>
                    <a:pt x="7412" y="200533"/>
                  </a:lnTo>
                  <a:lnTo>
                    <a:pt x="7439" y="175133"/>
                  </a:lnTo>
                  <a:close/>
                </a:path>
                <a:path w="1129029" h="1205230">
                  <a:moveTo>
                    <a:pt x="1128846" y="175133"/>
                  </a:moveTo>
                  <a:lnTo>
                    <a:pt x="1122501" y="175133"/>
                  </a:lnTo>
                  <a:lnTo>
                    <a:pt x="1122474" y="200533"/>
                  </a:lnTo>
                  <a:lnTo>
                    <a:pt x="1128819" y="200533"/>
                  </a:lnTo>
                  <a:lnTo>
                    <a:pt x="1128846" y="175133"/>
                  </a:lnTo>
                  <a:close/>
                </a:path>
                <a:path w="1129029" h="1205230">
                  <a:moveTo>
                    <a:pt x="7412" y="200533"/>
                  </a:moveTo>
                  <a:lnTo>
                    <a:pt x="1058" y="200533"/>
                  </a:lnTo>
                  <a:lnTo>
                    <a:pt x="1017" y="238633"/>
                  </a:lnTo>
                  <a:lnTo>
                    <a:pt x="7371" y="238633"/>
                  </a:lnTo>
                  <a:lnTo>
                    <a:pt x="7412" y="200533"/>
                  </a:lnTo>
                  <a:close/>
                </a:path>
                <a:path w="1129029" h="1205230">
                  <a:moveTo>
                    <a:pt x="1128819" y="200533"/>
                  </a:moveTo>
                  <a:lnTo>
                    <a:pt x="1122474" y="200533"/>
                  </a:lnTo>
                  <a:lnTo>
                    <a:pt x="1122433" y="238633"/>
                  </a:lnTo>
                  <a:lnTo>
                    <a:pt x="1128779" y="238633"/>
                  </a:lnTo>
                  <a:lnTo>
                    <a:pt x="1128819" y="200533"/>
                  </a:lnTo>
                  <a:close/>
                </a:path>
                <a:path w="1129029" h="1205230">
                  <a:moveTo>
                    <a:pt x="7371" y="238633"/>
                  </a:moveTo>
                  <a:lnTo>
                    <a:pt x="1017" y="238633"/>
                  </a:lnTo>
                  <a:lnTo>
                    <a:pt x="991" y="264033"/>
                  </a:lnTo>
                  <a:lnTo>
                    <a:pt x="7344" y="264033"/>
                  </a:lnTo>
                  <a:lnTo>
                    <a:pt x="7371" y="238633"/>
                  </a:lnTo>
                  <a:close/>
                </a:path>
                <a:path w="1129029" h="1205230">
                  <a:moveTo>
                    <a:pt x="1128779" y="238633"/>
                  </a:moveTo>
                  <a:lnTo>
                    <a:pt x="1122433" y="238633"/>
                  </a:lnTo>
                  <a:lnTo>
                    <a:pt x="1122406" y="264033"/>
                  </a:lnTo>
                  <a:lnTo>
                    <a:pt x="1128752" y="264033"/>
                  </a:lnTo>
                  <a:lnTo>
                    <a:pt x="1128779" y="238633"/>
                  </a:lnTo>
                  <a:close/>
                </a:path>
                <a:path w="1129029" h="1205230">
                  <a:moveTo>
                    <a:pt x="7344" y="264033"/>
                  </a:moveTo>
                  <a:lnTo>
                    <a:pt x="991" y="264033"/>
                  </a:lnTo>
                  <a:lnTo>
                    <a:pt x="910" y="340233"/>
                  </a:lnTo>
                  <a:lnTo>
                    <a:pt x="7263" y="340233"/>
                  </a:lnTo>
                  <a:lnTo>
                    <a:pt x="7344" y="264033"/>
                  </a:lnTo>
                  <a:close/>
                </a:path>
                <a:path w="1129029" h="1205230">
                  <a:moveTo>
                    <a:pt x="1128752" y="264033"/>
                  </a:moveTo>
                  <a:lnTo>
                    <a:pt x="1122406" y="264033"/>
                  </a:lnTo>
                  <a:lnTo>
                    <a:pt x="1122325" y="340233"/>
                  </a:lnTo>
                  <a:lnTo>
                    <a:pt x="1128672" y="340233"/>
                  </a:lnTo>
                  <a:lnTo>
                    <a:pt x="1128752" y="264033"/>
                  </a:lnTo>
                  <a:close/>
                </a:path>
                <a:path w="1129029" h="1205230">
                  <a:moveTo>
                    <a:pt x="7263" y="340233"/>
                  </a:moveTo>
                  <a:lnTo>
                    <a:pt x="910" y="340233"/>
                  </a:lnTo>
                  <a:lnTo>
                    <a:pt x="897" y="352933"/>
                  </a:lnTo>
                  <a:lnTo>
                    <a:pt x="7249" y="352933"/>
                  </a:lnTo>
                  <a:lnTo>
                    <a:pt x="7263" y="340233"/>
                  </a:lnTo>
                  <a:close/>
                </a:path>
                <a:path w="1129029" h="1205230">
                  <a:moveTo>
                    <a:pt x="1128672" y="340233"/>
                  </a:moveTo>
                  <a:lnTo>
                    <a:pt x="1122325" y="340233"/>
                  </a:lnTo>
                  <a:lnTo>
                    <a:pt x="1122311" y="352933"/>
                  </a:lnTo>
                  <a:lnTo>
                    <a:pt x="1128658" y="352933"/>
                  </a:lnTo>
                  <a:lnTo>
                    <a:pt x="1128672" y="340233"/>
                  </a:lnTo>
                  <a:close/>
                </a:path>
                <a:path w="1129029" h="1205230">
                  <a:moveTo>
                    <a:pt x="7249" y="352933"/>
                  </a:moveTo>
                  <a:lnTo>
                    <a:pt x="897" y="352933"/>
                  </a:lnTo>
                  <a:lnTo>
                    <a:pt x="796" y="448183"/>
                  </a:lnTo>
                  <a:lnTo>
                    <a:pt x="7148" y="448183"/>
                  </a:lnTo>
                  <a:lnTo>
                    <a:pt x="7249" y="352933"/>
                  </a:lnTo>
                  <a:close/>
                </a:path>
                <a:path w="1129029" h="1205230">
                  <a:moveTo>
                    <a:pt x="1128658" y="352933"/>
                  </a:moveTo>
                  <a:lnTo>
                    <a:pt x="1122311" y="352933"/>
                  </a:lnTo>
                  <a:lnTo>
                    <a:pt x="1122210" y="448183"/>
                  </a:lnTo>
                  <a:lnTo>
                    <a:pt x="1128558" y="448183"/>
                  </a:lnTo>
                  <a:lnTo>
                    <a:pt x="1128658" y="352933"/>
                  </a:lnTo>
                  <a:close/>
                </a:path>
                <a:path w="1129029" h="1205230">
                  <a:moveTo>
                    <a:pt x="7148" y="448183"/>
                  </a:moveTo>
                  <a:lnTo>
                    <a:pt x="796" y="448183"/>
                  </a:lnTo>
                  <a:lnTo>
                    <a:pt x="615" y="619633"/>
                  </a:lnTo>
                  <a:lnTo>
                    <a:pt x="6965" y="619633"/>
                  </a:lnTo>
                  <a:lnTo>
                    <a:pt x="7148" y="448183"/>
                  </a:lnTo>
                  <a:close/>
                </a:path>
                <a:path w="1129029" h="1205230">
                  <a:moveTo>
                    <a:pt x="1128558" y="448183"/>
                  </a:moveTo>
                  <a:lnTo>
                    <a:pt x="1122210" y="448183"/>
                  </a:lnTo>
                  <a:lnTo>
                    <a:pt x="1122027" y="619633"/>
                  </a:lnTo>
                  <a:lnTo>
                    <a:pt x="1128377" y="619633"/>
                  </a:lnTo>
                  <a:lnTo>
                    <a:pt x="1128558" y="448183"/>
                  </a:lnTo>
                  <a:close/>
                </a:path>
                <a:path w="1129029" h="1205230">
                  <a:moveTo>
                    <a:pt x="6965" y="619633"/>
                  </a:moveTo>
                  <a:lnTo>
                    <a:pt x="615" y="619633"/>
                  </a:lnTo>
                  <a:lnTo>
                    <a:pt x="541" y="689483"/>
                  </a:lnTo>
                  <a:lnTo>
                    <a:pt x="6890" y="689483"/>
                  </a:lnTo>
                  <a:lnTo>
                    <a:pt x="6965" y="619633"/>
                  </a:lnTo>
                  <a:close/>
                </a:path>
                <a:path w="1129029" h="1205230">
                  <a:moveTo>
                    <a:pt x="1128377" y="619633"/>
                  </a:moveTo>
                  <a:lnTo>
                    <a:pt x="1122027" y="619633"/>
                  </a:lnTo>
                  <a:lnTo>
                    <a:pt x="1121952" y="689483"/>
                  </a:lnTo>
                  <a:lnTo>
                    <a:pt x="1128303" y="689483"/>
                  </a:lnTo>
                  <a:lnTo>
                    <a:pt x="1128377" y="619633"/>
                  </a:lnTo>
                  <a:close/>
                </a:path>
                <a:path w="1129029" h="1205230">
                  <a:moveTo>
                    <a:pt x="6890" y="689483"/>
                  </a:moveTo>
                  <a:lnTo>
                    <a:pt x="541" y="689483"/>
                  </a:lnTo>
                  <a:lnTo>
                    <a:pt x="481" y="746633"/>
                  </a:lnTo>
                  <a:lnTo>
                    <a:pt x="6829" y="746633"/>
                  </a:lnTo>
                  <a:lnTo>
                    <a:pt x="6890" y="689483"/>
                  </a:lnTo>
                  <a:close/>
                </a:path>
                <a:path w="1129029" h="1205230">
                  <a:moveTo>
                    <a:pt x="1128303" y="689483"/>
                  </a:moveTo>
                  <a:lnTo>
                    <a:pt x="1121952" y="689483"/>
                  </a:lnTo>
                  <a:lnTo>
                    <a:pt x="1121892" y="746633"/>
                  </a:lnTo>
                  <a:lnTo>
                    <a:pt x="1128243" y="746633"/>
                  </a:lnTo>
                  <a:lnTo>
                    <a:pt x="1128303" y="689483"/>
                  </a:lnTo>
                  <a:close/>
                </a:path>
                <a:path w="1129029" h="1205230">
                  <a:moveTo>
                    <a:pt x="6829" y="746633"/>
                  </a:moveTo>
                  <a:lnTo>
                    <a:pt x="481" y="746633"/>
                  </a:lnTo>
                  <a:lnTo>
                    <a:pt x="461" y="765683"/>
                  </a:lnTo>
                  <a:lnTo>
                    <a:pt x="6809" y="765683"/>
                  </a:lnTo>
                  <a:lnTo>
                    <a:pt x="6829" y="746633"/>
                  </a:lnTo>
                  <a:close/>
                </a:path>
                <a:path w="1129029" h="1205230">
                  <a:moveTo>
                    <a:pt x="1128243" y="746633"/>
                  </a:moveTo>
                  <a:lnTo>
                    <a:pt x="1121892" y="746633"/>
                  </a:lnTo>
                  <a:lnTo>
                    <a:pt x="1121871" y="765683"/>
                  </a:lnTo>
                  <a:lnTo>
                    <a:pt x="1128223" y="765683"/>
                  </a:lnTo>
                  <a:lnTo>
                    <a:pt x="1128243" y="746633"/>
                  </a:lnTo>
                  <a:close/>
                </a:path>
                <a:path w="1129029" h="1205230">
                  <a:moveTo>
                    <a:pt x="6809" y="765683"/>
                  </a:moveTo>
                  <a:lnTo>
                    <a:pt x="461" y="765683"/>
                  </a:lnTo>
                  <a:lnTo>
                    <a:pt x="410" y="813943"/>
                  </a:lnTo>
                  <a:lnTo>
                    <a:pt x="6757" y="813943"/>
                  </a:lnTo>
                  <a:lnTo>
                    <a:pt x="6809" y="765683"/>
                  </a:lnTo>
                  <a:close/>
                </a:path>
                <a:path w="1129029" h="1205230">
                  <a:moveTo>
                    <a:pt x="1128223" y="765683"/>
                  </a:moveTo>
                  <a:lnTo>
                    <a:pt x="1121871" y="765683"/>
                  </a:lnTo>
                  <a:lnTo>
                    <a:pt x="1121820" y="813943"/>
                  </a:lnTo>
                  <a:lnTo>
                    <a:pt x="1128172" y="813943"/>
                  </a:lnTo>
                  <a:lnTo>
                    <a:pt x="1128223" y="765683"/>
                  </a:lnTo>
                  <a:close/>
                </a:path>
                <a:path w="1129029" h="1205230">
                  <a:moveTo>
                    <a:pt x="6757" y="813943"/>
                  </a:moveTo>
                  <a:lnTo>
                    <a:pt x="410" y="813943"/>
                  </a:lnTo>
                  <a:lnTo>
                    <a:pt x="394" y="829183"/>
                  </a:lnTo>
                  <a:lnTo>
                    <a:pt x="6741" y="829183"/>
                  </a:lnTo>
                  <a:lnTo>
                    <a:pt x="6757" y="813943"/>
                  </a:lnTo>
                  <a:close/>
                </a:path>
                <a:path w="1129029" h="1205230">
                  <a:moveTo>
                    <a:pt x="1128172" y="813943"/>
                  </a:moveTo>
                  <a:lnTo>
                    <a:pt x="1121820" y="813943"/>
                  </a:lnTo>
                  <a:lnTo>
                    <a:pt x="1121803" y="829183"/>
                  </a:lnTo>
                  <a:lnTo>
                    <a:pt x="1128156" y="829183"/>
                  </a:lnTo>
                  <a:lnTo>
                    <a:pt x="1128172" y="813943"/>
                  </a:lnTo>
                  <a:close/>
                </a:path>
                <a:path w="1129029" h="1205230">
                  <a:moveTo>
                    <a:pt x="6741" y="829183"/>
                  </a:moveTo>
                  <a:lnTo>
                    <a:pt x="394" y="829183"/>
                  </a:lnTo>
                  <a:lnTo>
                    <a:pt x="367" y="854583"/>
                  </a:lnTo>
                  <a:lnTo>
                    <a:pt x="6714" y="854583"/>
                  </a:lnTo>
                  <a:lnTo>
                    <a:pt x="6741" y="829183"/>
                  </a:lnTo>
                  <a:close/>
                </a:path>
                <a:path w="1129029" h="1205230">
                  <a:moveTo>
                    <a:pt x="1128156" y="829183"/>
                  </a:moveTo>
                  <a:lnTo>
                    <a:pt x="1121803" y="829183"/>
                  </a:lnTo>
                  <a:lnTo>
                    <a:pt x="1121776" y="854583"/>
                  </a:lnTo>
                  <a:lnTo>
                    <a:pt x="1128129" y="854583"/>
                  </a:lnTo>
                  <a:lnTo>
                    <a:pt x="1128156" y="829183"/>
                  </a:lnTo>
                  <a:close/>
                </a:path>
                <a:path w="1129029" h="1205230">
                  <a:moveTo>
                    <a:pt x="6714" y="854583"/>
                  </a:moveTo>
                  <a:lnTo>
                    <a:pt x="367" y="854583"/>
                  </a:lnTo>
                  <a:lnTo>
                    <a:pt x="354" y="867283"/>
                  </a:lnTo>
                  <a:lnTo>
                    <a:pt x="6701" y="867283"/>
                  </a:lnTo>
                  <a:lnTo>
                    <a:pt x="6714" y="854583"/>
                  </a:lnTo>
                  <a:close/>
                </a:path>
                <a:path w="1129029" h="1205230">
                  <a:moveTo>
                    <a:pt x="1128129" y="854583"/>
                  </a:moveTo>
                  <a:lnTo>
                    <a:pt x="1121776" y="854583"/>
                  </a:lnTo>
                  <a:lnTo>
                    <a:pt x="1121763" y="867283"/>
                  </a:lnTo>
                  <a:lnTo>
                    <a:pt x="1128116" y="867283"/>
                  </a:lnTo>
                  <a:lnTo>
                    <a:pt x="1128129" y="854583"/>
                  </a:lnTo>
                  <a:close/>
                </a:path>
                <a:path w="1129029" h="1205230">
                  <a:moveTo>
                    <a:pt x="6701" y="867283"/>
                  </a:moveTo>
                  <a:lnTo>
                    <a:pt x="354" y="867283"/>
                  </a:lnTo>
                  <a:lnTo>
                    <a:pt x="286" y="930783"/>
                  </a:lnTo>
                  <a:lnTo>
                    <a:pt x="6633" y="930783"/>
                  </a:lnTo>
                  <a:lnTo>
                    <a:pt x="6701" y="867283"/>
                  </a:lnTo>
                  <a:close/>
                </a:path>
                <a:path w="1129029" h="1205230">
                  <a:moveTo>
                    <a:pt x="1128116" y="867283"/>
                  </a:moveTo>
                  <a:lnTo>
                    <a:pt x="1121763" y="867283"/>
                  </a:lnTo>
                  <a:lnTo>
                    <a:pt x="1121695" y="930783"/>
                  </a:lnTo>
                  <a:lnTo>
                    <a:pt x="1128049" y="930783"/>
                  </a:lnTo>
                  <a:lnTo>
                    <a:pt x="1128116" y="867283"/>
                  </a:lnTo>
                  <a:close/>
                </a:path>
                <a:path w="1129029" h="1205230">
                  <a:moveTo>
                    <a:pt x="6633" y="930783"/>
                  </a:moveTo>
                  <a:lnTo>
                    <a:pt x="286" y="930783"/>
                  </a:lnTo>
                  <a:lnTo>
                    <a:pt x="253" y="962533"/>
                  </a:lnTo>
                  <a:lnTo>
                    <a:pt x="6599" y="962533"/>
                  </a:lnTo>
                  <a:lnTo>
                    <a:pt x="6633" y="930783"/>
                  </a:lnTo>
                  <a:close/>
                </a:path>
                <a:path w="1129029" h="1205230">
                  <a:moveTo>
                    <a:pt x="1128049" y="930783"/>
                  </a:moveTo>
                  <a:lnTo>
                    <a:pt x="1121695" y="930783"/>
                  </a:lnTo>
                  <a:lnTo>
                    <a:pt x="1121661" y="962533"/>
                  </a:lnTo>
                  <a:lnTo>
                    <a:pt x="1128015" y="962533"/>
                  </a:lnTo>
                  <a:lnTo>
                    <a:pt x="1128049" y="930783"/>
                  </a:lnTo>
                  <a:close/>
                </a:path>
                <a:path w="1129029" h="1205230">
                  <a:moveTo>
                    <a:pt x="6599" y="962533"/>
                  </a:moveTo>
                  <a:lnTo>
                    <a:pt x="253" y="962533"/>
                  </a:lnTo>
                  <a:lnTo>
                    <a:pt x="213" y="1000633"/>
                  </a:lnTo>
                  <a:lnTo>
                    <a:pt x="6558" y="1000633"/>
                  </a:lnTo>
                  <a:lnTo>
                    <a:pt x="6599" y="962533"/>
                  </a:lnTo>
                  <a:close/>
                </a:path>
                <a:path w="1129029" h="1205230">
                  <a:moveTo>
                    <a:pt x="1128015" y="962533"/>
                  </a:moveTo>
                  <a:lnTo>
                    <a:pt x="1121661" y="962533"/>
                  </a:lnTo>
                  <a:lnTo>
                    <a:pt x="1121621" y="1000633"/>
                  </a:lnTo>
                  <a:lnTo>
                    <a:pt x="1127975" y="1000633"/>
                  </a:lnTo>
                  <a:lnTo>
                    <a:pt x="1128015" y="962533"/>
                  </a:lnTo>
                  <a:close/>
                </a:path>
                <a:path w="1129029" h="1205230">
                  <a:moveTo>
                    <a:pt x="6558" y="1000633"/>
                  </a:moveTo>
                  <a:lnTo>
                    <a:pt x="213" y="1000633"/>
                  </a:lnTo>
                  <a:lnTo>
                    <a:pt x="206" y="1006983"/>
                  </a:lnTo>
                  <a:lnTo>
                    <a:pt x="6551" y="1006983"/>
                  </a:lnTo>
                  <a:lnTo>
                    <a:pt x="6558" y="1000633"/>
                  </a:lnTo>
                  <a:close/>
                </a:path>
                <a:path w="1129029" h="1205230">
                  <a:moveTo>
                    <a:pt x="1127975" y="1000633"/>
                  </a:moveTo>
                  <a:lnTo>
                    <a:pt x="1121621" y="1000633"/>
                  </a:lnTo>
                  <a:lnTo>
                    <a:pt x="1121614" y="1006983"/>
                  </a:lnTo>
                  <a:lnTo>
                    <a:pt x="1127968" y="1006983"/>
                  </a:lnTo>
                  <a:lnTo>
                    <a:pt x="1127975" y="1000633"/>
                  </a:lnTo>
                  <a:close/>
                </a:path>
                <a:path w="1129029" h="1205230">
                  <a:moveTo>
                    <a:pt x="6551" y="1006983"/>
                  </a:moveTo>
                  <a:lnTo>
                    <a:pt x="206" y="1006983"/>
                  </a:lnTo>
                  <a:lnTo>
                    <a:pt x="186" y="1026033"/>
                  </a:lnTo>
                  <a:lnTo>
                    <a:pt x="6531" y="1026033"/>
                  </a:lnTo>
                  <a:lnTo>
                    <a:pt x="6551" y="1006983"/>
                  </a:lnTo>
                  <a:close/>
                </a:path>
                <a:path w="1129029" h="1205230">
                  <a:moveTo>
                    <a:pt x="1127968" y="1006983"/>
                  </a:moveTo>
                  <a:lnTo>
                    <a:pt x="1121614" y="1006983"/>
                  </a:lnTo>
                  <a:lnTo>
                    <a:pt x="1121594" y="1026033"/>
                  </a:lnTo>
                  <a:lnTo>
                    <a:pt x="1127948" y="1026033"/>
                  </a:lnTo>
                  <a:lnTo>
                    <a:pt x="1127968" y="1006983"/>
                  </a:lnTo>
                  <a:close/>
                </a:path>
                <a:path w="1129029" h="1205230">
                  <a:moveTo>
                    <a:pt x="6531" y="1026033"/>
                  </a:moveTo>
                  <a:lnTo>
                    <a:pt x="186" y="1026033"/>
                  </a:lnTo>
                  <a:lnTo>
                    <a:pt x="179" y="1032383"/>
                  </a:lnTo>
                  <a:lnTo>
                    <a:pt x="6524" y="1032383"/>
                  </a:lnTo>
                  <a:lnTo>
                    <a:pt x="6531" y="1026033"/>
                  </a:lnTo>
                  <a:close/>
                </a:path>
                <a:path w="1129029" h="1205230">
                  <a:moveTo>
                    <a:pt x="1127948" y="1026033"/>
                  </a:moveTo>
                  <a:lnTo>
                    <a:pt x="1121594" y="1026033"/>
                  </a:lnTo>
                  <a:lnTo>
                    <a:pt x="1121587" y="1032383"/>
                  </a:lnTo>
                  <a:lnTo>
                    <a:pt x="1127942" y="1032383"/>
                  </a:lnTo>
                  <a:lnTo>
                    <a:pt x="1127948" y="1026033"/>
                  </a:lnTo>
                  <a:close/>
                </a:path>
                <a:path w="1129029" h="1205230">
                  <a:moveTo>
                    <a:pt x="6524" y="1032383"/>
                  </a:moveTo>
                  <a:lnTo>
                    <a:pt x="179" y="1032383"/>
                  </a:lnTo>
                  <a:lnTo>
                    <a:pt x="159" y="1051433"/>
                  </a:lnTo>
                  <a:lnTo>
                    <a:pt x="6504" y="1051433"/>
                  </a:lnTo>
                  <a:lnTo>
                    <a:pt x="6524" y="1032383"/>
                  </a:lnTo>
                  <a:close/>
                </a:path>
                <a:path w="1129029" h="1205230">
                  <a:moveTo>
                    <a:pt x="1127942" y="1032383"/>
                  </a:moveTo>
                  <a:lnTo>
                    <a:pt x="1121587" y="1032383"/>
                  </a:lnTo>
                  <a:lnTo>
                    <a:pt x="1121567" y="1051433"/>
                  </a:lnTo>
                  <a:lnTo>
                    <a:pt x="1127922" y="1051433"/>
                  </a:lnTo>
                  <a:lnTo>
                    <a:pt x="1127942" y="1032383"/>
                  </a:lnTo>
                  <a:close/>
                </a:path>
                <a:path w="1129029" h="1205230">
                  <a:moveTo>
                    <a:pt x="6504" y="1051433"/>
                  </a:moveTo>
                  <a:lnTo>
                    <a:pt x="159" y="1051433"/>
                  </a:lnTo>
                  <a:lnTo>
                    <a:pt x="152" y="1057783"/>
                  </a:lnTo>
                  <a:lnTo>
                    <a:pt x="6497" y="1057783"/>
                  </a:lnTo>
                  <a:lnTo>
                    <a:pt x="6504" y="1051433"/>
                  </a:lnTo>
                  <a:close/>
                </a:path>
                <a:path w="1129029" h="1205230">
                  <a:moveTo>
                    <a:pt x="1127922" y="1051433"/>
                  </a:moveTo>
                  <a:lnTo>
                    <a:pt x="1121567" y="1051433"/>
                  </a:lnTo>
                  <a:lnTo>
                    <a:pt x="1121560" y="1057783"/>
                  </a:lnTo>
                  <a:lnTo>
                    <a:pt x="1127915" y="1057783"/>
                  </a:lnTo>
                  <a:lnTo>
                    <a:pt x="1127922" y="1051433"/>
                  </a:lnTo>
                  <a:close/>
                </a:path>
                <a:path w="1129029" h="1205230">
                  <a:moveTo>
                    <a:pt x="6497" y="1057783"/>
                  </a:moveTo>
                  <a:lnTo>
                    <a:pt x="152" y="1057783"/>
                  </a:lnTo>
                  <a:lnTo>
                    <a:pt x="132" y="1076833"/>
                  </a:lnTo>
                  <a:lnTo>
                    <a:pt x="6477" y="1076833"/>
                  </a:lnTo>
                  <a:lnTo>
                    <a:pt x="6497" y="1057783"/>
                  </a:lnTo>
                  <a:close/>
                </a:path>
                <a:path w="1129029" h="1205230">
                  <a:moveTo>
                    <a:pt x="1127915" y="1057783"/>
                  </a:moveTo>
                  <a:lnTo>
                    <a:pt x="1121560" y="1057783"/>
                  </a:lnTo>
                  <a:lnTo>
                    <a:pt x="1121539" y="1076833"/>
                  </a:lnTo>
                  <a:lnTo>
                    <a:pt x="1127895" y="1076833"/>
                  </a:lnTo>
                  <a:lnTo>
                    <a:pt x="1127915" y="1057783"/>
                  </a:lnTo>
                  <a:close/>
                </a:path>
                <a:path w="1129029" h="1205230">
                  <a:moveTo>
                    <a:pt x="6477" y="1076833"/>
                  </a:moveTo>
                  <a:lnTo>
                    <a:pt x="132" y="1076833"/>
                  </a:lnTo>
                  <a:lnTo>
                    <a:pt x="105" y="1102233"/>
                  </a:lnTo>
                  <a:lnTo>
                    <a:pt x="6450" y="1102233"/>
                  </a:lnTo>
                  <a:lnTo>
                    <a:pt x="6477" y="1076833"/>
                  </a:lnTo>
                  <a:close/>
                </a:path>
                <a:path w="1129029" h="1205230">
                  <a:moveTo>
                    <a:pt x="1127895" y="1076833"/>
                  </a:moveTo>
                  <a:lnTo>
                    <a:pt x="1121539" y="1076833"/>
                  </a:lnTo>
                  <a:lnTo>
                    <a:pt x="1121512" y="1102233"/>
                  </a:lnTo>
                  <a:lnTo>
                    <a:pt x="1127868" y="1102233"/>
                  </a:lnTo>
                  <a:lnTo>
                    <a:pt x="1127895" y="1076833"/>
                  </a:lnTo>
                  <a:close/>
                </a:path>
                <a:path w="1129029" h="1205230">
                  <a:moveTo>
                    <a:pt x="6450" y="1102233"/>
                  </a:moveTo>
                  <a:lnTo>
                    <a:pt x="105" y="1102233"/>
                  </a:lnTo>
                  <a:lnTo>
                    <a:pt x="99" y="1108583"/>
                  </a:lnTo>
                  <a:lnTo>
                    <a:pt x="6443" y="1108583"/>
                  </a:lnTo>
                  <a:lnTo>
                    <a:pt x="6450" y="1102233"/>
                  </a:lnTo>
                  <a:close/>
                </a:path>
                <a:path w="1129029" h="1205230">
                  <a:moveTo>
                    <a:pt x="1127868" y="1102233"/>
                  </a:moveTo>
                  <a:lnTo>
                    <a:pt x="1121512" y="1102233"/>
                  </a:lnTo>
                  <a:lnTo>
                    <a:pt x="1121506" y="1108583"/>
                  </a:lnTo>
                  <a:lnTo>
                    <a:pt x="1127861" y="1108583"/>
                  </a:lnTo>
                  <a:lnTo>
                    <a:pt x="1127868" y="1102233"/>
                  </a:lnTo>
                  <a:close/>
                </a:path>
                <a:path w="1129029" h="1205230">
                  <a:moveTo>
                    <a:pt x="6443" y="1108583"/>
                  </a:moveTo>
                  <a:lnTo>
                    <a:pt x="99" y="1108583"/>
                  </a:lnTo>
                  <a:lnTo>
                    <a:pt x="92" y="1114933"/>
                  </a:lnTo>
                  <a:lnTo>
                    <a:pt x="6436" y="1114933"/>
                  </a:lnTo>
                  <a:lnTo>
                    <a:pt x="6443" y="1108583"/>
                  </a:lnTo>
                  <a:close/>
                </a:path>
                <a:path w="1129029" h="1205230">
                  <a:moveTo>
                    <a:pt x="1127861" y="1108583"/>
                  </a:moveTo>
                  <a:lnTo>
                    <a:pt x="1121506" y="1108583"/>
                  </a:lnTo>
                  <a:lnTo>
                    <a:pt x="1121499" y="1114933"/>
                  </a:lnTo>
                  <a:lnTo>
                    <a:pt x="1127855" y="1114933"/>
                  </a:lnTo>
                  <a:lnTo>
                    <a:pt x="1127861" y="1108583"/>
                  </a:lnTo>
                  <a:close/>
                </a:path>
                <a:path w="1129029" h="1205230">
                  <a:moveTo>
                    <a:pt x="6436" y="1114933"/>
                  </a:moveTo>
                  <a:lnTo>
                    <a:pt x="92" y="1114933"/>
                  </a:lnTo>
                  <a:lnTo>
                    <a:pt x="45" y="1159383"/>
                  </a:lnTo>
                  <a:lnTo>
                    <a:pt x="6389" y="1159383"/>
                  </a:lnTo>
                  <a:lnTo>
                    <a:pt x="6436" y="1114933"/>
                  </a:lnTo>
                  <a:close/>
                </a:path>
                <a:path w="1129029" h="1205230">
                  <a:moveTo>
                    <a:pt x="1127855" y="1114933"/>
                  </a:moveTo>
                  <a:lnTo>
                    <a:pt x="1121499" y="1114933"/>
                  </a:lnTo>
                  <a:lnTo>
                    <a:pt x="1121451" y="1159383"/>
                  </a:lnTo>
                  <a:lnTo>
                    <a:pt x="1127808" y="1159383"/>
                  </a:lnTo>
                  <a:lnTo>
                    <a:pt x="1127855" y="1114933"/>
                  </a:lnTo>
                  <a:close/>
                </a:path>
                <a:path w="1129029" h="1205230">
                  <a:moveTo>
                    <a:pt x="6389" y="1159383"/>
                  </a:moveTo>
                  <a:lnTo>
                    <a:pt x="45" y="1159383"/>
                  </a:lnTo>
                  <a:lnTo>
                    <a:pt x="32" y="1172083"/>
                  </a:lnTo>
                  <a:lnTo>
                    <a:pt x="6375" y="1172083"/>
                  </a:lnTo>
                  <a:lnTo>
                    <a:pt x="6389" y="1159383"/>
                  </a:lnTo>
                  <a:close/>
                </a:path>
                <a:path w="1129029" h="1205230">
                  <a:moveTo>
                    <a:pt x="1127808" y="1159383"/>
                  </a:moveTo>
                  <a:lnTo>
                    <a:pt x="1121451" y="1159383"/>
                  </a:lnTo>
                  <a:lnTo>
                    <a:pt x="1121438" y="1172083"/>
                  </a:lnTo>
                  <a:lnTo>
                    <a:pt x="1127794" y="1172083"/>
                  </a:lnTo>
                  <a:lnTo>
                    <a:pt x="1127808" y="1159383"/>
                  </a:lnTo>
                  <a:close/>
                </a:path>
                <a:path w="1129029" h="1205230">
                  <a:moveTo>
                    <a:pt x="6375" y="1172083"/>
                  </a:moveTo>
                  <a:lnTo>
                    <a:pt x="32" y="1172083"/>
                  </a:lnTo>
                  <a:lnTo>
                    <a:pt x="18" y="1184783"/>
                  </a:lnTo>
                  <a:lnTo>
                    <a:pt x="6362" y="1184783"/>
                  </a:lnTo>
                  <a:lnTo>
                    <a:pt x="6375" y="1172083"/>
                  </a:lnTo>
                  <a:close/>
                </a:path>
                <a:path w="1129029" h="1205230">
                  <a:moveTo>
                    <a:pt x="1127794" y="1172083"/>
                  </a:moveTo>
                  <a:lnTo>
                    <a:pt x="1121438" y="1172083"/>
                  </a:lnTo>
                  <a:lnTo>
                    <a:pt x="1121424" y="1184783"/>
                  </a:lnTo>
                  <a:lnTo>
                    <a:pt x="1127781" y="1184783"/>
                  </a:lnTo>
                  <a:lnTo>
                    <a:pt x="1127794" y="1172083"/>
                  </a:lnTo>
                  <a:close/>
                </a:path>
                <a:path w="1129029" h="1205230">
                  <a:moveTo>
                    <a:pt x="6362" y="1184783"/>
                  </a:moveTo>
                  <a:lnTo>
                    <a:pt x="18" y="1184783"/>
                  </a:lnTo>
                  <a:lnTo>
                    <a:pt x="5" y="1197483"/>
                  </a:lnTo>
                  <a:lnTo>
                    <a:pt x="563879" y="1197483"/>
                  </a:lnTo>
                  <a:lnTo>
                    <a:pt x="6350" y="1196213"/>
                  </a:lnTo>
                  <a:lnTo>
                    <a:pt x="6362" y="1184783"/>
                  </a:lnTo>
                  <a:close/>
                </a:path>
                <a:path w="1129029" h="1205230">
                  <a:moveTo>
                    <a:pt x="1127781" y="1184783"/>
                  </a:moveTo>
                  <a:lnTo>
                    <a:pt x="1121424" y="1184783"/>
                  </a:lnTo>
                  <a:lnTo>
                    <a:pt x="1121411" y="1197483"/>
                  </a:lnTo>
                  <a:lnTo>
                    <a:pt x="1127768" y="1197483"/>
                  </a:lnTo>
                  <a:lnTo>
                    <a:pt x="1127781" y="1184783"/>
                  </a:lnTo>
                  <a:close/>
                </a:path>
                <a:path w="1129029" h="1205230">
                  <a:moveTo>
                    <a:pt x="563880" y="1197483"/>
                  </a:moveTo>
                  <a:lnTo>
                    <a:pt x="5" y="1197483"/>
                  </a:lnTo>
                  <a:lnTo>
                    <a:pt x="0" y="1202563"/>
                  </a:lnTo>
                  <a:lnTo>
                    <a:pt x="1127760" y="1205103"/>
                  </a:lnTo>
                  <a:lnTo>
                    <a:pt x="1127766" y="1198753"/>
                  </a:lnTo>
                  <a:lnTo>
                    <a:pt x="1121410" y="1198753"/>
                  </a:lnTo>
                  <a:lnTo>
                    <a:pt x="563880" y="1197483"/>
                  </a:lnTo>
                  <a:close/>
                </a:path>
                <a:path w="1129029" h="1205230">
                  <a:moveTo>
                    <a:pt x="1127768" y="1197483"/>
                  </a:moveTo>
                  <a:lnTo>
                    <a:pt x="1121411" y="1197483"/>
                  </a:lnTo>
                  <a:lnTo>
                    <a:pt x="1121410" y="1198753"/>
                  </a:lnTo>
                  <a:lnTo>
                    <a:pt x="1127766" y="1198753"/>
                  </a:lnTo>
                  <a:lnTo>
                    <a:pt x="1127768" y="1197483"/>
                  </a:lnTo>
                  <a:close/>
                </a:path>
              </a:pathLst>
            </a:custGeom>
            <a:solidFill>
              <a:srgbClr val="898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203700" y="1156970"/>
              <a:ext cx="1116330" cy="1192530"/>
            </a:xfrm>
            <a:custGeom>
              <a:avLst/>
              <a:gdLst/>
              <a:ahLst/>
              <a:cxnLst/>
              <a:rect l="l" t="t" r="r" b="b"/>
              <a:pathLst>
                <a:path w="1116329" h="1192530">
                  <a:moveTo>
                    <a:pt x="8834" y="31876"/>
                  </a:moveTo>
                  <a:lnTo>
                    <a:pt x="1235" y="31876"/>
                  </a:lnTo>
                  <a:lnTo>
                    <a:pt x="1225" y="41909"/>
                  </a:lnTo>
                  <a:lnTo>
                    <a:pt x="8813" y="41909"/>
                  </a:lnTo>
                  <a:lnTo>
                    <a:pt x="8834" y="31876"/>
                  </a:lnTo>
                  <a:close/>
                </a:path>
                <a:path w="1116329" h="1192530">
                  <a:moveTo>
                    <a:pt x="1116297" y="31876"/>
                  </a:moveTo>
                  <a:lnTo>
                    <a:pt x="1109955" y="31876"/>
                  </a:lnTo>
                  <a:lnTo>
                    <a:pt x="1109944" y="41909"/>
                  </a:lnTo>
                  <a:lnTo>
                    <a:pt x="1116286" y="41909"/>
                  </a:lnTo>
                  <a:lnTo>
                    <a:pt x="1116297" y="31876"/>
                  </a:lnTo>
                  <a:close/>
                </a:path>
                <a:path w="1116329" h="1192530">
                  <a:moveTo>
                    <a:pt x="8843" y="28066"/>
                  </a:moveTo>
                  <a:lnTo>
                    <a:pt x="1240" y="28066"/>
                  </a:lnTo>
                  <a:lnTo>
                    <a:pt x="1236" y="31749"/>
                  </a:lnTo>
                  <a:lnTo>
                    <a:pt x="8835" y="31749"/>
                  </a:lnTo>
                  <a:lnTo>
                    <a:pt x="8843" y="28066"/>
                  </a:lnTo>
                  <a:close/>
                </a:path>
                <a:path w="1116329" h="1192530">
                  <a:moveTo>
                    <a:pt x="1116301" y="28066"/>
                  </a:moveTo>
                  <a:lnTo>
                    <a:pt x="1109959" y="28066"/>
                  </a:lnTo>
                  <a:lnTo>
                    <a:pt x="1109955" y="31749"/>
                  </a:lnTo>
                  <a:lnTo>
                    <a:pt x="1116297" y="31749"/>
                  </a:lnTo>
                  <a:lnTo>
                    <a:pt x="1116301" y="28066"/>
                  </a:lnTo>
                  <a:close/>
                </a:path>
                <a:path w="1116329" h="1192530">
                  <a:moveTo>
                    <a:pt x="8862" y="19176"/>
                  </a:moveTo>
                  <a:lnTo>
                    <a:pt x="1249" y="19176"/>
                  </a:lnTo>
                  <a:lnTo>
                    <a:pt x="1240" y="27939"/>
                  </a:lnTo>
                  <a:lnTo>
                    <a:pt x="8843" y="27939"/>
                  </a:lnTo>
                  <a:lnTo>
                    <a:pt x="8862" y="19176"/>
                  </a:lnTo>
                  <a:close/>
                </a:path>
                <a:path w="1116329" h="1192530">
                  <a:moveTo>
                    <a:pt x="1116310" y="19176"/>
                  </a:moveTo>
                  <a:lnTo>
                    <a:pt x="1109968" y="19176"/>
                  </a:lnTo>
                  <a:lnTo>
                    <a:pt x="1109959" y="27939"/>
                  </a:lnTo>
                  <a:lnTo>
                    <a:pt x="1116301" y="27939"/>
                  </a:lnTo>
                  <a:lnTo>
                    <a:pt x="1116310" y="19176"/>
                  </a:lnTo>
                  <a:close/>
                </a:path>
                <a:path w="1116329" h="1192530">
                  <a:moveTo>
                    <a:pt x="8870" y="15366"/>
                  </a:moveTo>
                  <a:lnTo>
                    <a:pt x="1253" y="15366"/>
                  </a:lnTo>
                  <a:lnTo>
                    <a:pt x="1249" y="19049"/>
                  </a:lnTo>
                  <a:lnTo>
                    <a:pt x="8862" y="19049"/>
                  </a:lnTo>
                  <a:lnTo>
                    <a:pt x="8870" y="15366"/>
                  </a:lnTo>
                  <a:close/>
                </a:path>
                <a:path w="1116329" h="1192530">
                  <a:moveTo>
                    <a:pt x="1116314" y="15366"/>
                  </a:moveTo>
                  <a:lnTo>
                    <a:pt x="1109973" y="15366"/>
                  </a:lnTo>
                  <a:lnTo>
                    <a:pt x="1109969" y="19049"/>
                  </a:lnTo>
                  <a:lnTo>
                    <a:pt x="1116311" y="19049"/>
                  </a:lnTo>
                  <a:lnTo>
                    <a:pt x="1116314" y="15366"/>
                  </a:lnTo>
                  <a:close/>
                </a:path>
                <a:path w="1116329" h="1192530">
                  <a:moveTo>
                    <a:pt x="8889" y="6476"/>
                  </a:moveTo>
                  <a:lnTo>
                    <a:pt x="1263" y="6476"/>
                  </a:lnTo>
                  <a:lnTo>
                    <a:pt x="1253" y="15239"/>
                  </a:lnTo>
                  <a:lnTo>
                    <a:pt x="8870" y="15239"/>
                  </a:lnTo>
                  <a:lnTo>
                    <a:pt x="8889" y="6476"/>
                  </a:lnTo>
                  <a:close/>
                </a:path>
                <a:path w="1116329" h="1192530">
                  <a:moveTo>
                    <a:pt x="1116324" y="6476"/>
                  </a:moveTo>
                  <a:lnTo>
                    <a:pt x="63944" y="6476"/>
                  </a:lnTo>
                  <a:lnTo>
                    <a:pt x="1109979" y="8889"/>
                  </a:lnTo>
                  <a:lnTo>
                    <a:pt x="1109973" y="15239"/>
                  </a:lnTo>
                  <a:lnTo>
                    <a:pt x="1116315" y="15239"/>
                  </a:lnTo>
                  <a:lnTo>
                    <a:pt x="1116324" y="6476"/>
                  </a:lnTo>
                  <a:close/>
                </a:path>
                <a:path w="1116329" h="1192530">
                  <a:moveTo>
                    <a:pt x="1116328" y="2666"/>
                  </a:moveTo>
                  <a:lnTo>
                    <a:pt x="1267" y="2666"/>
                  </a:lnTo>
                  <a:lnTo>
                    <a:pt x="1263" y="6349"/>
                  </a:lnTo>
                  <a:lnTo>
                    <a:pt x="1116324" y="6349"/>
                  </a:lnTo>
                  <a:lnTo>
                    <a:pt x="1116328" y="2666"/>
                  </a:lnTo>
                  <a:close/>
                </a:path>
                <a:path w="1116329" h="1192530">
                  <a:moveTo>
                    <a:pt x="1270" y="0"/>
                  </a:moveTo>
                  <a:lnTo>
                    <a:pt x="1267" y="2539"/>
                  </a:lnTo>
                  <a:lnTo>
                    <a:pt x="1116328" y="2539"/>
                  </a:lnTo>
                  <a:lnTo>
                    <a:pt x="1116329" y="1269"/>
                  </a:lnTo>
                  <a:lnTo>
                    <a:pt x="1270" y="0"/>
                  </a:lnTo>
                  <a:close/>
                </a:path>
                <a:path w="1116329" h="1192530">
                  <a:moveTo>
                    <a:pt x="8813" y="41910"/>
                  </a:moveTo>
                  <a:lnTo>
                    <a:pt x="1225" y="41910"/>
                  </a:lnTo>
                  <a:lnTo>
                    <a:pt x="1218" y="48259"/>
                  </a:lnTo>
                  <a:lnTo>
                    <a:pt x="8799" y="48259"/>
                  </a:lnTo>
                  <a:lnTo>
                    <a:pt x="8813" y="41910"/>
                  </a:lnTo>
                  <a:close/>
                </a:path>
                <a:path w="1116329" h="1192530">
                  <a:moveTo>
                    <a:pt x="1116286" y="41910"/>
                  </a:moveTo>
                  <a:lnTo>
                    <a:pt x="1109944" y="41910"/>
                  </a:lnTo>
                  <a:lnTo>
                    <a:pt x="1109937" y="48259"/>
                  </a:lnTo>
                  <a:lnTo>
                    <a:pt x="1116279" y="48259"/>
                  </a:lnTo>
                  <a:lnTo>
                    <a:pt x="1116286" y="41910"/>
                  </a:lnTo>
                  <a:close/>
                </a:path>
                <a:path w="1116329" h="1192530">
                  <a:moveTo>
                    <a:pt x="8799" y="48260"/>
                  </a:moveTo>
                  <a:lnTo>
                    <a:pt x="1218" y="48260"/>
                  </a:lnTo>
                  <a:lnTo>
                    <a:pt x="1211" y="54609"/>
                  </a:lnTo>
                  <a:lnTo>
                    <a:pt x="8785" y="54609"/>
                  </a:lnTo>
                  <a:lnTo>
                    <a:pt x="8799" y="48260"/>
                  </a:lnTo>
                  <a:close/>
                </a:path>
                <a:path w="1116329" h="1192530">
                  <a:moveTo>
                    <a:pt x="1116279" y="48260"/>
                  </a:moveTo>
                  <a:lnTo>
                    <a:pt x="1109937" y="48260"/>
                  </a:lnTo>
                  <a:lnTo>
                    <a:pt x="1109930" y="54609"/>
                  </a:lnTo>
                  <a:lnTo>
                    <a:pt x="1116273" y="54609"/>
                  </a:lnTo>
                  <a:lnTo>
                    <a:pt x="1116279" y="48260"/>
                  </a:lnTo>
                  <a:close/>
                </a:path>
                <a:path w="1116329" h="1192530">
                  <a:moveTo>
                    <a:pt x="8785" y="54610"/>
                  </a:moveTo>
                  <a:lnTo>
                    <a:pt x="1211" y="54610"/>
                  </a:lnTo>
                  <a:lnTo>
                    <a:pt x="1204" y="60959"/>
                  </a:lnTo>
                  <a:lnTo>
                    <a:pt x="8772" y="60959"/>
                  </a:lnTo>
                  <a:lnTo>
                    <a:pt x="8785" y="54610"/>
                  </a:lnTo>
                  <a:close/>
                </a:path>
                <a:path w="1116329" h="1192530">
                  <a:moveTo>
                    <a:pt x="1116273" y="54610"/>
                  </a:moveTo>
                  <a:lnTo>
                    <a:pt x="1109930" y="54610"/>
                  </a:lnTo>
                  <a:lnTo>
                    <a:pt x="1109923" y="60959"/>
                  </a:lnTo>
                  <a:lnTo>
                    <a:pt x="1116266" y="60959"/>
                  </a:lnTo>
                  <a:lnTo>
                    <a:pt x="1116273" y="54610"/>
                  </a:lnTo>
                  <a:close/>
                </a:path>
                <a:path w="1116329" h="1192530">
                  <a:moveTo>
                    <a:pt x="8772" y="60960"/>
                  </a:moveTo>
                  <a:lnTo>
                    <a:pt x="1204" y="60960"/>
                  </a:lnTo>
                  <a:lnTo>
                    <a:pt x="1164" y="99059"/>
                  </a:lnTo>
                  <a:lnTo>
                    <a:pt x="8689" y="99059"/>
                  </a:lnTo>
                  <a:lnTo>
                    <a:pt x="8772" y="60960"/>
                  </a:lnTo>
                  <a:close/>
                </a:path>
                <a:path w="1116329" h="1192530">
                  <a:moveTo>
                    <a:pt x="1116266" y="60960"/>
                  </a:moveTo>
                  <a:lnTo>
                    <a:pt x="1109923" y="60960"/>
                  </a:lnTo>
                  <a:lnTo>
                    <a:pt x="1109882" y="99059"/>
                  </a:lnTo>
                  <a:lnTo>
                    <a:pt x="1116225" y="99059"/>
                  </a:lnTo>
                  <a:lnTo>
                    <a:pt x="1116266" y="60960"/>
                  </a:lnTo>
                  <a:close/>
                </a:path>
                <a:path w="1116329" h="1192530">
                  <a:moveTo>
                    <a:pt x="8689" y="99060"/>
                  </a:moveTo>
                  <a:lnTo>
                    <a:pt x="1164" y="99060"/>
                  </a:lnTo>
                  <a:lnTo>
                    <a:pt x="1157" y="105409"/>
                  </a:lnTo>
                  <a:lnTo>
                    <a:pt x="8676" y="105409"/>
                  </a:lnTo>
                  <a:lnTo>
                    <a:pt x="8689" y="99060"/>
                  </a:lnTo>
                  <a:close/>
                </a:path>
                <a:path w="1116329" h="1192530">
                  <a:moveTo>
                    <a:pt x="1116225" y="99060"/>
                  </a:moveTo>
                  <a:lnTo>
                    <a:pt x="1109882" y="99060"/>
                  </a:lnTo>
                  <a:lnTo>
                    <a:pt x="1109875" y="105409"/>
                  </a:lnTo>
                  <a:lnTo>
                    <a:pt x="1116218" y="105409"/>
                  </a:lnTo>
                  <a:lnTo>
                    <a:pt x="1116225" y="99060"/>
                  </a:lnTo>
                  <a:close/>
                </a:path>
                <a:path w="1116329" h="1192530">
                  <a:moveTo>
                    <a:pt x="8676" y="105410"/>
                  </a:moveTo>
                  <a:lnTo>
                    <a:pt x="1157" y="105410"/>
                  </a:lnTo>
                  <a:lnTo>
                    <a:pt x="1150" y="111759"/>
                  </a:lnTo>
                  <a:lnTo>
                    <a:pt x="8662" y="111759"/>
                  </a:lnTo>
                  <a:lnTo>
                    <a:pt x="8676" y="105410"/>
                  </a:lnTo>
                  <a:close/>
                </a:path>
                <a:path w="1116329" h="1192530">
                  <a:moveTo>
                    <a:pt x="1116218" y="105410"/>
                  </a:moveTo>
                  <a:lnTo>
                    <a:pt x="1109875" y="105410"/>
                  </a:lnTo>
                  <a:lnTo>
                    <a:pt x="1109869" y="111759"/>
                  </a:lnTo>
                  <a:lnTo>
                    <a:pt x="1116212" y="111759"/>
                  </a:lnTo>
                  <a:lnTo>
                    <a:pt x="1116218" y="105410"/>
                  </a:lnTo>
                  <a:close/>
                </a:path>
                <a:path w="1116329" h="1192530">
                  <a:moveTo>
                    <a:pt x="8662" y="111760"/>
                  </a:moveTo>
                  <a:lnTo>
                    <a:pt x="1150" y="111760"/>
                  </a:lnTo>
                  <a:lnTo>
                    <a:pt x="1137" y="124459"/>
                  </a:lnTo>
                  <a:lnTo>
                    <a:pt x="8635" y="124459"/>
                  </a:lnTo>
                  <a:lnTo>
                    <a:pt x="8662" y="111760"/>
                  </a:lnTo>
                  <a:close/>
                </a:path>
                <a:path w="1116329" h="1192530">
                  <a:moveTo>
                    <a:pt x="1116212" y="111760"/>
                  </a:moveTo>
                  <a:lnTo>
                    <a:pt x="1109869" y="111760"/>
                  </a:lnTo>
                  <a:lnTo>
                    <a:pt x="1109855" y="124459"/>
                  </a:lnTo>
                  <a:lnTo>
                    <a:pt x="1116198" y="124459"/>
                  </a:lnTo>
                  <a:lnTo>
                    <a:pt x="1116212" y="111760"/>
                  </a:lnTo>
                  <a:close/>
                </a:path>
                <a:path w="1116329" h="1192530">
                  <a:moveTo>
                    <a:pt x="8635" y="124460"/>
                  </a:moveTo>
                  <a:lnTo>
                    <a:pt x="1137" y="124460"/>
                  </a:lnTo>
                  <a:lnTo>
                    <a:pt x="1110" y="149859"/>
                  </a:lnTo>
                  <a:lnTo>
                    <a:pt x="8580" y="149859"/>
                  </a:lnTo>
                  <a:lnTo>
                    <a:pt x="8635" y="124460"/>
                  </a:lnTo>
                  <a:close/>
                </a:path>
                <a:path w="1116329" h="1192530">
                  <a:moveTo>
                    <a:pt x="1116198" y="124460"/>
                  </a:moveTo>
                  <a:lnTo>
                    <a:pt x="1109855" y="124460"/>
                  </a:lnTo>
                  <a:lnTo>
                    <a:pt x="1109827" y="149859"/>
                  </a:lnTo>
                  <a:lnTo>
                    <a:pt x="1116171" y="149859"/>
                  </a:lnTo>
                  <a:lnTo>
                    <a:pt x="1116198" y="124460"/>
                  </a:lnTo>
                  <a:close/>
                </a:path>
                <a:path w="1116329" h="1192530">
                  <a:moveTo>
                    <a:pt x="8580" y="149860"/>
                  </a:moveTo>
                  <a:lnTo>
                    <a:pt x="1110" y="149860"/>
                  </a:lnTo>
                  <a:lnTo>
                    <a:pt x="1089" y="168909"/>
                  </a:lnTo>
                  <a:lnTo>
                    <a:pt x="8539" y="168909"/>
                  </a:lnTo>
                  <a:lnTo>
                    <a:pt x="8580" y="149860"/>
                  </a:lnTo>
                  <a:close/>
                </a:path>
                <a:path w="1116329" h="1192530">
                  <a:moveTo>
                    <a:pt x="1116171" y="149860"/>
                  </a:moveTo>
                  <a:lnTo>
                    <a:pt x="1109827" y="149860"/>
                  </a:lnTo>
                  <a:lnTo>
                    <a:pt x="1109807" y="168909"/>
                  </a:lnTo>
                  <a:lnTo>
                    <a:pt x="1116151" y="168909"/>
                  </a:lnTo>
                  <a:lnTo>
                    <a:pt x="1116171" y="149860"/>
                  </a:lnTo>
                  <a:close/>
                </a:path>
                <a:path w="1116329" h="1192530">
                  <a:moveTo>
                    <a:pt x="8539" y="168910"/>
                  </a:moveTo>
                  <a:lnTo>
                    <a:pt x="1089" y="168910"/>
                  </a:lnTo>
                  <a:lnTo>
                    <a:pt x="1062" y="194309"/>
                  </a:lnTo>
                  <a:lnTo>
                    <a:pt x="8484" y="194309"/>
                  </a:lnTo>
                  <a:lnTo>
                    <a:pt x="8539" y="168910"/>
                  </a:lnTo>
                  <a:close/>
                </a:path>
                <a:path w="1116329" h="1192530">
                  <a:moveTo>
                    <a:pt x="1116151" y="168910"/>
                  </a:moveTo>
                  <a:lnTo>
                    <a:pt x="1109807" y="168910"/>
                  </a:lnTo>
                  <a:lnTo>
                    <a:pt x="1109779" y="194309"/>
                  </a:lnTo>
                  <a:lnTo>
                    <a:pt x="1116124" y="194309"/>
                  </a:lnTo>
                  <a:lnTo>
                    <a:pt x="1116151" y="168910"/>
                  </a:lnTo>
                  <a:close/>
                </a:path>
                <a:path w="1116329" h="1192530">
                  <a:moveTo>
                    <a:pt x="8484" y="194310"/>
                  </a:moveTo>
                  <a:lnTo>
                    <a:pt x="1062" y="194310"/>
                  </a:lnTo>
                  <a:lnTo>
                    <a:pt x="1021" y="232409"/>
                  </a:lnTo>
                  <a:lnTo>
                    <a:pt x="8402" y="232409"/>
                  </a:lnTo>
                  <a:lnTo>
                    <a:pt x="8484" y="194310"/>
                  </a:lnTo>
                  <a:close/>
                </a:path>
                <a:path w="1116329" h="1192530">
                  <a:moveTo>
                    <a:pt x="1116124" y="194310"/>
                  </a:moveTo>
                  <a:lnTo>
                    <a:pt x="1109779" y="194310"/>
                  </a:lnTo>
                  <a:lnTo>
                    <a:pt x="1109738" y="232409"/>
                  </a:lnTo>
                  <a:lnTo>
                    <a:pt x="1116083" y="232409"/>
                  </a:lnTo>
                  <a:lnTo>
                    <a:pt x="1116124" y="194310"/>
                  </a:lnTo>
                  <a:close/>
                </a:path>
                <a:path w="1116329" h="1192530">
                  <a:moveTo>
                    <a:pt x="8402" y="232410"/>
                  </a:moveTo>
                  <a:lnTo>
                    <a:pt x="1021" y="232410"/>
                  </a:lnTo>
                  <a:lnTo>
                    <a:pt x="994" y="257809"/>
                  </a:lnTo>
                  <a:lnTo>
                    <a:pt x="8347" y="257809"/>
                  </a:lnTo>
                  <a:lnTo>
                    <a:pt x="8402" y="232410"/>
                  </a:lnTo>
                  <a:close/>
                </a:path>
                <a:path w="1116329" h="1192530">
                  <a:moveTo>
                    <a:pt x="1116083" y="232410"/>
                  </a:moveTo>
                  <a:lnTo>
                    <a:pt x="1109738" y="232410"/>
                  </a:lnTo>
                  <a:lnTo>
                    <a:pt x="1109711" y="257809"/>
                  </a:lnTo>
                  <a:lnTo>
                    <a:pt x="1116056" y="257809"/>
                  </a:lnTo>
                  <a:lnTo>
                    <a:pt x="1116083" y="232410"/>
                  </a:lnTo>
                  <a:close/>
                </a:path>
                <a:path w="1116329" h="1192530">
                  <a:moveTo>
                    <a:pt x="8347" y="257810"/>
                  </a:moveTo>
                  <a:lnTo>
                    <a:pt x="994" y="257810"/>
                  </a:lnTo>
                  <a:lnTo>
                    <a:pt x="913" y="334009"/>
                  </a:lnTo>
                  <a:lnTo>
                    <a:pt x="8183" y="334009"/>
                  </a:lnTo>
                  <a:lnTo>
                    <a:pt x="8347" y="257810"/>
                  </a:lnTo>
                  <a:close/>
                </a:path>
                <a:path w="1116329" h="1192530">
                  <a:moveTo>
                    <a:pt x="1116056" y="257810"/>
                  </a:moveTo>
                  <a:lnTo>
                    <a:pt x="1109711" y="257810"/>
                  </a:lnTo>
                  <a:lnTo>
                    <a:pt x="1109629" y="334009"/>
                  </a:lnTo>
                  <a:lnTo>
                    <a:pt x="1115975" y="334009"/>
                  </a:lnTo>
                  <a:lnTo>
                    <a:pt x="1116056" y="257810"/>
                  </a:lnTo>
                  <a:close/>
                </a:path>
                <a:path w="1116329" h="1192530">
                  <a:moveTo>
                    <a:pt x="8183" y="334010"/>
                  </a:moveTo>
                  <a:lnTo>
                    <a:pt x="913" y="334010"/>
                  </a:lnTo>
                  <a:lnTo>
                    <a:pt x="899" y="346709"/>
                  </a:lnTo>
                  <a:lnTo>
                    <a:pt x="8155" y="346709"/>
                  </a:lnTo>
                  <a:lnTo>
                    <a:pt x="8183" y="334010"/>
                  </a:lnTo>
                  <a:close/>
                </a:path>
                <a:path w="1116329" h="1192530">
                  <a:moveTo>
                    <a:pt x="1115975" y="334010"/>
                  </a:moveTo>
                  <a:lnTo>
                    <a:pt x="1109629" y="334010"/>
                  </a:lnTo>
                  <a:lnTo>
                    <a:pt x="1109615" y="346709"/>
                  </a:lnTo>
                  <a:lnTo>
                    <a:pt x="1115961" y="346709"/>
                  </a:lnTo>
                  <a:lnTo>
                    <a:pt x="1115975" y="334010"/>
                  </a:lnTo>
                  <a:close/>
                </a:path>
                <a:path w="1116329" h="1192530">
                  <a:moveTo>
                    <a:pt x="8155" y="346710"/>
                  </a:moveTo>
                  <a:lnTo>
                    <a:pt x="899" y="346710"/>
                  </a:lnTo>
                  <a:lnTo>
                    <a:pt x="798" y="441959"/>
                  </a:lnTo>
                  <a:lnTo>
                    <a:pt x="7950" y="441959"/>
                  </a:lnTo>
                  <a:lnTo>
                    <a:pt x="8155" y="346710"/>
                  </a:lnTo>
                  <a:close/>
                </a:path>
                <a:path w="1116329" h="1192530">
                  <a:moveTo>
                    <a:pt x="1115961" y="346710"/>
                  </a:moveTo>
                  <a:lnTo>
                    <a:pt x="1109615" y="346710"/>
                  </a:lnTo>
                  <a:lnTo>
                    <a:pt x="1109512" y="441959"/>
                  </a:lnTo>
                  <a:lnTo>
                    <a:pt x="1115860" y="441959"/>
                  </a:lnTo>
                  <a:lnTo>
                    <a:pt x="1115961" y="346710"/>
                  </a:lnTo>
                  <a:close/>
                </a:path>
                <a:path w="1116329" h="1192530">
                  <a:moveTo>
                    <a:pt x="7950" y="441960"/>
                  </a:moveTo>
                  <a:lnTo>
                    <a:pt x="798" y="441960"/>
                  </a:lnTo>
                  <a:lnTo>
                    <a:pt x="615" y="613409"/>
                  </a:lnTo>
                  <a:lnTo>
                    <a:pt x="7580" y="613409"/>
                  </a:lnTo>
                  <a:lnTo>
                    <a:pt x="7950" y="441960"/>
                  </a:lnTo>
                  <a:close/>
                </a:path>
                <a:path w="1116329" h="1192530">
                  <a:moveTo>
                    <a:pt x="1115860" y="441960"/>
                  </a:moveTo>
                  <a:lnTo>
                    <a:pt x="1109512" y="441960"/>
                  </a:lnTo>
                  <a:lnTo>
                    <a:pt x="1109327" y="613409"/>
                  </a:lnTo>
                  <a:lnTo>
                    <a:pt x="1115677" y="613409"/>
                  </a:lnTo>
                  <a:lnTo>
                    <a:pt x="1115860" y="441960"/>
                  </a:lnTo>
                  <a:close/>
                </a:path>
                <a:path w="1116329" h="1192530">
                  <a:moveTo>
                    <a:pt x="7580" y="613410"/>
                  </a:moveTo>
                  <a:lnTo>
                    <a:pt x="615" y="613410"/>
                  </a:lnTo>
                  <a:lnTo>
                    <a:pt x="540" y="683259"/>
                  </a:lnTo>
                  <a:lnTo>
                    <a:pt x="7429" y="683259"/>
                  </a:lnTo>
                  <a:lnTo>
                    <a:pt x="7580" y="613410"/>
                  </a:lnTo>
                  <a:close/>
                </a:path>
                <a:path w="1116329" h="1192530">
                  <a:moveTo>
                    <a:pt x="1115677" y="613410"/>
                  </a:moveTo>
                  <a:lnTo>
                    <a:pt x="1109327" y="613410"/>
                  </a:lnTo>
                  <a:lnTo>
                    <a:pt x="1109252" y="683259"/>
                  </a:lnTo>
                  <a:lnTo>
                    <a:pt x="1115602" y="683259"/>
                  </a:lnTo>
                  <a:lnTo>
                    <a:pt x="1115677" y="613410"/>
                  </a:lnTo>
                  <a:close/>
                </a:path>
                <a:path w="1116329" h="1192530">
                  <a:moveTo>
                    <a:pt x="7429" y="683260"/>
                  </a:moveTo>
                  <a:lnTo>
                    <a:pt x="540" y="683260"/>
                  </a:lnTo>
                  <a:lnTo>
                    <a:pt x="479" y="740409"/>
                  </a:lnTo>
                  <a:lnTo>
                    <a:pt x="7306" y="740409"/>
                  </a:lnTo>
                  <a:lnTo>
                    <a:pt x="7429" y="683260"/>
                  </a:lnTo>
                  <a:close/>
                </a:path>
                <a:path w="1116329" h="1192530">
                  <a:moveTo>
                    <a:pt x="1115602" y="683260"/>
                  </a:moveTo>
                  <a:lnTo>
                    <a:pt x="1109252" y="683260"/>
                  </a:lnTo>
                  <a:lnTo>
                    <a:pt x="1109190" y="740409"/>
                  </a:lnTo>
                  <a:lnTo>
                    <a:pt x="1115542" y="740409"/>
                  </a:lnTo>
                  <a:lnTo>
                    <a:pt x="1115602" y="683260"/>
                  </a:lnTo>
                  <a:close/>
                </a:path>
                <a:path w="1116329" h="1192530">
                  <a:moveTo>
                    <a:pt x="7306" y="740410"/>
                  </a:moveTo>
                  <a:lnTo>
                    <a:pt x="479" y="740410"/>
                  </a:lnTo>
                  <a:lnTo>
                    <a:pt x="459" y="759459"/>
                  </a:lnTo>
                  <a:lnTo>
                    <a:pt x="7265" y="759459"/>
                  </a:lnTo>
                  <a:lnTo>
                    <a:pt x="7306" y="740410"/>
                  </a:lnTo>
                  <a:close/>
                </a:path>
                <a:path w="1116329" h="1192530">
                  <a:moveTo>
                    <a:pt x="1115542" y="740410"/>
                  </a:moveTo>
                  <a:lnTo>
                    <a:pt x="1109190" y="740410"/>
                  </a:lnTo>
                  <a:lnTo>
                    <a:pt x="1109170" y="759459"/>
                  </a:lnTo>
                  <a:lnTo>
                    <a:pt x="1115521" y="759459"/>
                  </a:lnTo>
                  <a:lnTo>
                    <a:pt x="1115542" y="740410"/>
                  </a:lnTo>
                  <a:close/>
                </a:path>
                <a:path w="1116329" h="1192530">
                  <a:moveTo>
                    <a:pt x="7265" y="759460"/>
                  </a:moveTo>
                  <a:lnTo>
                    <a:pt x="459" y="759460"/>
                  </a:lnTo>
                  <a:lnTo>
                    <a:pt x="407" y="807719"/>
                  </a:lnTo>
                  <a:lnTo>
                    <a:pt x="7161" y="807719"/>
                  </a:lnTo>
                  <a:lnTo>
                    <a:pt x="7265" y="759460"/>
                  </a:lnTo>
                  <a:close/>
                </a:path>
                <a:path w="1116329" h="1192530">
                  <a:moveTo>
                    <a:pt x="1115521" y="759460"/>
                  </a:moveTo>
                  <a:lnTo>
                    <a:pt x="1109170" y="759460"/>
                  </a:lnTo>
                  <a:lnTo>
                    <a:pt x="1109118" y="807719"/>
                  </a:lnTo>
                  <a:lnTo>
                    <a:pt x="1115470" y="807719"/>
                  </a:lnTo>
                  <a:lnTo>
                    <a:pt x="1115521" y="759460"/>
                  </a:lnTo>
                  <a:close/>
                </a:path>
                <a:path w="1116329" h="1192530">
                  <a:moveTo>
                    <a:pt x="7161" y="807720"/>
                  </a:moveTo>
                  <a:lnTo>
                    <a:pt x="407" y="807720"/>
                  </a:lnTo>
                  <a:lnTo>
                    <a:pt x="391" y="822959"/>
                  </a:lnTo>
                  <a:lnTo>
                    <a:pt x="7128" y="822959"/>
                  </a:lnTo>
                  <a:lnTo>
                    <a:pt x="7161" y="807720"/>
                  </a:lnTo>
                  <a:close/>
                </a:path>
                <a:path w="1116329" h="1192530">
                  <a:moveTo>
                    <a:pt x="1115470" y="807720"/>
                  </a:moveTo>
                  <a:lnTo>
                    <a:pt x="1109118" y="807720"/>
                  </a:lnTo>
                  <a:lnTo>
                    <a:pt x="1109101" y="822959"/>
                  </a:lnTo>
                  <a:lnTo>
                    <a:pt x="1115453" y="822959"/>
                  </a:lnTo>
                  <a:lnTo>
                    <a:pt x="1115470" y="807720"/>
                  </a:lnTo>
                  <a:close/>
                </a:path>
                <a:path w="1116329" h="1192530">
                  <a:moveTo>
                    <a:pt x="7128" y="822960"/>
                  </a:moveTo>
                  <a:lnTo>
                    <a:pt x="391" y="822960"/>
                  </a:lnTo>
                  <a:lnTo>
                    <a:pt x="364" y="848359"/>
                  </a:lnTo>
                  <a:lnTo>
                    <a:pt x="7073" y="848359"/>
                  </a:lnTo>
                  <a:lnTo>
                    <a:pt x="7128" y="822960"/>
                  </a:lnTo>
                  <a:close/>
                </a:path>
                <a:path w="1116329" h="1192530">
                  <a:moveTo>
                    <a:pt x="1115453" y="822960"/>
                  </a:moveTo>
                  <a:lnTo>
                    <a:pt x="1109101" y="822960"/>
                  </a:lnTo>
                  <a:lnTo>
                    <a:pt x="1109074" y="848359"/>
                  </a:lnTo>
                  <a:lnTo>
                    <a:pt x="1115426" y="848359"/>
                  </a:lnTo>
                  <a:lnTo>
                    <a:pt x="1115453" y="822960"/>
                  </a:lnTo>
                  <a:close/>
                </a:path>
                <a:path w="1116329" h="1192530">
                  <a:moveTo>
                    <a:pt x="7073" y="848360"/>
                  </a:moveTo>
                  <a:lnTo>
                    <a:pt x="364" y="848360"/>
                  </a:lnTo>
                  <a:lnTo>
                    <a:pt x="351" y="861059"/>
                  </a:lnTo>
                  <a:lnTo>
                    <a:pt x="7045" y="861059"/>
                  </a:lnTo>
                  <a:lnTo>
                    <a:pt x="7073" y="848360"/>
                  </a:lnTo>
                  <a:close/>
                </a:path>
                <a:path w="1116329" h="1192530">
                  <a:moveTo>
                    <a:pt x="1115426" y="848360"/>
                  </a:moveTo>
                  <a:lnTo>
                    <a:pt x="1109074" y="848360"/>
                  </a:lnTo>
                  <a:lnTo>
                    <a:pt x="1109060" y="861059"/>
                  </a:lnTo>
                  <a:lnTo>
                    <a:pt x="1115413" y="861059"/>
                  </a:lnTo>
                  <a:lnTo>
                    <a:pt x="1115426" y="848360"/>
                  </a:lnTo>
                  <a:close/>
                </a:path>
                <a:path w="1116329" h="1192530">
                  <a:moveTo>
                    <a:pt x="7045" y="861060"/>
                  </a:moveTo>
                  <a:lnTo>
                    <a:pt x="351" y="861060"/>
                  </a:lnTo>
                  <a:lnTo>
                    <a:pt x="283" y="924559"/>
                  </a:lnTo>
                  <a:lnTo>
                    <a:pt x="6908" y="924559"/>
                  </a:lnTo>
                  <a:lnTo>
                    <a:pt x="7045" y="861060"/>
                  </a:lnTo>
                  <a:close/>
                </a:path>
                <a:path w="1116329" h="1192530">
                  <a:moveTo>
                    <a:pt x="1115413" y="861060"/>
                  </a:moveTo>
                  <a:lnTo>
                    <a:pt x="1109060" y="861060"/>
                  </a:lnTo>
                  <a:lnTo>
                    <a:pt x="1108992" y="924559"/>
                  </a:lnTo>
                  <a:lnTo>
                    <a:pt x="1115345" y="924559"/>
                  </a:lnTo>
                  <a:lnTo>
                    <a:pt x="1115413" y="861060"/>
                  </a:lnTo>
                  <a:close/>
                </a:path>
                <a:path w="1116329" h="1192530">
                  <a:moveTo>
                    <a:pt x="6908" y="924560"/>
                  </a:moveTo>
                  <a:lnTo>
                    <a:pt x="283" y="924560"/>
                  </a:lnTo>
                  <a:lnTo>
                    <a:pt x="249" y="956309"/>
                  </a:lnTo>
                  <a:lnTo>
                    <a:pt x="6840" y="956309"/>
                  </a:lnTo>
                  <a:lnTo>
                    <a:pt x="6908" y="924560"/>
                  </a:lnTo>
                  <a:close/>
                </a:path>
                <a:path w="1116329" h="1192530">
                  <a:moveTo>
                    <a:pt x="1115345" y="924560"/>
                  </a:moveTo>
                  <a:lnTo>
                    <a:pt x="1108992" y="924560"/>
                  </a:lnTo>
                  <a:lnTo>
                    <a:pt x="1108957" y="956309"/>
                  </a:lnTo>
                  <a:lnTo>
                    <a:pt x="1115311" y="956309"/>
                  </a:lnTo>
                  <a:lnTo>
                    <a:pt x="1115345" y="924560"/>
                  </a:lnTo>
                  <a:close/>
                </a:path>
                <a:path w="1116329" h="1192530">
                  <a:moveTo>
                    <a:pt x="6840" y="956310"/>
                  </a:moveTo>
                  <a:lnTo>
                    <a:pt x="249" y="956310"/>
                  </a:lnTo>
                  <a:lnTo>
                    <a:pt x="208" y="994409"/>
                  </a:lnTo>
                  <a:lnTo>
                    <a:pt x="6758" y="994409"/>
                  </a:lnTo>
                  <a:lnTo>
                    <a:pt x="6840" y="956310"/>
                  </a:lnTo>
                  <a:close/>
                </a:path>
                <a:path w="1116329" h="1192530">
                  <a:moveTo>
                    <a:pt x="1115311" y="956310"/>
                  </a:moveTo>
                  <a:lnTo>
                    <a:pt x="1108957" y="956310"/>
                  </a:lnTo>
                  <a:lnTo>
                    <a:pt x="1108916" y="994409"/>
                  </a:lnTo>
                  <a:lnTo>
                    <a:pt x="1115271" y="994409"/>
                  </a:lnTo>
                  <a:lnTo>
                    <a:pt x="1115311" y="956310"/>
                  </a:lnTo>
                  <a:close/>
                </a:path>
                <a:path w="1116329" h="1192530">
                  <a:moveTo>
                    <a:pt x="6758" y="994410"/>
                  </a:moveTo>
                  <a:lnTo>
                    <a:pt x="208" y="994410"/>
                  </a:lnTo>
                  <a:lnTo>
                    <a:pt x="201" y="1000759"/>
                  </a:lnTo>
                  <a:lnTo>
                    <a:pt x="6744" y="1000759"/>
                  </a:lnTo>
                  <a:lnTo>
                    <a:pt x="6758" y="994410"/>
                  </a:lnTo>
                  <a:close/>
                </a:path>
                <a:path w="1116329" h="1192530">
                  <a:moveTo>
                    <a:pt x="1115271" y="994410"/>
                  </a:moveTo>
                  <a:lnTo>
                    <a:pt x="1108916" y="994410"/>
                  </a:lnTo>
                  <a:lnTo>
                    <a:pt x="1108910" y="1000759"/>
                  </a:lnTo>
                  <a:lnTo>
                    <a:pt x="1115264" y="1000759"/>
                  </a:lnTo>
                  <a:lnTo>
                    <a:pt x="1115271" y="994410"/>
                  </a:lnTo>
                  <a:close/>
                </a:path>
                <a:path w="1116329" h="1192530">
                  <a:moveTo>
                    <a:pt x="6744" y="1000760"/>
                  </a:moveTo>
                  <a:lnTo>
                    <a:pt x="201" y="1000760"/>
                  </a:lnTo>
                  <a:lnTo>
                    <a:pt x="181" y="1019809"/>
                  </a:lnTo>
                  <a:lnTo>
                    <a:pt x="6703" y="1019809"/>
                  </a:lnTo>
                  <a:lnTo>
                    <a:pt x="6744" y="1000760"/>
                  </a:lnTo>
                  <a:close/>
                </a:path>
                <a:path w="1116329" h="1192530">
                  <a:moveTo>
                    <a:pt x="1115264" y="1000760"/>
                  </a:moveTo>
                  <a:lnTo>
                    <a:pt x="1108910" y="1000760"/>
                  </a:lnTo>
                  <a:lnTo>
                    <a:pt x="1108889" y="1019809"/>
                  </a:lnTo>
                  <a:lnTo>
                    <a:pt x="1115244" y="1019809"/>
                  </a:lnTo>
                  <a:lnTo>
                    <a:pt x="1115264" y="1000760"/>
                  </a:lnTo>
                  <a:close/>
                </a:path>
                <a:path w="1116329" h="1192530">
                  <a:moveTo>
                    <a:pt x="6703" y="1019810"/>
                  </a:moveTo>
                  <a:lnTo>
                    <a:pt x="181" y="1019810"/>
                  </a:lnTo>
                  <a:lnTo>
                    <a:pt x="174" y="1026159"/>
                  </a:lnTo>
                  <a:lnTo>
                    <a:pt x="6689" y="1026159"/>
                  </a:lnTo>
                  <a:lnTo>
                    <a:pt x="6703" y="1019810"/>
                  </a:lnTo>
                  <a:close/>
                </a:path>
                <a:path w="1116329" h="1192530">
                  <a:moveTo>
                    <a:pt x="1115244" y="1019810"/>
                  </a:moveTo>
                  <a:lnTo>
                    <a:pt x="1108889" y="1019810"/>
                  </a:lnTo>
                  <a:lnTo>
                    <a:pt x="1108882" y="1026159"/>
                  </a:lnTo>
                  <a:lnTo>
                    <a:pt x="1115237" y="1026159"/>
                  </a:lnTo>
                  <a:lnTo>
                    <a:pt x="1115244" y="1019810"/>
                  </a:lnTo>
                  <a:close/>
                </a:path>
                <a:path w="1116329" h="1192530">
                  <a:moveTo>
                    <a:pt x="6689" y="1026160"/>
                  </a:moveTo>
                  <a:lnTo>
                    <a:pt x="174" y="1026160"/>
                  </a:lnTo>
                  <a:lnTo>
                    <a:pt x="154" y="1045209"/>
                  </a:lnTo>
                  <a:lnTo>
                    <a:pt x="6648" y="1045209"/>
                  </a:lnTo>
                  <a:lnTo>
                    <a:pt x="6689" y="1026160"/>
                  </a:lnTo>
                  <a:close/>
                </a:path>
                <a:path w="1116329" h="1192530">
                  <a:moveTo>
                    <a:pt x="1115237" y="1026160"/>
                  </a:moveTo>
                  <a:lnTo>
                    <a:pt x="1108882" y="1026160"/>
                  </a:lnTo>
                  <a:lnTo>
                    <a:pt x="1108862" y="1045209"/>
                  </a:lnTo>
                  <a:lnTo>
                    <a:pt x="1115217" y="1045209"/>
                  </a:lnTo>
                  <a:lnTo>
                    <a:pt x="1115237" y="1026160"/>
                  </a:lnTo>
                  <a:close/>
                </a:path>
                <a:path w="1116329" h="1192530">
                  <a:moveTo>
                    <a:pt x="6648" y="1045210"/>
                  </a:moveTo>
                  <a:lnTo>
                    <a:pt x="154" y="1045210"/>
                  </a:lnTo>
                  <a:lnTo>
                    <a:pt x="147" y="1051559"/>
                  </a:lnTo>
                  <a:lnTo>
                    <a:pt x="6634" y="1051559"/>
                  </a:lnTo>
                  <a:lnTo>
                    <a:pt x="6648" y="1045210"/>
                  </a:lnTo>
                  <a:close/>
                </a:path>
                <a:path w="1116329" h="1192530">
                  <a:moveTo>
                    <a:pt x="1115217" y="1045210"/>
                  </a:moveTo>
                  <a:lnTo>
                    <a:pt x="1108862" y="1045210"/>
                  </a:lnTo>
                  <a:lnTo>
                    <a:pt x="1108855" y="1051559"/>
                  </a:lnTo>
                  <a:lnTo>
                    <a:pt x="1115210" y="1051559"/>
                  </a:lnTo>
                  <a:lnTo>
                    <a:pt x="1115217" y="1045210"/>
                  </a:lnTo>
                  <a:close/>
                </a:path>
                <a:path w="1116329" h="1192530">
                  <a:moveTo>
                    <a:pt x="6634" y="1051560"/>
                  </a:moveTo>
                  <a:lnTo>
                    <a:pt x="147" y="1051560"/>
                  </a:lnTo>
                  <a:lnTo>
                    <a:pt x="127" y="1070609"/>
                  </a:lnTo>
                  <a:lnTo>
                    <a:pt x="6593" y="1070609"/>
                  </a:lnTo>
                  <a:lnTo>
                    <a:pt x="6634" y="1051560"/>
                  </a:lnTo>
                  <a:close/>
                </a:path>
                <a:path w="1116329" h="1192530">
                  <a:moveTo>
                    <a:pt x="1115210" y="1051560"/>
                  </a:moveTo>
                  <a:lnTo>
                    <a:pt x="1108855" y="1051560"/>
                  </a:lnTo>
                  <a:lnTo>
                    <a:pt x="1108834" y="1070609"/>
                  </a:lnTo>
                  <a:lnTo>
                    <a:pt x="1115189" y="1070609"/>
                  </a:lnTo>
                  <a:lnTo>
                    <a:pt x="1115210" y="1051560"/>
                  </a:lnTo>
                  <a:close/>
                </a:path>
                <a:path w="1116329" h="1192530">
                  <a:moveTo>
                    <a:pt x="6593" y="1070610"/>
                  </a:moveTo>
                  <a:lnTo>
                    <a:pt x="127" y="1070610"/>
                  </a:lnTo>
                  <a:lnTo>
                    <a:pt x="100" y="1096009"/>
                  </a:lnTo>
                  <a:lnTo>
                    <a:pt x="6539" y="1096009"/>
                  </a:lnTo>
                  <a:lnTo>
                    <a:pt x="6593" y="1070610"/>
                  </a:lnTo>
                  <a:close/>
                </a:path>
                <a:path w="1116329" h="1192530">
                  <a:moveTo>
                    <a:pt x="1115189" y="1070610"/>
                  </a:moveTo>
                  <a:lnTo>
                    <a:pt x="1108834" y="1070610"/>
                  </a:lnTo>
                  <a:lnTo>
                    <a:pt x="1108807" y="1096009"/>
                  </a:lnTo>
                  <a:lnTo>
                    <a:pt x="1115162" y="1096009"/>
                  </a:lnTo>
                  <a:lnTo>
                    <a:pt x="1115189" y="1070610"/>
                  </a:lnTo>
                  <a:close/>
                </a:path>
                <a:path w="1116329" h="1192530">
                  <a:moveTo>
                    <a:pt x="6539" y="1096010"/>
                  </a:moveTo>
                  <a:lnTo>
                    <a:pt x="100" y="1096010"/>
                  </a:lnTo>
                  <a:lnTo>
                    <a:pt x="93" y="1102359"/>
                  </a:lnTo>
                  <a:lnTo>
                    <a:pt x="6525" y="1102359"/>
                  </a:lnTo>
                  <a:lnTo>
                    <a:pt x="6539" y="1096010"/>
                  </a:lnTo>
                  <a:close/>
                </a:path>
                <a:path w="1116329" h="1192530">
                  <a:moveTo>
                    <a:pt x="1115162" y="1096010"/>
                  </a:moveTo>
                  <a:lnTo>
                    <a:pt x="1108807" y="1096010"/>
                  </a:lnTo>
                  <a:lnTo>
                    <a:pt x="1108800" y="1102359"/>
                  </a:lnTo>
                  <a:lnTo>
                    <a:pt x="1115156" y="1102359"/>
                  </a:lnTo>
                  <a:lnTo>
                    <a:pt x="1115162" y="1096010"/>
                  </a:lnTo>
                  <a:close/>
                </a:path>
                <a:path w="1116329" h="1192530">
                  <a:moveTo>
                    <a:pt x="6525" y="1102360"/>
                  </a:moveTo>
                  <a:lnTo>
                    <a:pt x="93" y="1102360"/>
                  </a:lnTo>
                  <a:lnTo>
                    <a:pt x="86" y="1108709"/>
                  </a:lnTo>
                  <a:lnTo>
                    <a:pt x="6511" y="1108709"/>
                  </a:lnTo>
                  <a:lnTo>
                    <a:pt x="6525" y="1102360"/>
                  </a:lnTo>
                  <a:close/>
                </a:path>
                <a:path w="1116329" h="1192530">
                  <a:moveTo>
                    <a:pt x="1115156" y="1102360"/>
                  </a:moveTo>
                  <a:lnTo>
                    <a:pt x="1108800" y="1102360"/>
                  </a:lnTo>
                  <a:lnTo>
                    <a:pt x="1108793" y="1108709"/>
                  </a:lnTo>
                  <a:lnTo>
                    <a:pt x="1115149" y="1108709"/>
                  </a:lnTo>
                  <a:lnTo>
                    <a:pt x="1115156" y="1102360"/>
                  </a:lnTo>
                  <a:close/>
                </a:path>
                <a:path w="1116329" h="1192530">
                  <a:moveTo>
                    <a:pt x="6511" y="1108710"/>
                  </a:moveTo>
                  <a:lnTo>
                    <a:pt x="86" y="1108710"/>
                  </a:lnTo>
                  <a:lnTo>
                    <a:pt x="39" y="1153159"/>
                  </a:lnTo>
                  <a:lnTo>
                    <a:pt x="6415" y="1153159"/>
                  </a:lnTo>
                  <a:lnTo>
                    <a:pt x="6511" y="1108710"/>
                  </a:lnTo>
                  <a:close/>
                </a:path>
                <a:path w="1116329" h="1192530">
                  <a:moveTo>
                    <a:pt x="1115149" y="1108710"/>
                  </a:moveTo>
                  <a:lnTo>
                    <a:pt x="1108793" y="1108710"/>
                  </a:lnTo>
                  <a:lnTo>
                    <a:pt x="1108745" y="1153159"/>
                  </a:lnTo>
                  <a:lnTo>
                    <a:pt x="1115101" y="1153159"/>
                  </a:lnTo>
                  <a:lnTo>
                    <a:pt x="1115149" y="1108710"/>
                  </a:lnTo>
                  <a:close/>
                </a:path>
                <a:path w="1116329" h="1192530">
                  <a:moveTo>
                    <a:pt x="6415" y="1153160"/>
                  </a:moveTo>
                  <a:lnTo>
                    <a:pt x="39" y="1153160"/>
                  </a:lnTo>
                  <a:lnTo>
                    <a:pt x="25" y="1165859"/>
                  </a:lnTo>
                  <a:lnTo>
                    <a:pt x="6388" y="1165859"/>
                  </a:lnTo>
                  <a:lnTo>
                    <a:pt x="6415" y="1153160"/>
                  </a:lnTo>
                  <a:close/>
                </a:path>
                <a:path w="1116329" h="1192530">
                  <a:moveTo>
                    <a:pt x="1115101" y="1153160"/>
                  </a:moveTo>
                  <a:lnTo>
                    <a:pt x="1108745" y="1153160"/>
                  </a:lnTo>
                  <a:lnTo>
                    <a:pt x="1108731" y="1165859"/>
                  </a:lnTo>
                  <a:lnTo>
                    <a:pt x="1115088" y="1165859"/>
                  </a:lnTo>
                  <a:lnTo>
                    <a:pt x="1115101" y="1153160"/>
                  </a:lnTo>
                  <a:close/>
                </a:path>
                <a:path w="1116329" h="1192530">
                  <a:moveTo>
                    <a:pt x="6388" y="1165860"/>
                  </a:moveTo>
                  <a:lnTo>
                    <a:pt x="25" y="1165860"/>
                  </a:lnTo>
                  <a:lnTo>
                    <a:pt x="12" y="1178559"/>
                  </a:lnTo>
                  <a:lnTo>
                    <a:pt x="6360" y="1178559"/>
                  </a:lnTo>
                  <a:lnTo>
                    <a:pt x="6388" y="1165860"/>
                  </a:lnTo>
                  <a:close/>
                </a:path>
                <a:path w="1116329" h="1192530">
                  <a:moveTo>
                    <a:pt x="1115088" y="1165860"/>
                  </a:moveTo>
                  <a:lnTo>
                    <a:pt x="1108731" y="1165860"/>
                  </a:lnTo>
                  <a:lnTo>
                    <a:pt x="1108718" y="1178559"/>
                  </a:lnTo>
                  <a:lnTo>
                    <a:pt x="1115074" y="1178559"/>
                  </a:lnTo>
                  <a:lnTo>
                    <a:pt x="1115088" y="1165860"/>
                  </a:lnTo>
                  <a:close/>
                </a:path>
                <a:path w="1116329" h="1192530">
                  <a:moveTo>
                    <a:pt x="6360" y="1178560"/>
                  </a:moveTo>
                  <a:lnTo>
                    <a:pt x="12" y="1178560"/>
                  </a:lnTo>
                  <a:lnTo>
                    <a:pt x="0" y="1189989"/>
                  </a:lnTo>
                  <a:lnTo>
                    <a:pt x="557529" y="1191259"/>
                  </a:lnTo>
                  <a:lnTo>
                    <a:pt x="1115061" y="1191259"/>
                  </a:lnTo>
                  <a:lnTo>
                    <a:pt x="1115066" y="1186179"/>
                  </a:lnTo>
                  <a:lnTo>
                    <a:pt x="1108710" y="1186179"/>
                  </a:lnTo>
                  <a:lnTo>
                    <a:pt x="6350" y="1183639"/>
                  </a:lnTo>
                  <a:lnTo>
                    <a:pt x="6360" y="1178560"/>
                  </a:lnTo>
                  <a:close/>
                </a:path>
                <a:path w="1116329" h="1192530">
                  <a:moveTo>
                    <a:pt x="1115074" y="1178560"/>
                  </a:moveTo>
                  <a:lnTo>
                    <a:pt x="1108718" y="1178560"/>
                  </a:lnTo>
                  <a:lnTo>
                    <a:pt x="1108710" y="1186179"/>
                  </a:lnTo>
                  <a:lnTo>
                    <a:pt x="1115066" y="1186179"/>
                  </a:lnTo>
                  <a:lnTo>
                    <a:pt x="1115074" y="1178560"/>
                  </a:lnTo>
                  <a:close/>
                </a:path>
                <a:path w="1116329" h="1192530">
                  <a:moveTo>
                    <a:pt x="1115061" y="1191260"/>
                  </a:moveTo>
                  <a:lnTo>
                    <a:pt x="557530" y="1191260"/>
                  </a:lnTo>
                  <a:lnTo>
                    <a:pt x="1115060" y="1192529"/>
                  </a:lnTo>
                  <a:lnTo>
                    <a:pt x="1115061" y="1191260"/>
                  </a:lnTo>
                  <a:close/>
                </a:path>
              </a:pathLst>
            </a:custGeom>
            <a:solidFill>
              <a:srgbClr val="8A8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210050" y="1163447"/>
              <a:ext cx="1103630" cy="1179830"/>
            </a:xfrm>
            <a:custGeom>
              <a:avLst/>
              <a:gdLst/>
              <a:ahLst/>
              <a:cxnLst/>
              <a:rect l="l" t="t" r="r" b="b"/>
              <a:pathLst>
                <a:path w="1103629" h="1179830">
                  <a:moveTo>
                    <a:pt x="8848" y="25400"/>
                  </a:moveTo>
                  <a:lnTo>
                    <a:pt x="2484" y="25400"/>
                  </a:lnTo>
                  <a:lnTo>
                    <a:pt x="2463" y="35433"/>
                  </a:lnTo>
                  <a:lnTo>
                    <a:pt x="8826" y="35433"/>
                  </a:lnTo>
                  <a:lnTo>
                    <a:pt x="8848" y="25400"/>
                  </a:lnTo>
                  <a:close/>
                </a:path>
                <a:path w="1103629" h="1179830">
                  <a:moveTo>
                    <a:pt x="1103605" y="25400"/>
                  </a:moveTo>
                  <a:lnTo>
                    <a:pt x="1097243" y="25400"/>
                  </a:lnTo>
                  <a:lnTo>
                    <a:pt x="1097221" y="35433"/>
                  </a:lnTo>
                  <a:lnTo>
                    <a:pt x="1103594" y="35433"/>
                  </a:lnTo>
                  <a:lnTo>
                    <a:pt x="1103605" y="25400"/>
                  </a:lnTo>
                  <a:close/>
                </a:path>
                <a:path w="1103629" h="1179830">
                  <a:moveTo>
                    <a:pt x="8856" y="21590"/>
                  </a:moveTo>
                  <a:lnTo>
                    <a:pt x="2493" y="21590"/>
                  </a:lnTo>
                  <a:lnTo>
                    <a:pt x="2485" y="25273"/>
                  </a:lnTo>
                  <a:lnTo>
                    <a:pt x="8848" y="25273"/>
                  </a:lnTo>
                  <a:lnTo>
                    <a:pt x="8856" y="21590"/>
                  </a:lnTo>
                  <a:close/>
                </a:path>
                <a:path w="1103629" h="1179830">
                  <a:moveTo>
                    <a:pt x="1103609" y="21590"/>
                  </a:moveTo>
                  <a:lnTo>
                    <a:pt x="1097251" y="21590"/>
                  </a:lnTo>
                  <a:lnTo>
                    <a:pt x="1097243" y="25273"/>
                  </a:lnTo>
                  <a:lnTo>
                    <a:pt x="1103605" y="25273"/>
                  </a:lnTo>
                  <a:lnTo>
                    <a:pt x="1103609" y="21590"/>
                  </a:lnTo>
                  <a:close/>
                </a:path>
                <a:path w="1103629" h="1179830">
                  <a:moveTo>
                    <a:pt x="8875" y="12700"/>
                  </a:moveTo>
                  <a:lnTo>
                    <a:pt x="2512" y="12700"/>
                  </a:lnTo>
                  <a:lnTo>
                    <a:pt x="2493" y="21462"/>
                  </a:lnTo>
                  <a:lnTo>
                    <a:pt x="8856" y="21462"/>
                  </a:lnTo>
                  <a:lnTo>
                    <a:pt x="8875" y="12700"/>
                  </a:lnTo>
                  <a:close/>
                </a:path>
                <a:path w="1103629" h="1179830">
                  <a:moveTo>
                    <a:pt x="1103618" y="12700"/>
                  </a:moveTo>
                  <a:lnTo>
                    <a:pt x="1097271" y="12700"/>
                  </a:lnTo>
                  <a:lnTo>
                    <a:pt x="1097252" y="21462"/>
                  </a:lnTo>
                  <a:lnTo>
                    <a:pt x="1103609" y="21462"/>
                  </a:lnTo>
                  <a:lnTo>
                    <a:pt x="1103618" y="12700"/>
                  </a:lnTo>
                  <a:close/>
                </a:path>
                <a:path w="1103629" h="1179830">
                  <a:moveTo>
                    <a:pt x="8884" y="8890"/>
                  </a:moveTo>
                  <a:lnTo>
                    <a:pt x="2520" y="8890"/>
                  </a:lnTo>
                  <a:lnTo>
                    <a:pt x="2512" y="12573"/>
                  </a:lnTo>
                  <a:lnTo>
                    <a:pt x="8876" y="12573"/>
                  </a:lnTo>
                  <a:lnTo>
                    <a:pt x="8884" y="8890"/>
                  </a:lnTo>
                  <a:close/>
                </a:path>
                <a:path w="1103629" h="1179830">
                  <a:moveTo>
                    <a:pt x="1103623" y="8890"/>
                  </a:moveTo>
                  <a:lnTo>
                    <a:pt x="1097279" y="8890"/>
                  </a:lnTo>
                  <a:lnTo>
                    <a:pt x="1097271" y="12573"/>
                  </a:lnTo>
                  <a:lnTo>
                    <a:pt x="1103619" y="12573"/>
                  </a:lnTo>
                  <a:lnTo>
                    <a:pt x="1103623" y="8890"/>
                  </a:lnTo>
                  <a:close/>
                </a:path>
                <a:path w="1103629" h="1179830">
                  <a:moveTo>
                    <a:pt x="57594" y="0"/>
                  </a:moveTo>
                  <a:lnTo>
                    <a:pt x="2539" y="0"/>
                  </a:lnTo>
                  <a:lnTo>
                    <a:pt x="2520" y="8763"/>
                  </a:lnTo>
                  <a:lnTo>
                    <a:pt x="8884" y="8763"/>
                  </a:lnTo>
                  <a:lnTo>
                    <a:pt x="8889" y="6223"/>
                  </a:lnTo>
                  <a:lnTo>
                    <a:pt x="1103625" y="6223"/>
                  </a:lnTo>
                  <a:lnTo>
                    <a:pt x="1103629" y="2413"/>
                  </a:lnTo>
                  <a:lnTo>
                    <a:pt x="57594" y="0"/>
                  </a:lnTo>
                  <a:close/>
                </a:path>
                <a:path w="1103629" h="1179830">
                  <a:moveTo>
                    <a:pt x="1103625" y="6223"/>
                  </a:moveTo>
                  <a:lnTo>
                    <a:pt x="8889" y="6223"/>
                  </a:lnTo>
                  <a:lnTo>
                    <a:pt x="1097279" y="8763"/>
                  </a:lnTo>
                  <a:lnTo>
                    <a:pt x="1103623" y="8763"/>
                  </a:lnTo>
                  <a:lnTo>
                    <a:pt x="1103625" y="6223"/>
                  </a:lnTo>
                  <a:close/>
                </a:path>
                <a:path w="1103629" h="1179830">
                  <a:moveTo>
                    <a:pt x="8826" y="35433"/>
                  </a:moveTo>
                  <a:lnTo>
                    <a:pt x="2463" y="35433"/>
                  </a:lnTo>
                  <a:lnTo>
                    <a:pt x="2449" y="41783"/>
                  </a:lnTo>
                  <a:lnTo>
                    <a:pt x="8812" y="41783"/>
                  </a:lnTo>
                  <a:lnTo>
                    <a:pt x="8826" y="35433"/>
                  </a:lnTo>
                  <a:close/>
                </a:path>
                <a:path w="1103629" h="1179830">
                  <a:moveTo>
                    <a:pt x="1103594" y="35433"/>
                  </a:moveTo>
                  <a:lnTo>
                    <a:pt x="1097221" y="35433"/>
                  </a:lnTo>
                  <a:lnTo>
                    <a:pt x="1097207" y="41783"/>
                  </a:lnTo>
                  <a:lnTo>
                    <a:pt x="1103587" y="41783"/>
                  </a:lnTo>
                  <a:lnTo>
                    <a:pt x="1103594" y="35433"/>
                  </a:lnTo>
                  <a:close/>
                </a:path>
                <a:path w="1103629" h="1179830">
                  <a:moveTo>
                    <a:pt x="8812" y="41783"/>
                  </a:moveTo>
                  <a:lnTo>
                    <a:pt x="2449" y="41783"/>
                  </a:lnTo>
                  <a:lnTo>
                    <a:pt x="2435" y="48133"/>
                  </a:lnTo>
                  <a:lnTo>
                    <a:pt x="8798" y="48133"/>
                  </a:lnTo>
                  <a:lnTo>
                    <a:pt x="8812" y="41783"/>
                  </a:lnTo>
                  <a:close/>
                </a:path>
                <a:path w="1103629" h="1179830">
                  <a:moveTo>
                    <a:pt x="1103587" y="41783"/>
                  </a:moveTo>
                  <a:lnTo>
                    <a:pt x="1097207" y="41783"/>
                  </a:lnTo>
                  <a:lnTo>
                    <a:pt x="1097194" y="48133"/>
                  </a:lnTo>
                  <a:lnTo>
                    <a:pt x="1103580" y="48133"/>
                  </a:lnTo>
                  <a:lnTo>
                    <a:pt x="1103587" y="41783"/>
                  </a:lnTo>
                  <a:close/>
                </a:path>
                <a:path w="1103629" h="1179830">
                  <a:moveTo>
                    <a:pt x="8798" y="48133"/>
                  </a:moveTo>
                  <a:lnTo>
                    <a:pt x="2435" y="48133"/>
                  </a:lnTo>
                  <a:lnTo>
                    <a:pt x="2422" y="54483"/>
                  </a:lnTo>
                  <a:lnTo>
                    <a:pt x="8784" y="54483"/>
                  </a:lnTo>
                  <a:lnTo>
                    <a:pt x="8798" y="48133"/>
                  </a:lnTo>
                  <a:close/>
                </a:path>
                <a:path w="1103629" h="1179830">
                  <a:moveTo>
                    <a:pt x="1103580" y="48133"/>
                  </a:moveTo>
                  <a:lnTo>
                    <a:pt x="1097194" y="48133"/>
                  </a:lnTo>
                  <a:lnTo>
                    <a:pt x="1097180" y="54483"/>
                  </a:lnTo>
                  <a:lnTo>
                    <a:pt x="1103573" y="54483"/>
                  </a:lnTo>
                  <a:lnTo>
                    <a:pt x="1103580" y="48133"/>
                  </a:lnTo>
                  <a:close/>
                </a:path>
                <a:path w="1103629" h="1179830">
                  <a:moveTo>
                    <a:pt x="8784" y="54483"/>
                  </a:moveTo>
                  <a:lnTo>
                    <a:pt x="2422" y="54483"/>
                  </a:lnTo>
                  <a:lnTo>
                    <a:pt x="2339" y="92583"/>
                  </a:lnTo>
                  <a:lnTo>
                    <a:pt x="8701" y="92583"/>
                  </a:lnTo>
                  <a:lnTo>
                    <a:pt x="8784" y="54483"/>
                  </a:lnTo>
                  <a:close/>
                </a:path>
                <a:path w="1103629" h="1179830">
                  <a:moveTo>
                    <a:pt x="1103573" y="54483"/>
                  </a:moveTo>
                  <a:lnTo>
                    <a:pt x="1097180" y="54483"/>
                  </a:lnTo>
                  <a:lnTo>
                    <a:pt x="1097096" y="92583"/>
                  </a:lnTo>
                  <a:lnTo>
                    <a:pt x="1103532" y="92583"/>
                  </a:lnTo>
                  <a:lnTo>
                    <a:pt x="1103573" y="54483"/>
                  </a:lnTo>
                  <a:close/>
                </a:path>
                <a:path w="1103629" h="1179830">
                  <a:moveTo>
                    <a:pt x="8701" y="92583"/>
                  </a:moveTo>
                  <a:lnTo>
                    <a:pt x="2339" y="92583"/>
                  </a:lnTo>
                  <a:lnTo>
                    <a:pt x="2326" y="98933"/>
                  </a:lnTo>
                  <a:lnTo>
                    <a:pt x="8687" y="98933"/>
                  </a:lnTo>
                  <a:lnTo>
                    <a:pt x="8701" y="92583"/>
                  </a:lnTo>
                  <a:close/>
                </a:path>
                <a:path w="1103629" h="1179830">
                  <a:moveTo>
                    <a:pt x="1103532" y="92583"/>
                  </a:moveTo>
                  <a:lnTo>
                    <a:pt x="1097096" y="92583"/>
                  </a:lnTo>
                  <a:lnTo>
                    <a:pt x="1097083" y="98933"/>
                  </a:lnTo>
                  <a:lnTo>
                    <a:pt x="1103525" y="98933"/>
                  </a:lnTo>
                  <a:lnTo>
                    <a:pt x="1103532" y="92583"/>
                  </a:lnTo>
                  <a:close/>
                </a:path>
                <a:path w="1103629" h="1179830">
                  <a:moveTo>
                    <a:pt x="8687" y="98933"/>
                  </a:moveTo>
                  <a:lnTo>
                    <a:pt x="2326" y="98933"/>
                  </a:lnTo>
                  <a:lnTo>
                    <a:pt x="2312" y="105283"/>
                  </a:lnTo>
                  <a:lnTo>
                    <a:pt x="8673" y="105283"/>
                  </a:lnTo>
                  <a:lnTo>
                    <a:pt x="8687" y="98933"/>
                  </a:lnTo>
                  <a:close/>
                </a:path>
                <a:path w="1103629" h="1179830">
                  <a:moveTo>
                    <a:pt x="1103525" y="98933"/>
                  </a:moveTo>
                  <a:lnTo>
                    <a:pt x="1097083" y="98933"/>
                  </a:lnTo>
                  <a:lnTo>
                    <a:pt x="1097069" y="105283"/>
                  </a:lnTo>
                  <a:lnTo>
                    <a:pt x="1103519" y="105283"/>
                  </a:lnTo>
                  <a:lnTo>
                    <a:pt x="1103525" y="98933"/>
                  </a:lnTo>
                  <a:close/>
                </a:path>
                <a:path w="1103629" h="1179830">
                  <a:moveTo>
                    <a:pt x="8673" y="105283"/>
                  </a:moveTo>
                  <a:lnTo>
                    <a:pt x="2312" y="105283"/>
                  </a:lnTo>
                  <a:lnTo>
                    <a:pt x="2285" y="117983"/>
                  </a:lnTo>
                  <a:lnTo>
                    <a:pt x="8646" y="117983"/>
                  </a:lnTo>
                  <a:lnTo>
                    <a:pt x="8673" y="105283"/>
                  </a:lnTo>
                  <a:close/>
                </a:path>
                <a:path w="1103629" h="1179830">
                  <a:moveTo>
                    <a:pt x="1103519" y="105283"/>
                  </a:moveTo>
                  <a:lnTo>
                    <a:pt x="1097069" y="105283"/>
                  </a:lnTo>
                  <a:lnTo>
                    <a:pt x="1097041" y="117983"/>
                  </a:lnTo>
                  <a:lnTo>
                    <a:pt x="1103505" y="117983"/>
                  </a:lnTo>
                  <a:lnTo>
                    <a:pt x="1103519" y="105283"/>
                  </a:lnTo>
                  <a:close/>
                </a:path>
                <a:path w="1103629" h="1179830">
                  <a:moveTo>
                    <a:pt x="8646" y="117983"/>
                  </a:moveTo>
                  <a:lnTo>
                    <a:pt x="2285" y="117983"/>
                  </a:lnTo>
                  <a:lnTo>
                    <a:pt x="2230" y="143383"/>
                  </a:lnTo>
                  <a:lnTo>
                    <a:pt x="8590" y="143383"/>
                  </a:lnTo>
                  <a:lnTo>
                    <a:pt x="8646" y="117983"/>
                  </a:lnTo>
                  <a:close/>
                </a:path>
                <a:path w="1103629" h="1179830">
                  <a:moveTo>
                    <a:pt x="1103505" y="117983"/>
                  </a:moveTo>
                  <a:lnTo>
                    <a:pt x="1097041" y="117983"/>
                  </a:lnTo>
                  <a:lnTo>
                    <a:pt x="1096986" y="143383"/>
                  </a:lnTo>
                  <a:lnTo>
                    <a:pt x="1103477" y="143383"/>
                  </a:lnTo>
                  <a:lnTo>
                    <a:pt x="1103505" y="117983"/>
                  </a:lnTo>
                  <a:close/>
                </a:path>
                <a:path w="1103629" h="1179830">
                  <a:moveTo>
                    <a:pt x="8590" y="143383"/>
                  </a:moveTo>
                  <a:lnTo>
                    <a:pt x="2230" y="143383"/>
                  </a:lnTo>
                  <a:lnTo>
                    <a:pt x="2189" y="162433"/>
                  </a:lnTo>
                  <a:lnTo>
                    <a:pt x="8549" y="162433"/>
                  </a:lnTo>
                  <a:lnTo>
                    <a:pt x="8590" y="143383"/>
                  </a:lnTo>
                  <a:close/>
                </a:path>
                <a:path w="1103629" h="1179830">
                  <a:moveTo>
                    <a:pt x="1103477" y="143383"/>
                  </a:moveTo>
                  <a:lnTo>
                    <a:pt x="1096986" y="143383"/>
                  </a:lnTo>
                  <a:lnTo>
                    <a:pt x="1096944" y="162433"/>
                  </a:lnTo>
                  <a:lnTo>
                    <a:pt x="1103457" y="162433"/>
                  </a:lnTo>
                  <a:lnTo>
                    <a:pt x="1103477" y="143383"/>
                  </a:lnTo>
                  <a:close/>
                </a:path>
                <a:path w="1103629" h="1179830">
                  <a:moveTo>
                    <a:pt x="8549" y="162433"/>
                  </a:moveTo>
                  <a:lnTo>
                    <a:pt x="2189" y="162433"/>
                  </a:lnTo>
                  <a:lnTo>
                    <a:pt x="2134" y="187833"/>
                  </a:lnTo>
                  <a:lnTo>
                    <a:pt x="8493" y="187833"/>
                  </a:lnTo>
                  <a:lnTo>
                    <a:pt x="8549" y="162433"/>
                  </a:lnTo>
                  <a:close/>
                </a:path>
                <a:path w="1103629" h="1179830">
                  <a:moveTo>
                    <a:pt x="1103457" y="162433"/>
                  </a:moveTo>
                  <a:lnTo>
                    <a:pt x="1096944" y="162433"/>
                  </a:lnTo>
                  <a:lnTo>
                    <a:pt x="1096889" y="187833"/>
                  </a:lnTo>
                  <a:lnTo>
                    <a:pt x="1103429" y="187833"/>
                  </a:lnTo>
                  <a:lnTo>
                    <a:pt x="1103457" y="162433"/>
                  </a:lnTo>
                  <a:close/>
                </a:path>
                <a:path w="1103629" h="1179830">
                  <a:moveTo>
                    <a:pt x="8493" y="187833"/>
                  </a:moveTo>
                  <a:lnTo>
                    <a:pt x="2134" y="187833"/>
                  </a:lnTo>
                  <a:lnTo>
                    <a:pt x="2052" y="225933"/>
                  </a:lnTo>
                  <a:lnTo>
                    <a:pt x="8410" y="225933"/>
                  </a:lnTo>
                  <a:lnTo>
                    <a:pt x="8493" y="187833"/>
                  </a:lnTo>
                  <a:close/>
                </a:path>
                <a:path w="1103629" h="1179830">
                  <a:moveTo>
                    <a:pt x="1103429" y="187833"/>
                  </a:moveTo>
                  <a:lnTo>
                    <a:pt x="1096889" y="187833"/>
                  </a:lnTo>
                  <a:lnTo>
                    <a:pt x="1096805" y="225933"/>
                  </a:lnTo>
                  <a:lnTo>
                    <a:pt x="1103388" y="225933"/>
                  </a:lnTo>
                  <a:lnTo>
                    <a:pt x="1103429" y="187833"/>
                  </a:lnTo>
                  <a:close/>
                </a:path>
                <a:path w="1103629" h="1179830">
                  <a:moveTo>
                    <a:pt x="8410" y="225933"/>
                  </a:moveTo>
                  <a:lnTo>
                    <a:pt x="2052" y="225933"/>
                  </a:lnTo>
                  <a:lnTo>
                    <a:pt x="1997" y="251333"/>
                  </a:lnTo>
                  <a:lnTo>
                    <a:pt x="8355" y="251333"/>
                  </a:lnTo>
                  <a:lnTo>
                    <a:pt x="8410" y="225933"/>
                  </a:lnTo>
                  <a:close/>
                </a:path>
                <a:path w="1103629" h="1179830">
                  <a:moveTo>
                    <a:pt x="1103388" y="225933"/>
                  </a:moveTo>
                  <a:lnTo>
                    <a:pt x="1096805" y="225933"/>
                  </a:lnTo>
                  <a:lnTo>
                    <a:pt x="1096750" y="251333"/>
                  </a:lnTo>
                  <a:lnTo>
                    <a:pt x="1103361" y="251333"/>
                  </a:lnTo>
                  <a:lnTo>
                    <a:pt x="1103388" y="225933"/>
                  </a:lnTo>
                  <a:close/>
                </a:path>
                <a:path w="1103629" h="1179830">
                  <a:moveTo>
                    <a:pt x="8355" y="251333"/>
                  </a:moveTo>
                  <a:lnTo>
                    <a:pt x="1997" y="251333"/>
                  </a:lnTo>
                  <a:lnTo>
                    <a:pt x="1833" y="327533"/>
                  </a:lnTo>
                  <a:lnTo>
                    <a:pt x="8189" y="327533"/>
                  </a:lnTo>
                  <a:lnTo>
                    <a:pt x="8355" y="251333"/>
                  </a:lnTo>
                  <a:close/>
                </a:path>
                <a:path w="1103629" h="1179830">
                  <a:moveTo>
                    <a:pt x="1103361" y="251333"/>
                  </a:moveTo>
                  <a:lnTo>
                    <a:pt x="1096750" y="251333"/>
                  </a:lnTo>
                  <a:lnTo>
                    <a:pt x="1096583" y="327533"/>
                  </a:lnTo>
                  <a:lnTo>
                    <a:pt x="1103279" y="327533"/>
                  </a:lnTo>
                  <a:lnTo>
                    <a:pt x="1103361" y="251333"/>
                  </a:lnTo>
                  <a:close/>
                </a:path>
                <a:path w="1103629" h="1179830">
                  <a:moveTo>
                    <a:pt x="8189" y="327533"/>
                  </a:moveTo>
                  <a:lnTo>
                    <a:pt x="1833" y="327533"/>
                  </a:lnTo>
                  <a:lnTo>
                    <a:pt x="1805" y="340233"/>
                  </a:lnTo>
                  <a:lnTo>
                    <a:pt x="8161" y="340233"/>
                  </a:lnTo>
                  <a:lnTo>
                    <a:pt x="8189" y="327533"/>
                  </a:lnTo>
                  <a:close/>
                </a:path>
                <a:path w="1103629" h="1179830">
                  <a:moveTo>
                    <a:pt x="1103279" y="327533"/>
                  </a:moveTo>
                  <a:lnTo>
                    <a:pt x="1096583" y="327533"/>
                  </a:lnTo>
                  <a:lnTo>
                    <a:pt x="1096556" y="340233"/>
                  </a:lnTo>
                  <a:lnTo>
                    <a:pt x="1103265" y="340233"/>
                  </a:lnTo>
                  <a:lnTo>
                    <a:pt x="1103279" y="327533"/>
                  </a:lnTo>
                  <a:close/>
                </a:path>
                <a:path w="1103629" h="1179830">
                  <a:moveTo>
                    <a:pt x="8161" y="340233"/>
                  </a:moveTo>
                  <a:lnTo>
                    <a:pt x="1805" y="340233"/>
                  </a:lnTo>
                  <a:lnTo>
                    <a:pt x="1600" y="435483"/>
                  </a:lnTo>
                  <a:lnTo>
                    <a:pt x="7953" y="435483"/>
                  </a:lnTo>
                  <a:lnTo>
                    <a:pt x="8161" y="340233"/>
                  </a:lnTo>
                  <a:close/>
                </a:path>
                <a:path w="1103629" h="1179830">
                  <a:moveTo>
                    <a:pt x="1103265" y="340233"/>
                  </a:moveTo>
                  <a:lnTo>
                    <a:pt x="1096556" y="340233"/>
                  </a:lnTo>
                  <a:lnTo>
                    <a:pt x="1096348" y="435483"/>
                  </a:lnTo>
                  <a:lnTo>
                    <a:pt x="1103162" y="435483"/>
                  </a:lnTo>
                  <a:lnTo>
                    <a:pt x="1103265" y="340233"/>
                  </a:lnTo>
                  <a:close/>
                </a:path>
                <a:path w="1103629" h="1179830">
                  <a:moveTo>
                    <a:pt x="7953" y="435483"/>
                  </a:moveTo>
                  <a:lnTo>
                    <a:pt x="1600" y="435483"/>
                  </a:lnTo>
                  <a:lnTo>
                    <a:pt x="1230" y="606933"/>
                  </a:lnTo>
                  <a:lnTo>
                    <a:pt x="7579" y="606933"/>
                  </a:lnTo>
                  <a:lnTo>
                    <a:pt x="7953" y="435483"/>
                  </a:lnTo>
                  <a:close/>
                </a:path>
                <a:path w="1103629" h="1179830">
                  <a:moveTo>
                    <a:pt x="1103162" y="435483"/>
                  </a:moveTo>
                  <a:lnTo>
                    <a:pt x="1096348" y="435483"/>
                  </a:lnTo>
                  <a:lnTo>
                    <a:pt x="1095973" y="606933"/>
                  </a:lnTo>
                  <a:lnTo>
                    <a:pt x="1102977" y="606933"/>
                  </a:lnTo>
                  <a:lnTo>
                    <a:pt x="1103162" y="435483"/>
                  </a:lnTo>
                  <a:close/>
                </a:path>
                <a:path w="1103629" h="1179830">
                  <a:moveTo>
                    <a:pt x="7579" y="606933"/>
                  </a:moveTo>
                  <a:lnTo>
                    <a:pt x="1230" y="606933"/>
                  </a:lnTo>
                  <a:lnTo>
                    <a:pt x="1079" y="676783"/>
                  </a:lnTo>
                  <a:lnTo>
                    <a:pt x="7427" y="676783"/>
                  </a:lnTo>
                  <a:lnTo>
                    <a:pt x="7579" y="606933"/>
                  </a:lnTo>
                  <a:close/>
                </a:path>
                <a:path w="1103629" h="1179830">
                  <a:moveTo>
                    <a:pt x="1102977" y="606933"/>
                  </a:moveTo>
                  <a:lnTo>
                    <a:pt x="1095973" y="606933"/>
                  </a:lnTo>
                  <a:lnTo>
                    <a:pt x="1095821" y="676783"/>
                  </a:lnTo>
                  <a:lnTo>
                    <a:pt x="1102902" y="676783"/>
                  </a:lnTo>
                  <a:lnTo>
                    <a:pt x="1102977" y="606933"/>
                  </a:lnTo>
                  <a:close/>
                </a:path>
                <a:path w="1103629" h="1179830">
                  <a:moveTo>
                    <a:pt x="7427" y="676783"/>
                  </a:moveTo>
                  <a:lnTo>
                    <a:pt x="1079" y="676783"/>
                  </a:lnTo>
                  <a:lnTo>
                    <a:pt x="956" y="733933"/>
                  </a:lnTo>
                  <a:lnTo>
                    <a:pt x="7302" y="733933"/>
                  </a:lnTo>
                  <a:lnTo>
                    <a:pt x="7427" y="676783"/>
                  </a:lnTo>
                  <a:close/>
                </a:path>
                <a:path w="1103629" h="1179830">
                  <a:moveTo>
                    <a:pt x="1102902" y="676783"/>
                  </a:moveTo>
                  <a:lnTo>
                    <a:pt x="1095821" y="676783"/>
                  </a:lnTo>
                  <a:lnTo>
                    <a:pt x="1095696" y="733933"/>
                  </a:lnTo>
                  <a:lnTo>
                    <a:pt x="1102840" y="733933"/>
                  </a:lnTo>
                  <a:lnTo>
                    <a:pt x="1102902" y="676783"/>
                  </a:lnTo>
                  <a:close/>
                </a:path>
                <a:path w="1103629" h="1179830">
                  <a:moveTo>
                    <a:pt x="7302" y="733933"/>
                  </a:moveTo>
                  <a:lnTo>
                    <a:pt x="956" y="733933"/>
                  </a:lnTo>
                  <a:lnTo>
                    <a:pt x="915" y="752983"/>
                  </a:lnTo>
                  <a:lnTo>
                    <a:pt x="7261" y="752983"/>
                  </a:lnTo>
                  <a:lnTo>
                    <a:pt x="7302" y="733933"/>
                  </a:lnTo>
                  <a:close/>
                </a:path>
                <a:path w="1103629" h="1179830">
                  <a:moveTo>
                    <a:pt x="1102840" y="733933"/>
                  </a:moveTo>
                  <a:lnTo>
                    <a:pt x="1095696" y="733933"/>
                  </a:lnTo>
                  <a:lnTo>
                    <a:pt x="1095655" y="752983"/>
                  </a:lnTo>
                  <a:lnTo>
                    <a:pt x="1102820" y="752983"/>
                  </a:lnTo>
                  <a:lnTo>
                    <a:pt x="1102840" y="733933"/>
                  </a:lnTo>
                  <a:close/>
                </a:path>
                <a:path w="1103629" h="1179830">
                  <a:moveTo>
                    <a:pt x="7261" y="752983"/>
                  </a:moveTo>
                  <a:lnTo>
                    <a:pt x="915" y="752983"/>
                  </a:lnTo>
                  <a:lnTo>
                    <a:pt x="811" y="801243"/>
                  </a:lnTo>
                  <a:lnTo>
                    <a:pt x="7156" y="801243"/>
                  </a:lnTo>
                  <a:lnTo>
                    <a:pt x="7261" y="752983"/>
                  </a:lnTo>
                  <a:close/>
                </a:path>
                <a:path w="1103629" h="1179830">
                  <a:moveTo>
                    <a:pt x="1102820" y="752983"/>
                  </a:moveTo>
                  <a:lnTo>
                    <a:pt x="1095655" y="752983"/>
                  </a:lnTo>
                  <a:lnTo>
                    <a:pt x="1095549" y="801243"/>
                  </a:lnTo>
                  <a:lnTo>
                    <a:pt x="1102768" y="801243"/>
                  </a:lnTo>
                  <a:lnTo>
                    <a:pt x="1102820" y="752983"/>
                  </a:lnTo>
                  <a:close/>
                </a:path>
                <a:path w="1103629" h="1179830">
                  <a:moveTo>
                    <a:pt x="7156" y="801243"/>
                  </a:moveTo>
                  <a:lnTo>
                    <a:pt x="811" y="801243"/>
                  </a:lnTo>
                  <a:lnTo>
                    <a:pt x="778" y="816483"/>
                  </a:lnTo>
                  <a:lnTo>
                    <a:pt x="7122" y="816483"/>
                  </a:lnTo>
                  <a:lnTo>
                    <a:pt x="7156" y="801243"/>
                  </a:lnTo>
                  <a:close/>
                </a:path>
                <a:path w="1103629" h="1179830">
                  <a:moveTo>
                    <a:pt x="1102768" y="801243"/>
                  </a:moveTo>
                  <a:lnTo>
                    <a:pt x="1095549" y="801243"/>
                  </a:lnTo>
                  <a:lnTo>
                    <a:pt x="1095516" y="816483"/>
                  </a:lnTo>
                  <a:lnTo>
                    <a:pt x="1102751" y="816483"/>
                  </a:lnTo>
                  <a:lnTo>
                    <a:pt x="1102768" y="801243"/>
                  </a:lnTo>
                  <a:close/>
                </a:path>
                <a:path w="1103629" h="1179830">
                  <a:moveTo>
                    <a:pt x="7122" y="816483"/>
                  </a:moveTo>
                  <a:lnTo>
                    <a:pt x="778" y="816483"/>
                  </a:lnTo>
                  <a:lnTo>
                    <a:pt x="723" y="841883"/>
                  </a:lnTo>
                  <a:lnTo>
                    <a:pt x="7067" y="841883"/>
                  </a:lnTo>
                  <a:lnTo>
                    <a:pt x="7122" y="816483"/>
                  </a:lnTo>
                  <a:close/>
                </a:path>
                <a:path w="1103629" h="1179830">
                  <a:moveTo>
                    <a:pt x="1102751" y="816483"/>
                  </a:moveTo>
                  <a:lnTo>
                    <a:pt x="1095516" y="816483"/>
                  </a:lnTo>
                  <a:lnTo>
                    <a:pt x="1095460" y="841883"/>
                  </a:lnTo>
                  <a:lnTo>
                    <a:pt x="1102724" y="841883"/>
                  </a:lnTo>
                  <a:lnTo>
                    <a:pt x="1102751" y="816483"/>
                  </a:lnTo>
                  <a:close/>
                </a:path>
                <a:path w="1103629" h="1179830">
                  <a:moveTo>
                    <a:pt x="7067" y="841883"/>
                  </a:moveTo>
                  <a:lnTo>
                    <a:pt x="723" y="841883"/>
                  </a:lnTo>
                  <a:lnTo>
                    <a:pt x="695" y="854583"/>
                  </a:lnTo>
                  <a:lnTo>
                    <a:pt x="7039" y="854583"/>
                  </a:lnTo>
                  <a:lnTo>
                    <a:pt x="7067" y="841883"/>
                  </a:lnTo>
                  <a:close/>
                </a:path>
                <a:path w="1103629" h="1179830">
                  <a:moveTo>
                    <a:pt x="1102724" y="841883"/>
                  </a:moveTo>
                  <a:lnTo>
                    <a:pt x="1095460" y="841883"/>
                  </a:lnTo>
                  <a:lnTo>
                    <a:pt x="1095433" y="854583"/>
                  </a:lnTo>
                  <a:lnTo>
                    <a:pt x="1102710" y="854583"/>
                  </a:lnTo>
                  <a:lnTo>
                    <a:pt x="1102724" y="841883"/>
                  </a:lnTo>
                  <a:close/>
                </a:path>
                <a:path w="1103629" h="1179830">
                  <a:moveTo>
                    <a:pt x="7039" y="854583"/>
                  </a:moveTo>
                  <a:lnTo>
                    <a:pt x="695" y="854583"/>
                  </a:lnTo>
                  <a:lnTo>
                    <a:pt x="558" y="918083"/>
                  </a:lnTo>
                  <a:lnTo>
                    <a:pt x="6901" y="918083"/>
                  </a:lnTo>
                  <a:lnTo>
                    <a:pt x="7039" y="854583"/>
                  </a:lnTo>
                  <a:close/>
                </a:path>
                <a:path w="1103629" h="1179830">
                  <a:moveTo>
                    <a:pt x="1102710" y="854583"/>
                  </a:moveTo>
                  <a:lnTo>
                    <a:pt x="1095433" y="854583"/>
                  </a:lnTo>
                  <a:lnTo>
                    <a:pt x="1095294" y="918083"/>
                  </a:lnTo>
                  <a:lnTo>
                    <a:pt x="1102642" y="918083"/>
                  </a:lnTo>
                  <a:lnTo>
                    <a:pt x="1102710" y="854583"/>
                  </a:lnTo>
                  <a:close/>
                </a:path>
                <a:path w="1103629" h="1179830">
                  <a:moveTo>
                    <a:pt x="6901" y="918083"/>
                  </a:moveTo>
                  <a:lnTo>
                    <a:pt x="558" y="918083"/>
                  </a:lnTo>
                  <a:lnTo>
                    <a:pt x="490" y="949833"/>
                  </a:lnTo>
                  <a:lnTo>
                    <a:pt x="6831" y="949833"/>
                  </a:lnTo>
                  <a:lnTo>
                    <a:pt x="6901" y="918083"/>
                  </a:lnTo>
                  <a:close/>
                </a:path>
                <a:path w="1103629" h="1179830">
                  <a:moveTo>
                    <a:pt x="1102642" y="918083"/>
                  </a:moveTo>
                  <a:lnTo>
                    <a:pt x="1095294" y="918083"/>
                  </a:lnTo>
                  <a:lnTo>
                    <a:pt x="1095225" y="949833"/>
                  </a:lnTo>
                  <a:lnTo>
                    <a:pt x="1102607" y="949833"/>
                  </a:lnTo>
                  <a:lnTo>
                    <a:pt x="1102642" y="918083"/>
                  </a:lnTo>
                  <a:close/>
                </a:path>
                <a:path w="1103629" h="1179830">
                  <a:moveTo>
                    <a:pt x="6831" y="949833"/>
                  </a:moveTo>
                  <a:lnTo>
                    <a:pt x="490" y="949833"/>
                  </a:lnTo>
                  <a:lnTo>
                    <a:pt x="408" y="987933"/>
                  </a:lnTo>
                  <a:lnTo>
                    <a:pt x="6748" y="987933"/>
                  </a:lnTo>
                  <a:lnTo>
                    <a:pt x="6831" y="949833"/>
                  </a:lnTo>
                  <a:close/>
                </a:path>
                <a:path w="1103629" h="1179830">
                  <a:moveTo>
                    <a:pt x="1102607" y="949833"/>
                  </a:moveTo>
                  <a:lnTo>
                    <a:pt x="1095225" y="949833"/>
                  </a:lnTo>
                  <a:lnTo>
                    <a:pt x="1095142" y="987933"/>
                  </a:lnTo>
                  <a:lnTo>
                    <a:pt x="1102566" y="987933"/>
                  </a:lnTo>
                  <a:lnTo>
                    <a:pt x="1102607" y="949833"/>
                  </a:lnTo>
                  <a:close/>
                </a:path>
                <a:path w="1103629" h="1179830">
                  <a:moveTo>
                    <a:pt x="6748" y="987933"/>
                  </a:moveTo>
                  <a:lnTo>
                    <a:pt x="408" y="987933"/>
                  </a:lnTo>
                  <a:lnTo>
                    <a:pt x="394" y="994283"/>
                  </a:lnTo>
                  <a:lnTo>
                    <a:pt x="6735" y="994283"/>
                  </a:lnTo>
                  <a:lnTo>
                    <a:pt x="6748" y="987933"/>
                  </a:lnTo>
                  <a:close/>
                </a:path>
                <a:path w="1103629" h="1179830">
                  <a:moveTo>
                    <a:pt x="1102566" y="987933"/>
                  </a:moveTo>
                  <a:lnTo>
                    <a:pt x="1095142" y="987933"/>
                  </a:lnTo>
                  <a:lnTo>
                    <a:pt x="1095128" y="994283"/>
                  </a:lnTo>
                  <a:lnTo>
                    <a:pt x="1102560" y="994283"/>
                  </a:lnTo>
                  <a:lnTo>
                    <a:pt x="1102566" y="987933"/>
                  </a:lnTo>
                  <a:close/>
                </a:path>
                <a:path w="1103629" h="1179830">
                  <a:moveTo>
                    <a:pt x="6735" y="994283"/>
                  </a:moveTo>
                  <a:lnTo>
                    <a:pt x="394" y="994283"/>
                  </a:lnTo>
                  <a:lnTo>
                    <a:pt x="353" y="1013333"/>
                  </a:lnTo>
                  <a:lnTo>
                    <a:pt x="6693" y="1013333"/>
                  </a:lnTo>
                  <a:lnTo>
                    <a:pt x="6735" y="994283"/>
                  </a:lnTo>
                  <a:close/>
                </a:path>
                <a:path w="1103629" h="1179830">
                  <a:moveTo>
                    <a:pt x="1102560" y="994283"/>
                  </a:moveTo>
                  <a:lnTo>
                    <a:pt x="1095128" y="994283"/>
                  </a:lnTo>
                  <a:lnTo>
                    <a:pt x="1095086" y="1013333"/>
                  </a:lnTo>
                  <a:lnTo>
                    <a:pt x="1102539" y="1013333"/>
                  </a:lnTo>
                  <a:lnTo>
                    <a:pt x="1102560" y="994283"/>
                  </a:lnTo>
                  <a:close/>
                </a:path>
                <a:path w="1103629" h="1179830">
                  <a:moveTo>
                    <a:pt x="6693" y="1013333"/>
                  </a:moveTo>
                  <a:lnTo>
                    <a:pt x="353" y="1013333"/>
                  </a:lnTo>
                  <a:lnTo>
                    <a:pt x="339" y="1019683"/>
                  </a:lnTo>
                  <a:lnTo>
                    <a:pt x="6679" y="1019683"/>
                  </a:lnTo>
                  <a:lnTo>
                    <a:pt x="6693" y="1013333"/>
                  </a:lnTo>
                  <a:close/>
                </a:path>
                <a:path w="1103629" h="1179830">
                  <a:moveTo>
                    <a:pt x="1102539" y="1013333"/>
                  </a:moveTo>
                  <a:lnTo>
                    <a:pt x="1095086" y="1013333"/>
                  </a:lnTo>
                  <a:lnTo>
                    <a:pt x="1095072" y="1019683"/>
                  </a:lnTo>
                  <a:lnTo>
                    <a:pt x="1102532" y="1019683"/>
                  </a:lnTo>
                  <a:lnTo>
                    <a:pt x="1102539" y="1013333"/>
                  </a:lnTo>
                  <a:close/>
                </a:path>
                <a:path w="1103629" h="1179830">
                  <a:moveTo>
                    <a:pt x="6679" y="1019683"/>
                  </a:moveTo>
                  <a:lnTo>
                    <a:pt x="339" y="1019683"/>
                  </a:lnTo>
                  <a:lnTo>
                    <a:pt x="298" y="1038733"/>
                  </a:lnTo>
                  <a:lnTo>
                    <a:pt x="6638" y="1038733"/>
                  </a:lnTo>
                  <a:lnTo>
                    <a:pt x="6679" y="1019683"/>
                  </a:lnTo>
                  <a:close/>
                </a:path>
                <a:path w="1103629" h="1179830">
                  <a:moveTo>
                    <a:pt x="1102532" y="1019683"/>
                  </a:moveTo>
                  <a:lnTo>
                    <a:pt x="1095072" y="1019683"/>
                  </a:lnTo>
                  <a:lnTo>
                    <a:pt x="1095031" y="1038733"/>
                  </a:lnTo>
                  <a:lnTo>
                    <a:pt x="1102512" y="1038733"/>
                  </a:lnTo>
                  <a:lnTo>
                    <a:pt x="1102532" y="1019683"/>
                  </a:lnTo>
                  <a:close/>
                </a:path>
                <a:path w="1103629" h="1179830">
                  <a:moveTo>
                    <a:pt x="6638" y="1038733"/>
                  </a:moveTo>
                  <a:lnTo>
                    <a:pt x="298" y="1038733"/>
                  </a:lnTo>
                  <a:lnTo>
                    <a:pt x="284" y="1045083"/>
                  </a:lnTo>
                  <a:lnTo>
                    <a:pt x="6624" y="1045083"/>
                  </a:lnTo>
                  <a:lnTo>
                    <a:pt x="6638" y="1038733"/>
                  </a:lnTo>
                  <a:close/>
                </a:path>
                <a:path w="1103629" h="1179830">
                  <a:moveTo>
                    <a:pt x="1102512" y="1038733"/>
                  </a:moveTo>
                  <a:lnTo>
                    <a:pt x="1095031" y="1038733"/>
                  </a:lnTo>
                  <a:lnTo>
                    <a:pt x="1095017" y="1045083"/>
                  </a:lnTo>
                  <a:lnTo>
                    <a:pt x="1102505" y="1045083"/>
                  </a:lnTo>
                  <a:lnTo>
                    <a:pt x="1102512" y="1038733"/>
                  </a:lnTo>
                  <a:close/>
                </a:path>
                <a:path w="1103629" h="1179830">
                  <a:moveTo>
                    <a:pt x="6624" y="1045083"/>
                  </a:moveTo>
                  <a:lnTo>
                    <a:pt x="284" y="1045083"/>
                  </a:lnTo>
                  <a:lnTo>
                    <a:pt x="243" y="1064133"/>
                  </a:lnTo>
                  <a:lnTo>
                    <a:pt x="6582" y="1064133"/>
                  </a:lnTo>
                  <a:lnTo>
                    <a:pt x="6624" y="1045083"/>
                  </a:lnTo>
                  <a:close/>
                </a:path>
                <a:path w="1103629" h="1179830">
                  <a:moveTo>
                    <a:pt x="1102505" y="1045083"/>
                  </a:moveTo>
                  <a:lnTo>
                    <a:pt x="1095017" y="1045083"/>
                  </a:lnTo>
                  <a:lnTo>
                    <a:pt x="1094975" y="1064133"/>
                  </a:lnTo>
                  <a:lnTo>
                    <a:pt x="1102484" y="1064133"/>
                  </a:lnTo>
                  <a:lnTo>
                    <a:pt x="1102505" y="1045083"/>
                  </a:lnTo>
                  <a:close/>
                </a:path>
                <a:path w="1103629" h="1179830">
                  <a:moveTo>
                    <a:pt x="6582" y="1064133"/>
                  </a:moveTo>
                  <a:lnTo>
                    <a:pt x="243" y="1064133"/>
                  </a:lnTo>
                  <a:lnTo>
                    <a:pt x="189" y="1089533"/>
                  </a:lnTo>
                  <a:lnTo>
                    <a:pt x="6527" y="1089533"/>
                  </a:lnTo>
                  <a:lnTo>
                    <a:pt x="6582" y="1064133"/>
                  </a:lnTo>
                  <a:close/>
                </a:path>
                <a:path w="1103629" h="1179830">
                  <a:moveTo>
                    <a:pt x="1102484" y="1064133"/>
                  </a:moveTo>
                  <a:lnTo>
                    <a:pt x="1094975" y="1064133"/>
                  </a:lnTo>
                  <a:lnTo>
                    <a:pt x="1094920" y="1089533"/>
                  </a:lnTo>
                  <a:lnTo>
                    <a:pt x="1102457" y="1089533"/>
                  </a:lnTo>
                  <a:lnTo>
                    <a:pt x="1102484" y="1064133"/>
                  </a:lnTo>
                  <a:close/>
                </a:path>
                <a:path w="1103629" h="1179830">
                  <a:moveTo>
                    <a:pt x="6527" y="1089533"/>
                  </a:moveTo>
                  <a:lnTo>
                    <a:pt x="189" y="1089533"/>
                  </a:lnTo>
                  <a:lnTo>
                    <a:pt x="175" y="1095883"/>
                  </a:lnTo>
                  <a:lnTo>
                    <a:pt x="6513" y="1095883"/>
                  </a:lnTo>
                  <a:lnTo>
                    <a:pt x="6527" y="1089533"/>
                  </a:lnTo>
                  <a:close/>
                </a:path>
                <a:path w="1103629" h="1179830">
                  <a:moveTo>
                    <a:pt x="1102457" y="1089533"/>
                  </a:moveTo>
                  <a:lnTo>
                    <a:pt x="1094920" y="1089533"/>
                  </a:lnTo>
                  <a:lnTo>
                    <a:pt x="1094906" y="1095883"/>
                  </a:lnTo>
                  <a:lnTo>
                    <a:pt x="1102450" y="1095883"/>
                  </a:lnTo>
                  <a:lnTo>
                    <a:pt x="1102457" y="1089533"/>
                  </a:lnTo>
                  <a:close/>
                </a:path>
                <a:path w="1103629" h="1179830">
                  <a:moveTo>
                    <a:pt x="6513" y="1095883"/>
                  </a:moveTo>
                  <a:lnTo>
                    <a:pt x="175" y="1095883"/>
                  </a:lnTo>
                  <a:lnTo>
                    <a:pt x="161" y="1102233"/>
                  </a:lnTo>
                  <a:lnTo>
                    <a:pt x="6499" y="1102233"/>
                  </a:lnTo>
                  <a:lnTo>
                    <a:pt x="6513" y="1095883"/>
                  </a:lnTo>
                  <a:close/>
                </a:path>
                <a:path w="1103629" h="1179830">
                  <a:moveTo>
                    <a:pt x="1102450" y="1095883"/>
                  </a:moveTo>
                  <a:lnTo>
                    <a:pt x="1094906" y="1095883"/>
                  </a:lnTo>
                  <a:lnTo>
                    <a:pt x="1094892" y="1102233"/>
                  </a:lnTo>
                  <a:lnTo>
                    <a:pt x="1102443" y="1102233"/>
                  </a:lnTo>
                  <a:lnTo>
                    <a:pt x="1102450" y="1095883"/>
                  </a:lnTo>
                  <a:close/>
                </a:path>
                <a:path w="1103629" h="1179830">
                  <a:moveTo>
                    <a:pt x="6499" y="1102233"/>
                  </a:moveTo>
                  <a:lnTo>
                    <a:pt x="161" y="1102233"/>
                  </a:lnTo>
                  <a:lnTo>
                    <a:pt x="65" y="1146683"/>
                  </a:lnTo>
                  <a:lnTo>
                    <a:pt x="6402" y="1146683"/>
                  </a:lnTo>
                  <a:lnTo>
                    <a:pt x="6499" y="1102233"/>
                  </a:lnTo>
                  <a:close/>
                </a:path>
                <a:path w="1103629" h="1179830">
                  <a:moveTo>
                    <a:pt x="1102443" y="1102233"/>
                  </a:moveTo>
                  <a:lnTo>
                    <a:pt x="1094892" y="1102233"/>
                  </a:lnTo>
                  <a:lnTo>
                    <a:pt x="1094795" y="1146683"/>
                  </a:lnTo>
                  <a:lnTo>
                    <a:pt x="1102395" y="1146683"/>
                  </a:lnTo>
                  <a:lnTo>
                    <a:pt x="1102443" y="1102233"/>
                  </a:lnTo>
                  <a:close/>
                </a:path>
                <a:path w="1103629" h="1179830">
                  <a:moveTo>
                    <a:pt x="6402" y="1146683"/>
                  </a:moveTo>
                  <a:lnTo>
                    <a:pt x="65" y="1146683"/>
                  </a:lnTo>
                  <a:lnTo>
                    <a:pt x="38" y="1159383"/>
                  </a:lnTo>
                  <a:lnTo>
                    <a:pt x="6374" y="1159383"/>
                  </a:lnTo>
                  <a:lnTo>
                    <a:pt x="6402" y="1146683"/>
                  </a:lnTo>
                  <a:close/>
                </a:path>
                <a:path w="1103629" h="1179830">
                  <a:moveTo>
                    <a:pt x="1102395" y="1146683"/>
                  </a:moveTo>
                  <a:lnTo>
                    <a:pt x="1094795" y="1146683"/>
                  </a:lnTo>
                  <a:lnTo>
                    <a:pt x="1094767" y="1159383"/>
                  </a:lnTo>
                  <a:lnTo>
                    <a:pt x="1102381" y="1159383"/>
                  </a:lnTo>
                  <a:lnTo>
                    <a:pt x="1102395" y="1146683"/>
                  </a:lnTo>
                  <a:close/>
                </a:path>
                <a:path w="1103629" h="1179830">
                  <a:moveTo>
                    <a:pt x="6374" y="1159383"/>
                  </a:moveTo>
                  <a:lnTo>
                    <a:pt x="38" y="1159383"/>
                  </a:lnTo>
                  <a:lnTo>
                    <a:pt x="10" y="1172083"/>
                  </a:lnTo>
                  <a:lnTo>
                    <a:pt x="1094739" y="1172083"/>
                  </a:lnTo>
                  <a:lnTo>
                    <a:pt x="6350" y="1170813"/>
                  </a:lnTo>
                  <a:lnTo>
                    <a:pt x="6374" y="1159383"/>
                  </a:lnTo>
                  <a:close/>
                </a:path>
                <a:path w="1103629" h="1179830">
                  <a:moveTo>
                    <a:pt x="1102381" y="1159383"/>
                  </a:moveTo>
                  <a:lnTo>
                    <a:pt x="1094767" y="1159383"/>
                  </a:lnTo>
                  <a:lnTo>
                    <a:pt x="1094739" y="1172083"/>
                  </a:lnTo>
                  <a:lnTo>
                    <a:pt x="1102368" y="1172083"/>
                  </a:lnTo>
                  <a:lnTo>
                    <a:pt x="1102381" y="1159383"/>
                  </a:lnTo>
                  <a:close/>
                </a:path>
                <a:path w="1103629" h="1179830">
                  <a:moveTo>
                    <a:pt x="1102368" y="1172083"/>
                  </a:moveTo>
                  <a:lnTo>
                    <a:pt x="10" y="1172083"/>
                  </a:lnTo>
                  <a:lnTo>
                    <a:pt x="0" y="1177163"/>
                  </a:lnTo>
                  <a:lnTo>
                    <a:pt x="1102360" y="1179703"/>
                  </a:lnTo>
                  <a:lnTo>
                    <a:pt x="1102368" y="1172083"/>
                  </a:lnTo>
                  <a:close/>
                </a:path>
              </a:pathLst>
            </a:custGeom>
            <a:solidFill>
              <a:srgbClr val="8B8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216400" y="1169670"/>
              <a:ext cx="1090930" cy="1165860"/>
            </a:xfrm>
            <a:custGeom>
              <a:avLst/>
              <a:gdLst/>
              <a:ahLst/>
              <a:cxnLst/>
              <a:rect l="l" t="t" r="r" b="b"/>
              <a:pathLst>
                <a:path w="1090929" h="1165860">
                  <a:moveTo>
                    <a:pt x="8861" y="19176"/>
                  </a:moveTo>
                  <a:lnTo>
                    <a:pt x="2498" y="19176"/>
                  </a:lnTo>
                  <a:lnTo>
                    <a:pt x="2476" y="29209"/>
                  </a:lnTo>
                  <a:lnTo>
                    <a:pt x="8839" y="29209"/>
                  </a:lnTo>
                  <a:lnTo>
                    <a:pt x="8861" y="19176"/>
                  </a:lnTo>
                  <a:close/>
                </a:path>
                <a:path w="1090929" h="1165860">
                  <a:moveTo>
                    <a:pt x="1090893" y="19176"/>
                  </a:moveTo>
                  <a:lnTo>
                    <a:pt x="1084557" y="19176"/>
                  </a:lnTo>
                  <a:lnTo>
                    <a:pt x="1084535" y="29209"/>
                  </a:lnTo>
                  <a:lnTo>
                    <a:pt x="1090871" y="29209"/>
                  </a:lnTo>
                  <a:lnTo>
                    <a:pt x="1090893" y="19176"/>
                  </a:lnTo>
                  <a:close/>
                </a:path>
                <a:path w="1090929" h="1165860">
                  <a:moveTo>
                    <a:pt x="8870" y="15366"/>
                  </a:moveTo>
                  <a:lnTo>
                    <a:pt x="2506" y="15366"/>
                  </a:lnTo>
                  <a:lnTo>
                    <a:pt x="2498" y="19049"/>
                  </a:lnTo>
                  <a:lnTo>
                    <a:pt x="8861" y="19049"/>
                  </a:lnTo>
                  <a:lnTo>
                    <a:pt x="8870" y="15366"/>
                  </a:lnTo>
                  <a:close/>
                </a:path>
                <a:path w="1090929" h="1165860">
                  <a:moveTo>
                    <a:pt x="1090901" y="15366"/>
                  </a:moveTo>
                  <a:lnTo>
                    <a:pt x="1084565" y="15366"/>
                  </a:lnTo>
                  <a:lnTo>
                    <a:pt x="1084557" y="19049"/>
                  </a:lnTo>
                  <a:lnTo>
                    <a:pt x="1090893" y="19049"/>
                  </a:lnTo>
                  <a:lnTo>
                    <a:pt x="1090901" y="15366"/>
                  </a:lnTo>
                  <a:close/>
                </a:path>
                <a:path w="1090929" h="1165860">
                  <a:moveTo>
                    <a:pt x="8889" y="6476"/>
                  </a:moveTo>
                  <a:lnTo>
                    <a:pt x="2525" y="6476"/>
                  </a:lnTo>
                  <a:lnTo>
                    <a:pt x="2506" y="15239"/>
                  </a:lnTo>
                  <a:lnTo>
                    <a:pt x="8870" y="15239"/>
                  </a:lnTo>
                  <a:lnTo>
                    <a:pt x="8889" y="6476"/>
                  </a:lnTo>
                  <a:close/>
                </a:path>
                <a:path w="1090929" h="1165860">
                  <a:moveTo>
                    <a:pt x="1090921" y="6476"/>
                  </a:moveTo>
                  <a:lnTo>
                    <a:pt x="62674" y="6476"/>
                  </a:lnTo>
                  <a:lnTo>
                    <a:pt x="1084579" y="8889"/>
                  </a:lnTo>
                  <a:lnTo>
                    <a:pt x="1084565" y="15239"/>
                  </a:lnTo>
                  <a:lnTo>
                    <a:pt x="1090902" y="15239"/>
                  </a:lnTo>
                  <a:lnTo>
                    <a:pt x="1090921" y="6476"/>
                  </a:lnTo>
                  <a:close/>
                </a:path>
                <a:path w="1090929" h="1165860">
                  <a:moveTo>
                    <a:pt x="1090929" y="2666"/>
                  </a:moveTo>
                  <a:lnTo>
                    <a:pt x="2534" y="2666"/>
                  </a:lnTo>
                  <a:lnTo>
                    <a:pt x="2526" y="6349"/>
                  </a:lnTo>
                  <a:lnTo>
                    <a:pt x="1090921" y="6349"/>
                  </a:lnTo>
                  <a:lnTo>
                    <a:pt x="1090929" y="2666"/>
                  </a:lnTo>
                  <a:close/>
                </a:path>
                <a:path w="1090929" h="1165860">
                  <a:moveTo>
                    <a:pt x="2539" y="0"/>
                  </a:moveTo>
                  <a:lnTo>
                    <a:pt x="2534" y="2539"/>
                  </a:lnTo>
                  <a:lnTo>
                    <a:pt x="1090929" y="2539"/>
                  </a:lnTo>
                  <a:lnTo>
                    <a:pt x="2539" y="0"/>
                  </a:lnTo>
                  <a:close/>
                </a:path>
                <a:path w="1090929" h="1165860">
                  <a:moveTo>
                    <a:pt x="8839" y="29210"/>
                  </a:moveTo>
                  <a:lnTo>
                    <a:pt x="2476" y="29210"/>
                  </a:lnTo>
                  <a:lnTo>
                    <a:pt x="2462" y="35559"/>
                  </a:lnTo>
                  <a:lnTo>
                    <a:pt x="8825" y="35559"/>
                  </a:lnTo>
                  <a:lnTo>
                    <a:pt x="8839" y="29210"/>
                  </a:lnTo>
                  <a:close/>
                </a:path>
                <a:path w="1090929" h="1165860">
                  <a:moveTo>
                    <a:pt x="1090871" y="29210"/>
                  </a:moveTo>
                  <a:lnTo>
                    <a:pt x="1084535" y="29210"/>
                  </a:lnTo>
                  <a:lnTo>
                    <a:pt x="1084521" y="35559"/>
                  </a:lnTo>
                  <a:lnTo>
                    <a:pt x="1090857" y="35559"/>
                  </a:lnTo>
                  <a:lnTo>
                    <a:pt x="1090871" y="29210"/>
                  </a:lnTo>
                  <a:close/>
                </a:path>
                <a:path w="1090929" h="1165860">
                  <a:moveTo>
                    <a:pt x="8825" y="35560"/>
                  </a:moveTo>
                  <a:lnTo>
                    <a:pt x="2462" y="35560"/>
                  </a:lnTo>
                  <a:lnTo>
                    <a:pt x="2448" y="41909"/>
                  </a:lnTo>
                  <a:lnTo>
                    <a:pt x="8811" y="41909"/>
                  </a:lnTo>
                  <a:lnTo>
                    <a:pt x="8825" y="35560"/>
                  </a:lnTo>
                  <a:close/>
                </a:path>
                <a:path w="1090929" h="1165860">
                  <a:moveTo>
                    <a:pt x="1090857" y="35560"/>
                  </a:moveTo>
                  <a:lnTo>
                    <a:pt x="1084521" y="35560"/>
                  </a:lnTo>
                  <a:lnTo>
                    <a:pt x="1084507" y="41909"/>
                  </a:lnTo>
                  <a:lnTo>
                    <a:pt x="1090844" y="41909"/>
                  </a:lnTo>
                  <a:lnTo>
                    <a:pt x="1090857" y="35560"/>
                  </a:lnTo>
                  <a:close/>
                </a:path>
                <a:path w="1090929" h="1165860">
                  <a:moveTo>
                    <a:pt x="8811" y="41910"/>
                  </a:moveTo>
                  <a:lnTo>
                    <a:pt x="2448" y="41910"/>
                  </a:lnTo>
                  <a:lnTo>
                    <a:pt x="2434" y="48259"/>
                  </a:lnTo>
                  <a:lnTo>
                    <a:pt x="8797" y="48259"/>
                  </a:lnTo>
                  <a:lnTo>
                    <a:pt x="8811" y="41910"/>
                  </a:lnTo>
                  <a:close/>
                </a:path>
                <a:path w="1090929" h="1165860">
                  <a:moveTo>
                    <a:pt x="1090844" y="41910"/>
                  </a:moveTo>
                  <a:lnTo>
                    <a:pt x="1084507" y="41910"/>
                  </a:lnTo>
                  <a:lnTo>
                    <a:pt x="1084493" y="48259"/>
                  </a:lnTo>
                  <a:lnTo>
                    <a:pt x="1090830" y="48259"/>
                  </a:lnTo>
                  <a:lnTo>
                    <a:pt x="1090844" y="41910"/>
                  </a:lnTo>
                  <a:close/>
                </a:path>
                <a:path w="1090929" h="1165860">
                  <a:moveTo>
                    <a:pt x="8797" y="48260"/>
                  </a:moveTo>
                  <a:lnTo>
                    <a:pt x="2434" y="48260"/>
                  </a:lnTo>
                  <a:lnTo>
                    <a:pt x="2351" y="86359"/>
                  </a:lnTo>
                  <a:lnTo>
                    <a:pt x="8713" y="86359"/>
                  </a:lnTo>
                  <a:lnTo>
                    <a:pt x="8797" y="48260"/>
                  </a:lnTo>
                  <a:close/>
                </a:path>
                <a:path w="1090929" h="1165860">
                  <a:moveTo>
                    <a:pt x="1090830" y="48260"/>
                  </a:moveTo>
                  <a:lnTo>
                    <a:pt x="1084493" y="48260"/>
                  </a:lnTo>
                  <a:lnTo>
                    <a:pt x="1084408" y="86359"/>
                  </a:lnTo>
                  <a:lnTo>
                    <a:pt x="1090746" y="86359"/>
                  </a:lnTo>
                  <a:lnTo>
                    <a:pt x="1090830" y="48260"/>
                  </a:lnTo>
                  <a:close/>
                </a:path>
                <a:path w="1090929" h="1165860">
                  <a:moveTo>
                    <a:pt x="8713" y="86360"/>
                  </a:moveTo>
                  <a:lnTo>
                    <a:pt x="2351" y="86360"/>
                  </a:lnTo>
                  <a:lnTo>
                    <a:pt x="2337" y="92709"/>
                  </a:lnTo>
                  <a:lnTo>
                    <a:pt x="8699" y="92709"/>
                  </a:lnTo>
                  <a:lnTo>
                    <a:pt x="8713" y="86360"/>
                  </a:lnTo>
                  <a:close/>
                </a:path>
                <a:path w="1090929" h="1165860">
                  <a:moveTo>
                    <a:pt x="1090746" y="86360"/>
                  </a:moveTo>
                  <a:lnTo>
                    <a:pt x="1084408" y="86360"/>
                  </a:lnTo>
                  <a:lnTo>
                    <a:pt x="1084394" y="92709"/>
                  </a:lnTo>
                  <a:lnTo>
                    <a:pt x="1090733" y="92709"/>
                  </a:lnTo>
                  <a:lnTo>
                    <a:pt x="1090746" y="86360"/>
                  </a:lnTo>
                  <a:close/>
                </a:path>
                <a:path w="1090929" h="1165860">
                  <a:moveTo>
                    <a:pt x="8699" y="92710"/>
                  </a:moveTo>
                  <a:lnTo>
                    <a:pt x="2337" y="92710"/>
                  </a:lnTo>
                  <a:lnTo>
                    <a:pt x="2323" y="99059"/>
                  </a:lnTo>
                  <a:lnTo>
                    <a:pt x="8685" y="99059"/>
                  </a:lnTo>
                  <a:lnTo>
                    <a:pt x="8699" y="92710"/>
                  </a:lnTo>
                  <a:close/>
                </a:path>
                <a:path w="1090929" h="1165860">
                  <a:moveTo>
                    <a:pt x="1090733" y="92710"/>
                  </a:moveTo>
                  <a:lnTo>
                    <a:pt x="1084394" y="92710"/>
                  </a:lnTo>
                  <a:lnTo>
                    <a:pt x="1084380" y="99059"/>
                  </a:lnTo>
                  <a:lnTo>
                    <a:pt x="1090719" y="99059"/>
                  </a:lnTo>
                  <a:lnTo>
                    <a:pt x="1090733" y="92710"/>
                  </a:lnTo>
                  <a:close/>
                </a:path>
                <a:path w="1090929" h="1165860">
                  <a:moveTo>
                    <a:pt x="8685" y="99060"/>
                  </a:moveTo>
                  <a:lnTo>
                    <a:pt x="2323" y="99060"/>
                  </a:lnTo>
                  <a:lnTo>
                    <a:pt x="2296" y="111759"/>
                  </a:lnTo>
                  <a:lnTo>
                    <a:pt x="8657" y="111759"/>
                  </a:lnTo>
                  <a:lnTo>
                    <a:pt x="8685" y="99060"/>
                  </a:lnTo>
                  <a:close/>
                </a:path>
                <a:path w="1090929" h="1165860">
                  <a:moveTo>
                    <a:pt x="1090719" y="99060"/>
                  </a:moveTo>
                  <a:lnTo>
                    <a:pt x="1084380" y="99060"/>
                  </a:lnTo>
                  <a:lnTo>
                    <a:pt x="1084352" y="111759"/>
                  </a:lnTo>
                  <a:lnTo>
                    <a:pt x="1090691" y="111759"/>
                  </a:lnTo>
                  <a:lnTo>
                    <a:pt x="1090719" y="99060"/>
                  </a:lnTo>
                  <a:close/>
                </a:path>
                <a:path w="1090929" h="1165860">
                  <a:moveTo>
                    <a:pt x="8657" y="111760"/>
                  </a:moveTo>
                  <a:lnTo>
                    <a:pt x="2296" y="111760"/>
                  </a:lnTo>
                  <a:lnTo>
                    <a:pt x="2240" y="137159"/>
                  </a:lnTo>
                  <a:lnTo>
                    <a:pt x="8601" y="137159"/>
                  </a:lnTo>
                  <a:lnTo>
                    <a:pt x="8657" y="111760"/>
                  </a:lnTo>
                  <a:close/>
                </a:path>
                <a:path w="1090929" h="1165860">
                  <a:moveTo>
                    <a:pt x="1090691" y="111760"/>
                  </a:moveTo>
                  <a:lnTo>
                    <a:pt x="1084352" y="111760"/>
                  </a:lnTo>
                  <a:lnTo>
                    <a:pt x="1084296" y="137159"/>
                  </a:lnTo>
                  <a:lnTo>
                    <a:pt x="1090636" y="137159"/>
                  </a:lnTo>
                  <a:lnTo>
                    <a:pt x="1090691" y="111760"/>
                  </a:lnTo>
                  <a:close/>
                </a:path>
                <a:path w="1090929" h="1165860">
                  <a:moveTo>
                    <a:pt x="8601" y="137160"/>
                  </a:moveTo>
                  <a:lnTo>
                    <a:pt x="2240" y="137160"/>
                  </a:lnTo>
                  <a:lnTo>
                    <a:pt x="2199" y="156209"/>
                  </a:lnTo>
                  <a:lnTo>
                    <a:pt x="8559" y="156209"/>
                  </a:lnTo>
                  <a:lnTo>
                    <a:pt x="8601" y="137160"/>
                  </a:lnTo>
                  <a:close/>
                </a:path>
                <a:path w="1090929" h="1165860">
                  <a:moveTo>
                    <a:pt x="1090636" y="137160"/>
                  </a:moveTo>
                  <a:lnTo>
                    <a:pt x="1084296" y="137160"/>
                  </a:lnTo>
                  <a:lnTo>
                    <a:pt x="1084254" y="156209"/>
                  </a:lnTo>
                  <a:lnTo>
                    <a:pt x="1090594" y="156209"/>
                  </a:lnTo>
                  <a:lnTo>
                    <a:pt x="1090636" y="137160"/>
                  </a:lnTo>
                  <a:close/>
                </a:path>
                <a:path w="1090929" h="1165860">
                  <a:moveTo>
                    <a:pt x="8559" y="156210"/>
                  </a:moveTo>
                  <a:lnTo>
                    <a:pt x="2199" y="156210"/>
                  </a:lnTo>
                  <a:lnTo>
                    <a:pt x="2143" y="181609"/>
                  </a:lnTo>
                  <a:lnTo>
                    <a:pt x="8503" y="181609"/>
                  </a:lnTo>
                  <a:lnTo>
                    <a:pt x="8559" y="156210"/>
                  </a:lnTo>
                  <a:close/>
                </a:path>
                <a:path w="1090929" h="1165860">
                  <a:moveTo>
                    <a:pt x="1090594" y="156210"/>
                  </a:moveTo>
                  <a:lnTo>
                    <a:pt x="1084254" y="156210"/>
                  </a:lnTo>
                  <a:lnTo>
                    <a:pt x="1084198" y="181609"/>
                  </a:lnTo>
                  <a:lnTo>
                    <a:pt x="1090539" y="181609"/>
                  </a:lnTo>
                  <a:lnTo>
                    <a:pt x="1090594" y="156210"/>
                  </a:lnTo>
                  <a:close/>
                </a:path>
                <a:path w="1090929" h="1165860">
                  <a:moveTo>
                    <a:pt x="8503" y="181610"/>
                  </a:moveTo>
                  <a:lnTo>
                    <a:pt x="2143" y="181610"/>
                  </a:lnTo>
                  <a:lnTo>
                    <a:pt x="2060" y="219709"/>
                  </a:lnTo>
                  <a:lnTo>
                    <a:pt x="8419" y="219709"/>
                  </a:lnTo>
                  <a:lnTo>
                    <a:pt x="8503" y="181610"/>
                  </a:lnTo>
                  <a:close/>
                </a:path>
                <a:path w="1090929" h="1165860">
                  <a:moveTo>
                    <a:pt x="1090539" y="181610"/>
                  </a:moveTo>
                  <a:lnTo>
                    <a:pt x="1084198" y="181610"/>
                  </a:lnTo>
                  <a:lnTo>
                    <a:pt x="1084114" y="219709"/>
                  </a:lnTo>
                  <a:lnTo>
                    <a:pt x="1090455" y="219709"/>
                  </a:lnTo>
                  <a:lnTo>
                    <a:pt x="1090539" y="181610"/>
                  </a:lnTo>
                  <a:close/>
                </a:path>
                <a:path w="1090929" h="1165860">
                  <a:moveTo>
                    <a:pt x="8419" y="219710"/>
                  </a:moveTo>
                  <a:lnTo>
                    <a:pt x="2060" y="219710"/>
                  </a:lnTo>
                  <a:lnTo>
                    <a:pt x="2005" y="245109"/>
                  </a:lnTo>
                  <a:lnTo>
                    <a:pt x="8363" y="245109"/>
                  </a:lnTo>
                  <a:lnTo>
                    <a:pt x="8419" y="219710"/>
                  </a:lnTo>
                  <a:close/>
                </a:path>
                <a:path w="1090929" h="1165860">
                  <a:moveTo>
                    <a:pt x="1090455" y="219710"/>
                  </a:moveTo>
                  <a:lnTo>
                    <a:pt x="1084114" y="219710"/>
                  </a:lnTo>
                  <a:lnTo>
                    <a:pt x="1084058" y="245109"/>
                  </a:lnTo>
                  <a:lnTo>
                    <a:pt x="1090400" y="245109"/>
                  </a:lnTo>
                  <a:lnTo>
                    <a:pt x="1090455" y="219710"/>
                  </a:lnTo>
                  <a:close/>
                </a:path>
                <a:path w="1090929" h="1165860">
                  <a:moveTo>
                    <a:pt x="8363" y="245110"/>
                  </a:moveTo>
                  <a:lnTo>
                    <a:pt x="2005" y="245110"/>
                  </a:lnTo>
                  <a:lnTo>
                    <a:pt x="1839" y="321309"/>
                  </a:lnTo>
                  <a:lnTo>
                    <a:pt x="8195" y="321309"/>
                  </a:lnTo>
                  <a:lnTo>
                    <a:pt x="8363" y="245110"/>
                  </a:lnTo>
                  <a:close/>
                </a:path>
                <a:path w="1090929" h="1165860">
                  <a:moveTo>
                    <a:pt x="1090400" y="245110"/>
                  </a:moveTo>
                  <a:lnTo>
                    <a:pt x="1084058" y="245110"/>
                  </a:lnTo>
                  <a:lnTo>
                    <a:pt x="1083890" y="321309"/>
                  </a:lnTo>
                  <a:lnTo>
                    <a:pt x="1090233" y="321309"/>
                  </a:lnTo>
                  <a:lnTo>
                    <a:pt x="1090400" y="245110"/>
                  </a:lnTo>
                  <a:close/>
                </a:path>
                <a:path w="1090929" h="1165860">
                  <a:moveTo>
                    <a:pt x="8195" y="321310"/>
                  </a:moveTo>
                  <a:lnTo>
                    <a:pt x="1839" y="321310"/>
                  </a:lnTo>
                  <a:lnTo>
                    <a:pt x="1811" y="334009"/>
                  </a:lnTo>
                  <a:lnTo>
                    <a:pt x="8167" y="334009"/>
                  </a:lnTo>
                  <a:lnTo>
                    <a:pt x="8195" y="321310"/>
                  </a:lnTo>
                  <a:close/>
                </a:path>
                <a:path w="1090929" h="1165860">
                  <a:moveTo>
                    <a:pt x="1090233" y="321310"/>
                  </a:moveTo>
                  <a:lnTo>
                    <a:pt x="1083890" y="321310"/>
                  </a:lnTo>
                  <a:lnTo>
                    <a:pt x="1083862" y="334009"/>
                  </a:lnTo>
                  <a:lnTo>
                    <a:pt x="1090206" y="334009"/>
                  </a:lnTo>
                  <a:lnTo>
                    <a:pt x="1090233" y="321310"/>
                  </a:lnTo>
                  <a:close/>
                </a:path>
                <a:path w="1090929" h="1165860">
                  <a:moveTo>
                    <a:pt x="8167" y="334010"/>
                  </a:moveTo>
                  <a:lnTo>
                    <a:pt x="1811" y="334010"/>
                  </a:lnTo>
                  <a:lnTo>
                    <a:pt x="1603" y="429259"/>
                  </a:lnTo>
                  <a:lnTo>
                    <a:pt x="7957" y="429259"/>
                  </a:lnTo>
                  <a:lnTo>
                    <a:pt x="8167" y="334010"/>
                  </a:lnTo>
                  <a:close/>
                </a:path>
                <a:path w="1090929" h="1165860">
                  <a:moveTo>
                    <a:pt x="1090206" y="334010"/>
                  </a:moveTo>
                  <a:lnTo>
                    <a:pt x="1083862" y="334010"/>
                  </a:lnTo>
                  <a:lnTo>
                    <a:pt x="1083652" y="429259"/>
                  </a:lnTo>
                  <a:lnTo>
                    <a:pt x="1089998" y="429259"/>
                  </a:lnTo>
                  <a:lnTo>
                    <a:pt x="1090206" y="334010"/>
                  </a:lnTo>
                  <a:close/>
                </a:path>
                <a:path w="1090929" h="1165860">
                  <a:moveTo>
                    <a:pt x="7957" y="429260"/>
                  </a:moveTo>
                  <a:lnTo>
                    <a:pt x="1603" y="429260"/>
                  </a:lnTo>
                  <a:lnTo>
                    <a:pt x="1229" y="600709"/>
                  </a:lnTo>
                  <a:lnTo>
                    <a:pt x="7579" y="600709"/>
                  </a:lnTo>
                  <a:lnTo>
                    <a:pt x="7957" y="429260"/>
                  </a:lnTo>
                  <a:close/>
                </a:path>
                <a:path w="1090929" h="1165860">
                  <a:moveTo>
                    <a:pt x="1089998" y="429260"/>
                  </a:moveTo>
                  <a:lnTo>
                    <a:pt x="1083652" y="429260"/>
                  </a:lnTo>
                  <a:lnTo>
                    <a:pt x="1083273" y="600709"/>
                  </a:lnTo>
                  <a:lnTo>
                    <a:pt x="1089623" y="600709"/>
                  </a:lnTo>
                  <a:lnTo>
                    <a:pt x="1089998" y="429260"/>
                  </a:lnTo>
                  <a:close/>
                </a:path>
                <a:path w="1090929" h="1165860">
                  <a:moveTo>
                    <a:pt x="7579" y="600710"/>
                  </a:moveTo>
                  <a:lnTo>
                    <a:pt x="1229" y="600710"/>
                  </a:lnTo>
                  <a:lnTo>
                    <a:pt x="1077" y="670559"/>
                  </a:lnTo>
                  <a:lnTo>
                    <a:pt x="7425" y="670559"/>
                  </a:lnTo>
                  <a:lnTo>
                    <a:pt x="7579" y="600710"/>
                  </a:lnTo>
                  <a:close/>
                </a:path>
                <a:path w="1090929" h="1165860">
                  <a:moveTo>
                    <a:pt x="1089623" y="600710"/>
                  </a:moveTo>
                  <a:lnTo>
                    <a:pt x="1083273" y="600710"/>
                  </a:lnTo>
                  <a:lnTo>
                    <a:pt x="1083119" y="670559"/>
                  </a:lnTo>
                  <a:lnTo>
                    <a:pt x="1089471" y="670559"/>
                  </a:lnTo>
                  <a:lnTo>
                    <a:pt x="1089623" y="600710"/>
                  </a:lnTo>
                  <a:close/>
                </a:path>
                <a:path w="1090929" h="1165860">
                  <a:moveTo>
                    <a:pt x="7425" y="670560"/>
                  </a:moveTo>
                  <a:lnTo>
                    <a:pt x="1077" y="670560"/>
                  </a:lnTo>
                  <a:lnTo>
                    <a:pt x="952" y="727709"/>
                  </a:lnTo>
                  <a:lnTo>
                    <a:pt x="7299" y="727709"/>
                  </a:lnTo>
                  <a:lnTo>
                    <a:pt x="7425" y="670560"/>
                  </a:lnTo>
                  <a:close/>
                </a:path>
                <a:path w="1090929" h="1165860">
                  <a:moveTo>
                    <a:pt x="1089471" y="670560"/>
                  </a:moveTo>
                  <a:lnTo>
                    <a:pt x="1083119" y="670560"/>
                  </a:lnTo>
                  <a:lnTo>
                    <a:pt x="1082993" y="727709"/>
                  </a:lnTo>
                  <a:lnTo>
                    <a:pt x="1089346" y="727709"/>
                  </a:lnTo>
                  <a:lnTo>
                    <a:pt x="1089471" y="670560"/>
                  </a:lnTo>
                  <a:close/>
                </a:path>
                <a:path w="1090929" h="1165860">
                  <a:moveTo>
                    <a:pt x="7299" y="727710"/>
                  </a:moveTo>
                  <a:lnTo>
                    <a:pt x="952" y="727710"/>
                  </a:lnTo>
                  <a:lnTo>
                    <a:pt x="911" y="746759"/>
                  </a:lnTo>
                  <a:lnTo>
                    <a:pt x="7257" y="746759"/>
                  </a:lnTo>
                  <a:lnTo>
                    <a:pt x="7299" y="727710"/>
                  </a:lnTo>
                  <a:close/>
                </a:path>
                <a:path w="1090929" h="1165860">
                  <a:moveTo>
                    <a:pt x="1089346" y="727710"/>
                  </a:moveTo>
                  <a:lnTo>
                    <a:pt x="1082993" y="727710"/>
                  </a:lnTo>
                  <a:lnTo>
                    <a:pt x="1082951" y="746759"/>
                  </a:lnTo>
                  <a:lnTo>
                    <a:pt x="1089305" y="746759"/>
                  </a:lnTo>
                  <a:lnTo>
                    <a:pt x="1089346" y="727710"/>
                  </a:lnTo>
                  <a:close/>
                </a:path>
                <a:path w="1090929" h="1165860">
                  <a:moveTo>
                    <a:pt x="7257" y="746760"/>
                  </a:moveTo>
                  <a:lnTo>
                    <a:pt x="911" y="746760"/>
                  </a:lnTo>
                  <a:lnTo>
                    <a:pt x="806" y="795019"/>
                  </a:lnTo>
                  <a:lnTo>
                    <a:pt x="7150" y="795019"/>
                  </a:lnTo>
                  <a:lnTo>
                    <a:pt x="7257" y="746760"/>
                  </a:lnTo>
                  <a:close/>
                </a:path>
                <a:path w="1090929" h="1165860">
                  <a:moveTo>
                    <a:pt x="1089305" y="746760"/>
                  </a:moveTo>
                  <a:lnTo>
                    <a:pt x="1082951" y="746760"/>
                  </a:lnTo>
                  <a:lnTo>
                    <a:pt x="1082844" y="795019"/>
                  </a:lnTo>
                  <a:lnTo>
                    <a:pt x="1089199" y="795019"/>
                  </a:lnTo>
                  <a:lnTo>
                    <a:pt x="1089305" y="746760"/>
                  </a:lnTo>
                  <a:close/>
                </a:path>
                <a:path w="1090929" h="1165860">
                  <a:moveTo>
                    <a:pt x="7150" y="795020"/>
                  </a:moveTo>
                  <a:lnTo>
                    <a:pt x="806" y="795020"/>
                  </a:lnTo>
                  <a:lnTo>
                    <a:pt x="772" y="810259"/>
                  </a:lnTo>
                  <a:lnTo>
                    <a:pt x="7117" y="810259"/>
                  </a:lnTo>
                  <a:lnTo>
                    <a:pt x="7150" y="795020"/>
                  </a:lnTo>
                  <a:close/>
                </a:path>
                <a:path w="1090929" h="1165860">
                  <a:moveTo>
                    <a:pt x="1089199" y="795020"/>
                  </a:moveTo>
                  <a:lnTo>
                    <a:pt x="1082844" y="795020"/>
                  </a:lnTo>
                  <a:lnTo>
                    <a:pt x="1082810" y="810259"/>
                  </a:lnTo>
                  <a:lnTo>
                    <a:pt x="1089166" y="810259"/>
                  </a:lnTo>
                  <a:lnTo>
                    <a:pt x="1089199" y="795020"/>
                  </a:lnTo>
                  <a:close/>
                </a:path>
                <a:path w="1090929" h="1165860">
                  <a:moveTo>
                    <a:pt x="7117" y="810260"/>
                  </a:moveTo>
                  <a:lnTo>
                    <a:pt x="772" y="810260"/>
                  </a:lnTo>
                  <a:lnTo>
                    <a:pt x="717" y="835659"/>
                  </a:lnTo>
                  <a:lnTo>
                    <a:pt x="7061" y="835659"/>
                  </a:lnTo>
                  <a:lnTo>
                    <a:pt x="7117" y="810260"/>
                  </a:lnTo>
                  <a:close/>
                </a:path>
                <a:path w="1090929" h="1165860">
                  <a:moveTo>
                    <a:pt x="1089166" y="810260"/>
                  </a:moveTo>
                  <a:lnTo>
                    <a:pt x="1082810" y="810260"/>
                  </a:lnTo>
                  <a:lnTo>
                    <a:pt x="1082754" y="835659"/>
                  </a:lnTo>
                  <a:lnTo>
                    <a:pt x="1089110" y="835659"/>
                  </a:lnTo>
                  <a:lnTo>
                    <a:pt x="1089166" y="810260"/>
                  </a:lnTo>
                  <a:close/>
                </a:path>
                <a:path w="1090929" h="1165860">
                  <a:moveTo>
                    <a:pt x="7061" y="835660"/>
                  </a:moveTo>
                  <a:lnTo>
                    <a:pt x="717" y="835660"/>
                  </a:lnTo>
                  <a:lnTo>
                    <a:pt x="689" y="848359"/>
                  </a:lnTo>
                  <a:lnTo>
                    <a:pt x="7033" y="848359"/>
                  </a:lnTo>
                  <a:lnTo>
                    <a:pt x="7061" y="835660"/>
                  </a:lnTo>
                  <a:close/>
                </a:path>
                <a:path w="1090929" h="1165860">
                  <a:moveTo>
                    <a:pt x="1089110" y="835660"/>
                  </a:moveTo>
                  <a:lnTo>
                    <a:pt x="1082754" y="835660"/>
                  </a:lnTo>
                  <a:lnTo>
                    <a:pt x="1082726" y="848359"/>
                  </a:lnTo>
                  <a:lnTo>
                    <a:pt x="1089083" y="848359"/>
                  </a:lnTo>
                  <a:lnTo>
                    <a:pt x="1089110" y="835660"/>
                  </a:lnTo>
                  <a:close/>
                </a:path>
                <a:path w="1090929" h="1165860">
                  <a:moveTo>
                    <a:pt x="7033" y="848360"/>
                  </a:moveTo>
                  <a:lnTo>
                    <a:pt x="689" y="848360"/>
                  </a:lnTo>
                  <a:lnTo>
                    <a:pt x="551" y="911859"/>
                  </a:lnTo>
                  <a:lnTo>
                    <a:pt x="6893" y="911859"/>
                  </a:lnTo>
                  <a:lnTo>
                    <a:pt x="7033" y="848360"/>
                  </a:lnTo>
                  <a:close/>
                </a:path>
                <a:path w="1090929" h="1165860">
                  <a:moveTo>
                    <a:pt x="1089083" y="848360"/>
                  </a:moveTo>
                  <a:lnTo>
                    <a:pt x="1082726" y="848360"/>
                  </a:lnTo>
                  <a:lnTo>
                    <a:pt x="1082586" y="911859"/>
                  </a:lnTo>
                  <a:lnTo>
                    <a:pt x="1088944" y="911859"/>
                  </a:lnTo>
                  <a:lnTo>
                    <a:pt x="1089083" y="848360"/>
                  </a:lnTo>
                  <a:close/>
                </a:path>
                <a:path w="1090929" h="1165860">
                  <a:moveTo>
                    <a:pt x="6893" y="911860"/>
                  </a:moveTo>
                  <a:lnTo>
                    <a:pt x="551" y="911860"/>
                  </a:lnTo>
                  <a:lnTo>
                    <a:pt x="481" y="943609"/>
                  </a:lnTo>
                  <a:lnTo>
                    <a:pt x="6823" y="943609"/>
                  </a:lnTo>
                  <a:lnTo>
                    <a:pt x="6893" y="911860"/>
                  </a:lnTo>
                  <a:close/>
                </a:path>
                <a:path w="1090929" h="1165860">
                  <a:moveTo>
                    <a:pt x="1088944" y="911860"/>
                  </a:moveTo>
                  <a:lnTo>
                    <a:pt x="1082586" y="911860"/>
                  </a:lnTo>
                  <a:lnTo>
                    <a:pt x="1082516" y="943609"/>
                  </a:lnTo>
                  <a:lnTo>
                    <a:pt x="1088875" y="943609"/>
                  </a:lnTo>
                  <a:lnTo>
                    <a:pt x="1088944" y="911860"/>
                  </a:lnTo>
                  <a:close/>
                </a:path>
                <a:path w="1090929" h="1165860">
                  <a:moveTo>
                    <a:pt x="6823" y="943610"/>
                  </a:moveTo>
                  <a:lnTo>
                    <a:pt x="481" y="943610"/>
                  </a:lnTo>
                  <a:lnTo>
                    <a:pt x="398" y="981709"/>
                  </a:lnTo>
                  <a:lnTo>
                    <a:pt x="6739" y="981709"/>
                  </a:lnTo>
                  <a:lnTo>
                    <a:pt x="6823" y="943610"/>
                  </a:lnTo>
                  <a:close/>
                </a:path>
                <a:path w="1090929" h="1165860">
                  <a:moveTo>
                    <a:pt x="1088875" y="943610"/>
                  </a:moveTo>
                  <a:lnTo>
                    <a:pt x="1082516" y="943610"/>
                  </a:lnTo>
                  <a:lnTo>
                    <a:pt x="1082432" y="981709"/>
                  </a:lnTo>
                  <a:lnTo>
                    <a:pt x="1088792" y="981709"/>
                  </a:lnTo>
                  <a:lnTo>
                    <a:pt x="1088875" y="943610"/>
                  </a:lnTo>
                  <a:close/>
                </a:path>
                <a:path w="1090929" h="1165860">
                  <a:moveTo>
                    <a:pt x="6739" y="981710"/>
                  </a:moveTo>
                  <a:lnTo>
                    <a:pt x="398" y="981710"/>
                  </a:lnTo>
                  <a:lnTo>
                    <a:pt x="385" y="988059"/>
                  </a:lnTo>
                  <a:lnTo>
                    <a:pt x="6725" y="988059"/>
                  </a:lnTo>
                  <a:lnTo>
                    <a:pt x="6739" y="981710"/>
                  </a:lnTo>
                  <a:close/>
                </a:path>
                <a:path w="1090929" h="1165860">
                  <a:moveTo>
                    <a:pt x="1088792" y="981710"/>
                  </a:moveTo>
                  <a:lnTo>
                    <a:pt x="1082432" y="981710"/>
                  </a:lnTo>
                  <a:lnTo>
                    <a:pt x="1082418" y="988059"/>
                  </a:lnTo>
                  <a:lnTo>
                    <a:pt x="1088778" y="988059"/>
                  </a:lnTo>
                  <a:lnTo>
                    <a:pt x="1088792" y="981710"/>
                  </a:lnTo>
                  <a:close/>
                </a:path>
                <a:path w="1090929" h="1165860">
                  <a:moveTo>
                    <a:pt x="6725" y="988060"/>
                  </a:moveTo>
                  <a:lnTo>
                    <a:pt x="385" y="988060"/>
                  </a:lnTo>
                  <a:lnTo>
                    <a:pt x="343" y="1007109"/>
                  </a:lnTo>
                  <a:lnTo>
                    <a:pt x="6683" y="1007109"/>
                  </a:lnTo>
                  <a:lnTo>
                    <a:pt x="6725" y="988060"/>
                  </a:lnTo>
                  <a:close/>
                </a:path>
                <a:path w="1090929" h="1165860">
                  <a:moveTo>
                    <a:pt x="1088778" y="988060"/>
                  </a:moveTo>
                  <a:lnTo>
                    <a:pt x="1082418" y="988060"/>
                  </a:lnTo>
                  <a:lnTo>
                    <a:pt x="1082376" y="1007109"/>
                  </a:lnTo>
                  <a:lnTo>
                    <a:pt x="1088736" y="1007109"/>
                  </a:lnTo>
                  <a:lnTo>
                    <a:pt x="1088778" y="988060"/>
                  </a:lnTo>
                  <a:close/>
                </a:path>
                <a:path w="1090929" h="1165860">
                  <a:moveTo>
                    <a:pt x="6683" y="1007110"/>
                  </a:moveTo>
                  <a:lnTo>
                    <a:pt x="343" y="1007110"/>
                  </a:lnTo>
                  <a:lnTo>
                    <a:pt x="329" y="1013459"/>
                  </a:lnTo>
                  <a:lnTo>
                    <a:pt x="6669" y="1013459"/>
                  </a:lnTo>
                  <a:lnTo>
                    <a:pt x="6683" y="1007110"/>
                  </a:lnTo>
                  <a:close/>
                </a:path>
                <a:path w="1090929" h="1165860">
                  <a:moveTo>
                    <a:pt x="1088736" y="1007110"/>
                  </a:moveTo>
                  <a:lnTo>
                    <a:pt x="1082376" y="1007110"/>
                  </a:lnTo>
                  <a:lnTo>
                    <a:pt x="1082362" y="1013459"/>
                  </a:lnTo>
                  <a:lnTo>
                    <a:pt x="1088722" y="1013459"/>
                  </a:lnTo>
                  <a:lnTo>
                    <a:pt x="1088736" y="1007110"/>
                  </a:lnTo>
                  <a:close/>
                </a:path>
                <a:path w="1090929" h="1165860">
                  <a:moveTo>
                    <a:pt x="6669" y="1013460"/>
                  </a:moveTo>
                  <a:lnTo>
                    <a:pt x="329" y="1013460"/>
                  </a:lnTo>
                  <a:lnTo>
                    <a:pt x="288" y="1032509"/>
                  </a:lnTo>
                  <a:lnTo>
                    <a:pt x="6627" y="1032509"/>
                  </a:lnTo>
                  <a:lnTo>
                    <a:pt x="6669" y="1013460"/>
                  </a:lnTo>
                  <a:close/>
                </a:path>
                <a:path w="1090929" h="1165860">
                  <a:moveTo>
                    <a:pt x="1088722" y="1013460"/>
                  </a:moveTo>
                  <a:lnTo>
                    <a:pt x="1082362" y="1013460"/>
                  </a:lnTo>
                  <a:lnTo>
                    <a:pt x="1082320" y="1032509"/>
                  </a:lnTo>
                  <a:lnTo>
                    <a:pt x="1088681" y="1032509"/>
                  </a:lnTo>
                  <a:lnTo>
                    <a:pt x="1088722" y="1013460"/>
                  </a:lnTo>
                  <a:close/>
                </a:path>
                <a:path w="1090929" h="1165860">
                  <a:moveTo>
                    <a:pt x="6627" y="1032510"/>
                  </a:moveTo>
                  <a:lnTo>
                    <a:pt x="288" y="1032510"/>
                  </a:lnTo>
                  <a:lnTo>
                    <a:pt x="274" y="1038859"/>
                  </a:lnTo>
                  <a:lnTo>
                    <a:pt x="6613" y="1038859"/>
                  </a:lnTo>
                  <a:lnTo>
                    <a:pt x="6627" y="1032510"/>
                  </a:lnTo>
                  <a:close/>
                </a:path>
                <a:path w="1090929" h="1165860">
                  <a:moveTo>
                    <a:pt x="1088681" y="1032510"/>
                  </a:moveTo>
                  <a:lnTo>
                    <a:pt x="1082320" y="1032510"/>
                  </a:lnTo>
                  <a:lnTo>
                    <a:pt x="1082306" y="1038859"/>
                  </a:lnTo>
                  <a:lnTo>
                    <a:pt x="1088667" y="1038859"/>
                  </a:lnTo>
                  <a:lnTo>
                    <a:pt x="1088681" y="1032510"/>
                  </a:lnTo>
                  <a:close/>
                </a:path>
                <a:path w="1090929" h="1165860">
                  <a:moveTo>
                    <a:pt x="6613" y="1038860"/>
                  </a:moveTo>
                  <a:lnTo>
                    <a:pt x="274" y="1038860"/>
                  </a:lnTo>
                  <a:lnTo>
                    <a:pt x="232" y="1057909"/>
                  </a:lnTo>
                  <a:lnTo>
                    <a:pt x="6571" y="1057909"/>
                  </a:lnTo>
                  <a:lnTo>
                    <a:pt x="6613" y="1038860"/>
                  </a:lnTo>
                  <a:close/>
                </a:path>
                <a:path w="1090929" h="1165860">
                  <a:moveTo>
                    <a:pt x="1088667" y="1038860"/>
                  </a:moveTo>
                  <a:lnTo>
                    <a:pt x="1082306" y="1038860"/>
                  </a:lnTo>
                  <a:lnTo>
                    <a:pt x="1082264" y="1057909"/>
                  </a:lnTo>
                  <a:lnTo>
                    <a:pt x="1088625" y="1057909"/>
                  </a:lnTo>
                  <a:lnTo>
                    <a:pt x="1088667" y="1038860"/>
                  </a:lnTo>
                  <a:close/>
                </a:path>
                <a:path w="1090929" h="1165860">
                  <a:moveTo>
                    <a:pt x="6571" y="1057910"/>
                  </a:moveTo>
                  <a:lnTo>
                    <a:pt x="232" y="1057910"/>
                  </a:lnTo>
                  <a:lnTo>
                    <a:pt x="177" y="1083309"/>
                  </a:lnTo>
                  <a:lnTo>
                    <a:pt x="6515" y="1083309"/>
                  </a:lnTo>
                  <a:lnTo>
                    <a:pt x="6571" y="1057910"/>
                  </a:lnTo>
                  <a:close/>
                </a:path>
                <a:path w="1090929" h="1165860">
                  <a:moveTo>
                    <a:pt x="1088625" y="1057910"/>
                  </a:moveTo>
                  <a:lnTo>
                    <a:pt x="1082264" y="1057910"/>
                  </a:lnTo>
                  <a:lnTo>
                    <a:pt x="1082208" y="1083309"/>
                  </a:lnTo>
                  <a:lnTo>
                    <a:pt x="1088570" y="1083309"/>
                  </a:lnTo>
                  <a:lnTo>
                    <a:pt x="1088625" y="1057910"/>
                  </a:lnTo>
                  <a:close/>
                </a:path>
                <a:path w="1090929" h="1165860">
                  <a:moveTo>
                    <a:pt x="6515" y="1083310"/>
                  </a:moveTo>
                  <a:lnTo>
                    <a:pt x="177" y="1083310"/>
                  </a:lnTo>
                  <a:lnTo>
                    <a:pt x="163" y="1089659"/>
                  </a:lnTo>
                  <a:lnTo>
                    <a:pt x="6501" y="1089659"/>
                  </a:lnTo>
                  <a:lnTo>
                    <a:pt x="6515" y="1083310"/>
                  </a:lnTo>
                  <a:close/>
                </a:path>
                <a:path w="1090929" h="1165860">
                  <a:moveTo>
                    <a:pt x="1088570" y="1083310"/>
                  </a:moveTo>
                  <a:lnTo>
                    <a:pt x="1082208" y="1083310"/>
                  </a:lnTo>
                  <a:lnTo>
                    <a:pt x="1082194" y="1089659"/>
                  </a:lnTo>
                  <a:lnTo>
                    <a:pt x="1088556" y="1089659"/>
                  </a:lnTo>
                  <a:lnTo>
                    <a:pt x="1088570" y="1083310"/>
                  </a:lnTo>
                  <a:close/>
                </a:path>
                <a:path w="1090929" h="1165860">
                  <a:moveTo>
                    <a:pt x="6501" y="1089660"/>
                  </a:moveTo>
                  <a:lnTo>
                    <a:pt x="163" y="1089660"/>
                  </a:lnTo>
                  <a:lnTo>
                    <a:pt x="149" y="1096009"/>
                  </a:lnTo>
                  <a:lnTo>
                    <a:pt x="6487" y="1096009"/>
                  </a:lnTo>
                  <a:lnTo>
                    <a:pt x="6501" y="1089660"/>
                  </a:lnTo>
                  <a:close/>
                </a:path>
                <a:path w="1090929" h="1165860">
                  <a:moveTo>
                    <a:pt x="1088556" y="1089660"/>
                  </a:moveTo>
                  <a:lnTo>
                    <a:pt x="1082194" y="1089660"/>
                  </a:lnTo>
                  <a:lnTo>
                    <a:pt x="1082180" y="1096009"/>
                  </a:lnTo>
                  <a:lnTo>
                    <a:pt x="1088542" y="1096009"/>
                  </a:lnTo>
                  <a:lnTo>
                    <a:pt x="1088556" y="1089660"/>
                  </a:lnTo>
                  <a:close/>
                </a:path>
                <a:path w="1090929" h="1165860">
                  <a:moveTo>
                    <a:pt x="6487" y="1096010"/>
                  </a:moveTo>
                  <a:lnTo>
                    <a:pt x="149" y="1096010"/>
                  </a:lnTo>
                  <a:lnTo>
                    <a:pt x="52" y="1140459"/>
                  </a:lnTo>
                  <a:lnTo>
                    <a:pt x="6389" y="1140459"/>
                  </a:lnTo>
                  <a:lnTo>
                    <a:pt x="6487" y="1096010"/>
                  </a:lnTo>
                  <a:close/>
                </a:path>
                <a:path w="1090929" h="1165860">
                  <a:moveTo>
                    <a:pt x="1088542" y="1096010"/>
                  </a:moveTo>
                  <a:lnTo>
                    <a:pt x="1082180" y="1096010"/>
                  </a:lnTo>
                  <a:lnTo>
                    <a:pt x="1082082" y="1140459"/>
                  </a:lnTo>
                  <a:lnTo>
                    <a:pt x="1088445" y="1140459"/>
                  </a:lnTo>
                  <a:lnTo>
                    <a:pt x="1088542" y="1096010"/>
                  </a:lnTo>
                  <a:close/>
                </a:path>
                <a:path w="1090929" h="1165860">
                  <a:moveTo>
                    <a:pt x="6389" y="1140460"/>
                  </a:moveTo>
                  <a:lnTo>
                    <a:pt x="52" y="1140460"/>
                  </a:lnTo>
                  <a:lnTo>
                    <a:pt x="24" y="1153159"/>
                  </a:lnTo>
                  <a:lnTo>
                    <a:pt x="6361" y="1153159"/>
                  </a:lnTo>
                  <a:lnTo>
                    <a:pt x="6389" y="1140460"/>
                  </a:lnTo>
                  <a:close/>
                </a:path>
                <a:path w="1090929" h="1165860">
                  <a:moveTo>
                    <a:pt x="1088445" y="1140460"/>
                  </a:moveTo>
                  <a:lnTo>
                    <a:pt x="1082082" y="1140460"/>
                  </a:lnTo>
                  <a:lnTo>
                    <a:pt x="1082054" y="1153159"/>
                  </a:lnTo>
                  <a:lnTo>
                    <a:pt x="1088417" y="1153159"/>
                  </a:lnTo>
                  <a:lnTo>
                    <a:pt x="1088445" y="1140460"/>
                  </a:lnTo>
                  <a:close/>
                </a:path>
                <a:path w="1090929" h="1165860">
                  <a:moveTo>
                    <a:pt x="6361" y="1153160"/>
                  </a:moveTo>
                  <a:lnTo>
                    <a:pt x="24" y="1153160"/>
                  </a:lnTo>
                  <a:lnTo>
                    <a:pt x="0" y="1164589"/>
                  </a:lnTo>
                  <a:lnTo>
                    <a:pt x="1088389" y="1165859"/>
                  </a:lnTo>
                  <a:lnTo>
                    <a:pt x="1088403" y="1159509"/>
                  </a:lnTo>
                  <a:lnTo>
                    <a:pt x="6350" y="1158239"/>
                  </a:lnTo>
                  <a:lnTo>
                    <a:pt x="6361" y="1153160"/>
                  </a:lnTo>
                  <a:close/>
                </a:path>
                <a:path w="1090929" h="1165860">
                  <a:moveTo>
                    <a:pt x="1088417" y="1153160"/>
                  </a:moveTo>
                  <a:lnTo>
                    <a:pt x="1082054" y="1153160"/>
                  </a:lnTo>
                  <a:lnTo>
                    <a:pt x="1082039" y="1159509"/>
                  </a:lnTo>
                  <a:lnTo>
                    <a:pt x="1088403" y="1159509"/>
                  </a:lnTo>
                  <a:lnTo>
                    <a:pt x="1088417" y="1153160"/>
                  </a:lnTo>
                  <a:close/>
                </a:path>
              </a:pathLst>
            </a:custGeom>
            <a:solidFill>
              <a:srgbClr val="8C8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222750" y="1176147"/>
              <a:ext cx="1078230" cy="1153160"/>
            </a:xfrm>
            <a:custGeom>
              <a:avLst/>
              <a:gdLst/>
              <a:ahLst/>
              <a:cxnLst/>
              <a:rect l="l" t="t" r="r" b="b"/>
              <a:pathLst>
                <a:path w="1078229" h="1153160">
                  <a:moveTo>
                    <a:pt x="8875" y="12700"/>
                  </a:moveTo>
                  <a:lnTo>
                    <a:pt x="2511" y="12700"/>
                  </a:lnTo>
                  <a:lnTo>
                    <a:pt x="2489" y="22733"/>
                  </a:lnTo>
                  <a:lnTo>
                    <a:pt x="8853" y="22733"/>
                  </a:lnTo>
                  <a:lnTo>
                    <a:pt x="8875" y="12700"/>
                  </a:lnTo>
                  <a:close/>
                </a:path>
                <a:path w="1078229" h="1153160">
                  <a:moveTo>
                    <a:pt x="1078207" y="12700"/>
                  </a:moveTo>
                  <a:lnTo>
                    <a:pt x="1071871" y="12700"/>
                  </a:lnTo>
                  <a:lnTo>
                    <a:pt x="1071848" y="22733"/>
                  </a:lnTo>
                  <a:lnTo>
                    <a:pt x="1078185" y="22733"/>
                  </a:lnTo>
                  <a:lnTo>
                    <a:pt x="1078207" y="12700"/>
                  </a:lnTo>
                  <a:close/>
                </a:path>
                <a:path w="1078229" h="1153160">
                  <a:moveTo>
                    <a:pt x="8884" y="8890"/>
                  </a:moveTo>
                  <a:lnTo>
                    <a:pt x="2520" y="8890"/>
                  </a:lnTo>
                  <a:lnTo>
                    <a:pt x="2511" y="12573"/>
                  </a:lnTo>
                  <a:lnTo>
                    <a:pt x="8875" y="12573"/>
                  </a:lnTo>
                  <a:lnTo>
                    <a:pt x="8884" y="8890"/>
                  </a:lnTo>
                  <a:close/>
                </a:path>
                <a:path w="1078229" h="1153160">
                  <a:moveTo>
                    <a:pt x="1078215" y="8890"/>
                  </a:moveTo>
                  <a:lnTo>
                    <a:pt x="1071879" y="8890"/>
                  </a:lnTo>
                  <a:lnTo>
                    <a:pt x="1071871" y="12573"/>
                  </a:lnTo>
                  <a:lnTo>
                    <a:pt x="1078207" y="12573"/>
                  </a:lnTo>
                  <a:lnTo>
                    <a:pt x="1078215" y="8890"/>
                  </a:lnTo>
                  <a:close/>
                </a:path>
                <a:path w="1078229" h="1153160">
                  <a:moveTo>
                    <a:pt x="56324" y="0"/>
                  </a:moveTo>
                  <a:lnTo>
                    <a:pt x="2539" y="0"/>
                  </a:lnTo>
                  <a:lnTo>
                    <a:pt x="2520" y="8763"/>
                  </a:lnTo>
                  <a:lnTo>
                    <a:pt x="8884" y="8763"/>
                  </a:lnTo>
                  <a:lnTo>
                    <a:pt x="8889" y="6223"/>
                  </a:lnTo>
                  <a:lnTo>
                    <a:pt x="1078221" y="6223"/>
                  </a:lnTo>
                  <a:lnTo>
                    <a:pt x="1078229" y="2413"/>
                  </a:lnTo>
                  <a:lnTo>
                    <a:pt x="56324" y="0"/>
                  </a:lnTo>
                  <a:close/>
                </a:path>
                <a:path w="1078229" h="1153160">
                  <a:moveTo>
                    <a:pt x="1078221" y="6223"/>
                  </a:moveTo>
                  <a:lnTo>
                    <a:pt x="8889" y="6223"/>
                  </a:lnTo>
                  <a:lnTo>
                    <a:pt x="1071879" y="8763"/>
                  </a:lnTo>
                  <a:lnTo>
                    <a:pt x="1078215" y="8763"/>
                  </a:lnTo>
                  <a:lnTo>
                    <a:pt x="1078221" y="6223"/>
                  </a:lnTo>
                  <a:close/>
                </a:path>
                <a:path w="1078229" h="1153160">
                  <a:moveTo>
                    <a:pt x="8853" y="22733"/>
                  </a:moveTo>
                  <a:lnTo>
                    <a:pt x="2489" y="22733"/>
                  </a:lnTo>
                  <a:lnTo>
                    <a:pt x="2475" y="29083"/>
                  </a:lnTo>
                  <a:lnTo>
                    <a:pt x="8839" y="29083"/>
                  </a:lnTo>
                  <a:lnTo>
                    <a:pt x="8853" y="22733"/>
                  </a:lnTo>
                  <a:close/>
                </a:path>
                <a:path w="1078229" h="1153160">
                  <a:moveTo>
                    <a:pt x="1078185" y="22733"/>
                  </a:moveTo>
                  <a:lnTo>
                    <a:pt x="1071848" y="22733"/>
                  </a:lnTo>
                  <a:lnTo>
                    <a:pt x="1071834" y="29083"/>
                  </a:lnTo>
                  <a:lnTo>
                    <a:pt x="1078171" y="29083"/>
                  </a:lnTo>
                  <a:lnTo>
                    <a:pt x="1078185" y="22733"/>
                  </a:lnTo>
                  <a:close/>
                </a:path>
                <a:path w="1078229" h="1153160">
                  <a:moveTo>
                    <a:pt x="8839" y="29083"/>
                  </a:moveTo>
                  <a:lnTo>
                    <a:pt x="2475" y="29083"/>
                  </a:lnTo>
                  <a:lnTo>
                    <a:pt x="2461" y="35433"/>
                  </a:lnTo>
                  <a:lnTo>
                    <a:pt x="8824" y="35433"/>
                  </a:lnTo>
                  <a:lnTo>
                    <a:pt x="8839" y="29083"/>
                  </a:lnTo>
                  <a:close/>
                </a:path>
                <a:path w="1078229" h="1153160">
                  <a:moveTo>
                    <a:pt x="1078171" y="29083"/>
                  </a:moveTo>
                  <a:lnTo>
                    <a:pt x="1071834" y="29083"/>
                  </a:lnTo>
                  <a:lnTo>
                    <a:pt x="1071820" y="35433"/>
                  </a:lnTo>
                  <a:lnTo>
                    <a:pt x="1078157" y="35433"/>
                  </a:lnTo>
                  <a:lnTo>
                    <a:pt x="1078171" y="29083"/>
                  </a:lnTo>
                  <a:close/>
                </a:path>
                <a:path w="1078229" h="1153160">
                  <a:moveTo>
                    <a:pt x="8824" y="35433"/>
                  </a:moveTo>
                  <a:lnTo>
                    <a:pt x="2461" y="35433"/>
                  </a:lnTo>
                  <a:lnTo>
                    <a:pt x="2447" y="41783"/>
                  </a:lnTo>
                  <a:lnTo>
                    <a:pt x="8810" y="41783"/>
                  </a:lnTo>
                  <a:lnTo>
                    <a:pt x="8824" y="35433"/>
                  </a:lnTo>
                  <a:close/>
                </a:path>
                <a:path w="1078229" h="1153160">
                  <a:moveTo>
                    <a:pt x="1078157" y="35433"/>
                  </a:moveTo>
                  <a:lnTo>
                    <a:pt x="1071820" y="35433"/>
                  </a:lnTo>
                  <a:lnTo>
                    <a:pt x="1071806" y="41783"/>
                  </a:lnTo>
                  <a:lnTo>
                    <a:pt x="1078143" y="41783"/>
                  </a:lnTo>
                  <a:lnTo>
                    <a:pt x="1078157" y="35433"/>
                  </a:lnTo>
                  <a:close/>
                </a:path>
                <a:path w="1078229" h="1153160">
                  <a:moveTo>
                    <a:pt x="8810" y="41783"/>
                  </a:moveTo>
                  <a:lnTo>
                    <a:pt x="2447" y="41783"/>
                  </a:lnTo>
                  <a:lnTo>
                    <a:pt x="2363" y="79883"/>
                  </a:lnTo>
                  <a:lnTo>
                    <a:pt x="8725" y="79883"/>
                  </a:lnTo>
                  <a:lnTo>
                    <a:pt x="8810" y="41783"/>
                  </a:lnTo>
                  <a:close/>
                </a:path>
                <a:path w="1078229" h="1153160">
                  <a:moveTo>
                    <a:pt x="1078143" y="41783"/>
                  </a:moveTo>
                  <a:lnTo>
                    <a:pt x="1071806" y="41783"/>
                  </a:lnTo>
                  <a:lnTo>
                    <a:pt x="1071721" y="79883"/>
                  </a:lnTo>
                  <a:lnTo>
                    <a:pt x="1078058" y="79883"/>
                  </a:lnTo>
                  <a:lnTo>
                    <a:pt x="1078143" y="41783"/>
                  </a:lnTo>
                  <a:close/>
                </a:path>
                <a:path w="1078229" h="1153160">
                  <a:moveTo>
                    <a:pt x="8725" y="79883"/>
                  </a:moveTo>
                  <a:lnTo>
                    <a:pt x="2363" y="79883"/>
                  </a:lnTo>
                  <a:lnTo>
                    <a:pt x="2349" y="86233"/>
                  </a:lnTo>
                  <a:lnTo>
                    <a:pt x="8711" y="86233"/>
                  </a:lnTo>
                  <a:lnTo>
                    <a:pt x="8725" y="79883"/>
                  </a:lnTo>
                  <a:close/>
                </a:path>
                <a:path w="1078229" h="1153160">
                  <a:moveTo>
                    <a:pt x="1078058" y="79883"/>
                  </a:moveTo>
                  <a:lnTo>
                    <a:pt x="1071721" y="79883"/>
                  </a:lnTo>
                  <a:lnTo>
                    <a:pt x="1071707" y="86233"/>
                  </a:lnTo>
                  <a:lnTo>
                    <a:pt x="1078044" y="86233"/>
                  </a:lnTo>
                  <a:lnTo>
                    <a:pt x="1078058" y="79883"/>
                  </a:lnTo>
                  <a:close/>
                </a:path>
                <a:path w="1078229" h="1153160">
                  <a:moveTo>
                    <a:pt x="8711" y="86233"/>
                  </a:moveTo>
                  <a:lnTo>
                    <a:pt x="2349" y="86233"/>
                  </a:lnTo>
                  <a:lnTo>
                    <a:pt x="2335" y="92583"/>
                  </a:lnTo>
                  <a:lnTo>
                    <a:pt x="8697" y="92583"/>
                  </a:lnTo>
                  <a:lnTo>
                    <a:pt x="8711" y="86233"/>
                  </a:lnTo>
                  <a:close/>
                </a:path>
                <a:path w="1078229" h="1153160">
                  <a:moveTo>
                    <a:pt x="1078044" y="86233"/>
                  </a:moveTo>
                  <a:lnTo>
                    <a:pt x="1071707" y="86233"/>
                  </a:lnTo>
                  <a:lnTo>
                    <a:pt x="1071692" y="92583"/>
                  </a:lnTo>
                  <a:lnTo>
                    <a:pt x="1078030" y="92583"/>
                  </a:lnTo>
                  <a:lnTo>
                    <a:pt x="1078044" y="86233"/>
                  </a:lnTo>
                  <a:close/>
                </a:path>
                <a:path w="1078229" h="1153160">
                  <a:moveTo>
                    <a:pt x="8697" y="92583"/>
                  </a:moveTo>
                  <a:lnTo>
                    <a:pt x="2335" y="92583"/>
                  </a:lnTo>
                  <a:lnTo>
                    <a:pt x="2307" y="105283"/>
                  </a:lnTo>
                  <a:lnTo>
                    <a:pt x="8669" y="105283"/>
                  </a:lnTo>
                  <a:lnTo>
                    <a:pt x="8697" y="92583"/>
                  </a:lnTo>
                  <a:close/>
                </a:path>
                <a:path w="1078229" h="1153160">
                  <a:moveTo>
                    <a:pt x="1078030" y="92583"/>
                  </a:moveTo>
                  <a:lnTo>
                    <a:pt x="1071692" y="92583"/>
                  </a:lnTo>
                  <a:lnTo>
                    <a:pt x="1071664" y="105283"/>
                  </a:lnTo>
                  <a:lnTo>
                    <a:pt x="1078002" y="105283"/>
                  </a:lnTo>
                  <a:lnTo>
                    <a:pt x="1078030" y="92583"/>
                  </a:lnTo>
                  <a:close/>
                </a:path>
                <a:path w="1078229" h="1153160">
                  <a:moveTo>
                    <a:pt x="8669" y="105283"/>
                  </a:moveTo>
                  <a:lnTo>
                    <a:pt x="2307" y="105283"/>
                  </a:lnTo>
                  <a:lnTo>
                    <a:pt x="2251" y="130683"/>
                  </a:lnTo>
                  <a:lnTo>
                    <a:pt x="8612" y="130683"/>
                  </a:lnTo>
                  <a:lnTo>
                    <a:pt x="8669" y="105283"/>
                  </a:lnTo>
                  <a:close/>
                </a:path>
                <a:path w="1078229" h="1153160">
                  <a:moveTo>
                    <a:pt x="1078002" y="105283"/>
                  </a:moveTo>
                  <a:lnTo>
                    <a:pt x="1071664" y="105283"/>
                  </a:lnTo>
                  <a:lnTo>
                    <a:pt x="1071607" y="130683"/>
                  </a:lnTo>
                  <a:lnTo>
                    <a:pt x="1077946" y="130683"/>
                  </a:lnTo>
                  <a:lnTo>
                    <a:pt x="1078002" y="105283"/>
                  </a:lnTo>
                  <a:close/>
                </a:path>
                <a:path w="1078229" h="1153160">
                  <a:moveTo>
                    <a:pt x="8612" y="130683"/>
                  </a:moveTo>
                  <a:lnTo>
                    <a:pt x="2251" y="130683"/>
                  </a:lnTo>
                  <a:lnTo>
                    <a:pt x="2209" y="149733"/>
                  </a:lnTo>
                  <a:lnTo>
                    <a:pt x="8570" y="149733"/>
                  </a:lnTo>
                  <a:lnTo>
                    <a:pt x="8612" y="130683"/>
                  </a:lnTo>
                  <a:close/>
                </a:path>
                <a:path w="1078229" h="1153160">
                  <a:moveTo>
                    <a:pt x="1077946" y="130683"/>
                  </a:moveTo>
                  <a:lnTo>
                    <a:pt x="1071607" y="130683"/>
                  </a:lnTo>
                  <a:lnTo>
                    <a:pt x="1071565" y="149733"/>
                  </a:lnTo>
                  <a:lnTo>
                    <a:pt x="1077904" y="149733"/>
                  </a:lnTo>
                  <a:lnTo>
                    <a:pt x="1077946" y="130683"/>
                  </a:lnTo>
                  <a:close/>
                </a:path>
                <a:path w="1078229" h="1153160">
                  <a:moveTo>
                    <a:pt x="8570" y="149733"/>
                  </a:moveTo>
                  <a:lnTo>
                    <a:pt x="2209" y="149733"/>
                  </a:lnTo>
                  <a:lnTo>
                    <a:pt x="2153" y="175133"/>
                  </a:lnTo>
                  <a:lnTo>
                    <a:pt x="8513" y="175133"/>
                  </a:lnTo>
                  <a:lnTo>
                    <a:pt x="8570" y="149733"/>
                  </a:lnTo>
                  <a:close/>
                </a:path>
                <a:path w="1078229" h="1153160">
                  <a:moveTo>
                    <a:pt x="1077904" y="149733"/>
                  </a:moveTo>
                  <a:lnTo>
                    <a:pt x="1071565" y="149733"/>
                  </a:lnTo>
                  <a:lnTo>
                    <a:pt x="1071508" y="175133"/>
                  </a:lnTo>
                  <a:lnTo>
                    <a:pt x="1077848" y="175133"/>
                  </a:lnTo>
                  <a:lnTo>
                    <a:pt x="1077904" y="149733"/>
                  </a:lnTo>
                  <a:close/>
                </a:path>
                <a:path w="1078229" h="1153160">
                  <a:moveTo>
                    <a:pt x="8513" y="175133"/>
                  </a:moveTo>
                  <a:lnTo>
                    <a:pt x="2153" y="175133"/>
                  </a:lnTo>
                  <a:lnTo>
                    <a:pt x="2069" y="213233"/>
                  </a:lnTo>
                  <a:lnTo>
                    <a:pt x="8428" y="213233"/>
                  </a:lnTo>
                  <a:lnTo>
                    <a:pt x="8513" y="175133"/>
                  </a:lnTo>
                  <a:close/>
                </a:path>
                <a:path w="1078229" h="1153160">
                  <a:moveTo>
                    <a:pt x="1077848" y="175133"/>
                  </a:moveTo>
                  <a:lnTo>
                    <a:pt x="1071508" y="175133"/>
                  </a:lnTo>
                  <a:lnTo>
                    <a:pt x="1071423" y="213233"/>
                  </a:lnTo>
                  <a:lnTo>
                    <a:pt x="1077764" y="213233"/>
                  </a:lnTo>
                  <a:lnTo>
                    <a:pt x="1077848" y="175133"/>
                  </a:lnTo>
                  <a:close/>
                </a:path>
                <a:path w="1078229" h="1153160">
                  <a:moveTo>
                    <a:pt x="8428" y="213233"/>
                  </a:moveTo>
                  <a:lnTo>
                    <a:pt x="2069" y="213233"/>
                  </a:lnTo>
                  <a:lnTo>
                    <a:pt x="2013" y="238633"/>
                  </a:lnTo>
                  <a:lnTo>
                    <a:pt x="8371" y="238633"/>
                  </a:lnTo>
                  <a:lnTo>
                    <a:pt x="8428" y="213233"/>
                  </a:lnTo>
                  <a:close/>
                </a:path>
                <a:path w="1078229" h="1153160">
                  <a:moveTo>
                    <a:pt x="1077764" y="213233"/>
                  </a:moveTo>
                  <a:lnTo>
                    <a:pt x="1071423" y="213233"/>
                  </a:lnTo>
                  <a:lnTo>
                    <a:pt x="1071366" y="238633"/>
                  </a:lnTo>
                  <a:lnTo>
                    <a:pt x="1077708" y="238633"/>
                  </a:lnTo>
                  <a:lnTo>
                    <a:pt x="1077764" y="213233"/>
                  </a:lnTo>
                  <a:close/>
                </a:path>
                <a:path w="1078229" h="1153160">
                  <a:moveTo>
                    <a:pt x="8371" y="238633"/>
                  </a:moveTo>
                  <a:lnTo>
                    <a:pt x="2013" y="238633"/>
                  </a:lnTo>
                  <a:lnTo>
                    <a:pt x="1845" y="314833"/>
                  </a:lnTo>
                  <a:lnTo>
                    <a:pt x="8201" y="314833"/>
                  </a:lnTo>
                  <a:lnTo>
                    <a:pt x="8371" y="238633"/>
                  </a:lnTo>
                  <a:close/>
                </a:path>
                <a:path w="1078229" h="1153160">
                  <a:moveTo>
                    <a:pt x="1077708" y="238633"/>
                  </a:moveTo>
                  <a:lnTo>
                    <a:pt x="1071366" y="238633"/>
                  </a:lnTo>
                  <a:lnTo>
                    <a:pt x="1071196" y="314833"/>
                  </a:lnTo>
                  <a:lnTo>
                    <a:pt x="1077540" y="314833"/>
                  </a:lnTo>
                  <a:lnTo>
                    <a:pt x="1077708" y="238633"/>
                  </a:lnTo>
                  <a:close/>
                </a:path>
                <a:path w="1078229" h="1153160">
                  <a:moveTo>
                    <a:pt x="8201" y="314833"/>
                  </a:moveTo>
                  <a:lnTo>
                    <a:pt x="1845" y="314833"/>
                  </a:lnTo>
                  <a:lnTo>
                    <a:pt x="1817" y="327533"/>
                  </a:lnTo>
                  <a:lnTo>
                    <a:pt x="8173" y="327533"/>
                  </a:lnTo>
                  <a:lnTo>
                    <a:pt x="8201" y="314833"/>
                  </a:lnTo>
                  <a:close/>
                </a:path>
                <a:path w="1078229" h="1153160">
                  <a:moveTo>
                    <a:pt x="1077540" y="314833"/>
                  </a:moveTo>
                  <a:lnTo>
                    <a:pt x="1071196" y="314833"/>
                  </a:lnTo>
                  <a:lnTo>
                    <a:pt x="1071168" y="327533"/>
                  </a:lnTo>
                  <a:lnTo>
                    <a:pt x="1077512" y="327533"/>
                  </a:lnTo>
                  <a:lnTo>
                    <a:pt x="1077540" y="314833"/>
                  </a:lnTo>
                  <a:close/>
                </a:path>
                <a:path w="1078229" h="1153160">
                  <a:moveTo>
                    <a:pt x="8173" y="327533"/>
                  </a:moveTo>
                  <a:lnTo>
                    <a:pt x="1817" y="327533"/>
                  </a:lnTo>
                  <a:lnTo>
                    <a:pt x="1607" y="422783"/>
                  </a:lnTo>
                  <a:lnTo>
                    <a:pt x="7961" y="422783"/>
                  </a:lnTo>
                  <a:lnTo>
                    <a:pt x="8173" y="327533"/>
                  </a:lnTo>
                  <a:close/>
                </a:path>
                <a:path w="1078229" h="1153160">
                  <a:moveTo>
                    <a:pt x="1077512" y="327533"/>
                  </a:moveTo>
                  <a:lnTo>
                    <a:pt x="1071168" y="327533"/>
                  </a:lnTo>
                  <a:lnTo>
                    <a:pt x="1070955" y="422783"/>
                  </a:lnTo>
                  <a:lnTo>
                    <a:pt x="1077302" y="422783"/>
                  </a:lnTo>
                  <a:lnTo>
                    <a:pt x="1077512" y="327533"/>
                  </a:lnTo>
                  <a:close/>
                </a:path>
                <a:path w="1078229" h="1153160">
                  <a:moveTo>
                    <a:pt x="7961" y="422783"/>
                  </a:moveTo>
                  <a:lnTo>
                    <a:pt x="1607" y="422783"/>
                  </a:lnTo>
                  <a:lnTo>
                    <a:pt x="1229" y="594233"/>
                  </a:lnTo>
                  <a:lnTo>
                    <a:pt x="7578" y="594233"/>
                  </a:lnTo>
                  <a:lnTo>
                    <a:pt x="7961" y="422783"/>
                  </a:lnTo>
                  <a:close/>
                </a:path>
                <a:path w="1078229" h="1153160">
                  <a:moveTo>
                    <a:pt x="1077302" y="422783"/>
                  </a:moveTo>
                  <a:lnTo>
                    <a:pt x="1070955" y="422783"/>
                  </a:lnTo>
                  <a:lnTo>
                    <a:pt x="1070573" y="594233"/>
                  </a:lnTo>
                  <a:lnTo>
                    <a:pt x="1076923" y="594233"/>
                  </a:lnTo>
                  <a:lnTo>
                    <a:pt x="1077302" y="422783"/>
                  </a:lnTo>
                  <a:close/>
                </a:path>
                <a:path w="1078229" h="1153160">
                  <a:moveTo>
                    <a:pt x="7578" y="594233"/>
                  </a:moveTo>
                  <a:lnTo>
                    <a:pt x="1229" y="594233"/>
                  </a:lnTo>
                  <a:lnTo>
                    <a:pt x="1075" y="664083"/>
                  </a:lnTo>
                  <a:lnTo>
                    <a:pt x="7423" y="664083"/>
                  </a:lnTo>
                  <a:lnTo>
                    <a:pt x="7578" y="594233"/>
                  </a:lnTo>
                  <a:close/>
                </a:path>
                <a:path w="1078229" h="1153160">
                  <a:moveTo>
                    <a:pt x="1076923" y="594233"/>
                  </a:moveTo>
                  <a:lnTo>
                    <a:pt x="1070573" y="594233"/>
                  </a:lnTo>
                  <a:lnTo>
                    <a:pt x="1070417" y="664083"/>
                  </a:lnTo>
                  <a:lnTo>
                    <a:pt x="1076769" y="664083"/>
                  </a:lnTo>
                  <a:lnTo>
                    <a:pt x="1076923" y="594233"/>
                  </a:lnTo>
                  <a:close/>
                </a:path>
                <a:path w="1078229" h="1153160">
                  <a:moveTo>
                    <a:pt x="7423" y="664083"/>
                  </a:moveTo>
                  <a:lnTo>
                    <a:pt x="1075" y="664083"/>
                  </a:lnTo>
                  <a:lnTo>
                    <a:pt x="949" y="721233"/>
                  </a:lnTo>
                  <a:lnTo>
                    <a:pt x="7295" y="721233"/>
                  </a:lnTo>
                  <a:lnTo>
                    <a:pt x="7423" y="664083"/>
                  </a:lnTo>
                  <a:close/>
                </a:path>
                <a:path w="1078229" h="1153160">
                  <a:moveTo>
                    <a:pt x="1076769" y="664083"/>
                  </a:moveTo>
                  <a:lnTo>
                    <a:pt x="1070417" y="664083"/>
                  </a:lnTo>
                  <a:lnTo>
                    <a:pt x="1070289" y="721233"/>
                  </a:lnTo>
                  <a:lnTo>
                    <a:pt x="1076643" y="721233"/>
                  </a:lnTo>
                  <a:lnTo>
                    <a:pt x="1076769" y="664083"/>
                  </a:lnTo>
                  <a:close/>
                </a:path>
                <a:path w="1078229" h="1153160">
                  <a:moveTo>
                    <a:pt x="7295" y="721233"/>
                  </a:moveTo>
                  <a:lnTo>
                    <a:pt x="949" y="721233"/>
                  </a:lnTo>
                  <a:lnTo>
                    <a:pt x="907" y="740283"/>
                  </a:lnTo>
                  <a:lnTo>
                    <a:pt x="7253" y="740283"/>
                  </a:lnTo>
                  <a:lnTo>
                    <a:pt x="7295" y="721233"/>
                  </a:lnTo>
                  <a:close/>
                </a:path>
                <a:path w="1078229" h="1153160">
                  <a:moveTo>
                    <a:pt x="1076643" y="721233"/>
                  </a:moveTo>
                  <a:lnTo>
                    <a:pt x="1070289" y="721233"/>
                  </a:lnTo>
                  <a:lnTo>
                    <a:pt x="1070247" y="740283"/>
                  </a:lnTo>
                  <a:lnTo>
                    <a:pt x="1076601" y="740283"/>
                  </a:lnTo>
                  <a:lnTo>
                    <a:pt x="1076643" y="721233"/>
                  </a:lnTo>
                  <a:close/>
                </a:path>
                <a:path w="1078229" h="1153160">
                  <a:moveTo>
                    <a:pt x="7253" y="740283"/>
                  </a:moveTo>
                  <a:lnTo>
                    <a:pt x="907" y="740283"/>
                  </a:lnTo>
                  <a:lnTo>
                    <a:pt x="800" y="788543"/>
                  </a:lnTo>
                  <a:lnTo>
                    <a:pt x="7145" y="788543"/>
                  </a:lnTo>
                  <a:lnTo>
                    <a:pt x="7253" y="740283"/>
                  </a:lnTo>
                  <a:close/>
                </a:path>
                <a:path w="1078229" h="1153160">
                  <a:moveTo>
                    <a:pt x="1076601" y="740283"/>
                  </a:moveTo>
                  <a:lnTo>
                    <a:pt x="1070247" y="740283"/>
                  </a:lnTo>
                  <a:lnTo>
                    <a:pt x="1070139" y="788543"/>
                  </a:lnTo>
                  <a:lnTo>
                    <a:pt x="1076494" y="788543"/>
                  </a:lnTo>
                  <a:lnTo>
                    <a:pt x="1076601" y="740283"/>
                  </a:lnTo>
                  <a:close/>
                </a:path>
                <a:path w="1078229" h="1153160">
                  <a:moveTo>
                    <a:pt x="7145" y="788543"/>
                  </a:moveTo>
                  <a:lnTo>
                    <a:pt x="800" y="788543"/>
                  </a:lnTo>
                  <a:lnTo>
                    <a:pt x="767" y="803783"/>
                  </a:lnTo>
                  <a:lnTo>
                    <a:pt x="7111" y="803783"/>
                  </a:lnTo>
                  <a:lnTo>
                    <a:pt x="7145" y="788543"/>
                  </a:lnTo>
                  <a:close/>
                </a:path>
                <a:path w="1078229" h="1153160">
                  <a:moveTo>
                    <a:pt x="1076494" y="788543"/>
                  </a:moveTo>
                  <a:lnTo>
                    <a:pt x="1070139" y="788543"/>
                  </a:lnTo>
                  <a:lnTo>
                    <a:pt x="1070105" y="803783"/>
                  </a:lnTo>
                  <a:lnTo>
                    <a:pt x="1076460" y="803783"/>
                  </a:lnTo>
                  <a:lnTo>
                    <a:pt x="1076494" y="788543"/>
                  </a:lnTo>
                  <a:close/>
                </a:path>
                <a:path w="1078229" h="1153160">
                  <a:moveTo>
                    <a:pt x="7111" y="803783"/>
                  </a:moveTo>
                  <a:lnTo>
                    <a:pt x="767" y="803783"/>
                  </a:lnTo>
                  <a:lnTo>
                    <a:pt x="711" y="829183"/>
                  </a:lnTo>
                  <a:lnTo>
                    <a:pt x="7055" y="829183"/>
                  </a:lnTo>
                  <a:lnTo>
                    <a:pt x="7111" y="803783"/>
                  </a:lnTo>
                  <a:close/>
                </a:path>
                <a:path w="1078229" h="1153160">
                  <a:moveTo>
                    <a:pt x="1076460" y="803783"/>
                  </a:moveTo>
                  <a:lnTo>
                    <a:pt x="1070105" y="803783"/>
                  </a:lnTo>
                  <a:lnTo>
                    <a:pt x="1070048" y="829183"/>
                  </a:lnTo>
                  <a:lnTo>
                    <a:pt x="1076404" y="829183"/>
                  </a:lnTo>
                  <a:lnTo>
                    <a:pt x="1076460" y="803783"/>
                  </a:lnTo>
                  <a:close/>
                </a:path>
                <a:path w="1078229" h="1153160">
                  <a:moveTo>
                    <a:pt x="7055" y="829183"/>
                  </a:moveTo>
                  <a:lnTo>
                    <a:pt x="711" y="829183"/>
                  </a:lnTo>
                  <a:lnTo>
                    <a:pt x="683" y="841883"/>
                  </a:lnTo>
                  <a:lnTo>
                    <a:pt x="7026" y="841883"/>
                  </a:lnTo>
                  <a:lnTo>
                    <a:pt x="7055" y="829183"/>
                  </a:lnTo>
                  <a:close/>
                </a:path>
                <a:path w="1078229" h="1153160">
                  <a:moveTo>
                    <a:pt x="1076404" y="829183"/>
                  </a:moveTo>
                  <a:lnTo>
                    <a:pt x="1070048" y="829183"/>
                  </a:lnTo>
                  <a:lnTo>
                    <a:pt x="1070020" y="841883"/>
                  </a:lnTo>
                  <a:lnTo>
                    <a:pt x="1076376" y="841883"/>
                  </a:lnTo>
                  <a:lnTo>
                    <a:pt x="1076404" y="829183"/>
                  </a:lnTo>
                  <a:close/>
                </a:path>
                <a:path w="1078229" h="1153160">
                  <a:moveTo>
                    <a:pt x="7026" y="841883"/>
                  </a:moveTo>
                  <a:lnTo>
                    <a:pt x="683" y="841883"/>
                  </a:lnTo>
                  <a:lnTo>
                    <a:pt x="543" y="905383"/>
                  </a:lnTo>
                  <a:lnTo>
                    <a:pt x="6885" y="905383"/>
                  </a:lnTo>
                  <a:lnTo>
                    <a:pt x="7026" y="841883"/>
                  </a:lnTo>
                  <a:close/>
                </a:path>
                <a:path w="1078229" h="1153160">
                  <a:moveTo>
                    <a:pt x="1076376" y="841883"/>
                  </a:moveTo>
                  <a:lnTo>
                    <a:pt x="1070020" y="841883"/>
                  </a:lnTo>
                  <a:lnTo>
                    <a:pt x="1069878" y="905383"/>
                  </a:lnTo>
                  <a:lnTo>
                    <a:pt x="1076236" y="905383"/>
                  </a:lnTo>
                  <a:lnTo>
                    <a:pt x="1076376" y="841883"/>
                  </a:lnTo>
                  <a:close/>
                </a:path>
                <a:path w="1078229" h="1153160">
                  <a:moveTo>
                    <a:pt x="6885" y="905383"/>
                  </a:moveTo>
                  <a:lnTo>
                    <a:pt x="543" y="905383"/>
                  </a:lnTo>
                  <a:lnTo>
                    <a:pt x="473" y="937133"/>
                  </a:lnTo>
                  <a:lnTo>
                    <a:pt x="6814" y="937133"/>
                  </a:lnTo>
                  <a:lnTo>
                    <a:pt x="6885" y="905383"/>
                  </a:lnTo>
                  <a:close/>
                </a:path>
                <a:path w="1078229" h="1153160">
                  <a:moveTo>
                    <a:pt x="1076236" y="905383"/>
                  </a:moveTo>
                  <a:lnTo>
                    <a:pt x="1069878" y="905383"/>
                  </a:lnTo>
                  <a:lnTo>
                    <a:pt x="1069807" y="937133"/>
                  </a:lnTo>
                  <a:lnTo>
                    <a:pt x="1076166" y="937133"/>
                  </a:lnTo>
                  <a:lnTo>
                    <a:pt x="1076236" y="905383"/>
                  </a:lnTo>
                  <a:close/>
                </a:path>
                <a:path w="1078229" h="1153160">
                  <a:moveTo>
                    <a:pt x="6814" y="937133"/>
                  </a:moveTo>
                  <a:lnTo>
                    <a:pt x="473" y="937133"/>
                  </a:lnTo>
                  <a:lnTo>
                    <a:pt x="389" y="975233"/>
                  </a:lnTo>
                  <a:lnTo>
                    <a:pt x="6729" y="975233"/>
                  </a:lnTo>
                  <a:lnTo>
                    <a:pt x="6814" y="937133"/>
                  </a:lnTo>
                  <a:close/>
                </a:path>
                <a:path w="1078229" h="1153160">
                  <a:moveTo>
                    <a:pt x="1076166" y="937133"/>
                  </a:moveTo>
                  <a:lnTo>
                    <a:pt x="1069807" y="937133"/>
                  </a:lnTo>
                  <a:lnTo>
                    <a:pt x="1069722" y="975233"/>
                  </a:lnTo>
                  <a:lnTo>
                    <a:pt x="1076082" y="975233"/>
                  </a:lnTo>
                  <a:lnTo>
                    <a:pt x="1076166" y="937133"/>
                  </a:lnTo>
                  <a:close/>
                </a:path>
                <a:path w="1078229" h="1153160">
                  <a:moveTo>
                    <a:pt x="6729" y="975233"/>
                  </a:moveTo>
                  <a:lnTo>
                    <a:pt x="389" y="975233"/>
                  </a:lnTo>
                  <a:lnTo>
                    <a:pt x="375" y="981583"/>
                  </a:lnTo>
                  <a:lnTo>
                    <a:pt x="6715" y="981583"/>
                  </a:lnTo>
                  <a:lnTo>
                    <a:pt x="6729" y="975233"/>
                  </a:lnTo>
                  <a:close/>
                </a:path>
                <a:path w="1078229" h="1153160">
                  <a:moveTo>
                    <a:pt x="1076082" y="975233"/>
                  </a:moveTo>
                  <a:lnTo>
                    <a:pt x="1069722" y="975233"/>
                  </a:lnTo>
                  <a:lnTo>
                    <a:pt x="1069708" y="981583"/>
                  </a:lnTo>
                  <a:lnTo>
                    <a:pt x="1076068" y="981583"/>
                  </a:lnTo>
                  <a:lnTo>
                    <a:pt x="1076082" y="975233"/>
                  </a:lnTo>
                  <a:close/>
                </a:path>
                <a:path w="1078229" h="1153160">
                  <a:moveTo>
                    <a:pt x="6715" y="981583"/>
                  </a:moveTo>
                  <a:lnTo>
                    <a:pt x="375" y="981583"/>
                  </a:lnTo>
                  <a:lnTo>
                    <a:pt x="333" y="1000633"/>
                  </a:lnTo>
                  <a:lnTo>
                    <a:pt x="6672" y="1000633"/>
                  </a:lnTo>
                  <a:lnTo>
                    <a:pt x="6715" y="981583"/>
                  </a:lnTo>
                  <a:close/>
                </a:path>
                <a:path w="1078229" h="1153160">
                  <a:moveTo>
                    <a:pt x="1076068" y="981583"/>
                  </a:moveTo>
                  <a:lnTo>
                    <a:pt x="1069708" y="981583"/>
                  </a:lnTo>
                  <a:lnTo>
                    <a:pt x="1069666" y="1000633"/>
                  </a:lnTo>
                  <a:lnTo>
                    <a:pt x="1076026" y="1000633"/>
                  </a:lnTo>
                  <a:lnTo>
                    <a:pt x="1076068" y="981583"/>
                  </a:lnTo>
                  <a:close/>
                </a:path>
                <a:path w="1078229" h="1153160">
                  <a:moveTo>
                    <a:pt x="6672" y="1000633"/>
                  </a:moveTo>
                  <a:lnTo>
                    <a:pt x="333" y="1000633"/>
                  </a:lnTo>
                  <a:lnTo>
                    <a:pt x="319" y="1006983"/>
                  </a:lnTo>
                  <a:lnTo>
                    <a:pt x="6658" y="1006983"/>
                  </a:lnTo>
                  <a:lnTo>
                    <a:pt x="6672" y="1000633"/>
                  </a:lnTo>
                  <a:close/>
                </a:path>
                <a:path w="1078229" h="1153160">
                  <a:moveTo>
                    <a:pt x="1076026" y="1000633"/>
                  </a:moveTo>
                  <a:lnTo>
                    <a:pt x="1069666" y="1000633"/>
                  </a:lnTo>
                  <a:lnTo>
                    <a:pt x="1069651" y="1006983"/>
                  </a:lnTo>
                  <a:lnTo>
                    <a:pt x="1076012" y="1006983"/>
                  </a:lnTo>
                  <a:lnTo>
                    <a:pt x="1076026" y="1000633"/>
                  </a:lnTo>
                  <a:close/>
                </a:path>
                <a:path w="1078229" h="1153160">
                  <a:moveTo>
                    <a:pt x="6658" y="1006983"/>
                  </a:moveTo>
                  <a:lnTo>
                    <a:pt x="319" y="1006983"/>
                  </a:lnTo>
                  <a:lnTo>
                    <a:pt x="277" y="1026033"/>
                  </a:lnTo>
                  <a:lnTo>
                    <a:pt x="6616" y="1026033"/>
                  </a:lnTo>
                  <a:lnTo>
                    <a:pt x="6658" y="1006983"/>
                  </a:lnTo>
                  <a:close/>
                </a:path>
                <a:path w="1078229" h="1153160">
                  <a:moveTo>
                    <a:pt x="1076012" y="1006983"/>
                  </a:moveTo>
                  <a:lnTo>
                    <a:pt x="1069651" y="1006983"/>
                  </a:lnTo>
                  <a:lnTo>
                    <a:pt x="1069609" y="1026033"/>
                  </a:lnTo>
                  <a:lnTo>
                    <a:pt x="1075970" y="1026033"/>
                  </a:lnTo>
                  <a:lnTo>
                    <a:pt x="1076012" y="1006983"/>
                  </a:lnTo>
                  <a:close/>
                </a:path>
                <a:path w="1078229" h="1153160">
                  <a:moveTo>
                    <a:pt x="6616" y="1026033"/>
                  </a:moveTo>
                  <a:lnTo>
                    <a:pt x="277" y="1026033"/>
                  </a:lnTo>
                  <a:lnTo>
                    <a:pt x="263" y="1032383"/>
                  </a:lnTo>
                  <a:lnTo>
                    <a:pt x="6602" y="1032383"/>
                  </a:lnTo>
                  <a:lnTo>
                    <a:pt x="6616" y="1026033"/>
                  </a:lnTo>
                  <a:close/>
                </a:path>
                <a:path w="1078229" h="1153160">
                  <a:moveTo>
                    <a:pt x="1075970" y="1026033"/>
                  </a:moveTo>
                  <a:lnTo>
                    <a:pt x="1069609" y="1026033"/>
                  </a:lnTo>
                  <a:lnTo>
                    <a:pt x="1069595" y="1032383"/>
                  </a:lnTo>
                  <a:lnTo>
                    <a:pt x="1075956" y="1032383"/>
                  </a:lnTo>
                  <a:lnTo>
                    <a:pt x="1075970" y="1026033"/>
                  </a:lnTo>
                  <a:close/>
                </a:path>
                <a:path w="1078229" h="1153160">
                  <a:moveTo>
                    <a:pt x="6602" y="1032383"/>
                  </a:moveTo>
                  <a:lnTo>
                    <a:pt x="263" y="1032383"/>
                  </a:lnTo>
                  <a:lnTo>
                    <a:pt x="221" y="1051433"/>
                  </a:lnTo>
                  <a:lnTo>
                    <a:pt x="6559" y="1051433"/>
                  </a:lnTo>
                  <a:lnTo>
                    <a:pt x="6602" y="1032383"/>
                  </a:lnTo>
                  <a:close/>
                </a:path>
                <a:path w="1078229" h="1153160">
                  <a:moveTo>
                    <a:pt x="1075956" y="1032383"/>
                  </a:moveTo>
                  <a:lnTo>
                    <a:pt x="1069595" y="1032383"/>
                  </a:lnTo>
                  <a:lnTo>
                    <a:pt x="1069552" y="1051433"/>
                  </a:lnTo>
                  <a:lnTo>
                    <a:pt x="1075914" y="1051433"/>
                  </a:lnTo>
                  <a:lnTo>
                    <a:pt x="1075956" y="1032383"/>
                  </a:lnTo>
                  <a:close/>
                </a:path>
                <a:path w="1078229" h="1153160">
                  <a:moveTo>
                    <a:pt x="6559" y="1051433"/>
                  </a:moveTo>
                  <a:lnTo>
                    <a:pt x="221" y="1051433"/>
                  </a:lnTo>
                  <a:lnTo>
                    <a:pt x="165" y="1076833"/>
                  </a:lnTo>
                  <a:lnTo>
                    <a:pt x="6502" y="1076833"/>
                  </a:lnTo>
                  <a:lnTo>
                    <a:pt x="6559" y="1051433"/>
                  </a:lnTo>
                  <a:close/>
                </a:path>
                <a:path w="1078229" h="1153160">
                  <a:moveTo>
                    <a:pt x="1075914" y="1051433"/>
                  </a:moveTo>
                  <a:lnTo>
                    <a:pt x="1069552" y="1051433"/>
                  </a:lnTo>
                  <a:lnTo>
                    <a:pt x="1069495" y="1076833"/>
                  </a:lnTo>
                  <a:lnTo>
                    <a:pt x="1075858" y="1076833"/>
                  </a:lnTo>
                  <a:lnTo>
                    <a:pt x="1075914" y="1051433"/>
                  </a:lnTo>
                  <a:close/>
                </a:path>
                <a:path w="1078229" h="1153160">
                  <a:moveTo>
                    <a:pt x="6502" y="1076833"/>
                  </a:moveTo>
                  <a:lnTo>
                    <a:pt x="165" y="1076833"/>
                  </a:lnTo>
                  <a:lnTo>
                    <a:pt x="151" y="1083183"/>
                  </a:lnTo>
                  <a:lnTo>
                    <a:pt x="6488" y="1083183"/>
                  </a:lnTo>
                  <a:lnTo>
                    <a:pt x="6502" y="1076833"/>
                  </a:lnTo>
                  <a:close/>
                </a:path>
                <a:path w="1078229" h="1153160">
                  <a:moveTo>
                    <a:pt x="1075858" y="1076833"/>
                  </a:moveTo>
                  <a:lnTo>
                    <a:pt x="1069495" y="1076833"/>
                  </a:lnTo>
                  <a:lnTo>
                    <a:pt x="1069481" y="1083183"/>
                  </a:lnTo>
                  <a:lnTo>
                    <a:pt x="1075844" y="1083183"/>
                  </a:lnTo>
                  <a:lnTo>
                    <a:pt x="1075858" y="1076833"/>
                  </a:lnTo>
                  <a:close/>
                </a:path>
                <a:path w="1078229" h="1153160">
                  <a:moveTo>
                    <a:pt x="6488" y="1083183"/>
                  </a:moveTo>
                  <a:lnTo>
                    <a:pt x="151" y="1083183"/>
                  </a:lnTo>
                  <a:lnTo>
                    <a:pt x="137" y="1089533"/>
                  </a:lnTo>
                  <a:lnTo>
                    <a:pt x="6474" y="1089533"/>
                  </a:lnTo>
                  <a:lnTo>
                    <a:pt x="6488" y="1083183"/>
                  </a:lnTo>
                  <a:close/>
                </a:path>
                <a:path w="1078229" h="1153160">
                  <a:moveTo>
                    <a:pt x="1075844" y="1083183"/>
                  </a:moveTo>
                  <a:lnTo>
                    <a:pt x="1069481" y="1083183"/>
                  </a:lnTo>
                  <a:lnTo>
                    <a:pt x="1069467" y="1089533"/>
                  </a:lnTo>
                  <a:lnTo>
                    <a:pt x="1075830" y="1089533"/>
                  </a:lnTo>
                  <a:lnTo>
                    <a:pt x="1075844" y="1083183"/>
                  </a:lnTo>
                  <a:close/>
                </a:path>
                <a:path w="1078229" h="1153160">
                  <a:moveTo>
                    <a:pt x="6474" y="1089533"/>
                  </a:moveTo>
                  <a:lnTo>
                    <a:pt x="137" y="1089533"/>
                  </a:lnTo>
                  <a:lnTo>
                    <a:pt x="39" y="1133983"/>
                  </a:lnTo>
                  <a:lnTo>
                    <a:pt x="6375" y="1133983"/>
                  </a:lnTo>
                  <a:lnTo>
                    <a:pt x="6474" y="1089533"/>
                  </a:lnTo>
                  <a:close/>
                </a:path>
                <a:path w="1078229" h="1153160">
                  <a:moveTo>
                    <a:pt x="1075830" y="1089533"/>
                  </a:moveTo>
                  <a:lnTo>
                    <a:pt x="1069467" y="1089533"/>
                  </a:lnTo>
                  <a:lnTo>
                    <a:pt x="1069368" y="1133983"/>
                  </a:lnTo>
                  <a:lnTo>
                    <a:pt x="1075732" y="1133983"/>
                  </a:lnTo>
                  <a:lnTo>
                    <a:pt x="1075830" y="1089533"/>
                  </a:lnTo>
                  <a:close/>
                </a:path>
                <a:path w="1078229" h="1153160">
                  <a:moveTo>
                    <a:pt x="6375" y="1133983"/>
                  </a:moveTo>
                  <a:lnTo>
                    <a:pt x="39" y="1133983"/>
                  </a:lnTo>
                  <a:lnTo>
                    <a:pt x="11" y="1146683"/>
                  </a:lnTo>
                  <a:lnTo>
                    <a:pt x="1069339" y="1146683"/>
                  </a:lnTo>
                  <a:lnTo>
                    <a:pt x="6350" y="1145413"/>
                  </a:lnTo>
                  <a:lnTo>
                    <a:pt x="6375" y="1133983"/>
                  </a:lnTo>
                  <a:close/>
                </a:path>
                <a:path w="1078229" h="1153160">
                  <a:moveTo>
                    <a:pt x="1075732" y="1133983"/>
                  </a:moveTo>
                  <a:lnTo>
                    <a:pt x="1069368" y="1133983"/>
                  </a:lnTo>
                  <a:lnTo>
                    <a:pt x="1069339" y="1146683"/>
                  </a:lnTo>
                  <a:lnTo>
                    <a:pt x="1075704" y="1146683"/>
                  </a:lnTo>
                  <a:lnTo>
                    <a:pt x="1075732" y="1133983"/>
                  </a:lnTo>
                  <a:close/>
                </a:path>
                <a:path w="1078229" h="1153160">
                  <a:moveTo>
                    <a:pt x="1075704" y="1146683"/>
                  </a:moveTo>
                  <a:lnTo>
                    <a:pt x="11" y="1146683"/>
                  </a:lnTo>
                  <a:lnTo>
                    <a:pt x="0" y="1151763"/>
                  </a:lnTo>
                  <a:lnTo>
                    <a:pt x="1075689" y="1153033"/>
                  </a:lnTo>
                  <a:lnTo>
                    <a:pt x="1075704" y="1146683"/>
                  </a:lnTo>
                  <a:close/>
                </a:path>
              </a:pathLst>
            </a:custGeom>
            <a:solidFill>
              <a:srgbClr val="8D8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229100" y="1182370"/>
              <a:ext cx="1065530" cy="1140460"/>
            </a:xfrm>
            <a:custGeom>
              <a:avLst/>
              <a:gdLst/>
              <a:ahLst/>
              <a:cxnLst/>
              <a:rect l="l" t="t" r="r" b="b"/>
              <a:pathLst>
                <a:path w="1065529" h="1140460">
                  <a:moveTo>
                    <a:pt x="8889" y="6476"/>
                  </a:moveTo>
                  <a:lnTo>
                    <a:pt x="2525" y="6476"/>
                  </a:lnTo>
                  <a:lnTo>
                    <a:pt x="2503" y="16509"/>
                  </a:lnTo>
                  <a:lnTo>
                    <a:pt x="8867" y="16509"/>
                  </a:lnTo>
                  <a:lnTo>
                    <a:pt x="8889" y="6476"/>
                  </a:lnTo>
                  <a:close/>
                </a:path>
                <a:path w="1065529" h="1140460">
                  <a:moveTo>
                    <a:pt x="1065521" y="6476"/>
                  </a:moveTo>
                  <a:lnTo>
                    <a:pt x="61404" y="6476"/>
                  </a:lnTo>
                  <a:lnTo>
                    <a:pt x="1059179" y="8889"/>
                  </a:lnTo>
                  <a:lnTo>
                    <a:pt x="1059162" y="16509"/>
                  </a:lnTo>
                  <a:lnTo>
                    <a:pt x="1065498" y="16509"/>
                  </a:lnTo>
                  <a:lnTo>
                    <a:pt x="1065521" y="6476"/>
                  </a:lnTo>
                  <a:close/>
                </a:path>
                <a:path w="1065529" h="1140460">
                  <a:moveTo>
                    <a:pt x="1065529" y="2666"/>
                  </a:moveTo>
                  <a:lnTo>
                    <a:pt x="2534" y="2666"/>
                  </a:lnTo>
                  <a:lnTo>
                    <a:pt x="2525" y="6349"/>
                  </a:lnTo>
                  <a:lnTo>
                    <a:pt x="1065521" y="6349"/>
                  </a:lnTo>
                  <a:lnTo>
                    <a:pt x="1065529" y="2666"/>
                  </a:lnTo>
                  <a:close/>
                </a:path>
                <a:path w="1065529" h="1140460">
                  <a:moveTo>
                    <a:pt x="2539" y="0"/>
                  </a:moveTo>
                  <a:lnTo>
                    <a:pt x="2534" y="2539"/>
                  </a:lnTo>
                  <a:lnTo>
                    <a:pt x="1065530" y="2539"/>
                  </a:lnTo>
                  <a:lnTo>
                    <a:pt x="2539" y="0"/>
                  </a:lnTo>
                  <a:close/>
                </a:path>
                <a:path w="1065529" h="1140460">
                  <a:moveTo>
                    <a:pt x="8867" y="16510"/>
                  </a:moveTo>
                  <a:lnTo>
                    <a:pt x="2503" y="16510"/>
                  </a:lnTo>
                  <a:lnTo>
                    <a:pt x="2489" y="22859"/>
                  </a:lnTo>
                  <a:lnTo>
                    <a:pt x="8852" y="22859"/>
                  </a:lnTo>
                  <a:lnTo>
                    <a:pt x="8867" y="16510"/>
                  </a:lnTo>
                  <a:close/>
                </a:path>
                <a:path w="1065529" h="1140460">
                  <a:moveTo>
                    <a:pt x="1065498" y="16510"/>
                  </a:moveTo>
                  <a:lnTo>
                    <a:pt x="1059162" y="16510"/>
                  </a:lnTo>
                  <a:lnTo>
                    <a:pt x="1059148" y="22859"/>
                  </a:lnTo>
                  <a:lnTo>
                    <a:pt x="1065484" y="22859"/>
                  </a:lnTo>
                  <a:lnTo>
                    <a:pt x="1065498" y="16510"/>
                  </a:lnTo>
                  <a:close/>
                </a:path>
                <a:path w="1065529" h="1140460">
                  <a:moveTo>
                    <a:pt x="8852" y="22860"/>
                  </a:moveTo>
                  <a:lnTo>
                    <a:pt x="2489" y="22860"/>
                  </a:lnTo>
                  <a:lnTo>
                    <a:pt x="2474" y="29209"/>
                  </a:lnTo>
                  <a:lnTo>
                    <a:pt x="8838" y="29209"/>
                  </a:lnTo>
                  <a:lnTo>
                    <a:pt x="8852" y="22860"/>
                  </a:lnTo>
                  <a:close/>
                </a:path>
                <a:path w="1065529" h="1140460">
                  <a:moveTo>
                    <a:pt x="1065484" y="22860"/>
                  </a:moveTo>
                  <a:lnTo>
                    <a:pt x="1059148" y="22860"/>
                  </a:lnTo>
                  <a:lnTo>
                    <a:pt x="1059134" y="29209"/>
                  </a:lnTo>
                  <a:lnTo>
                    <a:pt x="1065470" y="29209"/>
                  </a:lnTo>
                  <a:lnTo>
                    <a:pt x="1065484" y="22860"/>
                  </a:lnTo>
                  <a:close/>
                </a:path>
                <a:path w="1065529" h="1140460">
                  <a:moveTo>
                    <a:pt x="8838" y="29210"/>
                  </a:moveTo>
                  <a:lnTo>
                    <a:pt x="2474" y="29210"/>
                  </a:lnTo>
                  <a:lnTo>
                    <a:pt x="2460" y="35559"/>
                  </a:lnTo>
                  <a:lnTo>
                    <a:pt x="8824" y="35559"/>
                  </a:lnTo>
                  <a:lnTo>
                    <a:pt x="8838" y="29210"/>
                  </a:lnTo>
                  <a:close/>
                </a:path>
                <a:path w="1065529" h="1140460">
                  <a:moveTo>
                    <a:pt x="1065470" y="29210"/>
                  </a:moveTo>
                  <a:lnTo>
                    <a:pt x="1059134" y="29210"/>
                  </a:lnTo>
                  <a:lnTo>
                    <a:pt x="1059119" y="35559"/>
                  </a:lnTo>
                  <a:lnTo>
                    <a:pt x="1065456" y="35559"/>
                  </a:lnTo>
                  <a:lnTo>
                    <a:pt x="1065470" y="29210"/>
                  </a:lnTo>
                  <a:close/>
                </a:path>
                <a:path w="1065529" h="1140460">
                  <a:moveTo>
                    <a:pt x="8824" y="35560"/>
                  </a:moveTo>
                  <a:lnTo>
                    <a:pt x="2460" y="35560"/>
                  </a:lnTo>
                  <a:lnTo>
                    <a:pt x="2375" y="73659"/>
                  </a:lnTo>
                  <a:lnTo>
                    <a:pt x="8738" y="73659"/>
                  </a:lnTo>
                  <a:lnTo>
                    <a:pt x="8824" y="35560"/>
                  </a:lnTo>
                  <a:close/>
                </a:path>
                <a:path w="1065529" h="1140460">
                  <a:moveTo>
                    <a:pt x="1065456" y="35560"/>
                  </a:moveTo>
                  <a:lnTo>
                    <a:pt x="1059119" y="35560"/>
                  </a:lnTo>
                  <a:lnTo>
                    <a:pt x="1059033" y="73659"/>
                  </a:lnTo>
                  <a:lnTo>
                    <a:pt x="1065371" y="73659"/>
                  </a:lnTo>
                  <a:lnTo>
                    <a:pt x="1065456" y="35560"/>
                  </a:lnTo>
                  <a:close/>
                </a:path>
                <a:path w="1065529" h="1140460">
                  <a:moveTo>
                    <a:pt x="8738" y="73660"/>
                  </a:moveTo>
                  <a:lnTo>
                    <a:pt x="2375" y="73660"/>
                  </a:lnTo>
                  <a:lnTo>
                    <a:pt x="2361" y="80009"/>
                  </a:lnTo>
                  <a:lnTo>
                    <a:pt x="8723" y="80009"/>
                  </a:lnTo>
                  <a:lnTo>
                    <a:pt x="8738" y="73660"/>
                  </a:lnTo>
                  <a:close/>
                </a:path>
                <a:path w="1065529" h="1140460">
                  <a:moveTo>
                    <a:pt x="1065371" y="73660"/>
                  </a:moveTo>
                  <a:lnTo>
                    <a:pt x="1059033" y="73660"/>
                  </a:lnTo>
                  <a:lnTo>
                    <a:pt x="1059019" y="80009"/>
                  </a:lnTo>
                  <a:lnTo>
                    <a:pt x="1065357" y="80009"/>
                  </a:lnTo>
                  <a:lnTo>
                    <a:pt x="1065371" y="73660"/>
                  </a:lnTo>
                  <a:close/>
                </a:path>
                <a:path w="1065529" h="1140460">
                  <a:moveTo>
                    <a:pt x="8723" y="80010"/>
                  </a:moveTo>
                  <a:lnTo>
                    <a:pt x="2361" y="80010"/>
                  </a:lnTo>
                  <a:lnTo>
                    <a:pt x="2347" y="86359"/>
                  </a:lnTo>
                  <a:lnTo>
                    <a:pt x="8709" y="86359"/>
                  </a:lnTo>
                  <a:lnTo>
                    <a:pt x="8723" y="80010"/>
                  </a:lnTo>
                  <a:close/>
                </a:path>
                <a:path w="1065529" h="1140460">
                  <a:moveTo>
                    <a:pt x="1065357" y="80010"/>
                  </a:moveTo>
                  <a:lnTo>
                    <a:pt x="1059019" y="80010"/>
                  </a:lnTo>
                  <a:lnTo>
                    <a:pt x="1059005" y="86359"/>
                  </a:lnTo>
                  <a:lnTo>
                    <a:pt x="1065342" y="86359"/>
                  </a:lnTo>
                  <a:lnTo>
                    <a:pt x="1065357" y="80010"/>
                  </a:lnTo>
                  <a:close/>
                </a:path>
                <a:path w="1065529" h="1140460">
                  <a:moveTo>
                    <a:pt x="8709" y="86360"/>
                  </a:moveTo>
                  <a:lnTo>
                    <a:pt x="2347" y="86360"/>
                  </a:lnTo>
                  <a:lnTo>
                    <a:pt x="2319" y="99059"/>
                  </a:lnTo>
                  <a:lnTo>
                    <a:pt x="8680" y="99059"/>
                  </a:lnTo>
                  <a:lnTo>
                    <a:pt x="8709" y="86360"/>
                  </a:lnTo>
                  <a:close/>
                </a:path>
                <a:path w="1065529" h="1140460">
                  <a:moveTo>
                    <a:pt x="1065342" y="86360"/>
                  </a:moveTo>
                  <a:lnTo>
                    <a:pt x="1059005" y="86360"/>
                  </a:lnTo>
                  <a:lnTo>
                    <a:pt x="1058976" y="99059"/>
                  </a:lnTo>
                  <a:lnTo>
                    <a:pt x="1065314" y="99059"/>
                  </a:lnTo>
                  <a:lnTo>
                    <a:pt x="1065342" y="86360"/>
                  </a:lnTo>
                  <a:close/>
                </a:path>
                <a:path w="1065529" h="1140460">
                  <a:moveTo>
                    <a:pt x="8680" y="99060"/>
                  </a:moveTo>
                  <a:lnTo>
                    <a:pt x="2319" y="99060"/>
                  </a:lnTo>
                  <a:lnTo>
                    <a:pt x="2262" y="124459"/>
                  </a:lnTo>
                  <a:lnTo>
                    <a:pt x="8623" y="124459"/>
                  </a:lnTo>
                  <a:lnTo>
                    <a:pt x="8680" y="99060"/>
                  </a:lnTo>
                  <a:close/>
                </a:path>
                <a:path w="1065529" h="1140460">
                  <a:moveTo>
                    <a:pt x="1065314" y="99060"/>
                  </a:moveTo>
                  <a:lnTo>
                    <a:pt x="1058976" y="99060"/>
                  </a:lnTo>
                  <a:lnTo>
                    <a:pt x="1058919" y="124459"/>
                  </a:lnTo>
                  <a:lnTo>
                    <a:pt x="1065257" y="124459"/>
                  </a:lnTo>
                  <a:lnTo>
                    <a:pt x="1065314" y="99060"/>
                  </a:lnTo>
                  <a:close/>
                </a:path>
                <a:path w="1065529" h="1140460">
                  <a:moveTo>
                    <a:pt x="8623" y="124460"/>
                  </a:moveTo>
                  <a:lnTo>
                    <a:pt x="2262" y="124460"/>
                  </a:lnTo>
                  <a:lnTo>
                    <a:pt x="2220" y="143509"/>
                  </a:lnTo>
                  <a:lnTo>
                    <a:pt x="8580" y="143509"/>
                  </a:lnTo>
                  <a:lnTo>
                    <a:pt x="8623" y="124460"/>
                  </a:lnTo>
                  <a:close/>
                </a:path>
                <a:path w="1065529" h="1140460">
                  <a:moveTo>
                    <a:pt x="1065257" y="124460"/>
                  </a:moveTo>
                  <a:lnTo>
                    <a:pt x="1058919" y="124460"/>
                  </a:lnTo>
                  <a:lnTo>
                    <a:pt x="1058876" y="143509"/>
                  </a:lnTo>
                  <a:lnTo>
                    <a:pt x="1065215" y="143509"/>
                  </a:lnTo>
                  <a:lnTo>
                    <a:pt x="1065257" y="124460"/>
                  </a:lnTo>
                  <a:close/>
                </a:path>
                <a:path w="1065529" h="1140460">
                  <a:moveTo>
                    <a:pt x="8580" y="143510"/>
                  </a:moveTo>
                  <a:lnTo>
                    <a:pt x="2220" y="143510"/>
                  </a:lnTo>
                  <a:lnTo>
                    <a:pt x="2163" y="168909"/>
                  </a:lnTo>
                  <a:lnTo>
                    <a:pt x="8523" y="168909"/>
                  </a:lnTo>
                  <a:lnTo>
                    <a:pt x="8580" y="143510"/>
                  </a:lnTo>
                  <a:close/>
                </a:path>
                <a:path w="1065529" h="1140460">
                  <a:moveTo>
                    <a:pt x="1065215" y="143510"/>
                  </a:moveTo>
                  <a:lnTo>
                    <a:pt x="1058876" y="143510"/>
                  </a:lnTo>
                  <a:lnTo>
                    <a:pt x="1058818" y="168909"/>
                  </a:lnTo>
                  <a:lnTo>
                    <a:pt x="1065158" y="168909"/>
                  </a:lnTo>
                  <a:lnTo>
                    <a:pt x="1065215" y="143510"/>
                  </a:lnTo>
                  <a:close/>
                </a:path>
                <a:path w="1065529" h="1140460">
                  <a:moveTo>
                    <a:pt x="8523" y="168910"/>
                  </a:moveTo>
                  <a:lnTo>
                    <a:pt x="2163" y="168910"/>
                  </a:lnTo>
                  <a:lnTo>
                    <a:pt x="2078" y="207009"/>
                  </a:lnTo>
                  <a:lnTo>
                    <a:pt x="8437" y="207009"/>
                  </a:lnTo>
                  <a:lnTo>
                    <a:pt x="8523" y="168910"/>
                  </a:lnTo>
                  <a:close/>
                </a:path>
                <a:path w="1065529" h="1140460">
                  <a:moveTo>
                    <a:pt x="1065158" y="168910"/>
                  </a:moveTo>
                  <a:lnTo>
                    <a:pt x="1058818" y="168910"/>
                  </a:lnTo>
                  <a:lnTo>
                    <a:pt x="1058732" y="207009"/>
                  </a:lnTo>
                  <a:lnTo>
                    <a:pt x="1065073" y="207009"/>
                  </a:lnTo>
                  <a:lnTo>
                    <a:pt x="1065158" y="168910"/>
                  </a:lnTo>
                  <a:close/>
                </a:path>
                <a:path w="1065529" h="1140460">
                  <a:moveTo>
                    <a:pt x="8437" y="207010"/>
                  </a:moveTo>
                  <a:lnTo>
                    <a:pt x="2078" y="207010"/>
                  </a:lnTo>
                  <a:lnTo>
                    <a:pt x="2021" y="232409"/>
                  </a:lnTo>
                  <a:lnTo>
                    <a:pt x="8380" y="232409"/>
                  </a:lnTo>
                  <a:lnTo>
                    <a:pt x="8437" y="207010"/>
                  </a:lnTo>
                  <a:close/>
                </a:path>
                <a:path w="1065529" h="1140460">
                  <a:moveTo>
                    <a:pt x="1065073" y="207010"/>
                  </a:moveTo>
                  <a:lnTo>
                    <a:pt x="1058732" y="207010"/>
                  </a:lnTo>
                  <a:lnTo>
                    <a:pt x="1058675" y="232409"/>
                  </a:lnTo>
                  <a:lnTo>
                    <a:pt x="1065016" y="232409"/>
                  </a:lnTo>
                  <a:lnTo>
                    <a:pt x="1065073" y="207010"/>
                  </a:lnTo>
                  <a:close/>
                </a:path>
                <a:path w="1065529" h="1140460">
                  <a:moveTo>
                    <a:pt x="8380" y="232410"/>
                  </a:moveTo>
                  <a:lnTo>
                    <a:pt x="2021" y="232410"/>
                  </a:lnTo>
                  <a:lnTo>
                    <a:pt x="1851" y="308609"/>
                  </a:lnTo>
                  <a:lnTo>
                    <a:pt x="8208" y="308609"/>
                  </a:lnTo>
                  <a:lnTo>
                    <a:pt x="8380" y="232410"/>
                  </a:lnTo>
                  <a:close/>
                </a:path>
                <a:path w="1065529" h="1140460">
                  <a:moveTo>
                    <a:pt x="1065016" y="232410"/>
                  </a:moveTo>
                  <a:lnTo>
                    <a:pt x="1058675" y="232410"/>
                  </a:lnTo>
                  <a:lnTo>
                    <a:pt x="1058503" y="308609"/>
                  </a:lnTo>
                  <a:lnTo>
                    <a:pt x="1064846" y="308609"/>
                  </a:lnTo>
                  <a:lnTo>
                    <a:pt x="1065016" y="232410"/>
                  </a:lnTo>
                  <a:close/>
                </a:path>
                <a:path w="1065529" h="1140460">
                  <a:moveTo>
                    <a:pt x="8208" y="308610"/>
                  </a:moveTo>
                  <a:lnTo>
                    <a:pt x="1851" y="308610"/>
                  </a:lnTo>
                  <a:lnTo>
                    <a:pt x="1823" y="321309"/>
                  </a:lnTo>
                  <a:lnTo>
                    <a:pt x="8179" y="321309"/>
                  </a:lnTo>
                  <a:lnTo>
                    <a:pt x="8208" y="308610"/>
                  </a:lnTo>
                  <a:close/>
                </a:path>
                <a:path w="1065529" h="1140460">
                  <a:moveTo>
                    <a:pt x="1064846" y="308610"/>
                  </a:moveTo>
                  <a:lnTo>
                    <a:pt x="1058503" y="308610"/>
                  </a:lnTo>
                  <a:lnTo>
                    <a:pt x="1058474" y="321309"/>
                  </a:lnTo>
                  <a:lnTo>
                    <a:pt x="1064818" y="321309"/>
                  </a:lnTo>
                  <a:lnTo>
                    <a:pt x="1064846" y="308610"/>
                  </a:lnTo>
                  <a:close/>
                </a:path>
                <a:path w="1065529" h="1140460">
                  <a:moveTo>
                    <a:pt x="8179" y="321310"/>
                  </a:moveTo>
                  <a:lnTo>
                    <a:pt x="1823" y="321310"/>
                  </a:lnTo>
                  <a:lnTo>
                    <a:pt x="1611" y="416559"/>
                  </a:lnTo>
                  <a:lnTo>
                    <a:pt x="7965" y="416559"/>
                  </a:lnTo>
                  <a:lnTo>
                    <a:pt x="8179" y="321310"/>
                  </a:lnTo>
                  <a:close/>
                </a:path>
                <a:path w="1065529" h="1140460">
                  <a:moveTo>
                    <a:pt x="1064818" y="321310"/>
                  </a:moveTo>
                  <a:lnTo>
                    <a:pt x="1058474" y="321310"/>
                  </a:lnTo>
                  <a:lnTo>
                    <a:pt x="1058259" y="416559"/>
                  </a:lnTo>
                  <a:lnTo>
                    <a:pt x="1064605" y="416559"/>
                  </a:lnTo>
                  <a:lnTo>
                    <a:pt x="1064818" y="321310"/>
                  </a:lnTo>
                  <a:close/>
                </a:path>
                <a:path w="1065529" h="1140460">
                  <a:moveTo>
                    <a:pt x="7965" y="416560"/>
                  </a:moveTo>
                  <a:lnTo>
                    <a:pt x="1611" y="416560"/>
                  </a:lnTo>
                  <a:lnTo>
                    <a:pt x="1228" y="588009"/>
                  </a:lnTo>
                  <a:lnTo>
                    <a:pt x="7578" y="588009"/>
                  </a:lnTo>
                  <a:lnTo>
                    <a:pt x="7965" y="416560"/>
                  </a:lnTo>
                  <a:close/>
                </a:path>
                <a:path w="1065529" h="1140460">
                  <a:moveTo>
                    <a:pt x="1064605" y="416560"/>
                  </a:moveTo>
                  <a:lnTo>
                    <a:pt x="1058259" y="416560"/>
                  </a:lnTo>
                  <a:lnTo>
                    <a:pt x="1057872" y="588009"/>
                  </a:lnTo>
                  <a:lnTo>
                    <a:pt x="1064223" y="588009"/>
                  </a:lnTo>
                  <a:lnTo>
                    <a:pt x="1064605" y="416560"/>
                  </a:lnTo>
                  <a:close/>
                </a:path>
                <a:path w="1065529" h="1140460">
                  <a:moveTo>
                    <a:pt x="7578" y="588010"/>
                  </a:moveTo>
                  <a:lnTo>
                    <a:pt x="1228" y="588010"/>
                  </a:lnTo>
                  <a:lnTo>
                    <a:pt x="1073" y="657859"/>
                  </a:lnTo>
                  <a:lnTo>
                    <a:pt x="7420" y="657859"/>
                  </a:lnTo>
                  <a:lnTo>
                    <a:pt x="7578" y="588010"/>
                  </a:lnTo>
                  <a:close/>
                </a:path>
                <a:path w="1065529" h="1140460">
                  <a:moveTo>
                    <a:pt x="1064223" y="588010"/>
                  </a:moveTo>
                  <a:lnTo>
                    <a:pt x="1057872" y="588010"/>
                  </a:lnTo>
                  <a:lnTo>
                    <a:pt x="1057715" y="657859"/>
                  </a:lnTo>
                  <a:lnTo>
                    <a:pt x="1064067" y="657859"/>
                  </a:lnTo>
                  <a:lnTo>
                    <a:pt x="1064223" y="588010"/>
                  </a:lnTo>
                  <a:close/>
                </a:path>
                <a:path w="1065529" h="1140460">
                  <a:moveTo>
                    <a:pt x="7420" y="657860"/>
                  </a:moveTo>
                  <a:lnTo>
                    <a:pt x="1073" y="657860"/>
                  </a:lnTo>
                  <a:lnTo>
                    <a:pt x="945" y="715009"/>
                  </a:lnTo>
                  <a:lnTo>
                    <a:pt x="7292" y="715009"/>
                  </a:lnTo>
                  <a:lnTo>
                    <a:pt x="7420" y="657860"/>
                  </a:lnTo>
                  <a:close/>
                </a:path>
                <a:path w="1065529" h="1140460">
                  <a:moveTo>
                    <a:pt x="1064067" y="657860"/>
                  </a:moveTo>
                  <a:lnTo>
                    <a:pt x="1057715" y="657860"/>
                  </a:lnTo>
                  <a:lnTo>
                    <a:pt x="1057586" y="715009"/>
                  </a:lnTo>
                  <a:lnTo>
                    <a:pt x="1063939" y="715009"/>
                  </a:lnTo>
                  <a:lnTo>
                    <a:pt x="1064067" y="657860"/>
                  </a:lnTo>
                  <a:close/>
                </a:path>
                <a:path w="1065529" h="1140460">
                  <a:moveTo>
                    <a:pt x="7292" y="715010"/>
                  </a:moveTo>
                  <a:lnTo>
                    <a:pt x="945" y="715010"/>
                  </a:lnTo>
                  <a:lnTo>
                    <a:pt x="903" y="734059"/>
                  </a:lnTo>
                  <a:lnTo>
                    <a:pt x="7249" y="734059"/>
                  </a:lnTo>
                  <a:lnTo>
                    <a:pt x="7292" y="715010"/>
                  </a:lnTo>
                  <a:close/>
                </a:path>
                <a:path w="1065529" h="1140460">
                  <a:moveTo>
                    <a:pt x="1063939" y="715010"/>
                  </a:moveTo>
                  <a:lnTo>
                    <a:pt x="1057586" y="715010"/>
                  </a:lnTo>
                  <a:lnTo>
                    <a:pt x="1057543" y="734059"/>
                  </a:lnTo>
                  <a:lnTo>
                    <a:pt x="1063897" y="734059"/>
                  </a:lnTo>
                  <a:lnTo>
                    <a:pt x="1063939" y="715010"/>
                  </a:lnTo>
                  <a:close/>
                </a:path>
                <a:path w="1065529" h="1140460">
                  <a:moveTo>
                    <a:pt x="7249" y="734060"/>
                  </a:moveTo>
                  <a:lnTo>
                    <a:pt x="903" y="734060"/>
                  </a:lnTo>
                  <a:lnTo>
                    <a:pt x="795" y="782319"/>
                  </a:lnTo>
                  <a:lnTo>
                    <a:pt x="7140" y="782319"/>
                  </a:lnTo>
                  <a:lnTo>
                    <a:pt x="7249" y="734060"/>
                  </a:lnTo>
                  <a:close/>
                </a:path>
                <a:path w="1065529" h="1140460">
                  <a:moveTo>
                    <a:pt x="1063897" y="734060"/>
                  </a:moveTo>
                  <a:lnTo>
                    <a:pt x="1057543" y="734060"/>
                  </a:lnTo>
                  <a:lnTo>
                    <a:pt x="1057434" y="782319"/>
                  </a:lnTo>
                  <a:lnTo>
                    <a:pt x="1063789" y="782319"/>
                  </a:lnTo>
                  <a:lnTo>
                    <a:pt x="1063897" y="734060"/>
                  </a:lnTo>
                  <a:close/>
                </a:path>
                <a:path w="1065529" h="1140460">
                  <a:moveTo>
                    <a:pt x="7140" y="782320"/>
                  </a:moveTo>
                  <a:lnTo>
                    <a:pt x="795" y="782320"/>
                  </a:lnTo>
                  <a:lnTo>
                    <a:pt x="761" y="797559"/>
                  </a:lnTo>
                  <a:lnTo>
                    <a:pt x="7105" y="797559"/>
                  </a:lnTo>
                  <a:lnTo>
                    <a:pt x="7140" y="782320"/>
                  </a:lnTo>
                  <a:close/>
                </a:path>
                <a:path w="1065529" h="1140460">
                  <a:moveTo>
                    <a:pt x="1063789" y="782320"/>
                  </a:moveTo>
                  <a:lnTo>
                    <a:pt x="1057434" y="782320"/>
                  </a:lnTo>
                  <a:lnTo>
                    <a:pt x="1057399" y="797559"/>
                  </a:lnTo>
                  <a:lnTo>
                    <a:pt x="1063755" y="797559"/>
                  </a:lnTo>
                  <a:lnTo>
                    <a:pt x="1063789" y="782320"/>
                  </a:lnTo>
                  <a:close/>
                </a:path>
                <a:path w="1065529" h="1140460">
                  <a:moveTo>
                    <a:pt x="7105" y="797560"/>
                  </a:moveTo>
                  <a:lnTo>
                    <a:pt x="761" y="797560"/>
                  </a:lnTo>
                  <a:lnTo>
                    <a:pt x="705" y="822959"/>
                  </a:lnTo>
                  <a:lnTo>
                    <a:pt x="7048" y="822959"/>
                  </a:lnTo>
                  <a:lnTo>
                    <a:pt x="7105" y="797560"/>
                  </a:lnTo>
                  <a:close/>
                </a:path>
                <a:path w="1065529" h="1140460">
                  <a:moveTo>
                    <a:pt x="1063755" y="797560"/>
                  </a:moveTo>
                  <a:lnTo>
                    <a:pt x="1057399" y="797560"/>
                  </a:lnTo>
                  <a:lnTo>
                    <a:pt x="1057342" y="822959"/>
                  </a:lnTo>
                  <a:lnTo>
                    <a:pt x="1063698" y="822959"/>
                  </a:lnTo>
                  <a:lnTo>
                    <a:pt x="1063755" y="797560"/>
                  </a:lnTo>
                  <a:close/>
                </a:path>
                <a:path w="1065529" h="1140460">
                  <a:moveTo>
                    <a:pt x="7048" y="822960"/>
                  </a:moveTo>
                  <a:lnTo>
                    <a:pt x="705" y="822960"/>
                  </a:lnTo>
                  <a:lnTo>
                    <a:pt x="676" y="835659"/>
                  </a:lnTo>
                  <a:lnTo>
                    <a:pt x="7020" y="835659"/>
                  </a:lnTo>
                  <a:lnTo>
                    <a:pt x="7048" y="822960"/>
                  </a:lnTo>
                  <a:close/>
                </a:path>
                <a:path w="1065529" h="1140460">
                  <a:moveTo>
                    <a:pt x="1063698" y="822960"/>
                  </a:moveTo>
                  <a:lnTo>
                    <a:pt x="1057342" y="822960"/>
                  </a:lnTo>
                  <a:lnTo>
                    <a:pt x="1057313" y="835659"/>
                  </a:lnTo>
                  <a:lnTo>
                    <a:pt x="1063670" y="835659"/>
                  </a:lnTo>
                  <a:lnTo>
                    <a:pt x="1063698" y="822960"/>
                  </a:lnTo>
                  <a:close/>
                </a:path>
                <a:path w="1065529" h="1140460">
                  <a:moveTo>
                    <a:pt x="7020" y="835660"/>
                  </a:moveTo>
                  <a:lnTo>
                    <a:pt x="676" y="835660"/>
                  </a:lnTo>
                  <a:lnTo>
                    <a:pt x="535" y="899159"/>
                  </a:lnTo>
                  <a:lnTo>
                    <a:pt x="6876" y="899159"/>
                  </a:lnTo>
                  <a:lnTo>
                    <a:pt x="7020" y="835660"/>
                  </a:lnTo>
                  <a:close/>
                </a:path>
                <a:path w="1065529" h="1140460">
                  <a:moveTo>
                    <a:pt x="1063670" y="835660"/>
                  </a:moveTo>
                  <a:lnTo>
                    <a:pt x="1057313" y="835660"/>
                  </a:lnTo>
                  <a:lnTo>
                    <a:pt x="1057170" y="899159"/>
                  </a:lnTo>
                  <a:lnTo>
                    <a:pt x="1063528" y="899159"/>
                  </a:lnTo>
                  <a:lnTo>
                    <a:pt x="1063670" y="835660"/>
                  </a:lnTo>
                  <a:close/>
                </a:path>
                <a:path w="1065529" h="1140460">
                  <a:moveTo>
                    <a:pt x="6876" y="899160"/>
                  </a:moveTo>
                  <a:lnTo>
                    <a:pt x="535" y="899160"/>
                  </a:lnTo>
                  <a:lnTo>
                    <a:pt x="464" y="930909"/>
                  </a:lnTo>
                  <a:lnTo>
                    <a:pt x="6805" y="930909"/>
                  </a:lnTo>
                  <a:lnTo>
                    <a:pt x="6876" y="899160"/>
                  </a:lnTo>
                  <a:close/>
                </a:path>
                <a:path w="1065529" h="1140460">
                  <a:moveTo>
                    <a:pt x="1063528" y="899160"/>
                  </a:moveTo>
                  <a:lnTo>
                    <a:pt x="1057170" y="899160"/>
                  </a:lnTo>
                  <a:lnTo>
                    <a:pt x="1057098" y="930909"/>
                  </a:lnTo>
                  <a:lnTo>
                    <a:pt x="1063457" y="930909"/>
                  </a:lnTo>
                  <a:lnTo>
                    <a:pt x="1063528" y="899160"/>
                  </a:lnTo>
                  <a:close/>
                </a:path>
                <a:path w="1065529" h="1140460">
                  <a:moveTo>
                    <a:pt x="6805" y="930910"/>
                  </a:moveTo>
                  <a:lnTo>
                    <a:pt x="464" y="930910"/>
                  </a:lnTo>
                  <a:lnTo>
                    <a:pt x="379" y="969009"/>
                  </a:lnTo>
                  <a:lnTo>
                    <a:pt x="6719" y="969009"/>
                  </a:lnTo>
                  <a:lnTo>
                    <a:pt x="6805" y="930910"/>
                  </a:lnTo>
                  <a:close/>
                </a:path>
                <a:path w="1065529" h="1140460">
                  <a:moveTo>
                    <a:pt x="1063457" y="930910"/>
                  </a:moveTo>
                  <a:lnTo>
                    <a:pt x="1057098" y="930910"/>
                  </a:lnTo>
                  <a:lnTo>
                    <a:pt x="1057012" y="969009"/>
                  </a:lnTo>
                  <a:lnTo>
                    <a:pt x="1063372" y="969009"/>
                  </a:lnTo>
                  <a:lnTo>
                    <a:pt x="1063457" y="930910"/>
                  </a:lnTo>
                  <a:close/>
                </a:path>
                <a:path w="1065529" h="1140460">
                  <a:moveTo>
                    <a:pt x="6719" y="969010"/>
                  </a:moveTo>
                  <a:lnTo>
                    <a:pt x="379" y="969010"/>
                  </a:lnTo>
                  <a:lnTo>
                    <a:pt x="365" y="975359"/>
                  </a:lnTo>
                  <a:lnTo>
                    <a:pt x="6705" y="975359"/>
                  </a:lnTo>
                  <a:lnTo>
                    <a:pt x="6719" y="969010"/>
                  </a:lnTo>
                  <a:close/>
                </a:path>
                <a:path w="1065529" h="1140460">
                  <a:moveTo>
                    <a:pt x="1063372" y="969010"/>
                  </a:moveTo>
                  <a:lnTo>
                    <a:pt x="1057012" y="969010"/>
                  </a:lnTo>
                  <a:lnTo>
                    <a:pt x="1056998" y="975359"/>
                  </a:lnTo>
                  <a:lnTo>
                    <a:pt x="1063358" y="975359"/>
                  </a:lnTo>
                  <a:lnTo>
                    <a:pt x="1063372" y="969010"/>
                  </a:lnTo>
                  <a:close/>
                </a:path>
                <a:path w="1065529" h="1140460">
                  <a:moveTo>
                    <a:pt x="6705" y="975360"/>
                  </a:moveTo>
                  <a:lnTo>
                    <a:pt x="365" y="975360"/>
                  </a:lnTo>
                  <a:lnTo>
                    <a:pt x="322" y="994409"/>
                  </a:lnTo>
                  <a:lnTo>
                    <a:pt x="6662" y="994409"/>
                  </a:lnTo>
                  <a:lnTo>
                    <a:pt x="6705" y="975360"/>
                  </a:lnTo>
                  <a:close/>
                </a:path>
                <a:path w="1065529" h="1140460">
                  <a:moveTo>
                    <a:pt x="1063358" y="975360"/>
                  </a:moveTo>
                  <a:lnTo>
                    <a:pt x="1056998" y="975360"/>
                  </a:lnTo>
                  <a:lnTo>
                    <a:pt x="1056955" y="994409"/>
                  </a:lnTo>
                  <a:lnTo>
                    <a:pt x="1063316" y="994409"/>
                  </a:lnTo>
                  <a:lnTo>
                    <a:pt x="1063358" y="975360"/>
                  </a:lnTo>
                  <a:close/>
                </a:path>
                <a:path w="1065529" h="1140460">
                  <a:moveTo>
                    <a:pt x="6662" y="994410"/>
                  </a:moveTo>
                  <a:lnTo>
                    <a:pt x="322" y="994410"/>
                  </a:lnTo>
                  <a:lnTo>
                    <a:pt x="308" y="1000759"/>
                  </a:lnTo>
                  <a:lnTo>
                    <a:pt x="6647" y="1000759"/>
                  </a:lnTo>
                  <a:lnTo>
                    <a:pt x="6662" y="994410"/>
                  </a:lnTo>
                  <a:close/>
                </a:path>
                <a:path w="1065529" h="1140460">
                  <a:moveTo>
                    <a:pt x="1063316" y="994410"/>
                  </a:moveTo>
                  <a:lnTo>
                    <a:pt x="1056955" y="994410"/>
                  </a:lnTo>
                  <a:lnTo>
                    <a:pt x="1056941" y="1000759"/>
                  </a:lnTo>
                  <a:lnTo>
                    <a:pt x="1063301" y="1000759"/>
                  </a:lnTo>
                  <a:lnTo>
                    <a:pt x="1063316" y="994410"/>
                  </a:lnTo>
                  <a:close/>
                </a:path>
                <a:path w="1065529" h="1140460">
                  <a:moveTo>
                    <a:pt x="6647" y="1000760"/>
                  </a:moveTo>
                  <a:lnTo>
                    <a:pt x="308" y="1000760"/>
                  </a:lnTo>
                  <a:lnTo>
                    <a:pt x="266" y="1019809"/>
                  </a:lnTo>
                  <a:lnTo>
                    <a:pt x="6604" y="1019809"/>
                  </a:lnTo>
                  <a:lnTo>
                    <a:pt x="6647" y="1000760"/>
                  </a:lnTo>
                  <a:close/>
                </a:path>
                <a:path w="1065529" h="1140460">
                  <a:moveTo>
                    <a:pt x="1063301" y="1000760"/>
                  </a:moveTo>
                  <a:lnTo>
                    <a:pt x="1056941" y="1000760"/>
                  </a:lnTo>
                  <a:lnTo>
                    <a:pt x="1056898" y="1019809"/>
                  </a:lnTo>
                  <a:lnTo>
                    <a:pt x="1063259" y="1019809"/>
                  </a:lnTo>
                  <a:lnTo>
                    <a:pt x="1063301" y="1000760"/>
                  </a:lnTo>
                  <a:close/>
                </a:path>
                <a:path w="1065529" h="1140460">
                  <a:moveTo>
                    <a:pt x="6604" y="1019810"/>
                  </a:moveTo>
                  <a:lnTo>
                    <a:pt x="266" y="1019810"/>
                  </a:lnTo>
                  <a:lnTo>
                    <a:pt x="252" y="1026159"/>
                  </a:lnTo>
                  <a:lnTo>
                    <a:pt x="6590" y="1026159"/>
                  </a:lnTo>
                  <a:lnTo>
                    <a:pt x="6604" y="1019810"/>
                  </a:lnTo>
                  <a:close/>
                </a:path>
                <a:path w="1065529" h="1140460">
                  <a:moveTo>
                    <a:pt x="1063259" y="1019810"/>
                  </a:moveTo>
                  <a:lnTo>
                    <a:pt x="1056898" y="1019810"/>
                  </a:lnTo>
                  <a:lnTo>
                    <a:pt x="1056883" y="1026159"/>
                  </a:lnTo>
                  <a:lnTo>
                    <a:pt x="1063245" y="1026159"/>
                  </a:lnTo>
                  <a:lnTo>
                    <a:pt x="1063259" y="1019810"/>
                  </a:lnTo>
                  <a:close/>
                </a:path>
                <a:path w="1065529" h="1140460">
                  <a:moveTo>
                    <a:pt x="6590" y="1026160"/>
                  </a:moveTo>
                  <a:lnTo>
                    <a:pt x="252" y="1026160"/>
                  </a:lnTo>
                  <a:lnTo>
                    <a:pt x="209" y="1045209"/>
                  </a:lnTo>
                  <a:lnTo>
                    <a:pt x="6547" y="1045209"/>
                  </a:lnTo>
                  <a:lnTo>
                    <a:pt x="6590" y="1026160"/>
                  </a:lnTo>
                  <a:close/>
                </a:path>
                <a:path w="1065529" h="1140460">
                  <a:moveTo>
                    <a:pt x="1063245" y="1026160"/>
                  </a:moveTo>
                  <a:lnTo>
                    <a:pt x="1056883" y="1026160"/>
                  </a:lnTo>
                  <a:lnTo>
                    <a:pt x="1056840" y="1045209"/>
                  </a:lnTo>
                  <a:lnTo>
                    <a:pt x="1063202" y="1045209"/>
                  </a:lnTo>
                  <a:lnTo>
                    <a:pt x="1063245" y="1026160"/>
                  </a:lnTo>
                  <a:close/>
                </a:path>
                <a:path w="1065529" h="1140460">
                  <a:moveTo>
                    <a:pt x="6547" y="1045210"/>
                  </a:moveTo>
                  <a:lnTo>
                    <a:pt x="209" y="1045210"/>
                  </a:lnTo>
                  <a:lnTo>
                    <a:pt x="152" y="1070609"/>
                  </a:lnTo>
                  <a:lnTo>
                    <a:pt x="6490" y="1070609"/>
                  </a:lnTo>
                  <a:lnTo>
                    <a:pt x="6547" y="1045210"/>
                  </a:lnTo>
                  <a:close/>
                </a:path>
                <a:path w="1065529" h="1140460">
                  <a:moveTo>
                    <a:pt x="1063202" y="1045210"/>
                  </a:moveTo>
                  <a:lnTo>
                    <a:pt x="1056840" y="1045210"/>
                  </a:lnTo>
                  <a:lnTo>
                    <a:pt x="1056783" y="1070609"/>
                  </a:lnTo>
                  <a:lnTo>
                    <a:pt x="1063145" y="1070609"/>
                  </a:lnTo>
                  <a:lnTo>
                    <a:pt x="1063202" y="1045210"/>
                  </a:lnTo>
                  <a:close/>
                </a:path>
                <a:path w="1065529" h="1140460">
                  <a:moveTo>
                    <a:pt x="6490" y="1070610"/>
                  </a:moveTo>
                  <a:lnTo>
                    <a:pt x="152" y="1070610"/>
                  </a:lnTo>
                  <a:lnTo>
                    <a:pt x="138" y="1076959"/>
                  </a:lnTo>
                  <a:lnTo>
                    <a:pt x="6475" y="1076959"/>
                  </a:lnTo>
                  <a:lnTo>
                    <a:pt x="6490" y="1070610"/>
                  </a:lnTo>
                  <a:close/>
                </a:path>
                <a:path w="1065529" h="1140460">
                  <a:moveTo>
                    <a:pt x="1063145" y="1070610"/>
                  </a:moveTo>
                  <a:lnTo>
                    <a:pt x="1056783" y="1070610"/>
                  </a:lnTo>
                  <a:lnTo>
                    <a:pt x="1056769" y="1076959"/>
                  </a:lnTo>
                  <a:lnTo>
                    <a:pt x="1063131" y="1076959"/>
                  </a:lnTo>
                  <a:lnTo>
                    <a:pt x="1063145" y="1070610"/>
                  </a:lnTo>
                  <a:close/>
                </a:path>
                <a:path w="1065529" h="1140460">
                  <a:moveTo>
                    <a:pt x="6475" y="1076960"/>
                  </a:moveTo>
                  <a:lnTo>
                    <a:pt x="138" y="1076960"/>
                  </a:lnTo>
                  <a:lnTo>
                    <a:pt x="124" y="1083309"/>
                  </a:lnTo>
                  <a:lnTo>
                    <a:pt x="6461" y="1083309"/>
                  </a:lnTo>
                  <a:lnTo>
                    <a:pt x="6475" y="1076960"/>
                  </a:lnTo>
                  <a:close/>
                </a:path>
                <a:path w="1065529" h="1140460">
                  <a:moveTo>
                    <a:pt x="1063131" y="1076960"/>
                  </a:moveTo>
                  <a:lnTo>
                    <a:pt x="1056769" y="1076960"/>
                  </a:lnTo>
                  <a:lnTo>
                    <a:pt x="1056754" y="1083309"/>
                  </a:lnTo>
                  <a:lnTo>
                    <a:pt x="1063117" y="1083309"/>
                  </a:lnTo>
                  <a:lnTo>
                    <a:pt x="1063131" y="1076960"/>
                  </a:lnTo>
                  <a:close/>
                </a:path>
                <a:path w="1065529" h="1140460">
                  <a:moveTo>
                    <a:pt x="6461" y="1083310"/>
                  </a:moveTo>
                  <a:lnTo>
                    <a:pt x="124" y="1083310"/>
                  </a:lnTo>
                  <a:lnTo>
                    <a:pt x="25" y="1127759"/>
                  </a:lnTo>
                  <a:lnTo>
                    <a:pt x="6361" y="1127759"/>
                  </a:lnTo>
                  <a:lnTo>
                    <a:pt x="6461" y="1083310"/>
                  </a:lnTo>
                  <a:close/>
                </a:path>
                <a:path w="1065529" h="1140460">
                  <a:moveTo>
                    <a:pt x="1063117" y="1083310"/>
                  </a:moveTo>
                  <a:lnTo>
                    <a:pt x="1056754" y="1083310"/>
                  </a:lnTo>
                  <a:lnTo>
                    <a:pt x="1056654" y="1127759"/>
                  </a:lnTo>
                  <a:lnTo>
                    <a:pt x="1063018" y="1127759"/>
                  </a:lnTo>
                  <a:lnTo>
                    <a:pt x="1063117" y="1083310"/>
                  </a:lnTo>
                  <a:close/>
                </a:path>
                <a:path w="1065529" h="1140460">
                  <a:moveTo>
                    <a:pt x="6361" y="1127760"/>
                  </a:moveTo>
                  <a:lnTo>
                    <a:pt x="25" y="1127760"/>
                  </a:lnTo>
                  <a:lnTo>
                    <a:pt x="0" y="1139189"/>
                  </a:lnTo>
                  <a:lnTo>
                    <a:pt x="1062989" y="1140459"/>
                  </a:lnTo>
                  <a:lnTo>
                    <a:pt x="1063004" y="1134109"/>
                  </a:lnTo>
                  <a:lnTo>
                    <a:pt x="6350" y="1132839"/>
                  </a:lnTo>
                  <a:lnTo>
                    <a:pt x="6361" y="1127760"/>
                  </a:lnTo>
                  <a:close/>
                </a:path>
                <a:path w="1065529" h="1140460">
                  <a:moveTo>
                    <a:pt x="1063018" y="1127760"/>
                  </a:moveTo>
                  <a:lnTo>
                    <a:pt x="1056654" y="1127760"/>
                  </a:lnTo>
                  <a:lnTo>
                    <a:pt x="1056639" y="1134109"/>
                  </a:lnTo>
                  <a:lnTo>
                    <a:pt x="1063004" y="1134109"/>
                  </a:lnTo>
                  <a:lnTo>
                    <a:pt x="1063018" y="1127760"/>
                  </a:lnTo>
                  <a:close/>
                </a:path>
              </a:pathLst>
            </a:custGeom>
            <a:solidFill>
              <a:srgbClr val="8E8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235450" y="1188847"/>
              <a:ext cx="1052830" cy="1127760"/>
            </a:xfrm>
            <a:custGeom>
              <a:avLst/>
              <a:gdLst/>
              <a:ahLst/>
              <a:cxnLst/>
              <a:rect l="l" t="t" r="r" b="b"/>
              <a:pathLst>
                <a:path w="1052829" h="1127760">
                  <a:moveTo>
                    <a:pt x="55054" y="0"/>
                  </a:moveTo>
                  <a:lnTo>
                    <a:pt x="2539" y="0"/>
                  </a:lnTo>
                  <a:lnTo>
                    <a:pt x="2517" y="10033"/>
                  </a:lnTo>
                  <a:lnTo>
                    <a:pt x="8881" y="10033"/>
                  </a:lnTo>
                  <a:lnTo>
                    <a:pt x="8889" y="6223"/>
                  </a:lnTo>
                  <a:lnTo>
                    <a:pt x="1052821" y="6223"/>
                  </a:lnTo>
                  <a:lnTo>
                    <a:pt x="1052829" y="2413"/>
                  </a:lnTo>
                  <a:lnTo>
                    <a:pt x="55054" y="0"/>
                  </a:lnTo>
                  <a:close/>
                </a:path>
                <a:path w="1052829" h="1127760">
                  <a:moveTo>
                    <a:pt x="1052821" y="6223"/>
                  </a:moveTo>
                  <a:lnTo>
                    <a:pt x="8889" y="6223"/>
                  </a:lnTo>
                  <a:lnTo>
                    <a:pt x="1046479" y="8763"/>
                  </a:lnTo>
                  <a:lnTo>
                    <a:pt x="1046477" y="10033"/>
                  </a:lnTo>
                  <a:lnTo>
                    <a:pt x="1052812" y="10033"/>
                  </a:lnTo>
                  <a:lnTo>
                    <a:pt x="1052821" y="6223"/>
                  </a:lnTo>
                  <a:close/>
                </a:path>
                <a:path w="1052829" h="1127760">
                  <a:moveTo>
                    <a:pt x="8881" y="10033"/>
                  </a:moveTo>
                  <a:lnTo>
                    <a:pt x="2517" y="10033"/>
                  </a:lnTo>
                  <a:lnTo>
                    <a:pt x="2502" y="16383"/>
                  </a:lnTo>
                  <a:lnTo>
                    <a:pt x="8866" y="16383"/>
                  </a:lnTo>
                  <a:lnTo>
                    <a:pt x="8881" y="10033"/>
                  </a:lnTo>
                  <a:close/>
                </a:path>
                <a:path w="1052829" h="1127760">
                  <a:moveTo>
                    <a:pt x="1052812" y="10033"/>
                  </a:moveTo>
                  <a:lnTo>
                    <a:pt x="1046477" y="10033"/>
                  </a:lnTo>
                  <a:lnTo>
                    <a:pt x="1046462" y="16383"/>
                  </a:lnTo>
                  <a:lnTo>
                    <a:pt x="1052798" y="16383"/>
                  </a:lnTo>
                  <a:lnTo>
                    <a:pt x="1052812" y="10033"/>
                  </a:lnTo>
                  <a:close/>
                </a:path>
                <a:path w="1052829" h="1127760">
                  <a:moveTo>
                    <a:pt x="8866" y="16383"/>
                  </a:moveTo>
                  <a:lnTo>
                    <a:pt x="2502" y="16383"/>
                  </a:lnTo>
                  <a:lnTo>
                    <a:pt x="2488" y="22733"/>
                  </a:lnTo>
                  <a:lnTo>
                    <a:pt x="8852" y="22733"/>
                  </a:lnTo>
                  <a:lnTo>
                    <a:pt x="8866" y="16383"/>
                  </a:lnTo>
                  <a:close/>
                </a:path>
                <a:path w="1052829" h="1127760">
                  <a:moveTo>
                    <a:pt x="1052798" y="16383"/>
                  </a:moveTo>
                  <a:lnTo>
                    <a:pt x="1046462" y="16383"/>
                  </a:lnTo>
                  <a:lnTo>
                    <a:pt x="1046448" y="22733"/>
                  </a:lnTo>
                  <a:lnTo>
                    <a:pt x="1052784" y="22733"/>
                  </a:lnTo>
                  <a:lnTo>
                    <a:pt x="1052798" y="16383"/>
                  </a:lnTo>
                  <a:close/>
                </a:path>
                <a:path w="1052829" h="1127760">
                  <a:moveTo>
                    <a:pt x="8852" y="22733"/>
                  </a:moveTo>
                  <a:lnTo>
                    <a:pt x="2488" y="22733"/>
                  </a:lnTo>
                  <a:lnTo>
                    <a:pt x="2474" y="29083"/>
                  </a:lnTo>
                  <a:lnTo>
                    <a:pt x="8837" y="29083"/>
                  </a:lnTo>
                  <a:lnTo>
                    <a:pt x="8852" y="22733"/>
                  </a:lnTo>
                  <a:close/>
                </a:path>
                <a:path w="1052829" h="1127760">
                  <a:moveTo>
                    <a:pt x="1052784" y="22733"/>
                  </a:moveTo>
                  <a:lnTo>
                    <a:pt x="1046448" y="22733"/>
                  </a:lnTo>
                  <a:lnTo>
                    <a:pt x="1046433" y="29083"/>
                  </a:lnTo>
                  <a:lnTo>
                    <a:pt x="1052769" y="29083"/>
                  </a:lnTo>
                  <a:lnTo>
                    <a:pt x="1052784" y="22733"/>
                  </a:lnTo>
                  <a:close/>
                </a:path>
                <a:path w="1052829" h="1127760">
                  <a:moveTo>
                    <a:pt x="8837" y="29083"/>
                  </a:moveTo>
                  <a:lnTo>
                    <a:pt x="2474" y="29083"/>
                  </a:lnTo>
                  <a:lnTo>
                    <a:pt x="2388" y="67183"/>
                  </a:lnTo>
                  <a:lnTo>
                    <a:pt x="8750" y="67183"/>
                  </a:lnTo>
                  <a:lnTo>
                    <a:pt x="8837" y="29083"/>
                  </a:lnTo>
                  <a:close/>
                </a:path>
                <a:path w="1052829" h="1127760">
                  <a:moveTo>
                    <a:pt x="1052769" y="29083"/>
                  </a:moveTo>
                  <a:lnTo>
                    <a:pt x="1046433" y="29083"/>
                  </a:lnTo>
                  <a:lnTo>
                    <a:pt x="1046346" y="67183"/>
                  </a:lnTo>
                  <a:lnTo>
                    <a:pt x="1052683" y="67183"/>
                  </a:lnTo>
                  <a:lnTo>
                    <a:pt x="1052769" y="29083"/>
                  </a:lnTo>
                  <a:close/>
                </a:path>
                <a:path w="1052829" h="1127760">
                  <a:moveTo>
                    <a:pt x="8750" y="67183"/>
                  </a:moveTo>
                  <a:lnTo>
                    <a:pt x="2388" y="67183"/>
                  </a:lnTo>
                  <a:lnTo>
                    <a:pt x="2373" y="73533"/>
                  </a:lnTo>
                  <a:lnTo>
                    <a:pt x="8736" y="73533"/>
                  </a:lnTo>
                  <a:lnTo>
                    <a:pt x="8750" y="67183"/>
                  </a:lnTo>
                  <a:close/>
                </a:path>
                <a:path w="1052829" h="1127760">
                  <a:moveTo>
                    <a:pt x="1052683" y="67183"/>
                  </a:moveTo>
                  <a:lnTo>
                    <a:pt x="1046346" y="67183"/>
                  </a:lnTo>
                  <a:lnTo>
                    <a:pt x="1046332" y="73533"/>
                  </a:lnTo>
                  <a:lnTo>
                    <a:pt x="1052669" y="73533"/>
                  </a:lnTo>
                  <a:lnTo>
                    <a:pt x="1052683" y="67183"/>
                  </a:lnTo>
                  <a:close/>
                </a:path>
                <a:path w="1052829" h="1127760">
                  <a:moveTo>
                    <a:pt x="8736" y="73533"/>
                  </a:moveTo>
                  <a:lnTo>
                    <a:pt x="2373" y="73533"/>
                  </a:lnTo>
                  <a:lnTo>
                    <a:pt x="2359" y="79883"/>
                  </a:lnTo>
                  <a:lnTo>
                    <a:pt x="8722" y="79883"/>
                  </a:lnTo>
                  <a:lnTo>
                    <a:pt x="8736" y="73533"/>
                  </a:lnTo>
                  <a:close/>
                </a:path>
                <a:path w="1052829" h="1127760">
                  <a:moveTo>
                    <a:pt x="1052669" y="73533"/>
                  </a:moveTo>
                  <a:lnTo>
                    <a:pt x="1046332" y="73533"/>
                  </a:lnTo>
                  <a:lnTo>
                    <a:pt x="1046317" y="79883"/>
                  </a:lnTo>
                  <a:lnTo>
                    <a:pt x="1052655" y="79883"/>
                  </a:lnTo>
                  <a:lnTo>
                    <a:pt x="1052669" y="73533"/>
                  </a:lnTo>
                  <a:close/>
                </a:path>
                <a:path w="1052829" h="1127760">
                  <a:moveTo>
                    <a:pt x="8722" y="79883"/>
                  </a:moveTo>
                  <a:lnTo>
                    <a:pt x="2359" y="79883"/>
                  </a:lnTo>
                  <a:lnTo>
                    <a:pt x="2330" y="92583"/>
                  </a:lnTo>
                  <a:lnTo>
                    <a:pt x="8693" y="92583"/>
                  </a:lnTo>
                  <a:lnTo>
                    <a:pt x="8722" y="79883"/>
                  </a:lnTo>
                  <a:close/>
                </a:path>
                <a:path w="1052829" h="1127760">
                  <a:moveTo>
                    <a:pt x="1052655" y="79883"/>
                  </a:moveTo>
                  <a:lnTo>
                    <a:pt x="1046317" y="79883"/>
                  </a:lnTo>
                  <a:lnTo>
                    <a:pt x="1046288" y="92583"/>
                  </a:lnTo>
                  <a:lnTo>
                    <a:pt x="1052626" y="92583"/>
                  </a:lnTo>
                  <a:lnTo>
                    <a:pt x="1052655" y="79883"/>
                  </a:lnTo>
                  <a:close/>
                </a:path>
                <a:path w="1052829" h="1127760">
                  <a:moveTo>
                    <a:pt x="8693" y="92583"/>
                  </a:moveTo>
                  <a:lnTo>
                    <a:pt x="2330" y="92583"/>
                  </a:lnTo>
                  <a:lnTo>
                    <a:pt x="2273" y="117983"/>
                  </a:lnTo>
                  <a:lnTo>
                    <a:pt x="8635" y="117983"/>
                  </a:lnTo>
                  <a:lnTo>
                    <a:pt x="8693" y="92583"/>
                  </a:lnTo>
                  <a:close/>
                </a:path>
                <a:path w="1052829" h="1127760">
                  <a:moveTo>
                    <a:pt x="1052626" y="92583"/>
                  </a:moveTo>
                  <a:lnTo>
                    <a:pt x="1046288" y="92583"/>
                  </a:lnTo>
                  <a:lnTo>
                    <a:pt x="1046230" y="117983"/>
                  </a:lnTo>
                  <a:lnTo>
                    <a:pt x="1052569" y="117983"/>
                  </a:lnTo>
                  <a:lnTo>
                    <a:pt x="1052626" y="92583"/>
                  </a:lnTo>
                  <a:close/>
                </a:path>
                <a:path w="1052829" h="1127760">
                  <a:moveTo>
                    <a:pt x="8635" y="117983"/>
                  </a:moveTo>
                  <a:lnTo>
                    <a:pt x="2273" y="117983"/>
                  </a:lnTo>
                  <a:lnTo>
                    <a:pt x="2230" y="137033"/>
                  </a:lnTo>
                  <a:lnTo>
                    <a:pt x="8591" y="137033"/>
                  </a:lnTo>
                  <a:lnTo>
                    <a:pt x="8635" y="117983"/>
                  </a:lnTo>
                  <a:close/>
                </a:path>
                <a:path w="1052829" h="1127760">
                  <a:moveTo>
                    <a:pt x="1052569" y="117983"/>
                  </a:moveTo>
                  <a:lnTo>
                    <a:pt x="1046230" y="117983"/>
                  </a:lnTo>
                  <a:lnTo>
                    <a:pt x="1046187" y="137033"/>
                  </a:lnTo>
                  <a:lnTo>
                    <a:pt x="1052526" y="137033"/>
                  </a:lnTo>
                  <a:lnTo>
                    <a:pt x="1052569" y="117983"/>
                  </a:lnTo>
                  <a:close/>
                </a:path>
                <a:path w="1052829" h="1127760">
                  <a:moveTo>
                    <a:pt x="8591" y="137033"/>
                  </a:moveTo>
                  <a:lnTo>
                    <a:pt x="2230" y="137033"/>
                  </a:lnTo>
                  <a:lnTo>
                    <a:pt x="2173" y="162433"/>
                  </a:lnTo>
                  <a:lnTo>
                    <a:pt x="8533" y="162433"/>
                  </a:lnTo>
                  <a:lnTo>
                    <a:pt x="8591" y="137033"/>
                  </a:lnTo>
                  <a:close/>
                </a:path>
                <a:path w="1052829" h="1127760">
                  <a:moveTo>
                    <a:pt x="1052526" y="137033"/>
                  </a:moveTo>
                  <a:lnTo>
                    <a:pt x="1046187" y="137033"/>
                  </a:lnTo>
                  <a:lnTo>
                    <a:pt x="1046129" y="162433"/>
                  </a:lnTo>
                  <a:lnTo>
                    <a:pt x="1052468" y="162433"/>
                  </a:lnTo>
                  <a:lnTo>
                    <a:pt x="1052526" y="137033"/>
                  </a:lnTo>
                  <a:close/>
                </a:path>
                <a:path w="1052829" h="1127760">
                  <a:moveTo>
                    <a:pt x="8533" y="162433"/>
                  </a:moveTo>
                  <a:lnTo>
                    <a:pt x="2173" y="162433"/>
                  </a:lnTo>
                  <a:lnTo>
                    <a:pt x="2087" y="200533"/>
                  </a:lnTo>
                  <a:lnTo>
                    <a:pt x="8446" y="200533"/>
                  </a:lnTo>
                  <a:lnTo>
                    <a:pt x="8533" y="162433"/>
                  </a:lnTo>
                  <a:close/>
                </a:path>
                <a:path w="1052829" h="1127760">
                  <a:moveTo>
                    <a:pt x="1052468" y="162433"/>
                  </a:moveTo>
                  <a:lnTo>
                    <a:pt x="1046129" y="162433"/>
                  </a:lnTo>
                  <a:lnTo>
                    <a:pt x="1046042" y="200533"/>
                  </a:lnTo>
                  <a:lnTo>
                    <a:pt x="1052382" y="200533"/>
                  </a:lnTo>
                  <a:lnTo>
                    <a:pt x="1052468" y="162433"/>
                  </a:lnTo>
                  <a:close/>
                </a:path>
                <a:path w="1052829" h="1127760">
                  <a:moveTo>
                    <a:pt x="8446" y="200533"/>
                  </a:moveTo>
                  <a:lnTo>
                    <a:pt x="2087" y="200533"/>
                  </a:lnTo>
                  <a:lnTo>
                    <a:pt x="2030" y="225933"/>
                  </a:lnTo>
                  <a:lnTo>
                    <a:pt x="8388" y="225933"/>
                  </a:lnTo>
                  <a:lnTo>
                    <a:pt x="8446" y="200533"/>
                  </a:lnTo>
                  <a:close/>
                </a:path>
                <a:path w="1052829" h="1127760">
                  <a:moveTo>
                    <a:pt x="1052382" y="200533"/>
                  </a:moveTo>
                  <a:lnTo>
                    <a:pt x="1046042" y="200533"/>
                  </a:lnTo>
                  <a:lnTo>
                    <a:pt x="1045984" y="225933"/>
                  </a:lnTo>
                  <a:lnTo>
                    <a:pt x="1052325" y="225933"/>
                  </a:lnTo>
                  <a:lnTo>
                    <a:pt x="1052382" y="200533"/>
                  </a:lnTo>
                  <a:close/>
                </a:path>
                <a:path w="1052829" h="1127760">
                  <a:moveTo>
                    <a:pt x="8388" y="225933"/>
                  </a:moveTo>
                  <a:lnTo>
                    <a:pt x="2030" y="225933"/>
                  </a:lnTo>
                  <a:lnTo>
                    <a:pt x="1858" y="302133"/>
                  </a:lnTo>
                  <a:lnTo>
                    <a:pt x="8215" y="302133"/>
                  </a:lnTo>
                  <a:lnTo>
                    <a:pt x="8388" y="225933"/>
                  </a:lnTo>
                  <a:close/>
                </a:path>
                <a:path w="1052829" h="1127760">
                  <a:moveTo>
                    <a:pt x="1052325" y="225933"/>
                  </a:moveTo>
                  <a:lnTo>
                    <a:pt x="1045984" y="225933"/>
                  </a:lnTo>
                  <a:lnTo>
                    <a:pt x="1045810" y="302133"/>
                  </a:lnTo>
                  <a:lnTo>
                    <a:pt x="1052153" y="302133"/>
                  </a:lnTo>
                  <a:lnTo>
                    <a:pt x="1052325" y="225933"/>
                  </a:lnTo>
                  <a:close/>
                </a:path>
                <a:path w="1052829" h="1127760">
                  <a:moveTo>
                    <a:pt x="8215" y="302133"/>
                  </a:moveTo>
                  <a:lnTo>
                    <a:pt x="1858" y="302133"/>
                  </a:lnTo>
                  <a:lnTo>
                    <a:pt x="1829" y="314833"/>
                  </a:lnTo>
                  <a:lnTo>
                    <a:pt x="8186" y="314833"/>
                  </a:lnTo>
                  <a:lnTo>
                    <a:pt x="8215" y="302133"/>
                  </a:lnTo>
                  <a:close/>
                </a:path>
                <a:path w="1052829" h="1127760">
                  <a:moveTo>
                    <a:pt x="1052153" y="302133"/>
                  </a:moveTo>
                  <a:lnTo>
                    <a:pt x="1045810" y="302133"/>
                  </a:lnTo>
                  <a:lnTo>
                    <a:pt x="1045781" y="314833"/>
                  </a:lnTo>
                  <a:lnTo>
                    <a:pt x="1052124" y="314833"/>
                  </a:lnTo>
                  <a:lnTo>
                    <a:pt x="1052153" y="302133"/>
                  </a:lnTo>
                  <a:close/>
                </a:path>
                <a:path w="1052829" h="1127760">
                  <a:moveTo>
                    <a:pt x="8186" y="314833"/>
                  </a:moveTo>
                  <a:lnTo>
                    <a:pt x="1829" y="314833"/>
                  </a:lnTo>
                  <a:lnTo>
                    <a:pt x="1615" y="410083"/>
                  </a:lnTo>
                  <a:lnTo>
                    <a:pt x="7968" y="410083"/>
                  </a:lnTo>
                  <a:lnTo>
                    <a:pt x="8186" y="314833"/>
                  </a:lnTo>
                  <a:close/>
                </a:path>
                <a:path w="1052829" h="1127760">
                  <a:moveTo>
                    <a:pt x="1052124" y="314833"/>
                  </a:moveTo>
                  <a:lnTo>
                    <a:pt x="1045781" y="314833"/>
                  </a:lnTo>
                  <a:lnTo>
                    <a:pt x="1045563" y="410083"/>
                  </a:lnTo>
                  <a:lnTo>
                    <a:pt x="1051909" y="410083"/>
                  </a:lnTo>
                  <a:lnTo>
                    <a:pt x="1052124" y="314833"/>
                  </a:lnTo>
                  <a:close/>
                </a:path>
                <a:path w="1052829" h="1127760">
                  <a:moveTo>
                    <a:pt x="7968" y="410083"/>
                  </a:moveTo>
                  <a:lnTo>
                    <a:pt x="1615" y="410083"/>
                  </a:lnTo>
                  <a:lnTo>
                    <a:pt x="1228" y="581533"/>
                  </a:lnTo>
                  <a:lnTo>
                    <a:pt x="7578" y="581533"/>
                  </a:lnTo>
                  <a:lnTo>
                    <a:pt x="7968" y="410083"/>
                  </a:lnTo>
                  <a:close/>
                </a:path>
                <a:path w="1052829" h="1127760">
                  <a:moveTo>
                    <a:pt x="1051909" y="410083"/>
                  </a:moveTo>
                  <a:lnTo>
                    <a:pt x="1045563" y="410083"/>
                  </a:lnTo>
                  <a:lnTo>
                    <a:pt x="1045172" y="581533"/>
                  </a:lnTo>
                  <a:lnTo>
                    <a:pt x="1051522" y="581533"/>
                  </a:lnTo>
                  <a:lnTo>
                    <a:pt x="1051909" y="410083"/>
                  </a:lnTo>
                  <a:close/>
                </a:path>
                <a:path w="1052829" h="1127760">
                  <a:moveTo>
                    <a:pt x="7578" y="581533"/>
                  </a:moveTo>
                  <a:lnTo>
                    <a:pt x="1228" y="581533"/>
                  </a:lnTo>
                  <a:lnTo>
                    <a:pt x="1070" y="651383"/>
                  </a:lnTo>
                  <a:lnTo>
                    <a:pt x="7418" y="651383"/>
                  </a:lnTo>
                  <a:lnTo>
                    <a:pt x="7578" y="581533"/>
                  </a:lnTo>
                  <a:close/>
                </a:path>
                <a:path w="1052829" h="1127760">
                  <a:moveTo>
                    <a:pt x="1051522" y="581533"/>
                  </a:moveTo>
                  <a:lnTo>
                    <a:pt x="1045172" y="581533"/>
                  </a:lnTo>
                  <a:lnTo>
                    <a:pt x="1045012" y="651383"/>
                  </a:lnTo>
                  <a:lnTo>
                    <a:pt x="1051365" y="651383"/>
                  </a:lnTo>
                  <a:lnTo>
                    <a:pt x="1051522" y="581533"/>
                  </a:lnTo>
                  <a:close/>
                </a:path>
                <a:path w="1052829" h="1127760">
                  <a:moveTo>
                    <a:pt x="7418" y="651383"/>
                  </a:moveTo>
                  <a:lnTo>
                    <a:pt x="1070" y="651383"/>
                  </a:lnTo>
                  <a:lnTo>
                    <a:pt x="942" y="708533"/>
                  </a:lnTo>
                  <a:lnTo>
                    <a:pt x="7288" y="708533"/>
                  </a:lnTo>
                  <a:lnTo>
                    <a:pt x="7418" y="651383"/>
                  </a:lnTo>
                  <a:close/>
                </a:path>
                <a:path w="1052829" h="1127760">
                  <a:moveTo>
                    <a:pt x="1051365" y="651383"/>
                  </a:moveTo>
                  <a:lnTo>
                    <a:pt x="1045012" y="651383"/>
                  </a:lnTo>
                  <a:lnTo>
                    <a:pt x="1044882" y="708533"/>
                  </a:lnTo>
                  <a:lnTo>
                    <a:pt x="1051236" y="708533"/>
                  </a:lnTo>
                  <a:lnTo>
                    <a:pt x="1051365" y="651383"/>
                  </a:lnTo>
                  <a:close/>
                </a:path>
                <a:path w="1052829" h="1127760">
                  <a:moveTo>
                    <a:pt x="7288" y="708533"/>
                  </a:moveTo>
                  <a:lnTo>
                    <a:pt x="942" y="708533"/>
                  </a:lnTo>
                  <a:lnTo>
                    <a:pt x="899" y="727583"/>
                  </a:lnTo>
                  <a:lnTo>
                    <a:pt x="7244" y="727583"/>
                  </a:lnTo>
                  <a:lnTo>
                    <a:pt x="7288" y="708533"/>
                  </a:lnTo>
                  <a:close/>
                </a:path>
                <a:path w="1052829" h="1127760">
                  <a:moveTo>
                    <a:pt x="1051236" y="708533"/>
                  </a:moveTo>
                  <a:lnTo>
                    <a:pt x="1044882" y="708533"/>
                  </a:lnTo>
                  <a:lnTo>
                    <a:pt x="1044838" y="727583"/>
                  </a:lnTo>
                  <a:lnTo>
                    <a:pt x="1051193" y="727583"/>
                  </a:lnTo>
                  <a:lnTo>
                    <a:pt x="1051236" y="708533"/>
                  </a:lnTo>
                  <a:close/>
                </a:path>
                <a:path w="1052829" h="1127760">
                  <a:moveTo>
                    <a:pt x="7244" y="727583"/>
                  </a:moveTo>
                  <a:lnTo>
                    <a:pt x="899" y="727583"/>
                  </a:lnTo>
                  <a:lnTo>
                    <a:pt x="790" y="775843"/>
                  </a:lnTo>
                  <a:lnTo>
                    <a:pt x="7134" y="775843"/>
                  </a:lnTo>
                  <a:lnTo>
                    <a:pt x="7244" y="727583"/>
                  </a:lnTo>
                  <a:close/>
                </a:path>
                <a:path w="1052829" h="1127760">
                  <a:moveTo>
                    <a:pt x="1051193" y="727583"/>
                  </a:moveTo>
                  <a:lnTo>
                    <a:pt x="1044838" y="727583"/>
                  </a:lnTo>
                  <a:lnTo>
                    <a:pt x="1044728" y="775843"/>
                  </a:lnTo>
                  <a:lnTo>
                    <a:pt x="1051084" y="775843"/>
                  </a:lnTo>
                  <a:lnTo>
                    <a:pt x="1051193" y="727583"/>
                  </a:lnTo>
                  <a:close/>
                </a:path>
                <a:path w="1052829" h="1127760">
                  <a:moveTo>
                    <a:pt x="7134" y="775843"/>
                  </a:moveTo>
                  <a:lnTo>
                    <a:pt x="790" y="775843"/>
                  </a:lnTo>
                  <a:lnTo>
                    <a:pt x="755" y="791083"/>
                  </a:lnTo>
                  <a:lnTo>
                    <a:pt x="7100" y="791083"/>
                  </a:lnTo>
                  <a:lnTo>
                    <a:pt x="7134" y="775843"/>
                  </a:lnTo>
                  <a:close/>
                </a:path>
                <a:path w="1052829" h="1127760">
                  <a:moveTo>
                    <a:pt x="1051084" y="775843"/>
                  </a:moveTo>
                  <a:lnTo>
                    <a:pt x="1044728" y="775843"/>
                  </a:lnTo>
                  <a:lnTo>
                    <a:pt x="1044693" y="791083"/>
                  </a:lnTo>
                  <a:lnTo>
                    <a:pt x="1051049" y="791083"/>
                  </a:lnTo>
                  <a:lnTo>
                    <a:pt x="1051084" y="775843"/>
                  </a:lnTo>
                  <a:close/>
                </a:path>
                <a:path w="1052829" h="1127760">
                  <a:moveTo>
                    <a:pt x="7100" y="791083"/>
                  </a:moveTo>
                  <a:lnTo>
                    <a:pt x="755" y="791083"/>
                  </a:lnTo>
                  <a:lnTo>
                    <a:pt x="698" y="816483"/>
                  </a:lnTo>
                  <a:lnTo>
                    <a:pt x="7042" y="816483"/>
                  </a:lnTo>
                  <a:lnTo>
                    <a:pt x="7100" y="791083"/>
                  </a:lnTo>
                  <a:close/>
                </a:path>
                <a:path w="1052829" h="1127760">
                  <a:moveTo>
                    <a:pt x="1051049" y="791083"/>
                  </a:moveTo>
                  <a:lnTo>
                    <a:pt x="1044693" y="791083"/>
                  </a:lnTo>
                  <a:lnTo>
                    <a:pt x="1044635" y="816483"/>
                  </a:lnTo>
                  <a:lnTo>
                    <a:pt x="1050992" y="816483"/>
                  </a:lnTo>
                  <a:lnTo>
                    <a:pt x="1051049" y="791083"/>
                  </a:lnTo>
                  <a:close/>
                </a:path>
                <a:path w="1052829" h="1127760">
                  <a:moveTo>
                    <a:pt x="7042" y="816483"/>
                  </a:moveTo>
                  <a:lnTo>
                    <a:pt x="698" y="816483"/>
                  </a:lnTo>
                  <a:lnTo>
                    <a:pt x="670" y="829183"/>
                  </a:lnTo>
                  <a:lnTo>
                    <a:pt x="7013" y="829183"/>
                  </a:lnTo>
                  <a:lnTo>
                    <a:pt x="7042" y="816483"/>
                  </a:lnTo>
                  <a:close/>
                </a:path>
                <a:path w="1052829" h="1127760">
                  <a:moveTo>
                    <a:pt x="1050992" y="816483"/>
                  </a:moveTo>
                  <a:lnTo>
                    <a:pt x="1044635" y="816483"/>
                  </a:lnTo>
                  <a:lnTo>
                    <a:pt x="1044606" y="829183"/>
                  </a:lnTo>
                  <a:lnTo>
                    <a:pt x="1050963" y="829183"/>
                  </a:lnTo>
                  <a:lnTo>
                    <a:pt x="1050992" y="816483"/>
                  </a:lnTo>
                  <a:close/>
                </a:path>
                <a:path w="1052829" h="1127760">
                  <a:moveTo>
                    <a:pt x="7013" y="829183"/>
                  </a:moveTo>
                  <a:lnTo>
                    <a:pt x="670" y="829183"/>
                  </a:lnTo>
                  <a:lnTo>
                    <a:pt x="526" y="892683"/>
                  </a:lnTo>
                  <a:lnTo>
                    <a:pt x="6868" y="892683"/>
                  </a:lnTo>
                  <a:lnTo>
                    <a:pt x="7013" y="829183"/>
                  </a:lnTo>
                  <a:close/>
                </a:path>
                <a:path w="1052829" h="1127760">
                  <a:moveTo>
                    <a:pt x="1050963" y="829183"/>
                  </a:moveTo>
                  <a:lnTo>
                    <a:pt x="1044606" y="829183"/>
                  </a:lnTo>
                  <a:lnTo>
                    <a:pt x="1044461" y="892683"/>
                  </a:lnTo>
                  <a:lnTo>
                    <a:pt x="1050820" y="892683"/>
                  </a:lnTo>
                  <a:lnTo>
                    <a:pt x="1050963" y="829183"/>
                  </a:lnTo>
                  <a:close/>
                </a:path>
                <a:path w="1052829" h="1127760">
                  <a:moveTo>
                    <a:pt x="6868" y="892683"/>
                  </a:moveTo>
                  <a:lnTo>
                    <a:pt x="526" y="892683"/>
                  </a:lnTo>
                  <a:lnTo>
                    <a:pt x="455" y="924433"/>
                  </a:lnTo>
                  <a:lnTo>
                    <a:pt x="6796" y="924433"/>
                  </a:lnTo>
                  <a:lnTo>
                    <a:pt x="6868" y="892683"/>
                  </a:lnTo>
                  <a:close/>
                </a:path>
                <a:path w="1052829" h="1127760">
                  <a:moveTo>
                    <a:pt x="1050820" y="892683"/>
                  </a:moveTo>
                  <a:lnTo>
                    <a:pt x="1044461" y="892683"/>
                  </a:lnTo>
                  <a:lnTo>
                    <a:pt x="1044389" y="924433"/>
                  </a:lnTo>
                  <a:lnTo>
                    <a:pt x="1050748" y="924433"/>
                  </a:lnTo>
                  <a:lnTo>
                    <a:pt x="1050820" y="892683"/>
                  </a:lnTo>
                  <a:close/>
                </a:path>
                <a:path w="1052829" h="1127760">
                  <a:moveTo>
                    <a:pt x="6796" y="924433"/>
                  </a:moveTo>
                  <a:lnTo>
                    <a:pt x="455" y="924433"/>
                  </a:lnTo>
                  <a:lnTo>
                    <a:pt x="369" y="962533"/>
                  </a:lnTo>
                  <a:lnTo>
                    <a:pt x="6709" y="962533"/>
                  </a:lnTo>
                  <a:lnTo>
                    <a:pt x="6796" y="924433"/>
                  </a:lnTo>
                  <a:close/>
                </a:path>
                <a:path w="1052829" h="1127760">
                  <a:moveTo>
                    <a:pt x="1050748" y="924433"/>
                  </a:moveTo>
                  <a:lnTo>
                    <a:pt x="1044389" y="924433"/>
                  </a:lnTo>
                  <a:lnTo>
                    <a:pt x="1044302" y="962533"/>
                  </a:lnTo>
                  <a:lnTo>
                    <a:pt x="1050662" y="962533"/>
                  </a:lnTo>
                  <a:lnTo>
                    <a:pt x="1050748" y="924433"/>
                  </a:lnTo>
                  <a:close/>
                </a:path>
                <a:path w="1052829" h="1127760">
                  <a:moveTo>
                    <a:pt x="6709" y="962533"/>
                  </a:moveTo>
                  <a:lnTo>
                    <a:pt x="369" y="962533"/>
                  </a:lnTo>
                  <a:lnTo>
                    <a:pt x="355" y="968883"/>
                  </a:lnTo>
                  <a:lnTo>
                    <a:pt x="6694" y="968883"/>
                  </a:lnTo>
                  <a:lnTo>
                    <a:pt x="6709" y="962533"/>
                  </a:lnTo>
                  <a:close/>
                </a:path>
                <a:path w="1052829" h="1127760">
                  <a:moveTo>
                    <a:pt x="1050662" y="962533"/>
                  </a:moveTo>
                  <a:lnTo>
                    <a:pt x="1044302" y="962533"/>
                  </a:lnTo>
                  <a:lnTo>
                    <a:pt x="1044287" y="968883"/>
                  </a:lnTo>
                  <a:lnTo>
                    <a:pt x="1050648" y="968883"/>
                  </a:lnTo>
                  <a:lnTo>
                    <a:pt x="1050662" y="962533"/>
                  </a:lnTo>
                  <a:close/>
                </a:path>
                <a:path w="1052829" h="1127760">
                  <a:moveTo>
                    <a:pt x="6694" y="968883"/>
                  </a:moveTo>
                  <a:lnTo>
                    <a:pt x="355" y="968883"/>
                  </a:lnTo>
                  <a:lnTo>
                    <a:pt x="312" y="987933"/>
                  </a:lnTo>
                  <a:lnTo>
                    <a:pt x="6651" y="987933"/>
                  </a:lnTo>
                  <a:lnTo>
                    <a:pt x="6694" y="968883"/>
                  </a:lnTo>
                  <a:close/>
                </a:path>
                <a:path w="1052829" h="1127760">
                  <a:moveTo>
                    <a:pt x="1050648" y="968883"/>
                  </a:moveTo>
                  <a:lnTo>
                    <a:pt x="1044287" y="968883"/>
                  </a:lnTo>
                  <a:lnTo>
                    <a:pt x="1044244" y="987933"/>
                  </a:lnTo>
                  <a:lnTo>
                    <a:pt x="1050605" y="987933"/>
                  </a:lnTo>
                  <a:lnTo>
                    <a:pt x="1050648" y="968883"/>
                  </a:lnTo>
                  <a:close/>
                </a:path>
                <a:path w="1052829" h="1127760">
                  <a:moveTo>
                    <a:pt x="6651" y="987933"/>
                  </a:moveTo>
                  <a:lnTo>
                    <a:pt x="312" y="987933"/>
                  </a:lnTo>
                  <a:lnTo>
                    <a:pt x="297" y="994283"/>
                  </a:lnTo>
                  <a:lnTo>
                    <a:pt x="6636" y="994283"/>
                  </a:lnTo>
                  <a:lnTo>
                    <a:pt x="6651" y="987933"/>
                  </a:lnTo>
                  <a:close/>
                </a:path>
                <a:path w="1052829" h="1127760">
                  <a:moveTo>
                    <a:pt x="1050605" y="987933"/>
                  </a:moveTo>
                  <a:lnTo>
                    <a:pt x="1044244" y="987933"/>
                  </a:lnTo>
                  <a:lnTo>
                    <a:pt x="1044229" y="994283"/>
                  </a:lnTo>
                  <a:lnTo>
                    <a:pt x="1050591" y="994283"/>
                  </a:lnTo>
                  <a:lnTo>
                    <a:pt x="1050605" y="987933"/>
                  </a:lnTo>
                  <a:close/>
                </a:path>
                <a:path w="1052829" h="1127760">
                  <a:moveTo>
                    <a:pt x="6636" y="994283"/>
                  </a:moveTo>
                  <a:lnTo>
                    <a:pt x="297" y="994283"/>
                  </a:lnTo>
                  <a:lnTo>
                    <a:pt x="254" y="1013333"/>
                  </a:lnTo>
                  <a:lnTo>
                    <a:pt x="6593" y="1013333"/>
                  </a:lnTo>
                  <a:lnTo>
                    <a:pt x="6636" y="994283"/>
                  </a:lnTo>
                  <a:close/>
                </a:path>
                <a:path w="1052829" h="1127760">
                  <a:moveTo>
                    <a:pt x="1050591" y="994283"/>
                  </a:moveTo>
                  <a:lnTo>
                    <a:pt x="1044229" y="994283"/>
                  </a:lnTo>
                  <a:lnTo>
                    <a:pt x="1044186" y="1013333"/>
                  </a:lnTo>
                  <a:lnTo>
                    <a:pt x="1050548" y="1013333"/>
                  </a:lnTo>
                  <a:lnTo>
                    <a:pt x="1050591" y="994283"/>
                  </a:lnTo>
                  <a:close/>
                </a:path>
                <a:path w="1052829" h="1127760">
                  <a:moveTo>
                    <a:pt x="6593" y="1013333"/>
                  </a:moveTo>
                  <a:lnTo>
                    <a:pt x="254" y="1013333"/>
                  </a:lnTo>
                  <a:lnTo>
                    <a:pt x="240" y="1019683"/>
                  </a:lnTo>
                  <a:lnTo>
                    <a:pt x="6578" y="1019683"/>
                  </a:lnTo>
                  <a:lnTo>
                    <a:pt x="6593" y="1013333"/>
                  </a:lnTo>
                  <a:close/>
                </a:path>
                <a:path w="1052829" h="1127760">
                  <a:moveTo>
                    <a:pt x="1050548" y="1013333"/>
                  </a:moveTo>
                  <a:lnTo>
                    <a:pt x="1044186" y="1013333"/>
                  </a:lnTo>
                  <a:lnTo>
                    <a:pt x="1044171" y="1019683"/>
                  </a:lnTo>
                  <a:lnTo>
                    <a:pt x="1050533" y="1019683"/>
                  </a:lnTo>
                  <a:lnTo>
                    <a:pt x="1050548" y="1013333"/>
                  </a:lnTo>
                  <a:close/>
                </a:path>
                <a:path w="1052829" h="1127760">
                  <a:moveTo>
                    <a:pt x="6578" y="1019683"/>
                  </a:moveTo>
                  <a:lnTo>
                    <a:pt x="240" y="1019683"/>
                  </a:lnTo>
                  <a:lnTo>
                    <a:pt x="197" y="1038733"/>
                  </a:lnTo>
                  <a:lnTo>
                    <a:pt x="6535" y="1038733"/>
                  </a:lnTo>
                  <a:lnTo>
                    <a:pt x="6578" y="1019683"/>
                  </a:lnTo>
                  <a:close/>
                </a:path>
                <a:path w="1052829" h="1127760">
                  <a:moveTo>
                    <a:pt x="1050533" y="1019683"/>
                  </a:moveTo>
                  <a:lnTo>
                    <a:pt x="1044171" y="1019683"/>
                  </a:lnTo>
                  <a:lnTo>
                    <a:pt x="1044128" y="1038733"/>
                  </a:lnTo>
                  <a:lnTo>
                    <a:pt x="1050490" y="1038733"/>
                  </a:lnTo>
                  <a:lnTo>
                    <a:pt x="1050533" y="1019683"/>
                  </a:lnTo>
                  <a:close/>
                </a:path>
                <a:path w="1052829" h="1127760">
                  <a:moveTo>
                    <a:pt x="6535" y="1038733"/>
                  </a:moveTo>
                  <a:lnTo>
                    <a:pt x="197" y="1038733"/>
                  </a:lnTo>
                  <a:lnTo>
                    <a:pt x="140" y="1064133"/>
                  </a:lnTo>
                  <a:lnTo>
                    <a:pt x="6477" y="1064133"/>
                  </a:lnTo>
                  <a:lnTo>
                    <a:pt x="6535" y="1038733"/>
                  </a:lnTo>
                  <a:close/>
                </a:path>
                <a:path w="1052829" h="1127760">
                  <a:moveTo>
                    <a:pt x="1050490" y="1038733"/>
                  </a:moveTo>
                  <a:lnTo>
                    <a:pt x="1044128" y="1038733"/>
                  </a:lnTo>
                  <a:lnTo>
                    <a:pt x="1044070" y="1064133"/>
                  </a:lnTo>
                  <a:lnTo>
                    <a:pt x="1050433" y="1064133"/>
                  </a:lnTo>
                  <a:lnTo>
                    <a:pt x="1050490" y="1038733"/>
                  </a:lnTo>
                  <a:close/>
                </a:path>
                <a:path w="1052829" h="1127760">
                  <a:moveTo>
                    <a:pt x="6477" y="1064133"/>
                  </a:moveTo>
                  <a:lnTo>
                    <a:pt x="140" y="1064133"/>
                  </a:lnTo>
                  <a:lnTo>
                    <a:pt x="125" y="1070483"/>
                  </a:lnTo>
                  <a:lnTo>
                    <a:pt x="6462" y="1070483"/>
                  </a:lnTo>
                  <a:lnTo>
                    <a:pt x="6477" y="1064133"/>
                  </a:lnTo>
                  <a:close/>
                </a:path>
                <a:path w="1052829" h="1127760">
                  <a:moveTo>
                    <a:pt x="1050433" y="1064133"/>
                  </a:moveTo>
                  <a:lnTo>
                    <a:pt x="1044070" y="1064133"/>
                  </a:lnTo>
                  <a:lnTo>
                    <a:pt x="1044055" y="1070483"/>
                  </a:lnTo>
                  <a:lnTo>
                    <a:pt x="1050419" y="1070483"/>
                  </a:lnTo>
                  <a:lnTo>
                    <a:pt x="1050433" y="1064133"/>
                  </a:lnTo>
                  <a:close/>
                </a:path>
                <a:path w="1052829" h="1127760">
                  <a:moveTo>
                    <a:pt x="6462" y="1070483"/>
                  </a:moveTo>
                  <a:lnTo>
                    <a:pt x="125" y="1070483"/>
                  </a:lnTo>
                  <a:lnTo>
                    <a:pt x="111" y="1076833"/>
                  </a:lnTo>
                  <a:lnTo>
                    <a:pt x="6448" y="1076833"/>
                  </a:lnTo>
                  <a:lnTo>
                    <a:pt x="6462" y="1070483"/>
                  </a:lnTo>
                  <a:close/>
                </a:path>
                <a:path w="1052829" h="1127760">
                  <a:moveTo>
                    <a:pt x="1050419" y="1070483"/>
                  </a:moveTo>
                  <a:lnTo>
                    <a:pt x="1044055" y="1070483"/>
                  </a:lnTo>
                  <a:lnTo>
                    <a:pt x="1044041" y="1076833"/>
                  </a:lnTo>
                  <a:lnTo>
                    <a:pt x="1050404" y="1076833"/>
                  </a:lnTo>
                  <a:lnTo>
                    <a:pt x="1050419" y="1070483"/>
                  </a:lnTo>
                  <a:close/>
                </a:path>
                <a:path w="1052829" h="1127760">
                  <a:moveTo>
                    <a:pt x="6448" y="1076833"/>
                  </a:moveTo>
                  <a:lnTo>
                    <a:pt x="111" y="1076833"/>
                  </a:lnTo>
                  <a:lnTo>
                    <a:pt x="11" y="1121283"/>
                  </a:lnTo>
                  <a:lnTo>
                    <a:pt x="1043939" y="1121283"/>
                  </a:lnTo>
                  <a:lnTo>
                    <a:pt x="6350" y="1120013"/>
                  </a:lnTo>
                  <a:lnTo>
                    <a:pt x="6448" y="1076833"/>
                  </a:lnTo>
                  <a:close/>
                </a:path>
                <a:path w="1052829" h="1127760">
                  <a:moveTo>
                    <a:pt x="1050404" y="1076833"/>
                  </a:moveTo>
                  <a:lnTo>
                    <a:pt x="1044041" y="1076833"/>
                  </a:lnTo>
                  <a:lnTo>
                    <a:pt x="1043939" y="1121283"/>
                  </a:lnTo>
                  <a:lnTo>
                    <a:pt x="1050304" y="1121283"/>
                  </a:lnTo>
                  <a:lnTo>
                    <a:pt x="1050404" y="1076833"/>
                  </a:lnTo>
                  <a:close/>
                </a:path>
                <a:path w="1052829" h="1127760">
                  <a:moveTo>
                    <a:pt x="1050304" y="1121283"/>
                  </a:moveTo>
                  <a:lnTo>
                    <a:pt x="11" y="1121283"/>
                  </a:lnTo>
                  <a:lnTo>
                    <a:pt x="0" y="1126363"/>
                  </a:lnTo>
                  <a:lnTo>
                    <a:pt x="1050289" y="1127633"/>
                  </a:lnTo>
                  <a:lnTo>
                    <a:pt x="1050304" y="1121283"/>
                  </a:lnTo>
                  <a:close/>
                </a:path>
              </a:pathLst>
            </a:custGeom>
            <a:solidFill>
              <a:srgbClr val="8F8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241800" y="1195070"/>
              <a:ext cx="1040130" cy="1115060"/>
            </a:xfrm>
            <a:custGeom>
              <a:avLst/>
              <a:gdLst/>
              <a:ahLst/>
              <a:cxnLst/>
              <a:rect l="l" t="t" r="r" b="b"/>
              <a:pathLst>
                <a:path w="1040129" h="1115060">
                  <a:moveTo>
                    <a:pt x="2539" y="0"/>
                  </a:moveTo>
                  <a:lnTo>
                    <a:pt x="2531" y="3809"/>
                  </a:lnTo>
                  <a:lnTo>
                    <a:pt x="1040127" y="3809"/>
                  </a:lnTo>
                  <a:lnTo>
                    <a:pt x="1040129" y="2539"/>
                  </a:lnTo>
                  <a:lnTo>
                    <a:pt x="2539" y="0"/>
                  </a:lnTo>
                  <a:close/>
                </a:path>
                <a:path w="1040129" h="1115060">
                  <a:moveTo>
                    <a:pt x="1040127" y="3810"/>
                  </a:moveTo>
                  <a:lnTo>
                    <a:pt x="2531" y="3810"/>
                  </a:lnTo>
                  <a:lnTo>
                    <a:pt x="2516" y="10159"/>
                  </a:lnTo>
                  <a:lnTo>
                    <a:pt x="8881" y="10159"/>
                  </a:lnTo>
                  <a:lnTo>
                    <a:pt x="8889" y="6350"/>
                  </a:lnTo>
                  <a:lnTo>
                    <a:pt x="1040121" y="6350"/>
                  </a:lnTo>
                  <a:lnTo>
                    <a:pt x="1040127" y="3810"/>
                  </a:lnTo>
                  <a:close/>
                </a:path>
                <a:path w="1040129" h="1115060">
                  <a:moveTo>
                    <a:pt x="1040121" y="6350"/>
                  </a:moveTo>
                  <a:lnTo>
                    <a:pt x="8889" y="6350"/>
                  </a:lnTo>
                  <a:lnTo>
                    <a:pt x="1033779" y="8889"/>
                  </a:lnTo>
                  <a:lnTo>
                    <a:pt x="1033777" y="10159"/>
                  </a:lnTo>
                  <a:lnTo>
                    <a:pt x="1040112" y="10159"/>
                  </a:lnTo>
                  <a:lnTo>
                    <a:pt x="1040121" y="6350"/>
                  </a:lnTo>
                  <a:close/>
                </a:path>
                <a:path w="1040129" h="1115060">
                  <a:moveTo>
                    <a:pt x="8881" y="10160"/>
                  </a:moveTo>
                  <a:lnTo>
                    <a:pt x="2516" y="10160"/>
                  </a:lnTo>
                  <a:lnTo>
                    <a:pt x="2502" y="16509"/>
                  </a:lnTo>
                  <a:lnTo>
                    <a:pt x="8866" y="16509"/>
                  </a:lnTo>
                  <a:lnTo>
                    <a:pt x="8881" y="10160"/>
                  </a:lnTo>
                  <a:close/>
                </a:path>
                <a:path w="1040129" h="1115060">
                  <a:moveTo>
                    <a:pt x="1040112" y="10160"/>
                  </a:moveTo>
                  <a:lnTo>
                    <a:pt x="1033777" y="10160"/>
                  </a:lnTo>
                  <a:lnTo>
                    <a:pt x="1033762" y="16509"/>
                  </a:lnTo>
                  <a:lnTo>
                    <a:pt x="1040098" y="16509"/>
                  </a:lnTo>
                  <a:lnTo>
                    <a:pt x="1040112" y="10160"/>
                  </a:lnTo>
                  <a:close/>
                </a:path>
                <a:path w="1040129" h="1115060">
                  <a:moveTo>
                    <a:pt x="8866" y="16510"/>
                  </a:moveTo>
                  <a:lnTo>
                    <a:pt x="2502" y="16510"/>
                  </a:lnTo>
                  <a:lnTo>
                    <a:pt x="2487" y="22859"/>
                  </a:lnTo>
                  <a:lnTo>
                    <a:pt x="8851" y="22859"/>
                  </a:lnTo>
                  <a:lnTo>
                    <a:pt x="8866" y="16510"/>
                  </a:lnTo>
                  <a:close/>
                </a:path>
                <a:path w="1040129" h="1115060">
                  <a:moveTo>
                    <a:pt x="1040098" y="16510"/>
                  </a:moveTo>
                  <a:lnTo>
                    <a:pt x="1033762" y="16510"/>
                  </a:lnTo>
                  <a:lnTo>
                    <a:pt x="1033747" y="22859"/>
                  </a:lnTo>
                  <a:lnTo>
                    <a:pt x="1040083" y="22859"/>
                  </a:lnTo>
                  <a:lnTo>
                    <a:pt x="1040098" y="16510"/>
                  </a:lnTo>
                  <a:close/>
                </a:path>
                <a:path w="1040129" h="1115060">
                  <a:moveTo>
                    <a:pt x="8851" y="22860"/>
                  </a:moveTo>
                  <a:lnTo>
                    <a:pt x="2487" y="22860"/>
                  </a:lnTo>
                  <a:lnTo>
                    <a:pt x="2400" y="60959"/>
                  </a:lnTo>
                  <a:lnTo>
                    <a:pt x="8764" y="60959"/>
                  </a:lnTo>
                  <a:lnTo>
                    <a:pt x="8851" y="22860"/>
                  </a:lnTo>
                  <a:close/>
                </a:path>
                <a:path w="1040129" h="1115060">
                  <a:moveTo>
                    <a:pt x="1040083" y="22860"/>
                  </a:moveTo>
                  <a:lnTo>
                    <a:pt x="1033747" y="22860"/>
                  </a:lnTo>
                  <a:lnTo>
                    <a:pt x="1033659" y="60959"/>
                  </a:lnTo>
                  <a:lnTo>
                    <a:pt x="1039996" y="60959"/>
                  </a:lnTo>
                  <a:lnTo>
                    <a:pt x="1040083" y="22860"/>
                  </a:lnTo>
                  <a:close/>
                </a:path>
                <a:path w="1040129" h="1115060">
                  <a:moveTo>
                    <a:pt x="8764" y="60960"/>
                  </a:moveTo>
                  <a:lnTo>
                    <a:pt x="2400" y="60960"/>
                  </a:lnTo>
                  <a:lnTo>
                    <a:pt x="2386" y="67309"/>
                  </a:lnTo>
                  <a:lnTo>
                    <a:pt x="8749" y="67309"/>
                  </a:lnTo>
                  <a:lnTo>
                    <a:pt x="8764" y="60960"/>
                  </a:lnTo>
                  <a:close/>
                </a:path>
                <a:path w="1040129" h="1115060">
                  <a:moveTo>
                    <a:pt x="1039996" y="60960"/>
                  </a:moveTo>
                  <a:lnTo>
                    <a:pt x="1033659" y="60960"/>
                  </a:lnTo>
                  <a:lnTo>
                    <a:pt x="1033645" y="67309"/>
                  </a:lnTo>
                  <a:lnTo>
                    <a:pt x="1039982" y="67309"/>
                  </a:lnTo>
                  <a:lnTo>
                    <a:pt x="1039996" y="60960"/>
                  </a:lnTo>
                  <a:close/>
                </a:path>
                <a:path w="1040129" h="1115060">
                  <a:moveTo>
                    <a:pt x="8749" y="67310"/>
                  </a:moveTo>
                  <a:lnTo>
                    <a:pt x="2386" y="67310"/>
                  </a:lnTo>
                  <a:lnTo>
                    <a:pt x="2372" y="73659"/>
                  </a:lnTo>
                  <a:lnTo>
                    <a:pt x="8734" y="73659"/>
                  </a:lnTo>
                  <a:lnTo>
                    <a:pt x="8749" y="67310"/>
                  </a:lnTo>
                  <a:close/>
                </a:path>
                <a:path w="1040129" h="1115060">
                  <a:moveTo>
                    <a:pt x="1039982" y="67310"/>
                  </a:moveTo>
                  <a:lnTo>
                    <a:pt x="1033645" y="67310"/>
                  </a:lnTo>
                  <a:lnTo>
                    <a:pt x="1033630" y="73659"/>
                  </a:lnTo>
                  <a:lnTo>
                    <a:pt x="1039967" y="73659"/>
                  </a:lnTo>
                  <a:lnTo>
                    <a:pt x="1039982" y="67310"/>
                  </a:lnTo>
                  <a:close/>
                </a:path>
                <a:path w="1040129" h="1115060">
                  <a:moveTo>
                    <a:pt x="8734" y="73660"/>
                  </a:moveTo>
                  <a:lnTo>
                    <a:pt x="2372" y="73660"/>
                  </a:lnTo>
                  <a:lnTo>
                    <a:pt x="2343" y="86359"/>
                  </a:lnTo>
                  <a:lnTo>
                    <a:pt x="8705" y="86359"/>
                  </a:lnTo>
                  <a:lnTo>
                    <a:pt x="8734" y="73660"/>
                  </a:lnTo>
                  <a:close/>
                </a:path>
                <a:path w="1040129" h="1115060">
                  <a:moveTo>
                    <a:pt x="1039967" y="73660"/>
                  </a:moveTo>
                  <a:lnTo>
                    <a:pt x="1033630" y="73660"/>
                  </a:lnTo>
                  <a:lnTo>
                    <a:pt x="1033601" y="86359"/>
                  </a:lnTo>
                  <a:lnTo>
                    <a:pt x="1039938" y="86359"/>
                  </a:lnTo>
                  <a:lnTo>
                    <a:pt x="1039967" y="73660"/>
                  </a:lnTo>
                  <a:close/>
                </a:path>
                <a:path w="1040129" h="1115060">
                  <a:moveTo>
                    <a:pt x="8705" y="86360"/>
                  </a:moveTo>
                  <a:lnTo>
                    <a:pt x="2343" y="86360"/>
                  </a:lnTo>
                  <a:lnTo>
                    <a:pt x="2285" y="111759"/>
                  </a:lnTo>
                  <a:lnTo>
                    <a:pt x="8646" y="111759"/>
                  </a:lnTo>
                  <a:lnTo>
                    <a:pt x="8705" y="86360"/>
                  </a:lnTo>
                  <a:close/>
                </a:path>
                <a:path w="1040129" h="1115060">
                  <a:moveTo>
                    <a:pt x="1039938" y="86360"/>
                  </a:moveTo>
                  <a:lnTo>
                    <a:pt x="1033601" y="86360"/>
                  </a:lnTo>
                  <a:lnTo>
                    <a:pt x="1033542" y="111759"/>
                  </a:lnTo>
                  <a:lnTo>
                    <a:pt x="1039880" y="111759"/>
                  </a:lnTo>
                  <a:lnTo>
                    <a:pt x="1039938" y="86360"/>
                  </a:lnTo>
                  <a:close/>
                </a:path>
                <a:path w="1040129" h="1115060">
                  <a:moveTo>
                    <a:pt x="8646" y="111760"/>
                  </a:moveTo>
                  <a:lnTo>
                    <a:pt x="2285" y="111760"/>
                  </a:lnTo>
                  <a:lnTo>
                    <a:pt x="2241" y="130809"/>
                  </a:lnTo>
                  <a:lnTo>
                    <a:pt x="8602" y="130809"/>
                  </a:lnTo>
                  <a:lnTo>
                    <a:pt x="8646" y="111760"/>
                  </a:lnTo>
                  <a:close/>
                </a:path>
                <a:path w="1040129" h="1115060">
                  <a:moveTo>
                    <a:pt x="1039880" y="111760"/>
                  </a:moveTo>
                  <a:lnTo>
                    <a:pt x="1033542" y="111760"/>
                  </a:lnTo>
                  <a:lnTo>
                    <a:pt x="1033498" y="130809"/>
                  </a:lnTo>
                  <a:lnTo>
                    <a:pt x="1039837" y="130809"/>
                  </a:lnTo>
                  <a:lnTo>
                    <a:pt x="1039880" y="111760"/>
                  </a:lnTo>
                  <a:close/>
                </a:path>
                <a:path w="1040129" h="1115060">
                  <a:moveTo>
                    <a:pt x="8602" y="130810"/>
                  </a:moveTo>
                  <a:lnTo>
                    <a:pt x="2241" y="130810"/>
                  </a:lnTo>
                  <a:lnTo>
                    <a:pt x="2183" y="156209"/>
                  </a:lnTo>
                  <a:lnTo>
                    <a:pt x="8544" y="156209"/>
                  </a:lnTo>
                  <a:lnTo>
                    <a:pt x="8602" y="130810"/>
                  </a:lnTo>
                  <a:close/>
                </a:path>
                <a:path w="1040129" h="1115060">
                  <a:moveTo>
                    <a:pt x="1039837" y="130810"/>
                  </a:moveTo>
                  <a:lnTo>
                    <a:pt x="1033498" y="130810"/>
                  </a:lnTo>
                  <a:lnTo>
                    <a:pt x="1033439" y="156209"/>
                  </a:lnTo>
                  <a:lnTo>
                    <a:pt x="1039779" y="156209"/>
                  </a:lnTo>
                  <a:lnTo>
                    <a:pt x="1039837" y="130810"/>
                  </a:lnTo>
                  <a:close/>
                </a:path>
                <a:path w="1040129" h="1115060">
                  <a:moveTo>
                    <a:pt x="8544" y="156210"/>
                  </a:moveTo>
                  <a:lnTo>
                    <a:pt x="2183" y="156210"/>
                  </a:lnTo>
                  <a:lnTo>
                    <a:pt x="2096" y="194309"/>
                  </a:lnTo>
                  <a:lnTo>
                    <a:pt x="8456" y="194309"/>
                  </a:lnTo>
                  <a:lnTo>
                    <a:pt x="8544" y="156210"/>
                  </a:lnTo>
                  <a:close/>
                </a:path>
                <a:path w="1040129" h="1115060">
                  <a:moveTo>
                    <a:pt x="1039779" y="156210"/>
                  </a:moveTo>
                  <a:lnTo>
                    <a:pt x="1033439" y="156210"/>
                  </a:lnTo>
                  <a:lnTo>
                    <a:pt x="1033351" y="194309"/>
                  </a:lnTo>
                  <a:lnTo>
                    <a:pt x="1039692" y="194309"/>
                  </a:lnTo>
                  <a:lnTo>
                    <a:pt x="1039779" y="156210"/>
                  </a:lnTo>
                  <a:close/>
                </a:path>
                <a:path w="1040129" h="1115060">
                  <a:moveTo>
                    <a:pt x="8456" y="194310"/>
                  </a:moveTo>
                  <a:lnTo>
                    <a:pt x="2096" y="194310"/>
                  </a:lnTo>
                  <a:lnTo>
                    <a:pt x="2038" y="219709"/>
                  </a:lnTo>
                  <a:lnTo>
                    <a:pt x="8397" y="219709"/>
                  </a:lnTo>
                  <a:lnTo>
                    <a:pt x="8456" y="194310"/>
                  </a:lnTo>
                  <a:close/>
                </a:path>
                <a:path w="1040129" h="1115060">
                  <a:moveTo>
                    <a:pt x="1039692" y="194310"/>
                  </a:moveTo>
                  <a:lnTo>
                    <a:pt x="1033351" y="194310"/>
                  </a:lnTo>
                  <a:lnTo>
                    <a:pt x="1033293" y="219709"/>
                  </a:lnTo>
                  <a:lnTo>
                    <a:pt x="1039634" y="219709"/>
                  </a:lnTo>
                  <a:lnTo>
                    <a:pt x="1039692" y="194310"/>
                  </a:lnTo>
                  <a:close/>
                </a:path>
                <a:path w="1040129" h="1115060">
                  <a:moveTo>
                    <a:pt x="8397" y="219710"/>
                  </a:moveTo>
                  <a:lnTo>
                    <a:pt x="2038" y="219710"/>
                  </a:lnTo>
                  <a:lnTo>
                    <a:pt x="1865" y="295909"/>
                  </a:lnTo>
                  <a:lnTo>
                    <a:pt x="8222" y="295909"/>
                  </a:lnTo>
                  <a:lnTo>
                    <a:pt x="8397" y="219710"/>
                  </a:lnTo>
                  <a:close/>
                </a:path>
                <a:path w="1040129" h="1115060">
                  <a:moveTo>
                    <a:pt x="1039634" y="219710"/>
                  </a:moveTo>
                  <a:lnTo>
                    <a:pt x="1033293" y="219710"/>
                  </a:lnTo>
                  <a:lnTo>
                    <a:pt x="1033117" y="295909"/>
                  </a:lnTo>
                  <a:lnTo>
                    <a:pt x="1039460" y="295909"/>
                  </a:lnTo>
                  <a:lnTo>
                    <a:pt x="1039634" y="219710"/>
                  </a:lnTo>
                  <a:close/>
                </a:path>
                <a:path w="1040129" h="1115060">
                  <a:moveTo>
                    <a:pt x="8222" y="295910"/>
                  </a:moveTo>
                  <a:lnTo>
                    <a:pt x="1865" y="295910"/>
                  </a:lnTo>
                  <a:lnTo>
                    <a:pt x="1836" y="308609"/>
                  </a:lnTo>
                  <a:lnTo>
                    <a:pt x="8192" y="308609"/>
                  </a:lnTo>
                  <a:lnTo>
                    <a:pt x="8222" y="295910"/>
                  </a:lnTo>
                  <a:close/>
                </a:path>
                <a:path w="1040129" h="1115060">
                  <a:moveTo>
                    <a:pt x="1039460" y="295910"/>
                  </a:moveTo>
                  <a:lnTo>
                    <a:pt x="1033117" y="295910"/>
                  </a:lnTo>
                  <a:lnTo>
                    <a:pt x="1033087" y="308609"/>
                  </a:lnTo>
                  <a:lnTo>
                    <a:pt x="1039431" y="308609"/>
                  </a:lnTo>
                  <a:lnTo>
                    <a:pt x="1039460" y="295910"/>
                  </a:lnTo>
                  <a:close/>
                </a:path>
                <a:path w="1040129" h="1115060">
                  <a:moveTo>
                    <a:pt x="8192" y="308610"/>
                  </a:moveTo>
                  <a:lnTo>
                    <a:pt x="1836" y="308610"/>
                  </a:lnTo>
                  <a:lnTo>
                    <a:pt x="1618" y="403859"/>
                  </a:lnTo>
                  <a:lnTo>
                    <a:pt x="7973" y="403859"/>
                  </a:lnTo>
                  <a:lnTo>
                    <a:pt x="8192" y="308610"/>
                  </a:lnTo>
                  <a:close/>
                </a:path>
                <a:path w="1040129" h="1115060">
                  <a:moveTo>
                    <a:pt x="1039431" y="308610"/>
                  </a:moveTo>
                  <a:lnTo>
                    <a:pt x="1033087" y="308610"/>
                  </a:lnTo>
                  <a:lnTo>
                    <a:pt x="1032867" y="403859"/>
                  </a:lnTo>
                  <a:lnTo>
                    <a:pt x="1039213" y="403859"/>
                  </a:lnTo>
                  <a:lnTo>
                    <a:pt x="1039431" y="308610"/>
                  </a:lnTo>
                  <a:close/>
                </a:path>
                <a:path w="1040129" h="1115060">
                  <a:moveTo>
                    <a:pt x="7973" y="403860"/>
                  </a:moveTo>
                  <a:lnTo>
                    <a:pt x="1618" y="403860"/>
                  </a:lnTo>
                  <a:lnTo>
                    <a:pt x="1228" y="575309"/>
                  </a:lnTo>
                  <a:lnTo>
                    <a:pt x="7577" y="575309"/>
                  </a:lnTo>
                  <a:lnTo>
                    <a:pt x="7973" y="403860"/>
                  </a:lnTo>
                  <a:close/>
                </a:path>
                <a:path w="1040129" h="1115060">
                  <a:moveTo>
                    <a:pt x="1039213" y="403860"/>
                  </a:moveTo>
                  <a:lnTo>
                    <a:pt x="1032867" y="403860"/>
                  </a:lnTo>
                  <a:lnTo>
                    <a:pt x="1032471" y="575309"/>
                  </a:lnTo>
                  <a:lnTo>
                    <a:pt x="1038822" y="575309"/>
                  </a:lnTo>
                  <a:lnTo>
                    <a:pt x="1039213" y="403860"/>
                  </a:lnTo>
                  <a:close/>
                </a:path>
                <a:path w="1040129" h="1115060">
                  <a:moveTo>
                    <a:pt x="7577" y="575310"/>
                  </a:moveTo>
                  <a:lnTo>
                    <a:pt x="1228" y="575310"/>
                  </a:lnTo>
                  <a:lnTo>
                    <a:pt x="1068" y="645159"/>
                  </a:lnTo>
                  <a:lnTo>
                    <a:pt x="7416" y="645159"/>
                  </a:lnTo>
                  <a:lnTo>
                    <a:pt x="7577" y="575310"/>
                  </a:lnTo>
                  <a:close/>
                </a:path>
                <a:path w="1040129" h="1115060">
                  <a:moveTo>
                    <a:pt x="1038822" y="575310"/>
                  </a:moveTo>
                  <a:lnTo>
                    <a:pt x="1032471" y="575310"/>
                  </a:lnTo>
                  <a:lnTo>
                    <a:pt x="1032310" y="645159"/>
                  </a:lnTo>
                  <a:lnTo>
                    <a:pt x="1038662" y="645159"/>
                  </a:lnTo>
                  <a:lnTo>
                    <a:pt x="1038822" y="575310"/>
                  </a:lnTo>
                  <a:close/>
                </a:path>
                <a:path w="1040129" h="1115060">
                  <a:moveTo>
                    <a:pt x="7416" y="645160"/>
                  </a:moveTo>
                  <a:lnTo>
                    <a:pt x="1068" y="645160"/>
                  </a:lnTo>
                  <a:lnTo>
                    <a:pt x="938" y="702309"/>
                  </a:lnTo>
                  <a:lnTo>
                    <a:pt x="7284" y="702309"/>
                  </a:lnTo>
                  <a:lnTo>
                    <a:pt x="7416" y="645160"/>
                  </a:lnTo>
                  <a:close/>
                </a:path>
                <a:path w="1040129" h="1115060">
                  <a:moveTo>
                    <a:pt x="1038662" y="645160"/>
                  </a:moveTo>
                  <a:lnTo>
                    <a:pt x="1032310" y="645160"/>
                  </a:lnTo>
                  <a:lnTo>
                    <a:pt x="1032178" y="702309"/>
                  </a:lnTo>
                  <a:lnTo>
                    <a:pt x="1038532" y="702309"/>
                  </a:lnTo>
                  <a:lnTo>
                    <a:pt x="1038662" y="645160"/>
                  </a:lnTo>
                  <a:close/>
                </a:path>
                <a:path w="1040129" h="1115060">
                  <a:moveTo>
                    <a:pt x="7284" y="702310"/>
                  </a:moveTo>
                  <a:lnTo>
                    <a:pt x="938" y="702310"/>
                  </a:lnTo>
                  <a:lnTo>
                    <a:pt x="894" y="721359"/>
                  </a:lnTo>
                  <a:lnTo>
                    <a:pt x="7240" y="721359"/>
                  </a:lnTo>
                  <a:lnTo>
                    <a:pt x="7284" y="702310"/>
                  </a:lnTo>
                  <a:close/>
                </a:path>
                <a:path w="1040129" h="1115060">
                  <a:moveTo>
                    <a:pt x="1038532" y="702310"/>
                  </a:moveTo>
                  <a:lnTo>
                    <a:pt x="1032178" y="702310"/>
                  </a:lnTo>
                  <a:lnTo>
                    <a:pt x="1032134" y="721359"/>
                  </a:lnTo>
                  <a:lnTo>
                    <a:pt x="1038488" y="721359"/>
                  </a:lnTo>
                  <a:lnTo>
                    <a:pt x="1038532" y="702310"/>
                  </a:lnTo>
                  <a:close/>
                </a:path>
                <a:path w="1040129" h="1115060">
                  <a:moveTo>
                    <a:pt x="7240" y="721360"/>
                  </a:moveTo>
                  <a:lnTo>
                    <a:pt x="894" y="721360"/>
                  </a:lnTo>
                  <a:lnTo>
                    <a:pt x="784" y="769619"/>
                  </a:lnTo>
                  <a:lnTo>
                    <a:pt x="7129" y="769619"/>
                  </a:lnTo>
                  <a:lnTo>
                    <a:pt x="7240" y="721360"/>
                  </a:lnTo>
                  <a:close/>
                </a:path>
                <a:path w="1040129" h="1115060">
                  <a:moveTo>
                    <a:pt x="1038488" y="721360"/>
                  </a:moveTo>
                  <a:lnTo>
                    <a:pt x="1032134" y="721360"/>
                  </a:lnTo>
                  <a:lnTo>
                    <a:pt x="1032023" y="769619"/>
                  </a:lnTo>
                  <a:lnTo>
                    <a:pt x="1038378" y="769619"/>
                  </a:lnTo>
                  <a:lnTo>
                    <a:pt x="1038488" y="721360"/>
                  </a:lnTo>
                  <a:close/>
                </a:path>
                <a:path w="1040129" h="1115060">
                  <a:moveTo>
                    <a:pt x="7129" y="769620"/>
                  </a:moveTo>
                  <a:lnTo>
                    <a:pt x="784" y="769620"/>
                  </a:lnTo>
                  <a:lnTo>
                    <a:pt x="750" y="784859"/>
                  </a:lnTo>
                  <a:lnTo>
                    <a:pt x="7094" y="784859"/>
                  </a:lnTo>
                  <a:lnTo>
                    <a:pt x="7129" y="769620"/>
                  </a:lnTo>
                  <a:close/>
                </a:path>
                <a:path w="1040129" h="1115060">
                  <a:moveTo>
                    <a:pt x="1038378" y="769620"/>
                  </a:moveTo>
                  <a:lnTo>
                    <a:pt x="1032023" y="769620"/>
                  </a:lnTo>
                  <a:lnTo>
                    <a:pt x="1031987" y="784859"/>
                  </a:lnTo>
                  <a:lnTo>
                    <a:pt x="1038343" y="784859"/>
                  </a:lnTo>
                  <a:lnTo>
                    <a:pt x="1038378" y="769620"/>
                  </a:lnTo>
                  <a:close/>
                </a:path>
                <a:path w="1040129" h="1115060">
                  <a:moveTo>
                    <a:pt x="7094" y="784860"/>
                  </a:moveTo>
                  <a:lnTo>
                    <a:pt x="750" y="784860"/>
                  </a:lnTo>
                  <a:lnTo>
                    <a:pt x="692" y="810259"/>
                  </a:lnTo>
                  <a:lnTo>
                    <a:pt x="7035" y="810259"/>
                  </a:lnTo>
                  <a:lnTo>
                    <a:pt x="7094" y="784860"/>
                  </a:lnTo>
                  <a:close/>
                </a:path>
                <a:path w="1040129" h="1115060">
                  <a:moveTo>
                    <a:pt x="1038343" y="784860"/>
                  </a:moveTo>
                  <a:lnTo>
                    <a:pt x="1031987" y="784860"/>
                  </a:lnTo>
                  <a:lnTo>
                    <a:pt x="1031929" y="810259"/>
                  </a:lnTo>
                  <a:lnTo>
                    <a:pt x="1038285" y="810259"/>
                  </a:lnTo>
                  <a:lnTo>
                    <a:pt x="1038343" y="784860"/>
                  </a:lnTo>
                  <a:close/>
                </a:path>
                <a:path w="1040129" h="1115060">
                  <a:moveTo>
                    <a:pt x="7035" y="810260"/>
                  </a:moveTo>
                  <a:lnTo>
                    <a:pt x="692" y="810260"/>
                  </a:lnTo>
                  <a:lnTo>
                    <a:pt x="663" y="822959"/>
                  </a:lnTo>
                  <a:lnTo>
                    <a:pt x="7006" y="822959"/>
                  </a:lnTo>
                  <a:lnTo>
                    <a:pt x="7035" y="810260"/>
                  </a:lnTo>
                  <a:close/>
                </a:path>
                <a:path w="1040129" h="1115060">
                  <a:moveTo>
                    <a:pt x="1038285" y="810260"/>
                  </a:moveTo>
                  <a:lnTo>
                    <a:pt x="1031929" y="810260"/>
                  </a:lnTo>
                  <a:lnTo>
                    <a:pt x="1031899" y="822959"/>
                  </a:lnTo>
                  <a:lnTo>
                    <a:pt x="1038256" y="822959"/>
                  </a:lnTo>
                  <a:lnTo>
                    <a:pt x="1038285" y="810260"/>
                  </a:lnTo>
                  <a:close/>
                </a:path>
                <a:path w="1040129" h="1115060">
                  <a:moveTo>
                    <a:pt x="7006" y="822960"/>
                  </a:moveTo>
                  <a:lnTo>
                    <a:pt x="663" y="822960"/>
                  </a:lnTo>
                  <a:lnTo>
                    <a:pt x="518" y="886459"/>
                  </a:lnTo>
                  <a:lnTo>
                    <a:pt x="6859" y="886459"/>
                  </a:lnTo>
                  <a:lnTo>
                    <a:pt x="7006" y="822960"/>
                  </a:lnTo>
                  <a:close/>
                </a:path>
                <a:path w="1040129" h="1115060">
                  <a:moveTo>
                    <a:pt x="1038256" y="822960"/>
                  </a:moveTo>
                  <a:lnTo>
                    <a:pt x="1031899" y="822960"/>
                  </a:lnTo>
                  <a:lnTo>
                    <a:pt x="1031753" y="886459"/>
                  </a:lnTo>
                  <a:lnTo>
                    <a:pt x="1038111" y="886459"/>
                  </a:lnTo>
                  <a:lnTo>
                    <a:pt x="1038256" y="822960"/>
                  </a:lnTo>
                  <a:close/>
                </a:path>
                <a:path w="1040129" h="1115060">
                  <a:moveTo>
                    <a:pt x="6859" y="886460"/>
                  </a:moveTo>
                  <a:lnTo>
                    <a:pt x="518" y="886460"/>
                  </a:lnTo>
                  <a:lnTo>
                    <a:pt x="446" y="918209"/>
                  </a:lnTo>
                  <a:lnTo>
                    <a:pt x="6786" y="918209"/>
                  </a:lnTo>
                  <a:lnTo>
                    <a:pt x="6859" y="886460"/>
                  </a:lnTo>
                  <a:close/>
                </a:path>
                <a:path w="1040129" h="1115060">
                  <a:moveTo>
                    <a:pt x="1038111" y="886460"/>
                  </a:moveTo>
                  <a:lnTo>
                    <a:pt x="1031753" y="886460"/>
                  </a:lnTo>
                  <a:lnTo>
                    <a:pt x="1031679" y="918209"/>
                  </a:lnTo>
                  <a:lnTo>
                    <a:pt x="1038039" y="918209"/>
                  </a:lnTo>
                  <a:lnTo>
                    <a:pt x="1038111" y="886460"/>
                  </a:lnTo>
                  <a:close/>
                </a:path>
                <a:path w="1040129" h="1115060">
                  <a:moveTo>
                    <a:pt x="6786" y="918210"/>
                  </a:moveTo>
                  <a:lnTo>
                    <a:pt x="446" y="918210"/>
                  </a:lnTo>
                  <a:lnTo>
                    <a:pt x="359" y="956309"/>
                  </a:lnTo>
                  <a:lnTo>
                    <a:pt x="6698" y="956309"/>
                  </a:lnTo>
                  <a:lnTo>
                    <a:pt x="6786" y="918210"/>
                  </a:lnTo>
                  <a:close/>
                </a:path>
                <a:path w="1040129" h="1115060">
                  <a:moveTo>
                    <a:pt x="1038039" y="918210"/>
                  </a:moveTo>
                  <a:lnTo>
                    <a:pt x="1031679" y="918210"/>
                  </a:lnTo>
                  <a:lnTo>
                    <a:pt x="1031591" y="956309"/>
                  </a:lnTo>
                  <a:lnTo>
                    <a:pt x="1037952" y="956309"/>
                  </a:lnTo>
                  <a:lnTo>
                    <a:pt x="1038039" y="918210"/>
                  </a:lnTo>
                  <a:close/>
                </a:path>
                <a:path w="1040129" h="1115060">
                  <a:moveTo>
                    <a:pt x="6698" y="956310"/>
                  </a:moveTo>
                  <a:lnTo>
                    <a:pt x="359" y="956310"/>
                  </a:lnTo>
                  <a:lnTo>
                    <a:pt x="344" y="962659"/>
                  </a:lnTo>
                  <a:lnTo>
                    <a:pt x="6683" y="962659"/>
                  </a:lnTo>
                  <a:lnTo>
                    <a:pt x="6698" y="956310"/>
                  </a:lnTo>
                  <a:close/>
                </a:path>
                <a:path w="1040129" h="1115060">
                  <a:moveTo>
                    <a:pt x="1037952" y="956310"/>
                  </a:moveTo>
                  <a:lnTo>
                    <a:pt x="1031591" y="956310"/>
                  </a:lnTo>
                  <a:lnTo>
                    <a:pt x="1031577" y="962659"/>
                  </a:lnTo>
                  <a:lnTo>
                    <a:pt x="1037937" y="962659"/>
                  </a:lnTo>
                  <a:lnTo>
                    <a:pt x="1037952" y="956310"/>
                  </a:lnTo>
                  <a:close/>
                </a:path>
                <a:path w="1040129" h="1115060">
                  <a:moveTo>
                    <a:pt x="6683" y="962660"/>
                  </a:moveTo>
                  <a:lnTo>
                    <a:pt x="344" y="962660"/>
                  </a:lnTo>
                  <a:lnTo>
                    <a:pt x="301" y="981709"/>
                  </a:lnTo>
                  <a:lnTo>
                    <a:pt x="6640" y="981709"/>
                  </a:lnTo>
                  <a:lnTo>
                    <a:pt x="6683" y="962660"/>
                  </a:lnTo>
                  <a:close/>
                </a:path>
                <a:path w="1040129" h="1115060">
                  <a:moveTo>
                    <a:pt x="1037937" y="962660"/>
                  </a:moveTo>
                  <a:lnTo>
                    <a:pt x="1031577" y="962660"/>
                  </a:lnTo>
                  <a:lnTo>
                    <a:pt x="1031533" y="981709"/>
                  </a:lnTo>
                  <a:lnTo>
                    <a:pt x="1037894" y="981709"/>
                  </a:lnTo>
                  <a:lnTo>
                    <a:pt x="1037937" y="962660"/>
                  </a:lnTo>
                  <a:close/>
                </a:path>
                <a:path w="1040129" h="1115060">
                  <a:moveTo>
                    <a:pt x="6640" y="981710"/>
                  </a:moveTo>
                  <a:lnTo>
                    <a:pt x="301" y="981710"/>
                  </a:lnTo>
                  <a:lnTo>
                    <a:pt x="286" y="988059"/>
                  </a:lnTo>
                  <a:lnTo>
                    <a:pt x="6625" y="988059"/>
                  </a:lnTo>
                  <a:lnTo>
                    <a:pt x="6640" y="981710"/>
                  </a:lnTo>
                  <a:close/>
                </a:path>
                <a:path w="1040129" h="1115060">
                  <a:moveTo>
                    <a:pt x="1037894" y="981710"/>
                  </a:moveTo>
                  <a:lnTo>
                    <a:pt x="1031533" y="981710"/>
                  </a:lnTo>
                  <a:lnTo>
                    <a:pt x="1031518" y="988059"/>
                  </a:lnTo>
                  <a:lnTo>
                    <a:pt x="1037879" y="988059"/>
                  </a:lnTo>
                  <a:lnTo>
                    <a:pt x="1037894" y="981710"/>
                  </a:lnTo>
                  <a:close/>
                </a:path>
                <a:path w="1040129" h="1115060">
                  <a:moveTo>
                    <a:pt x="6625" y="988060"/>
                  </a:moveTo>
                  <a:lnTo>
                    <a:pt x="286" y="988060"/>
                  </a:lnTo>
                  <a:lnTo>
                    <a:pt x="243" y="1007109"/>
                  </a:lnTo>
                  <a:lnTo>
                    <a:pt x="6581" y="1007109"/>
                  </a:lnTo>
                  <a:lnTo>
                    <a:pt x="6625" y="988060"/>
                  </a:lnTo>
                  <a:close/>
                </a:path>
                <a:path w="1040129" h="1115060">
                  <a:moveTo>
                    <a:pt x="1037879" y="988060"/>
                  </a:moveTo>
                  <a:lnTo>
                    <a:pt x="1031518" y="988060"/>
                  </a:lnTo>
                  <a:lnTo>
                    <a:pt x="1031474" y="1007109"/>
                  </a:lnTo>
                  <a:lnTo>
                    <a:pt x="1037836" y="1007109"/>
                  </a:lnTo>
                  <a:lnTo>
                    <a:pt x="1037879" y="988060"/>
                  </a:lnTo>
                  <a:close/>
                </a:path>
                <a:path w="1040129" h="1115060">
                  <a:moveTo>
                    <a:pt x="6581" y="1007110"/>
                  </a:moveTo>
                  <a:lnTo>
                    <a:pt x="243" y="1007110"/>
                  </a:lnTo>
                  <a:lnTo>
                    <a:pt x="228" y="1013459"/>
                  </a:lnTo>
                  <a:lnTo>
                    <a:pt x="6566" y="1013459"/>
                  </a:lnTo>
                  <a:lnTo>
                    <a:pt x="6581" y="1007110"/>
                  </a:lnTo>
                  <a:close/>
                </a:path>
                <a:path w="1040129" h="1115060">
                  <a:moveTo>
                    <a:pt x="1037836" y="1007110"/>
                  </a:moveTo>
                  <a:lnTo>
                    <a:pt x="1031474" y="1007110"/>
                  </a:lnTo>
                  <a:lnTo>
                    <a:pt x="1031459" y="1013459"/>
                  </a:lnTo>
                  <a:lnTo>
                    <a:pt x="1037821" y="1013459"/>
                  </a:lnTo>
                  <a:lnTo>
                    <a:pt x="1037836" y="1007110"/>
                  </a:lnTo>
                  <a:close/>
                </a:path>
                <a:path w="1040129" h="1115060">
                  <a:moveTo>
                    <a:pt x="6566" y="1013460"/>
                  </a:moveTo>
                  <a:lnTo>
                    <a:pt x="228" y="1013460"/>
                  </a:lnTo>
                  <a:lnTo>
                    <a:pt x="185" y="1032509"/>
                  </a:lnTo>
                  <a:lnTo>
                    <a:pt x="6522" y="1032509"/>
                  </a:lnTo>
                  <a:lnTo>
                    <a:pt x="6566" y="1013460"/>
                  </a:lnTo>
                  <a:close/>
                </a:path>
                <a:path w="1040129" h="1115060">
                  <a:moveTo>
                    <a:pt x="1037821" y="1013460"/>
                  </a:moveTo>
                  <a:lnTo>
                    <a:pt x="1031459" y="1013460"/>
                  </a:lnTo>
                  <a:lnTo>
                    <a:pt x="1031415" y="1032509"/>
                  </a:lnTo>
                  <a:lnTo>
                    <a:pt x="1037778" y="1032509"/>
                  </a:lnTo>
                  <a:lnTo>
                    <a:pt x="1037821" y="1013460"/>
                  </a:lnTo>
                  <a:close/>
                </a:path>
                <a:path w="1040129" h="1115060">
                  <a:moveTo>
                    <a:pt x="6522" y="1032510"/>
                  </a:moveTo>
                  <a:lnTo>
                    <a:pt x="185" y="1032510"/>
                  </a:lnTo>
                  <a:lnTo>
                    <a:pt x="127" y="1057909"/>
                  </a:lnTo>
                  <a:lnTo>
                    <a:pt x="6464" y="1057909"/>
                  </a:lnTo>
                  <a:lnTo>
                    <a:pt x="6522" y="1032510"/>
                  </a:lnTo>
                  <a:close/>
                </a:path>
                <a:path w="1040129" h="1115060">
                  <a:moveTo>
                    <a:pt x="1037778" y="1032510"/>
                  </a:moveTo>
                  <a:lnTo>
                    <a:pt x="1031415" y="1032510"/>
                  </a:lnTo>
                  <a:lnTo>
                    <a:pt x="1031357" y="1057909"/>
                  </a:lnTo>
                  <a:lnTo>
                    <a:pt x="1037720" y="1057909"/>
                  </a:lnTo>
                  <a:lnTo>
                    <a:pt x="1037778" y="1032510"/>
                  </a:lnTo>
                  <a:close/>
                </a:path>
                <a:path w="1040129" h="1115060">
                  <a:moveTo>
                    <a:pt x="6464" y="1057910"/>
                  </a:moveTo>
                  <a:lnTo>
                    <a:pt x="127" y="1057910"/>
                  </a:lnTo>
                  <a:lnTo>
                    <a:pt x="112" y="1064259"/>
                  </a:lnTo>
                  <a:lnTo>
                    <a:pt x="6449" y="1064259"/>
                  </a:lnTo>
                  <a:lnTo>
                    <a:pt x="6464" y="1057910"/>
                  </a:lnTo>
                  <a:close/>
                </a:path>
                <a:path w="1040129" h="1115060">
                  <a:moveTo>
                    <a:pt x="1037720" y="1057910"/>
                  </a:moveTo>
                  <a:lnTo>
                    <a:pt x="1031357" y="1057910"/>
                  </a:lnTo>
                  <a:lnTo>
                    <a:pt x="1031342" y="1064259"/>
                  </a:lnTo>
                  <a:lnTo>
                    <a:pt x="1037705" y="1064259"/>
                  </a:lnTo>
                  <a:lnTo>
                    <a:pt x="1037720" y="1057910"/>
                  </a:lnTo>
                  <a:close/>
                </a:path>
                <a:path w="1040129" h="1115060">
                  <a:moveTo>
                    <a:pt x="6449" y="1064260"/>
                  </a:moveTo>
                  <a:lnTo>
                    <a:pt x="112" y="1064260"/>
                  </a:lnTo>
                  <a:lnTo>
                    <a:pt x="98" y="1070609"/>
                  </a:lnTo>
                  <a:lnTo>
                    <a:pt x="6434" y="1070609"/>
                  </a:lnTo>
                  <a:lnTo>
                    <a:pt x="6449" y="1064260"/>
                  </a:lnTo>
                  <a:close/>
                </a:path>
                <a:path w="1040129" h="1115060">
                  <a:moveTo>
                    <a:pt x="1037705" y="1064260"/>
                  </a:moveTo>
                  <a:lnTo>
                    <a:pt x="1031342" y="1064260"/>
                  </a:lnTo>
                  <a:lnTo>
                    <a:pt x="1031327" y="1070609"/>
                  </a:lnTo>
                  <a:lnTo>
                    <a:pt x="1037691" y="1070609"/>
                  </a:lnTo>
                  <a:lnTo>
                    <a:pt x="1037705" y="1064260"/>
                  </a:lnTo>
                  <a:close/>
                </a:path>
                <a:path w="1040129" h="1115060">
                  <a:moveTo>
                    <a:pt x="6434" y="1070610"/>
                  </a:moveTo>
                  <a:lnTo>
                    <a:pt x="98" y="1070610"/>
                  </a:lnTo>
                  <a:lnTo>
                    <a:pt x="0" y="1113789"/>
                  </a:lnTo>
                  <a:lnTo>
                    <a:pt x="1037589" y="1115059"/>
                  </a:lnTo>
                  <a:lnTo>
                    <a:pt x="1037604" y="1108709"/>
                  </a:lnTo>
                  <a:lnTo>
                    <a:pt x="6350" y="1107439"/>
                  </a:lnTo>
                  <a:lnTo>
                    <a:pt x="6434" y="1070610"/>
                  </a:lnTo>
                  <a:close/>
                </a:path>
                <a:path w="1040129" h="1115060">
                  <a:moveTo>
                    <a:pt x="1037691" y="1070610"/>
                  </a:moveTo>
                  <a:lnTo>
                    <a:pt x="1031327" y="1070610"/>
                  </a:lnTo>
                  <a:lnTo>
                    <a:pt x="1031239" y="1108709"/>
                  </a:lnTo>
                  <a:lnTo>
                    <a:pt x="1037604" y="1108709"/>
                  </a:lnTo>
                  <a:lnTo>
                    <a:pt x="1037691" y="1070610"/>
                  </a:lnTo>
                  <a:close/>
                </a:path>
              </a:pathLst>
            </a:custGeom>
            <a:solidFill>
              <a:srgbClr val="908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4248150" y="1201420"/>
              <a:ext cx="1027430" cy="1102360"/>
            </a:xfrm>
            <a:custGeom>
              <a:avLst/>
              <a:gdLst/>
              <a:ahLst/>
              <a:cxnLst/>
              <a:rect l="l" t="t" r="r" b="b"/>
              <a:pathLst>
                <a:path w="1027429" h="1102360">
                  <a:moveTo>
                    <a:pt x="2539" y="0"/>
                  </a:moveTo>
                  <a:lnTo>
                    <a:pt x="2531" y="3809"/>
                  </a:lnTo>
                  <a:lnTo>
                    <a:pt x="1027427" y="3809"/>
                  </a:lnTo>
                  <a:lnTo>
                    <a:pt x="1027429" y="2539"/>
                  </a:lnTo>
                  <a:lnTo>
                    <a:pt x="2539" y="0"/>
                  </a:lnTo>
                  <a:close/>
                </a:path>
                <a:path w="1027429" h="1102360">
                  <a:moveTo>
                    <a:pt x="1027427" y="3810"/>
                  </a:moveTo>
                  <a:lnTo>
                    <a:pt x="2531" y="3810"/>
                  </a:lnTo>
                  <a:lnTo>
                    <a:pt x="2516" y="10159"/>
                  </a:lnTo>
                  <a:lnTo>
                    <a:pt x="8884" y="10159"/>
                  </a:lnTo>
                  <a:lnTo>
                    <a:pt x="8889" y="7619"/>
                  </a:lnTo>
                  <a:lnTo>
                    <a:pt x="1027418" y="7619"/>
                  </a:lnTo>
                  <a:lnTo>
                    <a:pt x="1027427" y="3810"/>
                  </a:lnTo>
                  <a:close/>
                </a:path>
                <a:path w="1027429" h="1102360">
                  <a:moveTo>
                    <a:pt x="1027418" y="7619"/>
                  </a:moveTo>
                  <a:lnTo>
                    <a:pt x="8889" y="7619"/>
                  </a:lnTo>
                  <a:lnTo>
                    <a:pt x="1021079" y="8889"/>
                  </a:lnTo>
                  <a:lnTo>
                    <a:pt x="1021077" y="10159"/>
                  </a:lnTo>
                  <a:lnTo>
                    <a:pt x="1027412" y="10159"/>
                  </a:lnTo>
                  <a:lnTo>
                    <a:pt x="1027418" y="7619"/>
                  </a:lnTo>
                  <a:close/>
                </a:path>
                <a:path w="1027429" h="1102360">
                  <a:moveTo>
                    <a:pt x="8884" y="10160"/>
                  </a:moveTo>
                  <a:lnTo>
                    <a:pt x="2516" y="10160"/>
                  </a:lnTo>
                  <a:lnTo>
                    <a:pt x="2501" y="16509"/>
                  </a:lnTo>
                  <a:lnTo>
                    <a:pt x="8869" y="16509"/>
                  </a:lnTo>
                  <a:lnTo>
                    <a:pt x="8884" y="10160"/>
                  </a:lnTo>
                  <a:close/>
                </a:path>
                <a:path w="1027429" h="1102360">
                  <a:moveTo>
                    <a:pt x="1027412" y="10160"/>
                  </a:moveTo>
                  <a:lnTo>
                    <a:pt x="1021077" y="10160"/>
                  </a:lnTo>
                  <a:lnTo>
                    <a:pt x="1021062" y="16509"/>
                  </a:lnTo>
                  <a:lnTo>
                    <a:pt x="1027397" y="16509"/>
                  </a:lnTo>
                  <a:lnTo>
                    <a:pt x="1027412" y="10160"/>
                  </a:lnTo>
                  <a:close/>
                </a:path>
                <a:path w="1027429" h="1102360">
                  <a:moveTo>
                    <a:pt x="8869" y="16510"/>
                  </a:moveTo>
                  <a:lnTo>
                    <a:pt x="2501" y="16510"/>
                  </a:lnTo>
                  <a:lnTo>
                    <a:pt x="2414" y="54609"/>
                  </a:lnTo>
                  <a:lnTo>
                    <a:pt x="8780" y="54609"/>
                  </a:lnTo>
                  <a:lnTo>
                    <a:pt x="8869" y="16510"/>
                  </a:lnTo>
                  <a:close/>
                </a:path>
                <a:path w="1027429" h="1102360">
                  <a:moveTo>
                    <a:pt x="1027397" y="16510"/>
                  </a:moveTo>
                  <a:lnTo>
                    <a:pt x="1021062" y="16510"/>
                  </a:lnTo>
                  <a:lnTo>
                    <a:pt x="1020973" y="54609"/>
                  </a:lnTo>
                  <a:lnTo>
                    <a:pt x="1027309" y="54609"/>
                  </a:lnTo>
                  <a:lnTo>
                    <a:pt x="1027397" y="16510"/>
                  </a:lnTo>
                  <a:close/>
                </a:path>
                <a:path w="1027429" h="1102360">
                  <a:moveTo>
                    <a:pt x="8780" y="54610"/>
                  </a:moveTo>
                  <a:lnTo>
                    <a:pt x="2414" y="54610"/>
                  </a:lnTo>
                  <a:lnTo>
                    <a:pt x="2399" y="60959"/>
                  </a:lnTo>
                  <a:lnTo>
                    <a:pt x="8765" y="60959"/>
                  </a:lnTo>
                  <a:lnTo>
                    <a:pt x="8780" y="54610"/>
                  </a:lnTo>
                  <a:close/>
                </a:path>
                <a:path w="1027429" h="1102360">
                  <a:moveTo>
                    <a:pt x="1027309" y="54610"/>
                  </a:moveTo>
                  <a:lnTo>
                    <a:pt x="1020973" y="54610"/>
                  </a:lnTo>
                  <a:lnTo>
                    <a:pt x="1020958" y="60959"/>
                  </a:lnTo>
                  <a:lnTo>
                    <a:pt x="1027295" y="60959"/>
                  </a:lnTo>
                  <a:lnTo>
                    <a:pt x="1027309" y="54610"/>
                  </a:lnTo>
                  <a:close/>
                </a:path>
                <a:path w="1027429" h="1102360">
                  <a:moveTo>
                    <a:pt x="8765" y="60960"/>
                  </a:moveTo>
                  <a:lnTo>
                    <a:pt x="2399" y="60960"/>
                  </a:lnTo>
                  <a:lnTo>
                    <a:pt x="2384" y="67309"/>
                  </a:lnTo>
                  <a:lnTo>
                    <a:pt x="8750" y="67309"/>
                  </a:lnTo>
                  <a:lnTo>
                    <a:pt x="8765" y="60960"/>
                  </a:lnTo>
                  <a:close/>
                </a:path>
                <a:path w="1027429" h="1102360">
                  <a:moveTo>
                    <a:pt x="1027295" y="60960"/>
                  </a:moveTo>
                  <a:lnTo>
                    <a:pt x="1020958" y="60960"/>
                  </a:lnTo>
                  <a:lnTo>
                    <a:pt x="1020943" y="67309"/>
                  </a:lnTo>
                  <a:lnTo>
                    <a:pt x="1027280" y="67309"/>
                  </a:lnTo>
                  <a:lnTo>
                    <a:pt x="1027295" y="60960"/>
                  </a:lnTo>
                  <a:close/>
                </a:path>
                <a:path w="1027429" h="1102360">
                  <a:moveTo>
                    <a:pt x="8750" y="67310"/>
                  </a:moveTo>
                  <a:lnTo>
                    <a:pt x="2384" y="67310"/>
                  </a:lnTo>
                  <a:lnTo>
                    <a:pt x="2355" y="80009"/>
                  </a:lnTo>
                  <a:lnTo>
                    <a:pt x="8720" y="80009"/>
                  </a:lnTo>
                  <a:lnTo>
                    <a:pt x="8750" y="67310"/>
                  </a:lnTo>
                  <a:close/>
                </a:path>
                <a:path w="1027429" h="1102360">
                  <a:moveTo>
                    <a:pt x="1027280" y="67310"/>
                  </a:moveTo>
                  <a:lnTo>
                    <a:pt x="1020943" y="67310"/>
                  </a:lnTo>
                  <a:lnTo>
                    <a:pt x="1020913" y="80009"/>
                  </a:lnTo>
                  <a:lnTo>
                    <a:pt x="1027251" y="80009"/>
                  </a:lnTo>
                  <a:lnTo>
                    <a:pt x="1027280" y="67310"/>
                  </a:lnTo>
                  <a:close/>
                </a:path>
                <a:path w="1027429" h="1102360">
                  <a:moveTo>
                    <a:pt x="8720" y="80010"/>
                  </a:moveTo>
                  <a:lnTo>
                    <a:pt x="2355" y="80010"/>
                  </a:lnTo>
                  <a:lnTo>
                    <a:pt x="2296" y="105409"/>
                  </a:lnTo>
                  <a:lnTo>
                    <a:pt x="8661" y="105409"/>
                  </a:lnTo>
                  <a:lnTo>
                    <a:pt x="8720" y="80010"/>
                  </a:lnTo>
                  <a:close/>
                </a:path>
                <a:path w="1027429" h="1102360">
                  <a:moveTo>
                    <a:pt x="1027251" y="80010"/>
                  </a:moveTo>
                  <a:lnTo>
                    <a:pt x="1020913" y="80010"/>
                  </a:lnTo>
                  <a:lnTo>
                    <a:pt x="1020854" y="105409"/>
                  </a:lnTo>
                  <a:lnTo>
                    <a:pt x="1027192" y="105409"/>
                  </a:lnTo>
                  <a:lnTo>
                    <a:pt x="1027251" y="80010"/>
                  </a:lnTo>
                  <a:close/>
                </a:path>
                <a:path w="1027429" h="1102360">
                  <a:moveTo>
                    <a:pt x="8661" y="105410"/>
                  </a:moveTo>
                  <a:lnTo>
                    <a:pt x="2296" y="105410"/>
                  </a:lnTo>
                  <a:lnTo>
                    <a:pt x="2252" y="124459"/>
                  </a:lnTo>
                  <a:lnTo>
                    <a:pt x="8617" y="124459"/>
                  </a:lnTo>
                  <a:lnTo>
                    <a:pt x="8661" y="105410"/>
                  </a:lnTo>
                  <a:close/>
                </a:path>
                <a:path w="1027429" h="1102360">
                  <a:moveTo>
                    <a:pt x="1027192" y="105410"/>
                  </a:moveTo>
                  <a:lnTo>
                    <a:pt x="1020854" y="105410"/>
                  </a:lnTo>
                  <a:lnTo>
                    <a:pt x="1020809" y="124459"/>
                  </a:lnTo>
                  <a:lnTo>
                    <a:pt x="1027148" y="124459"/>
                  </a:lnTo>
                  <a:lnTo>
                    <a:pt x="1027192" y="105410"/>
                  </a:lnTo>
                  <a:close/>
                </a:path>
                <a:path w="1027429" h="1102360">
                  <a:moveTo>
                    <a:pt x="8617" y="124460"/>
                  </a:moveTo>
                  <a:lnTo>
                    <a:pt x="2252" y="124460"/>
                  </a:lnTo>
                  <a:lnTo>
                    <a:pt x="2194" y="149859"/>
                  </a:lnTo>
                  <a:lnTo>
                    <a:pt x="8557" y="149859"/>
                  </a:lnTo>
                  <a:lnTo>
                    <a:pt x="8617" y="124460"/>
                  </a:lnTo>
                  <a:close/>
                </a:path>
                <a:path w="1027429" h="1102360">
                  <a:moveTo>
                    <a:pt x="1027148" y="124460"/>
                  </a:moveTo>
                  <a:lnTo>
                    <a:pt x="1020809" y="124460"/>
                  </a:lnTo>
                  <a:lnTo>
                    <a:pt x="1020750" y="149859"/>
                  </a:lnTo>
                  <a:lnTo>
                    <a:pt x="1027089" y="149859"/>
                  </a:lnTo>
                  <a:lnTo>
                    <a:pt x="1027148" y="124460"/>
                  </a:lnTo>
                  <a:close/>
                </a:path>
                <a:path w="1027429" h="1102360">
                  <a:moveTo>
                    <a:pt x="8557" y="149860"/>
                  </a:moveTo>
                  <a:lnTo>
                    <a:pt x="2194" y="149860"/>
                  </a:lnTo>
                  <a:lnTo>
                    <a:pt x="2106" y="187959"/>
                  </a:lnTo>
                  <a:lnTo>
                    <a:pt x="8468" y="187959"/>
                  </a:lnTo>
                  <a:lnTo>
                    <a:pt x="8557" y="149860"/>
                  </a:lnTo>
                  <a:close/>
                </a:path>
                <a:path w="1027429" h="1102360">
                  <a:moveTo>
                    <a:pt x="1027089" y="149860"/>
                  </a:moveTo>
                  <a:lnTo>
                    <a:pt x="1020750" y="149860"/>
                  </a:lnTo>
                  <a:lnTo>
                    <a:pt x="1020661" y="187959"/>
                  </a:lnTo>
                  <a:lnTo>
                    <a:pt x="1027001" y="187959"/>
                  </a:lnTo>
                  <a:lnTo>
                    <a:pt x="1027089" y="149860"/>
                  </a:lnTo>
                  <a:close/>
                </a:path>
                <a:path w="1027429" h="1102360">
                  <a:moveTo>
                    <a:pt x="8468" y="187960"/>
                  </a:moveTo>
                  <a:lnTo>
                    <a:pt x="2106" y="187960"/>
                  </a:lnTo>
                  <a:lnTo>
                    <a:pt x="2047" y="213359"/>
                  </a:lnTo>
                  <a:lnTo>
                    <a:pt x="8409" y="213359"/>
                  </a:lnTo>
                  <a:lnTo>
                    <a:pt x="8468" y="187960"/>
                  </a:lnTo>
                  <a:close/>
                </a:path>
                <a:path w="1027429" h="1102360">
                  <a:moveTo>
                    <a:pt x="1027001" y="187960"/>
                  </a:moveTo>
                  <a:lnTo>
                    <a:pt x="1020661" y="187960"/>
                  </a:lnTo>
                  <a:lnTo>
                    <a:pt x="1020602" y="213359"/>
                  </a:lnTo>
                  <a:lnTo>
                    <a:pt x="1026943" y="213359"/>
                  </a:lnTo>
                  <a:lnTo>
                    <a:pt x="1027001" y="187960"/>
                  </a:lnTo>
                  <a:close/>
                </a:path>
                <a:path w="1027429" h="1102360">
                  <a:moveTo>
                    <a:pt x="8409" y="213360"/>
                  </a:moveTo>
                  <a:lnTo>
                    <a:pt x="2047" y="213360"/>
                  </a:lnTo>
                  <a:lnTo>
                    <a:pt x="1872" y="289559"/>
                  </a:lnTo>
                  <a:lnTo>
                    <a:pt x="8231" y="289559"/>
                  </a:lnTo>
                  <a:lnTo>
                    <a:pt x="8409" y="213360"/>
                  </a:lnTo>
                  <a:close/>
                </a:path>
                <a:path w="1027429" h="1102360">
                  <a:moveTo>
                    <a:pt x="1026943" y="213360"/>
                  </a:moveTo>
                  <a:lnTo>
                    <a:pt x="1020602" y="213360"/>
                  </a:lnTo>
                  <a:lnTo>
                    <a:pt x="1020424" y="289559"/>
                  </a:lnTo>
                  <a:lnTo>
                    <a:pt x="1026767" y="289559"/>
                  </a:lnTo>
                  <a:lnTo>
                    <a:pt x="1026943" y="213360"/>
                  </a:lnTo>
                  <a:close/>
                </a:path>
                <a:path w="1027429" h="1102360">
                  <a:moveTo>
                    <a:pt x="8231" y="289560"/>
                  </a:moveTo>
                  <a:lnTo>
                    <a:pt x="1872" y="289560"/>
                  </a:lnTo>
                  <a:lnTo>
                    <a:pt x="1842" y="302259"/>
                  </a:lnTo>
                  <a:lnTo>
                    <a:pt x="8201" y="302259"/>
                  </a:lnTo>
                  <a:lnTo>
                    <a:pt x="8231" y="289560"/>
                  </a:lnTo>
                  <a:close/>
                </a:path>
                <a:path w="1027429" h="1102360">
                  <a:moveTo>
                    <a:pt x="1026767" y="289560"/>
                  </a:moveTo>
                  <a:lnTo>
                    <a:pt x="1020424" y="289560"/>
                  </a:lnTo>
                  <a:lnTo>
                    <a:pt x="1020394" y="302259"/>
                  </a:lnTo>
                  <a:lnTo>
                    <a:pt x="1026737" y="302259"/>
                  </a:lnTo>
                  <a:lnTo>
                    <a:pt x="1026767" y="289560"/>
                  </a:lnTo>
                  <a:close/>
                </a:path>
                <a:path w="1027429" h="1102360">
                  <a:moveTo>
                    <a:pt x="8201" y="302260"/>
                  </a:moveTo>
                  <a:lnTo>
                    <a:pt x="1842" y="302260"/>
                  </a:lnTo>
                  <a:lnTo>
                    <a:pt x="1623" y="397509"/>
                  </a:lnTo>
                  <a:lnTo>
                    <a:pt x="7979" y="397509"/>
                  </a:lnTo>
                  <a:lnTo>
                    <a:pt x="8201" y="302260"/>
                  </a:lnTo>
                  <a:close/>
                </a:path>
                <a:path w="1027429" h="1102360">
                  <a:moveTo>
                    <a:pt x="1026737" y="302260"/>
                  </a:moveTo>
                  <a:lnTo>
                    <a:pt x="1020394" y="302260"/>
                  </a:lnTo>
                  <a:lnTo>
                    <a:pt x="1020172" y="397509"/>
                  </a:lnTo>
                  <a:lnTo>
                    <a:pt x="1026517" y="397509"/>
                  </a:lnTo>
                  <a:lnTo>
                    <a:pt x="1026737" y="302260"/>
                  </a:lnTo>
                  <a:close/>
                </a:path>
                <a:path w="1027429" h="1102360">
                  <a:moveTo>
                    <a:pt x="7979" y="397510"/>
                  </a:moveTo>
                  <a:lnTo>
                    <a:pt x="1623" y="397510"/>
                  </a:lnTo>
                  <a:lnTo>
                    <a:pt x="1227" y="568959"/>
                  </a:lnTo>
                  <a:lnTo>
                    <a:pt x="7578" y="568959"/>
                  </a:lnTo>
                  <a:lnTo>
                    <a:pt x="7979" y="397510"/>
                  </a:lnTo>
                  <a:close/>
                </a:path>
                <a:path w="1027429" h="1102360">
                  <a:moveTo>
                    <a:pt x="1026517" y="397510"/>
                  </a:moveTo>
                  <a:lnTo>
                    <a:pt x="1020172" y="397510"/>
                  </a:lnTo>
                  <a:lnTo>
                    <a:pt x="1019771" y="568959"/>
                  </a:lnTo>
                  <a:lnTo>
                    <a:pt x="1026121" y="568959"/>
                  </a:lnTo>
                  <a:lnTo>
                    <a:pt x="1026517" y="397510"/>
                  </a:lnTo>
                  <a:close/>
                </a:path>
                <a:path w="1027429" h="1102360">
                  <a:moveTo>
                    <a:pt x="7578" y="568960"/>
                  </a:moveTo>
                  <a:lnTo>
                    <a:pt x="1227" y="568960"/>
                  </a:lnTo>
                  <a:lnTo>
                    <a:pt x="1066" y="638809"/>
                  </a:lnTo>
                  <a:lnTo>
                    <a:pt x="7415" y="638809"/>
                  </a:lnTo>
                  <a:lnTo>
                    <a:pt x="7578" y="568960"/>
                  </a:lnTo>
                  <a:close/>
                </a:path>
                <a:path w="1027429" h="1102360">
                  <a:moveTo>
                    <a:pt x="1026121" y="568960"/>
                  </a:moveTo>
                  <a:lnTo>
                    <a:pt x="1019771" y="568960"/>
                  </a:lnTo>
                  <a:lnTo>
                    <a:pt x="1019608" y="638809"/>
                  </a:lnTo>
                  <a:lnTo>
                    <a:pt x="1025960" y="638809"/>
                  </a:lnTo>
                  <a:lnTo>
                    <a:pt x="1026121" y="568960"/>
                  </a:lnTo>
                  <a:close/>
                </a:path>
                <a:path w="1027429" h="1102360">
                  <a:moveTo>
                    <a:pt x="7415" y="638810"/>
                  </a:moveTo>
                  <a:lnTo>
                    <a:pt x="1066" y="638810"/>
                  </a:lnTo>
                  <a:lnTo>
                    <a:pt x="934" y="695959"/>
                  </a:lnTo>
                  <a:lnTo>
                    <a:pt x="7281" y="695959"/>
                  </a:lnTo>
                  <a:lnTo>
                    <a:pt x="7415" y="638810"/>
                  </a:lnTo>
                  <a:close/>
                </a:path>
                <a:path w="1027429" h="1102360">
                  <a:moveTo>
                    <a:pt x="1025960" y="638810"/>
                  </a:moveTo>
                  <a:lnTo>
                    <a:pt x="1019608" y="638810"/>
                  </a:lnTo>
                  <a:lnTo>
                    <a:pt x="1019474" y="695959"/>
                  </a:lnTo>
                  <a:lnTo>
                    <a:pt x="1025828" y="695959"/>
                  </a:lnTo>
                  <a:lnTo>
                    <a:pt x="1025960" y="638810"/>
                  </a:lnTo>
                  <a:close/>
                </a:path>
                <a:path w="1027429" h="1102360">
                  <a:moveTo>
                    <a:pt x="7281" y="695960"/>
                  </a:moveTo>
                  <a:lnTo>
                    <a:pt x="934" y="695960"/>
                  </a:lnTo>
                  <a:lnTo>
                    <a:pt x="890" y="715009"/>
                  </a:lnTo>
                  <a:lnTo>
                    <a:pt x="7237" y="715009"/>
                  </a:lnTo>
                  <a:lnTo>
                    <a:pt x="7281" y="695960"/>
                  </a:lnTo>
                  <a:close/>
                </a:path>
                <a:path w="1027429" h="1102360">
                  <a:moveTo>
                    <a:pt x="1025828" y="695960"/>
                  </a:moveTo>
                  <a:lnTo>
                    <a:pt x="1019474" y="695960"/>
                  </a:lnTo>
                  <a:lnTo>
                    <a:pt x="1019430" y="715009"/>
                  </a:lnTo>
                  <a:lnTo>
                    <a:pt x="1025784" y="715009"/>
                  </a:lnTo>
                  <a:lnTo>
                    <a:pt x="1025828" y="695960"/>
                  </a:lnTo>
                  <a:close/>
                </a:path>
                <a:path w="1027429" h="1102360">
                  <a:moveTo>
                    <a:pt x="7237" y="715010"/>
                  </a:moveTo>
                  <a:lnTo>
                    <a:pt x="890" y="715010"/>
                  </a:lnTo>
                  <a:lnTo>
                    <a:pt x="779" y="763269"/>
                  </a:lnTo>
                  <a:lnTo>
                    <a:pt x="7124" y="763269"/>
                  </a:lnTo>
                  <a:lnTo>
                    <a:pt x="7237" y="715010"/>
                  </a:lnTo>
                  <a:close/>
                </a:path>
                <a:path w="1027429" h="1102360">
                  <a:moveTo>
                    <a:pt x="1025784" y="715010"/>
                  </a:moveTo>
                  <a:lnTo>
                    <a:pt x="1019430" y="715010"/>
                  </a:lnTo>
                  <a:lnTo>
                    <a:pt x="1019317" y="763269"/>
                  </a:lnTo>
                  <a:lnTo>
                    <a:pt x="1025673" y="763269"/>
                  </a:lnTo>
                  <a:lnTo>
                    <a:pt x="1025784" y="715010"/>
                  </a:lnTo>
                  <a:close/>
                </a:path>
                <a:path w="1027429" h="1102360">
                  <a:moveTo>
                    <a:pt x="7124" y="763270"/>
                  </a:moveTo>
                  <a:lnTo>
                    <a:pt x="779" y="763270"/>
                  </a:lnTo>
                  <a:lnTo>
                    <a:pt x="744" y="778509"/>
                  </a:lnTo>
                  <a:lnTo>
                    <a:pt x="7088" y="778509"/>
                  </a:lnTo>
                  <a:lnTo>
                    <a:pt x="7124" y="763270"/>
                  </a:lnTo>
                  <a:close/>
                </a:path>
                <a:path w="1027429" h="1102360">
                  <a:moveTo>
                    <a:pt x="1025673" y="763270"/>
                  </a:moveTo>
                  <a:lnTo>
                    <a:pt x="1019317" y="763270"/>
                  </a:lnTo>
                  <a:lnTo>
                    <a:pt x="1019281" y="778509"/>
                  </a:lnTo>
                  <a:lnTo>
                    <a:pt x="1025637" y="778509"/>
                  </a:lnTo>
                  <a:lnTo>
                    <a:pt x="1025673" y="763270"/>
                  </a:lnTo>
                  <a:close/>
                </a:path>
                <a:path w="1027429" h="1102360">
                  <a:moveTo>
                    <a:pt x="7088" y="778510"/>
                  </a:moveTo>
                  <a:lnTo>
                    <a:pt x="744" y="778510"/>
                  </a:lnTo>
                  <a:lnTo>
                    <a:pt x="685" y="803909"/>
                  </a:lnTo>
                  <a:lnTo>
                    <a:pt x="7029" y="803909"/>
                  </a:lnTo>
                  <a:lnTo>
                    <a:pt x="7088" y="778510"/>
                  </a:lnTo>
                  <a:close/>
                </a:path>
                <a:path w="1027429" h="1102360">
                  <a:moveTo>
                    <a:pt x="1025637" y="778510"/>
                  </a:moveTo>
                  <a:lnTo>
                    <a:pt x="1019281" y="778510"/>
                  </a:lnTo>
                  <a:lnTo>
                    <a:pt x="1019222" y="803909"/>
                  </a:lnTo>
                  <a:lnTo>
                    <a:pt x="1025579" y="803909"/>
                  </a:lnTo>
                  <a:lnTo>
                    <a:pt x="1025637" y="778510"/>
                  </a:lnTo>
                  <a:close/>
                </a:path>
                <a:path w="1027429" h="1102360">
                  <a:moveTo>
                    <a:pt x="7029" y="803910"/>
                  </a:moveTo>
                  <a:lnTo>
                    <a:pt x="685" y="803910"/>
                  </a:lnTo>
                  <a:lnTo>
                    <a:pt x="656" y="816609"/>
                  </a:lnTo>
                  <a:lnTo>
                    <a:pt x="6999" y="816609"/>
                  </a:lnTo>
                  <a:lnTo>
                    <a:pt x="7029" y="803910"/>
                  </a:lnTo>
                  <a:close/>
                </a:path>
                <a:path w="1027429" h="1102360">
                  <a:moveTo>
                    <a:pt x="1025579" y="803910"/>
                  </a:moveTo>
                  <a:lnTo>
                    <a:pt x="1019222" y="803910"/>
                  </a:lnTo>
                  <a:lnTo>
                    <a:pt x="1019192" y="816609"/>
                  </a:lnTo>
                  <a:lnTo>
                    <a:pt x="1025549" y="816609"/>
                  </a:lnTo>
                  <a:lnTo>
                    <a:pt x="1025579" y="803910"/>
                  </a:lnTo>
                  <a:close/>
                </a:path>
                <a:path w="1027429" h="1102360">
                  <a:moveTo>
                    <a:pt x="6999" y="816610"/>
                  </a:moveTo>
                  <a:lnTo>
                    <a:pt x="656" y="816610"/>
                  </a:lnTo>
                  <a:lnTo>
                    <a:pt x="509" y="880109"/>
                  </a:lnTo>
                  <a:lnTo>
                    <a:pt x="6851" y="880109"/>
                  </a:lnTo>
                  <a:lnTo>
                    <a:pt x="6999" y="816610"/>
                  </a:lnTo>
                  <a:close/>
                </a:path>
                <a:path w="1027429" h="1102360">
                  <a:moveTo>
                    <a:pt x="1025549" y="816610"/>
                  </a:moveTo>
                  <a:lnTo>
                    <a:pt x="1019192" y="816610"/>
                  </a:lnTo>
                  <a:lnTo>
                    <a:pt x="1019044" y="880109"/>
                  </a:lnTo>
                  <a:lnTo>
                    <a:pt x="1025403" y="880109"/>
                  </a:lnTo>
                  <a:lnTo>
                    <a:pt x="1025549" y="816610"/>
                  </a:lnTo>
                  <a:close/>
                </a:path>
                <a:path w="1027429" h="1102360">
                  <a:moveTo>
                    <a:pt x="6851" y="880110"/>
                  </a:moveTo>
                  <a:lnTo>
                    <a:pt x="509" y="880110"/>
                  </a:lnTo>
                  <a:lnTo>
                    <a:pt x="436" y="911859"/>
                  </a:lnTo>
                  <a:lnTo>
                    <a:pt x="6777" y="911859"/>
                  </a:lnTo>
                  <a:lnTo>
                    <a:pt x="6851" y="880110"/>
                  </a:lnTo>
                  <a:close/>
                </a:path>
                <a:path w="1027429" h="1102360">
                  <a:moveTo>
                    <a:pt x="1025403" y="880110"/>
                  </a:moveTo>
                  <a:lnTo>
                    <a:pt x="1019044" y="880110"/>
                  </a:lnTo>
                  <a:lnTo>
                    <a:pt x="1018970" y="911859"/>
                  </a:lnTo>
                  <a:lnTo>
                    <a:pt x="1025329" y="911859"/>
                  </a:lnTo>
                  <a:lnTo>
                    <a:pt x="1025403" y="880110"/>
                  </a:lnTo>
                  <a:close/>
                </a:path>
                <a:path w="1027429" h="1102360">
                  <a:moveTo>
                    <a:pt x="6777" y="911860"/>
                  </a:moveTo>
                  <a:lnTo>
                    <a:pt x="436" y="911860"/>
                  </a:lnTo>
                  <a:lnTo>
                    <a:pt x="348" y="949959"/>
                  </a:lnTo>
                  <a:lnTo>
                    <a:pt x="6688" y="949959"/>
                  </a:lnTo>
                  <a:lnTo>
                    <a:pt x="6777" y="911860"/>
                  </a:lnTo>
                  <a:close/>
                </a:path>
                <a:path w="1027429" h="1102360">
                  <a:moveTo>
                    <a:pt x="1025329" y="911860"/>
                  </a:moveTo>
                  <a:lnTo>
                    <a:pt x="1018970" y="911860"/>
                  </a:lnTo>
                  <a:lnTo>
                    <a:pt x="1018881" y="949959"/>
                  </a:lnTo>
                  <a:lnTo>
                    <a:pt x="1025241" y="949959"/>
                  </a:lnTo>
                  <a:lnTo>
                    <a:pt x="1025329" y="911860"/>
                  </a:lnTo>
                  <a:close/>
                </a:path>
                <a:path w="1027429" h="1102360">
                  <a:moveTo>
                    <a:pt x="6688" y="949960"/>
                  </a:moveTo>
                  <a:lnTo>
                    <a:pt x="348" y="949960"/>
                  </a:lnTo>
                  <a:lnTo>
                    <a:pt x="333" y="956309"/>
                  </a:lnTo>
                  <a:lnTo>
                    <a:pt x="6673" y="956309"/>
                  </a:lnTo>
                  <a:lnTo>
                    <a:pt x="6688" y="949960"/>
                  </a:lnTo>
                  <a:close/>
                </a:path>
                <a:path w="1027429" h="1102360">
                  <a:moveTo>
                    <a:pt x="1025241" y="949960"/>
                  </a:moveTo>
                  <a:lnTo>
                    <a:pt x="1018881" y="949960"/>
                  </a:lnTo>
                  <a:lnTo>
                    <a:pt x="1018866" y="956309"/>
                  </a:lnTo>
                  <a:lnTo>
                    <a:pt x="1025227" y="956309"/>
                  </a:lnTo>
                  <a:lnTo>
                    <a:pt x="1025241" y="949960"/>
                  </a:lnTo>
                  <a:close/>
                </a:path>
                <a:path w="1027429" h="1102360">
                  <a:moveTo>
                    <a:pt x="6673" y="956310"/>
                  </a:moveTo>
                  <a:lnTo>
                    <a:pt x="333" y="956310"/>
                  </a:lnTo>
                  <a:lnTo>
                    <a:pt x="290" y="975359"/>
                  </a:lnTo>
                  <a:lnTo>
                    <a:pt x="6628" y="975359"/>
                  </a:lnTo>
                  <a:lnTo>
                    <a:pt x="6673" y="956310"/>
                  </a:lnTo>
                  <a:close/>
                </a:path>
                <a:path w="1027429" h="1102360">
                  <a:moveTo>
                    <a:pt x="1025227" y="956310"/>
                  </a:moveTo>
                  <a:lnTo>
                    <a:pt x="1018866" y="956310"/>
                  </a:lnTo>
                  <a:lnTo>
                    <a:pt x="1018821" y="975359"/>
                  </a:lnTo>
                  <a:lnTo>
                    <a:pt x="1025183" y="975359"/>
                  </a:lnTo>
                  <a:lnTo>
                    <a:pt x="1025227" y="956310"/>
                  </a:lnTo>
                  <a:close/>
                </a:path>
                <a:path w="1027429" h="1102360">
                  <a:moveTo>
                    <a:pt x="6628" y="975360"/>
                  </a:moveTo>
                  <a:lnTo>
                    <a:pt x="290" y="975360"/>
                  </a:lnTo>
                  <a:lnTo>
                    <a:pt x="275" y="981709"/>
                  </a:lnTo>
                  <a:lnTo>
                    <a:pt x="6614" y="981709"/>
                  </a:lnTo>
                  <a:lnTo>
                    <a:pt x="6628" y="975360"/>
                  </a:lnTo>
                  <a:close/>
                </a:path>
                <a:path w="1027429" h="1102360">
                  <a:moveTo>
                    <a:pt x="1025183" y="975360"/>
                  </a:moveTo>
                  <a:lnTo>
                    <a:pt x="1018821" y="975360"/>
                  </a:lnTo>
                  <a:lnTo>
                    <a:pt x="1018807" y="981709"/>
                  </a:lnTo>
                  <a:lnTo>
                    <a:pt x="1025168" y="981709"/>
                  </a:lnTo>
                  <a:lnTo>
                    <a:pt x="1025183" y="975360"/>
                  </a:lnTo>
                  <a:close/>
                </a:path>
                <a:path w="1027429" h="1102360">
                  <a:moveTo>
                    <a:pt x="6614" y="981710"/>
                  </a:moveTo>
                  <a:lnTo>
                    <a:pt x="275" y="981710"/>
                  </a:lnTo>
                  <a:lnTo>
                    <a:pt x="231" y="1000759"/>
                  </a:lnTo>
                  <a:lnTo>
                    <a:pt x="6569" y="1000759"/>
                  </a:lnTo>
                  <a:lnTo>
                    <a:pt x="6614" y="981710"/>
                  </a:lnTo>
                  <a:close/>
                </a:path>
                <a:path w="1027429" h="1102360">
                  <a:moveTo>
                    <a:pt x="1025168" y="981710"/>
                  </a:moveTo>
                  <a:lnTo>
                    <a:pt x="1018807" y="981710"/>
                  </a:lnTo>
                  <a:lnTo>
                    <a:pt x="1018762" y="1000759"/>
                  </a:lnTo>
                  <a:lnTo>
                    <a:pt x="1025124" y="1000759"/>
                  </a:lnTo>
                  <a:lnTo>
                    <a:pt x="1025168" y="981710"/>
                  </a:lnTo>
                  <a:close/>
                </a:path>
                <a:path w="1027429" h="1102360">
                  <a:moveTo>
                    <a:pt x="6569" y="1000760"/>
                  </a:moveTo>
                  <a:lnTo>
                    <a:pt x="231" y="1000760"/>
                  </a:lnTo>
                  <a:lnTo>
                    <a:pt x="216" y="1007109"/>
                  </a:lnTo>
                  <a:lnTo>
                    <a:pt x="6554" y="1007109"/>
                  </a:lnTo>
                  <a:lnTo>
                    <a:pt x="6569" y="1000760"/>
                  </a:lnTo>
                  <a:close/>
                </a:path>
                <a:path w="1027429" h="1102360">
                  <a:moveTo>
                    <a:pt x="1025124" y="1000760"/>
                  </a:moveTo>
                  <a:lnTo>
                    <a:pt x="1018762" y="1000760"/>
                  </a:lnTo>
                  <a:lnTo>
                    <a:pt x="1018747" y="1007109"/>
                  </a:lnTo>
                  <a:lnTo>
                    <a:pt x="1025109" y="1007109"/>
                  </a:lnTo>
                  <a:lnTo>
                    <a:pt x="1025124" y="1000760"/>
                  </a:lnTo>
                  <a:close/>
                </a:path>
                <a:path w="1027429" h="1102360">
                  <a:moveTo>
                    <a:pt x="6554" y="1007110"/>
                  </a:moveTo>
                  <a:lnTo>
                    <a:pt x="216" y="1007110"/>
                  </a:lnTo>
                  <a:lnTo>
                    <a:pt x="172" y="1026159"/>
                  </a:lnTo>
                  <a:lnTo>
                    <a:pt x="6510" y="1026159"/>
                  </a:lnTo>
                  <a:lnTo>
                    <a:pt x="6554" y="1007110"/>
                  </a:lnTo>
                  <a:close/>
                </a:path>
                <a:path w="1027429" h="1102360">
                  <a:moveTo>
                    <a:pt x="1025109" y="1007110"/>
                  </a:moveTo>
                  <a:lnTo>
                    <a:pt x="1018747" y="1007110"/>
                  </a:lnTo>
                  <a:lnTo>
                    <a:pt x="1018703" y="1026159"/>
                  </a:lnTo>
                  <a:lnTo>
                    <a:pt x="1025065" y="1026159"/>
                  </a:lnTo>
                  <a:lnTo>
                    <a:pt x="1025109" y="1007110"/>
                  </a:lnTo>
                  <a:close/>
                </a:path>
                <a:path w="1027429" h="1102360">
                  <a:moveTo>
                    <a:pt x="6510" y="1026160"/>
                  </a:moveTo>
                  <a:lnTo>
                    <a:pt x="172" y="1026160"/>
                  </a:lnTo>
                  <a:lnTo>
                    <a:pt x="114" y="1051559"/>
                  </a:lnTo>
                  <a:lnTo>
                    <a:pt x="6450" y="1051559"/>
                  </a:lnTo>
                  <a:lnTo>
                    <a:pt x="6510" y="1026160"/>
                  </a:lnTo>
                  <a:close/>
                </a:path>
                <a:path w="1027429" h="1102360">
                  <a:moveTo>
                    <a:pt x="1025065" y="1026160"/>
                  </a:moveTo>
                  <a:lnTo>
                    <a:pt x="1018703" y="1026160"/>
                  </a:lnTo>
                  <a:lnTo>
                    <a:pt x="1018643" y="1051559"/>
                  </a:lnTo>
                  <a:lnTo>
                    <a:pt x="1025007" y="1051559"/>
                  </a:lnTo>
                  <a:lnTo>
                    <a:pt x="1025065" y="1026160"/>
                  </a:lnTo>
                  <a:close/>
                </a:path>
                <a:path w="1027429" h="1102360">
                  <a:moveTo>
                    <a:pt x="6450" y="1051560"/>
                  </a:moveTo>
                  <a:lnTo>
                    <a:pt x="114" y="1051560"/>
                  </a:lnTo>
                  <a:lnTo>
                    <a:pt x="99" y="1057909"/>
                  </a:lnTo>
                  <a:lnTo>
                    <a:pt x="6436" y="1057909"/>
                  </a:lnTo>
                  <a:lnTo>
                    <a:pt x="6450" y="1051560"/>
                  </a:lnTo>
                  <a:close/>
                </a:path>
                <a:path w="1027429" h="1102360">
                  <a:moveTo>
                    <a:pt x="1025007" y="1051560"/>
                  </a:moveTo>
                  <a:lnTo>
                    <a:pt x="1018643" y="1051560"/>
                  </a:lnTo>
                  <a:lnTo>
                    <a:pt x="1018629" y="1057909"/>
                  </a:lnTo>
                  <a:lnTo>
                    <a:pt x="1024992" y="1057909"/>
                  </a:lnTo>
                  <a:lnTo>
                    <a:pt x="1025007" y="1051560"/>
                  </a:lnTo>
                  <a:close/>
                </a:path>
                <a:path w="1027429" h="1102360">
                  <a:moveTo>
                    <a:pt x="6436" y="1057910"/>
                  </a:moveTo>
                  <a:lnTo>
                    <a:pt x="99" y="1057910"/>
                  </a:lnTo>
                  <a:lnTo>
                    <a:pt x="84" y="1064259"/>
                  </a:lnTo>
                  <a:lnTo>
                    <a:pt x="6421" y="1064259"/>
                  </a:lnTo>
                  <a:lnTo>
                    <a:pt x="6436" y="1057910"/>
                  </a:lnTo>
                  <a:close/>
                </a:path>
                <a:path w="1027429" h="1102360">
                  <a:moveTo>
                    <a:pt x="1024992" y="1057910"/>
                  </a:moveTo>
                  <a:lnTo>
                    <a:pt x="1018629" y="1057910"/>
                  </a:lnTo>
                  <a:lnTo>
                    <a:pt x="1018614" y="1064259"/>
                  </a:lnTo>
                  <a:lnTo>
                    <a:pt x="1024977" y="1064259"/>
                  </a:lnTo>
                  <a:lnTo>
                    <a:pt x="1024992" y="1057910"/>
                  </a:lnTo>
                  <a:close/>
                </a:path>
                <a:path w="1027429" h="1102360">
                  <a:moveTo>
                    <a:pt x="6421" y="1064260"/>
                  </a:moveTo>
                  <a:lnTo>
                    <a:pt x="84" y="1064260"/>
                  </a:lnTo>
                  <a:lnTo>
                    <a:pt x="0" y="1101089"/>
                  </a:lnTo>
                  <a:lnTo>
                    <a:pt x="1024889" y="1102359"/>
                  </a:lnTo>
                  <a:lnTo>
                    <a:pt x="1024904" y="1096009"/>
                  </a:lnTo>
                  <a:lnTo>
                    <a:pt x="6350" y="1094739"/>
                  </a:lnTo>
                  <a:lnTo>
                    <a:pt x="6421" y="1064260"/>
                  </a:lnTo>
                  <a:close/>
                </a:path>
                <a:path w="1027429" h="1102360">
                  <a:moveTo>
                    <a:pt x="1024977" y="1064260"/>
                  </a:moveTo>
                  <a:lnTo>
                    <a:pt x="1018614" y="1064260"/>
                  </a:lnTo>
                  <a:lnTo>
                    <a:pt x="1018539" y="1096009"/>
                  </a:lnTo>
                  <a:lnTo>
                    <a:pt x="1024904" y="1096009"/>
                  </a:lnTo>
                  <a:lnTo>
                    <a:pt x="1024977" y="1064260"/>
                  </a:lnTo>
                  <a:close/>
                </a:path>
              </a:pathLst>
            </a:custGeom>
            <a:solidFill>
              <a:srgbClr val="918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4254500" y="1209040"/>
              <a:ext cx="1014730" cy="1088390"/>
            </a:xfrm>
            <a:custGeom>
              <a:avLst/>
              <a:gdLst/>
              <a:ahLst/>
              <a:cxnLst/>
              <a:rect l="l" t="t" r="r" b="b"/>
              <a:pathLst>
                <a:path w="1014729" h="1088389">
                  <a:moveTo>
                    <a:pt x="2539" y="0"/>
                  </a:moveTo>
                  <a:lnTo>
                    <a:pt x="2534" y="2539"/>
                  </a:lnTo>
                  <a:lnTo>
                    <a:pt x="1014727" y="2539"/>
                  </a:lnTo>
                  <a:lnTo>
                    <a:pt x="1014729" y="1270"/>
                  </a:lnTo>
                  <a:lnTo>
                    <a:pt x="2539" y="0"/>
                  </a:lnTo>
                  <a:close/>
                </a:path>
                <a:path w="1014729" h="1088389">
                  <a:moveTo>
                    <a:pt x="1014727" y="2540"/>
                  </a:moveTo>
                  <a:lnTo>
                    <a:pt x="2534" y="2540"/>
                  </a:lnTo>
                  <a:lnTo>
                    <a:pt x="2519" y="8889"/>
                  </a:lnTo>
                  <a:lnTo>
                    <a:pt x="8881" y="8889"/>
                  </a:lnTo>
                  <a:lnTo>
                    <a:pt x="8889" y="5080"/>
                  </a:lnTo>
                  <a:lnTo>
                    <a:pt x="1014721" y="5080"/>
                  </a:lnTo>
                  <a:lnTo>
                    <a:pt x="1014727" y="2540"/>
                  </a:lnTo>
                  <a:close/>
                </a:path>
                <a:path w="1014729" h="1088389">
                  <a:moveTo>
                    <a:pt x="1014721" y="5080"/>
                  </a:moveTo>
                  <a:lnTo>
                    <a:pt x="8889" y="5080"/>
                  </a:lnTo>
                  <a:lnTo>
                    <a:pt x="1008379" y="7620"/>
                  </a:lnTo>
                  <a:lnTo>
                    <a:pt x="1008376" y="8889"/>
                  </a:lnTo>
                  <a:lnTo>
                    <a:pt x="1014712" y="8889"/>
                  </a:lnTo>
                  <a:lnTo>
                    <a:pt x="1014721" y="5080"/>
                  </a:lnTo>
                  <a:close/>
                </a:path>
                <a:path w="1014729" h="1088389">
                  <a:moveTo>
                    <a:pt x="8881" y="8890"/>
                  </a:moveTo>
                  <a:lnTo>
                    <a:pt x="2519" y="8890"/>
                  </a:lnTo>
                  <a:lnTo>
                    <a:pt x="2430" y="46989"/>
                  </a:lnTo>
                  <a:lnTo>
                    <a:pt x="8791" y="46989"/>
                  </a:lnTo>
                  <a:lnTo>
                    <a:pt x="8881" y="8890"/>
                  </a:lnTo>
                  <a:close/>
                </a:path>
                <a:path w="1014729" h="1088389">
                  <a:moveTo>
                    <a:pt x="1014712" y="8890"/>
                  </a:moveTo>
                  <a:lnTo>
                    <a:pt x="1008376" y="8890"/>
                  </a:lnTo>
                  <a:lnTo>
                    <a:pt x="1008286" y="46989"/>
                  </a:lnTo>
                  <a:lnTo>
                    <a:pt x="1014623" y="46989"/>
                  </a:lnTo>
                  <a:lnTo>
                    <a:pt x="1014712" y="8890"/>
                  </a:lnTo>
                  <a:close/>
                </a:path>
                <a:path w="1014729" h="1088389">
                  <a:moveTo>
                    <a:pt x="8791" y="46990"/>
                  </a:moveTo>
                  <a:lnTo>
                    <a:pt x="2430" y="46990"/>
                  </a:lnTo>
                  <a:lnTo>
                    <a:pt x="2415" y="53339"/>
                  </a:lnTo>
                  <a:lnTo>
                    <a:pt x="8776" y="53339"/>
                  </a:lnTo>
                  <a:lnTo>
                    <a:pt x="8791" y="46990"/>
                  </a:lnTo>
                  <a:close/>
                </a:path>
                <a:path w="1014729" h="1088389">
                  <a:moveTo>
                    <a:pt x="1014623" y="46990"/>
                  </a:moveTo>
                  <a:lnTo>
                    <a:pt x="1008286" y="46990"/>
                  </a:lnTo>
                  <a:lnTo>
                    <a:pt x="1008271" y="53339"/>
                  </a:lnTo>
                  <a:lnTo>
                    <a:pt x="1014608" y="53339"/>
                  </a:lnTo>
                  <a:lnTo>
                    <a:pt x="1014623" y="46990"/>
                  </a:lnTo>
                  <a:close/>
                </a:path>
                <a:path w="1014729" h="1088389">
                  <a:moveTo>
                    <a:pt x="8776" y="53340"/>
                  </a:moveTo>
                  <a:lnTo>
                    <a:pt x="2415" y="53340"/>
                  </a:lnTo>
                  <a:lnTo>
                    <a:pt x="2400" y="59689"/>
                  </a:lnTo>
                  <a:lnTo>
                    <a:pt x="8761" y="59689"/>
                  </a:lnTo>
                  <a:lnTo>
                    <a:pt x="8776" y="53340"/>
                  </a:lnTo>
                  <a:close/>
                </a:path>
                <a:path w="1014729" h="1088389">
                  <a:moveTo>
                    <a:pt x="1014608" y="53340"/>
                  </a:moveTo>
                  <a:lnTo>
                    <a:pt x="1008271" y="53340"/>
                  </a:lnTo>
                  <a:lnTo>
                    <a:pt x="1008256" y="59689"/>
                  </a:lnTo>
                  <a:lnTo>
                    <a:pt x="1014593" y="59689"/>
                  </a:lnTo>
                  <a:lnTo>
                    <a:pt x="1014608" y="53340"/>
                  </a:lnTo>
                  <a:close/>
                </a:path>
                <a:path w="1014729" h="1088389">
                  <a:moveTo>
                    <a:pt x="8761" y="59690"/>
                  </a:moveTo>
                  <a:lnTo>
                    <a:pt x="2400" y="59690"/>
                  </a:lnTo>
                  <a:lnTo>
                    <a:pt x="2370" y="72389"/>
                  </a:lnTo>
                  <a:lnTo>
                    <a:pt x="8731" y="72389"/>
                  </a:lnTo>
                  <a:lnTo>
                    <a:pt x="8761" y="59690"/>
                  </a:lnTo>
                  <a:close/>
                </a:path>
                <a:path w="1014729" h="1088389">
                  <a:moveTo>
                    <a:pt x="1014593" y="59690"/>
                  </a:moveTo>
                  <a:lnTo>
                    <a:pt x="1008256" y="59690"/>
                  </a:lnTo>
                  <a:lnTo>
                    <a:pt x="1008226" y="72389"/>
                  </a:lnTo>
                  <a:lnTo>
                    <a:pt x="1014563" y="72389"/>
                  </a:lnTo>
                  <a:lnTo>
                    <a:pt x="1014593" y="59690"/>
                  </a:lnTo>
                  <a:close/>
                </a:path>
                <a:path w="1014729" h="1088389">
                  <a:moveTo>
                    <a:pt x="8731" y="72390"/>
                  </a:moveTo>
                  <a:lnTo>
                    <a:pt x="2370" y="72390"/>
                  </a:lnTo>
                  <a:lnTo>
                    <a:pt x="2311" y="97789"/>
                  </a:lnTo>
                  <a:lnTo>
                    <a:pt x="8671" y="97789"/>
                  </a:lnTo>
                  <a:lnTo>
                    <a:pt x="8731" y="72390"/>
                  </a:lnTo>
                  <a:close/>
                </a:path>
                <a:path w="1014729" h="1088389">
                  <a:moveTo>
                    <a:pt x="1014563" y="72390"/>
                  </a:moveTo>
                  <a:lnTo>
                    <a:pt x="1008226" y="72390"/>
                  </a:lnTo>
                  <a:lnTo>
                    <a:pt x="1008166" y="97789"/>
                  </a:lnTo>
                  <a:lnTo>
                    <a:pt x="1014504" y="97789"/>
                  </a:lnTo>
                  <a:lnTo>
                    <a:pt x="1014563" y="72390"/>
                  </a:lnTo>
                  <a:close/>
                </a:path>
                <a:path w="1014729" h="1088389">
                  <a:moveTo>
                    <a:pt x="8671" y="97790"/>
                  </a:moveTo>
                  <a:lnTo>
                    <a:pt x="2311" y="97790"/>
                  </a:lnTo>
                  <a:lnTo>
                    <a:pt x="2267" y="116839"/>
                  </a:lnTo>
                  <a:lnTo>
                    <a:pt x="8626" y="116839"/>
                  </a:lnTo>
                  <a:lnTo>
                    <a:pt x="8671" y="97790"/>
                  </a:lnTo>
                  <a:close/>
                </a:path>
                <a:path w="1014729" h="1088389">
                  <a:moveTo>
                    <a:pt x="1014504" y="97790"/>
                  </a:moveTo>
                  <a:lnTo>
                    <a:pt x="1008166" y="97790"/>
                  </a:lnTo>
                  <a:lnTo>
                    <a:pt x="1008121" y="116839"/>
                  </a:lnTo>
                  <a:lnTo>
                    <a:pt x="1014459" y="116839"/>
                  </a:lnTo>
                  <a:lnTo>
                    <a:pt x="1014504" y="97790"/>
                  </a:lnTo>
                  <a:close/>
                </a:path>
                <a:path w="1014729" h="1088389">
                  <a:moveTo>
                    <a:pt x="8626" y="116840"/>
                  </a:moveTo>
                  <a:lnTo>
                    <a:pt x="2267" y="116840"/>
                  </a:lnTo>
                  <a:lnTo>
                    <a:pt x="2207" y="142239"/>
                  </a:lnTo>
                  <a:lnTo>
                    <a:pt x="8566" y="142239"/>
                  </a:lnTo>
                  <a:lnTo>
                    <a:pt x="8626" y="116840"/>
                  </a:lnTo>
                  <a:close/>
                </a:path>
                <a:path w="1014729" h="1088389">
                  <a:moveTo>
                    <a:pt x="1014459" y="116840"/>
                  </a:moveTo>
                  <a:lnTo>
                    <a:pt x="1008121" y="116840"/>
                  </a:lnTo>
                  <a:lnTo>
                    <a:pt x="1008061" y="142239"/>
                  </a:lnTo>
                  <a:lnTo>
                    <a:pt x="1014400" y="142239"/>
                  </a:lnTo>
                  <a:lnTo>
                    <a:pt x="1014459" y="116840"/>
                  </a:lnTo>
                  <a:close/>
                </a:path>
                <a:path w="1014729" h="1088389">
                  <a:moveTo>
                    <a:pt x="8566" y="142240"/>
                  </a:moveTo>
                  <a:lnTo>
                    <a:pt x="2207" y="142240"/>
                  </a:lnTo>
                  <a:lnTo>
                    <a:pt x="2118" y="180339"/>
                  </a:lnTo>
                  <a:lnTo>
                    <a:pt x="8476" y="180339"/>
                  </a:lnTo>
                  <a:lnTo>
                    <a:pt x="8566" y="142240"/>
                  </a:lnTo>
                  <a:close/>
                </a:path>
                <a:path w="1014729" h="1088389">
                  <a:moveTo>
                    <a:pt x="1014400" y="142240"/>
                  </a:moveTo>
                  <a:lnTo>
                    <a:pt x="1008061" y="142240"/>
                  </a:lnTo>
                  <a:lnTo>
                    <a:pt x="1007971" y="180339"/>
                  </a:lnTo>
                  <a:lnTo>
                    <a:pt x="1014311" y="180339"/>
                  </a:lnTo>
                  <a:lnTo>
                    <a:pt x="1014400" y="142240"/>
                  </a:lnTo>
                  <a:close/>
                </a:path>
                <a:path w="1014729" h="1088389">
                  <a:moveTo>
                    <a:pt x="8476" y="180340"/>
                  </a:moveTo>
                  <a:lnTo>
                    <a:pt x="2118" y="180340"/>
                  </a:lnTo>
                  <a:lnTo>
                    <a:pt x="2059" y="205739"/>
                  </a:lnTo>
                  <a:lnTo>
                    <a:pt x="8416" y="205739"/>
                  </a:lnTo>
                  <a:lnTo>
                    <a:pt x="8476" y="180340"/>
                  </a:lnTo>
                  <a:close/>
                </a:path>
                <a:path w="1014729" h="1088389">
                  <a:moveTo>
                    <a:pt x="1014311" y="180340"/>
                  </a:moveTo>
                  <a:lnTo>
                    <a:pt x="1007971" y="180340"/>
                  </a:lnTo>
                  <a:lnTo>
                    <a:pt x="1007911" y="205739"/>
                  </a:lnTo>
                  <a:lnTo>
                    <a:pt x="1014252" y="205739"/>
                  </a:lnTo>
                  <a:lnTo>
                    <a:pt x="1014311" y="180340"/>
                  </a:lnTo>
                  <a:close/>
                </a:path>
                <a:path w="1014729" h="1088389">
                  <a:moveTo>
                    <a:pt x="8416" y="205740"/>
                  </a:moveTo>
                  <a:lnTo>
                    <a:pt x="2059" y="205740"/>
                  </a:lnTo>
                  <a:lnTo>
                    <a:pt x="1881" y="281939"/>
                  </a:lnTo>
                  <a:lnTo>
                    <a:pt x="8236" y="281939"/>
                  </a:lnTo>
                  <a:lnTo>
                    <a:pt x="8416" y="205740"/>
                  </a:lnTo>
                  <a:close/>
                </a:path>
                <a:path w="1014729" h="1088389">
                  <a:moveTo>
                    <a:pt x="1014252" y="205740"/>
                  </a:moveTo>
                  <a:lnTo>
                    <a:pt x="1007911" y="205740"/>
                  </a:lnTo>
                  <a:lnTo>
                    <a:pt x="1007731" y="281939"/>
                  </a:lnTo>
                  <a:lnTo>
                    <a:pt x="1014074" y="281939"/>
                  </a:lnTo>
                  <a:lnTo>
                    <a:pt x="1014252" y="205740"/>
                  </a:lnTo>
                  <a:close/>
                </a:path>
                <a:path w="1014729" h="1088389">
                  <a:moveTo>
                    <a:pt x="8236" y="281940"/>
                  </a:moveTo>
                  <a:lnTo>
                    <a:pt x="1881" y="281940"/>
                  </a:lnTo>
                  <a:lnTo>
                    <a:pt x="1851" y="294639"/>
                  </a:lnTo>
                  <a:lnTo>
                    <a:pt x="8206" y="294639"/>
                  </a:lnTo>
                  <a:lnTo>
                    <a:pt x="8236" y="281940"/>
                  </a:lnTo>
                  <a:close/>
                </a:path>
                <a:path w="1014729" h="1088389">
                  <a:moveTo>
                    <a:pt x="1014074" y="281940"/>
                  </a:moveTo>
                  <a:lnTo>
                    <a:pt x="1007731" y="281940"/>
                  </a:lnTo>
                  <a:lnTo>
                    <a:pt x="1007701" y="294639"/>
                  </a:lnTo>
                  <a:lnTo>
                    <a:pt x="1014044" y="294639"/>
                  </a:lnTo>
                  <a:lnTo>
                    <a:pt x="1014074" y="281940"/>
                  </a:lnTo>
                  <a:close/>
                </a:path>
                <a:path w="1014729" h="1088389">
                  <a:moveTo>
                    <a:pt x="8206" y="294640"/>
                  </a:moveTo>
                  <a:lnTo>
                    <a:pt x="1851" y="294640"/>
                  </a:lnTo>
                  <a:lnTo>
                    <a:pt x="1629" y="389889"/>
                  </a:lnTo>
                  <a:lnTo>
                    <a:pt x="7981" y="389889"/>
                  </a:lnTo>
                  <a:lnTo>
                    <a:pt x="8206" y="294640"/>
                  </a:lnTo>
                  <a:close/>
                </a:path>
                <a:path w="1014729" h="1088389">
                  <a:moveTo>
                    <a:pt x="1014044" y="294640"/>
                  </a:moveTo>
                  <a:lnTo>
                    <a:pt x="1007701" y="294640"/>
                  </a:lnTo>
                  <a:lnTo>
                    <a:pt x="1007476" y="389889"/>
                  </a:lnTo>
                  <a:lnTo>
                    <a:pt x="1013822" y="389889"/>
                  </a:lnTo>
                  <a:lnTo>
                    <a:pt x="1014044" y="294640"/>
                  </a:lnTo>
                  <a:close/>
                </a:path>
                <a:path w="1014729" h="1088389">
                  <a:moveTo>
                    <a:pt x="7981" y="389890"/>
                  </a:moveTo>
                  <a:lnTo>
                    <a:pt x="1629" y="389890"/>
                  </a:lnTo>
                  <a:lnTo>
                    <a:pt x="1228" y="561339"/>
                  </a:lnTo>
                  <a:lnTo>
                    <a:pt x="7576" y="561339"/>
                  </a:lnTo>
                  <a:lnTo>
                    <a:pt x="7981" y="389890"/>
                  </a:lnTo>
                  <a:close/>
                </a:path>
                <a:path w="1014729" h="1088389">
                  <a:moveTo>
                    <a:pt x="1013822" y="389890"/>
                  </a:moveTo>
                  <a:lnTo>
                    <a:pt x="1007476" y="389890"/>
                  </a:lnTo>
                  <a:lnTo>
                    <a:pt x="1007070" y="561339"/>
                  </a:lnTo>
                  <a:lnTo>
                    <a:pt x="1013421" y="561339"/>
                  </a:lnTo>
                  <a:lnTo>
                    <a:pt x="1013822" y="389890"/>
                  </a:lnTo>
                  <a:close/>
                </a:path>
                <a:path w="1014729" h="1088389">
                  <a:moveTo>
                    <a:pt x="7576" y="561340"/>
                  </a:moveTo>
                  <a:lnTo>
                    <a:pt x="1228" y="561340"/>
                  </a:lnTo>
                  <a:lnTo>
                    <a:pt x="1065" y="631189"/>
                  </a:lnTo>
                  <a:lnTo>
                    <a:pt x="7411" y="631189"/>
                  </a:lnTo>
                  <a:lnTo>
                    <a:pt x="7576" y="561340"/>
                  </a:lnTo>
                  <a:close/>
                </a:path>
                <a:path w="1014729" h="1088389">
                  <a:moveTo>
                    <a:pt x="1013421" y="561340"/>
                  </a:moveTo>
                  <a:lnTo>
                    <a:pt x="1007070" y="561340"/>
                  </a:lnTo>
                  <a:lnTo>
                    <a:pt x="1006905" y="631189"/>
                  </a:lnTo>
                  <a:lnTo>
                    <a:pt x="1013258" y="631189"/>
                  </a:lnTo>
                  <a:lnTo>
                    <a:pt x="1013421" y="561340"/>
                  </a:lnTo>
                  <a:close/>
                </a:path>
                <a:path w="1014729" h="1088389">
                  <a:moveTo>
                    <a:pt x="7411" y="631190"/>
                  </a:moveTo>
                  <a:lnTo>
                    <a:pt x="1065" y="631190"/>
                  </a:lnTo>
                  <a:lnTo>
                    <a:pt x="931" y="688339"/>
                  </a:lnTo>
                  <a:lnTo>
                    <a:pt x="7276" y="688339"/>
                  </a:lnTo>
                  <a:lnTo>
                    <a:pt x="7411" y="631190"/>
                  </a:lnTo>
                  <a:close/>
                </a:path>
                <a:path w="1014729" h="1088389">
                  <a:moveTo>
                    <a:pt x="1013258" y="631190"/>
                  </a:moveTo>
                  <a:lnTo>
                    <a:pt x="1006905" y="631190"/>
                  </a:lnTo>
                  <a:lnTo>
                    <a:pt x="1006770" y="688339"/>
                  </a:lnTo>
                  <a:lnTo>
                    <a:pt x="1013124" y="688339"/>
                  </a:lnTo>
                  <a:lnTo>
                    <a:pt x="1013258" y="631190"/>
                  </a:lnTo>
                  <a:close/>
                </a:path>
                <a:path w="1014729" h="1088389">
                  <a:moveTo>
                    <a:pt x="7276" y="688340"/>
                  </a:moveTo>
                  <a:lnTo>
                    <a:pt x="931" y="688340"/>
                  </a:lnTo>
                  <a:lnTo>
                    <a:pt x="887" y="707389"/>
                  </a:lnTo>
                  <a:lnTo>
                    <a:pt x="7231" y="707389"/>
                  </a:lnTo>
                  <a:lnTo>
                    <a:pt x="7276" y="688340"/>
                  </a:lnTo>
                  <a:close/>
                </a:path>
                <a:path w="1014729" h="1088389">
                  <a:moveTo>
                    <a:pt x="1013124" y="688340"/>
                  </a:moveTo>
                  <a:lnTo>
                    <a:pt x="1006770" y="688340"/>
                  </a:lnTo>
                  <a:lnTo>
                    <a:pt x="1006725" y="707389"/>
                  </a:lnTo>
                  <a:lnTo>
                    <a:pt x="1013080" y="707389"/>
                  </a:lnTo>
                  <a:lnTo>
                    <a:pt x="1013124" y="688340"/>
                  </a:lnTo>
                  <a:close/>
                </a:path>
                <a:path w="1014729" h="1088389">
                  <a:moveTo>
                    <a:pt x="7231" y="707390"/>
                  </a:moveTo>
                  <a:lnTo>
                    <a:pt x="887" y="707390"/>
                  </a:lnTo>
                  <a:lnTo>
                    <a:pt x="774" y="755650"/>
                  </a:lnTo>
                  <a:lnTo>
                    <a:pt x="7117" y="755650"/>
                  </a:lnTo>
                  <a:lnTo>
                    <a:pt x="7231" y="707390"/>
                  </a:lnTo>
                  <a:close/>
                </a:path>
                <a:path w="1014729" h="1088389">
                  <a:moveTo>
                    <a:pt x="1013080" y="707390"/>
                  </a:moveTo>
                  <a:lnTo>
                    <a:pt x="1006725" y="707390"/>
                  </a:lnTo>
                  <a:lnTo>
                    <a:pt x="1006611" y="755650"/>
                  </a:lnTo>
                  <a:lnTo>
                    <a:pt x="1012967" y="755650"/>
                  </a:lnTo>
                  <a:lnTo>
                    <a:pt x="1013080" y="707390"/>
                  </a:lnTo>
                  <a:close/>
                </a:path>
                <a:path w="1014729" h="1088389">
                  <a:moveTo>
                    <a:pt x="7117" y="755650"/>
                  </a:moveTo>
                  <a:lnTo>
                    <a:pt x="774" y="755650"/>
                  </a:lnTo>
                  <a:lnTo>
                    <a:pt x="738" y="770889"/>
                  </a:lnTo>
                  <a:lnTo>
                    <a:pt x="7081" y="770889"/>
                  </a:lnTo>
                  <a:lnTo>
                    <a:pt x="7117" y="755650"/>
                  </a:lnTo>
                  <a:close/>
                </a:path>
                <a:path w="1014729" h="1088389">
                  <a:moveTo>
                    <a:pt x="1012967" y="755650"/>
                  </a:moveTo>
                  <a:lnTo>
                    <a:pt x="1006611" y="755650"/>
                  </a:lnTo>
                  <a:lnTo>
                    <a:pt x="1006575" y="770889"/>
                  </a:lnTo>
                  <a:lnTo>
                    <a:pt x="1012931" y="770889"/>
                  </a:lnTo>
                  <a:lnTo>
                    <a:pt x="1012967" y="755650"/>
                  </a:lnTo>
                  <a:close/>
                </a:path>
                <a:path w="1014729" h="1088389">
                  <a:moveTo>
                    <a:pt x="7081" y="770890"/>
                  </a:moveTo>
                  <a:lnTo>
                    <a:pt x="738" y="770890"/>
                  </a:lnTo>
                  <a:lnTo>
                    <a:pt x="679" y="796289"/>
                  </a:lnTo>
                  <a:lnTo>
                    <a:pt x="7021" y="796289"/>
                  </a:lnTo>
                  <a:lnTo>
                    <a:pt x="7081" y="770890"/>
                  </a:lnTo>
                  <a:close/>
                </a:path>
                <a:path w="1014729" h="1088389">
                  <a:moveTo>
                    <a:pt x="1012931" y="770890"/>
                  </a:moveTo>
                  <a:lnTo>
                    <a:pt x="1006575" y="770890"/>
                  </a:lnTo>
                  <a:lnTo>
                    <a:pt x="1006515" y="796289"/>
                  </a:lnTo>
                  <a:lnTo>
                    <a:pt x="1012872" y="796289"/>
                  </a:lnTo>
                  <a:lnTo>
                    <a:pt x="1012931" y="770890"/>
                  </a:lnTo>
                  <a:close/>
                </a:path>
                <a:path w="1014729" h="1088389">
                  <a:moveTo>
                    <a:pt x="7021" y="796290"/>
                  </a:moveTo>
                  <a:lnTo>
                    <a:pt x="679" y="796290"/>
                  </a:lnTo>
                  <a:lnTo>
                    <a:pt x="649" y="808989"/>
                  </a:lnTo>
                  <a:lnTo>
                    <a:pt x="6991" y="808989"/>
                  </a:lnTo>
                  <a:lnTo>
                    <a:pt x="7021" y="796290"/>
                  </a:lnTo>
                  <a:close/>
                </a:path>
                <a:path w="1014729" h="1088389">
                  <a:moveTo>
                    <a:pt x="1012872" y="796290"/>
                  </a:moveTo>
                  <a:lnTo>
                    <a:pt x="1006515" y="796290"/>
                  </a:lnTo>
                  <a:lnTo>
                    <a:pt x="1006485" y="808989"/>
                  </a:lnTo>
                  <a:lnTo>
                    <a:pt x="1012842" y="808989"/>
                  </a:lnTo>
                  <a:lnTo>
                    <a:pt x="1012872" y="796290"/>
                  </a:lnTo>
                  <a:close/>
                </a:path>
                <a:path w="1014729" h="1088389">
                  <a:moveTo>
                    <a:pt x="6991" y="808990"/>
                  </a:moveTo>
                  <a:lnTo>
                    <a:pt x="649" y="808990"/>
                  </a:lnTo>
                  <a:lnTo>
                    <a:pt x="501" y="872489"/>
                  </a:lnTo>
                  <a:lnTo>
                    <a:pt x="6841" y="872489"/>
                  </a:lnTo>
                  <a:lnTo>
                    <a:pt x="6991" y="808990"/>
                  </a:lnTo>
                  <a:close/>
                </a:path>
                <a:path w="1014729" h="1088389">
                  <a:moveTo>
                    <a:pt x="1012842" y="808990"/>
                  </a:moveTo>
                  <a:lnTo>
                    <a:pt x="1006485" y="808990"/>
                  </a:lnTo>
                  <a:lnTo>
                    <a:pt x="1006335" y="872489"/>
                  </a:lnTo>
                  <a:lnTo>
                    <a:pt x="1012694" y="872489"/>
                  </a:lnTo>
                  <a:lnTo>
                    <a:pt x="1012842" y="808990"/>
                  </a:lnTo>
                  <a:close/>
                </a:path>
                <a:path w="1014729" h="1088389">
                  <a:moveTo>
                    <a:pt x="6841" y="872490"/>
                  </a:moveTo>
                  <a:lnTo>
                    <a:pt x="501" y="872490"/>
                  </a:lnTo>
                  <a:lnTo>
                    <a:pt x="427" y="904239"/>
                  </a:lnTo>
                  <a:lnTo>
                    <a:pt x="6766" y="904239"/>
                  </a:lnTo>
                  <a:lnTo>
                    <a:pt x="6841" y="872490"/>
                  </a:lnTo>
                  <a:close/>
                </a:path>
                <a:path w="1014729" h="1088389">
                  <a:moveTo>
                    <a:pt x="1012694" y="872490"/>
                  </a:moveTo>
                  <a:lnTo>
                    <a:pt x="1006335" y="872490"/>
                  </a:lnTo>
                  <a:lnTo>
                    <a:pt x="1006260" y="904239"/>
                  </a:lnTo>
                  <a:lnTo>
                    <a:pt x="1012620" y="904239"/>
                  </a:lnTo>
                  <a:lnTo>
                    <a:pt x="1012694" y="872490"/>
                  </a:lnTo>
                  <a:close/>
                </a:path>
                <a:path w="1014729" h="1088389">
                  <a:moveTo>
                    <a:pt x="6766" y="904240"/>
                  </a:moveTo>
                  <a:lnTo>
                    <a:pt x="427" y="904240"/>
                  </a:lnTo>
                  <a:lnTo>
                    <a:pt x="338" y="942339"/>
                  </a:lnTo>
                  <a:lnTo>
                    <a:pt x="6676" y="942339"/>
                  </a:lnTo>
                  <a:lnTo>
                    <a:pt x="6766" y="904240"/>
                  </a:lnTo>
                  <a:close/>
                </a:path>
                <a:path w="1014729" h="1088389">
                  <a:moveTo>
                    <a:pt x="1012620" y="904240"/>
                  </a:moveTo>
                  <a:lnTo>
                    <a:pt x="1006260" y="904240"/>
                  </a:lnTo>
                  <a:lnTo>
                    <a:pt x="1006170" y="942339"/>
                  </a:lnTo>
                  <a:lnTo>
                    <a:pt x="1012531" y="942339"/>
                  </a:lnTo>
                  <a:lnTo>
                    <a:pt x="1012620" y="904240"/>
                  </a:lnTo>
                  <a:close/>
                </a:path>
                <a:path w="1014729" h="1088389">
                  <a:moveTo>
                    <a:pt x="6676" y="942340"/>
                  </a:moveTo>
                  <a:lnTo>
                    <a:pt x="338" y="942340"/>
                  </a:lnTo>
                  <a:lnTo>
                    <a:pt x="323" y="948689"/>
                  </a:lnTo>
                  <a:lnTo>
                    <a:pt x="6661" y="948689"/>
                  </a:lnTo>
                  <a:lnTo>
                    <a:pt x="6676" y="942340"/>
                  </a:lnTo>
                  <a:close/>
                </a:path>
                <a:path w="1014729" h="1088389">
                  <a:moveTo>
                    <a:pt x="1012531" y="942340"/>
                  </a:moveTo>
                  <a:lnTo>
                    <a:pt x="1006170" y="942340"/>
                  </a:lnTo>
                  <a:lnTo>
                    <a:pt x="1006155" y="948689"/>
                  </a:lnTo>
                  <a:lnTo>
                    <a:pt x="1012516" y="948689"/>
                  </a:lnTo>
                  <a:lnTo>
                    <a:pt x="1012531" y="942340"/>
                  </a:lnTo>
                  <a:close/>
                </a:path>
                <a:path w="1014729" h="1088389">
                  <a:moveTo>
                    <a:pt x="6661" y="948690"/>
                  </a:moveTo>
                  <a:lnTo>
                    <a:pt x="323" y="948690"/>
                  </a:lnTo>
                  <a:lnTo>
                    <a:pt x="278" y="967739"/>
                  </a:lnTo>
                  <a:lnTo>
                    <a:pt x="6616" y="967739"/>
                  </a:lnTo>
                  <a:lnTo>
                    <a:pt x="6661" y="948690"/>
                  </a:lnTo>
                  <a:close/>
                </a:path>
                <a:path w="1014729" h="1088389">
                  <a:moveTo>
                    <a:pt x="1012516" y="948690"/>
                  </a:moveTo>
                  <a:lnTo>
                    <a:pt x="1006155" y="948690"/>
                  </a:lnTo>
                  <a:lnTo>
                    <a:pt x="1006110" y="967739"/>
                  </a:lnTo>
                  <a:lnTo>
                    <a:pt x="1012471" y="967739"/>
                  </a:lnTo>
                  <a:lnTo>
                    <a:pt x="1012516" y="948690"/>
                  </a:lnTo>
                  <a:close/>
                </a:path>
                <a:path w="1014729" h="1088389">
                  <a:moveTo>
                    <a:pt x="6616" y="967740"/>
                  </a:moveTo>
                  <a:lnTo>
                    <a:pt x="278" y="967740"/>
                  </a:lnTo>
                  <a:lnTo>
                    <a:pt x="264" y="974089"/>
                  </a:lnTo>
                  <a:lnTo>
                    <a:pt x="6601" y="974089"/>
                  </a:lnTo>
                  <a:lnTo>
                    <a:pt x="6616" y="967740"/>
                  </a:lnTo>
                  <a:close/>
                </a:path>
                <a:path w="1014729" h="1088389">
                  <a:moveTo>
                    <a:pt x="1012471" y="967740"/>
                  </a:moveTo>
                  <a:lnTo>
                    <a:pt x="1006110" y="967740"/>
                  </a:lnTo>
                  <a:lnTo>
                    <a:pt x="1006095" y="974089"/>
                  </a:lnTo>
                  <a:lnTo>
                    <a:pt x="1012457" y="974089"/>
                  </a:lnTo>
                  <a:lnTo>
                    <a:pt x="1012471" y="967740"/>
                  </a:lnTo>
                  <a:close/>
                </a:path>
                <a:path w="1014729" h="1088389">
                  <a:moveTo>
                    <a:pt x="6601" y="974090"/>
                  </a:moveTo>
                  <a:lnTo>
                    <a:pt x="264" y="974090"/>
                  </a:lnTo>
                  <a:lnTo>
                    <a:pt x="219" y="993139"/>
                  </a:lnTo>
                  <a:lnTo>
                    <a:pt x="6556" y="993139"/>
                  </a:lnTo>
                  <a:lnTo>
                    <a:pt x="6601" y="974090"/>
                  </a:lnTo>
                  <a:close/>
                </a:path>
                <a:path w="1014729" h="1088389">
                  <a:moveTo>
                    <a:pt x="1012457" y="974090"/>
                  </a:moveTo>
                  <a:lnTo>
                    <a:pt x="1006095" y="974090"/>
                  </a:lnTo>
                  <a:lnTo>
                    <a:pt x="1006050" y="993139"/>
                  </a:lnTo>
                  <a:lnTo>
                    <a:pt x="1012412" y="993139"/>
                  </a:lnTo>
                  <a:lnTo>
                    <a:pt x="1012457" y="974090"/>
                  </a:lnTo>
                  <a:close/>
                </a:path>
                <a:path w="1014729" h="1088389">
                  <a:moveTo>
                    <a:pt x="6556" y="993140"/>
                  </a:moveTo>
                  <a:lnTo>
                    <a:pt x="219" y="993140"/>
                  </a:lnTo>
                  <a:lnTo>
                    <a:pt x="204" y="999489"/>
                  </a:lnTo>
                  <a:lnTo>
                    <a:pt x="6541" y="999489"/>
                  </a:lnTo>
                  <a:lnTo>
                    <a:pt x="6556" y="993140"/>
                  </a:lnTo>
                  <a:close/>
                </a:path>
                <a:path w="1014729" h="1088389">
                  <a:moveTo>
                    <a:pt x="1012412" y="993140"/>
                  </a:moveTo>
                  <a:lnTo>
                    <a:pt x="1006050" y="993140"/>
                  </a:lnTo>
                  <a:lnTo>
                    <a:pt x="1006035" y="999489"/>
                  </a:lnTo>
                  <a:lnTo>
                    <a:pt x="1012397" y="999489"/>
                  </a:lnTo>
                  <a:lnTo>
                    <a:pt x="1012412" y="993140"/>
                  </a:lnTo>
                  <a:close/>
                </a:path>
                <a:path w="1014729" h="1088389">
                  <a:moveTo>
                    <a:pt x="6541" y="999490"/>
                  </a:moveTo>
                  <a:lnTo>
                    <a:pt x="204" y="999490"/>
                  </a:lnTo>
                  <a:lnTo>
                    <a:pt x="160" y="1018539"/>
                  </a:lnTo>
                  <a:lnTo>
                    <a:pt x="6496" y="1018539"/>
                  </a:lnTo>
                  <a:lnTo>
                    <a:pt x="6541" y="999490"/>
                  </a:lnTo>
                  <a:close/>
                </a:path>
                <a:path w="1014729" h="1088389">
                  <a:moveTo>
                    <a:pt x="1012397" y="999490"/>
                  </a:moveTo>
                  <a:lnTo>
                    <a:pt x="1006035" y="999490"/>
                  </a:lnTo>
                  <a:lnTo>
                    <a:pt x="1005990" y="1018539"/>
                  </a:lnTo>
                  <a:lnTo>
                    <a:pt x="1012353" y="1018539"/>
                  </a:lnTo>
                  <a:lnTo>
                    <a:pt x="1012397" y="999490"/>
                  </a:lnTo>
                  <a:close/>
                </a:path>
                <a:path w="1014729" h="1088389">
                  <a:moveTo>
                    <a:pt x="6496" y="1018540"/>
                  </a:moveTo>
                  <a:lnTo>
                    <a:pt x="160" y="1018540"/>
                  </a:lnTo>
                  <a:lnTo>
                    <a:pt x="100" y="1043939"/>
                  </a:lnTo>
                  <a:lnTo>
                    <a:pt x="6436" y="1043939"/>
                  </a:lnTo>
                  <a:lnTo>
                    <a:pt x="6496" y="1018540"/>
                  </a:lnTo>
                  <a:close/>
                </a:path>
                <a:path w="1014729" h="1088389">
                  <a:moveTo>
                    <a:pt x="1012353" y="1018540"/>
                  </a:moveTo>
                  <a:lnTo>
                    <a:pt x="1005990" y="1018540"/>
                  </a:lnTo>
                  <a:lnTo>
                    <a:pt x="1005930" y="1043939"/>
                  </a:lnTo>
                  <a:lnTo>
                    <a:pt x="1012293" y="1043939"/>
                  </a:lnTo>
                  <a:lnTo>
                    <a:pt x="1012353" y="1018540"/>
                  </a:lnTo>
                  <a:close/>
                </a:path>
                <a:path w="1014729" h="1088389">
                  <a:moveTo>
                    <a:pt x="6436" y="1043940"/>
                  </a:moveTo>
                  <a:lnTo>
                    <a:pt x="100" y="1043940"/>
                  </a:lnTo>
                  <a:lnTo>
                    <a:pt x="86" y="1050289"/>
                  </a:lnTo>
                  <a:lnTo>
                    <a:pt x="6421" y="1050289"/>
                  </a:lnTo>
                  <a:lnTo>
                    <a:pt x="6436" y="1043940"/>
                  </a:lnTo>
                  <a:close/>
                </a:path>
                <a:path w="1014729" h="1088389">
                  <a:moveTo>
                    <a:pt x="1012293" y="1043940"/>
                  </a:moveTo>
                  <a:lnTo>
                    <a:pt x="1005930" y="1043940"/>
                  </a:lnTo>
                  <a:lnTo>
                    <a:pt x="1005915" y="1050289"/>
                  </a:lnTo>
                  <a:lnTo>
                    <a:pt x="1012279" y="1050289"/>
                  </a:lnTo>
                  <a:lnTo>
                    <a:pt x="1012293" y="1043940"/>
                  </a:lnTo>
                  <a:close/>
                </a:path>
                <a:path w="1014729" h="1088389">
                  <a:moveTo>
                    <a:pt x="6421" y="1050290"/>
                  </a:moveTo>
                  <a:lnTo>
                    <a:pt x="86" y="1050290"/>
                  </a:lnTo>
                  <a:lnTo>
                    <a:pt x="71" y="1056639"/>
                  </a:lnTo>
                  <a:lnTo>
                    <a:pt x="6406" y="1056639"/>
                  </a:lnTo>
                  <a:lnTo>
                    <a:pt x="6421" y="1050290"/>
                  </a:lnTo>
                  <a:close/>
                </a:path>
                <a:path w="1014729" h="1088389">
                  <a:moveTo>
                    <a:pt x="1012279" y="1050290"/>
                  </a:moveTo>
                  <a:lnTo>
                    <a:pt x="1005915" y="1050290"/>
                  </a:lnTo>
                  <a:lnTo>
                    <a:pt x="1005900" y="1056639"/>
                  </a:lnTo>
                  <a:lnTo>
                    <a:pt x="1012264" y="1056639"/>
                  </a:lnTo>
                  <a:lnTo>
                    <a:pt x="1012279" y="1050290"/>
                  </a:lnTo>
                  <a:close/>
                </a:path>
                <a:path w="1014729" h="1088389">
                  <a:moveTo>
                    <a:pt x="6406" y="1056640"/>
                  </a:moveTo>
                  <a:lnTo>
                    <a:pt x="71" y="1056640"/>
                  </a:lnTo>
                  <a:lnTo>
                    <a:pt x="0" y="1087120"/>
                  </a:lnTo>
                  <a:lnTo>
                    <a:pt x="1012189" y="1088389"/>
                  </a:lnTo>
                  <a:lnTo>
                    <a:pt x="1012204" y="1082039"/>
                  </a:lnTo>
                  <a:lnTo>
                    <a:pt x="6350" y="1080770"/>
                  </a:lnTo>
                  <a:lnTo>
                    <a:pt x="6406" y="1056640"/>
                  </a:lnTo>
                  <a:close/>
                </a:path>
                <a:path w="1014729" h="1088389">
                  <a:moveTo>
                    <a:pt x="1012264" y="1056640"/>
                  </a:moveTo>
                  <a:lnTo>
                    <a:pt x="1005900" y="1056640"/>
                  </a:lnTo>
                  <a:lnTo>
                    <a:pt x="1005839" y="1082039"/>
                  </a:lnTo>
                  <a:lnTo>
                    <a:pt x="1012204" y="1082039"/>
                  </a:lnTo>
                  <a:lnTo>
                    <a:pt x="1012264" y="1056640"/>
                  </a:lnTo>
                  <a:close/>
                </a:path>
              </a:pathLst>
            </a:custGeom>
            <a:solidFill>
              <a:srgbClr val="928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260850" y="1214120"/>
              <a:ext cx="1002030" cy="1076960"/>
            </a:xfrm>
            <a:custGeom>
              <a:avLst/>
              <a:gdLst/>
              <a:ahLst/>
              <a:cxnLst/>
              <a:rect l="l" t="t" r="r" b="b"/>
              <a:pathLst>
                <a:path w="1002029" h="1076960">
                  <a:moveTo>
                    <a:pt x="2539" y="0"/>
                  </a:moveTo>
                  <a:lnTo>
                    <a:pt x="2531" y="3809"/>
                  </a:lnTo>
                  <a:lnTo>
                    <a:pt x="1002026" y="3809"/>
                  </a:lnTo>
                  <a:lnTo>
                    <a:pt x="1002029" y="2539"/>
                  </a:lnTo>
                  <a:lnTo>
                    <a:pt x="2539" y="0"/>
                  </a:lnTo>
                  <a:close/>
                </a:path>
                <a:path w="1002029" h="1076960">
                  <a:moveTo>
                    <a:pt x="1002026" y="3810"/>
                  </a:moveTo>
                  <a:lnTo>
                    <a:pt x="2531" y="3810"/>
                  </a:lnTo>
                  <a:lnTo>
                    <a:pt x="2441" y="41909"/>
                  </a:lnTo>
                  <a:lnTo>
                    <a:pt x="8807" y="41909"/>
                  </a:lnTo>
                  <a:lnTo>
                    <a:pt x="8889" y="7619"/>
                  </a:lnTo>
                  <a:lnTo>
                    <a:pt x="1002017" y="7619"/>
                  </a:lnTo>
                  <a:lnTo>
                    <a:pt x="1002026" y="3810"/>
                  </a:lnTo>
                  <a:close/>
                </a:path>
                <a:path w="1002029" h="1076960">
                  <a:moveTo>
                    <a:pt x="1002017" y="7619"/>
                  </a:moveTo>
                  <a:lnTo>
                    <a:pt x="8889" y="7619"/>
                  </a:lnTo>
                  <a:lnTo>
                    <a:pt x="995679" y="8889"/>
                  </a:lnTo>
                  <a:lnTo>
                    <a:pt x="995601" y="41909"/>
                  </a:lnTo>
                  <a:lnTo>
                    <a:pt x="1001936" y="41909"/>
                  </a:lnTo>
                  <a:lnTo>
                    <a:pt x="1002017" y="7619"/>
                  </a:lnTo>
                  <a:close/>
                </a:path>
                <a:path w="1002029" h="1076960">
                  <a:moveTo>
                    <a:pt x="8807" y="41910"/>
                  </a:moveTo>
                  <a:lnTo>
                    <a:pt x="2441" y="41910"/>
                  </a:lnTo>
                  <a:lnTo>
                    <a:pt x="2426" y="48259"/>
                  </a:lnTo>
                  <a:lnTo>
                    <a:pt x="8792" y="48259"/>
                  </a:lnTo>
                  <a:lnTo>
                    <a:pt x="8807" y="41910"/>
                  </a:lnTo>
                  <a:close/>
                </a:path>
                <a:path w="1002029" h="1076960">
                  <a:moveTo>
                    <a:pt x="1001936" y="41910"/>
                  </a:moveTo>
                  <a:lnTo>
                    <a:pt x="995601" y="41910"/>
                  </a:lnTo>
                  <a:lnTo>
                    <a:pt x="995585" y="48259"/>
                  </a:lnTo>
                  <a:lnTo>
                    <a:pt x="1001921" y="48259"/>
                  </a:lnTo>
                  <a:lnTo>
                    <a:pt x="1001936" y="41910"/>
                  </a:lnTo>
                  <a:close/>
                </a:path>
                <a:path w="1002029" h="1076960">
                  <a:moveTo>
                    <a:pt x="8792" y="48260"/>
                  </a:moveTo>
                  <a:lnTo>
                    <a:pt x="2426" y="48260"/>
                  </a:lnTo>
                  <a:lnTo>
                    <a:pt x="2411" y="54609"/>
                  </a:lnTo>
                  <a:lnTo>
                    <a:pt x="8777" y="54609"/>
                  </a:lnTo>
                  <a:lnTo>
                    <a:pt x="8792" y="48260"/>
                  </a:lnTo>
                  <a:close/>
                </a:path>
                <a:path w="1002029" h="1076960">
                  <a:moveTo>
                    <a:pt x="1001921" y="48260"/>
                  </a:moveTo>
                  <a:lnTo>
                    <a:pt x="995585" y="48260"/>
                  </a:lnTo>
                  <a:lnTo>
                    <a:pt x="995570" y="54609"/>
                  </a:lnTo>
                  <a:lnTo>
                    <a:pt x="1001906" y="54609"/>
                  </a:lnTo>
                  <a:lnTo>
                    <a:pt x="1001921" y="48260"/>
                  </a:lnTo>
                  <a:close/>
                </a:path>
                <a:path w="1002029" h="1076960">
                  <a:moveTo>
                    <a:pt x="8777" y="54610"/>
                  </a:moveTo>
                  <a:lnTo>
                    <a:pt x="2411" y="54610"/>
                  </a:lnTo>
                  <a:lnTo>
                    <a:pt x="2381" y="67309"/>
                  </a:lnTo>
                  <a:lnTo>
                    <a:pt x="8747" y="67309"/>
                  </a:lnTo>
                  <a:lnTo>
                    <a:pt x="8777" y="54610"/>
                  </a:lnTo>
                  <a:close/>
                </a:path>
                <a:path w="1002029" h="1076960">
                  <a:moveTo>
                    <a:pt x="1001906" y="54610"/>
                  </a:moveTo>
                  <a:lnTo>
                    <a:pt x="995570" y="54610"/>
                  </a:lnTo>
                  <a:lnTo>
                    <a:pt x="995540" y="67309"/>
                  </a:lnTo>
                  <a:lnTo>
                    <a:pt x="1001876" y="67309"/>
                  </a:lnTo>
                  <a:lnTo>
                    <a:pt x="1001906" y="54610"/>
                  </a:lnTo>
                  <a:close/>
                </a:path>
                <a:path w="1002029" h="1076960">
                  <a:moveTo>
                    <a:pt x="8747" y="67310"/>
                  </a:moveTo>
                  <a:lnTo>
                    <a:pt x="2381" y="67310"/>
                  </a:lnTo>
                  <a:lnTo>
                    <a:pt x="2321" y="92709"/>
                  </a:lnTo>
                  <a:lnTo>
                    <a:pt x="8686" y="92709"/>
                  </a:lnTo>
                  <a:lnTo>
                    <a:pt x="8747" y="67310"/>
                  </a:lnTo>
                  <a:close/>
                </a:path>
                <a:path w="1002029" h="1076960">
                  <a:moveTo>
                    <a:pt x="1001876" y="67310"/>
                  </a:moveTo>
                  <a:lnTo>
                    <a:pt x="995540" y="67310"/>
                  </a:lnTo>
                  <a:lnTo>
                    <a:pt x="995479" y="92709"/>
                  </a:lnTo>
                  <a:lnTo>
                    <a:pt x="1001816" y="92709"/>
                  </a:lnTo>
                  <a:lnTo>
                    <a:pt x="1001876" y="67310"/>
                  </a:lnTo>
                  <a:close/>
                </a:path>
                <a:path w="1002029" h="1076960">
                  <a:moveTo>
                    <a:pt x="8686" y="92710"/>
                  </a:moveTo>
                  <a:lnTo>
                    <a:pt x="2321" y="92710"/>
                  </a:lnTo>
                  <a:lnTo>
                    <a:pt x="2276" y="111759"/>
                  </a:lnTo>
                  <a:lnTo>
                    <a:pt x="8640" y="111759"/>
                  </a:lnTo>
                  <a:lnTo>
                    <a:pt x="8686" y="92710"/>
                  </a:lnTo>
                  <a:close/>
                </a:path>
                <a:path w="1002029" h="1076960">
                  <a:moveTo>
                    <a:pt x="1001816" y="92710"/>
                  </a:moveTo>
                  <a:lnTo>
                    <a:pt x="995479" y="92710"/>
                  </a:lnTo>
                  <a:lnTo>
                    <a:pt x="995433" y="111759"/>
                  </a:lnTo>
                  <a:lnTo>
                    <a:pt x="1001771" y="111759"/>
                  </a:lnTo>
                  <a:lnTo>
                    <a:pt x="1001816" y="92710"/>
                  </a:lnTo>
                  <a:close/>
                </a:path>
                <a:path w="1002029" h="1076960">
                  <a:moveTo>
                    <a:pt x="8640" y="111760"/>
                  </a:moveTo>
                  <a:lnTo>
                    <a:pt x="2276" y="111760"/>
                  </a:lnTo>
                  <a:lnTo>
                    <a:pt x="2216" y="137159"/>
                  </a:lnTo>
                  <a:lnTo>
                    <a:pt x="8580" y="137159"/>
                  </a:lnTo>
                  <a:lnTo>
                    <a:pt x="8640" y="111760"/>
                  </a:lnTo>
                  <a:close/>
                </a:path>
                <a:path w="1002029" h="1076960">
                  <a:moveTo>
                    <a:pt x="1001771" y="111760"/>
                  </a:moveTo>
                  <a:lnTo>
                    <a:pt x="995433" y="111760"/>
                  </a:lnTo>
                  <a:lnTo>
                    <a:pt x="995373" y="137159"/>
                  </a:lnTo>
                  <a:lnTo>
                    <a:pt x="1001711" y="137159"/>
                  </a:lnTo>
                  <a:lnTo>
                    <a:pt x="1001771" y="111760"/>
                  </a:lnTo>
                  <a:close/>
                </a:path>
                <a:path w="1002029" h="1076960">
                  <a:moveTo>
                    <a:pt x="8580" y="137160"/>
                  </a:moveTo>
                  <a:lnTo>
                    <a:pt x="2216" y="137160"/>
                  </a:lnTo>
                  <a:lnTo>
                    <a:pt x="2126" y="175259"/>
                  </a:lnTo>
                  <a:lnTo>
                    <a:pt x="8488" y="175259"/>
                  </a:lnTo>
                  <a:lnTo>
                    <a:pt x="8580" y="137160"/>
                  </a:lnTo>
                  <a:close/>
                </a:path>
                <a:path w="1002029" h="1076960">
                  <a:moveTo>
                    <a:pt x="1001711" y="137160"/>
                  </a:moveTo>
                  <a:lnTo>
                    <a:pt x="995373" y="137160"/>
                  </a:lnTo>
                  <a:lnTo>
                    <a:pt x="995281" y="175259"/>
                  </a:lnTo>
                  <a:lnTo>
                    <a:pt x="1001621" y="175259"/>
                  </a:lnTo>
                  <a:lnTo>
                    <a:pt x="1001711" y="137160"/>
                  </a:lnTo>
                  <a:close/>
                </a:path>
                <a:path w="1002029" h="1076960">
                  <a:moveTo>
                    <a:pt x="8488" y="175260"/>
                  </a:moveTo>
                  <a:lnTo>
                    <a:pt x="2126" y="175260"/>
                  </a:lnTo>
                  <a:lnTo>
                    <a:pt x="2066" y="200659"/>
                  </a:lnTo>
                  <a:lnTo>
                    <a:pt x="8428" y="200659"/>
                  </a:lnTo>
                  <a:lnTo>
                    <a:pt x="8488" y="175260"/>
                  </a:lnTo>
                  <a:close/>
                </a:path>
                <a:path w="1002029" h="1076960">
                  <a:moveTo>
                    <a:pt x="1001621" y="175260"/>
                  </a:moveTo>
                  <a:lnTo>
                    <a:pt x="995281" y="175260"/>
                  </a:lnTo>
                  <a:lnTo>
                    <a:pt x="995221" y="200659"/>
                  </a:lnTo>
                  <a:lnTo>
                    <a:pt x="1001561" y="200659"/>
                  </a:lnTo>
                  <a:lnTo>
                    <a:pt x="1001621" y="175260"/>
                  </a:lnTo>
                  <a:close/>
                </a:path>
                <a:path w="1002029" h="1076960">
                  <a:moveTo>
                    <a:pt x="8428" y="200660"/>
                  </a:moveTo>
                  <a:lnTo>
                    <a:pt x="2066" y="200660"/>
                  </a:lnTo>
                  <a:lnTo>
                    <a:pt x="1886" y="276859"/>
                  </a:lnTo>
                  <a:lnTo>
                    <a:pt x="8245" y="276859"/>
                  </a:lnTo>
                  <a:lnTo>
                    <a:pt x="8428" y="200660"/>
                  </a:lnTo>
                  <a:close/>
                </a:path>
                <a:path w="1002029" h="1076960">
                  <a:moveTo>
                    <a:pt x="1001561" y="200660"/>
                  </a:moveTo>
                  <a:lnTo>
                    <a:pt x="995221" y="200660"/>
                  </a:lnTo>
                  <a:lnTo>
                    <a:pt x="995038" y="276859"/>
                  </a:lnTo>
                  <a:lnTo>
                    <a:pt x="1001381" y="276859"/>
                  </a:lnTo>
                  <a:lnTo>
                    <a:pt x="1001561" y="200660"/>
                  </a:lnTo>
                  <a:close/>
                </a:path>
                <a:path w="1002029" h="1076960">
                  <a:moveTo>
                    <a:pt x="8245" y="276860"/>
                  </a:moveTo>
                  <a:lnTo>
                    <a:pt x="1886" y="276860"/>
                  </a:lnTo>
                  <a:lnTo>
                    <a:pt x="1856" y="289559"/>
                  </a:lnTo>
                  <a:lnTo>
                    <a:pt x="8215" y="289559"/>
                  </a:lnTo>
                  <a:lnTo>
                    <a:pt x="8245" y="276860"/>
                  </a:lnTo>
                  <a:close/>
                </a:path>
                <a:path w="1002029" h="1076960">
                  <a:moveTo>
                    <a:pt x="1001381" y="276860"/>
                  </a:moveTo>
                  <a:lnTo>
                    <a:pt x="995038" y="276860"/>
                  </a:lnTo>
                  <a:lnTo>
                    <a:pt x="995008" y="289559"/>
                  </a:lnTo>
                  <a:lnTo>
                    <a:pt x="1001351" y="289559"/>
                  </a:lnTo>
                  <a:lnTo>
                    <a:pt x="1001381" y="276860"/>
                  </a:lnTo>
                  <a:close/>
                </a:path>
                <a:path w="1002029" h="1076960">
                  <a:moveTo>
                    <a:pt x="8215" y="289560"/>
                  </a:moveTo>
                  <a:lnTo>
                    <a:pt x="1856" y="289560"/>
                  </a:lnTo>
                  <a:lnTo>
                    <a:pt x="1631" y="384809"/>
                  </a:lnTo>
                  <a:lnTo>
                    <a:pt x="7987" y="384809"/>
                  </a:lnTo>
                  <a:lnTo>
                    <a:pt x="8215" y="289560"/>
                  </a:lnTo>
                  <a:close/>
                </a:path>
                <a:path w="1002029" h="1076960">
                  <a:moveTo>
                    <a:pt x="1001351" y="289560"/>
                  </a:moveTo>
                  <a:lnTo>
                    <a:pt x="995008" y="289560"/>
                  </a:lnTo>
                  <a:lnTo>
                    <a:pt x="994780" y="384809"/>
                  </a:lnTo>
                  <a:lnTo>
                    <a:pt x="1001126" y="384809"/>
                  </a:lnTo>
                  <a:lnTo>
                    <a:pt x="1001351" y="289560"/>
                  </a:lnTo>
                  <a:close/>
                </a:path>
                <a:path w="1002029" h="1076960">
                  <a:moveTo>
                    <a:pt x="7987" y="384810"/>
                  </a:moveTo>
                  <a:lnTo>
                    <a:pt x="1631" y="384810"/>
                  </a:lnTo>
                  <a:lnTo>
                    <a:pt x="1226" y="556259"/>
                  </a:lnTo>
                  <a:lnTo>
                    <a:pt x="7577" y="556259"/>
                  </a:lnTo>
                  <a:lnTo>
                    <a:pt x="7987" y="384810"/>
                  </a:lnTo>
                  <a:close/>
                </a:path>
                <a:path w="1002029" h="1076960">
                  <a:moveTo>
                    <a:pt x="1001126" y="384810"/>
                  </a:moveTo>
                  <a:lnTo>
                    <a:pt x="994780" y="384810"/>
                  </a:lnTo>
                  <a:lnTo>
                    <a:pt x="994370" y="556259"/>
                  </a:lnTo>
                  <a:lnTo>
                    <a:pt x="1000720" y="556259"/>
                  </a:lnTo>
                  <a:lnTo>
                    <a:pt x="1001126" y="384810"/>
                  </a:lnTo>
                  <a:close/>
                </a:path>
                <a:path w="1002029" h="1076960">
                  <a:moveTo>
                    <a:pt x="7577" y="556260"/>
                  </a:moveTo>
                  <a:lnTo>
                    <a:pt x="1226" y="556260"/>
                  </a:lnTo>
                  <a:lnTo>
                    <a:pt x="1061" y="626109"/>
                  </a:lnTo>
                  <a:lnTo>
                    <a:pt x="7410" y="626109"/>
                  </a:lnTo>
                  <a:lnTo>
                    <a:pt x="7577" y="556260"/>
                  </a:lnTo>
                  <a:close/>
                </a:path>
                <a:path w="1002029" h="1076960">
                  <a:moveTo>
                    <a:pt x="1000720" y="556260"/>
                  </a:moveTo>
                  <a:lnTo>
                    <a:pt x="994370" y="556260"/>
                  </a:lnTo>
                  <a:lnTo>
                    <a:pt x="994203" y="626109"/>
                  </a:lnTo>
                  <a:lnTo>
                    <a:pt x="1000555" y="626109"/>
                  </a:lnTo>
                  <a:lnTo>
                    <a:pt x="1000720" y="556260"/>
                  </a:lnTo>
                  <a:close/>
                </a:path>
                <a:path w="1002029" h="1076960">
                  <a:moveTo>
                    <a:pt x="7410" y="626110"/>
                  </a:moveTo>
                  <a:lnTo>
                    <a:pt x="1061" y="626110"/>
                  </a:lnTo>
                  <a:lnTo>
                    <a:pt x="926" y="683259"/>
                  </a:lnTo>
                  <a:lnTo>
                    <a:pt x="7273" y="683259"/>
                  </a:lnTo>
                  <a:lnTo>
                    <a:pt x="7410" y="626110"/>
                  </a:lnTo>
                  <a:close/>
                </a:path>
                <a:path w="1002029" h="1076960">
                  <a:moveTo>
                    <a:pt x="1000555" y="626110"/>
                  </a:moveTo>
                  <a:lnTo>
                    <a:pt x="994203" y="626110"/>
                  </a:lnTo>
                  <a:lnTo>
                    <a:pt x="994066" y="683259"/>
                  </a:lnTo>
                  <a:lnTo>
                    <a:pt x="1000420" y="683259"/>
                  </a:lnTo>
                  <a:lnTo>
                    <a:pt x="1000555" y="626110"/>
                  </a:lnTo>
                  <a:close/>
                </a:path>
                <a:path w="1002029" h="1076960">
                  <a:moveTo>
                    <a:pt x="7273" y="683260"/>
                  </a:moveTo>
                  <a:lnTo>
                    <a:pt x="926" y="683260"/>
                  </a:lnTo>
                  <a:lnTo>
                    <a:pt x="881" y="702309"/>
                  </a:lnTo>
                  <a:lnTo>
                    <a:pt x="7228" y="702309"/>
                  </a:lnTo>
                  <a:lnTo>
                    <a:pt x="7273" y="683260"/>
                  </a:lnTo>
                  <a:close/>
                </a:path>
                <a:path w="1002029" h="1076960">
                  <a:moveTo>
                    <a:pt x="1000420" y="683260"/>
                  </a:moveTo>
                  <a:lnTo>
                    <a:pt x="994066" y="683260"/>
                  </a:lnTo>
                  <a:lnTo>
                    <a:pt x="994021" y="702309"/>
                  </a:lnTo>
                  <a:lnTo>
                    <a:pt x="1000375" y="702309"/>
                  </a:lnTo>
                  <a:lnTo>
                    <a:pt x="1000420" y="683260"/>
                  </a:lnTo>
                  <a:close/>
                </a:path>
                <a:path w="1002029" h="1076960">
                  <a:moveTo>
                    <a:pt x="7228" y="702310"/>
                  </a:moveTo>
                  <a:lnTo>
                    <a:pt x="881" y="702310"/>
                  </a:lnTo>
                  <a:lnTo>
                    <a:pt x="767" y="750569"/>
                  </a:lnTo>
                  <a:lnTo>
                    <a:pt x="7112" y="750569"/>
                  </a:lnTo>
                  <a:lnTo>
                    <a:pt x="7228" y="702310"/>
                  </a:lnTo>
                  <a:close/>
                </a:path>
                <a:path w="1002029" h="1076960">
                  <a:moveTo>
                    <a:pt x="1000375" y="702310"/>
                  </a:moveTo>
                  <a:lnTo>
                    <a:pt x="994021" y="702310"/>
                  </a:lnTo>
                  <a:lnTo>
                    <a:pt x="993905" y="750569"/>
                  </a:lnTo>
                  <a:lnTo>
                    <a:pt x="1000261" y="750569"/>
                  </a:lnTo>
                  <a:lnTo>
                    <a:pt x="1000375" y="702310"/>
                  </a:lnTo>
                  <a:close/>
                </a:path>
                <a:path w="1002029" h="1076960">
                  <a:moveTo>
                    <a:pt x="7112" y="750570"/>
                  </a:moveTo>
                  <a:lnTo>
                    <a:pt x="767" y="750570"/>
                  </a:lnTo>
                  <a:lnTo>
                    <a:pt x="731" y="765809"/>
                  </a:lnTo>
                  <a:lnTo>
                    <a:pt x="7076" y="765809"/>
                  </a:lnTo>
                  <a:lnTo>
                    <a:pt x="7112" y="750570"/>
                  </a:lnTo>
                  <a:close/>
                </a:path>
                <a:path w="1002029" h="1076960">
                  <a:moveTo>
                    <a:pt x="1000261" y="750570"/>
                  </a:moveTo>
                  <a:lnTo>
                    <a:pt x="993905" y="750570"/>
                  </a:lnTo>
                  <a:lnTo>
                    <a:pt x="993869" y="765809"/>
                  </a:lnTo>
                  <a:lnTo>
                    <a:pt x="1000225" y="765809"/>
                  </a:lnTo>
                  <a:lnTo>
                    <a:pt x="1000261" y="750570"/>
                  </a:lnTo>
                  <a:close/>
                </a:path>
                <a:path w="1002029" h="1076960">
                  <a:moveTo>
                    <a:pt x="7076" y="765810"/>
                  </a:moveTo>
                  <a:lnTo>
                    <a:pt x="731" y="765810"/>
                  </a:lnTo>
                  <a:lnTo>
                    <a:pt x="671" y="791209"/>
                  </a:lnTo>
                  <a:lnTo>
                    <a:pt x="7015" y="791209"/>
                  </a:lnTo>
                  <a:lnTo>
                    <a:pt x="7076" y="765810"/>
                  </a:lnTo>
                  <a:close/>
                </a:path>
                <a:path w="1002029" h="1076960">
                  <a:moveTo>
                    <a:pt x="1000225" y="765810"/>
                  </a:moveTo>
                  <a:lnTo>
                    <a:pt x="993869" y="765810"/>
                  </a:lnTo>
                  <a:lnTo>
                    <a:pt x="993808" y="791209"/>
                  </a:lnTo>
                  <a:lnTo>
                    <a:pt x="1000165" y="791209"/>
                  </a:lnTo>
                  <a:lnTo>
                    <a:pt x="1000225" y="765810"/>
                  </a:lnTo>
                  <a:close/>
                </a:path>
                <a:path w="1002029" h="1076960">
                  <a:moveTo>
                    <a:pt x="7015" y="791210"/>
                  </a:moveTo>
                  <a:lnTo>
                    <a:pt x="671" y="791210"/>
                  </a:lnTo>
                  <a:lnTo>
                    <a:pt x="641" y="803909"/>
                  </a:lnTo>
                  <a:lnTo>
                    <a:pt x="6985" y="803909"/>
                  </a:lnTo>
                  <a:lnTo>
                    <a:pt x="7015" y="791210"/>
                  </a:lnTo>
                  <a:close/>
                </a:path>
                <a:path w="1002029" h="1076960">
                  <a:moveTo>
                    <a:pt x="1000165" y="791210"/>
                  </a:moveTo>
                  <a:lnTo>
                    <a:pt x="993808" y="791210"/>
                  </a:lnTo>
                  <a:lnTo>
                    <a:pt x="993778" y="803909"/>
                  </a:lnTo>
                  <a:lnTo>
                    <a:pt x="1000135" y="803909"/>
                  </a:lnTo>
                  <a:lnTo>
                    <a:pt x="1000165" y="791210"/>
                  </a:lnTo>
                  <a:close/>
                </a:path>
                <a:path w="1002029" h="1076960">
                  <a:moveTo>
                    <a:pt x="6985" y="803910"/>
                  </a:moveTo>
                  <a:lnTo>
                    <a:pt x="641" y="803910"/>
                  </a:lnTo>
                  <a:lnTo>
                    <a:pt x="491" y="867409"/>
                  </a:lnTo>
                  <a:lnTo>
                    <a:pt x="6833" y="867409"/>
                  </a:lnTo>
                  <a:lnTo>
                    <a:pt x="6985" y="803910"/>
                  </a:lnTo>
                  <a:close/>
                </a:path>
                <a:path w="1002029" h="1076960">
                  <a:moveTo>
                    <a:pt x="1000135" y="803910"/>
                  </a:moveTo>
                  <a:lnTo>
                    <a:pt x="993778" y="803910"/>
                  </a:lnTo>
                  <a:lnTo>
                    <a:pt x="993626" y="867409"/>
                  </a:lnTo>
                  <a:lnTo>
                    <a:pt x="999985" y="867409"/>
                  </a:lnTo>
                  <a:lnTo>
                    <a:pt x="1000135" y="803910"/>
                  </a:lnTo>
                  <a:close/>
                </a:path>
                <a:path w="1002029" h="1076960">
                  <a:moveTo>
                    <a:pt x="6833" y="867410"/>
                  </a:moveTo>
                  <a:lnTo>
                    <a:pt x="491" y="867410"/>
                  </a:lnTo>
                  <a:lnTo>
                    <a:pt x="416" y="899159"/>
                  </a:lnTo>
                  <a:lnTo>
                    <a:pt x="6757" y="899159"/>
                  </a:lnTo>
                  <a:lnTo>
                    <a:pt x="6833" y="867410"/>
                  </a:lnTo>
                  <a:close/>
                </a:path>
                <a:path w="1002029" h="1076960">
                  <a:moveTo>
                    <a:pt x="999985" y="867410"/>
                  </a:moveTo>
                  <a:lnTo>
                    <a:pt x="993626" y="867410"/>
                  </a:lnTo>
                  <a:lnTo>
                    <a:pt x="993550" y="899159"/>
                  </a:lnTo>
                  <a:lnTo>
                    <a:pt x="999910" y="899159"/>
                  </a:lnTo>
                  <a:lnTo>
                    <a:pt x="999985" y="867410"/>
                  </a:lnTo>
                  <a:close/>
                </a:path>
                <a:path w="1002029" h="1076960">
                  <a:moveTo>
                    <a:pt x="6757" y="899160"/>
                  </a:moveTo>
                  <a:lnTo>
                    <a:pt x="416" y="899160"/>
                  </a:lnTo>
                  <a:lnTo>
                    <a:pt x="326" y="937259"/>
                  </a:lnTo>
                  <a:lnTo>
                    <a:pt x="6665" y="937259"/>
                  </a:lnTo>
                  <a:lnTo>
                    <a:pt x="6757" y="899160"/>
                  </a:lnTo>
                  <a:close/>
                </a:path>
                <a:path w="1002029" h="1076960">
                  <a:moveTo>
                    <a:pt x="999910" y="899160"/>
                  </a:moveTo>
                  <a:lnTo>
                    <a:pt x="993550" y="899160"/>
                  </a:lnTo>
                  <a:lnTo>
                    <a:pt x="993459" y="937259"/>
                  </a:lnTo>
                  <a:lnTo>
                    <a:pt x="999820" y="937259"/>
                  </a:lnTo>
                  <a:lnTo>
                    <a:pt x="999910" y="899160"/>
                  </a:lnTo>
                  <a:close/>
                </a:path>
                <a:path w="1002029" h="1076960">
                  <a:moveTo>
                    <a:pt x="6665" y="937260"/>
                  </a:moveTo>
                  <a:lnTo>
                    <a:pt x="326" y="937260"/>
                  </a:lnTo>
                  <a:lnTo>
                    <a:pt x="311" y="943609"/>
                  </a:lnTo>
                  <a:lnTo>
                    <a:pt x="6650" y="943609"/>
                  </a:lnTo>
                  <a:lnTo>
                    <a:pt x="6665" y="937260"/>
                  </a:lnTo>
                  <a:close/>
                </a:path>
                <a:path w="1002029" h="1076960">
                  <a:moveTo>
                    <a:pt x="999820" y="937260"/>
                  </a:moveTo>
                  <a:lnTo>
                    <a:pt x="993459" y="937260"/>
                  </a:lnTo>
                  <a:lnTo>
                    <a:pt x="993443" y="943609"/>
                  </a:lnTo>
                  <a:lnTo>
                    <a:pt x="999805" y="943609"/>
                  </a:lnTo>
                  <a:lnTo>
                    <a:pt x="999820" y="937260"/>
                  </a:lnTo>
                  <a:close/>
                </a:path>
                <a:path w="1002029" h="1076960">
                  <a:moveTo>
                    <a:pt x="6650" y="943610"/>
                  </a:moveTo>
                  <a:lnTo>
                    <a:pt x="311" y="943610"/>
                  </a:lnTo>
                  <a:lnTo>
                    <a:pt x="266" y="962659"/>
                  </a:lnTo>
                  <a:lnTo>
                    <a:pt x="6605" y="962659"/>
                  </a:lnTo>
                  <a:lnTo>
                    <a:pt x="6650" y="943610"/>
                  </a:lnTo>
                  <a:close/>
                </a:path>
                <a:path w="1002029" h="1076960">
                  <a:moveTo>
                    <a:pt x="999805" y="943610"/>
                  </a:moveTo>
                  <a:lnTo>
                    <a:pt x="993443" y="943610"/>
                  </a:lnTo>
                  <a:lnTo>
                    <a:pt x="993398" y="962659"/>
                  </a:lnTo>
                  <a:lnTo>
                    <a:pt x="999760" y="962659"/>
                  </a:lnTo>
                  <a:lnTo>
                    <a:pt x="999805" y="943610"/>
                  </a:lnTo>
                  <a:close/>
                </a:path>
                <a:path w="1002029" h="1076960">
                  <a:moveTo>
                    <a:pt x="6605" y="962660"/>
                  </a:moveTo>
                  <a:lnTo>
                    <a:pt x="266" y="962660"/>
                  </a:lnTo>
                  <a:lnTo>
                    <a:pt x="251" y="969009"/>
                  </a:lnTo>
                  <a:lnTo>
                    <a:pt x="6590" y="969009"/>
                  </a:lnTo>
                  <a:lnTo>
                    <a:pt x="6605" y="962660"/>
                  </a:lnTo>
                  <a:close/>
                </a:path>
                <a:path w="1002029" h="1076960">
                  <a:moveTo>
                    <a:pt x="999760" y="962660"/>
                  </a:moveTo>
                  <a:lnTo>
                    <a:pt x="993398" y="962660"/>
                  </a:lnTo>
                  <a:lnTo>
                    <a:pt x="993383" y="969009"/>
                  </a:lnTo>
                  <a:lnTo>
                    <a:pt x="999745" y="969009"/>
                  </a:lnTo>
                  <a:lnTo>
                    <a:pt x="999760" y="962660"/>
                  </a:lnTo>
                  <a:close/>
                </a:path>
                <a:path w="1002029" h="1076960">
                  <a:moveTo>
                    <a:pt x="6590" y="969010"/>
                  </a:moveTo>
                  <a:lnTo>
                    <a:pt x="251" y="969010"/>
                  </a:lnTo>
                  <a:lnTo>
                    <a:pt x="206" y="988059"/>
                  </a:lnTo>
                  <a:lnTo>
                    <a:pt x="6544" y="988059"/>
                  </a:lnTo>
                  <a:lnTo>
                    <a:pt x="6590" y="969010"/>
                  </a:lnTo>
                  <a:close/>
                </a:path>
                <a:path w="1002029" h="1076960">
                  <a:moveTo>
                    <a:pt x="999745" y="969010"/>
                  </a:moveTo>
                  <a:lnTo>
                    <a:pt x="993383" y="969010"/>
                  </a:lnTo>
                  <a:lnTo>
                    <a:pt x="993337" y="988059"/>
                  </a:lnTo>
                  <a:lnTo>
                    <a:pt x="999700" y="988059"/>
                  </a:lnTo>
                  <a:lnTo>
                    <a:pt x="999745" y="969010"/>
                  </a:lnTo>
                  <a:close/>
                </a:path>
                <a:path w="1002029" h="1076960">
                  <a:moveTo>
                    <a:pt x="6544" y="988060"/>
                  </a:moveTo>
                  <a:lnTo>
                    <a:pt x="206" y="988060"/>
                  </a:lnTo>
                  <a:lnTo>
                    <a:pt x="191" y="994409"/>
                  </a:lnTo>
                  <a:lnTo>
                    <a:pt x="6529" y="994409"/>
                  </a:lnTo>
                  <a:lnTo>
                    <a:pt x="6544" y="988060"/>
                  </a:lnTo>
                  <a:close/>
                </a:path>
                <a:path w="1002029" h="1076960">
                  <a:moveTo>
                    <a:pt x="999700" y="988060"/>
                  </a:moveTo>
                  <a:lnTo>
                    <a:pt x="993337" y="988060"/>
                  </a:lnTo>
                  <a:lnTo>
                    <a:pt x="993322" y="994409"/>
                  </a:lnTo>
                  <a:lnTo>
                    <a:pt x="999685" y="994409"/>
                  </a:lnTo>
                  <a:lnTo>
                    <a:pt x="999700" y="988060"/>
                  </a:lnTo>
                  <a:close/>
                </a:path>
                <a:path w="1002029" h="1076960">
                  <a:moveTo>
                    <a:pt x="6529" y="994410"/>
                  </a:moveTo>
                  <a:lnTo>
                    <a:pt x="191" y="994410"/>
                  </a:lnTo>
                  <a:lnTo>
                    <a:pt x="146" y="1013459"/>
                  </a:lnTo>
                  <a:lnTo>
                    <a:pt x="6483" y="1013459"/>
                  </a:lnTo>
                  <a:lnTo>
                    <a:pt x="6529" y="994410"/>
                  </a:lnTo>
                  <a:close/>
                </a:path>
                <a:path w="1002029" h="1076960">
                  <a:moveTo>
                    <a:pt x="999685" y="994410"/>
                  </a:moveTo>
                  <a:lnTo>
                    <a:pt x="993322" y="994410"/>
                  </a:lnTo>
                  <a:lnTo>
                    <a:pt x="993276" y="1013459"/>
                  </a:lnTo>
                  <a:lnTo>
                    <a:pt x="999640" y="1013459"/>
                  </a:lnTo>
                  <a:lnTo>
                    <a:pt x="999685" y="994410"/>
                  </a:lnTo>
                  <a:close/>
                </a:path>
                <a:path w="1002029" h="1076960">
                  <a:moveTo>
                    <a:pt x="6483" y="1013460"/>
                  </a:moveTo>
                  <a:lnTo>
                    <a:pt x="146" y="1013460"/>
                  </a:lnTo>
                  <a:lnTo>
                    <a:pt x="86" y="1038859"/>
                  </a:lnTo>
                  <a:lnTo>
                    <a:pt x="6422" y="1038859"/>
                  </a:lnTo>
                  <a:lnTo>
                    <a:pt x="6483" y="1013460"/>
                  </a:lnTo>
                  <a:close/>
                </a:path>
                <a:path w="1002029" h="1076960">
                  <a:moveTo>
                    <a:pt x="999640" y="1013460"/>
                  </a:moveTo>
                  <a:lnTo>
                    <a:pt x="993276" y="1013460"/>
                  </a:lnTo>
                  <a:lnTo>
                    <a:pt x="993215" y="1038859"/>
                  </a:lnTo>
                  <a:lnTo>
                    <a:pt x="999580" y="1038859"/>
                  </a:lnTo>
                  <a:lnTo>
                    <a:pt x="999640" y="1013460"/>
                  </a:lnTo>
                  <a:close/>
                </a:path>
                <a:path w="1002029" h="1076960">
                  <a:moveTo>
                    <a:pt x="6422" y="1038860"/>
                  </a:moveTo>
                  <a:lnTo>
                    <a:pt x="86" y="1038860"/>
                  </a:lnTo>
                  <a:lnTo>
                    <a:pt x="71" y="1045209"/>
                  </a:lnTo>
                  <a:lnTo>
                    <a:pt x="6407" y="1045209"/>
                  </a:lnTo>
                  <a:lnTo>
                    <a:pt x="6422" y="1038860"/>
                  </a:lnTo>
                  <a:close/>
                </a:path>
                <a:path w="1002029" h="1076960">
                  <a:moveTo>
                    <a:pt x="999580" y="1038860"/>
                  </a:moveTo>
                  <a:lnTo>
                    <a:pt x="993215" y="1038860"/>
                  </a:lnTo>
                  <a:lnTo>
                    <a:pt x="993200" y="1045209"/>
                  </a:lnTo>
                  <a:lnTo>
                    <a:pt x="999565" y="1045209"/>
                  </a:lnTo>
                  <a:lnTo>
                    <a:pt x="999580" y="1038860"/>
                  </a:lnTo>
                  <a:close/>
                </a:path>
                <a:path w="1002029" h="1076960">
                  <a:moveTo>
                    <a:pt x="6407" y="1045210"/>
                  </a:moveTo>
                  <a:lnTo>
                    <a:pt x="71" y="1045210"/>
                  </a:lnTo>
                  <a:lnTo>
                    <a:pt x="56" y="1051559"/>
                  </a:lnTo>
                  <a:lnTo>
                    <a:pt x="6392" y="1051559"/>
                  </a:lnTo>
                  <a:lnTo>
                    <a:pt x="6407" y="1045210"/>
                  </a:lnTo>
                  <a:close/>
                </a:path>
                <a:path w="1002029" h="1076960">
                  <a:moveTo>
                    <a:pt x="999565" y="1045210"/>
                  </a:moveTo>
                  <a:lnTo>
                    <a:pt x="993200" y="1045210"/>
                  </a:lnTo>
                  <a:lnTo>
                    <a:pt x="993185" y="1051559"/>
                  </a:lnTo>
                  <a:lnTo>
                    <a:pt x="999550" y="1051559"/>
                  </a:lnTo>
                  <a:lnTo>
                    <a:pt x="999565" y="1045210"/>
                  </a:lnTo>
                  <a:close/>
                </a:path>
                <a:path w="1002029" h="1076960">
                  <a:moveTo>
                    <a:pt x="6392" y="1051560"/>
                  </a:moveTo>
                  <a:lnTo>
                    <a:pt x="56" y="1051560"/>
                  </a:lnTo>
                  <a:lnTo>
                    <a:pt x="0" y="1075689"/>
                  </a:lnTo>
                  <a:lnTo>
                    <a:pt x="999489" y="1076959"/>
                  </a:lnTo>
                  <a:lnTo>
                    <a:pt x="999505" y="1070609"/>
                  </a:lnTo>
                  <a:lnTo>
                    <a:pt x="6350" y="1069339"/>
                  </a:lnTo>
                  <a:lnTo>
                    <a:pt x="6392" y="1051560"/>
                  </a:lnTo>
                  <a:close/>
                </a:path>
                <a:path w="1002029" h="1076960">
                  <a:moveTo>
                    <a:pt x="999550" y="1051560"/>
                  </a:moveTo>
                  <a:lnTo>
                    <a:pt x="993185" y="1051560"/>
                  </a:lnTo>
                  <a:lnTo>
                    <a:pt x="993139" y="1070609"/>
                  </a:lnTo>
                  <a:lnTo>
                    <a:pt x="999505" y="1070609"/>
                  </a:lnTo>
                  <a:lnTo>
                    <a:pt x="999550" y="1051560"/>
                  </a:lnTo>
                  <a:close/>
                </a:path>
              </a:pathLst>
            </a:custGeom>
            <a:solidFill>
              <a:srgbClr val="938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267200" y="1221740"/>
              <a:ext cx="989330" cy="1062990"/>
            </a:xfrm>
            <a:custGeom>
              <a:avLst/>
              <a:gdLst/>
              <a:ahLst/>
              <a:cxnLst/>
              <a:rect l="l" t="t" r="r" b="b"/>
              <a:pathLst>
                <a:path w="989329" h="1062989">
                  <a:moveTo>
                    <a:pt x="2539" y="0"/>
                  </a:moveTo>
                  <a:lnTo>
                    <a:pt x="2457" y="34289"/>
                  </a:lnTo>
                  <a:lnTo>
                    <a:pt x="8822" y="34289"/>
                  </a:lnTo>
                  <a:lnTo>
                    <a:pt x="8889" y="6350"/>
                  </a:lnTo>
                  <a:lnTo>
                    <a:pt x="989317" y="6350"/>
                  </a:lnTo>
                  <a:lnTo>
                    <a:pt x="989329" y="1270"/>
                  </a:lnTo>
                  <a:lnTo>
                    <a:pt x="2539" y="0"/>
                  </a:lnTo>
                  <a:close/>
                </a:path>
                <a:path w="989329" h="1062989">
                  <a:moveTo>
                    <a:pt x="989317" y="6350"/>
                  </a:moveTo>
                  <a:lnTo>
                    <a:pt x="8889" y="6350"/>
                  </a:lnTo>
                  <a:lnTo>
                    <a:pt x="982979" y="7620"/>
                  </a:lnTo>
                  <a:lnTo>
                    <a:pt x="982915" y="34289"/>
                  </a:lnTo>
                  <a:lnTo>
                    <a:pt x="989251" y="34289"/>
                  </a:lnTo>
                  <a:lnTo>
                    <a:pt x="989317" y="6350"/>
                  </a:lnTo>
                  <a:close/>
                </a:path>
                <a:path w="989329" h="1062989">
                  <a:moveTo>
                    <a:pt x="8822" y="34290"/>
                  </a:moveTo>
                  <a:lnTo>
                    <a:pt x="2457" y="34290"/>
                  </a:lnTo>
                  <a:lnTo>
                    <a:pt x="2442" y="40639"/>
                  </a:lnTo>
                  <a:lnTo>
                    <a:pt x="8806" y="40639"/>
                  </a:lnTo>
                  <a:lnTo>
                    <a:pt x="8822" y="34290"/>
                  </a:lnTo>
                  <a:close/>
                </a:path>
                <a:path w="989329" h="1062989">
                  <a:moveTo>
                    <a:pt x="989251" y="34290"/>
                  </a:moveTo>
                  <a:lnTo>
                    <a:pt x="982915" y="34290"/>
                  </a:lnTo>
                  <a:lnTo>
                    <a:pt x="982900" y="40639"/>
                  </a:lnTo>
                  <a:lnTo>
                    <a:pt x="989235" y="40639"/>
                  </a:lnTo>
                  <a:lnTo>
                    <a:pt x="989251" y="34290"/>
                  </a:lnTo>
                  <a:close/>
                </a:path>
                <a:path w="989329" h="1062989">
                  <a:moveTo>
                    <a:pt x="8806" y="40640"/>
                  </a:moveTo>
                  <a:lnTo>
                    <a:pt x="2442" y="40640"/>
                  </a:lnTo>
                  <a:lnTo>
                    <a:pt x="2427" y="46989"/>
                  </a:lnTo>
                  <a:lnTo>
                    <a:pt x="8791" y="46989"/>
                  </a:lnTo>
                  <a:lnTo>
                    <a:pt x="8806" y="40640"/>
                  </a:lnTo>
                  <a:close/>
                </a:path>
                <a:path w="989329" h="1062989">
                  <a:moveTo>
                    <a:pt x="989235" y="40640"/>
                  </a:moveTo>
                  <a:lnTo>
                    <a:pt x="982900" y="40640"/>
                  </a:lnTo>
                  <a:lnTo>
                    <a:pt x="982884" y="46989"/>
                  </a:lnTo>
                  <a:lnTo>
                    <a:pt x="989220" y="46989"/>
                  </a:lnTo>
                  <a:lnTo>
                    <a:pt x="989235" y="40640"/>
                  </a:lnTo>
                  <a:close/>
                </a:path>
                <a:path w="989329" h="1062989">
                  <a:moveTo>
                    <a:pt x="8791" y="46990"/>
                  </a:moveTo>
                  <a:lnTo>
                    <a:pt x="2427" y="46990"/>
                  </a:lnTo>
                  <a:lnTo>
                    <a:pt x="2397" y="59689"/>
                  </a:lnTo>
                  <a:lnTo>
                    <a:pt x="8760" y="59689"/>
                  </a:lnTo>
                  <a:lnTo>
                    <a:pt x="8791" y="46990"/>
                  </a:lnTo>
                  <a:close/>
                </a:path>
                <a:path w="989329" h="1062989">
                  <a:moveTo>
                    <a:pt x="989220" y="46990"/>
                  </a:moveTo>
                  <a:lnTo>
                    <a:pt x="982884" y="46990"/>
                  </a:lnTo>
                  <a:lnTo>
                    <a:pt x="982853" y="59689"/>
                  </a:lnTo>
                  <a:lnTo>
                    <a:pt x="989190" y="59689"/>
                  </a:lnTo>
                  <a:lnTo>
                    <a:pt x="989220" y="46990"/>
                  </a:lnTo>
                  <a:close/>
                </a:path>
                <a:path w="989329" h="1062989">
                  <a:moveTo>
                    <a:pt x="8760" y="59690"/>
                  </a:moveTo>
                  <a:lnTo>
                    <a:pt x="2397" y="59690"/>
                  </a:lnTo>
                  <a:lnTo>
                    <a:pt x="2336" y="85089"/>
                  </a:lnTo>
                  <a:lnTo>
                    <a:pt x="8699" y="85089"/>
                  </a:lnTo>
                  <a:lnTo>
                    <a:pt x="8760" y="59690"/>
                  </a:lnTo>
                  <a:close/>
                </a:path>
                <a:path w="989329" h="1062989">
                  <a:moveTo>
                    <a:pt x="989190" y="59690"/>
                  </a:moveTo>
                  <a:lnTo>
                    <a:pt x="982853" y="59690"/>
                  </a:lnTo>
                  <a:lnTo>
                    <a:pt x="982792" y="85089"/>
                  </a:lnTo>
                  <a:lnTo>
                    <a:pt x="989129" y="85089"/>
                  </a:lnTo>
                  <a:lnTo>
                    <a:pt x="989190" y="59690"/>
                  </a:lnTo>
                  <a:close/>
                </a:path>
                <a:path w="989329" h="1062989">
                  <a:moveTo>
                    <a:pt x="8699" y="85090"/>
                  </a:moveTo>
                  <a:lnTo>
                    <a:pt x="2336" y="85090"/>
                  </a:lnTo>
                  <a:lnTo>
                    <a:pt x="2290" y="104139"/>
                  </a:lnTo>
                  <a:lnTo>
                    <a:pt x="8653" y="104139"/>
                  </a:lnTo>
                  <a:lnTo>
                    <a:pt x="8699" y="85090"/>
                  </a:lnTo>
                  <a:close/>
                </a:path>
                <a:path w="989329" h="1062989">
                  <a:moveTo>
                    <a:pt x="989129" y="85090"/>
                  </a:moveTo>
                  <a:lnTo>
                    <a:pt x="982792" y="85090"/>
                  </a:lnTo>
                  <a:lnTo>
                    <a:pt x="982746" y="104139"/>
                  </a:lnTo>
                  <a:lnTo>
                    <a:pt x="989083" y="104139"/>
                  </a:lnTo>
                  <a:lnTo>
                    <a:pt x="989129" y="85090"/>
                  </a:lnTo>
                  <a:close/>
                </a:path>
                <a:path w="989329" h="1062989">
                  <a:moveTo>
                    <a:pt x="8653" y="104140"/>
                  </a:moveTo>
                  <a:lnTo>
                    <a:pt x="2290" y="104140"/>
                  </a:lnTo>
                  <a:lnTo>
                    <a:pt x="2230" y="129539"/>
                  </a:lnTo>
                  <a:lnTo>
                    <a:pt x="8591" y="129539"/>
                  </a:lnTo>
                  <a:lnTo>
                    <a:pt x="8653" y="104140"/>
                  </a:lnTo>
                  <a:close/>
                </a:path>
                <a:path w="989329" h="1062989">
                  <a:moveTo>
                    <a:pt x="989083" y="104140"/>
                  </a:moveTo>
                  <a:lnTo>
                    <a:pt x="982746" y="104140"/>
                  </a:lnTo>
                  <a:lnTo>
                    <a:pt x="982684" y="129539"/>
                  </a:lnTo>
                  <a:lnTo>
                    <a:pt x="989023" y="129539"/>
                  </a:lnTo>
                  <a:lnTo>
                    <a:pt x="989083" y="104140"/>
                  </a:lnTo>
                  <a:close/>
                </a:path>
                <a:path w="989329" h="1062989">
                  <a:moveTo>
                    <a:pt x="8591" y="129540"/>
                  </a:moveTo>
                  <a:lnTo>
                    <a:pt x="2230" y="129540"/>
                  </a:lnTo>
                  <a:lnTo>
                    <a:pt x="2138" y="167639"/>
                  </a:lnTo>
                  <a:lnTo>
                    <a:pt x="8499" y="167639"/>
                  </a:lnTo>
                  <a:lnTo>
                    <a:pt x="8591" y="129540"/>
                  </a:lnTo>
                  <a:close/>
                </a:path>
                <a:path w="989329" h="1062989">
                  <a:moveTo>
                    <a:pt x="989023" y="129540"/>
                  </a:moveTo>
                  <a:lnTo>
                    <a:pt x="982684" y="129540"/>
                  </a:lnTo>
                  <a:lnTo>
                    <a:pt x="982592" y="167639"/>
                  </a:lnTo>
                  <a:lnTo>
                    <a:pt x="988931" y="167639"/>
                  </a:lnTo>
                  <a:lnTo>
                    <a:pt x="989023" y="129540"/>
                  </a:lnTo>
                  <a:close/>
                </a:path>
                <a:path w="989329" h="1062989">
                  <a:moveTo>
                    <a:pt x="8499" y="167640"/>
                  </a:moveTo>
                  <a:lnTo>
                    <a:pt x="2138" y="167640"/>
                  </a:lnTo>
                  <a:lnTo>
                    <a:pt x="2078" y="193039"/>
                  </a:lnTo>
                  <a:lnTo>
                    <a:pt x="8437" y="193039"/>
                  </a:lnTo>
                  <a:lnTo>
                    <a:pt x="8499" y="167640"/>
                  </a:lnTo>
                  <a:close/>
                </a:path>
                <a:path w="989329" h="1062989">
                  <a:moveTo>
                    <a:pt x="988931" y="167640"/>
                  </a:moveTo>
                  <a:lnTo>
                    <a:pt x="982592" y="167640"/>
                  </a:lnTo>
                  <a:lnTo>
                    <a:pt x="982531" y="193039"/>
                  </a:lnTo>
                  <a:lnTo>
                    <a:pt x="988871" y="193039"/>
                  </a:lnTo>
                  <a:lnTo>
                    <a:pt x="988931" y="167640"/>
                  </a:lnTo>
                  <a:close/>
                </a:path>
                <a:path w="989329" h="1062989">
                  <a:moveTo>
                    <a:pt x="8437" y="193040"/>
                  </a:moveTo>
                  <a:lnTo>
                    <a:pt x="2078" y="193040"/>
                  </a:lnTo>
                  <a:lnTo>
                    <a:pt x="1895" y="269239"/>
                  </a:lnTo>
                  <a:lnTo>
                    <a:pt x="8253" y="269239"/>
                  </a:lnTo>
                  <a:lnTo>
                    <a:pt x="8437" y="193040"/>
                  </a:lnTo>
                  <a:close/>
                </a:path>
                <a:path w="989329" h="1062989">
                  <a:moveTo>
                    <a:pt x="988871" y="193040"/>
                  </a:moveTo>
                  <a:lnTo>
                    <a:pt x="982531" y="193040"/>
                  </a:lnTo>
                  <a:lnTo>
                    <a:pt x="982346" y="269239"/>
                  </a:lnTo>
                  <a:lnTo>
                    <a:pt x="988688" y="269239"/>
                  </a:lnTo>
                  <a:lnTo>
                    <a:pt x="988871" y="193040"/>
                  </a:lnTo>
                  <a:close/>
                </a:path>
                <a:path w="989329" h="1062989">
                  <a:moveTo>
                    <a:pt x="8253" y="269240"/>
                  </a:moveTo>
                  <a:lnTo>
                    <a:pt x="1895" y="269240"/>
                  </a:lnTo>
                  <a:lnTo>
                    <a:pt x="1865" y="281939"/>
                  </a:lnTo>
                  <a:lnTo>
                    <a:pt x="8222" y="281939"/>
                  </a:lnTo>
                  <a:lnTo>
                    <a:pt x="8253" y="269240"/>
                  </a:lnTo>
                  <a:close/>
                </a:path>
                <a:path w="989329" h="1062989">
                  <a:moveTo>
                    <a:pt x="988688" y="269240"/>
                  </a:moveTo>
                  <a:lnTo>
                    <a:pt x="982346" y="269240"/>
                  </a:lnTo>
                  <a:lnTo>
                    <a:pt x="982315" y="281939"/>
                  </a:lnTo>
                  <a:lnTo>
                    <a:pt x="988658" y="281939"/>
                  </a:lnTo>
                  <a:lnTo>
                    <a:pt x="988688" y="269240"/>
                  </a:lnTo>
                  <a:close/>
                </a:path>
                <a:path w="989329" h="1062989">
                  <a:moveTo>
                    <a:pt x="8222" y="281940"/>
                  </a:moveTo>
                  <a:lnTo>
                    <a:pt x="1865" y="281940"/>
                  </a:lnTo>
                  <a:lnTo>
                    <a:pt x="1637" y="377189"/>
                  </a:lnTo>
                  <a:lnTo>
                    <a:pt x="7992" y="377189"/>
                  </a:lnTo>
                  <a:lnTo>
                    <a:pt x="8222" y="281940"/>
                  </a:lnTo>
                  <a:close/>
                </a:path>
                <a:path w="989329" h="1062989">
                  <a:moveTo>
                    <a:pt x="988658" y="281940"/>
                  </a:moveTo>
                  <a:lnTo>
                    <a:pt x="982315" y="281940"/>
                  </a:lnTo>
                  <a:lnTo>
                    <a:pt x="982085" y="377189"/>
                  </a:lnTo>
                  <a:lnTo>
                    <a:pt x="988430" y="377189"/>
                  </a:lnTo>
                  <a:lnTo>
                    <a:pt x="988658" y="281940"/>
                  </a:lnTo>
                  <a:close/>
                </a:path>
                <a:path w="989329" h="1062989">
                  <a:moveTo>
                    <a:pt x="7992" y="377190"/>
                  </a:moveTo>
                  <a:lnTo>
                    <a:pt x="1637" y="377190"/>
                  </a:lnTo>
                  <a:lnTo>
                    <a:pt x="1227" y="548639"/>
                  </a:lnTo>
                  <a:lnTo>
                    <a:pt x="7576" y="548639"/>
                  </a:lnTo>
                  <a:lnTo>
                    <a:pt x="7992" y="377190"/>
                  </a:lnTo>
                  <a:close/>
                </a:path>
                <a:path w="989329" h="1062989">
                  <a:moveTo>
                    <a:pt x="988430" y="377190"/>
                  </a:moveTo>
                  <a:lnTo>
                    <a:pt x="982085" y="377190"/>
                  </a:lnTo>
                  <a:lnTo>
                    <a:pt x="981670" y="548639"/>
                  </a:lnTo>
                  <a:lnTo>
                    <a:pt x="988020" y="548639"/>
                  </a:lnTo>
                  <a:lnTo>
                    <a:pt x="988430" y="377190"/>
                  </a:lnTo>
                  <a:close/>
                </a:path>
                <a:path w="989329" h="1062989">
                  <a:moveTo>
                    <a:pt x="7576" y="548640"/>
                  </a:moveTo>
                  <a:lnTo>
                    <a:pt x="1227" y="548640"/>
                  </a:lnTo>
                  <a:lnTo>
                    <a:pt x="1060" y="618489"/>
                  </a:lnTo>
                  <a:lnTo>
                    <a:pt x="7407" y="618489"/>
                  </a:lnTo>
                  <a:lnTo>
                    <a:pt x="7576" y="548640"/>
                  </a:lnTo>
                  <a:close/>
                </a:path>
                <a:path w="989329" h="1062989">
                  <a:moveTo>
                    <a:pt x="988020" y="548640"/>
                  </a:moveTo>
                  <a:lnTo>
                    <a:pt x="981670" y="548640"/>
                  </a:lnTo>
                  <a:lnTo>
                    <a:pt x="981500" y="618489"/>
                  </a:lnTo>
                  <a:lnTo>
                    <a:pt x="987853" y="618489"/>
                  </a:lnTo>
                  <a:lnTo>
                    <a:pt x="988020" y="548640"/>
                  </a:lnTo>
                  <a:close/>
                </a:path>
                <a:path w="989329" h="1062989">
                  <a:moveTo>
                    <a:pt x="7407" y="618490"/>
                  </a:moveTo>
                  <a:lnTo>
                    <a:pt x="1060" y="618490"/>
                  </a:lnTo>
                  <a:lnTo>
                    <a:pt x="923" y="675639"/>
                  </a:lnTo>
                  <a:lnTo>
                    <a:pt x="7269" y="675639"/>
                  </a:lnTo>
                  <a:lnTo>
                    <a:pt x="7407" y="618490"/>
                  </a:lnTo>
                  <a:close/>
                </a:path>
                <a:path w="989329" h="1062989">
                  <a:moveTo>
                    <a:pt x="987853" y="618490"/>
                  </a:moveTo>
                  <a:lnTo>
                    <a:pt x="981500" y="618490"/>
                  </a:lnTo>
                  <a:lnTo>
                    <a:pt x="981362" y="675639"/>
                  </a:lnTo>
                  <a:lnTo>
                    <a:pt x="987716" y="675639"/>
                  </a:lnTo>
                  <a:lnTo>
                    <a:pt x="987853" y="618490"/>
                  </a:lnTo>
                  <a:close/>
                </a:path>
                <a:path w="989329" h="1062989">
                  <a:moveTo>
                    <a:pt x="7269" y="675640"/>
                  </a:moveTo>
                  <a:lnTo>
                    <a:pt x="923" y="675640"/>
                  </a:lnTo>
                  <a:lnTo>
                    <a:pt x="878" y="694689"/>
                  </a:lnTo>
                  <a:lnTo>
                    <a:pt x="7223" y="694689"/>
                  </a:lnTo>
                  <a:lnTo>
                    <a:pt x="7269" y="675640"/>
                  </a:lnTo>
                  <a:close/>
                </a:path>
                <a:path w="989329" h="1062989">
                  <a:moveTo>
                    <a:pt x="987716" y="675640"/>
                  </a:moveTo>
                  <a:lnTo>
                    <a:pt x="981362" y="675640"/>
                  </a:lnTo>
                  <a:lnTo>
                    <a:pt x="981316" y="694689"/>
                  </a:lnTo>
                  <a:lnTo>
                    <a:pt x="987671" y="694689"/>
                  </a:lnTo>
                  <a:lnTo>
                    <a:pt x="987716" y="675640"/>
                  </a:lnTo>
                  <a:close/>
                </a:path>
                <a:path w="989329" h="1062989">
                  <a:moveTo>
                    <a:pt x="7223" y="694690"/>
                  </a:moveTo>
                  <a:lnTo>
                    <a:pt x="878" y="694690"/>
                  </a:lnTo>
                  <a:lnTo>
                    <a:pt x="762" y="742950"/>
                  </a:lnTo>
                  <a:lnTo>
                    <a:pt x="7106" y="742950"/>
                  </a:lnTo>
                  <a:lnTo>
                    <a:pt x="7223" y="694690"/>
                  </a:lnTo>
                  <a:close/>
                </a:path>
                <a:path w="989329" h="1062989">
                  <a:moveTo>
                    <a:pt x="987671" y="694690"/>
                  </a:moveTo>
                  <a:lnTo>
                    <a:pt x="981316" y="694690"/>
                  </a:lnTo>
                  <a:lnTo>
                    <a:pt x="981199" y="742950"/>
                  </a:lnTo>
                  <a:lnTo>
                    <a:pt x="987555" y="742950"/>
                  </a:lnTo>
                  <a:lnTo>
                    <a:pt x="987671" y="694690"/>
                  </a:lnTo>
                  <a:close/>
                </a:path>
                <a:path w="989329" h="1062989">
                  <a:moveTo>
                    <a:pt x="7106" y="742950"/>
                  </a:moveTo>
                  <a:lnTo>
                    <a:pt x="762" y="742950"/>
                  </a:lnTo>
                  <a:lnTo>
                    <a:pt x="726" y="758189"/>
                  </a:lnTo>
                  <a:lnTo>
                    <a:pt x="7069" y="758189"/>
                  </a:lnTo>
                  <a:lnTo>
                    <a:pt x="7106" y="742950"/>
                  </a:lnTo>
                  <a:close/>
                </a:path>
                <a:path w="989329" h="1062989">
                  <a:moveTo>
                    <a:pt x="987555" y="742950"/>
                  </a:moveTo>
                  <a:lnTo>
                    <a:pt x="981199" y="742950"/>
                  </a:lnTo>
                  <a:lnTo>
                    <a:pt x="981162" y="758189"/>
                  </a:lnTo>
                  <a:lnTo>
                    <a:pt x="987519" y="758189"/>
                  </a:lnTo>
                  <a:lnTo>
                    <a:pt x="987555" y="742950"/>
                  </a:lnTo>
                  <a:close/>
                </a:path>
                <a:path w="989329" h="1062989">
                  <a:moveTo>
                    <a:pt x="7069" y="758190"/>
                  </a:moveTo>
                  <a:lnTo>
                    <a:pt x="726" y="758190"/>
                  </a:lnTo>
                  <a:lnTo>
                    <a:pt x="665" y="783589"/>
                  </a:lnTo>
                  <a:lnTo>
                    <a:pt x="7008" y="783589"/>
                  </a:lnTo>
                  <a:lnTo>
                    <a:pt x="7069" y="758190"/>
                  </a:lnTo>
                  <a:close/>
                </a:path>
                <a:path w="989329" h="1062989">
                  <a:moveTo>
                    <a:pt x="987519" y="758190"/>
                  </a:moveTo>
                  <a:lnTo>
                    <a:pt x="981162" y="758190"/>
                  </a:lnTo>
                  <a:lnTo>
                    <a:pt x="981101" y="783589"/>
                  </a:lnTo>
                  <a:lnTo>
                    <a:pt x="987458" y="783589"/>
                  </a:lnTo>
                  <a:lnTo>
                    <a:pt x="987519" y="758190"/>
                  </a:lnTo>
                  <a:close/>
                </a:path>
                <a:path w="989329" h="1062989">
                  <a:moveTo>
                    <a:pt x="7008" y="783590"/>
                  </a:moveTo>
                  <a:lnTo>
                    <a:pt x="665" y="783590"/>
                  </a:lnTo>
                  <a:lnTo>
                    <a:pt x="635" y="796289"/>
                  </a:lnTo>
                  <a:lnTo>
                    <a:pt x="6977" y="796289"/>
                  </a:lnTo>
                  <a:lnTo>
                    <a:pt x="7008" y="783590"/>
                  </a:lnTo>
                  <a:close/>
                </a:path>
                <a:path w="989329" h="1062989">
                  <a:moveTo>
                    <a:pt x="987458" y="783590"/>
                  </a:moveTo>
                  <a:lnTo>
                    <a:pt x="981101" y="783590"/>
                  </a:lnTo>
                  <a:lnTo>
                    <a:pt x="981070" y="796289"/>
                  </a:lnTo>
                  <a:lnTo>
                    <a:pt x="987428" y="796289"/>
                  </a:lnTo>
                  <a:lnTo>
                    <a:pt x="987458" y="783590"/>
                  </a:lnTo>
                  <a:close/>
                </a:path>
                <a:path w="989329" h="1062989">
                  <a:moveTo>
                    <a:pt x="6977" y="796290"/>
                  </a:moveTo>
                  <a:lnTo>
                    <a:pt x="635" y="796290"/>
                  </a:lnTo>
                  <a:lnTo>
                    <a:pt x="483" y="859789"/>
                  </a:lnTo>
                  <a:lnTo>
                    <a:pt x="6823" y="859789"/>
                  </a:lnTo>
                  <a:lnTo>
                    <a:pt x="6977" y="796290"/>
                  </a:lnTo>
                  <a:close/>
                </a:path>
                <a:path w="989329" h="1062989">
                  <a:moveTo>
                    <a:pt x="987428" y="796290"/>
                  </a:moveTo>
                  <a:lnTo>
                    <a:pt x="981070" y="796290"/>
                  </a:lnTo>
                  <a:lnTo>
                    <a:pt x="980916" y="859789"/>
                  </a:lnTo>
                  <a:lnTo>
                    <a:pt x="987276" y="859789"/>
                  </a:lnTo>
                  <a:lnTo>
                    <a:pt x="987428" y="796290"/>
                  </a:lnTo>
                  <a:close/>
                </a:path>
                <a:path w="989329" h="1062989">
                  <a:moveTo>
                    <a:pt x="6823" y="859790"/>
                  </a:moveTo>
                  <a:lnTo>
                    <a:pt x="483" y="859790"/>
                  </a:lnTo>
                  <a:lnTo>
                    <a:pt x="407" y="891539"/>
                  </a:lnTo>
                  <a:lnTo>
                    <a:pt x="6746" y="891539"/>
                  </a:lnTo>
                  <a:lnTo>
                    <a:pt x="6823" y="859790"/>
                  </a:lnTo>
                  <a:close/>
                </a:path>
                <a:path w="989329" h="1062989">
                  <a:moveTo>
                    <a:pt x="987276" y="859790"/>
                  </a:moveTo>
                  <a:lnTo>
                    <a:pt x="980916" y="859790"/>
                  </a:lnTo>
                  <a:lnTo>
                    <a:pt x="980839" y="891539"/>
                  </a:lnTo>
                  <a:lnTo>
                    <a:pt x="987200" y="891539"/>
                  </a:lnTo>
                  <a:lnTo>
                    <a:pt x="987276" y="859790"/>
                  </a:lnTo>
                  <a:close/>
                </a:path>
                <a:path w="989329" h="1062989">
                  <a:moveTo>
                    <a:pt x="6746" y="891540"/>
                  </a:moveTo>
                  <a:lnTo>
                    <a:pt x="407" y="891540"/>
                  </a:lnTo>
                  <a:lnTo>
                    <a:pt x="315" y="929639"/>
                  </a:lnTo>
                  <a:lnTo>
                    <a:pt x="6654" y="929639"/>
                  </a:lnTo>
                  <a:lnTo>
                    <a:pt x="6746" y="891540"/>
                  </a:lnTo>
                  <a:close/>
                </a:path>
                <a:path w="989329" h="1062989">
                  <a:moveTo>
                    <a:pt x="987200" y="891540"/>
                  </a:moveTo>
                  <a:lnTo>
                    <a:pt x="980839" y="891540"/>
                  </a:lnTo>
                  <a:lnTo>
                    <a:pt x="980747" y="929639"/>
                  </a:lnTo>
                  <a:lnTo>
                    <a:pt x="987109" y="929639"/>
                  </a:lnTo>
                  <a:lnTo>
                    <a:pt x="987200" y="891540"/>
                  </a:lnTo>
                  <a:close/>
                </a:path>
                <a:path w="989329" h="1062989">
                  <a:moveTo>
                    <a:pt x="6654" y="929640"/>
                  </a:moveTo>
                  <a:lnTo>
                    <a:pt x="315" y="929640"/>
                  </a:lnTo>
                  <a:lnTo>
                    <a:pt x="300" y="935989"/>
                  </a:lnTo>
                  <a:lnTo>
                    <a:pt x="6639" y="935989"/>
                  </a:lnTo>
                  <a:lnTo>
                    <a:pt x="6654" y="929640"/>
                  </a:lnTo>
                  <a:close/>
                </a:path>
                <a:path w="989329" h="1062989">
                  <a:moveTo>
                    <a:pt x="987109" y="929640"/>
                  </a:moveTo>
                  <a:lnTo>
                    <a:pt x="980747" y="929640"/>
                  </a:lnTo>
                  <a:lnTo>
                    <a:pt x="980732" y="935989"/>
                  </a:lnTo>
                  <a:lnTo>
                    <a:pt x="987093" y="935989"/>
                  </a:lnTo>
                  <a:lnTo>
                    <a:pt x="987109" y="929640"/>
                  </a:lnTo>
                  <a:close/>
                </a:path>
                <a:path w="989329" h="1062989">
                  <a:moveTo>
                    <a:pt x="6639" y="935990"/>
                  </a:moveTo>
                  <a:lnTo>
                    <a:pt x="300" y="935990"/>
                  </a:lnTo>
                  <a:lnTo>
                    <a:pt x="255" y="955039"/>
                  </a:lnTo>
                  <a:lnTo>
                    <a:pt x="6592" y="955039"/>
                  </a:lnTo>
                  <a:lnTo>
                    <a:pt x="6639" y="935990"/>
                  </a:lnTo>
                  <a:close/>
                </a:path>
                <a:path w="989329" h="1062989">
                  <a:moveTo>
                    <a:pt x="987093" y="935990"/>
                  </a:moveTo>
                  <a:lnTo>
                    <a:pt x="980732" y="935990"/>
                  </a:lnTo>
                  <a:lnTo>
                    <a:pt x="980686" y="955039"/>
                  </a:lnTo>
                  <a:lnTo>
                    <a:pt x="987048" y="955039"/>
                  </a:lnTo>
                  <a:lnTo>
                    <a:pt x="987093" y="935990"/>
                  </a:lnTo>
                  <a:close/>
                </a:path>
                <a:path w="989329" h="1062989">
                  <a:moveTo>
                    <a:pt x="6592" y="955040"/>
                  </a:moveTo>
                  <a:lnTo>
                    <a:pt x="255" y="955040"/>
                  </a:lnTo>
                  <a:lnTo>
                    <a:pt x="240" y="961389"/>
                  </a:lnTo>
                  <a:lnTo>
                    <a:pt x="6577" y="961389"/>
                  </a:lnTo>
                  <a:lnTo>
                    <a:pt x="6592" y="955040"/>
                  </a:lnTo>
                  <a:close/>
                </a:path>
                <a:path w="989329" h="1062989">
                  <a:moveTo>
                    <a:pt x="987048" y="955040"/>
                  </a:moveTo>
                  <a:lnTo>
                    <a:pt x="980686" y="955040"/>
                  </a:lnTo>
                  <a:lnTo>
                    <a:pt x="980670" y="961389"/>
                  </a:lnTo>
                  <a:lnTo>
                    <a:pt x="987033" y="961389"/>
                  </a:lnTo>
                  <a:lnTo>
                    <a:pt x="987048" y="955040"/>
                  </a:lnTo>
                  <a:close/>
                </a:path>
                <a:path w="989329" h="1062989">
                  <a:moveTo>
                    <a:pt x="6577" y="961390"/>
                  </a:moveTo>
                  <a:lnTo>
                    <a:pt x="240" y="961390"/>
                  </a:lnTo>
                  <a:lnTo>
                    <a:pt x="194" y="980439"/>
                  </a:lnTo>
                  <a:lnTo>
                    <a:pt x="6531" y="980439"/>
                  </a:lnTo>
                  <a:lnTo>
                    <a:pt x="6577" y="961390"/>
                  </a:lnTo>
                  <a:close/>
                </a:path>
                <a:path w="989329" h="1062989">
                  <a:moveTo>
                    <a:pt x="987033" y="961390"/>
                  </a:moveTo>
                  <a:lnTo>
                    <a:pt x="980670" y="961390"/>
                  </a:lnTo>
                  <a:lnTo>
                    <a:pt x="980624" y="980439"/>
                  </a:lnTo>
                  <a:lnTo>
                    <a:pt x="986987" y="980439"/>
                  </a:lnTo>
                  <a:lnTo>
                    <a:pt x="987033" y="961390"/>
                  </a:lnTo>
                  <a:close/>
                </a:path>
                <a:path w="989329" h="1062989">
                  <a:moveTo>
                    <a:pt x="6531" y="980440"/>
                  </a:moveTo>
                  <a:lnTo>
                    <a:pt x="194" y="980440"/>
                  </a:lnTo>
                  <a:lnTo>
                    <a:pt x="179" y="986789"/>
                  </a:lnTo>
                  <a:lnTo>
                    <a:pt x="6516" y="986789"/>
                  </a:lnTo>
                  <a:lnTo>
                    <a:pt x="6531" y="980440"/>
                  </a:lnTo>
                  <a:close/>
                </a:path>
                <a:path w="989329" h="1062989">
                  <a:moveTo>
                    <a:pt x="986987" y="980440"/>
                  </a:moveTo>
                  <a:lnTo>
                    <a:pt x="980624" y="980440"/>
                  </a:lnTo>
                  <a:lnTo>
                    <a:pt x="980609" y="986789"/>
                  </a:lnTo>
                  <a:lnTo>
                    <a:pt x="986972" y="986789"/>
                  </a:lnTo>
                  <a:lnTo>
                    <a:pt x="986987" y="980440"/>
                  </a:lnTo>
                  <a:close/>
                </a:path>
                <a:path w="989329" h="1062989">
                  <a:moveTo>
                    <a:pt x="6516" y="986790"/>
                  </a:moveTo>
                  <a:lnTo>
                    <a:pt x="179" y="986790"/>
                  </a:lnTo>
                  <a:lnTo>
                    <a:pt x="133" y="1005839"/>
                  </a:lnTo>
                  <a:lnTo>
                    <a:pt x="6469" y="1005839"/>
                  </a:lnTo>
                  <a:lnTo>
                    <a:pt x="6516" y="986790"/>
                  </a:lnTo>
                  <a:close/>
                </a:path>
                <a:path w="989329" h="1062989">
                  <a:moveTo>
                    <a:pt x="986972" y="986790"/>
                  </a:moveTo>
                  <a:lnTo>
                    <a:pt x="980609" y="986790"/>
                  </a:lnTo>
                  <a:lnTo>
                    <a:pt x="980563" y="1005839"/>
                  </a:lnTo>
                  <a:lnTo>
                    <a:pt x="986926" y="1005839"/>
                  </a:lnTo>
                  <a:lnTo>
                    <a:pt x="986972" y="986790"/>
                  </a:lnTo>
                  <a:close/>
                </a:path>
                <a:path w="989329" h="1062989">
                  <a:moveTo>
                    <a:pt x="6469" y="1005840"/>
                  </a:moveTo>
                  <a:lnTo>
                    <a:pt x="133" y="1005840"/>
                  </a:lnTo>
                  <a:lnTo>
                    <a:pt x="72" y="1031239"/>
                  </a:lnTo>
                  <a:lnTo>
                    <a:pt x="6408" y="1031239"/>
                  </a:lnTo>
                  <a:lnTo>
                    <a:pt x="6469" y="1005840"/>
                  </a:lnTo>
                  <a:close/>
                </a:path>
                <a:path w="989329" h="1062989">
                  <a:moveTo>
                    <a:pt x="986926" y="1005840"/>
                  </a:moveTo>
                  <a:lnTo>
                    <a:pt x="980563" y="1005840"/>
                  </a:lnTo>
                  <a:lnTo>
                    <a:pt x="980501" y="1031239"/>
                  </a:lnTo>
                  <a:lnTo>
                    <a:pt x="986865" y="1031239"/>
                  </a:lnTo>
                  <a:lnTo>
                    <a:pt x="986926" y="1005840"/>
                  </a:lnTo>
                  <a:close/>
                </a:path>
                <a:path w="989329" h="1062989">
                  <a:moveTo>
                    <a:pt x="6408" y="1031240"/>
                  </a:moveTo>
                  <a:lnTo>
                    <a:pt x="72" y="1031240"/>
                  </a:lnTo>
                  <a:lnTo>
                    <a:pt x="57" y="1037589"/>
                  </a:lnTo>
                  <a:lnTo>
                    <a:pt x="6393" y="1037589"/>
                  </a:lnTo>
                  <a:lnTo>
                    <a:pt x="6408" y="1031240"/>
                  </a:lnTo>
                  <a:close/>
                </a:path>
                <a:path w="989329" h="1062989">
                  <a:moveTo>
                    <a:pt x="986865" y="1031240"/>
                  </a:moveTo>
                  <a:lnTo>
                    <a:pt x="980501" y="1031240"/>
                  </a:lnTo>
                  <a:lnTo>
                    <a:pt x="980486" y="1037589"/>
                  </a:lnTo>
                  <a:lnTo>
                    <a:pt x="986850" y="1037589"/>
                  </a:lnTo>
                  <a:lnTo>
                    <a:pt x="986865" y="1031240"/>
                  </a:lnTo>
                  <a:close/>
                </a:path>
                <a:path w="989329" h="1062989">
                  <a:moveTo>
                    <a:pt x="6393" y="1037590"/>
                  </a:moveTo>
                  <a:lnTo>
                    <a:pt x="57" y="1037590"/>
                  </a:lnTo>
                  <a:lnTo>
                    <a:pt x="42" y="1043939"/>
                  </a:lnTo>
                  <a:lnTo>
                    <a:pt x="6377" y="1043939"/>
                  </a:lnTo>
                  <a:lnTo>
                    <a:pt x="6393" y="1037590"/>
                  </a:lnTo>
                  <a:close/>
                </a:path>
                <a:path w="989329" h="1062989">
                  <a:moveTo>
                    <a:pt x="986850" y="1037590"/>
                  </a:moveTo>
                  <a:lnTo>
                    <a:pt x="980486" y="1037590"/>
                  </a:lnTo>
                  <a:lnTo>
                    <a:pt x="980470" y="1043939"/>
                  </a:lnTo>
                  <a:lnTo>
                    <a:pt x="986835" y="1043939"/>
                  </a:lnTo>
                  <a:lnTo>
                    <a:pt x="986850" y="1037590"/>
                  </a:lnTo>
                  <a:close/>
                </a:path>
                <a:path w="989329" h="1062989">
                  <a:moveTo>
                    <a:pt x="6377" y="1043940"/>
                  </a:moveTo>
                  <a:lnTo>
                    <a:pt x="42" y="1043940"/>
                  </a:lnTo>
                  <a:lnTo>
                    <a:pt x="0" y="1061720"/>
                  </a:lnTo>
                  <a:lnTo>
                    <a:pt x="986789" y="1062989"/>
                  </a:lnTo>
                  <a:lnTo>
                    <a:pt x="986805" y="1056639"/>
                  </a:lnTo>
                  <a:lnTo>
                    <a:pt x="6350" y="1055370"/>
                  </a:lnTo>
                  <a:lnTo>
                    <a:pt x="6377" y="1043940"/>
                  </a:lnTo>
                  <a:close/>
                </a:path>
                <a:path w="989329" h="1062989">
                  <a:moveTo>
                    <a:pt x="986835" y="1043940"/>
                  </a:moveTo>
                  <a:lnTo>
                    <a:pt x="980470" y="1043940"/>
                  </a:lnTo>
                  <a:lnTo>
                    <a:pt x="980439" y="1056639"/>
                  </a:lnTo>
                  <a:lnTo>
                    <a:pt x="986805" y="1056639"/>
                  </a:lnTo>
                  <a:lnTo>
                    <a:pt x="986835" y="1043940"/>
                  </a:lnTo>
                  <a:close/>
                </a:path>
              </a:pathLst>
            </a:custGeom>
            <a:solidFill>
              <a:srgbClr val="948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273550" y="1228090"/>
              <a:ext cx="976630" cy="1050290"/>
            </a:xfrm>
            <a:custGeom>
              <a:avLst/>
              <a:gdLst/>
              <a:ahLst/>
              <a:cxnLst/>
              <a:rect l="l" t="t" r="r" b="b"/>
              <a:pathLst>
                <a:path w="976629" h="1050289">
                  <a:moveTo>
                    <a:pt x="2539" y="0"/>
                  </a:moveTo>
                  <a:lnTo>
                    <a:pt x="2472" y="27939"/>
                  </a:lnTo>
                  <a:lnTo>
                    <a:pt x="8837" y="27939"/>
                  </a:lnTo>
                  <a:lnTo>
                    <a:pt x="8889" y="6350"/>
                  </a:lnTo>
                  <a:lnTo>
                    <a:pt x="976617" y="6350"/>
                  </a:lnTo>
                  <a:lnTo>
                    <a:pt x="976629" y="1270"/>
                  </a:lnTo>
                  <a:lnTo>
                    <a:pt x="2539" y="0"/>
                  </a:lnTo>
                  <a:close/>
                </a:path>
                <a:path w="976629" h="1050289">
                  <a:moveTo>
                    <a:pt x="976617" y="6350"/>
                  </a:moveTo>
                  <a:lnTo>
                    <a:pt x="8889" y="6350"/>
                  </a:lnTo>
                  <a:lnTo>
                    <a:pt x="970279" y="7620"/>
                  </a:lnTo>
                  <a:lnTo>
                    <a:pt x="970230" y="27939"/>
                  </a:lnTo>
                  <a:lnTo>
                    <a:pt x="976565" y="27939"/>
                  </a:lnTo>
                  <a:lnTo>
                    <a:pt x="976617" y="6350"/>
                  </a:lnTo>
                  <a:close/>
                </a:path>
                <a:path w="976629" h="1050289">
                  <a:moveTo>
                    <a:pt x="8837" y="27940"/>
                  </a:moveTo>
                  <a:lnTo>
                    <a:pt x="2472" y="27940"/>
                  </a:lnTo>
                  <a:lnTo>
                    <a:pt x="2456" y="34289"/>
                  </a:lnTo>
                  <a:lnTo>
                    <a:pt x="8821" y="34289"/>
                  </a:lnTo>
                  <a:lnTo>
                    <a:pt x="8837" y="27940"/>
                  </a:lnTo>
                  <a:close/>
                </a:path>
                <a:path w="976629" h="1050289">
                  <a:moveTo>
                    <a:pt x="976565" y="27940"/>
                  </a:moveTo>
                  <a:lnTo>
                    <a:pt x="970230" y="27940"/>
                  </a:lnTo>
                  <a:lnTo>
                    <a:pt x="970214" y="34289"/>
                  </a:lnTo>
                  <a:lnTo>
                    <a:pt x="976550" y="34289"/>
                  </a:lnTo>
                  <a:lnTo>
                    <a:pt x="976565" y="27940"/>
                  </a:lnTo>
                  <a:close/>
                </a:path>
                <a:path w="976629" h="1050289">
                  <a:moveTo>
                    <a:pt x="8821" y="34290"/>
                  </a:moveTo>
                  <a:lnTo>
                    <a:pt x="2456" y="34290"/>
                  </a:lnTo>
                  <a:lnTo>
                    <a:pt x="2441" y="40639"/>
                  </a:lnTo>
                  <a:lnTo>
                    <a:pt x="8805" y="40639"/>
                  </a:lnTo>
                  <a:lnTo>
                    <a:pt x="8821" y="34290"/>
                  </a:lnTo>
                  <a:close/>
                </a:path>
                <a:path w="976629" h="1050289">
                  <a:moveTo>
                    <a:pt x="976550" y="34290"/>
                  </a:moveTo>
                  <a:lnTo>
                    <a:pt x="970214" y="34290"/>
                  </a:lnTo>
                  <a:lnTo>
                    <a:pt x="970199" y="40639"/>
                  </a:lnTo>
                  <a:lnTo>
                    <a:pt x="976534" y="40639"/>
                  </a:lnTo>
                  <a:lnTo>
                    <a:pt x="976550" y="34290"/>
                  </a:lnTo>
                  <a:close/>
                </a:path>
                <a:path w="976629" h="1050289">
                  <a:moveTo>
                    <a:pt x="8805" y="40640"/>
                  </a:moveTo>
                  <a:lnTo>
                    <a:pt x="2441" y="40640"/>
                  </a:lnTo>
                  <a:lnTo>
                    <a:pt x="2410" y="53339"/>
                  </a:lnTo>
                  <a:lnTo>
                    <a:pt x="8774" y="53339"/>
                  </a:lnTo>
                  <a:lnTo>
                    <a:pt x="8805" y="40640"/>
                  </a:lnTo>
                  <a:close/>
                </a:path>
                <a:path w="976629" h="1050289">
                  <a:moveTo>
                    <a:pt x="976534" y="40640"/>
                  </a:moveTo>
                  <a:lnTo>
                    <a:pt x="970199" y="40640"/>
                  </a:lnTo>
                  <a:lnTo>
                    <a:pt x="970167" y="53339"/>
                  </a:lnTo>
                  <a:lnTo>
                    <a:pt x="976503" y="53339"/>
                  </a:lnTo>
                  <a:lnTo>
                    <a:pt x="976534" y="40640"/>
                  </a:lnTo>
                  <a:close/>
                </a:path>
                <a:path w="976629" h="1050289">
                  <a:moveTo>
                    <a:pt x="8774" y="53340"/>
                  </a:moveTo>
                  <a:lnTo>
                    <a:pt x="2410" y="53340"/>
                  </a:lnTo>
                  <a:lnTo>
                    <a:pt x="2349" y="78739"/>
                  </a:lnTo>
                  <a:lnTo>
                    <a:pt x="8712" y="78739"/>
                  </a:lnTo>
                  <a:lnTo>
                    <a:pt x="8774" y="53340"/>
                  </a:lnTo>
                  <a:close/>
                </a:path>
                <a:path w="976629" h="1050289">
                  <a:moveTo>
                    <a:pt x="976503" y="53340"/>
                  </a:moveTo>
                  <a:lnTo>
                    <a:pt x="970167" y="53340"/>
                  </a:lnTo>
                  <a:lnTo>
                    <a:pt x="970105" y="78739"/>
                  </a:lnTo>
                  <a:lnTo>
                    <a:pt x="976442" y="78739"/>
                  </a:lnTo>
                  <a:lnTo>
                    <a:pt x="976503" y="53340"/>
                  </a:lnTo>
                  <a:close/>
                </a:path>
                <a:path w="976629" h="1050289">
                  <a:moveTo>
                    <a:pt x="8712" y="78740"/>
                  </a:moveTo>
                  <a:lnTo>
                    <a:pt x="2349" y="78740"/>
                  </a:lnTo>
                  <a:lnTo>
                    <a:pt x="2303" y="97789"/>
                  </a:lnTo>
                  <a:lnTo>
                    <a:pt x="8665" y="97789"/>
                  </a:lnTo>
                  <a:lnTo>
                    <a:pt x="8712" y="78740"/>
                  </a:lnTo>
                  <a:close/>
                </a:path>
                <a:path w="976629" h="1050289">
                  <a:moveTo>
                    <a:pt x="976442" y="78740"/>
                  </a:moveTo>
                  <a:lnTo>
                    <a:pt x="970105" y="78740"/>
                  </a:lnTo>
                  <a:lnTo>
                    <a:pt x="970058" y="97789"/>
                  </a:lnTo>
                  <a:lnTo>
                    <a:pt x="976396" y="97789"/>
                  </a:lnTo>
                  <a:lnTo>
                    <a:pt x="976442" y="78740"/>
                  </a:lnTo>
                  <a:close/>
                </a:path>
                <a:path w="976629" h="1050289">
                  <a:moveTo>
                    <a:pt x="8665" y="97790"/>
                  </a:moveTo>
                  <a:lnTo>
                    <a:pt x="2303" y="97790"/>
                  </a:lnTo>
                  <a:lnTo>
                    <a:pt x="2241" y="123189"/>
                  </a:lnTo>
                  <a:lnTo>
                    <a:pt x="8603" y="123189"/>
                  </a:lnTo>
                  <a:lnTo>
                    <a:pt x="8665" y="97790"/>
                  </a:lnTo>
                  <a:close/>
                </a:path>
                <a:path w="976629" h="1050289">
                  <a:moveTo>
                    <a:pt x="976396" y="97790"/>
                  </a:moveTo>
                  <a:lnTo>
                    <a:pt x="970058" y="97790"/>
                  </a:lnTo>
                  <a:lnTo>
                    <a:pt x="969996" y="123189"/>
                  </a:lnTo>
                  <a:lnTo>
                    <a:pt x="976334" y="123189"/>
                  </a:lnTo>
                  <a:lnTo>
                    <a:pt x="976396" y="97790"/>
                  </a:lnTo>
                  <a:close/>
                </a:path>
                <a:path w="976629" h="1050289">
                  <a:moveTo>
                    <a:pt x="8603" y="123190"/>
                  </a:moveTo>
                  <a:lnTo>
                    <a:pt x="2241" y="123190"/>
                  </a:lnTo>
                  <a:lnTo>
                    <a:pt x="2149" y="161289"/>
                  </a:lnTo>
                  <a:lnTo>
                    <a:pt x="8510" y="161289"/>
                  </a:lnTo>
                  <a:lnTo>
                    <a:pt x="8603" y="123190"/>
                  </a:lnTo>
                  <a:close/>
                </a:path>
                <a:path w="976629" h="1050289">
                  <a:moveTo>
                    <a:pt x="976334" y="123190"/>
                  </a:moveTo>
                  <a:lnTo>
                    <a:pt x="969996" y="123190"/>
                  </a:lnTo>
                  <a:lnTo>
                    <a:pt x="969903" y="161289"/>
                  </a:lnTo>
                  <a:lnTo>
                    <a:pt x="976242" y="161289"/>
                  </a:lnTo>
                  <a:lnTo>
                    <a:pt x="976334" y="123190"/>
                  </a:lnTo>
                  <a:close/>
                </a:path>
                <a:path w="976629" h="1050289">
                  <a:moveTo>
                    <a:pt x="8510" y="161290"/>
                  </a:moveTo>
                  <a:lnTo>
                    <a:pt x="2149" y="161290"/>
                  </a:lnTo>
                  <a:lnTo>
                    <a:pt x="2087" y="186689"/>
                  </a:lnTo>
                  <a:lnTo>
                    <a:pt x="8447" y="186689"/>
                  </a:lnTo>
                  <a:lnTo>
                    <a:pt x="8510" y="161290"/>
                  </a:lnTo>
                  <a:close/>
                </a:path>
                <a:path w="976629" h="1050289">
                  <a:moveTo>
                    <a:pt x="976242" y="161290"/>
                  </a:moveTo>
                  <a:lnTo>
                    <a:pt x="969903" y="161290"/>
                  </a:lnTo>
                  <a:lnTo>
                    <a:pt x="969841" y="186689"/>
                  </a:lnTo>
                  <a:lnTo>
                    <a:pt x="976181" y="186689"/>
                  </a:lnTo>
                  <a:lnTo>
                    <a:pt x="976242" y="161290"/>
                  </a:lnTo>
                  <a:close/>
                </a:path>
                <a:path w="976629" h="1050289">
                  <a:moveTo>
                    <a:pt x="8447" y="186690"/>
                  </a:moveTo>
                  <a:lnTo>
                    <a:pt x="2087" y="186690"/>
                  </a:lnTo>
                  <a:lnTo>
                    <a:pt x="1903" y="262889"/>
                  </a:lnTo>
                  <a:lnTo>
                    <a:pt x="8261" y="262889"/>
                  </a:lnTo>
                  <a:lnTo>
                    <a:pt x="8447" y="186690"/>
                  </a:lnTo>
                  <a:close/>
                </a:path>
                <a:path w="976629" h="1050289">
                  <a:moveTo>
                    <a:pt x="976181" y="186690"/>
                  </a:moveTo>
                  <a:lnTo>
                    <a:pt x="969841" y="186690"/>
                  </a:lnTo>
                  <a:lnTo>
                    <a:pt x="969654" y="262889"/>
                  </a:lnTo>
                  <a:lnTo>
                    <a:pt x="975996" y="262889"/>
                  </a:lnTo>
                  <a:lnTo>
                    <a:pt x="976181" y="186690"/>
                  </a:lnTo>
                  <a:close/>
                </a:path>
                <a:path w="976629" h="1050289">
                  <a:moveTo>
                    <a:pt x="8261" y="262890"/>
                  </a:moveTo>
                  <a:lnTo>
                    <a:pt x="1903" y="262890"/>
                  </a:lnTo>
                  <a:lnTo>
                    <a:pt x="1872" y="275589"/>
                  </a:lnTo>
                  <a:lnTo>
                    <a:pt x="8230" y="275589"/>
                  </a:lnTo>
                  <a:lnTo>
                    <a:pt x="8261" y="262890"/>
                  </a:lnTo>
                  <a:close/>
                </a:path>
                <a:path w="976629" h="1050289">
                  <a:moveTo>
                    <a:pt x="975996" y="262890"/>
                  </a:moveTo>
                  <a:lnTo>
                    <a:pt x="969654" y="262890"/>
                  </a:lnTo>
                  <a:lnTo>
                    <a:pt x="969623" y="275589"/>
                  </a:lnTo>
                  <a:lnTo>
                    <a:pt x="975965" y="275589"/>
                  </a:lnTo>
                  <a:lnTo>
                    <a:pt x="975996" y="262890"/>
                  </a:lnTo>
                  <a:close/>
                </a:path>
                <a:path w="976629" h="1050289">
                  <a:moveTo>
                    <a:pt x="8230" y="275590"/>
                  </a:moveTo>
                  <a:lnTo>
                    <a:pt x="1872" y="275590"/>
                  </a:lnTo>
                  <a:lnTo>
                    <a:pt x="1642" y="370839"/>
                  </a:lnTo>
                  <a:lnTo>
                    <a:pt x="7996" y="370839"/>
                  </a:lnTo>
                  <a:lnTo>
                    <a:pt x="8230" y="275590"/>
                  </a:lnTo>
                  <a:close/>
                </a:path>
                <a:path w="976629" h="1050289">
                  <a:moveTo>
                    <a:pt x="975965" y="275590"/>
                  </a:moveTo>
                  <a:lnTo>
                    <a:pt x="969623" y="275590"/>
                  </a:lnTo>
                  <a:lnTo>
                    <a:pt x="969389" y="370839"/>
                  </a:lnTo>
                  <a:lnTo>
                    <a:pt x="975735" y="370839"/>
                  </a:lnTo>
                  <a:lnTo>
                    <a:pt x="975965" y="275590"/>
                  </a:lnTo>
                  <a:close/>
                </a:path>
                <a:path w="976629" h="1050289">
                  <a:moveTo>
                    <a:pt x="7996" y="370840"/>
                  </a:moveTo>
                  <a:lnTo>
                    <a:pt x="1642" y="370840"/>
                  </a:lnTo>
                  <a:lnTo>
                    <a:pt x="1226" y="542289"/>
                  </a:lnTo>
                  <a:lnTo>
                    <a:pt x="7576" y="542289"/>
                  </a:lnTo>
                  <a:lnTo>
                    <a:pt x="7996" y="370840"/>
                  </a:lnTo>
                  <a:close/>
                </a:path>
                <a:path w="976629" h="1050289">
                  <a:moveTo>
                    <a:pt x="975735" y="370840"/>
                  </a:moveTo>
                  <a:lnTo>
                    <a:pt x="969389" y="370840"/>
                  </a:lnTo>
                  <a:lnTo>
                    <a:pt x="968969" y="542289"/>
                  </a:lnTo>
                  <a:lnTo>
                    <a:pt x="975320" y="542289"/>
                  </a:lnTo>
                  <a:lnTo>
                    <a:pt x="975735" y="370840"/>
                  </a:lnTo>
                  <a:close/>
                </a:path>
                <a:path w="976629" h="1050289">
                  <a:moveTo>
                    <a:pt x="7576" y="542290"/>
                  </a:moveTo>
                  <a:lnTo>
                    <a:pt x="1226" y="542290"/>
                  </a:lnTo>
                  <a:lnTo>
                    <a:pt x="1057" y="612139"/>
                  </a:lnTo>
                  <a:lnTo>
                    <a:pt x="7405" y="612139"/>
                  </a:lnTo>
                  <a:lnTo>
                    <a:pt x="7576" y="542290"/>
                  </a:lnTo>
                  <a:close/>
                </a:path>
                <a:path w="976629" h="1050289">
                  <a:moveTo>
                    <a:pt x="975320" y="542290"/>
                  </a:moveTo>
                  <a:lnTo>
                    <a:pt x="968969" y="542290"/>
                  </a:lnTo>
                  <a:lnTo>
                    <a:pt x="968798" y="612139"/>
                  </a:lnTo>
                  <a:lnTo>
                    <a:pt x="975150" y="612139"/>
                  </a:lnTo>
                  <a:lnTo>
                    <a:pt x="975320" y="542290"/>
                  </a:lnTo>
                  <a:close/>
                </a:path>
                <a:path w="976629" h="1050289">
                  <a:moveTo>
                    <a:pt x="7405" y="612140"/>
                  </a:moveTo>
                  <a:lnTo>
                    <a:pt x="1057" y="612140"/>
                  </a:lnTo>
                  <a:lnTo>
                    <a:pt x="919" y="669289"/>
                  </a:lnTo>
                  <a:lnTo>
                    <a:pt x="7265" y="669289"/>
                  </a:lnTo>
                  <a:lnTo>
                    <a:pt x="7405" y="612140"/>
                  </a:lnTo>
                  <a:close/>
                </a:path>
                <a:path w="976629" h="1050289">
                  <a:moveTo>
                    <a:pt x="975150" y="612140"/>
                  </a:moveTo>
                  <a:lnTo>
                    <a:pt x="968798" y="612140"/>
                  </a:lnTo>
                  <a:lnTo>
                    <a:pt x="968658" y="669289"/>
                  </a:lnTo>
                  <a:lnTo>
                    <a:pt x="975012" y="669289"/>
                  </a:lnTo>
                  <a:lnTo>
                    <a:pt x="975150" y="612140"/>
                  </a:lnTo>
                  <a:close/>
                </a:path>
                <a:path w="976629" h="1050289">
                  <a:moveTo>
                    <a:pt x="7265" y="669290"/>
                  </a:moveTo>
                  <a:lnTo>
                    <a:pt x="919" y="669290"/>
                  </a:lnTo>
                  <a:lnTo>
                    <a:pt x="873" y="688339"/>
                  </a:lnTo>
                  <a:lnTo>
                    <a:pt x="7218" y="688339"/>
                  </a:lnTo>
                  <a:lnTo>
                    <a:pt x="7265" y="669290"/>
                  </a:lnTo>
                  <a:close/>
                </a:path>
                <a:path w="976629" h="1050289">
                  <a:moveTo>
                    <a:pt x="975012" y="669290"/>
                  </a:moveTo>
                  <a:lnTo>
                    <a:pt x="968658" y="669290"/>
                  </a:lnTo>
                  <a:lnTo>
                    <a:pt x="968611" y="688339"/>
                  </a:lnTo>
                  <a:lnTo>
                    <a:pt x="974966" y="688339"/>
                  </a:lnTo>
                  <a:lnTo>
                    <a:pt x="975012" y="669290"/>
                  </a:lnTo>
                  <a:close/>
                </a:path>
                <a:path w="976629" h="1050289">
                  <a:moveTo>
                    <a:pt x="7218" y="688340"/>
                  </a:moveTo>
                  <a:lnTo>
                    <a:pt x="873" y="688340"/>
                  </a:lnTo>
                  <a:lnTo>
                    <a:pt x="756" y="736600"/>
                  </a:lnTo>
                  <a:lnTo>
                    <a:pt x="7100" y="736600"/>
                  </a:lnTo>
                  <a:lnTo>
                    <a:pt x="7218" y="688340"/>
                  </a:lnTo>
                  <a:close/>
                </a:path>
                <a:path w="976629" h="1050289">
                  <a:moveTo>
                    <a:pt x="974966" y="688340"/>
                  </a:moveTo>
                  <a:lnTo>
                    <a:pt x="968611" y="688340"/>
                  </a:lnTo>
                  <a:lnTo>
                    <a:pt x="968493" y="736600"/>
                  </a:lnTo>
                  <a:lnTo>
                    <a:pt x="974849" y="736600"/>
                  </a:lnTo>
                  <a:lnTo>
                    <a:pt x="974966" y="688340"/>
                  </a:lnTo>
                  <a:close/>
                </a:path>
                <a:path w="976629" h="1050289">
                  <a:moveTo>
                    <a:pt x="7100" y="736600"/>
                  </a:moveTo>
                  <a:lnTo>
                    <a:pt x="756" y="736600"/>
                  </a:lnTo>
                  <a:lnTo>
                    <a:pt x="719" y="751839"/>
                  </a:lnTo>
                  <a:lnTo>
                    <a:pt x="7062" y="751839"/>
                  </a:lnTo>
                  <a:lnTo>
                    <a:pt x="7100" y="736600"/>
                  </a:lnTo>
                  <a:close/>
                </a:path>
                <a:path w="976629" h="1050289">
                  <a:moveTo>
                    <a:pt x="974849" y="736600"/>
                  </a:moveTo>
                  <a:lnTo>
                    <a:pt x="968493" y="736600"/>
                  </a:lnTo>
                  <a:lnTo>
                    <a:pt x="968455" y="751839"/>
                  </a:lnTo>
                  <a:lnTo>
                    <a:pt x="974812" y="751839"/>
                  </a:lnTo>
                  <a:lnTo>
                    <a:pt x="974849" y="736600"/>
                  </a:lnTo>
                  <a:close/>
                </a:path>
                <a:path w="976629" h="1050289">
                  <a:moveTo>
                    <a:pt x="7062" y="751840"/>
                  </a:moveTo>
                  <a:lnTo>
                    <a:pt x="719" y="751840"/>
                  </a:lnTo>
                  <a:lnTo>
                    <a:pt x="658" y="777239"/>
                  </a:lnTo>
                  <a:lnTo>
                    <a:pt x="7000" y="777239"/>
                  </a:lnTo>
                  <a:lnTo>
                    <a:pt x="7062" y="751840"/>
                  </a:lnTo>
                  <a:close/>
                </a:path>
                <a:path w="976629" h="1050289">
                  <a:moveTo>
                    <a:pt x="974812" y="751840"/>
                  </a:moveTo>
                  <a:lnTo>
                    <a:pt x="968455" y="751840"/>
                  </a:lnTo>
                  <a:lnTo>
                    <a:pt x="968393" y="777239"/>
                  </a:lnTo>
                  <a:lnTo>
                    <a:pt x="974751" y="777239"/>
                  </a:lnTo>
                  <a:lnTo>
                    <a:pt x="974812" y="751840"/>
                  </a:lnTo>
                  <a:close/>
                </a:path>
                <a:path w="976629" h="1050289">
                  <a:moveTo>
                    <a:pt x="7000" y="777240"/>
                  </a:moveTo>
                  <a:lnTo>
                    <a:pt x="658" y="777240"/>
                  </a:lnTo>
                  <a:lnTo>
                    <a:pt x="627" y="789939"/>
                  </a:lnTo>
                  <a:lnTo>
                    <a:pt x="6969" y="789939"/>
                  </a:lnTo>
                  <a:lnTo>
                    <a:pt x="7000" y="777240"/>
                  </a:lnTo>
                  <a:close/>
                </a:path>
                <a:path w="976629" h="1050289">
                  <a:moveTo>
                    <a:pt x="974751" y="777240"/>
                  </a:moveTo>
                  <a:lnTo>
                    <a:pt x="968393" y="777240"/>
                  </a:lnTo>
                  <a:lnTo>
                    <a:pt x="968362" y="789939"/>
                  </a:lnTo>
                  <a:lnTo>
                    <a:pt x="974720" y="789939"/>
                  </a:lnTo>
                  <a:lnTo>
                    <a:pt x="974751" y="777240"/>
                  </a:lnTo>
                  <a:close/>
                </a:path>
                <a:path w="976629" h="1050289">
                  <a:moveTo>
                    <a:pt x="6969" y="789940"/>
                  </a:moveTo>
                  <a:lnTo>
                    <a:pt x="627" y="789940"/>
                  </a:lnTo>
                  <a:lnTo>
                    <a:pt x="473" y="853439"/>
                  </a:lnTo>
                  <a:lnTo>
                    <a:pt x="6813" y="853439"/>
                  </a:lnTo>
                  <a:lnTo>
                    <a:pt x="6969" y="789940"/>
                  </a:lnTo>
                  <a:close/>
                </a:path>
                <a:path w="976629" h="1050289">
                  <a:moveTo>
                    <a:pt x="974720" y="789940"/>
                  </a:moveTo>
                  <a:lnTo>
                    <a:pt x="968362" y="789940"/>
                  </a:lnTo>
                  <a:lnTo>
                    <a:pt x="968206" y="853439"/>
                  </a:lnTo>
                  <a:lnTo>
                    <a:pt x="974566" y="853439"/>
                  </a:lnTo>
                  <a:lnTo>
                    <a:pt x="974720" y="789940"/>
                  </a:lnTo>
                  <a:close/>
                </a:path>
                <a:path w="976629" h="1050289">
                  <a:moveTo>
                    <a:pt x="6813" y="853440"/>
                  </a:moveTo>
                  <a:lnTo>
                    <a:pt x="473" y="853440"/>
                  </a:lnTo>
                  <a:lnTo>
                    <a:pt x="396" y="885189"/>
                  </a:lnTo>
                  <a:lnTo>
                    <a:pt x="6735" y="885189"/>
                  </a:lnTo>
                  <a:lnTo>
                    <a:pt x="6813" y="853440"/>
                  </a:lnTo>
                  <a:close/>
                </a:path>
                <a:path w="976629" h="1050289">
                  <a:moveTo>
                    <a:pt x="974566" y="853440"/>
                  </a:moveTo>
                  <a:lnTo>
                    <a:pt x="968206" y="853440"/>
                  </a:lnTo>
                  <a:lnTo>
                    <a:pt x="968129" y="885189"/>
                  </a:lnTo>
                  <a:lnTo>
                    <a:pt x="974489" y="885189"/>
                  </a:lnTo>
                  <a:lnTo>
                    <a:pt x="974566" y="853440"/>
                  </a:lnTo>
                  <a:close/>
                </a:path>
                <a:path w="976629" h="1050289">
                  <a:moveTo>
                    <a:pt x="6735" y="885190"/>
                  </a:moveTo>
                  <a:lnTo>
                    <a:pt x="396" y="885190"/>
                  </a:lnTo>
                  <a:lnTo>
                    <a:pt x="304" y="923289"/>
                  </a:lnTo>
                  <a:lnTo>
                    <a:pt x="6642" y="923289"/>
                  </a:lnTo>
                  <a:lnTo>
                    <a:pt x="6735" y="885190"/>
                  </a:lnTo>
                  <a:close/>
                </a:path>
                <a:path w="976629" h="1050289">
                  <a:moveTo>
                    <a:pt x="974489" y="885190"/>
                  </a:moveTo>
                  <a:lnTo>
                    <a:pt x="968129" y="885190"/>
                  </a:lnTo>
                  <a:lnTo>
                    <a:pt x="968035" y="923289"/>
                  </a:lnTo>
                  <a:lnTo>
                    <a:pt x="974397" y="923289"/>
                  </a:lnTo>
                  <a:lnTo>
                    <a:pt x="974489" y="885190"/>
                  </a:lnTo>
                  <a:close/>
                </a:path>
                <a:path w="976629" h="1050289">
                  <a:moveTo>
                    <a:pt x="6642" y="923290"/>
                  </a:moveTo>
                  <a:lnTo>
                    <a:pt x="304" y="923290"/>
                  </a:lnTo>
                  <a:lnTo>
                    <a:pt x="289" y="929639"/>
                  </a:lnTo>
                  <a:lnTo>
                    <a:pt x="6627" y="929639"/>
                  </a:lnTo>
                  <a:lnTo>
                    <a:pt x="6642" y="923290"/>
                  </a:lnTo>
                  <a:close/>
                </a:path>
                <a:path w="976629" h="1050289">
                  <a:moveTo>
                    <a:pt x="974397" y="923290"/>
                  </a:moveTo>
                  <a:lnTo>
                    <a:pt x="968035" y="923290"/>
                  </a:lnTo>
                  <a:lnTo>
                    <a:pt x="968020" y="929639"/>
                  </a:lnTo>
                  <a:lnTo>
                    <a:pt x="974382" y="929639"/>
                  </a:lnTo>
                  <a:lnTo>
                    <a:pt x="974397" y="923290"/>
                  </a:lnTo>
                  <a:close/>
                </a:path>
                <a:path w="976629" h="1050289">
                  <a:moveTo>
                    <a:pt x="6627" y="929640"/>
                  </a:moveTo>
                  <a:lnTo>
                    <a:pt x="289" y="929640"/>
                  </a:lnTo>
                  <a:lnTo>
                    <a:pt x="242" y="948689"/>
                  </a:lnTo>
                  <a:lnTo>
                    <a:pt x="6580" y="948689"/>
                  </a:lnTo>
                  <a:lnTo>
                    <a:pt x="6627" y="929640"/>
                  </a:lnTo>
                  <a:close/>
                </a:path>
                <a:path w="976629" h="1050289">
                  <a:moveTo>
                    <a:pt x="974382" y="929640"/>
                  </a:moveTo>
                  <a:lnTo>
                    <a:pt x="968020" y="929640"/>
                  </a:lnTo>
                  <a:lnTo>
                    <a:pt x="967973" y="948689"/>
                  </a:lnTo>
                  <a:lnTo>
                    <a:pt x="974336" y="948689"/>
                  </a:lnTo>
                  <a:lnTo>
                    <a:pt x="974382" y="929640"/>
                  </a:lnTo>
                  <a:close/>
                </a:path>
                <a:path w="976629" h="1050289">
                  <a:moveTo>
                    <a:pt x="6580" y="948690"/>
                  </a:moveTo>
                  <a:lnTo>
                    <a:pt x="242" y="948690"/>
                  </a:lnTo>
                  <a:lnTo>
                    <a:pt x="227" y="955039"/>
                  </a:lnTo>
                  <a:lnTo>
                    <a:pt x="6564" y="955039"/>
                  </a:lnTo>
                  <a:lnTo>
                    <a:pt x="6580" y="948690"/>
                  </a:lnTo>
                  <a:close/>
                </a:path>
                <a:path w="976629" h="1050289">
                  <a:moveTo>
                    <a:pt x="974336" y="948690"/>
                  </a:moveTo>
                  <a:lnTo>
                    <a:pt x="967973" y="948690"/>
                  </a:lnTo>
                  <a:lnTo>
                    <a:pt x="967957" y="955039"/>
                  </a:lnTo>
                  <a:lnTo>
                    <a:pt x="974320" y="955039"/>
                  </a:lnTo>
                  <a:lnTo>
                    <a:pt x="974336" y="948690"/>
                  </a:lnTo>
                  <a:close/>
                </a:path>
                <a:path w="976629" h="1050289">
                  <a:moveTo>
                    <a:pt x="6564" y="955040"/>
                  </a:moveTo>
                  <a:lnTo>
                    <a:pt x="227" y="955040"/>
                  </a:lnTo>
                  <a:lnTo>
                    <a:pt x="181" y="974089"/>
                  </a:lnTo>
                  <a:lnTo>
                    <a:pt x="6518" y="974089"/>
                  </a:lnTo>
                  <a:lnTo>
                    <a:pt x="6564" y="955040"/>
                  </a:lnTo>
                  <a:close/>
                </a:path>
                <a:path w="976629" h="1050289">
                  <a:moveTo>
                    <a:pt x="974320" y="955040"/>
                  </a:moveTo>
                  <a:lnTo>
                    <a:pt x="967957" y="955040"/>
                  </a:lnTo>
                  <a:lnTo>
                    <a:pt x="967911" y="974089"/>
                  </a:lnTo>
                  <a:lnTo>
                    <a:pt x="974274" y="974089"/>
                  </a:lnTo>
                  <a:lnTo>
                    <a:pt x="974320" y="955040"/>
                  </a:lnTo>
                  <a:close/>
                </a:path>
                <a:path w="976629" h="1050289">
                  <a:moveTo>
                    <a:pt x="6518" y="974090"/>
                  </a:moveTo>
                  <a:lnTo>
                    <a:pt x="181" y="974090"/>
                  </a:lnTo>
                  <a:lnTo>
                    <a:pt x="166" y="980439"/>
                  </a:lnTo>
                  <a:lnTo>
                    <a:pt x="6502" y="980439"/>
                  </a:lnTo>
                  <a:lnTo>
                    <a:pt x="6518" y="974090"/>
                  </a:lnTo>
                  <a:close/>
                </a:path>
                <a:path w="976629" h="1050289">
                  <a:moveTo>
                    <a:pt x="974274" y="974090"/>
                  </a:moveTo>
                  <a:lnTo>
                    <a:pt x="967911" y="974090"/>
                  </a:lnTo>
                  <a:lnTo>
                    <a:pt x="967895" y="980439"/>
                  </a:lnTo>
                  <a:lnTo>
                    <a:pt x="974259" y="980439"/>
                  </a:lnTo>
                  <a:lnTo>
                    <a:pt x="974274" y="974090"/>
                  </a:lnTo>
                  <a:close/>
                </a:path>
                <a:path w="976629" h="1050289">
                  <a:moveTo>
                    <a:pt x="6502" y="980440"/>
                  </a:moveTo>
                  <a:lnTo>
                    <a:pt x="166" y="980440"/>
                  </a:lnTo>
                  <a:lnTo>
                    <a:pt x="119" y="999489"/>
                  </a:lnTo>
                  <a:lnTo>
                    <a:pt x="6455" y="999489"/>
                  </a:lnTo>
                  <a:lnTo>
                    <a:pt x="6502" y="980440"/>
                  </a:lnTo>
                  <a:close/>
                </a:path>
                <a:path w="976629" h="1050289">
                  <a:moveTo>
                    <a:pt x="974259" y="980440"/>
                  </a:moveTo>
                  <a:lnTo>
                    <a:pt x="967895" y="980440"/>
                  </a:lnTo>
                  <a:lnTo>
                    <a:pt x="967848" y="999489"/>
                  </a:lnTo>
                  <a:lnTo>
                    <a:pt x="974213" y="999489"/>
                  </a:lnTo>
                  <a:lnTo>
                    <a:pt x="974259" y="980440"/>
                  </a:lnTo>
                  <a:close/>
                </a:path>
                <a:path w="976629" h="1050289">
                  <a:moveTo>
                    <a:pt x="6455" y="999490"/>
                  </a:moveTo>
                  <a:lnTo>
                    <a:pt x="119" y="999490"/>
                  </a:lnTo>
                  <a:lnTo>
                    <a:pt x="58" y="1024889"/>
                  </a:lnTo>
                  <a:lnTo>
                    <a:pt x="6393" y="1024889"/>
                  </a:lnTo>
                  <a:lnTo>
                    <a:pt x="6455" y="999490"/>
                  </a:lnTo>
                  <a:close/>
                </a:path>
                <a:path w="976629" h="1050289">
                  <a:moveTo>
                    <a:pt x="974213" y="999490"/>
                  </a:moveTo>
                  <a:lnTo>
                    <a:pt x="967848" y="999490"/>
                  </a:lnTo>
                  <a:lnTo>
                    <a:pt x="967786" y="1024889"/>
                  </a:lnTo>
                  <a:lnTo>
                    <a:pt x="974151" y="1024889"/>
                  </a:lnTo>
                  <a:lnTo>
                    <a:pt x="974213" y="999490"/>
                  </a:lnTo>
                  <a:close/>
                </a:path>
                <a:path w="976629" h="1050289">
                  <a:moveTo>
                    <a:pt x="6393" y="1024890"/>
                  </a:moveTo>
                  <a:lnTo>
                    <a:pt x="58" y="1024890"/>
                  </a:lnTo>
                  <a:lnTo>
                    <a:pt x="43" y="1031239"/>
                  </a:lnTo>
                  <a:lnTo>
                    <a:pt x="6378" y="1031239"/>
                  </a:lnTo>
                  <a:lnTo>
                    <a:pt x="6393" y="1024890"/>
                  </a:lnTo>
                  <a:close/>
                </a:path>
                <a:path w="976629" h="1050289">
                  <a:moveTo>
                    <a:pt x="974151" y="1024890"/>
                  </a:moveTo>
                  <a:lnTo>
                    <a:pt x="967786" y="1024890"/>
                  </a:lnTo>
                  <a:lnTo>
                    <a:pt x="967771" y="1031239"/>
                  </a:lnTo>
                  <a:lnTo>
                    <a:pt x="974136" y="1031239"/>
                  </a:lnTo>
                  <a:lnTo>
                    <a:pt x="974151" y="1024890"/>
                  </a:lnTo>
                  <a:close/>
                </a:path>
                <a:path w="976629" h="1050289">
                  <a:moveTo>
                    <a:pt x="6378" y="1031240"/>
                  </a:moveTo>
                  <a:lnTo>
                    <a:pt x="43" y="1031240"/>
                  </a:lnTo>
                  <a:lnTo>
                    <a:pt x="27" y="1037589"/>
                  </a:lnTo>
                  <a:lnTo>
                    <a:pt x="6362" y="1037589"/>
                  </a:lnTo>
                  <a:lnTo>
                    <a:pt x="6378" y="1031240"/>
                  </a:lnTo>
                  <a:close/>
                </a:path>
                <a:path w="976629" h="1050289">
                  <a:moveTo>
                    <a:pt x="974136" y="1031240"/>
                  </a:moveTo>
                  <a:lnTo>
                    <a:pt x="967771" y="1031240"/>
                  </a:lnTo>
                  <a:lnTo>
                    <a:pt x="967755" y="1037589"/>
                  </a:lnTo>
                  <a:lnTo>
                    <a:pt x="974120" y="1037589"/>
                  </a:lnTo>
                  <a:lnTo>
                    <a:pt x="974136" y="1031240"/>
                  </a:lnTo>
                  <a:close/>
                </a:path>
                <a:path w="976629" h="1050289">
                  <a:moveTo>
                    <a:pt x="6362" y="1037590"/>
                  </a:moveTo>
                  <a:lnTo>
                    <a:pt x="27" y="1037590"/>
                  </a:lnTo>
                  <a:lnTo>
                    <a:pt x="0" y="1049020"/>
                  </a:lnTo>
                  <a:lnTo>
                    <a:pt x="974089" y="1050289"/>
                  </a:lnTo>
                  <a:lnTo>
                    <a:pt x="974105" y="1043939"/>
                  </a:lnTo>
                  <a:lnTo>
                    <a:pt x="6350" y="1042670"/>
                  </a:lnTo>
                  <a:lnTo>
                    <a:pt x="6362" y="1037590"/>
                  </a:lnTo>
                  <a:close/>
                </a:path>
                <a:path w="976629" h="1050289">
                  <a:moveTo>
                    <a:pt x="974120" y="1037590"/>
                  </a:moveTo>
                  <a:lnTo>
                    <a:pt x="967755" y="1037590"/>
                  </a:lnTo>
                  <a:lnTo>
                    <a:pt x="967739" y="1043939"/>
                  </a:lnTo>
                  <a:lnTo>
                    <a:pt x="974105" y="1043939"/>
                  </a:lnTo>
                  <a:lnTo>
                    <a:pt x="974120" y="1037590"/>
                  </a:lnTo>
                  <a:close/>
                </a:path>
              </a:pathLst>
            </a:custGeom>
            <a:solidFill>
              <a:srgbClr val="958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279900" y="1234440"/>
              <a:ext cx="963930" cy="1037590"/>
            </a:xfrm>
            <a:custGeom>
              <a:avLst/>
              <a:gdLst/>
              <a:ahLst/>
              <a:cxnLst/>
              <a:rect l="l" t="t" r="r" b="b"/>
              <a:pathLst>
                <a:path w="963929" h="1037589">
                  <a:moveTo>
                    <a:pt x="2539" y="0"/>
                  </a:moveTo>
                  <a:lnTo>
                    <a:pt x="2487" y="21589"/>
                  </a:lnTo>
                  <a:lnTo>
                    <a:pt x="8871" y="21589"/>
                  </a:lnTo>
                  <a:lnTo>
                    <a:pt x="8889" y="6350"/>
                  </a:lnTo>
                  <a:lnTo>
                    <a:pt x="963917" y="6350"/>
                  </a:lnTo>
                  <a:lnTo>
                    <a:pt x="963929" y="1270"/>
                  </a:lnTo>
                  <a:lnTo>
                    <a:pt x="2539" y="0"/>
                  </a:lnTo>
                  <a:close/>
                </a:path>
                <a:path w="963929" h="1037589">
                  <a:moveTo>
                    <a:pt x="963917" y="6350"/>
                  </a:moveTo>
                  <a:lnTo>
                    <a:pt x="8889" y="6350"/>
                  </a:lnTo>
                  <a:lnTo>
                    <a:pt x="956310" y="7620"/>
                  </a:lnTo>
                  <a:lnTo>
                    <a:pt x="956292" y="21589"/>
                  </a:lnTo>
                  <a:lnTo>
                    <a:pt x="963880" y="21589"/>
                  </a:lnTo>
                  <a:lnTo>
                    <a:pt x="963917" y="6350"/>
                  </a:lnTo>
                  <a:close/>
                </a:path>
                <a:path w="963929" h="1037589">
                  <a:moveTo>
                    <a:pt x="8871" y="21590"/>
                  </a:moveTo>
                  <a:lnTo>
                    <a:pt x="2487" y="21590"/>
                  </a:lnTo>
                  <a:lnTo>
                    <a:pt x="2471" y="27939"/>
                  </a:lnTo>
                  <a:lnTo>
                    <a:pt x="8863" y="27939"/>
                  </a:lnTo>
                  <a:lnTo>
                    <a:pt x="8871" y="21590"/>
                  </a:lnTo>
                  <a:close/>
                </a:path>
                <a:path w="963929" h="1037589">
                  <a:moveTo>
                    <a:pt x="963880" y="21590"/>
                  </a:moveTo>
                  <a:lnTo>
                    <a:pt x="956292" y="21590"/>
                  </a:lnTo>
                  <a:lnTo>
                    <a:pt x="956284" y="27939"/>
                  </a:lnTo>
                  <a:lnTo>
                    <a:pt x="963864" y="27939"/>
                  </a:lnTo>
                  <a:lnTo>
                    <a:pt x="963880" y="21590"/>
                  </a:lnTo>
                  <a:close/>
                </a:path>
                <a:path w="963929" h="1037589">
                  <a:moveTo>
                    <a:pt x="8863" y="27940"/>
                  </a:moveTo>
                  <a:lnTo>
                    <a:pt x="2471" y="27940"/>
                  </a:lnTo>
                  <a:lnTo>
                    <a:pt x="2455" y="34289"/>
                  </a:lnTo>
                  <a:lnTo>
                    <a:pt x="8855" y="34289"/>
                  </a:lnTo>
                  <a:lnTo>
                    <a:pt x="8863" y="27940"/>
                  </a:lnTo>
                  <a:close/>
                </a:path>
                <a:path w="963929" h="1037589">
                  <a:moveTo>
                    <a:pt x="963864" y="27940"/>
                  </a:moveTo>
                  <a:lnTo>
                    <a:pt x="956284" y="27940"/>
                  </a:lnTo>
                  <a:lnTo>
                    <a:pt x="956276" y="34289"/>
                  </a:lnTo>
                  <a:lnTo>
                    <a:pt x="963849" y="34289"/>
                  </a:lnTo>
                  <a:lnTo>
                    <a:pt x="963864" y="27940"/>
                  </a:lnTo>
                  <a:close/>
                </a:path>
                <a:path w="963929" h="1037589">
                  <a:moveTo>
                    <a:pt x="8855" y="34290"/>
                  </a:moveTo>
                  <a:lnTo>
                    <a:pt x="2455" y="34290"/>
                  </a:lnTo>
                  <a:lnTo>
                    <a:pt x="2424" y="46989"/>
                  </a:lnTo>
                  <a:lnTo>
                    <a:pt x="8839" y="46989"/>
                  </a:lnTo>
                  <a:lnTo>
                    <a:pt x="8855" y="34290"/>
                  </a:lnTo>
                  <a:close/>
                </a:path>
                <a:path w="963929" h="1037589">
                  <a:moveTo>
                    <a:pt x="963849" y="34290"/>
                  </a:moveTo>
                  <a:lnTo>
                    <a:pt x="956276" y="34290"/>
                  </a:lnTo>
                  <a:lnTo>
                    <a:pt x="956261" y="46989"/>
                  </a:lnTo>
                  <a:lnTo>
                    <a:pt x="963817" y="46989"/>
                  </a:lnTo>
                  <a:lnTo>
                    <a:pt x="963849" y="34290"/>
                  </a:lnTo>
                  <a:close/>
                </a:path>
                <a:path w="963929" h="1037589">
                  <a:moveTo>
                    <a:pt x="8839" y="46990"/>
                  </a:moveTo>
                  <a:lnTo>
                    <a:pt x="2424" y="46990"/>
                  </a:lnTo>
                  <a:lnTo>
                    <a:pt x="2362" y="72389"/>
                  </a:lnTo>
                  <a:lnTo>
                    <a:pt x="8807" y="72389"/>
                  </a:lnTo>
                  <a:lnTo>
                    <a:pt x="8839" y="46990"/>
                  </a:lnTo>
                  <a:close/>
                </a:path>
                <a:path w="963929" h="1037589">
                  <a:moveTo>
                    <a:pt x="963817" y="46990"/>
                  </a:moveTo>
                  <a:lnTo>
                    <a:pt x="956261" y="46990"/>
                  </a:lnTo>
                  <a:lnTo>
                    <a:pt x="956229" y="72389"/>
                  </a:lnTo>
                  <a:lnTo>
                    <a:pt x="963755" y="72389"/>
                  </a:lnTo>
                  <a:lnTo>
                    <a:pt x="963817" y="46990"/>
                  </a:lnTo>
                  <a:close/>
                </a:path>
                <a:path w="963929" h="1037589">
                  <a:moveTo>
                    <a:pt x="8807" y="72390"/>
                  </a:moveTo>
                  <a:lnTo>
                    <a:pt x="2362" y="72390"/>
                  </a:lnTo>
                  <a:lnTo>
                    <a:pt x="2315" y="91439"/>
                  </a:lnTo>
                  <a:lnTo>
                    <a:pt x="8784" y="91439"/>
                  </a:lnTo>
                  <a:lnTo>
                    <a:pt x="8807" y="72390"/>
                  </a:lnTo>
                  <a:close/>
                </a:path>
                <a:path w="963929" h="1037589">
                  <a:moveTo>
                    <a:pt x="963755" y="72390"/>
                  </a:moveTo>
                  <a:lnTo>
                    <a:pt x="956229" y="72390"/>
                  </a:lnTo>
                  <a:lnTo>
                    <a:pt x="956206" y="91439"/>
                  </a:lnTo>
                  <a:lnTo>
                    <a:pt x="963708" y="91439"/>
                  </a:lnTo>
                  <a:lnTo>
                    <a:pt x="963755" y="72390"/>
                  </a:lnTo>
                  <a:close/>
                </a:path>
                <a:path w="963929" h="1037589">
                  <a:moveTo>
                    <a:pt x="8784" y="91440"/>
                  </a:moveTo>
                  <a:lnTo>
                    <a:pt x="2315" y="91440"/>
                  </a:lnTo>
                  <a:lnTo>
                    <a:pt x="2253" y="116839"/>
                  </a:lnTo>
                  <a:lnTo>
                    <a:pt x="8752" y="116839"/>
                  </a:lnTo>
                  <a:lnTo>
                    <a:pt x="8784" y="91440"/>
                  </a:lnTo>
                  <a:close/>
                </a:path>
                <a:path w="963929" h="1037589">
                  <a:moveTo>
                    <a:pt x="963708" y="91440"/>
                  </a:moveTo>
                  <a:lnTo>
                    <a:pt x="956206" y="91440"/>
                  </a:lnTo>
                  <a:lnTo>
                    <a:pt x="956174" y="116839"/>
                  </a:lnTo>
                  <a:lnTo>
                    <a:pt x="963646" y="116839"/>
                  </a:lnTo>
                  <a:lnTo>
                    <a:pt x="963708" y="91440"/>
                  </a:lnTo>
                  <a:close/>
                </a:path>
                <a:path w="963929" h="1037589">
                  <a:moveTo>
                    <a:pt x="8752" y="116840"/>
                  </a:moveTo>
                  <a:lnTo>
                    <a:pt x="2253" y="116840"/>
                  </a:lnTo>
                  <a:lnTo>
                    <a:pt x="2160" y="154939"/>
                  </a:lnTo>
                  <a:lnTo>
                    <a:pt x="8705" y="154939"/>
                  </a:lnTo>
                  <a:lnTo>
                    <a:pt x="8752" y="116840"/>
                  </a:lnTo>
                  <a:close/>
                </a:path>
                <a:path w="963929" h="1037589">
                  <a:moveTo>
                    <a:pt x="963646" y="116840"/>
                  </a:moveTo>
                  <a:lnTo>
                    <a:pt x="956174" y="116840"/>
                  </a:lnTo>
                  <a:lnTo>
                    <a:pt x="956127" y="154939"/>
                  </a:lnTo>
                  <a:lnTo>
                    <a:pt x="963553" y="154939"/>
                  </a:lnTo>
                  <a:lnTo>
                    <a:pt x="963646" y="116840"/>
                  </a:lnTo>
                  <a:close/>
                </a:path>
                <a:path w="963929" h="1037589">
                  <a:moveTo>
                    <a:pt x="8705" y="154940"/>
                  </a:moveTo>
                  <a:lnTo>
                    <a:pt x="2160" y="154940"/>
                  </a:lnTo>
                  <a:lnTo>
                    <a:pt x="2097" y="180339"/>
                  </a:lnTo>
                  <a:lnTo>
                    <a:pt x="8673" y="180339"/>
                  </a:lnTo>
                  <a:lnTo>
                    <a:pt x="8705" y="154940"/>
                  </a:lnTo>
                  <a:close/>
                </a:path>
                <a:path w="963929" h="1037589">
                  <a:moveTo>
                    <a:pt x="963553" y="154940"/>
                  </a:moveTo>
                  <a:lnTo>
                    <a:pt x="956127" y="154940"/>
                  </a:lnTo>
                  <a:lnTo>
                    <a:pt x="956095" y="180339"/>
                  </a:lnTo>
                  <a:lnTo>
                    <a:pt x="963491" y="180339"/>
                  </a:lnTo>
                  <a:lnTo>
                    <a:pt x="963553" y="154940"/>
                  </a:lnTo>
                  <a:close/>
                </a:path>
                <a:path w="963929" h="1037589">
                  <a:moveTo>
                    <a:pt x="8673" y="180340"/>
                  </a:moveTo>
                  <a:lnTo>
                    <a:pt x="2097" y="180340"/>
                  </a:lnTo>
                  <a:lnTo>
                    <a:pt x="1911" y="256539"/>
                  </a:lnTo>
                  <a:lnTo>
                    <a:pt x="8579" y="256539"/>
                  </a:lnTo>
                  <a:lnTo>
                    <a:pt x="8673" y="180340"/>
                  </a:lnTo>
                  <a:close/>
                </a:path>
                <a:path w="963929" h="1037589">
                  <a:moveTo>
                    <a:pt x="963491" y="180340"/>
                  </a:moveTo>
                  <a:lnTo>
                    <a:pt x="956095" y="180340"/>
                  </a:lnTo>
                  <a:lnTo>
                    <a:pt x="956001" y="256539"/>
                  </a:lnTo>
                  <a:lnTo>
                    <a:pt x="963304" y="256539"/>
                  </a:lnTo>
                  <a:lnTo>
                    <a:pt x="963491" y="180340"/>
                  </a:lnTo>
                  <a:close/>
                </a:path>
                <a:path w="963929" h="1037589">
                  <a:moveTo>
                    <a:pt x="8579" y="256540"/>
                  </a:moveTo>
                  <a:lnTo>
                    <a:pt x="1911" y="256540"/>
                  </a:lnTo>
                  <a:lnTo>
                    <a:pt x="1880" y="269239"/>
                  </a:lnTo>
                  <a:lnTo>
                    <a:pt x="8563" y="269239"/>
                  </a:lnTo>
                  <a:lnTo>
                    <a:pt x="8579" y="256540"/>
                  </a:lnTo>
                  <a:close/>
                </a:path>
                <a:path w="963929" h="1037589">
                  <a:moveTo>
                    <a:pt x="963304" y="256540"/>
                  </a:moveTo>
                  <a:lnTo>
                    <a:pt x="956001" y="256540"/>
                  </a:lnTo>
                  <a:lnTo>
                    <a:pt x="955985" y="269239"/>
                  </a:lnTo>
                  <a:lnTo>
                    <a:pt x="963273" y="269239"/>
                  </a:lnTo>
                  <a:lnTo>
                    <a:pt x="963304" y="256540"/>
                  </a:lnTo>
                  <a:close/>
                </a:path>
                <a:path w="963929" h="1037589">
                  <a:moveTo>
                    <a:pt x="8563" y="269240"/>
                  </a:moveTo>
                  <a:lnTo>
                    <a:pt x="1880" y="269240"/>
                  </a:lnTo>
                  <a:lnTo>
                    <a:pt x="1646" y="364489"/>
                  </a:lnTo>
                  <a:lnTo>
                    <a:pt x="8445" y="364489"/>
                  </a:lnTo>
                  <a:lnTo>
                    <a:pt x="8563" y="269240"/>
                  </a:lnTo>
                  <a:close/>
                </a:path>
                <a:path w="963929" h="1037589">
                  <a:moveTo>
                    <a:pt x="963273" y="269240"/>
                  </a:moveTo>
                  <a:lnTo>
                    <a:pt x="955985" y="269240"/>
                  </a:lnTo>
                  <a:lnTo>
                    <a:pt x="955867" y="364489"/>
                  </a:lnTo>
                  <a:lnTo>
                    <a:pt x="963039" y="364489"/>
                  </a:lnTo>
                  <a:lnTo>
                    <a:pt x="963273" y="269240"/>
                  </a:lnTo>
                  <a:close/>
                </a:path>
                <a:path w="963929" h="1037589">
                  <a:moveTo>
                    <a:pt x="8445" y="364490"/>
                  </a:moveTo>
                  <a:lnTo>
                    <a:pt x="1646" y="364490"/>
                  </a:lnTo>
                  <a:lnTo>
                    <a:pt x="1226" y="535939"/>
                  </a:lnTo>
                  <a:lnTo>
                    <a:pt x="8232" y="535939"/>
                  </a:lnTo>
                  <a:lnTo>
                    <a:pt x="8445" y="364490"/>
                  </a:lnTo>
                  <a:close/>
                </a:path>
                <a:path w="963929" h="1037589">
                  <a:moveTo>
                    <a:pt x="963039" y="364490"/>
                  </a:moveTo>
                  <a:lnTo>
                    <a:pt x="955867" y="364490"/>
                  </a:lnTo>
                  <a:lnTo>
                    <a:pt x="955654" y="535939"/>
                  </a:lnTo>
                  <a:lnTo>
                    <a:pt x="962619" y="535939"/>
                  </a:lnTo>
                  <a:lnTo>
                    <a:pt x="963039" y="364490"/>
                  </a:lnTo>
                  <a:close/>
                </a:path>
                <a:path w="963929" h="1037589">
                  <a:moveTo>
                    <a:pt x="8232" y="535940"/>
                  </a:moveTo>
                  <a:lnTo>
                    <a:pt x="1226" y="535940"/>
                  </a:lnTo>
                  <a:lnTo>
                    <a:pt x="1055" y="605789"/>
                  </a:lnTo>
                  <a:lnTo>
                    <a:pt x="8145" y="605789"/>
                  </a:lnTo>
                  <a:lnTo>
                    <a:pt x="8232" y="535940"/>
                  </a:lnTo>
                  <a:close/>
                </a:path>
                <a:path w="963929" h="1037589">
                  <a:moveTo>
                    <a:pt x="962619" y="535940"/>
                  </a:moveTo>
                  <a:lnTo>
                    <a:pt x="955654" y="535940"/>
                  </a:lnTo>
                  <a:lnTo>
                    <a:pt x="955567" y="605789"/>
                  </a:lnTo>
                  <a:lnTo>
                    <a:pt x="962448" y="605789"/>
                  </a:lnTo>
                  <a:lnTo>
                    <a:pt x="962619" y="535940"/>
                  </a:lnTo>
                  <a:close/>
                </a:path>
                <a:path w="963929" h="1037589">
                  <a:moveTo>
                    <a:pt x="8145" y="605790"/>
                  </a:moveTo>
                  <a:lnTo>
                    <a:pt x="1055" y="605790"/>
                  </a:lnTo>
                  <a:lnTo>
                    <a:pt x="915" y="662939"/>
                  </a:lnTo>
                  <a:lnTo>
                    <a:pt x="8074" y="662939"/>
                  </a:lnTo>
                  <a:lnTo>
                    <a:pt x="8145" y="605790"/>
                  </a:lnTo>
                  <a:close/>
                </a:path>
                <a:path w="963929" h="1037589">
                  <a:moveTo>
                    <a:pt x="962448" y="605790"/>
                  </a:moveTo>
                  <a:lnTo>
                    <a:pt x="955567" y="605790"/>
                  </a:lnTo>
                  <a:lnTo>
                    <a:pt x="955496" y="662939"/>
                  </a:lnTo>
                  <a:lnTo>
                    <a:pt x="962308" y="662939"/>
                  </a:lnTo>
                  <a:lnTo>
                    <a:pt x="962448" y="605790"/>
                  </a:lnTo>
                  <a:close/>
                </a:path>
                <a:path w="963929" h="1037589">
                  <a:moveTo>
                    <a:pt x="8074" y="662940"/>
                  </a:moveTo>
                  <a:lnTo>
                    <a:pt x="915" y="662940"/>
                  </a:lnTo>
                  <a:lnTo>
                    <a:pt x="868" y="681989"/>
                  </a:lnTo>
                  <a:lnTo>
                    <a:pt x="8050" y="681989"/>
                  </a:lnTo>
                  <a:lnTo>
                    <a:pt x="8074" y="662940"/>
                  </a:lnTo>
                  <a:close/>
                </a:path>
                <a:path w="963929" h="1037589">
                  <a:moveTo>
                    <a:pt x="962308" y="662940"/>
                  </a:moveTo>
                  <a:lnTo>
                    <a:pt x="955496" y="662940"/>
                  </a:lnTo>
                  <a:lnTo>
                    <a:pt x="955473" y="681989"/>
                  </a:lnTo>
                  <a:lnTo>
                    <a:pt x="962261" y="681989"/>
                  </a:lnTo>
                  <a:lnTo>
                    <a:pt x="962308" y="662940"/>
                  </a:lnTo>
                  <a:close/>
                </a:path>
                <a:path w="963929" h="1037589">
                  <a:moveTo>
                    <a:pt x="8050" y="681990"/>
                  </a:moveTo>
                  <a:lnTo>
                    <a:pt x="868" y="681990"/>
                  </a:lnTo>
                  <a:lnTo>
                    <a:pt x="750" y="730250"/>
                  </a:lnTo>
                  <a:lnTo>
                    <a:pt x="7990" y="730250"/>
                  </a:lnTo>
                  <a:lnTo>
                    <a:pt x="8050" y="681990"/>
                  </a:lnTo>
                  <a:close/>
                </a:path>
                <a:path w="963929" h="1037589">
                  <a:moveTo>
                    <a:pt x="962261" y="681990"/>
                  </a:moveTo>
                  <a:lnTo>
                    <a:pt x="955473" y="681990"/>
                  </a:lnTo>
                  <a:lnTo>
                    <a:pt x="955413" y="730250"/>
                  </a:lnTo>
                  <a:lnTo>
                    <a:pt x="962143" y="730250"/>
                  </a:lnTo>
                  <a:lnTo>
                    <a:pt x="962261" y="681990"/>
                  </a:lnTo>
                  <a:close/>
                </a:path>
                <a:path w="963929" h="1037589">
                  <a:moveTo>
                    <a:pt x="7990" y="730250"/>
                  </a:moveTo>
                  <a:lnTo>
                    <a:pt x="750" y="730250"/>
                  </a:lnTo>
                  <a:lnTo>
                    <a:pt x="712" y="745489"/>
                  </a:lnTo>
                  <a:lnTo>
                    <a:pt x="7971" y="745489"/>
                  </a:lnTo>
                  <a:lnTo>
                    <a:pt x="7990" y="730250"/>
                  </a:lnTo>
                  <a:close/>
                </a:path>
                <a:path w="963929" h="1037589">
                  <a:moveTo>
                    <a:pt x="962143" y="730250"/>
                  </a:moveTo>
                  <a:lnTo>
                    <a:pt x="955413" y="730250"/>
                  </a:lnTo>
                  <a:lnTo>
                    <a:pt x="955394" y="745489"/>
                  </a:lnTo>
                  <a:lnTo>
                    <a:pt x="962105" y="745489"/>
                  </a:lnTo>
                  <a:lnTo>
                    <a:pt x="962143" y="730250"/>
                  </a:lnTo>
                  <a:close/>
                </a:path>
                <a:path w="963929" h="1037589">
                  <a:moveTo>
                    <a:pt x="7971" y="745490"/>
                  </a:moveTo>
                  <a:lnTo>
                    <a:pt x="712" y="745490"/>
                  </a:lnTo>
                  <a:lnTo>
                    <a:pt x="650" y="770889"/>
                  </a:lnTo>
                  <a:lnTo>
                    <a:pt x="7940" y="770889"/>
                  </a:lnTo>
                  <a:lnTo>
                    <a:pt x="7971" y="745490"/>
                  </a:lnTo>
                  <a:close/>
                </a:path>
                <a:path w="963929" h="1037589">
                  <a:moveTo>
                    <a:pt x="962105" y="745490"/>
                  </a:moveTo>
                  <a:lnTo>
                    <a:pt x="955394" y="745490"/>
                  </a:lnTo>
                  <a:lnTo>
                    <a:pt x="955363" y="770889"/>
                  </a:lnTo>
                  <a:lnTo>
                    <a:pt x="962043" y="770889"/>
                  </a:lnTo>
                  <a:lnTo>
                    <a:pt x="962105" y="745490"/>
                  </a:lnTo>
                  <a:close/>
                </a:path>
                <a:path w="963929" h="1037589">
                  <a:moveTo>
                    <a:pt x="7940" y="770890"/>
                  </a:moveTo>
                  <a:lnTo>
                    <a:pt x="650" y="770890"/>
                  </a:lnTo>
                  <a:lnTo>
                    <a:pt x="619" y="783589"/>
                  </a:lnTo>
                  <a:lnTo>
                    <a:pt x="7924" y="783589"/>
                  </a:lnTo>
                  <a:lnTo>
                    <a:pt x="7940" y="770890"/>
                  </a:lnTo>
                  <a:close/>
                </a:path>
                <a:path w="963929" h="1037589">
                  <a:moveTo>
                    <a:pt x="962043" y="770890"/>
                  </a:moveTo>
                  <a:lnTo>
                    <a:pt x="955363" y="770890"/>
                  </a:lnTo>
                  <a:lnTo>
                    <a:pt x="955347" y="783589"/>
                  </a:lnTo>
                  <a:lnTo>
                    <a:pt x="962012" y="783589"/>
                  </a:lnTo>
                  <a:lnTo>
                    <a:pt x="962043" y="770890"/>
                  </a:lnTo>
                  <a:close/>
                </a:path>
                <a:path w="963929" h="1037589">
                  <a:moveTo>
                    <a:pt x="7924" y="783590"/>
                  </a:moveTo>
                  <a:lnTo>
                    <a:pt x="619" y="783590"/>
                  </a:lnTo>
                  <a:lnTo>
                    <a:pt x="463" y="847089"/>
                  </a:lnTo>
                  <a:lnTo>
                    <a:pt x="7845" y="847089"/>
                  </a:lnTo>
                  <a:lnTo>
                    <a:pt x="7924" y="783590"/>
                  </a:lnTo>
                  <a:close/>
                </a:path>
                <a:path w="963929" h="1037589">
                  <a:moveTo>
                    <a:pt x="962012" y="783590"/>
                  </a:moveTo>
                  <a:lnTo>
                    <a:pt x="955347" y="783590"/>
                  </a:lnTo>
                  <a:lnTo>
                    <a:pt x="955268" y="847089"/>
                  </a:lnTo>
                  <a:lnTo>
                    <a:pt x="961856" y="847089"/>
                  </a:lnTo>
                  <a:lnTo>
                    <a:pt x="962012" y="783590"/>
                  </a:lnTo>
                  <a:close/>
                </a:path>
                <a:path w="963929" h="1037589">
                  <a:moveTo>
                    <a:pt x="7845" y="847090"/>
                  </a:moveTo>
                  <a:lnTo>
                    <a:pt x="463" y="847090"/>
                  </a:lnTo>
                  <a:lnTo>
                    <a:pt x="385" y="878839"/>
                  </a:lnTo>
                  <a:lnTo>
                    <a:pt x="7806" y="878839"/>
                  </a:lnTo>
                  <a:lnTo>
                    <a:pt x="7845" y="847090"/>
                  </a:lnTo>
                  <a:close/>
                </a:path>
                <a:path w="963929" h="1037589">
                  <a:moveTo>
                    <a:pt x="961856" y="847090"/>
                  </a:moveTo>
                  <a:lnTo>
                    <a:pt x="955268" y="847090"/>
                  </a:lnTo>
                  <a:lnTo>
                    <a:pt x="955229" y="878839"/>
                  </a:lnTo>
                  <a:lnTo>
                    <a:pt x="961779" y="878839"/>
                  </a:lnTo>
                  <a:lnTo>
                    <a:pt x="961856" y="847090"/>
                  </a:lnTo>
                  <a:close/>
                </a:path>
                <a:path w="963929" h="1037589">
                  <a:moveTo>
                    <a:pt x="7806" y="878840"/>
                  </a:moveTo>
                  <a:lnTo>
                    <a:pt x="385" y="878840"/>
                  </a:lnTo>
                  <a:lnTo>
                    <a:pt x="292" y="916939"/>
                  </a:lnTo>
                  <a:lnTo>
                    <a:pt x="7758" y="916939"/>
                  </a:lnTo>
                  <a:lnTo>
                    <a:pt x="7806" y="878840"/>
                  </a:lnTo>
                  <a:close/>
                </a:path>
                <a:path w="963929" h="1037589">
                  <a:moveTo>
                    <a:pt x="961779" y="878840"/>
                  </a:moveTo>
                  <a:lnTo>
                    <a:pt x="955229" y="878840"/>
                  </a:lnTo>
                  <a:lnTo>
                    <a:pt x="955181" y="916939"/>
                  </a:lnTo>
                  <a:lnTo>
                    <a:pt x="961685" y="916939"/>
                  </a:lnTo>
                  <a:lnTo>
                    <a:pt x="961779" y="878840"/>
                  </a:lnTo>
                  <a:close/>
                </a:path>
                <a:path w="963929" h="1037589">
                  <a:moveTo>
                    <a:pt x="7758" y="916940"/>
                  </a:moveTo>
                  <a:lnTo>
                    <a:pt x="292" y="916940"/>
                  </a:lnTo>
                  <a:lnTo>
                    <a:pt x="277" y="923289"/>
                  </a:lnTo>
                  <a:lnTo>
                    <a:pt x="7750" y="923289"/>
                  </a:lnTo>
                  <a:lnTo>
                    <a:pt x="7758" y="916940"/>
                  </a:lnTo>
                  <a:close/>
                </a:path>
                <a:path w="963929" h="1037589">
                  <a:moveTo>
                    <a:pt x="961685" y="916940"/>
                  </a:moveTo>
                  <a:lnTo>
                    <a:pt x="955181" y="916940"/>
                  </a:lnTo>
                  <a:lnTo>
                    <a:pt x="955173" y="923289"/>
                  </a:lnTo>
                  <a:lnTo>
                    <a:pt x="961670" y="923289"/>
                  </a:lnTo>
                  <a:lnTo>
                    <a:pt x="961685" y="916940"/>
                  </a:lnTo>
                  <a:close/>
                </a:path>
                <a:path w="963929" h="1037589">
                  <a:moveTo>
                    <a:pt x="7750" y="923290"/>
                  </a:moveTo>
                  <a:lnTo>
                    <a:pt x="277" y="923290"/>
                  </a:lnTo>
                  <a:lnTo>
                    <a:pt x="230" y="942339"/>
                  </a:lnTo>
                  <a:lnTo>
                    <a:pt x="7727" y="942339"/>
                  </a:lnTo>
                  <a:lnTo>
                    <a:pt x="7750" y="923290"/>
                  </a:lnTo>
                  <a:close/>
                </a:path>
                <a:path w="963929" h="1037589">
                  <a:moveTo>
                    <a:pt x="961670" y="923290"/>
                  </a:moveTo>
                  <a:lnTo>
                    <a:pt x="955173" y="923290"/>
                  </a:lnTo>
                  <a:lnTo>
                    <a:pt x="955150" y="942339"/>
                  </a:lnTo>
                  <a:lnTo>
                    <a:pt x="961623" y="942339"/>
                  </a:lnTo>
                  <a:lnTo>
                    <a:pt x="961670" y="923290"/>
                  </a:lnTo>
                  <a:close/>
                </a:path>
                <a:path w="963929" h="1037589">
                  <a:moveTo>
                    <a:pt x="7727" y="942340"/>
                  </a:moveTo>
                  <a:lnTo>
                    <a:pt x="230" y="942340"/>
                  </a:lnTo>
                  <a:lnTo>
                    <a:pt x="214" y="948689"/>
                  </a:lnTo>
                  <a:lnTo>
                    <a:pt x="7719" y="948689"/>
                  </a:lnTo>
                  <a:lnTo>
                    <a:pt x="7727" y="942340"/>
                  </a:lnTo>
                  <a:close/>
                </a:path>
                <a:path w="963929" h="1037589">
                  <a:moveTo>
                    <a:pt x="961623" y="942340"/>
                  </a:moveTo>
                  <a:lnTo>
                    <a:pt x="955150" y="942340"/>
                  </a:lnTo>
                  <a:lnTo>
                    <a:pt x="955142" y="948689"/>
                  </a:lnTo>
                  <a:lnTo>
                    <a:pt x="961607" y="948689"/>
                  </a:lnTo>
                  <a:lnTo>
                    <a:pt x="961623" y="942340"/>
                  </a:lnTo>
                  <a:close/>
                </a:path>
                <a:path w="963929" h="1037589">
                  <a:moveTo>
                    <a:pt x="7719" y="948690"/>
                  </a:moveTo>
                  <a:lnTo>
                    <a:pt x="214" y="948690"/>
                  </a:lnTo>
                  <a:lnTo>
                    <a:pt x="168" y="967739"/>
                  </a:lnTo>
                  <a:lnTo>
                    <a:pt x="7695" y="967739"/>
                  </a:lnTo>
                  <a:lnTo>
                    <a:pt x="7719" y="948690"/>
                  </a:lnTo>
                  <a:close/>
                </a:path>
                <a:path w="963929" h="1037589">
                  <a:moveTo>
                    <a:pt x="961607" y="948690"/>
                  </a:moveTo>
                  <a:lnTo>
                    <a:pt x="955142" y="948690"/>
                  </a:lnTo>
                  <a:lnTo>
                    <a:pt x="955118" y="967739"/>
                  </a:lnTo>
                  <a:lnTo>
                    <a:pt x="961561" y="967739"/>
                  </a:lnTo>
                  <a:lnTo>
                    <a:pt x="961607" y="948690"/>
                  </a:lnTo>
                  <a:close/>
                </a:path>
                <a:path w="963929" h="1037589">
                  <a:moveTo>
                    <a:pt x="7695" y="967740"/>
                  </a:moveTo>
                  <a:lnTo>
                    <a:pt x="168" y="967740"/>
                  </a:lnTo>
                  <a:lnTo>
                    <a:pt x="152" y="974089"/>
                  </a:lnTo>
                  <a:lnTo>
                    <a:pt x="7687" y="974089"/>
                  </a:lnTo>
                  <a:lnTo>
                    <a:pt x="7695" y="967740"/>
                  </a:lnTo>
                  <a:close/>
                </a:path>
                <a:path w="963929" h="1037589">
                  <a:moveTo>
                    <a:pt x="961561" y="967740"/>
                  </a:moveTo>
                  <a:lnTo>
                    <a:pt x="955118" y="967740"/>
                  </a:lnTo>
                  <a:lnTo>
                    <a:pt x="955110" y="974089"/>
                  </a:lnTo>
                  <a:lnTo>
                    <a:pt x="961545" y="974089"/>
                  </a:lnTo>
                  <a:lnTo>
                    <a:pt x="961561" y="967740"/>
                  </a:lnTo>
                  <a:close/>
                </a:path>
                <a:path w="963929" h="1037589">
                  <a:moveTo>
                    <a:pt x="7687" y="974090"/>
                  </a:moveTo>
                  <a:lnTo>
                    <a:pt x="152" y="974090"/>
                  </a:lnTo>
                  <a:lnTo>
                    <a:pt x="105" y="993139"/>
                  </a:lnTo>
                  <a:lnTo>
                    <a:pt x="7664" y="993139"/>
                  </a:lnTo>
                  <a:lnTo>
                    <a:pt x="7687" y="974090"/>
                  </a:lnTo>
                  <a:close/>
                </a:path>
                <a:path w="963929" h="1037589">
                  <a:moveTo>
                    <a:pt x="961545" y="974090"/>
                  </a:moveTo>
                  <a:lnTo>
                    <a:pt x="955110" y="974090"/>
                  </a:lnTo>
                  <a:lnTo>
                    <a:pt x="955087" y="993139"/>
                  </a:lnTo>
                  <a:lnTo>
                    <a:pt x="961498" y="993139"/>
                  </a:lnTo>
                  <a:lnTo>
                    <a:pt x="961545" y="974090"/>
                  </a:lnTo>
                  <a:close/>
                </a:path>
                <a:path w="963929" h="1037589">
                  <a:moveTo>
                    <a:pt x="7664" y="993140"/>
                  </a:moveTo>
                  <a:lnTo>
                    <a:pt x="105" y="993140"/>
                  </a:lnTo>
                  <a:lnTo>
                    <a:pt x="43" y="1018539"/>
                  </a:lnTo>
                  <a:lnTo>
                    <a:pt x="7632" y="1018539"/>
                  </a:lnTo>
                  <a:lnTo>
                    <a:pt x="7664" y="993140"/>
                  </a:lnTo>
                  <a:close/>
                </a:path>
                <a:path w="963929" h="1037589">
                  <a:moveTo>
                    <a:pt x="961498" y="993140"/>
                  </a:moveTo>
                  <a:lnTo>
                    <a:pt x="955087" y="993140"/>
                  </a:lnTo>
                  <a:lnTo>
                    <a:pt x="955055" y="1018539"/>
                  </a:lnTo>
                  <a:lnTo>
                    <a:pt x="961436" y="1018539"/>
                  </a:lnTo>
                  <a:lnTo>
                    <a:pt x="961498" y="993140"/>
                  </a:lnTo>
                  <a:close/>
                </a:path>
                <a:path w="963929" h="1037589">
                  <a:moveTo>
                    <a:pt x="7632" y="1018540"/>
                  </a:moveTo>
                  <a:lnTo>
                    <a:pt x="43" y="1018540"/>
                  </a:lnTo>
                  <a:lnTo>
                    <a:pt x="28" y="1024889"/>
                  </a:lnTo>
                  <a:lnTo>
                    <a:pt x="7624" y="1024889"/>
                  </a:lnTo>
                  <a:lnTo>
                    <a:pt x="7632" y="1018540"/>
                  </a:lnTo>
                  <a:close/>
                </a:path>
                <a:path w="963929" h="1037589">
                  <a:moveTo>
                    <a:pt x="961436" y="1018540"/>
                  </a:moveTo>
                  <a:lnTo>
                    <a:pt x="955055" y="1018540"/>
                  </a:lnTo>
                  <a:lnTo>
                    <a:pt x="955047" y="1024889"/>
                  </a:lnTo>
                  <a:lnTo>
                    <a:pt x="961421" y="1024889"/>
                  </a:lnTo>
                  <a:lnTo>
                    <a:pt x="961436" y="1018540"/>
                  </a:lnTo>
                  <a:close/>
                </a:path>
                <a:path w="963929" h="1037589">
                  <a:moveTo>
                    <a:pt x="7624" y="1024890"/>
                  </a:moveTo>
                  <a:lnTo>
                    <a:pt x="28" y="1024890"/>
                  </a:lnTo>
                  <a:lnTo>
                    <a:pt x="12" y="1031239"/>
                  </a:lnTo>
                  <a:lnTo>
                    <a:pt x="955039" y="1031239"/>
                  </a:lnTo>
                  <a:lnTo>
                    <a:pt x="7620" y="1028700"/>
                  </a:lnTo>
                  <a:lnTo>
                    <a:pt x="7624" y="1024890"/>
                  </a:lnTo>
                  <a:close/>
                </a:path>
                <a:path w="963929" h="1037589">
                  <a:moveTo>
                    <a:pt x="961421" y="1024890"/>
                  </a:moveTo>
                  <a:lnTo>
                    <a:pt x="955047" y="1024890"/>
                  </a:lnTo>
                  <a:lnTo>
                    <a:pt x="955039" y="1031239"/>
                  </a:lnTo>
                  <a:lnTo>
                    <a:pt x="961405" y="1031239"/>
                  </a:lnTo>
                  <a:lnTo>
                    <a:pt x="961421" y="1024890"/>
                  </a:lnTo>
                  <a:close/>
                </a:path>
                <a:path w="963929" h="1037589">
                  <a:moveTo>
                    <a:pt x="961405" y="1031240"/>
                  </a:moveTo>
                  <a:lnTo>
                    <a:pt x="12" y="1031240"/>
                  </a:lnTo>
                  <a:lnTo>
                    <a:pt x="0" y="1036320"/>
                  </a:lnTo>
                  <a:lnTo>
                    <a:pt x="961389" y="1037589"/>
                  </a:lnTo>
                  <a:lnTo>
                    <a:pt x="961405" y="1031240"/>
                  </a:lnTo>
                  <a:close/>
                </a:path>
              </a:pathLst>
            </a:custGeom>
            <a:solidFill>
              <a:srgbClr val="968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4287520" y="1240790"/>
              <a:ext cx="948690" cy="1024890"/>
            </a:xfrm>
            <a:custGeom>
              <a:avLst/>
              <a:gdLst/>
              <a:ahLst/>
              <a:cxnLst/>
              <a:rect l="l" t="t" r="r" b="b"/>
              <a:pathLst>
                <a:path w="948689" h="1024889">
                  <a:moveTo>
                    <a:pt x="1269" y="0"/>
                  </a:moveTo>
                  <a:lnTo>
                    <a:pt x="1251" y="15239"/>
                  </a:lnTo>
                  <a:lnTo>
                    <a:pt x="7608" y="15239"/>
                  </a:lnTo>
                  <a:lnTo>
                    <a:pt x="7619" y="6350"/>
                  </a:lnTo>
                  <a:lnTo>
                    <a:pt x="948683" y="6350"/>
                  </a:lnTo>
                  <a:lnTo>
                    <a:pt x="948689" y="1270"/>
                  </a:lnTo>
                  <a:lnTo>
                    <a:pt x="1269" y="0"/>
                  </a:lnTo>
                  <a:close/>
                </a:path>
                <a:path w="948689" h="1024889">
                  <a:moveTo>
                    <a:pt x="948683" y="6350"/>
                  </a:moveTo>
                  <a:lnTo>
                    <a:pt x="7619" y="6350"/>
                  </a:lnTo>
                  <a:lnTo>
                    <a:pt x="942339" y="7620"/>
                  </a:lnTo>
                  <a:lnTo>
                    <a:pt x="942330" y="15239"/>
                  </a:lnTo>
                  <a:lnTo>
                    <a:pt x="948672" y="15239"/>
                  </a:lnTo>
                  <a:lnTo>
                    <a:pt x="948683" y="6350"/>
                  </a:lnTo>
                  <a:close/>
                </a:path>
                <a:path w="948689" h="1024889">
                  <a:moveTo>
                    <a:pt x="7608" y="15240"/>
                  </a:moveTo>
                  <a:lnTo>
                    <a:pt x="1251" y="15240"/>
                  </a:lnTo>
                  <a:lnTo>
                    <a:pt x="1243" y="21589"/>
                  </a:lnTo>
                  <a:lnTo>
                    <a:pt x="7600" y="21589"/>
                  </a:lnTo>
                  <a:lnTo>
                    <a:pt x="7608" y="15240"/>
                  </a:lnTo>
                  <a:close/>
                </a:path>
                <a:path w="948689" h="1024889">
                  <a:moveTo>
                    <a:pt x="948672" y="15240"/>
                  </a:moveTo>
                  <a:lnTo>
                    <a:pt x="942330" y="15240"/>
                  </a:lnTo>
                  <a:lnTo>
                    <a:pt x="942322" y="21589"/>
                  </a:lnTo>
                  <a:lnTo>
                    <a:pt x="948664" y="21589"/>
                  </a:lnTo>
                  <a:lnTo>
                    <a:pt x="948672" y="15240"/>
                  </a:lnTo>
                  <a:close/>
                </a:path>
                <a:path w="948689" h="1024889">
                  <a:moveTo>
                    <a:pt x="7600" y="21590"/>
                  </a:moveTo>
                  <a:lnTo>
                    <a:pt x="1243" y="21590"/>
                  </a:lnTo>
                  <a:lnTo>
                    <a:pt x="1235" y="27939"/>
                  </a:lnTo>
                  <a:lnTo>
                    <a:pt x="7592" y="27939"/>
                  </a:lnTo>
                  <a:lnTo>
                    <a:pt x="7600" y="21590"/>
                  </a:lnTo>
                  <a:close/>
                </a:path>
                <a:path w="948689" h="1024889">
                  <a:moveTo>
                    <a:pt x="948664" y="21590"/>
                  </a:moveTo>
                  <a:lnTo>
                    <a:pt x="942322" y="21590"/>
                  </a:lnTo>
                  <a:lnTo>
                    <a:pt x="942314" y="27939"/>
                  </a:lnTo>
                  <a:lnTo>
                    <a:pt x="948656" y="27939"/>
                  </a:lnTo>
                  <a:lnTo>
                    <a:pt x="948664" y="21590"/>
                  </a:lnTo>
                  <a:close/>
                </a:path>
                <a:path w="948689" h="1024889">
                  <a:moveTo>
                    <a:pt x="7592" y="27940"/>
                  </a:moveTo>
                  <a:lnTo>
                    <a:pt x="1235" y="27940"/>
                  </a:lnTo>
                  <a:lnTo>
                    <a:pt x="1219" y="40639"/>
                  </a:lnTo>
                  <a:lnTo>
                    <a:pt x="7576" y="40639"/>
                  </a:lnTo>
                  <a:lnTo>
                    <a:pt x="7592" y="27940"/>
                  </a:lnTo>
                  <a:close/>
                </a:path>
                <a:path w="948689" h="1024889">
                  <a:moveTo>
                    <a:pt x="948656" y="27940"/>
                  </a:moveTo>
                  <a:lnTo>
                    <a:pt x="942314" y="27940"/>
                  </a:lnTo>
                  <a:lnTo>
                    <a:pt x="942298" y="40639"/>
                  </a:lnTo>
                  <a:lnTo>
                    <a:pt x="948641" y="40639"/>
                  </a:lnTo>
                  <a:lnTo>
                    <a:pt x="948656" y="27940"/>
                  </a:lnTo>
                  <a:close/>
                </a:path>
                <a:path w="948689" h="1024889">
                  <a:moveTo>
                    <a:pt x="7576" y="40640"/>
                  </a:moveTo>
                  <a:lnTo>
                    <a:pt x="1219" y="40640"/>
                  </a:lnTo>
                  <a:lnTo>
                    <a:pt x="1187" y="66039"/>
                  </a:lnTo>
                  <a:lnTo>
                    <a:pt x="7545" y="66039"/>
                  </a:lnTo>
                  <a:lnTo>
                    <a:pt x="7576" y="40640"/>
                  </a:lnTo>
                  <a:close/>
                </a:path>
                <a:path w="948689" h="1024889">
                  <a:moveTo>
                    <a:pt x="948641" y="40640"/>
                  </a:moveTo>
                  <a:lnTo>
                    <a:pt x="942298" y="40640"/>
                  </a:lnTo>
                  <a:lnTo>
                    <a:pt x="942266" y="66039"/>
                  </a:lnTo>
                  <a:lnTo>
                    <a:pt x="948609" y="66039"/>
                  </a:lnTo>
                  <a:lnTo>
                    <a:pt x="948641" y="40640"/>
                  </a:lnTo>
                  <a:close/>
                </a:path>
                <a:path w="948689" h="1024889">
                  <a:moveTo>
                    <a:pt x="7545" y="66040"/>
                  </a:moveTo>
                  <a:lnTo>
                    <a:pt x="1187" y="66040"/>
                  </a:lnTo>
                  <a:lnTo>
                    <a:pt x="1164" y="85089"/>
                  </a:lnTo>
                  <a:lnTo>
                    <a:pt x="7521" y="85089"/>
                  </a:lnTo>
                  <a:lnTo>
                    <a:pt x="7545" y="66040"/>
                  </a:lnTo>
                  <a:close/>
                </a:path>
                <a:path w="948689" h="1024889">
                  <a:moveTo>
                    <a:pt x="948609" y="66040"/>
                  </a:moveTo>
                  <a:lnTo>
                    <a:pt x="942266" y="66040"/>
                  </a:lnTo>
                  <a:lnTo>
                    <a:pt x="942242" y="85089"/>
                  </a:lnTo>
                  <a:lnTo>
                    <a:pt x="948586" y="85089"/>
                  </a:lnTo>
                  <a:lnTo>
                    <a:pt x="948609" y="66040"/>
                  </a:lnTo>
                  <a:close/>
                </a:path>
                <a:path w="948689" h="1024889">
                  <a:moveTo>
                    <a:pt x="7521" y="85090"/>
                  </a:moveTo>
                  <a:lnTo>
                    <a:pt x="1164" y="85090"/>
                  </a:lnTo>
                  <a:lnTo>
                    <a:pt x="1132" y="110489"/>
                  </a:lnTo>
                  <a:lnTo>
                    <a:pt x="7489" y="110489"/>
                  </a:lnTo>
                  <a:lnTo>
                    <a:pt x="7521" y="85090"/>
                  </a:lnTo>
                  <a:close/>
                </a:path>
                <a:path w="948689" h="1024889">
                  <a:moveTo>
                    <a:pt x="948586" y="85090"/>
                  </a:moveTo>
                  <a:lnTo>
                    <a:pt x="942242" y="85090"/>
                  </a:lnTo>
                  <a:lnTo>
                    <a:pt x="942210" y="110489"/>
                  </a:lnTo>
                  <a:lnTo>
                    <a:pt x="948554" y="110489"/>
                  </a:lnTo>
                  <a:lnTo>
                    <a:pt x="948586" y="85090"/>
                  </a:lnTo>
                  <a:close/>
                </a:path>
                <a:path w="948689" h="1024889">
                  <a:moveTo>
                    <a:pt x="7489" y="110490"/>
                  </a:moveTo>
                  <a:lnTo>
                    <a:pt x="1132" y="110490"/>
                  </a:lnTo>
                  <a:lnTo>
                    <a:pt x="1085" y="148589"/>
                  </a:lnTo>
                  <a:lnTo>
                    <a:pt x="7441" y="148589"/>
                  </a:lnTo>
                  <a:lnTo>
                    <a:pt x="7489" y="110490"/>
                  </a:lnTo>
                  <a:close/>
                </a:path>
                <a:path w="948689" h="1024889">
                  <a:moveTo>
                    <a:pt x="948554" y="110490"/>
                  </a:moveTo>
                  <a:lnTo>
                    <a:pt x="942210" y="110490"/>
                  </a:lnTo>
                  <a:lnTo>
                    <a:pt x="942162" y="148589"/>
                  </a:lnTo>
                  <a:lnTo>
                    <a:pt x="948507" y="148589"/>
                  </a:lnTo>
                  <a:lnTo>
                    <a:pt x="948554" y="110490"/>
                  </a:lnTo>
                  <a:close/>
                </a:path>
                <a:path w="948689" h="1024889">
                  <a:moveTo>
                    <a:pt x="7441" y="148590"/>
                  </a:moveTo>
                  <a:lnTo>
                    <a:pt x="1085" y="148590"/>
                  </a:lnTo>
                  <a:lnTo>
                    <a:pt x="1053" y="173989"/>
                  </a:lnTo>
                  <a:lnTo>
                    <a:pt x="7409" y="173989"/>
                  </a:lnTo>
                  <a:lnTo>
                    <a:pt x="7441" y="148590"/>
                  </a:lnTo>
                  <a:close/>
                </a:path>
                <a:path w="948689" h="1024889">
                  <a:moveTo>
                    <a:pt x="948507" y="148590"/>
                  </a:moveTo>
                  <a:lnTo>
                    <a:pt x="942162" y="148590"/>
                  </a:lnTo>
                  <a:lnTo>
                    <a:pt x="942130" y="173989"/>
                  </a:lnTo>
                  <a:lnTo>
                    <a:pt x="948475" y="173989"/>
                  </a:lnTo>
                  <a:lnTo>
                    <a:pt x="948507" y="148590"/>
                  </a:lnTo>
                  <a:close/>
                </a:path>
                <a:path w="948689" h="1024889">
                  <a:moveTo>
                    <a:pt x="7409" y="173990"/>
                  </a:moveTo>
                  <a:lnTo>
                    <a:pt x="1053" y="173990"/>
                  </a:lnTo>
                  <a:lnTo>
                    <a:pt x="959" y="250189"/>
                  </a:lnTo>
                  <a:lnTo>
                    <a:pt x="7313" y="250189"/>
                  </a:lnTo>
                  <a:lnTo>
                    <a:pt x="7409" y="173990"/>
                  </a:lnTo>
                  <a:close/>
                </a:path>
                <a:path w="948689" h="1024889">
                  <a:moveTo>
                    <a:pt x="948475" y="173990"/>
                  </a:moveTo>
                  <a:lnTo>
                    <a:pt x="942130" y="173990"/>
                  </a:lnTo>
                  <a:lnTo>
                    <a:pt x="942035" y="250189"/>
                  </a:lnTo>
                  <a:lnTo>
                    <a:pt x="948381" y="250189"/>
                  </a:lnTo>
                  <a:lnTo>
                    <a:pt x="948475" y="173990"/>
                  </a:lnTo>
                  <a:close/>
                </a:path>
                <a:path w="948689" h="1024889">
                  <a:moveTo>
                    <a:pt x="7313" y="250190"/>
                  </a:moveTo>
                  <a:lnTo>
                    <a:pt x="959" y="250190"/>
                  </a:lnTo>
                  <a:lnTo>
                    <a:pt x="943" y="262889"/>
                  </a:lnTo>
                  <a:lnTo>
                    <a:pt x="7297" y="262889"/>
                  </a:lnTo>
                  <a:lnTo>
                    <a:pt x="7313" y="250190"/>
                  </a:lnTo>
                  <a:close/>
                </a:path>
                <a:path w="948689" h="1024889">
                  <a:moveTo>
                    <a:pt x="948381" y="250190"/>
                  </a:moveTo>
                  <a:lnTo>
                    <a:pt x="942035" y="250190"/>
                  </a:lnTo>
                  <a:lnTo>
                    <a:pt x="942019" y="262889"/>
                  </a:lnTo>
                  <a:lnTo>
                    <a:pt x="948365" y="262889"/>
                  </a:lnTo>
                  <a:lnTo>
                    <a:pt x="948381" y="250190"/>
                  </a:lnTo>
                  <a:close/>
                </a:path>
                <a:path w="948689" h="1024889">
                  <a:moveTo>
                    <a:pt x="7297" y="262890"/>
                  </a:moveTo>
                  <a:lnTo>
                    <a:pt x="943" y="262890"/>
                  </a:lnTo>
                  <a:lnTo>
                    <a:pt x="825" y="358139"/>
                  </a:lnTo>
                  <a:lnTo>
                    <a:pt x="7178" y="358139"/>
                  </a:lnTo>
                  <a:lnTo>
                    <a:pt x="7297" y="262890"/>
                  </a:lnTo>
                  <a:close/>
                </a:path>
                <a:path w="948689" h="1024889">
                  <a:moveTo>
                    <a:pt x="948365" y="262890"/>
                  </a:moveTo>
                  <a:lnTo>
                    <a:pt x="942019" y="262890"/>
                  </a:lnTo>
                  <a:lnTo>
                    <a:pt x="941899" y="358139"/>
                  </a:lnTo>
                  <a:lnTo>
                    <a:pt x="948247" y="358139"/>
                  </a:lnTo>
                  <a:lnTo>
                    <a:pt x="948365" y="262890"/>
                  </a:lnTo>
                  <a:close/>
                </a:path>
                <a:path w="948689" h="1024889">
                  <a:moveTo>
                    <a:pt x="7178" y="358140"/>
                  </a:moveTo>
                  <a:lnTo>
                    <a:pt x="825" y="358140"/>
                  </a:lnTo>
                  <a:lnTo>
                    <a:pt x="612" y="529589"/>
                  </a:lnTo>
                  <a:lnTo>
                    <a:pt x="6962" y="529589"/>
                  </a:lnTo>
                  <a:lnTo>
                    <a:pt x="7178" y="358140"/>
                  </a:lnTo>
                  <a:close/>
                </a:path>
                <a:path w="948689" h="1024889">
                  <a:moveTo>
                    <a:pt x="948247" y="358140"/>
                  </a:moveTo>
                  <a:lnTo>
                    <a:pt x="941899" y="358140"/>
                  </a:lnTo>
                  <a:lnTo>
                    <a:pt x="941684" y="529589"/>
                  </a:lnTo>
                  <a:lnTo>
                    <a:pt x="948034" y="529589"/>
                  </a:lnTo>
                  <a:lnTo>
                    <a:pt x="948247" y="358140"/>
                  </a:lnTo>
                  <a:close/>
                </a:path>
                <a:path w="948689" h="1024889">
                  <a:moveTo>
                    <a:pt x="6962" y="529590"/>
                  </a:moveTo>
                  <a:lnTo>
                    <a:pt x="612" y="529590"/>
                  </a:lnTo>
                  <a:lnTo>
                    <a:pt x="525" y="599439"/>
                  </a:lnTo>
                  <a:lnTo>
                    <a:pt x="6874" y="599439"/>
                  </a:lnTo>
                  <a:lnTo>
                    <a:pt x="6962" y="529590"/>
                  </a:lnTo>
                  <a:close/>
                </a:path>
                <a:path w="948689" h="1024889">
                  <a:moveTo>
                    <a:pt x="948034" y="529590"/>
                  </a:moveTo>
                  <a:lnTo>
                    <a:pt x="941684" y="529590"/>
                  </a:lnTo>
                  <a:lnTo>
                    <a:pt x="941596" y="599439"/>
                  </a:lnTo>
                  <a:lnTo>
                    <a:pt x="947947" y="599439"/>
                  </a:lnTo>
                  <a:lnTo>
                    <a:pt x="948034" y="529590"/>
                  </a:lnTo>
                  <a:close/>
                </a:path>
                <a:path w="948689" h="1024889">
                  <a:moveTo>
                    <a:pt x="6874" y="599440"/>
                  </a:moveTo>
                  <a:lnTo>
                    <a:pt x="525" y="599440"/>
                  </a:lnTo>
                  <a:lnTo>
                    <a:pt x="454" y="656589"/>
                  </a:lnTo>
                  <a:lnTo>
                    <a:pt x="6803" y="656589"/>
                  </a:lnTo>
                  <a:lnTo>
                    <a:pt x="6874" y="599440"/>
                  </a:lnTo>
                  <a:close/>
                </a:path>
                <a:path w="948689" h="1024889">
                  <a:moveTo>
                    <a:pt x="947947" y="599440"/>
                  </a:moveTo>
                  <a:lnTo>
                    <a:pt x="941596" y="599440"/>
                  </a:lnTo>
                  <a:lnTo>
                    <a:pt x="941524" y="656589"/>
                  </a:lnTo>
                  <a:lnTo>
                    <a:pt x="947876" y="656589"/>
                  </a:lnTo>
                  <a:lnTo>
                    <a:pt x="947947" y="599440"/>
                  </a:lnTo>
                  <a:close/>
                </a:path>
                <a:path w="948689" h="1024889">
                  <a:moveTo>
                    <a:pt x="6803" y="656590"/>
                  </a:moveTo>
                  <a:lnTo>
                    <a:pt x="454" y="656590"/>
                  </a:lnTo>
                  <a:lnTo>
                    <a:pt x="430" y="675639"/>
                  </a:lnTo>
                  <a:lnTo>
                    <a:pt x="6779" y="675639"/>
                  </a:lnTo>
                  <a:lnTo>
                    <a:pt x="6803" y="656590"/>
                  </a:lnTo>
                  <a:close/>
                </a:path>
                <a:path w="948689" h="1024889">
                  <a:moveTo>
                    <a:pt x="947876" y="656590"/>
                  </a:moveTo>
                  <a:lnTo>
                    <a:pt x="941524" y="656590"/>
                  </a:lnTo>
                  <a:lnTo>
                    <a:pt x="941500" y="675639"/>
                  </a:lnTo>
                  <a:lnTo>
                    <a:pt x="947853" y="675639"/>
                  </a:lnTo>
                  <a:lnTo>
                    <a:pt x="947876" y="656590"/>
                  </a:lnTo>
                  <a:close/>
                </a:path>
                <a:path w="948689" h="1024889">
                  <a:moveTo>
                    <a:pt x="6779" y="675640"/>
                  </a:moveTo>
                  <a:lnTo>
                    <a:pt x="430" y="675640"/>
                  </a:lnTo>
                  <a:lnTo>
                    <a:pt x="370" y="723900"/>
                  </a:lnTo>
                  <a:lnTo>
                    <a:pt x="6718" y="723900"/>
                  </a:lnTo>
                  <a:lnTo>
                    <a:pt x="6779" y="675640"/>
                  </a:lnTo>
                  <a:close/>
                </a:path>
                <a:path w="948689" h="1024889">
                  <a:moveTo>
                    <a:pt x="947853" y="675640"/>
                  </a:moveTo>
                  <a:lnTo>
                    <a:pt x="941500" y="675640"/>
                  </a:lnTo>
                  <a:lnTo>
                    <a:pt x="941440" y="723900"/>
                  </a:lnTo>
                  <a:lnTo>
                    <a:pt x="947793" y="723900"/>
                  </a:lnTo>
                  <a:lnTo>
                    <a:pt x="947853" y="675640"/>
                  </a:lnTo>
                  <a:close/>
                </a:path>
                <a:path w="948689" h="1024889">
                  <a:moveTo>
                    <a:pt x="6718" y="723900"/>
                  </a:moveTo>
                  <a:lnTo>
                    <a:pt x="370" y="723900"/>
                  </a:lnTo>
                  <a:lnTo>
                    <a:pt x="351" y="739139"/>
                  </a:lnTo>
                  <a:lnTo>
                    <a:pt x="6699" y="739139"/>
                  </a:lnTo>
                  <a:lnTo>
                    <a:pt x="6718" y="723900"/>
                  </a:lnTo>
                  <a:close/>
                </a:path>
                <a:path w="948689" h="1024889">
                  <a:moveTo>
                    <a:pt x="947793" y="723900"/>
                  </a:moveTo>
                  <a:lnTo>
                    <a:pt x="941440" y="723900"/>
                  </a:lnTo>
                  <a:lnTo>
                    <a:pt x="941421" y="739139"/>
                  </a:lnTo>
                  <a:lnTo>
                    <a:pt x="947774" y="739139"/>
                  </a:lnTo>
                  <a:lnTo>
                    <a:pt x="947793" y="723900"/>
                  </a:lnTo>
                  <a:close/>
                </a:path>
                <a:path w="948689" h="1024889">
                  <a:moveTo>
                    <a:pt x="6699" y="739140"/>
                  </a:moveTo>
                  <a:lnTo>
                    <a:pt x="351" y="739140"/>
                  </a:lnTo>
                  <a:lnTo>
                    <a:pt x="320" y="764539"/>
                  </a:lnTo>
                  <a:lnTo>
                    <a:pt x="6667" y="764539"/>
                  </a:lnTo>
                  <a:lnTo>
                    <a:pt x="6699" y="739140"/>
                  </a:lnTo>
                  <a:close/>
                </a:path>
                <a:path w="948689" h="1024889">
                  <a:moveTo>
                    <a:pt x="947774" y="739140"/>
                  </a:moveTo>
                  <a:lnTo>
                    <a:pt x="941421" y="739140"/>
                  </a:lnTo>
                  <a:lnTo>
                    <a:pt x="941389" y="764539"/>
                  </a:lnTo>
                  <a:lnTo>
                    <a:pt x="947743" y="764539"/>
                  </a:lnTo>
                  <a:lnTo>
                    <a:pt x="947774" y="739140"/>
                  </a:lnTo>
                  <a:close/>
                </a:path>
                <a:path w="948689" h="1024889">
                  <a:moveTo>
                    <a:pt x="6667" y="764540"/>
                  </a:moveTo>
                  <a:lnTo>
                    <a:pt x="320" y="764540"/>
                  </a:lnTo>
                  <a:lnTo>
                    <a:pt x="304" y="777239"/>
                  </a:lnTo>
                  <a:lnTo>
                    <a:pt x="6651" y="777239"/>
                  </a:lnTo>
                  <a:lnTo>
                    <a:pt x="6667" y="764540"/>
                  </a:lnTo>
                  <a:close/>
                </a:path>
                <a:path w="948689" h="1024889">
                  <a:moveTo>
                    <a:pt x="947743" y="764540"/>
                  </a:moveTo>
                  <a:lnTo>
                    <a:pt x="941389" y="764540"/>
                  </a:lnTo>
                  <a:lnTo>
                    <a:pt x="941373" y="777239"/>
                  </a:lnTo>
                  <a:lnTo>
                    <a:pt x="947727" y="777239"/>
                  </a:lnTo>
                  <a:lnTo>
                    <a:pt x="947743" y="764540"/>
                  </a:lnTo>
                  <a:close/>
                </a:path>
                <a:path w="948689" h="1024889">
                  <a:moveTo>
                    <a:pt x="6651" y="777240"/>
                  </a:moveTo>
                  <a:lnTo>
                    <a:pt x="304" y="777240"/>
                  </a:lnTo>
                  <a:lnTo>
                    <a:pt x="225" y="840739"/>
                  </a:lnTo>
                  <a:lnTo>
                    <a:pt x="6571" y="840739"/>
                  </a:lnTo>
                  <a:lnTo>
                    <a:pt x="6651" y="777240"/>
                  </a:lnTo>
                  <a:close/>
                </a:path>
                <a:path w="948689" h="1024889">
                  <a:moveTo>
                    <a:pt x="947727" y="777240"/>
                  </a:moveTo>
                  <a:lnTo>
                    <a:pt x="941373" y="777240"/>
                  </a:lnTo>
                  <a:lnTo>
                    <a:pt x="941293" y="840739"/>
                  </a:lnTo>
                  <a:lnTo>
                    <a:pt x="947648" y="840739"/>
                  </a:lnTo>
                  <a:lnTo>
                    <a:pt x="947727" y="777240"/>
                  </a:lnTo>
                  <a:close/>
                </a:path>
                <a:path w="948689" h="1024889">
                  <a:moveTo>
                    <a:pt x="6571" y="840740"/>
                  </a:moveTo>
                  <a:lnTo>
                    <a:pt x="225" y="840740"/>
                  </a:lnTo>
                  <a:lnTo>
                    <a:pt x="186" y="872489"/>
                  </a:lnTo>
                  <a:lnTo>
                    <a:pt x="6531" y="872489"/>
                  </a:lnTo>
                  <a:lnTo>
                    <a:pt x="6571" y="840740"/>
                  </a:lnTo>
                  <a:close/>
                </a:path>
                <a:path w="948689" h="1024889">
                  <a:moveTo>
                    <a:pt x="947648" y="840740"/>
                  </a:moveTo>
                  <a:lnTo>
                    <a:pt x="941293" y="840740"/>
                  </a:lnTo>
                  <a:lnTo>
                    <a:pt x="941253" y="872489"/>
                  </a:lnTo>
                  <a:lnTo>
                    <a:pt x="947609" y="872489"/>
                  </a:lnTo>
                  <a:lnTo>
                    <a:pt x="947648" y="840740"/>
                  </a:lnTo>
                  <a:close/>
                </a:path>
                <a:path w="948689" h="1024889">
                  <a:moveTo>
                    <a:pt x="6531" y="872490"/>
                  </a:moveTo>
                  <a:lnTo>
                    <a:pt x="186" y="872490"/>
                  </a:lnTo>
                  <a:lnTo>
                    <a:pt x="138" y="910589"/>
                  </a:lnTo>
                  <a:lnTo>
                    <a:pt x="6484" y="910589"/>
                  </a:lnTo>
                  <a:lnTo>
                    <a:pt x="6531" y="872490"/>
                  </a:lnTo>
                  <a:close/>
                </a:path>
                <a:path w="948689" h="1024889">
                  <a:moveTo>
                    <a:pt x="947609" y="872490"/>
                  </a:moveTo>
                  <a:lnTo>
                    <a:pt x="941253" y="872490"/>
                  </a:lnTo>
                  <a:lnTo>
                    <a:pt x="941205" y="910589"/>
                  </a:lnTo>
                  <a:lnTo>
                    <a:pt x="947561" y="910589"/>
                  </a:lnTo>
                  <a:lnTo>
                    <a:pt x="947609" y="872490"/>
                  </a:lnTo>
                  <a:close/>
                </a:path>
                <a:path w="948689" h="1024889">
                  <a:moveTo>
                    <a:pt x="6484" y="910590"/>
                  </a:moveTo>
                  <a:lnTo>
                    <a:pt x="138" y="910590"/>
                  </a:lnTo>
                  <a:lnTo>
                    <a:pt x="130" y="916939"/>
                  </a:lnTo>
                  <a:lnTo>
                    <a:pt x="6476" y="916939"/>
                  </a:lnTo>
                  <a:lnTo>
                    <a:pt x="6484" y="910590"/>
                  </a:lnTo>
                  <a:close/>
                </a:path>
                <a:path w="948689" h="1024889">
                  <a:moveTo>
                    <a:pt x="947561" y="910590"/>
                  </a:moveTo>
                  <a:lnTo>
                    <a:pt x="941205" y="910590"/>
                  </a:lnTo>
                  <a:lnTo>
                    <a:pt x="941197" y="916939"/>
                  </a:lnTo>
                  <a:lnTo>
                    <a:pt x="947553" y="916939"/>
                  </a:lnTo>
                  <a:lnTo>
                    <a:pt x="947561" y="910590"/>
                  </a:lnTo>
                  <a:close/>
                </a:path>
                <a:path w="948689" h="1024889">
                  <a:moveTo>
                    <a:pt x="6476" y="916940"/>
                  </a:moveTo>
                  <a:lnTo>
                    <a:pt x="130" y="916940"/>
                  </a:lnTo>
                  <a:lnTo>
                    <a:pt x="107" y="935989"/>
                  </a:lnTo>
                  <a:lnTo>
                    <a:pt x="6452" y="935989"/>
                  </a:lnTo>
                  <a:lnTo>
                    <a:pt x="6476" y="916940"/>
                  </a:lnTo>
                  <a:close/>
                </a:path>
                <a:path w="948689" h="1024889">
                  <a:moveTo>
                    <a:pt x="947553" y="916940"/>
                  </a:moveTo>
                  <a:lnTo>
                    <a:pt x="941197" y="916940"/>
                  </a:lnTo>
                  <a:lnTo>
                    <a:pt x="941173" y="935989"/>
                  </a:lnTo>
                  <a:lnTo>
                    <a:pt x="947530" y="935989"/>
                  </a:lnTo>
                  <a:lnTo>
                    <a:pt x="947553" y="916940"/>
                  </a:lnTo>
                  <a:close/>
                </a:path>
                <a:path w="948689" h="1024889">
                  <a:moveTo>
                    <a:pt x="6452" y="935990"/>
                  </a:moveTo>
                  <a:lnTo>
                    <a:pt x="107" y="935990"/>
                  </a:lnTo>
                  <a:lnTo>
                    <a:pt x="99" y="942339"/>
                  </a:lnTo>
                  <a:lnTo>
                    <a:pt x="6444" y="942339"/>
                  </a:lnTo>
                  <a:lnTo>
                    <a:pt x="6452" y="935990"/>
                  </a:lnTo>
                  <a:close/>
                </a:path>
                <a:path w="948689" h="1024889">
                  <a:moveTo>
                    <a:pt x="947530" y="935990"/>
                  </a:moveTo>
                  <a:lnTo>
                    <a:pt x="941173" y="935990"/>
                  </a:lnTo>
                  <a:lnTo>
                    <a:pt x="941165" y="942339"/>
                  </a:lnTo>
                  <a:lnTo>
                    <a:pt x="947522" y="942339"/>
                  </a:lnTo>
                  <a:lnTo>
                    <a:pt x="947530" y="935990"/>
                  </a:lnTo>
                  <a:close/>
                </a:path>
                <a:path w="948689" h="1024889">
                  <a:moveTo>
                    <a:pt x="6444" y="942340"/>
                  </a:moveTo>
                  <a:lnTo>
                    <a:pt x="99" y="942340"/>
                  </a:lnTo>
                  <a:lnTo>
                    <a:pt x="75" y="961389"/>
                  </a:lnTo>
                  <a:lnTo>
                    <a:pt x="6420" y="961389"/>
                  </a:lnTo>
                  <a:lnTo>
                    <a:pt x="6444" y="942340"/>
                  </a:lnTo>
                  <a:close/>
                </a:path>
                <a:path w="948689" h="1024889">
                  <a:moveTo>
                    <a:pt x="947522" y="942340"/>
                  </a:moveTo>
                  <a:lnTo>
                    <a:pt x="941165" y="942340"/>
                  </a:lnTo>
                  <a:lnTo>
                    <a:pt x="941141" y="961389"/>
                  </a:lnTo>
                  <a:lnTo>
                    <a:pt x="947498" y="961389"/>
                  </a:lnTo>
                  <a:lnTo>
                    <a:pt x="947522" y="942340"/>
                  </a:lnTo>
                  <a:close/>
                </a:path>
                <a:path w="948689" h="1024889">
                  <a:moveTo>
                    <a:pt x="6420" y="961390"/>
                  </a:moveTo>
                  <a:lnTo>
                    <a:pt x="75" y="961390"/>
                  </a:lnTo>
                  <a:lnTo>
                    <a:pt x="67" y="967739"/>
                  </a:lnTo>
                  <a:lnTo>
                    <a:pt x="6412" y="967739"/>
                  </a:lnTo>
                  <a:lnTo>
                    <a:pt x="6420" y="961390"/>
                  </a:lnTo>
                  <a:close/>
                </a:path>
                <a:path w="948689" h="1024889">
                  <a:moveTo>
                    <a:pt x="947498" y="961390"/>
                  </a:moveTo>
                  <a:lnTo>
                    <a:pt x="941141" y="961390"/>
                  </a:lnTo>
                  <a:lnTo>
                    <a:pt x="941133" y="967739"/>
                  </a:lnTo>
                  <a:lnTo>
                    <a:pt x="947490" y="967739"/>
                  </a:lnTo>
                  <a:lnTo>
                    <a:pt x="947498" y="961390"/>
                  </a:lnTo>
                  <a:close/>
                </a:path>
                <a:path w="948689" h="1024889">
                  <a:moveTo>
                    <a:pt x="6412" y="967740"/>
                  </a:moveTo>
                  <a:lnTo>
                    <a:pt x="67" y="967740"/>
                  </a:lnTo>
                  <a:lnTo>
                    <a:pt x="44" y="986789"/>
                  </a:lnTo>
                  <a:lnTo>
                    <a:pt x="6388" y="986789"/>
                  </a:lnTo>
                  <a:lnTo>
                    <a:pt x="6412" y="967740"/>
                  </a:lnTo>
                  <a:close/>
                </a:path>
                <a:path w="948689" h="1024889">
                  <a:moveTo>
                    <a:pt x="947490" y="967740"/>
                  </a:moveTo>
                  <a:lnTo>
                    <a:pt x="941133" y="967740"/>
                  </a:lnTo>
                  <a:lnTo>
                    <a:pt x="941109" y="986789"/>
                  </a:lnTo>
                  <a:lnTo>
                    <a:pt x="947467" y="986789"/>
                  </a:lnTo>
                  <a:lnTo>
                    <a:pt x="947490" y="967740"/>
                  </a:lnTo>
                  <a:close/>
                </a:path>
                <a:path w="948689" h="1024889">
                  <a:moveTo>
                    <a:pt x="6388" y="986790"/>
                  </a:moveTo>
                  <a:lnTo>
                    <a:pt x="44" y="986790"/>
                  </a:lnTo>
                  <a:lnTo>
                    <a:pt x="12" y="1012189"/>
                  </a:lnTo>
                  <a:lnTo>
                    <a:pt x="6356" y="1012189"/>
                  </a:lnTo>
                  <a:lnTo>
                    <a:pt x="6388" y="986790"/>
                  </a:lnTo>
                  <a:close/>
                </a:path>
                <a:path w="948689" h="1024889">
                  <a:moveTo>
                    <a:pt x="947467" y="986790"/>
                  </a:moveTo>
                  <a:lnTo>
                    <a:pt x="941109" y="986790"/>
                  </a:lnTo>
                  <a:lnTo>
                    <a:pt x="941077" y="1012189"/>
                  </a:lnTo>
                  <a:lnTo>
                    <a:pt x="947435" y="1012189"/>
                  </a:lnTo>
                  <a:lnTo>
                    <a:pt x="947467" y="986790"/>
                  </a:lnTo>
                  <a:close/>
                </a:path>
                <a:path w="948689" h="1024889">
                  <a:moveTo>
                    <a:pt x="6356" y="1012190"/>
                  </a:moveTo>
                  <a:lnTo>
                    <a:pt x="12" y="1012190"/>
                  </a:lnTo>
                  <a:lnTo>
                    <a:pt x="4" y="1018539"/>
                  </a:lnTo>
                  <a:lnTo>
                    <a:pt x="941069" y="1018539"/>
                  </a:lnTo>
                  <a:lnTo>
                    <a:pt x="6350" y="1017270"/>
                  </a:lnTo>
                  <a:lnTo>
                    <a:pt x="6356" y="1012190"/>
                  </a:lnTo>
                  <a:close/>
                </a:path>
                <a:path w="948689" h="1024889">
                  <a:moveTo>
                    <a:pt x="947435" y="1012190"/>
                  </a:moveTo>
                  <a:lnTo>
                    <a:pt x="941077" y="1012190"/>
                  </a:lnTo>
                  <a:lnTo>
                    <a:pt x="941069" y="1018539"/>
                  </a:lnTo>
                  <a:lnTo>
                    <a:pt x="947427" y="1018539"/>
                  </a:lnTo>
                  <a:lnTo>
                    <a:pt x="947435" y="1012190"/>
                  </a:lnTo>
                  <a:close/>
                </a:path>
                <a:path w="948689" h="1024889">
                  <a:moveTo>
                    <a:pt x="947427" y="1018540"/>
                  </a:moveTo>
                  <a:lnTo>
                    <a:pt x="4" y="1018540"/>
                  </a:lnTo>
                  <a:lnTo>
                    <a:pt x="0" y="1022350"/>
                  </a:lnTo>
                  <a:lnTo>
                    <a:pt x="947419" y="1024889"/>
                  </a:lnTo>
                  <a:lnTo>
                    <a:pt x="947427" y="1018540"/>
                  </a:lnTo>
                  <a:close/>
                </a:path>
              </a:pathLst>
            </a:custGeom>
            <a:solidFill>
              <a:srgbClr val="978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293870" y="1247140"/>
              <a:ext cx="935990" cy="1012190"/>
            </a:xfrm>
            <a:custGeom>
              <a:avLst/>
              <a:gdLst/>
              <a:ahLst/>
              <a:cxnLst/>
              <a:rect l="l" t="t" r="r" b="b"/>
              <a:pathLst>
                <a:path w="935989" h="1012189">
                  <a:moveTo>
                    <a:pt x="1269" y="0"/>
                  </a:moveTo>
                  <a:lnTo>
                    <a:pt x="1258" y="8889"/>
                  </a:lnTo>
                  <a:lnTo>
                    <a:pt x="7616" y="8889"/>
                  </a:lnTo>
                  <a:lnTo>
                    <a:pt x="7619" y="6350"/>
                  </a:lnTo>
                  <a:lnTo>
                    <a:pt x="935983" y="6350"/>
                  </a:lnTo>
                  <a:lnTo>
                    <a:pt x="935989" y="1270"/>
                  </a:lnTo>
                  <a:lnTo>
                    <a:pt x="1269" y="0"/>
                  </a:lnTo>
                  <a:close/>
                </a:path>
                <a:path w="935989" h="1012189">
                  <a:moveTo>
                    <a:pt x="935983" y="6350"/>
                  </a:moveTo>
                  <a:lnTo>
                    <a:pt x="7619" y="6350"/>
                  </a:lnTo>
                  <a:lnTo>
                    <a:pt x="929639" y="7620"/>
                  </a:lnTo>
                  <a:lnTo>
                    <a:pt x="929638" y="8889"/>
                  </a:lnTo>
                  <a:lnTo>
                    <a:pt x="935980" y="8889"/>
                  </a:lnTo>
                  <a:lnTo>
                    <a:pt x="935983" y="6350"/>
                  </a:lnTo>
                  <a:close/>
                </a:path>
                <a:path w="935989" h="1012189">
                  <a:moveTo>
                    <a:pt x="7616" y="8890"/>
                  </a:moveTo>
                  <a:lnTo>
                    <a:pt x="1258" y="8890"/>
                  </a:lnTo>
                  <a:lnTo>
                    <a:pt x="1250" y="15239"/>
                  </a:lnTo>
                  <a:lnTo>
                    <a:pt x="7608" y="15239"/>
                  </a:lnTo>
                  <a:lnTo>
                    <a:pt x="7616" y="8890"/>
                  </a:lnTo>
                  <a:close/>
                </a:path>
                <a:path w="935989" h="1012189">
                  <a:moveTo>
                    <a:pt x="935980" y="8890"/>
                  </a:moveTo>
                  <a:lnTo>
                    <a:pt x="929638" y="8890"/>
                  </a:lnTo>
                  <a:lnTo>
                    <a:pt x="929630" y="15239"/>
                  </a:lnTo>
                  <a:lnTo>
                    <a:pt x="935972" y="15239"/>
                  </a:lnTo>
                  <a:lnTo>
                    <a:pt x="935980" y="8890"/>
                  </a:lnTo>
                  <a:close/>
                </a:path>
                <a:path w="935989" h="1012189">
                  <a:moveTo>
                    <a:pt x="7608" y="15240"/>
                  </a:moveTo>
                  <a:lnTo>
                    <a:pt x="1250" y="15240"/>
                  </a:lnTo>
                  <a:lnTo>
                    <a:pt x="1242" y="21589"/>
                  </a:lnTo>
                  <a:lnTo>
                    <a:pt x="7600" y="21589"/>
                  </a:lnTo>
                  <a:lnTo>
                    <a:pt x="7608" y="15240"/>
                  </a:lnTo>
                  <a:close/>
                </a:path>
                <a:path w="935989" h="1012189">
                  <a:moveTo>
                    <a:pt x="935972" y="15240"/>
                  </a:moveTo>
                  <a:lnTo>
                    <a:pt x="929630" y="15240"/>
                  </a:lnTo>
                  <a:lnTo>
                    <a:pt x="929622" y="21589"/>
                  </a:lnTo>
                  <a:lnTo>
                    <a:pt x="935964" y="21589"/>
                  </a:lnTo>
                  <a:lnTo>
                    <a:pt x="935972" y="15240"/>
                  </a:lnTo>
                  <a:close/>
                </a:path>
                <a:path w="935989" h="1012189">
                  <a:moveTo>
                    <a:pt x="7600" y="21590"/>
                  </a:moveTo>
                  <a:lnTo>
                    <a:pt x="1242" y="21590"/>
                  </a:lnTo>
                  <a:lnTo>
                    <a:pt x="1226" y="34289"/>
                  </a:lnTo>
                  <a:lnTo>
                    <a:pt x="7584" y="34289"/>
                  </a:lnTo>
                  <a:lnTo>
                    <a:pt x="7600" y="21590"/>
                  </a:lnTo>
                  <a:close/>
                </a:path>
                <a:path w="935989" h="1012189">
                  <a:moveTo>
                    <a:pt x="935964" y="21590"/>
                  </a:moveTo>
                  <a:lnTo>
                    <a:pt x="929622" y="21590"/>
                  </a:lnTo>
                  <a:lnTo>
                    <a:pt x="929606" y="34289"/>
                  </a:lnTo>
                  <a:lnTo>
                    <a:pt x="935948" y="34289"/>
                  </a:lnTo>
                  <a:lnTo>
                    <a:pt x="935964" y="21590"/>
                  </a:lnTo>
                  <a:close/>
                </a:path>
                <a:path w="935989" h="1012189">
                  <a:moveTo>
                    <a:pt x="7584" y="34290"/>
                  </a:moveTo>
                  <a:lnTo>
                    <a:pt x="1226" y="34290"/>
                  </a:lnTo>
                  <a:lnTo>
                    <a:pt x="1195" y="59689"/>
                  </a:lnTo>
                  <a:lnTo>
                    <a:pt x="7552" y="59689"/>
                  </a:lnTo>
                  <a:lnTo>
                    <a:pt x="7584" y="34290"/>
                  </a:lnTo>
                  <a:close/>
                </a:path>
                <a:path w="935989" h="1012189">
                  <a:moveTo>
                    <a:pt x="935948" y="34290"/>
                  </a:moveTo>
                  <a:lnTo>
                    <a:pt x="929606" y="34290"/>
                  </a:lnTo>
                  <a:lnTo>
                    <a:pt x="929573" y="59689"/>
                  </a:lnTo>
                  <a:lnTo>
                    <a:pt x="935916" y="59689"/>
                  </a:lnTo>
                  <a:lnTo>
                    <a:pt x="935948" y="34290"/>
                  </a:lnTo>
                  <a:close/>
                </a:path>
                <a:path w="935989" h="1012189">
                  <a:moveTo>
                    <a:pt x="7552" y="59690"/>
                  </a:moveTo>
                  <a:lnTo>
                    <a:pt x="1195" y="59690"/>
                  </a:lnTo>
                  <a:lnTo>
                    <a:pt x="1171" y="78739"/>
                  </a:lnTo>
                  <a:lnTo>
                    <a:pt x="7527" y="78739"/>
                  </a:lnTo>
                  <a:lnTo>
                    <a:pt x="7552" y="59690"/>
                  </a:lnTo>
                  <a:close/>
                </a:path>
                <a:path w="935989" h="1012189">
                  <a:moveTo>
                    <a:pt x="935916" y="59690"/>
                  </a:moveTo>
                  <a:lnTo>
                    <a:pt x="929573" y="59690"/>
                  </a:lnTo>
                  <a:lnTo>
                    <a:pt x="929549" y="78739"/>
                  </a:lnTo>
                  <a:lnTo>
                    <a:pt x="935892" y="78739"/>
                  </a:lnTo>
                  <a:lnTo>
                    <a:pt x="935916" y="59690"/>
                  </a:lnTo>
                  <a:close/>
                </a:path>
                <a:path w="935989" h="1012189">
                  <a:moveTo>
                    <a:pt x="7527" y="78740"/>
                  </a:moveTo>
                  <a:lnTo>
                    <a:pt x="1171" y="78740"/>
                  </a:lnTo>
                  <a:lnTo>
                    <a:pt x="1139" y="104139"/>
                  </a:lnTo>
                  <a:lnTo>
                    <a:pt x="7495" y="104139"/>
                  </a:lnTo>
                  <a:lnTo>
                    <a:pt x="7527" y="78740"/>
                  </a:lnTo>
                  <a:close/>
                </a:path>
                <a:path w="935989" h="1012189">
                  <a:moveTo>
                    <a:pt x="935892" y="78740"/>
                  </a:moveTo>
                  <a:lnTo>
                    <a:pt x="929549" y="78740"/>
                  </a:lnTo>
                  <a:lnTo>
                    <a:pt x="929517" y="104139"/>
                  </a:lnTo>
                  <a:lnTo>
                    <a:pt x="935860" y="104139"/>
                  </a:lnTo>
                  <a:lnTo>
                    <a:pt x="935892" y="78740"/>
                  </a:lnTo>
                  <a:close/>
                </a:path>
                <a:path w="935989" h="1012189">
                  <a:moveTo>
                    <a:pt x="7495" y="104140"/>
                  </a:moveTo>
                  <a:lnTo>
                    <a:pt x="1139" y="104140"/>
                  </a:lnTo>
                  <a:lnTo>
                    <a:pt x="1091" y="142239"/>
                  </a:lnTo>
                  <a:lnTo>
                    <a:pt x="7447" y="142239"/>
                  </a:lnTo>
                  <a:lnTo>
                    <a:pt x="7495" y="104140"/>
                  </a:lnTo>
                  <a:close/>
                </a:path>
                <a:path w="935989" h="1012189">
                  <a:moveTo>
                    <a:pt x="935860" y="104140"/>
                  </a:moveTo>
                  <a:lnTo>
                    <a:pt x="929517" y="104140"/>
                  </a:lnTo>
                  <a:lnTo>
                    <a:pt x="929468" y="142239"/>
                  </a:lnTo>
                  <a:lnTo>
                    <a:pt x="935812" y="142239"/>
                  </a:lnTo>
                  <a:lnTo>
                    <a:pt x="935860" y="104140"/>
                  </a:lnTo>
                  <a:close/>
                </a:path>
                <a:path w="935989" h="1012189">
                  <a:moveTo>
                    <a:pt x="7447" y="142240"/>
                  </a:moveTo>
                  <a:lnTo>
                    <a:pt x="1091" y="142240"/>
                  </a:lnTo>
                  <a:lnTo>
                    <a:pt x="1059" y="167639"/>
                  </a:lnTo>
                  <a:lnTo>
                    <a:pt x="7414" y="167639"/>
                  </a:lnTo>
                  <a:lnTo>
                    <a:pt x="7447" y="142240"/>
                  </a:lnTo>
                  <a:close/>
                </a:path>
                <a:path w="935989" h="1012189">
                  <a:moveTo>
                    <a:pt x="935812" y="142240"/>
                  </a:moveTo>
                  <a:lnTo>
                    <a:pt x="929468" y="142240"/>
                  </a:lnTo>
                  <a:lnTo>
                    <a:pt x="929436" y="167639"/>
                  </a:lnTo>
                  <a:lnTo>
                    <a:pt x="935780" y="167639"/>
                  </a:lnTo>
                  <a:lnTo>
                    <a:pt x="935812" y="142240"/>
                  </a:lnTo>
                  <a:close/>
                </a:path>
                <a:path w="935989" h="1012189">
                  <a:moveTo>
                    <a:pt x="7414" y="167640"/>
                  </a:moveTo>
                  <a:lnTo>
                    <a:pt x="1059" y="167640"/>
                  </a:lnTo>
                  <a:lnTo>
                    <a:pt x="963" y="243839"/>
                  </a:lnTo>
                  <a:lnTo>
                    <a:pt x="7317" y="243839"/>
                  </a:lnTo>
                  <a:lnTo>
                    <a:pt x="7414" y="167640"/>
                  </a:lnTo>
                  <a:close/>
                </a:path>
                <a:path w="935989" h="1012189">
                  <a:moveTo>
                    <a:pt x="935780" y="167640"/>
                  </a:moveTo>
                  <a:lnTo>
                    <a:pt x="929436" y="167640"/>
                  </a:lnTo>
                  <a:lnTo>
                    <a:pt x="929339" y="243839"/>
                  </a:lnTo>
                  <a:lnTo>
                    <a:pt x="935685" y="243839"/>
                  </a:lnTo>
                  <a:lnTo>
                    <a:pt x="935780" y="167640"/>
                  </a:lnTo>
                  <a:close/>
                </a:path>
                <a:path w="935989" h="1012189">
                  <a:moveTo>
                    <a:pt x="7317" y="243840"/>
                  </a:moveTo>
                  <a:lnTo>
                    <a:pt x="963" y="243840"/>
                  </a:lnTo>
                  <a:lnTo>
                    <a:pt x="947" y="256539"/>
                  </a:lnTo>
                  <a:lnTo>
                    <a:pt x="7301" y="256539"/>
                  </a:lnTo>
                  <a:lnTo>
                    <a:pt x="7317" y="243840"/>
                  </a:lnTo>
                  <a:close/>
                </a:path>
                <a:path w="935989" h="1012189">
                  <a:moveTo>
                    <a:pt x="935685" y="243840"/>
                  </a:moveTo>
                  <a:lnTo>
                    <a:pt x="929339" y="243840"/>
                  </a:lnTo>
                  <a:lnTo>
                    <a:pt x="929323" y="256539"/>
                  </a:lnTo>
                  <a:lnTo>
                    <a:pt x="935669" y="256539"/>
                  </a:lnTo>
                  <a:lnTo>
                    <a:pt x="935685" y="243840"/>
                  </a:lnTo>
                  <a:close/>
                </a:path>
                <a:path w="935989" h="1012189">
                  <a:moveTo>
                    <a:pt x="7301" y="256540"/>
                  </a:moveTo>
                  <a:lnTo>
                    <a:pt x="947" y="256540"/>
                  </a:lnTo>
                  <a:lnTo>
                    <a:pt x="828" y="351789"/>
                  </a:lnTo>
                  <a:lnTo>
                    <a:pt x="7180" y="351789"/>
                  </a:lnTo>
                  <a:lnTo>
                    <a:pt x="7301" y="256540"/>
                  </a:lnTo>
                  <a:close/>
                </a:path>
                <a:path w="935989" h="1012189">
                  <a:moveTo>
                    <a:pt x="935669" y="256540"/>
                  </a:moveTo>
                  <a:lnTo>
                    <a:pt x="929323" y="256540"/>
                  </a:lnTo>
                  <a:lnTo>
                    <a:pt x="929202" y="351789"/>
                  </a:lnTo>
                  <a:lnTo>
                    <a:pt x="935549" y="351789"/>
                  </a:lnTo>
                  <a:lnTo>
                    <a:pt x="935669" y="256540"/>
                  </a:lnTo>
                  <a:close/>
                </a:path>
                <a:path w="935989" h="1012189">
                  <a:moveTo>
                    <a:pt x="7180" y="351790"/>
                  </a:moveTo>
                  <a:lnTo>
                    <a:pt x="828" y="351790"/>
                  </a:lnTo>
                  <a:lnTo>
                    <a:pt x="612" y="523239"/>
                  </a:lnTo>
                  <a:lnTo>
                    <a:pt x="6962" y="523239"/>
                  </a:lnTo>
                  <a:lnTo>
                    <a:pt x="7180" y="351790"/>
                  </a:lnTo>
                  <a:close/>
                </a:path>
                <a:path w="935989" h="1012189">
                  <a:moveTo>
                    <a:pt x="935549" y="351790"/>
                  </a:moveTo>
                  <a:lnTo>
                    <a:pt x="929202" y="351790"/>
                  </a:lnTo>
                  <a:lnTo>
                    <a:pt x="928983" y="523239"/>
                  </a:lnTo>
                  <a:lnTo>
                    <a:pt x="935334" y="523239"/>
                  </a:lnTo>
                  <a:lnTo>
                    <a:pt x="935549" y="351790"/>
                  </a:lnTo>
                  <a:close/>
                </a:path>
                <a:path w="935989" h="1012189">
                  <a:moveTo>
                    <a:pt x="6962" y="523240"/>
                  </a:moveTo>
                  <a:lnTo>
                    <a:pt x="612" y="523240"/>
                  </a:lnTo>
                  <a:lnTo>
                    <a:pt x="524" y="593089"/>
                  </a:lnTo>
                  <a:lnTo>
                    <a:pt x="6873" y="593089"/>
                  </a:lnTo>
                  <a:lnTo>
                    <a:pt x="6962" y="523240"/>
                  </a:lnTo>
                  <a:close/>
                </a:path>
                <a:path w="935989" h="1012189">
                  <a:moveTo>
                    <a:pt x="935334" y="523240"/>
                  </a:moveTo>
                  <a:lnTo>
                    <a:pt x="928983" y="523240"/>
                  </a:lnTo>
                  <a:lnTo>
                    <a:pt x="928895" y="593089"/>
                  </a:lnTo>
                  <a:lnTo>
                    <a:pt x="935246" y="593089"/>
                  </a:lnTo>
                  <a:lnTo>
                    <a:pt x="935334" y="523240"/>
                  </a:lnTo>
                  <a:close/>
                </a:path>
                <a:path w="935989" h="1012189">
                  <a:moveTo>
                    <a:pt x="6873" y="593090"/>
                  </a:moveTo>
                  <a:lnTo>
                    <a:pt x="524" y="593090"/>
                  </a:lnTo>
                  <a:lnTo>
                    <a:pt x="453" y="650239"/>
                  </a:lnTo>
                  <a:lnTo>
                    <a:pt x="6800" y="650239"/>
                  </a:lnTo>
                  <a:lnTo>
                    <a:pt x="6873" y="593090"/>
                  </a:lnTo>
                  <a:close/>
                </a:path>
                <a:path w="935989" h="1012189">
                  <a:moveTo>
                    <a:pt x="935246" y="593090"/>
                  </a:moveTo>
                  <a:lnTo>
                    <a:pt x="928895" y="593090"/>
                  </a:lnTo>
                  <a:lnTo>
                    <a:pt x="928822" y="650239"/>
                  </a:lnTo>
                  <a:lnTo>
                    <a:pt x="935174" y="650239"/>
                  </a:lnTo>
                  <a:lnTo>
                    <a:pt x="935246" y="593090"/>
                  </a:lnTo>
                  <a:close/>
                </a:path>
                <a:path w="935989" h="1012189">
                  <a:moveTo>
                    <a:pt x="6800" y="650240"/>
                  </a:moveTo>
                  <a:lnTo>
                    <a:pt x="453" y="650240"/>
                  </a:lnTo>
                  <a:lnTo>
                    <a:pt x="429" y="669289"/>
                  </a:lnTo>
                  <a:lnTo>
                    <a:pt x="6776" y="669289"/>
                  </a:lnTo>
                  <a:lnTo>
                    <a:pt x="6800" y="650240"/>
                  </a:lnTo>
                  <a:close/>
                </a:path>
                <a:path w="935989" h="1012189">
                  <a:moveTo>
                    <a:pt x="935174" y="650240"/>
                  </a:moveTo>
                  <a:lnTo>
                    <a:pt x="928822" y="650240"/>
                  </a:lnTo>
                  <a:lnTo>
                    <a:pt x="928798" y="669289"/>
                  </a:lnTo>
                  <a:lnTo>
                    <a:pt x="935150" y="669289"/>
                  </a:lnTo>
                  <a:lnTo>
                    <a:pt x="935174" y="650240"/>
                  </a:lnTo>
                  <a:close/>
                </a:path>
                <a:path w="935989" h="1012189">
                  <a:moveTo>
                    <a:pt x="6776" y="669290"/>
                  </a:moveTo>
                  <a:lnTo>
                    <a:pt x="429" y="669290"/>
                  </a:lnTo>
                  <a:lnTo>
                    <a:pt x="368" y="717550"/>
                  </a:lnTo>
                  <a:lnTo>
                    <a:pt x="6715" y="717550"/>
                  </a:lnTo>
                  <a:lnTo>
                    <a:pt x="6776" y="669290"/>
                  </a:lnTo>
                  <a:close/>
                </a:path>
                <a:path w="935989" h="1012189">
                  <a:moveTo>
                    <a:pt x="935150" y="669290"/>
                  </a:moveTo>
                  <a:lnTo>
                    <a:pt x="928798" y="669290"/>
                  </a:lnTo>
                  <a:lnTo>
                    <a:pt x="928736" y="717550"/>
                  </a:lnTo>
                  <a:lnTo>
                    <a:pt x="935090" y="717550"/>
                  </a:lnTo>
                  <a:lnTo>
                    <a:pt x="935150" y="669290"/>
                  </a:lnTo>
                  <a:close/>
                </a:path>
                <a:path w="935989" h="1012189">
                  <a:moveTo>
                    <a:pt x="6715" y="717550"/>
                  </a:moveTo>
                  <a:lnTo>
                    <a:pt x="368" y="717550"/>
                  </a:lnTo>
                  <a:lnTo>
                    <a:pt x="349" y="732789"/>
                  </a:lnTo>
                  <a:lnTo>
                    <a:pt x="6695" y="732789"/>
                  </a:lnTo>
                  <a:lnTo>
                    <a:pt x="6715" y="717550"/>
                  </a:lnTo>
                  <a:close/>
                </a:path>
                <a:path w="935989" h="1012189">
                  <a:moveTo>
                    <a:pt x="935090" y="717550"/>
                  </a:moveTo>
                  <a:lnTo>
                    <a:pt x="928736" y="717550"/>
                  </a:lnTo>
                  <a:lnTo>
                    <a:pt x="928717" y="732789"/>
                  </a:lnTo>
                  <a:lnTo>
                    <a:pt x="935071" y="732789"/>
                  </a:lnTo>
                  <a:lnTo>
                    <a:pt x="935090" y="717550"/>
                  </a:lnTo>
                  <a:close/>
                </a:path>
                <a:path w="935989" h="1012189">
                  <a:moveTo>
                    <a:pt x="6695" y="732790"/>
                  </a:moveTo>
                  <a:lnTo>
                    <a:pt x="349" y="732790"/>
                  </a:lnTo>
                  <a:lnTo>
                    <a:pt x="317" y="758189"/>
                  </a:lnTo>
                  <a:lnTo>
                    <a:pt x="6663" y="758189"/>
                  </a:lnTo>
                  <a:lnTo>
                    <a:pt x="6695" y="732790"/>
                  </a:lnTo>
                  <a:close/>
                </a:path>
                <a:path w="935989" h="1012189">
                  <a:moveTo>
                    <a:pt x="935071" y="732790"/>
                  </a:moveTo>
                  <a:lnTo>
                    <a:pt x="928717" y="732790"/>
                  </a:lnTo>
                  <a:lnTo>
                    <a:pt x="928685" y="758189"/>
                  </a:lnTo>
                  <a:lnTo>
                    <a:pt x="935039" y="758189"/>
                  </a:lnTo>
                  <a:lnTo>
                    <a:pt x="935071" y="732790"/>
                  </a:lnTo>
                  <a:close/>
                </a:path>
                <a:path w="935989" h="1012189">
                  <a:moveTo>
                    <a:pt x="6663" y="758190"/>
                  </a:moveTo>
                  <a:lnTo>
                    <a:pt x="317" y="758190"/>
                  </a:lnTo>
                  <a:lnTo>
                    <a:pt x="301" y="770889"/>
                  </a:lnTo>
                  <a:lnTo>
                    <a:pt x="6647" y="770889"/>
                  </a:lnTo>
                  <a:lnTo>
                    <a:pt x="6663" y="758190"/>
                  </a:lnTo>
                  <a:close/>
                </a:path>
                <a:path w="935989" h="1012189">
                  <a:moveTo>
                    <a:pt x="935039" y="758190"/>
                  </a:moveTo>
                  <a:lnTo>
                    <a:pt x="928685" y="758190"/>
                  </a:lnTo>
                  <a:lnTo>
                    <a:pt x="928668" y="770889"/>
                  </a:lnTo>
                  <a:lnTo>
                    <a:pt x="935023" y="770889"/>
                  </a:lnTo>
                  <a:lnTo>
                    <a:pt x="935039" y="758190"/>
                  </a:lnTo>
                  <a:close/>
                </a:path>
                <a:path w="935989" h="1012189">
                  <a:moveTo>
                    <a:pt x="6647" y="770890"/>
                  </a:moveTo>
                  <a:lnTo>
                    <a:pt x="301" y="770890"/>
                  </a:lnTo>
                  <a:lnTo>
                    <a:pt x="221" y="834389"/>
                  </a:lnTo>
                  <a:lnTo>
                    <a:pt x="6566" y="834389"/>
                  </a:lnTo>
                  <a:lnTo>
                    <a:pt x="6647" y="770890"/>
                  </a:lnTo>
                  <a:close/>
                </a:path>
                <a:path w="935989" h="1012189">
                  <a:moveTo>
                    <a:pt x="935023" y="770890"/>
                  </a:moveTo>
                  <a:lnTo>
                    <a:pt x="928668" y="770890"/>
                  </a:lnTo>
                  <a:lnTo>
                    <a:pt x="928588" y="834389"/>
                  </a:lnTo>
                  <a:lnTo>
                    <a:pt x="934943" y="834389"/>
                  </a:lnTo>
                  <a:lnTo>
                    <a:pt x="935023" y="770890"/>
                  </a:lnTo>
                  <a:close/>
                </a:path>
                <a:path w="935989" h="1012189">
                  <a:moveTo>
                    <a:pt x="6566" y="834390"/>
                  </a:moveTo>
                  <a:lnTo>
                    <a:pt x="221" y="834390"/>
                  </a:lnTo>
                  <a:lnTo>
                    <a:pt x="181" y="866139"/>
                  </a:lnTo>
                  <a:lnTo>
                    <a:pt x="6526" y="866139"/>
                  </a:lnTo>
                  <a:lnTo>
                    <a:pt x="6566" y="834390"/>
                  </a:lnTo>
                  <a:close/>
                </a:path>
                <a:path w="935989" h="1012189">
                  <a:moveTo>
                    <a:pt x="934943" y="834390"/>
                  </a:moveTo>
                  <a:lnTo>
                    <a:pt x="928588" y="834390"/>
                  </a:lnTo>
                  <a:lnTo>
                    <a:pt x="928547" y="866139"/>
                  </a:lnTo>
                  <a:lnTo>
                    <a:pt x="934903" y="866139"/>
                  </a:lnTo>
                  <a:lnTo>
                    <a:pt x="934943" y="834390"/>
                  </a:lnTo>
                  <a:close/>
                </a:path>
                <a:path w="935989" h="1012189">
                  <a:moveTo>
                    <a:pt x="6526" y="866140"/>
                  </a:moveTo>
                  <a:lnTo>
                    <a:pt x="181" y="866140"/>
                  </a:lnTo>
                  <a:lnTo>
                    <a:pt x="134" y="904239"/>
                  </a:lnTo>
                  <a:lnTo>
                    <a:pt x="6477" y="904239"/>
                  </a:lnTo>
                  <a:lnTo>
                    <a:pt x="6526" y="866140"/>
                  </a:lnTo>
                  <a:close/>
                </a:path>
                <a:path w="935989" h="1012189">
                  <a:moveTo>
                    <a:pt x="934903" y="866140"/>
                  </a:moveTo>
                  <a:lnTo>
                    <a:pt x="928547" y="866140"/>
                  </a:lnTo>
                  <a:lnTo>
                    <a:pt x="928499" y="904239"/>
                  </a:lnTo>
                  <a:lnTo>
                    <a:pt x="934855" y="904239"/>
                  </a:lnTo>
                  <a:lnTo>
                    <a:pt x="934903" y="866140"/>
                  </a:lnTo>
                  <a:close/>
                </a:path>
                <a:path w="935989" h="1012189">
                  <a:moveTo>
                    <a:pt x="6477" y="904240"/>
                  </a:moveTo>
                  <a:lnTo>
                    <a:pt x="134" y="904240"/>
                  </a:lnTo>
                  <a:lnTo>
                    <a:pt x="126" y="910589"/>
                  </a:lnTo>
                  <a:lnTo>
                    <a:pt x="6469" y="910589"/>
                  </a:lnTo>
                  <a:lnTo>
                    <a:pt x="6477" y="904240"/>
                  </a:lnTo>
                  <a:close/>
                </a:path>
                <a:path w="935989" h="1012189">
                  <a:moveTo>
                    <a:pt x="934855" y="904240"/>
                  </a:moveTo>
                  <a:lnTo>
                    <a:pt x="928499" y="904240"/>
                  </a:lnTo>
                  <a:lnTo>
                    <a:pt x="928491" y="910589"/>
                  </a:lnTo>
                  <a:lnTo>
                    <a:pt x="934847" y="910589"/>
                  </a:lnTo>
                  <a:lnTo>
                    <a:pt x="934855" y="904240"/>
                  </a:lnTo>
                  <a:close/>
                </a:path>
                <a:path w="935989" h="1012189">
                  <a:moveTo>
                    <a:pt x="6469" y="910590"/>
                  </a:moveTo>
                  <a:lnTo>
                    <a:pt x="126" y="910590"/>
                  </a:lnTo>
                  <a:lnTo>
                    <a:pt x="102" y="929639"/>
                  </a:lnTo>
                  <a:lnTo>
                    <a:pt x="6445" y="929639"/>
                  </a:lnTo>
                  <a:lnTo>
                    <a:pt x="6469" y="910590"/>
                  </a:lnTo>
                  <a:close/>
                </a:path>
                <a:path w="935989" h="1012189">
                  <a:moveTo>
                    <a:pt x="934847" y="910590"/>
                  </a:moveTo>
                  <a:lnTo>
                    <a:pt x="928491" y="910590"/>
                  </a:lnTo>
                  <a:lnTo>
                    <a:pt x="928466" y="929639"/>
                  </a:lnTo>
                  <a:lnTo>
                    <a:pt x="934823" y="929639"/>
                  </a:lnTo>
                  <a:lnTo>
                    <a:pt x="934847" y="910590"/>
                  </a:lnTo>
                  <a:close/>
                </a:path>
                <a:path w="935989" h="1012189">
                  <a:moveTo>
                    <a:pt x="6445" y="929640"/>
                  </a:moveTo>
                  <a:lnTo>
                    <a:pt x="102" y="929640"/>
                  </a:lnTo>
                  <a:lnTo>
                    <a:pt x="94" y="935989"/>
                  </a:lnTo>
                  <a:lnTo>
                    <a:pt x="6437" y="935989"/>
                  </a:lnTo>
                  <a:lnTo>
                    <a:pt x="6445" y="929640"/>
                  </a:lnTo>
                  <a:close/>
                </a:path>
                <a:path w="935989" h="1012189">
                  <a:moveTo>
                    <a:pt x="934823" y="929640"/>
                  </a:moveTo>
                  <a:lnTo>
                    <a:pt x="928466" y="929640"/>
                  </a:lnTo>
                  <a:lnTo>
                    <a:pt x="928458" y="935989"/>
                  </a:lnTo>
                  <a:lnTo>
                    <a:pt x="934815" y="935989"/>
                  </a:lnTo>
                  <a:lnTo>
                    <a:pt x="934823" y="929640"/>
                  </a:lnTo>
                  <a:close/>
                </a:path>
                <a:path w="935989" h="1012189">
                  <a:moveTo>
                    <a:pt x="6437" y="935990"/>
                  </a:moveTo>
                  <a:lnTo>
                    <a:pt x="94" y="935990"/>
                  </a:lnTo>
                  <a:lnTo>
                    <a:pt x="70" y="955039"/>
                  </a:lnTo>
                  <a:lnTo>
                    <a:pt x="6413" y="955039"/>
                  </a:lnTo>
                  <a:lnTo>
                    <a:pt x="6437" y="935990"/>
                  </a:lnTo>
                  <a:close/>
                </a:path>
                <a:path w="935989" h="1012189">
                  <a:moveTo>
                    <a:pt x="934815" y="935990"/>
                  </a:moveTo>
                  <a:lnTo>
                    <a:pt x="928458" y="935990"/>
                  </a:lnTo>
                  <a:lnTo>
                    <a:pt x="928434" y="955039"/>
                  </a:lnTo>
                  <a:lnTo>
                    <a:pt x="934791" y="955039"/>
                  </a:lnTo>
                  <a:lnTo>
                    <a:pt x="934815" y="935990"/>
                  </a:lnTo>
                  <a:close/>
                </a:path>
                <a:path w="935989" h="1012189">
                  <a:moveTo>
                    <a:pt x="6413" y="955040"/>
                  </a:moveTo>
                  <a:lnTo>
                    <a:pt x="70" y="955040"/>
                  </a:lnTo>
                  <a:lnTo>
                    <a:pt x="62" y="961389"/>
                  </a:lnTo>
                  <a:lnTo>
                    <a:pt x="6404" y="961389"/>
                  </a:lnTo>
                  <a:lnTo>
                    <a:pt x="6413" y="955040"/>
                  </a:lnTo>
                  <a:close/>
                </a:path>
                <a:path w="935989" h="1012189">
                  <a:moveTo>
                    <a:pt x="934791" y="955040"/>
                  </a:moveTo>
                  <a:lnTo>
                    <a:pt x="928434" y="955040"/>
                  </a:lnTo>
                  <a:lnTo>
                    <a:pt x="928426" y="961389"/>
                  </a:lnTo>
                  <a:lnTo>
                    <a:pt x="934783" y="961389"/>
                  </a:lnTo>
                  <a:lnTo>
                    <a:pt x="934791" y="955040"/>
                  </a:lnTo>
                  <a:close/>
                </a:path>
                <a:path w="935989" h="1012189">
                  <a:moveTo>
                    <a:pt x="6404" y="961390"/>
                  </a:moveTo>
                  <a:lnTo>
                    <a:pt x="62" y="961390"/>
                  </a:lnTo>
                  <a:lnTo>
                    <a:pt x="38" y="980439"/>
                  </a:lnTo>
                  <a:lnTo>
                    <a:pt x="6380" y="980439"/>
                  </a:lnTo>
                  <a:lnTo>
                    <a:pt x="6404" y="961390"/>
                  </a:lnTo>
                  <a:close/>
                </a:path>
                <a:path w="935989" h="1012189">
                  <a:moveTo>
                    <a:pt x="934783" y="961390"/>
                  </a:moveTo>
                  <a:lnTo>
                    <a:pt x="928426" y="961390"/>
                  </a:lnTo>
                  <a:lnTo>
                    <a:pt x="928402" y="980439"/>
                  </a:lnTo>
                  <a:lnTo>
                    <a:pt x="934759" y="980439"/>
                  </a:lnTo>
                  <a:lnTo>
                    <a:pt x="934783" y="961390"/>
                  </a:lnTo>
                  <a:close/>
                </a:path>
                <a:path w="935989" h="1012189">
                  <a:moveTo>
                    <a:pt x="6380" y="980440"/>
                  </a:moveTo>
                  <a:lnTo>
                    <a:pt x="38" y="980440"/>
                  </a:lnTo>
                  <a:lnTo>
                    <a:pt x="6" y="1005839"/>
                  </a:lnTo>
                  <a:lnTo>
                    <a:pt x="928369" y="1005839"/>
                  </a:lnTo>
                  <a:lnTo>
                    <a:pt x="6350" y="1004570"/>
                  </a:lnTo>
                  <a:lnTo>
                    <a:pt x="6380" y="980440"/>
                  </a:lnTo>
                  <a:close/>
                </a:path>
                <a:path w="935989" h="1012189">
                  <a:moveTo>
                    <a:pt x="934759" y="980440"/>
                  </a:moveTo>
                  <a:lnTo>
                    <a:pt x="928402" y="980440"/>
                  </a:lnTo>
                  <a:lnTo>
                    <a:pt x="928369" y="1005839"/>
                  </a:lnTo>
                  <a:lnTo>
                    <a:pt x="934727" y="1005839"/>
                  </a:lnTo>
                  <a:lnTo>
                    <a:pt x="934759" y="980440"/>
                  </a:lnTo>
                  <a:close/>
                </a:path>
                <a:path w="935989" h="1012189">
                  <a:moveTo>
                    <a:pt x="934727" y="1005840"/>
                  </a:moveTo>
                  <a:lnTo>
                    <a:pt x="6" y="1005840"/>
                  </a:lnTo>
                  <a:lnTo>
                    <a:pt x="0" y="1010920"/>
                  </a:lnTo>
                  <a:lnTo>
                    <a:pt x="934719" y="1012189"/>
                  </a:lnTo>
                  <a:lnTo>
                    <a:pt x="934727" y="1005840"/>
                  </a:lnTo>
                  <a:close/>
                </a:path>
              </a:pathLst>
            </a:custGeom>
            <a:solidFill>
              <a:srgbClr val="999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300220" y="1253490"/>
              <a:ext cx="923290" cy="999490"/>
            </a:xfrm>
            <a:custGeom>
              <a:avLst/>
              <a:gdLst/>
              <a:ahLst/>
              <a:cxnLst/>
              <a:rect l="l" t="t" r="r" b="b"/>
              <a:pathLst>
                <a:path w="923289" h="999489">
                  <a:moveTo>
                    <a:pt x="1269" y="0"/>
                  </a:moveTo>
                  <a:lnTo>
                    <a:pt x="1266" y="2539"/>
                  </a:lnTo>
                  <a:lnTo>
                    <a:pt x="923288" y="2539"/>
                  </a:lnTo>
                  <a:lnTo>
                    <a:pt x="923289" y="1270"/>
                  </a:lnTo>
                  <a:lnTo>
                    <a:pt x="1269" y="0"/>
                  </a:lnTo>
                  <a:close/>
                </a:path>
                <a:path w="923289" h="999489">
                  <a:moveTo>
                    <a:pt x="923288" y="2540"/>
                  </a:moveTo>
                  <a:lnTo>
                    <a:pt x="1266" y="2540"/>
                  </a:lnTo>
                  <a:lnTo>
                    <a:pt x="1258" y="8889"/>
                  </a:lnTo>
                  <a:lnTo>
                    <a:pt x="7616" y="8889"/>
                  </a:lnTo>
                  <a:lnTo>
                    <a:pt x="7619" y="6350"/>
                  </a:lnTo>
                  <a:lnTo>
                    <a:pt x="923283" y="6350"/>
                  </a:lnTo>
                  <a:lnTo>
                    <a:pt x="923288" y="2540"/>
                  </a:lnTo>
                  <a:close/>
                </a:path>
                <a:path w="923289" h="999489">
                  <a:moveTo>
                    <a:pt x="923283" y="6350"/>
                  </a:moveTo>
                  <a:lnTo>
                    <a:pt x="7619" y="6350"/>
                  </a:lnTo>
                  <a:lnTo>
                    <a:pt x="916939" y="7620"/>
                  </a:lnTo>
                  <a:lnTo>
                    <a:pt x="916938" y="8889"/>
                  </a:lnTo>
                  <a:lnTo>
                    <a:pt x="923280" y="8889"/>
                  </a:lnTo>
                  <a:lnTo>
                    <a:pt x="923283" y="6350"/>
                  </a:lnTo>
                  <a:close/>
                </a:path>
                <a:path w="923289" h="999489">
                  <a:moveTo>
                    <a:pt x="7616" y="8890"/>
                  </a:moveTo>
                  <a:lnTo>
                    <a:pt x="1258" y="8890"/>
                  </a:lnTo>
                  <a:lnTo>
                    <a:pt x="1250" y="15239"/>
                  </a:lnTo>
                  <a:lnTo>
                    <a:pt x="7608" y="15239"/>
                  </a:lnTo>
                  <a:lnTo>
                    <a:pt x="7616" y="8890"/>
                  </a:lnTo>
                  <a:close/>
                </a:path>
                <a:path w="923289" h="999489">
                  <a:moveTo>
                    <a:pt x="923280" y="8890"/>
                  </a:moveTo>
                  <a:lnTo>
                    <a:pt x="916938" y="8890"/>
                  </a:lnTo>
                  <a:lnTo>
                    <a:pt x="916930" y="15239"/>
                  </a:lnTo>
                  <a:lnTo>
                    <a:pt x="923272" y="15239"/>
                  </a:lnTo>
                  <a:lnTo>
                    <a:pt x="923280" y="8890"/>
                  </a:lnTo>
                  <a:close/>
                </a:path>
                <a:path w="923289" h="999489">
                  <a:moveTo>
                    <a:pt x="7608" y="15240"/>
                  </a:moveTo>
                  <a:lnTo>
                    <a:pt x="1250" y="15240"/>
                  </a:lnTo>
                  <a:lnTo>
                    <a:pt x="1234" y="27939"/>
                  </a:lnTo>
                  <a:lnTo>
                    <a:pt x="7592" y="27939"/>
                  </a:lnTo>
                  <a:lnTo>
                    <a:pt x="7608" y="15240"/>
                  </a:lnTo>
                  <a:close/>
                </a:path>
                <a:path w="923289" h="999489">
                  <a:moveTo>
                    <a:pt x="923272" y="15240"/>
                  </a:moveTo>
                  <a:lnTo>
                    <a:pt x="916930" y="15240"/>
                  </a:lnTo>
                  <a:lnTo>
                    <a:pt x="916913" y="27939"/>
                  </a:lnTo>
                  <a:lnTo>
                    <a:pt x="923256" y="27939"/>
                  </a:lnTo>
                  <a:lnTo>
                    <a:pt x="923272" y="15240"/>
                  </a:lnTo>
                  <a:close/>
                </a:path>
                <a:path w="923289" h="999489">
                  <a:moveTo>
                    <a:pt x="7592" y="27940"/>
                  </a:moveTo>
                  <a:lnTo>
                    <a:pt x="1234" y="27940"/>
                  </a:lnTo>
                  <a:lnTo>
                    <a:pt x="1202" y="53339"/>
                  </a:lnTo>
                  <a:lnTo>
                    <a:pt x="7559" y="53339"/>
                  </a:lnTo>
                  <a:lnTo>
                    <a:pt x="7592" y="27940"/>
                  </a:lnTo>
                  <a:close/>
                </a:path>
                <a:path w="923289" h="999489">
                  <a:moveTo>
                    <a:pt x="923256" y="27940"/>
                  </a:moveTo>
                  <a:lnTo>
                    <a:pt x="916913" y="27940"/>
                  </a:lnTo>
                  <a:lnTo>
                    <a:pt x="916881" y="53339"/>
                  </a:lnTo>
                  <a:lnTo>
                    <a:pt x="923223" y="53339"/>
                  </a:lnTo>
                  <a:lnTo>
                    <a:pt x="923256" y="27940"/>
                  </a:lnTo>
                  <a:close/>
                </a:path>
                <a:path w="923289" h="999489">
                  <a:moveTo>
                    <a:pt x="7559" y="53340"/>
                  </a:moveTo>
                  <a:lnTo>
                    <a:pt x="1202" y="53340"/>
                  </a:lnTo>
                  <a:lnTo>
                    <a:pt x="1177" y="72389"/>
                  </a:lnTo>
                  <a:lnTo>
                    <a:pt x="7534" y="72389"/>
                  </a:lnTo>
                  <a:lnTo>
                    <a:pt x="7559" y="53340"/>
                  </a:lnTo>
                  <a:close/>
                </a:path>
                <a:path w="923289" h="999489">
                  <a:moveTo>
                    <a:pt x="923223" y="53340"/>
                  </a:moveTo>
                  <a:lnTo>
                    <a:pt x="916881" y="53340"/>
                  </a:lnTo>
                  <a:lnTo>
                    <a:pt x="916856" y="72389"/>
                  </a:lnTo>
                  <a:lnTo>
                    <a:pt x="923199" y="72389"/>
                  </a:lnTo>
                  <a:lnTo>
                    <a:pt x="923223" y="53340"/>
                  </a:lnTo>
                  <a:close/>
                </a:path>
                <a:path w="923289" h="999489">
                  <a:moveTo>
                    <a:pt x="7534" y="72390"/>
                  </a:moveTo>
                  <a:lnTo>
                    <a:pt x="1177" y="72390"/>
                  </a:lnTo>
                  <a:lnTo>
                    <a:pt x="1145" y="97789"/>
                  </a:lnTo>
                  <a:lnTo>
                    <a:pt x="7502" y="97789"/>
                  </a:lnTo>
                  <a:lnTo>
                    <a:pt x="7534" y="72390"/>
                  </a:lnTo>
                  <a:close/>
                </a:path>
                <a:path w="923289" h="999489">
                  <a:moveTo>
                    <a:pt x="923199" y="72390"/>
                  </a:moveTo>
                  <a:lnTo>
                    <a:pt x="916856" y="72390"/>
                  </a:lnTo>
                  <a:lnTo>
                    <a:pt x="916823" y="97789"/>
                  </a:lnTo>
                  <a:lnTo>
                    <a:pt x="923167" y="97789"/>
                  </a:lnTo>
                  <a:lnTo>
                    <a:pt x="923199" y="72390"/>
                  </a:lnTo>
                  <a:close/>
                </a:path>
                <a:path w="923289" h="999489">
                  <a:moveTo>
                    <a:pt x="7502" y="97790"/>
                  </a:moveTo>
                  <a:lnTo>
                    <a:pt x="1145" y="97790"/>
                  </a:lnTo>
                  <a:lnTo>
                    <a:pt x="1097" y="135889"/>
                  </a:lnTo>
                  <a:lnTo>
                    <a:pt x="7452" y="135889"/>
                  </a:lnTo>
                  <a:lnTo>
                    <a:pt x="7502" y="97790"/>
                  </a:lnTo>
                  <a:close/>
                </a:path>
                <a:path w="923289" h="999489">
                  <a:moveTo>
                    <a:pt x="923167" y="97790"/>
                  </a:moveTo>
                  <a:lnTo>
                    <a:pt x="916823" y="97790"/>
                  </a:lnTo>
                  <a:lnTo>
                    <a:pt x="916774" y="135889"/>
                  </a:lnTo>
                  <a:lnTo>
                    <a:pt x="923118" y="135889"/>
                  </a:lnTo>
                  <a:lnTo>
                    <a:pt x="923167" y="97790"/>
                  </a:lnTo>
                  <a:close/>
                </a:path>
                <a:path w="923289" h="999489">
                  <a:moveTo>
                    <a:pt x="7452" y="135890"/>
                  </a:moveTo>
                  <a:lnTo>
                    <a:pt x="1097" y="135890"/>
                  </a:lnTo>
                  <a:lnTo>
                    <a:pt x="1064" y="161289"/>
                  </a:lnTo>
                  <a:lnTo>
                    <a:pt x="7420" y="161289"/>
                  </a:lnTo>
                  <a:lnTo>
                    <a:pt x="7452" y="135890"/>
                  </a:lnTo>
                  <a:close/>
                </a:path>
                <a:path w="923289" h="999489">
                  <a:moveTo>
                    <a:pt x="923118" y="135890"/>
                  </a:moveTo>
                  <a:lnTo>
                    <a:pt x="916774" y="135890"/>
                  </a:lnTo>
                  <a:lnTo>
                    <a:pt x="916741" y="161289"/>
                  </a:lnTo>
                  <a:lnTo>
                    <a:pt x="923086" y="161289"/>
                  </a:lnTo>
                  <a:lnTo>
                    <a:pt x="923118" y="135890"/>
                  </a:lnTo>
                  <a:close/>
                </a:path>
                <a:path w="923289" h="999489">
                  <a:moveTo>
                    <a:pt x="7420" y="161290"/>
                  </a:moveTo>
                  <a:lnTo>
                    <a:pt x="1064" y="161290"/>
                  </a:lnTo>
                  <a:lnTo>
                    <a:pt x="967" y="237489"/>
                  </a:lnTo>
                  <a:lnTo>
                    <a:pt x="7321" y="237489"/>
                  </a:lnTo>
                  <a:lnTo>
                    <a:pt x="7420" y="161290"/>
                  </a:lnTo>
                  <a:close/>
                </a:path>
                <a:path w="923289" h="999489">
                  <a:moveTo>
                    <a:pt x="923086" y="161290"/>
                  </a:moveTo>
                  <a:lnTo>
                    <a:pt x="916741" y="161290"/>
                  </a:lnTo>
                  <a:lnTo>
                    <a:pt x="916643" y="237489"/>
                  </a:lnTo>
                  <a:lnTo>
                    <a:pt x="922989" y="237489"/>
                  </a:lnTo>
                  <a:lnTo>
                    <a:pt x="923086" y="161290"/>
                  </a:lnTo>
                  <a:close/>
                </a:path>
                <a:path w="923289" h="999489">
                  <a:moveTo>
                    <a:pt x="7321" y="237490"/>
                  </a:moveTo>
                  <a:lnTo>
                    <a:pt x="967" y="237490"/>
                  </a:lnTo>
                  <a:lnTo>
                    <a:pt x="951" y="250189"/>
                  </a:lnTo>
                  <a:lnTo>
                    <a:pt x="7305" y="250189"/>
                  </a:lnTo>
                  <a:lnTo>
                    <a:pt x="7321" y="237490"/>
                  </a:lnTo>
                  <a:close/>
                </a:path>
                <a:path w="923289" h="999489">
                  <a:moveTo>
                    <a:pt x="922989" y="237490"/>
                  </a:moveTo>
                  <a:lnTo>
                    <a:pt x="916643" y="237490"/>
                  </a:lnTo>
                  <a:lnTo>
                    <a:pt x="916627" y="250189"/>
                  </a:lnTo>
                  <a:lnTo>
                    <a:pt x="922973" y="250189"/>
                  </a:lnTo>
                  <a:lnTo>
                    <a:pt x="922989" y="237490"/>
                  </a:lnTo>
                  <a:close/>
                </a:path>
                <a:path w="923289" h="999489">
                  <a:moveTo>
                    <a:pt x="7305" y="250190"/>
                  </a:moveTo>
                  <a:lnTo>
                    <a:pt x="951" y="250190"/>
                  </a:lnTo>
                  <a:lnTo>
                    <a:pt x="830" y="345439"/>
                  </a:lnTo>
                  <a:lnTo>
                    <a:pt x="7182" y="345439"/>
                  </a:lnTo>
                  <a:lnTo>
                    <a:pt x="7305" y="250190"/>
                  </a:lnTo>
                  <a:close/>
                </a:path>
                <a:path w="923289" h="999489">
                  <a:moveTo>
                    <a:pt x="922973" y="250190"/>
                  </a:moveTo>
                  <a:lnTo>
                    <a:pt x="916627" y="250190"/>
                  </a:lnTo>
                  <a:lnTo>
                    <a:pt x="916504" y="345439"/>
                  </a:lnTo>
                  <a:lnTo>
                    <a:pt x="922852" y="345439"/>
                  </a:lnTo>
                  <a:lnTo>
                    <a:pt x="922973" y="250190"/>
                  </a:lnTo>
                  <a:close/>
                </a:path>
                <a:path w="923289" h="999489">
                  <a:moveTo>
                    <a:pt x="7182" y="345440"/>
                  </a:moveTo>
                  <a:lnTo>
                    <a:pt x="830" y="345440"/>
                  </a:lnTo>
                  <a:lnTo>
                    <a:pt x="612" y="516889"/>
                  </a:lnTo>
                  <a:lnTo>
                    <a:pt x="6961" y="516889"/>
                  </a:lnTo>
                  <a:lnTo>
                    <a:pt x="7182" y="345440"/>
                  </a:lnTo>
                  <a:close/>
                </a:path>
                <a:path w="923289" h="999489">
                  <a:moveTo>
                    <a:pt x="922852" y="345440"/>
                  </a:moveTo>
                  <a:lnTo>
                    <a:pt x="916504" y="345440"/>
                  </a:lnTo>
                  <a:lnTo>
                    <a:pt x="916283" y="516889"/>
                  </a:lnTo>
                  <a:lnTo>
                    <a:pt x="922633" y="516889"/>
                  </a:lnTo>
                  <a:lnTo>
                    <a:pt x="922852" y="345440"/>
                  </a:lnTo>
                  <a:close/>
                </a:path>
                <a:path w="923289" h="999489">
                  <a:moveTo>
                    <a:pt x="6961" y="516890"/>
                  </a:moveTo>
                  <a:lnTo>
                    <a:pt x="612" y="516890"/>
                  </a:lnTo>
                  <a:lnTo>
                    <a:pt x="523" y="586739"/>
                  </a:lnTo>
                  <a:lnTo>
                    <a:pt x="6871" y="586739"/>
                  </a:lnTo>
                  <a:lnTo>
                    <a:pt x="6961" y="516890"/>
                  </a:lnTo>
                  <a:close/>
                </a:path>
                <a:path w="923289" h="999489">
                  <a:moveTo>
                    <a:pt x="922633" y="516890"/>
                  </a:moveTo>
                  <a:lnTo>
                    <a:pt x="916283" y="516890"/>
                  </a:lnTo>
                  <a:lnTo>
                    <a:pt x="916193" y="586739"/>
                  </a:lnTo>
                  <a:lnTo>
                    <a:pt x="922545" y="586739"/>
                  </a:lnTo>
                  <a:lnTo>
                    <a:pt x="922633" y="516890"/>
                  </a:lnTo>
                  <a:close/>
                </a:path>
                <a:path w="923289" h="999489">
                  <a:moveTo>
                    <a:pt x="6871" y="586740"/>
                  </a:moveTo>
                  <a:lnTo>
                    <a:pt x="523" y="586740"/>
                  </a:lnTo>
                  <a:lnTo>
                    <a:pt x="450" y="643889"/>
                  </a:lnTo>
                  <a:lnTo>
                    <a:pt x="6797" y="643889"/>
                  </a:lnTo>
                  <a:lnTo>
                    <a:pt x="6871" y="586740"/>
                  </a:lnTo>
                  <a:close/>
                </a:path>
                <a:path w="923289" h="999489">
                  <a:moveTo>
                    <a:pt x="922545" y="586740"/>
                  </a:moveTo>
                  <a:lnTo>
                    <a:pt x="916193" y="586740"/>
                  </a:lnTo>
                  <a:lnTo>
                    <a:pt x="916120" y="643889"/>
                  </a:lnTo>
                  <a:lnTo>
                    <a:pt x="922472" y="643889"/>
                  </a:lnTo>
                  <a:lnTo>
                    <a:pt x="922545" y="586740"/>
                  </a:lnTo>
                  <a:close/>
                </a:path>
                <a:path w="923289" h="999489">
                  <a:moveTo>
                    <a:pt x="6797" y="643890"/>
                  </a:moveTo>
                  <a:lnTo>
                    <a:pt x="450" y="643890"/>
                  </a:lnTo>
                  <a:lnTo>
                    <a:pt x="426" y="662939"/>
                  </a:lnTo>
                  <a:lnTo>
                    <a:pt x="6772" y="662939"/>
                  </a:lnTo>
                  <a:lnTo>
                    <a:pt x="6797" y="643890"/>
                  </a:lnTo>
                  <a:close/>
                </a:path>
                <a:path w="923289" h="999489">
                  <a:moveTo>
                    <a:pt x="922472" y="643890"/>
                  </a:moveTo>
                  <a:lnTo>
                    <a:pt x="916120" y="643890"/>
                  </a:lnTo>
                  <a:lnTo>
                    <a:pt x="916095" y="662939"/>
                  </a:lnTo>
                  <a:lnTo>
                    <a:pt x="922448" y="662939"/>
                  </a:lnTo>
                  <a:lnTo>
                    <a:pt x="922472" y="643890"/>
                  </a:lnTo>
                  <a:close/>
                </a:path>
                <a:path w="923289" h="999489">
                  <a:moveTo>
                    <a:pt x="6772" y="662940"/>
                  </a:moveTo>
                  <a:lnTo>
                    <a:pt x="426" y="662940"/>
                  </a:lnTo>
                  <a:lnTo>
                    <a:pt x="365" y="711200"/>
                  </a:lnTo>
                  <a:lnTo>
                    <a:pt x="6710" y="711200"/>
                  </a:lnTo>
                  <a:lnTo>
                    <a:pt x="6772" y="662940"/>
                  </a:lnTo>
                  <a:close/>
                </a:path>
                <a:path w="923289" h="999489">
                  <a:moveTo>
                    <a:pt x="922448" y="662940"/>
                  </a:moveTo>
                  <a:lnTo>
                    <a:pt x="916095" y="662940"/>
                  </a:lnTo>
                  <a:lnTo>
                    <a:pt x="916033" y="711200"/>
                  </a:lnTo>
                  <a:lnTo>
                    <a:pt x="922386" y="711200"/>
                  </a:lnTo>
                  <a:lnTo>
                    <a:pt x="922448" y="662940"/>
                  </a:lnTo>
                  <a:close/>
                </a:path>
                <a:path w="923289" h="999489">
                  <a:moveTo>
                    <a:pt x="6710" y="711200"/>
                  </a:moveTo>
                  <a:lnTo>
                    <a:pt x="365" y="711200"/>
                  </a:lnTo>
                  <a:lnTo>
                    <a:pt x="345" y="726439"/>
                  </a:lnTo>
                  <a:lnTo>
                    <a:pt x="6690" y="726439"/>
                  </a:lnTo>
                  <a:lnTo>
                    <a:pt x="6710" y="711200"/>
                  </a:lnTo>
                  <a:close/>
                </a:path>
                <a:path w="923289" h="999489">
                  <a:moveTo>
                    <a:pt x="922386" y="711200"/>
                  </a:moveTo>
                  <a:lnTo>
                    <a:pt x="916033" y="711200"/>
                  </a:lnTo>
                  <a:lnTo>
                    <a:pt x="916013" y="726439"/>
                  </a:lnTo>
                  <a:lnTo>
                    <a:pt x="922367" y="726439"/>
                  </a:lnTo>
                  <a:lnTo>
                    <a:pt x="922386" y="711200"/>
                  </a:lnTo>
                  <a:close/>
                </a:path>
                <a:path w="923289" h="999489">
                  <a:moveTo>
                    <a:pt x="6690" y="726440"/>
                  </a:moveTo>
                  <a:lnTo>
                    <a:pt x="345" y="726440"/>
                  </a:lnTo>
                  <a:lnTo>
                    <a:pt x="313" y="751839"/>
                  </a:lnTo>
                  <a:lnTo>
                    <a:pt x="6658" y="751839"/>
                  </a:lnTo>
                  <a:lnTo>
                    <a:pt x="6690" y="726440"/>
                  </a:lnTo>
                  <a:close/>
                </a:path>
                <a:path w="923289" h="999489">
                  <a:moveTo>
                    <a:pt x="922367" y="726440"/>
                  </a:moveTo>
                  <a:lnTo>
                    <a:pt x="916013" y="726440"/>
                  </a:lnTo>
                  <a:lnTo>
                    <a:pt x="915980" y="751839"/>
                  </a:lnTo>
                  <a:lnTo>
                    <a:pt x="922335" y="751839"/>
                  </a:lnTo>
                  <a:lnTo>
                    <a:pt x="922367" y="726440"/>
                  </a:lnTo>
                  <a:close/>
                </a:path>
                <a:path w="923289" h="999489">
                  <a:moveTo>
                    <a:pt x="6658" y="751840"/>
                  </a:moveTo>
                  <a:lnTo>
                    <a:pt x="313" y="751840"/>
                  </a:lnTo>
                  <a:lnTo>
                    <a:pt x="297" y="764539"/>
                  </a:lnTo>
                  <a:lnTo>
                    <a:pt x="6641" y="764539"/>
                  </a:lnTo>
                  <a:lnTo>
                    <a:pt x="6658" y="751840"/>
                  </a:lnTo>
                  <a:close/>
                </a:path>
                <a:path w="923289" h="999489">
                  <a:moveTo>
                    <a:pt x="922335" y="751840"/>
                  </a:moveTo>
                  <a:lnTo>
                    <a:pt x="915980" y="751840"/>
                  </a:lnTo>
                  <a:lnTo>
                    <a:pt x="915964" y="764539"/>
                  </a:lnTo>
                  <a:lnTo>
                    <a:pt x="922318" y="764539"/>
                  </a:lnTo>
                  <a:lnTo>
                    <a:pt x="922335" y="751840"/>
                  </a:lnTo>
                  <a:close/>
                </a:path>
                <a:path w="923289" h="999489">
                  <a:moveTo>
                    <a:pt x="6641" y="764540"/>
                  </a:moveTo>
                  <a:lnTo>
                    <a:pt x="297" y="764540"/>
                  </a:lnTo>
                  <a:lnTo>
                    <a:pt x="216" y="828039"/>
                  </a:lnTo>
                  <a:lnTo>
                    <a:pt x="6559" y="828039"/>
                  </a:lnTo>
                  <a:lnTo>
                    <a:pt x="6641" y="764540"/>
                  </a:lnTo>
                  <a:close/>
                </a:path>
                <a:path w="923289" h="999489">
                  <a:moveTo>
                    <a:pt x="922318" y="764540"/>
                  </a:moveTo>
                  <a:lnTo>
                    <a:pt x="915964" y="764540"/>
                  </a:lnTo>
                  <a:lnTo>
                    <a:pt x="915882" y="828039"/>
                  </a:lnTo>
                  <a:lnTo>
                    <a:pt x="922238" y="828039"/>
                  </a:lnTo>
                  <a:lnTo>
                    <a:pt x="922318" y="764540"/>
                  </a:lnTo>
                  <a:close/>
                </a:path>
                <a:path w="923289" h="999489">
                  <a:moveTo>
                    <a:pt x="6559" y="828040"/>
                  </a:moveTo>
                  <a:lnTo>
                    <a:pt x="216" y="828040"/>
                  </a:lnTo>
                  <a:lnTo>
                    <a:pt x="176" y="859789"/>
                  </a:lnTo>
                  <a:lnTo>
                    <a:pt x="6518" y="859789"/>
                  </a:lnTo>
                  <a:lnTo>
                    <a:pt x="6559" y="828040"/>
                  </a:lnTo>
                  <a:close/>
                </a:path>
                <a:path w="923289" h="999489">
                  <a:moveTo>
                    <a:pt x="922238" y="828040"/>
                  </a:moveTo>
                  <a:lnTo>
                    <a:pt x="915882" y="828040"/>
                  </a:lnTo>
                  <a:lnTo>
                    <a:pt x="915841" y="859789"/>
                  </a:lnTo>
                  <a:lnTo>
                    <a:pt x="922197" y="859789"/>
                  </a:lnTo>
                  <a:lnTo>
                    <a:pt x="922238" y="828040"/>
                  </a:lnTo>
                  <a:close/>
                </a:path>
                <a:path w="923289" h="999489">
                  <a:moveTo>
                    <a:pt x="6518" y="859790"/>
                  </a:moveTo>
                  <a:lnTo>
                    <a:pt x="176" y="859790"/>
                  </a:lnTo>
                  <a:lnTo>
                    <a:pt x="127" y="897889"/>
                  </a:lnTo>
                  <a:lnTo>
                    <a:pt x="6469" y="897889"/>
                  </a:lnTo>
                  <a:lnTo>
                    <a:pt x="6518" y="859790"/>
                  </a:lnTo>
                  <a:close/>
                </a:path>
                <a:path w="923289" h="999489">
                  <a:moveTo>
                    <a:pt x="922197" y="859790"/>
                  </a:moveTo>
                  <a:lnTo>
                    <a:pt x="915841" y="859790"/>
                  </a:lnTo>
                  <a:lnTo>
                    <a:pt x="915792" y="897889"/>
                  </a:lnTo>
                  <a:lnTo>
                    <a:pt x="922149" y="897889"/>
                  </a:lnTo>
                  <a:lnTo>
                    <a:pt x="922197" y="859790"/>
                  </a:lnTo>
                  <a:close/>
                </a:path>
                <a:path w="923289" h="999489">
                  <a:moveTo>
                    <a:pt x="6469" y="897890"/>
                  </a:moveTo>
                  <a:lnTo>
                    <a:pt x="127" y="897890"/>
                  </a:lnTo>
                  <a:lnTo>
                    <a:pt x="119" y="904239"/>
                  </a:lnTo>
                  <a:lnTo>
                    <a:pt x="6461" y="904239"/>
                  </a:lnTo>
                  <a:lnTo>
                    <a:pt x="6469" y="897890"/>
                  </a:lnTo>
                  <a:close/>
                </a:path>
                <a:path w="923289" h="999489">
                  <a:moveTo>
                    <a:pt x="922149" y="897890"/>
                  </a:moveTo>
                  <a:lnTo>
                    <a:pt x="915792" y="897890"/>
                  </a:lnTo>
                  <a:lnTo>
                    <a:pt x="915784" y="904239"/>
                  </a:lnTo>
                  <a:lnTo>
                    <a:pt x="922141" y="904239"/>
                  </a:lnTo>
                  <a:lnTo>
                    <a:pt x="922149" y="897890"/>
                  </a:lnTo>
                  <a:close/>
                </a:path>
                <a:path w="923289" h="999489">
                  <a:moveTo>
                    <a:pt x="6461" y="904240"/>
                  </a:moveTo>
                  <a:lnTo>
                    <a:pt x="119" y="904240"/>
                  </a:lnTo>
                  <a:lnTo>
                    <a:pt x="95" y="923289"/>
                  </a:lnTo>
                  <a:lnTo>
                    <a:pt x="6436" y="923289"/>
                  </a:lnTo>
                  <a:lnTo>
                    <a:pt x="6461" y="904240"/>
                  </a:lnTo>
                  <a:close/>
                </a:path>
                <a:path w="923289" h="999489">
                  <a:moveTo>
                    <a:pt x="922141" y="904240"/>
                  </a:moveTo>
                  <a:lnTo>
                    <a:pt x="915784" y="904240"/>
                  </a:lnTo>
                  <a:lnTo>
                    <a:pt x="915760" y="923289"/>
                  </a:lnTo>
                  <a:lnTo>
                    <a:pt x="922116" y="923289"/>
                  </a:lnTo>
                  <a:lnTo>
                    <a:pt x="922141" y="904240"/>
                  </a:lnTo>
                  <a:close/>
                </a:path>
                <a:path w="923289" h="999489">
                  <a:moveTo>
                    <a:pt x="6436" y="923290"/>
                  </a:moveTo>
                  <a:lnTo>
                    <a:pt x="95" y="923290"/>
                  </a:lnTo>
                  <a:lnTo>
                    <a:pt x="87" y="929639"/>
                  </a:lnTo>
                  <a:lnTo>
                    <a:pt x="6428" y="929639"/>
                  </a:lnTo>
                  <a:lnTo>
                    <a:pt x="6436" y="923290"/>
                  </a:lnTo>
                  <a:close/>
                </a:path>
                <a:path w="923289" h="999489">
                  <a:moveTo>
                    <a:pt x="922116" y="923290"/>
                  </a:moveTo>
                  <a:lnTo>
                    <a:pt x="915760" y="923290"/>
                  </a:lnTo>
                  <a:lnTo>
                    <a:pt x="915751" y="929639"/>
                  </a:lnTo>
                  <a:lnTo>
                    <a:pt x="922108" y="929639"/>
                  </a:lnTo>
                  <a:lnTo>
                    <a:pt x="922116" y="923290"/>
                  </a:lnTo>
                  <a:close/>
                </a:path>
                <a:path w="923289" h="999489">
                  <a:moveTo>
                    <a:pt x="6428" y="929640"/>
                  </a:moveTo>
                  <a:lnTo>
                    <a:pt x="87" y="929640"/>
                  </a:lnTo>
                  <a:lnTo>
                    <a:pt x="63" y="948689"/>
                  </a:lnTo>
                  <a:lnTo>
                    <a:pt x="6404" y="948689"/>
                  </a:lnTo>
                  <a:lnTo>
                    <a:pt x="6428" y="929640"/>
                  </a:lnTo>
                  <a:close/>
                </a:path>
                <a:path w="923289" h="999489">
                  <a:moveTo>
                    <a:pt x="922108" y="929640"/>
                  </a:moveTo>
                  <a:lnTo>
                    <a:pt x="915751" y="929640"/>
                  </a:lnTo>
                  <a:lnTo>
                    <a:pt x="915727" y="948689"/>
                  </a:lnTo>
                  <a:lnTo>
                    <a:pt x="922084" y="948689"/>
                  </a:lnTo>
                  <a:lnTo>
                    <a:pt x="922108" y="929640"/>
                  </a:lnTo>
                  <a:close/>
                </a:path>
                <a:path w="923289" h="999489">
                  <a:moveTo>
                    <a:pt x="6404" y="948690"/>
                  </a:moveTo>
                  <a:lnTo>
                    <a:pt x="63" y="948690"/>
                  </a:lnTo>
                  <a:lnTo>
                    <a:pt x="54" y="955039"/>
                  </a:lnTo>
                  <a:lnTo>
                    <a:pt x="6395" y="955039"/>
                  </a:lnTo>
                  <a:lnTo>
                    <a:pt x="6404" y="948690"/>
                  </a:lnTo>
                  <a:close/>
                </a:path>
                <a:path w="923289" h="999489">
                  <a:moveTo>
                    <a:pt x="922084" y="948690"/>
                  </a:moveTo>
                  <a:lnTo>
                    <a:pt x="915727" y="948690"/>
                  </a:lnTo>
                  <a:lnTo>
                    <a:pt x="915719" y="955039"/>
                  </a:lnTo>
                  <a:lnTo>
                    <a:pt x="922076" y="955039"/>
                  </a:lnTo>
                  <a:lnTo>
                    <a:pt x="922084" y="948690"/>
                  </a:lnTo>
                  <a:close/>
                </a:path>
                <a:path w="923289" h="999489">
                  <a:moveTo>
                    <a:pt x="6395" y="955040"/>
                  </a:moveTo>
                  <a:lnTo>
                    <a:pt x="54" y="955040"/>
                  </a:lnTo>
                  <a:lnTo>
                    <a:pt x="30" y="974089"/>
                  </a:lnTo>
                  <a:lnTo>
                    <a:pt x="6371" y="974089"/>
                  </a:lnTo>
                  <a:lnTo>
                    <a:pt x="6395" y="955040"/>
                  </a:lnTo>
                  <a:close/>
                </a:path>
                <a:path w="923289" h="999489">
                  <a:moveTo>
                    <a:pt x="922076" y="955040"/>
                  </a:moveTo>
                  <a:lnTo>
                    <a:pt x="915719" y="955040"/>
                  </a:lnTo>
                  <a:lnTo>
                    <a:pt x="915694" y="974089"/>
                  </a:lnTo>
                  <a:lnTo>
                    <a:pt x="922052" y="974089"/>
                  </a:lnTo>
                  <a:lnTo>
                    <a:pt x="922076" y="955040"/>
                  </a:lnTo>
                  <a:close/>
                </a:path>
                <a:path w="923289" h="999489">
                  <a:moveTo>
                    <a:pt x="6371" y="974090"/>
                  </a:moveTo>
                  <a:lnTo>
                    <a:pt x="30" y="974090"/>
                  </a:lnTo>
                  <a:lnTo>
                    <a:pt x="0" y="998220"/>
                  </a:lnTo>
                  <a:lnTo>
                    <a:pt x="922019" y="999489"/>
                  </a:lnTo>
                  <a:lnTo>
                    <a:pt x="922028" y="993139"/>
                  </a:lnTo>
                  <a:lnTo>
                    <a:pt x="915669" y="993139"/>
                  </a:lnTo>
                  <a:lnTo>
                    <a:pt x="6350" y="990600"/>
                  </a:lnTo>
                  <a:lnTo>
                    <a:pt x="6371" y="974090"/>
                  </a:lnTo>
                  <a:close/>
                </a:path>
                <a:path w="923289" h="999489">
                  <a:moveTo>
                    <a:pt x="922052" y="974090"/>
                  </a:moveTo>
                  <a:lnTo>
                    <a:pt x="915694" y="974090"/>
                  </a:lnTo>
                  <a:lnTo>
                    <a:pt x="915669" y="993139"/>
                  </a:lnTo>
                  <a:lnTo>
                    <a:pt x="922028" y="993139"/>
                  </a:lnTo>
                  <a:lnTo>
                    <a:pt x="922052" y="974090"/>
                  </a:lnTo>
                  <a:close/>
                </a:path>
              </a:pathLst>
            </a:custGeom>
            <a:solidFill>
              <a:srgbClr val="999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306570" y="1259840"/>
              <a:ext cx="910590" cy="986790"/>
            </a:xfrm>
            <a:custGeom>
              <a:avLst/>
              <a:gdLst/>
              <a:ahLst/>
              <a:cxnLst/>
              <a:rect l="l" t="t" r="r" b="b"/>
              <a:pathLst>
                <a:path w="910589" h="986789">
                  <a:moveTo>
                    <a:pt x="1269" y="0"/>
                  </a:moveTo>
                  <a:lnTo>
                    <a:pt x="1266" y="2539"/>
                  </a:lnTo>
                  <a:lnTo>
                    <a:pt x="910588" y="2539"/>
                  </a:lnTo>
                  <a:lnTo>
                    <a:pt x="910589" y="1270"/>
                  </a:lnTo>
                  <a:lnTo>
                    <a:pt x="1269" y="0"/>
                  </a:lnTo>
                  <a:close/>
                </a:path>
                <a:path w="910589" h="986789">
                  <a:moveTo>
                    <a:pt x="910588" y="2540"/>
                  </a:moveTo>
                  <a:lnTo>
                    <a:pt x="1266" y="2540"/>
                  </a:lnTo>
                  <a:lnTo>
                    <a:pt x="1258" y="8889"/>
                  </a:lnTo>
                  <a:lnTo>
                    <a:pt x="7616" y="8889"/>
                  </a:lnTo>
                  <a:lnTo>
                    <a:pt x="7619" y="6350"/>
                  </a:lnTo>
                  <a:lnTo>
                    <a:pt x="910583" y="6350"/>
                  </a:lnTo>
                  <a:lnTo>
                    <a:pt x="910588" y="2540"/>
                  </a:lnTo>
                  <a:close/>
                </a:path>
                <a:path w="910589" h="986789">
                  <a:moveTo>
                    <a:pt x="910583" y="6350"/>
                  </a:moveTo>
                  <a:lnTo>
                    <a:pt x="7619" y="6350"/>
                  </a:lnTo>
                  <a:lnTo>
                    <a:pt x="904239" y="7620"/>
                  </a:lnTo>
                  <a:lnTo>
                    <a:pt x="904238" y="8889"/>
                  </a:lnTo>
                  <a:lnTo>
                    <a:pt x="910580" y="8889"/>
                  </a:lnTo>
                  <a:lnTo>
                    <a:pt x="910583" y="6350"/>
                  </a:lnTo>
                  <a:close/>
                </a:path>
                <a:path w="910589" h="986789">
                  <a:moveTo>
                    <a:pt x="7616" y="8890"/>
                  </a:moveTo>
                  <a:lnTo>
                    <a:pt x="1258" y="8890"/>
                  </a:lnTo>
                  <a:lnTo>
                    <a:pt x="1242" y="21589"/>
                  </a:lnTo>
                  <a:lnTo>
                    <a:pt x="7600" y="21589"/>
                  </a:lnTo>
                  <a:lnTo>
                    <a:pt x="7616" y="8890"/>
                  </a:lnTo>
                  <a:close/>
                </a:path>
                <a:path w="910589" h="986789">
                  <a:moveTo>
                    <a:pt x="910580" y="8890"/>
                  </a:moveTo>
                  <a:lnTo>
                    <a:pt x="904238" y="8890"/>
                  </a:lnTo>
                  <a:lnTo>
                    <a:pt x="904221" y="21589"/>
                  </a:lnTo>
                  <a:lnTo>
                    <a:pt x="910563" y="21589"/>
                  </a:lnTo>
                  <a:lnTo>
                    <a:pt x="910580" y="8890"/>
                  </a:lnTo>
                  <a:close/>
                </a:path>
                <a:path w="910589" h="986789">
                  <a:moveTo>
                    <a:pt x="7600" y="21590"/>
                  </a:moveTo>
                  <a:lnTo>
                    <a:pt x="1242" y="21590"/>
                  </a:lnTo>
                  <a:lnTo>
                    <a:pt x="1209" y="46989"/>
                  </a:lnTo>
                  <a:lnTo>
                    <a:pt x="7566" y="46989"/>
                  </a:lnTo>
                  <a:lnTo>
                    <a:pt x="7600" y="21590"/>
                  </a:lnTo>
                  <a:close/>
                </a:path>
                <a:path w="910589" h="986789">
                  <a:moveTo>
                    <a:pt x="910563" y="21590"/>
                  </a:moveTo>
                  <a:lnTo>
                    <a:pt x="904221" y="21590"/>
                  </a:lnTo>
                  <a:lnTo>
                    <a:pt x="904188" y="46989"/>
                  </a:lnTo>
                  <a:lnTo>
                    <a:pt x="910531" y="46989"/>
                  </a:lnTo>
                  <a:lnTo>
                    <a:pt x="910563" y="21590"/>
                  </a:lnTo>
                  <a:close/>
                </a:path>
                <a:path w="910589" h="986789">
                  <a:moveTo>
                    <a:pt x="7566" y="46990"/>
                  </a:moveTo>
                  <a:lnTo>
                    <a:pt x="1209" y="46990"/>
                  </a:lnTo>
                  <a:lnTo>
                    <a:pt x="1184" y="66039"/>
                  </a:lnTo>
                  <a:lnTo>
                    <a:pt x="7541" y="66039"/>
                  </a:lnTo>
                  <a:lnTo>
                    <a:pt x="7566" y="46990"/>
                  </a:lnTo>
                  <a:close/>
                </a:path>
                <a:path w="910589" h="986789">
                  <a:moveTo>
                    <a:pt x="910531" y="46990"/>
                  </a:moveTo>
                  <a:lnTo>
                    <a:pt x="904188" y="46990"/>
                  </a:lnTo>
                  <a:lnTo>
                    <a:pt x="904163" y="66039"/>
                  </a:lnTo>
                  <a:lnTo>
                    <a:pt x="910506" y="66039"/>
                  </a:lnTo>
                  <a:lnTo>
                    <a:pt x="910531" y="46990"/>
                  </a:lnTo>
                  <a:close/>
                </a:path>
                <a:path w="910589" h="986789">
                  <a:moveTo>
                    <a:pt x="7541" y="66040"/>
                  </a:moveTo>
                  <a:lnTo>
                    <a:pt x="1184" y="66040"/>
                  </a:lnTo>
                  <a:lnTo>
                    <a:pt x="1152" y="91439"/>
                  </a:lnTo>
                  <a:lnTo>
                    <a:pt x="7508" y="91439"/>
                  </a:lnTo>
                  <a:lnTo>
                    <a:pt x="7541" y="66040"/>
                  </a:lnTo>
                  <a:close/>
                </a:path>
                <a:path w="910589" h="986789">
                  <a:moveTo>
                    <a:pt x="910506" y="66040"/>
                  </a:moveTo>
                  <a:lnTo>
                    <a:pt x="904163" y="66040"/>
                  </a:lnTo>
                  <a:lnTo>
                    <a:pt x="904130" y="91439"/>
                  </a:lnTo>
                  <a:lnTo>
                    <a:pt x="910473" y="91439"/>
                  </a:lnTo>
                  <a:lnTo>
                    <a:pt x="910506" y="66040"/>
                  </a:lnTo>
                  <a:close/>
                </a:path>
                <a:path w="910589" h="986789">
                  <a:moveTo>
                    <a:pt x="7508" y="91440"/>
                  </a:moveTo>
                  <a:lnTo>
                    <a:pt x="1152" y="91440"/>
                  </a:lnTo>
                  <a:lnTo>
                    <a:pt x="1102" y="129539"/>
                  </a:lnTo>
                  <a:lnTo>
                    <a:pt x="7458" y="129539"/>
                  </a:lnTo>
                  <a:lnTo>
                    <a:pt x="7508" y="91440"/>
                  </a:lnTo>
                  <a:close/>
                </a:path>
                <a:path w="910589" h="986789">
                  <a:moveTo>
                    <a:pt x="910473" y="91440"/>
                  </a:moveTo>
                  <a:lnTo>
                    <a:pt x="904130" y="91440"/>
                  </a:lnTo>
                  <a:lnTo>
                    <a:pt x="904080" y="129539"/>
                  </a:lnTo>
                  <a:lnTo>
                    <a:pt x="910424" y="129539"/>
                  </a:lnTo>
                  <a:lnTo>
                    <a:pt x="910473" y="91440"/>
                  </a:lnTo>
                  <a:close/>
                </a:path>
                <a:path w="910589" h="986789">
                  <a:moveTo>
                    <a:pt x="7458" y="129540"/>
                  </a:moveTo>
                  <a:lnTo>
                    <a:pt x="1102" y="129540"/>
                  </a:lnTo>
                  <a:lnTo>
                    <a:pt x="1070" y="154939"/>
                  </a:lnTo>
                  <a:lnTo>
                    <a:pt x="7425" y="154939"/>
                  </a:lnTo>
                  <a:lnTo>
                    <a:pt x="7458" y="129540"/>
                  </a:lnTo>
                  <a:close/>
                </a:path>
                <a:path w="910589" h="986789">
                  <a:moveTo>
                    <a:pt x="910424" y="129540"/>
                  </a:moveTo>
                  <a:lnTo>
                    <a:pt x="904080" y="129540"/>
                  </a:lnTo>
                  <a:lnTo>
                    <a:pt x="904047" y="154939"/>
                  </a:lnTo>
                  <a:lnTo>
                    <a:pt x="910391" y="154939"/>
                  </a:lnTo>
                  <a:lnTo>
                    <a:pt x="910424" y="129540"/>
                  </a:lnTo>
                  <a:close/>
                </a:path>
                <a:path w="910589" h="986789">
                  <a:moveTo>
                    <a:pt x="7425" y="154940"/>
                  </a:moveTo>
                  <a:lnTo>
                    <a:pt x="1070" y="154940"/>
                  </a:lnTo>
                  <a:lnTo>
                    <a:pt x="971" y="231139"/>
                  </a:lnTo>
                  <a:lnTo>
                    <a:pt x="7326" y="231139"/>
                  </a:lnTo>
                  <a:lnTo>
                    <a:pt x="7425" y="154940"/>
                  </a:lnTo>
                  <a:close/>
                </a:path>
                <a:path w="910589" h="986789">
                  <a:moveTo>
                    <a:pt x="910391" y="154940"/>
                  </a:moveTo>
                  <a:lnTo>
                    <a:pt x="904047" y="154940"/>
                  </a:lnTo>
                  <a:lnTo>
                    <a:pt x="903947" y="231139"/>
                  </a:lnTo>
                  <a:lnTo>
                    <a:pt x="910293" y="231139"/>
                  </a:lnTo>
                  <a:lnTo>
                    <a:pt x="910391" y="154940"/>
                  </a:lnTo>
                  <a:close/>
                </a:path>
                <a:path w="910589" h="986789">
                  <a:moveTo>
                    <a:pt x="7326" y="231140"/>
                  </a:moveTo>
                  <a:lnTo>
                    <a:pt x="971" y="231140"/>
                  </a:lnTo>
                  <a:lnTo>
                    <a:pt x="955" y="243839"/>
                  </a:lnTo>
                  <a:lnTo>
                    <a:pt x="7309" y="243839"/>
                  </a:lnTo>
                  <a:lnTo>
                    <a:pt x="7326" y="231140"/>
                  </a:lnTo>
                  <a:close/>
                </a:path>
                <a:path w="910589" h="986789">
                  <a:moveTo>
                    <a:pt x="910293" y="231140"/>
                  </a:moveTo>
                  <a:lnTo>
                    <a:pt x="903947" y="231140"/>
                  </a:lnTo>
                  <a:lnTo>
                    <a:pt x="903931" y="243839"/>
                  </a:lnTo>
                  <a:lnTo>
                    <a:pt x="910277" y="243839"/>
                  </a:lnTo>
                  <a:lnTo>
                    <a:pt x="910293" y="231140"/>
                  </a:lnTo>
                  <a:close/>
                </a:path>
                <a:path w="910589" h="986789">
                  <a:moveTo>
                    <a:pt x="7309" y="243840"/>
                  </a:moveTo>
                  <a:lnTo>
                    <a:pt x="955" y="243840"/>
                  </a:lnTo>
                  <a:lnTo>
                    <a:pt x="832" y="339089"/>
                  </a:lnTo>
                  <a:lnTo>
                    <a:pt x="7185" y="339089"/>
                  </a:lnTo>
                  <a:lnTo>
                    <a:pt x="7309" y="243840"/>
                  </a:lnTo>
                  <a:close/>
                </a:path>
                <a:path w="910589" h="986789">
                  <a:moveTo>
                    <a:pt x="910277" y="243840"/>
                  </a:moveTo>
                  <a:lnTo>
                    <a:pt x="903931" y="243840"/>
                  </a:lnTo>
                  <a:lnTo>
                    <a:pt x="903806" y="339089"/>
                  </a:lnTo>
                  <a:lnTo>
                    <a:pt x="910154" y="339089"/>
                  </a:lnTo>
                  <a:lnTo>
                    <a:pt x="910277" y="243840"/>
                  </a:lnTo>
                  <a:close/>
                </a:path>
                <a:path w="910589" h="986789">
                  <a:moveTo>
                    <a:pt x="7185" y="339090"/>
                  </a:moveTo>
                  <a:lnTo>
                    <a:pt x="832" y="339090"/>
                  </a:lnTo>
                  <a:lnTo>
                    <a:pt x="611" y="510539"/>
                  </a:lnTo>
                  <a:lnTo>
                    <a:pt x="6960" y="510539"/>
                  </a:lnTo>
                  <a:lnTo>
                    <a:pt x="7185" y="339090"/>
                  </a:lnTo>
                  <a:close/>
                </a:path>
                <a:path w="910589" h="986789">
                  <a:moveTo>
                    <a:pt x="910154" y="339090"/>
                  </a:moveTo>
                  <a:lnTo>
                    <a:pt x="903806" y="339090"/>
                  </a:lnTo>
                  <a:lnTo>
                    <a:pt x="903582" y="510539"/>
                  </a:lnTo>
                  <a:lnTo>
                    <a:pt x="909933" y="510539"/>
                  </a:lnTo>
                  <a:lnTo>
                    <a:pt x="910154" y="339090"/>
                  </a:lnTo>
                  <a:close/>
                </a:path>
                <a:path w="910589" h="986789">
                  <a:moveTo>
                    <a:pt x="6960" y="510540"/>
                  </a:moveTo>
                  <a:lnTo>
                    <a:pt x="611" y="510540"/>
                  </a:lnTo>
                  <a:lnTo>
                    <a:pt x="521" y="580389"/>
                  </a:lnTo>
                  <a:lnTo>
                    <a:pt x="6869" y="580389"/>
                  </a:lnTo>
                  <a:lnTo>
                    <a:pt x="6960" y="510540"/>
                  </a:lnTo>
                  <a:close/>
                </a:path>
                <a:path w="910589" h="986789">
                  <a:moveTo>
                    <a:pt x="909933" y="510540"/>
                  </a:moveTo>
                  <a:lnTo>
                    <a:pt x="903582" y="510540"/>
                  </a:lnTo>
                  <a:lnTo>
                    <a:pt x="903491" y="580389"/>
                  </a:lnTo>
                  <a:lnTo>
                    <a:pt x="909843" y="580389"/>
                  </a:lnTo>
                  <a:lnTo>
                    <a:pt x="909933" y="510540"/>
                  </a:lnTo>
                  <a:close/>
                </a:path>
                <a:path w="910589" h="986789">
                  <a:moveTo>
                    <a:pt x="6869" y="580390"/>
                  </a:moveTo>
                  <a:lnTo>
                    <a:pt x="521" y="580390"/>
                  </a:lnTo>
                  <a:lnTo>
                    <a:pt x="447" y="637539"/>
                  </a:lnTo>
                  <a:lnTo>
                    <a:pt x="6794" y="637539"/>
                  </a:lnTo>
                  <a:lnTo>
                    <a:pt x="6869" y="580390"/>
                  </a:lnTo>
                  <a:close/>
                </a:path>
                <a:path w="910589" h="986789">
                  <a:moveTo>
                    <a:pt x="909843" y="580390"/>
                  </a:moveTo>
                  <a:lnTo>
                    <a:pt x="903491" y="580390"/>
                  </a:lnTo>
                  <a:lnTo>
                    <a:pt x="903416" y="637539"/>
                  </a:lnTo>
                  <a:lnTo>
                    <a:pt x="909770" y="637539"/>
                  </a:lnTo>
                  <a:lnTo>
                    <a:pt x="909843" y="580390"/>
                  </a:lnTo>
                  <a:close/>
                </a:path>
                <a:path w="910589" h="986789">
                  <a:moveTo>
                    <a:pt x="6794" y="637540"/>
                  </a:moveTo>
                  <a:lnTo>
                    <a:pt x="447" y="637540"/>
                  </a:lnTo>
                  <a:lnTo>
                    <a:pt x="422" y="656589"/>
                  </a:lnTo>
                  <a:lnTo>
                    <a:pt x="6770" y="656589"/>
                  </a:lnTo>
                  <a:lnTo>
                    <a:pt x="6794" y="637540"/>
                  </a:lnTo>
                  <a:close/>
                </a:path>
                <a:path w="910589" h="986789">
                  <a:moveTo>
                    <a:pt x="909770" y="637540"/>
                  </a:moveTo>
                  <a:lnTo>
                    <a:pt x="903416" y="637540"/>
                  </a:lnTo>
                  <a:lnTo>
                    <a:pt x="903391" y="656589"/>
                  </a:lnTo>
                  <a:lnTo>
                    <a:pt x="909745" y="656589"/>
                  </a:lnTo>
                  <a:lnTo>
                    <a:pt x="909770" y="637540"/>
                  </a:lnTo>
                  <a:close/>
                </a:path>
                <a:path w="910589" h="986789">
                  <a:moveTo>
                    <a:pt x="6770" y="656590"/>
                  </a:moveTo>
                  <a:lnTo>
                    <a:pt x="422" y="656590"/>
                  </a:lnTo>
                  <a:lnTo>
                    <a:pt x="360" y="704850"/>
                  </a:lnTo>
                  <a:lnTo>
                    <a:pt x="6706" y="704850"/>
                  </a:lnTo>
                  <a:lnTo>
                    <a:pt x="6770" y="656590"/>
                  </a:lnTo>
                  <a:close/>
                </a:path>
                <a:path w="910589" h="986789">
                  <a:moveTo>
                    <a:pt x="909745" y="656590"/>
                  </a:moveTo>
                  <a:lnTo>
                    <a:pt x="903391" y="656590"/>
                  </a:lnTo>
                  <a:lnTo>
                    <a:pt x="903328" y="704850"/>
                  </a:lnTo>
                  <a:lnTo>
                    <a:pt x="909683" y="704850"/>
                  </a:lnTo>
                  <a:lnTo>
                    <a:pt x="909745" y="656590"/>
                  </a:lnTo>
                  <a:close/>
                </a:path>
                <a:path w="910589" h="986789">
                  <a:moveTo>
                    <a:pt x="6706" y="704850"/>
                  </a:moveTo>
                  <a:lnTo>
                    <a:pt x="360" y="704850"/>
                  </a:lnTo>
                  <a:lnTo>
                    <a:pt x="340" y="720089"/>
                  </a:lnTo>
                  <a:lnTo>
                    <a:pt x="6687" y="720089"/>
                  </a:lnTo>
                  <a:lnTo>
                    <a:pt x="6706" y="704850"/>
                  </a:lnTo>
                  <a:close/>
                </a:path>
                <a:path w="910589" h="986789">
                  <a:moveTo>
                    <a:pt x="909683" y="704850"/>
                  </a:moveTo>
                  <a:lnTo>
                    <a:pt x="903328" y="704850"/>
                  </a:lnTo>
                  <a:lnTo>
                    <a:pt x="903308" y="720089"/>
                  </a:lnTo>
                  <a:lnTo>
                    <a:pt x="909663" y="720089"/>
                  </a:lnTo>
                  <a:lnTo>
                    <a:pt x="909683" y="704850"/>
                  </a:lnTo>
                  <a:close/>
                </a:path>
                <a:path w="910589" h="986789">
                  <a:moveTo>
                    <a:pt x="6687" y="720090"/>
                  </a:moveTo>
                  <a:lnTo>
                    <a:pt x="340" y="720090"/>
                  </a:lnTo>
                  <a:lnTo>
                    <a:pt x="308" y="745489"/>
                  </a:lnTo>
                  <a:lnTo>
                    <a:pt x="6653" y="745489"/>
                  </a:lnTo>
                  <a:lnTo>
                    <a:pt x="6687" y="720090"/>
                  </a:lnTo>
                  <a:close/>
                </a:path>
                <a:path w="910589" h="986789">
                  <a:moveTo>
                    <a:pt x="909663" y="720090"/>
                  </a:moveTo>
                  <a:lnTo>
                    <a:pt x="903308" y="720090"/>
                  </a:lnTo>
                  <a:lnTo>
                    <a:pt x="903275" y="745489"/>
                  </a:lnTo>
                  <a:lnTo>
                    <a:pt x="909630" y="745489"/>
                  </a:lnTo>
                  <a:lnTo>
                    <a:pt x="909663" y="720090"/>
                  </a:lnTo>
                  <a:close/>
                </a:path>
                <a:path w="910589" h="986789">
                  <a:moveTo>
                    <a:pt x="6653" y="745490"/>
                  </a:moveTo>
                  <a:lnTo>
                    <a:pt x="308" y="745490"/>
                  </a:lnTo>
                  <a:lnTo>
                    <a:pt x="291" y="758189"/>
                  </a:lnTo>
                  <a:lnTo>
                    <a:pt x="6637" y="758189"/>
                  </a:lnTo>
                  <a:lnTo>
                    <a:pt x="6653" y="745490"/>
                  </a:lnTo>
                  <a:close/>
                </a:path>
                <a:path w="910589" h="986789">
                  <a:moveTo>
                    <a:pt x="909630" y="745490"/>
                  </a:moveTo>
                  <a:lnTo>
                    <a:pt x="903275" y="745490"/>
                  </a:lnTo>
                  <a:lnTo>
                    <a:pt x="903258" y="758189"/>
                  </a:lnTo>
                  <a:lnTo>
                    <a:pt x="909614" y="758189"/>
                  </a:lnTo>
                  <a:lnTo>
                    <a:pt x="909630" y="745490"/>
                  </a:lnTo>
                  <a:close/>
                </a:path>
                <a:path w="910589" h="986789">
                  <a:moveTo>
                    <a:pt x="6637" y="758190"/>
                  </a:moveTo>
                  <a:lnTo>
                    <a:pt x="291" y="758190"/>
                  </a:lnTo>
                  <a:lnTo>
                    <a:pt x="209" y="821689"/>
                  </a:lnTo>
                  <a:lnTo>
                    <a:pt x="6554" y="821689"/>
                  </a:lnTo>
                  <a:lnTo>
                    <a:pt x="6637" y="758190"/>
                  </a:lnTo>
                  <a:close/>
                </a:path>
                <a:path w="910589" h="986789">
                  <a:moveTo>
                    <a:pt x="909614" y="758190"/>
                  </a:moveTo>
                  <a:lnTo>
                    <a:pt x="903258" y="758190"/>
                  </a:lnTo>
                  <a:lnTo>
                    <a:pt x="903175" y="821689"/>
                  </a:lnTo>
                  <a:lnTo>
                    <a:pt x="909532" y="821689"/>
                  </a:lnTo>
                  <a:lnTo>
                    <a:pt x="909614" y="758190"/>
                  </a:lnTo>
                  <a:close/>
                </a:path>
                <a:path w="910589" h="986789">
                  <a:moveTo>
                    <a:pt x="6554" y="821690"/>
                  </a:moveTo>
                  <a:lnTo>
                    <a:pt x="209" y="821690"/>
                  </a:lnTo>
                  <a:lnTo>
                    <a:pt x="168" y="853439"/>
                  </a:lnTo>
                  <a:lnTo>
                    <a:pt x="6512" y="853439"/>
                  </a:lnTo>
                  <a:lnTo>
                    <a:pt x="6554" y="821690"/>
                  </a:lnTo>
                  <a:close/>
                </a:path>
                <a:path w="910589" h="986789">
                  <a:moveTo>
                    <a:pt x="909532" y="821690"/>
                  </a:moveTo>
                  <a:lnTo>
                    <a:pt x="903175" y="821690"/>
                  </a:lnTo>
                  <a:lnTo>
                    <a:pt x="903134" y="853439"/>
                  </a:lnTo>
                  <a:lnTo>
                    <a:pt x="909491" y="853439"/>
                  </a:lnTo>
                  <a:lnTo>
                    <a:pt x="909532" y="821690"/>
                  </a:lnTo>
                  <a:close/>
                </a:path>
                <a:path w="910589" h="986789">
                  <a:moveTo>
                    <a:pt x="6512" y="853440"/>
                  </a:moveTo>
                  <a:lnTo>
                    <a:pt x="168" y="853440"/>
                  </a:lnTo>
                  <a:lnTo>
                    <a:pt x="119" y="891539"/>
                  </a:lnTo>
                  <a:lnTo>
                    <a:pt x="6462" y="891539"/>
                  </a:lnTo>
                  <a:lnTo>
                    <a:pt x="6512" y="853440"/>
                  </a:lnTo>
                  <a:close/>
                </a:path>
                <a:path w="910589" h="986789">
                  <a:moveTo>
                    <a:pt x="909491" y="853440"/>
                  </a:moveTo>
                  <a:lnTo>
                    <a:pt x="903134" y="853440"/>
                  </a:lnTo>
                  <a:lnTo>
                    <a:pt x="903084" y="891539"/>
                  </a:lnTo>
                  <a:lnTo>
                    <a:pt x="909442" y="891539"/>
                  </a:lnTo>
                  <a:lnTo>
                    <a:pt x="909491" y="853440"/>
                  </a:lnTo>
                  <a:close/>
                </a:path>
                <a:path w="910589" h="986789">
                  <a:moveTo>
                    <a:pt x="6462" y="891540"/>
                  </a:moveTo>
                  <a:lnTo>
                    <a:pt x="119" y="891540"/>
                  </a:lnTo>
                  <a:lnTo>
                    <a:pt x="111" y="897889"/>
                  </a:lnTo>
                  <a:lnTo>
                    <a:pt x="6454" y="897889"/>
                  </a:lnTo>
                  <a:lnTo>
                    <a:pt x="6462" y="891540"/>
                  </a:lnTo>
                  <a:close/>
                </a:path>
                <a:path w="910589" h="986789">
                  <a:moveTo>
                    <a:pt x="909442" y="891540"/>
                  </a:moveTo>
                  <a:lnTo>
                    <a:pt x="903084" y="891540"/>
                  </a:lnTo>
                  <a:lnTo>
                    <a:pt x="903076" y="897889"/>
                  </a:lnTo>
                  <a:lnTo>
                    <a:pt x="909434" y="897889"/>
                  </a:lnTo>
                  <a:lnTo>
                    <a:pt x="909442" y="891540"/>
                  </a:lnTo>
                  <a:close/>
                </a:path>
                <a:path w="910589" h="986789">
                  <a:moveTo>
                    <a:pt x="6454" y="897890"/>
                  </a:moveTo>
                  <a:lnTo>
                    <a:pt x="111" y="897890"/>
                  </a:lnTo>
                  <a:lnTo>
                    <a:pt x="86" y="916939"/>
                  </a:lnTo>
                  <a:lnTo>
                    <a:pt x="6429" y="916939"/>
                  </a:lnTo>
                  <a:lnTo>
                    <a:pt x="6454" y="897890"/>
                  </a:lnTo>
                  <a:close/>
                </a:path>
                <a:path w="910589" h="986789">
                  <a:moveTo>
                    <a:pt x="909434" y="897890"/>
                  </a:moveTo>
                  <a:lnTo>
                    <a:pt x="903076" y="897890"/>
                  </a:lnTo>
                  <a:lnTo>
                    <a:pt x="903051" y="916939"/>
                  </a:lnTo>
                  <a:lnTo>
                    <a:pt x="909410" y="916939"/>
                  </a:lnTo>
                  <a:lnTo>
                    <a:pt x="909434" y="897890"/>
                  </a:lnTo>
                  <a:close/>
                </a:path>
                <a:path w="910589" h="986789">
                  <a:moveTo>
                    <a:pt x="6429" y="916940"/>
                  </a:moveTo>
                  <a:lnTo>
                    <a:pt x="86" y="916940"/>
                  </a:lnTo>
                  <a:lnTo>
                    <a:pt x="78" y="923289"/>
                  </a:lnTo>
                  <a:lnTo>
                    <a:pt x="6421" y="923289"/>
                  </a:lnTo>
                  <a:lnTo>
                    <a:pt x="6429" y="916940"/>
                  </a:lnTo>
                  <a:close/>
                </a:path>
                <a:path w="910589" h="986789">
                  <a:moveTo>
                    <a:pt x="909410" y="916940"/>
                  </a:moveTo>
                  <a:lnTo>
                    <a:pt x="903051" y="916940"/>
                  </a:lnTo>
                  <a:lnTo>
                    <a:pt x="903043" y="923289"/>
                  </a:lnTo>
                  <a:lnTo>
                    <a:pt x="909401" y="923289"/>
                  </a:lnTo>
                  <a:lnTo>
                    <a:pt x="909410" y="916940"/>
                  </a:lnTo>
                  <a:close/>
                </a:path>
                <a:path w="910589" h="986789">
                  <a:moveTo>
                    <a:pt x="6421" y="923290"/>
                  </a:moveTo>
                  <a:lnTo>
                    <a:pt x="78" y="923290"/>
                  </a:lnTo>
                  <a:lnTo>
                    <a:pt x="54" y="942339"/>
                  </a:lnTo>
                  <a:lnTo>
                    <a:pt x="6396" y="942339"/>
                  </a:lnTo>
                  <a:lnTo>
                    <a:pt x="6421" y="923290"/>
                  </a:lnTo>
                  <a:close/>
                </a:path>
                <a:path w="910589" h="986789">
                  <a:moveTo>
                    <a:pt x="909401" y="923290"/>
                  </a:moveTo>
                  <a:lnTo>
                    <a:pt x="903043" y="923290"/>
                  </a:lnTo>
                  <a:lnTo>
                    <a:pt x="903018" y="942339"/>
                  </a:lnTo>
                  <a:lnTo>
                    <a:pt x="909377" y="942339"/>
                  </a:lnTo>
                  <a:lnTo>
                    <a:pt x="909401" y="923290"/>
                  </a:lnTo>
                  <a:close/>
                </a:path>
                <a:path w="910589" h="986789">
                  <a:moveTo>
                    <a:pt x="6396" y="942340"/>
                  </a:moveTo>
                  <a:lnTo>
                    <a:pt x="54" y="942340"/>
                  </a:lnTo>
                  <a:lnTo>
                    <a:pt x="45" y="948689"/>
                  </a:lnTo>
                  <a:lnTo>
                    <a:pt x="6388" y="948689"/>
                  </a:lnTo>
                  <a:lnTo>
                    <a:pt x="6396" y="942340"/>
                  </a:lnTo>
                  <a:close/>
                </a:path>
                <a:path w="910589" h="986789">
                  <a:moveTo>
                    <a:pt x="909377" y="942340"/>
                  </a:moveTo>
                  <a:lnTo>
                    <a:pt x="903018" y="942340"/>
                  </a:lnTo>
                  <a:lnTo>
                    <a:pt x="903009" y="948689"/>
                  </a:lnTo>
                  <a:lnTo>
                    <a:pt x="909369" y="948689"/>
                  </a:lnTo>
                  <a:lnTo>
                    <a:pt x="909377" y="942340"/>
                  </a:lnTo>
                  <a:close/>
                </a:path>
                <a:path w="910589" h="986789">
                  <a:moveTo>
                    <a:pt x="6388" y="948690"/>
                  </a:moveTo>
                  <a:lnTo>
                    <a:pt x="45" y="948690"/>
                  </a:lnTo>
                  <a:lnTo>
                    <a:pt x="21" y="967739"/>
                  </a:lnTo>
                  <a:lnTo>
                    <a:pt x="6363" y="967739"/>
                  </a:lnTo>
                  <a:lnTo>
                    <a:pt x="6388" y="948690"/>
                  </a:lnTo>
                  <a:close/>
                </a:path>
                <a:path w="910589" h="986789">
                  <a:moveTo>
                    <a:pt x="909369" y="948690"/>
                  </a:moveTo>
                  <a:lnTo>
                    <a:pt x="903009" y="948690"/>
                  </a:lnTo>
                  <a:lnTo>
                    <a:pt x="902984" y="967739"/>
                  </a:lnTo>
                  <a:lnTo>
                    <a:pt x="909344" y="967739"/>
                  </a:lnTo>
                  <a:lnTo>
                    <a:pt x="909369" y="948690"/>
                  </a:lnTo>
                  <a:close/>
                </a:path>
                <a:path w="910589" h="986789">
                  <a:moveTo>
                    <a:pt x="6363" y="967740"/>
                  </a:moveTo>
                  <a:lnTo>
                    <a:pt x="21" y="967740"/>
                  </a:lnTo>
                  <a:lnTo>
                    <a:pt x="0" y="984250"/>
                  </a:lnTo>
                  <a:lnTo>
                    <a:pt x="909319" y="986789"/>
                  </a:lnTo>
                  <a:lnTo>
                    <a:pt x="909329" y="979170"/>
                  </a:lnTo>
                  <a:lnTo>
                    <a:pt x="6350" y="977900"/>
                  </a:lnTo>
                  <a:lnTo>
                    <a:pt x="6363" y="967740"/>
                  </a:lnTo>
                  <a:close/>
                </a:path>
                <a:path w="910589" h="986789">
                  <a:moveTo>
                    <a:pt x="909344" y="967740"/>
                  </a:moveTo>
                  <a:lnTo>
                    <a:pt x="902984" y="967740"/>
                  </a:lnTo>
                  <a:lnTo>
                    <a:pt x="902969" y="979170"/>
                  </a:lnTo>
                  <a:lnTo>
                    <a:pt x="909329" y="979170"/>
                  </a:lnTo>
                  <a:lnTo>
                    <a:pt x="909344" y="967740"/>
                  </a:lnTo>
                  <a:close/>
                </a:path>
              </a:pathLst>
            </a:custGeom>
            <a:solidFill>
              <a:srgbClr val="9A9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312920" y="1266190"/>
              <a:ext cx="897890" cy="972819"/>
            </a:xfrm>
            <a:custGeom>
              <a:avLst/>
              <a:gdLst/>
              <a:ahLst/>
              <a:cxnLst/>
              <a:rect l="l" t="t" r="r" b="b"/>
              <a:pathLst>
                <a:path w="897889" h="972819">
                  <a:moveTo>
                    <a:pt x="1269" y="0"/>
                  </a:moveTo>
                  <a:lnTo>
                    <a:pt x="1266" y="2539"/>
                  </a:lnTo>
                  <a:lnTo>
                    <a:pt x="897888" y="2539"/>
                  </a:lnTo>
                  <a:lnTo>
                    <a:pt x="897889" y="1270"/>
                  </a:lnTo>
                  <a:lnTo>
                    <a:pt x="1269" y="0"/>
                  </a:lnTo>
                  <a:close/>
                </a:path>
                <a:path w="897889" h="972819">
                  <a:moveTo>
                    <a:pt x="897888" y="2540"/>
                  </a:moveTo>
                  <a:lnTo>
                    <a:pt x="1266" y="2540"/>
                  </a:lnTo>
                  <a:lnTo>
                    <a:pt x="1250" y="15239"/>
                  </a:lnTo>
                  <a:lnTo>
                    <a:pt x="7608" y="15239"/>
                  </a:lnTo>
                  <a:lnTo>
                    <a:pt x="7619" y="6350"/>
                  </a:lnTo>
                  <a:lnTo>
                    <a:pt x="897883" y="6350"/>
                  </a:lnTo>
                  <a:lnTo>
                    <a:pt x="897888" y="2540"/>
                  </a:lnTo>
                  <a:close/>
                </a:path>
                <a:path w="897889" h="972819">
                  <a:moveTo>
                    <a:pt x="897883" y="6350"/>
                  </a:moveTo>
                  <a:lnTo>
                    <a:pt x="7619" y="6350"/>
                  </a:lnTo>
                  <a:lnTo>
                    <a:pt x="891539" y="7620"/>
                  </a:lnTo>
                  <a:lnTo>
                    <a:pt x="891529" y="15239"/>
                  </a:lnTo>
                  <a:lnTo>
                    <a:pt x="897871" y="15239"/>
                  </a:lnTo>
                  <a:lnTo>
                    <a:pt x="897883" y="6350"/>
                  </a:lnTo>
                  <a:close/>
                </a:path>
                <a:path w="897889" h="972819">
                  <a:moveTo>
                    <a:pt x="7608" y="15240"/>
                  </a:moveTo>
                  <a:lnTo>
                    <a:pt x="1250" y="15240"/>
                  </a:lnTo>
                  <a:lnTo>
                    <a:pt x="1216" y="40639"/>
                  </a:lnTo>
                  <a:lnTo>
                    <a:pt x="7574" y="40639"/>
                  </a:lnTo>
                  <a:lnTo>
                    <a:pt x="7608" y="15240"/>
                  </a:lnTo>
                  <a:close/>
                </a:path>
                <a:path w="897889" h="972819">
                  <a:moveTo>
                    <a:pt x="897871" y="15240"/>
                  </a:moveTo>
                  <a:lnTo>
                    <a:pt x="891529" y="15240"/>
                  </a:lnTo>
                  <a:lnTo>
                    <a:pt x="891496" y="40639"/>
                  </a:lnTo>
                  <a:lnTo>
                    <a:pt x="897838" y="40639"/>
                  </a:lnTo>
                  <a:lnTo>
                    <a:pt x="897871" y="15240"/>
                  </a:lnTo>
                  <a:close/>
                </a:path>
                <a:path w="897889" h="972819">
                  <a:moveTo>
                    <a:pt x="7574" y="40640"/>
                  </a:moveTo>
                  <a:lnTo>
                    <a:pt x="1216" y="40640"/>
                  </a:lnTo>
                  <a:lnTo>
                    <a:pt x="1191" y="59689"/>
                  </a:lnTo>
                  <a:lnTo>
                    <a:pt x="7549" y="59689"/>
                  </a:lnTo>
                  <a:lnTo>
                    <a:pt x="7574" y="40640"/>
                  </a:lnTo>
                  <a:close/>
                </a:path>
                <a:path w="897889" h="972819">
                  <a:moveTo>
                    <a:pt x="897838" y="40640"/>
                  </a:moveTo>
                  <a:lnTo>
                    <a:pt x="891496" y="40640"/>
                  </a:lnTo>
                  <a:lnTo>
                    <a:pt x="891471" y="59689"/>
                  </a:lnTo>
                  <a:lnTo>
                    <a:pt x="897813" y="59689"/>
                  </a:lnTo>
                  <a:lnTo>
                    <a:pt x="897838" y="40640"/>
                  </a:lnTo>
                  <a:close/>
                </a:path>
                <a:path w="897889" h="972819">
                  <a:moveTo>
                    <a:pt x="7549" y="59690"/>
                  </a:moveTo>
                  <a:lnTo>
                    <a:pt x="1191" y="59690"/>
                  </a:lnTo>
                  <a:lnTo>
                    <a:pt x="1158" y="85089"/>
                  </a:lnTo>
                  <a:lnTo>
                    <a:pt x="7515" y="85089"/>
                  </a:lnTo>
                  <a:lnTo>
                    <a:pt x="7549" y="59690"/>
                  </a:lnTo>
                  <a:close/>
                </a:path>
                <a:path w="897889" h="972819">
                  <a:moveTo>
                    <a:pt x="897813" y="59690"/>
                  </a:moveTo>
                  <a:lnTo>
                    <a:pt x="891471" y="59690"/>
                  </a:lnTo>
                  <a:lnTo>
                    <a:pt x="891437" y="85089"/>
                  </a:lnTo>
                  <a:lnTo>
                    <a:pt x="897780" y="85089"/>
                  </a:lnTo>
                  <a:lnTo>
                    <a:pt x="897813" y="59690"/>
                  </a:lnTo>
                  <a:close/>
                </a:path>
                <a:path w="897889" h="972819">
                  <a:moveTo>
                    <a:pt x="7515" y="85090"/>
                  </a:moveTo>
                  <a:lnTo>
                    <a:pt x="1158" y="85090"/>
                  </a:lnTo>
                  <a:lnTo>
                    <a:pt x="1108" y="123189"/>
                  </a:lnTo>
                  <a:lnTo>
                    <a:pt x="7465" y="123189"/>
                  </a:lnTo>
                  <a:lnTo>
                    <a:pt x="7515" y="85090"/>
                  </a:lnTo>
                  <a:close/>
                </a:path>
                <a:path w="897889" h="972819">
                  <a:moveTo>
                    <a:pt x="897780" y="85090"/>
                  </a:moveTo>
                  <a:lnTo>
                    <a:pt x="891437" y="85090"/>
                  </a:lnTo>
                  <a:lnTo>
                    <a:pt x="891386" y="123189"/>
                  </a:lnTo>
                  <a:lnTo>
                    <a:pt x="897730" y="123189"/>
                  </a:lnTo>
                  <a:lnTo>
                    <a:pt x="897780" y="85090"/>
                  </a:lnTo>
                  <a:close/>
                </a:path>
                <a:path w="897889" h="972819">
                  <a:moveTo>
                    <a:pt x="7465" y="123190"/>
                  </a:moveTo>
                  <a:lnTo>
                    <a:pt x="1108" y="123190"/>
                  </a:lnTo>
                  <a:lnTo>
                    <a:pt x="1075" y="148589"/>
                  </a:lnTo>
                  <a:lnTo>
                    <a:pt x="7431" y="148589"/>
                  </a:lnTo>
                  <a:lnTo>
                    <a:pt x="7465" y="123190"/>
                  </a:lnTo>
                  <a:close/>
                </a:path>
                <a:path w="897889" h="972819">
                  <a:moveTo>
                    <a:pt x="897730" y="123190"/>
                  </a:moveTo>
                  <a:lnTo>
                    <a:pt x="891386" y="123190"/>
                  </a:lnTo>
                  <a:lnTo>
                    <a:pt x="891353" y="148589"/>
                  </a:lnTo>
                  <a:lnTo>
                    <a:pt x="897697" y="148589"/>
                  </a:lnTo>
                  <a:lnTo>
                    <a:pt x="897730" y="123190"/>
                  </a:lnTo>
                  <a:close/>
                </a:path>
                <a:path w="897889" h="972819">
                  <a:moveTo>
                    <a:pt x="7431" y="148590"/>
                  </a:moveTo>
                  <a:lnTo>
                    <a:pt x="1075" y="148590"/>
                  </a:lnTo>
                  <a:lnTo>
                    <a:pt x="976" y="224789"/>
                  </a:lnTo>
                  <a:lnTo>
                    <a:pt x="7330" y="224789"/>
                  </a:lnTo>
                  <a:lnTo>
                    <a:pt x="7431" y="148590"/>
                  </a:lnTo>
                  <a:close/>
                </a:path>
                <a:path w="897889" h="972819">
                  <a:moveTo>
                    <a:pt x="897697" y="148590"/>
                  </a:moveTo>
                  <a:lnTo>
                    <a:pt x="891353" y="148590"/>
                  </a:lnTo>
                  <a:lnTo>
                    <a:pt x="891252" y="224789"/>
                  </a:lnTo>
                  <a:lnTo>
                    <a:pt x="897597" y="224789"/>
                  </a:lnTo>
                  <a:lnTo>
                    <a:pt x="897697" y="148590"/>
                  </a:lnTo>
                  <a:close/>
                </a:path>
                <a:path w="897889" h="972819">
                  <a:moveTo>
                    <a:pt x="7330" y="224790"/>
                  </a:moveTo>
                  <a:lnTo>
                    <a:pt x="976" y="224790"/>
                  </a:lnTo>
                  <a:lnTo>
                    <a:pt x="959" y="237489"/>
                  </a:lnTo>
                  <a:lnTo>
                    <a:pt x="7313" y="237489"/>
                  </a:lnTo>
                  <a:lnTo>
                    <a:pt x="7330" y="224790"/>
                  </a:lnTo>
                  <a:close/>
                </a:path>
                <a:path w="897889" h="972819">
                  <a:moveTo>
                    <a:pt x="897597" y="224790"/>
                  </a:moveTo>
                  <a:lnTo>
                    <a:pt x="891252" y="224790"/>
                  </a:lnTo>
                  <a:lnTo>
                    <a:pt x="891235" y="237489"/>
                  </a:lnTo>
                  <a:lnTo>
                    <a:pt x="897581" y="237489"/>
                  </a:lnTo>
                  <a:lnTo>
                    <a:pt x="897597" y="224790"/>
                  </a:lnTo>
                  <a:close/>
                </a:path>
                <a:path w="897889" h="972819">
                  <a:moveTo>
                    <a:pt x="7313" y="237490"/>
                  </a:moveTo>
                  <a:lnTo>
                    <a:pt x="959" y="237490"/>
                  </a:lnTo>
                  <a:lnTo>
                    <a:pt x="835" y="332739"/>
                  </a:lnTo>
                  <a:lnTo>
                    <a:pt x="7187" y="332739"/>
                  </a:lnTo>
                  <a:lnTo>
                    <a:pt x="7313" y="237490"/>
                  </a:lnTo>
                  <a:close/>
                </a:path>
                <a:path w="897889" h="972819">
                  <a:moveTo>
                    <a:pt x="897581" y="237490"/>
                  </a:moveTo>
                  <a:lnTo>
                    <a:pt x="891235" y="237490"/>
                  </a:lnTo>
                  <a:lnTo>
                    <a:pt x="891109" y="332739"/>
                  </a:lnTo>
                  <a:lnTo>
                    <a:pt x="897456" y="332739"/>
                  </a:lnTo>
                  <a:lnTo>
                    <a:pt x="897581" y="237490"/>
                  </a:lnTo>
                  <a:close/>
                </a:path>
                <a:path w="897889" h="972819">
                  <a:moveTo>
                    <a:pt x="7187" y="332740"/>
                  </a:moveTo>
                  <a:lnTo>
                    <a:pt x="835" y="332740"/>
                  </a:lnTo>
                  <a:lnTo>
                    <a:pt x="610" y="504189"/>
                  </a:lnTo>
                  <a:lnTo>
                    <a:pt x="6960" y="504189"/>
                  </a:lnTo>
                  <a:lnTo>
                    <a:pt x="7187" y="332740"/>
                  </a:lnTo>
                  <a:close/>
                </a:path>
                <a:path w="897889" h="972819">
                  <a:moveTo>
                    <a:pt x="897456" y="332740"/>
                  </a:moveTo>
                  <a:lnTo>
                    <a:pt x="891109" y="332740"/>
                  </a:lnTo>
                  <a:lnTo>
                    <a:pt x="890882" y="504189"/>
                  </a:lnTo>
                  <a:lnTo>
                    <a:pt x="897232" y="504189"/>
                  </a:lnTo>
                  <a:lnTo>
                    <a:pt x="897456" y="332740"/>
                  </a:lnTo>
                  <a:close/>
                </a:path>
                <a:path w="897889" h="972819">
                  <a:moveTo>
                    <a:pt x="6960" y="504190"/>
                  </a:moveTo>
                  <a:lnTo>
                    <a:pt x="610" y="504190"/>
                  </a:lnTo>
                  <a:lnTo>
                    <a:pt x="519" y="574039"/>
                  </a:lnTo>
                  <a:lnTo>
                    <a:pt x="6868" y="574039"/>
                  </a:lnTo>
                  <a:lnTo>
                    <a:pt x="6960" y="504190"/>
                  </a:lnTo>
                  <a:close/>
                </a:path>
                <a:path w="897889" h="972819">
                  <a:moveTo>
                    <a:pt x="897232" y="504190"/>
                  </a:moveTo>
                  <a:lnTo>
                    <a:pt x="890882" y="504190"/>
                  </a:lnTo>
                  <a:lnTo>
                    <a:pt x="890789" y="574039"/>
                  </a:lnTo>
                  <a:lnTo>
                    <a:pt x="897141" y="574039"/>
                  </a:lnTo>
                  <a:lnTo>
                    <a:pt x="897232" y="504190"/>
                  </a:lnTo>
                  <a:close/>
                </a:path>
                <a:path w="897889" h="972819">
                  <a:moveTo>
                    <a:pt x="6868" y="574040"/>
                  </a:moveTo>
                  <a:lnTo>
                    <a:pt x="519" y="574040"/>
                  </a:lnTo>
                  <a:lnTo>
                    <a:pt x="444" y="631189"/>
                  </a:lnTo>
                  <a:lnTo>
                    <a:pt x="6792" y="631189"/>
                  </a:lnTo>
                  <a:lnTo>
                    <a:pt x="6868" y="574040"/>
                  </a:lnTo>
                  <a:close/>
                </a:path>
                <a:path w="897889" h="972819">
                  <a:moveTo>
                    <a:pt x="897141" y="574040"/>
                  </a:moveTo>
                  <a:lnTo>
                    <a:pt x="890789" y="574040"/>
                  </a:lnTo>
                  <a:lnTo>
                    <a:pt x="890714" y="631189"/>
                  </a:lnTo>
                  <a:lnTo>
                    <a:pt x="897066" y="631189"/>
                  </a:lnTo>
                  <a:lnTo>
                    <a:pt x="897141" y="574040"/>
                  </a:lnTo>
                  <a:close/>
                </a:path>
                <a:path w="897889" h="972819">
                  <a:moveTo>
                    <a:pt x="6792" y="631190"/>
                  </a:moveTo>
                  <a:lnTo>
                    <a:pt x="444" y="631190"/>
                  </a:lnTo>
                  <a:lnTo>
                    <a:pt x="420" y="650239"/>
                  </a:lnTo>
                  <a:lnTo>
                    <a:pt x="6767" y="650239"/>
                  </a:lnTo>
                  <a:lnTo>
                    <a:pt x="6792" y="631190"/>
                  </a:lnTo>
                  <a:close/>
                </a:path>
                <a:path w="897889" h="972819">
                  <a:moveTo>
                    <a:pt x="897066" y="631190"/>
                  </a:moveTo>
                  <a:lnTo>
                    <a:pt x="890714" y="631190"/>
                  </a:lnTo>
                  <a:lnTo>
                    <a:pt x="890688" y="650239"/>
                  </a:lnTo>
                  <a:lnTo>
                    <a:pt x="897041" y="650239"/>
                  </a:lnTo>
                  <a:lnTo>
                    <a:pt x="897066" y="631190"/>
                  </a:lnTo>
                  <a:close/>
                </a:path>
                <a:path w="897889" h="972819">
                  <a:moveTo>
                    <a:pt x="6767" y="650240"/>
                  </a:moveTo>
                  <a:lnTo>
                    <a:pt x="420" y="650240"/>
                  </a:lnTo>
                  <a:lnTo>
                    <a:pt x="356" y="698500"/>
                  </a:lnTo>
                  <a:lnTo>
                    <a:pt x="6703" y="698500"/>
                  </a:lnTo>
                  <a:lnTo>
                    <a:pt x="6767" y="650240"/>
                  </a:lnTo>
                  <a:close/>
                </a:path>
                <a:path w="897889" h="972819">
                  <a:moveTo>
                    <a:pt x="897041" y="650240"/>
                  </a:moveTo>
                  <a:lnTo>
                    <a:pt x="890688" y="650240"/>
                  </a:lnTo>
                  <a:lnTo>
                    <a:pt x="890624" y="698500"/>
                  </a:lnTo>
                  <a:lnTo>
                    <a:pt x="896978" y="698500"/>
                  </a:lnTo>
                  <a:lnTo>
                    <a:pt x="897041" y="650240"/>
                  </a:lnTo>
                  <a:close/>
                </a:path>
                <a:path w="897889" h="972819">
                  <a:moveTo>
                    <a:pt x="6703" y="698500"/>
                  </a:moveTo>
                  <a:lnTo>
                    <a:pt x="356" y="698500"/>
                  </a:lnTo>
                  <a:lnTo>
                    <a:pt x="337" y="713739"/>
                  </a:lnTo>
                  <a:lnTo>
                    <a:pt x="6683" y="713739"/>
                  </a:lnTo>
                  <a:lnTo>
                    <a:pt x="6703" y="698500"/>
                  </a:lnTo>
                  <a:close/>
                </a:path>
                <a:path w="897889" h="972819">
                  <a:moveTo>
                    <a:pt x="896978" y="698500"/>
                  </a:moveTo>
                  <a:lnTo>
                    <a:pt x="890624" y="698500"/>
                  </a:lnTo>
                  <a:lnTo>
                    <a:pt x="890604" y="713739"/>
                  </a:lnTo>
                  <a:lnTo>
                    <a:pt x="896958" y="713739"/>
                  </a:lnTo>
                  <a:lnTo>
                    <a:pt x="896978" y="698500"/>
                  </a:lnTo>
                  <a:close/>
                </a:path>
                <a:path w="897889" h="972819">
                  <a:moveTo>
                    <a:pt x="6683" y="713740"/>
                  </a:moveTo>
                  <a:lnTo>
                    <a:pt x="337" y="713740"/>
                  </a:lnTo>
                  <a:lnTo>
                    <a:pt x="303" y="739139"/>
                  </a:lnTo>
                  <a:lnTo>
                    <a:pt x="6649" y="739139"/>
                  </a:lnTo>
                  <a:lnTo>
                    <a:pt x="6683" y="713740"/>
                  </a:lnTo>
                  <a:close/>
                </a:path>
                <a:path w="897889" h="972819">
                  <a:moveTo>
                    <a:pt x="896958" y="713740"/>
                  </a:moveTo>
                  <a:lnTo>
                    <a:pt x="890604" y="713740"/>
                  </a:lnTo>
                  <a:lnTo>
                    <a:pt x="890571" y="739139"/>
                  </a:lnTo>
                  <a:lnTo>
                    <a:pt x="896925" y="739139"/>
                  </a:lnTo>
                  <a:lnTo>
                    <a:pt x="896958" y="713740"/>
                  </a:lnTo>
                  <a:close/>
                </a:path>
                <a:path w="897889" h="972819">
                  <a:moveTo>
                    <a:pt x="6649" y="739140"/>
                  </a:moveTo>
                  <a:lnTo>
                    <a:pt x="303" y="739140"/>
                  </a:lnTo>
                  <a:lnTo>
                    <a:pt x="287" y="751839"/>
                  </a:lnTo>
                  <a:lnTo>
                    <a:pt x="6632" y="751839"/>
                  </a:lnTo>
                  <a:lnTo>
                    <a:pt x="6649" y="739140"/>
                  </a:lnTo>
                  <a:close/>
                </a:path>
                <a:path w="897889" h="972819">
                  <a:moveTo>
                    <a:pt x="896925" y="739140"/>
                  </a:moveTo>
                  <a:lnTo>
                    <a:pt x="890571" y="739140"/>
                  </a:lnTo>
                  <a:lnTo>
                    <a:pt x="890554" y="751839"/>
                  </a:lnTo>
                  <a:lnTo>
                    <a:pt x="896908" y="751839"/>
                  </a:lnTo>
                  <a:lnTo>
                    <a:pt x="896925" y="739140"/>
                  </a:lnTo>
                  <a:close/>
                </a:path>
                <a:path w="897889" h="972819">
                  <a:moveTo>
                    <a:pt x="6632" y="751840"/>
                  </a:moveTo>
                  <a:lnTo>
                    <a:pt x="287" y="751840"/>
                  </a:lnTo>
                  <a:lnTo>
                    <a:pt x="204" y="815339"/>
                  </a:lnTo>
                  <a:lnTo>
                    <a:pt x="6548" y="815339"/>
                  </a:lnTo>
                  <a:lnTo>
                    <a:pt x="6632" y="751840"/>
                  </a:lnTo>
                  <a:close/>
                </a:path>
                <a:path w="897889" h="972819">
                  <a:moveTo>
                    <a:pt x="896908" y="751840"/>
                  </a:moveTo>
                  <a:lnTo>
                    <a:pt x="890554" y="751840"/>
                  </a:lnTo>
                  <a:lnTo>
                    <a:pt x="890470" y="815339"/>
                  </a:lnTo>
                  <a:lnTo>
                    <a:pt x="896825" y="815339"/>
                  </a:lnTo>
                  <a:lnTo>
                    <a:pt x="896908" y="751840"/>
                  </a:lnTo>
                  <a:close/>
                </a:path>
                <a:path w="897889" h="972819">
                  <a:moveTo>
                    <a:pt x="6548" y="815340"/>
                  </a:moveTo>
                  <a:lnTo>
                    <a:pt x="204" y="815340"/>
                  </a:lnTo>
                  <a:lnTo>
                    <a:pt x="162" y="847089"/>
                  </a:lnTo>
                  <a:lnTo>
                    <a:pt x="6506" y="847089"/>
                  </a:lnTo>
                  <a:lnTo>
                    <a:pt x="6548" y="815340"/>
                  </a:lnTo>
                  <a:close/>
                </a:path>
                <a:path w="897889" h="972819">
                  <a:moveTo>
                    <a:pt x="896825" y="815340"/>
                  </a:moveTo>
                  <a:lnTo>
                    <a:pt x="890470" y="815340"/>
                  </a:lnTo>
                  <a:lnTo>
                    <a:pt x="890428" y="847089"/>
                  </a:lnTo>
                  <a:lnTo>
                    <a:pt x="896784" y="847089"/>
                  </a:lnTo>
                  <a:lnTo>
                    <a:pt x="896825" y="815340"/>
                  </a:lnTo>
                  <a:close/>
                </a:path>
                <a:path w="897889" h="972819">
                  <a:moveTo>
                    <a:pt x="6506" y="847090"/>
                  </a:moveTo>
                  <a:lnTo>
                    <a:pt x="162" y="847090"/>
                  </a:lnTo>
                  <a:lnTo>
                    <a:pt x="112" y="885189"/>
                  </a:lnTo>
                  <a:lnTo>
                    <a:pt x="6455" y="885189"/>
                  </a:lnTo>
                  <a:lnTo>
                    <a:pt x="6506" y="847090"/>
                  </a:lnTo>
                  <a:close/>
                </a:path>
                <a:path w="897889" h="972819">
                  <a:moveTo>
                    <a:pt x="896784" y="847090"/>
                  </a:moveTo>
                  <a:lnTo>
                    <a:pt x="890428" y="847090"/>
                  </a:lnTo>
                  <a:lnTo>
                    <a:pt x="890377" y="885189"/>
                  </a:lnTo>
                  <a:lnTo>
                    <a:pt x="896734" y="885189"/>
                  </a:lnTo>
                  <a:lnTo>
                    <a:pt x="896784" y="847090"/>
                  </a:lnTo>
                  <a:close/>
                </a:path>
                <a:path w="897889" h="972819">
                  <a:moveTo>
                    <a:pt x="6455" y="885190"/>
                  </a:moveTo>
                  <a:lnTo>
                    <a:pt x="112" y="885190"/>
                  </a:lnTo>
                  <a:lnTo>
                    <a:pt x="104" y="891539"/>
                  </a:lnTo>
                  <a:lnTo>
                    <a:pt x="6447" y="891539"/>
                  </a:lnTo>
                  <a:lnTo>
                    <a:pt x="6455" y="885190"/>
                  </a:lnTo>
                  <a:close/>
                </a:path>
                <a:path w="897889" h="972819">
                  <a:moveTo>
                    <a:pt x="896734" y="885190"/>
                  </a:moveTo>
                  <a:lnTo>
                    <a:pt x="890377" y="885190"/>
                  </a:lnTo>
                  <a:lnTo>
                    <a:pt x="890369" y="891539"/>
                  </a:lnTo>
                  <a:lnTo>
                    <a:pt x="896726" y="891539"/>
                  </a:lnTo>
                  <a:lnTo>
                    <a:pt x="896734" y="885190"/>
                  </a:lnTo>
                  <a:close/>
                </a:path>
                <a:path w="897889" h="972819">
                  <a:moveTo>
                    <a:pt x="6447" y="891540"/>
                  </a:moveTo>
                  <a:lnTo>
                    <a:pt x="104" y="891540"/>
                  </a:lnTo>
                  <a:lnTo>
                    <a:pt x="79" y="910589"/>
                  </a:lnTo>
                  <a:lnTo>
                    <a:pt x="6422" y="910589"/>
                  </a:lnTo>
                  <a:lnTo>
                    <a:pt x="6447" y="891540"/>
                  </a:lnTo>
                  <a:close/>
                </a:path>
                <a:path w="897889" h="972819">
                  <a:moveTo>
                    <a:pt x="896726" y="891540"/>
                  </a:moveTo>
                  <a:lnTo>
                    <a:pt x="890369" y="891540"/>
                  </a:lnTo>
                  <a:lnTo>
                    <a:pt x="890344" y="910589"/>
                  </a:lnTo>
                  <a:lnTo>
                    <a:pt x="896701" y="910589"/>
                  </a:lnTo>
                  <a:lnTo>
                    <a:pt x="896726" y="891540"/>
                  </a:lnTo>
                  <a:close/>
                </a:path>
                <a:path w="897889" h="972819">
                  <a:moveTo>
                    <a:pt x="6422" y="910590"/>
                  </a:moveTo>
                  <a:lnTo>
                    <a:pt x="79" y="910590"/>
                  </a:lnTo>
                  <a:lnTo>
                    <a:pt x="71" y="916939"/>
                  </a:lnTo>
                  <a:lnTo>
                    <a:pt x="6413" y="916939"/>
                  </a:lnTo>
                  <a:lnTo>
                    <a:pt x="6422" y="910590"/>
                  </a:lnTo>
                  <a:close/>
                </a:path>
                <a:path w="897889" h="972819">
                  <a:moveTo>
                    <a:pt x="896701" y="910590"/>
                  </a:moveTo>
                  <a:lnTo>
                    <a:pt x="890344" y="910590"/>
                  </a:lnTo>
                  <a:lnTo>
                    <a:pt x="890335" y="916939"/>
                  </a:lnTo>
                  <a:lnTo>
                    <a:pt x="896693" y="916939"/>
                  </a:lnTo>
                  <a:lnTo>
                    <a:pt x="896701" y="910590"/>
                  </a:lnTo>
                  <a:close/>
                </a:path>
                <a:path w="897889" h="972819">
                  <a:moveTo>
                    <a:pt x="6413" y="916940"/>
                  </a:moveTo>
                  <a:lnTo>
                    <a:pt x="71" y="916940"/>
                  </a:lnTo>
                  <a:lnTo>
                    <a:pt x="46" y="935989"/>
                  </a:lnTo>
                  <a:lnTo>
                    <a:pt x="6388" y="935989"/>
                  </a:lnTo>
                  <a:lnTo>
                    <a:pt x="6413" y="916940"/>
                  </a:lnTo>
                  <a:close/>
                </a:path>
                <a:path w="897889" h="972819">
                  <a:moveTo>
                    <a:pt x="896693" y="916940"/>
                  </a:moveTo>
                  <a:lnTo>
                    <a:pt x="890335" y="916940"/>
                  </a:lnTo>
                  <a:lnTo>
                    <a:pt x="890310" y="935989"/>
                  </a:lnTo>
                  <a:lnTo>
                    <a:pt x="896668" y="935989"/>
                  </a:lnTo>
                  <a:lnTo>
                    <a:pt x="896693" y="916940"/>
                  </a:lnTo>
                  <a:close/>
                </a:path>
                <a:path w="897889" h="972819">
                  <a:moveTo>
                    <a:pt x="6388" y="935990"/>
                  </a:moveTo>
                  <a:lnTo>
                    <a:pt x="46" y="935990"/>
                  </a:lnTo>
                  <a:lnTo>
                    <a:pt x="38" y="942339"/>
                  </a:lnTo>
                  <a:lnTo>
                    <a:pt x="6380" y="942339"/>
                  </a:lnTo>
                  <a:lnTo>
                    <a:pt x="6388" y="935990"/>
                  </a:lnTo>
                  <a:close/>
                </a:path>
                <a:path w="897889" h="972819">
                  <a:moveTo>
                    <a:pt x="896668" y="935990"/>
                  </a:moveTo>
                  <a:lnTo>
                    <a:pt x="890310" y="935990"/>
                  </a:lnTo>
                  <a:lnTo>
                    <a:pt x="890301" y="942339"/>
                  </a:lnTo>
                  <a:lnTo>
                    <a:pt x="896659" y="942339"/>
                  </a:lnTo>
                  <a:lnTo>
                    <a:pt x="896668" y="935990"/>
                  </a:lnTo>
                  <a:close/>
                </a:path>
                <a:path w="897889" h="972819">
                  <a:moveTo>
                    <a:pt x="6380" y="942340"/>
                  </a:moveTo>
                  <a:lnTo>
                    <a:pt x="38" y="942340"/>
                  </a:lnTo>
                  <a:lnTo>
                    <a:pt x="13" y="961389"/>
                  </a:lnTo>
                  <a:lnTo>
                    <a:pt x="6355" y="961389"/>
                  </a:lnTo>
                  <a:lnTo>
                    <a:pt x="6380" y="942340"/>
                  </a:lnTo>
                  <a:close/>
                </a:path>
                <a:path w="897889" h="972819">
                  <a:moveTo>
                    <a:pt x="896659" y="942340"/>
                  </a:moveTo>
                  <a:lnTo>
                    <a:pt x="890301" y="942340"/>
                  </a:lnTo>
                  <a:lnTo>
                    <a:pt x="890276" y="961389"/>
                  </a:lnTo>
                  <a:lnTo>
                    <a:pt x="896634" y="961389"/>
                  </a:lnTo>
                  <a:lnTo>
                    <a:pt x="896659" y="942340"/>
                  </a:lnTo>
                  <a:close/>
                </a:path>
                <a:path w="897889" h="972819">
                  <a:moveTo>
                    <a:pt x="6355" y="961390"/>
                  </a:moveTo>
                  <a:lnTo>
                    <a:pt x="13" y="961390"/>
                  </a:lnTo>
                  <a:lnTo>
                    <a:pt x="0" y="971550"/>
                  </a:lnTo>
                  <a:lnTo>
                    <a:pt x="896619" y="972820"/>
                  </a:lnTo>
                  <a:lnTo>
                    <a:pt x="896628" y="966470"/>
                  </a:lnTo>
                  <a:lnTo>
                    <a:pt x="6350" y="965200"/>
                  </a:lnTo>
                  <a:lnTo>
                    <a:pt x="6355" y="961390"/>
                  </a:lnTo>
                  <a:close/>
                </a:path>
                <a:path w="897889" h="972819">
                  <a:moveTo>
                    <a:pt x="896634" y="961390"/>
                  </a:moveTo>
                  <a:lnTo>
                    <a:pt x="890276" y="961390"/>
                  </a:lnTo>
                  <a:lnTo>
                    <a:pt x="890269" y="966470"/>
                  </a:lnTo>
                  <a:lnTo>
                    <a:pt x="896628" y="966470"/>
                  </a:lnTo>
                  <a:lnTo>
                    <a:pt x="896634" y="961390"/>
                  </a:lnTo>
                  <a:close/>
                </a:path>
              </a:pathLst>
            </a:custGeom>
            <a:solidFill>
              <a:srgbClr val="9B9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319270" y="1272540"/>
              <a:ext cx="885190" cy="960119"/>
            </a:xfrm>
            <a:custGeom>
              <a:avLst/>
              <a:gdLst/>
              <a:ahLst/>
              <a:cxnLst/>
              <a:rect l="l" t="t" r="r" b="b"/>
              <a:pathLst>
                <a:path w="885189" h="960119">
                  <a:moveTo>
                    <a:pt x="1269" y="0"/>
                  </a:moveTo>
                  <a:lnTo>
                    <a:pt x="1258" y="8889"/>
                  </a:lnTo>
                  <a:lnTo>
                    <a:pt x="7616" y="8889"/>
                  </a:lnTo>
                  <a:lnTo>
                    <a:pt x="7619" y="6350"/>
                  </a:lnTo>
                  <a:lnTo>
                    <a:pt x="885183" y="6350"/>
                  </a:lnTo>
                  <a:lnTo>
                    <a:pt x="885189" y="1270"/>
                  </a:lnTo>
                  <a:lnTo>
                    <a:pt x="1269" y="0"/>
                  </a:lnTo>
                  <a:close/>
                </a:path>
                <a:path w="885189" h="960119">
                  <a:moveTo>
                    <a:pt x="885183" y="6350"/>
                  </a:moveTo>
                  <a:lnTo>
                    <a:pt x="7619" y="6350"/>
                  </a:lnTo>
                  <a:lnTo>
                    <a:pt x="878839" y="7620"/>
                  </a:lnTo>
                  <a:lnTo>
                    <a:pt x="878838" y="8889"/>
                  </a:lnTo>
                  <a:lnTo>
                    <a:pt x="885179" y="8889"/>
                  </a:lnTo>
                  <a:lnTo>
                    <a:pt x="885183" y="6350"/>
                  </a:lnTo>
                  <a:close/>
                </a:path>
                <a:path w="885189" h="960119">
                  <a:moveTo>
                    <a:pt x="7616" y="8890"/>
                  </a:moveTo>
                  <a:lnTo>
                    <a:pt x="1258" y="8890"/>
                  </a:lnTo>
                  <a:lnTo>
                    <a:pt x="1224" y="34289"/>
                  </a:lnTo>
                  <a:lnTo>
                    <a:pt x="7582" y="34289"/>
                  </a:lnTo>
                  <a:lnTo>
                    <a:pt x="7616" y="8890"/>
                  </a:lnTo>
                  <a:close/>
                </a:path>
                <a:path w="885189" h="960119">
                  <a:moveTo>
                    <a:pt x="885179" y="8890"/>
                  </a:moveTo>
                  <a:lnTo>
                    <a:pt x="878838" y="8890"/>
                  </a:lnTo>
                  <a:lnTo>
                    <a:pt x="878804" y="34289"/>
                  </a:lnTo>
                  <a:lnTo>
                    <a:pt x="885146" y="34289"/>
                  </a:lnTo>
                  <a:lnTo>
                    <a:pt x="885179" y="8890"/>
                  </a:lnTo>
                  <a:close/>
                </a:path>
                <a:path w="885189" h="960119">
                  <a:moveTo>
                    <a:pt x="7582" y="34290"/>
                  </a:moveTo>
                  <a:lnTo>
                    <a:pt x="1224" y="34290"/>
                  </a:lnTo>
                  <a:lnTo>
                    <a:pt x="1199" y="53339"/>
                  </a:lnTo>
                  <a:lnTo>
                    <a:pt x="7556" y="53339"/>
                  </a:lnTo>
                  <a:lnTo>
                    <a:pt x="7582" y="34290"/>
                  </a:lnTo>
                  <a:close/>
                </a:path>
                <a:path w="885189" h="960119">
                  <a:moveTo>
                    <a:pt x="885146" y="34290"/>
                  </a:moveTo>
                  <a:lnTo>
                    <a:pt x="878804" y="34290"/>
                  </a:lnTo>
                  <a:lnTo>
                    <a:pt x="878778" y="53339"/>
                  </a:lnTo>
                  <a:lnTo>
                    <a:pt x="885121" y="53339"/>
                  </a:lnTo>
                  <a:lnTo>
                    <a:pt x="885146" y="34290"/>
                  </a:lnTo>
                  <a:close/>
                </a:path>
                <a:path w="885189" h="960119">
                  <a:moveTo>
                    <a:pt x="7556" y="53340"/>
                  </a:moveTo>
                  <a:lnTo>
                    <a:pt x="1199" y="53340"/>
                  </a:lnTo>
                  <a:lnTo>
                    <a:pt x="1165" y="78739"/>
                  </a:lnTo>
                  <a:lnTo>
                    <a:pt x="7522" y="78739"/>
                  </a:lnTo>
                  <a:lnTo>
                    <a:pt x="7556" y="53340"/>
                  </a:lnTo>
                  <a:close/>
                </a:path>
                <a:path w="885189" h="960119">
                  <a:moveTo>
                    <a:pt x="885121" y="53340"/>
                  </a:moveTo>
                  <a:lnTo>
                    <a:pt x="878778" y="53340"/>
                  </a:lnTo>
                  <a:lnTo>
                    <a:pt x="878744" y="78739"/>
                  </a:lnTo>
                  <a:lnTo>
                    <a:pt x="885087" y="78739"/>
                  </a:lnTo>
                  <a:lnTo>
                    <a:pt x="885121" y="53340"/>
                  </a:lnTo>
                  <a:close/>
                </a:path>
                <a:path w="885189" h="960119">
                  <a:moveTo>
                    <a:pt x="7522" y="78740"/>
                  </a:moveTo>
                  <a:lnTo>
                    <a:pt x="1165" y="78740"/>
                  </a:lnTo>
                  <a:lnTo>
                    <a:pt x="1115" y="116839"/>
                  </a:lnTo>
                  <a:lnTo>
                    <a:pt x="7471" y="116839"/>
                  </a:lnTo>
                  <a:lnTo>
                    <a:pt x="7522" y="78740"/>
                  </a:lnTo>
                  <a:close/>
                </a:path>
                <a:path w="885189" h="960119">
                  <a:moveTo>
                    <a:pt x="885087" y="78740"/>
                  </a:moveTo>
                  <a:lnTo>
                    <a:pt x="878744" y="78740"/>
                  </a:lnTo>
                  <a:lnTo>
                    <a:pt x="878693" y="116839"/>
                  </a:lnTo>
                  <a:lnTo>
                    <a:pt x="885036" y="116839"/>
                  </a:lnTo>
                  <a:lnTo>
                    <a:pt x="885087" y="78740"/>
                  </a:lnTo>
                  <a:close/>
                </a:path>
                <a:path w="885189" h="960119">
                  <a:moveTo>
                    <a:pt x="7471" y="116840"/>
                  </a:moveTo>
                  <a:lnTo>
                    <a:pt x="1115" y="116840"/>
                  </a:lnTo>
                  <a:lnTo>
                    <a:pt x="1081" y="142239"/>
                  </a:lnTo>
                  <a:lnTo>
                    <a:pt x="7437" y="142239"/>
                  </a:lnTo>
                  <a:lnTo>
                    <a:pt x="7471" y="116840"/>
                  </a:lnTo>
                  <a:close/>
                </a:path>
                <a:path w="885189" h="960119">
                  <a:moveTo>
                    <a:pt x="885036" y="116840"/>
                  </a:moveTo>
                  <a:lnTo>
                    <a:pt x="878693" y="116840"/>
                  </a:lnTo>
                  <a:lnTo>
                    <a:pt x="878659" y="142239"/>
                  </a:lnTo>
                  <a:lnTo>
                    <a:pt x="885003" y="142239"/>
                  </a:lnTo>
                  <a:lnTo>
                    <a:pt x="885036" y="116840"/>
                  </a:lnTo>
                  <a:close/>
                </a:path>
                <a:path w="885189" h="960119">
                  <a:moveTo>
                    <a:pt x="7437" y="142240"/>
                  </a:moveTo>
                  <a:lnTo>
                    <a:pt x="1081" y="142240"/>
                  </a:lnTo>
                  <a:lnTo>
                    <a:pt x="980" y="218439"/>
                  </a:lnTo>
                  <a:lnTo>
                    <a:pt x="7335" y="218439"/>
                  </a:lnTo>
                  <a:lnTo>
                    <a:pt x="7437" y="142240"/>
                  </a:lnTo>
                  <a:close/>
                </a:path>
                <a:path w="885189" h="960119">
                  <a:moveTo>
                    <a:pt x="885003" y="142240"/>
                  </a:moveTo>
                  <a:lnTo>
                    <a:pt x="878659" y="142240"/>
                  </a:lnTo>
                  <a:lnTo>
                    <a:pt x="878557" y="218439"/>
                  </a:lnTo>
                  <a:lnTo>
                    <a:pt x="884902" y="218439"/>
                  </a:lnTo>
                  <a:lnTo>
                    <a:pt x="885003" y="142240"/>
                  </a:lnTo>
                  <a:close/>
                </a:path>
                <a:path w="885189" h="960119">
                  <a:moveTo>
                    <a:pt x="7335" y="218440"/>
                  </a:moveTo>
                  <a:lnTo>
                    <a:pt x="980" y="218440"/>
                  </a:lnTo>
                  <a:lnTo>
                    <a:pt x="963" y="231139"/>
                  </a:lnTo>
                  <a:lnTo>
                    <a:pt x="7318" y="231139"/>
                  </a:lnTo>
                  <a:lnTo>
                    <a:pt x="7335" y="218440"/>
                  </a:lnTo>
                  <a:close/>
                </a:path>
                <a:path w="885189" h="960119">
                  <a:moveTo>
                    <a:pt x="884902" y="218440"/>
                  </a:moveTo>
                  <a:lnTo>
                    <a:pt x="878557" y="218440"/>
                  </a:lnTo>
                  <a:lnTo>
                    <a:pt x="878540" y="231139"/>
                  </a:lnTo>
                  <a:lnTo>
                    <a:pt x="884885" y="231139"/>
                  </a:lnTo>
                  <a:lnTo>
                    <a:pt x="884902" y="218440"/>
                  </a:lnTo>
                  <a:close/>
                </a:path>
                <a:path w="885189" h="960119">
                  <a:moveTo>
                    <a:pt x="7318" y="231140"/>
                  </a:moveTo>
                  <a:lnTo>
                    <a:pt x="963" y="231140"/>
                  </a:lnTo>
                  <a:lnTo>
                    <a:pt x="837" y="326389"/>
                  </a:lnTo>
                  <a:lnTo>
                    <a:pt x="7190" y="326389"/>
                  </a:lnTo>
                  <a:lnTo>
                    <a:pt x="7318" y="231140"/>
                  </a:lnTo>
                  <a:close/>
                </a:path>
                <a:path w="885189" h="960119">
                  <a:moveTo>
                    <a:pt x="884885" y="231140"/>
                  </a:moveTo>
                  <a:lnTo>
                    <a:pt x="878540" y="231140"/>
                  </a:lnTo>
                  <a:lnTo>
                    <a:pt x="878412" y="326389"/>
                  </a:lnTo>
                  <a:lnTo>
                    <a:pt x="884759" y="326389"/>
                  </a:lnTo>
                  <a:lnTo>
                    <a:pt x="884885" y="231140"/>
                  </a:lnTo>
                  <a:close/>
                </a:path>
                <a:path w="885189" h="960119">
                  <a:moveTo>
                    <a:pt x="7190" y="326390"/>
                  </a:moveTo>
                  <a:lnTo>
                    <a:pt x="837" y="326390"/>
                  </a:lnTo>
                  <a:lnTo>
                    <a:pt x="610" y="497839"/>
                  </a:lnTo>
                  <a:lnTo>
                    <a:pt x="6960" y="497839"/>
                  </a:lnTo>
                  <a:lnTo>
                    <a:pt x="7190" y="326390"/>
                  </a:lnTo>
                  <a:close/>
                </a:path>
                <a:path w="885189" h="960119">
                  <a:moveTo>
                    <a:pt x="884759" y="326390"/>
                  </a:moveTo>
                  <a:lnTo>
                    <a:pt x="878412" y="326390"/>
                  </a:lnTo>
                  <a:lnTo>
                    <a:pt x="878182" y="497839"/>
                  </a:lnTo>
                  <a:lnTo>
                    <a:pt x="884532" y="497839"/>
                  </a:lnTo>
                  <a:lnTo>
                    <a:pt x="884759" y="326390"/>
                  </a:lnTo>
                  <a:close/>
                </a:path>
                <a:path w="885189" h="960119">
                  <a:moveTo>
                    <a:pt x="6960" y="497840"/>
                  </a:moveTo>
                  <a:lnTo>
                    <a:pt x="610" y="497840"/>
                  </a:lnTo>
                  <a:lnTo>
                    <a:pt x="518" y="567689"/>
                  </a:lnTo>
                  <a:lnTo>
                    <a:pt x="6866" y="567689"/>
                  </a:lnTo>
                  <a:lnTo>
                    <a:pt x="6960" y="497840"/>
                  </a:lnTo>
                  <a:close/>
                </a:path>
                <a:path w="885189" h="960119">
                  <a:moveTo>
                    <a:pt x="884532" y="497840"/>
                  </a:moveTo>
                  <a:lnTo>
                    <a:pt x="878182" y="497840"/>
                  </a:lnTo>
                  <a:lnTo>
                    <a:pt x="878089" y="567689"/>
                  </a:lnTo>
                  <a:lnTo>
                    <a:pt x="884439" y="567689"/>
                  </a:lnTo>
                  <a:lnTo>
                    <a:pt x="884532" y="497840"/>
                  </a:lnTo>
                  <a:close/>
                </a:path>
                <a:path w="885189" h="960119">
                  <a:moveTo>
                    <a:pt x="6866" y="567690"/>
                  </a:moveTo>
                  <a:lnTo>
                    <a:pt x="518" y="567690"/>
                  </a:lnTo>
                  <a:lnTo>
                    <a:pt x="442" y="624839"/>
                  </a:lnTo>
                  <a:lnTo>
                    <a:pt x="6789" y="624839"/>
                  </a:lnTo>
                  <a:lnTo>
                    <a:pt x="6866" y="567690"/>
                  </a:lnTo>
                  <a:close/>
                </a:path>
                <a:path w="885189" h="960119">
                  <a:moveTo>
                    <a:pt x="884439" y="567690"/>
                  </a:moveTo>
                  <a:lnTo>
                    <a:pt x="878089" y="567690"/>
                  </a:lnTo>
                  <a:lnTo>
                    <a:pt x="878012" y="624839"/>
                  </a:lnTo>
                  <a:lnTo>
                    <a:pt x="884364" y="624839"/>
                  </a:lnTo>
                  <a:lnTo>
                    <a:pt x="884439" y="567690"/>
                  </a:lnTo>
                  <a:close/>
                </a:path>
                <a:path w="885189" h="960119">
                  <a:moveTo>
                    <a:pt x="6789" y="624840"/>
                  </a:moveTo>
                  <a:lnTo>
                    <a:pt x="442" y="624840"/>
                  </a:lnTo>
                  <a:lnTo>
                    <a:pt x="417" y="643889"/>
                  </a:lnTo>
                  <a:lnTo>
                    <a:pt x="6764" y="643889"/>
                  </a:lnTo>
                  <a:lnTo>
                    <a:pt x="6789" y="624840"/>
                  </a:lnTo>
                  <a:close/>
                </a:path>
                <a:path w="885189" h="960119">
                  <a:moveTo>
                    <a:pt x="884364" y="624840"/>
                  </a:moveTo>
                  <a:lnTo>
                    <a:pt x="878012" y="624840"/>
                  </a:lnTo>
                  <a:lnTo>
                    <a:pt x="877987" y="643889"/>
                  </a:lnTo>
                  <a:lnTo>
                    <a:pt x="884338" y="643889"/>
                  </a:lnTo>
                  <a:lnTo>
                    <a:pt x="884364" y="624840"/>
                  </a:lnTo>
                  <a:close/>
                </a:path>
                <a:path w="885189" h="960119">
                  <a:moveTo>
                    <a:pt x="6764" y="643890"/>
                  </a:moveTo>
                  <a:lnTo>
                    <a:pt x="417" y="643890"/>
                  </a:lnTo>
                  <a:lnTo>
                    <a:pt x="353" y="692150"/>
                  </a:lnTo>
                  <a:lnTo>
                    <a:pt x="6699" y="692150"/>
                  </a:lnTo>
                  <a:lnTo>
                    <a:pt x="6764" y="643890"/>
                  </a:lnTo>
                  <a:close/>
                </a:path>
                <a:path w="885189" h="960119">
                  <a:moveTo>
                    <a:pt x="884338" y="643890"/>
                  </a:moveTo>
                  <a:lnTo>
                    <a:pt x="877987" y="643890"/>
                  </a:lnTo>
                  <a:lnTo>
                    <a:pt x="877922" y="692150"/>
                  </a:lnTo>
                  <a:lnTo>
                    <a:pt x="884274" y="692150"/>
                  </a:lnTo>
                  <a:lnTo>
                    <a:pt x="884338" y="643890"/>
                  </a:lnTo>
                  <a:close/>
                </a:path>
                <a:path w="885189" h="960119">
                  <a:moveTo>
                    <a:pt x="6699" y="692150"/>
                  </a:moveTo>
                  <a:lnTo>
                    <a:pt x="353" y="692150"/>
                  </a:lnTo>
                  <a:lnTo>
                    <a:pt x="333" y="707389"/>
                  </a:lnTo>
                  <a:lnTo>
                    <a:pt x="6679" y="707389"/>
                  </a:lnTo>
                  <a:lnTo>
                    <a:pt x="6699" y="692150"/>
                  </a:lnTo>
                  <a:close/>
                </a:path>
                <a:path w="885189" h="960119">
                  <a:moveTo>
                    <a:pt x="884274" y="692150"/>
                  </a:moveTo>
                  <a:lnTo>
                    <a:pt x="877922" y="692150"/>
                  </a:lnTo>
                  <a:lnTo>
                    <a:pt x="877901" y="707389"/>
                  </a:lnTo>
                  <a:lnTo>
                    <a:pt x="884254" y="707389"/>
                  </a:lnTo>
                  <a:lnTo>
                    <a:pt x="884274" y="692150"/>
                  </a:lnTo>
                  <a:close/>
                </a:path>
                <a:path w="885189" h="960119">
                  <a:moveTo>
                    <a:pt x="6679" y="707390"/>
                  </a:moveTo>
                  <a:lnTo>
                    <a:pt x="333" y="707390"/>
                  </a:lnTo>
                  <a:lnTo>
                    <a:pt x="299" y="732789"/>
                  </a:lnTo>
                  <a:lnTo>
                    <a:pt x="6644" y="732789"/>
                  </a:lnTo>
                  <a:lnTo>
                    <a:pt x="6679" y="707390"/>
                  </a:lnTo>
                  <a:close/>
                </a:path>
                <a:path w="885189" h="960119">
                  <a:moveTo>
                    <a:pt x="884254" y="707390"/>
                  </a:moveTo>
                  <a:lnTo>
                    <a:pt x="877901" y="707390"/>
                  </a:lnTo>
                  <a:lnTo>
                    <a:pt x="877867" y="732789"/>
                  </a:lnTo>
                  <a:lnTo>
                    <a:pt x="884221" y="732789"/>
                  </a:lnTo>
                  <a:lnTo>
                    <a:pt x="884254" y="707390"/>
                  </a:lnTo>
                  <a:close/>
                </a:path>
                <a:path w="885189" h="960119">
                  <a:moveTo>
                    <a:pt x="6644" y="732790"/>
                  </a:moveTo>
                  <a:lnTo>
                    <a:pt x="299" y="732790"/>
                  </a:lnTo>
                  <a:lnTo>
                    <a:pt x="282" y="745489"/>
                  </a:lnTo>
                  <a:lnTo>
                    <a:pt x="6627" y="745489"/>
                  </a:lnTo>
                  <a:lnTo>
                    <a:pt x="6644" y="732790"/>
                  </a:lnTo>
                  <a:close/>
                </a:path>
                <a:path w="885189" h="960119">
                  <a:moveTo>
                    <a:pt x="884221" y="732790"/>
                  </a:moveTo>
                  <a:lnTo>
                    <a:pt x="877867" y="732790"/>
                  </a:lnTo>
                  <a:lnTo>
                    <a:pt x="877850" y="745489"/>
                  </a:lnTo>
                  <a:lnTo>
                    <a:pt x="884204" y="745489"/>
                  </a:lnTo>
                  <a:lnTo>
                    <a:pt x="884221" y="732790"/>
                  </a:lnTo>
                  <a:close/>
                </a:path>
                <a:path w="885189" h="960119">
                  <a:moveTo>
                    <a:pt x="6627" y="745490"/>
                  </a:moveTo>
                  <a:lnTo>
                    <a:pt x="282" y="745490"/>
                  </a:lnTo>
                  <a:lnTo>
                    <a:pt x="198" y="808989"/>
                  </a:lnTo>
                  <a:lnTo>
                    <a:pt x="6542" y="808989"/>
                  </a:lnTo>
                  <a:lnTo>
                    <a:pt x="6627" y="745490"/>
                  </a:lnTo>
                  <a:close/>
                </a:path>
                <a:path w="885189" h="960119">
                  <a:moveTo>
                    <a:pt x="884204" y="745490"/>
                  </a:moveTo>
                  <a:lnTo>
                    <a:pt x="877850" y="745490"/>
                  </a:lnTo>
                  <a:lnTo>
                    <a:pt x="877765" y="808989"/>
                  </a:lnTo>
                  <a:lnTo>
                    <a:pt x="884120" y="808989"/>
                  </a:lnTo>
                  <a:lnTo>
                    <a:pt x="884204" y="745490"/>
                  </a:lnTo>
                  <a:close/>
                </a:path>
                <a:path w="885189" h="960119">
                  <a:moveTo>
                    <a:pt x="6542" y="808990"/>
                  </a:moveTo>
                  <a:lnTo>
                    <a:pt x="198" y="808990"/>
                  </a:lnTo>
                  <a:lnTo>
                    <a:pt x="156" y="840739"/>
                  </a:lnTo>
                  <a:lnTo>
                    <a:pt x="6500" y="840739"/>
                  </a:lnTo>
                  <a:lnTo>
                    <a:pt x="6542" y="808990"/>
                  </a:lnTo>
                  <a:close/>
                </a:path>
                <a:path w="885189" h="960119">
                  <a:moveTo>
                    <a:pt x="884120" y="808990"/>
                  </a:moveTo>
                  <a:lnTo>
                    <a:pt x="877765" y="808990"/>
                  </a:lnTo>
                  <a:lnTo>
                    <a:pt x="877723" y="840739"/>
                  </a:lnTo>
                  <a:lnTo>
                    <a:pt x="884078" y="840739"/>
                  </a:lnTo>
                  <a:lnTo>
                    <a:pt x="884120" y="808990"/>
                  </a:lnTo>
                  <a:close/>
                </a:path>
                <a:path w="885189" h="960119">
                  <a:moveTo>
                    <a:pt x="6500" y="840740"/>
                  </a:moveTo>
                  <a:lnTo>
                    <a:pt x="156" y="840740"/>
                  </a:lnTo>
                  <a:lnTo>
                    <a:pt x="105" y="878839"/>
                  </a:lnTo>
                  <a:lnTo>
                    <a:pt x="6448" y="878839"/>
                  </a:lnTo>
                  <a:lnTo>
                    <a:pt x="6500" y="840740"/>
                  </a:lnTo>
                  <a:close/>
                </a:path>
                <a:path w="885189" h="960119">
                  <a:moveTo>
                    <a:pt x="884078" y="840740"/>
                  </a:moveTo>
                  <a:lnTo>
                    <a:pt x="877723" y="840740"/>
                  </a:lnTo>
                  <a:lnTo>
                    <a:pt x="877672" y="878839"/>
                  </a:lnTo>
                  <a:lnTo>
                    <a:pt x="884027" y="878839"/>
                  </a:lnTo>
                  <a:lnTo>
                    <a:pt x="884078" y="840740"/>
                  </a:lnTo>
                  <a:close/>
                </a:path>
                <a:path w="885189" h="960119">
                  <a:moveTo>
                    <a:pt x="6448" y="878840"/>
                  </a:moveTo>
                  <a:lnTo>
                    <a:pt x="105" y="878840"/>
                  </a:lnTo>
                  <a:lnTo>
                    <a:pt x="97" y="885189"/>
                  </a:lnTo>
                  <a:lnTo>
                    <a:pt x="6440" y="885189"/>
                  </a:lnTo>
                  <a:lnTo>
                    <a:pt x="6448" y="878840"/>
                  </a:lnTo>
                  <a:close/>
                </a:path>
                <a:path w="885189" h="960119">
                  <a:moveTo>
                    <a:pt x="884027" y="878840"/>
                  </a:moveTo>
                  <a:lnTo>
                    <a:pt x="877672" y="878840"/>
                  </a:lnTo>
                  <a:lnTo>
                    <a:pt x="877663" y="885189"/>
                  </a:lnTo>
                  <a:lnTo>
                    <a:pt x="884019" y="885189"/>
                  </a:lnTo>
                  <a:lnTo>
                    <a:pt x="884027" y="878840"/>
                  </a:lnTo>
                  <a:close/>
                </a:path>
                <a:path w="885189" h="960119">
                  <a:moveTo>
                    <a:pt x="6440" y="885190"/>
                  </a:moveTo>
                  <a:lnTo>
                    <a:pt x="97" y="885190"/>
                  </a:lnTo>
                  <a:lnTo>
                    <a:pt x="72" y="904239"/>
                  </a:lnTo>
                  <a:lnTo>
                    <a:pt x="6414" y="904239"/>
                  </a:lnTo>
                  <a:lnTo>
                    <a:pt x="6440" y="885190"/>
                  </a:lnTo>
                  <a:close/>
                </a:path>
                <a:path w="885189" h="960119">
                  <a:moveTo>
                    <a:pt x="884019" y="885190"/>
                  </a:moveTo>
                  <a:lnTo>
                    <a:pt x="877663" y="885190"/>
                  </a:lnTo>
                  <a:lnTo>
                    <a:pt x="877638" y="904239"/>
                  </a:lnTo>
                  <a:lnTo>
                    <a:pt x="883994" y="904239"/>
                  </a:lnTo>
                  <a:lnTo>
                    <a:pt x="884019" y="885190"/>
                  </a:lnTo>
                  <a:close/>
                </a:path>
                <a:path w="885189" h="960119">
                  <a:moveTo>
                    <a:pt x="6414" y="904240"/>
                  </a:moveTo>
                  <a:lnTo>
                    <a:pt x="72" y="904240"/>
                  </a:lnTo>
                  <a:lnTo>
                    <a:pt x="63" y="910589"/>
                  </a:lnTo>
                  <a:lnTo>
                    <a:pt x="6406" y="910589"/>
                  </a:lnTo>
                  <a:lnTo>
                    <a:pt x="6414" y="904240"/>
                  </a:lnTo>
                  <a:close/>
                </a:path>
                <a:path w="885189" h="960119">
                  <a:moveTo>
                    <a:pt x="883994" y="904240"/>
                  </a:moveTo>
                  <a:lnTo>
                    <a:pt x="877638" y="904240"/>
                  </a:lnTo>
                  <a:lnTo>
                    <a:pt x="877629" y="910589"/>
                  </a:lnTo>
                  <a:lnTo>
                    <a:pt x="883985" y="910589"/>
                  </a:lnTo>
                  <a:lnTo>
                    <a:pt x="883994" y="904240"/>
                  </a:lnTo>
                  <a:close/>
                </a:path>
                <a:path w="885189" h="960119">
                  <a:moveTo>
                    <a:pt x="6406" y="910590"/>
                  </a:moveTo>
                  <a:lnTo>
                    <a:pt x="63" y="910590"/>
                  </a:lnTo>
                  <a:lnTo>
                    <a:pt x="38" y="929639"/>
                  </a:lnTo>
                  <a:lnTo>
                    <a:pt x="6380" y="929639"/>
                  </a:lnTo>
                  <a:lnTo>
                    <a:pt x="6406" y="910590"/>
                  </a:lnTo>
                  <a:close/>
                </a:path>
                <a:path w="885189" h="960119">
                  <a:moveTo>
                    <a:pt x="883985" y="910590"/>
                  </a:moveTo>
                  <a:lnTo>
                    <a:pt x="877629" y="910590"/>
                  </a:lnTo>
                  <a:lnTo>
                    <a:pt x="877604" y="929639"/>
                  </a:lnTo>
                  <a:lnTo>
                    <a:pt x="883960" y="929639"/>
                  </a:lnTo>
                  <a:lnTo>
                    <a:pt x="883985" y="910590"/>
                  </a:lnTo>
                  <a:close/>
                </a:path>
                <a:path w="885189" h="960119">
                  <a:moveTo>
                    <a:pt x="6380" y="929640"/>
                  </a:moveTo>
                  <a:lnTo>
                    <a:pt x="38" y="929640"/>
                  </a:lnTo>
                  <a:lnTo>
                    <a:pt x="30" y="935989"/>
                  </a:lnTo>
                  <a:lnTo>
                    <a:pt x="6372" y="935989"/>
                  </a:lnTo>
                  <a:lnTo>
                    <a:pt x="6380" y="929640"/>
                  </a:lnTo>
                  <a:close/>
                </a:path>
                <a:path w="885189" h="960119">
                  <a:moveTo>
                    <a:pt x="883960" y="929640"/>
                  </a:moveTo>
                  <a:lnTo>
                    <a:pt x="877604" y="929640"/>
                  </a:lnTo>
                  <a:lnTo>
                    <a:pt x="877595" y="935989"/>
                  </a:lnTo>
                  <a:lnTo>
                    <a:pt x="883951" y="935989"/>
                  </a:lnTo>
                  <a:lnTo>
                    <a:pt x="883960" y="929640"/>
                  </a:lnTo>
                  <a:close/>
                </a:path>
                <a:path w="885189" h="960119">
                  <a:moveTo>
                    <a:pt x="6372" y="935990"/>
                  </a:moveTo>
                  <a:lnTo>
                    <a:pt x="30" y="935990"/>
                  </a:lnTo>
                  <a:lnTo>
                    <a:pt x="5" y="955039"/>
                  </a:lnTo>
                  <a:lnTo>
                    <a:pt x="877569" y="955039"/>
                  </a:lnTo>
                  <a:lnTo>
                    <a:pt x="6350" y="952500"/>
                  </a:lnTo>
                  <a:lnTo>
                    <a:pt x="6372" y="935990"/>
                  </a:lnTo>
                  <a:close/>
                </a:path>
                <a:path w="885189" h="960119">
                  <a:moveTo>
                    <a:pt x="883951" y="935990"/>
                  </a:moveTo>
                  <a:lnTo>
                    <a:pt x="877595" y="935990"/>
                  </a:lnTo>
                  <a:lnTo>
                    <a:pt x="877569" y="955039"/>
                  </a:lnTo>
                  <a:lnTo>
                    <a:pt x="883926" y="955039"/>
                  </a:lnTo>
                  <a:lnTo>
                    <a:pt x="883951" y="935990"/>
                  </a:lnTo>
                  <a:close/>
                </a:path>
                <a:path w="885189" h="960119">
                  <a:moveTo>
                    <a:pt x="883926" y="955040"/>
                  </a:moveTo>
                  <a:lnTo>
                    <a:pt x="5" y="955040"/>
                  </a:lnTo>
                  <a:lnTo>
                    <a:pt x="0" y="958850"/>
                  </a:lnTo>
                  <a:lnTo>
                    <a:pt x="883919" y="960120"/>
                  </a:lnTo>
                  <a:lnTo>
                    <a:pt x="883926" y="955040"/>
                  </a:lnTo>
                  <a:close/>
                </a:path>
              </a:pathLst>
            </a:custGeom>
            <a:solidFill>
              <a:srgbClr val="9C9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325620" y="1278890"/>
              <a:ext cx="872490" cy="948690"/>
            </a:xfrm>
            <a:custGeom>
              <a:avLst/>
              <a:gdLst/>
              <a:ahLst/>
              <a:cxnLst/>
              <a:rect l="l" t="t" r="r" b="b"/>
              <a:pathLst>
                <a:path w="872489" h="948689">
                  <a:moveTo>
                    <a:pt x="1269" y="0"/>
                  </a:moveTo>
                  <a:lnTo>
                    <a:pt x="1266" y="2539"/>
                  </a:lnTo>
                  <a:lnTo>
                    <a:pt x="872488" y="2539"/>
                  </a:lnTo>
                  <a:lnTo>
                    <a:pt x="872489" y="1270"/>
                  </a:lnTo>
                  <a:lnTo>
                    <a:pt x="1269" y="0"/>
                  </a:lnTo>
                  <a:close/>
                </a:path>
                <a:path w="872489" h="948689">
                  <a:moveTo>
                    <a:pt x="872488" y="2540"/>
                  </a:moveTo>
                  <a:lnTo>
                    <a:pt x="1266" y="2540"/>
                  </a:lnTo>
                  <a:lnTo>
                    <a:pt x="1232" y="27939"/>
                  </a:lnTo>
                  <a:lnTo>
                    <a:pt x="7590" y="27939"/>
                  </a:lnTo>
                  <a:lnTo>
                    <a:pt x="7619" y="6350"/>
                  </a:lnTo>
                  <a:lnTo>
                    <a:pt x="872483" y="6350"/>
                  </a:lnTo>
                  <a:lnTo>
                    <a:pt x="872488" y="2540"/>
                  </a:lnTo>
                  <a:close/>
                </a:path>
                <a:path w="872489" h="948689">
                  <a:moveTo>
                    <a:pt x="872483" y="6350"/>
                  </a:moveTo>
                  <a:lnTo>
                    <a:pt x="7619" y="6350"/>
                  </a:lnTo>
                  <a:lnTo>
                    <a:pt x="866139" y="7620"/>
                  </a:lnTo>
                  <a:lnTo>
                    <a:pt x="866112" y="27939"/>
                  </a:lnTo>
                  <a:lnTo>
                    <a:pt x="872454" y="27939"/>
                  </a:lnTo>
                  <a:lnTo>
                    <a:pt x="872483" y="6350"/>
                  </a:lnTo>
                  <a:close/>
                </a:path>
                <a:path w="872489" h="948689">
                  <a:moveTo>
                    <a:pt x="7590" y="27940"/>
                  </a:moveTo>
                  <a:lnTo>
                    <a:pt x="1232" y="27940"/>
                  </a:lnTo>
                  <a:lnTo>
                    <a:pt x="1206" y="46989"/>
                  </a:lnTo>
                  <a:lnTo>
                    <a:pt x="7564" y="46989"/>
                  </a:lnTo>
                  <a:lnTo>
                    <a:pt x="7590" y="27940"/>
                  </a:lnTo>
                  <a:close/>
                </a:path>
                <a:path w="872489" h="948689">
                  <a:moveTo>
                    <a:pt x="872454" y="27940"/>
                  </a:moveTo>
                  <a:lnTo>
                    <a:pt x="866112" y="27940"/>
                  </a:lnTo>
                  <a:lnTo>
                    <a:pt x="866086" y="46989"/>
                  </a:lnTo>
                  <a:lnTo>
                    <a:pt x="872428" y="46989"/>
                  </a:lnTo>
                  <a:lnTo>
                    <a:pt x="872454" y="27940"/>
                  </a:lnTo>
                  <a:close/>
                </a:path>
                <a:path w="872489" h="948689">
                  <a:moveTo>
                    <a:pt x="7564" y="46990"/>
                  </a:moveTo>
                  <a:lnTo>
                    <a:pt x="1206" y="46990"/>
                  </a:lnTo>
                  <a:lnTo>
                    <a:pt x="1172" y="72389"/>
                  </a:lnTo>
                  <a:lnTo>
                    <a:pt x="7530" y="72389"/>
                  </a:lnTo>
                  <a:lnTo>
                    <a:pt x="7564" y="46990"/>
                  </a:lnTo>
                  <a:close/>
                </a:path>
                <a:path w="872489" h="948689">
                  <a:moveTo>
                    <a:pt x="872428" y="46990"/>
                  </a:moveTo>
                  <a:lnTo>
                    <a:pt x="866086" y="46990"/>
                  </a:lnTo>
                  <a:lnTo>
                    <a:pt x="866051" y="72389"/>
                  </a:lnTo>
                  <a:lnTo>
                    <a:pt x="872394" y="72389"/>
                  </a:lnTo>
                  <a:lnTo>
                    <a:pt x="872428" y="46990"/>
                  </a:lnTo>
                  <a:close/>
                </a:path>
                <a:path w="872489" h="948689">
                  <a:moveTo>
                    <a:pt x="7530" y="72390"/>
                  </a:moveTo>
                  <a:lnTo>
                    <a:pt x="1172" y="72390"/>
                  </a:lnTo>
                  <a:lnTo>
                    <a:pt x="1121" y="110489"/>
                  </a:lnTo>
                  <a:lnTo>
                    <a:pt x="7478" y="110489"/>
                  </a:lnTo>
                  <a:lnTo>
                    <a:pt x="7530" y="72390"/>
                  </a:lnTo>
                  <a:close/>
                </a:path>
                <a:path w="872489" h="948689">
                  <a:moveTo>
                    <a:pt x="872394" y="72390"/>
                  </a:moveTo>
                  <a:lnTo>
                    <a:pt x="866051" y="72390"/>
                  </a:lnTo>
                  <a:lnTo>
                    <a:pt x="866000" y="110489"/>
                  </a:lnTo>
                  <a:lnTo>
                    <a:pt x="872343" y="110489"/>
                  </a:lnTo>
                  <a:lnTo>
                    <a:pt x="872394" y="72390"/>
                  </a:lnTo>
                  <a:close/>
                </a:path>
                <a:path w="872489" h="948689">
                  <a:moveTo>
                    <a:pt x="7478" y="110490"/>
                  </a:moveTo>
                  <a:lnTo>
                    <a:pt x="1121" y="110490"/>
                  </a:lnTo>
                  <a:lnTo>
                    <a:pt x="1087" y="135889"/>
                  </a:lnTo>
                  <a:lnTo>
                    <a:pt x="7443" y="135889"/>
                  </a:lnTo>
                  <a:lnTo>
                    <a:pt x="7478" y="110490"/>
                  </a:lnTo>
                  <a:close/>
                </a:path>
                <a:path w="872489" h="948689">
                  <a:moveTo>
                    <a:pt x="872343" y="110490"/>
                  </a:moveTo>
                  <a:lnTo>
                    <a:pt x="866000" y="110490"/>
                  </a:lnTo>
                  <a:lnTo>
                    <a:pt x="865965" y="135889"/>
                  </a:lnTo>
                  <a:lnTo>
                    <a:pt x="872309" y="135889"/>
                  </a:lnTo>
                  <a:lnTo>
                    <a:pt x="872343" y="110490"/>
                  </a:lnTo>
                  <a:close/>
                </a:path>
                <a:path w="872489" h="948689">
                  <a:moveTo>
                    <a:pt x="7443" y="135890"/>
                  </a:moveTo>
                  <a:lnTo>
                    <a:pt x="1087" y="135890"/>
                  </a:lnTo>
                  <a:lnTo>
                    <a:pt x="985" y="212089"/>
                  </a:lnTo>
                  <a:lnTo>
                    <a:pt x="7340" y="212089"/>
                  </a:lnTo>
                  <a:lnTo>
                    <a:pt x="7443" y="135890"/>
                  </a:lnTo>
                  <a:close/>
                </a:path>
                <a:path w="872489" h="948689">
                  <a:moveTo>
                    <a:pt x="872309" y="135890"/>
                  </a:moveTo>
                  <a:lnTo>
                    <a:pt x="865965" y="135890"/>
                  </a:lnTo>
                  <a:lnTo>
                    <a:pt x="865861" y="212089"/>
                  </a:lnTo>
                  <a:lnTo>
                    <a:pt x="872207" y="212089"/>
                  </a:lnTo>
                  <a:lnTo>
                    <a:pt x="872309" y="135890"/>
                  </a:lnTo>
                  <a:close/>
                </a:path>
                <a:path w="872489" h="948689">
                  <a:moveTo>
                    <a:pt x="7340" y="212090"/>
                  </a:moveTo>
                  <a:lnTo>
                    <a:pt x="985" y="212090"/>
                  </a:lnTo>
                  <a:lnTo>
                    <a:pt x="968" y="224789"/>
                  </a:lnTo>
                  <a:lnTo>
                    <a:pt x="7322" y="224789"/>
                  </a:lnTo>
                  <a:lnTo>
                    <a:pt x="7340" y="212090"/>
                  </a:lnTo>
                  <a:close/>
                </a:path>
                <a:path w="872489" h="948689">
                  <a:moveTo>
                    <a:pt x="872207" y="212090"/>
                  </a:moveTo>
                  <a:lnTo>
                    <a:pt x="865861" y="212090"/>
                  </a:lnTo>
                  <a:lnTo>
                    <a:pt x="865844" y="224789"/>
                  </a:lnTo>
                  <a:lnTo>
                    <a:pt x="872190" y="224789"/>
                  </a:lnTo>
                  <a:lnTo>
                    <a:pt x="872207" y="212090"/>
                  </a:lnTo>
                  <a:close/>
                </a:path>
                <a:path w="872489" h="948689">
                  <a:moveTo>
                    <a:pt x="7322" y="224790"/>
                  </a:moveTo>
                  <a:lnTo>
                    <a:pt x="968" y="224790"/>
                  </a:lnTo>
                  <a:lnTo>
                    <a:pt x="840" y="320039"/>
                  </a:lnTo>
                  <a:lnTo>
                    <a:pt x="7193" y="320039"/>
                  </a:lnTo>
                  <a:lnTo>
                    <a:pt x="7322" y="224790"/>
                  </a:lnTo>
                  <a:close/>
                </a:path>
                <a:path w="872489" h="948689">
                  <a:moveTo>
                    <a:pt x="872190" y="224790"/>
                  </a:moveTo>
                  <a:lnTo>
                    <a:pt x="865844" y="224790"/>
                  </a:lnTo>
                  <a:lnTo>
                    <a:pt x="865714" y="320039"/>
                  </a:lnTo>
                  <a:lnTo>
                    <a:pt x="872062" y="320039"/>
                  </a:lnTo>
                  <a:lnTo>
                    <a:pt x="872190" y="224790"/>
                  </a:lnTo>
                  <a:close/>
                </a:path>
                <a:path w="872489" h="948689">
                  <a:moveTo>
                    <a:pt x="7193" y="320040"/>
                  </a:moveTo>
                  <a:lnTo>
                    <a:pt x="840" y="320040"/>
                  </a:lnTo>
                  <a:lnTo>
                    <a:pt x="610" y="491489"/>
                  </a:lnTo>
                  <a:lnTo>
                    <a:pt x="6959" y="491489"/>
                  </a:lnTo>
                  <a:lnTo>
                    <a:pt x="7193" y="320040"/>
                  </a:lnTo>
                  <a:close/>
                </a:path>
                <a:path w="872489" h="948689">
                  <a:moveTo>
                    <a:pt x="872062" y="320040"/>
                  </a:moveTo>
                  <a:lnTo>
                    <a:pt x="865714" y="320040"/>
                  </a:lnTo>
                  <a:lnTo>
                    <a:pt x="865481" y="491489"/>
                  </a:lnTo>
                  <a:lnTo>
                    <a:pt x="871832" y="491489"/>
                  </a:lnTo>
                  <a:lnTo>
                    <a:pt x="872062" y="320040"/>
                  </a:lnTo>
                  <a:close/>
                </a:path>
                <a:path w="872489" h="948689">
                  <a:moveTo>
                    <a:pt x="6959" y="491490"/>
                  </a:moveTo>
                  <a:lnTo>
                    <a:pt x="610" y="491490"/>
                  </a:lnTo>
                  <a:lnTo>
                    <a:pt x="516" y="561339"/>
                  </a:lnTo>
                  <a:lnTo>
                    <a:pt x="6864" y="561339"/>
                  </a:lnTo>
                  <a:lnTo>
                    <a:pt x="6959" y="491490"/>
                  </a:lnTo>
                  <a:close/>
                </a:path>
                <a:path w="872489" h="948689">
                  <a:moveTo>
                    <a:pt x="871832" y="491490"/>
                  </a:moveTo>
                  <a:lnTo>
                    <a:pt x="865481" y="491490"/>
                  </a:lnTo>
                  <a:lnTo>
                    <a:pt x="865386" y="561339"/>
                  </a:lnTo>
                  <a:lnTo>
                    <a:pt x="871739" y="561339"/>
                  </a:lnTo>
                  <a:lnTo>
                    <a:pt x="871832" y="491490"/>
                  </a:lnTo>
                  <a:close/>
                </a:path>
                <a:path w="872489" h="948689">
                  <a:moveTo>
                    <a:pt x="6864" y="561340"/>
                  </a:moveTo>
                  <a:lnTo>
                    <a:pt x="516" y="561340"/>
                  </a:lnTo>
                  <a:lnTo>
                    <a:pt x="439" y="618489"/>
                  </a:lnTo>
                  <a:lnTo>
                    <a:pt x="6787" y="618489"/>
                  </a:lnTo>
                  <a:lnTo>
                    <a:pt x="6864" y="561340"/>
                  </a:lnTo>
                  <a:close/>
                </a:path>
                <a:path w="872489" h="948689">
                  <a:moveTo>
                    <a:pt x="871739" y="561340"/>
                  </a:moveTo>
                  <a:lnTo>
                    <a:pt x="865386" y="561340"/>
                  </a:lnTo>
                  <a:lnTo>
                    <a:pt x="865308" y="618489"/>
                  </a:lnTo>
                  <a:lnTo>
                    <a:pt x="871662" y="618489"/>
                  </a:lnTo>
                  <a:lnTo>
                    <a:pt x="871739" y="561340"/>
                  </a:lnTo>
                  <a:close/>
                </a:path>
                <a:path w="872489" h="948689">
                  <a:moveTo>
                    <a:pt x="6787" y="618490"/>
                  </a:moveTo>
                  <a:lnTo>
                    <a:pt x="439" y="618490"/>
                  </a:lnTo>
                  <a:lnTo>
                    <a:pt x="414" y="637539"/>
                  </a:lnTo>
                  <a:lnTo>
                    <a:pt x="6761" y="637539"/>
                  </a:lnTo>
                  <a:lnTo>
                    <a:pt x="6787" y="618490"/>
                  </a:lnTo>
                  <a:close/>
                </a:path>
                <a:path w="872489" h="948689">
                  <a:moveTo>
                    <a:pt x="871662" y="618490"/>
                  </a:moveTo>
                  <a:lnTo>
                    <a:pt x="865308" y="618490"/>
                  </a:lnTo>
                  <a:lnTo>
                    <a:pt x="865282" y="637539"/>
                  </a:lnTo>
                  <a:lnTo>
                    <a:pt x="871637" y="637539"/>
                  </a:lnTo>
                  <a:lnTo>
                    <a:pt x="871662" y="618490"/>
                  </a:lnTo>
                  <a:close/>
                </a:path>
                <a:path w="872489" h="948689">
                  <a:moveTo>
                    <a:pt x="6761" y="637540"/>
                  </a:moveTo>
                  <a:lnTo>
                    <a:pt x="414" y="637540"/>
                  </a:lnTo>
                  <a:lnTo>
                    <a:pt x="349" y="685800"/>
                  </a:lnTo>
                  <a:lnTo>
                    <a:pt x="6695" y="685800"/>
                  </a:lnTo>
                  <a:lnTo>
                    <a:pt x="6761" y="637540"/>
                  </a:lnTo>
                  <a:close/>
                </a:path>
                <a:path w="872489" h="948689">
                  <a:moveTo>
                    <a:pt x="871637" y="637540"/>
                  </a:moveTo>
                  <a:lnTo>
                    <a:pt x="865282" y="637540"/>
                  </a:lnTo>
                  <a:lnTo>
                    <a:pt x="865217" y="685800"/>
                  </a:lnTo>
                  <a:lnTo>
                    <a:pt x="871572" y="685800"/>
                  </a:lnTo>
                  <a:lnTo>
                    <a:pt x="871637" y="637540"/>
                  </a:lnTo>
                  <a:close/>
                </a:path>
                <a:path w="872489" h="948689">
                  <a:moveTo>
                    <a:pt x="6695" y="685800"/>
                  </a:moveTo>
                  <a:lnTo>
                    <a:pt x="349" y="685800"/>
                  </a:lnTo>
                  <a:lnTo>
                    <a:pt x="329" y="701039"/>
                  </a:lnTo>
                  <a:lnTo>
                    <a:pt x="6674" y="701039"/>
                  </a:lnTo>
                  <a:lnTo>
                    <a:pt x="6695" y="685800"/>
                  </a:lnTo>
                  <a:close/>
                </a:path>
                <a:path w="872489" h="948689">
                  <a:moveTo>
                    <a:pt x="871572" y="685800"/>
                  </a:moveTo>
                  <a:lnTo>
                    <a:pt x="865217" y="685800"/>
                  </a:lnTo>
                  <a:lnTo>
                    <a:pt x="865196" y="701039"/>
                  </a:lnTo>
                  <a:lnTo>
                    <a:pt x="871551" y="701039"/>
                  </a:lnTo>
                  <a:lnTo>
                    <a:pt x="871572" y="685800"/>
                  </a:lnTo>
                  <a:close/>
                </a:path>
                <a:path w="872489" h="948689">
                  <a:moveTo>
                    <a:pt x="6674" y="701040"/>
                  </a:moveTo>
                  <a:lnTo>
                    <a:pt x="329" y="701040"/>
                  </a:lnTo>
                  <a:lnTo>
                    <a:pt x="294" y="726439"/>
                  </a:lnTo>
                  <a:lnTo>
                    <a:pt x="6640" y="726439"/>
                  </a:lnTo>
                  <a:lnTo>
                    <a:pt x="6674" y="701040"/>
                  </a:lnTo>
                  <a:close/>
                </a:path>
                <a:path w="872489" h="948689">
                  <a:moveTo>
                    <a:pt x="871551" y="701040"/>
                  </a:moveTo>
                  <a:lnTo>
                    <a:pt x="865196" y="701040"/>
                  </a:lnTo>
                  <a:lnTo>
                    <a:pt x="865162" y="726439"/>
                  </a:lnTo>
                  <a:lnTo>
                    <a:pt x="871517" y="726439"/>
                  </a:lnTo>
                  <a:lnTo>
                    <a:pt x="871551" y="701040"/>
                  </a:lnTo>
                  <a:close/>
                </a:path>
                <a:path w="872489" h="948689">
                  <a:moveTo>
                    <a:pt x="6640" y="726440"/>
                  </a:moveTo>
                  <a:lnTo>
                    <a:pt x="294" y="726440"/>
                  </a:lnTo>
                  <a:lnTo>
                    <a:pt x="277" y="739139"/>
                  </a:lnTo>
                  <a:lnTo>
                    <a:pt x="6623" y="739139"/>
                  </a:lnTo>
                  <a:lnTo>
                    <a:pt x="6640" y="726440"/>
                  </a:lnTo>
                  <a:close/>
                </a:path>
                <a:path w="872489" h="948689">
                  <a:moveTo>
                    <a:pt x="871517" y="726440"/>
                  </a:moveTo>
                  <a:lnTo>
                    <a:pt x="865162" y="726440"/>
                  </a:lnTo>
                  <a:lnTo>
                    <a:pt x="865144" y="739139"/>
                  </a:lnTo>
                  <a:lnTo>
                    <a:pt x="871500" y="739139"/>
                  </a:lnTo>
                  <a:lnTo>
                    <a:pt x="871517" y="726440"/>
                  </a:lnTo>
                  <a:close/>
                </a:path>
                <a:path w="872489" h="948689">
                  <a:moveTo>
                    <a:pt x="6623" y="739140"/>
                  </a:moveTo>
                  <a:lnTo>
                    <a:pt x="277" y="739140"/>
                  </a:lnTo>
                  <a:lnTo>
                    <a:pt x="192" y="802639"/>
                  </a:lnTo>
                  <a:lnTo>
                    <a:pt x="6536" y="802639"/>
                  </a:lnTo>
                  <a:lnTo>
                    <a:pt x="6623" y="739140"/>
                  </a:lnTo>
                  <a:close/>
                </a:path>
                <a:path w="872489" h="948689">
                  <a:moveTo>
                    <a:pt x="871500" y="739140"/>
                  </a:moveTo>
                  <a:lnTo>
                    <a:pt x="865144" y="739140"/>
                  </a:lnTo>
                  <a:lnTo>
                    <a:pt x="865058" y="802639"/>
                  </a:lnTo>
                  <a:lnTo>
                    <a:pt x="871415" y="802639"/>
                  </a:lnTo>
                  <a:lnTo>
                    <a:pt x="871500" y="739140"/>
                  </a:lnTo>
                  <a:close/>
                </a:path>
                <a:path w="872489" h="948689">
                  <a:moveTo>
                    <a:pt x="6536" y="802640"/>
                  </a:moveTo>
                  <a:lnTo>
                    <a:pt x="192" y="802640"/>
                  </a:lnTo>
                  <a:lnTo>
                    <a:pt x="150" y="834389"/>
                  </a:lnTo>
                  <a:lnTo>
                    <a:pt x="6493" y="834389"/>
                  </a:lnTo>
                  <a:lnTo>
                    <a:pt x="6536" y="802640"/>
                  </a:lnTo>
                  <a:close/>
                </a:path>
                <a:path w="872489" h="948689">
                  <a:moveTo>
                    <a:pt x="871415" y="802640"/>
                  </a:moveTo>
                  <a:lnTo>
                    <a:pt x="865058" y="802640"/>
                  </a:lnTo>
                  <a:lnTo>
                    <a:pt x="865015" y="834389"/>
                  </a:lnTo>
                  <a:lnTo>
                    <a:pt x="871373" y="834389"/>
                  </a:lnTo>
                  <a:lnTo>
                    <a:pt x="871415" y="802640"/>
                  </a:lnTo>
                  <a:close/>
                </a:path>
                <a:path w="872489" h="948689">
                  <a:moveTo>
                    <a:pt x="6493" y="834390"/>
                  </a:moveTo>
                  <a:lnTo>
                    <a:pt x="150" y="834390"/>
                  </a:lnTo>
                  <a:lnTo>
                    <a:pt x="98" y="872489"/>
                  </a:lnTo>
                  <a:lnTo>
                    <a:pt x="6441" y="872489"/>
                  </a:lnTo>
                  <a:lnTo>
                    <a:pt x="6493" y="834390"/>
                  </a:lnTo>
                  <a:close/>
                </a:path>
                <a:path w="872489" h="948689">
                  <a:moveTo>
                    <a:pt x="871373" y="834390"/>
                  </a:moveTo>
                  <a:lnTo>
                    <a:pt x="865015" y="834390"/>
                  </a:lnTo>
                  <a:lnTo>
                    <a:pt x="864963" y="872489"/>
                  </a:lnTo>
                  <a:lnTo>
                    <a:pt x="871322" y="872489"/>
                  </a:lnTo>
                  <a:lnTo>
                    <a:pt x="871373" y="834390"/>
                  </a:lnTo>
                  <a:close/>
                </a:path>
                <a:path w="872489" h="948689">
                  <a:moveTo>
                    <a:pt x="6441" y="872490"/>
                  </a:moveTo>
                  <a:lnTo>
                    <a:pt x="98" y="872490"/>
                  </a:lnTo>
                  <a:lnTo>
                    <a:pt x="90" y="878839"/>
                  </a:lnTo>
                  <a:lnTo>
                    <a:pt x="6432" y="878839"/>
                  </a:lnTo>
                  <a:lnTo>
                    <a:pt x="6441" y="872490"/>
                  </a:lnTo>
                  <a:close/>
                </a:path>
                <a:path w="872489" h="948689">
                  <a:moveTo>
                    <a:pt x="871322" y="872490"/>
                  </a:moveTo>
                  <a:lnTo>
                    <a:pt x="864963" y="872490"/>
                  </a:lnTo>
                  <a:lnTo>
                    <a:pt x="864954" y="878839"/>
                  </a:lnTo>
                  <a:lnTo>
                    <a:pt x="871313" y="878839"/>
                  </a:lnTo>
                  <a:lnTo>
                    <a:pt x="871322" y="872490"/>
                  </a:lnTo>
                  <a:close/>
                </a:path>
                <a:path w="872489" h="948689">
                  <a:moveTo>
                    <a:pt x="6432" y="878840"/>
                  </a:moveTo>
                  <a:lnTo>
                    <a:pt x="90" y="878840"/>
                  </a:lnTo>
                  <a:lnTo>
                    <a:pt x="64" y="897889"/>
                  </a:lnTo>
                  <a:lnTo>
                    <a:pt x="6407" y="897889"/>
                  </a:lnTo>
                  <a:lnTo>
                    <a:pt x="6432" y="878840"/>
                  </a:lnTo>
                  <a:close/>
                </a:path>
                <a:path w="872489" h="948689">
                  <a:moveTo>
                    <a:pt x="871313" y="878840"/>
                  </a:moveTo>
                  <a:lnTo>
                    <a:pt x="864954" y="878840"/>
                  </a:lnTo>
                  <a:lnTo>
                    <a:pt x="864928" y="897889"/>
                  </a:lnTo>
                  <a:lnTo>
                    <a:pt x="871288" y="897889"/>
                  </a:lnTo>
                  <a:lnTo>
                    <a:pt x="871313" y="878840"/>
                  </a:lnTo>
                  <a:close/>
                </a:path>
                <a:path w="872489" h="948689">
                  <a:moveTo>
                    <a:pt x="6407" y="897890"/>
                  </a:moveTo>
                  <a:lnTo>
                    <a:pt x="64" y="897890"/>
                  </a:lnTo>
                  <a:lnTo>
                    <a:pt x="56" y="904239"/>
                  </a:lnTo>
                  <a:lnTo>
                    <a:pt x="6398" y="904239"/>
                  </a:lnTo>
                  <a:lnTo>
                    <a:pt x="6407" y="897890"/>
                  </a:lnTo>
                  <a:close/>
                </a:path>
                <a:path w="872489" h="948689">
                  <a:moveTo>
                    <a:pt x="871288" y="897890"/>
                  </a:moveTo>
                  <a:lnTo>
                    <a:pt x="864928" y="897890"/>
                  </a:lnTo>
                  <a:lnTo>
                    <a:pt x="864920" y="904239"/>
                  </a:lnTo>
                  <a:lnTo>
                    <a:pt x="871279" y="904239"/>
                  </a:lnTo>
                  <a:lnTo>
                    <a:pt x="871288" y="897890"/>
                  </a:lnTo>
                  <a:close/>
                </a:path>
                <a:path w="872489" h="948689">
                  <a:moveTo>
                    <a:pt x="6398" y="904240"/>
                  </a:moveTo>
                  <a:lnTo>
                    <a:pt x="56" y="904240"/>
                  </a:lnTo>
                  <a:lnTo>
                    <a:pt x="30" y="923289"/>
                  </a:lnTo>
                  <a:lnTo>
                    <a:pt x="6372" y="923289"/>
                  </a:lnTo>
                  <a:lnTo>
                    <a:pt x="6398" y="904240"/>
                  </a:lnTo>
                  <a:close/>
                </a:path>
                <a:path w="872489" h="948689">
                  <a:moveTo>
                    <a:pt x="871279" y="904240"/>
                  </a:moveTo>
                  <a:lnTo>
                    <a:pt x="864920" y="904240"/>
                  </a:lnTo>
                  <a:lnTo>
                    <a:pt x="864894" y="923289"/>
                  </a:lnTo>
                  <a:lnTo>
                    <a:pt x="871254" y="923289"/>
                  </a:lnTo>
                  <a:lnTo>
                    <a:pt x="871279" y="904240"/>
                  </a:lnTo>
                  <a:close/>
                </a:path>
                <a:path w="872489" h="948689">
                  <a:moveTo>
                    <a:pt x="6372" y="923290"/>
                  </a:moveTo>
                  <a:lnTo>
                    <a:pt x="30" y="923290"/>
                  </a:lnTo>
                  <a:lnTo>
                    <a:pt x="22" y="929639"/>
                  </a:lnTo>
                  <a:lnTo>
                    <a:pt x="6363" y="929639"/>
                  </a:lnTo>
                  <a:lnTo>
                    <a:pt x="6372" y="923290"/>
                  </a:lnTo>
                  <a:close/>
                </a:path>
                <a:path w="872489" h="948689">
                  <a:moveTo>
                    <a:pt x="871254" y="923290"/>
                  </a:moveTo>
                  <a:lnTo>
                    <a:pt x="864894" y="923290"/>
                  </a:lnTo>
                  <a:lnTo>
                    <a:pt x="864885" y="929639"/>
                  </a:lnTo>
                  <a:lnTo>
                    <a:pt x="871245" y="929639"/>
                  </a:lnTo>
                  <a:lnTo>
                    <a:pt x="871254" y="923290"/>
                  </a:lnTo>
                  <a:close/>
                </a:path>
                <a:path w="872489" h="948689">
                  <a:moveTo>
                    <a:pt x="6363" y="929640"/>
                  </a:moveTo>
                  <a:lnTo>
                    <a:pt x="22" y="929640"/>
                  </a:lnTo>
                  <a:lnTo>
                    <a:pt x="0" y="946150"/>
                  </a:lnTo>
                  <a:lnTo>
                    <a:pt x="871219" y="948689"/>
                  </a:lnTo>
                  <a:lnTo>
                    <a:pt x="871230" y="941070"/>
                  </a:lnTo>
                  <a:lnTo>
                    <a:pt x="6350" y="939800"/>
                  </a:lnTo>
                  <a:lnTo>
                    <a:pt x="6363" y="929640"/>
                  </a:lnTo>
                  <a:close/>
                </a:path>
                <a:path w="872489" h="948689">
                  <a:moveTo>
                    <a:pt x="871245" y="929640"/>
                  </a:moveTo>
                  <a:lnTo>
                    <a:pt x="864885" y="929640"/>
                  </a:lnTo>
                  <a:lnTo>
                    <a:pt x="864869" y="941070"/>
                  </a:lnTo>
                  <a:lnTo>
                    <a:pt x="871230" y="941070"/>
                  </a:lnTo>
                  <a:lnTo>
                    <a:pt x="871245" y="929640"/>
                  </a:lnTo>
                  <a:close/>
                </a:path>
              </a:pathLst>
            </a:custGeom>
            <a:solidFill>
              <a:srgbClr val="9D9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4331970" y="1285240"/>
              <a:ext cx="859790" cy="934719"/>
            </a:xfrm>
            <a:custGeom>
              <a:avLst/>
              <a:gdLst/>
              <a:ahLst/>
              <a:cxnLst/>
              <a:rect l="l" t="t" r="r" b="b"/>
              <a:pathLst>
                <a:path w="859789" h="934719">
                  <a:moveTo>
                    <a:pt x="1269" y="0"/>
                  </a:moveTo>
                  <a:lnTo>
                    <a:pt x="1240" y="21589"/>
                  </a:lnTo>
                  <a:lnTo>
                    <a:pt x="7598" y="21589"/>
                  </a:lnTo>
                  <a:lnTo>
                    <a:pt x="7619" y="6350"/>
                  </a:lnTo>
                  <a:lnTo>
                    <a:pt x="859783" y="6350"/>
                  </a:lnTo>
                  <a:lnTo>
                    <a:pt x="859789" y="1270"/>
                  </a:lnTo>
                  <a:lnTo>
                    <a:pt x="1269" y="0"/>
                  </a:lnTo>
                  <a:close/>
                </a:path>
                <a:path w="859789" h="934719">
                  <a:moveTo>
                    <a:pt x="859783" y="6350"/>
                  </a:moveTo>
                  <a:lnTo>
                    <a:pt x="7619" y="6350"/>
                  </a:lnTo>
                  <a:lnTo>
                    <a:pt x="853439" y="7620"/>
                  </a:lnTo>
                  <a:lnTo>
                    <a:pt x="853420" y="21589"/>
                  </a:lnTo>
                  <a:lnTo>
                    <a:pt x="859762" y="21589"/>
                  </a:lnTo>
                  <a:lnTo>
                    <a:pt x="859783" y="6350"/>
                  </a:lnTo>
                  <a:close/>
                </a:path>
                <a:path w="859789" h="934719">
                  <a:moveTo>
                    <a:pt x="7598" y="21590"/>
                  </a:moveTo>
                  <a:lnTo>
                    <a:pt x="1240" y="21590"/>
                  </a:lnTo>
                  <a:lnTo>
                    <a:pt x="1214" y="40639"/>
                  </a:lnTo>
                  <a:lnTo>
                    <a:pt x="7572" y="40639"/>
                  </a:lnTo>
                  <a:lnTo>
                    <a:pt x="7598" y="21590"/>
                  </a:lnTo>
                  <a:close/>
                </a:path>
                <a:path w="859789" h="934719">
                  <a:moveTo>
                    <a:pt x="859762" y="21590"/>
                  </a:moveTo>
                  <a:lnTo>
                    <a:pt x="853420" y="21590"/>
                  </a:lnTo>
                  <a:lnTo>
                    <a:pt x="853394" y="40639"/>
                  </a:lnTo>
                  <a:lnTo>
                    <a:pt x="859736" y="40639"/>
                  </a:lnTo>
                  <a:lnTo>
                    <a:pt x="859762" y="21590"/>
                  </a:lnTo>
                  <a:close/>
                </a:path>
                <a:path w="859789" h="934719">
                  <a:moveTo>
                    <a:pt x="7572" y="40640"/>
                  </a:moveTo>
                  <a:lnTo>
                    <a:pt x="1214" y="40640"/>
                  </a:lnTo>
                  <a:lnTo>
                    <a:pt x="1180" y="66039"/>
                  </a:lnTo>
                  <a:lnTo>
                    <a:pt x="7537" y="66039"/>
                  </a:lnTo>
                  <a:lnTo>
                    <a:pt x="7572" y="40640"/>
                  </a:lnTo>
                  <a:close/>
                </a:path>
                <a:path w="859789" h="934719">
                  <a:moveTo>
                    <a:pt x="859736" y="40640"/>
                  </a:moveTo>
                  <a:lnTo>
                    <a:pt x="853394" y="40640"/>
                  </a:lnTo>
                  <a:lnTo>
                    <a:pt x="853359" y="66039"/>
                  </a:lnTo>
                  <a:lnTo>
                    <a:pt x="859701" y="66039"/>
                  </a:lnTo>
                  <a:lnTo>
                    <a:pt x="859736" y="40640"/>
                  </a:lnTo>
                  <a:close/>
                </a:path>
                <a:path w="859789" h="934719">
                  <a:moveTo>
                    <a:pt x="7537" y="66040"/>
                  </a:moveTo>
                  <a:lnTo>
                    <a:pt x="1180" y="66040"/>
                  </a:lnTo>
                  <a:lnTo>
                    <a:pt x="1128" y="104139"/>
                  </a:lnTo>
                  <a:lnTo>
                    <a:pt x="7485" y="104139"/>
                  </a:lnTo>
                  <a:lnTo>
                    <a:pt x="7537" y="66040"/>
                  </a:lnTo>
                  <a:close/>
                </a:path>
                <a:path w="859789" h="934719">
                  <a:moveTo>
                    <a:pt x="859701" y="66040"/>
                  </a:moveTo>
                  <a:lnTo>
                    <a:pt x="853359" y="66040"/>
                  </a:lnTo>
                  <a:lnTo>
                    <a:pt x="853306" y="104139"/>
                  </a:lnTo>
                  <a:lnTo>
                    <a:pt x="859650" y="104139"/>
                  </a:lnTo>
                  <a:lnTo>
                    <a:pt x="859701" y="66040"/>
                  </a:lnTo>
                  <a:close/>
                </a:path>
                <a:path w="859789" h="934719">
                  <a:moveTo>
                    <a:pt x="7485" y="104140"/>
                  </a:moveTo>
                  <a:lnTo>
                    <a:pt x="1128" y="104140"/>
                  </a:lnTo>
                  <a:lnTo>
                    <a:pt x="1093" y="129539"/>
                  </a:lnTo>
                  <a:lnTo>
                    <a:pt x="7450" y="129539"/>
                  </a:lnTo>
                  <a:lnTo>
                    <a:pt x="7485" y="104140"/>
                  </a:lnTo>
                  <a:close/>
                </a:path>
                <a:path w="859789" h="934719">
                  <a:moveTo>
                    <a:pt x="859650" y="104140"/>
                  </a:moveTo>
                  <a:lnTo>
                    <a:pt x="853306" y="104140"/>
                  </a:lnTo>
                  <a:lnTo>
                    <a:pt x="853271" y="129539"/>
                  </a:lnTo>
                  <a:lnTo>
                    <a:pt x="859615" y="129539"/>
                  </a:lnTo>
                  <a:lnTo>
                    <a:pt x="859650" y="104140"/>
                  </a:lnTo>
                  <a:close/>
                </a:path>
                <a:path w="859789" h="934719">
                  <a:moveTo>
                    <a:pt x="7450" y="129540"/>
                  </a:moveTo>
                  <a:lnTo>
                    <a:pt x="1093" y="129540"/>
                  </a:lnTo>
                  <a:lnTo>
                    <a:pt x="990" y="205739"/>
                  </a:lnTo>
                  <a:lnTo>
                    <a:pt x="7344" y="205739"/>
                  </a:lnTo>
                  <a:lnTo>
                    <a:pt x="7450" y="129540"/>
                  </a:lnTo>
                  <a:close/>
                </a:path>
                <a:path w="859789" h="934719">
                  <a:moveTo>
                    <a:pt x="859615" y="129540"/>
                  </a:moveTo>
                  <a:lnTo>
                    <a:pt x="853271" y="129540"/>
                  </a:lnTo>
                  <a:lnTo>
                    <a:pt x="853166" y="205739"/>
                  </a:lnTo>
                  <a:lnTo>
                    <a:pt x="859511" y="205739"/>
                  </a:lnTo>
                  <a:lnTo>
                    <a:pt x="859615" y="129540"/>
                  </a:lnTo>
                  <a:close/>
                </a:path>
                <a:path w="859789" h="934719">
                  <a:moveTo>
                    <a:pt x="7344" y="205740"/>
                  </a:moveTo>
                  <a:lnTo>
                    <a:pt x="990" y="205740"/>
                  </a:lnTo>
                  <a:lnTo>
                    <a:pt x="972" y="218439"/>
                  </a:lnTo>
                  <a:lnTo>
                    <a:pt x="7327" y="218439"/>
                  </a:lnTo>
                  <a:lnTo>
                    <a:pt x="7344" y="205740"/>
                  </a:lnTo>
                  <a:close/>
                </a:path>
                <a:path w="859789" h="934719">
                  <a:moveTo>
                    <a:pt x="859511" y="205740"/>
                  </a:moveTo>
                  <a:lnTo>
                    <a:pt x="853166" y="205740"/>
                  </a:lnTo>
                  <a:lnTo>
                    <a:pt x="853149" y="218439"/>
                  </a:lnTo>
                  <a:lnTo>
                    <a:pt x="859494" y="218439"/>
                  </a:lnTo>
                  <a:lnTo>
                    <a:pt x="859511" y="205740"/>
                  </a:lnTo>
                  <a:close/>
                </a:path>
                <a:path w="859789" h="934719">
                  <a:moveTo>
                    <a:pt x="7327" y="218440"/>
                  </a:moveTo>
                  <a:lnTo>
                    <a:pt x="972" y="218440"/>
                  </a:lnTo>
                  <a:lnTo>
                    <a:pt x="843" y="313689"/>
                  </a:lnTo>
                  <a:lnTo>
                    <a:pt x="7196" y="313689"/>
                  </a:lnTo>
                  <a:lnTo>
                    <a:pt x="7327" y="218440"/>
                  </a:lnTo>
                  <a:close/>
                </a:path>
                <a:path w="859789" h="934719">
                  <a:moveTo>
                    <a:pt x="859494" y="218440"/>
                  </a:moveTo>
                  <a:lnTo>
                    <a:pt x="853149" y="218440"/>
                  </a:lnTo>
                  <a:lnTo>
                    <a:pt x="853017" y="313689"/>
                  </a:lnTo>
                  <a:lnTo>
                    <a:pt x="859364" y="313689"/>
                  </a:lnTo>
                  <a:lnTo>
                    <a:pt x="859494" y="218440"/>
                  </a:lnTo>
                  <a:close/>
                </a:path>
                <a:path w="859789" h="934719">
                  <a:moveTo>
                    <a:pt x="7196" y="313690"/>
                  </a:moveTo>
                  <a:lnTo>
                    <a:pt x="843" y="313690"/>
                  </a:lnTo>
                  <a:lnTo>
                    <a:pt x="609" y="485139"/>
                  </a:lnTo>
                  <a:lnTo>
                    <a:pt x="6959" y="485139"/>
                  </a:lnTo>
                  <a:lnTo>
                    <a:pt x="7196" y="313690"/>
                  </a:lnTo>
                  <a:close/>
                </a:path>
                <a:path w="859789" h="934719">
                  <a:moveTo>
                    <a:pt x="859364" y="313690"/>
                  </a:moveTo>
                  <a:lnTo>
                    <a:pt x="853017" y="313690"/>
                  </a:lnTo>
                  <a:lnTo>
                    <a:pt x="852781" y="485139"/>
                  </a:lnTo>
                  <a:lnTo>
                    <a:pt x="859131" y="485139"/>
                  </a:lnTo>
                  <a:lnTo>
                    <a:pt x="859364" y="313690"/>
                  </a:lnTo>
                  <a:close/>
                </a:path>
                <a:path w="859789" h="934719">
                  <a:moveTo>
                    <a:pt x="6959" y="485140"/>
                  </a:moveTo>
                  <a:lnTo>
                    <a:pt x="609" y="485140"/>
                  </a:lnTo>
                  <a:lnTo>
                    <a:pt x="514" y="554989"/>
                  </a:lnTo>
                  <a:lnTo>
                    <a:pt x="6863" y="554989"/>
                  </a:lnTo>
                  <a:lnTo>
                    <a:pt x="6959" y="485140"/>
                  </a:lnTo>
                  <a:close/>
                </a:path>
                <a:path w="859789" h="934719">
                  <a:moveTo>
                    <a:pt x="859131" y="485140"/>
                  </a:moveTo>
                  <a:lnTo>
                    <a:pt x="852781" y="485140"/>
                  </a:lnTo>
                  <a:lnTo>
                    <a:pt x="852685" y="554989"/>
                  </a:lnTo>
                  <a:lnTo>
                    <a:pt x="859036" y="554989"/>
                  </a:lnTo>
                  <a:lnTo>
                    <a:pt x="859131" y="485140"/>
                  </a:lnTo>
                  <a:close/>
                </a:path>
                <a:path w="859789" h="934719">
                  <a:moveTo>
                    <a:pt x="6863" y="554990"/>
                  </a:moveTo>
                  <a:lnTo>
                    <a:pt x="514" y="554990"/>
                  </a:lnTo>
                  <a:lnTo>
                    <a:pt x="437" y="612139"/>
                  </a:lnTo>
                  <a:lnTo>
                    <a:pt x="6784" y="612139"/>
                  </a:lnTo>
                  <a:lnTo>
                    <a:pt x="6863" y="554990"/>
                  </a:lnTo>
                  <a:close/>
                </a:path>
                <a:path w="859789" h="934719">
                  <a:moveTo>
                    <a:pt x="859036" y="554990"/>
                  </a:moveTo>
                  <a:lnTo>
                    <a:pt x="852685" y="554990"/>
                  </a:lnTo>
                  <a:lnTo>
                    <a:pt x="852606" y="612139"/>
                  </a:lnTo>
                  <a:lnTo>
                    <a:pt x="858958" y="612139"/>
                  </a:lnTo>
                  <a:lnTo>
                    <a:pt x="859036" y="554990"/>
                  </a:lnTo>
                  <a:close/>
                </a:path>
                <a:path w="859789" h="934719">
                  <a:moveTo>
                    <a:pt x="6784" y="612140"/>
                  </a:moveTo>
                  <a:lnTo>
                    <a:pt x="437" y="612140"/>
                  </a:lnTo>
                  <a:lnTo>
                    <a:pt x="411" y="631189"/>
                  </a:lnTo>
                  <a:lnTo>
                    <a:pt x="6758" y="631189"/>
                  </a:lnTo>
                  <a:lnTo>
                    <a:pt x="6784" y="612140"/>
                  </a:lnTo>
                  <a:close/>
                </a:path>
                <a:path w="859789" h="934719">
                  <a:moveTo>
                    <a:pt x="858958" y="612140"/>
                  </a:moveTo>
                  <a:lnTo>
                    <a:pt x="852606" y="612140"/>
                  </a:lnTo>
                  <a:lnTo>
                    <a:pt x="852579" y="631189"/>
                  </a:lnTo>
                  <a:lnTo>
                    <a:pt x="858932" y="631189"/>
                  </a:lnTo>
                  <a:lnTo>
                    <a:pt x="858958" y="612140"/>
                  </a:lnTo>
                  <a:close/>
                </a:path>
                <a:path w="859789" h="934719">
                  <a:moveTo>
                    <a:pt x="6758" y="631190"/>
                  </a:moveTo>
                  <a:lnTo>
                    <a:pt x="411" y="631190"/>
                  </a:lnTo>
                  <a:lnTo>
                    <a:pt x="345" y="679450"/>
                  </a:lnTo>
                  <a:lnTo>
                    <a:pt x="6691" y="679450"/>
                  </a:lnTo>
                  <a:lnTo>
                    <a:pt x="6758" y="631190"/>
                  </a:lnTo>
                  <a:close/>
                </a:path>
                <a:path w="859789" h="934719">
                  <a:moveTo>
                    <a:pt x="858932" y="631190"/>
                  </a:moveTo>
                  <a:lnTo>
                    <a:pt x="852579" y="631190"/>
                  </a:lnTo>
                  <a:lnTo>
                    <a:pt x="852513" y="679450"/>
                  </a:lnTo>
                  <a:lnTo>
                    <a:pt x="858867" y="679450"/>
                  </a:lnTo>
                  <a:lnTo>
                    <a:pt x="858932" y="631190"/>
                  </a:lnTo>
                  <a:close/>
                </a:path>
                <a:path w="859789" h="934719">
                  <a:moveTo>
                    <a:pt x="6691" y="679450"/>
                  </a:moveTo>
                  <a:lnTo>
                    <a:pt x="345" y="679450"/>
                  </a:lnTo>
                  <a:lnTo>
                    <a:pt x="324" y="694689"/>
                  </a:lnTo>
                  <a:lnTo>
                    <a:pt x="6670" y="694689"/>
                  </a:lnTo>
                  <a:lnTo>
                    <a:pt x="6691" y="679450"/>
                  </a:lnTo>
                  <a:close/>
                </a:path>
                <a:path w="859789" h="934719">
                  <a:moveTo>
                    <a:pt x="858867" y="679450"/>
                  </a:moveTo>
                  <a:lnTo>
                    <a:pt x="852513" y="679450"/>
                  </a:lnTo>
                  <a:lnTo>
                    <a:pt x="852492" y="694689"/>
                  </a:lnTo>
                  <a:lnTo>
                    <a:pt x="858846" y="694689"/>
                  </a:lnTo>
                  <a:lnTo>
                    <a:pt x="858867" y="679450"/>
                  </a:lnTo>
                  <a:close/>
                </a:path>
                <a:path w="859789" h="934719">
                  <a:moveTo>
                    <a:pt x="6670" y="694690"/>
                  </a:moveTo>
                  <a:lnTo>
                    <a:pt x="324" y="694690"/>
                  </a:lnTo>
                  <a:lnTo>
                    <a:pt x="290" y="720089"/>
                  </a:lnTo>
                  <a:lnTo>
                    <a:pt x="6635" y="720089"/>
                  </a:lnTo>
                  <a:lnTo>
                    <a:pt x="6670" y="694690"/>
                  </a:lnTo>
                  <a:close/>
                </a:path>
                <a:path w="859789" h="934719">
                  <a:moveTo>
                    <a:pt x="858846" y="694690"/>
                  </a:moveTo>
                  <a:lnTo>
                    <a:pt x="852492" y="694690"/>
                  </a:lnTo>
                  <a:lnTo>
                    <a:pt x="852457" y="720089"/>
                  </a:lnTo>
                  <a:lnTo>
                    <a:pt x="858812" y="720089"/>
                  </a:lnTo>
                  <a:lnTo>
                    <a:pt x="858846" y="694690"/>
                  </a:lnTo>
                  <a:close/>
                </a:path>
                <a:path w="859789" h="934719">
                  <a:moveTo>
                    <a:pt x="6635" y="720090"/>
                  </a:moveTo>
                  <a:lnTo>
                    <a:pt x="290" y="720090"/>
                  </a:lnTo>
                  <a:lnTo>
                    <a:pt x="273" y="732789"/>
                  </a:lnTo>
                  <a:lnTo>
                    <a:pt x="6618" y="732789"/>
                  </a:lnTo>
                  <a:lnTo>
                    <a:pt x="6635" y="720090"/>
                  </a:lnTo>
                  <a:close/>
                </a:path>
                <a:path w="859789" h="934719">
                  <a:moveTo>
                    <a:pt x="858812" y="720090"/>
                  </a:moveTo>
                  <a:lnTo>
                    <a:pt x="852457" y="720090"/>
                  </a:lnTo>
                  <a:lnTo>
                    <a:pt x="852439" y="732789"/>
                  </a:lnTo>
                  <a:lnTo>
                    <a:pt x="858794" y="732789"/>
                  </a:lnTo>
                  <a:lnTo>
                    <a:pt x="858812" y="720090"/>
                  </a:lnTo>
                  <a:close/>
                </a:path>
                <a:path w="859789" h="934719">
                  <a:moveTo>
                    <a:pt x="6618" y="732790"/>
                  </a:moveTo>
                  <a:lnTo>
                    <a:pt x="273" y="732790"/>
                  </a:lnTo>
                  <a:lnTo>
                    <a:pt x="186" y="796289"/>
                  </a:lnTo>
                  <a:lnTo>
                    <a:pt x="6530" y="796289"/>
                  </a:lnTo>
                  <a:lnTo>
                    <a:pt x="6618" y="732790"/>
                  </a:lnTo>
                  <a:close/>
                </a:path>
                <a:path w="859789" h="934719">
                  <a:moveTo>
                    <a:pt x="858794" y="732790"/>
                  </a:moveTo>
                  <a:lnTo>
                    <a:pt x="852439" y="732790"/>
                  </a:lnTo>
                  <a:lnTo>
                    <a:pt x="852352" y="796289"/>
                  </a:lnTo>
                  <a:lnTo>
                    <a:pt x="858708" y="796289"/>
                  </a:lnTo>
                  <a:lnTo>
                    <a:pt x="858794" y="732790"/>
                  </a:lnTo>
                  <a:close/>
                </a:path>
                <a:path w="859789" h="934719">
                  <a:moveTo>
                    <a:pt x="6530" y="796290"/>
                  </a:moveTo>
                  <a:lnTo>
                    <a:pt x="186" y="796290"/>
                  </a:lnTo>
                  <a:lnTo>
                    <a:pt x="143" y="828039"/>
                  </a:lnTo>
                  <a:lnTo>
                    <a:pt x="6486" y="828039"/>
                  </a:lnTo>
                  <a:lnTo>
                    <a:pt x="6530" y="796290"/>
                  </a:lnTo>
                  <a:close/>
                </a:path>
                <a:path w="859789" h="934719">
                  <a:moveTo>
                    <a:pt x="858708" y="796290"/>
                  </a:moveTo>
                  <a:lnTo>
                    <a:pt x="852352" y="796290"/>
                  </a:lnTo>
                  <a:lnTo>
                    <a:pt x="852308" y="828039"/>
                  </a:lnTo>
                  <a:lnTo>
                    <a:pt x="858665" y="828039"/>
                  </a:lnTo>
                  <a:lnTo>
                    <a:pt x="858708" y="796290"/>
                  </a:lnTo>
                  <a:close/>
                </a:path>
                <a:path w="859789" h="934719">
                  <a:moveTo>
                    <a:pt x="6486" y="828040"/>
                  </a:moveTo>
                  <a:lnTo>
                    <a:pt x="143" y="828040"/>
                  </a:lnTo>
                  <a:lnTo>
                    <a:pt x="91" y="866139"/>
                  </a:lnTo>
                  <a:lnTo>
                    <a:pt x="6434" y="866139"/>
                  </a:lnTo>
                  <a:lnTo>
                    <a:pt x="6486" y="828040"/>
                  </a:lnTo>
                  <a:close/>
                </a:path>
                <a:path w="859789" h="934719">
                  <a:moveTo>
                    <a:pt x="858665" y="828040"/>
                  </a:moveTo>
                  <a:lnTo>
                    <a:pt x="852308" y="828040"/>
                  </a:lnTo>
                  <a:lnTo>
                    <a:pt x="852255" y="866139"/>
                  </a:lnTo>
                  <a:lnTo>
                    <a:pt x="858613" y="866139"/>
                  </a:lnTo>
                  <a:lnTo>
                    <a:pt x="858665" y="828040"/>
                  </a:lnTo>
                  <a:close/>
                </a:path>
                <a:path w="859789" h="934719">
                  <a:moveTo>
                    <a:pt x="6434" y="866140"/>
                  </a:moveTo>
                  <a:lnTo>
                    <a:pt x="91" y="866140"/>
                  </a:lnTo>
                  <a:lnTo>
                    <a:pt x="82" y="872489"/>
                  </a:lnTo>
                  <a:lnTo>
                    <a:pt x="6425" y="872489"/>
                  </a:lnTo>
                  <a:lnTo>
                    <a:pt x="6434" y="866140"/>
                  </a:lnTo>
                  <a:close/>
                </a:path>
                <a:path w="859789" h="934719">
                  <a:moveTo>
                    <a:pt x="858613" y="866140"/>
                  </a:moveTo>
                  <a:lnTo>
                    <a:pt x="852255" y="866140"/>
                  </a:lnTo>
                  <a:lnTo>
                    <a:pt x="852247" y="872489"/>
                  </a:lnTo>
                  <a:lnTo>
                    <a:pt x="858604" y="872489"/>
                  </a:lnTo>
                  <a:lnTo>
                    <a:pt x="858613" y="866140"/>
                  </a:lnTo>
                  <a:close/>
                </a:path>
                <a:path w="859789" h="934719">
                  <a:moveTo>
                    <a:pt x="6425" y="872490"/>
                  </a:moveTo>
                  <a:lnTo>
                    <a:pt x="82" y="872490"/>
                  </a:lnTo>
                  <a:lnTo>
                    <a:pt x="57" y="891539"/>
                  </a:lnTo>
                  <a:lnTo>
                    <a:pt x="6399" y="891539"/>
                  </a:lnTo>
                  <a:lnTo>
                    <a:pt x="6425" y="872490"/>
                  </a:lnTo>
                  <a:close/>
                </a:path>
                <a:path w="859789" h="934719">
                  <a:moveTo>
                    <a:pt x="858604" y="872490"/>
                  </a:moveTo>
                  <a:lnTo>
                    <a:pt x="852247" y="872490"/>
                  </a:lnTo>
                  <a:lnTo>
                    <a:pt x="852220" y="891539"/>
                  </a:lnTo>
                  <a:lnTo>
                    <a:pt x="858578" y="891539"/>
                  </a:lnTo>
                  <a:lnTo>
                    <a:pt x="858604" y="872490"/>
                  </a:lnTo>
                  <a:close/>
                </a:path>
                <a:path w="859789" h="934719">
                  <a:moveTo>
                    <a:pt x="6399" y="891540"/>
                  </a:moveTo>
                  <a:lnTo>
                    <a:pt x="57" y="891540"/>
                  </a:lnTo>
                  <a:lnTo>
                    <a:pt x="48" y="897889"/>
                  </a:lnTo>
                  <a:lnTo>
                    <a:pt x="6390" y="897889"/>
                  </a:lnTo>
                  <a:lnTo>
                    <a:pt x="6399" y="891540"/>
                  </a:lnTo>
                  <a:close/>
                </a:path>
                <a:path w="859789" h="934719">
                  <a:moveTo>
                    <a:pt x="858578" y="891540"/>
                  </a:moveTo>
                  <a:lnTo>
                    <a:pt x="852220" y="891540"/>
                  </a:lnTo>
                  <a:lnTo>
                    <a:pt x="852212" y="897889"/>
                  </a:lnTo>
                  <a:lnTo>
                    <a:pt x="858570" y="897889"/>
                  </a:lnTo>
                  <a:lnTo>
                    <a:pt x="858578" y="891540"/>
                  </a:lnTo>
                  <a:close/>
                </a:path>
                <a:path w="859789" h="934719">
                  <a:moveTo>
                    <a:pt x="6390" y="897890"/>
                  </a:moveTo>
                  <a:lnTo>
                    <a:pt x="48" y="897890"/>
                  </a:lnTo>
                  <a:lnTo>
                    <a:pt x="22" y="916939"/>
                  </a:lnTo>
                  <a:lnTo>
                    <a:pt x="6364" y="916939"/>
                  </a:lnTo>
                  <a:lnTo>
                    <a:pt x="6390" y="897890"/>
                  </a:lnTo>
                  <a:close/>
                </a:path>
                <a:path w="859789" h="934719">
                  <a:moveTo>
                    <a:pt x="858570" y="897890"/>
                  </a:moveTo>
                  <a:lnTo>
                    <a:pt x="852212" y="897890"/>
                  </a:lnTo>
                  <a:lnTo>
                    <a:pt x="852185" y="916939"/>
                  </a:lnTo>
                  <a:lnTo>
                    <a:pt x="858544" y="916939"/>
                  </a:lnTo>
                  <a:lnTo>
                    <a:pt x="858570" y="897890"/>
                  </a:lnTo>
                  <a:close/>
                </a:path>
                <a:path w="859789" h="934719">
                  <a:moveTo>
                    <a:pt x="6364" y="916940"/>
                  </a:moveTo>
                  <a:lnTo>
                    <a:pt x="22" y="916940"/>
                  </a:lnTo>
                  <a:lnTo>
                    <a:pt x="13" y="923289"/>
                  </a:lnTo>
                  <a:lnTo>
                    <a:pt x="6355" y="923289"/>
                  </a:lnTo>
                  <a:lnTo>
                    <a:pt x="6364" y="916940"/>
                  </a:lnTo>
                  <a:close/>
                </a:path>
                <a:path w="859789" h="934719">
                  <a:moveTo>
                    <a:pt x="858544" y="916940"/>
                  </a:moveTo>
                  <a:lnTo>
                    <a:pt x="852185" y="916940"/>
                  </a:lnTo>
                  <a:lnTo>
                    <a:pt x="852177" y="923289"/>
                  </a:lnTo>
                  <a:lnTo>
                    <a:pt x="858535" y="923289"/>
                  </a:lnTo>
                  <a:lnTo>
                    <a:pt x="858544" y="916940"/>
                  </a:lnTo>
                  <a:close/>
                </a:path>
                <a:path w="859789" h="934719">
                  <a:moveTo>
                    <a:pt x="6355" y="923290"/>
                  </a:moveTo>
                  <a:lnTo>
                    <a:pt x="13" y="923290"/>
                  </a:lnTo>
                  <a:lnTo>
                    <a:pt x="0" y="933450"/>
                  </a:lnTo>
                  <a:lnTo>
                    <a:pt x="858519" y="934720"/>
                  </a:lnTo>
                  <a:lnTo>
                    <a:pt x="858528" y="928370"/>
                  </a:lnTo>
                  <a:lnTo>
                    <a:pt x="6350" y="927100"/>
                  </a:lnTo>
                  <a:lnTo>
                    <a:pt x="6355" y="923290"/>
                  </a:lnTo>
                  <a:close/>
                </a:path>
                <a:path w="859789" h="934719">
                  <a:moveTo>
                    <a:pt x="858535" y="923290"/>
                  </a:moveTo>
                  <a:lnTo>
                    <a:pt x="852177" y="923290"/>
                  </a:lnTo>
                  <a:lnTo>
                    <a:pt x="852169" y="928370"/>
                  </a:lnTo>
                  <a:lnTo>
                    <a:pt x="858528" y="928370"/>
                  </a:lnTo>
                  <a:lnTo>
                    <a:pt x="858535" y="923290"/>
                  </a:lnTo>
                  <a:close/>
                </a:path>
              </a:pathLst>
            </a:custGeom>
            <a:solidFill>
              <a:srgbClr val="9E9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338320" y="1291590"/>
              <a:ext cx="847090" cy="922019"/>
            </a:xfrm>
            <a:custGeom>
              <a:avLst/>
              <a:gdLst/>
              <a:ahLst/>
              <a:cxnLst/>
              <a:rect l="l" t="t" r="r" b="b"/>
              <a:pathLst>
                <a:path w="847089" h="922019">
                  <a:moveTo>
                    <a:pt x="1269" y="0"/>
                  </a:moveTo>
                  <a:lnTo>
                    <a:pt x="1248" y="15239"/>
                  </a:lnTo>
                  <a:lnTo>
                    <a:pt x="7607" y="15239"/>
                  </a:lnTo>
                  <a:lnTo>
                    <a:pt x="7619" y="6350"/>
                  </a:lnTo>
                  <a:lnTo>
                    <a:pt x="847082" y="6350"/>
                  </a:lnTo>
                  <a:lnTo>
                    <a:pt x="847089" y="1270"/>
                  </a:lnTo>
                  <a:lnTo>
                    <a:pt x="1269" y="0"/>
                  </a:lnTo>
                  <a:close/>
                </a:path>
                <a:path w="847089" h="922019">
                  <a:moveTo>
                    <a:pt x="847082" y="6350"/>
                  </a:moveTo>
                  <a:lnTo>
                    <a:pt x="7619" y="6350"/>
                  </a:lnTo>
                  <a:lnTo>
                    <a:pt x="840739" y="7620"/>
                  </a:lnTo>
                  <a:lnTo>
                    <a:pt x="840729" y="15239"/>
                  </a:lnTo>
                  <a:lnTo>
                    <a:pt x="847070" y="15239"/>
                  </a:lnTo>
                  <a:lnTo>
                    <a:pt x="847082" y="6350"/>
                  </a:lnTo>
                  <a:close/>
                </a:path>
                <a:path w="847089" h="922019">
                  <a:moveTo>
                    <a:pt x="7607" y="15240"/>
                  </a:moveTo>
                  <a:lnTo>
                    <a:pt x="1248" y="15240"/>
                  </a:lnTo>
                  <a:lnTo>
                    <a:pt x="1222" y="34289"/>
                  </a:lnTo>
                  <a:lnTo>
                    <a:pt x="7580" y="34289"/>
                  </a:lnTo>
                  <a:lnTo>
                    <a:pt x="7607" y="15240"/>
                  </a:lnTo>
                  <a:close/>
                </a:path>
                <a:path w="847089" h="922019">
                  <a:moveTo>
                    <a:pt x="847070" y="15240"/>
                  </a:moveTo>
                  <a:lnTo>
                    <a:pt x="840729" y="15240"/>
                  </a:lnTo>
                  <a:lnTo>
                    <a:pt x="840702" y="34289"/>
                  </a:lnTo>
                  <a:lnTo>
                    <a:pt x="847044" y="34289"/>
                  </a:lnTo>
                  <a:lnTo>
                    <a:pt x="847070" y="15240"/>
                  </a:lnTo>
                  <a:close/>
                </a:path>
                <a:path w="847089" h="922019">
                  <a:moveTo>
                    <a:pt x="7580" y="34290"/>
                  </a:moveTo>
                  <a:lnTo>
                    <a:pt x="1222" y="34290"/>
                  </a:lnTo>
                  <a:lnTo>
                    <a:pt x="1187" y="59689"/>
                  </a:lnTo>
                  <a:lnTo>
                    <a:pt x="7545" y="59689"/>
                  </a:lnTo>
                  <a:lnTo>
                    <a:pt x="7580" y="34290"/>
                  </a:lnTo>
                  <a:close/>
                </a:path>
                <a:path w="847089" h="922019">
                  <a:moveTo>
                    <a:pt x="847044" y="34290"/>
                  </a:moveTo>
                  <a:lnTo>
                    <a:pt x="840702" y="34290"/>
                  </a:lnTo>
                  <a:lnTo>
                    <a:pt x="840667" y="59689"/>
                  </a:lnTo>
                  <a:lnTo>
                    <a:pt x="847009" y="59689"/>
                  </a:lnTo>
                  <a:lnTo>
                    <a:pt x="847044" y="34290"/>
                  </a:lnTo>
                  <a:close/>
                </a:path>
                <a:path w="847089" h="922019">
                  <a:moveTo>
                    <a:pt x="7545" y="59690"/>
                  </a:moveTo>
                  <a:lnTo>
                    <a:pt x="1187" y="59690"/>
                  </a:lnTo>
                  <a:lnTo>
                    <a:pt x="1135" y="97789"/>
                  </a:lnTo>
                  <a:lnTo>
                    <a:pt x="7492" y="97789"/>
                  </a:lnTo>
                  <a:lnTo>
                    <a:pt x="7545" y="59690"/>
                  </a:lnTo>
                  <a:close/>
                </a:path>
                <a:path w="847089" h="922019">
                  <a:moveTo>
                    <a:pt x="847009" y="59690"/>
                  </a:moveTo>
                  <a:lnTo>
                    <a:pt x="840667" y="59690"/>
                  </a:lnTo>
                  <a:lnTo>
                    <a:pt x="840613" y="97789"/>
                  </a:lnTo>
                  <a:lnTo>
                    <a:pt x="846956" y="97789"/>
                  </a:lnTo>
                  <a:lnTo>
                    <a:pt x="847009" y="59690"/>
                  </a:lnTo>
                  <a:close/>
                </a:path>
                <a:path w="847089" h="922019">
                  <a:moveTo>
                    <a:pt x="7492" y="97790"/>
                  </a:moveTo>
                  <a:lnTo>
                    <a:pt x="1135" y="97790"/>
                  </a:lnTo>
                  <a:lnTo>
                    <a:pt x="1100" y="123189"/>
                  </a:lnTo>
                  <a:lnTo>
                    <a:pt x="7456" y="123189"/>
                  </a:lnTo>
                  <a:lnTo>
                    <a:pt x="7492" y="97790"/>
                  </a:lnTo>
                  <a:close/>
                </a:path>
                <a:path w="847089" h="922019">
                  <a:moveTo>
                    <a:pt x="846956" y="97790"/>
                  </a:moveTo>
                  <a:lnTo>
                    <a:pt x="840613" y="97790"/>
                  </a:lnTo>
                  <a:lnTo>
                    <a:pt x="840578" y="123189"/>
                  </a:lnTo>
                  <a:lnTo>
                    <a:pt x="846921" y="123189"/>
                  </a:lnTo>
                  <a:lnTo>
                    <a:pt x="846956" y="97790"/>
                  </a:lnTo>
                  <a:close/>
                </a:path>
                <a:path w="847089" h="922019">
                  <a:moveTo>
                    <a:pt x="7456" y="123190"/>
                  </a:moveTo>
                  <a:lnTo>
                    <a:pt x="1100" y="123190"/>
                  </a:lnTo>
                  <a:lnTo>
                    <a:pt x="994" y="199389"/>
                  </a:lnTo>
                  <a:lnTo>
                    <a:pt x="7350" y="199389"/>
                  </a:lnTo>
                  <a:lnTo>
                    <a:pt x="7456" y="123190"/>
                  </a:lnTo>
                  <a:close/>
                </a:path>
                <a:path w="847089" h="922019">
                  <a:moveTo>
                    <a:pt x="846921" y="123190"/>
                  </a:moveTo>
                  <a:lnTo>
                    <a:pt x="840578" y="123190"/>
                  </a:lnTo>
                  <a:lnTo>
                    <a:pt x="840471" y="199389"/>
                  </a:lnTo>
                  <a:lnTo>
                    <a:pt x="846816" y="199389"/>
                  </a:lnTo>
                  <a:lnTo>
                    <a:pt x="846921" y="123190"/>
                  </a:lnTo>
                  <a:close/>
                </a:path>
                <a:path w="847089" h="922019">
                  <a:moveTo>
                    <a:pt x="7350" y="199390"/>
                  </a:moveTo>
                  <a:lnTo>
                    <a:pt x="994" y="199390"/>
                  </a:lnTo>
                  <a:lnTo>
                    <a:pt x="977" y="212089"/>
                  </a:lnTo>
                  <a:lnTo>
                    <a:pt x="7332" y="212089"/>
                  </a:lnTo>
                  <a:lnTo>
                    <a:pt x="7350" y="199390"/>
                  </a:lnTo>
                  <a:close/>
                </a:path>
                <a:path w="847089" h="922019">
                  <a:moveTo>
                    <a:pt x="846816" y="199390"/>
                  </a:moveTo>
                  <a:lnTo>
                    <a:pt x="840471" y="199390"/>
                  </a:lnTo>
                  <a:lnTo>
                    <a:pt x="840454" y="212089"/>
                  </a:lnTo>
                  <a:lnTo>
                    <a:pt x="846799" y="212089"/>
                  </a:lnTo>
                  <a:lnTo>
                    <a:pt x="846816" y="199390"/>
                  </a:lnTo>
                  <a:close/>
                </a:path>
                <a:path w="847089" h="922019">
                  <a:moveTo>
                    <a:pt x="7332" y="212090"/>
                  </a:moveTo>
                  <a:lnTo>
                    <a:pt x="977" y="212090"/>
                  </a:lnTo>
                  <a:lnTo>
                    <a:pt x="846" y="307339"/>
                  </a:lnTo>
                  <a:lnTo>
                    <a:pt x="7199" y="307339"/>
                  </a:lnTo>
                  <a:lnTo>
                    <a:pt x="7332" y="212090"/>
                  </a:lnTo>
                  <a:close/>
                </a:path>
                <a:path w="847089" h="922019">
                  <a:moveTo>
                    <a:pt x="846799" y="212090"/>
                  </a:moveTo>
                  <a:lnTo>
                    <a:pt x="840454" y="212090"/>
                  </a:lnTo>
                  <a:lnTo>
                    <a:pt x="840320" y="307339"/>
                  </a:lnTo>
                  <a:lnTo>
                    <a:pt x="846667" y="307339"/>
                  </a:lnTo>
                  <a:lnTo>
                    <a:pt x="846799" y="212090"/>
                  </a:lnTo>
                  <a:close/>
                </a:path>
                <a:path w="847089" h="922019">
                  <a:moveTo>
                    <a:pt x="7199" y="307340"/>
                  </a:moveTo>
                  <a:lnTo>
                    <a:pt x="846" y="307340"/>
                  </a:lnTo>
                  <a:lnTo>
                    <a:pt x="609" y="478789"/>
                  </a:lnTo>
                  <a:lnTo>
                    <a:pt x="6959" y="478789"/>
                  </a:lnTo>
                  <a:lnTo>
                    <a:pt x="7199" y="307340"/>
                  </a:lnTo>
                  <a:close/>
                </a:path>
                <a:path w="847089" h="922019">
                  <a:moveTo>
                    <a:pt x="846667" y="307340"/>
                  </a:moveTo>
                  <a:lnTo>
                    <a:pt x="840320" y="307340"/>
                  </a:lnTo>
                  <a:lnTo>
                    <a:pt x="840081" y="478789"/>
                  </a:lnTo>
                  <a:lnTo>
                    <a:pt x="846431" y="478789"/>
                  </a:lnTo>
                  <a:lnTo>
                    <a:pt x="846667" y="307340"/>
                  </a:lnTo>
                  <a:close/>
                </a:path>
                <a:path w="847089" h="922019">
                  <a:moveTo>
                    <a:pt x="6959" y="478790"/>
                  </a:moveTo>
                  <a:lnTo>
                    <a:pt x="609" y="478790"/>
                  </a:lnTo>
                  <a:lnTo>
                    <a:pt x="513" y="548639"/>
                  </a:lnTo>
                  <a:lnTo>
                    <a:pt x="6861" y="548639"/>
                  </a:lnTo>
                  <a:lnTo>
                    <a:pt x="6959" y="478790"/>
                  </a:lnTo>
                  <a:close/>
                </a:path>
                <a:path w="847089" h="922019">
                  <a:moveTo>
                    <a:pt x="846431" y="478790"/>
                  </a:moveTo>
                  <a:lnTo>
                    <a:pt x="840081" y="478790"/>
                  </a:lnTo>
                  <a:lnTo>
                    <a:pt x="839983" y="548639"/>
                  </a:lnTo>
                  <a:lnTo>
                    <a:pt x="846335" y="548639"/>
                  </a:lnTo>
                  <a:lnTo>
                    <a:pt x="846431" y="478790"/>
                  </a:lnTo>
                  <a:close/>
                </a:path>
                <a:path w="847089" h="922019">
                  <a:moveTo>
                    <a:pt x="6861" y="548640"/>
                  </a:moveTo>
                  <a:lnTo>
                    <a:pt x="513" y="548640"/>
                  </a:lnTo>
                  <a:lnTo>
                    <a:pt x="434" y="605789"/>
                  </a:lnTo>
                  <a:lnTo>
                    <a:pt x="6781" y="605789"/>
                  </a:lnTo>
                  <a:lnTo>
                    <a:pt x="6861" y="548640"/>
                  </a:lnTo>
                  <a:close/>
                </a:path>
                <a:path w="847089" h="922019">
                  <a:moveTo>
                    <a:pt x="846335" y="548640"/>
                  </a:moveTo>
                  <a:lnTo>
                    <a:pt x="839983" y="548640"/>
                  </a:lnTo>
                  <a:lnTo>
                    <a:pt x="839903" y="605789"/>
                  </a:lnTo>
                  <a:lnTo>
                    <a:pt x="846256" y="605789"/>
                  </a:lnTo>
                  <a:lnTo>
                    <a:pt x="846335" y="548640"/>
                  </a:lnTo>
                  <a:close/>
                </a:path>
                <a:path w="847089" h="922019">
                  <a:moveTo>
                    <a:pt x="6781" y="605790"/>
                  </a:moveTo>
                  <a:lnTo>
                    <a:pt x="434" y="605790"/>
                  </a:lnTo>
                  <a:lnTo>
                    <a:pt x="408" y="624839"/>
                  </a:lnTo>
                  <a:lnTo>
                    <a:pt x="6754" y="624839"/>
                  </a:lnTo>
                  <a:lnTo>
                    <a:pt x="6781" y="605790"/>
                  </a:lnTo>
                  <a:close/>
                </a:path>
                <a:path w="847089" h="922019">
                  <a:moveTo>
                    <a:pt x="846256" y="605790"/>
                  </a:moveTo>
                  <a:lnTo>
                    <a:pt x="839903" y="605790"/>
                  </a:lnTo>
                  <a:lnTo>
                    <a:pt x="839876" y="624839"/>
                  </a:lnTo>
                  <a:lnTo>
                    <a:pt x="846229" y="624839"/>
                  </a:lnTo>
                  <a:lnTo>
                    <a:pt x="846256" y="605790"/>
                  </a:lnTo>
                  <a:close/>
                </a:path>
                <a:path w="847089" h="922019">
                  <a:moveTo>
                    <a:pt x="6754" y="624840"/>
                  </a:moveTo>
                  <a:lnTo>
                    <a:pt x="408" y="624840"/>
                  </a:lnTo>
                  <a:lnTo>
                    <a:pt x="341" y="673100"/>
                  </a:lnTo>
                  <a:lnTo>
                    <a:pt x="6687" y="673100"/>
                  </a:lnTo>
                  <a:lnTo>
                    <a:pt x="6754" y="624840"/>
                  </a:lnTo>
                  <a:close/>
                </a:path>
                <a:path w="847089" h="922019">
                  <a:moveTo>
                    <a:pt x="846229" y="624840"/>
                  </a:moveTo>
                  <a:lnTo>
                    <a:pt x="839876" y="624840"/>
                  </a:lnTo>
                  <a:lnTo>
                    <a:pt x="839809" y="673100"/>
                  </a:lnTo>
                  <a:lnTo>
                    <a:pt x="846163" y="673100"/>
                  </a:lnTo>
                  <a:lnTo>
                    <a:pt x="846229" y="624840"/>
                  </a:lnTo>
                  <a:close/>
                </a:path>
                <a:path w="847089" h="922019">
                  <a:moveTo>
                    <a:pt x="6687" y="673100"/>
                  </a:moveTo>
                  <a:lnTo>
                    <a:pt x="341" y="673100"/>
                  </a:lnTo>
                  <a:lnTo>
                    <a:pt x="320" y="688339"/>
                  </a:lnTo>
                  <a:lnTo>
                    <a:pt x="6666" y="688339"/>
                  </a:lnTo>
                  <a:lnTo>
                    <a:pt x="6687" y="673100"/>
                  </a:lnTo>
                  <a:close/>
                </a:path>
                <a:path w="847089" h="922019">
                  <a:moveTo>
                    <a:pt x="846163" y="673100"/>
                  </a:moveTo>
                  <a:lnTo>
                    <a:pt x="839809" y="673100"/>
                  </a:lnTo>
                  <a:lnTo>
                    <a:pt x="839787" y="688339"/>
                  </a:lnTo>
                  <a:lnTo>
                    <a:pt x="846142" y="688339"/>
                  </a:lnTo>
                  <a:lnTo>
                    <a:pt x="846163" y="673100"/>
                  </a:lnTo>
                  <a:close/>
                </a:path>
                <a:path w="847089" h="922019">
                  <a:moveTo>
                    <a:pt x="6666" y="688340"/>
                  </a:moveTo>
                  <a:lnTo>
                    <a:pt x="320" y="688340"/>
                  </a:lnTo>
                  <a:lnTo>
                    <a:pt x="285" y="713739"/>
                  </a:lnTo>
                  <a:lnTo>
                    <a:pt x="6630" y="713739"/>
                  </a:lnTo>
                  <a:lnTo>
                    <a:pt x="6666" y="688340"/>
                  </a:lnTo>
                  <a:close/>
                </a:path>
                <a:path w="847089" h="922019">
                  <a:moveTo>
                    <a:pt x="846142" y="688340"/>
                  </a:moveTo>
                  <a:lnTo>
                    <a:pt x="839787" y="688340"/>
                  </a:lnTo>
                  <a:lnTo>
                    <a:pt x="839752" y="713739"/>
                  </a:lnTo>
                  <a:lnTo>
                    <a:pt x="846107" y="713739"/>
                  </a:lnTo>
                  <a:lnTo>
                    <a:pt x="846142" y="688340"/>
                  </a:lnTo>
                  <a:close/>
                </a:path>
                <a:path w="847089" h="922019">
                  <a:moveTo>
                    <a:pt x="6630" y="713740"/>
                  </a:moveTo>
                  <a:lnTo>
                    <a:pt x="285" y="713740"/>
                  </a:lnTo>
                  <a:lnTo>
                    <a:pt x="268" y="726439"/>
                  </a:lnTo>
                  <a:lnTo>
                    <a:pt x="6612" y="726439"/>
                  </a:lnTo>
                  <a:lnTo>
                    <a:pt x="6630" y="713740"/>
                  </a:lnTo>
                  <a:close/>
                </a:path>
                <a:path w="847089" h="922019">
                  <a:moveTo>
                    <a:pt x="846107" y="713740"/>
                  </a:moveTo>
                  <a:lnTo>
                    <a:pt x="839752" y="713740"/>
                  </a:lnTo>
                  <a:lnTo>
                    <a:pt x="839734" y="726439"/>
                  </a:lnTo>
                  <a:lnTo>
                    <a:pt x="846089" y="726439"/>
                  </a:lnTo>
                  <a:lnTo>
                    <a:pt x="846107" y="713740"/>
                  </a:lnTo>
                  <a:close/>
                </a:path>
                <a:path w="847089" h="922019">
                  <a:moveTo>
                    <a:pt x="6612" y="726440"/>
                  </a:moveTo>
                  <a:lnTo>
                    <a:pt x="268" y="726440"/>
                  </a:lnTo>
                  <a:lnTo>
                    <a:pt x="180" y="789939"/>
                  </a:lnTo>
                  <a:lnTo>
                    <a:pt x="6524" y="789939"/>
                  </a:lnTo>
                  <a:lnTo>
                    <a:pt x="6612" y="726440"/>
                  </a:lnTo>
                  <a:close/>
                </a:path>
                <a:path w="847089" h="922019">
                  <a:moveTo>
                    <a:pt x="846089" y="726440"/>
                  </a:moveTo>
                  <a:lnTo>
                    <a:pt x="839734" y="726440"/>
                  </a:lnTo>
                  <a:lnTo>
                    <a:pt x="839645" y="789939"/>
                  </a:lnTo>
                  <a:lnTo>
                    <a:pt x="846002" y="789939"/>
                  </a:lnTo>
                  <a:lnTo>
                    <a:pt x="846089" y="726440"/>
                  </a:lnTo>
                  <a:close/>
                </a:path>
                <a:path w="847089" h="922019">
                  <a:moveTo>
                    <a:pt x="6524" y="789940"/>
                  </a:moveTo>
                  <a:lnTo>
                    <a:pt x="180" y="789940"/>
                  </a:lnTo>
                  <a:lnTo>
                    <a:pt x="136" y="821689"/>
                  </a:lnTo>
                  <a:lnTo>
                    <a:pt x="6479" y="821689"/>
                  </a:lnTo>
                  <a:lnTo>
                    <a:pt x="6524" y="789940"/>
                  </a:lnTo>
                  <a:close/>
                </a:path>
                <a:path w="847089" h="922019">
                  <a:moveTo>
                    <a:pt x="846002" y="789940"/>
                  </a:moveTo>
                  <a:lnTo>
                    <a:pt x="839645" y="789940"/>
                  </a:lnTo>
                  <a:lnTo>
                    <a:pt x="839601" y="821689"/>
                  </a:lnTo>
                  <a:lnTo>
                    <a:pt x="845958" y="821689"/>
                  </a:lnTo>
                  <a:lnTo>
                    <a:pt x="846002" y="789940"/>
                  </a:lnTo>
                  <a:close/>
                </a:path>
                <a:path w="847089" h="922019">
                  <a:moveTo>
                    <a:pt x="6479" y="821690"/>
                  </a:moveTo>
                  <a:lnTo>
                    <a:pt x="136" y="821690"/>
                  </a:lnTo>
                  <a:lnTo>
                    <a:pt x="84" y="859789"/>
                  </a:lnTo>
                  <a:lnTo>
                    <a:pt x="6426" y="859789"/>
                  </a:lnTo>
                  <a:lnTo>
                    <a:pt x="6479" y="821690"/>
                  </a:lnTo>
                  <a:close/>
                </a:path>
                <a:path w="847089" h="922019">
                  <a:moveTo>
                    <a:pt x="845958" y="821690"/>
                  </a:moveTo>
                  <a:lnTo>
                    <a:pt x="839601" y="821690"/>
                  </a:lnTo>
                  <a:lnTo>
                    <a:pt x="839548" y="859789"/>
                  </a:lnTo>
                  <a:lnTo>
                    <a:pt x="845905" y="859789"/>
                  </a:lnTo>
                  <a:lnTo>
                    <a:pt x="845958" y="821690"/>
                  </a:lnTo>
                  <a:close/>
                </a:path>
                <a:path w="847089" h="922019">
                  <a:moveTo>
                    <a:pt x="6426" y="859790"/>
                  </a:moveTo>
                  <a:lnTo>
                    <a:pt x="84" y="859790"/>
                  </a:lnTo>
                  <a:lnTo>
                    <a:pt x="75" y="866139"/>
                  </a:lnTo>
                  <a:lnTo>
                    <a:pt x="6417" y="866139"/>
                  </a:lnTo>
                  <a:lnTo>
                    <a:pt x="6426" y="859790"/>
                  </a:lnTo>
                  <a:close/>
                </a:path>
                <a:path w="847089" h="922019">
                  <a:moveTo>
                    <a:pt x="845905" y="859790"/>
                  </a:moveTo>
                  <a:lnTo>
                    <a:pt x="839548" y="859790"/>
                  </a:lnTo>
                  <a:lnTo>
                    <a:pt x="839539" y="866139"/>
                  </a:lnTo>
                  <a:lnTo>
                    <a:pt x="845897" y="866139"/>
                  </a:lnTo>
                  <a:lnTo>
                    <a:pt x="845905" y="859790"/>
                  </a:lnTo>
                  <a:close/>
                </a:path>
                <a:path w="847089" h="922019">
                  <a:moveTo>
                    <a:pt x="6417" y="866140"/>
                  </a:moveTo>
                  <a:lnTo>
                    <a:pt x="75" y="866140"/>
                  </a:lnTo>
                  <a:lnTo>
                    <a:pt x="49" y="885189"/>
                  </a:lnTo>
                  <a:lnTo>
                    <a:pt x="6390" y="885189"/>
                  </a:lnTo>
                  <a:lnTo>
                    <a:pt x="6417" y="866140"/>
                  </a:lnTo>
                  <a:close/>
                </a:path>
                <a:path w="847089" h="922019">
                  <a:moveTo>
                    <a:pt x="845897" y="866140"/>
                  </a:moveTo>
                  <a:lnTo>
                    <a:pt x="839539" y="866140"/>
                  </a:lnTo>
                  <a:lnTo>
                    <a:pt x="839512" y="885189"/>
                  </a:lnTo>
                  <a:lnTo>
                    <a:pt x="845870" y="885189"/>
                  </a:lnTo>
                  <a:lnTo>
                    <a:pt x="845897" y="866140"/>
                  </a:lnTo>
                  <a:close/>
                </a:path>
                <a:path w="847089" h="922019">
                  <a:moveTo>
                    <a:pt x="6390" y="885190"/>
                  </a:moveTo>
                  <a:lnTo>
                    <a:pt x="49" y="885190"/>
                  </a:lnTo>
                  <a:lnTo>
                    <a:pt x="40" y="891539"/>
                  </a:lnTo>
                  <a:lnTo>
                    <a:pt x="6381" y="891539"/>
                  </a:lnTo>
                  <a:lnTo>
                    <a:pt x="6390" y="885190"/>
                  </a:lnTo>
                  <a:close/>
                </a:path>
                <a:path w="847089" h="922019">
                  <a:moveTo>
                    <a:pt x="845870" y="885190"/>
                  </a:moveTo>
                  <a:lnTo>
                    <a:pt x="839512" y="885190"/>
                  </a:lnTo>
                  <a:lnTo>
                    <a:pt x="839503" y="891539"/>
                  </a:lnTo>
                  <a:lnTo>
                    <a:pt x="845862" y="891539"/>
                  </a:lnTo>
                  <a:lnTo>
                    <a:pt x="845870" y="885190"/>
                  </a:lnTo>
                  <a:close/>
                </a:path>
                <a:path w="847089" h="922019">
                  <a:moveTo>
                    <a:pt x="6381" y="891540"/>
                  </a:moveTo>
                  <a:lnTo>
                    <a:pt x="40" y="891540"/>
                  </a:lnTo>
                  <a:lnTo>
                    <a:pt x="14" y="910589"/>
                  </a:lnTo>
                  <a:lnTo>
                    <a:pt x="6355" y="910589"/>
                  </a:lnTo>
                  <a:lnTo>
                    <a:pt x="6381" y="891540"/>
                  </a:lnTo>
                  <a:close/>
                </a:path>
                <a:path w="847089" h="922019">
                  <a:moveTo>
                    <a:pt x="845862" y="891540"/>
                  </a:moveTo>
                  <a:lnTo>
                    <a:pt x="839503" y="891540"/>
                  </a:lnTo>
                  <a:lnTo>
                    <a:pt x="839477" y="910589"/>
                  </a:lnTo>
                  <a:lnTo>
                    <a:pt x="845835" y="910589"/>
                  </a:lnTo>
                  <a:lnTo>
                    <a:pt x="845862" y="891540"/>
                  </a:lnTo>
                  <a:close/>
                </a:path>
                <a:path w="847089" h="922019">
                  <a:moveTo>
                    <a:pt x="6355" y="910590"/>
                  </a:moveTo>
                  <a:lnTo>
                    <a:pt x="14" y="910590"/>
                  </a:lnTo>
                  <a:lnTo>
                    <a:pt x="5" y="916939"/>
                  </a:lnTo>
                  <a:lnTo>
                    <a:pt x="845827" y="916939"/>
                  </a:lnTo>
                  <a:lnTo>
                    <a:pt x="845828" y="915670"/>
                  </a:lnTo>
                  <a:lnTo>
                    <a:pt x="6350" y="914400"/>
                  </a:lnTo>
                  <a:lnTo>
                    <a:pt x="6355" y="910590"/>
                  </a:lnTo>
                  <a:close/>
                </a:path>
                <a:path w="847089" h="922019">
                  <a:moveTo>
                    <a:pt x="845835" y="910590"/>
                  </a:moveTo>
                  <a:lnTo>
                    <a:pt x="839477" y="910590"/>
                  </a:lnTo>
                  <a:lnTo>
                    <a:pt x="839469" y="915670"/>
                  </a:lnTo>
                  <a:lnTo>
                    <a:pt x="845828" y="915670"/>
                  </a:lnTo>
                  <a:lnTo>
                    <a:pt x="845835" y="910590"/>
                  </a:lnTo>
                  <a:close/>
                </a:path>
                <a:path w="847089" h="922019">
                  <a:moveTo>
                    <a:pt x="845827" y="916940"/>
                  </a:moveTo>
                  <a:lnTo>
                    <a:pt x="5" y="916940"/>
                  </a:lnTo>
                  <a:lnTo>
                    <a:pt x="0" y="920750"/>
                  </a:lnTo>
                  <a:lnTo>
                    <a:pt x="845819" y="922020"/>
                  </a:lnTo>
                  <a:lnTo>
                    <a:pt x="845827" y="916940"/>
                  </a:lnTo>
                  <a:close/>
                </a:path>
              </a:pathLst>
            </a:custGeom>
            <a:solidFill>
              <a:srgbClr val="9F9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344670" y="1297940"/>
              <a:ext cx="834390" cy="909319"/>
            </a:xfrm>
            <a:custGeom>
              <a:avLst/>
              <a:gdLst/>
              <a:ahLst/>
              <a:cxnLst/>
              <a:rect l="l" t="t" r="r" b="b"/>
              <a:pathLst>
                <a:path w="834389" h="909319">
                  <a:moveTo>
                    <a:pt x="1269" y="0"/>
                  </a:moveTo>
                  <a:lnTo>
                    <a:pt x="1257" y="8889"/>
                  </a:lnTo>
                  <a:lnTo>
                    <a:pt x="7616" y="8889"/>
                  </a:lnTo>
                  <a:lnTo>
                    <a:pt x="7619" y="6350"/>
                  </a:lnTo>
                  <a:lnTo>
                    <a:pt x="834382" y="6350"/>
                  </a:lnTo>
                  <a:lnTo>
                    <a:pt x="834389" y="1270"/>
                  </a:lnTo>
                  <a:lnTo>
                    <a:pt x="1269" y="0"/>
                  </a:lnTo>
                  <a:close/>
                </a:path>
                <a:path w="834389" h="909319">
                  <a:moveTo>
                    <a:pt x="834382" y="6350"/>
                  </a:moveTo>
                  <a:lnTo>
                    <a:pt x="7619" y="6350"/>
                  </a:lnTo>
                  <a:lnTo>
                    <a:pt x="828039" y="7620"/>
                  </a:lnTo>
                  <a:lnTo>
                    <a:pt x="828038" y="8889"/>
                  </a:lnTo>
                  <a:lnTo>
                    <a:pt x="834379" y="8889"/>
                  </a:lnTo>
                  <a:lnTo>
                    <a:pt x="834382" y="6350"/>
                  </a:lnTo>
                  <a:close/>
                </a:path>
                <a:path w="834389" h="909319">
                  <a:moveTo>
                    <a:pt x="7616" y="8890"/>
                  </a:moveTo>
                  <a:lnTo>
                    <a:pt x="1257" y="8890"/>
                  </a:lnTo>
                  <a:lnTo>
                    <a:pt x="1230" y="27939"/>
                  </a:lnTo>
                  <a:lnTo>
                    <a:pt x="7589" y="27939"/>
                  </a:lnTo>
                  <a:lnTo>
                    <a:pt x="7616" y="8890"/>
                  </a:lnTo>
                  <a:close/>
                </a:path>
                <a:path w="834389" h="909319">
                  <a:moveTo>
                    <a:pt x="834379" y="8890"/>
                  </a:moveTo>
                  <a:lnTo>
                    <a:pt x="828038" y="8890"/>
                  </a:lnTo>
                  <a:lnTo>
                    <a:pt x="828011" y="27939"/>
                  </a:lnTo>
                  <a:lnTo>
                    <a:pt x="834352" y="27939"/>
                  </a:lnTo>
                  <a:lnTo>
                    <a:pt x="834379" y="8890"/>
                  </a:lnTo>
                  <a:close/>
                </a:path>
                <a:path w="834389" h="909319">
                  <a:moveTo>
                    <a:pt x="7589" y="27940"/>
                  </a:moveTo>
                  <a:lnTo>
                    <a:pt x="1230" y="27940"/>
                  </a:lnTo>
                  <a:lnTo>
                    <a:pt x="1195" y="53339"/>
                  </a:lnTo>
                  <a:lnTo>
                    <a:pt x="7553" y="53339"/>
                  </a:lnTo>
                  <a:lnTo>
                    <a:pt x="7589" y="27940"/>
                  </a:lnTo>
                  <a:close/>
                </a:path>
                <a:path w="834389" h="909319">
                  <a:moveTo>
                    <a:pt x="834352" y="27940"/>
                  </a:moveTo>
                  <a:lnTo>
                    <a:pt x="828011" y="27940"/>
                  </a:lnTo>
                  <a:lnTo>
                    <a:pt x="827975" y="53339"/>
                  </a:lnTo>
                  <a:lnTo>
                    <a:pt x="834317" y="53339"/>
                  </a:lnTo>
                  <a:lnTo>
                    <a:pt x="834352" y="27940"/>
                  </a:lnTo>
                  <a:close/>
                </a:path>
                <a:path w="834389" h="909319">
                  <a:moveTo>
                    <a:pt x="7553" y="53340"/>
                  </a:moveTo>
                  <a:lnTo>
                    <a:pt x="1195" y="53340"/>
                  </a:lnTo>
                  <a:lnTo>
                    <a:pt x="1142" y="91439"/>
                  </a:lnTo>
                  <a:lnTo>
                    <a:pt x="7499" y="91439"/>
                  </a:lnTo>
                  <a:lnTo>
                    <a:pt x="7553" y="53340"/>
                  </a:lnTo>
                  <a:close/>
                </a:path>
                <a:path w="834389" h="909319">
                  <a:moveTo>
                    <a:pt x="834317" y="53340"/>
                  </a:moveTo>
                  <a:lnTo>
                    <a:pt x="827975" y="53340"/>
                  </a:lnTo>
                  <a:lnTo>
                    <a:pt x="827921" y="91439"/>
                  </a:lnTo>
                  <a:lnTo>
                    <a:pt x="834263" y="91439"/>
                  </a:lnTo>
                  <a:lnTo>
                    <a:pt x="834317" y="53340"/>
                  </a:lnTo>
                  <a:close/>
                </a:path>
                <a:path w="834389" h="909319">
                  <a:moveTo>
                    <a:pt x="7499" y="91440"/>
                  </a:moveTo>
                  <a:lnTo>
                    <a:pt x="1142" y="91440"/>
                  </a:lnTo>
                  <a:lnTo>
                    <a:pt x="1106" y="116839"/>
                  </a:lnTo>
                  <a:lnTo>
                    <a:pt x="7463" y="116839"/>
                  </a:lnTo>
                  <a:lnTo>
                    <a:pt x="7499" y="91440"/>
                  </a:lnTo>
                  <a:close/>
                </a:path>
                <a:path w="834389" h="909319">
                  <a:moveTo>
                    <a:pt x="834263" y="91440"/>
                  </a:moveTo>
                  <a:lnTo>
                    <a:pt x="827921" y="91440"/>
                  </a:lnTo>
                  <a:lnTo>
                    <a:pt x="827885" y="116839"/>
                  </a:lnTo>
                  <a:lnTo>
                    <a:pt x="834228" y="116839"/>
                  </a:lnTo>
                  <a:lnTo>
                    <a:pt x="834263" y="91440"/>
                  </a:lnTo>
                  <a:close/>
                </a:path>
                <a:path w="834389" h="909319">
                  <a:moveTo>
                    <a:pt x="7463" y="116840"/>
                  </a:moveTo>
                  <a:lnTo>
                    <a:pt x="1106" y="116840"/>
                  </a:lnTo>
                  <a:lnTo>
                    <a:pt x="1000" y="193039"/>
                  </a:lnTo>
                  <a:lnTo>
                    <a:pt x="7355" y="193039"/>
                  </a:lnTo>
                  <a:lnTo>
                    <a:pt x="7463" y="116840"/>
                  </a:lnTo>
                  <a:close/>
                </a:path>
                <a:path w="834389" h="909319">
                  <a:moveTo>
                    <a:pt x="834228" y="116840"/>
                  </a:moveTo>
                  <a:lnTo>
                    <a:pt x="827885" y="116840"/>
                  </a:lnTo>
                  <a:lnTo>
                    <a:pt x="827776" y="193039"/>
                  </a:lnTo>
                  <a:lnTo>
                    <a:pt x="834121" y="193039"/>
                  </a:lnTo>
                  <a:lnTo>
                    <a:pt x="834228" y="116840"/>
                  </a:lnTo>
                  <a:close/>
                </a:path>
                <a:path w="834389" h="909319">
                  <a:moveTo>
                    <a:pt x="7355" y="193040"/>
                  </a:moveTo>
                  <a:lnTo>
                    <a:pt x="1000" y="193040"/>
                  </a:lnTo>
                  <a:lnTo>
                    <a:pt x="982" y="205739"/>
                  </a:lnTo>
                  <a:lnTo>
                    <a:pt x="7337" y="205739"/>
                  </a:lnTo>
                  <a:lnTo>
                    <a:pt x="7355" y="193040"/>
                  </a:lnTo>
                  <a:close/>
                </a:path>
                <a:path w="834389" h="909319">
                  <a:moveTo>
                    <a:pt x="834121" y="193040"/>
                  </a:moveTo>
                  <a:lnTo>
                    <a:pt x="827776" y="193040"/>
                  </a:lnTo>
                  <a:lnTo>
                    <a:pt x="827758" y="205739"/>
                  </a:lnTo>
                  <a:lnTo>
                    <a:pt x="834104" y="205739"/>
                  </a:lnTo>
                  <a:lnTo>
                    <a:pt x="834121" y="193040"/>
                  </a:lnTo>
                  <a:close/>
                </a:path>
                <a:path w="834389" h="909319">
                  <a:moveTo>
                    <a:pt x="7337" y="205740"/>
                  </a:moveTo>
                  <a:lnTo>
                    <a:pt x="982" y="205740"/>
                  </a:lnTo>
                  <a:lnTo>
                    <a:pt x="849" y="300989"/>
                  </a:lnTo>
                  <a:lnTo>
                    <a:pt x="7202" y="300989"/>
                  </a:lnTo>
                  <a:lnTo>
                    <a:pt x="7337" y="205740"/>
                  </a:lnTo>
                  <a:close/>
                </a:path>
                <a:path w="834389" h="909319">
                  <a:moveTo>
                    <a:pt x="834104" y="205740"/>
                  </a:moveTo>
                  <a:lnTo>
                    <a:pt x="827758" y="205740"/>
                  </a:lnTo>
                  <a:lnTo>
                    <a:pt x="827623" y="300989"/>
                  </a:lnTo>
                  <a:lnTo>
                    <a:pt x="833970" y="300989"/>
                  </a:lnTo>
                  <a:lnTo>
                    <a:pt x="834104" y="205740"/>
                  </a:lnTo>
                  <a:close/>
                </a:path>
                <a:path w="834389" h="909319">
                  <a:moveTo>
                    <a:pt x="7202" y="300990"/>
                  </a:moveTo>
                  <a:lnTo>
                    <a:pt x="849" y="300990"/>
                  </a:lnTo>
                  <a:lnTo>
                    <a:pt x="609" y="472439"/>
                  </a:lnTo>
                  <a:lnTo>
                    <a:pt x="6958" y="472439"/>
                  </a:lnTo>
                  <a:lnTo>
                    <a:pt x="7202" y="300990"/>
                  </a:lnTo>
                  <a:close/>
                </a:path>
                <a:path w="834389" h="909319">
                  <a:moveTo>
                    <a:pt x="833970" y="300990"/>
                  </a:moveTo>
                  <a:lnTo>
                    <a:pt x="827623" y="300990"/>
                  </a:lnTo>
                  <a:lnTo>
                    <a:pt x="827380" y="472439"/>
                  </a:lnTo>
                  <a:lnTo>
                    <a:pt x="833731" y="472439"/>
                  </a:lnTo>
                  <a:lnTo>
                    <a:pt x="833970" y="300990"/>
                  </a:lnTo>
                  <a:close/>
                </a:path>
                <a:path w="834389" h="909319">
                  <a:moveTo>
                    <a:pt x="6958" y="472440"/>
                  </a:moveTo>
                  <a:lnTo>
                    <a:pt x="609" y="472440"/>
                  </a:lnTo>
                  <a:lnTo>
                    <a:pt x="511" y="542289"/>
                  </a:lnTo>
                  <a:lnTo>
                    <a:pt x="6859" y="542289"/>
                  </a:lnTo>
                  <a:lnTo>
                    <a:pt x="6958" y="472440"/>
                  </a:lnTo>
                  <a:close/>
                </a:path>
                <a:path w="834389" h="909319">
                  <a:moveTo>
                    <a:pt x="833731" y="472440"/>
                  </a:moveTo>
                  <a:lnTo>
                    <a:pt x="827380" y="472440"/>
                  </a:lnTo>
                  <a:lnTo>
                    <a:pt x="827281" y="542289"/>
                  </a:lnTo>
                  <a:lnTo>
                    <a:pt x="833633" y="542289"/>
                  </a:lnTo>
                  <a:lnTo>
                    <a:pt x="833731" y="472440"/>
                  </a:lnTo>
                  <a:close/>
                </a:path>
                <a:path w="834389" h="909319">
                  <a:moveTo>
                    <a:pt x="6859" y="542290"/>
                  </a:moveTo>
                  <a:lnTo>
                    <a:pt x="511" y="542290"/>
                  </a:lnTo>
                  <a:lnTo>
                    <a:pt x="431" y="599439"/>
                  </a:lnTo>
                  <a:lnTo>
                    <a:pt x="6778" y="599439"/>
                  </a:lnTo>
                  <a:lnTo>
                    <a:pt x="6859" y="542290"/>
                  </a:lnTo>
                  <a:close/>
                </a:path>
                <a:path w="834389" h="909319">
                  <a:moveTo>
                    <a:pt x="833633" y="542290"/>
                  </a:moveTo>
                  <a:lnTo>
                    <a:pt x="827281" y="542290"/>
                  </a:lnTo>
                  <a:lnTo>
                    <a:pt x="827200" y="599439"/>
                  </a:lnTo>
                  <a:lnTo>
                    <a:pt x="833553" y="599439"/>
                  </a:lnTo>
                  <a:lnTo>
                    <a:pt x="833633" y="542290"/>
                  </a:lnTo>
                  <a:close/>
                </a:path>
                <a:path w="834389" h="909319">
                  <a:moveTo>
                    <a:pt x="6778" y="599440"/>
                  </a:moveTo>
                  <a:lnTo>
                    <a:pt x="431" y="599440"/>
                  </a:lnTo>
                  <a:lnTo>
                    <a:pt x="404" y="618489"/>
                  </a:lnTo>
                  <a:lnTo>
                    <a:pt x="6751" y="618489"/>
                  </a:lnTo>
                  <a:lnTo>
                    <a:pt x="6778" y="599440"/>
                  </a:lnTo>
                  <a:close/>
                </a:path>
                <a:path w="834389" h="909319">
                  <a:moveTo>
                    <a:pt x="833553" y="599440"/>
                  </a:moveTo>
                  <a:lnTo>
                    <a:pt x="827200" y="599440"/>
                  </a:lnTo>
                  <a:lnTo>
                    <a:pt x="827173" y="618489"/>
                  </a:lnTo>
                  <a:lnTo>
                    <a:pt x="833526" y="618489"/>
                  </a:lnTo>
                  <a:lnTo>
                    <a:pt x="833553" y="599440"/>
                  </a:lnTo>
                  <a:close/>
                </a:path>
                <a:path w="834389" h="909319">
                  <a:moveTo>
                    <a:pt x="6751" y="618490"/>
                  </a:moveTo>
                  <a:lnTo>
                    <a:pt x="404" y="618490"/>
                  </a:lnTo>
                  <a:lnTo>
                    <a:pt x="337" y="666750"/>
                  </a:lnTo>
                  <a:lnTo>
                    <a:pt x="6683" y="666750"/>
                  </a:lnTo>
                  <a:lnTo>
                    <a:pt x="6751" y="618490"/>
                  </a:lnTo>
                  <a:close/>
                </a:path>
                <a:path w="834389" h="909319">
                  <a:moveTo>
                    <a:pt x="833526" y="618490"/>
                  </a:moveTo>
                  <a:lnTo>
                    <a:pt x="827173" y="618490"/>
                  </a:lnTo>
                  <a:lnTo>
                    <a:pt x="827105" y="666750"/>
                  </a:lnTo>
                  <a:lnTo>
                    <a:pt x="833459" y="666750"/>
                  </a:lnTo>
                  <a:lnTo>
                    <a:pt x="833526" y="618490"/>
                  </a:lnTo>
                  <a:close/>
                </a:path>
                <a:path w="834389" h="909319">
                  <a:moveTo>
                    <a:pt x="6683" y="666750"/>
                  </a:moveTo>
                  <a:lnTo>
                    <a:pt x="337" y="666750"/>
                  </a:lnTo>
                  <a:lnTo>
                    <a:pt x="316" y="681989"/>
                  </a:lnTo>
                  <a:lnTo>
                    <a:pt x="6661" y="681989"/>
                  </a:lnTo>
                  <a:lnTo>
                    <a:pt x="6683" y="666750"/>
                  </a:lnTo>
                  <a:close/>
                </a:path>
                <a:path w="834389" h="909319">
                  <a:moveTo>
                    <a:pt x="833459" y="666750"/>
                  </a:moveTo>
                  <a:lnTo>
                    <a:pt x="827105" y="666750"/>
                  </a:lnTo>
                  <a:lnTo>
                    <a:pt x="827083" y="681989"/>
                  </a:lnTo>
                  <a:lnTo>
                    <a:pt x="833437" y="681989"/>
                  </a:lnTo>
                  <a:lnTo>
                    <a:pt x="833459" y="666750"/>
                  </a:lnTo>
                  <a:close/>
                </a:path>
                <a:path w="834389" h="909319">
                  <a:moveTo>
                    <a:pt x="6661" y="681990"/>
                  </a:moveTo>
                  <a:lnTo>
                    <a:pt x="316" y="681990"/>
                  </a:lnTo>
                  <a:lnTo>
                    <a:pt x="280" y="707389"/>
                  </a:lnTo>
                  <a:lnTo>
                    <a:pt x="6625" y="707389"/>
                  </a:lnTo>
                  <a:lnTo>
                    <a:pt x="6661" y="681990"/>
                  </a:lnTo>
                  <a:close/>
                </a:path>
                <a:path w="834389" h="909319">
                  <a:moveTo>
                    <a:pt x="833437" y="681990"/>
                  </a:moveTo>
                  <a:lnTo>
                    <a:pt x="827083" y="681990"/>
                  </a:lnTo>
                  <a:lnTo>
                    <a:pt x="827047" y="707389"/>
                  </a:lnTo>
                  <a:lnTo>
                    <a:pt x="833402" y="707389"/>
                  </a:lnTo>
                  <a:lnTo>
                    <a:pt x="833437" y="681990"/>
                  </a:lnTo>
                  <a:close/>
                </a:path>
                <a:path w="834389" h="909319">
                  <a:moveTo>
                    <a:pt x="6625" y="707390"/>
                  </a:moveTo>
                  <a:lnTo>
                    <a:pt x="280" y="707390"/>
                  </a:lnTo>
                  <a:lnTo>
                    <a:pt x="262" y="720089"/>
                  </a:lnTo>
                  <a:lnTo>
                    <a:pt x="6607" y="720089"/>
                  </a:lnTo>
                  <a:lnTo>
                    <a:pt x="6625" y="707390"/>
                  </a:lnTo>
                  <a:close/>
                </a:path>
                <a:path w="834389" h="909319">
                  <a:moveTo>
                    <a:pt x="833402" y="707390"/>
                  </a:moveTo>
                  <a:lnTo>
                    <a:pt x="827047" y="707390"/>
                  </a:lnTo>
                  <a:lnTo>
                    <a:pt x="827029" y="720089"/>
                  </a:lnTo>
                  <a:lnTo>
                    <a:pt x="833384" y="720089"/>
                  </a:lnTo>
                  <a:lnTo>
                    <a:pt x="833402" y="707390"/>
                  </a:lnTo>
                  <a:close/>
                </a:path>
                <a:path w="834389" h="909319">
                  <a:moveTo>
                    <a:pt x="6607" y="720090"/>
                  </a:moveTo>
                  <a:lnTo>
                    <a:pt x="262" y="720090"/>
                  </a:lnTo>
                  <a:lnTo>
                    <a:pt x="174" y="783589"/>
                  </a:lnTo>
                  <a:lnTo>
                    <a:pt x="6517" y="783589"/>
                  </a:lnTo>
                  <a:lnTo>
                    <a:pt x="6607" y="720090"/>
                  </a:lnTo>
                  <a:close/>
                </a:path>
                <a:path w="834389" h="909319">
                  <a:moveTo>
                    <a:pt x="833384" y="720090"/>
                  </a:moveTo>
                  <a:lnTo>
                    <a:pt x="827029" y="720090"/>
                  </a:lnTo>
                  <a:lnTo>
                    <a:pt x="826939" y="783589"/>
                  </a:lnTo>
                  <a:lnTo>
                    <a:pt x="833295" y="783589"/>
                  </a:lnTo>
                  <a:lnTo>
                    <a:pt x="833384" y="720090"/>
                  </a:lnTo>
                  <a:close/>
                </a:path>
                <a:path w="834389" h="909319">
                  <a:moveTo>
                    <a:pt x="6517" y="783590"/>
                  </a:moveTo>
                  <a:lnTo>
                    <a:pt x="174" y="783590"/>
                  </a:lnTo>
                  <a:lnTo>
                    <a:pt x="129" y="815339"/>
                  </a:lnTo>
                  <a:lnTo>
                    <a:pt x="6472" y="815339"/>
                  </a:lnTo>
                  <a:lnTo>
                    <a:pt x="6517" y="783590"/>
                  </a:lnTo>
                  <a:close/>
                </a:path>
                <a:path w="834389" h="909319">
                  <a:moveTo>
                    <a:pt x="833295" y="783590"/>
                  </a:moveTo>
                  <a:lnTo>
                    <a:pt x="826939" y="783590"/>
                  </a:lnTo>
                  <a:lnTo>
                    <a:pt x="826894" y="815339"/>
                  </a:lnTo>
                  <a:lnTo>
                    <a:pt x="833251" y="815339"/>
                  </a:lnTo>
                  <a:lnTo>
                    <a:pt x="833295" y="783590"/>
                  </a:lnTo>
                  <a:close/>
                </a:path>
                <a:path w="834389" h="909319">
                  <a:moveTo>
                    <a:pt x="6472" y="815340"/>
                  </a:moveTo>
                  <a:lnTo>
                    <a:pt x="129" y="815340"/>
                  </a:lnTo>
                  <a:lnTo>
                    <a:pt x="76" y="853439"/>
                  </a:lnTo>
                  <a:lnTo>
                    <a:pt x="6418" y="853439"/>
                  </a:lnTo>
                  <a:lnTo>
                    <a:pt x="6472" y="815340"/>
                  </a:lnTo>
                  <a:close/>
                </a:path>
                <a:path w="834389" h="909319">
                  <a:moveTo>
                    <a:pt x="833251" y="815340"/>
                  </a:moveTo>
                  <a:lnTo>
                    <a:pt x="826894" y="815340"/>
                  </a:lnTo>
                  <a:lnTo>
                    <a:pt x="826840" y="853439"/>
                  </a:lnTo>
                  <a:lnTo>
                    <a:pt x="833198" y="853439"/>
                  </a:lnTo>
                  <a:lnTo>
                    <a:pt x="833251" y="815340"/>
                  </a:lnTo>
                  <a:close/>
                </a:path>
                <a:path w="834389" h="909319">
                  <a:moveTo>
                    <a:pt x="6418" y="853440"/>
                  </a:moveTo>
                  <a:lnTo>
                    <a:pt x="76" y="853440"/>
                  </a:lnTo>
                  <a:lnTo>
                    <a:pt x="67" y="859789"/>
                  </a:lnTo>
                  <a:lnTo>
                    <a:pt x="6409" y="859789"/>
                  </a:lnTo>
                  <a:lnTo>
                    <a:pt x="6418" y="853440"/>
                  </a:lnTo>
                  <a:close/>
                </a:path>
                <a:path w="834389" h="909319">
                  <a:moveTo>
                    <a:pt x="833198" y="853440"/>
                  </a:moveTo>
                  <a:lnTo>
                    <a:pt x="826840" y="853440"/>
                  </a:lnTo>
                  <a:lnTo>
                    <a:pt x="826831" y="859789"/>
                  </a:lnTo>
                  <a:lnTo>
                    <a:pt x="833189" y="859789"/>
                  </a:lnTo>
                  <a:lnTo>
                    <a:pt x="833198" y="853440"/>
                  </a:lnTo>
                  <a:close/>
                </a:path>
                <a:path w="834389" h="909319">
                  <a:moveTo>
                    <a:pt x="6409" y="859790"/>
                  </a:moveTo>
                  <a:lnTo>
                    <a:pt x="67" y="859790"/>
                  </a:lnTo>
                  <a:lnTo>
                    <a:pt x="40" y="878839"/>
                  </a:lnTo>
                  <a:lnTo>
                    <a:pt x="6382" y="878839"/>
                  </a:lnTo>
                  <a:lnTo>
                    <a:pt x="6409" y="859790"/>
                  </a:lnTo>
                  <a:close/>
                </a:path>
                <a:path w="834389" h="909319">
                  <a:moveTo>
                    <a:pt x="833189" y="859790"/>
                  </a:moveTo>
                  <a:lnTo>
                    <a:pt x="826831" y="859790"/>
                  </a:lnTo>
                  <a:lnTo>
                    <a:pt x="826804" y="878839"/>
                  </a:lnTo>
                  <a:lnTo>
                    <a:pt x="833162" y="878839"/>
                  </a:lnTo>
                  <a:lnTo>
                    <a:pt x="833189" y="859790"/>
                  </a:lnTo>
                  <a:close/>
                </a:path>
                <a:path w="834389" h="909319">
                  <a:moveTo>
                    <a:pt x="6382" y="878840"/>
                  </a:moveTo>
                  <a:lnTo>
                    <a:pt x="40" y="878840"/>
                  </a:lnTo>
                  <a:lnTo>
                    <a:pt x="31" y="885189"/>
                  </a:lnTo>
                  <a:lnTo>
                    <a:pt x="6373" y="885189"/>
                  </a:lnTo>
                  <a:lnTo>
                    <a:pt x="6382" y="878840"/>
                  </a:lnTo>
                  <a:close/>
                </a:path>
                <a:path w="834389" h="909319">
                  <a:moveTo>
                    <a:pt x="833162" y="878840"/>
                  </a:moveTo>
                  <a:lnTo>
                    <a:pt x="826804" y="878840"/>
                  </a:lnTo>
                  <a:lnTo>
                    <a:pt x="826795" y="885189"/>
                  </a:lnTo>
                  <a:lnTo>
                    <a:pt x="833153" y="885189"/>
                  </a:lnTo>
                  <a:lnTo>
                    <a:pt x="833162" y="878840"/>
                  </a:lnTo>
                  <a:close/>
                </a:path>
                <a:path w="834389" h="909319">
                  <a:moveTo>
                    <a:pt x="6373" y="885190"/>
                  </a:moveTo>
                  <a:lnTo>
                    <a:pt x="31" y="885190"/>
                  </a:lnTo>
                  <a:lnTo>
                    <a:pt x="5" y="904239"/>
                  </a:lnTo>
                  <a:lnTo>
                    <a:pt x="833127" y="904239"/>
                  </a:lnTo>
                  <a:lnTo>
                    <a:pt x="833128" y="902970"/>
                  </a:lnTo>
                  <a:lnTo>
                    <a:pt x="6350" y="901700"/>
                  </a:lnTo>
                  <a:lnTo>
                    <a:pt x="6373" y="885190"/>
                  </a:lnTo>
                  <a:close/>
                </a:path>
                <a:path w="834389" h="909319">
                  <a:moveTo>
                    <a:pt x="833153" y="885190"/>
                  </a:moveTo>
                  <a:lnTo>
                    <a:pt x="826795" y="885190"/>
                  </a:lnTo>
                  <a:lnTo>
                    <a:pt x="826769" y="902970"/>
                  </a:lnTo>
                  <a:lnTo>
                    <a:pt x="833128" y="902970"/>
                  </a:lnTo>
                  <a:lnTo>
                    <a:pt x="833153" y="885190"/>
                  </a:lnTo>
                  <a:close/>
                </a:path>
                <a:path w="834389" h="909319">
                  <a:moveTo>
                    <a:pt x="833127" y="904240"/>
                  </a:moveTo>
                  <a:lnTo>
                    <a:pt x="5" y="904240"/>
                  </a:lnTo>
                  <a:lnTo>
                    <a:pt x="0" y="908050"/>
                  </a:lnTo>
                  <a:lnTo>
                    <a:pt x="833119" y="909320"/>
                  </a:lnTo>
                  <a:lnTo>
                    <a:pt x="833127" y="904240"/>
                  </a:lnTo>
                  <a:close/>
                </a:path>
              </a:pathLst>
            </a:custGeom>
            <a:solidFill>
              <a:srgbClr val="A09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4351020" y="1304290"/>
              <a:ext cx="821690" cy="896619"/>
            </a:xfrm>
            <a:custGeom>
              <a:avLst/>
              <a:gdLst/>
              <a:ahLst/>
              <a:cxnLst/>
              <a:rect l="l" t="t" r="r" b="b"/>
              <a:pathLst>
                <a:path w="821689" h="896619">
                  <a:moveTo>
                    <a:pt x="1269" y="0"/>
                  </a:moveTo>
                  <a:lnTo>
                    <a:pt x="1266" y="2539"/>
                  </a:lnTo>
                  <a:lnTo>
                    <a:pt x="821688" y="2539"/>
                  </a:lnTo>
                  <a:lnTo>
                    <a:pt x="821689" y="1270"/>
                  </a:lnTo>
                  <a:lnTo>
                    <a:pt x="1269" y="0"/>
                  </a:lnTo>
                  <a:close/>
                </a:path>
                <a:path w="821689" h="896619">
                  <a:moveTo>
                    <a:pt x="821688" y="2540"/>
                  </a:moveTo>
                  <a:lnTo>
                    <a:pt x="1266" y="2540"/>
                  </a:lnTo>
                  <a:lnTo>
                    <a:pt x="1239" y="21589"/>
                  </a:lnTo>
                  <a:lnTo>
                    <a:pt x="7598" y="21589"/>
                  </a:lnTo>
                  <a:lnTo>
                    <a:pt x="7619" y="6350"/>
                  </a:lnTo>
                  <a:lnTo>
                    <a:pt x="821682" y="6350"/>
                  </a:lnTo>
                  <a:lnTo>
                    <a:pt x="821688" y="2540"/>
                  </a:lnTo>
                  <a:close/>
                </a:path>
                <a:path w="821689" h="896619">
                  <a:moveTo>
                    <a:pt x="821682" y="6350"/>
                  </a:moveTo>
                  <a:lnTo>
                    <a:pt x="7619" y="6350"/>
                  </a:lnTo>
                  <a:lnTo>
                    <a:pt x="815339" y="7620"/>
                  </a:lnTo>
                  <a:lnTo>
                    <a:pt x="815319" y="21589"/>
                  </a:lnTo>
                  <a:lnTo>
                    <a:pt x="821661" y="21589"/>
                  </a:lnTo>
                  <a:lnTo>
                    <a:pt x="821682" y="6350"/>
                  </a:lnTo>
                  <a:close/>
                </a:path>
                <a:path w="821689" h="896619">
                  <a:moveTo>
                    <a:pt x="7598" y="21590"/>
                  </a:moveTo>
                  <a:lnTo>
                    <a:pt x="1239" y="21590"/>
                  </a:lnTo>
                  <a:lnTo>
                    <a:pt x="1203" y="46989"/>
                  </a:lnTo>
                  <a:lnTo>
                    <a:pt x="7561" y="46989"/>
                  </a:lnTo>
                  <a:lnTo>
                    <a:pt x="7598" y="21590"/>
                  </a:lnTo>
                  <a:close/>
                </a:path>
                <a:path w="821689" h="896619">
                  <a:moveTo>
                    <a:pt x="821661" y="21590"/>
                  </a:moveTo>
                  <a:lnTo>
                    <a:pt x="815319" y="21590"/>
                  </a:lnTo>
                  <a:lnTo>
                    <a:pt x="815283" y="46989"/>
                  </a:lnTo>
                  <a:lnTo>
                    <a:pt x="821625" y="46989"/>
                  </a:lnTo>
                  <a:lnTo>
                    <a:pt x="821661" y="21590"/>
                  </a:lnTo>
                  <a:close/>
                </a:path>
                <a:path w="821689" h="896619">
                  <a:moveTo>
                    <a:pt x="7561" y="46990"/>
                  </a:moveTo>
                  <a:lnTo>
                    <a:pt x="1203" y="46990"/>
                  </a:lnTo>
                  <a:lnTo>
                    <a:pt x="1149" y="85089"/>
                  </a:lnTo>
                  <a:lnTo>
                    <a:pt x="7506" y="85089"/>
                  </a:lnTo>
                  <a:lnTo>
                    <a:pt x="7561" y="46990"/>
                  </a:lnTo>
                  <a:close/>
                </a:path>
                <a:path w="821689" h="896619">
                  <a:moveTo>
                    <a:pt x="821625" y="46990"/>
                  </a:moveTo>
                  <a:lnTo>
                    <a:pt x="815283" y="46990"/>
                  </a:lnTo>
                  <a:lnTo>
                    <a:pt x="815228" y="85089"/>
                  </a:lnTo>
                  <a:lnTo>
                    <a:pt x="821571" y="85089"/>
                  </a:lnTo>
                  <a:lnTo>
                    <a:pt x="821625" y="46990"/>
                  </a:lnTo>
                  <a:close/>
                </a:path>
                <a:path w="821689" h="896619">
                  <a:moveTo>
                    <a:pt x="7506" y="85090"/>
                  </a:moveTo>
                  <a:lnTo>
                    <a:pt x="1149" y="85090"/>
                  </a:lnTo>
                  <a:lnTo>
                    <a:pt x="1113" y="110489"/>
                  </a:lnTo>
                  <a:lnTo>
                    <a:pt x="7470" y="110489"/>
                  </a:lnTo>
                  <a:lnTo>
                    <a:pt x="7506" y="85090"/>
                  </a:lnTo>
                  <a:close/>
                </a:path>
                <a:path w="821689" h="896619">
                  <a:moveTo>
                    <a:pt x="821571" y="85090"/>
                  </a:moveTo>
                  <a:lnTo>
                    <a:pt x="815228" y="85090"/>
                  </a:lnTo>
                  <a:lnTo>
                    <a:pt x="815191" y="110489"/>
                  </a:lnTo>
                  <a:lnTo>
                    <a:pt x="821535" y="110489"/>
                  </a:lnTo>
                  <a:lnTo>
                    <a:pt x="821571" y="85090"/>
                  </a:lnTo>
                  <a:close/>
                </a:path>
                <a:path w="821689" h="896619">
                  <a:moveTo>
                    <a:pt x="7470" y="110490"/>
                  </a:moveTo>
                  <a:lnTo>
                    <a:pt x="1113" y="110490"/>
                  </a:lnTo>
                  <a:lnTo>
                    <a:pt x="1005" y="186689"/>
                  </a:lnTo>
                  <a:lnTo>
                    <a:pt x="7360" y="186689"/>
                  </a:lnTo>
                  <a:lnTo>
                    <a:pt x="7470" y="110490"/>
                  </a:lnTo>
                  <a:close/>
                </a:path>
                <a:path w="821689" h="896619">
                  <a:moveTo>
                    <a:pt x="821535" y="110490"/>
                  </a:moveTo>
                  <a:lnTo>
                    <a:pt x="815191" y="110490"/>
                  </a:lnTo>
                  <a:lnTo>
                    <a:pt x="815082" y="186689"/>
                  </a:lnTo>
                  <a:lnTo>
                    <a:pt x="821426" y="186689"/>
                  </a:lnTo>
                  <a:lnTo>
                    <a:pt x="821535" y="110490"/>
                  </a:lnTo>
                  <a:close/>
                </a:path>
                <a:path w="821689" h="896619">
                  <a:moveTo>
                    <a:pt x="7360" y="186690"/>
                  </a:moveTo>
                  <a:lnTo>
                    <a:pt x="1005" y="186690"/>
                  </a:lnTo>
                  <a:lnTo>
                    <a:pt x="987" y="199389"/>
                  </a:lnTo>
                  <a:lnTo>
                    <a:pt x="7342" y="199389"/>
                  </a:lnTo>
                  <a:lnTo>
                    <a:pt x="7360" y="186690"/>
                  </a:lnTo>
                  <a:close/>
                </a:path>
                <a:path w="821689" h="896619">
                  <a:moveTo>
                    <a:pt x="821426" y="186690"/>
                  </a:moveTo>
                  <a:lnTo>
                    <a:pt x="815082" y="186690"/>
                  </a:lnTo>
                  <a:lnTo>
                    <a:pt x="815064" y="199389"/>
                  </a:lnTo>
                  <a:lnTo>
                    <a:pt x="821408" y="199389"/>
                  </a:lnTo>
                  <a:lnTo>
                    <a:pt x="821426" y="186690"/>
                  </a:lnTo>
                  <a:close/>
                </a:path>
                <a:path w="821689" h="896619">
                  <a:moveTo>
                    <a:pt x="7342" y="199390"/>
                  </a:moveTo>
                  <a:lnTo>
                    <a:pt x="987" y="199390"/>
                  </a:lnTo>
                  <a:lnTo>
                    <a:pt x="852" y="294639"/>
                  </a:lnTo>
                  <a:lnTo>
                    <a:pt x="7205" y="294639"/>
                  </a:lnTo>
                  <a:lnTo>
                    <a:pt x="7342" y="199390"/>
                  </a:lnTo>
                  <a:close/>
                </a:path>
                <a:path w="821689" h="896619">
                  <a:moveTo>
                    <a:pt x="821408" y="199390"/>
                  </a:moveTo>
                  <a:lnTo>
                    <a:pt x="815064" y="199390"/>
                  </a:lnTo>
                  <a:lnTo>
                    <a:pt x="814927" y="294639"/>
                  </a:lnTo>
                  <a:lnTo>
                    <a:pt x="821273" y="294639"/>
                  </a:lnTo>
                  <a:lnTo>
                    <a:pt x="821408" y="199390"/>
                  </a:lnTo>
                  <a:close/>
                </a:path>
                <a:path w="821689" h="896619">
                  <a:moveTo>
                    <a:pt x="7205" y="294640"/>
                  </a:moveTo>
                  <a:lnTo>
                    <a:pt x="852" y="294640"/>
                  </a:lnTo>
                  <a:lnTo>
                    <a:pt x="608" y="466089"/>
                  </a:lnTo>
                  <a:lnTo>
                    <a:pt x="6958" y="466089"/>
                  </a:lnTo>
                  <a:lnTo>
                    <a:pt x="7205" y="294640"/>
                  </a:lnTo>
                  <a:close/>
                </a:path>
                <a:path w="821689" h="896619">
                  <a:moveTo>
                    <a:pt x="821273" y="294640"/>
                  </a:moveTo>
                  <a:lnTo>
                    <a:pt x="814927" y="294640"/>
                  </a:lnTo>
                  <a:lnTo>
                    <a:pt x="814680" y="466089"/>
                  </a:lnTo>
                  <a:lnTo>
                    <a:pt x="821030" y="466089"/>
                  </a:lnTo>
                  <a:lnTo>
                    <a:pt x="821273" y="294640"/>
                  </a:lnTo>
                  <a:close/>
                </a:path>
                <a:path w="821689" h="896619">
                  <a:moveTo>
                    <a:pt x="6958" y="466090"/>
                  </a:moveTo>
                  <a:lnTo>
                    <a:pt x="608" y="466090"/>
                  </a:lnTo>
                  <a:lnTo>
                    <a:pt x="509" y="535939"/>
                  </a:lnTo>
                  <a:lnTo>
                    <a:pt x="6857" y="535939"/>
                  </a:lnTo>
                  <a:lnTo>
                    <a:pt x="6958" y="466090"/>
                  </a:lnTo>
                  <a:close/>
                </a:path>
                <a:path w="821689" h="896619">
                  <a:moveTo>
                    <a:pt x="821030" y="466090"/>
                  </a:moveTo>
                  <a:lnTo>
                    <a:pt x="814680" y="466090"/>
                  </a:lnTo>
                  <a:lnTo>
                    <a:pt x="814579" y="535939"/>
                  </a:lnTo>
                  <a:lnTo>
                    <a:pt x="820931" y="535939"/>
                  </a:lnTo>
                  <a:lnTo>
                    <a:pt x="821030" y="466090"/>
                  </a:lnTo>
                  <a:close/>
                </a:path>
                <a:path w="821689" h="896619">
                  <a:moveTo>
                    <a:pt x="6857" y="535940"/>
                  </a:moveTo>
                  <a:lnTo>
                    <a:pt x="509" y="535940"/>
                  </a:lnTo>
                  <a:lnTo>
                    <a:pt x="428" y="593089"/>
                  </a:lnTo>
                  <a:lnTo>
                    <a:pt x="6775" y="593089"/>
                  </a:lnTo>
                  <a:lnTo>
                    <a:pt x="6857" y="535940"/>
                  </a:lnTo>
                  <a:close/>
                </a:path>
                <a:path w="821689" h="896619">
                  <a:moveTo>
                    <a:pt x="820931" y="535940"/>
                  </a:moveTo>
                  <a:lnTo>
                    <a:pt x="814579" y="535940"/>
                  </a:lnTo>
                  <a:lnTo>
                    <a:pt x="814497" y="593089"/>
                  </a:lnTo>
                  <a:lnTo>
                    <a:pt x="820850" y="593089"/>
                  </a:lnTo>
                  <a:lnTo>
                    <a:pt x="820931" y="535940"/>
                  </a:lnTo>
                  <a:close/>
                </a:path>
                <a:path w="821689" h="896619">
                  <a:moveTo>
                    <a:pt x="6775" y="593090"/>
                  </a:moveTo>
                  <a:lnTo>
                    <a:pt x="428" y="593090"/>
                  </a:lnTo>
                  <a:lnTo>
                    <a:pt x="401" y="612139"/>
                  </a:lnTo>
                  <a:lnTo>
                    <a:pt x="6748" y="612139"/>
                  </a:lnTo>
                  <a:lnTo>
                    <a:pt x="6775" y="593090"/>
                  </a:lnTo>
                  <a:close/>
                </a:path>
                <a:path w="821689" h="896619">
                  <a:moveTo>
                    <a:pt x="820850" y="593090"/>
                  </a:moveTo>
                  <a:lnTo>
                    <a:pt x="814497" y="593090"/>
                  </a:lnTo>
                  <a:lnTo>
                    <a:pt x="814470" y="612139"/>
                  </a:lnTo>
                  <a:lnTo>
                    <a:pt x="820823" y="612139"/>
                  </a:lnTo>
                  <a:lnTo>
                    <a:pt x="820850" y="593090"/>
                  </a:lnTo>
                  <a:close/>
                </a:path>
                <a:path w="821689" h="896619">
                  <a:moveTo>
                    <a:pt x="6748" y="612140"/>
                  </a:moveTo>
                  <a:lnTo>
                    <a:pt x="401" y="612140"/>
                  </a:lnTo>
                  <a:lnTo>
                    <a:pt x="333" y="660400"/>
                  </a:lnTo>
                  <a:lnTo>
                    <a:pt x="6678" y="660400"/>
                  </a:lnTo>
                  <a:lnTo>
                    <a:pt x="6748" y="612140"/>
                  </a:lnTo>
                  <a:close/>
                </a:path>
                <a:path w="821689" h="896619">
                  <a:moveTo>
                    <a:pt x="820823" y="612140"/>
                  </a:moveTo>
                  <a:lnTo>
                    <a:pt x="814470" y="612140"/>
                  </a:lnTo>
                  <a:lnTo>
                    <a:pt x="814400" y="660400"/>
                  </a:lnTo>
                  <a:lnTo>
                    <a:pt x="820755" y="660400"/>
                  </a:lnTo>
                  <a:lnTo>
                    <a:pt x="820823" y="612140"/>
                  </a:lnTo>
                  <a:close/>
                </a:path>
                <a:path w="821689" h="896619">
                  <a:moveTo>
                    <a:pt x="6678" y="660400"/>
                  </a:moveTo>
                  <a:lnTo>
                    <a:pt x="333" y="660400"/>
                  </a:lnTo>
                  <a:lnTo>
                    <a:pt x="311" y="675639"/>
                  </a:lnTo>
                  <a:lnTo>
                    <a:pt x="6656" y="675639"/>
                  </a:lnTo>
                  <a:lnTo>
                    <a:pt x="6678" y="660400"/>
                  </a:lnTo>
                  <a:close/>
                </a:path>
                <a:path w="821689" h="896619">
                  <a:moveTo>
                    <a:pt x="820755" y="660400"/>
                  </a:moveTo>
                  <a:lnTo>
                    <a:pt x="814400" y="660400"/>
                  </a:lnTo>
                  <a:lnTo>
                    <a:pt x="814378" y="675639"/>
                  </a:lnTo>
                  <a:lnTo>
                    <a:pt x="820733" y="675639"/>
                  </a:lnTo>
                  <a:lnTo>
                    <a:pt x="820755" y="660400"/>
                  </a:lnTo>
                  <a:close/>
                </a:path>
                <a:path w="821689" h="896619">
                  <a:moveTo>
                    <a:pt x="6656" y="675640"/>
                  </a:moveTo>
                  <a:lnTo>
                    <a:pt x="311" y="675640"/>
                  </a:lnTo>
                  <a:lnTo>
                    <a:pt x="275" y="701039"/>
                  </a:lnTo>
                  <a:lnTo>
                    <a:pt x="6620" y="701039"/>
                  </a:lnTo>
                  <a:lnTo>
                    <a:pt x="6656" y="675640"/>
                  </a:lnTo>
                  <a:close/>
                </a:path>
                <a:path w="821689" h="896619">
                  <a:moveTo>
                    <a:pt x="820733" y="675640"/>
                  </a:moveTo>
                  <a:lnTo>
                    <a:pt x="814378" y="675640"/>
                  </a:lnTo>
                  <a:lnTo>
                    <a:pt x="814342" y="701039"/>
                  </a:lnTo>
                  <a:lnTo>
                    <a:pt x="820697" y="701039"/>
                  </a:lnTo>
                  <a:lnTo>
                    <a:pt x="820733" y="675640"/>
                  </a:lnTo>
                  <a:close/>
                </a:path>
                <a:path w="821689" h="896619">
                  <a:moveTo>
                    <a:pt x="6620" y="701040"/>
                  </a:moveTo>
                  <a:lnTo>
                    <a:pt x="275" y="701040"/>
                  </a:lnTo>
                  <a:lnTo>
                    <a:pt x="257" y="713739"/>
                  </a:lnTo>
                  <a:lnTo>
                    <a:pt x="6602" y="713739"/>
                  </a:lnTo>
                  <a:lnTo>
                    <a:pt x="6620" y="701040"/>
                  </a:lnTo>
                  <a:close/>
                </a:path>
                <a:path w="821689" h="896619">
                  <a:moveTo>
                    <a:pt x="820697" y="701040"/>
                  </a:moveTo>
                  <a:lnTo>
                    <a:pt x="814342" y="701040"/>
                  </a:lnTo>
                  <a:lnTo>
                    <a:pt x="814323" y="713739"/>
                  </a:lnTo>
                  <a:lnTo>
                    <a:pt x="820679" y="713739"/>
                  </a:lnTo>
                  <a:lnTo>
                    <a:pt x="820697" y="701040"/>
                  </a:lnTo>
                  <a:close/>
                </a:path>
                <a:path w="821689" h="896619">
                  <a:moveTo>
                    <a:pt x="6602" y="713740"/>
                  </a:moveTo>
                  <a:lnTo>
                    <a:pt x="257" y="713740"/>
                  </a:lnTo>
                  <a:lnTo>
                    <a:pt x="167" y="777239"/>
                  </a:lnTo>
                  <a:lnTo>
                    <a:pt x="6510" y="777239"/>
                  </a:lnTo>
                  <a:lnTo>
                    <a:pt x="6602" y="713740"/>
                  </a:lnTo>
                  <a:close/>
                </a:path>
                <a:path w="821689" h="896619">
                  <a:moveTo>
                    <a:pt x="820679" y="713740"/>
                  </a:moveTo>
                  <a:lnTo>
                    <a:pt x="814323" y="713740"/>
                  </a:lnTo>
                  <a:lnTo>
                    <a:pt x="814232" y="777239"/>
                  </a:lnTo>
                  <a:lnTo>
                    <a:pt x="820589" y="777239"/>
                  </a:lnTo>
                  <a:lnTo>
                    <a:pt x="820679" y="713740"/>
                  </a:lnTo>
                  <a:close/>
                </a:path>
                <a:path w="821689" h="896619">
                  <a:moveTo>
                    <a:pt x="6510" y="777240"/>
                  </a:moveTo>
                  <a:lnTo>
                    <a:pt x="167" y="777240"/>
                  </a:lnTo>
                  <a:lnTo>
                    <a:pt x="122" y="808989"/>
                  </a:lnTo>
                  <a:lnTo>
                    <a:pt x="6465" y="808989"/>
                  </a:lnTo>
                  <a:lnTo>
                    <a:pt x="6510" y="777240"/>
                  </a:lnTo>
                  <a:close/>
                </a:path>
                <a:path w="821689" h="896619">
                  <a:moveTo>
                    <a:pt x="820589" y="777240"/>
                  </a:moveTo>
                  <a:lnTo>
                    <a:pt x="814232" y="777240"/>
                  </a:lnTo>
                  <a:lnTo>
                    <a:pt x="814186" y="808989"/>
                  </a:lnTo>
                  <a:lnTo>
                    <a:pt x="820544" y="808989"/>
                  </a:lnTo>
                  <a:lnTo>
                    <a:pt x="820589" y="777240"/>
                  </a:lnTo>
                  <a:close/>
                </a:path>
                <a:path w="821689" h="896619">
                  <a:moveTo>
                    <a:pt x="6465" y="808990"/>
                  </a:moveTo>
                  <a:lnTo>
                    <a:pt x="122" y="808990"/>
                  </a:lnTo>
                  <a:lnTo>
                    <a:pt x="68" y="847089"/>
                  </a:lnTo>
                  <a:lnTo>
                    <a:pt x="6410" y="847089"/>
                  </a:lnTo>
                  <a:lnTo>
                    <a:pt x="6465" y="808990"/>
                  </a:lnTo>
                  <a:close/>
                </a:path>
                <a:path w="821689" h="896619">
                  <a:moveTo>
                    <a:pt x="820544" y="808990"/>
                  </a:moveTo>
                  <a:lnTo>
                    <a:pt x="814186" y="808990"/>
                  </a:lnTo>
                  <a:lnTo>
                    <a:pt x="814132" y="847089"/>
                  </a:lnTo>
                  <a:lnTo>
                    <a:pt x="820490" y="847089"/>
                  </a:lnTo>
                  <a:lnTo>
                    <a:pt x="820544" y="808990"/>
                  </a:lnTo>
                  <a:close/>
                </a:path>
                <a:path w="821689" h="896619">
                  <a:moveTo>
                    <a:pt x="6410" y="847090"/>
                  </a:moveTo>
                  <a:lnTo>
                    <a:pt x="68" y="847090"/>
                  </a:lnTo>
                  <a:lnTo>
                    <a:pt x="59" y="853439"/>
                  </a:lnTo>
                  <a:lnTo>
                    <a:pt x="6401" y="853439"/>
                  </a:lnTo>
                  <a:lnTo>
                    <a:pt x="6410" y="847090"/>
                  </a:lnTo>
                  <a:close/>
                </a:path>
                <a:path w="821689" h="896619">
                  <a:moveTo>
                    <a:pt x="820490" y="847090"/>
                  </a:moveTo>
                  <a:lnTo>
                    <a:pt x="814132" y="847090"/>
                  </a:lnTo>
                  <a:lnTo>
                    <a:pt x="814122" y="853439"/>
                  </a:lnTo>
                  <a:lnTo>
                    <a:pt x="820481" y="853439"/>
                  </a:lnTo>
                  <a:lnTo>
                    <a:pt x="820490" y="847090"/>
                  </a:lnTo>
                  <a:close/>
                </a:path>
                <a:path w="821689" h="896619">
                  <a:moveTo>
                    <a:pt x="6401" y="853440"/>
                  </a:moveTo>
                  <a:lnTo>
                    <a:pt x="59" y="853440"/>
                  </a:lnTo>
                  <a:lnTo>
                    <a:pt x="32" y="872489"/>
                  </a:lnTo>
                  <a:lnTo>
                    <a:pt x="6373" y="872489"/>
                  </a:lnTo>
                  <a:lnTo>
                    <a:pt x="6401" y="853440"/>
                  </a:lnTo>
                  <a:close/>
                </a:path>
                <a:path w="821689" h="896619">
                  <a:moveTo>
                    <a:pt x="820481" y="853440"/>
                  </a:moveTo>
                  <a:lnTo>
                    <a:pt x="814122" y="853440"/>
                  </a:lnTo>
                  <a:lnTo>
                    <a:pt x="814095" y="872489"/>
                  </a:lnTo>
                  <a:lnTo>
                    <a:pt x="820454" y="872489"/>
                  </a:lnTo>
                  <a:lnTo>
                    <a:pt x="820481" y="853440"/>
                  </a:lnTo>
                  <a:close/>
                </a:path>
                <a:path w="821689" h="896619">
                  <a:moveTo>
                    <a:pt x="6373" y="872490"/>
                  </a:moveTo>
                  <a:lnTo>
                    <a:pt x="32" y="872490"/>
                  </a:lnTo>
                  <a:lnTo>
                    <a:pt x="23" y="878839"/>
                  </a:lnTo>
                  <a:lnTo>
                    <a:pt x="6364" y="878839"/>
                  </a:lnTo>
                  <a:lnTo>
                    <a:pt x="6373" y="872490"/>
                  </a:lnTo>
                  <a:close/>
                </a:path>
                <a:path w="821689" h="896619">
                  <a:moveTo>
                    <a:pt x="820454" y="872490"/>
                  </a:moveTo>
                  <a:lnTo>
                    <a:pt x="814095" y="872490"/>
                  </a:lnTo>
                  <a:lnTo>
                    <a:pt x="814086" y="878839"/>
                  </a:lnTo>
                  <a:lnTo>
                    <a:pt x="820445" y="878839"/>
                  </a:lnTo>
                  <a:lnTo>
                    <a:pt x="820454" y="872490"/>
                  </a:lnTo>
                  <a:close/>
                </a:path>
                <a:path w="821689" h="896619">
                  <a:moveTo>
                    <a:pt x="6364" y="878840"/>
                  </a:moveTo>
                  <a:lnTo>
                    <a:pt x="23" y="878840"/>
                  </a:lnTo>
                  <a:lnTo>
                    <a:pt x="0" y="895350"/>
                  </a:lnTo>
                  <a:lnTo>
                    <a:pt x="820419" y="896620"/>
                  </a:lnTo>
                  <a:lnTo>
                    <a:pt x="820429" y="890270"/>
                  </a:lnTo>
                  <a:lnTo>
                    <a:pt x="6350" y="889000"/>
                  </a:lnTo>
                  <a:lnTo>
                    <a:pt x="6364" y="878840"/>
                  </a:lnTo>
                  <a:close/>
                </a:path>
                <a:path w="821689" h="896619">
                  <a:moveTo>
                    <a:pt x="820445" y="878840"/>
                  </a:moveTo>
                  <a:lnTo>
                    <a:pt x="814086" y="878840"/>
                  </a:lnTo>
                  <a:lnTo>
                    <a:pt x="814069" y="890270"/>
                  </a:lnTo>
                  <a:lnTo>
                    <a:pt x="820429" y="890270"/>
                  </a:lnTo>
                  <a:lnTo>
                    <a:pt x="820445" y="878840"/>
                  </a:lnTo>
                  <a:close/>
                </a:path>
              </a:pathLst>
            </a:custGeom>
            <a:solidFill>
              <a:srgbClr val="A19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4357370" y="1310640"/>
              <a:ext cx="808990" cy="883919"/>
            </a:xfrm>
            <a:custGeom>
              <a:avLst/>
              <a:gdLst/>
              <a:ahLst/>
              <a:cxnLst/>
              <a:rect l="l" t="t" r="r" b="b"/>
              <a:pathLst>
                <a:path w="808989" h="883919">
                  <a:moveTo>
                    <a:pt x="1269" y="0"/>
                  </a:moveTo>
                  <a:lnTo>
                    <a:pt x="1248" y="15239"/>
                  </a:lnTo>
                  <a:lnTo>
                    <a:pt x="7607" y="15239"/>
                  </a:lnTo>
                  <a:lnTo>
                    <a:pt x="7619" y="6350"/>
                  </a:lnTo>
                  <a:lnTo>
                    <a:pt x="808982" y="6350"/>
                  </a:lnTo>
                  <a:lnTo>
                    <a:pt x="808989" y="1270"/>
                  </a:lnTo>
                  <a:lnTo>
                    <a:pt x="1269" y="0"/>
                  </a:lnTo>
                  <a:close/>
                </a:path>
                <a:path w="808989" h="883919">
                  <a:moveTo>
                    <a:pt x="808982" y="6350"/>
                  </a:moveTo>
                  <a:lnTo>
                    <a:pt x="7619" y="6350"/>
                  </a:lnTo>
                  <a:lnTo>
                    <a:pt x="802639" y="7620"/>
                  </a:lnTo>
                  <a:lnTo>
                    <a:pt x="802628" y="15239"/>
                  </a:lnTo>
                  <a:lnTo>
                    <a:pt x="808969" y="15239"/>
                  </a:lnTo>
                  <a:lnTo>
                    <a:pt x="808982" y="6350"/>
                  </a:lnTo>
                  <a:close/>
                </a:path>
                <a:path w="808989" h="883919">
                  <a:moveTo>
                    <a:pt x="7607" y="15240"/>
                  </a:moveTo>
                  <a:lnTo>
                    <a:pt x="1248" y="15240"/>
                  </a:lnTo>
                  <a:lnTo>
                    <a:pt x="1211" y="40639"/>
                  </a:lnTo>
                  <a:lnTo>
                    <a:pt x="7569" y="40639"/>
                  </a:lnTo>
                  <a:lnTo>
                    <a:pt x="7607" y="15240"/>
                  </a:lnTo>
                  <a:close/>
                </a:path>
                <a:path w="808989" h="883919">
                  <a:moveTo>
                    <a:pt x="808969" y="15240"/>
                  </a:moveTo>
                  <a:lnTo>
                    <a:pt x="802628" y="15240"/>
                  </a:lnTo>
                  <a:lnTo>
                    <a:pt x="802591" y="40639"/>
                  </a:lnTo>
                  <a:lnTo>
                    <a:pt x="808933" y="40639"/>
                  </a:lnTo>
                  <a:lnTo>
                    <a:pt x="808969" y="15240"/>
                  </a:lnTo>
                  <a:close/>
                </a:path>
                <a:path w="808989" h="883919">
                  <a:moveTo>
                    <a:pt x="7569" y="40640"/>
                  </a:moveTo>
                  <a:lnTo>
                    <a:pt x="1211" y="40640"/>
                  </a:lnTo>
                  <a:lnTo>
                    <a:pt x="1156" y="78739"/>
                  </a:lnTo>
                  <a:lnTo>
                    <a:pt x="7514" y="78739"/>
                  </a:lnTo>
                  <a:lnTo>
                    <a:pt x="7569" y="40640"/>
                  </a:lnTo>
                  <a:close/>
                </a:path>
                <a:path w="808989" h="883919">
                  <a:moveTo>
                    <a:pt x="808933" y="40640"/>
                  </a:moveTo>
                  <a:lnTo>
                    <a:pt x="802591" y="40640"/>
                  </a:lnTo>
                  <a:lnTo>
                    <a:pt x="802536" y="78739"/>
                  </a:lnTo>
                  <a:lnTo>
                    <a:pt x="808878" y="78739"/>
                  </a:lnTo>
                  <a:lnTo>
                    <a:pt x="808933" y="40640"/>
                  </a:lnTo>
                  <a:close/>
                </a:path>
                <a:path w="808989" h="883919">
                  <a:moveTo>
                    <a:pt x="7514" y="78740"/>
                  </a:moveTo>
                  <a:lnTo>
                    <a:pt x="1156" y="78740"/>
                  </a:lnTo>
                  <a:lnTo>
                    <a:pt x="1120" y="104139"/>
                  </a:lnTo>
                  <a:lnTo>
                    <a:pt x="7477" y="104139"/>
                  </a:lnTo>
                  <a:lnTo>
                    <a:pt x="7514" y="78740"/>
                  </a:lnTo>
                  <a:close/>
                </a:path>
                <a:path w="808989" h="883919">
                  <a:moveTo>
                    <a:pt x="808878" y="78740"/>
                  </a:moveTo>
                  <a:lnTo>
                    <a:pt x="802536" y="78740"/>
                  </a:lnTo>
                  <a:lnTo>
                    <a:pt x="802499" y="104139"/>
                  </a:lnTo>
                  <a:lnTo>
                    <a:pt x="808841" y="104139"/>
                  </a:lnTo>
                  <a:lnTo>
                    <a:pt x="808878" y="78740"/>
                  </a:lnTo>
                  <a:close/>
                </a:path>
                <a:path w="808989" h="883919">
                  <a:moveTo>
                    <a:pt x="7477" y="104140"/>
                  </a:moveTo>
                  <a:lnTo>
                    <a:pt x="1120" y="104140"/>
                  </a:lnTo>
                  <a:lnTo>
                    <a:pt x="1010" y="180339"/>
                  </a:lnTo>
                  <a:lnTo>
                    <a:pt x="7365" y="180339"/>
                  </a:lnTo>
                  <a:lnTo>
                    <a:pt x="7477" y="104140"/>
                  </a:lnTo>
                  <a:close/>
                </a:path>
                <a:path w="808989" h="883919">
                  <a:moveTo>
                    <a:pt x="808841" y="104140"/>
                  </a:moveTo>
                  <a:lnTo>
                    <a:pt x="802499" y="104140"/>
                  </a:lnTo>
                  <a:lnTo>
                    <a:pt x="802387" y="180339"/>
                  </a:lnTo>
                  <a:lnTo>
                    <a:pt x="808732" y="180339"/>
                  </a:lnTo>
                  <a:lnTo>
                    <a:pt x="808841" y="104140"/>
                  </a:lnTo>
                  <a:close/>
                </a:path>
                <a:path w="808989" h="883919">
                  <a:moveTo>
                    <a:pt x="7365" y="180340"/>
                  </a:moveTo>
                  <a:lnTo>
                    <a:pt x="1010" y="180340"/>
                  </a:lnTo>
                  <a:lnTo>
                    <a:pt x="992" y="193039"/>
                  </a:lnTo>
                  <a:lnTo>
                    <a:pt x="7347" y="193039"/>
                  </a:lnTo>
                  <a:lnTo>
                    <a:pt x="7365" y="180340"/>
                  </a:lnTo>
                  <a:close/>
                </a:path>
                <a:path w="808989" h="883919">
                  <a:moveTo>
                    <a:pt x="808732" y="180340"/>
                  </a:moveTo>
                  <a:lnTo>
                    <a:pt x="802387" y="180340"/>
                  </a:lnTo>
                  <a:lnTo>
                    <a:pt x="802369" y="193039"/>
                  </a:lnTo>
                  <a:lnTo>
                    <a:pt x="808714" y="193039"/>
                  </a:lnTo>
                  <a:lnTo>
                    <a:pt x="808732" y="180340"/>
                  </a:lnTo>
                  <a:close/>
                </a:path>
                <a:path w="808989" h="883919">
                  <a:moveTo>
                    <a:pt x="7347" y="193040"/>
                  </a:moveTo>
                  <a:lnTo>
                    <a:pt x="992" y="193040"/>
                  </a:lnTo>
                  <a:lnTo>
                    <a:pt x="855" y="288289"/>
                  </a:lnTo>
                  <a:lnTo>
                    <a:pt x="7208" y="288289"/>
                  </a:lnTo>
                  <a:lnTo>
                    <a:pt x="7347" y="193040"/>
                  </a:lnTo>
                  <a:close/>
                </a:path>
                <a:path w="808989" h="883919">
                  <a:moveTo>
                    <a:pt x="808714" y="193040"/>
                  </a:moveTo>
                  <a:lnTo>
                    <a:pt x="802369" y="193040"/>
                  </a:lnTo>
                  <a:lnTo>
                    <a:pt x="802230" y="288289"/>
                  </a:lnTo>
                  <a:lnTo>
                    <a:pt x="808577" y="288289"/>
                  </a:lnTo>
                  <a:lnTo>
                    <a:pt x="808714" y="193040"/>
                  </a:lnTo>
                  <a:close/>
                </a:path>
                <a:path w="808989" h="883919">
                  <a:moveTo>
                    <a:pt x="7208" y="288290"/>
                  </a:moveTo>
                  <a:lnTo>
                    <a:pt x="855" y="288290"/>
                  </a:lnTo>
                  <a:lnTo>
                    <a:pt x="608" y="459739"/>
                  </a:lnTo>
                  <a:lnTo>
                    <a:pt x="6958" y="459739"/>
                  </a:lnTo>
                  <a:lnTo>
                    <a:pt x="7208" y="288290"/>
                  </a:lnTo>
                  <a:close/>
                </a:path>
                <a:path w="808989" h="883919">
                  <a:moveTo>
                    <a:pt x="808577" y="288290"/>
                  </a:moveTo>
                  <a:lnTo>
                    <a:pt x="802230" y="288290"/>
                  </a:lnTo>
                  <a:lnTo>
                    <a:pt x="801979" y="459739"/>
                  </a:lnTo>
                  <a:lnTo>
                    <a:pt x="808330" y="459739"/>
                  </a:lnTo>
                  <a:lnTo>
                    <a:pt x="808577" y="288290"/>
                  </a:lnTo>
                  <a:close/>
                </a:path>
                <a:path w="808989" h="883919">
                  <a:moveTo>
                    <a:pt x="6958" y="459740"/>
                  </a:moveTo>
                  <a:lnTo>
                    <a:pt x="608" y="459740"/>
                  </a:lnTo>
                  <a:lnTo>
                    <a:pt x="507" y="529589"/>
                  </a:lnTo>
                  <a:lnTo>
                    <a:pt x="6856" y="529589"/>
                  </a:lnTo>
                  <a:lnTo>
                    <a:pt x="6958" y="459740"/>
                  </a:lnTo>
                  <a:close/>
                </a:path>
                <a:path w="808989" h="883919">
                  <a:moveTo>
                    <a:pt x="808330" y="459740"/>
                  </a:moveTo>
                  <a:lnTo>
                    <a:pt x="801979" y="459740"/>
                  </a:lnTo>
                  <a:lnTo>
                    <a:pt x="801877" y="529589"/>
                  </a:lnTo>
                  <a:lnTo>
                    <a:pt x="808229" y="529589"/>
                  </a:lnTo>
                  <a:lnTo>
                    <a:pt x="808330" y="459740"/>
                  </a:lnTo>
                  <a:close/>
                </a:path>
                <a:path w="808989" h="883919">
                  <a:moveTo>
                    <a:pt x="6856" y="529590"/>
                  </a:moveTo>
                  <a:lnTo>
                    <a:pt x="507" y="529590"/>
                  </a:lnTo>
                  <a:lnTo>
                    <a:pt x="425" y="586739"/>
                  </a:lnTo>
                  <a:lnTo>
                    <a:pt x="6772" y="586739"/>
                  </a:lnTo>
                  <a:lnTo>
                    <a:pt x="6856" y="529590"/>
                  </a:lnTo>
                  <a:close/>
                </a:path>
                <a:path w="808989" h="883919">
                  <a:moveTo>
                    <a:pt x="808229" y="529590"/>
                  </a:moveTo>
                  <a:lnTo>
                    <a:pt x="801877" y="529590"/>
                  </a:lnTo>
                  <a:lnTo>
                    <a:pt x="801794" y="586739"/>
                  </a:lnTo>
                  <a:lnTo>
                    <a:pt x="808147" y="586739"/>
                  </a:lnTo>
                  <a:lnTo>
                    <a:pt x="808229" y="529590"/>
                  </a:lnTo>
                  <a:close/>
                </a:path>
                <a:path w="808989" h="883919">
                  <a:moveTo>
                    <a:pt x="6772" y="586740"/>
                  </a:moveTo>
                  <a:lnTo>
                    <a:pt x="425" y="586740"/>
                  </a:lnTo>
                  <a:lnTo>
                    <a:pt x="398" y="605789"/>
                  </a:lnTo>
                  <a:lnTo>
                    <a:pt x="6744" y="605789"/>
                  </a:lnTo>
                  <a:lnTo>
                    <a:pt x="6772" y="586740"/>
                  </a:lnTo>
                  <a:close/>
                </a:path>
                <a:path w="808989" h="883919">
                  <a:moveTo>
                    <a:pt x="808147" y="586740"/>
                  </a:moveTo>
                  <a:lnTo>
                    <a:pt x="801794" y="586740"/>
                  </a:lnTo>
                  <a:lnTo>
                    <a:pt x="801766" y="605789"/>
                  </a:lnTo>
                  <a:lnTo>
                    <a:pt x="808120" y="605789"/>
                  </a:lnTo>
                  <a:lnTo>
                    <a:pt x="808147" y="586740"/>
                  </a:lnTo>
                  <a:close/>
                </a:path>
                <a:path w="808989" h="883919">
                  <a:moveTo>
                    <a:pt x="6744" y="605790"/>
                  </a:moveTo>
                  <a:lnTo>
                    <a:pt x="398" y="605790"/>
                  </a:lnTo>
                  <a:lnTo>
                    <a:pt x="328" y="654050"/>
                  </a:lnTo>
                  <a:lnTo>
                    <a:pt x="6674" y="654050"/>
                  </a:lnTo>
                  <a:lnTo>
                    <a:pt x="6744" y="605790"/>
                  </a:lnTo>
                  <a:close/>
                </a:path>
                <a:path w="808989" h="883919">
                  <a:moveTo>
                    <a:pt x="808120" y="605790"/>
                  </a:moveTo>
                  <a:lnTo>
                    <a:pt x="801766" y="605790"/>
                  </a:lnTo>
                  <a:lnTo>
                    <a:pt x="801696" y="654050"/>
                  </a:lnTo>
                  <a:lnTo>
                    <a:pt x="808050" y="654050"/>
                  </a:lnTo>
                  <a:lnTo>
                    <a:pt x="808120" y="605790"/>
                  </a:lnTo>
                  <a:close/>
                </a:path>
                <a:path w="808989" h="883919">
                  <a:moveTo>
                    <a:pt x="6674" y="654050"/>
                  </a:moveTo>
                  <a:lnTo>
                    <a:pt x="328" y="654050"/>
                  </a:lnTo>
                  <a:lnTo>
                    <a:pt x="306" y="669289"/>
                  </a:lnTo>
                  <a:lnTo>
                    <a:pt x="6652" y="669289"/>
                  </a:lnTo>
                  <a:lnTo>
                    <a:pt x="6674" y="654050"/>
                  </a:lnTo>
                  <a:close/>
                </a:path>
                <a:path w="808989" h="883919">
                  <a:moveTo>
                    <a:pt x="808050" y="654050"/>
                  </a:moveTo>
                  <a:lnTo>
                    <a:pt x="801696" y="654050"/>
                  </a:lnTo>
                  <a:lnTo>
                    <a:pt x="801674" y="669289"/>
                  </a:lnTo>
                  <a:lnTo>
                    <a:pt x="808028" y="669289"/>
                  </a:lnTo>
                  <a:lnTo>
                    <a:pt x="808050" y="654050"/>
                  </a:lnTo>
                  <a:close/>
                </a:path>
                <a:path w="808989" h="883919">
                  <a:moveTo>
                    <a:pt x="6652" y="669290"/>
                  </a:moveTo>
                  <a:lnTo>
                    <a:pt x="306" y="669290"/>
                  </a:lnTo>
                  <a:lnTo>
                    <a:pt x="270" y="694689"/>
                  </a:lnTo>
                  <a:lnTo>
                    <a:pt x="6615" y="694689"/>
                  </a:lnTo>
                  <a:lnTo>
                    <a:pt x="6652" y="669290"/>
                  </a:lnTo>
                  <a:close/>
                </a:path>
                <a:path w="808989" h="883919">
                  <a:moveTo>
                    <a:pt x="808028" y="669290"/>
                  </a:moveTo>
                  <a:lnTo>
                    <a:pt x="801674" y="669290"/>
                  </a:lnTo>
                  <a:lnTo>
                    <a:pt x="801636" y="694689"/>
                  </a:lnTo>
                  <a:lnTo>
                    <a:pt x="807992" y="694689"/>
                  </a:lnTo>
                  <a:lnTo>
                    <a:pt x="808028" y="669290"/>
                  </a:lnTo>
                  <a:close/>
                </a:path>
                <a:path w="808989" h="883919">
                  <a:moveTo>
                    <a:pt x="6615" y="694690"/>
                  </a:moveTo>
                  <a:lnTo>
                    <a:pt x="270" y="694690"/>
                  </a:lnTo>
                  <a:lnTo>
                    <a:pt x="252" y="707389"/>
                  </a:lnTo>
                  <a:lnTo>
                    <a:pt x="6596" y="707389"/>
                  </a:lnTo>
                  <a:lnTo>
                    <a:pt x="6615" y="694690"/>
                  </a:lnTo>
                  <a:close/>
                </a:path>
                <a:path w="808989" h="883919">
                  <a:moveTo>
                    <a:pt x="807992" y="694690"/>
                  </a:moveTo>
                  <a:lnTo>
                    <a:pt x="801636" y="694690"/>
                  </a:lnTo>
                  <a:lnTo>
                    <a:pt x="801618" y="707389"/>
                  </a:lnTo>
                  <a:lnTo>
                    <a:pt x="807973" y="707389"/>
                  </a:lnTo>
                  <a:lnTo>
                    <a:pt x="807992" y="694690"/>
                  </a:lnTo>
                  <a:close/>
                </a:path>
                <a:path w="808989" h="883919">
                  <a:moveTo>
                    <a:pt x="6596" y="707390"/>
                  </a:moveTo>
                  <a:lnTo>
                    <a:pt x="252" y="707390"/>
                  </a:lnTo>
                  <a:lnTo>
                    <a:pt x="160" y="770889"/>
                  </a:lnTo>
                  <a:lnTo>
                    <a:pt x="6503" y="770889"/>
                  </a:lnTo>
                  <a:lnTo>
                    <a:pt x="6596" y="707390"/>
                  </a:lnTo>
                  <a:close/>
                </a:path>
                <a:path w="808989" h="883919">
                  <a:moveTo>
                    <a:pt x="807973" y="707390"/>
                  </a:moveTo>
                  <a:lnTo>
                    <a:pt x="801618" y="707390"/>
                  </a:lnTo>
                  <a:lnTo>
                    <a:pt x="801525" y="770889"/>
                  </a:lnTo>
                  <a:lnTo>
                    <a:pt x="807882" y="770889"/>
                  </a:lnTo>
                  <a:lnTo>
                    <a:pt x="807973" y="707390"/>
                  </a:lnTo>
                  <a:close/>
                </a:path>
                <a:path w="808989" h="883919">
                  <a:moveTo>
                    <a:pt x="6503" y="770890"/>
                  </a:moveTo>
                  <a:lnTo>
                    <a:pt x="160" y="770890"/>
                  </a:lnTo>
                  <a:lnTo>
                    <a:pt x="115" y="802639"/>
                  </a:lnTo>
                  <a:lnTo>
                    <a:pt x="6457" y="802639"/>
                  </a:lnTo>
                  <a:lnTo>
                    <a:pt x="6503" y="770890"/>
                  </a:lnTo>
                  <a:close/>
                </a:path>
                <a:path w="808989" h="883919">
                  <a:moveTo>
                    <a:pt x="807882" y="770890"/>
                  </a:moveTo>
                  <a:lnTo>
                    <a:pt x="801525" y="770890"/>
                  </a:lnTo>
                  <a:lnTo>
                    <a:pt x="801479" y="802639"/>
                  </a:lnTo>
                  <a:lnTo>
                    <a:pt x="807836" y="802639"/>
                  </a:lnTo>
                  <a:lnTo>
                    <a:pt x="807882" y="770890"/>
                  </a:lnTo>
                  <a:close/>
                </a:path>
                <a:path w="808989" h="883919">
                  <a:moveTo>
                    <a:pt x="6457" y="802640"/>
                  </a:moveTo>
                  <a:lnTo>
                    <a:pt x="115" y="802640"/>
                  </a:lnTo>
                  <a:lnTo>
                    <a:pt x="60" y="840739"/>
                  </a:lnTo>
                  <a:lnTo>
                    <a:pt x="6401" y="840739"/>
                  </a:lnTo>
                  <a:lnTo>
                    <a:pt x="6457" y="802640"/>
                  </a:lnTo>
                  <a:close/>
                </a:path>
                <a:path w="808989" h="883919">
                  <a:moveTo>
                    <a:pt x="807836" y="802640"/>
                  </a:moveTo>
                  <a:lnTo>
                    <a:pt x="801479" y="802640"/>
                  </a:lnTo>
                  <a:lnTo>
                    <a:pt x="801423" y="840739"/>
                  </a:lnTo>
                  <a:lnTo>
                    <a:pt x="807782" y="840739"/>
                  </a:lnTo>
                  <a:lnTo>
                    <a:pt x="807836" y="802640"/>
                  </a:lnTo>
                  <a:close/>
                </a:path>
                <a:path w="808989" h="883919">
                  <a:moveTo>
                    <a:pt x="6401" y="840740"/>
                  </a:moveTo>
                  <a:lnTo>
                    <a:pt x="60" y="840740"/>
                  </a:lnTo>
                  <a:lnTo>
                    <a:pt x="51" y="847089"/>
                  </a:lnTo>
                  <a:lnTo>
                    <a:pt x="6392" y="847089"/>
                  </a:lnTo>
                  <a:lnTo>
                    <a:pt x="6401" y="840740"/>
                  </a:lnTo>
                  <a:close/>
                </a:path>
                <a:path w="808989" h="883919">
                  <a:moveTo>
                    <a:pt x="807782" y="840740"/>
                  </a:moveTo>
                  <a:lnTo>
                    <a:pt x="801423" y="840740"/>
                  </a:lnTo>
                  <a:lnTo>
                    <a:pt x="801414" y="847089"/>
                  </a:lnTo>
                  <a:lnTo>
                    <a:pt x="807772" y="847089"/>
                  </a:lnTo>
                  <a:lnTo>
                    <a:pt x="807782" y="840740"/>
                  </a:lnTo>
                  <a:close/>
                </a:path>
                <a:path w="808989" h="883919">
                  <a:moveTo>
                    <a:pt x="6392" y="847090"/>
                  </a:moveTo>
                  <a:lnTo>
                    <a:pt x="51" y="847090"/>
                  </a:lnTo>
                  <a:lnTo>
                    <a:pt x="23" y="866139"/>
                  </a:lnTo>
                  <a:lnTo>
                    <a:pt x="6364" y="866139"/>
                  </a:lnTo>
                  <a:lnTo>
                    <a:pt x="6392" y="847090"/>
                  </a:lnTo>
                  <a:close/>
                </a:path>
                <a:path w="808989" h="883919">
                  <a:moveTo>
                    <a:pt x="807772" y="847090"/>
                  </a:moveTo>
                  <a:lnTo>
                    <a:pt x="801414" y="847090"/>
                  </a:lnTo>
                  <a:lnTo>
                    <a:pt x="801386" y="866139"/>
                  </a:lnTo>
                  <a:lnTo>
                    <a:pt x="807745" y="866139"/>
                  </a:lnTo>
                  <a:lnTo>
                    <a:pt x="807772" y="847090"/>
                  </a:lnTo>
                  <a:close/>
                </a:path>
                <a:path w="808989" h="883919">
                  <a:moveTo>
                    <a:pt x="6364" y="866140"/>
                  </a:moveTo>
                  <a:lnTo>
                    <a:pt x="23" y="866140"/>
                  </a:lnTo>
                  <a:lnTo>
                    <a:pt x="14" y="872489"/>
                  </a:lnTo>
                  <a:lnTo>
                    <a:pt x="6355" y="872489"/>
                  </a:lnTo>
                  <a:lnTo>
                    <a:pt x="6364" y="866140"/>
                  </a:lnTo>
                  <a:close/>
                </a:path>
                <a:path w="808989" h="883919">
                  <a:moveTo>
                    <a:pt x="807745" y="866140"/>
                  </a:moveTo>
                  <a:lnTo>
                    <a:pt x="801386" y="866140"/>
                  </a:lnTo>
                  <a:lnTo>
                    <a:pt x="801377" y="872489"/>
                  </a:lnTo>
                  <a:lnTo>
                    <a:pt x="807736" y="872489"/>
                  </a:lnTo>
                  <a:lnTo>
                    <a:pt x="807745" y="866140"/>
                  </a:lnTo>
                  <a:close/>
                </a:path>
                <a:path w="808989" h="883919">
                  <a:moveTo>
                    <a:pt x="6355" y="872490"/>
                  </a:moveTo>
                  <a:lnTo>
                    <a:pt x="14" y="872490"/>
                  </a:lnTo>
                  <a:lnTo>
                    <a:pt x="0" y="882650"/>
                  </a:lnTo>
                  <a:lnTo>
                    <a:pt x="807719" y="883920"/>
                  </a:lnTo>
                  <a:lnTo>
                    <a:pt x="807729" y="877570"/>
                  </a:lnTo>
                  <a:lnTo>
                    <a:pt x="6350" y="876300"/>
                  </a:lnTo>
                  <a:lnTo>
                    <a:pt x="6355" y="872490"/>
                  </a:lnTo>
                  <a:close/>
                </a:path>
                <a:path w="808989" h="883919">
                  <a:moveTo>
                    <a:pt x="807736" y="872490"/>
                  </a:moveTo>
                  <a:lnTo>
                    <a:pt x="801377" y="872490"/>
                  </a:lnTo>
                  <a:lnTo>
                    <a:pt x="801369" y="877570"/>
                  </a:lnTo>
                  <a:lnTo>
                    <a:pt x="807729" y="877570"/>
                  </a:lnTo>
                  <a:lnTo>
                    <a:pt x="807736" y="872490"/>
                  </a:lnTo>
                  <a:close/>
                </a:path>
              </a:pathLst>
            </a:custGeom>
            <a:solidFill>
              <a:srgbClr val="A29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4364977" y="1316989"/>
              <a:ext cx="795020" cy="7620"/>
            </a:xfrm>
            <a:custGeom>
              <a:avLst/>
              <a:gdLst/>
              <a:ahLst/>
              <a:cxnLst/>
              <a:rect l="l" t="t" r="r" b="b"/>
              <a:pathLst>
                <a:path w="795020" h="7619">
                  <a:moveTo>
                    <a:pt x="795020" y="1270"/>
                  </a:moveTo>
                  <a:lnTo>
                    <a:pt x="397522" y="1270"/>
                  </a:lnTo>
                  <a:lnTo>
                    <a:pt x="39752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97522" y="6350"/>
                  </a:lnTo>
                  <a:lnTo>
                    <a:pt x="397522" y="7620"/>
                  </a:lnTo>
                  <a:lnTo>
                    <a:pt x="795020" y="7620"/>
                  </a:lnTo>
                  <a:lnTo>
                    <a:pt x="795020" y="6350"/>
                  </a:lnTo>
                  <a:lnTo>
                    <a:pt x="795020" y="1270"/>
                  </a:lnTo>
                  <a:close/>
                </a:path>
              </a:pathLst>
            </a:custGeom>
            <a:solidFill>
              <a:srgbClr val="A39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367535" y="1323340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250"/>
                  </a:lnTo>
                </a:path>
              </a:pathLst>
            </a:custGeom>
            <a:ln w="7606">
              <a:solidFill>
                <a:srgbClr val="A39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5156194" y="1324609"/>
              <a:ext cx="0" cy="857250"/>
            </a:xfrm>
            <a:custGeom>
              <a:avLst/>
              <a:gdLst/>
              <a:ahLst/>
              <a:cxnLst/>
              <a:rect l="l" t="t" r="r" b="b"/>
              <a:pathLst>
                <a:path h="857250">
                  <a:moveTo>
                    <a:pt x="0" y="0"/>
                  </a:moveTo>
                  <a:lnTo>
                    <a:pt x="0" y="857250"/>
                  </a:lnTo>
                </a:path>
              </a:pathLst>
            </a:custGeom>
            <a:ln w="7609">
              <a:solidFill>
                <a:srgbClr val="A39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363720" y="2180589"/>
              <a:ext cx="795020" cy="7620"/>
            </a:xfrm>
            <a:custGeom>
              <a:avLst/>
              <a:gdLst/>
              <a:ahLst/>
              <a:cxnLst/>
              <a:rect l="l" t="t" r="r" b="b"/>
              <a:pathLst>
                <a:path w="795020" h="7619">
                  <a:moveTo>
                    <a:pt x="795020" y="2552"/>
                  </a:moveTo>
                  <a:lnTo>
                    <a:pt x="0" y="2552"/>
                  </a:lnTo>
                  <a:lnTo>
                    <a:pt x="0" y="6350"/>
                  </a:lnTo>
                  <a:lnTo>
                    <a:pt x="795020" y="7620"/>
                  </a:lnTo>
                  <a:lnTo>
                    <a:pt x="795020" y="2552"/>
                  </a:lnTo>
                  <a:close/>
                </a:path>
                <a:path w="795020" h="7619">
                  <a:moveTo>
                    <a:pt x="795020" y="1270"/>
                  </a:moveTo>
                  <a:lnTo>
                    <a:pt x="400685" y="1270"/>
                  </a:lnTo>
                  <a:lnTo>
                    <a:pt x="40068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795020" y="2540"/>
                  </a:lnTo>
                  <a:lnTo>
                    <a:pt x="795020" y="1270"/>
                  </a:lnTo>
                  <a:close/>
                </a:path>
              </a:pathLst>
            </a:custGeom>
            <a:solidFill>
              <a:srgbClr val="A39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370070" y="1323340"/>
              <a:ext cx="783590" cy="858519"/>
            </a:xfrm>
            <a:custGeom>
              <a:avLst/>
              <a:gdLst/>
              <a:ahLst/>
              <a:cxnLst/>
              <a:rect l="l" t="t" r="r" b="b"/>
              <a:pathLst>
                <a:path w="783589" h="858519">
                  <a:moveTo>
                    <a:pt x="1269" y="0"/>
                  </a:moveTo>
                  <a:lnTo>
                    <a:pt x="1266" y="2539"/>
                  </a:lnTo>
                  <a:lnTo>
                    <a:pt x="783588" y="2539"/>
                  </a:lnTo>
                  <a:lnTo>
                    <a:pt x="783589" y="1270"/>
                  </a:lnTo>
                  <a:lnTo>
                    <a:pt x="1269" y="0"/>
                  </a:lnTo>
                  <a:close/>
                </a:path>
                <a:path w="783589" h="858519">
                  <a:moveTo>
                    <a:pt x="783588" y="2540"/>
                  </a:moveTo>
                  <a:lnTo>
                    <a:pt x="1266" y="2540"/>
                  </a:lnTo>
                  <a:lnTo>
                    <a:pt x="1228" y="27939"/>
                  </a:lnTo>
                  <a:lnTo>
                    <a:pt x="7587" y="27939"/>
                  </a:lnTo>
                  <a:lnTo>
                    <a:pt x="7619" y="6350"/>
                  </a:lnTo>
                  <a:lnTo>
                    <a:pt x="783582" y="6350"/>
                  </a:lnTo>
                  <a:lnTo>
                    <a:pt x="783588" y="2540"/>
                  </a:lnTo>
                  <a:close/>
                </a:path>
                <a:path w="783589" h="858519">
                  <a:moveTo>
                    <a:pt x="783582" y="6350"/>
                  </a:moveTo>
                  <a:lnTo>
                    <a:pt x="7619" y="6350"/>
                  </a:lnTo>
                  <a:lnTo>
                    <a:pt x="777239" y="8889"/>
                  </a:lnTo>
                  <a:lnTo>
                    <a:pt x="777211" y="27939"/>
                  </a:lnTo>
                  <a:lnTo>
                    <a:pt x="783550" y="27939"/>
                  </a:lnTo>
                  <a:lnTo>
                    <a:pt x="783582" y="6350"/>
                  </a:lnTo>
                  <a:close/>
                </a:path>
                <a:path w="783589" h="858519">
                  <a:moveTo>
                    <a:pt x="7587" y="27940"/>
                  </a:moveTo>
                  <a:lnTo>
                    <a:pt x="1228" y="27940"/>
                  </a:lnTo>
                  <a:lnTo>
                    <a:pt x="1172" y="66039"/>
                  </a:lnTo>
                  <a:lnTo>
                    <a:pt x="7530" y="66039"/>
                  </a:lnTo>
                  <a:lnTo>
                    <a:pt x="7587" y="27940"/>
                  </a:lnTo>
                  <a:close/>
                </a:path>
                <a:path w="783589" h="858519">
                  <a:moveTo>
                    <a:pt x="783550" y="27940"/>
                  </a:moveTo>
                  <a:lnTo>
                    <a:pt x="777211" y="27940"/>
                  </a:lnTo>
                  <a:lnTo>
                    <a:pt x="777153" y="66039"/>
                  </a:lnTo>
                  <a:lnTo>
                    <a:pt x="783494" y="66039"/>
                  </a:lnTo>
                  <a:lnTo>
                    <a:pt x="783550" y="27940"/>
                  </a:lnTo>
                  <a:close/>
                </a:path>
                <a:path w="783589" h="858519">
                  <a:moveTo>
                    <a:pt x="7530" y="66040"/>
                  </a:moveTo>
                  <a:lnTo>
                    <a:pt x="1172" y="66040"/>
                  </a:lnTo>
                  <a:lnTo>
                    <a:pt x="1134" y="91439"/>
                  </a:lnTo>
                  <a:lnTo>
                    <a:pt x="7492" y="91439"/>
                  </a:lnTo>
                  <a:lnTo>
                    <a:pt x="7530" y="66040"/>
                  </a:lnTo>
                  <a:close/>
                </a:path>
                <a:path w="783589" h="858519">
                  <a:moveTo>
                    <a:pt x="783494" y="66040"/>
                  </a:moveTo>
                  <a:lnTo>
                    <a:pt x="777153" y="66040"/>
                  </a:lnTo>
                  <a:lnTo>
                    <a:pt x="777115" y="91439"/>
                  </a:lnTo>
                  <a:lnTo>
                    <a:pt x="783456" y="91439"/>
                  </a:lnTo>
                  <a:lnTo>
                    <a:pt x="783494" y="66040"/>
                  </a:lnTo>
                  <a:close/>
                </a:path>
                <a:path w="783589" h="858519">
                  <a:moveTo>
                    <a:pt x="7492" y="91440"/>
                  </a:moveTo>
                  <a:lnTo>
                    <a:pt x="1134" y="91440"/>
                  </a:lnTo>
                  <a:lnTo>
                    <a:pt x="1021" y="167639"/>
                  </a:lnTo>
                  <a:lnTo>
                    <a:pt x="7377" y="167639"/>
                  </a:lnTo>
                  <a:lnTo>
                    <a:pt x="7492" y="91440"/>
                  </a:lnTo>
                  <a:close/>
                </a:path>
                <a:path w="783589" h="858519">
                  <a:moveTo>
                    <a:pt x="783456" y="91440"/>
                  </a:moveTo>
                  <a:lnTo>
                    <a:pt x="777115" y="91440"/>
                  </a:lnTo>
                  <a:lnTo>
                    <a:pt x="777000" y="167639"/>
                  </a:lnTo>
                  <a:lnTo>
                    <a:pt x="783343" y="167639"/>
                  </a:lnTo>
                  <a:lnTo>
                    <a:pt x="783456" y="91440"/>
                  </a:lnTo>
                  <a:close/>
                </a:path>
                <a:path w="783589" h="858519">
                  <a:moveTo>
                    <a:pt x="7377" y="167640"/>
                  </a:moveTo>
                  <a:lnTo>
                    <a:pt x="1021" y="167640"/>
                  </a:lnTo>
                  <a:lnTo>
                    <a:pt x="1002" y="180339"/>
                  </a:lnTo>
                  <a:lnTo>
                    <a:pt x="7358" y="180339"/>
                  </a:lnTo>
                  <a:lnTo>
                    <a:pt x="7377" y="167640"/>
                  </a:lnTo>
                  <a:close/>
                </a:path>
                <a:path w="783589" h="858519">
                  <a:moveTo>
                    <a:pt x="783343" y="167640"/>
                  </a:moveTo>
                  <a:lnTo>
                    <a:pt x="777000" y="167640"/>
                  </a:lnTo>
                  <a:lnTo>
                    <a:pt x="776981" y="180339"/>
                  </a:lnTo>
                  <a:lnTo>
                    <a:pt x="783324" y="180339"/>
                  </a:lnTo>
                  <a:lnTo>
                    <a:pt x="783343" y="167640"/>
                  </a:lnTo>
                  <a:close/>
                </a:path>
                <a:path w="783589" h="858519">
                  <a:moveTo>
                    <a:pt x="7358" y="180340"/>
                  </a:moveTo>
                  <a:lnTo>
                    <a:pt x="1002" y="180340"/>
                  </a:lnTo>
                  <a:lnTo>
                    <a:pt x="861" y="275589"/>
                  </a:lnTo>
                  <a:lnTo>
                    <a:pt x="7215" y="275589"/>
                  </a:lnTo>
                  <a:lnTo>
                    <a:pt x="7358" y="180340"/>
                  </a:lnTo>
                  <a:close/>
                </a:path>
                <a:path w="783589" h="858519">
                  <a:moveTo>
                    <a:pt x="783324" y="180340"/>
                  </a:moveTo>
                  <a:lnTo>
                    <a:pt x="776981" y="180340"/>
                  </a:lnTo>
                  <a:lnTo>
                    <a:pt x="776838" y="275589"/>
                  </a:lnTo>
                  <a:lnTo>
                    <a:pt x="783183" y="275589"/>
                  </a:lnTo>
                  <a:lnTo>
                    <a:pt x="783324" y="180340"/>
                  </a:lnTo>
                  <a:close/>
                </a:path>
                <a:path w="783589" h="858519">
                  <a:moveTo>
                    <a:pt x="7215" y="275590"/>
                  </a:moveTo>
                  <a:lnTo>
                    <a:pt x="861" y="275590"/>
                  </a:lnTo>
                  <a:lnTo>
                    <a:pt x="607" y="447039"/>
                  </a:lnTo>
                  <a:lnTo>
                    <a:pt x="6957" y="447039"/>
                  </a:lnTo>
                  <a:lnTo>
                    <a:pt x="7215" y="275590"/>
                  </a:lnTo>
                  <a:close/>
                </a:path>
                <a:path w="783589" h="858519">
                  <a:moveTo>
                    <a:pt x="783183" y="275590"/>
                  </a:moveTo>
                  <a:lnTo>
                    <a:pt x="776838" y="275590"/>
                  </a:lnTo>
                  <a:lnTo>
                    <a:pt x="776580" y="447039"/>
                  </a:lnTo>
                  <a:lnTo>
                    <a:pt x="782929" y="447039"/>
                  </a:lnTo>
                  <a:lnTo>
                    <a:pt x="783183" y="275590"/>
                  </a:lnTo>
                  <a:close/>
                </a:path>
                <a:path w="783589" h="858519">
                  <a:moveTo>
                    <a:pt x="6957" y="447040"/>
                  </a:moveTo>
                  <a:lnTo>
                    <a:pt x="607" y="447040"/>
                  </a:lnTo>
                  <a:lnTo>
                    <a:pt x="504" y="516889"/>
                  </a:lnTo>
                  <a:lnTo>
                    <a:pt x="6852" y="516889"/>
                  </a:lnTo>
                  <a:lnTo>
                    <a:pt x="6957" y="447040"/>
                  </a:lnTo>
                  <a:close/>
                </a:path>
                <a:path w="783589" h="858519">
                  <a:moveTo>
                    <a:pt x="782929" y="447040"/>
                  </a:moveTo>
                  <a:lnTo>
                    <a:pt x="776580" y="447040"/>
                  </a:lnTo>
                  <a:lnTo>
                    <a:pt x="776474" y="516889"/>
                  </a:lnTo>
                  <a:lnTo>
                    <a:pt x="782826" y="516889"/>
                  </a:lnTo>
                  <a:lnTo>
                    <a:pt x="782929" y="447040"/>
                  </a:lnTo>
                  <a:close/>
                </a:path>
                <a:path w="783589" h="858519">
                  <a:moveTo>
                    <a:pt x="6852" y="516890"/>
                  </a:moveTo>
                  <a:lnTo>
                    <a:pt x="504" y="516890"/>
                  </a:lnTo>
                  <a:lnTo>
                    <a:pt x="419" y="574039"/>
                  </a:lnTo>
                  <a:lnTo>
                    <a:pt x="6766" y="574039"/>
                  </a:lnTo>
                  <a:lnTo>
                    <a:pt x="6852" y="516890"/>
                  </a:lnTo>
                  <a:close/>
                </a:path>
                <a:path w="783589" h="858519">
                  <a:moveTo>
                    <a:pt x="782826" y="516890"/>
                  </a:moveTo>
                  <a:lnTo>
                    <a:pt x="776474" y="516890"/>
                  </a:lnTo>
                  <a:lnTo>
                    <a:pt x="776388" y="574039"/>
                  </a:lnTo>
                  <a:lnTo>
                    <a:pt x="782741" y="574039"/>
                  </a:lnTo>
                  <a:lnTo>
                    <a:pt x="782826" y="516890"/>
                  </a:lnTo>
                  <a:close/>
                </a:path>
                <a:path w="783589" h="858519">
                  <a:moveTo>
                    <a:pt x="6766" y="574040"/>
                  </a:moveTo>
                  <a:lnTo>
                    <a:pt x="419" y="574040"/>
                  </a:lnTo>
                  <a:lnTo>
                    <a:pt x="391" y="593089"/>
                  </a:lnTo>
                  <a:lnTo>
                    <a:pt x="6737" y="593089"/>
                  </a:lnTo>
                  <a:lnTo>
                    <a:pt x="6766" y="574040"/>
                  </a:lnTo>
                  <a:close/>
                </a:path>
                <a:path w="783589" h="858519">
                  <a:moveTo>
                    <a:pt x="782741" y="574040"/>
                  </a:moveTo>
                  <a:lnTo>
                    <a:pt x="776388" y="574040"/>
                  </a:lnTo>
                  <a:lnTo>
                    <a:pt x="776360" y="593089"/>
                  </a:lnTo>
                  <a:lnTo>
                    <a:pt x="782713" y="593089"/>
                  </a:lnTo>
                  <a:lnTo>
                    <a:pt x="782741" y="574040"/>
                  </a:lnTo>
                  <a:close/>
                </a:path>
                <a:path w="783589" h="858519">
                  <a:moveTo>
                    <a:pt x="6737" y="593090"/>
                  </a:moveTo>
                  <a:lnTo>
                    <a:pt x="391" y="593090"/>
                  </a:lnTo>
                  <a:lnTo>
                    <a:pt x="319" y="641350"/>
                  </a:lnTo>
                  <a:lnTo>
                    <a:pt x="6665" y="641350"/>
                  </a:lnTo>
                  <a:lnTo>
                    <a:pt x="6737" y="593090"/>
                  </a:lnTo>
                  <a:close/>
                </a:path>
                <a:path w="783589" h="858519">
                  <a:moveTo>
                    <a:pt x="782713" y="593090"/>
                  </a:moveTo>
                  <a:lnTo>
                    <a:pt x="776360" y="593090"/>
                  </a:lnTo>
                  <a:lnTo>
                    <a:pt x="776287" y="641350"/>
                  </a:lnTo>
                  <a:lnTo>
                    <a:pt x="782641" y="641350"/>
                  </a:lnTo>
                  <a:lnTo>
                    <a:pt x="782713" y="593090"/>
                  </a:lnTo>
                  <a:close/>
                </a:path>
                <a:path w="783589" h="858519">
                  <a:moveTo>
                    <a:pt x="6665" y="641350"/>
                  </a:moveTo>
                  <a:lnTo>
                    <a:pt x="319" y="641350"/>
                  </a:lnTo>
                  <a:lnTo>
                    <a:pt x="297" y="656589"/>
                  </a:lnTo>
                  <a:lnTo>
                    <a:pt x="6642" y="656589"/>
                  </a:lnTo>
                  <a:lnTo>
                    <a:pt x="6665" y="641350"/>
                  </a:lnTo>
                  <a:close/>
                </a:path>
                <a:path w="783589" h="858519">
                  <a:moveTo>
                    <a:pt x="782641" y="641350"/>
                  </a:moveTo>
                  <a:lnTo>
                    <a:pt x="776287" y="641350"/>
                  </a:lnTo>
                  <a:lnTo>
                    <a:pt x="776264" y="656589"/>
                  </a:lnTo>
                  <a:lnTo>
                    <a:pt x="782619" y="656589"/>
                  </a:lnTo>
                  <a:lnTo>
                    <a:pt x="782641" y="641350"/>
                  </a:lnTo>
                  <a:close/>
                </a:path>
                <a:path w="783589" h="858519">
                  <a:moveTo>
                    <a:pt x="6642" y="656590"/>
                  </a:moveTo>
                  <a:lnTo>
                    <a:pt x="297" y="656590"/>
                  </a:lnTo>
                  <a:lnTo>
                    <a:pt x="259" y="681989"/>
                  </a:lnTo>
                  <a:lnTo>
                    <a:pt x="6603" y="681989"/>
                  </a:lnTo>
                  <a:lnTo>
                    <a:pt x="6642" y="656590"/>
                  </a:lnTo>
                  <a:close/>
                </a:path>
                <a:path w="783589" h="858519">
                  <a:moveTo>
                    <a:pt x="782619" y="656590"/>
                  </a:moveTo>
                  <a:lnTo>
                    <a:pt x="776264" y="656590"/>
                  </a:lnTo>
                  <a:lnTo>
                    <a:pt x="776226" y="681989"/>
                  </a:lnTo>
                  <a:lnTo>
                    <a:pt x="782581" y="681989"/>
                  </a:lnTo>
                  <a:lnTo>
                    <a:pt x="782619" y="656590"/>
                  </a:lnTo>
                  <a:close/>
                </a:path>
                <a:path w="783589" h="858519">
                  <a:moveTo>
                    <a:pt x="6603" y="681990"/>
                  </a:moveTo>
                  <a:lnTo>
                    <a:pt x="259" y="681990"/>
                  </a:lnTo>
                  <a:lnTo>
                    <a:pt x="240" y="694689"/>
                  </a:lnTo>
                  <a:lnTo>
                    <a:pt x="6584" y="694689"/>
                  </a:lnTo>
                  <a:lnTo>
                    <a:pt x="6603" y="681990"/>
                  </a:lnTo>
                  <a:close/>
                </a:path>
                <a:path w="783589" h="858519">
                  <a:moveTo>
                    <a:pt x="782581" y="681990"/>
                  </a:moveTo>
                  <a:lnTo>
                    <a:pt x="776226" y="681990"/>
                  </a:lnTo>
                  <a:lnTo>
                    <a:pt x="776207" y="694689"/>
                  </a:lnTo>
                  <a:lnTo>
                    <a:pt x="782562" y="694689"/>
                  </a:lnTo>
                  <a:lnTo>
                    <a:pt x="782581" y="681990"/>
                  </a:lnTo>
                  <a:close/>
                </a:path>
                <a:path w="783589" h="858519">
                  <a:moveTo>
                    <a:pt x="6584" y="694690"/>
                  </a:moveTo>
                  <a:lnTo>
                    <a:pt x="240" y="694690"/>
                  </a:lnTo>
                  <a:lnTo>
                    <a:pt x="146" y="758189"/>
                  </a:lnTo>
                  <a:lnTo>
                    <a:pt x="6489" y="758189"/>
                  </a:lnTo>
                  <a:lnTo>
                    <a:pt x="6584" y="694690"/>
                  </a:lnTo>
                  <a:close/>
                </a:path>
                <a:path w="783589" h="858519">
                  <a:moveTo>
                    <a:pt x="782562" y="694690"/>
                  </a:moveTo>
                  <a:lnTo>
                    <a:pt x="776207" y="694690"/>
                  </a:lnTo>
                  <a:lnTo>
                    <a:pt x="776111" y="758189"/>
                  </a:lnTo>
                  <a:lnTo>
                    <a:pt x="782468" y="758189"/>
                  </a:lnTo>
                  <a:lnTo>
                    <a:pt x="782562" y="694690"/>
                  </a:lnTo>
                  <a:close/>
                </a:path>
                <a:path w="783589" h="858519">
                  <a:moveTo>
                    <a:pt x="6489" y="758190"/>
                  </a:moveTo>
                  <a:lnTo>
                    <a:pt x="146" y="758190"/>
                  </a:lnTo>
                  <a:lnTo>
                    <a:pt x="99" y="789939"/>
                  </a:lnTo>
                  <a:lnTo>
                    <a:pt x="6441" y="789939"/>
                  </a:lnTo>
                  <a:lnTo>
                    <a:pt x="6489" y="758190"/>
                  </a:lnTo>
                  <a:close/>
                </a:path>
                <a:path w="783589" h="858519">
                  <a:moveTo>
                    <a:pt x="782468" y="758190"/>
                  </a:moveTo>
                  <a:lnTo>
                    <a:pt x="776111" y="758190"/>
                  </a:lnTo>
                  <a:lnTo>
                    <a:pt x="776063" y="789939"/>
                  </a:lnTo>
                  <a:lnTo>
                    <a:pt x="782421" y="789939"/>
                  </a:lnTo>
                  <a:lnTo>
                    <a:pt x="782468" y="758190"/>
                  </a:lnTo>
                  <a:close/>
                </a:path>
                <a:path w="783589" h="858519">
                  <a:moveTo>
                    <a:pt x="6441" y="789940"/>
                  </a:moveTo>
                  <a:lnTo>
                    <a:pt x="99" y="789940"/>
                  </a:lnTo>
                  <a:lnTo>
                    <a:pt x="43" y="828039"/>
                  </a:lnTo>
                  <a:lnTo>
                    <a:pt x="6384" y="828039"/>
                  </a:lnTo>
                  <a:lnTo>
                    <a:pt x="6441" y="789940"/>
                  </a:lnTo>
                  <a:close/>
                </a:path>
                <a:path w="783589" h="858519">
                  <a:moveTo>
                    <a:pt x="782421" y="789940"/>
                  </a:moveTo>
                  <a:lnTo>
                    <a:pt x="776063" y="789940"/>
                  </a:lnTo>
                  <a:lnTo>
                    <a:pt x="776006" y="828039"/>
                  </a:lnTo>
                  <a:lnTo>
                    <a:pt x="782365" y="828039"/>
                  </a:lnTo>
                  <a:lnTo>
                    <a:pt x="782421" y="789940"/>
                  </a:lnTo>
                  <a:close/>
                </a:path>
                <a:path w="783589" h="858519">
                  <a:moveTo>
                    <a:pt x="6384" y="828040"/>
                  </a:moveTo>
                  <a:lnTo>
                    <a:pt x="43" y="828040"/>
                  </a:lnTo>
                  <a:lnTo>
                    <a:pt x="33" y="834389"/>
                  </a:lnTo>
                  <a:lnTo>
                    <a:pt x="6374" y="834389"/>
                  </a:lnTo>
                  <a:lnTo>
                    <a:pt x="6384" y="828040"/>
                  </a:lnTo>
                  <a:close/>
                </a:path>
                <a:path w="783589" h="858519">
                  <a:moveTo>
                    <a:pt x="782365" y="828040"/>
                  </a:moveTo>
                  <a:lnTo>
                    <a:pt x="776006" y="828040"/>
                  </a:lnTo>
                  <a:lnTo>
                    <a:pt x="775996" y="834389"/>
                  </a:lnTo>
                  <a:lnTo>
                    <a:pt x="782355" y="834389"/>
                  </a:lnTo>
                  <a:lnTo>
                    <a:pt x="782365" y="828040"/>
                  </a:lnTo>
                  <a:close/>
                </a:path>
                <a:path w="783589" h="858519">
                  <a:moveTo>
                    <a:pt x="6374" y="834390"/>
                  </a:moveTo>
                  <a:lnTo>
                    <a:pt x="33" y="834390"/>
                  </a:lnTo>
                  <a:lnTo>
                    <a:pt x="5" y="853439"/>
                  </a:lnTo>
                  <a:lnTo>
                    <a:pt x="782327" y="853439"/>
                  </a:lnTo>
                  <a:lnTo>
                    <a:pt x="782329" y="852170"/>
                  </a:lnTo>
                  <a:lnTo>
                    <a:pt x="6350" y="850900"/>
                  </a:lnTo>
                  <a:lnTo>
                    <a:pt x="6374" y="834390"/>
                  </a:lnTo>
                  <a:close/>
                </a:path>
                <a:path w="783589" h="858519">
                  <a:moveTo>
                    <a:pt x="782355" y="834390"/>
                  </a:moveTo>
                  <a:lnTo>
                    <a:pt x="775996" y="834390"/>
                  </a:lnTo>
                  <a:lnTo>
                    <a:pt x="775969" y="852170"/>
                  </a:lnTo>
                  <a:lnTo>
                    <a:pt x="782329" y="852170"/>
                  </a:lnTo>
                  <a:lnTo>
                    <a:pt x="782355" y="834390"/>
                  </a:lnTo>
                  <a:close/>
                </a:path>
                <a:path w="783589" h="858519">
                  <a:moveTo>
                    <a:pt x="782327" y="853440"/>
                  </a:moveTo>
                  <a:lnTo>
                    <a:pt x="5" y="853440"/>
                  </a:lnTo>
                  <a:lnTo>
                    <a:pt x="0" y="857250"/>
                  </a:lnTo>
                  <a:lnTo>
                    <a:pt x="782319" y="858520"/>
                  </a:lnTo>
                  <a:lnTo>
                    <a:pt x="782327" y="853440"/>
                  </a:lnTo>
                  <a:close/>
                </a:path>
              </a:pathLst>
            </a:custGeom>
            <a:solidFill>
              <a:srgbClr val="A49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376420" y="1329690"/>
              <a:ext cx="770890" cy="845819"/>
            </a:xfrm>
            <a:custGeom>
              <a:avLst/>
              <a:gdLst/>
              <a:ahLst/>
              <a:cxnLst/>
              <a:rect l="l" t="t" r="r" b="b"/>
              <a:pathLst>
                <a:path w="770889" h="845819">
                  <a:moveTo>
                    <a:pt x="1269" y="0"/>
                  </a:moveTo>
                  <a:lnTo>
                    <a:pt x="1237" y="21589"/>
                  </a:lnTo>
                  <a:lnTo>
                    <a:pt x="8847" y="21589"/>
                  </a:lnTo>
                  <a:lnTo>
                    <a:pt x="8889" y="7620"/>
                  </a:lnTo>
                  <a:lnTo>
                    <a:pt x="770882" y="7620"/>
                  </a:lnTo>
                  <a:lnTo>
                    <a:pt x="770889" y="2539"/>
                  </a:lnTo>
                  <a:lnTo>
                    <a:pt x="1269" y="0"/>
                  </a:lnTo>
                  <a:close/>
                </a:path>
                <a:path w="770889" h="845819">
                  <a:moveTo>
                    <a:pt x="770882" y="7620"/>
                  </a:moveTo>
                  <a:lnTo>
                    <a:pt x="8889" y="7620"/>
                  </a:lnTo>
                  <a:lnTo>
                    <a:pt x="764539" y="8889"/>
                  </a:lnTo>
                  <a:lnTo>
                    <a:pt x="764501" y="21589"/>
                  </a:lnTo>
                  <a:lnTo>
                    <a:pt x="770861" y="21589"/>
                  </a:lnTo>
                  <a:lnTo>
                    <a:pt x="770882" y="7620"/>
                  </a:lnTo>
                  <a:close/>
                </a:path>
                <a:path w="770889" h="845819">
                  <a:moveTo>
                    <a:pt x="8847" y="21590"/>
                  </a:moveTo>
                  <a:lnTo>
                    <a:pt x="1237" y="21590"/>
                  </a:lnTo>
                  <a:lnTo>
                    <a:pt x="1180" y="59689"/>
                  </a:lnTo>
                  <a:lnTo>
                    <a:pt x="8730" y="59689"/>
                  </a:lnTo>
                  <a:lnTo>
                    <a:pt x="8847" y="21590"/>
                  </a:lnTo>
                  <a:close/>
                </a:path>
                <a:path w="770889" h="845819">
                  <a:moveTo>
                    <a:pt x="770861" y="21590"/>
                  </a:moveTo>
                  <a:lnTo>
                    <a:pt x="764501" y="21590"/>
                  </a:lnTo>
                  <a:lnTo>
                    <a:pt x="764384" y="59689"/>
                  </a:lnTo>
                  <a:lnTo>
                    <a:pt x="770803" y="59689"/>
                  </a:lnTo>
                  <a:lnTo>
                    <a:pt x="770861" y="21590"/>
                  </a:lnTo>
                  <a:close/>
                </a:path>
                <a:path w="770889" h="845819">
                  <a:moveTo>
                    <a:pt x="8730" y="59690"/>
                  </a:moveTo>
                  <a:lnTo>
                    <a:pt x="1180" y="59690"/>
                  </a:lnTo>
                  <a:lnTo>
                    <a:pt x="1142" y="85089"/>
                  </a:lnTo>
                  <a:lnTo>
                    <a:pt x="8653" y="85089"/>
                  </a:lnTo>
                  <a:lnTo>
                    <a:pt x="8730" y="59690"/>
                  </a:lnTo>
                  <a:close/>
                </a:path>
                <a:path w="770889" h="845819">
                  <a:moveTo>
                    <a:pt x="770803" y="59690"/>
                  </a:moveTo>
                  <a:lnTo>
                    <a:pt x="764384" y="59690"/>
                  </a:lnTo>
                  <a:lnTo>
                    <a:pt x="764306" y="85089"/>
                  </a:lnTo>
                  <a:lnTo>
                    <a:pt x="770765" y="85089"/>
                  </a:lnTo>
                  <a:lnTo>
                    <a:pt x="770803" y="59690"/>
                  </a:lnTo>
                  <a:close/>
                </a:path>
                <a:path w="770889" h="845819">
                  <a:moveTo>
                    <a:pt x="8653" y="85090"/>
                  </a:moveTo>
                  <a:lnTo>
                    <a:pt x="1142" y="85090"/>
                  </a:lnTo>
                  <a:lnTo>
                    <a:pt x="1027" y="161289"/>
                  </a:lnTo>
                  <a:lnTo>
                    <a:pt x="8420" y="161289"/>
                  </a:lnTo>
                  <a:lnTo>
                    <a:pt x="8653" y="85090"/>
                  </a:lnTo>
                  <a:close/>
                </a:path>
                <a:path w="770889" h="845819">
                  <a:moveTo>
                    <a:pt x="770765" y="85090"/>
                  </a:moveTo>
                  <a:lnTo>
                    <a:pt x="764306" y="85090"/>
                  </a:lnTo>
                  <a:lnTo>
                    <a:pt x="764073" y="161289"/>
                  </a:lnTo>
                  <a:lnTo>
                    <a:pt x="770650" y="161289"/>
                  </a:lnTo>
                  <a:lnTo>
                    <a:pt x="770765" y="85090"/>
                  </a:lnTo>
                  <a:close/>
                </a:path>
                <a:path w="770889" h="845819">
                  <a:moveTo>
                    <a:pt x="8420" y="161290"/>
                  </a:moveTo>
                  <a:lnTo>
                    <a:pt x="1027" y="161290"/>
                  </a:lnTo>
                  <a:lnTo>
                    <a:pt x="1008" y="173989"/>
                  </a:lnTo>
                  <a:lnTo>
                    <a:pt x="8381" y="173989"/>
                  </a:lnTo>
                  <a:lnTo>
                    <a:pt x="8420" y="161290"/>
                  </a:lnTo>
                  <a:close/>
                </a:path>
                <a:path w="770889" h="845819">
                  <a:moveTo>
                    <a:pt x="770650" y="161290"/>
                  </a:moveTo>
                  <a:lnTo>
                    <a:pt x="764073" y="161290"/>
                  </a:lnTo>
                  <a:lnTo>
                    <a:pt x="764035" y="173989"/>
                  </a:lnTo>
                  <a:lnTo>
                    <a:pt x="770631" y="173989"/>
                  </a:lnTo>
                  <a:lnTo>
                    <a:pt x="770650" y="161290"/>
                  </a:lnTo>
                  <a:close/>
                </a:path>
                <a:path w="770889" h="845819">
                  <a:moveTo>
                    <a:pt x="8381" y="173990"/>
                  </a:moveTo>
                  <a:lnTo>
                    <a:pt x="1008" y="173990"/>
                  </a:lnTo>
                  <a:lnTo>
                    <a:pt x="865" y="269239"/>
                  </a:lnTo>
                  <a:lnTo>
                    <a:pt x="8089" y="269239"/>
                  </a:lnTo>
                  <a:lnTo>
                    <a:pt x="8381" y="173990"/>
                  </a:lnTo>
                  <a:close/>
                </a:path>
                <a:path w="770889" h="845819">
                  <a:moveTo>
                    <a:pt x="770631" y="173990"/>
                  </a:moveTo>
                  <a:lnTo>
                    <a:pt x="764035" y="173990"/>
                  </a:lnTo>
                  <a:lnTo>
                    <a:pt x="763743" y="269239"/>
                  </a:lnTo>
                  <a:lnTo>
                    <a:pt x="770488" y="269239"/>
                  </a:lnTo>
                  <a:lnTo>
                    <a:pt x="770631" y="173990"/>
                  </a:lnTo>
                  <a:close/>
                </a:path>
                <a:path w="770889" h="845819">
                  <a:moveTo>
                    <a:pt x="8089" y="269240"/>
                  </a:moveTo>
                  <a:lnTo>
                    <a:pt x="865" y="269240"/>
                  </a:lnTo>
                  <a:lnTo>
                    <a:pt x="607" y="440689"/>
                  </a:lnTo>
                  <a:lnTo>
                    <a:pt x="7565" y="440689"/>
                  </a:lnTo>
                  <a:lnTo>
                    <a:pt x="8089" y="269240"/>
                  </a:lnTo>
                  <a:close/>
                </a:path>
                <a:path w="770889" h="845819">
                  <a:moveTo>
                    <a:pt x="770488" y="269240"/>
                  </a:moveTo>
                  <a:lnTo>
                    <a:pt x="763743" y="269240"/>
                  </a:lnTo>
                  <a:lnTo>
                    <a:pt x="763219" y="440689"/>
                  </a:lnTo>
                  <a:lnTo>
                    <a:pt x="770230" y="440689"/>
                  </a:lnTo>
                  <a:lnTo>
                    <a:pt x="770488" y="269240"/>
                  </a:lnTo>
                  <a:close/>
                </a:path>
                <a:path w="770889" h="845819">
                  <a:moveTo>
                    <a:pt x="7565" y="440690"/>
                  </a:moveTo>
                  <a:lnTo>
                    <a:pt x="607" y="440690"/>
                  </a:lnTo>
                  <a:lnTo>
                    <a:pt x="502" y="510539"/>
                  </a:lnTo>
                  <a:lnTo>
                    <a:pt x="7352" y="510539"/>
                  </a:lnTo>
                  <a:lnTo>
                    <a:pt x="7565" y="440690"/>
                  </a:lnTo>
                  <a:close/>
                </a:path>
                <a:path w="770889" h="845819">
                  <a:moveTo>
                    <a:pt x="770230" y="440690"/>
                  </a:moveTo>
                  <a:lnTo>
                    <a:pt x="763219" y="440690"/>
                  </a:lnTo>
                  <a:lnTo>
                    <a:pt x="763005" y="510539"/>
                  </a:lnTo>
                  <a:lnTo>
                    <a:pt x="770124" y="510539"/>
                  </a:lnTo>
                  <a:lnTo>
                    <a:pt x="770230" y="440690"/>
                  </a:lnTo>
                  <a:close/>
                </a:path>
                <a:path w="770889" h="845819">
                  <a:moveTo>
                    <a:pt x="7352" y="510540"/>
                  </a:moveTo>
                  <a:lnTo>
                    <a:pt x="502" y="510540"/>
                  </a:lnTo>
                  <a:lnTo>
                    <a:pt x="416" y="567689"/>
                  </a:lnTo>
                  <a:lnTo>
                    <a:pt x="7177" y="567689"/>
                  </a:lnTo>
                  <a:lnTo>
                    <a:pt x="7352" y="510540"/>
                  </a:lnTo>
                  <a:close/>
                </a:path>
                <a:path w="770889" h="845819">
                  <a:moveTo>
                    <a:pt x="770124" y="510540"/>
                  </a:moveTo>
                  <a:lnTo>
                    <a:pt x="763005" y="510540"/>
                  </a:lnTo>
                  <a:lnTo>
                    <a:pt x="762831" y="567689"/>
                  </a:lnTo>
                  <a:lnTo>
                    <a:pt x="770038" y="567689"/>
                  </a:lnTo>
                  <a:lnTo>
                    <a:pt x="770124" y="510540"/>
                  </a:lnTo>
                  <a:close/>
                </a:path>
                <a:path w="770889" h="845819">
                  <a:moveTo>
                    <a:pt x="7177" y="567690"/>
                  </a:moveTo>
                  <a:lnTo>
                    <a:pt x="416" y="567690"/>
                  </a:lnTo>
                  <a:lnTo>
                    <a:pt x="387" y="586739"/>
                  </a:lnTo>
                  <a:lnTo>
                    <a:pt x="7118" y="586739"/>
                  </a:lnTo>
                  <a:lnTo>
                    <a:pt x="7177" y="567690"/>
                  </a:lnTo>
                  <a:close/>
                </a:path>
                <a:path w="770889" h="845819">
                  <a:moveTo>
                    <a:pt x="770038" y="567690"/>
                  </a:moveTo>
                  <a:lnTo>
                    <a:pt x="762831" y="567690"/>
                  </a:lnTo>
                  <a:lnTo>
                    <a:pt x="762772" y="586739"/>
                  </a:lnTo>
                  <a:lnTo>
                    <a:pt x="770010" y="586739"/>
                  </a:lnTo>
                  <a:lnTo>
                    <a:pt x="770038" y="567690"/>
                  </a:lnTo>
                  <a:close/>
                </a:path>
                <a:path w="770889" h="845819">
                  <a:moveTo>
                    <a:pt x="7118" y="586740"/>
                  </a:moveTo>
                  <a:lnTo>
                    <a:pt x="387" y="586740"/>
                  </a:lnTo>
                  <a:lnTo>
                    <a:pt x="315" y="635000"/>
                  </a:lnTo>
                  <a:lnTo>
                    <a:pt x="6971" y="635000"/>
                  </a:lnTo>
                  <a:lnTo>
                    <a:pt x="7118" y="586740"/>
                  </a:lnTo>
                  <a:close/>
                </a:path>
                <a:path w="770889" h="845819">
                  <a:moveTo>
                    <a:pt x="770010" y="586740"/>
                  </a:moveTo>
                  <a:lnTo>
                    <a:pt x="762772" y="586740"/>
                  </a:lnTo>
                  <a:lnTo>
                    <a:pt x="762625" y="635000"/>
                  </a:lnTo>
                  <a:lnTo>
                    <a:pt x="769937" y="635000"/>
                  </a:lnTo>
                  <a:lnTo>
                    <a:pt x="770010" y="586740"/>
                  </a:lnTo>
                  <a:close/>
                </a:path>
                <a:path w="770889" h="845819">
                  <a:moveTo>
                    <a:pt x="6971" y="635000"/>
                  </a:moveTo>
                  <a:lnTo>
                    <a:pt x="315" y="635000"/>
                  </a:lnTo>
                  <a:lnTo>
                    <a:pt x="292" y="650239"/>
                  </a:lnTo>
                  <a:lnTo>
                    <a:pt x="6924" y="650239"/>
                  </a:lnTo>
                  <a:lnTo>
                    <a:pt x="6971" y="635000"/>
                  </a:lnTo>
                  <a:close/>
                </a:path>
                <a:path w="770889" h="845819">
                  <a:moveTo>
                    <a:pt x="769937" y="635000"/>
                  </a:moveTo>
                  <a:lnTo>
                    <a:pt x="762625" y="635000"/>
                  </a:lnTo>
                  <a:lnTo>
                    <a:pt x="762578" y="650239"/>
                  </a:lnTo>
                  <a:lnTo>
                    <a:pt x="769914" y="650239"/>
                  </a:lnTo>
                  <a:lnTo>
                    <a:pt x="769937" y="635000"/>
                  </a:lnTo>
                  <a:close/>
                </a:path>
                <a:path w="770889" h="845819">
                  <a:moveTo>
                    <a:pt x="6924" y="650240"/>
                  </a:moveTo>
                  <a:lnTo>
                    <a:pt x="292" y="650240"/>
                  </a:lnTo>
                  <a:lnTo>
                    <a:pt x="253" y="675639"/>
                  </a:lnTo>
                  <a:lnTo>
                    <a:pt x="6847" y="675639"/>
                  </a:lnTo>
                  <a:lnTo>
                    <a:pt x="6924" y="650240"/>
                  </a:lnTo>
                  <a:close/>
                </a:path>
                <a:path w="770889" h="845819">
                  <a:moveTo>
                    <a:pt x="769914" y="650240"/>
                  </a:moveTo>
                  <a:lnTo>
                    <a:pt x="762578" y="650240"/>
                  </a:lnTo>
                  <a:lnTo>
                    <a:pt x="762501" y="675639"/>
                  </a:lnTo>
                  <a:lnTo>
                    <a:pt x="769876" y="675639"/>
                  </a:lnTo>
                  <a:lnTo>
                    <a:pt x="769914" y="650240"/>
                  </a:lnTo>
                  <a:close/>
                </a:path>
                <a:path w="770889" h="845819">
                  <a:moveTo>
                    <a:pt x="6847" y="675640"/>
                  </a:moveTo>
                  <a:lnTo>
                    <a:pt x="253" y="675640"/>
                  </a:lnTo>
                  <a:lnTo>
                    <a:pt x="234" y="688339"/>
                  </a:lnTo>
                  <a:lnTo>
                    <a:pt x="6808" y="688339"/>
                  </a:lnTo>
                  <a:lnTo>
                    <a:pt x="6847" y="675640"/>
                  </a:lnTo>
                  <a:close/>
                </a:path>
                <a:path w="770889" h="845819">
                  <a:moveTo>
                    <a:pt x="769876" y="675640"/>
                  </a:moveTo>
                  <a:lnTo>
                    <a:pt x="762501" y="675640"/>
                  </a:lnTo>
                  <a:lnTo>
                    <a:pt x="762462" y="688339"/>
                  </a:lnTo>
                  <a:lnTo>
                    <a:pt x="769857" y="688339"/>
                  </a:lnTo>
                  <a:lnTo>
                    <a:pt x="769876" y="675640"/>
                  </a:lnTo>
                  <a:close/>
                </a:path>
                <a:path w="770889" h="845819">
                  <a:moveTo>
                    <a:pt x="6808" y="688340"/>
                  </a:moveTo>
                  <a:lnTo>
                    <a:pt x="234" y="688340"/>
                  </a:lnTo>
                  <a:lnTo>
                    <a:pt x="139" y="751839"/>
                  </a:lnTo>
                  <a:lnTo>
                    <a:pt x="6614" y="751839"/>
                  </a:lnTo>
                  <a:lnTo>
                    <a:pt x="6808" y="688340"/>
                  </a:lnTo>
                  <a:close/>
                </a:path>
                <a:path w="770889" h="845819">
                  <a:moveTo>
                    <a:pt x="769857" y="688340"/>
                  </a:moveTo>
                  <a:lnTo>
                    <a:pt x="762462" y="688340"/>
                  </a:lnTo>
                  <a:lnTo>
                    <a:pt x="762267" y="751839"/>
                  </a:lnTo>
                  <a:lnTo>
                    <a:pt x="769761" y="751839"/>
                  </a:lnTo>
                  <a:lnTo>
                    <a:pt x="769857" y="688340"/>
                  </a:lnTo>
                  <a:close/>
                </a:path>
                <a:path w="770889" h="845819">
                  <a:moveTo>
                    <a:pt x="6614" y="751840"/>
                  </a:moveTo>
                  <a:lnTo>
                    <a:pt x="139" y="751840"/>
                  </a:lnTo>
                  <a:lnTo>
                    <a:pt x="91" y="783589"/>
                  </a:lnTo>
                  <a:lnTo>
                    <a:pt x="6517" y="783589"/>
                  </a:lnTo>
                  <a:lnTo>
                    <a:pt x="6614" y="751840"/>
                  </a:lnTo>
                  <a:close/>
                </a:path>
                <a:path w="770889" h="845819">
                  <a:moveTo>
                    <a:pt x="769761" y="751840"/>
                  </a:moveTo>
                  <a:lnTo>
                    <a:pt x="762267" y="751840"/>
                  </a:lnTo>
                  <a:lnTo>
                    <a:pt x="762170" y="783589"/>
                  </a:lnTo>
                  <a:lnTo>
                    <a:pt x="769713" y="783589"/>
                  </a:lnTo>
                  <a:lnTo>
                    <a:pt x="769761" y="751840"/>
                  </a:lnTo>
                  <a:close/>
                </a:path>
                <a:path w="770889" h="845819">
                  <a:moveTo>
                    <a:pt x="6517" y="783590"/>
                  </a:moveTo>
                  <a:lnTo>
                    <a:pt x="91" y="783590"/>
                  </a:lnTo>
                  <a:lnTo>
                    <a:pt x="34" y="821689"/>
                  </a:lnTo>
                  <a:lnTo>
                    <a:pt x="6400" y="821689"/>
                  </a:lnTo>
                  <a:lnTo>
                    <a:pt x="6517" y="783590"/>
                  </a:lnTo>
                  <a:close/>
                </a:path>
                <a:path w="770889" h="845819">
                  <a:moveTo>
                    <a:pt x="769713" y="783590"/>
                  </a:moveTo>
                  <a:lnTo>
                    <a:pt x="762170" y="783590"/>
                  </a:lnTo>
                  <a:lnTo>
                    <a:pt x="762054" y="821689"/>
                  </a:lnTo>
                  <a:lnTo>
                    <a:pt x="769656" y="821689"/>
                  </a:lnTo>
                  <a:lnTo>
                    <a:pt x="769713" y="783590"/>
                  </a:lnTo>
                  <a:close/>
                </a:path>
                <a:path w="770889" h="845819">
                  <a:moveTo>
                    <a:pt x="6400" y="821690"/>
                  </a:moveTo>
                  <a:lnTo>
                    <a:pt x="34" y="821690"/>
                  </a:lnTo>
                  <a:lnTo>
                    <a:pt x="24" y="828039"/>
                  </a:lnTo>
                  <a:lnTo>
                    <a:pt x="6381" y="828039"/>
                  </a:lnTo>
                  <a:lnTo>
                    <a:pt x="6400" y="821690"/>
                  </a:lnTo>
                  <a:close/>
                </a:path>
                <a:path w="770889" h="845819">
                  <a:moveTo>
                    <a:pt x="769656" y="821690"/>
                  </a:moveTo>
                  <a:lnTo>
                    <a:pt x="762054" y="821690"/>
                  </a:lnTo>
                  <a:lnTo>
                    <a:pt x="762034" y="828039"/>
                  </a:lnTo>
                  <a:lnTo>
                    <a:pt x="769646" y="828039"/>
                  </a:lnTo>
                  <a:lnTo>
                    <a:pt x="769656" y="821690"/>
                  </a:lnTo>
                  <a:close/>
                </a:path>
                <a:path w="770889" h="845819">
                  <a:moveTo>
                    <a:pt x="6381" y="828040"/>
                  </a:moveTo>
                  <a:lnTo>
                    <a:pt x="24" y="828040"/>
                  </a:lnTo>
                  <a:lnTo>
                    <a:pt x="0" y="844550"/>
                  </a:lnTo>
                  <a:lnTo>
                    <a:pt x="769619" y="845820"/>
                  </a:lnTo>
                  <a:lnTo>
                    <a:pt x="769629" y="839470"/>
                  </a:lnTo>
                  <a:lnTo>
                    <a:pt x="6350" y="838200"/>
                  </a:lnTo>
                  <a:lnTo>
                    <a:pt x="6381" y="828040"/>
                  </a:lnTo>
                  <a:close/>
                </a:path>
                <a:path w="770889" h="845819">
                  <a:moveTo>
                    <a:pt x="769646" y="828040"/>
                  </a:moveTo>
                  <a:lnTo>
                    <a:pt x="762034" y="828040"/>
                  </a:lnTo>
                  <a:lnTo>
                    <a:pt x="762000" y="839470"/>
                  </a:lnTo>
                  <a:lnTo>
                    <a:pt x="769629" y="839470"/>
                  </a:lnTo>
                  <a:lnTo>
                    <a:pt x="769646" y="828040"/>
                  </a:lnTo>
                  <a:close/>
                </a:path>
              </a:pathLst>
            </a:custGeom>
            <a:solidFill>
              <a:srgbClr val="A59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4382770" y="1337309"/>
              <a:ext cx="758190" cy="831850"/>
            </a:xfrm>
            <a:custGeom>
              <a:avLst/>
              <a:gdLst/>
              <a:ahLst/>
              <a:cxnLst/>
              <a:rect l="l" t="t" r="r" b="b"/>
              <a:pathLst>
                <a:path w="758189" h="831850">
                  <a:moveTo>
                    <a:pt x="2539" y="0"/>
                  </a:moveTo>
                  <a:lnTo>
                    <a:pt x="2497" y="13969"/>
                  </a:lnTo>
                  <a:lnTo>
                    <a:pt x="7606" y="13969"/>
                  </a:lnTo>
                  <a:lnTo>
                    <a:pt x="7619" y="5079"/>
                  </a:lnTo>
                  <a:lnTo>
                    <a:pt x="758178" y="5079"/>
                  </a:lnTo>
                  <a:lnTo>
                    <a:pt x="758189" y="1269"/>
                  </a:lnTo>
                  <a:lnTo>
                    <a:pt x="2539" y="0"/>
                  </a:lnTo>
                  <a:close/>
                </a:path>
                <a:path w="758189" h="831850">
                  <a:moveTo>
                    <a:pt x="758178" y="5079"/>
                  </a:moveTo>
                  <a:lnTo>
                    <a:pt x="7619" y="5079"/>
                  </a:lnTo>
                  <a:lnTo>
                    <a:pt x="751839" y="6350"/>
                  </a:lnTo>
                  <a:lnTo>
                    <a:pt x="751828" y="13969"/>
                  </a:lnTo>
                  <a:lnTo>
                    <a:pt x="758151" y="13969"/>
                  </a:lnTo>
                  <a:lnTo>
                    <a:pt x="758178" y="5079"/>
                  </a:lnTo>
                  <a:close/>
                </a:path>
                <a:path w="758189" h="831850">
                  <a:moveTo>
                    <a:pt x="7606" y="13970"/>
                  </a:moveTo>
                  <a:lnTo>
                    <a:pt x="2497" y="13970"/>
                  </a:lnTo>
                  <a:lnTo>
                    <a:pt x="2380" y="52069"/>
                  </a:lnTo>
                  <a:lnTo>
                    <a:pt x="7547" y="52069"/>
                  </a:lnTo>
                  <a:lnTo>
                    <a:pt x="7606" y="13970"/>
                  </a:lnTo>
                  <a:close/>
                </a:path>
                <a:path w="758189" h="831850">
                  <a:moveTo>
                    <a:pt x="758151" y="13970"/>
                  </a:moveTo>
                  <a:lnTo>
                    <a:pt x="751828" y="13970"/>
                  </a:lnTo>
                  <a:lnTo>
                    <a:pt x="751769" y="52069"/>
                  </a:lnTo>
                  <a:lnTo>
                    <a:pt x="758034" y="52069"/>
                  </a:lnTo>
                  <a:lnTo>
                    <a:pt x="758151" y="13970"/>
                  </a:lnTo>
                  <a:close/>
                </a:path>
                <a:path w="758189" h="831850">
                  <a:moveTo>
                    <a:pt x="7547" y="52070"/>
                  </a:moveTo>
                  <a:lnTo>
                    <a:pt x="2380" y="52070"/>
                  </a:lnTo>
                  <a:lnTo>
                    <a:pt x="2303" y="77469"/>
                  </a:lnTo>
                  <a:lnTo>
                    <a:pt x="7507" y="77469"/>
                  </a:lnTo>
                  <a:lnTo>
                    <a:pt x="7547" y="52070"/>
                  </a:lnTo>
                  <a:close/>
                </a:path>
                <a:path w="758189" h="831850">
                  <a:moveTo>
                    <a:pt x="758034" y="52070"/>
                  </a:moveTo>
                  <a:lnTo>
                    <a:pt x="751769" y="52070"/>
                  </a:lnTo>
                  <a:lnTo>
                    <a:pt x="751729" y="77469"/>
                  </a:lnTo>
                  <a:lnTo>
                    <a:pt x="757956" y="77469"/>
                  </a:lnTo>
                  <a:lnTo>
                    <a:pt x="758034" y="52070"/>
                  </a:lnTo>
                  <a:close/>
                </a:path>
                <a:path w="758189" h="831850">
                  <a:moveTo>
                    <a:pt x="7507" y="77470"/>
                  </a:moveTo>
                  <a:lnTo>
                    <a:pt x="2303" y="77470"/>
                  </a:lnTo>
                  <a:lnTo>
                    <a:pt x="2070" y="153669"/>
                  </a:lnTo>
                  <a:lnTo>
                    <a:pt x="7389" y="153669"/>
                  </a:lnTo>
                  <a:lnTo>
                    <a:pt x="7507" y="77470"/>
                  </a:lnTo>
                  <a:close/>
                </a:path>
                <a:path w="758189" h="831850">
                  <a:moveTo>
                    <a:pt x="757956" y="77470"/>
                  </a:moveTo>
                  <a:lnTo>
                    <a:pt x="751729" y="77470"/>
                  </a:lnTo>
                  <a:lnTo>
                    <a:pt x="751611" y="153669"/>
                  </a:lnTo>
                  <a:lnTo>
                    <a:pt x="757723" y="153669"/>
                  </a:lnTo>
                  <a:lnTo>
                    <a:pt x="757956" y="77470"/>
                  </a:lnTo>
                  <a:close/>
                </a:path>
                <a:path w="758189" h="831850">
                  <a:moveTo>
                    <a:pt x="7389" y="153670"/>
                  </a:moveTo>
                  <a:lnTo>
                    <a:pt x="2070" y="153670"/>
                  </a:lnTo>
                  <a:lnTo>
                    <a:pt x="2031" y="166369"/>
                  </a:lnTo>
                  <a:lnTo>
                    <a:pt x="7369" y="166369"/>
                  </a:lnTo>
                  <a:lnTo>
                    <a:pt x="7389" y="153670"/>
                  </a:lnTo>
                  <a:close/>
                </a:path>
                <a:path w="758189" h="831850">
                  <a:moveTo>
                    <a:pt x="757723" y="153670"/>
                  </a:moveTo>
                  <a:lnTo>
                    <a:pt x="751611" y="153670"/>
                  </a:lnTo>
                  <a:lnTo>
                    <a:pt x="751591" y="166369"/>
                  </a:lnTo>
                  <a:lnTo>
                    <a:pt x="757685" y="166369"/>
                  </a:lnTo>
                  <a:lnTo>
                    <a:pt x="757723" y="153670"/>
                  </a:lnTo>
                  <a:close/>
                </a:path>
                <a:path w="758189" h="831850">
                  <a:moveTo>
                    <a:pt x="7369" y="166370"/>
                  </a:moveTo>
                  <a:lnTo>
                    <a:pt x="2031" y="166370"/>
                  </a:lnTo>
                  <a:lnTo>
                    <a:pt x="1739" y="261619"/>
                  </a:lnTo>
                  <a:lnTo>
                    <a:pt x="7222" y="261619"/>
                  </a:lnTo>
                  <a:lnTo>
                    <a:pt x="7369" y="166370"/>
                  </a:lnTo>
                  <a:close/>
                </a:path>
                <a:path w="758189" h="831850">
                  <a:moveTo>
                    <a:pt x="757685" y="166370"/>
                  </a:moveTo>
                  <a:lnTo>
                    <a:pt x="751591" y="166370"/>
                  </a:lnTo>
                  <a:lnTo>
                    <a:pt x="751444" y="261619"/>
                  </a:lnTo>
                  <a:lnTo>
                    <a:pt x="757393" y="261619"/>
                  </a:lnTo>
                  <a:lnTo>
                    <a:pt x="757685" y="166370"/>
                  </a:lnTo>
                  <a:close/>
                </a:path>
                <a:path w="758189" h="831850">
                  <a:moveTo>
                    <a:pt x="7222" y="261620"/>
                  </a:moveTo>
                  <a:lnTo>
                    <a:pt x="1739" y="261620"/>
                  </a:lnTo>
                  <a:lnTo>
                    <a:pt x="1215" y="433069"/>
                  </a:lnTo>
                  <a:lnTo>
                    <a:pt x="6956" y="433069"/>
                  </a:lnTo>
                  <a:lnTo>
                    <a:pt x="7222" y="261620"/>
                  </a:lnTo>
                  <a:close/>
                </a:path>
                <a:path w="758189" h="831850">
                  <a:moveTo>
                    <a:pt x="757393" y="261620"/>
                  </a:moveTo>
                  <a:lnTo>
                    <a:pt x="751444" y="261620"/>
                  </a:lnTo>
                  <a:lnTo>
                    <a:pt x="751178" y="433069"/>
                  </a:lnTo>
                  <a:lnTo>
                    <a:pt x="756869" y="433069"/>
                  </a:lnTo>
                  <a:lnTo>
                    <a:pt x="757393" y="261620"/>
                  </a:lnTo>
                  <a:close/>
                </a:path>
                <a:path w="758189" h="831850">
                  <a:moveTo>
                    <a:pt x="6956" y="433070"/>
                  </a:moveTo>
                  <a:lnTo>
                    <a:pt x="1215" y="433070"/>
                  </a:lnTo>
                  <a:lnTo>
                    <a:pt x="1002" y="502919"/>
                  </a:lnTo>
                  <a:lnTo>
                    <a:pt x="6848" y="502919"/>
                  </a:lnTo>
                  <a:lnTo>
                    <a:pt x="6956" y="433070"/>
                  </a:lnTo>
                  <a:close/>
                </a:path>
                <a:path w="758189" h="831850">
                  <a:moveTo>
                    <a:pt x="756869" y="433070"/>
                  </a:moveTo>
                  <a:lnTo>
                    <a:pt x="751178" y="433070"/>
                  </a:lnTo>
                  <a:lnTo>
                    <a:pt x="751070" y="502919"/>
                  </a:lnTo>
                  <a:lnTo>
                    <a:pt x="756655" y="502919"/>
                  </a:lnTo>
                  <a:lnTo>
                    <a:pt x="756869" y="433070"/>
                  </a:lnTo>
                  <a:close/>
                </a:path>
                <a:path w="758189" h="831850">
                  <a:moveTo>
                    <a:pt x="6848" y="502920"/>
                  </a:moveTo>
                  <a:lnTo>
                    <a:pt x="1002" y="502920"/>
                  </a:lnTo>
                  <a:lnTo>
                    <a:pt x="827" y="560069"/>
                  </a:lnTo>
                  <a:lnTo>
                    <a:pt x="6759" y="560069"/>
                  </a:lnTo>
                  <a:lnTo>
                    <a:pt x="6848" y="502920"/>
                  </a:lnTo>
                  <a:close/>
                </a:path>
                <a:path w="758189" h="831850">
                  <a:moveTo>
                    <a:pt x="756655" y="502920"/>
                  </a:moveTo>
                  <a:lnTo>
                    <a:pt x="751070" y="502920"/>
                  </a:lnTo>
                  <a:lnTo>
                    <a:pt x="750981" y="560069"/>
                  </a:lnTo>
                  <a:lnTo>
                    <a:pt x="756481" y="560069"/>
                  </a:lnTo>
                  <a:lnTo>
                    <a:pt x="756655" y="502920"/>
                  </a:lnTo>
                  <a:close/>
                </a:path>
                <a:path w="758189" h="831850">
                  <a:moveTo>
                    <a:pt x="6759" y="560070"/>
                  </a:moveTo>
                  <a:lnTo>
                    <a:pt x="827" y="560070"/>
                  </a:lnTo>
                  <a:lnTo>
                    <a:pt x="768" y="579119"/>
                  </a:lnTo>
                  <a:lnTo>
                    <a:pt x="6730" y="579119"/>
                  </a:lnTo>
                  <a:lnTo>
                    <a:pt x="6759" y="560070"/>
                  </a:lnTo>
                  <a:close/>
                </a:path>
                <a:path w="758189" h="831850">
                  <a:moveTo>
                    <a:pt x="756481" y="560070"/>
                  </a:moveTo>
                  <a:lnTo>
                    <a:pt x="750981" y="560070"/>
                  </a:lnTo>
                  <a:lnTo>
                    <a:pt x="750951" y="579119"/>
                  </a:lnTo>
                  <a:lnTo>
                    <a:pt x="756422" y="579119"/>
                  </a:lnTo>
                  <a:lnTo>
                    <a:pt x="756481" y="560070"/>
                  </a:lnTo>
                  <a:close/>
                </a:path>
                <a:path w="758189" h="831850">
                  <a:moveTo>
                    <a:pt x="6730" y="579120"/>
                  </a:moveTo>
                  <a:lnTo>
                    <a:pt x="768" y="579120"/>
                  </a:lnTo>
                  <a:lnTo>
                    <a:pt x="621" y="627379"/>
                  </a:lnTo>
                  <a:lnTo>
                    <a:pt x="6655" y="627379"/>
                  </a:lnTo>
                  <a:lnTo>
                    <a:pt x="6730" y="579120"/>
                  </a:lnTo>
                  <a:close/>
                </a:path>
                <a:path w="758189" h="831850">
                  <a:moveTo>
                    <a:pt x="756422" y="579120"/>
                  </a:moveTo>
                  <a:lnTo>
                    <a:pt x="750951" y="579120"/>
                  </a:lnTo>
                  <a:lnTo>
                    <a:pt x="750877" y="627379"/>
                  </a:lnTo>
                  <a:lnTo>
                    <a:pt x="756275" y="627379"/>
                  </a:lnTo>
                  <a:lnTo>
                    <a:pt x="756422" y="579120"/>
                  </a:lnTo>
                  <a:close/>
                </a:path>
                <a:path w="758189" h="831850">
                  <a:moveTo>
                    <a:pt x="6655" y="627380"/>
                  </a:moveTo>
                  <a:lnTo>
                    <a:pt x="621" y="627380"/>
                  </a:lnTo>
                  <a:lnTo>
                    <a:pt x="574" y="642619"/>
                  </a:lnTo>
                  <a:lnTo>
                    <a:pt x="6631" y="642619"/>
                  </a:lnTo>
                  <a:lnTo>
                    <a:pt x="6655" y="627380"/>
                  </a:lnTo>
                  <a:close/>
                </a:path>
                <a:path w="758189" h="831850">
                  <a:moveTo>
                    <a:pt x="756275" y="627380"/>
                  </a:moveTo>
                  <a:lnTo>
                    <a:pt x="750877" y="627380"/>
                  </a:lnTo>
                  <a:lnTo>
                    <a:pt x="750853" y="642619"/>
                  </a:lnTo>
                  <a:lnTo>
                    <a:pt x="756228" y="642619"/>
                  </a:lnTo>
                  <a:lnTo>
                    <a:pt x="756275" y="627380"/>
                  </a:lnTo>
                  <a:close/>
                </a:path>
                <a:path w="758189" h="831850">
                  <a:moveTo>
                    <a:pt x="6631" y="642620"/>
                  </a:moveTo>
                  <a:lnTo>
                    <a:pt x="574" y="642620"/>
                  </a:lnTo>
                  <a:lnTo>
                    <a:pt x="497" y="668019"/>
                  </a:lnTo>
                  <a:lnTo>
                    <a:pt x="6592" y="668019"/>
                  </a:lnTo>
                  <a:lnTo>
                    <a:pt x="6631" y="642620"/>
                  </a:lnTo>
                  <a:close/>
                </a:path>
                <a:path w="758189" h="831850">
                  <a:moveTo>
                    <a:pt x="756228" y="642620"/>
                  </a:moveTo>
                  <a:lnTo>
                    <a:pt x="750853" y="642620"/>
                  </a:lnTo>
                  <a:lnTo>
                    <a:pt x="750814" y="668019"/>
                  </a:lnTo>
                  <a:lnTo>
                    <a:pt x="756151" y="668019"/>
                  </a:lnTo>
                  <a:lnTo>
                    <a:pt x="756228" y="642620"/>
                  </a:lnTo>
                  <a:close/>
                </a:path>
                <a:path w="758189" h="831850">
                  <a:moveTo>
                    <a:pt x="6592" y="668020"/>
                  </a:moveTo>
                  <a:lnTo>
                    <a:pt x="497" y="668020"/>
                  </a:lnTo>
                  <a:lnTo>
                    <a:pt x="458" y="680719"/>
                  </a:lnTo>
                  <a:lnTo>
                    <a:pt x="6572" y="680719"/>
                  </a:lnTo>
                  <a:lnTo>
                    <a:pt x="6592" y="668020"/>
                  </a:lnTo>
                  <a:close/>
                </a:path>
                <a:path w="758189" h="831850">
                  <a:moveTo>
                    <a:pt x="756151" y="668020"/>
                  </a:moveTo>
                  <a:lnTo>
                    <a:pt x="750814" y="668020"/>
                  </a:lnTo>
                  <a:lnTo>
                    <a:pt x="750794" y="680719"/>
                  </a:lnTo>
                  <a:lnTo>
                    <a:pt x="756112" y="680719"/>
                  </a:lnTo>
                  <a:lnTo>
                    <a:pt x="756151" y="668020"/>
                  </a:lnTo>
                  <a:close/>
                </a:path>
                <a:path w="758189" h="831850">
                  <a:moveTo>
                    <a:pt x="6572" y="680720"/>
                  </a:moveTo>
                  <a:lnTo>
                    <a:pt x="458" y="680720"/>
                  </a:lnTo>
                  <a:lnTo>
                    <a:pt x="264" y="744219"/>
                  </a:lnTo>
                  <a:lnTo>
                    <a:pt x="6474" y="744219"/>
                  </a:lnTo>
                  <a:lnTo>
                    <a:pt x="6572" y="680720"/>
                  </a:lnTo>
                  <a:close/>
                </a:path>
                <a:path w="758189" h="831850">
                  <a:moveTo>
                    <a:pt x="756112" y="680720"/>
                  </a:moveTo>
                  <a:lnTo>
                    <a:pt x="750794" y="680720"/>
                  </a:lnTo>
                  <a:lnTo>
                    <a:pt x="750696" y="744219"/>
                  </a:lnTo>
                  <a:lnTo>
                    <a:pt x="755917" y="744219"/>
                  </a:lnTo>
                  <a:lnTo>
                    <a:pt x="756112" y="680720"/>
                  </a:lnTo>
                  <a:close/>
                </a:path>
                <a:path w="758189" h="831850">
                  <a:moveTo>
                    <a:pt x="6474" y="744220"/>
                  </a:moveTo>
                  <a:lnTo>
                    <a:pt x="264" y="744220"/>
                  </a:lnTo>
                  <a:lnTo>
                    <a:pt x="167" y="775969"/>
                  </a:lnTo>
                  <a:lnTo>
                    <a:pt x="6424" y="775969"/>
                  </a:lnTo>
                  <a:lnTo>
                    <a:pt x="6474" y="744220"/>
                  </a:lnTo>
                  <a:close/>
                </a:path>
                <a:path w="758189" h="831850">
                  <a:moveTo>
                    <a:pt x="755917" y="744220"/>
                  </a:moveTo>
                  <a:lnTo>
                    <a:pt x="750696" y="744220"/>
                  </a:lnTo>
                  <a:lnTo>
                    <a:pt x="750646" y="775969"/>
                  </a:lnTo>
                  <a:lnTo>
                    <a:pt x="755820" y="775969"/>
                  </a:lnTo>
                  <a:lnTo>
                    <a:pt x="755917" y="744220"/>
                  </a:lnTo>
                  <a:close/>
                </a:path>
                <a:path w="758189" h="831850">
                  <a:moveTo>
                    <a:pt x="6424" y="775970"/>
                  </a:moveTo>
                  <a:lnTo>
                    <a:pt x="167" y="775970"/>
                  </a:lnTo>
                  <a:lnTo>
                    <a:pt x="50" y="814069"/>
                  </a:lnTo>
                  <a:lnTo>
                    <a:pt x="6365" y="814069"/>
                  </a:lnTo>
                  <a:lnTo>
                    <a:pt x="6424" y="775970"/>
                  </a:lnTo>
                  <a:close/>
                </a:path>
                <a:path w="758189" h="831850">
                  <a:moveTo>
                    <a:pt x="755820" y="775970"/>
                  </a:moveTo>
                  <a:lnTo>
                    <a:pt x="750646" y="775970"/>
                  </a:lnTo>
                  <a:lnTo>
                    <a:pt x="750587" y="814069"/>
                  </a:lnTo>
                  <a:lnTo>
                    <a:pt x="755704" y="814069"/>
                  </a:lnTo>
                  <a:lnTo>
                    <a:pt x="755820" y="775970"/>
                  </a:lnTo>
                  <a:close/>
                </a:path>
                <a:path w="758189" h="831850">
                  <a:moveTo>
                    <a:pt x="6365" y="814070"/>
                  </a:moveTo>
                  <a:lnTo>
                    <a:pt x="50" y="814070"/>
                  </a:lnTo>
                  <a:lnTo>
                    <a:pt x="31" y="820419"/>
                  </a:lnTo>
                  <a:lnTo>
                    <a:pt x="6355" y="820419"/>
                  </a:lnTo>
                  <a:lnTo>
                    <a:pt x="6365" y="814070"/>
                  </a:lnTo>
                  <a:close/>
                </a:path>
                <a:path w="758189" h="831850">
                  <a:moveTo>
                    <a:pt x="755704" y="814070"/>
                  </a:moveTo>
                  <a:lnTo>
                    <a:pt x="750587" y="814070"/>
                  </a:lnTo>
                  <a:lnTo>
                    <a:pt x="750577" y="820419"/>
                  </a:lnTo>
                  <a:lnTo>
                    <a:pt x="755684" y="820419"/>
                  </a:lnTo>
                  <a:lnTo>
                    <a:pt x="755704" y="814070"/>
                  </a:lnTo>
                  <a:close/>
                </a:path>
                <a:path w="758189" h="831850">
                  <a:moveTo>
                    <a:pt x="6355" y="820420"/>
                  </a:moveTo>
                  <a:lnTo>
                    <a:pt x="31" y="820420"/>
                  </a:lnTo>
                  <a:lnTo>
                    <a:pt x="0" y="830579"/>
                  </a:lnTo>
                  <a:lnTo>
                    <a:pt x="755650" y="831850"/>
                  </a:lnTo>
                  <a:lnTo>
                    <a:pt x="755669" y="825500"/>
                  </a:lnTo>
                  <a:lnTo>
                    <a:pt x="6350" y="824229"/>
                  </a:lnTo>
                  <a:lnTo>
                    <a:pt x="6355" y="820420"/>
                  </a:lnTo>
                  <a:close/>
                </a:path>
                <a:path w="758189" h="831850">
                  <a:moveTo>
                    <a:pt x="755684" y="820420"/>
                  </a:moveTo>
                  <a:lnTo>
                    <a:pt x="750577" y="820420"/>
                  </a:lnTo>
                  <a:lnTo>
                    <a:pt x="750569" y="825500"/>
                  </a:lnTo>
                  <a:lnTo>
                    <a:pt x="755669" y="825500"/>
                  </a:lnTo>
                  <a:lnTo>
                    <a:pt x="755684" y="820420"/>
                  </a:lnTo>
                  <a:close/>
                </a:path>
              </a:pathLst>
            </a:custGeom>
            <a:solidFill>
              <a:srgbClr val="A69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4390377" y="1342389"/>
              <a:ext cx="744220" cy="8890"/>
            </a:xfrm>
            <a:custGeom>
              <a:avLst/>
              <a:gdLst/>
              <a:ahLst/>
              <a:cxnLst/>
              <a:rect l="l" t="t" r="r" b="b"/>
              <a:pathLst>
                <a:path w="744220" h="8890">
                  <a:moveTo>
                    <a:pt x="744220" y="1270"/>
                  </a:moveTo>
                  <a:lnTo>
                    <a:pt x="372122" y="1270"/>
                  </a:lnTo>
                  <a:lnTo>
                    <a:pt x="37212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7632" y="6350"/>
                  </a:lnTo>
                  <a:lnTo>
                    <a:pt x="737882" y="8890"/>
                  </a:lnTo>
                  <a:lnTo>
                    <a:pt x="744220" y="8890"/>
                  </a:lnTo>
                  <a:lnTo>
                    <a:pt x="744220" y="6350"/>
                  </a:lnTo>
                  <a:lnTo>
                    <a:pt x="744220" y="1270"/>
                  </a:lnTo>
                  <a:close/>
                </a:path>
              </a:pathLst>
            </a:custGeom>
            <a:solidFill>
              <a:srgbClr val="A79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4393569" y="1348740"/>
              <a:ext cx="0" cy="806450"/>
            </a:xfrm>
            <a:custGeom>
              <a:avLst/>
              <a:gdLst/>
              <a:ahLst/>
              <a:cxnLst/>
              <a:rect l="l" t="t" r="r" b="b"/>
              <a:pathLst>
                <a:path h="806450">
                  <a:moveTo>
                    <a:pt x="0" y="0"/>
                  </a:moveTo>
                  <a:lnTo>
                    <a:pt x="0" y="806450"/>
                  </a:lnTo>
                </a:path>
              </a:pathLst>
            </a:custGeom>
            <a:ln w="8873">
              <a:solidFill>
                <a:srgbClr val="A79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5130501" y="1351280"/>
              <a:ext cx="0" cy="805180"/>
            </a:xfrm>
            <a:custGeom>
              <a:avLst/>
              <a:gdLst/>
              <a:ahLst/>
              <a:cxnLst/>
              <a:rect l="l" t="t" r="r" b="b"/>
              <a:pathLst>
                <a:path h="805180">
                  <a:moveTo>
                    <a:pt x="0" y="0"/>
                  </a:moveTo>
                  <a:lnTo>
                    <a:pt x="0" y="805179"/>
                  </a:lnTo>
                </a:path>
              </a:pathLst>
            </a:custGeom>
            <a:ln w="7022">
              <a:solidFill>
                <a:srgbClr val="A79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4389120" y="2155189"/>
              <a:ext cx="744220" cy="7620"/>
            </a:xfrm>
            <a:custGeom>
              <a:avLst/>
              <a:gdLst/>
              <a:ahLst/>
              <a:cxnLst/>
              <a:rect l="l" t="t" r="r" b="b"/>
              <a:pathLst>
                <a:path w="744220" h="7619">
                  <a:moveTo>
                    <a:pt x="744220" y="2552"/>
                  </a:moveTo>
                  <a:lnTo>
                    <a:pt x="0" y="2552"/>
                  </a:lnTo>
                  <a:lnTo>
                    <a:pt x="0" y="6350"/>
                  </a:lnTo>
                  <a:lnTo>
                    <a:pt x="744220" y="7620"/>
                  </a:lnTo>
                  <a:lnTo>
                    <a:pt x="744220" y="2552"/>
                  </a:lnTo>
                  <a:close/>
                </a:path>
                <a:path w="744220" h="7619">
                  <a:moveTo>
                    <a:pt x="744220" y="1270"/>
                  </a:moveTo>
                  <a:lnTo>
                    <a:pt x="375285" y="1270"/>
                  </a:lnTo>
                  <a:lnTo>
                    <a:pt x="37528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744220" y="2540"/>
                  </a:lnTo>
                  <a:lnTo>
                    <a:pt x="744220" y="1270"/>
                  </a:lnTo>
                  <a:close/>
                </a:path>
              </a:pathLst>
            </a:custGeom>
            <a:solidFill>
              <a:srgbClr val="A79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4395470" y="1348740"/>
              <a:ext cx="732790" cy="807720"/>
            </a:xfrm>
            <a:custGeom>
              <a:avLst/>
              <a:gdLst/>
              <a:ahLst/>
              <a:cxnLst/>
              <a:rect l="l" t="t" r="r" b="b"/>
              <a:pathLst>
                <a:path w="732789" h="807719">
                  <a:moveTo>
                    <a:pt x="2539" y="0"/>
                  </a:moveTo>
                  <a:lnTo>
                    <a:pt x="2532" y="2539"/>
                  </a:lnTo>
                  <a:lnTo>
                    <a:pt x="732789" y="2539"/>
                  </a:lnTo>
                  <a:lnTo>
                    <a:pt x="2539" y="0"/>
                  </a:lnTo>
                  <a:close/>
                </a:path>
                <a:path w="732789" h="807719">
                  <a:moveTo>
                    <a:pt x="732790" y="2540"/>
                  </a:moveTo>
                  <a:lnTo>
                    <a:pt x="2532" y="2540"/>
                  </a:lnTo>
                  <a:lnTo>
                    <a:pt x="2411" y="40639"/>
                  </a:lnTo>
                  <a:lnTo>
                    <a:pt x="8784" y="40639"/>
                  </a:lnTo>
                  <a:lnTo>
                    <a:pt x="8889" y="7620"/>
                  </a:lnTo>
                  <a:lnTo>
                    <a:pt x="732781" y="7620"/>
                  </a:lnTo>
                  <a:lnTo>
                    <a:pt x="732790" y="2540"/>
                  </a:lnTo>
                  <a:close/>
                </a:path>
                <a:path w="732789" h="807719">
                  <a:moveTo>
                    <a:pt x="732781" y="7620"/>
                  </a:moveTo>
                  <a:lnTo>
                    <a:pt x="8889" y="7620"/>
                  </a:lnTo>
                  <a:lnTo>
                    <a:pt x="726439" y="8889"/>
                  </a:lnTo>
                  <a:lnTo>
                    <a:pt x="726338" y="40639"/>
                  </a:lnTo>
                  <a:lnTo>
                    <a:pt x="732729" y="40639"/>
                  </a:lnTo>
                  <a:lnTo>
                    <a:pt x="732781" y="7620"/>
                  </a:lnTo>
                  <a:close/>
                </a:path>
                <a:path w="732789" h="807719">
                  <a:moveTo>
                    <a:pt x="8784" y="40640"/>
                  </a:moveTo>
                  <a:lnTo>
                    <a:pt x="2411" y="40640"/>
                  </a:lnTo>
                  <a:lnTo>
                    <a:pt x="2331" y="66039"/>
                  </a:lnTo>
                  <a:lnTo>
                    <a:pt x="8702" y="66039"/>
                  </a:lnTo>
                  <a:lnTo>
                    <a:pt x="8784" y="40640"/>
                  </a:lnTo>
                  <a:close/>
                </a:path>
                <a:path w="732789" h="807719">
                  <a:moveTo>
                    <a:pt x="732729" y="40640"/>
                  </a:moveTo>
                  <a:lnTo>
                    <a:pt x="726338" y="40640"/>
                  </a:lnTo>
                  <a:lnTo>
                    <a:pt x="726256" y="66039"/>
                  </a:lnTo>
                  <a:lnTo>
                    <a:pt x="732689" y="66039"/>
                  </a:lnTo>
                  <a:lnTo>
                    <a:pt x="732729" y="40640"/>
                  </a:lnTo>
                  <a:close/>
                </a:path>
                <a:path w="732789" h="807719">
                  <a:moveTo>
                    <a:pt x="8702" y="66040"/>
                  </a:moveTo>
                  <a:lnTo>
                    <a:pt x="2331" y="66040"/>
                  </a:lnTo>
                  <a:lnTo>
                    <a:pt x="2091" y="142239"/>
                  </a:lnTo>
                  <a:lnTo>
                    <a:pt x="8458" y="142239"/>
                  </a:lnTo>
                  <a:lnTo>
                    <a:pt x="8702" y="66040"/>
                  </a:lnTo>
                  <a:close/>
                </a:path>
                <a:path w="732789" h="807719">
                  <a:moveTo>
                    <a:pt x="732689" y="66040"/>
                  </a:moveTo>
                  <a:lnTo>
                    <a:pt x="726256" y="66040"/>
                  </a:lnTo>
                  <a:lnTo>
                    <a:pt x="726012" y="142239"/>
                  </a:lnTo>
                  <a:lnTo>
                    <a:pt x="732569" y="142239"/>
                  </a:lnTo>
                  <a:lnTo>
                    <a:pt x="732689" y="66040"/>
                  </a:lnTo>
                  <a:close/>
                </a:path>
                <a:path w="732789" h="807719">
                  <a:moveTo>
                    <a:pt x="8458" y="142240"/>
                  </a:moveTo>
                  <a:lnTo>
                    <a:pt x="2091" y="142240"/>
                  </a:lnTo>
                  <a:lnTo>
                    <a:pt x="2052" y="154939"/>
                  </a:lnTo>
                  <a:lnTo>
                    <a:pt x="8417" y="154939"/>
                  </a:lnTo>
                  <a:lnTo>
                    <a:pt x="8458" y="142240"/>
                  </a:lnTo>
                  <a:close/>
                </a:path>
                <a:path w="732789" h="807719">
                  <a:moveTo>
                    <a:pt x="732569" y="142240"/>
                  </a:moveTo>
                  <a:lnTo>
                    <a:pt x="726012" y="142240"/>
                  </a:lnTo>
                  <a:lnTo>
                    <a:pt x="725971" y="154939"/>
                  </a:lnTo>
                  <a:lnTo>
                    <a:pt x="732549" y="154939"/>
                  </a:lnTo>
                  <a:lnTo>
                    <a:pt x="732569" y="142240"/>
                  </a:lnTo>
                  <a:close/>
                </a:path>
                <a:path w="732789" h="807719">
                  <a:moveTo>
                    <a:pt x="8417" y="154940"/>
                  </a:moveTo>
                  <a:lnTo>
                    <a:pt x="2052" y="154940"/>
                  </a:lnTo>
                  <a:lnTo>
                    <a:pt x="1752" y="250189"/>
                  </a:lnTo>
                  <a:lnTo>
                    <a:pt x="8112" y="250189"/>
                  </a:lnTo>
                  <a:lnTo>
                    <a:pt x="8417" y="154940"/>
                  </a:lnTo>
                  <a:close/>
                </a:path>
                <a:path w="732789" h="807719">
                  <a:moveTo>
                    <a:pt x="732549" y="154940"/>
                  </a:moveTo>
                  <a:lnTo>
                    <a:pt x="725971" y="154940"/>
                  </a:lnTo>
                  <a:lnTo>
                    <a:pt x="725666" y="250189"/>
                  </a:lnTo>
                  <a:lnTo>
                    <a:pt x="732399" y="250189"/>
                  </a:lnTo>
                  <a:lnTo>
                    <a:pt x="732549" y="154940"/>
                  </a:lnTo>
                  <a:close/>
                </a:path>
                <a:path w="732789" h="807719">
                  <a:moveTo>
                    <a:pt x="8112" y="250190"/>
                  </a:moveTo>
                  <a:lnTo>
                    <a:pt x="1752" y="250190"/>
                  </a:lnTo>
                  <a:lnTo>
                    <a:pt x="1211" y="421639"/>
                  </a:lnTo>
                  <a:lnTo>
                    <a:pt x="7563" y="421639"/>
                  </a:lnTo>
                  <a:lnTo>
                    <a:pt x="8112" y="250190"/>
                  </a:lnTo>
                  <a:close/>
                </a:path>
                <a:path w="732789" h="807719">
                  <a:moveTo>
                    <a:pt x="732399" y="250190"/>
                  </a:moveTo>
                  <a:lnTo>
                    <a:pt x="725666" y="250190"/>
                  </a:lnTo>
                  <a:lnTo>
                    <a:pt x="725117" y="421639"/>
                  </a:lnTo>
                  <a:lnTo>
                    <a:pt x="732128" y="421639"/>
                  </a:lnTo>
                  <a:lnTo>
                    <a:pt x="732399" y="250190"/>
                  </a:lnTo>
                  <a:close/>
                </a:path>
                <a:path w="732789" h="807719">
                  <a:moveTo>
                    <a:pt x="7563" y="421640"/>
                  </a:moveTo>
                  <a:lnTo>
                    <a:pt x="1211" y="421640"/>
                  </a:lnTo>
                  <a:lnTo>
                    <a:pt x="992" y="491489"/>
                  </a:lnTo>
                  <a:lnTo>
                    <a:pt x="7339" y="491489"/>
                  </a:lnTo>
                  <a:lnTo>
                    <a:pt x="7563" y="421640"/>
                  </a:lnTo>
                  <a:close/>
                </a:path>
                <a:path w="732789" h="807719">
                  <a:moveTo>
                    <a:pt x="732128" y="421640"/>
                  </a:moveTo>
                  <a:lnTo>
                    <a:pt x="725117" y="421640"/>
                  </a:lnTo>
                  <a:lnTo>
                    <a:pt x="724893" y="491489"/>
                  </a:lnTo>
                  <a:lnTo>
                    <a:pt x="732018" y="491489"/>
                  </a:lnTo>
                  <a:lnTo>
                    <a:pt x="732128" y="421640"/>
                  </a:lnTo>
                  <a:close/>
                </a:path>
                <a:path w="732789" h="807719">
                  <a:moveTo>
                    <a:pt x="7339" y="491490"/>
                  </a:moveTo>
                  <a:lnTo>
                    <a:pt x="992" y="491490"/>
                  </a:lnTo>
                  <a:lnTo>
                    <a:pt x="812" y="548639"/>
                  </a:lnTo>
                  <a:lnTo>
                    <a:pt x="7155" y="548639"/>
                  </a:lnTo>
                  <a:lnTo>
                    <a:pt x="7339" y="491490"/>
                  </a:lnTo>
                  <a:close/>
                </a:path>
                <a:path w="732789" h="807719">
                  <a:moveTo>
                    <a:pt x="732018" y="491490"/>
                  </a:moveTo>
                  <a:lnTo>
                    <a:pt x="724893" y="491490"/>
                  </a:lnTo>
                  <a:lnTo>
                    <a:pt x="724710" y="548639"/>
                  </a:lnTo>
                  <a:lnTo>
                    <a:pt x="731928" y="548639"/>
                  </a:lnTo>
                  <a:lnTo>
                    <a:pt x="732018" y="491490"/>
                  </a:lnTo>
                  <a:close/>
                </a:path>
                <a:path w="732789" h="807719">
                  <a:moveTo>
                    <a:pt x="7155" y="548640"/>
                  </a:moveTo>
                  <a:lnTo>
                    <a:pt x="812" y="548640"/>
                  </a:lnTo>
                  <a:lnTo>
                    <a:pt x="751" y="567689"/>
                  </a:lnTo>
                  <a:lnTo>
                    <a:pt x="7094" y="567689"/>
                  </a:lnTo>
                  <a:lnTo>
                    <a:pt x="7155" y="548640"/>
                  </a:lnTo>
                  <a:close/>
                </a:path>
                <a:path w="732789" h="807719">
                  <a:moveTo>
                    <a:pt x="731928" y="548640"/>
                  </a:moveTo>
                  <a:lnTo>
                    <a:pt x="724710" y="548640"/>
                  </a:lnTo>
                  <a:lnTo>
                    <a:pt x="724648" y="567689"/>
                  </a:lnTo>
                  <a:lnTo>
                    <a:pt x="731898" y="567689"/>
                  </a:lnTo>
                  <a:lnTo>
                    <a:pt x="731928" y="548640"/>
                  </a:lnTo>
                  <a:close/>
                </a:path>
                <a:path w="732789" h="807719">
                  <a:moveTo>
                    <a:pt x="7094" y="567690"/>
                  </a:moveTo>
                  <a:lnTo>
                    <a:pt x="751" y="567690"/>
                  </a:lnTo>
                  <a:lnTo>
                    <a:pt x="599" y="615950"/>
                  </a:lnTo>
                  <a:lnTo>
                    <a:pt x="6940" y="615950"/>
                  </a:lnTo>
                  <a:lnTo>
                    <a:pt x="7094" y="567690"/>
                  </a:lnTo>
                  <a:close/>
                </a:path>
                <a:path w="732789" h="807719">
                  <a:moveTo>
                    <a:pt x="731898" y="567690"/>
                  </a:moveTo>
                  <a:lnTo>
                    <a:pt x="724648" y="567690"/>
                  </a:lnTo>
                  <a:lnTo>
                    <a:pt x="724494" y="615950"/>
                  </a:lnTo>
                  <a:lnTo>
                    <a:pt x="731822" y="615950"/>
                  </a:lnTo>
                  <a:lnTo>
                    <a:pt x="731898" y="567690"/>
                  </a:lnTo>
                  <a:close/>
                </a:path>
                <a:path w="732789" h="807719">
                  <a:moveTo>
                    <a:pt x="6940" y="615950"/>
                  </a:moveTo>
                  <a:lnTo>
                    <a:pt x="599" y="615950"/>
                  </a:lnTo>
                  <a:lnTo>
                    <a:pt x="551" y="631189"/>
                  </a:lnTo>
                  <a:lnTo>
                    <a:pt x="6891" y="631189"/>
                  </a:lnTo>
                  <a:lnTo>
                    <a:pt x="6940" y="615950"/>
                  </a:lnTo>
                  <a:close/>
                </a:path>
                <a:path w="732789" h="807719">
                  <a:moveTo>
                    <a:pt x="731822" y="615950"/>
                  </a:moveTo>
                  <a:lnTo>
                    <a:pt x="724494" y="615950"/>
                  </a:lnTo>
                  <a:lnTo>
                    <a:pt x="724445" y="631189"/>
                  </a:lnTo>
                  <a:lnTo>
                    <a:pt x="731798" y="631189"/>
                  </a:lnTo>
                  <a:lnTo>
                    <a:pt x="731822" y="615950"/>
                  </a:lnTo>
                  <a:close/>
                </a:path>
                <a:path w="732789" h="807719">
                  <a:moveTo>
                    <a:pt x="6891" y="631190"/>
                  </a:moveTo>
                  <a:lnTo>
                    <a:pt x="551" y="631190"/>
                  </a:lnTo>
                  <a:lnTo>
                    <a:pt x="471" y="656589"/>
                  </a:lnTo>
                  <a:lnTo>
                    <a:pt x="6809" y="656589"/>
                  </a:lnTo>
                  <a:lnTo>
                    <a:pt x="6891" y="631190"/>
                  </a:lnTo>
                  <a:close/>
                </a:path>
                <a:path w="732789" h="807719">
                  <a:moveTo>
                    <a:pt x="731798" y="631190"/>
                  </a:moveTo>
                  <a:lnTo>
                    <a:pt x="724445" y="631190"/>
                  </a:lnTo>
                  <a:lnTo>
                    <a:pt x="724364" y="656589"/>
                  </a:lnTo>
                  <a:lnTo>
                    <a:pt x="731758" y="656589"/>
                  </a:lnTo>
                  <a:lnTo>
                    <a:pt x="731798" y="631190"/>
                  </a:lnTo>
                  <a:close/>
                </a:path>
                <a:path w="732789" h="807719">
                  <a:moveTo>
                    <a:pt x="6809" y="656590"/>
                  </a:moveTo>
                  <a:lnTo>
                    <a:pt x="471" y="656590"/>
                  </a:lnTo>
                  <a:lnTo>
                    <a:pt x="431" y="669289"/>
                  </a:lnTo>
                  <a:lnTo>
                    <a:pt x="6769" y="669289"/>
                  </a:lnTo>
                  <a:lnTo>
                    <a:pt x="6809" y="656590"/>
                  </a:lnTo>
                  <a:close/>
                </a:path>
                <a:path w="732789" h="807719">
                  <a:moveTo>
                    <a:pt x="731758" y="656590"/>
                  </a:moveTo>
                  <a:lnTo>
                    <a:pt x="724364" y="656590"/>
                  </a:lnTo>
                  <a:lnTo>
                    <a:pt x="724323" y="669289"/>
                  </a:lnTo>
                  <a:lnTo>
                    <a:pt x="731738" y="669289"/>
                  </a:lnTo>
                  <a:lnTo>
                    <a:pt x="731758" y="656590"/>
                  </a:lnTo>
                  <a:close/>
                </a:path>
                <a:path w="732789" h="807719">
                  <a:moveTo>
                    <a:pt x="6769" y="669290"/>
                  </a:moveTo>
                  <a:lnTo>
                    <a:pt x="431" y="669290"/>
                  </a:lnTo>
                  <a:lnTo>
                    <a:pt x="232" y="732789"/>
                  </a:lnTo>
                  <a:lnTo>
                    <a:pt x="6565" y="732789"/>
                  </a:lnTo>
                  <a:lnTo>
                    <a:pt x="6769" y="669290"/>
                  </a:lnTo>
                  <a:close/>
                </a:path>
                <a:path w="732789" h="807719">
                  <a:moveTo>
                    <a:pt x="731738" y="669290"/>
                  </a:moveTo>
                  <a:lnTo>
                    <a:pt x="724323" y="669290"/>
                  </a:lnTo>
                  <a:lnTo>
                    <a:pt x="724119" y="732789"/>
                  </a:lnTo>
                  <a:lnTo>
                    <a:pt x="731638" y="732789"/>
                  </a:lnTo>
                  <a:lnTo>
                    <a:pt x="731738" y="669290"/>
                  </a:lnTo>
                  <a:close/>
                </a:path>
                <a:path w="732789" h="807719">
                  <a:moveTo>
                    <a:pt x="6565" y="732790"/>
                  </a:moveTo>
                  <a:lnTo>
                    <a:pt x="232" y="732790"/>
                  </a:lnTo>
                  <a:lnTo>
                    <a:pt x="132" y="764539"/>
                  </a:lnTo>
                  <a:lnTo>
                    <a:pt x="6463" y="764539"/>
                  </a:lnTo>
                  <a:lnTo>
                    <a:pt x="6565" y="732790"/>
                  </a:lnTo>
                  <a:close/>
                </a:path>
                <a:path w="732789" h="807719">
                  <a:moveTo>
                    <a:pt x="731638" y="732790"/>
                  </a:moveTo>
                  <a:lnTo>
                    <a:pt x="724119" y="732790"/>
                  </a:lnTo>
                  <a:lnTo>
                    <a:pt x="724018" y="764539"/>
                  </a:lnTo>
                  <a:lnTo>
                    <a:pt x="731588" y="764539"/>
                  </a:lnTo>
                  <a:lnTo>
                    <a:pt x="731638" y="732790"/>
                  </a:lnTo>
                  <a:close/>
                </a:path>
                <a:path w="732789" h="807719">
                  <a:moveTo>
                    <a:pt x="6463" y="764540"/>
                  </a:moveTo>
                  <a:lnTo>
                    <a:pt x="132" y="764540"/>
                  </a:lnTo>
                  <a:lnTo>
                    <a:pt x="12" y="802639"/>
                  </a:lnTo>
                  <a:lnTo>
                    <a:pt x="731528" y="802639"/>
                  </a:lnTo>
                  <a:lnTo>
                    <a:pt x="731530" y="801370"/>
                  </a:lnTo>
                  <a:lnTo>
                    <a:pt x="723900" y="801370"/>
                  </a:lnTo>
                  <a:lnTo>
                    <a:pt x="6350" y="800100"/>
                  </a:lnTo>
                  <a:lnTo>
                    <a:pt x="6463" y="764540"/>
                  </a:lnTo>
                  <a:close/>
                </a:path>
                <a:path w="732789" h="807719">
                  <a:moveTo>
                    <a:pt x="731588" y="764540"/>
                  </a:moveTo>
                  <a:lnTo>
                    <a:pt x="724018" y="764540"/>
                  </a:lnTo>
                  <a:lnTo>
                    <a:pt x="723900" y="801370"/>
                  </a:lnTo>
                  <a:lnTo>
                    <a:pt x="731530" y="801370"/>
                  </a:lnTo>
                  <a:lnTo>
                    <a:pt x="731588" y="764540"/>
                  </a:lnTo>
                  <a:close/>
                </a:path>
                <a:path w="732789" h="807719">
                  <a:moveTo>
                    <a:pt x="731528" y="802640"/>
                  </a:moveTo>
                  <a:lnTo>
                    <a:pt x="12" y="802640"/>
                  </a:lnTo>
                  <a:lnTo>
                    <a:pt x="0" y="806450"/>
                  </a:lnTo>
                  <a:lnTo>
                    <a:pt x="731519" y="807720"/>
                  </a:lnTo>
                  <a:lnTo>
                    <a:pt x="731528" y="802640"/>
                  </a:lnTo>
                  <a:close/>
                </a:path>
              </a:pathLst>
            </a:custGeom>
            <a:solidFill>
              <a:srgbClr val="A8A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4401820" y="1356359"/>
              <a:ext cx="720090" cy="793750"/>
            </a:xfrm>
            <a:custGeom>
              <a:avLst/>
              <a:gdLst/>
              <a:ahLst/>
              <a:cxnLst/>
              <a:rect l="l" t="t" r="r" b="b"/>
              <a:pathLst>
                <a:path w="720089" h="793750">
                  <a:moveTo>
                    <a:pt x="2539" y="0"/>
                  </a:moveTo>
                  <a:lnTo>
                    <a:pt x="2434" y="33019"/>
                  </a:lnTo>
                  <a:lnTo>
                    <a:pt x="8846" y="33019"/>
                  </a:lnTo>
                  <a:lnTo>
                    <a:pt x="8889" y="6350"/>
                  </a:lnTo>
                  <a:lnTo>
                    <a:pt x="720073" y="6350"/>
                  </a:lnTo>
                  <a:lnTo>
                    <a:pt x="720089" y="1269"/>
                  </a:lnTo>
                  <a:lnTo>
                    <a:pt x="2539" y="0"/>
                  </a:lnTo>
                  <a:close/>
                </a:path>
                <a:path w="720089" h="793750">
                  <a:moveTo>
                    <a:pt x="720073" y="6350"/>
                  </a:moveTo>
                  <a:lnTo>
                    <a:pt x="8889" y="6350"/>
                  </a:lnTo>
                  <a:lnTo>
                    <a:pt x="712469" y="7619"/>
                  </a:lnTo>
                  <a:lnTo>
                    <a:pt x="712428" y="33019"/>
                  </a:lnTo>
                  <a:lnTo>
                    <a:pt x="719988" y="33019"/>
                  </a:lnTo>
                  <a:lnTo>
                    <a:pt x="720073" y="6350"/>
                  </a:lnTo>
                  <a:close/>
                </a:path>
                <a:path w="720089" h="793750">
                  <a:moveTo>
                    <a:pt x="8846" y="33020"/>
                  </a:moveTo>
                  <a:lnTo>
                    <a:pt x="2434" y="33020"/>
                  </a:lnTo>
                  <a:lnTo>
                    <a:pt x="2352" y="58419"/>
                  </a:lnTo>
                  <a:lnTo>
                    <a:pt x="8805" y="58419"/>
                  </a:lnTo>
                  <a:lnTo>
                    <a:pt x="8846" y="33020"/>
                  </a:lnTo>
                  <a:close/>
                </a:path>
                <a:path w="720089" h="793750">
                  <a:moveTo>
                    <a:pt x="719988" y="33020"/>
                  </a:moveTo>
                  <a:lnTo>
                    <a:pt x="712428" y="33020"/>
                  </a:lnTo>
                  <a:lnTo>
                    <a:pt x="712387" y="58419"/>
                  </a:lnTo>
                  <a:lnTo>
                    <a:pt x="719906" y="58419"/>
                  </a:lnTo>
                  <a:lnTo>
                    <a:pt x="719988" y="33020"/>
                  </a:lnTo>
                  <a:close/>
                </a:path>
                <a:path w="720089" h="793750">
                  <a:moveTo>
                    <a:pt x="8805" y="58420"/>
                  </a:moveTo>
                  <a:lnTo>
                    <a:pt x="2352" y="58420"/>
                  </a:lnTo>
                  <a:lnTo>
                    <a:pt x="2108" y="134619"/>
                  </a:lnTo>
                  <a:lnTo>
                    <a:pt x="8681" y="134619"/>
                  </a:lnTo>
                  <a:lnTo>
                    <a:pt x="8805" y="58420"/>
                  </a:lnTo>
                  <a:close/>
                </a:path>
                <a:path w="720089" h="793750">
                  <a:moveTo>
                    <a:pt x="719906" y="58420"/>
                  </a:moveTo>
                  <a:lnTo>
                    <a:pt x="712387" y="58420"/>
                  </a:lnTo>
                  <a:lnTo>
                    <a:pt x="712263" y="134619"/>
                  </a:lnTo>
                  <a:lnTo>
                    <a:pt x="719662" y="134619"/>
                  </a:lnTo>
                  <a:lnTo>
                    <a:pt x="719906" y="58420"/>
                  </a:lnTo>
                  <a:close/>
                </a:path>
                <a:path w="720089" h="793750">
                  <a:moveTo>
                    <a:pt x="8681" y="134620"/>
                  </a:moveTo>
                  <a:lnTo>
                    <a:pt x="2108" y="134620"/>
                  </a:lnTo>
                  <a:lnTo>
                    <a:pt x="2067" y="147319"/>
                  </a:lnTo>
                  <a:lnTo>
                    <a:pt x="8660" y="147319"/>
                  </a:lnTo>
                  <a:lnTo>
                    <a:pt x="8681" y="134620"/>
                  </a:lnTo>
                  <a:close/>
                </a:path>
                <a:path w="720089" h="793750">
                  <a:moveTo>
                    <a:pt x="719662" y="134620"/>
                  </a:moveTo>
                  <a:lnTo>
                    <a:pt x="712263" y="134620"/>
                  </a:lnTo>
                  <a:lnTo>
                    <a:pt x="712242" y="147319"/>
                  </a:lnTo>
                  <a:lnTo>
                    <a:pt x="719621" y="147319"/>
                  </a:lnTo>
                  <a:lnTo>
                    <a:pt x="719662" y="134620"/>
                  </a:lnTo>
                  <a:close/>
                </a:path>
                <a:path w="720089" h="793750">
                  <a:moveTo>
                    <a:pt x="8660" y="147320"/>
                  </a:moveTo>
                  <a:lnTo>
                    <a:pt x="2067" y="147320"/>
                  </a:lnTo>
                  <a:lnTo>
                    <a:pt x="1762" y="242569"/>
                  </a:lnTo>
                  <a:lnTo>
                    <a:pt x="8505" y="242569"/>
                  </a:lnTo>
                  <a:lnTo>
                    <a:pt x="8660" y="147320"/>
                  </a:lnTo>
                  <a:close/>
                </a:path>
                <a:path w="720089" h="793750">
                  <a:moveTo>
                    <a:pt x="719621" y="147320"/>
                  </a:moveTo>
                  <a:lnTo>
                    <a:pt x="712242" y="147320"/>
                  </a:lnTo>
                  <a:lnTo>
                    <a:pt x="712087" y="242569"/>
                  </a:lnTo>
                  <a:lnTo>
                    <a:pt x="719316" y="242569"/>
                  </a:lnTo>
                  <a:lnTo>
                    <a:pt x="719621" y="147320"/>
                  </a:lnTo>
                  <a:close/>
                </a:path>
                <a:path w="720089" h="793750">
                  <a:moveTo>
                    <a:pt x="8505" y="242570"/>
                  </a:moveTo>
                  <a:lnTo>
                    <a:pt x="1762" y="242570"/>
                  </a:lnTo>
                  <a:lnTo>
                    <a:pt x="1213" y="414019"/>
                  </a:lnTo>
                  <a:lnTo>
                    <a:pt x="8226" y="414019"/>
                  </a:lnTo>
                  <a:lnTo>
                    <a:pt x="8505" y="242570"/>
                  </a:lnTo>
                  <a:close/>
                </a:path>
                <a:path w="720089" h="793750">
                  <a:moveTo>
                    <a:pt x="719316" y="242570"/>
                  </a:moveTo>
                  <a:lnTo>
                    <a:pt x="712087" y="242570"/>
                  </a:lnTo>
                  <a:lnTo>
                    <a:pt x="711808" y="414019"/>
                  </a:lnTo>
                  <a:lnTo>
                    <a:pt x="718767" y="414019"/>
                  </a:lnTo>
                  <a:lnTo>
                    <a:pt x="719316" y="242570"/>
                  </a:lnTo>
                  <a:close/>
                </a:path>
                <a:path w="720089" h="793750">
                  <a:moveTo>
                    <a:pt x="8226" y="414020"/>
                  </a:moveTo>
                  <a:lnTo>
                    <a:pt x="1213" y="414020"/>
                  </a:lnTo>
                  <a:lnTo>
                    <a:pt x="989" y="483869"/>
                  </a:lnTo>
                  <a:lnTo>
                    <a:pt x="8112" y="483869"/>
                  </a:lnTo>
                  <a:lnTo>
                    <a:pt x="8226" y="414020"/>
                  </a:lnTo>
                  <a:close/>
                </a:path>
                <a:path w="720089" h="793750">
                  <a:moveTo>
                    <a:pt x="718767" y="414020"/>
                  </a:moveTo>
                  <a:lnTo>
                    <a:pt x="711808" y="414020"/>
                  </a:lnTo>
                  <a:lnTo>
                    <a:pt x="711694" y="483869"/>
                  </a:lnTo>
                  <a:lnTo>
                    <a:pt x="718543" y="483869"/>
                  </a:lnTo>
                  <a:lnTo>
                    <a:pt x="718767" y="414020"/>
                  </a:lnTo>
                  <a:close/>
                </a:path>
                <a:path w="720089" h="793750">
                  <a:moveTo>
                    <a:pt x="8112" y="483870"/>
                  </a:moveTo>
                  <a:lnTo>
                    <a:pt x="989" y="483870"/>
                  </a:lnTo>
                  <a:lnTo>
                    <a:pt x="805" y="541019"/>
                  </a:lnTo>
                  <a:lnTo>
                    <a:pt x="8019" y="541019"/>
                  </a:lnTo>
                  <a:lnTo>
                    <a:pt x="8112" y="483870"/>
                  </a:lnTo>
                  <a:close/>
                </a:path>
                <a:path w="720089" h="793750">
                  <a:moveTo>
                    <a:pt x="718543" y="483870"/>
                  </a:moveTo>
                  <a:lnTo>
                    <a:pt x="711694" y="483870"/>
                  </a:lnTo>
                  <a:lnTo>
                    <a:pt x="711601" y="541019"/>
                  </a:lnTo>
                  <a:lnTo>
                    <a:pt x="718360" y="541019"/>
                  </a:lnTo>
                  <a:lnTo>
                    <a:pt x="718543" y="483870"/>
                  </a:lnTo>
                  <a:close/>
                </a:path>
                <a:path w="720089" h="793750">
                  <a:moveTo>
                    <a:pt x="8019" y="541020"/>
                  </a:moveTo>
                  <a:lnTo>
                    <a:pt x="805" y="541020"/>
                  </a:lnTo>
                  <a:lnTo>
                    <a:pt x="744" y="560069"/>
                  </a:lnTo>
                  <a:lnTo>
                    <a:pt x="7988" y="560069"/>
                  </a:lnTo>
                  <a:lnTo>
                    <a:pt x="8019" y="541020"/>
                  </a:lnTo>
                  <a:close/>
                </a:path>
                <a:path w="720089" h="793750">
                  <a:moveTo>
                    <a:pt x="718360" y="541020"/>
                  </a:moveTo>
                  <a:lnTo>
                    <a:pt x="711601" y="541020"/>
                  </a:lnTo>
                  <a:lnTo>
                    <a:pt x="711570" y="560069"/>
                  </a:lnTo>
                  <a:lnTo>
                    <a:pt x="718298" y="560069"/>
                  </a:lnTo>
                  <a:lnTo>
                    <a:pt x="718360" y="541020"/>
                  </a:lnTo>
                  <a:close/>
                </a:path>
                <a:path w="720089" h="793750">
                  <a:moveTo>
                    <a:pt x="7988" y="560070"/>
                  </a:moveTo>
                  <a:lnTo>
                    <a:pt x="744" y="560070"/>
                  </a:lnTo>
                  <a:lnTo>
                    <a:pt x="590" y="608329"/>
                  </a:lnTo>
                  <a:lnTo>
                    <a:pt x="7909" y="608329"/>
                  </a:lnTo>
                  <a:lnTo>
                    <a:pt x="7988" y="560070"/>
                  </a:lnTo>
                  <a:close/>
                </a:path>
                <a:path w="720089" h="793750">
                  <a:moveTo>
                    <a:pt x="718298" y="560070"/>
                  </a:moveTo>
                  <a:lnTo>
                    <a:pt x="711570" y="560070"/>
                  </a:lnTo>
                  <a:lnTo>
                    <a:pt x="711491" y="608329"/>
                  </a:lnTo>
                  <a:lnTo>
                    <a:pt x="718144" y="608329"/>
                  </a:lnTo>
                  <a:lnTo>
                    <a:pt x="718298" y="560070"/>
                  </a:lnTo>
                  <a:close/>
                </a:path>
                <a:path w="720089" h="793750">
                  <a:moveTo>
                    <a:pt x="7909" y="608330"/>
                  </a:moveTo>
                  <a:lnTo>
                    <a:pt x="590" y="608330"/>
                  </a:lnTo>
                  <a:lnTo>
                    <a:pt x="541" y="623569"/>
                  </a:lnTo>
                  <a:lnTo>
                    <a:pt x="7884" y="623569"/>
                  </a:lnTo>
                  <a:lnTo>
                    <a:pt x="7909" y="608330"/>
                  </a:lnTo>
                  <a:close/>
                </a:path>
                <a:path w="720089" h="793750">
                  <a:moveTo>
                    <a:pt x="718144" y="608330"/>
                  </a:moveTo>
                  <a:lnTo>
                    <a:pt x="711491" y="608330"/>
                  </a:lnTo>
                  <a:lnTo>
                    <a:pt x="711466" y="623569"/>
                  </a:lnTo>
                  <a:lnTo>
                    <a:pt x="718095" y="623569"/>
                  </a:lnTo>
                  <a:lnTo>
                    <a:pt x="718144" y="608330"/>
                  </a:lnTo>
                  <a:close/>
                </a:path>
                <a:path w="720089" h="793750">
                  <a:moveTo>
                    <a:pt x="7884" y="623570"/>
                  </a:moveTo>
                  <a:lnTo>
                    <a:pt x="541" y="623570"/>
                  </a:lnTo>
                  <a:lnTo>
                    <a:pt x="459" y="648969"/>
                  </a:lnTo>
                  <a:lnTo>
                    <a:pt x="7843" y="648969"/>
                  </a:lnTo>
                  <a:lnTo>
                    <a:pt x="7884" y="623570"/>
                  </a:lnTo>
                  <a:close/>
                </a:path>
                <a:path w="720089" h="793750">
                  <a:moveTo>
                    <a:pt x="718095" y="623570"/>
                  </a:moveTo>
                  <a:lnTo>
                    <a:pt x="711466" y="623570"/>
                  </a:lnTo>
                  <a:lnTo>
                    <a:pt x="711425" y="648969"/>
                  </a:lnTo>
                  <a:lnTo>
                    <a:pt x="718014" y="648969"/>
                  </a:lnTo>
                  <a:lnTo>
                    <a:pt x="718095" y="623570"/>
                  </a:lnTo>
                  <a:close/>
                </a:path>
                <a:path w="720089" h="793750">
                  <a:moveTo>
                    <a:pt x="7843" y="648970"/>
                  </a:moveTo>
                  <a:lnTo>
                    <a:pt x="459" y="648970"/>
                  </a:lnTo>
                  <a:lnTo>
                    <a:pt x="419" y="661669"/>
                  </a:lnTo>
                  <a:lnTo>
                    <a:pt x="7822" y="661669"/>
                  </a:lnTo>
                  <a:lnTo>
                    <a:pt x="7843" y="648970"/>
                  </a:lnTo>
                  <a:close/>
                </a:path>
                <a:path w="720089" h="793750">
                  <a:moveTo>
                    <a:pt x="718014" y="648970"/>
                  </a:moveTo>
                  <a:lnTo>
                    <a:pt x="711425" y="648970"/>
                  </a:lnTo>
                  <a:lnTo>
                    <a:pt x="711404" y="661669"/>
                  </a:lnTo>
                  <a:lnTo>
                    <a:pt x="717973" y="661669"/>
                  </a:lnTo>
                  <a:lnTo>
                    <a:pt x="718014" y="648970"/>
                  </a:lnTo>
                  <a:close/>
                </a:path>
                <a:path w="720089" h="793750">
                  <a:moveTo>
                    <a:pt x="7822" y="661670"/>
                  </a:moveTo>
                  <a:lnTo>
                    <a:pt x="419" y="661670"/>
                  </a:lnTo>
                  <a:lnTo>
                    <a:pt x="215" y="725169"/>
                  </a:lnTo>
                  <a:lnTo>
                    <a:pt x="7719" y="725169"/>
                  </a:lnTo>
                  <a:lnTo>
                    <a:pt x="7822" y="661670"/>
                  </a:lnTo>
                  <a:close/>
                </a:path>
                <a:path w="720089" h="793750">
                  <a:moveTo>
                    <a:pt x="717973" y="661670"/>
                  </a:moveTo>
                  <a:lnTo>
                    <a:pt x="711404" y="661670"/>
                  </a:lnTo>
                  <a:lnTo>
                    <a:pt x="711301" y="725169"/>
                  </a:lnTo>
                  <a:lnTo>
                    <a:pt x="717769" y="725169"/>
                  </a:lnTo>
                  <a:lnTo>
                    <a:pt x="717973" y="661670"/>
                  </a:lnTo>
                  <a:close/>
                </a:path>
                <a:path w="720089" h="793750">
                  <a:moveTo>
                    <a:pt x="7719" y="725170"/>
                  </a:moveTo>
                  <a:lnTo>
                    <a:pt x="215" y="725170"/>
                  </a:lnTo>
                  <a:lnTo>
                    <a:pt x="113" y="756919"/>
                  </a:lnTo>
                  <a:lnTo>
                    <a:pt x="7667" y="756919"/>
                  </a:lnTo>
                  <a:lnTo>
                    <a:pt x="7719" y="725170"/>
                  </a:lnTo>
                  <a:close/>
                </a:path>
                <a:path w="720089" h="793750">
                  <a:moveTo>
                    <a:pt x="717769" y="725170"/>
                  </a:moveTo>
                  <a:lnTo>
                    <a:pt x="711301" y="725170"/>
                  </a:lnTo>
                  <a:lnTo>
                    <a:pt x="711249" y="756919"/>
                  </a:lnTo>
                  <a:lnTo>
                    <a:pt x="717668" y="756919"/>
                  </a:lnTo>
                  <a:lnTo>
                    <a:pt x="717769" y="725170"/>
                  </a:lnTo>
                  <a:close/>
                </a:path>
                <a:path w="720089" h="793750">
                  <a:moveTo>
                    <a:pt x="7667" y="756920"/>
                  </a:moveTo>
                  <a:lnTo>
                    <a:pt x="113" y="756920"/>
                  </a:lnTo>
                  <a:lnTo>
                    <a:pt x="0" y="792479"/>
                  </a:lnTo>
                  <a:lnTo>
                    <a:pt x="717550" y="793750"/>
                  </a:lnTo>
                  <a:lnTo>
                    <a:pt x="717570" y="787400"/>
                  </a:lnTo>
                  <a:lnTo>
                    <a:pt x="7619" y="786129"/>
                  </a:lnTo>
                  <a:lnTo>
                    <a:pt x="7667" y="756920"/>
                  </a:lnTo>
                  <a:close/>
                </a:path>
                <a:path w="720089" h="793750">
                  <a:moveTo>
                    <a:pt x="717668" y="756920"/>
                  </a:moveTo>
                  <a:lnTo>
                    <a:pt x="711249" y="756920"/>
                  </a:lnTo>
                  <a:lnTo>
                    <a:pt x="711200" y="787400"/>
                  </a:lnTo>
                  <a:lnTo>
                    <a:pt x="717570" y="787400"/>
                  </a:lnTo>
                  <a:lnTo>
                    <a:pt x="717668" y="756920"/>
                  </a:lnTo>
                  <a:close/>
                </a:path>
              </a:pathLst>
            </a:custGeom>
            <a:solidFill>
              <a:srgbClr val="A9A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4409439" y="1362709"/>
              <a:ext cx="704850" cy="781050"/>
            </a:xfrm>
            <a:custGeom>
              <a:avLst/>
              <a:gdLst/>
              <a:ahLst/>
              <a:cxnLst/>
              <a:rect l="l" t="t" r="r" b="b"/>
              <a:pathLst>
                <a:path w="704850" h="781050">
                  <a:moveTo>
                    <a:pt x="1270" y="0"/>
                  </a:moveTo>
                  <a:lnTo>
                    <a:pt x="1226" y="26669"/>
                  </a:lnTo>
                  <a:lnTo>
                    <a:pt x="7586" y="26669"/>
                  </a:lnTo>
                  <a:lnTo>
                    <a:pt x="7620" y="6350"/>
                  </a:lnTo>
                  <a:lnTo>
                    <a:pt x="704841" y="6350"/>
                  </a:lnTo>
                  <a:lnTo>
                    <a:pt x="704850" y="1269"/>
                  </a:lnTo>
                  <a:lnTo>
                    <a:pt x="1270" y="0"/>
                  </a:lnTo>
                  <a:close/>
                </a:path>
                <a:path w="704850" h="781050">
                  <a:moveTo>
                    <a:pt x="704841" y="6350"/>
                  </a:moveTo>
                  <a:lnTo>
                    <a:pt x="7620" y="6350"/>
                  </a:lnTo>
                  <a:lnTo>
                    <a:pt x="698500" y="7619"/>
                  </a:lnTo>
                  <a:lnTo>
                    <a:pt x="698468" y="26669"/>
                  </a:lnTo>
                  <a:lnTo>
                    <a:pt x="704808" y="26669"/>
                  </a:lnTo>
                  <a:lnTo>
                    <a:pt x="704841" y="6350"/>
                  </a:lnTo>
                  <a:close/>
                </a:path>
                <a:path w="704850" h="781050">
                  <a:moveTo>
                    <a:pt x="7586" y="26670"/>
                  </a:moveTo>
                  <a:lnTo>
                    <a:pt x="1226" y="26670"/>
                  </a:lnTo>
                  <a:lnTo>
                    <a:pt x="1185" y="52069"/>
                  </a:lnTo>
                  <a:lnTo>
                    <a:pt x="7544" y="52069"/>
                  </a:lnTo>
                  <a:lnTo>
                    <a:pt x="7586" y="26670"/>
                  </a:lnTo>
                  <a:close/>
                </a:path>
                <a:path w="704850" h="781050">
                  <a:moveTo>
                    <a:pt x="704808" y="26670"/>
                  </a:moveTo>
                  <a:lnTo>
                    <a:pt x="698468" y="26670"/>
                  </a:lnTo>
                  <a:lnTo>
                    <a:pt x="698426" y="52069"/>
                  </a:lnTo>
                  <a:lnTo>
                    <a:pt x="704767" y="52069"/>
                  </a:lnTo>
                  <a:lnTo>
                    <a:pt x="704808" y="26670"/>
                  </a:lnTo>
                  <a:close/>
                </a:path>
                <a:path w="704850" h="781050">
                  <a:moveTo>
                    <a:pt x="7544" y="52070"/>
                  </a:moveTo>
                  <a:lnTo>
                    <a:pt x="1185" y="52070"/>
                  </a:lnTo>
                  <a:lnTo>
                    <a:pt x="1061" y="128269"/>
                  </a:lnTo>
                  <a:lnTo>
                    <a:pt x="7418" y="128269"/>
                  </a:lnTo>
                  <a:lnTo>
                    <a:pt x="7544" y="52070"/>
                  </a:lnTo>
                  <a:close/>
                </a:path>
                <a:path w="704850" h="781050">
                  <a:moveTo>
                    <a:pt x="704767" y="52070"/>
                  </a:moveTo>
                  <a:lnTo>
                    <a:pt x="698426" y="52070"/>
                  </a:lnTo>
                  <a:lnTo>
                    <a:pt x="698300" y="128269"/>
                  </a:lnTo>
                  <a:lnTo>
                    <a:pt x="704643" y="128269"/>
                  </a:lnTo>
                  <a:lnTo>
                    <a:pt x="704767" y="52070"/>
                  </a:lnTo>
                  <a:close/>
                </a:path>
                <a:path w="704850" h="781050">
                  <a:moveTo>
                    <a:pt x="7418" y="128270"/>
                  </a:moveTo>
                  <a:lnTo>
                    <a:pt x="1061" y="128270"/>
                  </a:lnTo>
                  <a:lnTo>
                    <a:pt x="1040" y="140969"/>
                  </a:lnTo>
                  <a:lnTo>
                    <a:pt x="7397" y="140969"/>
                  </a:lnTo>
                  <a:lnTo>
                    <a:pt x="7418" y="128270"/>
                  </a:lnTo>
                  <a:close/>
                </a:path>
                <a:path w="704850" h="781050">
                  <a:moveTo>
                    <a:pt x="704643" y="128270"/>
                  </a:moveTo>
                  <a:lnTo>
                    <a:pt x="698300" y="128270"/>
                  </a:lnTo>
                  <a:lnTo>
                    <a:pt x="698279" y="140969"/>
                  </a:lnTo>
                  <a:lnTo>
                    <a:pt x="704622" y="140969"/>
                  </a:lnTo>
                  <a:lnTo>
                    <a:pt x="704643" y="128270"/>
                  </a:lnTo>
                  <a:close/>
                </a:path>
                <a:path w="704850" h="781050">
                  <a:moveTo>
                    <a:pt x="7397" y="140970"/>
                  </a:moveTo>
                  <a:lnTo>
                    <a:pt x="1040" y="140970"/>
                  </a:lnTo>
                  <a:lnTo>
                    <a:pt x="885" y="236219"/>
                  </a:lnTo>
                  <a:lnTo>
                    <a:pt x="7239" y="236219"/>
                  </a:lnTo>
                  <a:lnTo>
                    <a:pt x="7397" y="140970"/>
                  </a:lnTo>
                  <a:close/>
                </a:path>
                <a:path w="704850" h="781050">
                  <a:moveTo>
                    <a:pt x="704622" y="140970"/>
                  </a:moveTo>
                  <a:lnTo>
                    <a:pt x="698279" y="140970"/>
                  </a:lnTo>
                  <a:lnTo>
                    <a:pt x="698121" y="236219"/>
                  </a:lnTo>
                  <a:lnTo>
                    <a:pt x="704467" y="236219"/>
                  </a:lnTo>
                  <a:lnTo>
                    <a:pt x="704622" y="140970"/>
                  </a:lnTo>
                  <a:close/>
                </a:path>
                <a:path w="704850" h="781050">
                  <a:moveTo>
                    <a:pt x="7239" y="236220"/>
                  </a:moveTo>
                  <a:lnTo>
                    <a:pt x="885" y="236220"/>
                  </a:lnTo>
                  <a:lnTo>
                    <a:pt x="606" y="407669"/>
                  </a:lnTo>
                  <a:lnTo>
                    <a:pt x="6955" y="407669"/>
                  </a:lnTo>
                  <a:lnTo>
                    <a:pt x="7239" y="236220"/>
                  </a:lnTo>
                  <a:close/>
                </a:path>
                <a:path w="704850" h="781050">
                  <a:moveTo>
                    <a:pt x="704467" y="236220"/>
                  </a:moveTo>
                  <a:lnTo>
                    <a:pt x="698121" y="236220"/>
                  </a:lnTo>
                  <a:lnTo>
                    <a:pt x="697837" y="407669"/>
                  </a:lnTo>
                  <a:lnTo>
                    <a:pt x="704188" y="407669"/>
                  </a:lnTo>
                  <a:lnTo>
                    <a:pt x="704467" y="236220"/>
                  </a:lnTo>
                  <a:close/>
                </a:path>
                <a:path w="704850" h="781050">
                  <a:moveTo>
                    <a:pt x="6955" y="407670"/>
                  </a:moveTo>
                  <a:lnTo>
                    <a:pt x="606" y="407670"/>
                  </a:lnTo>
                  <a:lnTo>
                    <a:pt x="492" y="477519"/>
                  </a:lnTo>
                  <a:lnTo>
                    <a:pt x="6839" y="477519"/>
                  </a:lnTo>
                  <a:lnTo>
                    <a:pt x="6955" y="407670"/>
                  </a:lnTo>
                  <a:close/>
                </a:path>
                <a:path w="704850" h="781050">
                  <a:moveTo>
                    <a:pt x="704188" y="407670"/>
                  </a:moveTo>
                  <a:lnTo>
                    <a:pt x="697837" y="407670"/>
                  </a:lnTo>
                  <a:lnTo>
                    <a:pt x="697722" y="477519"/>
                  </a:lnTo>
                  <a:lnTo>
                    <a:pt x="704074" y="477519"/>
                  </a:lnTo>
                  <a:lnTo>
                    <a:pt x="704188" y="407670"/>
                  </a:lnTo>
                  <a:close/>
                </a:path>
                <a:path w="704850" h="781050">
                  <a:moveTo>
                    <a:pt x="6839" y="477520"/>
                  </a:moveTo>
                  <a:lnTo>
                    <a:pt x="492" y="477520"/>
                  </a:lnTo>
                  <a:lnTo>
                    <a:pt x="399" y="534669"/>
                  </a:lnTo>
                  <a:lnTo>
                    <a:pt x="6745" y="534669"/>
                  </a:lnTo>
                  <a:lnTo>
                    <a:pt x="6839" y="477520"/>
                  </a:lnTo>
                  <a:close/>
                </a:path>
                <a:path w="704850" h="781050">
                  <a:moveTo>
                    <a:pt x="704074" y="477520"/>
                  </a:moveTo>
                  <a:lnTo>
                    <a:pt x="697722" y="477520"/>
                  </a:lnTo>
                  <a:lnTo>
                    <a:pt x="697627" y="534669"/>
                  </a:lnTo>
                  <a:lnTo>
                    <a:pt x="703981" y="534669"/>
                  </a:lnTo>
                  <a:lnTo>
                    <a:pt x="704074" y="477520"/>
                  </a:lnTo>
                  <a:close/>
                </a:path>
                <a:path w="704850" h="781050">
                  <a:moveTo>
                    <a:pt x="6745" y="534670"/>
                  </a:moveTo>
                  <a:lnTo>
                    <a:pt x="399" y="534670"/>
                  </a:lnTo>
                  <a:lnTo>
                    <a:pt x="368" y="553719"/>
                  </a:lnTo>
                  <a:lnTo>
                    <a:pt x="6713" y="553719"/>
                  </a:lnTo>
                  <a:lnTo>
                    <a:pt x="6745" y="534670"/>
                  </a:lnTo>
                  <a:close/>
                </a:path>
                <a:path w="704850" h="781050">
                  <a:moveTo>
                    <a:pt x="703981" y="534670"/>
                  </a:moveTo>
                  <a:lnTo>
                    <a:pt x="697627" y="534670"/>
                  </a:lnTo>
                  <a:lnTo>
                    <a:pt x="697595" y="553719"/>
                  </a:lnTo>
                  <a:lnTo>
                    <a:pt x="703950" y="553719"/>
                  </a:lnTo>
                  <a:lnTo>
                    <a:pt x="703981" y="534670"/>
                  </a:lnTo>
                  <a:close/>
                </a:path>
                <a:path w="704850" h="781050">
                  <a:moveTo>
                    <a:pt x="6713" y="553720"/>
                  </a:moveTo>
                  <a:lnTo>
                    <a:pt x="368" y="553720"/>
                  </a:lnTo>
                  <a:lnTo>
                    <a:pt x="289" y="601979"/>
                  </a:lnTo>
                  <a:lnTo>
                    <a:pt x="6633" y="601979"/>
                  </a:lnTo>
                  <a:lnTo>
                    <a:pt x="6713" y="553720"/>
                  </a:lnTo>
                  <a:close/>
                </a:path>
                <a:path w="704850" h="781050">
                  <a:moveTo>
                    <a:pt x="703950" y="553720"/>
                  </a:moveTo>
                  <a:lnTo>
                    <a:pt x="697595" y="553720"/>
                  </a:lnTo>
                  <a:lnTo>
                    <a:pt x="697515" y="601979"/>
                  </a:lnTo>
                  <a:lnTo>
                    <a:pt x="703871" y="601979"/>
                  </a:lnTo>
                  <a:lnTo>
                    <a:pt x="703950" y="553720"/>
                  </a:lnTo>
                  <a:close/>
                </a:path>
                <a:path w="704850" h="781050">
                  <a:moveTo>
                    <a:pt x="6633" y="601980"/>
                  </a:moveTo>
                  <a:lnTo>
                    <a:pt x="289" y="601980"/>
                  </a:lnTo>
                  <a:lnTo>
                    <a:pt x="264" y="617219"/>
                  </a:lnTo>
                  <a:lnTo>
                    <a:pt x="6608" y="617219"/>
                  </a:lnTo>
                  <a:lnTo>
                    <a:pt x="6633" y="601980"/>
                  </a:lnTo>
                  <a:close/>
                </a:path>
                <a:path w="704850" h="781050">
                  <a:moveTo>
                    <a:pt x="703871" y="601980"/>
                  </a:moveTo>
                  <a:lnTo>
                    <a:pt x="697515" y="601980"/>
                  </a:lnTo>
                  <a:lnTo>
                    <a:pt x="697490" y="617219"/>
                  </a:lnTo>
                  <a:lnTo>
                    <a:pt x="703846" y="617219"/>
                  </a:lnTo>
                  <a:lnTo>
                    <a:pt x="703871" y="601980"/>
                  </a:lnTo>
                  <a:close/>
                </a:path>
                <a:path w="704850" h="781050">
                  <a:moveTo>
                    <a:pt x="6608" y="617220"/>
                  </a:moveTo>
                  <a:lnTo>
                    <a:pt x="264" y="617220"/>
                  </a:lnTo>
                  <a:lnTo>
                    <a:pt x="223" y="642619"/>
                  </a:lnTo>
                  <a:lnTo>
                    <a:pt x="6566" y="642619"/>
                  </a:lnTo>
                  <a:lnTo>
                    <a:pt x="6608" y="617220"/>
                  </a:lnTo>
                  <a:close/>
                </a:path>
                <a:path w="704850" h="781050">
                  <a:moveTo>
                    <a:pt x="703846" y="617220"/>
                  </a:moveTo>
                  <a:lnTo>
                    <a:pt x="697490" y="617220"/>
                  </a:lnTo>
                  <a:lnTo>
                    <a:pt x="697448" y="642619"/>
                  </a:lnTo>
                  <a:lnTo>
                    <a:pt x="703805" y="642619"/>
                  </a:lnTo>
                  <a:lnTo>
                    <a:pt x="703846" y="617220"/>
                  </a:lnTo>
                  <a:close/>
                </a:path>
                <a:path w="704850" h="781050">
                  <a:moveTo>
                    <a:pt x="6566" y="642620"/>
                  </a:moveTo>
                  <a:lnTo>
                    <a:pt x="223" y="642620"/>
                  </a:lnTo>
                  <a:lnTo>
                    <a:pt x="202" y="655319"/>
                  </a:lnTo>
                  <a:lnTo>
                    <a:pt x="6545" y="655319"/>
                  </a:lnTo>
                  <a:lnTo>
                    <a:pt x="6566" y="642620"/>
                  </a:lnTo>
                  <a:close/>
                </a:path>
                <a:path w="704850" h="781050">
                  <a:moveTo>
                    <a:pt x="703805" y="642620"/>
                  </a:moveTo>
                  <a:lnTo>
                    <a:pt x="697448" y="642620"/>
                  </a:lnTo>
                  <a:lnTo>
                    <a:pt x="697427" y="655319"/>
                  </a:lnTo>
                  <a:lnTo>
                    <a:pt x="703784" y="655319"/>
                  </a:lnTo>
                  <a:lnTo>
                    <a:pt x="703805" y="642620"/>
                  </a:lnTo>
                  <a:close/>
                </a:path>
                <a:path w="704850" h="781050">
                  <a:moveTo>
                    <a:pt x="6545" y="655320"/>
                  </a:moveTo>
                  <a:lnTo>
                    <a:pt x="202" y="655320"/>
                  </a:lnTo>
                  <a:lnTo>
                    <a:pt x="99" y="718819"/>
                  </a:lnTo>
                  <a:lnTo>
                    <a:pt x="6440" y="718819"/>
                  </a:lnTo>
                  <a:lnTo>
                    <a:pt x="6545" y="655320"/>
                  </a:lnTo>
                  <a:close/>
                </a:path>
                <a:path w="704850" h="781050">
                  <a:moveTo>
                    <a:pt x="703784" y="655320"/>
                  </a:moveTo>
                  <a:lnTo>
                    <a:pt x="697427" y="655320"/>
                  </a:lnTo>
                  <a:lnTo>
                    <a:pt x="697322" y="718819"/>
                  </a:lnTo>
                  <a:lnTo>
                    <a:pt x="703681" y="718819"/>
                  </a:lnTo>
                  <a:lnTo>
                    <a:pt x="703784" y="655320"/>
                  </a:lnTo>
                  <a:close/>
                </a:path>
                <a:path w="704850" h="781050">
                  <a:moveTo>
                    <a:pt x="6440" y="718820"/>
                  </a:moveTo>
                  <a:lnTo>
                    <a:pt x="99" y="718820"/>
                  </a:lnTo>
                  <a:lnTo>
                    <a:pt x="47" y="750569"/>
                  </a:lnTo>
                  <a:lnTo>
                    <a:pt x="6387" y="750569"/>
                  </a:lnTo>
                  <a:lnTo>
                    <a:pt x="6440" y="718820"/>
                  </a:lnTo>
                  <a:close/>
                </a:path>
                <a:path w="704850" h="781050">
                  <a:moveTo>
                    <a:pt x="703681" y="718820"/>
                  </a:moveTo>
                  <a:lnTo>
                    <a:pt x="697322" y="718820"/>
                  </a:lnTo>
                  <a:lnTo>
                    <a:pt x="697269" y="750569"/>
                  </a:lnTo>
                  <a:lnTo>
                    <a:pt x="703629" y="750569"/>
                  </a:lnTo>
                  <a:lnTo>
                    <a:pt x="703681" y="718820"/>
                  </a:lnTo>
                  <a:close/>
                </a:path>
                <a:path w="704850" h="781050">
                  <a:moveTo>
                    <a:pt x="6387" y="750570"/>
                  </a:moveTo>
                  <a:lnTo>
                    <a:pt x="47" y="750570"/>
                  </a:lnTo>
                  <a:lnTo>
                    <a:pt x="0" y="779779"/>
                  </a:lnTo>
                  <a:lnTo>
                    <a:pt x="703580" y="781050"/>
                  </a:lnTo>
                  <a:lnTo>
                    <a:pt x="703590" y="774700"/>
                  </a:lnTo>
                  <a:lnTo>
                    <a:pt x="6350" y="773429"/>
                  </a:lnTo>
                  <a:lnTo>
                    <a:pt x="6387" y="750570"/>
                  </a:lnTo>
                  <a:close/>
                </a:path>
                <a:path w="704850" h="781050">
                  <a:moveTo>
                    <a:pt x="703629" y="750570"/>
                  </a:moveTo>
                  <a:lnTo>
                    <a:pt x="697269" y="750570"/>
                  </a:lnTo>
                  <a:lnTo>
                    <a:pt x="697230" y="774700"/>
                  </a:lnTo>
                  <a:lnTo>
                    <a:pt x="703590" y="774700"/>
                  </a:lnTo>
                  <a:lnTo>
                    <a:pt x="703629" y="750570"/>
                  </a:lnTo>
                  <a:close/>
                </a:path>
              </a:pathLst>
            </a:custGeom>
            <a:solidFill>
              <a:srgbClr val="AAA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4415789" y="1369059"/>
              <a:ext cx="692150" cy="768350"/>
            </a:xfrm>
            <a:custGeom>
              <a:avLst/>
              <a:gdLst/>
              <a:ahLst/>
              <a:cxnLst/>
              <a:rect l="l" t="t" r="r" b="b"/>
              <a:pathLst>
                <a:path w="692150" h="768350">
                  <a:moveTo>
                    <a:pt x="1270" y="0"/>
                  </a:moveTo>
                  <a:lnTo>
                    <a:pt x="1236" y="20319"/>
                  </a:lnTo>
                  <a:lnTo>
                    <a:pt x="7596" y="20319"/>
                  </a:lnTo>
                  <a:lnTo>
                    <a:pt x="7620" y="6350"/>
                  </a:lnTo>
                  <a:lnTo>
                    <a:pt x="692141" y="6350"/>
                  </a:lnTo>
                  <a:lnTo>
                    <a:pt x="692150" y="1269"/>
                  </a:lnTo>
                  <a:lnTo>
                    <a:pt x="1270" y="0"/>
                  </a:lnTo>
                  <a:close/>
                </a:path>
                <a:path w="692150" h="768350">
                  <a:moveTo>
                    <a:pt x="692141" y="6350"/>
                  </a:moveTo>
                  <a:lnTo>
                    <a:pt x="7620" y="6350"/>
                  </a:lnTo>
                  <a:lnTo>
                    <a:pt x="687070" y="7619"/>
                  </a:lnTo>
                  <a:lnTo>
                    <a:pt x="687027" y="20319"/>
                  </a:lnTo>
                  <a:lnTo>
                    <a:pt x="692118" y="20319"/>
                  </a:lnTo>
                  <a:lnTo>
                    <a:pt x="692141" y="6350"/>
                  </a:lnTo>
                  <a:close/>
                </a:path>
                <a:path w="692150" h="768350">
                  <a:moveTo>
                    <a:pt x="7596" y="20320"/>
                  </a:moveTo>
                  <a:lnTo>
                    <a:pt x="1236" y="20320"/>
                  </a:lnTo>
                  <a:lnTo>
                    <a:pt x="1194" y="45719"/>
                  </a:lnTo>
                  <a:lnTo>
                    <a:pt x="7553" y="45719"/>
                  </a:lnTo>
                  <a:lnTo>
                    <a:pt x="7596" y="20320"/>
                  </a:lnTo>
                  <a:close/>
                </a:path>
                <a:path w="692150" h="768350">
                  <a:moveTo>
                    <a:pt x="692118" y="20320"/>
                  </a:moveTo>
                  <a:lnTo>
                    <a:pt x="687027" y="20320"/>
                  </a:lnTo>
                  <a:lnTo>
                    <a:pt x="686941" y="45719"/>
                  </a:lnTo>
                  <a:lnTo>
                    <a:pt x="692076" y="45719"/>
                  </a:lnTo>
                  <a:lnTo>
                    <a:pt x="692118" y="20320"/>
                  </a:lnTo>
                  <a:close/>
                </a:path>
                <a:path w="692150" h="768350">
                  <a:moveTo>
                    <a:pt x="7553" y="45720"/>
                  </a:moveTo>
                  <a:lnTo>
                    <a:pt x="1194" y="45720"/>
                  </a:lnTo>
                  <a:lnTo>
                    <a:pt x="1068" y="121919"/>
                  </a:lnTo>
                  <a:lnTo>
                    <a:pt x="7425" y="121919"/>
                  </a:lnTo>
                  <a:lnTo>
                    <a:pt x="7553" y="45720"/>
                  </a:lnTo>
                  <a:close/>
                </a:path>
                <a:path w="692150" h="768350">
                  <a:moveTo>
                    <a:pt x="692076" y="45720"/>
                  </a:moveTo>
                  <a:lnTo>
                    <a:pt x="686941" y="45720"/>
                  </a:lnTo>
                  <a:lnTo>
                    <a:pt x="686685" y="121919"/>
                  </a:lnTo>
                  <a:lnTo>
                    <a:pt x="691950" y="121919"/>
                  </a:lnTo>
                  <a:lnTo>
                    <a:pt x="692076" y="45720"/>
                  </a:lnTo>
                  <a:close/>
                </a:path>
                <a:path w="692150" h="768350">
                  <a:moveTo>
                    <a:pt x="7425" y="121920"/>
                  </a:moveTo>
                  <a:lnTo>
                    <a:pt x="1068" y="121920"/>
                  </a:lnTo>
                  <a:lnTo>
                    <a:pt x="1047" y="134619"/>
                  </a:lnTo>
                  <a:lnTo>
                    <a:pt x="7404" y="134619"/>
                  </a:lnTo>
                  <a:lnTo>
                    <a:pt x="7425" y="121920"/>
                  </a:lnTo>
                  <a:close/>
                </a:path>
                <a:path w="692150" h="768350">
                  <a:moveTo>
                    <a:pt x="691950" y="121920"/>
                  </a:moveTo>
                  <a:lnTo>
                    <a:pt x="686685" y="121920"/>
                  </a:lnTo>
                  <a:lnTo>
                    <a:pt x="686642" y="134619"/>
                  </a:lnTo>
                  <a:lnTo>
                    <a:pt x="691929" y="134619"/>
                  </a:lnTo>
                  <a:lnTo>
                    <a:pt x="691950" y="121920"/>
                  </a:lnTo>
                  <a:close/>
                </a:path>
                <a:path w="692150" h="768350">
                  <a:moveTo>
                    <a:pt x="7404" y="134620"/>
                  </a:moveTo>
                  <a:lnTo>
                    <a:pt x="1047" y="134620"/>
                  </a:lnTo>
                  <a:lnTo>
                    <a:pt x="889" y="229869"/>
                  </a:lnTo>
                  <a:lnTo>
                    <a:pt x="7243" y="229869"/>
                  </a:lnTo>
                  <a:lnTo>
                    <a:pt x="7404" y="134620"/>
                  </a:lnTo>
                  <a:close/>
                </a:path>
                <a:path w="692150" h="768350">
                  <a:moveTo>
                    <a:pt x="691929" y="134620"/>
                  </a:moveTo>
                  <a:lnTo>
                    <a:pt x="686642" y="134620"/>
                  </a:lnTo>
                  <a:lnTo>
                    <a:pt x="686321" y="229869"/>
                  </a:lnTo>
                  <a:lnTo>
                    <a:pt x="691771" y="229869"/>
                  </a:lnTo>
                  <a:lnTo>
                    <a:pt x="691929" y="134620"/>
                  </a:lnTo>
                  <a:close/>
                </a:path>
                <a:path w="692150" h="768350">
                  <a:moveTo>
                    <a:pt x="7243" y="229870"/>
                  </a:moveTo>
                  <a:lnTo>
                    <a:pt x="889" y="229870"/>
                  </a:lnTo>
                  <a:lnTo>
                    <a:pt x="605" y="401319"/>
                  </a:lnTo>
                  <a:lnTo>
                    <a:pt x="6955" y="401319"/>
                  </a:lnTo>
                  <a:lnTo>
                    <a:pt x="7243" y="229870"/>
                  </a:lnTo>
                  <a:close/>
                </a:path>
                <a:path w="692150" h="768350">
                  <a:moveTo>
                    <a:pt x="691771" y="229870"/>
                  </a:moveTo>
                  <a:lnTo>
                    <a:pt x="686321" y="229870"/>
                  </a:lnTo>
                  <a:lnTo>
                    <a:pt x="685744" y="401319"/>
                  </a:lnTo>
                  <a:lnTo>
                    <a:pt x="691487" y="401319"/>
                  </a:lnTo>
                  <a:lnTo>
                    <a:pt x="691771" y="229870"/>
                  </a:lnTo>
                  <a:close/>
                </a:path>
                <a:path w="692150" h="768350">
                  <a:moveTo>
                    <a:pt x="6955" y="401320"/>
                  </a:moveTo>
                  <a:lnTo>
                    <a:pt x="605" y="401320"/>
                  </a:lnTo>
                  <a:lnTo>
                    <a:pt x="489" y="471169"/>
                  </a:lnTo>
                  <a:lnTo>
                    <a:pt x="6837" y="471169"/>
                  </a:lnTo>
                  <a:lnTo>
                    <a:pt x="6955" y="401320"/>
                  </a:lnTo>
                  <a:close/>
                </a:path>
                <a:path w="692150" h="768350">
                  <a:moveTo>
                    <a:pt x="691487" y="401320"/>
                  </a:moveTo>
                  <a:lnTo>
                    <a:pt x="685744" y="401320"/>
                  </a:lnTo>
                  <a:lnTo>
                    <a:pt x="685509" y="471169"/>
                  </a:lnTo>
                  <a:lnTo>
                    <a:pt x="691372" y="471169"/>
                  </a:lnTo>
                  <a:lnTo>
                    <a:pt x="691487" y="401320"/>
                  </a:lnTo>
                  <a:close/>
                </a:path>
                <a:path w="692150" h="768350">
                  <a:moveTo>
                    <a:pt x="6837" y="471170"/>
                  </a:moveTo>
                  <a:lnTo>
                    <a:pt x="489" y="471170"/>
                  </a:lnTo>
                  <a:lnTo>
                    <a:pt x="395" y="528319"/>
                  </a:lnTo>
                  <a:lnTo>
                    <a:pt x="6741" y="528319"/>
                  </a:lnTo>
                  <a:lnTo>
                    <a:pt x="6837" y="471170"/>
                  </a:lnTo>
                  <a:close/>
                </a:path>
                <a:path w="692150" h="768350">
                  <a:moveTo>
                    <a:pt x="691372" y="471170"/>
                  </a:moveTo>
                  <a:lnTo>
                    <a:pt x="685509" y="471170"/>
                  </a:lnTo>
                  <a:lnTo>
                    <a:pt x="685316" y="528319"/>
                  </a:lnTo>
                  <a:lnTo>
                    <a:pt x="691277" y="528319"/>
                  </a:lnTo>
                  <a:lnTo>
                    <a:pt x="691372" y="471170"/>
                  </a:lnTo>
                  <a:close/>
                </a:path>
                <a:path w="692150" h="768350">
                  <a:moveTo>
                    <a:pt x="6741" y="528320"/>
                  </a:moveTo>
                  <a:lnTo>
                    <a:pt x="395" y="528320"/>
                  </a:lnTo>
                  <a:lnTo>
                    <a:pt x="363" y="547369"/>
                  </a:lnTo>
                  <a:lnTo>
                    <a:pt x="6709" y="547369"/>
                  </a:lnTo>
                  <a:lnTo>
                    <a:pt x="6741" y="528320"/>
                  </a:lnTo>
                  <a:close/>
                </a:path>
                <a:path w="692150" h="768350">
                  <a:moveTo>
                    <a:pt x="691277" y="528320"/>
                  </a:moveTo>
                  <a:lnTo>
                    <a:pt x="685316" y="528320"/>
                  </a:lnTo>
                  <a:lnTo>
                    <a:pt x="685252" y="547369"/>
                  </a:lnTo>
                  <a:lnTo>
                    <a:pt x="691245" y="547369"/>
                  </a:lnTo>
                  <a:lnTo>
                    <a:pt x="691277" y="528320"/>
                  </a:lnTo>
                  <a:close/>
                </a:path>
                <a:path w="692150" h="768350">
                  <a:moveTo>
                    <a:pt x="6709" y="547370"/>
                  </a:moveTo>
                  <a:lnTo>
                    <a:pt x="363" y="547370"/>
                  </a:lnTo>
                  <a:lnTo>
                    <a:pt x="283" y="595629"/>
                  </a:lnTo>
                  <a:lnTo>
                    <a:pt x="6627" y="595629"/>
                  </a:lnTo>
                  <a:lnTo>
                    <a:pt x="6709" y="547370"/>
                  </a:lnTo>
                  <a:close/>
                </a:path>
                <a:path w="692150" h="768350">
                  <a:moveTo>
                    <a:pt x="691245" y="547370"/>
                  </a:moveTo>
                  <a:lnTo>
                    <a:pt x="685252" y="547370"/>
                  </a:lnTo>
                  <a:lnTo>
                    <a:pt x="685090" y="595629"/>
                  </a:lnTo>
                  <a:lnTo>
                    <a:pt x="691165" y="595629"/>
                  </a:lnTo>
                  <a:lnTo>
                    <a:pt x="691245" y="547370"/>
                  </a:lnTo>
                  <a:close/>
                </a:path>
                <a:path w="692150" h="768350">
                  <a:moveTo>
                    <a:pt x="6627" y="595630"/>
                  </a:moveTo>
                  <a:lnTo>
                    <a:pt x="283" y="595630"/>
                  </a:lnTo>
                  <a:lnTo>
                    <a:pt x="258" y="610869"/>
                  </a:lnTo>
                  <a:lnTo>
                    <a:pt x="6602" y="610869"/>
                  </a:lnTo>
                  <a:lnTo>
                    <a:pt x="6627" y="595630"/>
                  </a:lnTo>
                  <a:close/>
                </a:path>
                <a:path w="692150" h="768350">
                  <a:moveTo>
                    <a:pt x="691165" y="595630"/>
                  </a:moveTo>
                  <a:lnTo>
                    <a:pt x="685090" y="595630"/>
                  </a:lnTo>
                  <a:lnTo>
                    <a:pt x="685038" y="610869"/>
                  </a:lnTo>
                  <a:lnTo>
                    <a:pt x="691140" y="610869"/>
                  </a:lnTo>
                  <a:lnTo>
                    <a:pt x="691165" y="595630"/>
                  </a:lnTo>
                  <a:close/>
                </a:path>
                <a:path w="692150" h="768350">
                  <a:moveTo>
                    <a:pt x="6602" y="610870"/>
                  </a:moveTo>
                  <a:lnTo>
                    <a:pt x="258" y="610870"/>
                  </a:lnTo>
                  <a:lnTo>
                    <a:pt x="216" y="636269"/>
                  </a:lnTo>
                  <a:lnTo>
                    <a:pt x="6559" y="636269"/>
                  </a:lnTo>
                  <a:lnTo>
                    <a:pt x="6602" y="610870"/>
                  </a:lnTo>
                  <a:close/>
                </a:path>
                <a:path w="692150" h="768350">
                  <a:moveTo>
                    <a:pt x="691140" y="610870"/>
                  </a:moveTo>
                  <a:lnTo>
                    <a:pt x="685038" y="610870"/>
                  </a:lnTo>
                  <a:lnTo>
                    <a:pt x="684953" y="636269"/>
                  </a:lnTo>
                  <a:lnTo>
                    <a:pt x="691098" y="636269"/>
                  </a:lnTo>
                  <a:lnTo>
                    <a:pt x="691140" y="610870"/>
                  </a:lnTo>
                  <a:close/>
                </a:path>
                <a:path w="692150" h="768350">
                  <a:moveTo>
                    <a:pt x="6559" y="636270"/>
                  </a:moveTo>
                  <a:lnTo>
                    <a:pt x="216" y="636270"/>
                  </a:lnTo>
                  <a:lnTo>
                    <a:pt x="195" y="648969"/>
                  </a:lnTo>
                  <a:lnTo>
                    <a:pt x="6538" y="648969"/>
                  </a:lnTo>
                  <a:lnTo>
                    <a:pt x="6559" y="636270"/>
                  </a:lnTo>
                  <a:close/>
                </a:path>
                <a:path w="692150" h="768350">
                  <a:moveTo>
                    <a:pt x="691098" y="636270"/>
                  </a:moveTo>
                  <a:lnTo>
                    <a:pt x="684953" y="636270"/>
                  </a:lnTo>
                  <a:lnTo>
                    <a:pt x="684910" y="648969"/>
                  </a:lnTo>
                  <a:lnTo>
                    <a:pt x="691077" y="648969"/>
                  </a:lnTo>
                  <a:lnTo>
                    <a:pt x="691098" y="636270"/>
                  </a:lnTo>
                  <a:close/>
                </a:path>
                <a:path w="692150" h="768350">
                  <a:moveTo>
                    <a:pt x="6538" y="648970"/>
                  </a:moveTo>
                  <a:lnTo>
                    <a:pt x="195" y="648970"/>
                  </a:lnTo>
                  <a:lnTo>
                    <a:pt x="90" y="712469"/>
                  </a:lnTo>
                  <a:lnTo>
                    <a:pt x="6431" y="712469"/>
                  </a:lnTo>
                  <a:lnTo>
                    <a:pt x="6538" y="648970"/>
                  </a:lnTo>
                  <a:close/>
                </a:path>
                <a:path w="692150" h="768350">
                  <a:moveTo>
                    <a:pt x="691077" y="648970"/>
                  </a:moveTo>
                  <a:lnTo>
                    <a:pt x="684910" y="648970"/>
                  </a:lnTo>
                  <a:lnTo>
                    <a:pt x="684696" y="712469"/>
                  </a:lnTo>
                  <a:lnTo>
                    <a:pt x="690972" y="712469"/>
                  </a:lnTo>
                  <a:lnTo>
                    <a:pt x="691077" y="648970"/>
                  </a:lnTo>
                  <a:close/>
                </a:path>
                <a:path w="692150" h="768350">
                  <a:moveTo>
                    <a:pt x="6431" y="712470"/>
                  </a:moveTo>
                  <a:lnTo>
                    <a:pt x="90" y="712470"/>
                  </a:lnTo>
                  <a:lnTo>
                    <a:pt x="37" y="744219"/>
                  </a:lnTo>
                  <a:lnTo>
                    <a:pt x="6377" y="744219"/>
                  </a:lnTo>
                  <a:lnTo>
                    <a:pt x="6431" y="712470"/>
                  </a:lnTo>
                  <a:close/>
                </a:path>
                <a:path w="692150" h="768350">
                  <a:moveTo>
                    <a:pt x="690972" y="712470"/>
                  </a:moveTo>
                  <a:lnTo>
                    <a:pt x="684696" y="712470"/>
                  </a:lnTo>
                  <a:lnTo>
                    <a:pt x="684589" y="744219"/>
                  </a:lnTo>
                  <a:lnTo>
                    <a:pt x="690919" y="744219"/>
                  </a:lnTo>
                  <a:lnTo>
                    <a:pt x="690972" y="712470"/>
                  </a:lnTo>
                  <a:close/>
                </a:path>
                <a:path w="692150" h="768350">
                  <a:moveTo>
                    <a:pt x="6377" y="744220"/>
                  </a:moveTo>
                  <a:lnTo>
                    <a:pt x="37" y="744220"/>
                  </a:lnTo>
                  <a:lnTo>
                    <a:pt x="0" y="767079"/>
                  </a:lnTo>
                  <a:lnTo>
                    <a:pt x="690880" y="768350"/>
                  </a:lnTo>
                  <a:lnTo>
                    <a:pt x="690890" y="762000"/>
                  </a:lnTo>
                  <a:lnTo>
                    <a:pt x="6350" y="760729"/>
                  </a:lnTo>
                  <a:lnTo>
                    <a:pt x="6377" y="744220"/>
                  </a:lnTo>
                  <a:close/>
                </a:path>
                <a:path w="692150" h="768350">
                  <a:moveTo>
                    <a:pt x="690919" y="744220"/>
                  </a:moveTo>
                  <a:lnTo>
                    <a:pt x="684589" y="744220"/>
                  </a:lnTo>
                  <a:lnTo>
                    <a:pt x="684530" y="762000"/>
                  </a:lnTo>
                  <a:lnTo>
                    <a:pt x="690890" y="762000"/>
                  </a:lnTo>
                  <a:lnTo>
                    <a:pt x="690919" y="744220"/>
                  </a:lnTo>
                  <a:close/>
                </a:path>
              </a:pathLst>
            </a:custGeom>
            <a:solidFill>
              <a:srgbClr val="ABA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4422139" y="1375409"/>
              <a:ext cx="680720" cy="755650"/>
            </a:xfrm>
            <a:custGeom>
              <a:avLst/>
              <a:gdLst/>
              <a:ahLst/>
              <a:cxnLst/>
              <a:rect l="l" t="t" r="r" b="b"/>
              <a:pathLst>
                <a:path w="680720" h="755650">
                  <a:moveTo>
                    <a:pt x="1270" y="0"/>
                  </a:moveTo>
                  <a:lnTo>
                    <a:pt x="1246" y="13969"/>
                  </a:lnTo>
                  <a:lnTo>
                    <a:pt x="7606" y="13969"/>
                  </a:lnTo>
                  <a:lnTo>
                    <a:pt x="7620" y="6350"/>
                  </a:lnTo>
                  <a:lnTo>
                    <a:pt x="680702" y="6350"/>
                  </a:lnTo>
                  <a:lnTo>
                    <a:pt x="680720" y="1269"/>
                  </a:lnTo>
                  <a:lnTo>
                    <a:pt x="1270" y="0"/>
                  </a:lnTo>
                  <a:close/>
                </a:path>
                <a:path w="680720" h="755650">
                  <a:moveTo>
                    <a:pt x="680702" y="6350"/>
                  </a:moveTo>
                  <a:lnTo>
                    <a:pt x="7620" y="6350"/>
                  </a:lnTo>
                  <a:lnTo>
                    <a:pt x="673100" y="7619"/>
                  </a:lnTo>
                  <a:lnTo>
                    <a:pt x="673089" y="13969"/>
                  </a:lnTo>
                  <a:lnTo>
                    <a:pt x="680677" y="13969"/>
                  </a:lnTo>
                  <a:lnTo>
                    <a:pt x="680702" y="6350"/>
                  </a:lnTo>
                  <a:close/>
                </a:path>
                <a:path w="680720" h="755650">
                  <a:moveTo>
                    <a:pt x="7606" y="13970"/>
                  </a:moveTo>
                  <a:lnTo>
                    <a:pt x="1246" y="13970"/>
                  </a:lnTo>
                  <a:lnTo>
                    <a:pt x="1203" y="39369"/>
                  </a:lnTo>
                  <a:lnTo>
                    <a:pt x="7563" y="39369"/>
                  </a:lnTo>
                  <a:lnTo>
                    <a:pt x="7606" y="13970"/>
                  </a:lnTo>
                  <a:close/>
                </a:path>
                <a:path w="680720" h="755650">
                  <a:moveTo>
                    <a:pt x="680677" y="13970"/>
                  </a:moveTo>
                  <a:lnTo>
                    <a:pt x="673089" y="13970"/>
                  </a:lnTo>
                  <a:lnTo>
                    <a:pt x="673045" y="39369"/>
                  </a:lnTo>
                  <a:lnTo>
                    <a:pt x="680591" y="39369"/>
                  </a:lnTo>
                  <a:lnTo>
                    <a:pt x="680677" y="13970"/>
                  </a:lnTo>
                  <a:close/>
                </a:path>
                <a:path w="680720" h="755650">
                  <a:moveTo>
                    <a:pt x="7563" y="39370"/>
                  </a:moveTo>
                  <a:lnTo>
                    <a:pt x="1203" y="39370"/>
                  </a:lnTo>
                  <a:lnTo>
                    <a:pt x="1075" y="115569"/>
                  </a:lnTo>
                  <a:lnTo>
                    <a:pt x="7432" y="115569"/>
                  </a:lnTo>
                  <a:lnTo>
                    <a:pt x="7563" y="39370"/>
                  </a:lnTo>
                  <a:close/>
                </a:path>
                <a:path w="680720" h="755650">
                  <a:moveTo>
                    <a:pt x="680591" y="39370"/>
                  </a:moveTo>
                  <a:lnTo>
                    <a:pt x="673045" y="39370"/>
                  </a:lnTo>
                  <a:lnTo>
                    <a:pt x="672915" y="115569"/>
                  </a:lnTo>
                  <a:lnTo>
                    <a:pt x="680335" y="115569"/>
                  </a:lnTo>
                  <a:lnTo>
                    <a:pt x="680591" y="39370"/>
                  </a:lnTo>
                  <a:close/>
                </a:path>
                <a:path w="680720" h="755650">
                  <a:moveTo>
                    <a:pt x="7432" y="115570"/>
                  </a:moveTo>
                  <a:lnTo>
                    <a:pt x="1075" y="115570"/>
                  </a:lnTo>
                  <a:lnTo>
                    <a:pt x="1054" y="128269"/>
                  </a:lnTo>
                  <a:lnTo>
                    <a:pt x="7411" y="128269"/>
                  </a:lnTo>
                  <a:lnTo>
                    <a:pt x="7432" y="115570"/>
                  </a:lnTo>
                  <a:close/>
                </a:path>
                <a:path w="680720" h="755650">
                  <a:moveTo>
                    <a:pt x="680335" y="115570"/>
                  </a:moveTo>
                  <a:lnTo>
                    <a:pt x="672915" y="115570"/>
                  </a:lnTo>
                  <a:lnTo>
                    <a:pt x="672893" y="128269"/>
                  </a:lnTo>
                  <a:lnTo>
                    <a:pt x="680292" y="128269"/>
                  </a:lnTo>
                  <a:lnTo>
                    <a:pt x="680335" y="115570"/>
                  </a:lnTo>
                  <a:close/>
                </a:path>
                <a:path w="680720" h="755650">
                  <a:moveTo>
                    <a:pt x="7411" y="128270"/>
                  </a:moveTo>
                  <a:lnTo>
                    <a:pt x="1054" y="128270"/>
                  </a:lnTo>
                  <a:lnTo>
                    <a:pt x="893" y="223519"/>
                  </a:lnTo>
                  <a:lnTo>
                    <a:pt x="7248" y="223519"/>
                  </a:lnTo>
                  <a:lnTo>
                    <a:pt x="7411" y="128270"/>
                  </a:lnTo>
                  <a:close/>
                </a:path>
                <a:path w="680720" h="755650">
                  <a:moveTo>
                    <a:pt x="680292" y="128270"/>
                  </a:moveTo>
                  <a:lnTo>
                    <a:pt x="672893" y="128270"/>
                  </a:lnTo>
                  <a:lnTo>
                    <a:pt x="672730" y="223519"/>
                  </a:lnTo>
                  <a:lnTo>
                    <a:pt x="679971" y="223519"/>
                  </a:lnTo>
                  <a:lnTo>
                    <a:pt x="680292" y="128270"/>
                  </a:lnTo>
                  <a:close/>
                </a:path>
                <a:path w="680720" h="755650">
                  <a:moveTo>
                    <a:pt x="7248" y="223520"/>
                  </a:moveTo>
                  <a:lnTo>
                    <a:pt x="893" y="223520"/>
                  </a:lnTo>
                  <a:lnTo>
                    <a:pt x="605" y="394969"/>
                  </a:lnTo>
                  <a:lnTo>
                    <a:pt x="6954" y="394969"/>
                  </a:lnTo>
                  <a:lnTo>
                    <a:pt x="7248" y="223520"/>
                  </a:lnTo>
                  <a:close/>
                </a:path>
                <a:path w="680720" h="755650">
                  <a:moveTo>
                    <a:pt x="679971" y="223520"/>
                  </a:moveTo>
                  <a:lnTo>
                    <a:pt x="672730" y="223520"/>
                  </a:lnTo>
                  <a:lnTo>
                    <a:pt x="672436" y="394969"/>
                  </a:lnTo>
                  <a:lnTo>
                    <a:pt x="679394" y="394969"/>
                  </a:lnTo>
                  <a:lnTo>
                    <a:pt x="679971" y="223520"/>
                  </a:lnTo>
                  <a:close/>
                </a:path>
                <a:path w="680720" h="755650">
                  <a:moveTo>
                    <a:pt x="6954" y="394970"/>
                  </a:moveTo>
                  <a:lnTo>
                    <a:pt x="605" y="394970"/>
                  </a:lnTo>
                  <a:lnTo>
                    <a:pt x="487" y="464819"/>
                  </a:lnTo>
                  <a:lnTo>
                    <a:pt x="6834" y="464819"/>
                  </a:lnTo>
                  <a:lnTo>
                    <a:pt x="6954" y="394970"/>
                  </a:lnTo>
                  <a:close/>
                </a:path>
                <a:path w="680720" h="755650">
                  <a:moveTo>
                    <a:pt x="679394" y="394970"/>
                  </a:moveTo>
                  <a:lnTo>
                    <a:pt x="672436" y="394970"/>
                  </a:lnTo>
                  <a:lnTo>
                    <a:pt x="672317" y="464819"/>
                  </a:lnTo>
                  <a:lnTo>
                    <a:pt x="679159" y="464819"/>
                  </a:lnTo>
                  <a:lnTo>
                    <a:pt x="679394" y="394970"/>
                  </a:lnTo>
                  <a:close/>
                </a:path>
                <a:path w="680720" h="755650">
                  <a:moveTo>
                    <a:pt x="6834" y="464820"/>
                  </a:moveTo>
                  <a:lnTo>
                    <a:pt x="487" y="464820"/>
                  </a:lnTo>
                  <a:lnTo>
                    <a:pt x="391" y="521969"/>
                  </a:lnTo>
                  <a:lnTo>
                    <a:pt x="6737" y="521969"/>
                  </a:lnTo>
                  <a:lnTo>
                    <a:pt x="6834" y="464820"/>
                  </a:lnTo>
                  <a:close/>
                </a:path>
                <a:path w="680720" h="755650">
                  <a:moveTo>
                    <a:pt x="679159" y="464820"/>
                  </a:moveTo>
                  <a:lnTo>
                    <a:pt x="672317" y="464820"/>
                  </a:lnTo>
                  <a:lnTo>
                    <a:pt x="672219" y="521969"/>
                  </a:lnTo>
                  <a:lnTo>
                    <a:pt x="678966" y="521969"/>
                  </a:lnTo>
                  <a:lnTo>
                    <a:pt x="679159" y="464820"/>
                  </a:lnTo>
                  <a:close/>
                </a:path>
                <a:path w="680720" h="755650">
                  <a:moveTo>
                    <a:pt x="6737" y="521970"/>
                  </a:moveTo>
                  <a:lnTo>
                    <a:pt x="391" y="521970"/>
                  </a:lnTo>
                  <a:lnTo>
                    <a:pt x="359" y="541019"/>
                  </a:lnTo>
                  <a:lnTo>
                    <a:pt x="6704" y="541019"/>
                  </a:lnTo>
                  <a:lnTo>
                    <a:pt x="6737" y="521970"/>
                  </a:lnTo>
                  <a:close/>
                </a:path>
                <a:path w="680720" h="755650">
                  <a:moveTo>
                    <a:pt x="678966" y="521970"/>
                  </a:moveTo>
                  <a:lnTo>
                    <a:pt x="672219" y="521970"/>
                  </a:lnTo>
                  <a:lnTo>
                    <a:pt x="672186" y="541019"/>
                  </a:lnTo>
                  <a:lnTo>
                    <a:pt x="678902" y="541019"/>
                  </a:lnTo>
                  <a:lnTo>
                    <a:pt x="678966" y="521970"/>
                  </a:lnTo>
                  <a:close/>
                </a:path>
                <a:path w="680720" h="755650">
                  <a:moveTo>
                    <a:pt x="6704" y="541020"/>
                  </a:moveTo>
                  <a:lnTo>
                    <a:pt x="359" y="541020"/>
                  </a:lnTo>
                  <a:lnTo>
                    <a:pt x="277" y="589279"/>
                  </a:lnTo>
                  <a:lnTo>
                    <a:pt x="6621" y="589279"/>
                  </a:lnTo>
                  <a:lnTo>
                    <a:pt x="6704" y="541020"/>
                  </a:lnTo>
                  <a:close/>
                </a:path>
                <a:path w="680720" h="755650">
                  <a:moveTo>
                    <a:pt x="678902" y="541020"/>
                  </a:moveTo>
                  <a:lnTo>
                    <a:pt x="672186" y="541020"/>
                  </a:lnTo>
                  <a:lnTo>
                    <a:pt x="672104" y="589279"/>
                  </a:lnTo>
                  <a:lnTo>
                    <a:pt x="678740" y="589279"/>
                  </a:lnTo>
                  <a:lnTo>
                    <a:pt x="678902" y="541020"/>
                  </a:lnTo>
                  <a:close/>
                </a:path>
                <a:path w="680720" h="755650">
                  <a:moveTo>
                    <a:pt x="6621" y="589280"/>
                  </a:moveTo>
                  <a:lnTo>
                    <a:pt x="277" y="589280"/>
                  </a:lnTo>
                  <a:lnTo>
                    <a:pt x="252" y="604519"/>
                  </a:lnTo>
                  <a:lnTo>
                    <a:pt x="6595" y="604519"/>
                  </a:lnTo>
                  <a:lnTo>
                    <a:pt x="6621" y="589280"/>
                  </a:lnTo>
                  <a:close/>
                </a:path>
                <a:path w="680720" h="755650">
                  <a:moveTo>
                    <a:pt x="678740" y="589280"/>
                  </a:moveTo>
                  <a:lnTo>
                    <a:pt x="672104" y="589280"/>
                  </a:lnTo>
                  <a:lnTo>
                    <a:pt x="672077" y="604519"/>
                  </a:lnTo>
                  <a:lnTo>
                    <a:pt x="678688" y="604519"/>
                  </a:lnTo>
                  <a:lnTo>
                    <a:pt x="678740" y="589280"/>
                  </a:lnTo>
                  <a:close/>
                </a:path>
                <a:path w="680720" h="755650">
                  <a:moveTo>
                    <a:pt x="6595" y="604520"/>
                  </a:moveTo>
                  <a:lnTo>
                    <a:pt x="252" y="604520"/>
                  </a:lnTo>
                  <a:lnTo>
                    <a:pt x="209" y="629919"/>
                  </a:lnTo>
                  <a:lnTo>
                    <a:pt x="6552" y="629919"/>
                  </a:lnTo>
                  <a:lnTo>
                    <a:pt x="6595" y="604520"/>
                  </a:lnTo>
                  <a:close/>
                </a:path>
                <a:path w="680720" h="755650">
                  <a:moveTo>
                    <a:pt x="678688" y="604520"/>
                  </a:moveTo>
                  <a:lnTo>
                    <a:pt x="672077" y="604520"/>
                  </a:lnTo>
                  <a:lnTo>
                    <a:pt x="672034" y="629919"/>
                  </a:lnTo>
                  <a:lnTo>
                    <a:pt x="678603" y="629919"/>
                  </a:lnTo>
                  <a:lnTo>
                    <a:pt x="678688" y="604520"/>
                  </a:lnTo>
                  <a:close/>
                </a:path>
                <a:path w="680720" h="755650">
                  <a:moveTo>
                    <a:pt x="6552" y="629920"/>
                  </a:moveTo>
                  <a:lnTo>
                    <a:pt x="209" y="629920"/>
                  </a:lnTo>
                  <a:lnTo>
                    <a:pt x="188" y="642619"/>
                  </a:lnTo>
                  <a:lnTo>
                    <a:pt x="6530" y="642619"/>
                  </a:lnTo>
                  <a:lnTo>
                    <a:pt x="6552" y="629920"/>
                  </a:lnTo>
                  <a:close/>
                </a:path>
                <a:path w="680720" h="755650">
                  <a:moveTo>
                    <a:pt x="678603" y="629920"/>
                  </a:moveTo>
                  <a:lnTo>
                    <a:pt x="672034" y="629920"/>
                  </a:lnTo>
                  <a:lnTo>
                    <a:pt x="672012" y="642619"/>
                  </a:lnTo>
                  <a:lnTo>
                    <a:pt x="678560" y="642619"/>
                  </a:lnTo>
                  <a:lnTo>
                    <a:pt x="678603" y="629920"/>
                  </a:lnTo>
                  <a:close/>
                </a:path>
                <a:path w="680720" h="755650">
                  <a:moveTo>
                    <a:pt x="6530" y="642620"/>
                  </a:moveTo>
                  <a:lnTo>
                    <a:pt x="188" y="642620"/>
                  </a:lnTo>
                  <a:lnTo>
                    <a:pt x="81" y="706119"/>
                  </a:lnTo>
                  <a:lnTo>
                    <a:pt x="6421" y="706119"/>
                  </a:lnTo>
                  <a:lnTo>
                    <a:pt x="6530" y="642620"/>
                  </a:lnTo>
                  <a:close/>
                </a:path>
                <a:path w="680720" h="755650">
                  <a:moveTo>
                    <a:pt x="678560" y="642620"/>
                  </a:moveTo>
                  <a:lnTo>
                    <a:pt x="672012" y="642620"/>
                  </a:lnTo>
                  <a:lnTo>
                    <a:pt x="671903" y="706119"/>
                  </a:lnTo>
                  <a:lnTo>
                    <a:pt x="678346" y="706119"/>
                  </a:lnTo>
                  <a:lnTo>
                    <a:pt x="678560" y="642620"/>
                  </a:lnTo>
                  <a:close/>
                </a:path>
                <a:path w="680720" h="755650">
                  <a:moveTo>
                    <a:pt x="6421" y="706120"/>
                  </a:moveTo>
                  <a:lnTo>
                    <a:pt x="81" y="706120"/>
                  </a:lnTo>
                  <a:lnTo>
                    <a:pt x="27" y="737869"/>
                  </a:lnTo>
                  <a:lnTo>
                    <a:pt x="6367" y="737869"/>
                  </a:lnTo>
                  <a:lnTo>
                    <a:pt x="6421" y="706120"/>
                  </a:lnTo>
                  <a:close/>
                </a:path>
                <a:path w="680720" h="755650">
                  <a:moveTo>
                    <a:pt x="678346" y="706120"/>
                  </a:moveTo>
                  <a:lnTo>
                    <a:pt x="671903" y="706120"/>
                  </a:lnTo>
                  <a:lnTo>
                    <a:pt x="671849" y="737869"/>
                  </a:lnTo>
                  <a:lnTo>
                    <a:pt x="678239" y="737869"/>
                  </a:lnTo>
                  <a:lnTo>
                    <a:pt x="678346" y="706120"/>
                  </a:lnTo>
                  <a:close/>
                </a:path>
                <a:path w="680720" h="755650">
                  <a:moveTo>
                    <a:pt x="6367" y="737870"/>
                  </a:moveTo>
                  <a:lnTo>
                    <a:pt x="27" y="737870"/>
                  </a:lnTo>
                  <a:lnTo>
                    <a:pt x="0" y="754379"/>
                  </a:lnTo>
                  <a:lnTo>
                    <a:pt x="678180" y="755650"/>
                  </a:lnTo>
                  <a:lnTo>
                    <a:pt x="678201" y="749300"/>
                  </a:lnTo>
                  <a:lnTo>
                    <a:pt x="6350" y="748029"/>
                  </a:lnTo>
                  <a:lnTo>
                    <a:pt x="6367" y="737870"/>
                  </a:lnTo>
                  <a:close/>
                </a:path>
                <a:path w="680720" h="755650">
                  <a:moveTo>
                    <a:pt x="678239" y="737870"/>
                  </a:moveTo>
                  <a:lnTo>
                    <a:pt x="671849" y="737870"/>
                  </a:lnTo>
                  <a:lnTo>
                    <a:pt x="671830" y="749300"/>
                  </a:lnTo>
                  <a:lnTo>
                    <a:pt x="678201" y="749300"/>
                  </a:lnTo>
                  <a:lnTo>
                    <a:pt x="678239" y="737870"/>
                  </a:lnTo>
                  <a:close/>
                </a:path>
              </a:pathLst>
            </a:custGeom>
            <a:solidFill>
              <a:srgbClr val="ACA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4428489" y="1381759"/>
              <a:ext cx="666750" cy="742950"/>
            </a:xfrm>
            <a:custGeom>
              <a:avLst/>
              <a:gdLst/>
              <a:ahLst/>
              <a:cxnLst/>
              <a:rect l="l" t="t" r="r" b="b"/>
              <a:pathLst>
                <a:path w="666750" h="742950">
                  <a:moveTo>
                    <a:pt x="1270" y="0"/>
                  </a:moveTo>
                  <a:lnTo>
                    <a:pt x="1256" y="7619"/>
                  </a:lnTo>
                  <a:lnTo>
                    <a:pt x="7617" y="7619"/>
                  </a:lnTo>
                  <a:lnTo>
                    <a:pt x="7620" y="6350"/>
                  </a:lnTo>
                  <a:lnTo>
                    <a:pt x="666741" y="6350"/>
                  </a:lnTo>
                  <a:lnTo>
                    <a:pt x="666750" y="1269"/>
                  </a:lnTo>
                  <a:lnTo>
                    <a:pt x="1270" y="0"/>
                  </a:lnTo>
                  <a:close/>
                </a:path>
                <a:path w="666750" h="742950">
                  <a:moveTo>
                    <a:pt x="666741" y="6350"/>
                  </a:moveTo>
                  <a:lnTo>
                    <a:pt x="7620" y="6350"/>
                  </a:lnTo>
                  <a:lnTo>
                    <a:pt x="660400" y="7619"/>
                  </a:lnTo>
                  <a:lnTo>
                    <a:pt x="666739" y="7619"/>
                  </a:lnTo>
                  <a:lnTo>
                    <a:pt x="666741" y="6350"/>
                  </a:lnTo>
                  <a:close/>
                </a:path>
                <a:path w="666750" h="742950">
                  <a:moveTo>
                    <a:pt x="7617" y="7620"/>
                  </a:moveTo>
                  <a:lnTo>
                    <a:pt x="1256" y="7620"/>
                  </a:lnTo>
                  <a:lnTo>
                    <a:pt x="1213" y="33019"/>
                  </a:lnTo>
                  <a:lnTo>
                    <a:pt x="7573" y="33019"/>
                  </a:lnTo>
                  <a:lnTo>
                    <a:pt x="7617" y="7620"/>
                  </a:lnTo>
                  <a:close/>
                </a:path>
                <a:path w="666750" h="742950">
                  <a:moveTo>
                    <a:pt x="666739" y="7620"/>
                  </a:moveTo>
                  <a:lnTo>
                    <a:pt x="660400" y="7620"/>
                  </a:lnTo>
                  <a:lnTo>
                    <a:pt x="660355" y="33019"/>
                  </a:lnTo>
                  <a:lnTo>
                    <a:pt x="666695" y="33019"/>
                  </a:lnTo>
                  <a:lnTo>
                    <a:pt x="666739" y="7620"/>
                  </a:lnTo>
                  <a:close/>
                </a:path>
                <a:path w="666750" h="742950">
                  <a:moveTo>
                    <a:pt x="7573" y="33020"/>
                  </a:moveTo>
                  <a:lnTo>
                    <a:pt x="1213" y="33020"/>
                  </a:lnTo>
                  <a:lnTo>
                    <a:pt x="1082" y="109219"/>
                  </a:lnTo>
                  <a:lnTo>
                    <a:pt x="7440" y="109219"/>
                  </a:lnTo>
                  <a:lnTo>
                    <a:pt x="7573" y="33020"/>
                  </a:lnTo>
                  <a:close/>
                </a:path>
                <a:path w="666750" h="742950">
                  <a:moveTo>
                    <a:pt x="666695" y="33020"/>
                  </a:moveTo>
                  <a:lnTo>
                    <a:pt x="660355" y="33020"/>
                  </a:lnTo>
                  <a:lnTo>
                    <a:pt x="660222" y="109219"/>
                  </a:lnTo>
                  <a:lnTo>
                    <a:pt x="666565" y="109219"/>
                  </a:lnTo>
                  <a:lnTo>
                    <a:pt x="666695" y="33020"/>
                  </a:lnTo>
                  <a:close/>
                </a:path>
                <a:path w="666750" h="742950">
                  <a:moveTo>
                    <a:pt x="7440" y="109220"/>
                  </a:moveTo>
                  <a:lnTo>
                    <a:pt x="1082" y="109220"/>
                  </a:lnTo>
                  <a:lnTo>
                    <a:pt x="1061" y="121919"/>
                  </a:lnTo>
                  <a:lnTo>
                    <a:pt x="7418" y="121919"/>
                  </a:lnTo>
                  <a:lnTo>
                    <a:pt x="7440" y="109220"/>
                  </a:lnTo>
                  <a:close/>
                </a:path>
                <a:path w="666750" h="742950">
                  <a:moveTo>
                    <a:pt x="666565" y="109220"/>
                  </a:moveTo>
                  <a:lnTo>
                    <a:pt x="660222" y="109220"/>
                  </a:lnTo>
                  <a:lnTo>
                    <a:pt x="660200" y="121919"/>
                  </a:lnTo>
                  <a:lnTo>
                    <a:pt x="666543" y="121919"/>
                  </a:lnTo>
                  <a:lnTo>
                    <a:pt x="666565" y="109220"/>
                  </a:lnTo>
                  <a:close/>
                </a:path>
                <a:path w="666750" h="742950">
                  <a:moveTo>
                    <a:pt x="7418" y="121920"/>
                  </a:moveTo>
                  <a:lnTo>
                    <a:pt x="1061" y="121920"/>
                  </a:lnTo>
                  <a:lnTo>
                    <a:pt x="898" y="217169"/>
                  </a:lnTo>
                  <a:lnTo>
                    <a:pt x="7252" y="217169"/>
                  </a:lnTo>
                  <a:lnTo>
                    <a:pt x="7418" y="121920"/>
                  </a:lnTo>
                  <a:close/>
                </a:path>
                <a:path w="666750" h="742950">
                  <a:moveTo>
                    <a:pt x="666543" y="121920"/>
                  </a:moveTo>
                  <a:lnTo>
                    <a:pt x="660200" y="121920"/>
                  </a:lnTo>
                  <a:lnTo>
                    <a:pt x="660034" y="217169"/>
                  </a:lnTo>
                  <a:lnTo>
                    <a:pt x="666380" y="217169"/>
                  </a:lnTo>
                  <a:lnTo>
                    <a:pt x="666543" y="121920"/>
                  </a:lnTo>
                  <a:close/>
                </a:path>
                <a:path w="666750" h="742950">
                  <a:moveTo>
                    <a:pt x="7252" y="217170"/>
                  </a:moveTo>
                  <a:lnTo>
                    <a:pt x="898" y="217170"/>
                  </a:lnTo>
                  <a:lnTo>
                    <a:pt x="604" y="388619"/>
                  </a:lnTo>
                  <a:lnTo>
                    <a:pt x="6952" y="388619"/>
                  </a:lnTo>
                  <a:lnTo>
                    <a:pt x="7252" y="217170"/>
                  </a:lnTo>
                  <a:close/>
                </a:path>
                <a:path w="666750" h="742950">
                  <a:moveTo>
                    <a:pt x="666380" y="217170"/>
                  </a:moveTo>
                  <a:lnTo>
                    <a:pt x="660034" y="217170"/>
                  </a:lnTo>
                  <a:lnTo>
                    <a:pt x="659736" y="388619"/>
                  </a:lnTo>
                  <a:lnTo>
                    <a:pt x="666086" y="388619"/>
                  </a:lnTo>
                  <a:lnTo>
                    <a:pt x="666380" y="217170"/>
                  </a:lnTo>
                  <a:close/>
                </a:path>
                <a:path w="666750" h="742950">
                  <a:moveTo>
                    <a:pt x="6952" y="388620"/>
                  </a:moveTo>
                  <a:lnTo>
                    <a:pt x="604" y="388620"/>
                  </a:lnTo>
                  <a:lnTo>
                    <a:pt x="484" y="458469"/>
                  </a:lnTo>
                  <a:lnTo>
                    <a:pt x="6830" y="458469"/>
                  </a:lnTo>
                  <a:lnTo>
                    <a:pt x="6952" y="388620"/>
                  </a:lnTo>
                  <a:close/>
                </a:path>
                <a:path w="666750" h="742950">
                  <a:moveTo>
                    <a:pt x="666086" y="388620"/>
                  </a:moveTo>
                  <a:lnTo>
                    <a:pt x="659736" y="388620"/>
                  </a:lnTo>
                  <a:lnTo>
                    <a:pt x="659614" y="458469"/>
                  </a:lnTo>
                  <a:lnTo>
                    <a:pt x="665967" y="458469"/>
                  </a:lnTo>
                  <a:lnTo>
                    <a:pt x="666086" y="388620"/>
                  </a:lnTo>
                  <a:close/>
                </a:path>
                <a:path w="666750" h="742950">
                  <a:moveTo>
                    <a:pt x="6830" y="458470"/>
                  </a:moveTo>
                  <a:lnTo>
                    <a:pt x="484" y="458470"/>
                  </a:lnTo>
                  <a:lnTo>
                    <a:pt x="387" y="515619"/>
                  </a:lnTo>
                  <a:lnTo>
                    <a:pt x="6731" y="515619"/>
                  </a:lnTo>
                  <a:lnTo>
                    <a:pt x="6830" y="458470"/>
                  </a:lnTo>
                  <a:close/>
                </a:path>
                <a:path w="666750" h="742950">
                  <a:moveTo>
                    <a:pt x="665967" y="458470"/>
                  </a:moveTo>
                  <a:lnTo>
                    <a:pt x="659614" y="458470"/>
                  </a:lnTo>
                  <a:lnTo>
                    <a:pt x="659514" y="515619"/>
                  </a:lnTo>
                  <a:lnTo>
                    <a:pt x="665869" y="515619"/>
                  </a:lnTo>
                  <a:lnTo>
                    <a:pt x="665967" y="458470"/>
                  </a:lnTo>
                  <a:close/>
                </a:path>
                <a:path w="666750" h="742950">
                  <a:moveTo>
                    <a:pt x="6731" y="515620"/>
                  </a:moveTo>
                  <a:lnTo>
                    <a:pt x="387" y="515620"/>
                  </a:lnTo>
                  <a:lnTo>
                    <a:pt x="354" y="534669"/>
                  </a:lnTo>
                  <a:lnTo>
                    <a:pt x="6697" y="534669"/>
                  </a:lnTo>
                  <a:lnTo>
                    <a:pt x="6731" y="515620"/>
                  </a:lnTo>
                  <a:close/>
                </a:path>
                <a:path w="666750" h="742950">
                  <a:moveTo>
                    <a:pt x="665869" y="515620"/>
                  </a:moveTo>
                  <a:lnTo>
                    <a:pt x="659514" y="515620"/>
                  </a:lnTo>
                  <a:lnTo>
                    <a:pt x="659481" y="534669"/>
                  </a:lnTo>
                  <a:lnTo>
                    <a:pt x="665836" y="534669"/>
                  </a:lnTo>
                  <a:lnTo>
                    <a:pt x="665869" y="515620"/>
                  </a:lnTo>
                  <a:close/>
                </a:path>
                <a:path w="666750" h="742950">
                  <a:moveTo>
                    <a:pt x="6697" y="534670"/>
                  </a:moveTo>
                  <a:lnTo>
                    <a:pt x="354" y="534670"/>
                  </a:lnTo>
                  <a:lnTo>
                    <a:pt x="271" y="582929"/>
                  </a:lnTo>
                  <a:lnTo>
                    <a:pt x="6613" y="582929"/>
                  </a:lnTo>
                  <a:lnTo>
                    <a:pt x="6697" y="534670"/>
                  </a:lnTo>
                  <a:close/>
                </a:path>
                <a:path w="666750" h="742950">
                  <a:moveTo>
                    <a:pt x="665836" y="534670"/>
                  </a:moveTo>
                  <a:lnTo>
                    <a:pt x="659481" y="534670"/>
                  </a:lnTo>
                  <a:lnTo>
                    <a:pt x="659397" y="582929"/>
                  </a:lnTo>
                  <a:lnTo>
                    <a:pt x="665754" y="582929"/>
                  </a:lnTo>
                  <a:lnTo>
                    <a:pt x="665836" y="534670"/>
                  </a:lnTo>
                  <a:close/>
                </a:path>
                <a:path w="666750" h="742950">
                  <a:moveTo>
                    <a:pt x="6613" y="582930"/>
                  </a:moveTo>
                  <a:lnTo>
                    <a:pt x="271" y="582930"/>
                  </a:lnTo>
                  <a:lnTo>
                    <a:pt x="245" y="598169"/>
                  </a:lnTo>
                  <a:lnTo>
                    <a:pt x="6587" y="598169"/>
                  </a:lnTo>
                  <a:lnTo>
                    <a:pt x="6613" y="582930"/>
                  </a:lnTo>
                  <a:close/>
                </a:path>
                <a:path w="666750" h="742950">
                  <a:moveTo>
                    <a:pt x="665754" y="582930"/>
                  </a:moveTo>
                  <a:lnTo>
                    <a:pt x="659397" y="582930"/>
                  </a:lnTo>
                  <a:lnTo>
                    <a:pt x="659371" y="598169"/>
                  </a:lnTo>
                  <a:lnTo>
                    <a:pt x="665727" y="598169"/>
                  </a:lnTo>
                  <a:lnTo>
                    <a:pt x="665754" y="582930"/>
                  </a:lnTo>
                  <a:close/>
                </a:path>
                <a:path w="666750" h="742950">
                  <a:moveTo>
                    <a:pt x="6587" y="598170"/>
                  </a:moveTo>
                  <a:lnTo>
                    <a:pt x="245" y="598170"/>
                  </a:lnTo>
                  <a:lnTo>
                    <a:pt x="202" y="623569"/>
                  </a:lnTo>
                  <a:lnTo>
                    <a:pt x="6542" y="623569"/>
                  </a:lnTo>
                  <a:lnTo>
                    <a:pt x="6587" y="598170"/>
                  </a:lnTo>
                  <a:close/>
                </a:path>
                <a:path w="666750" h="742950">
                  <a:moveTo>
                    <a:pt x="665727" y="598170"/>
                  </a:moveTo>
                  <a:lnTo>
                    <a:pt x="659371" y="598170"/>
                  </a:lnTo>
                  <a:lnTo>
                    <a:pt x="659326" y="623569"/>
                  </a:lnTo>
                  <a:lnTo>
                    <a:pt x="665684" y="623569"/>
                  </a:lnTo>
                  <a:lnTo>
                    <a:pt x="665727" y="598170"/>
                  </a:lnTo>
                  <a:close/>
                </a:path>
                <a:path w="666750" h="742950">
                  <a:moveTo>
                    <a:pt x="6542" y="623570"/>
                  </a:moveTo>
                  <a:lnTo>
                    <a:pt x="202" y="623570"/>
                  </a:lnTo>
                  <a:lnTo>
                    <a:pt x="180" y="636269"/>
                  </a:lnTo>
                  <a:lnTo>
                    <a:pt x="6520" y="636269"/>
                  </a:lnTo>
                  <a:lnTo>
                    <a:pt x="6542" y="623570"/>
                  </a:lnTo>
                  <a:close/>
                </a:path>
                <a:path w="666750" h="742950">
                  <a:moveTo>
                    <a:pt x="665684" y="623570"/>
                  </a:moveTo>
                  <a:lnTo>
                    <a:pt x="659326" y="623570"/>
                  </a:lnTo>
                  <a:lnTo>
                    <a:pt x="659304" y="636269"/>
                  </a:lnTo>
                  <a:lnTo>
                    <a:pt x="665662" y="636269"/>
                  </a:lnTo>
                  <a:lnTo>
                    <a:pt x="665684" y="623570"/>
                  </a:lnTo>
                  <a:close/>
                </a:path>
                <a:path w="666750" h="742950">
                  <a:moveTo>
                    <a:pt x="6520" y="636270"/>
                  </a:moveTo>
                  <a:lnTo>
                    <a:pt x="180" y="636270"/>
                  </a:lnTo>
                  <a:lnTo>
                    <a:pt x="71" y="699769"/>
                  </a:lnTo>
                  <a:lnTo>
                    <a:pt x="6409" y="699769"/>
                  </a:lnTo>
                  <a:lnTo>
                    <a:pt x="6520" y="636270"/>
                  </a:lnTo>
                  <a:close/>
                </a:path>
                <a:path w="666750" h="742950">
                  <a:moveTo>
                    <a:pt x="665662" y="636270"/>
                  </a:moveTo>
                  <a:lnTo>
                    <a:pt x="659304" y="636270"/>
                  </a:lnTo>
                  <a:lnTo>
                    <a:pt x="659194" y="699769"/>
                  </a:lnTo>
                  <a:lnTo>
                    <a:pt x="665553" y="699769"/>
                  </a:lnTo>
                  <a:lnTo>
                    <a:pt x="665662" y="636270"/>
                  </a:lnTo>
                  <a:close/>
                </a:path>
                <a:path w="666750" h="742950">
                  <a:moveTo>
                    <a:pt x="6409" y="699770"/>
                  </a:moveTo>
                  <a:lnTo>
                    <a:pt x="71" y="699770"/>
                  </a:lnTo>
                  <a:lnTo>
                    <a:pt x="17" y="731519"/>
                  </a:lnTo>
                  <a:lnTo>
                    <a:pt x="6354" y="731519"/>
                  </a:lnTo>
                  <a:lnTo>
                    <a:pt x="6409" y="699770"/>
                  </a:lnTo>
                  <a:close/>
                </a:path>
                <a:path w="666750" h="742950">
                  <a:moveTo>
                    <a:pt x="665553" y="699770"/>
                  </a:moveTo>
                  <a:lnTo>
                    <a:pt x="659194" y="699770"/>
                  </a:lnTo>
                  <a:lnTo>
                    <a:pt x="659138" y="731519"/>
                  </a:lnTo>
                  <a:lnTo>
                    <a:pt x="665499" y="731519"/>
                  </a:lnTo>
                  <a:lnTo>
                    <a:pt x="665553" y="699770"/>
                  </a:lnTo>
                  <a:close/>
                </a:path>
                <a:path w="666750" h="742950">
                  <a:moveTo>
                    <a:pt x="6354" y="731520"/>
                  </a:moveTo>
                  <a:lnTo>
                    <a:pt x="17" y="731520"/>
                  </a:lnTo>
                  <a:lnTo>
                    <a:pt x="0" y="741679"/>
                  </a:lnTo>
                  <a:lnTo>
                    <a:pt x="665480" y="742950"/>
                  </a:lnTo>
                  <a:lnTo>
                    <a:pt x="665490" y="736600"/>
                  </a:lnTo>
                  <a:lnTo>
                    <a:pt x="659130" y="736600"/>
                  </a:lnTo>
                  <a:lnTo>
                    <a:pt x="6350" y="734060"/>
                  </a:lnTo>
                  <a:lnTo>
                    <a:pt x="6354" y="731520"/>
                  </a:lnTo>
                  <a:close/>
                </a:path>
                <a:path w="666750" h="742950">
                  <a:moveTo>
                    <a:pt x="665499" y="731520"/>
                  </a:moveTo>
                  <a:lnTo>
                    <a:pt x="659138" y="731520"/>
                  </a:lnTo>
                  <a:lnTo>
                    <a:pt x="659130" y="736600"/>
                  </a:lnTo>
                  <a:lnTo>
                    <a:pt x="665490" y="736600"/>
                  </a:lnTo>
                  <a:lnTo>
                    <a:pt x="665499" y="731520"/>
                  </a:lnTo>
                  <a:close/>
                </a:path>
              </a:pathLst>
            </a:custGeom>
            <a:solidFill>
              <a:srgbClr val="ADA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4434839" y="1388109"/>
              <a:ext cx="654050" cy="730250"/>
            </a:xfrm>
            <a:custGeom>
              <a:avLst/>
              <a:gdLst/>
              <a:ahLst/>
              <a:cxnLst/>
              <a:rect l="l" t="t" r="r" b="b"/>
              <a:pathLst>
                <a:path w="654050" h="730250">
                  <a:moveTo>
                    <a:pt x="1270" y="0"/>
                  </a:moveTo>
                  <a:lnTo>
                    <a:pt x="1267" y="1269"/>
                  </a:lnTo>
                  <a:lnTo>
                    <a:pt x="654050" y="1269"/>
                  </a:lnTo>
                  <a:lnTo>
                    <a:pt x="1270" y="0"/>
                  </a:lnTo>
                  <a:close/>
                </a:path>
                <a:path w="654050" h="730250">
                  <a:moveTo>
                    <a:pt x="654050" y="1270"/>
                  </a:moveTo>
                  <a:lnTo>
                    <a:pt x="1267" y="1270"/>
                  </a:lnTo>
                  <a:lnTo>
                    <a:pt x="1223" y="26669"/>
                  </a:lnTo>
                  <a:lnTo>
                    <a:pt x="7583" y="26669"/>
                  </a:lnTo>
                  <a:lnTo>
                    <a:pt x="7620" y="6350"/>
                  </a:lnTo>
                  <a:lnTo>
                    <a:pt x="654041" y="6350"/>
                  </a:lnTo>
                  <a:lnTo>
                    <a:pt x="654050" y="1270"/>
                  </a:lnTo>
                  <a:close/>
                </a:path>
                <a:path w="654050" h="730250">
                  <a:moveTo>
                    <a:pt x="654041" y="6350"/>
                  </a:moveTo>
                  <a:lnTo>
                    <a:pt x="7620" y="6350"/>
                  </a:lnTo>
                  <a:lnTo>
                    <a:pt x="647700" y="7619"/>
                  </a:lnTo>
                  <a:lnTo>
                    <a:pt x="647666" y="26669"/>
                  </a:lnTo>
                  <a:lnTo>
                    <a:pt x="654005" y="26669"/>
                  </a:lnTo>
                  <a:lnTo>
                    <a:pt x="654041" y="6350"/>
                  </a:lnTo>
                  <a:close/>
                </a:path>
                <a:path w="654050" h="730250">
                  <a:moveTo>
                    <a:pt x="7583" y="26670"/>
                  </a:moveTo>
                  <a:lnTo>
                    <a:pt x="1223" y="26670"/>
                  </a:lnTo>
                  <a:lnTo>
                    <a:pt x="1090" y="102869"/>
                  </a:lnTo>
                  <a:lnTo>
                    <a:pt x="7448" y="102869"/>
                  </a:lnTo>
                  <a:lnTo>
                    <a:pt x="7583" y="26670"/>
                  </a:lnTo>
                  <a:close/>
                </a:path>
                <a:path w="654050" h="730250">
                  <a:moveTo>
                    <a:pt x="654005" y="26670"/>
                  </a:moveTo>
                  <a:lnTo>
                    <a:pt x="647666" y="26670"/>
                  </a:lnTo>
                  <a:lnTo>
                    <a:pt x="647531" y="102869"/>
                  </a:lnTo>
                  <a:lnTo>
                    <a:pt x="653872" y="102869"/>
                  </a:lnTo>
                  <a:lnTo>
                    <a:pt x="654005" y="26670"/>
                  </a:lnTo>
                  <a:close/>
                </a:path>
                <a:path w="654050" h="730250">
                  <a:moveTo>
                    <a:pt x="7448" y="102870"/>
                  </a:moveTo>
                  <a:lnTo>
                    <a:pt x="1090" y="102870"/>
                  </a:lnTo>
                  <a:lnTo>
                    <a:pt x="1068" y="115569"/>
                  </a:lnTo>
                  <a:lnTo>
                    <a:pt x="7426" y="115569"/>
                  </a:lnTo>
                  <a:lnTo>
                    <a:pt x="7448" y="102870"/>
                  </a:lnTo>
                  <a:close/>
                </a:path>
                <a:path w="654050" h="730250">
                  <a:moveTo>
                    <a:pt x="653872" y="102870"/>
                  </a:moveTo>
                  <a:lnTo>
                    <a:pt x="647531" y="102870"/>
                  </a:lnTo>
                  <a:lnTo>
                    <a:pt x="647508" y="115569"/>
                  </a:lnTo>
                  <a:lnTo>
                    <a:pt x="653850" y="115569"/>
                  </a:lnTo>
                  <a:lnTo>
                    <a:pt x="653872" y="102870"/>
                  </a:lnTo>
                  <a:close/>
                </a:path>
                <a:path w="654050" h="730250">
                  <a:moveTo>
                    <a:pt x="7426" y="115570"/>
                  </a:moveTo>
                  <a:lnTo>
                    <a:pt x="1068" y="115570"/>
                  </a:lnTo>
                  <a:lnTo>
                    <a:pt x="902" y="210819"/>
                  </a:lnTo>
                  <a:lnTo>
                    <a:pt x="7256" y="210819"/>
                  </a:lnTo>
                  <a:lnTo>
                    <a:pt x="7426" y="115570"/>
                  </a:lnTo>
                  <a:close/>
                </a:path>
                <a:path w="654050" h="730250">
                  <a:moveTo>
                    <a:pt x="653850" y="115570"/>
                  </a:moveTo>
                  <a:lnTo>
                    <a:pt x="647508" y="115570"/>
                  </a:lnTo>
                  <a:lnTo>
                    <a:pt x="647339" y="210819"/>
                  </a:lnTo>
                  <a:lnTo>
                    <a:pt x="653684" y="210819"/>
                  </a:lnTo>
                  <a:lnTo>
                    <a:pt x="653850" y="115570"/>
                  </a:lnTo>
                  <a:close/>
                </a:path>
                <a:path w="654050" h="730250">
                  <a:moveTo>
                    <a:pt x="7256" y="210820"/>
                  </a:moveTo>
                  <a:lnTo>
                    <a:pt x="902" y="210820"/>
                  </a:lnTo>
                  <a:lnTo>
                    <a:pt x="602" y="382269"/>
                  </a:lnTo>
                  <a:lnTo>
                    <a:pt x="6952" y="382269"/>
                  </a:lnTo>
                  <a:lnTo>
                    <a:pt x="7256" y="210820"/>
                  </a:lnTo>
                  <a:close/>
                </a:path>
                <a:path w="654050" h="730250">
                  <a:moveTo>
                    <a:pt x="653684" y="210820"/>
                  </a:moveTo>
                  <a:lnTo>
                    <a:pt x="647339" y="210820"/>
                  </a:lnTo>
                  <a:lnTo>
                    <a:pt x="647035" y="382269"/>
                  </a:lnTo>
                  <a:lnTo>
                    <a:pt x="653386" y="382269"/>
                  </a:lnTo>
                  <a:lnTo>
                    <a:pt x="653684" y="210820"/>
                  </a:lnTo>
                  <a:close/>
                </a:path>
                <a:path w="654050" h="730250">
                  <a:moveTo>
                    <a:pt x="6952" y="382270"/>
                  </a:moveTo>
                  <a:lnTo>
                    <a:pt x="602" y="382270"/>
                  </a:lnTo>
                  <a:lnTo>
                    <a:pt x="480" y="452119"/>
                  </a:lnTo>
                  <a:lnTo>
                    <a:pt x="6828" y="452119"/>
                  </a:lnTo>
                  <a:lnTo>
                    <a:pt x="6952" y="382270"/>
                  </a:lnTo>
                  <a:close/>
                </a:path>
                <a:path w="654050" h="730250">
                  <a:moveTo>
                    <a:pt x="653386" y="382270"/>
                  </a:moveTo>
                  <a:lnTo>
                    <a:pt x="647035" y="382270"/>
                  </a:lnTo>
                  <a:lnTo>
                    <a:pt x="646911" y="452119"/>
                  </a:lnTo>
                  <a:lnTo>
                    <a:pt x="653264" y="452119"/>
                  </a:lnTo>
                  <a:lnTo>
                    <a:pt x="653386" y="382270"/>
                  </a:lnTo>
                  <a:close/>
                </a:path>
                <a:path w="654050" h="730250">
                  <a:moveTo>
                    <a:pt x="6828" y="452120"/>
                  </a:moveTo>
                  <a:lnTo>
                    <a:pt x="480" y="452120"/>
                  </a:lnTo>
                  <a:lnTo>
                    <a:pt x="381" y="509269"/>
                  </a:lnTo>
                  <a:lnTo>
                    <a:pt x="6726" y="509269"/>
                  </a:lnTo>
                  <a:lnTo>
                    <a:pt x="6828" y="452120"/>
                  </a:lnTo>
                  <a:close/>
                </a:path>
                <a:path w="654050" h="730250">
                  <a:moveTo>
                    <a:pt x="653264" y="452120"/>
                  </a:moveTo>
                  <a:lnTo>
                    <a:pt x="646911" y="452120"/>
                  </a:lnTo>
                  <a:lnTo>
                    <a:pt x="646810" y="509269"/>
                  </a:lnTo>
                  <a:lnTo>
                    <a:pt x="653164" y="509269"/>
                  </a:lnTo>
                  <a:lnTo>
                    <a:pt x="653264" y="452120"/>
                  </a:lnTo>
                  <a:close/>
                </a:path>
                <a:path w="654050" h="730250">
                  <a:moveTo>
                    <a:pt x="6726" y="509270"/>
                  </a:moveTo>
                  <a:lnTo>
                    <a:pt x="381" y="509270"/>
                  </a:lnTo>
                  <a:lnTo>
                    <a:pt x="347" y="528319"/>
                  </a:lnTo>
                  <a:lnTo>
                    <a:pt x="6692" y="528319"/>
                  </a:lnTo>
                  <a:lnTo>
                    <a:pt x="6726" y="509270"/>
                  </a:lnTo>
                  <a:close/>
                </a:path>
                <a:path w="654050" h="730250">
                  <a:moveTo>
                    <a:pt x="653164" y="509270"/>
                  </a:moveTo>
                  <a:lnTo>
                    <a:pt x="646810" y="509270"/>
                  </a:lnTo>
                  <a:lnTo>
                    <a:pt x="646776" y="528319"/>
                  </a:lnTo>
                  <a:lnTo>
                    <a:pt x="653131" y="528319"/>
                  </a:lnTo>
                  <a:lnTo>
                    <a:pt x="653164" y="509270"/>
                  </a:lnTo>
                  <a:close/>
                </a:path>
                <a:path w="654050" h="730250">
                  <a:moveTo>
                    <a:pt x="6692" y="528320"/>
                  </a:moveTo>
                  <a:lnTo>
                    <a:pt x="347" y="528320"/>
                  </a:lnTo>
                  <a:lnTo>
                    <a:pt x="263" y="576579"/>
                  </a:lnTo>
                  <a:lnTo>
                    <a:pt x="6607" y="576579"/>
                  </a:lnTo>
                  <a:lnTo>
                    <a:pt x="6692" y="528320"/>
                  </a:lnTo>
                  <a:close/>
                </a:path>
                <a:path w="654050" h="730250">
                  <a:moveTo>
                    <a:pt x="653131" y="528320"/>
                  </a:moveTo>
                  <a:lnTo>
                    <a:pt x="646776" y="528320"/>
                  </a:lnTo>
                  <a:lnTo>
                    <a:pt x="646691" y="576579"/>
                  </a:lnTo>
                  <a:lnTo>
                    <a:pt x="653047" y="576579"/>
                  </a:lnTo>
                  <a:lnTo>
                    <a:pt x="653131" y="528320"/>
                  </a:lnTo>
                  <a:close/>
                </a:path>
                <a:path w="654050" h="730250">
                  <a:moveTo>
                    <a:pt x="6607" y="576580"/>
                  </a:moveTo>
                  <a:lnTo>
                    <a:pt x="263" y="576580"/>
                  </a:lnTo>
                  <a:lnTo>
                    <a:pt x="237" y="591819"/>
                  </a:lnTo>
                  <a:lnTo>
                    <a:pt x="6580" y="591819"/>
                  </a:lnTo>
                  <a:lnTo>
                    <a:pt x="6607" y="576580"/>
                  </a:lnTo>
                  <a:close/>
                </a:path>
                <a:path w="654050" h="730250">
                  <a:moveTo>
                    <a:pt x="653047" y="576580"/>
                  </a:moveTo>
                  <a:lnTo>
                    <a:pt x="646691" y="576580"/>
                  </a:lnTo>
                  <a:lnTo>
                    <a:pt x="646664" y="591819"/>
                  </a:lnTo>
                  <a:lnTo>
                    <a:pt x="653021" y="591819"/>
                  </a:lnTo>
                  <a:lnTo>
                    <a:pt x="653047" y="576580"/>
                  </a:lnTo>
                  <a:close/>
                </a:path>
                <a:path w="654050" h="730250">
                  <a:moveTo>
                    <a:pt x="6580" y="591820"/>
                  </a:moveTo>
                  <a:lnTo>
                    <a:pt x="237" y="591820"/>
                  </a:lnTo>
                  <a:lnTo>
                    <a:pt x="192" y="617219"/>
                  </a:lnTo>
                  <a:lnTo>
                    <a:pt x="6534" y="617219"/>
                  </a:lnTo>
                  <a:lnTo>
                    <a:pt x="6580" y="591820"/>
                  </a:lnTo>
                  <a:close/>
                </a:path>
                <a:path w="654050" h="730250">
                  <a:moveTo>
                    <a:pt x="653021" y="591820"/>
                  </a:moveTo>
                  <a:lnTo>
                    <a:pt x="646664" y="591820"/>
                  </a:lnTo>
                  <a:lnTo>
                    <a:pt x="646619" y="617219"/>
                  </a:lnTo>
                  <a:lnTo>
                    <a:pt x="652976" y="617219"/>
                  </a:lnTo>
                  <a:lnTo>
                    <a:pt x="653021" y="591820"/>
                  </a:lnTo>
                  <a:close/>
                </a:path>
                <a:path w="654050" h="730250">
                  <a:moveTo>
                    <a:pt x="6534" y="617220"/>
                  </a:moveTo>
                  <a:lnTo>
                    <a:pt x="192" y="617220"/>
                  </a:lnTo>
                  <a:lnTo>
                    <a:pt x="170" y="629919"/>
                  </a:lnTo>
                  <a:lnTo>
                    <a:pt x="6512" y="629919"/>
                  </a:lnTo>
                  <a:lnTo>
                    <a:pt x="6534" y="617220"/>
                  </a:lnTo>
                  <a:close/>
                </a:path>
                <a:path w="654050" h="730250">
                  <a:moveTo>
                    <a:pt x="652976" y="617220"/>
                  </a:moveTo>
                  <a:lnTo>
                    <a:pt x="646619" y="617220"/>
                  </a:lnTo>
                  <a:lnTo>
                    <a:pt x="646596" y="629919"/>
                  </a:lnTo>
                  <a:lnTo>
                    <a:pt x="652954" y="629919"/>
                  </a:lnTo>
                  <a:lnTo>
                    <a:pt x="652976" y="617220"/>
                  </a:lnTo>
                  <a:close/>
                </a:path>
                <a:path w="654050" h="730250">
                  <a:moveTo>
                    <a:pt x="6512" y="629920"/>
                  </a:moveTo>
                  <a:lnTo>
                    <a:pt x="170" y="629920"/>
                  </a:lnTo>
                  <a:lnTo>
                    <a:pt x="59" y="693419"/>
                  </a:lnTo>
                  <a:lnTo>
                    <a:pt x="6399" y="693419"/>
                  </a:lnTo>
                  <a:lnTo>
                    <a:pt x="6512" y="629920"/>
                  </a:lnTo>
                  <a:close/>
                </a:path>
                <a:path w="654050" h="730250">
                  <a:moveTo>
                    <a:pt x="652954" y="629920"/>
                  </a:moveTo>
                  <a:lnTo>
                    <a:pt x="646596" y="629920"/>
                  </a:lnTo>
                  <a:lnTo>
                    <a:pt x="646484" y="693419"/>
                  </a:lnTo>
                  <a:lnTo>
                    <a:pt x="652844" y="693419"/>
                  </a:lnTo>
                  <a:lnTo>
                    <a:pt x="652954" y="629920"/>
                  </a:lnTo>
                  <a:close/>
                </a:path>
                <a:path w="654050" h="730250">
                  <a:moveTo>
                    <a:pt x="6399" y="693420"/>
                  </a:moveTo>
                  <a:lnTo>
                    <a:pt x="59" y="693420"/>
                  </a:lnTo>
                  <a:lnTo>
                    <a:pt x="4" y="725169"/>
                  </a:lnTo>
                  <a:lnTo>
                    <a:pt x="652788" y="725169"/>
                  </a:lnTo>
                  <a:lnTo>
                    <a:pt x="652791" y="723900"/>
                  </a:lnTo>
                  <a:lnTo>
                    <a:pt x="646430" y="723900"/>
                  </a:lnTo>
                  <a:lnTo>
                    <a:pt x="6350" y="721360"/>
                  </a:lnTo>
                  <a:lnTo>
                    <a:pt x="6399" y="693420"/>
                  </a:lnTo>
                  <a:close/>
                </a:path>
                <a:path w="654050" h="730250">
                  <a:moveTo>
                    <a:pt x="652844" y="693420"/>
                  </a:moveTo>
                  <a:lnTo>
                    <a:pt x="646484" y="693420"/>
                  </a:lnTo>
                  <a:lnTo>
                    <a:pt x="646430" y="723900"/>
                  </a:lnTo>
                  <a:lnTo>
                    <a:pt x="652791" y="723900"/>
                  </a:lnTo>
                  <a:lnTo>
                    <a:pt x="652844" y="693420"/>
                  </a:lnTo>
                  <a:close/>
                </a:path>
                <a:path w="654050" h="730250">
                  <a:moveTo>
                    <a:pt x="652788" y="725170"/>
                  </a:moveTo>
                  <a:lnTo>
                    <a:pt x="4" y="725170"/>
                  </a:lnTo>
                  <a:lnTo>
                    <a:pt x="0" y="727710"/>
                  </a:lnTo>
                  <a:lnTo>
                    <a:pt x="652780" y="730250"/>
                  </a:lnTo>
                  <a:lnTo>
                    <a:pt x="652788" y="725170"/>
                  </a:lnTo>
                  <a:close/>
                </a:path>
              </a:pathLst>
            </a:custGeom>
            <a:solidFill>
              <a:srgbClr val="AEA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4441189" y="1394459"/>
              <a:ext cx="641350" cy="717550"/>
            </a:xfrm>
            <a:custGeom>
              <a:avLst/>
              <a:gdLst/>
              <a:ahLst/>
              <a:cxnLst/>
              <a:rect l="l" t="t" r="r" b="b"/>
              <a:pathLst>
                <a:path w="641350" h="717550">
                  <a:moveTo>
                    <a:pt x="1270" y="0"/>
                  </a:moveTo>
                  <a:lnTo>
                    <a:pt x="1233" y="20319"/>
                  </a:lnTo>
                  <a:lnTo>
                    <a:pt x="7594" y="20319"/>
                  </a:lnTo>
                  <a:lnTo>
                    <a:pt x="7620" y="6350"/>
                  </a:lnTo>
                  <a:lnTo>
                    <a:pt x="641340" y="6350"/>
                  </a:lnTo>
                  <a:lnTo>
                    <a:pt x="641350" y="1269"/>
                  </a:lnTo>
                  <a:lnTo>
                    <a:pt x="1270" y="0"/>
                  </a:lnTo>
                  <a:close/>
                </a:path>
                <a:path w="641350" h="717550">
                  <a:moveTo>
                    <a:pt x="641340" y="6350"/>
                  </a:moveTo>
                  <a:lnTo>
                    <a:pt x="7620" y="6350"/>
                  </a:lnTo>
                  <a:lnTo>
                    <a:pt x="635000" y="7619"/>
                  </a:lnTo>
                  <a:lnTo>
                    <a:pt x="634977" y="20319"/>
                  </a:lnTo>
                  <a:lnTo>
                    <a:pt x="641316" y="20319"/>
                  </a:lnTo>
                  <a:lnTo>
                    <a:pt x="641340" y="6350"/>
                  </a:lnTo>
                  <a:close/>
                </a:path>
                <a:path w="641350" h="717550">
                  <a:moveTo>
                    <a:pt x="7594" y="20320"/>
                  </a:moveTo>
                  <a:lnTo>
                    <a:pt x="1233" y="20320"/>
                  </a:lnTo>
                  <a:lnTo>
                    <a:pt x="1098" y="96519"/>
                  </a:lnTo>
                  <a:lnTo>
                    <a:pt x="7456" y="96519"/>
                  </a:lnTo>
                  <a:lnTo>
                    <a:pt x="7594" y="20320"/>
                  </a:lnTo>
                  <a:close/>
                </a:path>
                <a:path w="641350" h="717550">
                  <a:moveTo>
                    <a:pt x="641316" y="20320"/>
                  </a:moveTo>
                  <a:lnTo>
                    <a:pt x="634977" y="20320"/>
                  </a:lnTo>
                  <a:lnTo>
                    <a:pt x="634839" y="96519"/>
                  </a:lnTo>
                  <a:lnTo>
                    <a:pt x="641181" y="96519"/>
                  </a:lnTo>
                  <a:lnTo>
                    <a:pt x="641316" y="20320"/>
                  </a:lnTo>
                  <a:close/>
                </a:path>
                <a:path w="641350" h="717550">
                  <a:moveTo>
                    <a:pt x="7456" y="96520"/>
                  </a:moveTo>
                  <a:lnTo>
                    <a:pt x="1098" y="96520"/>
                  </a:lnTo>
                  <a:lnTo>
                    <a:pt x="1076" y="109219"/>
                  </a:lnTo>
                  <a:lnTo>
                    <a:pt x="7433" y="109219"/>
                  </a:lnTo>
                  <a:lnTo>
                    <a:pt x="7456" y="96520"/>
                  </a:lnTo>
                  <a:close/>
                </a:path>
                <a:path w="641350" h="717550">
                  <a:moveTo>
                    <a:pt x="641181" y="96520"/>
                  </a:moveTo>
                  <a:lnTo>
                    <a:pt x="634839" y="96520"/>
                  </a:lnTo>
                  <a:lnTo>
                    <a:pt x="634816" y="109219"/>
                  </a:lnTo>
                  <a:lnTo>
                    <a:pt x="641158" y="109219"/>
                  </a:lnTo>
                  <a:lnTo>
                    <a:pt x="641181" y="96520"/>
                  </a:lnTo>
                  <a:close/>
                </a:path>
                <a:path w="641350" h="717550">
                  <a:moveTo>
                    <a:pt x="7433" y="109220"/>
                  </a:moveTo>
                  <a:lnTo>
                    <a:pt x="1076" y="109220"/>
                  </a:lnTo>
                  <a:lnTo>
                    <a:pt x="906" y="204469"/>
                  </a:lnTo>
                  <a:lnTo>
                    <a:pt x="7261" y="204469"/>
                  </a:lnTo>
                  <a:lnTo>
                    <a:pt x="7433" y="109220"/>
                  </a:lnTo>
                  <a:close/>
                </a:path>
                <a:path w="641350" h="717550">
                  <a:moveTo>
                    <a:pt x="641158" y="109220"/>
                  </a:moveTo>
                  <a:lnTo>
                    <a:pt x="634816" y="109220"/>
                  </a:lnTo>
                  <a:lnTo>
                    <a:pt x="634644" y="204469"/>
                  </a:lnTo>
                  <a:lnTo>
                    <a:pt x="640989" y="204469"/>
                  </a:lnTo>
                  <a:lnTo>
                    <a:pt x="641158" y="109220"/>
                  </a:lnTo>
                  <a:close/>
                </a:path>
                <a:path w="641350" h="717550">
                  <a:moveTo>
                    <a:pt x="7261" y="204470"/>
                  </a:moveTo>
                  <a:lnTo>
                    <a:pt x="906" y="204470"/>
                  </a:lnTo>
                  <a:lnTo>
                    <a:pt x="602" y="375919"/>
                  </a:lnTo>
                  <a:lnTo>
                    <a:pt x="6951" y="375919"/>
                  </a:lnTo>
                  <a:lnTo>
                    <a:pt x="7261" y="204470"/>
                  </a:lnTo>
                  <a:close/>
                </a:path>
                <a:path w="641350" h="717550">
                  <a:moveTo>
                    <a:pt x="640989" y="204470"/>
                  </a:moveTo>
                  <a:lnTo>
                    <a:pt x="634644" y="204470"/>
                  </a:lnTo>
                  <a:lnTo>
                    <a:pt x="634333" y="375919"/>
                  </a:lnTo>
                  <a:lnTo>
                    <a:pt x="640685" y="375919"/>
                  </a:lnTo>
                  <a:lnTo>
                    <a:pt x="640989" y="204470"/>
                  </a:lnTo>
                  <a:close/>
                </a:path>
                <a:path w="641350" h="717550">
                  <a:moveTo>
                    <a:pt x="6951" y="375920"/>
                  </a:moveTo>
                  <a:lnTo>
                    <a:pt x="602" y="375920"/>
                  </a:lnTo>
                  <a:lnTo>
                    <a:pt x="478" y="445769"/>
                  </a:lnTo>
                  <a:lnTo>
                    <a:pt x="6825" y="445769"/>
                  </a:lnTo>
                  <a:lnTo>
                    <a:pt x="6951" y="375920"/>
                  </a:lnTo>
                  <a:close/>
                </a:path>
                <a:path w="641350" h="717550">
                  <a:moveTo>
                    <a:pt x="640685" y="375920"/>
                  </a:moveTo>
                  <a:lnTo>
                    <a:pt x="634333" y="375920"/>
                  </a:lnTo>
                  <a:lnTo>
                    <a:pt x="634207" y="445769"/>
                  </a:lnTo>
                  <a:lnTo>
                    <a:pt x="640561" y="445769"/>
                  </a:lnTo>
                  <a:lnTo>
                    <a:pt x="640685" y="375920"/>
                  </a:lnTo>
                  <a:close/>
                </a:path>
                <a:path w="641350" h="717550">
                  <a:moveTo>
                    <a:pt x="6825" y="445770"/>
                  </a:moveTo>
                  <a:lnTo>
                    <a:pt x="478" y="445770"/>
                  </a:lnTo>
                  <a:lnTo>
                    <a:pt x="376" y="502919"/>
                  </a:lnTo>
                  <a:lnTo>
                    <a:pt x="6722" y="502919"/>
                  </a:lnTo>
                  <a:lnTo>
                    <a:pt x="6825" y="445770"/>
                  </a:lnTo>
                  <a:close/>
                </a:path>
                <a:path w="641350" h="717550">
                  <a:moveTo>
                    <a:pt x="640561" y="445770"/>
                  </a:moveTo>
                  <a:lnTo>
                    <a:pt x="634207" y="445770"/>
                  </a:lnTo>
                  <a:lnTo>
                    <a:pt x="634104" y="502919"/>
                  </a:lnTo>
                  <a:lnTo>
                    <a:pt x="640460" y="502919"/>
                  </a:lnTo>
                  <a:lnTo>
                    <a:pt x="640561" y="445770"/>
                  </a:lnTo>
                  <a:close/>
                </a:path>
                <a:path w="641350" h="717550">
                  <a:moveTo>
                    <a:pt x="6722" y="502920"/>
                  </a:moveTo>
                  <a:lnTo>
                    <a:pt x="376" y="502920"/>
                  </a:lnTo>
                  <a:lnTo>
                    <a:pt x="342" y="521969"/>
                  </a:lnTo>
                  <a:lnTo>
                    <a:pt x="6687" y="521969"/>
                  </a:lnTo>
                  <a:lnTo>
                    <a:pt x="6722" y="502920"/>
                  </a:lnTo>
                  <a:close/>
                </a:path>
                <a:path w="641350" h="717550">
                  <a:moveTo>
                    <a:pt x="640460" y="502920"/>
                  </a:moveTo>
                  <a:lnTo>
                    <a:pt x="634104" y="502920"/>
                  </a:lnTo>
                  <a:lnTo>
                    <a:pt x="634069" y="521969"/>
                  </a:lnTo>
                  <a:lnTo>
                    <a:pt x="640426" y="521969"/>
                  </a:lnTo>
                  <a:lnTo>
                    <a:pt x="640460" y="502920"/>
                  </a:lnTo>
                  <a:close/>
                </a:path>
                <a:path w="641350" h="717550">
                  <a:moveTo>
                    <a:pt x="6687" y="521970"/>
                  </a:moveTo>
                  <a:lnTo>
                    <a:pt x="342" y="521970"/>
                  </a:lnTo>
                  <a:lnTo>
                    <a:pt x="257" y="570229"/>
                  </a:lnTo>
                  <a:lnTo>
                    <a:pt x="6600" y="570229"/>
                  </a:lnTo>
                  <a:lnTo>
                    <a:pt x="6687" y="521970"/>
                  </a:lnTo>
                  <a:close/>
                </a:path>
                <a:path w="641350" h="717550">
                  <a:moveTo>
                    <a:pt x="640426" y="521970"/>
                  </a:moveTo>
                  <a:lnTo>
                    <a:pt x="634069" y="521970"/>
                  </a:lnTo>
                  <a:lnTo>
                    <a:pt x="633982" y="570229"/>
                  </a:lnTo>
                  <a:lnTo>
                    <a:pt x="640341" y="570229"/>
                  </a:lnTo>
                  <a:lnTo>
                    <a:pt x="640426" y="521970"/>
                  </a:lnTo>
                  <a:close/>
                </a:path>
                <a:path w="641350" h="717550">
                  <a:moveTo>
                    <a:pt x="6600" y="570230"/>
                  </a:moveTo>
                  <a:lnTo>
                    <a:pt x="257" y="570230"/>
                  </a:lnTo>
                  <a:lnTo>
                    <a:pt x="230" y="585469"/>
                  </a:lnTo>
                  <a:lnTo>
                    <a:pt x="6572" y="585469"/>
                  </a:lnTo>
                  <a:lnTo>
                    <a:pt x="6600" y="570230"/>
                  </a:lnTo>
                  <a:close/>
                </a:path>
                <a:path w="641350" h="717550">
                  <a:moveTo>
                    <a:pt x="640341" y="570230"/>
                  </a:moveTo>
                  <a:lnTo>
                    <a:pt x="633982" y="570230"/>
                  </a:lnTo>
                  <a:lnTo>
                    <a:pt x="633955" y="585469"/>
                  </a:lnTo>
                  <a:lnTo>
                    <a:pt x="640314" y="585469"/>
                  </a:lnTo>
                  <a:lnTo>
                    <a:pt x="640341" y="570230"/>
                  </a:lnTo>
                  <a:close/>
                </a:path>
                <a:path w="641350" h="717550">
                  <a:moveTo>
                    <a:pt x="6572" y="585470"/>
                  </a:moveTo>
                  <a:lnTo>
                    <a:pt x="230" y="585470"/>
                  </a:lnTo>
                  <a:lnTo>
                    <a:pt x="184" y="610869"/>
                  </a:lnTo>
                  <a:lnTo>
                    <a:pt x="6526" y="610869"/>
                  </a:lnTo>
                  <a:lnTo>
                    <a:pt x="6572" y="585470"/>
                  </a:lnTo>
                  <a:close/>
                </a:path>
                <a:path w="641350" h="717550">
                  <a:moveTo>
                    <a:pt x="640314" y="585470"/>
                  </a:moveTo>
                  <a:lnTo>
                    <a:pt x="633955" y="585470"/>
                  </a:lnTo>
                  <a:lnTo>
                    <a:pt x="633909" y="610869"/>
                  </a:lnTo>
                  <a:lnTo>
                    <a:pt x="640269" y="610869"/>
                  </a:lnTo>
                  <a:lnTo>
                    <a:pt x="640314" y="585470"/>
                  </a:lnTo>
                  <a:close/>
                </a:path>
                <a:path w="641350" h="717550">
                  <a:moveTo>
                    <a:pt x="6526" y="610870"/>
                  </a:moveTo>
                  <a:lnTo>
                    <a:pt x="184" y="610870"/>
                  </a:lnTo>
                  <a:lnTo>
                    <a:pt x="162" y="623569"/>
                  </a:lnTo>
                  <a:lnTo>
                    <a:pt x="6503" y="623569"/>
                  </a:lnTo>
                  <a:lnTo>
                    <a:pt x="6526" y="610870"/>
                  </a:lnTo>
                  <a:close/>
                </a:path>
                <a:path w="641350" h="717550">
                  <a:moveTo>
                    <a:pt x="640269" y="610870"/>
                  </a:moveTo>
                  <a:lnTo>
                    <a:pt x="633909" y="610870"/>
                  </a:lnTo>
                  <a:lnTo>
                    <a:pt x="633886" y="623569"/>
                  </a:lnTo>
                  <a:lnTo>
                    <a:pt x="640246" y="623569"/>
                  </a:lnTo>
                  <a:lnTo>
                    <a:pt x="640269" y="610870"/>
                  </a:lnTo>
                  <a:close/>
                </a:path>
                <a:path w="641350" h="717550">
                  <a:moveTo>
                    <a:pt x="6503" y="623570"/>
                  </a:moveTo>
                  <a:lnTo>
                    <a:pt x="162" y="623570"/>
                  </a:lnTo>
                  <a:lnTo>
                    <a:pt x="49" y="687069"/>
                  </a:lnTo>
                  <a:lnTo>
                    <a:pt x="6389" y="687069"/>
                  </a:lnTo>
                  <a:lnTo>
                    <a:pt x="6503" y="623570"/>
                  </a:lnTo>
                  <a:close/>
                </a:path>
                <a:path w="641350" h="717550">
                  <a:moveTo>
                    <a:pt x="640246" y="623570"/>
                  </a:moveTo>
                  <a:lnTo>
                    <a:pt x="633886" y="623570"/>
                  </a:lnTo>
                  <a:lnTo>
                    <a:pt x="633771" y="687069"/>
                  </a:lnTo>
                  <a:lnTo>
                    <a:pt x="640134" y="687069"/>
                  </a:lnTo>
                  <a:lnTo>
                    <a:pt x="640246" y="623570"/>
                  </a:lnTo>
                  <a:close/>
                </a:path>
                <a:path w="641350" h="717550">
                  <a:moveTo>
                    <a:pt x="6389" y="687070"/>
                  </a:moveTo>
                  <a:lnTo>
                    <a:pt x="49" y="687070"/>
                  </a:lnTo>
                  <a:lnTo>
                    <a:pt x="0" y="715010"/>
                  </a:lnTo>
                  <a:lnTo>
                    <a:pt x="640080" y="717550"/>
                  </a:lnTo>
                  <a:lnTo>
                    <a:pt x="640093" y="709929"/>
                  </a:lnTo>
                  <a:lnTo>
                    <a:pt x="633730" y="709929"/>
                  </a:lnTo>
                  <a:lnTo>
                    <a:pt x="6350" y="708660"/>
                  </a:lnTo>
                  <a:lnTo>
                    <a:pt x="6389" y="687070"/>
                  </a:lnTo>
                  <a:close/>
                </a:path>
                <a:path w="641350" h="717550">
                  <a:moveTo>
                    <a:pt x="640134" y="687070"/>
                  </a:moveTo>
                  <a:lnTo>
                    <a:pt x="633771" y="687070"/>
                  </a:lnTo>
                  <a:lnTo>
                    <a:pt x="633730" y="709929"/>
                  </a:lnTo>
                  <a:lnTo>
                    <a:pt x="640093" y="709929"/>
                  </a:lnTo>
                  <a:lnTo>
                    <a:pt x="640134" y="687070"/>
                  </a:lnTo>
                  <a:close/>
                </a:path>
              </a:pathLst>
            </a:custGeom>
            <a:solidFill>
              <a:srgbClr val="AFA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4448797" y="1400809"/>
              <a:ext cx="627380" cy="7620"/>
            </a:xfrm>
            <a:custGeom>
              <a:avLst/>
              <a:gdLst/>
              <a:ahLst/>
              <a:cxnLst/>
              <a:rect l="l" t="t" r="r" b="b"/>
              <a:pathLst>
                <a:path w="627379" h="7619">
                  <a:moveTo>
                    <a:pt x="627380" y="1270"/>
                  </a:moveTo>
                  <a:lnTo>
                    <a:pt x="313690" y="1270"/>
                  </a:lnTo>
                  <a:lnTo>
                    <a:pt x="31369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13690" y="6350"/>
                  </a:lnTo>
                  <a:lnTo>
                    <a:pt x="313690" y="7620"/>
                  </a:lnTo>
                  <a:lnTo>
                    <a:pt x="627380" y="7620"/>
                  </a:lnTo>
                  <a:lnTo>
                    <a:pt x="627380" y="6350"/>
                  </a:lnTo>
                  <a:lnTo>
                    <a:pt x="627380" y="1270"/>
                  </a:lnTo>
                  <a:close/>
                </a:path>
              </a:pathLst>
            </a:custGeom>
            <a:solidFill>
              <a:srgbClr val="B0A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4451359" y="1407159"/>
              <a:ext cx="0" cy="689610"/>
            </a:xfrm>
            <a:custGeom>
              <a:avLst/>
              <a:gdLst/>
              <a:ahLst/>
              <a:cxnLst/>
              <a:rect l="l" t="t" r="r" b="b"/>
              <a:pathLst>
                <a:path h="689610">
                  <a:moveTo>
                    <a:pt x="0" y="0"/>
                  </a:moveTo>
                  <a:lnTo>
                    <a:pt x="0" y="689610"/>
                  </a:lnTo>
                </a:path>
              </a:pathLst>
            </a:custGeom>
            <a:ln w="7587">
              <a:solidFill>
                <a:srgbClr val="B0A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5072371" y="1408430"/>
              <a:ext cx="0" cy="689610"/>
            </a:xfrm>
            <a:custGeom>
              <a:avLst/>
              <a:gdLst/>
              <a:ahLst/>
              <a:cxnLst/>
              <a:rect l="l" t="t" r="r" b="b"/>
              <a:pathLst>
                <a:path h="689610">
                  <a:moveTo>
                    <a:pt x="0" y="0"/>
                  </a:moveTo>
                  <a:lnTo>
                    <a:pt x="0" y="689610"/>
                  </a:lnTo>
                </a:path>
              </a:pathLst>
            </a:custGeom>
            <a:ln w="7602">
              <a:solidFill>
                <a:srgbClr val="B0A7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4447540" y="2096769"/>
              <a:ext cx="627380" cy="7620"/>
            </a:xfrm>
            <a:custGeom>
              <a:avLst/>
              <a:gdLst/>
              <a:ahLst/>
              <a:cxnLst/>
              <a:rect l="l" t="t" r="r" b="b"/>
              <a:pathLst>
                <a:path w="627379" h="7619">
                  <a:moveTo>
                    <a:pt x="627380" y="1270"/>
                  </a:moveTo>
                  <a:lnTo>
                    <a:pt x="313677" y="1270"/>
                  </a:lnTo>
                  <a:lnTo>
                    <a:pt x="31367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13677" y="6350"/>
                  </a:lnTo>
                  <a:lnTo>
                    <a:pt x="313677" y="7620"/>
                  </a:lnTo>
                  <a:lnTo>
                    <a:pt x="627380" y="7620"/>
                  </a:lnTo>
                  <a:lnTo>
                    <a:pt x="627380" y="6350"/>
                  </a:lnTo>
                  <a:lnTo>
                    <a:pt x="627380" y="1270"/>
                  </a:lnTo>
                  <a:close/>
                </a:path>
              </a:pathLst>
            </a:custGeom>
            <a:solidFill>
              <a:srgbClr val="B0A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4455147" y="1407159"/>
              <a:ext cx="614680" cy="7620"/>
            </a:xfrm>
            <a:custGeom>
              <a:avLst/>
              <a:gdLst/>
              <a:ahLst/>
              <a:cxnLst/>
              <a:rect l="l" t="t" r="r" b="b"/>
              <a:pathLst>
                <a:path w="614679" h="7619">
                  <a:moveTo>
                    <a:pt x="614680" y="1270"/>
                  </a:moveTo>
                  <a:lnTo>
                    <a:pt x="307340" y="1270"/>
                  </a:lnTo>
                  <a:lnTo>
                    <a:pt x="30734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6362" y="6350"/>
                  </a:lnTo>
                  <a:lnTo>
                    <a:pt x="608342" y="7620"/>
                  </a:lnTo>
                  <a:lnTo>
                    <a:pt x="614680" y="7620"/>
                  </a:lnTo>
                  <a:lnTo>
                    <a:pt x="614680" y="6350"/>
                  </a:lnTo>
                  <a:lnTo>
                    <a:pt x="614680" y="1270"/>
                  </a:lnTo>
                  <a:close/>
                </a:path>
              </a:pathLst>
            </a:custGeom>
            <a:solidFill>
              <a:srgbClr val="B1A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4457708" y="1413509"/>
              <a:ext cx="0" cy="678180"/>
            </a:xfrm>
            <a:custGeom>
              <a:avLst/>
              <a:gdLst/>
              <a:ahLst/>
              <a:cxnLst/>
              <a:rect l="l" t="t" r="r" b="b"/>
              <a:pathLst>
                <a:path h="678180">
                  <a:moveTo>
                    <a:pt x="0" y="0"/>
                  </a:moveTo>
                  <a:lnTo>
                    <a:pt x="0" y="678179"/>
                  </a:lnTo>
                </a:path>
              </a:pathLst>
            </a:custGeom>
            <a:ln w="7600">
              <a:solidFill>
                <a:srgbClr val="B1A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5065738" y="1414780"/>
              <a:ext cx="0" cy="676910"/>
            </a:xfrm>
            <a:custGeom>
              <a:avLst/>
              <a:gdLst/>
              <a:ahLst/>
              <a:cxnLst/>
              <a:rect l="l" t="t" r="r" b="b"/>
              <a:pathLst>
                <a:path h="676910">
                  <a:moveTo>
                    <a:pt x="0" y="0"/>
                  </a:moveTo>
                  <a:lnTo>
                    <a:pt x="0" y="676909"/>
                  </a:lnTo>
                </a:path>
              </a:pathLst>
            </a:custGeom>
            <a:ln w="7036">
              <a:solidFill>
                <a:srgbClr val="B1A8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4453890" y="2091689"/>
              <a:ext cx="614680" cy="6350"/>
            </a:xfrm>
            <a:custGeom>
              <a:avLst/>
              <a:gdLst/>
              <a:ahLst/>
              <a:cxnLst/>
              <a:rect l="l" t="t" r="r" b="b"/>
              <a:pathLst>
                <a:path w="614679" h="6350">
                  <a:moveTo>
                    <a:pt x="61468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07327" y="5080"/>
                  </a:lnTo>
                  <a:lnTo>
                    <a:pt x="307327" y="6350"/>
                  </a:lnTo>
                  <a:lnTo>
                    <a:pt x="614680" y="6350"/>
                  </a:lnTo>
                  <a:lnTo>
                    <a:pt x="614680" y="5080"/>
                  </a:lnTo>
                  <a:lnTo>
                    <a:pt x="614680" y="0"/>
                  </a:lnTo>
                  <a:close/>
                </a:path>
              </a:pathLst>
            </a:custGeom>
            <a:solidFill>
              <a:srgbClr val="B1A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4461497" y="1413509"/>
              <a:ext cx="601980" cy="7620"/>
            </a:xfrm>
            <a:custGeom>
              <a:avLst/>
              <a:gdLst/>
              <a:ahLst/>
              <a:cxnLst/>
              <a:rect l="l" t="t" r="r" b="b"/>
              <a:pathLst>
                <a:path w="601979" h="7619">
                  <a:moveTo>
                    <a:pt x="601980" y="1270"/>
                  </a:moveTo>
                  <a:lnTo>
                    <a:pt x="12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00990" y="6350"/>
                  </a:lnTo>
                  <a:lnTo>
                    <a:pt x="300990" y="7620"/>
                  </a:lnTo>
                  <a:lnTo>
                    <a:pt x="601980" y="7620"/>
                  </a:lnTo>
                  <a:lnTo>
                    <a:pt x="601980" y="6350"/>
                  </a:lnTo>
                  <a:lnTo>
                    <a:pt x="601980" y="1270"/>
                  </a:lnTo>
                  <a:close/>
                </a:path>
              </a:pathLst>
            </a:custGeom>
            <a:solidFill>
              <a:srgbClr val="B2A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4464023" y="1419859"/>
              <a:ext cx="0" cy="665480"/>
            </a:xfrm>
            <a:custGeom>
              <a:avLst/>
              <a:gdLst/>
              <a:ahLst/>
              <a:cxnLst/>
              <a:rect l="l" t="t" r="r" b="b"/>
              <a:pathLst>
                <a:path h="665480">
                  <a:moveTo>
                    <a:pt x="0" y="0"/>
                  </a:moveTo>
                  <a:lnTo>
                    <a:pt x="0" y="665479"/>
                  </a:lnTo>
                </a:path>
              </a:pathLst>
            </a:custGeom>
            <a:ln w="7536">
              <a:solidFill>
                <a:srgbClr val="B2A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5059641" y="1421130"/>
              <a:ext cx="0" cy="664210"/>
            </a:xfrm>
            <a:custGeom>
              <a:avLst/>
              <a:gdLst/>
              <a:ahLst/>
              <a:cxnLst/>
              <a:rect l="l" t="t" r="r" b="b"/>
              <a:pathLst>
                <a:path h="664210">
                  <a:moveTo>
                    <a:pt x="0" y="0"/>
                  </a:moveTo>
                  <a:lnTo>
                    <a:pt x="0" y="664210"/>
                  </a:lnTo>
                </a:path>
              </a:pathLst>
            </a:custGeom>
            <a:ln w="7542">
              <a:solidFill>
                <a:srgbClr val="B2A9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460245" y="2085340"/>
              <a:ext cx="601980" cy="6350"/>
            </a:xfrm>
            <a:custGeom>
              <a:avLst/>
              <a:gdLst/>
              <a:ahLst/>
              <a:cxnLst/>
              <a:rect l="l" t="t" r="r" b="b"/>
              <a:pathLst>
                <a:path w="601979" h="6350">
                  <a:moveTo>
                    <a:pt x="0" y="6350"/>
                  </a:moveTo>
                  <a:lnTo>
                    <a:pt x="601980" y="6350"/>
                  </a:lnTo>
                  <a:lnTo>
                    <a:pt x="601980" y="0"/>
                  </a:lnTo>
                  <a:lnTo>
                    <a:pt x="0" y="0"/>
                  </a:lnTo>
                  <a:lnTo>
                    <a:pt x="0" y="6350"/>
                  </a:lnTo>
                  <a:close/>
                </a:path>
              </a:pathLst>
            </a:custGeom>
            <a:solidFill>
              <a:srgbClr val="B2A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4467847" y="1419859"/>
              <a:ext cx="589280" cy="7620"/>
            </a:xfrm>
            <a:custGeom>
              <a:avLst/>
              <a:gdLst/>
              <a:ahLst/>
              <a:cxnLst/>
              <a:rect l="l" t="t" r="r" b="b"/>
              <a:pathLst>
                <a:path w="589279" h="7619">
                  <a:moveTo>
                    <a:pt x="589280" y="1270"/>
                  </a:moveTo>
                  <a:lnTo>
                    <a:pt x="294640" y="1270"/>
                  </a:lnTo>
                  <a:lnTo>
                    <a:pt x="29464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294640" y="6350"/>
                  </a:lnTo>
                  <a:lnTo>
                    <a:pt x="294640" y="7620"/>
                  </a:lnTo>
                  <a:lnTo>
                    <a:pt x="589280" y="7620"/>
                  </a:lnTo>
                  <a:lnTo>
                    <a:pt x="589280" y="6350"/>
                  </a:lnTo>
                  <a:lnTo>
                    <a:pt x="589280" y="1270"/>
                  </a:lnTo>
                  <a:close/>
                </a:path>
              </a:pathLst>
            </a:custGeom>
            <a:solidFill>
              <a:srgbClr val="B3A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4470404" y="1426209"/>
              <a:ext cx="0" cy="651510"/>
            </a:xfrm>
            <a:custGeom>
              <a:avLst/>
              <a:gdLst/>
              <a:ahLst/>
              <a:cxnLst/>
              <a:rect l="l" t="t" r="r" b="b"/>
              <a:pathLst>
                <a:path h="651510">
                  <a:moveTo>
                    <a:pt x="0" y="0"/>
                  </a:moveTo>
                  <a:lnTo>
                    <a:pt x="0" y="651510"/>
                  </a:lnTo>
                </a:path>
              </a:pathLst>
            </a:custGeom>
            <a:ln w="7485">
              <a:solidFill>
                <a:srgbClr val="B3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5053293" y="1427480"/>
              <a:ext cx="0" cy="651510"/>
            </a:xfrm>
            <a:custGeom>
              <a:avLst/>
              <a:gdLst/>
              <a:ahLst/>
              <a:cxnLst/>
              <a:rect l="l" t="t" r="r" b="b"/>
              <a:pathLst>
                <a:path h="651510">
                  <a:moveTo>
                    <a:pt x="0" y="0"/>
                  </a:moveTo>
                  <a:lnTo>
                    <a:pt x="0" y="651510"/>
                  </a:lnTo>
                </a:path>
              </a:pathLst>
            </a:custGeom>
            <a:ln w="7547">
              <a:solidFill>
                <a:srgbClr val="B3AA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4466590" y="2077719"/>
              <a:ext cx="589280" cy="7620"/>
            </a:xfrm>
            <a:custGeom>
              <a:avLst/>
              <a:gdLst/>
              <a:ahLst/>
              <a:cxnLst/>
              <a:rect l="l" t="t" r="r" b="b"/>
              <a:pathLst>
                <a:path w="589279" h="7619">
                  <a:moveTo>
                    <a:pt x="589280" y="3822"/>
                  </a:moveTo>
                  <a:lnTo>
                    <a:pt x="0" y="3822"/>
                  </a:lnTo>
                  <a:lnTo>
                    <a:pt x="0" y="7620"/>
                  </a:lnTo>
                  <a:lnTo>
                    <a:pt x="589280" y="7620"/>
                  </a:lnTo>
                  <a:lnTo>
                    <a:pt x="589280" y="3822"/>
                  </a:lnTo>
                  <a:close/>
                </a:path>
                <a:path w="589279" h="7619">
                  <a:moveTo>
                    <a:pt x="589280" y="1270"/>
                  </a:moveTo>
                  <a:lnTo>
                    <a:pt x="294627" y="1270"/>
                  </a:lnTo>
                  <a:lnTo>
                    <a:pt x="294627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0" y="3810"/>
                  </a:lnTo>
                  <a:lnTo>
                    <a:pt x="589280" y="3810"/>
                  </a:lnTo>
                  <a:lnTo>
                    <a:pt x="589280" y="1270"/>
                  </a:lnTo>
                  <a:close/>
                </a:path>
              </a:pathLst>
            </a:custGeom>
            <a:solidFill>
              <a:srgbClr val="B3A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4474197" y="1426209"/>
              <a:ext cx="576580" cy="7620"/>
            </a:xfrm>
            <a:custGeom>
              <a:avLst/>
              <a:gdLst/>
              <a:ahLst/>
              <a:cxnLst/>
              <a:rect l="l" t="t" r="r" b="b"/>
              <a:pathLst>
                <a:path w="576579" h="7619">
                  <a:moveTo>
                    <a:pt x="576580" y="1270"/>
                  </a:moveTo>
                  <a:lnTo>
                    <a:pt x="288290" y="1270"/>
                  </a:lnTo>
                  <a:lnTo>
                    <a:pt x="28829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288290" y="6350"/>
                  </a:lnTo>
                  <a:lnTo>
                    <a:pt x="288290" y="7620"/>
                  </a:lnTo>
                  <a:lnTo>
                    <a:pt x="576580" y="7620"/>
                  </a:lnTo>
                  <a:lnTo>
                    <a:pt x="576580" y="6350"/>
                  </a:lnTo>
                  <a:lnTo>
                    <a:pt x="576580" y="1270"/>
                  </a:lnTo>
                  <a:close/>
                </a:path>
              </a:pathLst>
            </a:custGeom>
            <a:solidFill>
              <a:srgbClr val="B4A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4476753" y="1432559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0"/>
                  </a:moveTo>
                  <a:lnTo>
                    <a:pt x="0" y="638810"/>
                  </a:lnTo>
                </a:path>
              </a:pathLst>
            </a:custGeom>
            <a:ln w="7497">
              <a:solidFill>
                <a:srgbClr val="B4A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5046946" y="1433830"/>
              <a:ext cx="0" cy="638810"/>
            </a:xfrm>
            <a:custGeom>
              <a:avLst/>
              <a:gdLst/>
              <a:ahLst/>
              <a:cxnLst/>
              <a:rect l="l" t="t" r="r" b="b"/>
              <a:pathLst>
                <a:path h="638810">
                  <a:moveTo>
                    <a:pt x="0" y="0"/>
                  </a:moveTo>
                  <a:lnTo>
                    <a:pt x="0" y="638810"/>
                  </a:lnTo>
                </a:path>
              </a:pathLst>
            </a:custGeom>
            <a:ln w="7551">
              <a:solidFill>
                <a:srgbClr val="B4AB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4472940" y="2071369"/>
              <a:ext cx="576580" cy="7620"/>
            </a:xfrm>
            <a:custGeom>
              <a:avLst/>
              <a:gdLst/>
              <a:ahLst/>
              <a:cxnLst/>
              <a:rect l="l" t="t" r="r" b="b"/>
              <a:pathLst>
                <a:path w="576579" h="7619">
                  <a:moveTo>
                    <a:pt x="576580" y="1270"/>
                  </a:moveTo>
                  <a:lnTo>
                    <a:pt x="288277" y="1270"/>
                  </a:lnTo>
                  <a:lnTo>
                    <a:pt x="28827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288277" y="6350"/>
                  </a:lnTo>
                  <a:lnTo>
                    <a:pt x="288277" y="7620"/>
                  </a:lnTo>
                  <a:lnTo>
                    <a:pt x="576580" y="7620"/>
                  </a:lnTo>
                  <a:lnTo>
                    <a:pt x="576580" y="6350"/>
                  </a:lnTo>
                  <a:lnTo>
                    <a:pt x="576580" y="1270"/>
                  </a:lnTo>
                  <a:close/>
                </a:path>
              </a:pathLst>
            </a:custGeom>
            <a:solidFill>
              <a:srgbClr val="B4A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480547" y="1432559"/>
              <a:ext cx="563880" cy="7620"/>
            </a:xfrm>
            <a:custGeom>
              <a:avLst/>
              <a:gdLst/>
              <a:ahLst/>
              <a:cxnLst/>
              <a:rect l="l" t="t" r="r" b="b"/>
              <a:pathLst>
                <a:path w="563879" h="7619">
                  <a:moveTo>
                    <a:pt x="563880" y="1270"/>
                  </a:moveTo>
                  <a:lnTo>
                    <a:pt x="281940" y="1270"/>
                  </a:lnTo>
                  <a:lnTo>
                    <a:pt x="28194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7620"/>
                  </a:lnTo>
                  <a:lnTo>
                    <a:pt x="563880" y="7620"/>
                  </a:lnTo>
                  <a:lnTo>
                    <a:pt x="563880" y="1270"/>
                  </a:lnTo>
                  <a:close/>
                </a:path>
              </a:pathLst>
            </a:custGeom>
            <a:solidFill>
              <a:srgbClr val="B5A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5040345" y="1440180"/>
              <a:ext cx="0" cy="626110"/>
            </a:xfrm>
            <a:custGeom>
              <a:avLst/>
              <a:gdLst/>
              <a:ahLst/>
              <a:cxnLst/>
              <a:rect l="l" t="t" r="r" b="b"/>
              <a:pathLst>
                <a:path h="626110">
                  <a:moveTo>
                    <a:pt x="0" y="0"/>
                  </a:moveTo>
                  <a:lnTo>
                    <a:pt x="0" y="626110"/>
                  </a:lnTo>
                </a:path>
              </a:pathLst>
            </a:custGeom>
            <a:ln w="7049">
              <a:solidFill>
                <a:srgbClr val="B5A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4483103" y="1440180"/>
              <a:ext cx="0" cy="624840"/>
            </a:xfrm>
            <a:custGeom>
              <a:avLst/>
              <a:gdLst/>
              <a:ahLst/>
              <a:cxnLst/>
              <a:rect l="l" t="t" r="r" b="b"/>
              <a:pathLst>
                <a:path h="624839">
                  <a:moveTo>
                    <a:pt x="0" y="0"/>
                  </a:moveTo>
                  <a:lnTo>
                    <a:pt x="0" y="624840"/>
                  </a:lnTo>
                </a:path>
              </a:pathLst>
            </a:custGeom>
            <a:ln w="7509">
              <a:solidFill>
                <a:srgbClr val="B5AC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4479290" y="2065019"/>
              <a:ext cx="563880" cy="7620"/>
            </a:xfrm>
            <a:custGeom>
              <a:avLst/>
              <a:gdLst/>
              <a:ahLst/>
              <a:cxnLst/>
              <a:rect l="l" t="t" r="r" b="b"/>
              <a:pathLst>
                <a:path w="563879" h="7619">
                  <a:moveTo>
                    <a:pt x="563880" y="1270"/>
                  </a:moveTo>
                  <a:lnTo>
                    <a:pt x="281927" y="1270"/>
                  </a:lnTo>
                  <a:lnTo>
                    <a:pt x="28192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281927" y="6350"/>
                  </a:lnTo>
                  <a:lnTo>
                    <a:pt x="281927" y="7620"/>
                  </a:lnTo>
                  <a:lnTo>
                    <a:pt x="563880" y="7620"/>
                  </a:lnTo>
                  <a:lnTo>
                    <a:pt x="563880" y="6350"/>
                  </a:lnTo>
                  <a:lnTo>
                    <a:pt x="563880" y="1270"/>
                  </a:lnTo>
                  <a:close/>
                </a:path>
              </a:pathLst>
            </a:custGeom>
            <a:solidFill>
              <a:srgbClr val="B5A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4486897" y="1440179"/>
              <a:ext cx="551180" cy="6350"/>
            </a:xfrm>
            <a:custGeom>
              <a:avLst/>
              <a:gdLst/>
              <a:ahLst/>
              <a:cxnLst/>
              <a:rect l="l" t="t" r="r" b="b"/>
              <a:pathLst>
                <a:path w="551179" h="6350">
                  <a:moveTo>
                    <a:pt x="551180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75590" y="5080"/>
                  </a:lnTo>
                  <a:lnTo>
                    <a:pt x="275590" y="6350"/>
                  </a:lnTo>
                  <a:lnTo>
                    <a:pt x="551180" y="6350"/>
                  </a:lnTo>
                  <a:lnTo>
                    <a:pt x="551180" y="5080"/>
                  </a:lnTo>
                  <a:lnTo>
                    <a:pt x="551180" y="0"/>
                  </a:lnTo>
                  <a:close/>
                </a:path>
              </a:pathLst>
            </a:custGeom>
            <a:solidFill>
              <a:srgbClr val="B6A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4489453" y="1445259"/>
              <a:ext cx="0" cy="613410"/>
            </a:xfrm>
            <a:custGeom>
              <a:avLst/>
              <a:gdLst/>
              <a:ahLst/>
              <a:cxnLst/>
              <a:rect l="l" t="t" r="r" b="b"/>
              <a:pathLst>
                <a:path h="613410">
                  <a:moveTo>
                    <a:pt x="0" y="0"/>
                  </a:moveTo>
                  <a:lnTo>
                    <a:pt x="0" y="613410"/>
                  </a:lnTo>
                </a:path>
              </a:pathLst>
            </a:custGeom>
            <a:ln w="7518">
              <a:solidFill>
                <a:srgbClr val="B6A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5034251" y="1446530"/>
              <a:ext cx="0" cy="613410"/>
            </a:xfrm>
            <a:custGeom>
              <a:avLst/>
              <a:gdLst/>
              <a:ahLst/>
              <a:cxnLst/>
              <a:rect l="l" t="t" r="r" b="b"/>
              <a:pathLst>
                <a:path h="613410">
                  <a:moveTo>
                    <a:pt x="0" y="0"/>
                  </a:moveTo>
                  <a:lnTo>
                    <a:pt x="0" y="613410"/>
                  </a:lnTo>
                </a:path>
              </a:pathLst>
            </a:custGeom>
            <a:ln w="7562">
              <a:solidFill>
                <a:srgbClr val="B6AD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4485640" y="2058669"/>
              <a:ext cx="551180" cy="7620"/>
            </a:xfrm>
            <a:custGeom>
              <a:avLst/>
              <a:gdLst/>
              <a:ahLst/>
              <a:cxnLst/>
              <a:rect l="l" t="t" r="r" b="b"/>
              <a:pathLst>
                <a:path w="551179" h="7619">
                  <a:moveTo>
                    <a:pt x="551180" y="1270"/>
                  </a:moveTo>
                  <a:lnTo>
                    <a:pt x="275577" y="1270"/>
                  </a:lnTo>
                  <a:lnTo>
                    <a:pt x="27557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275577" y="6350"/>
                  </a:lnTo>
                  <a:lnTo>
                    <a:pt x="275577" y="7620"/>
                  </a:lnTo>
                  <a:lnTo>
                    <a:pt x="551180" y="7620"/>
                  </a:lnTo>
                  <a:lnTo>
                    <a:pt x="551180" y="6350"/>
                  </a:lnTo>
                  <a:lnTo>
                    <a:pt x="551180" y="1270"/>
                  </a:lnTo>
                  <a:close/>
                </a:path>
              </a:pathLst>
            </a:custGeom>
            <a:solidFill>
              <a:srgbClr val="B6A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4493247" y="1445259"/>
              <a:ext cx="538480" cy="7620"/>
            </a:xfrm>
            <a:custGeom>
              <a:avLst/>
              <a:gdLst/>
              <a:ahLst/>
              <a:cxnLst/>
              <a:rect l="l" t="t" r="r" b="b"/>
              <a:pathLst>
                <a:path w="538479" h="7619">
                  <a:moveTo>
                    <a:pt x="538480" y="1270"/>
                  </a:moveTo>
                  <a:lnTo>
                    <a:pt x="269240" y="1270"/>
                  </a:lnTo>
                  <a:lnTo>
                    <a:pt x="26924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269240" y="6350"/>
                  </a:lnTo>
                  <a:lnTo>
                    <a:pt x="269240" y="7620"/>
                  </a:lnTo>
                  <a:lnTo>
                    <a:pt x="538480" y="7620"/>
                  </a:lnTo>
                  <a:lnTo>
                    <a:pt x="538480" y="6350"/>
                  </a:lnTo>
                  <a:lnTo>
                    <a:pt x="538480" y="1270"/>
                  </a:lnTo>
                  <a:close/>
                </a:path>
              </a:pathLst>
            </a:custGeom>
            <a:solidFill>
              <a:srgbClr val="B7A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4495803" y="1451609"/>
              <a:ext cx="0" cy="600710"/>
            </a:xfrm>
            <a:custGeom>
              <a:avLst/>
              <a:gdLst/>
              <a:ahLst/>
              <a:cxnLst/>
              <a:rect l="l" t="t" r="r" b="b"/>
              <a:pathLst>
                <a:path h="600710">
                  <a:moveTo>
                    <a:pt x="0" y="0"/>
                  </a:moveTo>
                  <a:lnTo>
                    <a:pt x="0" y="600710"/>
                  </a:lnTo>
                </a:path>
              </a:pathLst>
            </a:custGeom>
            <a:ln w="7529">
              <a:solidFill>
                <a:srgbClr val="B7A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5027903" y="1452880"/>
              <a:ext cx="0" cy="600710"/>
            </a:xfrm>
            <a:custGeom>
              <a:avLst/>
              <a:gdLst/>
              <a:ahLst/>
              <a:cxnLst/>
              <a:rect l="l" t="t" r="r" b="b"/>
              <a:pathLst>
                <a:path h="600710">
                  <a:moveTo>
                    <a:pt x="0" y="0"/>
                  </a:moveTo>
                  <a:lnTo>
                    <a:pt x="0" y="600710"/>
                  </a:lnTo>
                </a:path>
              </a:pathLst>
            </a:custGeom>
            <a:ln w="7567">
              <a:solidFill>
                <a:srgbClr val="B7AE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4491990" y="2052319"/>
              <a:ext cx="538480" cy="7620"/>
            </a:xfrm>
            <a:custGeom>
              <a:avLst/>
              <a:gdLst/>
              <a:ahLst/>
              <a:cxnLst/>
              <a:rect l="l" t="t" r="r" b="b"/>
              <a:pathLst>
                <a:path w="538479" h="7619">
                  <a:moveTo>
                    <a:pt x="538480" y="1270"/>
                  </a:moveTo>
                  <a:lnTo>
                    <a:pt x="269227" y="1270"/>
                  </a:lnTo>
                  <a:lnTo>
                    <a:pt x="26922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269227" y="6350"/>
                  </a:lnTo>
                  <a:lnTo>
                    <a:pt x="269227" y="7620"/>
                  </a:lnTo>
                  <a:lnTo>
                    <a:pt x="538480" y="7620"/>
                  </a:lnTo>
                  <a:lnTo>
                    <a:pt x="538480" y="6350"/>
                  </a:lnTo>
                  <a:lnTo>
                    <a:pt x="538480" y="1270"/>
                  </a:lnTo>
                  <a:close/>
                </a:path>
              </a:pathLst>
            </a:custGeom>
            <a:solidFill>
              <a:srgbClr val="B7A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4499597" y="1451609"/>
              <a:ext cx="525780" cy="7620"/>
            </a:xfrm>
            <a:custGeom>
              <a:avLst/>
              <a:gdLst/>
              <a:ahLst/>
              <a:cxnLst/>
              <a:rect l="l" t="t" r="r" b="b"/>
              <a:pathLst>
                <a:path w="525779" h="7619">
                  <a:moveTo>
                    <a:pt x="525780" y="1270"/>
                  </a:moveTo>
                  <a:lnTo>
                    <a:pt x="262890" y="1270"/>
                  </a:lnTo>
                  <a:lnTo>
                    <a:pt x="26289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7620"/>
                  </a:lnTo>
                  <a:lnTo>
                    <a:pt x="525780" y="7620"/>
                  </a:lnTo>
                  <a:lnTo>
                    <a:pt x="525780" y="1270"/>
                  </a:lnTo>
                  <a:close/>
                </a:path>
              </a:pathLst>
            </a:custGeom>
            <a:solidFill>
              <a:srgbClr val="B8A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5021341" y="1459230"/>
              <a:ext cx="0" cy="588010"/>
            </a:xfrm>
            <a:custGeom>
              <a:avLst/>
              <a:gdLst/>
              <a:ahLst/>
              <a:cxnLst/>
              <a:rect l="l" t="t" r="r" b="b"/>
              <a:pathLst>
                <a:path h="588010">
                  <a:moveTo>
                    <a:pt x="0" y="0"/>
                  </a:moveTo>
                  <a:lnTo>
                    <a:pt x="0" y="588010"/>
                  </a:lnTo>
                </a:path>
              </a:pathLst>
            </a:custGeom>
            <a:ln w="7143">
              <a:solidFill>
                <a:srgbClr val="B8A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4502171" y="1459230"/>
              <a:ext cx="0" cy="586740"/>
            </a:xfrm>
            <a:custGeom>
              <a:avLst/>
              <a:gdLst/>
              <a:ahLst/>
              <a:cxnLst/>
              <a:rect l="l" t="t" r="r" b="b"/>
              <a:pathLst>
                <a:path h="586739">
                  <a:moveTo>
                    <a:pt x="0" y="0"/>
                  </a:moveTo>
                  <a:lnTo>
                    <a:pt x="0" y="586740"/>
                  </a:lnTo>
                </a:path>
              </a:pathLst>
            </a:custGeom>
            <a:ln w="7577">
              <a:solidFill>
                <a:srgbClr val="B8AF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4498340" y="2045969"/>
              <a:ext cx="525780" cy="7620"/>
            </a:xfrm>
            <a:custGeom>
              <a:avLst/>
              <a:gdLst/>
              <a:ahLst/>
              <a:cxnLst/>
              <a:rect l="l" t="t" r="r" b="b"/>
              <a:pathLst>
                <a:path w="525779" h="7619">
                  <a:moveTo>
                    <a:pt x="525780" y="1270"/>
                  </a:moveTo>
                  <a:lnTo>
                    <a:pt x="263512" y="1270"/>
                  </a:lnTo>
                  <a:lnTo>
                    <a:pt x="2635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262877" y="6350"/>
                  </a:lnTo>
                  <a:lnTo>
                    <a:pt x="262877" y="7620"/>
                  </a:lnTo>
                  <a:lnTo>
                    <a:pt x="525780" y="7620"/>
                  </a:lnTo>
                  <a:lnTo>
                    <a:pt x="525780" y="6350"/>
                  </a:lnTo>
                  <a:lnTo>
                    <a:pt x="525780" y="1270"/>
                  </a:lnTo>
                  <a:close/>
                </a:path>
              </a:pathLst>
            </a:custGeom>
            <a:solidFill>
              <a:srgbClr val="B8A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4505960" y="1459230"/>
              <a:ext cx="511809" cy="6350"/>
            </a:xfrm>
            <a:custGeom>
              <a:avLst/>
              <a:gdLst/>
              <a:ahLst/>
              <a:cxnLst/>
              <a:rect l="l" t="t" r="r" b="b"/>
              <a:pathLst>
                <a:path w="511810" h="6350">
                  <a:moveTo>
                    <a:pt x="0" y="6350"/>
                  </a:moveTo>
                  <a:lnTo>
                    <a:pt x="511810" y="6350"/>
                  </a:lnTo>
                  <a:lnTo>
                    <a:pt x="511810" y="0"/>
                  </a:lnTo>
                  <a:lnTo>
                    <a:pt x="0" y="0"/>
                  </a:lnTo>
                  <a:lnTo>
                    <a:pt x="0" y="6350"/>
                  </a:lnTo>
                  <a:close/>
                </a:path>
              </a:pathLst>
            </a:custGeom>
            <a:solidFill>
              <a:srgbClr val="B9B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5014595" y="1465580"/>
              <a:ext cx="0" cy="575310"/>
            </a:xfrm>
            <a:custGeom>
              <a:avLst/>
              <a:gdLst/>
              <a:ahLst/>
              <a:cxnLst/>
              <a:rect l="l" t="t" r="r" b="b"/>
              <a:pathLst>
                <a:path h="575310">
                  <a:moveTo>
                    <a:pt x="0" y="0"/>
                  </a:moveTo>
                  <a:lnTo>
                    <a:pt x="0" y="575310"/>
                  </a:lnTo>
                </a:path>
              </a:pathLst>
            </a:custGeom>
            <a:ln w="6350">
              <a:solidFill>
                <a:srgbClr val="B9B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4509135" y="1465580"/>
              <a:ext cx="0" cy="574040"/>
            </a:xfrm>
            <a:custGeom>
              <a:avLst/>
              <a:gdLst/>
              <a:ahLst/>
              <a:cxnLst/>
              <a:rect l="l" t="t" r="r" b="b"/>
              <a:pathLst>
                <a:path h="574039">
                  <a:moveTo>
                    <a:pt x="0" y="0"/>
                  </a:moveTo>
                  <a:lnTo>
                    <a:pt x="0" y="574040"/>
                  </a:lnTo>
                </a:path>
              </a:pathLst>
            </a:custGeom>
            <a:ln w="6350">
              <a:solidFill>
                <a:srgbClr val="B9B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4505960" y="2039619"/>
              <a:ext cx="511809" cy="7620"/>
            </a:xfrm>
            <a:custGeom>
              <a:avLst/>
              <a:gdLst/>
              <a:ahLst/>
              <a:cxnLst/>
              <a:rect l="l" t="t" r="r" b="b"/>
              <a:pathLst>
                <a:path w="511810" h="7619">
                  <a:moveTo>
                    <a:pt x="511810" y="1270"/>
                  </a:moveTo>
                  <a:lnTo>
                    <a:pt x="255892" y="1270"/>
                  </a:lnTo>
                  <a:lnTo>
                    <a:pt x="25589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255892" y="6350"/>
                  </a:lnTo>
                  <a:lnTo>
                    <a:pt x="255892" y="7620"/>
                  </a:lnTo>
                  <a:lnTo>
                    <a:pt x="511810" y="7620"/>
                  </a:lnTo>
                  <a:lnTo>
                    <a:pt x="511810" y="6350"/>
                  </a:lnTo>
                  <a:lnTo>
                    <a:pt x="511810" y="1270"/>
                  </a:lnTo>
                  <a:close/>
                </a:path>
              </a:pathLst>
            </a:custGeom>
            <a:solidFill>
              <a:srgbClr val="B9B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4512310" y="1465580"/>
              <a:ext cx="499109" cy="6350"/>
            </a:xfrm>
            <a:custGeom>
              <a:avLst/>
              <a:gdLst/>
              <a:ahLst/>
              <a:cxnLst/>
              <a:rect l="l" t="t" r="r" b="b"/>
              <a:pathLst>
                <a:path w="499110" h="6350">
                  <a:moveTo>
                    <a:pt x="0" y="6350"/>
                  </a:moveTo>
                  <a:lnTo>
                    <a:pt x="499110" y="6350"/>
                  </a:lnTo>
                  <a:lnTo>
                    <a:pt x="499110" y="0"/>
                  </a:lnTo>
                  <a:lnTo>
                    <a:pt x="0" y="0"/>
                  </a:lnTo>
                  <a:lnTo>
                    <a:pt x="0" y="6350"/>
                  </a:lnTo>
                  <a:close/>
                </a:path>
              </a:pathLst>
            </a:custGeom>
            <a:solidFill>
              <a:srgbClr val="BAB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5008245" y="1471930"/>
              <a:ext cx="0" cy="562610"/>
            </a:xfrm>
            <a:custGeom>
              <a:avLst/>
              <a:gdLst/>
              <a:ahLst/>
              <a:cxnLst/>
              <a:rect l="l" t="t" r="r" b="b"/>
              <a:pathLst>
                <a:path h="562610">
                  <a:moveTo>
                    <a:pt x="0" y="0"/>
                  </a:moveTo>
                  <a:lnTo>
                    <a:pt x="0" y="562610"/>
                  </a:lnTo>
                </a:path>
              </a:pathLst>
            </a:custGeom>
            <a:ln w="6350">
              <a:solidFill>
                <a:srgbClr val="BAB1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4515485" y="1471930"/>
              <a:ext cx="0" cy="561340"/>
            </a:xfrm>
            <a:custGeom>
              <a:avLst/>
              <a:gdLst/>
              <a:ahLst/>
              <a:cxnLst/>
              <a:rect l="l" t="t" r="r" b="b"/>
              <a:pathLst>
                <a:path h="561339">
                  <a:moveTo>
                    <a:pt x="0" y="0"/>
                  </a:moveTo>
                  <a:lnTo>
                    <a:pt x="0" y="561340"/>
                  </a:lnTo>
                </a:path>
              </a:pathLst>
            </a:custGeom>
            <a:ln w="6350">
              <a:solidFill>
                <a:srgbClr val="BAB1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4512310" y="2033269"/>
              <a:ext cx="499109" cy="7620"/>
            </a:xfrm>
            <a:custGeom>
              <a:avLst/>
              <a:gdLst/>
              <a:ahLst/>
              <a:cxnLst/>
              <a:rect l="l" t="t" r="r" b="b"/>
              <a:pathLst>
                <a:path w="499110" h="7619">
                  <a:moveTo>
                    <a:pt x="499110" y="1270"/>
                  </a:moveTo>
                  <a:lnTo>
                    <a:pt x="249542" y="1270"/>
                  </a:lnTo>
                  <a:lnTo>
                    <a:pt x="24954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249542" y="6350"/>
                  </a:lnTo>
                  <a:lnTo>
                    <a:pt x="249542" y="7620"/>
                  </a:lnTo>
                  <a:lnTo>
                    <a:pt x="499110" y="7620"/>
                  </a:lnTo>
                  <a:lnTo>
                    <a:pt x="499110" y="6350"/>
                  </a:lnTo>
                  <a:lnTo>
                    <a:pt x="499110" y="1270"/>
                  </a:lnTo>
                  <a:close/>
                </a:path>
              </a:pathLst>
            </a:custGeom>
            <a:solidFill>
              <a:srgbClr val="BAB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4518660" y="1471930"/>
              <a:ext cx="486409" cy="6350"/>
            </a:xfrm>
            <a:custGeom>
              <a:avLst/>
              <a:gdLst/>
              <a:ahLst/>
              <a:cxnLst/>
              <a:rect l="l" t="t" r="r" b="b"/>
              <a:pathLst>
                <a:path w="486410" h="6350">
                  <a:moveTo>
                    <a:pt x="0" y="6350"/>
                  </a:moveTo>
                  <a:lnTo>
                    <a:pt x="486410" y="6350"/>
                  </a:lnTo>
                  <a:lnTo>
                    <a:pt x="486410" y="0"/>
                  </a:lnTo>
                  <a:lnTo>
                    <a:pt x="0" y="0"/>
                  </a:lnTo>
                  <a:lnTo>
                    <a:pt x="0" y="6350"/>
                  </a:lnTo>
                  <a:close/>
                </a:path>
              </a:pathLst>
            </a:custGeom>
            <a:solidFill>
              <a:srgbClr val="BBB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4521835" y="1478280"/>
              <a:ext cx="0" cy="548640"/>
            </a:xfrm>
            <a:custGeom>
              <a:avLst/>
              <a:gdLst/>
              <a:ahLst/>
              <a:cxnLst/>
              <a:rect l="l" t="t" r="r" b="b"/>
              <a:pathLst>
                <a:path h="548639">
                  <a:moveTo>
                    <a:pt x="0" y="0"/>
                  </a:moveTo>
                  <a:lnTo>
                    <a:pt x="0" y="548640"/>
                  </a:lnTo>
                </a:path>
              </a:pathLst>
            </a:custGeom>
            <a:ln w="6350">
              <a:solidFill>
                <a:srgbClr val="BBB2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4518660" y="1478279"/>
              <a:ext cx="486409" cy="556260"/>
            </a:xfrm>
            <a:custGeom>
              <a:avLst/>
              <a:gdLst/>
              <a:ahLst/>
              <a:cxnLst/>
              <a:rect l="l" t="t" r="r" b="b"/>
              <a:pathLst>
                <a:path w="486410" h="556260">
                  <a:moveTo>
                    <a:pt x="486410" y="0"/>
                  </a:moveTo>
                  <a:lnTo>
                    <a:pt x="480060" y="0"/>
                  </a:lnTo>
                  <a:lnTo>
                    <a:pt x="480060" y="549910"/>
                  </a:lnTo>
                  <a:lnTo>
                    <a:pt x="243192" y="549910"/>
                  </a:lnTo>
                  <a:lnTo>
                    <a:pt x="243192" y="548640"/>
                  </a:lnTo>
                  <a:lnTo>
                    <a:pt x="0" y="548640"/>
                  </a:lnTo>
                  <a:lnTo>
                    <a:pt x="0" y="549910"/>
                  </a:lnTo>
                  <a:lnTo>
                    <a:pt x="0" y="554990"/>
                  </a:lnTo>
                  <a:lnTo>
                    <a:pt x="243192" y="554990"/>
                  </a:lnTo>
                  <a:lnTo>
                    <a:pt x="243192" y="556260"/>
                  </a:lnTo>
                  <a:lnTo>
                    <a:pt x="486410" y="556260"/>
                  </a:lnTo>
                  <a:lnTo>
                    <a:pt x="486410" y="554990"/>
                  </a:lnTo>
                  <a:lnTo>
                    <a:pt x="486410" y="54991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BBB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4525010" y="1478280"/>
              <a:ext cx="473709" cy="6350"/>
            </a:xfrm>
            <a:custGeom>
              <a:avLst/>
              <a:gdLst/>
              <a:ahLst/>
              <a:cxnLst/>
              <a:rect l="l" t="t" r="r" b="b"/>
              <a:pathLst>
                <a:path w="473710" h="6350">
                  <a:moveTo>
                    <a:pt x="0" y="6350"/>
                  </a:moveTo>
                  <a:lnTo>
                    <a:pt x="473710" y="6350"/>
                  </a:lnTo>
                  <a:lnTo>
                    <a:pt x="473710" y="0"/>
                  </a:lnTo>
                  <a:lnTo>
                    <a:pt x="0" y="0"/>
                  </a:lnTo>
                  <a:lnTo>
                    <a:pt x="0" y="6350"/>
                  </a:lnTo>
                  <a:close/>
                </a:path>
              </a:pathLst>
            </a:custGeom>
            <a:solidFill>
              <a:srgbClr val="BCB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4528185" y="1484630"/>
              <a:ext cx="0" cy="535940"/>
            </a:xfrm>
            <a:custGeom>
              <a:avLst/>
              <a:gdLst/>
              <a:ahLst/>
              <a:cxnLst/>
              <a:rect l="l" t="t" r="r" b="b"/>
              <a:pathLst>
                <a:path h="535939">
                  <a:moveTo>
                    <a:pt x="0" y="0"/>
                  </a:moveTo>
                  <a:lnTo>
                    <a:pt x="0" y="535940"/>
                  </a:lnTo>
                </a:path>
              </a:pathLst>
            </a:custGeom>
            <a:ln w="6350">
              <a:solidFill>
                <a:srgbClr val="BCB2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4525010" y="1484629"/>
              <a:ext cx="473709" cy="543560"/>
            </a:xfrm>
            <a:custGeom>
              <a:avLst/>
              <a:gdLst/>
              <a:ahLst/>
              <a:cxnLst/>
              <a:rect l="l" t="t" r="r" b="b"/>
              <a:pathLst>
                <a:path w="473710" h="543560">
                  <a:moveTo>
                    <a:pt x="473710" y="0"/>
                  </a:moveTo>
                  <a:lnTo>
                    <a:pt x="467360" y="0"/>
                  </a:lnTo>
                  <a:lnTo>
                    <a:pt x="467360" y="537210"/>
                  </a:lnTo>
                  <a:lnTo>
                    <a:pt x="236842" y="537210"/>
                  </a:lnTo>
                  <a:lnTo>
                    <a:pt x="236842" y="535940"/>
                  </a:lnTo>
                  <a:lnTo>
                    <a:pt x="0" y="535940"/>
                  </a:lnTo>
                  <a:lnTo>
                    <a:pt x="0" y="537210"/>
                  </a:lnTo>
                  <a:lnTo>
                    <a:pt x="0" y="542290"/>
                  </a:lnTo>
                  <a:lnTo>
                    <a:pt x="236842" y="542290"/>
                  </a:lnTo>
                  <a:lnTo>
                    <a:pt x="236842" y="543560"/>
                  </a:lnTo>
                  <a:lnTo>
                    <a:pt x="473710" y="543560"/>
                  </a:lnTo>
                  <a:lnTo>
                    <a:pt x="473710" y="542290"/>
                  </a:lnTo>
                  <a:lnTo>
                    <a:pt x="473710" y="537210"/>
                  </a:lnTo>
                  <a:lnTo>
                    <a:pt x="473710" y="0"/>
                  </a:lnTo>
                  <a:close/>
                </a:path>
              </a:pathLst>
            </a:custGeom>
            <a:solidFill>
              <a:srgbClr val="BCB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4531360" y="1484629"/>
              <a:ext cx="461009" cy="537210"/>
            </a:xfrm>
            <a:custGeom>
              <a:avLst/>
              <a:gdLst/>
              <a:ahLst/>
              <a:cxnLst/>
              <a:rect l="l" t="t" r="r" b="b"/>
              <a:pathLst>
                <a:path w="461010" h="537210">
                  <a:moveTo>
                    <a:pt x="461010" y="533412"/>
                  </a:moveTo>
                  <a:lnTo>
                    <a:pt x="0" y="533412"/>
                  </a:lnTo>
                  <a:lnTo>
                    <a:pt x="0" y="535940"/>
                  </a:lnTo>
                  <a:lnTo>
                    <a:pt x="461010" y="537210"/>
                  </a:lnTo>
                  <a:lnTo>
                    <a:pt x="461010" y="533412"/>
                  </a:lnTo>
                  <a:close/>
                </a:path>
                <a:path w="461010" h="537210">
                  <a:moveTo>
                    <a:pt x="461010" y="0"/>
                  </a:moveTo>
                  <a:lnTo>
                    <a:pt x="454660" y="0"/>
                  </a:lnTo>
                  <a:lnTo>
                    <a:pt x="454660" y="6350"/>
                  </a:lnTo>
                  <a:lnTo>
                    <a:pt x="454660" y="530860"/>
                  </a:lnTo>
                  <a:lnTo>
                    <a:pt x="230492" y="530860"/>
                  </a:lnTo>
                  <a:lnTo>
                    <a:pt x="230492" y="529590"/>
                  </a:lnTo>
                  <a:lnTo>
                    <a:pt x="6350" y="529590"/>
                  </a:lnTo>
                  <a:lnTo>
                    <a:pt x="6350" y="6350"/>
                  </a:lnTo>
                  <a:lnTo>
                    <a:pt x="454660" y="6350"/>
                  </a:lnTo>
                  <a:lnTo>
                    <a:pt x="45466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529590"/>
                  </a:lnTo>
                  <a:lnTo>
                    <a:pt x="0" y="530860"/>
                  </a:lnTo>
                  <a:lnTo>
                    <a:pt x="0" y="533400"/>
                  </a:lnTo>
                  <a:lnTo>
                    <a:pt x="461010" y="533400"/>
                  </a:lnTo>
                  <a:lnTo>
                    <a:pt x="461010" y="530860"/>
                  </a:lnTo>
                  <a:lnTo>
                    <a:pt x="461010" y="6350"/>
                  </a:lnTo>
                  <a:lnTo>
                    <a:pt x="461010" y="0"/>
                  </a:lnTo>
                  <a:close/>
                </a:path>
              </a:pathLst>
            </a:custGeom>
            <a:solidFill>
              <a:srgbClr val="BDB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4537710" y="1490979"/>
              <a:ext cx="448309" cy="524510"/>
            </a:xfrm>
            <a:custGeom>
              <a:avLst/>
              <a:gdLst/>
              <a:ahLst/>
              <a:cxnLst/>
              <a:rect l="l" t="t" r="r" b="b"/>
              <a:pathLst>
                <a:path w="448310" h="524510">
                  <a:moveTo>
                    <a:pt x="448310" y="0"/>
                  </a:moveTo>
                  <a:lnTo>
                    <a:pt x="441960" y="0"/>
                  </a:lnTo>
                  <a:lnTo>
                    <a:pt x="441960" y="6350"/>
                  </a:lnTo>
                  <a:lnTo>
                    <a:pt x="441960" y="516890"/>
                  </a:lnTo>
                  <a:lnTo>
                    <a:pt x="6350" y="516890"/>
                  </a:lnTo>
                  <a:lnTo>
                    <a:pt x="6350" y="6350"/>
                  </a:lnTo>
                  <a:lnTo>
                    <a:pt x="441960" y="6350"/>
                  </a:lnTo>
                  <a:lnTo>
                    <a:pt x="44196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516890"/>
                  </a:lnTo>
                  <a:lnTo>
                    <a:pt x="0" y="523240"/>
                  </a:lnTo>
                  <a:lnTo>
                    <a:pt x="224142" y="523240"/>
                  </a:lnTo>
                  <a:lnTo>
                    <a:pt x="224142" y="524510"/>
                  </a:lnTo>
                  <a:lnTo>
                    <a:pt x="448310" y="524510"/>
                  </a:lnTo>
                  <a:lnTo>
                    <a:pt x="448310" y="523240"/>
                  </a:lnTo>
                  <a:lnTo>
                    <a:pt x="448310" y="516890"/>
                  </a:lnTo>
                  <a:lnTo>
                    <a:pt x="448310" y="6350"/>
                  </a:lnTo>
                  <a:lnTo>
                    <a:pt x="448310" y="0"/>
                  </a:lnTo>
                  <a:close/>
                </a:path>
              </a:pathLst>
            </a:custGeom>
            <a:solidFill>
              <a:srgbClr val="BEB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4544060" y="1497329"/>
              <a:ext cx="435609" cy="510540"/>
            </a:xfrm>
            <a:custGeom>
              <a:avLst/>
              <a:gdLst/>
              <a:ahLst/>
              <a:cxnLst/>
              <a:rect l="l" t="t" r="r" b="b"/>
              <a:pathLst>
                <a:path w="435610" h="510539">
                  <a:moveTo>
                    <a:pt x="7620" y="6362"/>
                  </a:moveTo>
                  <a:lnTo>
                    <a:pt x="0" y="6362"/>
                  </a:lnTo>
                  <a:lnTo>
                    <a:pt x="0" y="101600"/>
                  </a:lnTo>
                  <a:lnTo>
                    <a:pt x="7366" y="101600"/>
                  </a:lnTo>
                  <a:lnTo>
                    <a:pt x="7620" y="6362"/>
                  </a:lnTo>
                  <a:close/>
                </a:path>
                <a:path w="435610" h="510539">
                  <a:moveTo>
                    <a:pt x="435610" y="508012"/>
                  </a:moveTo>
                  <a:lnTo>
                    <a:pt x="0" y="508012"/>
                  </a:lnTo>
                  <a:lnTo>
                    <a:pt x="0" y="510540"/>
                  </a:lnTo>
                  <a:lnTo>
                    <a:pt x="435610" y="510540"/>
                  </a:lnTo>
                  <a:lnTo>
                    <a:pt x="435610" y="508012"/>
                  </a:lnTo>
                  <a:close/>
                </a:path>
                <a:path w="435610" h="510539">
                  <a:moveTo>
                    <a:pt x="435610" y="101612"/>
                  </a:moveTo>
                  <a:lnTo>
                    <a:pt x="427990" y="101612"/>
                  </a:lnTo>
                  <a:lnTo>
                    <a:pt x="427990" y="504190"/>
                  </a:lnTo>
                  <a:lnTo>
                    <a:pt x="7366" y="504190"/>
                  </a:lnTo>
                  <a:lnTo>
                    <a:pt x="7366" y="101612"/>
                  </a:lnTo>
                  <a:lnTo>
                    <a:pt x="0" y="101612"/>
                  </a:lnTo>
                  <a:lnTo>
                    <a:pt x="0" y="504190"/>
                  </a:lnTo>
                  <a:lnTo>
                    <a:pt x="0" y="508000"/>
                  </a:lnTo>
                  <a:lnTo>
                    <a:pt x="435610" y="508000"/>
                  </a:lnTo>
                  <a:lnTo>
                    <a:pt x="435610" y="504190"/>
                  </a:lnTo>
                  <a:lnTo>
                    <a:pt x="435610" y="101612"/>
                  </a:lnTo>
                  <a:close/>
                </a:path>
                <a:path w="435610" h="510539">
                  <a:moveTo>
                    <a:pt x="43561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218427" y="6350"/>
                  </a:lnTo>
                  <a:lnTo>
                    <a:pt x="218427" y="7620"/>
                  </a:lnTo>
                  <a:lnTo>
                    <a:pt x="429133" y="7620"/>
                  </a:lnTo>
                  <a:lnTo>
                    <a:pt x="429133" y="101600"/>
                  </a:lnTo>
                  <a:lnTo>
                    <a:pt x="435610" y="101600"/>
                  </a:lnTo>
                  <a:lnTo>
                    <a:pt x="435610" y="7620"/>
                  </a:lnTo>
                  <a:lnTo>
                    <a:pt x="435610" y="6350"/>
                  </a:lnTo>
                  <a:lnTo>
                    <a:pt x="435610" y="0"/>
                  </a:lnTo>
                  <a:close/>
                </a:path>
              </a:pathLst>
            </a:custGeom>
            <a:solidFill>
              <a:srgbClr val="BFB5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4550410" y="1503679"/>
              <a:ext cx="422909" cy="497840"/>
            </a:xfrm>
            <a:custGeom>
              <a:avLst/>
              <a:gdLst/>
              <a:ahLst/>
              <a:cxnLst/>
              <a:rect l="l" t="t" r="r" b="b"/>
              <a:pathLst>
                <a:path w="422910" h="497839">
                  <a:moveTo>
                    <a:pt x="422668" y="95262"/>
                  </a:moveTo>
                  <a:lnTo>
                    <a:pt x="416560" y="95262"/>
                  </a:lnTo>
                  <a:lnTo>
                    <a:pt x="416560" y="492760"/>
                  </a:lnTo>
                  <a:lnTo>
                    <a:pt x="211442" y="492760"/>
                  </a:lnTo>
                  <a:lnTo>
                    <a:pt x="211442" y="491490"/>
                  </a:lnTo>
                  <a:lnTo>
                    <a:pt x="6350" y="491490"/>
                  </a:lnTo>
                  <a:lnTo>
                    <a:pt x="6350" y="95262"/>
                  </a:lnTo>
                  <a:lnTo>
                    <a:pt x="25" y="95262"/>
                  </a:lnTo>
                  <a:lnTo>
                    <a:pt x="25" y="491490"/>
                  </a:lnTo>
                  <a:lnTo>
                    <a:pt x="12" y="492760"/>
                  </a:lnTo>
                  <a:lnTo>
                    <a:pt x="0" y="497840"/>
                  </a:lnTo>
                  <a:lnTo>
                    <a:pt x="421640" y="497840"/>
                  </a:lnTo>
                  <a:lnTo>
                    <a:pt x="421640" y="492760"/>
                  </a:lnTo>
                  <a:lnTo>
                    <a:pt x="422668" y="492760"/>
                  </a:lnTo>
                  <a:lnTo>
                    <a:pt x="422668" y="95262"/>
                  </a:lnTo>
                  <a:close/>
                </a:path>
                <a:path w="422910" h="497839">
                  <a:moveTo>
                    <a:pt x="422897" y="1270"/>
                  </a:moveTo>
                  <a:lnTo>
                    <a:pt x="212077" y="1270"/>
                  </a:lnTo>
                  <a:lnTo>
                    <a:pt x="21207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6350"/>
                  </a:lnTo>
                  <a:lnTo>
                    <a:pt x="1130" y="6350"/>
                  </a:lnTo>
                  <a:lnTo>
                    <a:pt x="1130" y="95250"/>
                  </a:lnTo>
                  <a:lnTo>
                    <a:pt x="6350" y="95250"/>
                  </a:lnTo>
                  <a:lnTo>
                    <a:pt x="6350" y="6350"/>
                  </a:lnTo>
                  <a:lnTo>
                    <a:pt x="416560" y="6350"/>
                  </a:lnTo>
                  <a:lnTo>
                    <a:pt x="416560" y="95250"/>
                  </a:lnTo>
                  <a:lnTo>
                    <a:pt x="422668" y="95250"/>
                  </a:lnTo>
                  <a:lnTo>
                    <a:pt x="422884" y="6350"/>
                  </a:lnTo>
                  <a:lnTo>
                    <a:pt x="422897" y="1270"/>
                  </a:lnTo>
                  <a:close/>
                </a:path>
              </a:pathLst>
            </a:custGeom>
            <a:solidFill>
              <a:srgbClr val="C0B6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4556760" y="1510030"/>
              <a:ext cx="410209" cy="486409"/>
            </a:xfrm>
            <a:custGeom>
              <a:avLst/>
              <a:gdLst/>
              <a:ahLst/>
              <a:cxnLst/>
              <a:rect l="l" t="t" r="r" b="b"/>
              <a:pathLst>
                <a:path w="410210" h="486410">
                  <a:moveTo>
                    <a:pt x="410210" y="0"/>
                  </a:moveTo>
                  <a:lnTo>
                    <a:pt x="0" y="0"/>
                  </a:lnTo>
                  <a:lnTo>
                    <a:pt x="0" y="88900"/>
                  </a:lnTo>
                  <a:lnTo>
                    <a:pt x="6350" y="88900"/>
                  </a:lnTo>
                  <a:lnTo>
                    <a:pt x="6350" y="6350"/>
                  </a:lnTo>
                  <a:lnTo>
                    <a:pt x="410210" y="6350"/>
                  </a:lnTo>
                  <a:lnTo>
                    <a:pt x="410210" y="0"/>
                  </a:lnTo>
                  <a:close/>
                </a:path>
                <a:path w="410210" h="486410">
                  <a:moveTo>
                    <a:pt x="410210" y="6350"/>
                  </a:moveTo>
                  <a:lnTo>
                    <a:pt x="6350" y="6350"/>
                  </a:lnTo>
                  <a:lnTo>
                    <a:pt x="403860" y="7620"/>
                  </a:lnTo>
                  <a:lnTo>
                    <a:pt x="403860" y="88900"/>
                  </a:lnTo>
                  <a:lnTo>
                    <a:pt x="410210" y="88900"/>
                  </a:lnTo>
                  <a:lnTo>
                    <a:pt x="410210" y="6350"/>
                  </a:lnTo>
                  <a:close/>
                </a:path>
                <a:path w="410210" h="486410">
                  <a:moveTo>
                    <a:pt x="6350" y="88900"/>
                  </a:moveTo>
                  <a:lnTo>
                    <a:pt x="0" y="88900"/>
                  </a:lnTo>
                  <a:lnTo>
                    <a:pt x="0" y="260350"/>
                  </a:lnTo>
                  <a:lnTo>
                    <a:pt x="6350" y="260350"/>
                  </a:lnTo>
                  <a:lnTo>
                    <a:pt x="6350" y="88900"/>
                  </a:lnTo>
                  <a:close/>
                </a:path>
                <a:path w="410210" h="486410">
                  <a:moveTo>
                    <a:pt x="410210" y="88900"/>
                  </a:moveTo>
                  <a:lnTo>
                    <a:pt x="403860" y="88900"/>
                  </a:lnTo>
                  <a:lnTo>
                    <a:pt x="403860" y="260350"/>
                  </a:lnTo>
                  <a:lnTo>
                    <a:pt x="410210" y="260350"/>
                  </a:lnTo>
                  <a:lnTo>
                    <a:pt x="410210" y="88900"/>
                  </a:lnTo>
                  <a:close/>
                </a:path>
                <a:path w="410210" h="486410">
                  <a:moveTo>
                    <a:pt x="6350" y="260350"/>
                  </a:moveTo>
                  <a:lnTo>
                    <a:pt x="0" y="260350"/>
                  </a:lnTo>
                  <a:lnTo>
                    <a:pt x="0" y="330200"/>
                  </a:lnTo>
                  <a:lnTo>
                    <a:pt x="6350" y="330200"/>
                  </a:lnTo>
                  <a:lnTo>
                    <a:pt x="6350" y="260350"/>
                  </a:lnTo>
                  <a:close/>
                </a:path>
                <a:path w="410210" h="486410">
                  <a:moveTo>
                    <a:pt x="410210" y="260350"/>
                  </a:moveTo>
                  <a:lnTo>
                    <a:pt x="403860" y="260350"/>
                  </a:lnTo>
                  <a:lnTo>
                    <a:pt x="403860" y="330200"/>
                  </a:lnTo>
                  <a:lnTo>
                    <a:pt x="410210" y="330200"/>
                  </a:lnTo>
                  <a:lnTo>
                    <a:pt x="410210" y="260350"/>
                  </a:lnTo>
                  <a:close/>
                </a:path>
                <a:path w="410210" h="486410">
                  <a:moveTo>
                    <a:pt x="6350" y="330200"/>
                  </a:moveTo>
                  <a:lnTo>
                    <a:pt x="0" y="330200"/>
                  </a:lnTo>
                  <a:lnTo>
                    <a:pt x="0" y="387350"/>
                  </a:lnTo>
                  <a:lnTo>
                    <a:pt x="6350" y="387350"/>
                  </a:lnTo>
                  <a:lnTo>
                    <a:pt x="6350" y="330200"/>
                  </a:lnTo>
                  <a:close/>
                </a:path>
                <a:path w="410210" h="486410">
                  <a:moveTo>
                    <a:pt x="410210" y="330200"/>
                  </a:moveTo>
                  <a:lnTo>
                    <a:pt x="403860" y="330200"/>
                  </a:lnTo>
                  <a:lnTo>
                    <a:pt x="403860" y="387350"/>
                  </a:lnTo>
                  <a:lnTo>
                    <a:pt x="410210" y="387350"/>
                  </a:lnTo>
                  <a:lnTo>
                    <a:pt x="410210" y="330200"/>
                  </a:lnTo>
                  <a:close/>
                </a:path>
                <a:path w="410210" h="486410">
                  <a:moveTo>
                    <a:pt x="6350" y="387350"/>
                  </a:moveTo>
                  <a:lnTo>
                    <a:pt x="0" y="387350"/>
                  </a:lnTo>
                  <a:lnTo>
                    <a:pt x="0" y="406400"/>
                  </a:lnTo>
                  <a:lnTo>
                    <a:pt x="6350" y="406400"/>
                  </a:lnTo>
                  <a:lnTo>
                    <a:pt x="6350" y="387350"/>
                  </a:lnTo>
                  <a:close/>
                </a:path>
                <a:path w="410210" h="486410">
                  <a:moveTo>
                    <a:pt x="410210" y="387350"/>
                  </a:moveTo>
                  <a:lnTo>
                    <a:pt x="403860" y="387350"/>
                  </a:lnTo>
                  <a:lnTo>
                    <a:pt x="403860" y="406400"/>
                  </a:lnTo>
                  <a:lnTo>
                    <a:pt x="410210" y="406400"/>
                  </a:lnTo>
                  <a:lnTo>
                    <a:pt x="410210" y="387350"/>
                  </a:lnTo>
                  <a:close/>
                </a:path>
                <a:path w="410210" h="486410">
                  <a:moveTo>
                    <a:pt x="6350" y="406400"/>
                  </a:moveTo>
                  <a:lnTo>
                    <a:pt x="0" y="406400"/>
                  </a:lnTo>
                  <a:lnTo>
                    <a:pt x="0" y="454660"/>
                  </a:lnTo>
                  <a:lnTo>
                    <a:pt x="6350" y="454660"/>
                  </a:lnTo>
                  <a:lnTo>
                    <a:pt x="6350" y="406400"/>
                  </a:lnTo>
                  <a:close/>
                </a:path>
                <a:path w="410210" h="486410">
                  <a:moveTo>
                    <a:pt x="410210" y="406400"/>
                  </a:moveTo>
                  <a:lnTo>
                    <a:pt x="403860" y="406400"/>
                  </a:lnTo>
                  <a:lnTo>
                    <a:pt x="403860" y="454660"/>
                  </a:lnTo>
                  <a:lnTo>
                    <a:pt x="410210" y="454660"/>
                  </a:lnTo>
                  <a:lnTo>
                    <a:pt x="410210" y="406400"/>
                  </a:lnTo>
                  <a:close/>
                </a:path>
                <a:path w="410210" h="486410">
                  <a:moveTo>
                    <a:pt x="6350" y="454660"/>
                  </a:moveTo>
                  <a:lnTo>
                    <a:pt x="0" y="45466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54660"/>
                  </a:lnTo>
                  <a:close/>
                </a:path>
                <a:path w="410210" h="486410">
                  <a:moveTo>
                    <a:pt x="410210" y="454660"/>
                  </a:moveTo>
                  <a:lnTo>
                    <a:pt x="403860" y="454660"/>
                  </a:lnTo>
                  <a:lnTo>
                    <a:pt x="403860" y="469900"/>
                  </a:lnTo>
                  <a:lnTo>
                    <a:pt x="410210" y="469900"/>
                  </a:lnTo>
                  <a:lnTo>
                    <a:pt x="410210" y="454660"/>
                  </a:lnTo>
                  <a:close/>
                </a:path>
                <a:path w="410210" h="486410">
                  <a:moveTo>
                    <a:pt x="6350" y="469900"/>
                  </a:moveTo>
                  <a:lnTo>
                    <a:pt x="0" y="469900"/>
                  </a:lnTo>
                  <a:lnTo>
                    <a:pt x="0" y="485140"/>
                  </a:lnTo>
                  <a:lnTo>
                    <a:pt x="410210" y="486410"/>
                  </a:lnTo>
                  <a:lnTo>
                    <a:pt x="410210" y="478790"/>
                  </a:lnTo>
                  <a:lnTo>
                    <a:pt x="6350" y="478790"/>
                  </a:lnTo>
                  <a:lnTo>
                    <a:pt x="6350" y="469900"/>
                  </a:lnTo>
                  <a:close/>
                </a:path>
                <a:path w="410210" h="486410">
                  <a:moveTo>
                    <a:pt x="410210" y="469900"/>
                  </a:moveTo>
                  <a:lnTo>
                    <a:pt x="403860" y="469900"/>
                  </a:lnTo>
                  <a:lnTo>
                    <a:pt x="403860" y="478790"/>
                  </a:lnTo>
                  <a:lnTo>
                    <a:pt x="410210" y="478790"/>
                  </a:lnTo>
                  <a:lnTo>
                    <a:pt x="410210" y="469900"/>
                  </a:lnTo>
                  <a:close/>
                </a:path>
              </a:pathLst>
            </a:custGeom>
            <a:solidFill>
              <a:srgbClr val="C1B7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4563110" y="1516380"/>
              <a:ext cx="397510" cy="472440"/>
            </a:xfrm>
            <a:custGeom>
              <a:avLst/>
              <a:gdLst/>
              <a:ahLst/>
              <a:cxnLst/>
              <a:rect l="l" t="t" r="r" b="b"/>
              <a:pathLst>
                <a:path w="397510" h="472439">
                  <a:moveTo>
                    <a:pt x="0" y="0"/>
                  </a:moveTo>
                  <a:lnTo>
                    <a:pt x="0" y="82550"/>
                  </a:lnTo>
                  <a:lnTo>
                    <a:pt x="7409" y="82550"/>
                  </a:lnTo>
                  <a:lnTo>
                    <a:pt x="7619" y="6350"/>
                  </a:lnTo>
                  <a:lnTo>
                    <a:pt x="397510" y="6350"/>
                  </a:lnTo>
                  <a:lnTo>
                    <a:pt x="397510" y="1270"/>
                  </a:lnTo>
                  <a:lnTo>
                    <a:pt x="0" y="0"/>
                  </a:lnTo>
                  <a:close/>
                </a:path>
                <a:path w="397510" h="472439">
                  <a:moveTo>
                    <a:pt x="397510" y="6350"/>
                  </a:moveTo>
                  <a:lnTo>
                    <a:pt x="7619" y="6350"/>
                  </a:lnTo>
                  <a:lnTo>
                    <a:pt x="391160" y="7620"/>
                  </a:lnTo>
                  <a:lnTo>
                    <a:pt x="390952" y="82550"/>
                  </a:lnTo>
                  <a:lnTo>
                    <a:pt x="397510" y="82550"/>
                  </a:lnTo>
                  <a:lnTo>
                    <a:pt x="397510" y="6350"/>
                  </a:lnTo>
                  <a:close/>
                </a:path>
                <a:path w="397510" h="472439">
                  <a:moveTo>
                    <a:pt x="7409" y="82550"/>
                  </a:moveTo>
                  <a:lnTo>
                    <a:pt x="0" y="82550"/>
                  </a:lnTo>
                  <a:lnTo>
                    <a:pt x="0" y="254000"/>
                  </a:lnTo>
                  <a:lnTo>
                    <a:pt x="6935" y="254000"/>
                  </a:lnTo>
                  <a:lnTo>
                    <a:pt x="7409" y="82550"/>
                  </a:lnTo>
                  <a:close/>
                </a:path>
                <a:path w="397510" h="472439">
                  <a:moveTo>
                    <a:pt x="397510" y="82550"/>
                  </a:moveTo>
                  <a:lnTo>
                    <a:pt x="390952" y="82550"/>
                  </a:lnTo>
                  <a:lnTo>
                    <a:pt x="390477" y="254000"/>
                  </a:lnTo>
                  <a:lnTo>
                    <a:pt x="397510" y="254000"/>
                  </a:lnTo>
                  <a:lnTo>
                    <a:pt x="397510" y="82550"/>
                  </a:lnTo>
                  <a:close/>
                </a:path>
                <a:path w="397510" h="472439">
                  <a:moveTo>
                    <a:pt x="6935" y="254000"/>
                  </a:moveTo>
                  <a:lnTo>
                    <a:pt x="0" y="254000"/>
                  </a:lnTo>
                  <a:lnTo>
                    <a:pt x="0" y="323850"/>
                  </a:lnTo>
                  <a:lnTo>
                    <a:pt x="6742" y="323850"/>
                  </a:lnTo>
                  <a:lnTo>
                    <a:pt x="6935" y="254000"/>
                  </a:lnTo>
                  <a:close/>
                </a:path>
                <a:path w="397510" h="472439">
                  <a:moveTo>
                    <a:pt x="397510" y="254000"/>
                  </a:moveTo>
                  <a:lnTo>
                    <a:pt x="390477" y="254000"/>
                  </a:lnTo>
                  <a:lnTo>
                    <a:pt x="390284" y="323850"/>
                  </a:lnTo>
                  <a:lnTo>
                    <a:pt x="397510" y="323850"/>
                  </a:lnTo>
                  <a:lnTo>
                    <a:pt x="397510" y="254000"/>
                  </a:lnTo>
                  <a:close/>
                </a:path>
                <a:path w="397510" h="472439">
                  <a:moveTo>
                    <a:pt x="6742" y="323850"/>
                  </a:moveTo>
                  <a:lnTo>
                    <a:pt x="0" y="323850"/>
                  </a:lnTo>
                  <a:lnTo>
                    <a:pt x="0" y="381000"/>
                  </a:lnTo>
                  <a:lnTo>
                    <a:pt x="6585" y="381000"/>
                  </a:lnTo>
                  <a:lnTo>
                    <a:pt x="6742" y="323850"/>
                  </a:lnTo>
                  <a:close/>
                </a:path>
                <a:path w="397510" h="472439">
                  <a:moveTo>
                    <a:pt x="397510" y="323850"/>
                  </a:moveTo>
                  <a:lnTo>
                    <a:pt x="390284" y="323850"/>
                  </a:lnTo>
                  <a:lnTo>
                    <a:pt x="390125" y="381000"/>
                  </a:lnTo>
                  <a:lnTo>
                    <a:pt x="397510" y="381000"/>
                  </a:lnTo>
                  <a:lnTo>
                    <a:pt x="397510" y="323850"/>
                  </a:lnTo>
                  <a:close/>
                </a:path>
                <a:path w="397510" h="472439">
                  <a:moveTo>
                    <a:pt x="6585" y="381000"/>
                  </a:moveTo>
                  <a:lnTo>
                    <a:pt x="0" y="381000"/>
                  </a:lnTo>
                  <a:lnTo>
                    <a:pt x="0" y="400050"/>
                  </a:lnTo>
                  <a:lnTo>
                    <a:pt x="6532" y="400050"/>
                  </a:lnTo>
                  <a:lnTo>
                    <a:pt x="6585" y="381000"/>
                  </a:lnTo>
                  <a:close/>
                </a:path>
                <a:path w="397510" h="472439">
                  <a:moveTo>
                    <a:pt x="397510" y="381000"/>
                  </a:moveTo>
                  <a:lnTo>
                    <a:pt x="390125" y="381000"/>
                  </a:lnTo>
                  <a:lnTo>
                    <a:pt x="390072" y="400050"/>
                  </a:lnTo>
                  <a:lnTo>
                    <a:pt x="397510" y="400050"/>
                  </a:lnTo>
                  <a:lnTo>
                    <a:pt x="397510" y="381000"/>
                  </a:lnTo>
                  <a:close/>
                </a:path>
                <a:path w="397510" h="472439">
                  <a:moveTo>
                    <a:pt x="6532" y="400050"/>
                  </a:moveTo>
                  <a:lnTo>
                    <a:pt x="0" y="400050"/>
                  </a:lnTo>
                  <a:lnTo>
                    <a:pt x="0" y="448310"/>
                  </a:lnTo>
                  <a:lnTo>
                    <a:pt x="6399" y="448310"/>
                  </a:lnTo>
                  <a:lnTo>
                    <a:pt x="6532" y="400050"/>
                  </a:lnTo>
                  <a:close/>
                </a:path>
                <a:path w="397510" h="472439">
                  <a:moveTo>
                    <a:pt x="397510" y="400050"/>
                  </a:moveTo>
                  <a:lnTo>
                    <a:pt x="390072" y="400050"/>
                  </a:lnTo>
                  <a:lnTo>
                    <a:pt x="389939" y="448310"/>
                  </a:lnTo>
                  <a:lnTo>
                    <a:pt x="397510" y="448310"/>
                  </a:lnTo>
                  <a:lnTo>
                    <a:pt x="397510" y="400050"/>
                  </a:lnTo>
                  <a:close/>
                </a:path>
                <a:path w="397510" h="472439">
                  <a:moveTo>
                    <a:pt x="6399" y="448310"/>
                  </a:moveTo>
                  <a:lnTo>
                    <a:pt x="0" y="448310"/>
                  </a:lnTo>
                  <a:lnTo>
                    <a:pt x="0" y="463550"/>
                  </a:lnTo>
                  <a:lnTo>
                    <a:pt x="6357" y="463550"/>
                  </a:lnTo>
                  <a:lnTo>
                    <a:pt x="6399" y="448310"/>
                  </a:lnTo>
                  <a:close/>
                </a:path>
                <a:path w="397510" h="472439">
                  <a:moveTo>
                    <a:pt x="397510" y="448310"/>
                  </a:moveTo>
                  <a:lnTo>
                    <a:pt x="389939" y="448310"/>
                  </a:lnTo>
                  <a:lnTo>
                    <a:pt x="389897" y="463550"/>
                  </a:lnTo>
                  <a:lnTo>
                    <a:pt x="397510" y="463550"/>
                  </a:lnTo>
                  <a:lnTo>
                    <a:pt x="397510" y="448310"/>
                  </a:lnTo>
                  <a:close/>
                </a:path>
                <a:path w="397510" h="472439">
                  <a:moveTo>
                    <a:pt x="6357" y="463550"/>
                  </a:moveTo>
                  <a:lnTo>
                    <a:pt x="0" y="463550"/>
                  </a:lnTo>
                  <a:lnTo>
                    <a:pt x="0" y="472440"/>
                  </a:lnTo>
                  <a:lnTo>
                    <a:pt x="397510" y="472440"/>
                  </a:lnTo>
                  <a:lnTo>
                    <a:pt x="397510" y="466090"/>
                  </a:lnTo>
                  <a:lnTo>
                    <a:pt x="6350" y="466090"/>
                  </a:lnTo>
                  <a:lnTo>
                    <a:pt x="6357" y="463550"/>
                  </a:lnTo>
                  <a:close/>
                </a:path>
                <a:path w="397510" h="472439">
                  <a:moveTo>
                    <a:pt x="397510" y="463550"/>
                  </a:moveTo>
                  <a:lnTo>
                    <a:pt x="389897" y="463550"/>
                  </a:lnTo>
                  <a:lnTo>
                    <a:pt x="389889" y="466090"/>
                  </a:lnTo>
                  <a:lnTo>
                    <a:pt x="397510" y="466090"/>
                  </a:lnTo>
                  <a:lnTo>
                    <a:pt x="397510" y="463550"/>
                  </a:lnTo>
                  <a:close/>
                </a:path>
              </a:pathLst>
            </a:custGeom>
            <a:solidFill>
              <a:srgbClr val="C2B8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4569460" y="1522730"/>
              <a:ext cx="384810" cy="459740"/>
            </a:xfrm>
            <a:custGeom>
              <a:avLst/>
              <a:gdLst/>
              <a:ahLst/>
              <a:cxnLst/>
              <a:rect l="l" t="t" r="r" b="b"/>
              <a:pathLst>
                <a:path w="384810" h="459739">
                  <a:moveTo>
                    <a:pt x="1269" y="0"/>
                  </a:moveTo>
                  <a:lnTo>
                    <a:pt x="1059" y="76200"/>
                  </a:lnTo>
                  <a:lnTo>
                    <a:pt x="7421" y="76200"/>
                  </a:lnTo>
                  <a:lnTo>
                    <a:pt x="7619" y="6350"/>
                  </a:lnTo>
                  <a:lnTo>
                    <a:pt x="384795" y="6350"/>
                  </a:lnTo>
                  <a:lnTo>
                    <a:pt x="384810" y="1270"/>
                  </a:lnTo>
                  <a:lnTo>
                    <a:pt x="1269" y="0"/>
                  </a:lnTo>
                  <a:close/>
                </a:path>
                <a:path w="384810" h="459739">
                  <a:moveTo>
                    <a:pt x="384795" y="6350"/>
                  </a:moveTo>
                  <a:lnTo>
                    <a:pt x="7619" y="6350"/>
                  </a:lnTo>
                  <a:lnTo>
                    <a:pt x="378460" y="7620"/>
                  </a:lnTo>
                  <a:lnTo>
                    <a:pt x="378264" y="76200"/>
                  </a:lnTo>
                  <a:lnTo>
                    <a:pt x="384602" y="76200"/>
                  </a:lnTo>
                  <a:lnTo>
                    <a:pt x="384795" y="6350"/>
                  </a:lnTo>
                  <a:close/>
                </a:path>
                <a:path w="384810" h="459739">
                  <a:moveTo>
                    <a:pt x="7421" y="76200"/>
                  </a:moveTo>
                  <a:lnTo>
                    <a:pt x="1059" y="76200"/>
                  </a:lnTo>
                  <a:lnTo>
                    <a:pt x="585" y="247650"/>
                  </a:lnTo>
                  <a:lnTo>
                    <a:pt x="6934" y="247650"/>
                  </a:lnTo>
                  <a:lnTo>
                    <a:pt x="7421" y="76200"/>
                  </a:lnTo>
                  <a:close/>
                </a:path>
                <a:path w="384810" h="459739">
                  <a:moveTo>
                    <a:pt x="384602" y="76200"/>
                  </a:moveTo>
                  <a:lnTo>
                    <a:pt x="378264" y="76200"/>
                  </a:lnTo>
                  <a:lnTo>
                    <a:pt x="377776" y="247650"/>
                  </a:lnTo>
                  <a:lnTo>
                    <a:pt x="384127" y="247650"/>
                  </a:lnTo>
                  <a:lnTo>
                    <a:pt x="384602" y="76200"/>
                  </a:lnTo>
                  <a:close/>
                </a:path>
                <a:path w="384810" h="459739">
                  <a:moveTo>
                    <a:pt x="6934" y="247650"/>
                  </a:moveTo>
                  <a:lnTo>
                    <a:pt x="585" y="247650"/>
                  </a:lnTo>
                  <a:lnTo>
                    <a:pt x="392" y="317500"/>
                  </a:lnTo>
                  <a:lnTo>
                    <a:pt x="6736" y="317500"/>
                  </a:lnTo>
                  <a:lnTo>
                    <a:pt x="6934" y="247650"/>
                  </a:lnTo>
                  <a:close/>
                </a:path>
                <a:path w="384810" h="459739">
                  <a:moveTo>
                    <a:pt x="384127" y="247650"/>
                  </a:moveTo>
                  <a:lnTo>
                    <a:pt x="377776" y="247650"/>
                  </a:lnTo>
                  <a:lnTo>
                    <a:pt x="377577" y="317500"/>
                  </a:lnTo>
                  <a:lnTo>
                    <a:pt x="383934" y="317500"/>
                  </a:lnTo>
                  <a:lnTo>
                    <a:pt x="384127" y="247650"/>
                  </a:lnTo>
                  <a:close/>
                </a:path>
                <a:path w="384810" h="459739">
                  <a:moveTo>
                    <a:pt x="6736" y="317500"/>
                  </a:moveTo>
                  <a:lnTo>
                    <a:pt x="392" y="317500"/>
                  </a:lnTo>
                  <a:lnTo>
                    <a:pt x="235" y="374650"/>
                  </a:lnTo>
                  <a:lnTo>
                    <a:pt x="6573" y="374650"/>
                  </a:lnTo>
                  <a:lnTo>
                    <a:pt x="6736" y="317500"/>
                  </a:lnTo>
                  <a:close/>
                </a:path>
                <a:path w="384810" h="459739">
                  <a:moveTo>
                    <a:pt x="383934" y="317500"/>
                  </a:moveTo>
                  <a:lnTo>
                    <a:pt x="377577" y="317500"/>
                  </a:lnTo>
                  <a:lnTo>
                    <a:pt x="377414" y="374650"/>
                  </a:lnTo>
                  <a:lnTo>
                    <a:pt x="383775" y="374650"/>
                  </a:lnTo>
                  <a:lnTo>
                    <a:pt x="383934" y="317500"/>
                  </a:lnTo>
                  <a:close/>
                </a:path>
                <a:path w="384810" h="459739">
                  <a:moveTo>
                    <a:pt x="6573" y="374650"/>
                  </a:moveTo>
                  <a:lnTo>
                    <a:pt x="235" y="374650"/>
                  </a:lnTo>
                  <a:lnTo>
                    <a:pt x="182" y="393700"/>
                  </a:lnTo>
                  <a:lnTo>
                    <a:pt x="6519" y="393700"/>
                  </a:lnTo>
                  <a:lnTo>
                    <a:pt x="6573" y="374650"/>
                  </a:lnTo>
                  <a:close/>
                </a:path>
                <a:path w="384810" h="459739">
                  <a:moveTo>
                    <a:pt x="383775" y="374650"/>
                  </a:moveTo>
                  <a:lnTo>
                    <a:pt x="377414" y="374650"/>
                  </a:lnTo>
                  <a:lnTo>
                    <a:pt x="377360" y="393700"/>
                  </a:lnTo>
                  <a:lnTo>
                    <a:pt x="383722" y="393700"/>
                  </a:lnTo>
                  <a:lnTo>
                    <a:pt x="383775" y="374650"/>
                  </a:lnTo>
                  <a:close/>
                </a:path>
                <a:path w="384810" h="459739">
                  <a:moveTo>
                    <a:pt x="6519" y="393700"/>
                  </a:moveTo>
                  <a:lnTo>
                    <a:pt x="182" y="393700"/>
                  </a:lnTo>
                  <a:lnTo>
                    <a:pt x="49" y="441960"/>
                  </a:lnTo>
                  <a:lnTo>
                    <a:pt x="6382" y="441960"/>
                  </a:lnTo>
                  <a:lnTo>
                    <a:pt x="6519" y="393700"/>
                  </a:lnTo>
                  <a:close/>
                </a:path>
                <a:path w="384810" h="459739">
                  <a:moveTo>
                    <a:pt x="383722" y="393700"/>
                  </a:moveTo>
                  <a:lnTo>
                    <a:pt x="377360" y="393700"/>
                  </a:lnTo>
                  <a:lnTo>
                    <a:pt x="377222" y="441960"/>
                  </a:lnTo>
                  <a:lnTo>
                    <a:pt x="383589" y="441960"/>
                  </a:lnTo>
                  <a:lnTo>
                    <a:pt x="383722" y="393700"/>
                  </a:lnTo>
                  <a:close/>
                </a:path>
                <a:path w="384810" h="459739">
                  <a:moveTo>
                    <a:pt x="6382" y="441960"/>
                  </a:moveTo>
                  <a:lnTo>
                    <a:pt x="49" y="441960"/>
                  </a:lnTo>
                  <a:lnTo>
                    <a:pt x="7" y="457200"/>
                  </a:lnTo>
                  <a:lnTo>
                    <a:pt x="383547" y="457200"/>
                  </a:lnTo>
                  <a:lnTo>
                    <a:pt x="383557" y="453390"/>
                  </a:lnTo>
                  <a:lnTo>
                    <a:pt x="6350" y="453390"/>
                  </a:lnTo>
                  <a:lnTo>
                    <a:pt x="6382" y="441960"/>
                  </a:lnTo>
                  <a:close/>
                </a:path>
                <a:path w="384810" h="459739">
                  <a:moveTo>
                    <a:pt x="383589" y="441960"/>
                  </a:moveTo>
                  <a:lnTo>
                    <a:pt x="377222" y="441960"/>
                  </a:lnTo>
                  <a:lnTo>
                    <a:pt x="377189" y="453390"/>
                  </a:lnTo>
                  <a:lnTo>
                    <a:pt x="383557" y="453390"/>
                  </a:lnTo>
                  <a:lnTo>
                    <a:pt x="383589" y="441960"/>
                  </a:lnTo>
                  <a:close/>
                </a:path>
                <a:path w="384810" h="459739">
                  <a:moveTo>
                    <a:pt x="383547" y="457200"/>
                  </a:moveTo>
                  <a:lnTo>
                    <a:pt x="7" y="457200"/>
                  </a:lnTo>
                  <a:lnTo>
                    <a:pt x="0" y="459740"/>
                  </a:lnTo>
                  <a:lnTo>
                    <a:pt x="383539" y="459740"/>
                  </a:lnTo>
                  <a:lnTo>
                    <a:pt x="383547" y="457200"/>
                  </a:lnTo>
                  <a:close/>
                </a:path>
              </a:pathLst>
            </a:custGeom>
            <a:solidFill>
              <a:srgbClr val="C3B9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4575810" y="1529080"/>
              <a:ext cx="372110" cy="447040"/>
            </a:xfrm>
            <a:custGeom>
              <a:avLst/>
              <a:gdLst/>
              <a:ahLst/>
              <a:cxnLst/>
              <a:rect l="l" t="t" r="r" b="b"/>
              <a:pathLst>
                <a:path w="372110" h="447039">
                  <a:moveTo>
                    <a:pt x="1269" y="0"/>
                  </a:moveTo>
                  <a:lnTo>
                    <a:pt x="1071" y="69850"/>
                  </a:lnTo>
                  <a:lnTo>
                    <a:pt x="7434" y="69850"/>
                  </a:lnTo>
                  <a:lnTo>
                    <a:pt x="7619" y="6350"/>
                  </a:lnTo>
                  <a:lnTo>
                    <a:pt x="372095" y="6350"/>
                  </a:lnTo>
                  <a:lnTo>
                    <a:pt x="372110" y="1270"/>
                  </a:lnTo>
                  <a:lnTo>
                    <a:pt x="1269" y="0"/>
                  </a:lnTo>
                  <a:close/>
                </a:path>
                <a:path w="372110" h="447039">
                  <a:moveTo>
                    <a:pt x="372095" y="6350"/>
                  </a:moveTo>
                  <a:lnTo>
                    <a:pt x="7619" y="6350"/>
                  </a:lnTo>
                  <a:lnTo>
                    <a:pt x="365760" y="7620"/>
                  </a:lnTo>
                  <a:lnTo>
                    <a:pt x="365577" y="69850"/>
                  </a:lnTo>
                  <a:lnTo>
                    <a:pt x="371914" y="69850"/>
                  </a:lnTo>
                  <a:lnTo>
                    <a:pt x="372095" y="6350"/>
                  </a:lnTo>
                  <a:close/>
                </a:path>
                <a:path w="372110" h="447039">
                  <a:moveTo>
                    <a:pt x="7434" y="69850"/>
                  </a:moveTo>
                  <a:lnTo>
                    <a:pt x="1071" y="69850"/>
                  </a:lnTo>
                  <a:lnTo>
                    <a:pt x="584" y="241300"/>
                  </a:lnTo>
                  <a:lnTo>
                    <a:pt x="6933" y="241300"/>
                  </a:lnTo>
                  <a:lnTo>
                    <a:pt x="7434" y="69850"/>
                  </a:lnTo>
                  <a:close/>
                </a:path>
                <a:path w="372110" h="447039">
                  <a:moveTo>
                    <a:pt x="371914" y="69850"/>
                  </a:moveTo>
                  <a:lnTo>
                    <a:pt x="365577" y="69850"/>
                  </a:lnTo>
                  <a:lnTo>
                    <a:pt x="365074" y="241300"/>
                  </a:lnTo>
                  <a:lnTo>
                    <a:pt x="371426" y="241300"/>
                  </a:lnTo>
                  <a:lnTo>
                    <a:pt x="371914" y="69850"/>
                  </a:lnTo>
                  <a:close/>
                </a:path>
                <a:path w="372110" h="447039">
                  <a:moveTo>
                    <a:pt x="6933" y="241300"/>
                  </a:moveTo>
                  <a:lnTo>
                    <a:pt x="584" y="241300"/>
                  </a:lnTo>
                  <a:lnTo>
                    <a:pt x="386" y="311150"/>
                  </a:lnTo>
                  <a:lnTo>
                    <a:pt x="6728" y="311150"/>
                  </a:lnTo>
                  <a:lnTo>
                    <a:pt x="6933" y="241300"/>
                  </a:lnTo>
                  <a:close/>
                </a:path>
                <a:path w="372110" h="447039">
                  <a:moveTo>
                    <a:pt x="371426" y="241300"/>
                  </a:moveTo>
                  <a:lnTo>
                    <a:pt x="365074" y="241300"/>
                  </a:lnTo>
                  <a:lnTo>
                    <a:pt x="364869" y="311150"/>
                  </a:lnTo>
                  <a:lnTo>
                    <a:pt x="371227" y="311150"/>
                  </a:lnTo>
                  <a:lnTo>
                    <a:pt x="371426" y="241300"/>
                  </a:lnTo>
                  <a:close/>
                </a:path>
                <a:path w="372110" h="447039">
                  <a:moveTo>
                    <a:pt x="6728" y="311150"/>
                  </a:moveTo>
                  <a:lnTo>
                    <a:pt x="386" y="311150"/>
                  </a:lnTo>
                  <a:lnTo>
                    <a:pt x="223" y="368300"/>
                  </a:lnTo>
                  <a:lnTo>
                    <a:pt x="6561" y="368300"/>
                  </a:lnTo>
                  <a:lnTo>
                    <a:pt x="6728" y="311150"/>
                  </a:lnTo>
                  <a:close/>
                </a:path>
                <a:path w="372110" h="447039">
                  <a:moveTo>
                    <a:pt x="371227" y="311150"/>
                  </a:moveTo>
                  <a:lnTo>
                    <a:pt x="364869" y="311150"/>
                  </a:lnTo>
                  <a:lnTo>
                    <a:pt x="364702" y="368300"/>
                  </a:lnTo>
                  <a:lnTo>
                    <a:pt x="371064" y="368300"/>
                  </a:lnTo>
                  <a:lnTo>
                    <a:pt x="371227" y="311150"/>
                  </a:lnTo>
                  <a:close/>
                </a:path>
                <a:path w="372110" h="447039">
                  <a:moveTo>
                    <a:pt x="6561" y="368300"/>
                  </a:moveTo>
                  <a:lnTo>
                    <a:pt x="223" y="368300"/>
                  </a:lnTo>
                  <a:lnTo>
                    <a:pt x="169" y="387350"/>
                  </a:lnTo>
                  <a:lnTo>
                    <a:pt x="6505" y="387350"/>
                  </a:lnTo>
                  <a:lnTo>
                    <a:pt x="6561" y="368300"/>
                  </a:lnTo>
                  <a:close/>
                </a:path>
                <a:path w="372110" h="447039">
                  <a:moveTo>
                    <a:pt x="371064" y="368300"/>
                  </a:moveTo>
                  <a:lnTo>
                    <a:pt x="364702" y="368300"/>
                  </a:lnTo>
                  <a:lnTo>
                    <a:pt x="364646" y="387350"/>
                  </a:lnTo>
                  <a:lnTo>
                    <a:pt x="371010" y="387350"/>
                  </a:lnTo>
                  <a:lnTo>
                    <a:pt x="371064" y="368300"/>
                  </a:lnTo>
                  <a:close/>
                </a:path>
                <a:path w="372110" h="447039">
                  <a:moveTo>
                    <a:pt x="6505" y="387350"/>
                  </a:moveTo>
                  <a:lnTo>
                    <a:pt x="169" y="387350"/>
                  </a:lnTo>
                  <a:lnTo>
                    <a:pt x="32" y="435610"/>
                  </a:lnTo>
                  <a:lnTo>
                    <a:pt x="6364" y="435610"/>
                  </a:lnTo>
                  <a:lnTo>
                    <a:pt x="6505" y="387350"/>
                  </a:lnTo>
                  <a:close/>
                </a:path>
                <a:path w="372110" h="447039">
                  <a:moveTo>
                    <a:pt x="371010" y="387350"/>
                  </a:moveTo>
                  <a:lnTo>
                    <a:pt x="364646" y="387350"/>
                  </a:lnTo>
                  <a:lnTo>
                    <a:pt x="364504" y="435610"/>
                  </a:lnTo>
                  <a:lnTo>
                    <a:pt x="370872" y="435610"/>
                  </a:lnTo>
                  <a:lnTo>
                    <a:pt x="371010" y="387350"/>
                  </a:lnTo>
                  <a:close/>
                </a:path>
                <a:path w="372110" h="447039">
                  <a:moveTo>
                    <a:pt x="6364" y="435610"/>
                  </a:moveTo>
                  <a:lnTo>
                    <a:pt x="32" y="435610"/>
                  </a:lnTo>
                  <a:lnTo>
                    <a:pt x="0" y="447040"/>
                  </a:lnTo>
                  <a:lnTo>
                    <a:pt x="370839" y="447040"/>
                  </a:lnTo>
                  <a:lnTo>
                    <a:pt x="370858" y="440690"/>
                  </a:lnTo>
                  <a:lnTo>
                    <a:pt x="6350" y="440690"/>
                  </a:lnTo>
                  <a:lnTo>
                    <a:pt x="6364" y="435610"/>
                  </a:lnTo>
                  <a:close/>
                </a:path>
                <a:path w="372110" h="447039">
                  <a:moveTo>
                    <a:pt x="370872" y="435610"/>
                  </a:moveTo>
                  <a:lnTo>
                    <a:pt x="364504" y="435610"/>
                  </a:lnTo>
                  <a:lnTo>
                    <a:pt x="364489" y="440690"/>
                  </a:lnTo>
                  <a:lnTo>
                    <a:pt x="370858" y="440690"/>
                  </a:lnTo>
                  <a:lnTo>
                    <a:pt x="370872" y="435610"/>
                  </a:lnTo>
                  <a:close/>
                </a:path>
              </a:pathLst>
            </a:custGeom>
            <a:solidFill>
              <a:srgbClr val="C4BA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4582160" y="1535430"/>
              <a:ext cx="359410" cy="434340"/>
            </a:xfrm>
            <a:custGeom>
              <a:avLst/>
              <a:gdLst/>
              <a:ahLst/>
              <a:cxnLst/>
              <a:rect l="l" t="t" r="r" b="b"/>
              <a:pathLst>
                <a:path w="359410" h="434339">
                  <a:moveTo>
                    <a:pt x="1269" y="0"/>
                  </a:moveTo>
                  <a:lnTo>
                    <a:pt x="1084" y="63500"/>
                  </a:lnTo>
                  <a:lnTo>
                    <a:pt x="7447" y="63500"/>
                  </a:lnTo>
                  <a:lnTo>
                    <a:pt x="7619" y="6350"/>
                  </a:lnTo>
                  <a:lnTo>
                    <a:pt x="359395" y="6350"/>
                  </a:lnTo>
                  <a:lnTo>
                    <a:pt x="359410" y="1270"/>
                  </a:lnTo>
                  <a:lnTo>
                    <a:pt x="1269" y="0"/>
                  </a:lnTo>
                  <a:close/>
                </a:path>
                <a:path w="359410" h="434339">
                  <a:moveTo>
                    <a:pt x="359395" y="6350"/>
                  </a:moveTo>
                  <a:lnTo>
                    <a:pt x="7619" y="6350"/>
                  </a:lnTo>
                  <a:lnTo>
                    <a:pt x="353060" y="7620"/>
                  </a:lnTo>
                  <a:lnTo>
                    <a:pt x="352891" y="63500"/>
                  </a:lnTo>
                  <a:lnTo>
                    <a:pt x="359227" y="63500"/>
                  </a:lnTo>
                  <a:lnTo>
                    <a:pt x="359395" y="6350"/>
                  </a:lnTo>
                  <a:close/>
                </a:path>
                <a:path w="359410" h="434339">
                  <a:moveTo>
                    <a:pt x="7447" y="63500"/>
                  </a:moveTo>
                  <a:lnTo>
                    <a:pt x="1084" y="63500"/>
                  </a:lnTo>
                  <a:lnTo>
                    <a:pt x="583" y="234950"/>
                  </a:lnTo>
                  <a:lnTo>
                    <a:pt x="6931" y="234950"/>
                  </a:lnTo>
                  <a:lnTo>
                    <a:pt x="7447" y="63500"/>
                  </a:lnTo>
                  <a:close/>
                </a:path>
                <a:path w="359410" h="434339">
                  <a:moveTo>
                    <a:pt x="359227" y="63500"/>
                  </a:moveTo>
                  <a:lnTo>
                    <a:pt x="352891" y="63500"/>
                  </a:lnTo>
                  <a:lnTo>
                    <a:pt x="352373" y="234950"/>
                  </a:lnTo>
                  <a:lnTo>
                    <a:pt x="358724" y="234950"/>
                  </a:lnTo>
                  <a:lnTo>
                    <a:pt x="359227" y="63500"/>
                  </a:lnTo>
                  <a:close/>
                </a:path>
                <a:path w="359410" h="434339">
                  <a:moveTo>
                    <a:pt x="6931" y="234950"/>
                  </a:moveTo>
                  <a:lnTo>
                    <a:pt x="583" y="234950"/>
                  </a:lnTo>
                  <a:lnTo>
                    <a:pt x="378" y="304800"/>
                  </a:lnTo>
                  <a:lnTo>
                    <a:pt x="6721" y="304800"/>
                  </a:lnTo>
                  <a:lnTo>
                    <a:pt x="6931" y="234950"/>
                  </a:lnTo>
                  <a:close/>
                </a:path>
                <a:path w="359410" h="434339">
                  <a:moveTo>
                    <a:pt x="358724" y="234950"/>
                  </a:moveTo>
                  <a:lnTo>
                    <a:pt x="352373" y="234950"/>
                  </a:lnTo>
                  <a:lnTo>
                    <a:pt x="352162" y="304800"/>
                  </a:lnTo>
                  <a:lnTo>
                    <a:pt x="358519" y="304800"/>
                  </a:lnTo>
                  <a:lnTo>
                    <a:pt x="358724" y="234950"/>
                  </a:lnTo>
                  <a:close/>
                </a:path>
                <a:path w="359410" h="434339">
                  <a:moveTo>
                    <a:pt x="6721" y="304800"/>
                  </a:moveTo>
                  <a:lnTo>
                    <a:pt x="378" y="304800"/>
                  </a:lnTo>
                  <a:lnTo>
                    <a:pt x="211" y="361950"/>
                  </a:lnTo>
                  <a:lnTo>
                    <a:pt x="6548" y="361950"/>
                  </a:lnTo>
                  <a:lnTo>
                    <a:pt x="6721" y="304800"/>
                  </a:lnTo>
                  <a:close/>
                </a:path>
                <a:path w="359410" h="434339">
                  <a:moveTo>
                    <a:pt x="358519" y="304800"/>
                  </a:moveTo>
                  <a:lnTo>
                    <a:pt x="352162" y="304800"/>
                  </a:lnTo>
                  <a:lnTo>
                    <a:pt x="351989" y="361950"/>
                  </a:lnTo>
                  <a:lnTo>
                    <a:pt x="358352" y="361950"/>
                  </a:lnTo>
                  <a:lnTo>
                    <a:pt x="358519" y="304800"/>
                  </a:lnTo>
                  <a:close/>
                </a:path>
                <a:path w="359410" h="434339">
                  <a:moveTo>
                    <a:pt x="6548" y="361950"/>
                  </a:moveTo>
                  <a:lnTo>
                    <a:pt x="211" y="361950"/>
                  </a:lnTo>
                  <a:lnTo>
                    <a:pt x="155" y="381000"/>
                  </a:lnTo>
                  <a:lnTo>
                    <a:pt x="6491" y="381000"/>
                  </a:lnTo>
                  <a:lnTo>
                    <a:pt x="6548" y="361950"/>
                  </a:lnTo>
                  <a:close/>
                </a:path>
                <a:path w="359410" h="434339">
                  <a:moveTo>
                    <a:pt x="358352" y="361950"/>
                  </a:moveTo>
                  <a:lnTo>
                    <a:pt x="351989" y="361950"/>
                  </a:lnTo>
                  <a:lnTo>
                    <a:pt x="351931" y="381000"/>
                  </a:lnTo>
                  <a:lnTo>
                    <a:pt x="358296" y="381000"/>
                  </a:lnTo>
                  <a:lnTo>
                    <a:pt x="358352" y="361950"/>
                  </a:lnTo>
                  <a:close/>
                </a:path>
                <a:path w="359410" h="434339">
                  <a:moveTo>
                    <a:pt x="6491" y="381000"/>
                  </a:moveTo>
                  <a:lnTo>
                    <a:pt x="155" y="381000"/>
                  </a:lnTo>
                  <a:lnTo>
                    <a:pt x="14" y="429260"/>
                  </a:lnTo>
                  <a:lnTo>
                    <a:pt x="358154" y="429260"/>
                  </a:lnTo>
                  <a:lnTo>
                    <a:pt x="358158" y="427990"/>
                  </a:lnTo>
                  <a:lnTo>
                    <a:pt x="6350" y="427990"/>
                  </a:lnTo>
                  <a:lnTo>
                    <a:pt x="6491" y="381000"/>
                  </a:lnTo>
                  <a:close/>
                </a:path>
                <a:path w="359410" h="434339">
                  <a:moveTo>
                    <a:pt x="358296" y="381000"/>
                  </a:moveTo>
                  <a:lnTo>
                    <a:pt x="351931" y="381000"/>
                  </a:lnTo>
                  <a:lnTo>
                    <a:pt x="351789" y="427990"/>
                  </a:lnTo>
                  <a:lnTo>
                    <a:pt x="358158" y="427990"/>
                  </a:lnTo>
                  <a:lnTo>
                    <a:pt x="358296" y="381000"/>
                  </a:lnTo>
                  <a:close/>
                </a:path>
                <a:path w="359410" h="434339">
                  <a:moveTo>
                    <a:pt x="358154" y="429260"/>
                  </a:moveTo>
                  <a:lnTo>
                    <a:pt x="14" y="429260"/>
                  </a:lnTo>
                  <a:lnTo>
                    <a:pt x="0" y="434340"/>
                  </a:lnTo>
                  <a:lnTo>
                    <a:pt x="358139" y="434340"/>
                  </a:lnTo>
                  <a:lnTo>
                    <a:pt x="358154" y="429260"/>
                  </a:lnTo>
                  <a:close/>
                </a:path>
              </a:pathLst>
            </a:custGeom>
            <a:solidFill>
              <a:srgbClr val="C5BB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4588510" y="1541780"/>
              <a:ext cx="346710" cy="421640"/>
            </a:xfrm>
            <a:custGeom>
              <a:avLst/>
              <a:gdLst/>
              <a:ahLst/>
              <a:cxnLst/>
              <a:rect l="l" t="t" r="r" b="b"/>
              <a:pathLst>
                <a:path w="346710" h="421639">
                  <a:moveTo>
                    <a:pt x="1269" y="0"/>
                  </a:moveTo>
                  <a:lnTo>
                    <a:pt x="1097" y="57150"/>
                  </a:lnTo>
                  <a:lnTo>
                    <a:pt x="7462" y="57150"/>
                  </a:lnTo>
                  <a:lnTo>
                    <a:pt x="7619" y="6350"/>
                  </a:lnTo>
                  <a:lnTo>
                    <a:pt x="346694" y="6350"/>
                  </a:lnTo>
                  <a:lnTo>
                    <a:pt x="346710" y="1270"/>
                  </a:lnTo>
                  <a:lnTo>
                    <a:pt x="1269" y="0"/>
                  </a:lnTo>
                  <a:close/>
                </a:path>
                <a:path w="346710" h="421639">
                  <a:moveTo>
                    <a:pt x="346694" y="6350"/>
                  </a:moveTo>
                  <a:lnTo>
                    <a:pt x="7619" y="6350"/>
                  </a:lnTo>
                  <a:lnTo>
                    <a:pt x="340360" y="7620"/>
                  </a:lnTo>
                  <a:lnTo>
                    <a:pt x="340205" y="57150"/>
                  </a:lnTo>
                  <a:lnTo>
                    <a:pt x="346541" y="57150"/>
                  </a:lnTo>
                  <a:lnTo>
                    <a:pt x="346694" y="6350"/>
                  </a:lnTo>
                  <a:close/>
                </a:path>
                <a:path w="346710" h="421639">
                  <a:moveTo>
                    <a:pt x="7462" y="57150"/>
                  </a:moveTo>
                  <a:lnTo>
                    <a:pt x="1097" y="57150"/>
                  </a:lnTo>
                  <a:lnTo>
                    <a:pt x="581" y="228600"/>
                  </a:lnTo>
                  <a:lnTo>
                    <a:pt x="6929" y="228600"/>
                  </a:lnTo>
                  <a:lnTo>
                    <a:pt x="7462" y="57150"/>
                  </a:lnTo>
                  <a:close/>
                </a:path>
                <a:path w="346710" h="421639">
                  <a:moveTo>
                    <a:pt x="346541" y="57150"/>
                  </a:moveTo>
                  <a:lnTo>
                    <a:pt x="340205" y="57150"/>
                  </a:lnTo>
                  <a:lnTo>
                    <a:pt x="339671" y="228600"/>
                  </a:lnTo>
                  <a:lnTo>
                    <a:pt x="346023" y="228600"/>
                  </a:lnTo>
                  <a:lnTo>
                    <a:pt x="346541" y="57150"/>
                  </a:lnTo>
                  <a:close/>
                </a:path>
                <a:path w="346710" h="421639">
                  <a:moveTo>
                    <a:pt x="6929" y="228600"/>
                  </a:moveTo>
                  <a:lnTo>
                    <a:pt x="581" y="228600"/>
                  </a:lnTo>
                  <a:lnTo>
                    <a:pt x="371" y="298450"/>
                  </a:lnTo>
                  <a:lnTo>
                    <a:pt x="6712" y="298450"/>
                  </a:lnTo>
                  <a:lnTo>
                    <a:pt x="6929" y="228600"/>
                  </a:lnTo>
                  <a:close/>
                </a:path>
                <a:path w="346710" h="421639">
                  <a:moveTo>
                    <a:pt x="346023" y="228600"/>
                  </a:moveTo>
                  <a:lnTo>
                    <a:pt x="339671" y="228600"/>
                  </a:lnTo>
                  <a:lnTo>
                    <a:pt x="339453" y="298450"/>
                  </a:lnTo>
                  <a:lnTo>
                    <a:pt x="345812" y="298450"/>
                  </a:lnTo>
                  <a:lnTo>
                    <a:pt x="346023" y="228600"/>
                  </a:lnTo>
                  <a:close/>
                </a:path>
                <a:path w="346710" h="421639">
                  <a:moveTo>
                    <a:pt x="6712" y="298450"/>
                  </a:moveTo>
                  <a:lnTo>
                    <a:pt x="371" y="298450"/>
                  </a:lnTo>
                  <a:lnTo>
                    <a:pt x="198" y="355600"/>
                  </a:lnTo>
                  <a:lnTo>
                    <a:pt x="6535" y="355600"/>
                  </a:lnTo>
                  <a:lnTo>
                    <a:pt x="6712" y="298450"/>
                  </a:lnTo>
                  <a:close/>
                </a:path>
                <a:path w="346710" h="421639">
                  <a:moveTo>
                    <a:pt x="345812" y="298450"/>
                  </a:moveTo>
                  <a:lnTo>
                    <a:pt x="339453" y="298450"/>
                  </a:lnTo>
                  <a:lnTo>
                    <a:pt x="339275" y="355600"/>
                  </a:lnTo>
                  <a:lnTo>
                    <a:pt x="345639" y="355600"/>
                  </a:lnTo>
                  <a:lnTo>
                    <a:pt x="345812" y="298450"/>
                  </a:lnTo>
                  <a:close/>
                </a:path>
                <a:path w="346710" h="421639">
                  <a:moveTo>
                    <a:pt x="6535" y="355600"/>
                  </a:moveTo>
                  <a:lnTo>
                    <a:pt x="198" y="355600"/>
                  </a:lnTo>
                  <a:lnTo>
                    <a:pt x="141" y="374650"/>
                  </a:lnTo>
                  <a:lnTo>
                    <a:pt x="6476" y="374650"/>
                  </a:lnTo>
                  <a:lnTo>
                    <a:pt x="6535" y="355600"/>
                  </a:lnTo>
                  <a:close/>
                </a:path>
                <a:path w="346710" h="421639">
                  <a:moveTo>
                    <a:pt x="345639" y="355600"/>
                  </a:moveTo>
                  <a:lnTo>
                    <a:pt x="339275" y="355600"/>
                  </a:lnTo>
                  <a:lnTo>
                    <a:pt x="339216" y="374650"/>
                  </a:lnTo>
                  <a:lnTo>
                    <a:pt x="345581" y="374650"/>
                  </a:lnTo>
                  <a:lnTo>
                    <a:pt x="345639" y="355600"/>
                  </a:lnTo>
                  <a:close/>
                </a:path>
                <a:path w="346710" h="421639">
                  <a:moveTo>
                    <a:pt x="6476" y="374650"/>
                  </a:moveTo>
                  <a:lnTo>
                    <a:pt x="141" y="374650"/>
                  </a:lnTo>
                  <a:lnTo>
                    <a:pt x="0" y="421640"/>
                  </a:lnTo>
                  <a:lnTo>
                    <a:pt x="345439" y="421640"/>
                  </a:lnTo>
                  <a:lnTo>
                    <a:pt x="345459" y="415290"/>
                  </a:lnTo>
                  <a:lnTo>
                    <a:pt x="6350" y="415290"/>
                  </a:lnTo>
                  <a:lnTo>
                    <a:pt x="6476" y="374650"/>
                  </a:lnTo>
                  <a:close/>
                </a:path>
                <a:path w="346710" h="421639">
                  <a:moveTo>
                    <a:pt x="345581" y="374650"/>
                  </a:moveTo>
                  <a:lnTo>
                    <a:pt x="339216" y="374650"/>
                  </a:lnTo>
                  <a:lnTo>
                    <a:pt x="339089" y="415290"/>
                  </a:lnTo>
                  <a:lnTo>
                    <a:pt x="345459" y="415290"/>
                  </a:lnTo>
                  <a:lnTo>
                    <a:pt x="345581" y="374650"/>
                  </a:lnTo>
                  <a:close/>
                </a:path>
              </a:pathLst>
            </a:custGeom>
            <a:solidFill>
              <a:srgbClr val="C6BC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4594860" y="1548130"/>
              <a:ext cx="334010" cy="408940"/>
            </a:xfrm>
            <a:custGeom>
              <a:avLst/>
              <a:gdLst/>
              <a:ahLst/>
              <a:cxnLst/>
              <a:rect l="l" t="t" r="r" b="b"/>
              <a:pathLst>
                <a:path w="334010" h="408939">
                  <a:moveTo>
                    <a:pt x="1269" y="0"/>
                  </a:moveTo>
                  <a:lnTo>
                    <a:pt x="1112" y="50800"/>
                  </a:lnTo>
                  <a:lnTo>
                    <a:pt x="7477" y="50800"/>
                  </a:lnTo>
                  <a:lnTo>
                    <a:pt x="7619" y="6350"/>
                  </a:lnTo>
                  <a:lnTo>
                    <a:pt x="333994" y="6350"/>
                  </a:lnTo>
                  <a:lnTo>
                    <a:pt x="334010" y="1270"/>
                  </a:lnTo>
                  <a:lnTo>
                    <a:pt x="1269" y="0"/>
                  </a:lnTo>
                  <a:close/>
                </a:path>
                <a:path w="334010" h="408939">
                  <a:moveTo>
                    <a:pt x="333994" y="6350"/>
                  </a:moveTo>
                  <a:lnTo>
                    <a:pt x="7619" y="6350"/>
                  </a:lnTo>
                  <a:lnTo>
                    <a:pt x="327660" y="7620"/>
                  </a:lnTo>
                  <a:lnTo>
                    <a:pt x="327521" y="50800"/>
                  </a:lnTo>
                  <a:lnTo>
                    <a:pt x="333855" y="50800"/>
                  </a:lnTo>
                  <a:lnTo>
                    <a:pt x="333994" y="6350"/>
                  </a:lnTo>
                  <a:close/>
                </a:path>
                <a:path w="334010" h="408939">
                  <a:moveTo>
                    <a:pt x="7477" y="50800"/>
                  </a:moveTo>
                  <a:lnTo>
                    <a:pt x="1112" y="50800"/>
                  </a:lnTo>
                  <a:lnTo>
                    <a:pt x="579" y="222250"/>
                  </a:lnTo>
                  <a:lnTo>
                    <a:pt x="6928" y="222250"/>
                  </a:lnTo>
                  <a:lnTo>
                    <a:pt x="7477" y="50800"/>
                  </a:lnTo>
                  <a:close/>
                </a:path>
                <a:path w="334010" h="408939">
                  <a:moveTo>
                    <a:pt x="333855" y="50800"/>
                  </a:moveTo>
                  <a:lnTo>
                    <a:pt x="327521" y="50800"/>
                  </a:lnTo>
                  <a:lnTo>
                    <a:pt x="326969" y="222250"/>
                  </a:lnTo>
                  <a:lnTo>
                    <a:pt x="333321" y="222250"/>
                  </a:lnTo>
                  <a:lnTo>
                    <a:pt x="333855" y="50800"/>
                  </a:lnTo>
                  <a:close/>
                </a:path>
                <a:path w="334010" h="408939">
                  <a:moveTo>
                    <a:pt x="6928" y="222250"/>
                  </a:moveTo>
                  <a:lnTo>
                    <a:pt x="579" y="222250"/>
                  </a:lnTo>
                  <a:lnTo>
                    <a:pt x="362" y="292100"/>
                  </a:lnTo>
                  <a:lnTo>
                    <a:pt x="6704" y="292100"/>
                  </a:lnTo>
                  <a:lnTo>
                    <a:pt x="6928" y="222250"/>
                  </a:lnTo>
                  <a:close/>
                </a:path>
                <a:path w="334010" h="408939">
                  <a:moveTo>
                    <a:pt x="333321" y="222250"/>
                  </a:moveTo>
                  <a:lnTo>
                    <a:pt x="326969" y="222250"/>
                  </a:lnTo>
                  <a:lnTo>
                    <a:pt x="326745" y="292100"/>
                  </a:lnTo>
                  <a:lnTo>
                    <a:pt x="333103" y="292100"/>
                  </a:lnTo>
                  <a:lnTo>
                    <a:pt x="333321" y="222250"/>
                  </a:lnTo>
                  <a:close/>
                </a:path>
                <a:path w="334010" h="408939">
                  <a:moveTo>
                    <a:pt x="6704" y="292100"/>
                  </a:moveTo>
                  <a:lnTo>
                    <a:pt x="362" y="292100"/>
                  </a:lnTo>
                  <a:lnTo>
                    <a:pt x="185" y="349250"/>
                  </a:lnTo>
                  <a:lnTo>
                    <a:pt x="6520" y="349250"/>
                  </a:lnTo>
                  <a:lnTo>
                    <a:pt x="6704" y="292100"/>
                  </a:lnTo>
                  <a:close/>
                </a:path>
                <a:path w="334010" h="408939">
                  <a:moveTo>
                    <a:pt x="333103" y="292100"/>
                  </a:moveTo>
                  <a:lnTo>
                    <a:pt x="326745" y="292100"/>
                  </a:lnTo>
                  <a:lnTo>
                    <a:pt x="326561" y="349250"/>
                  </a:lnTo>
                  <a:lnTo>
                    <a:pt x="332925" y="349250"/>
                  </a:lnTo>
                  <a:lnTo>
                    <a:pt x="333103" y="292100"/>
                  </a:lnTo>
                  <a:close/>
                </a:path>
                <a:path w="334010" h="408939">
                  <a:moveTo>
                    <a:pt x="6520" y="349250"/>
                  </a:moveTo>
                  <a:lnTo>
                    <a:pt x="185" y="349250"/>
                  </a:lnTo>
                  <a:lnTo>
                    <a:pt x="126" y="368300"/>
                  </a:lnTo>
                  <a:lnTo>
                    <a:pt x="6459" y="368300"/>
                  </a:lnTo>
                  <a:lnTo>
                    <a:pt x="6520" y="349250"/>
                  </a:lnTo>
                  <a:close/>
                </a:path>
                <a:path w="334010" h="408939">
                  <a:moveTo>
                    <a:pt x="332925" y="349250"/>
                  </a:moveTo>
                  <a:lnTo>
                    <a:pt x="326561" y="349250"/>
                  </a:lnTo>
                  <a:lnTo>
                    <a:pt x="326500" y="368300"/>
                  </a:lnTo>
                  <a:lnTo>
                    <a:pt x="332866" y="368300"/>
                  </a:lnTo>
                  <a:lnTo>
                    <a:pt x="332925" y="349250"/>
                  </a:lnTo>
                  <a:close/>
                </a:path>
                <a:path w="334010" h="408939">
                  <a:moveTo>
                    <a:pt x="6459" y="368300"/>
                  </a:moveTo>
                  <a:lnTo>
                    <a:pt x="126" y="368300"/>
                  </a:lnTo>
                  <a:lnTo>
                    <a:pt x="0" y="408940"/>
                  </a:lnTo>
                  <a:lnTo>
                    <a:pt x="332739" y="408940"/>
                  </a:lnTo>
                  <a:lnTo>
                    <a:pt x="332759" y="402590"/>
                  </a:lnTo>
                  <a:lnTo>
                    <a:pt x="6350" y="402590"/>
                  </a:lnTo>
                  <a:lnTo>
                    <a:pt x="6459" y="368300"/>
                  </a:lnTo>
                  <a:close/>
                </a:path>
                <a:path w="334010" h="408939">
                  <a:moveTo>
                    <a:pt x="332866" y="368300"/>
                  </a:moveTo>
                  <a:lnTo>
                    <a:pt x="326500" y="368300"/>
                  </a:lnTo>
                  <a:lnTo>
                    <a:pt x="326389" y="402590"/>
                  </a:lnTo>
                  <a:lnTo>
                    <a:pt x="332759" y="402590"/>
                  </a:lnTo>
                  <a:lnTo>
                    <a:pt x="332866" y="368300"/>
                  </a:lnTo>
                  <a:close/>
                </a:path>
              </a:pathLst>
            </a:custGeom>
            <a:solidFill>
              <a:srgbClr val="C7BD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4601210" y="1554480"/>
              <a:ext cx="321310" cy="396240"/>
            </a:xfrm>
            <a:custGeom>
              <a:avLst/>
              <a:gdLst/>
              <a:ahLst/>
              <a:cxnLst/>
              <a:rect l="l" t="t" r="r" b="b"/>
              <a:pathLst>
                <a:path w="321310" h="396239">
                  <a:moveTo>
                    <a:pt x="1269" y="0"/>
                  </a:moveTo>
                  <a:lnTo>
                    <a:pt x="1127" y="44450"/>
                  </a:lnTo>
                  <a:lnTo>
                    <a:pt x="7493" y="44450"/>
                  </a:lnTo>
                  <a:lnTo>
                    <a:pt x="7619" y="6350"/>
                  </a:lnTo>
                  <a:lnTo>
                    <a:pt x="321293" y="6350"/>
                  </a:lnTo>
                  <a:lnTo>
                    <a:pt x="321310" y="1270"/>
                  </a:lnTo>
                  <a:lnTo>
                    <a:pt x="1269" y="0"/>
                  </a:lnTo>
                  <a:close/>
                </a:path>
                <a:path w="321310" h="396239">
                  <a:moveTo>
                    <a:pt x="321293" y="6350"/>
                  </a:moveTo>
                  <a:lnTo>
                    <a:pt x="7619" y="6350"/>
                  </a:lnTo>
                  <a:lnTo>
                    <a:pt x="314960" y="7620"/>
                  </a:lnTo>
                  <a:lnTo>
                    <a:pt x="314837" y="44450"/>
                  </a:lnTo>
                  <a:lnTo>
                    <a:pt x="321171" y="44450"/>
                  </a:lnTo>
                  <a:lnTo>
                    <a:pt x="321293" y="6350"/>
                  </a:lnTo>
                  <a:close/>
                </a:path>
                <a:path w="321310" h="396239">
                  <a:moveTo>
                    <a:pt x="7493" y="44450"/>
                  </a:moveTo>
                  <a:lnTo>
                    <a:pt x="1127" y="44450"/>
                  </a:lnTo>
                  <a:lnTo>
                    <a:pt x="578" y="215900"/>
                  </a:lnTo>
                  <a:lnTo>
                    <a:pt x="6923" y="215900"/>
                  </a:lnTo>
                  <a:lnTo>
                    <a:pt x="7493" y="44450"/>
                  </a:lnTo>
                  <a:close/>
                </a:path>
                <a:path w="321310" h="396239">
                  <a:moveTo>
                    <a:pt x="321171" y="44450"/>
                  </a:moveTo>
                  <a:lnTo>
                    <a:pt x="314837" y="44450"/>
                  </a:lnTo>
                  <a:lnTo>
                    <a:pt x="314268" y="215900"/>
                  </a:lnTo>
                  <a:lnTo>
                    <a:pt x="320619" y="215900"/>
                  </a:lnTo>
                  <a:lnTo>
                    <a:pt x="321171" y="44450"/>
                  </a:lnTo>
                  <a:close/>
                </a:path>
                <a:path w="321310" h="396239">
                  <a:moveTo>
                    <a:pt x="6923" y="215900"/>
                  </a:moveTo>
                  <a:lnTo>
                    <a:pt x="578" y="215900"/>
                  </a:lnTo>
                  <a:lnTo>
                    <a:pt x="354" y="285750"/>
                  </a:lnTo>
                  <a:lnTo>
                    <a:pt x="6691" y="285750"/>
                  </a:lnTo>
                  <a:lnTo>
                    <a:pt x="6923" y="215900"/>
                  </a:lnTo>
                  <a:close/>
                </a:path>
                <a:path w="321310" h="396239">
                  <a:moveTo>
                    <a:pt x="320619" y="215900"/>
                  </a:moveTo>
                  <a:lnTo>
                    <a:pt x="314268" y="215900"/>
                  </a:lnTo>
                  <a:lnTo>
                    <a:pt x="314035" y="285750"/>
                  </a:lnTo>
                  <a:lnTo>
                    <a:pt x="320395" y="285750"/>
                  </a:lnTo>
                  <a:lnTo>
                    <a:pt x="320619" y="215900"/>
                  </a:lnTo>
                  <a:close/>
                </a:path>
                <a:path w="321310" h="396239">
                  <a:moveTo>
                    <a:pt x="6691" y="285750"/>
                  </a:moveTo>
                  <a:lnTo>
                    <a:pt x="354" y="285750"/>
                  </a:lnTo>
                  <a:lnTo>
                    <a:pt x="170" y="342900"/>
                  </a:lnTo>
                  <a:lnTo>
                    <a:pt x="6501" y="342900"/>
                  </a:lnTo>
                  <a:lnTo>
                    <a:pt x="6691" y="285750"/>
                  </a:lnTo>
                  <a:close/>
                </a:path>
                <a:path w="321310" h="396239">
                  <a:moveTo>
                    <a:pt x="320395" y="285750"/>
                  </a:moveTo>
                  <a:lnTo>
                    <a:pt x="314035" y="285750"/>
                  </a:lnTo>
                  <a:lnTo>
                    <a:pt x="313846" y="342900"/>
                  </a:lnTo>
                  <a:lnTo>
                    <a:pt x="320211" y="342900"/>
                  </a:lnTo>
                  <a:lnTo>
                    <a:pt x="320395" y="285750"/>
                  </a:lnTo>
                  <a:close/>
                </a:path>
                <a:path w="321310" h="396239">
                  <a:moveTo>
                    <a:pt x="6501" y="342900"/>
                  </a:moveTo>
                  <a:lnTo>
                    <a:pt x="170" y="342900"/>
                  </a:lnTo>
                  <a:lnTo>
                    <a:pt x="109" y="361950"/>
                  </a:lnTo>
                  <a:lnTo>
                    <a:pt x="6438" y="361950"/>
                  </a:lnTo>
                  <a:lnTo>
                    <a:pt x="6501" y="342900"/>
                  </a:lnTo>
                  <a:close/>
                </a:path>
                <a:path w="321310" h="396239">
                  <a:moveTo>
                    <a:pt x="320211" y="342900"/>
                  </a:moveTo>
                  <a:lnTo>
                    <a:pt x="313846" y="342900"/>
                  </a:lnTo>
                  <a:lnTo>
                    <a:pt x="313782" y="361950"/>
                  </a:lnTo>
                  <a:lnTo>
                    <a:pt x="320150" y="361950"/>
                  </a:lnTo>
                  <a:lnTo>
                    <a:pt x="320211" y="342900"/>
                  </a:lnTo>
                  <a:close/>
                </a:path>
                <a:path w="321310" h="396239">
                  <a:moveTo>
                    <a:pt x="6438" y="361950"/>
                  </a:moveTo>
                  <a:lnTo>
                    <a:pt x="109" y="361950"/>
                  </a:lnTo>
                  <a:lnTo>
                    <a:pt x="0" y="396240"/>
                  </a:lnTo>
                  <a:lnTo>
                    <a:pt x="320039" y="396240"/>
                  </a:lnTo>
                  <a:lnTo>
                    <a:pt x="320060" y="389890"/>
                  </a:lnTo>
                  <a:lnTo>
                    <a:pt x="313689" y="389890"/>
                  </a:lnTo>
                  <a:lnTo>
                    <a:pt x="6350" y="388620"/>
                  </a:lnTo>
                  <a:lnTo>
                    <a:pt x="6438" y="361950"/>
                  </a:lnTo>
                  <a:close/>
                </a:path>
                <a:path w="321310" h="396239">
                  <a:moveTo>
                    <a:pt x="320150" y="361950"/>
                  </a:moveTo>
                  <a:lnTo>
                    <a:pt x="313782" y="361950"/>
                  </a:lnTo>
                  <a:lnTo>
                    <a:pt x="313689" y="389890"/>
                  </a:lnTo>
                  <a:lnTo>
                    <a:pt x="320060" y="389890"/>
                  </a:lnTo>
                  <a:lnTo>
                    <a:pt x="320150" y="361950"/>
                  </a:lnTo>
                  <a:close/>
                </a:path>
              </a:pathLst>
            </a:custGeom>
            <a:solidFill>
              <a:srgbClr val="C8BE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4607560" y="1560830"/>
              <a:ext cx="308610" cy="383540"/>
            </a:xfrm>
            <a:custGeom>
              <a:avLst/>
              <a:gdLst/>
              <a:ahLst/>
              <a:cxnLst/>
              <a:rect l="l" t="t" r="r" b="b"/>
              <a:pathLst>
                <a:path w="308610" h="383539">
                  <a:moveTo>
                    <a:pt x="1269" y="0"/>
                  </a:moveTo>
                  <a:lnTo>
                    <a:pt x="1143" y="38100"/>
                  </a:lnTo>
                  <a:lnTo>
                    <a:pt x="7510" y="38100"/>
                  </a:lnTo>
                  <a:lnTo>
                    <a:pt x="7619" y="6350"/>
                  </a:lnTo>
                  <a:lnTo>
                    <a:pt x="308593" y="6350"/>
                  </a:lnTo>
                  <a:lnTo>
                    <a:pt x="308610" y="1270"/>
                  </a:lnTo>
                  <a:lnTo>
                    <a:pt x="1269" y="0"/>
                  </a:lnTo>
                  <a:close/>
                </a:path>
                <a:path w="308610" h="383539">
                  <a:moveTo>
                    <a:pt x="308593" y="6350"/>
                  </a:moveTo>
                  <a:lnTo>
                    <a:pt x="7619" y="6350"/>
                  </a:lnTo>
                  <a:lnTo>
                    <a:pt x="302260" y="7620"/>
                  </a:lnTo>
                  <a:lnTo>
                    <a:pt x="302155" y="38100"/>
                  </a:lnTo>
                  <a:lnTo>
                    <a:pt x="308487" y="38100"/>
                  </a:lnTo>
                  <a:lnTo>
                    <a:pt x="308593" y="6350"/>
                  </a:lnTo>
                  <a:close/>
                </a:path>
                <a:path w="308610" h="383539">
                  <a:moveTo>
                    <a:pt x="7510" y="38100"/>
                  </a:moveTo>
                  <a:lnTo>
                    <a:pt x="1143" y="38100"/>
                  </a:lnTo>
                  <a:lnTo>
                    <a:pt x="573" y="209550"/>
                  </a:lnTo>
                  <a:lnTo>
                    <a:pt x="6921" y="209550"/>
                  </a:lnTo>
                  <a:lnTo>
                    <a:pt x="7510" y="38100"/>
                  </a:lnTo>
                  <a:close/>
                </a:path>
                <a:path w="308610" h="383539">
                  <a:moveTo>
                    <a:pt x="308487" y="38100"/>
                  </a:moveTo>
                  <a:lnTo>
                    <a:pt x="302155" y="38100"/>
                  </a:lnTo>
                  <a:lnTo>
                    <a:pt x="301566" y="209550"/>
                  </a:lnTo>
                  <a:lnTo>
                    <a:pt x="307918" y="209550"/>
                  </a:lnTo>
                  <a:lnTo>
                    <a:pt x="308487" y="38100"/>
                  </a:lnTo>
                  <a:close/>
                </a:path>
                <a:path w="308610" h="383539">
                  <a:moveTo>
                    <a:pt x="6921" y="209550"/>
                  </a:moveTo>
                  <a:lnTo>
                    <a:pt x="573" y="209550"/>
                  </a:lnTo>
                  <a:lnTo>
                    <a:pt x="341" y="279400"/>
                  </a:lnTo>
                  <a:lnTo>
                    <a:pt x="6681" y="279400"/>
                  </a:lnTo>
                  <a:lnTo>
                    <a:pt x="6921" y="209550"/>
                  </a:lnTo>
                  <a:close/>
                </a:path>
                <a:path w="308610" h="383539">
                  <a:moveTo>
                    <a:pt x="307918" y="209550"/>
                  </a:moveTo>
                  <a:lnTo>
                    <a:pt x="301566" y="209550"/>
                  </a:lnTo>
                  <a:lnTo>
                    <a:pt x="301326" y="279400"/>
                  </a:lnTo>
                  <a:lnTo>
                    <a:pt x="307685" y="279400"/>
                  </a:lnTo>
                  <a:lnTo>
                    <a:pt x="307918" y="209550"/>
                  </a:lnTo>
                  <a:close/>
                </a:path>
                <a:path w="308610" h="383539">
                  <a:moveTo>
                    <a:pt x="6681" y="279400"/>
                  </a:moveTo>
                  <a:lnTo>
                    <a:pt x="341" y="279400"/>
                  </a:lnTo>
                  <a:lnTo>
                    <a:pt x="151" y="336550"/>
                  </a:lnTo>
                  <a:lnTo>
                    <a:pt x="6485" y="336550"/>
                  </a:lnTo>
                  <a:lnTo>
                    <a:pt x="6681" y="279400"/>
                  </a:lnTo>
                  <a:close/>
                </a:path>
                <a:path w="308610" h="383539">
                  <a:moveTo>
                    <a:pt x="307685" y="279400"/>
                  </a:moveTo>
                  <a:lnTo>
                    <a:pt x="301326" y="279400"/>
                  </a:lnTo>
                  <a:lnTo>
                    <a:pt x="301129" y="336550"/>
                  </a:lnTo>
                  <a:lnTo>
                    <a:pt x="307496" y="336550"/>
                  </a:lnTo>
                  <a:lnTo>
                    <a:pt x="307685" y="279400"/>
                  </a:lnTo>
                  <a:close/>
                </a:path>
                <a:path w="308610" h="383539">
                  <a:moveTo>
                    <a:pt x="6485" y="336550"/>
                  </a:moveTo>
                  <a:lnTo>
                    <a:pt x="151" y="336550"/>
                  </a:lnTo>
                  <a:lnTo>
                    <a:pt x="88" y="355600"/>
                  </a:lnTo>
                  <a:lnTo>
                    <a:pt x="6419" y="355600"/>
                  </a:lnTo>
                  <a:lnTo>
                    <a:pt x="6485" y="336550"/>
                  </a:lnTo>
                  <a:close/>
                </a:path>
                <a:path w="308610" h="383539">
                  <a:moveTo>
                    <a:pt x="307496" y="336550"/>
                  </a:moveTo>
                  <a:lnTo>
                    <a:pt x="301129" y="336550"/>
                  </a:lnTo>
                  <a:lnTo>
                    <a:pt x="301064" y="355600"/>
                  </a:lnTo>
                  <a:lnTo>
                    <a:pt x="307432" y="355600"/>
                  </a:lnTo>
                  <a:lnTo>
                    <a:pt x="307496" y="336550"/>
                  </a:lnTo>
                  <a:close/>
                </a:path>
                <a:path w="308610" h="383539">
                  <a:moveTo>
                    <a:pt x="6419" y="355600"/>
                  </a:moveTo>
                  <a:lnTo>
                    <a:pt x="88" y="355600"/>
                  </a:lnTo>
                  <a:lnTo>
                    <a:pt x="0" y="382270"/>
                  </a:lnTo>
                  <a:lnTo>
                    <a:pt x="307339" y="383540"/>
                  </a:lnTo>
                  <a:lnTo>
                    <a:pt x="307361" y="377190"/>
                  </a:lnTo>
                  <a:lnTo>
                    <a:pt x="300989" y="377190"/>
                  </a:lnTo>
                  <a:lnTo>
                    <a:pt x="6350" y="375920"/>
                  </a:lnTo>
                  <a:lnTo>
                    <a:pt x="6419" y="355600"/>
                  </a:lnTo>
                  <a:close/>
                </a:path>
                <a:path w="308610" h="383539">
                  <a:moveTo>
                    <a:pt x="307432" y="355600"/>
                  </a:moveTo>
                  <a:lnTo>
                    <a:pt x="301064" y="355600"/>
                  </a:lnTo>
                  <a:lnTo>
                    <a:pt x="300989" y="377190"/>
                  </a:lnTo>
                  <a:lnTo>
                    <a:pt x="307361" y="377190"/>
                  </a:lnTo>
                  <a:lnTo>
                    <a:pt x="307432" y="355600"/>
                  </a:lnTo>
                  <a:close/>
                </a:path>
              </a:pathLst>
            </a:custGeom>
            <a:solidFill>
              <a:srgbClr val="C9BF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4613910" y="1567180"/>
              <a:ext cx="295910" cy="370840"/>
            </a:xfrm>
            <a:custGeom>
              <a:avLst/>
              <a:gdLst/>
              <a:ahLst/>
              <a:cxnLst/>
              <a:rect l="l" t="t" r="r" b="b"/>
              <a:pathLst>
                <a:path w="295910" h="370839">
                  <a:moveTo>
                    <a:pt x="1269" y="0"/>
                  </a:moveTo>
                  <a:lnTo>
                    <a:pt x="1160" y="31750"/>
                  </a:lnTo>
                  <a:lnTo>
                    <a:pt x="7529" y="31750"/>
                  </a:lnTo>
                  <a:lnTo>
                    <a:pt x="7619" y="6350"/>
                  </a:lnTo>
                  <a:lnTo>
                    <a:pt x="295892" y="6350"/>
                  </a:lnTo>
                  <a:lnTo>
                    <a:pt x="295910" y="1270"/>
                  </a:lnTo>
                  <a:lnTo>
                    <a:pt x="1269" y="0"/>
                  </a:lnTo>
                  <a:close/>
                </a:path>
                <a:path w="295910" h="370839">
                  <a:moveTo>
                    <a:pt x="295892" y="6350"/>
                  </a:moveTo>
                  <a:lnTo>
                    <a:pt x="7619" y="6350"/>
                  </a:lnTo>
                  <a:lnTo>
                    <a:pt x="289560" y="7620"/>
                  </a:lnTo>
                  <a:lnTo>
                    <a:pt x="289474" y="31750"/>
                  </a:lnTo>
                  <a:lnTo>
                    <a:pt x="295805" y="31750"/>
                  </a:lnTo>
                  <a:lnTo>
                    <a:pt x="295892" y="6350"/>
                  </a:lnTo>
                  <a:close/>
                </a:path>
                <a:path w="295910" h="370839">
                  <a:moveTo>
                    <a:pt x="7529" y="31750"/>
                  </a:moveTo>
                  <a:lnTo>
                    <a:pt x="1160" y="31750"/>
                  </a:lnTo>
                  <a:lnTo>
                    <a:pt x="571" y="203200"/>
                  </a:lnTo>
                  <a:lnTo>
                    <a:pt x="6921" y="203200"/>
                  </a:lnTo>
                  <a:lnTo>
                    <a:pt x="7529" y="31750"/>
                  </a:lnTo>
                  <a:close/>
                </a:path>
                <a:path w="295910" h="370839">
                  <a:moveTo>
                    <a:pt x="295805" y="31750"/>
                  </a:moveTo>
                  <a:lnTo>
                    <a:pt x="289474" y="31750"/>
                  </a:lnTo>
                  <a:lnTo>
                    <a:pt x="288863" y="203200"/>
                  </a:lnTo>
                  <a:lnTo>
                    <a:pt x="295216" y="203200"/>
                  </a:lnTo>
                  <a:lnTo>
                    <a:pt x="295805" y="31750"/>
                  </a:lnTo>
                  <a:close/>
                </a:path>
                <a:path w="295910" h="370839">
                  <a:moveTo>
                    <a:pt x="6921" y="203200"/>
                  </a:moveTo>
                  <a:lnTo>
                    <a:pt x="571" y="203200"/>
                  </a:lnTo>
                  <a:lnTo>
                    <a:pt x="331" y="273050"/>
                  </a:lnTo>
                  <a:lnTo>
                    <a:pt x="6674" y="273050"/>
                  </a:lnTo>
                  <a:lnTo>
                    <a:pt x="6921" y="203200"/>
                  </a:lnTo>
                  <a:close/>
                </a:path>
                <a:path w="295910" h="370839">
                  <a:moveTo>
                    <a:pt x="295216" y="203200"/>
                  </a:moveTo>
                  <a:lnTo>
                    <a:pt x="288863" y="203200"/>
                  </a:lnTo>
                  <a:lnTo>
                    <a:pt x="288615" y="273050"/>
                  </a:lnTo>
                  <a:lnTo>
                    <a:pt x="294976" y="273050"/>
                  </a:lnTo>
                  <a:lnTo>
                    <a:pt x="295216" y="203200"/>
                  </a:lnTo>
                  <a:close/>
                </a:path>
                <a:path w="295910" h="370839">
                  <a:moveTo>
                    <a:pt x="6674" y="273050"/>
                  </a:moveTo>
                  <a:lnTo>
                    <a:pt x="331" y="273050"/>
                  </a:lnTo>
                  <a:lnTo>
                    <a:pt x="135" y="330200"/>
                  </a:lnTo>
                  <a:lnTo>
                    <a:pt x="6471" y="330200"/>
                  </a:lnTo>
                  <a:lnTo>
                    <a:pt x="6674" y="273050"/>
                  </a:lnTo>
                  <a:close/>
                </a:path>
                <a:path w="295910" h="370839">
                  <a:moveTo>
                    <a:pt x="294976" y="273050"/>
                  </a:moveTo>
                  <a:lnTo>
                    <a:pt x="288615" y="273050"/>
                  </a:lnTo>
                  <a:lnTo>
                    <a:pt x="288412" y="330200"/>
                  </a:lnTo>
                  <a:lnTo>
                    <a:pt x="294779" y="330200"/>
                  </a:lnTo>
                  <a:lnTo>
                    <a:pt x="294976" y="273050"/>
                  </a:lnTo>
                  <a:close/>
                </a:path>
                <a:path w="295910" h="370839">
                  <a:moveTo>
                    <a:pt x="6471" y="330200"/>
                  </a:moveTo>
                  <a:lnTo>
                    <a:pt x="135" y="330200"/>
                  </a:lnTo>
                  <a:lnTo>
                    <a:pt x="69" y="349250"/>
                  </a:lnTo>
                  <a:lnTo>
                    <a:pt x="6404" y="349250"/>
                  </a:lnTo>
                  <a:lnTo>
                    <a:pt x="6471" y="330200"/>
                  </a:lnTo>
                  <a:close/>
                </a:path>
                <a:path w="295910" h="370839">
                  <a:moveTo>
                    <a:pt x="294779" y="330200"/>
                  </a:moveTo>
                  <a:lnTo>
                    <a:pt x="288412" y="330200"/>
                  </a:lnTo>
                  <a:lnTo>
                    <a:pt x="288344" y="349250"/>
                  </a:lnTo>
                  <a:lnTo>
                    <a:pt x="294714" y="349250"/>
                  </a:lnTo>
                  <a:lnTo>
                    <a:pt x="294779" y="330200"/>
                  </a:lnTo>
                  <a:close/>
                </a:path>
                <a:path w="295910" h="370839">
                  <a:moveTo>
                    <a:pt x="6404" y="349250"/>
                  </a:moveTo>
                  <a:lnTo>
                    <a:pt x="69" y="349250"/>
                  </a:lnTo>
                  <a:lnTo>
                    <a:pt x="0" y="369570"/>
                  </a:lnTo>
                  <a:lnTo>
                    <a:pt x="294639" y="370840"/>
                  </a:lnTo>
                  <a:lnTo>
                    <a:pt x="294661" y="364490"/>
                  </a:lnTo>
                  <a:lnTo>
                    <a:pt x="6350" y="364490"/>
                  </a:lnTo>
                  <a:lnTo>
                    <a:pt x="6404" y="349250"/>
                  </a:lnTo>
                  <a:close/>
                </a:path>
                <a:path w="295910" h="370839">
                  <a:moveTo>
                    <a:pt x="294714" y="349250"/>
                  </a:moveTo>
                  <a:lnTo>
                    <a:pt x="288344" y="349250"/>
                  </a:lnTo>
                  <a:lnTo>
                    <a:pt x="288289" y="364490"/>
                  </a:lnTo>
                  <a:lnTo>
                    <a:pt x="294661" y="364490"/>
                  </a:lnTo>
                  <a:lnTo>
                    <a:pt x="294714" y="349250"/>
                  </a:lnTo>
                  <a:close/>
                </a:path>
              </a:pathLst>
            </a:custGeom>
            <a:solidFill>
              <a:srgbClr val="CAC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4620260" y="1573530"/>
              <a:ext cx="283210" cy="358140"/>
            </a:xfrm>
            <a:custGeom>
              <a:avLst/>
              <a:gdLst/>
              <a:ahLst/>
              <a:cxnLst/>
              <a:rect l="l" t="t" r="r" b="b"/>
              <a:pathLst>
                <a:path w="283210" h="358139">
                  <a:moveTo>
                    <a:pt x="1269" y="0"/>
                  </a:moveTo>
                  <a:lnTo>
                    <a:pt x="1179" y="25400"/>
                  </a:lnTo>
                  <a:lnTo>
                    <a:pt x="7549" y="25400"/>
                  </a:lnTo>
                  <a:lnTo>
                    <a:pt x="7619" y="6350"/>
                  </a:lnTo>
                  <a:lnTo>
                    <a:pt x="283191" y="6350"/>
                  </a:lnTo>
                  <a:lnTo>
                    <a:pt x="283210" y="1270"/>
                  </a:lnTo>
                  <a:lnTo>
                    <a:pt x="1269" y="0"/>
                  </a:lnTo>
                  <a:close/>
                </a:path>
                <a:path w="283210" h="358139">
                  <a:moveTo>
                    <a:pt x="283191" y="6350"/>
                  </a:moveTo>
                  <a:lnTo>
                    <a:pt x="7619" y="6350"/>
                  </a:lnTo>
                  <a:lnTo>
                    <a:pt x="276860" y="7620"/>
                  </a:lnTo>
                  <a:lnTo>
                    <a:pt x="276794" y="25400"/>
                  </a:lnTo>
                  <a:lnTo>
                    <a:pt x="283124" y="25400"/>
                  </a:lnTo>
                  <a:lnTo>
                    <a:pt x="283191" y="6350"/>
                  </a:lnTo>
                  <a:close/>
                </a:path>
                <a:path w="283210" h="358139">
                  <a:moveTo>
                    <a:pt x="7549" y="25400"/>
                  </a:moveTo>
                  <a:lnTo>
                    <a:pt x="1179" y="25400"/>
                  </a:lnTo>
                  <a:lnTo>
                    <a:pt x="571" y="196850"/>
                  </a:lnTo>
                  <a:lnTo>
                    <a:pt x="6917" y="196850"/>
                  </a:lnTo>
                  <a:lnTo>
                    <a:pt x="7549" y="25400"/>
                  </a:lnTo>
                  <a:close/>
                </a:path>
                <a:path w="283210" h="358139">
                  <a:moveTo>
                    <a:pt x="283124" y="25400"/>
                  </a:moveTo>
                  <a:lnTo>
                    <a:pt x="276794" y="25400"/>
                  </a:lnTo>
                  <a:lnTo>
                    <a:pt x="276161" y="196850"/>
                  </a:lnTo>
                  <a:lnTo>
                    <a:pt x="282513" y="196850"/>
                  </a:lnTo>
                  <a:lnTo>
                    <a:pt x="283124" y="25400"/>
                  </a:lnTo>
                  <a:close/>
                </a:path>
                <a:path w="283210" h="358139">
                  <a:moveTo>
                    <a:pt x="6917" y="196850"/>
                  </a:moveTo>
                  <a:lnTo>
                    <a:pt x="571" y="196850"/>
                  </a:lnTo>
                  <a:lnTo>
                    <a:pt x="324" y="266700"/>
                  </a:lnTo>
                  <a:lnTo>
                    <a:pt x="6659" y="266700"/>
                  </a:lnTo>
                  <a:lnTo>
                    <a:pt x="6917" y="196850"/>
                  </a:lnTo>
                  <a:close/>
                </a:path>
                <a:path w="283210" h="358139">
                  <a:moveTo>
                    <a:pt x="282513" y="196850"/>
                  </a:moveTo>
                  <a:lnTo>
                    <a:pt x="276161" y="196850"/>
                  </a:lnTo>
                  <a:lnTo>
                    <a:pt x="275903" y="266700"/>
                  </a:lnTo>
                  <a:lnTo>
                    <a:pt x="282265" y="266700"/>
                  </a:lnTo>
                  <a:lnTo>
                    <a:pt x="282513" y="196850"/>
                  </a:lnTo>
                  <a:close/>
                </a:path>
                <a:path w="283210" h="358139">
                  <a:moveTo>
                    <a:pt x="6659" y="266700"/>
                  </a:moveTo>
                  <a:lnTo>
                    <a:pt x="324" y="266700"/>
                  </a:lnTo>
                  <a:lnTo>
                    <a:pt x="121" y="323850"/>
                  </a:lnTo>
                  <a:lnTo>
                    <a:pt x="6448" y="323850"/>
                  </a:lnTo>
                  <a:lnTo>
                    <a:pt x="6659" y="266700"/>
                  </a:lnTo>
                  <a:close/>
                </a:path>
                <a:path w="283210" h="358139">
                  <a:moveTo>
                    <a:pt x="282265" y="266700"/>
                  </a:moveTo>
                  <a:lnTo>
                    <a:pt x="275903" y="266700"/>
                  </a:lnTo>
                  <a:lnTo>
                    <a:pt x="275693" y="323850"/>
                  </a:lnTo>
                  <a:lnTo>
                    <a:pt x="282062" y="323850"/>
                  </a:lnTo>
                  <a:lnTo>
                    <a:pt x="282265" y="266700"/>
                  </a:lnTo>
                  <a:close/>
                </a:path>
                <a:path w="283210" h="358139">
                  <a:moveTo>
                    <a:pt x="6448" y="323850"/>
                  </a:moveTo>
                  <a:lnTo>
                    <a:pt x="121" y="323850"/>
                  </a:lnTo>
                  <a:lnTo>
                    <a:pt x="54" y="342900"/>
                  </a:lnTo>
                  <a:lnTo>
                    <a:pt x="6378" y="342900"/>
                  </a:lnTo>
                  <a:lnTo>
                    <a:pt x="6448" y="323850"/>
                  </a:lnTo>
                  <a:close/>
                </a:path>
                <a:path w="283210" h="358139">
                  <a:moveTo>
                    <a:pt x="282062" y="323850"/>
                  </a:moveTo>
                  <a:lnTo>
                    <a:pt x="275693" y="323850"/>
                  </a:lnTo>
                  <a:lnTo>
                    <a:pt x="275622" y="342900"/>
                  </a:lnTo>
                  <a:lnTo>
                    <a:pt x="281994" y="342900"/>
                  </a:lnTo>
                  <a:lnTo>
                    <a:pt x="282062" y="323850"/>
                  </a:lnTo>
                  <a:close/>
                </a:path>
                <a:path w="283210" h="358139">
                  <a:moveTo>
                    <a:pt x="6378" y="342900"/>
                  </a:moveTo>
                  <a:lnTo>
                    <a:pt x="54" y="342900"/>
                  </a:lnTo>
                  <a:lnTo>
                    <a:pt x="0" y="358140"/>
                  </a:lnTo>
                  <a:lnTo>
                    <a:pt x="281939" y="358140"/>
                  </a:lnTo>
                  <a:lnTo>
                    <a:pt x="281962" y="351790"/>
                  </a:lnTo>
                  <a:lnTo>
                    <a:pt x="275589" y="351790"/>
                  </a:lnTo>
                  <a:lnTo>
                    <a:pt x="6350" y="350520"/>
                  </a:lnTo>
                  <a:lnTo>
                    <a:pt x="6378" y="342900"/>
                  </a:lnTo>
                  <a:close/>
                </a:path>
                <a:path w="283210" h="358139">
                  <a:moveTo>
                    <a:pt x="281994" y="342900"/>
                  </a:moveTo>
                  <a:lnTo>
                    <a:pt x="275622" y="342900"/>
                  </a:lnTo>
                  <a:lnTo>
                    <a:pt x="275589" y="351790"/>
                  </a:lnTo>
                  <a:lnTo>
                    <a:pt x="281962" y="351790"/>
                  </a:lnTo>
                  <a:lnTo>
                    <a:pt x="281994" y="342900"/>
                  </a:lnTo>
                  <a:close/>
                </a:path>
              </a:pathLst>
            </a:custGeom>
            <a:solidFill>
              <a:srgbClr val="CCC1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4626610" y="1579879"/>
              <a:ext cx="270510" cy="345440"/>
            </a:xfrm>
            <a:custGeom>
              <a:avLst/>
              <a:gdLst/>
              <a:ahLst/>
              <a:cxnLst/>
              <a:rect l="l" t="t" r="r" b="b"/>
              <a:pathLst>
                <a:path w="270510" h="345439">
                  <a:moveTo>
                    <a:pt x="1269" y="0"/>
                  </a:moveTo>
                  <a:lnTo>
                    <a:pt x="1199" y="19050"/>
                  </a:lnTo>
                  <a:lnTo>
                    <a:pt x="7576" y="19050"/>
                  </a:lnTo>
                  <a:lnTo>
                    <a:pt x="7619" y="7620"/>
                  </a:lnTo>
                  <a:lnTo>
                    <a:pt x="270486" y="7620"/>
                  </a:lnTo>
                  <a:lnTo>
                    <a:pt x="270510" y="1270"/>
                  </a:lnTo>
                  <a:lnTo>
                    <a:pt x="1269" y="0"/>
                  </a:lnTo>
                  <a:close/>
                </a:path>
                <a:path w="270510" h="345439">
                  <a:moveTo>
                    <a:pt x="270486" y="7620"/>
                  </a:moveTo>
                  <a:lnTo>
                    <a:pt x="264160" y="7620"/>
                  </a:lnTo>
                  <a:lnTo>
                    <a:pt x="264116" y="19050"/>
                  </a:lnTo>
                  <a:lnTo>
                    <a:pt x="270444" y="19050"/>
                  </a:lnTo>
                  <a:lnTo>
                    <a:pt x="270486" y="7620"/>
                  </a:lnTo>
                  <a:close/>
                </a:path>
                <a:path w="270510" h="345439">
                  <a:moveTo>
                    <a:pt x="7576" y="19050"/>
                  </a:moveTo>
                  <a:lnTo>
                    <a:pt x="1199" y="19050"/>
                  </a:lnTo>
                  <a:lnTo>
                    <a:pt x="567" y="190500"/>
                  </a:lnTo>
                  <a:lnTo>
                    <a:pt x="6916" y="190500"/>
                  </a:lnTo>
                  <a:lnTo>
                    <a:pt x="7576" y="19050"/>
                  </a:lnTo>
                  <a:close/>
                </a:path>
                <a:path w="270510" h="345439">
                  <a:moveTo>
                    <a:pt x="270444" y="19050"/>
                  </a:moveTo>
                  <a:lnTo>
                    <a:pt x="264116" y="19050"/>
                  </a:lnTo>
                  <a:lnTo>
                    <a:pt x="263459" y="190500"/>
                  </a:lnTo>
                  <a:lnTo>
                    <a:pt x="269811" y="190500"/>
                  </a:lnTo>
                  <a:lnTo>
                    <a:pt x="270444" y="19050"/>
                  </a:lnTo>
                  <a:close/>
                </a:path>
                <a:path w="270510" h="345439">
                  <a:moveTo>
                    <a:pt x="6916" y="190500"/>
                  </a:moveTo>
                  <a:lnTo>
                    <a:pt x="567" y="190500"/>
                  </a:lnTo>
                  <a:lnTo>
                    <a:pt x="309" y="260350"/>
                  </a:lnTo>
                  <a:lnTo>
                    <a:pt x="6647" y="260350"/>
                  </a:lnTo>
                  <a:lnTo>
                    <a:pt x="6916" y="190500"/>
                  </a:lnTo>
                  <a:close/>
                </a:path>
                <a:path w="270510" h="345439">
                  <a:moveTo>
                    <a:pt x="269811" y="190500"/>
                  </a:moveTo>
                  <a:lnTo>
                    <a:pt x="263459" y="190500"/>
                  </a:lnTo>
                  <a:lnTo>
                    <a:pt x="263191" y="260350"/>
                  </a:lnTo>
                  <a:lnTo>
                    <a:pt x="269553" y="260350"/>
                  </a:lnTo>
                  <a:lnTo>
                    <a:pt x="269811" y="190500"/>
                  </a:lnTo>
                  <a:close/>
                </a:path>
                <a:path w="270510" h="345439">
                  <a:moveTo>
                    <a:pt x="6647" y="260350"/>
                  </a:moveTo>
                  <a:lnTo>
                    <a:pt x="309" y="260350"/>
                  </a:lnTo>
                  <a:lnTo>
                    <a:pt x="98" y="317500"/>
                  </a:lnTo>
                  <a:lnTo>
                    <a:pt x="6428" y="317500"/>
                  </a:lnTo>
                  <a:lnTo>
                    <a:pt x="6647" y="260350"/>
                  </a:lnTo>
                  <a:close/>
                </a:path>
                <a:path w="270510" h="345439">
                  <a:moveTo>
                    <a:pt x="269553" y="260350"/>
                  </a:moveTo>
                  <a:lnTo>
                    <a:pt x="263191" y="260350"/>
                  </a:lnTo>
                  <a:lnTo>
                    <a:pt x="262972" y="317500"/>
                  </a:lnTo>
                  <a:lnTo>
                    <a:pt x="269343" y="317500"/>
                  </a:lnTo>
                  <a:lnTo>
                    <a:pt x="269553" y="260350"/>
                  </a:lnTo>
                  <a:close/>
                </a:path>
                <a:path w="270510" h="345439">
                  <a:moveTo>
                    <a:pt x="6428" y="317500"/>
                  </a:moveTo>
                  <a:lnTo>
                    <a:pt x="98" y="317500"/>
                  </a:lnTo>
                  <a:lnTo>
                    <a:pt x="28" y="336550"/>
                  </a:lnTo>
                  <a:lnTo>
                    <a:pt x="6354" y="336550"/>
                  </a:lnTo>
                  <a:lnTo>
                    <a:pt x="6428" y="317500"/>
                  </a:lnTo>
                  <a:close/>
                </a:path>
                <a:path w="270510" h="345439">
                  <a:moveTo>
                    <a:pt x="269343" y="317500"/>
                  </a:moveTo>
                  <a:lnTo>
                    <a:pt x="262972" y="317500"/>
                  </a:lnTo>
                  <a:lnTo>
                    <a:pt x="262899" y="336550"/>
                  </a:lnTo>
                  <a:lnTo>
                    <a:pt x="269272" y="336550"/>
                  </a:lnTo>
                  <a:lnTo>
                    <a:pt x="269343" y="317500"/>
                  </a:lnTo>
                  <a:close/>
                </a:path>
                <a:path w="270510" h="345439">
                  <a:moveTo>
                    <a:pt x="6354" y="336550"/>
                  </a:moveTo>
                  <a:lnTo>
                    <a:pt x="28" y="336550"/>
                  </a:lnTo>
                  <a:lnTo>
                    <a:pt x="0" y="344170"/>
                  </a:lnTo>
                  <a:lnTo>
                    <a:pt x="269239" y="345440"/>
                  </a:lnTo>
                  <a:lnTo>
                    <a:pt x="269263" y="339090"/>
                  </a:lnTo>
                  <a:lnTo>
                    <a:pt x="262889" y="339090"/>
                  </a:lnTo>
                  <a:lnTo>
                    <a:pt x="6350" y="337820"/>
                  </a:lnTo>
                  <a:lnTo>
                    <a:pt x="6354" y="336550"/>
                  </a:lnTo>
                  <a:close/>
                </a:path>
                <a:path w="270510" h="345439">
                  <a:moveTo>
                    <a:pt x="269272" y="336550"/>
                  </a:moveTo>
                  <a:lnTo>
                    <a:pt x="262899" y="336550"/>
                  </a:lnTo>
                  <a:lnTo>
                    <a:pt x="262889" y="339090"/>
                  </a:lnTo>
                  <a:lnTo>
                    <a:pt x="269263" y="339090"/>
                  </a:lnTo>
                  <a:lnTo>
                    <a:pt x="269272" y="336550"/>
                  </a:lnTo>
                  <a:close/>
                </a:path>
              </a:pathLst>
            </a:custGeom>
            <a:solidFill>
              <a:srgbClr val="CCC2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4632960" y="1587500"/>
              <a:ext cx="257810" cy="331470"/>
            </a:xfrm>
            <a:custGeom>
              <a:avLst/>
              <a:gdLst/>
              <a:ahLst/>
              <a:cxnLst/>
              <a:rect l="l" t="t" r="r" b="b"/>
              <a:pathLst>
                <a:path w="257810" h="331469">
                  <a:moveTo>
                    <a:pt x="257810" y="0"/>
                  </a:moveTo>
                  <a:lnTo>
                    <a:pt x="1269" y="0"/>
                  </a:lnTo>
                  <a:lnTo>
                    <a:pt x="1226" y="11429"/>
                  </a:lnTo>
                  <a:lnTo>
                    <a:pt x="7619" y="11429"/>
                  </a:lnTo>
                  <a:lnTo>
                    <a:pt x="7619" y="6350"/>
                  </a:lnTo>
                  <a:lnTo>
                    <a:pt x="257785" y="6350"/>
                  </a:lnTo>
                  <a:lnTo>
                    <a:pt x="257810" y="0"/>
                  </a:lnTo>
                  <a:close/>
                </a:path>
                <a:path w="257810" h="331469">
                  <a:moveTo>
                    <a:pt x="257785" y="6350"/>
                  </a:moveTo>
                  <a:lnTo>
                    <a:pt x="250189" y="6350"/>
                  </a:lnTo>
                  <a:lnTo>
                    <a:pt x="250189" y="11429"/>
                  </a:lnTo>
                  <a:lnTo>
                    <a:pt x="257766" y="11429"/>
                  </a:lnTo>
                  <a:lnTo>
                    <a:pt x="257785" y="6350"/>
                  </a:lnTo>
                  <a:close/>
                </a:path>
                <a:path w="257810" h="331469">
                  <a:moveTo>
                    <a:pt x="7619" y="11430"/>
                  </a:moveTo>
                  <a:lnTo>
                    <a:pt x="1226" y="11430"/>
                  </a:lnTo>
                  <a:lnTo>
                    <a:pt x="566" y="182879"/>
                  </a:lnTo>
                  <a:lnTo>
                    <a:pt x="7619" y="182879"/>
                  </a:lnTo>
                  <a:lnTo>
                    <a:pt x="7619" y="11430"/>
                  </a:lnTo>
                  <a:close/>
                </a:path>
                <a:path w="257810" h="331469">
                  <a:moveTo>
                    <a:pt x="257766" y="11430"/>
                  </a:moveTo>
                  <a:lnTo>
                    <a:pt x="250189" y="11430"/>
                  </a:lnTo>
                  <a:lnTo>
                    <a:pt x="250189" y="182879"/>
                  </a:lnTo>
                  <a:lnTo>
                    <a:pt x="257109" y="182879"/>
                  </a:lnTo>
                  <a:lnTo>
                    <a:pt x="257766" y="11430"/>
                  </a:lnTo>
                  <a:close/>
                </a:path>
                <a:path w="257810" h="331469">
                  <a:moveTo>
                    <a:pt x="7619" y="182880"/>
                  </a:moveTo>
                  <a:lnTo>
                    <a:pt x="566" y="182880"/>
                  </a:lnTo>
                  <a:lnTo>
                    <a:pt x="297" y="252729"/>
                  </a:lnTo>
                  <a:lnTo>
                    <a:pt x="7619" y="252729"/>
                  </a:lnTo>
                  <a:lnTo>
                    <a:pt x="7619" y="182880"/>
                  </a:lnTo>
                  <a:close/>
                </a:path>
                <a:path w="257810" h="331469">
                  <a:moveTo>
                    <a:pt x="257109" y="182880"/>
                  </a:moveTo>
                  <a:lnTo>
                    <a:pt x="250189" y="182880"/>
                  </a:lnTo>
                  <a:lnTo>
                    <a:pt x="250189" y="252729"/>
                  </a:lnTo>
                  <a:lnTo>
                    <a:pt x="256841" y="252729"/>
                  </a:lnTo>
                  <a:lnTo>
                    <a:pt x="257109" y="182880"/>
                  </a:lnTo>
                  <a:close/>
                </a:path>
                <a:path w="257810" h="331469">
                  <a:moveTo>
                    <a:pt x="7619" y="252730"/>
                  </a:moveTo>
                  <a:lnTo>
                    <a:pt x="297" y="252730"/>
                  </a:lnTo>
                  <a:lnTo>
                    <a:pt x="78" y="309879"/>
                  </a:lnTo>
                  <a:lnTo>
                    <a:pt x="7619" y="309879"/>
                  </a:lnTo>
                  <a:lnTo>
                    <a:pt x="7619" y="252730"/>
                  </a:lnTo>
                  <a:close/>
                </a:path>
                <a:path w="257810" h="331469">
                  <a:moveTo>
                    <a:pt x="256841" y="252730"/>
                  </a:moveTo>
                  <a:lnTo>
                    <a:pt x="250189" y="252730"/>
                  </a:lnTo>
                  <a:lnTo>
                    <a:pt x="250189" y="309879"/>
                  </a:lnTo>
                  <a:lnTo>
                    <a:pt x="256622" y="309879"/>
                  </a:lnTo>
                  <a:lnTo>
                    <a:pt x="256841" y="252730"/>
                  </a:lnTo>
                  <a:close/>
                </a:path>
                <a:path w="257810" h="331469">
                  <a:moveTo>
                    <a:pt x="7619" y="309880"/>
                  </a:moveTo>
                  <a:lnTo>
                    <a:pt x="78" y="309880"/>
                  </a:lnTo>
                  <a:lnTo>
                    <a:pt x="4" y="328929"/>
                  </a:lnTo>
                  <a:lnTo>
                    <a:pt x="256549" y="328929"/>
                  </a:lnTo>
                  <a:lnTo>
                    <a:pt x="256564" y="325120"/>
                  </a:lnTo>
                  <a:lnTo>
                    <a:pt x="250189" y="325120"/>
                  </a:lnTo>
                  <a:lnTo>
                    <a:pt x="7619" y="323850"/>
                  </a:lnTo>
                  <a:lnTo>
                    <a:pt x="7619" y="309880"/>
                  </a:lnTo>
                  <a:close/>
                </a:path>
                <a:path w="257810" h="331469">
                  <a:moveTo>
                    <a:pt x="256622" y="309880"/>
                  </a:moveTo>
                  <a:lnTo>
                    <a:pt x="250189" y="309880"/>
                  </a:lnTo>
                  <a:lnTo>
                    <a:pt x="250189" y="325120"/>
                  </a:lnTo>
                  <a:lnTo>
                    <a:pt x="256564" y="325120"/>
                  </a:lnTo>
                  <a:lnTo>
                    <a:pt x="256622" y="309880"/>
                  </a:lnTo>
                  <a:close/>
                </a:path>
                <a:path w="257810" h="331469">
                  <a:moveTo>
                    <a:pt x="256549" y="328930"/>
                  </a:moveTo>
                  <a:lnTo>
                    <a:pt x="4" y="328930"/>
                  </a:lnTo>
                  <a:lnTo>
                    <a:pt x="0" y="330200"/>
                  </a:lnTo>
                  <a:lnTo>
                    <a:pt x="256539" y="331470"/>
                  </a:lnTo>
                  <a:lnTo>
                    <a:pt x="256549" y="328930"/>
                  </a:lnTo>
                  <a:close/>
                </a:path>
              </a:pathLst>
            </a:custGeom>
            <a:solidFill>
              <a:srgbClr val="CDC3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4640580" y="1593850"/>
              <a:ext cx="242570" cy="318770"/>
            </a:xfrm>
            <a:custGeom>
              <a:avLst/>
              <a:gdLst/>
              <a:ahLst/>
              <a:cxnLst/>
              <a:rect l="l" t="t" r="r" b="b"/>
              <a:pathLst>
                <a:path w="242570" h="318769">
                  <a:moveTo>
                    <a:pt x="242570" y="0"/>
                  </a:moveTo>
                  <a:lnTo>
                    <a:pt x="0" y="0"/>
                  </a:lnTo>
                  <a:lnTo>
                    <a:pt x="0" y="5079"/>
                  </a:lnTo>
                  <a:lnTo>
                    <a:pt x="242570" y="5079"/>
                  </a:lnTo>
                  <a:lnTo>
                    <a:pt x="242570" y="0"/>
                  </a:lnTo>
                  <a:close/>
                </a:path>
                <a:path w="242570" h="318769">
                  <a:moveTo>
                    <a:pt x="242570" y="5080"/>
                  </a:moveTo>
                  <a:lnTo>
                    <a:pt x="0" y="5080"/>
                  </a:lnTo>
                  <a:lnTo>
                    <a:pt x="0" y="176529"/>
                  </a:lnTo>
                  <a:lnTo>
                    <a:pt x="6350" y="176529"/>
                  </a:lnTo>
                  <a:lnTo>
                    <a:pt x="6350" y="6350"/>
                  </a:lnTo>
                  <a:lnTo>
                    <a:pt x="242570" y="6350"/>
                  </a:lnTo>
                  <a:lnTo>
                    <a:pt x="242570" y="5080"/>
                  </a:lnTo>
                  <a:close/>
                </a:path>
                <a:path w="242570" h="318769">
                  <a:moveTo>
                    <a:pt x="242570" y="6350"/>
                  </a:moveTo>
                  <a:lnTo>
                    <a:pt x="236220" y="6350"/>
                  </a:lnTo>
                  <a:lnTo>
                    <a:pt x="236220" y="176529"/>
                  </a:lnTo>
                  <a:lnTo>
                    <a:pt x="242570" y="176529"/>
                  </a:lnTo>
                  <a:lnTo>
                    <a:pt x="242570" y="6350"/>
                  </a:lnTo>
                  <a:close/>
                </a:path>
                <a:path w="242570" h="318769">
                  <a:moveTo>
                    <a:pt x="6350" y="176530"/>
                  </a:moveTo>
                  <a:lnTo>
                    <a:pt x="0" y="176530"/>
                  </a:lnTo>
                  <a:lnTo>
                    <a:pt x="0" y="246379"/>
                  </a:lnTo>
                  <a:lnTo>
                    <a:pt x="6350" y="246379"/>
                  </a:lnTo>
                  <a:lnTo>
                    <a:pt x="6350" y="176530"/>
                  </a:lnTo>
                  <a:close/>
                </a:path>
                <a:path w="242570" h="318769">
                  <a:moveTo>
                    <a:pt x="242570" y="176530"/>
                  </a:moveTo>
                  <a:lnTo>
                    <a:pt x="236220" y="176530"/>
                  </a:lnTo>
                  <a:lnTo>
                    <a:pt x="236220" y="246379"/>
                  </a:lnTo>
                  <a:lnTo>
                    <a:pt x="242570" y="246379"/>
                  </a:lnTo>
                  <a:lnTo>
                    <a:pt x="242570" y="176530"/>
                  </a:lnTo>
                  <a:close/>
                </a:path>
                <a:path w="242570" h="318769">
                  <a:moveTo>
                    <a:pt x="6350" y="246380"/>
                  </a:moveTo>
                  <a:lnTo>
                    <a:pt x="0" y="246380"/>
                  </a:lnTo>
                  <a:lnTo>
                    <a:pt x="0" y="303529"/>
                  </a:lnTo>
                  <a:lnTo>
                    <a:pt x="6350" y="303529"/>
                  </a:lnTo>
                  <a:lnTo>
                    <a:pt x="6350" y="246380"/>
                  </a:lnTo>
                  <a:close/>
                </a:path>
                <a:path w="242570" h="318769">
                  <a:moveTo>
                    <a:pt x="242570" y="246380"/>
                  </a:moveTo>
                  <a:lnTo>
                    <a:pt x="236220" y="246380"/>
                  </a:lnTo>
                  <a:lnTo>
                    <a:pt x="236220" y="303529"/>
                  </a:lnTo>
                  <a:lnTo>
                    <a:pt x="242570" y="303529"/>
                  </a:lnTo>
                  <a:lnTo>
                    <a:pt x="242570" y="246380"/>
                  </a:lnTo>
                  <a:close/>
                </a:path>
                <a:path w="242570" h="318769">
                  <a:moveTo>
                    <a:pt x="6350" y="303530"/>
                  </a:moveTo>
                  <a:lnTo>
                    <a:pt x="0" y="303530"/>
                  </a:lnTo>
                  <a:lnTo>
                    <a:pt x="0" y="317500"/>
                  </a:lnTo>
                  <a:lnTo>
                    <a:pt x="242570" y="318770"/>
                  </a:lnTo>
                  <a:lnTo>
                    <a:pt x="242570" y="312420"/>
                  </a:lnTo>
                  <a:lnTo>
                    <a:pt x="236220" y="312420"/>
                  </a:lnTo>
                  <a:lnTo>
                    <a:pt x="6350" y="311150"/>
                  </a:lnTo>
                  <a:lnTo>
                    <a:pt x="6350" y="303530"/>
                  </a:lnTo>
                  <a:close/>
                </a:path>
                <a:path w="242570" h="318769">
                  <a:moveTo>
                    <a:pt x="242570" y="303530"/>
                  </a:moveTo>
                  <a:lnTo>
                    <a:pt x="236220" y="303530"/>
                  </a:lnTo>
                  <a:lnTo>
                    <a:pt x="236220" y="312420"/>
                  </a:lnTo>
                  <a:lnTo>
                    <a:pt x="242570" y="312420"/>
                  </a:lnTo>
                  <a:lnTo>
                    <a:pt x="242570" y="303530"/>
                  </a:lnTo>
                  <a:close/>
                </a:path>
              </a:pathLst>
            </a:custGeom>
            <a:solidFill>
              <a:srgbClr val="CEC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4646930" y="1600200"/>
              <a:ext cx="229870" cy="306070"/>
            </a:xfrm>
            <a:custGeom>
              <a:avLst/>
              <a:gdLst/>
              <a:ahLst/>
              <a:cxnLst/>
              <a:rect l="l" t="t" r="r" b="b"/>
              <a:pathLst>
                <a:path w="229870" h="306069">
                  <a:moveTo>
                    <a:pt x="229870" y="0"/>
                  </a:moveTo>
                  <a:lnTo>
                    <a:pt x="0" y="0"/>
                  </a:lnTo>
                  <a:lnTo>
                    <a:pt x="0" y="170179"/>
                  </a:lnTo>
                  <a:lnTo>
                    <a:pt x="5637" y="170179"/>
                  </a:lnTo>
                  <a:lnTo>
                    <a:pt x="6350" y="6350"/>
                  </a:lnTo>
                  <a:lnTo>
                    <a:pt x="229870" y="6350"/>
                  </a:lnTo>
                  <a:lnTo>
                    <a:pt x="229870" y="0"/>
                  </a:lnTo>
                  <a:close/>
                </a:path>
                <a:path w="229870" h="306069">
                  <a:moveTo>
                    <a:pt x="229870" y="6350"/>
                  </a:moveTo>
                  <a:lnTo>
                    <a:pt x="224790" y="6350"/>
                  </a:lnTo>
                  <a:lnTo>
                    <a:pt x="224080" y="170179"/>
                  </a:lnTo>
                  <a:lnTo>
                    <a:pt x="229870" y="170179"/>
                  </a:lnTo>
                  <a:lnTo>
                    <a:pt x="229870" y="6350"/>
                  </a:lnTo>
                  <a:close/>
                </a:path>
                <a:path w="229870" h="306069">
                  <a:moveTo>
                    <a:pt x="5637" y="170180"/>
                  </a:moveTo>
                  <a:lnTo>
                    <a:pt x="0" y="170180"/>
                  </a:lnTo>
                  <a:lnTo>
                    <a:pt x="0" y="240029"/>
                  </a:lnTo>
                  <a:lnTo>
                    <a:pt x="5334" y="240029"/>
                  </a:lnTo>
                  <a:lnTo>
                    <a:pt x="5637" y="170180"/>
                  </a:lnTo>
                  <a:close/>
                </a:path>
                <a:path w="229870" h="306069">
                  <a:moveTo>
                    <a:pt x="229870" y="170180"/>
                  </a:moveTo>
                  <a:lnTo>
                    <a:pt x="224080" y="170180"/>
                  </a:lnTo>
                  <a:lnTo>
                    <a:pt x="223778" y="240029"/>
                  </a:lnTo>
                  <a:lnTo>
                    <a:pt x="229870" y="240029"/>
                  </a:lnTo>
                  <a:lnTo>
                    <a:pt x="229870" y="170180"/>
                  </a:lnTo>
                  <a:close/>
                </a:path>
                <a:path w="229870" h="306069">
                  <a:moveTo>
                    <a:pt x="5334" y="240030"/>
                  </a:moveTo>
                  <a:lnTo>
                    <a:pt x="0" y="240030"/>
                  </a:lnTo>
                  <a:lnTo>
                    <a:pt x="0" y="297179"/>
                  </a:lnTo>
                  <a:lnTo>
                    <a:pt x="5085" y="297179"/>
                  </a:lnTo>
                  <a:lnTo>
                    <a:pt x="5334" y="240030"/>
                  </a:lnTo>
                  <a:close/>
                </a:path>
                <a:path w="229870" h="306069">
                  <a:moveTo>
                    <a:pt x="229870" y="240030"/>
                  </a:moveTo>
                  <a:lnTo>
                    <a:pt x="223778" y="240030"/>
                  </a:lnTo>
                  <a:lnTo>
                    <a:pt x="223530" y="297179"/>
                  </a:lnTo>
                  <a:lnTo>
                    <a:pt x="229870" y="297179"/>
                  </a:lnTo>
                  <a:lnTo>
                    <a:pt x="229870" y="240030"/>
                  </a:lnTo>
                  <a:close/>
                </a:path>
                <a:path w="229870" h="306069">
                  <a:moveTo>
                    <a:pt x="5085" y="297180"/>
                  </a:moveTo>
                  <a:lnTo>
                    <a:pt x="0" y="297180"/>
                  </a:lnTo>
                  <a:lnTo>
                    <a:pt x="0" y="304800"/>
                  </a:lnTo>
                  <a:lnTo>
                    <a:pt x="229870" y="306070"/>
                  </a:lnTo>
                  <a:lnTo>
                    <a:pt x="229870" y="299720"/>
                  </a:lnTo>
                  <a:lnTo>
                    <a:pt x="223520" y="299720"/>
                  </a:lnTo>
                  <a:lnTo>
                    <a:pt x="5080" y="298450"/>
                  </a:lnTo>
                  <a:lnTo>
                    <a:pt x="5085" y="297180"/>
                  </a:lnTo>
                  <a:close/>
                </a:path>
                <a:path w="229870" h="306069">
                  <a:moveTo>
                    <a:pt x="229870" y="297180"/>
                  </a:moveTo>
                  <a:lnTo>
                    <a:pt x="223530" y="297180"/>
                  </a:lnTo>
                  <a:lnTo>
                    <a:pt x="223520" y="299720"/>
                  </a:lnTo>
                  <a:lnTo>
                    <a:pt x="229870" y="299720"/>
                  </a:lnTo>
                  <a:lnTo>
                    <a:pt x="229870" y="297180"/>
                  </a:lnTo>
                  <a:close/>
                </a:path>
              </a:pathLst>
            </a:custGeom>
            <a:solidFill>
              <a:srgbClr val="CFC4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4652010" y="1606550"/>
              <a:ext cx="219696" cy="293370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2626360" y="2854960"/>
              <a:ext cx="971550" cy="541020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4226560" y="4911090"/>
              <a:ext cx="971550" cy="542289"/>
            </a:xfrm>
            <a:prstGeom prst="rect">
              <a:avLst/>
            </a:prstGeom>
            <a:blipFill>
              <a:blip r:embed="rId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95" name="object 195"/>
          <p:cNvSpPr txBox="1"/>
          <p:nvPr/>
        </p:nvSpPr>
        <p:spPr>
          <a:xfrm>
            <a:off x="368300" y="993140"/>
            <a:ext cx="1530350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800" u="sng" spc="220" dirty="0">
                <a:uFill>
                  <a:solidFill>
                    <a:srgbClr val="000000"/>
                  </a:solidFill>
                </a:uFill>
                <a:latin typeface="Times New Roman"/>
                <a:cs typeface="Times New Roman"/>
              </a:rPr>
              <a:t> </a:t>
            </a:r>
            <a:r>
              <a:rPr sz="2800" b="1" u="sng" spc="-15" dirty="0">
                <a:uFill>
                  <a:solidFill>
                    <a:srgbClr val="000000"/>
                  </a:solidFill>
                </a:uFill>
                <a:latin typeface="Verdana"/>
                <a:cs typeface="Verdana"/>
              </a:rPr>
              <a:t>B</a:t>
            </a:r>
            <a:r>
              <a:rPr sz="2800" b="1" u="sng" spc="-5" dirty="0">
                <a:uFill>
                  <a:solidFill>
                    <a:srgbClr val="000000"/>
                  </a:solidFill>
                </a:uFill>
                <a:latin typeface="Verdana"/>
                <a:cs typeface="Verdana"/>
              </a:rPr>
              <a:t>KKBN</a:t>
            </a:r>
            <a:endParaRPr sz="2800">
              <a:latin typeface="Verdana"/>
              <a:cs typeface="Verdana"/>
            </a:endParaRPr>
          </a:p>
        </p:txBody>
      </p:sp>
      <p:sp>
        <p:nvSpPr>
          <p:cNvPr id="196" name="object 196"/>
          <p:cNvSpPr txBox="1"/>
          <p:nvPr/>
        </p:nvSpPr>
        <p:spPr>
          <a:xfrm>
            <a:off x="4196079" y="1352550"/>
            <a:ext cx="969010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-5" dirty="0">
                <a:latin typeface="Verdana"/>
                <a:cs typeface="Verdana"/>
              </a:rPr>
              <a:t>Fungsi</a:t>
            </a:r>
            <a:endParaRPr sz="2000">
              <a:latin typeface="Verdana"/>
              <a:cs typeface="Verdana"/>
            </a:endParaRPr>
          </a:p>
        </p:txBody>
      </p:sp>
      <p:sp>
        <p:nvSpPr>
          <p:cNvPr id="197" name="object 197"/>
          <p:cNvSpPr txBox="1"/>
          <p:nvPr/>
        </p:nvSpPr>
        <p:spPr>
          <a:xfrm>
            <a:off x="4196079" y="1657350"/>
            <a:ext cx="1010919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000" b="1" spc="5" dirty="0">
                <a:latin typeface="Verdana"/>
                <a:cs typeface="Verdana"/>
              </a:rPr>
              <a:t>A</a:t>
            </a:r>
            <a:r>
              <a:rPr sz="2000" b="1" spc="-5" dirty="0">
                <a:latin typeface="Verdana"/>
                <a:cs typeface="Verdana"/>
              </a:rPr>
              <a:t>g</a:t>
            </a:r>
            <a:r>
              <a:rPr sz="2000" b="1" spc="10" dirty="0">
                <a:latin typeface="Verdana"/>
                <a:cs typeface="Verdana"/>
              </a:rPr>
              <a:t>a</a:t>
            </a:r>
            <a:r>
              <a:rPr sz="2000" b="1" dirty="0">
                <a:latin typeface="Verdana"/>
                <a:cs typeface="Verdana"/>
              </a:rPr>
              <a:t>ma</a:t>
            </a:r>
            <a:endParaRPr sz="2000">
              <a:latin typeface="Verdana"/>
              <a:cs typeface="Verdana"/>
            </a:endParaRPr>
          </a:p>
        </p:txBody>
      </p:sp>
      <p:grpSp>
        <p:nvGrpSpPr>
          <p:cNvPr id="198" name="object 198"/>
          <p:cNvGrpSpPr/>
          <p:nvPr/>
        </p:nvGrpSpPr>
        <p:grpSpPr>
          <a:xfrm>
            <a:off x="6096000" y="687069"/>
            <a:ext cx="2133600" cy="1827530"/>
            <a:chOff x="6096000" y="687069"/>
            <a:chExt cx="2133600" cy="1827530"/>
          </a:xfrm>
        </p:grpSpPr>
        <p:sp>
          <p:nvSpPr>
            <p:cNvPr id="199" name="object 199"/>
            <p:cNvSpPr/>
            <p:nvPr/>
          </p:nvSpPr>
          <p:spPr>
            <a:xfrm>
              <a:off x="6601459" y="1711959"/>
              <a:ext cx="971550" cy="541020"/>
            </a:xfrm>
            <a:prstGeom prst="rect">
              <a:avLst/>
            </a:prstGeom>
            <a:blipFill>
              <a:blip r:embed="rId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6096000" y="687069"/>
              <a:ext cx="2133600" cy="1827530"/>
            </a:xfrm>
            <a:custGeom>
              <a:avLst/>
              <a:gdLst/>
              <a:ahLst/>
              <a:cxnLst/>
              <a:rect l="l" t="t" r="r" b="b"/>
              <a:pathLst>
                <a:path w="2133600" h="1827530">
                  <a:moveTo>
                    <a:pt x="1066800" y="0"/>
                  </a:moveTo>
                  <a:lnTo>
                    <a:pt x="1010920" y="0"/>
                  </a:lnTo>
                  <a:lnTo>
                    <a:pt x="1010920" y="2539"/>
                  </a:lnTo>
                  <a:lnTo>
                    <a:pt x="1066800" y="2539"/>
                  </a:lnTo>
                  <a:lnTo>
                    <a:pt x="1066800" y="0"/>
                  </a:lnTo>
                  <a:close/>
                </a:path>
                <a:path w="2133600" h="1827530">
                  <a:moveTo>
                    <a:pt x="1087120" y="0"/>
                  </a:moveTo>
                  <a:lnTo>
                    <a:pt x="1068070" y="0"/>
                  </a:lnTo>
                  <a:lnTo>
                    <a:pt x="1068070" y="2539"/>
                  </a:lnTo>
                  <a:lnTo>
                    <a:pt x="1087120" y="2539"/>
                  </a:lnTo>
                  <a:lnTo>
                    <a:pt x="1087120" y="0"/>
                  </a:lnTo>
                  <a:close/>
                </a:path>
                <a:path w="2133600" h="1827530">
                  <a:moveTo>
                    <a:pt x="3889" y="853440"/>
                  </a:moveTo>
                  <a:lnTo>
                    <a:pt x="2539" y="853440"/>
                  </a:lnTo>
                  <a:lnTo>
                    <a:pt x="2539" y="864870"/>
                  </a:lnTo>
                  <a:lnTo>
                    <a:pt x="3873" y="864870"/>
                  </a:lnTo>
                  <a:lnTo>
                    <a:pt x="3889" y="853440"/>
                  </a:lnTo>
                  <a:close/>
                </a:path>
                <a:path w="2133600" h="1827530">
                  <a:moveTo>
                    <a:pt x="2129790" y="826770"/>
                  </a:moveTo>
                  <a:lnTo>
                    <a:pt x="2128642" y="826770"/>
                  </a:lnTo>
                  <a:lnTo>
                    <a:pt x="2128589" y="864870"/>
                  </a:lnTo>
                  <a:lnTo>
                    <a:pt x="2131059" y="864870"/>
                  </a:lnTo>
                  <a:lnTo>
                    <a:pt x="2131059" y="845820"/>
                  </a:lnTo>
                  <a:lnTo>
                    <a:pt x="2129790" y="845820"/>
                  </a:lnTo>
                  <a:lnTo>
                    <a:pt x="2129790" y="826770"/>
                  </a:lnTo>
                  <a:close/>
                </a:path>
                <a:path w="2133600" h="1827530">
                  <a:moveTo>
                    <a:pt x="3923" y="829310"/>
                  </a:moveTo>
                  <a:lnTo>
                    <a:pt x="3810" y="853440"/>
                  </a:lnTo>
                  <a:lnTo>
                    <a:pt x="3923" y="829310"/>
                  </a:lnTo>
                  <a:close/>
                </a:path>
                <a:path w="2133600" h="1827530">
                  <a:moveTo>
                    <a:pt x="2132329" y="864870"/>
                  </a:moveTo>
                  <a:lnTo>
                    <a:pt x="2128589" y="864870"/>
                  </a:lnTo>
                  <a:lnTo>
                    <a:pt x="2128381" y="1013460"/>
                  </a:lnTo>
                  <a:lnTo>
                    <a:pt x="2128519" y="1013460"/>
                  </a:lnTo>
                  <a:lnTo>
                    <a:pt x="2128519" y="999490"/>
                  </a:lnTo>
                  <a:lnTo>
                    <a:pt x="2129790" y="999490"/>
                  </a:lnTo>
                  <a:lnTo>
                    <a:pt x="2129790" y="980440"/>
                  </a:lnTo>
                  <a:lnTo>
                    <a:pt x="2131059" y="980440"/>
                  </a:lnTo>
                  <a:lnTo>
                    <a:pt x="2131059" y="960120"/>
                  </a:lnTo>
                  <a:lnTo>
                    <a:pt x="2132329" y="960120"/>
                  </a:lnTo>
                  <a:lnTo>
                    <a:pt x="2132330" y="941070"/>
                  </a:lnTo>
                  <a:lnTo>
                    <a:pt x="2133600" y="941070"/>
                  </a:lnTo>
                  <a:lnTo>
                    <a:pt x="2133600" y="883920"/>
                  </a:lnTo>
                  <a:lnTo>
                    <a:pt x="2132330" y="883920"/>
                  </a:lnTo>
                  <a:lnTo>
                    <a:pt x="2132329" y="864870"/>
                  </a:lnTo>
                  <a:close/>
                </a:path>
                <a:path w="2133600" h="1827530">
                  <a:moveTo>
                    <a:pt x="3873" y="864870"/>
                  </a:moveTo>
                  <a:lnTo>
                    <a:pt x="2539" y="864870"/>
                  </a:lnTo>
                  <a:lnTo>
                    <a:pt x="2539" y="876300"/>
                  </a:lnTo>
                  <a:lnTo>
                    <a:pt x="1270" y="876300"/>
                  </a:lnTo>
                  <a:lnTo>
                    <a:pt x="1270" y="900430"/>
                  </a:lnTo>
                  <a:lnTo>
                    <a:pt x="0" y="900430"/>
                  </a:lnTo>
                  <a:lnTo>
                    <a:pt x="0" y="924560"/>
                  </a:lnTo>
                  <a:lnTo>
                    <a:pt x="1270" y="924560"/>
                  </a:lnTo>
                  <a:lnTo>
                    <a:pt x="1270" y="948690"/>
                  </a:lnTo>
                  <a:lnTo>
                    <a:pt x="2539" y="948690"/>
                  </a:lnTo>
                  <a:lnTo>
                    <a:pt x="2539" y="972820"/>
                  </a:lnTo>
                  <a:lnTo>
                    <a:pt x="3723" y="972820"/>
                  </a:lnTo>
                  <a:lnTo>
                    <a:pt x="3873" y="864870"/>
                  </a:lnTo>
                  <a:close/>
                </a:path>
                <a:path w="2133600" h="1827530">
                  <a:moveTo>
                    <a:pt x="1068070" y="1826260"/>
                  </a:moveTo>
                  <a:lnTo>
                    <a:pt x="1066800" y="1826260"/>
                  </a:lnTo>
                  <a:lnTo>
                    <a:pt x="1066800" y="1827530"/>
                  </a:lnTo>
                  <a:lnTo>
                    <a:pt x="1068070" y="1827530"/>
                  </a:lnTo>
                  <a:lnTo>
                    <a:pt x="1068070" y="1826260"/>
                  </a:lnTo>
                  <a:close/>
                </a:path>
                <a:path w="2133600" h="1827530">
                  <a:moveTo>
                    <a:pt x="1160779" y="1823720"/>
                  </a:moveTo>
                  <a:lnTo>
                    <a:pt x="1010920" y="1823720"/>
                  </a:lnTo>
                  <a:lnTo>
                    <a:pt x="1010920" y="1826260"/>
                  </a:lnTo>
                  <a:lnTo>
                    <a:pt x="1160779" y="1826260"/>
                  </a:lnTo>
                  <a:lnTo>
                    <a:pt x="1160779" y="1823720"/>
                  </a:lnTo>
                  <a:close/>
                </a:path>
              </a:pathLst>
            </a:custGeom>
            <a:solidFill>
              <a:srgbClr val="2C4B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6099723" y="689609"/>
              <a:ext cx="2125345" cy="1821180"/>
            </a:xfrm>
            <a:custGeom>
              <a:avLst/>
              <a:gdLst/>
              <a:ahLst/>
              <a:cxnLst/>
              <a:rect l="l" t="t" r="r" b="b"/>
              <a:pathLst>
                <a:path w="2125345" h="1821180">
                  <a:moveTo>
                    <a:pt x="927186" y="3810"/>
                  </a:moveTo>
                  <a:lnTo>
                    <a:pt x="917026" y="3810"/>
                  </a:lnTo>
                  <a:lnTo>
                    <a:pt x="917026" y="6350"/>
                  </a:lnTo>
                  <a:lnTo>
                    <a:pt x="927186" y="6350"/>
                  </a:lnTo>
                  <a:lnTo>
                    <a:pt x="927186" y="3810"/>
                  </a:lnTo>
                  <a:close/>
                </a:path>
                <a:path w="2125345" h="1821180">
                  <a:moveTo>
                    <a:pt x="1201506" y="3810"/>
                  </a:moveTo>
                  <a:lnTo>
                    <a:pt x="1191346" y="3810"/>
                  </a:lnTo>
                  <a:lnTo>
                    <a:pt x="1191346" y="6350"/>
                  </a:lnTo>
                  <a:lnTo>
                    <a:pt x="1201506" y="6350"/>
                  </a:lnTo>
                  <a:lnTo>
                    <a:pt x="1201506" y="3810"/>
                  </a:lnTo>
                  <a:close/>
                </a:path>
                <a:path w="2125345" h="1821180">
                  <a:moveTo>
                    <a:pt x="1181186" y="1270"/>
                  </a:moveTo>
                  <a:lnTo>
                    <a:pt x="937346" y="1270"/>
                  </a:lnTo>
                  <a:lnTo>
                    <a:pt x="937346" y="3810"/>
                  </a:lnTo>
                  <a:lnTo>
                    <a:pt x="1181186" y="3810"/>
                  </a:lnTo>
                  <a:lnTo>
                    <a:pt x="1181186" y="1270"/>
                  </a:lnTo>
                  <a:close/>
                </a:path>
                <a:path w="2125345" h="1821180">
                  <a:moveTo>
                    <a:pt x="970366" y="0"/>
                  </a:moveTo>
                  <a:lnTo>
                    <a:pt x="951316" y="0"/>
                  </a:lnTo>
                  <a:lnTo>
                    <a:pt x="951316" y="1270"/>
                  </a:lnTo>
                  <a:lnTo>
                    <a:pt x="970366" y="1270"/>
                  </a:lnTo>
                  <a:lnTo>
                    <a:pt x="970366" y="0"/>
                  </a:lnTo>
                  <a:close/>
                </a:path>
                <a:path w="2125345" h="1821180">
                  <a:moveTo>
                    <a:pt x="1176106" y="0"/>
                  </a:moveTo>
                  <a:lnTo>
                    <a:pt x="1120226" y="0"/>
                  </a:lnTo>
                  <a:lnTo>
                    <a:pt x="1120226" y="1270"/>
                  </a:lnTo>
                  <a:lnTo>
                    <a:pt x="1176106" y="1270"/>
                  </a:lnTo>
                  <a:lnTo>
                    <a:pt x="1176106" y="0"/>
                  </a:lnTo>
                  <a:close/>
                </a:path>
                <a:path w="2125345" h="1821180">
                  <a:moveTo>
                    <a:pt x="6617" y="779780"/>
                  </a:moveTo>
                  <a:lnTo>
                    <a:pt x="6436" y="779780"/>
                  </a:lnTo>
                  <a:lnTo>
                    <a:pt x="6436" y="787400"/>
                  </a:lnTo>
                  <a:lnTo>
                    <a:pt x="5166" y="787400"/>
                  </a:lnTo>
                  <a:lnTo>
                    <a:pt x="5166" y="795020"/>
                  </a:lnTo>
                  <a:lnTo>
                    <a:pt x="3896" y="795020"/>
                  </a:lnTo>
                  <a:lnTo>
                    <a:pt x="3896" y="802640"/>
                  </a:lnTo>
                  <a:lnTo>
                    <a:pt x="2626" y="802640"/>
                  </a:lnTo>
                  <a:lnTo>
                    <a:pt x="2626" y="810260"/>
                  </a:lnTo>
                  <a:lnTo>
                    <a:pt x="1356" y="810260"/>
                  </a:lnTo>
                  <a:lnTo>
                    <a:pt x="1356" y="826770"/>
                  </a:lnTo>
                  <a:lnTo>
                    <a:pt x="200" y="826770"/>
                  </a:lnTo>
                  <a:lnTo>
                    <a:pt x="150" y="862330"/>
                  </a:lnTo>
                  <a:lnTo>
                    <a:pt x="6501" y="862330"/>
                  </a:lnTo>
                  <a:lnTo>
                    <a:pt x="6617" y="779780"/>
                  </a:lnTo>
                  <a:close/>
                </a:path>
                <a:path w="2125345" h="1821180">
                  <a:moveTo>
                    <a:pt x="2119716" y="779780"/>
                  </a:moveTo>
                  <a:lnTo>
                    <a:pt x="2118632" y="779780"/>
                  </a:lnTo>
                  <a:lnTo>
                    <a:pt x="2118516" y="862330"/>
                  </a:lnTo>
                  <a:lnTo>
                    <a:pt x="2124865" y="862330"/>
                  </a:lnTo>
                  <a:lnTo>
                    <a:pt x="2124796" y="824230"/>
                  </a:lnTo>
                  <a:lnTo>
                    <a:pt x="2124796" y="810260"/>
                  </a:lnTo>
                  <a:lnTo>
                    <a:pt x="2123526" y="810260"/>
                  </a:lnTo>
                  <a:lnTo>
                    <a:pt x="2123526" y="802640"/>
                  </a:lnTo>
                  <a:lnTo>
                    <a:pt x="2122256" y="802640"/>
                  </a:lnTo>
                  <a:lnTo>
                    <a:pt x="2122256" y="795020"/>
                  </a:lnTo>
                  <a:lnTo>
                    <a:pt x="2120986" y="795020"/>
                  </a:lnTo>
                  <a:lnTo>
                    <a:pt x="2120986" y="787400"/>
                  </a:lnTo>
                  <a:lnTo>
                    <a:pt x="2119716" y="787400"/>
                  </a:lnTo>
                  <a:lnTo>
                    <a:pt x="2119716" y="779780"/>
                  </a:lnTo>
                  <a:close/>
                </a:path>
                <a:path w="2125345" h="1821180">
                  <a:moveTo>
                    <a:pt x="2124865" y="862330"/>
                  </a:moveTo>
                  <a:lnTo>
                    <a:pt x="2118516" y="862330"/>
                  </a:lnTo>
                  <a:lnTo>
                    <a:pt x="2118254" y="1049020"/>
                  </a:lnTo>
                  <a:lnTo>
                    <a:pt x="2118446" y="1049020"/>
                  </a:lnTo>
                  <a:lnTo>
                    <a:pt x="2118446" y="1041400"/>
                  </a:lnTo>
                  <a:lnTo>
                    <a:pt x="2119716" y="1041400"/>
                  </a:lnTo>
                  <a:lnTo>
                    <a:pt x="2119716" y="1033780"/>
                  </a:lnTo>
                  <a:lnTo>
                    <a:pt x="2120986" y="1033780"/>
                  </a:lnTo>
                  <a:lnTo>
                    <a:pt x="2120986" y="1026160"/>
                  </a:lnTo>
                  <a:lnTo>
                    <a:pt x="2122256" y="1026160"/>
                  </a:lnTo>
                  <a:lnTo>
                    <a:pt x="2122256" y="1018540"/>
                  </a:lnTo>
                  <a:lnTo>
                    <a:pt x="2123526" y="1018540"/>
                  </a:lnTo>
                  <a:lnTo>
                    <a:pt x="2123526" y="1010920"/>
                  </a:lnTo>
                  <a:lnTo>
                    <a:pt x="2124658" y="1010920"/>
                  </a:lnTo>
                  <a:lnTo>
                    <a:pt x="2124865" y="862330"/>
                  </a:lnTo>
                  <a:close/>
                </a:path>
                <a:path w="2125345" h="1821180">
                  <a:moveTo>
                    <a:pt x="6501" y="862330"/>
                  </a:moveTo>
                  <a:lnTo>
                    <a:pt x="150" y="862330"/>
                  </a:lnTo>
                  <a:lnTo>
                    <a:pt x="0" y="970280"/>
                  </a:lnTo>
                  <a:lnTo>
                    <a:pt x="86" y="994410"/>
                  </a:lnTo>
                  <a:lnTo>
                    <a:pt x="1356" y="994410"/>
                  </a:lnTo>
                  <a:lnTo>
                    <a:pt x="1356" y="1010920"/>
                  </a:lnTo>
                  <a:lnTo>
                    <a:pt x="2626" y="1010920"/>
                  </a:lnTo>
                  <a:lnTo>
                    <a:pt x="2626" y="1018540"/>
                  </a:lnTo>
                  <a:lnTo>
                    <a:pt x="3896" y="1018540"/>
                  </a:lnTo>
                  <a:lnTo>
                    <a:pt x="3896" y="1026160"/>
                  </a:lnTo>
                  <a:lnTo>
                    <a:pt x="5166" y="1026160"/>
                  </a:lnTo>
                  <a:lnTo>
                    <a:pt x="5166" y="1033780"/>
                  </a:lnTo>
                  <a:lnTo>
                    <a:pt x="6261" y="1033780"/>
                  </a:lnTo>
                  <a:lnTo>
                    <a:pt x="6501" y="862330"/>
                  </a:lnTo>
                  <a:close/>
                </a:path>
                <a:path w="2125345" h="1821180">
                  <a:moveTo>
                    <a:pt x="1190076" y="1819506"/>
                  </a:moveTo>
                  <a:lnTo>
                    <a:pt x="946236" y="1819506"/>
                  </a:lnTo>
                  <a:lnTo>
                    <a:pt x="946236" y="1820776"/>
                  </a:lnTo>
                  <a:lnTo>
                    <a:pt x="1190076" y="1820776"/>
                  </a:lnTo>
                  <a:lnTo>
                    <a:pt x="1190076" y="1819506"/>
                  </a:lnTo>
                  <a:close/>
                </a:path>
                <a:path w="2125345" h="1821180">
                  <a:moveTo>
                    <a:pt x="1200236" y="1818236"/>
                  </a:moveTo>
                  <a:lnTo>
                    <a:pt x="936076" y="1818236"/>
                  </a:lnTo>
                  <a:lnTo>
                    <a:pt x="936076" y="1819506"/>
                  </a:lnTo>
                  <a:lnTo>
                    <a:pt x="1200236" y="1819506"/>
                  </a:lnTo>
                  <a:lnTo>
                    <a:pt x="1200236" y="1818236"/>
                  </a:lnTo>
                  <a:close/>
                </a:path>
                <a:path w="2125345" h="1821180">
                  <a:moveTo>
                    <a:pt x="1219286" y="1815696"/>
                  </a:moveTo>
                  <a:lnTo>
                    <a:pt x="915756" y="1815696"/>
                  </a:lnTo>
                  <a:lnTo>
                    <a:pt x="915756" y="1818236"/>
                  </a:lnTo>
                  <a:lnTo>
                    <a:pt x="925916" y="1818236"/>
                  </a:lnTo>
                  <a:lnTo>
                    <a:pt x="925916" y="1816966"/>
                  </a:lnTo>
                  <a:lnTo>
                    <a:pt x="1219286" y="1816966"/>
                  </a:lnTo>
                  <a:lnTo>
                    <a:pt x="1219286" y="1815696"/>
                  </a:lnTo>
                  <a:close/>
                </a:path>
                <a:path w="2125345" h="1821180">
                  <a:moveTo>
                    <a:pt x="1219286" y="1816966"/>
                  </a:moveTo>
                  <a:lnTo>
                    <a:pt x="1210396" y="1816966"/>
                  </a:lnTo>
                  <a:lnTo>
                    <a:pt x="1210396" y="1818236"/>
                  </a:lnTo>
                  <a:lnTo>
                    <a:pt x="1219286" y="1818236"/>
                  </a:lnTo>
                  <a:lnTo>
                    <a:pt x="1219286" y="1816966"/>
                  </a:lnTo>
                  <a:close/>
                </a:path>
                <a:path w="2125345" h="1821180">
                  <a:moveTo>
                    <a:pt x="1239606" y="1814426"/>
                  </a:moveTo>
                  <a:lnTo>
                    <a:pt x="1229446" y="1814426"/>
                  </a:lnTo>
                  <a:lnTo>
                    <a:pt x="1229446" y="1815696"/>
                  </a:lnTo>
                  <a:lnTo>
                    <a:pt x="1239606" y="1815696"/>
                  </a:lnTo>
                  <a:lnTo>
                    <a:pt x="1239606" y="1814426"/>
                  </a:lnTo>
                  <a:close/>
                </a:path>
              </a:pathLst>
            </a:custGeom>
            <a:solidFill>
              <a:srgbClr val="2C4C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6968490" y="695959"/>
              <a:ext cx="381000" cy="6350"/>
            </a:xfrm>
            <a:custGeom>
              <a:avLst/>
              <a:gdLst/>
              <a:ahLst/>
              <a:cxnLst/>
              <a:rect l="l" t="t" r="r" b="b"/>
              <a:pathLst>
                <a:path w="381000" h="6350">
                  <a:moveTo>
                    <a:pt x="10160" y="3810"/>
                  </a:moveTo>
                  <a:lnTo>
                    <a:pt x="0" y="3810"/>
                  </a:lnTo>
                  <a:lnTo>
                    <a:pt x="0" y="6350"/>
                  </a:lnTo>
                  <a:lnTo>
                    <a:pt x="10160" y="6350"/>
                  </a:lnTo>
                  <a:lnTo>
                    <a:pt x="10160" y="3810"/>
                  </a:lnTo>
                  <a:close/>
                </a:path>
                <a:path w="381000" h="6350">
                  <a:moveTo>
                    <a:pt x="361950" y="1270"/>
                  </a:moveTo>
                  <a:lnTo>
                    <a:pt x="351790" y="1270"/>
                  </a:lnTo>
                  <a:lnTo>
                    <a:pt x="351790" y="0"/>
                  </a:lnTo>
                  <a:lnTo>
                    <a:pt x="342887" y="0"/>
                  </a:lnTo>
                  <a:lnTo>
                    <a:pt x="342887" y="1270"/>
                  </a:lnTo>
                  <a:lnTo>
                    <a:pt x="39370" y="1270"/>
                  </a:lnTo>
                  <a:lnTo>
                    <a:pt x="39370" y="0"/>
                  </a:lnTo>
                  <a:lnTo>
                    <a:pt x="29210" y="0"/>
                  </a:lnTo>
                  <a:lnTo>
                    <a:pt x="29210" y="1270"/>
                  </a:lnTo>
                  <a:lnTo>
                    <a:pt x="19050" y="1270"/>
                  </a:lnTo>
                  <a:lnTo>
                    <a:pt x="19050" y="3810"/>
                  </a:lnTo>
                  <a:lnTo>
                    <a:pt x="361950" y="3810"/>
                  </a:lnTo>
                  <a:lnTo>
                    <a:pt x="361950" y="1270"/>
                  </a:lnTo>
                  <a:close/>
                </a:path>
                <a:path w="381000" h="6350">
                  <a:moveTo>
                    <a:pt x="381000" y="3810"/>
                  </a:moveTo>
                  <a:lnTo>
                    <a:pt x="372110" y="3810"/>
                  </a:lnTo>
                  <a:lnTo>
                    <a:pt x="372110" y="6350"/>
                  </a:lnTo>
                  <a:lnTo>
                    <a:pt x="381000" y="6350"/>
                  </a:lnTo>
                  <a:lnTo>
                    <a:pt x="381000" y="3810"/>
                  </a:lnTo>
                  <a:close/>
                </a:path>
              </a:pathLst>
            </a:custGeom>
            <a:solidFill>
              <a:srgbClr val="2D4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6109422" y="1431289"/>
              <a:ext cx="0" cy="330200"/>
            </a:xfrm>
            <a:custGeom>
              <a:avLst/>
              <a:gdLst/>
              <a:ahLst/>
              <a:cxnLst/>
              <a:rect l="l" t="t" r="r" b="b"/>
              <a:pathLst>
                <a:path h="330200">
                  <a:moveTo>
                    <a:pt x="0" y="0"/>
                  </a:moveTo>
                  <a:lnTo>
                    <a:pt x="0" y="330200"/>
                  </a:lnTo>
                </a:path>
              </a:pathLst>
            </a:custGeom>
            <a:ln w="3175">
              <a:solidFill>
                <a:srgbClr val="2D4D4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6967220" y="1431289"/>
              <a:ext cx="1251585" cy="1073785"/>
            </a:xfrm>
            <a:custGeom>
              <a:avLst/>
              <a:gdLst/>
              <a:ahLst/>
              <a:cxnLst/>
              <a:rect l="l" t="t" r="r" b="b"/>
              <a:pathLst>
                <a:path w="1251584" h="1073785">
                  <a:moveTo>
                    <a:pt x="351790" y="1073150"/>
                  </a:moveTo>
                  <a:lnTo>
                    <a:pt x="193662" y="1073150"/>
                  </a:lnTo>
                  <a:lnTo>
                    <a:pt x="351790" y="1073340"/>
                  </a:lnTo>
                  <a:lnTo>
                    <a:pt x="351790" y="1073150"/>
                  </a:lnTo>
                  <a:close/>
                </a:path>
                <a:path w="1251584" h="1073785">
                  <a:moveTo>
                    <a:pt x="381000" y="1070432"/>
                  </a:moveTo>
                  <a:lnTo>
                    <a:pt x="19050" y="1070432"/>
                  </a:lnTo>
                  <a:lnTo>
                    <a:pt x="19050" y="1071702"/>
                  </a:lnTo>
                  <a:lnTo>
                    <a:pt x="29210" y="1071702"/>
                  </a:lnTo>
                  <a:lnTo>
                    <a:pt x="29210" y="1072972"/>
                  </a:lnTo>
                  <a:lnTo>
                    <a:pt x="372110" y="1072972"/>
                  </a:lnTo>
                  <a:lnTo>
                    <a:pt x="372110" y="1071702"/>
                  </a:lnTo>
                  <a:lnTo>
                    <a:pt x="381000" y="1071702"/>
                  </a:lnTo>
                  <a:lnTo>
                    <a:pt x="381000" y="1070432"/>
                  </a:lnTo>
                  <a:close/>
                </a:path>
                <a:path w="1251584" h="1073785">
                  <a:moveTo>
                    <a:pt x="401320" y="1068070"/>
                  </a:moveTo>
                  <a:lnTo>
                    <a:pt x="0" y="1068070"/>
                  </a:lnTo>
                  <a:lnTo>
                    <a:pt x="0" y="1069340"/>
                  </a:lnTo>
                  <a:lnTo>
                    <a:pt x="0" y="1070610"/>
                  </a:lnTo>
                  <a:lnTo>
                    <a:pt x="10160" y="1070610"/>
                  </a:lnTo>
                  <a:lnTo>
                    <a:pt x="10160" y="1069340"/>
                  </a:lnTo>
                  <a:lnTo>
                    <a:pt x="391160" y="1069340"/>
                  </a:lnTo>
                  <a:lnTo>
                    <a:pt x="391160" y="1070432"/>
                  </a:lnTo>
                  <a:lnTo>
                    <a:pt x="401320" y="1070432"/>
                  </a:lnTo>
                  <a:lnTo>
                    <a:pt x="401320" y="1069340"/>
                  </a:lnTo>
                  <a:lnTo>
                    <a:pt x="401320" y="1069162"/>
                  </a:lnTo>
                  <a:lnTo>
                    <a:pt x="401320" y="1068070"/>
                  </a:lnTo>
                  <a:close/>
                </a:path>
                <a:path w="1251584" h="1073785">
                  <a:moveTo>
                    <a:pt x="416560" y="1066622"/>
                  </a:moveTo>
                  <a:lnTo>
                    <a:pt x="411480" y="1066622"/>
                  </a:lnTo>
                  <a:lnTo>
                    <a:pt x="411480" y="1067892"/>
                  </a:lnTo>
                  <a:lnTo>
                    <a:pt x="416560" y="1067892"/>
                  </a:lnTo>
                  <a:lnTo>
                    <a:pt x="416560" y="1066622"/>
                  </a:lnTo>
                  <a:close/>
                </a:path>
                <a:path w="1251584" h="1073785">
                  <a:moveTo>
                    <a:pt x="1251077" y="30480"/>
                  </a:moveTo>
                  <a:lnTo>
                    <a:pt x="1249680" y="30480"/>
                  </a:lnTo>
                  <a:lnTo>
                    <a:pt x="1249680" y="22860"/>
                  </a:lnTo>
                  <a:lnTo>
                    <a:pt x="1248410" y="22860"/>
                  </a:lnTo>
                  <a:lnTo>
                    <a:pt x="1248410" y="15240"/>
                  </a:lnTo>
                  <a:lnTo>
                    <a:pt x="1247140" y="15240"/>
                  </a:lnTo>
                  <a:lnTo>
                    <a:pt x="1247140" y="7620"/>
                  </a:lnTo>
                  <a:lnTo>
                    <a:pt x="1245870" y="7620"/>
                  </a:lnTo>
                  <a:lnTo>
                    <a:pt x="1245870" y="0"/>
                  </a:lnTo>
                  <a:lnTo>
                    <a:pt x="1245577" y="0"/>
                  </a:lnTo>
                  <a:lnTo>
                    <a:pt x="1245577" y="7620"/>
                  </a:lnTo>
                  <a:lnTo>
                    <a:pt x="1245565" y="15240"/>
                  </a:lnTo>
                  <a:lnTo>
                    <a:pt x="1245552" y="22860"/>
                  </a:lnTo>
                  <a:lnTo>
                    <a:pt x="1245539" y="30480"/>
                  </a:lnTo>
                  <a:lnTo>
                    <a:pt x="1244930" y="30480"/>
                  </a:lnTo>
                  <a:lnTo>
                    <a:pt x="1244930" y="314960"/>
                  </a:lnTo>
                  <a:lnTo>
                    <a:pt x="1244917" y="322580"/>
                  </a:lnTo>
                  <a:lnTo>
                    <a:pt x="1244904" y="330200"/>
                  </a:lnTo>
                  <a:lnTo>
                    <a:pt x="1244879" y="337820"/>
                  </a:lnTo>
                  <a:lnTo>
                    <a:pt x="1245870" y="337820"/>
                  </a:lnTo>
                  <a:lnTo>
                    <a:pt x="1245870" y="330200"/>
                  </a:lnTo>
                  <a:lnTo>
                    <a:pt x="1247140" y="330200"/>
                  </a:lnTo>
                  <a:lnTo>
                    <a:pt x="1247140" y="322580"/>
                  </a:lnTo>
                  <a:lnTo>
                    <a:pt x="1248410" y="322580"/>
                  </a:lnTo>
                  <a:lnTo>
                    <a:pt x="1248410" y="314960"/>
                  </a:lnTo>
                  <a:lnTo>
                    <a:pt x="1251077" y="314960"/>
                  </a:lnTo>
                  <a:lnTo>
                    <a:pt x="1251077" y="30480"/>
                  </a:lnTo>
                  <a:close/>
                </a:path>
              </a:pathLst>
            </a:custGeom>
            <a:solidFill>
              <a:srgbClr val="2D4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6929120" y="702309"/>
              <a:ext cx="464820" cy="6350"/>
            </a:xfrm>
            <a:custGeom>
              <a:avLst/>
              <a:gdLst/>
              <a:ahLst/>
              <a:cxnLst/>
              <a:rect l="l" t="t" r="r" b="b"/>
              <a:pathLst>
                <a:path w="464820" h="6350">
                  <a:moveTo>
                    <a:pt x="5080" y="3810"/>
                  </a:moveTo>
                  <a:lnTo>
                    <a:pt x="0" y="3810"/>
                  </a:lnTo>
                  <a:lnTo>
                    <a:pt x="0" y="6350"/>
                  </a:lnTo>
                  <a:lnTo>
                    <a:pt x="5080" y="6350"/>
                  </a:lnTo>
                  <a:lnTo>
                    <a:pt x="5080" y="3810"/>
                  </a:lnTo>
                  <a:close/>
                </a:path>
                <a:path w="464820" h="6350">
                  <a:moveTo>
                    <a:pt x="454660" y="1270"/>
                  </a:moveTo>
                  <a:lnTo>
                    <a:pt x="440690" y="1270"/>
                  </a:lnTo>
                  <a:lnTo>
                    <a:pt x="440690" y="0"/>
                  </a:lnTo>
                  <a:lnTo>
                    <a:pt x="430530" y="0"/>
                  </a:lnTo>
                  <a:lnTo>
                    <a:pt x="430530" y="1270"/>
                  </a:lnTo>
                  <a:lnTo>
                    <a:pt x="29210" y="1270"/>
                  </a:lnTo>
                  <a:lnTo>
                    <a:pt x="29210" y="0"/>
                  </a:lnTo>
                  <a:lnTo>
                    <a:pt x="19050" y="0"/>
                  </a:lnTo>
                  <a:lnTo>
                    <a:pt x="19050" y="1270"/>
                  </a:lnTo>
                  <a:lnTo>
                    <a:pt x="13970" y="1270"/>
                  </a:lnTo>
                  <a:lnTo>
                    <a:pt x="13970" y="3810"/>
                  </a:lnTo>
                  <a:lnTo>
                    <a:pt x="454660" y="3810"/>
                  </a:lnTo>
                  <a:lnTo>
                    <a:pt x="454660" y="1270"/>
                  </a:lnTo>
                  <a:close/>
                </a:path>
                <a:path w="464820" h="6350">
                  <a:moveTo>
                    <a:pt x="464820" y="3810"/>
                  </a:moveTo>
                  <a:lnTo>
                    <a:pt x="458470" y="3810"/>
                  </a:lnTo>
                  <a:lnTo>
                    <a:pt x="458470" y="6350"/>
                  </a:lnTo>
                  <a:lnTo>
                    <a:pt x="464820" y="6350"/>
                  </a:lnTo>
                  <a:lnTo>
                    <a:pt x="464820" y="3810"/>
                  </a:lnTo>
                  <a:close/>
                </a:path>
              </a:pathLst>
            </a:custGeom>
            <a:solidFill>
              <a:srgbClr val="2D4E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6115782" y="1400809"/>
              <a:ext cx="0" cy="394970"/>
            </a:xfrm>
            <a:custGeom>
              <a:avLst/>
              <a:gdLst/>
              <a:ahLst/>
              <a:cxnLst/>
              <a:rect l="l" t="t" r="r" b="b"/>
              <a:pathLst>
                <a:path h="394969">
                  <a:moveTo>
                    <a:pt x="0" y="0"/>
                  </a:moveTo>
                  <a:lnTo>
                    <a:pt x="0" y="394970"/>
                  </a:lnTo>
                </a:path>
              </a:pathLst>
            </a:custGeom>
            <a:ln w="3175">
              <a:solidFill>
                <a:srgbClr val="2D4E4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8208935" y="1400809"/>
              <a:ext cx="0" cy="403860"/>
            </a:xfrm>
            <a:custGeom>
              <a:avLst/>
              <a:gdLst/>
              <a:ahLst/>
              <a:cxnLst/>
              <a:rect l="l" t="t" r="r" b="b"/>
              <a:pathLst>
                <a:path h="403860">
                  <a:moveTo>
                    <a:pt x="0" y="0"/>
                  </a:moveTo>
                  <a:lnTo>
                    <a:pt x="0" y="403860"/>
                  </a:lnTo>
                </a:path>
              </a:pathLst>
            </a:custGeom>
            <a:ln w="3175">
              <a:solidFill>
                <a:srgbClr val="2D4E4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6927850" y="2491485"/>
              <a:ext cx="488950" cy="8255"/>
            </a:xfrm>
            <a:custGeom>
              <a:avLst/>
              <a:gdLst/>
              <a:ahLst/>
              <a:cxnLst/>
              <a:rect l="l" t="t" r="r" b="b"/>
              <a:pathLst>
                <a:path w="488950" h="8255">
                  <a:moveTo>
                    <a:pt x="334924" y="1524"/>
                  </a:moveTo>
                  <a:lnTo>
                    <a:pt x="0" y="1524"/>
                  </a:lnTo>
                  <a:lnTo>
                    <a:pt x="0" y="2794"/>
                  </a:lnTo>
                  <a:lnTo>
                    <a:pt x="0" y="4064"/>
                  </a:lnTo>
                  <a:lnTo>
                    <a:pt x="5080" y="4064"/>
                  </a:lnTo>
                  <a:lnTo>
                    <a:pt x="5080" y="2794"/>
                  </a:lnTo>
                  <a:lnTo>
                    <a:pt x="334924" y="2794"/>
                  </a:lnTo>
                  <a:lnTo>
                    <a:pt x="334924" y="1524"/>
                  </a:lnTo>
                  <a:close/>
                </a:path>
                <a:path w="488950" h="8255">
                  <a:moveTo>
                    <a:pt x="455930" y="5334"/>
                  </a:moveTo>
                  <a:lnTo>
                    <a:pt x="15240" y="5334"/>
                  </a:lnTo>
                  <a:lnTo>
                    <a:pt x="15240" y="6604"/>
                  </a:lnTo>
                  <a:lnTo>
                    <a:pt x="15240" y="7874"/>
                  </a:lnTo>
                  <a:lnTo>
                    <a:pt x="29210" y="7874"/>
                  </a:lnTo>
                  <a:lnTo>
                    <a:pt x="29210" y="6604"/>
                  </a:lnTo>
                  <a:lnTo>
                    <a:pt x="455930" y="6604"/>
                  </a:lnTo>
                  <a:lnTo>
                    <a:pt x="455930" y="5334"/>
                  </a:lnTo>
                  <a:close/>
                </a:path>
                <a:path w="488950" h="8255">
                  <a:moveTo>
                    <a:pt x="464820" y="3810"/>
                  </a:moveTo>
                  <a:lnTo>
                    <a:pt x="11430" y="3810"/>
                  </a:lnTo>
                  <a:lnTo>
                    <a:pt x="11430" y="5080"/>
                  </a:lnTo>
                  <a:lnTo>
                    <a:pt x="464820" y="5080"/>
                  </a:lnTo>
                  <a:lnTo>
                    <a:pt x="464820" y="3810"/>
                  </a:lnTo>
                  <a:close/>
                </a:path>
                <a:path w="488950" h="8255">
                  <a:moveTo>
                    <a:pt x="476250" y="2540"/>
                  </a:moveTo>
                  <a:lnTo>
                    <a:pt x="469900" y="2540"/>
                  </a:lnTo>
                  <a:lnTo>
                    <a:pt x="469900" y="3810"/>
                  </a:lnTo>
                  <a:lnTo>
                    <a:pt x="476250" y="3810"/>
                  </a:lnTo>
                  <a:lnTo>
                    <a:pt x="476250" y="2540"/>
                  </a:lnTo>
                  <a:close/>
                </a:path>
                <a:path w="488950" h="8255">
                  <a:moveTo>
                    <a:pt x="488950" y="0"/>
                  </a:moveTo>
                  <a:lnTo>
                    <a:pt x="482600" y="0"/>
                  </a:lnTo>
                  <a:lnTo>
                    <a:pt x="482600" y="1270"/>
                  </a:lnTo>
                  <a:lnTo>
                    <a:pt x="488950" y="1270"/>
                  </a:lnTo>
                  <a:lnTo>
                    <a:pt x="488950" y="0"/>
                  </a:lnTo>
                  <a:close/>
                </a:path>
              </a:pathLst>
            </a:custGeom>
            <a:solidFill>
              <a:srgbClr val="2D4E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6898640" y="708659"/>
              <a:ext cx="524510" cy="6350"/>
            </a:xfrm>
            <a:custGeom>
              <a:avLst/>
              <a:gdLst/>
              <a:ahLst/>
              <a:cxnLst/>
              <a:rect l="l" t="t" r="r" b="b"/>
              <a:pathLst>
                <a:path w="524509" h="6350">
                  <a:moveTo>
                    <a:pt x="6350" y="3810"/>
                  </a:moveTo>
                  <a:lnTo>
                    <a:pt x="0" y="3810"/>
                  </a:lnTo>
                  <a:lnTo>
                    <a:pt x="0" y="6350"/>
                  </a:lnTo>
                  <a:lnTo>
                    <a:pt x="6350" y="6350"/>
                  </a:lnTo>
                  <a:lnTo>
                    <a:pt x="6350" y="3810"/>
                  </a:lnTo>
                  <a:close/>
                </a:path>
                <a:path w="524509" h="6350">
                  <a:moveTo>
                    <a:pt x="513080" y="1270"/>
                  </a:moveTo>
                  <a:lnTo>
                    <a:pt x="506730" y="1270"/>
                  </a:lnTo>
                  <a:lnTo>
                    <a:pt x="506730" y="0"/>
                  </a:lnTo>
                  <a:lnTo>
                    <a:pt x="500380" y="0"/>
                  </a:lnTo>
                  <a:lnTo>
                    <a:pt x="500380" y="1270"/>
                  </a:lnTo>
                  <a:lnTo>
                    <a:pt x="24130" y="1270"/>
                  </a:lnTo>
                  <a:lnTo>
                    <a:pt x="24130" y="0"/>
                  </a:lnTo>
                  <a:lnTo>
                    <a:pt x="17780" y="0"/>
                  </a:lnTo>
                  <a:lnTo>
                    <a:pt x="17780" y="1270"/>
                  </a:lnTo>
                  <a:lnTo>
                    <a:pt x="11430" y="1270"/>
                  </a:lnTo>
                  <a:lnTo>
                    <a:pt x="11430" y="3810"/>
                  </a:lnTo>
                  <a:lnTo>
                    <a:pt x="513080" y="3810"/>
                  </a:lnTo>
                  <a:lnTo>
                    <a:pt x="513080" y="1270"/>
                  </a:lnTo>
                  <a:close/>
                </a:path>
                <a:path w="524509" h="6350">
                  <a:moveTo>
                    <a:pt x="524510" y="3810"/>
                  </a:moveTo>
                  <a:lnTo>
                    <a:pt x="519430" y="3810"/>
                  </a:lnTo>
                  <a:lnTo>
                    <a:pt x="519430" y="6350"/>
                  </a:lnTo>
                  <a:lnTo>
                    <a:pt x="524510" y="6350"/>
                  </a:lnTo>
                  <a:lnTo>
                    <a:pt x="524510" y="3810"/>
                  </a:lnTo>
                  <a:close/>
                </a:path>
              </a:pathLst>
            </a:custGeom>
            <a:solidFill>
              <a:srgbClr val="2E4F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6121895" y="1383029"/>
              <a:ext cx="0" cy="434340"/>
            </a:xfrm>
            <a:custGeom>
              <a:avLst/>
              <a:gdLst/>
              <a:ahLst/>
              <a:cxnLst/>
              <a:rect l="l" t="t" r="r" b="b"/>
              <a:pathLst>
                <a:path h="434339">
                  <a:moveTo>
                    <a:pt x="0" y="0"/>
                  </a:moveTo>
                  <a:lnTo>
                    <a:pt x="0" y="434340"/>
                  </a:lnTo>
                </a:path>
              </a:pathLst>
            </a:custGeom>
            <a:ln w="5660">
              <a:solidFill>
                <a:srgbClr val="2E4F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8202468" y="1377950"/>
              <a:ext cx="0" cy="443230"/>
            </a:xfrm>
            <a:custGeom>
              <a:avLst/>
              <a:gdLst/>
              <a:ahLst/>
              <a:cxnLst/>
              <a:rect l="l" t="t" r="r" b="b"/>
              <a:pathLst>
                <a:path h="443230">
                  <a:moveTo>
                    <a:pt x="0" y="0"/>
                  </a:moveTo>
                  <a:lnTo>
                    <a:pt x="0" y="443229"/>
                  </a:lnTo>
                </a:path>
              </a:pathLst>
            </a:custGeom>
            <a:ln w="3622">
              <a:solidFill>
                <a:srgbClr val="2E4F49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6897370" y="2485199"/>
              <a:ext cx="549910" cy="8255"/>
            </a:xfrm>
            <a:custGeom>
              <a:avLst/>
              <a:gdLst/>
              <a:ahLst/>
              <a:cxnLst/>
              <a:rect l="l" t="t" r="r" b="b"/>
              <a:pathLst>
                <a:path w="549909" h="8255">
                  <a:moveTo>
                    <a:pt x="349364" y="1460"/>
                  </a:moveTo>
                  <a:lnTo>
                    <a:pt x="0" y="1460"/>
                  </a:lnTo>
                  <a:lnTo>
                    <a:pt x="0" y="2730"/>
                  </a:lnTo>
                  <a:lnTo>
                    <a:pt x="0" y="4000"/>
                  </a:lnTo>
                  <a:lnTo>
                    <a:pt x="6350" y="4000"/>
                  </a:lnTo>
                  <a:lnTo>
                    <a:pt x="6350" y="2730"/>
                  </a:lnTo>
                  <a:lnTo>
                    <a:pt x="349364" y="2730"/>
                  </a:lnTo>
                  <a:lnTo>
                    <a:pt x="349364" y="1460"/>
                  </a:lnTo>
                  <a:close/>
                </a:path>
                <a:path w="549909" h="8255">
                  <a:moveTo>
                    <a:pt x="519430" y="5270"/>
                  </a:moveTo>
                  <a:lnTo>
                    <a:pt x="17780" y="5270"/>
                  </a:lnTo>
                  <a:lnTo>
                    <a:pt x="17780" y="6540"/>
                  </a:lnTo>
                  <a:lnTo>
                    <a:pt x="17780" y="7810"/>
                  </a:lnTo>
                  <a:lnTo>
                    <a:pt x="24130" y="7810"/>
                  </a:lnTo>
                  <a:lnTo>
                    <a:pt x="24130" y="6540"/>
                  </a:lnTo>
                  <a:lnTo>
                    <a:pt x="519430" y="6540"/>
                  </a:lnTo>
                  <a:lnTo>
                    <a:pt x="519430" y="5270"/>
                  </a:lnTo>
                  <a:close/>
                </a:path>
                <a:path w="549909" h="8255">
                  <a:moveTo>
                    <a:pt x="524510" y="3810"/>
                  </a:moveTo>
                  <a:lnTo>
                    <a:pt x="11430" y="3810"/>
                  </a:lnTo>
                  <a:lnTo>
                    <a:pt x="11430" y="5080"/>
                  </a:lnTo>
                  <a:lnTo>
                    <a:pt x="524510" y="5080"/>
                  </a:lnTo>
                  <a:lnTo>
                    <a:pt x="524510" y="3810"/>
                  </a:lnTo>
                  <a:close/>
                </a:path>
                <a:path w="549909" h="8255">
                  <a:moveTo>
                    <a:pt x="537210" y="2540"/>
                  </a:moveTo>
                  <a:lnTo>
                    <a:pt x="530860" y="2540"/>
                  </a:lnTo>
                  <a:lnTo>
                    <a:pt x="530860" y="3810"/>
                  </a:lnTo>
                  <a:lnTo>
                    <a:pt x="537210" y="3810"/>
                  </a:lnTo>
                  <a:lnTo>
                    <a:pt x="537210" y="2540"/>
                  </a:lnTo>
                  <a:close/>
                </a:path>
                <a:path w="549909" h="8255">
                  <a:moveTo>
                    <a:pt x="549910" y="0"/>
                  </a:moveTo>
                  <a:lnTo>
                    <a:pt x="543560" y="0"/>
                  </a:lnTo>
                  <a:lnTo>
                    <a:pt x="543560" y="1270"/>
                  </a:lnTo>
                  <a:lnTo>
                    <a:pt x="549910" y="1270"/>
                  </a:lnTo>
                  <a:lnTo>
                    <a:pt x="549910" y="0"/>
                  </a:lnTo>
                  <a:close/>
                </a:path>
              </a:pathLst>
            </a:custGeom>
            <a:solidFill>
              <a:srgbClr val="2E4F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6124103" y="715009"/>
              <a:ext cx="2076450" cy="1771650"/>
            </a:xfrm>
            <a:custGeom>
              <a:avLst/>
              <a:gdLst/>
              <a:ahLst/>
              <a:cxnLst/>
              <a:rect l="l" t="t" r="r" b="b"/>
              <a:pathLst>
                <a:path w="2076450" h="1771650">
                  <a:moveTo>
                    <a:pt x="750406" y="3810"/>
                  </a:moveTo>
                  <a:lnTo>
                    <a:pt x="744056" y="3810"/>
                  </a:lnTo>
                  <a:lnTo>
                    <a:pt x="744056" y="6350"/>
                  </a:lnTo>
                  <a:lnTo>
                    <a:pt x="750406" y="6350"/>
                  </a:lnTo>
                  <a:lnTo>
                    <a:pt x="750406" y="3810"/>
                  </a:lnTo>
                  <a:close/>
                </a:path>
                <a:path w="2076450" h="1771650">
                  <a:moveTo>
                    <a:pt x="1329526" y="3810"/>
                  </a:moveTo>
                  <a:lnTo>
                    <a:pt x="1324446" y="3810"/>
                  </a:lnTo>
                  <a:lnTo>
                    <a:pt x="1324446" y="6350"/>
                  </a:lnTo>
                  <a:lnTo>
                    <a:pt x="1329526" y="6350"/>
                  </a:lnTo>
                  <a:lnTo>
                    <a:pt x="1329526" y="3810"/>
                  </a:lnTo>
                  <a:close/>
                </a:path>
                <a:path w="2076450" h="1771650">
                  <a:moveTo>
                    <a:pt x="1318096" y="1270"/>
                  </a:moveTo>
                  <a:lnTo>
                    <a:pt x="755486" y="1270"/>
                  </a:lnTo>
                  <a:lnTo>
                    <a:pt x="755486" y="3810"/>
                  </a:lnTo>
                  <a:lnTo>
                    <a:pt x="1318096" y="3810"/>
                  </a:lnTo>
                  <a:lnTo>
                    <a:pt x="1318096" y="1270"/>
                  </a:lnTo>
                  <a:close/>
                </a:path>
                <a:path w="2076450" h="1771650">
                  <a:moveTo>
                    <a:pt x="768186" y="0"/>
                  </a:moveTo>
                  <a:lnTo>
                    <a:pt x="761836" y="0"/>
                  </a:lnTo>
                  <a:lnTo>
                    <a:pt x="761836" y="1270"/>
                  </a:lnTo>
                  <a:lnTo>
                    <a:pt x="768186" y="1270"/>
                  </a:lnTo>
                  <a:lnTo>
                    <a:pt x="768186" y="0"/>
                  </a:lnTo>
                  <a:close/>
                </a:path>
                <a:path w="2076450" h="1771650">
                  <a:moveTo>
                    <a:pt x="1311746" y="0"/>
                  </a:moveTo>
                  <a:lnTo>
                    <a:pt x="1305396" y="0"/>
                  </a:lnTo>
                  <a:lnTo>
                    <a:pt x="1305396" y="1270"/>
                  </a:lnTo>
                  <a:lnTo>
                    <a:pt x="1311746" y="1270"/>
                  </a:lnTo>
                  <a:lnTo>
                    <a:pt x="1311746" y="0"/>
                  </a:lnTo>
                  <a:close/>
                </a:path>
                <a:path w="2076450" h="1771650">
                  <a:moveTo>
                    <a:pt x="7336" y="645160"/>
                  </a:moveTo>
                  <a:lnTo>
                    <a:pt x="6186" y="645160"/>
                  </a:lnTo>
                  <a:lnTo>
                    <a:pt x="6186" y="650240"/>
                  </a:lnTo>
                  <a:lnTo>
                    <a:pt x="4916" y="650240"/>
                  </a:lnTo>
                  <a:lnTo>
                    <a:pt x="4916" y="654050"/>
                  </a:lnTo>
                  <a:lnTo>
                    <a:pt x="3646" y="654050"/>
                  </a:lnTo>
                  <a:lnTo>
                    <a:pt x="3646" y="659130"/>
                  </a:lnTo>
                  <a:lnTo>
                    <a:pt x="2376" y="659130"/>
                  </a:lnTo>
                  <a:lnTo>
                    <a:pt x="2376" y="662940"/>
                  </a:lnTo>
                  <a:lnTo>
                    <a:pt x="1106" y="662940"/>
                  </a:lnTo>
                  <a:lnTo>
                    <a:pt x="1106" y="668020"/>
                  </a:lnTo>
                  <a:lnTo>
                    <a:pt x="934" y="668020"/>
                  </a:lnTo>
                  <a:lnTo>
                    <a:pt x="925" y="671830"/>
                  </a:lnTo>
                  <a:lnTo>
                    <a:pt x="7279" y="671830"/>
                  </a:lnTo>
                  <a:lnTo>
                    <a:pt x="7336" y="645160"/>
                  </a:lnTo>
                  <a:close/>
                </a:path>
                <a:path w="2076450" h="1771650">
                  <a:moveTo>
                    <a:pt x="2071206" y="645160"/>
                  </a:moveTo>
                  <a:lnTo>
                    <a:pt x="2070285" y="645160"/>
                  </a:lnTo>
                  <a:lnTo>
                    <a:pt x="2070246" y="671830"/>
                  </a:lnTo>
                  <a:lnTo>
                    <a:pt x="2076114" y="671830"/>
                  </a:lnTo>
                  <a:lnTo>
                    <a:pt x="2076133" y="662940"/>
                  </a:lnTo>
                  <a:lnTo>
                    <a:pt x="2075016" y="662940"/>
                  </a:lnTo>
                  <a:lnTo>
                    <a:pt x="2075016" y="659130"/>
                  </a:lnTo>
                  <a:lnTo>
                    <a:pt x="2073746" y="659130"/>
                  </a:lnTo>
                  <a:lnTo>
                    <a:pt x="2073746" y="654050"/>
                  </a:lnTo>
                  <a:lnTo>
                    <a:pt x="2072476" y="654050"/>
                  </a:lnTo>
                  <a:lnTo>
                    <a:pt x="2072476" y="650240"/>
                  </a:lnTo>
                  <a:lnTo>
                    <a:pt x="2071206" y="650240"/>
                  </a:lnTo>
                  <a:lnTo>
                    <a:pt x="2071206" y="645160"/>
                  </a:lnTo>
                  <a:close/>
                </a:path>
                <a:path w="2076450" h="1771650">
                  <a:moveTo>
                    <a:pt x="7279" y="671830"/>
                  </a:moveTo>
                  <a:lnTo>
                    <a:pt x="925" y="671830"/>
                  </a:lnTo>
                  <a:lnTo>
                    <a:pt x="906" y="680720"/>
                  </a:lnTo>
                  <a:lnTo>
                    <a:pt x="7259" y="680720"/>
                  </a:lnTo>
                  <a:lnTo>
                    <a:pt x="7279" y="671830"/>
                  </a:lnTo>
                  <a:close/>
                </a:path>
                <a:path w="2076450" h="1771650">
                  <a:moveTo>
                    <a:pt x="2076114" y="671830"/>
                  </a:moveTo>
                  <a:lnTo>
                    <a:pt x="2070246" y="671830"/>
                  </a:lnTo>
                  <a:lnTo>
                    <a:pt x="2070234" y="680720"/>
                  </a:lnTo>
                  <a:lnTo>
                    <a:pt x="2076094" y="680720"/>
                  </a:lnTo>
                  <a:lnTo>
                    <a:pt x="2076114" y="671830"/>
                  </a:lnTo>
                  <a:close/>
                </a:path>
                <a:path w="2076450" h="1771650">
                  <a:moveTo>
                    <a:pt x="7259" y="680720"/>
                  </a:moveTo>
                  <a:lnTo>
                    <a:pt x="906" y="680720"/>
                  </a:lnTo>
                  <a:lnTo>
                    <a:pt x="570" y="836930"/>
                  </a:lnTo>
                  <a:lnTo>
                    <a:pt x="6921" y="836930"/>
                  </a:lnTo>
                  <a:lnTo>
                    <a:pt x="7259" y="680720"/>
                  </a:lnTo>
                  <a:close/>
                </a:path>
                <a:path w="2076450" h="1771650">
                  <a:moveTo>
                    <a:pt x="2076094" y="680720"/>
                  </a:moveTo>
                  <a:lnTo>
                    <a:pt x="2070234" y="680720"/>
                  </a:lnTo>
                  <a:lnTo>
                    <a:pt x="2070008" y="836930"/>
                  </a:lnTo>
                  <a:lnTo>
                    <a:pt x="2075759" y="836930"/>
                  </a:lnTo>
                  <a:lnTo>
                    <a:pt x="2076094" y="680720"/>
                  </a:lnTo>
                  <a:close/>
                </a:path>
                <a:path w="2076450" h="1771650">
                  <a:moveTo>
                    <a:pt x="6921" y="836930"/>
                  </a:moveTo>
                  <a:lnTo>
                    <a:pt x="570" y="836930"/>
                  </a:lnTo>
                  <a:lnTo>
                    <a:pt x="38" y="1084580"/>
                  </a:lnTo>
                  <a:lnTo>
                    <a:pt x="6385" y="1084580"/>
                  </a:lnTo>
                  <a:lnTo>
                    <a:pt x="6921" y="836930"/>
                  </a:lnTo>
                  <a:close/>
                </a:path>
                <a:path w="2076450" h="1771650">
                  <a:moveTo>
                    <a:pt x="2075759" y="836930"/>
                  </a:moveTo>
                  <a:lnTo>
                    <a:pt x="2070008" y="836930"/>
                  </a:lnTo>
                  <a:lnTo>
                    <a:pt x="2069650" y="1084580"/>
                  </a:lnTo>
                  <a:lnTo>
                    <a:pt x="2075226" y="1084580"/>
                  </a:lnTo>
                  <a:lnTo>
                    <a:pt x="2075759" y="836930"/>
                  </a:lnTo>
                  <a:close/>
                </a:path>
                <a:path w="2076450" h="1771650">
                  <a:moveTo>
                    <a:pt x="6385" y="1084580"/>
                  </a:moveTo>
                  <a:lnTo>
                    <a:pt x="38" y="1084580"/>
                  </a:lnTo>
                  <a:lnTo>
                    <a:pt x="10" y="1097280"/>
                  </a:lnTo>
                  <a:lnTo>
                    <a:pt x="6357" y="1097280"/>
                  </a:lnTo>
                  <a:lnTo>
                    <a:pt x="6385" y="1084580"/>
                  </a:lnTo>
                  <a:close/>
                </a:path>
                <a:path w="2076450" h="1771650">
                  <a:moveTo>
                    <a:pt x="2075226" y="1084580"/>
                  </a:moveTo>
                  <a:lnTo>
                    <a:pt x="2069650" y="1084580"/>
                  </a:lnTo>
                  <a:lnTo>
                    <a:pt x="2069632" y="1097280"/>
                  </a:lnTo>
                  <a:lnTo>
                    <a:pt x="2075199" y="1097280"/>
                  </a:lnTo>
                  <a:lnTo>
                    <a:pt x="2075226" y="1084580"/>
                  </a:lnTo>
                  <a:close/>
                </a:path>
                <a:path w="2076450" h="1771650">
                  <a:moveTo>
                    <a:pt x="6357" y="1097280"/>
                  </a:moveTo>
                  <a:lnTo>
                    <a:pt x="10" y="1097280"/>
                  </a:lnTo>
                  <a:lnTo>
                    <a:pt x="0" y="1102360"/>
                  </a:lnTo>
                  <a:lnTo>
                    <a:pt x="1106" y="1102360"/>
                  </a:lnTo>
                  <a:lnTo>
                    <a:pt x="1106" y="1106170"/>
                  </a:lnTo>
                  <a:lnTo>
                    <a:pt x="6338" y="1106170"/>
                  </a:lnTo>
                  <a:lnTo>
                    <a:pt x="6357" y="1097280"/>
                  </a:lnTo>
                  <a:close/>
                </a:path>
                <a:path w="2076450" h="1771650">
                  <a:moveTo>
                    <a:pt x="2075199" y="1097280"/>
                  </a:moveTo>
                  <a:lnTo>
                    <a:pt x="2069632" y="1097280"/>
                  </a:lnTo>
                  <a:lnTo>
                    <a:pt x="2069619" y="1106170"/>
                  </a:lnTo>
                  <a:lnTo>
                    <a:pt x="2075179" y="1106170"/>
                  </a:lnTo>
                  <a:lnTo>
                    <a:pt x="2075199" y="1097280"/>
                  </a:lnTo>
                  <a:close/>
                </a:path>
                <a:path w="2076450" h="1771650">
                  <a:moveTo>
                    <a:pt x="2075016" y="1106170"/>
                  </a:moveTo>
                  <a:lnTo>
                    <a:pt x="2069619" y="1106170"/>
                  </a:lnTo>
                  <a:lnTo>
                    <a:pt x="2069586" y="1129030"/>
                  </a:lnTo>
                  <a:lnTo>
                    <a:pt x="2069936" y="1129030"/>
                  </a:lnTo>
                  <a:lnTo>
                    <a:pt x="2069936" y="1123950"/>
                  </a:lnTo>
                  <a:lnTo>
                    <a:pt x="2071206" y="1123950"/>
                  </a:lnTo>
                  <a:lnTo>
                    <a:pt x="2071206" y="1120140"/>
                  </a:lnTo>
                  <a:lnTo>
                    <a:pt x="2072476" y="1120140"/>
                  </a:lnTo>
                  <a:lnTo>
                    <a:pt x="2072476" y="1115060"/>
                  </a:lnTo>
                  <a:lnTo>
                    <a:pt x="2073746" y="1115060"/>
                  </a:lnTo>
                  <a:lnTo>
                    <a:pt x="2073746" y="1111250"/>
                  </a:lnTo>
                  <a:lnTo>
                    <a:pt x="2075016" y="1111250"/>
                  </a:lnTo>
                  <a:lnTo>
                    <a:pt x="2075016" y="1106170"/>
                  </a:lnTo>
                  <a:close/>
                </a:path>
                <a:path w="2076450" h="1771650">
                  <a:moveTo>
                    <a:pt x="6338" y="1106170"/>
                  </a:moveTo>
                  <a:lnTo>
                    <a:pt x="2376" y="1106170"/>
                  </a:lnTo>
                  <a:lnTo>
                    <a:pt x="2376" y="1111250"/>
                  </a:lnTo>
                  <a:lnTo>
                    <a:pt x="3646" y="1111250"/>
                  </a:lnTo>
                  <a:lnTo>
                    <a:pt x="3646" y="1115060"/>
                  </a:lnTo>
                  <a:lnTo>
                    <a:pt x="4916" y="1115060"/>
                  </a:lnTo>
                  <a:lnTo>
                    <a:pt x="4916" y="1120140"/>
                  </a:lnTo>
                  <a:lnTo>
                    <a:pt x="6186" y="1120140"/>
                  </a:lnTo>
                  <a:lnTo>
                    <a:pt x="6186" y="1123950"/>
                  </a:lnTo>
                  <a:lnTo>
                    <a:pt x="6338" y="1106170"/>
                  </a:lnTo>
                  <a:close/>
                </a:path>
                <a:path w="2076450" h="1771650">
                  <a:moveTo>
                    <a:pt x="1323176" y="1768978"/>
                  </a:moveTo>
                  <a:lnTo>
                    <a:pt x="760566" y="1768978"/>
                  </a:lnTo>
                  <a:lnTo>
                    <a:pt x="760566" y="1771518"/>
                  </a:lnTo>
                  <a:lnTo>
                    <a:pt x="766916" y="1771518"/>
                  </a:lnTo>
                  <a:lnTo>
                    <a:pt x="766916" y="1770248"/>
                  </a:lnTo>
                  <a:lnTo>
                    <a:pt x="1323176" y="1770248"/>
                  </a:lnTo>
                  <a:lnTo>
                    <a:pt x="1323176" y="1768978"/>
                  </a:lnTo>
                  <a:close/>
                </a:path>
                <a:path w="2076450" h="1771650">
                  <a:moveTo>
                    <a:pt x="1328256" y="1767708"/>
                  </a:moveTo>
                  <a:lnTo>
                    <a:pt x="754216" y="1767708"/>
                  </a:lnTo>
                  <a:lnTo>
                    <a:pt x="754216" y="1768978"/>
                  </a:lnTo>
                  <a:lnTo>
                    <a:pt x="1328256" y="1768978"/>
                  </a:lnTo>
                  <a:lnTo>
                    <a:pt x="1328256" y="1767708"/>
                  </a:lnTo>
                  <a:close/>
                </a:path>
                <a:path w="2076450" h="1771650">
                  <a:moveTo>
                    <a:pt x="742786" y="1765168"/>
                  </a:moveTo>
                  <a:lnTo>
                    <a:pt x="742786" y="1767708"/>
                  </a:lnTo>
                  <a:lnTo>
                    <a:pt x="749136" y="1767708"/>
                  </a:lnTo>
                  <a:lnTo>
                    <a:pt x="749136" y="1766438"/>
                  </a:lnTo>
                  <a:lnTo>
                    <a:pt x="1340956" y="1766438"/>
                  </a:lnTo>
                  <a:lnTo>
                    <a:pt x="742786" y="1765168"/>
                  </a:lnTo>
                  <a:close/>
                </a:path>
                <a:path w="2076450" h="1771650">
                  <a:moveTo>
                    <a:pt x="1340956" y="1766438"/>
                  </a:moveTo>
                  <a:lnTo>
                    <a:pt x="1334606" y="1766438"/>
                  </a:lnTo>
                  <a:lnTo>
                    <a:pt x="1334606" y="1767708"/>
                  </a:lnTo>
                  <a:lnTo>
                    <a:pt x="1340956" y="1767708"/>
                  </a:lnTo>
                  <a:lnTo>
                    <a:pt x="1340956" y="1766438"/>
                  </a:lnTo>
                  <a:close/>
                </a:path>
                <a:path w="2076450" h="1771650">
                  <a:moveTo>
                    <a:pt x="1352386" y="1763898"/>
                  </a:moveTo>
                  <a:lnTo>
                    <a:pt x="1347306" y="1763898"/>
                  </a:lnTo>
                  <a:lnTo>
                    <a:pt x="1347306" y="1765168"/>
                  </a:lnTo>
                  <a:lnTo>
                    <a:pt x="1352386" y="1765168"/>
                  </a:lnTo>
                  <a:lnTo>
                    <a:pt x="1352386" y="1763898"/>
                  </a:lnTo>
                  <a:close/>
                </a:path>
              </a:pathLst>
            </a:custGeom>
            <a:solidFill>
              <a:srgbClr val="2E50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6130403" y="721359"/>
              <a:ext cx="2064385" cy="1758950"/>
            </a:xfrm>
            <a:custGeom>
              <a:avLst/>
              <a:gdLst/>
              <a:ahLst/>
              <a:cxnLst/>
              <a:rect l="l" t="t" r="r" b="b"/>
              <a:pathLst>
                <a:path w="2064384" h="1758950">
                  <a:moveTo>
                    <a:pt x="713626" y="3810"/>
                  </a:moveTo>
                  <a:lnTo>
                    <a:pt x="709816" y="3810"/>
                  </a:lnTo>
                  <a:lnTo>
                    <a:pt x="709816" y="6350"/>
                  </a:lnTo>
                  <a:lnTo>
                    <a:pt x="713626" y="6350"/>
                  </a:lnTo>
                  <a:lnTo>
                    <a:pt x="713626" y="3810"/>
                  </a:lnTo>
                  <a:close/>
                </a:path>
                <a:path w="2064384" h="1758950">
                  <a:moveTo>
                    <a:pt x="1356246" y="3810"/>
                  </a:moveTo>
                  <a:lnTo>
                    <a:pt x="1347356" y="3810"/>
                  </a:lnTo>
                  <a:lnTo>
                    <a:pt x="1347356" y="6350"/>
                  </a:lnTo>
                  <a:lnTo>
                    <a:pt x="1356246" y="6350"/>
                  </a:lnTo>
                  <a:lnTo>
                    <a:pt x="1356246" y="3810"/>
                  </a:lnTo>
                  <a:close/>
                </a:path>
                <a:path w="2064384" h="1758950">
                  <a:moveTo>
                    <a:pt x="1342276" y="1270"/>
                  </a:moveTo>
                  <a:lnTo>
                    <a:pt x="719976" y="1270"/>
                  </a:lnTo>
                  <a:lnTo>
                    <a:pt x="719976" y="3810"/>
                  </a:lnTo>
                  <a:lnTo>
                    <a:pt x="1342276" y="3810"/>
                  </a:lnTo>
                  <a:lnTo>
                    <a:pt x="1342276" y="1270"/>
                  </a:lnTo>
                  <a:close/>
                </a:path>
                <a:path w="2064384" h="1758950">
                  <a:moveTo>
                    <a:pt x="731406" y="0"/>
                  </a:moveTo>
                  <a:lnTo>
                    <a:pt x="725056" y="0"/>
                  </a:lnTo>
                  <a:lnTo>
                    <a:pt x="725056" y="1270"/>
                  </a:lnTo>
                  <a:lnTo>
                    <a:pt x="731406" y="1270"/>
                  </a:lnTo>
                  <a:lnTo>
                    <a:pt x="731406" y="0"/>
                  </a:lnTo>
                  <a:close/>
                </a:path>
                <a:path w="2064384" h="1758950">
                  <a:moveTo>
                    <a:pt x="1335926" y="0"/>
                  </a:moveTo>
                  <a:lnTo>
                    <a:pt x="1329576" y="0"/>
                  </a:lnTo>
                  <a:lnTo>
                    <a:pt x="1329576" y="1270"/>
                  </a:lnTo>
                  <a:lnTo>
                    <a:pt x="1335926" y="1270"/>
                  </a:lnTo>
                  <a:lnTo>
                    <a:pt x="1335926" y="0"/>
                  </a:lnTo>
                  <a:close/>
                </a:path>
                <a:path w="2064384" h="1758950">
                  <a:moveTo>
                    <a:pt x="7437" y="617220"/>
                  </a:moveTo>
                  <a:lnTo>
                    <a:pt x="6236" y="617220"/>
                  </a:lnTo>
                  <a:lnTo>
                    <a:pt x="6236" y="621030"/>
                  </a:lnTo>
                  <a:lnTo>
                    <a:pt x="7429" y="621030"/>
                  </a:lnTo>
                  <a:lnTo>
                    <a:pt x="7437" y="617220"/>
                  </a:lnTo>
                  <a:close/>
                </a:path>
                <a:path w="2064384" h="1758950">
                  <a:moveTo>
                    <a:pt x="2058556" y="617220"/>
                  </a:moveTo>
                  <a:lnTo>
                    <a:pt x="2057226" y="617220"/>
                  </a:lnTo>
                  <a:lnTo>
                    <a:pt x="2057217" y="621030"/>
                  </a:lnTo>
                  <a:lnTo>
                    <a:pt x="2058556" y="621030"/>
                  </a:lnTo>
                  <a:lnTo>
                    <a:pt x="2058556" y="617220"/>
                  </a:lnTo>
                  <a:close/>
                </a:path>
                <a:path w="2064384" h="1758950">
                  <a:moveTo>
                    <a:pt x="2057286" y="612140"/>
                  </a:moveTo>
                  <a:lnTo>
                    <a:pt x="2057226" y="617220"/>
                  </a:lnTo>
                  <a:lnTo>
                    <a:pt x="2057286" y="612140"/>
                  </a:lnTo>
                  <a:close/>
                </a:path>
                <a:path w="2064384" h="1758950">
                  <a:moveTo>
                    <a:pt x="7429" y="621030"/>
                  </a:moveTo>
                  <a:lnTo>
                    <a:pt x="4966" y="621030"/>
                  </a:lnTo>
                  <a:lnTo>
                    <a:pt x="4966" y="626110"/>
                  </a:lnTo>
                  <a:lnTo>
                    <a:pt x="3696" y="626110"/>
                  </a:lnTo>
                  <a:lnTo>
                    <a:pt x="3696" y="629920"/>
                  </a:lnTo>
                  <a:lnTo>
                    <a:pt x="7410" y="629920"/>
                  </a:lnTo>
                  <a:lnTo>
                    <a:pt x="7429" y="621030"/>
                  </a:lnTo>
                  <a:close/>
                </a:path>
                <a:path w="2064384" h="1758950">
                  <a:moveTo>
                    <a:pt x="2059826" y="621030"/>
                  </a:moveTo>
                  <a:lnTo>
                    <a:pt x="2057217" y="621030"/>
                  </a:lnTo>
                  <a:lnTo>
                    <a:pt x="2057198" y="629920"/>
                  </a:lnTo>
                  <a:lnTo>
                    <a:pt x="2061096" y="629920"/>
                  </a:lnTo>
                  <a:lnTo>
                    <a:pt x="2061096" y="626110"/>
                  </a:lnTo>
                  <a:lnTo>
                    <a:pt x="2059826" y="626110"/>
                  </a:lnTo>
                  <a:lnTo>
                    <a:pt x="2059826" y="621030"/>
                  </a:lnTo>
                  <a:close/>
                </a:path>
                <a:path w="2064384" h="1758950">
                  <a:moveTo>
                    <a:pt x="7410" y="629920"/>
                  </a:moveTo>
                  <a:lnTo>
                    <a:pt x="2426" y="629920"/>
                  </a:lnTo>
                  <a:lnTo>
                    <a:pt x="2426" y="635000"/>
                  </a:lnTo>
                  <a:lnTo>
                    <a:pt x="1156" y="635000"/>
                  </a:lnTo>
                  <a:lnTo>
                    <a:pt x="1156" y="638810"/>
                  </a:lnTo>
                  <a:lnTo>
                    <a:pt x="979" y="665480"/>
                  </a:lnTo>
                  <a:lnTo>
                    <a:pt x="7332" y="665480"/>
                  </a:lnTo>
                  <a:lnTo>
                    <a:pt x="7410" y="629920"/>
                  </a:lnTo>
                  <a:close/>
                </a:path>
                <a:path w="2064384" h="1758950">
                  <a:moveTo>
                    <a:pt x="2062366" y="629920"/>
                  </a:moveTo>
                  <a:lnTo>
                    <a:pt x="2057198" y="629920"/>
                  </a:lnTo>
                  <a:lnTo>
                    <a:pt x="2057120" y="665480"/>
                  </a:lnTo>
                  <a:lnTo>
                    <a:pt x="2063947" y="665480"/>
                  </a:lnTo>
                  <a:lnTo>
                    <a:pt x="2063985" y="638810"/>
                  </a:lnTo>
                  <a:lnTo>
                    <a:pt x="2063636" y="638810"/>
                  </a:lnTo>
                  <a:lnTo>
                    <a:pt x="2063636" y="635000"/>
                  </a:lnTo>
                  <a:lnTo>
                    <a:pt x="2062366" y="635000"/>
                  </a:lnTo>
                  <a:lnTo>
                    <a:pt x="2062366" y="629920"/>
                  </a:lnTo>
                  <a:close/>
                </a:path>
                <a:path w="2064384" h="1758950">
                  <a:moveTo>
                    <a:pt x="7332" y="665480"/>
                  </a:moveTo>
                  <a:lnTo>
                    <a:pt x="979" y="665480"/>
                  </a:lnTo>
                  <a:lnTo>
                    <a:pt x="960" y="674370"/>
                  </a:lnTo>
                  <a:lnTo>
                    <a:pt x="7313" y="674370"/>
                  </a:lnTo>
                  <a:lnTo>
                    <a:pt x="7332" y="665480"/>
                  </a:lnTo>
                  <a:close/>
                </a:path>
                <a:path w="2064384" h="1758950">
                  <a:moveTo>
                    <a:pt x="2063947" y="665480"/>
                  </a:moveTo>
                  <a:lnTo>
                    <a:pt x="2057120" y="665480"/>
                  </a:lnTo>
                  <a:lnTo>
                    <a:pt x="2057101" y="674370"/>
                  </a:lnTo>
                  <a:lnTo>
                    <a:pt x="2063934" y="674370"/>
                  </a:lnTo>
                  <a:lnTo>
                    <a:pt x="2063947" y="665480"/>
                  </a:lnTo>
                  <a:close/>
                </a:path>
                <a:path w="2064384" h="1758950">
                  <a:moveTo>
                    <a:pt x="7313" y="674370"/>
                  </a:moveTo>
                  <a:lnTo>
                    <a:pt x="960" y="674370"/>
                  </a:lnTo>
                  <a:lnTo>
                    <a:pt x="621" y="830580"/>
                  </a:lnTo>
                  <a:lnTo>
                    <a:pt x="6972" y="830580"/>
                  </a:lnTo>
                  <a:lnTo>
                    <a:pt x="7313" y="674370"/>
                  </a:lnTo>
                  <a:close/>
                </a:path>
                <a:path w="2064384" h="1758950">
                  <a:moveTo>
                    <a:pt x="2063934" y="674370"/>
                  </a:moveTo>
                  <a:lnTo>
                    <a:pt x="2057101" y="674370"/>
                  </a:lnTo>
                  <a:lnTo>
                    <a:pt x="2056760" y="830580"/>
                  </a:lnTo>
                  <a:lnTo>
                    <a:pt x="2063708" y="830580"/>
                  </a:lnTo>
                  <a:lnTo>
                    <a:pt x="2063934" y="674370"/>
                  </a:lnTo>
                  <a:close/>
                </a:path>
                <a:path w="2064384" h="1758950">
                  <a:moveTo>
                    <a:pt x="6972" y="830580"/>
                  </a:moveTo>
                  <a:lnTo>
                    <a:pt x="621" y="830580"/>
                  </a:lnTo>
                  <a:lnTo>
                    <a:pt x="85" y="1078230"/>
                  </a:lnTo>
                  <a:lnTo>
                    <a:pt x="6432" y="1078230"/>
                  </a:lnTo>
                  <a:lnTo>
                    <a:pt x="6972" y="830580"/>
                  </a:lnTo>
                  <a:close/>
                </a:path>
                <a:path w="2064384" h="1758950">
                  <a:moveTo>
                    <a:pt x="2063708" y="830580"/>
                  </a:moveTo>
                  <a:lnTo>
                    <a:pt x="2056760" y="830580"/>
                  </a:lnTo>
                  <a:lnTo>
                    <a:pt x="2056220" y="1078230"/>
                  </a:lnTo>
                  <a:lnTo>
                    <a:pt x="2063351" y="1078230"/>
                  </a:lnTo>
                  <a:lnTo>
                    <a:pt x="2063708" y="830580"/>
                  </a:lnTo>
                  <a:close/>
                </a:path>
                <a:path w="2064384" h="1758950">
                  <a:moveTo>
                    <a:pt x="6432" y="1078230"/>
                  </a:moveTo>
                  <a:lnTo>
                    <a:pt x="85" y="1078230"/>
                  </a:lnTo>
                  <a:lnTo>
                    <a:pt x="57" y="1090930"/>
                  </a:lnTo>
                  <a:lnTo>
                    <a:pt x="6404" y="1090930"/>
                  </a:lnTo>
                  <a:lnTo>
                    <a:pt x="6432" y="1078230"/>
                  </a:lnTo>
                  <a:close/>
                </a:path>
                <a:path w="2064384" h="1758950">
                  <a:moveTo>
                    <a:pt x="2063351" y="1078230"/>
                  </a:moveTo>
                  <a:lnTo>
                    <a:pt x="2056220" y="1078230"/>
                  </a:lnTo>
                  <a:lnTo>
                    <a:pt x="2056192" y="1090930"/>
                  </a:lnTo>
                  <a:lnTo>
                    <a:pt x="2063332" y="1090930"/>
                  </a:lnTo>
                  <a:lnTo>
                    <a:pt x="2063351" y="1078230"/>
                  </a:lnTo>
                  <a:close/>
                </a:path>
                <a:path w="2064384" h="1758950">
                  <a:moveTo>
                    <a:pt x="6404" y="1090930"/>
                  </a:moveTo>
                  <a:lnTo>
                    <a:pt x="57" y="1090930"/>
                  </a:lnTo>
                  <a:lnTo>
                    <a:pt x="38" y="1099820"/>
                  </a:lnTo>
                  <a:lnTo>
                    <a:pt x="6385" y="1099820"/>
                  </a:lnTo>
                  <a:lnTo>
                    <a:pt x="6404" y="1090930"/>
                  </a:lnTo>
                  <a:close/>
                </a:path>
                <a:path w="2064384" h="1758950">
                  <a:moveTo>
                    <a:pt x="2063332" y="1090930"/>
                  </a:moveTo>
                  <a:lnTo>
                    <a:pt x="2056192" y="1090930"/>
                  </a:lnTo>
                  <a:lnTo>
                    <a:pt x="2056173" y="1099820"/>
                  </a:lnTo>
                  <a:lnTo>
                    <a:pt x="2063319" y="1099820"/>
                  </a:lnTo>
                  <a:lnTo>
                    <a:pt x="2063332" y="1090930"/>
                  </a:lnTo>
                  <a:close/>
                </a:path>
                <a:path w="2064384" h="1758950">
                  <a:moveTo>
                    <a:pt x="2063319" y="1099820"/>
                  </a:moveTo>
                  <a:lnTo>
                    <a:pt x="2056173" y="1099820"/>
                  </a:lnTo>
                  <a:lnTo>
                    <a:pt x="2056076" y="1144270"/>
                  </a:lnTo>
                  <a:lnTo>
                    <a:pt x="2057286" y="1144270"/>
                  </a:lnTo>
                  <a:lnTo>
                    <a:pt x="2057286" y="1139190"/>
                  </a:lnTo>
                  <a:lnTo>
                    <a:pt x="2058556" y="1139190"/>
                  </a:lnTo>
                  <a:lnTo>
                    <a:pt x="2058556" y="1135380"/>
                  </a:lnTo>
                  <a:lnTo>
                    <a:pt x="2059826" y="1135380"/>
                  </a:lnTo>
                  <a:lnTo>
                    <a:pt x="2059826" y="1131570"/>
                  </a:lnTo>
                  <a:lnTo>
                    <a:pt x="2061096" y="1131570"/>
                  </a:lnTo>
                  <a:lnTo>
                    <a:pt x="2061096" y="1126490"/>
                  </a:lnTo>
                  <a:lnTo>
                    <a:pt x="2062366" y="1126490"/>
                  </a:lnTo>
                  <a:lnTo>
                    <a:pt x="2062366" y="1122680"/>
                  </a:lnTo>
                  <a:lnTo>
                    <a:pt x="2063286" y="1122680"/>
                  </a:lnTo>
                  <a:lnTo>
                    <a:pt x="2063319" y="1099820"/>
                  </a:lnTo>
                  <a:close/>
                </a:path>
                <a:path w="2064384" h="1758950">
                  <a:moveTo>
                    <a:pt x="6385" y="1099820"/>
                  </a:moveTo>
                  <a:lnTo>
                    <a:pt x="38" y="1099820"/>
                  </a:lnTo>
                  <a:lnTo>
                    <a:pt x="0" y="1117600"/>
                  </a:lnTo>
                  <a:lnTo>
                    <a:pt x="1156" y="1117600"/>
                  </a:lnTo>
                  <a:lnTo>
                    <a:pt x="1156" y="1122680"/>
                  </a:lnTo>
                  <a:lnTo>
                    <a:pt x="2426" y="1122680"/>
                  </a:lnTo>
                  <a:lnTo>
                    <a:pt x="2426" y="1126490"/>
                  </a:lnTo>
                  <a:lnTo>
                    <a:pt x="3696" y="1126490"/>
                  </a:lnTo>
                  <a:lnTo>
                    <a:pt x="3696" y="1131570"/>
                  </a:lnTo>
                  <a:lnTo>
                    <a:pt x="4966" y="1131570"/>
                  </a:lnTo>
                  <a:lnTo>
                    <a:pt x="4966" y="1135380"/>
                  </a:lnTo>
                  <a:lnTo>
                    <a:pt x="6236" y="1135380"/>
                  </a:lnTo>
                  <a:lnTo>
                    <a:pt x="6236" y="1139190"/>
                  </a:lnTo>
                  <a:lnTo>
                    <a:pt x="6385" y="1099820"/>
                  </a:lnTo>
                  <a:close/>
                </a:path>
                <a:path w="2064384" h="1758950">
                  <a:moveTo>
                    <a:pt x="1346086" y="1756336"/>
                  </a:moveTo>
                  <a:lnTo>
                    <a:pt x="723786" y="1756336"/>
                  </a:lnTo>
                  <a:lnTo>
                    <a:pt x="723786" y="1758876"/>
                  </a:lnTo>
                  <a:lnTo>
                    <a:pt x="730136" y="1758876"/>
                  </a:lnTo>
                  <a:lnTo>
                    <a:pt x="730136" y="1757606"/>
                  </a:lnTo>
                  <a:lnTo>
                    <a:pt x="1346086" y="1757606"/>
                  </a:lnTo>
                  <a:lnTo>
                    <a:pt x="1346086" y="1756336"/>
                  </a:lnTo>
                  <a:close/>
                </a:path>
                <a:path w="2064384" h="1758950">
                  <a:moveTo>
                    <a:pt x="1352436" y="1755066"/>
                  </a:moveTo>
                  <a:lnTo>
                    <a:pt x="718706" y="1755066"/>
                  </a:lnTo>
                  <a:lnTo>
                    <a:pt x="718706" y="1756336"/>
                  </a:lnTo>
                  <a:lnTo>
                    <a:pt x="1352436" y="1756336"/>
                  </a:lnTo>
                  <a:lnTo>
                    <a:pt x="1352436" y="1755066"/>
                  </a:lnTo>
                  <a:close/>
                </a:path>
                <a:path w="2064384" h="1758950">
                  <a:moveTo>
                    <a:pt x="707276" y="1752526"/>
                  </a:moveTo>
                  <a:lnTo>
                    <a:pt x="707276" y="1755066"/>
                  </a:lnTo>
                  <a:lnTo>
                    <a:pt x="709816" y="1755066"/>
                  </a:lnTo>
                  <a:lnTo>
                    <a:pt x="709816" y="1753796"/>
                  </a:lnTo>
                  <a:lnTo>
                    <a:pt x="1361326" y="1753796"/>
                  </a:lnTo>
                  <a:lnTo>
                    <a:pt x="707276" y="1752526"/>
                  </a:lnTo>
                  <a:close/>
                </a:path>
                <a:path w="2064384" h="1758950">
                  <a:moveTo>
                    <a:pt x="1361326" y="1753796"/>
                  </a:moveTo>
                  <a:lnTo>
                    <a:pt x="1356246" y="1753796"/>
                  </a:lnTo>
                  <a:lnTo>
                    <a:pt x="1356246" y="1755066"/>
                  </a:lnTo>
                  <a:lnTo>
                    <a:pt x="1361326" y="1755066"/>
                  </a:lnTo>
                  <a:lnTo>
                    <a:pt x="1361326" y="1753796"/>
                  </a:lnTo>
                  <a:close/>
                </a:path>
                <a:path w="2064384" h="1758950">
                  <a:moveTo>
                    <a:pt x="1370216" y="1751256"/>
                  </a:moveTo>
                  <a:lnTo>
                    <a:pt x="1366406" y="1751256"/>
                  </a:lnTo>
                  <a:lnTo>
                    <a:pt x="1366406" y="1752526"/>
                  </a:lnTo>
                  <a:lnTo>
                    <a:pt x="1370216" y="1752526"/>
                  </a:lnTo>
                  <a:lnTo>
                    <a:pt x="1370216" y="1751256"/>
                  </a:lnTo>
                  <a:close/>
                </a:path>
              </a:pathLst>
            </a:custGeom>
            <a:solidFill>
              <a:srgbClr val="2F51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6136702" y="727709"/>
              <a:ext cx="2051050" cy="1746250"/>
            </a:xfrm>
            <a:custGeom>
              <a:avLst/>
              <a:gdLst/>
              <a:ahLst/>
              <a:cxnLst/>
              <a:rect l="l" t="t" r="r" b="b"/>
              <a:pathLst>
                <a:path w="2051050" h="1746250">
                  <a:moveTo>
                    <a:pt x="1377887" y="6350"/>
                  </a:moveTo>
                  <a:lnTo>
                    <a:pt x="1372807" y="6350"/>
                  </a:lnTo>
                  <a:lnTo>
                    <a:pt x="1372807" y="7620"/>
                  </a:lnTo>
                  <a:lnTo>
                    <a:pt x="1377887" y="7620"/>
                  </a:lnTo>
                  <a:lnTo>
                    <a:pt x="1377887" y="6350"/>
                  </a:lnTo>
                  <a:close/>
                </a:path>
                <a:path w="2051050" h="1746250">
                  <a:moveTo>
                    <a:pt x="685737" y="5087"/>
                  </a:moveTo>
                  <a:lnTo>
                    <a:pt x="685737" y="6350"/>
                  </a:lnTo>
                  <a:lnTo>
                    <a:pt x="1365187" y="6350"/>
                  </a:lnTo>
                  <a:lnTo>
                    <a:pt x="685737" y="5087"/>
                  </a:lnTo>
                  <a:close/>
                </a:path>
                <a:path w="2051050" h="1746250">
                  <a:moveTo>
                    <a:pt x="1368997" y="3810"/>
                  </a:moveTo>
                  <a:lnTo>
                    <a:pt x="1365187" y="3810"/>
                  </a:lnTo>
                  <a:lnTo>
                    <a:pt x="1365187" y="6347"/>
                  </a:lnTo>
                  <a:lnTo>
                    <a:pt x="1366457" y="6350"/>
                  </a:lnTo>
                  <a:lnTo>
                    <a:pt x="1368997" y="6350"/>
                  </a:lnTo>
                  <a:lnTo>
                    <a:pt x="1368997" y="3810"/>
                  </a:lnTo>
                  <a:close/>
                </a:path>
                <a:path w="2051050" h="1746250">
                  <a:moveTo>
                    <a:pt x="685737" y="3810"/>
                  </a:moveTo>
                  <a:lnTo>
                    <a:pt x="681927" y="3810"/>
                  </a:lnTo>
                  <a:lnTo>
                    <a:pt x="681927" y="5080"/>
                  </a:lnTo>
                  <a:lnTo>
                    <a:pt x="685737" y="5087"/>
                  </a:lnTo>
                  <a:lnTo>
                    <a:pt x="685737" y="3810"/>
                  </a:lnTo>
                  <a:close/>
                </a:path>
                <a:path w="2051050" h="1746250">
                  <a:moveTo>
                    <a:pt x="1361377" y="1270"/>
                  </a:moveTo>
                  <a:lnTo>
                    <a:pt x="689547" y="1270"/>
                  </a:lnTo>
                  <a:lnTo>
                    <a:pt x="689547" y="3810"/>
                  </a:lnTo>
                  <a:lnTo>
                    <a:pt x="1361377" y="3810"/>
                  </a:lnTo>
                  <a:lnTo>
                    <a:pt x="1361377" y="1270"/>
                  </a:lnTo>
                  <a:close/>
                </a:path>
                <a:path w="2051050" h="1746250">
                  <a:moveTo>
                    <a:pt x="698437" y="0"/>
                  </a:moveTo>
                  <a:lnTo>
                    <a:pt x="693357" y="0"/>
                  </a:lnTo>
                  <a:lnTo>
                    <a:pt x="693357" y="1270"/>
                  </a:lnTo>
                  <a:lnTo>
                    <a:pt x="698437" y="1270"/>
                  </a:lnTo>
                  <a:lnTo>
                    <a:pt x="698437" y="0"/>
                  </a:lnTo>
                  <a:close/>
                </a:path>
                <a:path w="2051050" h="1746250">
                  <a:moveTo>
                    <a:pt x="1356297" y="0"/>
                  </a:moveTo>
                  <a:lnTo>
                    <a:pt x="1352487" y="0"/>
                  </a:lnTo>
                  <a:lnTo>
                    <a:pt x="1352487" y="1270"/>
                  </a:lnTo>
                  <a:lnTo>
                    <a:pt x="1356297" y="1270"/>
                  </a:lnTo>
                  <a:lnTo>
                    <a:pt x="1356297" y="0"/>
                  </a:lnTo>
                  <a:close/>
                </a:path>
                <a:path w="2051050" h="1746250">
                  <a:moveTo>
                    <a:pt x="6697" y="590550"/>
                  </a:moveTo>
                  <a:lnTo>
                    <a:pt x="6287" y="590550"/>
                  </a:lnTo>
                  <a:lnTo>
                    <a:pt x="6287" y="593090"/>
                  </a:lnTo>
                  <a:lnTo>
                    <a:pt x="5017" y="593090"/>
                  </a:lnTo>
                  <a:lnTo>
                    <a:pt x="5017" y="596900"/>
                  </a:lnTo>
                  <a:lnTo>
                    <a:pt x="3747" y="596900"/>
                  </a:lnTo>
                  <a:lnTo>
                    <a:pt x="3747" y="601980"/>
                  </a:lnTo>
                  <a:lnTo>
                    <a:pt x="2477" y="601980"/>
                  </a:lnTo>
                  <a:lnTo>
                    <a:pt x="2477" y="605790"/>
                  </a:lnTo>
                  <a:lnTo>
                    <a:pt x="1207" y="605790"/>
                  </a:lnTo>
                  <a:lnTo>
                    <a:pt x="1207" y="610870"/>
                  </a:lnTo>
                  <a:lnTo>
                    <a:pt x="1130" y="614680"/>
                  </a:lnTo>
                  <a:lnTo>
                    <a:pt x="6662" y="614680"/>
                  </a:lnTo>
                  <a:lnTo>
                    <a:pt x="6697" y="590550"/>
                  </a:lnTo>
                  <a:close/>
                </a:path>
                <a:path w="2051050" h="1746250">
                  <a:moveTo>
                    <a:pt x="2045907" y="590550"/>
                  </a:moveTo>
                  <a:lnTo>
                    <a:pt x="2045053" y="590550"/>
                  </a:lnTo>
                  <a:lnTo>
                    <a:pt x="2045017" y="614680"/>
                  </a:lnTo>
                  <a:lnTo>
                    <a:pt x="2050918" y="614680"/>
                  </a:lnTo>
                  <a:lnTo>
                    <a:pt x="2050938" y="605790"/>
                  </a:lnTo>
                  <a:lnTo>
                    <a:pt x="2049717" y="605790"/>
                  </a:lnTo>
                  <a:lnTo>
                    <a:pt x="2049717" y="601980"/>
                  </a:lnTo>
                  <a:lnTo>
                    <a:pt x="2048447" y="601980"/>
                  </a:lnTo>
                  <a:lnTo>
                    <a:pt x="2048447" y="596900"/>
                  </a:lnTo>
                  <a:lnTo>
                    <a:pt x="2047177" y="596900"/>
                  </a:lnTo>
                  <a:lnTo>
                    <a:pt x="2047177" y="593090"/>
                  </a:lnTo>
                  <a:lnTo>
                    <a:pt x="2045907" y="593090"/>
                  </a:lnTo>
                  <a:lnTo>
                    <a:pt x="2045907" y="590550"/>
                  </a:lnTo>
                  <a:close/>
                </a:path>
                <a:path w="2051050" h="1746250">
                  <a:moveTo>
                    <a:pt x="6662" y="614680"/>
                  </a:moveTo>
                  <a:lnTo>
                    <a:pt x="1130" y="614680"/>
                  </a:lnTo>
                  <a:lnTo>
                    <a:pt x="1111" y="623570"/>
                  </a:lnTo>
                  <a:lnTo>
                    <a:pt x="6649" y="623570"/>
                  </a:lnTo>
                  <a:lnTo>
                    <a:pt x="6662" y="614680"/>
                  </a:lnTo>
                  <a:close/>
                </a:path>
                <a:path w="2051050" h="1746250">
                  <a:moveTo>
                    <a:pt x="2050918" y="614680"/>
                  </a:moveTo>
                  <a:lnTo>
                    <a:pt x="2045017" y="614680"/>
                  </a:lnTo>
                  <a:lnTo>
                    <a:pt x="2045004" y="623570"/>
                  </a:lnTo>
                  <a:lnTo>
                    <a:pt x="2050899" y="623570"/>
                  </a:lnTo>
                  <a:lnTo>
                    <a:pt x="2050918" y="614680"/>
                  </a:lnTo>
                  <a:close/>
                </a:path>
                <a:path w="2051050" h="1746250">
                  <a:moveTo>
                    <a:pt x="6649" y="623570"/>
                  </a:moveTo>
                  <a:lnTo>
                    <a:pt x="1111" y="623570"/>
                  </a:lnTo>
                  <a:lnTo>
                    <a:pt x="1033" y="659130"/>
                  </a:lnTo>
                  <a:lnTo>
                    <a:pt x="6597" y="659130"/>
                  </a:lnTo>
                  <a:lnTo>
                    <a:pt x="6649" y="623570"/>
                  </a:lnTo>
                  <a:close/>
                </a:path>
                <a:path w="2051050" h="1746250">
                  <a:moveTo>
                    <a:pt x="2050899" y="623570"/>
                  </a:moveTo>
                  <a:lnTo>
                    <a:pt x="2045004" y="623570"/>
                  </a:lnTo>
                  <a:lnTo>
                    <a:pt x="2044952" y="659130"/>
                  </a:lnTo>
                  <a:lnTo>
                    <a:pt x="2050821" y="659130"/>
                  </a:lnTo>
                  <a:lnTo>
                    <a:pt x="2050899" y="623570"/>
                  </a:lnTo>
                  <a:close/>
                </a:path>
                <a:path w="2051050" h="1746250">
                  <a:moveTo>
                    <a:pt x="6597" y="659130"/>
                  </a:moveTo>
                  <a:lnTo>
                    <a:pt x="1033" y="659130"/>
                  </a:lnTo>
                  <a:lnTo>
                    <a:pt x="1014" y="668020"/>
                  </a:lnTo>
                  <a:lnTo>
                    <a:pt x="6583" y="668020"/>
                  </a:lnTo>
                  <a:lnTo>
                    <a:pt x="6597" y="659130"/>
                  </a:lnTo>
                  <a:close/>
                </a:path>
                <a:path w="2051050" h="1746250">
                  <a:moveTo>
                    <a:pt x="2050821" y="659130"/>
                  </a:moveTo>
                  <a:lnTo>
                    <a:pt x="2044952" y="659130"/>
                  </a:lnTo>
                  <a:lnTo>
                    <a:pt x="2044939" y="668020"/>
                  </a:lnTo>
                  <a:lnTo>
                    <a:pt x="2050802" y="668020"/>
                  </a:lnTo>
                  <a:lnTo>
                    <a:pt x="2050821" y="659130"/>
                  </a:lnTo>
                  <a:close/>
                </a:path>
                <a:path w="2051050" h="1746250">
                  <a:moveTo>
                    <a:pt x="6583" y="668020"/>
                  </a:moveTo>
                  <a:lnTo>
                    <a:pt x="1014" y="668020"/>
                  </a:lnTo>
                  <a:lnTo>
                    <a:pt x="673" y="824230"/>
                  </a:lnTo>
                  <a:lnTo>
                    <a:pt x="6355" y="824230"/>
                  </a:lnTo>
                  <a:lnTo>
                    <a:pt x="6583" y="668020"/>
                  </a:lnTo>
                  <a:close/>
                </a:path>
                <a:path w="2051050" h="1746250">
                  <a:moveTo>
                    <a:pt x="2050802" y="668020"/>
                  </a:moveTo>
                  <a:lnTo>
                    <a:pt x="2044939" y="668020"/>
                  </a:lnTo>
                  <a:lnTo>
                    <a:pt x="2044710" y="824230"/>
                  </a:lnTo>
                  <a:lnTo>
                    <a:pt x="2050461" y="824230"/>
                  </a:lnTo>
                  <a:lnTo>
                    <a:pt x="2050802" y="668020"/>
                  </a:lnTo>
                  <a:close/>
                </a:path>
                <a:path w="2051050" h="1746250">
                  <a:moveTo>
                    <a:pt x="6355" y="824230"/>
                  </a:moveTo>
                  <a:lnTo>
                    <a:pt x="673" y="824230"/>
                  </a:lnTo>
                  <a:lnTo>
                    <a:pt x="133" y="1071880"/>
                  </a:lnTo>
                  <a:lnTo>
                    <a:pt x="5992" y="1071880"/>
                  </a:lnTo>
                  <a:lnTo>
                    <a:pt x="6355" y="824230"/>
                  </a:lnTo>
                  <a:close/>
                </a:path>
                <a:path w="2051050" h="1746250">
                  <a:moveTo>
                    <a:pt x="2050461" y="824230"/>
                  </a:moveTo>
                  <a:lnTo>
                    <a:pt x="2044710" y="824230"/>
                  </a:lnTo>
                  <a:lnTo>
                    <a:pt x="2044347" y="1071880"/>
                  </a:lnTo>
                  <a:lnTo>
                    <a:pt x="2049921" y="1071880"/>
                  </a:lnTo>
                  <a:lnTo>
                    <a:pt x="2050461" y="824230"/>
                  </a:lnTo>
                  <a:close/>
                </a:path>
                <a:path w="2051050" h="1746250">
                  <a:moveTo>
                    <a:pt x="5992" y="1071880"/>
                  </a:moveTo>
                  <a:lnTo>
                    <a:pt x="133" y="1071880"/>
                  </a:lnTo>
                  <a:lnTo>
                    <a:pt x="105" y="1084580"/>
                  </a:lnTo>
                  <a:lnTo>
                    <a:pt x="5973" y="1084580"/>
                  </a:lnTo>
                  <a:lnTo>
                    <a:pt x="5992" y="1071880"/>
                  </a:lnTo>
                  <a:close/>
                </a:path>
                <a:path w="2051050" h="1746250">
                  <a:moveTo>
                    <a:pt x="2049921" y="1071880"/>
                  </a:moveTo>
                  <a:lnTo>
                    <a:pt x="2044347" y="1071880"/>
                  </a:lnTo>
                  <a:lnTo>
                    <a:pt x="2044329" y="1084580"/>
                  </a:lnTo>
                  <a:lnTo>
                    <a:pt x="2049893" y="1084580"/>
                  </a:lnTo>
                  <a:lnTo>
                    <a:pt x="2049921" y="1071880"/>
                  </a:lnTo>
                  <a:close/>
                </a:path>
                <a:path w="2051050" h="1746250">
                  <a:moveTo>
                    <a:pt x="5973" y="1084580"/>
                  </a:moveTo>
                  <a:lnTo>
                    <a:pt x="105" y="1084580"/>
                  </a:lnTo>
                  <a:lnTo>
                    <a:pt x="85" y="1093470"/>
                  </a:lnTo>
                  <a:lnTo>
                    <a:pt x="5960" y="1093470"/>
                  </a:lnTo>
                  <a:lnTo>
                    <a:pt x="5973" y="1084580"/>
                  </a:lnTo>
                  <a:close/>
                </a:path>
                <a:path w="2051050" h="1746250">
                  <a:moveTo>
                    <a:pt x="2049893" y="1084580"/>
                  </a:moveTo>
                  <a:lnTo>
                    <a:pt x="2044329" y="1084580"/>
                  </a:lnTo>
                  <a:lnTo>
                    <a:pt x="2044316" y="1093470"/>
                  </a:lnTo>
                  <a:lnTo>
                    <a:pt x="2049874" y="1093470"/>
                  </a:lnTo>
                  <a:lnTo>
                    <a:pt x="2049893" y="1084580"/>
                  </a:lnTo>
                  <a:close/>
                </a:path>
                <a:path w="2051050" h="1746250">
                  <a:moveTo>
                    <a:pt x="5960" y="1093470"/>
                  </a:moveTo>
                  <a:lnTo>
                    <a:pt x="85" y="1093470"/>
                  </a:lnTo>
                  <a:lnTo>
                    <a:pt x="0" y="1132840"/>
                  </a:lnTo>
                  <a:lnTo>
                    <a:pt x="1207" y="1132840"/>
                  </a:lnTo>
                  <a:lnTo>
                    <a:pt x="1207" y="1137920"/>
                  </a:lnTo>
                  <a:lnTo>
                    <a:pt x="2477" y="1137920"/>
                  </a:lnTo>
                  <a:lnTo>
                    <a:pt x="2477" y="1141730"/>
                  </a:lnTo>
                  <a:lnTo>
                    <a:pt x="5889" y="1141730"/>
                  </a:lnTo>
                  <a:lnTo>
                    <a:pt x="5960" y="1093470"/>
                  </a:lnTo>
                  <a:close/>
                </a:path>
                <a:path w="2051050" h="1746250">
                  <a:moveTo>
                    <a:pt x="2049874" y="1093470"/>
                  </a:moveTo>
                  <a:lnTo>
                    <a:pt x="2044316" y="1093470"/>
                  </a:lnTo>
                  <a:lnTo>
                    <a:pt x="2044245" y="1141730"/>
                  </a:lnTo>
                  <a:lnTo>
                    <a:pt x="2049717" y="1141730"/>
                  </a:lnTo>
                  <a:lnTo>
                    <a:pt x="2049777" y="1137920"/>
                  </a:lnTo>
                  <a:lnTo>
                    <a:pt x="2049874" y="1093470"/>
                  </a:lnTo>
                  <a:close/>
                </a:path>
                <a:path w="2051050" h="1746250">
                  <a:moveTo>
                    <a:pt x="5889" y="1141730"/>
                  </a:moveTo>
                  <a:lnTo>
                    <a:pt x="3747" y="1141730"/>
                  </a:lnTo>
                  <a:lnTo>
                    <a:pt x="3747" y="1146810"/>
                  </a:lnTo>
                  <a:lnTo>
                    <a:pt x="5017" y="1146810"/>
                  </a:lnTo>
                  <a:lnTo>
                    <a:pt x="5017" y="1150620"/>
                  </a:lnTo>
                  <a:lnTo>
                    <a:pt x="5876" y="1150620"/>
                  </a:lnTo>
                  <a:lnTo>
                    <a:pt x="5889" y="1141730"/>
                  </a:lnTo>
                  <a:close/>
                </a:path>
                <a:path w="2051050" h="1746250">
                  <a:moveTo>
                    <a:pt x="2048447" y="1141730"/>
                  </a:moveTo>
                  <a:lnTo>
                    <a:pt x="2044245" y="1141730"/>
                  </a:lnTo>
                  <a:lnTo>
                    <a:pt x="2044232" y="1150620"/>
                  </a:lnTo>
                  <a:lnTo>
                    <a:pt x="2047177" y="1150620"/>
                  </a:lnTo>
                  <a:lnTo>
                    <a:pt x="2047177" y="1146810"/>
                  </a:lnTo>
                  <a:lnTo>
                    <a:pt x="2048447" y="1146810"/>
                  </a:lnTo>
                  <a:lnTo>
                    <a:pt x="2048447" y="1141730"/>
                  </a:lnTo>
                  <a:close/>
                </a:path>
                <a:path w="2051050" h="1746250">
                  <a:moveTo>
                    <a:pt x="2045907" y="1150620"/>
                  </a:moveTo>
                  <a:lnTo>
                    <a:pt x="2044232" y="1150620"/>
                  </a:lnTo>
                  <a:lnTo>
                    <a:pt x="2044225" y="1155700"/>
                  </a:lnTo>
                  <a:lnTo>
                    <a:pt x="2044637" y="1155700"/>
                  </a:lnTo>
                  <a:lnTo>
                    <a:pt x="2044637" y="1153160"/>
                  </a:lnTo>
                  <a:lnTo>
                    <a:pt x="2045907" y="1153160"/>
                  </a:lnTo>
                  <a:lnTo>
                    <a:pt x="2045907" y="1150620"/>
                  </a:lnTo>
                  <a:close/>
                </a:path>
                <a:path w="2051050" h="1746250">
                  <a:moveTo>
                    <a:pt x="1363917" y="1743691"/>
                  </a:moveTo>
                  <a:lnTo>
                    <a:pt x="692087" y="1743691"/>
                  </a:lnTo>
                  <a:lnTo>
                    <a:pt x="692087" y="1746231"/>
                  </a:lnTo>
                  <a:lnTo>
                    <a:pt x="697167" y="1746231"/>
                  </a:lnTo>
                  <a:lnTo>
                    <a:pt x="697167" y="1744961"/>
                  </a:lnTo>
                  <a:lnTo>
                    <a:pt x="1363917" y="1744961"/>
                  </a:lnTo>
                  <a:lnTo>
                    <a:pt x="1363917" y="1743691"/>
                  </a:lnTo>
                  <a:close/>
                </a:path>
                <a:path w="2051050" h="1746250">
                  <a:moveTo>
                    <a:pt x="1367727" y="1742421"/>
                  </a:moveTo>
                  <a:lnTo>
                    <a:pt x="688277" y="1742421"/>
                  </a:lnTo>
                  <a:lnTo>
                    <a:pt x="688277" y="1743691"/>
                  </a:lnTo>
                  <a:lnTo>
                    <a:pt x="1367727" y="1743691"/>
                  </a:lnTo>
                  <a:lnTo>
                    <a:pt x="1367727" y="1742421"/>
                  </a:lnTo>
                  <a:close/>
                </a:path>
                <a:path w="2051050" h="1746250">
                  <a:moveTo>
                    <a:pt x="684467" y="1739881"/>
                  </a:moveTo>
                  <a:lnTo>
                    <a:pt x="680657" y="1739881"/>
                  </a:lnTo>
                  <a:lnTo>
                    <a:pt x="680657" y="1742421"/>
                  </a:lnTo>
                  <a:lnTo>
                    <a:pt x="684467" y="1742421"/>
                  </a:lnTo>
                  <a:lnTo>
                    <a:pt x="684467" y="1741151"/>
                  </a:lnTo>
                  <a:lnTo>
                    <a:pt x="1363917" y="1741151"/>
                  </a:lnTo>
                  <a:lnTo>
                    <a:pt x="684467" y="1739881"/>
                  </a:lnTo>
                  <a:close/>
                </a:path>
                <a:path w="2051050" h="1746250">
                  <a:moveTo>
                    <a:pt x="1376617" y="1741151"/>
                  </a:moveTo>
                  <a:lnTo>
                    <a:pt x="1371537" y="1741151"/>
                  </a:lnTo>
                  <a:lnTo>
                    <a:pt x="1371537" y="1742421"/>
                  </a:lnTo>
                  <a:lnTo>
                    <a:pt x="1376617" y="1742421"/>
                  </a:lnTo>
                  <a:lnTo>
                    <a:pt x="1376617" y="1741151"/>
                  </a:lnTo>
                  <a:close/>
                </a:path>
                <a:path w="2051050" h="1746250">
                  <a:moveTo>
                    <a:pt x="671767" y="1738611"/>
                  </a:moveTo>
                  <a:lnTo>
                    <a:pt x="671767" y="1739881"/>
                  </a:lnTo>
                  <a:lnTo>
                    <a:pt x="675577" y="1739881"/>
                  </a:lnTo>
                  <a:lnTo>
                    <a:pt x="671767" y="1738611"/>
                  </a:lnTo>
                  <a:close/>
                </a:path>
                <a:path w="2051050" h="1746250">
                  <a:moveTo>
                    <a:pt x="1384237" y="1738611"/>
                  </a:moveTo>
                  <a:lnTo>
                    <a:pt x="1380427" y="1738611"/>
                  </a:lnTo>
                  <a:lnTo>
                    <a:pt x="1380427" y="1739881"/>
                  </a:lnTo>
                  <a:lnTo>
                    <a:pt x="1384237" y="1739881"/>
                  </a:lnTo>
                  <a:lnTo>
                    <a:pt x="1384237" y="1738611"/>
                  </a:lnTo>
                  <a:close/>
                </a:path>
              </a:pathLst>
            </a:custGeom>
            <a:solidFill>
              <a:srgbClr val="3052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6142579" y="732789"/>
              <a:ext cx="2039620" cy="1735455"/>
            </a:xfrm>
            <a:custGeom>
              <a:avLst/>
              <a:gdLst/>
              <a:ahLst/>
              <a:cxnLst/>
              <a:rect l="l" t="t" r="r" b="b"/>
              <a:pathLst>
                <a:path w="2039620" h="1735455">
                  <a:moveTo>
                    <a:pt x="1383440" y="5079"/>
                  </a:moveTo>
                  <a:lnTo>
                    <a:pt x="1379630" y="5079"/>
                  </a:lnTo>
                  <a:lnTo>
                    <a:pt x="1379630" y="7619"/>
                  </a:lnTo>
                  <a:lnTo>
                    <a:pt x="1383440" y="7619"/>
                  </a:lnTo>
                  <a:lnTo>
                    <a:pt x="1383440" y="5079"/>
                  </a:lnTo>
                  <a:close/>
                </a:path>
                <a:path w="2039620" h="1735455">
                  <a:moveTo>
                    <a:pt x="659540" y="5079"/>
                  </a:moveTo>
                  <a:lnTo>
                    <a:pt x="654460" y="5079"/>
                  </a:lnTo>
                  <a:lnTo>
                    <a:pt x="654460" y="6350"/>
                  </a:lnTo>
                  <a:lnTo>
                    <a:pt x="659540" y="6350"/>
                  </a:lnTo>
                  <a:lnTo>
                    <a:pt x="659540" y="5079"/>
                  </a:lnTo>
                  <a:close/>
                </a:path>
                <a:path w="2039620" h="1735455">
                  <a:moveTo>
                    <a:pt x="1375820" y="2539"/>
                  </a:moveTo>
                  <a:lnTo>
                    <a:pt x="663350" y="2539"/>
                  </a:lnTo>
                  <a:lnTo>
                    <a:pt x="663350" y="5079"/>
                  </a:lnTo>
                  <a:lnTo>
                    <a:pt x="1375820" y="5079"/>
                  </a:lnTo>
                  <a:lnTo>
                    <a:pt x="1375820" y="2539"/>
                  </a:lnTo>
                  <a:close/>
                </a:path>
                <a:path w="2039620" h="1735455">
                  <a:moveTo>
                    <a:pt x="670970" y="1269"/>
                  </a:moveTo>
                  <a:lnTo>
                    <a:pt x="667160" y="1269"/>
                  </a:lnTo>
                  <a:lnTo>
                    <a:pt x="667160" y="2539"/>
                  </a:lnTo>
                  <a:lnTo>
                    <a:pt x="670970" y="2539"/>
                  </a:lnTo>
                  <a:lnTo>
                    <a:pt x="670970" y="1269"/>
                  </a:lnTo>
                  <a:close/>
                </a:path>
                <a:path w="2039620" h="1735455">
                  <a:moveTo>
                    <a:pt x="676050" y="0"/>
                  </a:moveTo>
                  <a:lnTo>
                    <a:pt x="676050" y="1269"/>
                  </a:lnTo>
                  <a:lnTo>
                    <a:pt x="1360580" y="1269"/>
                  </a:lnTo>
                  <a:lnTo>
                    <a:pt x="676050" y="0"/>
                  </a:lnTo>
                  <a:close/>
                </a:path>
                <a:path w="2039620" h="1735455">
                  <a:moveTo>
                    <a:pt x="7196" y="570230"/>
                  </a:moveTo>
                  <a:lnTo>
                    <a:pt x="6760" y="570230"/>
                  </a:lnTo>
                  <a:lnTo>
                    <a:pt x="6760" y="574039"/>
                  </a:lnTo>
                  <a:lnTo>
                    <a:pt x="7190" y="574039"/>
                  </a:lnTo>
                  <a:lnTo>
                    <a:pt x="7196" y="570230"/>
                  </a:lnTo>
                  <a:close/>
                </a:path>
                <a:path w="2039620" h="1735455">
                  <a:moveTo>
                    <a:pt x="2033680" y="570230"/>
                  </a:moveTo>
                  <a:lnTo>
                    <a:pt x="2032850" y="570230"/>
                  </a:lnTo>
                  <a:lnTo>
                    <a:pt x="2032844" y="574039"/>
                  </a:lnTo>
                  <a:lnTo>
                    <a:pt x="2033680" y="574039"/>
                  </a:lnTo>
                  <a:lnTo>
                    <a:pt x="2033680" y="570230"/>
                  </a:lnTo>
                  <a:close/>
                </a:path>
                <a:path w="2039620" h="1735455">
                  <a:moveTo>
                    <a:pt x="7190" y="574040"/>
                  </a:moveTo>
                  <a:lnTo>
                    <a:pt x="5490" y="574040"/>
                  </a:lnTo>
                  <a:lnTo>
                    <a:pt x="5490" y="576580"/>
                  </a:lnTo>
                  <a:lnTo>
                    <a:pt x="4220" y="576580"/>
                  </a:lnTo>
                  <a:lnTo>
                    <a:pt x="4220" y="579120"/>
                  </a:lnTo>
                  <a:lnTo>
                    <a:pt x="2950" y="579120"/>
                  </a:lnTo>
                  <a:lnTo>
                    <a:pt x="2950" y="582930"/>
                  </a:lnTo>
                  <a:lnTo>
                    <a:pt x="1680" y="582930"/>
                  </a:lnTo>
                  <a:lnTo>
                    <a:pt x="1680" y="585470"/>
                  </a:lnTo>
                  <a:lnTo>
                    <a:pt x="820" y="585470"/>
                  </a:lnTo>
                  <a:lnTo>
                    <a:pt x="785" y="609600"/>
                  </a:lnTo>
                  <a:lnTo>
                    <a:pt x="7138" y="609600"/>
                  </a:lnTo>
                  <a:lnTo>
                    <a:pt x="7190" y="574040"/>
                  </a:lnTo>
                  <a:close/>
                </a:path>
                <a:path w="2039620" h="1735455">
                  <a:moveTo>
                    <a:pt x="2034950" y="574040"/>
                  </a:moveTo>
                  <a:lnTo>
                    <a:pt x="2032844" y="574040"/>
                  </a:lnTo>
                  <a:lnTo>
                    <a:pt x="2032792" y="609600"/>
                  </a:lnTo>
                  <a:lnTo>
                    <a:pt x="2039140" y="609600"/>
                  </a:lnTo>
                  <a:lnTo>
                    <a:pt x="2039176" y="585470"/>
                  </a:lnTo>
                  <a:lnTo>
                    <a:pt x="2038760" y="585470"/>
                  </a:lnTo>
                  <a:lnTo>
                    <a:pt x="2038760" y="582930"/>
                  </a:lnTo>
                  <a:lnTo>
                    <a:pt x="2037490" y="582930"/>
                  </a:lnTo>
                  <a:lnTo>
                    <a:pt x="2037490" y="579120"/>
                  </a:lnTo>
                  <a:lnTo>
                    <a:pt x="2036220" y="579120"/>
                  </a:lnTo>
                  <a:lnTo>
                    <a:pt x="2036220" y="576580"/>
                  </a:lnTo>
                  <a:lnTo>
                    <a:pt x="2034950" y="576580"/>
                  </a:lnTo>
                  <a:lnTo>
                    <a:pt x="2034950" y="574040"/>
                  </a:lnTo>
                  <a:close/>
                </a:path>
                <a:path w="2039620" h="1735455">
                  <a:moveTo>
                    <a:pt x="7138" y="609600"/>
                  </a:moveTo>
                  <a:lnTo>
                    <a:pt x="785" y="609600"/>
                  </a:lnTo>
                  <a:lnTo>
                    <a:pt x="772" y="618489"/>
                  </a:lnTo>
                  <a:lnTo>
                    <a:pt x="7124" y="618489"/>
                  </a:lnTo>
                  <a:lnTo>
                    <a:pt x="7138" y="609600"/>
                  </a:lnTo>
                  <a:close/>
                </a:path>
                <a:path w="2039620" h="1735455">
                  <a:moveTo>
                    <a:pt x="2039140" y="609600"/>
                  </a:moveTo>
                  <a:lnTo>
                    <a:pt x="2032792" y="609600"/>
                  </a:lnTo>
                  <a:lnTo>
                    <a:pt x="2032779" y="618489"/>
                  </a:lnTo>
                  <a:lnTo>
                    <a:pt x="2039127" y="618489"/>
                  </a:lnTo>
                  <a:lnTo>
                    <a:pt x="2039140" y="609600"/>
                  </a:lnTo>
                  <a:close/>
                </a:path>
                <a:path w="2039620" h="1735455">
                  <a:moveTo>
                    <a:pt x="7124" y="618490"/>
                  </a:moveTo>
                  <a:lnTo>
                    <a:pt x="772" y="618490"/>
                  </a:lnTo>
                  <a:lnTo>
                    <a:pt x="720" y="654050"/>
                  </a:lnTo>
                  <a:lnTo>
                    <a:pt x="7072" y="654050"/>
                  </a:lnTo>
                  <a:lnTo>
                    <a:pt x="7124" y="618490"/>
                  </a:lnTo>
                  <a:close/>
                </a:path>
                <a:path w="2039620" h="1735455">
                  <a:moveTo>
                    <a:pt x="2039127" y="618490"/>
                  </a:moveTo>
                  <a:lnTo>
                    <a:pt x="2032779" y="618490"/>
                  </a:lnTo>
                  <a:lnTo>
                    <a:pt x="2032726" y="654050"/>
                  </a:lnTo>
                  <a:lnTo>
                    <a:pt x="2039075" y="654050"/>
                  </a:lnTo>
                  <a:lnTo>
                    <a:pt x="2039127" y="618490"/>
                  </a:lnTo>
                  <a:close/>
                </a:path>
                <a:path w="2039620" h="1735455">
                  <a:moveTo>
                    <a:pt x="7072" y="654050"/>
                  </a:moveTo>
                  <a:lnTo>
                    <a:pt x="720" y="654050"/>
                  </a:lnTo>
                  <a:lnTo>
                    <a:pt x="707" y="662939"/>
                  </a:lnTo>
                  <a:lnTo>
                    <a:pt x="7059" y="662939"/>
                  </a:lnTo>
                  <a:lnTo>
                    <a:pt x="7072" y="654050"/>
                  </a:lnTo>
                  <a:close/>
                </a:path>
                <a:path w="2039620" h="1735455">
                  <a:moveTo>
                    <a:pt x="2039075" y="654050"/>
                  </a:moveTo>
                  <a:lnTo>
                    <a:pt x="2032726" y="654050"/>
                  </a:lnTo>
                  <a:lnTo>
                    <a:pt x="2032713" y="662939"/>
                  </a:lnTo>
                  <a:lnTo>
                    <a:pt x="2039062" y="662939"/>
                  </a:lnTo>
                  <a:lnTo>
                    <a:pt x="2039075" y="654050"/>
                  </a:lnTo>
                  <a:close/>
                </a:path>
                <a:path w="2039620" h="1735455">
                  <a:moveTo>
                    <a:pt x="7059" y="662940"/>
                  </a:moveTo>
                  <a:lnTo>
                    <a:pt x="707" y="662940"/>
                  </a:lnTo>
                  <a:lnTo>
                    <a:pt x="478" y="819150"/>
                  </a:lnTo>
                  <a:lnTo>
                    <a:pt x="6828" y="819150"/>
                  </a:lnTo>
                  <a:lnTo>
                    <a:pt x="7059" y="662940"/>
                  </a:lnTo>
                  <a:close/>
                </a:path>
                <a:path w="2039620" h="1735455">
                  <a:moveTo>
                    <a:pt x="2039062" y="662940"/>
                  </a:moveTo>
                  <a:lnTo>
                    <a:pt x="2032713" y="662940"/>
                  </a:lnTo>
                  <a:lnTo>
                    <a:pt x="2032483" y="819150"/>
                  </a:lnTo>
                  <a:lnTo>
                    <a:pt x="2038833" y="819150"/>
                  </a:lnTo>
                  <a:lnTo>
                    <a:pt x="2039062" y="662940"/>
                  </a:lnTo>
                  <a:close/>
                </a:path>
                <a:path w="2039620" h="1735455">
                  <a:moveTo>
                    <a:pt x="6828" y="819150"/>
                  </a:moveTo>
                  <a:lnTo>
                    <a:pt x="478" y="819150"/>
                  </a:lnTo>
                  <a:lnTo>
                    <a:pt x="115" y="1066800"/>
                  </a:lnTo>
                  <a:lnTo>
                    <a:pt x="6463" y="1066800"/>
                  </a:lnTo>
                  <a:lnTo>
                    <a:pt x="6828" y="819150"/>
                  </a:lnTo>
                  <a:close/>
                </a:path>
                <a:path w="2039620" h="1735455">
                  <a:moveTo>
                    <a:pt x="2038833" y="819150"/>
                  </a:moveTo>
                  <a:lnTo>
                    <a:pt x="2032483" y="819150"/>
                  </a:lnTo>
                  <a:lnTo>
                    <a:pt x="2032118" y="1066800"/>
                  </a:lnTo>
                  <a:lnTo>
                    <a:pt x="2038470" y="1066800"/>
                  </a:lnTo>
                  <a:lnTo>
                    <a:pt x="2038833" y="819150"/>
                  </a:lnTo>
                  <a:close/>
                </a:path>
                <a:path w="2039620" h="1735455">
                  <a:moveTo>
                    <a:pt x="6463" y="1066800"/>
                  </a:moveTo>
                  <a:lnTo>
                    <a:pt x="115" y="1066800"/>
                  </a:lnTo>
                  <a:lnTo>
                    <a:pt x="96" y="1079500"/>
                  </a:lnTo>
                  <a:lnTo>
                    <a:pt x="6444" y="1079500"/>
                  </a:lnTo>
                  <a:lnTo>
                    <a:pt x="6463" y="1066800"/>
                  </a:lnTo>
                  <a:close/>
                </a:path>
                <a:path w="2039620" h="1735455">
                  <a:moveTo>
                    <a:pt x="2038470" y="1066800"/>
                  </a:moveTo>
                  <a:lnTo>
                    <a:pt x="2032118" y="1066800"/>
                  </a:lnTo>
                  <a:lnTo>
                    <a:pt x="2032099" y="1079500"/>
                  </a:lnTo>
                  <a:lnTo>
                    <a:pt x="2038452" y="1079500"/>
                  </a:lnTo>
                  <a:lnTo>
                    <a:pt x="2038470" y="1066800"/>
                  </a:lnTo>
                  <a:close/>
                </a:path>
                <a:path w="2039620" h="1735455">
                  <a:moveTo>
                    <a:pt x="6444" y="1079500"/>
                  </a:moveTo>
                  <a:lnTo>
                    <a:pt x="96" y="1079500"/>
                  </a:lnTo>
                  <a:lnTo>
                    <a:pt x="83" y="1088389"/>
                  </a:lnTo>
                  <a:lnTo>
                    <a:pt x="6431" y="1088389"/>
                  </a:lnTo>
                  <a:lnTo>
                    <a:pt x="6444" y="1079500"/>
                  </a:lnTo>
                  <a:close/>
                </a:path>
                <a:path w="2039620" h="1735455">
                  <a:moveTo>
                    <a:pt x="2038452" y="1079500"/>
                  </a:moveTo>
                  <a:lnTo>
                    <a:pt x="2032099" y="1079500"/>
                  </a:lnTo>
                  <a:lnTo>
                    <a:pt x="2032086" y="1088389"/>
                  </a:lnTo>
                  <a:lnTo>
                    <a:pt x="2038439" y="1088389"/>
                  </a:lnTo>
                  <a:lnTo>
                    <a:pt x="2038452" y="1079500"/>
                  </a:lnTo>
                  <a:close/>
                </a:path>
                <a:path w="2039620" h="1735455">
                  <a:moveTo>
                    <a:pt x="6431" y="1088390"/>
                  </a:moveTo>
                  <a:lnTo>
                    <a:pt x="83" y="1088390"/>
                  </a:lnTo>
                  <a:lnTo>
                    <a:pt x="13" y="1136650"/>
                  </a:lnTo>
                  <a:lnTo>
                    <a:pt x="6360" y="1136650"/>
                  </a:lnTo>
                  <a:lnTo>
                    <a:pt x="6431" y="1088390"/>
                  </a:lnTo>
                  <a:close/>
                </a:path>
                <a:path w="2039620" h="1735455">
                  <a:moveTo>
                    <a:pt x="2038439" y="1088390"/>
                  </a:moveTo>
                  <a:lnTo>
                    <a:pt x="2032086" y="1088390"/>
                  </a:lnTo>
                  <a:lnTo>
                    <a:pt x="2032015" y="1136650"/>
                  </a:lnTo>
                  <a:lnTo>
                    <a:pt x="2038368" y="1136650"/>
                  </a:lnTo>
                  <a:lnTo>
                    <a:pt x="2038439" y="1088390"/>
                  </a:lnTo>
                  <a:close/>
                </a:path>
                <a:path w="2039620" h="1735455">
                  <a:moveTo>
                    <a:pt x="6360" y="1136650"/>
                  </a:moveTo>
                  <a:lnTo>
                    <a:pt x="13" y="1136650"/>
                  </a:lnTo>
                  <a:lnTo>
                    <a:pt x="0" y="1145539"/>
                  </a:lnTo>
                  <a:lnTo>
                    <a:pt x="6346" y="1145539"/>
                  </a:lnTo>
                  <a:lnTo>
                    <a:pt x="6360" y="1136650"/>
                  </a:lnTo>
                  <a:close/>
                </a:path>
                <a:path w="2039620" h="1735455">
                  <a:moveTo>
                    <a:pt x="2038368" y="1136650"/>
                  </a:moveTo>
                  <a:lnTo>
                    <a:pt x="2032015" y="1136650"/>
                  </a:lnTo>
                  <a:lnTo>
                    <a:pt x="2032001" y="1145539"/>
                  </a:lnTo>
                  <a:lnTo>
                    <a:pt x="2038355" y="1145539"/>
                  </a:lnTo>
                  <a:lnTo>
                    <a:pt x="2038368" y="1136650"/>
                  </a:lnTo>
                  <a:close/>
                </a:path>
                <a:path w="2039620" h="1735455">
                  <a:moveTo>
                    <a:pt x="2038355" y="1145540"/>
                  </a:moveTo>
                  <a:lnTo>
                    <a:pt x="2032001" y="1145540"/>
                  </a:lnTo>
                  <a:lnTo>
                    <a:pt x="2031971" y="1165860"/>
                  </a:lnTo>
                  <a:lnTo>
                    <a:pt x="2032410" y="1165860"/>
                  </a:lnTo>
                  <a:lnTo>
                    <a:pt x="2032410" y="1163320"/>
                  </a:lnTo>
                  <a:lnTo>
                    <a:pt x="2033680" y="1163320"/>
                  </a:lnTo>
                  <a:lnTo>
                    <a:pt x="2033680" y="1160780"/>
                  </a:lnTo>
                  <a:lnTo>
                    <a:pt x="2034950" y="1160780"/>
                  </a:lnTo>
                  <a:lnTo>
                    <a:pt x="2034950" y="1156970"/>
                  </a:lnTo>
                  <a:lnTo>
                    <a:pt x="2036220" y="1156970"/>
                  </a:lnTo>
                  <a:lnTo>
                    <a:pt x="2036220" y="1154430"/>
                  </a:lnTo>
                  <a:lnTo>
                    <a:pt x="2037490" y="1154430"/>
                  </a:lnTo>
                  <a:lnTo>
                    <a:pt x="2037490" y="1150620"/>
                  </a:lnTo>
                  <a:lnTo>
                    <a:pt x="2038348" y="1150620"/>
                  </a:lnTo>
                  <a:lnTo>
                    <a:pt x="2038355" y="1145540"/>
                  </a:lnTo>
                  <a:close/>
                </a:path>
                <a:path w="2039620" h="1735455">
                  <a:moveTo>
                    <a:pt x="6346" y="1145540"/>
                  </a:moveTo>
                  <a:lnTo>
                    <a:pt x="410" y="1145540"/>
                  </a:lnTo>
                  <a:lnTo>
                    <a:pt x="410" y="1148080"/>
                  </a:lnTo>
                  <a:lnTo>
                    <a:pt x="1680" y="1148080"/>
                  </a:lnTo>
                  <a:lnTo>
                    <a:pt x="1680" y="1150620"/>
                  </a:lnTo>
                  <a:lnTo>
                    <a:pt x="2950" y="1150620"/>
                  </a:lnTo>
                  <a:lnTo>
                    <a:pt x="2950" y="1154430"/>
                  </a:lnTo>
                  <a:lnTo>
                    <a:pt x="4220" y="1154430"/>
                  </a:lnTo>
                  <a:lnTo>
                    <a:pt x="4220" y="1156970"/>
                  </a:lnTo>
                  <a:lnTo>
                    <a:pt x="5490" y="1156970"/>
                  </a:lnTo>
                  <a:lnTo>
                    <a:pt x="5490" y="1160780"/>
                  </a:lnTo>
                  <a:lnTo>
                    <a:pt x="6324" y="1160780"/>
                  </a:lnTo>
                  <a:lnTo>
                    <a:pt x="6346" y="1145540"/>
                  </a:lnTo>
                  <a:close/>
                </a:path>
                <a:path w="2039620" h="1735455">
                  <a:moveTo>
                    <a:pt x="1370740" y="1733550"/>
                  </a:moveTo>
                  <a:lnTo>
                    <a:pt x="678590" y="1733550"/>
                  </a:lnTo>
                  <a:lnTo>
                    <a:pt x="1358040" y="1734820"/>
                  </a:lnTo>
                  <a:lnTo>
                    <a:pt x="1365660" y="1734820"/>
                  </a:lnTo>
                  <a:lnTo>
                    <a:pt x="1370740" y="1734843"/>
                  </a:lnTo>
                  <a:lnTo>
                    <a:pt x="1370740" y="1733550"/>
                  </a:lnTo>
                  <a:close/>
                </a:path>
                <a:path w="2039620" h="1735455">
                  <a:moveTo>
                    <a:pt x="1378360" y="1732263"/>
                  </a:moveTo>
                  <a:lnTo>
                    <a:pt x="665890" y="1732263"/>
                  </a:lnTo>
                  <a:lnTo>
                    <a:pt x="665890" y="1733533"/>
                  </a:lnTo>
                  <a:lnTo>
                    <a:pt x="1378360" y="1733533"/>
                  </a:lnTo>
                  <a:lnTo>
                    <a:pt x="1378360" y="1732263"/>
                  </a:lnTo>
                  <a:close/>
                </a:path>
                <a:path w="2039620" h="1735455">
                  <a:moveTo>
                    <a:pt x="1382170" y="1730993"/>
                  </a:moveTo>
                  <a:lnTo>
                    <a:pt x="662080" y="1730993"/>
                  </a:lnTo>
                  <a:lnTo>
                    <a:pt x="662080" y="1732263"/>
                  </a:lnTo>
                  <a:lnTo>
                    <a:pt x="1382170" y="1732263"/>
                  </a:lnTo>
                  <a:lnTo>
                    <a:pt x="1382170" y="1730993"/>
                  </a:lnTo>
                  <a:close/>
                </a:path>
                <a:path w="2039620" h="1735455">
                  <a:moveTo>
                    <a:pt x="680706" y="1728453"/>
                  </a:moveTo>
                  <a:lnTo>
                    <a:pt x="653190" y="1728453"/>
                  </a:lnTo>
                  <a:lnTo>
                    <a:pt x="653190" y="1730993"/>
                  </a:lnTo>
                  <a:lnTo>
                    <a:pt x="658270" y="1730993"/>
                  </a:lnTo>
                  <a:lnTo>
                    <a:pt x="658270" y="1729723"/>
                  </a:lnTo>
                  <a:lnTo>
                    <a:pt x="1355923" y="1729723"/>
                  </a:lnTo>
                  <a:lnTo>
                    <a:pt x="680706" y="1728453"/>
                  </a:lnTo>
                  <a:close/>
                </a:path>
                <a:path w="2039620" h="1735455">
                  <a:moveTo>
                    <a:pt x="1391060" y="1729723"/>
                  </a:moveTo>
                  <a:lnTo>
                    <a:pt x="1387250" y="1729723"/>
                  </a:lnTo>
                  <a:lnTo>
                    <a:pt x="1387250" y="1730993"/>
                  </a:lnTo>
                  <a:lnTo>
                    <a:pt x="1391060" y="1730993"/>
                  </a:lnTo>
                  <a:lnTo>
                    <a:pt x="1391060" y="1729723"/>
                  </a:lnTo>
                  <a:close/>
                </a:path>
                <a:path w="2039620" h="1735455">
                  <a:moveTo>
                    <a:pt x="649380" y="1727183"/>
                  </a:moveTo>
                  <a:lnTo>
                    <a:pt x="645570" y="1727183"/>
                  </a:lnTo>
                  <a:lnTo>
                    <a:pt x="645570" y="1728453"/>
                  </a:lnTo>
                  <a:lnTo>
                    <a:pt x="649380" y="1728453"/>
                  </a:lnTo>
                  <a:lnTo>
                    <a:pt x="649380" y="1727183"/>
                  </a:lnTo>
                  <a:close/>
                </a:path>
                <a:path w="2039620" h="1735455">
                  <a:moveTo>
                    <a:pt x="1398680" y="1727183"/>
                  </a:moveTo>
                  <a:lnTo>
                    <a:pt x="1394870" y="1727183"/>
                  </a:lnTo>
                  <a:lnTo>
                    <a:pt x="1394870" y="1728453"/>
                  </a:lnTo>
                  <a:lnTo>
                    <a:pt x="1398680" y="1728453"/>
                  </a:lnTo>
                  <a:lnTo>
                    <a:pt x="1398680" y="1727183"/>
                  </a:lnTo>
                  <a:close/>
                </a:path>
              </a:pathLst>
            </a:custGeom>
            <a:solidFill>
              <a:srgbClr val="3053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6148904" y="739139"/>
              <a:ext cx="2026920" cy="1722755"/>
            </a:xfrm>
            <a:custGeom>
              <a:avLst/>
              <a:gdLst/>
              <a:ahLst/>
              <a:cxnLst/>
              <a:rect l="l" t="t" r="r" b="b"/>
              <a:pathLst>
                <a:path w="2026920" h="1722755">
                  <a:moveTo>
                    <a:pt x="1398705" y="5079"/>
                  </a:moveTo>
                  <a:lnTo>
                    <a:pt x="1393625" y="5079"/>
                  </a:lnTo>
                  <a:lnTo>
                    <a:pt x="1393625" y="7619"/>
                  </a:lnTo>
                  <a:lnTo>
                    <a:pt x="1398705" y="7619"/>
                  </a:lnTo>
                  <a:lnTo>
                    <a:pt x="1398705" y="5079"/>
                  </a:lnTo>
                  <a:close/>
                </a:path>
                <a:path w="2026920" h="1722755">
                  <a:moveTo>
                    <a:pt x="631625" y="5079"/>
                  </a:moveTo>
                  <a:lnTo>
                    <a:pt x="627815" y="5079"/>
                  </a:lnTo>
                  <a:lnTo>
                    <a:pt x="627815" y="6350"/>
                  </a:lnTo>
                  <a:lnTo>
                    <a:pt x="631625" y="6350"/>
                  </a:lnTo>
                  <a:lnTo>
                    <a:pt x="631625" y="5079"/>
                  </a:lnTo>
                  <a:close/>
                </a:path>
                <a:path w="2026920" h="1722755">
                  <a:moveTo>
                    <a:pt x="1389815" y="2539"/>
                  </a:moveTo>
                  <a:lnTo>
                    <a:pt x="636705" y="2539"/>
                  </a:lnTo>
                  <a:lnTo>
                    <a:pt x="636705" y="5079"/>
                  </a:lnTo>
                  <a:lnTo>
                    <a:pt x="1389815" y="5079"/>
                  </a:lnTo>
                  <a:lnTo>
                    <a:pt x="1389815" y="2539"/>
                  </a:lnTo>
                  <a:close/>
                </a:path>
                <a:path w="2026920" h="1722755">
                  <a:moveTo>
                    <a:pt x="644325" y="1269"/>
                  </a:moveTo>
                  <a:lnTo>
                    <a:pt x="640515" y="1269"/>
                  </a:lnTo>
                  <a:lnTo>
                    <a:pt x="640515" y="2539"/>
                  </a:lnTo>
                  <a:lnTo>
                    <a:pt x="644325" y="2539"/>
                  </a:lnTo>
                  <a:lnTo>
                    <a:pt x="644325" y="1269"/>
                  </a:lnTo>
                  <a:close/>
                </a:path>
                <a:path w="2026920" h="1722755">
                  <a:moveTo>
                    <a:pt x="1386005" y="1269"/>
                  </a:moveTo>
                  <a:lnTo>
                    <a:pt x="1382195" y="1269"/>
                  </a:lnTo>
                  <a:lnTo>
                    <a:pt x="1382195" y="2539"/>
                  </a:lnTo>
                  <a:lnTo>
                    <a:pt x="1386005" y="2539"/>
                  </a:lnTo>
                  <a:lnTo>
                    <a:pt x="1386005" y="1269"/>
                  </a:lnTo>
                  <a:close/>
                </a:path>
                <a:path w="2026920" h="1722755">
                  <a:moveTo>
                    <a:pt x="653215" y="0"/>
                  </a:moveTo>
                  <a:lnTo>
                    <a:pt x="648135" y="0"/>
                  </a:lnTo>
                  <a:lnTo>
                    <a:pt x="648135" y="1269"/>
                  </a:lnTo>
                  <a:lnTo>
                    <a:pt x="653215" y="1269"/>
                  </a:lnTo>
                  <a:lnTo>
                    <a:pt x="653215" y="0"/>
                  </a:lnTo>
                  <a:close/>
                </a:path>
                <a:path w="2026920" h="1722755">
                  <a:moveTo>
                    <a:pt x="7247" y="548639"/>
                  </a:moveTo>
                  <a:lnTo>
                    <a:pt x="6785" y="548639"/>
                  </a:lnTo>
                  <a:lnTo>
                    <a:pt x="6785" y="552450"/>
                  </a:lnTo>
                  <a:lnTo>
                    <a:pt x="5515" y="552450"/>
                  </a:lnTo>
                  <a:lnTo>
                    <a:pt x="5515" y="554989"/>
                  </a:lnTo>
                  <a:lnTo>
                    <a:pt x="7238" y="554989"/>
                  </a:lnTo>
                  <a:lnTo>
                    <a:pt x="7247" y="548639"/>
                  </a:lnTo>
                  <a:close/>
                </a:path>
                <a:path w="2026920" h="1722755">
                  <a:moveTo>
                    <a:pt x="2021005" y="548639"/>
                  </a:moveTo>
                  <a:lnTo>
                    <a:pt x="2020201" y="548639"/>
                  </a:lnTo>
                  <a:lnTo>
                    <a:pt x="2020192" y="554989"/>
                  </a:lnTo>
                  <a:lnTo>
                    <a:pt x="2022275" y="554989"/>
                  </a:lnTo>
                  <a:lnTo>
                    <a:pt x="2022275" y="552450"/>
                  </a:lnTo>
                  <a:lnTo>
                    <a:pt x="2021005" y="552450"/>
                  </a:lnTo>
                  <a:lnTo>
                    <a:pt x="2021005" y="548639"/>
                  </a:lnTo>
                  <a:close/>
                </a:path>
                <a:path w="2026920" h="1722755">
                  <a:moveTo>
                    <a:pt x="7238" y="554990"/>
                  </a:moveTo>
                  <a:lnTo>
                    <a:pt x="4245" y="554990"/>
                  </a:lnTo>
                  <a:lnTo>
                    <a:pt x="4245" y="557530"/>
                  </a:lnTo>
                  <a:lnTo>
                    <a:pt x="2975" y="557530"/>
                  </a:lnTo>
                  <a:lnTo>
                    <a:pt x="2975" y="561339"/>
                  </a:lnTo>
                  <a:lnTo>
                    <a:pt x="7228" y="561339"/>
                  </a:lnTo>
                  <a:lnTo>
                    <a:pt x="7238" y="554990"/>
                  </a:lnTo>
                  <a:close/>
                </a:path>
                <a:path w="2026920" h="1722755">
                  <a:moveTo>
                    <a:pt x="2023545" y="554990"/>
                  </a:moveTo>
                  <a:lnTo>
                    <a:pt x="2020192" y="554990"/>
                  </a:lnTo>
                  <a:lnTo>
                    <a:pt x="2020183" y="561339"/>
                  </a:lnTo>
                  <a:lnTo>
                    <a:pt x="2024815" y="561339"/>
                  </a:lnTo>
                  <a:lnTo>
                    <a:pt x="2024815" y="557530"/>
                  </a:lnTo>
                  <a:lnTo>
                    <a:pt x="2023545" y="557530"/>
                  </a:lnTo>
                  <a:lnTo>
                    <a:pt x="2023545" y="554990"/>
                  </a:lnTo>
                  <a:close/>
                </a:path>
                <a:path w="2026920" h="1722755">
                  <a:moveTo>
                    <a:pt x="7228" y="561340"/>
                  </a:moveTo>
                  <a:lnTo>
                    <a:pt x="1705" y="561340"/>
                  </a:lnTo>
                  <a:lnTo>
                    <a:pt x="1705" y="563880"/>
                  </a:lnTo>
                  <a:lnTo>
                    <a:pt x="871" y="563880"/>
                  </a:lnTo>
                  <a:lnTo>
                    <a:pt x="866" y="567689"/>
                  </a:lnTo>
                  <a:lnTo>
                    <a:pt x="7219" y="567689"/>
                  </a:lnTo>
                  <a:lnTo>
                    <a:pt x="7228" y="561340"/>
                  </a:lnTo>
                  <a:close/>
                </a:path>
                <a:path w="2026920" h="1722755">
                  <a:moveTo>
                    <a:pt x="2026085" y="561340"/>
                  </a:moveTo>
                  <a:lnTo>
                    <a:pt x="2020183" y="561340"/>
                  </a:lnTo>
                  <a:lnTo>
                    <a:pt x="2020173" y="567689"/>
                  </a:lnTo>
                  <a:lnTo>
                    <a:pt x="2026520" y="567689"/>
                  </a:lnTo>
                  <a:lnTo>
                    <a:pt x="2026526" y="563880"/>
                  </a:lnTo>
                  <a:lnTo>
                    <a:pt x="2026085" y="563880"/>
                  </a:lnTo>
                  <a:lnTo>
                    <a:pt x="2026085" y="561340"/>
                  </a:lnTo>
                  <a:close/>
                </a:path>
                <a:path w="2026920" h="1722755">
                  <a:moveTo>
                    <a:pt x="7219" y="567690"/>
                  </a:moveTo>
                  <a:lnTo>
                    <a:pt x="866" y="567690"/>
                  </a:lnTo>
                  <a:lnTo>
                    <a:pt x="813" y="603250"/>
                  </a:lnTo>
                  <a:lnTo>
                    <a:pt x="7166" y="603250"/>
                  </a:lnTo>
                  <a:lnTo>
                    <a:pt x="7219" y="567690"/>
                  </a:lnTo>
                  <a:close/>
                </a:path>
                <a:path w="2026920" h="1722755">
                  <a:moveTo>
                    <a:pt x="2026520" y="567690"/>
                  </a:moveTo>
                  <a:lnTo>
                    <a:pt x="2020173" y="567690"/>
                  </a:lnTo>
                  <a:lnTo>
                    <a:pt x="2020120" y="603250"/>
                  </a:lnTo>
                  <a:lnTo>
                    <a:pt x="2026467" y="603250"/>
                  </a:lnTo>
                  <a:lnTo>
                    <a:pt x="2026520" y="567690"/>
                  </a:lnTo>
                  <a:close/>
                </a:path>
                <a:path w="2026920" h="1722755">
                  <a:moveTo>
                    <a:pt x="7166" y="603250"/>
                  </a:moveTo>
                  <a:lnTo>
                    <a:pt x="813" y="603250"/>
                  </a:lnTo>
                  <a:lnTo>
                    <a:pt x="800" y="612139"/>
                  </a:lnTo>
                  <a:lnTo>
                    <a:pt x="7153" y="612139"/>
                  </a:lnTo>
                  <a:lnTo>
                    <a:pt x="7166" y="603250"/>
                  </a:lnTo>
                  <a:close/>
                </a:path>
                <a:path w="2026920" h="1722755">
                  <a:moveTo>
                    <a:pt x="2026467" y="603250"/>
                  </a:moveTo>
                  <a:lnTo>
                    <a:pt x="2020120" y="603250"/>
                  </a:lnTo>
                  <a:lnTo>
                    <a:pt x="2020107" y="612139"/>
                  </a:lnTo>
                  <a:lnTo>
                    <a:pt x="2026454" y="612139"/>
                  </a:lnTo>
                  <a:lnTo>
                    <a:pt x="2026467" y="603250"/>
                  </a:lnTo>
                  <a:close/>
                </a:path>
                <a:path w="2026920" h="1722755">
                  <a:moveTo>
                    <a:pt x="7153" y="612140"/>
                  </a:moveTo>
                  <a:lnTo>
                    <a:pt x="800" y="612140"/>
                  </a:lnTo>
                  <a:lnTo>
                    <a:pt x="747" y="647700"/>
                  </a:lnTo>
                  <a:lnTo>
                    <a:pt x="7100" y="647700"/>
                  </a:lnTo>
                  <a:lnTo>
                    <a:pt x="7153" y="612140"/>
                  </a:lnTo>
                  <a:close/>
                </a:path>
                <a:path w="2026920" h="1722755">
                  <a:moveTo>
                    <a:pt x="2026454" y="612140"/>
                  </a:moveTo>
                  <a:lnTo>
                    <a:pt x="2020107" y="612140"/>
                  </a:lnTo>
                  <a:lnTo>
                    <a:pt x="2020054" y="647700"/>
                  </a:lnTo>
                  <a:lnTo>
                    <a:pt x="2026402" y="647700"/>
                  </a:lnTo>
                  <a:lnTo>
                    <a:pt x="2026454" y="612140"/>
                  </a:lnTo>
                  <a:close/>
                </a:path>
                <a:path w="2026920" h="1722755">
                  <a:moveTo>
                    <a:pt x="7100" y="647700"/>
                  </a:moveTo>
                  <a:lnTo>
                    <a:pt x="747" y="647700"/>
                  </a:lnTo>
                  <a:lnTo>
                    <a:pt x="734" y="656589"/>
                  </a:lnTo>
                  <a:lnTo>
                    <a:pt x="7087" y="656589"/>
                  </a:lnTo>
                  <a:lnTo>
                    <a:pt x="7100" y="647700"/>
                  </a:lnTo>
                  <a:close/>
                </a:path>
                <a:path w="2026920" h="1722755">
                  <a:moveTo>
                    <a:pt x="2026402" y="647700"/>
                  </a:moveTo>
                  <a:lnTo>
                    <a:pt x="2020054" y="647700"/>
                  </a:lnTo>
                  <a:lnTo>
                    <a:pt x="2020041" y="656589"/>
                  </a:lnTo>
                  <a:lnTo>
                    <a:pt x="2026389" y="656589"/>
                  </a:lnTo>
                  <a:lnTo>
                    <a:pt x="2026402" y="647700"/>
                  </a:lnTo>
                  <a:close/>
                </a:path>
                <a:path w="2026920" h="1722755">
                  <a:moveTo>
                    <a:pt x="7087" y="656590"/>
                  </a:moveTo>
                  <a:lnTo>
                    <a:pt x="734" y="656590"/>
                  </a:lnTo>
                  <a:lnTo>
                    <a:pt x="504" y="812800"/>
                  </a:lnTo>
                  <a:lnTo>
                    <a:pt x="6854" y="812800"/>
                  </a:lnTo>
                  <a:lnTo>
                    <a:pt x="7087" y="656590"/>
                  </a:lnTo>
                  <a:close/>
                </a:path>
                <a:path w="2026920" h="1722755">
                  <a:moveTo>
                    <a:pt x="2026389" y="656590"/>
                  </a:moveTo>
                  <a:lnTo>
                    <a:pt x="2020041" y="656590"/>
                  </a:lnTo>
                  <a:lnTo>
                    <a:pt x="2019809" y="812800"/>
                  </a:lnTo>
                  <a:lnTo>
                    <a:pt x="2026158" y="812800"/>
                  </a:lnTo>
                  <a:lnTo>
                    <a:pt x="2026389" y="656590"/>
                  </a:lnTo>
                  <a:close/>
                </a:path>
                <a:path w="2026920" h="1722755">
                  <a:moveTo>
                    <a:pt x="6854" y="812800"/>
                  </a:moveTo>
                  <a:lnTo>
                    <a:pt x="504" y="812800"/>
                  </a:lnTo>
                  <a:lnTo>
                    <a:pt x="138" y="1060450"/>
                  </a:lnTo>
                  <a:lnTo>
                    <a:pt x="6486" y="1060450"/>
                  </a:lnTo>
                  <a:lnTo>
                    <a:pt x="6854" y="812800"/>
                  </a:lnTo>
                  <a:close/>
                </a:path>
                <a:path w="2026920" h="1722755">
                  <a:moveTo>
                    <a:pt x="2026158" y="812800"/>
                  </a:moveTo>
                  <a:lnTo>
                    <a:pt x="2019809" y="812800"/>
                  </a:lnTo>
                  <a:lnTo>
                    <a:pt x="2019441" y="1060450"/>
                  </a:lnTo>
                  <a:lnTo>
                    <a:pt x="2025793" y="1060450"/>
                  </a:lnTo>
                  <a:lnTo>
                    <a:pt x="2026158" y="812800"/>
                  </a:lnTo>
                  <a:close/>
                </a:path>
                <a:path w="2026920" h="1722755">
                  <a:moveTo>
                    <a:pt x="6486" y="1060450"/>
                  </a:moveTo>
                  <a:lnTo>
                    <a:pt x="138" y="1060450"/>
                  </a:lnTo>
                  <a:lnTo>
                    <a:pt x="119" y="1073150"/>
                  </a:lnTo>
                  <a:lnTo>
                    <a:pt x="6467" y="1073150"/>
                  </a:lnTo>
                  <a:lnTo>
                    <a:pt x="6486" y="1060450"/>
                  </a:lnTo>
                  <a:close/>
                </a:path>
                <a:path w="2026920" h="1722755">
                  <a:moveTo>
                    <a:pt x="2025793" y="1060450"/>
                  </a:moveTo>
                  <a:lnTo>
                    <a:pt x="2019441" y="1060450"/>
                  </a:lnTo>
                  <a:lnTo>
                    <a:pt x="2019422" y="1073150"/>
                  </a:lnTo>
                  <a:lnTo>
                    <a:pt x="2025774" y="1073150"/>
                  </a:lnTo>
                  <a:lnTo>
                    <a:pt x="2025793" y="1060450"/>
                  </a:lnTo>
                  <a:close/>
                </a:path>
                <a:path w="2026920" h="1722755">
                  <a:moveTo>
                    <a:pt x="6467" y="1073150"/>
                  </a:moveTo>
                  <a:lnTo>
                    <a:pt x="119" y="1073150"/>
                  </a:lnTo>
                  <a:lnTo>
                    <a:pt x="106" y="1082039"/>
                  </a:lnTo>
                  <a:lnTo>
                    <a:pt x="6454" y="1082039"/>
                  </a:lnTo>
                  <a:lnTo>
                    <a:pt x="6467" y="1073150"/>
                  </a:lnTo>
                  <a:close/>
                </a:path>
                <a:path w="2026920" h="1722755">
                  <a:moveTo>
                    <a:pt x="2025774" y="1073150"/>
                  </a:moveTo>
                  <a:lnTo>
                    <a:pt x="2019422" y="1073150"/>
                  </a:lnTo>
                  <a:lnTo>
                    <a:pt x="2019409" y="1082039"/>
                  </a:lnTo>
                  <a:lnTo>
                    <a:pt x="2025761" y="1082039"/>
                  </a:lnTo>
                  <a:lnTo>
                    <a:pt x="2025774" y="1073150"/>
                  </a:lnTo>
                  <a:close/>
                </a:path>
                <a:path w="2026920" h="1722755">
                  <a:moveTo>
                    <a:pt x="6454" y="1082040"/>
                  </a:moveTo>
                  <a:lnTo>
                    <a:pt x="106" y="1082040"/>
                  </a:lnTo>
                  <a:lnTo>
                    <a:pt x="35" y="1130300"/>
                  </a:lnTo>
                  <a:lnTo>
                    <a:pt x="6382" y="1130300"/>
                  </a:lnTo>
                  <a:lnTo>
                    <a:pt x="6454" y="1082040"/>
                  </a:lnTo>
                  <a:close/>
                </a:path>
                <a:path w="2026920" h="1722755">
                  <a:moveTo>
                    <a:pt x="2025761" y="1082040"/>
                  </a:moveTo>
                  <a:lnTo>
                    <a:pt x="2019409" y="1082040"/>
                  </a:lnTo>
                  <a:lnTo>
                    <a:pt x="2019337" y="1130300"/>
                  </a:lnTo>
                  <a:lnTo>
                    <a:pt x="2025690" y="1130300"/>
                  </a:lnTo>
                  <a:lnTo>
                    <a:pt x="2025761" y="1082040"/>
                  </a:lnTo>
                  <a:close/>
                </a:path>
                <a:path w="2026920" h="1722755">
                  <a:moveTo>
                    <a:pt x="6382" y="1130300"/>
                  </a:moveTo>
                  <a:lnTo>
                    <a:pt x="35" y="1130300"/>
                  </a:lnTo>
                  <a:lnTo>
                    <a:pt x="22" y="1139189"/>
                  </a:lnTo>
                  <a:lnTo>
                    <a:pt x="6369" y="1139189"/>
                  </a:lnTo>
                  <a:lnTo>
                    <a:pt x="6382" y="1130300"/>
                  </a:lnTo>
                  <a:close/>
                </a:path>
                <a:path w="2026920" h="1722755">
                  <a:moveTo>
                    <a:pt x="2025690" y="1130300"/>
                  </a:moveTo>
                  <a:lnTo>
                    <a:pt x="2019337" y="1130300"/>
                  </a:lnTo>
                  <a:lnTo>
                    <a:pt x="2019324" y="1139189"/>
                  </a:lnTo>
                  <a:lnTo>
                    <a:pt x="2025677" y="1139189"/>
                  </a:lnTo>
                  <a:lnTo>
                    <a:pt x="2025690" y="1130300"/>
                  </a:lnTo>
                  <a:close/>
                </a:path>
                <a:path w="2026920" h="1722755">
                  <a:moveTo>
                    <a:pt x="2025677" y="1139190"/>
                  </a:moveTo>
                  <a:lnTo>
                    <a:pt x="2019324" y="1139190"/>
                  </a:lnTo>
                  <a:lnTo>
                    <a:pt x="2019271" y="1174750"/>
                  </a:lnTo>
                  <a:lnTo>
                    <a:pt x="2019735" y="1174750"/>
                  </a:lnTo>
                  <a:lnTo>
                    <a:pt x="2019735" y="1172210"/>
                  </a:lnTo>
                  <a:lnTo>
                    <a:pt x="2021005" y="1172210"/>
                  </a:lnTo>
                  <a:lnTo>
                    <a:pt x="2021005" y="1169670"/>
                  </a:lnTo>
                  <a:lnTo>
                    <a:pt x="2022275" y="1169670"/>
                  </a:lnTo>
                  <a:lnTo>
                    <a:pt x="2022275" y="1165860"/>
                  </a:lnTo>
                  <a:lnTo>
                    <a:pt x="2023545" y="1165860"/>
                  </a:lnTo>
                  <a:lnTo>
                    <a:pt x="2023545" y="1163320"/>
                  </a:lnTo>
                  <a:lnTo>
                    <a:pt x="2024815" y="1163320"/>
                  </a:lnTo>
                  <a:lnTo>
                    <a:pt x="2024815" y="1159510"/>
                  </a:lnTo>
                  <a:lnTo>
                    <a:pt x="2025647" y="1159510"/>
                  </a:lnTo>
                  <a:lnTo>
                    <a:pt x="2025677" y="1139190"/>
                  </a:lnTo>
                  <a:close/>
                </a:path>
                <a:path w="2026920" h="1722755">
                  <a:moveTo>
                    <a:pt x="6369" y="1139190"/>
                  </a:moveTo>
                  <a:lnTo>
                    <a:pt x="22" y="1139190"/>
                  </a:lnTo>
                  <a:lnTo>
                    <a:pt x="0" y="1154430"/>
                  </a:lnTo>
                  <a:lnTo>
                    <a:pt x="435" y="1154430"/>
                  </a:lnTo>
                  <a:lnTo>
                    <a:pt x="435" y="1156970"/>
                  </a:lnTo>
                  <a:lnTo>
                    <a:pt x="1705" y="1156970"/>
                  </a:lnTo>
                  <a:lnTo>
                    <a:pt x="1705" y="1159510"/>
                  </a:lnTo>
                  <a:lnTo>
                    <a:pt x="2975" y="1159510"/>
                  </a:lnTo>
                  <a:lnTo>
                    <a:pt x="2975" y="1163320"/>
                  </a:lnTo>
                  <a:lnTo>
                    <a:pt x="4245" y="1163320"/>
                  </a:lnTo>
                  <a:lnTo>
                    <a:pt x="4245" y="1165860"/>
                  </a:lnTo>
                  <a:lnTo>
                    <a:pt x="5515" y="1165860"/>
                  </a:lnTo>
                  <a:lnTo>
                    <a:pt x="5515" y="1169670"/>
                  </a:lnTo>
                  <a:lnTo>
                    <a:pt x="6324" y="1169670"/>
                  </a:lnTo>
                  <a:lnTo>
                    <a:pt x="6369" y="1139190"/>
                  </a:lnTo>
                  <a:close/>
                </a:path>
                <a:path w="2026920" h="1722755">
                  <a:moveTo>
                    <a:pt x="1384735" y="1720850"/>
                  </a:moveTo>
                  <a:lnTo>
                    <a:pt x="674382" y="1720850"/>
                  </a:lnTo>
                  <a:lnTo>
                    <a:pt x="1349599" y="1722120"/>
                  </a:lnTo>
                  <a:lnTo>
                    <a:pt x="1380925" y="1722120"/>
                  </a:lnTo>
                  <a:lnTo>
                    <a:pt x="1384735" y="1722186"/>
                  </a:lnTo>
                  <a:lnTo>
                    <a:pt x="1384735" y="1720850"/>
                  </a:lnTo>
                  <a:close/>
                </a:path>
                <a:path w="2026920" h="1722755">
                  <a:moveTo>
                    <a:pt x="1392355" y="1719521"/>
                  </a:moveTo>
                  <a:lnTo>
                    <a:pt x="639245" y="1719521"/>
                  </a:lnTo>
                  <a:lnTo>
                    <a:pt x="639245" y="1720791"/>
                  </a:lnTo>
                  <a:lnTo>
                    <a:pt x="1392355" y="1720791"/>
                  </a:lnTo>
                  <a:lnTo>
                    <a:pt x="1392355" y="1719521"/>
                  </a:lnTo>
                  <a:close/>
                </a:path>
                <a:path w="2026920" h="1722755">
                  <a:moveTo>
                    <a:pt x="1397435" y="1718251"/>
                  </a:moveTo>
                  <a:lnTo>
                    <a:pt x="635435" y="1718251"/>
                  </a:lnTo>
                  <a:lnTo>
                    <a:pt x="635435" y="1719521"/>
                  </a:lnTo>
                  <a:lnTo>
                    <a:pt x="1397435" y="1719521"/>
                  </a:lnTo>
                  <a:lnTo>
                    <a:pt x="1397435" y="1718251"/>
                  </a:lnTo>
                  <a:close/>
                </a:path>
                <a:path w="2026920" h="1722755">
                  <a:moveTo>
                    <a:pt x="676499" y="1715711"/>
                  </a:moveTo>
                  <a:lnTo>
                    <a:pt x="626545" y="1715711"/>
                  </a:lnTo>
                  <a:lnTo>
                    <a:pt x="626545" y="1718251"/>
                  </a:lnTo>
                  <a:lnTo>
                    <a:pt x="630355" y="1718251"/>
                  </a:lnTo>
                  <a:lnTo>
                    <a:pt x="630355" y="1716981"/>
                  </a:lnTo>
                  <a:lnTo>
                    <a:pt x="1347482" y="1716981"/>
                  </a:lnTo>
                  <a:lnTo>
                    <a:pt x="676499" y="1715711"/>
                  </a:lnTo>
                  <a:close/>
                </a:path>
                <a:path w="2026920" h="1722755">
                  <a:moveTo>
                    <a:pt x="1405055" y="1716981"/>
                  </a:moveTo>
                  <a:lnTo>
                    <a:pt x="1401245" y="1716981"/>
                  </a:lnTo>
                  <a:lnTo>
                    <a:pt x="1401245" y="1718251"/>
                  </a:lnTo>
                  <a:lnTo>
                    <a:pt x="1405055" y="1718251"/>
                  </a:lnTo>
                  <a:lnTo>
                    <a:pt x="1405055" y="1716981"/>
                  </a:lnTo>
                  <a:close/>
                </a:path>
                <a:path w="2026920" h="1722755">
                  <a:moveTo>
                    <a:pt x="622735" y="1714441"/>
                  </a:moveTo>
                  <a:lnTo>
                    <a:pt x="618925" y="1714441"/>
                  </a:lnTo>
                  <a:lnTo>
                    <a:pt x="618925" y="1715711"/>
                  </a:lnTo>
                  <a:lnTo>
                    <a:pt x="622735" y="1715711"/>
                  </a:lnTo>
                  <a:lnTo>
                    <a:pt x="622735" y="1714441"/>
                  </a:lnTo>
                  <a:close/>
                </a:path>
                <a:path w="2026920" h="1722755">
                  <a:moveTo>
                    <a:pt x="1413945" y="1714441"/>
                  </a:moveTo>
                  <a:lnTo>
                    <a:pt x="1408865" y="1714441"/>
                  </a:lnTo>
                  <a:lnTo>
                    <a:pt x="1408865" y="1715711"/>
                  </a:lnTo>
                  <a:lnTo>
                    <a:pt x="1413945" y="1715711"/>
                  </a:lnTo>
                  <a:lnTo>
                    <a:pt x="1413945" y="1714441"/>
                  </a:lnTo>
                  <a:close/>
                </a:path>
              </a:pathLst>
            </a:custGeom>
            <a:solidFill>
              <a:srgbClr val="3154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6155228" y="745489"/>
              <a:ext cx="2014220" cy="1710055"/>
            </a:xfrm>
            <a:custGeom>
              <a:avLst/>
              <a:gdLst/>
              <a:ahLst/>
              <a:cxnLst/>
              <a:rect l="l" t="t" r="r" b="b"/>
              <a:pathLst>
                <a:path w="2014220" h="1710055">
                  <a:moveTo>
                    <a:pt x="1412701" y="5079"/>
                  </a:moveTo>
                  <a:lnTo>
                    <a:pt x="1408891" y="5079"/>
                  </a:lnTo>
                  <a:lnTo>
                    <a:pt x="1408891" y="7619"/>
                  </a:lnTo>
                  <a:lnTo>
                    <a:pt x="1412701" y="7619"/>
                  </a:lnTo>
                  <a:lnTo>
                    <a:pt x="1412701" y="5079"/>
                  </a:lnTo>
                  <a:close/>
                </a:path>
                <a:path w="2014220" h="1710055">
                  <a:moveTo>
                    <a:pt x="1403811" y="2539"/>
                  </a:moveTo>
                  <a:lnTo>
                    <a:pt x="608791" y="2539"/>
                  </a:lnTo>
                  <a:lnTo>
                    <a:pt x="608791" y="5079"/>
                  </a:lnTo>
                  <a:lnTo>
                    <a:pt x="1403811" y="5079"/>
                  </a:lnTo>
                  <a:lnTo>
                    <a:pt x="1403811" y="2539"/>
                  </a:lnTo>
                  <a:close/>
                </a:path>
                <a:path w="2014220" h="1710055">
                  <a:moveTo>
                    <a:pt x="617681" y="1269"/>
                  </a:moveTo>
                  <a:lnTo>
                    <a:pt x="613871" y="1269"/>
                  </a:lnTo>
                  <a:lnTo>
                    <a:pt x="613871" y="2539"/>
                  </a:lnTo>
                  <a:lnTo>
                    <a:pt x="617681" y="2539"/>
                  </a:lnTo>
                  <a:lnTo>
                    <a:pt x="617681" y="1269"/>
                  </a:lnTo>
                  <a:close/>
                </a:path>
                <a:path w="2014220" h="1710055">
                  <a:moveTo>
                    <a:pt x="1400001" y="1269"/>
                  </a:moveTo>
                  <a:lnTo>
                    <a:pt x="1396191" y="1269"/>
                  </a:lnTo>
                  <a:lnTo>
                    <a:pt x="1396191" y="2539"/>
                  </a:lnTo>
                  <a:lnTo>
                    <a:pt x="1400001" y="2539"/>
                  </a:lnTo>
                  <a:lnTo>
                    <a:pt x="1400001" y="1269"/>
                  </a:lnTo>
                  <a:close/>
                </a:path>
                <a:path w="2014220" h="1710055">
                  <a:moveTo>
                    <a:pt x="625301" y="0"/>
                  </a:moveTo>
                  <a:lnTo>
                    <a:pt x="621491" y="0"/>
                  </a:lnTo>
                  <a:lnTo>
                    <a:pt x="621491" y="1269"/>
                  </a:lnTo>
                  <a:lnTo>
                    <a:pt x="625301" y="1269"/>
                  </a:lnTo>
                  <a:lnTo>
                    <a:pt x="625301" y="0"/>
                  </a:lnTo>
                  <a:close/>
                </a:path>
                <a:path w="2014220" h="1710055">
                  <a:moveTo>
                    <a:pt x="7296" y="528320"/>
                  </a:moveTo>
                  <a:lnTo>
                    <a:pt x="6811" y="528320"/>
                  </a:lnTo>
                  <a:lnTo>
                    <a:pt x="6811" y="530860"/>
                  </a:lnTo>
                  <a:lnTo>
                    <a:pt x="5541" y="530860"/>
                  </a:lnTo>
                  <a:lnTo>
                    <a:pt x="5541" y="533400"/>
                  </a:lnTo>
                  <a:lnTo>
                    <a:pt x="4271" y="533400"/>
                  </a:lnTo>
                  <a:lnTo>
                    <a:pt x="4271" y="537210"/>
                  </a:lnTo>
                  <a:lnTo>
                    <a:pt x="3001" y="537210"/>
                  </a:lnTo>
                  <a:lnTo>
                    <a:pt x="3001" y="539750"/>
                  </a:lnTo>
                  <a:lnTo>
                    <a:pt x="1731" y="539750"/>
                  </a:lnTo>
                  <a:lnTo>
                    <a:pt x="1731" y="542289"/>
                  </a:lnTo>
                  <a:lnTo>
                    <a:pt x="923" y="542289"/>
                  </a:lnTo>
                  <a:lnTo>
                    <a:pt x="914" y="548639"/>
                  </a:lnTo>
                  <a:lnTo>
                    <a:pt x="7266" y="548639"/>
                  </a:lnTo>
                  <a:lnTo>
                    <a:pt x="7296" y="528320"/>
                  </a:lnTo>
                  <a:close/>
                </a:path>
                <a:path w="2014220" h="1710055">
                  <a:moveTo>
                    <a:pt x="2008331" y="528320"/>
                  </a:moveTo>
                  <a:lnTo>
                    <a:pt x="2007552" y="528320"/>
                  </a:lnTo>
                  <a:lnTo>
                    <a:pt x="2007521" y="548639"/>
                  </a:lnTo>
                  <a:lnTo>
                    <a:pt x="2013868" y="548639"/>
                  </a:lnTo>
                  <a:lnTo>
                    <a:pt x="2013877" y="542289"/>
                  </a:lnTo>
                  <a:lnTo>
                    <a:pt x="2013411" y="542289"/>
                  </a:lnTo>
                  <a:lnTo>
                    <a:pt x="2013411" y="539750"/>
                  </a:lnTo>
                  <a:lnTo>
                    <a:pt x="2012141" y="539750"/>
                  </a:lnTo>
                  <a:lnTo>
                    <a:pt x="2012141" y="537210"/>
                  </a:lnTo>
                  <a:lnTo>
                    <a:pt x="2010871" y="537210"/>
                  </a:lnTo>
                  <a:lnTo>
                    <a:pt x="2010871" y="533400"/>
                  </a:lnTo>
                  <a:lnTo>
                    <a:pt x="2009601" y="533400"/>
                  </a:lnTo>
                  <a:lnTo>
                    <a:pt x="2009601" y="530860"/>
                  </a:lnTo>
                  <a:lnTo>
                    <a:pt x="2008331" y="530860"/>
                  </a:lnTo>
                  <a:lnTo>
                    <a:pt x="2008331" y="528320"/>
                  </a:lnTo>
                  <a:close/>
                </a:path>
                <a:path w="2014220" h="1710055">
                  <a:moveTo>
                    <a:pt x="7266" y="548640"/>
                  </a:moveTo>
                  <a:lnTo>
                    <a:pt x="914" y="548640"/>
                  </a:lnTo>
                  <a:lnTo>
                    <a:pt x="904" y="554989"/>
                  </a:lnTo>
                  <a:lnTo>
                    <a:pt x="7256" y="554989"/>
                  </a:lnTo>
                  <a:lnTo>
                    <a:pt x="7266" y="548640"/>
                  </a:lnTo>
                  <a:close/>
                </a:path>
                <a:path w="2014220" h="1710055">
                  <a:moveTo>
                    <a:pt x="2013868" y="548640"/>
                  </a:moveTo>
                  <a:lnTo>
                    <a:pt x="2007521" y="548640"/>
                  </a:lnTo>
                  <a:lnTo>
                    <a:pt x="2007512" y="554989"/>
                  </a:lnTo>
                  <a:lnTo>
                    <a:pt x="2013858" y="554989"/>
                  </a:lnTo>
                  <a:lnTo>
                    <a:pt x="2013868" y="548640"/>
                  </a:lnTo>
                  <a:close/>
                </a:path>
                <a:path w="2014220" h="1710055">
                  <a:moveTo>
                    <a:pt x="7256" y="554990"/>
                  </a:moveTo>
                  <a:lnTo>
                    <a:pt x="904" y="554990"/>
                  </a:lnTo>
                  <a:lnTo>
                    <a:pt x="895" y="561339"/>
                  </a:lnTo>
                  <a:lnTo>
                    <a:pt x="7247" y="561339"/>
                  </a:lnTo>
                  <a:lnTo>
                    <a:pt x="7256" y="554990"/>
                  </a:lnTo>
                  <a:close/>
                </a:path>
                <a:path w="2014220" h="1710055">
                  <a:moveTo>
                    <a:pt x="2013858" y="554990"/>
                  </a:moveTo>
                  <a:lnTo>
                    <a:pt x="2007512" y="554990"/>
                  </a:lnTo>
                  <a:lnTo>
                    <a:pt x="2007502" y="561339"/>
                  </a:lnTo>
                  <a:lnTo>
                    <a:pt x="2013849" y="561339"/>
                  </a:lnTo>
                  <a:lnTo>
                    <a:pt x="2013858" y="554990"/>
                  </a:lnTo>
                  <a:close/>
                </a:path>
                <a:path w="2014220" h="1710055">
                  <a:moveTo>
                    <a:pt x="7247" y="561340"/>
                  </a:moveTo>
                  <a:lnTo>
                    <a:pt x="895" y="561340"/>
                  </a:lnTo>
                  <a:lnTo>
                    <a:pt x="842" y="596900"/>
                  </a:lnTo>
                  <a:lnTo>
                    <a:pt x="7193" y="596900"/>
                  </a:lnTo>
                  <a:lnTo>
                    <a:pt x="7247" y="561340"/>
                  </a:lnTo>
                  <a:close/>
                </a:path>
                <a:path w="2014220" h="1710055">
                  <a:moveTo>
                    <a:pt x="2013849" y="561340"/>
                  </a:moveTo>
                  <a:lnTo>
                    <a:pt x="2007502" y="561340"/>
                  </a:lnTo>
                  <a:lnTo>
                    <a:pt x="2007449" y="596900"/>
                  </a:lnTo>
                  <a:lnTo>
                    <a:pt x="2013796" y="596900"/>
                  </a:lnTo>
                  <a:lnTo>
                    <a:pt x="2013849" y="561340"/>
                  </a:lnTo>
                  <a:close/>
                </a:path>
                <a:path w="2014220" h="1710055">
                  <a:moveTo>
                    <a:pt x="7193" y="596900"/>
                  </a:moveTo>
                  <a:lnTo>
                    <a:pt x="842" y="596900"/>
                  </a:lnTo>
                  <a:lnTo>
                    <a:pt x="829" y="605789"/>
                  </a:lnTo>
                  <a:lnTo>
                    <a:pt x="7180" y="605789"/>
                  </a:lnTo>
                  <a:lnTo>
                    <a:pt x="7193" y="596900"/>
                  </a:lnTo>
                  <a:close/>
                </a:path>
                <a:path w="2014220" h="1710055">
                  <a:moveTo>
                    <a:pt x="2013796" y="596900"/>
                  </a:moveTo>
                  <a:lnTo>
                    <a:pt x="2007449" y="596900"/>
                  </a:lnTo>
                  <a:lnTo>
                    <a:pt x="2007436" y="605789"/>
                  </a:lnTo>
                  <a:lnTo>
                    <a:pt x="2013783" y="605789"/>
                  </a:lnTo>
                  <a:lnTo>
                    <a:pt x="2013796" y="596900"/>
                  </a:lnTo>
                  <a:close/>
                </a:path>
                <a:path w="2014220" h="1710055">
                  <a:moveTo>
                    <a:pt x="7180" y="605790"/>
                  </a:moveTo>
                  <a:lnTo>
                    <a:pt x="829" y="605790"/>
                  </a:lnTo>
                  <a:lnTo>
                    <a:pt x="776" y="641350"/>
                  </a:lnTo>
                  <a:lnTo>
                    <a:pt x="7127" y="641350"/>
                  </a:lnTo>
                  <a:lnTo>
                    <a:pt x="7180" y="605790"/>
                  </a:lnTo>
                  <a:close/>
                </a:path>
                <a:path w="2014220" h="1710055">
                  <a:moveTo>
                    <a:pt x="2013783" y="605790"/>
                  </a:moveTo>
                  <a:lnTo>
                    <a:pt x="2007436" y="605790"/>
                  </a:lnTo>
                  <a:lnTo>
                    <a:pt x="2007383" y="641350"/>
                  </a:lnTo>
                  <a:lnTo>
                    <a:pt x="2013730" y="641350"/>
                  </a:lnTo>
                  <a:lnTo>
                    <a:pt x="2013783" y="605790"/>
                  </a:lnTo>
                  <a:close/>
                </a:path>
                <a:path w="2014220" h="1710055">
                  <a:moveTo>
                    <a:pt x="7127" y="641350"/>
                  </a:moveTo>
                  <a:lnTo>
                    <a:pt x="776" y="641350"/>
                  </a:lnTo>
                  <a:lnTo>
                    <a:pt x="762" y="650239"/>
                  </a:lnTo>
                  <a:lnTo>
                    <a:pt x="7114" y="650239"/>
                  </a:lnTo>
                  <a:lnTo>
                    <a:pt x="7127" y="641350"/>
                  </a:lnTo>
                  <a:close/>
                </a:path>
                <a:path w="2014220" h="1710055">
                  <a:moveTo>
                    <a:pt x="2013730" y="641350"/>
                  </a:moveTo>
                  <a:lnTo>
                    <a:pt x="2007383" y="641350"/>
                  </a:lnTo>
                  <a:lnTo>
                    <a:pt x="2007369" y="650239"/>
                  </a:lnTo>
                  <a:lnTo>
                    <a:pt x="2013717" y="650239"/>
                  </a:lnTo>
                  <a:lnTo>
                    <a:pt x="2013730" y="641350"/>
                  </a:lnTo>
                  <a:close/>
                </a:path>
                <a:path w="2014220" h="1710055">
                  <a:moveTo>
                    <a:pt x="7114" y="650240"/>
                  </a:moveTo>
                  <a:lnTo>
                    <a:pt x="762" y="650240"/>
                  </a:lnTo>
                  <a:lnTo>
                    <a:pt x="530" y="806450"/>
                  </a:lnTo>
                  <a:lnTo>
                    <a:pt x="6880" y="806450"/>
                  </a:lnTo>
                  <a:lnTo>
                    <a:pt x="7114" y="650240"/>
                  </a:lnTo>
                  <a:close/>
                </a:path>
                <a:path w="2014220" h="1710055">
                  <a:moveTo>
                    <a:pt x="2013717" y="650240"/>
                  </a:moveTo>
                  <a:lnTo>
                    <a:pt x="2007369" y="650240"/>
                  </a:lnTo>
                  <a:lnTo>
                    <a:pt x="2007135" y="806450"/>
                  </a:lnTo>
                  <a:lnTo>
                    <a:pt x="2013485" y="806450"/>
                  </a:lnTo>
                  <a:lnTo>
                    <a:pt x="2013717" y="650240"/>
                  </a:lnTo>
                  <a:close/>
                </a:path>
                <a:path w="2014220" h="1710055">
                  <a:moveTo>
                    <a:pt x="6880" y="806450"/>
                  </a:moveTo>
                  <a:lnTo>
                    <a:pt x="530" y="806450"/>
                  </a:lnTo>
                  <a:lnTo>
                    <a:pt x="162" y="1054100"/>
                  </a:lnTo>
                  <a:lnTo>
                    <a:pt x="6509" y="1054100"/>
                  </a:lnTo>
                  <a:lnTo>
                    <a:pt x="6880" y="806450"/>
                  </a:lnTo>
                  <a:close/>
                </a:path>
                <a:path w="2014220" h="1710055">
                  <a:moveTo>
                    <a:pt x="2013485" y="806450"/>
                  </a:moveTo>
                  <a:lnTo>
                    <a:pt x="2007135" y="806450"/>
                  </a:lnTo>
                  <a:lnTo>
                    <a:pt x="2006765" y="1054100"/>
                  </a:lnTo>
                  <a:lnTo>
                    <a:pt x="2013117" y="1054100"/>
                  </a:lnTo>
                  <a:lnTo>
                    <a:pt x="2013485" y="806450"/>
                  </a:lnTo>
                  <a:close/>
                </a:path>
                <a:path w="2014220" h="1710055">
                  <a:moveTo>
                    <a:pt x="6509" y="1054100"/>
                  </a:moveTo>
                  <a:lnTo>
                    <a:pt x="162" y="1054100"/>
                  </a:lnTo>
                  <a:lnTo>
                    <a:pt x="143" y="1066800"/>
                  </a:lnTo>
                  <a:lnTo>
                    <a:pt x="6490" y="1066800"/>
                  </a:lnTo>
                  <a:lnTo>
                    <a:pt x="6509" y="1054100"/>
                  </a:lnTo>
                  <a:close/>
                </a:path>
                <a:path w="2014220" h="1710055">
                  <a:moveTo>
                    <a:pt x="2013117" y="1054100"/>
                  </a:moveTo>
                  <a:lnTo>
                    <a:pt x="2006765" y="1054100"/>
                  </a:lnTo>
                  <a:lnTo>
                    <a:pt x="2006746" y="1066800"/>
                  </a:lnTo>
                  <a:lnTo>
                    <a:pt x="2013098" y="1066800"/>
                  </a:lnTo>
                  <a:lnTo>
                    <a:pt x="2013117" y="1054100"/>
                  </a:lnTo>
                  <a:close/>
                </a:path>
                <a:path w="2014220" h="1710055">
                  <a:moveTo>
                    <a:pt x="6490" y="1066800"/>
                  </a:moveTo>
                  <a:lnTo>
                    <a:pt x="143" y="1066800"/>
                  </a:lnTo>
                  <a:lnTo>
                    <a:pt x="130" y="1075689"/>
                  </a:lnTo>
                  <a:lnTo>
                    <a:pt x="6477" y="1075689"/>
                  </a:lnTo>
                  <a:lnTo>
                    <a:pt x="6490" y="1066800"/>
                  </a:lnTo>
                  <a:close/>
                </a:path>
                <a:path w="2014220" h="1710055">
                  <a:moveTo>
                    <a:pt x="2013098" y="1066800"/>
                  </a:moveTo>
                  <a:lnTo>
                    <a:pt x="2006746" y="1066800"/>
                  </a:lnTo>
                  <a:lnTo>
                    <a:pt x="2006732" y="1075689"/>
                  </a:lnTo>
                  <a:lnTo>
                    <a:pt x="2013085" y="1075689"/>
                  </a:lnTo>
                  <a:lnTo>
                    <a:pt x="2013098" y="1066800"/>
                  </a:lnTo>
                  <a:close/>
                </a:path>
                <a:path w="2014220" h="1710055">
                  <a:moveTo>
                    <a:pt x="6477" y="1075690"/>
                  </a:moveTo>
                  <a:lnTo>
                    <a:pt x="130" y="1075690"/>
                  </a:lnTo>
                  <a:lnTo>
                    <a:pt x="58" y="1123950"/>
                  </a:lnTo>
                  <a:lnTo>
                    <a:pt x="6404" y="1123950"/>
                  </a:lnTo>
                  <a:lnTo>
                    <a:pt x="6477" y="1075690"/>
                  </a:lnTo>
                  <a:close/>
                </a:path>
                <a:path w="2014220" h="1710055">
                  <a:moveTo>
                    <a:pt x="2013085" y="1075690"/>
                  </a:moveTo>
                  <a:lnTo>
                    <a:pt x="2006732" y="1075690"/>
                  </a:lnTo>
                  <a:lnTo>
                    <a:pt x="2006660" y="1123950"/>
                  </a:lnTo>
                  <a:lnTo>
                    <a:pt x="2013013" y="1123950"/>
                  </a:lnTo>
                  <a:lnTo>
                    <a:pt x="2013085" y="1075690"/>
                  </a:lnTo>
                  <a:close/>
                </a:path>
                <a:path w="2014220" h="1710055">
                  <a:moveTo>
                    <a:pt x="6404" y="1123950"/>
                  </a:moveTo>
                  <a:lnTo>
                    <a:pt x="58" y="1123950"/>
                  </a:lnTo>
                  <a:lnTo>
                    <a:pt x="45" y="1132839"/>
                  </a:lnTo>
                  <a:lnTo>
                    <a:pt x="6391" y="1132839"/>
                  </a:lnTo>
                  <a:lnTo>
                    <a:pt x="6404" y="1123950"/>
                  </a:lnTo>
                  <a:close/>
                </a:path>
                <a:path w="2014220" h="1710055">
                  <a:moveTo>
                    <a:pt x="2013013" y="1123950"/>
                  </a:moveTo>
                  <a:lnTo>
                    <a:pt x="2006660" y="1123950"/>
                  </a:lnTo>
                  <a:lnTo>
                    <a:pt x="2006647" y="1132839"/>
                  </a:lnTo>
                  <a:lnTo>
                    <a:pt x="2013000" y="1132839"/>
                  </a:lnTo>
                  <a:lnTo>
                    <a:pt x="2013013" y="1123950"/>
                  </a:lnTo>
                  <a:close/>
                </a:path>
                <a:path w="2014220" h="1710055">
                  <a:moveTo>
                    <a:pt x="2013000" y="1132840"/>
                  </a:moveTo>
                  <a:lnTo>
                    <a:pt x="2006647" y="1132840"/>
                  </a:lnTo>
                  <a:lnTo>
                    <a:pt x="2006571" y="1183639"/>
                  </a:lnTo>
                  <a:lnTo>
                    <a:pt x="2007061" y="1183639"/>
                  </a:lnTo>
                  <a:lnTo>
                    <a:pt x="2007061" y="1181100"/>
                  </a:lnTo>
                  <a:lnTo>
                    <a:pt x="2008331" y="1181100"/>
                  </a:lnTo>
                  <a:lnTo>
                    <a:pt x="2008331" y="1178560"/>
                  </a:lnTo>
                  <a:lnTo>
                    <a:pt x="2009601" y="1178560"/>
                  </a:lnTo>
                  <a:lnTo>
                    <a:pt x="2009601" y="1174750"/>
                  </a:lnTo>
                  <a:lnTo>
                    <a:pt x="2010871" y="1174750"/>
                  </a:lnTo>
                  <a:lnTo>
                    <a:pt x="2010871" y="1172210"/>
                  </a:lnTo>
                  <a:lnTo>
                    <a:pt x="2012141" y="1172210"/>
                  </a:lnTo>
                  <a:lnTo>
                    <a:pt x="2012141" y="1168400"/>
                  </a:lnTo>
                  <a:lnTo>
                    <a:pt x="2012947" y="1168400"/>
                  </a:lnTo>
                  <a:lnTo>
                    <a:pt x="2013000" y="1132840"/>
                  </a:lnTo>
                  <a:close/>
                </a:path>
                <a:path w="2014220" h="1710055">
                  <a:moveTo>
                    <a:pt x="6391" y="1132840"/>
                  </a:moveTo>
                  <a:lnTo>
                    <a:pt x="45" y="1132840"/>
                  </a:lnTo>
                  <a:lnTo>
                    <a:pt x="0" y="1163320"/>
                  </a:lnTo>
                  <a:lnTo>
                    <a:pt x="461" y="1163320"/>
                  </a:lnTo>
                  <a:lnTo>
                    <a:pt x="461" y="1165860"/>
                  </a:lnTo>
                  <a:lnTo>
                    <a:pt x="1731" y="1165860"/>
                  </a:lnTo>
                  <a:lnTo>
                    <a:pt x="1731" y="1168400"/>
                  </a:lnTo>
                  <a:lnTo>
                    <a:pt x="3001" y="1168400"/>
                  </a:lnTo>
                  <a:lnTo>
                    <a:pt x="3001" y="1172210"/>
                  </a:lnTo>
                  <a:lnTo>
                    <a:pt x="4271" y="1172210"/>
                  </a:lnTo>
                  <a:lnTo>
                    <a:pt x="4271" y="1174750"/>
                  </a:lnTo>
                  <a:lnTo>
                    <a:pt x="5541" y="1174750"/>
                  </a:lnTo>
                  <a:lnTo>
                    <a:pt x="5541" y="1178560"/>
                  </a:lnTo>
                  <a:lnTo>
                    <a:pt x="6323" y="1178560"/>
                  </a:lnTo>
                  <a:lnTo>
                    <a:pt x="6391" y="1132840"/>
                  </a:lnTo>
                  <a:close/>
                </a:path>
                <a:path w="2014220" h="1710055">
                  <a:moveTo>
                    <a:pt x="1398731" y="1708150"/>
                  </a:moveTo>
                  <a:lnTo>
                    <a:pt x="670175" y="1708150"/>
                  </a:lnTo>
                  <a:lnTo>
                    <a:pt x="1341158" y="1709420"/>
                  </a:lnTo>
                  <a:lnTo>
                    <a:pt x="1394921" y="1709420"/>
                  </a:lnTo>
                  <a:lnTo>
                    <a:pt x="1398731" y="1709528"/>
                  </a:lnTo>
                  <a:lnTo>
                    <a:pt x="1398731" y="1708150"/>
                  </a:lnTo>
                  <a:close/>
                </a:path>
                <a:path w="2014220" h="1710055">
                  <a:moveTo>
                    <a:pt x="1407621" y="1706778"/>
                  </a:moveTo>
                  <a:lnTo>
                    <a:pt x="612601" y="1706778"/>
                  </a:lnTo>
                  <a:lnTo>
                    <a:pt x="612601" y="1708048"/>
                  </a:lnTo>
                  <a:lnTo>
                    <a:pt x="1407621" y="1708048"/>
                  </a:lnTo>
                  <a:lnTo>
                    <a:pt x="1407621" y="1706778"/>
                  </a:lnTo>
                  <a:close/>
                </a:path>
                <a:path w="2014220" h="1710055">
                  <a:moveTo>
                    <a:pt x="1411431" y="1705508"/>
                  </a:moveTo>
                  <a:lnTo>
                    <a:pt x="607521" y="1705508"/>
                  </a:lnTo>
                  <a:lnTo>
                    <a:pt x="607521" y="1706778"/>
                  </a:lnTo>
                  <a:lnTo>
                    <a:pt x="1411431" y="1706778"/>
                  </a:lnTo>
                  <a:lnTo>
                    <a:pt x="1411431" y="1705508"/>
                  </a:lnTo>
                  <a:close/>
                </a:path>
                <a:path w="2014220" h="1710055">
                  <a:moveTo>
                    <a:pt x="672291" y="1702968"/>
                  </a:moveTo>
                  <a:lnTo>
                    <a:pt x="599901" y="1702968"/>
                  </a:lnTo>
                  <a:lnTo>
                    <a:pt x="599901" y="1705508"/>
                  </a:lnTo>
                  <a:lnTo>
                    <a:pt x="603711" y="1705508"/>
                  </a:lnTo>
                  <a:lnTo>
                    <a:pt x="603711" y="1704238"/>
                  </a:lnTo>
                  <a:lnTo>
                    <a:pt x="1339041" y="1704238"/>
                  </a:lnTo>
                  <a:lnTo>
                    <a:pt x="672291" y="1702968"/>
                  </a:lnTo>
                  <a:close/>
                </a:path>
                <a:path w="2014220" h="1710055">
                  <a:moveTo>
                    <a:pt x="1419051" y="1704238"/>
                  </a:moveTo>
                  <a:lnTo>
                    <a:pt x="1415241" y="1704238"/>
                  </a:lnTo>
                  <a:lnTo>
                    <a:pt x="1415241" y="1705508"/>
                  </a:lnTo>
                  <a:lnTo>
                    <a:pt x="1419051" y="1705508"/>
                  </a:lnTo>
                  <a:lnTo>
                    <a:pt x="1419051" y="1704238"/>
                  </a:lnTo>
                  <a:close/>
                </a:path>
                <a:path w="2014220" h="1710055">
                  <a:moveTo>
                    <a:pt x="596091" y="1701698"/>
                  </a:moveTo>
                  <a:lnTo>
                    <a:pt x="591011" y="1701698"/>
                  </a:lnTo>
                  <a:lnTo>
                    <a:pt x="591011" y="1702968"/>
                  </a:lnTo>
                  <a:lnTo>
                    <a:pt x="596091" y="1702968"/>
                  </a:lnTo>
                  <a:lnTo>
                    <a:pt x="596091" y="1701698"/>
                  </a:lnTo>
                  <a:close/>
                </a:path>
                <a:path w="2014220" h="1710055">
                  <a:moveTo>
                    <a:pt x="1427941" y="1701698"/>
                  </a:moveTo>
                  <a:lnTo>
                    <a:pt x="1424131" y="1701698"/>
                  </a:lnTo>
                  <a:lnTo>
                    <a:pt x="1424131" y="1702968"/>
                  </a:lnTo>
                  <a:lnTo>
                    <a:pt x="1427941" y="1702968"/>
                  </a:lnTo>
                  <a:lnTo>
                    <a:pt x="1427941" y="1701698"/>
                  </a:lnTo>
                  <a:close/>
                </a:path>
              </a:pathLst>
            </a:custGeom>
            <a:solidFill>
              <a:srgbClr val="3155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6161551" y="750569"/>
              <a:ext cx="2001520" cy="1698625"/>
            </a:xfrm>
            <a:custGeom>
              <a:avLst/>
              <a:gdLst/>
              <a:ahLst/>
              <a:cxnLst/>
              <a:rect l="l" t="t" r="r" b="b"/>
              <a:pathLst>
                <a:path w="2001520" h="1698625">
                  <a:moveTo>
                    <a:pt x="1426698" y="6350"/>
                  </a:moveTo>
                  <a:lnTo>
                    <a:pt x="1424158" y="6350"/>
                  </a:lnTo>
                  <a:lnTo>
                    <a:pt x="1424158" y="8889"/>
                  </a:lnTo>
                  <a:lnTo>
                    <a:pt x="1426698" y="8889"/>
                  </a:lnTo>
                  <a:lnTo>
                    <a:pt x="1426698" y="6350"/>
                  </a:lnTo>
                  <a:close/>
                </a:path>
                <a:path w="2001520" h="1698625">
                  <a:moveTo>
                    <a:pt x="1419078" y="3810"/>
                  </a:moveTo>
                  <a:lnTo>
                    <a:pt x="582148" y="3810"/>
                  </a:lnTo>
                  <a:lnTo>
                    <a:pt x="582148" y="6350"/>
                  </a:lnTo>
                  <a:lnTo>
                    <a:pt x="1419078" y="6350"/>
                  </a:lnTo>
                  <a:lnTo>
                    <a:pt x="1419078" y="3810"/>
                  </a:lnTo>
                  <a:close/>
                </a:path>
                <a:path w="2001520" h="1698625">
                  <a:moveTo>
                    <a:pt x="591038" y="2539"/>
                  </a:moveTo>
                  <a:lnTo>
                    <a:pt x="585958" y="2539"/>
                  </a:lnTo>
                  <a:lnTo>
                    <a:pt x="585958" y="3810"/>
                  </a:lnTo>
                  <a:lnTo>
                    <a:pt x="591038" y="3810"/>
                  </a:lnTo>
                  <a:lnTo>
                    <a:pt x="591038" y="2539"/>
                  </a:lnTo>
                  <a:close/>
                </a:path>
                <a:path w="2001520" h="1698625">
                  <a:moveTo>
                    <a:pt x="1413998" y="2539"/>
                  </a:moveTo>
                  <a:lnTo>
                    <a:pt x="1410188" y="2539"/>
                  </a:lnTo>
                  <a:lnTo>
                    <a:pt x="1410188" y="3810"/>
                  </a:lnTo>
                  <a:lnTo>
                    <a:pt x="1413998" y="3810"/>
                  </a:lnTo>
                  <a:lnTo>
                    <a:pt x="1413998" y="2539"/>
                  </a:lnTo>
                  <a:close/>
                </a:path>
                <a:path w="2001520" h="1698625">
                  <a:moveTo>
                    <a:pt x="598658" y="0"/>
                  </a:moveTo>
                  <a:lnTo>
                    <a:pt x="594848" y="0"/>
                  </a:lnTo>
                  <a:lnTo>
                    <a:pt x="594848" y="2539"/>
                  </a:lnTo>
                  <a:lnTo>
                    <a:pt x="598658" y="2539"/>
                  </a:lnTo>
                  <a:lnTo>
                    <a:pt x="598658" y="0"/>
                  </a:lnTo>
                  <a:close/>
                </a:path>
                <a:path w="2001520" h="1698625">
                  <a:moveTo>
                    <a:pt x="7350" y="508000"/>
                  </a:moveTo>
                  <a:lnTo>
                    <a:pt x="6838" y="508000"/>
                  </a:lnTo>
                  <a:lnTo>
                    <a:pt x="6838" y="510540"/>
                  </a:lnTo>
                  <a:lnTo>
                    <a:pt x="5568" y="510540"/>
                  </a:lnTo>
                  <a:lnTo>
                    <a:pt x="5568" y="514350"/>
                  </a:lnTo>
                  <a:lnTo>
                    <a:pt x="4298" y="514350"/>
                  </a:lnTo>
                  <a:lnTo>
                    <a:pt x="4298" y="516890"/>
                  </a:lnTo>
                  <a:lnTo>
                    <a:pt x="3028" y="516890"/>
                  </a:lnTo>
                  <a:lnTo>
                    <a:pt x="3028" y="519430"/>
                  </a:lnTo>
                  <a:lnTo>
                    <a:pt x="1758" y="519430"/>
                  </a:lnTo>
                  <a:lnTo>
                    <a:pt x="1758" y="523240"/>
                  </a:lnTo>
                  <a:lnTo>
                    <a:pt x="973" y="523240"/>
                  </a:lnTo>
                  <a:lnTo>
                    <a:pt x="942" y="543560"/>
                  </a:lnTo>
                  <a:lnTo>
                    <a:pt x="7297" y="543560"/>
                  </a:lnTo>
                  <a:lnTo>
                    <a:pt x="7350" y="508000"/>
                  </a:lnTo>
                  <a:close/>
                </a:path>
                <a:path w="2001520" h="1698625">
                  <a:moveTo>
                    <a:pt x="1995658" y="508000"/>
                  </a:moveTo>
                  <a:lnTo>
                    <a:pt x="1994905" y="508000"/>
                  </a:lnTo>
                  <a:lnTo>
                    <a:pt x="1994852" y="543560"/>
                  </a:lnTo>
                  <a:lnTo>
                    <a:pt x="2001198" y="543560"/>
                  </a:lnTo>
                  <a:lnTo>
                    <a:pt x="2001229" y="523240"/>
                  </a:lnTo>
                  <a:lnTo>
                    <a:pt x="2000738" y="523240"/>
                  </a:lnTo>
                  <a:lnTo>
                    <a:pt x="2000738" y="519430"/>
                  </a:lnTo>
                  <a:lnTo>
                    <a:pt x="1999468" y="519430"/>
                  </a:lnTo>
                  <a:lnTo>
                    <a:pt x="1999468" y="516890"/>
                  </a:lnTo>
                  <a:lnTo>
                    <a:pt x="1998198" y="516890"/>
                  </a:lnTo>
                  <a:lnTo>
                    <a:pt x="1998198" y="514350"/>
                  </a:lnTo>
                  <a:lnTo>
                    <a:pt x="1996928" y="514350"/>
                  </a:lnTo>
                  <a:lnTo>
                    <a:pt x="1996928" y="510540"/>
                  </a:lnTo>
                  <a:lnTo>
                    <a:pt x="1995658" y="510540"/>
                  </a:lnTo>
                  <a:lnTo>
                    <a:pt x="1995658" y="508000"/>
                  </a:lnTo>
                  <a:close/>
                </a:path>
                <a:path w="2001520" h="1698625">
                  <a:moveTo>
                    <a:pt x="7297" y="543560"/>
                  </a:moveTo>
                  <a:lnTo>
                    <a:pt x="942" y="543560"/>
                  </a:lnTo>
                  <a:lnTo>
                    <a:pt x="933" y="549910"/>
                  </a:lnTo>
                  <a:lnTo>
                    <a:pt x="7287" y="549910"/>
                  </a:lnTo>
                  <a:lnTo>
                    <a:pt x="7297" y="543560"/>
                  </a:lnTo>
                  <a:close/>
                </a:path>
                <a:path w="2001520" h="1698625">
                  <a:moveTo>
                    <a:pt x="2001198" y="543560"/>
                  </a:moveTo>
                  <a:lnTo>
                    <a:pt x="1994852" y="543560"/>
                  </a:lnTo>
                  <a:lnTo>
                    <a:pt x="1994842" y="549910"/>
                  </a:lnTo>
                  <a:lnTo>
                    <a:pt x="2001189" y="549910"/>
                  </a:lnTo>
                  <a:lnTo>
                    <a:pt x="2001198" y="543560"/>
                  </a:lnTo>
                  <a:close/>
                </a:path>
                <a:path w="2001520" h="1698625">
                  <a:moveTo>
                    <a:pt x="7287" y="549910"/>
                  </a:moveTo>
                  <a:lnTo>
                    <a:pt x="933" y="549910"/>
                  </a:lnTo>
                  <a:lnTo>
                    <a:pt x="923" y="556260"/>
                  </a:lnTo>
                  <a:lnTo>
                    <a:pt x="7277" y="556260"/>
                  </a:lnTo>
                  <a:lnTo>
                    <a:pt x="7287" y="549910"/>
                  </a:lnTo>
                  <a:close/>
                </a:path>
                <a:path w="2001520" h="1698625">
                  <a:moveTo>
                    <a:pt x="2001189" y="549910"/>
                  </a:moveTo>
                  <a:lnTo>
                    <a:pt x="1994842" y="549910"/>
                  </a:lnTo>
                  <a:lnTo>
                    <a:pt x="1994833" y="556260"/>
                  </a:lnTo>
                  <a:lnTo>
                    <a:pt x="2001179" y="556260"/>
                  </a:lnTo>
                  <a:lnTo>
                    <a:pt x="2001189" y="549910"/>
                  </a:lnTo>
                  <a:close/>
                </a:path>
                <a:path w="2001520" h="1698625">
                  <a:moveTo>
                    <a:pt x="7277" y="556260"/>
                  </a:moveTo>
                  <a:lnTo>
                    <a:pt x="923" y="556260"/>
                  </a:lnTo>
                  <a:lnTo>
                    <a:pt x="870" y="591820"/>
                  </a:lnTo>
                  <a:lnTo>
                    <a:pt x="7224" y="591820"/>
                  </a:lnTo>
                  <a:lnTo>
                    <a:pt x="7277" y="556260"/>
                  </a:lnTo>
                  <a:close/>
                </a:path>
                <a:path w="2001520" h="1698625">
                  <a:moveTo>
                    <a:pt x="2001179" y="556260"/>
                  </a:moveTo>
                  <a:lnTo>
                    <a:pt x="1994833" y="556260"/>
                  </a:lnTo>
                  <a:lnTo>
                    <a:pt x="1994779" y="591820"/>
                  </a:lnTo>
                  <a:lnTo>
                    <a:pt x="2001126" y="591820"/>
                  </a:lnTo>
                  <a:lnTo>
                    <a:pt x="2001179" y="556260"/>
                  </a:lnTo>
                  <a:close/>
                </a:path>
                <a:path w="2001520" h="1698625">
                  <a:moveTo>
                    <a:pt x="7224" y="591820"/>
                  </a:moveTo>
                  <a:lnTo>
                    <a:pt x="870" y="591820"/>
                  </a:lnTo>
                  <a:lnTo>
                    <a:pt x="857" y="600710"/>
                  </a:lnTo>
                  <a:lnTo>
                    <a:pt x="7210" y="600710"/>
                  </a:lnTo>
                  <a:lnTo>
                    <a:pt x="7224" y="591820"/>
                  </a:lnTo>
                  <a:close/>
                </a:path>
                <a:path w="2001520" h="1698625">
                  <a:moveTo>
                    <a:pt x="2001126" y="591820"/>
                  </a:moveTo>
                  <a:lnTo>
                    <a:pt x="1994779" y="591820"/>
                  </a:lnTo>
                  <a:lnTo>
                    <a:pt x="1994765" y="600710"/>
                  </a:lnTo>
                  <a:lnTo>
                    <a:pt x="2001113" y="600710"/>
                  </a:lnTo>
                  <a:lnTo>
                    <a:pt x="2001126" y="591820"/>
                  </a:lnTo>
                  <a:close/>
                </a:path>
                <a:path w="2001520" h="1698625">
                  <a:moveTo>
                    <a:pt x="7210" y="600710"/>
                  </a:moveTo>
                  <a:lnTo>
                    <a:pt x="857" y="600710"/>
                  </a:lnTo>
                  <a:lnTo>
                    <a:pt x="804" y="636270"/>
                  </a:lnTo>
                  <a:lnTo>
                    <a:pt x="7157" y="636270"/>
                  </a:lnTo>
                  <a:lnTo>
                    <a:pt x="7210" y="600710"/>
                  </a:lnTo>
                  <a:close/>
                </a:path>
                <a:path w="2001520" h="1698625">
                  <a:moveTo>
                    <a:pt x="2001113" y="600710"/>
                  </a:moveTo>
                  <a:lnTo>
                    <a:pt x="1994765" y="600710"/>
                  </a:lnTo>
                  <a:lnTo>
                    <a:pt x="1994712" y="636270"/>
                  </a:lnTo>
                  <a:lnTo>
                    <a:pt x="2001059" y="636270"/>
                  </a:lnTo>
                  <a:lnTo>
                    <a:pt x="2001113" y="600710"/>
                  </a:lnTo>
                  <a:close/>
                </a:path>
                <a:path w="2001520" h="1698625">
                  <a:moveTo>
                    <a:pt x="7157" y="636270"/>
                  </a:moveTo>
                  <a:lnTo>
                    <a:pt x="804" y="636270"/>
                  </a:lnTo>
                  <a:lnTo>
                    <a:pt x="790" y="645160"/>
                  </a:lnTo>
                  <a:lnTo>
                    <a:pt x="7143" y="645160"/>
                  </a:lnTo>
                  <a:lnTo>
                    <a:pt x="7157" y="636270"/>
                  </a:lnTo>
                  <a:close/>
                </a:path>
                <a:path w="2001520" h="1698625">
                  <a:moveTo>
                    <a:pt x="2001059" y="636270"/>
                  </a:moveTo>
                  <a:lnTo>
                    <a:pt x="1994712" y="636270"/>
                  </a:lnTo>
                  <a:lnTo>
                    <a:pt x="1994698" y="645160"/>
                  </a:lnTo>
                  <a:lnTo>
                    <a:pt x="2001046" y="645160"/>
                  </a:lnTo>
                  <a:lnTo>
                    <a:pt x="2001059" y="636270"/>
                  </a:lnTo>
                  <a:close/>
                </a:path>
                <a:path w="2001520" h="1698625">
                  <a:moveTo>
                    <a:pt x="7143" y="645160"/>
                  </a:moveTo>
                  <a:lnTo>
                    <a:pt x="790" y="645160"/>
                  </a:lnTo>
                  <a:lnTo>
                    <a:pt x="557" y="801370"/>
                  </a:lnTo>
                  <a:lnTo>
                    <a:pt x="6908" y="801370"/>
                  </a:lnTo>
                  <a:lnTo>
                    <a:pt x="7143" y="645160"/>
                  </a:lnTo>
                  <a:close/>
                </a:path>
                <a:path w="2001520" h="1698625">
                  <a:moveTo>
                    <a:pt x="2001046" y="645160"/>
                  </a:moveTo>
                  <a:lnTo>
                    <a:pt x="1994698" y="645160"/>
                  </a:lnTo>
                  <a:lnTo>
                    <a:pt x="1994463" y="801370"/>
                  </a:lnTo>
                  <a:lnTo>
                    <a:pt x="2000812" y="801370"/>
                  </a:lnTo>
                  <a:lnTo>
                    <a:pt x="2001046" y="645160"/>
                  </a:lnTo>
                  <a:close/>
                </a:path>
                <a:path w="2001520" h="1698625">
                  <a:moveTo>
                    <a:pt x="6908" y="801370"/>
                  </a:moveTo>
                  <a:lnTo>
                    <a:pt x="557" y="801370"/>
                  </a:lnTo>
                  <a:lnTo>
                    <a:pt x="186" y="1049020"/>
                  </a:lnTo>
                  <a:lnTo>
                    <a:pt x="6535" y="1049020"/>
                  </a:lnTo>
                  <a:lnTo>
                    <a:pt x="6908" y="801370"/>
                  </a:lnTo>
                  <a:close/>
                </a:path>
                <a:path w="2001520" h="1698625">
                  <a:moveTo>
                    <a:pt x="2000812" y="801370"/>
                  </a:moveTo>
                  <a:lnTo>
                    <a:pt x="1994463" y="801370"/>
                  </a:lnTo>
                  <a:lnTo>
                    <a:pt x="1994089" y="1049020"/>
                  </a:lnTo>
                  <a:lnTo>
                    <a:pt x="2000442" y="1049020"/>
                  </a:lnTo>
                  <a:lnTo>
                    <a:pt x="2000812" y="801370"/>
                  </a:lnTo>
                  <a:close/>
                </a:path>
                <a:path w="2001520" h="1698625">
                  <a:moveTo>
                    <a:pt x="6535" y="1049020"/>
                  </a:moveTo>
                  <a:lnTo>
                    <a:pt x="186" y="1049020"/>
                  </a:lnTo>
                  <a:lnTo>
                    <a:pt x="167" y="1061720"/>
                  </a:lnTo>
                  <a:lnTo>
                    <a:pt x="6516" y="1061720"/>
                  </a:lnTo>
                  <a:lnTo>
                    <a:pt x="6535" y="1049020"/>
                  </a:lnTo>
                  <a:close/>
                </a:path>
                <a:path w="2001520" h="1698625">
                  <a:moveTo>
                    <a:pt x="2000442" y="1049020"/>
                  </a:moveTo>
                  <a:lnTo>
                    <a:pt x="1994089" y="1049020"/>
                  </a:lnTo>
                  <a:lnTo>
                    <a:pt x="1994070" y="1061720"/>
                  </a:lnTo>
                  <a:lnTo>
                    <a:pt x="2000423" y="1061720"/>
                  </a:lnTo>
                  <a:lnTo>
                    <a:pt x="2000442" y="1049020"/>
                  </a:lnTo>
                  <a:close/>
                </a:path>
                <a:path w="2001520" h="1698625">
                  <a:moveTo>
                    <a:pt x="6516" y="1061720"/>
                  </a:moveTo>
                  <a:lnTo>
                    <a:pt x="167" y="1061720"/>
                  </a:lnTo>
                  <a:lnTo>
                    <a:pt x="153" y="1070610"/>
                  </a:lnTo>
                  <a:lnTo>
                    <a:pt x="6502" y="1070610"/>
                  </a:lnTo>
                  <a:lnTo>
                    <a:pt x="6516" y="1061720"/>
                  </a:lnTo>
                  <a:close/>
                </a:path>
                <a:path w="2001520" h="1698625">
                  <a:moveTo>
                    <a:pt x="2000423" y="1061720"/>
                  </a:moveTo>
                  <a:lnTo>
                    <a:pt x="1994070" y="1061720"/>
                  </a:lnTo>
                  <a:lnTo>
                    <a:pt x="1994057" y="1070610"/>
                  </a:lnTo>
                  <a:lnTo>
                    <a:pt x="2000409" y="1070610"/>
                  </a:lnTo>
                  <a:lnTo>
                    <a:pt x="2000423" y="1061720"/>
                  </a:lnTo>
                  <a:close/>
                </a:path>
                <a:path w="2001520" h="1698625">
                  <a:moveTo>
                    <a:pt x="6502" y="1070610"/>
                  </a:moveTo>
                  <a:lnTo>
                    <a:pt x="153" y="1070610"/>
                  </a:lnTo>
                  <a:lnTo>
                    <a:pt x="81" y="1118870"/>
                  </a:lnTo>
                  <a:lnTo>
                    <a:pt x="6429" y="1118870"/>
                  </a:lnTo>
                  <a:lnTo>
                    <a:pt x="6502" y="1070610"/>
                  </a:lnTo>
                  <a:close/>
                </a:path>
                <a:path w="2001520" h="1698625">
                  <a:moveTo>
                    <a:pt x="2000409" y="1070610"/>
                  </a:moveTo>
                  <a:lnTo>
                    <a:pt x="1994057" y="1070610"/>
                  </a:lnTo>
                  <a:lnTo>
                    <a:pt x="1993984" y="1118870"/>
                  </a:lnTo>
                  <a:lnTo>
                    <a:pt x="2000337" y="1118870"/>
                  </a:lnTo>
                  <a:lnTo>
                    <a:pt x="2000409" y="1070610"/>
                  </a:lnTo>
                  <a:close/>
                </a:path>
                <a:path w="2001520" h="1698625">
                  <a:moveTo>
                    <a:pt x="6429" y="1118870"/>
                  </a:moveTo>
                  <a:lnTo>
                    <a:pt x="81" y="1118870"/>
                  </a:lnTo>
                  <a:lnTo>
                    <a:pt x="68" y="1127760"/>
                  </a:lnTo>
                  <a:lnTo>
                    <a:pt x="6416" y="1127760"/>
                  </a:lnTo>
                  <a:lnTo>
                    <a:pt x="6429" y="1118870"/>
                  </a:lnTo>
                  <a:close/>
                </a:path>
                <a:path w="2001520" h="1698625">
                  <a:moveTo>
                    <a:pt x="2000337" y="1118870"/>
                  </a:moveTo>
                  <a:lnTo>
                    <a:pt x="1993984" y="1118870"/>
                  </a:lnTo>
                  <a:lnTo>
                    <a:pt x="1993971" y="1127760"/>
                  </a:lnTo>
                  <a:lnTo>
                    <a:pt x="2000324" y="1127760"/>
                  </a:lnTo>
                  <a:lnTo>
                    <a:pt x="2000337" y="1118870"/>
                  </a:lnTo>
                  <a:close/>
                </a:path>
                <a:path w="2001520" h="1698625">
                  <a:moveTo>
                    <a:pt x="2000324" y="1127760"/>
                  </a:moveTo>
                  <a:lnTo>
                    <a:pt x="1993971" y="1127760"/>
                  </a:lnTo>
                  <a:lnTo>
                    <a:pt x="1993875" y="1191260"/>
                  </a:lnTo>
                  <a:lnTo>
                    <a:pt x="1995658" y="1191260"/>
                  </a:lnTo>
                  <a:lnTo>
                    <a:pt x="1995658" y="1188720"/>
                  </a:lnTo>
                  <a:lnTo>
                    <a:pt x="1996928" y="1188720"/>
                  </a:lnTo>
                  <a:lnTo>
                    <a:pt x="1996928" y="1184910"/>
                  </a:lnTo>
                  <a:lnTo>
                    <a:pt x="1998198" y="1184910"/>
                  </a:lnTo>
                  <a:lnTo>
                    <a:pt x="1998198" y="1182370"/>
                  </a:lnTo>
                  <a:lnTo>
                    <a:pt x="1999468" y="1182370"/>
                  </a:lnTo>
                  <a:lnTo>
                    <a:pt x="1999468" y="1178560"/>
                  </a:lnTo>
                  <a:lnTo>
                    <a:pt x="2000248" y="1178560"/>
                  </a:lnTo>
                  <a:lnTo>
                    <a:pt x="2000324" y="1127760"/>
                  </a:lnTo>
                  <a:close/>
                </a:path>
                <a:path w="2001520" h="1698625">
                  <a:moveTo>
                    <a:pt x="6416" y="1127760"/>
                  </a:moveTo>
                  <a:lnTo>
                    <a:pt x="68" y="1127760"/>
                  </a:lnTo>
                  <a:lnTo>
                    <a:pt x="0" y="1173480"/>
                  </a:lnTo>
                  <a:lnTo>
                    <a:pt x="488" y="1173480"/>
                  </a:lnTo>
                  <a:lnTo>
                    <a:pt x="488" y="1176020"/>
                  </a:lnTo>
                  <a:lnTo>
                    <a:pt x="1758" y="1176020"/>
                  </a:lnTo>
                  <a:lnTo>
                    <a:pt x="1758" y="1178560"/>
                  </a:lnTo>
                  <a:lnTo>
                    <a:pt x="3028" y="1178560"/>
                  </a:lnTo>
                  <a:lnTo>
                    <a:pt x="3028" y="1182370"/>
                  </a:lnTo>
                  <a:lnTo>
                    <a:pt x="4298" y="1182370"/>
                  </a:lnTo>
                  <a:lnTo>
                    <a:pt x="4298" y="1184910"/>
                  </a:lnTo>
                  <a:lnTo>
                    <a:pt x="5568" y="1184910"/>
                  </a:lnTo>
                  <a:lnTo>
                    <a:pt x="5568" y="1188720"/>
                  </a:lnTo>
                  <a:lnTo>
                    <a:pt x="6324" y="1188720"/>
                  </a:lnTo>
                  <a:lnTo>
                    <a:pt x="6416" y="1127760"/>
                  </a:lnTo>
                  <a:close/>
                </a:path>
                <a:path w="2001520" h="1698625">
                  <a:moveTo>
                    <a:pt x="1994388" y="1191260"/>
                  </a:moveTo>
                  <a:lnTo>
                    <a:pt x="1993875" y="1191260"/>
                  </a:lnTo>
                  <a:lnTo>
                    <a:pt x="1993871" y="1193800"/>
                  </a:lnTo>
                  <a:lnTo>
                    <a:pt x="1994388" y="1193800"/>
                  </a:lnTo>
                  <a:lnTo>
                    <a:pt x="1994388" y="1191260"/>
                  </a:lnTo>
                  <a:close/>
                </a:path>
                <a:path w="2001520" h="1698625">
                  <a:moveTo>
                    <a:pt x="1412728" y="1696720"/>
                  </a:moveTo>
                  <a:lnTo>
                    <a:pt x="665968" y="1696720"/>
                  </a:lnTo>
                  <a:lnTo>
                    <a:pt x="1332718" y="1697990"/>
                  </a:lnTo>
                  <a:lnTo>
                    <a:pt x="1408918" y="1697990"/>
                  </a:lnTo>
                  <a:lnTo>
                    <a:pt x="1408918" y="1698135"/>
                  </a:lnTo>
                  <a:lnTo>
                    <a:pt x="1412728" y="1698142"/>
                  </a:lnTo>
                  <a:lnTo>
                    <a:pt x="1412728" y="1696720"/>
                  </a:lnTo>
                  <a:close/>
                </a:path>
                <a:path w="2001520" h="1698625">
                  <a:moveTo>
                    <a:pt x="1421618" y="1695304"/>
                  </a:moveTo>
                  <a:lnTo>
                    <a:pt x="584688" y="1695304"/>
                  </a:lnTo>
                  <a:lnTo>
                    <a:pt x="584688" y="1696574"/>
                  </a:lnTo>
                  <a:lnTo>
                    <a:pt x="1421618" y="1696574"/>
                  </a:lnTo>
                  <a:lnTo>
                    <a:pt x="1421618" y="1695304"/>
                  </a:lnTo>
                  <a:close/>
                </a:path>
                <a:path w="2001520" h="1698625">
                  <a:moveTo>
                    <a:pt x="1424158" y="1694034"/>
                  </a:moveTo>
                  <a:lnTo>
                    <a:pt x="579608" y="1694034"/>
                  </a:lnTo>
                  <a:lnTo>
                    <a:pt x="579608" y="1695304"/>
                  </a:lnTo>
                  <a:lnTo>
                    <a:pt x="1424158" y="1695304"/>
                  </a:lnTo>
                  <a:lnTo>
                    <a:pt x="1424158" y="1694034"/>
                  </a:lnTo>
                  <a:close/>
                </a:path>
                <a:path w="2001520" h="1698625">
                  <a:moveTo>
                    <a:pt x="574528" y="1691494"/>
                  </a:moveTo>
                  <a:lnTo>
                    <a:pt x="574528" y="1694034"/>
                  </a:lnTo>
                  <a:lnTo>
                    <a:pt x="577068" y="1694034"/>
                  </a:lnTo>
                  <a:lnTo>
                    <a:pt x="577068" y="1692764"/>
                  </a:lnTo>
                  <a:lnTo>
                    <a:pt x="999343" y="1692764"/>
                  </a:lnTo>
                  <a:lnTo>
                    <a:pt x="574528" y="1691494"/>
                  </a:lnTo>
                  <a:close/>
                </a:path>
                <a:path w="2001520" h="1698625">
                  <a:moveTo>
                    <a:pt x="1431778" y="1692764"/>
                  </a:moveTo>
                  <a:lnTo>
                    <a:pt x="1427968" y="1692764"/>
                  </a:lnTo>
                  <a:lnTo>
                    <a:pt x="1427968" y="1694034"/>
                  </a:lnTo>
                  <a:lnTo>
                    <a:pt x="1431778" y="1694034"/>
                  </a:lnTo>
                  <a:lnTo>
                    <a:pt x="1431778" y="1692764"/>
                  </a:lnTo>
                  <a:close/>
                </a:path>
              </a:pathLst>
            </a:custGeom>
            <a:solidFill>
              <a:srgbClr val="3356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6167876" y="756919"/>
              <a:ext cx="1988820" cy="1685925"/>
            </a:xfrm>
            <a:custGeom>
              <a:avLst/>
              <a:gdLst/>
              <a:ahLst/>
              <a:cxnLst/>
              <a:rect l="l" t="t" r="r" b="b"/>
              <a:pathLst>
                <a:path w="1988820" h="1685925">
                  <a:moveTo>
                    <a:pt x="1436883" y="6350"/>
                  </a:moveTo>
                  <a:lnTo>
                    <a:pt x="1433073" y="6350"/>
                  </a:lnTo>
                  <a:lnTo>
                    <a:pt x="1433073" y="8889"/>
                  </a:lnTo>
                  <a:lnTo>
                    <a:pt x="1436883" y="8889"/>
                  </a:lnTo>
                  <a:lnTo>
                    <a:pt x="1436883" y="6350"/>
                  </a:lnTo>
                  <a:close/>
                </a:path>
                <a:path w="1988820" h="1685925">
                  <a:moveTo>
                    <a:pt x="1429263" y="3810"/>
                  </a:moveTo>
                  <a:lnTo>
                    <a:pt x="559313" y="3810"/>
                  </a:lnTo>
                  <a:lnTo>
                    <a:pt x="559313" y="6350"/>
                  </a:lnTo>
                  <a:lnTo>
                    <a:pt x="1429263" y="6350"/>
                  </a:lnTo>
                  <a:lnTo>
                    <a:pt x="1429263" y="3810"/>
                  </a:lnTo>
                  <a:close/>
                </a:path>
                <a:path w="1988820" h="1685925">
                  <a:moveTo>
                    <a:pt x="565663" y="2539"/>
                  </a:moveTo>
                  <a:lnTo>
                    <a:pt x="563123" y="2539"/>
                  </a:lnTo>
                  <a:lnTo>
                    <a:pt x="563123" y="3810"/>
                  </a:lnTo>
                  <a:lnTo>
                    <a:pt x="565663" y="3810"/>
                  </a:lnTo>
                  <a:lnTo>
                    <a:pt x="565663" y="2539"/>
                  </a:lnTo>
                  <a:close/>
                </a:path>
                <a:path w="1988820" h="1685925">
                  <a:moveTo>
                    <a:pt x="1426723" y="2539"/>
                  </a:moveTo>
                  <a:lnTo>
                    <a:pt x="1422913" y="2539"/>
                  </a:lnTo>
                  <a:lnTo>
                    <a:pt x="1422913" y="3810"/>
                  </a:lnTo>
                  <a:lnTo>
                    <a:pt x="1426723" y="3810"/>
                  </a:lnTo>
                  <a:lnTo>
                    <a:pt x="1426723" y="2539"/>
                  </a:lnTo>
                  <a:close/>
                </a:path>
                <a:path w="1988820" h="1685925">
                  <a:moveTo>
                    <a:pt x="573283" y="0"/>
                  </a:moveTo>
                  <a:lnTo>
                    <a:pt x="569473" y="0"/>
                  </a:lnTo>
                  <a:lnTo>
                    <a:pt x="569473" y="2539"/>
                  </a:lnTo>
                  <a:lnTo>
                    <a:pt x="573283" y="2539"/>
                  </a:lnTo>
                  <a:lnTo>
                    <a:pt x="573283" y="0"/>
                  </a:lnTo>
                  <a:close/>
                </a:path>
                <a:path w="1988820" h="1685925">
                  <a:moveTo>
                    <a:pt x="7402" y="486410"/>
                  </a:moveTo>
                  <a:lnTo>
                    <a:pt x="6863" y="486410"/>
                  </a:lnTo>
                  <a:lnTo>
                    <a:pt x="6863" y="488950"/>
                  </a:lnTo>
                  <a:lnTo>
                    <a:pt x="5593" y="488950"/>
                  </a:lnTo>
                  <a:lnTo>
                    <a:pt x="5593" y="492760"/>
                  </a:lnTo>
                  <a:lnTo>
                    <a:pt x="7393" y="492760"/>
                  </a:lnTo>
                  <a:lnTo>
                    <a:pt x="7402" y="486410"/>
                  </a:lnTo>
                  <a:close/>
                </a:path>
                <a:path w="1988820" h="1685925">
                  <a:moveTo>
                    <a:pt x="1982983" y="486410"/>
                  </a:moveTo>
                  <a:lnTo>
                    <a:pt x="1982258" y="486410"/>
                  </a:lnTo>
                  <a:lnTo>
                    <a:pt x="1982248" y="492760"/>
                  </a:lnTo>
                  <a:lnTo>
                    <a:pt x="1984253" y="492760"/>
                  </a:lnTo>
                  <a:lnTo>
                    <a:pt x="1984253" y="488950"/>
                  </a:lnTo>
                  <a:lnTo>
                    <a:pt x="1982983" y="488950"/>
                  </a:lnTo>
                  <a:lnTo>
                    <a:pt x="1982983" y="486410"/>
                  </a:lnTo>
                  <a:close/>
                </a:path>
                <a:path w="1988820" h="1685925">
                  <a:moveTo>
                    <a:pt x="7393" y="492760"/>
                  </a:moveTo>
                  <a:lnTo>
                    <a:pt x="4323" y="492760"/>
                  </a:lnTo>
                  <a:lnTo>
                    <a:pt x="4323" y="495300"/>
                  </a:lnTo>
                  <a:lnTo>
                    <a:pt x="3053" y="495300"/>
                  </a:lnTo>
                  <a:lnTo>
                    <a:pt x="3053" y="497840"/>
                  </a:lnTo>
                  <a:lnTo>
                    <a:pt x="1783" y="497840"/>
                  </a:lnTo>
                  <a:lnTo>
                    <a:pt x="1783" y="501650"/>
                  </a:lnTo>
                  <a:lnTo>
                    <a:pt x="1025" y="501650"/>
                  </a:lnTo>
                  <a:lnTo>
                    <a:pt x="972" y="537210"/>
                  </a:lnTo>
                  <a:lnTo>
                    <a:pt x="7325" y="537210"/>
                  </a:lnTo>
                  <a:lnTo>
                    <a:pt x="7393" y="492760"/>
                  </a:lnTo>
                  <a:close/>
                </a:path>
                <a:path w="1988820" h="1685925">
                  <a:moveTo>
                    <a:pt x="1985523" y="492760"/>
                  </a:moveTo>
                  <a:lnTo>
                    <a:pt x="1982248" y="492760"/>
                  </a:lnTo>
                  <a:lnTo>
                    <a:pt x="1982181" y="537210"/>
                  </a:lnTo>
                  <a:lnTo>
                    <a:pt x="1988527" y="537210"/>
                  </a:lnTo>
                  <a:lnTo>
                    <a:pt x="1988581" y="501650"/>
                  </a:lnTo>
                  <a:lnTo>
                    <a:pt x="1988063" y="501650"/>
                  </a:lnTo>
                  <a:lnTo>
                    <a:pt x="1988063" y="497840"/>
                  </a:lnTo>
                  <a:lnTo>
                    <a:pt x="1986793" y="497840"/>
                  </a:lnTo>
                  <a:lnTo>
                    <a:pt x="1986793" y="495300"/>
                  </a:lnTo>
                  <a:lnTo>
                    <a:pt x="1985523" y="495300"/>
                  </a:lnTo>
                  <a:lnTo>
                    <a:pt x="1985523" y="492760"/>
                  </a:lnTo>
                  <a:close/>
                </a:path>
                <a:path w="1988820" h="1685925">
                  <a:moveTo>
                    <a:pt x="7325" y="537210"/>
                  </a:moveTo>
                  <a:lnTo>
                    <a:pt x="972" y="537210"/>
                  </a:lnTo>
                  <a:lnTo>
                    <a:pt x="962" y="543560"/>
                  </a:lnTo>
                  <a:lnTo>
                    <a:pt x="7316" y="543560"/>
                  </a:lnTo>
                  <a:lnTo>
                    <a:pt x="7325" y="537210"/>
                  </a:lnTo>
                  <a:close/>
                </a:path>
                <a:path w="1988820" h="1685925">
                  <a:moveTo>
                    <a:pt x="1988527" y="537210"/>
                  </a:moveTo>
                  <a:lnTo>
                    <a:pt x="1982181" y="537210"/>
                  </a:lnTo>
                  <a:lnTo>
                    <a:pt x="1982171" y="543560"/>
                  </a:lnTo>
                  <a:lnTo>
                    <a:pt x="1988517" y="543560"/>
                  </a:lnTo>
                  <a:lnTo>
                    <a:pt x="1988527" y="537210"/>
                  </a:lnTo>
                  <a:close/>
                </a:path>
                <a:path w="1988820" h="1685925">
                  <a:moveTo>
                    <a:pt x="7316" y="543560"/>
                  </a:moveTo>
                  <a:lnTo>
                    <a:pt x="962" y="543560"/>
                  </a:lnTo>
                  <a:lnTo>
                    <a:pt x="953" y="549910"/>
                  </a:lnTo>
                  <a:lnTo>
                    <a:pt x="7306" y="549910"/>
                  </a:lnTo>
                  <a:lnTo>
                    <a:pt x="7316" y="543560"/>
                  </a:lnTo>
                  <a:close/>
                </a:path>
                <a:path w="1988820" h="1685925">
                  <a:moveTo>
                    <a:pt x="1988517" y="543560"/>
                  </a:moveTo>
                  <a:lnTo>
                    <a:pt x="1982171" y="543560"/>
                  </a:lnTo>
                  <a:lnTo>
                    <a:pt x="1982161" y="549910"/>
                  </a:lnTo>
                  <a:lnTo>
                    <a:pt x="1988508" y="549910"/>
                  </a:lnTo>
                  <a:lnTo>
                    <a:pt x="1988517" y="543560"/>
                  </a:lnTo>
                  <a:close/>
                </a:path>
                <a:path w="1988820" h="1685925">
                  <a:moveTo>
                    <a:pt x="7306" y="549910"/>
                  </a:moveTo>
                  <a:lnTo>
                    <a:pt x="953" y="549910"/>
                  </a:lnTo>
                  <a:lnTo>
                    <a:pt x="899" y="585470"/>
                  </a:lnTo>
                  <a:lnTo>
                    <a:pt x="7252" y="585470"/>
                  </a:lnTo>
                  <a:lnTo>
                    <a:pt x="7306" y="549910"/>
                  </a:lnTo>
                  <a:close/>
                </a:path>
                <a:path w="1988820" h="1685925">
                  <a:moveTo>
                    <a:pt x="1988508" y="549910"/>
                  </a:moveTo>
                  <a:lnTo>
                    <a:pt x="1982161" y="549910"/>
                  </a:lnTo>
                  <a:lnTo>
                    <a:pt x="1982107" y="585470"/>
                  </a:lnTo>
                  <a:lnTo>
                    <a:pt x="1988454" y="585470"/>
                  </a:lnTo>
                  <a:lnTo>
                    <a:pt x="1988508" y="549910"/>
                  </a:lnTo>
                  <a:close/>
                </a:path>
                <a:path w="1988820" h="1685925">
                  <a:moveTo>
                    <a:pt x="7252" y="585470"/>
                  </a:moveTo>
                  <a:lnTo>
                    <a:pt x="899" y="585470"/>
                  </a:lnTo>
                  <a:lnTo>
                    <a:pt x="886" y="594360"/>
                  </a:lnTo>
                  <a:lnTo>
                    <a:pt x="7239" y="594360"/>
                  </a:lnTo>
                  <a:lnTo>
                    <a:pt x="7252" y="585470"/>
                  </a:lnTo>
                  <a:close/>
                </a:path>
                <a:path w="1988820" h="1685925">
                  <a:moveTo>
                    <a:pt x="1988454" y="585470"/>
                  </a:moveTo>
                  <a:lnTo>
                    <a:pt x="1982107" y="585470"/>
                  </a:lnTo>
                  <a:lnTo>
                    <a:pt x="1982094" y="594360"/>
                  </a:lnTo>
                  <a:lnTo>
                    <a:pt x="1988441" y="594360"/>
                  </a:lnTo>
                  <a:lnTo>
                    <a:pt x="1988454" y="585470"/>
                  </a:lnTo>
                  <a:close/>
                </a:path>
                <a:path w="1988820" h="1685925">
                  <a:moveTo>
                    <a:pt x="7239" y="594360"/>
                  </a:moveTo>
                  <a:lnTo>
                    <a:pt x="886" y="594360"/>
                  </a:lnTo>
                  <a:lnTo>
                    <a:pt x="832" y="629920"/>
                  </a:lnTo>
                  <a:lnTo>
                    <a:pt x="7185" y="629920"/>
                  </a:lnTo>
                  <a:lnTo>
                    <a:pt x="7239" y="594360"/>
                  </a:lnTo>
                  <a:close/>
                </a:path>
                <a:path w="1988820" h="1685925">
                  <a:moveTo>
                    <a:pt x="1988441" y="594360"/>
                  </a:moveTo>
                  <a:lnTo>
                    <a:pt x="1982094" y="594360"/>
                  </a:lnTo>
                  <a:lnTo>
                    <a:pt x="1982040" y="629920"/>
                  </a:lnTo>
                  <a:lnTo>
                    <a:pt x="1988387" y="629920"/>
                  </a:lnTo>
                  <a:lnTo>
                    <a:pt x="1988441" y="594360"/>
                  </a:lnTo>
                  <a:close/>
                </a:path>
                <a:path w="1988820" h="1685925">
                  <a:moveTo>
                    <a:pt x="7185" y="629920"/>
                  </a:moveTo>
                  <a:lnTo>
                    <a:pt x="832" y="629920"/>
                  </a:lnTo>
                  <a:lnTo>
                    <a:pt x="819" y="638810"/>
                  </a:lnTo>
                  <a:lnTo>
                    <a:pt x="7171" y="638810"/>
                  </a:lnTo>
                  <a:lnTo>
                    <a:pt x="7185" y="629920"/>
                  </a:lnTo>
                  <a:close/>
                </a:path>
                <a:path w="1988820" h="1685925">
                  <a:moveTo>
                    <a:pt x="1988387" y="629920"/>
                  </a:moveTo>
                  <a:lnTo>
                    <a:pt x="1982040" y="629920"/>
                  </a:lnTo>
                  <a:lnTo>
                    <a:pt x="1982026" y="638810"/>
                  </a:lnTo>
                  <a:lnTo>
                    <a:pt x="1988374" y="638810"/>
                  </a:lnTo>
                  <a:lnTo>
                    <a:pt x="1988387" y="629920"/>
                  </a:lnTo>
                  <a:close/>
                </a:path>
                <a:path w="1988820" h="1685925">
                  <a:moveTo>
                    <a:pt x="7171" y="638810"/>
                  </a:moveTo>
                  <a:lnTo>
                    <a:pt x="819" y="638810"/>
                  </a:lnTo>
                  <a:lnTo>
                    <a:pt x="583" y="795020"/>
                  </a:lnTo>
                  <a:lnTo>
                    <a:pt x="6934" y="795020"/>
                  </a:lnTo>
                  <a:lnTo>
                    <a:pt x="7171" y="638810"/>
                  </a:lnTo>
                  <a:close/>
                </a:path>
                <a:path w="1988820" h="1685925">
                  <a:moveTo>
                    <a:pt x="1988374" y="638810"/>
                  </a:moveTo>
                  <a:lnTo>
                    <a:pt x="1982026" y="638810"/>
                  </a:lnTo>
                  <a:lnTo>
                    <a:pt x="1981789" y="795020"/>
                  </a:lnTo>
                  <a:lnTo>
                    <a:pt x="1988138" y="795020"/>
                  </a:lnTo>
                  <a:lnTo>
                    <a:pt x="1988374" y="638810"/>
                  </a:lnTo>
                  <a:close/>
                </a:path>
                <a:path w="1988820" h="1685925">
                  <a:moveTo>
                    <a:pt x="6934" y="795020"/>
                  </a:moveTo>
                  <a:lnTo>
                    <a:pt x="583" y="795020"/>
                  </a:lnTo>
                  <a:lnTo>
                    <a:pt x="210" y="1042670"/>
                  </a:lnTo>
                  <a:lnTo>
                    <a:pt x="6558" y="1042670"/>
                  </a:lnTo>
                  <a:lnTo>
                    <a:pt x="6934" y="795020"/>
                  </a:lnTo>
                  <a:close/>
                </a:path>
                <a:path w="1988820" h="1685925">
                  <a:moveTo>
                    <a:pt x="1988138" y="795020"/>
                  </a:moveTo>
                  <a:lnTo>
                    <a:pt x="1981789" y="795020"/>
                  </a:lnTo>
                  <a:lnTo>
                    <a:pt x="1981412" y="1042670"/>
                  </a:lnTo>
                  <a:lnTo>
                    <a:pt x="1987765" y="1042670"/>
                  </a:lnTo>
                  <a:lnTo>
                    <a:pt x="1988138" y="795020"/>
                  </a:lnTo>
                  <a:close/>
                </a:path>
                <a:path w="1988820" h="1685925">
                  <a:moveTo>
                    <a:pt x="6558" y="1042670"/>
                  </a:moveTo>
                  <a:lnTo>
                    <a:pt x="210" y="1042670"/>
                  </a:lnTo>
                  <a:lnTo>
                    <a:pt x="191" y="1055370"/>
                  </a:lnTo>
                  <a:lnTo>
                    <a:pt x="6538" y="1055370"/>
                  </a:lnTo>
                  <a:lnTo>
                    <a:pt x="6558" y="1042670"/>
                  </a:lnTo>
                  <a:close/>
                </a:path>
                <a:path w="1988820" h="1685925">
                  <a:moveTo>
                    <a:pt x="1987765" y="1042670"/>
                  </a:moveTo>
                  <a:lnTo>
                    <a:pt x="1981412" y="1042670"/>
                  </a:lnTo>
                  <a:lnTo>
                    <a:pt x="1981393" y="1055370"/>
                  </a:lnTo>
                  <a:lnTo>
                    <a:pt x="1987745" y="1055370"/>
                  </a:lnTo>
                  <a:lnTo>
                    <a:pt x="1987765" y="1042670"/>
                  </a:lnTo>
                  <a:close/>
                </a:path>
                <a:path w="1988820" h="1685925">
                  <a:moveTo>
                    <a:pt x="6538" y="1055370"/>
                  </a:moveTo>
                  <a:lnTo>
                    <a:pt x="191" y="1055370"/>
                  </a:lnTo>
                  <a:lnTo>
                    <a:pt x="178" y="1064260"/>
                  </a:lnTo>
                  <a:lnTo>
                    <a:pt x="6525" y="1064260"/>
                  </a:lnTo>
                  <a:lnTo>
                    <a:pt x="6538" y="1055370"/>
                  </a:lnTo>
                  <a:close/>
                </a:path>
                <a:path w="1988820" h="1685925">
                  <a:moveTo>
                    <a:pt x="1987745" y="1055370"/>
                  </a:moveTo>
                  <a:lnTo>
                    <a:pt x="1981393" y="1055370"/>
                  </a:lnTo>
                  <a:lnTo>
                    <a:pt x="1981380" y="1064260"/>
                  </a:lnTo>
                  <a:lnTo>
                    <a:pt x="1987732" y="1064260"/>
                  </a:lnTo>
                  <a:lnTo>
                    <a:pt x="1987745" y="1055370"/>
                  </a:lnTo>
                  <a:close/>
                </a:path>
                <a:path w="1988820" h="1685925">
                  <a:moveTo>
                    <a:pt x="6525" y="1064260"/>
                  </a:moveTo>
                  <a:lnTo>
                    <a:pt x="178" y="1064260"/>
                  </a:lnTo>
                  <a:lnTo>
                    <a:pt x="105" y="1112520"/>
                  </a:lnTo>
                  <a:lnTo>
                    <a:pt x="6452" y="1112520"/>
                  </a:lnTo>
                  <a:lnTo>
                    <a:pt x="6525" y="1064260"/>
                  </a:lnTo>
                  <a:close/>
                </a:path>
                <a:path w="1988820" h="1685925">
                  <a:moveTo>
                    <a:pt x="1987732" y="1064260"/>
                  </a:moveTo>
                  <a:lnTo>
                    <a:pt x="1981380" y="1064260"/>
                  </a:lnTo>
                  <a:lnTo>
                    <a:pt x="1981306" y="1112520"/>
                  </a:lnTo>
                  <a:lnTo>
                    <a:pt x="1987659" y="1112520"/>
                  </a:lnTo>
                  <a:lnTo>
                    <a:pt x="1987732" y="1064260"/>
                  </a:lnTo>
                  <a:close/>
                </a:path>
                <a:path w="1988820" h="1685925">
                  <a:moveTo>
                    <a:pt x="6452" y="1112520"/>
                  </a:moveTo>
                  <a:lnTo>
                    <a:pt x="105" y="1112520"/>
                  </a:lnTo>
                  <a:lnTo>
                    <a:pt x="91" y="1121410"/>
                  </a:lnTo>
                  <a:lnTo>
                    <a:pt x="6438" y="1121410"/>
                  </a:lnTo>
                  <a:lnTo>
                    <a:pt x="6452" y="1112520"/>
                  </a:lnTo>
                  <a:close/>
                </a:path>
                <a:path w="1988820" h="1685925">
                  <a:moveTo>
                    <a:pt x="1987659" y="1112520"/>
                  </a:moveTo>
                  <a:lnTo>
                    <a:pt x="1981306" y="1112520"/>
                  </a:lnTo>
                  <a:lnTo>
                    <a:pt x="1981293" y="1121410"/>
                  </a:lnTo>
                  <a:lnTo>
                    <a:pt x="1987646" y="1121410"/>
                  </a:lnTo>
                  <a:lnTo>
                    <a:pt x="1987659" y="1112520"/>
                  </a:lnTo>
                  <a:close/>
                </a:path>
                <a:path w="1988820" h="1685925">
                  <a:moveTo>
                    <a:pt x="6438" y="1121410"/>
                  </a:moveTo>
                  <a:lnTo>
                    <a:pt x="91" y="1121410"/>
                  </a:lnTo>
                  <a:lnTo>
                    <a:pt x="0" y="1182370"/>
                  </a:lnTo>
                  <a:lnTo>
                    <a:pt x="513" y="1182370"/>
                  </a:lnTo>
                  <a:lnTo>
                    <a:pt x="513" y="1184910"/>
                  </a:lnTo>
                  <a:lnTo>
                    <a:pt x="6342" y="1184910"/>
                  </a:lnTo>
                  <a:lnTo>
                    <a:pt x="6438" y="1121410"/>
                  </a:lnTo>
                  <a:close/>
                </a:path>
                <a:path w="1988820" h="1685925">
                  <a:moveTo>
                    <a:pt x="1987646" y="1121410"/>
                  </a:moveTo>
                  <a:lnTo>
                    <a:pt x="1981293" y="1121410"/>
                  </a:lnTo>
                  <a:lnTo>
                    <a:pt x="1981196" y="1184910"/>
                  </a:lnTo>
                  <a:lnTo>
                    <a:pt x="1987550" y="1184910"/>
                  </a:lnTo>
                  <a:lnTo>
                    <a:pt x="1987646" y="1121410"/>
                  </a:lnTo>
                  <a:close/>
                </a:path>
                <a:path w="1988820" h="1685925">
                  <a:moveTo>
                    <a:pt x="6342" y="1184910"/>
                  </a:moveTo>
                  <a:lnTo>
                    <a:pt x="1783" y="1184910"/>
                  </a:lnTo>
                  <a:lnTo>
                    <a:pt x="1783" y="1187450"/>
                  </a:lnTo>
                  <a:lnTo>
                    <a:pt x="3053" y="1187450"/>
                  </a:lnTo>
                  <a:lnTo>
                    <a:pt x="3053" y="1191260"/>
                  </a:lnTo>
                  <a:lnTo>
                    <a:pt x="6332" y="1191260"/>
                  </a:lnTo>
                  <a:lnTo>
                    <a:pt x="6342" y="1184910"/>
                  </a:lnTo>
                  <a:close/>
                </a:path>
                <a:path w="1988820" h="1685925">
                  <a:moveTo>
                    <a:pt x="1987550" y="1184910"/>
                  </a:moveTo>
                  <a:lnTo>
                    <a:pt x="1981196" y="1184910"/>
                  </a:lnTo>
                  <a:lnTo>
                    <a:pt x="1981187" y="1191260"/>
                  </a:lnTo>
                  <a:lnTo>
                    <a:pt x="1986793" y="1191260"/>
                  </a:lnTo>
                  <a:lnTo>
                    <a:pt x="1986793" y="1187450"/>
                  </a:lnTo>
                  <a:lnTo>
                    <a:pt x="1987546" y="1187450"/>
                  </a:lnTo>
                  <a:lnTo>
                    <a:pt x="1987550" y="1184910"/>
                  </a:lnTo>
                  <a:close/>
                </a:path>
                <a:path w="1988820" h="1685925">
                  <a:moveTo>
                    <a:pt x="6332" y="1191260"/>
                  </a:moveTo>
                  <a:lnTo>
                    <a:pt x="4323" y="1191260"/>
                  </a:lnTo>
                  <a:lnTo>
                    <a:pt x="4323" y="1193800"/>
                  </a:lnTo>
                  <a:lnTo>
                    <a:pt x="5593" y="1193800"/>
                  </a:lnTo>
                  <a:lnTo>
                    <a:pt x="5593" y="1197610"/>
                  </a:lnTo>
                  <a:lnTo>
                    <a:pt x="6322" y="1197610"/>
                  </a:lnTo>
                  <a:lnTo>
                    <a:pt x="6332" y="1191260"/>
                  </a:lnTo>
                  <a:close/>
                </a:path>
                <a:path w="1988820" h="1685925">
                  <a:moveTo>
                    <a:pt x="1985523" y="1191260"/>
                  </a:moveTo>
                  <a:lnTo>
                    <a:pt x="1981187" y="1191260"/>
                  </a:lnTo>
                  <a:lnTo>
                    <a:pt x="1981177" y="1197610"/>
                  </a:lnTo>
                  <a:lnTo>
                    <a:pt x="1984253" y="1197610"/>
                  </a:lnTo>
                  <a:lnTo>
                    <a:pt x="1984253" y="1193800"/>
                  </a:lnTo>
                  <a:lnTo>
                    <a:pt x="1985523" y="1193800"/>
                  </a:lnTo>
                  <a:lnTo>
                    <a:pt x="1985523" y="1191260"/>
                  </a:lnTo>
                  <a:close/>
                </a:path>
                <a:path w="1988820" h="1685925">
                  <a:moveTo>
                    <a:pt x="1982983" y="1197610"/>
                  </a:moveTo>
                  <a:lnTo>
                    <a:pt x="1981177" y="1197610"/>
                  </a:lnTo>
                  <a:lnTo>
                    <a:pt x="1981169" y="1202690"/>
                  </a:lnTo>
                  <a:lnTo>
                    <a:pt x="1981713" y="1202690"/>
                  </a:lnTo>
                  <a:lnTo>
                    <a:pt x="1981713" y="1200150"/>
                  </a:lnTo>
                  <a:lnTo>
                    <a:pt x="1982983" y="1200150"/>
                  </a:lnTo>
                  <a:lnTo>
                    <a:pt x="1982983" y="1197610"/>
                  </a:lnTo>
                  <a:close/>
                </a:path>
                <a:path w="1988820" h="1685925">
                  <a:moveTo>
                    <a:pt x="1425453" y="1684572"/>
                  </a:moveTo>
                  <a:lnTo>
                    <a:pt x="568203" y="1684572"/>
                  </a:lnTo>
                  <a:lnTo>
                    <a:pt x="568203" y="1685842"/>
                  </a:lnTo>
                  <a:lnTo>
                    <a:pt x="1425453" y="1685842"/>
                  </a:lnTo>
                  <a:lnTo>
                    <a:pt x="1425453" y="1684572"/>
                  </a:lnTo>
                  <a:close/>
                </a:path>
                <a:path w="1988820" h="1685925">
                  <a:moveTo>
                    <a:pt x="1431803" y="1682032"/>
                  </a:moveTo>
                  <a:lnTo>
                    <a:pt x="561853" y="1682032"/>
                  </a:lnTo>
                  <a:lnTo>
                    <a:pt x="561853" y="1684572"/>
                  </a:lnTo>
                  <a:lnTo>
                    <a:pt x="564393" y="1684572"/>
                  </a:lnTo>
                  <a:lnTo>
                    <a:pt x="564393" y="1683302"/>
                  </a:lnTo>
                  <a:lnTo>
                    <a:pt x="1431803" y="1683302"/>
                  </a:lnTo>
                  <a:lnTo>
                    <a:pt x="1431803" y="1682032"/>
                  </a:lnTo>
                  <a:close/>
                </a:path>
                <a:path w="1988820" h="1685925">
                  <a:moveTo>
                    <a:pt x="1431803" y="1683302"/>
                  </a:moveTo>
                  <a:lnTo>
                    <a:pt x="1427993" y="1683302"/>
                  </a:lnTo>
                  <a:lnTo>
                    <a:pt x="1427993" y="1684572"/>
                  </a:lnTo>
                  <a:lnTo>
                    <a:pt x="1431803" y="1684572"/>
                  </a:lnTo>
                  <a:lnTo>
                    <a:pt x="1431803" y="1683302"/>
                  </a:lnTo>
                  <a:close/>
                </a:path>
                <a:path w="1988820" h="1685925">
                  <a:moveTo>
                    <a:pt x="1435613" y="1680762"/>
                  </a:moveTo>
                  <a:lnTo>
                    <a:pt x="558043" y="1680762"/>
                  </a:lnTo>
                  <a:lnTo>
                    <a:pt x="558043" y="1682032"/>
                  </a:lnTo>
                  <a:lnTo>
                    <a:pt x="1435613" y="1682032"/>
                  </a:lnTo>
                  <a:lnTo>
                    <a:pt x="1435613" y="1680762"/>
                  </a:lnTo>
                  <a:close/>
                </a:path>
                <a:path w="1988820" h="1685925">
                  <a:moveTo>
                    <a:pt x="554233" y="1679492"/>
                  </a:moveTo>
                  <a:lnTo>
                    <a:pt x="551693" y="1679492"/>
                  </a:lnTo>
                  <a:lnTo>
                    <a:pt x="551693" y="1680762"/>
                  </a:lnTo>
                  <a:lnTo>
                    <a:pt x="554233" y="1680762"/>
                  </a:lnTo>
                  <a:lnTo>
                    <a:pt x="554233" y="1679492"/>
                  </a:lnTo>
                  <a:close/>
                </a:path>
              </a:pathLst>
            </a:custGeom>
            <a:solidFill>
              <a:srgbClr val="3357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6174199" y="763269"/>
              <a:ext cx="1976120" cy="1673225"/>
            </a:xfrm>
            <a:custGeom>
              <a:avLst/>
              <a:gdLst/>
              <a:ahLst/>
              <a:cxnLst/>
              <a:rect l="l" t="t" r="r" b="b"/>
              <a:pathLst>
                <a:path w="1976120" h="1673225">
                  <a:moveTo>
                    <a:pt x="1445800" y="6350"/>
                  </a:moveTo>
                  <a:lnTo>
                    <a:pt x="1443260" y="6350"/>
                  </a:lnTo>
                  <a:lnTo>
                    <a:pt x="1443260" y="8889"/>
                  </a:lnTo>
                  <a:lnTo>
                    <a:pt x="1445800" y="8889"/>
                  </a:lnTo>
                  <a:lnTo>
                    <a:pt x="1445800" y="6350"/>
                  </a:lnTo>
                  <a:close/>
                </a:path>
                <a:path w="1976120" h="1673225">
                  <a:moveTo>
                    <a:pt x="1439450" y="3810"/>
                  </a:moveTo>
                  <a:lnTo>
                    <a:pt x="536480" y="3810"/>
                  </a:lnTo>
                  <a:lnTo>
                    <a:pt x="536480" y="6350"/>
                  </a:lnTo>
                  <a:lnTo>
                    <a:pt x="1439450" y="6350"/>
                  </a:lnTo>
                  <a:lnTo>
                    <a:pt x="1439450" y="3810"/>
                  </a:lnTo>
                  <a:close/>
                </a:path>
                <a:path w="1976120" h="1673225">
                  <a:moveTo>
                    <a:pt x="542830" y="2539"/>
                  </a:moveTo>
                  <a:lnTo>
                    <a:pt x="540290" y="2539"/>
                  </a:lnTo>
                  <a:lnTo>
                    <a:pt x="540290" y="3810"/>
                  </a:lnTo>
                  <a:lnTo>
                    <a:pt x="542830" y="3810"/>
                  </a:lnTo>
                  <a:lnTo>
                    <a:pt x="542830" y="2539"/>
                  </a:lnTo>
                  <a:close/>
                </a:path>
                <a:path w="1976120" h="1673225">
                  <a:moveTo>
                    <a:pt x="1436910" y="2539"/>
                  </a:moveTo>
                  <a:lnTo>
                    <a:pt x="1433100" y="2539"/>
                  </a:lnTo>
                  <a:lnTo>
                    <a:pt x="1433100" y="3810"/>
                  </a:lnTo>
                  <a:lnTo>
                    <a:pt x="1436910" y="3810"/>
                  </a:lnTo>
                  <a:lnTo>
                    <a:pt x="1436910" y="2539"/>
                  </a:lnTo>
                  <a:close/>
                </a:path>
                <a:path w="1976120" h="1673225">
                  <a:moveTo>
                    <a:pt x="549180" y="0"/>
                  </a:moveTo>
                  <a:lnTo>
                    <a:pt x="546640" y="0"/>
                  </a:lnTo>
                  <a:lnTo>
                    <a:pt x="546640" y="2539"/>
                  </a:lnTo>
                  <a:lnTo>
                    <a:pt x="549180" y="2539"/>
                  </a:lnTo>
                  <a:lnTo>
                    <a:pt x="549180" y="0"/>
                  </a:lnTo>
                  <a:close/>
                </a:path>
                <a:path w="1976120" h="1673225">
                  <a:moveTo>
                    <a:pt x="7453" y="467360"/>
                  </a:moveTo>
                  <a:lnTo>
                    <a:pt x="6890" y="467360"/>
                  </a:lnTo>
                  <a:lnTo>
                    <a:pt x="6890" y="469900"/>
                  </a:lnTo>
                  <a:lnTo>
                    <a:pt x="5620" y="469900"/>
                  </a:lnTo>
                  <a:lnTo>
                    <a:pt x="5620" y="472440"/>
                  </a:lnTo>
                  <a:lnTo>
                    <a:pt x="4350" y="472440"/>
                  </a:lnTo>
                  <a:lnTo>
                    <a:pt x="4350" y="474980"/>
                  </a:lnTo>
                  <a:lnTo>
                    <a:pt x="3080" y="474980"/>
                  </a:lnTo>
                  <a:lnTo>
                    <a:pt x="3080" y="477520"/>
                  </a:lnTo>
                  <a:lnTo>
                    <a:pt x="1810" y="477520"/>
                  </a:lnTo>
                  <a:lnTo>
                    <a:pt x="1810" y="480060"/>
                  </a:lnTo>
                  <a:lnTo>
                    <a:pt x="7434" y="480060"/>
                  </a:lnTo>
                  <a:lnTo>
                    <a:pt x="7453" y="467360"/>
                  </a:lnTo>
                  <a:close/>
                </a:path>
                <a:path w="1976120" h="1673225">
                  <a:moveTo>
                    <a:pt x="1970310" y="467360"/>
                  </a:moveTo>
                  <a:lnTo>
                    <a:pt x="1969609" y="467360"/>
                  </a:lnTo>
                  <a:lnTo>
                    <a:pt x="1969589" y="480060"/>
                  </a:lnTo>
                  <a:lnTo>
                    <a:pt x="1975390" y="480060"/>
                  </a:lnTo>
                  <a:lnTo>
                    <a:pt x="1975390" y="477520"/>
                  </a:lnTo>
                  <a:lnTo>
                    <a:pt x="1974120" y="477520"/>
                  </a:lnTo>
                  <a:lnTo>
                    <a:pt x="1974120" y="474980"/>
                  </a:lnTo>
                  <a:lnTo>
                    <a:pt x="1972850" y="474980"/>
                  </a:lnTo>
                  <a:lnTo>
                    <a:pt x="1972850" y="472440"/>
                  </a:lnTo>
                  <a:lnTo>
                    <a:pt x="1971580" y="472440"/>
                  </a:lnTo>
                  <a:lnTo>
                    <a:pt x="1971580" y="469900"/>
                  </a:lnTo>
                  <a:lnTo>
                    <a:pt x="1970310" y="469900"/>
                  </a:lnTo>
                  <a:lnTo>
                    <a:pt x="1970310" y="467360"/>
                  </a:lnTo>
                  <a:close/>
                </a:path>
                <a:path w="1976120" h="1673225">
                  <a:moveTo>
                    <a:pt x="7434" y="480060"/>
                  </a:moveTo>
                  <a:lnTo>
                    <a:pt x="1080" y="480060"/>
                  </a:lnTo>
                  <a:lnTo>
                    <a:pt x="1070" y="486410"/>
                  </a:lnTo>
                  <a:lnTo>
                    <a:pt x="7424" y="486410"/>
                  </a:lnTo>
                  <a:lnTo>
                    <a:pt x="7434" y="480060"/>
                  </a:lnTo>
                  <a:close/>
                </a:path>
                <a:path w="1976120" h="1673225">
                  <a:moveTo>
                    <a:pt x="1975935" y="480060"/>
                  </a:moveTo>
                  <a:lnTo>
                    <a:pt x="1969589" y="480060"/>
                  </a:lnTo>
                  <a:lnTo>
                    <a:pt x="1969580" y="486410"/>
                  </a:lnTo>
                  <a:lnTo>
                    <a:pt x="1975925" y="486410"/>
                  </a:lnTo>
                  <a:lnTo>
                    <a:pt x="1975935" y="480060"/>
                  </a:lnTo>
                  <a:close/>
                </a:path>
                <a:path w="1976120" h="1673225">
                  <a:moveTo>
                    <a:pt x="7424" y="486410"/>
                  </a:moveTo>
                  <a:lnTo>
                    <a:pt x="1070" y="486410"/>
                  </a:lnTo>
                  <a:lnTo>
                    <a:pt x="1002" y="530860"/>
                  </a:lnTo>
                  <a:lnTo>
                    <a:pt x="7356" y="530860"/>
                  </a:lnTo>
                  <a:lnTo>
                    <a:pt x="7424" y="486410"/>
                  </a:lnTo>
                  <a:close/>
                </a:path>
                <a:path w="1976120" h="1673225">
                  <a:moveTo>
                    <a:pt x="1975925" y="486410"/>
                  </a:moveTo>
                  <a:lnTo>
                    <a:pt x="1969580" y="486410"/>
                  </a:lnTo>
                  <a:lnTo>
                    <a:pt x="1969512" y="530860"/>
                  </a:lnTo>
                  <a:lnTo>
                    <a:pt x="1975858" y="530860"/>
                  </a:lnTo>
                  <a:lnTo>
                    <a:pt x="1975925" y="486410"/>
                  </a:lnTo>
                  <a:close/>
                </a:path>
                <a:path w="1976120" h="1673225">
                  <a:moveTo>
                    <a:pt x="7356" y="530860"/>
                  </a:moveTo>
                  <a:lnTo>
                    <a:pt x="1002" y="530860"/>
                  </a:lnTo>
                  <a:lnTo>
                    <a:pt x="993" y="537210"/>
                  </a:lnTo>
                  <a:lnTo>
                    <a:pt x="7346" y="537210"/>
                  </a:lnTo>
                  <a:lnTo>
                    <a:pt x="7356" y="530860"/>
                  </a:lnTo>
                  <a:close/>
                </a:path>
                <a:path w="1976120" h="1673225">
                  <a:moveTo>
                    <a:pt x="1975858" y="530860"/>
                  </a:moveTo>
                  <a:lnTo>
                    <a:pt x="1969512" y="530860"/>
                  </a:lnTo>
                  <a:lnTo>
                    <a:pt x="1969502" y="537210"/>
                  </a:lnTo>
                  <a:lnTo>
                    <a:pt x="1975848" y="537210"/>
                  </a:lnTo>
                  <a:lnTo>
                    <a:pt x="1975858" y="530860"/>
                  </a:lnTo>
                  <a:close/>
                </a:path>
                <a:path w="1976120" h="1673225">
                  <a:moveTo>
                    <a:pt x="7346" y="537210"/>
                  </a:moveTo>
                  <a:lnTo>
                    <a:pt x="993" y="537210"/>
                  </a:lnTo>
                  <a:lnTo>
                    <a:pt x="983" y="543560"/>
                  </a:lnTo>
                  <a:lnTo>
                    <a:pt x="7336" y="543560"/>
                  </a:lnTo>
                  <a:lnTo>
                    <a:pt x="7346" y="537210"/>
                  </a:lnTo>
                  <a:close/>
                </a:path>
                <a:path w="1976120" h="1673225">
                  <a:moveTo>
                    <a:pt x="1975848" y="537210"/>
                  </a:moveTo>
                  <a:lnTo>
                    <a:pt x="1969502" y="537210"/>
                  </a:lnTo>
                  <a:lnTo>
                    <a:pt x="1969492" y="543560"/>
                  </a:lnTo>
                  <a:lnTo>
                    <a:pt x="1975838" y="543560"/>
                  </a:lnTo>
                  <a:lnTo>
                    <a:pt x="1975848" y="537210"/>
                  </a:lnTo>
                  <a:close/>
                </a:path>
                <a:path w="1976120" h="1673225">
                  <a:moveTo>
                    <a:pt x="7336" y="543560"/>
                  </a:moveTo>
                  <a:lnTo>
                    <a:pt x="983" y="543560"/>
                  </a:lnTo>
                  <a:lnTo>
                    <a:pt x="929" y="579120"/>
                  </a:lnTo>
                  <a:lnTo>
                    <a:pt x="7282" y="579120"/>
                  </a:lnTo>
                  <a:lnTo>
                    <a:pt x="7336" y="543560"/>
                  </a:lnTo>
                  <a:close/>
                </a:path>
                <a:path w="1976120" h="1673225">
                  <a:moveTo>
                    <a:pt x="1975838" y="543560"/>
                  </a:moveTo>
                  <a:lnTo>
                    <a:pt x="1969492" y="543560"/>
                  </a:lnTo>
                  <a:lnTo>
                    <a:pt x="1969438" y="579120"/>
                  </a:lnTo>
                  <a:lnTo>
                    <a:pt x="1975784" y="579120"/>
                  </a:lnTo>
                  <a:lnTo>
                    <a:pt x="1975838" y="543560"/>
                  </a:lnTo>
                  <a:close/>
                </a:path>
                <a:path w="1976120" h="1673225">
                  <a:moveTo>
                    <a:pt x="7282" y="579120"/>
                  </a:moveTo>
                  <a:lnTo>
                    <a:pt x="929" y="579120"/>
                  </a:lnTo>
                  <a:lnTo>
                    <a:pt x="916" y="588010"/>
                  </a:lnTo>
                  <a:lnTo>
                    <a:pt x="7268" y="588010"/>
                  </a:lnTo>
                  <a:lnTo>
                    <a:pt x="7282" y="579120"/>
                  </a:lnTo>
                  <a:close/>
                </a:path>
                <a:path w="1976120" h="1673225">
                  <a:moveTo>
                    <a:pt x="1975784" y="579120"/>
                  </a:moveTo>
                  <a:lnTo>
                    <a:pt x="1969438" y="579120"/>
                  </a:lnTo>
                  <a:lnTo>
                    <a:pt x="1969424" y="588010"/>
                  </a:lnTo>
                  <a:lnTo>
                    <a:pt x="1975771" y="588010"/>
                  </a:lnTo>
                  <a:lnTo>
                    <a:pt x="1975784" y="579120"/>
                  </a:lnTo>
                  <a:close/>
                </a:path>
                <a:path w="1976120" h="1673225">
                  <a:moveTo>
                    <a:pt x="7268" y="588010"/>
                  </a:moveTo>
                  <a:lnTo>
                    <a:pt x="916" y="588010"/>
                  </a:lnTo>
                  <a:lnTo>
                    <a:pt x="862" y="623570"/>
                  </a:lnTo>
                  <a:lnTo>
                    <a:pt x="7214" y="623570"/>
                  </a:lnTo>
                  <a:lnTo>
                    <a:pt x="7268" y="588010"/>
                  </a:lnTo>
                  <a:close/>
                </a:path>
                <a:path w="1976120" h="1673225">
                  <a:moveTo>
                    <a:pt x="1975771" y="588010"/>
                  </a:moveTo>
                  <a:lnTo>
                    <a:pt x="1969424" y="588010"/>
                  </a:lnTo>
                  <a:lnTo>
                    <a:pt x="1969370" y="623570"/>
                  </a:lnTo>
                  <a:lnTo>
                    <a:pt x="1975717" y="623570"/>
                  </a:lnTo>
                  <a:lnTo>
                    <a:pt x="1975771" y="588010"/>
                  </a:lnTo>
                  <a:close/>
                </a:path>
                <a:path w="1976120" h="1673225">
                  <a:moveTo>
                    <a:pt x="7214" y="623570"/>
                  </a:moveTo>
                  <a:lnTo>
                    <a:pt x="862" y="623570"/>
                  </a:lnTo>
                  <a:lnTo>
                    <a:pt x="848" y="632460"/>
                  </a:lnTo>
                  <a:lnTo>
                    <a:pt x="7200" y="632460"/>
                  </a:lnTo>
                  <a:lnTo>
                    <a:pt x="7214" y="623570"/>
                  </a:lnTo>
                  <a:close/>
                </a:path>
                <a:path w="1976120" h="1673225">
                  <a:moveTo>
                    <a:pt x="1975717" y="623570"/>
                  </a:moveTo>
                  <a:lnTo>
                    <a:pt x="1969370" y="623570"/>
                  </a:lnTo>
                  <a:lnTo>
                    <a:pt x="1969356" y="632460"/>
                  </a:lnTo>
                  <a:lnTo>
                    <a:pt x="1975703" y="632460"/>
                  </a:lnTo>
                  <a:lnTo>
                    <a:pt x="1975717" y="623570"/>
                  </a:lnTo>
                  <a:close/>
                </a:path>
                <a:path w="1976120" h="1673225">
                  <a:moveTo>
                    <a:pt x="7200" y="632460"/>
                  </a:moveTo>
                  <a:lnTo>
                    <a:pt x="848" y="632460"/>
                  </a:lnTo>
                  <a:lnTo>
                    <a:pt x="611" y="788670"/>
                  </a:lnTo>
                  <a:lnTo>
                    <a:pt x="6961" y="788670"/>
                  </a:lnTo>
                  <a:lnTo>
                    <a:pt x="7200" y="632460"/>
                  </a:lnTo>
                  <a:close/>
                </a:path>
                <a:path w="1976120" h="1673225">
                  <a:moveTo>
                    <a:pt x="1975703" y="632460"/>
                  </a:moveTo>
                  <a:lnTo>
                    <a:pt x="1969356" y="632460"/>
                  </a:lnTo>
                  <a:lnTo>
                    <a:pt x="1969117" y="788670"/>
                  </a:lnTo>
                  <a:lnTo>
                    <a:pt x="1975466" y="788670"/>
                  </a:lnTo>
                  <a:lnTo>
                    <a:pt x="1975703" y="632460"/>
                  </a:lnTo>
                  <a:close/>
                </a:path>
                <a:path w="1976120" h="1673225">
                  <a:moveTo>
                    <a:pt x="6961" y="788670"/>
                  </a:moveTo>
                  <a:lnTo>
                    <a:pt x="611" y="788670"/>
                  </a:lnTo>
                  <a:lnTo>
                    <a:pt x="235" y="1036320"/>
                  </a:lnTo>
                  <a:lnTo>
                    <a:pt x="6582" y="1036320"/>
                  </a:lnTo>
                  <a:lnTo>
                    <a:pt x="6961" y="788670"/>
                  </a:lnTo>
                  <a:close/>
                </a:path>
                <a:path w="1976120" h="1673225">
                  <a:moveTo>
                    <a:pt x="1975466" y="788670"/>
                  </a:moveTo>
                  <a:lnTo>
                    <a:pt x="1969117" y="788670"/>
                  </a:lnTo>
                  <a:lnTo>
                    <a:pt x="1968738" y="1036320"/>
                  </a:lnTo>
                  <a:lnTo>
                    <a:pt x="1975089" y="1036320"/>
                  </a:lnTo>
                  <a:lnTo>
                    <a:pt x="1975466" y="788670"/>
                  </a:lnTo>
                  <a:close/>
                </a:path>
                <a:path w="1976120" h="1673225">
                  <a:moveTo>
                    <a:pt x="6582" y="1036320"/>
                  </a:moveTo>
                  <a:lnTo>
                    <a:pt x="235" y="1036320"/>
                  </a:lnTo>
                  <a:lnTo>
                    <a:pt x="216" y="1049020"/>
                  </a:lnTo>
                  <a:lnTo>
                    <a:pt x="6563" y="1049020"/>
                  </a:lnTo>
                  <a:lnTo>
                    <a:pt x="6582" y="1036320"/>
                  </a:lnTo>
                  <a:close/>
                </a:path>
                <a:path w="1976120" h="1673225">
                  <a:moveTo>
                    <a:pt x="1975089" y="1036320"/>
                  </a:moveTo>
                  <a:lnTo>
                    <a:pt x="1968738" y="1036320"/>
                  </a:lnTo>
                  <a:lnTo>
                    <a:pt x="1968719" y="1049020"/>
                  </a:lnTo>
                  <a:lnTo>
                    <a:pt x="1975070" y="1049020"/>
                  </a:lnTo>
                  <a:lnTo>
                    <a:pt x="1975089" y="1036320"/>
                  </a:lnTo>
                  <a:close/>
                </a:path>
                <a:path w="1976120" h="1673225">
                  <a:moveTo>
                    <a:pt x="6563" y="1049020"/>
                  </a:moveTo>
                  <a:lnTo>
                    <a:pt x="216" y="1049020"/>
                  </a:lnTo>
                  <a:lnTo>
                    <a:pt x="202" y="1057910"/>
                  </a:lnTo>
                  <a:lnTo>
                    <a:pt x="6549" y="1057910"/>
                  </a:lnTo>
                  <a:lnTo>
                    <a:pt x="6563" y="1049020"/>
                  </a:lnTo>
                  <a:close/>
                </a:path>
                <a:path w="1976120" h="1673225">
                  <a:moveTo>
                    <a:pt x="1975070" y="1049020"/>
                  </a:moveTo>
                  <a:lnTo>
                    <a:pt x="1968719" y="1049020"/>
                  </a:lnTo>
                  <a:lnTo>
                    <a:pt x="1968705" y="1057910"/>
                  </a:lnTo>
                  <a:lnTo>
                    <a:pt x="1975057" y="1057910"/>
                  </a:lnTo>
                  <a:lnTo>
                    <a:pt x="1975070" y="1049020"/>
                  </a:lnTo>
                  <a:close/>
                </a:path>
                <a:path w="1976120" h="1673225">
                  <a:moveTo>
                    <a:pt x="6549" y="1057910"/>
                  </a:moveTo>
                  <a:lnTo>
                    <a:pt x="202" y="1057910"/>
                  </a:lnTo>
                  <a:lnTo>
                    <a:pt x="129" y="1106170"/>
                  </a:lnTo>
                  <a:lnTo>
                    <a:pt x="6476" y="1106170"/>
                  </a:lnTo>
                  <a:lnTo>
                    <a:pt x="6549" y="1057910"/>
                  </a:lnTo>
                  <a:close/>
                </a:path>
                <a:path w="1976120" h="1673225">
                  <a:moveTo>
                    <a:pt x="1975057" y="1057910"/>
                  </a:moveTo>
                  <a:lnTo>
                    <a:pt x="1968705" y="1057910"/>
                  </a:lnTo>
                  <a:lnTo>
                    <a:pt x="1968631" y="1106170"/>
                  </a:lnTo>
                  <a:lnTo>
                    <a:pt x="1974983" y="1106170"/>
                  </a:lnTo>
                  <a:lnTo>
                    <a:pt x="1975057" y="1057910"/>
                  </a:lnTo>
                  <a:close/>
                </a:path>
                <a:path w="1976120" h="1673225">
                  <a:moveTo>
                    <a:pt x="6476" y="1106170"/>
                  </a:moveTo>
                  <a:lnTo>
                    <a:pt x="129" y="1106170"/>
                  </a:lnTo>
                  <a:lnTo>
                    <a:pt x="115" y="1115060"/>
                  </a:lnTo>
                  <a:lnTo>
                    <a:pt x="6462" y="1115060"/>
                  </a:lnTo>
                  <a:lnTo>
                    <a:pt x="6476" y="1106170"/>
                  </a:lnTo>
                  <a:close/>
                </a:path>
                <a:path w="1976120" h="1673225">
                  <a:moveTo>
                    <a:pt x="1974983" y="1106170"/>
                  </a:moveTo>
                  <a:lnTo>
                    <a:pt x="1968631" y="1106170"/>
                  </a:lnTo>
                  <a:lnTo>
                    <a:pt x="1968618" y="1115060"/>
                  </a:lnTo>
                  <a:lnTo>
                    <a:pt x="1974970" y="1115060"/>
                  </a:lnTo>
                  <a:lnTo>
                    <a:pt x="1974983" y="1106170"/>
                  </a:lnTo>
                  <a:close/>
                </a:path>
                <a:path w="1976120" h="1673225">
                  <a:moveTo>
                    <a:pt x="6462" y="1115060"/>
                  </a:moveTo>
                  <a:lnTo>
                    <a:pt x="115" y="1115060"/>
                  </a:lnTo>
                  <a:lnTo>
                    <a:pt x="19" y="1178560"/>
                  </a:lnTo>
                  <a:lnTo>
                    <a:pt x="6365" y="1178560"/>
                  </a:lnTo>
                  <a:lnTo>
                    <a:pt x="6462" y="1115060"/>
                  </a:lnTo>
                  <a:close/>
                </a:path>
                <a:path w="1976120" h="1673225">
                  <a:moveTo>
                    <a:pt x="1974970" y="1115060"/>
                  </a:moveTo>
                  <a:lnTo>
                    <a:pt x="1968618" y="1115060"/>
                  </a:lnTo>
                  <a:lnTo>
                    <a:pt x="1968521" y="1178560"/>
                  </a:lnTo>
                  <a:lnTo>
                    <a:pt x="1974873" y="1178560"/>
                  </a:lnTo>
                  <a:lnTo>
                    <a:pt x="1974970" y="1115060"/>
                  </a:lnTo>
                  <a:close/>
                </a:path>
                <a:path w="1976120" h="1673225">
                  <a:moveTo>
                    <a:pt x="6365" y="1178560"/>
                  </a:moveTo>
                  <a:lnTo>
                    <a:pt x="19" y="1178560"/>
                  </a:lnTo>
                  <a:lnTo>
                    <a:pt x="9" y="1184910"/>
                  </a:lnTo>
                  <a:lnTo>
                    <a:pt x="6355" y="1184910"/>
                  </a:lnTo>
                  <a:lnTo>
                    <a:pt x="6365" y="1178560"/>
                  </a:lnTo>
                  <a:close/>
                </a:path>
                <a:path w="1976120" h="1673225">
                  <a:moveTo>
                    <a:pt x="1974873" y="1178560"/>
                  </a:moveTo>
                  <a:lnTo>
                    <a:pt x="1968521" y="1178560"/>
                  </a:lnTo>
                  <a:lnTo>
                    <a:pt x="1968511" y="1184910"/>
                  </a:lnTo>
                  <a:lnTo>
                    <a:pt x="1974864" y="1184910"/>
                  </a:lnTo>
                  <a:lnTo>
                    <a:pt x="1974873" y="1178560"/>
                  </a:lnTo>
                  <a:close/>
                </a:path>
                <a:path w="1976120" h="1673225">
                  <a:moveTo>
                    <a:pt x="6355" y="1184910"/>
                  </a:moveTo>
                  <a:lnTo>
                    <a:pt x="9" y="1184910"/>
                  </a:lnTo>
                  <a:lnTo>
                    <a:pt x="0" y="1191260"/>
                  </a:lnTo>
                  <a:lnTo>
                    <a:pt x="6345" y="1191260"/>
                  </a:lnTo>
                  <a:lnTo>
                    <a:pt x="6355" y="1184910"/>
                  </a:lnTo>
                  <a:close/>
                </a:path>
                <a:path w="1976120" h="1673225">
                  <a:moveTo>
                    <a:pt x="1974864" y="1184910"/>
                  </a:moveTo>
                  <a:lnTo>
                    <a:pt x="1968511" y="1184910"/>
                  </a:lnTo>
                  <a:lnTo>
                    <a:pt x="1968501" y="1191260"/>
                  </a:lnTo>
                  <a:lnTo>
                    <a:pt x="1974854" y="1191260"/>
                  </a:lnTo>
                  <a:lnTo>
                    <a:pt x="1974864" y="1184910"/>
                  </a:lnTo>
                  <a:close/>
                </a:path>
                <a:path w="1976120" h="1673225">
                  <a:moveTo>
                    <a:pt x="6345" y="1191260"/>
                  </a:moveTo>
                  <a:lnTo>
                    <a:pt x="540" y="1191260"/>
                  </a:lnTo>
                  <a:lnTo>
                    <a:pt x="540" y="1193800"/>
                  </a:lnTo>
                  <a:lnTo>
                    <a:pt x="1810" y="1193800"/>
                  </a:lnTo>
                  <a:lnTo>
                    <a:pt x="1810" y="1196340"/>
                  </a:lnTo>
                  <a:lnTo>
                    <a:pt x="3080" y="1196340"/>
                  </a:lnTo>
                  <a:lnTo>
                    <a:pt x="3080" y="1198880"/>
                  </a:lnTo>
                  <a:lnTo>
                    <a:pt x="4350" y="1198880"/>
                  </a:lnTo>
                  <a:lnTo>
                    <a:pt x="4350" y="1201420"/>
                  </a:lnTo>
                  <a:lnTo>
                    <a:pt x="5620" y="1201420"/>
                  </a:lnTo>
                  <a:lnTo>
                    <a:pt x="5620" y="1203960"/>
                  </a:lnTo>
                  <a:lnTo>
                    <a:pt x="6326" y="1203960"/>
                  </a:lnTo>
                  <a:lnTo>
                    <a:pt x="6345" y="1191260"/>
                  </a:lnTo>
                  <a:close/>
                </a:path>
                <a:path w="1976120" h="1673225">
                  <a:moveTo>
                    <a:pt x="1974854" y="1191260"/>
                  </a:moveTo>
                  <a:lnTo>
                    <a:pt x="1968501" y="1191260"/>
                  </a:lnTo>
                  <a:lnTo>
                    <a:pt x="1968482" y="1203960"/>
                  </a:lnTo>
                  <a:lnTo>
                    <a:pt x="1971580" y="1203960"/>
                  </a:lnTo>
                  <a:lnTo>
                    <a:pt x="1971580" y="1201420"/>
                  </a:lnTo>
                  <a:lnTo>
                    <a:pt x="1972850" y="1201420"/>
                  </a:lnTo>
                  <a:lnTo>
                    <a:pt x="1972850" y="1198880"/>
                  </a:lnTo>
                  <a:lnTo>
                    <a:pt x="1974120" y="1198880"/>
                  </a:lnTo>
                  <a:lnTo>
                    <a:pt x="1974120" y="1196340"/>
                  </a:lnTo>
                  <a:lnTo>
                    <a:pt x="1974846" y="1196340"/>
                  </a:lnTo>
                  <a:lnTo>
                    <a:pt x="1974854" y="1191260"/>
                  </a:lnTo>
                  <a:close/>
                </a:path>
                <a:path w="1976120" h="1673225">
                  <a:moveTo>
                    <a:pt x="1970310" y="1203960"/>
                  </a:moveTo>
                  <a:lnTo>
                    <a:pt x="1968482" y="1203960"/>
                  </a:lnTo>
                  <a:lnTo>
                    <a:pt x="1968474" y="1209040"/>
                  </a:lnTo>
                  <a:lnTo>
                    <a:pt x="1969040" y="1209040"/>
                  </a:lnTo>
                  <a:lnTo>
                    <a:pt x="1969040" y="1206500"/>
                  </a:lnTo>
                  <a:lnTo>
                    <a:pt x="1970310" y="1206500"/>
                  </a:lnTo>
                  <a:lnTo>
                    <a:pt x="1970310" y="1203960"/>
                  </a:lnTo>
                  <a:close/>
                </a:path>
                <a:path w="1976120" h="1673225">
                  <a:moveTo>
                    <a:pt x="1435640" y="1671897"/>
                  </a:moveTo>
                  <a:lnTo>
                    <a:pt x="545370" y="1671897"/>
                  </a:lnTo>
                  <a:lnTo>
                    <a:pt x="545370" y="1673167"/>
                  </a:lnTo>
                  <a:lnTo>
                    <a:pt x="1435640" y="1673167"/>
                  </a:lnTo>
                  <a:lnTo>
                    <a:pt x="1435640" y="1671897"/>
                  </a:lnTo>
                  <a:close/>
                </a:path>
                <a:path w="1976120" h="1673225">
                  <a:moveTo>
                    <a:pt x="1441990" y="1669357"/>
                  </a:moveTo>
                  <a:lnTo>
                    <a:pt x="539020" y="1669357"/>
                  </a:lnTo>
                  <a:lnTo>
                    <a:pt x="539020" y="1671897"/>
                  </a:lnTo>
                  <a:lnTo>
                    <a:pt x="541560" y="1671897"/>
                  </a:lnTo>
                  <a:lnTo>
                    <a:pt x="541560" y="1670627"/>
                  </a:lnTo>
                  <a:lnTo>
                    <a:pt x="1441990" y="1670627"/>
                  </a:lnTo>
                  <a:lnTo>
                    <a:pt x="1441990" y="1669357"/>
                  </a:lnTo>
                  <a:close/>
                </a:path>
                <a:path w="1976120" h="1673225">
                  <a:moveTo>
                    <a:pt x="1441990" y="1670627"/>
                  </a:moveTo>
                  <a:lnTo>
                    <a:pt x="1438180" y="1670627"/>
                  </a:lnTo>
                  <a:lnTo>
                    <a:pt x="1438180" y="1671897"/>
                  </a:lnTo>
                  <a:lnTo>
                    <a:pt x="1441990" y="1671897"/>
                  </a:lnTo>
                  <a:lnTo>
                    <a:pt x="1441990" y="1670627"/>
                  </a:lnTo>
                  <a:close/>
                </a:path>
                <a:path w="1976120" h="1673225">
                  <a:moveTo>
                    <a:pt x="1444530" y="1668087"/>
                  </a:moveTo>
                  <a:lnTo>
                    <a:pt x="535210" y="1668087"/>
                  </a:lnTo>
                  <a:lnTo>
                    <a:pt x="535210" y="1669357"/>
                  </a:lnTo>
                  <a:lnTo>
                    <a:pt x="1444530" y="1669357"/>
                  </a:lnTo>
                  <a:lnTo>
                    <a:pt x="1444530" y="1668087"/>
                  </a:lnTo>
                  <a:close/>
                </a:path>
                <a:path w="1976120" h="1673225">
                  <a:moveTo>
                    <a:pt x="532670" y="1666817"/>
                  </a:moveTo>
                  <a:lnTo>
                    <a:pt x="528860" y="1666817"/>
                  </a:lnTo>
                  <a:lnTo>
                    <a:pt x="528860" y="1668087"/>
                  </a:lnTo>
                  <a:lnTo>
                    <a:pt x="532670" y="1668087"/>
                  </a:lnTo>
                  <a:lnTo>
                    <a:pt x="532670" y="1666817"/>
                  </a:lnTo>
                  <a:close/>
                </a:path>
              </a:pathLst>
            </a:custGeom>
            <a:solidFill>
              <a:srgbClr val="335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6180525" y="769619"/>
              <a:ext cx="1963420" cy="1661795"/>
            </a:xfrm>
            <a:custGeom>
              <a:avLst/>
              <a:gdLst/>
              <a:ahLst/>
              <a:cxnLst/>
              <a:rect l="l" t="t" r="r" b="b"/>
              <a:pathLst>
                <a:path w="1963420" h="1661795">
                  <a:moveTo>
                    <a:pt x="1455984" y="6350"/>
                  </a:moveTo>
                  <a:lnTo>
                    <a:pt x="1452174" y="6350"/>
                  </a:lnTo>
                  <a:lnTo>
                    <a:pt x="1452174" y="8889"/>
                  </a:lnTo>
                  <a:lnTo>
                    <a:pt x="1455984" y="8889"/>
                  </a:lnTo>
                  <a:lnTo>
                    <a:pt x="1455984" y="6350"/>
                  </a:lnTo>
                  <a:close/>
                </a:path>
                <a:path w="1963420" h="1661795">
                  <a:moveTo>
                    <a:pt x="1449634" y="3810"/>
                  </a:moveTo>
                  <a:lnTo>
                    <a:pt x="513644" y="3810"/>
                  </a:lnTo>
                  <a:lnTo>
                    <a:pt x="513644" y="6350"/>
                  </a:lnTo>
                  <a:lnTo>
                    <a:pt x="1449634" y="6350"/>
                  </a:lnTo>
                  <a:lnTo>
                    <a:pt x="1449634" y="3810"/>
                  </a:lnTo>
                  <a:close/>
                </a:path>
                <a:path w="1963420" h="1661795">
                  <a:moveTo>
                    <a:pt x="521264" y="2539"/>
                  </a:moveTo>
                  <a:lnTo>
                    <a:pt x="517454" y="2539"/>
                  </a:lnTo>
                  <a:lnTo>
                    <a:pt x="517454" y="3810"/>
                  </a:lnTo>
                  <a:lnTo>
                    <a:pt x="521264" y="3810"/>
                  </a:lnTo>
                  <a:lnTo>
                    <a:pt x="521264" y="2539"/>
                  </a:lnTo>
                  <a:close/>
                </a:path>
                <a:path w="1963420" h="1661795">
                  <a:moveTo>
                    <a:pt x="1445824" y="2539"/>
                  </a:moveTo>
                  <a:lnTo>
                    <a:pt x="1443284" y="2539"/>
                  </a:lnTo>
                  <a:lnTo>
                    <a:pt x="1443284" y="3810"/>
                  </a:lnTo>
                  <a:lnTo>
                    <a:pt x="1445824" y="3810"/>
                  </a:lnTo>
                  <a:lnTo>
                    <a:pt x="1445824" y="2539"/>
                  </a:lnTo>
                  <a:close/>
                </a:path>
                <a:path w="1963420" h="1661795">
                  <a:moveTo>
                    <a:pt x="527614" y="0"/>
                  </a:moveTo>
                  <a:lnTo>
                    <a:pt x="523804" y="0"/>
                  </a:lnTo>
                  <a:lnTo>
                    <a:pt x="523804" y="2539"/>
                  </a:lnTo>
                  <a:lnTo>
                    <a:pt x="527614" y="2539"/>
                  </a:lnTo>
                  <a:lnTo>
                    <a:pt x="527614" y="0"/>
                  </a:lnTo>
                  <a:close/>
                </a:path>
                <a:path w="1963420" h="1661795">
                  <a:moveTo>
                    <a:pt x="7156" y="449580"/>
                  </a:moveTo>
                  <a:lnTo>
                    <a:pt x="6914" y="449580"/>
                  </a:lnTo>
                  <a:lnTo>
                    <a:pt x="6914" y="452120"/>
                  </a:lnTo>
                  <a:lnTo>
                    <a:pt x="5644" y="452120"/>
                  </a:lnTo>
                  <a:lnTo>
                    <a:pt x="5644" y="454660"/>
                  </a:lnTo>
                  <a:lnTo>
                    <a:pt x="4374" y="454660"/>
                  </a:lnTo>
                  <a:lnTo>
                    <a:pt x="4374" y="457200"/>
                  </a:lnTo>
                  <a:lnTo>
                    <a:pt x="3104" y="457200"/>
                  </a:lnTo>
                  <a:lnTo>
                    <a:pt x="3104" y="458470"/>
                  </a:lnTo>
                  <a:lnTo>
                    <a:pt x="1834" y="458470"/>
                  </a:lnTo>
                  <a:lnTo>
                    <a:pt x="1834" y="461010"/>
                  </a:lnTo>
                  <a:lnTo>
                    <a:pt x="7129" y="461010"/>
                  </a:lnTo>
                  <a:lnTo>
                    <a:pt x="7156" y="449580"/>
                  </a:lnTo>
                  <a:close/>
                </a:path>
                <a:path w="1963420" h="1661795">
                  <a:moveTo>
                    <a:pt x="1958904" y="452120"/>
                  </a:moveTo>
                  <a:lnTo>
                    <a:pt x="1957879" y="452120"/>
                  </a:lnTo>
                  <a:lnTo>
                    <a:pt x="1957858" y="461010"/>
                  </a:lnTo>
                  <a:lnTo>
                    <a:pt x="1962714" y="461010"/>
                  </a:lnTo>
                  <a:lnTo>
                    <a:pt x="1962714" y="458470"/>
                  </a:lnTo>
                  <a:lnTo>
                    <a:pt x="1961444" y="458470"/>
                  </a:lnTo>
                  <a:lnTo>
                    <a:pt x="1961444" y="455930"/>
                  </a:lnTo>
                  <a:lnTo>
                    <a:pt x="1960174" y="455930"/>
                  </a:lnTo>
                  <a:lnTo>
                    <a:pt x="1960174" y="453390"/>
                  </a:lnTo>
                  <a:lnTo>
                    <a:pt x="1958904" y="453390"/>
                  </a:lnTo>
                  <a:lnTo>
                    <a:pt x="1958904" y="452120"/>
                  </a:lnTo>
                  <a:close/>
                </a:path>
                <a:path w="1963420" h="1661795">
                  <a:moveTo>
                    <a:pt x="7129" y="461010"/>
                  </a:moveTo>
                  <a:lnTo>
                    <a:pt x="1127" y="461010"/>
                  </a:lnTo>
                  <a:lnTo>
                    <a:pt x="1107" y="473710"/>
                  </a:lnTo>
                  <a:lnTo>
                    <a:pt x="7100" y="473710"/>
                  </a:lnTo>
                  <a:lnTo>
                    <a:pt x="7129" y="461010"/>
                  </a:lnTo>
                  <a:close/>
                </a:path>
                <a:path w="1963420" h="1661795">
                  <a:moveTo>
                    <a:pt x="1963282" y="461010"/>
                  </a:moveTo>
                  <a:lnTo>
                    <a:pt x="1957858" y="461010"/>
                  </a:lnTo>
                  <a:lnTo>
                    <a:pt x="1957829" y="473710"/>
                  </a:lnTo>
                  <a:lnTo>
                    <a:pt x="1963263" y="473710"/>
                  </a:lnTo>
                  <a:lnTo>
                    <a:pt x="1963282" y="461010"/>
                  </a:lnTo>
                  <a:close/>
                </a:path>
                <a:path w="1963420" h="1661795">
                  <a:moveTo>
                    <a:pt x="7100" y="473710"/>
                  </a:moveTo>
                  <a:lnTo>
                    <a:pt x="1107" y="473710"/>
                  </a:lnTo>
                  <a:lnTo>
                    <a:pt x="1098" y="480060"/>
                  </a:lnTo>
                  <a:lnTo>
                    <a:pt x="7085" y="480060"/>
                  </a:lnTo>
                  <a:lnTo>
                    <a:pt x="7100" y="473710"/>
                  </a:lnTo>
                  <a:close/>
                </a:path>
                <a:path w="1963420" h="1661795">
                  <a:moveTo>
                    <a:pt x="1963263" y="473710"/>
                  </a:moveTo>
                  <a:lnTo>
                    <a:pt x="1957829" y="473710"/>
                  </a:lnTo>
                  <a:lnTo>
                    <a:pt x="1957814" y="480060"/>
                  </a:lnTo>
                  <a:lnTo>
                    <a:pt x="1963253" y="480060"/>
                  </a:lnTo>
                  <a:lnTo>
                    <a:pt x="1963263" y="473710"/>
                  </a:lnTo>
                  <a:close/>
                </a:path>
                <a:path w="1963420" h="1661795">
                  <a:moveTo>
                    <a:pt x="7085" y="480060"/>
                  </a:moveTo>
                  <a:lnTo>
                    <a:pt x="1098" y="480060"/>
                  </a:lnTo>
                  <a:lnTo>
                    <a:pt x="1029" y="524510"/>
                  </a:lnTo>
                  <a:lnTo>
                    <a:pt x="6983" y="524510"/>
                  </a:lnTo>
                  <a:lnTo>
                    <a:pt x="7085" y="480060"/>
                  </a:lnTo>
                  <a:close/>
                </a:path>
                <a:path w="1963420" h="1661795">
                  <a:moveTo>
                    <a:pt x="1963253" y="480060"/>
                  </a:moveTo>
                  <a:lnTo>
                    <a:pt x="1957814" y="480060"/>
                  </a:lnTo>
                  <a:lnTo>
                    <a:pt x="1957711" y="524510"/>
                  </a:lnTo>
                  <a:lnTo>
                    <a:pt x="1963185" y="524510"/>
                  </a:lnTo>
                  <a:lnTo>
                    <a:pt x="1963253" y="480060"/>
                  </a:lnTo>
                  <a:close/>
                </a:path>
                <a:path w="1963420" h="1661795">
                  <a:moveTo>
                    <a:pt x="6983" y="524510"/>
                  </a:moveTo>
                  <a:lnTo>
                    <a:pt x="1029" y="524510"/>
                  </a:lnTo>
                  <a:lnTo>
                    <a:pt x="1020" y="530860"/>
                  </a:lnTo>
                  <a:lnTo>
                    <a:pt x="6968" y="530860"/>
                  </a:lnTo>
                  <a:lnTo>
                    <a:pt x="6983" y="524510"/>
                  </a:lnTo>
                  <a:close/>
                </a:path>
                <a:path w="1963420" h="1661795">
                  <a:moveTo>
                    <a:pt x="1963185" y="524510"/>
                  </a:moveTo>
                  <a:lnTo>
                    <a:pt x="1957711" y="524510"/>
                  </a:lnTo>
                  <a:lnTo>
                    <a:pt x="1957697" y="530860"/>
                  </a:lnTo>
                  <a:lnTo>
                    <a:pt x="1963176" y="530860"/>
                  </a:lnTo>
                  <a:lnTo>
                    <a:pt x="1963185" y="524510"/>
                  </a:lnTo>
                  <a:close/>
                </a:path>
                <a:path w="1963420" h="1661795">
                  <a:moveTo>
                    <a:pt x="6968" y="530860"/>
                  </a:moveTo>
                  <a:lnTo>
                    <a:pt x="1020" y="530860"/>
                  </a:lnTo>
                  <a:lnTo>
                    <a:pt x="1010" y="537210"/>
                  </a:lnTo>
                  <a:lnTo>
                    <a:pt x="6953" y="537210"/>
                  </a:lnTo>
                  <a:lnTo>
                    <a:pt x="6968" y="530860"/>
                  </a:lnTo>
                  <a:close/>
                </a:path>
                <a:path w="1963420" h="1661795">
                  <a:moveTo>
                    <a:pt x="1963176" y="530860"/>
                  </a:moveTo>
                  <a:lnTo>
                    <a:pt x="1957697" y="530860"/>
                  </a:lnTo>
                  <a:lnTo>
                    <a:pt x="1957682" y="537210"/>
                  </a:lnTo>
                  <a:lnTo>
                    <a:pt x="1963166" y="537210"/>
                  </a:lnTo>
                  <a:lnTo>
                    <a:pt x="1963176" y="530860"/>
                  </a:lnTo>
                  <a:close/>
                </a:path>
                <a:path w="1963420" h="1661795">
                  <a:moveTo>
                    <a:pt x="6953" y="537210"/>
                  </a:moveTo>
                  <a:lnTo>
                    <a:pt x="1010" y="537210"/>
                  </a:lnTo>
                  <a:lnTo>
                    <a:pt x="956" y="572770"/>
                  </a:lnTo>
                  <a:lnTo>
                    <a:pt x="6871" y="572770"/>
                  </a:lnTo>
                  <a:lnTo>
                    <a:pt x="6953" y="537210"/>
                  </a:lnTo>
                  <a:close/>
                </a:path>
                <a:path w="1963420" h="1661795">
                  <a:moveTo>
                    <a:pt x="1963166" y="537210"/>
                  </a:moveTo>
                  <a:lnTo>
                    <a:pt x="1957682" y="537210"/>
                  </a:lnTo>
                  <a:lnTo>
                    <a:pt x="1957600" y="572770"/>
                  </a:lnTo>
                  <a:lnTo>
                    <a:pt x="1963111" y="572770"/>
                  </a:lnTo>
                  <a:lnTo>
                    <a:pt x="1963166" y="537210"/>
                  </a:lnTo>
                  <a:close/>
                </a:path>
                <a:path w="1963420" h="1661795">
                  <a:moveTo>
                    <a:pt x="6871" y="572770"/>
                  </a:moveTo>
                  <a:lnTo>
                    <a:pt x="956" y="572770"/>
                  </a:lnTo>
                  <a:lnTo>
                    <a:pt x="942" y="581660"/>
                  </a:lnTo>
                  <a:lnTo>
                    <a:pt x="6850" y="581660"/>
                  </a:lnTo>
                  <a:lnTo>
                    <a:pt x="6871" y="572770"/>
                  </a:lnTo>
                  <a:close/>
                </a:path>
                <a:path w="1963420" h="1661795">
                  <a:moveTo>
                    <a:pt x="1963111" y="572770"/>
                  </a:moveTo>
                  <a:lnTo>
                    <a:pt x="1957600" y="572770"/>
                  </a:lnTo>
                  <a:lnTo>
                    <a:pt x="1957579" y="581660"/>
                  </a:lnTo>
                  <a:lnTo>
                    <a:pt x="1963098" y="581660"/>
                  </a:lnTo>
                  <a:lnTo>
                    <a:pt x="1963111" y="572770"/>
                  </a:lnTo>
                  <a:close/>
                </a:path>
                <a:path w="1963420" h="1661795">
                  <a:moveTo>
                    <a:pt x="6850" y="581660"/>
                  </a:moveTo>
                  <a:lnTo>
                    <a:pt x="942" y="581660"/>
                  </a:lnTo>
                  <a:lnTo>
                    <a:pt x="888" y="617220"/>
                  </a:lnTo>
                  <a:lnTo>
                    <a:pt x="6768" y="617220"/>
                  </a:lnTo>
                  <a:lnTo>
                    <a:pt x="6850" y="581660"/>
                  </a:lnTo>
                  <a:close/>
                </a:path>
                <a:path w="1963420" h="1661795">
                  <a:moveTo>
                    <a:pt x="1963098" y="581660"/>
                  </a:moveTo>
                  <a:lnTo>
                    <a:pt x="1957579" y="581660"/>
                  </a:lnTo>
                  <a:lnTo>
                    <a:pt x="1957497" y="617220"/>
                  </a:lnTo>
                  <a:lnTo>
                    <a:pt x="1963043" y="617220"/>
                  </a:lnTo>
                  <a:lnTo>
                    <a:pt x="1963098" y="581660"/>
                  </a:lnTo>
                  <a:close/>
                </a:path>
                <a:path w="1963420" h="1661795">
                  <a:moveTo>
                    <a:pt x="6768" y="617220"/>
                  </a:moveTo>
                  <a:lnTo>
                    <a:pt x="888" y="617220"/>
                  </a:lnTo>
                  <a:lnTo>
                    <a:pt x="874" y="626110"/>
                  </a:lnTo>
                  <a:lnTo>
                    <a:pt x="6748" y="626110"/>
                  </a:lnTo>
                  <a:lnTo>
                    <a:pt x="6768" y="617220"/>
                  </a:lnTo>
                  <a:close/>
                </a:path>
                <a:path w="1963420" h="1661795">
                  <a:moveTo>
                    <a:pt x="1963043" y="617220"/>
                  </a:moveTo>
                  <a:lnTo>
                    <a:pt x="1957497" y="617220"/>
                  </a:lnTo>
                  <a:lnTo>
                    <a:pt x="1957476" y="626110"/>
                  </a:lnTo>
                  <a:lnTo>
                    <a:pt x="1963030" y="626110"/>
                  </a:lnTo>
                  <a:lnTo>
                    <a:pt x="1963043" y="617220"/>
                  </a:lnTo>
                  <a:close/>
                </a:path>
                <a:path w="1963420" h="1661795">
                  <a:moveTo>
                    <a:pt x="6748" y="626110"/>
                  </a:moveTo>
                  <a:lnTo>
                    <a:pt x="874" y="626110"/>
                  </a:lnTo>
                  <a:lnTo>
                    <a:pt x="635" y="782320"/>
                  </a:lnTo>
                  <a:lnTo>
                    <a:pt x="6386" y="782320"/>
                  </a:lnTo>
                  <a:lnTo>
                    <a:pt x="6748" y="626110"/>
                  </a:lnTo>
                  <a:close/>
                </a:path>
                <a:path w="1963420" h="1661795">
                  <a:moveTo>
                    <a:pt x="1963030" y="626110"/>
                  </a:moveTo>
                  <a:lnTo>
                    <a:pt x="1957476" y="626110"/>
                  </a:lnTo>
                  <a:lnTo>
                    <a:pt x="1957115" y="782320"/>
                  </a:lnTo>
                  <a:lnTo>
                    <a:pt x="1962791" y="782320"/>
                  </a:lnTo>
                  <a:lnTo>
                    <a:pt x="1963030" y="626110"/>
                  </a:lnTo>
                  <a:close/>
                </a:path>
                <a:path w="1963420" h="1661795">
                  <a:moveTo>
                    <a:pt x="6386" y="782320"/>
                  </a:moveTo>
                  <a:lnTo>
                    <a:pt x="635" y="782320"/>
                  </a:lnTo>
                  <a:lnTo>
                    <a:pt x="256" y="1029970"/>
                  </a:lnTo>
                  <a:lnTo>
                    <a:pt x="5813" y="1029970"/>
                  </a:lnTo>
                  <a:lnTo>
                    <a:pt x="6386" y="782320"/>
                  </a:lnTo>
                  <a:close/>
                </a:path>
                <a:path w="1963420" h="1661795">
                  <a:moveTo>
                    <a:pt x="1962791" y="782320"/>
                  </a:moveTo>
                  <a:lnTo>
                    <a:pt x="1957115" y="782320"/>
                  </a:lnTo>
                  <a:lnTo>
                    <a:pt x="1956542" y="1029970"/>
                  </a:lnTo>
                  <a:lnTo>
                    <a:pt x="1962412" y="1029970"/>
                  </a:lnTo>
                  <a:lnTo>
                    <a:pt x="1962791" y="782320"/>
                  </a:lnTo>
                  <a:close/>
                </a:path>
                <a:path w="1963420" h="1661795">
                  <a:moveTo>
                    <a:pt x="5813" y="1029970"/>
                  </a:moveTo>
                  <a:lnTo>
                    <a:pt x="256" y="1029970"/>
                  </a:lnTo>
                  <a:lnTo>
                    <a:pt x="237" y="1042670"/>
                  </a:lnTo>
                  <a:lnTo>
                    <a:pt x="5784" y="1042670"/>
                  </a:lnTo>
                  <a:lnTo>
                    <a:pt x="5813" y="1029970"/>
                  </a:lnTo>
                  <a:close/>
                </a:path>
                <a:path w="1963420" h="1661795">
                  <a:moveTo>
                    <a:pt x="1962412" y="1029970"/>
                  </a:moveTo>
                  <a:lnTo>
                    <a:pt x="1956542" y="1029970"/>
                  </a:lnTo>
                  <a:lnTo>
                    <a:pt x="1956513" y="1042670"/>
                  </a:lnTo>
                  <a:lnTo>
                    <a:pt x="1962392" y="1042670"/>
                  </a:lnTo>
                  <a:lnTo>
                    <a:pt x="1962412" y="1029970"/>
                  </a:lnTo>
                  <a:close/>
                </a:path>
                <a:path w="1963420" h="1661795">
                  <a:moveTo>
                    <a:pt x="5784" y="1042670"/>
                  </a:moveTo>
                  <a:lnTo>
                    <a:pt x="237" y="1042670"/>
                  </a:lnTo>
                  <a:lnTo>
                    <a:pt x="223" y="1051560"/>
                  </a:lnTo>
                  <a:lnTo>
                    <a:pt x="5764" y="1051560"/>
                  </a:lnTo>
                  <a:lnTo>
                    <a:pt x="5784" y="1042670"/>
                  </a:lnTo>
                  <a:close/>
                </a:path>
                <a:path w="1963420" h="1661795">
                  <a:moveTo>
                    <a:pt x="1962392" y="1042670"/>
                  </a:moveTo>
                  <a:lnTo>
                    <a:pt x="1956513" y="1042670"/>
                  </a:lnTo>
                  <a:lnTo>
                    <a:pt x="1956492" y="1051560"/>
                  </a:lnTo>
                  <a:lnTo>
                    <a:pt x="1962379" y="1051560"/>
                  </a:lnTo>
                  <a:lnTo>
                    <a:pt x="1962392" y="1042670"/>
                  </a:lnTo>
                  <a:close/>
                </a:path>
                <a:path w="1963420" h="1661795">
                  <a:moveTo>
                    <a:pt x="5764" y="1051560"/>
                  </a:moveTo>
                  <a:lnTo>
                    <a:pt x="223" y="1051560"/>
                  </a:lnTo>
                  <a:lnTo>
                    <a:pt x="149" y="1099820"/>
                  </a:lnTo>
                  <a:lnTo>
                    <a:pt x="5652" y="1099820"/>
                  </a:lnTo>
                  <a:lnTo>
                    <a:pt x="5764" y="1051560"/>
                  </a:lnTo>
                  <a:close/>
                </a:path>
                <a:path w="1963420" h="1661795">
                  <a:moveTo>
                    <a:pt x="1962379" y="1051560"/>
                  </a:moveTo>
                  <a:lnTo>
                    <a:pt x="1956492" y="1051560"/>
                  </a:lnTo>
                  <a:lnTo>
                    <a:pt x="1956381" y="1099820"/>
                  </a:lnTo>
                  <a:lnTo>
                    <a:pt x="1962305" y="1099820"/>
                  </a:lnTo>
                  <a:lnTo>
                    <a:pt x="1962379" y="1051560"/>
                  </a:lnTo>
                  <a:close/>
                </a:path>
                <a:path w="1963420" h="1661795">
                  <a:moveTo>
                    <a:pt x="5652" y="1099820"/>
                  </a:moveTo>
                  <a:lnTo>
                    <a:pt x="149" y="1099820"/>
                  </a:lnTo>
                  <a:lnTo>
                    <a:pt x="136" y="1108710"/>
                  </a:lnTo>
                  <a:lnTo>
                    <a:pt x="5631" y="1108710"/>
                  </a:lnTo>
                  <a:lnTo>
                    <a:pt x="5652" y="1099820"/>
                  </a:lnTo>
                  <a:close/>
                </a:path>
                <a:path w="1963420" h="1661795">
                  <a:moveTo>
                    <a:pt x="1962305" y="1099820"/>
                  </a:moveTo>
                  <a:lnTo>
                    <a:pt x="1956381" y="1099820"/>
                  </a:lnTo>
                  <a:lnTo>
                    <a:pt x="1956360" y="1108710"/>
                  </a:lnTo>
                  <a:lnTo>
                    <a:pt x="1962291" y="1108710"/>
                  </a:lnTo>
                  <a:lnTo>
                    <a:pt x="1962305" y="1099820"/>
                  </a:lnTo>
                  <a:close/>
                </a:path>
                <a:path w="1963420" h="1661795">
                  <a:moveTo>
                    <a:pt x="5631" y="1108710"/>
                  </a:moveTo>
                  <a:lnTo>
                    <a:pt x="136" y="1108710"/>
                  </a:lnTo>
                  <a:lnTo>
                    <a:pt x="38" y="1172210"/>
                  </a:lnTo>
                  <a:lnTo>
                    <a:pt x="5484" y="1172210"/>
                  </a:lnTo>
                  <a:lnTo>
                    <a:pt x="5631" y="1108710"/>
                  </a:lnTo>
                  <a:close/>
                </a:path>
                <a:path w="1963420" h="1661795">
                  <a:moveTo>
                    <a:pt x="1962291" y="1108710"/>
                  </a:moveTo>
                  <a:lnTo>
                    <a:pt x="1956360" y="1108710"/>
                  </a:lnTo>
                  <a:lnTo>
                    <a:pt x="1956213" y="1172210"/>
                  </a:lnTo>
                  <a:lnTo>
                    <a:pt x="1962194" y="1172210"/>
                  </a:lnTo>
                  <a:lnTo>
                    <a:pt x="1962291" y="1108710"/>
                  </a:lnTo>
                  <a:close/>
                </a:path>
                <a:path w="1963420" h="1661795">
                  <a:moveTo>
                    <a:pt x="5484" y="1172210"/>
                  </a:moveTo>
                  <a:lnTo>
                    <a:pt x="38" y="1172210"/>
                  </a:lnTo>
                  <a:lnTo>
                    <a:pt x="29" y="1178560"/>
                  </a:lnTo>
                  <a:lnTo>
                    <a:pt x="5470" y="1178560"/>
                  </a:lnTo>
                  <a:lnTo>
                    <a:pt x="5484" y="1172210"/>
                  </a:lnTo>
                  <a:close/>
                </a:path>
                <a:path w="1963420" h="1661795">
                  <a:moveTo>
                    <a:pt x="1962194" y="1172210"/>
                  </a:moveTo>
                  <a:lnTo>
                    <a:pt x="1956213" y="1172210"/>
                  </a:lnTo>
                  <a:lnTo>
                    <a:pt x="1956199" y="1178560"/>
                  </a:lnTo>
                  <a:lnTo>
                    <a:pt x="1962184" y="1178560"/>
                  </a:lnTo>
                  <a:lnTo>
                    <a:pt x="1962194" y="1172210"/>
                  </a:lnTo>
                  <a:close/>
                </a:path>
                <a:path w="1963420" h="1661795">
                  <a:moveTo>
                    <a:pt x="5470" y="1178560"/>
                  </a:moveTo>
                  <a:lnTo>
                    <a:pt x="29" y="1178560"/>
                  </a:lnTo>
                  <a:lnTo>
                    <a:pt x="19" y="1184910"/>
                  </a:lnTo>
                  <a:lnTo>
                    <a:pt x="5455" y="1184910"/>
                  </a:lnTo>
                  <a:lnTo>
                    <a:pt x="5470" y="1178560"/>
                  </a:lnTo>
                  <a:close/>
                </a:path>
                <a:path w="1963420" h="1661795">
                  <a:moveTo>
                    <a:pt x="1962184" y="1178560"/>
                  </a:moveTo>
                  <a:lnTo>
                    <a:pt x="1956199" y="1178560"/>
                  </a:lnTo>
                  <a:lnTo>
                    <a:pt x="1956184" y="1184910"/>
                  </a:lnTo>
                  <a:lnTo>
                    <a:pt x="1962175" y="1184910"/>
                  </a:lnTo>
                  <a:lnTo>
                    <a:pt x="1962184" y="1178560"/>
                  </a:lnTo>
                  <a:close/>
                </a:path>
                <a:path w="1963420" h="1661795">
                  <a:moveTo>
                    <a:pt x="5455" y="1184910"/>
                  </a:moveTo>
                  <a:lnTo>
                    <a:pt x="19" y="1184910"/>
                  </a:lnTo>
                  <a:lnTo>
                    <a:pt x="0" y="1197610"/>
                  </a:lnTo>
                  <a:lnTo>
                    <a:pt x="5426" y="1197610"/>
                  </a:lnTo>
                  <a:lnTo>
                    <a:pt x="5455" y="1184910"/>
                  </a:lnTo>
                  <a:close/>
                </a:path>
                <a:path w="1963420" h="1661795">
                  <a:moveTo>
                    <a:pt x="1962175" y="1184910"/>
                  </a:moveTo>
                  <a:lnTo>
                    <a:pt x="1956184" y="1184910"/>
                  </a:lnTo>
                  <a:lnTo>
                    <a:pt x="1956155" y="1197610"/>
                  </a:lnTo>
                  <a:lnTo>
                    <a:pt x="1962155" y="1197610"/>
                  </a:lnTo>
                  <a:lnTo>
                    <a:pt x="1962175" y="1184910"/>
                  </a:lnTo>
                  <a:close/>
                </a:path>
                <a:path w="1963420" h="1661795">
                  <a:moveTo>
                    <a:pt x="1962155" y="1197610"/>
                  </a:moveTo>
                  <a:lnTo>
                    <a:pt x="1956155" y="1197610"/>
                  </a:lnTo>
                  <a:lnTo>
                    <a:pt x="1956116" y="1214120"/>
                  </a:lnTo>
                  <a:lnTo>
                    <a:pt x="1956364" y="1214120"/>
                  </a:lnTo>
                  <a:lnTo>
                    <a:pt x="1956364" y="1211580"/>
                  </a:lnTo>
                  <a:lnTo>
                    <a:pt x="1957634" y="1211580"/>
                  </a:lnTo>
                  <a:lnTo>
                    <a:pt x="1957634" y="1209040"/>
                  </a:lnTo>
                  <a:lnTo>
                    <a:pt x="1958904" y="1209040"/>
                  </a:lnTo>
                  <a:lnTo>
                    <a:pt x="1958904" y="1207770"/>
                  </a:lnTo>
                  <a:lnTo>
                    <a:pt x="1960174" y="1207770"/>
                  </a:lnTo>
                  <a:lnTo>
                    <a:pt x="1960174" y="1205230"/>
                  </a:lnTo>
                  <a:lnTo>
                    <a:pt x="1961444" y="1205230"/>
                  </a:lnTo>
                  <a:lnTo>
                    <a:pt x="1961444" y="1202690"/>
                  </a:lnTo>
                  <a:lnTo>
                    <a:pt x="1962148" y="1202690"/>
                  </a:lnTo>
                  <a:lnTo>
                    <a:pt x="1962155" y="1197610"/>
                  </a:lnTo>
                  <a:close/>
                </a:path>
                <a:path w="1963420" h="1661795">
                  <a:moveTo>
                    <a:pt x="5426" y="1197610"/>
                  </a:moveTo>
                  <a:lnTo>
                    <a:pt x="564" y="1197610"/>
                  </a:lnTo>
                  <a:lnTo>
                    <a:pt x="564" y="1200150"/>
                  </a:lnTo>
                  <a:lnTo>
                    <a:pt x="1834" y="1200150"/>
                  </a:lnTo>
                  <a:lnTo>
                    <a:pt x="1834" y="1202690"/>
                  </a:lnTo>
                  <a:lnTo>
                    <a:pt x="3104" y="1202690"/>
                  </a:lnTo>
                  <a:lnTo>
                    <a:pt x="3104" y="1203960"/>
                  </a:lnTo>
                  <a:lnTo>
                    <a:pt x="4374" y="1203960"/>
                  </a:lnTo>
                  <a:lnTo>
                    <a:pt x="4374" y="1206500"/>
                  </a:lnTo>
                  <a:lnTo>
                    <a:pt x="5405" y="1206500"/>
                  </a:lnTo>
                  <a:lnTo>
                    <a:pt x="5426" y="1197610"/>
                  </a:lnTo>
                  <a:close/>
                </a:path>
                <a:path w="1963420" h="1661795">
                  <a:moveTo>
                    <a:pt x="1438204" y="1661160"/>
                  </a:moveTo>
                  <a:lnTo>
                    <a:pt x="1307394" y="1661160"/>
                  </a:lnTo>
                  <a:lnTo>
                    <a:pt x="1438204" y="1661414"/>
                  </a:lnTo>
                  <a:lnTo>
                    <a:pt x="1438204" y="1661160"/>
                  </a:lnTo>
                  <a:close/>
                </a:path>
                <a:path w="1963420" h="1661795">
                  <a:moveTo>
                    <a:pt x="1444554" y="1659889"/>
                  </a:moveTo>
                  <a:lnTo>
                    <a:pt x="522534" y="1659889"/>
                  </a:lnTo>
                  <a:lnTo>
                    <a:pt x="653344" y="1661160"/>
                  </a:lnTo>
                  <a:lnTo>
                    <a:pt x="1444554" y="1661160"/>
                  </a:lnTo>
                  <a:lnTo>
                    <a:pt x="1444554" y="1659889"/>
                  </a:lnTo>
                  <a:close/>
                </a:path>
                <a:path w="1963420" h="1661795">
                  <a:moveTo>
                    <a:pt x="1452174" y="1657350"/>
                  </a:moveTo>
                  <a:lnTo>
                    <a:pt x="516184" y="1657350"/>
                  </a:lnTo>
                  <a:lnTo>
                    <a:pt x="516184" y="1659889"/>
                  </a:lnTo>
                  <a:lnTo>
                    <a:pt x="519994" y="1659889"/>
                  </a:lnTo>
                  <a:lnTo>
                    <a:pt x="519994" y="1658620"/>
                  </a:lnTo>
                  <a:lnTo>
                    <a:pt x="1452174" y="1658620"/>
                  </a:lnTo>
                  <a:lnTo>
                    <a:pt x="1452174" y="1657350"/>
                  </a:lnTo>
                  <a:close/>
                </a:path>
                <a:path w="1963420" h="1661795">
                  <a:moveTo>
                    <a:pt x="1452174" y="1658620"/>
                  </a:moveTo>
                  <a:lnTo>
                    <a:pt x="1448364" y="1658620"/>
                  </a:lnTo>
                  <a:lnTo>
                    <a:pt x="1448364" y="1659889"/>
                  </a:lnTo>
                  <a:lnTo>
                    <a:pt x="1452174" y="1659889"/>
                  </a:lnTo>
                  <a:lnTo>
                    <a:pt x="1452174" y="1658620"/>
                  </a:lnTo>
                  <a:close/>
                </a:path>
                <a:path w="1963420" h="1661795">
                  <a:moveTo>
                    <a:pt x="1304854" y="1654810"/>
                  </a:moveTo>
                  <a:lnTo>
                    <a:pt x="513644" y="1654810"/>
                  </a:lnTo>
                  <a:lnTo>
                    <a:pt x="513644" y="1657350"/>
                  </a:lnTo>
                  <a:lnTo>
                    <a:pt x="1454714" y="1657350"/>
                  </a:lnTo>
                  <a:lnTo>
                    <a:pt x="1454714" y="1656080"/>
                  </a:lnTo>
                  <a:lnTo>
                    <a:pt x="1304854" y="1654810"/>
                  </a:lnTo>
                  <a:close/>
                </a:path>
                <a:path w="1963420" h="1661795">
                  <a:moveTo>
                    <a:pt x="506024" y="1653539"/>
                  </a:moveTo>
                  <a:lnTo>
                    <a:pt x="506024" y="1654810"/>
                  </a:lnTo>
                  <a:lnTo>
                    <a:pt x="654614" y="1654810"/>
                  </a:lnTo>
                  <a:lnTo>
                    <a:pt x="506024" y="1653539"/>
                  </a:lnTo>
                  <a:close/>
                </a:path>
              </a:pathLst>
            </a:custGeom>
            <a:solidFill>
              <a:srgbClr val="345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6185931" y="775969"/>
              <a:ext cx="1952625" cy="1649095"/>
            </a:xfrm>
            <a:custGeom>
              <a:avLst/>
              <a:gdLst/>
              <a:ahLst/>
              <a:cxnLst/>
              <a:rect l="l" t="t" r="r" b="b"/>
              <a:pathLst>
                <a:path w="1952625" h="1649095">
                  <a:moveTo>
                    <a:pt x="1467088" y="6350"/>
                  </a:moveTo>
                  <a:lnTo>
                    <a:pt x="1463278" y="6350"/>
                  </a:lnTo>
                  <a:lnTo>
                    <a:pt x="1463278" y="8889"/>
                  </a:lnTo>
                  <a:lnTo>
                    <a:pt x="1467088" y="8889"/>
                  </a:lnTo>
                  <a:lnTo>
                    <a:pt x="1467088" y="6350"/>
                  </a:lnTo>
                  <a:close/>
                </a:path>
                <a:path w="1952625" h="1649095">
                  <a:moveTo>
                    <a:pt x="1460738" y="3810"/>
                  </a:moveTo>
                  <a:lnTo>
                    <a:pt x="492998" y="3810"/>
                  </a:lnTo>
                  <a:lnTo>
                    <a:pt x="492998" y="6350"/>
                  </a:lnTo>
                  <a:lnTo>
                    <a:pt x="1460738" y="6350"/>
                  </a:lnTo>
                  <a:lnTo>
                    <a:pt x="1460738" y="3810"/>
                  </a:lnTo>
                  <a:close/>
                </a:path>
                <a:path w="1952625" h="1649095">
                  <a:moveTo>
                    <a:pt x="499348" y="2539"/>
                  </a:moveTo>
                  <a:lnTo>
                    <a:pt x="495538" y="2539"/>
                  </a:lnTo>
                  <a:lnTo>
                    <a:pt x="495538" y="3810"/>
                  </a:lnTo>
                  <a:lnTo>
                    <a:pt x="499348" y="3810"/>
                  </a:lnTo>
                  <a:lnTo>
                    <a:pt x="499348" y="2539"/>
                  </a:lnTo>
                  <a:close/>
                </a:path>
                <a:path w="1952625" h="1649095">
                  <a:moveTo>
                    <a:pt x="1456928" y="2539"/>
                  </a:moveTo>
                  <a:lnTo>
                    <a:pt x="1454388" y="2539"/>
                  </a:lnTo>
                  <a:lnTo>
                    <a:pt x="1454388" y="3810"/>
                  </a:lnTo>
                  <a:lnTo>
                    <a:pt x="1456928" y="3810"/>
                  </a:lnTo>
                  <a:lnTo>
                    <a:pt x="1456928" y="2539"/>
                  </a:lnTo>
                  <a:close/>
                </a:path>
                <a:path w="1952625" h="1649095">
                  <a:moveTo>
                    <a:pt x="505698" y="0"/>
                  </a:moveTo>
                  <a:lnTo>
                    <a:pt x="501888" y="0"/>
                  </a:lnTo>
                  <a:lnTo>
                    <a:pt x="501888" y="2539"/>
                  </a:lnTo>
                  <a:lnTo>
                    <a:pt x="505698" y="2539"/>
                  </a:lnTo>
                  <a:lnTo>
                    <a:pt x="505698" y="0"/>
                  </a:lnTo>
                  <a:close/>
                </a:path>
                <a:path w="1952625" h="1649095">
                  <a:moveTo>
                    <a:pt x="8465" y="431800"/>
                  </a:moveTo>
                  <a:lnTo>
                    <a:pt x="7858" y="431800"/>
                  </a:lnTo>
                  <a:lnTo>
                    <a:pt x="7858" y="434340"/>
                  </a:lnTo>
                  <a:lnTo>
                    <a:pt x="6588" y="434340"/>
                  </a:lnTo>
                  <a:lnTo>
                    <a:pt x="6588" y="436880"/>
                  </a:lnTo>
                  <a:lnTo>
                    <a:pt x="5318" y="436880"/>
                  </a:lnTo>
                  <a:lnTo>
                    <a:pt x="5318" y="439420"/>
                  </a:lnTo>
                  <a:lnTo>
                    <a:pt x="4048" y="439420"/>
                  </a:lnTo>
                  <a:lnTo>
                    <a:pt x="4048" y="440690"/>
                  </a:lnTo>
                  <a:lnTo>
                    <a:pt x="2778" y="440690"/>
                  </a:lnTo>
                  <a:lnTo>
                    <a:pt x="2778" y="443230"/>
                  </a:lnTo>
                  <a:lnTo>
                    <a:pt x="1750" y="443230"/>
                  </a:lnTo>
                  <a:lnTo>
                    <a:pt x="1724" y="454660"/>
                  </a:lnTo>
                  <a:lnTo>
                    <a:pt x="8430" y="454660"/>
                  </a:lnTo>
                  <a:lnTo>
                    <a:pt x="8465" y="431800"/>
                  </a:lnTo>
                  <a:close/>
                </a:path>
                <a:path w="1952625" h="1649095">
                  <a:moveTo>
                    <a:pt x="1945878" y="430530"/>
                  </a:moveTo>
                  <a:lnTo>
                    <a:pt x="1945223" y="430530"/>
                  </a:lnTo>
                  <a:lnTo>
                    <a:pt x="1945186" y="454660"/>
                  </a:lnTo>
                  <a:lnTo>
                    <a:pt x="1952453" y="454660"/>
                  </a:lnTo>
                  <a:lnTo>
                    <a:pt x="1952473" y="445770"/>
                  </a:lnTo>
                  <a:lnTo>
                    <a:pt x="1952228" y="445770"/>
                  </a:lnTo>
                  <a:lnTo>
                    <a:pt x="1952228" y="443230"/>
                  </a:lnTo>
                  <a:lnTo>
                    <a:pt x="1950958" y="443230"/>
                  </a:lnTo>
                  <a:lnTo>
                    <a:pt x="1950958" y="440690"/>
                  </a:lnTo>
                  <a:lnTo>
                    <a:pt x="1949688" y="440690"/>
                  </a:lnTo>
                  <a:lnTo>
                    <a:pt x="1949688" y="438150"/>
                  </a:lnTo>
                  <a:lnTo>
                    <a:pt x="1948418" y="438150"/>
                  </a:lnTo>
                  <a:lnTo>
                    <a:pt x="1948418" y="435610"/>
                  </a:lnTo>
                  <a:lnTo>
                    <a:pt x="1947148" y="435610"/>
                  </a:lnTo>
                  <a:lnTo>
                    <a:pt x="1947148" y="433070"/>
                  </a:lnTo>
                  <a:lnTo>
                    <a:pt x="1945878" y="433070"/>
                  </a:lnTo>
                  <a:lnTo>
                    <a:pt x="1945878" y="430530"/>
                  </a:lnTo>
                  <a:close/>
                </a:path>
                <a:path w="1952625" h="1649095">
                  <a:moveTo>
                    <a:pt x="8430" y="454660"/>
                  </a:moveTo>
                  <a:lnTo>
                    <a:pt x="1724" y="454660"/>
                  </a:lnTo>
                  <a:lnTo>
                    <a:pt x="1694" y="467360"/>
                  </a:lnTo>
                  <a:lnTo>
                    <a:pt x="8410" y="467360"/>
                  </a:lnTo>
                  <a:lnTo>
                    <a:pt x="8430" y="454660"/>
                  </a:lnTo>
                  <a:close/>
                </a:path>
                <a:path w="1952625" h="1649095">
                  <a:moveTo>
                    <a:pt x="1952453" y="454660"/>
                  </a:moveTo>
                  <a:lnTo>
                    <a:pt x="1945186" y="454660"/>
                  </a:lnTo>
                  <a:lnTo>
                    <a:pt x="1945166" y="467360"/>
                  </a:lnTo>
                  <a:lnTo>
                    <a:pt x="1952423" y="467360"/>
                  </a:lnTo>
                  <a:lnTo>
                    <a:pt x="1952453" y="454660"/>
                  </a:lnTo>
                  <a:close/>
                </a:path>
                <a:path w="1952625" h="1649095">
                  <a:moveTo>
                    <a:pt x="8410" y="467360"/>
                  </a:moveTo>
                  <a:lnTo>
                    <a:pt x="1694" y="467360"/>
                  </a:lnTo>
                  <a:lnTo>
                    <a:pt x="1680" y="473710"/>
                  </a:lnTo>
                  <a:lnTo>
                    <a:pt x="8400" y="473710"/>
                  </a:lnTo>
                  <a:lnTo>
                    <a:pt x="8410" y="467360"/>
                  </a:lnTo>
                  <a:close/>
                </a:path>
                <a:path w="1952625" h="1649095">
                  <a:moveTo>
                    <a:pt x="1952423" y="467360"/>
                  </a:moveTo>
                  <a:lnTo>
                    <a:pt x="1945166" y="467360"/>
                  </a:lnTo>
                  <a:lnTo>
                    <a:pt x="1945156" y="473710"/>
                  </a:lnTo>
                  <a:lnTo>
                    <a:pt x="1952409" y="473710"/>
                  </a:lnTo>
                  <a:lnTo>
                    <a:pt x="1952423" y="467360"/>
                  </a:lnTo>
                  <a:close/>
                </a:path>
                <a:path w="1952625" h="1649095">
                  <a:moveTo>
                    <a:pt x="8400" y="473710"/>
                  </a:moveTo>
                  <a:lnTo>
                    <a:pt x="1680" y="473710"/>
                  </a:lnTo>
                  <a:lnTo>
                    <a:pt x="1577" y="518160"/>
                  </a:lnTo>
                  <a:lnTo>
                    <a:pt x="8331" y="518160"/>
                  </a:lnTo>
                  <a:lnTo>
                    <a:pt x="8400" y="473710"/>
                  </a:lnTo>
                  <a:close/>
                </a:path>
                <a:path w="1952625" h="1649095">
                  <a:moveTo>
                    <a:pt x="1952409" y="473710"/>
                  </a:moveTo>
                  <a:lnTo>
                    <a:pt x="1945156" y="473710"/>
                  </a:lnTo>
                  <a:lnTo>
                    <a:pt x="1945087" y="518160"/>
                  </a:lnTo>
                  <a:lnTo>
                    <a:pt x="1952306" y="518160"/>
                  </a:lnTo>
                  <a:lnTo>
                    <a:pt x="1952409" y="473710"/>
                  </a:lnTo>
                  <a:close/>
                </a:path>
                <a:path w="1952625" h="1649095">
                  <a:moveTo>
                    <a:pt x="8331" y="518160"/>
                  </a:moveTo>
                  <a:lnTo>
                    <a:pt x="1577" y="518160"/>
                  </a:lnTo>
                  <a:lnTo>
                    <a:pt x="1562" y="524510"/>
                  </a:lnTo>
                  <a:lnTo>
                    <a:pt x="8321" y="524510"/>
                  </a:lnTo>
                  <a:lnTo>
                    <a:pt x="8331" y="518160"/>
                  </a:lnTo>
                  <a:close/>
                </a:path>
                <a:path w="1952625" h="1649095">
                  <a:moveTo>
                    <a:pt x="1952306" y="518160"/>
                  </a:moveTo>
                  <a:lnTo>
                    <a:pt x="1945087" y="518160"/>
                  </a:lnTo>
                  <a:lnTo>
                    <a:pt x="1945077" y="524510"/>
                  </a:lnTo>
                  <a:lnTo>
                    <a:pt x="1952291" y="524510"/>
                  </a:lnTo>
                  <a:lnTo>
                    <a:pt x="1952306" y="518160"/>
                  </a:lnTo>
                  <a:close/>
                </a:path>
                <a:path w="1952625" h="1649095">
                  <a:moveTo>
                    <a:pt x="8321" y="524510"/>
                  </a:moveTo>
                  <a:lnTo>
                    <a:pt x="1562" y="524510"/>
                  </a:lnTo>
                  <a:lnTo>
                    <a:pt x="1548" y="530860"/>
                  </a:lnTo>
                  <a:lnTo>
                    <a:pt x="8311" y="530860"/>
                  </a:lnTo>
                  <a:lnTo>
                    <a:pt x="8321" y="524510"/>
                  </a:lnTo>
                  <a:close/>
                </a:path>
                <a:path w="1952625" h="1649095">
                  <a:moveTo>
                    <a:pt x="1952291" y="524510"/>
                  </a:moveTo>
                  <a:lnTo>
                    <a:pt x="1945077" y="524510"/>
                  </a:lnTo>
                  <a:lnTo>
                    <a:pt x="1945067" y="530860"/>
                  </a:lnTo>
                  <a:lnTo>
                    <a:pt x="1952276" y="530860"/>
                  </a:lnTo>
                  <a:lnTo>
                    <a:pt x="1952291" y="524510"/>
                  </a:lnTo>
                  <a:close/>
                </a:path>
                <a:path w="1952625" h="1649095">
                  <a:moveTo>
                    <a:pt x="8311" y="530860"/>
                  </a:moveTo>
                  <a:lnTo>
                    <a:pt x="1548" y="530860"/>
                  </a:lnTo>
                  <a:lnTo>
                    <a:pt x="1465" y="566420"/>
                  </a:lnTo>
                  <a:lnTo>
                    <a:pt x="8256" y="566420"/>
                  </a:lnTo>
                  <a:lnTo>
                    <a:pt x="8311" y="530860"/>
                  </a:lnTo>
                  <a:close/>
                </a:path>
                <a:path w="1952625" h="1649095">
                  <a:moveTo>
                    <a:pt x="1952276" y="530860"/>
                  </a:moveTo>
                  <a:lnTo>
                    <a:pt x="1945067" y="530860"/>
                  </a:lnTo>
                  <a:lnTo>
                    <a:pt x="1945012" y="566420"/>
                  </a:lnTo>
                  <a:lnTo>
                    <a:pt x="1952194" y="566420"/>
                  </a:lnTo>
                  <a:lnTo>
                    <a:pt x="1952276" y="530860"/>
                  </a:lnTo>
                  <a:close/>
                </a:path>
                <a:path w="1952625" h="1649095">
                  <a:moveTo>
                    <a:pt x="8256" y="566420"/>
                  </a:moveTo>
                  <a:lnTo>
                    <a:pt x="1465" y="566420"/>
                  </a:lnTo>
                  <a:lnTo>
                    <a:pt x="1445" y="575310"/>
                  </a:lnTo>
                  <a:lnTo>
                    <a:pt x="8242" y="575310"/>
                  </a:lnTo>
                  <a:lnTo>
                    <a:pt x="8256" y="566420"/>
                  </a:lnTo>
                  <a:close/>
                </a:path>
                <a:path w="1952625" h="1649095">
                  <a:moveTo>
                    <a:pt x="1952194" y="566420"/>
                  </a:moveTo>
                  <a:lnTo>
                    <a:pt x="1945012" y="566420"/>
                  </a:lnTo>
                  <a:lnTo>
                    <a:pt x="1944998" y="575310"/>
                  </a:lnTo>
                  <a:lnTo>
                    <a:pt x="1952174" y="575310"/>
                  </a:lnTo>
                  <a:lnTo>
                    <a:pt x="1952194" y="566420"/>
                  </a:lnTo>
                  <a:close/>
                </a:path>
                <a:path w="1952625" h="1649095">
                  <a:moveTo>
                    <a:pt x="8242" y="575310"/>
                  </a:moveTo>
                  <a:lnTo>
                    <a:pt x="1445" y="575310"/>
                  </a:lnTo>
                  <a:lnTo>
                    <a:pt x="1363" y="610870"/>
                  </a:lnTo>
                  <a:lnTo>
                    <a:pt x="8187" y="610870"/>
                  </a:lnTo>
                  <a:lnTo>
                    <a:pt x="8242" y="575310"/>
                  </a:lnTo>
                  <a:close/>
                </a:path>
                <a:path w="1952625" h="1649095">
                  <a:moveTo>
                    <a:pt x="1952174" y="575310"/>
                  </a:moveTo>
                  <a:lnTo>
                    <a:pt x="1944998" y="575310"/>
                  </a:lnTo>
                  <a:lnTo>
                    <a:pt x="1944943" y="610870"/>
                  </a:lnTo>
                  <a:lnTo>
                    <a:pt x="1952091" y="610870"/>
                  </a:lnTo>
                  <a:lnTo>
                    <a:pt x="1952174" y="575310"/>
                  </a:lnTo>
                  <a:close/>
                </a:path>
                <a:path w="1952625" h="1649095">
                  <a:moveTo>
                    <a:pt x="8187" y="610870"/>
                  </a:moveTo>
                  <a:lnTo>
                    <a:pt x="1363" y="610870"/>
                  </a:lnTo>
                  <a:lnTo>
                    <a:pt x="1342" y="619760"/>
                  </a:lnTo>
                  <a:lnTo>
                    <a:pt x="8173" y="619760"/>
                  </a:lnTo>
                  <a:lnTo>
                    <a:pt x="8187" y="610870"/>
                  </a:lnTo>
                  <a:close/>
                </a:path>
                <a:path w="1952625" h="1649095">
                  <a:moveTo>
                    <a:pt x="1952091" y="610870"/>
                  </a:moveTo>
                  <a:lnTo>
                    <a:pt x="1944943" y="610870"/>
                  </a:lnTo>
                  <a:lnTo>
                    <a:pt x="1944929" y="619760"/>
                  </a:lnTo>
                  <a:lnTo>
                    <a:pt x="1952071" y="619760"/>
                  </a:lnTo>
                  <a:lnTo>
                    <a:pt x="1952091" y="610870"/>
                  </a:lnTo>
                  <a:close/>
                </a:path>
                <a:path w="1952625" h="1649095">
                  <a:moveTo>
                    <a:pt x="8173" y="619760"/>
                  </a:moveTo>
                  <a:lnTo>
                    <a:pt x="1342" y="619760"/>
                  </a:lnTo>
                  <a:lnTo>
                    <a:pt x="981" y="775970"/>
                  </a:lnTo>
                  <a:lnTo>
                    <a:pt x="7930" y="775970"/>
                  </a:lnTo>
                  <a:lnTo>
                    <a:pt x="8173" y="619760"/>
                  </a:lnTo>
                  <a:close/>
                </a:path>
                <a:path w="1952625" h="1649095">
                  <a:moveTo>
                    <a:pt x="1952071" y="619760"/>
                  </a:moveTo>
                  <a:lnTo>
                    <a:pt x="1944929" y="619760"/>
                  </a:lnTo>
                  <a:lnTo>
                    <a:pt x="1944686" y="775970"/>
                  </a:lnTo>
                  <a:lnTo>
                    <a:pt x="1951709" y="775970"/>
                  </a:lnTo>
                  <a:lnTo>
                    <a:pt x="1952071" y="619760"/>
                  </a:lnTo>
                  <a:close/>
                </a:path>
                <a:path w="1952625" h="1649095">
                  <a:moveTo>
                    <a:pt x="7930" y="775970"/>
                  </a:moveTo>
                  <a:lnTo>
                    <a:pt x="981" y="775970"/>
                  </a:lnTo>
                  <a:lnTo>
                    <a:pt x="408" y="1023620"/>
                  </a:lnTo>
                  <a:lnTo>
                    <a:pt x="7546" y="1023620"/>
                  </a:lnTo>
                  <a:lnTo>
                    <a:pt x="7930" y="775970"/>
                  </a:lnTo>
                  <a:close/>
                </a:path>
                <a:path w="1952625" h="1649095">
                  <a:moveTo>
                    <a:pt x="1951709" y="775970"/>
                  </a:moveTo>
                  <a:lnTo>
                    <a:pt x="1944686" y="775970"/>
                  </a:lnTo>
                  <a:lnTo>
                    <a:pt x="1944302" y="1023620"/>
                  </a:lnTo>
                  <a:lnTo>
                    <a:pt x="1951137" y="1023620"/>
                  </a:lnTo>
                  <a:lnTo>
                    <a:pt x="1951709" y="775970"/>
                  </a:lnTo>
                  <a:close/>
                </a:path>
                <a:path w="1952625" h="1649095">
                  <a:moveTo>
                    <a:pt x="7546" y="1023620"/>
                  </a:moveTo>
                  <a:lnTo>
                    <a:pt x="408" y="1023620"/>
                  </a:lnTo>
                  <a:lnTo>
                    <a:pt x="378" y="1036320"/>
                  </a:lnTo>
                  <a:lnTo>
                    <a:pt x="7526" y="1036320"/>
                  </a:lnTo>
                  <a:lnTo>
                    <a:pt x="7546" y="1023620"/>
                  </a:lnTo>
                  <a:close/>
                </a:path>
                <a:path w="1952625" h="1649095">
                  <a:moveTo>
                    <a:pt x="1951137" y="1023620"/>
                  </a:moveTo>
                  <a:lnTo>
                    <a:pt x="1944302" y="1023620"/>
                  </a:lnTo>
                  <a:lnTo>
                    <a:pt x="1944282" y="1036320"/>
                  </a:lnTo>
                  <a:lnTo>
                    <a:pt x="1951107" y="1036320"/>
                  </a:lnTo>
                  <a:lnTo>
                    <a:pt x="1951137" y="1023620"/>
                  </a:lnTo>
                  <a:close/>
                </a:path>
                <a:path w="1952625" h="1649095">
                  <a:moveTo>
                    <a:pt x="7526" y="1036320"/>
                  </a:moveTo>
                  <a:lnTo>
                    <a:pt x="378" y="1036320"/>
                  </a:lnTo>
                  <a:lnTo>
                    <a:pt x="358" y="1045210"/>
                  </a:lnTo>
                  <a:lnTo>
                    <a:pt x="7512" y="1045210"/>
                  </a:lnTo>
                  <a:lnTo>
                    <a:pt x="7526" y="1036320"/>
                  </a:lnTo>
                  <a:close/>
                </a:path>
                <a:path w="1952625" h="1649095">
                  <a:moveTo>
                    <a:pt x="1951107" y="1036320"/>
                  </a:moveTo>
                  <a:lnTo>
                    <a:pt x="1944282" y="1036320"/>
                  </a:lnTo>
                  <a:lnTo>
                    <a:pt x="1944268" y="1045210"/>
                  </a:lnTo>
                  <a:lnTo>
                    <a:pt x="1951087" y="1045210"/>
                  </a:lnTo>
                  <a:lnTo>
                    <a:pt x="1951107" y="1036320"/>
                  </a:lnTo>
                  <a:close/>
                </a:path>
                <a:path w="1952625" h="1649095">
                  <a:moveTo>
                    <a:pt x="7512" y="1045210"/>
                  </a:moveTo>
                  <a:lnTo>
                    <a:pt x="358" y="1045210"/>
                  </a:lnTo>
                  <a:lnTo>
                    <a:pt x="246" y="1093470"/>
                  </a:lnTo>
                  <a:lnTo>
                    <a:pt x="7437" y="1093470"/>
                  </a:lnTo>
                  <a:lnTo>
                    <a:pt x="7512" y="1045210"/>
                  </a:lnTo>
                  <a:close/>
                </a:path>
                <a:path w="1952625" h="1649095">
                  <a:moveTo>
                    <a:pt x="1951087" y="1045210"/>
                  </a:moveTo>
                  <a:lnTo>
                    <a:pt x="1944268" y="1045210"/>
                  </a:lnTo>
                  <a:lnTo>
                    <a:pt x="1944193" y="1093470"/>
                  </a:lnTo>
                  <a:lnTo>
                    <a:pt x="1950975" y="1093470"/>
                  </a:lnTo>
                  <a:lnTo>
                    <a:pt x="1951087" y="1045210"/>
                  </a:lnTo>
                  <a:close/>
                </a:path>
                <a:path w="1952625" h="1649095">
                  <a:moveTo>
                    <a:pt x="7437" y="1093470"/>
                  </a:moveTo>
                  <a:lnTo>
                    <a:pt x="246" y="1093470"/>
                  </a:lnTo>
                  <a:lnTo>
                    <a:pt x="226" y="1102360"/>
                  </a:lnTo>
                  <a:lnTo>
                    <a:pt x="7423" y="1102360"/>
                  </a:lnTo>
                  <a:lnTo>
                    <a:pt x="7437" y="1093470"/>
                  </a:lnTo>
                  <a:close/>
                </a:path>
                <a:path w="1952625" h="1649095">
                  <a:moveTo>
                    <a:pt x="1950975" y="1093470"/>
                  </a:moveTo>
                  <a:lnTo>
                    <a:pt x="1944193" y="1093470"/>
                  </a:lnTo>
                  <a:lnTo>
                    <a:pt x="1944179" y="1102360"/>
                  </a:lnTo>
                  <a:lnTo>
                    <a:pt x="1950955" y="1102360"/>
                  </a:lnTo>
                  <a:lnTo>
                    <a:pt x="1950975" y="1093470"/>
                  </a:lnTo>
                  <a:close/>
                </a:path>
                <a:path w="1952625" h="1649095">
                  <a:moveTo>
                    <a:pt x="7423" y="1102360"/>
                  </a:moveTo>
                  <a:lnTo>
                    <a:pt x="226" y="1102360"/>
                  </a:lnTo>
                  <a:lnTo>
                    <a:pt x="79" y="1165860"/>
                  </a:lnTo>
                  <a:lnTo>
                    <a:pt x="7325" y="1165860"/>
                  </a:lnTo>
                  <a:lnTo>
                    <a:pt x="7423" y="1102360"/>
                  </a:lnTo>
                  <a:close/>
                </a:path>
                <a:path w="1952625" h="1649095">
                  <a:moveTo>
                    <a:pt x="1950955" y="1102360"/>
                  </a:moveTo>
                  <a:lnTo>
                    <a:pt x="1944179" y="1102360"/>
                  </a:lnTo>
                  <a:lnTo>
                    <a:pt x="1944080" y="1165860"/>
                  </a:lnTo>
                  <a:lnTo>
                    <a:pt x="1950808" y="1165860"/>
                  </a:lnTo>
                  <a:lnTo>
                    <a:pt x="1950955" y="1102360"/>
                  </a:lnTo>
                  <a:close/>
                </a:path>
                <a:path w="1952625" h="1649095">
                  <a:moveTo>
                    <a:pt x="7325" y="1165860"/>
                  </a:moveTo>
                  <a:lnTo>
                    <a:pt x="79" y="1165860"/>
                  </a:lnTo>
                  <a:lnTo>
                    <a:pt x="64" y="1172210"/>
                  </a:lnTo>
                  <a:lnTo>
                    <a:pt x="7315" y="1172210"/>
                  </a:lnTo>
                  <a:lnTo>
                    <a:pt x="7325" y="1165860"/>
                  </a:lnTo>
                  <a:close/>
                </a:path>
                <a:path w="1952625" h="1649095">
                  <a:moveTo>
                    <a:pt x="1950808" y="1165860"/>
                  </a:moveTo>
                  <a:lnTo>
                    <a:pt x="1944080" y="1165860"/>
                  </a:lnTo>
                  <a:lnTo>
                    <a:pt x="1944071" y="1172210"/>
                  </a:lnTo>
                  <a:lnTo>
                    <a:pt x="1950793" y="1172210"/>
                  </a:lnTo>
                  <a:lnTo>
                    <a:pt x="1950808" y="1165860"/>
                  </a:lnTo>
                  <a:close/>
                </a:path>
                <a:path w="1952625" h="1649095">
                  <a:moveTo>
                    <a:pt x="7315" y="1172210"/>
                  </a:moveTo>
                  <a:lnTo>
                    <a:pt x="64" y="1172210"/>
                  </a:lnTo>
                  <a:lnTo>
                    <a:pt x="49" y="1178560"/>
                  </a:lnTo>
                  <a:lnTo>
                    <a:pt x="7305" y="1178560"/>
                  </a:lnTo>
                  <a:lnTo>
                    <a:pt x="7315" y="1172210"/>
                  </a:lnTo>
                  <a:close/>
                </a:path>
                <a:path w="1952625" h="1649095">
                  <a:moveTo>
                    <a:pt x="1950793" y="1172210"/>
                  </a:moveTo>
                  <a:lnTo>
                    <a:pt x="1944071" y="1172210"/>
                  </a:lnTo>
                  <a:lnTo>
                    <a:pt x="1944061" y="1178560"/>
                  </a:lnTo>
                  <a:lnTo>
                    <a:pt x="1950778" y="1178560"/>
                  </a:lnTo>
                  <a:lnTo>
                    <a:pt x="1950793" y="1172210"/>
                  </a:lnTo>
                  <a:close/>
                </a:path>
                <a:path w="1952625" h="1649095">
                  <a:moveTo>
                    <a:pt x="7305" y="1178560"/>
                  </a:moveTo>
                  <a:lnTo>
                    <a:pt x="49" y="1178560"/>
                  </a:lnTo>
                  <a:lnTo>
                    <a:pt x="20" y="1191260"/>
                  </a:lnTo>
                  <a:lnTo>
                    <a:pt x="7285" y="1191260"/>
                  </a:lnTo>
                  <a:lnTo>
                    <a:pt x="7305" y="1178560"/>
                  </a:lnTo>
                  <a:close/>
                </a:path>
                <a:path w="1952625" h="1649095">
                  <a:moveTo>
                    <a:pt x="1950778" y="1178560"/>
                  </a:moveTo>
                  <a:lnTo>
                    <a:pt x="1944061" y="1178560"/>
                  </a:lnTo>
                  <a:lnTo>
                    <a:pt x="1944041" y="1191260"/>
                  </a:lnTo>
                  <a:lnTo>
                    <a:pt x="1950749" y="1191260"/>
                  </a:lnTo>
                  <a:lnTo>
                    <a:pt x="1950778" y="1178560"/>
                  </a:lnTo>
                  <a:close/>
                </a:path>
                <a:path w="1952625" h="1649095">
                  <a:moveTo>
                    <a:pt x="1950749" y="1191260"/>
                  </a:moveTo>
                  <a:lnTo>
                    <a:pt x="1944041" y="1191260"/>
                  </a:lnTo>
                  <a:lnTo>
                    <a:pt x="1943998" y="1219200"/>
                  </a:lnTo>
                  <a:lnTo>
                    <a:pt x="1944608" y="1219200"/>
                  </a:lnTo>
                  <a:lnTo>
                    <a:pt x="1944608" y="1217930"/>
                  </a:lnTo>
                  <a:lnTo>
                    <a:pt x="1945878" y="1217930"/>
                  </a:lnTo>
                  <a:lnTo>
                    <a:pt x="1945878" y="1215390"/>
                  </a:lnTo>
                  <a:lnTo>
                    <a:pt x="1947148" y="1215390"/>
                  </a:lnTo>
                  <a:lnTo>
                    <a:pt x="1947148" y="1212850"/>
                  </a:lnTo>
                  <a:lnTo>
                    <a:pt x="1948418" y="1212850"/>
                  </a:lnTo>
                  <a:lnTo>
                    <a:pt x="1948418" y="1210310"/>
                  </a:lnTo>
                  <a:lnTo>
                    <a:pt x="1949688" y="1210310"/>
                  </a:lnTo>
                  <a:lnTo>
                    <a:pt x="1949688" y="1207770"/>
                  </a:lnTo>
                  <a:lnTo>
                    <a:pt x="1950711" y="1207770"/>
                  </a:lnTo>
                  <a:lnTo>
                    <a:pt x="1950749" y="1191260"/>
                  </a:lnTo>
                  <a:close/>
                </a:path>
                <a:path w="1952625" h="1649095">
                  <a:moveTo>
                    <a:pt x="7285" y="1191260"/>
                  </a:moveTo>
                  <a:lnTo>
                    <a:pt x="20" y="1191260"/>
                  </a:lnTo>
                  <a:lnTo>
                    <a:pt x="0" y="1200150"/>
                  </a:lnTo>
                  <a:lnTo>
                    <a:pt x="238" y="1200150"/>
                  </a:lnTo>
                  <a:lnTo>
                    <a:pt x="238" y="1202690"/>
                  </a:lnTo>
                  <a:lnTo>
                    <a:pt x="1508" y="1202690"/>
                  </a:lnTo>
                  <a:lnTo>
                    <a:pt x="1508" y="1205230"/>
                  </a:lnTo>
                  <a:lnTo>
                    <a:pt x="2778" y="1205230"/>
                  </a:lnTo>
                  <a:lnTo>
                    <a:pt x="2778" y="1207770"/>
                  </a:lnTo>
                  <a:lnTo>
                    <a:pt x="4048" y="1207770"/>
                  </a:lnTo>
                  <a:lnTo>
                    <a:pt x="4048" y="1209040"/>
                  </a:lnTo>
                  <a:lnTo>
                    <a:pt x="5318" y="1209040"/>
                  </a:lnTo>
                  <a:lnTo>
                    <a:pt x="5318" y="1211580"/>
                  </a:lnTo>
                  <a:lnTo>
                    <a:pt x="6588" y="1211580"/>
                  </a:lnTo>
                  <a:lnTo>
                    <a:pt x="6588" y="1214120"/>
                  </a:lnTo>
                  <a:lnTo>
                    <a:pt x="7250" y="1214120"/>
                  </a:lnTo>
                  <a:lnTo>
                    <a:pt x="7285" y="1191260"/>
                  </a:lnTo>
                  <a:close/>
                </a:path>
                <a:path w="1952625" h="1649095">
                  <a:moveTo>
                    <a:pt x="1449308" y="1648460"/>
                  </a:moveTo>
                  <a:lnTo>
                    <a:pt x="1299448" y="1648460"/>
                  </a:lnTo>
                  <a:lnTo>
                    <a:pt x="1449308" y="1648752"/>
                  </a:lnTo>
                  <a:lnTo>
                    <a:pt x="1449308" y="1648460"/>
                  </a:lnTo>
                  <a:close/>
                </a:path>
                <a:path w="1952625" h="1649095">
                  <a:moveTo>
                    <a:pt x="1455658" y="1647189"/>
                  </a:moveTo>
                  <a:lnTo>
                    <a:pt x="500618" y="1647189"/>
                  </a:lnTo>
                  <a:lnTo>
                    <a:pt x="649208" y="1648460"/>
                  </a:lnTo>
                  <a:lnTo>
                    <a:pt x="1455658" y="1648460"/>
                  </a:lnTo>
                  <a:lnTo>
                    <a:pt x="1455658" y="1647189"/>
                  </a:lnTo>
                  <a:close/>
                </a:path>
                <a:path w="1952625" h="1649095">
                  <a:moveTo>
                    <a:pt x="1462008" y="1644650"/>
                  </a:moveTo>
                  <a:lnTo>
                    <a:pt x="494268" y="1644650"/>
                  </a:lnTo>
                  <a:lnTo>
                    <a:pt x="494268" y="1647189"/>
                  </a:lnTo>
                  <a:lnTo>
                    <a:pt x="498078" y="1647189"/>
                  </a:lnTo>
                  <a:lnTo>
                    <a:pt x="498078" y="1645920"/>
                  </a:lnTo>
                  <a:lnTo>
                    <a:pt x="1462008" y="1645920"/>
                  </a:lnTo>
                  <a:lnTo>
                    <a:pt x="1462008" y="1644650"/>
                  </a:lnTo>
                  <a:close/>
                </a:path>
                <a:path w="1952625" h="1649095">
                  <a:moveTo>
                    <a:pt x="1462008" y="1645920"/>
                  </a:moveTo>
                  <a:lnTo>
                    <a:pt x="1459468" y="1645920"/>
                  </a:lnTo>
                  <a:lnTo>
                    <a:pt x="1459468" y="1647189"/>
                  </a:lnTo>
                  <a:lnTo>
                    <a:pt x="1462008" y="1647189"/>
                  </a:lnTo>
                  <a:lnTo>
                    <a:pt x="1462008" y="1645920"/>
                  </a:lnTo>
                  <a:close/>
                </a:path>
                <a:path w="1952625" h="1649095">
                  <a:moveTo>
                    <a:pt x="1297755" y="1642110"/>
                  </a:moveTo>
                  <a:lnTo>
                    <a:pt x="491728" y="1642110"/>
                  </a:lnTo>
                  <a:lnTo>
                    <a:pt x="491728" y="1644650"/>
                  </a:lnTo>
                  <a:lnTo>
                    <a:pt x="1465818" y="1644650"/>
                  </a:lnTo>
                  <a:lnTo>
                    <a:pt x="1465818" y="1643380"/>
                  </a:lnTo>
                  <a:lnTo>
                    <a:pt x="1297755" y="1642110"/>
                  </a:lnTo>
                  <a:close/>
                </a:path>
                <a:path w="1952625" h="1649095">
                  <a:moveTo>
                    <a:pt x="485378" y="1640839"/>
                  </a:moveTo>
                  <a:lnTo>
                    <a:pt x="485378" y="1642110"/>
                  </a:lnTo>
                  <a:lnTo>
                    <a:pt x="652172" y="1642110"/>
                  </a:lnTo>
                  <a:lnTo>
                    <a:pt x="485378" y="1640839"/>
                  </a:lnTo>
                  <a:close/>
                </a:path>
              </a:pathLst>
            </a:custGeom>
            <a:solidFill>
              <a:srgbClr val="345A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6193181" y="782319"/>
              <a:ext cx="1938020" cy="1636395"/>
            </a:xfrm>
            <a:custGeom>
              <a:avLst/>
              <a:gdLst/>
              <a:ahLst/>
              <a:cxnLst/>
              <a:rect l="l" t="t" r="r" b="b"/>
              <a:pathLst>
                <a:path w="1938020" h="1636395">
                  <a:moveTo>
                    <a:pt x="1476348" y="6350"/>
                  </a:moveTo>
                  <a:lnTo>
                    <a:pt x="1472538" y="6350"/>
                  </a:lnTo>
                  <a:lnTo>
                    <a:pt x="1472538" y="8889"/>
                  </a:lnTo>
                  <a:lnTo>
                    <a:pt x="1476348" y="8889"/>
                  </a:lnTo>
                  <a:lnTo>
                    <a:pt x="1476348" y="6350"/>
                  </a:lnTo>
                  <a:close/>
                </a:path>
                <a:path w="1938020" h="1636395">
                  <a:moveTo>
                    <a:pt x="1468728" y="3810"/>
                  </a:moveTo>
                  <a:lnTo>
                    <a:pt x="469238" y="3810"/>
                  </a:lnTo>
                  <a:lnTo>
                    <a:pt x="469238" y="6350"/>
                  </a:lnTo>
                  <a:lnTo>
                    <a:pt x="1468728" y="6350"/>
                  </a:lnTo>
                  <a:lnTo>
                    <a:pt x="1468728" y="3810"/>
                  </a:lnTo>
                  <a:close/>
                </a:path>
                <a:path w="1938020" h="1636395">
                  <a:moveTo>
                    <a:pt x="475588" y="2539"/>
                  </a:moveTo>
                  <a:lnTo>
                    <a:pt x="473048" y="2539"/>
                  </a:lnTo>
                  <a:lnTo>
                    <a:pt x="473048" y="3810"/>
                  </a:lnTo>
                  <a:lnTo>
                    <a:pt x="475588" y="3810"/>
                  </a:lnTo>
                  <a:lnTo>
                    <a:pt x="475588" y="2539"/>
                  </a:lnTo>
                  <a:close/>
                </a:path>
                <a:path w="1938020" h="1636395">
                  <a:moveTo>
                    <a:pt x="1466188" y="2539"/>
                  </a:moveTo>
                  <a:lnTo>
                    <a:pt x="1462378" y="2539"/>
                  </a:lnTo>
                  <a:lnTo>
                    <a:pt x="1462378" y="3810"/>
                  </a:lnTo>
                  <a:lnTo>
                    <a:pt x="1466188" y="3810"/>
                  </a:lnTo>
                  <a:lnTo>
                    <a:pt x="1466188" y="2539"/>
                  </a:lnTo>
                  <a:close/>
                </a:path>
                <a:path w="1938020" h="1636395">
                  <a:moveTo>
                    <a:pt x="481938" y="0"/>
                  </a:moveTo>
                  <a:lnTo>
                    <a:pt x="479398" y="0"/>
                  </a:lnTo>
                  <a:lnTo>
                    <a:pt x="479398" y="2539"/>
                  </a:lnTo>
                  <a:lnTo>
                    <a:pt x="481938" y="2539"/>
                  </a:lnTo>
                  <a:lnTo>
                    <a:pt x="481938" y="0"/>
                  </a:lnTo>
                  <a:close/>
                </a:path>
                <a:path w="1938020" h="1636395">
                  <a:moveTo>
                    <a:pt x="7268" y="414020"/>
                  </a:moveTo>
                  <a:lnTo>
                    <a:pt x="6958" y="414020"/>
                  </a:lnTo>
                  <a:lnTo>
                    <a:pt x="6958" y="416560"/>
                  </a:lnTo>
                  <a:lnTo>
                    <a:pt x="5688" y="416560"/>
                  </a:lnTo>
                  <a:lnTo>
                    <a:pt x="5688" y="419100"/>
                  </a:lnTo>
                  <a:lnTo>
                    <a:pt x="4418" y="419100"/>
                  </a:lnTo>
                  <a:lnTo>
                    <a:pt x="4418" y="421640"/>
                  </a:lnTo>
                  <a:lnTo>
                    <a:pt x="3148" y="421640"/>
                  </a:lnTo>
                  <a:lnTo>
                    <a:pt x="3148" y="422910"/>
                  </a:lnTo>
                  <a:lnTo>
                    <a:pt x="1878" y="422910"/>
                  </a:lnTo>
                  <a:lnTo>
                    <a:pt x="1878" y="425450"/>
                  </a:lnTo>
                  <a:lnTo>
                    <a:pt x="1215" y="425450"/>
                  </a:lnTo>
                  <a:lnTo>
                    <a:pt x="1180" y="448310"/>
                  </a:lnTo>
                  <a:lnTo>
                    <a:pt x="7187" y="448310"/>
                  </a:lnTo>
                  <a:lnTo>
                    <a:pt x="7268" y="414020"/>
                  </a:lnTo>
                  <a:close/>
                </a:path>
                <a:path w="1938020" h="1636395">
                  <a:moveTo>
                    <a:pt x="1933548" y="415290"/>
                  </a:moveTo>
                  <a:lnTo>
                    <a:pt x="1932594" y="415290"/>
                  </a:lnTo>
                  <a:lnTo>
                    <a:pt x="1932516" y="448310"/>
                  </a:lnTo>
                  <a:lnTo>
                    <a:pt x="1937936" y="448310"/>
                  </a:lnTo>
                  <a:lnTo>
                    <a:pt x="1937973" y="424180"/>
                  </a:lnTo>
                  <a:lnTo>
                    <a:pt x="1937358" y="424180"/>
                  </a:lnTo>
                  <a:lnTo>
                    <a:pt x="1937358" y="422910"/>
                  </a:lnTo>
                  <a:lnTo>
                    <a:pt x="1936088" y="422910"/>
                  </a:lnTo>
                  <a:lnTo>
                    <a:pt x="1936088" y="420370"/>
                  </a:lnTo>
                  <a:lnTo>
                    <a:pt x="1934818" y="420370"/>
                  </a:lnTo>
                  <a:lnTo>
                    <a:pt x="1934818" y="417830"/>
                  </a:lnTo>
                  <a:lnTo>
                    <a:pt x="1933548" y="417830"/>
                  </a:lnTo>
                  <a:lnTo>
                    <a:pt x="1933548" y="415290"/>
                  </a:lnTo>
                  <a:close/>
                </a:path>
                <a:path w="1938020" h="1636395">
                  <a:moveTo>
                    <a:pt x="7187" y="448310"/>
                  </a:moveTo>
                  <a:lnTo>
                    <a:pt x="1180" y="448310"/>
                  </a:lnTo>
                  <a:lnTo>
                    <a:pt x="1160" y="461010"/>
                  </a:lnTo>
                  <a:lnTo>
                    <a:pt x="7157" y="461010"/>
                  </a:lnTo>
                  <a:lnTo>
                    <a:pt x="7187" y="448310"/>
                  </a:lnTo>
                  <a:close/>
                </a:path>
                <a:path w="1938020" h="1636395">
                  <a:moveTo>
                    <a:pt x="1937936" y="448310"/>
                  </a:moveTo>
                  <a:lnTo>
                    <a:pt x="1932516" y="448310"/>
                  </a:lnTo>
                  <a:lnTo>
                    <a:pt x="1932486" y="461010"/>
                  </a:lnTo>
                  <a:lnTo>
                    <a:pt x="1937916" y="461010"/>
                  </a:lnTo>
                  <a:lnTo>
                    <a:pt x="1937936" y="448310"/>
                  </a:lnTo>
                  <a:close/>
                </a:path>
                <a:path w="1938020" h="1636395">
                  <a:moveTo>
                    <a:pt x="7157" y="461010"/>
                  </a:moveTo>
                  <a:lnTo>
                    <a:pt x="1160" y="461010"/>
                  </a:lnTo>
                  <a:lnTo>
                    <a:pt x="1150" y="467360"/>
                  </a:lnTo>
                  <a:lnTo>
                    <a:pt x="7142" y="467360"/>
                  </a:lnTo>
                  <a:lnTo>
                    <a:pt x="7157" y="461010"/>
                  </a:lnTo>
                  <a:close/>
                </a:path>
                <a:path w="1938020" h="1636395">
                  <a:moveTo>
                    <a:pt x="1937916" y="461010"/>
                  </a:moveTo>
                  <a:lnTo>
                    <a:pt x="1932486" y="461010"/>
                  </a:lnTo>
                  <a:lnTo>
                    <a:pt x="1932471" y="467360"/>
                  </a:lnTo>
                  <a:lnTo>
                    <a:pt x="1937906" y="467360"/>
                  </a:lnTo>
                  <a:lnTo>
                    <a:pt x="1937916" y="461010"/>
                  </a:lnTo>
                  <a:close/>
                </a:path>
                <a:path w="1938020" h="1636395">
                  <a:moveTo>
                    <a:pt x="7142" y="467360"/>
                  </a:moveTo>
                  <a:lnTo>
                    <a:pt x="1150" y="467360"/>
                  </a:lnTo>
                  <a:lnTo>
                    <a:pt x="1081" y="511810"/>
                  </a:lnTo>
                  <a:lnTo>
                    <a:pt x="7038" y="511810"/>
                  </a:lnTo>
                  <a:lnTo>
                    <a:pt x="7142" y="467360"/>
                  </a:lnTo>
                  <a:close/>
                </a:path>
                <a:path w="1938020" h="1636395">
                  <a:moveTo>
                    <a:pt x="1937906" y="467360"/>
                  </a:moveTo>
                  <a:lnTo>
                    <a:pt x="1932471" y="467360"/>
                  </a:lnTo>
                  <a:lnTo>
                    <a:pt x="1932367" y="511810"/>
                  </a:lnTo>
                  <a:lnTo>
                    <a:pt x="1937837" y="511810"/>
                  </a:lnTo>
                  <a:lnTo>
                    <a:pt x="1937906" y="467360"/>
                  </a:lnTo>
                  <a:close/>
                </a:path>
                <a:path w="1938020" h="1636395">
                  <a:moveTo>
                    <a:pt x="7038" y="511810"/>
                  </a:moveTo>
                  <a:lnTo>
                    <a:pt x="1081" y="511810"/>
                  </a:lnTo>
                  <a:lnTo>
                    <a:pt x="1071" y="518160"/>
                  </a:lnTo>
                  <a:lnTo>
                    <a:pt x="7023" y="518160"/>
                  </a:lnTo>
                  <a:lnTo>
                    <a:pt x="7038" y="511810"/>
                  </a:lnTo>
                  <a:close/>
                </a:path>
                <a:path w="1938020" h="1636395">
                  <a:moveTo>
                    <a:pt x="1937837" y="511810"/>
                  </a:moveTo>
                  <a:lnTo>
                    <a:pt x="1932367" y="511810"/>
                  </a:lnTo>
                  <a:lnTo>
                    <a:pt x="1932352" y="518160"/>
                  </a:lnTo>
                  <a:lnTo>
                    <a:pt x="1937827" y="518160"/>
                  </a:lnTo>
                  <a:lnTo>
                    <a:pt x="1937837" y="511810"/>
                  </a:lnTo>
                  <a:close/>
                </a:path>
                <a:path w="1938020" h="1636395">
                  <a:moveTo>
                    <a:pt x="7023" y="518160"/>
                  </a:moveTo>
                  <a:lnTo>
                    <a:pt x="1071" y="518160"/>
                  </a:lnTo>
                  <a:lnTo>
                    <a:pt x="1061" y="524510"/>
                  </a:lnTo>
                  <a:lnTo>
                    <a:pt x="7008" y="524510"/>
                  </a:lnTo>
                  <a:lnTo>
                    <a:pt x="7023" y="518160"/>
                  </a:lnTo>
                  <a:close/>
                </a:path>
                <a:path w="1938020" h="1636395">
                  <a:moveTo>
                    <a:pt x="1937827" y="518160"/>
                  </a:moveTo>
                  <a:lnTo>
                    <a:pt x="1932352" y="518160"/>
                  </a:lnTo>
                  <a:lnTo>
                    <a:pt x="1932337" y="524510"/>
                  </a:lnTo>
                  <a:lnTo>
                    <a:pt x="1937817" y="524510"/>
                  </a:lnTo>
                  <a:lnTo>
                    <a:pt x="1937827" y="518160"/>
                  </a:lnTo>
                  <a:close/>
                </a:path>
                <a:path w="1938020" h="1636395">
                  <a:moveTo>
                    <a:pt x="7008" y="524510"/>
                  </a:moveTo>
                  <a:lnTo>
                    <a:pt x="1061" y="524510"/>
                  </a:lnTo>
                  <a:lnTo>
                    <a:pt x="1006" y="560070"/>
                  </a:lnTo>
                  <a:lnTo>
                    <a:pt x="6925" y="560070"/>
                  </a:lnTo>
                  <a:lnTo>
                    <a:pt x="7008" y="524510"/>
                  </a:lnTo>
                  <a:close/>
                </a:path>
                <a:path w="1938020" h="1636395">
                  <a:moveTo>
                    <a:pt x="1937817" y="524510"/>
                  </a:moveTo>
                  <a:lnTo>
                    <a:pt x="1932337" y="524510"/>
                  </a:lnTo>
                  <a:lnTo>
                    <a:pt x="1932253" y="560070"/>
                  </a:lnTo>
                  <a:lnTo>
                    <a:pt x="1937762" y="560070"/>
                  </a:lnTo>
                  <a:lnTo>
                    <a:pt x="1937817" y="524510"/>
                  </a:lnTo>
                  <a:close/>
                </a:path>
                <a:path w="1938020" h="1636395">
                  <a:moveTo>
                    <a:pt x="6925" y="560070"/>
                  </a:moveTo>
                  <a:lnTo>
                    <a:pt x="1006" y="560070"/>
                  </a:lnTo>
                  <a:lnTo>
                    <a:pt x="992" y="568960"/>
                  </a:lnTo>
                  <a:lnTo>
                    <a:pt x="6904" y="568960"/>
                  </a:lnTo>
                  <a:lnTo>
                    <a:pt x="6925" y="560070"/>
                  </a:lnTo>
                  <a:close/>
                </a:path>
                <a:path w="1938020" h="1636395">
                  <a:moveTo>
                    <a:pt x="1937762" y="560070"/>
                  </a:moveTo>
                  <a:lnTo>
                    <a:pt x="1932253" y="560070"/>
                  </a:lnTo>
                  <a:lnTo>
                    <a:pt x="1932233" y="568960"/>
                  </a:lnTo>
                  <a:lnTo>
                    <a:pt x="1937748" y="568960"/>
                  </a:lnTo>
                  <a:lnTo>
                    <a:pt x="1937762" y="560070"/>
                  </a:lnTo>
                  <a:close/>
                </a:path>
                <a:path w="1938020" h="1636395">
                  <a:moveTo>
                    <a:pt x="6904" y="568960"/>
                  </a:moveTo>
                  <a:lnTo>
                    <a:pt x="992" y="568960"/>
                  </a:lnTo>
                  <a:lnTo>
                    <a:pt x="937" y="604520"/>
                  </a:lnTo>
                  <a:lnTo>
                    <a:pt x="6820" y="604520"/>
                  </a:lnTo>
                  <a:lnTo>
                    <a:pt x="6904" y="568960"/>
                  </a:lnTo>
                  <a:close/>
                </a:path>
                <a:path w="1938020" h="1636395">
                  <a:moveTo>
                    <a:pt x="1937748" y="568960"/>
                  </a:moveTo>
                  <a:lnTo>
                    <a:pt x="1932233" y="568960"/>
                  </a:lnTo>
                  <a:lnTo>
                    <a:pt x="1932149" y="604520"/>
                  </a:lnTo>
                  <a:lnTo>
                    <a:pt x="1937693" y="604520"/>
                  </a:lnTo>
                  <a:lnTo>
                    <a:pt x="1937748" y="568960"/>
                  </a:lnTo>
                  <a:close/>
                </a:path>
                <a:path w="1938020" h="1636395">
                  <a:moveTo>
                    <a:pt x="6820" y="604520"/>
                  </a:moveTo>
                  <a:lnTo>
                    <a:pt x="937" y="604520"/>
                  </a:lnTo>
                  <a:lnTo>
                    <a:pt x="923" y="613410"/>
                  </a:lnTo>
                  <a:lnTo>
                    <a:pt x="6799" y="613410"/>
                  </a:lnTo>
                  <a:lnTo>
                    <a:pt x="6820" y="604520"/>
                  </a:lnTo>
                  <a:close/>
                </a:path>
                <a:path w="1938020" h="1636395">
                  <a:moveTo>
                    <a:pt x="1937693" y="604520"/>
                  </a:moveTo>
                  <a:lnTo>
                    <a:pt x="1932149" y="604520"/>
                  </a:lnTo>
                  <a:lnTo>
                    <a:pt x="1932128" y="613410"/>
                  </a:lnTo>
                  <a:lnTo>
                    <a:pt x="1937679" y="613410"/>
                  </a:lnTo>
                  <a:lnTo>
                    <a:pt x="1937693" y="604520"/>
                  </a:lnTo>
                  <a:close/>
                </a:path>
                <a:path w="1938020" h="1636395">
                  <a:moveTo>
                    <a:pt x="6799" y="613410"/>
                  </a:moveTo>
                  <a:lnTo>
                    <a:pt x="923" y="613410"/>
                  </a:lnTo>
                  <a:lnTo>
                    <a:pt x="680" y="769620"/>
                  </a:lnTo>
                  <a:lnTo>
                    <a:pt x="6432" y="769620"/>
                  </a:lnTo>
                  <a:lnTo>
                    <a:pt x="6799" y="613410"/>
                  </a:lnTo>
                  <a:close/>
                </a:path>
                <a:path w="1938020" h="1636395">
                  <a:moveTo>
                    <a:pt x="1937679" y="613410"/>
                  </a:moveTo>
                  <a:lnTo>
                    <a:pt x="1932128" y="613410"/>
                  </a:lnTo>
                  <a:lnTo>
                    <a:pt x="1931761" y="769620"/>
                  </a:lnTo>
                  <a:lnTo>
                    <a:pt x="1937436" y="769620"/>
                  </a:lnTo>
                  <a:lnTo>
                    <a:pt x="1937679" y="613410"/>
                  </a:lnTo>
                  <a:close/>
                </a:path>
                <a:path w="1938020" h="1636395">
                  <a:moveTo>
                    <a:pt x="6432" y="769620"/>
                  </a:moveTo>
                  <a:lnTo>
                    <a:pt x="680" y="769620"/>
                  </a:lnTo>
                  <a:lnTo>
                    <a:pt x="296" y="1017270"/>
                  </a:lnTo>
                  <a:lnTo>
                    <a:pt x="5850" y="1017270"/>
                  </a:lnTo>
                  <a:lnTo>
                    <a:pt x="6432" y="769620"/>
                  </a:lnTo>
                  <a:close/>
                </a:path>
                <a:path w="1938020" h="1636395">
                  <a:moveTo>
                    <a:pt x="1937436" y="769620"/>
                  </a:moveTo>
                  <a:lnTo>
                    <a:pt x="1931761" y="769620"/>
                  </a:lnTo>
                  <a:lnTo>
                    <a:pt x="1931179" y="1017270"/>
                  </a:lnTo>
                  <a:lnTo>
                    <a:pt x="1937051" y="1017270"/>
                  </a:lnTo>
                  <a:lnTo>
                    <a:pt x="1937436" y="769620"/>
                  </a:lnTo>
                  <a:close/>
                </a:path>
                <a:path w="1938020" h="1636395">
                  <a:moveTo>
                    <a:pt x="5850" y="1017270"/>
                  </a:moveTo>
                  <a:lnTo>
                    <a:pt x="296" y="1017270"/>
                  </a:lnTo>
                  <a:lnTo>
                    <a:pt x="276" y="1029970"/>
                  </a:lnTo>
                  <a:lnTo>
                    <a:pt x="5821" y="1029970"/>
                  </a:lnTo>
                  <a:lnTo>
                    <a:pt x="5850" y="1017270"/>
                  </a:lnTo>
                  <a:close/>
                </a:path>
                <a:path w="1938020" h="1636395">
                  <a:moveTo>
                    <a:pt x="1937051" y="1017270"/>
                  </a:moveTo>
                  <a:lnTo>
                    <a:pt x="1931179" y="1017270"/>
                  </a:lnTo>
                  <a:lnTo>
                    <a:pt x="1931150" y="1029970"/>
                  </a:lnTo>
                  <a:lnTo>
                    <a:pt x="1937032" y="1029970"/>
                  </a:lnTo>
                  <a:lnTo>
                    <a:pt x="1937051" y="1017270"/>
                  </a:lnTo>
                  <a:close/>
                </a:path>
                <a:path w="1938020" h="1636395">
                  <a:moveTo>
                    <a:pt x="5821" y="1029970"/>
                  </a:moveTo>
                  <a:lnTo>
                    <a:pt x="276" y="1029970"/>
                  </a:lnTo>
                  <a:lnTo>
                    <a:pt x="262" y="1038860"/>
                  </a:lnTo>
                  <a:lnTo>
                    <a:pt x="5800" y="1038860"/>
                  </a:lnTo>
                  <a:lnTo>
                    <a:pt x="5821" y="1029970"/>
                  </a:lnTo>
                  <a:close/>
                </a:path>
                <a:path w="1938020" h="1636395">
                  <a:moveTo>
                    <a:pt x="1937032" y="1029970"/>
                  </a:moveTo>
                  <a:lnTo>
                    <a:pt x="1931150" y="1029970"/>
                  </a:lnTo>
                  <a:lnTo>
                    <a:pt x="1931129" y="1038860"/>
                  </a:lnTo>
                  <a:lnTo>
                    <a:pt x="1937018" y="1038860"/>
                  </a:lnTo>
                  <a:lnTo>
                    <a:pt x="1937032" y="1029970"/>
                  </a:lnTo>
                  <a:close/>
                </a:path>
                <a:path w="1938020" h="1636395">
                  <a:moveTo>
                    <a:pt x="5800" y="1038860"/>
                  </a:moveTo>
                  <a:lnTo>
                    <a:pt x="262" y="1038860"/>
                  </a:lnTo>
                  <a:lnTo>
                    <a:pt x="187" y="1087120"/>
                  </a:lnTo>
                  <a:lnTo>
                    <a:pt x="5686" y="1087120"/>
                  </a:lnTo>
                  <a:lnTo>
                    <a:pt x="5800" y="1038860"/>
                  </a:lnTo>
                  <a:close/>
                </a:path>
                <a:path w="1938020" h="1636395">
                  <a:moveTo>
                    <a:pt x="1937018" y="1038860"/>
                  </a:moveTo>
                  <a:lnTo>
                    <a:pt x="1931129" y="1038860"/>
                  </a:lnTo>
                  <a:lnTo>
                    <a:pt x="1931015" y="1087120"/>
                  </a:lnTo>
                  <a:lnTo>
                    <a:pt x="1936943" y="1087120"/>
                  </a:lnTo>
                  <a:lnTo>
                    <a:pt x="1937018" y="1038860"/>
                  </a:lnTo>
                  <a:close/>
                </a:path>
                <a:path w="1938020" h="1636395">
                  <a:moveTo>
                    <a:pt x="5686" y="1087120"/>
                  </a:moveTo>
                  <a:lnTo>
                    <a:pt x="187" y="1087120"/>
                  </a:lnTo>
                  <a:lnTo>
                    <a:pt x="173" y="1096010"/>
                  </a:lnTo>
                  <a:lnTo>
                    <a:pt x="5665" y="1096010"/>
                  </a:lnTo>
                  <a:lnTo>
                    <a:pt x="5686" y="1087120"/>
                  </a:lnTo>
                  <a:close/>
                </a:path>
                <a:path w="1938020" h="1636395">
                  <a:moveTo>
                    <a:pt x="1936943" y="1087120"/>
                  </a:moveTo>
                  <a:lnTo>
                    <a:pt x="1931015" y="1087120"/>
                  </a:lnTo>
                  <a:lnTo>
                    <a:pt x="1930994" y="1096010"/>
                  </a:lnTo>
                  <a:lnTo>
                    <a:pt x="1936929" y="1096010"/>
                  </a:lnTo>
                  <a:lnTo>
                    <a:pt x="1936943" y="1087120"/>
                  </a:lnTo>
                  <a:close/>
                </a:path>
                <a:path w="1938020" h="1636395">
                  <a:moveTo>
                    <a:pt x="5665" y="1096010"/>
                  </a:moveTo>
                  <a:lnTo>
                    <a:pt x="173" y="1096010"/>
                  </a:lnTo>
                  <a:lnTo>
                    <a:pt x="74" y="1159510"/>
                  </a:lnTo>
                  <a:lnTo>
                    <a:pt x="5516" y="1159510"/>
                  </a:lnTo>
                  <a:lnTo>
                    <a:pt x="5665" y="1096010"/>
                  </a:lnTo>
                  <a:close/>
                </a:path>
                <a:path w="1938020" h="1636395">
                  <a:moveTo>
                    <a:pt x="1936929" y="1096010"/>
                  </a:moveTo>
                  <a:lnTo>
                    <a:pt x="1930994" y="1096010"/>
                  </a:lnTo>
                  <a:lnTo>
                    <a:pt x="1930845" y="1159510"/>
                  </a:lnTo>
                  <a:lnTo>
                    <a:pt x="1936830" y="1159510"/>
                  </a:lnTo>
                  <a:lnTo>
                    <a:pt x="1936929" y="1096010"/>
                  </a:lnTo>
                  <a:close/>
                </a:path>
                <a:path w="1938020" h="1636395">
                  <a:moveTo>
                    <a:pt x="5516" y="1159510"/>
                  </a:moveTo>
                  <a:lnTo>
                    <a:pt x="74" y="1159510"/>
                  </a:lnTo>
                  <a:lnTo>
                    <a:pt x="65" y="1165860"/>
                  </a:lnTo>
                  <a:lnTo>
                    <a:pt x="5501" y="1165860"/>
                  </a:lnTo>
                  <a:lnTo>
                    <a:pt x="5516" y="1159510"/>
                  </a:lnTo>
                  <a:close/>
                </a:path>
                <a:path w="1938020" h="1636395">
                  <a:moveTo>
                    <a:pt x="1936830" y="1159510"/>
                  </a:moveTo>
                  <a:lnTo>
                    <a:pt x="1930845" y="1159510"/>
                  </a:lnTo>
                  <a:lnTo>
                    <a:pt x="1930830" y="1165860"/>
                  </a:lnTo>
                  <a:lnTo>
                    <a:pt x="1936821" y="1165860"/>
                  </a:lnTo>
                  <a:lnTo>
                    <a:pt x="1936830" y="1159510"/>
                  </a:lnTo>
                  <a:close/>
                </a:path>
                <a:path w="1938020" h="1636395">
                  <a:moveTo>
                    <a:pt x="5501" y="1165860"/>
                  </a:moveTo>
                  <a:lnTo>
                    <a:pt x="65" y="1165860"/>
                  </a:lnTo>
                  <a:lnTo>
                    <a:pt x="55" y="1172210"/>
                  </a:lnTo>
                  <a:lnTo>
                    <a:pt x="5486" y="1172210"/>
                  </a:lnTo>
                  <a:lnTo>
                    <a:pt x="5501" y="1165860"/>
                  </a:lnTo>
                  <a:close/>
                </a:path>
                <a:path w="1938020" h="1636395">
                  <a:moveTo>
                    <a:pt x="1936821" y="1165860"/>
                  </a:moveTo>
                  <a:lnTo>
                    <a:pt x="1930830" y="1165860"/>
                  </a:lnTo>
                  <a:lnTo>
                    <a:pt x="1930815" y="1172210"/>
                  </a:lnTo>
                  <a:lnTo>
                    <a:pt x="1936811" y="1172210"/>
                  </a:lnTo>
                  <a:lnTo>
                    <a:pt x="1936821" y="1165860"/>
                  </a:lnTo>
                  <a:close/>
                </a:path>
                <a:path w="1938020" h="1636395">
                  <a:moveTo>
                    <a:pt x="5486" y="1172210"/>
                  </a:moveTo>
                  <a:lnTo>
                    <a:pt x="55" y="1172210"/>
                  </a:lnTo>
                  <a:lnTo>
                    <a:pt x="35" y="1184910"/>
                  </a:lnTo>
                  <a:lnTo>
                    <a:pt x="5457" y="1184910"/>
                  </a:lnTo>
                  <a:lnTo>
                    <a:pt x="5486" y="1172210"/>
                  </a:lnTo>
                  <a:close/>
                </a:path>
                <a:path w="1938020" h="1636395">
                  <a:moveTo>
                    <a:pt x="1936811" y="1172210"/>
                  </a:moveTo>
                  <a:lnTo>
                    <a:pt x="1930815" y="1172210"/>
                  </a:lnTo>
                  <a:lnTo>
                    <a:pt x="1930786" y="1184910"/>
                  </a:lnTo>
                  <a:lnTo>
                    <a:pt x="1936791" y="1184910"/>
                  </a:lnTo>
                  <a:lnTo>
                    <a:pt x="1936811" y="1172210"/>
                  </a:lnTo>
                  <a:close/>
                </a:path>
                <a:path w="1938020" h="1636395">
                  <a:moveTo>
                    <a:pt x="1936791" y="1184910"/>
                  </a:moveTo>
                  <a:lnTo>
                    <a:pt x="1930786" y="1184910"/>
                  </a:lnTo>
                  <a:lnTo>
                    <a:pt x="1930690" y="1225550"/>
                  </a:lnTo>
                  <a:lnTo>
                    <a:pt x="1931008" y="1225550"/>
                  </a:lnTo>
                  <a:lnTo>
                    <a:pt x="1931008" y="1223010"/>
                  </a:lnTo>
                  <a:lnTo>
                    <a:pt x="1932278" y="1223010"/>
                  </a:lnTo>
                  <a:lnTo>
                    <a:pt x="1932278" y="1220470"/>
                  </a:lnTo>
                  <a:lnTo>
                    <a:pt x="1933548" y="1220470"/>
                  </a:lnTo>
                  <a:lnTo>
                    <a:pt x="1933548" y="1217930"/>
                  </a:lnTo>
                  <a:lnTo>
                    <a:pt x="1934818" y="1217930"/>
                  </a:lnTo>
                  <a:lnTo>
                    <a:pt x="1934818" y="1215390"/>
                  </a:lnTo>
                  <a:lnTo>
                    <a:pt x="1936088" y="1215390"/>
                  </a:lnTo>
                  <a:lnTo>
                    <a:pt x="1936088" y="1212850"/>
                  </a:lnTo>
                  <a:lnTo>
                    <a:pt x="1936748" y="1212850"/>
                  </a:lnTo>
                  <a:lnTo>
                    <a:pt x="1936791" y="1184910"/>
                  </a:lnTo>
                  <a:close/>
                </a:path>
                <a:path w="1938020" h="1636395">
                  <a:moveTo>
                    <a:pt x="5457" y="1184910"/>
                  </a:moveTo>
                  <a:lnTo>
                    <a:pt x="35" y="1184910"/>
                  </a:lnTo>
                  <a:lnTo>
                    <a:pt x="0" y="1207770"/>
                  </a:lnTo>
                  <a:lnTo>
                    <a:pt x="608" y="1207770"/>
                  </a:lnTo>
                  <a:lnTo>
                    <a:pt x="608" y="1210310"/>
                  </a:lnTo>
                  <a:lnTo>
                    <a:pt x="1878" y="1210310"/>
                  </a:lnTo>
                  <a:lnTo>
                    <a:pt x="1878" y="1212850"/>
                  </a:lnTo>
                  <a:lnTo>
                    <a:pt x="3148" y="1212850"/>
                  </a:lnTo>
                  <a:lnTo>
                    <a:pt x="3148" y="1214120"/>
                  </a:lnTo>
                  <a:lnTo>
                    <a:pt x="4418" y="1214120"/>
                  </a:lnTo>
                  <a:lnTo>
                    <a:pt x="4418" y="1216660"/>
                  </a:lnTo>
                  <a:lnTo>
                    <a:pt x="5382" y="1216660"/>
                  </a:lnTo>
                  <a:lnTo>
                    <a:pt x="5457" y="1184910"/>
                  </a:lnTo>
                  <a:close/>
                </a:path>
                <a:path w="1938020" h="1636395">
                  <a:moveTo>
                    <a:pt x="1458568" y="1635760"/>
                  </a:moveTo>
                  <a:lnTo>
                    <a:pt x="1290505" y="1635760"/>
                  </a:lnTo>
                  <a:lnTo>
                    <a:pt x="1458568" y="1636090"/>
                  </a:lnTo>
                  <a:lnTo>
                    <a:pt x="1458568" y="1635760"/>
                  </a:lnTo>
                  <a:close/>
                </a:path>
                <a:path w="1938020" h="1636395">
                  <a:moveTo>
                    <a:pt x="1464918" y="1634489"/>
                  </a:moveTo>
                  <a:lnTo>
                    <a:pt x="478128" y="1634489"/>
                  </a:lnTo>
                  <a:lnTo>
                    <a:pt x="644922" y="1635760"/>
                  </a:lnTo>
                  <a:lnTo>
                    <a:pt x="1464918" y="1635760"/>
                  </a:lnTo>
                  <a:lnTo>
                    <a:pt x="1464918" y="1634489"/>
                  </a:lnTo>
                  <a:close/>
                </a:path>
                <a:path w="1938020" h="1636395">
                  <a:moveTo>
                    <a:pt x="1471268" y="1631950"/>
                  </a:moveTo>
                  <a:lnTo>
                    <a:pt x="471778" y="1631950"/>
                  </a:lnTo>
                  <a:lnTo>
                    <a:pt x="471778" y="1634489"/>
                  </a:lnTo>
                  <a:lnTo>
                    <a:pt x="474318" y="1634489"/>
                  </a:lnTo>
                  <a:lnTo>
                    <a:pt x="474318" y="1633220"/>
                  </a:lnTo>
                  <a:lnTo>
                    <a:pt x="1471268" y="1633220"/>
                  </a:lnTo>
                  <a:lnTo>
                    <a:pt x="1471268" y="1631950"/>
                  </a:lnTo>
                  <a:close/>
                </a:path>
                <a:path w="1938020" h="1636395">
                  <a:moveTo>
                    <a:pt x="1471268" y="1633220"/>
                  </a:moveTo>
                  <a:lnTo>
                    <a:pt x="1467458" y="1633220"/>
                  </a:lnTo>
                  <a:lnTo>
                    <a:pt x="1467458" y="1634489"/>
                  </a:lnTo>
                  <a:lnTo>
                    <a:pt x="1471268" y="1634489"/>
                  </a:lnTo>
                  <a:lnTo>
                    <a:pt x="1471268" y="1633220"/>
                  </a:lnTo>
                  <a:close/>
                </a:path>
                <a:path w="1938020" h="1636395">
                  <a:moveTo>
                    <a:pt x="1287965" y="1629410"/>
                  </a:moveTo>
                  <a:lnTo>
                    <a:pt x="467968" y="1629410"/>
                  </a:lnTo>
                  <a:lnTo>
                    <a:pt x="467968" y="1631950"/>
                  </a:lnTo>
                  <a:lnTo>
                    <a:pt x="1475078" y="1631950"/>
                  </a:lnTo>
                  <a:lnTo>
                    <a:pt x="1475078" y="1630680"/>
                  </a:lnTo>
                  <a:lnTo>
                    <a:pt x="1287965" y="1629410"/>
                  </a:lnTo>
                  <a:close/>
                </a:path>
                <a:path w="1938020" h="1636395">
                  <a:moveTo>
                    <a:pt x="461618" y="1628139"/>
                  </a:moveTo>
                  <a:lnTo>
                    <a:pt x="461618" y="1629410"/>
                  </a:lnTo>
                  <a:lnTo>
                    <a:pt x="646192" y="1629410"/>
                  </a:lnTo>
                  <a:lnTo>
                    <a:pt x="461618" y="1628139"/>
                  </a:lnTo>
                  <a:close/>
                </a:path>
              </a:pathLst>
            </a:custGeom>
            <a:solidFill>
              <a:srgbClr val="355B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6198563" y="788669"/>
              <a:ext cx="1927225" cy="1623695"/>
            </a:xfrm>
            <a:custGeom>
              <a:avLst/>
              <a:gdLst/>
              <a:ahLst/>
              <a:cxnLst/>
              <a:rect l="l" t="t" r="r" b="b"/>
              <a:pathLst>
                <a:path w="1927225" h="1623695">
                  <a:moveTo>
                    <a:pt x="1484936" y="6350"/>
                  </a:moveTo>
                  <a:lnTo>
                    <a:pt x="1482396" y="6350"/>
                  </a:lnTo>
                  <a:lnTo>
                    <a:pt x="1482396" y="8889"/>
                  </a:lnTo>
                  <a:lnTo>
                    <a:pt x="1484936" y="8889"/>
                  </a:lnTo>
                  <a:lnTo>
                    <a:pt x="1484936" y="6350"/>
                  </a:lnTo>
                  <a:close/>
                </a:path>
                <a:path w="1927225" h="1623695">
                  <a:moveTo>
                    <a:pt x="1481126" y="3810"/>
                  </a:moveTo>
                  <a:lnTo>
                    <a:pt x="448616" y="3810"/>
                  </a:lnTo>
                  <a:lnTo>
                    <a:pt x="448616" y="6350"/>
                  </a:lnTo>
                  <a:lnTo>
                    <a:pt x="1481126" y="6350"/>
                  </a:lnTo>
                  <a:lnTo>
                    <a:pt x="1481126" y="3810"/>
                  </a:lnTo>
                  <a:close/>
                </a:path>
                <a:path w="1927225" h="1623695">
                  <a:moveTo>
                    <a:pt x="453696" y="2539"/>
                  </a:moveTo>
                  <a:lnTo>
                    <a:pt x="451156" y="2539"/>
                  </a:lnTo>
                  <a:lnTo>
                    <a:pt x="451156" y="3810"/>
                  </a:lnTo>
                  <a:lnTo>
                    <a:pt x="453696" y="3810"/>
                  </a:lnTo>
                  <a:lnTo>
                    <a:pt x="453696" y="2539"/>
                  </a:lnTo>
                  <a:close/>
                </a:path>
                <a:path w="1927225" h="1623695">
                  <a:moveTo>
                    <a:pt x="1477316" y="2539"/>
                  </a:moveTo>
                  <a:lnTo>
                    <a:pt x="1473506" y="2539"/>
                  </a:lnTo>
                  <a:lnTo>
                    <a:pt x="1473506" y="3810"/>
                  </a:lnTo>
                  <a:lnTo>
                    <a:pt x="1477316" y="3810"/>
                  </a:lnTo>
                  <a:lnTo>
                    <a:pt x="1477316" y="2539"/>
                  </a:lnTo>
                  <a:close/>
                </a:path>
                <a:path w="1927225" h="1623695">
                  <a:moveTo>
                    <a:pt x="460046" y="0"/>
                  </a:moveTo>
                  <a:lnTo>
                    <a:pt x="457506" y="0"/>
                  </a:lnTo>
                  <a:lnTo>
                    <a:pt x="457506" y="2539"/>
                  </a:lnTo>
                  <a:lnTo>
                    <a:pt x="460046" y="2539"/>
                  </a:lnTo>
                  <a:lnTo>
                    <a:pt x="460046" y="0"/>
                  </a:lnTo>
                  <a:close/>
                </a:path>
                <a:path w="1927225" h="1623695">
                  <a:moveTo>
                    <a:pt x="7304" y="398780"/>
                  </a:moveTo>
                  <a:lnTo>
                    <a:pt x="6656" y="398780"/>
                  </a:lnTo>
                  <a:lnTo>
                    <a:pt x="6656" y="401320"/>
                  </a:lnTo>
                  <a:lnTo>
                    <a:pt x="5386" y="401320"/>
                  </a:lnTo>
                  <a:lnTo>
                    <a:pt x="5386" y="403860"/>
                  </a:lnTo>
                  <a:lnTo>
                    <a:pt x="4116" y="403860"/>
                  </a:lnTo>
                  <a:lnTo>
                    <a:pt x="4116" y="405130"/>
                  </a:lnTo>
                  <a:lnTo>
                    <a:pt x="2846" y="405130"/>
                  </a:lnTo>
                  <a:lnTo>
                    <a:pt x="2846" y="407670"/>
                  </a:lnTo>
                  <a:lnTo>
                    <a:pt x="1885" y="407670"/>
                  </a:lnTo>
                  <a:lnTo>
                    <a:pt x="1805" y="441960"/>
                  </a:lnTo>
                  <a:lnTo>
                    <a:pt x="7236" y="441960"/>
                  </a:lnTo>
                  <a:lnTo>
                    <a:pt x="7304" y="398780"/>
                  </a:lnTo>
                  <a:close/>
                </a:path>
                <a:path w="1927225" h="1623695">
                  <a:moveTo>
                    <a:pt x="1921816" y="397510"/>
                  </a:moveTo>
                  <a:lnTo>
                    <a:pt x="1921202" y="397510"/>
                  </a:lnTo>
                  <a:lnTo>
                    <a:pt x="1921132" y="441960"/>
                  </a:lnTo>
                  <a:lnTo>
                    <a:pt x="1927134" y="441960"/>
                  </a:lnTo>
                  <a:lnTo>
                    <a:pt x="1927211" y="408940"/>
                  </a:lnTo>
                  <a:lnTo>
                    <a:pt x="1926896" y="408940"/>
                  </a:lnTo>
                  <a:lnTo>
                    <a:pt x="1926896" y="406400"/>
                  </a:lnTo>
                  <a:lnTo>
                    <a:pt x="1925626" y="406400"/>
                  </a:lnTo>
                  <a:lnTo>
                    <a:pt x="1925626" y="403860"/>
                  </a:lnTo>
                  <a:lnTo>
                    <a:pt x="1924356" y="403860"/>
                  </a:lnTo>
                  <a:lnTo>
                    <a:pt x="1924356" y="402590"/>
                  </a:lnTo>
                  <a:lnTo>
                    <a:pt x="1923086" y="402590"/>
                  </a:lnTo>
                  <a:lnTo>
                    <a:pt x="1923086" y="400050"/>
                  </a:lnTo>
                  <a:lnTo>
                    <a:pt x="1921816" y="400050"/>
                  </a:lnTo>
                  <a:lnTo>
                    <a:pt x="1921816" y="397510"/>
                  </a:lnTo>
                  <a:close/>
                </a:path>
                <a:path w="1927225" h="1623695">
                  <a:moveTo>
                    <a:pt x="7236" y="441960"/>
                  </a:moveTo>
                  <a:lnTo>
                    <a:pt x="1805" y="441960"/>
                  </a:lnTo>
                  <a:lnTo>
                    <a:pt x="1775" y="454660"/>
                  </a:lnTo>
                  <a:lnTo>
                    <a:pt x="7216" y="454660"/>
                  </a:lnTo>
                  <a:lnTo>
                    <a:pt x="7236" y="441960"/>
                  </a:lnTo>
                  <a:close/>
                </a:path>
                <a:path w="1927225" h="1623695">
                  <a:moveTo>
                    <a:pt x="1927134" y="441960"/>
                  </a:moveTo>
                  <a:lnTo>
                    <a:pt x="1921132" y="441960"/>
                  </a:lnTo>
                  <a:lnTo>
                    <a:pt x="1921112" y="454660"/>
                  </a:lnTo>
                  <a:lnTo>
                    <a:pt x="1927104" y="454660"/>
                  </a:lnTo>
                  <a:lnTo>
                    <a:pt x="1927134" y="441960"/>
                  </a:lnTo>
                  <a:close/>
                </a:path>
                <a:path w="1927225" h="1623695">
                  <a:moveTo>
                    <a:pt x="7216" y="454660"/>
                  </a:moveTo>
                  <a:lnTo>
                    <a:pt x="1775" y="454660"/>
                  </a:lnTo>
                  <a:lnTo>
                    <a:pt x="1760" y="461010"/>
                  </a:lnTo>
                  <a:lnTo>
                    <a:pt x="7206" y="461010"/>
                  </a:lnTo>
                  <a:lnTo>
                    <a:pt x="7216" y="454660"/>
                  </a:lnTo>
                  <a:close/>
                </a:path>
                <a:path w="1927225" h="1623695">
                  <a:moveTo>
                    <a:pt x="1927104" y="454660"/>
                  </a:moveTo>
                  <a:lnTo>
                    <a:pt x="1921112" y="454660"/>
                  </a:lnTo>
                  <a:lnTo>
                    <a:pt x="1921102" y="461010"/>
                  </a:lnTo>
                  <a:lnTo>
                    <a:pt x="1927089" y="461010"/>
                  </a:lnTo>
                  <a:lnTo>
                    <a:pt x="1927104" y="454660"/>
                  </a:lnTo>
                  <a:close/>
                </a:path>
                <a:path w="1927225" h="1623695">
                  <a:moveTo>
                    <a:pt x="7206" y="461010"/>
                  </a:moveTo>
                  <a:lnTo>
                    <a:pt x="1760" y="461010"/>
                  </a:lnTo>
                  <a:lnTo>
                    <a:pt x="1655" y="505460"/>
                  </a:lnTo>
                  <a:lnTo>
                    <a:pt x="7136" y="505460"/>
                  </a:lnTo>
                  <a:lnTo>
                    <a:pt x="7206" y="461010"/>
                  </a:lnTo>
                  <a:close/>
                </a:path>
                <a:path w="1927225" h="1623695">
                  <a:moveTo>
                    <a:pt x="1927089" y="461010"/>
                  </a:moveTo>
                  <a:lnTo>
                    <a:pt x="1921102" y="461010"/>
                  </a:lnTo>
                  <a:lnTo>
                    <a:pt x="1921032" y="505460"/>
                  </a:lnTo>
                  <a:lnTo>
                    <a:pt x="1926984" y="505460"/>
                  </a:lnTo>
                  <a:lnTo>
                    <a:pt x="1927089" y="461010"/>
                  </a:lnTo>
                  <a:close/>
                </a:path>
                <a:path w="1927225" h="1623695">
                  <a:moveTo>
                    <a:pt x="7136" y="505460"/>
                  </a:moveTo>
                  <a:lnTo>
                    <a:pt x="1655" y="505460"/>
                  </a:lnTo>
                  <a:lnTo>
                    <a:pt x="1640" y="511810"/>
                  </a:lnTo>
                  <a:lnTo>
                    <a:pt x="7126" y="511810"/>
                  </a:lnTo>
                  <a:lnTo>
                    <a:pt x="7136" y="505460"/>
                  </a:lnTo>
                  <a:close/>
                </a:path>
                <a:path w="1927225" h="1623695">
                  <a:moveTo>
                    <a:pt x="1926984" y="505460"/>
                  </a:moveTo>
                  <a:lnTo>
                    <a:pt x="1921032" y="505460"/>
                  </a:lnTo>
                  <a:lnTo>
                    <a:pt x="1921022" y="511810"/>
                  </a:lnTo>
                  <a:lnTo>
                    <a:pt x="1926969" y="511810"/>
                  </a:lnTo>
                  <a:lnTo>
                    <a:pt x="1926984" y="505460"/>
                  </a:lnTo>
                  <a:close/>
                </a:path>
                <a:path w="1927225" h="1623695">
                  <a:moveTo>
                    <a:pt x="7126" y="511810"/>
                  </a:moveTo>
                  <a:lnTo>
                    <a:pt x="1640" y="511810"/>
                  </a:lnTo>
                  <a:lnTo>
                    <a:pt x="1626" y="518160"/>
                  </a:lnTo>
                  <a:lnTo>
                    <a:pt x="7116" y="518160"/>
                  </a:lnTo>
                  <a:lnTo>
                    <a:pt x="7126" y="511810"/>
                  </a:lnTo>
                  <a:close/>
                </a:path>
                <a:path w="1927225" h="1623695">
                  <a:moveTo>
                    <a:pt x="1926969" y="511810"/>
                  </a:moveTo>
                  <a:lnTo>
                    <a:pt x="1921022" y="511810"/>
                  </a:lnTo>
                  <a:lnTo>
                    <a:pt x="1921012" y="518160"/>
                  </a:lnTo>
                  <a:lnTo>
                    <a:pt x="1926954" y="518160"/>
                  </a:lnTo>
                  <a:lnTo>
                    <a:pt x="1926969" y="511810"/>
                  </a:lnTo>
                  <a:close/>
                </a:path>
                <a:path w="1927225" h="1623695">
                  <a:moveTo>
                    <a:pt x="7116" y="518160"/>
                  </a:moveTo>
                  <a:lnTo>
                    <a:pt x="1626" y="518160"/>
                  </a:lnTo>
                  <a:lnTo>
                    <a:pt x="1542" y="553720"/>
                  </a:lnTo>
                  <a:lnTo>
                    <a:pt x="7060" y="553720"/>
                  </a:lnTo>
                  <a:lnTo>
                    <a:pt x="7116" y="518160"/>
                  </a:lnTo>
                  <a:close/>
                </a:path>
                <a:path w="1927225" h="1623695">
                  <a:moveTo>
                    <a:pt x="1926954" y="518160"/>
                  </a:moveTo>
                  <a:lnTo>
                    <a:pt x="1921012" y="518160"/>
                  </a:lnTo>
                  <a:lnTo>
                    <a:pt x="1920956" y="553720"/>
                  </a:lnTo>
                  <a:lnTo>
                    <a:pt x="1926871" y="553720"/>
                  </a:lnTo>
                  <a:lnTo>
                    <a:pt x="1926954" y="518160"/>
                  </a:lnTo>
                  <a:close/>
                </a:path>
                <a:path w="1927225" h="1623695">
                  <a:moveTo>
                    <a:pt x="7060" y="553720"/>
                  </a:moveTo>
                  <a:lnTo>
                    <a:pt x="1542" y="553720"/>
                  </a:lnTo>
                  <a:lnTo>
                    <a:pt x="1521" y="562610"/>
                  </a:lnTo>
                  <a:lnTo>
                    <a:pt x="7046" y="562610"/>
                  </a:lnTo>
                  <a:lnTo>
                    <a:pt x="7060" y="553720"/>
                  </a:lnTo>
                  <a:close/>
                </a:path>
                <a:path w="1927225" h="1623695">
                  <a:moveTo>
                    <a:pt x="1926871" y="553720"/>
                  </a:moveTo>
                  <a:lnTo>
                    <a:pt x="1920956" y="553720"/>
                  </a:lnTo>
                  <a:lnTo>
                    <a:pt x="1920942" y="562610"/>
                  </a:lnTo>
                  <a:lnTo>
                    <a:pt x="1926850" y="562610"/>
                  </a:lnTo>
                  <a:lnTo>
                    <a:pt x="1926871" y="553720"/>
                  </a:lnTo>
                  <a:close/>
                </a:path>
                <a:path w="1927225" h="1623695">
                  <a:moveTo>
                    <a:pt x="7046" y="562610"/>
                  </a:moveTo>
                  <a:lnTo>
                    <a:pt x="1521" y="562610"/>
                  </a:lnTo>
                  <a:lnTo>
                    <a:pt x="1438" y="598170"/>
                  </a:lnTo>
                  <a:lnTo>
                    <a:pt x="6990" y="598170"/>
                  </a:lnTo>
                  <a:lnTo>
                    <a:pt x="7046" y="562610"/>
                  </a:lnTo>
                  <a:close/>
                </a:path>
                <a:path w="1927225" h="1623695">
                  <a:moveTo>
                    <a:pt x="1926850" y="562610"/>
                  </a:moveTo>
                  <a:lnTo>
                    <a:pt x="1920942" y="562610"/>
                  </a:lnTo>
                  <a:lnTo>
                    <a:pt x="1920886" y="598170"/>
                  </a:lnTo>
                  <a:lnTo>
                    <a:pt x="1926767" y="598170"/>
                  </a:lnTo>
                  <a:lnTo>
                    <a:pt x="1926850" y="562610"/>
                  </a:lnTo>
                  <a:close/>
                </a:path>
                <a:path w="1927225" h="1623695">
                  <a:moveTo>
                    <a:pt x="6990" y="598170"/>
                  </a:moveTo>
                  <a:lnTo>
                    <a:pt x="1438" y="598170"/>
                  </a:lnTo>
                  <a:lnTo>
                    <a:pt x="1417" y="607060"/>
                  </a:lnTo>
                  <a:lnTo>
                    <a:pt x="6976" y="607060"/>
                  </a:lnTo>
                  <a:lnTo>
                    <a:pt x="6990" y="598170"/>
                  </a:lnTo>
                  <a:close/>
                </a:path>
                <a:path w="1927225" h="1623695">
                  <a:moveTo>
                    <a:pt x="1926767" y="598170"/>
                  </a:moveTo>
                  <a:lnTo>
                    <a:pt x="1920886" y="598170"/>
                  </a:lnTo>
                  <a:lnTo>
                    <a:pt x="1920872" y="607060"/>
                  </a:lnTo>
                  <a:lnTo>
                    <a:pt x="1926746" y="607060"/>
                  </a:lnTo>
                  <a:lnTo>
                    <a:pt x="1926767" y="598170"/>
                  </a:lnTo>
                  <a:close/>
                </a:path>
                <a:path w="1927225" h="1623695">
                  <a:moveTo>
                    <a:pt x="6976" y="607060"/>
                  </a:moveTo>
                  <a:lnTo>
                    <a:pt x="1417" y="607060"/>
                  </a:lnTo>
                  <a:lnTo>
                    <a:pt x="1050" y="763270"/>
                  </a:lnTo>
                  <a:lnTo>
                    <a:pt x="6729" y="763270"/>
                  </a:lnTo>
                  <a:lnTo>
                    <a:pt x="6976" y="607060"/>
                  </a:lnTo>
                  <a:close/>
                </a:path>
                <a:path w="1927225" h="1623695">
                  <a:moveTo>
                    <a:pt x="1926746" y="607060"/>
                  </a:moveTo>
                  <a:lnTo>
                    <a:pt x="1920872" y="607060"/>
                  </a:lnTo>
                  <a:lnTo>
                    <a:pt x="1920625" y="763270"/>
                  </a:lnTo>
                  <a:lnTo>
                    <a:pt x="1926379" y="763270"/>
                  </a:lnTo>
                  <a:lnTo>
                    <a:pt x="1926746" y="607060"/>
                  </a:lnTo>
                  <a:close/>
                </a:path>
                <a:path w="1927225" h="1623695">
                  <a:moveTo>
                    <a:pt x="6729" y="763270"/>
                  </a:moveTo>
                  <a:lnTo>
                    <a:pt x="1050" y="763270"/>
                  </a:lnTo>
                  <a:lnTo>
                    <a:pt x="468" y="1010920"/>
                  </a:lnTo>
                  <a:lnTo>
                    <a:pt x="6338" y="1010920"/>
                  </a:lnTo>
                  <a:lnTo>
                    <a:pt x="6729" y="763270"/>
                  </a:lnTo>
                  <a:close/>
                </a:path>
                <a:path w="1927225" h="1623695">
                  <a:moveTo>
                    <a:pt x="1926379" y="763270"/>
                  </a:moveTo>
                  <a:lnTo>
                    <a:pt x="1920625" y="763270"/>
                  </a:lnTo>
                  <a:lnTo>
                    <a:pt x="1920234" y="1010920"/>
                  </a:lnTo>
                  <a:lnTo>
                    <a:pt x="1925797" y="1010920"/>
                  </a:lnTo>
                  <a:lnTo>
                    <a:pt x="1926379" y="763270"/>
                  </a:lnTo>
                  <a:close/>
                </a:path>
                <a:path w="1927225" h="1623695">
                  <a:moveTo>
                    <a:pt x="6338" y="1010920"/>
                  </a:moveTo>
                  <a:lnTo>
                    <a:pt x="468" y="1010920"/>
                  </a:lnTo>
                  <a:lnTo>
                    <a:pt x="438" y="1023620"/>
                  </a:lnTo>
                  <a:lnTo>
                    <a:pt x="6318" y="1023620"/>
                  </a:lnTo>
                  <a:lnTo>
                    <a:pt x="6338" y="1010920"/>
                  </a:lnTo>
                  <a:close/>
                </a:path>
                <a:path w="1927225" h="1623695">
                  <a:moveTo>
                    <a:pt x="1925797" y="1010920"/>
                  </a:moveTo>
                  <a:lnTo>
                    <a:pt x="1920234" y="1010920"/>
                  </a:lnTo>
                  <a:lnTo>
                    <a:pt x="1920214" y="1023620"/>
                  </a:lnTo>
                  <a:lnTo>
                    <a:pt x="1925767" y="1023620"/>
                  </a:lnTo>
                  <a:lnTo>
                    <a:pt x="1925797" y="1010920"/>
                  </a:lnTo>
                  <a:close/>
                </a:path>
                <a:path w="1927225" h="1623695">
                  <a:moveTo>
                    <a:pt x="6318" y="1023620"/>
                  </a:moveTo>
                  <a:lnTo>
                    <a:pt x="438" y="1023620"/>
                  </a:lnTo>
                  <a:lnTo>
                    <a:pt x="417" y="1032510"/>
                  </a:lnTo>
                  <a:lnTo>
                    <a:pt x="6304" y="1032510"/>
                  </a:lnTo>
                  <a:lnTo>
                    <a:pt x="6318" y="1023620"/>
                  </a:lnTo>
                  <a:close/>
                </a:path>
                <a:path w="1927225" h="1623695">
                  <a:moveTo>
                    <a:pt x="1925767" y="1023620"/>
                  </a:moveTo>
                  <a:lnTo>
                    <a:pt x="1920214" y="1023620"/>
                  </a:lnTo>
                  <a:lnTo>
                    <a:pt x="1920200" y="1032510"/>
                  </a:lnTo>
                  <a:lnTo>
                    <a:pt x="1925746" y="1032510"/>
                  </a:lnTo>
                  <a:lnTo>
                    <a:pt x="1925767" y="1023620"/>
                  </a:lnTo>
                  <a:close/>
                </a:path>
                <a:path w="1927225" h="1623695">
                  <a:moveTo>
                    <a:pt x="6304" y="1032510"/>
                  </a:moveTo>
                  <a:lnTo>
                    <a:pt x="417" y="1032510"/>
                  </a:lnTo>
                  <a:lnTo>
                    <a:pt x="304" y="1080770"/>
                  </a:lnTo>
                  <a:lnTo>
                    <a:pt x="6228" y="1080770"/>
                  </a:lnTo>
                  <a:lnTo>
                    <a:pt x="6304" y="1032510"/>
                  </a:lnTo>
                  <a:close/>
                </a:path>
                <a:path w="1927225" h="1623695">
                  <a:moveTo>
                    <a:pt x="1925746" y="1032510"/>
                  </a:moveTo>
                  <a:lnTo>
                    <a:pt x="1920200" y="1032510"/>
                  </a:lnTo>
                  <a:lnTo>
                    <a:pt x="1920124" y="1080770"/>
                  </a:lnTo>
                  <a:lnTo>
                    <a:pt x="1925633" y="1080770"/>
                  </a:lnTo>
                  <a:lnTo>
                    <a:pt x="1925746" y="1032510"/>
                  </a:lnTo>
                  <a:close/>
                </a:path>
                <a:path w="1927225" h="1623695">
                  <a:moveTo>
                    <a:pt x="6228" y="1080770"/>
                  </a:moveTo>
                  <a:lnTo>
                    <a:pt x="304" y="1080770"/>
                  </a:lnTo>
                  <a:lnTo>
                    <a:pt x="283" y="1089660"/>
                  </a:lnTo>
                  <a:lnTo>
                    <a:pt x="6214" y="1089660"/>
                  </a:lnTo>
                  <a:lnTo>
                    <a:pt x="6228" y="1080770"/>
                  </a:lnTo>
                  <a:close/>
                </a:path>
                <a:path w="1927225" h="1623695">
                  <a:moveTo>
                    <a:pt x="1925633" y="1080770"/>
                  </a:moveTo>
                  <a:lnTo>
                    <a:pt x="1920124" y="1080770"/>
                  </a:lnTo>
                  <a:lnTo>
                    <a:pt x="1920110" y="1089660"/>
                  </a:lnTo>
                  <a:lnTo>
                    <a:pt x="1925612" y="1089660"/>
                  </a:lnTo>
                  <a:lnTo>
                    <a:pt x="1925633" y="1080770"/>
                  </a:lnTo>
                  <a:close/>
                </a:path>
                <a:path w="1927225" h="1623695">
                  <a:moveTo>
                    <a:pt x="6214" y="1089660"/>
                  </a:moveTo>
                  <a:lnTo>
                    <a:pt x="283" y="1089660"/>
                  </a:lnTo>
                  <a:lnTo>
                    <a:pt x="134" y="1153160"/>
                  </a:lnTo>
                  <a:lnTo>
                    <a:pt x="6114" y="1153160"/>
                  </a:lnTo>
                  <a:lnTo>
                    <a:pt x="6214" y="1089660"/>
                  </a:lnTo>
                  <a:close/>
                </a:path>
                <a:path w="1927225" h="1623695">
                  <a:moveTo>
                    <a:pt x="1925612" y="1089660"/>
                  </a:moveTo>
                  <a:lnTo>
                    <a:pt x="1920110" y="1089660"/>
                  </a:lnTo>
                  <a:lnTo>
                    <a:pt x="1920010" y="1153160"/>
                  </a:lnTo>
                  <a:lnTo>
                    <a:pt x="1925463" y="1153160"/>
                  </a:lnTo>
                  <a:lnTo>
                    <a:pt x="1925612" y="1089660"/>
                  </a:lnTo>
                  <a:close/>
                </a:path>
                <a:path w="1927225" h="1623695">
                  <a:moveTo>
                    <a:pt x="6114" y="1153160"/>
                  </a:moveTo>
                  <a:lnTo>
                    <a:pt x="134" y="1153160"/>
                  </a:lnTo>
                  <a:lnTo>
                    <a:pt x="119" y="1159510"/>
                  </a:lnTo>
                  <a:lnTo>
                    <a:pt x="6104" y="1159510"/>
                  </a:lnTo>
                  <a:lnTo>
                    <a:pt x="6114" y="1153160"/>
                  </a:lnTo>
                  <a:close/>
                </a:path>
                <a:path w="1927225" h="1623695">
                  <a:moveTo>
                    <a:pt x="1925463" y="1153160"/>
                  </a:moveTo>
                  <a:lnTo>
                    <a:pt x="1920010" y="1153160"/>
                  </a:lnTo>
                  <a:lnTo>
                    <a:pt x="1920000" y="1159510"/>
                  </a:lnTo>
                  <a:lnTo>
                    <a:pt x="1925448" y="1159510"/>
                  </a:lnTo>
                  <a:lnTo>
                    <a:pt x="1925463" y="1153160"/>
                  </a:lnTo>
                  <a:close/>
                </a:path>
                <a:path w="1927225" h="1623695">
                  <a:moveTo>
                    <a:pt x="6104" y="1159510"/>
                  </a:moveTo>
                  <a:lnTo>
                    <a:pt x="119" y="1159510"/>
                  </a:lnTo>
                  <a:lnTo>
                    <a:pt x="104" y="1165860"/>
                  </a:lnTo>
                  <a:lnTo>
                    <a:pt x="6093" y="1165860"/>
                  </a:lnTo>
                  <a:lnTo>
                    <a:pt x="6104" y="1159510"/>
                  </a:lnTo>
                  <a:close/>
                </a:path>
                <a:path w="1927225" h="1623695">
                  <a:moveTo>
                    <a:pt x="1925448" y="1159510"/>
                  </a:moveTo>
                  <a:lnTo>
                    <a:pt x="1920000" y="1159510"/>
                  </a:lnTo>
                  <a:lnTo>
                    <a:pt x="1919989" y="1165860"/>
                  </a:lnTo>
                  <a:lnTo>
                    <a:pt x="1925433" y="1165860"/>
                  </a:lnTo>
                  <a:lnTo>
                    <a:pt x="1925448" y="1159510"/>
                  </a:lnTo>
                  <a:close/>
                </a:path>
                <a:path w="1927225" h="1623695">
                  <a:moveTo>
                    <a:pt x="6093" y="1165860"/>
                  </a:moveTo>
                  <a:lnTo>
                    <a:pt x="104" y="1165860"/>
                  </a:lnTo>
                  <a:lnTo>
                    <a:pt x="74" y="1178560"/>
                  </a:lnTo>
                  <a:lnTo>
                    <a:pt x="6073" y="1178560"/>
                  </a:lnTo>
                  <a:lnTo>
                    <a:pt x="6093" y="1165860"/>
                  </a:lnTo>
                  <a:close/>
                </a:path>
                <a:path w="1927225" h="1623695">
                  <a:moveTo>
                    <a:pt x="1925433" y="1165860"/>
                  </a:moveTo>
                  <a:lnTo>
                    <a:pt x="1919989" y="1165860"/>
                  </a:lnTo>
                  <a:lnTo>
                    <a:pt x="1919969" y="1178560"/>
                  </a:lnTo>
                  <a:lnTo>
                    <a:pt x="1925403" y="1178560"/>
                  </a:lnTo>
                  <a:lnTo>
                    <a:pt x="1925433" y="1165860"/>
                  </a:lnTo>
                  <a:close/>
                </a:path>
                <a:path w="1927225" h="1623695">
                  <a:moveTo>
                    <a:pt x="1925403" y="1178560"/>
                  </a:moveTo>
                  <a:lnTo>
                    <a:pt x="1919969" y="1178560"/>
                  </a:lnTo>
                  <a:lnTo>
                    <a:pt x="1919891" y="1228090"/>
                  </a:lnTo>
                  <a:lnTo>
                    <a:pt x="1920546" y="1228090"/>
                  </a:lnTo>
                  <a:lnTo>
                    <a:pt x="1920546" y="1225550"/>
                  </a:lnTo>
                  <a:lnTo>
                    <a:pt x="1921816" y="1225550"/>
                  </a:lnTo>
                  <a:lnTo>
                    <a:pt x="1921816" y="1223010"/>
                  </a:lnTo>
                  <a:lnTo>
                    <a:pt x="1923086" y="1223010"/>
                  </a:lnTo>
                  <a:lnTo>
                    <a:pt x="1923086" y="1220470"/>
                  </a:lnTo>
                  <a:lnTo>
                    <a:pt x="1924356" y="1220470"/>
                  </a:lnTo>
                  <a:lnTo>
                    <a:pt x="1924356" y="1219200"/>
                  </a:lnTo>
                  <a:lnTo>
                    <a:pt x="1925308" y="1219200"/>
                  </a:lnTo>
                  <a:lnTo>
                    <a:pt x="1925403" y="1178560"/>
                  </a:lnTo>
                  <a:close/>
                </a:path>
                <a:path w="1927225" h="1623695">
                  <a:moveTo>
                    <a:pt x="6073" y="1178560"/>
                  </a:moveTo>
                  <a:lnTo>
                    <a:pt x="74" y="1178560"/>
                  </a:lnTo>
                  <a:lnTo>
                    <a:pt x="0" y="1210310"/>
                  </a:lnTo>
                  <a:lnTo>
                    <a:pt x="306" y="1210310"/>
                  </a:lnTo>
                  <a:lnTo>
                    <a:pt x="306" y="1212850"/>
                  </a:lnTo>
                  <a:lnTo>
                    <a:pt x="1576" y="1212850"/>
                  </a:lnTo>
                  <a:lnTo>
                    <a:pt x="1576" y="1215390"/>
                  </a:lnTo>
                  <a:lnTo>
                    <a:pt x="2846" y="1215390"/>
                  </a:lnTo>
                  <a:lnTo>
                    <a:pt x="2846" y="1217930"/>
                  </a:lnTo>
                  <a:lnTo>
                    <a:pt x="4116" y="1217930"/>
                  </a:lnTo>
                  <a:lnTo>
                    <a:pt x="4116" y="1219200"/>
                  </a:lnTo>
                  <a:lnTo>
                    <a:pt x="5386" y="1219200"/>
                  </a:lnTo>
                  <a:lnTo>
                    <a:pt x="5386" y="1221740"/>
                  </a:lnTo>
                  <a:lnTo>
                    <a:pt x="6005" y="1221740"/>
                  </a:lnTo>
                  <a:lnTo>
                    <a:pt x="6073" y="1178560"/>
                  </a:lnTo>
                  <a:close/>
                </a:path>
                <a:path w="1927225" h="1623695">
                  <a:moveTo>
                    <a:pt x="1469696" y="1623060"/>
                  </a:moveTo>
                  <a:lnTo>
                    <a:pt x="1282582" y="1623060"/>
                  </a:lnTo>
                  <a:lnTo>
                    <a:pt x="1469696" y="1623430"/>
                  </a:lnTo>
                  <a:lnTo>
                    <a:pt x="1469696" y="1623060"/>
                  </a:lnTo>
                  <a:close/>
                </a:path>
                <a:path w="1927225" h="1623695">
                  <a:moveTo>
                    <a:pt x="1476046" y="1621789"/>
                  </a:moveTo>
                  <a:lnTo>
                    <a:pt x="456236" y="1621789"/>
                  </a:lnTo>
                  <a:lnTo>
                    <a:pt x="640809" y="1623060"/>
                  </a:lnTo>
                  <a:lnTo>
                    <a:pt x="1476046" y="1623060"/>
                  </a:lnTo>
                  <a:lnTo>
                    <a:pt x="1476046" y="1621789"/>
                  </a:lnTo>
                  <a:close/>
                </a:path>
                <a:path w="1927225" h="1623695">
                  <a:moveTo>
                    <a:pt x="1481126" y="1619250"/>
                  </a:moveTo>
                  <a:lnTo>
                    <a:pt x="448616" y="1619250"/>
                  </a:lnTo>
                  <a:lnTo>
                    <a:pt x="448616" y="1621789"/>
                  </a:lnTo>
                  <a:lnTo>
                    <a:pt x="452426" y="1621789"/>
                  </a:lnTo>
                  <a:lnTo>
                    <a:pt x="452426" y="1620520"/>
                  </a:lnTo>
                  <a:lnTo>
                    <a:pt x="1481126" y="1620520"/>
                  </a:lnTo>
                  <a:lnTo>
                    <a:pt x="1481126" y="1619250"/>
                  </a:lnTo>
                  <a:close/>
                </a:path>
                <a:path w="1927225" h="1623695">
                  <a:moveTo>
                    <a:pt x="1481126" y="1620520"/>
                  </a:moveTo>
                  <a:lnTo>
                    <a:pt x="1478586" y="1620520"/>
                  </a:lnTo>
                  <a:lnTo>
                    <a:pt x="1478586" y="1621789"/>
                  </a:lnTo>
                  <a:lnTo>
                    <a:pt x="1481126" y="1621789"/>
                  </a:lnTo>
                  <a:lnTo>
                    <a:pt x="1481126" y="1620520"/>
                  </a:lnTo>
                  <a:close/>
                </a:path>
                <a:path w="1927225" h="1623695">
                  <a:moveTo>
                    <a:pt x="1281312" y="1616710"/>
                  </a:moveTo>
                  <a:lnTo>
                    <a:pt x="447346" y="1616710"/>
                  </a:lnTo>
                  <a:lnTo>
                    <a:pt x="447346" y="1619250"/>
                  </a:lnTo>
                  <a:lnTo>
                    <a:pt x="1483666" y="1619250"/>
                  </a:lnTo>
                  <a:lnTo>
                    <a:pt x="1483666" y="1617980"/>
                  </a:lnTo>
                  <a:lnTo>
                    <a:pt x="1281312" y="1616710"/>
                  </a:lnTo>
                  <a:close/>
                </a:path>
                <a:path w="1927225" h="1623695">
                  <a:moveTo>
                    <a:pt x="442266" y="1615439"/>
                  </a:moveTo>
                  <a:lnTo>
                    <a:pt x="442266" y="1616710"/>
                  </a:lnTo>
                  <a:lnTo>
                    <a:pt x="643349" y="1616710"/>
                  </a:lnTo>
                  <a:lnTo>
                    <a:pt x="442266" y="1615439"/>
                  </a:lnTo>
                  <a:close/>
                </a:path>
              </a:pathLst>
            </a:custGeom>
            <a:solidFill>
              <a:srgbClr val="365C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6204569" y="795019"/>
              <a:ext cx="1915795" cy="1610995"/>
            </a:xfrm>
            <a:custGeom>
              <a:avLst/>
              <a:gdLst/>
              <a:ahLst/>
              <a:cxnLst/>
              <a:rect l="l" t="t" r="r" b="b"/>
              <a:pathLst>
                <a:path w="1915795" h="1610995">
                  <a:moveTo>
                    <a:pt x="1491630" y="6350"/>
                  </a:moveTo>
                  <a:lnTo>
                    <a:pt x="1489090" y="6350"/>
                  </a:lnTo>
                  <a:lnTo>
                    <a:pt x="1489090" y="8889"/>
                  </a:lnTo>
                  <a:lnTo>
                    <a:pt x="1491630" y="8889"/>
                  </a:lnTo>
                  <a:lnTo>
                    <a:pt x="1491630" y="6350"/>
                  </a:lnTo>
                  <a:close/>
                </a:path>
                <a:path w="1915795" h="1610995">
                  <a:moveTo>
                    <a:pt x="1486550" y="3810"/>
                  </a:moveTo>
                  <a:lnTo>
                    <a:pt x="429910" y="3810"/>
                  </a:lnTo>
                  <a:lnTo>
                    <a:pt x="429910" y="6350"/>
                  </a:lnTo>
                  <a:lnTo>
                    <a:pt x="1486550" y="6350"/>
                  </a:lnTo>
                  <a:lnTo>
                    <a:pt x="1486550" y="3810"/>
                  </a:lnTo>
                  <a:close/>
                </a:path>
                <a:path w="1915795" h="1610995">
                  <a:moveTo>
                    <a:pt x="434990" y="2539"/>
                  </a:moveTo>
                  <a:lnTo>
                    <a:pt x="432450" y="2539"/>
                  </a:lnTo>
                  <a:lnTo>
                    <a:pt x="432450" y="3810"/>
                  </a:lnTo>
                  <a:lnTo>
                    <a:pt x="434990" y="3810"/>
                  </a:lnTo>
                  <a:lnTo>
                    <a:pt x="434990" y="2539"/>
                  </a:lnTo>
                  <a:close/>
                </a:path>
                <a:path w="1915795" h="1610995">
                  <a:moveTo>
                    <a:pt x="1484010" y="2539"/>
                  </a:moveTo>
                  <a:lnTo>
                    <a:pt x="1481470" y="2539"/>
                  </a:lnTo>
                  <a:lnTo>
                    <a:pt x="1481470" y="3810"/>
                  </a:lnTo>
                  <a:lnTo>
                    <a:pt x="1484010" y="3810"/>
                  </a:lnTo>
                  <a:lnTo>
                    <a:pt x="1484010" y="2539"/>
                  </a:lnTo>
                  <a:close/>
                </a:path>
                <a:path w="1915795" h="1610995">
                  <a:moveTo>
                    <a:pt x="440070" y="0"/>
                  </a:moveTo>
                  <a:lnTo>
                    <a:pt x="437530" y="0"/>
                  </a:lnTo>
                  <a:lnTo>
                    <a:pt x="437530" y="2539"/>
                  </a:lnTo>
                  <a:lnTo>
                    <a:pt x="440070" y="2539"/>
                  </a:lnTo>
                  <a:lnTo>
                    <a:pt x="440070" y="0"/>
                  </a:lnTo>
                  <a:close/>
                </a:path>
                <a:path w="1915795" h="1610995">
                  <a:moveTo>
                    <a:pt x="8649" y="378460"/>
                  </a:moveTo>
                  <a:lnTo>
                    <a:pt x="8270" y="378460"/>
                  </a:lnTo>
                  <a:lnTo>
                    <a:pt x="8270" y="381000"/>
                  </a:lnTo>
                  <a:lnTo>
                    <a:pt x="7000" y="381000"/>
                  </a:lnTo>
                  <a:lnTo>
                    <a:pt x="7000" y="383540"/>
                  </a:lnTo>
                  <a:lnTo>
                    <a:pt x="5730" y="383540"/>
                  </a:lnTo>
                  <a:lnTo>
                    <a:pt x="5730" y="386080"/>
                  </a:lnTo>
                  <a:lnTo>
                    <a:pt x="4460" y="386080"/>
                  </a:lnTo>
                  <a:lnTo>
                    <a:pt x="4460" y="387350"/>
                  </a:lnTo>
                  <a:lnTo>
                    <a:pt x="3190" y="387350"/>
                  </a:lnTo>
                  <a:lnTo>
                    <a:pt x="3190" y="389890"/>
                  </a:lnTo>
                  <a:lnTo>
                    <a:pt x="1920" y="389890"/>
                  </a:lnTo>
                  <a:lnTo>
                    <a:pt x="1920" y="392430"/>
                  </a:lnTo>
                  <a:lnTo>
                    <a:pt x="1299" y="392430"/>
                  </a:lnTo>
                  <a:lnTo>
                    <a:pt x="1230" y="435610"/>
                  </a:lnTo>
                  <a:lnTo>
                    <a:pt x="8513" y="435610"/>
                  </a:lnTo>
                  <a:lnTo>
                    <a:pt x="8649" y="378460"/>
                  </a:lnTo>
                  <a:close/>
                </a:path>
                <a:path w="1915795" h="1610995">
                  <a:moveTo>
                    <a:pt x="1909460" y="379730"/>
                  </a:moveTo>
                  <a:lnTo>
                    <a:pt x="1908575" y="379730"/>
                  </a:lnTo>
                  <a:lnTo>
                    <a:pt x="1908442" y="435610"/>
                  </a:lnTo>
                  <a:lnTo>
                    <a:pt x="1915126" y="435610"/>
                  </a:lnTo>
                  <a:lnTo>
                    <a:pt x="1915197" y="391160"/>
                  </a:lnTo>
                  <a:lnTo>
                    <a:pt x="1914540" y="391160"/>
                  </a:lnTo>
                  <a:lnTo>
                    <a:pt x="1914540" y="388620"/>
                  </a:lnTo>
                  <a:lnTo>
                    <a:pt x="1913270" y="388620"/>
                  </a:lnTo>
                  <a:lnTo>
                    <a:pt x="1913270" y="386080"/>
                  </a:lnTo>
                  <a:lnTo>
                    <a:pt x="1912000" y="386080"/>
                  </a:lnTo>
                  <a:lnTo>
                    <a:pt x="1912000" y="383540"/>
                  </a:lnTo>
                  <a:lnTo>
                    <a:pt x="1910730" y="383540"/>
                  </a:lnTo>
                  <a:lnTo>
                    <a:pt x="1910730" y="381000"/>
                  </a:lnTo>
                  <a:lnTo>
                    <a:pt x="1909460" y="381000"/>
                  </a:lnTo>
                  <a:lnTo>
                    <a:pt x="1909460" y="379730"/>
                  </a:lnTo>
                  <a:close/>
                </a:path>
                <a:path w="1915795" h="1610995">
                  <a:moveTo>
                    <a:pt x="8513" y="435610"/>
                  </a:moveTo>
                  <a:lnTo>
                    <a:pt x="1230" y="435610"/>
                  </a:lnTo>
                  <a:lnTo>
                    <a:pt x="1210" y="448310"/>
                  </a:lnTo>
                  <a:lnTo>
                    <a:pt x="8482" y="448310"/>
                  </a:lnTo>
                  <a:lnTo>
                    <a:pt x="8513" y="435610"/>
                  </a:lnTo>
                  <a:close/>
                </a:path>
                <a:path w="1915795" h="1610995">
                  <a:moveTo>
                    <a:pt x="1915126" y="435610"/>
                  </a:moveTo>
                  <a:lnTo>
                    <a:pt x="1908442" y="435610"/>
                  </a:lnTo>
                  <a:lnTo>
                    <a:pt x="1908411" y="448310"/>
                  </a:lnTo>
                  <a:lnTo>
                    <a:pt x="1915106" y="448310"/>
                  </a:lnTo>
                  <a:lnTo>
                    <a:pt x="1915126" y="435610"/>
                  </a:lnTo>
                  <a:close/>
                </a:path>
                <a:path w="1915795" h="1610995">
                  <a:moveTo>
                    <a:pt x="8482" y="448310"/>
                  </a:moveTo>
                  <a:lnTo>
                    <a:pt x="1210" y="448310"/>
                  </a:lnTo>
                  <a:lnTo>
                    <a:pt x="1200" y="454660"/>
                  </a:lnTo>
                  <a:lnTo>
                    <a:pt x="8467" y="454660"/>
                  </a:lnTo>
                  <a:lnTo>
                    <a:pt x="8482" y="448310"/>
                  </a:lnTo>
                  <a:close/>
                </a:path>
                <a:path w="1915795" h="1610995">
                  <a:moveTo>
                    <a:pt x="1915106" y="448310"/>
                  </a:moveTo>
                  <a:lnTo>
                    <a:pt x="1908411" y="448310"/>
                  </a:lnTo>
                  <a:lnTo>
                    <a:pt x="1908396" y="454660"/>
                  </a:lnTo>
                  <a:lnTo>
                    <a:pt x="1915096" y="454660"/>
                  </a:lnTo>
                  <a:lnTo>
                    <a:pt x="1915106" y="448310"/>
                  </a:lnTo>
                  <a:close/>
                </a:path>
                <a:path w="1915795" h="1610995">
                  <a:moveTo>
                    <a:pt x="8467" y="454660"/>
                  </a:moveTo>
                  <a:lnTo>
                    <a:pt x="1200" y="454660"/>
                  </a:lnTo>
                  <a:lnTo>
                    <a:pt x="1130" y="499110"/>
                  </a:lnTo>
                  <a:lnTo>
                    <a:pt x="8361" y="499110"/>
                  </a:lnTo>
                  <a:lnTo>
                    <a:pt x="8467" y="454660"/>
                  </a:lnTo>
                  <a:close/>
                </a:path>
                <a:path w="1915795" h="1610995">
                  <a:moveTo>
                    <a:pt x="1915096" y="454660"/>
                  </a:moveTo>
                  <a:lnTo>
                    <a:pt x="1908396" y="454660"/>
                  </a:lnTo>
                  <a:lnTo>
                    <a:pt x="1908290" y="499110"/>
                  </a:lnTo>
                  <a:lnTo>
                    <a:pt x="1915026" y="499110"/>
                  </a:lnTo>
                  <a:lnTo>
                    <a:pt x="1915096" y="454660"/>
                  </a:lnTo>
                  <a:close/>
                </a:path>
                <a:path w="1915795" h="1610995">
                  <a:moveTo>
                    <a:pt x="8361" y="499110"/>
                  </a:moveTo>
                  <a:lnTo>
                    <a:pt x="1130" y="499110"/>
                  </a:lnTo>
                  <a:lnTo>
                    <a:pt x="1120" y="505460"/>
                  </a:lnTo>
                  <a:lnTo>
                    <a:pt x="8346" y="505460"/>
                  </a:lnTo>
                  <a:lnTo>
                    <a:pt x="8361" y="499110"/>
                  </a:lnTo>
                  <a:close/>
                </a:path>
                <a:path w="1915795" h="1610995">
                  <a:moveTo>
                    <a:pt x="1915026" y="499110"/>
                  </a:moveTo>
                  <a:lnTo>
                    <a:pt x="1908290" y="499110"/>
                  </a:lnTo>
                  <a:lnTo>
                    <a:pt x="1908275" y="505460"/>
                  </a:lnTo>
                  <a:lnTo>
                    <a:pt x="1915016" y="505460"/>
                  </a:lnTo>
                  <a:lnTo>
                    <a:pt x="1915026" y="499110"/>
                  </a:lnTo>
                  <a:close/>
                </a:path>
                <a:path w="1915795" h="1610995">
                  <a:moveTo>
                    <a:pt x="8346" y="505460"/>
                  </a:moveTo>
                  <a:lnTo>
                    <a:pt x="1120" y="505460"/>
                  </a:lnTo>
                  <a:lnTo>
                    <a:pt x="1110" y="511810"/>
                  </a:lnTo>
                  <a:lnTo>
                    <a:pt x="8331" y="511810"/>
                  </a:lnTo>
                  <a:lnTo>
                    <a:pt x="8346" y="505460"/>
                  </a:lnTo>
                  <a:close/>
                </a:path>
                <a:path w="1915795" h="1610995">
                  <a:moveTo>
                    <a:pt x="1915016" y="505460"/>
                  </a:moveTo>
                  <a:lnTo>
                    <a:pt x="1908275" y="505460"/>
                  </a:lnTo>
                  <a:lnTo>
                    <a:pt x="1908260" y="511810"/>
                  </a:lnTo>
                  <a:lnTo>
                    <a:pt x="1915006" y="511810"/>
                  </a:lnTo>
                  <a:lnTo>
                    <a:pt x="1915016" y="505460"/>
                  </a:lnTo>
                  <a:close/>
                </a:path>
                <a:path w="1915795" h="1610995">
                  <a:moveTo>
                    <a:pt x="8331" y="511810"/>
                  </a:moveTo>
                  <a:lnTo>
                    <a:pt x="1110" y="511810"/>
                  </a:lnTo>
                  <a:lnTo>
                    <a:pt x="1054" y="547370"/>
                  </a:lnTo>
                  <a:lnTo>
                    <a:pt x="8246" y="547370"/>
                  </a:lnTo>
                  <a:lnTo>
                    <a:pt x="8331" y="511810"/>
                  </a:lnTo>
                  <a:close/>
                </a:path>
                <a:path w="1915795" h="1610995">
                  <a:moveTo>
                    <a:pt x="1915006" y="511810"/>
                  </a:moveTo>
                  <a:lnTo>
                    <a:pt x="1908260" y="511810"/>
                  </a:lnTo>
                  <a:lnTo>
                    <a:pt x="1908175" y="547370"/>
                  </a:lnTo>
                  <a:lnTo>
                    <a:pt x="1914950" y="547370"/>
                  </a:lnTo>
                  <a:lnTo>
                    <a:pt x="1915006" y="511810"/>
                  </a:lnTo>
                  <a:close/>
                </a:path>
                <a:path w="1915795" h="1610995">
                  <a:moveTo>
                    <a:pt x="8246" y="547370"/>
                  </a:moveTo>
                  <a:lnTo>
                    <a:pt x="1054" y="547370"/>
                  </a:lnTo>
                  <a:lnTo>
                    <a:pt x="1040" y="556260"/>
                  </a:lnTo>
                  <a:lnTo>
                    <a:pt x="8225" y="556260"/>
                  </a:lnTo>
                  <a:lnTo>
                    <a:pt x="8246" y="547370"/>
                  </a:lnTo>
                  <a:close/>
                </a:path>
                <a:path w="1915795" h="1610995">
                  <a:moveTo>
                    <a:pt x="1914950" y="547370"/>
                  </a:moveTo>
                  <a:lnTo>
                    <a:pt x="1908175" y="547370"/>
                  </a:lnTo>
                  <a:lnTo>
                    <a:pt x="1908154" y="556260"/>
                  </a:lnTo>
                  <a:lnTo>
                    <a:pt x="1914936" y="556260"/>
                  </a:lnTo>
                  <a:lnTo>
                    <a:pt x="1914950" y="547370"/>
                  </a:lnTo>
                  <a:close/>
                </a:path>
                <a:path w="1915795" h="1610995">
                  <a:moveTo>
                    <a:pt x="8225" y="556260"/>
                  </a:moveTo>
                  <a:lnTo>
                    <a:pt x="1040" y="556260"/>
                  </a:lnTo>
                  <a:lnTo>
                    <a:pt x="984" y="591820"/>
                  </a:lnTo>
                  <a:lnTo>
                    <a:pt x="8140" y="591820"/>
                  </a:lnTo>
                  <a:lnTo>
                    <a:pt x="8225" y="556260"/>
                  </a:lnTo>
                  <a:close/>
                </a:path>
                <a:path w="1915795" h="1610995">
                  <a:moveTo>
                    <a:pt x="1914936" y="556260"/>
                  </a:moveTo>
                  <a:lnTo>
                    <a:pt x="1908154" y="556260"/>
                  </a:lnTo>
                  <a:lnTo>
                    <a:pt x="1908069" y="591820"/>
                  </a:lnTo>
                  <a:lnTo>
                    <a:pt x="1914880" y="591820"/>
                  </a:lnTo>
                  <a:lnTo>
                    <a:pt x="1914936" y="556260"/>
                  </a:lnTo>
                  <a:close/>
                </a:path>
                <a:path w="1915795" h="1610995">
                  <a:moveTo>
                    <a:pt x="8140" y="591820"/>
                  </a:moveTo>
                  <a:lnTo>
                    <a:pt x="984" y="591820"/>
                  </a:lnTo>
                  <a:lnTo>
                    <a:pt x="970" y="600710"/>
                  </a:lnTo>
                  <a:lnTo>
                    <a:pt x="8118" y="600710"/>
                  </a:lnTo>
                  <a:lnTo>
                    <a:pt x="8140" y="591820"/>
                  </a:lnTo>
                  <a:close/>
                </a:path>
                <a:path w="1915795" h="1610995">
                  <a:moveTo>
                    <a:pt x="1914880" y="591820"/>
                  </a:moveTo>
                  <a:lnTo>
                    <a:pt x="1908069" y="591820"/>
                  </a:lnTo>
                  <a:lnTo>
                    <a:pt x="1908048" y="600710"/>
                  </a:lnTo>
                  <a:lnTo>
                    <a:pt x="1914866" y="600710"/>
                  </a:lnTo>
                  <a:lnTo>
                    <a:pt x="1914880" y="591820"/>
                  </a:lnTo>
                  <a:close/>
                </a:path>
                <a:path w="1915795" h="1610995">
                  <a:moveTo>
                    <a:pt x="8118" y="600710"/>
                  </a:moveTo>
                  <a:lnTo>
                    <a:pt x="970" y="600710"/>
                  </a:lnTo>
                  <a:lnTo>
                    <a:pt x="723" y="756920"/>
                  </a:lnTo>
                  <a:lnTo>
                    <a:pt x="7746" y="756920"/>
                  </a:lnTo>
                  <a:lnTo>
                    <a:pt x="8118" y="600710"/>
                  </a:lnTo>
                  <a:close/>
                </a:path>
                <a:path w="1915795" h="1610995">
                  <a:moveTo>
                    <a:pt x="1914866" y="600710"/>
                  </a:moveTo>
                  <a:lnTo>
                    <a:pt x="1908048" y="600710"/>
                  </a:lnTo>
                  <a:lnTo>
                    <a:pt x="1907675" y="756920"/>
                  </a:lnTo>
                  <a:lnTo>
                    <a:pt x="1914619" y="756920"/>
                  </a:lnTo>
                  <a:lnTo>
                    <a:pt x="1914866" y="600710"/>
                  </a:lnTo>
                  <a:close/>
                </a:path>
                <a:path w="1915795" h="1610995">
                  <a:moveTo>
                    <a:pt x="7746" y="756920"/>
                  </a:moveTo>
                  <a:lnTo>
                    <a:pt x="723" y="756920"/>
                  </a:lnTo>
                  <a:lnTo>
                    <a:pt x="332" y="1004570"/>
                  </a:lnTo>
                  <a:lnTo>
                    <a:pt x="7155" y="1004570"/>
                  </a:lnTo>
                  <a:lnTo>
                    <a:pt x="7746" y="756920"/>
                  </a:lnTo>
                  <a:close/>
                </a:path>
                <a:path w="1915795" h="1610995">
                  <a:moveTo>
                    <a:pt x="1914619" y="756920"/>
                  </a:moveTo>
                  <a:lnTo>
                    <a:pt x="1907675" y="756920"/>
                  </a:lnTo>
                  <a:lnTo>
                    <a:pt x="1907084" y="1004570"/>
                  </a:lnTo>
                  <a:lnTo>
                    <a:pt x="1914228" y="1004570"/>
                  </a:lnTo>
                  <a:lnTo>
                    <a:pt x="1914619" y="756920"/>
                  </a:lnTo>
                  <a:close/>
                </a:path>
                <a:path w="1915795" h="1610995">
                  <a:moveTo>
                    <a:pt x="7155" y="1004570"/>
                  </a:moveTo>
                  <a:lnTo>
                    <a:pt x="332" y="1004570"/>
                  </a:lnTo>
                  <a:lnTo>
                    <a:pt x="312" y="1017270"/>
                  </a:lnTo>
                  <a:lnTo>
                    <a:pt x="7124" y="1017270"/>
                  </a:lnTo>
                  <a:lnTo>
                    <a:pt x="7155" y="1004570"/>
                  </a:lnTo>
                  <a:close/>
                </a:path>
                <a:path w="1915795" h="1610995">
                  <a:moveTo>
                    <a:pt x="1914228" y="1004570"/>
                  </a:moveTo>
                  <a:lnTo>
                    <a:pt x="1907084" y="1004570"/>
                  </a:lnTo>
                  <a:lnTo>
                    <a:pt x="1907053" y="1017270"/>
                  </a:lnTo>
                  <a:lnTo>
                    <a:pt x="1914208" y="1017270"/>
                  </a:lnTo>
                  <a:lnTo>
                    <a:pt x="1914228" y="1004570"/>
                  </a:lnTo>
                  <a:close/>
                </a:path>
                <a:path w="1915795" h="1610995">
                  <a:moveTo>
                    <a:pt x="7124" y="1017270"/>
                  </a:moveTo>
                  <a:lnTo>
                    <a:pt x="312" y="1017270"/>
                  </a:lnTo>
                  <a:lnTo>
                    <a:pt x="298" y="1026160"/>
                  </a:lnTo>
                  <a:lnTo>
                    <a:pt x="7103" y="1026160"/>
                  </a:lnTo>
                  <a:lnTo>
                    <a:pt x="7124" y="1017270"/>
                  </a:lnTo>
                  <a:close/>
                </a:path>
                <a:path w="1915795" h="1610995">
                  <a:moveTo>
                    <a:pt x="1914208" y="1017270"/>
                  </a:moveTo>
                  <a:lnTo>
                    <a:pt x="1907053" y="1017270"/>
                  </a:lnTo>
                  <a:lnTo>
                    <a:pt x="1907032" y="1026160"/>
                  </a:lnTo>
                  <a:lnTo>
                    <a:pt x="1914194" y="1026160"/>
                  </a:lnTo>
                  <a:lnTo>
                    <a:pt x="1914208" y="1017270"/>
                  </a:lnTo>
                  <a:close/>
                </a:path>
                <a:path w="1915795" h="1610995">
                  <a:moveTo>
                    <a:pt x="7103" y="1026160"/>
                  </a:moveTo>
                  <a:lnTo>
                    <a:pt x="298" y="1026160"/>
                  </a:lnTo>
                  <a:lnTo>
                    <a:pt x="222" y="1074420"/>
                  </a:lnTo>
                  <a:lnTo>
                    <a:pt x="6988" y="1074420"/>
                  </a:lnTo>
                  <a:lnTo>
                    <a:pt x="7103" y="1026160"/>
                  </a:lnTo>
                  <a:close/>
                </a:path>
                <a:path w="1915795" h="1610995">
                  <a:moveTo>
                    <a:pt x="1914194" y="1026160"/>
                  </a:moveTo>
                  <a:lnTo>
                    <a:pt x="1907032" y="1026160"/>
                  </a:lnTo>
                  <a:lnTo>
                    <a:pt x="1906917" y="1074420"/>
                  </a:lnTo>
                  <a:lnTo>
                    <a:pt x="1914118" y="1074420"/>
                  </a:lnTo>
                  <a:lnTo>
                    <a:pt x="1914194" y="1026160"/>
                  </a:lnTo>
                  <a:close/>
                </a:path>
                <a:path w="1915795" h="1610995">
                  <a:moveTo>
                    <a:pt x="6988" y="1074420"/>
                  </a:moveTo>
                  <a:lnTo>
                    <a:pt x="222" y="1074420"/>
                  </a:lnTo>
                  <a:lnTo>
                    <a:pt x="208" y="1083310"/>
                  </a:lnTo>
                  <a:lnTo>
                    <a:pt x="6967" y="1083310"/>
                  </a:lnTo>
                  <a:lnTo>
                    <a:pt x="6988" y="1074420"/>
                  </a:lnTo>
                  <a:close/>
                </a:path>
                <a:path w="1915795" h="1610995">
                  <a:moveTo>
                    <a:pt x="1914118" y="1074420"/>
                  </a:moveTo>
                  <a:lnTo>
                    <a:pt x="1906917" y="1074420"/>
                  </a:lnTo>
                  <a:lnTo>
                    <a:pt x="1906896" y="1083310"/>
                  </a:lnTo>
                  <a:lnTo>
                    <a:pt x="1914104" y="1083310"/>
                  </a:lnTo>
                  <a:lnTo>
                    <a:pt x="1914118" y="1074420"/>
                  </a:lnTo>
                  <a:close/>
                </a:path>
                <a:path w="1915795" h="1610995">
                  <a:moveTo>
                    <a:pt x="6967" y="1083310"/>
                  </a:moveTo>
                  <a:lnTo>
                    <a:pt x="208" y="1083310"/>
                  </a:lnTo>
                  <a:lnTo>
                    <a:pt x="108" y="1146810"/>
                  </a:lnTo>
                  <a:lnTo>
                    <a:pt x="6815" y="1146810"/>
                  </a:lnTo>
                  <a:lnTo>
                    <a:pt x="6967" y="1083310"/>
                  </a:lnTo>
                  <a:close/>
                </a:path>
                <a:path w="1915795" h="1610995">
                  <a:moveTo>
                    <a:pt x="1914104" y="1083310"/>
                  </a:moveTo>
                  <a:lnTo>
                    <a:pt x="1906896" y="1083310"/>
                  </a:lnTo>
                  <a:lnTo>
                    <a:pt x="1906744" y="1146810"/>
                  </a:lnTo>
                  <a:lnTo>
                    <a:pt x="1914004" y="1146810"/>
                  </a:lnTo>
                  <a:lnTo>
                    <a:pt x="1914104" y="1083310"/>
                  </a:lnTo>
                  <a:close/>
                </a:path>
                <a:path w="1915795" h="1610995">
                  <a:moveTo>
                    <a:pt x="6815" y="1146810"/>
                  </a:moveTo>
                  <a:lnTo>
                    <a:pt x="108" y="1146810"/>
                  </a:lnTo>
                  <a:lnTo>
                    <a:pt x="98" y="1153160"/>
                  </a:lnTo>
                  <a:lnTo>
                    <a:pt x="6800" y="1153160"/>
                  </a:lnTo>
                  <a:lnTo>
                    <a:pt x="6815" y="1146810"/>
                  </a:lnTo>
                  <a:close/>
                </a:path>
                <a:path w="1915795" h="1610995">
                  <a:moveTo>
                    <a:pt x="1914004" y="1146810"/>
                  </a:moveTo>
                  <a:lnTo>
                    <a:pt x="1906744" y="1146810"/>
                  </a:lnTo>
                  <a:lnTo>
                    <a:pt x="1906729" y="1153160"/>
                  </a:lnTo>
                  <a:lnTo>
                    <a:pt x="1913994" y="1153160"/>
                  </a:lnTo>
                  <a:lnTo>
                    <a:pt x="1914004" y="1146810"/>
                  </a:lnTo>
                  <a:close/>
                </a:path>
                <a:path w="1915795" h="1610995">
                  <a:moveTo>
                    <a:pt x="6800" y="1153160"/>
                  </a:moveTo>
                  <a:lnTo>
                    <a:pt x="98" y="1153160"/>
                  </a:lnTo>
                  <a:lnTo>
                    <a:pt x="88" y="1159510"/>
                  </a:lnTo>
                  <a:lnTo>
                    <a:pt x="6785" y="1159510"/>
                  </a:lnTo>
                  <a:lnTo>
                    <a:pt x="6800" y="1153160"/>
                  </a:lnTo>
                  <a:close/>
                </a:path>
                <a:path w="1915795" h="1610995">
                  <a:moveTo>
                    <a:pt x="1913994" y="1153160"/>
                  </a:moveTo>
                  <a:lnTo>
                    <a:pt x="1906729" y="1153160"/>
                  </a:lnTo>
                  <a:lnTo>
                    <a:pt x="1906714" y="1159510"/>
                  </a:lnTo>
                  <a:lnTo>
                    <a:pt x="1913984" y="1159510"/>
                  </a:lnTo>
                  <a:lnTo>
                    <a:pt x="1913994" y="1153160"/>
                  </a:lnTo>
                  <a:close/>
                </a:path>
                <a:path w="1915795" h="1610995">
                  <a:moveTo>
                    <a:pt x="6785" y="1159510"/>
                  </a:moveTo>
                  <a:lnTo>
                    <a:pt x="88" y="1159510"/>
                  </a:lnTo>
                  <a:lnTo>
                    <a:pt x="68" y="1172210"/>
                  </a:lnTo>
                  <a:lnTo>
                    <a:pt x="6755" y="1172210"/>
                  </a:lnTo>
                  <a:lnTo>
                    <a:pt x="6785" y="1159510"/>
                  </a:lnTo>
                  <a:close/>
                </a:path>
                <a:path w="1915795" h="1610995">
                  <a:moveTo>
                    <a:pt x="1913984" y="1159510"/>
                  </a:moveTo>
                  <a:lnTo>
                    <a:pt x="1906714" y="1159510"/>
                  </a:lnTo>
                  <a:lnTo>
                    <a:pt x="1906684" y="1172210"/>
                  </a:lnTo>
                  <a:lnTo>
                    <a:pt x="1913964" y="1172210"/>
                  </a:lnTo>
                  <a:lnTo>
                    <a:pt x="1913984" y="1159510"/>
                  </a:lnTo>
                  <a:close/>
                </a:path>
                <a:path w="1915795" h="1610995">
                  <a:moveTo>
                    <a:pt x="1913964" y="1172210"/>
                  </a:moveTo>
                  <a:lnTo>
                    <a:pt x="1906684" y="1172210"/>
                  </a:lnTo>
                  <a:lnTo>
                    <a:pt x="1906532" y="1235710"/>
                  </a:lnTo>
                  <a:lnTo>
                    <a:pt x="1906920" y="1235710"/>
                  </a:lnTo>
                  <a:lnTo>
                    <a:pt x="1906920" y="1233170"/>
                  </a:lnTo>
                  <a:lnTo>
                    <a:pt x="1908190" y="1233170"/>
                  </a:lnTo>
                  <a:lnTo>
                    <a:pt x="1908190" y="1230630"/>
                  </a:lnTo>
                  <a:lnTo>
                    <a:pt x="1909460" y="1230630"/>
                  </a:lnTo>
                  <a:lnTo>
                    <a:pt x="1909460" y="1229360"/>
                  </a:lnTo>
                  <a:lnTo>
                    <a:pt x="1910730" y="1229360"/>
                  </a:lnTo>
                  <a:lnTo>
                    <a:pt x="1910730" y="1226820"/>
                  </a:lnTo>
                  <a:lnTo>
                    <a:pt x="1912000" y="1226820"/>
                  </a:lnTo>
                  <a:lnTo>
                    <a:pt x="1912000" y="1224280"/>
                  </a:lnTo>
                  <a:lnTo>
                    <a:pt x="1913270" y="1224280"/>
                  </a:lnTo>
                  <a:lnTo>
                    <a:pt x="1913270" y="1221740"/>
                  </a:lnTo>
                  <a:lnTo>
                    <a:pt x="1913885" y="1221740"/>
                  </a:lnTo>
                  <a:lnTo>
                    <a:pt x="1913964" y="1172210"/>
                  </a:lnTo>
                  <a:close/>
                </a:path>
                <a:path w="1915795" h="1610995">
                  <a:moveTo>
                    <a:pt x="6755" y="1172210"/>
                  </a:moveTo>
                  <a:lnTo>
                    <a:pt x="68" y="1172210"/>
                  </a:lnTo>
                  <a:lnTo>
                    <a:pt x="0" y="1215390"/>
                  </a:lnTo>
                  <a:lnTo>
                    <a:pt x="650" y="1215390"/>
                  </a:lnTo>
                  <a:lnTo>
                    <a:pt x="650" y="1217930"/>
                  </a:lnTo>
                  <a:lnTo>
                    <a:pt x="1920" y="1217930"/>
                  </a:lnTo>
                  <a:lnTo>
                    <a:pt x="1920" y="1220470"/>
                  </a:lnTo>
                  <a:lnTo>
                    <a:pt x="3190" y="1220470"/>
                  </a:lnTo>
                  <a:lnTo>
                    <a:pt x="3190" y="1223010"/>
                  </a:lnTo>
                  <a:lnTo>
                    <a:pt x="4460" y="1223010"/>
                  </a:lnTo>
                  <a:lnTo>
                    <a:pt x="4460" y="1224280"/>
                  </a:lnTo>
                  <a:lnTo>
                    <a:pt x="5730" y="1224280"/>
                  </a:lnTo>
                  <a:lnTo>
                    <a:pt x="5730" y="1226820"/>
                  </a:lnTo>
                  <a:lnTo>
                    <a:pt x="6624" y="1226820"/>
                  </a:lnTo>
                  <a:lnTo>
                    <a:pt x="6755" y="1172210"/>
                  </a:lnTo>
                  <a:close/>
                </a:path>
                <a:path w="1915795" h="1610995">
                  <a:moveTo>
                    <a:pt x="1477660" y="1610360"/>
                  </a:moveTo>
                  <a:lnTo>
                    <a:pt x="1275307" y="1610360"/>
                  </a:lnTo>
                  <a:lnTo>
                    <a:pt x="1477660" y="1610762"/>
                  </a:lnTo>
                  <a:lnTo>
                    <a:pt x="1477660" y="1610360"/>
                  </a:lnTo>
                  <a:close/>
                </a:path>
                <a:path w="1915795" h="1610995">
                  <a:moveTo>
                    <a:pt x="1482740" y="1609089"/>
                  </a:moveTo>
                  <a:lnTo>
                    <a:pt x="436260" y="1609089"/>
                  </a:lnTo>
                  <a:lnTo>
                    <a:pt x="637343" y="1610360"/>
                  </a:lnTo>
                  <a:lnTo>
                    <a:pt x="1482740" y="1610360"/>
                  </a:lnTo>
                  <a:lnTo>
                    <a:pt x="1482740" y="1609089"/>
                  </a:lnTo>
                  <a:close/>
                </a:path>
                <a:path w="1915795" h="1610995">
                  <a:moveTo>
                    <a:pt x="1487820" y="1606550"/>
                  </a:moveTo>
                  <a:lnTo>
                    <a:pt x="431180" y="1606550"/>
                  </a:lnTo>
                  <a:lnTo>
                    <a:pt x="431180" y="1609089"/>
                  </a:lnTo>
                  <a:lnTo>
                    <a:pt x="433720" y="1609089"/>
                  </a:lnTo>
                  <a:lnTo>
                    <a:pt x="433720" y="1607820"/>
                  </a:lnTo>
                  <a:lnTo>
                    <a:pt x="1487820" y="1607820"/>
                  </a:lnTo>
                  <a:lnTo>
                    <a:pt x="1487820" y="1606550"/>
                  </a:lnTo>
                  <a:close/>
                </a:path>
                <a:path w="1915795" h="1610995">
                  <a:moveTo>
                    <a:pt x="1487820" y="1607820"/>
                  </a:moveTo>
                  <a:lnTo>
                    <a:pt x="1485280" y="1607820"/>
                  </a:lnTo>
                  <a:lnTo>
                    <a:pt x="1485280" y="1609089"/>
                  </a:lnTo>
                  <a:lnTo>
                    <a:pt x="1487820" y="1609089"/>
                  </a:lnTo>
                  <a:lnTo>
                    <a:pt x="1487820" y="1607820"/>
                  </a:lnTo>
                  <a:close/>
                </a:path>
                <a:path w="1915795" h="1610995">
                  <a:moveTo>
                    <a:pt x="1272343" y="1604010"/>
                  </a:moveTo>
                  <a:lnTo>
                    <a:pt x="428640" y="1604010"/>
                  </a:lnTo>
                  <a:lnTo>
                    <a:pt x="428640" y="1606550"/>
                  </a:lnTo>
                  <a:lnTo>
                    <a:pt x="1490360" y="1606550"/>
                  </a:lnTo>
                  <a:lnTo>
                    <a:pt x="1490360" y="1605280"/>
                  </a:lnTo>
                  <a:lnTo>
                    <a:pt x="1272343" y="1604010"/>
                  </a:lnTo>
                  <a:close/>
                </a:path>
                <a:path w="1915795" h="1610995">
                  <a:moveTo>
                    <a:pt x="423560" y="1602739"/>
                  </a:moveTo>
                  <a:lnTo>
                    <a:pt x="423560" y="1604010"/>
                  </a:lnTo>
                  <a:lnTo>
                    <a:pt x="639037" y="1604010"/>
                  </a:lnTo>
                  <a:lnTo>
                    <a:pt x="423560" y="1602739"/>
                  </a:lnTo>
                  <a:close/>
                </a:path>
              </a:pathLst>
            </a:custGeom>
            <a:solidFill>
              <a:srgbClr val="365D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6211194" y="801369"/>
              <a:ext cx="1902460" cy="1598295"/>
            </a:xfrm>
            <a:custGeom>
              <a:avLst/>
              <a:gdLst/>
              <a:ahLst/>
              <a:cxnLst/>
              <a:rect l="l" t="t" r="r" b="b"/>
              <a:pathLst>
                <a:path w="1902459" h="1598295">
                  <a:moveTo>
                    <a:pt x="7419" y="364489"/>
                  </a:moveTo>
                  <a:lnTo>
                    <a:pt x="6725" y="364489"/>
                  </a:lnTo>
                  <a:lnTo>
                    <a:pt x="6725" y="365760"/>
                  </a:lnTo>
                  <a:lnTo>
                    <a:pt x="7417" y="365760"/>
                  </a:lnTo>
                  <a:lnTo>
                    <a:pt x="7419" y="364489"/>
                  </a:lnTo>
                  <a:close/>
                </a:path>
                <a:path w="1902459" h="1598295">
                  <a:moveTo>
                    <a:pt x="1896485" y="361950"/>
                  </a:moveTo>
                  <a:lnTo>
                    <a:pt x="1895919" y="361950"/>
                  </a:lnTo>
                  <a:lnTo>
                    <a:pt x="1895913" y="365760"/>
                  </a:lnTo>
                  <a:lnTo>
                    <a:pt x="1897755" y="365760"/>
                  </a:lnTo>
                  <a:lnTo>
                    <a:pt x="1897755" y="364489"/>
                  </a:lnTo>
                  <a:lnTo>
                    <a:pt x="1896485" y="364489"/>
                  </a:lnTo>
                  <a:lnTo>
                    <a:pt x="1896485" y="361950"/>
                  </a:lnTo>
                  <a:close/>
                </a:path>
                <a:path w="1902459" h="1598295">
                  <a:moveTo>
                    <a:pt x="1497705" y="6350"/>
                  </a:moveTo>
                  <a:lnTo>
                    <a:pt x="1495165" y="6350"/>
                  </a:lnTo>
                  <a:lnTo>
                    <a:pt x="1495165" y="8889"/>
                  </a:lnTo>
                  <a:lnTo>
                    <a:pt x="1497705" y="8889"/>
                  </a:lnTo>
                  <a:lnTo>
                    <a:pt x="1497705" y="6350"/>
                  </a:lnTo>
                  <a:close/>
                </a:path>
                <a:path w="1902459" h="1598295">
                  <a:moveTo>
                    <a:pt x="1492625" y="3810"/>
                  </a:moveTo>
                  <a:lnTo>
                    <a:pt x="410585" y="3810"/>
                  </a:lnTo>
                  <a:lnTo>
                    <a:pt x="410585" y="6350"/>
                  </a:lnTo>
                  <a:lnTo>
                    <a:pt x="1492625" y="6350"/>
                  </a:lnTo>
                  <a:lnTo>
                    <a:pt x="1492625" y="3810"/>
                  </a:lnTo>
                  <a:close/>
                </a:path>
                <a:path w="1902459" h="1598295">
                  <a:moveTo>
                    <a:pt x="415665" y="2539"/>
                  </a:moveTo>
                  <a:lnTo>
                    <a:pt x="413125" y="2539"/>
                  </a:lnTo>
                  <a:lnTo>
                    <a:pt x="413125" y="3810"/>
                  </a:lnTo>
                  <a:lnTo>
                    <a:pt x="415665" y="3810"/>
                  </a:lnTo>
                  <a:lnTo>
                    <a:pt x="415665" y="2539"/>
                  </a:lnTo>
                  <a:close/>
                </a:path>
                <a:path w="1902459" h="1598295">
                  <a:moveTo>
                    <a:pt x="1490085" y="2539"/>
                  </a:moveTo>
                  <a:lnTo>
                    <a:pt x="1487545" y="2539"/>
                  </a:lnTo>
                  <a:lnTo>
                    <a:pt x="1487545" y="3810"/>
                  </a:lnTo>
                  <a:lnTo>
                    <a:pt x="1490085" y="3810"/>
                  </a:lnTo>
                  <a:lnTo>
                    <a:pt x="1490085" y="2539"/>
                  </a:lnTo>
                  <a:close/>
                </a:path>
                <a:path w="1902459" h="1598295">
                  <a:moveTo>
                    <a:pt x="420745" y="0"/>
                  </a:moveTo>
                  <a:lnTo>
                    <a:pt x="418205" y="0"/>
                  </a:lnTo>
                  <a:lnTo>
                    <a:pt x="418205" y="2539"/>
                  </a:lnTo>
                  <a:lnTo>
                    <a:pt x="420745" y="2539"/>
                  </a:lnTo>
                  <a:lnTo>
                    <a:pt x="420745" y="0"/>
                  </a:lnTo>
                  <a:close/>
                </a:path>
                <a:path w="1902459" h="1598295">
                  <a:moveTo>
                    <a:pt x="7417" y="365760"/>
                  </a:moveTo>
                  <a:lnTo>
                    <a:pt x="5455" y="365760"/>
                  </a:lnTo>
                  <a:lnTo>
                    <a:pt x="5455" y="368300"/>
                  </a:lnTo>
                  <a:lnTo>
                    <a:pt x="4185" y="368300"/>
                  </a:lnTo>
                  <a:lnTo>
                    <a:pt x="4185" y="369570"/>
                  </a:lnTo>
                  <a:lnTo>
                    <a:pt x="2915" y="369570"/>
                  </a:lnTo>
                  <a:lnTo>
                    <a:pt x="2915" y="372110"/>
                  </a:lnTo>
                  <a:lnTo>
                    <a:pt x="2024" y="372110"/>
                  </a:lnTo>
                  <a:lnTo>
                    <a:pt x="1888" y="429260"/>
                  </a:lnTo>
                  <a:lnTo>
                    <a:pt x="7315" y="429260"/>
                  </a:lnTo>
                  <a:lnTo>
                    <a:pt x="7417" y="365760"/>
                  </a:lnTo>
                  <a:close/>
                </a:path>
                <a:path w="1902459" h="1598295">
                  <a:moveTo>
                    <a:pt x="1899025" y="365760"/>
                  </a:moveTo>
                  <a:lnTo>
                    <a:pt x="1895913" y="365760"/>
                  </a:lnTo>
                  <a:lnTo>
                    <a:pt x="1895811" y="429260"/>
                  </a:lnTo>
                  <a:lnTo>
                    <a:pt x="1901817" y="429260"/>
                  </a:lnTo>
                  <a:lnTo>
                    <a:pt x="1901950" y="373380"/>
                  </a:lnTo>
                  <a:lnTo>
                    <a:pt x="1901565" y="373380"/>
                  </a:lnTo>
                  <a:lnTo>
                    <a:pt x="1901565" y="370840"/>
                  </a:lnTo>
                  <a:lnTo>
                    <a:pt x="1900295" y="370840"/>
                  </a:lnTo>
                  <a:lnTo>
                    <a:pt x="1900295" y="368300"/>
                  </a:lnTo>
                  <a:lnTo>
                    <a:pt x="1899025" y="368300"/>
                  </a:lnTo>
                  <a:lnTo>
                    <a:pt x="1899025" y="365760"/>
                  </a:lnTo>
                  <a:close/>
                </a:path>
                <a:path w="1902459" h="1598295">
                  <a:moveTo>
                    <a:pt x="7315" y="429260"/>
                  </a:moveTo>
                  <a:lnTo>
                    <a:pt x="1888" y="429260"/>
                  </a:lnTo>
                  <a:lnTo>
                    <a:pt x="1858" y="441960"/>
                  </a:lnTo>
                  <a:lnTo>
                    <a:pt x="7295" y="441960"/>
                  </a:lnTo>
                  <a:lnTo>
                    <a:pt x="7315" y="429260"/>
                  </a:lnTo>
                  <a:close/>
                </a:path>
                <a:path w="1902459" h="1598295">
                  <a:moveTo>
                    <a:pt x="1901817" y="429260"/>
                  </a:moveTo>
                  <a:lnTo>
                    <a:pt x="1895811" y="429260"/>
                  </a:lnTo>
                  <a:lnTo>
                    <a:pt x="1895791" y="441960"/>
                  </a:lnTo>
                  <a:lnTo>
                    <a:pt x="1901787" y="441960"/>
                  </a:lnTo>
                  <a:lnTo>
                    <a:pt x="1901817" y="429260"/>
                  </a:lnTo>
                  <a:close/>
                </a:path>
                <a:path w="1902459" h="1598295">
                  <a:moveTo>
                    <a:pt x="7295" y="441960"/>
                  </a:moveTo>
                  <a:lnTo>
                    <a:pt x="1858" y="441960"/>
                  </a:lnTo>
                  <a:lnTo>
                    <a:pt x="1842" y="448310"/>
                  </a:lnTo>
                  <a:lnTo>
                    <a:pt x="7284" y="448310"/>
                  </a:lnTo>
                  <a:lnTo>
                    <a:pt x="7295" y="441960"/>
                  </a:lnTo>
                  <a:close/>
                </a:path>
                <a:path w="1902459" h="1598295">
                  <a:moveTo>
                    <a:pt x="1901787" y="441960"/>
                  </a:moveTo>
                  <a:lnTo>
                    <a:pt x="1895791" y="441960"/>
                  </a:lnTo>
                  <a:lnTo>
                    <a:pt x="1895781" y="448310"/>
                  </a:lnTo>
                  <a:lnTo>
                    <a:pt x="1901771" y="448310"/>
                  </a:lnTo>
                  <a:lnTo>
                    <a:pt x="1901787" y="441960"/>
                  </a:lnTo>
                  <a:close/>
                </a:path>
                <a:path w="1902459" h="1598295">
                  <a:moveTo>
                    <a:pt x="7284" y="448310"/>
                  </a:moveTo>
                  <a:lnTo>
                    <a:pt x="1842" y="448310"/>
                  </a:lnTo>
                  <a:lnTo>
                    <a:pt x="1736" y="492760"/>
                  </a:lnTo>
                  <a:lnTo>
                    <a:pt x="7213" y="492760"/>
                  </a:lnTo>
                  <a:lnTo>
                    <a:pt x="7284" y="448310"/>
                  </a:lnTo>
                  <a:close/>
                </a:path>
                <a:path w="1902459" h="1598295">
                  <a:moveTo>
                    <a:pt x="1901771" y="448310"/>
                  </a:moveTo>
                  <a:lnTo>
                    <a:pt x="1895781" y="448310"/>
                  </a:lnTo>
                  <a:lnTo>
                    <a:pt x="1895709" y="492760"/>
                  </a:lnTo>
                  <a:lnTo>
                    <a:pt x="1901665" y="492760"/>
                  </a:lnTo>
                  <a:lnTo>
                    <a:pt x="1901771" y="448310"/>
                  </a:lnTo>
                  <a:close/>
                </a:path>
                <a:path w="1902459" h="1598295">
                  <a:moveTo>
                    <a:pt x="7213" y="492760"/>
                  </a:moveTo>
                  <a:lnTo>
                    <a:pt x="1736" y="492760"/>
                  </a:lnTo>
                  <a:lnTo>
                    <a:pt x="1721" y="499110"/>
                  </a:lnTo>
                  <a:lnTo>
                    <a:pt x="7203" y="499110"/>
                  </a:lnTo>
                  <a:lnTo>
                    <a:pt x="7213" y="492760"/>
                  </a:lnTo>
                  <a:close/>
                </a:path>
                <a:path w="1902459" h="1598295">
                  <a:moveTo>
                    <a:pt x="1901665" y="492760"/>
                  </a:moveTo>
                  <a:lnTo>
                    <a:pt x="1895709" y="492760"/>
                  </a:lnTo>
                  <a:lnTo>
                    <a:pt x="1895699" y="499110"/>
                  </a:lnTo>
                  <a:lnTo>
                    <a:pt x="1901650" y="499110"/>
                  </a:lnTo>
                  <a:lnTo>
                    <a:pt x="1901665" y="492760"/>
                  </a:lnTo>
                  <a:close/>
                </a:path>
                <a:path w="1902459" h="1598295">
                  <a:moveTo>
                    <a:pt x="7203" y="499110"/>
                  </a:moveTo>
                  <a:lnTo>
                    <a:pt x="1721" y="499110"/>
                  </a:lnTo>
                  <a:lnTo>
                    <a:pt x="1706" y="505460"/>
                  </a:lnTo>
                  <a:lnTo>
                    <a:pt x="7193" y="505460"/>
                  </a:lnTo>
                  <a:lnTo>
                    <a:pt x="7203" y="499110"/>
                  </a:lnTo>
                  <a:close/>
                </a:path>
                <a:path w="1902459" h="1598295">
                  <a:moveTo>
                    <a:pt x="1901650" y="499110"/>
                  </a:moveTo>
                  <a:lnTo>
                    <a:pt x="1895699" y="499110"/>
                  </a:lnTo>
                  <a:lnTo>
                    <a:pt x="1895689" y="505460"/>
                  </a:lnTo>
                  <a:lnTo>
                    <a:pt x="1901635" y="505460"/>
                  </a:lnTo>
                  <a:lnTo>
                    <a:pt x="1901650" y="499110"/>
                  </a:lnTo>
                  <a:close/>
                </a:path>
                <a:path w="1902459" h="1598295">
                  <a:moveTo>
                    <a:pt x="7193" y="505460"/>
                  </a:moveTo>
                  <a:lnTo>
                    <a:pt x="1706" y="505460"/>
                  </a:lnTo>
                  <a:lnTo>
                    <a:pt x="1621" y="541020"/>
                  </a:lnTo>
                  <a:lnTo>
                    <a:pt x="7136" y="541020"/>
                  </a:lnTo>
                  <a:lnTo>
                    <a:pt x="7193" y="505460"/>
                  </a:lnTo>
                  <a:close/>
                </a:path>
                <a:path w="1902459" h="1598295">
                  <a:moveTo>
                    <a:pt x="1901635" y="505460"/>
                  </a:moveTo>
                  <a:lnTo>
                    <a:pt x="1895689" y="505460"/>
                  </a:lnTo>
                  <a:lnTo>
                    <a:pt x="1895632" y="541020"/>
                  </a:lnTo>
                  <a:lnTo>
                    <a:pt x="1901550" y="541020"/>
                  </a:lnTo>
                  <a:lnTo>
                    <a:pt x="1901635" y="505460"/>
                  </a:lnTo>
                  <a:close/>
                </a:path>
                <a:path w="1902459" h="1598295">
                  <a:moveTo>
                    <a:pt x="7136" y="541020"/>
                  </a:moveTo>
                  <a:lnTo>
                    <a:pt x="1621" y="541020"/>
                  </a:lnTo>
                  <a:lnTo>
                    <a:pt x="1600" y="549910"/>
                  </a:lnTo>
                  <a:lnTo>
                    <a:pt x="7122" y="549910"/>
                  </a:lnTo>
                  <a:lnTo>
                    <a:pt x="7136" y="541020"/>
                  </a:lnTo>
                  <a:close/>
                </a:path>
                <a:path w="1902459" h="1598295">
                  <a:moveTo>
                    <a:pt x="1901550" y="541020"/>
                  </a:moveTo>
                  <a:lnTo>
                    <a:pt x="1895632" y="541020"/>
                  </a:lnTo>
                  <a:lnTo>
                    <a:pt x="1895618" y="549910"/>
                  </a:lnTo>
                  <a:lnTo>
                    <a:pt x="1901529" y="549910"/>
                  </a:lnTo>
                  <a:lnTo>
                    <a:pt x="1901550" y="541020"/>
                  </a:lnTo>
                  <a:close/>
                </a:path>
                <a:path w="1902459" h="1598295">
                  <a:moveTo>
                    <a:pt x="7122" y="549910"/>
                  </a:moveTo>
                  <a:lnTo>
                    <a:pt x="1600" y="549910"/>
                  </a:lnTo>
                  <a:lnTo>
                    <a:pt x="1515" y="585470"/>
                  </a:lnTo>
                  <a:lnTo>
                    <a:pt x="7064" y="585470"/>
                  </a:lnTo>
                  <a:lnTo>
                    <a:pt x="7122" y="549910"/>
                  </a:lnTo>
                  <a:close/>
                </a:path>
                <a:path w="1902459" h="1598295">
                  <a:moveTo>
                    <a:pt x="1901529" y="549910"/>
                  </a:moveTo>
                  <a:lnTo>
                    <a:pt x="1895618" y="549910"/>
                  </a:lnTo>
                  <a:lnTo>
                    <a:pt x="1895561" y="585470"/>
                  </a:lnTo>
                  <a:lnTo>
                    <a:pt x="1901444" y="585470"/>
                  </a:lnTo>
                  <a:lnTo>
                    <a:pt x="1901529" y="549910"/>
                  </a:lnTo>
                  <a:close/>
                </a:path>
                <a:path w="1902459" h="1598295">
                  <a:moveTo>
                    <a:pt x="7064" y="585470"/>
                  </a:moveTo>
                  <a:lnTo>
                    <a:pt x="1515" y="585470"/>
                  </a:lnTo>
                  <a:lnTo>
                    <a:pt x="1494" y="594360"/>
                  </a:lnTo>
                  <a:lnTo>
                    <a:pt x="7050" y="594360"/>
                  </a:lnTo>
                  <a:lnTo>
                    <a:pt x="7064" y="585470"/>
                  </a:lnTo>
                  <a:close/>
                </a:path>
                <a:path w="1902459" h="1598295">
                  <a:moveTo>
                    <a:pt x="1901444" y="585470"/>
                  </a:moveTo>
                  <a:lnTo>
                    <a:pt x="1895561" y="585470"/>
                  </a:lnTo>
                  <a:lnTo>
                    <a:pt x="1895546" y="594360"/>
                  </a:lnTo>
                  <a:lnTo>
                    <a:pt x="1901423" y="594360"/>
                  </a:lnTo>
                  <a:lnTo>
                    <a:pt x="1901444" y="585470"/>
                  </a:lnTo>
                  <a:close/>
                </a:path>
                <a:path w="1902459" h="1598295">
                  <a:moveTo>
                    <a:pt x="7050" y="594360"/>
                  </a:moveTo>
                  <a:lnTo>
                    <a:pt x="1494" y="594360"/>
                  </a:lnTo>
                  <a:lnTo>
                    <a:pt x="1121" y="750570"/>
                  </a:lnTo>
                  <a:lnTo>
                    <a:pt x="6800" y="750570"/>
                  </a:lnTo>
                  <a:lnTo>
                    <a:pt x="7050" y="594360"/>
                  </a:lnTo>
                  <a:close/>
                </a:path>
                <a:path w="1902459" h="1598295">
                  <a:moveTo>
                    <a:pt x="1901423" y="594360"/>
                  </a:moveTo>
                  <a:lnTo>
                    <a:pt x="1895546" y="594360"/>
                  </a:lnTo>
                  <a:lnTo>
                    <a:pt x="1895296" y="750570"/>
                  </a:lnTo>
                  <a:lnTo>
                    <a:pt x="1901050" y="750570"/>
                  </a:lnTo>
                  <a:lnTo>
                    <a:pt x="1901423" y="594360"/>
                  </a:lnTo>
                  <a:close/>
                </a:path>
                <a:path w="1902459" h="1598295">
                  <a:moveTo>
                    <a:pt x="6800" y="750570"/>
                  </a:moveTo>
                  <a:lnTo>
                    <a:pt x="1121" y="750570"/>
                  </a:lnTo>
                  <a:lnTo>
                    <a:pt x="530" y="998220"/>
                  </a:lnTo>
                  <a:lnTo>
                    <a:pt x="6403" y="998220"/>
                  </a:lnTo>
                  <a:lnTo>
                    <a:pt x="6800" y="750570"/>
                  </a:lnTo>
                  <a:close/>
                </a:path>
                <a:path w="1902459" h="1598295">
                  <a:moveTo>
                    <a:pt x="1901050" y="750570"/>
                  </a:moveTo>
                  <a:lnTo>
                    <a:pt x="1895296" y="750570"/>
                  </a:lnTo>
                  <a:lnTo>
                    <a:pt x="1894899" y="998220"/>
                  </a:lnTo>
                  <a:lnTo>
                    <a:pt x="1900459" y="998220"/>
                  </a:lnTo>
                  <a:lnTo>
                    <a:pt x="1901050" y="750570"/>
                  </a:lnTo>
                  <a:close/>
                </a:path>
                <a:path w="1902459" h="1598295">
                  <a:moveTo>
                    <a:pt x="6403" y="998220"/>
                  </a:moveTo>
                  <a:lnTo>
                    <a:pt x="530" y="998220"/>
                  </a:lnTo>
                  <a:lnTo>
                    <a:pt x="500" y="1010920"/>
                  </a:lnTo>
                  <a:lnTo>
                    <a:pt x="6382" y="1010920"/>
                  </a:lnTo>
                  <a:lnTo>
                    <a:pt x="6403" y="998220"/>
                  </a:lnTo>
                  <a:close/>
                </a:path>
                <a:path w="1902459" h="1598295">
                  <a:moveTo>
                    <a:pt x="1900459" y="998220"/>
                  </a:moveTo>
                  <a:lnTo>
                    <a:pt x="1894899" y="998220"/>
                  </a:lnTo>
                  <a:lnTo>
                    <a:pt x="1894878" y="1010920"/>
                  </a:lnTo>
                  <a:lnTo>
                    <a:pt x="1900429" y="1010920"/>
                  </a:lnTo>
                  <a:lnTo>
                    <a:pt x="1900459" y="998220"/>
                  </a:lnTo>
                  <a:close/>
                </a:path>
                <a:path w="1902459" h="1598295">
                  <a:moveTo>
                    <a:pt x="6382" y="1010920"/>
                  </a:moveTo>
                  <a:lnTo>
                    <a:pt x="500" y="1010920"/>
                  </a:lnTo>
                  <a:lnTo>
                    <a:pt x="478" y="1019810"/>
                  </a:lnTo>
                  <a:lnTo>
                    <a:pt x="6368" y="1019810"/>
                  </a:lnTo>
                  <a:lnTo>
                    <a:pt x="6382" y="1010920"/>
                  </a:lnTo>
                  <a:close/>
                </a:path>
                <a:path w="1902459" h="1598295">
                  <a:moveTo>
                    <a:pt x="1900429" y="1010920"/>
                  </a:moveTo>
                  <a:lnTo>
                    <a:pt x="1894878" y="1010920"/>
                  </a:lnTo>
                  <a:lnTo>
                    <a:pt x="1894864" y="1019810"/>
                  </a:lnTo>
                  <a:lnTo>
                    <a:pt x="1900407" y="1019810"/>
                  </a:lnTo>
                  <a:lnTo>
                    <a:pt x="1900429" y="1010920"/>
                  </a:lnTo>
                  <a:close/>
                </a:path>
                <a:path w="1902459" h="1598295">
                  <a:moveTo>
                    <a:pt x="6368" y="1019810"/>
                  </a:moveTo>
                  <a:lnTo>
                    <a:pt x="478" y="1019810"/>
                  </a:lnTo>
                  <a:lnTo>
                    <a:pt x="363" y="1068070"/>
                  </a:lnTo>
                  <a:lnTo>
                    <a:pt x="6290" y="1068070"/>
                  </a:lnTo>
                  <a:lnTo>
                    <a:pt x="6368" y="1019810"/>
                  </a:lnTo>
                  <a:close/>
                </a:path>
                <a:path w="1902459" h="1598295">
                  <a:moveTo>
                    <a:pt x="1900407" y="1019810"/>
                  </a:moveTo>
                  <a:lnTo>
                    <a:pt x="1894864" y="1019810"/>
                  </a:lnTo>
                  <a:lnTo>
                    <a:pt x="1894787" y="1068070"/>
                  </a:lnTo>
                  <a:lnTo>
                    <a:pt x="1900292" y="1068070"/>
                  </a:lnTo>
                  <a:lnTo>
                    <a:pt x="1900407" y="1019810"/>
                  </a:lnTo>
                  <a:close/>
                </a:path>
                <a:path w="1902459" h="1598295">
                  <a:moveTo>
                    <a:pt x="6290" y="1068070"/>
                  </a:moveTo>
                  <a:lnTo>
                    <a:pt x="363" y="1068070"/>
                  </a:lnTo>
                  <a:lnTo>
                    <a:pt x="342" y="1076960"/>
                  </a:lnTo>
                  <a:lnTo>
                    <a:pt x="6276" y="1076960"/>
                  </a:lnTo>
                  <a:lnTo>
                    <a:pt x="6290" y="1068070"/>
                  </a:lnTo>
                  <a:close/>
                </a:path>
                <a:path w="1902459" h="1598295">
                  <a:moveTo>
                    <a:pt x="1900292" y="1068070"/>
                  </a:moveTo>
                  <a:lnTo>
                    <a:pt x="1894787" y="1068070"/>
                  </a:lnTo>
                  <a:lnTo>
                    <a:pt x="1894772" y="1076960"/>
                  </a:lnTo>
                  <a:lnTo>
                    <a:pt x="1900271" y="1076960"/>
                  </a:lnTo>
                  <a:lnTo>
                    <a:pt x="1900292" y="1068070"/>
                  </a:lnTo>
                  <a:close/>
                </a:path>
                <a:path w="1902459" h="1598295">
                  <a:moveTo>
                    <a:pt x="6276" y="1076960"/>
                  </a:moveTo>
                  <a:lnTo>
                    <a:pt x="342" y="1076960"/>
                  </a:lnTo>
                  <a:lnTo>
                    <a:pt x="190" y="1140460"/>
                  </a:lnTo>
                  <a:lnTo>
                    <a:pt x="6174" y="1140460"/>
                  </a:lnTo>
                  <a:lnTo>
                    <a:pt x="6276" y="1076960"/>
                  </a:lnTo>
                  <a:close/>
                </a:path>
                <a:path w="1902459" h="1598295">
                  <a:moveTo>
                    <a:pt x="1900271" y="1076960"/>
                  </a:moveTo>
                  <a:lnTo>
                    <a:pt x="1894772" y="1076960"/>
                  </a:lnTo>
                  <a:lnTo>
                    <a:pt x="1894670" y="1140460"/>
                  </a:lnTo>
                  <a:lnTo>
                    <a:pt x="1900120" y="1140460"/>
                  </a:lnTo>
                  <a:lnTo>
                    <a:pt x="1900271" y="1076960"/>
                  </a:lnTo>
                  <a:close/>
                </a:path>
                <a:path w="1902459" h="1598295">
                  <a:moveTo>
                    <a:pt x="6174" y="1140460"/>
                  </a:moveTo>
                  <a:lnTo>
                    <a:pt x="190" y="1140460"/>
                  </a:lnTo>
                  <a:lnTo>
                    <a:pt x="175" y="1146810"/>
                  </a:lnTo>
                  <a:lnTo>
                    <a:pt x="6164" y="1146810"/>
                  </a:lnTo>
                  <a:lnTo>
                    <a:pt x="6174" y="1140460"/>
                  </a:lnTo>
                  <a:close/>
                </a:path>
                <a:path w="1902459" h="1598295">
                  <a:moveTo>
                    <a:pt x="1900120" y="1140460"/>
                  </a:moveTo>
                  <a:lnTo>
                    <a:pt x="1894670" y="1140460"/>
                  </a:lnTo>
                  <a:lnTo>
                    <a:pt x="1894660" y="1146810"/>
                  </a:lnTo>
                  <a:lnTo>
                    <a:pt x="1900104" y="1146810"/>
                  </a:lnTo>
                  <a:lnTo>
                    <a:pt x="1900120" y="1140460"/>
                  </a:lnTo>
                  <a:close/>
                </a:path>
                <a:path w="1902459" h="1598295">
                  <a:moveTo>
                    <a:pt x="6164" y="1146810"/>
                  </a:moveTo>
                  <a:lnTo>
                    <a:pt x="175" y="1146810"/>
                  </a:lnTo>
                  <a:lnTo>
                    <a:pt x="160" y="1153160"/>
                  </a:lnTo>
                  <a:lnTo>
                    <a:pt x="6154" y="1153160"/>
                  </a:lnTo>
                  <a:lnTo>
                    <a:pt x="6164" y="1146810"/>
                  </a:lnTo>
                  <a:close/>
                </a:path>
                <a:path w="1902459" h="1598295">
                  <a:moveTo>
                    <a:pt x="1900104" y="1146810"/>
                  </a:moveTo>
                  <a:lnTo>
                    <a:pt x="1894660" y="1146810"/>
                  </a:lnTo>
                  <a:lnTo>
                    <a:pt x="1894650" y="1153160"/>
                  </a:lnTo>
                  <a:lnTo>
                    <a:pt x="1900089" y="1153160"/>
                  </a:lnTo>
                  <a:lnTo>
                    <a:pt x="1900104" y="1146810"/>
                  </a:lnTo>
                  <a:close/>
                </a:path>
                <a:path w="1902459" h="1598295">
                  <a:moveTo>
                    <a:pt x="6154" y="1153160"/>
                  </a:moveTo>
                  <a:lnTo>
                    <a:pt x="160" y="1153160"/>
                  </a:lnTo>
                  <a:lnTo>
                    <a:pt x="130" y="1165860"/>
                  </a:lnTo>
                  <a:lnTo>
                    <a:pt x="6134" y="1165860"/>
                  </a:lnTo>
                  <a:lnTo>
                    <a:pt x="6154" y="1153160"/>
                  </a:lnTo>
                  <a:close/>
                </a:path>
                <a:path w="1902459" h="1598295">
                  <a:moveTo>
                    <a:pt x="1900089" y="1153160"/>
                  </a:moveTo>
                  <a:lnTo>
                    <a:pt x="1894650" y="1153160"/>
                  </a:lnTo>
                  <a:lnTo>
                    <a:pt x="1894630" y="1165860"/>
                  </a:lnTo>
                  <a:lnTo>
                    <a:pt x="1900059" y="1165860"/>
                  </a:lnTo>
                  <a:lnTo>
                    <a:pt x="1900089" y="1153160"/>
                  </a:lnTo>
                  <a:close/>
                </a:path>
                <a:path w="1902459" h="1598295">
                  <a:moveTo>
                    <a:pt x="6134" y="1165860"/>
                  </a:moveTo>
                  <a:lnTo>
                    <a:pt x="130" y="1165860"/>
                  </a:lnTo>
                  <a:lnTo>
                    <a:pt x="0" y="1220470"/>
                  </a:lnTo>
                  <a:lnTo>
                    <a:pt x="375" y="1220470"/>
                  </a:lnTo>
                  <a:lnTo>
                    <a:pt x="375" y="1223010"/>
                  </a:lnTo>
                  <a:lnTo>
                    <a:pt x="1645" y="1223010"/>
                  </a:lnTo>
                  <a:lnTo>
                    <a:pt x="1645" y="1225550"/>
                  </a:lnTo>
                  <a:lnTo>
                    <a:pt x="2915" y="1225550"/>
                  </a:lnTo>
                  <a:lnTo>
                    <a:pt x="2915" y="1228090"/>
                  </a:lnTo>
                  <a:lnTo>
                    <a:pt x="4185" y="1228090"/>
                  </a:lnTo>
                  <a:lnTo>
                    <a:pt x="4185" y="1229360"/>
                  </a:lnTo>
                  <a:lnTo>
                    <a:pt x="6032" y="1229360"/>
                  </a:lnTo>
                  <a:lnTo>
                    <a:pt x="6134" y="1165860"/>
                  </a:lnTo>
                  <a:close/>
                </a:path>
                <a:path w="1902459" h="1598295">
                  <a:moveTo>
                    <a:pt x="1900059" y="1165860"/>
                  </a:moveTo>
                  <a:lnTo>
                    <a:pt x="1894630" y="1165860"/>
                  </a:lnTo>
                  <a:lnTo>
                    <a:pt x="1894528" y="1229360"/>
                  </a:lnTo>
                  <a:lnTo>
                    <a:pt x="1899907" y="1229360"/>
                  </a:lnTo>
                  <a:lnTo>
                    <a:pt x="1900059" y="1165860"/>
                  </a:lnTo>
                  <a:close/>
                </a:path>
                <a:path w="1902459" h="1598295">
                  <a:moveTo>
                    <a:pt x="1899025" y="1229487"/>
                  </a:moveTo>
                  <a:lnTo>
                    <a:pt x="1894528" y="1229487"/>
                  </a:lnTo>
                  <a:lnTo>
                    <a:pt x="1894511" y="1239774"/>
                  </a:lnTo>
                  <a:lnTo>
                    <a:pt x="1895215" y="1239774"/>
                  </a:lnTo>
                  <a:lnTo>
                    <a:pt x="1895215" y="1237234"/>
                  </a:lnTo>
                  <a:lnTo>
                    <a:pt x="1896485" y="1237234"/>
                  </a:lnTo>
                  <a:lnTo>
                    <a:pt x="1896485" y="1234694"/>
                  </a:lnTo>
                  <a:lnTo>
                    <a:pt x="1897755" y="1234694"/>
                  </a:lnTo>
                  <a:lnTo>
                    <a:pt x="1897755" y="1232027"/>
                  </a:lnTo>
                  <a:lnTo>
                    <a:pt x="1899025" y="1232027"/>
                  </a:lnTo>
                  <a:lnTo>
                    <a:pt x="1899025" y="1229487"/>
                  </a:lnTo>
                  <a:close/>
                </a:path>
                <a:path w="1902459" h="1598295">
                  <a:moveTo>
                    <a:pt x="6032" y="1229487"/>
                  </a:moveTo>
                  <a:lnTo>
                    <a:pt x="5455" y="1229487"/>
                  </a:lnTo>
                  <a:lnTo>
                    <a:pt x="5455" y="1232027"/>
                  </a:lnTo>
                  <a:lnTo>
                    <a:pt x="6028" y="1232027"/>
                  </a:lnTo>
                  <a:lnTo>
                    <a:pt x="6032" y="1229487"/>
                  </a:lnTo>
                  <a:close/>
                </a:path>
                <a:path w="1902459" h="1598295">
                  <a:moveTo>
                    <a:pt x="1483735" y="1597660"/>
                  </a:moveTo>
                  <a:lnTo>
                    <a:pt x="1265719" y="1597660"/>
                  </a:lnTo>
                  <a:lnTo>
                    <a:pt x="1483735" y="1598097"/>
                  </a:lnTo>
                  <a:lnTo>
                    <a:pt x="1483735" y="1597660"/>
                  </a:lnTo>
                  <a:close/>
                </a:path>
                <a:path w="1902459" h="1598295">
                  <a:moveTo>
                    <a:pt x="1488815" y="1596389"/>
                  </a:moveTo>
                  <a:lnTo>
                    <a:pt x="416935" y="1596389"/>
                  </a:lnTo>
                  <a:lnTo>
                    <a:pt x="632412" y="1597660"/>
                  </a:lnTo>
                  <a:lnTo>
                    <a:pt x="1488815" y="1597660"/>
                  </a:lnTo>
                  <a:lnTo>
                    <a:pt x="1488815" y="1596389"/>
                  </a:lnTo>
                  <a:close/>
                </a:path>
                <a:path w="1902459" h="1598295">
                  <a:moveTo>
                    <a:pt x="1493895" y="1593850"/>
                  </a:moveTo>
                  <a:lnTo>
                    <a:pt x="411855" y="1593850"/>
                  </a:lnTo>
                  <a:lnTo>
                    <a:pt x="411855" y="1596389"/>
                  </a:lnTo>
                  <a:lnTo>
                    <a:pt x="414395" y="1596389"/>
                  </a:lnTo>
                  <a:lnTo>
                    <a:pt x="414395" y="1595120"/>
                  </a:lnTo>
                  <a:lnTo>
                    <a:pt x="1493895" y="1595120"/>
                  </a:lnTo>
                  <a:lnTo>
                    <a:pt x="1493895" y="1593850"/>
                  </a:lnTo>
                  <a:close/>
                </a:path>
                <a:path w="1902459" h="1598295">
                  <a:moveTo>
                    <a:pt x="1493895" y="1595120"/>
                  </a:moveTo>
                  <a:lnTo>
                    <a:pt x="1491355" y="1595120"/>
                  </a:lnTo>
                  <a:lnTo>
                    <a:pt x="1491355" y="1596389"/>
                  </a:lnTo>
                  <a:lnTo>
                    <a:pt x="1493895" y="1596389"/>
                  </a:lnTo>
                  <a:lnTo>
                    <a:pt x="1493895" y="1595120"/>
                  </a:lnTo>
                  <a:close/>
                </a:path>
                <a:path w="1902459" h="1598295">
                  <a:moveTo>
                    <a:pt x="1264449" y="1591310"/>
                  </a:moveTo>
                  <a:lnTo>
                    <a:pt x="409315" y="1591310"/>
                  </a:lnTo>
                  <a:lnTo>
                    <a:pt x="409315" y="1593850"/>
                  </a:lnTo>
                  <a:lnTo>
                    <a:pt x="1496435" y="1593850"/>
                  </a:lnTo>
                  <a:lnTo>
                    <a:pt x="1496435" y="1592580"/>
                  </a:lnTo>
                  <a:lnTo>
                    <a:pt x="1264449" y="1591310"/>
                  </a:lnTo>
                  <a:close/>
                </a:path>
                <a:path w="1902459" h="1598295">
                  <a:moveTo>
                    <a:pt x="405505" y="1590039"/>
                  </a:moveTo>
                  <a:lnTo>
                    <a:pt x="405505" y="1591310"/>
                  </a:lnTo>
                  <a:lnTo>
                    <a:pt x="634952" y="1591310"/>
                  </a:lnTo>
                  <a:lnTo>
                    <a:pt x="405505" y="1590039"/>
                  </a:lnTo>
                  <a:close/>
                </a:path>
              </a:pathLst>
            </a:custGeom>
            <a:solidFill>
              <a:srgbClr val="375E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6217222" y="807719"/>
              <a:ext cx="1890395" cy="1585595"/>
            </a:xfrm>
            <a:custGeom>
              <a:avLst/>
              <a:gdLst/>
              <a:ahLst/>
              <a:cxnLst/>
              <a:rect l="l" t="t" r="r" b="b"/>
              <a:pathLst>
                <a:path w="1890395" h="1585595">
                  <a:moveTo>
                    <a:pt x="7763" y="346710"/>
                  </a:moveTo>
                  <a:lnTo>
                    <a:pt x="7047" y="346710"/>
                  </a:lnTo>
                  <a:lnTo>
                    <a:pt x="7047" y="349250"/>
                  </a:lnTo>
                  <a:lnTo>
                    <a:pt x="5777" y="349250"/>
                  </a:lnTo>
                  <a:lnTo>
                    <a:pt x="5777" y="351789"/>
                  </a:lnTo>
                  <a:lnTo>
                    <a:pt x="4507" y="351789"/>
                  </a:lnTo>
                  <a:lnTo>
                    <a:pt x="4507" y="353060"/>
                  </a:lnTo>
                  <a:lnTo>
                    <a:pt x="3237" y="353060"/>
                  </a:lnTo>
                  <a:lnTo>
                    <a:pt x="3237" y="355600"/>
                  </a:lnTo>
                  <a:lnTo>
                    <a:pt x="1967" y="355600"/>
                  </a:lnTo>
                  <a:lnTo>
                    <a:pt x="1967" y="358139"/>
                  </a:lnTo>
                  <a:lnTo>
                    <a:pt x="1391" y="358139"/>
                  </a:lnTo>
                  <a:lnTo>
                    <a:pt x="1389" y="359410"/>
                  </a:lnTo>
                  <a:lnTo>
                    <a:pt x="7743" y="359410"/>
                  </a:lnTo>
                  <a:lnTo>
                    <a:pt x="7763" y="346710"/>
                  </a:lnTo>
                  <a:close/>
                </a:path>
                <a:path w="1890395" h="1585595">
                  <a:moveTo>
                    <a:pt x="1884107" y="345439"/>
                  </a:moveTo>
                  <a:lnTo>
                    <a:pt x="1883562" y="345439"/>
                  </a:lnTo>
                  <a:lnTo>
                    <a:pt x="1883539" y="359410"/>
                  </a:lnTo>
                  <a:lnTo>
                    <a:pt x="1889885" y="359410"/>
                  </a:lnTo>
                  <a:lnTo>
                    <a:pt x="1889891" y="355600"/>
                  </a:lnTo>
                  <a:lnTo>
                    <a:pt x="1889187" y="355600"/>
                  </a:lnTo>
                  <a:lnTo>
                    <a:pt x="1889187" y="353060"/>
                  </a:lnTo>
                  <a:lnTo>
                    <a:pt x="1887917" y="353060"/>
                  </a:lnTo>
                  <a:lnTo>
                    <a:pt x="1887917" y="351789"/>
                  </a:lnTo>
                  <a:lnTo>
                    <a:pt x="1886647" y="351789"/>
                  </a:lnTo>
                  <a:lnTo>
                    <a:pt x="1886647" y="349250"/>
                  </a:lnTo>
                  <a:lnTo>
                    <a:pt x="1885377" y="349250"/>
                  </a:lnTo>
                  <a:lnTo>
                    <a:pt x="1885377" y="346710"/>
                  </a:lnTo>
                  <a:lnTo>
                    <a:pt x="1884107" y="346710"/>
                  </a:lnTo>
                  <a:lnTo>
                    <a:pt x="1884107" y="345439"/>
                  </a:lnTo>
                  <a:close/>
                </a:path>
                <a:path w="1890395" h="1585595">
                  <a:moveTo>
                    <a:pt x="1503107" y="6350"/>
                  </a:moveTo>
                  <a:lnTo>
                    <a:pt x="1500567" y="6350"/>
                  </a:lnTo>
                  <a:lnTo>
                    <a:pt x="1500567" y="7620"/>
                  </a:lnTo>
                  <a:lnTo>
                    <a:pt x="1503107" y="7620"/>
                  </a:lnTo>
                  <a:lnTo>
                    <a:pt x="1503107" y="6350"/>
                  </a:lnTo>
                  <a:close/>
                </a:path>
                <a:path w="1890395" h="1585595">
                  <a:moveTo>
                    <a:pt x="1498027" y="3810"/>
                  </a:moveTo>
                  <a:lnTo>
                    <a:pt x="393127" y="3810"/>
                  </a:lnTo>
                  <a:lnTo>
                    <a:pt x="393127" y="5080"/>
                  </a:lnTo>
                  <a:lnTo>
                    <a:pt x="1258844" y="6350"/>
                  </a:lnTo>
                  <a:lnTo>
                    <a:pt x="1498027" y="6350"/>
                  </a:lnTo>
                  <a:lnTo>
                    <a:pt x="1498027" y="3810"/>
                  </a:lnTo>
                  <a:close/>
                </a:path>
                <a:path w="1890395" h="1585595">
                  <a:moveTo>
                    <a:pt x="398207" y="2539"/>
                  </a:moveTo>
                  <a:lnTo>
                    <a:pt x="395667" y="2539"/>
                  </a:lnTo>
                  <a:lnTo>
                    <a:pt x="395667" y="3810"/>
                  </a:lnTo>
                  <a:lnTo>
                    <a:pt x="398207" y="3810"/>
                  </a:lnTo>
                  <a:lnTo>
                    <a:pt x="398207" y="2539"/>
                  </a:lnTo>
                  <a:close/>
                </a:path>
                <a:path w="1890395" h="1585595">
                  <a:moveTo>
                    <a:pt x="1495487" y="2539"/>
                  </a:moveTo>
                  <a:lnTo>
                    <a:pt x="1492947" y="2539"/>
                  </a:lnTo>
                  <a:lnTo>
                    <a:pt x="1492947" y="3810"/>
                  </a:lnTo>
                  <a:lnTo>
                    <a:pt x="1495487" y="3810"/>
                  </a:lnTo>
                  <a:lnTo>
                    <a:pt x="1495487" y="2539"/>
                  </a:lnTo>
                  <a:close/>
                </a:path>
                <a:path w="1890395" h="1585595">
                  <a:moveTo>
                    <a:pt x="402017" y="0"/>
                  </a:moveTo>
                  <a:lnTo>
                    <a:pt x="400747" y="0"/>
                  </a:lnTo>
                  <a:lnTo>
                    <a:pt x="400747" y="2539"/>
                  </a:lnTo>
                  <a:lnTo>
                    <a:pt x="402017" y="2539"/>
                  </a:lnTo>
                  <a:lnTo>
                    <a:pt x="402017" y="0"/>
                  </a:lnTo>
                  <a:close/>
                </a:path>
                <a:path w="1890395" h="1585595">
                  <a:moveTo>
                    <a:pt x="7743" y="359410"/>
                  </a:moveTo>
                  <a:lnTo>
                    <a:pt x="1389" y="359410"/>
                  </a:lnTo>
                  <a:lnTo>
                    <a:pt x="1287" y="422910"/>
                  </a:lnTo>
                  <a:lnTo>
                    <a:pt x="7640" y="422910"/>
                  </a:lnTo>
                  <a:lnTo>
                    <a:pt x="7743" y="359410"/>
                  </a:lnTo>
                  <a:close/>
                </a:path>
                <a:path w="1890395" h="1585595">
                  <a:moveTo>
                    <a:pt x="1889885" y="359410"/>
                  </a:moveTo>
                  <a:lnTo>
                    <a:pt x="1883539" y="359410"/>
                  </a:lnTo>
                  <a:lnTo>
                    <a:pt x="1883436" y="422910"/>
                  </a:lnTo>
                  <a:lnTo>
                    <a:pt x="1889783" y="422910"/>
                  </a:lnTo>
                  <a:lnTo>
                    <a:pt x="1889885" y="359410"/>
                  </a:lnTo>
                  <a:close/>
                </a:path>
                <a:path w="1890395" h="1585595">
                  <a:moveTo>
                    <a:pt x="7640" y="422910"/>
                  </a:moveTo>
                  <a:lnTo>
                    <a:pt x="1287" y="422910"/>
                  </a:lnTo>
                  <a:lnTo>
                    <a:pt x="1267" y="435610"/>
                  </a:lnTo>
                  <a:lnTo>
                    <a:pt x="7620" y="435610"/>
                  </a:lnTo>
                  <a:lnTo>
                    <a:pt x="7640" y="422910"/>
                  </a:lnTo>
                  <a:close/>
                </a:path>
                <a:path w="1890395" h="1585595">
                  <a:moveTo>
                    <a:pt x="1889783" y="422910"/>
                  </a:moveTo>
                  <a:lnTo>
                    <a:pt x="1883436" y="422910"/>
                  </a:lnTo>
                  <a:lnTo>
                    <a:pt x="1883416" y="435610"/>
                  </a:lnTo>
                  <a:lnTo>
                    <a:pt x="1889763" y="435610"/>
                  </a:lnTo>
                  <a:lnTo>
                    <a:pt x="1889783" y="422910"/>
                  </a:lnTo>
                  <a:close/>
                </a:path>
                <a:path w="1890395" h="1585595">
                  <a:moveTo>
                    <a:pt x="7620" y="435610"/>
                  </a:moveTo>
                  <a:lnTo>
                    <a:pt x="1267" y="435610"/>
                  </a:lnTo>
                  <a:lnTo>
                    <a:pt x="1256" y="441960"/>
                  </a:lnTo>
                  <a:lnTo>
                    <a:pt x="7610" y="441960"/>
                  </a:lnTo>
                  <a:lnTo>
                    <a:pt x="7620" y="435610"/>
                  </a:lnTo>
                  <a:close/>
                </a:path>
                <a:path w="1890395" h="1585595">
                  <a:moveTo>
                    <a:pt x="1889763" y="435610"/>
                  </a:moveTo>
                  <a:lnTo>
                    <a:pt x="1883416" y="435610"/>
                  </a:lnTo>
                  <a:lnTo>
                    <a:pt x="1883406" y="441960"/>
                  </a:lnTo>
                  <a:lnTo>
                    <a:pt x="1889753" y="441960"/>
                  </a:lnTo>
                  <a:lnTo>
                    <a:pt x="1889763" y="435610"/>
                  </a:lnTo>
                  <a:close/>
                </a:path>
                <a:path w="1890395" h="1585595">
                  <a:moveTo>
                    <a:pt x="7610" y="441960"/>
                  </a:moveTo>
                  <a:lnTo>
                    <a:pt x="1256" y="441960"/>
                  </a:lnTo>
                  <a:lnTo>
                    <a:pt x="1185" y="486410"/>
                  </a:lnTo>
                  <a:lnTo>
                    <a:pt x="7538" y="486410"/>
                  </a:lnTo>
                  <a:lnTo>
                    <a:pt x="7610" y="441960"/>
                  </a:lnTo>
                  <a:close/>
                </a:path>
                <a:path w="1890395" h="1585595">
                  <a:moveTo>
                    <a:pt x="1889753" y="441960"/>
                  </a:moveTo>
                  <a:lnTo>
                    <a:pt x="1883406" y="441960"/>
                  </a:lnTo>
                  <a:lnTo>
                    <a:pt x="1883334" y="486410"/>
                  </a:lnTo>
                  <a:lnTo>
                    <a:pt x="1889681" y="486410"/>
                  </a:lnTo>
                  <a:lnTo>
                    <a:pt x="1889753" y="441960"/>
                  </a:lnTo>
                  <a:close/>
                </a:path>
                <a:path w="1890395" h="1585595">
                  <a:moveTo>
                    <a:pt x="7538" y="486410"/>
                  </a:moveTo>
                  <a:lnTo>
                    <a:pt x="1185" y="486410"/>
                  </a:lnTo>
                  <a:lnTo>
                    <a:pt x="1175" y="492760"/>
                  </a:lnTo>
                  <a:lnTo>
                    <a:pt x="7527" y="492760"/>
                  </a:lnTo>
                  <a:lnTo>
                    <a:pt x="7538" y="486410"/>
                  </a:lnTo>
                  <a:close/>
                </a:path>
                <a:path w="1890395" h="1585595">
                  <a:moveTo>
                    <a:pt x="1889681" y="486410"/>
                  </a:moveTo>
                  <a:lnTo>
                    <a:pt x="1883334" y="486410"/>
                  </a:lnTo>
                  <a:lnTo>
                    <a:pt x="1883324" y="492760"/>
                  </a:lnTo>
                  <a:lnTo>
                    <a:pt x="1889671" y="492760"/>
                  </a:lnTo>
                  <a:lnTo>
                    <a:pt x="1889681" y="486410"/>
                  </a:lnTo>
                  <a:close/>
                </a:path>
                <a:path w="1890395" h="1585595">
                  <a:moveTo>
                    <a:pt x="7527" y="492760"/>
                  </a:moveTo>
                  <a:lnTo>
                    <a:pt x="1175" y="492760"/>
                  </a:lnTo>
                  <a:lnTo>
                    <a:pt x="1165" y="499110"/>
                  </a:lnTo>
                  <a:lnTo>
                    <a:pt x="7517" y="499110"/>
                  </a:lnTo>
                  <a:lnTo>
                    <a:pt x="7527" y="492760"/>
                  </a:lnTo>
                  <a:close/>
                </a:path>
                <a:path w="1890395" h="1585595">
                  <a:moveTo>
                    <a:pt x="1889671" y="492760"/>
                  </a:moveTo>
                  <a:lnTo>
                    <a:pt x="1883324" y="492760"/>
                  </a:lnTo>
                  <a:lnTo>
                    <a:pt x="1883313" y="499110"/>
                  </a:lnTo>
                  <a:lnTo>
                    <a:pt x="1889661" y="499110"/>
                  </a:lnTo>
                  <a:lnTo>
                    <a:pt x="1889671" y="492760"/>
                  </a:lnTo>
                  <a:close/>
                </a:path>
                <a:path w="1890395" h="1585595">
                  <a:moveTo>
                    <a:pt x="7517" y="499110"/>
                  </a:moveTo>
                  <a:lnTo>
                    <a:pt x="1165" y="499110"/>
                  </a:lnTo>
                  <a:lnTo>
                    <a:pt x="1108" y="534670"/>
                  </a:lnTo>
                  <a:lnTo>
                    <a:pt x="7460" y="534670"/>
                  </a:lnTo>
                  <a:lnTo>
                    <a:pt x="7517" y="499110"/>
                  </a:lnTo>
                  <a:close/>
                </a:path>
                <a:path w="1890395" h="1585595">
                  <a:moveTo>
                    <a:pt x="1889661" y="499110"/>
                  </a:moveTo>
                  <a:lnTo>
                    <a:pt x="1883313" y="499110"/>
                  </a:lnTo>
                  <a:lnTo>
                    <a:pt x="1883256" y="534670"/>
                  </a:lnTo>
                  <a:lnTo>
                    <a:pt x="1889604" y="534670"/>
                  </a:lnTo>
                  <a:lnTo>
                    <a:pt x="1889661" y="499110"/>
                  </a:lnTo>
                  <a:close/>
                </a:path>
                <a:path w="1890395" h="1585595">
                  <a:moveTo>
                    <a:pt x="7460" y="534670"/>
                  </a:moveTo>
                  <a:lnTo>
                    <a:pt x="1108" y="534670"/>
                  </a:lnTo>
                  <a:lnTo>
                    <a:pt x="1094" y="543560"/>
                  </a:lnTo>
                  <a:lnTo>
                    <a:pt x="7445" y="543560"/>
                  </a:lnTo>
                  <a:lnTo>
                    <a:pt x="7460" y="534670"/>
                  </a:lnTo>
                  <a:close/>
                </a:path>
                <a:path w="1890395" h="1585595">
                  <a:moveTo>
                    <a:pt x="1889604" y="534670"/>
                  </a:moveTo>
                  <a:lnTo>
                    <a:pt x="1883256" y="534670"/>
                  </a:lnTo>
                  <a:lnTo>
                    <a:pt x="1883242" y="543560"/>
                  </a:lnTo>
                  <a:lnTo>
                    <a:pt x="1889590" y="543560"/>
                  </a:lnTo>
                  <a:lnTo>
                    <a:pt x="1889604" y="534670"/>
                  </a:lnTo>
                  <a:close/>
                </a:path>
                <a:path w="1890395" h="1585595">
                  <a:moveTo>
                    <a:pt x="7445" y="543560"/>
                  </a:moveTo>
                  <a:lnTo>
                    <a:pt x="1094" y="543560"/>
                  </a:lnTo>
                  <a:lnTo>
                    <a:pt x="1036" y="579120"/>
                  </a:lnTo>
                  <a:lnTo>
                    <a:pt x="7388" y="579120"/>
                  </a:lnTo>
                  <a:lnTo>
                    <a:pt x="7445" y="543560"/>
                  </a:lnTo>
                  <a:close/>
                </a:path>
                <a:path w="1890395" h="1585595">
                  <a:moveTo>
                    <a:pt x="1889590" y="543560"/>
                  </a:moveTo>
                  <a:lnTo>
                    <a:pt x="1883242" y="543560"/>
                  </a:lnTo>
                  <a:lnTo>
                    <a:pt x="1883184" y="579120"/>
                  </a:lnTo>
                  <a:lnTo>
                    <a:pt x="1889533" y="579120"/>
                  </a:lnTo>
                  <a:lnTo>
                    <a:pt x="1889590" y="543560"/>
                  </a:lnTo>
                  <a:close/>
                </a:path>
                <a:path w="1890395" h="1585595">
                  <a:moveTo>
                    <a:pt x="7388" y="579120"/>
                  </a:moveTo>
                  <a:lnTo>
                    <a:pt x="1036" y="579120"/>
                  </a:lnTo>
                  <a:lnTo>
                    <a:pt x="1022" y="588010"/>
                  </a:lnTo>
                  <a:lnTo>
                    <a:pt x="7374" y="588010"/>
                  </a:lnTo>
                  <a:lnTo>
                    <a:pt x="7388" y="579120"/>
                  </a:lnTo>
                  <a:close/>
                </a:path>
                <a:path w="1890395" h="1585595">
                  <a:moveTo>
                    <a:pt x="1889533" y="579120"/>
                  </a:moveTo>
                  <a:lnTo>
                    <a:pt x="1883184" y="579120"/>
                  </a:lnTo>
                  <a:lnTo>
                    <a:pt x="1883170" y="588010"/>
                  </a:lnTo>
                  <a:lnTo>
                    <a:pt x="1889518" y="588010"/>
                  </a:lnTo>
                  <a:lnTo>
                    <a:pt x="1889533" y="579120"/>
                  </a:lnTo>
                  <a:close/>
                </a:path>
                <a:path w="1890395" h="1585595">
                  <a:moveTo>
                    <a:pt x="7374" y="588010"/>
                  </a:moveTo>
                  <a:lnTo>
                    <a:pt x="1022" y="588010"/>
                  </a:lnTo>
                  <a:lnTo>
                    <a:pt x="772" y="744220"/>
                  </a:lnTo>
                  <a:lnTo>
                    <a:pt x="7121" y="744220"/>
                  </a:lnTo>
                  <a:lnTo>
                    <a:pt x="7374" y="588010"/>
                  </a:lnTo>
                  <a:close/>
                </a:path>
                <a:path w="1890395" h="1585595">
                  <a:moveTo>
                    <a:pt x="1889518" y="588010"/>
                  </a:moveTo>
                  <a:lnTo>
                    <a:pt x="1883170" y="588010"/>
                  </a:lnTo>
                  <a:lnTo>
                    <a:pt x="1882917" y="744220"/>
                  </a:lnTo>
                  <a:lnTo>
                    <a:pt x="1889268" y="744220"/>
                  </a:lnTo>
                  <a:lnTo>
                    <a:pt x="1889518" y="588010"/>
                  </a:lnTo>
                  <a:close/>
                </a:path>
                <a:path w="1890395" h="1585595">
                  <a:moveTo>
                    <a:pt x="7121" y="744220"/>
                  </a:moveTo>
                  <a:lnTo>
                    <a:pt x="772" y="744220"/>
                  </a:lnTo>
                  <a:lnTo>
                    <a:pt x="374" y="991870"/>
                  </a:lnTo>
                  <a:lnTo>
                    <a:pt x="6721" y="991870"/>
                  </a:lnTo>
                  <a:lnTo>
                    <a:pt x="7121" y="744220"/>
                  </a:lnTo>
                  <a:close/>
                </a:path>
                <a:path w="1890395" h="1585595">
                  <a:moveTo>
                    <a:pt x="1889268" y="744220"/>
                  </a:moveTo>
                  <a:lnTo>
                    <a:pt x="1882917" y="744220"/>
                  </a:lnTo>
                  <a:lnTo>
                    <a:pt x="1882517" y="991870"/>
                  </a:lnTo>
                  <a:lnTo>
                    <a:pt x="1888871" y="991870"/>
                  </a:lnTo>
                  <a:lnTo>
                    <a:pt x="1889268" y="744220"/>
                  </a:lnTo>
                  <a:close/>
                </a:path>
                <a:path w="1890395" h="1585595">
                  <a:moveTo>
                    <a:pt x="6721" y="991870"/>
                  </a:moveTo>
                  <a:lnTo>
                    <a:pt x="374" y="991870"/>
                  </a:lnTo>
                  <a:lnTo>
                    <a:pt x="354" y="1004570"/>
                  </a:lnTo>
                  <a:lnTo>
                    <a:pt x="6701" y="1004570"/>
                  </a:lnTo>
                  <a:lnTo>
                    <a:pt x="6721" y="991870"/>
                  </a:lnTo>
                  <a:close/>
                </a:path>
                <a:path w="1890395" h="1585595">
                  <a:moveTo>
                    <a:pt x="1888871" y="991870"/>
                  </a:moveTo>
                  <a:lnTo>
                    <a:pt x="1882517" y="991870"/>
                  </a:lnTo>
                  <a:lnTo>
                    <a:pt x="1882497" y="1004570"/>
                  </a:lnTo>
                  <a:lnTo>
                    <a:pt x="1888850" y="1004570"/>
                  </a:lnTo>
                  <a:lnTo>
                    <a:pt x="1888871" y="991870"/>
                  </a:lnTo>
                  <a:close/>
                </a:path>
                <a:path w="1890395" h="1585595">
                  <a:moveTo>
                    <a:pt x="6701" y="1004570"/>
                  </a:moveTo>
                  <a:lnTo>
                    <a:pt x="354" y="1004570"/>
                  </a:lnTo>
                  <a:lnTo>
                    <a:pt x="340" y="1013460"/>
                  </a:lnTo>
                  <a:lnTo>
                    <a:pt x="6686" y="1013460"/>
                  </a:lnTo>
                  <a:lnTo>
                    <a:pt x="6701" y="1004570"/>
                  </a:lnTo>
                  <a:close/>
                </a:path>
                <a:path w="1890395" h="1585595">
                  <a:moveTo>
                    <a:pt x="1888850" y="1004570"/>
                  </a:moveTo>
                  <a:lnTo>
                    <a:pt x="1882497" y="1004570"/>
                  </a:lnTo>
                  <a:lnTo>
                    <a:pt x="1882482" y="1013460"/>
                  </a:lnTo>
                  <a:lnTo>
                    <a:pt x="1888836" y="1013460"/>
                  </a:lnTo>
                  <a:lnTo>
                    <a:pt x="1888850" y="1004570"/>
                  </a:lnTo>
                  <a:close/>
                </a:path>
                <a:path w="1890395" h="1585595">
                  <a:moveTo>
                    <a:pt x="6686" y="1013460"/>
                  </a:moveTo>
                  <a:lnTo>
                    <a:pt x="340" y="1013460"/>
                  </a:lnTo>
                  <a:lnTo>
                    <a:pt x="262" y="1061720"/>
                  </a:lnTo>
                  <a:lnTo>
                    <a:pt x="6608" y="1061720"/>
                  </a:lnTo>
                  <a:lnTo>
                    <a:pt x="6686" y="1013460"/>
                  </a:lnTo>
                  <a:close/>
                </a:path>
                <a:path w="1890395" h="1585595">
                  <a:moveTo>
                    <a:pt x="1888836" y="1013460"/>
                  </a:moveTo>
                  <a:lnTo>
                    <a:pt x="1882482" y="1013460"/>
                  </a:lnTo>
                  <a:lnTo>
                    <a:pt x="1882404" y="1061720"/>
                  </a:lnTo>
                  <a:lnTo>
                    <a:pt x="1888759" y="1061720"/>
                  </a:lnTo>
                  <a:lnTo>
                    <a:pt x="1888836" y="1013460"/>
                  </a:lnTo>
                  <a:close/>
                </a:path>
                <a:path w="1890395" h="1585595">
                  <a:moveTo>
                    <a:pt x="6608" y="1061720"/>
                  </a:moveTo>
                  <a:lnTo>
                    <a:pt x="262" y="1061720"/>
                  </a:lnTo>
                  <a:lnTo>
                    <a:pt x="248" y="1070610"/>
                  </a:lnTo>
                  <a:lnTo>
                    <a:pt x="6594" y="1070610"/>
                  </a:lnTo>
                  <a:lnTo>
                    <a:pt x="6608" y="1061720"/>
                  </a:lnTo>
                  <a:close/>
                </a:path>
                <a:path w="1890395" h="1585595">
                  <a:moveTo>
                    <a:pt x="1888759" y="1061720"/>
                  </a:moveTo>
                  <a:lnTo>
                    <a:pt x="1882404" y="1061720"/>
                  </a:lnTo>
                  <a:lnTo>
                    <a:pt x="1882390" y="1070610"/>
                  </a:lnTo>
                  <a:lnTo>
                    <a:pt x="1888744" y="1070610"/>
                  </a:lnTo>
                  <a:lnTo>
                    <a:pt x="1888759" y="1061720"/>
                  </a:lnTo>
                  <a:close/>
                </a:path>
                <a:path w="1890395" h="1585595">
                  <a:moveTo>
                    <a:pt x="6594" y="1070610"/>
                  </a:moveTo>
                  <a:lnTo>
                    <a:pt x="248" y="1070610"/>
                  </a:lnTo>
                  <a:lnTo>
                    <a:pt x="146" y="1134110"/>
                  </a:lnTo>
                  <a:lnTo>
                    <a:pt x="6491" y="1134110"/>
                  </a:lnTo>
                  <a:lnTo>
                    <a:pt x="6594" y="1070610"/>
                  </a:lnTo>
                  <a:close/>
                </a:path>
                <a:path w="1890395" h="1585595">
                  <a:moveTo>
                    <a:pt x="1888744" y="1070610"/>
                  </a:moveTo>
                  <a:lnTo>
                    <a:pt x="1882390" y="1070610"/>
                  </a:lnTo>
                  <a:lnTo>
                    <a:pt x="1882287" y="1134110"/>
                  </a:lnTo>
                  <a:lnTo>
                    <a:pt x="1888642" y="1134110"/>
                  </a:lnTo>
                  <a:lnTo>
                    <a:pt x="1888744" y="1070610"/>
                  </a:lnTo>
                  <a:close/>
                </a:path>
                <a:path w="1890395" h="1585595">
                  <a:moveTo>
                    <a:pt x="6491" y="1134110"/>
                  </a:moveTo>
                  <a:lnTo>
                    <a:pt x="146" y="1134110"/>
                  </a:lnTo>
                  <a:lnTo>
                    <a:pt x="136" y="1140460"/>
                  </a:lnTo>
                  <a:lnTo>
                    <a:pt x="6481" y="1140460"/>
                  </a:lnTo>
                  <a:lnTo>
                    <a:pt x="6491" y="1134110"/>
                  </a:lnTo>
                  <a:close/>
                </a:path>
                <a:path w="1890395" h="1585595">
                  <a:moveTo>
                    <a:pt x="1888642" y="1134110"/>
                  </a:moveTo>
                  <a:lnTo>
                    <a:pt x="1882287" y="1134110"/>
                  </a:lnTo>
                  <a:lnTo>
                    <a:pt x="1882277" y="1140460"/>
                  </a:lnTo>
                  <a:lnTo>
                    <a:pt x="1888632" y="1140460"/>
                  </a:lnTo>
                  <a:lnTo>
                    <a:pt x="1888642" y="1134110"/>
                  </a:lnTo>
                  <a:close/>
                </a:path>
                <a:path w="1890395" h="1585595">
                  <a:moveTo>
                    <a:pt x="6481" y="1140460"/>
                  </a:moveTo>
                  <a:lnTo>
                    <a:pt x="136" y="1140460"/>
                  </a:lnTo>
                  <a:lnTo>
                    <a:pt x="126" y="1146810"/>
                  </a:lnTo>
                  <a:lnTo>
                    <a:pt x="6471" y="1146810"/>
                  </a:lnTo>
                  <a:lnTo>
                    <a:pt x="6481" y="1140460"/>
                  </a:lnTo>
                  <a:close/>
                </a:path>
                <a:path w="1890395" h="1585595">
                  <a:moveTo>
                    <a:pt x="1888632" y="1140460"/>
                  </a:moveTo>
                  <a:lnTo>
                    <a:pt x="1882277" y="1140460"/>
                  </a:lnTo>
                  <a:lnTo>
                    <a:pt x="1882267" y="1146810"/>
                  </a:lnTo>
                  <a:lnTo>
                    <a:pt x="1888622" y="1146810"/>
                  </a:lnTo>
                  <a:lnTo>
                    <a:pt x="1888632" y="1140460"/>
                  </a:lnTo>
                  <a:close/>
                </a:path>
                <a:path w="1890395" h="1585595">
                  <a:moveTo>
                    <a:pt x="6471" y="1146810"/>
                  </a:moveTo>
                  <a:lnTo>
                    <a:pt x="126" y="1146810"/>
                  </a:lnTo>
                  <a:lnTo>
                    <a:pt x="106" y="1159510"/>
                  </a:lnTo>
                  <a:lnTo>
                    <a:pt x="6450" y="1159510"/>
                  </a:lnTo>
                  <a:lnTo>
                    <a:pt x="6471" y="1146810"/>
                  </a:lnTo>
                  <a:close/>
                </a:path>
                <a:path w="1890395" h="1585595">
                  <a:moveTo>
                    <a:pt x="1888622" y="1146810"/>
                  </a:moveTo>
                  <a:lnTo>
                    <a:pt x="1882267" y="1146810"/>
                  </a:lnTo>
                  <a:lnTo>
                    <a:pt x="1882246" y="1159510"/>
                  </a:lnTo>
                  <a:lnTo>
                    <a:pt x="1888602" y="1159510"/>
                  </a:lnTo>
                  <a:lnTo>
                    <a:pt x="1888622" y="1146810"/>
                  </a:lnTo>
                  <a:close/>
                </a:path>
                <a:path w="1890395" h="1585595">
                  <a:moveTo>
                    <a:pt x="6450" y="1159510"/>
                  </a:moveTo>
                  <a:lnTo>
                    <a:pt x="106" y="1159510"/>
                  </a:lnTo>
                  <a:lnTo>
                    <a:pt x="4" y="1223010"/>
                  </a:lnTo>
                  <a:lnTo>
                    <a:pt x="6348" y="1223010"/>
                  </a:lnTo>
                  <a:lnTo>
                    <a:pt x="6450" y="1159510"/>
                  </a:lnTo>
                  <a:close/>
                </a:path>
                <a:path w="1890395" h="1585595">
                  <a:moveTo>
                    <a:pt x="1888602" y="1159510"/>
                  </a:moveTo>
                  <a:lnTo>
                    <a:pt x="1882246" y="1159510"/>
                  </a:lnTo>
                  <a:lnTo>
                    <a:pt x="1882144" y="1223010"/>
                  </a:lnTo>
                  <a:lnTo>
                    <a:pt x="1888500" y="1223010"/>
                  </a:lnTo>
                  <a:lnTo>
                    <a:pt x="1888602" y="1159510"/>
                  </a:lnTo>
                  <a:close/>
                </a:path>
                <a:path w="1890395" h="1585595">
                  <a:moveTo>
                    <a:pt x="1882837" y="1241044"/>
                  </a:moveTo>
                  <a:lnTo>
                    <a:pt x="1882115" y="1241044"/>
                  </a:lnTo>
                  <a:lnTo>
                    <a:pt x="1882113" y="1242060"/>
                  </a:lnTo>
                  <a:lnTo>
                    <a:pt x="1882837" y="1242060"/>
                  </a:lnTo>
                  <a:lnTo>
                    <a:pt x="1882837" y="1241044"/>
                  </a:lnTo>
                  <a:close/>
                </a:path>
                <a:path w="1890395" h="1585595">
                  <a:moveTo>
                    <a:pt x="1884107" y="1238377"/>
                  </a:moveTo>
                  <a:lnTo>
                    <a:pt x="1882119" y="1238377"/>
                  </a:lnTo>
                  <a:lnTo>
                    <a:pt x="1882115" y="1240789"/>
                  </a:lnTo>
                  <a:lnTo>
                    <a:pt x="1882837" y="1240789"/>
                  </a:lnTo>
                  <a:lnTo>
                    <a:pt x="1882837" y="1239774"/>
                  </a:lnTo>
                  <a:lnTo>
                    <a:pt x="1884107" y="1239774"/>
                  </a:lnTo>
                  <a:lnTo>
                    <a:pt x="1884107" y="1238377"/>
                  </a:lnTo>
                  <a:close/>
                </a:path>
                <a:path w="1890395" h="1585595">
                  <a:moveTo>
                    <a:pt x="1888500" y="1223137"/>
                  </a:moveTo>
                  <a:lnTo>
                    <a:pt x="1882144" y="1223137"/>
                  </a:lnTo>
                  <a:lnTo>
                    <a:pt x="1882119" y="1238250"/>
                  </a:lnTo>
                  <a:lnTo>
                    <a:pt x="1884107" y="1238250"/>
                  </a:lnTo>
                  <a:lnTo>
                    <a:pt x="1885377" y="1238377"/>
                  </a:lnTo>
                  <a:lnTo>
                    <a:pt x="1885377" y="1237234"/>
                  </a:lnTo>
                  <a:lnTo>
                    <a:pt x="1886647" y="1237234"/>
                  </a:lnTo>
                  <a:lnTo>
                    <a:pt x="1886647" y="1234694"/>
                  </a:lnTo>
                  <a:lnTo>
                    <a:pt x="1887917" y="1234694"/>
                  </a:lnTo>
                  <a:lnTo>
                    <a:pt x="1887917" y="1233424"/>
                  </a:lnTo>
                  <a:lnTo>
                    <a:pt x="1888483" y="1233424"/>
                  </a:lnTo>
                  <a:lnTo>
                    <a:pt x="1888500" y="1223137"/>
                  </a:lnTo>
                  <a:close/>
                </a:path>
                <a:path w="1890395" h="1585595">
                  <a:moveTo>
                    <a:pt x="6348" y="1223137"/>
                  </a:moveTo>
                  <a:lnTo>
                    <a:pt x="4" y="1223137"/>
                  </a:lnTo>
                  <a:lnTo>
                    <a:pt x="0" y="1225677"/>
                  </a:lnTo>
                  <a:lnTo>
                    <a:pt x="697" y="1225677"/>
                  </a:lnTo>
                  <a:lnTo>
                    <a:pt x="697" y="1228344"/>
                  </a:lnTo>
                  <a:lnTo>
                    <a:pt x="1967" y="1228344"/>
                  </a:lnTo>
                  <a:lnTo>
                    <a:pt x="1967" y="1230884"/>
                  </a:lnTo>
                  <a:lnTo>
                    <a:pt x="3237" y="1230884"/>
                  </a:lnTo>
                  <a:lnTo>
                    <a:pt x="3237" y="1233424"/>
                  </a:lnTo>
                  <a:lnTo>
                    <a:pt x="4507" y="1233424"/>
                  </a:lnTo>
                  <a:lnTo>
                    <a:pt x="4507" y="1234694"/>
                  </a:lnTo>
                  <a:lnTo>
                    <a:pt x="5777" y="1234694"/>
                  </a:lnTo>
                  <a:lnTo>
                    <a:pt x="5777" y="1237234"/>
                  </a:lnTo>
                  <a:lnTo>
                    <a:pt x="6325" y="1237234"/>
                  </a:lnTo>
                  <a:lnTo>
                    <a:pt x="6348" y="1223137"/>
                  </a:lnTo>
                  <a:close/>
                </a:path>
                <a:path w="1890395" h="1585595">
                  <a:moveTo>
                    <a:pt x="1490407" y="1584960"/>
                  </a:moveTo>
                  <a:lnTo>
                    <a:pt x="1258421" y="1584960"/>
                  </a:lnTo>
                  <a:lnTo>
                    <a:pt x="1490407" y="1585428"/>
                  </a:lnTo>
                  <a:lnTo>
                    <a:pt x="1490407" y="1584960"/>
                  </a:lnTo>
                  <a:close/>
                </a:path>
                <a:path w="1890395" h="1585595">
                  <a:moveTo>
                    <a:pt x="1494217" y="1583689"/>
                  </a:moveTo>
                  <a:lnTo>
                    <a:pt x="399477" y="1583689"/>
                  </a:lnTo>
                  <a:lnTo>
                    <a:pt x="628924" y="1584960"/>
                  </a:lnTo>
                  <a:lnTo>
                    <a:pt x="1494217" y="1584960"/>
                  </a:lnTo>
                  <a:lnTo>
                    <a:pt x="1494217" y="1583689"/>
                  </a:lnTo>
                  <a:close/>
                </a:path>
                <a:path w="1890395" h="1585595">
                  <a:moveTo>
                    <a:pt x="1499297" y="1581150"/>
                  </a:moveTo>
                  <a:lnTo>
                    <a:pt x="394397" y="1581150"/>
                  </a:lnTo>
                  <a:lnTo>
                    <a:pt x="394397" y="1583689"/>
                  </a:lnTo>
                  <a:lnTo>
                    <a:pt x="396937" y="1583689"/>
                  </a:lnTo>
                  <a:lnTo>
                    <a:pt x="396937" y="1582420"/>
                  </a:lnTo>
                  <a:lnTo>
                    <a:pt x="1499297" y="1582420"/>
                  </a:lnTo>
                  <a:lnTo>
                    <a:pt x="1499297" y="1581150"/>
                  </a:lnTo>
                  <a:close/>
                </a:path>
                <a:path w="1890395" h="1585595">
                  <a:moveTo>
                    <a:pt x="1499297" y="1582420"/>
                  </a:moveTo>
                  <a:lnTo>
                    <a:pt x="1496757" y="1582420"/>
                  </a:lnTo>
                  <a:lnTo>
                    <a:pt x="1496757" y="1583689"/>
                  </a:lnTo>
                  <a:lnTo>
                    <a:pt x="1499297" y="1583689"/>
                  </a:lnTo>
                  <a:lnTo>
                    <a:pt x="1499297" y="1582420"/>
                  </a:lnTo>
                  <a:close/>
                </a:path>
                <a:path w="1890395" h="1585595">
                  <a:moveTo>
                    <a:pt x="1256304" y="1578610"/>
                  </a:moveTo>
                  <a:lnTo>
                    <a:pt x="391857" y="1578610"/>
                  </a:lnTo>
                  <a:lnTo>
                    <a:pt x="391857" y="1581150"/>
                  </a:lnTo>
                  <a:lnTo>
                    <a:pt x="1501837" y="1581150"/>
                  </a:lnTo>
                  <a:lnTo>
                    <a:pt x="1501837" y="1579880"/>
                  </a:lnTo>
                  <a:lnTo>
                    <a:pt x="1256304" y="1578610"/>
                  </a:lnTo>
                  <a:close/>
                </a:path>
                <a:path w="1890395" h="1585595">
                  <a:moveTo>
                    <a:pt x="386777" y="1577339"/>
                  </a:moveTo>
                  <a:lnTo>
                    <a:pt x="386777" y="1578610"/>
                  </a:lnTo>
                  <a:lnTo>
                    <a:pt x="631041" y="1578610"/>
                  </a:lnTo>
                  <a:lnTo>
                    <a:pt x="386777" y="1577339"/>
                  </a:lnTo>
                  <a:close/>
                </a:path>
              </a:pathLst>
            </a:custGeom>
            <a:solidFill>
              <a:srgbClr val="375F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6223547" y="812799"/>
              <a:ext cx="1877695" cy="1574165"/>
            </a:xfrm>
            <a:custGeom>
              <a:avLst/>
              <a:gdLst/>
              <a:ahLst/>
              <a:cxnLst/>
              <a:rect l="l" t="t" r="r" b="b"/>
              <a:pathLst>
                <a:path w="1877695" h="1574164">
                  <a:moveTo>
                    <a:pt x="7797" y="340359"/>
                  </a:moveTo>
                  <a:lnTo>
                    <a:pt x="1992" y="340359"/>
                  </a:lnTo>
                  <a:lnTo>
                    <a:pt x="1992" y="341629"/>
                  </a:lnTo>
                  <a:lnTo>
                    <a:pt x="1438" y="341629"/>
                  </a:lnTo>
                  <a:lnTo>
                    <a:pt x="1417" y="354329"/>
                  </a:lnTo>
                  <a:lnTo>
                    <a:pt x="7775" y="354329"/>
                  </a:lnTo>
                  <a:lnTo>
                    <a:pt x="7797" y="340359"/>
                  </a:lnTo>
                  <a:close/>
                </a:path>
                <a:path w="1877695" h="1574164">
                  <a:moveTo>
                    <a:pt x="1877236" y="340359"/>
                  </a:moveTo>
                  <a:lnTo>
                    <a:pt x="1870892" y="340359"/>
                  </a:lnTo>
                  <a:lnTo>
                    <a:pt x="1870869" y="354329"/>
                  </a:lnTo>
                  <a:lnTo>
                    <a:pt x="1877214" y="354329"/>
                  </a:lnTo>
                  <a:lnTo>
                    <a:pt x="1877236" y="340359"/>
                  </a:lnTo>
                  <a:close/>
                </a:path>
                <a:path w="1877695" h="1574164">
                  <a:moveTo>
                    <a:pt x="4532" y="337819"/>
                  </a:moveTo>
                  <a:lnTo>
                    <a:pt x="3262" y="337819"/>
                  </a:lnTo>
                  <a:lnTo>
                    <a:pt x="3262" y="340359"/>
                  </a:lnTo>
                  <a:lnTo>
                    <a:pt x="4532" y="340359"/>
                  </a:lnTo>
                  <a:lnTo>
                    <a:pt x="4532" y="337819"/>
                  </a:lnTo>
                  <a:close/>
                </a:path>
                <a:path w="1877695" h="1574164">
                  <a:moveTo>
                    <a:pt x="1876512" y="337819"/>
                  </a:moveTo>
                  <a:lnTo>
                    <a:pt x="1875242" y="337819"/>
                  </a:lnTo>
                  <a:lnTo>
                    <a:pt x="1875242" y="340359"/>
                  </a:lnTo>
                  <a:lnTo>
                    <a:pt x="1876512" y="340359"/>
                  </a:lnTo>
                  <a:lnTo>
                    <a:pt x="1876512" y="337819"/>
                  </a:lnTo>
                  <a:close/>
                </a:path>
                <a:path w="1877695" h="1574164">
                  <a:moveTo>
                    <a:pt x="7806" y="335279"/>
                  </a:moveTo>
                  <a:lnTo>
                    <a:pt x="4532" y="335279"/>
                  </a:lnTo>
                  <a:lnTo>
                    <a:pt x="4532" y="337819"/>
                  </a:lnTo>
                  <a:lnTo>
                    <a:pt x="7802" y="337819"/>
                  </a:lnTo>
                  <a:lnTo>
                    <a:pt x="7806" y="335279"/>
                  </a:lnTo>
                  <a:close/>
                </a:path>
                <a:path w="1877695" h="1574164">
                  <a:moveTo>
                    <a:pt x="1873972" y="334009"/>
                  </a:moveTo>
                  <a:lnTo>
                    <a:pt x="1872702" y="334009"/>
                  </a:lnTo>
                  <a:lnTo>
                    <a:pt x="1872702" y="335279"/>
                  </a:lnTo>
                  <a:lnTo>
                    <a:pt x="1870900" y="335279"/>
                  </a:lnTo>
                  <a:lnTo>
                    <a:pt x="1870896" y="337819"/>
                  </a:lnTo>
                  <a:lnTo>
                    <a:pt x="1873972" y="337819"/>
                  </a:lnTo>
                  <a:lnTo>
                    <a:pt x="1873972" y="334009"/>
                  </a:lnTo>
                  <a:close/>
                </a:path>
                <a:path w="1877695" h="1574164">
                  <a:moveTo>
                    <a:pt x="7072" y="334009"/>
                  </a:moveTo>
                  <a:lnTo>
                    <a:pt x="5802" y="334009"/>
                  </a:lnTo>
                  <a:lnTo>
                    <a:pt x="5802" y="335279"/>
                  </a:lnTo>
                  <a:lnTo>
                    <a:pt x="7072" y="335279"/>
                  </a:lnTo>
                  <a:lnTo>
                    <a:pt x="7072" y="334009"/>
                  </a:lnTo>
                  <a:close/>
                </a:path>
                <a:path w="1877695" h="1574164">
                  <a:moveTo>
                    <a:pt x="1871432" y="331469"/>
                  </a:moveTo>
                  <a:lnTo>
                    <a:pt x="1870907" y="331469"/>
                  </a:lnTo>
                  <a:lnTo>
                    <a:pt x="1870902" y="334009"/>
                  </a:lnTo>
                  <a:lnTo>
                    <a:pt x="1871432" y="334009"/>
                  </a:lnTo>
                  <a:lnTo>
                    <a:pt x="1871432" y="331469"/>
                  </a:lnTo>
                  <a:close/>
                </a:path>
                <a:path w="1877695" h="1574164">
                  <a:moveTo>
                    <a:pt x="1509482" y="7619"/>
                  </a:moveTo>
                  <a:lnTo>
                    <a:pt x="1506942" y="7619"/>
                  </a:lnTo>
                  <a:lnTo>
                    <a:pt x="1506942" y="8889"/>
                  </a:lnTo>
                  <a:lnTo>
                    <a:pt x="1509482" y="8889"/>
                  </a:lnTo>
                  <a:lnTo>
                    <a:pt x="1509482" y="7619"/>
                  </a:lnTo>
                  <a:close/>
                </a:path>
                <a:path w="1877695" h="1574164">
                  <a:moveTo>
                    <a:pt x="1504402" y="5079"/>
                  </a:moveTo>
                  <a:lnTo>
                    <a:pt x="374102" y="5079"/>
                  </a:lnTo>
                  <a:lnTo>
                    <a:pt x="374102" y="7619"/>
                  </a:lnTo>
                  <a:lnTo>
                    <a:pt x="1504402" y="7619"/>
                  </a:lnTo>
                  <a:lnTo>
                    <a:pt x="1504402" y="5079"/>
                  </a:lnTo>
                  <a:close/>
                </a:path>
                <a:path w="1877695" h="1574164">
                  <a:moveTo>
                    <a:pt x="379182" y="3809"/>
                  </a:moveTo>
                  <a:lnTo>
                    <a:pt x="376642" y="3809"/>
                  </a:lnTo>
                  <a:lnTo>
                    <a:pt x="376642" y="5079"/>
                  </a:lnTo>
                  <a:lnTo>
                    <a:pt x="379182" y="5079"/>
                  </a:lnTo>
                  <a:lnTo>
                    <a:pt x="379182" y="3809"/>
                  </a:lnTo>
                  <a:close/>
                </a:path>
                <a:path w="1877695" h="1574164">
                  <a:moveTo>
                    <a:pt x="1501862" y="3809"/>
                  </a:moveTo>
                  <a:lnTo>
                    <a:pt x="1499322" y="3809"/>
                  </a:lnTo>
                  <a:lnTo>
                    <a:pt x="1499322" y="5079"/>
                  </a:lnTo>
                  <a:lnTo>
                    <a:pt x="1501862" y="5079"/>
                  </a:lnTo>
                  <a:lnTo>
                    <a:pt x="1501862" y="3809"/>
                  </a:lnTo>
                  <a:close/>
                </a:path>
                <a:path w="1877695" h="1574164">
                  <a:moveTo>
                    <a:pt x="384262" y="1269"/>
                  </a:moveTo>
                  <a:lnTo>
                    <a:pt x="381722" y="1269"/>
                  </a:lnTo>
                  <a:lnTo>
                    <a:pt x="381722" y="3809"/>
                  </a:lnTo>
                  <a:lnTo>
                    <a:pt x="384262" y="3809"/>
                  </a:lnTo>
                  <a:lnTo>
                    <a:pt x="384262" y="1269"/>
                  </a:lnTo>
                  <a:close/>
                </a:path>
                <a:path w="1877695" h="1574164">
                  <a:moveTo>
                    <a:pt x="1496782" y="2539"/>
                  </a:moveTo>
                  <a:lnTo>
                    <a:pt x="1494242" y="2539"/>
                  </a:lnTo>
                  <a:lnTo>
                    <a:pt x="1494242" y="3809"/>
                  </a:lnTo>
                  <a:lnTo>
                    <a:pt x="1496782" y="3809"/>
                  </a:lnTo>
                  <a:lnTo>
                    <a:pt x="1496782" y="2539"/>
                  </a:lnTo>
                  <a:close/>
                </a:path>
                <a:path w="1877695" h="1574164">
                  <a:moveTo>
                    <a:pt x="386802" y="0"/>
                  </a:moveTo>
                  <a:lnTo>
                    <a:pt x="386802" y="1269"/>
                  </a:lnTo>
                  <a:lnTo>
                    <a:pt x="1252519" y="1269"/>
                  </a:lnTo>
                  <a:lnTo>
                    <a:pt x="386802" y="0"/>
                  </a:lnTo>
                  <a:close/>
                </a:path>
                <a:path w="1877695" h="1574164">
                  <a:moveTo>
                    <a:pt x="7775" y="354330"/>
                  </a:moveTo>
                  <a:lnTo>
                    <a:pt x="1417" y="354330"/>
                  </a:lnTo>
                  <a:lnTo>
                    <a:pt x="1315" y="417829"/>
                  </a:lnTo>
                  <a:lnTo>
                    <a:pt x="7671" y="417829"/>
                  </a:lnTo>
                  <a:lnTo>
                    <a:pt x="7775" y="354330"/>
                  </a:lnTo>
                  <a:close/>
                </a:path>
                <a:path w="1877695" h="1574164">
                  <a:moveTo>
                    <a:pt x="1877214" y="354330"/>
                  </a:moveTo>
                  <a:lnTo>
                    <a:pt x="1870869" y="354330"/>
                  </a:lnTo>
                  <a:lnTo>
                    <a:pt x="1870766" y="417829"/>
                  </a:lnTo>
                  <a:lnTo>
                    <a:pt x="1877111" y="417829"/>
                  </a:lnTo>
                  <a:lnTo>
                    <a:pt x="1877214" y="354330"/>
                  </a:lnTo>
                  <a:close/>
                </a:path>
                <a:path w="1877695" h="1574164">
                  <a:moveTo>
                    <a:pt x="7671" y="417830"/>
                  </a:moveTo>
                  <a:lnTo>
                    <a:pt x="1315" y="417830"/>
                  </a:lnTo>
                  <a:lnTo>
                    <a:pt x="1294" y="430529"/>
                  </a:lnTo>
                  <a:lnTo>
                    <a:pt x="7650" y="430529"/>
                  </a:lnTo>
                  <a:lnTo>
                    <a:pt x="7671" y="417830"/>
                  </a:lnTo>
                  <a:close/>
                </a:path>
                <a:path w="1877695" h="1574164">
                  <a:moveTo>
                    <a:pt x="1877111" y="417830"/>
                  </a:moveTo>
                  <a:lnTo>
                    <a:pt x="1870766" y="417830"/>
                  </a:lnTo>
                  <a:lnTo>
                    <a:pt x="1870745" y="430529"/>
                  </a:lnTo>
                  <a:lnTo>
                    <a:pt x="1877090" y="430529"/>
                  </a:lnTo>
                  <a:lnTo>
                    <a:pt x="1877111" y="417830"/>
                  </a:lnTo>
                  <a:close/>
                </a:path>
                <a:path w="1877695" h="1574164">
                  <a:moveTo>
                    <a:pt x="7650" y="430530"/>
                  </a:moveTo>
                  <a:lnTo>
                    <a:pt x="1294" y="430530"/>
                  </a:lnTo>
                  <a:lnTo>
                    <a:pt x="1284" y="436879"/>
                  </a:lnTo>
                  <a:lnTo>
                    <a:pt x="7640" y="436879"/>
                  </a:lnTo>
                  <a:lnTo>
                    <a:pt x="7650" y="430530"/>
                  </a:lnTo>
                  <a:close/>
                </a:path>
                <a:path w="1877695" h="1574164">
                  <a:moveTo>
                    <a:pt x="1877090" y="430530"/>
                  </a:moveTo>
                  <a:lnTo>
                    <a:pt x="1870745" y="430530"/>
                  </a:lnTo>
                  <a:lnTo>
                    <a:pt x="1870735" y="436879"/>
                  </a:lnTo>
                  <a:lnTo>
                    <a:pt x="1877080" y="436879"/>
                  </a:lnTo>
                  <a:lnTo>
                    <a:pt x="1877090" y="430530"/>
                  </a:lnTo>
                  <a:close/>
                </a:path>
                <a:path w="1877695" h="1574164">
                  <a:moveTo>
                    <a:pt x="7640" y="436880"/>
                  </a:moveTo>
                  <a:lnTo>
                    <a:pt x="1284" y="436880"/>
                  </a:lnTo>
                  <a:lnTo>
                    <a:pt x="1212" y="481329"/>
                  </a:lnTo>
                  <a:lnTo>
                    <a:pt x="7568" y="481329"/>
                  </a:lnTo>
                  <a:lnTo>
                    <a:pt x="7640" y="436880"/>
                  </a:lnTo>
                  <a:close/>
                </a:path>
                <a:path w="1877695" h="1574164">
                  <a:moveTo>
                    <a:pt x="1877080" y="436880"/>
                  </a:moveTo>
                  <a:lnTo>
                    <a:pt x="1870735" y="436880"/>
                  </a:lnTo>
                  <a:lnTo>
                    <a:pt x="1870662" y="481329"/>
                  </a:lnTo>
                  <a:lnTo>
                    <a:pt x="1877008" y="481329"/>
                  </a:lnTo>
                  <a:lnTo>
                    <a:pt x="1877080" y="436880"/>
                  </a:lnTo>
                  <a:close/>
                </a:path>
                <a:path w="1877695" h="1574164">
                  <a:moveTo>
                    <a:pt x="7568" y="481330"/>
                  </a:moveTo>
                  <a:lnTo>
                    <a:pt x="1212" y="481330"/>
                  </a:lnTo>
                  <a:lnTo>
                    <a:pt x="1202" y="487679"/>
                  </a:lnTo>
                  <a:lnTo>
                    <a:pt x="7557" y="487679"/>
                  </a:lnTo>
                  <a:lnTo>
                    <a:pt x="7568" y="481330"/>
                  </a:lnTo>
                  <a:close/>
                </a:path>
                <a:path w="1877695" h="1574164">
                  <a:moveTo>
                    <a:pt x="1877008" y="481330"/>
                  </a:moveTo>
                  <a:lnTo>
                    <a:pt x="1870662" y="481330"/>
                  </a:lnTo>
                  <a:lnTo>
                    <a:pt x="1870652" y="487679"/>
                  </a:lnTo>
                  <a:lnTo>
                    <a:pt x="1876998" y="487679"/>
                  </a:lnTo>
                  <a:lnTo>
                    <a:pt x="1877008" y="481330"/>
                  </a:lnTo>
                  <a:close/>
                </a:path>
                <a:path w="1877695" h="1574164">
                  <a:moveTo>
                    <a:pt x="7557" y="487680"/>
                  </a:moveTo>
                  <a:lnTo>
                    <a:pt x="1202" y="487680"/>
                  </a:lnTo>
                  <a:lnTo>
                    <a:pt x="1192" y="494029"/>
                  </a:lnTo>
                  <a:lnTo>
                    <a:pt x="7547" y="494029"/>
                  </a:lnTo>
                  <a:lnTo>
                    <a:pt x="7557" y="487680"/>
                  </a:lnTo>
                  <a:close/>
                </a:path>
                <a:path w="1877695" h="1574164">
                  <a:moveTo>
                    <a:pt x="1876998" y="487680"/>
                  </a:moveTo>
                  <a:lnTo>
                    <a:pt x="1870652" y="487680"/>
                  </a:lnTo>
                  <a:lnTo>
                    <a:pt x="1870642" y="494029"/>
                  </a:lnTo>
                  <a:lnTo>
                    <a:pt x="1876988" y="494029"/>
                  </a:lnTo>
                  <a:lnTo>
                    <a:pt x="1876998" y="487680"/>
                  </a:lnTo>
                  <a:close/>
                </a:path>
                <a:path w="1877695" h="1574164">
                  <a:moveTo>
                    <a:pt x="7547" y="494030"/>
                  </a:moveTo>
                  <a:lnTo>
                    <a:pt x="1192" y="494030"/>
                  </a:lnTo>
                  <a:lnTo>
                    <a:pt x="1134" y="529589"/>
                  </a:lnTo>
                  <a:lnTo>
                    <a:pt x="7489" y="529589"/>
                  </a:lnTo>
                  <a:lnTo>
                    <a:pt x="7547" y="494030"/>
                  </a:lnTo>
                  <a:close/>
                </a:path>
                <a:path w="1877695" h="1574164">
                  <a:moveTo>
                    <a:pt x="1876988" y="494030"/>
                  </a:moveTo>
                  <a:lnTo>
                    <a:pt x="1870642" y="494030"/>
                  </a:lnTo>
                  <a:lnTo>
                    <a:pt x="1870584" y="529589"/>
                  </a:lnTo>
                  <a:lnTo>
                    <a:pt x="1876930" y="529589"/>
                  </a:lnTo>
                  <a:lnTo>
                    <a:pt x="1876988" y="494030"/>
                  </a:lnTo>
                  <a:close/>
                </a:path>
                <a:path w="1877695" h="1574164">
                  <a:moveTo>
                    <a:pt x="7489" y="529590"/>
                  </a:moveTo>
                  <a:lnTo>
                    <a:pt x="1134" y="529590"/>
                  </a:lnTo>
                  <a:lnTo>
                    <a:pt x="1120" y="538479"/>
                  </a:lnTo>
                  <a:lnTo>
                    <a:pt x="7475" y="538479"/>
                  </a:lnTo>
                  <a:lnTo>
                    <a:pt x="7489" y="529590"/>
                  </a:lnTo>
                  <a:close/>
                </a:path>
                <a:path w="1877695" h="1574164">
                  <a:moveTo>
                    <a:pt x="1876930" y="529590"/>
                  </a:moveTo>
                  <a:lnTo>
                    <a:pt x="1870584" y="529590"/>
                  </a:lnTo>
                  <a:lnTo>
                    <a:pt x="1870569" y="538479"/>
                  </a:lnTo>
                  <a:lnTo>
                    <a:pt x="1876916" y="538479"/>
                  </a:lnTo>
                  <a:lnTo>
                    <a:pt x="1876930" y="529590"/>
                  </a:lnTo>
                  <a:close/>
                </a:path>
                <a:path w="1877695" h="1574164">
                  <a:moveTo>
                    <a:pt x="7475" y="538480"/>
                  </a:moveTo>
                  <a:lnTo>
                    <a:pt x="1120" y="538480"/>
                  </a:lnTo>
                  <a:lnTo>
                    <a:pt x="1062" y="574039"/>
                  </a:lnTo>
                  <a:lnTo>
                    <a:pt x="7417" y="574039"/>
                  </a:lnTo>
                  <a:lnTo>
                    <a:pt x="7475" y="538480"/>
                  </a:lnTo>
                  <a:close/>
                </a:path>
                <a:path w="1877695" h="1574164">
                  <a:moveTo>
                    <a:pt x="1876916" y="538480"/>
                  </a:moveTo>
                  <a:lnTo>
                    <a:pt x="1870569" y="538480"/>
                  </a:lnTo>
                  <a:lnTo>
                    <a:pt x="1870511" y="574039"/>
                  </a:lnTo>
                  <a:lnTo>
                    <a:pt x="1876859" y="574039"/>
                  </a:lnTo>
                  <a:lnTo>
                    <a:pt x="1876916" y="538480"/>
                  </a:lnTo>
                  <a:close/>
                </a:path>
                <a:path w="1877695" h="1574164">
                  <a:moveTo>
                    <a:pt x="7417" y="574040"/>
                  </a:moveTo>
                  <a:lnTo>
                    <a:pt x="1062" y="574040"/>
                  </a:lnTo>
                  <a:lnTo>
                    <a:pt x="1048" y="582929"/>
                  </a:lnTo>
                  <a:lnTo>
                    <a:pt x="7402" y="582929"/>
                  </a:lnTo>
                  <a:lnTo>
                    <a:pt x="7417" y="574040"/>
                  </a:lnTo>
                  <a:close/>
                </a:path>
                <a:path w="1877695" h="1574164">
                  <a:moveTo>
                    <a:pt x="1876859" y="574040"/>
                  </a:moveTo>
                  <a:lnTo>
                    <a:pt x="1870511" y="574040"/>
                  </a:lnTo>
                  <a:lnTo>
                    <a:pt x="1870497" y="582929"/>
                  </a:lnTo>
                  <a:lnTo>
                    <a:pt x="1876844" y="582929"/>
                  </a:lnTo>
                  <a:lnTo>
                    <a:pt x="1876859" y="574040"/>
                  </a:lnTo>
                  <a:close/>
                </a:path>
                <a:path w="1877695" h="1574164">
                  <a:moveTo>
                    <a:pt x="7402" y="582930"/>
                  </a:moveTo>
                  <a:lnTo>
                    <a:pt x="1048" y="582930"/>
                  </a:lnTo>
                  <a:lnTo>
                    <a:pt x="796" y="739139"/>
                  </a:lnTo>
                  <a:lnTo>
                    <a:pt x="7147" y="739139"/>
                  </a:lnTo>
                  <a:lnTo>
                    <a:pt x="7402" y="582930"/>
                  </a:lnTo>
                  <a:close/>
                </a:path>
                <a:path w="1877695" h="1574164">
                  <a:moveTo>
                    <a:pt x="1876844" y="582930"/>
                  </a:moveTo>
                  <a:lnTo>
                    <a:pt x="1870497" y="582930"/>
                  </a:lnTo>
                  <a:lnTo>
                    <a:pt x="1870243" y="739139"/>
                  </a:lnTo>
                  <a:lnTo>
                    <a:pt x="1876592" y="739139"/>
                  </a:lnTo>
                  <a:lnTo>
                    <a:pt x="1876844" y="582930"/>
                  </a:lnTo>
                  <a:close/>
                </a:path>
                <a:path w="1877695" h="1574164">
                  <a:moveTo>
                    <a:pt x="7147" y="739140"/>
                  </a:moveTo>
                  <a:lnTo>
                    <a:pt x="796" y="739140"/>
                  </a:lnTo>
                  <a:lnTo>
                    <a:pt x="396" y="986789"/>
                  </a:lnTo>
                  <a:lnTo>
                    <a:pt x="6744" y="986789"/>
                  </a:lnTo>
                  <a:lnTo>
                    <a:pt x="7147" y="739140"/>
                  </a:lnTo>
                  <a:close/>
                </a:path>
                <a:path w="1877695" h="1574164">
                  <a:moveTo>
                    <a:pt x="1876592" y="739140"/>
                  </a:moveTo>
                  <a:lnTo>
                    <a:pt x="1870243" y="739140"/>
                  </a:lnTo>
                  <a:lnTo>
                    <a:pt x="1869839" y="986789"/>
                  </a:lnTo>
                  <a:lnTo>
                    <a:pt x="1876192" y="986789"/>
                  </a:lnTo>
                  <a:lnTo>
                    <a:pt x="1876592" y="739140"/>
                  </a:lnTo>
                  <a:close/>
                </a:path>
                <a:path w="1877695" h="1574164">
                  <a:moveTo>
                    <a:pt x="6744" y="986790"/>
                  </a:moveTo>
                  <a:lnTo>
                    <a:pt x="396" y="986790"/>
                  </a:lnTo>
                  <a:lnTo>
                    <a:pt x="375" y="999489"/>
                  </a:lnTo>
                  <a:lnTo>
                    <a:pt x="6723" y="999489"/>
                  </a:lnTo>
                  <a:lnTo>
                    <a:pt x="6744" y="986790"/>
                  </a:lnTo>
                  <a:close/>
                </a:path>
                <a:path w="1877695" h="1574164">
                  <a:moveTo>
                    <a:pt x="1876192" y="986790"/>
                  </a:moveTo>
                  <a:lnTo>
                    <a:pt x="1869839" y="986790"/>
                  </a:lnTo>
                  <a:lnTo>
                    <a:pt x="1869819" y="999489"/>
                  </a:lnTo>
                  <a:lnTo>
                    <a:pt x="1876171" y="999489"/>
                  </a:lnTo>
                  <a:lnTo>
                    <a:pt x="1876192" y="986790"/>
                  </a:lnTo>
                  <a:close/>
                </a:path>
                <a:path w="1877695" h="1574164">
                  <a:moveTo>
                    <a:pt x="6723" y="999490"/>
                  </a:moveTo>
                  <a:lnTo>
                    <a:pt x="375" y="999490"/>
                  </a:lnTo>
                  <a:lnTo>
                    <a:pt x="361" y="1008379"/>
                  </a:lnTo>
                  <a:lnTo>
                    <a:pt x="6709" y="1008379"/>
                  </a:lnTo>
                  <a:lnTo>
                    <a:pt x="6723" y="999490"/>
                  </a:lnTo>
                  <a:close/>
                </a:path>
                <a:path w="1877695" h="1574164">
                  <a:moveTo>
                    <a:pt x="1876171" y="999490"/>
                  </a:moveTo>
                  <a:lnTo>
                    <a:pt x="1869819" y="999490"/>
                  </a:lnTo>
                  <a:lnTo>
                    <a:pt x="1869804" y="1008379"/>
                  </a:lnTo>
                  <a:lnTo>
                    <a:pt x="1876157" y="1008379"/>
                  </a:lnTo>
                  <a:lnTo>
                    <a:pt x="1876171" y="999490"/>
                  </a:lnTo>
                  <a:close/>
                </a:path>
                <a:path w="1877695" h="1574164">
                  <a:moveTo>
                    <a:pt x="6709" y="1008380"/>
                  </a:moveTo>
                  <a:lnTo>
                    <a:pt x="361" y="1008380"/>
                  </a:lnTo>
                  <a:lnTo>
                    <a:pt x="283" y="1056639"/>
                  </a:lnTo>
                  <a:lnTo>
                    <a:pt x="6630" y="1056639"/>
                  </a:lnTo>
                  <a:lnTo>
                    <a:pt x="6709" y="1008380"/>
                  </a:lnTo>
                  <a:close/>
                </a:path>
                <a:path w="1877695" h="1574164">
                  <a:moveTo>
                    <a:pt x="1876157" y="1008380"/>
                  </a:moveTo>
                  <a:lnTo>
                    <a:pt x="1869804" y="1008380"/>
                  </a:lnTo>
                  <a:lnTo>
                    <a:pt x="1869725" y="1056639"/>
                  </a:lnTo>
                  <a:lnTo>
                    <a:pt x="1876079" y="1056639"/>
                  </a:lnTo>
                  <a:lnTo>
                    <a:pt x="1876157" y="1008380"/>
                  </a:lnTo>
                  <a:close/>
                </a:path>
                <a:path w="1877695" h="1574164">
                  <a:moveTo>
                    <a:pt x="6630" y="1056640"/>
                  </a:moveTo>
                  <a:lnTo>
                    <a:pt x="283" y="1056640"/>
                  </a:lnTo>
                  <a:lnTo>
                    <a:pt x="268" y="1065529"/>
                  </a:lnTo>
                  <a:lnTo>
                    <a:pt x="6615" y="1065529"/>
                  </a:lnTo>
                  <a:lnTo>
                    <a:pt x="6630" y="1056640"/>
                  </a:lnTo>
                  <a:close/>
                </a:path>
                <a:path w="1877695" h="1574164">
                  <a:moveTo>
                    <a:pt x="1876079" y="1056640"/>
                  </a:moveTo>
                  <a:lnTo>
                    <a:pt x="1869725" y="1056640"/>
                  </a:lnTo>
                  <a:lnTo>
                    <a:pt x="1869711" y="1065529"/>
                  </a:lnTo>
                  <a:lnTo>
                    <a:pt x="1876065" y="1065529"/>
                  </a:lnTo>
                  <a:lnTo>
                    <a:pt x="1876079" y="1056640"/>
                  </a:lnTo>
                  <a:close/>
                </a:path>
                <a:path w="1877695" h="1574164">
                  <a:moveTo>
                    <a:pt x="6615" y="1065530"/>
                  </a:moveTo>
                  <a:lnTo>
                    <a:pt x="268" y="1065530"/>
                  </a:lnTo>
                  <a:lnTo>
                    <a:pt x="166" y="1129029"/>
                  </a:lnTo>
                  <a:lnTo>
                    <a:pt x="6512" y="1129029"/>
                  </a:lnTo>
                  <a:lnTo>
                    <a:pt x="6615" y="1065530"/>
                  </a:lnTo>
                  <a:close/>
                </a:path>
                <a:path w="1877695" h="1574164">
                  <a:moveTo>
                    <a:pt x="1876065" y="1065530"/>
                  </a:moveTo>
                  <a:lnTo>
                    <a:pt x="1869711" y="1065530"/>
                  </a:lnTo>
                  <a:lnTo>
                    <a:pt x="1869608" y="1129029"/>
                  </a:lnTo>
                  <a:lnTo>
                    <a:pt x="1875962" y="1129029"/>
                  </a:lnTo>
                  <a:lnTo>
                    <a:pt x="1876065" y="1065530"/>
                  </a:lnTo>
                  <a:close/>
                </a:path>
                <a:path w="1877695" h="1574164">
                  <a:moveTo>
                    <a:pt x="6512" y="1129030"/>
                  </a:moveTo>
                  <a:lnTo>
                    <a:pt x="166" y="1129030"/>
                  </a:lnTo>
                  <a:lnTo>
                    <a:pt x="156" y="1135379"/>
                  </a:lnTo>
                  <a:lnTo>
                    <a:pt x="6502" y="1135379"/>
                  </a:lnTo>
                  <a:lnTo>
                    <a:pt x="6512" y="1129030"/>
                  </a:lnTo>
                  <a:close/>
                </a:path>
                <a:path w="1877695" h="1574164">
                  <a:moveTo>
                    <a:pt x="1875962" y="1129030"/>
                  </a:moveTo>
                  <a:lnTo>
                    <a:pt x="1869608" y="1129030"/>
                  </a:lnTo>
                  <a:lnTo>
                    <a:pt x="1869597" y="1135379"/>
                  </a:lnTo>
                  <a:lnTo>
                    <a:pt x="1875952" y="1135379"/>
                  </a:lnTo>
                  <a:lnTo>
                    <a:pt x="1875962" y="1129030"/>
                  </a:lnTo>
                  <a:close/>
                </a:path>
                <a:path w="1877695" h="1574164">
                  <a:moveTo>
                    <a:pt x="6502" y="1135380"/>
                  </a:moveTo>
                  <a:lnTo>
                    <a:pt x="156" y="1135380"/>
                  </a:lnTo>
                  <a:lnTo>
                    <a:pt x="145" y="1141729"/>
                  </a:lnTo>
                  <a:lnTo>
                    <a:pt x="6491" y="1141729"/>
                  </a:lnTo>
                  <a:lnTo>
                    <a:pt x="6502" y="1135380"/>
                  </a:lnTo>
                  <a:close/>
                </a:path>
                <a:path w="1877695" h="1574164">
                  <a:moveTo>
                    <a:pt x="1875952" y="1135380"/>
                  </a:moveTo>
                  <a:lnTo>
                    <a:pt x="1869597" y="1135380"/>
                  </a:lnTo>
                  <a:lnTo>
                    <a:pt x="1869587" y="1141729"/>
                  </a:lnTo>
                  <a:lnTo>
                    <a:pt x="1875942" y="1141729"/>
                  </a:lnTo>
                  <a:lnTo>
                    <a:pt x="1875952" y="1135380"/>
                  </a:lnTo>
                  <a:close/>
                </a:path>
                <a:path w="1877695" h="1574164">
                  <a:moveTo>
                    <a:pt x="6491" y="1141730"/>
                  </a:moveTo>
                  <a:lnTo>
                    <a:pt x="145" y="1141730"/>
                  </a:lnTo>
                  <a:lnTo>
                    <a:pt x="125" y="1154429"/>
                  </a:lnTo>
                  <a:lnTo>
                    <a:pt x="6471" y="1154429"/>
                  </a:lnTo>
                  <a:lnTo>
                    <a:pt x="6491" y="1141730"/>
                  </a:lnTo>
                  <a:close/>
                </a:path>
                <a:path w="1877695" h="1574164">
                  <a:moveTo>
                    <a:pt x="1875942" y="1141730"/>
                  </a:moveTo>
                  <a:lnTo>
                    <a:pt x="1869587" y="1141730"/>
                  </a:lnTo>
                  <a:lnTo>
                    <a:pt x="1869566" y="1154429"/>
                  </a:lnTo>
                  <a:lnTo>
                    <a:pt x="1875921" y="1154429"/>
                  </a:lnTo>
                  <a:lnTo>
                    <a:pt x="1875942" y="1141730"/>
                  </a:lnTo>
                  <a:close/>
                </a:path>
                <a:path w="1877695" h="1574164">
                  <a:moveTo>
                    <a:pt x="6471" y="1154430"/>
                  </a:moveTo>
                  <a:lnTo>
                    <a:pt x="125" y="1154430"/>
                  </a:lnTo>
                  <a:lnTo>
                    <a:pt x="22" y="1217929"/>
                  </a:lnTo>
                  <a:lnTo>
                    <a:pt x="6367" y="1217929"/>
                  </a:lnTo>
                  <a:lnTo>
                    <a:pt x="6471" y="1154430"/>
                  </a:lnTo>
                  <a:close/>
                </a:path>
                <a:path w="1877695" h="1574164">
                  <a:moveTo>
                    <a:pt x="1875921" y="1154430"/>
                  </a:moveTo>
                  <a:lnTo>
                    <a:pt x="1869566" y="1154430"/>
                  </a:lnTo>
                  <a:lnTo>
                    <a:pt x="1869463" y="1217929"/>
                  </a:lnTo>
                  <a:lnTo>
                    <a:pt x="1875818" y="1217929"/>
                  </a:lnTo>
                  <a:lnTo>
                    <a:pt x="1875921" y="1154430"/>
                  </a:lnTo>
                  <a:close/>
                </a:path>
                <a:path w="1877695" h="1574164">
                  <a:moveTo>
                    <a:pt x="1871432" y="1242314"/>
                  </a:moveTo>
                  <a:lnTo>
                    <a:pt x="1869423" y="1242314"/>
                  </a:lnTo>
                  <a:lnTo>
                    <a:pt x="1869417" y="1245996"/>
                  </a:lnTo>
                  <a:lnTo>
                    <a:pt x="1870162" y="1245996"/>
                  </a:lnTo>
                  <a:lnTo>
                    <a:pt x="1870162" y="1243329"/>
                  </a:lnTo>
                  <a:lnTo>
                    <a:pt x="1871432" y="1243329"/>
                  </a:lnTo>
                  <a:lnTo>
                    <a:pt x="1871432" y="1242314"/>
                  </a:lnTo>
                  <a:close/>
                </a:path>
                <a:path w="1877695" h="1574164">
                  <a:moveTo>
                    <a:pt x="1875789" y="1235964"/>
                  </a:moveTo>
                  <a:lnTo>
                    <a:pt x="1869434" y="1235964"/>
                  </a:lnTo>
                  <a:lnTo>
                    <a:pt x="1869423" y="1242059"/>
                  </a:lnTo>
                  <a:lnTo>
                    <a:pt x="1871432" y="1242059"/>
                  </a:lnTo>
                  <a:lnTo>
                    <a:pt x="1871432" y="1242314"/>
                  </a:lnTo>
                  <a:lnTo>
                    <a:pt x="1872702" y="1242314"/>
                  </a:lnTo>
                  <a:lnTo>
                    <a:pt x="1872702" y="1241043"/>
                  </a:lnTo>
                  <a:lnTo>
                    <a:pt x="1873972" y="1241043"/>
                  </a:lnTo>
                  <a:lnTo>
                    <a:pt x="1873972" y="1238503"/>
                  </a:lnTo>
                  <a:lnTo>
                    <a:pt x="1875242" y="1238503"/>
                  </a:lnTo>
                  <a:lnTo>
                    <a:pt x="1875242" y="1236979"/>
                  </a:lnTo>
                  <a:lnTo>
                    <a:pt x="1875788" y="1236979"/>
                  </a:lnTo>
                  <a:lnTo>
                    <a:pt x="1875789" y="1235964"/>
                  </a:lnTo>
                  <a:close/>
                </a:path>
                <a:path w="1877695" h="1574164">
                  <a:moveTo>
                    <a:pt x="6338" y="1235964"/>
                  </a:moveTo>
                  <a:lnTo>
                    <a:pt x="3262" y="1235964"/>
                  </a:lnTo>
                  <a:lnTo>
                    <a:pt x="3262" y="1236979"/>
                  </a:lnTo>
                  <a:lnTo>
                    <a:pt x="4532" y="1236979"/>
                  </a:lnTo>
                  <a:lnTo>
                    <a:pt x="4532" y="1238503"/>
                  </a:lnTo>
                  <a:lnTo>
                    <a:pt x="5802" y="1238503"/>
                  </a:lnTo>
                  <a:lnTo>
                    <a:pt x="5802" y="1241043"/>
                  </a:lnTo>
                  <a:lnTo>
                    <a:pt x="6330" y="1241043"/>
                  </a:lnTo>
                  <a:lnTo>
                    <a:pt x="6338" y="1235964"/>
                  </a:lnTo>
                  <a:close/>
                </a:path>
                <a:path w="1877695" h="1574164">
                  <a:moveTo>
                    <a:pt x="6342" y="1233296"/>
                  </a:moveTo>
                  <a:lnTo>
                    <a:pt x="1992" y="1233296"/>
                  </a:lnTo>
                  <a:lnTo>
                    <a:pt x="1992" y="1235964"/>
                  </a:lnTo>
                  <a:lnTo>
                    <a:pt x="3262" y="1235964"/>
                  </a:lnTo>
                  <a:lnTo>
                    <a:pt x="3262" y="1235709"/>
                  </a:lnTo>
                  <a:lnTo>
                    <a:pt x="6338" y="1235709"/>
                  </a:lnTo>
                  <a:lnTo>
                    <a:pt x="6342" y="1233296"/>
                  </a:lnTo>
                  <a:close/>
                </a:path>
                <a:path w="1877695" h="1574164">
                  <a:moveTo>
                    <a:pt x="1875794" y="1233296"/>
                  </a:moveTo>
                  <a:lnTo>
                    <a:pt x="1869438" y="1233296"/>
                  </a:lnTo>
                  <a:lnTo>
                    <a:pt x="1869434" y="1235709"/>
                  </a:lnTo>
                  <a:lnTo>
                    <a:pt x="1875790" y="1235709"/>
                  </a:lnTo>
                  <a:lnTo>
                    <a:pt x="1875794" y="1233296"/>
                  </a:lnTo>
                  <a:close/>
                </a:path>
                <a:path w="1877695" h="1574164">
                  <a:moveTo>
                    <a:pt x="6367" y="1218056"/>
                  </a:moveTo>
                  <a:lnTo>
                    <a:pt x="22" y="1218056"/>
                  </a:lnTo>
                  <a:lnTo>
                    <a:pt x="0" y="1232153"/>
                  </a:lnTo>
                  <a:lnTo>
                    <a:pt x="722" y="1232153"/>
                  </a:lnTo>
                  <a:lnTo>
                    <a:pt x="722" y="1233296"/>
                  </a:lnTo>
                  <a:lnTo>
                    <a:pt x="1992" y="1233296"/>
                  </a:lnTo>
                  <a:lnTo>
                    <a:pt x="6342" y="1233169"/>
                  </a:lnTo>
                  <a:lnTo>
                    <a:pt x="6367" y="1218056"/>
                  </a:lnTo>
                  <a:close/>
                </a:path>
                <a:path w="1877695" h="1574164">
                  <a:moveTo>
                    <a:pt x="1875818" y="1218056"/>
                  </a:moveTo>
                  <a:lnTo>
                    <a:pt x="1869463" y="1218056"/>
                  </a:lnTo>
                  <a:lnTo>
                    <a:pt x="1869438" y="1233169"/>
                  </a:lnTo>
                  <a:lnTo>
                    <a:pt x="1875794" y="1233169"/>
                  </a:lnTo>
                  <a:lnTo>
                    <a:pt x="1875818" y="1218056"/>
                  </a:lnTo>
                  <a:close/>
                </a:path>
                <a:path w="1877695" h="1574164">
                  <a:moveTo>
                    <a:pt x="1495512" y="1573529"/>
                  </a:moveTo>
                  <a:lnTo>
                    <a:pt x="1249979" y="1573529"/>
                  </a:lnTo>
                  <a:lnTo>
                    <a:pt x="1495512" y="1574028"/>
                  </a:lnTo>
                  <a:lnTo>
                    <a:pt x="1495512" y="1573529"/>
                  </a:lnTo>
                  <a:close/>
                </a:path>
                <a:path w="1877695" h="1574164">
                  <a:moveTo>
                    <a:pt x="1500592" y="1572259"/>
                  </a:moveTo>
                  <a:lnTo>
                    <a:pt x="380452" y="1572259"/>
                  </a:lnTo>
                  <a:lnTo>
                    <a:pt x="624715" y="1573529"/>
                  </a:lnTo>
                  <a:lnTo>
                    <a:pt x="1500592" y="1573529"/>
                  </a:lnTo>
                  <a:lnTo>
                    <a:pt x="1500592" y="1572259"/>
                  </a:lnTo>
                  <a:close/>
                </a:path>
                <a:path w="1877695" h="1574164">
                  <a:moveTo>
                    <a:pt x="1505672" y="1569719"/>
                  </a:moveTo>
                  <a:lnTo>
                    <a:pt x="375372" y="1569719"/>
                  </a:lnTo>
                  <a:lnTo>
                    <a:pt x="375372" y="1572259"/>
                  </a:lnTo>
                  <a:lnTo>
                    <a:pt x="377912" y="1572259"/>
                  </a:lnTo>
                  <a:lnTo>
                    <a:pt x="377912" y="1570989"/>
                  </a:lnTo>
                  <a:lnTo>
                    <a:pt x="1505672" y="1570989"/>
                  </a:lnTo>
                  <a:lnTo>
                    <a:pt x="1505672" y="1569719"/>
                  </a:lnTo>
                  <a:close/>
                </a:path>
                <a:path w="1877695" h="1574164">
                  <a:moveTo>
                    <a:pt x="1505672" y="1570989"/>
                  </a:moveTo>
                  <a:lnTo>
                    <a:pt x="1503132" y="1570989"/>
                  </a:lnTo>
                  <a:lnTo>
                    <a:pt x="1503132" y="1572259"/>
                  </a:lnTo>
                  <a:lnTo>
                    <a:pt x="1505672" y="1572259"/>
                  </a:lnTo>
                  <a:lnTo>
                    <a:pt x="1505672" y="1570989"/>
                  </a:lnTo>
                  <a:close/>
                </a:path>
                <a:path w="1877695" h="1574164">
                  <a:moveTo>
                    <a:pt x="1247862" y="1567179"/>
                  </a:moveTo>
                  <a:lnTo>
                    <a:pt x="372832" y="1567179"/>
                  </a:lnTo>
                  <a:lnTo>
                    <a:pt x="372832" y="1569719"/>
                  </a:lnTo>
                  <a:lnTo>
                    <a:pt x="1508212" y="1569719"/>
                  </a:lnTo>
                  <a:lnTo>
                    <a:pt x="1508212" y="1568450"/>
                  </a:lnTo>
                  <a:lnTo>
                    <a:pt x="1247862" y="1567179"/>
                  </a:lnTo>
                  <a:close/>
                </a:path>
                <a:path w="1877695" h="1574164">
                  <a:moveTo>
                    <a:pt x="367752" y="1565909"/>
                  </a:moveTo>
                  <a:lnTo>
                    <a:pt x="367752" y="1567179"/>
                  </a:lnTo>
                  <a:lnTo>
                    <a:pt x="626832" y="1567179"/>
                  </a:lnTo>
                  <a:lnTo>
                    <a:pt x="367752" y="1565909"/>
                  </a:lnTo>
                  <a:close/>
                </a:path>
              </a:pathLst>
            </a:custGeom>
            <a:solidFill>
              <a:srgbClr val="3860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6229877" y="820419"/>
              <a:ext cx="1864995" cy="1560195"/>
            </a:xfrm>
            <a:custGeom>
              <a:avLst/>
              <a:gdLst/>
              <a:ahLst/>
              <a:cxnLst/>
              <a:rect l="l" t="t" r="r" b="b"/>
              <a:pathLst>
                <a:path w="1864995" h="1560195">
                  <a:moveTo>
                    <a:pt x="7826" y="331470"/>
                  </a:moveTo>
                  <a:lnTo>
                    <a:pt x="1469" y="331470"/>
                  </a:lnTo>
                  <a:lnTo>
                    <a:pt x="1445" y="346710"/>
                  </a:lnTo>
                  <a:lnTo>
                    <a:pt x="7801" y="346710"/>
                  </a:lnTo>
                  <a:lnTo>
                    <a:pt x="7826" y="331470"/>
                  </a:lnTo>
                  <a:close/>
                </a:path>
                <a:path w="1864995" h="1560195">
                  <a:moveTo>
                    <a:pt x="1864564" y="331470"/>
                  </a:moveTo>
                  <a:lnTo>
                    <a:pt x="1858220" y="331470"/>
                  </a:lnTo>
                  <a:lnTo>
                    <a:pt x="1858195" y="346710"/>
                  </a:lnTo>
                  <a:lnTo>
                    <a:pt x="1864539" y="346710"/>
                  </a:lnTo>
                  <a:lnTo>
                    <a:pt x="1864564" y="331470"/>
                  </a:lnTo>
                  <a:close/>
                </a:path>
                <a:path w="1864995" h="1560195">
                  <a:moveTo>
                    <a:pt x="7832" y="327660"/>
                  </a:moveTo>
                  <a:lnTo>
                    <a:pt x="1476" y="327660"/>
                  </a:lnTo>
                  <a:lnTo>
                    <a:pt x="1472" y="330200"/>
                  </a:lnTo>
                  <a:lnTo>
                    <a:pt x="7828" y="330200"/>
                  </a:lnTo>
                  <a:lnTo>
                    <a:pt x="7832" y="327660"/>
                  </a:lnTo>
                  <a:close/>
                </a:path>
                <a:path w="1864995" h="1560195">
                  <a:moveTo>
                    <a:pt x="1864570" y="327660"/>
                  </a:moveTo>
                  <a:lnTo>
                    <a:pt x="1858226" y="327660"/>
                  </a:lnTo>
                  <a:lnTo>
                    <a:pt x="1858222" y="330200"/>
                  </a:lnTo>
                  <a:lnTo>
                    <a:pt x="1864566" y="330200"/>
                  </a:lnTo>
                  <a:lnTo>
                    <a:pt x="1864570" y="327660"/>
                  </a:lnTo>
                  <a:close/>
                </a:path>
                <a:path w="1864995" h="1560195">
                  <a:moveTo>
                    <a:pt x="7845" y="320039"/>
                  </a:moveTo>
                  <a:lnTo>
                    <a:pt x="4552" y="320039"/>
                  </a:lnTo>
                  <a:lnTo>
                    <a:pt x="4552" y="322579"/>
                  </a:lnTo>
                  <a:lnTo>
                    <a:pt x="3282" y="322579"/>
                  </a:lnTo>
                  <a:lnTo>
                    <a:pt x="3282" y="325119"/>
                  </a:lnTo>
                  <a:lnTo>
                    <a:pt x="2012" y="325119"/>
                  </a:lnTo>
                  <a:lnTo>
                    <a:pt x="2012" y="326389"/>
                  </a:lnTo>
                  <a:lnTo>
                    <a:pt x="7834" y="326389"/>
                  </a:lnTo>
                  <a:lnTo>
                    <a:pt x="7845" y="320039"/>
                  </a:lnTo>
                  <a:close/>
                </a:path>
                <a:path w="1864995" h="1560195">
                  <a:moveTo>
                    <a:pt x="1862562" y="320039"/>
                  </a:moveTo>
                  <a:lnTo>
                    <a:pt x="1858239" y="320039"/>
                  </a:lnTo>
                  <a:lnTo>
                    <a:pt x="1858228" y="326389"/>
                  </a:lnTo>
                  <a:lnTo>
                    <a:pt x="1864572" y="326389"/>
                  </a:lnTo>
                  <a:lnTo>
                    <a:pt x="1864576" y="325119"/>
                  </a:lnTo>
                  <a:lnTo>
                    <a:pt x="1863832" y="325119"/>
                  </a:lnTo>
                  <a:lnTo>
                    <a:pt x="1863832" y="322579"/>
                  </a:lnTo>
                  <a:lnTo>
                    <a:pt x="1862562" y="322579"/>
                  </a:lnTo>
                  <a:lnTo>
                    <a:pt x="1862562" y="320039"/>
                  </a:lnTo>
                  <a:close/>
                </a:path>
                <a:path w="1864995" h="1560195">
                  <a:moveTo>
                    <a:pt x="7092" y="318769"/>
                  </a:moveTo>
                  <a:lnTo>
                    <a:pt x="5822" y="318769"/>
                  </a:lnTo>
                  <a:lnTo>
                    <a:pt x="5822" y="320039"/>
                  </a:lnTo>
                  <a:lnTo>
                    <a:pt x="7092" y="320039"/>
                  </a:lnTo>
                  <a:lnTo>
                    <a:pt x="7092" y="318769"/>
                  </a:lnTo>
                  <a:close/>
                </a:path>
                <a:path w="1864995" h="1560195">
                  <a:moveTo>
                    <a:pt x="1861292" y="318769"/>
                  </a:moveTo>
                  <a:lnTo>
                    <a:pt x="1860022" y="318769"/>
                  </a:lnTo>
                  <a:lnTo>
                    <a:pt x="1860022" y="320039"/>
                  </a:lnTo>
                  <a:lnTo>
                    <a:pt x="1861292" y="320039"/>
                  </a:lnTo>
                  <a:lnTo>
                    <a:pt x="1861292" y="318769"/>
                  </a:lnTo>
                  <a:close/>
                </a:path>
                <a:path w="1864995" h="1560195">
                  <a:moveTo>
                    <a:pt x="7853" y="316229"/>
                  </a:moveTo>
                  <a:lnTo>
                    <a:pt x="7092" y="316229"/>
                  </a:lnTo>
                  <a:lnTo>
                    <a:pt x="7092" y="318769"/>
                  </a:lnTo>
                  <a:lnTo>
                    <a:pt x="7849" y="318769"/>
                  </a:lnTo>
                  <a:lnTo>
                    <a:pt x="7853" y="316229"/>
                  </a:lnTo>
                  <a:close/>
                </a:path>
                <a:path w="1864995" h="1560195">
                  <a:moveTo>
                    <a:pt x="1858752" y="313689"/>
                  </a:moveTo>
                  <a:lnTo>
                    <a:pt x="1858249" y="313689"/>
                  </a:lnTo>
                  <a:lnTo>
                    <a:pt x="1858243" y="318769"/>
                  </a:lnTo>
                  <a:lnTo>
                    <a:pt x="1858752" y="318769"/>
                  </a:lnTo>
                  <a:lnTo>
                    <a:pt x="1858752" y="313689"/>
                  </a:lnTo>
                  <a:close/>
                </a:path>
                <a:path w="1864995" h="1560195">
                  <a:moveTo>
                    <a:pt x="1509502" y="5079"/>
                  </a:moveTo>
                  <a:lnTo>
                    <a:pt x="356342" y="5079"/>
                  </a:lnTo>
                  <a:lnTo>
                    <a:pt x="356342" y="6350"/>
                  </a:lnTo>
                  <a:lnTo>
                    <a:pt x="933557" y="7619"/>
                  </a:lnTo>
                  <a:lnTo>
                    <a:pt x="1509502" y="7619"/>
                  </a:lnTo>
                  <a:lnTo>
                    <a:pt x="1509502" y="5079"/>
                  </a:lnTo>
                  <a:close/>
                </a:path>
                <a:path w="1864995" h="1560195">
                  <a:moveTo>
                    <a:pt x="360152" y="2539"/>
                  </a:moveTo>
                  <a:lnTo>
                    <a:pt x="358882" y="2539"/>
                  </a:lnTo>
                  <a:lnTo>
                    <a:pt x="358882" y="5079"/>
                  </a:lnTo>
                  <a:lnTo>
                    <a:pt x="360152" y="5079"/>
                  </a:lnTo>
                  <a:lnTo>
                    <a:pt x="360152" y="2539"/>
                  </a:lnTo>
                  <a:close/>
                </a:path>
                <a:path w="1864995" h="1560195">
                  <a:moveTo>
                    <a:pt x="1508232" y="2539"/>
                  </a:moveTo>
                  <a:lnTo>
                    <a:pt x="1505692" y="2539"/>
                  </a:lnTo>
                  <a:lnTo>
                    <a:pt x="1505692" y="5079"/>
                  </a:lnTo>
                  <a:lnTo>
                    <a:pt x="1508232" y="5079"/>
                  </a:lnTo>
                  <a:lnTo>
                    <a:pt x="1508232" y="2539"/>
                  </a:lnTo>
                  <a:close/>
                </a:path>
                <a:path w="1864995" h="1560195">
                  <a:moveTo>
                    <a:pt x="365232" y="1269"/>
                  </a:moveTo>
                  <a:lnTo>
                    <a:pt x="362692" y="1269"/>
                  </a:lnTo>
                  <a:lnTo>
                    <a:pt x="362692" y="2539"/>
                  </a:lnTo>
                  <a:lnTo>
                    <a:pt x="365232" y="2539"/>
                  </a:lnTo>
                  <a:lnTo>
                    <a:pt x="365232" y="1269"/>
                  </a:lnTo>
                  <a:close/>
                </a:path>
                <a:path w="1864995" h="1560195">
                  <a:moveTo>
                    <a:pt x="1503152" y="1269"/>
                  </a:moveTo>
                  <a:lnTo>
                    <a:pt x="1500612" y="1269"/>
                  </a:lnTo>
                  <a:lnTo>
                    <a:pt x="1500612" y="2539"/>
                  </a:lnTo>
                  <a:lnTo>
                    <a:pt x="1503152" y="2539"/>
                  </a:lnTo>
                  <a:lnTo>
                    <a:pt x="1503152" y="1269"/>
                  </a:lnTo>
                  <a:close/>
                </a:path>
                <a:path w="1864995" h="1560195">
                  <a:moveTo>
                    <a:pt x="367772" y="0"/>
                  </a:moveTo>
                  <a:lnTo>
                    <a:pt x="367772" y="1269"/>
                  </a:lnTo>
                  <a:lnTo>
                    <a:pt x="933557" y="1269"/>
                  </a:lnTo>
                  <a:lnTo>
                    <a:pt x="367772" y="0"/>
                  </a:lnTo>
                  <a:close/>
                </a:path>
                <a:path w="1864995" h="1560195">
                  <a:moveTo>
                    <a:pt x="7801" y="346710"/>
                  </a:moveTo>
                  <a:lnTo>
                    <a:pt x="1445" y="346710"/>
                  </a:lnTo>
                  <a:lnTo>
                    <a:pt x="1341" y="410210"/>
                  </a:lnTo>
                  <a:lnTo>
                    <a:pt x="7697" y="410210"/>
                  </a:lnTo>
                  <a:lnTo>
                    <a:pt x="7801" y="346710"/>
                  </a:lnTo>
                  <a:close/>
                </a:path>
                <a:path w="1864995" h="1560195">
                  <a:moveTo>
                    <a:pt x="1864539" y="346710"/>
                  </a:moveTo>
                  <a:lnTo>
                    <a:pt x="1858195" y="346710"/>
                  </a:lnTo>
                  <a:lnTo>
                    <a:pt x="1858091" y="410210"/>
                  </a:lnTo>
                  <a:lnTo>
                    <a:pt x="1864436" y="410210"/>
                  </a:lnTo>
                  <a:lnTo>
                    <a:pt x="1864539" y="346710"/>
                  </a:lnTo>
                  <a:close/>
                </a:path>
                <a:path w="1864995" h="1560195">
                  <a:moveTo>
                    <a:pt x="7697" y="410210"/>
                  </a:moveTo>
                  <a:lnTo>
                    <a:pt x="1341" y="410210"/>
                  </a:lnTo>
                  <a:lnTo>
                    <a:pt x="1320" y="422910"/>
                  </a:lnTo>
                  <a:lnTo>
                    <a:pt x="7676" y="422910"/>
                  </a:lnTo>
                  <a:lnTo>
                    <a:pt x="7697" y="410210"/>
                  </a:lnTo>
                  <a:close/>
                </a:path>
                <a:path w="1864995" h="1560195">
                  <a:moveTo>
                    <a:pt x="1864436" y="410210"/>
                  </a:moveTo>
                  <a:lnTo>
                    <a:pt x="1858091" y="410210"/>
                  </a:lnTo>
                  <a:lnTo>
                    <a:pt x="1858070" y="422910"/>
                  </a:lnTo>
                  <a:lnTo>
                    <a:pt x="1864415" y="422910"/>
                  </a:lnTo>
                  <a:lnTo>
                    <a:pt x="1864436" y="410210"/>
                  </a:lnTo>
                  <a:close/>
                </a:path>
                <a:path w="1864995" h="1560195">
                  <a:moveTo>
                    <a:pt x="7676" y="422910"/>
                  </a:moveTo>
                  <a:lnTo>
                    <a:pt x="1320" y="422910"/>
                  </a:lnTo>
                  <a:lnTo>
                    <a:pt x="1310" y="429260"/>
                  </a:lnTo>
                  <a:lnTo>
                    <a:pt x="7665" y="429260"/>
                  </a:lnTo>
                  <a:lnTo>
                    <a:pt x="7676" y="422910"/>
                  </a:lnTo>
                  <a:close/>
                </a:path>
                <a:path w="1864995" h="1560195">
                  <a:moveTo>
                    <a:pt x="1864415" y="422910"/>
                  </a:moveTo>
                  <a:lnTo>
                    <a:pt x="1858070" y="422910"/>
                  </a:lnTo>
                  <a:lnTo>
                    <a:pt x="1858059" y="429260"/>
                  </a:lnTo>
                  <a:lnTo>
                    <a:pt x="1864405" y="429260"/>
                  </a:lnTo>
                  <a:lnTo>
                    <a:pt x="1864415" y="422910"/>
                  </a:lnTo>
                  <a:close/>
                </a:path>
                <a:path w="1864995" h="1560195">
                  <a:moveTo>
                    <a:pt x="7665" y="429260"/>
                  </a:moveTo>
                  <a:lnTo>
                    <a:pt x="1310" y="429260"/>
                  </a:lnTo>
                  <a:lnTo>
                    <a:pt x="1238" y="473710"/>
                  </a:lnTo>
                  <a:lnTo>
                    <a:pt x="7592" y="473710"/>
                  </a:lnTo>
                  <a:lnTo>
                    <a:pt x="7665" y="429260"/>
                  </a:lnTo>
                  <a:close/>
                </a:path>
                <a:path w="1864995" h="1560195">
                  <a:moveTo>
                    <a:pt x="1864405" y="429260"/>
                  </a:moveTo>
                  <a:lnTo>
                    <a:pt x="1858059" y="429260"/>
                  </a:lnTo>
                  <a:lnTo>
                    <a:pt x="1857986" y="473710"/>
                  </a:lnTo>
                  <a:lnTo>
                    <a:pt x="1864332" y="473710"/>
                  </a:lnTo>
                  <a:lnTo>
                    <a:pt x="1864405" y="429260"/>
                  </a:lnTo>
                  <a:close/>
                </a:path>
                <a:path w="1864995" h="1560195">
                  <a:moveTo>
                    <a:pt x="7592" y="473710"/>
                  </a:moveTo>
                  <a:lnTo>
                    <a:pt x="1238" y="473710"/>
                  </a:lnTo>
                  <a:lnTo>
                    <a:pt x="1227" y="480060"/>
                  </a:lnTo>
                  <a:lnTo>
                    <a:pt x="7582" y="480060"/>
                  </a:lnTo>
                  <a:lnTo>
                    <a:pt x="7592" y="473710"/>
                  </a:lnTo>
                  <a:close/>
                </a:path>
                <a:path w="1864995" h="1560195">
                  <a:moveTo>
                    <a:pt x="1864332" y="473710"/>
                  </a:moveTo>
                  <a:lnTo>
                    <a:pt x="1857986" y="473710"/>
                  </a:lnTo>
                  <a:lnTo>
                    <a:pt x="1857976" y="480060"/>
                  </a:lnTo>
                  <a:lnTo>
                    <a:pt x="1864322" y="480060"/>
                  </a:lnTo>
                  <a:lnTo>
                    <a:pt x="1864332" y="473710"/>
                  </a:lnTo>
                  <a:close/>
                </a:path>
                <a:path w="1864995" h="1560195">
                  <a:moveTo>
                    <a:pt x="7582" y="480060"/>
                  </a:moveTo>
                  <a:lnTo>
                    <a:pt x="1227" y="480060"/>
                  </a:lnTo>
                  <a:lnTo>
                    <a:pt x="1217" y="486410"/>
                  </a:lnTo>
                  <a:lnTo>
                    <a:pt x="7571" y="486410"/>
                  </a:lnTo>
                  <a:lnTo>
                    <a:pt x="7582" y="480060"/>
                  </a:lnTo>
                  <a:close/>
                </a:path>
                <a:path w="1864995" h="1560195">
                  <a:moveTo>
                    <a:pt x="1864322" y="480060"/>
                  </a:moveTo>
                  <a:lnTo>
                    <a:pt x="1857976" y="480060"/>
                  </a:lnTo>
                  <a:lnTo>
                    <a:pt x="1857966" y="486410"/>
                  </a:lnTo>
                  <a:lnTo>
                    <a:pt x="1864312" y="486410"/>
                  </a:lnTo>
                  <a:lnTo>
                    <a:pt x="1864322" y="480060"/>
                  </a:lnTo>
                  <a:close/>
                </a:path>
                <a:path w="1864995" h="1560195">
                  <a:moveTo>
                    <a:pt x="7571" y="486410"/>
                  </a:moveTo>
                  <a:lnTo>
                    <a:pt x="1217" y="486410"/>
                  </a:lnTo>
                  <a:lnTo>
                    <a:pt x="1159" y="521970"/>
                  </a:lnTo>
                  <a:lnTo>
                    <a:pt x="7513" y="521970"/>
                  </a:lnTo>
                  <a:lnTo>
                    <a:pt x="7571" y="486410"/>
                  </a:lnTo>
                  <a:close/>
                </a:path>
                <a:path w="1864995" h="1560195">
                  <a:moveTo>
                    <a:pt x="1864312" y="486410"/>
                  </a:moveTo>
                  <a:lnTo>
                    <a:pt x="1857966" y="486410"/>
                  </a:lnTo>
                  <a:lnTo>
                    <a:pt x="1857907" y="521970"/>
                  </a:lnTo>
                  <a:lnTo>
                    <a:pt x="1864254" y="521970"/>
                  </a:lnTo>
                  <a:lnTo>
                    <a:pt x="1864312" y="486410"/>
                  </a:lnTo>
                  <a:close/>
                </a:path>
                <a:path w="1864995" h="1560195">
                  <a:moveTo>
                    <a:pt x="7513" y="521970"/>
                  </a:moveTo>
                  <a:lnTo>
                    <a:pt x="1159" y="521970"/>
                  </a:lnTo>
                  <a:lnTo>
                    <a:pt x="1144" y="530860"/>
                  </a:lnTo>
                  <a:lnTo>
                    <a:pt x="7498" y="530860"/>
                  </a:lnTo>
                  <a:lnTo>
                    <a:pt x="7513" y="521970"/>
                  </a:lnTo>
                  <a:close/>
                </a:path>
                <a:path w="1864995" h="1560195">
                  <a:moveTo>
                    <a:pt x="1864254" y="521970"/>
                  </a:moveTo>
                  <a:lnTo>
                    <a:pt x="1857907" y="521970"/>
                  </a:lnTo>
                  <a:lnTo>
                    <a:pt x="1857893" y="530860"/>
                  </a:lnTo>
                  <a:lnTo>
                    <a:pt x="1864239" y="530860"/>
                  </a:lnTo>
                  <a:lnTo>
                    <a:pt x="1864254" y="521970"/>
                  </a:lnTo>
                  <a:close/>
                </a:path>
                <a:path w="1864995" h="1560195">
                  <a:moveTo>
                    <a:pt x="7498" y="530860"/>
                  </a:moveTo>
                  <a:lnTo>
                    <a:pt x="1144" y="530860"/>
                  </a:lnTo>
                  <a:lnTo>
                    <a:pt x="1087" y="566420"/>
                  </a:lnTo>
                  <a:lnTo>
                    <a:pt x="7440" y="566420"/>
                  </a:lnTo>
                  <a:lnTo>
                    <a:pt x="7498" y="530860"/>
                  </a:lnTo>
                  <a:close/>
                </a:path>
                <a:path w="1864995" h="1560195">
                  <a:moveTo>
                    <a:pt x="1864239" y="530860"/>
                  </a:moveTo>
                  <a:lnTo>
                    <a:pt x="1857893" y="530860"/>
                  </a:lnTo>
                  <a:lnTo>
                    <a:pt x="1857834" y="566420"/>
                  </a:lnTo>
                  <a:lnTo>
                    <a:pt x="1864181" y="566420"/>
                  </a:lnTo>
                  <a:lnTo>
                    <a:pt x="1864239" y="530860"/>
                  </a:lnTo>
                  <a:close/>
                </a:path>
                <a:path w="1864995" h="1560195">
                  <a:moveTo>
                    <a:pt x="7440" y="566420"/>
                  </a:moveTo>
                  <a:lnTo>
                    <a:pt x="1087" y="566420"/>
                  </a:lnTo>
                  <a:lnTo>
                    <a:pt x="1072" y="575310"/>
                  </a:lnTo>
                  <a:lnTo>
                    <a:pt x="7425" y="575310"/>
                  </a:lnTo>
                  <a:lnTo>
                    <a:pt x="7440" y="566420"/>
                  </a:lnTo>
                  <a:close/>
                </a:path>
                <a:path w="1864995" h="1560195">
                  <a:moveTo>
                    <a:pt x="1864181" y="566420"/>
                  </a:moveTo>
                  <a:lnTo>
                    <a:pt x="1857834" y="566420"/>
                  </a:lnTo>
                  <a:lnTo>
                    <a:pt x="1857820" y="575310"/>
                  </a:lnTo>
                  <a:lnTo>
                    <a:pt x="1864167" y="575310"/>
                  </a:lnTo>
                  <a:lnTo>
                    <a:pt x="1864181" y="566420"/>
                  </a:lnTo>
                  <a:close/>
                </a:path>
                <a:path w="1864995" h="1560195">
                  <a:moveTo>
                    <a:pt x="7425" y="575310"/>
                  </a:moveTo>
                  <a:lnTo>
                    <a:pt x="1072" y="575310"/>
                  </a:lnTo>
                  <a:lnTo>
                    <a:pt x="817" y="731520"/>
                  </a:lnTo>
                  <a:lnTo>
                    <a:pt x="7169" y="731520"/>
                  </a:lnTo>
                  <a:lnTo>
                    <a:pt x="7425" y="575310"/>
                  </a:lnTo>
                  <a:close/>
                </a:path>
                <a:path w="1864995" h="1560195">
                  <a:moveTo>
                    <a:pt x="1864167" y="575310"/>
                  </a:moveTo>
                  <a:lnTo>
                    <a:pt x="1857820" y="575310"/>
                  </a:lnTo>
                  <a:lnTo>
                    <a:pt x="1857563" y="731520"/>
                  </a:lnTo>
                  <a:lnTo>
                    <a:pt x="1863913" y="731520"/>
                  </a:lnTo>
                  <a:lnTo>
                    <a:pt x="1864167" y="575310"/>
                  </a:lnTo>
                  <a:close/>
                </a:path>
                <a:path w="1864995" h="1560195">
                  <a:moveTo>
                    <a:pt x="7169" y="731520"/>
                  </a:moveTo>
                  <a:lnTo>
                    <a:pt x="817" y="731520"/>
                  </a:lnTo>
                  <a:lnTo>
                    <a:pt x="414" y="979170"/>
                  </a:lnTo>
                  <a:lnTo>
                    <a:pt x="6762" y="979170"/>
                  </a:lnTo>
                  <a:lnTo>
                    <a:pt x="7169" y="731520"/>
                  </a:lnTo>
                  <a:close/>
                </a:path>
                <a:path w="1864995" h="1560195">
                  <a:moveTo>
                    <a:pt x="1863913" y="731520"/>
                  </a:moveTo>
                  <a:lnTo>
                    <a:pt x="1857563" y="731520"/>
                  </a:lnTo>
                  <a:lnTo>
                    <a:pt x="1857157" y="979170"/>
                  </a:lnTo>
                  <a:lnTo>
                    <a:pt x="1863509" y="979170"/>
                  </a:lnTo>
                  <a:lnTo>
                    <a:pt x="1863913" y="731520"/>
                  </a:lnTo>
                  <a:close/>
                </a:path>
                <a:path w="1864995" h="1560195">
                  <a:moveTo>
                    <a:pt x="6762" y="979170"/>
                  </a:moveTo>
                  <a:lnTo>
                    <a:pt x="414" y="979170"/>
                  </a:lnTo>
                  <a:lnTo>
                    <a:pt x="393" y="991870"/>
                  </a:lnTo>
                  <a:lnTo>
                    <a:pt x="6741" y="991870"/>
                  </a:lnTo>
                  <a:lnTo>
                    <a:pt x="6762" y="979170"/>
                  </a:lnTo>
                  <a:close/>
                </a:path>
                <a:path w="1864995" h="1560195">
                  <a:moveTo>
                    <a:pt x="1863509" y="979170"/>
                  </a:moveTo>
                  <a:lnTo>
                    <a:pt x="1857157" y="979170"/>
                  </a:lnTo>
                  <a:lnTo>
                    <a:pt x="1857136" y="991870"/>
                  </a:lnTo>
                  <a:lnTo>
                    <a:pt x="1863488" y="991870"/>
                  </a:lnTo>
                  <a:lnTo>
                    <a:pt x="1863509" y="979170"/>
                  </a:lnTo>
                  <a:close/>
                </a:path>
                <a:path w="1864995" h="1560195">
                  <a:moveTo>
                    <a:pt x="6741" y="991870"/>
                  </a:moveTo>
                  <a:lnTo>
                    <a:pt x="393" y="991870"/>
                  </a:lnTo>
                  <a:lnTo>
                    <a:pt x="379" y="1000760"/>
                  </a:lnTo>
                  <a:lnTo>
                    <a:pt x="6727" y="1000760"/>
                  </a:lnTo>
                  <a:lnTo>
                    <a:pt x="6741" y="991870"/>
                  </a:lnTo>
                  <a:close/>
                </a:path>
                <a:path w="1864995" h="1560195">
                  <a:moveTo>
                    <a:pt x="1863488" y="991870"/>
                  </a:moveTo>
                  <a:lnTo>
                    <a:pt x="1857136" y="991870"/>
                  </a:lnTo>
                  <a:lnTo>
                    <a:pt x="1857121" y="1000760"/>
                  </a:lnTo>
                  <a:lnTo>
                    <a:pt x="1863474" y="1000760"/>
                  </a:lnTo>
                  <a:lnTo>
                    <a:pt x="1863488" y="991870"/>
                  </a:lnTo>
                  <a:close/>
                </a:path>
                <a:path w="1864995" h="1560195">
                  <a:moveTo>
                    <a:pt x="6727" y="1000760"/>
                  </a:moveTo>
                  <a:lnTo>
                    <a:pt x="379" y="1000760"/>
                  </a:lnTo>
                  <a:lnTo>
                    <a:pt x="300" y="1049020"/>
                  </a:lnTo>
                  <a:lnTo>
                    <a:pt x="6648" y="1049020"/>
                  </a:lnTo>
                  <a:lnTo>
                    <a:pt x="6727" y="1000760"/>
                  </a:lnTo>
                  <a:close/>
                </a:path>
                <a:path w="1864995" h="1560195">
                  <a:moveTo>
                    <a:pt x="1863474" y="1000760"/>
                  </a:moveTo>
                  <a:lnTo>
                    <a:pt x="1857121" y="1000760"/>
                  </a:lnTo>
                  <a:lnTo>
                    <a:pt x="1857042" y="1049020"/>
                  </a:lnTo>
                  <a:lnTo>
                    <a:pt x="1863395" y="1049020"/>
                  </a:lnTo>
                  <a:lnTo>
                    <a:pt x="1863474" y="1000760"/>
                  </a:lnTo>
                  <a:close/>
                </a:path>
                <a:path w="1864995" h="1560195">
                  <a:moveTo>
                    <a:pt x="6648" y="1049020"/>
                  </a:moveTo>
                  <a:lnTo>
                    <a:pt x="300" y="1049020"/>
                  </a:lnTo>
                  <a:lnTo>
                    <a:pt x="285" y="1057910"/>
                  </a:lnTo>
                  <a:lnTo>
                    <a:pt x="6633" y="1057910"/>
                  </a:lnTo>
                  <a:lnTo>
                    <a:pt x="6648" y="1049020"/>
                  </a:lnTo>
                  <a:close/>
                </a:path>
                <a:path w="1864995" h="1560195">
                  <a:moveTo>
                    <a:pt x="1863395" y="1049020"/>
                  </a:moveTo>
                  <a:lnTo>
                    <a:pt x="1857042" y="1049020"/>
                  </a:lnTo>
                  <a:lnTo>
                    <a:pt x="1857027" y="1057910"/>
                  </a:lnTo>
                  <a:lnTo>
                    <a:pt x="1863381" y="1057910"/>
                  </a:lnTo>
                  <a:lnTo>
                    <a:pt x="1863395" y="1049020"/>
                  </a:lnTo>
                  <a:close/>
                </a:path>
                <a:path w="1864995" h="1560195">
                  <a:moveTo>
                    <a:pt x="6633" y="1057910"/>
                  </a:moveTo>
                  <a:lnTo>
                    <a:pt x="285" y="1057910"/>
                  </a:lnTo>
                  <a:lnTo>
                    <a:pt x="182" y="1121410"/>
                  </a:lnTo>
                  <a:lnTo>
                    <a:pt x="6529" y="1121410"/>
                  </a:lnTo>
                  <a:lnTo>
                    <a:pt x="6633" y="1057910"/>
                  </a:lnTo>
                  <a:close/>
                </a:path>
                <a:path w="1864995" h="1560195">
                  <a:moveTo>
                    <a:pt x="1863381" y="1057910"/>
                  </a:moveTo>
                  <a:lnTo>
                    <a:pt x="1857027" y="1057910"/>
                  </a:lnTo>
                  <a:lnTo>
                    <a:pt x="1856923" y="1121410"/>
                  </a:lnTo>
                  <a:lnTo>
                    <a:pt x="1863278" y="1121410"/>
                  </a:lnTo>
                  <a:lnTo>
                    <a:pt x="1863381" y="1057910"/>
                  </a:lnTo>
                  <a:close/>
                </a:path>
                <a:path w="1864995" h="1560195">
                  <a:moveTo>
                    <a:pt x="6529" y="1121410"/>
                  </a:moveTo>
                  <a:lnTo>
                    <a:pt x="182" y="1121410"/>
                  </a:lnTo>
                  <a:lnTo>
                    <a:pt x="172" y="1127760"/>
                  </a:lnTo>
                  <a:lnTo>
                    <a:pt x="6518" y="1127760"/>
                  </a:lnTo>
                  <a:lnTo>
                    <a:pt x="6529" y="1121410"/>
                  </a:lnTo>
                  <a:close/>
                </a:path>
                <a:path w="1864995" h="1560195">
                  <a:moveTo>
                    <a:pt x="1863278" y="1121410"/>
                  </a:moveTo>
                  <a:lnTo>
                    <a:pt x="1856923" y="1121410"/>
                  </a:lnTo>
                  <a:lnTo>
                    <a:pt x="1856913" y="1127760"/>
                  </a:lnTo>
                  <a:lnTo>
                    <a:pt x="1863267" y="1127760"/>
                  </a:lnTo>
                  <a:lnTo>
                    <a:pt x="1863278" y="1121410"/>
                  </a:lnTo>
                  <a:close/>
                </a:path>
                <a:path w="1864995" h="1560195">
                  <a:moveTo>
                    <a:pt x="6518" y="1127760"/>
                  </a:moveTo>
                  <a:lnTo>
                    <a:pt x="172" y="1127760"/>
                  </a:lnTo>
                  <a:lnTo>
                    <a:pt x="161" y="1134110"/>
                  </a:lnTo>
                  <a:lnTo>
                    <a:pt x="6508" y="1134110"/>
                  </a:lnTo>
                  <a:lnTo>
                    <a:pt x="6518" y="1127760"/>
                  </a:lnTo>
                  <a:close/>
                </a:path>
                <a:path w="1864995" h="1560195">
                  <a:moveTo>
                    <a:pt x="1863267" y="1127760"/>
                  </a:moveTo>
                  <a:lnTo>
                    <a:pt x="1856913" y="1127760"/>
                  </a:lnTo>
                  <a:lnTo>
                    <a:pt x="1856902" y="1134110"/>
                  </a:lnTo>
                  <a:lnTo>
                    <a:pt x="1863257" y="1134110"/>
                  </a:lnTo>
                  <a:lnTo>
                    <a:pt x="1863267" y="1127760"/>
                  </a:lnTo>
                  <a:close/>
                </a:path>
                <a:path w="1864995" h="1560195">
                  <a:moveTo>
                    <a:pt x="6508" y="1134110"/>
                  </a:moveTo>
                  <a:lnTo>
                    <a:pt x="161" y="1134110"/>
                  </a:lnTo>
                  <a:lnTo>
                    <a:pt x="140" y="1146810"/>
                  </a:lnTo>
                  <a:lnTo>
                    <a:pt x="6487" y="1146810"/>
                  </a:lnTo>
                  <a:lnTo>
                    <a:pt x="6508" y="1134110"/>
                  </a:lnTo>
                  <a:close/>
                </a:path>
                <a:path w="1864995" h="1560195">
                  <a:moveTo>
                    <a:pt x="1863257" y="1134110"/>
                  </a:moveTo>
                  <a:lnTo>
                    <a:pt x="1856902" y="1134110"/>
                  </a:lnTo>
                  <a:lnTo>
                    <a:pt x="1856881" y="1146810"/>
                  </a:lnTo>
                  <a:lnTo>
                    <a:pt x="1863236" y="1146810"/>
                  </a:lnTo>
                  <a:lnTo>
                    <a:pt x="1863257" y="1134110"/>
                  </a:lnTo>
                  <a:close/>
                </a:path>
                <a:path w="1864995" h="1560195">
                  <a:moveTo>
                    <a:pt x="6487" y="1146810"/>
                  </a:moveTo>
                  <a:lnTo>
                    <a:pt x="140" y="1146810"/>
                  </a:lnTo>
                  <a:lnTo>
                    <a:pt x="37" y="1210310"/>
                  </a:lnTo>
                  <a:lnTo>
                    <a:pt x="6383" y="1210310"/>
                  </a:lnTo>
                  <a:lnTo>
                    <a:pt x="6487" y="1146810"/>
                  </a:lnTo>
                  <a:close/>
                </a:path>
                <a:path w="1864995" h="1560195">
                  <a:moveTo>
                    <a:pt x="1863236" y="1146810"/>
                  </a:moveTo>
                  <a:lnTo>
                    <a:pt x="1856881" y="1146810"/>
                  </a:lnTo>
                  <a:lnTo>
                    <a:pt x="1856777" y="1210310"/>
                  </a:lnTo>
                  <a:lnTo>
                    <a:pt x="1863133" y="1210310"/>
                  </a:lnTo>
                  <a:lnTo>
                    <a:pt x="1863236" y="1146810"/>
                  </a:lnTo>
                  <a:close/>
                </a:path>
                <a:path w="1864995" h="1560195">
                  <a:moveTo>
                    <a:pt x="1857482" y="1244727"/>
                  </a:moveTo>
                  <a:lnTo>
                    <a:pt x="1856720" y="1244727"/>
                  </a:lnTo>
                  <a:lnTo>
                    <a:pt x="1856716" y="1247394"/>
                  </a:lnTo>
                  <a:lnTo>
                    <a:pt x="1857482" y="1247394"/>
                  </a:lnTo>
                  <a:lnTo>
                    <a:pt x="1857482" y="1244727"/>
                  </a:lnTo>
                  <a:close/>
                </a:path>
                <a:path w="1864995" h="1560195">
                  <a:moveTo>
                    <a:pt x="1861292" y="1241044"/>
                  </a:moveTo>
                  <a:lnTo>
                    <a:pt x="1856727" y="1241044"/>
                  </a:lnTo>
                  <a:lnTo>
                    <a:pt x="1856721" y="1244600"/>
                  </a:lnTo>
                  <a:lnTo>
                    <a:pt x="1857482" y="1244600"/>
                  </a:lnTo>
                  <a:lnTo>
                    <a:pt x="1858752" y="1244727"/>
                  </a:lnTo>
                  <a:lnTo>
                    <a:pt x="1858752" y="1243584"/>
                  </a:lnTo>
                  <a:lnTo>
                    <a:pt x="1860022" y="1243584"/>
                  </a:lnTo>
                  <a:lnTo>
                    <a:pt x="1860022" y="1242060"/>
                  </a:lnTo>
                  <a:lnTo>
                    <a:pt x="1861292" y="1242060"/>
                  </a:lnTo>
                  <a:lnTo>
                    <a:pt x="1861292" y="1241044"/>
                  </a:lnTo>
                  <a:close/>
                </a:path>
                <a:path w="1864995" h="1560195">
                  <a:moveTo>
                    <a:pt x="6333" y="1241044"/>
                  </a:moveTo>
                  <a:lnTo>
                    <a:pt x="5822" y="1241044"/>
                  </a:lnTo>
                  <a:lnTo>
                    <a:pt x="5822" y="1242060"/>
                  </a:lnTo>
                  <a:lnTo>
                    <a:pt x="6331" y="1242060"/>
                  </a:lnTo>
                  <a:lnTo>
                    <a:pt x="6333" y="1241044"/>
                  </a:lnTo>
                  <a:close/>
                </a:path>
                <a:path w="1864995" h="1560195">
                  <a:moveTo>
                    <a:pt x="6337" y="1238377"/>
                  </a:moveTo>
                  <a:lnTo>
                    <a:pt x="4552" y="1238377"/>
                  </a:lnTo>
                  <a:lnTo>
                    <a:pt x="4552" y="1241044"/>
                  </a:lnTo>
                  <a:lnTo>
                    <a:pt x="5822" y="1241044"/>
                  </a:lnTo>
                  <a:lnTo>
                    <a:pt x="5822" y="1240789"/>
                  </a:lnTo>
                  <a:lnTo>
                    <a:pt x="6333" y="1240789"/>
                  </a:lnTo>
                  <a:lnTo>
                    <a:pt x="6337" y="1238377"/>
                  </a:lnTo>
                  <a:close/>
                </a:path>
                <a:path w="1864995" h="1560195">
                  <a:moveTo>
                    <a:pt x="1862562" y="1238377"/>
                  </a:moveTo>
                  <a:lnTo>
                    <a:pt x="1856731" y="1238377"/>
                  </a:lnTo>
                  <a:lnTo>
                    <a:pt x="1856727" y="1240789"/>
                  </a:lnTo>
                  <a:lnTo>
                    <a:pt x="1861292" y="1240789"/>
                  </a:lnTo>
                  <a:lnTo>
                    <a:pt x="1861292" y="1239774"/>
                  </a:lnTo>
                  <a:lnTo>
                    <a:pt x="1862562" y="1239774"/>
                  </a:lnTo>
                  <a:lnTo>
                    <a:pt x="1862562" y="1238377"/>
                  </a:lnTo>
                  <a:close/>
                </a:path>
                <a:path w="1864995" h="1560195">
                  <a:moveTo>
                    <a:pt x="6343" y="1234694"/>
                  </a:moveTo>
                  <a:lnTo>
                    <a:pt x="2012" y="1234694"/>
                  </a:lnTo>
                  <a:lnTo>
                    <a:pt x="2012" y="1237234"/>
                  </a:lnTo>
                  <a:lnTo>
                    <a:pt x="3282" y="1237234"/>
                  </a:lnTo>
                  <a:lnTo>
                    <a:pt x="3282" y="1238377"/>
                  </a:lnTo>
                  <a:lnTo>
                    <a:pt x="4552" y="1238377"/>
                  </a:lnTo>
                  <a:lnTo>
                    <a:pt x="6337" y="1238250"/>
                  </a:lnTo>
                  <a:lnTo>
                    <a:pt x="6343" y="1234694"/>
                  </a:lnTo>
                  <a:close/>
                </a:path>
                <a:path w="1864995" h="1560195">
                  <a:moveTo>
                    <a:pt x="1863093" y="1234694"/>
                  </a:moveTo>
                  <a:lnTo>
                    <a:pt x="1856737" y="1234694"/>
                  </a:lnTo>
                  <a:lnTo>
                    <a:pt x="1856731" y="1238250"/>
                  </a:lnTo>
                  <a:lnTo>
                    <a:pt x="1862562" y="1238250"/>
                  </a:lnTo>
                  <a:lnTo>
                    <a:pt x="1863087" y="1238377"/>
                  </a:lnTo>
                  <a:lnTo>
                    <a:pt x="1863093" y="1234694"/>
                  </a:lnTo>
                  <a:close/>
                </a:path>
                <a:path w="1864995" h="1560195">
                  <a:moveTo>
                    <a:pt x="6353" y="1228344"/>
                  </a:moveTo>
                  <a:lnTo>
                    <a:pt x="8" y="1228344"/>
                  </a:lnTo>
                  <a:lnTo>
                    <a:pt x="0" y="1233424"/>
                  </a:lnTo>
                  <a:lnTo>
                    <a:pt x="742" y="1233424"/>
                  </a:lnTo>
                  <a:lnTo>
                    <a:pt x="742" y="1234694"/>
                  </a:lnTo>
                  <a:lnTo>
                    <a:pt x="2012" y="1234694"/>
                  </a:lnTo>
                  <a:lnTo>
                    <a:pt x="2012" y="1234439"/>
                  </a:lnTo>
                  <a:lnTo>
                    <a:pt x="6343" y="1234439"/>
                  </a:lnTo>
                  <a:lnTo>
                    <a:pt x="6353" y="1228344"/>
                  </a:lnTo>
                  <a:close/>
                </a:path>
                <a:path w="1864995" h="1560195">
                  <a:moveTo>
                    <a:pt x="1863104" y="1228344"/>
                  </a:moveTo>
                  <a:lnTo>
                    <a:pt x="1856748" y="1228344"/>
                  </a:lnTo>
                  <a:lnTo>
                    <a:pt x="1856737" y="1234439"/>
                  </a:lnTo>
                  <a:lnTo>
                    <a:pt x="1863093" y="1234439"/>
                  </a:lnTo>
                  <a:lnTo>
                    <a:pt x="1863104" y="1228344"/>
                  </a:lnTo>
                  <a:close/>
                </a:path>
                <a:path w="1864995" h="1560195">
                  <a:moveTo>
                    <a:pt x="6358" y="1225677"/>
                  </a:moveTo>
                  <a:lnTo>
                    <a:pt x="12" y="1225677"/>
                  </a:lnTo>
                  <a:lnTo>
                    <a:pt x="8" y="1228089"/>
                  </a:lnTo>
                  <a:lnTo>
                    <a:pt x="6354" y="1228089"/>
                  </a:lnTo>
                  <a:lnTo>
                    <a:pt x="6358" y="1225677"/>
                  </a:lnTo>
                  <a:close/>
                </a:path>
                <a:path w="1864995" h="1560195">
                  <a:moveTo>
                    <a:pt x="1863108" y="1225677"/>
                  </a:moveTo>
                  <a:lnTo>
                    <a:pt x="1856752" y="1225677"/>
                  </a:lnTo>
                  <a:lnTo>
                    <a:pt x="1856748" y="1228089"/>
                  </a:lnTo>
                  <a:lnTo>
                    <a:pt x="1863104" y="1228089"/>
                  </a:lnTo>
                  <a:lnTo>
                    <a:pt x="1863108" y="1225677"/>
                  </a:lnTo>
                  <a:close/>
                </a:path>
                <a:path w="1864995" h="1560195">
                  <a:moveTo>
                    <a:pt x="6383" y="1210437"/>
                  </a:moveTo>
                  <a:lnTo>
                    <a:pt x="37" y="1210437"/>
                  </a:lnTo>
                  <a:lnTo>
                    <a:pt x="12" y="1225550"/>
                  </a:lnTo>
                  <a:lnTo>
                    <a:pt x="6358" y="1225550"/>
                  </a:lnTo>
                  <a:lnTo>
                    <a:pt x="6383" y="1210437"/>
                  </a:lnTo>
                  <a:close/>
                </a:path>
                <a:path w="1864995" h="1560195">
                  <a:moveTo>
                    <a:pt x="1863133" y="1210437"/>
                  </a:moveTo>
                  <a:lnTo>
                    <a:pt x="1856777" y="1210437"/>
                  </a:lnTo>
                  <a:lnTo>
                    <a:pt x="1856752" y="1225550"/>
                  </a:lnTo>
                  <a:lnTo>
                    <a:pt x="1863108" y="1225550"/>
                  </a:lnTo>
                  <a:lnTo>
                    <a:pt x="1863133" y="1210437"/>
                  </a:lnTo>
                  <a:close/>
                </a:path>
                <a:path w="1864995" h="1560195">
                  <a:moveTo>
                    <a:pt x="1501882" y="1559560"/>
                  </a:moveTo>
                  <a:lnTo>
                    <a:pt x="1241532" y="1559560"/>
                  </a:lnTo>
                  <a:lnTo>
                    <a:pt x="1501882" y="1560092"/>
                  </a:lnTo>
                  <a:lnTo>
                    <a:pt x="1501882" y="1559560"/>
                  </a:lnTo>
                  <a:close/>
                </a:path>
                <a:path w="1864995" h="1560195">
                  <a:moveTo>
                    <a:pt x="1506962" y="1558289"/>
                  </a:moveTo>
                  <a:lnTo>
                    <a:pt x="361422" y="1558289"/>
                  </a:lnTo>
                  <a:lnTo>
                    <a:pt x="620502" y="1559560"/>
                  </a:lnTo>
                  <a:lnTo>
                    <a:pt x="1506962" y="1559560"/>
                  </a:lnTo>
                  <a:lnTo>
                    <a:pt x="1506962" y="1558289"/>
                  </a:lnTo>
                  <a:close/>
                </a:path>
                <a:path w="1864995" h="1560195">
                  <a:moveTo>
                    <a:pt x="1510772" y="1555750"/>
                  </a:moveTo>
                  <a:lnTo>
                    <a:pt x="357612" y="1555750"/>
                  </a:lnTo>
                  <a:lnTo>
                    <a:pt x="357612" y="1558289"/>
                  </a:lnTo>
                  <a:lnTo>
                    <a:pt x="358882" y="1558289"/>
                  </a:lnTo>
                  <a:lnTo>
                    <a:pt x="358882" y="1557020"/>
                  </a:lnTo>
                  <a:lnTo>
                    <a:pt x="1510772" y="1557020"/>
                  </a:lnTo>
                  <a:lnTo>
                    <a:pt x="1510772" y="1555750"/>
                  </a:lnTo>
                  <a:close/>
                </a:path>
                <a:path w="1864995" h="1560195">
                  <a:moveTo>
                    <a:pt x="1510772" y="1557020"/>
                  </a:moveTo>
                  <a:lnTo>
                    <a:pt x="1508232" y="1557020"/>
                  </a:lnTo>
                  <a:lnTo>
                    <a:pt x="1508232" y="1558289"/>
                  </a:lnTo>
                  <a:lnTo>
                    <a:pt x="1510772" y="1558289"/>
                  </a:lnTo>
                  <a:lnTo>
                    <a:pt x="1510772" y="1557020"/>
                  </a:lnTo>
                  <a:close/>
                </a:path>
                <a:path w="1864995" h="1560195">
                  <a:moveTo>
                    <a:pt x="931017" y="1553210"/>
                  </a:moveTo>
                  <a:lnTo>
                    <a:pt x="355072" y="1553210"/>
                  </a:lnTo>
                  <a:lnTo>
                    <a:pt x="355072" y="1555750"/>
                  </a:lnTo>
                  <a:lnTo>
                    <a:pt x="1513312" y="1555750"/>
                  </a:lnTo>
                  <a:lnTo>
                    <a:pt x="1513312" y="1554480"/>
                  </a:lnTo>
                  <a:lnTo>
                    <a:pt x="931017" y="1553210"/>
                  </a:lnTo>
                  <a:close/>
                </a:path>
              </a:pathLst>
            </a:custGeom>
            <a:solidFill>
              <a:srgbClr val="3961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6236208" y="826769"/>
              <a:ext cx="1852295" cy="1548130"/>
            </a:xfrm>
            <a:custGeom>
              <a:avLst/>
              <a:gdLst/>
              <a:ahLst/>
              <a:cxnLst/>
              <a:rect l="l" t="t" r="r" b="b"/>
              <a:pathLst>
                <a:path w="1852295" h="1548130">
                  <a:moveTo>
                    <a:pt x="7851" y="325120"/>
                  </a:moveTo>
                  <a:lnTo>
                    <a:pt x="1495" y="325120"/>
                  </a:lnTo>
                  <a:lnTo>
                    <a:pt x="1470" y="340360"/>
                  </a:lnTo>
                  <a:lnTo>
                    <a:pt x="7826" y="340360"/>
                  </a:lnTo>
                  <a:lnTo>
                    <a:pt x="7851" y="325120"/>
                  </a:lnTo>
                  <a:close/>
                </a:path>
                <a:path w="1852295" h="1548130">
                  <a:moveTo>
                    <a:pt x="1851889" y="325120"/>
                  </a:moveTo>
                  <a:lnTo>
                    <a:pt x="1845545" y="325120"/>
                  </a:lnTo>
                  <a:lnTo>
                    <a:pt x="1845520" y="340360"/>
                  </a:lnTo>
                  <a:lnTo>
                    <a:pt x="1851864" y="340360"/>
                  </a:lnTo>
                  <a:lnTo>
                    <a:pt x="1851889" y="325120"/>
                  </a:lnTo>
                  <a:close/>
                </a:path>
                <a:path w="1852295" h="1548130">
                  <a:moveTo>
                    <a:pt x="7857" y="321310"/>
                  </a:moveTo>
                  <a:lnTo>
                    <a:pt x="1501" y="321310"/>
                  </a:lnTo>
                  <a:lnTo>
                    <a:pt x="1497" y="323850"/>
                  </a:lnTo>
                  <a:lnTo>
                    <a:pt x="7853" y="323850"/>
                  </a:lnTo>
                  <a:lnTo>
                    <a:pt x="7857" y="321310"/>
                  </a:lnTo>
                  <a:close/>
                </a:path>
                <a:path w="1852295" h="1548130">
                  <a:moveTo>
                    <a:pt x="1851895" y="321310"/>
                  </a:moveTo>
                  <a:lnTo>
                    <a:pt x="1845551" y="321310"/>
                  </a:lnTo>
                  <a:lnTo>
                    <a:pt x="1845547" y="323850"/>
                  </a:lnTo>
                  <a:lnTo>
                    <a:pt x="1851891" y="323850"/>
                  </a:lnTo>
                  <a:lnTo>
                    <a:pt x="1851895" y="321310"/>
                  </a:lnTo>
                  <a:close/>
                </a:path>
                <a:path w="1852295" h="1548130">
                  <a:moveTo>
                    <a:pt x="7872" y="312420"/>
                  </a:moveTo>
                  <a:lnTo>
                    <a:pt x="1516" y="312420"/>
                  </a:lnTo>
                  <a:lnTo>
                    <a:pt x="1503" y="320039"/>
                  </a:lnTo>
                  <a:lnTo>
                    <a:pt x="7859" y="320039"/>
                  </a:lnTo>
                  <a:lnTo>
                    <a:pt x="7872" y="312420"/>
                  </a:lnTo>
                  <a:close/>
                </a:path>
                <a:path w="1852295" h="1548130">
                  <a:moveTo>
                    <a:pt x="1851910" y="312420"/>
                  </a:moveTo>
                  <a:lnTo>
                    <a:pt x="1845566" y="312420"/>
                  </a:lnTo>
                  <a:lnTo>
                    <a:pt x="1845553" y="320039"/>
                  </a:lnTo>
                  <a:lnTo>
                    <a:pt x="1851897" y="320039"/>
                  </a:lnTo>
                  <a:lnTo>
                    <a:pt x="1851910" y="312420"/>
                  </a:lnTo>
                  <a:close/>
                </a:path>
                <a:path w="1852295" h="1548130">
                  <a:moveTo>
                    <a:pt x="7878" y="309879"/>
                  </a:moveTo>
                  <a:lnTo>
                    <a:pt x="1522" y="309879"/>
                  </a:lnTo>
                  <a:lnTo>
                    <a:pt x="1518" y="311150"/>
                  </a:lnTo>
                  <a:lnTo>
                    <a:pt x="7874" y="311150"/>
                  </a:lnTo>
                  <a:lnTo>
                    <a:pt x="7878" y="309879"/>
                  </a:lnTo>
                  <a:close/>
                </a:path>
                <a:path w="1852295" h="1548130">
                  <a:moveTo>
                    <a:pt x="1851918" y="307339"/>
                  </a:moveTo>
                  <a:lnTo>
                    <a:pt x="1851151" y="307339"/>
                  </a:lnTo>
                  <a:lnTo>
                    <a:pt x="1851151" y="309879"/>
                  </a:lnTo>
                  <a:lnTo>
                    <a:pt x="1845572" y="309879"/>
                  </a:lnTo>
                  <a:lnTo>
                    <a:pt x="1845568" y="311150"/>
                  </a:lnTo>
                  <a:lnTo>
                    <a:pt x="1851912" y="311150"/>
                  </a:lnTo>
                  <a:lnTo>
                    <a:pt x="1851918" y="307339"/>
                  </a:lnTo>
                  <a:close/>
                </a:path>
                <a:path w="1852295" h="1548130">
                  <a:moveTo>
                    <a:pt x="3301" y="307339"/>
                  </a:moveTo>
                  <a:lnTo>
                    <a:pt x="2031" y="307339"/>
                  </a:lnTo>
                  <a:lnTo>
                    <a:pt x="2031" y="309879"/>
                  </a:lnTo>
                  <a:lnTo>
                    <a:pt x="3301" y="309879"/>
                  </a:lnTo>
                  <a:lnTo>
                    <a:pt x="3301" y="307339"/>
                  </a:lnTo>
                  <a:close/>
                </a:path>
                <a:path w="1852295" h="1548130">
                  <a:moveTo>
                    <a:pt x="4571" y="304800"/>
                  </a:moveTo>
                  <a:lnTo>
                    <a:pt x="3301" y="304800"/>
                  </a:lnTo>
                  <a:lnTo>
                    <a:pt x="3301" y="307339"/>
                  </a:lnTo>
                  <a:lnTo>
                    <a:pt x="4571" y="307339"/>
                  </a:lnTo>
                  <a:lnTo>
                    <a:pt x="4571" y="304800"/>
                  </a:lnTo>
                  <a:close/>
                </a:path>
                <a:path w="1852295" h="1548130">
                  <a:moveTo>
                    <a:pt x="7111" y="300989"/>
                  </a:moveTo>
                  <a:lnTo>
                    <a:pt x="5841" y="300989"/>
                  </a:lnTo>
                  <a:lnTo>
                    <a:pt x="5841" y="304800"/>
                  </a:lnTo>
                  <a:lnTo>
                    <a:pt x="7884" y="304800"/>
                  </a:lnTo>
                  <a:lnTo>
                    <a:pt x="7889" y="303529"/>
                  </a:lnTo>
                  <a:lnTo>
                    <a:pt x="7111" y="303529"/>
                  </a:lnTo>
                  <a:lnTo>
                    <a:pt x="7111" y="300989"/>
                  </a:lnTo>
                  <a:close/>
                </a:path>
                <a:path w="1852295" h="1548130">
                  <a:moveTo>
                    <a:pt x="1848611" y="303529"/>
                  </a:moveTo>
                  <a:lnTo>
                    <a:pt x="1845583" y="303529"/>
                  </a:lnTo>
                  <a:lnTo>
                    <a:pt x="1845579" y="304800"/>
                  </a:lnTo>
                  <a:lnTo>
                    <a:pt x="1848611" y="304800"/>
                  </a:lnTo>
                  <a:lnTo>
                    <a:pt x="1848611" y="303529"/>
                  </a:lnTo>
                  <a:close/>
                </a:path>
                <a:path w="1852295" h="1548130">
                  <a:moveTo>
                    <a:pt x="1846071" y="298450"/>
                  </a:moveTo>
                  <a:lnTo>
                    <a:pt x="1845589" y="298450"/>
                  </a:lnTo>
                  <a:lnTo>
                    <a:pt x="1845585" y="300989"/>
                  </a:lnTo>
                  <a:lnTo>
                    <a:pt x="1846071" y="300989"/>
                  </a:lnTo>
                  <a:lnTo>
                    <a:pt x="1846071" y="298450"/>
                  </a:lnTo>
                  <a:close/>
                </a:path>
                <a:path w="1852295" h="1548130">
                  <a:moveTo>
                    <a:pt x="1520951" y="6350"/>
                  </a:moveTo>
                  <a:lnTo>
                    <a:pt x="1518411" y="6350"/>
                  </a:lnTo>
                  <a:lnTo>
                    <a:pt x="1518411" y="7620"/>
                  </a:lnTo>
                  <a:lnTo>
                    <a:pt x="1520951" y="7620"/>
                  </a:lnTo>
                  <a:lnTo>
                    <a:pt x="1520951" y="6350"/>
                  </a:lnTo>
                  <a:close/>
                </a:path>
                <a:path w="1852295" h="1548130">
                  <a:moveTo>
                    <a:pt x="1515871" y="5079"/>
                  </a:moveTo>
                  <a:lnTo>
                    <a:pt x="337311" y="5079"/>
                  </a:lnTo>
                  <a:lnTo>
                    <a:pt x="337311" y="6350"/>
                  </a:lnTo>
                  <a:lnTo>
                    <a:pt x="1515871" y="6350"/>
                  </a:lnTo>
                  <a:lnTo>
                    <a:pt x="1515871" y="5079"/>
                  </a:lnTo>
                  <a:close/>
                </a:path>
                <a:path w="1852295" h="1548130">
                  <a:moveTo>
                    <a:pt x="342391" y="2539"/>
                  </a:moveTo>
                  <a:lnTo>
                    <a:pt x="339851" y="2539"/>
                  </a:lnTo>
                  <a:lnTo>
                    <a:pt x="339851" y="5079"/>
                  </a:lnTo>
                  <a:lnTo>
                    <a:pt x="342391" y="5079"/>
                  </a:lnTo>
                  <a:lnTo>
                    <a:pt x="342391" y="2539"/>
                  </a:lnTo>
                  <a:close/>
                </a:path>
                <a:path w="1852295" h="1548130">
                  <a:moveTo>
                    <a:pt x="1513331" y="2539"/>
                  </a:moveTo>
                  <a:lnTo>
                    <a:pt x="1510791" y="2539"/>
                  </a:lnTo>
                  <a:lnTo>
                    <a:pt x="1510791" y="5079"/>
                  </a:lnTo>
                  <a:lnTo>
                    <a:pt x="1513331" y="5079"/>
                  </a:lnTo>
                  <a:lnTo>
                    <a:pt x="1513331" y="2539"/>
                  </a:lnTo>
                  <a:close/>
                </a:path>
                <a:path w="1852295" h="1548130">
                  <a:moveTo>
                    <a:pt x="347471" y="0"/>
                  </a:moveTo>
                  <a:lnTo>
                    <a:pt x="344931" y="0"/>
                  </a:lnTo>
                  <a:lnTo>
                    <a:pt x="344931" y="2539"/>
                  </a:lnTo>
                  <a:lnTo>
                    <a:pt x="347471" y="2539"/>
                  </a:lnTo>
                  <a:lnTo>
                    <a:pt x="347471" y="0"/>
                  </a:lnTo>
                  <a:close/>
                </a:path>
                <a:path w="1852295" h="1548130">
                  <a:moveTo>
                    <a:pt x="1508251" y="1270"/>
                  </a:moveTo>
                  <a:lnTo>
                    <a:pt x="1505711" y="1270"/>
                  </a:lnTo>
                  <a:lnTo>
                    <a:pt x="1505711" y="2539"/>
                  </a:lnTo>
                  <a:lnTo>
                    <a:pt x="1508251" y="2539"/>
                  </a:lnTo>
                  <a:lnTo>
                    <a:pt x="1508251" y="1270"/>
                  </a:lnTo>
                  <a:close/>
                </a:path>
                <a:path w="1852295" h="1548130">
                  <a:moveTo>
                    <a:pt x="7826" y="340360"/>
                  </a:moveTo>
                  <a:lnTo>
                    <a:pt x="1470" y="340360"/>
                  </a:lnTo>
                  <a:lnTo>
                    <a:pt x="1365" y="403860"/>
                  </a:lnTo>
                  <a:lnTo>
                    <a:pt x="7720" y="403860"/>
                  </a:lnTo>
                  <a:lnTo>
                    <a:pt x="7826" y="340360"/>
                  </a:lnTo>
                  <a:close/>
                </a:path>
                <a:path w="1852295" h="1548130">
                  <a:moveTo>
                    <a:pt x="1851864" y="340360"/>
                  </a:moveTo>
                  <a:lnTo>
                    <a:pt x="1845520" y="340360"/>
                  </a:lnTo>
                  <a:lnTo>
                    <a:pt x="1845415" y="403860"/>
                  </a:lnTo>
                  <a:lnTo>
                    <a:pt x="1851760" y="403860"/>
                  </a:lnTo>
                  <a:lnTo>
                    <a:pt x="1851864" y="340360"/>
                  </a:lnTo>
                  <a:close/>
                </a:path>
                <a:path w="1852295" h="1548130">
                  <a:moveTo>
                    <a:pt x="7720" y="403860"/>
                  </a:moveTo>
                  <a:lnTo>
                    <a:pt x="1365" y="403860"/>
                  </a:lnTo>
                  <a:lnTo>
                    <a:pt x="1345" y="416560"/>
                  </a:lnTo>
                  <a:lnTo>
                    <a:pt x="7699" y="416560"/>
                  </a:lnTo>
                  <a:lnTo>
                    <a:pt x="7720" y="403860"/>
                  </a:lnTo>
                  <a:close/>
                </a:path>
                <a:path w="1852295" h="1548130">
                  <a:moveTo>
                    <a:pt x="1851760" y="403860"/>
                  </a:moveTo>
                  <a:lnTo>
                    <a:pt x="1845415" y="403860"/>
                  </a:lnTo>
                  <a:lnTo>
                    <a:pt x="1845394" y="416560"/>
                  </a:lnTo>
                  <a:lnTo>
                    <a:pt x="1851739" y="416560"/>
                  </a:lnTo>
                  <a:lnTo>
                    <a:pt x="1851760" y="403860"/>
                  </a:lnTo>
                  <a:close/>
                </a:path>
                <a:path w="1852295" h="1548130">
                  <a:moveTo>
                    <a:pt x="7699" y="416560"/>
                  </a:moveTo>
                  <a:lnTo>
                    <a:pt x="1345" y="416560"/>
                  </a:lnTo>
                  <a:lnTo>
                    <a:pt x="1334" y="422910"/>
                  </a:lnTo>
                  <a:lnTo>
                    <a:pt x="7689" y="422910"/>
                  </a:lnTo>
                  <a:lnTo>
                    <a:pt x="7699" y="416560"/>
                  </a:lnTo>
                  <a:close/>
                </a:path>
                <a:path w="1852295" h="1548130">
                  <a:moveTo>
                    <a:pt x="1851739" y="416560"/>
                  </a:moveTo>
                  <a:lnTo>
                    <a:pt x="1845394" y="416560"/>
                  </a:lnTo>
                  <a:lnTo>
                    <a:pt x="1845383" y="422910"/>
                  </a:lnTo>
                  <a:lnTo>
                    <a:pt x="1851728" y="422910"/>
                  </a:lnTo>
                  <a:lnTo>
                    <a:pt x="1851739" y="416560"/>
                  </a:lnTo>
                  <a:close/>
                </a:path>
                <a:path w="1852295" h="1548130">
                  <a:moveTo>
                    <a:pt x="7689" y="422910"/>
                  </a:moveTo>
                  <a:lnTo>
                    <a:pt x="1334" y="422910"/>
                  </a:lnTo>
                  <a:lnTo>
                    <a:pt x="1261" y="467360"/>
                  </a:lnTo>
                  <a:lnTo>
                    <a:pt x="7615" y="467360"/>
                  </a:lnTo>
                  <a:lnTo>
                    <a:pt x="7689" y="422910"/>
                  </a:lnTo>
                  <a:close/>
                </a:path>
                <a:path w="1852295" h="1548130">
                  <a:moveTo>
                    <a:pt x="1851728" y="422910"/>
                  </a:moveTo>
                  <a:lnTo>
                    <a:pt x="1845383" y="422910"/>
                  </a:lnTo>
                  <a:lnTo>
                    <a:pt x="1845310" y="467360"/>
                  </a:lnTo>
                  <a:lnTo>
                    <a:pt x="1851655" y="467360"/>
                  </a:lnTo>
                  <a:lnTo>
                    <a:pt x="1851728" y="422910"/>
                  </a:lnTo>
                  <a:close/>
                </a:path>
                <a:path w="1852295" h="1548130">
                  <a:moveTo>
                    <a:pt x="7615" y="467360"/>
                  </a:moveTo>
                  <a:lnTo>
                    <a:pt x="1261" y="467360"/>
                  </a:lnTo>
                  <a:lnTo>
                    <a:pt x="1251" y="473710"/>
                  </a:lnTo>
                  <a:lnTo>
                    <a:pt x="7605" y="473710"/>
                  </a:lnTo>
                  <a:lnTo>
                    <a:pt x="7615" y="467360"/>
                  </a:lnTo>
                  <a:close/>
                </a:path>
                <a:path w="1852295" h="1548130">
                  <a:moveTo>
                    <a:pt x="1851655" y="467360"/>
                  </a:moveTo>
                  <a:lnTo>
                    <a:pt x="1845310" y="467360"/>
                  </a:lnTo>
                  <a:lnTo>
                    <a:pt x="1845299" y="473710"/>
                  </a:lnTo>
                  <a:lnTo>
                    <a:pt x="1851645" y="473710"/>
                  </a:lnTo>
                  <a:lnTo>
                    <a:pt x="1851655" y="467360"/>
                  </a:lnTo>
                  <a:close/>
                </a:path>
                <a:path w="1852295" h="1548130">
                  <a:moveTo>
                    <a:pt x="7605" y="473710"/>
                  </a:moveTo>
                  <a:lnTo>
                    <a:pt x="1251" y="473710"/>
                  </a:lnTo>
                  <a:lnTo>
                    <a:pt x="1240" y="480060"/>
                  </a:lnTo>
                  <a:lnTo>
                    <a:pt x="7594" y="480060"/>
                  </a:lnTo>
                  <a:lnTo>
                    <a:pt x="7605" y="473710"/>
                  </a:lnTo>
                  <a:close/>
                </a:path>
                <a:path w="1852295" h="1548130">
                  <a:moveTo>
                    <a:pt x="1851645" y="473710"/>
                  </a:moveTo>
                  <a:lnTo>
                    <a:pt x="1845299" y="473710"/>
                  </a:lnTo>
                  <a:lnTo>
                    <a:pt x="1845288" y="480060"/>
                  </a:lnTo>
                  <a:lnTo>
                    <a:pt x="1851634" y="480060"/>
                  </a:lnTo>
                  <a:lnTo>
                    <a:pt x="1851645" y="473710"/>
                  </a:lnTo>
                  <a:close/>
                </a:path>
                <a:path w="1852295" h="1548130">
                  <a:moveTo>
                    <a:pt x="7594" y="480060"/>
                  </a:moveTo>
                  <a:lnTo>
                    <a:pt x="1240" y="480060"/>
                  </a:lnTo>
                  <a:lnTo>
                    <a:pt x="1182" y="515620"/>
                  </a:lnTo>
                  <a:lnTo>
                    <a:pt x="7535" y="515620"/>
                  </a:lnTo>
                  <a:lnTo>
                    <a:pt x="7594" y="480060"/>
                  </a:lnTo>
                  <a:close/>
                </a:path>
                <a:path w="1852295" h="1548130">
                  <a:moveTo>
                    <a:pt x="1851634" y="480060"/>
                  </a:moveTo>
                  <a:lnTo>
                    <a:pt x="1845288" y="480060"/>
                  </a:lnTo>
                  <a:lnTo>
                    <a:pt x="1845230" y="515620"/>
                  </a:lnTo>
                  <a:lnTo>
                    <a:pt x="1851576" y="515620"/>
                  </a:lnTo>
                  <a:lnTo>
                    <a:pt x="1851634" y="480060"/>
                  </a:lnTo>
                  <a:close/>
                </a:path>
                <a:path w="1852295" h="1548130">
                  <a:moveTo>
                    <a:pt x="7535" y="515620"/>
                  </a:moveTo>
                  <a:lnTo>
                    <a:pt x="1182" y="515620"/>
                  </a:lnTo>
                  <a:lnTo>
                    <a:pt x="1167" y="524510"/>
                  </a:lnTo>
                  <a:lnTo>
                    <a:pt x="7521" y="524510"/>
                  </a:lnTo>
                  <a:lnTo>
                    <a:pt x="7535" y="515620"/>
                  </a:lnTo>
                  <a:close/>
                </a:path>
                <a:path w="1852295" h="1548130">
                  <a:moveTo>
                    <a:pt x="1851576" y="515620"/>
                  </a:moveTo>
                  <a:lnTo>
                    <a:pt x="1845230" y="515620"/>
                  </a:lnTo>
                  <a:lnTo>
                    <a:pt x="1845215" y="524510"/>
                  </a:lnTo>
                  <a:lnTo>
                    <a:pt x="1851561" y="524510"/>
                  </a:lnTo>
                  <a:lnTo>
                    <a:pt x="1851576" y="515620"/>
                  </a:lnTo>
                  <a:close/>
                </a:path>
                <a:path w="1852295" h="1548130">
                  <a:moveTo>
                    <a:pt x="7521" y="524510"/>
                  </a:moveTo>
                  <a:lnTo>
                    <a:pt x="1167" y="524510"/>
                  </a:lnTo>
                  <a:lnTo>
                    <a:pt x="1109" y="560070"/>
                  </a:lnTo>
                  <a:lnTo>
                    <a:pt x="7462" y="560070"/>
                  </a:lnTo>
                  <a:lnTo>
                    <a:pt x="7521" y="524510"/>
                  </a:lnTo>
                  <a:close/>
                </a:path>
                <a:path w="1852295" h="1548130">
                  <a:moveTo>
                    <a:pt x="1851561" y="524510"/>
                  </a:moveTo>
                  <a:lnTo>
                    <a:pt x="1845215" y="524510"/>
                  </a:lnTo>
                  <a:lnTo>
                    <a:pt x="1845156" y="560070"/>
                  </a:lnTo>
                  <a:lnTo>
                    <a:pt x="1851503" y="560070"/>
                  </a:lnTo>
                  <a:lnTo>
                    <a:pt x="1851561" y="524510"/>
                  </a:lnTo>
                  <a:close/>
                </a:path>
                <a:path w="1852295" h="1548130">
                  <a:moveTo>
                    <a:pt x="7462" y="560070"/>
                  </a:moveTo>
                  <a:lnTo>
                    <a:pt x="1109" y="560070"/>
                  </a:lnTo>
                  <a:lnTo>
                    <a:pt x="1094" y="568960"/>
                  </a:lnTo>
                  <a:lnTo>
                    <a:pt x="7447" y="568960"/>
                  </a:lnTo>
                  <a:lnTo>
                    <a:pt x="7462" y="560070"/>
                  </a:lnTo>
                  <a:close/>
                </a:path>
                <a:path w="1852295" h="1548130">
                  <a:moveTo>
                    <a:pt x="1851503" y="560070"/>
                  </a:moveTo>
                  <a:lnTo>
                    <a:pt x="1845156" y="560070"/>
                  </a:lnTo>
                  <a:lnTo>
                    <a:pt x="1845141" y="568960"/>
                  </a:lnTo>
                  <a:lnTo>
                    <a:pt x="1851488" y="568960"/>
                  </a:lnTo>
                  <a:lnTo>
                    <a:pt x="1851503" y="560070"/>
                  </a:lnTo>
                  <a:close/>
                </a:path>
                <a:path w="1852295" h="1548130">
                  <a:moveTo>
                    <a:pt x="7447" y="568960"/>
                  </a:moveTo>
                  <a:lnTo>
                    <a:pt x="1094" y="568960"/>
                  </a:lnTo>
                  <a:lnTo>
                    <a:pt x="838" y="725170"/>
                  </a:lnTo>
                  <a:lnTo>
                    <a:pt x="7188" y="725170"/>
                  </a:lnTo>
                  <a:lnTo>
                    <a:pt x="7447" y="568960"/>
                  </a:lnTo>
                  <a:close/>
                </a:path>
                <a:path w="1852295" h="1548130">
                  <a:moveTo>
                    <a:pt x="1851488" y="568960"/>
                  </a:moveTo>
                  <a:lnTo>
                    <a:pt x="1845141" y="568960"/>
                  </a:lnTo>
                  <a:lnTo>
                    <a:pt x="1844883" y="725170"/>
                  </a:lnTo>
                  <a:lnTo>
                    <a:pt x="1851232" y="725170"/>
                  </a:lnTo>
                  <a:lnTo>
                    <a:pt x="1851488" y="568960"/>
                  </a:lnTo>
                  <a:close/>
                </a:path>
                <a:path w="1852295" h="1548130">
                  <a:moveTo>
                    <a:pt x="7188" y="725170"/>
                  </a:moveTo>
                  <a:lnTo>
                    <a:pt x="838" y="725170"/>
                  </a:lnTo>
                  <a:lnTo>
                    <a:pt x="431" y="972820"/>
                  </a:lnTo>
                  <a:lnTo>
                    <a:pt x="6778" y="972820"/>
                  </a:lnTo>
                  <a:lnTo>
                    <a:pt x="7188" y="725170"/>
                  </a:lnTo>
                  <a:close/>
                </a:path>
                <a:path w="1852295" h="1548130">
                  <a:moveTo>
                    <a:pt x="1851232" y="725170"/>
                  </a:moveTo>
                  <a:lnTo>
                    <a:pt x="1844883" y="725170"/>
                  </a:lnTo>
                  <a:lnTo>
                    <a:pt x="1844473" y="972820"/>
                  </a:lnTo>
                  <a:lnTo>
                    <a:pt x="1850825" y="972820"/>
                  </a:lnTo>
                  <a:lnTo>
                    <a:pt x="1851232" y="725170"/>
                  </a:lnTo>
                  <a:close/>
                </a:path>
                <a:path w="1852295" h="1548130">
                  <a:moveTo>
                    <a:pt x="6778" y="972820"/>
                  </a:moveTo>
                  <a:lnTo>
                    <a:pt x="431" y="972820"/>
                  </a:lnTo>
                  <a:lnTo>
                    <a:pt x="410" y="985520"/>
                  </a:lnTo>
                  <a:lnTo>
                    <a:pt x="6757" y="985520"/>
                  </a:lnTo>
                  <a:lnTo>
                    <a:pt x="6778" y="972820"/>
                  </a:lnTo>
                  <a:close/>
                </a:path>
                <a:path w="1852295" h="1548130">
                  <a:moveTo>
                    <a:pt x="1850825" y="972820"/>
                  </a:moveTo>
                  <a:lnTo>
                    <a:pt x="1844473" y="972820"/>
                  </a:lnTo>
                  <a:lnTo>
                    <a:pt x="1844452" y="985520"/>
                  </a:lnTo>
                  <a:lnTo>
                    <a:pt x="1850804" y="985520"/>
                  </a:lnTo>
                  <a:lnTo>
                    <a:pt x="1850825" y="972820"/>
                  </a:lnTo>
                  <a:close/>
                </a:path>
                <a:path w="1852295" h="1548130">
                  <a:moveTo>
                    <a:pt x="6757" y="985520"/>
                  </a:moveTo>
                  <a:lnTo>
                    <a:pt x="410" y="985520"/>
                  </a:lnTo>
                  <a:lnTo>
                    <a:pt x="396" y="994410"/>
                  </a:lnTo>
                  <a:lnTo>
                    <a:pt x="6743" y="994410"/>
                  </a:lnTo>
                  <a:lnTo>
                    <a:pt x="6757" y="985520"/>
                  </a:lnTo>
                  <a:close/>
                </a:path>
                <a:path w="1852295" h="1548130">
                  <a:moveTo>
                    <a:pt x="1850804" y="985520"/>
                  </a:moveTo>
                  <a:lnTo>
                    <a:pt x="1844452" y="985520"/>
                  </a:lnTo>
                  <a:lnTo>
                    <a:pt x="1844437" y="994410"/>
                  </a:lnTo>
                  <a:lnTo>
                    <a:pt x="1850790" y="994410"/>
                  </a:lnTo>
                  <a:lnTo>
                    <a:pt x="1850804" y="985520"/>
                  </a:lnTo>
                  <a:close/>
                </a:path>
                <a:path w="1852295" h="1548130">
                  <a:moveTo>
                    <a:pt x="6743" y="994410"/>
                  </a:moveTo>
                  <a:lnTo>
                    <a:pt x="396" y="994410"/>
                  </a:lnTo>
                  <a:lnTo>
                    <a:pt x="316" y="1042670"/>
                  </a:lnTo>
                  <a:lnTo>
                    <a:pt x="6663" y="1042670"/>
                  </a:lnTo>
                  <a:lnTo>
                    <a:pt x="6743" y="994410"/>
                  </a:lnTo>
                  <a:close/>
                </a:path>
                <a:path w="1852295" h="1548130">
                  <a:moveTo>
                    <a:pt x="1850790" y="994410"/>
                  </a:moveTo>
                  <a:lnTo>
                    <a:pt x="1844437" y="994410"/>
                  </a:lnTo>
                  <a:lnTo>
                    <a:pt x="1844357" y="1042670"/>
                  </a:lnTo>
                  <a:lnTo>
                    <a:pt x="1850711" y="1042670"/>
                  </a:lnTo>
                  <a:lnTo>
                    <a:pt x="1850790" y="994410"/>
                  </a:lnTo>
                  <a:close/>
                </a:path>
                <a:path w="1852295" h="1548130">
                  <a:moveTo>
                    <a:pt x="6663" y="1042670"/>
                  </a:moveTo>
                  <a:lnTo>
                    <a:pt x="316" y="1042670"/>
                  </a:lnTo>
                  <a:lnTo>
                    <a:pt x="302" y="1051560"/>
                  </a:lnTo>
                  <a:lnTo>
                    <a:pt x="6648" y="1051560"/>
                  </a:lnTo>
                  <a:lnTo>
                    <a:pt x="6663" y="1042670"/>
                  </a:lnTo>
                  <a:close/>
                </a:path>
                <a:path w="1852295" h="1548130">
                  <a:moveTo>
                    <a:pt x="1850711" y="1042670"/>
                  </a:moveTo>
                  <a:lnTo>
                    <a:pt x="1844357" y="1042670"/>
                  </a:lnTo>
                  <a:lnTo>
                    <a:pt x="1844342" y="1051560"/>
                  </a:lnTo>
                  <a:lnTo>
                    <a:pt x="1850696" y="1051560"/>
                  </a:lnTo>
                  <a:lnTo>
                    <a:pt x="1850711" y="1042670"/>
                  </a:lnTo>
                  <a:close/>
                </a:path>
                <a:path w="1852295" h="1548130">
                  <a:moveTo>
                    <a:pt x="6648" y="1051560"/>
                  </a:moveTo>
                  <a:lnTo>
                    <a:pt x="302" y="1051560"/>
                  </a:lnTo>
                  <a:lnTo>
                    <a:pt x="198" y="1115060"/>
                  </a:lnTo>
                  <a:lnTo>
                    <a:pt x="6543" y="1115060"/>
                  </a:lnTo>
                  <a:lnTo>
                    <a:pt x="6648" y="1051560"/>
                  </a:lnTo>
                  <a:close/>
                </a:path>
                <a:path w="1852295" h="1548130">
                  <a:moveTo>
                    <a:pt x="1850696" y="1051560"/>
                  </a:moveTo>
                  <a:lnTo>
                    <a:pt x="1844342" y="1051560"/>
                  </a:lnTo>
                  <a:lnTo>
                    <a:pt x="1844237" y="1115060"/>
                  </a:lnTo>
                  <a:lnTo>
                    <a:pt x="1850592" y="1115060"/>
                  </a:lnTo>
                  <a:lnTo>
                    <a:pt x="1850696" y="1051560"/>
                  </a:lnTo>
                  <a:close/>
                </a:path>
                <a:path w="1852295" h="1548130">
                  <a:moveTo>
                    <a:pt x="6543" y="1115060"/>
                  </a:moveTo>
                  <a:lnTo>
                    <a:pt x="198" y="1115060"/>
                  </a:lnTo>
                  <a:lnTo>
                    <a:pt x="187" y="1121410"/>
                  </a:lnTo>
                  <a:lnTo>
                    <a:pt x="6532" y="1121410"/>
                  </a:lnTo>
                  <a:lnTo>
                    <a:pt x="6543" y="1115060"/>
                  </a:lnTo>
                  <a:close/>
                </a:path>
                <a:path w="1852295" h="1548130">
                  <a:moveTo>
                    <a:pt x="1850592" y="1115060"/>
                  </a:moveTo>
                  <a:lnTo>
                    <a:pt x="1844237" y="1115060"/>
                  </a:lnTo>
                  <a:lnTo>
                    <a:pt x="1844227" y="1121410"/>
                  </a:lnTo>
                  <a:lnTo>
                    <a:pt x="1850581" y="1121410"/>
                  </a:lnTo>
                  <a:lnTo>
                    <a:pt x="1850592" y="1115060"/>
                  </a:lnTo>
                  <a:close/>
                </a:path>
                <a:path w="1852295" h="1548130">
                  <a:moveTo>
                    <a:pt x="6532" y="1121410"/>
                  </a:moveTo>
                  <a:lnTo>
                    <a:pt x="187" y="1121410"/>
                  </a:lnTo>
                  <a:lnTo>
                    <a:pt x="177" y="1127760"/>
                  </a:lnTo>
                  <a:lnTo>
                    <a:pt x="6522" y="1127760"/>
                  </a:lnTo>
                  <a:lnTo>
                    <a:pt x="6532" y="1121410"/>
                  </a:lnTo>
                  <a:close/>
                </a:path>
                <a:path w="1852295" h="1548130">
                  <a:moveTo>
                    <a:pt x="1850581" y="1121410"/>
                  </a:moveTo>
                  <a:lnTo>
                    <a:pt x="1844227" y="1121410"/>
                  </a:lnTo>
                  <a:lnTo>
                    <a:pt x="1844216" y="1127760"/>
                  </a:lnTo>
                  <a:lnTo>
                    <a:pt x="1850571" y="1127760"/>
                  </a:lnTo>
                  <a:lnTo>
                    <a:pt x="1850581" y="1121410"/>
                  </a:lnTo>
                  <a:close/>
                </a:path>
                <a:path w="1852295" h="1548130">
                  <a:moveTo>
                    <a:pt x="6522" y="1127760"/>
                  </a:moveTo>
                  <a:lnTo>
                    <a:pt x="177" y="1127760"/>
                  </a:lnTo>
                  <a:lnTo>
                    <a:pt x="156" y="1140460"/>
                  </a:lnTo>
                  <a:lnTo>
                    <a:pt x="6501" y="1140460"/>
                  </a:lnTo>
                  <a:lnTo>
                    <a:pt x="6522" y="1127760"/>
                  </a:lnTo>
                  <a:close/>
                </a:path>
                <a:path w="1852295" h="1548130">
                  <a:moveTo>
                    <a:pt x="1850571" y="1127760"/>
                  </a:moveTo>
                  <a:lnTo>
                    <a:pt x="1844216" y="1127760"/>
                  </a:lnTo>
                  <a:lnTo>
                    <a:pt x="1844195" y="1140460"/>
                  </a:lnTo>
                  <a:lnTo>
                    <a:pt x="1850550" y="1140460"/>
                  </a:lnTo>
                  <a:lnTo>
                    <a:pt x="1850571" y="1127760"/>
                  </a:lnTo>
                  <a:close/>
                </a:path>
                <a:path w="1852295" h="1548130">
                  <a:moveTo>
                    <a:pt x="6501" y="1140460"/>
                  </a:moveTo>
                  <a:lnTo>
                    <a:pt x="156" y="1140460"/>
                  </a:lnTo>
                  <a:lnTo>
                    <a:pt x="52" y="1203960"/>
                  </a:lnTo>
                  <a:lnTo>
                    <a:pt x="6396" y="1203960"/>
                  </a:lnTo>
                  <a:lnTo>
                    <a:pt x="6501" y="1140460"/>
                  </a:lnTo>
                  <a:close/>
                </a:path>
                <a:path w="1852295" h="1548130">
                  <a:moveTo>
                    <a:pt x="1850550" y="1140460"/>
                  </a:moveTo>
                  <a:lnTo>
                    <a:pt x="1844195" y="1140460"/>
                  </a:lnTo>
                  <a:lnTo>
                    <a:pt x="1844090" y="1203960"/>
                  </a:lnTo>
                  <a:lnTo>
                    <a:pt x="1850446" y="1203960"/>
                  </a:lnTo>
                  <a:lnTo>
                    <a:pt x="1850550" y="1140460"/>
                  </a:lnTo>
                  <a:close/>
                </a:path>
                <a:path w="1852295" h="1548130">
                  <a:moveTo>
                    <a:pt x="1844801" y="1247394"/>
                  </a:moveTo>
                  <a:lnTo>
                    <a:pt x="1844018" y="1247394"/>
                  </a:lnTo>
                  <a:lnTo>
                    <a:pt x="1844014" y="1249934"/>
                  </a:lnTo>
                  <a:lnTo>
                    <a:pt x="1844801" y="1249934"/>
                  </a:lnTo>
                  <a:lnTo>
                    <a:pt x="1844801" y="1247394"/>
                  </a:lnTo>
                  <a:close/>
                </a:path>
                <a:path w="1852295" h="1548130">
                  <a:moveTo>
                    <a:pt x="1847341" y="1244727"/>
                  </a:moveTo>
                  <a:lnTo>
                    <a:pt x="1844022" y="1244727"/>
                  </a:lnTo>
                  <a:lnTo>
                    <a:pt x="1844018" y="1247139"/>
                  </a:lnTo>
                  <a:lnTo>
                    <a:pt x="1844801" y="1247139"/>
                  </a:lnTo>
                  <a:lnTo>
                    <a:pt x="1844801" y="1247394"/>
                  </a:lnTo>
                  <a:lnTo>
                    <a:pt x="1846071" y="1247394"/>
                  </a:lnTo>
                  <a:lnTo>
                    <a:pt x="1846071" y="1246124"/>
                  </a:lnTo>
                  <a:lnTo>
                    <a:pt x="1847341" y="1246124"/>
                  </a:lnTo>
                  <a:lnTo>
                    <a:pt x="1847341" y="1244727"/>
                  </a:lnTo>
                  <a:close/>
                </a:path>
                <a:path w="1852295" h="1548130">
                  <a:moveTo>
                    <a:pt x="6335" y="1241044"/>
                  </a:moveTo>
                  <a:lnTo>
                    <a:pt x="4571" y="1241044"/>
                  </a:lnTo>
                  <a:lnTo>
                    <a:pt x="4571" y="1243584"/>
                  </a:lnTo>
                  <a:lnTo>
                    <a:pt x="5841" y="1243584"/>
                  </a:lnTo>
                  <a:lnTo>
                    <a:pt x="5841" y="1244727"/>
                  </a:lnTo>
                  <a:lnTo>
                    <a:pt x="6328" y="1244727"/>
                  </a:lnTo>
                  <a:lnTo>
                    <a:pt x="6335" y="1241044"/>
                  </a:lnTo>
                  <a:close/>
                </a:path>
                <a:path w="1852295" h="1548130">
                  <a:moveTo>
                    <a:pt x="1849881" y="1241044"/>
                  </a:moveTo>
                  <a:lnTo>
                    <a:pt x="1844029" y="1241044"/>
                  </a:lnTo>
                  <a:lnTo>
                    <a:pt x="1844023" y="1244600"/>
                  </a:lnTo>
                  <a:lnTo>
                    <a:pt x="1847341" y="1244600"/>
                  </a:lnTo>
                  <a:lnTo>
                    <a:pt x="1848611" y="1244727"/>
                  </a:lnTo>
                  <a:lnTo>
                    <a:pt x="1848611" y="1242060"/>
                  </a:lnTo>
                  <a:lnTo>
                    <a:pt x="1849881" y="1242060"/>
                  </a:lnTo>
                  <a:lnTo>
                    <a:pt x="1849881" y="1241044"/>
                  </a:lnTo>
                  <a:close/>
                </a:path>
                <a:path w="1852295" h="1548130">
                  <a:moveTo>
                    <a:pt x="6339" y="1238377"/>
                  </a:moveTo>
                  <a:lnTo>
                    <a:pt x="2031" y="1238377"/>
                  </a:lnTo>
                  <a:lnTo>
                    <a:pt x="2031" y="1239774"/>
                  </a:lnTo>
                  <a:lnTo>
                    <a:pt x="3301" y="1239774"/>
                  </a:lnTo>
                  <a:lnTo>
                    <a:pt x="3301" y="1241044"/>
                  </a:lnTo>
                  <a:lnTo>
                    <a:pt x="4571" y="1241044"/>
                  </a:lnTo>
                  <a:lnTo>
                    <a:pt x="4571" y="1240789"/>
                  </a:lnTo>
                  <a:lnTo>
                    <a:pt x="6335" y="1240789"/>
                  </a:lnTo>
                  <a:lnTo>
                    <a:pt x="6339" y="1238377"/>
                  </a:lnTo>
                  <a:close/>
                </a:path>
                <a:path w="1852295" h="1548130">
                  <a:moveTo>
                    <a:pt x="1850389" y="1238377"/>
                  </a:moveTo>
                  <a:lnTo>
                    <a:pt x="1844033" y="1238377"/>
                  </a:lnTo>
                  <a:lnTo>
                    <a:pt x="1844029" y="1240789"/>
                  </a:lnTo>
                  <a:lnTo>
                    <a:pt x="1849881" y="1240789"/>
                  </a:lnTo>
                  <a:lnTo>
                    <a:pt x="1849881" y="1241044"/>
                  </a:lnTo>
                  <a:lnTo>
                    <a:pt x="1850385" y="1241044"/>
                  </a:lnTo>
                  <a:lnTo>
                    <a:pt x="1850389" y="1238377"/>
                  </a:lnTo>
                  <a:close/>
                </a:path>
                <a:path w="1852295" h="1548130">
                  <a:moveTo>
                    <a:pt x="6345" y="1234567"/>
                  </a:moveTo>
                  <a:lnTo>
                    <a:pt x="1" y="1234567"/>
                  </a:lnTo>
                  <a:lnTo>
                    <a:pt x="0" y="1235710"/>
                  </a:lnTo>
                  <a:lnTo>
                    <a:pt x="761" y="1235710"/>
                  </a:lnTo>
                  <a:lnTo>
                    <a:pt x="761" y="1237107"/>
                  </a:lnTo>
                  <a:lnTo>
                    <a:pt x="2031" y="1237107"/>
                  </a:lnTo>
                  <a:lnTo>
                    <a:pt x="2031" y="1238250"/>
                  </a:lnTo>
                  <a:lnTo>
                    <a:pt x="6339" y="1238250"/>
                  </a:lnTo>
                  <a:lnTo>
                    <a:pt x="6345" y="1234567"/>
                  </a:lnTo>
                  <a:close/>
                </a:path>
                <a:path w="1852295" h="1548130">
                  <a:moveTo>
                    <a:pt x="1850396" y="1234567"/>
                  </a:moveTo>
                  <a:lnTo>
                    <a:pt x="1844039" y="1234567"/>
                  </a:lnTo>
                  <a:lnTo>
                    <a:pt x="1844033" y="1238250"/>
                  </a:lnTo>
                  <a:lnTo>
                    <a:pt x="1850389" y="1238250"/>
                  </a:lnTo>
                  <a:lnTo>
                    <a:pt x="1850396" y="1234567"/>
                  </a:lnTo>
                  <a:close/>
                </a:path>
                <a:path w="1852295" h="1548130">
                  <a:moveTo>
                    <a:pt x="6349" y="1232027"/>
                  </a:moveTo>
                  <a:lnTo>
                    <a:pt x="6" y="1232027"/>
                  </a:lnTo>
                  <a:lnTo>
                    <a:pt x="2" y="1234439"/>
                  </a:lnTo>
                  <a:lnTo>
                    <a:pt x="6345" y="1234439"/>
                  </a:lnTo>
                  <a:lnTo>
                    <a:pt x="6349" y="1232027"/>
                  </a:lnTo>
                  <a:close/>
                </a:path>
                <a:path w="1852295" h="1548130">
                  <a:moveTo>
                    <a:pt x="1850400" y="1232027"/>
                  </a:moveTo>
                  <a:lnTo>
                    <a:pt x="1844044" y="1232027"/>
                  </a:lnTo>
                  <a:lnTo>
                    <a:pt x="1844040" y="1234439"/>
                  </a:lnTo>
                  <a:lnTo>
                    <a:pt x="1850396" y="1234439"/>
                  </a:lnTo>
                  <a:lnTo>
                    <a:pt x="1850400" y="1232027"/>
                  </a:lnTo>
                  <a:close/>
                </a:path>
                <a:path w="1852295" h="1548130">
                  <a:moveTo>
                    <a:pt x="6356" y="1228217"/>
                  </a:moveTo>
                  <a:lnTo>
                    <a:pt x="12" y="1228217"/>
                  </a:lnTo>
                  <a:lnTo>
                    <a:pt x="6" y="1231900"/>
                  </a:lnTo>
                  <a:lnTo>
                    <a:pt x="6350" y="1231900"/>
                  </a:lnTo>
                  <a:lnTo>
                    <a:pt x="6356" y="1228217"/>
                  </a:lnTo>
                  <a:close/>
                </a:path>
                <a:path w="1852295" h="1548130">
                  <a:moveTo>
                    <a:pt x="1850406" y="1228217"/>
                  </a:moveTo>
                  <a:lnTo>
                    <a:pt x="1844050" y="1228217"/>
                  </a:lnTo>
                  <a:lnTo>
                    <a:pt x="1844044" y="1231900"/>
                  </a:lnTo>
                  <a:lnTo>
                    <a:pt x="1850400" y="1231900"/>
                  </a:lnTo>
                  <a:lnTo>
                    <a:pt x="1850406" y="1228217"/>
                  </a:lnTo>
                  <a:close/>
                </a:path>
                <a:path w="1852295" h="1548130">
                  <a:moveTo>
                    <a:pt x="6366" y="1221867"/>
                  </a:moveTo>
                  <a:lnTo>
                    <a:pt x="22" y="1221867"/>
                  </a:lnTo>
                  <a:lnTo>
                    <a:pt x="12" y="1228089"/>
                  </a:lnTo>
                  <a:lnTo>
                    <a:pt x="6356" y="1228089"/>
                  </a:lnTo>
                  <a:lnTo>
                    <a:pt x="6366" y="1221867"/>
                  </a:lnTo>
                  <a:close/>
                </a:path>
                <a:path w="1852295" h="1548130">
                  <a:moveTo>
                    <a:pt x="1850416" y="1221867"/>
                  </a:moveTo>
                  <a:lnTo>
                    <a:pt x="1844060" y="1221867"/>
                  </a:lnTo>
                  <a:lnTo>
                    <a:pt x="1844050" y="1228089"/>
                  </a:lnTo>
                  <a:lnTo>
                    <a:pt x="1850406" y="1228089"/>
                  </a:lnTo>
                  <a:lnTo>
                    <a:pt x="1850416" y="1221867"/>
                  </a:lnTo>
                  <a:close/>
                </a:path>
                <a:path w="1852295" h="1548130">
                  <a:moveTo>
                    <a:pt x="6370" y="1219327"/>
                  </a:moveTo>
                  <a:lnTo>
                    <a:pt x="26" y="1219327"/>
                  </a:lnTo>
                  <a:lnTo>
                    <a:pt x="22" y="1221739"/>
                  </a:lnTo>
                  <a:lnTo>
                    <a:pt x="6366" y="1221739"/>
                  </a:lnTo>
                  <a:lnTo>
                    <a:pt x="6370" y="1219327"/>
                  </a:lnTo>
                  <a:close/>
                </a:path>
                <a:path w="1852295" h="1548130">
                  <a:moveTo>
                    <a:pt x="1850421" y="1219327"/>
                  </a:moveTo>
                  <a:lnTo>
                    <a:pt x="1844065" y="1219327"/>
                  </a:lnTo>
                  <a:lnTo>
                    <a:pt x="1844061" y="1221739"/>
                  </a:lnTo>
                  <a:lnTo>
                    <a:pt x="1850417" y="1221739"/>
                  </a:lnTo>
                  <a:lnTo>
                    <a:pt x="1850421" y="1219327"/>
                  </a:lnTo>
                  <a:close/>
                </a:path>
                <a:path w="1852295" h="1548130">
                  <a:moveTo>
                    <a:pt x="6396" y="1204087"/>
                  </a:moveTo>
                  <a:lnTo>
                    <a:pt x="51" y="1204087"/>
                  </a:lnTo>
                  <a:lnTo>
                    <a:pt x="27" y="1219200"/>
                  </a:lnTo>
                  <a:lnTo>
                    <a:pt x="6371" y="1219200"/>
                  </a:lnTo>
                  <a:lnTo>
                    <a:pt x="6396" y="1204087"/>
                  </a:lnTo>
                  <a:close/>
                </a:path>
                <a:path w="1852295" h="1548130">
                  <a:moveTo>
                    <a:pt x="1850446" y="1204087"/>
                  </a:moveTo>
                  <a:lnTo>
                    <a:pt x="1844090" y="1204087"/>
                  </a:lnTo>
                  <a:lnTo>
                    <a:pt x="1844065" y="1219200"/>
                  </a:lnTo>
                  <a:lnTo>
                    <a:pt x="1850421" y="1219200"/>
                  </a:lnTo>
                  <a:lnTo>
                    <a:pt x="1850446" y="1204087"/>
                  </a:lnTo>
                  <a:close/>
                </a:path>
                <a:path w="1852295" h="1548130">
                  <a:moveTo>
                    <a:pt x="1506981" y="1546860"/>
                  </a:moveTo>
                  <a:lnTo>
                    <a:pt x="924686" y="1546860"/>
                  </a:lnTo>
                  <a:lnTo>
                    <a:pt x="1506981" y="1547659"/>
                  </a:lnTo>
                  <a:lnTo>
                    <a:pt x="1506981" y="1546860"/>
                  </a:lnTo>
                  <a:close/>
                </a:path>
                <a:path w="1852295" h="1548130">
                  <a:moveTo>
                    <a:pt x="1512061" y="1544795"/>
                  </a:moveTo>
                  <a:lnTo>
                    <a:pt x="343661" y="1544795"/>
                  </a:lnTo>
                  <a:lnTo>
                    <a:pt x="343661" y="1546065"/>
                  </a:lnTo>
                  <a:lnTo>
                    <a:pt x="1512061" y="1546065"/>
                  </a:lnTo>
                  <a:lnTo>
                    <a:pt x="1512061" y="1544795"/>
                  </a:lnTo>
                  <a:close/>
                </a:path>
                <a:path w="1852295" h="1548130">
                  <a:moveTo>
                    <a:pt x="1517141" y="1542255"/>
                  </a:moveTo>
                  <a:lnTo>
                    <a:pt x="338581" y="1542255"/>
                  </a:lnTo>
                  <a:lnTo>
                    <a:pt x="338581" y="1544795"/>
                  </a:lnTo>
                  <a:lnTo>
                    <a:pt x="341121" y="1544795"/>
                  </a:lnTo>
                  <a:lnTo>
                    <a:pt x="341121" y="1543525"/>
                  </a:lnTo>
                  <a:lnTo>
                    <a:pt x="1517141" y="1543525"/>
                  </a:lnTo>
                  <a:lnTo>
                    <a:pt x="1517141" y="1542255"/>
                  </a:lnTo>
                  <a:close/>
                </a:path>
                <a:path w="1852295" h="1548130">
                  <a:moveTo>
                    <a:pt x="1517141" y="1543525"/>
                  </a:moveTo>
                  <a:lnTo>
                    <a:pt x="1514601" y="1543525"/>
                  </a:lnTo>
                  <a:lnTo>
                    <a:pt x="1514601" y="1544795"/>
                  </a:lnTo>
                  <a:lnTo>
                    <a:pt x="1517141" y="1544795"/>
                  </a:lnTo>
                  <a:lnTo>
                    <a:pt x="1517141" y="1543525"/>
                  </a:lnTo>
                  <a:close/>
                </a:path>
                <a:path w="1852295" h="1548130">
                  <a:moveTo>
                    <a:pt x="924686" y="1540985"/>
                  </a:moveTo>
                  <a:lnTo>
                    <a:pt x="336041" y="1540985"/>
                  </a:lnTo>
                  <a:lnTo>
                    <a:pt x="336041" y="1542255"/>
                  </a:lnTo>
                  <a:lnTo>
                    <a:pt x="1519681" y="1542255"/>
                  </a:lnTo>
                  <a:lnTo>
                    <a:pt x="924686" y="1540985"/>
                  </a:lnTo>
                  <a:close/>
                </a:path>
                <a:path w="1852295" h="1548130">
                  <a:moveTo>
                    <a:pt x="333501" y="1539715"/>
                  </a:moveTo>
                  <a:lnTo>
                    <a:pt x="330961" y="1539715"/>
                  </a:lnTo>
                  <a:lnTo>
                    <a:pt x="330961" y="1540985"/>
                  </a:lnTo>
                  <a:lnTo>
                    <a:pt x="333501" y="1540985"/>
                  </a:lnTo>
                  <a:lnTo>
                    <a:pt x="333501" y="1539715"/>
                  </a:lnTo>
                  <a:close/>
                </a:path>
                <a:path w="1852295" h="1548130">
                  <a:moveTo>
                    <a:pt x="1524761" y="1539715"/>
                  </a:moveTo>
                  <a:lnTo>
                    <a:pt x="1522221" y="1539715"/>
                  </a:lnTo>
                  <a:lnTo>
                    <a:pt x="1522221" y="1540985"/>
                  </a:lnTo>
                  <a:lnTo>
                    <a:pt x="1524761" y="1540985"/>
                  </a:lnTo>
                  <a:lnTo>
                    <a:pt x="1524761" y="1539715"/>
                  </a:lnTo>
                  <a:close/>
                </a:path>
              </a:pathLst>
            </a:custGeom>
            <a:solidFill>
              <a:srgbClr val="3962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6242537" y="833119"/>
              <a:ext cx="1839595" cy="1535430"/>
            </a:xfrm>
            <a:custGeom>
              <a:avLst/>
              <a:gdLst/>
              <a:ahLst/>
              <a:cxnLst/>
              <a:rect l="l" t="t" r="r" b="b"/>
              <a:pathLst>
                <a:path w="1839595" h="1535430">
                  <a:moveTo>
                    <a:pt x="7878" y="318770"/>
                  </a:moveTo>
                  <a:lnTo>
                    <a:pt x="1522" y="318770"/>
                  </a:lnTo>
                  <a:lnTo>
                    <a:pt x="1497" y="334010"/>
                  </a:lnTo>
                  <a:lnTo>
                    <a:pt x="7853" y="334010"/>
                  </a:lnTo>
                  <a:lnTo>
                    <a:pt x="7878" y="318770"/>
                  </a:lnTo>
                  <a:close/>
                </a:path>
                <a:path w="1839595" h="1535430">
                  <a:moveTo>
                    <a:pt x="1839216" y="318770"/>
                  </a:moveTo>
                  <a:lnTo>
                    <a:pt x="1832872" y="318770"/>
                  </a:lnTo>
                  <a:lnTo>
                    <a:pt x="1832847" y="334010"/>
                  </a:lnTo>
                  <a:lnTo>
                    <a:pt x="1839191" y="334010"/>
                  </a:lnTo>
                  <a:lnTo>
                    <a:pt x="1839216" y="318770"/>
                  </a:lnTo>
                  <a:close/>
                </a:path>
                <a:path w="1839595" h="1535430">
                  <a:moveTo>
                    <a:pt x="7885" y="314960"/>
                  </a:moveTo>
                  <a:lnTo>
                    <a:pt x="1528" y="314960"/>
                  </a:lnTo>
                  <a:lnTo>
                    <a:pt x="1524" y="317500"/>
                  </a:lnTo>
                  <a:lnTo>
                    <a:pt x="7880" y="317500"/>
                  </a:lnTo>
                  <a:lnTo>
                    <a:pt x="7885" y="314960"/>
                  </a:lnTo>
                  <a:close/>
                </a:path>
                <a:path w="1839595" h="1535430">
                  <a:moveTo>
                    <a:pt x="1839223" y="314960"/>
                  </a:moveTo>
                  <a:lnTo>
                    <a:pt x="1832879" y="314960"/>
                  </a:lnTo>
                  <a:lnTo>
                    <a:pt x="1832875" y="317500"/>
                  </a:lnTo>
                  <a:lnTo>
                    <a:pt x="1839218" y="317500"/>
                  </a:lnTo>
                  <a:lnTo>
                    <a:pt x="1839223" y="314960"/>
                  </a:lnTo>
                  <a:close/>
                </a:path>
                <a:path w="1839595" h="1535430">
                  <a:moveTo>
                    <a:pt x="7899" y="306070"/>
                  </a:moveTo>
                  <a:lnTo>
                    <a:pt x="1543" y="306070"/>
                  </a:lnTo>
                  <a:lnTo>
                    <a:pt x="1530" y="313689"/>
                  </a:lnTo>
                  <a:lnTo>
                    <a:pt x="7887" y="313689"/>
                  </a:lnTo>
                  <a:lnTo>
                    <a:pt x="7899" y="306070"/>
                  </a:lnTo>
                  <a:close/>
                </a:path>
                <a:path w="1839595" h="1535430">
                  <a:moveTo>
                    <a:pt x="1839237" y="306070"/>
                  </a:moveTo>
                  <a:lnTo>
                    <a:pt x="1832894" y="306070"/>
                  </a:lnTo>
                  <a:lnTo>
                    <a:pt x="1832881" y="313689"/>
                  </a:lnTo>
                  <a:lnTo>
                    <a:pt x="1839225" y="313689"/>
                  </a:lnTo>
                  <a:lnTo>
                    <a:pt x="1839237" y="306070"/>
                  </a:lnTo>
                  <a:close/>
                </a:path>
                <a:path w="1839595" h="1535430">
                  <a:moveTo>
                    <a:pt x="7906" y="302260"/>
                  </a:moveTo>
                  <a:lnTo>
                    <a:pt x="1549" y="302260"/>
                  </a:lnTo>
                  <a:lnTo>
                    <a:pt x="1545" y="304800"/>
                  </a:lnTo>
                  <a:lnTo>
                    <a:pt x="7902" y="304800"/>
                  </a:lnTo>
                  <a:lnTo>
                    <a:pt x="7906" y="302260"/>
                  </a:lnTo>
                  <a:close/>
                </a:path>
                <a:path w="1839595" h="1535430">
                  <a:moveTo>
                    <a:pt x="1839244" y="302260"/>
                  </a:moveTo>
                  <a:lnTo>
                    <a:pt x="1832900" y="302260"/>
                  </a:lnTo>
                  <a:lnTo>
                    <a:pt x="1832896" y="304800"/>
                  </a:lnTo>
                  <a:lnTo>
                    <a:pt x="1839239" y="304800"/>
                  </a:lnTo>
                  <a:lnTo>
                    <a:pt x="1839244" y="302260"/>
                  </a:lnTo>
                  <a:close/>
                </a:path>
                <a:path w="1839595" h="1535430">
                  <a:moveTo>
                    <a:pt x="7910" y="299720"/>
                  </a:moveTo>
                  <a:lnTo>
                    <a:pt x="1554" y="299720"/>
                  </a:lnTo>
                  <a:lnTo>
                    <a:pt x="1551" y="300989"/>
                  </a:lnTo>
                  <a:lnTo>
                    <a:pt x="7908" y="300989"/>
                  </a:lnTo>
                  <a:lnTo>
                    <a:pt x="7910" y="299720"/>
                  </a:lnTo>
                  <a:close/>
                </a:path>
                <a:path w="1839595" h="1535430">
                  <a:moveTo>
                    <a:pt x="1839248" y="299720"/>
                  </a:moveTo>
                  <a:lnTo>
                    <a:pt x="1832904" y="299720"/>
                  </a:lnTo>
                  <a:lnTo>
                    <a:pt x="1832902" y="300989"/>
                  </a:lnTo>
                  <a:lnTo>
                    <a:pt x="1839246" y="300989"/>
                  </a:lnTo>
                  <a:lnTo>
                    <a:pt x="1839248" y="299720"/>
                  </a:lnTo>
                  <a:close/>
                </a:path>
                <a:path w="1839595" h="1535430">
                  <a:moveTo>
                    <a:pt x="7916" y="295910"/>
                  </a:moveTo>
                  <a:lnTo>
                    <a:pt x="1560" y="295910"/>
                  </a:lnTo>
                  <a:lnTo>
                    <a:pt x="1556" y="298450"/>
                  </a:lnTo>
                  <a:lnTo>
                    <a:pt x="7912" y="298450"/>
                  </a:lnTo>
                  <a:lnTo>
                    <a:pt x="7916" y="295910"/>
                  </a:lnTo>
                  <a:close/>
                </a:path>
                <a:path w="1839595" h="1535430">
                  <a:moveTo>
                    <a:pt x="1839254" y="295910"/>
                  </a:moveTo>
                  <a:lnTo>
                    <a:pt x="1832911" y="295910"/>
                  </a:lnTo>
                  <a:lnTo>
                    <a:pt x="1832906" y="298450"/>
                  </a:lnTo>
                  <a:lnTo>
                    <a:pt x="1839250" y="298450"/>
                  </a:lnTo>
                  <a:lnTo>
                    <a:pt x="1839254" y="295910"/>
                  </a:lnTo>
                  <a:close/>
                </a:path>
                <a:path w="1839595" h="1535430">
                  <a:moveTo>
                    <a:pt x="1839260" y="293369"/>
                  </a:moveTo>
                  <a:lnTo>
                    <a:pt x="1838472" y="293369"/>
                  </a:lnTo>
                  <a:lnTo>
                    <a:pt x="1838472" y="294639"/>
                  </a:lnTo>
                  <a:lnTo>
                    <a:pt x="1839256" y="294639"/>
                  </a:lnTo>
                  <a:lnTo>
                    <a:pt x="1839260" y="293369"/>
                  </a:lnTo>
                  <a:close/>
                </a:path>
                <a:path w="1839595" h="1535430">
                  <a:moveTo>
                    <a:pt x="7927" y="290829"/>
                  </a:moveTo>
                  <a:lnTo>
                    <a:pt x="3322" y="290829"/>
                  </a:lnTo>
                  <a:lnTo>
                    <a:pt x="3322" y="293369"/>
                  </a:lnTo>
                  <a:lnTo>
                    <a:pt x="7923" y="293369"/>
                  </a:lnTo>
                  <a:lnTo>
                    <a:pt x="7927" y="290829"/>
                  </a:lnTo>
                  <a:close/>
                </a:path>
                <a:path w="1839595" h="1535430">
                  <a:moveTo>
                    <a:pt x="1837202" y="288289"/>
                  </a:moveTo>
                  <a:lnTo>
                    <a:pt x="1835932" y="288289"/>
                  </a:lnTo>
                  <a:lnTo>
                    <a:pt x="1835932" y="290829"/>
                  </a:lnTo>
                  <a:lnTo>
                    <a:pt x="1832921" y="290829"/>
                  </a:lnTo>
                  <a:lnTo>
                    <a:pt x="1832917" y="293369"/>
                  </a:lnTo>
                  <a:lnTo>
                    <a:pt x="1837202" y="293369"/>
                  </a:lnTo>
                  <a:lnTo>
                    <a:pt x="1837202" y="288289"/>
                  </a:lnTo>
                  <a:close/>
                </a:path>
                <a:path w="1839595" h="1535430">
                  <a:moveTo>
                    <a:pt x="5862" y="288289"/>
                  </a:moveTo>
                  <a:lnTo>
                    <a:pt x="4592" y="288289"/>
                  </a:lnTo>
                  <a:lnTo>
                    <a:pt x="4592" y="290829"/>
                  </a:lnTo>
                  <a:lnTo>
                    <a:pt x="5862" y="290829"/>
                  </a:lnTo>
                  <a:lnTo>
                    <a:pt x="5862" y="288289"/>
                  </a:lnTo>
                  <a:close/>
                </a:path>
                <a:path w="1839595" h="1535430">
                  <a:moveTo>
                    <a:pt x="7132" y="287019"/>
                  </a:moveTo>
                  <a:lnTo>
                    <a:pt x="5862" y="287019"/>
                  </a:lnTo>
                  <a:lnTo>
                    <a:pt x="5862" y="288289"/>
                  </a:lnTo>
                  <a:lnTo>
                    <a:pt x="7132" y="288289"/>
                  </a:lnTo>
                  <a:lnTo>
                    <a:pt x="7132" y="287019"/>
                  </a:lnTo>
                  <a:close/>
                </a:path>
                <a:path w="1839595" h="1535430">
                  <a:moveTo>
                    <a:pt x="1833392" y="284479"/>
                  </a:moveTo>
                  <a:lnTo>
                    <a:pt x="1832932" y="284479"/>
                  </a:lnTo>
                  <a:lnTo>
                    <a:pt x="1832928" y="287019"/>
                  </a:lnTo>
                  <a:lnTo>
                    <a:pt x="1833392" y="287019"/>
                  </a:lnTo>
                  <a:lnTo>
                    <a:pt x="1833392" y="284479"/>
                  </a:lnTo>
                  <a:close/>
                </a:path>
                <a:path w="1839595" h="1535430">
                  <a:moveTo>
                    <a:pt x="1522242" y="5079"/>
                  </a:moveTo>
                  <a:lnTo>
                    <a:pt x="318282" y="5079"/>
                  </a:lnTo>
                  <a:lnTo>
                    <a:pt x="318282" y="6350"/>
                  </a:lnTo>
                  <a:lnTo>
                    <a:pt x="920897" y="7619"/>
                  </a:lnTo>
                  <a:lnTo>
                    <a:pt x="1522242" y="7619"/>
                  </a:lnTo>
                  <a:lnTo>
                    <a:pt x="1522242" y="5079"/>
                  </a:lnTo>
                  <a:close/>
                </a:path>
                <a:path w="1839595" h="1535430">
                  <a:moveTo>
                    <a:pt x="323362" y="2539"/>
                  </a:moveTo>
                  <a:lnTo>
                    <a:pt x="320822" y="2539"/>
                  </a:lnTo>
                  <a:lnTo>
                    <a:pt x="320822" y="5079"/>
                  </a:lnTo>
                  <a:lnTo>
                    <a:pt x="323362" y="5079"/>
                  </a:lnTo>
                  <a:lnTo>
                    <a:pt x="323362" y="2539"/>
                  </a:lnTo>
                  <a:close/>
                </a:path>
                <a:path w="1839595" h="1535430">
                  <a:moveTo>
                    <a:pt x="1519702" y="2539"/>
                  </a:moveTo>
                  <a:lnTo>
                    <a:pt x="1517162" y="2539"/>
                  </a:lnTo>
                  <a:lnTo>
                    <a:pt x="1517162" y="5079"/>
                  </a:lnTo>
                  <a:lnTo>
                    <a:pt x="1519702" y="5079"/>
                  </a:lnTo>
                  <a:lnTo>
                    <a:pt x="1519702" y="2539"/>
                  </a:lnTo>
                  <a:close/>
                </a:path>
                <a:path w="1839595" h="1535430">
                  <a:moveTo>
                    <a:pt x="328442" y="1269"/>
                  </a:moveTo>
                  <a:lnTo>
                    <a:pt x="325902" y="1269"/>
                  </a:lnTo>
                  <a:lnTo>
                    <a:pt x="325902" y="2539"/>
                  </a:lnTo>
                  <a:lnTo>
                    <a:pt x="328442" y="2539"/>
                  </a:lnTo>
                  <a:lnTo>
                    <a:pt x="328442" y="1269"/>
                  </a:lnTo>
                  <a:close/>
                </a:path>
                <a:path w="1839595" h="1535430">
                  <a:moveTo>
                    <a:pt x="1514622" y="1269"/>
                  </a:moveTo>
                  <a:lnTo>
                    <a:pt x="1512082" y="1269"/>
                  </a:lnTo>
                  <a:lnTo>
                    <a:pt x="1512082" y="2539"/>
                  </a:lnTo>
                  <a:lnTo>
                    <a:pt x="1514622" y="2539"/>
                  </a:lnTo>
                  <a:lnTo>
                    <a:pt x="1514622" y="1269"/>
                  </a:lnTo>
                  <a:close/>
                </a:path>
                <a:path w="1839595" h="1535430">
                  <a:moveTo>
                    <a:pt x="330982" y="0"/>
                  </a:moveTo>
                  <a:lnTo>
                    <a:pt x="330982" y="1269"/>
                  </a:lnTo>
                  <a:lnTo>
                    <a:pt x="920897" y="1269"/>
                  </a:lnTo>
                  <a:lnTo>
                    <a:pt x="330982" y="0"/>
                  </a:lnTo>
                  <a:close/>
                </a:path>
                <a:path w="1839595" h="1535430">
                  <a:moveTo>
                    <a:pt x="7853" y="334010"/>
                  </a:moveTo>
                  <a:lnTo>
                    <a:pt x="1497" y="334010"/>
                  </a:lnTo>
                  <a:lnTo>
                    <a:pt x="1392" y="397510"/>
                  </a:lnTo>
                  <a:lnTo>
                    <a:pt x="7747" y="397510"/>
                  </a:lnTo>
                  <a:lnTo>
                    <a:pt x="7853" y="334010"/>
                  </a:lnTo>
                  <a:close/>
                </a:path>
                <a:path w="1839595" h="1535430">
                  <a:moveTo>
                    <a:pt x="1839191" y="334010"/>
                  </a:moveTo>
                  <a:lnTo>
                    <a:pt x="1832847" y="334010"/>
                  </a:lnTo>
                  <a:lnTo>
                    <a:pt x="1832741" y="397510"/>
                  </a:lnTo>
                  <a:lnTo>
                    <a:pt x="1839086" y="397510"/>
                  </a:lnTo>
                  <a:lnTo>
                    <a:pt x="1839191" y="334010"/>
                  </a:lnTo>
                  <a:close/>
                </a:path>
                <a:path w="1839595" h="1535430">
                  <a:moveTo>
                    <a:pt x="7747" y="397510"/>
                  </a:moveTo>
                  <a:lnTo>
                    <a:pt x="1392" y="397510"/>
                  </a:lnTo>
                  <a:lnTo>
                    <a:pt x="1371" y="410210"/>
                  </a:lnTo>
                  <a:lnTo>
                    <a:pt x="7726" y="410210"/>
                  </a:lnTo>
                  <a:lnTo>
                    <a:pt x="7747" y="397510"/>
                  </a:lnTo>
                  <a:close/>
                </a:path>
                <a:path w="1839595" h="1535430">
                  <a:moveTo>
                    <a:pt x="1839086" y="397510"/>
                  </a:moveTo>
                  <a:lnTo>
                    <a:pt x="1832741" y="397510"/>
                  </a:lnTo>
                  <a:lnTo>
                    <a:pt x="1832720" y="410210"/>
                  </a:lnTo>
                  <a:lnTo>
                    <a:pt x="1839065" y="410210"/>
                  </a:lnTo>
                  <a:lnTo>
                    <a:pt x="1839086" y="397510"/>
                  </a:lnTo>
                  <a:close/>
                </a:path>
                <a:path w="1839595" h="1535430">
                  <a:moveTo>
                    <a:pt x="7726" y="410210"/>
                  </a:moveTo>
                  <a:lnTo>
                    <a:pt x="1371" y="410210"/>
                  </a:lnTo>
                  <a:lnTo>
                    <a:pt x="1360" y="416560"/>
                  </a:lnTo>
                  <a:lnTo>
                    <a:pt x="7715" y="416560"/>
                  </a:lnTo>
                  <a:lnTo>
                    <a:pt x="7726" y="410210"/>
                  </a:lnTo>
                  <a:close/>
                </a:path>
                <a:path w="1839595" h="1535430">
                  <a:moveTo>
                    <a:pt x="1839065" y="410210"/>
                  </a:moveTo>
                  <a:lnTo>
                    <a:pt x="1832720" y="410210"/>
                  </a:lnTo>
                  <a:lnTo>
                    <a:pt x="1832709" y="416560"/>
                  </a:lnTo>
                  <a:lnTo>
                    <a:pt x="1839054" y="416560"/>
                  </a:lnTo>
                  <a:lnTo>
                    <a:pt x="1839065" y="410210"/>
                  </a:lnTo>
                  <a:close/>
                </a:path>
                <a:path w="1839595" h="1535430">
                  <a:moveTo>
                    <a:pt x="7715" y="416560"/>
                  </a:moveTo>
                  <a:lnTo>
                    <a:pt x="1360" y="416560"/>
                  </a:lnTo>
                  <a:lnTo>
                    <a:pt x="1287" y="461010"/>
                  </a:lnTo>
                  <a:lnTo>
                    <a:pt x="7641" y="461010"/>
                  </a:lnTo>
                  <a:lnTo>
                    <a:pt x="7715" y="416560"/>
                  </a:lnTo>
                  <a:close/>
                </a:path>
                <a:path w="1839595" h="1535430">
                  <a:moveTo>
                    <a:pt x="1839054" y="416560"/>
                  </a:moveTo>
                  <a:lnTo>
                    <a:pt x="1832709" y="416560"/>
                  </a:lnTo>
                  <a:lnTo>
                    <a:pt x="1832635" y="461010"/>
                  </a:lnTo>
                  <a:lnTo>
                    <a:pt x="1838981" y="461010"/>
                  </a:lnTo>
                  <a:lnTo>
                    <a:pt x="1839054" y="416560"/>
                  </a:lnTo>
                  <a:close/>
                </a:path>
                <a:path w="1839595" h="1535430">
                  <a:moveTo>
                    <a:pt x="7641" y="461010"/>
                  </a:moveTo>
                  <a:lnTo>
                    <a:pt x="1287" y="461010"/>
                  </a:lnTo>
                  <a:lnTo>
                    <a:pt x="1276" y="467360"/>
                  </a:lnTo>
                  <a:lnTo>
                    <a:pt x="7630" y="467360"/>
                  </a:lnTo>
                  <a:lnTo>
                    <a:pt x="7641" y="461010"/>
                  </a:lnTo>
                  <a:close/>
                </a:path>
                <a:path w="1839595" h="1535430">
                  <a:moveTo>
                    <a:pt x="1838981" y="461010"/>
                  </a:moveTo>
                  <a:lnTo>
                    <a:pt x="1832635" y="461010"/>
                  </a:lnTo>
                  <a:lnTo>
                    <a:pt x="1832624" y="467360"/>
                  </a:lnTo>
                  <a:lnTo>
                    <a:pt x="1838970" y="467360"/>
                  </a:lnTo>
                  <a:lnTo>
                    <a:pt x="1838981" y="461010"/>
                  </a:lnTo>
                  <a:close/>
                </a:path>
                <a:path w="1839595" h="1535430">
                  <a:moveTo>
                    <a:pt x="7630" y="467360"/>
                  </a:moveTo>
                  <a:lnTo>
                    <a:pt x="1276" y="467360"/>
                  </a:lnTo>
                  <a:lnTo>
                    <a:pt x="1266" y="473710"/>
                  </a:lnTo>
                  <a:lnTo>
                    <a:pt x="7620" y="473710"/>
                  </a:lnTo>
                  <a:lnTo>
                    <a:pt x="7630" y="467360"/>
                  </a:lnTo>
                  <a:close/>
                </a:path>
                <a:path w="1839595" h="1535430">
                  <a:moveTo>
                    <a:pt x="1838970" y="467360"/>
                  </a:moveTo>
                  <a:lnTo>
                    <a:pt x="1832624" y="467360"/>
                  </a:lnTo>
                  <a:lnTo>
                    <a:pt x="1832614" y="473710"/>
                  </a:lnTo>
                  <a:lnTo>
                    <a:pt x="1838960" y="473710"/>
                  </a:lnTo>
                  <a:lnTo>
                    <a:pt x="1838970" y="467360"/>
                  </a:lnTo>
                  <a:close/>
                </a:path>
                <a:path w="1839595" h="1535430">
                  <a:moveTo>
                    <a:pt x="7620" y="473710"/>
                  </a:moveTo>
                  <a:lnTo>
                    <a:pt x="1266" y="473710"/>
                  </a:lnTo>
                  <a:lnTo>
                    <a:pt x="1207" y="509270"/>
                  </a:lnTo>
                  <a:lnTo>
                    <a:pt x="7560" y="509270"/>
                  </a:lnTo>
                  <a:lnTo>
                    <a:pt x="7620" y="473710"/>
                  </a:lnTo>
                  <a:close/>
                </a:path>
                <a:path w="1839595" h="1535430">
                  <a:moveTo>
                    <a:pt x="1838960" y="473710"/>
                  </a:moveTo>
                  <a:lnTo>
                    <a:pt x="1832614" y="473710"/>
                  </a:lnTo>
                  <a:lnTo>
                    <a:pt x="1832554" y="509270"/>
                  </a:lnTo>
                  <a:lnTo>
                    <a:pt x="1838901" y="509270"/>
                  </a:lnTo>
                  <a:lnTo>
                    <a:pt x="1838960" y="473710"/>
                  </a:lnTo>
                  <a:close/>
                </a:path>
                <a:path w="1839595" h="1535430">
                  <a:moveTo>
                    <a:pt x="7560" y="509270"/>
                  </a:moveTo>
                  <a:lnTo>
                    <a:pt x="1207" y="509270"/>
                  </a:lnTo>
                  <a:lnTo>
                    <a:pt x="1192" y="518160"/>
                  </a:lnTo>
                  <a:lnTo>
                    <a:pt x="7545" y="518160"/>
                  </a:lnTo>
                  <a:lnTo>
                    <a:pt x="7560" y="509270"/>
                  </a:lnTo>
                  <a:close/>
                </a:path>
                <a:path w="1839595" h="1535430">
                  <a:moveTo>
                    <a:pt x="1838901" y="509270"/>
                  </a:moveTo>
                  <a:lnTo>
                    <a:pt x="1832554" y="509270"/>
                  </a:lnTo>
                  <a:lnTo>
                    <a:pt x="1832540" y="518160"/>
                  </a:lnTo>
                  <a:lnTo>
                    <a:pt x="1838886" y="518160"/>
                  </a:lnTo>
                  <a:lnTo>
                    <a:pt x="1838901" y="509270"/>
                  </a:lnTo>
                  <a:close/>
                </a:path>
                <a:path w="1839595" h="1535430">
                  <a:moveTo>
                    <a:pt x="7545" y="518160"/>
                  </a:moveTo>
                  <a:lnTo>
                    <a:pt x="1192" y="518160"/>
                  </a:lnTo>
                  <a:lnTo>
                    <a:pt x="1133" y="553720"/>
                  </a:lnTo>
                  <a:lnTo>
                    <a:pt x="7486" y="553720"/>
                  </a:lnTo>
                  <a:lnTo>
                    <a:pt x="7545" y="518160"/>
                  </a:lnTo>
                  <a:close/>
                </a:path>
                <a:path w="1839595" h="1535430">
                  <a:moveTo>
                    <a:pt x="1838886" y="518160"/>
                  </a:moveTo>
                  <a:lnTo>
                    <a:pt x="1832540" y="518160"/>
                  </a:lnTo>
                  <a:lnTo>
                    <a:pt x="1832480" y="553720"/>
                  </a:lnTo>
                  <a:lnTo>
                    <a:pt x="1838827" y="553720"/>
                  </a:lnTo>
                  <a:lnTo>
                    <a:pt x="1838886" y="518160"/>
                  </a:lnTo>
                  <a:close/>
                </a:path>
                <a:path w="1839595" h="1535430">
                  <a:moveTo>
                    <a:pt x="7486" y="553720"/>
                  </a:moveTo>
                  <a:lnTo>
                    <a:pt x="1133" y="553720"/>
                  </a:lnTo>
                  <a:lnTo>
                    <a:pt x="1118" y="562610"/>
                  </a:lnTo>
                  <a:lnTo>
                    <a:pt x="7471" y="562610"/>
                  </a:lnTo>
                  <a:lnTo>
                    <a:pt x="7486" y="553720"/>
                  </a:lnTo>
                  <a:close/>
                </a:path>
                <a:path w="1839595" h="1535430">
                  <a:moveTo>
                    <a:pt x="1838827" y="553720"/>
                  </a:moveTo>
                  <a:lnTo>
                    <a:pt x="1832480" y="553720"/>
                  </a:lnTo>
                  <a:lnTo>
                    <a:pt x="1832465" y="562610"/>
                  </a:lnTo>
                  <a:lnTo>
                    <a:pt x="1838813" y="562610"/>
                  </a:lnTo>
                  <a:lnTo>
                    <a:pt x="1838827" y="553720"/>
                  </a:lnTo>
                  <a:close/>
                </a:path>
                <a:path w="1839595" h="1535430">
                  <a:moveTo>
                    <a:pt x="7471" y="562610"/>
                  </a:moveTo>
                  <a:lnTo>
                    <a:pt x="1118" y="562610"/>
                  </a:lnTo>
                  <a:lnTo>
                    <a:pt x="860" y="718820"/>
                  </a:lnTo>
                  <a:lnTo>
                    <a:pt x="7210" y="718820"/>
                  </a:lnTo>
                  <a:lnTo>
                    <a:pt x="7471" y="562610"/>
                  </a:lnTo>
                  <a:close/>
                </a:path>
                <a:path w="1839595" h="1535430">
                  <a:moveTo>
                    <a:pt x="1838813" y="562610"/>
                  </a:moveTo>
                  <a:lnTo>
                    <a:pt x="1832465" y="562610"/>
                  </a:lnTo>
                  <a:lnTo>
                    <a:pt x="1832205" y="718820"/>
                  </a:lnTo>
                  <a:lnTo>
                    <a:pt x="1838554" y="718820"/>
                  </a:lnTo>
                  <a:lnTo>
                    <a:pt x="1838813" y="562610"/>
                  </a:lnTo>
                  <a:close/>
                </a:path>
                <a:path w="1839595" h="1535430">
                  <a:moveTo>
                    <a:pt x="7210" y="718820"/>
                  </a:moveTo>
                  <a:lnTo>
                    <a:pt x="860" y="718820"/>
                  </a:lnTo>
                  <a:lnTo>
                    <a:pt x="450" y="966470"/>
                  </a:lnTo>
                  <a:lnTo>
                    <a:pt x="6797" y="966470"/>
                  </a:lnTo>
                  <a:lnTo>
                    <a:pt x="7210" y="718820"/>
                  </a:lnTo>
                  <a:close/>
                </a:path>
                <a:path w="1839595" h="1535430">
                  <a:moveTo>
                    <a:pt x="1838554" y="718820"/>
                  </a:moveTo>
                  <a:lnTo>
                    <a:pt x="1832205" y="718820"/>
                  </a:lnTo>
                  <a:lnTo>
                    <a:pt x="1831791" y="966470"/>
                  </a:lnTo>
                  <a:lnTo>
                    <a:pt x="1838144" y="966470"/>
                  </a:lnTo>
                  <a:lnTo>
                    <a:pt x="1838554" y="718820"/>
                  </a:lnTo>
                  <a:close/>
                </a:path>
                <a:path w="1839595" h="1535430">
                  <a:moveTo>
                    <a:pt x="6797" y="966470"/>
                  </a:moveTo>
                  <a:lnTo>
                    <a:pt x="450" y="966470"/>
                  </a:lnTo>
                  <a:lnTo>
                    <a:pt x="429" y="979170"/>
                  </a:lnTo>
                  <a:lnTo>
                    <a:pt x="6776" y="979170"/>
                  </a:lnTo>
                  <a:lnTo>
                    <a:pt x="6797" y="966470"/>
                  </a:lnTo>
                  <a:close/>
                </a:path>
                <a:path w="1839595" h="1535430">
                  <a:moveTo>
                    <a:pt x="1838144" y="966470"/>
                  </a:moveTo>
                  <a:lnTo>
                    <a:pt x="1831791" y="966470"/>
                  </a:lnTo>
                  <a:lnTo>
                    <a:pt x="1831770" y="979170"/>
                  </a:lnTo>
                  <a:lnTo>
                    <a:pt x="1838123" y="979170"/>
                  </a:lnTo>
                  <a:lnTo>
                    <a:pt x="1838144" y="966470"/>
                  </a:lnTo>
                  <a:close/>
                </a:path>
                <a:path w="1839595" h="1535430">
                  <a:moveTo>
                    <a:pt x="6776" y="979170"/>
                  </a:moveTo>
                  <a:lnTo>
                    <a:pt x="429" y="979170"/>
                  </a:lnTo>
                  <a:lnTo>
                    <a:pt x="414" y="988060"/>
                  </a:lnTo>
                  <a:lnTo>
                    <a:pt x="6761" y="988060"/>
                  </a:lnTo>
                  <a:lnTo>
                    <a:pt x="6776" y="979170"/>
                  </a:lnTo>
                  <a:close/>
                </a:path>
                <a:path w="1839595" h="1535430">
                  <a:moveTo>
                    <a:pt x="1838123" y="979170"/>
                  </a:moveTo>
                  <a:lnTo>
                    <a:pt x="1831770" y="979170"/>
                  </a:lnTo>
                  <a:lnTo>
                    <a:pt x="1831755" y="988060"/>
                  </a:lnTo>
                  <a:lnTo>
                    <a:pt x="1838108" y="988060"/>
                  </a:lnTo>
                  <a:lnTo>
                    <a:pt x="1838123" y="979170"/>
                  </a:lnTo>
                  <a:close/>
                </a:path>
                <a:path w="1839595" h="1535430">
                  <a:moveTo>
                    <a:pt x="6761" y="988060"/>
                  </a:moveTo>
                  <a:lnTo>
                    <a:pt x="414" y="988060"/>
                  </a:lnTo>
                  <a:lnTo>
                    <a:pt x="334" y="1036320"/>
                  </a:lnTo>
                  <a:lnTo>
                    <a:pt x="6680" y="1036320"/>
                  </a:lnTo>
                  <a:lnTo>
                    <a:pt x="6761" y="988060"/>
                  </a:lnTo>
                  <a:close/>
                </a:path>
                <a:path w="1839595" h="1535430">
                  <a:moveTo>
                    <a:pt x="1838108" y="988060"/>
                  </a:moveTo>
                  <a:lnTo>
                    <a:pt x="1831755" y="988060"/>
                  </a:lnTo>
                  <a:lnTo>
                    <a:pt x="1831675" y="1036320"/>
                  </a:lnTo>
                  <a:lnTo>
                    <a:pt x="1838028" y="1036320"/>
                  </a:lnTo>
                  <a:lnTo>
                    <a:pt x="1838108" y="988060"/>
                  </a:lnTo>
                  <a:close/>
                </a:path>
                <a:path w="1839595" h="1535430">
                  <a:moveTo>
                    <a:pt x="6680" y="1036320"/>
                  </a:moveTo>
                  <a:lnTo>
                    <a:pt x="334" y="1036320"/>
                  </a:lnTo>
                  <a:lnTo>
                    <a:pt x="319" y="1045210"/>
                  </a:lnTo>
                  <a:lnTo>
                    <a:pt x="6665" y="1045210"/>
                  </a:lnTo>
                  <a:lnTo>
                    <a:pt x="6680" y="1036320"/>
                  </a:lnTo>
                  <a:close/>
                </a:path>
                <a:path w="1839595" h="1535430">
                  <a:moveTo>
                    <a:pt x="1838028" y="1036320"/>
                  </a:moveTo>
                  <a:lnTo>
                    <a:pt x="1831675" y="1036320"/>
                  </a:lnTo>
                  <a:lnTo>
                    <a:pt x="1831660" y="1045210"/>
                  </a:lnTo>
                  <a:lnTo>
                    <a:pt x="1838014" y="1045210"/>
                  </a:lnTo>
                  <a:lnTo>
                    <a:pt x="1838028" y="1036320"/>
                  </a:lnTo>
                  <a:close/>
                </a:path>
                <a:path w="1839595" h="1535430">
                  <a:moveTo>
                    <a:pt x="6665" y="1045210"/>
                  </a:moveTo>
                  <a:lnTo>
                    <a:pt x="319" y="1045210"/>
                  </a:lnTo>
                  <a:lnTo>
                    <a:pt x="214" y="1108710"/>
                  </a:lnTo>
                  <a:lnTo>
                    <a:pt x="6559" y="1108710"/>
                  </a:lnTo>
                  <a:lnTo>
                    <a:pt x="6665" y="1045210"/>
                  </a:lnTo>
                  <a:close/>
                </a:path>
                <a:path w="1839595" h="1535430">
                  <a:moveTo>
                    <a:pt x="1838014" y="1045210"/>
                  </a:moveTo>
                  <a:lnTo>
                    <a:pt x="1831660" y="1045210"/>
                  </a:lnTo>
                  <a:lnTo>
                    <a:pt x="1831554" y="1108710"/>
                  </a:lnTo>
                  <a:lnTo>
                    <a:pt x="1837908" y="1108710"/>
                  </a:lnTo>
                  <a:lnTo>
                    <a:pt x="1838014" y="1045210"/>
                  </a:lnTo>
                  <a:close/>
                </a:path>
                <a:path w="1839595" h="1535430">
                  <a:moveTo>
                    <a:pt x="6559" y="1108710"/>
                  </a:moveTo>
                  <a:lnTo>
                    <a:pt x="214" y="1108710"/>
                  </a:lnTo>
                  <a:lnTo>
                    <a:pt x="204" y="1115060"/>
                  </a:lnTo>
                  <a:lnTo>
                    <a:pt x="6549" y="1115060"/>
                  </a:lnTo>
                  <a:lnTo>
                    <a:pt x="6559" y="1108710"/>
                  </a:lnTo>
                  <a:close/>
                </a:path>
                <a:path w="1839595" h="1535430">
                  <a:moveTo>
                    <a:pt x="1837908" y="1108710"/>
                  </a:moveTo>
                  <a:lnTo>
                    <a:pt x="1831554" y="1108710"/>
                  </a:lnTo>
                  <a:lnTo>
                    <a:pt x="1831543" y="1115060"/>
                  </a:lnTo>
                  <a:lnTo>
                    <a:pt x="1837898" y="1115060"/>
                  </a:lnTo>
                  <a:lnTo>
                    <a:pt x="1837908" y="1108710"/>
                  </a:lnTo>
                  <a:close/>
                </a:path>
                <a:path w="1839595" h="1535430">
                  <a:moveTo>
                    <a:pt x="6549" y="1115060"/>
                  </a:moveTo>
                  <a:lnTo>
                    <a:pt x="204" y="1115060"/>
                  </a:lnTo>
                  <a:lnTo>
                    <a:pt x="193" y="1121410"/>
                  </a:lnTo>
                  <a:lnTo>
                    <a:pt x="6538" y="1121410"/>
                  </a:lnTo>
                  <a:lnTo>
                    <a:pt x="6549" y="1115060"/>
                  </a:lnTo>
                  <a:close/>
                </a:path>
                <a:path w="1839595" h="1535430">
                  <a:moveTo>
                    <a:pt x="1837898" y="1115060"/>
                  </a:moveTo>
                  <a:lnTo>
                    <a:pt x="1831543" y="1115060"/>
                  </a:lnTo>
                  <a:lnTo>
                    <a:pt x="1831532" y="1121410"/>
                  </a:lnTo>
                  <a:lnTo>
                    <a:pt x="1837887" y="1121410"/>
                  </a:lnTo>
                  <a:lnTo>
                    <a:pt x="1837898" y="1115060"/>
                  </a:lnTo>
                  <a:close/>
                </a:path>
                <a:path w="1839595" h="1535430">
                  <a:moveTo>
                    <a:pt x="6538" y="1121410"/>
                  </a:moveTo>
                  <a:lnTo>
                    <a:pt x="193" y="1121410"/>
                  </a:lnTo>
                  <a:lnTo>
                    <a:pt x="172" y="1134110"/>
                  </a:lnTo>
                  <a:lnTo>
                    <a:pt x="6517" y="1134110"/>
                  </a:lnTo>
                  <a:lnTo>
                    <a:pt x="6538" y="1121410"/>
                  </a:lnTo>
                  <a:close/>
                </a:path>
                <a:path w="1839595" h="1535430">
                  <a:moveTo>
                    <a:pt x="1837887" y="1121410"/>
                  </a:moveTo>
                  <a:lnTo>
                    <a:pt x="1831532" y="1121410"/>
                  </a:lnTo>
                  <a:lnTo>
                    <a:pt x="1831511" y="1134110"/>
                  </a:lnTo>
                  <a:lnTo>
                    <a:pt x="1837866" y="1134110"/>
                  </a:lnTo>
                  <a:lnTo>
                    <a:pt x="1837887" y="1121410"/>
                  </a:lnTo>
                  <a:close/>
                </a:path>
                <a:path w="1839595" h="1535430">
                  <a:moveTo>
                    <a:pt x="6517" y="1134110"/>
                  </a:moveTo>
                  <a:lnTo>
                    <a:pt x="172" y="1134110"/>
                  </a:lnTo>
                  <a:lnTo>
                    <a:pt x="67" y="1197610"/>
                  </a:lnTo>
                  <a:lnTo>
                    <a:pt x="6411" y="1197610"/>
                  </a:lnTo>
                  <a:lnTo>
                    <a:pt x="6517" y="1134110"/>
                  </a:lnTo>
                  <a:close/>
                </a:path>
                <a:path w="1839595" h="1535430">
                  <a:moveTo>
                    <a:pt x="1837866" y="1134110"/>
                  </a:moveTo>
                  <a:lnTo>
                    <a:pt x="1831511" y="1134110"/>
                  </a:lnTo>
                  <a:lnTo>
                    <a:pt x="1831405" y="1197610"/>
                  </a:lnTo>
                  <a:lnTo>
                    <a:pt x="1837761" y="1197610"/>
                  </a:lnTo>
                  <a:lnTo>
                    <a:pt x="1837866" y="1134110"/>
                  </a:lnTo>
                  <a:close/>
                </a:path>
                <a:path w="1839595" h="1535430">
                  <a:moveTo>
                    <a:pt x="1832122" y="1251077"/>
                  </a:moveTo>
                  <a:lnTo>
                    <a:pt x="1831316" y="1251077"/>
                  </a:lnTo>
                  <a:lnTo>
                    <a:pt x="1831314" y="1252474"/>
                  </a:lnTo>
                  <a:lnTo>
                    <a:pt x="1832122" y="1252474"/>
                  </a:lnTo>
                  <a:lnTo>
                    <a:pt x="1832122" y="1251077"/>
                  </a:lnTo>
                  <a:close/>
                </a:path>
                <a:path w="1839595" h="1535430">
                  <a:moveTo>
                    <a:pt x="1834662" y="1247394"/>
                  </a:moveTo>
                  <a:lnTo>
                    <a:pt x="1831322" y="1247394"/>
                  </a:lnTo>
                  <a:lnTo>
                    <a:pt x="1831316" y="1250950"/>
                  </a:lnTo>
                  <a:lnTo>
                    <a:pt x="1832122" y="1250950"/>
                  </a:lnTo>
                  <a:lnTo>
                    <a:pt x="1833392" y="1251077"/>
                  </a:lnTo>
                  <a:lnTo>
                    <a:pt x="1833392" y="1248410"/>
                  </a:lnTo>
                  <a:lnTo>
                    <a:pt x="1834662" y="1248410"/>
                  </a:lnTo>
                  <a:lnTo>
                    <a:pt x="1834662" y="1247394"/>
                  </a:lnTo>
                  <a:close/>
                </a:path>
                <a:path w="1839595" h="1535430">
                  <a:moveTo>
                    <a:pt x="6332" y="1244727"/>
                  </a:moveTo>
                  <a:lnTo>
                    <a:pt x="4592" y="1244727"/>
                  </a:lnTo>
                  <a:lnTo>
                    <a:pt x="4592" y="1246124"/>
                  </a:lnTo>
                  <a:lnTo>
                    <a:pt x="5862" y="1246124"/>
                  </a:lnTo>
                  <a:lnTo>
                    <a:pt x="5862" y="1247394"/>
                  </a:lnTo>
                  <a:lnTo>
                    <a:pt x="6328" y="1247394"/>
                  </a:lnTo>
                  <a:lnTo>
                    <a:pt x="6332" y="1244727"/>
                  </a:lnTo>
                  <a:close/>
                </a:path>
                <a:path w="1839595" h="1535430">
                  <a:moveTo>
                    <a:pt x="1835932" y="1244727"/>
                  </a:moveTo>
                  <a:lnTo>
                    <a:pt x="1831327" y="1244727"/>
                  </a:lnTo>
                  <a:lnTo>
                    <a:pt x="1831323" y="1247139"/>
                  </a:lnTo>
                  <a:lnTo>
                    <a:pt x="1834662" y="1247139"/>
                  </a:lnTo>
                  <a:lnTo>
                    <a:pt x="1834662" y="1247394"/>
                  </a:lnTo>
                  <a:lnTo>
                    <a:pt x="1835932" y="1247394"/>
                  </a:lnTo>
                  <a:lnTo>
                    <a:pt x="1835932" y="1244727"/>
                  </a:lnTo>
                  <a:close/>
                </a:path>
                <a:path w="1839595" h="1535430">
                  <a:moveTo>
                    <a:pt x="6339" y="1241044"/>
                  </a:moveTo>
                  <a:lnTo>
                    <a:pt x="2052" y="1241044"/>
                  </a:lnTo>
                  <a:lnTo>
                    <a:pt x="2052" y="1242060"/>
                  </a:lnTo>
                  <a:lnTo>
                    <a:pt x="3322" y="1242060"/>
                  </a:lnTo>
                  <a:lnTo>
                    <a:pt x="3322" y="1244727"/>
                  </a:lnTo>
                  <a:lnTo>
                    <a:pt x="4592" y="1244727"/>
                  </a:lnTo>
                  <a:lnTo>
                    <a:pt x="6333" y="1244600"/>
                  </a:lnTo>
                  <a:lnTo>
                    <a:pt x="6339" y="1241044"/>
                  </a:lnTo>
                  <a:close/>
                </a:path>
                <a:path w="1839595" h="1535430">
                  <a:moveTo>
                    <a:pt x="1837689" y="1241044"/>
                  </a:moveTo>
                  <a:lnTo>
                    <a:pt x="1831333" y="1241044"/>
                  </a:lnTo>
                  <a:lnTo>
                    <a:pt x="1831327" y="1244600"/>
                  </a:lnTo>
                  <a:lnTo>
                    <a:pt x="1835932" y="1244600"/>
                  </a:lnTo>
                  <a:lnTo>
                    <a:pt x="1837202" y="1244727"/>
                  </a:lnTo>
                  <a:lnTo>
                    <a:pt x="1837202" y="1243584"/>
                  </a:lnTo>
                  <a:lnTo>
                    <a:pt x="1837685" y="1243584"/>
                  </a:lnTo>
                  <a:lnTo>
                    <a:pt x="1837689" y="1241044"/>
                  </a:lnTo>
                  <a:close/>
                </a:path>
                <a:path w="1839595" h="1535430">
                  <a:moveTo>
                    <a:pt x="6343" y="1238377"/>
                  </a:moveTo>
                  <a:lnTo>
                    <a:pt x="782" y="1238377"/>
                  </a:lnTo>
                  <a:lnTo>
                    <a:pt x="782" y="1241044"/>
                  </a:lnTo>
                  <a:lnTo>
                    <a:pt x="2052" y="1241044"/>
                  </a:lnTo>
                  <a:lnTo>
                    <a:pt x="2052" y="1240789"/>
                  </a:lnTo>
                  <a:lnTo>
                    <a:pt x="6339" y="1240789"/>
                  </a:lnTo>
                  <a:lnTo>
                    <a:pt x="6343" y="1238377"/>
                  </a:lnTo>
                  <a:close/>
                </a:path>
                <a:path w="1839595" h="1535430">
                  <a:moveTo>
                    <a:pt x="1837694" y="1238377"/>
                  </a:moveTo>
                  <a:lnTo>
                    <a:pt x="1831337" y="1238377"/>
                  </a:lnTo>
                  <a:lnTo>
                    <a:pt x="1831333" y="1240789"/>
                  </a:lnTo>
                  <a:lnTo>
                    <a:pt x="1837690" y="1240789"/>
                  </a:lnTo>
                  <a:lnTo>
                    <a:pt x="1837694" y="1238377"/>
                  </a:lnTo>
                  <a:close/>
                </a:path>
                <a:path w="1839595" h="1535430">
                  <a:moveTo>
                    <a:pt x="6349" y="1234694"/>
                  </a:moveTo>
                  <a:lnTo>
                    <a:pt x="6" y="1234694"/>
                  </a:lnTo>
                  <a:lnTo>
                    <a:pt x="0" y="1238377"/>
                  </a:lnTo>
                  <a:lnTo>
                    <a:pt x="782" y="1238377"/>
                  </a:lnTo>
                  <a:lnTo>
                    <a:pt x="6343" y="1238250"/>
                  </a:lnTo>
                  <a:lnTo>
                    <a:pt x="6349" y="1234694"/>
                  </a:lnTo>
                  <a:close/>
                </a:path>
                <a:path w="1839595" h="1535430">
                  <a:moveTo>
                    <a:pt x="1837700" y="1234694"/>
                  </a:moveTo>
                  <a:lnTo>
                    <a:pt x="1831344" y="1234694"/>
                  </a:lnTo>
                  <a:lnTo>
                    <a:pt x="1831337" y="1238250"/>
                  </a:lnTo>
                  <a:lnTo>
                    <a:pt x="1837694" y="1238250"/>
                  </a:lnTo>
                  <a:lnTo>
                    <a:pt x="1837700" y="1234694"/>
                  </a:lnTo>
                  <a:close/>
                </a:path>
                <a:path w="1839595" h="1535430">
                  <a:moveTo>
                    <a:pt x="6354" y="1232027"/>
                  </a:moveTo>
                  <a:lnTo>
                    <a:pt x="10" y="1232027"/>
                  </a:lnTo>
                  <a:lnTo>
                    <a:pt x="6" y="1234439"/>
                  </a:lnTo>
                  <a:lnTo>
                    <a:pt x="6350" y="1234439"/>
                  </a:lnTo>
                  <a:lnTo>
                    <a:pt x="6354" y="1232027"/>
                  </a:lnTo>
                  <a:close/>
                </a:path>
                <a:path w="1839595" h="1535430">
                  <a:moveTo>
                    <a:pt x="1837704" y="1232027"/>
                  </a:moveTo>
                  <a:lnTo>
                    <a:pt x="1831348" y="1232027"/>
                  </a:lnTo>
                  <a:lnTo>
                    <a:pt x="1831344" y="1234439"/>
                  </a:lnTo>
                  <a:lnTo>
                    <a:pt x="1837700" y="1234439"/>
                  </a:lnTo>
                  <a:lnTo>
                    <a:pt x="1837704" y="1232027"/>
                  </a:lnTo>
                  <a:close/>
                </a:path>
                <a:path w="1839595" h="1535430">
                  <a:moveTo>
                    <a:pt x="6360" y="1228217"/>
                  </a:moveTo>
                  <a:lnTo>
                    <a:pt x="16" y="1228217"/>
                  </a:lnTo>
                  <a:lnTo>
                    <a:pt x="10" y="1231900"/>
                  </a:lnTo>
                  <a:lnTo>
                    <a:pt x="6354" y="1231900"/>
                  </a:lnTo>
                  <a:lnTo>
                    <a:pt x="6360" y="1228217"/>
                  </a:lnTo>
                  <a:close/>
                </a:path>
                <a:path w="1839595" h="1535430">
                  <a:moveTo>
                    <a:pt x="1837711" y="1228217"/>
                  </a:moveTo>
                  <a:lnTo>
                    <a:pt x="1831354" y="1228217"/>
                  </a:lnTo>
                  <a:lnTo>
                    <a:pt x="1831348" y="1231900"/>
                  </a:lnTo>
                  <a:lnTo>
                    <a:pt x="1837704" y="1231900"/>
                  </a:lnTo>
                  <a:lnTo>
                    <a:pt x="1837711" y="1228217"/>
                  </a:lnTo>
                  <a:close/>
                </a:path>
                <a:path w="1839595" h="1535430">
                  <a:moveTo>
                    <a:pt x="6364" y="1225677"/>
                  </a:moveTo>
                  <a:lnTo>
                    <a:pt x="21" y="1225677"/>
                  </a:lnTo>
                  <a:lnTo>
                    <a:pt x="17" y="1228089"/>
                  </a:lnTo>
                  <a:lnTo>
                    <a:pt x="6360" y="1228089"/>
                  </a:lnTo>
                  <a:lnTo>
                    <a:pt x="6364" y="1225677"/>
                  </a:lnTo>
                  <a:close/>
                </a:path>
                <a:path w="1839595" h="1535430">
                  <a:moveTo>
                    <a:pt x="1837715" y="1225677"/>
                  </a:moveTo>
                  <a:lnTo>
                    <a:pt x="1831358" y="1225677"/>
                  </a:lnTo>
                  <a:lnTo>
                    <a:pt x="1831354" y="1228089"/>
                  </a:lnTo>
                  <a:lnTo>
                    <a:pt x="1837711" y="1228089"/>
                  </a:lnTo>
                  <a:lnTo>
                    <a:pt x="1837715" y="1225677"/>
                  </a:lnTo>
                  <a:close/>
                </a:path>
                <a:path w="1839595" h="1535430">
                  <a:moveTo>
                    <a:pt x="6371" y="1221867"/>
                  </a:moveTo>
                  <a:lnTo>
                    <a:pt x="27" y="1221867"/>
                  </a:lnTo>
                  <a:lnTo>
                    <a:pt x="21" y="1225550"/>
                  </a:lnTo>
                  <a:lnTo>
                    <a:pt x="6364" y="1225550"/>
                  </a:lnTo>
                  <a:lnTo>
                    <a:pt x="6371" y="1221867"/>
                  </a:lnTo>
                  <a:close/>
                </a:path>
                <a:path w="1839595" h="1535430">
                  <a:moveTo>
                    <a:pt x="1837721" y="1221867"/>
                  </a:moveTo>
                  <a:lnTo>
                    <a:pt x="1831365" y="1221867"/>
                  </a:lnTo>
                  <a:lnTo>
                    <a:pt x="1831359" y="1225550"/>
                  </a:lnTo>
                  <a:lnTo>
                    <a:pt x="1837715" y="1225550"/>
                  </a:lnTo>
                  <a:lnTo>
                    <a:pt x="1837721" y="1221867"/>
                  </a:lnTo>
                  <a:close/>
                </a:path>
                <a:path w="1839595" h="1535430">
                  <a:moveTo>
                    <a:pt x="6381" y="1215517"/>
                  </a:moveTo>
                  <a:lnTo>
                    <a:pt x="37" y="1215517"/>
                  </a:lnTo>
                  <a:lnTo>
                    <a:pt x="27" y="1221739"/>
                  </a:lnTo>
                  <a:lnTo>
                    <a:pt x="6371" y="1221739"/>
                  </a:lnTo>
                  <a:lnTo>
                    <a:pt x="6381" y="1215517"/>
                  </a:lnTo>
                  <a:close/>
                </a:path>
                <a:path w="1839595" h="1535430">
                  <a:moveTo>
                    <a:pt x="1837732" y="1215517"/>
                  </a:moveTo>
                  <a:lnTo>
                    <a:pt x="1831375" y="1215517"/>
                  </a:lnTo>
                  <a:lnTo>
                    <a:pt x="1831365" y="1221739"/>
                  </a:lnTo>
                  <a:lnTo>
                    <a:pt x="1837721" y="1221739"/>
                  </a:lnTo>
                  <a:lnTo>
                    <a:pt x="1837732" y="1215517"/>
                  </a:lnTo>
                  <a:close/>
                </a:path>
                <a:path w="1839595" h="1535430">
                  <a:moveTo>
                    <a:pt x="6385" y="1212977"/>
                  </a:moveTo>
                  <a:lnTo>
                    <a:pt x="42" y="1212977"/>
                  </a:lnTo>
                  <a:lnTo>
                    <a:pt x="38" y="1215389"/>
                  </a:lnTo>
                  <a:lnTo>
                    <a:pt x="6381" y="1215389"/>
                  </a:lnTo>
                  <a:lnTo>
                    <a:pt x="6385" y="1212977"/>
                  </a:lnTo>
                  <a:close/>
                </a:path>
                <a:path w="1839595" h="1535430">
                  <a:moveTo>
                    <a:pt x="1837736" y="1212977"/>
                  </a:moveTo>
                  <a:lnTo>
                    <a:pt x="1831380" y="1212977"/>
                  </a:lnTo>
                  <a:lnTo>
                    <a:pt x="1831376" y="1215389"/>
                  </a:lnTo>
                  <a:lnTo>
                    <a:pt x="1837732" y="1215389"/>
                  </a:lnTo>
                  <a:lnTo>
                    <a:pt x="1837736" y="1212977"/>
                  </a:lnTo>
                  <a:close/>
                </a:path>
                <a:path w="1839595" h="1535430">
                  <a:moveTo>
                    <a:pt x="6411" y="1197737"/>
                  </a:moveTo>
                  <a:lnTo>
                    <a:pt x="67" y="1197737"/>
                  </a:lnTo>
                  <a:lnTo>
                    <a:pt x="42" y="1212850"/>
                  </a:lnTo>
                  <a:lnTo>
                    <a:pt x="6386" y="1212850"/>
                  </a:lnTo>
                  <a:lnTo>
                    <a:pt x="6411" y="1197737"/>
                  </a:lnTo>
                  <a:close/>
                </a:path>
                <a:path w="1839595" h="1535430">
                  <a:moveTo>
                    <a:pt x="1837761" y="1197737"/>
                  </a:moveTo>
                  <a:lnTo>
                    <a:pt x="1831405" y="1197737"/>
                  </a:lnTo>
                  <a:lnTo>
                    <a:pt x="1831380" y="1212850"/>
                  </a:lnTo>
                  <a:lnTo>
                    <a:pt x="1837736" y="1212850"/>
                  </a:lnTo>
                  <a:lnTo>
                    <a:pt x="1837761" y="1197737"/>
                  </a:lnTo>
                  <a:close/>
                </a:path>
                <a:path w="1839595" h="1535430">
                  <a:moveTo>
                    <a:pt x="1513352" y="1534160"/>
                  </a:moveTo>
                  <a:lnTo>
                    <a:pt x="918357" y="1534160"/>
                  </a:lnTo>
                  <a:lnTo>
                    <a:pt x="1513352" y="1534982"/>
                  </a:lnTo>
                  <a:lnTo>
                    <a:pt x="1513352" y="1534160"/>
                  </a:lnTo>
                  <a:close/>
                </a:path>
                <a:path w="1839595" h="1535430">
                  <a:moveTo>
                    <a:pt x="1518432" y="1532072"/>
                  </a:moveTo>
                  <a:lnTo>
                    <a:pt x="324632" y="1532072"/>
                  </a:lnTo>
                  <a:lnTo>
                    <a:pt x="324632" y="1533342"/>
                  </a:lnTo>
                  <a:lnTo>
                    <a:pt x="1518432" y="1533342"/>
                  </a:lnTo>
                  <a:lnTo>
                    <a:pt x="1518432" y="1532072"/>
                  </a:lnTo>
                  <a:close/>
                </a:path>
                <a:path w="1839595" h="1535430">
                  <a:moveTo>
                    <a:pt x="1523512" y="1529532"/>
                  </a:moveTo>
                  <a:lnTo>
                    <a:pt x="319552" y="1529532"/>
                  </a:lnTo>
                  <a:lnTo>
                    <a:pt x="319552" y="1532072"/>
                  </a:lnTo>
                  <a:lnTo>
                    <a:pt x="322092" y="1532072"/>
                  </a:lnTo>
                  <a:lnTo>
                    <a:pt x="322092" y="1530802"/>
                  </a:lnTo>
                  <a:lnTo>
                    <a:pt x="1523512" y="1530802"/>
                  </a:lnTo>
                  <a:lnTo>
                    <a:pt x="1523512" y="1529532"/>
                  </a:lnTo>
                  <a:close/>
                </a:path>
                <a:path w="1839595" h="1535430">
                  <a:moveTo>
                    <a:pt x="1523512" y="1530802"/>
                  </a:moveTo>
                  <a:lnTo>
                    <a:pt x="1520972" y="1530802"/>
                  </a:lnTo>
                  <a:lnTo>
                    <a:pt x="1520972" y="1532072"/>
                  </a:lnTo>
                  <a:lnTo>
                    <a:pt x="1523512" y="1532072"/>
                  </a:lnTo>
                  <a:lnTo>
                    <a:pt x="1523512" y="1530802"/>
                  </a:lnTo>
                  <a:close/>
                </a:path>
                <a:path w="1839595" h="1535430">
                  <a:moveTo>
                    <a:pt x="918357" y="1528262"/>
                  </a:moveTo>
                  <a:lnTo>
                    <a:pt x="317012" y="1528262"/>
                  </a:lnTo>
                  <a:lnTo>
                    <a:pt x="317012" y="1529532"/>
                  </a:lnTo>
                  <a:lnTo>
                    <a:pt x="1524782" y="1529532"/>
                  </a:lnTo>
                  <a:lnTo>
                    <a:pt x="918357" y="1528262"/>
                  </a:lnTo>
                  <a:close/>
                </a:path>
                <a:path w="1839595" h="1535430">
                  <a:moveTo>
                    <a:pt x="315742" y="1526992"/>
                  </a:moveTo>
                  <a:lnTo>
                    <a:pt x="313202" y="1526992"/>
                  </a:lnTo>
                  <a:lnTo>
                    <a:pt x="313202" y="1528262"/>
                  </a:lnTo>
                  <a:lnTo>
                    <a:pt x="315742" y="1528262"/>
                  </a:lnTo>
                  <a:lnTo>
                    <a:pt x="315742" y="1526992"/>
                  </a:lnTo>
                  <a:close/>
                </a:path>
                <a:path w="1839595" h="1535430">
                  <a:moveTo>
                    <a:pt x="1528592" y="1526992"/>
                  </a:moveTo>
                  <a:lnTo>
                    <a:pt x="1527322" y="1526992"/>
                  </a:lnTo>
                  <a:lnTo>
                    <a:pt x="1527322" y="1528262"/>
                  </a:lnTo>
                  <a:lnTo>
                    <a:pt x="1528592" y="1528262"/>
                  </a:lnTo>
                  <a:lnTo>
                    <a:pt x="1528592" y="1526992"/>
                  </a:lnTo>
                  <a:close/>
                </a:path>
              </a:pathLst>
            </a:custGeom>
            <a:solidFill>
              <a:srgbClr val="3A63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6248866" y="839469"/>
              <a:ext cx="1826895" cy="1522730"/>
            </a:xfrm>
            <a:custGeom>
              <a:avLst/>
              <a:gdLst/>
              <a:ahLst/>
              <a:cxnLst/>
              <a:rect l="l" t="t" r="r" b="b"/>
              <a:pathLst>
                <a:path w="1826895" h="1522730">
                  <a:moveTo>
                    <a:pt x="7904" y="312420"/>
                  </a:moveTo>
                  <a:lnTo>
                    <a:pt x="1550" y="312420"/>
                  </a:lnTo>
                  <a:lnTo>
                    <a:pt x="1524" y="327660"/>
                  </a:lnTo>
                  <a:lnTo>
                    <a:pt x="7879" y="327660"/>
                  </a:lnTo>
                  <a:lnTo>
                    <a:pt x="7904" y="312420"/>
                  </a:lnTo>
                  <a:close/>
                </a:path>
                <a:path w="1826895" h="1522730">
                  <a:moveTo>
                    <a:pt x="1826544" y="312420"/>
                  </a:moveTo>
                  <a:lnTo>
                    <a:pt x="1820200" y="312420"/>
                  </a:lnTo>
                  <a:lnTo>
                    <a:pt x="1820174" y="327660"/>
                  </a:lnTo>
                  <a:lnTo>
                    <a:pt x="1826518" y="327660"/>
                  </a:lnTo>
                  <a:lnTo>
                    <a:pt x="1826544" y="312420"/>
                  </a:lnTo>
                  <a:close/>
                </a:path>
                <a:path w="1826895" h="1522730">
                  <a:moveTo>
                    <a:pt x="7911" y="308610"/>
                  </a:moveTo>
                  <a:lnTo>
                    <a:pt x="1556" y="308610"/>
                  </a:lnTo>
                  <a:lnTo>
                    <a:pt x="1552" y="311150"/>
                  </a:lnTo>
                  <a:lnTo>
                    <a:pt x="7906" y="311150"/>
                  </a:lnTo>
                  <a:lnTo>
                    <a:pt x="7911" y="308610"/>
                  </a:lnTo>
                  <a:close/>
                </a:path>
                <a:path w="1826895" h="1522730">
                  <a:moveTo>
                    <a:pt x="1826550" y="308610"/>
                  </a:moveTo>
                  <a:lnTo>
                    <a:pt x="1820207" y="308610"/>
                  </a:lnTo>
                  <a:lnTo>
                    <a:pt x="1820202" y="311150"/>
                  </a:lnTo>
                  <a:lnTo>
                    <a:pt x="1826546" y="311150"/>
                  </a:lnTo>
                  <a:lnTo>
                    <a:pt x="1826550" y="308610"/>
                  </a:lnTo>
                  <a:close/>
                </a:path>
                <a:path w="1826895" h="1522730">
                  <a:moveTo>
                    <a:pt x="7926" y="299720"/>
                  </a:moveTo>
                  <a:lnTo>
                    <a:pt x="1571" y="299720"/>
                  </a:lnTo>
                  <a:lnTo>
                    <a:pt x="1558" y="307339"/>
                  </a:lnTo>
                  <a:lnTo>
                    <a:pt x="7913" y="307339"/>
                  </a:lnTo>
                  <a:lnTo>
                    <a:pt x="7926" y="299720"/>
                  </a:lnTo>
                  <a:close/>
                </a:path>
                <a:path w="1826895" h="1522730">
                  <a:moveTo>
                    <a:pt x="1826565" y="299720"/>
                  </a:moveTo>
                  <a:lnTo>
                    <a:pt x="1820222" y="299720"/>
                  </a:lnTo>
                  <a:lnTo>
                    <a:pt x="1820209" y="307339"/>
                  </a:lnTo>
                  <a:lnTo>
                    <a:pt x="1826552" y="307339"/>
                  </a:lnTo>
                  <a:lnTo>
                    <a:pt x="1826565" y="299720"/>
                  </a:lnTo>
                  <a:close/>
                </a:path>
                <a:path w="1826895" h="1522730">
                  <a:moveTo>
                    <a:pt x="7932" y="295910"/>
                  </a:moveTo>
                  <a:lnTo>
                    <a:pt x="1577" y="295910"/>
                  </a:lnTo>
                  <a:lnTo>
                    <a:pt x="1573" y="298450"/>
                  </a:lnTo>
                  <a:lnTo>
                    <a:pt x="7928" y="298450"/>
                  </a:lnTo>
                  <a:lnTo>
                    <a:pt x="7932" y="295910"/>
                  </a:lnTo>
                  <a:close/>
                </a:path>
                <a:path w="1826895" h="1522730">
                  <a:moveTo>
                    <a:pt x="1826571" y="295910"/>
                  </a:moveTo>
                  <a:lnTo>
                    <a:pt x="1820228" y="295910"/>
                  </a:lnTo>
                  <a:lnTo>
                    <a:pt x="1820224" y="298450"/>
                  </a:lnTo>
                  <a:lnTo>
                    <a:pt x="1826567" y="298450"/>
                  </a:lnTo>
                  <a:lnTo>
                    <a:pt x="1826571" y="295910"/>
                  </a:lnTo>
                  <a:close/>
                </a:path>
                <a:path w="1826895" h="1522730">
                  <a:moveTo>
                    <a:pt x="7936" y="293370"/>
                  </a:moveTo>
                  <a:lnTo>
                    <a:pt x="1581" y="293370"/>
                  </a:lnTo>
                  <a:lnTo>
                    <a:pt x="1579" y="294639"/>
                  </a:lnTo>
                  <a:lnTo>
                    <a:pt x="7934" y="294639"/>
                  </a:lnTo>
                  <a:lnTo>
                    <a:pt x="7936" y="293370"/>
                  </a:lnTo>
                  <a:close/>
                </a:path>
                <a:path w="1826895" h="1522730">
                  <a:moveTo>
                    <a:pt x="1826576" y="293370"/>
                  </a:moveTo>
                  <a:lnTo>
                    <a:pt x="1820232" y="293370"/>
                  </a:lnTo>
                  <a:lnTo>
                    <a:pt x="1820230" y="294639"/>
                  </a:lnTo>
                  <a:lnTo>
                    <a:pt x="1826574" y="294639"/>
                  </a:lnTo>
                  <a:lnTo>
                    <a:pt x="1826576" y="293370"/>
                  </a:lnTo>
                  <a:close/>
                </a:path>
                <a:path w="1826895" h="1522730">
                  <a:moveTo>
                    <a:pt x="7943" y="289560"/>
                  </a:moveTo>
                  <a:lnTo>
                    <a:pt x="1588" y="289560"/>
                  </a:lnTo>
                  <a:lnTo>
                    <a:pt x="1584" y="292100"/>
                  </a:lnTo>
                  <a:lnTo>
                    <a:pt x="7938" y="292100"/>
                  </a:lnTo>
                  <a:lnTo>
                    <a:pt x="7943" y="289560"/>
                  </a:lnTo>
                  <a:close/>
                </a:path>
                <a:path w="1826895" h="1522730">
                  <a:moveTo>
                    <a:pt x="1826582" y="289560"/>
                  </a:moveTo>
                  <a:lnTo>
                    <a:pt x="1820239" y="289560"/>
                  </a:lnTo>
                  <a:lnTo>
                    <a:pt x="1820234" y="292100"/>
                  </a:lnTo>
                  <a:lnTo>
                    <a:pt x="1826578" y="292100"/>
                  </a:lnTo>
                  <a:lnTo>
                    <a:pt x="1826582" y="289560"/>
                  </a:lnTo>
                  <a:close/>
                </a:path>
                <a:path w="1826895" h="1522730">
                  <a:moveTo>
                    <a:pt x="7947" y="287020"/>
                  </a:moveTo>
                  <a:lnTo>
                    <a:pt x="1592" y="287020"/>
                  </a:lnTo>
                  <a:lnTo>
                    <a:pt x="1590" y="288289"/>
                  </a:lnTo>
                  <a:lnTo>
                    <a:pt x="7945" y="288289"/>
                  </a:lnTo>
                  <a:lnTo>
                    <a:pt x="7947" y="287020"/>
                  </a:lnTo>
                  <a:close/>
                </a:path>
                <a:path w="1826895" h="1522730">
                  <a:moveTo>
                    <a:pt x="1826586" y="287020"/>
                  </a:moveTo>
                  <a:lnTo>
                    <a:pt x="1820243" y="287020"/>
                  </a:lnTo>
                  <a:lnTo>
                    <a:pt x="1820241" y="288289"/>
                  </a:lnTo>
                  <a:lnTo>
                    <a:pt x="1826584" y="288289"/>
                  </a:lnTo>
                  <a:lnTo>
                    <a:pt x="1826586" y="287020"/>
                  </a:lnTo>
                  <a:close/>
                </a:path>
                <a:path w="1826895" h="1522730">
                  <a:moveTo>
                    <a:pt x="7953" y="283210"/>
                  </a:moveTo>
                  <a:lnTo>
                    <a:pt x="1598" y="283210"/>
                  </a:lnTo>
                  <a:lnTo>
                    <a:pt x="1594" y="285750"/>
                  </a:lnTo>
                  <a:lnTo>
                    <a:pt x="7949" y="285750"/>
                  </a:lnTo>
                  <a:lnTo>
                    <a:pt x="7953" y="283210"/>
                  </a:lnTo>
                  <a:close/>
                </a:path>
                <a:path w="1826895" h="1522730">
                  <a:moveTo>
                    <a:pt x="1826593" y="283210"/>
                  </a:moveTo>
                  <a:lnTo>
                    <a:pt x="1820249" y="283210"/>
                  </a:lnTo>
                  <a:lnTo>
                    <a:pt x="1820245" y="285750"/>
                  </a:lnTo>
                  <a:lnTo>
                    <a:pt x="1826588" y="285750"/>
                  </a:lnTo>
                  <a:lnTo>
                    <a:pt x="1826593" y="283210"/>
                  </a:lnTo>
                  <a:close/>
                </a:path>
                <a:path w="1826895" h="1522730">
                  <a:moveTo>
                    <a:pt x="7958" y="280670"/>
                  </a:moveTo>
                  <a:lnTo>
                    <a:pt x="1603" y="280670"/>
                  </a:lnTo>
                  <a:lnTo>
                    <a:pt x="1600" y="281939"/>
                  </a:lnTo>
                  <a:lnTo>
                    <a:pt x="7955" y="281939"/>
                  </a:lnTo>
                  <a:lnTo>
                    <a:pt x="7958" y="280670"/>
                  </a:lnTo>
                  <a:close/>
                </a:path>
                <a:path w="1826895" h="1522730">
                  <a:moveTo>
                    <a:pt x="1826597" y="280670"/>
                  </a:moveTo>
                  <a:lnTo>
                    <a:pt x="1820254" y="280670"/>
                  </a:lnTo>
                  <a:lnTo>
                    <a:pt x="1820251" y="281939"/>
                  </a:lnTo>
                  <a:lnTo>
                    <a:pt x="1826595" y="281939"/>
                  </a:lnTo>
                  <a:lnTo>
                    <a:pt x="1826597" y="280670"/>
                  </a:lnTo>
                  <a:close/>
                </a:path>
                <a:path w="1826895" h="1522730">
                  <a:moveTo>
                    <a:pt x="3343" y="275589"/>
                  </a:moveTo>
                  <a:lnTo>
                    <a:pt x="2073" y="275589"/>
                  </a:lnTo>
                  <a:lnTo>
                    <a:pt x="2073" y="279400"/>
                  </a:lnTo>
                  <a:lnTo>
                    <a:pt x="7960" y="279400"/>
                  </a:lnTo>
                  <a:lnTo>
                    <a:pt x="7964" y="278129"/>
                  </a:lnTo>
                  <a:lnTo>
                    <a:pt x="3343" y="278129"/>
                  </a:lnTo>
                  <a:lnTo>
                    <a:pt x="3343" y="275589"/>
                  </a:lnTo>
                  <a:close/>
                </a:path>
                <a:path w="1826895" h="1522730">
                  <a:moveTo>
                    <a:pt x="1826603" y="278129"/>
                  </a:moveTo>
                  <a:lnTo>
                    <a:pt x="1820260" y="278129"/>
                  </a:lnTo>
                  <a:lnTo>
                    <a:pt x="1820256" y="279400"/>
                  </a:lnTo>
                  <a:lnTo>
                    <a:pt x="1826599" y="279400"/>
                  </a:lnTo>
                  <a:lnTo>
                    <a:pt x="1826603" y="278129"/>
                  </a:lnTo>
                  <a:close/>
                </a:path>
                <a:path w="1826895" h="1522730">
                  <a:moveTo>
                    <a:pt x="1824523" y="273050"/>
                  </a:moveTo>
                  <a:lnTo>
                    <a:pt x="1823253" y="273050"/>
                  </a:lnTo>
                  <a:lnTo>
                    <a:pt x="1823253" y="275589"/>
                  </a:lnTo>
                  <a:lnTo>
                    <a:pt x="1824523" y="275589"/>
                  </a:lnTo>
                  <a:lnTo>
                    <a:pt x="1824523" y="273050"/>
                  </a:lnTo>
                  <a:close/>
                </a:path>
                <a:path w="1826895" h="1522730">
                  <a:moveTo>
                    <a:pt x="7975" y="271779"/>
                  </a:moveTo>
                  <a:lnTo>
                    <a:pt x="5883" y="271779"/>
                  </a:lnTo>
                  <a:lnTo>
                    <a:pt x="5883" y="273050"/>
                  </a:lnTo>
                  <a:lnTo>
                    <a:pt x="7970" y="273050"/>
                  </a:lnTo>
                  <a:lnTo>
                    <a:pt x="7975" y="271779"/>
                  </a:lnTo>
                  <a:close/>
                </a:path>
                <a:path w="1826895" h="1522730">
                  <a:moveTo>
                    <a:pt x="1821983" y="269239"/>
                  </a:moveTo>
                  <a:lnTo>
                    <a:pt x="1820713" y="269239"/>
                  </a:lnTo>
                  <a:lnTo>
                    <a:pt x="1820713" y="271779"/>
                  </a:lnTo>
                  <a:lnTo>
                    <a:pt x="1820271" y="271779"/>
                  </a:lnTo>
                  <a:lnTo>
                    <a:pt x="1820266" y="273050"/>
                  </a:lnTo>
                  <a:lnTo>
                    <a:pt x="1821983" y="273050"/>
                  </a:lnTo>
                  <a:lnTo>
                    <a:pt x="1821983" y="269239"/>
                  </a:lnTo>
                  <a:close/>
                </a:path>
                <a:path w="1826895" h="1522730">
                  <a:moveTo>
                    <a:pt x="1529883" y="6350"/>
                  </a:moveTo>
                  <a:lnTo>
                    <a:pt x="1528613" y="6350"/>
                  </a:lnTo>
                  <a:lnTo>
                    <a:pt x="1528613" y="7620"/>
                  </a:lnTo>
                  <a:lnTo>
                    <a:pt x="1529883" y="7620"/>
                  </a:lnTo>
                  <a:lnTo>
                    <a:pt x="1529883" y="6350"/>
                  </a:lnTo>
                  <a:close/>
                </a:path>
                <a:path w="1826895" h="1522730">
                  <a:moveTo>
                    <a:pt x="1526073" y="5079"/>
                  </a:moveTo>
                  <a:lnTo>
                    <a:pt x="301793" y="5079"/>
                  </a:lnTo>
                  <a:lnTo>
                    <a:pt x="1216617" y="6350"/>
                  </a:lnTo>
                  <a:lnTo>
                    <a:pt x="1526073" y="6350"/>
                  </a:lnTo>
                  <a:lnTo>
                    <a:pt x="1526073" y="5079"/>
                  </a:lnTo>
                  <a:close/>
                </a:path>
                <a:path w="1826895" h="1522730">
                  <a:moveTo>
                    <a:pt x="306873" y="2539"/>
                  </a:moveTo>
                  <a:lnTo>
                    <a:pt x="304333" y="2539"/>
                  </a:lnTo>
                  <a:lnTo>
                    <a:pt x="304333" y="5079"/>
                  </a:lnTo>
                  <a:lnTo>
                    <a:pt x="306873" y="5079"/>
                  </a:lnTo>
                  <a:lnTo>
                    <a:pt x="306873" y="2539"/>
                  </a:lnTo>
                  <a:close/>
                </a:path>
                <a:path w="1826895" h="1522730">
                  <a:moveTo>
                    <a:pt x="1523533" y="2539"/>
                  </a:moveTo>
                  <a:lnTo>
                    <a:pt x="1522263" y="2539"/>
                  </a:lnTo>
                  <a:lnTo>
                    <a:pt x="1522263" y="5079"/>
                  </a:lnTo>
                  <a:lnTo>
                    <a:pt x="1523533" y="5079"/>
                  </a:lnTo>
                  <a:lnTo>
                    <a:pt x="1523533" y="2539"/>
                  </a:lnTo>
                  <a:close/>
                </a:path>
                <a:path w="1826895" h="1522730">
                  <a:moveTo>
                    <a:pt x="310683" y="0"/>
                  </a:moveTo>
                  <a:lnTo>
                    <a:pt x="308143" y="0"/>
                  </a:lnTo>
                  <a:lnTo>
                    <a:pt x="308143" y="2539"/>
                  </a:lnTo>
                  <a:lnTo>
                    <a:pt x="310683" y="2539"/>
                  </a:lnTo>
                  <a:lnTo>
                    <a:pt x="310683" y="0"/>
                  </a:lnTo>
                  <a:close/>
                </a:path>
                <a:path w="1826895" h="1522730">
                  <a:moveTo>
                    <a:pt x="1519723" y="1270"/>
                  </a:moveTo>
                  <a:lnTo>
                    <a:pt x="1518453" y="1270"/>
                  </a:lnTo>
                  <a:lnTo>
                    <a:pt x="1518453" y="2539"/>
                  </a:lnTo>
                  <a:lnTo>
                    <a:pt x="1519723" y="2539"/>
                  </a:lnTo>
                  <a:lnTo>
                    <a:pt x="1519723" y="1270"/>
                  </a:lnTo>
                  <a:close/>
                </a:path>
                <a:path w="1826895" h="1522730">
                  <a:moveTo>
                    <a:pt x="7879" y="327660"/>
                  </a:moveTo>
                  <a:lnTo>
                    <a:pt x="1524" y="327660"/>
                  </a:lnTo>
                  <a:lnTo>
                    <a:pt x="1418" y="391160"/>
                  </a:lnTo>
                  <a:lnTo>
                    <a:pt x="7772" y="391160"/>
                  </a:lnTo>
                  <a:lnTo>
                    <a:pt x="7879" y="327660"/>
                  </a:lnTo>
                  <a:close/>
                </a:path>
                <a:path w="1826895" h="1522730">
                  <a:moveTo>
                    <a:pt x="1826518" y="327660"/>
                  </a:moveTo>
                  <a:lnTo>
                    <a:pt x="1820174" y="327660"/>
                  </a:lnTo>
                  <a:lnTo>
                    <a:pt x="1820068" y="391160"/>
                  </a:lnTo>
                  <a:lnTo>
                    <a:pt x="1826412" y="391160"/>
                  </a:lnTo>
                  <a:lnTo>
                    <a:pt x="1826518" y="327660"/>
                  </a:lnTo>
                  <a:close/>
                </a:path>
                <a:path w="1826895" h="1522730">
                  <a:moveTo>
                    <a:pt x="7772" y="391160"/>
                  </a:moveTo>
                  <a:lnTo>
                    <a:pt x="1418" y="391160"/>
                  </a:lnTo>
                  <a:lnTo>
                    <a:pt x="1397" y="403860"/>
                  </a:lnTo>
                  <a:lnTo>
                    <a:pt x="7750" y="403860"/>
                  </a:lnTo>
                  <a:lnTo>
                    <a:pt x="7772" y="391160"/>
                  </a:lnTo>
                  <a:close/>
                </a:path>
                <a:path w="1826895" h="1522730">
                  <a:moveTo>
                    <a:pt x="1826412" y="391160"/>
                  </a:moveTo>
                  <a:lnTo>
                    <a:pt x="1820068" y="391160"/>
                  </a:lnTo>
                  <a:lnTo>
                    <a:pt x="1820046" y="403860"/>
                  </a:lnTo>
                  <a:lnTo>
                    <a:pt x="1826391" y="403860"/>
                  </a:lnTo>
                  <a:lnTo>
                    <a:pt x="1826412" y="391160"/>
                  </a:lnTo>
                  <a:close/>
                </a:path>
                <a:path w="1826895" h="1522730">
                  <a:moveTo>
                    <a:pt x="7750" y="403860"/>
                  </a:moveTo>
                  <a:lnTo>
                    <a:pt x="1397" y="403860"/>
                  </a:lnTo>
                  <a:lnTo>
                    <a:pt x="1386" y="410210"/>
                  </a:lnTo>
                  <a:lnTo>
                    <a:pt x="7740" y="410210"/>
                  </a:lnTo>
                  <a:lnTo>
                    <a:pt x="7750" y="403860"/>
                  </a:lnTo>
                  <a:close/>
                </a:path>
                <a:path w="1826895" h="1522730">
                  <a:moveTo>
                    <a:pt x="1826391" y="403860"/>
                  </a:moveTo>
                  <a:lnTo>
                    <a:pt x="1820046" y="403860"/>
                  </a:lnTo>
                  <a:lnTo>
                    <a:pt x="1820036" y="410210"/>
                  </a:lnTo>
                  <a:lnTo>
                    <a:pt x="1826381" y="410210"/>
                  </a:lnTo>
                  <a:lnTo>
                    <a:pt x="1826391" y="403860"/>
                  </a:lnTo>
                  <a:close/>
                </a:path>
                <a:path w="1826895" h="1522730">
                  <a:moveTo>
                    <a:pt x="7740" y="410210"/>
                  </a:moveTo>
                  <a:lnTo>
                    <a:pt x="1386" y="410210"/>
                  </a:lnTo>
                  <a:lnTo>
                    <a:pt x="1312" y="454660"/>
                  </a:lnTo>
                  <a:lnTo>
                    <a:pt x="7665" y="454660"/>
                  </a:lnTo>
                  <a:lnTo>
                    <a:pt x="7740" y="410210"/>
                  </a:lnTo>
                  <a:close/>
                </a:path>
                <a:path w="1826895" h="1522730">
                  <a:moveTo>
                    <a:pt x="1826381" y="410210"/>
                  </a:moveTo>
                  <a:lnTo>
                    <a:pt x="1820036" y="410210"/>
                  </a:lnTo>
                  <a:lnTo>
                    <a:pt x="1819961" y="454660"/>
                  </a:lnTo>
                  <a:lnTo>
                    <a:pt x="1826306" y="454660"/>
                  </a:lnTo>
                  <a:lnTo>
                    <a:pt x="1826381" y="410210"/>
                  </a:lnTo>
                  <a:close/>
                </a:path>
                <a:path w="1826895" h="1522730">
                  <a:moveTo>
                    <a:pt x="7665" y="454660"/>
                  </a:moveTo>
                  <a:lnTo>
                    <a:pt x="1312" y="454660"/>
                  </a:lnTo>
                  <a:lnTo>
                    <a:pt x="1302" y="461010"/>
                  </a:lnTo>
                  <a:lnTo>
                    <a:pt x="7654" y="461010"/>
                  </a:lnTo>
                  <a:lnTo>
                    <a:pt x="7665" y="454660"/>
                  </a:lnTo>
                  <a:close/>
                </a:path>
                <a:path w="1826895" h="1522730">
                  <a:moveTo>
                    <a:pt x="1826306" y="454660"/>
                  </a:moveTo>
                  <a:lnTo>
                    <a:pt x="1819961" y="454660"/>
                  </a:lnTo>
                  <a:lnTo>
                    <a:pt x="1819950" y="461010"/>
                  </a:lnTo>
                  <a:lnTo>
                    <a:pt x="1826296" y="461010"/>
                  </a:lnTo>
                  <a:lnTo>
                    <a:pt x="1826306" y="454660"/>
                  </a:lnTo>
                  <a:close/>
                </a:path>
                <a:path w="1826895" h="1522730">
                  <a:moveTo>
                    <a:pt x="7654" y="461010"/>
                  </a:moveTo>
                  <a:lnTo>
                    <a:pt x="1302" y="461010"/>
                  </a:lnTo>
                  <a:lnTo>
                    <a:pt x="1291" y="467360"/>
                  </a:lnTo>
                  <a:lnTo>
                    <a:pt x="7644" y="467360"/>
                  </a:lnTo>
                  <a:lnTo>
                    <a:pt x="7654" y="461010"/>
                  </a:lnTo>
                  <a:close/>
                </a:path>
                <a:path w="1826895" h="1522730">
                  <a:moveTo>
                    <a:pt x="1826296" y="461010"/>
                  </a:moveTo>
                  <a:lnTo>
                    <a:pt x="1819950" y="461010"/>
                  </a:lnTo>
                  <a:lnTo>
                    <a:pt x="1819939" y="467360"/>
                  </a:lnTo>
                  <a:lnTo>
                    <a:pt x="1826285" y="467360"/>
                  </a:lnTo>
                  <a:lnTo>
                    <a:pt x="1826296" y="461010"/>
                  </a:lnTo>
                  <a:close/>
                </a:path>
                <a:path w="1826895" h="1522730">
                  <a:moveTo>
                    <a:pt x="7644" y="467360"/>
                  </a:moveTo>
                  <a:lnTo>
                    <a:pt x="1291" y="467360"/>
                  </a:lnTo>
                  <a:lnTo>
                    <a:pt x="1232" y="502920"/>
                  </a:lnTo>
                  <a:lnTo>
                    <a:pt x="7584" y="502920"/>
                  </a:lnTo>
                  <a:lnTo>
                    <a:pt x="7644" y="467360"/>
                  </a:lnTo>
                  <a:close/>
                </a:path>
                <a:path w="1826895" h="1522730">
                  <a:moveTo>
                    <a:pt x="1826285" y="467360"/>
                  </a:moveTo>
                  <a:lnTo>
                    <a:pt x="1819939" y="467360"/>
                  </a:lnTo>
                  <a:lnTo>
                    <a:pt x="1819879" y="502920"/>
                  </a:lnTo>
                  <a:lnTo>
                    <a:pt x="1826226" y="502920"/>
                  </a:lnTo>
                  <a:lnTo>
                    <a:pt x="1826285" y="467360"/>
                  </a:lnTo>
                  <a:close/>
                </a:path>
                <a:path w="1826895" h="1522730">
                  <a:moveTo>
                    <a:pt x="7584" y="502920"/>
                  </a:moveTo>
                  <a:lnTo>
                    <a:pt x="1232" y="502920"/>
                  </a:lnTo>
                  <a:lnTo>
                    <a:pt x="1217" y="511810"/>
                  </a:lnTo>
                  <a:lnTo>
                    <a:pt x="7569" y="511810"/>
                  </a:lnTo>
                  <a:lnTo>
                    <a:pt x="7584" y="502920"/>
                  </a:lnTo>
                  <a:close/>
                </a:path>
                <a:path w="1826895" h="1522730">
                  <a:moveTo>
                    <a:pt x="1826226" y="502920"/>
                  </a:moveTo>
                  <a:lnTo>
                    <a:pt x="1819879" y="502920"/>
                  </a:lnTo>
                  <a:lnTo>
                    <a:pt x="1819864" y="511810"/>
                  </a:lnTo>
                  <a:lnTo>
                    <a:pt x="1826211" y="511810"/>
                  </a:lnTo>
                  <a:lnTo>
                    <a:pt x="1826226" y="502920"/>
                  </a:lnTo>
                  <a:close/>
                </a:path>
                <a:path w="1826895" h="1522730">
                  <a:moveTo>
                    <a:pt x="7569" y="511810"/>
                  </a:moveTo>
                  <a:lnTo>
                    <a:pt x="1217" y="511810"/>
                  </a:lnTo>
                  <a:lnTo>
                    <a:pt x="1157" y="547370"/>
                  </a:lnTo>
                  <a:lnTo>
                    <a:pt x="7509" y="547370"/>
                  </a:lnTo>
                  <a:lnTo>
                    <a:pt x="7569" y="511810"/>
                  </a:lnTo>
                  <a:close/>
                </a:path>
                <a:path w="1826895" h="1522730">
                  <a:moveTo>
                    <a:pt x="1826211" y="511810"/>
                  </a:moveTo>
                  <a:lnTo>
                    <a:pt x="1819864" y="511810"/>
                  </a:lnTo>
                  <a:lnTo>
                    <a:pt x="1819805" y="547370"/>
                  </a:lnTo>
                  <a:lnTo>
                    <a:pt x="1826152" y="547370"/>
                  </a:lnTo>
                  <a:lnTo>
                    <a:pt x="1826211" y="511810"/>
                  </a:lnTo>
                  <a:close/>
                </a:path>
                <a:path w="1826895" h="1522730">
                  <a:moveTo>
                    <a:pt x="7509" y="547370"/>
                  </a:moveTo>
                  <a:lnTo>
                    <a:pt x="1157" y="547370"/>
                  </a:lnTo>
                  <a:lnTo>
                    <a:pt x="1143" y="556260"/>
                  </a:lnTo>
                  <a:lnTo>
                    <a:pt x="7494" y="556260"/>
                  </a:lnTo>
                  <a:lnTo>
                    <a:pt x="7509" y="547370"/>
                  </a:lnTo>
                  <a:close/>
                </a:path>
                <a:path w="1826895" h="1522730">
                  <a:moveTo>
                    <a:pt x="1826152" y="547370"/>
                  </a:moveTo>
                  <a:lnTo>
                    <a:pt x="1819805" y="547370"/>
                  </a:lnTo>
                  <a:lnTo>
                    <a:pt x="1819790" y="556260"/>
                  </a:lnTo>
                  <a:lnTo>
                    <a:pt x="1826137" y="556260"/>
                  </a:lnTo>
                  <a:lnTo>
                    <a:pt x="1826152" y="547370"/>
                  </a:lnTo>
                  <a:close/>
                </a:path>
                <a:path w="1826895" h="1522730">
                  <a:moveTo>
                    <a:pt x="7494" y="556260"/>
                  </a:moveTo>
                  <a:lnTo>
                    <a:pt x="1143" y="556260"/>
                  </a:lnTo>
                  <a:lnTo>
                    <a:pt x="882" y="712470"/>
                  </a:lnTo>
                  <a:lnTo>
                    <a:pt x="7231" y="712470"/>
                  </a:lnTo>
                  <a:lnTo>
                    <a:pt x="7494" y="556260"/>
                  </a:lnTo>
                  <a:close/>
                </a:path>
                <a:path w="1826895" h="1522730">
                  <a:moveTo>
                    <a:pt x="1826137" y="556260"/>
                  </a:moveTo>
                  <a:lnTo>
                    <a:pt x="1819790" y="556260"/>
                  </a:lnTo>
                  <a:lnTo>
                    <a:pt x="1819527" y="712470"/>
                  </a:lnTo>
                  <a:lnTo>
                    <a:pt x="1825876" y="712470"/>
                  </a:lnTo>
                  <a:lnTo>
                    <a:pt x="1826137" y="556260"/>
                  </a:lnTo>
                  <a:close/>
                </a:path>
                <a:path w="1826895" h="1522730">
                  <a:moveTo>
                    <a:pt x="7231" y="712470"/>
                  </a:moveTo>
                  <a:lnTo>
                    <a:pt x="882" y="712470"/>
                  </a:lnTo>
                  <a:lnTo>
                    <a:pt x="468" y="960120"/>
                  </a:lnTo>
                  <a:lnTo>
                    <a:pt x="6815" y="960120"/>
                  </a:lnTo>
                  <a:lnTo>
                    <a:pt x="7231" y="712470"/>
                  </a:lnTo>
                  <a:close/>
                </a:path>
                <a:path w="1826895" h="1522730">
                  <a:moveTo>
                    <a:pt x="1825876" y="712470"/>
                  </a:moveTo>
                  <a:lnTo>
                    <a:pt x="1819527" y="712470"/>
                  </a:lnTo>
                  <a:lnTo>
                    <a:pt x="1819110" y="960120"/>
                  </a:lnTo>
                  <a:lnTo>
                    <a:pt x="1825463" y="960120"/>
                  </a:lnTo>
                  <a:lnTo>
                    <a:pt x="1825876" y="712470"/>
                  </a:lnTo>
                  <a:close/>
                </a:path>
                <a:path w="1826895" h="1522730">
                  <a:moveTo>
                    <a:pt x="6815" y="960120"/>
                  </a:moveTo>
                  <a:lnTo>
                    <a:pt x="468" y="960120"/>
                  </a:lnTo>
                  <a:lnTo>
                    <a:pt x="447" y="972820"/>
                  </a:lnTo>
                  <a:lnTo>
                    <a:pt x="6793" y="972820"/>
                  </a:lnTo>
                  <a:lnTo>
                    <a:pt x="6815" y="960120"/>
                  </a:lnTo>
                  <a:close/>
                </a:path>
                <a:path w="1826895" h="1522730">
                  <a:moveTo>
                    <a:pt x="1825463" y="960120"/>
                  </a:moveTo>
                  <a:lnTo>
                    <a:pt x="1819110" y="960120"/>
                  </a:lnTo>
                  <a:lnTo>
                    <a:pt x="1819088" y="972820"/>
                  </a:lnTo>
                  <a:lnTo>
                    <a:pt x="1825441" y="972820"/>
                  </a:lnTo>
                  <a:lnTo>
                    <a:pt x="1825463" y="960120"/>
                  </a:lnTo>
                  <a:close/>
                </a:path>
                <a:path w="1826895" h="1522730">
                  <a:moveTo>
                    <a:pt x="6793" y="972820"/>
                  </a:moveTo>
                  <a:lnTo>
                    <a:pt x="447" y="972820"/>
                  </a:lnTo>
                  <a:lnTo>
                    <a:pt x="432" y="981710"/>
                  </a:lnTo>
                  <a:lnTo>
                    <a:pt x="6778" y="981710"/>
                  </a:lnTo>
                  <a:lnTo>
                    <a:pt x="6793" y="972820"/>
                  </a:lnTo>
                  <a:close/>
                </a:path>
                <a:path w="1826895" h="1522730">
                  <a:moveTo>
                    <a:pt x="1825441" y="972820"/>
                  </a:moveTo>
                  <a:lnTo>
                    <a:pt x="1819088" y="972820"/>
                  </a:lnTo>
                  <a:lnTo>
                    <a:pt x="1819073" y="981710"/>
                  </a:lnTo>
                  <a:lnTo>
                    <a:pt x="1825426" y="981710"/>
                  </a:lnTo>
                  <a:lnTo>
                    <a:pt x="1825441" y="972820"/>
                  </a:lnTo>
                  <a:close/>
                </a:path>
                <a:path w="1826895" h="1522730">
                  <a:moveTo>
                    <a:pt x="6778" y="981710"/>
                  </a:moveTo>
                  <a:lnTo>
                    <a:pt x="432" y="981710"/>
                  </a:lnTo>
                  <a:lnTo>
                    <a:pt x="352" y="1029970"/>
                  </a:lnTo>
                  <a:lnTo>
                    <a:pt x="6697" y="1029970"/>
                  </a:lnTo>
                  <a:lnTo>
                    <a:pt x="6778" y="981710"/>
                  </a:lnTo>
                  <a:close/>
                </a:path>
                <a:path w="1826895" h="1522730">
                  <a:moveTo>
                    <a:pt x="1825426" y="981710"/>
                  </a:moveTo>
                  <a:lnTo>
                    <a:pt x="1819073" y="981710"/>
                  </a:lnTo>
                  <a:lnTo>
                    <a:pt x="1818992" y="1029970"/>
                  </a:lnTo>
                  <a:lnTo>
                    <a:pt x="1825346" y="1029970"/>
                  </a:lnTo>
                  <a:lnTo>
                    <a:pt x="1825426" y="981710"/>
                  </a:lnTo>
                  <a:close/>
                </a:path>
                <a:path w="1826895" h="1522730">
                  <a:moveTo>
                    <a:pt x="6697" y="1029970"/>
                  </a:moveTo>
                  <a:lnTo>
                    <a:pt x="352" y="1029970"/>
                  </a:lnTo>
                  <a:lnTo>
                    <a:pt x="337" y="1038860"/>
                  </a:lnTo>
                  <a:lnTo>
                    <a:pt x="6682" y="1038860"/>
                  </a:lnTo>
                  <a:lnTo>
                    <a:pt x="6697" y="1029970"/>
                  </a:lnTo>
                  <a:close/>
                </a:path>
                <a:path w="1826895" h="1522730">
                  <a:moveTo>
                    <a:pt x="1825346" y="1029970"/>
                  </a:moveTo>
                  <a:lnTo>
                    <a:pt x="1818992" y="1029970"/>
                  </a:lnTo>
                  <a:lnTo>
                    <a:pt x="1818977" y="1038860"/>
                  </a:lnTo>
                  <a:lnTo>
                    <a:pt x="1825331" y="1038860"/>
                  </a:lnTo>
                  <a:lnTo>
                    <a:pt x="1825346" y="1029970"/>
                  </a:lnTo>
                  <a:close/>
                </a:path>
                <a:path w="1826895" h="1522730">
                  <a:moveTo>
                    <a:pt x="6682" y="1038860"/>
                  </a:moveTo>
                  <a:lnTo>
                    <a:pt x="337" y="1038860"/>
                  </a:lnTo>
                  <a:lnTo>
                    <a:pt x="231" y="1102360"/>
                  </a:lnTo>
                  <a:lnTo>
                    <a:pt x="6575" y="1102360"/>
                  </a:lnTo>
                  <a:lnTo>
                    <a:pt x="6682" y="1038860"/>
                  </a:lnTo>
                  <a:close/>
                </a:path>
                <a:path w="1826895" h="1522730">
                  <a:moveTo>
                    <a:pt x="1825331" y="1038860"/>
                  </a:moveTo>
                  <a:lnTo>
                    <a:pt x="1818977" y="1038860"/>
                  </a:lnTo>
                  <a:lnTo>
                    <a:pt x="1818870" y="1102360"/>
                  </a:lnTo>
                  <a:lnTo>
                    <a:pt x="1825225" y="1102360"/>
                  </a:lnTo>
                  <a:lnTo>
                    <a:pt x="1825331" y="1038860"/>
                  </a:lnTo>
                  <a:close/>
                </a:path>
                <a:path w="1826895" h="1522730">
                  <a:moveTo>
                    <a:pt x="6575" y="1102360"/>
                  </a:moveTo>
                  <a:lnTo>
                    <a:pt x="231" y="1102360"/>
                  </a:lnTo>
                  <a:lnTo>
                    <a:pt x="220" y="1108710"/>
                  </a:lnTo>
                  <a:lnTo>
                    <a:pt x="6565" y="1108710"/>
                  </a:lnTo>
                  <a:lnTo>
                    <a:pt x="6575" y="1102360"/>
                  </a:lnTo>
                  <a:close/>
                </a:path>
                <a:path w="1826895" h="1522730">
                  <a:moveTo>
                    <a:pt x="1825225" y="1102360"/>
                  </a:moveTo>
                  <a:lnTo>
                    <a:pt x="1818870" y="1102360"/>
                  </a:lnTo>
                  <a:lnTo>
                    <a:pt x="1818860" y="1108710"/>
                  </a:lnTo>
                  <a:lnTo>
                    <a:pt x="1825214" y="1108710"/>
                  </a:lnTo>
                  <a:lnTo>
                    <a:pt x="1825225" y="1102360"/>
                  </a:lnTo>
                  <a:close/>
                </a:path>
                <a:path w="1826895" h="1522730">
                  <a:moveTo>
                    <a:pt x="6565" y="1108710"/>
                  </a:moveTo>
                  <a:lnTo>
                    <a:pt x="220" y="1108710"/>
                  </a:lnTo>
                  <a:lnTo>
                    <a:pt x="210" y="1115060"/>
                  </a:lnTo>
                  <a:lnTo>
                    <a:pt x="6554" y="1115060"/>
                  </a:lnTo>
                  <a:lnTo>
                    <a:pt x="6565" y="1108710"/>
                  </a:lnTo>
                  <a:close/>
                </a:path>
                <a:path w="1826895" h="1522730">
                  <a:moveTo>
                    <a:pt x="1825214" y="1108710"/>
                  </a:moveTo>
                  <a:lnTo>
                    <a:pt x="1818860" y="1108710"/>
                  </a:lnTo>
                  <a:lnTo>
                    <a:pt x="1818849" y="1115060"/>
                  </a:lnTo>
                  <a:lnTo>
                    <a:pt x="1825204" y="1115060"/>
                  </a:lnTo>
                  <a:lnTo>
                    <a:pt x="1825214" y="1108710"/>
                  </a:lnTo>
                  <a:close/>
                </a:path>
                <a:path w="1826895" h="1522730">
                  <a:moveTo>
                    <a:pt x="6554" y="1115060"/>
                  </a:moveTo>
                  <a:lnTo>
                    <a:pt x="210" y="1115060"/>
                  </a:lnTo>
                  <a:lnTo>
                    <a:pt x="188" y="1127760"/>
                  </a:lnTo>
                  <a:lnTo>
                    <a:pt x="6533" y="1127760"/>
                  </a:lnTo>
                  <a:lnTo>
                    <a:pt x="6554" y="1115060"/>
                  </a:lnTo>
                  <a:close/>
                </a:path>
                <a:path w="1826895" h="1522730">
                  <a:moveTo>
                    <a:pt x="1825204" y="1115060"/>
                  </a:moveTo>
                  <a:lnTo>
                    <a:pt x="1818849" y="1115060"/>
                  </a:lnTo>
                  <a:lnTo>
                    <a:pt x="1818828" y="1127760"/>
                  </a:lnTo>
                  <a:lnTo>
                    <a:pt x="1825183" y="1127760"/>
                  </a:lnTo>
                  <a:lnTo>
                    <a:pt x="1825204" y="1115060"/>
                  </a:lnTo>
                  <a:close/>
                </a:path>
                <a:path w="1826895" h="1522730">
                  <a:moveTo>
                    <a:pt x="6533" y="1127760"/>
                  </a:moveTo>
                  <a:lnTo>
                    <a:pt x="188" y="1127760"/>
                  </a:lnTo>
                  <a:lnTo>
                    <a:pt x="82" y="1191260"/>
                  </a:lnTo>
                  <a:lnTo>
                    <a:pt x="6426" y="1191260"/>
                  </a:lnTo>
                  <a:lnTo>
                    <a:pt x="6533" y="1127760"/>
                  </a:lnTo>
                  <a:close/>
                </a:path>
                <a:path w="1826895" h="1522730">
                  <a:moveTo>
                    <a:pt x="1825183" y="1127760"/>
                  </a:moveTo>
                  <a:lnTo>
                    <a:pt x="1818828" y="1127760"/>
                  </a:lnTo>
                  <a:lnTo>
                    <a:pt x="1818721" y="1191260"/>
                  </a:lnTo>
                  <a:lnTo>
                    <a:pt x="1825077" y="1191260"/>
                  </a:lnTo>
                  <a:lnTo>
                    <a:pt x="1825183" y="1127760"/>
                  </a:lnTo>
                  <a:close/>
                </a:path>
                <a:path w="1826895" h="1522730">
                  <a:moveTo>
                    <a:pt x="1819443" y="1253744"/>
                  </a:moveTo>
                  <a:lnTo>
                    <a:pt x="1818616" y="1253744"/>
                  </a:lnTo>
                  <a:lnTo>
                    <a:pt x="1818614" y="1254760"/>
                  </a:lnTo>
                  <a:lnTo>
                    <a:pt x="1819443" y="1254760"/>
                  </a:lnTo>
                  <a:lnTo>
                    <a:pt x="1819443" y="1253744"/>
                  </a:lnTo>
                  <a:close/>
                </a:path>
                <a:path w="1826895" h="1522730">
                  <a:moveTo>
                    <a:pt x="1820713" y="1251077"/>
                  </a:moveTo>
                  <a:lnTo>
                    <a:pt x="1818620" y="1251077"/>
                  </a:lnTo>
                  <a:lnTo>
                    <a:pt x="1818616" y="1253489"/>
                  </a:lnTo>
                  <a:lnTo>
                    <a:pt x="1819443" y="1253489"/>
                  </a:lnTo>
                  <a:lnTo>
                    <a:pt x="1819443" y="1253744"/>
                  </a:lnTo>
                  <a:lnTo>
                    <a:pt x="1820713" y="1253744"/>
                  </a:lnTo>
                  <a:lnTo>
                    <a:pt x="1820713" y="1251077"/>
                  </a:lnTo>
                  <a:close/>
                </a:path>
                <a:path w="1826895" h="1522730">
                  <a:moveTo>
                    <a:pt x="6332" y="1247394"/>
                  </a:moveTo>
                  <a:lnTo>
                    <a:pt x="4613" y="1247394"/>
                  </a:lnTo>
                  <a:lnTo>
                    <a:pt x="4613" y="1248410"/>
                  </a:lnTo>
                  <a:lnTo>
                    <a:pt x="5883" y="1248410"/>
                  </a:lnTo>
                  <a:lnTo>
                    <a:pt x="5883" y="1251077"/>
                  </a:lnTo>
                  <a:lnTo>
                    <a:pt x="6325" y="1251077"/>
                  </a:lnTo>
                  <a:lnTo>
                    <a:pt x="6332" y="1247394"/>
                  </a:lnTo>
                  <a:close/>
                </a:path>
                <a:path w="1826895" h="1522730">
                  <a:moveTo>
                    <a:pt x="1823253" y="1247394"/>
                  </a:moveTo>
                  <a:lnTo>
                    <a:pt x="1818626" y="1247394"/>
                  </a:lnTo>
                  <a:lnTo>
                    <a:pt x="1818620" y="1250950"/>
                  </a:lnTo>
                  <a:lnTo>
                    <a:pt x="1820713" y="1250950"/>
                  </a:lnTo>
                  <a:lnTo>
                    <a:pt x="1821983" y="1251077"/>
                  </a:lnTo>
                  <a:lnTo>
                    <a:pt x="1821983" y="1249934"/>
                  </a:lnTo>
                  <a:lnTo>
                    <a:pt x="1823253" y="1249934"/>
                  </a:lnTo>
                  <a:lnTo>
                    <a:pt x="1823253" y="1247394"/>
                  </a:lnTo>
                  <a:close/>
                </a:path>
                <a:path w="1826895" h="1522730">
                  <a:moveTo>
                    <a:pt x="6336" y="1244727"/>
                  </a:moveTo>
                  <a:lnTo>
                    <a:pt x="3343" y="1244727"/>
                  </a:lnTo>
                  <a:lnTo>
                    <a:pt x="3343" y="1247394"/>
                  </a:lnTo>
                  <a:lnTo>
                    <a:pt x="4613" y="1247394"/>
                  </a:lnTo>
                  <a:lnTo>
                    <a:pt x="4613" y="1247139"/>
                  </a:lnTo>
                  <a:lnTo>
                    <a:pt x="6332" y="1247139"/>
                  </a:lnTo>
                  <a:lnTo>
                    <a:pt x="6336" y="1244727"/>
                  </a:lnTo>
                  <a:close/>
                </a:path>
                <a:path w="1826895" h="1522730">
                  <a:moveTo>
                    <a:pt x="1824987" y="1244727"/>
                  </a:moveTo>
                  <a:lnTo>
                    <a:pt x="1818631" y="1244727"/>
                  </a:lnTo>
                  <a:lnTo>
                    <a:pt x="1818627" y="1247139"/>
                  </a:lnTo>
                  <a:lnTo>
                    <a:pt x="1823253" y="1247139"/>
                  </a:lnTo>
                  <a:lnTo>
                    <a:pt x="1823253" y="1247394"/>
                  </a:lnTo>
                  <a:lnTo>
                    <a:pt x="1824523" y="1247394"/>
                  </a:lnTo>
                  <a:lnTo>
                    <a:pt x="1824523" y="1246124"/>
                  </a:lnTo>
                  <a:lnTo>
                    <a:pt x="1824985" y="1246124"/>
                  </a:lnTo>
                  <a:lnTo>
                    <a:pt x="1824987" y="1244727"/>
                  </a:lnTo>
                  <a:close/>
                </a:path>
                <a:path w="1826895" h="1522730">
                  <a:moveTo>
                    <a:pt x="6342" y="1241044"/>
                  </a:moveTo>
                  <a:lnTo>
                    <a:pt x="803" y="1241044"/>
                  </a:lnTo>
                  <a:lnTo>
                    <a:pt x="803" y="1243584"/>
                  </a:lnTo>
                  <a:lnTo>
                    <a:pt x="2073" y="1243584"/>
                  </a:lnTo>
                  <a:lnTo>
                    <a:pt x="2073" y="1244727"/>
                  </a:lnTo>
                  <a:lnTo>
                    <a:pt x="3343" y="1244727"/>
                  </a:lnTo>
                  <a:lnTo>
                    <a:pt x="6336" y="1244600"/>
                  </a:lnTo>
                  <a:lnTo>
                    <a:pt x="6342" y="1241044"/>
                  </a:lnTo>
                  <a:close/>
                </a:path>
                <a:path w="1826895" h="1522730">
                  <a:moveTo>
                    <a:pt x="1824994" y="1241044"/>
                  </a:moveTo>
                  <a:lnTo>
                    <a:pt x="1818637" y="1241044"/>
                  </a:lnTo>
                  <a:lnTo>
                    <a:pt x="1818631" y="1244600"/>
                  </a:lnTo>
                  <a:lnTo>
                    <a:pt x="1824988" y="1244600"/>
                  </a:lnTo>
                  <a:lnTo>
                    <a:pt x="1824994" y="1241044"/>
                  </a:lnTo>
                  <a:close/>
                </a:path>
                <a:path w="1826895" h="1522730">
                  <a:moveTo>
                    <a:pt x="6347" y="1238377"/>
                  </a:moveTo>
                  <a:lnTo>
                    <a:pt x="4" y="1238377"/>
                  </a:lnTo>
                  <a:lnTo>
                    <a:pt x="0" y="1241044"/>
                  </a:lnTo>
                  <a:lnTo>
                    <a:pt x="803" y="1241044"/>
                  </a:lnTo>
                  <a:lnTo>
                    <a:pt x="803" y="1240789"/>
                  </a:lnTo>
                  <a:lnTo>
                    <a:pt x="6343" y="1240789"/>
                  </a:lnTo>
                  <a:lnTo>
                    <a:pt x="6347" y="1238377"/>
                  </a:lnTo>
                  <a:close/>
                </a:path>
                <a:path w="1826895" h="1522730">
                  <a:moveTo>
                    <a:pt x="1824998" y="1238377"/>
                  </a:moveTo>
                  <a:lnTo>
                    <a:pt x="1818641" y="1238377"/>
                  </a:lnTo>
                  <a:lnTo>
                    <a:pt x="1818637" y="1240789"/>
                  </a:lnTo>
                  <a:lnTo>
                    <a:pt x="1824994" y="1240789"/>
                  </a:lnTo>
                  <a:lnTo>
                    <a:pt x="1824998" y="1238377"/>
                  </a:lnTo>
                  <a:close/>
                </a:path>
                <a:path w="1826895" h="1522730">
                  <a:moveTo>
                    <a:pt x="6353" y="1234567"/>
                  </a:moveTo>
                  <a:lnTo>
                    <a:pt x="10" y="1234567"/>
                  </a:lnTo>
                  <a:lnTo>
                    <a:pt x="4" y="1238250"/>
                  </a:lnTo>
                  <a:lnTo>
                    <a:pt x="6347" y="1238250"/>
                  </a:lnTo>
                  <a:lnTo>
                    <a:pt x="6353" y="1234567"/>
                  </a:lnTo>
                  <a:close/>
                </a:path>
                <a:path w="1826895" h="1522730">
                  <a:moveTo>
                    <a:pt x="1825004" y="1234567"/>
                  </a:moveTo>
                  <a:lnTo>
                    <a:pt x="1818648" y="1234567"/>
                  </a:lnTo>
                  <a:lnTo>
                    <a:pt x="1818642" y="1238250"/>
                  </a:lnTo>
                  <a:lnTo>
                    <a:pt x="1824998" y="1238250"/>
                  </a:lnTo>
                  <a:lnTo>
                    <a:pt x="1825004" y="1234567"/>
                  </a:lnTo>
                  <a:close/>
                </a:path>
                <a:path w="1826895" h="1522730">
                  <a:moveTo>
                    <a:pt x="6357" y="1232027"/>
                  </a:moveTo>
                  <a:lnTo>
                    <a:pt x="14" y="1232027"/>
                  </a:lnTo>
                  <a:lnTo>
                    <a:pt x="10" y="1234439"/>
                  </a:lnTo>
                  <a:lnTo>
                    <a:pt x="6353" y="1234439"/>
                  </a:lnTo>
                  <a:lnTo>
                    <a:pt x="6357" y="1232027"/>
                  </a:lnTo>
                  <a:close/>
                </a:path>
                <a:path w="1826895" h="1522730">
                  <a:moveTo>
                    <a:pt x="1825009" y="1232027"/>
                  </a:moveTo>
                  <a:lnTo>
                    <a:pt x="1818652" y="1232027"/>
                  </a:lnTo>
                  <a:lnTo>
                    <a:pt x="1818648" y="1234439"/>
                  </a:lnTo>
                  <a:lnTo>
                    <a:pt x="1825005" y="1234439"/>
                  </a:lnTo>
                  <a:lnTo>
                    <a:pt x="1825009" y="1232027"/>
                  </a:lnTo>
                  <a:close/>
                </a:path>
                <a:path w="1826895" h="1522730">
                  <a:moveTo>
                    <a:pt x="6364" y="1228217"/>
                  </a:moveTo>
                  <a:lnTo>
                    <a:pt x="21" y="1228217"/>
                  </a:lnTo>
                  <a:lnTo>
                    <a:pt x="15" y="1231900"/>
                  </a:lnTo>
                  <a:lnTo>
                    <a:pt x="6358" y="1231900"/>
                  </a:lnTo>
                  <a:lnTo>
                    <a:pt x="6364" y="1228217"/>
                  </a:lnTo>
                  <a:close/>
                </a:path>
                <a:path w="1826895" h="1522730">
                  <a:moveTo>
                    <a:pt x="1825015" y="1228217"/>
                  </a:moveTo>
                  <a:lnTo>
                    <a:pt x="1818658" y="1228217"/>
                  </a:lnTo>
                  <a:lnTo>
                    <a:pt x="1818652" y="1231900"/>
                  </a:lnTo>
                  <a:lnTo>
                    <a:pt x="1825009" y="1231900"/>
                  </a:lnTo>
                  <a:lnTo>
                    <a:pt x="1825015" y="1228217"/>
                  </a:lnTo>
                  <a:close/>
                </a:path>
                <a:path w="1826895" h="1522730">
                  <a:moveTo>
                    <a:pt x="6368" y="1225677"/>
                  </a:moveTo>
                  <a:lnTo>
                    <a:pt x="25" y="1225677"/>
                  </a:lnTo>
                  <a:lnTo>
                    <a:pt x="21" y="1228089"/>
                  </a:lnTo>
                  <a:lnTo>
                    <a:pt x="6364" y="1228089"/>
                  </a:lnTo>
                  <a:lnTo>
                    <a:pt x="6368" y="1225677"/>
                  </a:lnTo>
                  <a:close/>
                </a:path>
                <a:path w="1826895" h="1522730">
                  <a:moveTo>
                    <a:pt x="1825019" y="1225677"/>
                  </a:moveTo>
                  <a:lnTo>
                    <a:pt x="1818663" y="1225677"/>
                  </a:lnTo>
                  <a:lnTo>
                    <a:pt x="1818659" y="1228089"/>
                  </a:lnTo>
                  <a:lnTo>
                    <a:pt x="1825015" y="1228089"/>
                  </a:lnTo>
                  <a:lnTo>
                    <a:pt x="1825019" y="1225677"/>
                  </a:lnTo>
                  <a:close/>
                </a:path>
                <a:path w="1826895" h="1522730">
                  <a:moveTo>
                    <a:pt x="6374" y="1221867"/>
                  </a:moveTo>
                  <a:lnTo>
                    <a:pt x="31" y="1221867"/>
                  </a:lnTo>
                  <a:lnTo>
                    <a:pt x="25" y="1225550"/>
                  </a:lnTo>
                  <a:lnTo>
                    <a:pt x="6368" y="1225550"/>
                  </a:lnTo>
                  <a:lnTo>
                    <a:pt x="6374" y="1221867"/>
                  </a:lnTo>
                  <a:close/>
                </a:path>
                <a:path w="1826895" h="1522730">
                  <a:moveTo>
                    <a:pt x="1825026" y="1221867"/>
                  </a:moveTo>
                  <a:lnTo>
                    <a:pt x="1818669" y="1221867"/>
                  </a:lnTo>
                  <a:lnTo>
                    <a:pt x="1818663" y="1225550"/>
                  </a:lnTo>
                  <a:lnTo>
                    <a:pt x="1825019" y="1225550"/>
                  </a:lnTo>
                  <a:lnTo>
                    <a:pt x="1825026" y="1221867"/>
                  </a:lnTo>
                  <a:close/>
                </a:path>
                <a:path w="1826895" h="1522730">
                  <a:moveTo>
                    <a:pt x="6379" y="1219327"/>
                  </a:moveTo>
                  <a:lnTo>
                    <a:pt x="36" y="1219327"/>
                  </a:lnTo>
                  <a:lnTo>
                    <a:pt x="32" y="1221739"/>
                  </a:lnTo>
                  <a:lnTo>
                    <a:pt x="6375" y="1221739"/>
                  </a:lnTo>
                  <a:lnTo>
                    <a:pt x="6379" y="1219327"/>
                  </a:lnTo>
                  <a:close/>
                </a:path>
                <a:path w="1826895" h="1522730">
                  <a:moveTo>
                    <a:pt x="1825030" y="1219327"/>
                  </a:moveTo>
                  <a:lnTo>
                    <a:pt x="1818673" y="1219327"/>
                  </a:lnTo>
                  <a:lnTo>
                    <a:pt x="1818669" y="1221739"/>
                  </a:lnTo>
                  <a:lnTo>
                    <a:pt x="1825026" y="1221739"/>
                  </a:lnTo>
                  <a:lnTo>
                    <a:pt x="1825030" y="1219327"/>
                  </a:lnTo>
                  <a:close/>
                </a:path>
                <a:path w="1826895" h="1522730">
                  <a:moveTo>
                    <a:pt x="6385" y="1215517"/>
                  </a:moveTo>
                  <a:lnTo>
                    <a:pt x="42" y="1215517"/>
                  </a:lnTo>
                  <a:lnTo>
                    <a:pt x="36" y="1219200"/>
                  </a:lnTo>
                  <a:lnTo>
                    <a:pt x="6379" y="1219200"/>
                  </a:lnTo>
                  <a:lnTo>
                    <a:pt x="6385" y="1215517"/>
                  </a:lnTo>
                  <a:close/>
                </a:path>
                <a:path w="1826895" h="1522730">
                  <a:moveTo>
                    <a:pt x="1825036" y="1215517"/>
                  </a:moveTo>
                  <a:lnTo>
                    <a:pt x="1818680" y="1215517"/>
                  </a:lnTo>
                  <a:lnTo>
                    <a:pt x="1818674" y="1219200"/>
                  </a:lnTo>
                  <a:lnTo>
                    <a:pt x="1825030" y="1219200"/>
                  </a:lnTo>
                  <a:lnTo>
                    <a:pt x="1825036" y="1215517"/>
                  </a:lnTo>
                  <a:close/>
                </a:path>
                <a:path w="1826895" h="1522730">
                  <a:moveTo>
                    <a:pt x="6396" y="1209167"/>
                  </a:moveTo>
                  <a:lnTo>
                    <a:pt x="53" y="1209167"/>
                  </a:lnTo>
                  <a:lnTo>
                    <a:pt x="42" y="1215389"/>
                  </a:lnTo>
                  <a:lnTo>
                    <a:pt x="6385" y="1215389"/>
                  </a:lnTo>
                  <a:lnTo>
                    <a:pt x="6396" y="1209167"/>
                  </a:lnTo>
                  <a:close/>
                </a:path>
                <a:path w="1826895" h="1522730">
                  <a:moveTo>
                    <a:pt x="1825047" y="1209167"/>
                  </a:moveTo>
                  <a:lnTo>
                    <a:pt x="1818690" y="1209167"/>
                  </a:lnTo>
                  <a:lnTo>
                    <a:pt x="1818680" y="1215389"/>
                  </a:lnTo>
                  <a:lnTo>
                    <a:pt x="1825036" y="1215389"/>
                  </a:lnTo>
                  <a:lnTo>
                    <a:pt x="1825047" y="1209167"/>
                  </a:lnTo>
                  <a:close/>
                </a:path>
                <a:path w="1826895" h="1522730">
                  <a:moveTo>
                    <a:pt x="6400" y="1206627"/>
                  </a:moveTo>
                  <a:lnTo>
                    <a:pt x="57" y="1206627"/>
                  </a:lnTo>
                  <a:lnTo>
                    <a:pt x="53" y="1209039"/>
                  </a:lnTo>
                  <a:lnTo>
                    <a:pt x="6396" y="1209039"/>
                  </a:lnTo>
                  <a:lnTo>
                    <a:pt x="6400" y="1206627"/>
                  </a:lnTo>
                  <a:close/>
                </a:path>
                <a:path w="1826895" h="1522730">
                  <a:moveTo>
                    <a:pt x="1825051" y="1206627"/>
                  </a:moveTo>
                  <a:lnTo>
                    <a:pt x="1818695" y="1206627"/>
                  </a:lnTo>
                  <a:lnTo>
                    <a:pt x="1818691" y="1209039"/>
                  </a:lnTo>
                  <a:lnTo>
                    <a:pt x="1825047" y="1209039"/>
                  </a:lnTo>
                  <a:lnTo>
                    <a:pt x="1825051" y="1206627"/>
                  </a:lnTo>
                  <a:close/>
                </a:path>
                <a:path w="1826895" h="1522730">
                  <a:moveTo>
                    <a:pt x="6426" y="1191387"/>
                  </a:moveTo>
                  <a:lnTo>
                    <a:pt x="82" y="1191387"/>
                  </a:lnTo>
                  <a:lnTo>
                    <a:pt x="57" y="1206500"/>
                  </a:lnTo>
                  <a:lnTo>
                    <a:pt x="6400" y="1206500"/>
                  </a:lnTo>
                  <a:lnTo>
                    <a:pt x="6426" y="1191387"/>
                  </a:lnTo>
                  <a:close/>
                </a:path>
                <a:path w="1826895" h="1522730">
                  <a:moveTo>
                    <a:pt x="1825076" y="1191387"/>
                  </a:moveTo>
                  <a:lnTo>
                    <a:pt x="1818720" y="1191387"/>
                  </a:lnTo>
                  <a:lnTo>
                    <a:pt x="1818695" y="1206500"/>
                  </a:lnTo>
                  <a:lnTo>
                    <a:pt x="1825051" y="1206500"/>
                  </a:lnTo>
                  <a:lnTo>
                    <a:pt x="1825076" y="1191387"/>
                  </a:lnTo>
                  <a:close/>
                </a:path>
                <a:path w="1826895" h="1522730">
                  <a:moveTo>
                    <a:pt x="1518453" y="1521460"/>
                  </a:moveTo>
                  <a:lnTo>
                    <a:pt x="912028" y="1521460"/>
                  </a:lnTo>
                  <a:lnTo>
                    <a:pt x="1518453" y="1522304"/>
                  </a:lnTo>
                  <a:lnTo>
                    <a:pt x="1518453" y="1521460"/>
                  </a:lnTo>
                  <a:close/>
                </a:path>
                <a:path w="1826895" h="1522730">
                  <a:moveTo>
                    <a:pt x="1522263" y="1519351"/>
                  </a:moveTo>
                  <a:lnTo>
                    <a:pt x="306873" y="1519351"/>
                  </a:lnTo>
                  <a:lnTo>
                    <a:pt x="306873" y="1520621"/>
                  </a:lnTo>
                  <a:lnTo>
                    <a:pt x="1522263" y="1520621"/>
                  </a:lnTo>
                  <a:lnTo>
                    <a:pt x="1522263" y="1519351"/>
                  </a:lnTo>
                  <a:close/>
                </a:path>
                <a:path w="1826895" h="1522730">
                  <a:moveTo>
                    <a:pt x="1527343" y="1516811"/>
                  </a:moveTo>
                  <a:lnTo>
                    <a:pt x="303063" y="1516811"/>
                  </a:lnTo>
                  <a:lnTo>
                    <a:pt x="303063" y="1519351"/>
                  </a:lnTo>
                  <a:lnTo>
                    <a:pt x="305603" y="1519351"/>
                  </a:lnTo>
                  <a:lnTo>
                    <a:pt x="305603" y="1518081"/>
                  </a:lnTo>
                  <a:lnTo>
                    <a:pt x="1527343" y="1518081"/>
                  </a:lnTo>
                  <a:lnTo>
                    <a:pt x="1527343" y="1516811"/>
                  </a:lnTo>
                  <a:close/>
                </a:path>
                <a:path w="1826895" h="1522730">
                  <a:moveTo>
                    <a:pt x="1527343" y="1518081"/>
                  </a:moveTo>
                  <a:lnTo>
                    <a:pt x="1524803" y="1518081"/>
                  </a:lnTo>
                  <a:lnTo>
                    <a:pt x="1524803" y="1519351"/>
                  </a:lnTo>
                  <a:lnTo>
                    <a:pt x="1527343" y="1519351"/>
                  </a:lnTo>
                  <a:lnTo>
                    <a:pt x="1527343" y="1518081"/>
                  </a:lnTo>
                  <a:close/>
                </a:path>
                <a:path w="1826895" h="1522730">
                  <a:moveTo>
                    <a:pt x="912028" y="1515541"/>
                  </a:moveTo>
                  <a:lnTo>
                    <a:pt x="300523" y="1515541"/>
                  </a:lnTo>
                  <a:lnTo>
                    <a:pt x="300523" y="1516811"/>
                  </a:lnTo>
                  <a:lnTo>
                    <a:pt x="1528613" y="1516811"/>
                  </a:lnTo>
                  <a:lnTo>
                    <a:pt x="912028" y="1515541"/>
                  </a:lnTo>
                  <a:close/>
                </a:path>
                <a:path w="1826895" h="1522730">
                  <a:moveTo>
                    <a:pt x="299253" y="1514271"/>
                  </a:moveTo>
                  <a:lnTo>
                    <a:pt x="296713" y="1514271"/>
                  </a:lnTo>
                  <a:lnTo>
                    <a:pt x="296713" y="1515541"/>
                  </a:lnTo>
                  <a:lnTo>
                    <a:pt x="299253" y="1515541"/>
                  </a:lnTo>
                  <a:lnTo>
                    <a:pt x="299253" y="1514271"/>
                  </a:lnTo>
                  <a:close/>
                </a:path>
                <a:path w="1826895" h="1522730">
                  <a:moveTo>
                    <a:pt x="1532423" y="1514271"/>
                  </a:moveTo>
                  <a:lnTo>
                    <a:pt x="1531153" y="1514271"/>
                  </a:lnTo>
                  <a:lnTo>
                    <a:pt x="1531153" y="1515541"/>
                  </a:lnTo>
                  <a:lnTo>
                    <a:pt x="1532423" y="1515541"/>
                  </a:lnTo>
                  <a:lnTo>
                    <a:pt x="1532423" y="1514271"/>
                  </a:lnTo>
                  <a:close/>
                </a:path>
              </a:pathLst>
            </a:custGeom>
            <a:solidFill>
              <a:srgbClr val="3A64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6255191" y="844549"/>
              <a:ext cx="1814195" cy="1511300"/>
            </a:xfrm>
            <a:custGeom>
              <a:avLst/>
              <a:gdLst/>
              <a:ahLst/>
              <a:cxnLst/>
              <a:rect l="l" t="t" r="r" b="b"/>
              <a:pathLst>
                <a:path w="1814195" h="1511300">
                  <a:moveTo>
                    <a:pt x="7678" y="307340"/>
                  </a:moveTo>
                  <a:lnTo>
                    <a:pt x="1578" y="307340"/>
                  </a:lnTo>
                  <a:lnTo>
                    <a:pt x="1553" y="322580"/>
                  </a:lnTo>
                  <a:lnTo>
                    <a:pt x="7640" y="322580"/>
                  </a:lnTo>
                  <a:lnTo>
                    <a:pt x="7678" y="307340"/>
                  </a:lnTo>
                  <a:close/>
                </a:path>
                <a:path w="1814195" h="1511300">
                  <a:moveTo>
                    <a:pt x="1813874" y="307340"/>
                  </a:moveTo>
                  <a:lnTo>
                    <a:pt x="1808547" y="307340"/>
                  </a:lnTo>
                  <a:lnTo>
                    <a:pt x="1808509" y="322580"/>
                  </a:lnTo>
                  <a:lnTo>
                    <a:pt x="1813849" y="322580"/>
                  </a:lnTo>
                  <a:lnTo>
                    <a:pt x="1813874" y="307340"/>
                  </a:lnTo>
                  <a:close/>
                </a:path>
                <a:path w="1814195" h="1511300">
                  <a:moveTo>
                    <a:pt x="7688" y="303530"/>
                  </a:moveTo>
                  <a:lnTo>
                    <a:pt x="1585" y="303530"/>
                  </a:lnTo>
                  <a:lnTo>
                    <a:pt x="1581" y="306070"/>
                  </a:lnTo>
                  <a:lnTo>
                    <a:pt x="7682" y="306070"/>
                  </a:lnTo>
                  <a:lnTo>
                    <a:pt x="7688" y="303530"/>
                  </a:lnTo>
                  <a:close/>
                </a:path>
                <a:path w="1814195" h="1511300">
                  <a:moveTo>
                    <a:pt x="1813881" y="303530"/>
                  </a:moveTo>
                  <a:lnTo>
                    <a:pt x="1808557" y="303530"/>
                  </a:lnTo>
                  <a:lnTo>
                    <a:pt x="1808551" y="306070"/>
                  </a:lnTo>
                  <a:lnTo>
                    <a:pt x="1813877" y="306070"/>
                  </a:lnTo>
                  <a:lnTo>
                    <a:pt x="1813881" y="303530"/>
                  </a:lnTo>
                  <a:close/>
                </a:path>
                <a:path w="1814195" h="1511300">
                  <a:moveTo>
                    <a:pt x="7711" y="294640"/>
                  </a:moveTo>
                  <a:lnTo>
                    <a:pt x="1600" y="294640"/>
                  </a:lnTo>
                  <a:lnTo>
                    <a:pt x="1587" y="302260"/>
                  </a:lnTo>
                  <a:lnTo>
                    <a:pt x="7691" y="302260"/>
                  </a:lnTo>
                  <a:lnTo>
                    <a:pt x="7711" y="294640"/>
                  </a:lnTo>
                  <a:close/>
                </a:path>
                <a:path w="1814195" h="1511300">
                  <a:moveTo>
                    <a:pt x="1813896" y="294640"/>
                  </a:moveTo>
                  <a:lnTo>
                    <a:pt x="1808580" y="294640"/>
                  </a:lnTo>
                  <a:lnTo>
                    <a:pt x="1808560" y="302260"/>
                  </a:lnTo>
                  <a:lnTo>
                    <a:pt x="1813883" y="302260"/>
                  </a:lnTo>
                  <a:lnTo>
                    <a:pt x="1813896" y="294640"/>
                  </a:lnTo>
                  <a:close/>
                </a:path>
                <a:path w="1814195" h="1511300">
                  <a:moveTo>
                    <a:pt x="7720" y="290830"/>
                  </a:moveTo>
                  <a:lnTo>
                    <a:pt x="1606" y="290830"/>
                  </a:lnTo>
                  <a:lnTo>
                    <a:pt x="1602" y="293370"/>
                  </a:lnTo>
                  <a:lnTo>
                    <a:pt x="7714" y="293370"/>
                  </a:lnTo>
                  <a:lnTo>
                    <a:pt x="7720" y="290830"/>
                  </a:lnTo>
                  <a:close/>
                </a:path>
                <a:path w="1814195" h="1511300">
                  <a:moveTo>
                    <a:pt x="1813902" y="290830"/>
                  </a:moveTo>
                  <a:lnTo>
                    <a:pt x="1808589" y="290830"/>
                  </a:lnTo>
                  <a:lnTo>
                    <a:pt x="1808583" y="293370"/>
                  </a:lnTo>
                  <a:lnTo>
                    <a:pt x="1813898" y="293370"/>
                  </a:lnTo>
                  <a:lnTo>
                    <a:pt x="1813902" y="290830"/>
                  </a:lnTo>
                  <a:close/>
                </a:path>
                <a:path w="1814195" h="1511300">
                  <a:moveTo>
                    <a:pt x="7727" y="288290"/>
                  </a:moveTo>
                  <a:lnTo>
                    <a:pt x="1610" y="288290"/>
                  </a:lnTo>
                  <a:lnTo>
                    <a:pt x="1608" y="289560"/>
                  </a:lnTo>
                  <a:lnTo>
                    <a:pt x="7724" y="289560"/>
                  </a:lnTo>
                  <a:lnTo>
                    <a:pt x="7727" y="288290"/>
                  </a:lnTo>
                  <a:close/>
                </a:path>
                <a:path w="1814195" h="1511300">
                  <a:moveTo>
                    <a:pt x="1813906" y="288290"/>
                  </a:moveTo>
                  <a:lnTo>
                    <a:pt x="1808596" y="288290"/>
                  </a:lnTo>
                  <a:lnTo>
                    <a:pt x="1808593" y="289560"/>
                  </a:lnTo>
                  <a:lnTo>
                    <a:pt x="1813904" y="289560"/>
                  </a:lnTo>
                  <a:lnTo>
                    <a:pt x="1813906" y="288290"/>
                  </a:lnTo>
                  <a:close/>
                </a:path>
                <a:path w="1814195" h="1511300">
                  <a:moveTo>
                    <a:pt x="7737" y="284480"/>
                  </a:moveTo>
                  <a:lnTo>
                    <a:pt x="1617" y="284480"/>
                  </a:lnTo>
                  <a:lnTo>
                    <a:pt x="1613" y="287020"/>
                  </a:lnTo>
                  <a:lnTo>
                    <a:pt x="7730" y="287020"/>
                  </a:lnTo>
                  <a:lnTo>
                    <a:pt x="7737" y="284480"/>
                  </a:lnTo>
                  <a:close/>
                </a:path>
                <a:path w="1814195" h="1511300">
                  <a:moveTo>
                    <a:pt x="1813913" y="284480"/>
                  </a:moveTo>
                  <a:lnTo>
                    <a:pt x="1808606" y="284480"/>
                  </a:lnTo>
                  <a:lnTo>
                    <a:pt x="1808599" y="287020"/>
                  </a:lnTo>
                  <a:lnTo>
                    <a:pt x="1813909" y="287020"/>
                  </a:lnTo>
                  <a:lnTo>
                    <a:pt x="1813913" y="284480"/>
                  </a:lnTo>
                  <a:close/>
                </a:path>
                <a:path w="1814195" h="1511300">
                  <a:moveTo>
                    <a:pt x="7743" y="281940"/>
                  </a:moveTo>
                  <a:lnTo>
                    <a:pt x="1621" y="281940"/>
                  </a:lnTo>
                  <a:lnTo>
                    <a:pt x="1619" y="283210"/>
                  </a:lnTo>
                  <a:lnTo>
                    <a:pt x="7740" y="283210"/>
                  </a:lnTo>
                  <a:lnTo>
                    <a:pt x="7743" y="281940"/>
                  </a:lnTo>
                  <a:close/>
                </a:path>
                <a:path w="1814195" h="1511300">
                  <a:moveTo>
                    <a:pt x="1813917" y="281940"/>
                  </a:moveTo>
                  <a:lnTo>
                    <a:pt x="1808612" y="281940"/>
                  </a:lnTo>
                  <a:lnTo>
                    <a:pt x="1808609" y="283210"/>
                  </a:lnTo>
                  <a:lnTo>
                    <a:pt x="1813915" y="283210"/>
                  </a:lnTo>
                  <a:lnTo>
                    <a:pt x="1813917" y="281940"/>
                  </a:lnTo>
                  <a:close/>
                </a:path>
                <a:path w="1814195" h="1511300">
                  <a:moveTo>
                    <a:pt x="7753" y="278130"/>
                  </a:moveTo>
                  <a:lnTo>
                    <a:pt x="1628" y="278130"/>
                  </a:lnTo>
                  <a:lnTo>
                    <a:pt x="1623" y="280670"/>
                  </a:lnTo>
                  <a:lnTo>
                    <a:pt x="7746" y="280670"/>
                  </a:lnTo>
                  <a:lnTo>
                    <a:pt x="7753" y="278130"/>
                  </a:lnTo>
                  <a:close/>
                </a:path>
                <a:path w="1814195" h="1511300">
                  <a:moveTo>
                    <a:pt x="1813924" y="278130"/>
                  </a:moveTo>
                  <a:lnTo>
                    <a:pt x="1808622" y="278130"/>
                  </a:lnTo>
                  <a:lnTo>
                    <a:pt x="1808615" y="280670"/>
                  </a:lnTo>
                  <a:lnTo>
                    <a:pt x="1813919" y="280670"/>
                  </a:lnTo>
                  <a:lnTo>
                    <a:pt x="1813924" y="278130"/>
                  </a:lnTo>
                  <a:close/>
                </a:path>
                <a:path w="1814195" h="1511300">
                  <a:moveTo>
                    <a:pt x="7759" y="275590"/>
                  </a:moveTo>
                  <a:lnTo>
                    <a:pt x="1632" y="275590"/>
                  </a:lnTo>
                  <a:lnTo>
                    <a:pt x="1630" y="276860"/>
                  </a:lnTo>
                  <a:lnTo>
                    <a:pt x="7756" y="276860"/>
                  </a:lnTo>
                  <a:lnTo>
                    <a:pt x="7759" y="275590"/>
                  </a:lnTo>
                  <a:close/>
                </a:path>
                <a:path w="1814195" h="1511300">
                  <a:moveTo>
                    <a:pt x="1813928" y="275590"/>
                  </a:moveTo>
                  <a:lnTo>
                    <a:pt x="1808628" y="275590"/>
                  </a:lnTo>
                  <a:lnTo>
                    <a:pt x="1808625" y="276860"/>
                  </a:lnTo>
                  <a:lnTo>
                    <a:pt x="1813926" y="276860"/>
                  </a:lnTo>
                  <a:lnTo>
                    <a:pt x="1813928" y="275590"/>
                  </a:lnTo>
                  <a:close/>
                </a:path>
                <a:path w="1814195" h="1511300">
                  <a:moveTo>
                    <a:pt x="7769" y="271780"/>
                  </a:moveTo>
                  <a:lnTo>
                    <a:pt x="1638" y="271780"/>
                  </a:lnTo>
                  <a:lnTo>
                    <a:pt x="1634" y="274320"/>
                  </a:lnTo>
                  <a:lnTo>
                    <a:pt x="7762" y="274320"/>
                  </a:lnTo>
                  <a:lnTo>
                    <a:pt x="7769" y="271780"/>
                  </a:lnTo>
                  <a:close/>
                </a:path>
                <a:path w="1814195" h="1511300">
                  <a:moveTo>
                    <a:pt x="1813934" y="271780"/>
                  </a:moveTo>
                  <a:lnTo>
                    <a:pt x="1808638" y="271780"/>
                  </a:lnTo>
                  <a:lnTo>
                    <a:pt x="1808632" y="274320"/>
                  </a:lnTo>
                  <a:lnTo>
                    <a:pt x="1813930" y="274320"/>
                  </a:lnTo>
                  <a:lnTo>
                    <a:pt x="1813934" y="271780"/>
                  </a:lnTo>
                  <a:close/>
                </a:path>
                <a:path w="1814195" h="1511300">
                  <a:moveTo>
                    <a:pt x="7775" y="269240"/>
                  </a:moveTo>
                  <a:lnTo>
                    <a:pt x="1642" y="269240"/>
                  </a:lnTo>
                  <a:lnTo>
                    <a:pt x="1640" y="270510"/>
                  </a:lnTo>
                  <a:lnTo>
                    <a:pt x="7772" y="270510"/>
                  </a:lnTo>
                  <a:lnTo>
                    <a:pt x="7775" y="269240"/>
                  </a:lnTo>
                  <a:close/>
                </a:path>
                <a:path w="1814195" h="1511300">
                  <a:moveTo>
                    <a:pt x="1813939" y="269240"/>
                  </a:moveTo>
                  <a:lnTo>
                    <a:pt x="1808644" y="269240"/>
                  </a:lnTo>
                  <a:lnTo>
                    <a:pt x="1808641" y="270510"/>
                  </a:lnTo>
                  <a:lnTo>
                    <a:pt x="1813936" y="270510"/>
                  </a:lnTo>
                  <a:lnTo>
                    <a:pt x="1813939" y="269240"/>
                  </a:lnTo>
                  <a:close/>
                </a:path>
                <a:path w="1814195" h="1511300">
                  <a:moveTo>
                    <a:pt x="7785" y="265430"/>
                  </a:moveTo>
                  <a:lnTo>
                    <a:pt x="1649" y="265430"/>
                  </a:lnTo>
                  <a:lnTo>
                    <a:pt x="1645" y="267970"/>
                  </a:lnTo>
                  <a:lnTo>
                    <a:pt x="7779" y="267970"/>
                  </a:lnTo>
                  <a:lnTo>
                    <a:pt x="7785" y="265430"/>
                  </a:lnTo>
                  <a:close/>
                </a:path>
                <a:path w="1814195" h="1511300">
                  <a:moveTo>
                    <a:pt x="1813945" y="265430"/>
                  </a:moveTo>
                  <a:lnTo>
                    <a:pt x="1808654" y="265430"/>
                  </a:lnTo>
                  <a:lnTo>
                    <a:pt x="1808648" y="267970"/>
                  </a:lnTo>
                  <a:lnTo>
                    <a:pt x="1813941" y="267970"/>
                  </a:lnTo>
                  <a:lnTo>
                    <a:pt x="1813945" y="265430"/>
                  </a:lnTo>
                  <a:close/>
                </a:path>
                <a:path w="1814195" h="1511300">
                  <a:moveTo>
                    <a:pt x="3368" y="262889"/>
                  </a:moveTo>
                  <a:lnTo>
                    <a:pt x="2098" y="262889"/>
                  </a:lnTo>
                  <a:lnTo>
                    <a:pt x="2098" y="264160"/>
                  </a:lnTo>
                  <a:lnTo>
                    <a:pt x="3368" y="264160"/>
                  </a:lnTo>
                  <a:lnTo>
                    <a:pt x="3368" y="262889"/>
                  </a:lnTo>
                  <a:close/>
                </a:path>
                <a:path w="1814195" h="1511300">
                  <a:moveTo>
                    <a:pt x="7801" y="260350"/>
                  </a:moveTo>
                  <a:lnTo>
                    <a:pt x="3368" y="260350"/>
                  </a:lnTo>
                  <a:lnTo>
                    <a:pt x="3368" y="262889"/>
                  </a:lnTo>
                  <a:lnTo>
                    <a:pt x="7795" y="262889"/>
                  </a:lnTo>
                  <a:lnTo>
                    <a:pt x="7801" y="260350"/>
                  </a:lnTo>
                  <a:close/>
                </a:path>
                <a:path w="1814195" h="1511300">
                  <a:moveTo>
                    <a:pt x="1811848" y="260350"/>
                  </a:moveTo>
                  <a:lnTo>
                    <a:pt x="1808670" y="260350"/>
                  </a:lnTo>
                  <a:lnTo>
                    <a:pt x="1808664" y="262889"/>
                  </a:lnTo>
                  <a:lnTo>
                    <a:pt x="1811848" y="262889"/>
                  </a:lnTo>
                  <a:lnTo>
                    <a:pt x="1811848" y="260350"/>
                  </a:lnTo>
                  <a:close/>
                </a:path>
                <a:path w="1814195" h="1511300">
                  <a:moveTo>
                    <a:pt x="5908" y="257810"/>
                  </a:moveTo>
                  <a:lnTo>
                    <a:pt x="4638" y="257810"/>
                  </a:lnTo>
                  <a:lnTo>
                    <a:pt x="4638" y="260350"/>
                  </a:lnTo>
                  <a:lnTo>
                    <a:pt x="5908" y="260350"/>
                  </a:lnTo>
                  <a:lnTo>
                    <a:pt x="5908" y="257810"/>
                  </a:lnTo>
                  <a:close/>
                </a:path>
                <a:path w="1814195" h="1511300">
                  <a:moveTo>
                    <a:pt x="7178" y="256539"/>
                  </a:moveTo>
                  <a:lnTo>
                    <a:pt x="5908" y="256539"/>
                  </a:lnTo>
                  <a:lnTo>
                    <a:pt x="5908" y="257810"/>
                  </a:lnTo>
                  <a:lnTo>
                    <a:pt x="7178" y="257810"/>
                  </a:lnTo>
                  <a:lnTo>
                    <a:pt x="7178" y="256539"/>
                  </a:lnTo>
                  <a:close/>
                </a:path>
                <a:path w="1814195" h="1511300">
                  <a:moveTo>
                    <a:pt x="1809308" y="256539"/>
                  </a:moveTo>
                  <a:lnTo>
                    <a:pt x="1808680" y="256539"/>
                  </a:lnTo>
                  <a:lnTo>
                    <a:pt x="1808677" y="257810"/>
                  </a:lnTo>
                  <a:lnTo>
                    <a:pt x="1809308" y="257810"/>
                  </a:lnTo>
                  <a:lnTo>
                    <a:pt x="1809308" y="256539"/>
                  </a:lnTo>
                  <a:close/>
                </a:path>
                <a:path w="1814195" h="1511300">
                  <a:moveTo>
                    <a:pt x="1529908" y="6350"/>
                  </a:moveTo>
                  <a:lnTo>
                    <a:pt x="285308" y="6350"/>
                  </a:lnTo>
                  <a:lnTo>
                    <a:pt x="1209021" y="8889"/>
                  </a:lnTo>
                  <a:lnTo>
                    <a:pt x="1529908" y="8889"/>
                  </a:lnTo>
                  <a:lnTo>
                    <a:pt x="1529908" y="6350"/>
                  </a:lnTo>
                  <a:close/>
                </a:path>
                <a:path w="1814195" h="1511300">
                  <a:moveTo>
                    <a:pt x="290388" y="3810"/>
                  </a:moveTo>
                  <a:lnTo>
                    <a:pt x="287848" y="3810"/>
                  </a:lnTo>
                  <a:lnTo>
                    <a:pt x="287848" y="6350"/>
                  </a:lnTo>
                  <a:lnTo>
                    <a:pt x="290388" y="6350"/>
                  </a:lnTo>
                  <a:lnTo>
                    <a:pt x="290388" y="3810"/>
                  </a:lnTo>
                  <a:close/>
                </a:path>
                <a:path w="1814195" h="1511300">
                  <a:moveTo>
                    <a:pt x="1527368" y="3810"/>
                  </a:moveTo>
                  <a:lnTo>
                    <a:pt x="1526098" y="3810"/>
                  </a:lnTo>
                  <a:lnTo>
                    <a:pt x="1526098" y="6350"/>
                  </a:lnTo>
                  <a:lnTo>
                    <a:pt x="1527368" y="6350"/>
                  </a:lnTo>
                  <a:lnTo>
                    <a:pt x="1527368" y="3810"/>
                  </a:lnTo>
                  <a:close/>
                </a:path>
                <a:path w="1814195" h="1511300">
                  <a:moveTo>
                    <a:pt x="294198" y="2539"/>
                  </a:moveTo>
                  <a:lnTo>
                    <a:pt x="291658" y="2539"/>
                  </a:lnTo>
                  <a:lnTo>
                    <a:pt x="291658" y="3810"/>
                  </a:lnTo>
                  <a:lnTo>
                    <a:pt x="294198" y="3810"/>
                  </a:lnTo>
                  <a:lnTo>
                    <a:pt x="294198" y="2539"/>
                  </a:lnTo>
                  <a:close/>
                </a:path>
                <a:path w="1814195" h="1511300">
                  <a:moveTo>
                    <a:pt x="1523558" y="2539"/>
                  </a:moveTo>
                  <a:lnTo>
                    <a:pt x="1522288" y="2539"/>
                  </a:lnTo>
                  <a:lnTo>
                    <a:pt x="1522288" y="3810"/>
                  </a:lnTo>
                  <a:lnTo>
                    <a:pt x="1523558" y="3810"/>
                  </a:lnTo>
                  <a:lnTo>
                    <a:pt x="1523558" y="2539"/>
                  </a:lnTo>
                  <a:close/>
                </a:path>
                <a:path w="1814195" h="1511300">
                  <a:moveTo>
                    <a:pt x="295468" y="0"/>
                  </a:moveTo>
                  <a:lnTo>
                    <a:pt x="295468" y="2539"/>
                  </a:lnTo>
                  <a:lnTo>
                    <a:pt x="1210291" y="2539"/>
                  </a:lnTo>
                  <a:lnTo>
                    <a:pt x="295468" y="0"/>
                  </a:lnTo>
                  <a:close/>
                </a:path>
                <a:path w="1814195" h="1511300">
                  <a:moveTo>
                    <a:pt x="7640" y="322580"/>
                  </a:moveTo>
                  <a:lnTo>
                    <a:pt x="1553" y="322580"/>
                  </a:lnTo>
                  <a:lnTo>
                    <a:pt x="1446" y="386080"/>
                  </a:lnTo>
                  <a:lnTo>
                    <a:pt x="7478" y="386080"/>
                  </a:lnTo>
                  <a:lnTo>
                    <a:pt x="7640" y="322580"/>
                  </a:lnTo>
                  <a:close/>
                </a:path>
                <a:path w="1814195" h="1511300">
                  <a:moveTo>
                    <a:pt x="1813849" y="322580"/>
                  </a:moveTo>
                  <a:lnTo>
                    <a:pt x="1808509" y="322580"/>
                  </a:lnTo>
                  <a:lnTo>
                    <a:pt x="1808347" y="386080"/>
                  </a:lnTo>
                  <a:lnTo>
                    <a:pt x="1813742" y="386080"/>
                  </a:lnTo>
                  <a:lnTo>
                    <a:pt x="1813849" y="322580"/>
                  </a:lnTo>
                  <a:close/>
                </a:path>
                <a:path w="1814195" h="1511300">
                  <a:moveTo>
                    <a:pt x="7478" y="386080"/>
                  </a:moveTo>
                  <a:lnTo>
                    <a:pt x="1446" y="386080"/>
                  </a:lnTo>
                  <a:lnTo>
                    <a:pt x="1425" y="398780"/>
                  </a:lnTo>
                  <a:lnTo>
                    <a:pt x="7446" y="398780"/>
                  </a:lnTo>
                  <a:lnTo>
                    <a:pt x="7478" y="386080"/>
                  </a:lnTo>
                  <a:close/>
                </a:path>
                <a:path w="1814195" h="1511300">
                  <a:moveTo>
                    <a:pt x="1813742" y="386080"/>
                  </a:moveTo>
                  <a:lnTo>
                    <a:pt x="1808347" y="386080"/>
                  </a:lnTo>
                  <a:lnTo>
                    <a:pt x="1808315" y="398780"/>
                  </a:lnTo>
                  <a:lnTo>
                    <a:pt x="1813720" y="398780"/>
                  </a:lnTo>
                  <a:lnTo>
                    <a:pt x="1813742" y="386080"/>
                  </a:lnTo>
                  <a:close/>
                </a:path>
                <a:path w="1814195" h="1511300">
                  <a:moveTo>
                    <a:pt x="7446" y="398780"/>
                  </a:moveTo>
                  <a:lnTo>
                    <a:pt x="1425" y="398780"/>
                  </a:lnTo>
                  <a:lnTo>
                    <a:pt x="1414" y="405130"/>
                  </a:lnTo>
                  <a:lnTo>
                    <a:pt x="7430" y="405130"/>
                  </a:lnTo>
                  <a:lnTo>
                    <a:pt x="7446" y="398780"/>
                  </a:lnTo>
                  <a:close/>
                </a:path>
                <a:path w="1814195" h="1511300">
                  <a:moveTo>
                    <a:pt x="1813720" y="398780"/>
                  </a:moveTo>
                  <a:lnTo>
                    <a:pt x="1808315" y="398780"/>
                  </a:lnTo>
                  <a:lnTo>
                    <a:pt x="1808298" y="405130"/>
                  </a:lnTo>
                  <a:lnTo>
                    <a:pt x="1813710" y="405130"/>
                  </a:lnTo>
                  <a:lnTo>
                    <a:pt x="1813720" y="398780"/>
                  </a:lnTo>
                  <a:close/>
                </a:path>
                <a:path w="1814195" h="1511300">
                  <a:moveTo>
                    <a:pt x="7430" y="405130"/>
                  </a:moveTo>
                  <a:lnTo>
                    <a:pt x="1414" y="405130"/>
                  </a:lnTo>
                  <a:lnTo>
                    <a:pt x="1339" y="449580"/>
                  </a:lnTo>
                  <a:lnTo>
                    <a:pt x="7316" y="449580"/>
                  </a:lnTo>
                  <a:lnTo>
                    <a:pt x="7430" y="405130"/>
                  </a:lnTo>
                  <a:close/>
                </a:path>
                <a:path w="1814195" h="1511300">
                  <a:moveTo>
                    <a:pt x="1813710" y="405130"/>
                  </a:moveTo>
                  <a:lnTo>
                    <a:pt x="1808298" y="405130"/>
                  </a:lnTo>
                  <a:lnTo>
                    <a:pt x="1808185" y="449580"/>
                  </a:lnTo>
                  <a:lnTo>
                    <a:pt x="1813635" y="449580"/>
                  </a:lnTo>
                  <a:lnTo>
                    <a:pt x="1813710" y="405130"/>
                  </a:lnTo>
                  <a:close/>
                </a:path>
                <a:path w="1814195" h="1511300">
                  <a:moveTo>
                    <a:pt x="7316" y="449580"/>
                  </a:moveTo>
                  <a:lnTo>
                    <a:pt x="1339" y="449580"/>
                  </a:lnTo>
                  <a:lnTo>
                    <a:pt x="1328" y="455930"/>
                  </a:lnTo>
                  <a:lnTo>
                    <a:pt x="7300" y="455930"/>
                  </a:lnTo>
                  <a:lnTo>
                    <a:pt x="7316" y="449580"/>
                  </a:lnTo>
                  <a:close/>
                </a:path>
                <a:path w="1814195" h="1511300">
                  <a:moveTo>
                    <a:pt x="1813635" y="449580"/>
                  </a:moveTo>
                  <a:lnTo>
                    <a:pt x="1808185" y="449580"/>
                  </a:lnTo>
                  <a:lnTo>
                    <a:pt x="1808169" y="455930"/>
                  </a:lnTo>
                  <a:lnTo>
                    <a:pt x="1813624" y="455930"/>
                  </a:lnTo>
                  <a:lnTo>
                    <a:pt x="1813635" y="449580"/>
                  </a:lnTo>
                  <a:close/>
                </a:path>
                <a:path w="1814195" h="1511300">
                  <a:moveTo>
                    <a:pt x="7300" y="455930"/>
                  </a:moveTo>
                  <a:lnTo>
                    <a:pt x="1328" y="455930"/>
                  </a:lnTo>
                  <a:lnTo>
                    <a:pt x="1318" y="462280"/>
                  </a:lnTo>
                  <a:lnTo>
                    <a:pt x="7284" y="462280"/>
                  </a:lnTo>
                  <a:lnTo>
                    <a:pt x="7300" y="455930"/>
                  </a:lnTo>
                  <a:close/>
                </a:path>
                <a:path w="1814195" h="1511300">
                  <a:moveTo>
                    <a:pt x="1813624" y="455930"/>
                  </a:moveTo>
                  <a:lnTo>
                    <a:pt x="1808169" y="455930"/>
                  </a:lnTo>
                  <a:lnTo>
                    <a:pt x="1808153" y="462280"/>
                  </a:lnTo>
                  <a:lnTo>
                    <a:pt x="1813614" y="462280"/>
                  </a:lnTo>
                  <a:lnTo>
                    <a:pt x="1813624" y="455930"/>
                  </a:lnTo>
                  <a:close/>
                </a:path>
                <a:path w="1814195" h="1511300">
                  <a:moveTo>
                    <a:pt x="7284" y="462280"/>
                  </a:moveTo>
                  <a:lnTo>
                    <a:pt x="1318" y="462280"/>
                  </a:lnTo>
                  <a:lnTo>
                    <a:pt x="1258" y="497840"/>
                  </a:lnTo>
                  <a:lnTo>
                    <a:pt x="7194" y="497840"/>
                  </a:lnTo>
                  <a:lnTo>
                    <a:pt x="7284" y="462280"/>
                  </a:lnTo>
                  <a:close/>
                </a:path>
                <a:path w="1814195" h="1511300">
                  <a:moveTo>
                    <a:pt x="1813614" y="462280"/>
                  </a:moveTo>
                  <a:lnTo>
                    <a:pt x="1808153" y="462280"/>
                  </a:lnTo>
                  <a:lnTo>
                    <a:pt x="1808062" y="497840"/>
                  </a:lnTo>
                  <a:lnTo>
                    <a:pt x="1813554" y="497840"/>
                  </a:lnTo>
                  <a:lnTo>
                    <a:pt x="1813614" y="462280"/>
                  </a:lnTo>
                  <a:close/>
                </a:path>
                <a:path w="1814195" h="1511300">
                  <a:moveTo>
                    <a:pt x="7194" y="497840"/>
                  </a:moveTo>
                  <a:lnTo>
                    <a:pt x="1258" y="497840"/>
                  </a:lnTo>
                  <a:lnTo>
                    <a:pt x="1243" y="506730"/>
                  </a:lnTo>
                  <a:lnTo>
                    <a:pt x="7171" y="506730"/>
                  </a:lnTo>
                  <a:lnTo>
                    <a:pt x="7194" y="497840"/>
                  </a:lnTo>
                  <a:close/>
                </a:path>
                <a:path w="1814195" h="1511300">
                  <a:moveTo>
                    <a:pt x="1813554" y="497840"/>
                  </a:moveTo>
                  <a:lnTo>
                    <a:pt x="1808062" y="497840"/>
                  </a:lnTo>
                  <a:lnTo>
                    <a:pt x="1808040" y="506730"/>
                  </a:lnTo>
                  <a:lnTo>
                    <a:pt x="1813539" y="506730"/>
                  </a:lnTo>
                  <a:lnTo>
                    <a:pt x="1813554" y="497840"/>
                  </a:lnTo>
                  <a:close/>
                </a:path>
                <a:path w="1814195" h="1511300">
                  <a:moveTo>
                    <a:pt x="7171" y="506730"/>
                  </a:moveTo>
                  <a:lnTo>
                    <a:pt x="1243" y="506730"/>
                  </a:lnTo>
                  <a:lnTo>
                    <a:pt x="1183" y="542290"/>
                  </a:lnTo>
                  <a:lnTo>
                    <a:pt x="7081" y="542290"/>
                  </a:lnTo>
                  <a:lnTo>
                    <a:pt x="7171" y="506730"/>
                  </a:lnTo>
                  <a:close/>
                </a:path>
                <a:path w="1814195" h="1511300">
                  <a:moveTo>
                    <a:pt x="1813539" y="506730"/>
                  </a:moveTo>
                  <a:lnTo>
                    <a:pt x="1808040" y="506730"/>
                  </a:lnTo>
                  <a:lnTo>
                    <a:pt x="1807949" y="542290"/>
                  </a:lnTo>
                  <a:lnTo>
                    <a:pt x="1813479" y="542290"/>
                  </a:lnTo>
                  <a:lnTo>
                    <a:pt x="1813539" y="506730"/>
                  </a:lnTo>
                  <a:close/>
                </a:path>
                <a:path w="1814195" h="1511300">
                  <a:moveTo>
                    <a:pt x="7081" y="542290"/>
                  </a:moveTo>
                  <a:lnTo>
                    <a:pt x="1183" y="542290"/>
                  </a:lnTo>
                  <a:lnTo>
                    <a:pt x="1168" y="551180"/>
                  </a:lnTo>
                  <a:lnTo>
                    <a:pt x="7058" y="551180"/>
                  </a:lnTo>
                  <a:lnTo>
                    <a:pt x="7081" y="542290"/>
                  </a:lnTo>
                  <a:close/>
                </a:path>
                <a:path w="1814195" h="1511300">
                  <a:moveTo>
                    <a:pt x="1813479" y="542290"/>
                  </a:moveTo>
                  <a:lnTo>
                    <a:pt x="1807949" y="542290"/>
                  </a:lnTo>
                  <a:lnTo>
                    <a:pt x="1807926" y="551180"/>
                  </a:lnTo>
                  <a:lnTo>
                    <a:pt x="1813464" y="551180"/>
                  </a:lnTo>
                  <a:lnTo>
                    <a:pt x="1813479" y="542290"/>
                  </a:lnTo>
                  <a:close/>
                </a:path>
                <a:path w="1814195" h="1511300">
                  <a:moveTo>
                    <a:pt x="7058" y="551180"/>
                  </a:moveTo>
                  <a:lnTo>
                    <a:pt x="1168" y="551180"/>
                  </a:lnTo>
                  <a:lnTo>
                    <a:pt x="905" y="707390"/>
                  </a:lnTo>
                  <a:lnTo>
                    <a:pt x="6660" y="707390"/>
                  </a:lnTo>
                  <a:lnTo>
                    <a:pt x="7058" y="551180"/>
                  </a:lnTo>
                  <a:close/>
                </a:path>
                <a:path w="1814195" h="1511300">
                  <a:moveTo>
                    <a:pt x="1813464" y="551180"/>
                  </a:moveTo>
                  <a:lnTo>
                    <a:pt x="1807926" y="551180"/>
                  </a:lnTo>
                  <a:lnTo>
                    <a:pt x="1807529" y="707390"/>
                  </a:lnTo>
                  <a:lnTo>
                    <a:pt x="1813201" y="707390"/>
                  </a:lnTo>
                  <a:lnTo>
                    <a:pt x="1813464" y="551180"/>
                  </a:lnTo>
                  <a:close/>
                </a:path>
                <a:path w="1814195" h="1511300">
                  <a:moveTo>
                    <a:pt x="6660" y="707390"/>
                  </a:moveTo>
                  <a:lnTo>
                    <a:pt x="905" y="707390"/>
                  </a:lnTo>
                  <a:lnTo>
                    <a:pt x="489" y="955040"/>
                  </a:lnTo>
                  <a:lnTo>
                    <a:pt x="6030" y="955040"/>
                  </a:lnTo>
                  <a:lnTo>
                    <a:pt x="6660" y="707390"/>
                  </a:lnTo>
                  <a:close/>
                </a:path>
                <a:path w="1814195" h="1511300">
                  <a:moveTo>
                    <a:pt x="1813201" y="707390"/>
                  </a:moveTo>
                  <a:lnTo>
                    <a:pt x="1807529" y="707390"/>
                  </a:lnTo>
                  <a:lnTo>
                    <a:pt x="1806898" y="955040"/>
                  </a:lnTo>
                  <a:lnTo>
                    <a:pt x="1812784" y="955040"/>
                  </a:lnTo>
                  <a:lnTo>
                    <a:pt x="1813201" y="707390"/>
                  </a:lnTo>
                  <a:close/>
                </a:path>
                <a:path w="1814195" h="1511300">
                  <a:moveTo>
                    <a:pt x="6030" y="955040"/>
                  </a:moveTo>
                  <a:lnTo>
                    <a:pt x="489" y="955040"/>
                  </a:lnTo>
                  <a:lnTo>
                    <a:pt x="468" y="967740"/>
                  </a:lnTo>
                  <a:lnTo>
                    <a:pt x="5998" y="967740"/>
                  </a:lnTo>
                  <a:lnTo>
                    <a:pt x="6030" y="955040"/>
                  </a:lnTo>
                  <a:close/>
                </a:path>
                <a:path w="1814195" h="1511300">
                  <a:moveTo>
                    <a:pt x="1812784" y="955040"/>
                  </a:moveTo>
                  <a:lnTo>
                    <a:pt x="1806898" y="955040"/>
                  </a:lnTo>
                  <a:lnTo>
                    <a:pt x="1806866" y="967740"/>
                  </a:lnTo>
                  <a:lnTo>
                    <a:pt x="1812763" y="967740"/>
                  </a:lnTo>
                  <a:lnTo>
                    <a:pt x="1812784" y="955040"/>
                  </a:lnTo>
                  <a:close/>
                </a:path>
                <a:path w="1814195" h="1511300">
                  <a:moveTo>
                    <a:pt x="5998" y="967740"/>
                  </a:moveTo>
                  <a:lnTo>
                    <a:pt x="468" y="967740"/>
                  </a:lnTo>
                  <a:lnTo>
                    <a:pt x="453" y="976630"/>
                  </a:lnTo>
                  <a:lnTo>
                    <a:pt x="5975" y="976630"/>
                  </a:lnTo>
                  <a:lnTo>
                    <a:pt x="5998" y="967740"/>
                  </a:lnTo>
                  <a:close/>
                </a:path>
                <a:path w="1814195" h="1511300">
                  <a:moveTo>
                    <a:pt x="1812763" y="967740"/>
                  </a:moveTo>
                  <a:lnTo>
                    <a:pt x="1806866" y="967740"/>
                  </a:lnTo>
                  <a:lnTo>
                    <a:pt x="1806843" y="976630"/>
                  </a:lnTo>
                  <a:lnTo>
                    <a:pt x="1812748" y="976630"/>
                  </a:lnTo>
                  <a:lnTo>
                    <a:pt x="1812763" y="967740"/>
                  </a:lnTo>
                  <a:close/>
                </a:path>
                <a:path w="1814195" h="1511300">
                  <a:moveTo>
                    <a:pt x="5975" y="976630"/>
                  </a:moveTo>
                  <a:lnTo>
                    <a:pt x="453" y="976630"/>
                  </a:lnTo>
                  <a:lnTo>
                    <a:pt x="371" y="1024890"/>
                  </a:lnTo>
                  <a:lnTo>
                    <a:pt x="5853" y="1024890"/>
                  </a:lnTo>
                  <a:lnTo>
                    <a:pt x="5975" y="976630"/>
                  </a:lnTo>
                  <a:close/>
                </a:path>
                <a:path w="1814195" h="1511300">
                  <a:moveTo>
                    <a:pt x="1812748" y="976630"/>
                  </a:moveTo>
                  <a:lnTo>
                    <a:pt x="1806843" y="976630"/>
                  </a:lnTo>
                  <a:lnTo>
                    <a:pt x="1806720" y="1024890"/>
                  </a:lnTo>
                  <a:lnTo>
                    <a:pt x="1812666" y="1024890"/>
                  </a:lnTo>
                  <a:lnTo>
                    <a:pt x="1812748" y="976630"/>
                  </a:lnTo>
                  <a:close/>
                </a:path>
                <a:path w="1814195" h="1511300">
                  <a:moveTo>
                    <a:pt x="5853" y="1024890"/>
                  </a:moveTo>
                  <a:lnTo>
                    <a:pt x="371" y="1024890"/>
                  </a:lnTo>
                  <a:lnTo>
                    <a:pt x="356" y="1033780"/>
                  </a:lnTo>
                  <a:lnTo>
                    <a:pt x="5830" y="1033780"/>
                  </a:lnTo>
                  <a:lnTo>
                    <a:pt x="5853" y="1024890"/>
                  </a:lnTo>
                  <a:close/>
                </a:path>
                <a:path w="1814195" h="1511300">
                  <a:moveTo>
                    <a:pt x="1812666" y="1024890"/>
                  </a:moveTo>
                  <a:lnTo>
                    <a:pt x="1806720" y="1024890"/>
                  </a:lnTo>
                  <a:lnTo>
                    <a:pt x="1806697" y="1033780"/>
                  </a:lnTo>
                  <a:lnTo>
                    <a:pt x="1812651" y="1033780"/>
                  </a:lnTo>
                  <a:lnTo>
                    <a:pt x="1812666" y="1024890"/>
                  </a:lnTo>
                  <a:close/>
                </a:path>
                <a:path w="1814195" h="1511300">
                  <a:moveTo>
                    <a:pt x="5830" y="1033780"/>
                  </a:moveTo>
                  <a:lnTo>
                    <a:pt x="356" y="1033780"/>
                  </a:lnTo>
                  <a:lnTo>
                    <a:pt x="250" y="1097280"/>
                  </a:lnTo>
                  <a:lnTo>
                    <a:pt x="5668" y="1097280"/>
                  </a:lnTo>
                  <a:lnTo>
                    <a:pt x="5830" y="1033780"/>
                  </a:lnTo>
                  <a:close/>
                </a:path>
                <a:path w="1814195" h="1511300">
                  <a:moveTo>
                    <a:pt x="1812651" y="1033780"/>
                  </a:moveTo>
                  <a:lnTo>
                    <a:pt x="1806697" y="1033780"/>
                  </a:lnTo>
                  <a:lnTo>
                    <a:pt x="1806536" y="1097280"/>
                  </a:lnTo>
                  <a:lnTo>
                    <a:pt x="1812545" y="1097280"/>
                  </a:lnTo>
                  <a:lnTo>
                    <a:pt x="1812651" y="1033780"/>
                  </a:lnTo>
                  <a:close/>
                </a:path>
                <a:path w="1814195" h="1511300">
                  <a:moveTo>
                    <a:pt x="5668" y="1097280"/>
                  </a:moveTo>
                  <a:lnTo>
                    <a:pt x="250" y="1097280"/>
                  </a:lnTo>
                  <a:lnTo>
                    <a:pt x="239" y="1103630"/>
                  </a:lnTo>
                  <a:lnTo>
                    <a:pt x="5652" y="1103630"/>
                  </a:lnTo>
                  <a:lnTo>
                    <a:pt x="5668" y="1097280"/>
                  </a:lnTo>
                  <a:close/>
                </a:path>
                <a:path w="1814195" h="1511300">
                  <a:moveTo>
                    <a:pt x="1812545" y="1097280"/>
                  </a:moveTo>
                  <a:lnTo>
                    <a:pt x="1806536" y="1097280"/>
                  </a:lnTo>
                  <a:lnTo>
                    <a:pt x="1806520" y="1103630"/>
                  </a:lnTo>
                  <a:lnTo>
                    <a:pt x="1812534" y="1103630"/>
                  </a:lnTo>
                  <a:lnTo>
                    <a:pt x="1812545" y="1097280"/>
                  </a:lnTo>
                  <a:close/>
                </a:path>
                <a:path w="1814195" h="1511300">
                  <a:moveTo>
                    <a:pt x="5652" y="1103630"/>
                  </a:moveTo>
                  <a:lnTo>
                    <a:pt x="239" y="1103630"/>
                  </a:lnTo>
                  <a:lnTo>
                    <a:pt x="228" y="1109980"/>
                  </a:lnTo>
                  <a:lnTo>
                    <a:pt x="5636" y="1109980"/>
                  </a:lnTo>
                  <a:lnTo>
                    <a:pt x="5652" y="1103630"/>
                  </a:lnTo>
                  <a:close/>
                </a:path>
                <a:path w="1814195" h="1511300">
                  <a:moveTo>
                    <a:pt x="1812534" y="1103630"/>
                  </a:moveTo>
                  <a:lnTo>
                    <a:pt x="1806520" y="1103630"/>
                  </a:lnTo>
                  <a:lnTo>
                    <a:pt x="1806503" y="1109980"/>
                  </a:lnTo>
                  <a:lnTo>
                    <a:pt x="1812523" y="1109980"/>
                  </a:lnTo>
                  <a:lnTo>
                    <a:pt x="1812534" y="1103630"/>
                  </a:lnTo>
                  <a:close/>
                </a:path>
                <a:path w="1814195" h="1511300">
                  <a:moveTo>
                    <a:pt x="5636" y="1109980"/>
                  </a:moveTo>
                  <a:lnTo>
                    <a:pt x="228" y="1109980"/>
                  </a:lnTo>
                  <a:lnTo>
                    <a:pt x="207" y="1122680"/>
                  </a:lnTo>
                  <a:lnTo>
                    <a:pt x="5604" y="1122680"/>
                  </a:lnTo>
                  <a:lnTo>
                    <a:pt x="5636" y="1109980"/>
                  </a:lnTo>
                  <a:close/>
                </a:path>
                <a:path w="1814195" h="1511300">
                  <a:moveTo>
                    <a:pt x="1812523" y="1109980"/>
                  </a:moveTo>
                  <a:lnTo>
                    <a:pt x="1806503" y="1109980"/>
                  </a:lnTo>
                  <a:lnTo>
                    <a:pt x="1806471" y="1122680"/>
                  </a:lnTo>
                  <a:lnTo>
                    <a:pt x="1812502" y="1122680"/>
                  </a:lnTo>
                  <a:lnTo>
                    <a:pt x="1812523" y="1109980"/>
                  </a:lnTo>
                  <a:close/>
                </a:path>
                <a:path w="1814195" h="1511300">
                  <a:moveTo>
                    <a:pt x="5604" y="1122680"/>
                  </a:moveTo>
                  <a:lnTo>
                    <a:pt x="207" y="1122680"/>
                  </a:lnTo>
                  <a:lnTo>
                    <a:pt x="100" y="1186180"/>
                  </a:lnTo>
                  <a:lnTo>
                    <a:pt x="5442" y="1186180"/>
                  </a:lnTo>
                  <a:lnTo>
                    <a:pt x="5604" y="1122680"/>
                  </a:lnTo>
                  <a:close/>
                </a:path>
                <a:path w="1814195" h="1511300">
                  <a:moveTo>
                    <a:pt x="1812502" y="1122680"/>
                  </a:moveTo>
                  <a:lnTo>
                    <a:pt x="1806471" y="1122680"/>
                  </a:lnTo>
                  <a:lnTo>
                    <a:pt x="1806309" y="1186180"/>
                  </a:lnTo>
                  <a:lnTo>
                    <a:pt x="1812395" y="1186180"/>
                  </a:lnTo>
                  <a:lnTo>
                    <a:pt x="1812502" y="1122680"/>
                  </a:lnTo>
                  <a:close/>
                </a:path>
                <a:path w="1814195" h="1511300">
                  <a:moveTo>
                    <a:pt x="1808038" y="1254887"/>
                  </a:moveTo>
                  <a:lnTo>
                    <a:pt x="1806134" y="1254887"/>
                  </a:lnTo>
                  <a:lnTo>
                    <a:pt x="1806125" y="1258697"/>
                  </a:lnTo>
                  <a:lnTo>
                    <a:pt x="1806768" y="1258697"/>
                  </a:lnTo>
                  <a:lnTo>
                    <a:pt x="1806768" y="1257427"/>
                  </a:lnTo>
                  <a:lnTo>
                    <a:pt x="1808038" y="1257427"/>
                  </a:lnTo>
                  <a:lnTo>
                    <a:pt x="1808038" y="1254887"/>
                  </a:lnTo>
                  <a:close/>
                </a:path>
                <a:path w="1814195" h="1511300">
                  <a:moveTo>
                    <a:pt x="1810578" y="1252347"/>
                  </a:moveTo>
                  <a:lnTo>
                    <a:pt x="1806141" y="1252347"/>
                  </a:lnTo>
                  <a:lnTo>
                    <a:pt x="1806135" y="1254760"/>
                  </a:lnTo>
                  <a:lnTo>
                    <a:pt x="1808038" y="1254760"/>
                  </a:lnTo>
                  <a:lnTo>
                    <a:pt x="1808038" y="1254887"/>
                  </a:lnTo>
                  <a:lnTo>
                    <a:pt x="1809308" y="1254887"/>
                  </a:lnTo>
                  <a:lnTo>
                    <a:pt x="1809308" y="1253617"/>
                  </a:lnTo>
                  <a:lnTo>
                    <a:pt x="1810578" y="1253617"/>
                  </a:lnTo>
                  <a:lnTo>
                    <a:pt x="1810578" y="1252347"/>
                  </a:lnTo>
                  <a:close/>
                </a:path>
                <a:path w="1814195" h="1511300">
                  <a:moveTo>
                    <a:pt x="5283" y="1248537"/>
                  </a:moveTo>
                  <a:lnTo>
                    <a:pt x="2098" y="1248537"/>
                  </a:lnTo>
                  <a:lnTo>
                    <a:pt x="2098" y="1249680"/>
                  </a:lnTo>
                  <a:lnTo>
                    <a:pt x="3368" y="1249680"/>
                  </a:lnTo>
                  <a:lnTo>
                    <a:pt x="3368" y="1251077"/>
                  </a:lnTo>
                  <a:lnTo>
                    <a:pt x="4638" y="1251077"/>
                  </a:lnTo>
                  <a:lnTo>
                    <a:pt x="4638" y="1252347"/>
                  </a:lnTo>
                  <a:lnTo>
                    <a:pt x="5274" y="1252347"/>
                  </a:lnTo>
                  <a:lnTo>
                    <a:pt x="5283" y="1248537"/>
                  </a:lnTo>
                  <a:close/>
                </a:path>
                <a:path w="1814195" h="1511300">
                  <a:moveTo>
                    <a:pt x="1812290" y="1248537"/>
                  </a:moveTo>
                  <a:lnTo>
                    <a:pt x="1806151" y="1248537"/>
                  </a:lnTo>
                  <a:lnTo>
                    <a:pt x="1806141" y="1252220"/>
                  </a:lnTo>
                  <a:lnTo>
                    <a:pt x="1810578" y="1252220"/>
                  </a:lnTo>
                  <a:lnTo>
                    <a:pt x="1810578" y="1251077"/>
                  </a:lnTo>
                  <a:lnTo>
                    <a:pt x="1811848" y="1251077"/>
                  </a:lnTo>
                  <a:lnTo>
                    <a:pt x="1811848" y="1249680"/>
                  </a:lnTo>
                  <a:lnTo>
                    <a:pt x="1812288" y="1249680"/>
                  </a:lnTo>
                  <a:lnTo>
                    <a:pt x="1812290" y="1248537"/>
                  </a:lnTo>
                  <a:close/>
                </a:path>
                <a:path w="1814195" h="1511300">
                  <a:moveTo>
                    <a:pt x="5290" y="1245997"/>
                  </a:moveTo>
                  <a:lnTo>
                    <a:pt x="828" y="1245997"/>
                  </a:lnTo>
                  <a:lnTo>
                    <a:pt x="828" y="1247267"/>
                  </a:lnTo>
                  <a:lnTo>
                    <a:pt x="2098" y="1247267"/>
                  </a:lnTo>
                  <a:lnTo>
                    <a:pt x="2098" y="1248410"/>
                  </a:lnTo>
                  <a:lnTo>
                    <a:pt x="5284" y="1248410"/>
                  </a:lnTo>
                  <a:lnTo>
                    <a:pt x="5290" y="1245997"/>
                  </a:lnTo>
                  <a:close/>
                </a:path>
                <a:path w="1814195" h="1511300">
                  <a:moveTo>
                    <a:pt x="1812294" y="1245997"/>
                  </a:moveTo>
                  <a:lnTo>
                    <a:pt x="1806157" y="1245997"/>
                  </a:lnTo>
                  <a:lnTo>
                    <a:pt x="1806151" y="1248410"/>
                  </a:lnTo>
                  <a:lnTo>
                    <a:pt x="1812290" y="1248410"/>
                  </a:lnTo>
                  <a:lnTo>
                    <a:pt x="1812294" y="1245997"/>
                  </a:lnTo>
                  <a:close/>
                </a:path>
                <a:path w="1814195" h="1511300">
                  <a:moveTo>
                    <a:pt x="5300" y="1242187"/>
                  </a:moveTo>
                  <a:lnTo>
                    <a:pt x="6" y="1242187"/>
                  </a:lnTo>
                  <a:lnTo>
                    <a:pt x="0" y="1245997"/>
                  </a:lnTo>
                  <a:lnTo>
                    <a:pt x="828" y="1245997"/>
                  </a:lnTo>
                  <a:lnTo>
                    <a:pt x="5290" y="1245870"/>
                  </a:lnTo>
                  <a:lnTo>
                    <a:pt x="5300" y="1242187"/>
                  </a:lnTo>
                  <a:close/>
                </a:path>
                <a:path w="1814195" h="1511300">
                  <a:moveTo>
                    <a:pt x="1812301" y="1242187"/>
                  </a:moveTo>
                  <a:lnTo>
                    <a:pt x="1806167" y="1242187"/>
                  </a:lnTo>
                  <a:lnTo>
                    <a:pt x="1806157" y="1245870"/>
                  </a:lnTo>
                  <a:lnTo>
                    <a:pt x="1812294" y="1245870"/>
                  </a:lnTo>
                  <a:lnTo>
                    <a:pt x="1812301" y="1242187"/>
                  </a:lnTo>
                  <a:close/>
                </a:path>
                <a:path w="1814195" h="1511300">
                  <a:moveTo>
                    <a:pt x="5306" y="1239647"/>
                  </a:moveTo>
                  <a:lnTo>
                    <a:pt x="10" y="1239647"/>
                  </a:lnTo>
                  <a:lnTo>
                    <a:pt x="6" y="1242060"/>
                  </a:lnTo>
                  <a:lnTo>
                    <a:pt x="5300" y="1242060"/>
                  </a:lnTo>
                  <a:lnTo>
                    <a:pt x="5306" y="1239647"/>
                  </a:lnTo>
                  <a:close/>
                </a:path>
                <a:path w="1814195" h="1511300">
                  <a:moveTo>
                    <a:pt x="1812305" y="1239647"/>
                  </a:moveTo>
                  <a:lnTo>
                    <a:pt x="1806173" y="1239647"/>
                  </a:lnTo>
                  <a:lnTo>
                    <a:pt x="1806167" y="1242060"/>
                  </a:lnTo>
                  <a:lnTo>
                    <a:pt x="1812301" y="1242060"/>
                  </a:lnTo>
                  <a:lnTo>
                    <a:pt x="1812305" y="1239647"/>
                  </a:lnTo>
                  <a:close/>
                </a:path>
                <a:path w="1814195" h="1511300">
                  <a:moveTo>
                    <a:pt x="5316" y="1235837"/>
                  </a:moveTo>
                  <a:lnTo>
                    <a:pt x="17" y="1235837"/>
                  </a:lnTo>
                  <a:lnTo>
                    <a:pt x="10" y="1239520"/>
                  </a:lnTo>
                  <a:lnTo>
                    <a:pt x="5306" y="1239520"/>
                  </a:lnTo>
                  <a:lnTo>
                    <a:pt x="5316" y="1235837"/>
                  </a:lnTo>
                  <a:close/>
                </a:path>
                <a:path w="1814195" h="1511300">
                  <a:moveTo>
                    <a:pt x="1812311" y="1235837"/>
                  </a:moveTo>
                  <a:lnTo>
                    <a:pt x="1806183" y="1235837"/>
                  </a:lnTo>
                  <a:lnTo>
                    <a:pt x="1806173" y="1239520"/>
                  </a:lnTo>
                  <a:lnTo>
                    <a:pt x="1812305" y="1239520"/>
                  </a:lnTo>
                  <a:lnTo>
                    <a:pt x="1812311" y="1235837"/>
                  </a:lnTo>
                  <a:close/>
                </a:path>
                <a:path w="1814195" h="1511300">
                  <a:moveTo>
                    <a:pt x="5322" y="1233297"/>
                  </a:moveTo>
                  <a:lnTo>
                    <a:pt x="21" y="1233297"/>
                  </a:lnTo>
                  <a:lnTo>
                    <a:pt x="17" y="1235710"/>
                  </a:lnTo>
                  <a:lnTo>
                    <a:pt x="5316" y="1235710"/>
                  </a:lnTo>
                  <a:lnTo>
                    <a:pt x="5322" y="1233297"/>
                  </a:lnTo>
                  <a:close/>
                </a:path>
                <a:path w="1814195" h="1511300">
                  <a:moveTo>
                    <a:pt x="1812316" y="1233297"/>
                  </a:moveTo>
                  <a:lnTo>
                    <a:pt x="1806189" y="1233297"/>
                  </a:lnTo>
                  <a:lnTo>
                    <a:pt x="1806183" y="1235710"/>
                  </a:lnTo>
                  <a:lnTo>
                    <a:pt x="1812311" y="1235710"/>
                  </a:lnTo>
                  <a:lnTo>
                    <a:pt x="1812316" y="1233297"/>
                  </a:lnTo>
                  <a:close/>
                </a:path>
                <a:path w="1814195" h="1511300">
                  <a:moveTo>
                    <a:pt x="5332" y="1229487"/>
                  </a:moveTo>
                  <a:lnTo>
                    <a:pt x="27" y="1229487"/>
                  </a:lnTo>
                  <a:lnTo>
                    <a:pt x="21" y="1233170"/>
                  </a:lnTo>
                  <a:lnTo>
                    <a:pt x="5323" y="1233170"/>
                  </a:lnTo>
                  <a:lnTo>
                    <a:pt x="5332" y="1229487"/>
                  </a:lnTo>
                  <a:close/>
                </a:path>
                <a:path w="1814195" h="1511300">
                  <a:moveTo>
                    <a:pt x="1812322" y="1229487"/>
                  </a:moveTo>
                  <a:lnTo>
                    <a:pt x="1806199" y="1229487"/>
                  </a:lnTo>
                  <a:lnTo>
                    <a:pt x="1806190" y="1233170"/>
                  </a:lnTo>
                  <a:lnTo>
                    <a:pt x="1812316" y="1233170"/>
                  </a:lnTo>
                  <a:lnTo>
                    <a:pt x="1812322" y="1229487"/>
                  </a:lnTo>
                  <a:close/>
                </a:path>
                <a:path w="1814195" h="1511300">
                  <a:moveTo>
                    <a:pt x="5338" y="1226947"/>
                  </a:moveTo>
                  <a:lnTo>
                    <a:pt x="32" y="1226947"/>
                  </a:lnTo>
                  <a:lnTo>
                    <a:pt x="27" y="1229360"/>
                  </a:lnTo>
                  <a:lnTo>
                    <a:pt x="5332" y="1229360"/>
                  </a:lnTo>
                  <a:lnTo>
                    <a:pt x="5338" y="1226947"/>
                  </a:lnTo>
                  <a:close/>
                </a:path>
                <a:path w="1814195" h="1511300">
                  <a:moveTo>
                    <a:pt x="1812326" y="1226947"/>
                  </a:moveTo>
                  <a:lnTo>
                    <a:pt x="1806205" y="1226947"/>
                  </a:lnTo>
                  <a:lnTo>
                    <a:pt x="1806199" y="1229360"/>
                  </a:lnTo>
                  <a:lnTo>
                    <a:pt x="1812322" y="1229360"/>
                  </a:lnTo>
                  <a:lnTo>
                    <a:pt x="1812326" y="1226947"/>
                  </a:lnTo>
                  <a:close/>
                </a:path>
                <a:path w="1814195" h="1511300">
                  <a:moveTo>
                    <a:pt x="5348" y="1223137"/>
                  </a:moveTo>
                  <a:lnTo>
                    <a:pt x="38" y="1223137"/>
                  </a:lnTo>
                  <a:lnTo>
                    <a:pt x="32" y="1226820"/>
                  </a:lnTo>
                  <a:lnTo>
                    <a:pt x="5339" y="1226820"/>
                  </a:lnTo>
                  <a:lnTo>
                    <a:pt x="5348" y="1223137"/>
                  </a:lnTo>
                  <a:close/>
                </a:path>
                <a:path w="1814195" h="1511300">
                  <a:moveTo>
                    <a:pt x="1812333" y="1223137"/>
                  </a:moveTo>
                  <a:lnTo>
                    <a:pt x="1806215" y="1223137"/>
                  </a:lnTo>
                  <a:lnTo>
                    <a:pt x="1806206" y="1226820"/>
                  </a:lnTo>
                  <a:lnTo>
                    <a:pt x="1812326" y="1226820"/>
                  </a:lnTo>
                  <a:lnTo>
                    <a:pt x="1812333" y="1223137"/>
                  </a:lnTo>
                  <a:close/>
                </a:path>
                <a:path w="1814195" h="1511300">
                  <a:moveTo>
                    <a:pt x="5355" y="1220597"/>
                  </a:moveTo>
                  <a:lnTo>
                    <a:pt x="42" y="1220597"/>
                  </a:lnTo>
                  <a:lnTo>
                    <a:pt x="38" y="1223010"/>
                  </a:lnTo>
                  <a:lnTo>
                    <a:pt x="5348" y="1223010"/>
                  </a:lnTo>
                  <a:lnTo>
                    <a:pt x="5355" y="1220597"/>
                  </a:lnTo>
                  <a:close/>
                </a:path>
                <a:path w="1814195" h="1511300">
                  <a:moveTo>
                    <a:pt x="1812337" y="1220597"/>
                  </a:moveTo>
                  <a:lnTo>
                    <a:pt x="1806222" y="1220597"/>
                  </a:lnTo>
                  <a:lnTo>
                    <a:pt x="1806216" y="1223010"/>
                  </a:lnTo>
                  <a:lnTo>
                    <a:pt x="1812333" y="1223010"/>
                  </a:lnTo>
                  <a:lnTo>
                    <a:pt x="1812337" y="1220597"/>
                  </a:lnTo>
                  <a:close/>
                </a:path>
                <a:path w="1814195" h="1511300">
                  <a:moveTo>
                    <a:pt x="5364" y="1216787"/>
                  </a:moveTo>
                  <a:lnTo>
                    <a:pt x="49" y="1216787"/>
                  </a:lnTo>
                  <a:lnTo>
                    <a:pt x="42" y="1220470"/>
                  </a:lnTo>
                  <a:lnTo>
                    <a:pt x="5355" y="1220470"/>
                  </a:lnTo>
                  <a:lnTo>
                    <a:pt x="5364" y="1216787"/>
                  </a:lnTo>
                  <a:close/>
                </a:path>
                <a:path w="1814195" h="1511300">
                  <a:moveTo>
                    <a:pt x="1812343" y="1216787"/>
                  </a:moveTo>
                  <a:lnTo>
                    <a:pt x="1806231" y="1216787"/>
                  </a:lnTo>
                  <a:lnTo>
                    <a:pt x="1806222" y="1220470"/>
                  </a:lnTo>
                  <a:lnTo>
                    <a:pt x="1812337" y="1220470"/>
                  </a:lnTo>
                  <a:lnTo>
                    <a:pt x="1812343" y="1216787"/>
                  </a:lnTo>
                  <a:close/>
                </a:path>
                <a:path w="1814195" h="1511300">
                  <a:moveTo>
                    <a:pt x="5371" y="1214247"/>
                  </a:moveTo>
                  <a:lnTo>
                    <a:pt x="53" y="1214247"/>
                  </a:lnTo>
                  <a:lnTo>
                    <a:pt x="49" y="1216660"/>
                  </a:lnTo>
                  <a:lnTo>
                    <a:pt x="5365" y="1216660"/>
                  </a:lnTo>
                  <a:lnTo>
                    <a:pt x="5371" y="1214247"/>
                  </a:lnTo>
                  <a:close/>
                </a:path>
                <a:path w="1814195" h="1511300">
                  <a:moveTo>
                    <a:pt x="1812348" y="1214247"/>
                  </a:moveTo>
                  <a:lnTo>
                    <a:pt x="1806238" y="1214247"/>
                  </a:lnTo>
                  <a:lnTo>
                    <a:pt x="1806232" y="1216660"/>
                  </a:lnTo>
                  <a:lnTo>
                    <a:pt x="1812344" y="1216660"/>
                  </a:lnTo>
                  <a:lnTo>
                    <a:pt x="1812348" y="1214247"/>
                  </a:lnTo>
                  <a:close/>
                </a:path>
                <a:path w="1814195" h="1511300">
                  <a:moveTo>
                    <a:pt x="5380" y="1210437"/>
                  </a:moveTo>
                  <a:lnTo>
                    <a:pt x="59" y="1210437"/>
                  </a:lnTo>
                  <a:lnTo>
                    <a:pt x="53" y="1214120"/>
                  </a:lnTo>
                  <a:lnTo>
                    <a:pt x="5371" y="1214120"/>
                  </a:lnTo>
                  <a:lnTo>
                    <a:pt x="5380" y="1210437"/>
                  </a:lnTo>
                  <a:close/>
                </a:path>
                <a:path w="1814195" h="1511300">
                  <a:moveTo>
                    <a:pt x="1812354" y="1210437"/>
                  </a:moveTo>
                  <a:lnTo>
                    <a:pt x="1806248" y="1210437"/>
                  </a:lnTo>
                  <a:lnTo>
                    <a:pt x="1806238" y="1214120"/>
                  </a:lnTo>
                  <a:lnTo>
                    <a:pt x="1812348" y="1214120"/>
                  </a:lnTo>
                  <a:lnTo>
                    <a:pt x="1812354" y="1210437"/>
                  </a:lnTo>
                  <a:close/>
                </a:path>
                <a:path w="1814195" h="1511300">
                  <a:moveTo>
                    <a:pt x="5397" y="1204087"/>
                  </a:moveTo>
                  <a:lnTo>
                    <a:pt x="70" y="1204087"/>
                  </a:lnTo>
                  <a:lnTo>
                    <a:pt x="60" y="1210310"/>
                  </a:lnTo>
                  <a:lnTo>
                    <a:pt x="5381" y="1210310"/>
                  </a:lnTo>
                  <a:lnTo>
                    <a:pt x="5397" y="1204087"/>
                  </a:lnTo>
                  <a:close/>
                </a:path>
                <a:path w="1814195" h="1511300">
                  <a:moveTo>
                    <a:pt x="1812365" y="1204087"/>
                  </a:moveTo>
                  <a:lnTo>
                    <a:pt x="1806264" y="1204087"/>
                  </a:lnTo>
                  <a:lnTo>
                    <a:pt x="1806248" y="1210310"/>
                  </a:lnTo>
                  <a:lnTo>
                    <a:pt x="1812354" y="1210310"/>
                  </a:lnTo>
                  <a:lnTo>
                    <a:pt x="1812365" y="1204087"/>
                  </a:lnTo>
                  <a:close/>
                </a:path>
                <a:path w="1814195" h="1511300">
                  <a:moveTo>
                    <a:pt x="5403" y="1201547"/>
                  </a:moveTo>
                  <a:lnTo>
                    <a:pt x="74" y="1201547"/>
                  </a:lnTo>
                  <a:lnTo>
                    <a:pt x="70" y="1203960"/>
                  </a:lnTo>
                  <a:lnTo>
                    <a:pt x="5397" y="1203960"/>
                  </a:lnTo>
                  <a:lnTo>
                    <a:pt x="5403" y="1201547"/>
                  </a:lnTo>
                  <a:close/>
                </a:path>
                <a:path w="1814195" h="1511300">
                  <a:moveTo>
                    <a:pt x="1812369" y="1201547"/>
                  </a:moveTo>
                  <a:lnTo>
                    <a:pt x="1806270" y="1201547"/>
                  </a:lnTo>
                  <a:lnTo>
                    <a:pt x="1806264" y="1203960"/>
                  </a:lnTo>
                  <a:lnTo>
                    <a:pt x="1812365" y="1203960"/>
                  </a:lnTo>
                  <a:lnTo>
                    <a:pt x="1812369" y="1201547"/>
                  </a:lnTo>
                  <a:close/>
                </a:path>
                <a:path w="1814195" h="1511300">
                  <a:moveTo>
                    <a:pt x="5442" y="1186307"/>
                  </a:moveTo>
                  <a:lnTo>
                    <a:pt x="100" y="1186307"/>
                  </a:lnTo>
                  <a:lnTo>
                    <a:pt x="74" y="1201420"/>
                  </a:lnTo>
                  <a:lnTo>
                    <a:pt x="5403" y="1201420"/>
                  </a:lnTo>
                  <a:lnTo>
                    <a:pt x="5442" y="1186307"/>
                  </a:lnTo>
                  <a:close/>
                </a:path>
                <a:path w="1814195" h="1511300">
                  <a:moveTo>
                    <a:pt x="1812395" y="1186307"/>
                  </a:moveTo>
                  <a:lnTo>
                    <a:pt x="1806309" y="1186307"/>
                  </a:lnTo>
                  <a:lnTo>
                    <a:pt x="1806271" y="1201420"/>
                  </a:lnTo>
                  <a:lnTo>
                    <a:pt x="1812369" y="1201420"/>
                  </a:lnTo>
                  <a:lnTo>
                    <a:pt x="1812395" y="1186307"/>
                  </a:lnTo>
                  <a:close/>
                </a:path>
                <a:path w="1814195" h="1511300">
                  <a:moveTo>
                    <a:pt x="1522288" y="1510030"/>
                  </a:moveTo>
                  <a:lnTo>
                    <a:pt x="905703" y="1510030"/>
                  </a:lnTo>
                  <a:lnTo>
                    <a:pt x="1522288" y="1510894"/>
                  </a:lnTo>
                  <a:lnTo>
                    <a:pt x="1522288" y="1510030"/>
                  </a:lnTo>
                  <a:close/>
                </a:path>
                <a:path w="1814195" h="1511300">
                  <a:moveTo>
                    <a:pt x="1526098" y="1507901"/>
                  </a:moveTo>
                  <a:lnTo>
                    <a:pt x="290388" y="1507901"/>
                  </a:lnTo>
                  <a:lnTo>
                    <a:pt x="290388" y="1509171"/>
                  </a:lnTo>
                  <a:lnTo>
                    <a:pt x="1526098" y="1509171"/>
                  </a:lnTo>
                  <a:lnTo>
                    <a:pt x="1526098" y="1507901"/>
                  </a:lnTo>
                  <a:close/>
                </a:path>
                <a:path w="1814195" h="1511300">
                  <a:moveTo>
                    <a:pt x="1529908" y="1505361"/>
                  </a:moveTo>
                  <a:lnTo>
                    <a:pt x="286578" y="1505361"/>
                  </a:lnTo>
                  <a:lnTo>
                    <a:pt x="286578" y="1507901"/>
                  </a:lnTo>
                  <a:lnTo>
                    <a:pt x="289118" y="1507901"/>
                  </a:lnTo>
                  <a:lnTo>
                    <a:pt x="289118" y="1506631"/>
                  </a:lnTo>
                  <a:lnTo>
                    <a:pt x="1529908" y="1506631"/>
                  </a:lnTo>
                  <a:lnTo>
                    <a:pt x="1529908" y="1505361"/>
                  </a:lnTo>
                  <a:close/>
                </a:path>
                <a:path w="1814195" h="1511300">
                  <a:moveTo>
                    <a:pt x="1529908" y="1506631"/>
                  </a:moveTo>
                  <a:lnTo>
                    <a:pt x="1528638" y="1506631"/>
                  </a:lnTo>
                  <a:lnTo>
                    <a:pt x="1528638" y="1507901"/>
                  </a:lnTo>
                  <a:lnTo>
                    <a:pt x="1529908" y="1507901"/>
                  </a:lnTo>
                  <a:lnTo>
                    <a:pt x="1529908" y="1506631"/>
                  </a:lnTo>
                  <a:close/>
                </a:path>
                <a:path w="1814195" h="1511300">
                  <a:moveTo>
                    <a:pt x="905068" y="1504091"/>
                  </a:moveTo>
                  <a:lnTo>
                    <a:pt x="284038" y="1504091"/>
                  </a:lnTo>
                  <a:lnTo>
                    <a:pt x="284038" y="1505361"/>
                  </a:lnTo>
                  <a:lnTo>
                    <a:pt x="1532448" y="1505361"/>
                  </a:lnTo>
                  <a:lnTo>
                    <a:pt x="905068" y="1504091"/>
                  </a:lnTo>
                  <a:close/>
                </a:path>
                <a:path w="1814195" h="1511300">
                  <a:moveTo>
                    <a:pt x="282768" y="1502821"/>
                  </a:moveTo>
                  <a:lnTo>
                    <a:pt x="280228" y="1502821"/>
                  </a:lnTo>
                  <a:lnTo>
                    <a:pt x="280228" y="1504091"/>
                  </a:lnTo>
                  <a:lnTo>
                    <a:pt x="282768" y="1504091"/>
                  </a:lnTo>
                  <a:lnTo>
                    <a:pt x="282768" y="1502821"/>
                  </a:lnTo>
                  <a:close/>
                </a:path>
                <a:path w="1814195" h="1511300">
                  <a:moveTo>
                    <a:pt x="1536258" y="1502821"/>
                  </a:moveTo>
                  <a:lnTo>
                    <a:pt x="1533718" y="1502821"/>
                  </a:lnTo>
                  <a:lnTo>
                    <a:pt x="1533718" y="1504091"/>
                  </a:lnTo>
                  <a:lnTo>
                    <a:pt x="1536258" y="1504091"/>
                  </a:lnTo>
                  <a:lnTo>
                    <a:pt x="1536258" y="1502821"/>
                  </a:lnTo>
                  <a:close/>
                </a:path>
              </a:pathLst>
            </a:custGeom>
            <a:solidFill>
              <a:srgbClr val="3B66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6260466" y="850899"/>
              <a:ext cx="1803400" cy="1498600"/>
            </a:xfrm>
            <a:custGeom>
              <a:avLst/>
              <a:gdLst/>
              <a:ahLst/>
              <a:cxnLst/>
              <a:rect l="l" t="t" r="r" b="b"/>
              <a:pathLst>
                <a:path w="1803400" h="1498600">
                  <a:moveTo>
                    <a:pt x="9017" y="300990"/>
                  </a:moveTo>
                  <a:lnTo>
                    <a:pt x="2404" y="300990"/>
                  </a:lnTo>
                  <a:lnTo>
                    <a:pt x="2365" y="316230"/>
                  </a:lnTo>
                  <a:lnTo>
                    <a:pt x="8991" y="316230"/>
                  </a:lnTo>
                  <a:lnTo>
                    <a:pt x="9017" y="300990"/>
                  </a:lnTo>
                  <a:close/>
                </a:path>
                <a:path w="1803400" h="1498600">
                  <a:moveTo>
                    <a:pt x="1803273" y="300990"/>
                  </a:moveTo>
                  <a:lnTo>
                    <a:pt x="1796933" y="300990"/>
                  </a:lnTo>
                  <a:lnTo>
                    <a:pt x="1796894" y="316230"/>
                  </a:lnTo>
                  <a:lnTo>
                    <a:pt x="1803234" y="316230"/>
                  </a:lnTo>
                  <a:lnTo>
                    <a:pt x="1803273" y="300990"/>
                  </a:lnTo>
                  <a:close/>
                </a:path>
                <a:path w="1803400" h="1498600">
                  <a:moveTo>
                    <a:pt x="9023" y="297180"/>
                  </a:moveTo>
                  <a:lnTo>
                    <a:pt x="2414" y="297180"/>
                  </a:lnTo>
                  <a:lnTo>
                    <a:pt x="2407" y="299720"/>
                  </a:lnTo>
                  <a:lnTo>
                    <a:pt x="9019" y="299720"/>
                  </a:lnTo>
                  <a:lnTo>
                    <a:pt x="9023" y="297180"/>
                  </a:lnTo>
                  <a:close/>
                </a:path>
                <a:path w="1803400" h="1498600">
                  <a:moveTo>
                    <a:pt x="1803283" y="297180"/>
                  </a:moveTo>
                  <a:lnTo>
                    <a:pt x="1796943" y="297180"/>
                  </a:lnTo>
                  <a:lnTo>
                    <a:pt x="1796936" y="299720"/>
                  </a:lnTo>
                  <a:lnTo>
                    <a:pt x="1803276" y="299720"/>
                  </a:lnTo>
                  <a:lnTo>
                    <a:pt x="1803283" y="297180"/>
                  </a:lnTo>
                  <a:close/>
                </a:path>
                <a:path w="1803400" h="1498600">
                  <a:moveTo>
                    <a:pt x="9039" y="288290"/>
                  </a:moveTo>
                  <a:lnTo>
                    <a:pt x="2436" y="288290"/>
                  </a:lnTo>
                  <a:lnTo>
                    <a:pt x="2417" y="295910"/>
                  </a:lnTo>
                  <a:lnTo>
                    <a:pt x="9026" y="295910"/>
                  </a:lnTo>
                  <a:lnTo>
                    <a:pt x="9039" y="288290"/>
                  </a:lnTo>
                  <a:close/>
                </a:path>
                <a:path w="1803400" h="1498600">
                  <a:moveTo>
                    <a:pt x="1803305" y="288290"/>
                  </a:moveTo>
                  <a:lnTo>
                    <a:pt x="1796966" y="288290"/>
                  </a:lnTo>
                  <a:lnTo>
                    <a:pt x="1796946" y="295910"/>
                  </a:lnTo>
                  <a:lnTo>
                    <a:pt x="1803286" y="295910"/>
                  </a:lnTo>
                  <a:lnTo>
                    <a:pt x="1803305" y="288290"/>
                  </a:lnTo>
                  <a:close/>
                </a:path>
                <a:path w="1803400" h="1498600">
                  <a:moveTo>
                    <a:pt x="9045" y="284480"/>
                  </a:moveTo>
                  <a:lnTo>
                    <a:pt x="2446" y="284480"/>
                  </a:lnTo>
                  <a:lnTo>
                    <a:pt x="2440" y="287020"/>
                  </a:lnTo>
                  <a:lnTo>
                    <a:pt x="9041" y="287020"/>
                  </a:lnTo>
                  <a:lnTo>
                    <a:pt x="9045" y="284480"/>
                  </a:lnTo>
                  <a:close/>
                </a:path>
                <a:path w="1803400" h="1498600">
                  <a:moveTo>
                    <a:pt x="1803315" y="284480"/>
                  </a:moveTo>
                  <a:lnTo>
                    <a:pt x="1796975" y="284480"/>
                  </a:lnTo>
                  <a:lnTo>
                    <a:pt x="1796969" y="287020"/>
                  </a:lnTo>
                  <a:lnTo>
                    <a:pt x="1803309" y="287020"/>
                  </a:lnTo>
                  <a:lnTo>
                    <a:pt x="1803315" y="284480"/>
                  </a:lnTo>
                  <a:close/>
                </a:path>
                <a:path w="1803400" h="1498600">
                  <a:moveTo>
                    <a:pt x="9050" y="281940"/>
                  </a:moveTo>
                  <a:lnTo>
                    <a:pt x="2453" y="281940"/>
                  </a:lnTo>
                  <a:lnTo>
                    <a:pt x="2449" y="283210"/>
                  </a:lnTo>
                  <a:lnTo>
                    <a:pt x="9047" y="283210"/>
                  </a:lnTo>
                  <a:lnTo>
                    <a:pt x="9050" y="281940"/>
                  </a:lnTo>
                  <a:close/>
                </a:path>
                <a:path w="1803400" h="1498600">
                  <a:moveTo>
                    <a:pt x="1803322" y="281940"/>
                  </a:moveTo>
                  <a:lnTo>
                    <a:pt x="1796982" y="281940"/>
                  </a:lnTo>
                  <a:lnTo>
                    <a:pt x="1796979" y="283210"/>
                  </a:lnTo>
                  <a:lnTo>
                    <a:pt x="1803318" y="283210"/>
                  </a:lnTo>
                  <a:lnTo>
                    <a:pt x="1803322" y="281940"/>
                  </a:lnTo>
                  <a:close/>
                </a:path>
                <a:path w="1803400" h="1498600">
                  <a:moveTo>
                    <a:pt x="9056" y="278130"/>
                  </a:moveTo>
                  <a:lnTo>
                    <a:pt x="2462" y="278130"/>
                  </a:lnTo>
                  <a:lnTo>
                    <a:pt x="2456" y="280670"/>
                  </a:lnTo>
                  <a:lnTo>
                    <a:pt x="9052" y="280670"/>
                  </a:lnTo>
                  <a:lnTo>
                    <a:pt x="9056" y="278130"/>
                  </a:lnTo>
                  <a:close/>
                </a:path>
                <a:path w="1803400" h="1498600">
                  <a:moveTo>
                    <a:pt x="1803331" y="278130"/>
                  </a:moveTo>
                  <a:lnTo>
                    <a:pt x="1796992" y="278130"/>
                  </a:lnTo>
                  <a:lnTo>
                    <a:pt x="1796985" y="280670"/>
                  </a:lnTo>
                  <a:lnTo>
                    <a:pt x="1803325" y="280670"/>
                  </a:lnTo>
                  <a:lnTo>
                    <a:pt x="1803331" y="278130"/>
                  </a:lnTo>
                  <a:close/>
                </a:path>
                <a:path w="1803400" h="1498600">
                  <a:moveTo>
                    <a:pt x="9060" y="275590"/>
                  </a:moveTo>
                  <a:lnTo>
                    <a:pt x="2469" y="275590"/>
                  </a:lnTo>
                  <a:lnTo>
                    <a:pt x="2465" y="276860"/>
                  </a:lnTo>
                  <a:lnTo>
                    <a:pt x="9058" y="276860"/>
                  </a:lnTo>
                  <a:lnTo>
                    <a:pt x="9060" y="275590"/>
                  </a:lnTo>
                  <a:close/>
                </a:path>
                <a:path w="1803400" h="1498600">
                  <a:moveTo>
                    <a:pt x="1803338" y="275590"/>
                  </a:moveTo>
                  <a:lnTo>
                    <a:pt x="1796998" y="275590"/>
                  </a:lnTo>
                  <a:lnTo>
                    <a:pt x="1796995" y="276860"/>
                  </a:lnTo>
                  <a:lnTo>
                    <a:pt x="1803335" y="276860"/>
                  </a:lnTo>
                  <a:lnTo>
                    <a:pt x="1803338" y="275590"/>
                  </a:lnTo>
                  <a:close/>
                </a:path>
                <a:path w="1803400" h="1498600">
                  <a:moveTo>
                    <a:pt x="9067" y="271780"/>
                  </a:moveTo>
                  <a:lnTo>
                    <a:pt x="2478" y="271780"/>
                  </a:lnTo>
                  <a:lnTo>
                    <a:pt x="2472" y="274320"/>
                  </a:lnTo>
                  <a:lnTo>
                    <a:pt x="9063" y="274320"/>
                  </a:lnTo>
                  <a:lnTo>
                    <a:pt x="9067" y="271780"/>
                  </a:lnTo>
                  <a:close/>
                </a:path>
                <a:path w="1803400" h="1498600">
                  <a:moveTo>
                    <a:pt x="1803348" y="271780"/>
                  </a:moveTo>
                  <a:lnTo>
                    <a:pt x="1797008" y="271780"/>
                  </a:lnTo>
                  <a:lnTo>
                    <a:pt x="1797001" y="274320"/>
                  </a:lnTo>
                  <a:lnTo>
                    <a:pt x="1803341" y="274320"/>
                  </a:lnTo>
                  <a:lnTo>
                    <a:pt x="1803348" y="271780"/>
                  </a:lnTo>
                  <a:close/>
                </a:path>
                <a:path w="1803400" h="1498600">
                  <a:moveTo>
                    <a:pt x="9071" y="269240"/>
                  </a:moveTo>
                  <a:lnTo>
                    <a:pt x="2485" y="269240"/>
                  </a:lnTo>
                  <a:lnTo>
                    <a:pt x="2482" y="270510"/>
                  </a:lnTo>
                  <a:lnTo>
                    <a:pt x="9069" y="270510"/>
                  </a:lnTo>
                  <a:lnTo>
                    <a:pt x="9071" y="269240"/>
                  </a:lnTo>
                  <a:close/>
                </a:path>
                <a:path w="1803400" h="1498600">
                  <a:moveTo>
                    <a:pt x="1803354" y="269240"/>
                  </a:moveTo>
                  <a:lnTo>
                    <a:pt x="1797015" y="269240"/>
                  </a:lnTo>
                  <a:lnTo>
                    <a:pt x="1797011" y="270510"/>
                  </a:lnTo>
                  <a:lnTo>
                    <a:pt x="1803351" y="270510"/>
                  </a:lnTo>
                  <a:lnTo>
                    <a:pt x="1803354" y="269240"/>
                  </a:lnTo>
                  <a:close/>
                </a:path>
                <a:path w="1803400" h="1498600">
                  <a:moveTo>
                    <a:pt x="9078" y="265430"/>
                  </a:moveTo>
                  <a:lnTo>
                    <a:pt x="2495" y="265430"/>
                  </a:lnTo>
                  <a:lnTo>
                    <a:pt x="2488" y="267970"/>
                  </a:lnTo>
                  <a:lnTo>
                    <a:pt x="9073" y="267970"/>
                  </a:lnTo>
                  <a:lnTo>
                    <a:pt x="9078" y="265430"/>
                  </a:lnTo>
                  <a:close/>
                </a:path>
                <a:path w="1803400" h="1498600">
                  <a:moveTo>
                    <a:pt x="1803364" y="265430"/>
                  </a:moveTo>
                  <a:lnTo>
                    <a:pt x="1797024" y="265430"/>
                  </a:lnTo>
                  <a:lnTo>
                    <a:pt x="1797018" y="267970"/>
                  </a:lnTo>
                  <a:lnTo>
                    <a:pt x="1803357" y="267970"/>
                  </a:lnTo>
                  <a:lnTo>
                    <a:pt x="1803364" y="265430"/>
                  </a:lnTo>
                  <a:close/>
                </a:path>
                <a:path w="1803400" h="1498600">
                  <a:moveTo>
                    <a:pt x="9082" y="262890"/>
                  </a:moveTo>
                  <a:lnTo>
                    <a:pt x="2501" y="262890"/>
                  </a:lnTo>
                  <a:lnTo>
                    <a:pt x="2498" y="264160"/>
                  </a:lnTo>
                  <a:lnTo>
                    <a:pt x="9080" y="264160"/>
                  </a:lnTo>
                  <a:lnTo>
                    <a:pt x="9082" y="262890"/>
                  </a:lnTo>
                  <a:close/>
                </a:path>
                <a:path w="1803400" h="1498600">
                  <a:moveTo>
                    <a:pt x="1803370" y="262890"/>
                  </a:moveTo>
                  <a:lnTo>
                    <a:pt x="1797031" y="262890"/>
                  </a:lnTo>
                  <a:lnTo>
                    <a:pt x="1797028" y="264160"/>
                  </a:lnTo>
                  <a:lnTo>
                    <a:pt x="1803367" y="264160"/>
                  </a:lnTo>
                  <a:lnTo>
                    <a:pt x="1803370" y="262890"/>
                  </a:lnTo>
                  <a:close/>
                </a:path>
                <a:path w="1803400" h="1498600">
                  <a:moveTo>
                    <a:pt x="9089" y="259080"/>
                  </a:moveTo>
                  <a:lnTo>
                    <a:pt x="2511" y="259080"/>
                  </a:lnTo>
                  <a:lnTo>
                    <a:pt x="2504" y="261620"/>
                  </a:lnTo>
                  <a:lnTo>
                    <a:pt x="9084" y="261620"/>
                  </a:lnTo>
                  <a:lnTo>
                    <a:pt x="9089" y="259080"/>
                  </a:lnTo>
                  <a:close/>
                </a:path>
                <a:path w="1803400" h="1498600">
                  <a:moveTo>
                    <a:pt x="1803380" y="259080"/>
                  </a:moveTo>
                  <a:lnTo>
                    <a:pt x="1797041" y="259080"/>
                  </a:lnTo>
                  <a:lnTo>
                    <a:pt x="1797034" y="261620"/>
                  </a:lnTo>
                  <a:lnTo>
                    <a:pt x="1803373" y="261620"/>
                  </a:lnTo>
                  <a:lnTo>
                    <a:pt x="1803380" y="259080"/>
                  </a:lnTo>
                  <a:close/>
                </a:path>
                <a:path w="1803400" h="1498600">
                  <a:moveTo>
                    <a:pt x="9093" y="256540"/>
                  </a:moveTo>
                  <a:lnTo>
                    <a:pt x="2517" y="256540"/>
                  </a:lnTo>
                  <a:lnTo>
                    <a:pt x="2514" y="257810"/>
                  </a:lnTo>
                  <a:lnTo>
                    <a:pt x="9091" y="257810"/>
                  </a:lnTo>
                  <a:lnTo>
                    <a:pt x="9093" y="256540"/>
                  </a:lnTo>
                  <a:close/>
                </a:path>
                <a:path w="1803400" h="1498600">
                  <a:moveTo>
                    <a:pt x="1803386" y="256540"/>
                  </a:moveTo>
                  <a:lnTo>
                    <a:pt x="1797047" y="256540"/>
                  </a:lnTo>
                  <a:lnTo>
                    <a:pt x="1797044" y="257810"/>
                  </a:lnTo>
                  <a:lnTo>
                    <a:pt x="1803383" y="257810"/>
                  </a:lnTo>
                  <a:lnTo>
                    <a:pt x="1803386" y="256540"/>
                  </a:lnTo>
                  <a:close/>
                </a:path>
                <a:path w="1803400" h="1498600">
                  <a:moveTo>
                    <a:pt x="9100" y="252730"/>
                  </a:moveTo>
                  <a:lnTo>
                    <a:pt x="2527" y="252730"/>
                  </a:lnTo>
                  <a:lnTo>
                    <a:pt x="2520" y="255270"/>
                  </a:lnTo>
                  <a:lnTo>
                    <a:pt x="9095" y="255270"/>
                  </a:lnTo>
                  <a:lnTo>
                    <a:pt x="9100" y="252730"/>
                  </a:lnTo>
                  <a:close/>
                </a:path>
                <a:path w="1803400" h="1498600">
                  <a:moveTo>
                    <a:pt x="1803396" y="252730"/>
                  </a:moveTo>
                  <a:lnTo>
                    <a:pt x="1797057" y="252730"/>
                  </a:lnTo>
                  <a:lnTo>
                    <a:pt x="1797050" y="255270"/>
                  </a:lnTo>
                  <a:lnTo>
                    <a:pt x="1803390" y="255270"/>
                  </a:lnTo>
                  <a:lnTo>
                    <a:pt x="1803396" y="252730"/>
                  </a:lnTo>
                  <a:close/>
                </a:path>
                <a:path w="1803400" h="1498600">
                  <a:moveTo>
                    <a:pt x="1803406" y="250189"/>
                  </a:moveTo>
                  <a:lnTo>
                    <a:pt x="1802763" y="250189"/>
                  </a:lnTo>
                  <a:lnTo>
                    <a:pt x="1802763" y="251460"/>
                  </a:lnTo>
                  <a:lnTo>
                    <a:pt x="1803403" y="251460"/>
                  </a:lnTo>
                  <a:lnTo>
                    <a:pt x="1803406" y="250189"/>
                  </a:lnTo>
                  <a:close/>
                </a:path>
                <a:path w="1803400" h="1498600">
                  <a:moveTo>
                    <a:pt x="9113" y="245110"/>
                  </a:moveTo>
                  <a:lnTo>
                    <a:pt x="4443" y="245110"/>
                  </a:lnTo>
                  <a:lnTo>
                    <a:pt x="4443" y="247650"/>
                  </a:lnTo>
                  <a:lnTo>
                    <a:pt x="3173" y="247650"/>
                  </a:lnTo>
                  <a:lnTo>
                    <a:pt x="3173" y="250189"/>
                  </a:lnTo>
                  <a:lnTo>
                    <a:pt x="9106" y="250189"/>
                  </a:lnTo>
                  <a:lnTo>
                    <a:pt x="9113" y="245110"/>
                  </a:lnTo>
                  <a:close/>
                </a:path>
                <a:path w="1803400" h="1498600">
                  <a:moveTo>
                    <a:pt x="1800223" y="245110"/>
                  </a:moveTo>
                  <a:lnTo>
                    <a:pt x="1797076" y="245110"/>
                  </a:lnTo>
                  <a:lnTo>
                    <a:pt x="1797067" y="250189"/>
                  </a:lnTo>
                  <a:lnTo>
                    <a:pt x="1801493" y="250189"/>
                  </a:lnTo>
                  <a:lnTo>
                    <a:pt x="1801493" y="247650"/>
                  </a:lnTo>
                  <a:lnTo>
                    <a:pt x="1800223" y="247650"/>
                  </a:lnTo>
                  <a:lnTo>
                    <a:pt x="1800223" y="245110"/>
                  </a:lnTo>
                  <a:close/>
                </a:path>
                <a:path w="1803400" h="1498600">
                  <a:moveTo>
                    <a:pt x="6983" y="243839"/>
                  </a:moveTo>
                  <a:lnTo>
                    <a:pt x="5713" y="243839"/>
                  </a:lnTo>
                  <a:lnTo>
                    <a:pt x="5713" y="245110"/>
                  </a:lnTo>
                  <a:lnTo>
                    <a:pt x="6983" y="245110"/>
                  </a:lnTo>
                  <a:lnTo>
                    <a:pt x="6983" y="243839"/>
                  </a:lnTo>
                  <a:close/>
                </a:path>
                <a:path w="1803400" h="1498600">
                  <a:moveTo>
                    <a:pt x="9123" y="238760"/>
                  </a:moveTo>
                  <a:lnTo>
                    <a:pt x="8253" y="238760"/>
                  </a:lnTo>
                  <a:lnTo>
                    <a:pt x="8253" y="241300"/>
                  </a:lnTo>
                  <a:lnTo>
                    <a:pt x="6983" y="241300"/>
                  </a:lnTo>
                  <a:lnTo>
                    <a:pt x="6983" y="243839"/>
                  </a:lnTo>
                  <a:lnTo>
                    <a:pt x="9117" y="243839"/>
                  </a:lnTo>
                  <a:lnTo>
                    <a:pt x="9123" y="238760"/>
                  </a:lnTo>
                  <a:close/>
                </a:path>
                <a:path w="1803400" h="1498600">
                  <a:moveTo>
                    <a:pt x="1797683" y="241300"/>
                  </a:moveTo>
                  <a:lnTo>
                    <a:pt x="1797090" y="241300"/>
                  </a:lnTo>
                  <a:lnTo>
                    <a:pt x="1797083" y="243839"/>
                  </a:lnTo>
                  <a:lnTo>
                    <a:pt x="1797683" y="243839"/>
                  </a:lnTo>
                  <a:lnTo>
                    <a:pt x="1797683" y="241300"/>
                  </a:lnTo>
                  <a:close/>
                </a:path>
                <a:path w="1803400" h="1498600">
                  <a:moveTo>
                    <a:pt x="1534793" y="6350"/>
                  </a:moveTo>
                  <a:lnTo>
                    <a:pt x="271143" y="6350"/>
                  </a:lnTo>
                  <a:lnTo>
                    <a:pt x="1201630" y="8889"/>
                  </a:lnTo>
                  <a:lnTo>
                    <a:pt x="1534793" y="8889"/>
                  </a:lnTo>
                  <a:lnTo>
                    <a:pt x="1534793" y="6350"/>
                  </a:lnTo>
                  <a:close/>
                </a:path>
                <a:path w="1803400" h="1498600">
                  <a:moveTo>
                    <a:pt x="274953" y="3810"/>
                  </a:moveTo>
                  <a:lnTo>
                    <a:pt x="272413" y="3810"/>
                  </a:lnTo>
                  <a:lnTo>
                    <a:pt x="272413" y="6350"/>
                  </a:lnTo>
                  <a:lnTo>
                    <a:pt x="274953" y="6350"/>
                  </a:lnTo>
                  <a:lnTo>
                    <a:pt x="274953" y="3810"/>
                  </a:lnTo>
                  <a:close/>
                </a:path>
                <a:path w="1803400" h="1498600">
                  <a:moveTo>
                    <a:pt x="1532253" y="3810"/>
                  </a:moveTo>
                  <a:lnTo>
                    <a:pt x="1529713" y="3810"/>
                  </a:lnTo>
                  <a:lnTo>
                    <a:pt x="1529713" y="6350"/>
                  </a:lnTo>
                  <a:lnTo>
                    <a:pt x="1532253" y="6350"/>
                  </a:lnTo>
                  <a:lnTo>
                    <a:pt x="1532253" y="3810"/>
                  </a:lnTo>
                  <a:close/>
                </a:path>
                <a:path w="1803400" h="1498600">
                  <a:moveTo>
                    <a:pt x="278763" y="2539"/>
                  </a:moveTo>
                  <a:lnTo>
                    <a:pt x="276223" y="2539"/>
                  </a:lnTo>
                  <a:lnTo>
                    <a:pt x="276223" y="3810"/>
                  </a:lnTo>
                  <a:lnTo>
                    <a:pt x="278763" y="3810"/>
                  </a:lnTo>
                  <a:lnTo>
                    <a:pt x="278763" y="2539"/>
                  </a:lnTo>
                  <a:close/>
                </a:path>
                <a:path w="1803400" h="1498600">
                  <a:moveTo>
                    <a:pt x="1528443" y="2539"/>
                  </a:moveTo>
                  <a:lnTo>
                    <a:pt x="1525903" y="2539"/>
                  </a:lnTo>
                  <a:lnTo>
                    <a:pt x="1525903" y="3810"/>
                  </a:lnTo>
                  <a:lnTo>
                    <a:pt x="1528443" y="3810"/>
                  </a:lnTo>
                  <a:lnTo>
                    <a:pt x="1528443" y="2539"/>
                  </a:lnTo>
                  <a:close/>
                </a:path>
                <a:path w="1803400" h="1498600">
                  <a:moveTo>
                    <a:pt x="280033" y="0"/>
                  </a:moveTo>
                  <a:lnTo>
                    <a:pt x="280033" y="2539"/>
                  </a:lnTo>
                  <a:lnTo>
                    <a:pt x="1203747" y="2539"/>
                  </a:lnTo>
                  <a:lnTo>
                    <a:pt x="280033" y="0"/>
                  </a:lnTo>
                  <a:close/>
                </a:path>
                <a:path w="1803400" h="1498600">
                  <a:moveTo>
                    <a:pt x="8991" y="316230"/>
                  </a:moveTo>
                  <a:lnTo>
                    <a:pt x="2365" y="316230"/>
                  </a:lnTo>
                  <a:lnTo>
                    <a:pt x="2204" y="379730"/>
                  </a:lnTo>
                  <a:lnTo>
                    <a:pt x="8882" y="379730"/>
                  </a:lnTo>
                  <a:lnTo>
                    <a:pt x="8991" y="316230"/>
                  </a:lnTo>
                  <a:close/>
                </a:path>
                <a:path w="1803400" h="1498600">
                  <a:moveTo>
                    <a:pt x="1803234" y="316230"/>
                  </a:moveTo>
                  <a:lnTo>
                    <a:pt x="1796894" y="316230"/>
                  </a:lnTo>
                  <a:lnTo>
                    <a:pt x="1796731" y="379730"/>
                  </a:lnTo>
                  <a:lnTo>
                    <a:pt x="1803073" y="379730"/>
                  </a:lnTo>
                  <a:lnTo>
                    <a:pt x="1803234" y="316230"/>
                  </a:lnTo>
                  <a:close/>
                </a:path>
                <a:path w="1803400" h="1498600">
                  <a:moveTo>
                    <a:pt x="8882" y="379730"/>
                  </a:moveTo>
                  <a:lnTo>
                    <a:pt x="2204" y="379730"/>
                  </a:lnTo>
                  <a:lnTo>
                    <a:pt x="2171" y="392430"/>
                  </a:lnTo>
                  <a:lnTo>
                    <a:pt x="8861" y="392430"/>
                  </a:lnTo>
                  <a:lnTo>
                    <a:pt x="8882" y="379730"/>
                  </a:lnTo>
                  <a:close/>
                </a:path>
                <a:path w="1803400" h="1498600">
                  <a:moveTo>
                    <a:pt x="1803073" y="379730"/>
                  </a:moveTo>
                  <a:lnTo>
                    <a:pt x="1796731" y="379730"/>
                  </a:lnTo>
                  <a:lnTo>
                    <a:pt x="1796698" y="392430"/>
                  </a:lnTo>
                  <a:lnTo>
                    <a:pt x="1803040" y="392430"/>
                  </a:lnTo>
                  <a:lnTo>
                    <a:pt x="1803073" y="379730"/>
                  </a:lnTo>
                  <a:close/>
                </a:path>
                <a:path w="1803400" h="1498600">
                  <a:moveTo>
                    <a:pt x="8861" y="392430"/>
                  </a:moveTo>
                  <a:lnTo>
                    <a:pt x="2171" y="392430"/>
                  </a:lnTo>
                  <a:lnTo>
                    <a:pt x="2155" y="398780"/>
                  </a:lnTo>
                  <a:lnTo>
                    <a:pt x="8850" y="398780"/>
                  </a:lnTo>
                  <a:lnTo>
                    <a:pt x="8861" y="392430"/>
                  </a:lnTo>
                  <a:close/>
                </a:path>
                <a:path w="1803400" h="1498600">
                  <a:moveTo>
                    <a:pt x="1803040" y="392430"/>
                  </a:moveTo>
                  <a:lnTo>
                    <a:pt x="1796698" y="392430"/>
                  </a:lnTo>
                  <a:lnTo>
                    <a:pt x="1796682" y="398780"/>
                  </a:lnTo>
                  <a:lnTo>
                    <a:pt x="1803024" y="398780"/>
                  </a:lnTo>
                  <a:lnTo>
                    <a:pt x="1803040" y="392430"/>
                  </a:lnTo>
                  <a:close/>
                </a:path>
                <a:path w="1803400" h="1498600">
                  <a:moveTo>
                    <a:pt x="8850" y="398780"/>
                  </a:moveTo>
                  <a:lnTo>
                    <a:pt x="2155" y="398780"/>
                  </a:lnTo>
                  <a:lnTo>
                    <a:pt x="2042" y="443230"/>
                  </a:lnTo>
                  <a:lnTo>
                    <a:pt x="8774" y="443230"/>
                  </a:lnTo>
                  <a:lnTo>
                    <a:pt x="8850" y="398780"/>
                  </a:lnTo>
                  <a:close/>
                </a:path>
                <a:path w="1803400" h="1498600">
                  <a:moveTo>
                    <a:pt x="1803024" y="398780"/>
                  </a:moveTo>
                  <a:lnTo>
                    <a:pt x="1796682" y="398780"/>
                  </a:lnTo>
                  <a:lnTo>
                    <a:pt x="1796568" y="443230"/>
                  </a:lnTo>
                  <a:lnTo>
                    <a:pt x="1802911" y="443230"/>
                  </a:lnTo>
                  <a:lnTo>
                    <a:pt x="1803024" y="398780"/>
                  </a:lnTo>
                  <a:close/>
                </a:path>
                <a:path w="1803400" h="1498600">
                  <a:moveTo>
                    <a:pt x="8774" y="443230"/>
                  </a:moveTo>
                  <a:lnTo>
                    <a:pt x="2042" y="443230"/>
                  </a:lnTo>
                  <a:lnTo>
                    <a:pt x="2026" y="449580"/>
                  </a:lnTo>
                  <a:lnTo>
                    <a:pt x="8763" y="449580"/>
                  </a:lnTo>
                  <a:lnTo>
                    <a:pt x="8774" y="443230"/>
                  </a:lnTo>
                  <a:close/>
                </a:path>
                <a:path w="1803400" h="1498600">
                  <a:moveTo>
                    <a:pt x="1802911" y="443230"/>
                  </a:moveTo>
                  <a:lnTo>
                    <a:pt x="1796568" y="443230"/>
                  </a:lnTo>
                  <a:lnTo>
                    <a:pt x="1796551" y="449580"/>
                  </a:lnTo>
                  <a:lnTo>
                    <a:pt x="1802895" y="449580"/>
                  </a:lnTo>
                  <a:lnTo>
                    <a:pt x="1802911" y="443230"/>
                  </a:lnTo>
                  <a:close/>
                </a:path>
                <a:path w="1803400" h="1498600">
                  <a:moveTo>
                    <a:pt x="8763" y="449580"/>
                  </a:moveTo>
                  <a:lnTo>
                    <a:pt x="2026" y="449580"/>
                  </a:lnTo>
                  <a:lnTo>
                    <a:pt x="2010" y="455930"/>
                  </a:lnTo>
                  <a:lnTo>
                    <a:pt x="8752" y="455930"/>
                  </a:lnTo>
                  <a:lnTo>
                    <a:pt x="8763" y="449580"/>
                  </a:lnTo>
                  <a:close/>
                </a:path>
                <a:path w="1803400" h="1498600">
                  <a:moveTo>
                    <a:pt x="1802895" y="449580"/>
                  </a:moveTo>
                  <a:lnTo>
                    <a:pt x="1796551" y="449580"/>
                  </a:lnTo>
                  <a:lnTo>
                    <a:pt x="1796535" y="455930"/>
                  </a:lnTo>
                  <a:lnTo>
                    <a:pt x="1802879" y="455930"/>
                  </a:lnTo>
                  <a:lnTo>
                    <a:pt x="1802895" y="449580"/>
                  </a:lnTo>
                  <a:close/>
                </a:path>
                <a:path w="1803400" h="1498600">
                  <a:moveTo>
                    <a:pt x="8752" y="455930"/>
                  </a:moveTo>
                  <a:lnTo>
                    <a:pt x="2010" y="455930"/>
                  </a:lnTo>
                  <a:lnTo>
                    <a:pt x="1919" y="491490"/>
                  </a:lnTo>
                  <a:lnTo>
                    <a:pt x="8691" y="491490"/>
                  </a:lnTo>
                  <a:lnTo>
                    <a:pt x="8752" y="455930"/>
                  </a:lnTo>
                  <a:close/>
                </a:path>
                <a:path w="1803400" h="1498600">
                  <a:moveTo>
                    <a:pt x="1802879" y="455930"/>
                  </a:moveTo>
                  <a:lnTo>
                    <a:pt x="1796535" y="455930"/>
                  </a:lnTo>
                  <a:lnTo>
                    <a:pt x="1796444" y="491490"/>
                  </a:lnTo>
                  <a:lnTo>
                    <a:pt x="1802788" y="491490"/>
                  </a:lnTo>
                  <a:lnTo>
                    <a:pt x="1802879" y="455930"/>
                  </a:lnTo>
                  <a:close/>
                </a:path>
                <a:path w="1803400" h="1498600">
                  <a:moveTo>
                    <a:pt x="8691" y="491490"/>
                  </a:moveTo>
                  <a:lnTo>
                    <a:pt x="1919" y="491490"/>
                  </a:lnTo>
                  <a:lnTo>
                    <a:pt x="1897" y="500380"/>
                  </a:lnTo>
                  <a:lnTo>
                    <a:pt x="8676" y="500380"/>
                  </a:lnTo>
                  <a:lnTo>
                    <a:pt x="8691" y="491490"/>
                  </a:lnTo>
                  <a:close/>
                </a:path>
                <a:path w="1803400" h="1498600">
                  <a:moveTo>
                    <a:pt x="1802788" y="491490"/>
                  </a:moveTo>
                  <a:lnTo>
                    <a:pt x="1796444" y="491490"/>
                  </a:lnTo>
                  <a:lnTo>
                    <a:pt x="1796421" y="500380"/>
                  </a:lnTo>
                  <a:lnTo>
                    <a:pt x="1802765" y="500380"/>
                  </a:lnTo>
                  <a:lnTo>
                    <a:pt x="1802788" y="491490"/>
                  </a:lnTo>
                  <a:close/>
                </a:path>
                <a:path w="1803400" h="1498600">
                  <a:moveTo>
                    <a:pt x="8676" y="500380"/>
                  </a:moveTo>
                  <a:lnTo>
                    <a:pt x="1897" y="500380"/>
                  </a:lnTo>
                  <a:lnTo>
                    <a:pt x="1806" y="535940"/>
                  </a:lnTo>
                  <a:lnTo>
                    <a:pt x="8615" y="535940"/>
                  </a:lnTo>
                  <a:lnTo>
                    <a:pt x="8676" y="500380"/>
                  </a:lnTo>
                  <a:close/>
                </a:path>
                <a:path w="1803400" h="1498600">
                  <a:moveTo>
                    <a:pt x="1802765" y="500380"/>
                  </a:moveTo>
                  <a:lnTo>
                    <a:pt x="1796421" y="500380"/>
                  </a:lnTo>
                  <a:lnTo>
                    <a:pt x="1796329" y="535940"/>
                  </a:lnTo>
                  <a:lnTo>
                    <a:pt x="1802675" y="535940"/>
                  </a:lnTo>
                  <a:lnTo>
                    <a:pt x="1802765" y="500380"/>
                  </a:lnTo>
                  <a:close/>
                </a:path>
                <a:path w="1803400" h="1498600">
                  <a:moveTo>
                    <a:pt x="8615" y="535940"/>
                  </a:moveTo>
                  <a:lnTo>
                    <a:pt x="1806" y="535940"/>
                  </a:lnTo>
                  <a:lnTo>
                    <a:pt x="1784" y="544830"/>
                  </a:lnTo>
                  <a:lnTo>
                    <a:pt x="8600" y="544830"/>
                  </a:lnTo>
                  <a:lnTo>
                    <a:pt x="8615" y="535940"/>
                  </a:lnTo>
                  <a:close/>
                </a:path>
                <a:path w="1803400" h="1498600">
                  <a:moveTo>
                    <a:pt x="1802675" y="535940"/>
                  </a:moveTo>
                  <a:lnTo>
                    <a:pt x="1796329" y="535940"/>
                  </a:lnTo>
                  <a:lnTo>
                    <a:pt x="1796307" y="544830"/>
                  </a:lnTo>
                  <a:lnTo>
                    <a:pt x="1802652" y="544830"/>
                  </a:lnTo>
                  <a:lnTo>
                    <a:pt x="1802675" y="535940"/>
                  </a:lnTo>
                  <a:close/>
                </a:path>
                <a:path w="1803400" h="1498600">
                  <a:moveTo>
                    <a:pt x="8600" y="544830"/>
                  </a:moveTo>
                  <a:lnTo>
                    <a:pt x="1784" y="544830"/>
                  </a:lnTo>
                  <a:lnTo>
                    <a:pt x="1386" y="701040"/>
                  </a:lnTo>
                  <a:lnTo>
                    <a:pt x="8333" y="701040"/>
                  </a:lnTo>
                  <a:lnTo>
                    <a:pt x="8600" y="544830"/>
                  </a:lnTo>
                  <a:close/>
                </a:path>
                <a:path w="1803400" h="1498600">
                  <a:moveTo>
                    <a:pt x="1802652" y="544830"/>
                  </a:moveTo>
                  <a:lnTo>
                    <a:pt x="1796307" y="544830"/>
                  </a:lnTo>
                  <a:lnTo>
                    <a:pt x="1795905" y="701040"/>
                  </a:lnTo>
                  <a:lnTo>
                    <a:pt x="1802254" y="701040"/>
                  </a:lnTo>
                  <a:lnTo>
                    <a:pt x="1802652" y="544830"/>
                  </a:lnTo>
                  <a:close/>
                </a:path>
                <a:path w="1803400" h="1498600">
                  <a:moveTo>
                    <a:pt x="8333" y="701040"/>
                  </a:moveTo>
                  <a:lnTo>
                    <a:pt x="1386" y="701040"/>
                  </a:lnTo>
                  <a:lnTo>
                    <a:pt x="756" y="948690"/>
                  </a:lnTo>
                  <a:lnTo>
                    <a:pt x="7909" y="948690"/>
                  </a:lnTo>
                  <a:lnTo>
                    <a:pt x="8333" y="701040"/>
                  </a:lnTo>
                  <a:close/>
                </a:path>
                <a:path w="1803400" h="1498600">
                  <a:moveTo>
                    <a:pt x="1802254" y="701040"/>
                  </a:moveTo>
                  <a:lnTo>
                    <a:pt x="1795905" y="701040"/>
                  </a:lnTo>
                  <a:lnTo>
                    <a:pt x="1795269" y="948690"/>
                  </a:lnTo>
                  <a:lnTo>
                    <a:pt x="1801624" y="948690"/>
                  </a:lnTo>
                  <a:lnTo>
                    <a:pt x="1802254" y="701040"/>
                  </a:lnTo>
                  <a:close/>
                </a:path>
                <a:path w="1803400" h="1498600">
                  <a:moveTo>
                    <a:pt x="7909" y="948690"/>
                  </a:moveTo>
                  <a:lnTo>
                    <a:pt x="756" y="948690"/>
                  </a:lnTo>
                  <a:lnTo>
                    <a:pt x="724" y="961390"/>
                  </a:lnTo>
                  <a:lnTo>
                    <a:pt x="7887" y="961390"/>
                  </a:lnTo>
                  <a:lnTo>
                    <a:pt x="7909" y="948690"/>
                  </a:lnTo>
                  <a:close/>
                </a:path>
                <a:path w="1803400" h="1498600">
                  <a:moveTo>
                    <a:pt x="1801624" y="948690"/>
                  </a:moveTo>
                  <a:lnTo>
                    <a:pt x="1795269" y="948690"/>
                  </a:lnTo>
                  <a:lnTo>
                    <a:pt x="1795237" y="961390"/>
                  </a:lnTo>
                  <a:lnTo>
                    <a:pt x="1801591" y="961390"/>
                  </a:lnTo>
                  <a:lnTo>
                    <a:pt x="1801624" y="948690"/>
                  </a:lnTo>
                  <a:close/>
                </a:path>
                <a:path w="1803400" h="1498600">
                  <a:moveTo>
                    <a:pt x="7887" y="961390"/>
                  </a:moveTo>
                  <a:lnTo>
                    <a:pt x="724" y="961390"/>
                  </a:lnTo>
                  <a:lnTo>
                    <a:pt x="701" y="970280"/>
                  </a:lnTo>
                  <a:lnTo>
                    <a:pt x="7872" y="970280"/>
                  </a:lnTo>
                  <a:lnTo>
                    <a:pt x="7887" y="961390"/>
                  </a:lnTo>
                  <a:close/>
                </a:path>
                <a:path w="1803400" h="1498600">
                  <a:moveTo>
                    <a:pt x="1801591" y="961390"/>
                  </a:moveTo>
                  <a:lnTo>
                    <a:pt x="1795237" y="961390"/>
                  </a:lnTo>
                  <a:lnTo>
                    <a:pt x="1795214" y="970280"/>
                  </a:lnTo>
                  <a:lnTo>
                    <a:pt x="1801569" y="970280"/>
                  </a:lnTo>
                  <a:lnTo>
                    <a:pt x="1801591" y="961390"/>
                  </a:lnTo>
                  <a:close/>
                </a:path>
                <a:path w="1803400" h="1498600">
                  <a:moveTo>
                    <a:pt x="7872" y="970280"/>
                  </a:moveTo>
                  <a:lnTo>
                    <a:pt x="701" y="970280"/>
                  </a:lnTo>
                  <a:lnTo>
                    <a:pt x="578" y="1018540"/>
                  </a:lnTo>
                  <a:lnTo>
                    <a:pt x="7789" y="1018540"/>
                  </a:lnTo>
                  <a:lnTo>
                    <a:pt x="7872" y="970280"/>
                  </a:lnTo>
                  <a:close/>
                </a:path>
                <a:path w="1803400" h="1498600">
                  <a:moveTo>
                    <a:pt x="1801569" y="970280"/>
                  </a:moveTo>
                  <a:lnTo>
                    <a:pt x="1795214" y="970280"/>
                  </a:lnTo>
                  <a:lnTo>
                    <a:pt x="1795090" y="1018540"/>
                  </a:lnTo>
                  <a:lnTo>
                    <a:pt x="1801446" y="1018540"/>
                  </a:lnTo>
                  <a:lnTo>
                    <a:pt x="1801569" y="970280"/>
                  </a:lnTo>
                  <a:close/>
                </a:path>
                <a:path w="1803400" h="1498600">
                  <a:moveTo>
                    <a:pt x="7789" y="1018540"/>
                  </a:moveTo>
                  <a:lnTo>
                    <a:pt x="578" y="1018540"/>
                  </a:lnTo>
                  <a:lnTo>
                    <a:pt x="556" y="1027430"/>
                  </a:lnTo>
                  <a:lnTo>
                    <a:pt x="7774" y="1027430"/>
                  </a:lnTo>
                  <a:lnTo>
                    <a:pt x="7789" y="1018540"/>
                  </a:lnTo>
                  <a:close/>
                </a:path>
                <a:path w="1803400" h="1498600">
                  <a:moveTo>
                    <a:pt x="1801446" y="1018540"/>
                  </a:moveTo>
                  <a:lnTo>
                    <a:pt x="1795090" y="1018540"/>
                  </a:lnTo>
                  <a:lnTo>
                    <a:pt x="1795067" y="1027430"/>
                  </a:lnTo>
                  <a:lnTo>
                    <a:pt x="1801423" y="1027430"/>
                  </a:lnTo>
                  <a:lnTo>
                    <a:pt x="1801446" y="1018540"/>
                  </a:lnTo>
                  <a:close/>
                </a:path>
                <a:path w="1803400" h="1498600">
                  <a:moveTo>
                    <a:pt x="7774" y="1027430"/>
                  </a:moveTo>
                  <a:lnTo>
                    <a:pt x="556" y="1027430"/>
                  </a:lnTo>
                  <a:lnTo>
                    <a:pt x="394" y="1090930"/>
                  </a:lnTo>
                  <a:lnTo>
                    <a:pt x="7665" y="1090930"/>
                  </a:lnTo>
                  <a:lnTo>
                    <a:pt x="7774" y="1027430"/>
                  </a:lnTo>
                  <a:close/>
                </a:path>
                <a:path w="1803400" h="1498600">
                  <a:moveTo>
                    <a:pt x="1801423" y="1027430"/>
                  </a:moveTo>
                  <a:lnTo>
                    <a:pt x="1795067" y="1027430"/>
                  </a:lnTo>
                  <a:lnTo>
                    <a:pt x="1794904" y="1090930"/>
                  </a:lnTo>
                  <a:lnTo>
                    <a:pt x="1801261" y="1090930"/>
                  </a:lnTo>
                  <a:lnTo>
                    <a:pt x="1801423" y="1027430"/>
                  </a:lnTo>
                  <a:close/>
                </a:path>
                <a:path w="1803400" h="1498600">
                  <a:moveTo>
                    <a:pt x="7665" y="1090930"/>
                  </a:moveTo>
                  <a:lnTo>
                    <a:pt x="394" y="1090930"/>
                  </a:lnTo>
                  <a:lnTo>
                    <a:pt x="378" y="1097280"/>
                  </a:lnTo>
                  <a:lnTo>
                    <a:pt x="7655" y="1097280"/>
                  </a:lnTo>
                  <a:lnTo>
                    <a:pt x="7665" y="1090930"/>
                  </a:lnTo>
                  <a:close/>
                </a:path>
                <a:path w="1803400" h="1498600">
                  <a:moveTo>
                    <a:pt x="1801261" y="1090930"/>
                  </a:moveTo>
                  <a:lnTo>
                    <a:pt x="1794904" y="1090930"/>
                  </a:lnTo>
                  <a:lnTo>
                    <a:pt x="1794888" y="1097280"/>
                  </a:lnTo>
                  <a:lnTo>
                    <a:pt x="1801245" y="1097280"/>
                  </a:lnTo>
                  <a:lnTo>
                    <a:pt x="1801261" y="1090930"/>
                  </a:lnTo>
                  <a:close/>
                </a:path>
                <a:path w="1803400" h="1498600">
                  <a:moveTo>
                    <a:pt x="7655" y="1097280"/>
                  </a:moveTo>
                  <a:lnTo>
                    <a:pt x="378" y="1097280"/>
                  </a:lnTo>
                  <a:lnTo>
                    <a:pt x="362" y="1103630"/>
                  </a:lnTo>
                  <a:lnTo>
                    <a:pt x="7644" y="1103630"/>
                  </a:lnTo>
                  <a:lnTo>
                    <a:pt x="7655" y="1097280"/>
                  </a:lnTo>
                  <a:close/>
                </a:path>
                <a:path w="1803400" h="1498600">
                  <a:moveTo>
                    <a:pt x="1801245" y="1097280"/>
                  </a:moveTo>
                  <a:lnTo>
                    <a:pt x="1794888" y="1097280"/>
                  </a:lnTo>
                  <a:lnTo>
                    <a:pt x="1794871" y="1103630"/>
                  </a:lnTo>
                  <a:lnTo>
                    <a:pt x="1801229" y="1103630"/>
                  </a:lnTo>
                  <a:lnTo>
                    <a:pt x="1801245" y="1097280"/>
                  </a:lnTo>
                  <a:close/>
                </a:path>
                <a:path w="1803400" h="1498600">
                  <a:moveTo>
                    <a:pt x="7644" y="1103630"/>
                  </a:moveTo>
                  <a:lnTo>
                    <a:pt x="362" y="1103630"/>
                  </a:lnTo>
                  <a:lnTo>
                    <a:pt x="329" y="1116330"/>
                  </a:lnTo>
                  <a:lnTo>
                    <a:pt x="7622" y="1116330"/>
                  </a:lnTo>
                  <a:lnTo>
                    <a:pt x="7644" y="1103630"/>
                  </a:lnTo>
                  <a:close/>
                </a:path>
                <a:path w="1803400" h="1498600">
                  <a:moveTo>
                    <a:pt x="1801229" y="1103630"/>
                  </a:moveTo>
                  <a:lnTo>
                    <a:pt x="1794871" y="1103630"/>
                  </a:lnTo>
                  <a:lnTo>
                    <a:pt x="1794839" y="1116330"/>
                  </a:lnTo>
                  <a:lnTo>
                    <a:pt x="1801197" y="1116330"/>
                  </a:lnTo>
                  <a:lnTo>
                    <a:pt x="1801229" y="1103630"/>
                  </a:lnTo>
                  <a:close/>
                </a:path>
                <a:path w="1803400" h="1498600">
                  <a:moveTo>
                    <a:pt x="7622" y="1116330"/>
                  </a:moveTo>
                  <a:lnTo>
                    <a:pt x="329" y="1116330"/>
                  </a:lnTo>
                  <a:lnTo>
                    <a:pt x="168" y="1179830"/>
                  </a:lnTo>
                  <a:lnTo>
                    <a:pt x="7513" y="1179830"/>
                  </a:lnTo>
                  <a:lnTo>
                    <a:pt x="7622" y="1116330"/>
                  </a:lnTo>
                  <a:close/>
                </a:path>
                <a:path w="1803400" h="1498600">
                  <a:moveTo>
                    <a:pt x="1801197" y="1116330"/>
                  </a:moveTo>
                  <a:lnTo>
                    <a:pt x="1794839" y="1116330"/>
                  </a:lnTo>
                  <a:lnTo>
                    <a:pt x="1794676" y="1179830"/>
                  </a:lnTo>
                  <a:lnTo>
                    <a:pt x="1801035" y="1179830"/>
                  </a:lnTo>
                  <a:lnTo>
                    <a:pt x="1801197" y="1116330"/>
                  </a:lnTo>
                  <a:close/>
                </a:path>
                <a:path w="1803400" h="1498600">
                  <a:moveTo>
                    <a:pt x="1796413" y="1258697"/>
                  </a:moveTo>
                  <a:lnTo>
                    <a:pt x="1794473" y="1258697"/>
                  </a:lnTo>
                  <a:lnTo>
                    <a:pt x="1794467" y="1261237"/>
                  </a:lnTo>
                  <a:lnTo>
                    <a:pt x="1795143" y="1261237"/>
                  </a:lnTo>
                  <a:lnTo>
                    <a:pt x="1795143" y="1259967"/>
                  </a:lnTo>
                  <a:lnTo>
                    <a:pt x="1796413" y="1259967"/>
                  </a:lnTo>
                  <a:lnTo>
                    <a:pt x="1796413" y="1258697"/>
                  </a:lnTo>
                  <a:close/>
                </a:path>
                <a:path w="1803400" h="1498600">
                  <a:moveTo>
                    <a:pt x="1800223" y="1252347"/>
                  </a:moveTo>
                  <a:lnTo>
                    <a:pt x="1794489" y="1252347"/>
                  </a:lnTo>
                  <a:lnTo>
                    <a:pt x="1794473" y="1258570"/>
                  </a:lnTo>
                  <a:lnTo>
                    <a:pt x="1796413" y="1258570"/>
                  </a:lnTo>
                  <a:lnTo>
                    <a:pt x="1796413" y="1257427"/>
                  </a:lnTo>
                  <a:lnTo>
                    <a:pt x="1797683" y="1257427"/>
                  </a:lnTo>
                  <a:lnTo>
                    <a:pt x="1797683" y="1256030"/>
                  </a:lnTo>
                  <a:lnTo>
                    <a:pt x="1798953" y="1256030"/>
                  </a:lnTo>
                  <a:lnTo>
                    <a:pt x="1798953" y="1253617"/>
                  </a:lnTo>
                  <a:lnTo>
                    <a:pt x="1800223" y="1253617"/>
                  </a:lnTo>
                  <a:lnTo>
                    <a:pt x="1800223" y="1252347"/>
                  </a:lnTo>
                  <a:close/>
                </a:path>
                <a:path w="1803400" h="1498600">
                  <a:moveTo>
                    <a:pt x="7389" y="1252347"/>
                  </a:moveTo>
                  <a:lnTo>
                    <a:pt x="4443" y="1252347"/>
                  </a:lnTo>
                  <a:lnTo>
                    <a:pt x="4443" y="1253617"/>
                  </a:lnTo>
                  <a:lnTo>
                    <a:pt x="5713" y="1253617"/>
                  </a:lnTo>
                  <a:lnTo>
                    <a:pt x="5713" y="1256030"/>
                  </a:lnTo>
                  <a:lnTo>
                    <a:pt x="6983" y="1256030"/>
                  </a:lnTo>
                  <a:lnTo>
                    <a:pt x="6983" y="1257427"/>
                  </a:lnTo>
                  <a:lnTo>
                    <a:pt x="7381" y="1257427"/>
                  </a:lnTo>
                  <a:lnTo>
                    <a:pt x="7389" y="1252347"/>
                  </a:lnTo>
                  <a:close/>
                </a:path>
                <a:path w="1803400" h="1498600">
                  <a:moveTo>
                    <a:pt x="7396" y="1248537"/>
                  </a:moveTo>
                  <a:lnTo>
                    <a:pt x="1903" y="1248537"/>
                  </a:lnTo>
                  <a:lnTo>
                    <a:pt x="1903" y="1249680"/>
                  </a:lnTo>
                  <a:lnTo>
                    <a:pt x="3173" y="1249680"/>
                  </a:lnTo>
                  <a:lnTo>
                    <a:pt x="3173" y="1252347"/>
                  </a:lnTo>
                  <a:lnTo>
                    <a:pt x="4443" y="1252347"/>
                  </a:lnTo>
                  <a:lnTo>
                    <a:pt x="7390" y="1252220"/>
                  </a:lnTo>
                  <a:lnTo>
                    <a:pt x="7396" y="1248537"/>
                  </a:lnTo>
                  <a:close/>
                </a:path>
                <a:path w="1803400" h="1498600">
                  <a:moveTo>
                    <a:pt x="1800860" y="1248537"/>
                  </a:moveTo>
                  <a:lnTo>
                    <a:pt x="1794499" y="1248537"/>
                  </a:lnTo>
                  <a:lnTo>
                    <a:pt x="1794490" y="1252220"/>
                  </a:lnTo>
                  <a:lnTo>
                    <a:pt x="1800223" y="1252220"/>
                  </a:lnTo>
                  <a:lnTo>
                    <a:pt x="1800850" y="1252347"/>
                  </a:lnTo>
                  <a:lnTo>
                    <a:pt x="1800860" y="1248537"/>
                  </a:lnTo>
                  <a:close/>
                </a:path>
                <a:path w="1803400" h="1498600">
                  <a:moveTo>
                    <a:pt x="7400" y="1245997"/>
                  </a:moveTo>
                  <a:lnTo>
                    <a:pt x="633" y="1245997"/>
                  </a:lnTo>
                  <a:lnTo>
                    <a:pt x="633" y="1248537"/>
                  </a:lnTo>
                  <a:lnTo>
                    <a:pt x="1903" y="1248537"/>
                  </a:lnTo>
                  <a:lnTo>
                    <a:pt x="1903" y="1248410"/>
                  </a:lnTo>
                  <a:lnTo>
                    <a:pt x="7396" y="1248410"/>
                  </a:lnTo>
                  <a:lnTo>
                    <a:pt x="7400" y="1245997"/>
                  </a:lnTo>
                  <a:close/>
                </a:path>
                <a:path w="1803400" h="1498600">
                  <a:moveTo>
                    <a:pt x="1800867" y="1245997"/>
                  </a:moveTo>
                  <a:lnTo>
                    <a:pt x="1794506" y="1245997"/>
                  </a:lnTo>
                  <a:lnTo>
                    <a:pt x="1794500" y="1248410"/>
                  </a:lnTo>
                  <a:lnTo>
                    <a:pt x="1800860" y="1248410"/>
                  </a:lnTo>
                  <a:lnTo>
                    <a:pt x="1800867" y="1245997"/>
                  </a:lnTo>
                  <a:close/>
                </a:path>
                <a:path w="1803400" h="1498600">
                  <a:moveTo>
                    <a:pt x="7407" y="1242187"/>
                  </a:moveTo>
                  <a:lnTo>
                    <a:pt x="9" y="1242187"/>
                  </a:lnTo>
                  <a:lnTo>
                    <a:pt x="0" y="1245997"/>
                  </a:lnTo>
                  <a:lnTo>
                    <a:pt x="633" y="1245997"/>
                  </a:lnTo>
                  <a:lnTo>
                    <a:pt x="7400" y="1245870"/>
                  </a:lnTo>
                  <a:lnTo>
                    <a:pt x="7407" y="1242187"/>
                  </a:lnTo>
                  <a:close/>
                </a:path>
                <a:path w="1803400" h="1498600">
                  <a:moveTo>
                    <a:pt x="1800876" y="1242187"/>
                  </a:moveTo>
                  <a:lnTo>
                    <a:pt x="1794515" y="1242187"/>
                  </a:lnTo>
                  <a:lnTo>
                    <a:pt x="1794506" y="1245870"/>
                  </a:lnTo>
                  <a:lnTo>
                    <a:pt x="1800867" y="1245870"/>
                  </a:lnTo>
                  <a:lnTo>
                    <a:pt x="1800876" y="1242187"/>
                  </a:lnTo>
                  <a:close/>
                </a:path>
                <a:path w="1803400" h="1498600">
                  <a:moveTo>
                    <a:pt x="7411" y="1239647"/>
                  </a:moveTo>
                  <a:lnTo>
                    <a:pt x="16" y="1239647"/>
                  </a:lnTo>
                  <a:lnTo>
                    <a:pt x="10" y="1242060"/>
                  </a:lnTo>
                  <a:lnTo>
                    <a:pt x="7407" y="1242060"/>
                  </a:lnTo>
                  <a:lnTo>
                    <a:pt x="7411" y="1239647"/>
                  </a:lnTo>
                  <a:close/>
                </a:path>
                <a:path w="1803400" h="1498600">
                  <a:moveTo>
                    <a:pt x="1800883" y="1239647"/>
                  </a:moveTo>
                  <a:lnTo>
                    <a:pt x="1794522" y="1239647"/>
                  </a:lnTo>
                  <a:lnTo>
                    <a:pt x="1794516" y="1242060"/>
                  </a:lnTo>
                  <a:lnTo>
                    <a:pt x="1800877" y="1242060"/>
                  </a:lnTo>
                  <a:lnTo>
                    <a:pt x="1800883" y="1239647"/>
                  </a:lnTo>
                  <a:close/>
                </a:path>
                <a:path w="1803400" h="1498600">
                  <a:moveTo>
                    <a:pt x="7418" y="1235837"/>
                  </a:moveTo>
                  <a:lnTo>
                    <a:pt x="25" y="1235837"/>
                  </a:lnTo>
                  <a:lnTo>
                    <a:pt x="16" y="1239520"/>
                  </a:lnTo>
                  <a:lnTo>
                    <a:pt x="7411" y="1239520"/>
                  </a:lnTo>
                  <a:lnTo>
                    <a:pt x="7418" y="1235837"/>
                  </a:lnTo>
                  <a:close/>
                </a:path>
                <a:path w="1803400" h="1498600">
                  <a:moveTo>
                    <a:pt x="1800892" y="1235837"/>
                  </a:moveTo>
                  <a:lnTo>
                    <a:pt x="1794532" y="1235837"/>
                  </a:lnTo>
                  <a:lnTo>
                    <a:pt x="1794522" y="1239520"/>
                  </a:lnTo>
                  <a:lnTo>
                    <a:pt x="1800883" y="1239520"/>
                  </a:lnTo>
                  <a:lnTo>
                    <a:pt x="1800892" y="1235837"/>
                  </a:lnTo>
                  <a:close/>
                </a:path>
                <a:path w="1803400" h="1498600">
                  <a:moveTo>
                    <a:pt x="7422" y="1233297"/>
                  </a:moveTo>
                  <a:lnTo>
                    <a:pt x="32" y="1233297"/>
                  </a:lnTo>
                  <a:lnTo>
                    <a:pt x="26" y="1235710"/>
                  </a:lnTo>
                  <a:lnTo>
                    <a:pt x="7418" y="1235710"/>
                  </a:lnTo>
                  <a:lnTo>
                    <a:pt x="7422" y="1233297"/>
                  </a:lnTo>
                  <a:close/>
                </a:path>
                <a:path w="1803400" h="1498600">
                  <a:moveTo>
                    <a:pt x="1800899" y="1233297"/>
                  </a:moveTo>
                  <a:lnTo>
                    <a:pt x="1794538" y="1233297"/>
                  </a:lnTo>
                  <a:lnTo>
                    <a:pt x="1794532" y="1235710"/>
                  </a:lnTo>
                  <a:lnTo>
                    <a:pt x="1800893" y="1235710"/>
                  </a:lnTo>
                  <a:lnTo>
                    <a:pt x="1800899" y="1233297"/>
                  </a:lnTo>
                  <a:close/>
                </a:path>
                <a:path w="1803400" h="1498600">
                  <a:moveTo>
                    <a:pt x="7428" y="1229487"/>
                  </a:moveTo>
                  <a:lnTo>
                    <a:pt x="42" y="1229487"/>
                  </a:lnTo>
                  <a:lnTo>
                    <a:pt x="32" y="1233170"/>
                  </a:lnTo>
                  <a:lnTo>
                    <a:pt x="7422" y="1233170"/>
                  </a:lnTo>
                  <a:lnTo>
                    <a:pt x="7428" y="1229487"/>
                  </a:lnTo>
                  <a:close/>
                </a:path>
                <a:path w="1803400" h="1498600">
                  <a:moveTo>
                    <a:pt x="1800909" y="1229487"/>
                  </a:moveTo>
                  <a:lnTo>
                    <a:pt x="1794548" y="1229487"/>
                  </a:lnTo>
                  <a:lnTo>
                    <a:pt x="1794539" y="1233170"/>
                  </a:lnTo>
                  <a:lnTo>
                    <a:pt x="1800899" y="1233170"/>
                  </a:lnTo>
                  <a:lnTo>
                    <a:pt x="1800909" y="1229487"/>
                  </a:lnTo>
                  <a:close/>
                </a:path>
                <a:path w="1803400" h="1498600">
                  <a:moveTo>
                    <a:pt x="7433" y="1226947"/>
                  </a:moveTo>
                  <a:lnTo>
                    <a:pt x="48" y="1226947"/>
                  </a:lnTo>
                  <a:lnTo>
                    <a:pt x="42" y="1229360"/>
                  </a:lnTo>
                  <a:lnTo>
                    <a:pt x="7429" y="1229360"/>
                  </a:lnTo>
                  <a:lnTo>
                    <a:pt x="7433" y="1226947"/>
                  </a:lnTo>
                  <a:close/>
                </a:path>
                <a:path w="1803400" h="1498600">
                  <a:moveTo>
                    <a:pt x="1800915" y="1226947"/>
                  </a:moveTo>
                  <a:lnTo>
                    <a:pt x="1794555" y="1226947"/>
                  </a:lnTo>
                  <a:lnTo>
                    <a:pt x="1794548" y="1229360"/>
                  </a:lnTo>
                  <a:lnTo>
                    <a:pt x="1800909" y="1229360"/>
                  </a:lnTo>
                  <a:lnTo>
                    <a:pt x="1800915" y="1226947"/>
                  </a:lnTo>
                  <a:close/>
                </a:path>
                <a:path w="1803400" h="1498600">
                  <a:moveTo>
                    <a:pt x="7439" y="1223137"/>
                  </a:moveTo>
                  <a:lnTo>
                    <a:pt x="58" y="1223137"/>
                  </a:lnTo>
                  <a:lnTo>
                    <a:pt x="48" y="1226820"/>
                  </a:lnTo>
                  <a:lnTo>
                    <a:pt x="7433" y="1226820"/>
                  </a:lnTo>
                  <a:lnTo>
                    <a:pt x="7439" y="1223137"/>
                  </a:lnTo>
                  <a:close/>
                </a:path>
                <a:path w="1803400" h="1498600">
                  <a:moveTo>
                    <a:pt x="1800925" y="1223137"/>
                  </a:moveTo>
                  <a:lnTo>
                    <a:pt x="1794564" y="1223137"/>
                  </a:lnTo>
                  <a:lnTo>
                    <a:pt x="1794555" y="1226820"/>
                  </a:lnTo>
                  <a:lnTo>
                    <a:pt x="1800915" y="1226820"/>
                  </a:lnTo>
                  <a:lnTo>
                    <a:pt x="1800925" y="1223137"/>
                  </a:lnTo>
                  <a:close/>
                </a:path>
                <a:path w="1803400" h="1498600">
                  <a:moveTo>
                    <a:pt x="7444" y="1220597"/>
                  </a:moveTo>
                  <a:lnTo>
                    <a:pt x="64" y="1220597"/>
                  </a:lnTo>
                  <a:lnTo>
                    <a:pt x="58" y="1223010"/>
                  </a:lnTo>
                  <a:lnTo>
                    <a:pt x="7439" y="1223010"/>
                  </a:lnTo>
                  <a:lnTo>
                    <a:pt x="7444" y="1220597"/>
                  </a:lnTo>
                  <a:close/>
                </a:path>
                <a:path w="1803400" h="1498600">
                  <a:moveTo>
                    <a:pt x="1800931" y="1220597"/>
                  </a:moveTo>
                  <a:lnTo>
                    <a:pt x="1794571" y="1220597"/>
                  </a:lnTo>
                  <a:lnTo>
                    <a:pt x="1794565" y="1223010"/>
                  </a:lnTo>
                  <a:lnTo>
                    <a:pt x="1800925" y="1223010"/>
                  </a:lnTo>
                  <a:lnTo>
                    <a:pt x="1800931" y="1220597"/>
                  </a:lnTo>
                  <a:close/>
                </a:path>
                <a:path w="1803400" h="1498600">
                  <a:moveTo>
                    <a:pt x="7450" y="1216787"/>
                  </a:moveTo>
                  <a:lnTo>
                    <a:pt x="74" y="1216787"/>
                  </a:lnTo>
                  <a:lnTo>
                    <a:pt x="64" y="1220470"/>
                  </a:lnTo>
                  <a:lnTo>
                    <a:pt x="7444" y="1220470"/>
                  </a:lnTo>
                  <a:lnTo>
                    <a:pt x="7450" y="1216787"/>
                  </a:lnTo>
                  <a:close/>
                </a:path>
                <a:path w="1803400" h="1498600">
                  <a:moveTo>
                    <a:pt x="1800941" y="1216787"/>
                  </a:moveTo>
                  <a:lnTo>
                    <a:pt x="1794581" y="1216787"/>
                  </a:lnTo>
                  <a:lnTo>
                    <a:pt x="1794571" y="1220470"/>
                  </a:lnTo>
                  <a:lnTo>
                    <a:pt x="1800932" y="1220470"/>
                  </a:lnTo>
                  <a:lnTo>
                    <a:pt x="1800941" y="1216787"/>
                  </a:lnTo>
                  <a:close/>
                </a:path>
                <a:path w="1803400" h="1498600">
                  <a:moveTo>
                    <a:pt x="7454" y="1214247"/>
                  </a:moveTo>
                  <a:lnTo>
                    <a:pt x="80" y="1214247"/>
                  </a:lnTo>
                  <a:lnTo>
                    <a:pt x="74" y="1216660"/>
                  </a:lnTo>
                  <a:lnTo>
                    <a:pt x="7450" y="1216660"/>
                  </a:lnTo>
                  <a:lnTo>
                    <a:pt x="7454" y="1214247"/>
                  </a:lnTo>
                  <a:close/>
                </a:path>
                <a:path w="1803400" h="1498600">
                  <a:moveTo>
                    <a:pt x="1800947" y="1214247"/>
                  </a:moveTo>
                  <a:lnTo>
                    <a:pt x="1794587" y="1214247"/>
                  </a:lnTo>
                  <a:lnTo>
                    <a:pt x="1794581" y="1216660"/>
                  </a:lnTo>
                  <a:lnTo>
                    <a:pt x="1800941" y="1216660"/>
                  </a:lnTo>
                  <a:lnTo>
                    <a:pt x="1800947" y="1214247"/>
                  </a:lnTo>
                  <a:close/>
                </a:path>
                <a:path w="1803400" h="1498600">
                  <a:moveTo>
                    <a:pt x="7461" y="1210437"/>
                  </a:moveTo>
                  <a:lnTo>
                    <a:pt x="90" y="1210437"/>
                  </a:lnTo>
                  <a:lnTo>
                    <a:pt x="81" y="1214120"/>
                  </a:lnTo>
                  <a:lnTo>
                    <a:pt x="7455" y="1214120"/>
                  </a:lnTo>
                  <a:lnTo>
                    <a:pt x="7461" y="1210437"/>
                  </a:lnTo>
                  <a:close/>
                </a:path>
                <a:path w="1803400" h="1498600">
                  <a:moveTo>
                    <a:pt x="1800957" y="1210437"/>
                  </a:moveTo>
                  <a:lnTo>
                    <a:pt x="1794597" y="1210437"/>
                  </a:lnTo>
                  <a:lnTo>
                    <a:pt x="1794588" y="1214120"/>
                  </a:lnTo>
                  <a:lnTo>
                    <a:pt x="1800948" y="1214120"/>
                  </a:lnTo>
                  <a:lnTo>
                    <a:pt x="1800957" y="1210437"/>
                  </a:lnTo>
                  <a:close/>
                </a:path>
                <a:path w="1803400" h="1498600">
                  <a:moveTo>
                    <a:pt x="7465" y="1207897"/>
                  </a:moveTo>
                  <a:lnTo>
                    <a:pt x="96" y="1207897"/>
                  </a:lnTo>
                  <a:lnTo>
                    <a:pt x="90" y="1210310"/>
                  </a:lnTo>
                  <a:lnTo>
                    <a:pt x="7461" y="1210310"/>
                  </a:lnTo>
                  <a:lnTo>
                    <a:pt x="7465" y="1207897"/>
                  </a:lnTo>
                  <a:close/>
                </a:path>
                <a:path w="1803400" h="1498600">
                  <a:moveTo>
                    <a:pt x="1800964" y="1207897"/>
                  </a:moveTo>
                  <a:lnTo>
                    <a:pt x="1794604" y="1207897"/>
                  </a:lnTo>
                  <a:lnTo>
                    <a:pt x="1794597" y="1210310"/>
                  </a:lnTo>
                  <a:lnTo>
                    <a:pt x="1800957" y="1210310"/>
                  </a:lnTo>
                  <a:lnTo>
                    <a:pt x="1800964" y="1207897"/>
                  </a:lnTo>
                  <a:close/>
                </a:path>
                <a:path w="1803400" h="1498600">
                  <a:moveTo>
                    <a:pt x="7472" y="1204087"/>
                  </a:moveTo>
                  <a:lnTo>
                    <a:pt x="106" y="1204087"/>
                  </a:lnTo>
                  <a:lnTo>
                    <a:pt x="97" y="1207770"/>
                  </a:lnTo>
                  <a:lnTo>
                    <a:pt x="7466" y="1207770"/>
                  </a:lnTo>
                  <a:lnTo>
                    <a:pt x="7472" y="1204087"/>
                  </a:lnTo>
                  <a:close/>
                </a:path>
                <a:path w="1803400" h="1498600">
                  <a:moveTo>
                    <a:pt x="1800973" y="1204087"/>
                  </a:moveTo>
                  <a:lnTo>
                    <a:pt x="1794613" y="1204087"/>
                  </a:lnTo>
                  <a:lnTo>
                    <a:pt x="1794604" y="1207770"/>
                  </a:lnTo>
                  <a:lnTo>
                    <a:pt x="1800964" y="1207770"/>
                  </a:lnTo>
                  <a:lnTo>
                    <a:pt x="1800973" y="1204087"/>
                  </a:lnTo>
                  <a:close/>
                </a:path>
                <a:path w="1803400" h="1498600">
                  <a:moveTo>
                    <a:pt x="7483" y="1197737"/>
                  </a:moveTo>
                  <a:lnTo>
                    <a:pt x="122" y="1197737"/>
                  </a:lnTo>
                  <a:lnTo>
                    <a:pt x="106" y="1203960"/>
                  </a:lnTo>
                  <a:lnTo>
                    <a:pt x="7472" y="1203960"/>
                  </a:lnTo>
                  <a:lnTo>
                    <a:pt x="7483" y="1197737"/>
                  </a:lnTo>
                  <a:close/>
                </a:path>
                <a:path w="1803400" h="1498600">
                  <a:moveTo>
                    <a:pt x="1800989" y="1197737"/>
                  </a:moveTo>
                  <a:lnTo>
                    <a:pt x="1794630" y="1197737"/>
                  </a:lnTo>
                  <a:lnTo>
                    <a:pt x="1794614" y="1203960"/>
                  </a:lnTo>
                  <a:lnTo>
                    <a:pt x="1800974" y="1203960"/>
                  </a:lnTo>
                  <a:lnTo>
                    <a:pt x="1800989" y="1197737"/>
                  </a:lnTo>
                  <a:close/>
                </a:path>
                <a:path w="1803400" h="1498600">
                  <a:moveTo>
                    <a:pt x="7487" y="1195197"/>
                  </a:moveTo>
                  <a:lnTo>
                    <a:pt x="129" y="1195197"/>
                  </a:lnTo>
                  <a:lnTo>
                    <a:pt x="123" y="1197610"/>
                  </a:lnTo>
                  <a:lnTo>
                    <a:pt x="7483" y="1197610"/>
                  </a:lnTo>
                  <a:lnTo>
                    <a:pt x="7487" y="1195197"/>
                  </a:lnTo>
                  <a:close/>
                </a:path>
                <a:path w="1803400" h="1498600">
                  <a:moveTo>
                    <a:pt x="1800996" y="1195197"/>
                  </a:moveTo>
                  <a:lnTo>
                    <a:pt x="1794636" y="1195197"/>
                  </a:lnTo>
                  <a:lnTo>
                    <a:pt x="1794630" y="1197610"/>
                  </a:lnTo>
                  <a:lnTo>
                    <a:pt x="1800990" y="1197610"/>
                  </a:lnTo>
                  <a:lnTo>
                    <a:pt x="1800996" y="1195197"/>
                  </a:lnTo>
                  <a:close/>
                </a:path>
                <a:path w="1803400" h="1498600">
                  <a:moveTo>
                    <a:pt x="7513" y="1179957"/>
                  </a:moveTo>
                  <a:lnTo>
                    <a:pt x="168" y="1179957"/>
                  </a:lnTo>
                  <a:lnTo>
                    <a:pt x="129" y="1195070"/>
                  </a:lnTo>
                  <a:lnTo>
                    <a:pt x="7487" y="1195070"/>
                  </a:lnTo>
                  <a:lnTo>
                    <a:pt x="7513" y="1179957"/>
                  </a:lnTo>
                  <a:close/>
                </a:path>
                <a:path w="1803400" h="1498600">
                  <a:moveTo>
                    <a:pt x="1801035" y="1179957"/>
                  </a:moveTo>
                  <a:lnTo>
                    <a:pt x="1794675" y="1179957"/>
                  </a:lnTo>
                  <a:lnTo>
                    <a:pt x="1794637" y="1195070"/>
                  </a:lnTo>
                  <a:lnTo>
                    <a:pt x="1800996" y="1195070"/>
                  </a:lnTo>
                  <a:lnTo>
                    <a:pt x="1801035" y="1179957"/>
                  </a:lnTo>
                  <a:close/>
                </a:path>
                <a:path w="1803400" h="1498600">
                  <a:moveTo>
                    <a:pt x="1527173" y="1497330"/>
                  </a:moveTo>
                  <a:lnTo>
                    <a:pt x="899793" y="1497330"/>
                  </a:lnTo>
                  <a:lnTo>
                    <a:pt x="1527173" y="1498214"/>
                  </a:lnTo>
                  <a:lnTo>
                    <a:pt x="1527173" y="1497330"/>
                  </a:lnTo>
                  <a:close/>
                </a:path>
                <a:path w="1803400" h="1498600">
                  <a:moveTo>
                    <a:pt x="1530983" y="1495182"/>
                  </a:moveTo>
                  <a:lnTo>
                    <a:pt x="274953" y="1495182"/>
                  </a:lnTo>
                  <a:lnTo>
                    <a:pt x="274953" y="1496452"/>
                  </a:lnTo>
                  <a:lnTo>
                    <a:pt x="1530983" y="1496452"/>
                  </a:lnTo>
                  <a:lnTo>
                    <a:pt x="1530983" y="1495182"/>
                  </a:lnTo>
                  <a:close/>
                </a:path>
                <a:path w="1803400" h="1498600">
                  <a:moveTo>
                    <a:pt x="1534793" y="1492642"/>
                  </a:moveTo>
                  <a:lnTo>
                    <a:pt x="271143" y="1492642"/>
                  </a:lnTo>
                  <a:lnTo>
                    <a:pt x="271143" y="1495182"/>
                  </a:lnTo>
                  <a:lnTo>
                    <a:pt x="273683" y="1495182"/>
                  </a:lnTo>
                  <a:lnTo>
                    <a:pt x="273683" y="1493912"/>
                  </a:lnTo>
                  <a:lnTo>
                    <a:pt x="1534793" y="1493912"/>
                  </a:lnTo>
                  <a:lnTo>
                    <a:pt x="1534793" y="1492642"/>
                  </a:lnTo>
                  <a:close/>
                </a:path>
                <a:path w="1803400" h="1498600">
                  <a:moveTo>
                    <a:pt x="1534793" y="1493912"/>
                  </a:moveTo>
                  <a:lnTo>
                    <a:pt x="1533523" y="1493912"/>
                  </a:lnTo>
                  <a:lnTo>
                    <a:pt x="1533523" y="1495182"/>
                  </a:lnTo>
                  <a:lnTo>
                    <a:pt x="1534793" y="1495182"/>
                  </a:lnTo>
                  <a:lnTo>
                    <a:pt x="1534793" y="1493912"/>
                  </a:lnTo>
                  <a:close/>
                </a:path>
                <a:path w="1803400" h="1498600">
                  <a:moveTo>
                    <a:pt x="900428" y="1491372"/>
                  </a:moveTo>
                  <a:lnTo>
                    <a:pt x="269873" y="1491372"/>
                  </a:lnTo>
                  <a:lnTo>
                    <a:pt x="269873" y="1492642"/>
                  </a:lnTo>
                  <a:lnTo>
                    <a:pt x="1537333" y="1492642"/>
                  </a:lnTo>
                  <a:lnTo>
                    <a:pt x="900428" y="1491372"/>
                  </a:lnTo>
                  <a:close/>
                </a:path>
                <a:path w="1803400" h="1498600">
                  <a:moveTo>
                    <a:pt x="267333" y="1490102"/>
                  </a:moveTo>
                  <a:lnTo>
                    <a:pt x="264793" y="1490102"/>
                  </a:lnTo>
                  <a:lnTo>
                    <a:pt x="264793" y="1491372"/>
                  </a:lnTo>
                  <a:lnTo>
                    <a:pt x="267333" y="1491372"/>
                  </a:lnTo>
                  <a:lnTo>
                    <a:pt x="267333" y="1490102"/>
                  </a:lnTo>
                  <a:close/>
                </a:path>
                <a:path w="1803400" h="1498600">
                  <a:moveTo>
                    <a:pt x="1541143" y="1490102"/>
                  </a:moveTo>
                  <a:lnTo>
                    <a:pt x="1538603" y="1490102"/>
                  </a:lnTo>
                  <a:lnTo>
                    <a:pt x="1538603" y="1491372"/>
                  </a:lnTo>
                  <a:lnTo>
                    <a:pt x="1541143" y="1491372"/>
                  </a:lnTo>
                  <a:lnTo>
                    <a:pt x="1541143" y="1490102"/>
                  </a:lnTo>
                  <a:close/>
                </a:path>
              </a:pathLst>
            </a:custGeom>
            <a:solidFill>
              <a:srgbClr val="3C66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6267847" y="857249"/>
              <a:ext cx="1790064" cy="1485900"/>
            </a:xfrm>
            <a:custGeom>
              <a:avLst/>
              <a:gdLst/>
              <a:ahLst/>
              <a:cxnLst/>
              <a:rect l="l" t="t" r="r" b="b"/>
              <a:pathLst>
                <a:path w="1790065" h="1485900">
                  <a:moveTo>
                    <a:pt x="7743" y="294640"/>
                  </a:moveTo>
                  <a:lnTo>
                    <a:pt x="1636" y="294640"/>
                  </a:lnTo>
                  <a:lnTo>
                    <a:pt x="1610" y="309880"/>
                  </a:lnTo>
                  <a:lnTo>
                    <a:pt x="7703" y="309880"/>
                  </a:lnTo>
                  <a:lnTo>
                    <a:pt x="7743" y="294640"/>
                  </a:lnTo>
                  <a:close/>
                </a:path>
                <a:path w="1790065" h="1485900">
                  <a:moveTo>
                    <a:pt x="1789552" y="294640"/>
                  </a:moveTo>
                  <a:lnTo>
                    <a:pt x="1783210" y="294640"/>
                  </a:lnTo>
                  <a:lnTo>
                    <a:pt x="1783170" y="309880"/>
                  </a:lnTo>
                  <a:lnTo>
                    <a:pt x="1789513" y="309880"/>
                  </a:lnTo>
                  <a:lnTo>
                    <a:pt x="1789552" y="294640"/>
                  </a:lnTo>
                  <a:close/>
                </a:path>
                <a:path w="1790065" h="1485900">
                  <a:moveTo>
                    <a:pt x="7752" y="290830"/>
                  </a:moveTo>
                  <a:lnTo>
                    <a:pt x="1642" y="290830"/>
                  </a:lnTo>
                  <a:lnTo>
                    <a:pt x="1638" y="293370"/>
                  </a:lnTo>
                  <a:lnTo>
                    <a:pt x="7746" y="293370"/>
                  </a:lnTo>
                  <a:lnTo>
                    <a:pt x="7752" y="290830"/>
                  </a:lnTo>
                  <a:close/>
                </a:path>
                <a:path w="1790065" h="1485900">
                  <a:moveTo>
                    <a:pt x="1789562" y="290830"/>
                  </a:moveTo>
                  <a:lnTo>
                    <a:pt x="1783220" y="290830"/>
                  </a:lnTo>
                  <a:lnTo>
                    <a:pt x="1783213" y="293370"/>
                  </a:lnTo>
                  <a:lnTo>
                    <a:pt x="1789555" y="293370"/>
                  </a:lnTo>
                  <a:lnTo>
                    <a:pt x="1789562" y="290830"/>
                  </a:lnTo>
                  <a:close/>
                </a:path>
                <a:path w="1790065" h="1485900">
                  <a:moveTo>
                    <a:pt x="7775" y="281940"/>
                  </a:moveTo>
                  <a:lnTo>
                    <a:pt x="1658" y="281940"/>
                  </a:lnTo>
                  <a:lnTo>
                    <a:pt x="1645" y="289560"/>
                  </a:lnTo>
                  <a:lnTo>
                    <a:pt x="7756" y="289560"/>
                  </a:lnTo>
                  <a:lnTo>
                    <a:pt x="7775" y="281940"/>
                  </a:lnTo>
                  <a:close/>
                </a:path>
                <a:path w="1790065" h="1485900">
                  <a:moveTo>
                    <a:pt x="1789584" y="281940"/>
                  </a:moveTo>
                  <a:lnTo>
                    <a:pt x="1783243" y="281940"/>
                  </a:lnTo>
                  <a:lnTo>
                    <a:pt x="1783223" y="289560"/>
                  </a:lnTo>
                  <a:lnTo>
                    <a:pt x="1789565" y="289560"/>
                  </a:lnTo>
                  <a:lnTo>
                    <a:pt x="1789584" y="281940"/>
                  </a:lnTo>
                  <a:close/>
                </a:path>
                <a:path w="1790065" h="1485900">
                  <a:moveTo>
                    <a:pt x="7785" y="278130"/>
                  </a:moveTo>
                  <a:lnTo>
                    <a:pt x="1664" y="278130"/>
                  </a:lnTo>
                  <a:lnTo>
                    <a:pt x="1660" y="280670"/>
                  </a:lnTo>
                  <a:lnTo>
                    <a:pt x="7779" y="280670"/>
                  </a:lnTo>
                  <a:lnTo>
                    <a:pt x="7785" y="278130"/>
                  </a:lnTo>
                  <a:close/>
                </a:path>
                <a:path w="1790065" h="1485900">
                  <a:moveTo>
                    <a:pt x="1789594" y="278130"/>
                  </a:moveTo>
                  <a:lnTo>
                    <a:pt x="1783253" y="278130"/>
                  </a:lnTo>
                  <a:lnTo>
                    <a:pt x="1783246" y="280670"/>
                  </a:lnTo>
                  <a:lnTo>
                    <a:pt x="1789588" y="280670"/>
                  </a:lnTo>
                  <a:lnTo>
                    <a:pt x="1789594" y="278130"/>
                  </a:lnTo>
                  <a:close/>
                </a:path>
                <a:path w="1790065" h="1485900">
                  <a:moveTo>
                    <a:pt x="7792" y="275590"/>
                  </a:moveTo>
                  <a:lnTo>
                    <a:pt x="1668" y="275590"/>
                  </a:lnTo>
                  <a:lnTo>
                    <a:pt x="1666" y="276860"/>
                  </a:lnTo>
                  <a:lnTo>
                    <a:pt x="7789" y="276860"/>
                  </a:lnTo>
                  <a:lnTo>
                    <a:pt x="7792" y="275590"/>
                  </a:lnTo>
                  <a:close/>
                </a:path>
                <a:path w="1790065" h="1485900">
                  <a:moveTo>
                    <a:pt x="1789601" y="275590"/>
                  </a:moveTo>
                  <a:lnTo>
                    <a:pt x="1783259" y="275590"/>
                  </a:lnTo>
                  <a:lnTo>
                    <a:pt x="1783256" y="276860"/>
                  </a:lnTo>
                  <a:lnTo>
                    <a:pt x="1789598" y="276860"/>
                  </a:lnTo>
                  <a:lnTo>
                    <a:pt x="1789601" y="275590"/>
                  </a:lnTo>
                  <a:close/>
                </a:path>
                <a:path w="1790065" h="1485900">
                  <a:moveTo>
                    <a:pt x="7802" y="271780"/>
                  </a:moveTo>
                  <a:lnTo>
                    <a:pt x="1675" y="271780"/>
                  </a:lnTo>
                  <a:lnTo>
                    <a:pt x="1671" y="274320"/>
                  </a:lnTo>
                  <a:lnTo>
                    <a:pt x="7795" y="274320"/>
                  </a:lnTo>
                  <a:lnTo>
                    <a:pt x="7802" y="271780"/>
                  </a:lnTo>
                  <a:close/>
                </a:path>
                <a:path w="1790065" h="1485900">
                  <a:moveTo>
                    <a:pt x="1789611" y="271780"/>
                  </a:moveTo>
                  <a:lnTo>
                    <a:pt x="1783269" y="271780"/>
                  </a:lnTo>
                  <a:lnTo>
                    <a:pt x="1783262" y="274320"/>
                  </a:lnTo>
                  <a:lnTo>
                    <a:pt x="1789604" y="274320"/>
                  </a:lnTo>
                  <a:lnTo>
                    <a:pt x="1789611" y="271780"/>
                  </a:lnTo>
                  <a:close/>
                </a:path>
                <a:path w="1790065" h="1485900">
                  <a:moveTo>
                    <a:pt x="7808" y="269240"/>
                  </a:moveTo>
                  <a:lnTo>
                    <a:pt x="1679" y="269240"/>
                  </a:lnTo>
                  <a:lnTo>
                    <a:pt x="1677" y="270510"/>
                  </a:lnTo>
                  <a:lnTo>
                    <a:pt x="7805" y="270510"/>
                  </a:lnTo>
                  <a:lnTo>
                    <a:pt x="7808" y="269240"/>
                  </a:lnTo>
                  <a:close/>
                </a:path>
                <a:path w="1790065" h="1485900">
                  <a:moveTo>
                    <a:pt x="1789617" y="269240"/>
                  </a:moveTo>
                  <a:lnTo>
                    <a:pt x="1783275" y="269240"/>
                  </a:lnTo>
                  <a:lnTo>
                    <a:pt x="1783272" y="270510"/>
                  </a:lnTo>
                  <a:lnTo>
                    <a:pt x="1789614" y="270510"/>
                  </a:lnTo>
                  <a:lnTo>
                    <a:pt x="1789617" y="269240"/>
                  </a:lnTo>
                  <a:close/>
                </a:path>
                <a:path w="1790065" h="1485900">
                  <a:moveTo>
                    <a:pt x="7818" y="265430"/>
                  </a:moveTo>
                  <a:lnTo>
                    <a:pt x="1686" y="265430"/>
                  </a:lnTo>
                  <a:lnTo>
                    <a:pt x="1681" y="267970"/>
                  </a:lnTo>
                  <a:lnTo>
                    <a:pt x="7812" y="267970"/>
                  </a:lnTo>
                  <a:lnTo>
                    <a:pt x="7818" y="265430"/>
                  </a:lnTo>
                  <a:close/>
                </a:path>
                <a:path w="1790065" h="1485900">
                  <a:moveTo>
                    <a:pt x="1789627" y="265430"/>
                  </a:moveTo>
                  <a:lnTo>
                    <a:pt x="1783285" y="265430"/>
                  </a:lnTo>
                  <a:lnTo>
                    <a:pt x="1783279" y="267970"/>
                  </a:lnTo>
                  <a:lnTo>
                    <a:pt x="1789620" y="267970"/>
                  </a:lnTo>
                  <a:lnTo>
                    <a:pt x="1789627" y="265430"/>
                  </a:lnTo>
                  <a:close/>
                </a:path>
                <a:path w="1790065" h="1485900">
                  <a:moveTo>
                    <a:pt x="7825" y="262890"/>
                  </a:moveTo>
                  <a:lnTo>
                    <a:pt x="1690" y="262890"/>
                  </a:lnTo>
                  <a:lnTo>
                    <a:pt x="1688" y="264160"/>
                  </a:lnTo>
                  <a:lnTo>
                    <a:pt x="7821" y="264160"/>
                  </a:lnTo>
                  <a:lnTo>
                    <a:pt x="7825" y="262890"/>
                  </a:lnTo>
                  <a:close/>
                </a:path>
                <a:path w="1790065" h="1485900">
                  <a:moveTo>
                    <a:pt x="1789633" y="262890"/>
                  </a:moveTo>
                  <a:lnTo>
                    <a:pt x="1783292" y="262890"/>
                  </a:lnTo>
                  <a:lnTo>
                    <a:pt x="1783289" y="264160"/>
                  </a:lnTo>
                  <a:lnTo>
                    <a:pt x="1789630" y="264160"/>
                  </a:lnTo>
                  <a:lnTo>
                    <a:pt x="1789633" y="262890"/>
                  </a:lnTo>
                  <a:close/>
                </a:path>
                <a:path w="1790065" h="1485900">
                  <a:moveTo>
                    <a:pt x="7835" y="259080"/>
                  </a:moveTo>
                  <a:lnTo>
                    <a:pt x="1697" y="259080"/>
                  </a:lnTo>
                  <a:lnTo>
                    <a:pt x="1692" y="261620"/>
                  </a:lnTo>
                  <a:lnTo>
                    <a:pt x="7828" y="261620"/>
                  </a:lnTo>
                  <a:lnTo>
                    <a:pt x="7835" y="259080"/>
                  </a:lnTo>
                  <a:close/>
                </a:path>
                <a:path w="1790065" h="1485900">
                  <a:moveTo>
                    <a:pt x="1789643" y="259080"/>
                  </a:moveTo>
                  <a:lnTo>
                    <a:pt x="1783302" y="259080"/>
                  </a:lnTo>
                  <a:lnTo>
                    <a:pt x="1783295" y="261620"/>
                  </a:lnTo>
                  <a:lnTo>
                    <a:pt x="1789637" y="261620"/>
                  </a:lnTo>
                  <a:lnTo>
                    <a:pt x="1789643" y="259080"/>
                  </a:lnTo>
                  <a:close/>
                </a:path>
                <a:path w="1790065" h="1485900">
                  <a:moveTo>
                    <a:pt x="7841" y="256540"/>
                  </a:moveTo>
                  <a:lnTo>
                    <a:pt x="1701" y="256540"/>
                  </a:lnTo>
                  <a:lnTo>
                    <a:pt x="1699" y="257810"/>
                  </a:lnTo>
                  <a:lnTo>
                    <a:pt x="7838" y="257810"/>
                  </a:lnTo>
                  <a:lnTo>
                    <a:pt x="7841" y="256540"/>
                  </a:lnTo>
                  <a:close/>
                </a:path>
                <a:path w="1790065" h="1485900">
                  <a:moveTo>
                    <a:pt x="1789650" y="256540"/>
                  </a:moveTo>
                  <a:lnTo>
                    <a:pt x="1783308" y="256540"/>
                  </a:lnTo>
                  <a:lnTo>
                    <a:pt x="1783305" y="257810"/>
                  </a:lnTo>
                  <a:lnTo>
                    <a:pt x="1789646" y="257810"/>
                  </a:lnTo>
                  <a:lnTo>
                    <a:pt x="1789650" y="256540"/>
                  </a:lnTo>
                  <a:close/>
                </a:path>
                <a:path w="1790065" h="1485900">
                  <a:moveTo>
                    <a:pt x="7851" y="252730"/>
                  </a:moveTo>
                  <a:lnTo>
                    <a:pt x="1708" y="252730"/>
                  </a:lnTo>
                  <a:lnTo>
                    <a:pt x="1703" y="255270"/>
                  </a:lnTo>
                  <a:lnTo>
                    <a:pt x="7844" y="255270"/>
                  </a:lnTo>
                  <a:lnTo>
                    <a:pt x="7851" y="252730"/>
                  </a:lnTo>
                  <a:close/>
                </a:path>
                <a:path w="1790065" h="1485900">
                  <a:moveTo>
                    <a:pt x="1789659" y="252730"/>
                  </a:moveTo>
                  <a:lnTo>
                    <a:pt x="1783318" y="252730"/>
                  </a:lnTo>
                  <a:lnTo>
                    <a:pt x="1783312" y="255270"/>
                  </a:lnTo>
                  <a:lnTo>
                    <a:pt x="1789653" y="255270"/>
                  </a:lnTo>
                  <a:lnTo>
                    <a:pt x="1789659" y="252730"/>
                  </a:lnTo>
                  <a:close/>
                </a:path>
                <a:path w="1790065" h="1485900">
                  <a:moveTo>
                    <a:pt x="7858" y="250190"/>
                  </a:moveTo>
                  <a:lnTo>
                    <a:pt x="1712" y="250190"/>
                  </a:lnTo>
                  <a:lnTo>
                    <a:pt x="1710" y="251460"/>
                  </a:lnTo>
                  <a:lnTo>
                    <a:pt x="7854" y="251460"/>
                  </a:lnTo>
                  <a:lnTo>
                    <a:pt x="7858" y="250190"/>
                  </a:lnTo>
                  <a:close/>
                </a:path>
                <a:path w="1790065" h="1485900">
                  <a:moveTo>
                    <a:pt x="1789666" y="250190"/>
                  </a:moveTo>
                  <a:lnTo>
                    <a:pt x="1783325" y="250190"/>
                  </a:lnTo>
                  <a:lnTo>
                    <a:pt x="1783321" y="251460"/>
                  </a:lnTo>
                  <a:lnTo>
                    <a:pt x="1789663" y="251460"/>
                  </a:lnTo>
                  <a:lnTo>
                    <a:pt x="1789666" y="250190"/>
                  </a:lnTo>
                  <a:close/>
                </a:path>
                <a:path w="1790065" h="1485900">
                  <a:moveTo>
                    <a:pt x="7868" y="246380"/>
                  </a:moveTo>
                  <a:lnTo>
                    <a:pt x="1718" y="246380"/>
                  </a:lnTo>
                  <a:lnTo>
                    <a:pt x="1714" y="248920"/>
                  </a:lnTo>
                  <a:lnTo>
                    <a:pt x="7861" y="248920"/>
                  </a:lnTo>
                  <a:lnTo>
                    <a:pt x="7868" y="246380"/>
                  </a:lnTo>
                  <a:close/>
                </a:path>
                <a:path w="1790065" h="1485900">
                  <a:moveTo>
                    <a:pt x="1789676" y="246380"/>
                  </a:moveTo>
                  <a:lnTo>
                    <a:pt x="1783335" y="246380"/>
                  </a:lnTo>
                  <a:lnTo>
                    <a:pt x="1783328" y="248920"/>
                  </a:lnTo>
                  <a:lnTo>
                    <a:pt x="1789669" y="248920"/>
                  </a:lnTo>
                  <a:lnTo>
                    <a:pt x="1789676" y="246380"/>
                  </a:lnTo>
                  <a:close/>
                </a:path>
                <a:path w="1790065" h="1485900">
                  <a:moveTo>
                    <a:pt x="7874" y="243840"/>
                  </a:moveTo>
                  <a:lnTo>
                    <a:pt x="1723" y="243840"/>
                  </a:lnTo>
                  <a:lnTo>
                    <a:pt x="1721" y="245110"/>
                  </a:lnTo>
                  <a:lnTo>
                    <a:pt x="7871" y="245110"/>
                  </a:lnTo>
                  <a:lnTo>
                    <a:pt x="7874" y="243840"/>
                  </a:lnTo>
                  <a:close/>
                </a:path>
                <a:path w="1790065" h="1485900">
                  <a:moveTo>
                    <a:pt x="1789682" y="243840"/>
                  </a:moveTo>
                  <a:lnTo>
                    <a:pt x="1783341" y="243840"/>
                  </a:lnTo>
                  <a:lnTo>
                    <a:pt x="1783338" y="245110"/>
                  </a:lnTo>
                  <a:lnTo>
                    <a:pt x="1789679" y="245110"/>
                  </a:lnTo>
                  <a:lnTo>
                    <a:pt x="1789682" y="243840"/>
                  </a:lnTo>
                  <a:close/>
                </a:path>
                <a:path w="1790065" h="1485900">
                  <a:moveTo>
                    <a:pt x="7891" y="237490"/>
                  </a:moveTo>
                  <a:lnTo>
                    <a:pt x="1734" y="237490"/>
                  </a:lnTo>
                  <a:lnTo>
                    <a:pt x="1725" y="242570"/>
                  </a:lnTo>
                  <a:lnTo>
                    <a:pt x="7877" y="242570"/>
                  </a:lnTo>
                  <a:lnTo>
                    <a:pt x="7891" y="237490"/>
                  </a:lnTo>
                  <a:close/>
                </a:path>
                <a:path w="1790065" h="1485900">
                  <a:moveTo>
                    <a:pt x="1789699" y="237490"/>
                  </a:moveTo>
                  <a:lnTo>
                    <a:pt x="1783358" y="237490"/>
                  </a:lnTo>
                  <a:lnTo>
                    <a:pt x="1783344" y="242570"/>
                  </a:lnTo>
                  <a:lnTo>
                    <a:pt x="1789686" y="242570"/>
                  </a:lnTo>
                  <a:lnTo>
                    <a:pt x="1789699" y="237490"/>
                  </a:lnTo>
                  <a:close/>
                </a:path>
                <a:path w="1790065" h="1485900">
                  <a:moveTo>
                    <a:pt x="2142" y="232410"/>
                  </a:moveTo>
                  <a:lnTo>
                    <a:pt x="1742" y="232410"/>
                  </a:lnTo>
                  <a:lnTo>
                    <a:pt x="1736" y="236220"/>
                  </a:lnTo>
                  <a:lnTo>
                    <a:pt x="7894" y="236220"/>
                  </a:lnTo>
                  <a:lnTo>
                    <a:pt x="7900" y="234950"/>
                  </a:lnTo>
                  <a:lnTo>
                    <a:pt x="2142" y="234950"/>
                  </a:lnTo>
                  <a:lnTo>
                    <a:pt x="2142" y="232410"/>
                  </a:lnTo>
                  <a:close/>
                </a:path>
                <a:path w="1790065" h="1485900">
                  <a:moveTo>
                    <a:pt x="1789708" y="234950"/>
                  </a:moveTo>
                  <a:lnTo>
                    <a:pt x="1783367" y="234950"/>
                  </a:lnTo>
                  <a:lnTo>
                    <a:pt x="1783361" y="236220"/>
                  </a:lnTo>
                  <a:lnTo>
                    <a:pt x="1789702" y="236220"/>
                  </a:lnTo>
                  <a:lnTo>
                    <a:pt x="1789708" y="234950"/>
                  </a:lnTo>
                  <a:close/>
                </a:path>
                <a:path w="1790065" h="1485900">
                  <a:moveTo>
                    <a:pt x="3412" y="229870"/>
                  </a:moveTo>
                  <a:lnTo>
                    <a:pt x="2142" y="229870"/>
                  </a:lnTo>
                  <a:lnTo>
                    <a:pt x="2142" y="232410"/>
                  </a:lnTo>
                  <a:lnTo>
                    <a:pt x="3412" y="232410"/>
                  </a:lnTo>
                  <a:lnTo>
                    <a:pt x="3412" y="229870"/>
                  </a:lnTo>
                  <a:close/>
                </a:path>
                <a:path w="1790065" h="1485900">
                  <a:moveTo>
                    <a:pt x="1787762" y="229870"/>
                  </a:moveTo>
                  <a:lnTo>
                    <a:pt x="1786492" y="229870"/>
                  </a:lnTo>
                  <a:lnTo>
                    <a:pt x="1786492" y="232410"/>
                  </a:lnTo>
                  <a:lnTo>
                    <a:pt x="1787762" y="232410"/>
                  </a:lnTo>
                  <a:lnTo>
                    <a:pt x="1787762" y="229870"/>
                  </a:lnTo>
                  <a:close/>
                </a:path>
                <a:path w="1790065" h="1485900">
                  <a:moveTo>
                    <a:pt x="7927" y="223520"/>
                  </a:moveTo>
                  <a:lnTo>
                    <a:pt x="7222" y="223520"/>
                  </a:lnTo>
                  <a:lnTo>
                    <a:pt x="7222" y="226060"/>
                  </a:lnTo>
                  <a:lnTo>
                    <a:pt x="5952" y="226060"/>
                  </a:lnTo>
                  <a:lnTo>
                    <a:pt x="5952" y="228600"/>
                  </a:lnTo>
                  <a:lnTo>
                    <a:pt x="4682" y="228600"/>
                  </a:lnTo>
                  <a:lnTo>
                    <a:pt x="4682" y="229870"/>
                  </a:lnTo>
                  <a:lnTo>
                    <a:pt x="7910" y="229870"/>
                  </a:lnTo>
                  <a:lnTo>
                    <a:pt x="7927" y="223520"/>
                  </a:lnTo>
                  <a:close/>
                </a:path>
                <a:path w="1790065" h="1485900">
                  <a:moveTo>
                    <a:pt x="1783952" y="226060"/>
                  </a:moveTo>
                  <a:lnTo>
                    <a:pt x="1783387" y="226060"/>
                  </a:lnTo>
                  <a:lnTo>
                    <a:pt x="1783377" y="229870"/>
                  </a:lnTo>
                  <a:lnTo>
                    <a:pt x="1785222" y="229870"/>
                  </a:lnTo>
                  <a:lnTo>
                    <a:pt x="1785222" y="228600"/>
                  </a:lnTo>
                  <a:lnTo>
                    <a:pt x="1783952" y="228600"/>
                  </a:lnTo>
                  <a:lnTo>
                    <a:pt x="1783952" y="226060"/>
                  </a:lnTo>
                  <a:close/>
                </a:path>
                <a:path w="1790065" h="1485900">
                  <a:moveTo>
                    <a:pt x="1536302" y="6350"/>
                  </a:moveTo>
                  <a:lnTo>
                    <a:pt x="253602" y="6350"/>
                  </a:lnTo>
                  <a:lnTo>
                    <a:pt x="1536302" y="7620"/>
                  </a:lnTo>
                  <a:lnTo>
                    <a:pt x="1536302" y="6350"/>
                  </a:lnTo>
                  <a:close/>
                </a:path>
                <a:path w="1790065" h="1485900">
                  <a:moveTo>
                    <a:pt x="257412" y="3810"/>
                  </a:moveTo>
                  <a:lnTo>
                    <a:pt x="254872" y="3810"/>
                  </a:lnTo>
                  <a:lnTo>
                    <a:pt x="254872" y="6350"/>
                  </a:lnTo>
                  <a:lnTo>
                    <a:pt x="257412" y="6350"/>
                  </a:lnTo>
                  <a:lnTo>
                    <a:pt x="257412" y="3810"/>
                  </a:lnTo>
                  <a:close/>
                </a:path>
                <a:path w="1790065" h="1485900">
                  <a:moveTo>
                    <a:pt x="1535032" y="3810"/>
                  </a:moveTo>
                  <a:lnTo>
                    <a:pt x="1532492" y="3810"/>
                  </a:lnTo>
                  <a:lnTo>
                    <a:pt x="1532492" y="6350"/>
                  </a:lnTo>
                  <a:lnTo>
                    <a:pt x="1535032" y="6350"/>
                  </a:lnTo>
                  <a:lnTo>
                    <a:pt x="1535032" y="3810"/>
                  </a:lnTo>
                  <a:close/>
                </a:path>
                <a:path w="1790065" h="1485900">
                  <a:moveTo>
                    <a:pt x="261222" y="1270"/>
                  </a:moveTo>
                  <a:lnTo>
                    <a:pt x="258682" y="1270"/>
                  </a:lnTo>
                  <a:lnTo>
                    <a:pt x="258682" y="3810"/>
                  </a:lnTo>
                  <a:lnTo>
                    <a:pt x="261222" y="3810"/>
                  </a:lnTo>
                  <a:lnTo>
                    <a:pt x="261222" y="1270"/>
                  </a:lnTo>
                  <a:close/>
                </a:path>
                <a:path w="1790065" h="1485900">
                  <a:moveTo>
                    <a:pt x="1531222" y="2540"/>
                  </a:moveTo>
                  <a:lnTo>
                    <a:pt x="1528682" y="2540"/>
                  </a:lnTo>
                  <a:lnTo>
                    <a:pt x="1528682" y="3810"/>
                  </a:lnTo>
                  <a:lnTo>
                    <a:pt x="1531222" y="3810"/>
                  </a:lnTo>
                  <a:lnTo>
                    <a:pt x="1531222" y="2540"/>
                  </a:lnTo>
                  <a:close/>
                </a:path>
                <a:path w="1790065" h="1485900">
                  <a:moveTo>
                    <a:pt x="263762" y="0"/>
                  </a:moveTo>
                  <a:lnTo>
                    <a:pt x="263762" y="1270"/>
                  </a:lnTo>
                  <a:lnTo>
                    <a:pt x="1194249" y="1270"/>
                  </a:lnTo>
                  <a:lnTo>
                    <a:pt x="263762" y="0"/>
                  </a:lnTo>
                  <a:close/>
                </a:path>
                <a:path w="1790065" h="1485900">
                  <a:moveTo>
                    <a:pt x="7703" y="309880"/>
                  </a:moveTo>
                  <a:lnTo>
                    <a:pt x="1610" y="309880"/>
                  </a:lnTo>
                  <a:lnTo>
                    <a:pt x="1501" y="373380"/>
                  </a:lnTo>
                  <a:lnTo>
                    <a:pt x="7539" y="373380"/>
                  </a:lnTo>
                  <a:lnTo>
                    <a:pt x="7703" y="309880"/>
                  </a:lnTo>
                  <a:close/>
                </a:path>
                <a:path w="1790065" h="1485900">
                  <a:moveTo>
                    <a:pt x="1789513" y="309880"/>
                  </a:moveTo>
                  <a:lnTo>
                    <a:pt x="1783170" y="309880"/>
                  </a:lnTo>
                  <a:lnTo>
                    <a:pt x="1783006" y="373380"/>
                  </a:lnTo>
                  <a:lnTo>
                    <a:pt x="1789350" y="373380"/>
                  </a:lnTo>
                  <a:lnTo>
                    <a:pt x="1789513" y="309880"/>
                  </a:lnTo>
                  <a:close/>
                </a:path>
                <a:path w="1790065" h="1485900">
                  <a:moveTo>
                    <a:pt x="7539" y="373380"/>
                  </a:moveTo>
                  <a:lnTo>
                    <a:pt x="1501" y="373380"/>
                  </a:lnTo>
                  <a:lnTo>
                    <a:pt x="1479" y="386080"/>
                  </a:lnTo>
                  <a:lnTo>
                    <a:pt x="7506" y="386080"/>
                  </a:lnTo>
                  <a:lnTo>
                    <a:pt x="7539" y="373380"/>
                  </a:lnTo>
                  <a:close/>
                </a:path>
                <a:path w="1790065" h="1485900">
                  <a:moveTo>
                    <a:pt x="1789350" y="373380"/>
                  </a:moveTo>
                  <a:lnTo>
                    <a:pt x="1783006" y="373380"/>
                  </a:lnTo>
                  <a:lnTo>
                    <a:pt x="1782973" y="386080"/>
                  </a:lnTo>
                  <a:lnTo>
                    <a:pt x="1789317" y="386080"/>
                  </a:lnTo>
                  <a:lnTo>
                    <a:pt x="1789350" y="373380"/>
                  </a:lnTo>
                  <a:close/>
                </a:path>
                <a:path w="1790065" h="1485900">
                  <a:moveTo>
                    <a:pt x="7506" y="386080"/>
                  </a:moveTo>
                  <a:lnTo>
                    <a:pt x="1479" y="386080"/>
                  </a:lnTo>
                  <a:lnTo>
                    <a:pt x="1469" y="392430"/>
                  </a:lnTo>
                  <a:lnTo>
                    <a:pt x="7489" y="392430"/>
                  </a:lnTo>
                  <a:lnTo>
                    <a:pt x="7506" y="386080"/>
                  </a:lnTo>
                  <a:close/>
                </a:path>
                <a:path w="1790065" h="1485900">
                  <a:moveTo>
                    <a:pt x="1789317" y="386080"/>
                  </a:moveTo>
                  <a:lnTo>
                    <a:pt x="1782973" y="386080"/>
                  </a:lnTo>
                  <a:lnTo>
                    <a:pt x="1782957" y="392430"/>
                  </a:lnTo>
                  <a:lnTo>
                    <a:pt x="1789301" y="392430"/>
                  </a:lnTo>
                  <a:lnTo>
                    <a:pt x="1789317" y="386080"/>
                  </a:lnTo>
                  <a:close/>
                </a:path>
                <a:path w="1790065" h="1485900">
                  <a:moveTo>
                    <a:pt x="7489" y="392430"/>
                  </a:moveTo>
                  <a:lnTo>
                    <a:pt x="1469" y="392430"/>
                  </a:lnTo>
                  <a:lnTo>
                    <a:pt x="1392" y="436880"/>
                  </a:lnTo>
                  <a:lnTo>
                    <a:pt x="7374" y="436880"/>
                  </a:lnTo>
                  <a:lnTo>
                    <a:pt x="7489" y="392430"/>
                  </a:lnTo>
                  <a:close/>
                </a:path>
                <a:path w="1790065" h="1485900">
                  <a:moveTo>
                    <a:pt x="1789301" y="392430"/>
                  </a:moveTo>
                  <a:lnTo>
                    <a:pt x="1782957" y="392430"/>
                  </a:lnTo>
                  <a:lnTo>
                    <a:pt x="1782842" y="436880"/>
                  </a:lnTo>
                  <a:lnTo>
                    <a:pt x="1789186" y="436880"/>
                  </a:lnTo>
                  <a:lnTo>
                    <a:pt x="1789301" y="392430"/>
                  </a:lnTo>
                  <a:close/>
                </a:path>
                <a:path w="1790065" h="1485900">
                  <a:moveTo>
                    <a:pt x="7374" y="436880"/>
                  </a:moveTo>
                  <a:lnTo>
                    <a:pt x="1392" y="436880"/>
                  </a:lnTo>
                  <a:lnTo>
                    <a:pt x="1382" y="443230"/>
                  </a:lnTo>
                  <a:lnTo>
                    <a:pt x="7358" y="443230"/>
                  </a:lnTo>
                  <a:lnTo>
                    <a:pt x="7374" y="436880"/>
                  </a:lnTo>
                  <a:close/>
                </a:path>
                <a:path w="1790065" h="1485900">
                  <a:moveTo>
                    <a:pt x="1789186" y="436880"/>
                  </a:moveTo>
                  <a:lnTo>
                    <a:pt x="1782842" y="436880"/>
                  </a:lnTo>
                  <a:lnTo>
                    <a:pt x="1782826" y="443230"/>
                  </a:lnTo>
                  <a:lnTo>
                    <a:pt x="1789170" y="443230"/>
                  </a:lnTo>
                  <a:lnTo>
                    <a:pt x="1789186" y="436880"/>
                  </a:lnTo>
                  <a:close/>
                </a:path>
                <a:path w="1790065" h="1485900">
                  <a:moveTo>
                    <a:pt x="7358" y="443230"/>
                  </a:moveTo>
                  <a:lnTo>
                    <a:pt x="1382" y="443230"/>
                  </a:lnTo>
                  <a:lnTo>
                    <a:pt x="1371" y="449580"/>
                  </a:lnTo>
                  <a:lnTo>
                    <a:pt x="7342" y="449580"/>
                  </a:lnTo>
                  <a:lnTo>
                    <a:pt x="7358" y="443230"/>
                  </a:lnTo>
                  <a:close/>
                </a:path>
                <a:path w="1790065" h="1485900">
                  <a:moveTo>
                    <a:pt x="1789170" y="443230"/>
                  </a:moveTo>
                  <a:lnTo>
                    <a:pt x="1782826" y="443230"/>
                  </a:lnTo>
                  <a:lnTo>
                    <a:pt x="1782809" y="449580"/>
                  </a:lnTo>
                  <a:lnTo>
                    <a:pt x="1789154" y="449580"/>
                  </a:lnTo>
                  <a:lnTo>
                    <a:pt x="1789170" y="443230"/>
                  </a:lnTo>
                  <a:close/>
                </a:path>
                <a:path w="1790065" h="1485900">
                  <a:moveTo>
                    <a:pt x="7342" y="449580"/>
                  </a:moveTo>
                  <a:lnTo>
                    <a:pt x="1371" y="449580"/>
                  </a:lnTo>
                  <a:lnTo>
                    <a:pt x="1310" y="485140"/>
                  </a:lnTo>
                  <a:lnTo>
                    <a:pt x="7249" y="485140"/>
                  </a:lnTo>
                  <a:lnTo>
                    <a:pt x="7342" y="449580"/>
                  </a:lnTo>
                  <a:close/>
                </a:path>
                <a:path w="1790065" h="1485900">
                  <a:moveTo>
                    <a:pt x="1789154" y="449580"/>
                  </a:moveTo>
                  <a:lnTo>
                    <a:pt x="1782809" y="449580"/>
                  </a:lnTo>
                  <a:lnTo>
                    <a:pt x="1782717" y="485140"/>
                  </a:lnTo>
                  <a:lnTo>
                    <a:pt x="1789063" y="485140"/>
                  </a:lnTo>
                  <a:lnTo>
                    <a:pt x="1789154" y="449580"/>
                  </a:lnTo>
                  <a:close/>
                </a:path>
                <a:path w="1790065" h="1485900">
                  <a:moveTo>
                    <a:pt x="7249" y="485140"/>
                  </a:moveTo>
                  <a:lnTo>
                    <a:pt x="1310" y="485140"/>
                  </a:lnTo>
                  <a:lnTo>
                    <a:pt x="1295" y="494030"/>
                  </a:lnTo>
                  <a:lnTo>
                    <a:pt x="7226" y="494030"/>
                  </a:lnTo>
                  <a:lnTo>
                    <a:pt x="7249" y="485140"/>
                  </a:lnTo>
                  <a:close/>
                </a:path>
                <a:path w="1790065" h="1485900">
                  <a:moveTo>
                    <a:pt x="1789063" y="485140"/>
                  </a:moveTo>
                  <a:lnTo>
                    <a:pt x="1782717" y="485140"/>
                  </a:lnTo>
                  <a:lnTo>
                    <a:pt x="1782694" y="494030"/>
                  </a:lnTo>
                  <a:lnTo>
                    <a:pt x="1789040" y="494030"/>
                  </a:lnTo>
                  <a:lnTo>
                    <a:pt x="1789063" y="485140"/>
                  </a:lnTo>
                  <a:close/>
                </a:path>
                <a:path w="1790065" h="1485900">
                  <a:moveTo>
                    <a:pt x="7226" y="494030"/>
                  </a:moveTo>
                  <a:lnTo>
                    <a:pt x="1295" y="494030"/>
                  </a:lnTo>
                  <a:lnTo>
                    <a:pt x="1234" y="529590"/>
                  </a:lnTo>
                  <a:lnTo>
                    <a:pt x="7134" y="529590"/>
                  </a:lnTo>
                  <a:lnTo>
                    <a:pt x="7226" y="494030"/>
                  </a:lnTo>
                  <a:close/>
                </a:path>
                <a:path w="1790065" h="1485900">
                  <a:moveTo>
                    <a:pt x="1789040" y="494030"/>
                  </a:moveTo>
                  <a:lnTo>
                    <a:pt x="1782694" y="494030"/>
                  </a:lnTo>
                  <a:lnTo>
                    <a:pt x="1782602" y="529590"/>
                  </a:lnTo>
                  <a:lnTo>
                    <a:pt x="1788948" y="529590"/>
                  </a:lnTo>
                  <a:lnTo>
                    <a:pt x="1789040" y="494030"/>
                  </a:lnTo>
                  <a:close/>
                </a:path>
                <a:path w="1790065" h="1485900">
                  <a:moveTo>
                    <a:pt x="7134" y="529590"/>
                  </a:moveTo>
                  <a:lnTo>
                    <a:pt x="1234" y="529590"/>
                  </a:lnTo>
                  <a:lnTo>
                    <a:pt x="1219" y="538480"/>
                  </a:lnTo>
                  <a:lnTo>
                    <a:pt x="7111" y="538480"/>
                  </a:lnTo>
                  <a:lnTo>
                    <a:pt x="7134" y="529590"/>
                  </a:lnTo>
                  <a:close/>
                </a:path>
                <a:path w="1790065" h="1485900">
                  <a:moveTo>
                    <a:pt x="1788948" y="529590"/>
                  </a:moveTo>
                  <a:lnTo>
                    <a:pt x="1782602" y="529590"/>
                  </a:lnTo>
                  <a:lnTo>
                    <a:pt x="1782579" y="538480"/>
                  </a:lnTo>
                  <a:lnTo>
                    <a:pt x="1788926" y="538480"/>
                  </a:lnTo>
                  <a:lnTo>
                    <a:pt x="1788948" y="529590"/>
                  </a:lnTo>
                  <a:close/>
                </a:path>
                <a:path w="1790065" h="1485900">
                  <a:moveTo>
                    <a:pt x="7111" y="538480"/>
                  </a:moveTo>
                  <a:lnTo>
                    <a:pt x="1219" y="538480"/>
                  </a:lnTo>
                  <a:lnTo>
                    <a:pt x="951" y="694690"/>
                  </a:lnTo>
                  <a:lnTo>
                    <a:pt x="6707" y="694690"/>
                  </a:lnTo>
                  <a:lnTo>
                    <a:pt x="7111" y="538480"/>
                  </a:lnTo>
                  <a:close/>
                </a:path>
                <a:path w="1790065" h="1485900">
                  <a:moveTo>
                    <a:pt x="1788926" y="538480"/>
                  </a:moveTo>
                  <a:lnTo>
                    <a:pt x="1782579" y="538480"/>
                  </a:lnTo>
                  <a:lnTo>
                    <a:pt x="1782175" y="694690"/>
                  </a:lnTo>
                  <a:lnTo>
                    <a:pt x="1788524" y="694690"/>
                  </a:lnTo>
                  <a:lnTo>
                    <a:pt x="1788926" y="538480"/>
                  </a:lnTo>
                  <a:close/>
                </a:path>
                <a:path w="1790065" h="1485900">
                  <a:moveTo>
                    <a:pt x="6707" y="694690"/>
                  </a:moveTo>
                  <a:lnTo>
                    <a:pt x="951" y="694690"/>
                  </a:lnTo>
                  <a:lnTo>
                    <a:pt x="528" y="942340"/>
                  </a:lnTo>
                  <a:lnTo>
                    <a:pt x="6066" y="942340"/>
                  </a:lnTo>
                  <a:lnTo>
                    <a:pt x="6707" y="694690"/>
                  </a:lnTo>
                  <a:close/>
                </a:path>
                <a:path w="1790065" h="1485900">
                  <a:moveTo>
                    <a:pt x="1788524" y="694690"/>
                  </a:moveTo>
                  <a:lnTo>
                    <a:pt x="1782175" y="694690"/>
                  </a:lnTo>
                  <a:lnTo>
                    <a:pt x="1781535" y="942340"/>
                  </a:lnTo>
                  <a:lnTo>
                    <a:pt x="1787888" y="942340"/>
                  </a:lnTo>
                  <a:lnTo>
                    <a:pt x="1788524" y="694690"/>
                  </a:lnTo>
                  <a:close/>
                </a:path>
                <a:path w="1790065" h="1485900">
                  <a:moveTo>
                    <a:pt x="6066" y="942340"/>
                  </a:moveTo>
                  <a:lnTo>
                    <a:pt x="528" y="942340"/>
                  </a:lnTo>
                  <a:lnTo>
                    <a:pt x="506" y="955040"/>
                  </a:lnTo>
                  <a:lnTo>
                    <a:pt x="6033" y="955040"/>
                  </a:lnTo>
                  <a:lnTo>
                    <a:pt x="6066" y="942340"/>
                  </a:lnTo>
                  <a:close/>
                </a:path>
                <a:path w="1790065" h="1485900">
                  <a:moveTo>
                    <a:pt x="1787888" y="942340"/>
                  </a:moveTo>
                  <a:lnTo>
                    <a:pt x="1781535" y="942340"/>
                  </a:lnTo>
                  <a:lnTo>
                    <a:pt x="1781502" y="955040"/>
                  </a:lnTo>
                  <a:lnTo>
                    <a:pt x="1787856" y="955040"/>
                  </a:lnTo>
                  <a:lnTo>
                    <a:pt x="1787888" y="942340"/>
                  </a:lnTo>
                  <a:close/>
                </a:path>
                <a:path w="1790065" h="1485900">
                  <a:moveTo>
                    <a:pt x="6033" y="955040"/>
                  </a:moveTo>
                  <a:lnTo>
                    <a:pt x="506" y="955040"/>
                  </a:lnTo>
                  <a:lnTo>
                    <a:pt x="491" y="963930"/>
                  </a:lnTo>
                  <a:lnTo>
                    <a:pt x="6010" y="963930"/>
                  </a:lnTo>
                  <a:lnTo>
                    <a:pt x="6033" y="955040"/>
                  </a:lnTo>
                  <a:close/>
                </a:path>
                <a:path w="1790065" h="1485900">
                  <a:moveTo>
                    <a:pt x="1787856" y="955040"/>
                  </a:moveTo>
                  <a:lnTo>
                    <a:pt x="1781502" y="955040"/>
                  </a:lnTo>
                  <a:lnTo>
                    <a:pt x="1781479" y="963930"/>
                  </a:lnTo>
                  <a:lnTo>
                    <a:pt x="1787833" y="963930"/>
                  </a:lnTo>
                  <a:lnTo>
                    <a:pt x="1787856" y="955040"/>
                  </a:lnTo>
                  <a:close/>
                </a:path>
                <a:path w="1790065" h="1485900">
                  <a:moveTo>
                    <a:pt x="6010" y="963930"/>
                  </a:moveTo>
                  <a:lnTo>
                    <a:pt x="491" y="963930"/>
                  </a:lnTo>
                  <a:lnTo>
                    <a:pt x="408" y="1012190"/>
                  </a:lnTo>
                  <a:lnTo>
                    <a:pt x="5885" y="1012190"/>
                  </a:lnTo>
                  <a:lnTo>
                    <a:pt x="6010" y="963930"/>
                  </a:lnTo>
                  <a:close/>
                </a:path>
                <a:path w="1790065" h="1485900">
                  <a:moveTo>
                    <a:pt x="1787833" y="963930"/>
                  </a:moveTo>
                  <a:lnTo>
                    <a:pt x="1781479" y="963930"/>
                  </a:lnTo>
                  <a:lnTo>
                    <a:pt x="1781354" y="1012190"/>
                  </a:lnTo>
                  <a:lnTo>
                    <a:pt x="1787709" y="1012190"/>
                  </a:lnTo>
                  <a:lnTo>
                    <a:pt x="1787833" y="963930"/>
                  </a:lnTo>
                  <a:close/>
                </a:path>
                <a:path w="1790065" h="1485900">
                  <a:moveTo>
                    <a:pt x="5885" y="1012190"/>
                  </a:moveTo>
                  <a:lnTo>
                    <a:pt x="408" y="1012190"/>
                  </a:lnTo>
                  <a:lnTo>
                    <a:pt x="393" y="1021080"/>
                  </a:lnTo>
                  <a:lnTo>
                    <a:pt x="5862" y="1021080"/>
                  </a:lnTo>
                  <a:lnTo>
                    <a:pt x="5885" y="1012190"/>
                  </a:lnTo>
                  <a:close/>
                </a:path>
                <a:path w="1790065" h="1485900">
                  <a:moveTo>
                    <a:pt x="1787709" y="1012190"/>
                  </a:moveTo>
                  <a:lnTo>
                    <a:pt x="1781354" y="1012190"/>
                  </a:lnTo>
                  <a:lnTo>
                    <a:pt x="1781331" y="1021080"/>
                  </a:lnTo>
                  <a:lnTo>
                    <a:pt x="1787686" y="1021080"/>
                  </a:lnTo>
                  <a:lnTo>
                    <a:pt x="1787709" y="1012190"/>
                  </a:lnTo>
                  <a:close/>
                </a:path>
                <a:path w="1790065" h="1485900">
                  <a:moveTo>
                    <a:pt x="5862" y="1021080"/>
                  </a:moveTo>
                  <a:lnTo>
                    <a:pt x="393" y="1021080"/>
                  </a:lnTo>
                  <a:lnTo>
                    <a:pt x="284" y="1084580"/>
                  </a:lnTo>
                  <a:lnTo>
                    <a:pt x="5698" y="1084580"/>
                  </a:lnTo>
                  <a:lnTo>
                    <a:pt x="5862" y="1021080"/>
                  </a:lnTo>
                  <a:close/>
                </a:path>
                <a:path w="1790065" h="1485900">
                  <a:moveTo>
                    <a:pt x="1787686" y="1021080"/>
                  </a:moveTo>
                  <a:lnTo>
                    <a:pt x="1781331" y="1021080"/>
                  </a:lnTo>
                  <a:lnTo>
                    <a:pt x="1781167" y="1084580"/>
                  </a:lnTo>
                  <a:lnTo>
                    <a:pt x="1787523" y="1084580"/>
                  </a:lnTo>
                  <a:lnTo>
                    <a:pt x="1787686" y="1021080"/>
                  </a:lnTo>
                  <a:close/>
                </a:path>
                <a:path w="1790065" h="1485900">
                  <a:moveTo>
                    <a:pt x="5698" y="1084580"/>
                  </a:moveTo>
                  <a:lnTo>
                    <a:pt x="284" y="1084580"/>
                  </a:lnTo>
                  <a:lnTo>
                    <a:pt x="273" y="1090930"/>
                  </a:lnTo>
                  <a:lnTo>
                    <a:pt x="5681" y="1090930"/>
                  </a:lnTo>
                  <a:lnTo>
                    <a:pt x="5698" y="1084580"/>
                  </a:lnTo>
                  <a:close/>
                </a:path>
                <a:path w="1790065" h="1485900">
                  <a:moveTo>
                    <a:pt x="1787523" y="1084580"/>
                  </a:moveTo>
                  <a:lnTo>
                    <a:pt x="1781167" y="1084580"/>
                  </a:lnTo>
                  <a:lnTo>
                    <a:pt x="1781150" y="1090930"/>
                  </a:lnTo>
                  <a:lnTo>
                    <a:pt x="1787507" y="1090930"/>
                  </a:lnTo>
                  <a:lnTo>
                    <a:pt x="1787523" y="1084580"/>
                  </a:lnTo>
                  <a:close/>
                </a:path>
                <a:path w="1790065" h="1485900">
                  <a:moveTo>
                    <a:pt x="5681" y="1090930"/>
                  </a:moveTo>
                  <a:lnTo>
                    <a:pt x="273" y="1090930"/>
                  </a:lnTo>
                  <a:lnTo>
                    <a:pt x="263" y="1097280"/>
                  </a:lnTo>
                  <a:lnTo>
                    <a:pt x="5665" y="1097280"/>
                  </a:lnTo>
                  <a:lnTo>
                    <a:pt x="5681" y="1090930"/>
                  </a:lnTo>
                  <a:close/>
                </a:path>
                <a:path w="1790065" h="1485900">
                  <a:moveTo>
                    <a:pt x="1787507" y="1090930"/>
                  </a:moveTo>
                  <a:lnTo>
                    <a:pt x="1781150" y="1090930"/>
                  </a:lnTo>
                  <a:lnTo>
                    <a:pt x="1781134" y="1097280"/>
                  </a:lnTo>
                  <a:lnTo>
                    <a:pt x="1787490" y="1097280"/>
                  </a:lnTo>
                  <a:lnTo>
                    <a:pt x="1787507" y="1090930"/>
                  </a:lnTo>
                  <a:close/>
                </a:path>
                <a:path w="1790065" h="1485900">
                  <a:moveTo>
                    <a:pt x="5665" y="1097280"/>
                  </a:moveTo>
                  <a:lnTo>
                    <a:pt x="263" y="1097280"/>
                  </a:lnTo>
                  <a:lnTo>
                    <a:pt x="241" y="1109980"/>
                  </a:lnTo>
                  <a:lnTo>
                    <a:pt x="5632" y="1109980"/>
                  </a:lnTo>
                  <a:lnTo>
                    <a:pt x="5665" y="1097280"/>
                  </a:lnTo>
                  <a:close/>
                </a:path>
                <a:path w="1790065" h="1485900">
                  <a:moveTo>
                    <a:pt x="1787490" y="1097280"/>
                  </a:moveTo>
                  <a:lnTo>
                    <a:pt x="1781134" y="1097280"/>
                  </a:lnTo>
                  <a:lnTo>
                    <a:pt x="1781101" y="1109980"/>
                  </a:lnTo>
                  <a:lnTo>
                    <a:pt x="1787458" y="1109980"/>
                  </a:lnTo>
                  <a:lnTo>
                    <a:pt x="1787490" y="1097280"/>
                  </a:lnTo>
                  <a:close/>
                </a:path>
                <a:path w="1790065" h="1485900">
                  <a:moveTo>
                    <a:pt x="5632" y="1109980"/>
                  </a:moveTo>
                  <a:lnTo>
                    <a:pt x="241" y="1109980"/>
                  </a:lnTo>
                  <a:lnTo>
                    <a:pt x="132" y="1173480"/>
                  </a:lnTo>
                  <a:lnTo>
                    <a:pt x="5468" y="1173480"/>
                  </a:lnTo>
                  <a:lnTo>
                    <a:pt x="5632" y="1109980"/>
                  </a:lnTo>
                  <a:close/>
                </a:path>
                <a:path w="1790065" h="1485900">
                  <a:moveTo>
                    <a:pt x="1787458" y="1109980"/>
                  </a:moveTo>
                  <a:lnTo>
                    <a:pt x="1781101" y="1109980"/>
                  </a:lnTo>
                  <a:lnTo>
                    <a:pt x="1780937" y="1173480"/>
                  </a:lnTo>
                  <a:lnTo>
                    <a:pt x="1787295" y="1173480"/>
                  </a:lnTo>
                  <a:lnTo>
                    <a:pt x="1787458" y="1109980"/>
                  </a:lnTo>
                  <a:close/>
                </a:path>
                <a:path w="1790065" h="1485900">
                  <a:moveTo>
                    <a:pt x="5257" y="1254887"/>
                  </a:moveTo>
                  <a:lnTo>
                    <a:pt x="3412" y="1254887"/>
                  </a:lnTo>
                  <a:lnTo>
                    <a:pt x="3412" y="1256030"/>
                  </a:lnTo>
                  <a:lnTo>
                    <a:pt x="5254" y="1256030"/>
                  </a:lnTo>
                  <a:lnTo>
                    <a:pt x="5257" y="1254887"/>
                  </a:lnTo>
                  <a:close/>
                </a:path>
                <a:path w="1790065" h="1485900">
                  <a:moveTo>
                    <a:pt x="1786492" y="1254887"/>
                  </a:moveTo>
                  <a:lnTo>
                    <a:pt x="1780726" y="1254887"/>
                  </a:lnTo>
                  <a:lnTo>
                    <a:pt x="1780723" y="1256030"/>
                  </a:lnTo>
                  <a:lnTo>
                    <a:pt x="1786492" y="1256030"/>
                  </a:lnTo>
                  <a:lnTo>
                    <a:pt x="1786492" y="1254887"/>
                  </a:lnTo>
                  <a:close/>
                </a:path>
                <a:path w="1790065" h="1485900">
                  <a:moveTo>
                    <a:pt x="5264" y="1252347"/>
                  </a:moveTo>
                  <a:lnTo>
                    <a:pt x="2142" y="1252347"/>
                  </a:lnTo>
                  <a:lnTo>
                    <a:pt x="2142" y="1254887"/>
                  </a:lnTo>
                  <a:lnTo>
                    <a:pt x="3412" y="1254887"/>
                  </a:lnTo>
                  <a:lnTo>
                    <a:pt x="3412" y="1254760"/>
                  </a:lnTo>
                  <a:lnTo>
                    <a:pt x="5257" y="1254760"/>
                  </a:lnTo>
                  <a:lnTo>
                    <a:pt x="5264" y="1252347"/>
                  </a:lnTo>
                  <a:close/>
                </a:path>
                <a:path w="1790065" h="1485900">
                  <a:moveTo>
                    <a:pt x="1787092" y="1252347"/>
                  </a:moveTo>
                  <a:lnTo>
                    <a:pt x="1780733" y="1252347"/>
                  </a:lnTo>
                  <a:lnTo>
                    <a:pt x="1780727" y="1254760"/>
                  </a:lnTo>
                  <a:lnTo>
                    <a:pt x="1786492" y="1254760"/>
                  </a:lnTo>
                  <a:lnTo>
                    <a:pt x="1786492" y="1254887"/>
                  </a:lnTo>
                  <a:lnTo>
                    <a:pt x="1787085" y="1254887"/>
                  </a:lnTo>
                  <a:lnTo>
                    <a:pt x="1787092" y="1252347"/>
                  </a:lnTo>
                  <a:close/>
                </a:path>
                <a:path w="1790065" h="1485900">
                  <a:moveTo>
                    <a:pt x="5280" y="1245997"/>
                  </a:moveTo>
                  <a:lnTo>
                    <a:pt x="8" y="1245997"/>
                  </a:lnTo>
                  <a:lnTo>
                    <a:pt x="0" y="1251077"/>
                  </a:lnTo>
                  <a:lnTo>
                    <a:pt x="872" y="1251077"/>
                  </a:lnTo>
                  <a:lnTo>
                    <a:pt x="872" y="1252347"/>
                  </a:lnTo>
                  <a:lnTo>
                    <a:pt x="2142" y="1252347"/>
                  </a:lnTo>
                  <a:lnTo>
                    <a:pt x="5264" y="1252220"/>
                  </a:lnTo>
                  <a:lnTo>
                    <a:pt x="5280" y="1245997"/>
                  </a:lnTo>
                  <a:close/>
                </a:path>
                <a:path w="1790065" h="1485900">
                  <a:moveTo>
                    <a:pt x="1787108" y="1245997"/>
                  </a:moveTo>
                  <a:lnTo>
                    <a:pt x="1780749" y="1245997"/>
                  </a:lnTo>
                  <a:lnTo>
                    <a:pt x="1780733" y="1252220"/>
                  </a:lnTo>
                  <a:lnTo>
                    <a:pt x="1787092" y="1252220"/>
                  </a:lnTo>
                  <a:lnTo>
                    <a:pt x="1787108" y="1245997"/>
                  </a:lnTo>
                  <a:close/>
                </a:path>
                <a:path w="1790065" h="1485900">
                  <a:moveTo>
                    <a:pt x="5290" y="1242187"/>
                  </a:moveTo>
                  <a:lnTo>
                    <a:pt x="15" y="1242187"/>
                  </a:lnTo>
                  <a:lnTo>
                    <a:pt x="8" y="1245870"/>
                  </a:lnTo>
                  <a:lnTo>
                    <a:pt x="5280" y="1245870"/>
                  </a:lnTo>
                  <a:lnTo>
                    <a:pt x="5290" y="1242187"/>
                  </a:lnTo>
                  <a:close/>
                </a:path>
                <a:path w="1790065" h="1485900">
                  <a:moveTo>
                    <a:pt x="1787118" y="1242187"/>
                  </a:moveTo>
                  <a:lnTo>
                    <a:pt x="1780759" y="1242187"/>
                  </a:lnTo>
                  <a:lnTo>
                    <a:pt x="1780750" y="1245870"/>
                  </a:lnTo>
                  <a:lnTo>
                    <a:pt x="1787109" y="1245870"/>
                  </a:lnTo>
                  <a:lnTo>
                    <a:pt x="1787118" y="1242187"/>
                  </a:lnTo>
                  <a:close/>
                </a:path>
                <a:path w="1790065" h="1485900">
                  <a:moveTo>
                    <a:pt x="5296" y="1239647"/>
                  </a:moveTo>
                  <a:lnTo>
                    <a:pt x="19" y="1239647"/>
                  </a:lnTo>
                  <a:lnTo>
                    <a:pt x="15" y="1242060"/>
                  </a:lnTo>
                  <a:lnTo>
                    <a:pt x="5290" y="1242060"/>
                  </a:lnTo>
                  <a:lnTo>
                    <a:pt x="5296" y="1239647"/>
                  </a:lnTo>
                  <a:close/>
                </a:path>
                <a:path w="1790065" h="1485900">
                  <a:moveTo>
                    <a:pt x="1787125" y="1239647"/>
                  </a:moveTo>
                  <a:lnTo>
                    <a:pt x="1780766" y="1239647"/>
                  </a:lnTo>
                  <a:lnTo>
                    <a:pt x="1780760" y="1242060"/>
                  </a:lnTo>
                  <a:lnTo>
                    <a:pt x="1787118" y="1242060"/>
                  </a:lnTo>
                  <a:lnTo>
                    <a:pt x="1787125" y="1239647"/>
                  </a:lnTo>
                  <a:close/>
                </a:path>
                <a:path w="1790065" h="1485900">
                  <a:moveTo>
                    <a:pt x="5306" y="1235837"/>
                  </a:moveTo>
                  <a:lnTo>
                    <a:pt x="26" y="1235837"/>
                  </a:lnTo>
                  <a:lnTo>
                    <a:pt x="19" y="1239520"/>
                  </a:lnTo>
                  <a:lnTo>
                    <a:pt x="5297" y="1239520"/>
                  </a:lnTo>
                  <a:lnTo>
                    <a:pt x="5306" y="1235837"/>
                  </a:lnTo>
                  <a:close/>
                </a:path>
                <a:path w="1790065" h="1485900">
                  <a:moveTo>
                    <a:pt x="1787134" y="1235837"/>
                  </a:moveTo>
                  <a:lnTo>
                    <a:pt x="1780776" y="1235837"/>
                  </a:lnTo>
                  <a:lnTo>
                    <a:pt x="1780766" y="1239520"/>
                  </a:lnTo>
                  <a:lnTo>
                    <a:pt x="1787125" y="1239520"/>
                  </a:lnTo>
                  <a:lnTo>
                    <a:pt x="1787134" y="1235837"/>
                  </a:lnTo>
                  <a:close/>
                </a:path>
                <a:path w="1790065" h="1485900">
                  <a:moveTo>
                    <a:pt x="5313" y="1233297"/>
                  </a:moveTo>
                  <a:lnTo>
                    <a:pt x="30" y="1233297"/>
                  </a:lnTo>
                  <a:lnTo>
                    <a:pt x="26" y="1235710"/>
                  </a:lnTo>
                  <a:lnTo>
                    <a:pt x="5307" y="1235710"/>
                  </a:lnTo>
                  <a:lnTo>
                    <a:pt x="5313" y="1233297"/>
                  </a:lnTo>
                  <a:close/>
                </a:path>
                <a:path w="1790065" h="1485900">
                  <a:moveTo>
                    <a:pt x="1787141" y="1233297"/>
                  </a:moveTo>
                  <a:lnTo>
                    <a:pt x="1780782" y="1233297"/>
                  </a:lnTo>
                  <a:lnTo>
                    <a:pt x="1780776" y="1235710"/>
                  </a:lnTo>
                  <a:lnTo>
                    <a:pt x="1787135" y="1235710"/>
                  </a:lnTo>
                  <a:lnTo>
                    <a:pt x="1787141" y="1233297"/>
                  </a:lnTo>
                  <a:close/>
                </a:path>
                <a:path w="1790065" h="1485900">
                  <a:moveTo>
                    <a:pt x="5323" y="1229487"/>
                  </a:moveTo>
                  <a:lnTo>
                    <a:pt x="36" y="1229487"/>
                  </a:lnTo>
                  <a:lnTo>
                    <a:pt x="30" y="1233170"/>
                  </a:lnTo>
                  <a:lnTo>
                    <a:pt x="5313" y="1233170"/>
                  </a:lnTo>
                  <a:lnTo>
                    <a:pt x="5323" y="1229487"/>
                  </a:lnTo>
                  <a:close/>
                </a:path>
                <a:path w="1790065" h="1485900">
                  <a:moveTo>
                    <a:pt x="1787151" y="1229487"/>
                  </a:moveTo>
                  <a:lnTo>
                    <a:pt x="1780792" y="1229487"/>
                  </a:lnTo>
                  <a:lnTo>
                    <a:pt x="1780783" y="1233170"/>
                  </a:lnTo>
                  <a:lnTo>
                    <a:pt x="1787141" y="1233170"/>
                  </a:lnTo>
                  <a:lnTo>
                    <a:pt x="1787151" y="1229487"/>
                  </a:lnTo>
                  <a:close/>
                </a:path>
                <a:path w="1790065" h="1485900">
                  <a:moveTo>
                    <a:pt x="5329" y="1226947"/>
                  </a:moveTo>
                  <a:lnTo>
                    <a:pt x="41" y="1226947"/>
                  </a:lnTo>
                  <a:lnTo>
                    <a:pt x="37" y="1229360"/>
                  </a:lnTo>
                  <a:lnTo>
                    <a:pt x="5323" y="1229360"/>
                  </a:lnTo>
                  <a:lnTo>
                    <a:pt x="5329" y="1226947"/>
                  </a:lnTo>
                  <a:close/>
                </a:path>
                <a:path w="1790065" h="1485900">
                  <a:moveTo>
                    <a:pt x="1787157" y="1226947"/>
                  </a:moveTo>
                  <a:lnTo>
                    <a:pt x="1780799" y="1226947"/>
                  </a:lnTo>
                  <a:lnTo>
                    <a:pt x="1780792" y="1229360"/>
                  </a:lnTo>
                  <a:lnTo>
                    <a:pt x="1787151" y="1229360"/>
                  </a:lnTo>
                  <a:lnTo>
                    <a:pt x="1787157" y="1226947"/>
                  </a:lnTo>
                  <a:close/>
                </a:path>
                <a:path w="1790065" h="1485900">
                  <a:moveTo>
                    <a:pt x="5339" y="1223137"/>
                  </a:moveTo>
                  <a:lnTo>
                    <a:pt x="47" y="1223137"/>
                  </a:lnTo>
                  <a:lnTo>
                    <a:pt x="41" y="1226820"/>
                  </a:lnTo>
                  <a:lnTo>
                    <a:pt x="5330" y="1226820"/>
                  </a:lnTo>
                  <a:lnTo>
                    <a:pt x="5339" y="1223137"/>
                  </a:lnTo>
                  <a:close/>
                </a:path>
                <a:path w="1790065" h="1485900">
                  <a:moveTo>
                    <a:pt x="1787167" y="1223137"/>
                  </a:moveTo>
                  <a:lnTo>
                    <a:pt x="1780809" y="1223137"/>
                  </a:lnTo>
                  <a:lnTo>
                    <a:pt x="1780799" y="1226820"/>
                  </a:lnTo>
                  <a:lnTo>
                    <a:pt x="1787158" y="1226820"/>
                  </a:lnTo>
                  <a:lnTo>
                    <a:pt x="1787167" y="1223137"/>
                  </a:lnTo>
                  <a:close/>
                </a:path>
                <a:path w="1790065" h="1485900">
                  <a:moveTo>
                    <a:pt x="5346" y="1220597"/>
                  </a:moveTo>
                  <a:lnTo>
                    <a:pt x="52" y="1220597"/>
                  </a:lnTo>
                  <a:lnTo>
                    <a:pt x="48" y="1223010"/>
                  </a:lnTo>
                  <a:lnTo>
                    <a:pt x="5340" y="1223010"/>
                  </a:lnTo>
                  <a:lnTo>
                    <a:pt x="5346" y="1220597"/>
                  </a:lnTo>
                  <a:close/>
                </a:path>
                <a:path w="1790065" h="1485900">
                  <a:moveTo>
                    <a:pt x="1787174" y="1220597"/>
                  </a:moveTo>
                  <a:lnTo>
                    <a:pt x="1780815" y="1220597"/>
                  </a:lnTo>
                  <a:lnTo>
                    <a:pt x="1780809" y="1223010"/>
                  </a:lnTo>
                  <a:lnTo>
                    <a:pt x="1787167" y="1223010"/>
                  </a:lnTo>
                  <a:lnTo>
                    <a:pt x="1787174" y="1220597"/>
                  </a:lnTo>
                  <a:close/>
                </a:path>
                <a:path w="1790065" h="1485900">
                  <a:moveTo>
                    <a:pt x="5356" y="1216787"/>
                  </a:moveTo>
                  <a:lnTo>
                    <a:pt x="58" y="1216787"/>
                  </a:lnTo>
                  <a:lnTo>
                    <a:pt x="52" y="1220470"/>
                  </a:lnTo>
                  <a:lnTo>
                    <a:pt x="5346" y="1220470"/>
                  </a:lnTo>
                  <a:lnTo>
                    <a:pt x="5356" y="1216787"/>
                  </a:lnTo>
                  <a:close/>
                </a:path>
                <a:path w="1790065" h="1485900">
                  <a:moveTo>
                    <a:pt x="1787183" y="1216787"/>
                  </a:moveTo>
                  <a:lnTo>
                    <a:pt x="1780825" y="1216787"/>
                  </a:lnTo>
                  <a:lnTo>
                    <a:pt x="1780815" y="1220470"/>
                  </a:lnTo>
                  <a:lnTo>
                    <a:pt x="1787174" y="1220470"/>
                  </a:lnTo>
                  <a:lnTo>
                    <a:pt x="1787183" y="1216787"/>
                  </a:lnTo>
                  <a:close/>
                </a:path>
                <a:path w="1790065" h="1485900">
                  <a:moveTo>
                    <a:pt x="5362" y="1214247"/>
                  </a:moveTo>
                  <a:lnTo>
                    <a:pt x="63" y="1214247"/>
                  </a:lnTo>
                  <a:lnTo>
                    <a:pt x="58" y="1216660"/>
                  </a:lnTo>
                  <a:lnTo>
                    <a:pt x="5356" y="1216660"/>
                  </a:lnTo>
                  <a:lnTo>
                    <a:pt x="5362" y="1214247"/>
                  </a:lnTo>
                  <a:close/>
                </a:path>
                <a:path w="1790065" h="1485900">
                  <a:moveTo>
                    <a:pt x="1787190" y="1214247"/>
                  </a:moveTo>
                  <a:lnTo>
                    <a:pt x="1780832" y="1214247"/>
                  </a:lnTo>
                  <a:lnTo>
                    <a:pt x="1780825" y="1216660"/>
                  </a:lnTo>
                  <a:lnTo>
                    <a:pt x="1787184" y="1216660"/>
                  </a:lnTo>
                  <a:lnTo>
                    <a:pt x="1787190" y="1214247"/>
                  </a:lnTo>
                  <a:close/>
                </a:path>
                <a:path w="1790065" h="1485900">
                  <a:moveTo>
                    <a:pt x="5372" y="1210437"/>
                  </a:moveTo>
                  <a:lnTo>
                    <a:pt x="69" y="1210437"/>
                  </a:lnTo>
                  <a:lnTo>
                    <a:pt x="63" y="1214120"/>
                  </a:lnTo>
                  <a:lnTo>
                    <a:pt x="5363" y="1214120"/>
                  </a:lnTo>
                  <a:lnTo>
                    <a:pt x="5372" y="1210437"/>
                  </a:lnTo>
                  <a:close/>
                </a:path>
                <a:path w="1790065" h="1485900">
                  <a:moveTo>
                    <a:pt x="1787200" y="1210437"/>
                  </a:moveTo>
                  <a:lnTo>
                    <a:pt x="1780841" y="1210437"/>
                  </a:lnTo>
                  <a:lnTo>
                    <a:pt x="1780832" y="1214120"/>
                  </a:lnTo>
                  <a:lnTo>
                    <a:pt x="1787190" y="1214120"/>
                  </a:lnTo>
                  <a:lnTo>
                    <a:pt x="1787200" y="1210437"/>
                  </a:lnTo>
                  <a:close/>
                </a:path>
                <a:path w="1790065" h="1485900">
                  <a:moveTo>
                    <a:pt x="5379" y="1207897"/>
                  </a:moveTo>
                  <a:lnTo>
                    <a:pt x="73" y="1207897"/>
                  </a:lnTo>
                  <a:lnTo>
                    <a:pt x="69" y="1210310"/>
                  </a:lnTo>
                  <a:lnTo>
                    <a:pt x="5372" y="1210310"/>
                  </a:lnTo>
                  <a:lnTo>
                    <a:pt x="5379" y="1207897"/>
                  </a:lnTo>
                  <a:close/>
                </a:path>
                <a:path w="1790065" h="1485900">
                  <a:moveTo>
                    <a:pt x="1787206" y="1207897"/>
                  </a:moveTo>
                  <a:lnTo>
                    <a:pt x="1780848" y="1207897"/>
                  </a:lnTo>
                  <a:lnTo>
                    <a:pt x="1780842" y="1210310"/>
                  </a:lnTo>
                  <a:lnTo>
                    <a:pt x="1787200" y="1210310"/>
                  </a:lnTo>
                  <a:lnTo>
                    <a:pt x="1787206" y="1207897"/>
                  </a:lnTo>
                  <a:close/>
                </a:path>
                <a:path w="1790065" h="1485900">
                  <a:moveTo>
                    <a:pt x="5389" y="1204087"/>
                  </a:moveTo>
                  <a:lnTo>
                    <a:pt x="80" y="1204087"/>
                  </a:lnTo>
                  <a:lnTo>
                    <a:pt x="74" y="1207770"/>
                  </a:lnTo>
                  <a:lnTo>
                    <a:pt x="5379" y="1207770"/>
                  </a:lnTo>
                  <a:lnTo>
                    <a:pt x="5389" y="1204087"/>
                  </a:lnTo>
                  <a:close/>
                </a:path>
                <a:path w="1790065" h="1485900">
                  <a:moveTo>
                    <a:pt x="1787216" y="1204087"/>
                  </a:moveTo>
                  <a:lnTo>
                    <a:pt x="1780858" y="1204087"/>
                  </a:lnTo>
                  <a:lnTo>
                    <a:pt x="1780848" y="1207770"/>
                  </a:lnTo>
                  <a:lnTo>
                    <a:pt x="1787206" y="1207770"/>
                  </a:lnTo>
                  <a:lnTo>
                    <a:pt x="1787216" y="1204087"/>
                  </a:lnTo>
                  <a:close/>
                </a:path>
                <a:path w="1790065" h="1485900">
                  <a:moveTo>
                    <a:pt x="5395" y="1201547"/>
                  </a:moveTo>
                  <a:lnTo>
                    <a:pt x="84" y="1201547"/>
                  </a:lnTo>
                  <a:lnTo>
                    <a:pt x="80" y="1203960"/>
                  </a:lnTo>
                  <a:lnTo>
                    <a:pt x="5389" y="1203960"/>
                  </a:lnTo>
                  <a:lnTo>
                    <a:pt x="5395" y="1201547"/>
                  </a:lnTo>
                  <a:close/>
                </a:path>
                <a:path w="1790065" h="1485900">
                  <a:moveTo>
                    <a:pt x="1787222" y="1201547"/>
                  </a:moveTo>
                  <a:lnTo>
                    <a:pt x="1780864" y="1201547"/>
                  </a:lnTo>
                  <a:lnTo>
                    <a:pt x="1780858" y="1203960"/>
                  </a:lnTo>
                  <a:lnTo>
                    <a:pt x="1787216" y="1203960"/>
                  </a:lnTo>
                  <a:lnTo>
                    <a:pt x="1787222" y="1201547"/>
                  </a:lnTo>
                  <a:close/>
                </a:path>
                <a:path w="1790065" h="1485900">
                  <a:moveTo>
                    <a:pt x="5405" y="1197737"/>
                  </a:moveTo>
                  <a:lnTo>
                    <a:pt x="91" y="1197737"/>
                  </a:lnTo>
                  <a:lnTo>
                    <a:pt x="84" y="1201420"/>
                  </a:lnTo>
                  <a:lnTo>
                    <a:pt x="5395" y="1201420"/>
                  </a:lnTo>
                  <a:lnTo>
                    <a:pt x="5405" y="1197737"/>
                  </a:lnTo>
                  <a:close/>
                </a:path>
                <a:path w="1790065" h="1485900">
                  <a:moveTo>
                    <a:pt x="1787232" y="1197737"/>
                  </a:moveTo>
                  <a:lnTo>
                    <a:pt x="1780874" y="1197737"/>
                  </a:lnTo>
                  <a:lnTo>
                    <a:pt x="1780865" y="1201420"/>
                  </a:lnTo>
                  <a:lnTo>
                    <a:pt x="1787223" y="1201420"/>
                  </a:lnTo>
                  <a:lnTo>
                    <a:pt x="1787232" y="1197737"/>
                  </a:lnTo>
                  <a:close/>
                </a:path>
                <a:path w="1790065" h="1485900">
                  <a:moveTo>
                    <a:pt x="5421" y="1191387"/>
                  </a:moveTo>
                  <a:lnTo>
                    <a:pt x="102" y="1191387"/>
                  </a:lnTo>
                  <a:lnTo>
                    <a:pt x="91" y="1197610"/>
                  </a:lnTo>
                  <a:lnTo>
                    <a:pt x="5405" y="1197610"/>
                  </a:lnTo>
                  <a:lnTo>
                    <a:pt x="5421" y="1191387"/>
                  </a:lnTo>
                  <a:close/>
                </a:path>
                <a:path w="1790065" h="1485900">
                  <a:moveTo>
                    <a:pt x="1787249" y="1191387"/>
                  </a:moveTo>
                  <a:lnTo>
                    <a:pt x="1780891" y="1191387"/>
                  </a:lnTo>
                  <a:lnTo>
                    <a:pt x="1780875" y="1197610"/>
                  </a:lnTo>
                  <a:lnTo>
                    <a:pt x="1787233" y="1197610"/>
                  </a:lnTo>
                  <a:lnTo>
                    <a:pt x="1787249" y="1191387"/>
                  </a:lnTo>
                  <a:close/>
                </a:path>
                <a:path w="1790065" h="1485900">
                  <a:moveTo>
                    <a:pt x="5428" y="1188847"/>
                  </a:moveTo>
                  <a:lnTo>
                    <a:pt x="106" y="1188847"/>
                  </a:lnTo>
                  <a:lnTo>
                    <a:pt x="102" y="1191260"/>
                  </a:lnTo>
                  <a:lnTo>
                    <a:pt x="5422" y="1191260"/>
                  </a:lnTo>
                  <a:lnTo>
                    <a:pt x="5428" y="1188847"/>
                  </a:lnTo>
                  <a:close/>
                </a:path>
                <a:path w="1790065" h="1485900">
                  <a:moveTo>
                    <a:pt x="1787255" y="1188847"/>
                  </a:moveTo>
                  <a:lnTo>
                    <a:pt x="1780897" y="1188847"/>
                  </a:lnTo>
                  <a:lnTo>
                    <a:pt x="1780891" y="1191260"/>
                  </a:lnTo>
                  <a:lnTo>
                    <a:pt x="1787249" y="1191260"/>
                  </a:lnTo>
                  <a:lnTo>
                    <a:pt x="1787255" y="1188847"/>
                  </a:lnTo>
                  <a:close/>
                </a:path>
                <a:path w="1790065" h="1485900">
                  <a:moveTo>
                    <a:pt x="5467" y="1173607"/>
                  </a:moveTo>
                  <a:lnTo>
                    <a:pt x="132" y="1173607"/>
                  </a:lnTo>
                  <a:lnTo>
                    <a:pt x="106" y="1188720"/>
                  </a:lnTo>
                  <a:lnTo>
                    <a:pt x="5428" y="1188720"/>
                  </a:lnTo>
                  <a:lnTo>
                    <a:pt x="5467" y="1173607"/>
                  </a:lnTo>
                  <a:close/>
                </a:path>
                <a:path w="1790065" h="1485900">
                  <a:moveTo>
                    <a:pt x="1787294" y="1173607"/>
                  </a:moveTo>
                  <a:lnTo>
                    <a:pt x="1780937" y="1173607"/>
                  </a:lnTo>
                  <a:lnTo>
                    <a:pt x="1780898" y="1188720"/>
                  </a:lnTo>
                  <a:lnTo>
                    <a:pt x="1787255" y="1188720"/>
                  </a:lnTo>
                  <a:lnTo>
                    <a:pt x="1787294" y="1173607"/>
                  </a:lnTo>
                  <a:close/>
                </a:path>
                <a:path w="1790065" h="1485900">
                  <a:moveTo>
                    <a:pt x="1785222" y="1256030"/>
                  </a:moveTo>
                  <a:lnTo>
                    <a:pt x="1780723" y="1256030"/>
                  </a:lnTo>
                  <a:lnTo>
                    <a:pt x="1780707" y="1262380"/>
                  </a:lnTo>
                  <a:lnTo>
                    <a:pt x="1781412" y="1262380"/>
                  </a:lnTo>
                  <a:lnTo>
                    <a:pt x="1781412" y="1261110"/>
                  </a:lnTo>
                  <a:lnTo>
                    <a:pt x="1782682" y="1261110"/>
                  </a:lnTo>
                  <a:lnTo>
                    <a:pt x="1782682" y="1259840"/>
                  </a:lnTo>
                  <a:lnTo>
                    <a:pt x="1783952" y="1259840"/>
                  </a:lnTo>
                  <a:lnTo>
                    <a:pt x="1783952" y="1258570"/>
                  </a:lnTo>
                  <a:lnTo>
                    <a:pt x="1785222" y="1258570"/>
                  </a:lnTo>
                  <a:lnTo>
                    <a:pt x="1785222" y="1256030"/>
                  </a:lnTo>
                  <a:close/>
                </a:path>
                <a:path w="1790065" h="1485900">
                  <a:moveTo>
                    <a:pt x="5254" y="1256030"/>
                  </a:moveTo>
                  <a:lnTo>
                    <a:pt x="4682" y="1256030"/>
                  </a:lnTo>
                  <a:lnTo>
                    <a:pt x="4682" y="1258570"/>
                  </a:lnTo>
                  <a:lnTo>
                    <a:pt x="5248" y="1258570"/>
                  </a:lnTo>
                  <a:lnTo>
                    <a:pt x="5254" y="1256030"/>
                  </a:lnTo>
                  <a:close/>
                </a:path>
                <a:path w="1790065" h="1485900">
                  <a:moveTo>
                    <a:pt x="1529952" y="1484630"/>
                  </a:moveTo>
                  <a:lnTo>
                    <a:pt x="893047" y="1484630"/>
                  </a:lnTo>
                  <a:lnTo>
                    <a:pt x="1529952" y="1485535"/>
                  </a:lnTo>
                  <a:lnTo>
                    <a:pt x="1529952" y="1484630"/>
                  </a:lnTo>
                  <a:close/>
                </a:path>
                <a:path w="1790065" h="1485900">
                  <a:moveTo>
                    <a:pt x="1533762" y="1482460"/>
                  </a:moveTo>
                  <a:lnTo>
                    <a:pt x="257412" y="1482460"/>
                  </a:lnTo>
                  <a:lnTo>
                    <a:pt x="257412" y="1483730"/>
                  </a:lnTo>
                  <a:lnTo>
                    <a:pt x="1533762" y="1483730"/>
                  </a:lnTo>
                  <a:lnTo>
                    <a:pt x="1533762" y="1482460"/>
                  </a:lnTo>
                  <a:close/>
                </a:path>
                <a:path w="1790065" h="1485900">
                  <a:moveTo>
                    <a:pt x="596502" y="1478650"/>
                  </a:moveTo>
                  <a:lnTo>
                    <a:pt x="252332" y="1478650"/>
                  </a:lnTo>
                  <a:lnTo>
                    <a:pt x="252332" y="1479920"/>
                  </a:lnTo>
                  <a:lnTo>
                    <a:pt x="253602" y="1479920"/>
                  </a:lnTo>
                  <a:lnTo>
                    <a:pt x="253602" y="1482460"/>
                  </a:lnTo>
                  <a:lnTo>
                    <a:pt x="256142" y="1482460"/>
                  </a:lnTo>
                  <a:lnTo>
                    <a:pt x="256142" y="1481190"/>
                  </a:lnTo>
                  <a:lnTo>
                    <a:pt x="1537572" y="1481190"/>
                  </a:lnTo>
                  <a:lnTo>
                    <a:pt x="596502" y="1478650"/>
                  </a:lnTo>
                  <a:close/>
                </a:path>
                <a:path w="1790065" h="1485900">
                  <a:moveTo>
                    <a:pt x="1537572" y="1481190"/>
                  </a:moveTo>
                  <a:lnTo>
                    <a:pt x="1535032" y="1481190"/>
                  </a:lnTo>
                  <a:lnTo>
                    <a:pt x="1535032" y="1482460"/>
                  </a:lnTo>
                  <a:lnTo>
                    <a:pt x="1537572" y="1482460"/>
                  </a:lnTo>
                  <a:lnTo>
                    <a:pt x="1537572" y="1481190"/>
                  </a:lnTo>
                  <a:close/>
                </a:path>
                <a:path w="1790065" h="1485900">
                  <a:moveTo>
                    <a:pt x="1543922" y="1477380"/>
                  </a:moveTo>
                  <a:lnTo>
                    <a:pt x="1541382" y="1477380"/>
                  </a:lnTo>
                  <a:lnTo>
                    <a:pt x="1541382" y="1478650"/>
                  </a:lnTo>
                  <a:lnTo>
                    <a:pt x="1543922" y="1478650"/>
                  </a:lnTo>
                  <a:lnTo>
                    <a:pt x="1543922" y="1477380"/>
                  </a:lnTo>
                  <a:close/>
                </a:path>
              </a:pathLst>
            </a:custGeom>
            <a:solidFill>
              <a:srgbClr val="3C67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6273095" y="863599"/>
              <a:ext cx="1778635" cy="1474470"/>
            </a:xfrm>
            <a:custGeom>
              <a:avLst/>
              <a:gdLst/>
              <a:ahLst/>
              <a:cxnLst/>
              <a:rect l="l" t="t" r="r" b="b"/>
              <a:pathLst>
                <a:path w="1778634" h="1474470">
                  <a:moveTo>
                    <a:pt x="7831" y="288290"/>
                  </a:moveTo>
                  <a:lnTo>
                    <a:pt x="2495" y="288290"/>
                  </a:lnTo>
                  <a:lnTo>
                    <a:pt x="2455" y="303530"/>
                  </a:lnTo>
                  <a:lnTo>
                    <a:pt x="7805" y="303530"/>
                  </a:lnTo>
                  <a:lnTo>
                    <a:pt x="7831" y="288290"/>
                  </a:lnTo>
                  <a:close/>
                </a:path>
                <a:path w="1778634" h="1474470">
                  <a:moveTo>
                    <a:pt x="1777962" y="288290"/>
                  </a:moveTo>
                  <a:lnTo>
                    <a:pt x="1771866" y="288290"/>
                  </a:lnTo>
                  <a:lnTo>
                    <a:pt x="1771839" y="303530"/>
                  </a:lnTo>
                  <a:lnTo>
                    <a:pt x="1777922" y="303530"/>
                  </a:lnTo>
                  <a:lnTo>
                    <a:pt x="1777962" y="288290"/>
                  </a:lnTo>
                  <a:close/>
                </a:path>
                <a:path w="1778634" h="1474470">
                  <a:moveTo>
                    <a:pt x="7838" y="284480"/>
                  </a:moveTo>
                  <a:lnTo>
                    <a:pt x="2504" y="284480"/>
                  </a:lnTo>
                  <a:lnTo>
                    <a:pt x="2498" y="287020"/>
                  </a:lnTo>
                  <a:lnTo>
                    <a:pt x="7833" y="287020"/>
                  </a:lnTo>
                  <a:lnTo>
                    <a:pt x="7838" y="284480"/>
                  </a:lnTo>
                  <a:close/>
                </a:path>
                <a:path w="1778634" h="1474470">
                  <a:moveTo>
                    <a:pt x="1777972" y="284480"/>
                  </a:moveTo>
                  <a:lnTo>
                    <a:pt x="1771873" y="284480"/>
                  </a:lnTo>
                  <a:lnTo>
                    <a:pt x="1771868" y="287020"/>
                  </a:lnTo>
                  <a:lnTo>
                    <a:pt x="1777965" y="287020"/>
                  </a:lnTo>
                  <a:lnTo>
                    <a:pt x="1777972" y="284480"/>
                  </a:lnTo>
                  <a:close/>
                </a:path>
                <a:path w="1778634" h="1474470">
                  <a:moveTo>
                    <a:pt x="7853" y="275590"/>
                  </a:moveTo>
                  <a:lnTo>
                    <a:pt x="2527" y="275590"/>
                  </a:lnTo>
                  <a:lnTo>
                    <a:pt x="2508" y="283210"/>
                  </a:lnTo>
                  <a:lnTo>
                    <a:pt x="7840" y="283210"/>
                  </a:lnTo>
                  <a:lnTo>
                    <a:pt x="7853" y="275590"/>
                  </a:lnTo>
                  <a:close/>
                </a:path>
                <a:path w="1778634" h="1474470">
                  <a:moveTo>
                    <a:pt x="1777995" y="275590"/>
                  </a:moveTo>
                  <a:lnTo>
                    <a:pt x="1771888" y="275590"/>
                  </a:lnTo>
                  <a:lnTo>
                    <a:pt x="1771875" y="283210"/>
                  </a:lnTo>
                  <a:lnTo>
                    <a:pt x="1777975" y="283210"/>
                  </a:lnTo>
                  <a:lnTo>
                    <a:pt x="1777995" y="275590"/>
                  </a:lnTo>
                  <a:close/>
                </a:path>
                <a:path w="1778634" h="1474470">
                  <a:moveTo>
                    <a:pt x="7860" y="271780"/>
                  </a:moveTo>
                  <a:lnTo>
                    <a:pt x="2537" y="271780"/>
                  </a:lnTo>
                  <a:lnTo>
                    <a:pt x="2531" y="274320"/>
                  </a:lnTo>
                  <a:lnTo>
                    <a:pt x="7855" y="274320"/>
                  </a:lnTo>
                  <a:lnTo>
                    <a:pt x="7860" y="271780"/>
                  </a:lnTo>
                  <a:close/>
                </a:path>
                <a:path w="1778634" h="1474470">
                  <a:moveTo>
                    <a:pt x="1778004" y="271780"/>
                  </a:moveTo>
                  <a:lnTo>
                    <a:pt x="1771895" y="271780"/>
                  </a:lnTo>
                  <a:lnTo>
                    <a:pt x="1771890" y="274320"/>
                  </a:lnTo>
                  <a:lnTo>
                    <a:pt x="1777998" y="274320"/>
                  </a:lnTo>
                  <a:lnTo>
                    <a:pt x="1778004" y="271780"/>
                  </a:lnTo>
                  <a:close/>
                </a:path>
                <a:path w="1778634" h="1474470">
                  <a:moveTo>
                    <a:pt x="7864" y="269240"/>
                  </a:moveTo>
                  <a:lnTo>
                    <a:pt x="2544" y="269240"/>
                  </a:lnTo>
                  <a:lnTo>
                    <a:pt x="2541" y="270510"/>
                  </a:lnTo>
                  <a:lnTo>
                    <a:pt x="7862" y="270510"/>
                  </a:lnTo>
                  <a:lnTo>
                    <a:pt x="7864" y="269240"/>
                  </a:lnTo>
                  <a:close/>
                </a:path>
                <a:path w="1778634" h="1474470">
                  <a:moveTo>
                    <a:pt x="1778011" y="269240"/>
                  </a:moveTo>
                  <a:lnTo>
                    <a:pt x="1771899" y="269240"/>
                  </a:lnTo>
                  <a:lnTo>
                    <a:pt x="1771897" y="270510"/>
                  </a:lnTo>
                  <a:lnTo>
                    <a:pt x="1778008" y="270510"/>
                  </a:lnTo>
                  <a:lnTo>
                    <a:pt x="1778011" y="269240"/>
                  </a:lnTo>
                  <a:close/>
                </a:path>
                <a:path w="1778634" h="1474470">
                  <a:moveTo>
                    <a:pt x="7871" y="265430"/>
                  </a:moveTo>
                  <a:lnTo>
                    <a:pt x="2554" y="265430"/>
                  </a:lnTo>
                  <a:lnTo>
                    <a:pt x="2547" y="267970"/>
                  </a:lnTo>
                  <a:lnTo>
                    <a:pt x="7866" y="267970"/>
                  </a:lnTo>
                  <a:lnTo>
                    <a:pt x="7871" y="265430"/>
                  </a:lnTo>
                  <a:close/>
                </a:path>
                <a:path w="1778634" h="1474470">
                  <a:moveTo>
                    <a:pt x="1778021" y="265430"/>
                  </a:moveTo>
                  <a:lnTo>
                    <a:pt x="1771906" y="265430"/>
                  </a:lnTo>
                  <a:lnTo>
                    <a:pt x="1771901" y="267970"/>
                  </a:lnTo>
                  <a:lnTo>
                    <a:pt x="1778014" y="267970"/>
                  </a:lnTo>
                  <a:lnTo>
                    <a:pt x="1778021" y="265430"/>
                  </a:lnTo>
                  <a:close/>
                </a:path>
                <a:path w="1778634" h="1474470">
                  <a:moveTo>
                    <a:pt x="7875" y="262890"/>
                  </a:moveTo>
                  <a:lnTo>
                    <a:pt x="2560" y="262890"/>
                  </a:lnTo>
                  <a:lnTo>
                    <a:pt x="2557" y="264160"/>
                  </a:lnTo>
                  <a:lnTo>
                    <a:pt x="7873" y="264160"/>
                  </a:lnTo>
                  <a:lnTo>
                    <a:pt x="7875" y="262890"/>
                  </a:lnTo>
                  <a:close/>
                </a:path>
                <a:path w="1778634" h="1474470">
                  <a:moveTo>
                    <a:pt x="1778027" y="262890"/>
                  </a:moveTo>
                  <a:lnTo>
                    <a:pt x="1771910" y="262890"/>
                  </a:lnTo>
                  <a:lnTo>
                    <a:pt x="1771908" y="264160"/>
                  </a:lnTo>
                  <a:lnTo>
                    <a:pt x="1778024" y="264160"/>
                  </a:lnTo>
                  <a:lnTo>
                    <a:pt x="1778027" y="262890"/>
                  </a:lnTo>
                  <a:close/>
                </a:path>
                <a:path w="1778634" h="1474470">
                  <a:moveTo>
                    <a:pt x="7882" y="259080"/>
                  </a:moveTo>
                  <a:lnTo>
                    <a:pt x="2570" y="259080"/>
                  </a:lnTo>
                  <a:lnTo>
                    <a:pt x="2564" y="261620"/>
                  </a:lnTo>
                  <a:lnTo>
                    <a:pt x="7878" y="261620"/>
                  </a:lnTo>
                  <a:lnTo>
                    <a:pt x="7882" y="259080"/>
                  </a:lnTo>
                  <a:close/>
                </a:path>
                <a:path w="1778634" h="1474470">
                  <a:moveTo>
                    <a:pt x="1778037" y="259080"/>
                  </a:moveTo>
                  <a:lnTo>
                    <a:pt x="1771917" y="259080"/>
                  </a:lnTo>
                  <a:lnTo>
                    <a:pt x="1771912" y="261620"/>
                  </a:lnTo>
                  <a:lnTo>
                    <a:pt x="1778031" y="261620"/>
                  </a:lnTo>
                  <a:lnTo>
                    <a:pt x="1778037" y="259080"/>
                  </a:lnTo>
                  <a:close/>
                </a:path>
                <a:path w="1778634" h="1474470">
                  <a:moveTo>
                    <a:pt x="7886" y="256540"/>
                  </a:moveTo>
                  <a:lnTo>
                    <a:pt x="2577" y="256540"/>
                  </a:lnTo>
                  <a:lnTo>
                    <a:pt x="2573" y="257810"/>
                  </a:lnTo>
                  <a:lnTo>
                    <a:pt x="7884" y="257810"/>
                  </a:lnTo>
                  <a:lnTo>
                    <a:pt x="7886" y="256540"/>
                  </a:lnTo>
                  <a:close/>
                </a:path>
                <a:path w="1778634" h="1474470">
                  <a:moveTo>
                    <a:pt x="1778044" y="256540"/>
                  </a:moveTo>
                  <a:lnTo>
                    <a:pt x="1771921" y="256540"/>
                  </a:lnTo>
                  <a:lnTo>
                    <a:pt x="1771919" y="257810"/>
                  </a:lnTo>
                  <a:lnTo>
                    <a:pt x="1778041" y="257810"/>
                  </a:lnTo>
                  <a:lnTo>
                    <a:pt x="1778044" y="256540"/>
                  </a:lnTo>
                  <a:close/>
                </a:path>
                <a:path w="1778634" h="1474470">
                  <a:moveTo>
                    <a:pt x="7893" y="252730"/>
                  </a:moveTo>
                  <a:lnTo>
                    <a:pt x="2587" y="252730"/>
                  </a:lnTo>
                  <a:lnTo>
                    <a:pt x="2580" y="255270"/>
                  </a:lnTo>
                  <a:lnTo>
                    <a:pt x="7889" y="255270"/>
                  </a:lnTo>
                  <a:lnTo>
                    <a:pt x="7893" y="252730"/>
                  </a:lnTo>
                  <a:close/>
                </a:path>
                <a:path w="1778634" h="1474470">
                  <a:moveTo>
                    <a:pt x="1778054" y="252730"/>
                  </a:moveTo>
                  <a:lnTo>
                    <a:pt x="1771928" y="252730"/>
                  </a:lnTo>
                  <a:lnTo>
                    <a:pt x="1771923" y="255270"/>
                  </a:lnTo>
                  <a:lnTo>
                    <a:pt x="1778047" y="255270"/>
                  </a:lnTo>
                  <a:lnTo>
                    <a:pt x="1778054" y="252730"/>
                  </a:lnTo>
                  <a:close/>
                </a:path>
                <a:path w="1778634" h="1474470">
                  <a:moveTo>
                    <a:pt x="7897" y="250190"/>
                  </a:moveTo>
                  <a:lnTo>
                    <a:pt x="2593" y="250190"/>
                  </a:lnTo>
                  <a:lnTo>
                    <a:pt x="2590" y="251460"/>
                  </a:lnTo>
                  <a:lnTo>
                    <a:pt x="7895" y="251460"/>
                  </a:lnTo>
                  <a:lnTo>
                    <a:pt x="7897" y="250190"/>
                  </a:lnTo>
                  <a:close/>
                </a:path>
                <a:path w="1778634" h="1474470">
                  <a:moveTo>
                    <a:pt x="1778060" y="250190"/>
                  </a:moveTo>
                  <a:lnTo>
                    <a:pt x="1771932" y="250190"/>
                  </a:lnTo>
                  <a:lnTo>
                    <a:pt x="1771930" y="251460"/>
                  </a:lnTo>
                  <a:lnTo>
                    <a:pt x="1778057" y="251460"/>
                  </a:lnTo>
                  <a:lnTo>
                    <a:pt x="1778060" y="250190"/>
                  </a:lnTo>
                  <a:close/>
                </a:path>
                <a:path w="1778634" h="1474470">
                  <a:moveTo>
                    <a:pt x="7904" y="246380"/>
                  </a:moveTo>
                  <a:lnTo>
                    <a:pt x="2603" y="246380"/>
                  </a:lnTo>
                  <a:lnTo>
                    <a:pt x="2596" y="248920"/>
                  </a:lnTo>
                  <a:lnTo>
                    <a:pt x="7900" y="248920"/>
                  </a:lnTo>
                  <a:lnTo>
                    <a:pt x="7904" y="246380"/>
                  </a:lnTo>
                  <a:close/>
                </a:path>
                <a:path w="1778634" h="1474470">
                  <a:moveTo>
                    <a:pt x="1778070" y="246380"/>
                  </a:moveTo>
                  <a:lnTo>
                    <a:pt x="1771939" y="246380"/>
                  </a:lnTo>
                  <a:lnTo>
                    <a:pt x="1771934" y="248920"/>
                  </a:lnTo>
                  <a:lnTo>
                    <a:pt x="1778064" y="248920"/>
                  </a:lnTo>
                  <a:lnTo>
                    <a:pt x="1778070" y="246380"/>
                  </a:lnTo>
                  <a:close/>
                </a:path>
                <a:path w="1778634" h="1474470">
                  <a:moveTo>
                    <a:pt x="7908" y="243840"/>
                  </a:moveTo>
                  <a:lnTo>
                    <a:pt x="2610" y="243840"/>
                  </a:lnTo>
                  <a:lnTo>
                    <a:pt x="2606" y="245110"/>
                  </a:lnTo>
                  <a:lnTo>
                    <a:pt x="7906" y="245110"/>
                  </a:lnTo>
                  <a:lnTo>
                    <a:pt x="7908" y="243840"/>
                  </a:lnTo>
                  <a:close/>
                </a:path>
                <a:path w="1778634" h="1474470">
                  <a:moveTo>
                    <a:pt x="1778077" y="243840"/>
                  </a:moveTo>
                  <a:lnTo>
                    <a:pt x="1771943" y="243840"/>
                  </a:lnTo>
                  <a:lnTo>
                    <a:pt x="1771941" y="245110"/>
                  </a:lnTo>
                  <a:lnTo>
                    <a:pt x="1778073" y="245110"/>
                  </a:lnTo>
                  <a:lnTo>
                    <a:pt x="1778077" y="243840"/>
                  </a:lnTo>
                  <a:close/>
                </a:path>
                <a:path w="1778634" h="1474470">
                  <a:moveTo>
                    <a:pt x="7915" y="240030"/>
                  </a:moveTo>
                  <a:lnTo>
                    <a:pt x="2619" y="240030"/>
                  </a:lnTo>
                  <a:lnTo>
                    <a:pt x="2613" y="242570"/>
                  </a:lnTo>
                  <a:lnTo>
                    <a:pt x="7911" y="242570"/>
                  </a:lnTo>
                  <a:lnTo>
                    <a:pt x="7915" y="240030"/>
                  </a:lnTo>
                  <a:close/>
                </a:path>
                <a:path w="1778634" h="1474470">
                  <a:moveTo>
                    <a:pt x="1778087" y="240030"/>
                  </a:moveTo>
                  <a:lnTo>
                    <a:pt x="1771950" y="240030"/>
                  </a:lnTo>
                  <a:lnTo>
                    <a:pt x="1771945" y="242570"/>
                  </a:lnTo>
                  <a:lnTo>
                    <a:pt x="1778080" y="242570"/>
                  </a:lnTo>
                  <a:lnTo>
                    <a:pt x="1778087" y="240030"/>
                  </a:lnTo>
                  <a:close/>
                </a:path>
                <a:path w="1778634" h="1474470">
                  <a:moveTo>
                    <a:pt x="7920" y="237490"/>
                  </a:moveTo>
                  <a:lnTo>
                    <a:pt x="2626" y="237490"/>
                  </a:lnTo>
                  <a:lnTo>
                    <a:pt x="2623" y="238760"/>
                  </a:lnTo>
                  <a:lnTo>
                    <a:pt x="7917" y="238760"/>
                  </a:lnTo>
                  <a:lnTo>
                    <a:pt x="7920" y="237490"/>
                  </a:lnTo>
                  <a:close/>
                </a:path>
                <a:path w="1778634" h="1474470">
                  <a:moveTo>
                    <a:pt x="1778093" y="237490"/>
                  </a:moveTo>
                  <a:lnTo>
                    <a:pt x="1771954" y="237490"/>
                  </a:lnTo>
                  <a:lnTo>
                    <a:pt x="1771952" y="238760"/>
                  </a:lnTo>
                  <a:lnTo>
                    <a:pt x="1778090" y="238760"/>
                  </a:lnTo>
                  <a:lnTo>
                    <a:pt x="1778093" y="237490"/>
                  </a:lnTo>
                  <a:close/>
                </a:path>
                <a:path w="1778634" h="1474470">
                  <a:moveTo>
                    <a:pt x="7931" y="231140"/>
                  </a:moveTo>
                  <a:lnTo>
                    <a:pt x="2643" y="231140"/>
                  </a:lnTo>
                  <a:lnTo>
                    <a:pt x="2629" y="236220"/>
                  </a:lnTo>
                  <a:lnTo>
                    <a:pt x="7922" y="236220"/>
                  </a:lnTo>
                  <a:lnTo>
                    <a:pt x="7931" y="231140"/>
                  </a:lnTo>
                  <a:close/>
                </a:path>
                <a:path w="1778634" h="1474470">
                  <a:moveTo>
                    <a:pt x="1778110" y="231140"/>
                  </a:moveTo>
                  <a:lnTo>
                    <a:pt x="1771965" y="231140"/>
                  </a:lnTo>
                  <a:lnTo>
                    <a:pt x="1771957" y="236220"/>
                  </a:lnTo>
                  <a:lnTo>
                    <a:pt x="1778096" y="236220"/>
                  </a:lnTo>
                  <a:lnTo>
                    <a:pt x="1778110" y="231140"/>
                  </a:lnTo>
                  <a:close/>
                </a:path>
                <a:path w="1778634" h="1474470">
                  <a:moveTo>
                    <a:pt x="7937" y="227330"/>
                  </a:moveTo>
                  <a:lnTo>
                    <a:pt x="2652" y="227330"/>
                  </a:lnTo>
                  <a:lnTo>
                    <a:pt x="2646" y="229870"/>
                  </a:lnTo>
                  <a:lnTo>
                    <a:pt x="7933" y="229870"/>
                  </a:lnTo>
                  <a:lnTo>
                    <a:pt x="7937" y="227330"/>
                  </a:lnTo>
                  <a:close/>
                </a:path>
                <a:path w="1778634" h="1474470">
                  <a:moveTo>
                    <a:pt x="1778119" y="227330"/>
                  </a:moveTo>
                  <a:lnTo>
                    <a:pt x="1771972" y="227330"/>
                  </a:lnTo>
                  <a:lnTo>
                    <a:pt x="1771968" y="229870"/>
                  </a:lnTo>
                  <a:lnTo>
                    <a:pt x="1778113" y="229870"/>
                  </a:lnTo>
                  <a:lnTo>
                    <a:pt x="1778119" y="227330"/>
                  </a:lnTo>
                  <a:close/>
                </a:path>
                <a:path w="1778634" h="1474470">
                  <a:moveTo>
                    <a:pt x="7942" y="224790"/>
                  </a:moveTo>
                  <a:lnTo>
                    <a:pt x="2659" y="224790"/>
                  </a:lnTo>
                  <a:lnTo>
                    <a:pt x="2656" y="226060"/>
                  </a:lnTo>
                  <a:lnTo>
                    <a:pt x="7939" y="226060"/>
                  </a:lnTo>
                  <a:lnTo>
                    <a:pt x="7942" y="224790"/>
                  </a:lnTo>
                  <a:close/>
                </a:path>
                <a:path w="1778634" h="1474470">
                  <a:moveTo>
                    <a:pt x="1778126" y="224790"/>
                  </a:moveTo>
                  <a:lnTo>
                    <a:pt x="1771976" y="224790"/>
                  </a:lnTo>
                  <a:lnTo>
                    <a:pt x="1771974" y="226060"/>
                  </a:lnTo>
                  <a:lnTo>
                    <a:pt x="1778123" y="226060"/>
                  </a:lnTo>
                  <a:lnTo>
                    <a:pt x="1778126" y="224790"/>
                  </a:lnTo>
                  <a:close/>
                </a:path>
                <a:path w="1778634" h="1474470">
                  <a:moveTo>
                    <a:pt x="3244" y="217170"/>
                  </a:moveTo>
                  <a:lnTo>
                    <a:pt x="2679" y="217170"/>
                  </a:lnTo>
                  <a:lnTo>
                    <a:pt x="2662" y="223520"/>
                  </a:lnTo>
                  <a:lnTo>
                    <a:pt x="7944" y="223520"/>
                  </a:lnTo>
                  <a:lnTo>
                    <a:pt x="7950" y="219710"/>
                  </a:lnTo>
                  <a:lnTo>
                    <a:pt x="3244" y="219710"/>
                  </a:lnTo>
                  <a:lnTo>
                    <a:pt x="3244" y="217170"/>
                  </a:lnTo>
                  <a:close/>
                </a:path>
                <a:path w="1778634" h="1474470">
                  <a:moveTo>
                    <a:pt x="1778139" y="219710"/>
                  </a:moveTo>
                  <a:lnTo>
                    <a:pt x="1771985" y="219710"/>
                  </a:lnTo>
                  <a:lnTo>
                    <a:pt x="1771979" y="223520"/>
                  </a:lnTo>
                  <a:lnTo>
                    <a:pt x="1778129" y="223520"/>
                  </a:lnTo>
                  <a:lnTo>
                    <a:pt x="1778139" y="219710"/>
                  </a:lnTo>
                  <a:close/>
                </a:path>
                <a:path w="1778634" h="1474470">
                  <a:moveTo>
                    <a:pt x="1777434" y="217170"/>
                  </a:moveTo>
                  <a:lnTo>
                    <a:pt x="1776164" y="217170"/>
                  </a:lnTo>
                  <a:lnTo>
                    <a:pt x="1776164" y="219710"/>
                  </a:lnTo>
                  <a:lnTo>
                    <a:pt x="1777434" y="219710"/>
                  </a:lnTo>
                  <a:lnTo>
                    <a:pt x="1777434" y="217170"/>
                  </a:lnTo>
                  <a:close/>
                </a:path>
                <a:path w="1778634" h="1474470">
                  <a:moveTo>
                    <a:pt x="7966" y="210820"/>
                  </a:moveTo>
                  <a:lnTo>
                    <a:pt x="7054" y="210820"/>
                  </a:lnTo>
                  <a:lnTo>
                    <a:pt x="7054" y="213360"/>
                  </a:lnTo>
                  <a:lnTo>
                    <a:pt x="5784" y="213360"/>
                  </a:lnTo>
                  <a:lnTo>
                    <a:pt x="5784" y="215900"/>
                  </a:lnTo>
                  <a:lnTo>
                    <a:pt x="4514" y="215900"/>
                  </a:lnTo>
                  <a:lnTo>
                    <a:pt x="4514" y="217170"/>
                  </a:lnTo>
                  <a:lnTo>
                    <a:pt x="7955" y="217170"/>
                  </a:lnTo>
                  <a:lnTo>
                    <a:pt x="7966" y="210820"/>
                  </a:lnTo>
                  <a:close/>
                </a:path>
                <a:path w="1778634" h="1474470">
                  <a:moveTo>
                    <a:pt x="1773624" y="213360"/>
                  </a:moveTo>
                  <a:lnTo>
                    <a:pt x="1771996" y="213360"/>
                  </a:lnTo>
                  <a:lnTo>
                    <a:pt x="1771990" y="217170"/>
                  </a:lnTo>
                  <a:lnTo>
                    <a:pt x="1774894" y="217170"/>
                  </a:lnTo>
                  <a:lnTo>
                    <a:pt x="1774894" y="215900"/>
                  </a:lnTo>
                  <a:lnTo>
                    <a:pt x="1773624" y="215900"/>
                  </a:lnTo>
                  <a:lnTo>
                    <a:pt x="1773624" y="213360"/>
                  </a:lnTo>
                  <a:close/>
                </a:path>
                <a:path w="1778634" h="1474470">
                  <a:moveTo>
                    <a:pt x="1772354" y="210820"/>
                  </a:moveTo>
                  <a:lnTo>
                    <a:pt x="1772001" y="210820"/>
                  </a:lnTo>
                  <a:lnTo>
                    <a:pt x="1771998" y="213360"/>
                  </a:lnTo>
                  <a:lnTo>
                    <a:pt x="1772354" y="213360"/>
                  </a:lnTo>
                  <a:lnTo>
                    <a:pt x="1772354" y="210820"/>
                  </a:lnTo>
                  <a:close/>
                </a:path>
                <a:path w="1778634" h="1474470">
                  <a:moveTo>
                    <a:pt x="1541214" y="6350"/>
                  </a:moveTo>
                  <a:lnTo>
                    <a:pt x="238194" y="6350"/>
                  </a:lnTo>
                  <a:lnTo>
                    <a:pt x="1541214" y="7620"/>
                  </a:lnTo>
                  <a:lnTo>
                    <a:pt x="1541214" y="6350"/>
                  </a:lnTo>
                  <a:close/>
                </a:path>
                <a:path w="1778634" h="1474470">
                  <a:moveTo>
                    <a:pt x="242004" y="3810"/>
                  </a:moveTo>
                  <a:lnTo>
                    <a:pt x="239464" y="3810"/>
                  </a:lnTo>
                  <a:lnTo>
                    <a:pt x="239464" y="6350"/>
                  </a:lnTo>
                  <a:lnTo>
                    <a:pt x="242004" y="6350"/>
                  </a:lnTo>
                  <a:lnTo>
                    <a:pt x="242004" y="3810"/>
                  </a:lnTo>
                  <a:close/>
                </a:path>
                <a:path w="1778634" h="1474470">
                  <a:moveTo>
                    <a:pt x="1539944" y="3810"/>
                  </a:moveTo>
                  <a:lnTo>
                    <a:pt x="1537404" y="3810"/>
                  </a:lnTo>
                  <a:lnTo>
                    <a:pt x="1537404" y="6350"/>
                  </a:lnTo>
                  <a:lnTo>
                    <a:pt x="1539944" y="6350"/>
                  </a:lnTo>
                  <a:lnTo>
                    <a:pt x="1539944" y="3810"/>
                  </a:lnTo>
                  <a:close/>
                </a:path>
                <a:path w="1778634" h="1474470">
                  <a:moveTo>
                    <a:pt x="245814" y="1270"/>
                  </a:moveTo>
                  <a:lnTo>
                    <a:pt x="243274" y="1270"/>
                  </a:lnTo>
                  <a:lnTo>
                    <a:pt x="243274" y="3810"/>
                  </a:lnTo>
                  <a:lnTo>
                    <a:pt x="245814" y="3810"/>
                  </a:lnTo>
                  <a:lnTo>
                    <a:pt x="245814" y="1270"/>
                  </a:lnTo>
                  <a:close/>
                </a:path>
                <a:path w="1778634" h="1474470">
                  <a:moveTo>
                    <a:pt x="1534864" y="1270"/>
                  </a:moveTo>
                  <a:lnTo>
                    <a:pt x="1533594" y="1270"/>
                  </a:lnTo>
                  <a:lnTo>
                    <a:pt x="1533594" y="3810"/>
                  </a:lnTo>
                  <a:lnTo>
                    <a:pt x="1534864" y="3810"/>
                  </a:lnTo>
                  <a:lnTo>
                    <a:pt x="1534864" y="1270"/>
                  </a:lnTo>
                  <a:close/>
                </a:path>
                <a:path w="1778634" h="1474470">
                  <a:moveTo>
                    <a:pt x="248354" y="0"/>
                  </a:moveTo>
                  <a:lnTo>
                    <a:pt x="248354" y="1270"/>
                  </a:lnTo>
                  <a:lnTo>
                    <a:pt x="1531054" y="1270"/>
                  </a:lnTo>
                  <a:lnTo>
                    <a:pt x="248354" y="0"/>
                  </a:lnTo>
                  <a:close/>
                </a:path>
                <a:path w="1778634" h="1474470">
                  <a:moveTo>
                    <a:pt x="7805" y="303530"/>
                  </a:moveTo>
                  <a:lnTo>
                    <a:pt x="2455" y="303530"/>
                  </a:lnTo>
                  <a:lnTo>
                    <a:pt x="2291" y="367030"/>
                  </a:lnTo>
                  <a:lnTo>
                    <a:pt x="7694" y="367030"/>
                  </a:lnTo>
                  <a:lnTo>
                    <a:pt x="7805" y="303530"/>
                  </a:lnTo>
                  <a:close/>
                </a:path>
                <a:path w="1778634" h="1474470">
                  <a:moveTo>
                    <a:pt x="1777922" y="303530"/>
                  </a:moveTo>
                  <a:lnTo>
                    <a:pt x="1771839" y="303530"/>
                  </a:lnTo>
                  <a:lnTo>
                    <a:pt x="1771729" y="367030"/>
                  </a:lnTo>
                  <a:lnTo>
                    <a:pt x="1777758" y="367030"/>
                  </a:lnTo>
                  <a:lnTo>
                    <a:pt x="1777922" y="303530"/>
                  </a:lnTo>
                  <a:close/>
                </a:path>
                <a:path w="1778634" h="1474470">
                  <a:moveTo>
                    <a:pt x="7694" y="367030"/>
                  </a:moveTo>
                  <a:lnTo>
                    <a:pt x="2291" y="367030"/>
                  </a:lnTo>
                  <a:lnTo>
                    <a:pt x="2258" y="379730"/>
                  </a:lnTo>
                  <a:lnTo>
                    <a:pt x="7672" y="379730"/>
                  </a:lnTo>
                  <a:lnTo>
                    <a:pt x="7694" y="367030"/>
                  </a:lnTo>
                  <a:close/>
                </a:path>
                <a:path w="1778634" h="1474470">
                  <a:moveTo>
                    <a:pt x="1777758" y="367030"/>
                  </a:moveTo>
                  <a:lnTo>
                    <a:pt x="1771729" y="367030"/>
                  </a:lnTo>
                  <a:lnTo>
                    <a:pt x="1771707" y="379730"/>
                  </a:lnTo>
                  <a:lnTo>
                    <a:pt x="1777725" y="379730"/>
                  </a:lnTo>
                  <a:lnTo>
                    <a:pt x="1777758" y="367030"/>
                  </a:lnTo>
                  <a:close/>
                </a:path>
                <a:path w="1778634" h="1474470">
                  <a:moveTo>
                    <a:pt x="7672" y="379730"/>
                  </a:moveTo>
                  <a:lnTo>
                    <a:pt x="2258" y="379730"/>
                  </a:lnTo>
                  <a:lnTo>
                    <a:pt x="2241" y="386080"/>
                  </a:lnTo>
                  <a:lnTo>
                    <a:pt x="7661" y="386080"/>
                  </a:lnTo>
                  <a:lnTo>
                    <a:pt x="7672" y="379730"/>
                  </a:lnTo>
                  <a:close/>
                </a:path>
                <a:path w="1778634" h="1474470">
                  <a:moveTo>
                    <a:pt x="1777725" y="379730"/>
                  </a:moveTo>
                  <a:lnTo>
                    <a:pt x="1771707" y="379730"/>
                  </a:lnTo>
                  <a:lnTo>
                    <a:pt x="1771696" y="386080"/>
                  </a:lnTo>
                  <a:lnTo>
                    <a:pt x="1777709" y="386080"/>
                  </a:lnTo>
                  <a:lnTo>
                    <a:pt x="1777725" y="379730"/>
                  </a:lnTo>
                  <a:close/>
                </a:path>
                <a:path w="1778634" h="1474470">
                  <a:moveTo>
                    <a:pt x="7661" y="386080"/>
                  </a:moveTo>
                  <a:lnTo>
                    <a:pt x="2241" y="386080"/>
                  </a:lnTo>
                  <a:lnTo>
                    <a:pt x="2126" y="430530"/>
                  </a:lnTo>
                  <a:lnTo>
                    <a:pt x="7584" y="430530"/>
                  </a:lnTo>
                  <a:lnTo>
                    <a:pt x="7661" y="386080"/>
                  </a:lnTo>
                  <a:close/>
                </a:path>
                <a:path w="1778634" h="1474470">
                  <a:moveTo>
                    <a:pt x="1777709" y="386080"/>
                  </a:moveTo>
                  <a:lnTo>
                    <a:pt x="1771696" y="386080"/>
                  </a:lnTo>
                  <a:lnTo>
                    <a:pt x="1771619" y="430530"/>
                  </a:lnTo>
                  <a:lnTo>
                    <a:pt x="1777594" y="430530"/>
                  </a:lnTo>
                  <a:lnTo>
                    <a:pt x="1777709" y="386080"/>
                  </a:lnTo>
                  <a:close/>
                </a:path>
                <a:path w="1778634" h="1474470">
                  <a:moveTo>
                    <a:pt x="7584" y="430530"/>
                  </a:moveTo>
                  <a:lnTo>
                    <a:pt x="2126" y="430530"/>
                  </a:lnTo>
                  <a:lnTo>
                    <a:pt x="2110" y="436880"/>
                  </a:lnTo>
                  <a:lnTo>
                    <a:pt x="7572" y="436880"/>
                  </a:lnTo>
                  <a:lnTo>
                    <a:pt x="7584" y="430530"/>
                  </a:lnTo>
                  <a:close/>
                </a:path>
                <a:path w="1778634" h="1474470">
                  <a:moveTo>
                    <a:pt x="1777594" y="430530"/>
                  </a:moveTo>
                  <a:lnTo>
                    <a:pt x="1771619" y="430530"/>
                  </a:lnTo>
                  <a:lnTo>
                    <a:pt x="1771608" y="436880"/>
                  </a:lnTo>
                  <a:lnTo>
                    <a:pt x="1777578" y="436880"/>
                  </a:lnTo>
                  <a:lnTo>
                    <a:pt x="1777594" y="430530"/>
                  </a:lnTo>
                  <a:close/>
                </a:path>
                <a:path w="1778634" h="1474470">
                  <a:moveTo>
                    <a:pt x="7572" y="436880"/>
                  </a:moveTo>
                  <a:lnTo>
                    <a:pt x="2110" y="436880"/>
                  </a:lnTo>
                  <a:lnTo>
                    <a:pt x="2094" y="443230"/>
                  </a:lnTo>
                  <a:lnTo>
                    <a:pt x="7561" y="443230"/>
                  </a:lnTo>
                  <a:lnTo>
                    <a:pt x="7572" y="436880"/>
                  </a:lnTo>
                  <a:close/>
                </a:path>
                <a:path w="1778634" h="1474470">
                  <a:moveTo>
                    <a:pt x="1777578" y="436880"/>
                  </a:moveTo>
                  <a:lnTo>
                    <a:pt x="1771608" y="436880"/>
                  </a:lnTo>
                  <a:lnTo>
                    <a:pt x="1771596" y="443230"/>
                  </a:lnTo>
                  <a:lnTo>
                    <a:pt x="1777561" y="443230"/>
                  </a:lnTo>
                  <a:lnTo>
                    <a:pt x="1777578" y="436880"/>
                  </a:lnTo>
                  <a:close/>
                </a:path>
                <a:path w="1778634" h="1474470">
                  <a:moveTo>
                    <a:pt x="7561" y="443230"/>
                  </a:moveTo>
                  <a:lnTo>
                    <a:pt x="2094" y="443230"/>
                  </a:lnTo>
                  <a:lnTo>
                    <a:pt x="2001" y="478790"/>
                  </a:lnTo>
                  <a:lnTo>
                    <a:pt x="7500" y="478790"/>
                  </a:lnTo>
                  <a:lnTo>
                    <a:pt x="7561" y="443230"/>
                  </a:lnTo>
                  <a:close/>
                </a:path>
                <a:path w="1778634" h="1474470">
                  <a:moveTo>
                    <a:pt x="1777561" y="443230"/>
                  </a:moveTo>
                  <a:lnTo>
                    <a:pt x="1771596" y="443230"/>
                  </a:lnTo>
                  <a:lnTo>
                    <a:pt x="1771535" y="478790"/>
                  </a:lnTo>
                  <a:lnTo>
                    <a:pt x="1777469" y="478790"/>
                  </a:lnTo>
                  <a:lnTo>
                    <a:pt x="1777561" y="443230"/>
                  </a:lnTo>
                  <a:close/>
                </a:path>
                <a:path w="1778634" h="1474470">
                  <a:moveTo>
                    <a:pt x="7500" y="478790"/>
                  </a:moveTo>
                  <a:lnTo>
                    <a:pt x="2001" y="478790"/>
                  </a:lnTo>
                  <a:lnTo>
                    <a:pt x="1978" y="487680"/>
                  </a:lnTo>
                  <a:lnTo>
                    <a:pt x="7484" y="487680"/>
                  </a:lnTo>
                  <a:lnTo>
                    <a:pt x="7500" y="478790"/>
                  </a:lnTo>
                  <a:close/>
                </a:path>
                <a:path w="1778634" h="1474470">
                  <a:moveTo>
                    <a:pt x="1777469" y="478790"/>
                  </a:moveTo>
                  <a:lnTo>
                    <a:pt x="1771535" y="478790"/>
                  </a:lnTo>
                  <a:lnTo>
                    <a:pt x="1771519" y="487680"/>
                  </a:lnTo>
                  <a:lnTo>
                    <a:pt x="1777446" y="487680"/>
                  </a:lnTo>
                  <a:lnTo>
                    <a:pt x="1777469" y="478790"/>
                  </a:lnTo>
                  <a:close/>
                </a:path>
                <a:path w="1778634" h="1474470">
                  <a:moveTo>
                    <a:pt x="7484" y="487680"/>
                  </a:moveTo>
                  <a:lnTo>
                    <a:pt x="1978" y="487680"/>
                  </a:lnTo>
                  <a:lnTo>
                    <a:pt x="1886" y="523240"/>
                  </a:lnTo>
                  <a:lnTo>
                    <a:pt x="7422" y="523240"/>
                  </a:lnTo>
                  <a:lnTo>
                    <a:pt x="7484" y="487680"/>
                  </a:lnTo>
                  <a:close/>
                </a:path>
                <a:path w="1778634" h="1474470">
                  <a:moveTo>
                    <a:pt x="1777446" y="487680"/>
                  </a:moveTo>
                  <a:lnTo>
                    <a:pt x="1771519" y="487680"/>
                  </a:lnTo>
                  <a:lnTo>
                    <a:pt x="1771457" y="523240"/>
                  </a:lnTo>
                  <a:lnTo>
                    <a:pt x="1777354" y="523240"/>
                  </a:lnTo>
                  <a:lnTo>
                    <a:pt x="1777446" y="487680"/>
                  </a:lnTo>
                  <a:close/>
                </a:path>
                <a:path w="1778634" h="1474470">
                  <a:moveTo>
                    <a:pt x="7422" y="523240"/>
                  </a:moveTo>
                  <a:lnTo>
                    <a:pt x="1886" y="523240"/>
                  </a:lnTo>
                  <a:lnTo>
                    <a:pt x="1863" y="532130"/>
                  </a:lnTo>
                  <a:lnTo>
                    <a:pt x="7407" y="532130"/>
                  </a:lnTo>
                  <a:lnTo>
                    <a:pt x="7422" y="523240"/>
                  </a:lnTo>
                  <a:close/>
                </a:path>
                <a:path w="1778634" h="1474470">
                  <a:moveTo>
                    <a:pt x="1777354" y="523240"/>
                  </a:moveTo>
                  <a:lnTo>
                    <a:pt x="1771457" y="523240"/>
                  </a:lnTo>
                  <a:lnTo>
                    <a:pt x="1771442" y="532130"/>
                  </a:lnTo>
                  <a:lnTo>
                    <a:pt x="1777331" y="532130"/>
                  </a:lnTo>
                  <a:lnTo>
                    <a:pt x="1777354" y="523240"/>
                  </a:lnTo>
                  <a:close/>
                </a:path>
                <a:path w="1778634" h="1474470">
                  <a:moveTo>
                    <a:pt x="7407" y="532130"/>
                  </a:moveTo>
                  <a:lnTo>
                    <a:pt x="1863" y="532130"/>
                  </a:lnTo>
                  <a:lnTo>
                    <a:pt x="1459" y="688340"/>
                  </a:lnTo>
                  <a:lnTo>
                    <a:pt x="7135" y="688340"/>
                  </a:lnTo>
                  <a:lnTo>
                    <a:pt x="7407" y="532130"/>
                  </a:lnTo>
                  <a:close/>
                </a:path>
                <a:path w="1778634" h="1474470">
                  <a:moveTo>
                    <a:pt x="1777331" y="532130"/>
                  </a:moveTo>
                  <a:lnTo>
                    <a:pt x="1771442" y="532130"/>
                  </a:lnTo>
                  <a:lnTo>
                    <a:pt x="1771170" y="688340"/>
                  </a:lnTo>
                  <a:lnTo>
                    <a:pt x="1776927" y="688340"/>
                  </a:lnTo>
                  <a:lnTo>
                    <a:pt x="1777331" y="532130"/>
                  </a:lnTo>
                  <a:close/>
                </a:path>
                <a:path w="1778634" h="1474470">
                  <a:moveTo>
                    <a:pt x="7135" y="688340"/>
                  </a:moveTo>
                  <a:lnTo>
                    <a:pt x="1459" y="688340"/>
                  </a:lnTo>
                  <a:lnTo>
                    <a:pt x="818" y="935990"/>
                  </a:lnTo>
                  <a:lnTo>
                    <a:pt x="6704" y="935990"/>
                  </a:lnTo>
                  <a:lnTo>
                    <a:pt x="7135" y="688340"/>
                  </a:lnTo>
                  <a:close/>
                </a:path>
                <a:path w="1778634" h="1474470">
                  <a:moveTo>
                    <a:pt x="1776927" y="688340"/>
                  </a:moveTo>
                  <a:lnTo>
                    <a:pt x="1771170" y="688340"/>
                  </a:lnTo>
                  <a:lnTo>
                    <a:pt x="1770740" y="935990"/>
                  </a:lnTo>
                  <a:lnTo>
                    <a:pt x="1776287" y="935990"/>
                  </a:lnTo>
                  <a:lnTo>
                    <a:pt x="1776927" y="688340"/>
                  </a:lnTo>
                  <a:close/>
                </a:path>
                <a:path w="1778634" h="1474470">
                  <a:moveTo>
                    <a:pt x="6704" y="935990"/>
                  </a:moveTo>
                  <a:lnTo>
                    <a:pt x="818" y="935990"/>
                  </a:lnTo>
                  <a:lnTo>
                    <a:pt x="785" y="948690"/>
                  </a:lnTo>
                  <a:lnTo>
                    <a:pt x="6682" y="948690"/>
                  </a:lnTo>
                  <a:lnTo>
                    <a:pt x="6704" y="935990"/>
                  </a:lnTo>
                  <a:close/>
                </a:path>
                <a:path w="1778634" h="1474470">
                  <a:moveTo>
                    <a:pt x="1776287" y="935990"/>
                  </a:moveTo>
                  <a:lnTo>
                    <a:pt x="1770740" y="935990"/>
                  </a:lnTo>
                  <a:lnTo>
                    <a:pt x="1770717" y="948690"/>
                  </a:lnTo>
                  <a:lnTo>
                    <a:pt x="1776254" y="948690"/>
                  </a:lnTo>
                  <a:lnTo>
                    <a:pt x="1776287" y="935990"/>
                  </a:lnTo>
                  <a:close/>
                </a:path>
                <a:path w="1778634" h="1474470">
                  <a:moveTo>
                    <a:pt x="6682" y="948690"/>
                  </a:moveTo>
                  <a:lnTo>
                    <a:pt x="785" y="948690"/>
                  </a:lnTo>
                  <a:lnTo>
                    <a:pt x="762" y="957580"/>
                  </a:lnTo>
                  <a:lnTo>
                    <a:pt x="6666" y="957580"/>
                  </a:lnTo>
                  <a:lnTo>
                    <a:pt x="6682" y="948690"/>
                  </a:lnTo>
                  <a:close/>
                </a:path>
                <a:path w="1778634" h="1474470">
                  <a:moveTo>
                    <a:pt x="1776254" y="948690"/>
                  </a:moveTo>
                  <a:lnTo>
                    <a:pt x="1770717" y="948690"/>
                  </a:lnTo>
                  <a:lnTo>
                    <a:pt x="1770702" y="957580"/>
                  </a:lnTo>
                  <a:lnTo>
                    <a:pt x="1776231" y="957580"/>
                  </a:lnTo>
                  <a:lnTo>
                    <a:pt x="1776254" y="948690"/>
                  </a:lnTo>
                  <a:close/>
                </a:path>
                <a:path w="1778634" h="1474470">
                  <a:moveTo>
                    <a:pt x="6666" y="957580"/>
                  </a:moveTo>
                  <a:lnTo>
                    <a:pt x="762" y="957580"/>
                  </a:lnTo>
                  <a:lnTo>
                    <a:pt x="637" y="1005840"/>
                  </a:lnTo>
                  <a:lnTo>
                    <a:pt x="6582" y="1005840"/>
                  </a:lnTo>
                  <a:lnTo>
                    <a:pt x="6666" y="957580"/>
                  </a:lnTo>
                  <a:close/>
                </a:path>
                <a:path w="1778634" h="1474470">
                  <a:moveTo>
                    <a:pt x="1776231" y="957580"/>
                  </a:moveTo>
                  <a:lnTo>
                    <a:pt x="1770702" y="957580"/>
                  </a:lnTo>
                  <a:lnTo>
                    <a:pt x="1770618" y="1005840"/>
                  </a:lnTo>
                  <a:lnTo>
                    <a:pt x="1776106" y="1005840"/>
                  </a:lnTo>
                  <a:lnTo>
                    <a:pt x="1776231" y="957580"/>
                  </a:lnTo>
                  <a:close/>
                </a:path>
                <a:path w="1778634" h="1474470">
                  <a:moveTo>
                    <a:pt x="6582" y="1005840"/>
                  </a:moveTo>
                  <a:lnTo>
                    <a:pt x="637" y="1005840"/>
                  </a:lnTo>
                  <a:lnTo>
                    <a:pt x="614" y="1014730"/>
                  </a:lnTo>
                  <a:lnTo>
                    <a:pt x="6567" y="1014730"/>
                  </a:lnTo>
                  <a:lnTo>
                    <a:pt x="6582" y="1005840"/>
                  </a:lnTo>
                  <a:close/>
                </a:path>
                <a:path w="1778634" h="1474470">
                  <a:moveTo>
                    <a:pt x="1776106" y="1005840"/>
                  </a:moveTo>
                  <a:lnTo>
                    <a:pt x="1770618" y="1005840"/>
                  </a:lnTo>
                  <a:lnTo>
                    <a:pt x="1770603" y="1014730"/>
                  </a:lnTo>
                  <a:lnTo>
                    <a:pt x="1776083" y="1014730"/>
                  </a:lnTo>
                  <a:lnTo>
                    <a:pt x="1776106" y="1005840"/>
                  </a:lnTo>
                  <a:close/>
                </a:path>
                <a:path w="1778634" h="1474470">
                  <a:moveTo>
                    <a:pt x="6567" y="1014730"/>
                  </a:moveTo>
                  <a:lnTo>
                    <a:pt x="614" y="1014730"/>
                  </a:lnTo>
                  <a:lnTo>
                    <a:pt x="450" y="1078230"/>
                  </a:lnTo>
                  <a:lnTo>
                    <a:pt x="6456" y="1078230"/>
                  </a:lnTo>
                  <a:lnTo>
                    <a:pt x="6567" y="1014730"/>
                  </a:lnTo>
                  <a:close/>
                </a:path>
                <a:path w="1778634" h="1474470">
                  <a:moveTo>
                    <a:pt x="1776083" y="1014730"/>
                  </a:moveTo>
                  <a:lnTo>
                    <a:pt x="1770603" y="1014730"/>
                  </a:lnTo>
                  <a:lnTo>
                    <a:pt x="1770492" y="1078230"/>
                  </a:lnTo>
                  <a:lnTo>
                    <a:pt x="1775919" y="1078230"/>
                  </a:lnTo>
                  <a:lnTo>
                    <a:pt x="1776083" y="1014730"/>
                  </a:lnTo>
                  <a:close/>
                </a:path>
                <a:path w="1778634" h="1474470">
                  <a:moveTo>
                    <a:pt x="6456" y="1078230"/>
                  </a:moveTo>
                  <a:lnTo>
                    <a:pt x="450" y="1078230"/>
                  </a:lnTo>
                  <a:lnTo>
                    <a:pt x="433" y="1084580"/>
                  </a:lnTo>
                  <a:lnTo>
                    <a:pt x="6445" y="1084580"/>
                  </a:lnTo>
                  <a:lnTo>
                    <a:pt x="6456" y="1078230"/>
                  </a:lnTo>
                  <a:close/>
                </a:path>
                <a:path w="1778634" h="1474470">
                  <a:moveTo>
                    <a:pt x="1775919" y="1078230"/>
                  </a:moveTo>
                  <a:lnTo>
                    <a:pt x="1770492" y="1078230"/>
                  </a:lnTo>
                  <a:lnTo>
                    <a:pt x="1770481" y="1084580"/>
                  </a:lnTo>
                  <a:lnTo>
                    <a:pt x="1775902" y="1084580"/>
                  </a:lnTo>
                  <a:lnTo>
                    <a:pt x="1775919" y="1078230"/>
                  </a:lnTo>
                  <a:close/>
                </a:path>
                <a:path w="1778634" h="1474470">
                  <a:moveTo>
                    <a:pt x="6445" y="1084580"/>
                  </a:moveTo>
                  <a:lnTo>
                    <a:pt x="433" y="1084580"/>
                  </a:lnTo>
                  <a:lnTo>
                    <a:pt x="417" y="1090930"/>
                  </a:lnTo>
                  <a:lnTo>
                    <a:pt x="6434" y="1090930"/>
                  </a:lnTo>
                  <a:lnTo>
                    <a:pt x="6445" y="1084580"/>
                  </a:lnTo>
                  <a:close/>
                </a:path>
                <a:path w="1778634" h="1474470">
                  <a:moveTo>
                    <a:pt x="1775902" y="1084580"/>
                  </a:moveTo>
                  <a:lnTo>
                    <a:pt x="1770481" y="1084580"/>
                  </a:lnTo>
                  <a:lnTo>
                    <a:pt x="1770470" y="1090930"/>
                  </a:lnTo>
                  <a:lnTo>
                    <a:pt x="1775886" y="1090930"/>
                  </a:lnTo>
                  <a:lnTo>
                    <a:pt x="1775902" y="1084580"/>
                  </a:lnTo>
                  <a:close/>
                </a:path>
                <a:path w="1778634" h="1474470">
                  <a:moveTo>
                    <a:pt x="6434" y="1090930"/>
                  </a:moveTo>
                  <a:lnTo>
                    <a:pt x="417" y="1090930"/>
                  </a:lnTo>
                  <a:lnTo>
                    <a:pt x="384" y="1103630"/>
                  </a:lnTo>
                  <a:lnTo>
                    <a:pt x="6412" y="1103630"/>
                  </a:lnTo>
                  <a:lnTo>
                    <a:pt x="6434" y="1090930"/>
                  </a:lnTo>
                  <a:close/>
                </a:path>
                <a:path w="1778634" h="1474470">
                  <a:moveTo>
                    <a:pt x="1775886" y="1090930"/>
                  </a:moveTo>
                  <a:lnTo>
                    <a:pt x="1770470" y="1090930"/>
                  </a:lnTo>
                  <a:lnTo>
                    <a:pt x="1770448" y="1103630"/>
                  </a:lnTo>
                  <a:lnTo>
                    <a:pt x="1775853" y="1103630"/>
                  </a:lnTo>
                  <a:lnTo>
                    <a:pt x="1775886" y="1090930"/>
                  </a:lnTo>
                  <a:close/>
                </a:path>
                <a:path w="1778634" h="1474470">
                  <a:moveTo>
                    <a:pt x="6412" y="1103630"/>
                  </a:moveTo>
                  <a:lnTo>
                    <a:pt x="384" y="1103630"/>
                  </a:lnTo>
                  <a:lnTo>
                    <a:pt x="220" y="1167130"/>
                  </a:lnTo>
                  <a:lnTo>
                    <a:pt x="6301" y="1167130"/>
                  </a:lnTo>
                  <a:lnTo>
                    <a:pt x="6412" y="1103630"/>
                  </a:lnTo>
                  <a:close/>
                </a:path>
                <a:path w="1778634" h="1474470">
                  <a:moveTo>
                    <a:pt x="1775853" y="1103630"/>
                  </a:moveTo>
                  <a:lnTo>
                    <a:pt x="1770448" y="1103630"/>
                  </a:lnTo>
                  <a:lnTo>
                    <a:pt x="1770338" y="1167130"/>
                  </a:lnTo>
                  <a:lnTo>
                    <a:pt x="1775689" y="1167130"/>
                  </a:lnTo>
                  <a:lnTo>
                    <a:pt x="1775853" y="1103630"/>
                  </a:lnTo>
                  <a:close/>
                </a:path>
                <a:path w="1778634" h="1474470">
                  <a:moveTo>
                    <a:pt x="6160" y="1248537"/>
                  </a:moveTo>
                  <a:lnTo>
                    <a:pt x="9" y="1248537"/>
                  </a:lnTo>
                  <a:lnTo>
                    <a:pt x="6" y="1249680"/>
                  </a:lnTo>
                  <a:lnTo>
                    <a:pt x="6158" y="1249680"/>
                  </a:lnTo>
                  <a:lnTo>
                    <a:pt x="6160" y="1248537"/>
                  </a:lnTo>
                  <a:close/>
                </a:path>
                <a:path w="1778634" h="1474470">
                  <a:moveTo>
                    <a:pt x="1775478" y="1248537"/>
                  </a:moveTo>
                  <a:lnTo>
                    <a:pt x="1770196" y="1248537"/>
                  </a:lnTo>
                  <a:lnTo>
                    <a:pt x="1770194" y="1249680"/>
                  </a:lnTo>
                  <a:lnTo>
                    <a:pt x="1775475" y="1249680"/>
                  </a:lnTo>
                  <a:lnTo>
                    <a:pt x="1775478" y="1248537"/>
                  </a:lnTo>
                  <a:close/>
                </a:path>
                <a:path w="1778634" h="1474470">
                  <a:moveTo>
                    <a:pt x="6164" y="1245997"/>
                  </a:moveTo>
                  <a:lnTo>
                    <a:pt x="16" y="1245997"/>
                  </a:lnTo>
                  <a:lnTo>
                    <a:pt x="9" y="1248410"/>
                  </a:lnTo>
                  <a:lnTo>
                    <a:pt x="6160" y="1248410"/>
                  </a:lnTo>
                  <a:lnTo>
                    <a:pt x="6164" y="1245997"/>
                  </a:lnTo>
                  <a:close/>
                </a:path>
                <a:path w="1778634" h="1474470">
                  <a:moveTo>
                    <a:pt x="1775485" y="1245997"/>
                  </a:moveTo>
                  <a:lnTo>
                    <a:pt x="1770200" y="1245997"/>
                  </a:lnTo>
                  <a:lnTo>
                    <a:pt x="1770196" y="1248410"/>
                  </a:lnTo>
                  <a:lnTo>
                    <a:pt x="1775479" y="1248410"/>
                  </a:lnTo>
                  <a:lnTo>
                    <a:pt x="1775485" y="1245997"/>
                  </a:lnTo>
                  <a:close/>
                </a:path>
                <a:path w="1778634" h="1474470">
                  <a:moveTo>
                    <a:pt x="6175" y="1239647"/>
                  </a:moveTo>
                  <a:lnTo>
                    <a:pt x="32" y="1239647"/>
                  </a:lnTo>
                  <a:lnTo>
                    <a:pt x="16" y="1245870"/>
                  </a:lnTo>
                  <a:lnTo>
                    <a:pt x="6164" y="1245870"/>
                  </a:lnTo>
                  <a:lnTo>
                    <a:pt x="6175" y="1239647"/>
                  </a:lnTo>
                  <a:close/>
                </a:path>
                <a:path w="1778634" h="1474470">
                  <a:moveTo>
                    <a:pt x="1775501" y="1239647"/>
                  </a:moveTo>
                  <a:lnTo>
                    <a:pt x="1770211" y="1239647"/>
                  </a:lnTo>
                  <a:lnTo>
                    <a:pt x="1770201" y="1245870"/>
                  </a:lnTo>
                  <a:lnTo>
                    <a:pt x="1775485" y="1245870"/>
                  </a:lnTo>
                  <a:lnTo>
                    <a:pt x="1775501" y="1239647"/>
                  </a:lnTo>
                  <a:close/>
                </a:path>
                <a:path w="1778634" h="1474470">
                  <a:moveTo>
                    <a:pt x="6182" y="1235837"/>
                  </a:moveTo>
                  <a:lnTo>
                    <a:pt x="42" y="1235837"/>
                  </a:lnTo>
                  <a:lnTo>
                    <a:pt x="32" y="1239520"/>
                  </a:lnTo>
                  <a:lnTo>
                    <a:pt x="6175" y="1239520"/>
                  </a:lnTo>
                  <a:lnTo>
                    <a:pt x="6182" y="1235837"/>
                  </a:lnTo>
                  <a:close/>
                </a:path>
                <a:path w="1778634" h="1474470">
                  <a:moveTo>
                    <a:pt x="1775511" y="1235837"/>
                  </a:moveTo>
                  <a:lnTo>
                    <a:pt x="1770218" y="1235837"/>
                  </a:lnTo>
                  <a:lnTo>
                    <a:pt x="1770212" y="1239520"/>
                  </a:lnTo>
                  <a:lnTo>
                    <a:pt x="1775502" y="1239520"/>
                  </a:lnTo>
                  <a:lnTo>
                    <a:pt x="1775511" y="1235837"/>
                  </a:lnTo>
                  <a:close/>
                </a:path>
                <a:path w="1778634" h="1474470">
                  <a:moveTo>
                    <a:pt x="6186" y="1233297"/>
                  </a:moveTo>
                  <a:lnTo>
                    <a:pt x="48" y="1233297"/>
                  </a:lnTo>
                  <a:lnTo>
                    <a:pt x="42" y="1235710"/>
                  </a:lnTo>
                  <a:lnTo>
                    <a:pt x="6182" y="1235710"/>
                  </a:lnTo>
                  <a:lnTo>
                    <a:pt x="6186" y="1233297"/>
                  </a:lnTo>
                  <a:close/>
                </a:path>
                <a:path w="1778634" h="1474470">
                  <a:moveTo>
                    <a:pt x="1775518" y="1233297"/>
                  </a:moveTo>
                  <a:lnTo>
                    <a:pt x="1770222" y="1233297"/>
                  </a:lnTo>
                  <a:lnTo>
                    <a:pt x="1770218" y="1235710"/>
                  </a:lnTo>
                  <a:lnTo>
                    <a:pt x="1775512" y="1235710"/>
                  </a:lnTo>
                  <a:lnTo>
                    <a:pt x="1775518" y="1233297"/>
                  </a:lnTo>
                  <a:close/>
                </a:path>
                <a:path w="1778634" h="1474470">
                  <a:moveTo>
                    <a:pt x="6193" y="1229487"/>
                  </a:moveTo>
                  <a:lnTo>
                    <a:pt x="58" y="1229487"/>
                  </a:lnTo>
                  <a:lnTo>
                    <a:pt x="49" y="1233170"/>
                  </a:lnTo>
                  <a:lnTo>
                    <a:pt x="6186" y="1233170"/>
                  </a:lnTo>
                  <a:lnTo>
                    <a:pt x="6193" y="1229487"/>
                  </a:lnTo>
                  <a:close/>
                </a:path>
                <a:path w="1778634" h="1474470">
                  <a:moveTo>
                    <a:pt x="1775528" y="1229487"/>
                  </a:moveTo>
                  <a:lnTo>
                    <a:pt x="1770229" y="1229487"/>
                  </a:lnTo>
                  <a:lnTo>
                    <a:pt x="1770223" y="1233170"/>
                  </a:lnTo>
                  <a:lnTo>
                    <a:pt x="1775518" y="1233170"/>
                  </a:lnTo>
                  <a:lnTo>
                    <a:pt x="1775528" y="1229487"/>
                  </a:lnTo>
                  <a:close/>
                </a:path>
                <a:path w="1778634" h="1474470">
                  <a:moveTo>
                    <a:pt x="6197" y="1226947"/>
                  </a:moveTo>
                  <a:lnTo>
                    <a:pt x="65" y="1226947"/>
                  </a:lnTo>
                  <a:lnTo>
                    <a:pt x="59" y="1229360"/>
                  </a:lnTo>
                  <a:lnTo>
                    <a:pt x="6193" y="1229360"/>
                  </a:lnTo>
                  <a:lnTo>
                    <a:pt x="6197" y="1226947"/>
                  </a:lnTo>
                  <a:close/>
                </a:path>
                <a:path w="1778634" h="1474470">
                  <a:moveTo>
                    <a:pt x="1775534" y="1226947"/>
                  </a:moveTo>
                  <a:lnTo>
                    <a:pt x="1770234" y="1226947"/>
                  </a:lnTo>
                  <a:lnTo>
                    <a:pt x="1770229" y="1229360"/>
                  </a:lnTo>
                  <a:lnTo>
                    <a:pt x="1775528" y="1229360"/>
                  </a:lnTo>
                  <a:lnTo>
                    <a:pt x="1775534" y="1226947"/>
                  </a:lnTo>
                  <a:close/>
                </a:path>
                <a:path w="1778634" h="1474470">
                  <a:moveTo>
                    <a:pt x="6204" y="1223137"/>
                  </a:moveTo>
                  <a:lnTo>
                    <a:pt x="75" y="1223137"/>
                  </a:lnTo>
                  <a:lnTo>
                    <a:pt x="65" y="1226820"/>
                  </a:lnTo>
                  <a:lnTo>
                    <a:pt x="6197" y="1226820"/>
                  </a:lnTo>
                  <a:lnTo>
                    <a:pt x="6204" y="1223137"/>
                  </a:lnTo>
                  <a:close/>
                </a:path>
                <a:path w="1778634" h="1474470">
                  <a:moveTo>
                    <a:pt x="1775544" y="1223137"/>
                  </a:moveTo>
                  <a:lnTo>
                    <a:pt x="1770240" y="1223137"/>
                  </a:lnTo>
                  <a:lnTo>
                    <a:pt x="1770234" y="1226820"/>
                  </a:lnTo>
                  <a:lnTo>
                    <a:pt x="1775535" y="1226820"/>
                  </a:lnTo>
                  <a:lnTo>
                    <a:pt x="1775544" y="1223137"/>
                  </a:lnTo>
                  <a:close/>
                </a:path>
                <a:path w="1778634" h="1474470">
                  <a:moveTo>
                    <a:pt x="6208" y="1220597"/>
                  </a:moveTo>
                  <a:lnTo>
                    <a:pt x="81" y="1220597"/>
                  </a:lnTo>
                  <a:lnTo>
                    <a:pt x="75" y="1223010"/>
                  </a:lnTo>
                  <a:lnTo>
                    <a:pt x="6204" y="1223010"/>
                  </a:lnTo>
                  <a:lnTo>
                    <a:pt x="6208" y="1220597"/>
                  </a:lnTo>
                  <a:close/>
                </a:path>
                <a:path w="1778634" h="1474470">
                  <a:moveTo>
                    <a:pt x="1775551" y="1220597"/>
                  </a:moveTo>
                  <a:lnTo>
                    <a:pt x="1770245" y="1220597"/>
                  </a:lnTo>
                  <a:lnTo>
                    <a:pt x="1770240" y="1223010"/>
                  </a:lnTo>
                  <a:lnTo>
                    <a:pt x="1775544" y="1223010"/>
                  </a:lnTo>
                  <a:lnTo>
                    <a:pt x="1775551" y="1220597"/>
                  </a:lnTo>
                  <a:close/>
                </a:path>
                <a:path w="1778634" h="1474470">
                  <a:moveTo>
                    <a:pt x="6215" y="1216787"/>
                  </a:moveTo>
                  <a:lnTo>
                    <a:pt x="91" y="1216787"/>
                  </a:lnTo>
                  <a:lnTo>
                    <a:pt x="82" y="1220470"/>
                  </a:lnTo>
                  <a:lnTo>
                    <a:pt x="6209" y="1220470"/>
                  </a:lnTo>
                  <a:lnTo>
                    <a:pt x="6215" y="1216787"/>
                  </a:lnTo>
                  <a:close/>
                </a:path>
                <a:path w="1778634" h="1474470">
                  <a:moveTo>
                    <a:pt x="1775561" y="1216787"/>
                  </a:moveTo>
                  <a:lnTo>
                    <a:pt x="1770251" y="1216787"/>
                  </a:lnTo>
                  <a:lnTo>
                    <a:pt x="1770245" y="1220470"/>
                  </a:lnTo>
                  <a:lnTo>
                    <a:pt x="1775551" y="1220470"/>
                  </a:lnTo>
                  <a:lnTo>
                    <a:pt x="1775561" y="1216787"/>
                  </a:lnTo>
                  <a:close/>
                </a:path>
                <a:path w="1778634" h="1474470">
                  <a:moveTo>
                    <a:pt x="6219" y="1214247"/>
                  </a:moveTo>
                  <a:lnTo>
                    <a:pt x="98" y="1214247"/>
                  </a:lnTo>
                  <a:lnTo>
                    <a:pt x="92" y="1216660"/>
                  </a:lnTo>
                  <a:lnTo>
                    <a:pt x="6215" y="1216660"/>
                  </a:lnTo>
                  <a:lnTo>
                    <a:pt x="6219" y="1214247"/>
                  </a:lnTo>
                  <a:close/>
                </a:path>
                <a:path w="1778634" h="1474470">
                  <a:moveTo>
                    <a:pt x="1775567" y="1214247"/>
                  </a:moveTo>
                  <a:lnTo>
                    <a:pt x="1770256" y="1214247"/>
                  </a:lnTo>
                  <a:lnTo>
                    <a:pt x="1770251" y="1216660"/>
                  </a:lnTo>
                  <a:lnTo>
                    <a:pt x="1775561" y="1216660"/>
                  </a:lnTo>
                  <a:lnTo>
                    <a:pt x="1775567" y="1214247"/>
                  </a:lnTo>
                  <a:close/>
                </a:path>
                <a:path w="1778634" h="1474470">
                  <a:moveTo>
                    <a:pt x="6226" y="1210437"/>
                  </a:moveTo>
                  <a:lnTo>
                    <a:pt x="108" y="1210437"/>
                  </a:lnTo>
                  <a:lnTo>
                    <a:pt x="98" y="1214120"/>
                  </a:lnTo>
                  <a:lnTo>
                    <a:pt x="6220" y="1214120"/>
                  </a:lnTo>
                  <a:lnTo>
                    <a:pt x="6226" y="1210437"/>
                  </a:lnTo>
                  <a:close/>
                </a:path>
                <a:path w="1778634" h="1474470">
                  <a:moveTo>
                    <a:pt x="1775577" y="1210437"/>
                  </a:moveTo>
                  <a:lnTo>
                    <a:pt x="1770262" y="1210437"/>
                  </a:lnTo>
                  <a:lnTo>
                    <a:pt x="1770256" y="1214120"/>
                  </a:lnTo>
                  <a:lnTo>
                    <a:pt x="1775567" y="1214120"/>
                  </a:lnTo>
                  <a:lnTo>
                    <a:pt x="1775577" y="1210437"/>
                  </a:lnTo>
                  <a:close/>
                </a:path>
                <a:path w="1778634" h="1474470">
                  <a:moveTo>
                    <a:pt x="6230" y="1207897"/>
                  </a:moveTo>
                  <a:lnTo>
                    <a:pt x="114" y="1207897"/>
                  </a:lnTo>
                  <a:lnTo>
                    <a:pt x="108" y="1210310"/>
                  </a:lnTo>
                  <a:lnTo>
                    <a:pt x="6226" y="1210310"/>
                  </a:lnTo>
                  <a:lnTo>
                    <a:pt x="6230" y="1207897"/>
                  </a:lnTo>
                  <a:close/>
                </a:path>
                <a:path w="1778634" h="1474470">
                  <a:moveTo>
                    <a:pt x="1775583" y="1207897"/>
                  </a:moveTo>
                  <a:lnTo>
                    <a:pt x="1770267" y="1207897"/>
                  </a:lnTo>
                  <a:lnTo>
                    <a:pt x="1770262" y="1210310"/>
                  </a:lnTo>
                  <a:lnTo>
                    <a:pt x="1775577" y="1210310"/>
                  </a:lnTo>
                  <a:lnTo>
                    <a:pt x="1775583" y="1207897"/>
                  </a:lnTo>
                  <a:close/>
                </a:path>
                <a:path w="1778634" h="1474470">
                  <a:moveTo>
                    <a:pt x="6237" y="1204087"/>
                  </a:moveTo>
                  <a:lnTo>
                    <a:pt x="124" y="1204087"/>
                  </a:lnTo>
                  <a:lnTo>
                    <a:pt x="115" y="1207770"/>
                  </a:lnTo>
                  <a:lnTo>
                    <a:pt x="6231" y="1207770"/>
                  </a:lnTo>
                  <a:lnTo>
                    <a:pt x="6237" y="1204087"/>
                  </a:lnTo>
                  <a:close/>
                </a:path>
                <a:path w="1778634" h="1474470">
                  <a:moveTo>
                    <a:pt x="1775593" y="1204087"/>
                  </a:moveTo>
                  <a:lnTo>
                    <a:pt x="1770273" y="1204087"/>
                  </a:lnTo>
                  <a:lnTo>
                    <a:pt x="1770267" y="1207770"/>
                  </a:lnTo>
                  <a:lnTo>
                    <a:pt x="1775584" y="1207770"/>
                  </a:lnTo>
                  <a:lnTo>
                    <a:pt x="1775593" y="1204087"/>
                  </a:lnTo>
                  <a:close/>
                </a:path>
                <a:path w="1778634" h="1474470">
                  <a:moveTo>
                    <a:pt x="6241" y="1201547"/>
                  </a:moveTo>
                  <a:lnTo>
                    <a:pt x="131" y="1201547"/>
                  </a:lnTo>
                  <a:lnTo>
                    <a:pt x="124" y="1203960"/>
                  </a:lnTo>
                  <a:lnTo>
                    <a:pt x="6237" y="1203960"/>
                  </a:lnTo>
                  <a:lnTo>
                    <a:pt x="6241" y="1201547"/>
                  </a:lnTo>
                  <a:close/>
                </a:path>
                <a:path w="1778634" h="1474470">
                  <a:moveTo>
                    <a:pt x="1775600" y="1201547"/>
                  </a:moveTo>
                  <a:lnTo>
                    <a:pt x="1770278" y="1201547"/>
                  </a:lnTo>
                  <a:lnTo>
                    <a:pt x="1770273" y="1203960"/>
                  </a:lnTo>
                  <a:lnTo>
                    <a:pt x="1775594" y="1203960"/>
                  </a:lnTo>
                  <a:lnTo>
                    <a:pt x="1775600" y="1201547"/>
                  </a:lnTo>
                  <a:close/>
                </a:path>
                <a:path w="1778634" h="1474470">
                  <a:moveTo>
                    <a:pt x="6248" y="1197737"/>
                  </a:moveTo>
                  <a:lnTo>
                    <a:pt x="141" y="1197737"/>
                  </a:lnTo>
                  <a:lnTo>
                    <a:pt x="131" y="1201420"/>
                  </a:lnTo>
                  <a:lnTo>
                    <a:pt x="6242" y="1201420"/>
                  </a:lnTo>
                  <a:lnTo>
                    <a:pt x="6248" y="1197737"/>
                  </a:lnTo>
                  <a:close/>
                </a:path>
                <a:path w="1778634" h="1474470">
                  <a:moveTo>
                    <a:pt x="1775610" y="1197737"/>
                  </a:moveTo>
                  <a:lnTo>
                    <a:pt x="1770284" y="1197737"/>
                  </a:lnTo>
                  <a:lnTo>
                    <a:pt x="1770278" y="1201420"/>
                  </a:lnTo>
                  <a:lnTo>
                    <a:pt x="1775600" y="1201420"/>
                  </a:lnTo>
                  <a:lnTo>
                    <a:pt x="1775610" y="1197737"/>
                  </a:lnTo>
                  <a:close/>
                </a:path>
                <a:path w="1778634" h="1474470">
                  <a:moveTo>
                    <a:pt x="6253" y="1195197"/>
                  </a:moveTo>
                  <a:lnTo>
                    <a:pt x="147" y="1195197"/>
                  </a:lnTo>
                  <a:lnTo>
                    <a:pt x="141" y="1197610"/>
                  </a:lnTo>
                  <a:lnTo>
                    <a:pt x="6248" y="1197610"/>
                  </a:lnTo>
                  <a:lnTo>
                    <a:pt x="6253" y="1195197"/>
                  </a:lnTo>
                  <a:close/>
                </a:path>
                <a:path w="1778634" h="1474470">
                  <a:moveTo>
                    <a:pt x="1775616" y="1195197"/>
                  </a:moveTo>
                  <a:lnTo>
                    <a:pt x="1770289" y="1195197"/>
                  </a:lnTo>
                  <a:lnTo>
                    <a:pt x="1770285" y="1197610"/>
                  </a:lnTo>
                  <a:lnTo>
                    <a:pt x="1775610" y="1197610"/>
                  </a:lnTo>
                  <a:lnTo>
                    <a:pt x="1775616" y="1195197"/>
                  </a:lnTo>
                  <a:close/>
                </a:path>
                <a:path w="1778634" h="1474470">
                  <a:moveTo>
                    <a:pt x="6259" y="1191387"/>
                  </a:moveTo>
                  <a:lnTo>
                    <a:pt x="157" y="1191387"/>
                  </a:lnTo>
                  <a:lnTo>
                    <a:pt x="147" y="1195070"/>
                  </a:lnTo>
                  <a:lnTo>
                    <a:pt x="6253" y="1195070"/>
                  </a:lnTo>
                  <a:lnTo>
                    <a:pt x="6259" y="1191387"/>
                  </a:lnTo>
                  <a:close/>
                </a:path>
                <a:path w="1778634" h="1474470">
                  <a:moveTo>
                    <a:pt x="1775626" y="1191387"/>
                  </a:moveTo>
                  <a:lnTo>
                    <a:pt x="1770295" y="1191387"/>
                  </a:lnTo>
                  <a:lnTo>
                    <a:pt x="1770289" y="1195070"/>
                  </a:lnTo>
                  <a:lnTo>
                    <a:pt x="1775617" y="1195070"/>
                  </a:lnTo>
                  <a:lnTo>
                    <a:pt x="1775626" y="1191387"/>
                  </a:lnTo>
                  <a:close/>
                </a:path>
                <a:path w="1778634" h="1474470">
                  <a:moveTo>
                    <a:pt x="6270" y="1185037"/>
                  </a:moveTo>
                  <a:lnTo>
                    <a:pt x="173" y="1185037"/>
                  </a:lnTo>
                  <a:lnTo>
                    <a:pt x="157" y="1191260"/>
                  </a:lnTo>
                  <a:lnTo>
                    <a:pt x="6259" y="1191260"/>
                  </a:lnTo>
                  <a:lnTo>
                    <a:pt x="6270" y="1185037"/>
                  </a:lnTo>
                  <a:close/>
                </a:path>
                <a:path w="1778634" h="1474470">
                  <a:moveTo>
                    <a:pt x="1775643" y="1185037"/>
                  </a:moveTo>
                  <a:lnTo>
                    <a:pt x="1770306" y="1185037"/>
                  </a:lnTo>
                  <a:lnTo>
                    <a:pt x="1770296" y="1191260"/>
                  </a:lnTo>
                  <a:lnTo>
                    <a:pt x="1775627" y="1191260"/>
                  </a:lnTo>
                  <a:lnTo>
                    <a:pt x="1775643" y="1185037"/>
                  </a:lnTo>
                  <a:close/>
                </a:path>
                <a:path w="1778634" h="1474470">
                  <a:moveTo>
                    <a:pt x="6275" y="1182497"/>
                  </a:moveTo>
                  <a:lnTo>
                    <a:pt x="180" y="1182497"/>
                  </a:lnTo>
                  <a:lnTo>
                    <a:pt x="174" y="1184910"/>
                  </a:lnTo>
                  <a:lnTo>
                    <a:pt x="6270" y="1184910"/>
                  </a:lnTo>
                  <a:lnTo>
                    <a:pt x="6275" y="1182497"/>
                  </a:lnTo>
                  <a:close/>
                </a:path>
                <a:path w="1778634" h="1474470">
                  <a:moveTo>
                    <a:pt x="1775649" y="1182497"/>
                  </a:moveTo>
                  <a:lnTo>
                    <a:pt x="1770311" y="1182497"/>
                  </a:lnTo>
                  <a:lnTo>
                    <a:pt x="1770307" y="1184910"/>
                  </a:lnTo>
                  <a:lnTo>
                    <a:pt x="1775643" y="1184910"/>
                  </a:lnTo>
                  <a:lnTo>
                    <a:pt x="1775649" y="1182497"/>
                  </a:lnTo>
                  <a:close/>
                </a:path>
                <a:path w="1778634" h="1474470">
                  <a:moveTo>
                    <a:pt x="6301" y="1167257"/>
                  </a:moveTo>
                  <a:lnTo>
                    <a:pt x="219" y="1167257"/>
                  </a:lnTo>
                  <a:lnTo>
                    <a:pt x="180" y="1182370"/>
                  </a:lnTo>
                  <a:lnTo>
                    <a:pt x="6275" y="1182370"/>
                  </a:lnTo>
                  <a:lnTo>
                    <a:pt x="6301" y="1167257"/>
                  </a:lnTo>
                  <a:close/>
                </a:path>
                <a:path w="1778634" h="1474470">
                  <a:moveTo>
                    <a:pt x="1775689" y="1167257"/>
                  </a:moveTo>
                  <a:lnTo>
                    <a:pt x="1770337" y="1167257"/>
                  </a:lnTo>
                  <a:lnTo>
                    <a:pt x="1770311" y="1182370"/>
                  </a:lnTo>
                  <a:lnTo>
                    <a:pt x="1775650" y="1182370"/>
                  </a:lnTo>
                  <a:lnTo>
                    <a:pt x="1775689" y="1167257"/>
                  </a:lnTo>
                  <a:close/>
                </a:path>
                <a:path w="1778634" h="1474470">
                  <a:moveTo>
                    <a:pt x="6158" y="1249680"/>
                  </a:moveTo>
                  <a:lnTo>
                    <a:pt x="6" y="1249680"/>
                  </a:lnTo>
                  <a:lnTo>
                    <a:pt x="0" y="1252220"/>
                  </a:lnTo>
                  <a:lnTo>
                    <a:pt x="704" y="1252220"/>
                  </a:lnTo>
                  <a:lnTo>
                    <a:pt x="704" y="1253490"/>
                  </a:lnTo>
                  <a:lnTo>
                    <a:pt x="1974" y="1253490"/>
                  </a:lnTo>
                  <a:lnTo>
                    <a:pt x="1974" y="1254760"/>
                  </a:lnTo>
                  <a:lnTo>
                    <a:pt x="3244" y="1254760"/>
                  </a:lnTo>
                  <a:lnTo>
                    <a:pt x="3244" y="1256030"/>
                  </a:lnTo>
                  <a:lnTo>
                    <a:pt x="6147" y="1256030"/>
                  </a:lnTo>
                  <a:lnTo>
                    <a:pt x="6158" y="1249680"/>
                  </a:lnTo>
                  <a:close/>
                </a:path>
                <a:path w="1778634" h="1474470">
                  <a:moveTo>
                    <a:pt x="1775475" y="1249680"/>
                  </a:moveTo>
                  <a:lnTo>
                    <a:pt x="1770194" y="1249680"/>
                  </a:lnTo>
                  <a:lnTo>
                    <a:pt x="1770183" y="1256030"/>
                  </a:lnTo>
                  <a:lnTo>
                    <a:pt x="1775459" y="1256030"/>
                  </a:lnTo>
                  <a:lnTo>
                    <a:pt x="1775475" y="1249680"/>
                  </a:lnTo>
                  <a:close/>
                </a:path>
                <a:path w="1778634" h="1474470">
                  <a:moveTo>
                    <a:pt x="1534864" y="1471930"/>
                  </a:moveTo>
                  <a:lnTo>
                    <a:pt x="591254" y="1471930"/>
                  </a:lnTo>
                  <a:lnTo>
                    <a:pt x="1532324" y="1473949"/>
                  </a:lnTo>
                  <a:lnTo>
                    <a:pt x="1532324" y="1473200"/>
                  </a:lnTo>
                  <a:lnTo>
                    <a:pt x="1534864" y="1473200"/>
                  </a:lnTo>
                  <a:lnTo>
                    <a:pt x="1534864" y="1471930"/>
                  </a:lnTo>
                  <a:close/>
                </a:path>
                <a:path w="1778634" h="1474470">
                  <a:moveTo>
                    <a:pt x="1538674" y="1469915"/>
                  </a:moveTo>
                  <a:lnTo>
                    <a:pt x="242004" y="1469915"/>
                  </a:lnTo>
                  <a:lnTo>
                    <a:pt x="242004" y="1471185"/>
                  </a:lnTo>
                  <a:lnTo>
                    <a:pt x="1538674" y="1471185"/>
                  </a:lnTo>
                  <a:lnTo>
                    <a:pt x="1538674" y="1469915"/>
                  </a:lnTo>
                  <a:close/>
                </a:path>
                <a:path w="1778634" h="1474470">
                  <a:moveTo>
                    <a:pt x="593794" y="1466105"/>
                  </a:moveTo>
                  <a:lnTo>
                    <a:pt x="236924" y="1466105"/>
                  </a:lnTo>
                  <a:lnTo>
                    <a:pt x="236924" y="1467375"/>
                  </a:lnTo>
                  <a:lnTo>
                    <a:pt x="238194" y="1467375"/>
                  </a:lnTo>
                  <a:lnTo>
                    <a:pt x="238194" y="1469915"/>
                  </a:lnTo>
                  <a:lnTo>
                    <a:pt x="240734" y="1469915"/>
                  </a:lnTo>
                  <a:lnTo>
                    <a:pt x="240734" y="1468645"/>
                  </a:lnTo>
                  <a:lnTo>
                    <a:pt x="1542484" y="1468645"/>
                  </a:lnTo>
                  <a:lnTo>
                    <a:pt x="593794" y="1466105"/>
                  </a:lnTo>
                  <a:close/>
                </a:path>
                <a:path w="1778634" h="1474470">
                  <a:moveTo>
                    <a:pt x="1542484" y="1468645"/>
                  </a:moveTo>
                  <a:lnTo>
                    <a:pt x="1539944" y="1468645"/>
                  </a:lnTo>
                  <a:lnTo>
                    <a:pt x="1539944" y="1469915"/>
                  </a:lnTo>
                  <a:lnTo>
                    <a:pt x="1542484" y="1469915"/>
                  </a:lnTo>
                  <a:lnTo>
                    <a:pt x="1542484" y="1468645"/>
                  </a:lnTo>
                  <a:close/>
                </a:path>
                <a:path w="1778634" h="1474470">
                  <a:moveTo>
                    <a:pt x="234384" y="1464835"/>
                  </a:moveTo>
                  <a:lnTo>
                    <a:pt x="231844" y="1464835"/>
                  </a:lnTo>
                  <a:lnTo>
                    <a:pt x="231844" y="1466105"/>
                  </a:lnTo>
                  <a:lnTo>
                    <a:pt x="234384" y="1466105"/>
                  </a:lnTo>
                  <a:lnTo>
                    <a:pt x="234384" y="1464835"/>
                  </a:lnTo>
                  <a:close/>
                </a:path>
                <a:path w="1778634" h="1474470">
                  <a:moveTo>
                    <a:pt x="1547564" y="1464835"/>
                  </a:moveTo>
                  <a:lnTo>
                    <a:pt x="1546294" y="1464835"/>
                  </a:lnTo>
                  <a:lnTo>
                    <a:pt x="1546294" y="1466105"/>
                  </a:lnTo>
                  <a:lnTo>
                    <a:pt x="1547564" y="1466105"/>
                  </a:lnTo>
                  <a:lnTo>
                    <a:pt x="1547564" y="1464835"/>
                  </a:lnTo>
                  <a:close/>
                </a:path>
                <a:path w="1778634" h="1474470">
                  <a:moveTo>
                    <a:pt x="1772354" y="1260365"/>
                  </a:moveTo>
                  <a:lnTo>
                    <a:pt x="1770176" y="1260365"/>
                  </a:lnTo>
                  <a:lnTo>
                    <a:pt x="1770174" y="1261635"/>
                  </a:lnTo>
                  <a:lnTo>
                    <a:pt x="1771084" y="1261635"/>
                  </a:lnTo>
                  <a:lnTo>
                    <a:pt x="1771084" y="1262905"/>
                  </a:lnTo>
                  <a:lnTo>
                    <a:pt x="1772354" y="1262905"/>
                  </a:lnTo>
                  <a:lnTo>
                    <a:pt x="1772354" y="1260365"/>
                  </a:lnTo>
                  <a:close/>
                </a:path>
                <a:path w="1778634" h="1474470">
                  <a:moveTo>
                    <a:pt x="6144" y="1257825"/>
                  </a:moveTo>
                  <a:lnTo>
                    <a:pt x="4514" y="1257825"/>
                  </a:lnTo>
                  <a:lnTo>
                    <a:pt x="4514" y="1260365"/>
                  </a:lnTo>
                  <a:lnTo>
                    <a:pt x="5784" y="1260365"/>
                  </a:lnTo>
                  <a:lnTo>
                    <a:pt x="5784" y="1259095"/>
                  </a:lnTo>
                  <a:lnTo>
                    <a:pt x="6142" y="1259095"/>
                  </a:lnTo>
                  <a:lnTo>
                    <a:pt x="6144" y="1257825"/>
                  </a:lnTo>
                  <a:close/>
                </a:path>
                <a:path w="1778634" h="1474470">
                  <a:moveTo>
                    <a:pt x="1774894" y="1257825"/>
                  </a:moveTo>
                  <a:lnTo>
                    <a:pt x="1770181" y="1257825"/>
                  </a:lnTo>
                  <a:lnTo>
                    <a:pt x="1770179" y="1259095"/>
                  </a:lnTo>
                  <a:lnTo>
                    <a:pt x="1773624" y="1259095"/>
                  </a:lnTo>
                  <a:lnTo>
                    <a:pt x="1773624" y="1260365"/>
                  </a:lnTo>
                  <a:lnTo>
                    <a:pt x="1774894" y="1260365"/>
                  </a:lnTo>
                  <a:lnTo>
                    <a:pt x="1774894" y="1257825"/>
                  </a:lnTo>
                  <a:close/>
                </a:path>
              </a:pathLst>
            </a:custGeom>
            <a:solidFill>
              <a:srgbClr val="3D68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6279238" y="869949"/>
              <a:ext cx="1765935" cy="1461770"/>
            </a:xfrm>
            <a:custGeom>
              <a:avLst/>
              <a:gdLst/>
              <a:ahLst/>
              <a:cxnLst/>
              <a:rect l="l" t="t" r="r" b="b"/>
              <a:pathLst>
                <a:path w="1765934" h="1461770">
                  <a:moveTo>
                    <a:pt x="9072" y="281940"/>
                  </a:moveTo>
                  <a:lnTo>
                    <a:pt x="1688" y="281940"/>
                  </a:lnTo>
                  <a:lnTo>
                    <a:pt x="1662" y="297180"/>
                  </a:lnTo>
                  <a:lnTo>
                    <a:pt x="9032" y="297180"/>
                  </a:lnTo>
                  <a:lnTo>
                    <a:pt x="9072" y="281940"/>
                  </a:lnTo>
                  <a:close/>
                </a:path>
                <a:path w="1765934" h="1461770">
                  <a:moveTo>
                    <a:pt x="1765723" y="281940"/>
                  </a:moveTo>
                  <a:lnTo>
                    <a:pt x="1759139" y="281940"/>
                  </a:lnTo>
                  <a:lnTo>
                    <a:pt x="1759099" y="297180"/>
                  </a:lnTo>
                  <a:lnTo>
                    <a:pt x="1765697" y="297180"/>
                  </a:lnTo>
                  <a:lnTo>
                    <a:pt x="1765723" y="281940"/>
                  </a:lnTo>
                  <a:close/>
                </a:path>
                <a:path w="1765934" h="1461770">
                  <a:moveTo>
                    <a:pt x="9082" y="278130"/>
                  </a:moveTo>
                  <a:lnTo>
                    <a:pt x="1695" y="278130"/>
                  </a:lnTo>
                  <a:lnTo>
                    <a:pt x="1691" y="280670"/>
                  </a:lnTo>
                  <a:lnTo>
                    <a:pt x="9076" y="280670"/>
                  </a:lnTo>
                  <a:lnTo>
                    <a:pt x="9082" y="278130"/>
                  </a:lnTo>
                  <a:close/>
                </a:path>
                <a:path w="1765934" h="1461770">
                  <a:moveTo>
                    <a:pt x="1765730" y="278130"/>
                  </a:moveTo>
                  <a:lnTo>
                    <a:pt x="1759150" y="278130"/>
                  </a:lnTo>
                  <a:lnTo>
                    <a:pt x="1759143" y="280670"/>
                  </a:lnTo>
                  <a:lnTo>
                    <a:pt x="1765725" y="280670"/>
                  </a:lnTo>
                  <a:lnTo>
                    <a:pt x="1765730" y="278130"/>
                  </a:lnTo>
                  <a:close/>
                </a:path>
                <a:path w="1765934" h="1461770">
                  <a:moveTo>
                    <a:pt x="9106" y="269240"/>
                  </a:moveTo>
                  <a:lnTo>
                    <a:pt x="1711" y="269240"/>
                  </a:lnTo>
                  <a:lnTo>
                    <a:pt x="1697" y="276860"/>
                  </a:lnTo>
                  <a:lnTo>
                    <a:pt x="9086" y="276860"/>
                  </a:lnTo>
                  <a:lnTo>
                    <a:pt x="9106" y="269240"/>
                  </a:lnTo>
                  <a:close/>
                </a:path>
                <a:path w="1765934" h="1461770">
                  <a:moveTo>
                    <a:pt x="1765745" y="269240"/>
                  </a:moveTo>
                  <a:lnTo>
                    <a:pt x="1759173" y="269240"/>
                  </a:lnTo>
                  <a:lnTo>
                    <a:pt x="1759153" y="276860"/>
                  </a:lnTo>
                  <a:lnTo>
                    <a:pt x="1765732" y="276860"/>
                  </a:lnTo>
                  <a:lnTo>
                    <a:pt x="1765745" y="269240"/>
                  </a:lnTo>
                  <a:close/>
                </a:path>
                <a:path w="1765934" h="1461770">
                  <a:moveTo>
                    <a:pt x="9116" y="265430"/>
                  </a:moveTo>
                  <a:lnTo>
                    <a:pt x="1717" y="265430"/>
                  </a:lnTo>
                  <a:lnTo>
                    <a:pt x="1713" y="267970"/>
                  </a:lnTo>
                  <a:lnTo>
                    <a:pt x="9109" y="267970"/>
                  </a:lnTo>
                  <a:lnTo>
                    <a:pt x="9116" y="265430"/>
                  </a:lnTo>
                  <a:close/>
                </a:path>
                <a:path w="1765934" h="1461770">
                  <a:moveTo>
                    <a:pt x="1765752" y="265430"/>
                  </a:moveTo>
                  <a:lnTo>
                    <a:pt x="1759183" y="265430"/>
                  </a:lnTo>
                  <a:lnTo>
                    <a:pt x="1759176" y="267970"/>
                  </a:lnTo>
                  <a:lnTo>
                    <a:pt x="1765748" y="267970"/>
                  </a:lnTo>
                  <a:lnTo>
                    <a:pt x="1765752" y="265430"/>
                  </a:lnTo>
                  <a:close/>
                </a:path>
                <a:path w="1765934" h="1461770">
                  <a:moveTo>
                    <a:pt x="9122" y="262890"/>
                  </a:moveTo>
                  <a:lnTo>
                    <a:pt x="1722" y="262890"/>
                  </a:lnTo>
                  <a:lnTo>
                    <a:pt x="1719" y="264160"/>
                  </a:lnTo>
                  <a:lnTo>
                    <a:pt x="9119" y="264160"/>
                  </a:lnTo>
                  <a:lnTo>
                    <a:pt x="9122" y="262890"/>
                  </a:lnTo>
                  <a:close/>
                </a:path>
                <a:path w="1765934" h="1461770">
                  <a:moveTo>
                    <a:pt x="1765756" y="262890"/>
                  </a:moveTo>
                  <a:lnTo>
                    <a:pt x="1759190" y="262890"/>
                  </a:lnTo>
                  <a:lnTo>
                    <a:pt x="1759186" y="264160"/>
                  </a:lnTo>
                  <a:lnTo>
                    <a:pt x="1765754" y="264160"/>
                  </a:lnTo>
                  <a:lnTo>
                    <a:pt x="1765756" y="262890"/>
                  </a:lnTo>
                  <a:close/>
                </a:path>
                <a:path w="1765934" h="1461770">
                  <a:moveTo>
                    <a:pt x="9132" y="259080"/>
                  </a:moveTo>
                  <a:lnTo>
                    <a:pt x="1728" y="259080"/>
                  </a:lnTo>
                  <a:lnTo>
                    <a:pt x="1724" y="261620"/>
                  </a:lnTo>
                  <a:lnTo>
                    <a:pt x="9126" y="261620"/>
                  </a:lnTo>
                  <a:lnTo>
                    <a:pt x="9132" y="259080"/>
                  </a:lnTo>
                  <a:close/>
                </a:path>
                <a:path w="1765934" h="1461770">
                  <a:moveTo>
                    <a:pt x="1765763" y="259080"/>
                  </a:moveTo>
                  <a:lnTo>
                    <a:pt x="1759200" y="259080"/>
                  </a:lnTo>
                  <a:lnTo>
                    <a:pt x="1759193" y="261620"/>
                  </a:lnTo>
                  <a:lnTo>
                    <a:pt x="1765759" y="261620"/>
                  </a:lnTo>
                  <a:lnTo>
                    <a:pt x="1765763" y="259080"/>
                  </a:lnTo>
                  <a:close/>
                </a:path>
                <a:path w="1765934" h="1461770">
                  <a:moveTo>
                    <a:pt x="9139" y="256540"/>
                  </a:moveTo>
                  <a:lnTo>
                    <a:pt x="1733" y="256540"/>
                  </a:lnTo>
                  <a:lnTo>
                    <a:pt x="1730" y="257810"/>
                  </a:lnTo>
                  <a:lnTo>
                    <a:pt x="9136" y="257810"/>
                  </a:lnTo>
                  <a:lnTo>
                    <a:pt x="9139" y="256540"/>
                  </a:lnTo>
                  <a:close/>
                </a:path>
                <a:path w="1765934" h="1461770">
                  <a:moveTo>
                    <a:pt x="1765767" y="256540"/>
                  </a:moveTo>
                  <a:lnTo>
                    <a:pt x="1759206" y="256540"/>
                  </a:lnTo>
                  <a:lnTo>
                    <a:pt x="1759203" y="257810"/>
                  </a:lnTo>
                  <a:lnTo>
                    <a:pt x="1765765" y="257810"/>
                  </a:lnTo>
                  <a:lnTo>
                    <a:pt x="1765767" y="256540"/>
                  </a:lnTo>
                  <a:close/>
                </a:path>
                <a:path w="1765934" h="1461770">
                  <a:moveTo>
                    <a:pt x="9149" y="252730"/>
                  </a:moveTo>
                  <a:lnTo>
                    <a:pt x="1739" y="252730"/>
                  </a:lnTo>
                  <a:lnTo>
                    <a:pt x="1735" y="255270"/>
                  </a:lnTo>
                  <a:lnTo>
                    <a:pt x="9142" y="255270"/>
                  </a:lnTo>
                  <a:lnTo>
                    <a:pt x="9149" y="252730"/>
                  </a:lnTo>
                  <a:close/>
                </a:path>
                <a:path w="1765934" h="1461770">
                  <a:moveTo>
                    <a:pt x="1765774" y="252730"/>
                  </a:moveTo>
                  <a:lnTo>
                    <a:pt x="1759216" y="252730"/>
                  </a:lnTo>
                  <a:lnTo>
                    <a:pt x="1759210" y="255270"/>
                  </a:lnTo>
                  <a:lnTo>
                    <a:pt x="1765770" y="255270"/>
                  </a:lnTo>
                  <a:lnTo>
                    <a:pt x="1765774" y="252730"/>
                  </a:lnTo>
                  <a:close/>
                </a:path>
                <a:path w="1765934" h="1461770">
                  <a:moveTo>
                    <a:pt x="9156" y="250190"/>
                  </a:moveTo>
                  <a:lnTo>
                    <a:pt x="1744" y="250190"/>
                  </a:lnTo>
                  <a:lnTo>
                    <a:pt x="1741" y="251460"/>
                  </a:lnTo>
                  <a:lnTo>
                    <a:pt x="9152" y="251460"/>
                  </a:lnTo>
                  <a:lnTo>
                    <a:pt x="9156" y="250190"/>
                  </a:lnTo>
                  <a:close/>
                </a:path>
                <a:path w="1765934" h="1461770">
                  <a:moveTo>
                    <a:pt x="1765778" y="250190"/>
                  </a:moveTo>
                  <a:lnTo>
                    <a:pt x="1759223" y="250190"/>
                  </a:lnTo>
                  <a:lnTo>
                    <a:pt x="1759220" y="251460"/>
                  </a:lnTo>
                  <a:lnTo>
                    <a:pt x="1765776" y="251460"/>
                  </a:lnTo>
                  <a:lnTo>
                    <a:pt x="1765778" y="250190"/>
                  </a:lnTo>
                  <a:close/>
                </a:path>
                <a:path w="1765934" h="1461770">
                  <a:moveTo>
                    <a:pt x="9166" y="246380"/>
                  </a:moveTo>
                  <a:lnTo>
                    <a:pt x="1750" y="246380"/>
                  </a:lnTo>
                  <a:lnTo>
                    <a:pt x="1746" y="248920"/>
                  </a:lnTo>
                  <a:lnTo>
                    <a:pt x="9159" y="248920"/>
                  </a:lnTo>
                  <a:lnTo>
                    <a:pt x="9166" y="246380"/>
                  </a:lnTo>
                  <a:close/>
                </a:path>
                <a:path w="1765934" h="1461770">
                  <a:moveTo>
                    <a:pt x="1765785" y="246380"/>
                  </a:moveTo>
                  <a:lnTo>
                    <a:pt x="1759233" y="246380"/>
                  </a:lnTo>
                  <a:lnTo>
                    <a:pt x="1759226" y="248920"/>
                  </a:lnTo>
                  <a:lnTo>
                    <a:pt x="1765781" y="248920"/>
                  </a:lnTo>
                  <a:lnTo>
                    <a:pt x="1765785" y="246380"/>
                  </a:lnTo>
                  <a:close/>
                </a:path>
                <a:path w="1765934" h="1461770">
                  <a:moveTo>
                    <a:pt x="9173" y="243840"/>
                  </a:moveTo>
                  <a:lnTo>
                    <a:pt x="1755" y="243840"/>
                  </a:lnTo>
                  <a:lnTo>
                    <a:pt x="1753" y="245110"/>
                  </a:lnTo>
                  <a:lnTo>
                    <a:pt x="9169" y="245110"/>
                  </a:lnTo>
                  <a:lnTo>
                    <a:pt x="9173" y="243840"/>
                  </a:lnTo>
                  <a:close/>
                </a:path>
                <a:path w="1765934" h="1461770">
                  <a:moveTo>
                    <a:pt x="1765790" y="243840"/>
                  </a:moveTo>
                  <a:lnTo>
                    <a:pt x="1759240" y="243840"/>
                  </a:lnTo>
                  <a:lnTo>
                    <a:pt x="1759236" y="245110"/>
                  </a:lnTo>
                  <a:lnTo>
                    <a:pt x="1765787" y="245110"/>
                  </a:lnTo>
                  <a:lnTo>
                    <a:pt x="1765790" y="243840"/>
                  </a:lnTo>
                  <a:close/>
                </a:path>
                <a:path w="1765934" h="1461770">
                  <a:moveTo>
                    <a:pt x="9183" y="240030"/>
                  </a:moveTo>
                  <a:lnTo>
                    <a:pt x="1761" y="240030"/>
                  </a:lnTo>
                  <a:lnTo>
                    <a:pt x="1757" y="242570"/>
                  </a:lnTo>
                  <a:lnTo>
                    <a:pt x="9176" y="242570"/>
                  </a:lnTo>
                  <a:lnTo>
                    <a:pt x="9183" y="240030"/>
                  </a:lnTo>
                  <a:close/>
                </a:path>
                <a:path w="1765934" h="1461770">
                  <a:moveTo>
                    <a:pt x="1765796" y="240030"/>
                  </a:moveTo>
                  <a:lnTo>
                    <a:pt x="1759250" y="240030"/>
                  </a:lnTo>
                  <a:lnTo>
                    <a:pt x="1759243" y="242570"/>
                  </a:lnTo>
                  <a:lnTo>
                    <a:pt x="1765792" y="242570"/>
                  </a:lnTo>
                  <a:lnTo>
                    <a:pt x="1765796" y="240030"/>
                  </a:lnTo>
                  <a:close/>
                </a:path>
                <a:path w="1765934" h="1461770">
                  <a:moveTo>
                    <a:pt x="9189" y="237490"/>
                  </a:moveTo>
                  <a:lnTo>
                    <a:pt x="1766" y="237490"/>
                  </a:lnTo>
                  <a:lnTo>
                    <a:pt x="1764" y="238760"/>
                  </a:lnTo>
                  <a:lnTo>
                    <a:pt x="9186" y="238760"/>
                  </a:lnTo>
                  <a:lnTo>
                    <a:pt x="9189" y="237490"/>
                  </a:lnTo>
                  <a:close/>
                </a:path>
                <a:path w="1765934" h="1461770">
                  <a:moveTo>
                    <a:pt x="1765801" y="237490"/>
                  </a:moveTo>
                  <a:lnTo>
                    <a:pt x="1759256" y="237490"/>
                  </a:lnTo>
                  <a:lnTo>
                    <a:pt x="1759253" y="238760"/>
                  </a:lnTo>
                  <a:lnTo>
                    <a:pt x="1765798" y="238760"/>
                  </a:lnTo>
                  <a:lnTo>
                    <a:pt x="1765801" y="237490"/>
                  </a:lnTo>
                  <a:close/>
                </a:path>
                <a:path w="1765934" h="1461770">
                  <a:moveTo>
                    <a:pt x="9199" y="233680"/>
                  </a:moveTo>
                  <a:lnTo>
                    <a:pt x="1772" y="233680"/>
                  </a:lnTo>
                  <a:lnTo>
                    <a:pt x="1768" y="236220"/>
                  </a:lnTo>
                  <a:lnTo>
                    <a:pt x="9193" y="236220"/>
                  </a:lnTo>
                  <a:lnTo>
                    <a:pt x="9199" y="233680"/>
                  </a:lnTo>
                  <a:close/>
                </a:path>
                <a:path w="1765934" h="1461770">
                  <a:moveTo>
                    <a:pt x="1765807" y="233680"/>
                  </a:moveTo>
                  <a:lnTo>
                    <a:pt x="1759266" y="233680"/>
                  </a:lnTo>
                  <a:lnTo>
                    <a:pt x="1759260" y="236220"/>
                  </a:lnTo>
                  <a:lnTo>
                    <a:pt x="1765803" y="236220"/>
                  </a:lnTo>
                  <a:lnTo>
                    <a:pt x="1765807" y="233680"/>
                  </a:lnTo>
                  <a:close/>
                </a:path>
                <a:path w="1765934" h="1461770">
                  <a:moveTo>
                    <a:pt x="9206" y="231140"/>
                  </a:moveTo>
                  <a:lnTo>
                    <a:pt x="1777" y="231140"/>
                  </a:lnTo>
                  <a:lnTo>
                    <a:pt x="1775" y="232410"/>
                  </a:lnTo>
                  <a:lnTo>
                    <a:pt x="9203" y="232410"/>
                  </a:lnTo>
                  <a:lnTo>
                    <a:pt x="9206" y="231140"/>
                  </a:lnTo>
                  <a:close/>
                </a:path>
                <a:path w="1765934" h="1461770">
                  <a:moveTo>
                    <a:pt x="1765812" y="231140"/>
                  </a:moveTo>
                  <a:lnTo>
                    <a:pt x="1759273" y="231140"/>
                  </a:lnTo>
                  <a:lnTo>
                    <a:pt x="1759270" y="232410"/>
                  </a:lnTo>
                  <a:lnTo>
                    <a:pt x="1765809" y="232410"/>
                  </a:lnTo>
                  <a:lnTo>
                    <a:pt x="1765812" y="231140"/>
                  </a:lnTo>
                  <a:close/>
                </a:path>
                <a:path w="1765934" h="1461770">
                  <a:moveTo>
                    <a:pt x="9223" y="224790"/>
                  </a:moveTo>
                  <a:lnTo>
                    <a:pt x="1788" y="224790"/>
                  </a:lnTo>
                  <a:lnTo>
                    <a:pt x="1779" y="229870"/>
                  </a:lnTo>
                  <a:lnTo>
                    <a:pt x="9209" y="229870"/>
                  </a:lnTo>
                  <a:lnTo>
                    <a:pt x="9223" y="224790"/>
                  </a:lnTo>
                  <a:close/>
                </a:path>
                <a:path w="1765934" h="1461770">
                  <a:moveTo>
                    <a:pt x="1765823" y="224790"/>
                  </a:moveTo>
                  <a:lnTo>
                    <a:pt x="1759290" y="224790"/>
                  </a:lnTo>
                  <a:lnTo>
                    <a:pt x="1759277" y="229870"/>
                  </a:lnTo>
                  <a:lnTo>
                    <a:pt x="1765814" y="229870"/>
                  </a:lnTo>
                  <a:lnTo>
                    <a:pt x="1765823" y="224790"/>
                  </a:lnTo>
                  <a:close/>
                </a:path>
                <a:path w="1765934" h="1461770">
                  <a:moveTo>
                    <a:pt x="9233" y="220980"/>
                  </a:moveTo>
                  <a:lnTo>
                    <a:pt x="1795" y="220980"/>
                  </a:lnTo>
                  <a:lnTo>
                    <a:pt x="1790" y="223520"/>
                  </a:lnTo>
                  <a:lnTo>
                    <a:pt x="9226" y="223520"/>
                  </a:lnTo>
                  <a:lnTo>
                    <a:pt x="9233" y="220980"/>
                  </a:lnTo>
                  <a:close/>
                </a:path>
                <a:path w="1765934" h="1461770">
                  <a:moveTo>
                    <a:pt x="1765829" y="220980"/>
                  </a:moveTo>
                  <a:lnTo>
                    <a:pt x="1759300" y="220980"/>
                  </a:lnTo>
                  <a:lnTo>
                    <a:pt x="1759293" y="223520"/>
                  </a:lnTo>
                  <a:lnTo>
                    <a:pt x="1765825" y="223520"/>
                  </a:lnTo>
                  <a:lnTo>
                    <a:pt x="1765829" y="220980"/>
                  </a:lnTo>
                  <a:close/>
                </a:path>
                <a:path w="1765934" h="1461770">
                  <a:moveTo>
                    <a:pt x="9239" y="218440"/>
                  </a:moveTo>
                  <a:lnTo>
                    <a:pt x="1799" y="218440"/>
                  </a:lnTo>
                  <a:lnTo>
                    <a:pt x="1797" y="219710"/>
                  </a:lnTo>
                  <a:lnTo>
                    <a:pt x="9236" y="219710"/>
                  </a:lnTo>
                  <a:lnTo>
                    <a:pt x="9239" y="218440"/>
                  </a:lnTo>
                  <a:close/>
                </a:path>
                <a:path w="1765934" h="1461770">
                  <a:moveTo>
                    <a:pt x="1765834" y="218440"/>
                  </a:moveTo>
                  <a:lnTo>
                    <a:pt x="1759307" y="218440"/>
                  </a:lnTo>
                  <a:lnTo>
                    <a:pt x="1759303" y="219710"/>
                  </a:lnTo>
                  <a:lnTo>
                    <a:pt x="1765831" y="219710"/>
                  </a:lnTo>
                  <a:lnTo>
                    <a:pt x="1765834" y="218440"/>
                  </a:lnTo>
                  <a:close/>
                </a:path>
                <a:path w="1765934" h="1461770">
                  <a:moveTo>
                    <a:pt x="9256" y="212090"/>
                  </a:moveTo>
                  <a:lnTo>
                    <a:pt x="1810" y="212090"/>
                  </a:lnTo>
                  <a:lnTo>
                    <a:pt x="1801" y="217170"/>
                  </a:lnTo>
                  <a:lnTo>
                    <a:pt x="9243" y="217170"/>
                  </a:lnTo>
                  <a:lnTo>
                    <a:pt x="9256" y="212090"/>
                  </a:lnTo>
                  <a:close/>
                </a:path>
                <a:path w="1765934" h="1461770">
                  <a:moveTo>
                    <a:pt x="1765845" y="212090"/>
                  </a:moveTo>
                  <a:lnTo>
                    <a:pt x="1759323" y="212090"/>
                  </a:lnTo>
                  <a:lnTo>
                    <a:pt x="1759310" y="217170"/>
                  </a:lnTo>
                  <a:lnTo>
                    <a:pt x="1765836" y="217170"/>
                  </a:lnTo>
                  <a:lnTo>
                    <a:pt x="1765845" y="212090"/>
                  </a:lnTo>
                  <a:close/>
                </a:path>
                <a:path w="1765934" h="1461770">
                  <a:moveTo>
                    <a:pt x="2181" y="204470"/>
                  </a:moveTo>
                  <a:lnTo>
                    <a:pt x="1823" y="204470"/>
                  </a:lnTo>
                  <a:lnTo>
                    <a:pt x="1812" y="210820"/>
                  </a:lnTo>
                  <a:lnTo>
                    <a:pt x="9259" y="210820"/>
                  </a:lnTo>
                  <a:lnTo>
                    <a:pt x="9270" y="207010"/>
                  </a:lnTo>
                  <a:lnTo>
                    <a:pt x="2181" y="207010"/>
                  </a:lnTo>
                  <a:lnTo>
                    <a:pt x="2181" y="204470"/>
                  </a:lnTo>
                  <a:close/>
                </a:path>
                <a:path w="1765934" h="1461770">
                  <a:moveTo>
                    <a:pt x="1765854" y="207010"/>
                  </a:moveTo>
                  <a:lnTo>
                    <a:pt x="1759337" y="207010"/>
                  </a:lnTo>
                  <a:lnTo>
                    <a:pt x="1759327" y="210820"/>
                  </a:lnTo>
                  <a:lnTo>
                    <a:pt x="1765847" y="210820"/>
                  </a:lnTo>
                  <a:lnTo>
                    <a:pt x="1765854" y="207010"/>
                  </a:lnTo>
                  <a:close/>
                </a:path>
                <a:path w="1765934" h="1461770">
                  <a:moveTo>
                    <a:pt x="1765858" y="204470"/>
                  </a:moveTo>
                  <a:lnTo>
                    <a:pt x="1764941" y="204470"/>
                  </a:lnTo>
                  <a:lnTo>
                    <a:pt x="1764941" y="207010"/>
                  </a:lnTo>
                  <a:lnTo>
                    <a:pt x="1765856" y="207010"/>
                  </a:lnTo>
                  <a:lnTo>
                    <a:pt x="1765858" y="204470"/>
                  </a:lnTo>
                  <a:close/>
                </a:path>
                <a:path w="1765934" h="1461770">
                  <a:moveTo>
                    <a:pt x="9283" y="203200"/>
                  </a:moveTo>
                  <a:lnTo>
                    <a:pt x="3451" y="203200"/>
                  </a:lnTo>
                  <a:lnTo>
                    <a:pt x="3451" y="204470"/>
                  </a:lnTo>
                  <a:lnTo>
                    <a:pt x="9276" y="204470"/>
                  </a:lnTo>
                  <a:lnTo>
                    <a:pt x="9283" y="203200"/>
                  </a:lnTo>
                  <a:close/>
                </a:path>
                <a:path w="1765934" h="1461770">
                  <a:moveTo>
                    <a:pt x="1763671" y="203200"/>
                  </a:moveTo>
                  <a:lnTo>
                    <a:pt x="1759350" y="203200"/>
                  </a:lnTo>
                  <a:lnTo>
                    <a:pt x="1759343" y="204470"/>
                  </a:lnTo>
                  <a:lnTo>
                    <a:pt x="1763671" y="204470"/>
                  </a:lnTo>
                  <a:lnTo>
                    <a:pt x="1763671" y="203200"/>
                  </a:lnTo>
                  <a:close/>
                </a:path>
                <a:path w="1765934" h="1461770">
                  <a:moveTo>
                    <a:pt x="5991" y="200660"/>
                  </a:moveTo>
                  <a:lnTo>
                    <a:pt x="4721" y="200660"/>
                  </a:lnTo>
                  <a:lnTo>
                    <a:pt x="4721" y="203200"/>
                  </a:lnTo>
                  <a:lnTo>
                    <a:pt x="5991" y="203200"/>
                  </a:lnTo>
                  <a:lnTo>
                    <a:pt x="5991" y="200660"/>
                  </a:lnTo>
                  <a:close/>
                </a:path>
                <a:path w="1765934" h="1461770">
                  <a:moveTo>
                    <a:pt x="1762401" y="200660"/>
                  </a:moveTo>
                  <a:lnTo>
                    <a:pt x="1761131" y="200660"/>
                  </a:lnTo>
                  <a:lnTo>
                    <a:pt x="1761131" y="203200"/>
                  </a:lnTo>
                  <a:lnTo>
                    <a:pt x="1762401" y="203200"/>
                  </a:lnTo>
                  <a:lnTo>
                    <a:pt x="1762401" y="200660"/>
                  </a:lnTo>
                  <a:close/>
                </a:path>
                <a:path w="1765934" h="1461770">
                  <a:moveTo>
                    <a:pt x="1761131" y="198120"/>
                  </a:moveTo>
                  <a:lnTo>
                    <a:pt x="1759861" y="198120"/>
                  </a:lnTo>
                  <a:lnTo>
                    <a:pt x="1759861" y="200660"/>
                  </a:lnTo>
                  <a:lnTo>
                    <a:pt x="1761131" y="200660"/>
                  </a:lnTo>
                  <a:lnTo>
                    <a:pt x="1761131" y="198120"/>
                  </a:lnTo>
                  <a:close/>
                </a:path>
                <a:path w="1765934" h="1461770">
                  <a:moveTo>
                    <a:pt x="9300" y="196850"/>
                  </a:moveTo>
                  <a:lnTo>
                    <a:pt x="8531" y="196850"/>
                  </a:lnTo>
                  <a:lnTo>
                    <a:pt x="8531" y="198120"/>
                  </a:lnTo>
                  <a:lnTo>
                    <a:pt x="9293" y="198120"/>
                  </a:lnTo>
                  <a:lnTo>
                    <a:pt x="9300" y="196850"/>
                  </a:lnTo>
                  <a:close/>
                </a:path>
                <a:path w="1765934" h="1461770">
                  <a:moveTo>
                    <a:pt x="1545231" y="6350"/>
                  </a:moveTo>
                  <a:lnTo>
                    <a:pt x="221891" y="6350"/>
                  </a:lnTo>
                  <a:lnTo>
                    <a:pt x="1545231" y="7620"/>
                  </a:lnTo>
                  <a:lnTo>
                    <a:pt x="1545231" y="6350"/>
                  </a:lnTo>
                  <a:close/>
                </a:path>
                <a:path w="1765934" h="1461770">
                  <a:moveTo>
                    <a:pt x="225701" y="3810"/>
                  </a:moveTo>
                  <a:lnTo>
                    <a:pt x="223161" y="3810"/>
                  </a:lnTo>
                  <a:lnTo>
                    <a:pt x="223161" y="6350"/>
                  </a:lnTo>
                  <a:lnTo>
                    <a:pt x="225701" y="6350"/>
                  </a:lnTo>
                  <a:lnTo>
                    <a:pt x="225701" y="3810"/>
                  </a:lnTo>
                  <a:close/>
                </a:path>
                <a:path w="1765934" h="1461770">
                  <a:moveTo>
                    <a:pt x="1542691" y="3810"/>
                  </a:moveTo>
                  <a:lnTo>
                    <a:pt x="1541421" y="3810"/>
                  </a:lnTo>
                  <a:lnTo>
                    <a:pt x="1541421" y="6350"/>
                  </a:lnTo>
                  <a:lnTo>
                    <a:pt x="1542691" y="6350"/>
                  </a:lnTo>
                  <a:lnTo>
                    <a:pt x="1542691" y="3810"/>
                  </a:lnTo>
                  <a:close/>
                </a:path>
                <a:path w="1765934" h="1461770">
                  <a:moveTo>
                    <a:pt x="229511" y="1270"/>
                  </a:moveTo>
                  <a:lnTo>
                    <a:pt x="226971" y="1270"/>
                  </a:lnTo>
                  <a:lnTo>
                    <a:pt x="226971" y="3810"/>
                  </a:lnTo>
                  <a:lnTo>
                    <a:pt x="229511" y="3810"/>
                  </a:lnTo>
                  <a:lnTo>
                    <a:pt x="229511" y="1270"/>
                  </a:lnTo>
                  <a:close/>
                </a:path>
                <a:path w="1765934" h="1461770">
                  <a:moveTo>
                    <a:pt x="1538881" y="1270"/>
                  </a:moveTo>
                  <a:lnTo>
                    <a:pt x="1537611" y="1270"/>
                  </a:lnTo>
                  <a:lnTo>
                    <a:pt x="1537611" y="3810"/>
                  </a:lnTo>
                  <a:lnTo>
                    <a:pt x="1538881" y="3810"/>
                  </a:lnTo>
                  <a:lnTo>
                    <a:pt x="1538881" y="1270"/>
                  </a:lnTo>
                  <a:close/>
                </a:path>
                <a:path w="1765934" h="1461770">
                  <a:moveTo>
                    <a:pt x="232051" y="0"/>
                  </a:moveTo>
                  <a:lnTo>
                    <a:pt x="232051" y="1270"/>
                  </a:lnTo>
                  <a:lnTo>
                    <a:pt x="1535071" y="1270"/>
                  </a:lnTo>
                  <a:lnTo>
                    <a:pt x="232051" y="0"/>
                  </a:lnTo>
                  <a:close/>
                </a:path>
                <a:path w="1765934" h="1461770">
                  <a:moveTo>
                    <a:pt x="9032" y="297180"/>
                  </a:moveTo>
                  <a:lnTo>
                    <a:pt x="1662" y="297180"/>
                  </a:lnTo>
                  <a:lnTo>
                    <a:pt x="1551" y="360680"/>
                  </a:lnTo>
                  <a:lnTo>
                    <a:pt x="8865" y="360680"/>
                  </a:lnTo>
                  <a:lnTo>
                    <a:pt x="9032" y="297180"/>
                  </a:lnTo>
                  <a:close/>
                </a:path>
                <a:path w="1765934" h="1461770">
                  <a:moveTo>
                    <a:pt x="1765697" y="297180"/>
                  </a:moveTo>
                  <a:lnTo>
                    <a:pt x="1759099" y="297180"/>
                  </a:lnTo>
                  <a:lnTo>
                    <a:pt x="1758932" y="360680"/>
                  </a:lnTo>
                  <a:lnTo>
                    <a:pt x="1765586" y="360680"/>
                  </a:lnTo>
                  <a:lnTo>
                    <a:pt x="1765697" y="297180"/>
                  </a:lnTo>
                  <a:close/>
                </a:path>
                <a:path w="1765934" h="1461770">
                  <a:moveTo>
                    <a:pt x="8865" y="360680"/>
                  </a:moveTo>
                  <a:lnTo>
                    <a:pt x="1551" y="360680"/>
                  </a:lnTo>
                  <a:lnTo>
                    <a:pt x="1529" y="373380"/>
                  </a:lnTo>
                  <a:lnTo>
                    <a:pt x="8831" y="373380"/>
                  </a:lnTo>
                  <a:lnTo>
                    <a:pt x="8865" y="360680"/>
                  </a:lnTo>
                  <a:close/>
                </a:path>
                <a:path w="1765934" h="1461770">
                  <a:moveTo>
                    <a:pt x="1765586" y="360680"/>
                  </a:moveTo>
                  <a:lnTo>
                    <a:pt x="1758932" y="360680"/>
                  </a:lnTo>
                  <a:lnTo>
                    <a:pt x="1758899" y="373380"/>
                  </a:lnTo>
                  <a:lnTo>
                    <a:pt x="1765564" y="373380"/>
                  </a:lnTo>
                  <a:lnTo>
                    <a:pt x="1765586" y="360680"/>
                  </a:lnTo>
                  <a:close/>
                </a:path>
                <a:path w="1765934" h="1461770">
                  <a:moveTo>
                    <a:pt x="8831" y="373380"/>
                  </a:moveTo>
                  <a:lnTo>
                    <a:pt x="1529" y="373380"/>
                  </a:lnTo>
                  <a:lnTo>
                    <a:pt x="1518" y="379730"/>
                  </a:lnTo>
                  <a:lnTo>
                    <a:pt x="8815" y="379730"/>
                  </a:lnTo>
                  <a:lnTo>
                    <a:pt x="8831" y="373380"/>
                  </a:lnTo>
                  <a:close/>
                </a:path>
                <a:path w="1765934" h="1461770">
                  <a:moveTo>
                    <a:pt x="1765564" y="373380"/>
                  </a:moveTo>
                  <a:lnTo>
                    <a:pt x="1758899" y="373380"/>
                  </a:lnTo>
                  <a:lnTo>
                    <a:pt x="1758882" y="379730"/>
                  </a:lnTo>
                  <a:lnTo>
                    <a:pt x="1765553" y="379730"/>
                  </a:lnTo>
                  <a:lnTo>
                    <a:pt x="1765564" y="373380"/>
                  </a:lnTo>
                  <a:close/>
                </a:path>
                <a:path w="1765934" h="1461770">
                  <a:moveTo>
                    <a:pt x="8815" y="379730"/>
                  </a:moveTo>
                  <a:lnTo>
                    <a:pt x="1518" y="379730"/>
                  </a:lnTo>
                  <a:lnTo>
                    <a:pt x="1441" y="424180"/>
                  </a:lnTo>
                  <a:lnTo>
                    <a:pt x="8698" y="424180"/>
                  </a:lnTo>
                  <a:lnTo>
                    <a:pt x="8815" y="379730"/>
                  </a:lnTo>
                  <a:close/>
                </a:path>
                <a:path w="1765934" h="1461770">
                  <a:moveTo>
                    <a:pt x="1765553" y="379730"/>
                  </a:moveTo>
                  <a:lnTo>
                    <a:pt x="1758882" y="379730"/>
                  </a:lnTo>
                  <a:lnTo>
                    <a:pt x="1758765" y="424180"/>
                  </a:lnTo>
                  <a:lnTo>
                    <a:pt x="1765476" y="424180"/>
                  </a:lnTo>
                  <a:lnTo>
                    <a:pt x="1765553" y="379730"/>
                  </a:lnTo>
                  <a:close/>
                </a:path>
                <a:path w="1765934" h="1461770">
                  <a:moveTo>
                    <a:pt x="8698" y="424180"/>
                  </a:moveTo>
                  <a:lnTo>
                    <a:pt x="1441" y="424180"/>
                  </a:lnTo>
                  <a:lnTo>
                    <a:pt x="1430" y="430530"/>
                  </a:lnTo>
                  <a:lnTo>
                    <a:pt x="8681" y="430530"/>
                  </a:lnTo>
                  <a:lnTo>
                    <a:pt x="8698" y="424180"/>
                  </a:lnTo>
                  <a:close/>
                </a:path>
                <a:path w="1765934" h="1461770">
                  <a:moveTo>
                    <a:pt x="1765476" y="424180"/>
                  </a:moveTo>
                  <a:lnTo>
                    <a:pt x="1758765" y="424180"/>
                  </a:lnTo>
                  <a:lnTo>
                    <a:pt x="1758748" y="430530"/>
                  </a:lnTo>
                  <a:lnTo>
                    <a:pt x="1765465" y="430530"/>
                  </a:lnTo>
                  <a:lnTo>
                    <a:pt x="1765476" y="424180"/>
                  </a:lnTo>
                  <a:close/>
                </a:path>
                <a:path w="1765934" h="1461770">
                  <a:moveTo>
                    <a:pt x="8681" y="430530"/>
                  </a:moveTo>
                  <a:lnTo>
                    <a:pt x="1430" y="430530"/>
                  </a:lnTo>
                  <a:lnTo>
                    <a:pt x="1419" y="436880"/>
                  </a:lnTo>
                  <a:lnTo>
                    <a:pt x="8664" y="436880"/>
                  </a:lnTo>
                  <a:lnTo>
                    <a:pt x="8681" y="430530"/>
                  </a:lnTo>
                  <a:close/>
                </a:path>
                <a:path w="1765934" h="1461770">
                  <a:moveTo>
                    <a:pt x="1765465" y="430530"/>
                  </a:moveTo>
                  <a:lnTo>
                    <a:pt x="1758748" y="430530"/>
                  </a:lnTo>
                  <a:lnTo>
                    <a:pt x="1758732" y="436880"/>
                  </a:lnTo>
                  <a:lnTo>
                    <a:pt x="1765454" y="436880"/>
                  </a:lnTo>
                  <a:lnTo>
                    <a:pt x="1765465" y="430530"/>
                  </a:lnTo>
                  <a:close/>
                </a:path>
                <a:path w="1765934" h="1461770">
                  <a:moveTo>
                    <a:pt x="8664" y="436880"/>
                  </a:moveTo>
                  <a:lnTo>
                    <a:pt x="1419" y="436880"/>
                  </a:lnTo>
                  <a:lnTo>
                    <a:pt x="1357" y="472440"/>
                  </a:lnTo>
                  <a:lnTo>
                    <a:pt x="8570" y="472440"/>
                  </a:lnTo>
                  <a:lnTo>
                    <a:pt x="8664" y="436880"/>
                  </a:lnTo>
                  <a:close/>
                </a:path>
                <a:path w="1765934" h="1461770">
                  <a:moveTo>
                    <a:pt x="1765454" y="436880"/>
                  </a:moveTo>
                  <a:lnTo>
                    <a:pt x="1758732" y="436880"/>
                  </a:lnTo>
                  <a:lnTo>
                    <a:pt x="1758638" y="472440"/>
                  </a:lnTo>
                  <a:lnTo>
                    <a:pt x="1765392" y="472440"/>
                  </a:lnTo>
                  <a:lnTo>
                    <a:pt x="1765454" y="436880"/>
                  </a:lnTo>
                  <a:close/>
                </a:path>
                <a:path w="1765934" h="1461770">
                  <a:moveTo>
                    <a:pt x="8570" y="472440"/>
                  </a:moveTo>
                  <a:lnTo>
                    <a:pt x="1357" y="472440"/>
                  </a:lnTo>
                  <a:lnTo>
                    <a:pt x="1341" y="481330"/>
                  </a:lnTo>
                  <a:lnTo>
                    <a:pt x="8547" y="481330"/>
                  </a:lnTo>
                  <a:lnTo>
                    <a:pt x="8570" y="472440"/>
                  </a:lnTo>
                  <a:close/>
                </a:path>
                <a:path w="1765934" h="1461770">
                  <a:moveTo>
                    <a:pt x="1765392" y="472440"/>
                  </a:moveTo>
                  <a:lnTo>
                    <a:pt x="1758638" y="472440"/>
                  </a:lnTo>
                  <a:lnTo>
                    <a:pt x="1758615" y="481330"/>
                  </a:lnTo>
                  <a:lnTo>
                    <a:pt x="1765376" y="481330"/>
                  </a:lnTo>
                  <a:lnTo>
                    <a:pt x="1765392" y="472440"/>
                  </a:lnTo>
                  <a:close/>
                </a:path>
                <a:path w="1765934" h="1461770">
                  <a:moveTo>
                    <a:pt x="8547" y="481330"/>
                  </a:moveTo>
                  <a:lnTo>
                    <a:pt x="1341" y="481330"/>
                  </a:lnTo>
                  <a:lnTo>
                    <a:pt x="1279" y="516890"/>
                  </a:lnTo>
                  <a:lnTo>
                    <a:pt x="8453" y="516890"/>
                  </a:lnTo>
                  <a:lnTo>
                    <a:pt x="8547" y="481330"/>
                  </a:lnTo>
                  <a:close/>
                </a:path>
                <a:path w="1765934" h="1461770">
                  <a:moveTo>
                    <a:pt x="1765376" y="481330"/>
                  </a:moveTo>
                  <a:lnTo>
                    <a:pt x="1758615" y="481330"/>
                  </a:lnTo>
                  <a:lnTo>
                    <a:pt x="1758521" y="516890"/>
                  </a:lnTo>
                  <a:lnTo>
                    <a:pt x="1765315" y="516890"/>
                  </a:lnTo>
                  <a:lnTo>
                    <a:pt x="1765376" y="481330"/>
                  </a:lnTo>
                  <a:close/>
                </a:path>
                <a:path w="1765934" h="1461770">
                  <a:moveTo>
                    <a:pt x="8453" y="516890"/>
                  </a:moveTo>
                  <a:lnTo>
                    <a:pt x="1279" y="516890"/>
                  </a:lnTo>
                  <a:lnTo>
                    <a:pt x="1264" y="525780"/>
                  </a:lnTo>
                  <a:lnTo>
                    <a:pt x="8430" y="525780"/>
                  </a:lnTo>
                  <a:lnTo>
                    <a:pt x="8453" y="516890"/>
                  </a:lnTo>
                  <a:close/>
                </a:path>
                <a:path w="1765934" h="1461770">
                  <a:moveTo>
                    <a:pt x="1765315" y="516890"/>
                  </a:moveTo>
                  <a:lnTo>
                    <a:pt x="1758521" y="516890"/>
                  </a:lnTo>
                  <a:lnTo>
                    <a:pt x="1758498" y="525780"/>
                  </a:lnTo>
                  <a:lnTo>
                    <a:pt x="1765299" y="525780"/>
                  </a:lnTo>
                  <a:lnTo>
                    <a:pt x="1765315" y="516890"/>
                  </a:lnTo>
                  <a:close/>
                </a:path>
                <a:path w="1765934" h="1461770">
                  <a:moveTo>
                    <a:pt x="8430" y="525780"/>
                  </a:moveTo>
                  <a:lnTo>
                    <a:pt x="1264" y="525780"/>
                  </a:lnTo>
                  <a:lnTo>
                    <a:pt x="992" y="681990"/>
                  </a:lnTo>
                  <a:lnTo>
                    <a:pt x="8018" y="681990"/>
                  </a:lnTo>
                  <a:lnTo>
                    <a:pt x="8430" y="525780"/>
                  </a:lnTo>
                  <a:close/>
                </a:path>
                <a:path w="1765934" h="1461770">
                  <a:moveTo>
                    <a:pt x="1765299" y="525780"/>
                  </a:moveTo>
                  <a:lnTo>
                    <a:pt x="1758498" y="525780"/>
                  </a:lnTo>
                  <a:lnTo>
                    <a:pt x="1758087" y="681990"/>
                  </a:lnTo>
                  <a:lnTo>
                    <a:pt x="1765028" y="681990"/>
                  </a:lnTo>
                  <a:lnTo>
                    <a:pt x="1765299" y="525780"/>
                  </a:lnTo>
                  <a:close/>
                </a:path>
                <a:path w="1765934" h="1461770">
                  <a:moveTo>
                    <a:pt x="8018" y="681990"/>
                  </a:moveTo>
                  <a:lnTo>
                    <a:pt x="992" y="681990"/>
                  </a:lnTo>
                  <a:lnTo>
                    <a:pt x="561" y="929640"/>
                  </a:lnTo>
                  <a:lnTo>
                    <a:pt x="7366" y="929640"/>
                  </a:lnTo>
                  <a:lnTo>
                    <a:pt x="8018" y="681990"/>
                  </a:lnTo>
                  <a:close/>
                </a:path>
                <a:path w="1765934" h="1461770">
                  <a:moveTo>
                    <a:pt x="1765028" y="681990"/>
                  </a:moveTo>
                  <a:lnTo>
                    <a:pt x="1758087" y="681990"/>
                  </a:lnTo>
                  <a:lnTo>
                    <a:pt x="1757435" y="929640"/>
                  </a:lnTo>
                  <a:lnTo>
                    <a:pt x="1764597" y="929640"/>
                  </a:lnTo>
                  <a:lnTo>
                    <a:pt x="1765028" y="681990"/>
                  </a:lnTo>
                  <a:close/>
                </a:path>
                <a:path w="1765934" h="1461770">
                  <a:moveTo>
                    <a:pt x="7366" y="929640"/>
                  </a:moveTo>
                  <a:lnTo>
                    <a:pt x="561" y="929640"/>
                  </a:lnTo>
                  <a:lnTo>
                    <a:pt x="539" y="942340"/>
                  </a:lnTo>
                  <a:lnTo>
                    <a:pt x="7333" y="942340"/>
                  </a:lnTo>
                  <a:lnTo>
                    <a:pt x="7366" y="929640"/>
                  </a:lnTo>
                  <a:close/>
                </a:path>
                <a:path w="1765934" h="1461770">
                  <a:moveTo>
                    <a:pt x="1764597" y="929640"/>
                  </a:moveTo>
                  <a:lnTo>
                    <a:pt x="1757435" y="929640"/>
                  </a:lnTo>
                  <a:lnTo>
                    <a:pt x="1757402" y="942340"/>
                  </a:lnTo>
                  <a:lnTo>
                    <a:pt x="1764575" y="942340"/>
                  </a:lnTo>
                  <a:lnTo>
                    <a:pt x="1764597" y="929640"/>
                  </a:lnTo>
                  <a:close/>
                </a:path>
                <a:path w="1765934" h="1461770">
                  <a:moveTo>
                    <a:pt x="7333" y="942340"/>
                  </a:moveTo>
                  <a:lnTo>
                    <a:pt x="539" y="942340"/>
                  </a:lnTo>
                  <a:lnTo>
                    <a:pt x="523" y="951230"/>
                  </a:lnTo>
                  <a:lnTo>
                    <a:pt x="7309" y="951230"/>
                  </a:lnTo>
                  <a:lnTo>
                    <a:pt x="7333" y="942340"/>
                  </a:lnTo>
                  <a:close/>
                </a:path>
                <a:path w="1765934" h="1461770">
                  <a:moveTo>
                    <a:pt x="1764575" y="942340"/>
                  </a:moveTo>
                  <a:lnTo>
                    <a:pt x="1757402" y="942340"/>
                  </a:lnTo>
                  <a:lnTo>
                    <a:pt x="1757378" y="951230"/>
                  </a:lnTo>
                  <a:lnTo>
                    <a:pt x="1764559" y="951230"/>
                  </a:lnTo>
                  <a:lnTo>
                    <a:pt x="1764575" y="942340"/>
                  </a:lnTo>
                  <a:close/>
                </a:path>
                <a:path w="1765934" h="1461770">
                  <a:moveTo>
                    <a:pt x="7309" y="951230"/>
                  </a:moveTo>
                  <a:lnTo>
                    <a:pt x="523" y="951230"/>
                  </a:lnTo>
                  <a:lnTo>
                    <a:pt x="439" y="999490"/>
                  </a:lnTo>
                  <a:lnTo>
                    <a:pt x="7182" y="999490"/>
                  </a:lnTo>
                  <a:lnTo>
                    <a:pt x="7309" y="951230"/>
                  </a:lnTo>
                  <a:close/>
                </a:path>
                <a:path w="1765934" h="1461770">
                  <a:moveTo>
                    <a:pt x="1764559" y="951230"/>
                  </a:moveTo>
                  <a:lnTo>
                    <a:pt x="1757378" y="951230"/>
                  </a:lnTo>
                  <a:lnTo>
                    <a:pt x="1757251" y="999490"/>
                  </a:lnTo>
                  <a:lnTo>
                    <a:pt x="1764475" y="999490"/>
                  </a:lnTo>
                  <a:lnTo>
                    <a:pt x="1764559" y="951230"/>
                  </a:lnTo>
                  <a:close/>
                </a:path>
                <a:path w="1765934" h="1461770">
                  <a:moveTo>
                    <a:pt x="7182" y="999490"/>
                  </a:moveTo>
                  <a:lnTo>
                    <a:pt x="439" y="999490"/>
                  </a:lnTo>
                  <a:lnTo>
                    <a:pt x="424" y="1008380"/>
                  </a:lnTo>
                  <a:lnTo>
                    <a:pt x="7159" y="1008380"/>
                  </a:lnTo>
                  <a:lnTo>
                    <a:pt x="7182" y="999490"/>
                  </a:lnTo>
                  <a:close/>
                </a:path>
                <a:path w="1765934" h="1461770">
                  <a:moveTo>
                    <a:pt x="1764475" y="999490"/>
                  </a:moveTo>
                  <a:lnTo>
                    <a:pt x="1757251" y="999490"/>
                  </a:lnTo>
                  <a:lnTo>
                    <a:pt x="1757228" y="1008380"/>
                  </a:lnTo>
                  <a:lnTo>
                    <a:pt x="1764460" y="1008380"/>
                  </a:lnTo>
                  <a:lnTo>
                    <a:pt x="1764475" y="999490"/>
                  </a:lnTo>
                  <a:close/>
                </a:path>
                <a:path w="1765934" h="1461770">
                  <a:moveTo>
                    <a:pt x="7159" y="1008380"/>
                  </a:moveTo>
                  <a:lnTo>
                    <a:pt x="424" y="1008380"/>
                  </a:lnTo>
                  <a:lnTo>
                    <a:pt x="313" y="1071880"/>
                  </a:lnTo>
                  <a:lnTo>
                    <a:pt x="6992" y="1071880"/>
                  </a:lnTo>
                  <a:lnTo>
                    <a:pt x="7159" y="1008380"/>
                  </a:lnTo>
                  <a:close/>
                </a:path>
                <a:path w="1765934" h="1461770">
                  <a:moveTo>
                    <a:pt x="1764460" y="1008380"/>
                  </a:moveTo>
                  <a:lnTo>
                    <a:pt x="1757228" y="1008380"/>
                  </a:lnTo>
                  <a:lnTo>
                    <a:pt x="1757061" y="1071880"/>
                  </a:lnTo>
                  <a:lnTo>
                    <a:pt x="1764349" y="1071880"/>
                  </a:lnTo>
                  <a:lnTo>
                    <a:pt x="1764460" y="1008380"/>
                  </a:lnTo>
                  <a:close/>
                </a:path>
                <a:path w="1765934" h="1461770">
                  <a:moveTo>
                    <a:pt x="6992" y="1071880"/>
                  </a:moveTo>
                  <a:lnTo>
                    <a:pt x="313" y="1071880"/>
                  </a:lnTo>
                  <a:lnTo>
                    <a:pt x="302" y="1078230"/>
                  </a:lnTo>
                  <a:lnTo>
                    <a:pt x="6975" y="1078230"/>
                  </a:lnTo>
                  <a:lnTo>
                    <a:pt x="6992" y="1071880"/>
                  </a:lnTo>
                  <a:close/>
                </a:path>
                <a:path w="1765934" h="1461770">
                  <a:moveTo>
                    <a:pt x="1764349" y="1071880"/>
                  </a:moveTo>
                  <a:lnTo>
                    <a:pt x="1757061" y="1071880"/>
                  </a:lnTo>
                  <a:lnTo>
                    <a:pt x="1757044" y="1078230"/>
                  </a:lnTo>
                  <a:lnTo>
                    <a:pt x="1764338" y="1078230"/>
                  </a:lnTo>
                  <a:lnTo>
                    <a:pt x="1764349" y="1071880"/>
                  </a:lnTo>
                  <a:close/>
                </a:path>
                <a:path w="1765934" h="1461770">
                  <a:moveTo>
                    <a:pt x="6975" y="1078230"/>
                  </a:moveTo>
                  <a:lnTo>
                    <a:pt x="302" y="1078230"/>
                  </a:lnTo>
                  <a:lnTo>
                    <a:pt x="291" y="1084580"/>
                  </a:lnTo>
                  <a:lnTo>
                    <a:pt x="6958" y="1084580"/>
                  </a:lnTo>
                  <a:lnTo>
                    <a:pt x="6975" y="1078230"/>
                  </a:lnTo>
                  <a:close/>
                </a:path>
                <a:path w="1765934" h="1461770">
                  <a:moveTo>
                    <a:pt x="1764338" y="1078230"/>
                  </a:moveTo>
                  <a:lnTo>
                    <a:pt x="1757044" y="1078230"/>
                  </a:lnTo>
                  <a:lnTo>
                    <a:pt x="1757027" y="1084580"/>
                  </a:lnTo>
                  <a:lnTo>
                    <a:pt x="1764327" y="1084580"/>
                  </a:lnTo>
                  <a:lnTo>
                    <a:pt x="1764338" y="1078230"/>
                  </a:lnTo>
                  <a:close/>
                </a:path>
                <a:path w="1765934" h="1461770">
                  <a:moveTo>
                    <a:pt x="6958" y="1084580"/>
                  </a:moveTo>
                  <a:lnTo>
                    <a:pt x="291" y="1084580"/>
                  </a:lnTo>
                  <a:lnTo>
                    <a:pt x="269" y="1097280"/>
                  </a:lnTo>
                  <a:lnTo>
                    <a:pt x="6925" y="1097280"/>
                  </a:lnTo>
                  <a:lnTo>
                    <a:pt x="6958" y="1084580"/>
                  </a:lnTo>
                  <a:close/>
                </a:path>
                <a:path w="1765934" h="1461770">
                  <a:moveTo>
                    <a:pt x="1764327" y="1084580"/>
                  </a:moveTo>
                  <a:lnTo>
                    <a:pt x="1757027" y="1084580"/>
                  </a:lnTo>
                  <a:lnTo>
                    <a:pt x="1756994" y="1097280"/>
                  </a:lnTo>
                  <a:lnTo>
                    <a:pt x="1764305" y="1097280"/>
                  </a:lnTo>
                  <a:lnTo>
                    <a:pt x="1764327" y="1084580"/>
                  </a:lnTo>
                  <a:close/>
                </a:path>
                <a:path w="1765934" h="1461770">
                  <a:moveTo>
                    <a:pt x="6925" y="1097280"/>
                  </a:moveTo>
                  <a:lnTo>
                    <a:pt x="269" y="1097280"/>
                  </a:lnTo>
                  <a:lnTo>
                    <a:pt x="159" y="1160780"/>
                  </a:lnTo>
                  <a:lnTo>
                    <a:pt x="6757" y="1160780"/>
                  </a:lnTo>
                  <a:lnTo>
                    <a:pt x="6925" y="1097280"/>
                  </a:lnTo>
                  <a:close/>
                </a:path>
                <a:path w="1765934" h="1461770">
                  <a:moveTo>
                    <a:pt x="1764305" y="1097280"/>
                  </a:moveTo>
                  <a:lnTo>
                    <a:pt x="1756994" y="1097280"/>
                  </a:lnTo>
                  <a:lnTo>
                    <a:pt x="1756827" y="1160780"/>
                  </a:lnTo>
                  <a:lnTo>
                    <a:pt x="1764195" y="1160780"/>
                  </a:lnTo>
                  <a:lnTo>
                    <a:pt x="1764305" y="1097280"/>
                  </a:lnTo>
                  <a:close/>
                </a:path>
                <a:path w="1765934" h="1461770">
                  <a:moveTo>
                    <a:pt x="6543" y="1242187"/>
                  </a:moveTo>
                  <a:lnTo>
                    <a:pt x="17" y="1242187"/>
                  </a:lnTo>
                  <a:lnTo>
                    <a:pt x="15" y="1243330"/>
                  </a:lnTo>
                  <a:lnTo>
                    <a:pt x="6540" y="1243330"/>
                  </a:lnTo>
                  <a:lnTo>
                    <a:pt x="6543" y="1242187"/>
                  </a:lnTo>
                  <a:close/>
                </a:path>
                <a:path w="1765934" h="1461770">
                  <a:moveTo>
                    <a:pt x="1764053" y="1242187"/>
                  </a:moveTo>
                  <a:lnTo>
                    <a:pt x="1756613" y="1242187"/>
                  </a:lnTo>
                  <a:lnTo>
                    <a:pt x="1756610" y="1243330"/>
                  </a:lnTo>
                  <a:lnTo>
                    <a:pt x="1764051" y="1243330"/>
                  </a:lnTo>
                  <a:lnTo>
                    <a:pt x="1764053" y="1242187"/>
                  </a:lnTo>
                  <a:close/>
                </a:path>
                <a:path w="1765934" h="1461770">
                  <a:moveTo>
                    <a:pt x="6550" y="1239647"/>
                  </a:moveTo>
                  <a:lnTo>
                    <a:pt x="21" y="1239647"/>
                  </a:lnTo>
                  <a:lnTo>
                    <a:pt x="17" y="1242060"/>
                  </a:lnTo>
                  <a:lnTo>
                    <a:pt x="6543" y="1242060"/>
                  </a:lnTo>
                  <a:lnTo>
                    <a:pt x="6550" y="1239647"/>
                  </a:lnTo>
                  <a:close/>
                </a:path>
                <a:path w="1765934" h="1461770">
                  <a:moveTo>
                    <a:pt x="1764058" y="1239647"/>
                  </a:moveTo>
                  <a:lnTo>
                    <a:pt x="1756619" y="1239647"/>
                  </a:lnTo>
                  <a:lnTo>
                    <a:pt x="1756613" y="1242060"/>
                  </a:lnTo>
                  <a:lnTo>
                    <a:pt x="1764053" y="1242060"/>
                  </a:lnTo>
                  <a:lnTo>
                    <a:pt x="1764058" y="1239647"/>
                  </a:lnTo>
                  <a:close/>
                </a:path>
                <a:path w="1765934" h="1461770">
                  <a:moveTo>
                    <a:pt x="6566" y="1233297"/>
                  </a:moveTo>
                  <a:lnTo>
                    <a:pt x="32" y="1233297"/>
                  </a:lnTo>
                  <a:lnTo>
                    <a:pt x="22" y="1239520"/>
                  </a:lnTo>
                  <a:lnTo>
                    <a:pt x="6550" y="1239520"/>
                  </a:lnTo>
                  <a:lnTo>
                    <a:pt x="6566" y="1233297"/>
                  </a:lnTo>
                  <a:close/>
                </a:path>
                <a:path w="1765934" h="1461770">
                  <a:moveTo>
                    <a:pt x="1764069" y="1233297"/>
                  </a:moveTo>
                  <a:lnTo>
                    <a:pt x="1756636" y="1233297"/>
                  </a:lnTo>
                  <a:lnTo>
                    <a:pt x="1756620" y="1239520"/>
                  </a:lnTo>
                  <a:lnTo>
                    <a:pt x="1764058" y="1239520"/>
                  </a:lnTo>
                  <a:lnTo>
                    <a:pt x="1764069" y="1233297"/>
                  </a:lnTo>
                  <a:close/>
                </a:path>
                <a:path w="1765934" h="1461770">
                  <a:moveTo>
                    <a:pt x="6576" y="1229487"/>
                  </a:moveTo>
                  <a:lnTo>
                    <a:pt x="39" y="1229487"/>
                  </a:lnTo>
                  <a:lnTo>
                    <a:pt x="33" y="1233170"/>
                  </a:lnTo>
                  <a:lnTo>
                    <a:pt x="6567" y="1233170"/>
                  </a:lnTo>
                  <a:lnTo>
                    <a:pt x="6576" y="1229487"/>
                  </a:lnTo>
                  <a:close/>
                </a:path>
                <a:path w="1765934" h="1461770">
                  <a:moveTo>
                    <a:pt x="1764075" y="1229487"/>
                  </a:moveTo>
                  <a:lnTo>
                    <a:pt x="1756646" y="1229487"/>
                  </a:lnTo>
                  <a:lnTo>
                    <a:pt x="1756636" y="1233170"/>
                  </a:lnTo>
                  <a:lnTo>
                    <a:pt x="1764069" y="1233170"/>
                  </a:lnTo>
                  <a:lnTo>
                    <a:pt x="1764075" y="1229487"/>
                  </a:lnTo>
                  <a:close/>
                </a:path>
                <a:path w="1765934" h="1461770">
                  <a:moveTo>
                    <a:pt x="6583" y="1226947"/>
                  </a:moveTo>
                  <a:lnTo>
                    <a:pt x="43" y="1226947"/>
                  </a:lnTo>
                  <a:lnTo>
                    <a:pt x="39" y="1229360"/>
                  </a:lnTo>
                  <a:lnTo>
                    <a:pt x="6577" y="1229360"/>
                  </a:lnTo>
                  <a:lnTo>
                    <a:pt x="6583" y="1226947"/>
                  </a:lnTo>
                  <a:close/>
                </a:path>
                <a:path w="1765934" h="1461770">
                  <a:moveTo>
                    <a:pt x="1764080" y="1226947"/>
                  </a:moveTo>
                  <a:lnTo>
                    <a:pt x="1756653" y="1226947"/>
                  </a:lnTo>
                  <a:lnTo>
                    <a:pt x="1756646" y="1229360"/>
                  </a:lnTo>
                  <a:lnTo>
                    <a:pt x="1764076" y="1229360"/>
                  </a:lnTo>
                  <a:lnTo>
                    <a:pt x="1764080" y="1226947"/>
                  </a:lnTo>
                  <a:close/>
                </a:path>
                <a:path w="1765934" h="1461770">
                  <a:moveTo>
                    <a:pt x="6593" y="1223137"/>
                  </a:moveTo>
                  <a:lnTo>
                    <a:pt x="50" y="1223137"/>
                  </a:lnTo>
                  <a:lnTo>
                    <a:pt x="44" y="1226820"/>
                  </a:lnTo>
                  <a:lnTo>
                    <a:pt x="6583" y="1226820"/>
                  </a:lnTo>
                  <a:lnTo>
                    <a:pt x="6593" y="1223137"/>
                  </a:lnTo>
                  <a:close/>
                </a:path>
                <a:path w="1765934" h="1461770">
                  <a:moveTo>
                    <a:pt x="1764086" y="1223137"/>
                  </a:moveTo>
                  <a:lnTo>
                    <a:pt x="1756663" y="1223137"/>
                  </a:lnTo>
                  <a:lnTo>
                    <a:pt x="1756653" y="1226820"/>
                  </a:lnTo>
                  <a:lnTo>
                    <a:pt x="1764080" y="1226820"/>
                  </a:lnTo>
                  <a:lnTo>
                    <a:pt x="1764086" y="1223137"/>
                  </a:lnTo>
                  <a:close/>
                </a:path>
                <a:path w="1765934" h="1461770">
                  <a:moveTo>
                    <a:pt x="6600" y="1220597"/>
                  </a:moveTo>
                  <a:lnTo>
                    <a:pt x="55" y="1220597"/>
                  </a:lnTo>
                  <a:lnTo>
                    <a:pt x="50" y="1223010"/>
                  </a:lnTo>
                  <a:lnTo>
                    <a:pt x="6593" y="1223010"/>
                  </a:lnTo>
                  <a:lnTo>
                    <a:pt x="6600" y="1220597"/>
                  </a:lnTo>
                  <a:close/>
                </a:path>
                <a:path w="1765934" h="1461770">
                  <a:moveTo>
                    <a:pt x="1764091" y="1220597"/>
                  </a:moveTo>
                  <a:lnTo>
                    <a:pt x="1756669" y="1220597"/>
                  </a:lnTo>
                  <a:lnTo>
                    <a:pt x="1756663" y="1223010"/>
                  </a:lnTo>
                  <a:lnTo>
                    <a:pt x="1764087" y="1223010"/>
                  </a:lnTo>
                  <a:lnTo>
                    <a:pt x="1764091" y="1220597"/>
                  </a:lnTo>
                  <a:close/>
                </a:path>
                <a:path w="1765934" h="1461770">
                  <a:moveTo>
                    <a:pt x="6610" y="1216787"/>
                  </a:moveTo>
                  <a:lnTo>
                    <a:pt x="61" y="1216787"/>
                  </a:lnTo>
                  <a:lnTo>
                    <a:pt x="55" y="1220470"/>
                  </a:lnTo>
                  <a:lnTo>
                    <a:pt x="6600" y="1220470"/>
                  </a:lnTo>
                  <a:lnTo>
                    <a:pt x="6610" y="1216787"/>
                  </a:lnTo>
                  <a:close/>
                </a:path>
                <a:path w="1765934" h="1461770">
                  <a:moveTo>
                    <a:pt x="1764097" y="1216787"/>
                  </a:moveTo>
                  <a:lnTo>
                    <a:pt x="1756679" y="1216787"/>
                  </a:lnTo>
                  <a:lnTo>
                    <a:pt x="1756670" y="1220470"/>
                  </a:lnTo>
                  <a:lnTo>
                    <a:pt x="1764091" y="1220470"/>
                  </a:lnTo>
                  <a:lnTo>
                    <a:pt x="1764097" y="1216787"/>
                  </a:lnTo>
                  <a:close/>
                </a:path>
                <a:path w="1765934" h="1461770">
                  <a:moveTo>
                    <a:pt x="6617" y="1214247"/>
                  </a:moveTo>
                  <a:lnTo>
                    <a:pt x="66" y="1214247"/>
                  </a:lnTo>
                  <a:lnTo>
                    <a:pt x="61" y="1216660"/>
                  </a:lnTo>
                  <a:lnTo>
                    <a:pt x="6610" y="1216660"/>
                  </a:lnTo>
                  <a:lnTo>
                    <a:pt x="6617" y="1214247"/>
                  </a:lnTo>
                  <a:close/>
                </a:path>
                <a:path w="1765934" h="1461770">
                  <a:moveTo>
                    <a:pt x="1764102" y="1214247"/>
                  </a:moveTo>
                  <a:lnTo>
                    <a:pt x="1756686" y="1214247"/>
                  </a:lnTo>
                  <a:lnTo>
                    <a:pt x="1756680" y="1216660"/>
                  </a:lnTo>
                  <a:lnTo>
                    <a:pt x="1764098" y="1216660"/>
                  </a:lnTo>
                  <a:lnTo>
                    <a:pt x="1764102" y="1214247"/>
                  </a:lnTo>
                  <a:close/>
                </a:path>
                <a:path w="1765934" h="1461770">
                  <a:moveTo>
                    <a:pt x="6627" y="1210437"/>
                  </a:moveTo>
                  <a:lnTo>
                    <a:pt x="72" y="1210437"/>
                  </a:lnTo>
                  <a:lnTo>
                    <a:pt x="66" y="1214120"/>
                  </a:lnTo>
                  <a:lnTo>
                    <a:pt x="6617" y="1214120"/>
                  </a:lnTo>
                  <a:lnTo>
                    <a:pt x="6627" y="1210437"/>
                  </a:lnTo>
                  <a:close/>
                </a:path>
                <a:path w="1765934" h="1461770">
                  <a:moveTo>
                    <a:pt x="1764108" y="1210437"/>
                  </a:moveTo>
                  <a:lnTo>
                    <a:pt x="1756696" y="1210437"/>
                  </a:lnTo>
                  <a:lnTo>
                    <a:pt x="1756686" y="1214120"/>
                  </a:lnTo>
                  <a:lnTo>
                    <a:pt x="1764102" y="1214120"/>
                  </a:lnTo>
                  <a:lnTo>
                    <a:pt x="1764108" y="1210437"/>
                  </a:lnTo>
                  <a:close/>
                </a:path>
                <a:path w="1765934" h="1461770">
                  <a:moveTo>
                    <a:pt x="6633" y="1207897"/>
                  </a:moveTo>
                  <a:lnTo>
                    <a:pt x="77" y="1207897"/>
                  </a:lnTo>
                  <a:lnTo>
                    <a:pt x="72" y="1210310"/>
                  </a:lnTo>
                  <a:lnTo>
                    <a:pt x="6627" y="1210310"/>
                  </a:lnTo>
                  <a:lnTo>
                    <a:pt x="6633" y="1207897"/>
                  </a:lnTo>
                  <a:close/>
                </a:path>
                <a:path w="1765934" h="1461770">
                  <a:moveTo>
                    <a:pt x="1764113" y="1207897"/>
                  </a:moveTo>
                  <a:lnTo>
                    <a:pt x="1756703" y="1207897"/>
                  </a:lnTo>
                  <a:lnTo>
                    <a:pt x="1756696" y="1210310"/>
                  </a:lnTo>
                  <a:lnTo>
                    <a:pt x="1764109" y="1210310"/>
                  </a:lnTo>
                  <a:lnTo>
                    <a:pt x="1764113" y="1207897"/>
                  </a:lnTo>
                  <a:close/>
                </a:path>
                <a:path w="1765934" h="1461770">
                  <a:moveTo>
                    <a:pt x="6643" y="1204087"/>
                  </a:moveTo>
                  <a:lnTo>
                    <a:pt x="83" y="1204087"/>
                  </a:lnTo>
                  <a:lnTo>
                    <a:pt x="77" y="1207770"/>
                  </a:lnTo>
                  <a:lnTo>
                    <a:pt x="6634" y="1207770"/>
                  </a:lnTo>
                  <a:lnTo>
                    <a:pt x="6643" y="1204087"/>
                  </a:lnTo>
                  <a:close/>
                </a:path>
                <a:path w="1765934" h="1461770">
                  <a:moveTo>
                    <a:pt x="1764120" y="1204087"/>
                  </a:moveTo>
                  <a:lnTo>
                    <a:pt x="1756713" y="1204087"/>
                  </a:lnTo>
                  <a:lnTo>
                    <a:pt x="1756703" y="1207770"/>
                  </a:lnTo>
                  <a:lnTo>
                    <a:pt x="1764113" y="1207770"/>
                  </a:lnTo>
                  <a:lnTo>
                    <a:pt x="1764120" y="1204087"/>
                  </a:lnTo>
                  <a:close/>
                </a:path>
                <a:path w="1765934" h="1461770">
                  <a:moveTo>
                    <a:pt x="6650" y="1201547"/>
                  </a:moveTo>
                  <a:lnTo>
                    <a:pt x="88" y="1201547"/>
                  </a:lnTo>
                  <a:lnTo>
                    <a:pt x="84" y="1203960"/>
                  </a:lnTo>
                  <a:lnTo>
                    <a:pt x="6644" y="1203960"/>
                  </a:lnTo>
                  <a:lnTo>
                    <a:pt x="6650" y="1201547"/>
                  </a:lnTo>
                  <a:close/>
                </a:path>
                <a:path w="1765934" h="1461770">
                  <a:moveTo>
                    <a:pt x="1764124" y="1201547"/>
                  </a:moveTo>
                  <a:lnTo>
                    <a:pt x="1756719" y="1201547"/>
                  </a:lnTo>
                  <a:lnTo>
                    <a:pt x="1756713" y="1203960"/>
                  </a:lnTo>
                  <a:lnTo>
                    <a:pt x="1764120" y="1203960"/>
                  </a:lnTo>
                  <a:lnTo>
                    <a:pt x="1764124" y="1201547"/>
                  </a:lnTo>
                  <a:close/>
                </a:path>
                <a:path w="1765934" h="1461770">
                  <a:moveTo>
                    <a:pt x="6660" y="1197737"/>
                  </a:moveTo>
                  <a:lnTo>
                    <a:pt x="94" y="1197737"/>
                  </a:lnTo>
                  <a:lnTo>
                    <a:pt x="88" y="1201420"/>
                  </a:lnTo>
                  <a:lnTo>
                    <a:pt x="6650" y="1201420"/>
                  </a:lnTo>
                  <a:lnTo>
                    <a:pt x="6660" y="1197737"/>
                  </a:lnTo>
                  <a:close/>
                </a:path>
                <a:path w="1765934" h="1461770">
                  <a:moveTo>
                    <a:pt x="1764131" y="1197737"/>
                  </a:moveTo>
                  <a:lnTo>
                    <a:pt x="1756729" y="1197737"/>
                  </a:lnTo>
                  <a:lnTo>
                    <a:pt x="1756720" y="1201420"/>
                  </a:lnTo>
                  <a:lnTo>
                    <a:pt x="1764124" y="1201420"/>
                  </a:lnTo>
                  <a:lnTo>
                    <a:pt x="1764131" y="1197737"/>
                  </a:lnTo>
                  <a:close/>
                </a:path>
                <a:path w="1765934" h="1461770">
                  <a:moveTo>
                    <a:pt x="6667" y="1195197"/>
                  </a:moveTo>
                  <a:lnTo>
                    <a:pt x="99" y="1195197"/>
                  </a:lnTo>
                  <a:lnTo>
                    <a:pt x="95" y="1197610"/>
                  </a:lnTo>
                  <a:lnTo>
                    <a:pt x="6660" y="1197610"/>
                  </a:lnTo>
                  <a:lnTo>
                    <a:pt x="6667" y="1195197"/>
                  </a:lnTo>
                  <a:close/>
                </a:path>
                <a:path w="1765934" h="1461770">
                  <a:moveTo>
                    <a:pt x="1764135" y="1195197"/>
                  </a:moveTo>
                  <a:lnTo>
                    <a:pt x="1756736" y="1195197"/>
                  </a:lnTo>
                  <a:lnTo>
                    <a:pt x="1756730" y="1197610"/>
                  </a:lnTo>
                  <a:lnTo>
                    <a:pt x="1764131" y="1197610"/>
                  </a:lnTo>
                  <a:lnTo>
                    <a:pt x="1764135" y="1195197"/>
                  </a:lnTo>
                  <a:close/>
                </a:path>
                <a:path w="1765934" h="1461770">
                  <a:moveTo>
                    <a:pt x="6677" y="1191387"/>
                  </a:moveTo>
                  <a:lnTo>
                    <a:pt x="105" y="1191387"/>
                  </a:lnTo>
                  <a:lnTo>
                    <a:pt x="99" y="1195070"/>
                  </a:lnTo>
                  <a:lnTo>
                    <a:pt x="6667" y="1195070"/>
                  </a:lnTo>
                  <a:lnTo>
                    <a:pt x="6677" y="1191387"/>
                  </a:lnTo>
                  <a:close/>
                </a:path>
                <a:path w="1765934" h="1461770">
                  <a:moveTo>
                    <a:pt x="1764142" y="1191387"/>
                  </a:moveTo>
                  <a:lnTo>
                    <a:pt x="1756746" y="1191387"/>
                  </a:lnTo>
                  <a:lnTo>
                    <a:pt x="1756737" y="1195070"/>
                  </a:lnTo>
                  <a:lnTo>
                    <a:pt x="1764135" y="1195070"/>
                  </a:lnTo>
                  <a:lnTo>
                    <a:pt x="1764142" y="1191387"/>
                  </a:lnTo>
                  <a:close/>
                </a:path>
                <a:path w="1765934" h="1461770">
                  <a:moveTo>
                    <a:pt x="6683" y="1188847"/>
                  </a:moveTo>
                  <a:lnTo>
                    <a:pt x="110" y="1188847"/>
                  </a:lnTo>
                  <a:lnTo>
                    <a:pt x="106" y="1191260"/>
                  </a:lnTo>
                  <a:lnTo>
                    <a:pt x="6677" y="1191260"/>
                  </a:lnTo>
                  <a:lnTo>
                    <a:pt x="6683" y="1188847"/>
                  </a:lnTo>
                  <a:close/>
                </a:path>
                <a:path w="1765934" h="1461770">
                  <a:moveTo>
                    <a:pt x="1764146" y="1188847"/>
                  </a:moveTo>
                  <a:lnTo>
                    <a:pt x="1756753" y="1188847"/>
                  </a:lnTo>
                  <a:lnTo>
                    <a:pt x="1756747" y="1191260"/>
                  </a:lnTo>
                  <a:lnTo>
                    <a:pt x="1764142" y="1191260"/>
                  </a:lnTo>
                  <a:lnTo>
                    <a:pt x="1764146" y="1188847"/>
                  </a:lnTo>
                  <a:close/>
                </a:path>
                <a:path w="1765934" h="1461770">
                  <a:moveTo>
                    <a:pt x="6694" y="1185037"/>
                  </a:moveTo>
                  <a:lnTo>
                    <a:pt x="116" y="1185037"/>
                  </a:lnTo>
                  <a:lnTo>
                    <a:pt x="110" y="1188720"/>
                  </a:lnTo>
                  <a:lnTo>
                    <a:pt x="6684" y="1188720"/>
                  </a:lnTo>
                  <a:lnTo>
                    <a:pt x="6694" y="1185037"/>
                  </a:lnTo>
                  <a:close/>
                </a:path>
                <a:path w="1765934" h="1461770">
                  <a:moveTo>
                    <a:pt x="1764153" y="1185037"/>
                  </a:moveTo>
                  <a:lnTo>
                    <a:pt x="1756763" y="1185037"/>
                  </a:lnTo>
                  <a:lnTo>
                    <a:pt x="1756753" y="1188720"/>
                  </a:lnTo>
                  <a:lnTo>
                    <a:pt x="1764146" y="1188720"/>
                  </a:lnTo>
                  <a:lnTo>
                    <a:pt x="1764153" y="1185037"/>
                  </a:lnTo>
                  <a:close/>
                </a:path>
                <a:path w="1765934" h="1461770">
                  <a:moveTo>
                    <a:pt x="6710" y="1178687"/>
                  </a:moveTo>
                  <a:lnTo>
                    <a:pt x="127" y="1178687"/>
                  </a:lnTo>
                  <a:lnTo>
                    <a:pt x="117" y="1184910"/>
                  </a:lnTo>
                  <a:lnTo>
                    <a:pt x="6694" y="1184910"/>
                  </a:lnTo>
                  <a:lnTo>
                    <a:pt x="6710" y="1178687"/>
                  </a:lnTo>
                  <a:close/>
                </a:path>
                <a:path w="1765934" h="1461770">
                  <a:moveTo>
                    <a:pt x="1764164" y="1178687"/>
                  </a:moveTo>
                  <a:lnTo>
                    <a:pt x="1756780" y="1178687"/>
                  </a:lnTo>
                  <a:lnTo>
                    <a:pt x="1756763" y="1184910"/>
                  </a:lnTo>
                  <a:lnTo>
                    <a:pt x="1764153" y="1184910"/>
                  </a:lnTo>
                  <a:lnTo>
                    <a:pt x="1764164" y="1178687"/>
                  </a:lnTo>
                  <a:close/>
                </a:path>
                <a:path w="1765934" h="1461770">
                  <a:moveTo>
                    <a:pt x="6717" y="1176147"/>
                  </a:moveTo>
                  <a:lnTo>
                    <a:pt x="132" y="1176147"/>
                  </a:lnTo>
                  <a:lnTo>
                    <a:pt x="128" y="1178560"/>
                  </a:lnTo>
                  <a:lnTo>
                    <a:pt x="6711" y="1178560"/>
                  </a:lnTo>
                  <a:lnTo>
                    <a:pt x="6717" y="1176147"/>
                  </a:lnTo>
                  <a:close/>
                </a:path>
                <a:path w="1765934" h="1461770">
                  <a:moveTo>
                    <a:pt x="1764168" y="1176147"/>
                  </a:moveTo>
                  <a:lnTo>
                    <a:pt x="1756786" y="1176147"/>
                  </a:lnTo>
                  <a:lnTo>
                    <a:pt x="1756780" y="1178560"/>
                  </a:lnTo>
                  <a:lnTo>
                    <a:pt x="1764164" y="1178560"/>
                  </a:lnTo>
                  <a:lnTo>
                    <a:pt x="1764168" y="1176147"/>
                  </a:lnTo>
                  <a:close/>
                </a:path>
                <a:path w="1765934" h="1461770">
                  <a:moveTo>
                    <a:pt x="6757" y="1160907"/>
                  </a:moveTo>
                  <a:lnTo>
                    <a:pt x="158" y="1160907"/>
                  </a:lnTo>
                  <a:lnTo>
                    <a:pt x="132" y="1176020"/>
                  </a:lnTo>
                  <a:lnTo>
                    <a:pt x="6717" y="1176020"/>
                  </a:lnTo>
                  <a:lnTo>
                    <a:pt x="6757" y="1160907"/>
                  </a:lnTo>
                  <a:close/>
                </a:path>
                <a:path w="1765934" h="1461770">
                  <a:moveTo>
                    <a:pt x="1764195" y="1160907"/>
                  </a:moveTo>
                  <a:lnTo>
                    <a:pt x="1756826" y="1160907"/>
                  </a:lnTo>
                  <a:lnTo>
                    <a:pt x="1756787" y="1176020"/>
                  </a:lnTo>
                  <a:lnTo>
                    <a:pt x="1764168" y="1176020"/>
                  </a:lnTo>
                  <a:lnTo>
                    <a:pt x="1764195" y="1160907"/>
                  </a:lnTo>
                  <a:close/>
                </a:path>
                <a:path w="1765934" h="1461770">
                  <a:moveTo>
                    <a:pt x="6540" y="1243330"/>
                  </a:moveTo>
                  <a:lnTo>
                    <a:pt x="15" y="1243330"/>
                  </a:lnTo>
                  <a:lnTo>
                    <a:pt x="4" y="1249680"/>
                  </a:lnTo>
                  <a:lnTo>
                    <a:pt x="6523" y="1249680"/>
                  </a:lnTo>
                  <a:lnTo>
                    <a:pt x="6540" y="1243330"/>
                  </a:lnTo>
                  <a:close/>
                </a:path>
                <a:path w="1765934" h="1461770">
                  <a:moveTo>
                    <a:pt x="1764051" y="1243330"/>
                  </a:moveTo>
                  <a:lnTo>
                    <a:pt x="1756610" y="1243330"/>
                  </a:lnTo>
                  <a:lnTo>
                    <a:pt x="1756593" y="1249680"/>
                  </a:lnTo>
                  <a:lnTo>
                    <a:pt x="1764040" y="1249680"/>
                  </a:lnTo>
                  <a:lnTo>
                    <a:pt x="1764051" y="1243330"/>
                  </a:lnTo>
                  <a:close/>
                </a:path>
                <a:path w="1765934" h="1461770">
                  <a:moveTo>
                    <a:pt x="1537611" y="1459230"/>
                  </a:moveTo>
                  <a:lnTo>
                    <a:pt x="587651" y="1459230"/>
                  </a:lnTo>
                  <a:lnTo>
                    <a:pt x="1536341" y="1461279"/>
                  </a:lnTo>
                  <a:lnTo>
                    <a:pt x="1536341" y="1460500"/>
                  </a:lnTo>
                  <a:lnTo>
                    <a:pt x="1537611" y="1460500"/>
                  </a:lnTo>
                  <a:lnTo>
                    <a:pt x="1537611" y="1459230"/>
                  </a:lnTo>
                  <a:close/>
                </a:path>
                <a:path w="1765934" h="1461770">
                  <a:moveTo>
                    <a:pt x="1541421" y="1457183"/>
                  </a:moveTo>
                  <a:lnTo>
                    <a:pt x="225701" y="1457183"/>
                  </a:lnTo>
                  <a:lnTo>
                    <a:pt x="225701" y="1458453"/>
                  </a:lnTo>
                  <a:lnTo>
                    <a:pt x="1541421" y="1458453"/>
                  </a:lnTo>
                  <a:lnTo>
                    <a:pt x="1541421" y="1457183"/>
                  </a:lnTo>
                  <a:close/>
                </a:path>
                <a:path w="1765934" h="1461770">
                  <a:moveTo>
                    <a:pt x="589345" y="1453373"/>
                  </a:moveTo>
                  <a:lnTo>
                    <a:pt x="220621" y="1453373"/>
                  </a:lnTo>
                  <a:lnTo>
                    <a:pt x="220621" y="1454643"/>
                  </a:lnTo>
                  <a:lnTo>
                    <a:pt x="221891" y="1454643"/>
                  </a:lnTo>
                  <a:lnTo>
                    <a:pt x="221891" y="1457183"/>
                  </a:lnTo>
                  <a:lnTo>
                    <a:pt x="224431" y="1457183"/>
                  </a:lnTo>
                  <a:lnTo>
                    <a:pt x="224431" y="1455913"/>
                  </a:lnTo>
                  <a:lnTo>
                    <a:pt x="1546501" y="1455913"/>
                  </a:lnTo>
                  <a:lnTo>
                    <a:pt x="589345" y="1453373"/>
                  </a:lnTo>
                  <a:close/>
                </a:path>
                <a:path w="1765934" h="1461770">
                  <a:moveTo>
                    <a:pt x="1546501" y="1455913"/>
                  </a:moveTo>
                  <a:lnTo>
                    <a:pt x="1543961" y="1455913"/>
                  </a:lnTo>
                  <a:lnTo>
                    <a:pt x="1543961" y="1457183"/>
                  </a:lnTo>
                  <a:lnTo>
                    <a:pt x="1546501" y="1457183"/>
                  </a:lnTo>
                  <a:lnTo>
                    <a:pt x="1546501" y="1455913"/>
                  </a:lnTo>
                  <a:close/>
                </a:path>
                <a:path w="1765934" h="1461770">
                  <a:moveTo>
                    <a:pt x="218081" y="1452103"/>
                  </a:moveTo>
                  <a:lnTo>
                    <a:pt x="216811" y="1452103"/>
                  </a:lnTo>
                  <a:lnTo>
                    <a:pt x="216811" y="1453373"/>
                  </a:lnTo>
                  <a:lnTo>
                    <a:pt x="218081" y="1453373"/>
                  </a:lnTo>
                  <a:lnTo>
                    <a:pt x="218081" y="1452103"/>
                  </a:lnTo>
                  <a:close/>
                </a:path>
                <a:path w="1765934" h="1461770">
                  <a:moveTo>
                    <a:pt x="1551581" y="1452103"/>
                  </a:moveTo>
                  <a:lnTo>
                    <a:pt x="1550311" y="1452103"/>
                  </a:lnTo>
                  <a:lnTo>
                    <a:pt x="1550311" y="1453373"/>
                  </a:lnTo>
                  <a:lnTo>
                    <a:pt x="1551581" y="1453373"/>
                  </a:lnTo>
                  <a:lnTo>
                    <a:pt x="1551581" y="1452103"/>
                  </a:lnTo>
                  <a:close/>
                </a:path>
                <a:path w="1765934" h="1461770">
                  <a:moveTo>
                    <a:pt x="1758591" y="1262873"/>
                  </a:moveTo>
                  <a:lnTo>
                    <a:pt x="1756559" y="1262873"/>
                  </a:lnTo>
                  <a:lnTo>
                    <a:pt x="1756549" y="1266683"/>
                  </a:lnTo>
                  <a:lnTo>
                    <a:pt x="1757321" y="1266683"/>
                  </a:lnTo>
                  <a:lnTo>
                    <a:pt x="1757321" y="1264143"/>
                  </a:lnTo>
                  <a:lnTo>
                    <a:pt x="1758591" y="1264143"/>
                  </a:lnTo>
                  <a:lnTo>
                    <a:pt x="1758591" y="1262873"/>
                  </a:lnTo>
                  <a:close/>
                </a:path>
                <a:path w="1765934" h="1461770">
                  <a:moveTo>
                    <a:pt x="6496" y="1260333"/>
                  </a:moveTo>
                  <a:lnTo>
                    <a:pt x="5991" y="1260333"/>
                  </a:lnTo>
                  <a:lnTo>
                    <a:pt x="5991" y="1262873"/>
                  </a:lnTo>
                  <a:lnTo>
                    <a:pt x="6490" y="1262873"/>
                  </a:lnTo>
                  <a:lnTo>
                    <a:pt x="6496" y="1260333"/>
                  </a:lnTo>
                  <a:close/>
                </a:path>
                <a:path w="1765934" h="1461770">
                  <a:moveTo>
                    <a:pt x="1761131" y="1260333"/>
                  </a:moveTo>
                  <a:lnTo>
                    <a:pt x="1756566" y="1260333"/>
                  </a:lnTo>
                  <a:lnTo>
                    <a:pt x="1756563" y="1261603"/>
                  </a:lnTo>
                  <a:lnTo>
                    <a:pt x="1759861" y="1261603"/>
                  </a:lnTo>
                  <a:lnTo>
                    <a:pt x="1759861" y="1262873"/>
                  </a:lnTo>
                  <a:lnTo>
                    <a:pt x="1761131" y="1262873"/>
                  </a:lnTo>
                  <a:lnTo>
                    <a:pt x="1761131" y="1260333"/>
                  </a:lnTo>
                  <a:close/>
                </a:path>
                <a:path w="1765934" h="1461770">
                  <a:moveTo>
                    <a:pt x="6507" y="1256523"/>
                  </a:moveTo>
                  <a:lnTo>
                    <a:pt x="3451" y="1256523"/>
                  </a:lnTo>
                  <a:lnTo>
                    <a:pt x="3451" y="1257793"/>
                  </a:lnTo>
                  <a:lnTo>
                    <a:pt x="4721" y="1257793"/>
                  </a:lnTo>
                  <a:lnTo>
                    <a:pt x="4721" y="1260333"/>
                  </a:lnTo>
                  <a:lnTo>
                    <a:pt x="5991" y="1260333"/>
                  </a:lnTo>
                  <a:lnTo>
                    <a:pt x="5991" y="1259063"/>
                  </a:lnTo>
                  <a:lnTo>
                    <a:pt x="6500" y="1259063"/>
                  </a:lnTo>
                  <a:lnTo>
                    <a:pt x="6507" y="1256523"/>
                  </a:lnTo>
                  <a:close/>
                </a:path>
                <a:path w="1765934" h="1461770">
                  <a:moveTo>
                    <a:pt x="1763671" y="1256523"/>
                  </a:moveTo>
                  <a:lnTo>
                    <a:pt x="1756576" y="1256523"/>
                  </a:lnTo>
                  <a:lnTo>
                    <a:pt x="1756569" y="1259063"/>
                  </a:lnTo>
                  <a:lnTo>
                    <a:pt x="1762401" y="1259063"/>
                  </a:lnTo>
                  <a:lnTo>
                    <a:pt x="1762401" y="1257793"/>
                  </a:lnTo>
                  <a:lnTo>
                    <a:pt x="1763671" y="1257793"/>
                  </a:lnTo>
                  <a:lnTo>
                    <a:pt x="1763671" y="1256523"/>
                  </a:lnTo>
                  <a:close/>
                </a:path>
                <a:path w="1765934" h="1461770">
                  <a:moveTo>
                    <a:pt x="6513" y="1253983"/>
                  </a:moveTo>
                  <a:lnTo>
                    <a:pt x="911" y="1253983"/>
                  </a:lnTo>
                  <a:lnTo>
                    <a:pt x="911" y="1256523"/>
                  </a:lnTo>
                  <a:lnTo>
                    <a:pt x="2181" y="1256523"/>
                  </a:lnTo>
                  <a:lnTo>
                    <a:pt x="2181" y="1255253"/>
                  </a:lnTo>
                  <a:lnTo>
                    <a:pt x="6510" y="1255253"/>
                  </a:lnTo>
                  <a:lnTo>
                    <a:pt x="6513" y="1253983"/>
                  </a:lnTo>
                  <a:close/>
                </a:path>
                <a:path w="1765934" h="1461770">
                  <a:moveTo>
                    <a:pt x="1764034" y="1253983"/>
                  </a:moveTo>
                  <a:lnTo>
                    <a:pt x="1756583" y="1253983"/>
                  </a:lnTo>
                  <a:lnTo>
                    <a:pt x="1756579" y="1255253"/>
                  </a:lnTo>
                  <a:lnTo>
                    <a:pt x="1764031" y="1255253"/>
                  </a:lnTo>
                  <a:lnTo>
                    <a:pt x="1764034" y="1253983"/>
                  </a:lnTo>
                  <a:close/>
                </a:path>
                <a:path w="1765934" h="1461770">
                  <a:moveTo>
                    <a:pt x="6520" y="1250950"/>
                  </a:moveTo>
                  <a:lnTo>
                    <a:pt x="2" y="1250950"/>
                  </a:lnTo>
                  <a:lnTo>
                    <a:pt x="0" y="1252220"/>
                  </a:lnTo>
                  <a:lnTo>
                    <a:pt x="6517" y="1252220"/>
                  </a:lnTo>
                  <a:lnTo>
                    <a:pt x="6520" y="1250950"/>
                  </a:lnTo>
                  <a:close/>
                </a:path>
                <a:path w="1765934" h="1461770">
                  <a:moveTo>
                    <a:pt x="1764038" y="1250950"/>
                  </a:moveTo>
                  <a:lnTo>
                    <a:pt x="1756589" y="1250950"/>
                  </a:lnTo>
                  <a:lnTo>
                    <a:pt x="1756586" y="1252220"/>
                  </a:lnTo>
                  <a:lnTo>
                    <a:pt x="1764036" y="1252220"/>
                  </a:lnTo>
                  <a:lnTo>
                    <a:pt x="1764038" y="1250950"/>
                  </a:lnTo>
                  <a:close/>
                </a:path>
              </a:pathLst>
            </a:custGeom>
            <a:solidFill>
              <a:srgbClr val="3D69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6285728" y="876299"/>
              <a:ext cx="1753235" cy="1449070"/>
            </a:xfrm>
            <a:custGeom>
              <a:avLst/>
              <a:gdLst/>
              <a:ahLst/>
              <a:cxnLst/>
              <a:rect l="l" t="t" r="r" b="b"/>
              <a:pathLst>
                <a:path w="1753234" h="1449070">
                  <a:moveTo>
                    <a:pt x="7912" y="275590"/>
                  </a:moveTo>
                  <a:lnTo>
                    <a:pt x="2582" y="275590"/>
                  </a:lnTo>
                  <a:lnTo>
                    <a:pt x="2542" y="290830"/>
                  </a:lnTo>
                  <a:lnTo>
                    <a:pt x="7885" y="290830"/>
                  </a:lnTo>
                  <a:lnTo>
                    <a:pt x="7912" y="275590"/>
                  </a:lnTo>
                  <a:close/>
                </a:path>
                <a:path w="1753234" h="1449070">
                  <a:moveTo>
                    <a:pt x="1752649" y="275590"/>
                  </a:moveTo>
                  <a:lnTo>
                    <a:pt x="1746547" y="275590"/>
                  </a:lnTo>
                  <a:lnTo>
                    <a:pt x="1746520" y="290830"/>
                  </a:lnTo>
                  <a:lnTo>
                    <a:pt x="1752609" y="290830"/>
                  </a:lnTo>
                  <a:lnTo>
                    <a:pt x="1752649" y="275590"/>
                  </a:lnTo>
                  <a:close/>
                </a:path>
                <a:path w="1753234" h="1449070">
                  <a:moveTo>
                    <a:pt x="7919" y="271780"/>
                  </a:moveTo>
                  <a:lnTo>
                    <a:pt x="2592" y="271780"/>
                  </a:lnTo>
                  <a:lnTo>
                    <a:pt x="2585" y="274320"/>
                  </a:lnTo>
                  <a:lnTo>
                    <a:pt x="7915" y="274320"/>
                  </a:lnTo>
                  <a:lnTo>
                    <a:pt x="7919" y="271780"/>
                  </a:lnTo>
                  <a:close/>
                </a:path>
                <a:path w="1753234" h="1449070">
                  <a:moveTo>
                    <a:pt x="1752659" y="271780"/>
                  </a:moveTo>
                  <a:lnTo>
                    <a:pt x="1746554" y="271780"/>
                  </a:lnTo>
                  <a:lnTo>
                    <a:pt x="1746549" y="274320"/>
                  </a:lnTo>
                  <a:lnTo>
                    <a:pt x="1752653" y="274320"/>
                  </a:lnTo>
                  <a:lnTo>
                    <a:pt x="1752659" y="271780"/>
                  </a:lnTo>
                  <a:close/>
                </a:path>
                <a:path w="1753234" h="1449070">
                  <a:moveTo>
                    <a:pt x="7935" y="262890"/>
                  </a:moveTo>
                  <a:lnTo>
                    <a:pt x="2615" y="262890"/>
                  </a:lnTo>
                  <a:lnTo>
                    <a:pt x="2595" y="270510"/>
                  </a:lnTo>
                  <a:lnTo>
                    <a:pt x="7921" y="270510"/>
                  </a:lnTo>
                  <a:lnTo>
                    <a:pt x="7935" y="262890"/>
                  </a:lnTo>
                  <a:close/>
                </a:path>
                <a:path w="1753234" h="1449070">
                  <a:moveTo>
                    <a:pt x="1752683" y="262890"/>
                  </a:moveTo>
                  <a:lnTo>
                    <a:pt x="1746569" y="262890"/>
                  </a:lnTo>
                  <a:lnTo>
                    <a:pt x="1746556" y="270510"/>
                  </a:lnTo>
                  <a:lnTo>
                    <a:pt x="1752663" y="270510"/>
                  </a:lnTo>
                  <a:lnTo>
                    <a:pt x="1752683" y="262890"/>
                  </a:lnTo>
                  <a:close/>
                </a:path>
                <a:path w="1753234" h="1449070">
                  <a:moveTo>
                    <a:pt x="7942" y="259080"/>
                  </a:moveTo>
                  <a:lnTo>
                    <a:pt x="2625" y="259080"/>
                  </a:lnTo>
                  <a:lnTo>
                    <a:pt x="2619" y="261620"/>
                  </a:lnTo>
                  <a:lnTo>
                    <a:pt x="7937" y="261620"/>
                  </a:lnTo>
                  <a:lnTo>
                    <a:pt x="7942" y="259080"/>
                  </a:lnTo>
                  <a:close/>
                </a:path>
                <a:path w="1753234" h="1449070">
                  <a:moveTo>
                    <a:pt x="1752693" y="259080"/>
                  </a:moveTo>
                  <a:lnTo>
                    <a:pt x="1746576" y="259080"/>
                  </a:lnTo>
                  <a:lnTo>
                    <a:pt x="1746572" y="261620"/>
                  </a:lnTo>
                  <a:lnTo>
                    <a:pt x="1752686" y="261620"/>
                  </a:lnTo>
                  <a:lnTo>
                    <a:pt x="1752693" y="259080"/>
                  </a:lnTo>
                  <a:close/>
                </a:path>
                <a:path w="1753234" h="1449070">
                  <a:moveTo>
                    <a:pt x="7946" y="256540"/>
                  </a:moveTo>
                  <a:lnTo>
                    <a:pt x="2632" y="256540"/>
                  </a:lnTo>
                  <a:lnTo>
                    <a:pt x="2629" y="257810"/>
                  </a:lnTo>
                  <a:lnTo>
                    <a:pt x="7944" y="257810"/>
                  </a:lnTo>
                  <a:lnTo>
                    <a:pt x="7946" y="256540"/>
                  </a:lnTo>
                  <a:close/>
                </a:path>
                <a:path w="1753234" h="1449070">
                  <a:moveTo>
                    <a:pt x="1752699" y="256540"/>
                  </a:moveTo>
                  <a:lnTo>
                    <a:pt x="1746581" y="256540"/>
                  </a:lnTo>
                  <a:lnTo>
                    <a:pt x="1746578" y="257810"/>
                  </a:lnTo>
                  <a:lnTo>
                    <a:pt x="1752696" y="257810"/>
                  </a:lnTo>
                  <a:lnTo>
                    <a:pt x="1752699" y="256540"/>
                  </a:lnTo>
                  <a:close/>
                </a:path>
                <a:path w="1753234" h="1449070">
                  <a:moveTo>
                    <a:pt x="7953" y="252730"/>
                  </a:moveTo>
                  <a:lnTo>
                    <a:pt x="2642" y="252730"/>
                  </a:lnTo>
                  <a:lnTo>
                    <a:pt x="2635" y="255270"/>
                  </a:lnTo>
                  <a:lnTo>
                    <a:pt x="7948" y="255270"/>
                  </a:lnTo>
                  <a:lnTo>
                    <a:pt x="7953" y="252730"/>
                  </a:lnTo>
                  <a:close/>
                </a:path>
                <a:path w="1753234" h="1449070">
                  <a:moveTo>
                    <a:pt x="1752709" y="252730"/>
                  </a:moveTo>
                  <a:lnTo>
                    <a:pt x="1746587" y="252730"/>
                  </a:lnTo>
                  <a:lnTo>
                    <a:pt x="1746583" y="255270"/>
                  </a:lnTo>
                  <a:lnTo>
                    <a:pt x="1752703" y="255270"/>
                  </a:lnTo>
                  <a:lnTo>
                    <a:pt x="1752709" y="252730"/>
                  </a:lnTo>
                  <a:close/>
                </a:path>
                <a:path w="1753234" h="1449070">
                  <a:moveTo>
                    <a:pt x="7957" y="250190"/>
                  </a:moveTo>
                  <a:lnTo>
                    <a:pt x="2649" y="250190"/>
                  </a:lnTo>
                  <a:lnTo>
                    <a:pt x="2645" y="251460"/>
                  </a:lnTo>
                  <a:lnTo>
                    <a:pt x="7955" y="251460"/>
                  </a:lnTo>
                  <a:lnTo>
                    <a:pt x="7957" y="250190"/>
                  </a:lnTo>
                  <a:close/>
                </a:path>
                <a:path w="1753234" h="1449070">
                  <a:moveTo>
                    <a:pt x="1752716" y="250190"/>
                  </a:moveTo>
                  <a:lnTo>
                    <a:pt x="1746592" y="250190"/>
                  </a:lnTo>
                  <a:lnTo>
                    <a:pt x="1746590" y="251460"/>
                  </a:lnTo>
                  <a:lnTo>
                    <a:pt x="1752713" y="251460"/>
                  </a:lnTo>
                  <a:lnTo>
                    <a:pt x="1752716" y="250190"/>
                  </a:lnTo>
                  <a:close/>
                </a:path>
                <a:path w="1753234" h="1449070">
                  <a:moveTo>
                    <a:pt x="7964" y="246380"/>
                  </a:moveTo>
                  <a:lnTo>
                    <a:pt x="2659" y="246380"/>
                  </a:lnTo>
                  <a:lnTo>
                    <a:pt x="2652" y="248920"/>
                  </a:lnTo>
                  <a:lnTo>
                    <a:pt x="7960" y="248920"/>
                  </a:lnTo>
                  <a:lnTo>
                    <a:pt x="7964" y="246380"/>
                  </a:lnTo>
                  <a:close/>
                </a:path>
                <a:path w="1753234" h="1449070">
                  <a:moveTo>
                    <a:pt x="1752726" y="246380"/>
                  </a:moveTo>
                  <a:lnTo>
                    <a:pt x="1746599" y="246380"/>
                  </a:lnTo>
                  <a:lnTo>
                    <a:pt x="1746594" y="248920"/>
                  </a:lnTo>
                  <a:lnTo>
                    <a:pt x="1752719" y="248920"/>
                  </a:lnTo>
                  <a:lnTo>
                    <a:pt x="1752726" y="246380"/>
                  </a:lnTo>
                  <a:close/>
                </a:path>
                <a:path w="1753234" h="1449070">
                  <a:moveTo>
                    <a:pt x="7969" y="243840"/>
                  </a:moveTo>
                  <a:lnTo>
                    <a:pt x="2665" y="243840"/>
                  </a:lnTo>
                  <a:lnTo>
                    <a:pt x="2662" y="245110"/>
                  </a:lnTo>
                  <a:lnTo>
                    <a:pt x="7966" y="245110"/>
                  </a:lnTo>
                  <a:lnTo>
                    <a:pt x="7969" y="243840"/>
                  </a:lnTo>
                  <a:close/>
                </a:path>
                <a:path w="1753234" h="1449070">
                  <a:moveTo>
                    <a:pt x="1752733" y="243840"/>
                  </a:moveTo>
                  <a:lnTo>
                    <a:pt x="1746603" y="243840"/>
                  </a:lnTo>
                  <a:lnTo>
                    <a:pt x="1746601" y="245110"/>
                  </a:lnTo>
                  <a:lnTo>
                    <a:pt x="1752729" y="245110"/>
                  </a:lnTo>
                  <a:lnTo>
                    <a:pt x="1752733" y="243840"/>
                  </a:lnTo>
                  <a:close/>
                </a:path>
                <a:path w="1753234" h="1449070">
                  <a:moveTo>
                    <a:pt x="7975" y="240030"/>
                  </a:moveTo>
                  <a:lnTo>
                    <a:pt x="2676" y="240030"/>
                  </a:lnTo>
                  <a:lnTo>
                    <a:pt x="2669" y="242570"/>
                  </a:lnTo>
                  <a:lnTo>
                    <a:pt x="7971" y="242570"/>
                  </a:lnTo>
                  <a:lnTo>
                    <a:pt x="7975" y="240030"/>
                  </a:lnTo>
                  <a:close/>
                </a:path>
                <a:path w="1753234" h="1449070">
                  <a:moveTo>
                    <a:pt x="1752743" y="240030"/>
                  </a:moveTo>
                  <a:lnTo>
                    <a:pt x="1746610" y="240030"/>
                  </a:lnTo>
                  <a:lnTo>
                    <a:pt x="1746605" y="242570"/>
                  </a:lnTo>
                  <a:lnTo>
                    <a:pt x="1752736" y="242570"/>
                  </a:lnTo>
                  <a:lnTo>
                    <a:pt x="1752743" y="240030"/>
                  </a:lnTo>
                  <a:close/>
                </a:path>
                <a:path w="1753234" h="1449070">
                  <a:moveTo>
                    <a:pt x="7980" y="237490"/>
                  </a:moveTo>
                  <a:lnTo>
                    <a:pt x="2682" y="237490"/>
                  </a:lnTo>
                  <a:lnTo>
                    <a:pt x="2679" y="238760"/>
                  </a:lnTo>
                  <a:lnTo>
                    <a:pt x="7977" y="238760"/>
                  </a:lnTo>
                  <a:lnTo>
                    <a:pt x="7980" y="237490"/>
                  </a:lnTo>
                  <a:close/>
                </a:path>
                <a:path w="1753234" h="1449070">
                  <a:moveTo>
                    <a:pt x="1752749" y="237490"/>
                  </a:moveTo>
                  <a:lnTo>
                    <a:pt x="1746614" y="237490"/>
                  </a:lnTo>
                  <a:lnTo>
                    <a:pt x="1746612" y="238760"/>
                  </a:lnTo>
                  <a:lnTo>
                    <a:pt x="1752746" y="238760"/>
                  </a:lnTo>
                  <a:lnTo>
                    <a:pt x="1752749" y="237490"/>
                  </a:lnTo>
                  <a:close/>
                </a:path>
                <a:path w="1753234" h="1449070">
                  <a:moveTo>
                    <a:pt x="7986" y="233680"/>
                  </a:moveTo>
                  <a:lnTo>
                    <a:pt x="2692" y="233680"/>
                  </a:lnTo>
                  <a:lnTo>
                    <a:pt x="2686" y="236220"/>
                  </a:lnTo>
                  <a:lnTo>
                    <a:pt x="7982" y="236220"/>
                  </a:lnTo>
                  <a:lnTo>
                    <a:pt x="7986" y="233680"/>
                  </a:lnTo>
                  <a:close/>
                </a:path>
                <a:path w="1753234" h="1449070">
                  <a:moveTo>
                    <a:pt x="1752759" y="233680"/>
                  </a:moveTo>
                  <a:lnTo>
                    <a:pt x="1746621" y="233680"/>
                  </a:lnTo>
                  <a:lnTo>
                    <a:pt x="1746616" y="236220"/>
                  </a:lnTo>
                  <a:lnTo>
                    <a:pt x="1752753" y="236220"/>
                  </a:lnTo>
                  <a:lnTo>
                    <a:pt x="1752759" y="233680"/>
                  </a:lnTo>
                  <a:close/>
                </a:path>
                <a:path w="1753234" h="1449070">
                  <a:moveTo>
                    <a:pt x="7991" y="231140"/>
                  </a:moveTo>
                  <a:lnTo>
                    <a:pt x="2699" y="231140"/>
                  </a:lnTo>
                  <a:lnTo>
                    <a:pt x="2696" y="232410"/>
                  </a:lnTo>
                  <a:lnTo>
                    <a:pt x="7989" y="232410"/>
                  </a:lnTo>
                  <a:lnTo>
                    <a:pt x="7991" y="231140"/>
                  </a:lnTo>
                  <a:close/>
                </a:path>
                <a:path w="1753234" h="1449070">
                  <a:moveTo>
                    <a:pt x="1752766" y="231140"/>
                  </a:moveTo>
                  <a:lnTo>
                    <a:pt x="1746625" y="231140"/>
                  </a:lnTo>
                  <a:lnTo>
                    <a:pt x="1746623" y="232410"/>
                  </a:lnTo>
                  <a:lnTo>
                    <a:pt x="1752763" y="232410"/>
                  </a:lnTo>
                  <a:lnTo>
                    <a:pt x="1752766" y="231140"/>
                  </a:lnTo>
                  <a:close/>
                </a:path>
                <a:path w="1753234" h="1449070">
                  <a:moveTo>
                    <a:pt x="7998" y="227330"/>
                  </a:moveTo>
                  <a:lnTo>
                    <a:pt x="2709" y="227330"/>
                  </a:lnTo>
                  <a:lnTo>
                    <a:pt x="2702" y="229870"/>
                  </a:lnTo>
                  <a:lnTo>
                    <a:pt x="7993" y="229870"/>
                  </a:lnTo>
                  <a:lnTo>
                    <a:pt x="7998" y="227330"/>
                  </a:lnTo>
                  <a:close/>
                </a:path>
                <a:path w="1753234" h="1449070">
                  <a:moveTo>
                    <a:pt x="1752776" y="227330"/>
                  </a:moveTo>
                  <a:lnTo>
                    <a:pt x="1746632" y="227330"/>
                  </a:lnTo>
                  <a:lnTo>
                    <a:pt x="1746628" y="229870"/>
                  </a:lnTo>
                  <a:lnTo>
                    <a:pt x="1752770" y="229870"/>
                  </a:lnTo>
                  <a:lnTo>
                    <a:pt x="1752776" y="227330"/>
                  </a:lnTo>
                  <a:close/>
                </a:path>
                <a:path w="1753234" h="1449070">
                  <a:moveTo>
                    <a:pt x="8002" y="224790"/>
                  </a:moveTo>
                  <a:lnTo>
                    <a:pt x="2716" y="224790"/>
                  </a:lnTo>
                  <a:lnTo>
                    <a:pt x="2712" y="226060"/>
                  </a:lnTo>
                  <a:lnTo>
                    <a:pt x="8000" y="226060"/>
                  </a:lnTo>
                  <a:lnTo>
                    <a:pt x="8002" y="224790"/>
                  </a:lnTo>
                  <a:close/>
                </a:path>
                <a:path w="1753234" h="1449070">
                  <a:moveTo>
                    <a:pt x="1752783" y="224790"/>
                  </a:moveTo>
                  <a:lnTo>
                    <a:pt x="1746637" y="224790"/>
                  </a:lnTo>
                  <a:lnTo>
                    <a:pt x="1746634" y="226060"/>
                  </a:lnTo>
                  <a:lnTo>
                    <a:pt x="1752780" y="226060"/>
                  </a:lnTo>
                  <a:lnTo>
                    <a:pt x="1752783" y="224790"/>
                  </a:lnTo>
                  <a:close/>
                </a:path>
                <a:path w="1753234" h="1449070">
                  <a:moveTo>
                    <a:pt x="8013" y="218440"/>
                  </a:moveTo>
                  <a:lnTo>
                    <a:pt x="2732" y="218440"/>
                  </a:lnTo>
                  <a:lnTo>
                    <a:pt x="2719" y="223520"/>
                  </a:lnTo>
                  <a:lnTo>
                    <a:pt x="8004" y="223520"/>
                  </a:lnTo>
                  <a:lnTo>
                    <a:pt x="8013" y="218440"/>
                  </a:lnTo>
                  <a:close/>
                </a:path>
                <a:path w="1753234" h="1449070">
                  <a:moveTo>
                    <a:pt x="1752800" y="218440"/>
                  </a:moveTo>
                  <a:lnTo>
                    <a:pt x="1746648" y="218440"/>
                  </a:lnTo>
                  <a:lnTo>
                    <a:pt x="1746639" y="223520"/>
                  </a:lnTo>
                  <a:lnTo>
                    <a:pt x="1752786" y="223520"/>
                  </a:lnTo>
                  <a:lnTo>
                    <a:pt x="1752800" y="218440"/>
                  </a:lnTo>
                  <a:close/>
                </a:path>
                <a:path w="1753234" h="1449070">
                  <a:moveTo>
                    <a:pt x="8020" y="214630"/>
                  </a:moveTo>
                  <a:lnTo>
                    <a:pt x="2742" y="214630"/>
                  </a:lnTo>
                  <a:lnTo>
                    <a:pt x="2736" y="217170"/>
                  </a:lnTo>
                  <a:lnTo>
                    <a:pt x="8016" y="217170"/>
                  </a:lnTo>
                  <a:lnTo>
                    <a:pt x="8020" y="214630"/>
                  </a:lnTo>
                  <a:close/>
                </a:path>
                <a:path w="1753234" h="1449070">
                  <a:moveTo>
                    <a:pt x="1752810" y="214630"/>
                  </a:moveTo>
                  <a:lnTo>
                    <a:pt x="1746655" y="214630"/>
                  </a:lnTo>
                  <a:lnTo>
                    <a:pt x="1746650" y="217170"/>
                  </a:lnTo>
                  <a:lnTo>
                    <a:pt x="1752803" y="217170"/>
                  </a:lnTo>
                  <a:lnTo>
                    <a:pt x="1752810" y="214630"/>
                  </a:lnTo>
                  <a:close/>
                </a:path>
                <a:path w="1753234" h="1449070">
                  <a:moveTo>
                    <a:pt x="8025" y="212090"/>
                  </a:moveTo>
                  <a:lnTo>
                    <a:pt x="2749" y="212090"/>
                  </a:lnTo>
                  <a:lnTo>
                    <a:pt x="2746" y="213360"/>
                  </a:lnTo>
                  <a:lnTo>
                    <a:pt x="8022" y="213360"/>
                  </a:lnTo>
                  <a:lnTo>
                    <a:pt x="8025" y="212090"/>
                  </a:lnTo>
                  <a:close/>
                </a:path>
                <a:path w="1753234" h="1449070">
                  <a:moveTo>
                    <a:pt x="1752816" y="212090"/>
                  </a:moveTo>
                  <a:lnTo>
                    <a:pt x="1746659" y="212090"/>
                  </a:lnTo>
                  <a:lnTo>
                    <a:pt x="1746657" y="213360"/>
                  </a:lnTo>
                  <a:lnTo>
                    <a:pt x="1752813" y="213360"/>
                  </a:lnTo>
                  <a:lnTo>
                    <a:pt x="1752816" y="212090"/>
                  </a:lnTo>
                  <a:close/>
                </a:path>
                <a:path w="1753234" h="1449070">
                  <a:moveTo>
                    <a:pt x="8036" y="205740"/>
                  </a:moveTo>
                  <a:lnTo>
                    <a:pt x="2766" y="205740"/>
                  </a:lnTo>
                  <a:lnTo>
                    <a:pt x="2752" y="210820"/>
                  </a:lnTo>
                  <a:lnTo>
                    <a:pt x="8027" y="210820"/>
                  </a:lnTo>
                  <a:lnTo>
                    <a:pt x="8036" y="205740"/>
                  </a:lnTo>
                  <a:close/>
                </a:path>
                <a:path w="1753234" h="1449070">
                  <a:moveTo>
                    <a:pt x="1752833" y="205740"/>
                  </a:moveTo>
                  <a:lnTo>
                    <a:pt x="1746670" y="205740"/>
                  </a:lnTo>
                  <a:lnTo>
                    <a:pt x="1746661" y="210820"/>
                  </a:lnTo>
                  <a:lnTo>
                    <a:pt x="1752820" y="210820"/>
                  </a:lnTo>
                  <a:lnTo>
                    <a:pt x="1752833" y="205740"/>
                  </a:lnTo>
                  <a:close/>
                </a:path>
                <a:path w="1753234" h="1449070">
                  <a:moveTo>
                    <a:pt x="8047" y="199390"/>
                  </a:moveTo>
                  <a:lnTo>
                    <a:pt x="2783" y="199390"/>
                  </a:lnTo>
                  <a:lnTo>
                    <a:pt x="2769" y="204470"/>
                  </a:lnTo>
                  <a:lnTo>
                    <a:pt x="8038" y="204470"/>
                  </a:lnTo>
                  <a:lnTo>
                    <a:pt x="8047" y="199390"/>
                  </a:lnTo>
                  <a:close/>
                </a:path>
                <a:path w="1753234" h="1449070">
                  <a:moveTo>
                    <a:pt x="1752850" y="199390"/>
                  </a:moveTo>
                  <a:lnTo>
                    <a:pt x="1746682" y="199390"/>
                  </a:lnTo>
                  <a:lnTo>
                    <a:pt x="1746673" y="204470"/>
                  </a:lnTo>
                  <a:lnTo>
                    <a:pt x="1752836" y="204470"/>
                  </a:lnTo>
                  <a:lnTo>
                    <a:pt x="1752850" y="199390"/>
                  </a:lnTo>
                  <a:close/>
                </a:path>
                <a:path w="1753234" h="1449070">
                  <a:moveTo>
                    <a:pt x="8054" y="195580"/>
                  </a:moveTo>
                  <a:lnTo>
                    <a:pt x="2793" y="195580"/>
                  </a:lnTo>
                  <a:lnTo>
                    <a:pt x="2786" y="198120"/>
                  </a:lnTo>
                  <a:lnTo>
                    <a:pt x="8049" y="198120"/>
                  </a:lnTo>
                  <a:lnTo>
                    <a:pt x="8054" y="195580"/>
                  </a:lnTo>
                  <a:close/>
                </a:path>
                <a:path w="1753234" h="1449070">
                  <a:moveTo>
                    <a:pt x="1752860" y="195580"/>
                  </a:moveTo>
                  <a:lnTo>
                    <a:pt x="1746688" y="195580"/>
                  </a:lnTo>
                  <a:lnTo>
                    <a:pt x="1746684" y="198120"/>
                  </a:lnTo>
                  <a:lnTo>
                    <a:pt x="1752853" y="198120"/>
                  </a:lnTo>
                  <a:lnTo>
                    <a:pt x="1752860" y="195580"/>
                  </a:lnTo>
                  <a:close/>
                </a:path>
                <a:path w="1753234" h="1449070">
                  <a:moveTo>
                    <a:pt x="8058" y="193040"/>
                  </a:moveTo>
                  <a:lnTo>
                    <a:pt x="2799" y="193040"/>
                  </a:lnTo>
                  <a:lnTo>
                    <a:pt x="2796" y="194310"/>
                  </a:lnTo>
                  <a:lnTo>
                    <a:pt x="8056" y="194310"/>
                  </a:lnTo>
                  <a:lnTo>
                    <a:pt x="8058" y="193040"/>
                  </a:lnTo>
                  <a:close/>
                </a:path>
                <a:path w="1753234" h="1449070">
                  <a:moveTo>
                    <a:pt x="1752866" y="193040"/>
                  </a:moveTo>
                  <a:lnTo>
                    <a:pt x="1746693" y="193040"/>
                  </a:lnTo>
                  <a:lnTo>
                    <a:pt x="1746691" y="194310"/>
                  </a:lnTo>
                  <a:lnTo>
                    <a:pt x="1752863" y="194310"/>
                  </a:lnTo>
                  <a:lnTo>
                    <a:pt x="1752866" y="193040"/>
                  </a:lnTo>
                  <a:close/>
                </a:path>
                <a:path w="1753234" h="1449070">
                  <a:moveTo>
                    <a:pt x="8065" y="190500"/>
                  </a:moveTo>
                  <a:lnTo>
                    <a:pt x="2809" y="190500"/>
                  </a:lnTo>
                  <a:lnTo>
                    <a:pt x="2803" y="191770"/>
                  </a:lnTo>
                  <a:lnTo>
                    <a:pt x="8061" y="191770"/>
                  </a:lnTo>
                  <a:lnTo>
                    <a:pt x="8065" y="190500"/>
                  </a:lnTo>
                  <a:close/>
                </a:path>
                <a:path w="1753234" h="1449070">
                  <a:moveTo>
                    <a:pt x="1752101" y="190500"/>
                  </a:moveTo>
                  <a:lnTo>
                    <a:pt x="1746700" y="190500"/>
                  </a:lnTo>
                  <a:lnTo>
                    <a:pt x="1746695" y="191770"/>
                  </a:lnTo>
                  <a:lnTo>
                    <a:pt x="1752101" y="191770"/>
                  </a:lnTo>
                  <a:lnTo>
                    <a:pt x="1752101" y="190500"/>
                  </a:lnTo>
                  <a:close/>
                </a:path>
                <a:path w="1753234" h="1449070">
                  <a:moveTo>
                    <a:pt x="4581" y="187960"/>
                  </a:moveTo>
                  <a:lnTo>
                    <a:pt x="3311" y="187960"/>
                  </a:lnTo>
                  <a:lnTo>
                    <a:pt x="3311" y="190500"/>
                  </a:lnTo>
                  <a:lnTo>
                    <a:pt x="4581" y="190500"/>
                  </a:lnTo>
                  <a:lnTo>
                    <a:pt x="4581" y="187960"/>
                  </a:lnTo>
                  <a:close/>
                </a:path>
                <a:path w="1753234" h="1449070">
                  <a:moveTo>
                    <a:pt x="1750831" y="187960"/>
                  </a:moveTo>
                  <a:lnTo>
                    <a:pt x="1749561" y="187960"/>
                  </a:lnTo>
                  <a:lnTo>
                    <a:pt x="1749561" y="190500"/>
                  </a:lnTo>
                  <a:lnTo>
                    <a:pt x="1750831" y="190500"/>
                  </a:lnTo>
                  <a:lnTo>
                    <a:pt x="1750831" y="187960"/>
                  </a:lnTo>
                  <a:close/>
                </a:path>
                <a:path w="1753234" h="1449070">
                  <a:moveTo>
                    <a:pt x="7121" y="185420"/>
                  </a:moveTo>
                  <a:lnTo>
                    <a:pt x="5851" y="185420"/>
                  </a:lnTo>
                  <a:lnTo>
                    <a:pt x="5851" y="187960"/>
                  </a:lnTo>
                  <a:lnTo>
                    <a:pt x="7121" y="187960"/>
                  </a:lnTo>
                  <a:lnTo>
                    <a:pt x="7121" y="185420"/>
                  </a:lnTo>
                  <a:close/>
                </a:path>
                <a:path w="1753234" h="1449070">
                  <a:moveTo>
                    <a:pt x="1748291" y="185420"/>
                  </a:moveTo>
                  <a:lnTo>
                    <a:pt x="1747021" y="185420"/>
                  </a:lnTo>
                  <a:lnTo>
                    <a:pt x="1747021" y="187960"/>
                  </a:lnTo>
                  <a:lnTo>
                    <a:pt x="1748291" y="187960"/>
                  </a:lnTo>
                  <a:lnTo>
                    <a:pt x="1748291" y="185420"/>
                  </a:lnTo>
                  <a:close/>
                </a:path>
                <a:path w="1753234" h="1449070">
                  <a:moveTo>
                    <a:pt x="1747021" y="184150"/>
                  </a:moveTo>
                  <a:lnTo>
                    <a:pt x="1746711" y="184150"/>
                  </a:lnTo>
                  <a:lnTo>
                    <a:pt x="1746706" y="185420"/>
                  </a:lnTo>
                  <a:lnTo>
                    <a:pt x="1747021" y="185420"/>
                  </a:lnTo>
                  <a:lnTo>
                    <a:pt x="1747021" y="184150"/>
                  </a:lnTo>
                  <a:close/>
                </a:path>
                <a:path w="1753234" h="1449070">
                  <a:moveTo>
                    <a:pt x="1548901" y="6350"/>
                  </a:moveTo>
                  <a:lnTo>
                    <a:pt x="205241" y="6350"/>
                  </a:lnTo>
                  <a:lnTo>
                    <a:pt x="1548901" y="7620"/>
                  </a:lnTo>
                  <a:lnTo>
                    <a:pt x="1548901" y="6350"/>
                  </a:lnTo>
                  <a:close/>
                </a:path>
                <a:path w="1753234" h="1449070">
                  <a:moveTo>
                    <a:pt x="209051" y="3810"/>
                  </a:moveTo>
                  <a:lnTo>
                    <a:pt x="206511" y="3810"/>
                  </a:lnTo>
                  <a:lnTo>
                    <a:pt x="206511" y="6350"/>
                  </a:lnTo>
                  <a:lnTo>
                    <a:pt x="209051" y="6350"/>
                  </a:lnTo>
                  <a:lnTo>
                    <a:pt x="209051" y="3810"/>
                  </a:lnTo>
                  <a:close/>
                </a:path>
                <a:path w="1753234" h="1449070">
                  <a:moveTo>
                    <a:pt x="1546361" y="3810"/>
                  </a:moveTo>
                  <a:lnTo>
                    <a:pt x="1545091" y="3810"/>
                  </a:lnTo>
                  <a:lnTo>
                    <a:pt x="1545091" y="6350"/>
                  </a:lnTo>
                  <a:lnTo>
                    <a:pt x="1546361" y="6350"/>
                  </a:lnTo>
                  <a:lnTo>
                    <a:pt x="1546361" y="3810"/>
                  </a:lnTo>
                  <a:close/>
                </a:path>
                <a:path w="1753234" h="1449070">
                  <a:moveTo>
                    <a:pt x="212861" y="1270"/>
                  </a:moveTo>
                  <a:lnTo>
                    <a:pt x="211591" y="1270"/>
                  </a:lnTo>
                  <a:lnTo>
                    <a:pt x="211591" y="3810"/>
                  </a:lnTo>
                  <a:lnTo>
                    <a:pt x="212861" y="3810"/>
                  </a:lnTo>
                  <a:lnTo>
                    <a:pt x="212861" y="1270"/>
                  </a:lnTo>
                  <a:close/>
                </a:path>
                <a:path w="1753234" h="1449070">
                  <a:moveTo>
                    <a:pt x="1542551" y="1270"/>
                  </a:moveTo>
                  <a:lnTo>
                    <a:pt x="1541281" y="1270"/>
                  </a:lnTo>
                  <a:lnTo>
                    <a:pt x="1541281" y="3810"/>
                  </a:lnTo>
                  <a:lnTo>
                    <a:pt x="1542551" y="3810"/>
                  </a:lnTo>
                  <a:lnTo>
                    <a:pt x="1542551" y="1270"/>
                  </a:lnTo>
                  <a:close/>
                </a:path>
                <a:path w="1753234" h="1449070">
                  <a:moveTo>
                    <a:pt x="215401" y="0"/>
                  </a:moveTo>
                  <a:lnTo>
                    <a:pt x="215401" y="1270"/>
                  </a:lnTo>
                  <a:lnTo>
                    <a:pt x="1538741" y="1270"/>
                  </a:lnTo>
                  <a:lnTo>
                    <a:pt x="215401" y="0"/>
                  </a:lnTo>
                  <a:close/>
                </a:path>
                <a:path w="1753234" h="1449070">
                  <a:moveTo>
                    <a:pt x="7885" y="290830"/>
                  </a:moveTo>
                  <a:lnTo>
                    <a:pt x="2542" y="290830"/>
                  </a:lnTo>
                  <a:lnTo>
                    <a:pt x="2374" y="354330"/>
                  </a:lnTo>
                  <a:lnTo>
                    <a:pt x="7773" y="354330"/>
                  </a:lnTo>
                  <a:lnTo>
                    <a:pt x="7885" y="290830"/>
                  </a:lnTo>
                  <a:close/>
                </a:path>
                <a:path w="1753234" h="1449070">
                  <a:moveTo>
                    <a:pt x="1752609" y="290830"/>
                  </a:moveTo>
                  <a:lnTo>
                    <a:pt x="1746520" y="290830"/>
                  </a:lnTo>
                  <a:lnTo>
                    <a:pt x="1746407" y="354330"/>
                  </a:lnTo>
                  <a:lnTo>
                    <a:pt x="1752442" y="354330"/>
                  </a:lnTo>
                  <a:lnTo>
                    <a:pt x="1752609" y="290830"/>
                  </a:lnTo>
                  <a:close/>
                </a:path>
                <a:path w="1753234" h="1449070">
                  <a:moveTo>
                    <a:pt x="7773" y="354330"/>
                  </a:moveTo>
                  <a:lnTo>
                    <a:pt x="2374" y="354330"/>
                  </a:lnTo>
                  <a:lnTo>
                    <a:pt x="2341" y="367030"/>
                  </a:lnTo>
                  <a:lnTo>
                    <a:pt x="7750" y="367030"/>
                  </a:lnTo>
                  <a:lnTo>
                    <a:pt x="7773" y="354330"/>
                  </a:lnTo>
                  <a:close/>
                </a:path>
                <a:path w="1753234" h="1449070">
                  <a:moveTo>
                    <a:pt x="1752442" y="354330"/>
                  </a:moveTo>
                  <a:lnTo>
                    <a:pt x="1746407" y="354330"/>
                  </a:lnTo>
                  <a:lnTo>
                    <a:pt x="1746385" y="367030"/>
                  </a:lnTo>
                  <a:lnTo>
                    <a:pt x="1752409" y="367030"/>
                  </a:lnTo>
                  <a:lnTo>
                    <a:pt x="1752442" y="354330"/>
                  </a:lnTo>
                  <a:close/>
                </a:path>
                <a:path w="1753234" h="1449070">
                  <a:moveTo>
                    <a:pt x="7750" y="367030"/>
                  </a:moveTo>
                  <a:lnTo>
                    <a:pt x="2341" y="367030"/>
                  </a:lnTo>
                  <a:lnTo>
                    <a:pt x="2324" y="373380"/>
                  </a:lnTo>
                  <a:lnTo>
                    <a:pt x="7739" y="373380"/>
                  </a:lnTo>
                  <a:lnTo>
                    <a:pt x="7750" y="367030"/>
                  </a:lnTo>
                  <a:close/>
                </a:path>
                <a:path w="1753234" h="1449070">
                  <a:moveTo>
                    <a:pt x="1752409" y="367030"/>
                  </a:moveTo>
                  <a:lnTo>
                    <a:pt x="1746385" y="367030"/>
                  </a:lnTo>
                  <a:lnTo>
                    <a:pt x="1746374" y="373380"/>
                  </a:lnTo>
                  <a:lnTo>
                    <a:pt x="1752392" y="373380"/>
                  </a:lnTo>
                  <a:lnTo>
                    <a:pt x="1752409" y="367030"/>
                  </a:lnTo>
                  <a:close/>
                </a:path>
                <a:path w="1753234" h="1449070">
                  <a:moveTo>
                    <a:pt x="7739" y="373380"/>
                  </a:moveTo>
                  <a:lnTo>
                    <a:pt x="2324" y="373380"/>
                  </a:lnTo>
                  <a:lnTo>
                    <a:pt x="2207" y="417830"/>
                  </a:lnTo>
                  <a:lnTo>
                    <a:pt x="7661" y="417830"/>
                  </a:lnTo>
                  <a:lnTo>
                    <a:pt x="7739" y="373380"/>
                  </a:lnTo>
                  <a:close/>
                </a:path>
                <a:path w="1753234" h="1449070">
                  <a:moveTo>
                    <a:pt x="1752392" y="373380"/>
                  </a:moveTo>
                  <a:lnTo>
                    <a:pt x="1746374" y="373380"/>
                  </a:lnTo>
                  <a:lnTo>
                    <a:pt x="1746295" y="417830"/>
                  </a:lnTo>
                  <a:lnTo>
                    <a:pt x="1752275" y="417830"/>
                  </a:lnTo>
                  <a:lnTo>
                    <a:pt x="1752392" y="373380"/>
                  </a:lnTo>
                  <a:close/>
                </a:path>
                <a:path w="1753234" h="1449070">
                  <a:moveTo>
                    <a:pt x="7661" y="417830"/>
                  </a:moveTo>
                  <a:lnTo>
                    <a:pt x="2207" y="417830"/>
                  </a:lnTo>
                  <a:lnTo>
                    <a:pt x="2191" y="424180"/>
                  </a:lnTo>
                  <a:lnTo>
                    <a:pt x="7649" y="424180"/>
                  </a:lnTo>
                  <a:lnTo>
                    <a:pt x="7661" y="417830"/>
                  </a:lnTo>
                  <a:close/>
                </a:path>
                <a:path w="1753234" h="1449070">
                  <a:moveTo>
                    <a:pt x="1752275" y="417830"/>
                  </a:moveTo>
                  <a:lnTo>
                    <a:pt x="1746295" y="417830"/>
                  </a:lnTo>
                  <a:lnTo>
                    <a:pt x="1746284" y="424180"/>
                  </a:lnTo>
                  <a:lnTo>
                    <a:pt x="1752258" y="424180"/>
                  </a:lnTo>
                  <a:lnTo>
                    <a:pt x="1752275" y="417830"/>
                  </a:lnTo>
                  <a:close/>
                </a:path>
                <a:path w="1753234" h="1449070">
                  <a:moveTo>
                    <a:pt x="7649" y="424180"/>
                  </a:moveTo>
                  <a:lnTo>
                    <a:pt x="2191" y="424180"/>
                  </a:lnTo>
                  <a:lnTo>
                    <a:pt x="2174" y="430530"/>
                  </a:lnTo>
                  <a:lnTo>
                    <a:pt x="7638" y="430530"/>
                  </a:lnTo>
                  <a:lnTo>
                    <a:pt x="7649" y="424180"/>
                  </a:lnTo>
                  <a:close/>
                </a:path>
                <a:path w="1753234" h="1449070">
                  <a:moveTo>
                    <a:pt x="1752258" y="424180"/>
                  </a:moveTo>
                  <a:lnTo>
                    <a:pt x="1746284" y="424180"/>
                  </a:lnTo>
                  <a:lnTo>
                    <a:pt x="1746273" y="430530"/>
                  </a:lnTo>
                  <a:lnTo>
                    <a:pt x="1752241" y="430530"/>
                  </a:lnTo>
                  <a:lnTo>
                    <a:pt x="1752258" y="424180"/>
                  </a:lnTo>
                  <a:close/>
                </a:path>
                <a:path w="1753234" h="1449070">
                  <a:moveTo>
                    <a:pt x="7638" y="430530"/>
                  </a:moveTo>
                  <a:lnTo>
                    <a:pt x="2174" y="430530"/>
                  </a:lnTo>
                  <a:lnTo>
                    <a:pt x="2080" y="466090"/>
                  </a:lnTo>
                  <a:lnTo>
                    <a:pt x="7575" y="466090"/>
                  </a:lnTo>
                  <a:lnTo>
                    <a:pt x="7638" y="430530"/>
                  </a:lnTo>
                  <a:close/>
                </a:path>
                <a:path w="1753234" h="1449070">
                  <a:moveTo>
                    <a:pt x="1752241" y="430530"/>
                  </a:moveTo>
                  <a:lnTo>
                    <a:pt x="1746273" y="430530"/>
                  </a:lnTo>
                  <a:lnTo>
                    <a:pt x="1746210" y="466090"/>
                  </a:lnTo>
                  <a:lnTo>
                    <a:pt x="1752148" y="466090"/>
                  </a:lnTo>
                  <a:lnTo>
                    <a:pt x="1752241" y="430530"/>
                  </a:lnTo>
                  <a:close/>
                </a:path>
                <a:path w="1753234" h="1449070">
                  <a:moveTo>
                    <a:pt x="7575" y="466090"/>
                  </a:moveTo>
                  <a:lnTo>
                    <a:pt x="2080" y="466090"/>
                  </a:lnTo>
                  <a:lnTo>
                    <a:pt x="2057" y="474980"/>
                  </a:lnTo>
                  <a:lnTo>
                    <a:pt x="7559" y="474980"/>
                  </a:lnTo>
                  <a:lnTo>
                    <a:pt x="7575" y="466090"/>
                  </a:lnTo>
                  <a:close/>
                </a:path>
                <a:path w="1753234" h="1449070">
                  <a:moveTo>
                    <a:pt x="1752148" y="466090"/>
                  </a:moveTo>
                  <a:lnTo>
                    <a:pt x="1746210" y="466090"/>
                  </a:lnTo>
                  <a:lnTo>
                    <a:pt x="1746194" y="474980"/>
                  </a:lnTo>
                  <a:lnTo>
                    <a:pt x="1752124" y="474980"/>
                  </a:lnTo>
                  <a:lnTo>
                    <a:pt x="1752148" y="466090"/>
                  </a:lnTo>
                  <a:close/>
                </a:path>
                <a:path w="1753234" h="1449070">
                  <a:moveTo>
                    <a:pt x="7559" y="474980"/>
                  </a:moveTo>
                  <a:lnTo>
                    <a:pt x="2057" y="474980"/>
                  </a:lnTo>
                  <a:lnTo>
                    <a:pt x="1963" y="510540"/>
                  </a:lnTo>
                  <a:lnTo>
                    <a:pt x="7496" y="510540"/>
                  </a:lnTo>
                  <a:lnTo>
                    <a:pt x="7559" y="474980"/>
                  </a:lnTo>
                  <a:close/>
                </a:path>
                <a:path w="1753234" h="1449070">
                  <a:moveTo>
                    <a:pt x="1752124" y="474980"/>
                  </a:moveTo>
                  <a:lnTo>
                    <a:pt x="1746194" y="474980"/>
                  </a:lnTo>
                  <a:lnTo>
                    <a:pt x="1746131" y="510540"/>
                  </a:lnTo>
                  <a:lnTo>
                    <a:pt x="1752031" y="510540"/>
                  </a:lnTo>
                  <a:lnTo>
                    <a:pt x="1752124" y="474980"/>
                  </a:lnTo>
                  <a:close/>
                </a:path>
                <a:path w="1753234" h="1449070">
                  <a:moveTo>
                    <a:pt x="7496" y="510540"/>
                  </a:moveTo>
                  <a:lnTo>
                    <a:pt x="1963" y="510540"/>
                  </a:lnTo>
                  <a:lnTo>
                    <a:pt x="1940" y="519430"/>
                  </a:lnTo>
                  <a:lnTo>
                    <a:pt x="7481" y="519430"/>
                  </a:lnTo>
                  <a:lnTo>
                    <a:pt x="7496" y="510540"/>
                  </a:lnTo>
                  <a:close/>
                </a:path>
                <a:path w="1753234" h="1449070">
                  <a:moveTo>
                    <a:pt x="1752031" y="510540"/>
                  </a:moveTo>
                  <a:lnTo>
                    <a:pt x="1746131" y="510540"/>
                  </a:lnTo>
                  <a:lnTo>
                    <a:pt x="1746115" y="519430"/>
                  </a:lnTo>
                  <a:lnTo>
                    <a:pt x="1752008" y="519430"/>
                  </a:lnTo>
                  <a:lnTo>
                    <a:pt x="1752031" y="510540"/>
                  </a:lnTo>
                  <a:close/>
                </a:path>
                <a:path w="1753234" h="1449070">
                  <a:moveTo>
                    <a:pt x="7481" y="519430"/>
                  </a:moveTo>
                  <a:lnTo>
                    <a:pt x="1940" y="519430"/>
                  </a:lnTo>
                  <a:lnTo>
                    <a:pt x="1528" y="675640"/>
                  </a:lnTo>
                  <a:lnTo>
                    <a:pt x="7204" y="675640"/>
                  </a:lnTo>
                  <a:lnTo>
                    <a:pt x="7481" y="519430"/>
                  </a:lnTo>
                  <a:close/>
                </a:path>
                <a:path w="1753234" h="1449070">
                  <a:moveTo>
                    <a:pt x="1752008" y="519430"/>
                  </a:moveTo>
                  <a:lnTo>
                    <a:pt x="1746115" y="519430"/>
                  </a:lnTo>
                  <a:lnTo>
                    <a:pt x="1745839" y="675640"/>
                  </a:lnTo>
                  <a:lnTo>
                    <a:pt x="1751596" y="675640"/>
                  </a:lnTo>
                  <a:lnTo>
                    <a:pt x="1752008" y="519430"/>
                  </a:lnTo>
                  <a:close/>
                </a:path>
                <a:path w="1753234" h="1449070">
                  <a:moveTo>
                    <a:pt x="7204" y="675640"/>
                  </a:moveTo>
                  <a:lnTo>
                    <a:pt x="1528" y="675640"/>
                  </a:lnTo>
                  <a:lnTo>
                    <a:pt x="876" y="923290"/>
                  </a:lnTo>
                  <a:lnTo>
                    <a:pt x="6766" y="923290"/>
                  </a:lnTo>
                  <a:lnTo>
                    <a:pt x="7204" y="675640"/>
                  </a:lnTo>
                  <a:close/>
                </a:path>
                <a:path w="1753234" h="1449070">
                  <a:moveTo>
                    <a:pt x="1751596" y="675640"/>
                  </a:moveTo>
                  <a:lnTo>
                    <a:pt x="1745839" y="675640"/>
                  </a:lnTo>
                  <a:lnTo>
                    <a:pt x="1745400" y="923290"/>
                  </a:lnTo>
                  <a:lnTo>
                    <a:pt x="1750945" y="923290"/>
                  </a:lnTo>
                  <a:lnTo>
                    <a:pt x="1751596" y="675640"/>
                  </a:lnTo>
                  <a:close/>
                </a:path>
                <a:path w="1753234" h="1449070">
                  <a:moveTo>
                    <a:pt x="6766" y="923290"/>
                  </a:moveTo>
                  <a:lnTo>
                    <a:pt x="876" y="923290"/>
                  </a:lnTo>
                  <a:lnTo>
                    <a:pt x="842" y="935990"/>
                  </a:lnTo>
                  <a:lnTo>
                    <a:pt x="6743" y="935990"/>
                  </a:lnTo>
                  <a:lnTo>
                    <a:pt x="6766" y="923290"/>
                  </a:lnTo>
                  <a:close/>
                </a:path>
                <a:path w="1753234" h="1449070">
                  <a:moveTo>
                    <a:pt x="1750945" y="923290"/>
                  </a:moveTo>
                  <a:lnTo>
                    <a:pt x="1745400" y="923290"/>
                  </a:lnTo>
                  <a:lnTo>
                    <a:pt x="1745378" y="935990"/>
                  </a:lnTo>
                  <a:lnTo>
                    <a:pt x="1750911" y="935990"/>
                  </a:lnTo>
                  <a:lnTo>
                    <a:pt x="1750945" y="923290"/>
                  </a:lnTo>
                  <a:close/>
                </a:path>
                <a:path w="1753234" h="1449070">
                  <a:moveTo>
                    <a:pt x="6743" y="935990"/>
                  </a:moveTo>
                  <a:lnTo>
                    <a:pt x="842" y="935990"/>
                  </a:lnTo>
                  <a:lnTo>
                    <a:pt x="819" y="944880"/>
                  </a:lnTo>
                  <a:lnTo>
                    <a:pt x="6728" y="944880"/>
                  </a:lnTo>
                  <a:lnTo>
                    <a:pt x="6743" y="935990"/>
                  </a:lnTo>
                  <a:close/>
                </a:path>
                <a:path w="1753234" h="1449070">
                  <a:moveTo>
                    <a:pt x="1750911" y="935990"/>
                  </a:moveTo>
                  <a:lnTo>
                    <a:pt x="1745378" y="935990"/>
                  </a:lnTo>
                  <a:lnTo>
                    <a:pt x="1745362" y="944880"/>
                  </a:lnTo>
                  <a:lnTo>
                    <a:pt x="1750888" y="944880"/>
                  </a:lnTo>
                  <a:lnTo>
                    <a:pt x="1750911" y="935990"/>
                  </a:lnTo>
                  <a:close/>
                </a:path>
                <a:path w="1753234" h="1449070">
                  <a:moveTo>
                    <a:pt x="6728" y="944880"/>
                  </a:moveTo>
                  <a:lnTo>
                    <a:pt x="819" y="944880"/>
                  </a:lnTo>
                  <a:lnTo>
                    <a:pt x="692" y="993140"/>
                  </a:lnTo>
                  <a:lnTo>
                    <a:pt x="6642" y="993140"/>
                  </a:lnTo>
                  <a:lnTo>
                    <a:pt x="6728" y="944880"/>
                  </a:lnTo>
                  <a:close/>
                </a:path>
                <a:path w="1753234" h="1449070">
                  <a:moveTo>
                    <a:pt x="1750888" y="944880"/>
                  </a:moveTo>
                  <a:lnTo>
                    <a:pt x="1745362" y="944880"/>
                  </a:lnTo>
                  <a:lnTo>
                    <a:pt x="1745277" y="993140"/>
                  </a:lnTo>
                  <a:lnTo>
                    <a:pt x="1750761" y="993140"/>
                  </a:lnTo>
                  <a:lnTo>
                    <a:pt x="1750888" y="944880"/>
                  </a:lnTo>
                  <a:close/>
                </a:path>
                <a:path w="1753234" h="1449070">
                  <a:moveTo>
                    <a:pt x="6642" y="993140"/>
                  </a:moveTo>
                  <a:lnTo>
                    <a:pt x="692" y="993140"/>
                  </a:lnTo>
                  <a:lnTo>
                    <a:pt x="669" y="1002030"/>
                  </a:lnTo>
                  <a:lnTo>
                    <a:pt x="6627" y="1002030"/>
                  </a:lnTo>
                  <a:lnTo>
                    <a:pt x="6642" y="993140"/>
                  </a:lnTo>
                  <a:close/>
                </a:path>
                <a:path w="1753234" h="1449070">
                  <a:moveTo>
                    <a:pt x="1750761" y="993140"/>
                  </a:moveTo>
                  <a:lnTo>
                    <a:pt x="1745277" y="993140"/>
                  </a:lnTo>
                  <a:lnTo>
                    <a:pt x="1745261" y="1002030"/>
                  </a:lnTo>
                  <a:lnTo>
                    <a:pt x="1750738" y="1002030"/>
                  </a:lnTo>
                  <a:lnTo>
                    <a:pt x="1750761" y="993140"/>
                  </a:lnTo>
                  <a:close/>
                </a:path>
                <a:path w="1753234" h="1449070">
                  <a:moveTo>
                    <a:pt x="6627" y="1002030"/>
                  </a:moveTo>
                  <a:lnTo>
                    <a:pt x="669" y="1002030"/>
                  </a:lnTo>
                  <a:lnTo>
                    <a:pt x="501" y="1065530"/>
                  </a:lnTo>
                  <a:lnTo>
                    <a:pt x="6514" y="1065530"/>
                  </a:lnTo>
                  <a:lnTo>
                    <a:pt x="6627" y="1002030"/>
                  </a:lnTo>
                  <a:close/>
                </a:path>
                <a:path w="1753234" h="1449070">
                  <a:moveTo>
                    <a:pt x="1750738" y="1002030"/>
                  </a:moveTo>
                  <a:lnTo>
                    <a:pt x="1745261" y="1002030"/>
                  </a:lnTo>
                  <a:lnTo>
                    <a:pt x="1745149" y="1065530"/>
                  </a:lnTo>
                  <a:lnTo>
                    <a:pt x="1750570" y="1065530"/>
                  </a:lnTo>
                  <a:lnTo>
                    <a:pt x="1750738" y="1002030"/>
                  </a:lnTo>
                  <a:close/>
                </a:path>
                <a:path w="1753234" h="1449070">
                  <a:moveTo>
                    <a:pt x="6514" y="1065530"/>
                  </a:moveTo>
                  <a:lnTo>
                    <a:pt x="501" y="1065530"/>
                  </a:lnTo>
                  <a:lnTo>
                    <a:pt x="485" y="1071880"/>
                  </a:lnTo>
                  <a:lnTo>
                    <a:pt x="6503" y="1071880"/>
                  </a:lnTo>
                  <a:lnTo>
                    <a:pt x="6514" y="1065530"/>
                  </a:lnTo>
                  <a:close/>
                </a:path>
                <a:path w="1753234" h="1449070">
                  <a:moveTo>
                    <a:pt x="1750570" y="1065530"/>
                  </a:moveTo>
                  <a:lnTo>
                    <a:pt x="1745149" y="1065530"/>
                  </a:lnTo>
                  <a:lnTo>
                    <a:pt x="1745137" y="1071880"/>
                  </a:lnTo>
                  <a:lnTo>
                    <a:pt x="1750554" y="1071880"/>
                  </a:lnTo>
                  <a:lnTo>
                    <a:pt x="1750570" y="1065530"/>
                  </a:lnTo>
                  <a:close/>
                </a:path>
                <a:path w="1753234" h="1449070">
                  <a:moveTo>
                    <a:pt x="6503" y="1071880"/>
                  </a:moveTo>
                  <a:lnTo>
                    <a:pt x="485" y="1071880"/>
                  </a:lnTo>
                  <a:lnTo>
                    <a:pt x="468" y="1078230"/>
                  </a:lnTo>
                  <a:lnTo>
                    <a:pt x="6492" y="1078230"/>
                  </a:lnTo>
                  <a:lnTo>
                    <a:pt x="6503" y="1071880"/>
                  </a:lnTo>
                  <a:close/>
                </a:path>
                <a:path w="1753234" h="1449070">
                  <a:moveTo>
                    <a:pt x="1750554" y="1071880"/>
                  </a:moveTo>
                  <a:lnTo>
                    <a:pt x="1745137" y="1071880"/>
                  </a:lnTo>
                  <a:lnTo>
                    <a:pt x="1745126" y="1078230"/>
                  </a:lnTo>
                  <a:lnTo>
                    <a:pt x="1750537" y="1078230"/>
                  </a:lnTo>
                  <a:lnTo>
                    <a:pt x="1750554" y="1071880"/>
                  </a:lnTo>
                  <a:close/>
                </a:path>
                <a:path w="1753234" h="1449070">
                  <a:moveTo>
                    <a:pt x="6492" y="1078230"/>
                  </a:moveTo>
                  <a:lnTo>
                    <a:pt x="468" y="1078230"/>
                  </a:lnTo>
                  <a:lnTo>
                    <a:pt x="434" y="1090930"/>
                  </a:lnTo>
                  <a:lnTo>
                    <a:pt x="6469" y="1090930"/>
                  </a:lnTo>
                  <a:lnTo>
                    <a:pt x="6492" y="1078230"/>
                  </a:lnTo>
                  <a:close/>
                </a:path>
                <a:path w="1753234" h="1449070">
                  <a:moveTo>
                    <a:pt x="1750537" y="1078230"/>
                  </a:moveTo>
                  <a:lnTo>
                    <a:pt x="1745126" y="1078230"/>
                  </a:lnTo>
                  <a:lnTo>
                    <a:pt x="1745104" y="1090930"/>
                  </a:lnTo>
                  <a:lnTo>
                    <a:pt x="1750504" y="1090930"/>
                  </a:lnTo>
                  <a:lnTo>
                    <a:pt x="1750537" y="1078230"/>
                  </a:lnTo>
                  <a:close/>
                </a:path>
                <a:path w="1753234" h="1449070">
                  <a:moveTo>
                    <a:pt x="6469" y="1090930"/>
                  </a:moveTo>
                  <a:lnTo>
                    <a:pt x="434" y="1090930"/>
                  </a:lnTo>
                  <a:lnTo>
                    <a:pt x="267" y="1154430"/>
                  </a:lnTo>
                  <a:lnTo>
                    <a:pt x="6357" y="1154430"/>
                  </a:lnTo>
                  <a:lnTo>
                    <a:pt x="6469" y="1090930"/>
                  </a:lnTo>
                  <a:close/>
                </a:path>
                <a:path w="1753234" h="1449070">
                  <a:moveTo>
                    <a:pt x="1750504" y="1090930"/>
                  </a:moveTo>
                  <a:lnTo>
                    <a:pt x="1745104" y="1090930"/>
                  </a:lnTo>
                  <a:lnTo>
                    <a:pt x="1744991" y="1154430"/>
                  </a:lnTo>
                  <a:lnTo>
                    <a:pt x="1750336" y="1154430"/>
                  </a:lnTo>
                  <a:lnTo>
                    <a:pt x="1750504" y="1090930"/>
                  </a:lnTo>
                  <a:close/>
                </a:path>
                <a:path w="1753234" h="1449070">
                  <a:moveTo>
                    <a:pt x="6213" y="1235837"/>
                  </a:moveTo>
                  <a:lnTo>
                    <a:pt x="53" y="1235837"/>
                  </a:lnTo>
                  <a:lnTo>
                    <a:pt x="50" y="1236980"/>
                  </a:lnTo>
                  <a:lnTo>
                    <a:pt x="6211" y="1236980"/>
                  </a:lnTo>
                  <a:lnTo>
                    <a:pt x="6213" y="1235837"/>
                  </a:lnTo>
                  <a:close/>
                </a:path>
                <a:path w="1753234" h="1449070">
                  <a:moveTo>
                    <a:pt x="1750122" y="1235837"/>
                  </a:moveTo>
                  <a:lnTo>
                    <a:pt x="1744847" y="1235837"/>
                  </a:lnTo>
                  <a:lnTo>
                    <a:pt x="1744845" y="1236980"/>
                  </a:lnTo>
                  <a:lnTo>
                    <a:pt x="1750119" y="1236980"/>
                  </a:lnTo>
                  <a:lnTo>
                    <a:pt x="1750122" y="1235837"/>
                  </a:lnTo>
                  <a:close/>
                </a:path>
                <a:path w="1753234" h="1449070">
                  <a:moveTo>
                    <a:pt x="6217" y="1233297"/>
                  </a:moveTo>
                  <a:lnTo>
                    <a:pt x="59" y="1233297"/>
                  </a:lnTo>
                  <a:lnTo>
                    <a:pt x="53" y="1235710"/>
                  </a:lnTo>
                  <a:lnTo>
                    <a:pt x="6213" y="1235710"/>
                  </a:lnTo>
                  <a:lnTo>
                    <a:pt x="6217" y="1233297"/>
                  </a:lnTo>
                  <a:close/>
                </a:path>
                <a:path w="1753234" h="1449070">
                  <a:moveTo>
                    <a:pt x="1750129" y="1233297"/>
                  </a:moveTo>
                  <a:lnTo>
                    <a:pt x="1744852" y="1233297"/>
                  </a:lnTo>
                  <a:lnTo>
                    <a:pt x="1744847" y="1235710"/>
                  </a:lnTo>
                  <a:lnTo>
                    <a:pt x="1750123" y="1235710"/>
                  </a:lnTo>
                  <a:lnTo>
                    <a:pt x="1750129" y="1233297"/>
                  </a:lnTo>
                  <a:close/>
                </a:path>
                <a:path w="1753234" h="1449070">
                  <a:moveTo>
                    <a:pt x="6228" y="1226947"/>
                  </a:moveTo>
                  <a:lnTo>
                    <a:pt x="76" y="1226947"/>
                  </a:lnTo>
                  <a:lnTo>
                    <a:pt x="60" y="1233170"/>
                  </a:lnTo>
                  <a:lnTo>
                    <a:pt x="6217" y="1233170"/>
                  </a:lnTo>
                  <a:lnTo>
                    <a:pt x="6228" y="1226947"/>
                  </a:lnTo>
                  <a:close/>
                </a:path>
                <a:path w="1753234" h="1449070">
                  <a:moveTo>
                    <a:pt x="1750146" y="1226947"/>
                  </a:moveTo>
                  <a:lnTo>
                    <a:pt x="1744863" y="1226947"/>
                  </a:lnTo>
                  <a:lnTo>
                    <a:pt x="1744852" y="1233170"/>
                  </a:lnTo>
                  <a:lnTo>
                    <a:pt x="1750129" y="1233170"/>
                  </a:lnTo>
                  <a:lnTo>
                    <a:pt x="1750146" y="1226947"/>
                  </a:lnTo>
                  <a:close/>
                </a:path>
                <a:path w="1753234" h="1449070">
                  <a:moveTo>
                    <a:pt x="6235" y="1223137"/>
                  </a:moveTo>
                  <a:lnTo>
                    <a:pt x="86" y="1223137"/>
                  </a:lnTo>
                  <a:lnTo>
                    <a:pt x="76" y="1226820"/>
                  </a:lnTo>
                  <a:lnTo>
                    <a:pt x="6229" y="1226820"/>
                  </a:lnTo>
                  <a:lnTo>
                    <a:pt x="6235" y="1223137"/>
                  </a:lnTo>
                  <a:close/>
                </a:path>
                <a:path w="1753234" h="1449070">
                  <a:moveTo>
                    <a:pt x="1750156" y="1223137"/>
                  </a:moveTo>
                  <a:lnTo>
                    <a:pt x="1744870" y="1223137"/>
                  </a:lnTo>
                  <a:lnTo>
                    <a:pt x="1744863" y="1226820"/>
                  </a:lnTo>
                  <a:lnTo>
                    <a:pt x="1750146" y="1226820"/>
                  </a:lnTo>
                  <a:lnTo>
                    <a:pt x="1750156" y="1223137"/>
                  </a:lnTo>
                  <a:close/>
                </a:path>
                <a:path w="1753234" h="1449070">
                  <a:moveTo>
                    <a:pt x="6240" y="1220597"/>
                  </a:moveTo>
                  <a:lnTo>
                    <a:pt x="93" y="1220597"/>
                  </a:lnTo>
                  <a:lnTo>
                    <a:pt x="86" y="1223010"/>
                  </a:lnTo>
                  <a:lnTo>
                    <a:pt x="6235" y="1223010"/>
                  </a:lnTo>
                  <a:lnTo>
                    <a:pt x="6240" y="1220597"/>
                  </a:lnTo>
                  <a:close/>
                </a:path>
                <a:path w="1753234" h="1449070">
                  <a:moveTo>
                    <a:pt x="1750162" y="1220597"/>
                  </a:moveTo>
                  <a:lnTo>
                    <a:pt x="1744874" y="1220597"/>
                  </a:lnTo>
                  <a:lnTo>
                    <a:pt x="1744870" y="1223010"/>
                  </a:lnTo>
                  <a:lnTo>
                    <a:pt x="1750156" y="1223010"/>
                  </a:lnTo>
                  <a:lnTo>
                    <a:pt x="1750162" y="1220597"/>
                  </a:lnTo>
                  <a:close/>
                </a:path>
                <a:path w="1753234" h="1449070">
                  <a:moveTo>
                    <a:pt x="6246" y="1216787"/>
                  </a:moveTo>
                  <a:lnTo>
                    <a:pt x="103" y="1216787"/>
                  </a:lnTo>
                  <a:lnTo>
                    <a:pt x="93" y="1220470"/>
                  </a:lnTo>
                  <a:lnTo>
                    <a:pt x="6240" y="1220470"/>
                  </a:lnTo>
                  <a:lnTo>
                    <a:pt x="6246" y="1216787"/>
                  </a:lnTo>
                  <a:close/>
                </a:path>
                <a:path w="1753234" h="1449070">
                  <a:moveTo>
                    <a:pt x="1750172" y="1216787"/>
                  </a:moveTo>
                  <a:lnTo>
                    <a:pt x="1744881" y="1216787"/>
                  </a:lnTo>
                  <a:lnTo>
                    <a:pt x="1744874" y="1220470"/>
                  </a:lnTo>
                  <a:lnTo>
                    <a:pt x="1750163" y="1220470"/>
                  </a:lnTo>
                  <a:lnTo>
                    <a:pt x="1750172" y="1216787"/>
                  </a:lnTo>
                  <a:close/>
                </a:path>
                <a:path w="1753234" h="1449070">
                  <a:moveTo>
                    <a:pt x="6251" y="1214247"/>
                  </a:moveTo>
                  <a:lnTo>
                    <a:pt x="110" y="1214247"/>
                  </a:lnTo>
                  <a:lnTo>
                    <a:pt x="103" y="1216660"/>
                  </a:lnTo>
                  <a:lnTo>
                    <a:pt x="6247" y="1216660"/>
                  </a:lnTo>
                  <a:lnTo>
                    <a:pt x="6251" y="1214247"/>
                  </a:lnTo>
                  <a:close/>
                </a:path>
                <a:path w="1753234" h="1449070">
                  <a:moveTo>
                    <a:pt x="1750179" y="1214247"/>
                  </a:moveTo>
                  <a:lnTo>
                    <a:pt x="1744885" y="1214247"/>
                  </a:lnTo>
                  <a:lnTo>
                    <a:pt x="1744881" y="1216660"/>
                  </a:lnTo>
                  <a:lnTo>
                    <a:pt x="1750173" y="1216660"/>
                  </a:lnTo>
                  <a:lnTo>
                    <a:pt x="1750179" y="1214247"/>
                  </a:lnTo>
                  <a:close/>
                </a:path>
                <a:path w="1753234" h="1449070">
                  <a:moveTo>
                    <a:pt x="6258" y="1210437"/>
                  </a:moveTo>
                  <a:lnTo>
                    <a:pt x="120" y="1210437"/>
                  </a:lnTo>
                  <a:lnTo>
                    <a:pt x="110" y="1214120"/>
                  </a:lnTo>
                  <a:lnTo>
                    <a:pt x="6251" y="1214120"/>
                  </a:lnTo>
                  <a:lnTo>
                    <a:pt x="6258" y="1210437"/>
                  </a:lnTo>
                  <a:close/>
                </a:path>
                <a:path w="1753234" h="1449070">
                  <a:moveTo>
                    <a:pt x="1750189" y="1210437"/>
                  </a:moveTo>
                  <a:lnTo>
                    <a:pt x="1744892" y="1210437"/>
                  </a:lnTo>
                  <a:lnTo>
                    <a:pt x="1744886" y="1214120"/>
                  </a:lnTo>
                  <a:lnTo>
                    <a:pt x="1750179" y="1214120"/>
                  </a:lnTo>
                  <a:lnTo>
                    <a:pt x="1750189" y="1210437"/>
                  </a:lnTo>
                  <a:close/>
                </a:path>
                <a:path w="1753234" h="1449070">
                  <a:moveTo>
                    <a:pt x="6262" y="1207897"/>
                  </a:moveTo>
                  <a:lnTo>
                    <a:pt x="126" y="1207897"/>
                  </a:lnTo>
                  <a:lnTo>
                    <a:pt x="120" y="1210310"/>
                  </a:lnTo>
                  <a:lnTo>
                    <a:pt x="6258" y="1210310"/>
                  </a:lnTo>
                  <a:lnTo>
                    <a:pt x="6262" y="1207897"/>
                  </a:lnTo>
                  <a:close/>
                </a:path>
                <a:path w="1753234" h="1449070">
                  <a:moveTo>
                    <a:pt x="1750196" y="1207897"/>
                  </a:moveTo>
                  <a:lnTo>
                    <a:pt x="1744897" y="1207897"/>
                  </a:lnTo>
                  <a:lnTo>
                    <a:pt x="1744892" y="1210310"/>
                  </a:lnTo>
                  <a:lnTo>
                    <a:pt x="1750189" y="1210310"/>
                  </a:lnTo>
                  <a:lnTo>
                    <a:pt x="1750196" y="1207897"/>
                  </a:lnTo>
                  <a:close/>
                </a:path>
                <a:path w="1753234" h="1449070">
                  <a:moveTo>
                    <a:pt x="6269" y="1204087"/>
                  </a:moveTo>
                  <a:lnTo>
                    <a:pt x="136" y="1204087"/>
                  </a:lnTo>
                  <a:lnTo>
                    <a:pt x="127" y="1207770"/>
                  </a:lnTo>
                  <a:lnTo>
                    <a:pt x="6262" y="1207770"/>
                  </a:lnTo>
                  <a:lnTo>
                    <a:pt x="6269" y="1204087"/>
                  </a:lnTo>
                  <a:close/>
                </a:path>
                <a:path w="1753234" h="1449070">
                  <a:moveTo>
                    <a:pt x="1750206" y="1204087"/>
                  </a:moveTo>
                  <a:lnTo>
                    <a:pt x="1744903" y="1204087"/>
                  </a:lnTo>
                  <a:lnTo>
                    <a:pt x="1744897" y="1207770"/>
                  </a:lnTo>
                  <a:lnTo>
                    <a:pt x="1750196" y="1207770"/>
                  </a:lnTo>
                  <a:lnTo>
                    <a:pt x="1750206" y="1204087"/>
                  </a:lnTo>
                  <a:close/>
                </a:path>
                <a:path w="1753234" h="1449070">
                  <a:moveTo>
                    <a:pt x="6273" y="1201547"/>
                  </a:moveTo>
                  <a:lnTo>
                    <a:pt x="143" y="1201547"/>
                  </a:lnTo>
                  <a:lnTo>
                    <a:pt x="137" y="1203960"/>
                  </a:lnTo>
                  <a:lnTo>
                    <a:pt x="6269" y="1203960"/>
                  </a:lnTo>
                  <a:lnTo>
                    <a:pt x="6273" y="1201547"/>
                  </a:lnTo>
                  <a:close/>
                </a:path>
                <a:path w="1753234" h="1449070">
                  <a:moveTo>
                    <a:pt x="1750212" y="1201547"/>
                  </a:moveTo>
                  <a:lnTo>
                    <a:pt x="1744908" y="1201547"/>
                  </a:lnTo>
                  <a:lnTo>
                    <a:pt x="1744904" y="1203960"/>
                  </a:lnTo>
                  <a:lnTo>
                    <a:pt x="1750206" y="1203960"/>
                  </a:lnTo>
                  <a:lnTo>
                    <a:pt x="1750212" y="1201547"/>
                  </a:lnTo>
                  <a:close/>
                </a:path>
                <a:path w="1753234" h="1449070">
                  <a:moveTo>
                    <a:pt x="6280" y="1197737"/>
                  </a:moveTo>
                  <a:lnTo>
                    <a:pt x="153" y="1197737"/>
                  </a:lnTo>
                  <a:lnTo>
                    <a:pt x="143" y="1201420"/>
                  </a:lnTo>
                  <a:lnTo>
                    <a:pt x="6274" y="1201420"/>
                  </a:lnTo>
                  <a:lnTo>
                    <a:pt x="6280" y="1197737"/>
                  </a:lnTo>
                  <a:close/>
                </a:path>
                <a:path w="1753234" h="1449070">
                  <a:moveTo>
                    <a:pt x="1750222" y="1197737"/>
                  </a:moveTo>
                  <a:lnTo>
                    <a:pt x="1744915" y="1197737"/>
                  </a:lnTo>
                  <a:lnTo>
                    <a:pt x="1744908" y="1201420"/>
                  </a:lnTo>
                  <a:lnTo>
                    <a:pt x="1750213" y="1201420"/>
                  </a:lnTo>
                  <a:lnTo>
                    <a:pt x="1750222" y="1197737"/>
                  </a:lnTo>
                  <a:close/>
                </a:path>
                <a:path w="1753234" h="1449070">
                  <a:moveTo>
                    <a:pt x="6285" y="1195197"/>
                  </a:moveTo>
                  <a:lnTo>
                    <a:pt x="160" y="1195197"/>
                  </a:lnTo>
                  <a:lnTo>
                    <a:pt x="153" y="1197610"/>
                  </a:lnTo>
                  <a:lnTo>
                    <a:pt x="6280" y="1197610"/>
                  </a:lnTo>
                  <a:lnTo>
                    <a:pt x="6285" y="1195197"/>
                  </a:lnTo>
                  <a:close/>
                </a:path>
                <a:path w="1753234" h="1449070">
                  <a:moveTo>
                    <a:pt x="1750229" y="1195197"/>
                  </a:moveTo>
                  <a:lnTo>
                    <a:pt x="1744919" y="1195197"/>
                  </a:lnTo>
                  <a:lnTo>
                    <a:pt x="1744915" y="1197610"/>
                  </a:lnTo>
                  <a:lnTo>
                    <a:pt x="1750223" y="1197610"/>
                  </a:lnTo>
                  <a:lnTo>
                    <a:pt x="1750229" y="1195197"/>
                  </a:lnTo>
                  <a:close/>
                </a:path>
                <a:path w="1753234" h="1449070">
                  <a:moveTo>
                    <a:pt x="6291" y="1191387"/>
                  </a:moveTo>
                  <a:lnTo>
                    <a:pt x="170" y="1191387"/>
                  </a:lnTo>
                  <a:lnTo>
                    <a:pt x="160" y="1195070"/>
                  </a:lnTo>
                  <a:lnTo>
                    <a:pt x="6285" y="1195070"/>
                  </a:lnTo>
                  <a:lnTo>
                    <a:pt x="6291" y="1191387"/>
                  </a:lnTo>
                  <a:close/>
                </a:path>
                <a:path w="1753234" h="1449070">
                  <a:moveTo>
                    <a:pt x="1750239" y="1191387"/>
                  </a:moveTo>
                  <a:lnTo>
                    <a:pt x="1744926" y="1191387"/>
                  </a:lnTo>
                  <a:lnTo>
                    <a:pt x="1744919" y="1195070"/>
                  </a:lnTo>
                  <a:lnTo>
                    <a:pt x="1750230" y="1195070"/>
                  </a:lnTo>
                  <a:lnTo>
                    <a:pt x="1750239" y="1191387"/>
                  </a:lnTo>
                  <a:close/>
                </a:path>
                <a:path w="1753234" h="1449070">
                  <a:moveTo>
                    <a:pt x="6296" y="1188847"/>
                  </a:moveTo>
                  <a:lnTo>
                    <a:pt x="176" y="1188847"/>
                  </a:lnTo>
                  <a:lnTo>
                    <a:pt x="170" y="1191260"/>
                  </a:lnTo>
                  <a:lnTo>
                    <a:pt x="6292" y="1191260"/>
                  </a:lnTo>
                  <a:lnTo>
                    <a:pt x="6296" y="1188847"/>
                  </a:lnTo>
                  <a:close/>
                </a:path>
                <a:path w="1753234" h="1449070">
                  <a:moveTo>
                    <a:pt x="1750246" y="1188847"/>
                  </a:moveTo>
                  <a:lnTo>
                    <a:pt x="1744930" y="1188847"/>
                  </a:lnTo>
                  <a:lnTo>
                    <a:pt x="1744926" y="1191260"/>
                  </a:lnTo>
                  <a:lnTo>
                    <a:pt x="1750240" y="1191260"/>
                  </a:lnTo>
                  <a:lnTo>
                    <a:pt x="1750246" y="1188847"/>
                  </a:lnTo>
                  <a:close/>
                </a:path>
                <a:path w="1753234" h="1449070">
                  <a:moveTo>
                    <a:pt x="6303" y="1185037"/>
                  </a:moveTo>
                  <a:lnTo>
                    <a:pt x="186" y="1185037"/>
                  </a:lnTo>
                  <a:lnTo>
                    <a:pt x="177" y="1188720"/>
                  </a:lnTo>
                  <a:lnTo>
                    <a:pt x="6296" y="1188720"/>
                  </a:lnTo>
                  <a:lnTo>
                    <a:pt x="6303" y="1185037"/>
                  </a:lnTo>
                  <a:close/>
                </a:path>
                <a:path w="1753234" h="1449070">
                  <a:moveTo>
                    <a:pt x="1750256" y="1185037"/>
                  </a:moveTo>
                  <a:lnTo>
                    <a:pt x="1744937" y="1185037"/>
                  </a:lnTo>
                  <a:lnTo>
                    <a:pt x="1744931" y="1188720"/>
                  </a:lnTo>
                  <a:lnTo>
                    <a:pt x="1750246" y="1188720"/>
                  </a:lnTo>
                  <a:lnTo>
                    <a:pt x="1750256" y="1185037"/>
                  </a:lnTo>
                  <a:close/>
                </a:path>
                <a:path w="1753234" h="1449070">
                  <a:moveTo>
                    <a:pt x="6307" y="1182497"/>
                  </a:moveTo>
                  <a:lnTo>
                    <a:pt x="193" y="1182497"/>
                  </a:lnTo>
                  <a:lnTo>
                    <a:pt x="187" y="1184910"/>
                  </a:lnTo>
                  <a:lnTo>
                    <a:pt x="6303" y="1184910"/>
                  </a:lnTo>
                  <a:lnTo>
                    <a:pt x="6307" y="1182497"/>
                  </a:lnTo>
                  <a:close/>
                </a:path>
                <a:path w="1753234" h="1449070">
                  <a:moveTo>
                    <a:pt x="1750263" y="1182497"/>
                  </a:moveTo>
                  <a:lnTo>
                    <a:pt x="1744942" y="1182497"/>
                  </a:lnTo>
                  <a:lnTo>
                    <a:pt x="1744937" y="1184910"/>
                  </a:lnTo>
                  <a:lnTo>
                    <a:pt x="1750256" y="1184910"/>
                  </a:lnTo>
                  <a:lnTo>
                    <a:pt x="1750263" y="1182497"/>
                  </a:lnTo>
                  <a:close/>
                </a:path>
                <a:path w="1753234" h="1449070">
                  <a:moveTo>
                    <a:pt x="6314" y="1178687"/>
                  </a:moveTo>
                  <a:lnTo>
                    <a:pt x="203" y="1178687"/>
                  </a:lnTo>
                  <a:lnTo>
                    <a:pt x="194" y="1182370"/>
                  </a:lnTo>
                  <a:lnTo>
                    <a:pt x="6307" y="1182370"/>
                  </a:lnTo>
                  <a:lnTo>
                    <a:pt x="6314" y="1178687"/>
                  </a:lnTo>
                  <a:close/>
                </a:path>
                <a:path w="1753234" h="1449070">
                  <a:moveTo>
                    <a:pt x="1750273" y="1178687"/>
                  </a:moveTo>
                  <a:lnTo>
                    <a:pt x="1744948" y="1178687"/>
                  </a:lnTo>
                  <a:lnTo>
                    <a:pt x="1744942" y="1182370"/>
                  </a:lnTo>
                  <a:lnTo>
                    <a:pt x="1750263" y="1182370"/>
                  </a:lnTo>
                  <a:lnTo>
                    <a:pt x="1750273" y="1178687"/>
                  </a:lnTo>
                  <a:close/>
                </a:path>
                <a:path w="1753234" h="1449070">
                  <a:moveTo>
                    <a:pt x="6325" y="1172337"/>
                  </a:moveTo>
                  <a:lnTo>
                    <a:pt x="220" y="1172337"/>
                  </a:lnTo>
                  <a:lnTo>
                    <a:pt x="204" y="1178560"/>
                  </a:lnTo>
                  <a:lnTo>
                    <a:pt x="6314" y="1178560"/>
                  </a:lnTo>
                  <a:lnTo>
                    <a:pt x="6325" y="1172337"/>
                  </a:lnTo>
                  <a:close/>
                </a:path>
                <a:path w="1753234" h="1449070">
                  <a:moveTo>
                    <a:pt x="1750289" y="1172337"/>
                  </a:moveTo>
                  <a:lnTo>
                    <a:pt x="1744960" y="1172337"/>
                  </a:lnTo>
                  <a:lnTo>
                    <a:pt x="1744949" y="1178560"/>
                  </a:lnTo>
                  <a:lnTo>
                    <a:pt x="1750273" y="1178560"/>
                  </a:lnTo>
                  <a:lnTo>
                    <a:pt x="1750289" y="1172337"/>
                  </a:lnTo>
                  <a:close/>
                </a:path>
                <a:path w="1753234" h="1449070">
                  <a:moveTo>
                    <a:pt x="6330" y="1169797"/>
                  </a:moveTo>
                  <a:lnTo>
                    <a:pt x="227" y="1169797"/>
                  </a:lnTo>
                  <a:lnTo>
                    <a:pt x="220" y="1172210"/>
                  </a:lnTo>
                  <a:lnTo>
                    <a:pt x="6325" y="1172210"/>
                  </a:lnTo>
                  <a:lnTo>
                    <a:pt x="6330" y="1169797"/>
                  </a:lnTo>
                  <a:close/>
                </a:path>
                <a:path w="1753234" h="1449070">
                  <a:moveTo>
                    <a:pt x="1750296" y="1169797"/>
                  </a:moveTo>
                  <a:lnTo>
                    <a:pt x="1744964" y="1169797"/>
                  </a:lnTo>
                  <a:lnTo>
                    <a:pt x="1744960" y="1172210"/>
                  </a:lnTo>
                  <a:lnTo>
                    <a:pt x="1750290" y="1172210"/>
                  </a:lnTo>
                  <a:lnTo>
                    <a:pt x="1750296" y="1169797"/>
                  </a:lnTo>
                  <a:close/>
                </a:path>
                <a:path w="1753234" h="1449070">
                  <a:moveTo>
                    <a:pt x="6357" y="1154557"/>
                  </a:moveTo>
                  <a:lnTo>
                    <a:pt x="267" y="1154557"/>
                  </a:lnTo>
                  <a:lnTo>
                    <a:pt x="227" y="1169670"/>
                  </a:lnTo>
                  <a:lnTo>
                    <a:pt x="6330" y="1169670"/>
                  </a:lnTo>
                  <a:lnTo>
                    <a:pt x="6357" y="1154557"/>
                  </a:lnTo>
                  <a:close/>
                </a:path>
                <a:path w="1753234" h="1449070">
                  <a:moveTo>
                    <a:pt x="1750336" y="1154557"/>
                  </a:moveTo>
                  <a:lnTo>
                    <a:pt x="1744991" y="1154557"/>
                  </a:lnTo>
                  <a:lnTo>
                    <a:pt x="1744964" y="1169670"/>
                  </a:lnTo>
                  <a:lnTo>
                    <a:pt x="1750296" y="1169670"/>
                  </a:lnTo>
                  <a:lnTo>
                    <a:pt x="1750336" y="1154557"/>
                  </a:lnTo>
                  <a:close/>
                </a:path>
                <a:path w="1753234" h="1449070">
                  <a:moveTo>
                    <a:pt x="6211" y="1236980"/>
                  </a:moveTo>
                  <a:lnTo>
                    <a:pt x="50" y="1236980"/>
                  </a:lnTo>
                  <a:lnTo>
                    <a:pt x="33" y="1243330"/>
                  </a:lnTo>
                  <a:lnTo>
                    <a:pt x="6199" y="1243330"/>
                  </a:lnTo>
                  <a:lnTo>
                    <a:pt x="6211" y="1236980"/>
                  </a:lnTo>
                  <a:close/>
                </a:path>
                <a:path w="1753234" h="1449070">
                  <a:moveTo>
                    <a:pt x="1750119" y="1236980"/>
                  </a:moveTo>
                  <a:lnTo>
                    <a:pt x="1744845" y="1236980"/>
                  </a:lnTo>
                  <a:lnTo>
                    <a:pt x="1744834" y="1243330"/>
                  </a:lnTo>
                  <a:lnTo>
                    <a:pt x="1750103" y="1243330"/>
                  </a:lnTo>
                  <a:lnTo>
                    <a:pt x="1750119" y="1236980"/>
                  </a:lnTo>
                  <a:close/>
                </a:path>
                <a:path w="1753234" h="1449070">
                  <a:moveTo>
                    <a:pt x="1541281" y="1446530"/>
                  </a:moveTo>
                  <a:lnTo>
                    <a:pt x="582854" y="1446530"/>
                  </a:lnTo>
                  <a:lnTo>
                    <a:pt x="1540011" y="1448613"/>
                  </a:lnTo>
                  <a:lnTo>
                    <a:pt x="1540011" y="1447800"/>
                  </a:lnTo>
                  <a:lnTo>
                    <a:pt x="1541281" y="1447800"/>
                  </a:lnTo>
                  <a:lnTo>
                    <a:pt x="1541281" y="1446530"/>
                  </a:lnTo>
                  <a:close/>
                </a:path>
                <a:path w="1753234" h="1449070">
                  <a:moveTo>
                    <a:pt x="1545091" y="1444451"/>
                  </a:moveTo>
                  <a:lnTo>
                    <a:pt x="210321" y="1444451"/>
                  </a:lnTo>
                  <a:lnTo>
                    <a:pt x="210321" y="1445721"/>
                  </a:lnTo>
                  <a:lnTo>
                    <a:pt x="1545091" y="1445721"/>
                  </a:lnTo>
                  <a:lnTo>
                    <a:pt x="1545091" y="1444451"/>
                  </a:lnTo>
                  <a:close/>
                </a:path>
                <a:path w="1753234" h="1449070">
                  <a:moveTo>
                    <a:pt x="203971" y="1440641"/>
                  </a:moveTo>
                  <a:lnTo>
                    <a:pt x="203971" y="1441911"/>
                  </a:lnTo>
                  <a:lnTo>
                    <a:pt x="205241" y="1441911"/>
                  </a:lnTo>
                  <a:lnTo>
                    <a:pt x="205241" y="1444451"/>
                  </a:lnTo>
                  <a:lnTo>
                    <a:pt x="207781" y="1444451"/>
                  </a:lnTo>
                  <a:lnTo>
                    <a:pt x="207781" y="1443181"/>
                  </a:lnTo>
                  <a:lnTo>
                    <a:pt x="1548901" y="1443181"/>
                  </a:lnTo>
                  <a:lnTo>
                    <a:pt x="203971" y="1440641"/>
                  </a:lnTo>
                  <a:close/>
                </a:path>
                <a:path w="1753234" h="1449070">
                  <a:moveTo>
                    <a:pt x="1548901" y="1443181"/>
                  </a:moveTo>
                  <a:lnTo>
                    <a:pt x="1547631" y="1443181"/>
                  </a:lnTo>
                  <a:lnTo>
                    <a:pt x="1547631" y="1444451"/>
                  </a:lnTo>
                  <a:lnTo>
                    <a:pt x="1548901" y="1444451"/>
                  </a:lnTo>
                  <a:lnTo>
                    <a:pt x="1548901" y="1443181"/>
                  </a:lnTo>
                  <a:close/>
                </a:path>
                <a:path w="1753234" h="1449070">
                  <a:moveTo>
                    <a:pt x="1747021" y="1262841"/>
                  </a:moveTo>
                  <a:lnTo>
                    <a:pt x="1744800" y="1262841"/>
                  </a:lnTo>
                  <a:lnTo>
                    <a:pt x="1744794" y="1266651"/>
                  </a:lnTo>
                  <a:lnTo>
                    <a:pt x="1745751" y="1266651"/>
                  </a:lnTo>
                  <a:lnTo>
                    <a:pt x="1745751" y="1264111"/>
                  </a:lnTo>
                  <a:lnTo>
                    <a:pt x="1747021" y="1264111"/>
                  </a:lnTo>
                  <a:lnTo>
                    <a:pt x="1747021" y="1262841"/>
                  </a:lnTo>
                  <a:close/>
                </a:path>
                <a:path w="1753234" h="1449070">
                  <a:moveTo>
                    <a:pt x="6170" y="1260301"/>
                  </a:moveTo>
                  <a:lnTo>
                    <a:pt x="5851" y="1260301"/>
                  </a:lnTo>
                  <a:lnTo>
                    <a:pt x="5851" y="1262841"/>
                  </a:lnTo>
                  <a:lnTo>
                    <a:pt x="6166" y="1262841"/>
                  </a:lnTo>
                  <a:lnTo>
                    <a:pt x="6170" y="1260301"/>
                  </a:lnTo>
                  <a:close/>
                </a:path>
                <a:path w="1753234" h="1449070">
                  <a:moveTo>
                    <a:pt x="1749561" y="1260301"/>
                  </a:moveTo>
                  <a:lnTo>
                    <a:pt x="1744805" y="1260301"/>
                  </a:lnTo>
                  <a:lnTo>
                    <a:pt x="1744803" y="1261571"/>
                  </a:lnTo>
                  <a:lnTo>
                    <a:pt x="1748291" y="1261571"/>
                  </a:lnTo>
                  <a:lnTo>
                    <a:pt x="1748291" y="1262841"/>
                  </a:lnTo>
                  <a:lnTo>
                    <a:pt x="1749561" y="1262841"/>
                  </a:lnTo>
                  <a:lnTo>
                    <a:pt x="1749561" y="1260301"/>
                  </a:lnTo>
                  <a:close/>
                </a:path>
                <a:path w="1753234" h="1449070">
                  <a:moveTo>
                    <a:pt x="6177" y="1256491"/>
                  </a:moveTo>
                  <a:lnTo>
                    <a:pt x="2041" y="1256491"/>
                  </a:lnTo>
                  <a:lnTo>
                    <a:pt x="2041" y="1257761"/>
                  </a:lnTo>
                  <a:lnTo>
                    <a:pt x="3311" y="1257761"/>
                  </a:lnTo>
                  <a:lnTo>
                    <a:pt x="3311" y="1260301"/>
                  </a:lnTo>
                  <a:lnTo>
                    <a:pt x="4581" y="1260301"/>
                  </a:lnTo>
                  <a:lnTo>
                    <a:pt x="4581" y="1259031"/>
                  </a:lnTo>
                  <a:lnTo>
                    <a:pt x="6173" y="1259031"/>
                  </a:lnTo>
                  <a:lnTo>
                    <a:pt x="6177" y="1256491"/>
                  </a:lnTo>
                  <a:close/>
                </a:path>
                <a:path w="1753234" h="1449070">
                  <a:moveTo>
                    <a:pt x="1750069" y="1256491"/>
                  </a:moveTo>
                  <a:lnTo>
                    <a:pt x="1744812" y="1256491"/>
                  </a:lnTo>
                  <a:lnTo>
                    <a:pt x="1744807" y="1259031"/>
                  </a:lnTo>
                  <a:lnTo>
                    <a:pt x="1749561" y="1259031"/>
                  </a:lnTo>
                  <a:lnTo>
                    <a:pt x="1749561" y="1260301"/>
                  </a:lnTo>
                  <a:lnTo>
                    <a:pt x="1750059" y="1260301"/>
                  </a:lnTo>
                  <a:lnTo>
                    <a:pt x="1750069" y="1256491"/>
                  </a:lnTo>
                  <a:close/>
                </a:path>
                <a:path w="1753234" h="1449070">
                  <a:moveTo>
                    <a:pt x="6182" y="1253951"/>
                  </a:moveTo>
                  <a:lnTo>
                    <a:pt x="6" y="1253951"/>
                  </a:lnTo>
                  <a:lnTo>
                    <a:pt x="0" y="1256491"/>
                  </a:lnTo>
                  <a:lnTo>
                    <a:pt x="771" y="1256491"/>
                  </a:lnTo>
                  <a:lnTo>
                    <a:pt x="771" y="1255221"/>
                  </a:lnTo>
                  <a:lnTo>
                    <a:pt x="6179" y="1255221"/>
                  </a:lnTo>
                  <a:lnTo>
                    <a:pt x="6182" y="1253951"/>
                  </a:lnTo>
                  <a:close/>
                </a:path>
                <a:path w="1753234" h="1449070">
                  <a:moveTo>
                    <a:pt x="1750076" y="1253951"/>
                  </a:moveTo>
                  <a:lnTo>
                    <a:pt x="1744816" y="1253951"/>
                  </a:lnTo>
                  <a:lnTo>
                    <a:pt x="1744814" y="1255221"/>
                  </a:lnTo>
                  <a:lnTo>
                    <a:pt x="1750072" y="1255221"/>
                  </a:lnTo>
                  <a:lnTo>
                    <a:pt x="1750076" y="1253951"/>
                  </a:lnTo>
                  <a:close/>
                </a:path>
                <a:path w="1753234" h="1449070">
                  <a:moveTo>
                    <a:pt x="6188" y="1249680"/>
                  </a:moveTo>
                  <a:lnTo>
                    <a:pt x="16" y="1249680"/>
                  </a:lnTo>
                  <a:lnTo>
                    <a:pt x="10" y="1252220"/>
                  </a:lnTo>
                  <a:lnTo>
                    <a:pt x="6184" y="1252220"/>
                  </a:lnTo>
                  <a:lnTo>
                    <a:pt x="6188" y="1249680"/>
                  </a:lnTo>
                  <a:close/>
                </a:path>
                <a:path w="1753234" h="1449070">
                  <a:moveTo>
                    <a:pt x="1750086" y="1249680"/>
                  </a:moveTo>
                  <a:lnTo>
                    <a:pt x="1744823" y="1249680"/>
                  </a:lnTo>
                  <a:lnTo>
                    <a:pt x="1744818" y="1252220"/>
                  </a:lnTo>
                  <a:lnTo>
                    <a:pt x="1750079" y="1252220"/>
                  </a:lnTo>
                  <a:lnTo>
                    <a:pt x="1750086" y="1249680"/>
                  </a:lnTo>
                  <a:close/>
                </a:path>
                <a:path w="1753234" h="1449070">
                  <a:moveTo>
                    <a:pt x="6193" y="1247140"/>
                  </a:moveTo>
                  <a:lnTo>
                    <a:pt x="23" y="1247140"/>
                  </a:lnTo>
                  <a:lnTo>
                    <a:pt x="20" y="1248410"/>
                  </a:lnTo>
                  <a:lnTo>
                    <a:pt x="6191" y="1248410"/>
                  </a:lnTo>
                  <a:lnTo>
                    <a:pt x="6193" y="1247140"/>
                  </a:lnTo>
                  <a:close/>
                </a:path>
                <a:path w="1753234" h="1449070">
                  <a:moveTo>
                    <a:pt x="1750092" y="1247140"/>
                  </a:moveTo>
                  <a:lnTo>
                    <a:pt x="1744827" y="1247140"/>
                  </a:lnTo>
                  <a:lnTo>
                    <a:pt x="1744825" y="1248410"/>
                  </a:lnTo>
                  <a:lnTo>
                    <a:pt x="1750089" y="1248410"/>
                  </a:lnTo>
                  <a:lnTo>
                    <a:pt x="1750092" y="1247140"/>
                  </a:lnTo>
                  <a:close/>
                </a:path>
                <a:path w="1753234" h="1449070">
                  <a:moveTo>
                    <a:pt x="6197" y="1244600"/>
                  </a:moveTo>
                  <a:lnTo>
                    <a:pt x="30" y="1244600"/>
                  </a:lnTo>
                  <a:lnTo>
                    <a:pt x="26" y="1245870"/>
                  </a:lnTo>
                  <a:lnTo>
                    <a:pt x="6195" y="1245870"/>
                  </a:lnTo>
                  <a:lnTo>
                    <a:pt x="6197" y="1244600"/>
                  </a:lnTo>
                  <a:close/>
                </a:path>
                <a:path w="1753234" h="1449070">
                  <a:moveTo>
                    <a:pt x="1750099" y="1244600"/>
                  </a:moveTo>
                  <a:lnTo>
                    <a:pt x="1744832" y="1244600"/>
                  </a:lnTo>
                  <a:lnTo>
                    <a:pt x="1744829" y="1245870"/>
                  </a:lnTo>
                  <a:lnTo>
                    <a:pt x="1750096" y="1245870"/>
                  </a:lnTo>
                  <a:lnTo>
                    <a:pt x="1750099" y="1244600"/>
                  </a:lnTo>
                  <a:close/>
                </a:path>
              </a:pathLst>
            </a:custGeom>
            <a:solidFill>
              <a:srgbClr val="3E6A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6291894" y="882649"/>
              <a:ext cx="1741170" cy="1436370"/>
            </a:xfrm>
            <a:custGeom>
              <a:avLst/>
              <a:gdLst/>
              <a:ahLst/>
              <a:cxnLst/>
              <a:rect l="l" t="t" r="r" b="b"/>
              <a:pathLst>
                <a:path w="1741170" h="1436370">
                  <a:moveTo>
                    <a:pt x="8103" y="269240"/>
                  </a:moveTo>
                  <a:lnTo>
                    <a:pt x="1746" y="269240"/>
                  </a:lnTo>
                  <a:lnTo>
                    <a:pt x="1719" y="284480"/>
                  </a:lnTo>
                  <a:lnTo>
                    <a:pt x="8076" y="284480"/>
                  </a:lnTo>
                  <a:lnTo>
                    <a:pt x="8103" y="269240"/>
                  </a:lnTo>
                  <a:close/>
                </a:path>
                <a:path w="1741170" h="1436370">
                  <a:moveTo>
                    <a:pt x="1740381" y="269240"/>
                  </a:moveTo>
                  <a:lnTo>
                    <a:pt x="1734038" y="269240"/>
                  </a:lnTo>
                  <a:lnTo>
                    <a:pt x="1734010" y="284480"/>
                  </a:lnTo>
                  <a:lnTo>
                    <a:pt x="1740354" y="284480"/>
                  </a:lnTo>
                  <a:lnTo>
                    <a:pt x="1740381" y="269240"/>
                  </a:lnTo>
                  <a:close/>
                </a:path>
                <a:path w="1741170" h="1436370">
                  <a:moveTo>
                    <a:pt x="8110" y="265430"/>
                  </a:moveTo>
                  <a:lnTo>
                    <a:pt x="1753" y="265430"/>
                  </a:lnTo>
                  <a:lnTo>
                    <a:pt x="1748" y="267970"/>
                  </a:lnTo>
                  <a:lnTo>
                    <a:pt x="8105" y="267970"/>
                  </a:lnTo>
                  <a:lnTo>
                    <a:pt x="8110" y="265430"/>
                  </a:lnTo>
                  <a:close/>
                </a:path>
                <a:path w="1741170" h="1436370">
                  <a:moveTo>
                    <a:pt x="1740387" y="265430"/>
                  </a:moveTo>
                  <a:lnTo>
                    <a:pt x="1734044" y="265430"/>
                  </a:lnTo>
                  <a:lnTo>
                    <a:pt x="1734040" y="267970"/>
                  </a:lnTo>
                  <a:lnTo>
                    <a:pt x="1740383" y="267970"/>
                  </a:lnTo>
                  <a:lnTo>
                    <a:pt x="1740387" y="265430"/>
                  </a:lnTo>
                  <a:close/>
                </a:path>
                <a:path w="1741170" h="1436370">
                  <a:moveTo>
                    <a:pt x="8126" y="256540"/>
                  </a:moveTo>
                  <a:lnTo>
                    <a:pt x="1769" y="256540"/>
                  </a:lnTo>
                  <a:lnTo>
                    <a:pt x="1755" y="264160"/>
                  </a:lnTo>
                  <a:lnTo>
                    <a:pt x="8112" y="264160"/>
                  </a:lnTo>
                  <a:lnTo>
                    <a:pt x="8126" y="256540"/>
                  </a:lnTo>
                  <a:close/>
                </a:path>
                <a:path w="1741170" h="1436370">
                  <a:moveTo>
                    <a:pt x="1740403" y="256540"/>
                  </a:moveTo>
                  <a:lnTo>
                    <a:pt x="1734060" y="256540"/>
                  </a:lnTo>
                  <a:lnTo>
                    <a:pt x="1734047" y="264160"/>
                  </a:lnTo>
                  <a:lnTo>
                    <a:pt x="1740390" y="264160"/>
                  </a:lnTo>
                  <a:lnTo>
                    <a:pt x="1740403" y="256540"/>
                  </a:lnTo>
                  <a:close/>
                </a:path>
                <a:path w="1741170" h="1436370">
                  <a:moveTo>
                    <a:pt x="8133" y="252730"/>
                  </a:moveTo>
                  <a:lnTo>
                    <a:pt x="1775" y="252730"/>
                  </a:lnTo>
                  <a:lnTo>
                    <a:pt x="1771" y="255270"/>
                  </a:lnTo>
                  <a:lnTo>
                    <a:pt x="8128" y="255270"/>
                  </a:lnTo>
                  <a:lnTo>
                    <a:pt x="8133" y="252730"/>
                  </a:lnTo>
                  <a:close/>
                </a:path>
                <a:path w="1741170" h="1436370">
                  <a:moveTo>
                    <a:pt x="1740410" y="252730"/>
                  </a:moveTo>
                  <a:lnTo>
                    <a:pt x="1734067" y="252730"/>
                  </a:lnTo>
                  <a:lnTo>
                    <a:pt x="1734063" y="255270"/>
                  </a:lnTo>
                  <a:lnTo>
                    <a:pt x="1740405" y="255270"/>
                  </a:lnTo>
                  <a:lnTo>
                    <a:pt x="1740410" y="252730"/>
                  </a:lnTo>
                  <a:close/>
                </a:path>
                <a:path w="1741170" h="1436370">
                  <a:moveTo>
                    <a:pt x="8137" y="250190"/>
                  </a:moveTo>
                  <a:lnTo>
                    <a:pt x="1780" y="250190"/>
                  </a:lnTo>
                  <a:lnTo>
                    <a:pt x="1778" y="251460"/>
                  </a:lnTo>
                  <a:lnTo>
                    <a:pt x="8135" y="251460"/>
                  </a:lnTo>
                  <a:lnTo>
                    <a:pt x="8137" y="250190"/>
                  </a:lnTo>
                  <a:close/>
                </a:path>
                <a:path w="1741170" h="1436370">
                  <a:moveTo>
                    <a:pt x="1740414" y="250190"/>
                  </a:moveTo>
                  <a:lnTo>
                    <a:pt x="1734072" y="250190"/>
                  </a:lnTo>
                  <a:lnTo>
                    <a:pt x="1734069" y="251460"/>
                  </a:lnTo>
                  <a:lnTo>
                    <a:pt x="1740412" y="251460"/>
                  </a:lnTo>
                  <a:lnTo>
                    <a:pt x="1740414" y="250190"/>
                  </a:lnTo>
                  <a:close/>
                </a:path>
                <a:path w="1741170" h="1436370">
                  <a:moveTo>
                    <a:pt x="8144" y="246380"/>
                  </a:moveTo>
                  <a:lnTo>
                    <a:pt x="1786" y="246380"/>
                  </a:lnTo>
                  <a:lnTo>
                    <a:pt x="1782" y="248920"/>
                  </a:lnTo>
                  <a:lnTo>
                    <a:pt x="8139" y="248920"/>
                  </a:lnTo>
                  <a:lnTo>
                    <a:pt x="8144" y="246380"/>
                  </a:lnTo>
                  <a:close/>
                </a:path>
                <a:path w="1741170" h="1436370">
                  <a:moveTo>
                    <a:pt x="1740421" y="246380"/>
                  </a:moveTo>
                  <a:lnTo>
                    <a:pt x="1734078" y="246380"/>
                  </a:lnTo>
                  <a:lnTo>
                    <a:pt x="1734074" y="248920"/>
                  </a:lnTo>
                  <a:lnTo>
                    <a:pt x="1740416" y="248920"/>
                  </a:lnTo>
                  <a:lnTo>
                    <a:pt x="1740421" y="246380"/>
                  </a:lnTo>
                  <a:close/>
                </a:path>
                <a:path w="1741170" h="1436370">
                  <a:moveTo>
                    <a:pt x="8148" y="243840"/>
                  </a:moveTo>
                  <a:lnTo>
                    <a:pt x="1791" y="243840"/>
                  </a:lnTo>
                  <a:lnTo>
                    <a:pt x="1789" y="245110"/>
                  </a:lnTo>
                  <a:lnTo>
                    <a:pt x="8146" y="245110"/>
                  </a:lnTo>
                  <a:lnTo>
                    <a:pt x="8148" y="243840"/>
                  </a:lnTo>
                  <a:close/>
                </a:path>
                <a:path w="1741170" h="1436370">
                  <a:moveTo>
                    <a:pt x="1740425" y="243840"/>
                  </a:moveTo>
                  <a:lnTo>
                    <a:pt x="1734083" y="243840"/>
                  </a:lnTo>
                  <a:lnTo>
                    <a:pt x="1734081" y="245110"/>
                  </a:lnTo>
                  <a:lnTo>
                    <a:pt x="1740423" y="245110"/>
                  </a:lnTo>
                  <a:lnTo>
                    <a:pt x="1740425" y="243840"/>
                  </a:lnTo>
                  <a:close/>
                </a:path>
                <a:path w="1741170" h="1436370">
                  <a:moveTo>
                    <a:pt x="8155" y="240030"/>
                  </a:moveTo>
                  <a:lnTo>
                    <a:pt x="1798" y="240030"/>
                  </a:lnTo>
                  <a:lnTo>
                    <a:pt x="1793" y="242570"/>
                  </a:lnTo>
                  <a:lnTo>
                    <a:pt x="8151" y="242570"/>
                  </a:lnTo>
                  <a:lnTo>
                    <a:pt x="8155" y="240030"/>
                  </a:lnTo>
                  <a:close/>
                </a:path>
                <a:path w="1741170" h="1436370">
                  <a:moveTo>
                    <a:pt x="1740432" y="240030"/>
                  </a:moveTo>
                  <a:lnTo>
                    <a:pt x="1734090" y="240030"/>
                  </a:lnTo>
                  <a:lnTo>
                    <a:pt x="1734085" y="242570"/>
                  </a:lnTo>
                  <a:lnTo>
                    <a:pt x="1740428" y="242570"/>
                  </a:lnTo>
                  <a:lnTo>
                    <a:pt x="1740432" y="240030"/>
                  </a:lnTo>
                  <a:close/>
                </a:path>
                <a:path w="1741170" h="1436370">
                  <a:moveTo>
                    <a:pt x="8160" y="237490"/>
                  </a:moveTo>
                  <a:lnTo>
                    <a:pt x="1802" y="237490"/>
                  </a:lnTo>
                  <a:lnTo>
                    <a:pt x="1800" y="238760"/>
                  </a:lnTo>
                  <a:lnTo>
                    <a:pt x="8158" y="238760"/>
                  </a:lnTo>
                  <a:lnTo>
                    <a:pt x="8160" y="237490"/>
                  </a:lnTo>
                  <a:close/>
                </a:path>
                <a:path w="1741170" h="1436370">
                  <a:moveTo>
                    <a:pt x="1740437" y="237490"/>
                  </a:moveTo>
                  <a:lnTo>
                    <a:pt x="1734094" y="237490"/>
                  </a:lnTo>
                  <a:lnTo>
                    <a:pt x="1734092" y="238760"/>
                  </a:lnTo>
                  <a:lnTo>
                    <a:pt x="1740434" y="238760"/>
                  </a:lnTo>
                  <a:lnTo>
                    <a:pt x="1740437" y="237490"/>
                  </a:lnTo>
                  <a:close/>
                </a:path>
                <a:path w="1741170" h="1436370">
                  <a:moveTo>
                    <a:pt x="8167" y="233680"/>
                  </a:moveTo>
                  <a:lnTo>
                    <a:pt x="1809" y="233680"/>
                  </a:lnTo>
                  <a:lnTo>
                    <a:pt x="1804" y="236220"/>
                  </a:lnTo>
                  <a:lnTo>
                    <a:pt x="8162" y="236220"/>
                  </a:lnTo>
                  <a:lnTo>
                    <a:pt x="8167" y="233680"/>
                  </a:lnTo>
                  <a:close/>
                </a:path>
                <a:path w="1741170" h="1436370">
                  <a:moveTo>
                    <a:pt x="1740443" y="233680"/>
                  </a:moveTo>
                  <a:lnTo>
                    <a:pt x="1734101" y="233680"/>
                  </a:lnTo>
                  <a:lnTo>
                    <a:pt x="1734097" y="236220"/>
                  </a:lnTo>
                  <a:lnTo>
                    <a:pt x="1740439" y="236220"/>
                  </a:lnTo>
                  <a:lnTo>
                    <a:pt x="1740443" y="233680"/>
                  </a:lnTo>
                  <a:close/>
                </a:path>
                <a:path w="1741170" h="1436370">
                  <a:moveTo>
                    <a:pt x="8171" y="231140"/>
                  </a:moveTo>
                  <a:lnTo>
                    <a:pt x="1813" y="231140"/>
                  </a:lnTo>
                  <a:lnTo>
                    <a:pt x="1811" y="232410"/>
                  </a:lnTo>
                  <a:lnTo>
                    <a:pt x="8169" y="232410"/>
                  </a:lnTo>
                  <a:lnTo>
                    <a:pt x="8171" y="231140"/>
                  </a:lnTo>
                  <a:close/>
                </a:path>
                <a:path w="1741170" h="1436370">
                  <a:moveTo>
                    <a:pt x="1740448" y="231140"/>
                  </a:moveTo>
                  <a:lnTo>
                    <a:pt x="1734106" y="231140"/>
                  </a:lnTo>
                  <a:lnTo>
                    <a:pt x="1734103" y="232410"/>
                  </a:lnTo>
                  <a:lnTo>
                    <a:pt x="1740446" y="232410"/>
                  </a:lnTo>
                  <a:lnTo>
                    <a:pt x="1740448" y="231140"/>
                  </a:lnTo>
                  <a:close/>
                </a:path>
                <a:path w="1741170" h="1436370">
                  <a:moveTo>
                    <a:pt x="8178" y="227330"/>
                  </a:moveTo>
                  <a:lnTo>
                    <a:pt x="1820" y="227330"/>
                  </a:lnTo>
                  <a:lnTo>
                    <a:pt x="1816" y="229870"/>
                  </a:lnTo>
                  <a:lnTo>
                    <a:pt x="8173" y="229870"/>
                  </a:lnTo>
                  <a:lnTo>
                    <a:pt x="8178" y="227330"/>
                  </a:lnTo>
                  <a:close/>
                </a:path>
                <a:path w="1741170" h="1436370">
                  <a:moveTo>
                    <a:pt x="1740455" y="227330"/>
                  </a:moveTo>
                  <a:lnTo>
                    <a:pt x="1734112" y="227330"/>
                  </a:lnTo>
                  <a:lnTo>
                    <a:pt x="1734108" y="229870"/>
                  </a:lnTo>
                  <a:lnTo>
                    <a:pt x="1740450" y="229870"/>
                  </a:lnTo>
                  <a:lnTo>
                    <a:pt x="1740455" y="227330"/>
                  </a:lnTo>
                  <a:close/>
                </a:path>
                <a:path w="1741170" h="1436370">
                  <a:moveTo>
                    <a:pt x="8182" y="224790"/>
                  </a:moveTo>
                  <a:lnTo>
                    <a:pt x="1825" y="224790"/>
                  </a:lnTo>
                  <a:lnTo>
                    <a:pt x="1822" y="226060"/>
                  </a:lnTo>
                  <a:lnTo>
                    <a:pt x="8180" y="226060"/>
                  </a:lnTo>
                  <a:lnTo>
                    <a:pt x="8182" y="224790"/>
                  </a:lnTo>
                  <a:close/>
                </a:path>
                <a:path w="1741170" h="1436370">
                  <a:moveTo>
                    <a:pt x="1740459" y="224790"/>
                  </a:moveTo>
                  <a:lnTo>
                    <a:pt x="1734117" y="224790"/>
                  </a:lnTo>
                  <a:lnTo>
                    <a:pt x="1734115" y="226060"/>
                  </a:lnTo>
                  <a:lnTo>
                    <a:pt x="1740457" y="226060"/>
                  </a:lnTo>
                  <a:lnTo>
                    <a:pt x="1740459" y="224790"/>
                  </a:lnTo>
                  <a:close/>
                </a:path>
                <a:path w="1741170" h="1436370">
                  <a:moveTo>
                    <a:pt x="8189" y="220980"/>
                  </a:moveTo>
                  <a:lnTo>
                    <a:pt x="1831" y="220980"/>
                  </a:lnTo>
                  <a:lnTo>
                    <a:pt x="1827" y="223520"/>
                  </a:lnTo>
                  <a:lnTo>
                    <a:pt x="8185" y="223520"/>
                  </a:lnTo>
                  <a:lnTo>
                    <a:pt x="8189" y="220980"/>
                  </a:lnTo>
                  <a:close/>
                </a:path>
                <a:path w="1741170" h="1436370">
                  <a:moveTo>
                    <a:pt x="1740466" y="220980"/>
                  </a:moveTo>
                  <a:lnTo>
                    <a:pt x="1734124" y="220980"/>
                  </a:lnTo>
                  <a:lnTo>
                    <a:pt x="1734119" y="223520"/>
                  </a:lnTo>
                  <a:lnTo>
                    <a:pt x="1740461" y="223520"/>
                  </a:lnTo>
                  <a:lnTo>
                    <a:pt x="1740466" y="220980"/>
                  </a:lnTo>
                  <a:close/>
                </a:path>
                <a:path w="1741170" h="1436370">
                  <a:moveTo>
                    <a:pt x="8194" y="218440"/>
                  </a:moveTo>
                  <a:lnTo>
                    <a:pt x="1836" y="218440"/>
                  </a:lnTo>
                  <a:lnTo>
                    <a:pt x="1834" y="219710"/>
                  </a:lnTo>
                  <a:lnTo>
                    <a:pt x="8192" y="219710"/>
                  </a:lnTo>
                  <a:lnTo>
                    <a:pt x="8194" y="218440"/>
                  </a:lnTo>
                  <a:close/>
                </a:path>
                <a:path w="1741170" h="1436370">
                  <a:moveTo>
                    <a:pt x="1740470" y="218440"/>
                  </a:moveTo>
                  <a:lnTo>
                    <a:pt x="1734128" y="218440"/>
                  </a:lnTo>
                  <a:lnTo>
                    <a:pt x="1734126" y="219710"/>
                  </a:lnTo>
                  <a:lnTo>
                    <a:pt x="1740468" y="219710"/>
                  </a:lnTo>
                  <a:lnTo>
                    <a:pt x="1740470" y="218440"/>
                  </a:lnTo>
                  <a:close/>
                </a:path>
                <a:path w="1741170" h="1436370">
                  <a:moveTo>
                    <a:pt x="8205" y="212090"/>
                  </a:moveTo>
                  <a:lnTo>
                    <a:pt x="1847" y="212090"/>
                  </a:lnTo>
                  <a:lnTo>
                    <a:pt x="1838" y="217170"/>
                  </a:lnTo>
                  <a:lnTo>
                    <a:pt x="8196" y="217170"/>
                  </a:lnTo>
                  <a:lnTo>
                    <a:pt x="8205" y="212090"/>
                  </a:lnTo>
                  <a:close/>
                </a:path>
                <a:path w="1741170" h="1436370">
                  <a:moveTo>
                    <a:pt x="1740482" y="212090"/>
                  </a:moveTo>
                  <a:lnTo>
                    <a:pt x="1734140" y="212090"/>
                  </a:lnTo>
                  <a:lnTo>
                    <a:pt x="1734131" y="217170"/>
                  </a:lnTo>
                  <a:lnTo>
                    <a:pt x="1740473" y="217170"/>
                  </a:lnTo>
                  <a:lnTo>
                    <a:pt x="1740482" y="212090"/>
                  </a:lnTo>
                  <a:close/>
                </a:path>
                <a:path w="1741170" h="1436370">
                  <a:moveTo>
                    <a:pt x="8212" y="208280"/>
                  </a:moveTo>
                  <a:lnTo>
                    <a:pt x="1854" y="208280"/>
                  </a:lnTo>
                  <a:lnTo>
                    <a:pt x="1849" y="210820"/>
                  </a:lnTo>
                  <a:lnTo>
                    <a:pt x="8207" y="210820"/>
                  </a:lnTo>
                  <a:lnTo>
                    <a:pt x="8212" y="208280"/>
                  </a:lnTo>
                  <a:close/>
                </a:path>
                <a:path w="1741170" h="1436370">
                  <a:moveTo>
                    <a:pt x="1740488" y="208280"/>
                  </a:moveTo>
                  <a:lnTo>
                    <a:pt x="1734146" y="208280"/>
                  </a:lnTo>
                  <a:lnTo>
                    <a:pt x="1734142" y="210820"/>
                  </a:lnTo>
                  <a:lnTo>
                    <a:pt x="1740484" y="210820"/>
                  </a:lnTo>
                  <a:lnTo>
                    <a:pt x="1740488" y="208280"/>
                  </a:lnTo>
                  <a:close/>
                </a:path>
                <a:path w="1741170" h="1436370">
                  <a:moveTo>
                    <a:pt x="8216" y="205740"/>
                  </a:moveTo>
                  <a:lnTo>
                    <a:pt x="1858" y="205740"/>
                  </a:lnTo>
                  <a:lnTo>
                    <a:pt x="1856" y="207010"/>
                  </a:lnTo>
                  <a:lnTo>
                    <a:pt x="8214" y="207010"/>
                  </a:lnTo>
                  <a:lnTo>
                    <a:pt x="8216" y="205740"/>
                  </a:lnTo>
                  <a:close/>
                </a:path>
                <a:path w="1741170" h="1436370">
                  <a:moveTo>
                    <a:pt x="1740493" y="205740"/>
                  </a:moveTo>
                  <a:lnTo>
                    <a:pt x="1734151" y="205740"/>
                  </a:lnTo>
                  <a:lnTo>
                    <a:pt x="1734149" y="207010"/>
                  </a:lnTo>
                  <a:lnTo>
                    <a:pt x="1740491" y="207010"/>
                  </a:lnTo>
                  <a:lnTo>
                    <a:pt x="1740493" y="205740"/>
                  </a:lnTo>
                  <a:close/>
                </a:path>
                <a:path w="1741170" h="1436370">
                  <a:moveTo>
                    <a:pt x="8228" y="199390"/>
                  </a:moveTo>
                  <a:lnTo>
                    <a:pt x="1870" y="199390"/>
                  </a:lnTo>
                  <a:lnTo>
                    <a:pt x="1861" y="204470"/>
                  </a:lnTo>
                  <a:lnTo>
                    <a:pt x="8219" y="204470"/>
                  </a:lnTo>
                  <a:lnTo>
                    <a:pt x="8228" y="199390"/>
                  </a:lnTo>
                  <a:close/>
                </a:path>
                <a:path w="1741170" h="1436370">
                  <a:moveTo>
                    <a:pt x="1740504" y="199390"/>
                  </a:moveTo>
                  <a:lnTo>
                    <a:pt x="1734162" y="199390"/>
                  </a:lnTo>
                  <a:lnTo>
                    <a:pt x="1734153" y="204470"/>
                  </a:lnTo>
                  <a:lnTo>
                    <a:pt x="1740495" y="204470"/>
                  </a:lnTo>
                  <a:lnTo>
                    <a:pt x="1740504" y="199390"/>
                  </a:lnTo>
                  <a:close/>
                </a:path>
                <a:path w="1741170" h="1436370">
                  <a:moveTo>
                    <a:pt x="8239" y="193040"/>
                  </a:moveTo>
                  <a:lnTo>
                    <a:pt x="1881" y="193040"/>
                  </a:lnTo>
                  <a:lnTo>
                    <a:pt x="1872" y="198120"/>
                  </a:lnTo>
                  <a:lnTo>
                    <a:pt x="8230" y="198120"/>
                  </a:lnTo>
                  <a:lnTo>
                    <a:pt x="8239" y="193040"/>
                  </a:lnTo>
                  <a:close/>
                </a:path>
                <a:path w="1741170" h="1436370">
                  <a:moveTo>
                    <a:pt x="1740515" y="193040"/>
                  </a:moveTo>
                  <a:lnTo>
                    <a:pt x="1734174" y="193040"/>
                  </a:lnTo>
                  <a:lnTo>
                    <a:pt x="1734165" y="198120"/>
                  </a:lnTo>
                  <a:lnTo>
                    <a:pt x="1740506" y="198120"/>
                  </a:lnTo>
                  <a:lnTo>
                    <a:pt x="1740515" y="193040"/>
                  </a:lnTo>
                  <a:close/>
                </a:path>
                <a:path w="1741170" h="1436370">
                  <a:moveTo>
                    <a:pt x="8246" y="189230"/>
                  </a:moveTo>
                  <a:lnTo>
                    <a:pt x="1888" y="189230"/>
                  </a:lnTo>
                  <a:lnTo>
                    <a:pt x="1883" y="191770"/>
                  </a:lnTo>
                  <a:lnTo>
                    <a:pt x="8241" y="191770"/>
                  </a:lnTo>
                  <a:lnTo>
                    <a:pt x="8246" y="189230"/>
                  </a:lnTo>
                  <a:close/>
                </a:path>
                <a:path w="1741170" h="1436370">
                  <a:moveTo>
                    <a:pt x="1740522" y="189230"/>
                  </a:moveTo>
                  <a:lnTo>
                    <a:pt x="1734181" y="189230"/>
                  </a:lnTo>
                  <a:lnTo>
                    <a:pt x="1734176" y="191770"/>
                  </a:lnTo>
                  <a:lnTo>
                    <a:pt x="1740518" y="191770"/>
                  </a:lnTo>
                  <a:lnTo>
                    <a:pt x="1740522" y="189230"/>
                  </a:lnTo>
                  <a:close/>
                </a:path>
                <a:path w="1741170" h="1436370">
                  <a:moveTo>
                    <a:pt x="8251" y="186690"/>
                  </a:moveTo>
                  <a:lnTo>
                    <a:pt x="1892" y="186690"/>
                  </a:lnTo>
                  <a:lnTo>
                    <a:pt x="1890" y="187960"/>
                  </a:lnTo>
                  <a:lnTo>
                    <a:pt x="8248" y="187960"/>
                  </a:lnTo>
                  <a:lnTo>
                    <a:pt x="8251" y="186690"/>
                  </a:lnTo>
                  <a:close/>
                </a:path>
                <a:path w="1741170" h="1436370">
                  <a:moveTo>
                    <a:pt x="1740527" y="186690"/>
                  </a:moveTo>
                  <a:lnTo>
                    <a:pt x="1734185" y="186690"/>
                  </a:lnTo>
                  <a:lnTo>
                    <a:pt x="1734183" y="187960"/>
                  </a:lnTo>
                  <a:lnTo>
                    <a:pt x="1740524" y="187960"/>
                  </a:lnTo>
                  <a:lnTo>
                    <a:pt x="1740527" y="186690"/>
                  </a:lnTo>
                  <a:close/>
                </a:path>
                <a:path w="1741170" h="1436370">
                  <a:moveTo>
                    <a:pt x="8257" y="182880"/>
                  </a:moveTo>
                  <a:lnTo>
                    <a:pt x="1899" y="182880"/>
                  </a:lnTo>
                  <a:lnTo>
                    <a:pt x="1894" y="185420"/>
                  </a:lnTo>
                  <a:lnTo>
                    <a:pt x="8253" y="185420"/>
                  </a:lnTo>
                  <a:lnTo>
                    <a:pt x="8257" y="182880"/>
                  </a:lnTo>
                  <a:close/>
                </a:path>
                <a:path w="1741170" h="1436370">
                  <a:moveTo>
                    <a:pt x="1740533" y="182880"/>
                  </a:moveTo>
                  <a:lnTo>
                    <a:pt x="1734192" y="182880"/>
                  </a:lnTo>
                  <a:lnTo>
                    <a:pt x="1734187" y="185420"/>
                  </a:lnTo>
                  <a:lnTo>
                    <a:pt x="1740529" y="185420"/>
                  </a:lnTo>
                  <a:lnTo>
                    <a:pt x="1740533" y="182880"/>
                  </a:lnTo>
                  <a:close/>
                </a:path>
                <a:path w="1741170" h="1436370">
                  <a:moveTo>
                    <a:pt x="8262" y="180340"/>
                  </a:moveTo>
                  <a:lnTo>
                    <a:pt x="1903" y="180340"/>
                  </a:lnTo>
                  <a:lnTo>
                    <a:pt x="1901" y="181610"/>
                  </a:lnTo>
                  <a:lnTo>
                    <a:pt x="8260" y="181610"/>
                  </a:lnTo>
                  <a:lnTo>
                    <a:pt x="8262" y="180340"/>
                  </a:lnTo>
                  <a:close/>
                </a:path>
                <a:path w="1741170" h="1436370">
                  <a:moveTo>
                    <a:pt x="1740538" y="180340"/>
                  </a:moveTo>
                  <a:lnTo>
                    <a:pt x="1734196" y="180340"/>
                  </a:lnTo>
                  <a:lnTo>
                    <a:pt x="1734194" y="181610"/>
                  </a:lnTo>
                  <a:lnTo>
                    <a:pt x="1740536" y="181610"/>
                  </a:lnTo>
                  <a:lnTo>
                    <a:pt x="1740538" y="180340"/>
                  </a:lnTo>
                  <a:close/>
                </a:path>
                <a:path w="1741170" h="1436370">
                  <a:moveTo>
                    <a:pt x="8269" y="177800"/>
                  </a:moveTo>
                  <a:lnTo>
                    <a:pt x="2225" y="177800"/>
                  </a:lnTo>
                  <a:lnTo>
                    <a:pt x="2225" y="179070"/>
                  </a:lnTo>
                  <a:lnTo>
                    <a:pt x="8264" y="179070"/>
                  </a:lnTo>
                  <a:lnTo>
                    <a:pt x="8269" y="177800"/>
                  </a:lnTo>
                  <a:close/>
                </a:path>
                <a:path w="1741170" h="1436370">
                  <a:moveTo>
                    <a:pt x="1740545" y="177800"/>
                  </a:moveTo>
                  <a:lnTo>
                    <a:pt x="1734203" y="177800"/>
                  </a:lnTo>
                  <a:lnTo>
                    <a:pt x="1734199" y="179070"/>
                  </a:lnTo>
                  <a:lnTo>
                    <a:pt x="1740540" y="179070"/>
                  </a:lnTo>
                  <a:lnTo>
                    <a:pt x="1740545" y="177800"/>
                  </a:lnTo>
                  <a:close/>
                </a:path>
                <a:path w="1741170" h="1436370">
                  <a:moveTo>
                    <a:pt x="1739585" y="175260"/>
                  </a:moveTo>
                  <a:lnTo>
                    <a:pt x="1738315" y="175260"/>
                  </a:lnTo>
                  <a:lnTo>
                    <a:pt x="1738315" y="177800"/>
                  </a:lnTo>
                  <a:lnTo>
                    <a:pt x="1739585" y="177800"/>
                  </a:lnTo>
                  <a:lnTo>
                    <a:pt x="1739585" y="175260"/>
                  </a:lnTo>
                  <a:close/>
                </a:path>
                <a:path w="1741170" h="1436370">
                  <a:moveTo>
                    <a:pt x="6035" y="172720"/>
                  </a:moveTo>
                  <a:lnTo>
                    <a:pt x="4765" y="172720"/>
                  </a:lnTo>
                  <a:lnTo>
                    <a:pt x="4765" y="175260"/>
                  </a:lnTo>
                  <a:lnTo>
                    <a:pt x="6035" y="175260"/>
                  </a:lnTo>
                  <a:lnTo>
                    <a:pt x="6035" y="172720"/>
                  </a:lnTo>
                  <a:close/>
                </a:path>
                <a:path w="1741170" h="1436370">
                  <a:moveTo>
                    <a:pt x="1737045" y="172720"/>
                  </a:moveTo>
                  <a:lnTo>
                    <a:pt x="1735775" y="172720"/>
                  </a:lnTo>
                  <a:lnTo>
                    <a:pt x="1735775" y="175260"/>
                  </a:lnTo>
                  <a:lnTo>
                    <a:pt x="1737045" y="175260"/>
                  </a:lnTo>
                  <a:lnTo>
                    <a:pt x="1737045" y="172720"/>
                  </a:lnTo>
                  <a:close/>
                </a:path>
                <a:path w="1741170" h="1436370">
                  <a:moveTo>
                    <a:pt x="8280" y="171450"/>
                  </a:moveTo>
                  <a:lnTo>
                    <a:pt x="7305" y="171450"/>
                  </a:lnTo>
                  <a:lnTo>
                    <a:pt x="7305" y="172720"/>
                  </a:lnTo>
                  <a:lnTo>
                    <a:pt x="8275" y="172720"/>
                  </a:lnTo>
                  <a:lnTo>
                    <a:pt x="8280" y="171450"/>
                  </a:lnTo>
                  <a:close/>
                </a:path>
                <a:path w="1741170" h="1436370">
                  <a:moveTo>
                    <a:pt x="1734505" y="171450"/>
                  </a:moveTo>
                  <a:lnTo>
                    <a:pt x="1734215" y="171450"/>
                  </a:lnTo>
                  <a:lnTo>
                    <a:pt x="1734210" y="172720"/>
                  </a:lnTo>
                  <a:lnTo>
                    <a:pt x="1734505" y="172720"/>
                  </a:lnTo>
                  <a:lnTo>
                    <a:pt x="1734505" y="171450"/>
                  </a:lnTo>
                  <a:close/>
                </a:path>
                <a:path w="1741170" h="1436370">
                  <a:moveTo>
                    <a:pt x="1552895" y="6350"/>
                  </a:moveTo>
                  <a:lnTo>
                    <a:pt x="188915" y="6350"/>
                  </a:lnTo>
                  <a:lnTo>
                    <a:pt x="1552895" y="7620"/>
                  </a:lnTo>
                  <a:lnTo>
                    <a:pt x="1552895" y="6350"/>
                  </a:lnTo>
                  <a:close/>
                </a:path>
                <a:path w="1741170" h="1436370">
                  <a:moveTo>
                    <a:pt x="192725" y="3810"/>
                  </a:moveTo>
                  <a:lnTo>
                    <a:pt x="190185" y="3810"/>
                  </a:lnTo>
                  <a:lnTo>
                    <a:pt x="190185" y="6350"/>
                  </a:lnTo>
                  <a:lnTo>
                    <a:pt x="192725" y="6350"/>
                  </a:lnTo>
                  <a:lnTo>
                    <a:pt x="192725" y="3810"/>
                  </a:lnTo>
                  <a:close/>
                </a:path>
                <a:path w="1741170" h="1436370">
                  <a:moveTo>
                    <a:pt x="1550355" y="3810"/>
                  </a:moveTo>
                  <a:lnTo>
                    <a:pt x="1547815" y="3810"/>
                  </a:lnTo>
                  <a:lnTo>
                    <a:pt x="1547815" y="6350"/>
                  </a:lnTo>
                  <a:lnTo>
                    <a:pt x="1550355" y="6350"/>
                  </a:lnTo>
                  <a:lnTo>
                    <a:pt x="1550355" y="3810"/>
                  </a:lnTo>
                  <a:close/>
                </a:path>
                <a:path w="1741170" h="1436370">
                  <a:moveTo>
                    <a:pt x="196535" y="1270"/>
                  </a:moveTo>
                  <a:lnTo>
                    <a:pt x="195265" y="1270"/>
                  </a:lnTo>
                  <a:lnTo>
                    <a:pt x="195265" y="3810"/>
                  </a:lnTo>
                  <a:lnTo>
                    <a:pt x="196535" y="3810"/>
                  </a:lnTo>
                  <a:lnTo>
                    <a:pt x="196535" y="1270"/>
                  </a:lnTo>
                  <a:close/>
                </a:path>
                <a:path w="1741170" h="1436370">
                  <a:moveTo>
                    <a:pt x="1546545" y="1270"/>
                  </a:moveTo>
                  <a:lnTo>
                    <a:pt x="1544005" y="1270"/>
                  </a:lnTo>
                  <a:lnTo>
                    <a:pt x="1544005" y="3810"/>
                  </a:lnTo>
                  <a:lnTo>
                    <a:pt x="1546545" y="3810"/>
                  </a:lnTo>
                  <a:lnTo>
                    <a:pt x="1546545" y="1270"/>
                  </a:lnTo>
                  <a:close/>
                </a:path>
                <a:path w="1741170" h="1436370">
                  <a:moveTo>
                    <a:pt x="199075" y="0"/>
                  </a:moveTo>
                  <a:lnTo>
                    <a:pt x="199075" y="1270"/>
                  </a:lnTo>
                  <a:lnTo>
                    <a:pt x="1542735" y="1270"/>
                  </a:lnTo>
                  <a:lnTo>
                    <a:pt x="199075" y="0"/>
                  </a:lnTo>
                  <a:close/>
                </a:path>
                <a:path w="1741170" h="1436370">
                  <a:moveTo>
                    <a:pt x="8076" y="284480"/>
                  </a:moveTo>
                  <a:lnTo>
                    <a:pt x="1719" y="284480"/>
                  </a:lnTo>
                  <a:lnTo>
                    <a:pt x="1607" y="347980"/>
                  </a:lnTo>
                  <a:lnTo>
                    <a:pt x="7962" y="347980"/>
                  </a:lnTo>
                  <a:lnTo>
                    <a:pt x="8076" y="284480"/>
                  </a:lnTo>
                  <a:close/>
                </a:path>
                <a:path w="1741170" h="1436370">
                  <a:moveTo>
                    <a:pt x="1740354" y="284480"/>
                  </a:moveTo>
                  <a:lnTo>
                    <a:pt x="1734010" y="284480"/>
                  </a:lnTo>
                  <a:lnTo>
                    <a:pt x="1733897" y="347980"/>
                  </a:lnTo>
                  <a:lnTo>
                    <a:pt x="1740241" y="347980"/>
                  </a:lnTo>
                  <a:lnTo>
                    <a:pt x="1740354" y="284480"/>
                  </a:lnTo>
                  <a:close/>
                </a:path>
                <a:path w="1741170" h="1436370">
                  <a:moveTo>
                    <a:pt x="7962" y="347980"/>
                  </a:moveTo>
                  <a:lnTo>
                    <a:pt x="1607" y="347980"/>
                  </a:lnTo>
                  <a:lnTo>
                    <a:pt x="1584" y="360680"/>
                  </a:lnTo>
                  <a:lnTo>
                    <a:pt x="7940" y="360680"/>
                  </a:lnTo>
                  <a:lnTo>
                    <a:pt x="7962" y="347980"/>
                  </a:lnTo>
                  <a:close/>
                </a:path>
                <a:path w="1741170" h="1436370">
                  <a:moveTo>
                    <a:pt x="1740241" y="347980"/>
                  </a:moveTo>
                  <a:lnTo>
                    <a:pt x="1733897" y="347980"/>
                  </a:lnTo>
                  <a:lnTo>
                    <a:pt x="1733874" y="360680"/>
                  </a:lnTo>
                  <a:lnTo>
                    <a:pt x="1740219" y="360680"/>
                  </a:lnTo>
                  <a:lnTo>
                    <a:pt x="1740241" y="347980"/>
                  </a:lnTo>
                  <a:close/>
                </a:path>
                <a:path w="1741170" h="1436370">
                  <a:moveTo>
                    <a:pt x="7940" y="360680"/>
                  </a:moveTo>
                  <a:lnTo>
                    <a:pt x="1584" y="360680"/>
                  </a:lnTo>
                  <a:lnTo>
                    <a:pt x="1573" y="367030"/>
                  </a:lnTo>
                  <a:lnTo>
                    <a:pt x="7928" y="367030"/>
                  </a:lnTo>
                  <a:lnTo>
                    <a:pt x="7940" y="360680"/>
                  </a:lnTo>
                  <a:close/>
                </a:path>
                <a:path w="1741170" h="1436370">
                  <a:moveTo>
                    <a:pt x="1740219" y="360680"/>
                  </a:moveTo>
                  <a:lnTo>
                    <a:pt x="1733874" y="360680"/>
                  </a:lnTo>
                  <a:lnTo>
                    <a:pt x="1733863" y="367030"/>
                  </a:lnTo>
                  <a:lnTo>
                    <a:pt x="1740207" y="367030"/>
                  </a:lnTo>
                  <a:lnTo>
                    <a:pt x="1740219" y="360680"/>
                  </a:lnTo>
                  <a:close/>
                </a:path>
                <a:path w="1741170" h="1436370">
                  <a:moveTo>
                    <a:pt x="7928" y="367030"/>
                  </a:moveTo>
                  <a:lnTo>
                    <a:pt x="1573" y="367030"/>
                  </a:lnTo>
                  <a:lnTo>
                    <a:pt x="1494" y="411480"/>
                  </a:lnTo>
                  <a:lnTo>
                    <a:pt x="7849" y="411480"/>
                  </a:lnTo>
                  <a:lnTo>
                    <a:pt x="7928" y="367030"/>
                  </a:lnTo>
                  <a:close/>
                </a:path>
                <a:path w="1741170" h="1436370">
                  <a:moveTo>
                    <a:pt x="1740207" y="367030"/>
                  </a:moveTo>
                  <a:lnTo>
                    <a:pt x="1733863" y="367030"/>
                  </a:lnTo>
                  <a:lnTo>
                    <a:pt x="1733784" y="411480"/>
                  </a:lnTo>
                  <a:lnTo>
                    <a:pt x="1740129" y="411480"/>
                  </a:lnTo>
                  <a:lnTo>
                    <a:pt x="1740207" y="367030"/>
                  </a:lnTo>
                  <a:close/>
                </a:path>
                <a:path w="1741170" h="1436370">
                  <a:moveTo>
                    <a:pt x="7849" y="411480"/>
                  </a:moveTo>
                  <a:lnTo>
                    <a:pt x="1494" y="411480"/>
                  </a:lnTo>
                  <a:lnTo>
                    <a:pt x="1483" y="417830"/>
                  </a:lnTo>
                  <a:lnTo>
                    <a:pt x="7838" y="417830"/>
                  </a:lnTo>
                  <a:lnTo>
                    <a:pt x="7849" y="411480"/>
                  </a:lnTo>
                  <a:close/>
                </a:path>
                <a:path w="1741170" h="1436370">
                  <a:moveTo>
                    <a:pt x="1740129" y="411480"/>
                  </a:moveTo>
                  <a:lnTo>
                    <a:pt x="1733784" y="411480"/>
                  </a:lnTo>
                  <a:lnTo>
                    <a:pt x="1733772" y="417830"/>
                  </a:lnTo>
                  <a:lnTo>
                    <a:pt x="1740118" y="417830"/>
                  </a:lnTo>
                  <a:lnTo>
                    <a:pt x="1740129" y="411480"/>
                  </a:lnTo>
                  <a:close/>
                </a:path>
                <a:path w="1741170" h="1436370">
                  <a:moveTo>
                    <a:pt x="7838" y="417830"/>
                  </a:moveTo>
                  <a:lnTo>
                    <a:pt x="1483" y="417830"/>
                  </a:lnTo>
                  <a:lnTo>
                    <a:pt x="1472" y="424180"/>
                  </a:lnTo>
                  <a:lnTo>
                    <a:pt x="7826" y="424180"/>
                  </a:lnTo>
                  <a:lnTo>
                    <a:pt x="7838" y="417830"/>
                  </a:lnTo>
                  <a:close/>
                </a:path>
                <a:path w="1741170" h="1436370">
                  <a:moveTo>
                    <a:pt x="1740118" y="417830"/>
                  </a:moveTo>
                  <a:lnTo>
                    <a:pt x="1733772" y="417830"/>
                  </a:lnTo>
                  <a:lnTo>
                    <a:pt x="1733761" y="424180"/>
                  </a:lnTo>
                  <a:lnTo>
                    <a:pt x="1740106" y="424180"/>
                  </a:lnTo>
                  <a:lnTo>
                    <a:pt x="1740118" y="417830"/>
                  </a:lnTo>
                  <a:close/>
                </a:path>
                <a:path w="1741170" h="1436370">
                  <a:moveTo>
                    <a:pt x="7826" y="424180"/>
                  </a:moveTo>
                  <a:lnTo>
                    <a:pt x="1472" y="424180"/>
                  </a:lnTo>
                  <a:lnTo>
                    <a:pt x="1409" y="459740"/>
                  </a:lnTo>
                  <a:lnTo>
                    <a:pt x="7763" y="459740"/>
                  </a:lnTo>
                  <a:lnTo>
                    <a:pt x="7826" y="424180"/>
                  </a:lnTo>
                  <a:close/>
                </a:path>
                <a:path w="1741170" h="1436370">
                  <a:moveTo>
                    <a:pt x="1740106" y="424180"/>
                  </a:moveTo>
                  <a:lnTo>
                    <a:pt x="1733761" y="424180"/>
                  </a:lnTo>
                  <a:lnTo>
                    <a:pt x="1733697" y="459740"/>
                  </a:lnTo>
                  <a:lnTo>
                    <a:pt x="1740043" y="459740"/>
                  </a:lnTo>
                  <a:lnTo>
                    <a:pt x="1740106" y="424180"/>
                  </a:lnTo>
                  <a:close/>
                </a:path>
                <a:path w="1741170" h="1436370">
                  <a:moveTo>
                    <a:pt x="7763" y="459740"/>
                  </a:moveTo>
                  <a:lnTo>
                    <a:pt x="1409" y="459740"/>
                  </a:lnTo>
                  <a:lnTo>
                    <a:pt x="1393" y="468630"/>
                  </a:lnTo>
                  <a:lnTo>
                    <a:pt x="7747" y="468630"/>
                  </a:lnTo>
                  <a:lnTo>
                    <a:pt x="7763" y="459740"/>
                  </a:lnTo>
                  <a:close/>
                </a:path>
                <a:path w="1741170" h="1436370">
                  <a:moveTo>
                    <a:pt x="1740043" y="459740"/>
                  </a:moveTo>
                  <a:lnTo>
                    <a:pt x="1733697" y="459740"/>
                  </a:lnTo>
                  <a:lnTo>
                    <a:pt x="1733682" y="468630"/>
                  </a:lnTo>
                  <a:lnTo>
                    <a:pt x="1740028" y="468630"/>
                  </a:lnTo>
                  <a:lnTo>
                    <a:pt x="1740043" y="459740"/>
                  </a:lnTo>
                  <a:close/>
                </a:path>
                <a:path w="1741170" h="1436370">
                  <a:moveTo>
                    <a:pt x="7747" y="468630"/>
                  </a:moveTo>
                  <a:lnTo>
                    <a:pt x="1393" y="468630"/>
                  </a:lnTo>
                  <a:lnTo>
                    <a:pt x="1330" y="504190"/>
                  </a:lnTo>
                  <a:lnTo>
                    <a:pt x="7684" y="504190"/>
                  </a:lnTo>
                  <a:lnTo>
                    <a:pt x="7747" y="468630"/>
                  </a:lnTo>
                  <a:close/>
                </a:path>
                <a:path w="1741170" h="1436370">
                  <a:moveTo>
                    <a:pt x="1740028" y="468630"/>
                  </a:moveTo>
                  <a:lnTo>
                    <a:pt x="1733682" y="468630"/>
                  </a:lnTo>
                  <a:lnTo>
                    <a:pt x="1733618" y="504190"/>
                  </a:lnTo>
                  <a:lnTo>
                    <a:pt x="1739965" y="504190"/>
                  </a:lnTo>
                  <a:lnTo>
                    <a:pt x="1740028" y="468630"/>
                  </a:lnTo>
                  <a:close/>
                </a:path>
                <a:path w="1741170" h="1436370">
                  <a:moveTo>
                    <a:pt x="7684" y="504190"/>
                  </a:moveTo>
                  <a:lnTo>
                    <a:pt x="1330" y="504190"/>
                  </a:lnTo>
                  <a:lnTo>
                    <a:pt x="1314" y="513080"/>
                  </a:lnTo>
                  <a:lnTo>
                    <a:pt x="7668" y="513080"/>
                  </a:lnTo>
                  <a:lnTo>
                    <a:pt x="7684" y="504190"/>
                  </a:lnTo>
                  <a:close/>
                </a:path>
                <a:path w="1741170" h="1436370">
                  <a:moveTo>
                    <a:pt x="1739965" y="504190"/>
                  </a:moveTo>
                  <a:lnTo>
                    <a:pt x="1733618" y="504190"/>
                  </a:lnTo>
                  <a:lnTo>
                    <a:pt x="1733602" y="513080"/>
                  </a:lnTo>
                  <a:lnTo>
                    <a:pt x="1739949" y="513080"/>
                  </a:lnTo>
                  <a:lnTo>
                    <a:pt x="1739965" y="504190"/>
                  </a:lnTo>
                  <a:close/>
                </a:path>
                <a:path w="1741170" h="1436370">
                  <a:moveTo>
                    <a:pt x="7668" y="513080"/>
                  </a:moveTo>
                  <a:lnTo>
                    <a:pt x="1314" y="513080"/>
                  </a:lnTo>
                  <a:lnTo>
                    <a:pt x="1038" y="669290"/>
                  </a:lnTo>
                  <a:lnTo>
                    <a:pt x="7389" y="669290"/>
                  </a:lnTo>
                  <a:lnTo>
                    <a:pt x="7668" y="513080"/>
                  </a:lnTo>
                  <a:close/>
                </a:path>
                <a:path w="1741170" h="1436370">
                  <a:moveTo>
                    <a:pt x="1739949" y="513080"/>
                  </a:moveTo>
                  <a:lnTo>
                    <a:pt x="1733602" y="513080"/>
                  </a:lnTo>
                  <a:lnTo>
                    <a:pt x="1733323" y="669290"/>
                  </a:lnTo>
                  <a:lnTo>
                    <a:pt x="1739672" y="669290"/>
                  </a:lnTo>
                  <a:lnTo>
                    <a:pt x="1739949" y="513080"/>
                  </a:lnTo>
                  <a:close/>
                </a:path>
                <a:path w="1741170" h="1436370">
                  <a:moveTo>
                    <a:pt x="7389" y="669290"/>
                  </a:moveTo>
                  <a:lnTo>
                    <a:pt x="1038" y="669290"/>
                  </a:lnTo>
                  <a:lnTo>
                    <a:pt x="600" y="916940"/>
                  </a:lnTo>
                  <a:lnTo>
                    <a:pt x="6946" y="916940"/>
                  </a:lnTo>
                  <a:lnTo>
                    <a:pt x="7389" y="669290"/>
                  </a:lnTo>
                  <a:close/>
                </a:path>
                <a:path w="1741170" h="1436370">
                  <a:moveTo>
                    <a:pt x="1739672" y="669290"/>
                  </a:moveTo>
                  <a:lnTo>
                    <a:pt x="1733323" y="669290"/>
                  </a:lnTo>
                  <a:lnTo>
                    <a:pt x="1732881" y="916940"/>
                  </a:lnTo>
                  <a:lnTo>
                    <a:pt x="1739234" y="916940"/>
                  </a:lnTo>
                  <a:lnTo>
                    <a:pt x="1739672" y="669290"/>
                  </a:lnTo>
                  <a:close/>
                </a:path>
                <a:path w="1741170" h="1436370">
                  <a:moveTo>
                    <a:pt x="6946" y="916940"/>
                  </a:moveTo>
                  <a:lnTo>
                    <a:pt x="600" y="916940"/>
                  </a:lnTo>
                  <a:lnTo>
                    <a:pt x="577" y="929640"/>
                  </a:lnTo>
                  <a:lnTo>
                    <a:pt x="6924" y="929640"/>
                  </a:lnTo>
                  <a:lnTo>
                    <a:pt x="6946" y="916940"/>
                  </a:lnTo>
                  <a:close/>
                </a:path>
                <a:path w="1741170" h="1436370">
                  <a:moveTo>
                    <a:pt x="1739234" y="916940"/>
                  </a:moveTo>
                  <a:lnTo>
                    <a:pt x="1732881" y="916940"/>
                  </a:lnTo>
                  <a:lnTo>
                    <a:pt x="1732858" y="929640"/>
                  </a:lnTo>
                  <a:lnTo>
                    <a:pt x="1739212" y="929640"/>
                  </a:lnTo>
                  <a:lnTo>
                    <a:pt x="1739234" y="916940"/>
                  </a:lnTo>
                  <a:close/>
                </a:path>
                <a:path w="1741170" h="1436370">
                  <a:moveTo>
                    <a:pt x="6924" y="929640"/>
                  </a:moveTo>
                  <a:lnTo>
                    <a:pt x="577" y="929640"/>
                  </a:lnTo>
                  <a:lnTo>
                    <a:pt x="561" y="938530"/>
                  </a:lnTo>
                  <a:lnTo>
                    <a:pt x="6908" y="938530"/>
                  </a:lnTo>
                  <a:lnTo>
                    <a:pt x="6924" y="929640"/>
                  </a:lnTo>
                  <a:close/>
                </a:path>
                <a:path w="1741170" h="1436370">
                  <a:moveTo>
                    <a:pt x="1739212" y="929640"/>
                  </a:moveTo>
                  <a:lnTo>
                    <a:pt x="1732858" y="929640"/>
                  </a:lnTo>
                  <a:lnTo>
                    <a:pt x="1732842" y="938530"/>
                  </a:lnTo>
                  <a:lnTo>
                    <a:pt x="1739196" y="938530"/>
                  </a:lnTo>
                  <a:lnTo>
                    <a:pt x="1739212" y="929640"/>
                  </a:lnTo>
                  <a:close/>
                </a:path>
                <a:path w="1741170" h="1436370">
                  <a:moveTo>
                    <a:pt x="6908" y="938530"/>
                  </a:moveTo>
                  <a:lnTo>
                    <a:pt x="561" y="938530"/>
                  </a:lnTo>
                  <a:lnTo>
                    <a:pt x="476" y="986790"/>
                  </a:lnTo>
                  <a:lnTo>
                    <a:pt x="6822" y="986790"/>
                  </a:lnTo>
                  <a:lnTo>
                    <a:pt x="6908" y="938530"/>
                  </a:lnTo>
                  <a:close/>
                </a:path>
                <a:path w="1741170" h="1436370">
                  <a:moveTo>
                    <a:pt x="1739196" y="938530"/>
                  </a:moveTo>
                  <a:lnTo>
                    <a:pt x="1732842" y="938530"/>
                  </a:lnTo>
                  <a:lnTo>
                    <a:pt x="1732756" y="986790"/>
                  </a:lnTo>
                  <a:lnTo>
                    <a:pt x="1739111" y="986790"/>
                  </a:lnTo>
                  <a:lnTo>
                    <a:pt x="1739196" y="938530"/>
                  </a:lnTo>
                  <a:close/>
                </a:path>
                <a:path w="1741170" h="1436370">
                  <a:moveTo>
                    <a:pt x="6822" y="986790"/>
                  </a:moveTo>
                  <a:lnTo>
                    <a:pt x="476" y="986790"/>
                  </a:lnTo>
                  <a:lnTo>
                    <a:pt x="460" y="995680"/>
                  </a:lnTo>
                  <a:lnTo>
                    <a:pt x="6806" y="995680"/>
                  </a:lnTo>
                  <a:lnTo>
                    <a:pt x="6822" y="986790"/>
                  </a:lnTo>
                  <a:close/>
                </a:path>
                <a:path w="1741170" h="1436370">
                  <a:moveTo>
                    <a:pt x="1739111" y="986790"/>
                  </a:moveTo>
                  <a:lnTo>
                    <a:pt x="1732756" y="986790"/>
                  </a:lnTo>
                  <a:lnTo>
                    <a:pt x="1732740" y="995680"/>
                  </a:lnTo>
                  <a:lnTo>
                    <a:pt x="1739095" y="995680"/>
                  </a:lnTo>
                  <a:lnTo>
                    <a:pt x="1739111" y="986790"/>
                  </a:lnTo>
                  <a:close/>
                </a:path>
                <a:path w="1741170" h="1436370">
                  <a:moveTo>
                    <a:pt x="6806" y="995680"/>
                  </a:moveTo>
                  <a:lnTo>
                    <a:pt x="460" y="995680"/>
                  </a:lnTo>
                  <a:lnTo>
                    <a:pt x="348" y="1059180"/>
                  </a:lnTo>
                  <a:lnTo>
                    <a:pt x="6692" y="1059180"/>
                  </a:lnTo>
                  <a:lnTo>
                    <a:pt x="6806" y="995680"/>
                  </a:lnTo>
                  <a:close/>
                </a:path>
                <a:path w="1741170" h="1436370">
                  <a:moveTo>
                    <a:pt x="1739095" y="995680"/>
                  </a:moveTo>
                  <a:lnTo>
                    <a:pt x="1732740" y="995680"/>
                  </a:lnTo>
                  <a:lnTo>
                    <a:pt x="1732627" y="1059180"/>
                  </a:lnTo>
                  <a:lnTo>
                    <a:pt x="1738982" y="1059180"/>
                  </a:lnTo>
                  <a:lnTo>
                    <a:pt x="1739095" y="995680"/>
                  </a:lnTo>
                  <a:close/>
                </a:path>
                <a:path w="1741170" h="1436370">
                  <a:moveTo>
                    <a:pt x="6692" y="1059180"/>
                  </a:moveTo>
                  <a:lnTo>
                    <a:pt x="348" y="1059180"/>
                  </a:lnTo>
                  <a:lnTo>
                    <a:pt x="337" y="1065530"/>
                  </a:lnTo>
                  <a:lnTo>
                    <a:pt x="6681" y="1065530"/>
                  </a:lnTo>
                  <a:lnTo>
                    <a:pt x="6692" y="1059180"/>
                  </a:lnTo>
                  <a:close/>
                </a:path>
                <a:path w="1741170" h="1436370">
                  <a:moveTo>
                    <a:pt x="1738982" y="1059180"/>
                  </a:moveTo>
                  <a:lnTo>
                    <a:pt x="1732627" y="1059180"/>
                  </a:lnTo>
                  <a:lnTo>
                    <a:pt x="1732616" y="1065530"/>
                  </a:lnTo>
                  <a:lnTo>
                    <a:pt x="1738971" y="1065530"/>
                  </a:lnTo>
                  <a:lnTo>
                    <a:pt x="1738982" y="1059180"/>
                  </a:lnTo>
                  <a:close/>
                </a:path>
                <a:path w="1741170" h="1436370">
                  <a:moveTo>
                    <a:pt x="6681" y="1065530"/>
                  </a:moveTo>
                  <a:lnTo>
                    <a:pt x="337" y="1065530"/>
                  </a:lnTo>
                  <a:lnTo>
                    <a:pt x="325" y="1071880"/>
                  </a:lnTo>
                  <a:lnTo>
                    <a:pt x="6670" y="1071880"/>
                  </a:lnTo>
                  <a:lnTo>
                    <a:pt x="6681" y="1065530"/>
                  </a:lnTo>
                  <a:close/>
                </a:path>
                <a:path w="1741170" h="1436370">
                  <a:moveTo>
                    <a:pt x="1738971" y="1065530"/>
                  </a:moveTo>
                  <a:lnTo>
                    <a:pt x="1732616" y="1065530"/>
                  </a:lnTo>
                  <a:lnTo>
                    <a:pt x="1732604" y="1071880"/>
                  </a:lnTo>
                  <a:lnTo>
                    <a:pt x="1738960" y="1071880"/>
                  </a:lnTo>
                  <a:lnTo>
                    <a:pt x="1738971" y="1065530"/>
                  </a:lnTo>
                  <a:close/>
                </a:path>
                <a:path w="1741170" h="1436370">
                  <a:moveTo>
                    <a:pt x="6670" y="1071880"/>
                  </a:moveTo>
                  <a:lnTo>
                    <a:pt x="325" y="1071880"/>
                  </a:lnTo>
                  <a:lnTo>
                    <a:pt x="303" y="1084580"/>
                  </a:lnTo>
                  <a:lnTo>
                    <a:pt x="6647" y="1084580"/>
                  </a:lnTo>
                  <a:lnTo>
                    <a:pt x="6670" y="1071880"/>
                  </a:lnTo>
                  <a:close/>
                </a:path>
                <a:path w="1741170" h="1436370">
                  <a:moveTo>
                    <a:pt x="1738960" y="1071880"/>
                  </a:moveTo>
                  <a:lnTo>
                    <a:pt x="1732604" y="1071880"/>
                  </a:lnTo>
                  <a:lnTo>
                    <a:pt x="1732582" y="1084580"/>
                  </a:lnTo>
                  <a:lnTo>
                    <a:pt x="1738937" y="1084580"/>
                  </a:lnTo>
                  <a:lnTo>
                    <a:pt x="1738960" y="1071880"/>
                  </a:lnTo>
                  <a:close/>
                </a:path>
                <a:path w="1741170" h="1436370">
                  <a:moveTo>
                    <a:pt x="6647" y="1084580"/>
                  </a:moveTo>
                  <a:lnTo>
                    <a:pt x="303" y="1084580"/>
                  </a:lnTo>
                  <a:lnTo>
                    <a:pt x="191" y="1148080"/>
                  </a:lnTo>
                  <a:lnTo>
                    <a:pt x="6534" y="1148080"/>
                  </a:lnTo>
                  <a:lnTo>
                    <a:pt x="6647" y="1084580"/>
                  </a:lnTo>
                  <a:close/>
                </a:path>
                <a:path w="1741170" h="1436370">
                  <a:moveTo>
                    <a:pt x="1738937" y="1084580"/>
                  </a:moveTo>
                  <a:lnTo>
                    <a:pt x="1732582" y="1084580"/>
                  </a:lnTo>
                  <a:lnTo>
                    <a:pt x="1732468" y="1148080"/>
                  </a:lnTo>
                  <a:lnTo>
                    <a:pt x="1738825" y="1148080"/>
                  </a:lnTo>
                  <a:lnTo>
                    <a:pt x="1738937" y="1084580"/>
                  </a:lnTo>
                  <a:close/>
                </a:path>
                <a:path w="1741170" h="1436370">
                  <a:moveTo>
                    <a:pt x="6388" y="1229487"/>
                  </a:moveTo>
                  <a:lnTo>
                    <a:pt x="46" y="1229487"/>
                  </a:lnTo>
                  <a:lnTo>
                    <a:pt x="44" y="1230630"/>
                  </a:lnTo>
                  <a:lnTo>
                    <a:pt x="6386" y="1230630"/>
                  </a:lnTo>
                  <a:lnTo>
                    <a:pt x="6388" y="1229487"/>
                  </a:lnTo>
                  <a:close/>
                </a:path>
                <a:path w="1741170" h="1436370">
                  <a:moveTo>
                    <a:pt x="1738681" y="1229487"/>
                  </a:moveTo>
                  <a:lnTo>
                    <a:pt x="1732323" y="1229487"/>
                  </a:lnTo>
                  <a:lnTo>
                    <a:pt x="1732321" y="1230630"/>
                  </a:lnTo>
                  <a:lnTo>
                    <a:pt x="1738679" y="1230630"/>
                  </a:lnTo>
                  <a:lnTo>
                    <a:pt x="1738681" y="1229487"/>
                  </a:lnTo>
                  <a:close/>
                </a:path>
                <a:path w="1741170" h="1436370">
                  <a:moveTo>
                    <a:pt x="6393" y="1226947"/>
                  </a:moveTo>
                  <a:lnTo>
                    <a:pt x="51" y="1226947"/>
                  </a:lnTo>
                  <a:lnTo>
                    <a:pt x="47" y="1229360"/>
                  </a:lnTo>
                  <a:lnTo>
                    <a:pt x="6389" y="1229360"/>
                  </a:lnTo>
                  <a:lnTo>
                    <a:pt x="6393" y="1226947"/>
                  </a:lnTo>
                  <a:close/>
                </a:path>
                <a:path w="1741170" h="1436370">
                  <a:moveTo>
                    <a:pt x="1738685" y="1226947"/>
                  </a:moveTo>
                  <a:lnTo>
                    <a:pt x="1732327" y="1226947"/>
                  </a:lnTo>
                  <a:lnTo>
                    <a:pt x="1732323" y="1229360"/>
                  </a:lnTo>
                  <a:lnTo>
                    <a:pt x="1738681" y="1229360"/>
                  </a:lnTo>
                  <a:lnTo>
                    <a:pt x="1738685" y="1226947"/>
                  </a:lnTo>
                  <a:close/>
                </a:path>
                <a:path w="1741170" h="1436370">
                  <a:moveTo>
                    <a:pt x="6404" y="1220597"/>
                  </a:moveTo>
                  <a:lnTo>
                    <a:pt x="62" y="1220597"/>
                  </a:lnTo>
                  <a:lnTo>
                    <a:pt x="51" y="1226820"/>
                  </a:lnTo>
                  <a:lnTo>
                    <a:pt x="6393" y="1226820"/>
                  </a:lnTo>
                  <a:lnTo>
                    <a:pt x="6404" y="1220597"/>
                  </a:lnTo>
                  <a:close/>
                </a:path>
                <a:path w="1741170" h="1436370">
                  <a:moveTo>
                    <a:pt x="1738697" y="1220597"/>
                  </a:moveTo>
                  <a:lnTo>
                    <a:pt x="1732339" y="1220597"/>
                  </a:lnTo>
                  <a:lnTo>
                    <a:pt x="1732328" y="1226820"/>
                  </a:lnTo>
                  <a:lnTo>
                    <a:pt x="1738686" y="1226820"/>
                  </a:lnTo>
                  <a:lnTo>
                    <a:pt x="1738697" y="1220597"/>
                  </a:lnTo>
                  <a:close/>
                </a:path>
                <a:path w="1741170" h="1436370">
                  <a:moveTo>
                    <a:pt x="6411" y="1216787"/>
                  </a:moveTo>
                  <a:lnTo>
                    <a:pt x="69" y="1216787"/>
                  </a:lnTo>
                  <a:lnTo>
                    <a:pt x="62" y="1220470"/>
                  </a:lnTo>
                  <a:lnTo>
                    <a:pt x="6404" y="1220470"/>
                  </a:lnTo>
                  <a:lnTo>
                    <a:pt x="6411" y="1216787"/>
                  </a:lnTo>
                  <a:close/>
                </a:path>
                <a:path w="1741170" h="1436370">
                  <a:moveTo>
                    <a:pt x="1738703" y="1216787"/>
                  </a:moveTo>
                  <a:lnTo>
                    <a:pt x="1732346" y="1216787"/>
                  </a:lnTo>
                  <a:lnTo>
                    <a:pt x="1732339" y="1220470"/>
                  </a:lnTo>
                  <a:lnTo>
                    <a:pt x="1738697" y="1220470"/>
                  </a:lnTo>
                  <a:lnTo>
                    <a:pt x="1738703" y="1216787"/>
                  </a:lnTo>
                  <a:close/>
                </a:path>
                <a:path w="1741170" h="1436370">
                  <a:moveTo>
                    <a:pt x="6416" y="1214247"/>
                  </a:moveTo>
                  <a:lnTo>
                    <a:pt x="73" y="1214247"/>
                  </a:lnTo>
                  <a:lnTo>
                    <a:pt x="69" y="1216660"/>
                  </a:lnTo>
                  <a:lnTo>
                    <a:pt x="6411" y="1216660"/>
                  </a:lnTo>
                  <a:lnTo>
                    <a:pt x="6416" y="1214247"/>
                  </a:lnTo>
                  <a:close/>
                </a:path>
                <a:path w="1741170" h="1436370">
                  <a:moveTo>
                    <a:pt x="1738708" y="1214247"/>
                  </a:moveTo>
                  <a:lnTo>
                    <a:pt x="1732350" y="1214247"/>
                  </a:lnTo>
                  <a:lnTo>
                    <a:pt x="1732346" y="1216660"/>
                  </a:lnTo>
                  <a:lnTo>
                    <a:pt x="1738704" y="1216660"/>
                  </a:lnTo>
                  <a:lnTo>
                    <a:pt x="1738708" y="1214247"/>
                  </a:lnTo>
                  <a:close/>
                </a:path>
                <a:path w="1741170" h="1436370">
                  <a:moveTo>
                    <a:pt x="6422" y="1210437"/>
                  </a:moveTo>
                  <a:lnTo>
                    <a:pt x="80" y="1210437"/>
                  </a:lnTo>
                  <a:lnTo>
                    <a:pt x="74" y="1214120"/>
                  </a:lnTo>
                  <a:lnTo>
                    <a:pt x="6416" y="1214120"/>
                  </a:lnTo>
                  <a:lnTo>
                    <a:pt x="6422" y="1210437"/>
                  </a:lnTo>
                  <a:close/>
                </a:path>
                <a:path w="1741170" h="1436370">
                  <a:moveTo>
                    <a:pt x="1738715" y="1210437"/>
                  </a:moveTo>
                  <a:lnTo>
                    <a:pt x="1732357" y="1210437"/>
                  </a:lnTo>
                  <a:lnTo>
                    <a:pt x="1732350" y="1214120"/>
                  </a:lnTo>
                  <a:lnTo>
                    <a:pt x="1738708" y="1214120"/>
                  </a:lnTo>
                  <a:lnTo>
                    <a:pt x="1738715" y="1210437"/>
                  </a:lnTo>
                  <a:close/>
                </a:path>
                <a:path w="1741170" h="1436370">
                  <a:moveTo>
                    <a:pt x="6427" y="1207897"/>
                  </a:moveTo>
                  <a:lnTo>
                    <a:pt x="85" y="1207897"/>
                  </a:lnTo>
                  <a:lnTo>
                    <a:pt x="80" y="1210310"/>
                  </a:lnTo>
                  <a:lnTo>
                    <a:pt x="6423" y="1210310"/>
                  </a:lnTo>
                  <a:lnTo>
                    <a:pt x="6427" y="1207897"/>
                  </a:lnTo>
                  <a:close/>
                </a:path>
                <a:path w="1741170" h="1436370">
                  <a:moveTo>
                    <a:pt x="1738719" y="1207897"/>
                  </a:moveTo>
                  <a:lnTo>
                    <a:pt x="1732361" y="1207897"/>
                  </a:lnTo>
                  <a:lnTo>
                    <a:pt x="1732357" y="1210310"/>
                  </a:lnTo>
                  <a:lnTo>
                    <a:pt x="1738715" y="1210310"/>
                  </a:lnTo>
                  <a:lnTo>
                    <a:pt x="1738719" y="1207897"/>
                  </a:lnTo>
                  <a:close/>
                </a:path>
                <a:path w="1741170" h="1436370">
                  <a:moveTo>
                    <a:pt x="6434" y="1204087"/>
                  </a:moveTo>
                  <a:lnTo>
                    <a:pt x="91" y="1204087"/>
                  </a:lnTo>
                  <a:lnTo>
                    <a:pt x="85" y="1207770"/>
                  </a:lnTo>
                  <a:lnTo>
                    <a:pt x="6427" y="1207770"/>
                  </a:lnTo>
                  <a:lnTo>
                    <a:pt x="6434" y="1204087"/>
                  </a:lnTo>
                  <a:close/>
                </a:path>
                <a:path w="1741170" h="1436370">
                  <a:moveTo>
                    <a:pt x="1738726" y="1204087"/>
                  </a:moveTo>
                  <a:lnTo>
                    <a:pt x="1732368" y="1204087"/>
                  </a:lnTo>
                  <a:lnTo>
                    <a:pt x="1732362" y="1207770"/>
                  </a:lnTo>
                  <a:lnTo>
                    <a:pt x="1738719" y="1207770"/>
                  </a:lnTo>
                  <a:lnTo>
                    <a:pt x="1738726" y="1204087"/>
                  </a:lnTo>
                  <a:close/>
                </a:path>
                <a:path w="1741170" h="1436370">
                  <a:moveTo>
                    <a:pt x="6438" y="1201547"/>
                  </a:moveTo>
                  <a:lnTo>
                    <a:pt x="96" y="1201547"/>
                  </a:lnTo>
                  <a:lnTo>
                    <a:pt x="92" y="1203960"/>
                  </a:lnTo>
                  <a:lnTo>
                    <a:pt x="6434" y="1203960"/>
                  </a:lnTo>
                  <a:lnTo>
                    <a:pt x="6438" y="1201547"/>
                  </a:lnTo>
                  <a:close/>
                </a:path>
                <a:path w="1741170" h="1436370">
                  <a:moveTo>
                    <a:pt x="1738730" y="1201547"/>
                  </a:moveTo>
                  <a:lnTo>
                    <a:pt x="1732373" y="1201547"/>
                  </a:lnTo>
                  <a:lnTo>
                    <a:pt x="1732368" y="1203960"/>
                  </a:lnTo>
                  <a:lnTo>
                    <a:pt x="1738726" y="1203960"/>
                  </a:lnTo>
                  <a:lnTo>
                    <a:pt x="1738730" y="1201547"/>
                  </a:lnTo>
                  <a:close/>
                </a:path>
                <a:path w="1741170" h="1436370">
                  <a:moveTo>
                    <a:pt x="6445" y="1197737"/>
                  </a:moveTo>
                  <a:lnTo>
                    <a:pt x="103" y="1197737"/>
                  </a:lnTo>
                  <a:lnTo>
                    <a:pt x="96" y="1201420"/>
                  </a:lnTo>
                  <a:lnTo>
                    <a:pt x="6438" y="1201420"/>
                  </a:lnTo>
                  <a:lnTo>
                    <a:pt x="6445" y="1197737"/>
                  </a:lnTo>
                  <a:close/>
                </a:path>
                <a:path w="1741170" h="1436370">
                  <a:moveTo>
                    <a:pt x="1738737" y="1197737"/>
                  </a:moveTo>
                  <a:lnTo>
                    <a:pt x="1732380" y="1197737"/>
                  </a:lnTo>
                  <a:lnTo>
                    <a:pt x="1732373" y="1201420"/>
                  </a:lnTo>
                  <a:lnTo>
                    <a:pt x="1738731" y="1201420"/>
                  </a:lnTo>
                  <a:lnTo>
                    <a:pt x="1738737" y="1197737"/>
                  </a:lnTo>
                  <a:close/>
                </a:path>
                <a:path w="1741170" h="1436370">
                  <a:moveTo>
                    <a:pt x="6450" y="1195197"/>
                  </a:moveTo>
                  <a:lnTo>
                    <a:pt x="107" y="1195197"/>
                  </a:lnTo>
                  <a:lnTo>
                    <a:pt x="103" y="1197610"/>
                  </a:lnTo>
                  <a:lnTo>
                    <a:pt x="6445" y="1197610"/>
                  </a:lnTo>
                  <a:lnTo>
                    <a:pt x="6450" y="1195197"/>
                  </a:lnTo>
                  <a:close/>
                </a:path>
                <a:path w="1741170" h="1436370">
                  <a:moveTo>
                    <a:pt x="1738742" y="1195197"/>
                  </a:moveTo>
                  <a:lnTo>
                    <a:pt x="1732384" y="1195197"/>
                  </a:lnTo>
                  <a:lnTo>
                    <a:pt x="1732380" y="1197610"/>
                  </a:lnTo>
                  <a:lnTo>
                    <a:pt x="1738737" y="1197610"/>
                  </a:lnTo>
                  <a:lnTo>
                    <a:pt x="1738742" y="1195197"/>
                  </a:lnTo>
                  <a:close/>
                </a:path>
                <a:path w="1741170" h="1436370">
                  <a:moveTo>
                    <a:pt x="6456" y="1191387"/>
                  </a:moveTo>
                  <a:lnTo>
                    <a:pt x="114" y="1191387"/>
                  </a:lnTo>
                  <a:lnTo>
                    <a:pt x="107" y="1195070"/>
                  </a:lnTo>
                  <a:lnTo>
                    <a:pt x="6450" y="1195070"/>
                  </a:lnTo>
                  <a:lnTo>
                    <a:pt x="6456" y="1191387"/>
                  </a:lnTo>
                  <a:close/>
                </a:path>
                <a:path w="1741170" h="1436370">
                  <a:moveTo>
                    <a:pt x="1738748" y="1191387"/>
                  </a:moveTo>
                  <a:lnTo>
                    <a:pt x="1732391" y="1191387"/>
                  </a:lnTo>
                  <a:lnTo>
                    <a:pt x="1732384" y="1195070"/>
                  </a:lnTo>
                  <a:lnTo>
                    <a:pt x="1738742" y="1195070"/>
                  </a:lnTo>
                  <a:lnTo>
                    <a:pt x="1738748" y="1191387"/>
                  </a:lnTo>
                  <a:close/>
                </a:path>
                <a:path w="1741170" h="1436370">
                  <a:moveTo>
                    <a:pt x="6461" y="1188847"/>
                  </a:moveTo>
                  <a:lnTo>
                    <a:pt x="118" y="1188847"/>
                  </a:lnTo>
                  <a:lnTo>
                    <a:pt x="114" y="1191260"/>
                  </a:lnTo>
                  <a:lnTo>
                    <a:pt x="6457" y="1191260"/>
                  </a:lnTo>
                  <a:lnTo>
                    <a:pt x="6461" y="1188847"/>
                  </a:lnTo>
                  <a:close/>
                </a:path>
                <a:path w="1741170" h="1436370">
                  <a:moveTo>
                    <a:pt x="1738753" y="1188847"/>
                  </a:moveTo>
                  <a:lnTo>
                    <a:pt x="1732395" y="1188847"/>
                  </a:lnTo>
                  <a:lnTo>
                    <a:pt x="1732391" y="1191260"/>
                  </a:lnTo>
                  <a:lnTo>
                    <a:pt x="1738749" y="1191260"/>
                  </a:lnTo>
                  <a:lnTo>
                    <a:pt x="1738753" y="1188847"/>
                  </a:lnTo>
                  <a:close/>
                </a:path>
                <a:path w="1741170" h="1436370">
                  <a:moveTo>
                    <a:pt x="6468" y="1185037"/>
                  </a:moveTo>
                  <a:lnTo>
                    <a:pt x="125" y="1185037"/>
                  </a:lnTo>
                  <a:lnTo>
                    <a:pt x="119" y="1188720"/>
                  </a:lnTo>
                  <a:lnTo>
                    <a:pt x="6461" y="1188720"/>
                  </a:lnTo>
                  <a:lnTo>
                    <a:pt x="6468" y="1185037"/>
                  </a:lnTo>
                  <a:close/>
                </a:path>
                <a:path w="1741170" h="1436370">
                  <a:moveTo>
                    <a:pt x="1738760" y="1185037"/>
                  </a:moveTo>
                  <a:lnTo>
                    <a:pt x="1732402" y="1185037"/>
                  </a:lnTo>
                  <a:lnTo>
                    <a:pt x="1732396" y="1188720"/>
                  </a:lnTo>
                  <a:lnTo>
                    <a:pt x="1738753" y="1188720"/>
                  </a:lnTo>
                  <a:lnTo>
                    <a:pt x="1738760" y="1185037"/>
                  </a:lnTo>
                  <a:close/>
                </a:path>
                <a:path w="1741170" h="1436370">
                  <a:moveTo>
                    <a:pt x="6472" y="1182497"/>
                  </a:moveTo>
                  <a:lnTo>
                    <a:pt x="130" y="1182497"/>
                  </a:lnTo>
                  <a:lnTo>
                    <a:pt x="125" y="1184910"/>
                  </a:lnTo>
                  <a:lnTo>
                    <a:pt x="6468" y="1184910"/>
                  </a:lnTo>
                  <a:lnTo>
                    <a:pt x="6472" y="1182497"/>
                  </a:lnTo>
                  <a:close/>
                </a:path>
                <a:path w="1741170" h="1436370">
                  <a:moveTo>
                    <a:pt x="1738764" y="1182497"/>
                  </a:moveTo>
                  <a:lnTo>
                    <a:pt x="1732407" y="1182497"/>
                  </a:lnTo>
                  <a:lnTo>
                    <a:pt x="1732403" y="1184910"/>
                  </a:lnTo>
                  <a:lnTo>
                    <a:pt x="1738760" y="1184910"/>
                  </a:lnTo>
                  <a:lnTo>
                    <a:pt x="1738764" y="1182497"/>
                  </a:lnTo>
                  <a:close/>
                </a:path>
                <a:path w="1741170" h="1436370">
                  <a:moveTo>
                    <a:pt x="6479" y="1178687"/>
                  </a:moveTo>
                  <a:lnTo>
                    <a:pt x="136" y="1178687"/>
                  </a:lnTo>
                  <a:lnTo>
                    <a:pt x="130" y="1182370"/>
                  </a:lnTo>
                  <a:lnTo>
                    <a:pt x="6473" y="1182370"/>
                  </a:lnTo>
                  <a:lnTo>
                    <a:pt x="6479" y="1178687"/>
                  </a:lnTo>
                  <a:close/>
                </a:path>
                <a:path w="1741170" h="1436370">
                  <a:moveTo>
                    <a:pt x="1738771" y="1178687"/>
                  </a:moveTo>
                  <a:lnTo>
                    <a:pt x="1732414" y="1178687"/>
                  </a:lnTo>
                  <a:lnTo>
                    <a:pt x="1732407" y="1182370"/>
                  </a:lnTo>
                  <a:lnTo>
                    <a:pt x="1738764" y="1182370"/>
                  </a:lnTo>
                  <a:lnTo>
                    <a:pt x="1738771" y="1178687"/>
                  </a:lnTo>
                  <a:close/>
                </a:path>
                <a:path w="1741170" h="1436370">
                  <a:moveTo>
                    <a:pt x="6484" y="1176147"/>
                  </a:moveTo>
                  <a:lnTo>
                    <a:pt x="141" y="1176147"/>
                  </a:lnTo>
                  <a:lnTo>
                    <a:pt x="137" y="1178560"/>
                  </a:lnTo>
                  <a:lnTo>
                    <a:pt x="6479" y="1178560"/>
                  </a:lnTo>
                  <a:lnTo>
                    <a:pt x="6484" y="1176147"/>
                  </a:lnTo>
                  <a:close/>
                </a:path>
                <a:path w="1741170" h="1436370">
                  <a:moveTo>
                    <a:pt x="1738775" y="1176147"/>
                  </a:moveTo>
                  <a:lnTo>
                    <a:pt x="1732418" y="1176147"/>
                  </a:lnTo>
                  <a:lnTo>
                    <a:pt x="1732414" y="1178560"/>
                  </a:lnTo>
                  <a:lnTo>
                    <a:pt x="1738771" y="1178560"/>
                  </a:lnTo>
                  <a:lnTo>
                    <a:pt x="1738775" y="1176147"/>
                  </a:lnTo>
                  <a:close/>
                </a:path>
                <a:path w="1741170" h="1436370">
                  <a:moveTo>
                    <a:pt x="6490" y="1172337"/>
                  </a:moveTo>
                  <a:lnTo>
                    <a:pt x="148" y="1172337"/>
                  </a:lnTo>
                  <a:lnTo>
                    <a:pt x="141" y="1176020"/>
                  </a:lnTo>
                  <a:lnTo>
                    <a:pt x="6484" y="1176020"/>
                  </a:lnTo>
                  <a:lnTo>
                    <a:pt x="6490" y="1172337"/>
                  </a:lnTo>
                  <a:close/>
                </a:path>
                <a:path w="1741170" h="1436370">
                  <a:moveTo>
                    <a:pt x="1738782" y="1172337"/>
                  </a:moveTo>
                  <a:lnTo>
                    <a:pt x="1732425" y="1172337"/>
                  </a:lnTo>
                  <a:lnTo>
                    <a:pt x="1732418" y="1176020"/>
                  </a:lnTo>
                  <a:lnTo>
                    <a:pt x="1738776" y="1176020"/>
                  </a:lnTo>
                  <a:lnTo>
                    <a:pt x="1738782" y="1172337"/>
                  </a:lnTo>
                  <a:close/>
                </a:path>
                <a:path w="1741170" h="1436370">
                  <a:moveTo>
                    <a:pt x="6502" y="1165987"/>
                  </a:moveTo>
                  <a:lnTo>
                    <a:pt x="159" y="1165987"/>
                  </a:lnTo>
                  <a:lnTo>
                    <a:pt x="148" y="1172210"/>
                  </a:lnTo>
                  <a:lnTo>
                    <a:pt x="6491" y="1172210"/>
                  </a:lnTo>
                  <a:lnTo>
                    <a:pt x="6502" y="1165987"/>
                  </a:lnTo>
                  <a:close/>
                </a:path>
                <a:path w="1741170" h="1436370">
                  <a:moveTo>
                    <a:pt x="1738793" y="1165987"/>
                  </a:moveTo>
                  <a:lnTo>
                    <a:pt x="1732436" y="1165987"/>
                  </a:lnTo>
                  <a:lnTo>
                    <a:pt x="1732425" y="1172210"/>
                  </a:lnTo>
                  <a:lnTo>
                    <a:pt x="1738782" y="1172210"/>
                  </a:lnTo>
                  <a:lnTo>
                    <a:pt x="1738793" y="1165987"/>
                  </a:lnTo>
                  <a:close/>
                </a:path>
                <a:path w="1741170" h="1436370">
                  <a:moveTo>
                    <a:pt x="6506" y="1163447"/>
                  </a:moveTo>
                  <a:lnTo>
                    <a:pt x="163" y="1163447"/>
                  </a:lnTo>
                  <a:lnTo>
                    <a:pt x="159" y="1165860"/>
                  </a:lnTo>
                  <a:lnTo>
                    <a:pt x="6502" y="1165860"/>
                  </a:lnTo>
                  <a:lnTo>
                    <a:pt x="6506" y="1163447"/>
                  </a:lnTo>
                  <a:close/>
                </a:path>
                <a:path w="1741170" h="1436370">
                  <a:moveTo>
                    <a:pt x="1738798" y="1163447"/>
                  </a:moveTo>
                  <a:lnTo>
                    <a:pt x="1732441" y="1163447"/>
                  </a:lnTo>
                  <a:lnTo>
                    <a:pt x="1732437" y="1165860"/>
                  </a:lnTo>
                  <a:lnTo>
                    <a:pt x="1738794" y="1165860"/>
                  </a:lnTo>
                  <a:lnTo>
                    <a:pt x="1738798" y="1163447"/>
                  </a:lnTo>
                  <a:close/>
                </a:path>
                <a:path w="1741170" h="1436370">
                  <a:moveTo>
                    <a:pt x="6534" y="1148207"/>
                  </a:moveTo>
                  <a:lnTo>
                    <a:pt x="190" y="1148207"/>
                  </a:lnTo>
                  <a:lnTo>
                    <a:pt x="164" y="1163320"/>
                  </a:lnTo>
                  <a:lnTo>
                    <a:pt x="6507" y="1163320"/>
                  </a:lnTo>
                  <a:lnTo>
                    <a:pt x="6534" y="1148207"/>
                  </a:lnTo>
                  <a:close/>
                </a:path>
                <a:path w="1741170" h="1436370">
                  <a:moveTo>
                    <a:pt x="1738825" y="1148207"/>
                  </a:moveTo>
                  <a:lnTo>
                    <a:pt x="1732468" y="1148207"/>
                  </a:lnTo>
                  <a:lnTo>
                    <a:pt x="1732441" y="1163320"/>
                  </a:lnTo>
                  <a:lnTo>
                    <a:pt x="1738798" y="1163320"/>
                  </a:lnTo>
                  <a:lnTo>
                    <a:pt x="1738825" y="1148207"/>
                  </a:lnTo>
                  <a:close/>
                </a:path>
                <a:path w="1741170" h="1436370">
                  <a:moveTo>
                    <a:pt x="6386" y="1230630"/>
                  </a:moveTo>
                  <a:lnTo>
                    <a:pt x="44" y="1230630"/>
                  </a:lnTo>
                  <a:lnTo>
                    <a:pt x="33" y="1236980"/>
                  </a:lnTo>
                  <a:lnTo>
                    <a:pt x="6375" y="1236980"/>
                  </a:lnTo>
                  <a:lnTo>
                    <a:pt x="6386" y="1230630"/>
                  </a:lnTo>
                  <a:close/>
                </a:path>
                <a:path w="1741170" h="1436370">
                  <a:moveTo>
                    <a:pt x="1738679" y="1230630"/>
                  </a:moveTo>
                  <a:lnTo>
                    <a:pt x="1732321" y="1230630"/>
                  </a:lnTo>
                  <a:lnTo>
                    <a:pt x="1732310" y="1236980"/>
                  </a:lnTo>
                  <a:lnTo>
                    <a:pt x="1738668" y="1236980"/>
                  </a:lnTo>
                  <a:lnTo>
                    <a:pt x="1738679" y="1230630"/>
                  </a:lnTo>
                  <a:close/>
                </a:path>
                <a:path w="1741170" h="1436370">
                  <a:moveTo>
                    <a:pt x="1545275" y="1434814"/>
                  </a:moveTo>
                  <a:lnTo>
                    <a:pt x="197805" y="1434814"/>
                  </a:lnTo>
                  <a:lnTo>
                    <a:pt x="869000" y="1436084"/>
                  </a:lnTo>
                  <a:lnTo>
                    <a:pt x="1545275" y="1436084"/>
                  </a:lnTo>
                  <a:lnTo>
                    <a:pt x="1545275" y="1434814"/>
                  </a:lnTo>
                  <a:close/>
                </a:path>
                <a:path w="1741170" h="1436370">
                  <a:moveTo>
                    <a:pt x="1549085" y="1432274"/>
                  </a:moveTo>
                  <a:lnTo>
                    <a:pt x="193995" y="1432274"/>
                  </a:lnTo>
                  <a:lnTo>
                    <a:pt x="193995" y="1434814"/>
                  </a:lnTo>
                  <a:lnTo>
                    <a:pt x="195265" y="1434814"/>
                  </a:lnTo>
                  <a:lnTo>
                    <a:pt x="195265" y="1433544"/>
                  </a:lnTo>
                  <a:lnTo>
                    <a:pt x="1549085" y="1433544"/>
                  </a:lnTo>
                  <a:lnTo>
                    <a:pt x="1549085" y="1432274"/>
                  </a:lnTo>
                  <a:close/>
                </a:path>
                <a:path w="1741170" h="1436370">
                  <a:moveTo>
                    <a:pt x="1549085" y="1433544"/>
                  </a:moveTo>
                  <a:lnTo>
                    <a:pt x="1546545" y="1433544"/>
                  </a:lnTo>
                  <a:lnTo>
                    <a:pt x="1546545" y="1434814"/>
                  </a:lnTo>
                  <a:lnTo>
                    <a:pt x="1549085" y="1434814"/>
                  </a:lnTo>
                  <a:lnTo>
                    <a:pt x="1549085" y="1433544"/>
                  </a:lnTo>
                  <a:close/>
                </a:path>
                <a:path w="1741170" h="1436370">
                  <a:moveTo>
                    <a:pt x="187645" y="1428464"/>
                  </a:moveTo>
                  <a:lnTo>
                    <a:pt x="187645" y="1429734"/>
                  </a:lnTo>
                  <a:lnTo>
                    <a:pt x="188915" y="1429734"/>
                  </a:lnTo>
                  <a:lnTo>
                    <a:pt x="188915" y="1432274"/>
                  </a:lnTo>
                  <a:lnTo>
                    <a:pt x="191455" y="1432274"/>
                  </a:lnTo>
                  <a:lnTo>
                    <a:pt x="191455" y="1431004"/>
                  </a:lnTo>
                  <a:lnTo>
                    <a:pt x="1552895" y="1431004"/>
                  </a:lnTo>
                  <a:lnTo>
                    <a:pt x="187645" y="1428464"/>
                  </a:lnTo>
                  <a:close/>
                </a:path>
                <a:path w="1741170" h="1436370">
                  <a:moveTo>
                    <a:pt x="1552895" y="1431004"/>
                  </a:moveTo>
                  <a:lnTo>
                    <a:pt x="1551625" y="1431004"/>
                  </a:lnTo>
                  <a:lnTo>
                    <a:pt x="1551625" y="1432274"/>
                  </a:lnTo>
                  <a:lnTo>
                    <a:pt x="1552895" y="1432274"/>
                  </a:lnTo>
                  <a:lnTo>
                    <a:pt x="1552895" y="1431004"/>
                  </a:lnTo>
                  <a:close/>
                </a:path>
                <a:path w="1741170" h="1436370">
                  <a:moveTo>
                    <a:pt x="1735775" y="1263364"/>
                  </a:moveTo>
                  <a:lnTo>
                    <a:pt x="1732264" y="1263364"/>
                  </a:lnTo>
                  <a:lnTo>
                    <a:pt x="1732260" y="1265904"/>
                  </a:lnTo>
                  <a:lnTo>
                    <a:pt x="1733235" y="1265904"/>
                  </a:lnTo>
                  <a:lnTo>
                    <a:pt x="1733235" y="1267174"/>
                  </a:lnTo>
                  <a:lnTo>
                    <a:pt x="1734505" y="1267174"/>
                  </a:lnTo>
                  <a:lnTo>
                    <a:pt x="1734505" y="1264634"/>
                  </a:lnTo>
                  <a:lnTo>
                    <a:pt x="1735775" y="1264634"/>
                  </a:lnTo>
                  <a:lnTo>
                    <a:pt x="1735775" y="1263364"/>
                  </a:lnTo>
                  <a:close/>
                </a:path>
                <a:path w="1741170" h="1436370">
                  <a:moveTo>
                    <a:pt x="6334" y="1260824"/>
                  </a:moveTo>
                  <a:lnTo>
                    <a:pt x="4765" y="1260824"/>
                  </a:lnTo>
                  <a:lnTo>
                    <a:pt x="4765" y="1263364"/>
                  </a:lnTo>
                  <a:lnTo>
                    <a:pt x="6035" y="1263364"/>
                  </a:lnTo>
                  <a:lnTo>
                    <a:pt x="6035" y="1262094"/>
                  </a:lnTo>
                  <a:lnTo>
                    <a:pt x="6332" y="1262094"/>
                  </a:lnTo>
                  <a:lnTo>
                    <a:pt x="6334" y="1260824"/>
                  </a:lnTo>
                  <a:close/>
                </a:path>
                <a:path w="1741170" h="1436370">
                  <a:moveTo>
                    <a:pt x="1737045" y="1260824"/>
                  </a:moveTo>
                  <a:lnTo>
                    <a:pt x="1732269" y="1260824"/>
                  </a:lnTo>
                  <a:lnTo>
                    <a:pt x="1732266" y="1262094"/>
                  </a:lnTo>
                  <a:lnTo>
                    <a:pt x="1737045" y="1262094"/>
                  </a:lnTo>
                  <a:lnTo>
                    <a:pt x="1737045" y="1260824"/>
                  </a:lnTo>
                  <a:close/>
                </a:path>
                <a:path w="1741170" h="1436370">
                  <a:moveTo>
                    <a:pt x="6341" y="1257014"/>
                  </a:moveTo>
                  <a:lnTo>
                    <a:pt x="955" y="1257014"/>
                  </a:lnTo>
                  <a:lnTo>
                    <a:pt x="955" y="1258284"/>
                  </a:lnTo>
                  <a:lnTo>
                    <a:pt x="2225" y="1258284"/>
                  </a:lnTo>
                  <a:lnTo>
                    <a:pt x="2225" y="1260824"/>
                  </a:lnTo>
                  <a:lnTo>
                    <a:pt x="3495" y="1260824"/>
                  </a:lnTo>
                  <a:lnTo>
                    <a:pt x="3495" y="1259554"/>
                  </a:lnTo>
                  <a:lnTo>
                    <a:pt x="6336" y="1259554"/>
                  </a:lnTo>
                  <a:lnTo>
                    <a:pt x="6341" y="1257014"/>
                  </a:lnTo>
                  <a:close/>
                </a:path>
                <a:path w="1741170" h="1436370">
                  <a:moveTo>
                    <a:pt x="1738634" y="1257014"/>
                  </a:moveTo>
                  <a:lnTo>
                    <a:pt x="1732276" y="1257014"/>
                  </a:lnTo>
                  <a:lnTo>
                    <a:pt x="1732271" y="1259554"/>
                  </a:lnTo>
                  <a:lnTo>
                    <a:pt x="1738315" y="1259554"/>
                  </a:lnTo>
                  <a:lnTo>
                    <a:pt x="1738315" y="1260824"/>
                  </a:lnTo>
                  <a:lnTo>
                    <a:pt x="1738627" y="1260824"/>
                  </a:lnTo>
                  <a:lnTo>
                    <a:pt x="1738634" y="1257014"/>
                  </a:lnTo>
                  <a:close/>
                </a:path>
                <a:path w="1741170" h="1436370">
                  <a:moveTo>
                    <a:pt x="6346" y="1254474"/>
                  </a:moveTo>
                  <a:lnTo>
                    <a:pt x="4" y="1254474"/>
                  </a:lnTo>
                  <a:lnTo>
                    <a:pt x="0" y="1257014"/>
                  </a:lnTo>
                  <a:lnTo>
                    <a:pt x="955" y="1257014"/>
                  </a:lnTo>
                  <a:lnTo>
                    <a:pt x="955" y="1255744"/>
                  </a:lnTo>
                  <a:lnTo>
                    <a:pt x="6343" y="1255744"/>
                  </a:lnTo>
                  <a:lnTo>
                    <a:pt x="6346" y="1254474"/>
                  </a:lnTo>
                  <a:close/>
                </a:path>
                <a:path w="1741170" h="1436370">
                  <a:moveTo>
                    <a:pt x="1738638" y="1254474"/>
                  </a:moveTo>
                  <a:lnTo>
                    <a:pt x="1732280" y="1254474"/>
                  </a:lnTo>
                  <a:lnTo>
                    <a:pt x="1732278" y="1255744"/>
                  </a:lnTo>
                  <a:lnTo>
                    <a:pt x="1738636" y="1255744"/>
                  </a:lnTo>
                  <a:lnTo>
                    <a:pt x="1738638" y="1254474"/>
                  </a:lnTo>
                  <a:close/>
                </a:path>
                <a:path w="1741170" h="1436370">
                  <a:moveTo>
                    <a:pt x="6352" y="1249680"/>
                  </a:moveTo>
                  <a:lnTo>
                    <a:pt x="11" y="1249680"/>
                  </a:lnTo>
                  <a:lnTo>
                    <a:pt x="6" y="1252220"/>
                  </a:lnTo>
                  <a:lnTo>
                    <a:pt x="6348" y="1252220"/>
                  </a:lnTo>
                  <a:lnTo>
                    <a:pt x="6352" y="1249680"/>
                  </a:lnTo>
                  <a:close/>
                </a:path>
                <a:path w="1741170" h="1436370">
                  <a:moveTo>
                    <a:pt x="1738645" y="1249680"/>
                  </a:moveTo>
                  <a:lnTo>
                    <a:pt x="1732287" y="1249680"/>
                  </a:lnTo>
                  <a:lnTo>
                    <a:pt x="1732282" y="1252220"/>
                  </a:lnTo>
                  <a:lnTo>
                    <a:pt x="1738641" y="1252220"/>
                  </a:lnTo>
                  <a:lnTo>
                    <a:pt x="1738645" y="1249680"/>
                  </a:lnTo>
                  <a:close/>
                </a:path>
                <a:path w="1741170" h="1436370">
                  <a:moveTo>
                    <a:pt x="6357" y="1247140"/>
                  </a:moveTo>
                  <a:lnTo>
                    <a:pt x="15" y="1247140"/>
                  </a:lnTo>
                  <a:lnTo>
                    <a:pt x="13" y="1248410"/>
                  </a:lnTo>
                  <a:lnTo>
                    <a:pt x="6355" y="1248410"/>
                  </a:lnTo>
                  <a:lnTo>
                    <a:pt x="6357" y="1247140"/>
                  </a:lnTo>
                  <a:close/>
                </a:path>
                <a:path w="1741170" h="1436370">
                  <a:moveTo>
                    <a:pt x="1738650" y="1247140"/>
                  </a:moveTo>
                  <a:lnTo>
                    <a:pt x="1732291" y="1247140"/>
                  </a:lnTo>
                  <a:lnTo>
                    <a:pt x="1732289" y="1248410"/>
                  </a:lnTo>
                  <a:lnTo>
                    <a:pt x="1738647" y="1248410"/>
                  </a:lnTo>
                  <a:lnTo>
                    <a:pt x="1738650" y="1247140"/>
                  </a:lnTo>
                  <a:close/>
                </a:path>
                <a:path w="1741170" h="1436370">
                  <a:moveTo>
                    <a:pt x="6364" y="1243330"/>
                  </a:moveTo>
                  <a:lnTo>
                    <a:pt x="22" y="1243330"/>
                  </a:lnTo>
                  <a:lnTo>
                    <a:pt x="17" y="1245870"/>
                  </a:lnTo>
                  <a:lnTo>
                    <a:pt x="6359" y="1245870"/>
                  </a:lnTo>
                  <a:lnTo>
                    <a:pt x="6364" y="1243330"/>
                  </a:lnTo>
                  <a:close/>
                </a:path>
                <a:path w="1741170" h="1436370">
                  <a:moveTo>
                    <a:pt x="1738656" y="1243330"/>
                  </a:moveTo>
                  <a:lnTo>
                    <a:pt x="1732298" y="1243330"/>
                  </a:lnTo>
                  <a:lnTo>
                    <a:pt x="1732294" y="1245870"/>
                  </a:lnTo>
                  <a:lnTo>
                    <a:pt x="1738652" y="1245870"/>
                  </a:lnTo>
                  <a:lnTo>
                    <a:pt x="1738656" y="1243330"/>
                  </a:lnTo>
                  <a:close/>
                </a:path>
                <a:path w="1741170" h="1436370">
                  <a:moveTo>
                    <a:pt x="6368" y="1240790"/>
                  </a:moveTo>
                  <a:lnTo>
                    <a:pt x="26" y="1240790"/>
                  </a:lnTo>
                  <a:lnTo>
                    <a:pt x="24" y="1242060"/>
                  </a:lnTo>
                  <a:lnTo>
                    <a:pt x="6366" y="1242060"/>
                  </a:lnTo>
                  <a:lnTo>
                    <a:pt x="6368" y="1240790"/>
                  </a:lnTo>
                  <a:close/>
                </a:path>
                <a:path w="1741170" h="1436370">
                  <a:moveTo>
                    <a:pt x="1738661" y="1240790"/>
                  </a:moveTo>
                  <a:lnTo>
                    <a:pt x="1732303" y="1240790"/>
                  </a:lnTo>
                  <a:lnTo>
                    <a:pt x="1732300" y="1242060"/>
                  </a:lnTo>
                  <a:lnTo>
                    <a:pt x="1738659" y="1242060"/>
                  </a:lnTo>
                  <a:lnTo>
                    <a:pt x="1738661" y="1240790"/>
                  </a:lnTo>
                  <a:close/>
                </a:path>
                <a:path w="1741170" h="1436370">
                  <a:moveTo>
                    <a:pt x="6373" y="1238250"/>
                  </a:moveTo>
                  <a:lnTo>
                    <a:pt x="31" y="1238250"/>
                  </a:lnTo>
                  <a:lnTo>
                    <a:pt x="29" y="1239520"/>
                  </a:lnTo>
                  <a:lnTo>
                    <a:pt x="6370" y="1239520"/>
                  </a:lnTo>
                  <a:lnTo>
                    <a:pt x="6373" y="1238250"/>
                  </a:lnTo>
                  <a:close/>
                </a:path>
                <a:path w="1741170" h="1436370">
                  <a:moveTo>
                    <a:pt x="1738665" y="1238250"/>
                  </a:moveTo>
                  <a:lnTo>
                    <a:pt x="1732307" y="1238250"/>
                  </a:lnTo>
                  <a:lnTo>
                    <a:pt x="1732305" y="1239520"/>
                  </a:lnTo>
                  <a:lnTo>
                    <a:pt x="1738663" y="1239520"/>
                  </a:lnTo>
                  <a:lnTo>
                    <a:pt x="1738665" y="1238250"/>
                  </a:lnTo>
                  <a:close/>
                </a:path>
              </a:pathLst>
            </a:custGeom>
            <a:solidFill>
              <a:srgbClr val="3F6B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6298227" y="888999"/>
              <a:ext cx="1728470" cy="1423670"/>
            </a:xfrm>
            <a:custGeom>
              <a:avLst/>
              <a:gdLst/>
              <a:ahLst/>
              <a:cxnLst/>
              <a:rect l="l" t="t" r="r" b="b"/>
              <a:pathLst>
                <a:path w="1728470" h="1423670">
                  <a:moveTo>
                    <a:pt x="8128" y="262890"/>
                  </a:moveTo>
                  <a:lnTo>
                    <a:pt x="1771" y="262890"/>
                  </a:lnTo>
                  <a:lnTo>
                    <a:pt x="1743" y="278130"/>
                  </a:lnTo>
                  <a:lnTo>
                    <a:pt x="8100" y="278130"/>
                  </a:lnTo>
                  <a:lnTo>
                    <a:pt x="8128" y="262890"/>
                  </a:lnTo>
                  <a:close/>
                </a:path>
                <a:path w="1728470" h="1423670">
                  <a:moveTo>
                    <a:pt x="1727705" y="262890"/>
                  </a:moveTo>
                  <a:lnTo>
                    <a:pt x="1721362" y="262890"/>
                  </a:lnTo>
                  <a:lnTo>
                    <a:pt x="1721335" y="278130"/>
                  </a:lnTo>
                  <a:lnTo>
                    <a:pt x="1727678" y="278130"/>
                  </a:lnTo>
                  <a:lnTo>
                    <a:pt x="1727705" y="262890"/>
                  </a:lnTo>
                  <a:close/>
                </a:path>
                <a:path w="1728470" h="1423670">
                  <a:moveTo>
                    <a:pt x="8135" y="259080"/>
                  </a:moveTo>
                  <a:lnTo>
                    <a:pt x="1777" y="259080"/>
                  </a:lnTo>
                  <a:lnTo>
                    <a:pt x="1773" y="261620"/>
                  </a:lnTo>
                  <a:lnTo>
                    <a:pt x="8130" y="261620"/>
                  </a:lnTo>
                  <a:lnTo>
                    <a:pt x="8135" y="259080"/>
                  </a:lnTo>
                  <a:close/>
                </a:path>
                <a:path w="1728470" h="1423670">
                  <a:moveTo>
                    <a:pt x="1727712" y="259080"/>
                  </a:moveTo>
                  <a:lnTo>
                    <a:pt x="1721369" y="259080"/>
                  </a:lnTo>
                  <a:lnTo>
                    <a:pt x="1721365" y="261620"/>
                  </a:lnTo>
                  <a:lnTo>
                    <a:pt x="1727707" y="261620"/>
                  </a:lnTo>
                  <a:lnTo>
                    <a:pt x="1727712" y="259080"/>
                  </a:lnTo>
                  <a:close/>
                </a:path>
                <a:path w="1728470" h="1423670">
                  <a:moveTo>
                    <a:pt x="8151" y="250190"/>
                  </a:moveTo>
                  <a:lnTo>
                    <a:pt x="1793" y="250190"/>
                  </a:lnTo>
                  <a:lnTo>
                    <a:pt x="1780" y="257810"/>
                  </a:lnTo>
                  <a:lnTo>
                    <a:pt x="8137" y="257810"/>
                  </a:lnTo>
                  <a:lnTo>
                    <a:pt x="8151" y="250190"/>
                  </a:lnTo>
                  <a:close/>
                </a:path>
                <a:path w="1728470" h="1423670">
                  <a:moveTo>
                    <a:pt x="1727728" y="250190"/>
                  </a:moveTo>
                  <a:lnTo>
                    <a:pt x="1721385" y="250190"/>
                  </a:lnTo>
                  <a:lnTo>
                    <a:pt x="1721372" y="257810"/>
                  </a:lnTo>
                  <a:lnTo>
                    <a:pt x="1727714" y="257810"/>
                  </a:lnTo>
                  <a:lnTo>
                    <a:pt x="1727728" y="250190"/>
                  </a:lnTo>
                  <a:close/>
                </a:path>
                <a:path w="1728470" h="1423670">
                  <a:moveTo>
                    <a:pt x="8158" y="246380"/>
                  </a:moveTo>
                  <a:lnTo>
                    <a:pt x="1800" y="246380"/>
                  </a:lnTo>
                  <a:lnTo>
                    <a:pt x="1796" y="248920"/>
                  </a:lnTo>
                  <a:lnTo>
                    <a:pt x="8153" y="248920"/>
                  </a:lnTo>
                  <a:lnTo>
                    <a:pt x="8158" y="246380"/>
                  </a:lnTo>
                  <a:close/>
                </a:path>
                <a:path w="1728470" h="1423670">
                  <a:moveTo>
                    <a:pt x="1727735" y="246380"/>
                  </a:moveTo>
                  <a:lnTo>
                    <a:pt x="1721392" y="246380"/>
                  </a:lnTo>
                  <a:lnTo>
                    <a:pt x="1721388" y="248920"/>
                  </a:lnTo>
                  <a:lnTo>
                    <a:pt x="1727730" y="248920"/>
                  </a:lnTo>
                  <a:lnTo>
                    <a:pt x="1727735" y="246380"/>
                  </a:lnTo>
                  <a:close/>
                </a:path>
                <a:path w="1728470" h="1423670">
                  <a:moveTo>
                    <a:pt x="8162" y="243840"/>
                  </a:moveTo>
                  <a:lnTo>
                    <a:pt x="1805" y="243840"/>
                  </a:lnTo>
                  <a:lnTo>
                    <a:pt x="1802" y="245110"/>
                  </a:lnTo>
                  <a:lnTo>
                    <a:pt x="8160" y="245110"/>
                  </a:lnTo>
                  <a:lnTo>
                    <a:pt x="8162" y="243840"/>
                  </a:lnTo>
                  <a:close/>
                </a:path>
                <a:path w="1728470" h="1423670">
                  <a:moveTo>
                    <a:pt x="1727739" y="243840"/>
                  </a:moveTo>
                  <a:lnTo>
                    <a:pt x="1721397" y="243840"/>
                  </a:lnTo>
                  <a:lnTo>
                    <a:pt x="1721395" y="245110"/>
                  </a:lnTo>
                  <a:lnTo>
                    <a:pt x="1727737" y="245110"/>
                  </a:lnTo>
                  <a:lnTo>
                    <a:pt x="1727739" y="243840"/>
                  </a:lnTo>
                  <a:close/>
                </a:path>
                <a:path w="1728470" h="1423670">
                  <a:moveTo>
                    <a:pt x="8169" y="240030"/>
                  </a:moveTo>
                  <a:lnTo>
                    <a:pt x="1812" y="240030"/>
                  </a:lnTo>
                  <a:lnTo>
                    <a:pt x="1807" y="242570"/>
                  </a:lnTo>
                  <a:lnTo>
                    <a:pt x="8165" y="242570"/>
                  </a:lnTo>
                  <a:lnTo>
                    <a:pt x="8169" y="240030"/>
                  </a:lnTo>
                  <a:close/>
                </a:path>
                <a:path w="1728470" h="1423670">
                  <a:moveTo>
                    <a:pt x="1727746" y="240030"/>
                  </a:moveTo>
                  <a:lnTo>
                    <a:pt x="1721404" y="240030"/>
                  </a:lnTo>
                  <a:lnTo>
                    <a:pt x="1721399" y="242570"/>
                  </a:lnTo>
                  <a:lnTo>
                    <a:pt x="1727742" y="242570"/>
                  </a:lnTo>
                  <a:lnTo>
                    <a:pt x="1727746" y="240030"/>
                  </a:lnTo>
                  <a:close/>
                </a:path>
                <a:path w="1728470" h="1423670">
                  <a:moveTo>
                    <a:pt x="8174" y="237490"/>
                  </a:moveTo>
                  <a:lnTo>
                    <a:pt x="1816" y="237490"/>
                  </a:lnTo>
                  <a:lnTo>
                    <a:pt x="1814" y="238760"/>
                  </a:lnTo>
                  <a:lnTo>
                    <a:pt x="8171" y="238760"/>
                  </a:lnTo>
                  <a:lnTo>
                    <a:pt x="8174" y="237490"/>
                  </a:lnTo>
                  <a:close/>
                </a:path>
                <a:path w="1728470" h="1423670">
                  <a:moveTo>
                    <a:pt x="1727751" y="237490"/>
                  </a:moveTo>
                  <a:lnTo>
                    <a:pt x="1721408" y="237490"/>
                  </a:lnTo>
                  <a:lnTo>
                    <a:pt x="1721406" y="238760"/>
                  </a:lnTo>
                  <a:lnTo>
                    <a:pt x="1727748" y="238760"/>
                  </a:lnTo>
                  <a:lnTo>
                    <a:pt x="1727751" y="237490"/>
                  </a:lnTo>
                  <a:close/>
                </a:path>
                <a:path w="1728470" h="1423670">
                  <a:moveTo>
                    <a:pt x="8181" y="233680"/>
                  </a:moveTo>
                  <a:lnTo>
                    <a:pt x="1823" y="233680"/>
                  </a:lnTo>
                  <a:lnTo>
                    <a:pt x="1818" y="236220"/>
                  </a:lnTo>
                  <a:lnTo>
                    <a:pt x="8176" y="236220"/>
                  </a:lnTo>
                  <a:lnTo>
                    <a:pt x="8181" y="233680"/>
                  </a:lnTo>
                  <a:close/>
                </a:path>
                <a:path w="1728470" h="1423670">
                  <a:moveTo>
                    <a:pt x="1727757" y="233680"/>
                  </a:moveTo>
                  <a:lnTo>
                    <a:pt x="1721415" y="233680"/>
                  </a:lnTo>
                  <a:lnTo>
                    <a:pt x="1721411" y="236220"/>
                  </a:lnTo>
                  <a:lnTo>
                    <a:pt x="1727753" y="236220"/>
                  </a:lnTo>
                  <a:lnTo>
                    <a:pt x="1727757" y="233680"/>
                  </a:lnTo>
                  <a:close/>
                </a:path>
                <a:path w="1728470" h="1423670">
                  <a:moveTo>
                    <a:pt x="8185" y="231140"/>
                  </a:moveTo>
                  <a:lnTo>
                    <a:pt x="1827" y="231140"/>
                  </a:lnTo>
                  <a:lnTo>
                    <a:pt x="1825" y="232410"/>
                  </a:lnTo>
                  <a:lnTo>
                    <a:pt x="8183" y="232410"/>
                  </a:lnTo>
                  <a:lnTo>
                    <a:pt x="8185" y="231140"/>
                  </a:lnTo>
                  <a:close/>
                </a:path>
                <a:path w="1728470" h="1423670">
                  <a:moveTo>
                    <a:pt x="1727762" y="231140"/>
                  </a:moveTo>
                  <a:lnTo>
                    <a:pt x="1721420" y="231140"/>
                  </a:lnTo>
                  <a:lnTo>
                    <a:pt x="1721417" y="232410"/>
                  </a:lnTo>
                  <a:lnTo>
                    <a:pt x="1727760" y="232410"/>
                  </a:lnTo>
                  <a:lnTo>
                    <a:pt x="1727762" y="231140"/>
                  </a:lnTo>
                  <a:close/>
                </a:path>
                <a:path w="1728470" h="1423670">
                  <a:moveTo>
                    <a:pt x="8192" y="227330"/>
                  </a:moveTo>
                  <a:lnTo>
                    <a:pt x="1834" y="227330"/>
                  </a:lnTo>
                  <a:lnTo>
                    <a:pt x="1830" y="229870"/>
                  </a:lnTo>
                  <a:lnTo>
                    <a:pt x="8187" y="229870"/>
                  </a:lnTo>
                  <a:lnTo>
                    <a:pt x="8192" y="227330"/>
                  </a:lnTo>
                  <a:close/>
                </a:path>
                <a:path w="1728470" h="1423670">
                  <a:moveTo>
                    <a:pt x="1727769" y="227330"/>
                  </a:moveTo>
                  <a:lnTo>
                    <a:pt x="1721427" y="227330"/>
                  </a:lnTo>
                  <a:lnTo>
                    <a:pt x="1721422" y="229870"/>
                  </a:lnTo>
                  <a:lnTo>
                    <a:pt x="1727764" y="229870"/>
                  </a:lnTo>
                  <a:lnTo>
                    <a:pt x="1727769" y="227330"/>
                  </a:lnTo>
                  <a:close/>
                </a:path>
                <a:path w="1728470" h="1423670">
                  <a:moveTo>
                    <a:pt x="8197" y="224790"/>
                  </a:moveTo>
                  <a:lnTo>
                    <a:pt x="1839" y="224790"/>
                  </a:lnTo>
                  <a:lnTo>
                    <a:pt x="1836" y="226060"/>
                  </a:lnTo>
                  <a:lnTo>
                    <a:pt x="8194" y="226060"/>
                  </a:lnTo>
                  <a:lnTo>
                    <a:pt x="8197" y="224790"/>
                  </a:lnTo>
                  <a:close/>
                </a:path>
                <a:path w="1728470" h="1423670">
                  <a:moveTo>
                    <a:pt x="1727773" y="224790"/>
                  </a:moveTo>
                  <a:lnTo>
                    <a:pt x="1721431" y="224790"/>
                  </a:lnTo>
                  <a:lnTo>
                    <a:pt x="1721429" y="226060"/>
                  </a:lnTo>
                  <a:lnTo>
                    <a:pt x="1727771" y="226060"/>
                  </a:lnTo>
                  <a:lnTo>
                    <a:pt x="1727773" y="224790"/>
                  </a:lnTo>
                  <a:close/>
                </a:path>
                <a:path w="1728470" h="1423670">
                  <a:moveTo>
                    <a:pt x="8203" y="220980"/>
                  </a:moveTo>
                  <a:lnTo>
                    <a:pt x="1846" y="220980"/>
                  </a:lnTo>
                  <a:lnTo>
                    <a:pt x="1841" y="223520"/>
                  </a:lnTo>
                  <a:lnTo>
                    <a:pt x="8199" y="223520"/>
                  </a:lnTo>
                  <a:lnTo>
                    <a:pt x="8203" y="220980"/>
                  </a:lnTo>
                  <a:close/>
                </a:path>
                <a:path w="1728470" h="1423670">
                  <a:moveTo>
                    <a:pt x="1727780" y="220980"/>
                  </a:moveTo>
                  <a:lnTo>
                    <a:pt x="1721438" y="220980"/>
                  </a:lnTo>
                  <a:lnTo>
                    <a:pt x="1721433" y="223520"/>
                  </a:lnTo>
                  <a:lnTo>
                    <a:pt x="1727776" y="223520"/>
                  </a:lnTo>
                  <a:lnTo>
                    <a:pt x="1727780" y="220980"/>
                  </a:lnTo>
                  <a:close/>
                </a:path>
                <a:path w="1728470" h="1423670">
                  <a:moveTo>
                    <a:pt x="8208" y="218440"/>
                  </a:moveTo>
                  <a:lnTo>
                    <a:pt x="1850" y="218440"/>
                  </a:lnTo>
                  <a:lnTo>
                    <a:pt x="1848" y="219710"/>
                  </a:lnTo>
                  <a:lnTo>
                    <a:pt x="8206" y="219710"/>
                  </a:lnTo>
                  <a:lnTo>
                    <a:pt x="8208" y="218440"/>
                  </a:lnTo>
                  <a:close/>
                </a:path>
                <a:path w="1728470" h="1423670">
                  <a:moveTo>
                    <a:pt x="1727785" y="218440"/>
                  </a:moveTo>
                  <a:lnTo>
                    <a:pt x="1721443" y="218440"/>
                  </a:lnTo>
                  <a:lnTo>
                    <a:pt x="1721440" y="219710"/>
                  </a:lnTo>
                  <a:lnTo>
                    <a:pt x="1727782" y="219710"/>
                  </a:lnTo>
                  <a:lnTo>
                    <a:pt x="1727785" y="218440"/>
                  </a:lnTo>
                  <a:close/>
                </a:path>
                <a:path w="1728470" h="1423670">
                  <a:moveTo>
                    <a:pt x="8215" y="214630"/>
                  </a:moveTo>
                  <a:lnTo>
                    <a:pt x="1857" y="214630"/>
                  </a:lnTo>
                  <a:lnTo>
                    <a:pt x="1852" y="217170"/>
                  </a:lnTo>
                  <a:lnTo>
                    <a:pt x="8210" y="217170"/>
                  </a:lnTo>
                  <a:lnTo>
                    <a:pt x="8215" y="214630"/>
                  </a:lnTo>
                  <a:close/>
                </a:path>
                <a:path w="1728470" h="1423670">
                  <a:moveTo>
                    <a:pt x="1727791" y="214630"/>
                  </a:moveTo>
                  <a:lnTo>
                    <a:pt x="1721449" y="214630"/>
                  </a:lnTo>
                  <a:lnTo>
                    <a:pt x="1721445" y="217170"/>
                  </a:lnTo>
                  <a:lnTo>
                    <a:pt x="1727787" y="217170"/>
                  </a:lnTo>
                  <a:lnTo>
                    <a:pt x="1727791" y="214630"/>
                  </a:lnTo>
                  <a:close/>
                </a:path>
                <a:path w="1728470" h="1423670">
                  <a:moveTo>
                    <a:pt x="8219" y="212090"/>
                  </a:moveTo>
                  <a:lnTo>
                    <a:pt x="1861" y="212090"/>
                  </a:lnTo>
                  <a:lnTo>
                    <a:pt x="1859" y="213360"/>
                  </a:lnTo>
                  <a:lnTo>
                    <a:pt x="8217" y="213360"/>
                  </a:lnTo>
                  <a:lnTo>
                    <a:pt x="8219" y="212090"/>
                  </a:lnTo>
                  <a:close/>
                </a:path>
                <a:path w="1728470" h="1423670">
                  <a:moveTo>
                    <a:pt x="1727796" y="212090"/>
                  </a:moveTo>
                  <a:lnTo>
                    <a:pt x="1721454" y="212090"/>
                  </a:lnTo>
                  <a:lnTo>
                    <a:pt x="1721452" y="213360"/>
                  </a:lnTo>
                  <a:lnTo>
                    <a:pt x="1727794" y="213360"/>
                  </a:lnTo>
                  <a:lnTo>
                    <a:pt x="1727796" y="212090"/>
                  </a:lnTo>
                  <a:close/>
                </a:path>
                <a:path w="1728470" h="1423670">
                  <a:moveTo>
                    <a:pt x="8231" y="205740"/>
                  </a:moveTo>
                  <a:lnTo>
                    <a:pt x="1873" y="205740"/>
                  </a:lnTo>
                  <a:lnTo>
                    <a:pt x="1864" y="210820"/>
                  </a:lnTo>
                  <a:lnTo>
                    <a:pt x="8222" y="210820"/>
                  </a:lnTo>
                  <a:lnTo>
                    <a:pt x="8231" y="205740"/>
                  </a:lnTo>
                  <a:close/>
                </a:path>
                <a:path w="1728470" h="1423670">
                  <a:moveTo>
                    <a:pt x="1727807" y="205740"/>
                  </a:moveTo>
                  <a:lnTo>
                    <a:pt x="1721465" y="205740"/>
                  </a:lnTo>
                  <a:lnTo>
                    <a:pt x="1721456" y="210820"/>
                  </a:lnTo>
                  <a:lnTo>
                    <a:pt x="1727798" y="210820"/>
                  </a:lnTo>
                  <a:lnTo>
                    <a:pt x="1727807" y="205740"/>
                  </a:lnTo>
                  <a:close/>
                </a:path>
                <a:path w="1728470" h="1423670">
                  <a:moveTo>
                    <a:pt x="8238" y="201930"/>
                  </a:moveTo>
                  <a:lnTo>
                    <a:pt x="1880" y="201930"/>
                  </a:lnTo>
                  <a:lnTo>
                    <a:pt x="1875" y="204470"/>
                  </a:lnTo>
                  <a:lnTo>
                    <a:pt x="8233" y="204470"/>
                  </a:lnTo>
                  <a:lnTo>
                    <a:pt x="8238" y="201930"/>
                  </a:lnTo>
                  <a:close/>
                </a:path>
                <a:path w="1728470" h="1423670">
                  <a:moveTo>
                    <a:pt x="1727814" y="201930"/>
                  </a:moveTo>
                  <a:lnTo>
                    <a:pt x="1721472" y="201930"/>
                  </a:lnTo>
                  <a:lnTo>
                    <a:pt x="1721468" y="204470"/>
                  </a:lnTo>
                  <a:lnTo>
                    <a:pt x="1727810" y="204470"/>
                  </a:lnTo>
                  <a:lnTo>
                    <a:pt x="1727814" y="201930"/>
                  </a:lnTo>
                  <a:close/>
                </a:path>
                <a:path w="1728470" h="1423670">
                  <a:moveTo>
                    <a:pt x="8242" y="199390"/>
                  </a:moveTo>
                  <a:lnTo>
                    <a:pt x="1884" y="199390"/>
                  </a:lnTo>
                  <a:lnTo>
                    <a:pt x="1882" y="200660"/>
                  </a:lnTo>
                  <a:lnTo>
                    <a:pt x="8240" y="200660"/>
                  </a:lnTo>
                  <a:lnTo>
                    <a:pt x="8242" y="199390"/>
                  </a:lnTo>
                  <a:close/>
                </a:path>
                <a:path w="1728470" h="1423670">
                  <a:moveTo>
                    <a:pt x="1727819" y="199390"/>
                  </a:moveTo>
                  <a:lnTo>
                    <a:pt x="1721477" y="199390"/>
                  </a:lnTo>
                  <a:lnTo>
                    <a:pt x="1721475" y="200660"/>
                  </a:lnTo>
                  <a:lnTo>
                    <a:pt x="1727816" y="200660"/>
                  </a:lnTo>
                  <a:lnTo>
                    <a:pt x="1727819" y="199390"/>
                  </a:lnTo>
                  <a:close/>
                </a:path>
                <a:path w="1728470" h="1423670">
                  <a:moveTo>
                    <a:pt x="8254" y="193040"/>
                  </a:moveTo>
                  <a:lnTo>
                    <a:pt x="1895" y="193040"/>
                  </a:lnTo>
                  <a:lnTo>
                    <a:pt x="1886" y="198120"/>
                  </a:lnTo>
                  <a:lnTo>
                    <a:pt x="8245" y="198120"/>
                  </a:lnTo>
                  <a:lnTo>
                    <a:pt x="8254" y="193040"/>
                  </a:lnTo>
                  <a:close/>
                </a:path>
                <a:path w="1728470" h="1423670">
                  <a:moveTo>
                    <a:pt x="1727830" y="193040"/>
                  </a:moveTo>
                  <a:lnTo>
                    <a:pt x="1721488" y="193040"/>
                  </a:lnTo>
                  <a:lnTo>
                    <a:pt x="1721479" y="198120"/>
                  </a:lnTo>
                  <a:lnTo>
                    <a:pt x="1727821" y="198120"/>
                  </a:lnTo>
                  <a:lnTo>
                    <a:pt x="1727830" y="193040"/>
                  </a:lnTo>
                  <a:close/>
                </a:path>
                <a:path w="1728470" h="1423670">
                  <a:moveTo>
                    <a:pt x="8265" y="186690"/>
                  </a:moveTo>
                  <a:lnTo>
                    <a:pt x="1907" y="186690"/>
                  </a:lnTo>
                  <a:lnTo>
                    <a:pt x="1898" y="191770"/>
                  </a:lnTo>
                  <a:lnTo>
                    <a:pt x="8256" y="191770"/>
                  </a:lnTo>
                  <a:lnTo>
                    <a:pt x="8265" y="186690"/>
                  </a:lnTo>
                  <a:close/>
                </a:path>
                <a:path w="1728470" h="1423670">
                  <a:moveTo>
                    <a:pt x="1727841" y="186690"/>
                  </a:moveTo>
                  <a:lnTo>
                    <a:pt x="1721500" y="186690"/>
                  </a:lnTo>
                  <a:lnTo>
                    <a:pt x="1721491" y="191770"/>
                  </a:lnTo>
                  <a:lnTo>
                    <a:pt x="1727832" y="191770"/>
                  </a:lnTo>
                  <a:lnTo>
                    <a:pt x="1727841" y="186690"/>
                  </a:lnTo>
                  <a:close/>
                </a:path>
                <a:path w="1728470" h="1423670">
                  <a:moveTo>
                    <a:pt x="8272" y="182880"/>
                  </a:moveTo>
                  <a:lnTo>
                    <a:pt x="1914" y="182880"/>
                  </a:lnTo>
                  <a:lnTo>
                    <a:pt x="1909" y="185420"/>
                  </a:lnTo>
                  <a:lnTo>
                    <a:pt x="8267" y="185420"/>
                  </a:lnTo>
                  <a:lnTo>
                    <a:pt x="8272" y="182880"/>
                  </a:lnTo>
                  <a:close/>
                </a:path>
                <a:path w="1728470" h="1423670">
                  <a:moveTo>
                    <a:pt x="1727848" y="182880"/>
                  </a:moveTo>
                  <a:lnTo>
                    <a:pt x="1721507" y="182880"/>
                  </a:lnTo>
                  <a:lnTo>
                    <a:pt x="1721502" y="185420"/>
                  </a:lnTo>
                  <a:lnTo>
                    <a:pt x="1727844" y="185420"/>
                  </a:lnTo>
                  <a:lnTo>
                    <a:pt x="1727848" y="182880"/>
                  </a:lnTo>
                  <a:close/>
                </a:path>
                <a:path w="1728470" h="1423670">
                  <a:moveTo>
                    <a:pt x="8277" y="180340"/>
                  </a:moveTo>
                  <a:lnTo>
                    <a:pt x="1918" y="180340"/>
                  </a:lnTo>
                  <a:lnTo>
                    <a:pt x="1916" y="181610"/>
                  </a:lnTo>
                  <a:lnTo>
                    <a:pt x="8274" y="181610"/>
                  </a:lnTo>
                  <a:lnTo>
                    <a:pt x="8277" y="180340"/>
                  </a:lnTo>
                  <a:close/>
                </a:path>
                <a:path w="1728470" h="1423670">
                  <a:moveTo>
                    <a:pt x="1727853" y="180340"/>
                  </a:moveTo>
                  <a:lnTo>
                    <a:pt x="1721511" y="180340"/>
                  </a:lnTo>
                  <a:lnTo>
                    <a:pt x="1721509" y="181610"/>
                  </a:lnTo>
                  <a:lnTo>
                    <a:pt x="1727850" y="181610"/>
                  </a:lnTo>
                  <a:lnTo>
                    <a:pt x="1727853" y="180340"/>
                  </a:lnTo>
                  <a:close/>
                </a:path>
                <a:path w="1728470" h="1423670">
                  <a:moveTo>
                    <a:pt x="8283" y="176530"/>
                  </a:moveTo>
                  <a:lnTo>
                    <a:pt x="1925" y="176530"/>
                  </a:lnTo>
                  <a:lnTo>
                    <a:pt x="1920" y="179070"/>
                  </a:lnTo>
                  <a:lnTo>
                    <a:pt x="8279" y="179070"/>
                  </a:lnTo>
                  <a:lnTo>
                    <a:pt x="8283" y="176530"/>
                  </a:lnTo>
                  <a:close/>
                </a:path>
                <a:path w="1728470" h="1423670">
                  <a:moveTo>
                    <a:pt x="1727859" y="176530"/>
                  </a:moveTo>
                  <a:lnTo>
                    <a:pt x="1721518" y="176530"/>
                  </a:lnTo>
                  <a:lnTo>
                    <a:pt x="1721513" y="179070"/>
                  </a:lnTo>
                  <a:lnTo>
                    <a:pt x="1727855" y="179070"/>
                  </a:lnTo>
                  <a:lnTo>
                    <a:pt x="1727859" y="176530"/>
                  </a:lnTo>
                  <a:close/>
                </a:path>
                <a:path w="1728470" h="1423670">
                  <a:moveTo>
                    <a:pt x="8288" y="173990"/>
                  </a:moveTo>
                  <a:lnTo>
                    <a:pt x="1929" y="173990"/>
                  </a:lnTo>
                  <a:lnTo>
                    <a:pt x="1927" y="175260"/>
                  </a:lnTo>
                  <a:lnTo>
                    <a:pt x="8286" y="175260"/>
                  </a:lnTo>
                  <a:lnTo>
                    <a:pt x="8288" y="173990"/>
                  </a:lnTo>
                  <a:close/>
                </a:path>
                <a:path w="1728470" h="1423670">
                  <a:moveTo>
                    <a:pt x="1727864" y="173990"/>
                  </a:moveTo>
                  <a:lnTo>
                    <a:pt x="1721523" y="173990"/>
                  </a:lnTo>
                  <a:lnTo>
                    <a:pt x="1721520" y="175260"/>
                  </a:lnTo>
                  <a:lnTo>
                    <a:pt x="1727862" y="175260"/>
                  </a:lnTo>
                  <a:lnTo>
                    <a:pt x="1727864" y="173990"/>
                  </a:lnTo>
                  <a:close/>
                </a:path>
                <a:path w="1728470" h="1423670">
                  <a:moveTo>
                    <a:pt x="8295" y="170180"/>
                  </a:moveTo>
                  <a:lnTo>
                    <a:pt x="1936" y="170180"/>
                  </a:lnTo>
                  <a:lnTo>
                    <a:pt x="1932" y="172720"/>
                  </a:lnTo>
                  <a:lnTo>
                    <a:pt x="8290" y="172720"/>
                  </a:lnTo>
                  <a:lnTo>
                    <a:pt x="8295" y="170180"/>
                  </a:lnTo>
                  <a:close/>
                </a:path>
                <a:path w="1728470" h="1423670">
                  <a:moveTo>
                    <a:pt x="1727871" y="170180"/>
                  </a:moveTo>
                  <a:lnTo>
                    <a:pt x="1721530" y="170180"/>
                  </a:lnTo>
                  <a:lnTo>
                    <a:pt x="1721525" y="172720"/>
                  </a:lnTo>
                  <a:lnTo>
                    <a:pt x="1727866" y="172720"/>
                  </a:lnTo>
                  <a:lnTo>
                    <a:pt x="1727871" y="170180"/>
                  </a:lnTo>
                  <a:close/>
                </a:path>
                <a:path w="1728470" h="1423670">
                  <a:moveTo>
                    <a:pt x="8300" y="167640"/>
                  </a:moveTo>
                  <a:lnTo>
                    <a:pt x="1941" y="167640"/>
                  </a:lnTo>
                  <a:lnTo>
                    <a:pt x="1939" y="168910"/>
                  </a:lnTo>
                  <a:lnTo>
                    <a:pt x="8297" y="168910"/>
                  </a:lnTo>
                  <a:lnTo>
                    <a:pt x="8300" y="167640"/>
                  </a:lnTo>
                  <a:close/>
                </a:path>
                <a:path w="1728470" h="1423670">
                  <a:moveTo>
                    <a:pt x="1727875" y="167640"/>
                  </a:moveTo>
                  <a:lnTo>
                    <a:pt x="1721534" y="167640"/>
                  </a:lnTo>
                  <a:lnTo>
                    <a:pt x="1721532" y="168910"/>
                  </a:lnTo>
                  <a:lnTo>
                    <a:pt x="1727873" y="168910"/>
                  </a:lnTo>
                  <a:lnTo>
                    <a:pt x="1727875" y="167640"/>
                  </a:lnTo>
                  <a:close/>
                </a:path>
                <a:path w="1728470" h="1423670">
                  <a:moveTo>
                    <a:pt x="8306" y="165100"/>
                  </a:moveTo>
                  <a:lnTo>
                    <a:pt x="1948" y="165100"/>
                  </a:lnTo>
                  <a:lnTo>
                    <a:pt x="1943" y="166370"/>
                  </a:lnTo>
                  <a:lnTo>
                    <a:pt x="8302" y="166370"/>
                  </a:lnTo>
                  <a:lnTo>
                    <a:pt x="8306" y="165100"/>
                  </a:lnTo>
                  <a:close/>
                </a:path>
                <a:path w="1728470" h="1423670">
                  <a:moveTo>
                    <a:pt x="1727882" y="165100"/>
                  </a:moveTo>
                  <a:lnTo>
                    <a:pt x="1721541" y="165100"/>
                  </a:lnTo>
                  <a:lnTo>
                    <a:pt x="1721536" y="166370"/>
                  </a:lnTo>
                  <a:lnTo>
                    <a:pt x="1727878" y="166370"/>
                  </a:lnTo>
                  <a:lnTo>
                    <a:pt x="1727882" y="165100"/>
                  </a:lnTo>
                  <a:close/>
                </a:path>
                <a:path w="1728470" h="1423670">
                  <a:moveTo>
                    <a:pt x="3512" y="162560"/>
                  </a:moveTo>
                  <a:lnTo>
                    <a:pt x="2242" y="162560"/>
                  </a:lnTo>
                  <a:lnTo>
                    <a:pt x="2242" y="165100"/>
                  </a:lnTo>
                  <a:lnTo>
                    <a:pt x="3512" y="165100"/>
                  </a:lnTo>
                  <a:lnTo>
                    <a:pt x="3512" y="162560"/>
                  </a:lnTo>
                  <a:close/>
                </a:path>
                <a:path w="1728470" h="1423670">
                  <a:moveTo>
                    <a:pt x="6052" y="160020"/>
                  </a:moveTo>
                  <a:lnTo>
                    <a:pt x="4782" y="160020"/>
                  </a:lnTo>
                  <a:lnTo>
                    <a:pt x="4782" y="162560"/>
                  </a:lnTo>
                  <a:lnTo>
                    <a:pt x="6052" y="162560"/>
                  </a:lnTo>
                  <a:lnTo>
                    <a:pt x="6052" y="160020"/>
                  </a:lnTo>
                  <a:close/>
                </a:path>
                <a:path w="1728470" h="1423670">
                  <a:moveTo>
                    <a:pt x="1725632" y="160020"/>
                  </a:moveTo>
                  <a:lnTo>
                    <a:pt x="1724362" y="160020"/>
                  </a:lnTo>
                  <a:lnTo>
                    <a:pt x="1724362" y="162560"/>
                  </a:lnTo>
                  <a:lnTo>
                    <a:pt x="1725632" y="162560"/>
                  </a:lnTo>
                  <a:lnTo>
                    <a:pt x="1725632" y="160020"/>
                  </a:lnTo>
                  <a:close/>
                </a:path>
                <a:path w="1728470" h="1423670">
                  <a:moveTo>
                    <a:pt x="8320" y="156210"/>
                  </a:moveTo>
                  <a:lnTo>
                    <a:pt x="7322" y="156210"/>
                  </a:lnTo>
                  <a:lnTo>
                    <a:pt x="7322" y="158750"/>
                  </a:lnTo>
                  <a:lnTo>
                    <a:pt x="6052" y="158750"/>
                  </a:lnTo>
                  <a:lnTo>
                    <a:pt x="6052" y="160020"/>
                  </a:lnTo>
                  <a:lnTo>
                    <a:pt x="8313" y="160020"/>
                  </a:lnTo>
                  <a:lnTo>
                    <a:pt x="8320" y="156210"/>
                  </a:lnTo>
                  <a:close/>
                </a:path>
                <a:path w="1728470" h="1423670">
                  <a:moveTo>
                    <a:pt x="1721822" y="156210"/>
                  </a:moveTo>
                  <a:lnTo>
                    <a:pt x="1721555" y="156210"/>
                  </a:lnTo>
                  <a:lnTo>
                    <a:pt x="1721548" y="160020"/>
                  </a:lnTo>
                  <a:lnTo>
                    <a:pt x="1723092" y="160020"/>
                  </a:lnTo>
                  <a:lnTo>
                    <a:pt x="1723092" y="158750"/>
                  </a:lnTo>
                  <a:lnTo>
                    <a:pt x="1721822" y="158750"/>
                  </a:lnTo>
                  <a:lnTo>
                    <a:pt x="1721822" y="156210"/>
                  </a:lnTo>
                  <a:close/>
                </a:path>
                <a:path w="1728470" h="1423670">
                  <a:moveTo>
                    <a:pt x="1555452" y="6350"/>
                  </a:moveTo>
                  <a:lnTo>
                    <a:pt x="173692" y="6350"/>
                  </a:lnTo>
                  <a:lnTo>
                    <a:pt x="1555452" y="7620"/>
                  </a:lnTo>
                  <a:lnTo>
                    <a:pt x="1555452" y="6350"/>
                  </a:lnTo>
                  <a:close/>
                </a:path>
                <a:path w="1728470" h="1423670">
                  <a:moveTo>
                    <a:pt x="177502" y="3810"/>
                  </a:moveTo>
                  <a:lnTo>
                    <a:pt x="174962" y="3810"/>
                  </a:lnTo>
                  <a:lnTo>
                    <a:pt x="174962" y="6350"/>
                  </a:lnTo>
                  <a:lnTo>
                    <a:pt x="177502" y="6350"/>
                  </a:lnTo>
                  <a:lnTo>
                    <a:pt x="177502" y="3810"/>
                  </a:lnTo>
                  <a:close/>
                </a:path>
                <a:path w="1728470" h="1423670">
                  <a:moveTo>
                    <a:pt x="1552912" y="3810"/>
                  </a:moveTo>
                  <a:lnTo>
                    <a:pt x="1551642" y="3810"/>
                  </a:lnTo>
                  <a:lnTo>
                    <a:pt x="1551642" y="6350"/>
                  </a:lnTo>
                  <a:lnTo>
                    <a:pt x="1552912" y="6350"/>
                  </a:lnTo>
                  <a:lnTo>
                    <a:pt x="1552912" y="3810"/>
                  </a:lnTo>
                  <a:close/>
                </a:path>
                <a:path w="1728470" h="1423670">
                  <a:moveTo>
                    <a:pt x="180042" y="1270"/>
                  </a:moveTo>
                  <a:lnTo>
                    <a:pt x="178772" y="1270"/>
                  </a:lnTo>
                  <a:lnTo>
                    <a:pt x="178772" y="3810"/>
                  </a:lnTo>
                  <a:lnTo>
                    <a:pt x="180042" y="3810"/>
                  </a:lnTo>
                  <a:lnTo>
                    <a:pt x="180042" y="1270"/>
                  </a:lnTo>
                  <a:close/>
                </a:path>
                <a:path w="1728470" h="1423670">
                  <a:moveTo>
                    <a:pt x="1550372" y="1270"/>
                  </a:moveTo>
                  <a:lnTo>
                    <a:pt x="1547832" y="1270"/>
                  </a:lnTo>
                  <a:lnTo>
                    <a:pt x="1547832" y="3810"/>
                  </a:lnTo>
                  <a:lnTo>
                    <a:pt x="1550372" y="3810"/>
                  </a:lnTo>
                  <a:lnTo>
                    <a:pt x="1550372" y="1270"/>
                  </a:lnTo>
                  <a:close/>
                </a:path>
                <a:path w="1728470" h="1423670">
                  <a:moveTo>
                    <a:pt x="182582" y="0"/>
                  </a:moveTo>
                  <a:lnTo>
                    <a:pt x="182582" y="1270"/>
                  </a:lnTo>
                  <a:lnTo>
                    <a:pt x="1546562" y="1270"/>
                  </a:lnTo>
                  <a:lnTo>
                    <a:pt x="182582" y="0"/>
                  </a:lnTo>
                  <a:close/>
                </a:path>
                <a:path w="1728470" h="1423670">
                  <a:moveTo>
                    <a:pt x="8100" y="278130"/>
                  </a:moveTo>
                  <a:lnTo>
                    <a:pt x="1743" y="278130"/>
                  </a:lnTo>
                  <a:lnTo>
                    <a:pt x="1630" y="341630"/>
                  </a:lnTo>
                  <a:lnTo>
                    <a:pt x="7986" y="341630"/>
                  </a:lnTo>
                  <a:lnTo>
                    <a:pt x="8100" y="278130"/>
                  </a:lnTo>
                  <a:close/>
                </a:path>
                <a:path w="1728470" h="1423670">
                  <a:moveTo>
                    <a:pt x="1727678" y="278130"/>
                  </a:moveTo>
                  <a:lnTo>
                    <a:pt x="1721335" y="278130"/>
                  </a:lnTo>
                  <a:lnTo>
                    <a:pt x="1721221" y="341630"/>
                  </a:lnTo>
                  <a:lnTo>
                    <a:pt x="1727565" y="341630"/>
                  </a:lnTo>
                  <a:lnTo>
                    <a:pt x="1727678" y="278130"/>
                  </a:lnTo>
                  <a:close/>
                </a:path>
                <a:path w="1728470" h="1423670">
                  <a:moveTo>
                    <a:pt x="7986" y="341630"/>
                  </a:moveTo>
                  <a:lnTo>
                    <a:pt x="1630" y="341630"/>
                  </a:lnTo>
                  <a:lnTo>
                    <a:pt x="1607" y="354330"/>
                  </a:lnTo>
                  <a:lnTo>
                    <a:pt x="7963" y="354330"/>
                  </a:lnTo>
                  <a:lnTo>
                    <a:pt x="7986" y="341630"/>
                  </a:lnTo>
                  <a:close/>
                </a:path>
                <a:path w="1728470" h="1423670">
                  <a:moveTo>
                    <a:pt x="1727565" y="341630"/>
                  </a:moveTo>
                  <a:lnTo>
                    <a:pt x="1721221" y="341630"/>
                  </a:lnTo>
                  <a:lnTo>
                    <a:pt x="1721198" y="354330"/>
                  </a:lnTo>
                  <a:lnTo>
                    <a:pt x="1727542" y="354330"/>
                  </a:lnTo>
                  <a:lnTo>
                    <a:pt x="1727565" y="341630"/>
                  </a:lnTo>
                  <a:close/>
                </a:path>
                <a:path w="1728470" h="1423670">
                  <a:moveTo>
                    <a:pt x="7963" y="354330"/>
                  </a:moveTo>
                  <a:lnTo>
                    <a:pt x="1607" y="354330"/>
                  </a:lnTo>
                  <a:lnTo>
                    <a:pt x="1596" y="360680"/>
                  </a:lnTo>
                  <a:lnTo>
                    <a:pt x="7952" y="360680"/>
                  </a:lnTo>
                  <a:lnTo>
                    <a:pt x="7963" y="354330"/>
                  </a:lnTo>
                  <a:close/>
                </a:path>
                <a:path w="1728470" h="1423670">
                  <a:moveTo>
                    <a:pt x="1727542" y="354330"/>
                  </a:moveTo>
                  <a:lnTo>
                    <a:pt x="1721198" y="354330"/>
                  </a:lnTo>
                  <a:lnTo>
                    <a:pt x="1721186" y="360680"/>
                  </a:lnTo>
                  <a:lnTo>
                    <a:pt x="1727531" y="360680"/>
                  </a:lnTo>
                  <a:lnTo>
                    <a:pt x="1727542" y="354330"/>
                  </a:lnTo>
                  <a:close/>
                </a:path>
                <a:path w="1728470" h="1423670">
                  <a:moveTo>
                    <a:pt x="7952" y="360680"/>
                  </a:moveTo>
                  <a:lnTo>
                    <a:pt x="1596" y="360680"/>
                  </a:lnTo>
                  <a:lnTo>
                    <a:pt x="1517" y="405130"/>
                  </a:lnTo>
                  <a:lnTo>
                    <a:pt x="7872" y="405130"/>
                  </a:lnTo>
                  <a:lnTo>
                    <a:pt x="7952" y="360680"/>
                  </a:lnTo>
                  <a:close/>
                </a:path>
                <a:path w="1728470" h="1423670">
                  <a:moveTo>
                    <a:pt x="1727531" y="360680"/>
                  </a:moveTo>
                  <a:lnTo>
                    <a:pt x="1721186" y="360680"/>
                  </a:lnTo>
                  <a:lnTo>
                    <a:pt x="1721106" y="405130"/>
                  </a:lnTo>
                  <a:lnTo>
                    <a:pt x="1727451" y="405130"/>
                  </a:lnTo>
                  <a:lnTo>
                    <a:pt x="1727531" y="360680"/>
                  </a:lnTo>
                  <a:close/>
                </a:path>
                <a:path w="1728470" h="1423670">
                  <a:moveTo>
                    <a:pt x="7872" y="405130"/>
                  </a:moveTo>
                  <a:lnTo>
                    <a:pt x="1517" y="405130"/>
                  </a:lnTo>
                  <a:lnTo>
                    <a:pt x="1505" y="411480"/>
                  </a:lnTo>
                  <a:lnTo>
                    <a:pt x="7860" y="411480"/>
                  </a:lnTo>
                  <a:lnTo>
                    <a:pt x="7872" y="405130"/>
                  </a:lnTo>
                  <a:close/>
                </a:path>
                <a:path w="1728470" h="1423670">
                  <a:moveTo>
                    <a:pt x="1727451" y="405130"/>
                  </a:moveTo>
                  <a:lnTo>
                    <a:pt x="1721106" y="405130"/>
                  </a:lnTo>
                  <a:lnTo>
                    <a:pt x="1721095" y="411480"/>
                  </a:lnTo>
                  <a:lnTo>
                    <a:pt x="1727440" y="411480"/>
                  </a:lnTo>
                  <a:lnTo>
                    <a:pt x="1727451" y="405130"/>
                  </a:lnTo>
                  <a:close/>
                </a:path>
                <a:path w="1728470" h="1423670">
                  <a:moveTo>
                    <a:pt x="7860" y="411480"/>
                  </a:moveTo>
                  <a:lnTo>
                    <a:pt x="1505" y="411480"/>
                  </a:lnTo>
                  <a:lnTo>
                    <a:pt x="1494" y="417830"/>
                  </a:lnTo>
                  <a:lnTo>
                    <a:pt x="7849" y="417830"/>
                  </a:lnTo>
                  <a:lnTo>
                    <a:pt x="7860" y="411480"/>
                  </a:lnTo>
                  <a:close/>
                </a:path>
                <a:path w="1728470" h="1423670">
                  <a:moveTo>
                    <a:pt x="1727440" y="411480"/>
                  </a:moveTo>
                  <a:lnTo>
                    <a:pt x="1721095" y="411480"/>
                  </a:lnTo>
                  <a:lnTo>
                    <a:pt x="1721083" y="417830"/>
                  </a:lnTo>
                  <a:lnTo>
                    <a:pt x="1727429" y="417830"/>
                  </a:lnTo>
                  <a:lnTo>
                    <a:pt x="1727440" y="411480"/>
                  </a:lnTo>
                  <a:close/>
                </a:path>
                <a:path w="1728470" h="1423670">
                  <a:moveTo>
                    <a:pt x="7849" y="417830"/>
                  </a:moveTo>
                  <a:lnTo>
                    <a:pt x="1494" y="417830"/>
                  </a:lnTo>
                  <a:lnTo>
                    <a:pt x="1431" y="453390"/>
                  </a:lnTo>
                  <a:lnTo>
                    <a:pt x="7785" y="453390"/>
                  </a:lnTo>
                  <a:lnTo>
                    <a:pt x="7849" y="417830"/>
                  </a:lnTo>
                  <a:close/>
                </a:path>
                <a:path w="1728470" h="1423670">
                  <a:moveTo>
                    <a:pt x="1727429" y="417830"/>
                  </a:moveTo>
                  <a:lnTo>
                    <a:pt x="1721083" y="417830"/>
                  </a:lnTo>
                  <a:lnTo>
                    <a:pt x="1721019" y="453390"/>
                  </a:lnTo>
                  <a:lnTo>
                    <a:pt x="1727365" y="453390"/>
                  </a:lnTo>
                  <a:lnTo>
                    <a:pt x="1727429" y="417830"/>
                  </a:lnTo>
                  <a:close/>
                </a:path>
                <a:path w="1728470" h="1423670">
                  <a:moveTo>
                    <a:pt x="7785" y="453390"/>
                  </a:moveTo>
                  <a:lnTo>
                    <a:pt x="1431" y="453390"/>
                  </a:lnTo>
                  <a:lnTo>
                    <a:pt x="1415" y="462280"/>
                  </a:lnTo>
                  <a:lnTo>
                    <a:pt x="7769" y="462280"/>
                  </a:lnTo>
                  <a:lnTo>
                    <a:pt x="7785" y="453390"/>
                  </a:lnTo>
                  <a:close/>
                </a:path>
                <a:path w="1728470" h="1423670">
                  <a:moveTo>
                    <a:pt x="1727365" y="453390"/>
                  </a:moveTo>
                  <a:lnTo>
                    <a:pt x="1721019" y="453390"/>
                  </a:lnTo>
                  <a:lnTo>
                    <a:pt x="1721003" y="462280"/>
                  </a:lnTo>
                  <a:lnTo>
                    <a:pt x="1727349" y="462280"/>
                  </a:lnTo>
                  <a:lnTo>
                    <a:pt x="1727365" y="453390"/>
                  </a:lnTo>
                  <a:close/>
                </a:path>
                <a:path w="1728470" h="1423670">
                  <a:moveTo>
                    <a:pt x="7769" y="462280"/>
                  </a:moveTo>
                  <a:lnTo>
                    <a:pt x="1415" y="462280"/>
                  </a:lnTo>
                  <a:lnTo>
                    <a:pt x="1351" y="497840"/>
                  </a:lnTo>
                  <a:lnTo>
                    <a:pt x="7705" y="497840"/>
                  </a:lnTo>
                  <a:lnTo>
                    <a:pt x="7769" y="462280"/>
                  </a:lnTo>
                  <a:close/>
                </a:path>
                <a:path w="1728470" h="1423670">
                  <a:moveTo>
                    <a:pt x="1727349" y="462280"/>
                  </a:moveTo>
                  <a:lnTo>
                    <a:pt x="1721003" y="462280"/>
                  </a:lnTo>
                  <a:lnTo>
                    <a:pt x="1720939" y="497840"/>
                  </a:lnTo>
                  <a:lnTo>
                    <a:pt x="1727286" y="497840"/>
                  </a:lnTo>
                  <a:lnTo>
                    <a:pt x="1727349" y="462280"/>
                  </a:lnTo>
                  <a:close/>
                </a:path>
                <a:path w="1728470" h="1423670">
                  <a:moveTo>
                    <a:pt x="7705" y="497840"/>
                  </a:moveTo>
                  <a:lnTo>
                    <a:pt x="1351" y="497840"/>
                  </a:lnTo>
                  <a:lnTo>
                    <a:pt x="1335" y="506730"/>
                  </a:lnTo>
                  <a:lnTo>
                    <a:pt x="7689" y="506730"/>
                  </a:lnTo>
                  <a:lnTo>
                    <a:pt x="7705" y="497840"/>
                  </a:lnTo>
                  <a:close/>
                </a:path>
                <a:path w="1728470" h="1423670">
                  <a:moveTo>
                    <a:pt x="1727286" y="497840"/>
                  </a:moveTo>
                  <a:lnTo>
                    <a:pt x="1720939" y="497840"/>
                  </a:lnTo>
                  <a:lnTo>
                    <a:pt x="1720923" y="506730"/>
                  </a:lnTo>
                  <a:lnTo>
                    <a:pt x="1727270" y="506730"/>
                  </a:lnTo>
                  <a:lnTo>
                    <a:pt x="1727286" y="497840"/>
                  </a:lnTo>
                  <a:close/>
                </a:path>
                <a:path w="1728470" h="1423670">
                  <a:moveTo>
                    <a:pt x="7689" y="506730"/>
                  </a:moveTo>
                  <a:lnTo>
                    <a:pt x="1335" y="506730"/>
                  </a:lnTo>
                  <a:lnTo>
                    <a:pt x="1056" y="662940"/>
                  </a:lnTo>
                  <a:lnTo>
                    <a:pt x="7407" y="662940"/>
                  </a:lnTo>
                  <a:lnTo>
                    <a:pt x="7689" y="506730"/>
                  </a:lnTo>
                  <a:close/>
                </a:path>
                <a:path w="1728470" h="1423670">
                  <a:moveTo>
                    <a:pt x="1727270" y="506730"/>
                  </a:moveTo>
                  <a:lnTo>
                    <a:pt x="1720923" y="506730"/>
                  </a:lnTo>
                  <a:lnTo>
                    <a:pt x="1720642" y="662940"/>
                  </a:lnTo>
                  <a:lnTo>
                    <a:pt x="1726991" y="662940"/>
                  </a:lnTo>
                  <a:lnTo>
                    <a:pt x="1727270" y="506730"/>
                  </a:lnTo>
                  <a:close/>
                </a:path>
                <a:path w="1728470" h="1423670">
                  <a:moveTo>
                    <a:pt x="7407" y="662940"/>
                  </a:moveTo>
                  <a:lnTo>
                    <a:pt x="1056" y="662940"/>
                  </a:lnTo>
                  <a:lnTo>
                    <a:pt x="614" y="910590"/>
                  </a:lnTo>
                  <a:lnTo>
                    <a:pt x="6961" y="910590"/>
                  </a:lnTo>
                  <a:lnTo>
                    <a:pt x="7407" y="662940"/>
                  </a:lnTo>
                  <a:close/>
                </a:path>
                <a:path w="1728470" h="1423670">
                  <a:moveTo>
                    <a:pt x="1726991" y="662940"/>
                  </a:moveTo>
                  <a:lnTo>
                    <a:pt x="1720642" y="662940"/>
                  </a:lnTo>
                  <a:lnTo>
                    <a:pt x="1720195" y="910590"/>
                  </a:lnTo>
                  <a:lnTo>
                    <a:pt x="1726549" y="910590"/>
                  </a:lnTo>
                  <a:lnTo>
                    <a:pt x="1726991" y="662940"/>
                  </a:lnTo>
                  <a:close/>
                </a:path>
                <a:path w="1728470" h="1423670">
                  <a:moveTo>
                    <a:pt x="6961" y="910590"/>
                  </a:moveTo>
                  <a:lnTo>
                    <a:pt x="614" y="910590"/>
                  </a:lnTo>
                  <a:lnTo>
                    <a:pt x="591" y="923290"/>
                  </a:lnTo>
                  <a:lnTo>
                    <a:pt x="6938" y="923290"/>
                  </a:lnTo>
                  <a:lnTo>
                    <a:pt x="6961" y="910590"/>
                  </a:lnTo>
                  <a:close/>
                </a:path>
                <a:path w="1728470" h="1423670">
                  <a:moveTo>
                    <a:pt x="1726549" y="910590"/>
                  </a:moveTo>
                  <a:lnTo>
                    <a:pt x="1720195" y="910590"/>
                  </a:lnTo>
                  <a:lnTo>
                    <a:pt x="1720173" y="923290"/>
                  </a:lnTo>
                  <a:lnTo>
                    <a:pt x="1726526" y="923290"/>
                  </a:lnTo>
                  <a:lnTo>
                    <a:pt x="1726549" y="910590"/>
                  </a:lnTo>
                  <a:close/>
                </a:path>
                <a:path w="1728470" h="1423670">
                  <a:moveTo>
                    <a:pt x="6938" y="923290"/>
                  </a:moveTo>
                  <a:lnTo>
                    <a:pt x="591" y="923290"/>
                  </a:lnTo>
                  <a:lnTo>
                    <a:pt x="576" y="932180"/>
                  </a:lnTo>
                  <a:lnTo>
                    <a:pt x="6922" y="932180"/>
                  </a:lnTo>
                  <a:lnTo>
                    <a:pt x="6938" y="923290"/>
                  </a:lnTo>
                  <a:close/>
                </a:path>
                <a:path w="1728470" h="1423670">
                  <a:moveTo>
                    <a:pt x="1726526" y="923290"/>
                  </a:moveTo>
                  <a:lnTo>
                    <a:pt x="1720173" y="923290"/>
                  </a:lnTo>
                  <a:lnTo>
                    <a:pt x="1720157" y="932180"/>
                  </a:lnTo>
                  <a:lnTo>
                    <a:pt x="1726510" y="932180"/>
                  </a:lnTo>
                  <a:lnTo>
                    <a:pt x="1726526" y="923290"/>
                  </a:lnTo>
                  <a:close/>
                </a:path>
                <a:path w="1728470" h="1423670">
                  <a:moveTo>
                    <a:pt x="6922" y="932180"/>
                  </a:moveTo>
                  <a:lnTo>
                    <a:pt x="576" y="932180"/>
                  </a:lnTo>
                  <a:lnTo>
                    <a:pt x="489" y="980440"/>
                  </a:lnTo>
                  <a:lnTo>
                    <a:pt x="6835" y="980440"/>
                  </a:lnTo>
                  <a:lnTo>
                    <a:pt x="6922" y="932180"/>
                  </a:lnTo>
                  <a:close/>
                </a:path>
                <a:path w="1728470" h="1423670">
                  <a:moveTo>
                    <a:pt x="1726510" y="932180"/>
                  </a:moveTo>
                  <a:lnTo>
                    <a:pt x="1720157" y="932180"/>
                  </a:lnTo>
                  <a:lnTo>
                    <a:pt x="1720070" y="980440"/>
                  </a:lnTo>
                  <a:lnTo>
                    <a:pt x="1726424" y="980440"/>
                  </a:lnTo>
                  <a:lnTo>
                    <a:pt x="1726510" y="932180"/>
                  </a:lnTo>
                  <a:close/>
                </a:path>
                <a:path w="1728470" h="1423670">
                  <a:moveTo>
                    <a:pt x="6835" y="980440"/>
                  </a:moveTo>
                  <a:lnTo>
                    <a:pt x="489" y="980440"/>
                  </a:lnTo>
                  <a:lnTo>
                    <a:pt x="473" y="989330"/>
                  </a:lnTo>
                  <a:lnTo>
                    <a:pt x="6819" y="989330"/>
                  </a:lnTo>
                  <a:lnTo>
                    <a:pt x="6835" y="980440"/>
                  </a:lnTo>
                  <a:close/>
                </a:path>
                <a:path w="1728470" h="1423670">
                  <a:moveTo>
                    <a:pt x="1726424" y="980440"/>
                  </a:moveTo>
                  <a:lnTo>
                    <a:pt x="1720070" y="980440"/>
                  </a:lnTo>
                  <a:lnTo>
                    <a:pt x="1720054" y="989330"/>
                  </a:lnTo>
                  <a:lnTo>
                    <a:pt x="1726408" y="989330"/>
                  </a:lnTo>
                  <a:lnTo>
                    <a:pt x="1726424" y="980440"/>
                  </a:lnTo>
                  <a:close/>
                </a:path>
                <a:path w="1728470" h="1423670">
                  <a:moveTo>
                    <a:pt x="6819" y="989330"/>
                  </a:moveTo>
                  <a:lnTo>
                    <a:pt x="473" y="989330"/>
                  </a:lnTo>
                  <a:lnTo>
                    <a:pt x="360" y="1052830"/>
                  </a:lnTo>
                  <a:lnTo>
                    <a:pt x="6705" y="1052830"/>
                  </a:lnTo>
                  <a:lnTo>
                    <a:pt x="6819" y="989330"/>
                  </a:lnTo>
                  <a:close/>
                </a:path>
                <a:path w="1728470" h="1423670">
                  <a:moveTo>
                    <a:pt x="1726408" y="989330"/>
                  </a:moveTo>
                  <a:lnTo>
                    <a:pt x="1720054" y="989330"/>
                  </a:lnTo>
                  <a:lnTo>
                    <a:pt x="1719939" y="1052830"/>
                  </a:lnTo>
                  <a:lnTo>
                    <a:pt x="1726295" y="1052830"/>
                  </a:lnTo>
                  <a:lnTo>
                    <a:pt x="1726408" y="989330"/>
                  </a:lnTo>
                  <a:close/>
                </a:path>
                <a:path w="1728470" h="1423670">
                  <a:moveTo>
                    <a:pt x="6705" y="1052830"/>
                  </a:moveTo>
                  <a:lnTo>
                    <a:pt x="360" y="1052830"/>
                  </a:lnTo>
                  <a:lnTo>
                    <a:pt x="349" y="1059180"/>
                  </a:lnTo>
                  <a:lnTo>
                    <a:pt x="6693" y="1059180"/>
                  </a:lnTo>
                  <a:lnTo>
                    <a:pt x="6705" y="1052830"/>
                  </a:lnTo>
                  <a:close/>
                </a:path>
                <a:path w="1728470" h="1423670">
                  <a:moveTo>
                    <a:pt x="1726295" y="1052830"/>
                  </a:moveTo>
                  <a:lnTo>
                    <a:pt x="1719939" y="1052830"/>
                  </a:lnTo>
                  <a:lnTo>
                    <a:pt x="1719928" y="1059180"/>
                  </a:lnTo>
                  <a:lnTo>
                    <a:pt x="1726283" y="1059180"/>
                  </a:lnTo>
                  <a:lnTo>
                    <a:pt x="1726295" y="1052830"/>
                  </a:lnTo>
                  <a:close/>
                </a:path>
                <a:path w="1728470" h="1423670">
                  <a:moveTo>
                    <a:pt x="6693" y="1059180"/>
                  </a:moveTo>
                  <a:lnTo>
                    <a:pt x="349" y="1059180"/>
                  </a:lnTo>
                  <a:lnTo>
                    <a:pt x="337" y="1065530"/>
                  </a:lnTo>
                  <a:lnTo>
                    <a:pt x="6682" y="1065530"/>
                  </a:lnTo>
                  <a:lnTo>
                    <a:pt x="6693" y="1059180"/>
                  </a:lnTo>
                  <a:close/>
                </a:path>
                <a:path w="1728470" h="1423670">
                  <a:moveTo>
                    <a:pt x="1726283" y="1059180"/>
                  </a:moveTo>
                  <a:lnTo>
                    <a:pt x="1719928" y="1059180"/>
                  </a:lnTo>
                  <a:lnTo>
                    <a:pt x="1719916" y="1065530"/>
                  </a:lnTo>
                  <a:lnTo>
                    <a:pt x="1726272" y="1065530"/>
                  </a:lnTo>
                  <a:lnTo>
                    <a:pt x="1726283" y="1059180"/>
                  </a:lnTo>
                  <a:close/>
                </a:path>
                <a:path w="1728470" h="1423670">
                  <a:moveTo>
                    <a:pt x="6682" y="1065530"/>
                  </a:moveTo>
                  <a:lnTo>
                    <a:pt x="337" y="1065530"/>
                  </a:lnTo>
                  <a:lnTo>
                    <a:pt x="315" y="1078230"/>
                  </a:lnTo>
                  <a:lnTo>
                    <a:pt x="6659" y="1078230"/>
                  </a:lnTo>
                  <a:lnTo>
                    <a:pt x="6682" y="1065530"/>
                  </a:lnTo>
                  <a:close/>
                </a:path>
                <a:path w="1728470" h="1423670">
                  <a:moveTo>
                    <a:pt x="1726272" y="1065530"/>
                  </a:moveTo>
                  <a:lnTo>
                    <a:pt x="1719916" y="1065530"/>
                  </a:lnTo>
                  <a:lnTo>
                    <a:pt x="1719893" y="1078230"/>
                  </a:lnTo>
                  <a:lnTo>
                    <a:pt x="1726249" y="1078230"/>
                  </a:lnTo>
                  <a:lnTo>
                    <a:pt x="1726272" y="1065530"/>
                  </a:lnTo>
                  <a:close/>
                </a:path>
                <a:path w="1728470" h="1423670">
                  <a:moveTo>
                    <a:pt x="6659" y="1078230"/>
                  </a:moveTo>
                  <a:lnTo>
                    <a:pt x="315" y="1078230"/>
                  </a:lnTo>
                  <a:lnTo>
                    <a:pt x="201" y="1141730"/>
                  </a:lnTo>
                  <a:lnTo>
                    <a:pt x="6544" y="1141730"/>
                  </a:lnTo>
                  <a:lnTo>
                    <a:pt x="6659" y="1078230"/>
                  </a:lnTo>
                  <a:close/>
                </a:path>
                <a:path w="1728470" h="1423670">
                  <a:moveTo>
                    <a:pt x="1726249" y="1078230"/>
                  </a:moveTo>
                  <a:lnTo>
                    <a:pt x="1719893" y="1078230"/>
                  </a:lnTo>
                  <a:lnTo>
                    <a:pt x="1719779" y="1141730"/>
                  </a:lnTo>
                  <a:lnTo>
                    <a:pt x="1726136" y="1141730"/>
                  </a:lnTo>
                  <a:lnTo>
                    <a:pt x="1726249" y="1078230"/>
                  </a:lnTo>
                  <a:close/>
                </a:path>
                <a:path w="1728470" h="1423670">
                  <a:moveTo>
                    <a:pt x="6398" y="1223137"/>
                  </a:moveTo>
                  <a:lnTo>
                    <a:pt x="56" y="1223137"/>
                  </a:lnTo>
                  <a:lnTo>
                    <a:pt x="54" y="1224280"/>
                  </a:lnTo>
                  <a:lnTo>
                    <a:pt x="6396" y="1224280"/>
                  </a:lnTo>
                  <a:lnTo>
                    <a:pt x="6398" y="1223137"/>
                  </a:lnTo>
                  <a:close/>
                </a:path>
                <a:path w="1728470" h="1423670">
                  <a:moveTo>
                    <a:pt x="1725991" y="1223137"/>
                  </a:moveTo>
                  <a:lnTo>
                    <a:pt x="1719632" y="1223137"/>
                  </a:lnTo>
                  <a:lnTo>
                    <a:pt x="1719630" y="1224280"/>
                  </a:lnTo>
                  <a:lnTo>
                    <a:pt x="1725988" y="1224280"/>
                  </a:lnTo>
                  <a:lnTo>
                    <a:pt x="1725991" y="1223137"/>
                  </a:lnTo>
                  <a:close/>
                </a:path>
                <a:path w="1728470" h="1423670">
                  <a:moveTo>
                    <a:pt x="6402" y="1220597"/>
                  </a:moveTo>
                  <a:lnTo>
                    <a:pt x="61" y="1220597"/>
                  </a:lnTo>
                  <a:lnTo>
                    <a:pt x="56" y="1223010"/>
                  </a:lnTo>
                  <a:lnTo>
                    <a:pt x="6398" y="1223010"/>
                  </a:lnTo>
                  <a:lnTo>
                    <a:pt x="6402" y="1220597"/>
                  </a:lnTo>
                  <a:close/>
                </a:path>
                <a:path w="1728470" h="1423670">
                  <a:moveTo>
                    <a:pt x="1725995" y="1220597"/>
                  </a:moveTo>
                  <a:lnTo>
                    <a:pt x="1719637" y="1220597"/>
                  </a:lnTo>
                  <a:lnTo>
                    <a:pt x="1719633" y="1223010"/>
                  </a:lnTo>
                  <a:lnTo>
                    <a:pt x="1725991" y="1223010"/>
                  </a:lnTo>
                  <a:lnTo>
                    <a:pt x="1725995" y="1220597"/>
                  </a:lnTo>
                  <a:close/>
                </a:path>
                <a:path w="1728470" h="1423670">
                  <a:moveTo>
                    <a:pt x="6414" y="1214247"/>
                  </a:moveTo>
                  <a:lnTo>
                    <a:pt x="72" y="1214247"/>
                  </a:lnTo>
                  <a:lnTo>
                    <a:pt x="61" y="1220470"/>
                  </a:lnTo>
                  <a:lnTo>
                    <a:pt x="6403" y="1220470"/>
                  </a:lnTo>
                  <a:lnTo>
                    <a:pt x="6414" y="1214247"/>
                  </a:lnTo>
                  <a:close/>
                </a:path>
                <a:path w="1728470" h="1423670">
                  <a:moveTo>
                    <a:pt x="1726006" y="1214247"/>
                  </a:moveTo>
                  <a:lnTo>
                    <a:pt x="1719648" y="1214247"/>
                  </a:lnTo>
                  <a:lnTo>
                    <a:pt x="1719637" y="1220470"/>
                  </a:lnTo>
                  <a:lnTo>
                    <a:pt x="1725995" y="1220470"/>
                  </a:lnTo>
                  <a:lnTo>
                    <a:pt x="1726006" y="1214247"/>
                  </a:lnTo>
                  <a:close/>
                </a:path>
                <a:path w="1728470" h="1423670">
                  <a:moveTo>
                    <a:pt x="6421" y="1210437"/>
                  </a:moveTo>
                  <a:lnTo>
                    <a:pt x="79" y="1210437"/>
                  </a:lnTo>
                  <a:lnTo>
                    <a:pt x="72" y="1214120"/>
                  </a:lnTo>
                  <a:lnTo>
                    <a:pt x="6414" y="1214120"/>
                  </a:lnTo>
                  <a:lnTo>
                    <a:pt x="6421" y="1210437"/>
                  </a:lnTo>
                  <a:close/>
                </a:path>
                <a:path w="1728470" h="1423670">
                  <a:moveTo>
                    <a:pt x="1726013" y="1210437"/>
                  </a:moveTo>
                  <a:lnTo>
                    <a:pt x="1719655" y="1210437"/>
                  </a:lnTo>
                  <a:lnTo>
                    <a:pt x="1719649" y="1214120"/>
                  </a:lnTo>
                  <a:lnTo>
                    <a:pt x="1726007" y="1214120"/>
                  </a:lnTo>
                  <a:lnTo>
                    <a:pt x="1726013" y="1210437"/>
                  </a:lnTo>
                  <a:close/>
                </a:path>
                <a:path w="1728470" h="1423670">
                  <a:moveTo>
                    <a:pt x="6425" y="1207897"/>
                  </a:moveTo>
                  <a:lnTo>
                    <a:pt x="83" y="1207897"/>
                  </a:lnTo>
                  <a:lnTo>
                    <a:pt x="79" y="1210310"/>
                  </a:lnTo>
                  <a:lnTo>
                    <a:pt x="6421" y="1210310"/>
                  </a:lnTo>
                  <a:lnTo>
                    <a:pt x="6425" y="1207897"/>
                  </a:lnTo>
                  <a:close/>
                </a:path>
                <a:path w="1728470" h="1423670">
                  <a:moveTo>
                    <a:pt x="1726018" y="1207897"/>
                  </a:moveTo>
                  <a:lnTo>
                    <a:pt x="1719660" y="1207897"/>
                  </a:lnTo>
                  <a:lnTo>
                    <a:pt x="1719655" y="1210310"/>
                  </a:lnTo>
                  <a:lnTo>
                    <a:pt x="1726013" y="1210310"/>
                  </a:lnTo>
                  <a:lnTo>
                    <a:pt x="1726018" y="1207897"/>
                  </a:lnTo>
                  <a:close/>
                </a:path>
                <a:path w="1728470" h="1423670">
                  <a:moveTo>
                    <a:pt x="6432" y="1204087"/>
                  </a:moveTo>
                  <a:lnTo>
                    <a:pt x="90" y="1204087"/>
                  </a:lnTo>
                  <a:lnTo>
                    <a:pt x="83" y="1207770"/>
                  </a:lnTo>
                  <a:lnTo>
                    <a:pt x="6425" y="1207770"/>
                  </a:lnTo>
                  <a:lnTo>
                    <a:pt x="6432" y="1204087"/>
                  </a:lnTo>
                  <a:close/>
                </a:path>
                <a:path w="1728470" h="1423670">
                  <a:moveTo>
                    <a:pt x="1726025" y="1204087"/>
                  </a:moveTo>
                  <a:lnTo>
                    <a:pt x="1719667" y="1204087"/>
                  </a:lnTo>
                  <a:lnTo>
                    <a:pt x="1719660" y="1207770"/>
                  </a:lnTo>
                  <a:lnTo>
                    <a:pt x="1726018" y="1207770"/>
                  </a:lnTo>
                  <a:lnTo>
                    <a:pt x="1726025" y="1204087"/>
                  </a:lnTo>
                  <a:close/>
                </a:path>
                <a:path w="1728470" h="1423670">
                  <a:moveTo>
                    <a:pt x="6437" y="1201547"/>
                  </a:moveTo>
                  <a:lnTo>
                    <a:pt x="95" y="1201547"/>
                  </a:lnTo>
                  <a:lnTo>
                    <a:pt x="90" y="1203960"/>
                  </a:lnTo>
                  <a:lnTo>
                    <a:pt x="6432" y="1203960"/>
                  </a:lnTo>
                  <a:lnTo>
                    <a:pt x="6437" y="1201547"/>
                  </a:lnTo>
                  <a:close/>
                </a:path>
                <a:path w="1728470" h="1423670">
                  <a:moveTo>
                    <a:pt x="1726029" y="1201547"/>
                  </a:moveTo>
                  <a:lnTo>
                    <a:pt x="1719671" y="1201547"/>
                  </a:lnTo>
                  <a:lnTo>
                    <a:pt x="1719667" y="1203960"/>
                  </a:lnTo>
                  <a:lnTo>
                    <a:pt x="1726025" y="1203960"/>
                  </a:lnTo>
                  <a:lnTo>
                    <a:pt x="1726029" y="1201547"/>
                  </a:lnTo>
                  <a:close/>
                </a:path>
                <a:path w="1728470" h="1423670">
                  <a:moveTo>
                    <a:pt x="6443" y="1197737"/>
                  </a:moveTo>
                  <a:lnTo>
                    <a:pt x="101" y="1197737"/>
                  </a:lnTo>
                  <a:lnTo>
                    <a:pt x="95" y="1201420"/>
                  </a:lnTo>
                  <a:lnTo>
                    <a:pt x="6437" y="1201420"/>
                  </a:lnTo>
                  <a:lnTo>
                    <a:pt x="6443" y="1197737"/>
                  </a:lnTo>
                  <a:close/>
                </a:path>
                <a:path w="1728470" h="1423670">
                  <a:moveTo>
                    <a:pt x="1726036" y="1197737"/>
                  </a:moveTo>
                  <a:lnTo>
                    <a:pt x="1719678" y="1197737"/>
                  </a:lnTo>
                  <a:lnTo>
                    <a:pt x="1719671" y="1201420"/>
                  </a:lnTo>
                  <a:lnTo>
                    <a:pt x="1726029" y="1201420"/>
                  </a:lnTo>
                  <a:lnTo>
                    <a:pt x="1726036" y="1197737"/>
                  </a:lnTo>
                  <a:close/>
                </a:path>
                <a:path w="1728470" h="1423670">
                  <a:moveTo>
                    <a:pt x="6448" y="1195197"/>
                  </a:moveTo>
                  <a:lnTo>
                    <a:pt x="106" y="1195197"/>
                  </a:lnTo>
                  <a:lnTo>
                    <a:pt x="102" y="1197610"/>
                  </a:lnTo>
                  <a:lnTo>
                    <a:pt x="6444" y="1197610"/>
                  </a:lnTo>
                  <a:lnTo>
                    <a:pt x="6448" y="1195197"/>
                  </a:lnTo>
                  <a:close/>
                </a:path>
                <a:path w="1728470" h="1423670">
                  <a:moveTo>
                    <a:pt x="1726040" y="1195197"/>
                  </a:moveTo>
                  <a:lnTo>
                    <a:pt x="1719683" y="1195197"/>
                  </a:lnTo>
                  <a:lnTo>
                    <a:pt x="1719678" y="1197610"/>
                  </a:lnTo>
                  <a:lnTo>
                    <a:pt x="1726036" y="1197610"/>
                  </a:lnTo>
                  <a:lnTo>
                    <a:pt x="1726040" y="1195197"/>
                  </a:lnTo>
                  <a:close/>
                </a:path>
                <a:path w="1728470" h="1423670">
                  <a:moveTo>
                    <a:pt x="6455" y="1191387"/>
                  </a:moveTo>
                  <a:lnTo>
                    <a:pt x="113" y="1191387"/>
                  </a:lnTo>
                  <a:lnTo>
                    <a:pt x="106" y="1195070"/>
                  </a:lnTo>
                  <a:lnTo>
                    <a:pt x="6448" y="1195070"/>
                  </a:lnTo>
                  <a:lnTo>
                    <a:pt x="6455" y="1191387"/>
                  </a:lnTo>
                  <a:close/>
                </a:path>
                <a:path w="1728470" h="1423670">
                  <a:moveTo>
                    <a:pt x="1726047" y="1191387"/>
                  </a:moveTo>
                  <a:lnTo>
                    <a:pt x="1719689" y="1191387"/>
                  </a:lnTo>
                  <a:lnTo>
                    <a:pt x="1719683" y="1195070"/>
                  </a:lnTo>
                  <a:lnTo>
                    <a:pt x="1726041" y="1195070"/>
                  </a:lnTo>
                  <a:lnTo>
                    <a:pt x="1726047" y="1191387"/>
                  </a:lnTo>
                  <a:close/>
                </a:path>
                <a:path w="1728470" h="1423670">
                  <a:moveTo>
                    <a:pt x="6459" y="1188847"/>
                  </a:moveTo>
                  <a:lnTo>
                    <a:pt x="117" y="1188847"/>
                  </a:lnTo>
                  <a:lnTo>
                    <a:pt x="113" y="1191260"/>
                  </a:lnTo>
                  <a:lnTo>
                    <a:pt x="6455" y="1191260"/>
                  </a:lnTo>
                  <a:lnTo>
                    <a:pt x="6459" y="1188847"/>
                  </a:lnTo>
                  <a:close/>
                </a:path>
                <a:path w="1728470" h="1423670">
                  <a:moveTo>
                    <a:pt x="1726052" y="1188847"/>
                  </a:moveTo>
                  <a:lnTo>
                    <a:pt x="1719694" y="1188847"/>
                  </a:lnTo>
                  <a:lnTo>
                    <a:pt x="1719690" y="1191260"/>
                  </a:lnTo>
                  <a:lnTo>
                    <a:pt x="1726047" y="1191260"/>
                  </a:lnTo>
                  <a:lnTo>
                    <a:pt x="1726052" y="1188847"/>
                  </a:lnTo>
                  <a:close/>
                </a:path>
                <a:path w="1728470" h="1423670">
                  <a:moveTo>
                    <a:pt x="6466" y="1185037"/>
                  </a:moveTo>
                  <a:lnTo>
                    <a:pt x="124" y="1185037"/>
                  </a:lnTo>
                  <a:lnTo>
                    <a:pt x="117" y="1188720"/>
                  </a:lnTo>
                  <a:lnTo>
                    <a:pt x="6460" y="1188720"/>
                  </a:lnTo>
                  <a:lnTo>
                    <a:pt x="6466" y="1185037"/>
                  </a:lnTo>
                  <a:close/>
                </a:path>
                <a:path w="1728470" h="1423670">
                  <a:moveTo>
                    <a:pt x="1726059" y="1185037"/>
                  </a:moveTo>
                  <a:lnTo>
                    <a:pt x="1719701" y="1185037"/>
                  </a:lnTo>
                  <a:lnTo>
                    <a:pt x="1719694" y="1188720"/>
                  </a:lnTo>
                  <a:lnTo>
                    <a:pt x="1726052" y="1188720"/>
                  </a:lnTo>
                  <a:lnTo>
                    <a:pt x="1726059" y="1185037"/>
                  </a:lnTo>
                  <a:close/>
                </a:path>
                <a:path w="1728470" h="1423670">
                  <a:moveTo>
                    <a:pt x="6471" y="1182497"/>
                  </a:moveTo>
                  <a:lnTo>
                    <a:pt x="129" y="1182497"/>
                  </a:lnTo>
                  <a:lnTo>
                    <a:pt x="124" y="1184910"/>
                  </a:lnTo>
                  <a:lnTo>
                    <a:pt x="6467" y="1184910"/>
                  </a:lnTo>
                  <a:lnTo>
                    <a:pt x="6471" y="1182497"/>
                  </a:lnTo>
                  <a:close/>
                </a:path>
                <a:path w="1728470" h="1423670">
                  <a:moveTo>
                    <a:pt x="1726063" y="1182497"/>
                  </a:moveTo>
                  <a:lnTo>
                    <a:pt x="1719706" y="1182497"/>
                  </a:lnTo>
                  <a:lnTo>
                    <a:pt x="1719701" y="1184910"/>
                  </a:lnTo>
                  <a:lnTo>
                    <a:pt x="1726059" y="1184910"/>
                  </a:lnTo>
                  <a:lnTo>
                    <a:pt x="1726063" y="1182497"/>
                  </a:lnTo>
                  <a:close/>
                </a:path>
                <a:path w="1728470" h="1423670">
                  <a:moveTo>
                    <a:pt x="6478" y="1178687"/>
                  </a:moveTo>
                  <a:lnTo>
                    <a:pt x="135" y="1178687"/>
                  </a:lnTo>
                  <a:lnTo>
                    <a:pt x="129" y="1182370"/>
                  </a:lnTo>
                  <a:lnTo>
                    <a:pt x="6471" y="1182370"/>
                  </a:lnTo>
                  <a:lnTo>
                    <a:pt x="6478" y="1178687"/>
                  </a:lnTo>
                  <a:close/>
                </a:path>
                <a:path w="1728470" h="1423670">
                  <a:moveTo>
                    <a:pt x="1726070" y="1178687"/>
                  </a:moveTo>
                  <a:lnTo>
                    <a:pt x="1719712" y="1178687"/>
                  </a:lnTo>
                  <a:lnTo>
                    <a:pt x="1719706" y="1182370"/>
                  </a:lnTo>
                  <a:lnTo>
                    <a:pt x="1726063" y="1182370"/>
                  </a:lnTo>
                  <a:lnTo>
                    <a:pt x="1726070" y="1178687"/>
                  </a:lnTo>
                  <a:close/>
                </a:path>
                <a:path w="1728470" h="1423670">
                  <a:moveTo>
                    <a:pt x="6482" y="1176147"/>
                  </a:moveTo>
                  <a:lnTo>
                    <a:pt x="140" y="1176147"/>
                  </a:lnTo>
                  <a:lnTo>
                    <a:pt x="136" y="1178560"/>
                  </a:lnTo>
                  <a:lnTo>
                    <a:pt x="6478" y="1178560"/>
                  </a:lnTo>
                  <a:lnTo>
                    <a:pt x="6482" y="1176147"/>
                  </a:lnTo>
                  <a:close/>
                </a:path>
                <a:path w="1728470" h="1423670">
                  <a:moveTo>
                    <a:pt x="1726074" y="1176147"/>
                  </a:moveTo>
                  <a:lnTo>
                    <a:pt x="1719717" y="1176147"/>
                  </a:lnTo>
                  <a:lnTo>
                    <a:pt x="1719713" y="1178560"/>
                  </a:lnTo>
                  <a:lnTo>
                    <a:pt x="1726070" y="1178560"/>
                  </a:lnTo>
                  <a:lnTo>
                    <a:pt x="1726074" y="1176147"/>
                  </a:lnTo>
                  <a:close/>
                </a:path>
                <a:path w="1728470" h="1423670">
                  <a:moveTo>
                    <a:pt x="6489" y="1172337"/>
                  </a:moveTo>
                  <a:lnTo>
                    <a:pt x="147" y="1172337"/>
                  </a:lnTo>
                  <a:lnTo>
                    <a:pt x="140" y="1176020"/>
                  </a:lnTo>
                  <a:lnTo>
                    <a:pt x="6483" y="1176020"/>
                  </a:lnTo>
                  <a:lnTo>
                    <a:pt x="6489" y="1172337"/>
                  </a:lnTo>
                  <a:close/>
                </a:path>
                <a:path w="1728470" h="1423670">
                  <a:moveTo>
                    <a:pt x="1726081" y="1172337"/>
                  </a:moveTo>
                  <a:lnTo>
                    <a:pt x="1719724" y="1172337"/>
                  </a:lnTo>
                  <a:lnTo>
                    <a:pt x="1719717" y="1176020"/>
                  </a:lnTo>
                  <a:lnTo>
                    <a:pt x="1726075" y="1176020"/>
                  </a:lnTo>
                  <a:lnTo>
                    <a:pt x="1726081" y="1172337"/>
                  </a:lnTo>
                  <a:close/>
                </a:path>
                <a:path w="1728470" h="1423670">
                  <a:moveTo>
                    <a:pt x="6494" y="1169797"/>
                  </a:moveTo>
                  <a:lnTo>
                    <a:pt x="151" y="1169797"/>
                  </a:lnTo>
                  <a:lnTo>
                    <a:pt x="147" y="1172210"/>
                  </a:lnTo>
                  <a:lnTo>
                    <a:pt x="6489" y="1172210"/>
                  </a:lnTo>
                  <a:lnTo>
                    <a:pt x="6494" y="1169797"/>
                  </a:lnTo>
                  <a:close/>
                </a:path>
                <a:path w="1728470" h="1423670">
                  <a:moveTo>
                    <a:pt x="1726086" y="1169797"/>
                  </a:moveTo>
                  <a:lnTo>
                    <a:pt x="1719728" y="1169797"/>
                  </a:lnTo>
                  <a:lnTo>
                    <a:pt x="1719724" y="1172210"/>
                  </a:lnTo>
                  <a:lnTo>
                    <a:pt x="1726081" y="1172210"/>
                  </a:lnTo>
                  <a:lnTo>
                    <a:pt x="1726086" y="1169797"/>
                  </a:lnTo>
                  <a:close/>
                </a:path>
                <a:path w="1728470" h="1423670">
                  <a:moveTo>
                    <a:pt x="6501" y="1165987"/>
                  </a:moveTo>
                  <a:lnTo>
                    <a:pt x="158" y="1165987"/>
                  </a:lnTo>
                  <a:lnTo>
                    <a:pt x="151" y="1169670"/>
                  </a:lnTo>
                  <a:lnTo>
                    <a:pt x="6494" y="1169670"/>
                  </a:lnTo>
                  <a:lnTo>
                    <a:pt x="6501" y="1165987"/>
                  </a:lnTo>
                  <a:close/>
                </a:path>
                <a:path w="1728470" h="1423670">
                  <a:moveTo>
                    <a:pt x="1726093" y="1165987"/>
                  </a:moveTo>
                  <a:lnTo>
                    <a:pt x="1719735" y="1165987"/>
                  </a:lnTo>
                  <a:lnTo>
                    <a:pt x="1719729" y="1169670"/>
                  </a:lnTo>
                  <a:lnTo>
                    <a:pt x="1726086" y="1169670"/>
                  </a:lnTo>
                  <a:lnTo>
                    <a:pt x="1726093" y="1165987"/>
                  </a:lnTo>
                  <a:close/>
                </a:path>
                <a:path w="1728470" h="1423670">
                  <a:moveTo>
                    <a:pt x="6512" y="1159637"/>
                  </a:moveTo>
                  <a:lnTo>
                    <a:pt x="169" y="1159637"/>
                  </a:lnTo>
                  <a:lnTo>
                    <a:pt x="158" y="1165860"/>
                  </a:lnTo>
                  <a:lnTo>
                    <a:pt x="6501" y="1165860"/>
                  </a:lnTo>
                  <a:lnTo>
                    <a:pt x="6512" y="1159637"/>
                  </a:lnTo>
                  <a:close/>
                </a:path>
                <a:path w="1728470" h="1423670">
                  <a:moveTo>
                    <a:pt x="1726104" y="1159637"/>
                  </a:moveTo>
                  <a:lnTo>
                    <a:pt x="1719747" y="1159637"/>
                  </a:lnTo>
                  <a:lnTo>
                    <a:pt x="1719735" y="1165860"/>
                  </a:lnTo>
                  <a:lnTo>
                    <a:pt x="1726093" y="1165860"/>
                  </a:lnTo>
                  <a:lnTo>
                    <a:pt x="1726104" y="1159637"/>
                  </a:lnTo>
                  <a:close/>
                </a:path>
                <a:path w="1728470" h="1423670">
                  <a:moveTo>
                    <a:pt x="6517" y="1157097"/>
                  </a:moveTo>
                  <a:lnTo>
                    <a:pt x="174" y="1157097"/>
                  </a:lnTo>
                  <a:lnTo>
                    <a:pt x="170" y="1159510"/>
                  </a:lnTo>
                  <a:lnTo>
                    <a:pt x="6512" y="1159510"/>
                  </a:lnTo>
                  <a:lnTo>
                    <a:pt x="6517" y="1157097"/>
                  </a:lnTo>
                  <a:close/>
                </a:path>
                <a:path w="1728470" h="1423670">
                  <a:moveTo>
                    <a:pt x="1726108" y="1157097"/>
                  </a:moveTo>
                  <a:lnTo>
                    <a:pt x="1719751" y="1157097"/>
                  </a:lnTo>
                  <a:lnTo>
                    <a:pt x="1719747" y="1159510"/>
                  </a:lnTo>
                  <a:lnTo>
                    <a:pt x="1726104" y="1159510"/>
                  </a:lnTo>
                  <a:lnTo>
                    <a:pt x="1726108" y="1157097"/>
                  </a:lnTo>
                  <a:close/>
                </a:path>
                <a:path w="1728470" h="1423670">
                  <a:moveTo>
                    <a:pt x="6544" y="1141857"/>
                  </a:moveTo>
                  <a:lnTo>
                    <a:pt x="201" y="1141857"/>
                  </a:lnTo>
                  <a:lnTo>
                    <a:pt x="174" y="1156970"/>
                  </a:lnTo>
                  <a:lnTo>
                    <a:pt x="6517" y="1156970"/>
                  </a:lnTo>
                  <a:lnTo>
                    <a:pt x="6544" y="1141857"/>
                  </a:lnTo>
                  <a:close/>
                </a:path>
                <a:path w="1728470" h="1423670">
                  <a:moveTo>
                    <a:pt x="1726136" y="1141857"/>
                  </a:moveTo>
                  <a:lnTo>
                    <a:pt x="1719779" y="1141857"/>
                  </a:lnTo>
                  <a:lnTo>
                    <a:pt x="1719752" y="1156970"/>
                  </a:lnTo>
                  <a:lnTo>
                    <a:pt x="1726109" y="1156970"/>
                  </a:lnTo>
                  <a:lnTo>
                    <a:pt x="1726136" y="1141857"/>
                  </a:lnTo>
                  <a:close/>
                </a:path>
                <a:path w="1728470" h="1423670">
                  <a:moveTo>
                    <a:pt x="6396" y="1224280"/>
                  </a:moveTo>
                  <a:lnTo>
                    <a:pt x="54" y="1224280"/>
                  </a:lnTo>
                  <a:lnTo>
                    <a:pt x="43" y="1230630"/>
                  </a:lnTo>
                  <a:lnTo>
                    <a:pt x="6384" y="1230630"/>
                  </a:lnTo>
                  <a:lnTo>
                    <a:pt x="6396" y="1224280"/>
                  </a:lnTo>
                  <a:close/>
                </a:path>
                <a:path w="1728470" h="1423670">
                  <a:moveTo>
                    <a:pt x="1725988" y="1224280"/>
                  </a:moveTo>
                  <a:lnTo>
                    <a:pt x="1719630" y="1224280"/>
                  </a:lnTo>
                  <a:lnTo>
                    <a:pt x="1719619" y="1230630"/>
                  </a:lnTo>
                  <a:lnTo>
                    <a:pt x="1725977" y="1230630"/>
                  </a:lnTo>
                  <a:lnTo>
                    <a:pt x="1725988" y="1224280"/>
                  </a:lnTo>
                  <a:close/>
                </a:path>
                <a:path w="1728470" h="1423670">
                  <a:moveTo>
                    <a:pt x="1549102" y="1422136"/>
                  </a:moveTo>
                  <a:lnTo>
                    <a:pt x="181312" y="1422136"/>
                  </a:lnTo>
                  <a:lnTo>
                    <a:pt x="862667" y="1423406"/>
                  </a:lnTo>
                  <a:lnTo>
                    <a:pt x="1549102" y="1423406"/>
                  </a:lnTo>
                  <a:lnTo>
                    <a:pt x="1549102" y="1422136"/>
                  </a:lnTo>
                  <a:close/>
                </a:path>
                <a:path w="1728470" h="1423670">
                  <a:moveTo>
                    <a:pt x="1551642" y="1419596"/>
                  </a:moveTo>
                  <a:lnTo>
                    <a:pt x="177502" y="1419596"/>
                  </a:lnTo>
                  <a:lnTo>
                    <a:pt x="177502" y="1422136"/>
                  </a:lnTo>
                  <a:lnTo>
                    <a:pt x="178772" y="1422136"/>
                  </a:lnTo>
                  <a:lnTo>
                    <a:pt x="178772" y="1420866"/>
                  </a:lnTo>
                  <a:lnTo>
                    <a:pt x="1551642" y="1420866"/>
                  </a:lnTo>
                  <a:lnTo>
                    <a:pt x="1551642" y="1419596"/>
                  </a:lnTo>
                  <a:close/>
                </a:path>
                <a:path w="1728470" h="1423670">
                  <a:moveTo>
                    <a:pt x="1551642" y="1420866"/>
                  </a:moveTo>
                  <a:lnTo>
                    <a:pt x="1550372" y="1420866"/>
                  </a:lnTo>
                  <a:lnTo>
                    <a:pt x="1550372" y="1422136"/>
                  </a:lnTo>
                  <a:lnTo>
                    <a:pt x="1551642" y="1422136"/>
                  </a:lnTo>
                  <a:lnTo>
                    <a:pt x="1551642" y="1420866"/>
                  </a:lnTo>
                  <a:close/>
                </a:path>
                <a:path w="1728470" h="1423670">
                  <a:moveTo>
                    <a:pt x="172422" y="1415786"/>
                  </a:moveTo>
                  <a:lnTo>
                    <a:pt x="172422" y="1417056"/>
                  </a:lnTo>
                  <a:lnTo>
                    <a:pt x="173692" y="1417056"/>
                  </a:lnTo>
                  <a:lnTo>
                    <a:pt x="173692" y="1419596"/>
                  </a:lnTo>
                  <a:lnTo>
                    <a:pt x="176232" y="1419596"/>
                  </a:lnTo>
                  <a:lnTo>
                    <a:pt x="176232" y="1418326"/>
                  </a:lnTo>
                  <a:lnTo>
                    <a:pt x="1555452" y="1418326"/>
                  </a:lnTo>
                  <a:lnTo>
                    <a:pt x="172422" y="1415786"/>
                  </a:lnTo>
                  <a:close/>
                </a:path>
                <a:path w="1728470" h="1423670">
                  <a:moveTo>
                    <a:pt x="1555452" y="1418326"/>
                  </a:moveTo>
                  <a:lnTo>
                    <a:pt x="1554182" y="1418326"/>
                  </a:lnTo>
                  <a:lnTo>
                    <a:pt x="1554182" y="1419596"/>
                  </a:lnTo>
                  <a:lnTo>
                    <a:pt x="1555452" y="1419596"/>
                  </a:lnTo>
                  <a:lnTo>
                    <a:pt x="1555452" y="1418326"/>
                  </a:lnTo>
                  <a:close/>
                </a:path>
                <a:path w="1728470" h="1423670">
                  <a:moveTo>
                    <a:pt x="1720552" y="1267196"/>
                  </a:moveTo>
                  <a:lnTo>
                    <a:pt x="1719555" y="1267196"/>
                  </a:lnTo>
                  <a:lnTo>
                    <a:pt x="1719550" y="1269736"/>
                  </a:lnTo>
                  <a:lnTo>
                    <a:pt x="1720552" y="1269736"/>
                  </a:lnTo>
                  <a:lnTo>
                    <a:pt x="1720552" y="1267196"/>
                  </a:lnTo>
                  <a:close/>
                </a:path>
                <a:path w="1728470" h="1423670">
                  <a:moveTo>
                    <a:pt x="1723092" y="1263386"/>
                  </a:moveTo>
                  <a:lnTo>
                    <a:pt x="1719562" y="1263386"/>
                  </a:lnTo>
                  <a:lnTo>
                    <a:pt x="1719557" y="1265926"/>
                  </a:lnTo>
                  <a:lnTo>
                    <a:pt x="1721822" y="1265926"/>
                  </a:lnTo>
                  <a:lnTo>
                    <a:pt x="1721822" y="1267196"/>
                  </a:lnTo>
                  <a:lnTo>
                    <a:pt x="1723092" y="1267196"/>
                  </a:lnTo>
                  <a:lnTo>
                    <a:pt x="1723092" y="1263386"/>
                  </a:lnTo>
                  <a:close/>
                </a:path>
                <a:path w="1728470" h="1423670">
                  <a:moveTo>
                    <a:pt x="6327" y="1263386"/>
                  </a:moveTo>
                  <a:lnTo>
                    <a:pt x="6052" y="1263386"/>
                  </a:lnTo>
                  <a:lnTo>
                    <a:pt x="6052" y="1264656"/>
                  </a:lnTo>
                  <a:lnTo>
                    <a:pt x="6325" y="1264656"/>
                  </a:lnTo>
                  <a:lnTo>
                    <a:pt x="6327" y="1263386"/>
                  </a:lnTo>
                  <a:close/>
                </a:path>
                <a:path w="1728470" h="1423670">
                  <a:moveTo>
                    <a:pt x="6332" y="1260846"/>
                  </a:moveTo>
                  <a:lnTo>
                    <a:pt x="3512" y="1260846"/>
                  </a:lnTo>
                  <a:lnTo>
                    <a:pt x="3512" y="1263386"/>
                  </a:lnTo>
                  <a:lnTo>
                    <a:pt x="4782" y="1263386"/>
                  </a:lnTo>
                  <a:lnTo>
                    <a:pt x="4782" y="1262116"/>
                  </a:lnTo>
                  <a:lnTo>
                    <a:pt x="6329" y="1262116"/>
                  </a:lnTo>
                  <a:lnTo>
                    <a:pt x="6332" y="1260846"/>
                  </a:lnTo>
                  <a:close/>
                </a:path>
                <a:path w="1728470" h="1423670">
                  <a:moveTo>
                    <a:pt x="1725632" y="1260846"/>
                  </a:moveTo>
                  <a:lnTo>
                    <a:pt x="1719566" y="1260846"/>
                  </a:lnTo>
                  <a:lnTo>
                    <a:pt x="1719564" y="1262116"/>
                  </a:lnTo>
                  <a:lnTo>
                    <a:pt x="1724362" y="1262116"/>
                  </a:lnTo>
                  <a:lnTo>
                    <a:pt x="1724362" y="1263386"/>
                  </a:lnTo>
                  <a:lnTo>
                    <a:pt x="1725632" y="1263386"/>
                  </a:lnTo>
                  <a:lnTo>
                    <a:pt x="1725632" y="1260846"/>
                  </a:lnTo>
                  <a:close/>
                </a:path>
                <a:path w="1728470" h="1423670">
                  <a:moveTo>
                    <a:pt x="6338" y="1256030"/>
                  </a:moveTo>
                  <a:lnTo>
                    <a:pt x="972" y="1256030"/>
                  </a:lnTo>
                  <a:lnTo>
                    <a:pt x="972" y="1257300"/>
                  </a:lnTo>
                  <a:lnTo>
                    <a:pt x="2242" y="1257300"/>
                  </a:lnTo>
                  <a:lnTo>
                    <a:pt x="2242" y="1258570"/>
                  </a:lnTo>
                  <a:lnTo>
                    <a:pt x="6334" y="1258570"/>
                  </a:lnTo>
                  <a:lnTo>
                    <a:pt x="6338" y="1256030"/>
                  </a:lnTo>
                  <a:close/>
                </a:path>
                <a:path w="1728470" h="1423670">
                  <a:moveTo>
                    <a:pt x="1725932" y="1256030"/>
                  </a:moveTo>
                  <a:lnTo>
                    <a:pt x="1719573" y="1256030"/>
                  </a:lnTo>
                  <a:lnTo>
                    <a:pt x="1719568" y="1258570"/>
                  </a:lnTo>
                  <a:lnTo>
                    <a:pt x="1725927" y="1258570"/>
                  </a:lnTo>
                  <a:lnTo>
                    <a:pt x="1725932" y="1256030"/>
                  </a:lnTo>
                  <a:close/>
                </a:path>
                <a:path w="1728470" h="1423670">
                  <a:moveTo>
                    <a:pt x="6343" y="1253490"/>
                  </a:moveTo>
                  <a:lnTo>
                    <a:pt x="2" y="1253490"/>
                  </a:lnTo>
                  <a:lnTo>
                    <a:pt x="0" y="1254760"/>
                  </a:lnTo>
                  <a:lnTo>
                    <a:pt x="6341" y="1254760"/>
                  </a:lnTo>
                  <a:lnTo>
                    <a:pt x="6343" y="1253490"/>
                  </a:lnTo>
                  <a:close/>
                </a:path>
                <a:path w="1728470" h="1423670">
                  <a:moveTo>
                    <a:pt x="1725936" y="1253490"/>
                  </a:moveTo>
                  <a:lnTo>
                    <a:pt x="1719578" y="1253490"/>
                  </a:lnTo>
                  <a:lnTo>
                    <a:pt x="1719575" y="1254760"/>
                  </a:lnTo>
                  <a:lnTo>
                    <a:pt x="1725934" y="1254760"/>
                  </a:lnTo>
                  <a:lnTo>
                    <a:pt x="1725936" y="1253490"/>
                  </a:lnTo>
                  <a:close/>
                </a:path>
                <a:path w="1728470" h="1423670">
                  <a:moveTo>
                    <a:pt x="6350" y="1249680"/>
                  </a:moveTo>
                  <a:lnTo>
                    <a:pt x="9" y="1249680"/>
                  </a:lnTo>
                  <a:lnTo>
                    <a:pt x="4" y="1252220"/>
                  </a:lnTo>
                  <a:lnTo>
                    <a:pt x="6345" y="1252220"/>
                  </a:lnTo>
                  <a:lnTo>
                    <a:pt x="6350" y="1249680"/>
                  </a:lnTo>
                  <a:close/>
                </a:path>
                <a:path w="1728470" h="1423670">
                  <a:moveTo>
                    <a:pt x="1725943" y="1249680"/>
                  </a:moveTo>
                  <a:lnTo>
                    <a:pt x="1719584" y="1249680"/>
                  </a:lnTo>
                  <a:lnTo>
                    <a:pt x="1719580" y="1252220"/>
                  </a:lnTo>
                  <a:lnTo>
                    <a:pt x="1725939" y="1252220"/>
                  </a:lnTo>
                  <a:lnTo>
                    <a:pt x="1725943" y="1249680"/>
                  </a:lnTo>
                  <a:close/>
                </a:path>
                <a:path w="1728470" h="1423670">
                  <a:moveTo>
                    <a:pt x="6354" y="1247140"/>
                  </a:moveTo>
                  <a:lnTo>
                    <a:pt x="13" y="1247140"/>
                  </a:lnTo>
                  <a:lnTo>
                    <a:pt x="11" y="1248410"/>
                  </a:lnTo>
                  <a:lnTo>
                    <a:pt x="6352" y="1248410"/>
                  </a:lnTo>
                  <a:lnTo>
                    <a:pt x="6354" y="1247140"/>
                  </a:lnTo>
                  <a:close/>
                </a:path>
                <a:path w="1728470" h="1423670">
                  <a:moveTo>
                    <a:pt x="1725948" y="1247140"/>
                  </a:moveTo>
                  <a:lnTo>
                    <a:pt x="1719589" y="1247140"/>
                  </a:lnTo>
                  <a:lnTo>
                    <a:pt x="1719587" y="1248410"/>
                  </a:lnTo>
                  <a:lnTo>
                    <a:pt x="1725945" y="1248410"/>
                  </a:lnTo>
                  <a:lnTo>
                    <a:pt x="1725948" y="1247140"/>
                  </a:lnTo>
                  <a:close/>
                </a:path>
                <a:path w="1728470" h="1423670">
                  <a:moveTo>
                    <a:pt x="6361" y="1243330"/>
                  </a:moveTo>
                  <a:lnTo>
                    <a:pt x="20" y="1243330"/>
                  </a:lnTo>
                  <a:lnTo>
                    <a:pt x="15" y="1245870"/>
                  </a:lnTo>
                  <a:lnTo>
                    <a:pt x="6357" y="1245870"/>
                  </a:lnTo>
                  <a:lnTo>
                    <a:pt x="6361" y="1243330"/>
                  </a:lnTo>
                  <a:close/>
                </a:path>
                <a:path w="1728470" h="1423670">
                  <a:moveTo>
                    <a:pt x="1725954" y="1243330"/>
                  </a:moveTo>
                  <a:lnTo>
                    <a:pt x="1719596" y="1243330"/>
                  </a:lnTo>
                  <a:lnTo>
                    <a:pt x="1719591" y="1245870"/>
                  </a:lnTo>
                  <a:lnTo>
                    <a:pt x="1725950" y="1245870"/>
                  </a:lnTo>
                  <a:lnTo>
                    <a:pt x="1725954" y="1243330"/>
                  </a:lnTo>
                  <a:close/>
                </a:path>
                <a:path w="1728470" h="1423670">
                  <a:moveTo>
                    <a:pt x="6366" y="1240790"/>
                  </a:moveTo>
                  <a:lnTo>
                    <a:pt x="24" y="1240790"/>
                  </a:lnTo>
                  <a:lnTo>
                    <a:pt x="22" y="1242060"/>
                  </a:lnTo>
                  <a:lnTo>
                    <a:pt x="6364" y="1242060"/>
                  </a:lnTo>
                  <a:lnTo>
                    <a:pt x="6366" y="1240790"/>
                  </a:lnTo>
                  <a:close/>
                </a:path>
                <a:path w="1728470" h="1423670">
                  <a:moveTo>
                    <a:pt x="1725959" y="1240790"/>
                  </a:moveTo>
                  <a:lnTo>
                    <a:pt x="1719600" y="1240790"/>
                  </a:lnTo>
                  <a:lnTo>
                    <a:pt x="1719598" y="1242060"/>
                  </a:lnTo>
                  <a:lnTo>
                    <a:pt x="1725957" y="1242060"/>
                  </a:lnTo>
                  <a:lnTo>
                    <a:pt x="1725959" y="1240790"/>
                  </a:lnTo>
                  <a:close/>
                </a:path>
                <a:path w="1728470" h="1423670">
                  <a:moveTo>
                    <a:pt x="6373" y="1236980"/>
                  </a:moveTo>
                  <a:lnTo>
                    <a:pt x="31" y="1236980"/>
                  </a:lnTo>
                  <a:lnTo>
                    <a:pt x="27" y="1239520"/>
                  </a:lnTo>
                  <a:lnTo>
                    <a:pt x="6368" y="1239520"/>
                  </a:lnTo>
                  <a:lnTo>
                    <a:pt x="6373" y="1236980"/>
                  </a:lnTo>
                  <a:close/>
                </a:path>
                <a:path w="1728470" h="1423670">
                  <a:moveTo>
                    <a:pt x="1725966" y="1236980"/>
                  </a:moveTo>
                  <a:lnTo>
                    <a:pt x="1719607" y="1236980"/>
                  </a:lnTo>
                  <a:lnTo>
                    <a:pt x="1719603" y="1239520"/>
                  </a:lnTo>
                  <a:lnTo>
                    <a:pt x="1725961" y="1239520"/>
                  </a:lnTo>
                  <a:lnTo>
                    <a:pt x="1725966" y="1236980"/>
                  </a:lnTo>
                  <a:close/>
                </a:path>
                <a:path w="1728470" h="1423670">
                  <a:moveTo>
                    <a:pt x="6377" y="1234440"/>
                  </a:moveTo>
                  <a:lnTo>
                    <a:pt x="36" y="1234440"/>
                  </a:lnTo>
                  <a:lnTo>
                    <a:pt x="34" y="1235710"/>
                  </a:lnTo>
                  <a:lnTo>
                    <a:pt x="6375" y="1235710"/>
                  </a:lnTo>
                  <a:lnTo>
                    <a:pt x="6377" y="1234440"/>
                  </a:lnTo>
                  <a:close/>
                </a:path>
                <a:path w="1728470" h="1423670">
                  <a:moveTo>
                    <a:pt x="1725970" y="1234440"/>
                  </a:moveTo>
                  <a:lnTo>
                    <a:pt x="1719612" y="1234440"/>
                  </a:lnTo>
                  <a:lnTo>
                    <a:pt x="1719610" y="1235710"/>
                  </a:lnTo>
                  <a:lnTo>
                    <a:pt x="1725968" y="1235710"/>
                  </a:lnTo>
                  <a:lnTo>
                    <a:pt x="1725970" y="1234440"/>
                  </a:lnTo>
                  <a:close/>
                </a:path>
                <a:path w="1728470" h="1423670">
                  <a:moveTo>
                    <a:pt x="6382" y="1231900"/>
                  </a:moveTo>
                  <a:lnTo>
                    <a:pt x="40" y="1231900"/>
                  </a:lnTo>
                  <a:lnTo>
                    <a:pt x="38" y="1233170"/>
                  </a:lnTo>
                  <a:lnTo>
                    <a:pt x="6380" y="1233170"/>
                  </a:lnTo>
                  <a:lnTo>
                    <a:pt x="6382" y="1231900"/>
                  </a:lnTo>
                  <a:close/>
                </a:path>
                <a:path w="1728470" h="1423670">
                  <a:moveTo>
                    <a:pt x="1725975" y="1231900"/>
                  </a:moveTo>
                  <a:lnTo>
                    <a:pt x="1719617" y="1231900"/>
                  </a:lnTo>
                  <a:lnTo>
                    <a:pt x="1719614" y="1233170"/>
                  </a:lnTo>
                  <a:lnTo>
                    <a:pt x="1725973" y="1233170"/>
                  </a:lnTo>
                  <a:lnTo>
                    <a:pt x="1725975" y="1231900"/>
                  </a:lnTo>
                  <a:close/>
                </a:path>
              </a:pathLst>
            </a:custGeom>
            <a:solidFill>
              <a:srgbClr val="3F6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6304552" y="895349"/>
              <a:ext cx="1715770" cy="1410970"/>
            </a:xfrm>
            <a:custGeom>
              <a:avLst/>
              <a:gdLst/>
              <a:ahLst/>
              <a:cxnLst/>
              <a:rect l="l" t="t" r="r" b="b"/>
              <a:pathLst>
                <a:path w="1715770" h="1410970">
                  <a:moveTo>
                    <a:pt x="8160" y="256540"/>
                  </a:moveTo>
                  <a:lnTo>
                    <a:pt x="1803" y="256540"/>
                  </a:lnTo>
                  <a:lnTo>
                    <a:pt x="1775" y="271780"/>
                  </a:lnTo>
                  <a:lnTo>
                    <a:pt x="8132" y="271780"/>
                  </a:lnTo>
                  <a:lnTo>
                    <a:pt x="8160" y="256540"/>
                  </a:lnTo>
                  <a:close/>
                </a:path>
                <a:path w="1715770" h="1410970">
                  <a:moveTo>
                    <a:pt x="1715037" y="256540"/>
                  </a:moveTo>
                  <a:lnTo>
                    <a:pt x="1708695" y="256540"/>
                  </a:lnTo>
                  <a:lnTo>
                    <a:pt x="1708667" y="271780"/>
                  </a:lnTo>
                  <a:lnTo>
                    <a:pt x="1715010" y="271780"/>
                  </a:lnTo>
                  <a:lnTo>
                    <a:pt x="1715037" y="256540"/>
                  </a:lnTo>
                  <a:close/>
                </a:path>
                <a:path w="1715770" h="1410970">
                  <a:moveTo>
                    <a:pt x="8167" y="252730"/>
                  </a:moveTo>
                  <a:lnTo>
                    <a:pt x="1810" y="252730"/>
                  </a:lnTo>
                  <a:lnTo>
                    <a:pt x="1805" y="255270"/>
                  </a:lnTo>
                  <a:lnTo>
                    <a:pt x="8162" y="255270"/>
                  </a:lnTo>
                  <a:lnTo>
                    <a:pt x="8167" y="252730"/>
                  </a:lnTo>
                  <a:close/>
                </a:path>
                <a:path w="1715770" h="1410970">
                  <a:moveTo>
                    <a:pt x="1715044" y="252730"/>
                  </a:moveTo>
                  <a:lnTo>
                    <a:pt x="1708702" y="252730"/>
                  </a:lnTo>
                  <a:lnTo>
                    <a:pt x="1708697" y="255270"/>
                  </a:lnTo>
                  <a:lnTo>
                    <a:pt x="1715040" y="255270"/>
                  </a:lnTo>
                  <a:lnTo>
                    <a:pt x="1715044" y="252730"/>
                  </a:lnTo>
                  <a:close/>
                </a:path>
                <a:path w="1715770" h="1410970">
                  <a:moveTo>
                    <a:pt x="8183" y="243840"/>
                  </a:moveTo>
                  <a:lnTo>
                    <a:pt x="1826" y="243840"/>
                  </a:lnTo>
                  <a:lnTo>
                    <a:pt x="1812" y="251460"/>
                  </a:lnTo>
                  <a:lnTo>
                    <a:pt x="8169" y="251460"/>
                  </a:lnTo>
                  <a:lnTo>
                    <a:pt x="8183" y="243840"/>
                  </a:lnTo>
                  <a:close/>
                </a:path>
                <a:path w="1715770" h="1410970">
                  <a:moveTo>
                    <a:pt x="1715060" y="243840"/>
                  </a:moveTo>
                  <a:lnTo>
                    <a:pt x="1708718" y="243840"/>
                  </a:lnTo>
                  <a:lnTo>
                    <a:pt x="1708704" y="251460"/>
                  </a:lnTo>
                  <a:lnTo>
                    <a:pt x="1715046" y="251460"/>
                  </a:lnTo>
                  <a:lnTo>
                    <a:pt x="1715060" y="243840"/>
                  </a:lnTo>
                  <a:close/>
                </a:path>
                <a:path w="1715770" h="1410970">
                  <a:moveTo>
                    <a:pt x="8190" y="240030"/>
                  </a:moveTo>
                  <a:lnTo>
                    <a:pt x="1832" y="240030"/>
                  </a:lnTo>
                  <a:lnTo>
                    <a:pt x="1828" y="242570"/>
                  </a:lnTo>
                  <a:lnTo>
                    <a:pt x="8185" y="242570"/>
                  </a:lnTo>
                  <a:lnTo>
                    <a:pt x="8190" y="240030"/>
                  </a:lnTo>
                  <a:close/>
                </a:path>
                <a:path w="1715770" h="1410970">
                  <a:moveTo>
                    <a:pt x="1715067" y="240030"/>
                  </a:moveTo>
                  <a:lnTo>
                    <a:pt x="1708725" y="240030"/>
                  </a:lnTo>
                  <a:lnTo>
                    <a:pt x="1708720" y="242570"/>
                  </a:lnTo>
                  <a:lnTo>
                    <a:pt x="1715062" y="242570"/>
                  </a:lnTo>
                  <a:lnTo>
                    <a:pt x="1715067" y="240030"/>
                  </a:lnTo>
                  <a:close/>
                </a:path>
                <a:path w="1715770" h="1410970">
                  <a:moveTo>
                    <a:pt x="8195" y="237490"/>
                  </a:moveTo>
                  <a:lnTo>
                    <a:pt x="1837" y="237490"/>
                  </a:lnTo>
                  <a:lnTo>
                    <a:pt x="1835" y="238760"/>
                  </a:lnTo>
                  <a:lnTo>
                    <a:pt x="8192" y="238760"/>
                  </a:lnTo>
                  <a:lnTo>
                    <a:pt x="8195" y="237490"/>
                  </a:lnTo>
                  <a:close/>
                </a:path>
                <a:path w="1715770" h="1410970">
                  <a:moveTo>
                    <a:pt x="1715072" y="237490"/>
                  </a:moveTo>
                  <a:lnTo>
                    <a:pt x="1708729" y="237490"/>
                  </a:lnTo>
                  <a:lnTo>
                    <a:pt x="1708727" y="238760"/>
                  </a:lnTo>
                  <a:lnTo>
                    <a:pt x="1715069" y="238760"/>
                  </a:lnTo>
                  <a:lnTo>
                    <a:pt x="1715072" y="237490"/>
                  </a:lnTo>
                  <a:close/>
                </a:path>
                <a:path w="1715770" h="1410970">
                  <a:moveTo>
                    <a:pt x="8202" y="233680"/>
                  </a:moveTo>
                  <a:lnTo>
                    <a:pt x="1844" y="233680"/>
                  </a:lnTo>
                  <a:lnTo>
                    <a:pt x="1839" y="236220"/>
                  </a:lnTo>
                  <a:lnTo>
                    <a:pt x="8197" y="236220"/>
                  </a:lnTo>
                  <a:lnTo>
                    <a:pt x="8202" y="233680"/>
                  </a:lnTo>
                  <a:close/>
                </a:path>
                <a:path w="1715770" h="1410970">
                  <a:moveTo>
                    <a:pt x="1715078" y="233680"/>
                  </a:moveTo>
                  <a:lnTo>
                    <a:pt x="1708736" y="233680"/>
                  </a:lnTo>
                  <a:lnTo>
                    <a:pt x="1708732" y="236220"/>
                  </a:lnTo>
                  <a:lnTo>
                    <a:pt x="1715074" y="236220"/>
                  </a:lnTo>
                  <a:lnTo>
                    <a:pt x="1715078" y="233680"/>
                  </a:lnTo>
                  <a:close/>
                </a:path>
                <a:path w="1715770" h="1410970">
                  <a:moveTo>
                    <a:pt x="8206" y="231140"/>
                  </a:moveTo>
                  <a:lnTo>
                    <a:pt x="1848" y="231140"/>
                  </a:lnTo>
                  <a:lnTo>
                    <a:pt x="1846" y="232410"/>
                  </a:lnTo>
                  <a:lnTo>
                    <a:pt x="8204" y="232410"/>
                  </a:lnTo>
                  <a:lnTo>
                    <a:pt x="8206" y="231140"/>
                  </a:lnTo>
                  <a:close/>
                </a:path>
                <a:path w="1715770" h="1410970">
                  <a:moveTo>
                    <a:pt x="1715083" y="231140"/>
                  </a:moveTo>
                  <a:lnTo>
                    <a:pt x="1708741" y="231140"/>
                  </a:lnTo>
                  <a:lnTo>
                    <a:pt x="1708738" y="232410"/>
                  </a:lnTo>
                  <a:lnTo>
                    <a:pt x="1715081" y="232410"/>
                  </a:lnTo>
                  <a:lnTo>
                    <a:pt x="1715083" y="231140"/>
                  </a:lnTo>
                  <a:close/>
                </a:path>
                <a:path w="1715770" h="1410970">
                  <a:moveTo>
                    <a:pt x="8213" y="227330"/>
                  </a:moveTo>
                  <a:lnTo>
                    <a:pt x="1855" y="227330"/>
                  </a:lnTo>
                  <a:lnTo>
                    <a:pt x="1851" y="229870"/>
                  </a:lnTo>
                  <a:lnTo>
                    <a:pt x="8208" y="229870"/>
                  </a:lnTo>
                  <a:lnTo>
                    <a:pt x="8213" y="227330"/>
                  </a:lnTo>
                  <a:close/>
                </a:path>
                <a:path w="1715770" h="1410970">
                  <a:moveTo>
                    <a:pt x="1715090" y="227330"/>
                  </a:moveTo>
                  <a:lnTo>
                    <a:pt x="1708748" y="227330"/>
                  </a:lnTo>
                  <a:lnTo>
                    <a:pt x="1708743" y="229870"/>
                  </a:lnTo>
                  <a:lnTo>
                    <a:pt x="1715085" y="229870"/>
                  </a:lnTo>
                  <a:lnTo>
                    <a:pt x="1715090" y="227330"/>
                  </a:lnTo>
                  <a:close/>
                </a:path>
                <a:path w="1715770" h="1410970">
                  <a:moveTo>
                    <a:pt x="8218" y="224790"/>
                  </a:moveTo>
                  <a:lnTo>
                    <a:pt x="1860" y="224790"/>
                  </a:lnTo>
                  <a:lnTo>
                    <a:pt x="1858" y="226060"/>
                  </a:lnTo>
                  <a:lnTo>
                    <a:pt x="8215" y="226060"/>
                  </a:lnTo>
                  <a:lnTo>
                    <a:pt x="8218" y="224790"/>
                  </a:lnTo>
                  <a:close/>
                </a:path>
                <a:path w="1715770" h="1410970">
                  <a:moveTo>
                    <a:pt x="1715094" y="224790"/>
                  </a:moveTo>
                  <a:lnTo>
                    <a:pt x="1708752" y="224790"/>
                  </a:lnTo>
                  <a:lnTo>
                    <a:pt x="1708750" y="226060"/>
                  </a:lnTo>
                  <a:lnTo>
                    <a:pt x="1715092" y="226060"/>
                  </a:lnTo>
                  <a:lnTo>
                    <a:pt x="1715094" y="224790"/>
                  </a:lnTo>
                  <a:close/>
                </a:path>
                <a:path w="1715770" h="1410970">
                  <a:moveTo>
                    <a:pt x="8225" y="220980"/>
                  </a:moveTo>
                  <a:lnTo>
                    <a:pt x="1867" y="220980"/>
                  </a:lnTo>
                  <a:lnTo>
                    <a:pt x="1862" y="223520"/>
                  </a:lnTo>
                  <a:lnTo>
                    <a:pt x="8220" y="223520"/>
                  </a:lnTo>
                  <a:lnTo>
                    <a:pt x="8225" y="220980"/>
                  </a:lnTo>
                  <a:close/>
                </a:path>
                <a:path w="1715770" h="1410970">
                  <a:moveTo>
                    <a:pt x="1715101" y="220980"/>
                  </a:moveTo>
                  <a:lnTo>
                    <a:pt x="1708759" y="220980"/>
                  </a:lnTo>
                  <a:lnTo>
                    <a:pt x="1708755" y="223520"/>
                  </a:lnTo>
                  <a:lnTo>
                    <a:pt x="1715097" y="223520"/>
                  </a:lnTo>
                  <a:lnTo>
                    <a:pt x="1715101" y="220980"/>
                  </a:lnTo>
                  <a:close/>
                </a:path>
                <a:path w="1715770" h="1410970">
                  <a:moveTo>
                    <a:pt x="8229" y="218440"/>
                  </a:moveTo>
                  <a:lnTo>
                    <a:pt x="1871" y="218440"/>
                  </a:lnTo>
                  <a:lnTo>
                    <a:pt x="1869" y="219710"/>
                  </a:lnTo>
                  <a:lnTo>
                    <a:pt x="8227" y="219710"/>
                  </a:lnTo>
                  <a:lnTo>
                    <a:pt x="8229" y="218440"/>
                  </a:lnTo>
                  <a:close/>
                </a:path>
                <a:path w="1715770" h="1410970">
                  <a:moveTo>
                    <a:pt x="1715106" y="218440"/>
                  </a:moveTo>
                  <a:lnTo>
                    <a:pt x="1708764" y="218440"/>
                  </a:lnTo>
                  <a:lnTo>
                    <a:pt x="1708762" y="219710"/>
                  </a:lnTo>
                  <a:lnTo>
                    <a:pt x="1715104" y="219710"/>
                  </a:lnTo>
                  <a:lnTo>
                    <a:pt x="1715106" y="218440"/>
                  </a:lnTo>
                  <a:close/>
                </a:path>
                <a:path w="1715770" h="1410970">
                  <a:moveTo>
                    <a:pt x="8236" y="214630"/>
                  </a:moveTo>
                  <a:lnTo>
                    <a:pt x="1878" y="214630"/>
                  </a:lnTo>
                  <a:lnTo>
                    <a:pt x="1874" y="217170"/>
                  </a:lnTo>
                  <a:lnTo>
                    <a:pt x="8232" y="217170"/>
                  </a:lnTo>
                  <a:lnTo>
                    <a:pt x="8236" y="214630"/>
                  </a:lnTo>
                  <a:close/>
                </a:path>
                <a:path w="1715770" h="1410970">
                  <a:moveTo>
                    <a:pt x="1715113" y="214630"/>
                  </a:moveTo>
                  <a:lnTo>
                    <a:pt x="1708771" y="214630"/>
                  </a:lnTo>
                  <a:lnTo>
                    <a:pt x="1708766" y="217170"/>
                  </a:lnTo>
                  <a:lnTo>
                    <a:pt x="1715108" y="217170"/>
                  </a:lnTo>
                  <a:lnTo>
                    <a:pt x="1715113" y="214630"/>
                  </a:lnTo>
                  <a:close/>
                </a:path>
                <a:path w="1715770" h="1410970">
                  <a:moveTo>
                    <a:pt x="8241" y="212090"/>
                  </a:moveTo>
                  <a:lnTo>
                    <a:pt x="1883" y="212090"/>
                  </a:lnTo>
                  <a:lnTo>
                    <a:pt x="1880" y="213360"/>
                  </a:lnTo>
                  <a:lnTo>
                    <a:pt x="8239" y="213360"/>
                  </a:lnTo>
                  <a:lnTo>
                    <a:pt x="8241" y="212090"/>
                  </a:lnTo>
                  <a:close/>
                </a:path>
                <a:path w="1715770" h="1410970">
                  <a:moveTo>
                    <a:pt x="1715117" y="212090"/>
                  </a:moveTo>
                  <a:lnTo>
                    <a:pt x="1708775" y="212090"/>
                  </a:lnTo>
                  <a:lnTo>
                    <a:pt x="1708773" y="213360"/>
                  </a:lnTo>
                  <a:lnTo>
                    <a:pt x="1715115" y="213360"/>
                  </a:lnTo>
                  <a:lnTo>
                    <a:pt x="1715117" y="212090"/>
                  </a:lnTo>
                  <a:close/>
                </a:path>
                <a:path w="1715770" h="1410970">
                  <a:moveTo>
                    <a:pt x="8248" y="208280"/>
                  </a:moveTo>
                  <a:lnTo>
                    <a:pt x="1890" y="208280"/>
                  </a:lnTo>
                  <a:lnTo>
                    <a:pt x="1885" y="210820"/>
                  </a:lnTo>
                  <a:lnTo>
                    <a:pt x="8243" y="210820"/>
                  </a:lnTo>
                  <a:lnTo>
                    <a:pt x="8248" y="208280"/>
                  </a:lnTo>
                  <a:close/>
                </a:path>
                <a:path w="1715770" h="1410970">
                  <a:moveTo>
                    <a:pt x="1715124" y="208280"/>
                  </a:moveTo>
                  <a:lnTo>
                    <a:pt x="1708782" y="208280"/>
                  </a:lnTo>
                  <a:lnTo>
                    <a:pt x="1708778" y="210820"/>
                  </a:lnTo>
                  <a:lnTo>
                    <a:pt x="1715120" y="210820"/>
                  </a:lnTo>
                  <a:lnTo>
                    <a:pt x="1715124" y="208280"/>
                  </a:lnTo>
                  <a:close/>
                </a:path>
                <a:path w="1715770" h="1410970">
                  <a:moveTo>
                    <a:pt x="8252" y="205740"/>
                  </a:moveTo>
                  <a:lnTo>
                    <a:pt x="1894" y="205740"/>
                  </a:lnTo>
                  <a:lnTo>
                    <a:pt x="1892" y="207010"/>
                  </a:lnTo>
                  <a:lnTo>
                    <a:pt x="8250" y="207010"/>
                  </a:lnTo>
                  <a:lnTo>
                    <a:pt x="8252" y="205740"/>
                  </a:lnTo>
                  <a:close/>
                </a:path>
                <a:path w="1715770" h="1410970">
                  <a:moveTo>
                    <a:pt x="1715129" y="205740"/>
                  </a:moveTo>
                  <a:lnTo>
                    <a:pt x="1708787" y="205740"/>
                  </a:lnTo>
                  <a:lnTo>
                    <a:pt x="1708785" y="207010"/>
                  </a:lnTo>
                  <a:lnTo>
                    <a:pt x="1715126" y="207010"/>
                  </a:lnTo>
                  <a:lnTo>
                    <a:pt x="1715129" y="205740"/>
                  </a:lnTo>
                  <a:close/>
                </a:path>
                <a:path w="1715770" h="1410970">
                  <a:moveTo>
                    <a:pt x="8264" y="199390"/>
                  </a:moveTo>
                  <a:lnTo>
                    <a:pt x="1906" y="199390"/>
                  </a:lnTo>
                  <a:lnTo>
                    <a:pt x="1896" y="204470"/>
                  </a:lnTo>
                  <a:lnTo>
                    <a:pt x="8255" y="204470"/>
                  </a:lnTo>
                  <a:lnTo>
                    <a:pt x="8264" y="199390"/>
                  </a:lnTo>
                  <a:close/>
                </a:path>
                <a:path w="1715770" h="1410970">
                  <a:moveTo>
                    <a:pt x="1715140" y="199390"/>
                  </a:moveTo>
                  <a:lnTo>
                    <a:pt x="1708799" y="199390"/>
                  </a:lnTo>
                  <a:lnTo>
                    <a:pt x="1708789" y="204470"/>
                  </a:lnTo>
                  <a:lnTo>
                    <a:pt x="1715131" y="204470"/>
                  </a:lnTo>
                  <a:lnTo>
                    <a:pt x="1715140" y="199390"/>
                  </a:lnTo>
                  <a:close/>
                </a:path>
                <a:path w="1715770" h="1410970">
                  <a:moveTo>
                    <a:pt x="8271" y="195580"/>
                  </a:moveTo>
                  <a:lnTo>
                    <a:pt x="1913" y="195580"/>
                  </a:lnTo>
                  <a:lnTo>
                    <a:pt x="1908" y="198120"/>
                  </a:lnTo>
                  <a:lnTo>
                    <a:pt x="8266" y="198120"/>
                  </a:lnTo>
                  <a:lnTo>
                    <a:pt x="8271" y="195580"/>
                  </a:lnTo>
                  <a:close/>
                </a:path>
                <a:path w="1715770" h="1410970">
                  <a:moveTo>
                    <a:pt x="1715147" y="195580"/>
                  </a:moveTo>
                  <a:lnTo>
                    <a:pt x="1708805" y="195580"/>
                  </a:lnTo>
                  <a:lnTo>
                    <a:pt x="1708801" y="198120"/>
                  </a:lnTo>
                  <a:lnTo>
                    <a:pt x="1715143" y="198120"/>
                  </a:lnTo>
                  <a:lnTo>
                    <a:pt x="1715147" y="195580"/>
                  </a:lnTo>
                  <a:close/>
                </a:path>
                <a:path w="1715770" h="1410970">
                  <a:moveTo>
                    <a:pt x="8275" y="193040"/>
                  </a:moveTo>
                  <a:lnTo>
                    <a:pt x="1917" y="193040"/>
                  </a:lnTo>
                  <a:lnTo>
                    <a:pt x="1915" y="194310"/>
                  </a:lnTo>
                  <a:lnTo>
                    <a:pt x="8273" y="194310"/>
                  </a:lnTo>
                  <a:lnTo>
                    <a:pt x="8275" y="193040"/>
                  </a:lnTo>
                  <a:close/>
                </a:path>
                <a:path w="1715770" h="1410970">
                  <a:moveTo>
                    <a:pt x="1715152" y="193040"/>
                  </a:moveTo>
                  <a:lnTo>
                    <a:pt x="1708810" y="193040"/>
                  </a:lnTo>
                  <a:lnTo>
                    <a:pt x="1708808" y="194310"/>
                  </a:lnTo>
                  <a:lnTo>
                    <a:pt x="1715149" y="194310"/>
                  </a:lnTo>
                  <a:lnTo>
                    <a:pt x="1715152" y="193040"/>
                  </a:lnTo>
                  <a:close/>
                </a:path>
                <a:path w="1715770" h="1410970">
                  <a:moveTo>
                    <a:pt x="8287" y="186690"/>
                  </a:moveTo>
                  <a:lnTo>
                    <a:pt x="1929" y="186690"/>
                  </a:lnTo>
                  <a:lnTo>
                    <a:pt x="1919" y="191770"/>
                  </a:lnTo>
                  <a:lnTo>
                    <a:pt x="8278" y="191770"/>
                  </a:lnTo>
                  <a:lnTo>
                    <a:pt x="8287" y="186690"/>
                  </a:lnTo>
                  <a:close/>
                </a:path>
                <a:path w="1715770" h="1410970">
                  <a:moveTo>
                    <a:pt x="1715163" y="186690"/>
                  </a:moveTo>
                  <a:lnTo>
                    <a:pt x="1708822" y="186690"/>
                  </a:lnTo>
                  <a:lnTo>
                    <a:pt x="1708812" y="191770"/>
                  </a:lnTo>
                  <a:lnTo>
                    <a:pt x="1715154" y="191770"/>
                  </a:lnTo>
                  <a:lnTo>
                    <a:pt x="1715163" y="186690"/>
                  </a:lnTo>
                  <a:close/>
                </a:path>
                <a:path w="1715770" h="1410970">
                  <a:moveTo>
                    <a:pt x="8299" y="180340"/>
                  </a:moveTo>
                  <a:lnTo>
                    <a:pt x="1940" y="180340"/>
                  </a:lnTo>
                  <a:lnTo>
                    <a:pt x="1931" y="185420"/>
                  </a:lnTo>
                  <a:lnTo>
                    <a:pt x="8289" y="185420"/>
                  </a:lnTo>
                  <a:lnTo>
                    <a:pt x="8299" y="180340"/>
                  </a:lnTo>
                  <a:close/>
                </a:path>
                <a:path w="1715770" h="1410970">
                  <a:moveTo>
                    <a:pt x="1715175" y="180340"/>
                  </a:moveTo>
                  <a:lnTo>
                    <a:pt x="1708833" y="180340"/>
                  </a:lnTo>
                  <a:lnTo>
                    <a:pt x="1708824" y="185420"/>
                  </a:lnTo>
                  <a:lnTo>
                    <a:pt x="1715165" y="185420"/>
                  </a:lnTo>
                  <a:lnTo>
                    <a:pt x="1715175" y="180340"/>
                  </a:lnTo>
                  <a:close/>
                </a:path>
                <a:path w="1715770" h="1410970">
                  <a:moveTo>
                    <a:pt x="8305" y="176530"/>
                  </a:moveTo>
                  <a:lnTo>
                    <a:pt x="1947" y="176530"/>
                  </a:lnTo>
                  <a:lnTo>
                    <a:pt x="1942" y="179070"/>
                  </a:lnTo>
                  <a:lnTo>
                    <a:pt x="8301" y="179070"/>
                  </a:lnTo>
                  <a:lnTo>
                    <a:pt x="8305" y="176530"/>
                  </a:lnTo>
                  <a:close/>
                </a:path>
                <a:path w="1715770" h="1410970">
                  <a:moveTo>
                    <a:pt x="1715181" y="176530"/>
                  </a:moveTo>
                  <a:lnTo>
                    <a:pt x="1708840" y="176530"/>
                  </a:lnTo>
                  <a:lnTo>
                    <a:pt x="1708835" y="179070"/>
                  </a:lnTo>
                  <a:lnTo>
                    <a:pt x="1715177" y="179070"/>
                  </a:lnTo>
                  <a:lnTo>
                    <a:pt x="1715181" y="176530"/>
                  </a:lnTo>
                  <a:close/>
                </a:path>
                <a:path w="1715770" h="1410970">
                  <a:moveTo>
                    <a:pt x="8310" y="173990"/>
                  </a:moveTo>
                  <a:lnTo>
                    <a:pt x="1951" y="173990"/>
                  </a:lnTo>
                  <a:lnTo>
                    <a:pt x="1949" y="175260"/>
                  </a:lnTo>
                  <a:lnTo>
                    <a:pt x="8308" y="175260"/>
                  </a:lnTo>
                  <a:lnTo>
                    <a:pt x="8310" y="173990"/>
                  </a:lnTo>
                  <a:close/>
                </a:path>
                <a:path w="1715770" h="1410970">
                  <a:moveTo>
                    <a:pt x="1715186" y="173990"/>
                  </a:moveTo>
                  <a:lnTo>
                    <a:pt x="1708845" y="173990"/>
                  </a:lnTo>
                  <a:lnTo>
                    <a:pt x="1708842" y="175260"/>
                  </a:lnTo>
                  <a:lnTo>
                    <a:pt x="1715184" y="175260"/>
                  </a:lnTo>
                  <a:lnTo>
                    <a:pt x="1715186" y="173990"/>
                  </a:lnTo>
                  <a:close/>
                </a:path>
                <a:path w="1715770" h="1410970">
                  <a:moveTo>
                    <a:pt x="8317" y="170180"/>
                  </a:moveTo>
                  <a:lnTo>
                    <a:pt x="1958" y="170180"/>
                  </a:lnTo>
                  <a:lnTo>
                    <a:pt x="1954" y="172720"/>
                  </a:lnTo>
                  <a:lnTo>
                    <a:pt x="8312" y="172720"/>
                  </a:lnTo>
                  <a:lnTo>
                    <a:pt x="8317" y="170180"/>
                  </a:lnTo>
                  <a:close/>
                </a:path>
                <a:path w="1715770" h="1410970">
                  <a:moveTo>
                    <a:pt x="1715193" y="170180"/>
                  </a:moveTo>
                  <a:lnTo>
                    <a:pt x="1708852" y="170180"/>
                  </a:lnTo>
                  <a:lnTo>
                    <a:pt x="1708847" y="172720"/>
                  </a:lnTo>
                  <a:lnTo>
                    <a:pt x="1715188" y="172720"/>
                  </a:lnTo>
                  <a:lnTo>
                    <a:pt x="1715193" y="170180"/>
                  </a:lnTo>
                  <a:close/>
                </a:path>
                <a:path w="1715770" h="1410970">
                  <a:moveTo>
                    <a:pt x="8322" y="167640"/>
                  </a:moveTo>
                  <a:lnTo>
                    <a:pt x="1963" y="167640"/>
                  </a:lnTo>
                  <a:lnTo>
                    <a:pt x="1961" y="168910"/>
                  </a:lnTo>
                  <a:lnTo>
                    <a:pt x="8319" y="168910"/>
                  </a:lnTo>
                  <a:lnTo>
                    <a:pt x="8322" y="167640"/>
                  </a:lnTo>
                  <a:close/>
                </a:path>
                <a:path w="1715770" h="1410970">
                  <a:moveTo>
                    <a:pt x="1715197" y="167640"/>
                  </a:moveTo>
                  <a:lnTo>
                    <a:pt x="1708856" y="167640"/>
                  </a:lnTo>
                  <a:lnTo>
                    <a:pt x="1708854" y="168910"/>
                  </a:lnTo>
                  <a:lnTo>
                    <a:pt x="1715195" y="168910"/>
                  </a:lnTo>
                  <a:lnTo>
                    <a:pt x="1715197" y="167640"/>
                  </a:lnTo>
                  <a:close/>
                </a:path>
                <a:path w="1715770" h="1410970">
                  <a:moveTo>
                    <a:pt x="8329" y="163830"/>
                  </a:moveTo>
                  <a:lnTo>
                    <a:pt x="1970" y="163830"/>
                  </a:lnTo>
                  <a:lnTo>
                    <a:pt x="1965" y="166370"/>
                  </a:lnTo>
                  <a:lnTo>
                    <a:pt x="8324" y="166370"/>
                  </a:lnTo>
                  <a:lnTo>
                    <a:pt x="8329" y="163830"/>
                  </a:lnTo>
                  <a:close/>
                </a:path>
                <a:path w="1715770" h="1410970">
                  <a:moveTo>
                    <a:pt x="1715204" y="163830"/>
                  </a:moveTo>
                  <a:lnTo>
                    <a:pt x="1708863" y="163830"/>
                  </a:lnTo>
                  <a:lnTo>
                    <a:pt x="1708859" y="166370"/>
                  </a:lnTo>
                  <a:lnTo>
                    <a:pt x="1715200" y="166370"/>
                  </a:lnTo>
                  <a:lnTo>
                    <a:pt x="1715204" y="163830"/>
                  </a:lnTo>
                  <a:close/>
                </a:path>
                <a:path w="1715770" h="1410970">
                  <a:moveTo>
                    <a:pt x="8333" y="161290"/>
                  </a:moveTo>
                  <a:lnTo>
                    <a:pt x="1974" y="161290"/>
                  </a:lnTo>
                  <a:lnTo>
                    <a:pt x="1972" y="162560"/>
                  </a:lnTo>
                  <a:lnTo>
                    <a:pt x="8331" y="162560"/>
                  </a:lnTo>
                  <a:lnTo>
                    <a:pt x="8333" y="161290"/>
                  </a:lnTo>
                  <a:close/>
                </a:path>
                <a:path w="1715770" h="1410970">
                  <a:moveTo>
                    <a:pt x="1715209" y="161290"/>
                  </a:moveTo>
                  <a:lnTo>
                    <a:pt x="1708868" y="161290"/>
                  </a:lnTo>
                  <a:lnTo>
                    <a:pt x="1708865" y="162560"/>
                  </a:lnTo>
                  <a:lnTo>
                    <a:pt x="1715207" y="162560"/>
                  </a:lnTo>
                  <a:lnTo>
                    <a:pt x="1715209" y="161290"/>
                  </a:lnTo>
                  <a:close/>
                </a:path>
                <a:path w="1715770" h="1410970">
                  <a:moveTo>
                    <a:pt x="8340" y="157480"/>
                  </a:moveTo>
                  <a:lnTo>
                    <a:pt x="1981" y="157480"/>
                  </a:lnTo>
                  <a:lnTo>
                    <a:pt x="1977" y="160020"/>
                  </a:lnTo>
                  <a:lnTo>
                    <a:pt x="8335" y="160020"/>
                  </a:lnTo>
                  <a:lnTo>
                    <a:pt x="8340" y="157480"/>
                  </a:lnTo>
                  <a:close/>
                </a:path>
                <a:path w="1715770" h="1410970">
                  <a:moveTo>
                    <a:pt x="1715216" y="157480"/>
                  </a:moveTo>
                  <a:lnTo>
                    <a:pt x="1708875" y="157480"/>
                  </a:lnTo>
                  <a:lnTo>
                    <a:pt x="1708870" y="160020"/>
                  </a:lnTo>
                  <a:lnTo>
                    <a:pt x="1715211" y="160020"/>
                  </a:lnTo>
                  <a:lnTo>
                    <a:pt x="1715216" y="157480"/>
                  </a:lnTo>
                  <a:close/>
                </a:path>
                <a:path w="1715770" h="1410970">
                  <a:moveTo>
                    <a:pt x="8345" y="154940"/>
                  </a:moveTo>
                  <a:lnTo>
                    <a:pt x="1986" y="154940"/>
                  </a:lnTo>
                  <a:lnTo>
                    <a:pt x="1983" y="156210"/>
                  </a:lnTo>
                  <a:lnTo>
                    <a:pt x="8342" y="156210"/>
                  </a:lnTo>
                  <a:lnTo>
                    <a:pt x="8345" y="154940"/>
                  </a:lnTo>
                  <a:close/>
                </a:path>
                <a:path w="1715770" h="1410970">
                  <a:moveTo>
                    <a:pt x="1715220" y="154940"/>
                  </a:moveTo>
                  <a:lnTo>
                    <a:pt x="1708879" y="154940"/>
                  </a:lnTo>
                  <a:lnTo>
                    <a:pt x="1708877" y="156210"/>
                  </a:lnTo>
                  <a:lnTo>
                    <a:pt x="1715218" y="156210"/>
                  </a:lnTo>
                  <a:lnTo>
                    <a:pt x="1715220" y="154940"/>
                  </a:lnTo>
                  <a:close/>
                </a:path>
                <a:path w="1715770" h="1410970">
                  <a:moveTo>
                    <a:pt x="2267" y="149860"/>
                  </a:moveTo>
                  <a:lnTo>
                    <a:pt x="1995" y="149860"/>
                  </a:lnTo>
                  <a:lnTo>
                    <a:pt x="1988" y="153670"/>
                  </a:lnTo>
                  <a:lnTo>
                    <a:pt x="8347" y="153670"/>
                  </a:lnTo>
                  <a:lnTo>
                    <a:pt x="8352" y="152400"/>
                  </a:lnTo>
                  <a:lnTo>
                    <a:pt x="2267" y="152400"/>
                  </a:lnTo>
                  <a:lnTo>
                    <a:pt x="2267" y="149860"/>
                  </a:lnTo>
                  <a:close/>
                </a:path>
                <a:path w="1715770" h="1410970">
                  <a:moveTo>
                    <a:pt x="1715229" y="149860"/>
                  </a:moveTo>
                  <a:lnTo>
                    <a:pt x="1714227" y="149860"/>
                  </a:lnTo>
                  <a:lnTo>
                    <a:pt x="1714227" y="152400"/>
                  </a:lnTo>
                  <a:lnTo>
                    <a:pt x="1708886" y="152400"/>
                  </a:lnTo>
                  <a:lnTo>
                    <a:pt x="1708882" y="153670"/>
                  </a:lnTo>
                  <a:lnTo>
                    <a:pt x="1715223" y="153670"/>
                  </a:lnTo>
                  <a:lnTo>
                    <a:pt x="1715229" y="149860"/>
                  </a:lnTo>
                  <a:close/>
                </a:path>
                <a:path w="1715770" h="1410970">
                  <a:moveTo>
                    <a:pt x="4807" y="147320"/>
                  </a:moveTo>
                  <a:lnTo>
                    <a:pt x="3537" y="147320"/>
                  </a:lnTo>
                  <a:lnTo>
                    <a:pt x="3537" y="149860"/>
                  </a:lnTo>
                  <a:lnTo>
                    <a:pt x="4807" y="149860"/>
                  </a:lnTo>
                  <a:lnTo>
                    <a:pt x="4807" y="147320"/>
                  </a:lnTo>
                  <a:close/>
                </a:path>
                <a:path w="1715770" h="1410970">
                  <a:moveTo>
                    <a:pt x="1714227" y="147320"/>
                  </a:moveTo>
                  <a:lnTo>
                    <a:pt x="1712957" y="147320"/>
                  </a:lnTo>
                  <a:lnTo>
                    <a:pt x="1712957" y="149860"/>
                  </a:lnTo>
                  <a:lnTo>
                    <a:pt x="1714227" y="149860"/>
                  </a:lnTo>
                  <a:lnTo>
                    <a:pt x="1714227" y="147320"/>
                  </a:lnTo>
                  <a:close/>
                </a:path>
                <a:path w="1715770" h="1410970">
                  <a:moveTo>
                    <a:pt x="8366" y="143510"/>
                  </a:moveTo>
                  <a:lnTo>
                    <a:pt x="7347" y="143510"/>
                  </a:lnTo>
                  <a:lnTo>
                    <a:pt x="7347" y="146050"/>
                  </a:lnTo>
                  <a:lnTo>
                    <a:pt x="6077" y="146050"/>
                  </a:lnTo>
                  <a:lnTo>
                    <a:pt x="6077" y="147320"/>
                  </a:lnTo>
                  <a:lnTo>
                    <a:pt x="8359" y="147320"/>
                  </a:lnTo>
                  <a:lnTo>
                    <a:pt x="8366" y="143510"/>
                  </a:lnTo>
                  <a:close/>
                </a:path>
                <a:path w="1715770" h="1410970">
                  <a:moveTo>
                    <a:pt x="1711687" y="146050"/>
                  </a:moveTo>
                  <a:lnTo>
                    <a:pt x="1708898" y="146050"/>
                  </a:lnTo>
                  <a:lnTo>
                    <a:pt x="1708893" y="147320"/>
                  </a:lnTo>
                  <a:lnTo>
                    <a:pt x="1711687" y="147320"/>
                  </a:lnTo>
                  <a:lnTo>
                    <a:pt x="1711687" y="146050"/>
                  </a:lnTo>
                  <a:close/>
                </a:path>
                <a:path w="1715770" h="1410970">
                  <a:moveTo>
                    <a:pt x="1710417" y="143510"/>
                  </a:moveTo>
                  <a:lnTo>
                    <a:pt x="1709147" y="143510"/>
                  </a:lnTo>
                  <a:lnTo>
                    <a:pt x="1709147" y="146050"/>
                  </a:lnTo>
                  <a:lnTo>
                    <a:pt x="1710417" y="146050"/>
                  </a:lnTo>
                  <a:lnTo>
                    <a:pt x="1710417" y="143510"/>
                  </a:lnTo>
                  <a:close/>
                </a:path>
                <a:path w="1715770" h="1410970">
                  <a:moveTo>
                    <a:pt x="1556747" y="6350"/>
                  </a:moveTo>
                  <a:lnTo>
                    <a:pt x="159747" y="6350"/>
                  </a:lnTo>
                  <a:lnTo>
                    <a:pt x="1556747" y="7620"/>
                  </a:lnTo>
                  <a:lnTo>
                    <a:pt x="1556747" y="6350"/>
                  </a:lnTo>
                  <a:close/>
                </a:path>
                <a:path w="1715770" h="1410970">
                  <a:moveTo>
                    <a:pt x="162287" y="3810"/>
                  </a:moveTo>
                  <a:lnTo>
                    <a:pt x="161017" y="3810"/>
                  </a:lnTo>
                  <a:lnTo>
                    <a:pt x="161017" y="6350"/>
                  </a:lnTo>
                  <a:lnTo>
                    <a:pt x="162287" y="6350"/>
                  </a:lnTo>
                  <a:lnTo>
                    <a:pt x="162287" y="3810"/>
                  </a:lnTo>
                  <a:close/>
                </a:path>
                <a:path w="1715770" h="1410970">
                  <a:moveTo>
                    <a:pt x="1555477" y="3810"/>
                  </a:moveTo>
                  <a:lnTo>
                    <a:pt x="1554207" y="3810"/>
                  </a:lnTo>
                  <a:lnTo>
                    <a:pt x="1554207" y="6350"/>
                  </a:lnTo>
                  <a:lnTo>
                    <a:pt x="1555477" y="6350"/>
                  </a:lnTo>
                  <a:lnTo>
                    <a:pt x="1555477" y="3810"/>
                  </a:lnTo>
                  <a:close/>
                </a:path>
                <a:path w="1715770" h="1410970">
                  <a:moveTo>
                    <a:pt x="166097" y="1270"/>
                  </a:moveTo>
                  <a:lnTo>
                    <a:pt x="163557" y="1270"/>
                  </a:lnTo>
                  <a:lnTo>
                    <a:pt x="163557" y="3810"/>
                  </a:lnTo>
                  <a:lnTo>
                    <a:pt x="166097" y="3810"/>
                  </a:lnTo>
                  <a:lnTo>
                    <a:pt x="166097" y="1270"/>
                  </a:lnTo>
                  <a:close/>
                </a:path>
                <a:path w="1715770" h="1410970">
                  <a:moveTo>
                    <a:pt x="1551667" y="1270"/>
                  </a:moveTo>
                  <a:lnTo>
                    <a:pt x="1550397" y="1270"/>
                  </a:lnTo>
                  <a:lnTo>
                    <a:pt x="1550397" y="3810"/>
                  </a:lnTo>
                  <a:lnTo>
                    <a:pt x="1551667" y="3810"/>
                  </a:lnTo>
                  <a:lnTo>
                    <a:pt x="1551667" y="1270"/>
                  </a:lnTo>
                  <a:close/>
                </a:path>
                <a:path w="1715770" h="1410970">
                  <a:moveTo>
                    <a:pt x="167367" y="0"/>
                  </a:moveTo>
                  <a:lnTo>
                    <a:pt x="167367" y="1270"/>
                  </a:lnTo>
                  <a:lnTo>
                    <a:pt x="1549127" y="1270"/>
                  </a:lnTo>
                  <a:lnTo>
                    <a:pt x="167367" y="0"/>
                  </a:lnTo>
                  <a:close/>
                </a:path>
                <a:path w="1715770" h="1410970">
                  <a:moveTo>
                    <a:pt x="8132" y="271780"/>
                  </a:moveTo>
                  <a:lnTo>
                    <a:pt x="1775" y="271780"/>
                  </a:lnTo>
                  <a:lnTo>
                    <a:pt x="1661" y="335280"/>
                  </a:lnTo>
                  <a:lnTo>
                    <a:pt x="8017" y="335280"/>
                  </a:lnTo>
                  <a:lnTo>
                    <a:pt x="8132" y="271780"/>
                  </a:lnTo>
                  <a:close/>
                </a:path>
                <a:path w="1715770" h="1410970">
                  <a:moveTo>
                    <a:pt x="1715010" y="271780"/>
                  </a:moveTo>
                  <a:lnTo>
                    <a:pt x="1708667" y="271780"/>
                  </a:lnTo>
                  <a:lnTo>
                    <a:pt x="1708551" y="335280"/>
                  </a:lnTo>
                  <a:lnTo>
                    <a:pt x="1714895" y="335280"/>
                  </a:lnTo>
                  <a:lnTo>
                    <a:pt x="1715010" y="271780"/>
                  </a:lnTo>
                  <a:close/>
                </a:path>
                <a:path w="1715770" h="1410970">
                  <a:moveTo>
                    <a:pt x="8017" y="335280"/>
                  </a:moveTo>
                  <a:lnTo>
                    <a:pt x="1661" y="335280"/>
                  </a:lnTo>
                  <a:lnTo>
                    <a:pt x="1638" y="347980"/>
                  </a:lnTo>
                  <a:lnTo>
                    <a:pt x="7994" y="347980"/>
                  </a:lnTo>
                  <a:lnTo>
                    <a:pt x="8017" y="335280"/>
                  </a:lnTo>
                  <a:close/>
                </a:path>
                <a:path w="1715770" h="1410970">
                  <a:moveTo>
                    <a:pt x="1714895" y="335280"/>
                  </a:moveTo>
                  <a:lnTo>
                    <a:pt x="1708551" y="335280"/>
                  </a:lnTo>
                  <a:lnTo>
                    <a:pt x="1708528" y="347980"/>
                  </a:lnTo>
                  <a:lnTo>
                    <a:pt x="1714872" y="347980"/>
                  </a:lnTo>
                  <a:lnTo>
                    <a:pt x="1714895" y="335280"/>
                  </a:lnTo>
                  <a:close/>
                </a:path>
                <a:path w="1715770" h="1410970">
                  <a:moveTo>
                    <a:pt x="7994" y="347980"/>
                  </a:moveTo>
                  <a:lnTo>
                    <a:pt x="1638" y="347980"/>
                  </a:lnTo>
                  <a:lnTo>
                    <a:pt x="1626" y="354330"/>
                  </a:lnTo>
                  <a:lnTo>
                    <a:pt x="7982" y="354330"/>
                  </a:lnTo>
                  <a:lnTo>
                    <a:pt x="7994" y="347980"/>
                  </a:lnTo>
                  <a:close/>
                </a:path>
                <a:path w="1715770" h="1410970">
                  <a:moveTo>
                    <a:pt x="1714872" y="347980"/>
                  </a:moveTo>
                  <a:lnTo>
                    <a:pt x="1708528" y="347980"/>
                  </a:lnTo>
                  <a:lnTo>
                    <a:pt x="1708517" y="354330"/>
                  </a:lnTo>
                  <a:lnTo>
                    <a:pt x="1714861" y="354330"/>
                  </a:lnTo>
                  <a:lnTo>
                    <a:pt x="1714872" y="347980"/>
                  </a:lnTo>
                  <a:close/>
                </a:path>
                <a:path w="1715770" h="1410970">
                  <a:moveTo>
                    <a:pt x="7982" y="354330"/>
                  </a:moveTo>
                  <a:lnTo>
                    <a:pt x="1626" y="354330"/>
                  </a:lnTo>
                  <a:lnTo>
                    <a:pt x="1546" y="398780"/>
                  </a:lnTo>
                  <a:lnTo>
                    <a:pt x="7901" y="398780"/>
                  </a:lnTo>
                  <a:lnTo>
                    <a:pt x="7982" y="354330"/>
                  </a:lnTo>
                  <a:close/>
                </a:path>
                <a:path w="1715770" h="1410970">
                  <a:moveTo>
                    <a:pt x="1714861" y="354330"/>
                  </a:moveTo>
                  <a:lnTo>
                    <a:pt x="1708517" y="354330"/>
                  </a:lnTo>
                  <a:lnTo>
                    <a:pt x="1708436" y="398780"/>
                  </a:lnTo>
                  <a:lnTo>
                    <a:pt x="1714781" y="398780"/>
                  </a:lnTo>
                  <a:lnTo>
                    <a:pt x="1714861" y="354330"/>
                  </a:lnTo>
                  <a:close/>
                </a:path>
                <a:path w="1715770" h="1410970">
                  <a:moveTo>
                    <a:pt x="7901" y="398780"/>
                  </a:moveTo>
                  <a:lnTo>
                    <a:pt x="1546" y="398780"/>
                  </a:lnTo>
                  <a:lnTo>
                    <a:pt x="1535" y="405130"/>
                  </a:lnTo>
                  <a:lnTo>
                    <a:pt x="7890" y="405130"/>
                  </a:lnTo>
                  <a:lnTo>
                    <a:pt x="7901" y="398780"/>
                  </a:lnTo>
                  <a:close/>
                </a:path>
                <a:path w="1715770" h="1410970">
                  <a:moveTo>
                    <a:pt x="1714781" y="398780"/>
                  </a:moveTo>
                  <a:lnTo>
                    <a:pt x="1708436" y="398780"/>
                  </a:lnTo>
                  <a:lnTo>
                    <a:pt x="1708424" y="405130"/>
                  </a:lnTo>
                  <a:lnTo>
                    <a:pt x="1714770" y="405130"/>
                  </a:lnTo>
                  <a:lnTo>
                    <a:pt x="1714781" y="398780"/>
                  </a:lnTo>
                  <a:close/>
                </a:path>
                <a:path w="1715770" h="1410970">
                  <a:moveTo>
                    <a:pt x="7890" y="405130"/>
                  </a:moveTo>
                  <a:lnTo>
                    <a:pt x="1535" y="405130"/>
                  </a:lnTo>
                  <a:lnTo>
                    <a:pt x="1524" y="411480"/>
                  </a:lnTo>
                  <a:lnTo>
                    <a:pt x="7878" y="411480"/>
                  </a:lnTo>
                  <a:lnTo>
                    <a:pt x="7890" y="405130"/>
                  </a:lnTo>
                  <a:close/>
                </a:path>
                <a:path w="1715770" h="1410970">
                  <a:moveTo>
                    <a:pt x="1714770" y="405130"/>
                  </a:moveTo>
                  <a:lnTo>
                    <a:pt x="1708424" y="405130"/>
                  </a:lnTo>
                  <a:lnTo>
                    <a:pt x="1708413" y="411480"/>
                  </a:lnTo>
                  <a:lnTo>
                    <a:pt x="1714758" y="411480"/>
                  </a:lnTo>
                  <a:lnTo>
                    <a:pt x="1714770" y="405130"/>
                  </a:lnTo>
                  <a:close/>
                </a:path>
                <a:path w="1715770" h="1410970">
                  <a:moveTo>
                    <a:pt x="7878" y="411480"/>
                  </a:moveTo>
                  <a:lnTo>
                    <a:pt x="1524" y="411480"/>
                  </a:lnTo>
                  <a:lnTo>
                    <a:pt x="1459" y="447040"/>
                  </a:lnTo>
                  <a:lnTo>
                    <a:pt x="7814" y="447040"/>
                  </a:lnTo>
                  <a:lnTo>
                    <a:pt x="7878" y="411480"/>
                  </a:lnTo>
                  <a:close/>
                </a:path>
                <a:path w="1715770" h="1410970">
                  <a:moveTo>
                    <a:pt x="1714758" y="411480"/>
                  </a:moveTo>
                  <a:lnTo>
                    <a:pt x="1708413" y="411480"/>
                  </a:lnTo>
                  <a:lnTo>
                    <a:pt x="1708348" y="447040"/>
                  </a:lnTo>
                  <a:lnTo>
                    <a:pt x="1714694" y="447040"/>
                  </a:lnTo>
                  <a:lnTo>
                    <a:pt x="1714758" y="411480"/>
                  </a:lnTo>
                  <a:close/>
                </a:path>
                <a:path w="1715770" h="1410970">
                  <a:moveTo>
                    <a:pt x="7814" y="447040"/>
                  </a:moveTo>
                  <a:lnTo>
                    <a:pt x="1459" y="447040"/>
                  </a:lnTo>
                  <a:lnTo>
                    <a:pt x="1443" y="455930"/>
                  </a:lnTo>
                  <a:lnTo>
                    <a:pt x="7797" y="455930"/>
                  </a:lnTo>
                  <a:lnTo>
                    <a:pt x="7814" y="447040"/>
                  </a:lnTo>
                  <a:close/>
                </a:path>
                <a:path w="1715770" h="1410970">
                  <a:moveTo>
                    <a:pt x="1714694" y="447040"/>
                  </a:moveTo>
                  <a:lnTo>
                    <a:pt x="1708348" y="447040"/>
                  </a:lnTo>
                  <a:lnTo>
                    <a:pt x="1708332" y="455930"/>
                  </a:lnTo>
                  <a:lnTo>
                    <a:pt x="1714678" y="455930"/>
                  </a:lnTo>
                  <a:lnTo>
                    <a:pt x="1714694" y="447040"/>
                  </a:lnTo>
                  <a:close/>
                </a:path>
                <a:path w="1715770" h="1410970">
                  <a:moveTo>
                    <a:pt x="7797" y="455930"/>
                  </a:moveTo>
                  <a:lnTo>
                    <a:pt x="1443" y="455930"/>
                  </a:lnTo>
                  <a:lnTo>
                    <a:pt x="1379" y="491490"/>
                  </a:lnTo>
                  <a:lnTo>
                    <a:pt x="7733" y="491490"/>
                  </a:lnTo>
                  <a:lnTo>
                    <a:pt x="7797" y="455930"/>
                  </a:lnTo>
                  <a:close/>
                </a:path>
                <a:path w="1715770" h="1410970">
                  <a:moveTo>
                    <a:pt x="1714678" y="455930"/>
                  </a:moveTo>
                  <a:lnTo>
                    <a:pt x="1708332" y="455930"/>
                  </a:lnTo>
                  <a:lnTo>
                    <a:pt x="1708267" y="491490"/>
                  </a:lnTo>
                  <a:lnTo>
                    <a:pt x="1714614" y="491490"/>
                  </a:lnTo>
                  <a:lnTo>
                    <a:pt x="1714678" y="455930"/>
                  </a:lnTo>
                  <a:close/>
                </a:path>
                <a:path w="1715770" h="1410970">
                  <a:moveTo>
                    <a:pt x="7733" y="491490"/>
                  </a:moveTo>
                  <a:lnTo>
                    <a:pt x="1379" y="491490"/>
                  </a:lnTo>
                  <a:lnTo>
                    <a:pt x="1363" y="500380"/>
                  </a:lnTo>
                  <a:lnTo>
                    <a:pt x="7717" y="500380"/>
                  </a:lnTo>
                  <a:lnTo>
                    <a:pt x="7733" y="491490"/>
                  </a:lnTo>
                  <a:close/>
                </a:path>
                <a:path w="1715770" h="1410970">
                  <a:moveTo>
                    <a:pt x="1714614" y="491490"/>
                  </a:moveTo>
                  <a:lnTo>
                    <a:pt x="1708267" y="491490"/>
                  </a:lnTo>
                  <a:lnTo>
                    <a:pt x="1708251" y="500380"/>
                  </a:lnTo>
                  <a:lnTo>
                    <a:pt x="1714598" y="500380"/>
                  </a:lnTo>
                  <a:lnTo>
                    <a:pt x="1714614" y="491490"/>
                  </a:lnTo>
                  <a:close/>
                </a:path>
                <a:path w="1715770" h="1410970">
                  <a:moveTo>
                    <a:pt x="7717" y="500380"/>
                  </a:moveTo>
                  <a:lnTo>
                    <a:pt x="1363" y="500380"/>
                  </a:lnTo>
                  <a:lnTo>
                    <a:pt x="1082" y="656590"/>
                  </a:lnTo>
                  <a:lnTo>
                    <a:pt x="7433" y="656590"/>
                  </a:lnTo>
                  <a:lnTo>
                    <a:pt x="7717" y="500380"/>
                  </a:lnTo>
                  <a:close/>
                </a:path>
                <a:path w="1715770" h="1410970">
                  <a:moveTo>
                    <a:pt x="1714598" y="500380"/>
                  </a:moveTo>
                  <a:lnTo>
                    <a:pt x="1708251" y="500380"/>
                  </a:lnTo>
                  <a:lnTo>
                    <a:pt x="1707967" y="656590"/>
                  </a:lnTo>
                  <a:lnTo>
                    <a:pt x="1714316" y="656590"/>
                  </a:lnTo>
                  <a:lnTo>
                    <a:pt x="1714598" y="500380"/>
                  </a:lnTo>
                  <a:close/>
                </a:path>
                <a:path w="1715770" h="1410970">
                  <a:moveTo>
                    <a:pt x="7433" y="656590"/>
                  </a:moveTo>
                  <a:lnTo>
                    <a:pt x="1082" y="656590"/>
                  </a:lnTo>
                  <a:lnTo>
                    <a:pt x="636" y="904240"/>
                  </a:lnTo>
                  <a:lnTo>
                    <a:pt x="6982" y="904240"/>
                  </a:lnTo>
                  <a:lnTo>
                    <a:pt x="7433" y="656590"/>
                  </a:lnTo>
                  <a:close/>
                </a:path>
                <a:path w="1715770" h="1410970">
                  <a:moveTo>
                    <a:pt x="1714316" y="656590"/>
                  </a:moveTo>
                  <a:lnTo>
                    <a:pt x="1707967" y="656590"/>
                  </a:lnTo>
                  <a:lnTo>
                    <a:pt x="1707517" y="904240"/>
                  </a:lnTo>
                  <a:lnTo>
                    <a:pt x="1713870" y="904240"/>
                  </a:lnTo>
                  <a:lnTo>
                    <a:pt x="1714316" y="656590"/>
                  </a:lnTo>
                  <a:close/>
                </a:path>
                <a:path w="1715770" h="1410970">
                  <a:moveTo>
                    <a:pt x="6982" y="904240"/>
                  </a:moveTo>
                  <a:lnTo>
                    <a:pt x="636" y="904240"/>
                  </a:lnTo>
                  <a:lnTo>
                    <a:pt x="613" y="916940"/>
                  </a:lnTo>
                  <a:lnTo>
                    <a:pt x="6959" y="916940"/>
                  </a:lnTo>
                  <a:lnTo>
                    <a:pt x="6982" y="904240"/>
                  </a:lnTo>
                  <a:close/>
                </a:path>
                <a:path w="1715770" h="1410970">
                  <a:moveTo>
                    <a:pt x="1713870" y="904240"/>
                  </a:moveTo>
                  <a:lnTo>
                    <a:pt x="1707517" y="904240"/>
                  </a:lnTo>
                  <a:lnTo>
                    <a:pt x="1707494" y="916940"/>
                  </a:lnTo>
                  <a:lnTo>
                    <a:pt x="1713847" y="916940"/>
                  </a:lnTo>
                  <a:lnTo>
                    <a:pt x="1713870" y="904240"/>
                  </a:lnTo>
                  <a:close/>
                </a:path>
                <a:path w="1715770" h="1410970">
                  <a:moveTo>
                    <a:pt x="6959" y="916940"/>
                  </a:moveTo>
                  <a:lnTo>
                    <a:pt x="613" y="916940"/>
                  </a:lnTo>
                  <a:lnTo>
                    <a:pt x="597" y="925830"/>
                  </a:lnTo>
                  <a:lnTo>
                    <a:pt x="6943" y="925830"/>
                  </a:lnTo>
                  <a:lnTo>
                    <a:pt x="6959" y="916940"/>
                  </a:lnTo>
                  <a:close/>
                </a:path>
                <a:path w="1715770" h="1410970">
                  <a:moveTo>
                    <a:pt x="1713847" y="916940"/>
                  </a:moveTo>
                  <a:lnTo>
                    <a:pt x="1707494" y="916940"/>
                  </a:lnTo>
                  <a:lnTo>
                    <a:pt x="1707478" y="925830"/>
                  </a:lnTo>
                  <a:lnTo>
                    <a:pt x="1713831" y="925830"/>
                  </a:lnTo>
                  <a:lnTo>
                    <a:pt x="1713847" y="916940"/>
                  </a:lnTo>
                  <a:close/>
                </a:path>
                <a:path w="1715770" h="1410970">
                  <a:moveTo>
                    <a:pt x="6943" y="925830"/>
                  </a:moveTo>
                  <a:lnTo>
                    <a:pt x="597" y="925830"/>
                  </a:lnTo>
                  <a:lnTo>
                    <a:pt x="510" y="974090"/>
                  </a:lnTo>
                  <a:lnTo>
                    <a:pt x="6855" y="974090"/>
                  </a:lnTo>
                  <a:lnTo>
                    <a:pt x="6943" y="925830"/>
                  </a:lnTo>
                  <a:close/>
                </a:path>
                <a:path w="1715770" h="1410970">
                  <a:moveTo>
                    <a:pt x="1713831" y="925830"/>
                  </a:moveTo>
                  <a:lnTo>
                    <a:pt x="1707478" y="925830"/>
                  </a:lnTo>
                  <a:lnTo>
                    <a:pt x="1707390" y="974090"/>
                  </a:lnTo>
                  <a:lnTo>
                    <a:pt x="1713744" y="974090"/>
                  </a:lnTo>
                  <a:lnTo>
                    <a:pt x="1713831" y="925830"/>
                  </a:lnTo>
                  <a:close/>
                </a:path>
                <a:path w="1715770" h="1410970">
                  <a:moveTo>
                    <a:pt x="6855" y="974090"/>
                  </a:moveTo>
                  <a:lnTo>
                    <a:pt x="510" y="974090"/>
                  </a:lnTo>
                  <a:lnTo>
                    <a:pt x="494" y="982980"/>
                  </a:lnTo>
                  <a:lnTo>
                    <a:pt x="6839" y="982980"/>
                  </a:lnTo>
                  <a:lnTo>
                    <a:pt x="6855" y="974090"/>
                  </a:lnTo>
                  <a:close/>
                </a:path>
                <a:path w="1715770" h="1410970">
                  <a:moveTo>
                    <a:pt x="1713744" y="974090"/>
                  </a:moveTo>
                  <a:lnTo>
                    <a:pt x="1707390" y="974090"/>
                  </a:lnTo>
                  <a:lnTo>
                    <a:pt x="1707374" y="982980"/>
                  </a:lnTo>
                  <a:lnTo>
                    <a:pt x="1713728" y="982980"/>
                  </a:lnTo>
                  <a:lnTo>
                    <a:pt x="1713744" y="974090"/>
                  </a:lnTo>
                  <a:close/>
                </a:path>
                <a:path w="1715770" h="1410970">
                  <a:moveTo>
                    <a:pt x="6839" y="982980"/>
                  </a:moveTo>
                  <a:lnTo>
                    <a:pt x="494" y="982980"/>
                  </a:lnTo>
                  <a:lnTo>
                    <a:pt x="379" y="1046480"/>
                  </a:lnTo>
                  <a:lnTo>
                    <a:pt x="6724" y="1046480"/>
                  </a:lnTo>
                  <a:lnTo>
                    <a:pt x="6839" y="982980"/>
                  </a:lnTo>
                  <a:close/>
                </a:path>
                <a:path w="1715770" h="1410970">
                  <a:moveTo>
                    <a:pt x="1713728" y="982980"/>
                  </a:moveTo>
                  <a:lnTo>
                    <a:pt x="1707374" y="982980"/>
                  </a:lnTo>
                  <a:lnTo>
                    <a:pt x="1707258" y="1046480"/>
                  </a:lnTo>
                  <a:lnTo>
                    <a:pt x="1713614" y="1046480"/>
                  </a:lnTo>
                  <a:lnTo>
                    <a:pt x="1713728" y="982980"/>
                  </a:lnTo>
                  <a:close/>
                </a:path>
                <a:path w="1715770" h="1410970">
                  <a:moveTo>
                    <a:pt x="6724" y="1046480"/>
                  </a:moveTo>
                  <a:lnTo>
                    <a:pt x="379" y="1046480"/>
                  </a:lnTo>
                  <a:lnTo>
                    <a:pt x="368" y="1052830"/>
                  </a:lnTo>
                  <a:lnTo>
                    <a:pt x="6712" y="1052830"/>
                  </a:lnTo>
                  <a:lnTo>
                    <a:pt x="6724" y="1046480"/>
                  </a:lnTo>
                  <a:close/>
                </a:path>
                <a:path w="1715770" h="1410970">
                  <a:moveTo>
                    <a:pt x="1713614" y="1046480"/>
                  </a:moveTo>
                  <a:lnTo>
                    <a:pt x="1707258" y="1046480"/>
                  </a:lnTo>
                  <a:lnTo>
                    <a:pt x="1707247" y="1052830"/>
                  </a:lnTo>
                  <a:lnTo>
                    <a:pt x="1713602" y="1052830"/>
                  </a:lnTo>
                  <a:lnTo>
                    <a:pt x="1713614" y="1046480"/>
                  </a:lnTo>
                  <a:close/>
                </a:path>
                <a:path w="1715770" h="1410970">
                  <a:moveTo>
                    <a:pt x="6712" y="1052830"/>
                  </a:moveTo>
                  <a:lnTo>
                    <a:pt x="368" y="1052830"/>
                  </a:lnTo>
                  <a:lnTo>
                    <a:pt x="356" y="1059180"/>
                  </a:lnTo>
                  <a:lnTo>
                    <a:pt x="6701" y="1059180"/>
                  </a:lnTo>
                  <a:lnTo>
                    <a:pt x="6712" y="1052830"/>
                  </a:lnTo>
                  <a:close/>
                </a:path>
                <a:path w="1715770" h="1410970">
                  <a:moveTo>
                    <a:pt x="1713602" y="1052830"/>
                  </a:moveTo>
                  <a:lnTo>
                    <a:pt x="1707247" y="1052830"/>
                  </a:lnTo>
                  <a:lnTo>
                    <a:pt x="1707235" y="1059180"/>
                  </a:lnTo>
                  <a:lnTo>
                    <a:pt x="1713591" y="1059180"/>
                  </a:lnTo>
                  <a:lnTo>
                    <a:pt x="1713602" y="1052830"/>
                  </a:lnTo>
                  <a:close/>
                </a:path>
                <a:path w="1715770" h="1410970">
                  <a:moveTo>
                    <a:pt x="6701" y="1059180"/>
                  </a:moveTo>
                  <a:lnTo>
                    <a:pt x="356" y="1059180"/>
                  </a:lnTo>
                  <a:lnTo>
                    <a:pt x="334" y="1071880"/>
                  </a:lnTo>
                  <a:lnTo>
                    <a:pt x="6678" y="1071880"/>
                  </a:lnTo>
                  <a:lnTo>
                    <a:pt x="6701" y="1059180"/>
                  </a:lnTo>
                  <a:close/>
                </a:path>
                <a:path w="1715770" h="1410970">
                  <a:moveTo>
                    <a:pt x="1713591" y="1059180"/>
                  </a:moveTo>
                  <a:lnTo>
                    <a:pt x="1707235" y="1059180"/>
                  </a:lnTo>
                  <a:lnTo>
                    <a:pt x="1707212" y="1071880"/>
                  </a:lnTo>
                  <a:lnTo>
                    <a:pt x="1713568" y="1071880"/>
                  </a:lnTo>
                  <a:lnTo>
                    <a:pt x="1713591" y="1059180"/>
                  </a:lnTo>
                  <a:close/>
                </a:path>
                <a:path w="1715770" h="1410970">
                  <a:moveTo>
                    <a:pt x="6678" y="1071880"/>
                  </a:moveTo>
                  <a:lnTo>
                    <a:pt x="334" y="1071880"/>
                  </a:lnTo>
                  <a:lnTo>
                    <a:pt x="219" y="1135380"/>
                  </a:lnTo>
                  <a:lnTo>
                    <a:pt x="6562" y="1135380"/>
                  </a:lnTo>
                  <a:lnTo>
                    <a:pt x="6678" y="1071880"/>
                  </a:lnTo>
                  <a:close/>
                </a:path>
                <a:path w="1715770" h="1410970">
                  <a:moveTo>
                    <a:pt x="1713568" y="1071880"/>
                  </a:moveTo>
                  <a:lnTo>
                    <a:pt x="1707212" y="1071880"/>
                  </a:lnTo>
                  <a:lnTo>
                    <a:pt x="1707097" y="1135380"/>
                  </a:lnTo>
                  <a:lnTo>
                    <a:pt x="1713454" y="1135380"/>
                  </a:lnTo>
                  <a:lnTo>
                    <a:pt x="1713568" y="1071880"/>
                  </a:lnTo>
                  <a:close/>
                </a:path>
                <a:path w="1715770" h="1410970">
                  <a:moveTo>
                    <a:pt x="6414" y="1216787"/>
                  </a:moveTo>
                  <a:lnTo>
                    <a:pt x="72" y="1216787"/>
                  </a:lnTo>
                  <a:lnTo>
                    <a:pt x="70" y="1217930"/>
                  </a:lnTo>
                  <a:lnTo>
                    <a:pt x="6412" y="1217930"/>
                  </a:lnTo>
                  <a:lnTo>
                    <a:pt x="6414" y="1216787"/>
                  </a:lnTo>
                  <a:close/>
                </a:path>
                <a:path w="1715770" h="1410970">
                  <a:moveTo>
                    <a:pt x="1713307" y="1216787"/>
                  </a:moveTo>
                  <a:lnTo>
                    <a:pt x="1706949" y="1216787"/>
                  </a:lnTo>
                  <a:lnTo>
                    <a:pt x="1706947" y="1217930"/>
                  </a:lnTo>
                  <a:lnTo>
                    <a:pt x="1713305" y="1217930"/>
                  </a:lnTo>
                  <a:lnTo>
                    <a:pt x="1713307" y="1216787"/>
                  </a:lnTo>
                  <a:close/>
                </a:path>
                <a:path w="1715770" h="1410970">
                  <a:moveTo>
                    <a:pt x="6419" y="1214247"/>
                  </a:moveTo>
                  <a:lnTo>
                    <a:pt x="77" y="1214247"/>
                  </a:lnTo>
                  <a:lnTo>
                    <a:pt x="73" y="1216660"/>
                  </a:lnTo>
                  <a:lnTo>
                    <a:pt x="6414" y="1216660"/>
                  </a:lnTo>
                  <a:lnTo>
                    <a:pt x="6419" y="1214247"/>
                  </a:lnTo>
                  <a:close/>
                </a:path>
                <a:path w="1715770" h="1410970">
                  <a:moveTo>
                    <a:pt x="1713312" y="1214247"/>
                  </a:moveTo>
                  <a:lnTo>
                    <a:pt x="1706953" y="1214247"/>
                  </a:lnTo>
                  <a:lnTo>
                    <a:pt x="1706949" y="1216660"/>
                  </a:lnTo>
                  <a:lnTo>
                    <a:pt x="1713307" y="1216660"/>
                  </a:lnTo>
                  <a:lnTo>
                    <a:pt x="1713312" y="1214247"/>
                  </a:lnTo>
                  <a:close/>
                </a:path>
                <a:path w="1715770" h="1410970">
                  <a:moveTo>
                    <a:pt x="6430" y="1207897"/>
                  </a:moveTo>
                  <a:lnTo>
                    <a:pt x="89" y="1207897"/>
                  </a:lnTo>
                  <a:lnTo>
                    <a:pt x="77" y="1214120"/>
                  </a:lnTo>
                  <a:lnTo>
                    <a:pt x="6419" y="1214120"/>
                  </a:lnTo>
                  <a:lnTo>
                    <a:pt x="6430" y="1207897"/>
                  </a:lnTo>
                  <a:close/>
                </a:path>
                <a:path w="1715770" h="1410970">
                  <a:moveTo>
                    <a:pt x="1713323" y="1207897"/>
                  </a:moveTo>
                  <a:lnTo>
                    <a:pt x="1706965" y="1207897"/>
                  </a:lnTo>
                  <a:lnTo>
                    <a:pt x="1706954" y="1214120"/>
                  </a:lnTo>
                  <a:lnTo>
                    <a:pt x="1713312" y="1214120"/>
                  </a:lnTo>
                  <a:lnTo>
                    <a:pt x="1713323" y="1207897"/>
                  </a:lnTo>
                  <a:close/>
                </a:path>
                <a:path w="1715770" h="1410970">
                  <a:moveTo>
                    <a:pt x="6437" y="1204087"/>
                  </a:moveTo>
                  <a:lnTo>
                    <a:pt x="95" y="1204087"/>
                  </a:lnTo>
                  <a:lnTo>
                    <a:pt x="89" y="1207770"/>
                  </a:lnTo>
                  <a:lnTo>
                    <a:pt x="6430" y="1207770"/>
                  </a:lnTo>
                  <a:lnTo>
                    <a:pt x="6437" y="1204087"/>
                  </a:lnTo>
                  <a:close/>
                </a:path>
                <a:path w="1715770" h="1410970">
                  <a:moveTo>
                    <a:pt x="1713330" y="1204087"/>
                  </a:moveTo>
                  <a:lnTo>
                    <a:pt x="1706972" y="1204087"/>
                  </a:lnTo>
                  <a:lnTo>
                    <a:pt x="1706965" y="1207770"/>
                  </a:lnTo>
                  <a:lnTo>
                    <a:pt x="1713323" y="1207770"/>
                  </a:lnTo>
                  <a:lnTo>
                    <a:pt x="1713330" y="1204087"/>
                  </a:lnTo>
                  <a:close/>
                </a:path>
                <a:path w="1715770" h="1410970">
                  <a:moveTo>
                    <a:pt x="6442" y="1201547"/>
                  </a:moveTo>
                  <a:lnTo>
                    <a:pt x="100" y="1201547"/>
                  </a:lnTo>
                  <a:lnTo>
                    <a:pt x="96" y="1203960"/>
                  </a:lnTo>
                  <a:lnTo>
                    <a:pt x="6437" y="1203960"/>
                  </a:lnTo>
                  <a:lnTo>
                    <a:pt x="6442" y="1201547"/>
                  </a:lnTo>
                  <a:close/>
                </a:path>
                <a:path w="1715770" h="1410970">
                  <a:moveTo>
                    <a:pt x="1713335" y="1201547"/>
                  </a:moveTo>
                  <a:lnTo>
                    <a:pt x="1706976" y="1201547"/>
                  </a:lnTo>
                  <a:lnTo>
                    <a:pt x="1706972" y="1203960"/>
                  </a:lnTo>
                  <a:lnTo>
                    <a:pt x="1713330" y="1203960"/>
                  </a:lnTo>
                  <a:lnTo>
                    <a:pt x="1713335" y="1201547"/>
                  </a:lnTo>
                  <a:close/>
                </a:path>
                <a:path w="1715770" h="1410970">
                  <a:moveTo>
                    <a:pt x="6449" y="1197737"/>
                  </a:moveTo>
                  <a:lnTo>
                    <a:pt x="107" y="1197737"/>
                  </a:lnTo>
                  <a:lnTo>
                    <a:pt x="100" y="1201420"/>
                  </a:lnTo>
                  <a:lnTo>
                    <a:pt x="6442" y="1201420"/>
                  </a:lnTo>
                  <a:lnTo>
                    <a:pt x="6449" y="1197737"/>
                  </a:lnTo>
                  <a:close/>
                </a:path>
                <a:path w="1715770" h="1410970">
                  <a:moveTo>
                    <a:pt x="1713341" y="1197737"/>
                  </a:moveTo>
                  <a:lnTo>
                    <a:pt x="1706983" y="1197737"/>
                  </a:lnTo>
                  <a:lnTo>
                    <a:pt x="1706977" y="1201420"/>
                  </a:lnTo>
                  <a:lnTo>
                    <a:pt x="1713335" y="1201420"/>
                  </a:lnTo>
                  <a:lnTo>
                    <a:pt x="1713341" y="1197737"/>
                  </a:lnTo>
                  <a:close/>
                </a:path>
                <a:path w="1715770" h="1410970">
                  <a:moveTo>
                    <a:pt x="6453" y="1195197"/>
                  </a:moveTo>
                  <a:lnTo>
                    <a:pt x="111" y="1195197"/>
                  </a:lnTo>
                  <a:lnTo>
                    <a:pt x="107" y="1197610"/>
                  </a:lnTo>
                  <a:lnTo>
                    <a:pt x="6449" y="1197610"/>
                  </a:lnTo>
                  <a:lnTo>
                    <a:pt x="6453" y="1195197"/>
                  </a:lnTo>
                  <a:close/>
                </a:path>
                <a:path w="1715770" h="1410970">
                  <a:moveTo>
                    <a:pt x="1713346" y="1195197"/>
                  </a:moveTo>
                  <a:lnTo>
                    <a:pt x="1706988" y="1195197"/>
                  </a:lnTo>
                  <a:lnTo>
                    <a:pt x="1706984" y="1197610"/>
                  </a:lnTo>
                  <a:lnTo>
                    <a:pt x="1713342" y="1197610"/>
                  </a:lnTo>
                  <a:lnTo>
                    <a:pt x="1713346" y="1195197"/>
                  </a:lnTo>
                  <a:close/>
                </a:path>
                <a:path w="1715770" h="1410970">
                  <a:moveTo>
                    <a:pt x="6460" y="1191387"/>
                  </a:moveTo>
                  <a:lnTo>
                    <a:pt x="118" y="1191387"/>
                  </a:lnTo>
                  <a:lnTo>
                    <a:pt x="112" y="1195070"/>
                  </a:lnTo>
                  <a:lnTo>
                    <a:pt x="6454" y="1195070"/>
                  </a:lnTo>
                  <a:lnTo>
                    <a:pt x="6460" y="1191387"/>
                  </a:lnTo>
                  <a:close/>
                </a:path>
                <a:path w="1715770" h="1410970">
                  <a:moveTo>
                    <a:pt x="1713353" y="1191387"/>
                  </a:moveTo>
                  <a:lnTo>
                    <a:pt x="1706995" y="1191387"/>
                  </a:lnTo>
                  <a:lnTo>
                    <a:pt x="1706988" y="1195070"/>
                  </a:lnTo>
                  <a:lnTo>
                    <a:pt x="1713346" y="1195070"/>
                  </a:lnTo>
                  <a:lnTo>
                    <a:pt x="1713353" y="1191387"/>
                  </a:lnTo>
                  <a:close/>
                </a:path>
                <a:path w="1715770" h="1410970">
                  <a:moveTo>
                    <a:pt x="6465" y="1188847"/>
                  </a:moveTo>
                  <a:lnTo>
                    <a:pt x="123" y="1188847"/>
                  </a:lnTo>
                  <a:lnTo>
                    <a:pt x="118" y="1191260"/>
                  </a:lnTo>
                  <a:lnTo>
                    <a:pt x="6461" y="1191260"/>
                  </a:lnTo>
                  <a:lnTo>
                    <a:pt x="6465" y="1188847"/>
                  </a:lnTo>
                  <a:close/>
                </a:path>
                <a:path w="1715770" h="1410970">
                  <a:moveTo>
                    <a:pt x="1713357" y="1188847"/>
                  </a:moveTo>
                  <a:lnTo>
                    <a:pt x="1707000" y="1188847"/>
                  </a:lnTo>
                  <a:lnTo>
                    <a:pt x="1706995" y="1191260"/>
                  </a:lnTo>
                  <a:lnTo>
                    <a:pt x="1713353" y="1191260"/>
                  </a:lnTo>
                  <a:lnTo>
                    <a:pt x="1713357" y="1188847"/>
                  </a:lnTo>
                  <a:close/>
                </a:path>
                <a:path w="1715770" h="1410970">
                  <a:moveTo>
                    <a:pt x="6472" y="1185037"/>
                  </a:moveTo>
                  <a:lnTo>
                    <a:pt x="130" y="1185037"/>
                  </a:lnTo>
                  <a:lnTo>
                    <a:pt x="123" y="1188720"/>
                  </a:lnTo>
                  <a:lnTo>
                    <a:pt x="6465" y="1188720"/>
                  </a:lnTo>
                  <a:lnTo>
                    <a:pt x="6472" y="1185037"/>
                  </a:lnTo>
                  <a:close/>
                </a:path>
                <a:path w="1715770" h="1410970">
                  <a:moveTo>
                    <a:pt x="1713364" y="1185037"/>
                  </a:moveTo>
                  <a:lnTo>
                    <a:pt x="1707006" y="1185037"/>
                  </a:lnTo>
                  <a:lnTo>
                    <a:pt x="1707000" y="1188720"/>
                  </a:lnTo>
                  <a:lnTo>
                    <a:pt x="1713358" y="1188720"/>
                  </a:lnTo>
                  <a:lnTo>
                    <a:pt x="1713364" y="1185037"/>
                  </a:lnTo>
                  <a:close/>
                </a:path>
                <a:path w="1715770" h="1410970">
                  <a:moveTo>
                    <a:pt x="6476" y="1182497"/>
                  </a:moveTo>
                  <a:lnTo>
                    <a:pt x="134" y="1182497"/>
                  </a:lnTo>
                  <a:lnTo>
                    <a:pt x="130" y="1184910"/>
                  </a:lnTo>
                  <a:lnTo>
                    <a:pt x="6472" y="1184910"/>
                  </a:lnTo>
                  <a:lnTo>
                    <a:pt x="6476" y="1182497"/>
                  </a:lnTo>
                  <a:close/>
                </a:path>
                <a:path w="1715770" h="1410970">
                  <a:moveTo>
                    <a:pt x="1713369" y="1182497"/>
                  </a:moveTo>
                  <a:lnTo>
                    <a:pt x="1707011" y="1182497"/>
                  </a:lnTo>
                  <a:lnTo>
                    <a:pt x="1707007" y="1184910"/>
                  </a:lnTo>
                  <a:lnTo>
                    <a:pt x="1713365" y="1184910"/>
                  </a:lnTo>
                  <a:lnTo>
                    <a:pt x="1713369" y="1182497"/>
                  </a:lnTo>
                  <a:close/>
                </a:path>
                <a:path w="1715770" h="1410970">
                  <a:moveTo>
                    <a:pt x="6483" y="1178687"/>
                  </a:moveTo>
                  <a:lnTo>
                    <a:pt x="141" y="1178687"/>
                  </a:lnTo>
                  <a:lnTo>
                    <a:pt x="135" y="1182370"/>
                  </a:lnTo>
                  <a:lnTo>
                    <a:pt x="6477" y="1182370"/>
                  </a:lnTo>
                  <a:lnTo>
                    <a:pt x="6483" y="1178687"/>
                  </a:lnTo>
                  <a:close/>
                </a:path>
                <a:path w="1715770" h="1410970">
                  <a:moveTo>
                    <a:pt x="1713376" y="1178687"/>
                  </a:moveTo>
                  <a:lnTo>
                    <a:pt x="1707018" y="1178687"/>
                  </a:lnTo>
                  <a:lnTo>
                    <a:pt x="1707011" y="1182370"/>
                  </a:lnTo>
                  <a:lnTo>
                    <a:pt x="1713369" y="1182370"/>
                  </a:lnTo>
                  <a:lnTo>
                    <a:pt x="1713376" y="1178687"/>
                  </a:lnTo>
                  <a:close/>
                </a:path>
                <a:path w="1715770" h="1410970">
                  <a:moveTo>
                    <a:pt x="6488" y="1176147"/>
                  </a:moveTo>
                  <a:lnTo>
                    <a:pt x="146" y="1176147"/>
                  </a:lnTo>
                  <a:lnTo>
                    <a:pt x="141" y="1178560"/>
                  </a:lnTo>
                  <a:lnTo>
                    <a:pt x="6484" y="1178560"/>
                  </a:lnTo>
                  <a:lnTo>
                    <a:pt x="6488" y="1176147"/>
                  </a:lnTo>
                  <a:close/>
                </a:path>
                <a:path w="1715770" h="1410970">
                  <a:moveTo>
                    <a:pt x="1713380" y="1176147"/>
                  </a:moveTo>
                  <a:lnTo>
                    <a:pt x="1707023" y="1176147"/>
                  </a:lnTo>
                  <a:lnTo>
                    <a:pt x="1707018" y="1178560"/>
                  </a:lnTo>
                  <a:lnTo>
                    <a:pt x="1713376" y="1178560"/>
                  </a:lnTo>
                  <a:lnTo>
                    <a:pt x="1713380" y="1176147"/>
                  </a:lnTo>
                  <a:close/>
                </a:path>
                <a:path w="1715770" h="1410970">
                  <a:moveTo>
                    <a:pt x="6495" y="1172337"/>
                  </a:moveTo>
                  <a:lnTo>
                    <a:pt x="153" y="1172337"/>
                  </a:lnTo>
                  <a:lnTo>
                    <a:pt x="146" y="1176020"/>
                  </a:lnTo>
                  <a:lnTo>
                    <a:pt x="6488" y="1176020"/>
                  </a:lnTo>
                  <a:lnTo>
                    <a:pt x="6495" y="1172337"/>
                  </a:lnTo>
                  <a:close/>
                </a:path>
                <a:path w="1715770" h="1410970">
                  <a:moveTo>
                    <a:pt x="1713387" y="1172337"/>
                  </a:moveTo>
                  <a:lnTo>
                    <a:pt x="1707030" y="1172337"/>
                  </a:lnTo>
                  <a:lnTo>
                    <a:pt x="1707023" y="1176020"/>
                  </a:lnTo>
                  <a:lnTo>
                    <a:pt x="1713381" y="1176020"/>
                  </a:lnTo>
                  <a:lnTo>
                    <a:pt x="1713387" y="1172337"/>
                  </a:lnTo>
                  <a:close/>
                </a:path>
                <a:path w="1715770" h="1410970">
                  <a:moveTo>
                    <a:pt x="6500" y="1169797"/>
                  </a:moveTo>
                  <a:lnTo>
                    <a:pt x="157" y="1169797"/>
                  </a:lnTo>
                  <a:lnTo>
                    <a:pt x="153" y="1172210"/>
                  </a:lnTo>
                  <a:lnTo>
                    <a:pt x="6495" y="1172210"/>
                  </a:lnTo>
                  <a:lnTo>
                    <a:pt x="6500" y="1169797"/>
                  </a:lnTo>
                  <a:close/>
                </a:path>
                <a:path w="1715770" h="1410970">
                  <a:moveTo>
                    <a:pt x="1713392" y="1169797"/>
                  </a:moveTo>
                  <a:lnTo>
                    <a:pt x="1707034" y="1169797"/>
                  </a:lnTo>
                  <a:lnTo>
                    <a:pt x="1707030" y="1172210"/>
                  </a:lnTo>
                  <a:lnTo>
                    <a:pt x="1713387" y="1172210"/>
                  </a:lnTo>
                  <a:lnTo>
                    <a:pt x="1713392" y="1169797"/>
                  </a:lnTo>
                  <a:close/>
                </a:path>
                <a:path w="1715770" h="1410970">
                  <a:moveTo>
                    <a:pt x="6506" y="1165987"/>
                  </a:moveTo>
                  <a:lnTo>
                    <a:pt x="164" y="1165987"/>
                  </a:lnTo>
                  <a:lnTo>
                    <a:pt x="157" y="1169670"/>
                  </a:lnTo>
                  <a:lnTo>
                    <a:pt x="6500" y="1169670"/>
                  </a:lnTo>
                  <a:lnTo>
                    <a:pt x="6506" y="1165987"/>
                  </a:lnTo>
                  <a:close/>
                </a:path>
                <a:path w="1715770" h="1410970">
                  <a:moveTo>
                    <a:pt x="1713399" y="1165987"/>
                  </a:moveTo>
                  <a:lnTo>
                    <a:pt x="1707041" y="1165987"/>
                  </a:lnTo>
                  <a:lnTo>
                    <a:pt x="1707034" y="1169670"/>
                  </a:lnTo>
                  <a:lnTo>
                    <a:pt x="1713392" y="1169670"/>
                  </a:lnTo>
                  <a:lnTo>
                    <a:pt x="1713399" y="1165987"/>
                  </a:lnTo>
                  <a:close/>
                </a:path>
                <a:path w="1715770" h="1410970">
                  <a:moveTo>
                    <a:pt x="6511" y="1163447"/>
                  </a:moveTo>
                  <a:lnTo>
                    <a:pt x="169" y="1163447"/>
                  </a:lnTo>
                  <a:lnTo>
                    <a:pt x="164" y="1165860"/>
                  </a:lnTo>
                  <a:lnTo>
                    <a:pt x="6507" y="1165860"/>
                  </a:lnTo>
                  <a:lnTo>
                    <a:pt x="6511" y="1163447"/>
                  </a:lnTo>
                  <a:close/>
                </a:path>
                <a:path w="1715770" h="1410970">
                  <a:moveTo>
                    <a:pt x="1713403" y="1163447"/>
                  </a:moveTo>
                  <a:lnTo>
                    <a:pt x="1707046" y="1163447"/>
                  </a:lnTo>
                  <a:lnTo>
                    <a:pt x="1707041" y="1165860"/>
                  </a:lnTo>
                  <a:lnTo>
                    <a:pt x="1713399" y="1165860"/>
                  </a:lnTo>
                  <a:lnTo>
                    <a:pt x="1713403" y="1163447"/>
                  </a:lnTo>
                  <a:close/>
                </a:path>
                <a:path w="1715770" h="1410970">
                  <a:moveTo>
                    <a:pt x="6518" y="1159637"/>
                  </a:moveTo>
                  <a:lnTo>
                    <a:pt x="175" y="1159637"/>
                  </a:lnTo>
                  <a:lnTo>
                    <a:pt x="169" y="1163320"/>
                  </a:lnTo>
                  <a:lnTo>
                    <a:pt x="6511" y="1163320"/>
                  </a:lnTo>
                  <a:lnTo>
                    <a:pt x="6518" y="1159637"/>
                  </a:lnTo>
                  <a:close/>
                </a:path>
                <a:path w="1715770" h="1410970">
                  <a:moveTo>
                    <a:pt x="1713410" y="1159637"/>
                  </a:moveTo>
                  <a:lnTo>
                    <a:pt x="1707053" y="1159637"/>
                  </a:lnTo>
                  <a:lnTo>
                    <a:pt x="1707046" y="1163320"/>
                  </a:lnTo>
                  <a:lnTo>
                    <a:pt x="1713403" y="1163320"/>
                  </a:lnTo>
                  <a:lnTo>
                    <a:pt x="1713410" y="1159637"/>
                  </a:lnTo>
                  <a:close/>
                </a:path>
                <a:path w="1715770" h="1410970">
                  <a:moveTo>
                    <a:pt x="6530" y="1153287"/>
                  </a:moveTo>
                  <a:lnTo>
                    <a:pt x="187" y="1153287"/>
                  </a:lnTo>
                  <a:lnTo>
                    <a:pt x="176" y="1159510"/>
                  </a:lnTo>
                  <a:lnTo>
                    <a:pt x="6518" y="1159510"/>
                  </a:lnTo>
                  <a:lnTo>
                    <a:pt x="6530" y="1153287"/>
                  </a:lnTo>
                  <a:close/>
                </a:path>
                <a:path w="1715770" h="1410970">
                  <a:moveTo>
                    <a:pt x="1713421" y="1153287"/>
                  </a:moveTo>
                  <a:lnTo>
                    <a:pt x="1707064" y="1153287"/>
                  </a:lnTo>
                  <a:lnTo>
                    <a:pt x="1707053" y="1159510"/>
                  </a:lnTo>
                  <a:lnTo>
                    <a:pt x="1713410" y="1159510"/>
                  </a:lnTo>
                  <a:lnTo>
                    <a:pt x="1713421" y="1153287"/>
                  </a:lnTo>
                  <a:close/>
                </a:path>
                <a:path w="1715770" h="1410970">
                  <a:moveTo>
                    <a:pt x="6534" y="1150747"/>
                  </a:moveTo>
                  <a:lnTo>
                    <a:pt x="191" y="1150747"/>
                  </a:lnTo>
                  <a:lnTo>
                    <a:pt x="187" y="1153160"/>
                  </a:lnTo>
                  <a:lnTo>
                    <a:pt x="6530" y="1153160"/>
                  </a:lnTo>
                  <a:lnTo>
                    <a:pt x="6534" y="1150747"/>
                  </a:lnTo>
                  <a:close/>
                </a:path>
                <a:path w="1715770" h="1410970">
                  <a:moveTo>
                    <a:pt x="1713426" y="1150747"/>
                  </a:moveTo>
                  <a:lnTo>
                    <a:pt x="1707069" y="1150747"/>
                  </a:lnTo>
                  <a:lnTo>
                    <a:pt x="1707064" y="1153160"/>
                  </a:lnTo>
                  <a:lnTo>
                    <a:pt x="1713422" y="1153160"/>
                  </a:lnTo>
                  <a:lnTo>
                    <a:pt x="1713426" y="1150747"/>
                  </a:lnTo>
                  <a:close/>
                </a:path>
                <a:path w="1715770" h="1410970">
                  <a:moveTo>
                    <a:pt x="6562" y="1135507"/>
                  </a:moveTo>
                  <a:lnTo>
                    <a:pt x="219" y="1135507"/>
                  </a:lnTo>
                  <a:lnTo>
                    <a:pt x="192" y="1150620"/>
                  </a:lnTo>
                  <a:lnTo>
                    <a:pt x="6534" y="1150620"/>
                  </a:lnTo>
                  <a:lnTo>
                    <a:pt x="6562" y="1135507"/>
                  </a:lnTo>
                  <a:close/>
                </a:path>
                <a:path w="1715770" h="1410970">
                  <a:moveTo>
                    <a:pt x="1713454" y="1135507"/>
                  </a:moveTo>
                  <a:lnTo>
                    <a:pt x="1707096" y="1135507"/>
                  </a:lnTo>
                  <a:lnTo>
                    <a:pt x="1707069" y="1150620"/>
                  </a:lnTo>
                  <a:lnTo>
                    <a:pt x="1713426" y="1150620"/>
                  </a:lnTo>
                  <a:lnTo>
                    <a:pt x="1713454" y="1135507"/>
                  </a:lnTo>
                  <a:close/>
                </a:path>
                <a:path w="1715770" h="1410970">
                  <a:moveTo>
                    <a:pt x="6412" y="1217930"/>
                  </a:moveTo>
                  <a:lnTo>
                    <a:pt x="70" y="1217930"/>
                  </a:lnTo>
                  <a:lnTo>
                    <a:pt x="59" y="1224280"/>
                  </a:lnTo>
                  <a:lnTo>
                    <a:pt x="6400" y="1224280"/>
                  </a:lnTo>
                  <a:lnTo>
                    <a:pt x="6412" y="1217930"/>
                  </a:lnTo>
                  <a:close/>
                </a:path>
                <a:path w="1715770" h="1410970">
                  <a:moveTo>
                    <a:pt x="1713305" y="1217930"/>
                  </a:moveTo>
                  <a:lnTo>
                    <a:pt x="1706947" y="1217930"/>
                  </a:lnTo>
                  <a:lnTo>
                    <a:pt x="1706935" y="1224280"/>
                  </a:lnTo>
                  <a:lnTo>
                    <a:pt x="1713294" y="1224280"/>
                  </a:lnTo>
                  <a:lnTo>
                    <a:pt x="1713305" y="1217930"/>
                  </a:lnTo>
                  <a:close/>
                </a:path>
                <a:path w="1715770" h="1410970">
                  <a:moveTo>
                    <a:pt x="1550397" y="1409457"/>
                  </a:moveTo>
                  <a:lnTo>
                    <a:pt x="166097" y="1409457"/>
                  </a:lnTo>
                  <a:lnTo>
                    <a:pt x="856342" y="1410727"/>
                  </a:lnTo>
                  <a:lnTo>
                    <a:pt x="1550397" y="1410727"/>
                  </a:lnTo>
                  <a:lnTo>
                    <a:pt x="1550397" y="1409457"/>
                  </a:lnTo>
                  <a:close/>
                </a:path>
                <a:path w="1715770" h="1410970">
                  <a:moveTo>
                    <a:pt x="1554207" y="1406917"/>
                  </a:moveTo>
                  <a:lnTo>
                    <a:pt x="162287" y="1406917"/>
                  </a:lnTo>
                  <a:lnTo>
                    <a:pt x="162287" y="1409457"/>
                  </a:lnTo>
                  <a:lnTo>
                    <a:pt x="164827" y="1409457"/>
                  </a:lnTo>
                  <a:lnTo>
                    <a:pt x="164827" y="1408187"/>
                  </a:lnTo>
                  <a:lnTo>
                    <a:pt x="1554207" y="1408187"/>
                  </a:lnTo>
                  <a:lnTo>
                    <a:pt x="1554207" y="1406917"/>
                  </a:lnTo>
                  <a:close/>
                </a:path>
                <a:path w="1715770" h="1410970">
                  <a:moveTo>
                    <a:pt x="1554207" y="1408187"/>
                  </a:moveTo>
                  <a:lnTo>
                    <a:pt x="1552937" y="1408187"/>
                  </a:lnTo>
                  <a:lnTo>
                    <a:pt x="1552937" y="1409457"/>
                  </a:lnTo>
                  <a:lnTo>
                    <a:pt x="1554207" y="1409457"/>
                  </a:lnTo>
                  <a:lnTo>
                    <a:pt x="1554207" y="1408187"/>
                  </a:lnTo>
                  <a:close/>
                </a:path>
                <a:path w="1715770" h="1410970">
                  <a:moveTo>
                    <a:pt x="157207" y="1403107"/>
                  </a:moveTo>
                  <a:lnTo>
                    <a:pt x="157207" y="1404377"/>
                  </a:lnTo>
                  <a:lnTo>
                    <a:pt x="159747" y="1404377"/>
                  </a:lnTo>
                  <a:lnTo>
                    <a:pt x="159747" y="1406917"/>
                  </a:lnTo>
                  <a:lnTo>
                    <a:pt x="161017" y="1406917"/>
                  </a:lnTo>
                  <a:lnTo>
                    <a:pt x="161017" y="1405647"/>
                  </a:lnTo>
                  <a:lnTo>
                    <a:pt x="1558017" y="1405647"/>
                  </a:lnTo>
                  <a:lnTo>
                    <a:pt x="157207" y="1403107"/>
                  </a:lnTo>
                  <a:close/>
                </a:path>
                <a:path w="1715770" h="1410970">
                  <a:moveTo>
                    <a:pt x="1558017" y="1405647"/>
                  </a:moveTo>
                  <a:lnTo>
                    <a:pt x="1555477" y="1405647"/>
                  </a:lnTo>
                  <a:lnTo>
                    <a:pt x="1555477" y="1406917"/>
                  </a:lnTo>
                  <a:lnTo>
                    <a:pt x="1558017" y="1406917"/>
                  </a:lnTo>
                  <a:lnTo>
                    <a:pt x="1558017" y="1405647"/>
                  </a:lnTo>
                  <a:close/>
                </a:path>
                <a:path w="1715770" h="1410970">
                  <a:moveTo>
                    <a:pt x="1709147" y="1267217"/>
                  </a:moveTo>
                  <a:lnTo>
                    <a:pt x="1706859" y="1267217"/>
                  </a:lnTo>
                  <a:lnTo>
                    <a:pt x="1706857" y="1268487"/>
                  </a:lnTo>
                  <a:lnTo>
                    <a:pt x="1707877" y="1268487"/>
                  </a:lnTo>
                  <a:lnTo>
                    <a:pt x="1707877" y="1269757"/>
                  </a:lnTo>
                  <a:lnTo>
                    <a:pt x="1709147" y="1269757"/>
                  </a:lnTo>
                  <a:lnTo>
                    <a:pt x="1709147" y="1267217"/>
                  </a:lnTo>
                  <a:close/>
                </a:path>
                <a:path w="1715770" h="1410970">
                  <a:moveTo>
                    <a:pt x="6331" y="1263407"/>
                  </a:moveTo>
                  <a:lnTo>
                    <a:pt x="4807" y="1263407"/>
                  </a:lnTo>
                  <a:lnTo>
                    <a:pt x="4807" y="1264677"/>
                  </a:lnTo>
                  <a:lnTo>
                    <a:pt x="6077" y="1264677"/>
                  </a:lnTo>
                  <a:lnTo>
                    <a:pt x="6077" y="1267217"/>
                  </a:lnTo>
                  <a:lnTo>
                    <a:pt x="6324" y="1267217"/>
                  </a:lnTo>
                  <a:lnTo>
                    <a:pt x="6331" y="1263407"/>
                  </a:lnTo>
                  <a:close/>
                </a:path>
                <a:path w="1715770" h="1410970">
                  <a:moveTo>
                    <a:pt x="1711687" y="1263407"/>
                  </a:moveTo>
                  <a:lnTo>
                    <a:pt x="1706866" y="1263407"/>
                  </a:lnTo>
                  <a:lnTo>
                    <a:pt x="1706861" y="1265947"/>
                  </a:lnTo>
                  <a:lnTo>
                    <a:pt x="1710417" y="1265947"/>
                  </a:lnTo>
                  <a:lnTo>
                    <a:pt x="1710417" y="1264677"/>
                  </a:lnTo>
                  <a:lnTo>
                    <a:pt x="1711687" y="1264677"/>
                  </a:lnTo>
                  <a:lnTo>
                    <a:pt x="1711687" y="1263407"/>
                  </a:lnTo>
                  <a:close/>
                </a:path>
                <a:path w="1715770" h="1410970">
                  <a:moveTo>
                    <a:pt x="1713229" y="1260867"/>
                  </a:moveTo>
                  <a:lnTo>
                    <a:pt x="1706870" y="1260867"/>
                  </a:lnTo>
                  <a:lnTo>
                    <a:pt x="1706868" y="1262137"/>
                  </a:lnTo>
                  <a:lnTo>
                    <a:pt x="1712957" y="1262137"/>
                  </a:lnTo>
                  <a:lnTo>
                    <a:pt x="1712957" y="1263407"/>
                  </a:lnTo>
                  <a:lnTo>
                    <a:pt x="1713225" y="1263407"/>
                  </a:lnTo>
                  <a:lnTo>
                    <a:pt x="1713229" y="1260867"/>
                  </a:lnTo>
                  <a:close/>
                </a:path>
                <a:path w="1715770" h="1410970">
                  <a:moveTo>
                    <a:pt x="6336" y="1260867"/>
                  </a:moveTo>
                  <a:lnTo>
                    <a:pt x="3537" y="1260867"/>
                  </a:lnTo>
                  <a:lnTo>
                    <a:pt x="3537" y="1262137"/>
                  </a:lnTo>
                  <a:lnTo>
                    <a:pt x="6334" y="1262137"/>
                  </a:lnTo>
                  <a:lnTo>
                    <a:pt x="6336" y="1260867"/>
                  </a:lnTo>
                  <a:close/>
                </a:path>
                <a:path w="1715770" h="1410970">
                  <a:moveTo>
                    <a:pt x="6343" y="1257057"/>
                  </a:moveTo>
                  <a:lnTo>
                    <a:pt x="2" y="1257057"/>
                  </a:lnTo>
                  <a:lnTo>
                    <a:pt x="0" y="1258327"/>
                  </a:lnTo>
                  <a:lnTo>
                    <a:pt x="997" y="1258327"/>
                  </a:lnTo>
                  <a:lnTo>
                    <a:pt x="997" y="1260867"/>
                  </a:lnTo>
                  <a:lnTo>
                    <a:pt x="2267" y="1260867"/>
                  </a:lnTo>
                  <a:lnTo>
                    <a:pt x="2267" y="1259597"/>
                  </a:lnTo>
                  <a:lnTo>
                    <a:pt x="6338" y="1259597"/>
                  </a:lnTo>
                  <a:lnTo>
                    <a:pt x="6343" y="1257057"/>
                  </a:lnTo>
                  <a:close/>
                </a:path>
                <a:path w="1715770" h="1410970">
                  <a:moveTo>
                    <a:pt x="1713236" y="1257057"/>
                  </a:moveTo>
                  <a:lnTo>
                    <a:pt x="1706877" y="1257057"/>
                  </a:lnTo>
                  <a:lnTo>
                    <a:pt x="1706873" y="1259597"/>
                  </a:lnTo>
                  <a:lnTo>
                    <a:pt x="1713232" y="1259597"/>
                  </a:lnTo>
                  <a:lnTo>
                    <a:pt x="1713236" y="1257057"/>
                  </a:lnTo>
                  <a:close/>
                </a:path>
                <a:path w="1715770" h="1410970">
                  <a:moveTo>
                    <a:pt x="6347" y="1253490"/>
                  </a:moveTo>
                  <a:lnTo>
                    <a:pt x="6" y="1253490"/>
                  </a:lnTo>
                  <a:lnTo>
                    <a:pt x="4" y="1254760"/>
                  </a:lnTo>
                  <a:lnTo>
                    <a:pt x="6345" y="1254760"/>
                  </a:lnTo>
                  <a:lnTo>
                    <a:pt x="6347" y="1253490"/>
                  </a:lnTo>
                  <a:close/>
                </a:path>
                <a:path w="1715770" h="1410970">
                  <a:moveTo>
                    <a:pt x="1713241" y="1253490"/>
                  </a:moveTo>
                  <a:lnTo>
                    <a:pt x="1706882" y="1253490"/>
                  </a:lnTo>
                  <a:lnTo>
                    <a:pt x="1706880" y="1254760"/>
                  </a:lnTo>
                  <a:lnTo>
                    <a:pt x="1713239" y="1254760"/>
                  </a:lnTo>
                  <a:lnTo>
                    <a:pt x="1713241" y="1253490"/>
                  </a:lnTo>
                  <a:close/>
                </a:path>
                <a:path w="1715770" h="1410970">
                  <a:moveTo>
                    <a:pt x="6354" y="1249680"/>
                  </a:moveTo>
                  <a:lnTo>
                    <a:pt x="13" y="1249680"/>
                  </a:lnTo>
                  <a:lnTo>
                    <a:pt x="9" y="1252220"/>
                  </a:lnTo>
                  <a:lnTo>
                    <a:pt x="6350" y="1252220"/>
                  </a:lnTo>
                  <a:lnTo>
                    <a:pt x="6354" y="1249680"/>
                  </a:lnTo>
                  <a:close/>
                </a:path>
                <a:path w="1715770" h="1410970">
                  <a:moveTo>
                    <a:pt x="1713248" y="1249680"/>
                  </a:moveTo>
                  <a:lnTo>
                    <a:pt x="1706889" y="1249680"/>
                  </a:lnTo>
                  <a:lnTo>
                    <a:pt x="1706884" y="1252220"/>
                  </a:lnTo>
                  <a:lnTo>
                    <a:pt x="1713243" y="1252220"/>
                  </a:lnTo>
                  <a:lnTo>
                    <a:pt x="1713248" y="1249680"/>
                  </a:lnTo>
                  <a:close/>
                </a:path>
                <a:path w="1715770" h="1410970">
                  <a:moveTo>
                    <a:pt x="6359" y="1247140"/>
                  </a:moveTo>
                  <a:lnTo>
                    <a:pt x="18" y="1247140"/>
                  </a:lnTo>
                  <a:lnTo>
                    <a:pt x="16" y="1248410"/>
                  </a:lnTo>
                  <a:lnTo>
                    <a:pt x="6357" y="1248410"/>
                  </a:lnTo>
                  <a:lnTo>
                    <a:pt x="6359" y="1247140"/>
                  </a:lnTo>
                  <a:close/>
                </a:path>
                <a:path w="1715770" h="1410970">
                  <a:moveTo>
                    <a:pt x="1713252" y="1247140"/>
                  </a:moveTo>
                  <a:lnTo>
                    <a:pt x="1706894" y="1247140"/>
                  </a:lnTo>
                  <a:lnTo>
                    <a:pt x="1706891" y="1248410"/>
                  </a:lnTo>
                  <a:lnTo>
                    <a:pt x="1713250" y="1248410"/>
                  </a:lnTo>
                  <a:lnTo>
                    <a:pt x="1713252" y="1247140"/>
                  </a:lnTo>
                  <a:close/>
                </a:path>
                <a:path w="1715770" h="1410970">
                  <a:moveTo>
                    <a:pt x="6366" y="1243330"/>
                  </a:moveTo>
                  <a:lnTo>
                    <a:pt x="25" y="1243330"/>
                  </a:lnTo>
                  <a:lnTo>
                    <a:pt x="20" y="1245870"/>
                  </a:lnTo>
                  <a:lnTo>
                    <a:pt x="6361" y="1245870"/>
                  </a:lnTo>
                  <a:lnTo>
                    <a:pt x="6366" y="1243330"/>
                  </a:lnTo>
                  <a:close/>
                </a:path>
                <a:path w="1715770" h="1410970">
                  <a:moveTo>
                    <a:pt x="1713259" y="1243330"/>
                  </a:moveTo>
                  <a:lnTo>
                    <a:pt x="1706900" y="1243330"/>
                  </a:lnTo>
                  <a:lnTo>
                    <a:pt x="1706896" y="1245870"/>
                  </a:lnTo>
                  <a:lnTo>
                    <a:pt x="1713255" y="1245870"/>
                  </a:lnTo>
                  <a:lnTo>
                    <a:pt x="1713259" y="1243330"/>
                  </a:lnTo>
                  <a:close/>
                </a:path>
                <a:path w="1715770" h="1410970">
                  <a:moveTo>
                    <a:pt x="6370" y="1240790"/>
                  </a:moveTo>
                  <a:lnTo>
                    <a:pt x="29" y="1240790"/>
                  </a:lnTo>
                  <a:lnTo>
                    <a:pt x="27" y="1242060"/>
                  </a:lnTo>
                  <a:lnTo>
                    <a:pt x="6368" y="1242060"/>
                  </a:lnTo>
                  <a:lnTo>
                    <a:pt x="6370" y="1240790"/>
                  </a:lnTo>
                  <a:close/>
                </a:path>
                <a:path w="1715770" h="1410970">
                  <a:moveTo>
                    <a:pt x="1713264" y="1240790"/>
                  </a:moveTo>
                  <a:lnTo>
                    <a:pt x="1706905" y="1240790"/>
                  </a:lnTo>
                  <a:lnTo>
                    <a:pt x="1706903" y="1242060"/>
                  </a:lnTo>
                  <a:lnTo>
                    <a:pt x="1713262" y="1242060"/>
                  </a:lnTo>
                  <a:lnTo>
                    <a:pt x="1713264" y="1240790"/>
                  </a:lnTo>
                  <a:close/>
                </a:path>
                <a:path w="1715770" h="1410970">
                  <a:moveTo>
                    <a:pt x="6377" y="1236980"/>
                  </a:moveTo>
                  <a:lnTo>
                    <a:pt x="36" y="1236980"/>
                  </a:lnTo>
                  <a:lnTo>
                    <a:pt x="32" y="1239520"/>
                  </a:lnTo>
                  <a:lnTo>
                    <a:pt x="6373" y="1239520"/>
                  </a:lnTo>
                  <a:lnTo>
                    <a:pt x="6377" y="1236980"/>
                  </a:lnTo>
                  <a:close/>
                </a:path>
                <a:path w="1715770" h="1410970">
                  <a:moveTo>
                    <a:pt x="1713271" y="1236980"/>
                  </a:moveTo>
                  <a:lnTo>
                    <a:pt x="1706912" y="1236980"/>
                  </a:lnTo>
                  <a:lnTo>
                    <a:pt x="1706907" y="1239520"/>
                  </a:lnTo>
                  <a:lnTo>
                    <a:pt x="1713266" y="1239520"/>
                  </a:lnTo>
                  <a:lnTo>
                    <a:pt x="1713271" y="1236980"/>
                  </a:lnTo>
                  <a:close/>
                </a:path>
                <a:path w="1715770" h="1410970">
                  <a:moveTo>
                    <a:pt x="6382" y="1234440"/>
                  </a:moveTo>
                  <a:lnTo>
                    <a:pt x="41" y="1234440"/>
                  </a:lnTo>
                  <a:lnTo>
                    <a:pt x="38" y="1235710"/>
                  </a:lnTo>
                  <a:lnTo>
                    <a:pt x="6380" y="1235710"/>
                  </a:lnTo>
                  <a:lnTo>
                    <a:pt x="6382" y="1234440"/>
                  </a:lnTo>
                  <a:close/>
                </a:path>
                <a:path w="1715770" h="1410970">
                  <a:moveTo>
                    <a:pt x="1713275" y="1234440"/>
                  </a:moveTo>
                  <a:lnTo>
                    <a:pt x="1706917" y="1234440"/>
                  </a:lnTo>
                  <a:lnTo>
                    <a:pt x="1706914" y="1235710"/>
                  </a:lnTo>
                  <a:lnTo>
                    <a:pt x="1713273" y="1235710"/>
                  </a:lnTo>
                  <a:lnTo>
                    <a:pt x="1713275" y="1234440"/>
                  </a:lnTo>
                  <a:close/>
                </a:path>
                <a:path w="1715770" h="1410970">
                  <a:moveTo>
                    <a:pt x="6389" y="1230630"/>
                  </a:moveTo>
                  <a:lnTo>
                    <a:pt x="48" y="1230630"/>
                  </a:lnTo>
                  <a:lnTo>
                    <a:pt x="43" y="1233170"/>
                  </a:lnTo>
                  <a:lnTo>
                    <a:pt x="6384" y="1233170"/>
                  </a:lnTo>
                  <a:lnTo>
                    <a:pt x="6389" y="1230630"/>
                  </a:lnTo>
                  <a:close/>
                </a:path>
                <a:path w="1715770" h="1410970">
                  <a:moveTo>
                    <a:pt x="1713282" y="1230630"/>
                  </a:moveTo>
                  <a:lnTo>
                    <a:pt x="1706924" y="1230630"/>
                  </a:lnTo>
                  <a:lnTo>
                    <a:pt x="1706919" y="1233170"/>
                  </a:lnTo>
                  <a:lnTo>
                    <a:pt x="1713278" y="1233170"/>
                  </a:lnTo>
                  <a:lnTo>
                    <a:pt x="1713282" y="1230630"/>
                  </a:lnTo>
                  <a:close/>
                </a:path>
                <a:path w="1715770" h="1410970">
                  <a:moveTo>
                    <a:pt x="6394" y="1228090"/>
                  </a:moveTo>
                  <a:lnTo>
                    <a:pt x="52" y="1228090"/>
                  </a:lnTo>
                  <a:lnTo>
                    <a:pt x="50" y="1229360"/>
                  </a:lnTo>
                  <a:lnTo>
                    <a:pt x="6391" y="1229360"/>
                  </a:lnTo>
                  <a:lnTo>
                    <a:pt x="6394" y="1228090"/>
                  </a:lnTo>
                  <a:close/>
                </a:path>
                <a:path w="1715770" h="1410970">
                  <a:moveTo>
                    <a:pt x="1713287" y="1228090"/>
                  </a:moveTo>
                  <a:lnTo>
                    <a:pt x="1706928" y="1228090"/>
                  </a:lnTo>
                  <a:lnTo>
                    <a:pt x="1706926" y="1229360"/>
                  </a:lnTo>
                  <a:lnTo>
                    <a:pt x="1713284" y="1229360"/>
                  </a:lnTo>
                  <a:lnTo>
                    <a:pt x="1713287" y="1228090"/>
                  </a:lnTo>
                  <a:close/>
                </a:path>
                <a:path w="1715770" h="1410970">
                  <a:moveTo>
                    <a:pt x="6398" y="1225550"/>
                  </a:moveTo>
                  <a:lnTo>
                    <a:pt x="57" y="1225550"/>
                  </a:lnTo>
                  <a:lnTo>
                    <a:pt x="54" y="1226820"/>
                  </a:lnTo>
                  <a:lnTo>
                    <a:pt x="6396" y="1226820"/>
                  </a:lnTo>
                  <a:lnTo>
                    <a:pt x="6398" y="1225550"/>
                  </a:lnTo>
                  <a:close/>
                </a:path>
                <a:path w="1715770" h="1410970">
                  <a:moveTo>
                    <a:pt x="1713291" y="1225550"/>
                  </a:moveTo>
                  <a:lnTo>
                    <a:pt x="1706933" y="1225550"/>
                  </a:lnTo>
                  <a:lnTo>
                    <a:pt x="1706930" y="1226820"/>
                  </a:lnTo>
                  <a:lnTo>
                    <a:pt x="1713289" y="1226820"/>
                  </a:lnTo>
                  <a:lnTo>
                    <a:pt x="1713291" y="1225550"/>
                  </a:lnTo>
                  <a:close/>
                </a:path>
              </a:pathLst>
            </a:custGeom>
            <a:solidFill>
              <a:srgbClr val="406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6310877" y="901699"/>
              <a:ext cx="1703070" cy="1398270"/>
            </a:xfrm>
            <a:custGeom>
              <a:avLst/>
              <a:gdLst/>
              <a:ahLst/>
              <a:cxnLst/>
              <a:rect l="l" t="t" r="r" b="b"/>
              <a:pathLst>
                <a:path w="1703070" h="1398270">
                  <a:moveTo>
                    <a:pt x="8191" y="250190"/>
                  </a:moveTo>
                  <a:lnTo>
                    <a:pt x="1835" y="250190"/>
                  </a:lnTo>
                  <a:lnTo>
                    <a:pt x="1808" y="265430"/>
                  </a:lnTo>
                  <a:lnTo>
                    <a:pt x="8163" y="265430"/>
                  </a:lnTo>
                  <a:lnTo>
                    <a:pt x="8191" y="250190"/>
                  </a:lnTo>
                  <a:close/>
                </a:path>
                <a:path w="1703070" h="1398270">
                  <a:moveTo>
                    <a:pt x="1702370" y="250190"/>
                  </a:moveTo>
                  <a:lnTo>
                    <a:pt x="1696027" y="250190"/>
                  </a:lnTo>
                  <a:lnTo>
                    <a:pt x="1695999" y="265430"/>
                  </a:lnTo>
                  <a:lnTo>
                    <a:pt x="1702342" y="265430"/>
                  </a:lnTo>
                  <a:lnTo>
                    <a:pt x="1702370" y="250190"/>
                  </a:lnTo>
                  <a:close/>
                </a:path>
                <a:path w="1703070" h="1398270">
                  <a:moveTo>
                    <a:pt x="8198" y="246380"/>
                  </a:moveTo>
                  <a:lnTo>
                    <a:pt x="1842" y="246380"/>
                  </a:lnTo>
                  <a:lnTo>
                    <a:pt x="1838" y="248920"/>
                  </a:lnTo>
                  <a:lnTo>
                    <a:pt x="8193" y="248920"/>
                  </a:lnTo>
                  <a:lnTo>
                    <a:pt x="8198" y="246380"/>
                  </a:lnTo>
                  <a:close/>
                </a:path>
                <a:path w="1703070" h="1398270">
                  <a:moveTo>
                    <a:pt x="1702377" y="246380"/>
                  </a:moveTo>
                  <a:lnTo>
                    <a:pt x="1696034" y="246380"/>
                  </a:lnTo>
                  <a:lnTo>
                    <a:pt x="1696030" y="248920"/>
                  </a:lnTo>
                  <a:lnTo>
                    <a:pt x="1702372" y="248920"/>
                  </a:lnTo>
                  <a:lnTo>
                    <a:pt x="1702377" y="246380"/>
                  </a:lnTo>
                  <a:close/>
                </a:path>
                <a:path w="1703070" h="1398270">
                  <a:moveTo>
                    <a:pt x="8214" y="237490"/>
                  </a:moveTo>
                  <a:lnTo>
                    <a:pt x="1858" y="237490"/>
                  </a:lnTo>
                  <a:lnTo>
                    <a:pt x="1844" y="245110"/>
                  </a:lnTo>
                  <a:lnTo>
                    <a:pt x="8200" y="245110"/>
                  </a:lnTo>
                  <a:lnTo>
                    <a:pt x="8214" y="237490"/>
                  </a:lnTo>
                  <a:close/>
                </a:path>
                <a:path w="1703070" h="1398270">
                  <a:moveTo>
                    <a:pt x="1702393" y="237490"/>
                  </a:moveTo>
                  <a:lnTo>
                    <a:pt x="1696051" y="237490"/>
                  </a:lnTo>
                  <a:lnTo>
                    <a:pt x="1696037" y="245110"/>
                  </a:lnTo>
                  <a:lnTo>
                    <a:pt x="1702379" y="245110"/>
                  </a:lnTo>
                  <a:lnTo>
                    <a:pt x="1702393" y="237490"/>
                  </a:lnTo>
                  <a:close/>
                </a:path>
                <a:path w="1703070" h="1398270">
                  <a:moveTo>
                    <a:pt x="8221" y="233680"/>
                  </a:moveTo>
                  <a:lnTo>
                    <a:pt x="1865" y="233680"/>
                  </a:lnTo>
                  <a:lnTo>
                    <a:pt x="1861" y="236220"/>
                  </a:lnTo>
                  <a:lnTo>
                    <a:pt x="8216" y="236220"/>
                  </a:lnTo>
                  <a:lnTo>
                    <a:pt x="8221" y="233680"/>
                  </a:lnTo>
                  <a:close/>
                </a:path>
                <a:path w="1703070" h="1398270">
                  <a:moveTo>
                    <a:pt x="1702400" y="233680"/>
                  </a:moveTo>
                  <a:lnTo>
                    <a:pt x="1696058" y="233680"/>
                  </a:lnTo>
                  <a:lnTo>
                    <a:pt x="1696053" y="236220"/>
                  </a:lnTo>
                  <a:lnTo>
                    <a:pt x="1702395" y="236220"/>
                  </a:lnTo>
                  <a:lnTo>
                    <a:pt x="1702400" y="233680"/>
                  </a:lnTo>
                  <a:close/>
                </a:path>
                <a:path w="1703070" h="1398270">
                  <a:moveTo>
                    <a:pt x="8226" y="231140"/>
                  </a:moveTo>
                  <a:lnTo>
                    <a:pt x="1870" y="231140"/>
                  </a:lnTo>
                  <a:lnTo>
                    <a:pt x="1868" y="232410"/>
                  </a:lnTo>
                  <a:lnTo>
                    <a:pt x="8223" y="232410"/>
                  </a:lnTo>
                  <a:lnTo>
                    <a:pt x="8226" y="231140"/>
                  </a:lnTo>
                  <a:close/>
                </a:path>
                <a:path w="1703070" h="1398270">
                  <a:moveTo>
                    <a:pt x="1702404" y="231140"/>
                  </a:moveTo>
                  <a:lnTo>
                    <a:pt x="1696062" y="231140"/>
                  </a:lnTo>
                  <a:lnTo>
                    <a:pt x="1696060" y="232410"/>
                  </a:lnTo>
                  <a:lnTo>
                    <a:pt x="1702402" y="232410"/>
                  </a:lnTo>
                  <a:lnTo>
                    <a:pt x="1702404" y="231140"/>
                  </a:lnTo>
                  <a:close/>
                </a:path>
                <a:path w="1703070" h="1398270">
                  <a:moveTo>
                    <a:pt x="8233" y="227330"/>
                  </a:moveTo>
                  <a:lnTo>
                    <a:pt x="1877" y="227330"/>
                  </a:lnTo>
                  <a:lnTo>
                    <a:pt x="1872" y="229870"/>
                  </a:lnTo>
                  <a:lnTo>
                    <a:pt x="8228" y="229870"/>
                  </a:lnTo>
                  <a:lnTo>
                    <a:pt x="8233" y="227330"/>
                  </a:lnTo>
                  <a:close/>
                </a:path>
                <a:path w="1703070" h="1398270">
                  <a:moveTo>
                    <a:pt x="1702411" y="227330"/>
                  </a:moveTo>
                  <a:lnTo>
                    <a:pt x="1696069" y="227330"/>
                  </a:lnTo>
                  <a:lnTo>
                    <a:pt x="1696065" y="229870"/>
                  </a:lnTo>
                  <a:lnTo>
                    <a:pt x="1702407" y="229870"/>
                  </a:lnTo>
                  <a:lnTo>
                    <a:pt x="1702411" y="227330"/>
                  </a:lnTo>
                  <a:close/>
                </a:path>
                <a:path w="1703070" h="1398270">
                  <a:moveTo>
                    <a:pt x="8237" y="224790"/>
                  </a:moveTo>
                  <a:lnTo>
                    <a:pt x="1881" y="224790"/>
                  </a:lnTo>
                  <a:lnTo>
                    <a:pt x="1879" y="226060"/>
                  </a:lnTo>
                  <a:lnTo>
                    <a:pt x="8235" y="226060"/>
                  </a:lnTo>
                  <a:lnTo>
                    <a:pt x="8237" y="224790"/>
                  </a:lnTo>
                  <a:close/>
                </a:path>
                <a:path w="1703070" h="1398270">
                  <a:moveTo>
                    <a:pt x="1702416" y="224790"/>
                  </a:moveTo>
                  <a:lnTo>
                    <a:pt x="1696074" y="224790"/>
                  </a:lnTo>
                  <a:lnTo>
                    <a:pt x="1696072" y="226060"/>
                  </a:lnTo>
                  <a:lnTo>
                    <a:pt x="1702414" y="226060"/>
                  </a:lnTo>
                  <a:lnTo>
                    <a:pt x="1702416" y="224790"/>
                  </a:lnTo>
                  <a:close/>
                </a:path>
                <a:path w="1703070" h="1398270">
                  <a:moveTo>
                    <a:pt x="8244" y="220980"/>
                  </a:moveTo>
                  <a:lnTo>
                    <a:pt x="1888" y="220980"/>
                  </a:lnTo>
                  <a:lnTo>
                    <a:pt x="1884" y="223520"/>
                  </a:lnTo>
                  <a:lnTo>
                    <a:pt x="8240" y="223520"/>
                  </a:lnTo>
                  <a:lnTo>
                    <a:pt x="8244" y="220980"/>
                  </a:lnTo>
                  <a:close/>
                </a:path>
                <a:path w="1703070" h="1398270">
                  <a:moveTo>
                    <a:pt x="1702423" y="220980"/>
                  </a:moveTo>
                  <a:lnTo>
                    <a:pt x="1696081" y="220980"/>
                  </a:lnTo>
                  <a:lnTo>
                    <a:pt x="1696076" y="223520"/>
                  </a:lnTo>
                  <a:lnTo>
                    <a:pt x="1702418" y="223520"/>
                  </a:lnTo>
                  <a:lnTo>
                    <a:pt x="1702423" y="220980"/>
                  </a:lnTo>
                  <a:close/>
                </a:path>
                <a:path w="1703070" h="1398270">
                  <a:moveTo>
                    <a:pt x="8249" y="218440"/>
                  </a:moveTo>
                  <a:lnTo>
                    <a:pt x="1893" y="218440"/>
                  </a:lnTo>
                  <a:lnTo>
                    <a:pt x="1891" y="219710"/>
                  </a:lnTo>
                  <a:lnTo>
                    <a:pt x="8247" y="219710"/>
                  </a:lnTo>
                  <a:lnTo>
                    <a:pt x="8249" y="218440"/>
                  </a:lnTo>
                  <a:close/>
                </a:path>
                <a:path w="1703070" h="1398270">
                  <a:moveTo>
                    <a:pt x="1702428" y="218440"/>
                  </a:moveTo>
                  <a:lnTo>
                    <a:pt x="1696086" y="218440"/>
                  </a:lnTo>
                  <a:lnTo>
                    <a:pt x="1696083" y="219710"/>
                  </a:lnTo>
                  <a:lnTo>
                    <a:pt x="1702425" y="219710"/>
                  </a:lnTo>
                  <a:lnTo>
                    <a:pt x="1702428" y="218440"/>
                  </a:lnTo>
                  <a:close/>
                </a:path>
                <a:path w="1703070" h="1398270">
                  <a:moveTo>
                    <a:pt x="8256" y="214630"/>
                  </a:moveTo>
                  <a:lnTo>
                    <a:pt x="1900" y="214630"/>
                  </a:lnTo>
                  <a:lnTo>
                    <a:pt x="1895" y="217170"/>
                  </a:lnTo>
                  <a:lnTo>
                    <a:pt x="8251" y="217170"/>
                  </a:lnTo>
                  <a:lnTo>
                    <a:pt x="8256" y="214630"/>
                  </a:lnTo>
                  <a:close/>
                </a:path>
                <a:path w="1703070" h="1398270">
                  <a:moveTo>
                    <a:pt x="1702434" y="214630"/>
                  </a:moveTo>
                  <a:lnTo>
                    <a:pt x="1696093" y="214630"/>
                  </a:lnTo>
                  <a:lnTo>
                    <a:pt x="1696088" y="217170"/>
                  </a:lnTo>
                  <a:lnTo>
                    <a:pt x="1702430" y="217170"/>
                  </a:lnTo>
                  <a:lnTo>
                    <a:pt x="1702434" y="214630"/>
                  </a:lnTo>
                  <a:close/>
                </a:path>
                <a:path w="1703070" h="1398270">
                  <a:moveTo>
                    <a:pt x="8261" y="212090"/>
                  </a:moveTo>
                  <a:lnTo>
                    <a:pt x="1905" y="212090"/>
                  </a:lnTo>
                  <a:lnTo>
                    <a:pt x="1902" y="213360"/>
                  </a:lnTo>
                  <a:lnTo>
                    <a:pt x="8258" y="213360"/>
                  </a:lnTo>
                  <a:lnTo>
                    <a:pt x="8261" y="212090"/>
                  </a:lnTo>
                  <a:close/>
                </a:path>
                <a:path w="1703070" h="1398270">
                  <a:moveTo>
                    <a:pt x="1702439" y="212090"/>
                  </a:moveTo>
                  <a:lnTo>
                    <a:pt x="1696097" y="212090"/>
                  </a:lnTo>
                  <a:lnTo>
                    <a:pt x="1696095" y="213360"/>
                  </a:lnTo>
                  <a:lnTo>
                    <a:pt x="1702437" y="213360"/>
                  </a:lnTo>
                  <a:lnTo>
                    <a:pt x="1702439" y="212090"/>
                  </a:lnTo>
                  <a:close/>
                </a:path>
                <a:path w="1703070" h="1398270">
                  <a:moveTo>
                    <a:pt x="8268" y="208280"/>
                  </a:moveTo>
                  <a:lnTo>
                    <a:pt x="1911" y="208280"/>
                  </a:lnTo>
                  <a:lnTo>
                    <a:pt x="1907" y="210820"/>
                  </a:lnTo>
                  <a:lnTo>
                    <a:pt x="8263" y="210820"/>
                  </a:lnTo>
                  <a:lnTo>
                    <a:pt x="8268" y="208280"/>
                  </a:lnTo>
                  <a:close/>
                </a:path>
                <a:path w="1703070" h="1398270">
                  <a:moveTo>
                    <a:pt x="1702446" y="208280"/>
                  </a:moveTo>
                  <a:lnTo>
                    <a:pt x="1696104" y="208280"/>
                  </a:lnTo>
                  <a:lnTo>
                    <a:pt x="1696100" y="210820"/>
                  </a:lnTo>
                  <a:lnTo>
                    <a:pt x="1702441" y="210820"/>
                  </a:lnTo>
                  <a:lnTo>
                    <a:pt x="1702446" y="208280"/>
                  </a:lnTo>
                  <a:close/>
                </a:path>
                <a:path w="1703070" h="1398270">
                  <a:moveTo>
                    <a:pt x="8272" y="205740"/>
                  </a:moveTo>
                  <a:lnTo>
                    <a:pt x="1916" y="205740"/>
                  </a:lnTo>
                  <a:lnTo>
                    <a:pt x="1914" y="207010"/>
                  </a:lnTo>
                  <a:lnTo>
                    <a:pt x="8270" y="207010"/>
                  </a:lnTo>
                  <a:lnTo>
                    <a:pt x="8272" y="205740"/>
                  </a:lnTo>
                  <a:close/>
                </a:path>
                <a:path w="1703070" h="1398270">
                  <a:moveTo>
                    <a:pt x="1702451" y="205740"/>
                  </a:moveTo>
                  <a:lnTo>
                    <a:pt x="1696109" y="205740"/>
                  </a:lnTo>
                  <a:lnTo>
                    <a:pt x="1696107" y="207010"/>
                  </a:lnTo>
                  <a:lnTo>
                    <a:pt x="1702448" y="207010"/>
                  </a:lnTo>
                  <a:lnTo>
                    <a:pt x="1702451" y="205740"/>
                  </a:lnTo>
                  <a:close/>
                </a:path>
                <a:path w="1703070" h="1398270">
                  <a:moveTo>
                    <a:pt x="8279" y="201930"/>
                  </a:moveTo>
                  <a:lnTo>
                    <a:pt x="1923" y="201930"/>
                  </a:lnTo>
                  <a:lnTo>
                    <a:pt x="1918" y="204470"/>
                  </a:lnTo>
                  <a:lnTo>
                    <a:pt x="8275" y="204470"/>
                  </a:lnTo>
                  <a:lnTo>
                    <a:pt x="8279" y="201930"/>
                  </a:lnTo>
                  <a:close/>
                </a:path>
                <a:path w="1703070" h="1398270">
                  <a:moveTo>
                    <a:pt x="1702458" y="201930"/>
                  </a:moveTo>
                  <a:lnTo>
                    <a:pt x="1696116" y="201930"/>
                  </a:lnTo>
                  <a:lnTo>
                    <a:pt x="1696111" y="204470"/>
                  </a:lnTo>
                  <a:lnTo>
                    <a:pt x="1702453" y="204470"/>
                  </a:lnTo>
                  <a:lnTo>
                    <a:pt x="1702458" y="201930"/>
                  </a:lnTo>
                  <a:close/>
                </a:path>
                <a:path w="1703070" h="1398270">
                  <a:moveTo>
                    <a:pt x="8284" y="199390"/>
                  </a:moveTo>
                  <a:lnTo>
                    <a:pt x="1928" y="199390"/>
                  </a:lnTo>
                  <a:lnTo>
                    <a:pt x="1925" y="200660"/>
                  </a:lnTo>
                  <a:lnTo>
                    <a:pt x="8282" y="200660"/>
                  </a:lnTo>
                  <a:lnTo>
                    <a:pt x="8284" y="199390"/>
                  </a:lnTo>
                  <a:close/>
                </a:path>
                <a:path w="1703070" h="1398270">
                  <a:moveTo>
                    <a:pt x="1702462" y="199390"/>
                  </a:moveTo>
                  <a:lnTo>
                    <a:pt x="1696121" y="199390"/>
                  </a:lnTo>
                  <a:lnTo>
                    <a:pt x="1696118" y="200660"/>
                  </a:lnTo>
                  <a:lnTo>
                    <a:pt x="1702460" y="200660"/>
                  </a:lnTo>
                  <a:lnTo>
                    <a:pt x="1702462" y="199390"/>
                  </a:lnTo>
                  <a:close/>
                </a:path>
                <a:path w="1703070" h="1398270">
                  <a:moveTo>
                    <a:pt x="8296" y="193040"/>
                  </a:moveTo>
                  <a:lnTo>
                    <a:pt x="1939" y="193040"/>
                  </a:lnTo>
                  <a:lnTo>
                    <a:pt x="1930" y="198120"/>
                  </a:lnTo>
                  <a:lnTo>
                    <a:pt x="8286" y="198120"/>
                  </a:lnTo>
                  <a:lnTo>
                    <a:pt x="8296" y="193040"/>
                  </a:lnTo>
                  <a:close/>
                </a:path>
                <a:path w="1703070" h="1398270">
                  <a:moveTo>
                    <a:pt x="1702474" y="193040"/>
                  </a:moveTo>
                  <a:lnTo>
                    <a:pt x="1696132" y="193040"/>
                  </a:lnTo>
                  <a:lnTo>
                    <a:pt x="1696123" y="198120"/>
                  </a:lnTo>
                  <a:lnTo>
                    <a:pt x="1702465" y="198120"/>
                  </a:lnTo>
                  <a:lnTo>
                    <a:pt x="1702474" y="193040"/>
                  </a:lnTo>
                  <a:close/>
                </a:path>
                <a:path w="1703070" h="1398270">
                  <a:moveTo>
                    <a:pt x="8303" y="189230"/>
                  </a:moveTo>
                  <a:lnTo>
                    <a:pt x="1946" y="189230"/>
                  </a:lnTo>
                  <a:lnTo>
                    <a:pt x="1941" y="191770"/>
                  </a:lnTo>
                  <a:lnTo>
                    <a:pt x="8298" y="191770"/>
                  </a:lnTo>
                  <a:lnTo>
                    <a:pt x="8303" y="189230"/>
                  </a:lnTo>
                  <a:close/>
                </a:path>
                <a:path w="1703070" h="1398270">
                  <a:moveTo>
                    <a:pt x="1702481" y="189230"/>
                  </a:moveTo>
                  <a:lnTo>
                    <a:pt x="1696139" y="189230"/>
                  </a:lnTo>
                  <a:lnTo>
                    <a:pt x="1696135" y="191770"/>
                  </a:lnTo>
                  <a:lnTo>
                    <a:pt x="1702476" y="191770"/>
                  </a:lnTo>
                  <a:lnTo>
                    <a:pt x="1702481" y="189230"/>
                  </a:lnTo>
                  <a:close/>
                </a:path>
                <a:path w="1703070" h="1398270">
                  <a:moveTo>
                    <a:pt x="8307" y="186690"/>
                  </a:moveTo>
                  <a:lnTo>
                    <a:pt x="1951" y="186690"/>
                  </a:lnTo>
                  <a:lnTo>
                    <a:pt x="1948" y="187960"/>
                  </a:lnTo>
                  <a:lnTo>
                    <a:pt x="8305" y="187960"/>
                  </a:lnTo>
                  <a:lnTo>
                    <a:pt x="8307" y="186690"/>
                  </a:lnTo>
                  <a:close/>
                </a:path>
                <a:path w="1703070" h="1398270">
                  <a:moveTo>
                    <a:pt x="1702485" y="186690"/>
                  </a:moveTo>
                  <a:lnTo>
                    <a:pt x="1696144" y="186690"/>
                  </a:lnTo>
                  <a:lnTo>
                    <a:pt x="1696142" y="187960"/>
                  </a:lnTo>
                  <a:lnTo>
                    <a:pt x="1702483" y="187960"/>
                  </a:lnTo>
                  <a:lnTo>
                    <a:pt x="1702485" y="186690"/>
                  </a:lnTo>
                  <a:close/>
                </a:path>
                <a:path w="1703070" h="1398270">
                  <a:moveTo>
                    <a:pt x="8319" y="180340"/>
                  </a:moveTo>
                  <a:lnTo>
                    <a:pt x="1962" y="180340"/>
                  </a:lnTo>
                  <a:lnTo>
                    <a:pt x="1953" y="185420"/>
                  </a:lnTo>
                  <a:lnTo>
                    <a:pt x="8310" y="185420"/>
                  </a:lnTo>
                  <a:lnTo>
                    <a:pt x="8319" y="180340"/>
                  </a:lnTo>
                  <a:close/>
                </a:path>
                <a:path w="1703070" h="1398270">
                  <a:moveTo>
                    <a:pt x="1702497" y="180340"/>
                  </a:moveTo>
                  <a:lnTo>
                    <a:pt x="1696156" y="180340"/>
                  </a:lnTo>
                  <a:lnTo>
                    <a:pt x="1696146" y="185420"/>
                  </a:lnTo>
                  <a:lnTo>
                    <a:pt x="1702488" y="185420"/>
                  </a:lnTo>
                  <a:lnTo>
                    <a:pt x="1702497" y="180340"/>
                  </a:lnTo>
                  <a:close/>
                </a:path>
                <a:path w="1703070" h="1398270">
                  <a:moveTo>
                    <a:pt x="8330" y="173990"/>
                  </a:moveTo>
                  <a:lnTo>
                    <a:pt x="1974" y="173990"/>
                  </a:lnTo>
                  <a:lnTo>
                    <a:pt x="1965" y="179070"/>
                  </a:lnTo>
                  <a:lnTo>
                    <a:pt x="8321" y="179070"/>
                  </a:lnTo>
                  <a:lnTo>
                    <a:pt x="8330" y="173990"/>
                  </a:lnTo>
                  <a:close/>
                </a:path>
                <a:path w="1703070" h="1398270">
                  <a:moveTo>
                    <a:pt x="1702508" y="173990"/>
                  </a:moveTo>
                  <a:lnTo>
                    <a:pt x="1696167" y="173990"/>
                  </a:lnTo>
                  <a:lnTo>
                    <a:pt x="1696158" y="179070"/>
                  </a:lnTo>
                  <a:lnTo>
                    <a:pt x="1702499" y="179070"/>
                  </a:lnTo>
                  <a:lnTo>
                    <a:pt x="1702508" y="173990"/>
                  </a:lnTo>
                  <a:close/>
                </a:path>
                <a:path w="1703070" h="1398270">
                  <a:moveTo>
                    <a:pt x="8337" y="170180"/>
                  </a:moveTo>
                  <a:lnTo>
                    <a:pt x="1981" y="170180"/>
                  </a:lnTo>
                  <a:lnTo>
                    <a:pt x="1976" y="172720"/>
                  </a:lnTo>
                  <a:lnTo>
                    <a:pt x="8333" y="172720"/>
                  </a:lnTo>
                  <a:lnTo>
                    <a:pt x="8337" y="170180"/>
                  </a:lnTo>
                  <a:close/>
                </a:path>
                <a:path w="1703070" h="1398270">
                  <a:moveTo>
                    <a:pt x="1702515" y="170180"/>
                  </a:moveTo>
                  <a:lnTo>
                    <a:pt x="1696174" y="170180"/>
                  </a:lnTo>
                  <a:lnTo>
                    <a:pt x="1696169" y="172720"/>
                  </a:lnTo>
                  <a:lnTo>
                    <a:pt x="1702511" y="172720"/>
                  </a:lnTo>
                  <a:lnTo>
                    <a:pt x="1702515" y="170180"/>
                  </a:lnTo>
                  <a:close/>
                </a:path>
                <a:path w="1703070" h="1398270">
                  <a:moveTo>
                    <a:pt x="8342" y="167640"/>
                  </a:moveTo>
                  <a:lnTo>
                    <a:pt x="1985" y="167640"/>
                  </a:lnTo>
                  <a:lnTo>
                    <a:pt x="1983" y="168910"/>
                  </a:lnTo>
                  <a:lnTo>
                    <a:pt x="8340" y="168910"/>
                  </a:lnTo>
                  <a:lnTo>
                    <a:pt x="8342" y="167640"/>
                  </a:lnTo>
                  <a:close/>
                </a:path>
                <a:path w="1703070" h="1398270">
                  <a:moveTo>
                    <a:pt x="1702520" y="167640"/>
                  </a:moveTo>
                  <a:lnTo>
                    <a:pt x="1696179" y="167640"/>
                  </a:lnTo>
                  <a:lnTo>
                    <a:pt x="1696176" y="168910"/>
                  </a:lnTo>
                  <a:lnTo>
                    <a:pt x="1702518" y="168910"/>
                  </a:lnTo>
                  <a:lnTo>
                    <a:pt x="1702520" y="167640"/>
                  </a:lnTo>
                  <a:close/>
                </a:path>
                <a:path w="1703070" h="1398270">
                  <a:moveTo>
                    <a:pt x="8349" y="163830"/>
                  </a:moveTo>
                  <a:lnTo>
                    <a:pt x="1992" y="163830"/>
                  </a:lnTo>
                  <a:lnTo>
                    <a:pt x="1988" y="166370"/>
                  </a:lnTo>
                  <a:lnTo>
                    <a:pt x="8344" y="166370"/>
                  </a:lnTo>
                  <a:lnTo>
                    <a:pt x="8349" y="163830"/>
                  </a:lnTo>
                  <a:close/>
                </a:path>
                <a:path w="1703070" h="1398270">
                  <a:moveTo>
                    <a:pt x="1702527" y="163830"/>
                  </a:moveTo>
                  <a:lnTo>
                    <a:pt x="1696186" y="163830"/>
                  </a:lnTo>
                  <a:lnTo>
                    <a:pt x="1696181" y="166370"/>
                  </a:lnTo>
                  <a:lnTo>
                    <a:pt x="1702522" y="166370"/>
                  </a:lnTo>
                  <a:lnTo>
                    <a:pt x="1702527" y="163830"/>
                  </a:lnTo>
                  <a:close/>
                </a:path>
                <a:path w="1703070" h="1398270">
                  <a:moveTo>
                    <a:pt x="8354" y="161290"/>
                  </a:moveTo>
                  <a:lnTo>
                    <a:pt x="1997" y="161290"/>
                  </a:lnTo>
                  <a:lnTo>
                    <a:pt x="1995" y="162560"/>
                  </a:lnTo>
                  <a:lnTo>
                    <a:pt x="8351" y="162560"/>
                  </a:lnTo>
                  <a:lnTo>
                    <a:pt x="8354" y="161290"/>
                  </a:lnTo>
                  <a:close/>
                </a:path>
                <a:path w="1703070" h="1398270">
                  <a:moveTo>
                    <a:pt x="1702531" y="161290"/>
                  </a:moveTo>
                  <a:lnTo>
                    <a:pt x="1696190" y="161290"/>
                  </a:lnTo>
                  <a:lnTo>
                    <a:pt x="1696188" y="162560"/>
                  </a:lnTo>
                  <a:lnTo>
                    <a:pt x="1702529" y="162560"/>
                  </a:lnTo>
                  <a:lnTo>
                    <a:pt x="1702531" y="161290"/>
                  </a:lnTo>
                  <a:close/>
                </a:path>
                <a:path w="1703070" h="1398270">
                  <a:moveTo>
                    <a:pt x="8361" y="157480"/>
                  </a:moveTo>
                  <a:lnTo>
                    <a:pt x="2004" y="157480"/>
                  </a:lnTo>
                  <a:lnTo>
                    <a:pt x="1999" y="160020"/>
                  </a:lnTo>
                  <a:lnTo>
                    <a:pt x="8356" y="160020"/>
                  </a:lnTo>
                  <a:lnTo>
                    <a:pt x="8361" y="157480"/>
                  </a:lnTo>
                  <a:close/>
                </a:path>
                <a:path w="1703070" h="1398270">
                  <a:moveTo>
                    <a:pt x="1702538" y="157480"/>
                  </a:moveTo>
                  <a:lnTo>
                    <a:pt x="1696197" y="157480"/>
                  </a:lnTo>
                  <a:lnTo>
                    <a:pt x="1696193" y="160020"/>
                  </a:lnTo>
                  <a:lnTo>
                    <a:pt x="1702534" y="160020"/>
                  </a:lnTo>
                  <a:lnTo>
                    <a:pt x="1702538" y="157480"/>
                  </a:lnTo>
                  <a:close/>
                </a:path>
                <a:path w="1703070" h="1398270">
                  <a:moveTo>
                    <a:pt x="8365" y="154940"/>
                  </a:moveTo>
                  <a:lnTo>
                    <a:pt x="2008" y="154940"/>
                  </a:lnTo>
                  <a:lnTo>
                    <a:pt x="2006" y="156210"/>
                  </a:lnTo>
                  <a:lnTo>
                    <a:pt x="8363" y="156210"/>
                  </a:lnTo>
                  <a:lnTo>
                    <a:pt x="8365" y="154940"/>
                  </a:lnTo>
                  <a:close/>
                </a:path>
                <a:path w="1703070" h="1398270">
                  <a:moveTo>
                    <a:pt x="1702543" y="154940"/>
                  </a:moveTo>
                  <a:lnTo>
                    <a:pt x="1696202" y="154940"/>
                  </a:lnTo>
                  <a:lnTo>
                    <a:pt x="1696200" y="156210"/>
                  </a:lnTo>
                  <a:lnTo>
                    <a:pt x="1702541" y="156210"/>
                  </a:lnTo>
                  <a:lnTo>
                    <a:pt x="1702543" y="154940"/>
                  </a:lnTo>
                  <a:close/>
                </a:path>
                <a:path w="1703070" h="1398270">
                  <a:moveTo>
                    <a:pt x="8372" y="151130"/>
                  </a:moveTo>
                  <a:lnTo>
                    <a:pt x="2015" y="151130"/>
                  </a:lnTo>
                  <a:lnTo>
                    <a:pt x="2011" y="153670"/>
                  </a:lnTo>
                  <a:lnTo>
                    <a:pt x="8368" y="153670"/>
                  </a:lnTo>
                  <a:lnTo>
                    <a:pt x="8372" y="151130"/>
                  </a:lnTo>
                  <a:close/>
                </a:path>
                <a:path w="1703070" h="1398270">
                  <a:moveTo>
                    <a:pt x="1702550" y="151130"/>
                  </a:moveTo>
                  <a:lnTo>
                    <a:pt x="1696209" y="151130"/>
                  </a:lnTo>
                  <a:lnTo>
                    <a:pt x="1696204" y="153670"/>
                  </a:lnTo>
                  <a:lnTo>
                    <a:pt x="1702545" y="153670"/>
                  </a:lnTo>
                  <a:lnTo>
                    <a:pt x="1702550" y="151130"/>
                  </a:lnTo>
                  <a:close/>
                </a:path>
                <a:path w="1703070" h="1398270">
                  <a:moveTo>
                    <a:pt x="8377" y="148590"/>
                  </a:moveTo>
                  <a:lnTo>
                    <a:pt x="2020" y="148590"/>
                  </a:lnTo>
                  <a:lnTo>
                    <a:pt x="2018" y="149860"/>
                  </a:lnTo>
                  <a:lnTo>
                    <a:pt x="8375" y="149860"/>
                  </a:lnTo>
                  <a:lnTo>
                    <a:pt x="8377" y="148590"/>
                  </a:lnTo>
                  <a:close/>
                </a:path>
                <a:path w="1703070" h="1398270">
                  <a:moveTo>
                    <a:pt x="1702555" y="148590"/>
                  </a:moveTo>
                  <a:lnTo>
                    <a:pt x="1696214" y="148590"/>
                  </a:lnTo>
                  <a:lnTo>
                    <a:pt x="1696211" y="149860"/>
                  </a:lnTo>
                  <a:lnTo>
                    <a:pt x="1702552" y="149860"/>
                  </a:lnTo>
                  <a:lnTo>
                    <a:pt x="1702555" y="148590"/>
                  </a:lnTo>
                  <a:close/>
                </a:path>
                <a:path w="1703070" h="1398270">
                  <a:moveTo>
                    <a:pt x="8384" y="144780"/>
                  </a:moveTo>
                  <a:lnTo>
                    <a:pt x="2027" y="144780"/>
                  </a:lnTo>
                  <a:lnTo>
                    <a:pt x="2022" y="147320"/>
                  </a:lnTo>
                  <a:lnTo>
                    <a:pt x="8379" y="147320"/>
                  </a:lnTo>
                  <a:lnTo>
                    <a:pt x="8384" y="144780"/>
                  </a:lnTo>
                  <a:close/>
                </a:path>
                <a:path w="1703070" h="1398270">
                  <a:moveTo>
                    <a:pt x="1702562" y="144780"/>
                  </a:moveTo>
                  <a:lnTo>
                    <a:pt x="1696221" y="144780"/>
                  </a:lnTo>
                  <a:lnTo>
                    <a:pt x="1696216" y="147320"/>
                  </a:lnTo>
                  <a:lnTo>
                    <a:pt x="1702557" y="147320"/>
                  </a:lnTo>
                  <a:lnTo>
                    <a:pt x="1702562" y="144780"/>
                  </a:lnTo>
                  <a:close/>
                </a:path>
                <a:path w="1703070" h="1398270">
                  <a:moveTo>
                    <a:pt x="8389" y="142240"/>
                  </a:moveTo>
                  <a:lnTo>
                    <a:pt x="2032" y="142240"/>
                  </a:lnTo>
                  <a:lnTo>
                    <a:pt x="2029" y="143510"/>
                  </a:lnTo>
                  <a:lnTo>
                    <a:pt x="8386" y="143510"/>
                  </a:lnTo>
                  <a:lnTo>
                    <a:pt x="8389" y="142240"/>
                  </a:lnTo>
                  <a:close/>
                </a:path>
                <a:path w="1703070" h="1398270">
                  <a:moveTo>
                    <a:pt x="1702566" y="142240"/>
                  </a:moveTo>
                  <a:lnTo>
                    <a:pt x="1696225" y="142240"/>
                  </a:lnTo>
                  <a:lnTo>
                    <a:pt x="1696223" y="143510"/>
                  </a:lnTo>
                  <a:lnTo>
                    <a:pt x="1702564" y="143510"/>
                  </a:lnTo>
                  <a:lnTo>
                    <a:pt x="1702566" y="142240"/>
                  </a:lnTo>
                  <a:close/>
                </a:path>
                <a:path w="1703070" h="1398270">
                  <a:moveTo>
                    <a:pt x="2292" y="137160"/>
                  </a:moveTo>
                  <a:lnTo>
                    <a:pt x="2041" y="137160"/>
                  </a:lnTo>
                  <a:lnTo>
                    <a:pt x="2034" y="140970"/>
                  </a:lnTo>
                  <a:lnTo>
                    <a:pt x="8391" y="140970"/>
                  </a:lnTo>
                  <a:lnTo>
                    <a:pt x="8396" y="139700"/>
                  </a:lnTo>
                  <a:lnTo>
                    <a:pt x="2292" y="139700"/>
                  </a:lnTo>
                  <a:lnTo>
                    <a:pt x="2292" y="137160"/>
                  </a:lnTo>
                  <a:close/>
                </a:path>
                <a:path w="1703070" h="1398270">
                  <a:moveTo>
                    <a:pt x="1702573" y="139700"/>
                  </a:moveTo>
                  <a:lnTo>
                    <a:pt x="1696232" y="139700"/>
                  </a:lnTo>
                  <a:lnTo>
                    <a:pt x="1696228" y="140970"/>
                  </a:lnTo>
                  <a:lnTo>
                    <a:pt x="1702568" y="140970"/>
                  </a:lnTo>
                  <a:lnTo>
                    <a:pt x="1702573" y="139700"/>
                  </a:lnTo>
                  <a:close/>
                </a:path>
                <a:path w="1703070" h="1398270">
                  <a:moveTo>
                    <a:pt x="3562" y="134620"/>
                  </a:moveTo>
                  <a:lnTo>
                    <a:pt x="2292" y="134620"/>
                  </a:lnTo>
                  <a:lnTo>
                    <a:pt x="2292" y="137160"/>
                  </a:lnTo>
                  <a:lnTo>
                    <a:pt x="3562" y="137160"/>
                  </a:lnTo>
                  <a:lnTo>
                    <a:pt x="3562" y="134620"/>
                  </a:lnTo>
                  <a:close/>
                </a:path>
                <a:path w="1703070" h="1398270">
                  <a:moveTo>
                    <a:pt x="1701552" y="134620"/>
                  </a:moveTo>
                  <a:lnTo>
                    <a:pt x="1700282" y="134620"/>
                  </a:lnTo>
                  <a:lnTo>
                    <a:pt x="1700282" y="137160"/>
                  </a:lnTo>
                  <a:lnTo>
                    <a:pt x="1701552" y="137160"/>
                  </a:lnTo>
                  <a:lnTo>
                    <a:pt x="1701552" y="134620"/>
                  </a:lnTo>
                  <a:close/>
                </a:path>
                <a:path w="1703070" h="1398270">
                  <a:moveTo>
                    <a:pt x="8407" y="133350"/>
                  </a:moveTo>
                  <a:lnTo>
                    <a:pt x="4832" y="133350"/>
                  </a:lnTo>
                  <a:lnTo>
                    <a:pt x="4832" y="134620"/>
                  </a:lnTo>
                  <a:lnTo>
                    <a:pt x="8403" y="134620"/>
                  </a:lnTo>
                  <a:lnTo>
                    <a:pt x="8407" y="133350"/>
                  </a:lnTo>
                  <a:close/>
                </a:path>
                <a:path w="1703070" h="1398270">
                  <a:moveTo>
                    <a:pt x="1700282" y="133350"/>
                  </a:moveTo>
                  <a:lnTo>
                    <a:pt x="1696244" y="133350"/>
                  </a:lnTo>
                  <a:lnTo>
                    <a:pt x="1696239" y="134620"/>
                  </a:lnTo>
                  <a:lnTo>
                    <a:pt x="1700282" y="134620"/>
                  </a:lnTo>
                  <a:lnTo>
                    <a:pt x="1700282" y="133350"/>
                  </a:lnTo>
                  <a:close/>
                </a:path>
                <a:path w="1703070" h="1398270">
                  <a:moveTo>
                    <a:pt x="7372" y="130810"/>
                  </a:moveTo>
                  <a:lnTo>
                    <a:pt x="6102" y="130810"/>
                  </a:lnTo>
                  <a:lnTo>
                    <a:pt x="6102" y="133350"/>
                  </a:lnTo>
                  <a:lnTo>
                    <a:pt x="7372" y="133350"/>
                  </a:lnTo>
                  <a:lnTo>
                    <a:pt x="7372" y="130810"/>
                  </a:lnTo>
                  <a:close/>
                </a:path>
                <a:path w="1703070" h="1398270">
                  <a:moveTo>
                    <a:pt x="1699012" y="130810"/>
                  </a:moveTo>
                  <a:lnTo>
                    <a:pt x="1697742" y="130810"/>
                  </a:lnTo>
                  <a:lnTo>
                    <a:pt x="1697742" y="133350"/>
                  </a:lnTo>
                  <a:lnTo>
                    <a:pt x="1699012" y="133350"/>
                  </a:lnTo>
                  <a:lnTo>
                    <a:pt x="1699012" y="130810"/>
                  </a:lnTo>
                  <a:close/>
                </a:path>
                <a:path w="1703070" h="1398270">
                  <a:moveTo>
                    <a:pt x="1696472" y="128270"/>
                  </a:moveTo>
                  <a:lnTo>
                    <a:pt x="1696251" y="128270"/>
                  </a:lnTo>
                  <a:lnTo>
                    <a:pt x="1696249" y="130810"/>
                  </a:lnTo>
                  <a:lnTo>
                    <a:pt x="1696472" y="130810"/>
                  </a:lnTo>
                  <a:lnTo>
                    <a:pt x="1696472" y="128270"/>
                  </a:lnTo>
                  <a:close/>
                </a:path>
                <a:path w="1703070" h="1398270">
                  <a:moveTo>
                    <a:pt x="1559312" y="6350"/>
                  </a:moveTo>
                  <a:lnTo>
                    <a:pt x="571252" y="6350"/>
                  </a:lnTo>
                  <a:lnTo>
                    <a:pt x="1559312" y="7620"/>
                  </a:lnTo>
                  <a:lnTo>
                    <a:pt x="1559312" y="6350"/>
                  </a:lnTo>
                  <a:close/>
                </a:path>
                <a:path w="1703070" h="1398270">
                  <a:moveTo>
                    <a:pt x="1556772" y="3810"/>
                  </a:moveTo>
                  <a:lnTo>
                    <a:pt x="1555502" y="3810"/>
                  </a:lnTo>
                  <a:lnTo>
                    <a:pt x="1555502" y="6350"/>
                  </a:lnTo>
                  <a:lnTo>
                    <a:pt x="1556772" y="6350"/>
                  </a:lnTo>
                  <a:lnTo>
                    <a:pt x="1556772" y="3810"/>
                  </a:lnTo>
                  <a:close/>
                </a:path>
                <a:path w="1703070" h="1398270">
                  <a:moveTo>
                    <a:pt x="148342" y="3810"/>
                  </a:moveTo>
                  <a:lnTo>
                    <a:pt x="145802" y="3810"/>
                  </a:lnTo>
                  <a:lnTo>
                    <a:pt x="145802" y="5080"/>
                  </a:lnTo>
                  <a:lnTo>
                    <a:pt x="148342" y="5080"/>
                  </a:lnTo>
                  <a:lnTo>
                    <a:pt x="148342" y="3810"/>
                  </a:lnTo>
                  <a:close/>
                </a:path>
                <a:path w="1703070" h="1398270">
                  <a:moveTo>
                    <a:pt x="150882" y="1270"/>
                  </a:moveTo>
                  <a:lnTo>
                    <a:pt x="149612" y="1270"/>
                  </a:lnTo>
                  <a:lnTo>
                    <a:pt x="149612" y="3810"/>
                  </a:lnTo>
                  <a:lnTo>
                    <a:pt x="150882" y="3810"/>
                  </a:lnTo>
                  <a:lnTo>
                    <a:pt x="150882" y="1270"/>
                  </a:lnTo>
                  <a:close/>
                </a:path>
                <a:path w="1703070" h="1398270">
                  <a:moveTo>
                    <a:pt x="1554232" y="1270"/>
                  </a:moveTo>
                  <a:lnTo>
                    <a:pt x="1551692" y="1270"/>
                  </a:lnTo>
                  <a:lnTo>
                    <a:pt x="1551692" y="3810"/>
                  </a:lnTo>
                  <a:lnTo>
                    <a:pt x="1554232" y="3810"/>
                  </a:lnTo>
                  <a:lnTo>
                    <a:pt x="1554232" y="1270"/>
                  </a:lnTo>
                  <a:close/>
                </a:path>
                <a:path w="1703070" h="1398270">
                  <a:moveTo>
                    <a:pt x="153422" y="0"/>
                  </a:moveTo>
                  <a:lnTo>
                    <a:pt x="153422" y="1270"/>
                  </a:lnTo>
                  <a:lnTo>
                    <a:pt x="1550422" y="1270"/>
                  </a:lnTo>
                  <a:lnTo>
                    <a:pt x="153422" y="0"/>
                  </a:lnTo>
                  <a:close/>
                </a:path>
                <a:path w="1703070" h="1398270">
                  <a:moveTo>
                    <a:pt x="8163" y="265430"/>
                  </a:moveTo>
                  <a:lnTo>
                    <a:pt x="1808" y="265430"/>
                  </a:lnTo>
                  <a:lnTo>
                    <a:pt x="1692" y="328930"/>
                  </a:lnTo>
                  <a:lnTo>
                    <a:pt x="8046" y="328930"/>
                  </a:lnTo>
                  <a:lnTo>
                    <a:pt x="8163" y="265430"/>
                  </a:lnTo>
                  <a:close/>
                </a:path>
                <a:path w="1703070" h="1398270">
                  <a:moveTo>
                    <a:pt x="1702342" y="265430"/>
                  </a:moveTo>
                  <a:lnTo>
                    <a:pt x="1695999" y="265430"/>
                  </a:lnTo>
                  <a:lnTo>
                    <a:pt x="1695883" y="328930"/>
                  </a:lnTo>
                  <a:lnTo>
                    <a:pt x="1702227" y="328930"/>
                  </a:lnTo>
                  <a:lnTo>
                    <a:pt x="1702342" y="265430"/>
                  </a:lnTo>
                  <a:close/>
                </a:path>
                <a:path w="1703070" h="1398270">
                  <a:moveTo>
                    <a:pt x="8046" y="328930"/>
                  </a:moveTo>
                  <a:lnTo>
                    <a:pt x="1692" y="328930"/>
                  </a:lnTo>
                  <a:lnTo>
                    <a:pt x="1669" y="341630"/>
                  </a:lnTo>
                  <a:lnTo>
                    <a:pt x="8023" y="341630"/>
                  </a:lnTo>
                  <a:lnTo>
                    <a:pt x="8046" y="328930"/>
                  </a:lnTo>
                  <a:close/>
                </a:path>
                <a:path w="1703070" h="1398270">
                  <a:moveTo>
                    <a:pt x="1702227" y="328930"/>
                  </a:moveTo>
                  <a:lnTo>
                    <a:pt x="1695883" y="328930"/>
                  </a:lnTo>
                  <a:lnTo>
                    <a:pt x="1695860" y="341630"/>
                  </a:lnTo>
                  <a:lnTo>
                    <a:pt x="1702204" y="341630"/>
                  </a:lnTo>
                  <a:lnTo>
                    <a:pt x="1702227" y="328930"/>
                  </a:lnTo>
                  <a:close/>
                </a:path>
                <a:path w="1703070" h="1398270">
                  <a:moveTo>
                    <a:pt x="8023" y="341630"/>
                  </a:moveTo>
                  <a:lnTo>
                    <a:pt x="1669" y="341630"/>
                  </a:lnTo>
                  <a:lnTo>
                    <a:pt x="1657" y="347980"/>
                  </a:lnTo>
                  <a:lnTo>
                    <a:pt x="8012" y="347980"/>
                  </a:lnTo>
                  <a:lnTo>
                    <a:pt x="8023" y="341630"/>
                  </a:lnTo>
                  <a:close/>
                </a:path>
                <a:path w="1703070" h="1398270">
                  <a:moveTo>
                    <a:pt x="1702204" y="341630"/>
                  </a:moveTo>
                  <a:lnTo>
                    <a:pt x="1695860" y="341630"/>
                  </a:lnTo>
                  <a:lnTo>
                    <a:pt x="1695848" y="347980"/>
                  </a:lnTo>
                  <a:lnTo>
                    <a:pt x="1702192" y="347980"/>
                  </a:lnTo>
                  <a:lnTo>
                    <a:pt x="1702204" y="341630"/>
                  </a:lnTo>
                  <a:close/>
                </a:path>
                <a:path w="1703070" h="1398270">
                  <a:moveTo>
                    <a:pt x="8012" y="347980"/>
                  </a:moveTo>
                  <a:lnTo>
                    <a:pt x="1657" y="347980"/>
                  </a:lnTo>
                  <a:lnTo>
                    <a:pt x="1577" y="392430"/>
                  </a:lnTo>
                  <a:lnTo>
                    <a:pt x="7930" y="392430"/>
                  </a:lnTo>
                  <a:lnTo>
                    <a:pt x="8012" y="347980"/>
                  </a:lnTo>
                  <a:close/>
                </a:path>
                <a:path w="1703070" h="1398270">
                  <a:moveTo>
                    <a:pt x="1702192" y="347980"/>
                  </a:moveTo>
                  <a:lnTo>
                    <a:pt x="1695848" y="347980"/>
                  </a:lnTo>
                  <a:lnTo>
                    <a:pt x="1695766" y="392430"/>
                  </a:lnTo>
                  <a:lnTo>
                    <a:pt x="1702111" y="392430"/>
                  </a:lnTo>
                  <a:lnTo>
                    <a:pt x="1702192" y="347980"/>
                  </a:lnTo>
                  <a:close/>
                </a:path>
                <a:path w="1703070" h="1398270">
                  <a:moveTo>
                    <a:pt x="7930" y="392430"/>
                  </a:moveTo>
                  <a:lnTo>
                    <a:pt x="1577" y="392430"/>
                  </a:lnTo>
                  <a:lnTo>
                    <a:pt x="1565" y="398780"/>
                  </a:lnTo>
                  <a:lnTo>
                    <a:pt x="7918" y="398780"/>
                  </a:lnTo>
                  <a:lnTo>
                    <a:pt x="7930" y="392430"/>
                  </a:lnTo>
                  <a:close/>
                </a:path>
                <a:path w="1703070" h="1398270">
                  <a:moveTo>
                    <a:pt x="1702111" y="392430"/>
                  </a:moveTo>
                  <a:lnTo>
                    <a:pt x="1695766" y="392430"/>
                  </a:lnTo>
                  <a:lnTo>
                    <a:pt x="1695755" y="398780"/>
                  </a:lnTo>
                  <a:lnTo>
                    <a:pt x="1702100" y="398780"/>
                  </a:lnTo>
                  <a:lnTo>
                    <a:pt x="1702111" y="392430"/>
                  </a:lnTo>
                  <a:close/>
                </a:path>
                <a:path w="1703070" h="1398270">
                  <a:moveTo>
                    <a:pt x="7918" y="398780"/>
                  </a:moveTo>
                  <a:lnTo>
                    <a:pt x="1565" y="398780"/>
                  </a:lnTo>
                  <a:lnTo>
                    <a:pt x="1554" y="405130"/>
                  </a:lnTo>
                  <a:lnTo>
                    <a:pt x="7907" y="405130"/>
                  </a:lnTo>
                  <a:lnTo>
                    <a:pt x="7918" y="398780"/>
                  </a:lnTo>
                  <a:close/>
                </a:path>
                <a:path w="1703070" h="1398270">
                  <a:moveTo>
                    <a:pt x="1702100" y="398780"/>
                  </a:moveTo>
                  <a:lnTo>
                    <a:pt x="1695755" y="398780"/>
                  </a:lnTo>
                  <a:lnTo>
                    <a:pt x="1695743" y="405130"/>
                  </a:lnTo>
                  <a:lnTo>
                    <a:pt x="1702088" y="405130"/>
                  </a:lnTo>
                  <a:lnTo>
                    <a:pt x="1702100" y="398780"/>
                  </a:lnTo>
                  <a:close/>
                </a:path>
                <a:path w="1703070" h="1398270">
                  <a:moveTo>
                    <a:pt x="7907" y="405130"/>
                  </a:moveTo>
                  <a:lnTo>
                    <a:pt x="1554" y="405130"/>
                  </a:lnTo>
                  <a:lnTo>
                    <a:pt x="1489" y="440690"/>
                  </a:lnTo>
                  <a:lnTo>
                    <a:pt x="7842" y="440690"/>
                  </a:lnTo>
                  <a:lnTo>
                    <a:pt x="7907" y="405130"/>
                  </a:lnTo>
                  <a:close/>
                </a:path>
                <a:path w="1703070" h="1398270">
                  <a:moveTo>
                    <a:pt x="1702088" y="405130"/>
                  </a:moveTo>
                  <a:lnTo>
                    <a:pt x="1695743" y="405130"/>
                  </a:lnTo>
                  <a:lnTo>
                    <a:pt x="1695678" y="440690"/>
                  </a:lnTo>
                  <a:lnTo>
                    <a:pt x="1702023" y="440690"/>
                  </a:lnTo>
                  <a:lnTo>
                    <a:pt x="1702088" y="405130"/>
                  </a:lnTo>
                  <a:close/>
                </a:path>
                <a:path w="1703070" h="1398270">
                  <a:moveTo>
                    <a:pt x="7842" y="440690"/>
                  </a:moveTo>
                  <a:lnTo>
                    <a:pt x="1489" y="440690"/>
                  </a:lnTo>
                  <a:lnTo>
                    <a:pt x="1473" y="449580"/>
                  </a:lnTo>
                  <a:lnTo>
                    <a:pt x="7825" y="449580"/>
                  </a:lnTo>
                  <a:lnTo>
                    <a:pt x="7842" y="440690"/>
                  </a:lnTo>
                  <a:close/>
                </a:path>
                <a:path w="1703070" h="1398270">
                  <a:moveTo>
                    <a:pt x="1702023" y="440690"/>
                  </a:moveTo>
                  <a:lnTo>
                    <a:pt x="1695678" y="440690"/>
                  </a:lnTo>
                  <a:lnTo>
                    <a:pt x="1695661" y="449580"/>
                  </a:lnTo>
                  <a:lnTo>
                    <a:pt x="1702007" y="449580"/>
                  </a:lnTo>
                  <a:lnTo>
                    <a:pt x="1702023" y="440690"/>
                  </a:lnTo>
                  <a:close/>
                </a:path>
                <a:path w="1703070" h="1398270">
                  <a:moveTo>
                    <a:pt x="7825" y="449580"/>
                  </a:moveTo>
                  <a:lnTo>
                    <a:pt x="1473" y="449580"/>
                  </a:lnTo>
                  <a:lnTo>
                    <a:pt x="1408" y="485140"/>
                  </a:lnTo>
                  <a:lnTo>
                    <a:pt x="7760" y="485140"/>
                  </a:lnTo>
                  <a:lnTo>
                    <a:pt x="7825" y="449580"/>
                  </a:lnTo>
                  <a:close/>
                </a:path>
                <a:path w="1703070" h="1398270">
                  <a:moveTo>
                    <a:pt x="1702007" y="449580"/>
                  </a:moveTo>
                  <a:lnTo>
                    <a:pt x="1695661" y="449580"/>
                  </a:lnTo>
                  <a:lnTo>
                    <a:pt x="1695596" y="485140"/>
                  </a:lnTo>
                  <a:lnTo>
                    <a:pt x="1701943" y="485140"/>
                  </a:lnTo>
                  <a:lnTo>
                    <a:pt x="1702007" y="449580"/>
                  </a:lnTo>
                  <a:close/>
                </a:path>
                <a:path w="1703070" h="1398270">
                  <a:moveTo>
                    <a:pt x="7760" y="485140"/>
                  </a:moveTo>
                  <a:lnTo>
                    <a:pt x="1408" y="485140"/>
                  </a:lnTo>
                  <a:lnTo>
                    <a:pt x="1392" y="494030"/>
                  </a:lnTo>
                  <a:lnTo>
                    <a:pt x="7744" y="494030"/>
                  </a:lnTo>
                  <a:lnTo>
                    <a:pt x="7760" y="485140"/>
                  </a:lnTo>
                  <a:close/>
                </a:path>
                <a:path w="1703070" h="1398270">
                  <a:moveTo>
                    <a:pt x="1701943" y="485140"/>
                  </a:moveTo>
                  <a:lnTo>
                    <a:pt x="1695596" y="485140"/>
                  </a:lnTo>
                  <a:lnTo>
                    <a:pt x="1695580" y="494030"/>
                  </a:lnTo>
                  <a:lnTo>
                    <a:pt x="1701927" y="494030"/>
                  </a:lnTo>
                  <a:lnTo>
                    <a:pt x="1701943" y="485140"/>
                  </a:lnTo>
                  <a:close/>
                </a:path>
                <a:path w="1703070" h="1398270">
                  <a:moveTo>
                    <a:pt x="7744" y="494030"/>
                  </a:moveTo>
                  <a:lnTo>
                    <a:pt x="1392" y="494030"/>
                  </a:lnTo>
                  <a:lnTo>
                    <a:pt x="1108" y="650240"/>
                  </a:lnTo>
                  <a:lnTo>
                    <a:pt x="7457" y="650240"/>
                  </a:lnTo>
                  <a:lnTo>
                    <a:pt x="7744" y="494030"/>
                  </a:lnTo>
                  <a:close/>
                </a:path>
                <a:path w="1703070" h="1398270">
                  <a:moveTo>
                    <a:pt x="1701927" y="494030"/>
                  </a:moveTo>
                  <a:lnTo>
                    <a:pt x="1695580" y="494030"/>
                  </a:lnTo>
                  <a:lnTo>
                    <a:pt x="1695293" y="650240"/>
                  </a:lnTo>
                  <a:lnTo>
                    <a:pt x="1701642" y="650240"/>
                  </a:lnTo>
                  <a:lnTo>
                    <a:pt x="1701927" y="494030"/>
                  </a:lnTo>
                  <a:close/>
                </a:path>
                <a:path w="1703070" h="1398270">
                  <a:moveTo>
                    <a:pt x="7457" y="650240"/>
                  </a:moveTo>
                  <a:lnTo>
                    <a:pt x="1108" y="650240"/>
                  </a:lnTo>
                  <a:lnTo>
                    <a:pt x="658" y="897890"/>
                  </a:lnTo>
                  <a:lnTo>
                    <a:pt x="7003" y="897890"/>
                  </a:lnTo>
                  <a:lnTo>
                    <a:pt x="7457" y="650240"/>
                  </a:lnTo>
                  <a:close/>
                </a:path>
                <a:path w="1703070" h="1398270">
                  <a:moveTo>
                    <a:pt x="1701642" y="650240"/>
                  </a:moveTo>
                  <a:lnTo>
                    <a:pt x="1695293" y="650240"/>
                  </a:lnTo>
                  <a:lnTo>
                    <a:pt x="1694839" y="897890"/>
                  </a:lnTo>
                  <a:lnTo>
                    <a:pt x="1701192" y="897890"/>
                  </a:lnTo>
                  <a:lnTo>
                    <a:pt x="1701642" y="650240"/>
                  </a:lnTo>
                  <a:close/>
                </a:path>
                <a:path w="1703070" h="1398270">
                  <a:moveTo>
                    <a:pt x="7003" y="897890"/>
                  </a:moveTo>
                  <a:lnTo>
                    <a:pt x="658" y="897890"/>
                  </a:lnTo>
                  <a:lnTo>
                    <a:pt x="635" y="910590"/>
                  </a:lnTo>
                  <a:lnTo>
                    <a:pt x="6980" y="910590"/>
                  </a:lnTo>
                  <a:lnTo>
                    <a:pt x="7003" y="897890"/>
                  </a:lnTo>
                  <a:close/>
                </a:path>
                <a:path w="1703070" h="1398270">
                  <a:moveTo>
                    <a:pt x="1701192" y="897890"/>
                  </a:moveTo>
                  <a:lnTo>
                    <a:pt x="1694839" y="897890"/>
                  </a:lnTo>
                  <a:lnTo>
                    <a:pt x="1694816" y="910590"/>
                  </a:lnTo>
                  <a:lnTo>
                    <a:pt x="1701169" y="910590"/>
                  </a:lnTo>
                  <a:lnTo>
                    <a:pt x="1701192" y="897890"/>
                  </a:lnTo>
                  <a:close/>
                </a:path>
                <a:path w="1703070" h="1398270">
                  <a:moveTo>
                    <a:pt x="6980" y="910590"/>
                  </a:moveTo>
                  <a:lnTo>
                    <a:pt x="635" y="910590"/>
                  </a:lnTo>
                  <a:lnTo>
                    <a:pt x="618" y="919480"/>
                  </a:lnTo>
                  <a:lnTo>
                    <a:pt x="6964" y="919480"/>
                  </a:lnTo>
                  <a:lnTo>
                    <a:pt x="6980" y="910590"/>
                  </a:lnTo>
                  <a:close/>
                </a:path>
                <a:path w="1703070" h="1398270">
                  <a:moveTo>
                    <a:pt x="1701169" y="910590"/>
                  </a:moveTo>
                  <a:lnTo>
                    <a:pt x="1694816" y="910590"/>
                  </a:lnTo>
                  <a:lnTo>
                    <a:pt x="1694799" y="919480"/>
                  </a:lnTo>
                  <a:lnTo>
                    <a:pt x="1701153" y="919480"/>
                  </a:lnTo>
                  <a:lnTo>
                    <a:pt x="1701169" y="910590"/>
                  </a:lnTo>
                  <a:close/>
                </a:path>
                <a:path w="1703070" h="1398270">
                  <a:moveTo>
                    <a:pt x="6964" y="919480"/>
                  </a:moveTo>
                  <a:lnTo>
                    <a:pt x="618" y="919480"/>
                  </a:lnTo>
                  <a:lnTo>
                    <a:pt x="531" y="967740"/>
                  </a:lnTo>
                  <a:lnTo>
                    <a:pt x="6875" y="967740"/>
                  </a:lnTo>
                  <a:lnTo>
                    <a:pt x="6964" y="919480"/>
                  </a:lnTo>
                  <a:close/>
                </a:path>
                <a:path w="1703070" h="1398270">
                  <a:moveTo>
                    <a:pt x="1701153" y="919480"/>
                  </a:moveTo>
                  <a:lnTo>
                    <a:pt x="1694799" y="919480"/>
                  </a:lnTo>
                  <a:lnTo>
                    <a:pt x="1694711" y="967740"/>
                  </a:lnTo>
                  <a:lnTo>
                    <a:pt x="1701065" y="967740"/>
                  </a:lnTo>
                  <a:lnTo>
                    <a:pt x="1701153" y="919480"/>
                  </a:lnTo>
                  <a:close/>
                </a:path>
                <a:path w="1703070" h="1398270">
                  <a:moveTo>
                    <a:pt x="6875" y="967740"/>
                  </a:moveTo>
                  <a:lnTo>
                    <a:pt x="531" y="967740"/>
                  </a:lnTo>
                  <a:lnTo>
                    <a:pt x="514" y="976630"/>
                  </a:lnTo>
                  <a:lnTo>
                    <a:pt x="6859" y="976630"/>
                  </a:lnTo>
                  <a:lnTo>
                    <a:pt x="6875" y="967740"/>
                  </a:lnTo>
                  <a:close/>
                </a:path>
                <a:path w="1703070" h="1398270">
                  <a:moveTo>
                    <a:pt x="1701065" y="967740"/>
                  </a:moveTo>
                  <a:lnTo>
                    <a:pt x="1694711" y="967740"/>
                  </a:lnTo>
                  <a:lnTo>
                    <a:pt x="1694694" y="976630"/>
                  </a:lnTo>
                  <a:lnTo>
                    <a:pt x="1701049" y="976630"/>
                  </a:lnTo>
                  <a:lnTo>
                    <a:pt x="1701065" y="967740"/>
                  </a:lnTo>
                  <a:close/>
                </a:path>
                <a:path w="1703070" h="1398270">
                  <a:moveTo>
                    <a:pt x="6859" y="976630"/>
                  </a:moveTo>
                  <a:lnTo>
                    <a:pt x="514" y="976630"/>
                  </a:lnTo>
                  <a:lnTo>
                    <a:pt x="399" y="1040130"/>
                  </a:lnTo>
                  <a:lnTo>
                    <a:pt x="6743" y="1040130"/>
                  </a:lnTo>
                  <a:lnTo>
                    <a:pt x="6859" y="976630"/>
                  </a:lnTo>
                  <a:close/>
                </a:path>
                <a:path w="1703070" h="1398270">
                  <a:moveTo>
                    <a:pt x="1701049" y="976630"/>
                  </a:moveTo>
                  <a:lnTo>
                    <a:pt x="1694694" y="976630"/>
                  </a:lnTo>
                  <a:lnTo>
                    <a:pt x="1694578" y="1040130"/>
                  </a:lnTo>
                  <a:lnTo>
                    <a:pt x="1700934" y="1040130"/>
                  </a:lnTo>
                  <a:lnTo>
                    <a:pt x="1701049" y="976630"/>
                  </a:lnTo>
                  <a:close/>
                </a:path>
                <a:path w="1703070" h="1398270">
                  <a:moveTo>
                    <a:pt x="6743" y="1040130"/>
                  </a:moveTo>
                  <a:lnTo>
                    <a:pt x="399" y="1040130"/>
                  </a:lnTo>
                  <a:lnTo>
                    <a:pt x="387" y="1046480"/>
                  </a:lnTo>
                  <a:lnTo>
                    <a:pt x="6731" y="1046480"/>
                  </a:lnTo>
                  <a:lnTo>
                    <a:pt x="6743" y="1040130"/>
                  </a:lnTo>
                  <a:close/>
                </a:path>
                <a:path w="1703070" h="1398270">
                  <a:moveTo>
                    <a:pt x="1700934" y="1040130"/>
                  </a:moveTo>
                  <a:lnTo>
                    <a:pt x="1694578" y="1040130"/>
                  </a:lnTo>
                  <a:lnTo>
                    <a:pt x="1694566" y="1046480"/>
                  </a:lnTo>
                  <a:lnTo>
                    <a:pt x="1700922" y="1046480"/>
                  </a:lnTo>
                  <a:lnTo>
                    <a:pt x="1700934" y="1040130"/>
                  </a:lnTo>
                  <a:close/>
                </a:path>
                <a:path w="1703070" h="1398270">
                  <a:moveTo>
                    <a:pt x="6731" y="1046480"/>
                  </a:moveTo>
                  <a:lnTo>
                    <a:pt x="387" y="1046480"/>
                  </a:lnTo>
                  <a:lnTo>
                    <a:pt x="376" y="1052830"/>
                  </a:lnTo>
                  <a:lnTo>
                    <a:pt x="6719" y="1052830"/>
                  </a:lnTo>
                  <a:lnTo>
                    <a:pt x="6731" y="1046480"/>
                  </a:lnTo>
                  <a:close/>
                </a:path>
                <a:path w="1703070" h="1398270">
                  <a:moveTo>
                    <a:pt x="1700922" y="1046480"/>
                  </a:moveTo>
                  <a:lnTo>
                    <a:pt x="1694566" y="1046480"/>
                  </a:lnTo>
                  <a:lnTo>
                    <a:pt x="1694555" y="1052830"/>
                  </a:lnTo>
                  <a:lnTo>
                    <a:pt x="1700910" y="1052830"/>
                  </a:lnTo>
                  <a:lnTo>
                    <a:pt x="1700922" y="1046480"/>
                  </a:lnTo>
                  <a:close/>
                </a:path>
                <a:path w="1703070" h="1398270">
                  <a:moveTo>
                    <a:pt x="6719" y="1052830"/>
                  </a:moveTo>
                  <a:lnTo>
                    <a:pt x="376" y="1052830"/>
                  </a:lnTo>
                  <a:lnTo>
                    <a:pt x="353" y="1065530"/>
                  </a:lnTo>
                  <a:lnTo>
                    <a:pt x="6696" y="1065530"/>
                  </a:lnTo>
                  <a:lnTo>
                    <a:pt x="6719" y="1052830"/>
                  </a:lnTo>
                  <a:close/>
                </a:path>
                <a:path w="1703070" h="1398270">
                  <a:moveTo>
                    <a:pt x="1700910" y="1052830"/>
                  </a:moveTo>
                  <a:lnTo>
                    <a:pt x="1694555" y="1052830"/>
                  </a:lnTo>
                  <a:lnTo>
                    <a:pt x="1694531" y="1065530"/>
                  </a:lnTo>
                  <a:lnTo>
                    <a:pt x="1700887" y="1065530"/>
                  </a:lnTo>
                  <a:lnTo>
                    <a:pt x="1700910" y="1052830"/>
                  </a:lnTo>
                  <a:close/>
                </a:path>
                <a:path w="1703070" h="1398270">
                  <a:moveTo>
                    <a:pt x="6696" y="1065530"/>
                  </a:moveTo>
                  <a:lnTo>
                    <a:pt x="353" y="1065530"/>
                  </a:lnTo>
                  <a:lnTo>
                    <a:pt x="237" y="1129030"/>
                  </a:lnTo>
                  <a:lnTo>
                    <a:pt x="6580" y="1129030"/>
                  </a:lnTo>
                  <a:lnTo>
                    <a:pt x="6696" y="1065530"/>
                  </a:lnTo>
                  <a:close/>
                </a:path>
                <a:path w="1703070" h="1398270">
                  <a:moveTo>
                    <a:pt x="1700887" y="1065530"/>
                  </a:moveTo>
                  <a:lnTo>
                    <a:pt x="1694531" y="1065530"/>
                  </a:lnTo>
                  <a:lnTo>
                    <a:pt x="1694415" y="1129030"/>
                  </a:lnTo>
                  <a:lnTo>
                    <a:pt x="1700772" y="1129030"/>
                  </a:lnTo>
                  <a:lnTo>
                    <a:pt x="1700887" y="1065530"/>
                  </a:lnTo>
                  <a:close/>
                </a:path>
                <a:path w="1703070" h="1398270">
                  <a:moveTo>
                    <a:pt x="6430" y="1210437"/>
                  </a:moveTo>
                  <a:lnTo>
                    <a:pt x="89" y="1210437"/>
                  </a:lnTo>
                  <a:lnTo>
                    <a:pt x="87" y="1211580"/>
                  </a:lnTo>
                  <a:lnTo>
                    <a:pt x="6428" y="1211580"/>
                  </a:lnTo>
                  <a:lnTo>
                    <a:pt x="6430" y="1210437"/>
                  </a:lnTo>
                  <a:close/>
                </a:path>
                <a:path w="1703070" h="1398270">
                  <a:moveTo>
                    <a:pt x="1700624" y="1210437"/>
                  </a:moveTo>
                  <a:lnTo>
                    <a:pt x="1694265" y="1210437"/>
                  </a:lnTo>
                  <a:lnTo>
                    <a:pt x="1694263" y="1211580"/>
                  </a:lnTo>
                  <a:lnTo>
                    <a:pt x="1700622" y="1211580"/>
                  </a:lnTo>
                  <a:lnTo>
                    <a:pt x="1700624" y="1210437"/>
                  </a:lnTo>
                  <a:close/>
                </a:path>
                <a:path w="1703070" h="1398270">
                  <a:moveTo>
                    <a:pt x="6435" y="1207897"/>
                  </a:moveTo>
                  <a:lnTo>
                    <a:pt x="94" y="1207897"/>
                  </a:lnTo>
                  <a:lnTo>
                    <a:pt x="90" y="1210310"/>
                  </a:lnTo>
                  <a:lnTo>
                    <a:pt x="6431" y="1210310"/>
                  </a:lnTo>
                  <a:lnTo>
                    <a:pt x="6435" y="1207897"/>
                  </a:lnTo>
                  <a:close/>
                </a:path>
                <a:path w="1703070" h="1398270">
                  <a:moveTo>
                    <a:pt x="1700629" y="1207897"/>
                  </a:moveTo>
                  <a:lnTo>
                    <a:pt x="1694270" y="1207897"/>
                  </a:lnTo>
                  <a:lnTo>
                    <a:pt x="1694266" y="1210310"/>
                  </a:lnTo>
                  <a:lnTo>
                    <a:pt x="1700624" y="1210310"/>
                  </a:lnTo>
                  <a:lnTo>
                    <a:pt x="1700629" y="1207897"/>
                  </a:lnTo>
                  <a:close/>
                </a:path>
                <a:path w="1703070" h="1398270">
                  <a:moveTo>
                    <a:pt x="6447" y="1201547"/>
                  </a:moveTo>
                  <a:lnTo>
                    <a:pt x="105" y="1201547"/>
                  </a:lnTo>
                  <a:lnTo>
                    <a:pt x="94" y="1207770"/>
                  </a:lnTo>
                  <a:lnTo>
                    <a:pt x="6435" y="1207770"/>
                  </a:lnTo>
                  <a:lnTo>
                    <a:pt x="6447" y="1201547"/>
                  </a:lnTo>
                  <a:close/>
                </a:path>
                <a:path w="1703070" h="1398270">
                  <a:moveTo>
                    <a:pt x="1700640" y="1201547"/>
                  </a:moveTo>
                  <a:lnTo>
                    <a:pt x="1694282" y="1201547"/>
                  </a:lnTo>
                  <a:lnTo>
                    <a:pt x="1694270" y="1207770"/>
                  </a:lnTo>
                  <a:lnTo>
                    <a:pt x="1700629" y="1207770"/>
                  </a:lnTo>
                  <a:lnTo>
                    <a:pt x="1700640" y="1201547"/>
                  </a:lnTo>
                  <a:close/>
                </a:path>
                <a:path w="1703070" h="1398270">
                  <a:moveTo>
                    <a:pt x="6454" y="1197737"/>
                  </a:moveTo>
                  <a:lnTo>
                    <a:pt x="112" y="1197737"/>
                  </a:lnTo>
                  <a:lnTo>
                    <a:pt x="106" y="1201420"/>
                  </a:lnTo>
                  <a:lnTo>
                    <a:pt x="6447" y="1201420"/>
                  </a:lnTo>
                  <a:lnTo>
                    <a:pt x="6454" y="1197737"/>
                  </a:lnTo>
                  <a:close/>
                </a:path>
                <a:path w="1703070" h="1398270">
                  <a:moveTo>
                    <a:pt x="1700647" y="1197737"/>
                  </a:moveTo>
                  <a:lnTo>
                    <a:pt x="1694289" y="1197737"/>
                  </a:lnTo>
                  <a:lnTo>
                    <a:pt x="1694282" y="1201420"/>
                  </a:lnTo>
                  <a:lnTo>
                    <a:pt x="1700640" y="1201420"/>
                  </a:lnTo>
                  <a:lnTo>
                    <a:pt x="1700647" y="1197737"/>
                  </a:lnTo>
                  <a:close/>
                </a:path>
                <a:path w="1703070" h="1398270">
                  <a:moveTo>
                    <a:pt x="6458" y="1195197"/>
                  </a:moveTo>
                  <a:lnTo>
                    <a:pt x="117" y="1195197"/>
                  </a:lnTo>
                  <a:lnTo>
                    <a:pt x="113" y="1197610"/>
                  </a:lnTo>
                  <a:lnTo>
                    <a:pt x="6454" y="1197610"/>
                  </a:lnTo>
                  <a:lnTo>
                    <a:pt x="6458" y="1195197"/>
                  </a:lnTo>
                  <a:close/>
                </a:path>
                <a:path w="1703070" h="1398270">
                  <a:moveTo>
                    <a:pt x="1700652" y="1195197"/>
                  </a:moveTo>
                  <a:lnTo>
                    <a:pt x="1694293" y="1195197"/>
                  </a:lnTo>
                  <a:lnTo>
                    <a:pt x="1694289" y="1197610"/>
                  </a:lnTo>
                  <a:lnTo>
                    <a:pt x="1700647" y="1197610"/>
                  </a:lnTo>
                  <a:lnTo>
                    <a:pt x="1700652" y="1195197"/>
                  </a:lnTo>
                  <a:close/>
                </a:path>
                <a:path w="1703070" h="1398270">
                  <a:moveTo>
                    <a:pt x="6465" y="1191387"/>
                  </a:moveTo>
                  <a:lnTo>
                    <a:pt x="124" y="1191387"/>
                  </a:lnTo>
                  <a:lnTo>
                    <a:pt x="117" y="1195070"/>
                  </a:lnTo>
                  <a:lnTo>
                    <a:pt x="6459" y="1195070"/>
                  </a:lnTo>
                  <a:lnTo>
                    <a:pt x="6465" y="1191387"/>
                  </a:lnTo>
                  <a:close/>
                </a:path>
                <a:path w="1703070" h="1398270">
                  <a:moveTo>
                    <a:pt x="1700659" y="1191387"/>
                  </a:moveTo>
                  <a:lnTo>
                    <a:pt x="1694300" y="1191387"/>
                  </a:lnTo>
                  <a:lnTo>
                    <a:pt x="1694294" y="1195070"/>
                  </a:lnTo>
                  <a:lnTo>
                    <a:pt x="1700652" y="1195070"/>
                  </a:lnTo>
                  <a:lnTo>
                    <a:pt x="1700659" y="1191387"/>
                  </a:lnTo>
                  <a:close/>
                </a:path>
                <a:path w="1703070" h="1398270">
                  <a:moveTo>
                    <a:pt x="6470" y="1188847"/>
                  </a:moveTo>
                  <a:lnTo>
                    <a:pt x="129" y="1188847"/>
                  </a:lnTo>
                  <a:lnTo>
                    <a:pt x="124" y="1191260"/>
                  </a:lnTo>
                  <a:lnTo>
                    <a:pt x="6466" y="1191260"/>
                  </a:lnTo>
                  <a:lnTo>
                    <a:pt x="6470" y="1188847"/>
                  </a:lnTo>
                  <a:close/>
                </a:path>
                <a:path w="1703070" h="1398270">
                  <a:moveTo>
                    <a:pt x="1700663" y="1188847"/>
                  </a:moveTo>
                  <a:lnTo>
                    <a:pt x="1694305" y="1188847"/>
                  </a:lnTo>
                  <a:lnTo>
                    <a:pt x="1694301" y="1191260"/>
                  </a:lnTo>
                  <a:lnTo>
                    <a:pt x="1700659" y="1191260"/>
                  </a:lnTo>
                  <a:lnTo>
                    <a:pt x="1700663" y="1188847"/>
                  </a:lnTo>
                  <a:close/>
                </a:path>
                <a:path w="1703070" h="1398270">
                  <a:moveTo>
                    <a:pt x="6477" y="1185037"/>
                  </a:moveTo>
                  <a:lnTo>
                    <a:pt x="136" y="1185037"/>
                  </a:lnTo>
                  <a:lnTo>
                    <a:pt x="129" y="1188720"/>
                  </a:lnTo>
                  <a:lnTo>
                    <a:pt x="6470" y="1188720"/>
                  </a:lnTo>
                  <a:lnTo>
                    <a:pt x="6477" y="1185037"/>
                  </a:lnTo>
                  <a:close/>
                </a:path>
                <a:path w="1703070" h="1398270">
                  <a:moveTo>
                    <a:pt x="1700670" y="1185037"/>
                  </a:moveTo>
                  <a:lnTo>
                    <a:pt x="1694312" y="1185037"/>
                  </a:lnTo>
                  <a:lnTo>
                    <a:pt x="1694305" y="1188720"/>
                  </a:lnTo>
                  <a:lnTo>
                    <a:pt x="1700663" y="1188720"/>
                  </a:lnTo>
                  <a:lnTo>
                    <a:pt x="1700670" y="1185037"/>
                  </a:lnTo>
                  <a:close/>
                </a:path>
                <a:path w="1703070" h="1398270">
                  <a:moveTo>
                    <a:pt x="6482" y="1182497"/>
                  </a:moveTo>
                  <a:lnTo>
                    <a:pt x="140" y="1182497"/>
                  </a:lnTo>
                  <a:lnTo>
                    <a:pt x="136" y="1184910"/>
                  </a:lnTo>
                  <a:lnTo>
                    <a:pt x="6477" y="1184910"/>
                  </a:lnTo>
                  <a:lnTo>
                    <a:pt x="6482" y="1182497"/>
                  </a:lnTo>
                  <a:close/>
                </a:path>
                <a:path w="1703070" h="1398270">
                  <a:moveTo>
                    <a:pt x="1700675" y="1182497"/>
                  </a:moveTo>
                  <a:lnTo>
                    <a:pt x="1694317" y="1182497"/>
                  </a:lnTo>
                  <a:lnTo>
                    <a:pt x="1694312" y="1184910"/>
                  </a:lnTo>
                  <a:lnTo>
                    <a:pt x="1700670" y="1184910"/>
                  </a:lnTo>
                  <a:lnTo>
                    <a:pt x="1700675" y="1182497"/>
                  </a:lnTo>
                  <a:close/>
                </a:path>
                <a:path w="1703070" h="1398270">
                  <a:moveTo>
                    <a:pt x="6489" y="1178687"/>
                  </a:moveTo>
                  <a:lnTo>
                    <a:pt x="147" y="1178687"/>
                  </a:lnTo>
                  <a:lnTo>
                    <a:pt x="140" y="1182370"/>
                  </a:lnTo>
                  <a:lnTo>
                    <a:pt x="6482" y="1182370"/>
                  </a:lnTo>
                  <a:lnTo>
                    <a:pt x="6489" y="1178687"/>
                  </a:lnTo>
                  <a:close/>
                </a:path>
                <a:path w="1703070" h="1398270">
                  <a:moveTo>
                    <a:pt x="1700682" y="1178687"/>
                  </a:moveTo>
                  <a:lnTo>
                    <a:pt x="1694324" y="1178687"/>
                  </a:lnTo>
                  <a:lnTo>
                    <a:pt x="1694317" y="1182370"/>
                  </a:lnTo>
                  <a:lnTo>
                    <a:pt x="1700675" y="1182370"/>
                  </a:lnTo>
                  <a:lnTo>
                    <a:pt x="1700682" y="1178687"/>
                  </a:lnTo>
                  <a:close/>
                </a:path>
                <a:path w="1703070" h="1398270">
                  <a:moveTo>
                    <a:pt x="6493" y="1176147"/>
                  </a:moveTo>
                  <a:lnTo>
                    <a:pt x="152" y="1176147"/>
                  </a:lnTo>
                  <a:lnTo>
                    <a:pt x="147" y="1178560"/>
                  </a:lnTo>
                  <a:lnTo>
                    <a:pt x="6489" y="1178560"/>
                  </a:lnTo>
                  <a:lnTo>
                    <a:pt x="6493" y="1176147"/>
                  </a:lnTo>
                  <a:close/>
                </a:path>
                <a:path w="1703070" h="1398270">
                  <a:moveTo>
                    <a:pt x="1700686" y="1176147"/>
                  </a:moveTo>
                  <a:lnTo>
                    <a:pt x="1694328" y="1176147"/>
                  </a:lnTo>
                  <a:lnTo>
                    <a:pt x="1694324" y="1178560"/>
                  </a:lnTo>
                  <a:lnTo>
                    <a:pt x="1700682" y="1178560"/>
                  </a:lnTo>
                  <a:lnTo>
                    <a:pt x="1700686" y="1176147"/>
                  </a:lnTo>
                  <a:close/>
                </a:path>
                <a:path w="1703070" h="1398270">
                  <a:moveTo>
                    <a:pt x="6500" y="1172337"/>
                  </a:moveTo>
                  <a:lnTo>
                    <a:pt x="159" y="1172337"/>
                  </a:lnTo>
                  <a:lnTo>
                    <a:pt x="152" y="1176020"/>
                  </a:lnTo>
                  <a:lnTo>
                    <a:pt x="6494" y="1176020"/>
                  </a:lnTo>
                  <a:lnTo>
                    <a:pt x="6500" y="1172337"/>
                  </a:lnTo>
                  <a:close/>
                </a:path>
                <a:path w="1703070" h="1398270">
                  <a:moveTo>
                    <a:pt x="1700693" y="1172337"/>
                  </a:moveTo>
                  <a:lnTo>
                    <a:pt x="1694335" y="1172337"/>
                  </a:lnTo>
                  <a:lnTo>
                    <a:pt x="1694329" y="1176020"/>
                  </a:lnTo>
                  <a:lnTo>
                    <a:pt x="1700687" y="1176020"/>
                  </a:lnTo>
                  <a:lnTo>
                    <a:pt x="1700693" y="1172337"/>
                  </a:lnTo>
                  <a:close/>
                </a:path>
                <a:path w="1703070" h="1398270">
                  <a:moveTo>
                    <a:pt x="6505" y="1169797"/>
                  </a:moveTo>
                  <a:lnTo>
                    <a:pt x="163" y="1169797"/>
                  </a:lnTo>
                  <a:lnTo>
                    <a:pt x="159" y="1172210"/>
                  </a:lnTo>
                  <a:lnTo>
                    <a:pt x="6501" y="1172210"/>
                  </a:lnTo>
                  <a:lnTo>
                    <a:pt x="6505" y="1169797"/>
                  </a:lnTo>
                  <a:close/>
                </a:path>
                <a:path w="1703070" h="1398270">
                  <a:moveTo>
                    <a:pt x="1700698" y="1169797"/>
                  </a:moveTo>
                  <a:lnTo>
                    <a:pt x="1694340" y="1169797"/>
                  </a:lnTo>
                  <a:lnTo>
                    <a:pt x="1694336" y="1172210"/>
                  </a:lnTo>
                  <a:lnTo>
                    <a:pt x="1700693" y="1172210"/>
                  </a:lnTo>
                  <a:lnTo>
                    <a:pt x="1700698" y="1169797"/>
                  </a:lnTo>
                  <a:close/>
                </a:path>
                <a:path w="1703070" h="1398270">
                  <a:moveTo>
                    <a:pt x="6512" y="1165987"/>
                  </a:moveTo>
                  <a:lnTo>
                    <a:pt x="170" y="1165987"/>
                  </a:lnTo>
                  <a:lnTo>
                    <a:pt x="163" y="1169670"/>
                  </a:lnTo>
                  <a:lnTo>
                    <a:pt x="6505" y="1169670"/>
                  </a:lnTo>
                  <a:lnTo>
                    <a:pt x="6512" y="1165987"/>
                  </a:lnTo>
                  <a:close/>
                </a:path>
                <a:path w="1703070" h="1398270">
                  <a:moveTo>
                    <a:pt x="1700705" y="1165987"/>
                  </a:moveTo>
                  <a:lnTo>
                    <a:pt x="1694347" y="1165987"/>
                  </a:lnTo>
                  <a:lnTo>
                    <a:pt x="1694340" y="1169670"/>
                  </a:lnTo>
                  <a:lnTo>
                    <a:pt x="1700698" y="1169670"/>
                  </a:lnTo>
                  <a:lnTo>
                    <a:pt x="1700705" y="1165987"/>
                  </a:lnTo>
                  <a:close/>
                </a:path>
                <a:path w="1703070" h="1398270">
                  <a:moveTo>
                    <a:pt x="6517" y="1163447"/>
                  </a:moveTo>
                  <a:lnTo>
                    <a:pt x="175" y="1163447"/>
                  </a:lnTo>
                  <a:lnTo>
                    <a:pt x="170" y="1165860"/>
                  </a:lnTo>
                  <a:lnTo>
                    <a:pt x="6512" y="1165860"/>
                  </a:lnTo>
                  <a:lnTo>
                    <a:pt x="6517" y="1163447"/>
                  </a:lnTo>
                  <a:close/>
                </a:path>
                <a:path w="1703070" h="1398270">
                  <a:moveTo>
                    <a:pt x="1700709" y="1163447"/>
                  </a:moveTo>
                  <a:lnTo>
                    <a:pt x="1694352" y="1163447"/>
                  </a:lnTo>
                  <a:lnTo>
                    <a:pt x="1694347" y="1165860"/>
                  </a:lnTo>
                  <a:lnTo>
                    <a:pt x="1700705" y="1165860"/>
                  </a:lnTo>
                  <a:lnTo>
                    <a:pt x="1700709" y="1163447"/>
                  </a:lnTo>
                  <a:close/>
                </a:path>
                <a:path w="1703070" h="1398270">
                  <a:moveTo>
                    <a:pt x="6524" y="1159637"/>
                  </a:moveTo>
                  <a:lnTo>
                    <a:pt x="182" y="1159637"/>
                  </a:lnTo>
                  <a:lnTo>
                    <a:pt x="175" y="1163320"/>
                  </a:lnTo>
                  <a:lnTo>
                    <a:pt x="6517" y="1163320"/>
                  </a:lnTo>
                  <a:lnTo>
                    <a:pt x="6524" y="1159637"/>
                  </a:lnTo>
                  <a:close/>
                </a:path>
                <a:path w="1703070" h="1398270">
                  <a:moveTo>
                    <a:pt x="1700716" y="1159637"/>
                  </a:moveTo>
                  <a:lnTo>
                    <a:pt x="1694359" y="1159637"/>
                  </a:lnTo>
                  <a:lnTo>
                    <a:pt x="1694352" y="1163320"/>
                  </a:lnTo>
                  <a:lnTo>
                    <a:pt x="1700710" y="1163320"/>
                  </a:lnTo>
                  <a:lnTo>
                    <a:pt x="1700716" y="1159637"/>
                  </a:lnTo>
                  <a:close/>
                </a:path>
                <a:path w="1703070" h="1398270">
                  <a:moveTo>
                    <a:pt x="6528" y="1157097"/>
                  </a:moveTo>
                  <a:lnTo>
                    <a:pt x="186" y="1157097"/>
                  </a:lnTo>
                  <a:lnTo>
                    <a:pt x="182" y="1159510"/>
                  </a:lnTo>
                  <a:lnTo>
                    <a:pt x="6524" y="1159510"/>
                  </a:lnTo>
                  <a:lnTo>
                    <a:pt x="6528" y="1157097"/>
                  </a:lnTo>
                  <a:close/>
                </a:path>
                <a:path w="1703070" h="1398270">
                  <a:moveTo>
                    <a:pt x="1700721" y="1157097"/>
                  </a:moveTo>
                  <a:lnTo>
                    <a:pt x="1694363" y="1157097"/>
                  </a:lnTo>
                  <a:lnTo>
                    <a:pt x="1694359" y="1159510"/>
                  </a:lnTo>
                  <a:lnTo>
                    <a:pt x="1700717" y="1159510"/>
                  </a:lnTo>
                  <a:lnTo>
                    <a:pt x="1700721" y="1157097"/>
                  </a:lnTo>
                  <a:close/>
                </a:path>
                <a:path w="1703070" h="1398270">
                  <a:moveTo>
                    <a:pt x="6535" y="1153287"/>
                  </a:moveTo>
                  <a:lnTo>
                    <a:pt x="193" y="1153287"/>
                  </a:lnTo>
                  <a:lnTo>
                    <a:pt x="187" y="1156970"/>
                  </a:lnTo>
                  <a:lnTo>
                    <a:pt x="6528" y="1156970"/>
                  </a:lnTo>
                  <a:lnTo>
                    <a:pt x="6535" y="1153287"/>
                  </a:lnTo>
                  <a:close/>
                </a:path>
                <a:path w="1703070" h="1398270">
                  <a:moveTo>
                    <a:pt x="1700728" y="1153287"/>
                  </a:moveTo>
                  <a:lnTo>
                    <a:pt x="1694370" y="1153287"/>
                  </a:lnTo>
                  <a:lnTo>
                    <a:pt x="1694364" y="1156970"/>
                  </a:lnTo>
                  <a:lnTo>
                    <a:pt x="1700721" y="1156970"/>
                  </a:lnTo>
                  <a:lnTo>
                    <a:pt x="1700728" y="1153287"/>
                  </a:lnTo>
                  <a:close/>
                </a:path>
                <a:path w="1703070" h="1398270">
                  <a:moveTo>
                    <a:pt x="6547" y="1146937"/>
                  </a:moveTo>
                  <a:lnTo>
                    <a:pt x="205" y="1146937"/>
                  </a:lnTo>
                  <a:lnTo>
                    <a:pt x="193" y="1153160"/>
                  </a:lnTo>
                  <a:lnTo>
                    <a:pt x="6535" y="1153160"/>
                  </a:lnTo>
                  <a:lnTo>
                    <a:pt x="6547" y="1146937"/>
                  </a:lnTo>
                  <a:close/>
                </a:path>
                <a:path w="1703070" h="1398270">
                  <a:moveTo>
                    <a:pt x="1700739" y="1146937"/>
                  </a:moveTo>
                  <a:lnTo>
                    <a:pt x="1694382" y="1146937"/>
                  </a:lnTo>
                  <a:lnTo>
                    <a:pt x="1694371" y="1153160"/>
                  </a:lnTo>
                  <a:lnTo>
                    <a:pt x="1700728" y="1153160"/>
                  </a:lnTo>
                  <a:lnTo>
                    <a:pt x="1700739" y="1146937"/>
                  </a:lnTo>
                  <a:close/>
                </a:path>
                <a:path w="1703070" h="1398270">
                  <a:moveTo>
                    <a:pt x="6552" y="1144397"/>
                  </a:moveTo>
                  <a:lnTo>
                    <a:pt x="209" y="1144397"/>
                  </a:lnTo>
                  <a:lnTo>
                    <a:pt x="205" y="1146810"/>
                  </a:lnTo>
                  <a:lnTo>
                    <a:pt x="6547" y="1146810"/>
                  </a:lnTo>
                  <a:lnTo>
                    <a:pt x="6552" y="1144397"/>
                  </a:lnTo>
                  <a:close/>
                </a:path>
                <a:path w="1703070" h="1398270">
                  <a:moveTo>
                    <a:pt x="1700744" y="1144397"/>
                  </a:moveTo>
                  <a:lnTo>
                    <a:pt x="1694387" y="1144397"/>
                  </a:lnTo>
                  <a:lnTo>
                    <a:pt x="1694382" y="1146810"/>
                  </a:lnTo>
                  <a:lnTo>
                    <a:pt x="1700740" y="1146810"/>
                  </a:lnTo>
                  <a:lnTo>
                    <a:pt x="1700744" y="1144397"/>
                  </a:lnTo>
                  <a:close/>
                </a:path>
                <a:path w="1703070" h="1398270">
                  <a:moveTo>
                    <a:pt x="6579" y="1129157"/>
                  </a:moveTo>
                  <a:lnTo>
                    <a:pt x="237" y="1129157"/>
                  </a:lnTo>
                  <a:lnTo>
                    <a:pt x="210" y="1144270"/>
                  </a:lnTo>
                  <a:lnTo>
                    <a:pt x="6552" y="1144270"/>
                  </a:lnTo>
                  <a:lnTo>
                    <a:pt x="6579" y="1129157"/>
                  </a:lnTo>
                  <a:close/>
                </a:path>
                <a:path w="1703070" h="1398270">
                  <a:moveTo>
                    <a:pt x="1700772" y="1129157"/>
                  </a:moveTo>
                  <a:lnTo>
                    <a:pt x="1694415" y="1129157"/>
                  </a:lnTo>
                  <a:lnTo>
                    <a:pt x="1694387" y="1144270"/>
                  </a:lnTo>
                  <a:lnTo>
                    <a:pt x="1700744" y="1144270"/>
                  </a:lnTo>
                  <a:lnTo>
                    <a:pt x="1700772" y="1129157"/>
                  </a:lnTo>
                  <a:close/>
                </a:path>
                <a:path w="1703070" h="1398270">
                  <a:moveTo>
                    <a:pt x="6428" y="1211580"/>
                  </a:moveTo>
                  <a:lnTo>
                    <a:pt x="87" y="1211580"/>
                  </a:lnTo>
                  <a:lnTo>
                    <a:pt x="76" y="1217930"/>
                  </a:lnTo>
                  <a:lnTo>
                    <a:pt x="6417" y="1217930"/>
                  </a:lnTo>
                  <a:lnTo>
                    <a:pt x="6428" y="1211580"/>
                  </a:lnTo>
                  <a:close/>
                </a:path>
                <a:path w="1703070" h="1398270">
                  <a:moveTo>
                    <a:pt x="1700622" y="1211580"/>
                  </a:moveTo>
                  <a:lnTo>
                    <a:pt x="1694263" y="1211580"/>
                  </a:lnTo>
                  <a:lnTo>
                    <a:pt x="1694252" y="1217930"/>
                  </a:lnTo>
                  <a:lnTo>
                    <a:pt x="1700610" y="1217930"/>
                  </a:lnTo>
                  <a:lnTo>
                    <a:pt x="1700622" y="1211580"/>
                  </a:lnTo>
                  <a:close/>
                </a:path>
                <a:path w="1703070" h="1398270">
                  <a:moveTo>
                    <a:pt x="1552962" y="1396778"/>
                  </a:moveTo>
                  <a:lnTo>
                    <a:pt x="150882" y="1396778"/>
                  </a:lnTo>
                  <a:lnTo>
                    <a:pt x="850017" y="1398048"/>
                  </a:lnTo>
                  <a:lnTo>
                    <a:pt x="1552962" y="1398048"/>
                  </a:lnTo>
                  <a:lnTo>
                    <a:pt x="1552962" y="1396778"/>
                  </a:lnTo>
                  <a:close/>
                </a:path>
                <a:path w="1703070" h="1398270">
                  <a:moveTo>
                    <a:pt x="1556772" y="1394238"/>
                  </a:moveTo>
                  <a:lnTo>
                    <a:pt x="148342" y="1394238"/>
                  </a:lnTo>
                  <a:lnTo>
                    <a:pt x="148342" y="1396778"/>
                  </a:lnTo>
                  <a:lnTo>
                    <a:pt x="149612" y="1396778"/>
                  </a:lnTo>
                  <a:lnTo>
                    <a:pt x="149612" y="1395508"/>
                  </a:lnTo>
                  <a:lnTo>
                    <a:pt x="1556772" y="1395508"/>
                  </a:lnTo>
                  <a:lnTo>
                    <a:pt x="1556772" y="1394238"/>
                  </a:lnTo>
                  <a:close/>
                </a:path>
                <a:path w="1703070" h="1398270">
                  <a:moveTo>
                    <a:pt x="1556772" y="1395508"/>
                  </a:moveTo>
                  <a:lnTo>
                    <a:pt x="1554232" y="1395508"/>
                  </a:lnTo>
                  <a:lnTo>
                    <a:pt x="1554232" y="1396778"/>
                  </a:lnTo>
                  <a:lnTo>
                    <a:pt x="1556772" y="1396778"/>
                  </a:lnTo>
                  <a:lnTo>
                    <a:pt x="1556772" y="1395508"/>
                  </a:lnTo>
                  <a:close/>
                </a:path>
                <a:path w="1703070" h="1398270">
                  <a:moveTo>
                    <a:pt x="143262" y="1390428"/>
                  </a:moveTo>
                  <a:lnTo>
                    <a:pt x="143262" y="1391698"/>
                  </a:lnTo>
                  <a:lnTo>
                    <a:pt x="144532" y="1391698"/>
                  </a:lnTo>
                  <a:lnTo>
                    <a:pt x="144532" y="1394238"/>
                  </a:lnTo>
                  <a:lnTo>
                    <a:pt x="145802" y="1394238"/>
                  </a:lnTo>
                  <a:lnTo>
                    <a:pt x="145802" y="1392968"/>
                  </a:lnTo>
                  <a:lnTo>
                    <a:pt x="1559312" y="1392968"/>
                  </a:lnTo>
                  <a:lnTo>
                    <a:pt x="143262" y="1390428"/>
                  </a:lnTo>
                  <a:close/>
                </a:path>
                <a:path w="1703070" h="1398270">
                  <a:moveTo>
                    <a:pt x="1559312" y="1392968"/>
                  </a:moveTo>
                  <a:lnTo>
                    <a:pt x="1558042" y="1392968"/>
                  </a:lnTo>
                  <a:lnTo>
                    <a:pt x="1558042" y="1394238"/>
                  </a:lnTo>
                  <a:lnTo>
                    <a:pt x="1559312" y="1394238"/>
                  </a:lnTo>
                  <a:lnTo>
                    <a:pt x="1559312" y="1392968"/>
                  </a:lnTo>
                  <a:close/>
                </a:path>
                <a:path w="1703070" h="1398270">
                  <a:moveTo>
                    <a:pt x="1695202" y="1269778"/>
                  </a:moveTo>
                  <a:lnTo>
                    <a:pt x="1694158" y="1269778"/>
                  </a:lnTo>
                  <a:lnTo>
                    <a:pt x="1694156" y="1271048"/>
                  </a:lnTo>
                  <a:lnTo>
                    <a:pt x="1695202" y="1271048"/>
                  </a:lnTo>
                  <a:lnTo>
                    <a:pt x="1695202" y="1269778"/>
                  </a:lnTo>
                  <a:close/>
                </a:path>
                <a:path w="1703070" h="1398270">
                  <a:moveTo>
                    <a:pt x="1697742" y="1267238"/>
                  </a:moveTo>
                  <a:lnTo>
                    <a:pt x="1694163" y="1267238"/>
                  </a:lnTo>
                  <a:lnTo>
                    <a:pt x="1694161" y="1268508"/>
                  </a:lnTo>
                  <a:lnTo>
                    <a:pt x="1696472" y="1268508"/>
                  </a:lnTo>
                  <a:lnTo>
                    <a:pt x="1696472" y="1269778"/>
                  </a:lnTo>
                  <a:lnTo>
                    <a:pt x="1697742" y="1269778"/>
                  </a:lnTo>
                  <a:lnTo>
                    <a:pt x="1697742" y="1267238"/>
                  </a:lnTo>
                  <a:close/>
                </a:path>
                <a:path w="1703070" h="1398270">
                  <a:moveTo>
                    <a:pt x="6335" y="1263428"/>
                  </a:moveTo>
                  <a:lnTo>
                    <a:pt x="4832" y="1263428"/>
                  </a:lnTo>
                  <a:lnTo>
                    <a:pt x="4832" y="1267238"/>
                  </a:lnTo>
                  <a:lnTo>
                    <a:pt x="6102" y="1267238"/>
                  </a:lnTo>
                  <a:lnTo>
                    <a:pt x="6102" y="1265968"/>
                  </a:lnTo>
                  <a:lnTo>
                    <a:pt x="6331" y="1265968"/>
                  </a:lnTo>
                  <a:lnTo>
                    <a:pt x="6335" y="1263428"/>
                  </a:lnTo>
                  <a:close/>
                </a:path>
                <a:path w="1703070" h="1398270">
                  <a:moveTo>
                    <a:pt x="1700282" y="1263428"/>
                  </a:moveTo>
                  <a:lnTo>
                    <a:pt x="1694170" y="1263428"/>
                  </a:lnTo>
                  <a:lnTo>
                    <a:pt x="1694165" y="1265968"/>
                  </a:lnTo>
                  <a:lnTo>
                    <a:pt x="1697742" y="1265968"/>
                  </a:lnTo>
                  <a:lnTo>
                    <a:pt x="1697742" y="1267238"/>
                  </a:lnTo>
                  <a:lnTo>
                    <a:pt x="1699012" y="1267238"/>
                  </a:lnTo>
                  <a:lnTo>
                    <a:pt x="1699012" y="1264698"/>
                  </a:lnTo>
                  <a:lnTo>
                    <a:pt x="1700282" y="1264698"/>
                  </a:lnTo>
                  <a:lnTo>
                    <a:pt x="1700282" y="1263428"/>
                  </a:lnTo>
                  <a:close/>
                </a:path>
                <a:path w="1703070" h="1398270">
                  <a:moveTo>
                    <a:pt x="6340" y="1260888"/>
                  </a:moveTo>
                  <a:lnTo>
                    <a:pt x="2292" y="1260888"/>
                  </a:lnTo>
                  <a:lnTo>
                    <a:pt x="2292" y="1263428"/>
                  </a:lnTo>
                  <a:lnTo>
                    <a:pt x="3562" y="1263428"/>
                  </a:lnTo>
                  <a:lnTo>
                    <a:pt x="3562" y="1262158"/>
                  </a:lnTo>
                  <a:lnTo>
                    <a:pt x="6338" y="1262158"/>
                  </a:lnTo>
                  <a:lnTo>
                    <a:pt x="6340" y="1260888"/>
                  </a:lnTo>
                  <a:close/>
                </a:path>
                <a:path w="1703070" h="1398270">
                  <a:moveTo>
                    <a:pt x="1700534" y="1260888"/>
                  </a:moveTo>
                  <a:lnTo>
                    <a:pt x="1694175" y="1260888"/>
                  </a:lnTo>
                  <a:lnTo>
                    <a:pt x="1694172" y="1262158"/>
                  </a:lnTo>
                  <a:lnTo>
                    <a:pt x="1700532" y="1262158"/>
                  </a:lnTo>
                  <a:lnTo>
                    <a:pt x="1700534" y="1260888"/>
                  </a:lnTo>
                  <a:close/>
                </a:path>
                <a:path w="1703070" h="1398270">
                  <a:moveTo>
                    <a:pt x="6347" y="1257078"/>
                  </a:moveTo>
                  <a:lnTo>
                    <a:pt x="6" y="1257078"/>
                  </a:lnTo>
                  <a:lnTo>
                    <a:pt x="0" y="1260888"/>
                  </a:lnTo>
                  <a:lnTo>
                    <a:pt x="1022" y="1260888"/>
                  </a:lnTo>
                  <a:lnTo>
                    <a:pt x="1022" y="1259618"/>
                  </a:lnTo>
                  <a:lnTo>
                    <a:pt x="6342" y="1259618"/>
                  </a:lnTo>
                  <a:lnTo>
                    <a:pt x="6347" y="1257078"/>
                  </a:lnTo>
                  <a:close/>
                </a:path>
                <a:path w="1703070" h="1398270">
                  <a:moveTo>
                    <a:pt x="1700541" y="1257078"/>
                  </a:moveTo>
                  <a:lnTo>
                    <a:pt x="1694182" y="1257078"/>
                  </a:lnTo>
                  <a:lnTo>
                    <a:pt x="1694177" y="1259618"/>
                  </a:lnTo>
                  <a:lnTo>
                    <a:pt x="1700536" y="1259618"/>
                  </a:lnTo>
                  <a:lnTo>
                    <a:pt x="1700541" y="1257078"/>
                  </a:lnTo>
                  <a:close/>
                </a:path>
                <a:path w="1703070" h="1398270">
                  <a:moveTo>
                    <a:pt x="6352" y="1253490"/>
                  </a:moveTo>
                  <a:lnTo>
                    <a:pt x="11" y="1253490"/>
                  </a:lnTo>
                  <a:lnTo>
                    <a:pt x="9" y="1254760"/>
                  </a:lnTo>
                  <a:lnTo>
                    <a:pt x="6349" y="1254760"/>
                  </a:lnTo>
                  <a:lnTo>
                    <a:pt x="6352" y="1253490"/>
                  </a:lnTo>
                  <a:close/>
                </a:path>
                <a:path w="1703070" h="1398270">
                  <a:moveTo>
                    <a:pt x="1700546" y="1253490"/>
                  </a:moveTo>
                  <a:lnTo>
                    <a:pt x="1694186" y="1253490"/>
                  </a:lnTo>
                  <a:lnTo>
                    <a:pt x="1694184" y="1254760"/>
                  </a:lnTo>
                  <a:lnTo>
                    <a:pt x="1700543" y="1254760"/>
                  </a:lnTo>
                  <a:lnTo>
                    <a:pt x="1700546" y="1253490"/>
                  </a:lnTo>
                  <a:close/>
                </a:path>
                <a:path w="1703070" h="1398270">
                  <a:moveTo>
                    <a:pt x="6359" y="1249680"/>
                  </a:moveTo>
                  <a:lnTo>
                    <a:pt x="18" y="1249680"/>
                  </a:lnTo>
                  <a:lnTo>
                    <a:pt x="13" y="1252220"/>
                  </a:lnTo>
                  <a:lnTo>
                    <a:pt x="6354" y="1252220"/>
                  </a:lnTo>
                  <a:lnTo>
                    <a:pt x="6359" y="1249680"/>
                  </a:lnTo>
                  <a:close/>
                </a:path>
                <a:path w="1703070" h="1398270">
                  <a:moveTo>
                    <a:pt x="1700553" y="1249680"/>
                  </a:moveTo>
                  <a:lnTo>
                    <a:pt x="1694193" y="1249680"/>
                  </a:lnTo>
                  <a:lnTo>
                    <a:pt x="1694189" y="1252220"/>
                  </a:lnTo>
                  <a:lnTo>
                    <a:pt x="1700548" y="1252220"/>
                  </a:lnTo>
                  <a:lnTo>
                    <a:pt x="1700553" y="1249680"/>
                  </a:lnTo>
                  <a:close/>
                </a:path>
                <a:path w="1703070" h="1398270">
                  <a:moveTo>
                    <a:pt x="6363" y="1247140"/>
                  </a:moveTo>
                  <a:lnTo>
                    <a:pt x="23" y="1247140"/>
                  </a:lnTo>
                  <a:lnTo>
                    <a:pt x="20" y="1248410"/>
                  </a:lnTo>
                  <a:lnTo>
                    <a:pt x="6361" y="1248410"/>
                  </a:lnTo>
                  <a:lnTo>
                    <a:pt x="6363" y="1247140"/>
                  </a:lnTo>
                  <a:close/>
                </a:path>
                <a:path w="1703070" h="1398270">
                  <a:moveTo>
                    <a:pt x="1700557" y="1247140"/>
                  </a:moveTo>
                  <a:lnTo>
                    <a:pt x="1694198" y="1247140"/>
                  </a:lnTo>
                  <a:lnTo>
                    <a:pt x="1694196" y="1248410"/>
                  </a:lnTo>
                  <a:lnTo>
                    <a:pt x="1700555" y="1248410"/>
                  </a:lnTo>
                  <a:lnTo>
                    <a:pt x="1700557" y="1247140"/>
                  </a:lnTo>
                  <a:close/>
                </a:path>
                <a:path w="1703070" h="1398270">
                  <a:moveTo>
                    <a:pt x="6370" y="1243330"/>
                  </a:moveTo>
                  <a:lnTo>
                    <a:pt x="30" y="1243330"/>
                  </a:lnTo>
                  <a:lnTo>
                    <a:pt x="25" y="1245870"/>
                  </a:lnTo>
                  <a:lnTo>
                    <a:pt x="6366" y="1245870"/>
                  </a:lnTo>
                  <a:lnTo>
                    <a:pt x="6370" y="1243330"/>
                  </a:lnTo>
                  <a:close/>
                </a:path>
                <a:path w="1703070" h="1398270">
                  <a:moveTo>
                    <a:pt x="1700564" y="1243330"/>
                  </a:moveTo>
                  <a:lnTo>
                    <a:pt x="1694205" y="1243330"/>
                  </a:lnTo>
                  <a:lnTo>
                    <a:pt x="1694200" y="1245870"/>
                  </a:lnTo>
                  <a:lnTo>
                    <a:pt x="1700560" y="1245870"/>
                  </a:lnTo>
                  <a:lnTo>
                    <a:pt x="1700564" y="1243330"/>
                  </a:lnTo>
                  <a:close/>
                </a:path>
                <a:path w="1703070" h="1398270">
                  <a:moveTo>
                    <a:pt x="6375" y="1240790"/>
                  </a:moveTo>
                  <a:lnTo>
                    <a:pt x="34" y="1240790"/>
                  </a:lnTo>
                  <a:lnTo>
                    <a:pt x="32" y="1242060"/>
                  </a:lnTo>
                  <a:lnTo>
                    <a:pt x="6372" y="1242060"/>
                  </a:lnTo>
                  <a:lnTo>
                    <a:pt x="6375" y="1240790"/>
                  </a:lnTo>
                  <a:close/>
                </a:path>
                <a:path w="1703070" h="1398270">
                  <a:moveTo>
                    <a:pt x="1700569" y="1240790"/>
                  </a:moveTo>
                  <a:lnTo>
                    <a:pt x="1694210" y="1240790"/>
                  </a:lnTo>
                  <a:lnTo>
                    <a:pt x="1694207" y="1242060"/>
                  </a:lnTo>
                  <a:lnTo>
                    <a:pt x="1700566" y="1242060"/>
                  </a:lnTo>
                  <a:lnTo>
                    <a:pt x="1700569" y="1240790"/>
                  </a:lnTo>
                  <a:close/>
                </a:path>
                <a:path w="1703070" h="1398270">
                  <a:moveTo>
                    <a:pt x="6382" y="1236980"/>
                  </a:moveTo>
                  <a:lnTo>
                    <a:pt x="41" y="1236980"/>
                  </a:lnTo>
                  <a:lnTo>
                    <a:pt x="36" y="1239520"/>
                  </a:lnTo>
                  <a:lnTo>
                    <a:pt x="6377" y="1239520"/>
                  </a:lnTo>
                  <a:lnTo>
                    <a:pt x="6382" y="1236980"/>
                  </a:lnTo>
                  <a:close/>
                </a:path>
                <a:path w="1703070" h="1398270">
                  <a:moveTo>
                    <a:pt x="1700576" y="1236980"/>
                  </a:moveTo>
                  <a:lnTo>
                    <a:pt x="1694217" y="1236980"/>
                  </a:lnTo>
                  <a:lnTo>
                    <a:pt x="1694212" y="1239520"/>
                  </a:lnTo>
                  <a:lnTo>
                    <a:pt x="1700571" y="1239520"/>
                  </a:lnTo>
                  <a:lnTo>
                    <a:pt x="1700576" y="1236980"/>
                  </a:lnTo>
                  <a:close/>
                </a:path>
                <a:path w="1703070" h="1398270">
                  <a:moveTo>
                    <a:pt x="6386" y="1234440"/>
                  </a:moveTo>
                  <a:lnTo>
                    <a:pt x="46" y="1234440"/>
                  </a:lnTo>
                  <a:lnTo>
                    <a:pt x="43" y="1235710"/>
                  </a:lnTo>
                  <a:lnTo>
                    <a:pt x="6384" y="1235710"/>
                  </a:lnTo>
                  <a:lnTo>
                    <a:pt x="6386" y="1234440"/>
                  </a:lnTo>
                  <a:close/>
                </a:path>
                <a:path w="1703070" h="1398270">
                  <a:moveTo>
                    <a:pt x="1700580" y="1234440"/>
                  </a:moveTo>
                  <a:lnTo>
                    <a:pt x="1694221" y="1234440"/>
                  </a:lnTo>
                  <a:lnTo>
                    <a:pt x="1694219" y="1235710"/>
                  </a:lnTo>
                  <a:lnTo>
                    <a:pt x="1700578" y="1235710"/>
                  </a:lnTo>
                  <a:lnTo>
                    <a:pt x="1700580" y="1234440"/>
                  </a:lnTo>
                  <a:close/>
                </a:path>
                <a:path w="1703070" h="1398270">
                  <a:moveTo>
                    <a:pt x="6393" y="1230630"/>
                  </a:moveTo>
                  <a:lnTo>
                    <a:pt x="53" y="1230630"/>
                  </a:lnTo>
                  <a:lnTo>
                    <a:pt x="48" y="1233170"/>
                  </a:lnTo>
                  <a:lnTo>
                    <a:pt x="6389" y="1233170"/>
                  </a:lnTo>
                  <a:lnTo>
                    <a:pt x="6393" y="1230630"/>
                  </a:lnTo>
                  <a:close/>
                </a:path>
                <a:path w="1703070" h="1398270">
                  <a:moveTo>
                    <a:pt x="1700587" y="1230630"/>
                  </a:moveTo>
                  <a:lnTo>
                    <a:pt x="1694228" y="1230630"/>
                  </a:lnTo>
                  <a:lnTo>
                    <a:pt x="1694224" y="1233170"/>
                  </a:lnTo>
                  <a:lnTo>
                    <a:pt x="1700583" y="1233170"/>
                  </a:lnTo>
                  <a:lnTo>
                    <a:pt x="1700587" y="1230630"/>
                  </a:lnTo>
                  <a:close/>
                </a:path>
                <a:path w="1703070" h="1398270">
                  <a:moveTo>
                    <a:pt x="6398" y="1228090"/>
                  </a:moveTo>
                  <a:lnTo>
                    <a:pt x="57" y="1228090"/>
                  </a:lnTo>
                  <a:lnTo>
                    <a:pt x="55" y="1229360"/>
                  </a:lnTo>
                  <a:lnTo>
                    <a:pt x="6396" y="1229360"/>
                  </a:lnTo>
                  <a:lnTo>
                    <a:pt x="6398" y="1228090"/>
                  </a:lnTo>
                  <a:close/>
                </a:path>
                <a:path w="1703070" h="1398270">
                  <a:moveTo>
                    <a:pt x="1700592" y="1228090"/>
                  </a:moveTo>
                  <a:lnTo>
                    <a:pt x="1694233" y="1228090"/>
                  </a:lnTo>
                  <a:lnTo>
                    <a:pt x="1694231" y="1229360"/>
                  </a:lnTo>
                  <a:lnTo>
                    <a:pt x="1700590" y="1229360"/>
                  </a:lnTo>
                  <a:lnTo>
                    <a:pt x="1700592" y="1228090"/>
                  </a:lnTo>
                  <a:close/>
                </a:path>
                <a:path w="1703070" h="1398270">
                  <a:moveTo>
                    <a:pt x="6405" y="1224280"/>
                  </a:moveTo>
                  <a:lnTo>
                    <a:pt x="64" y="1224280"/>
                  </a:lnTo>
                  <a:lnTo>
                    <a:pt x="60" y="1226820"/>
                  </a:lnTo>
                  <a:lnTo>
                    <a:pt x="6400" y="1226820"/>
                  </a:lnTo>
                  <a:lnTo>
                    <a:pt x="6405" y="1224280"/>
                  </a:lnTo>
                  <a:close/>
                </a:path>
                <a:path w="1703070" h="1398270">
                  <a:moveTo>
                    <a:pt x="1700599" y="1224280"/>
                  </a:moveTo>
                  <a:lnTo>
                    <a:pt x="1694240" y="1224280"/>
                  </a:lnTo>
                  <a:lnTo>
                    <a:pt x="1694235" y="1226820"/>
                  </a:lnTo>
                  <a:lnTo>
                    <a:pt x="1700594" y="1226820"/>
                  </a:lnTo>
                  <a:lnTo>
                    <a:pt x="1700599" y="1224280"/>
                  </a:lnTo>
                  <a:close/>
                </a:path>
                <a:path w="1703070" h="1398270">
                  <a:moveTo>
                    <a:pt x="6410" y="1221740"/>
                  </a:moveTo>
                  <a:lnTo>
                    <a:pt x="69" y="1221740"/>
                  </a:lnTo>
                  <a:lnTo>
                    <a:pt x="66" y="1223010"/>
                  </a:lnTo>
                  <a:lnTo>
                    <a:pt x="6407" y="1223010"/>
                  </a:lnTo>
                  <a:lnTo>
                    <a:pt x="6410" y="1221740"/>
                  </a:lnTo>
                  <a:close/>
                </a:path>
                <a:path w="1703070" h="1398270">
                  <a:moveTo>
                    <a:pt x="1700603" y="1221740"/>
                  </a:moveTo>
                  <a:lnTo>
                    <a:pt x="1694245" y="1221740"/>
                  </a:lnTo>
                  <a:lnTo>
                    <a:pt x="1694242" y="1223010"/>
                  </a:lnTo>
                  <a:lnTo>
                    <a:pt x="1700601" y="1223010"/>
                  </a:lnTo>
                  <a:lnTo>
                    <a:pt x="1700603" y="1221740"/>
                  </a:lnTo>
                  <a:close/>
                </a:path>
                <a:path w="1703070" h="1398270">
                  <a:moveTo>
                    <a:pt x="6414" y="1219200"/>
                  </a:moveTo>
                  <a:lnTo>
                    <a:pt x="73" y="1219200"/>
                  </a:lnTo>
                  <a:lnTo>
                    <a:pt x="71" y="1220470"/>
                  </a:lnTo>
                  <a:lnTo>
                    <a:pt x="6412" y="1220470"/>
                  </a:lnTo>
                  <a:lnTo>
                    <a:pt x="6414" y="1219200"/>
                  </a:lnTo>
                  <a:close/>
                </a:path>
                <a:path w="1703070" h="1398270">
                  <a:moveTo>
                    <a:pt x="1700608" y="1219200"/>
                  </a:moveTo>
                  <a:lnTo>
                    <a:pt x="1694249" y="1219200"/>
                  </a:lnTo>
                  <a:lnTo>
                    <a:pt x="1694247" y="1220470"/>
                  </a:lnTo>
                  <a:lnTo>
                    <a:pt x="1700606" y="1220470"/>
                  </a:lnTo>
                  <a:lnTo>
                    <a:pt x="1700608" y="1219200"/>
                  </a:lnTo>
                  <a:close/>
                </a:path>
              </a:pathLst>
            </a:custGeom>
            <a:solidFill>
              <a:srgbClr val="406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6317208" y="905890"/>
              <a:ext cx="1690370" cy="1388110"/>
            </a:xfrm>
            <a:custGeom>
              <a:avLst/>
              <a:gdLst/>
              <a:ahLst/>
              <a:cxnLst/>
              <a:rect l="l" t="t" r="r" b="b"/>
              <a:pathLst>
                <a:path w="1690370" h="1388110">
                  <a:moveTo>
                    <a:pt x="8219" y="245999"/>
                  </a:moveTo>
                  <a:lnTo>
                    <a:pt x="1860" y="245999"/>
                  </a:lnTo>
                  <a:lnTo>
                    <a:pt x="1832" y="261239"/>
                  </a:lnTo>
                  <a:lnTo>
                    <a:pt x="8191" y="261239"/>
                  </a:lnTo>
                  <a:lnTo>
                    <a:pt x="8219" y="245999"/>
                  </a:lnTo>
                  <a:close/>
                </a:path>
                <a:path w="1690370" h="1388110">
                  <a:moveTo>
                    <a:pt x="1689696" y="245999"/>
                  </a:moveTo>
                  <a:lnTo>
                    <a:pt x="1683354" y="245999"/>
                  </a:lnTo>
                  <a:lnTo>
                    <a:pt x="1683326" y="261239"/>
                  </a:lnTo>
                  <a:lnTo>
                    <a:pt x="1689668" y="261239"/>
                  </a:lnTo>
                  <a:lnTo>
                    <a:pt x="1689696" y="245999"/>
                  </a:lnTo>
                  <a:close/>
                </a:path>
                <a:path w="1690370" h="1388110">
                  <a:moveTo>
                    <a:pt x="8226" y="242189"/>
                  </a:moveTo>
                  <a:lnTo>
                    <a:pt x="1867" y="242189"/>
                  </a:lnTo>
                  <a:lnTo>
                    <a:pt x="1862" y="244729"/>
                  </a:lnTo>
                  <a:lnTo>
                    <a:pt x="8222" y="244729"/>
                  </a:lnTo>
                  <a:lnTo>
                    <a:pt x="8226" y="242189"/>
                  </a:lnTo>
                  <a:close/>
                </a:path>
                <a:path w="1690370" h="1388110">
                  <a:moveTo>
                    <a:pt x="1689703" y="242189"/>
                  </a:moveTo>
                  <a:lnTo>
                    <a:pt x="1683361" y="242189"/>
                  </a:lnTo>
                  <a:lnTo>
                    <a:pt x="1683356" y="244729"/>
                  </a:lnTo>
                  <a:lnTo>
                    <a:pt x="1689699" y="244729"/>
                  </a:lnTo>
                  <a:lnTo>
                    <a:pt x="1689703" y="242189"/>
                  </a:lnTo>
                  <a:close/>
                </a:path>
                <a:path w="1690370" h="1388110">
                  <a:moveTo>
                    <a:pt x="8243" y="233299"/>
                  </a:moveTo>
                  <a:lnTo>
                    <a:pt x="1883" y="233299"/>
                  </a:lnTo>
                  <a:lnTo>
                    <a:pt x="1869" y="240919"/>
                  </a:lnTo>
                  <a:lnTo>
                    <a:pt x="8229" y="240919"/>
                  </a:lnTo>
                  <a:lnTo>
                    <a:pt x="8243" y="233299"/>
                  </a:lnTo>
                  <a:close/>
                </a:path>
                <a:path w="1690370" h="1388110">
                  <a:moveTo>
                    <a:pt x="1689720" y="233299"/>
                  </a:moveTo>
                  <a:lnTo>
                    <a:pt x="1683377" y="233299"/>
                  </a:lnTo>
                  <a:lnTo>
                    <a:pt x="1683363" y="240919"/>
                  </a:lnTo>
                  <a:lnTo>
                    <a:pt x="1689706" y="240919"/>
                  </a:lnTo>
                  <a:lnTo>
                    <a:pt x="1689720" y="233299"/>
                  </a:lnTo>
                  <a:close/>
                </a:path>
                <a:path w="1690370" h="1388110">
                  <a:moveTo>
                    <a:pt x="8250" y="229489"/>
                  </a:moveTo>
                  <a:lnTo>
                    <a:pt x="1890" y="229489"/>
                  </a:lnTo>
                  <a:lnTo>
                    <a:pt x="1885" y="232029"/>
                  </a:lnTo>
                  <a:lnTo>
                    <a:pt x="8245" y="232029"/>
                  </a:lnTo>
                  <a:lnTo>
                    <a:pt x="8250" y="229489"/>
                  </a:lnTo>
                  <a:close/>
                </a:path>
                <a:path w="1690370" h="1388110">
                  <a:moveTo>
                    <a:pt x="1689727" y="229489"/>
                  </a:moveTo>
                  <a:lnTo>
                    <a:pt x="1683384" y="229489"/>
                  </a:lnTo>
                  <a:lnTo>
                    <a:pt x="1683380" y="232029"/>
                  </a:lnTo>
                  <a:lnTo>
                    <a:pt x="1689722" y="232029"/>
                  </a:lnTo>
                  <a:lnTo>
                    <a:pt x="1689727" y="229489"/>
                  </a:lnTo>
                  <a:close/>
                </a:path>
                <a:path w="1690370" h="1388110">
                  <a:moveTo>
                    <a:pt x="8254" y="226949"/>
                  </a:moveTo>
                  <a:lnTo>
                    <a:pt x="1895" y="226949"/>
                  </a:lnTo>
                  <a:lnTo>
                    <a:pt x="1892" y="228219"/>
                  </a:lnTo>
                  <a:lnTo>
                    <a:pt x="8252" y="228219"/>
                  </a:lnTo>
                  <a:lnTo>
                    <a:pt x="8254" y="226949"/>
                  </a:lnTo>
                  <a:close/>
                </a:path>
                <a:path w="1690370" h="1388110">
                  <a:moveTo>
                    <a:pt x="1689731" y="226949"/>
                  </a:moveTo>
                  <a:lnTo>
                    <a:pt x="1683389" y="226949"/>
                  </a:lnTo>
                  <a:lnTo>
                    <a:pt x="1683387" y="228219"/>
                  </a:lnTo>
                  <a:lnTo>
                    <a:pt x="1689729" y="228219"/>
                  </a:lnTo>
                  <a:lnTo>
                    <a:pt x="1689731" y="226949"/>
                  </a:lnTo>
                  <a:close/>
                </a:path>
                <a:path w="1690370" h="1388110">
                  <a:moveTo>
                    <a:pt x="8262" y="223139"/>
                  </a:moveTo>
                  <a:lnTo>
                    <a:pt x="1902" y="223139"/>
                  </a:lnTo>
                  <a:lnTo>
                    <a:pt x="1897" y="225679"/>
                  </a:lnTo>
                  <a:lnTo>
                    <a:pt x="8257" y="225679"/>
                  </a:lnTo>
                  <a:lnTo>
                    <a:pt x="8262" y="223139"/>
                  </a:lnTo>
                  <a:close/>
                </a:path>
                <a:path w="1690370" h="1388110">
                  <a:moveTo>
                    <a:pt x="1689738" y="223139"/>
                  </a:moveTo>
                  <a:lnTo>
                    <a:pt x="1683396" y="223139"/>
                  </a:lnTo>
                  <a:lnTo>
                    <a:pt x="1683392" y="225679"/>
                  </a:lnTo>
                  <a:lnTo>
                    <a:pt x="1689734" y="225679"/>
                  </a:lnTo>
                  <a:lnTo>
                    <a:pt x="1689738" y="223139"/>
                  </a:lnTo>
                  <a:close/>
                </a:path>
                <a:path w="1690370" h="1388110">
                  <a:moveTo>
                    <a:pt x="8266" y="220599"/>
                  </a:moveTo>
                  <a:lnTo>
                    <a:pt x="1906" y="220599"/>
                  </a:lnTo>
                  <a:lnTo>
                    <a:pt x="1904" y="221869"/>
                  </a:lnTo>
                  <a:lnTo>
                    <a:pt x="8264" y="221869"/>
                  </a:lnTo>
                  <a:lnTo>
                    <a:pt x="8266" y="220599"/>
                  </a:lnTo>
                  <a:close/>
                </a:path>
                <a:path w="1690370" h="1388110">
                  <a:moveTo>
                    <a:pt x="1689743" y="220599"/>
                  </a:moveTo>
                  <a:lnTo>
                    <a:pt x="1683401" y="220599"/>
                  </a:lnTo>
                  <a:lnTo>
                    <a:pt x="1683399" y="221869"/>
                  </a:lnTo>
                  <a:lnTo>
                    <a:pt x="1689741" y="221869"/>
                  </a:lnTo>
                  <a:lnTo>
                    <a:pt x="1689743" y="220599"/>
                  </a:lnTo>
                  <a:close/>
                </a:path>
                <a:path w="1690370" h="1388110">
                  <a:moveTo>
                    <a:pt x="8273" y="216789"/>
                  </a:moveTo>
                  <a:lnTo>
                    <a:pt x="1913" y="216789"/>
                  </a:lnTo>
                  <a:lnTo>
                    <a:pt x="1909" y="219329"/>
                  </a:lnTo>
                  <a:lnTo>
                    <a:pt x="8269" y="219329"/>
                  </a:lnTo>
                  <a:lnTo>
                    <a:pt x="8273" y="216789"/>
                  </a:lnTo>
                  <a:close/>
                </a:path>
                <a:path w="1690370" h="1388110">
                  <a:moveTo>
                    <a:pt x="1689750" y="216789"/>
                  </a:moveTo>
                  <a:lnTo>
                    <a:pt x="1683408" y="216789"/>
                  </a:lnTo>
                  <a:lnTo>
                    <a:pt x="1683403" y="219329"/>
                  </a:lnTo>
                  <a:lnTo>
                    <a:pt x="1689745" y="219329"/>
                  </a:lnTo>
                  <a:lnTo>
                    <a:pt x="1689750" y="216789"/>
                  </a:lnTo>
                  <a:close/>
                </a:path>
                <a:path w="1690370" h="1388110">
                  <a:moveTo>
                    <a:pt x="8278" y="214249"/>
                  </a:moveTo>
                  <a:lnTo>
                    <a:pt x="1918" y="214249"/>
                  </a:lnTo>
                  <a:lnTo>
                    <a:pt x="1916" y="215519"/>
                  </a:lnTo>
                  <a:lnTo>
                    <a:pt x="8276" y="215519"/>
                  </a:lnTo>
                  <a:lnTo>
                    <a:pt x="8278" y="214249"/>
                  </a:lnTo>
                  <a:close/>
                </a:path>
                <a:path w="1690370" h="1388110">
                  <a:moveTo>
                    <a:pt x="1689755" y="214249"/>
                  </a:moveTo>
                  <a:lnTo>
                    <a:pt x="1683413" y="214249"/>
                  </a:lnTo>
                  <a:lnTo>
                    <a:pt x="1683410" y="215519"/>
                  </a:lnTo>
                  <a:lnTo>
                    <a:pt x="1689752" y="215519"/>
                  </a:lnTo>
                  <a:lnTo>
                    <a:pt x="1689755" y="214249"/>
                  </a:lnTo>
                  <a:close/>
                </a:path>
                <a:path w="1690370" h="1388110">
                  <a:moveTo>
                    <a:pt x="8285" y="210439"/>
                  </a:moveTo>
                  <a:lnTo>
                    <a:pt x="1925" y="210439"/>
                  </a:lnTo>
                  <a:lnTo>
                    <a:pt x="1920" y="212979"/>
                  </a:lnTo>
                  <a:lnTo>
                    <a:pt x="8280" y="212979"/>
                  </a:lnTo>
                  <a:lnTo>
                    <a:pt x="8285" y="210439"/>
                  </a:lnTo>
                  <a:close/>
                </a:path>
                <a:path w="1690370" h="1388110">
                  <a:moveTo>
                    <a:pt x="1689762" y="210439"/>
                  </a:moveTo>
                  <a:lnTo>
                    <a:pt x="1683420" y="210439"/>
                  </a:lnTo>
                  <a:lnTo>
                    <a:pt x="1683415" y="212979"/>
                  </a:lnTo>
                  <a:lnTo>
                    <a:pt x="1689757" y="212979"/>
                  </a:lnTo>
                  <a:lnTo>
                    <a:pt x="1689762" y="210439"/>
                  </a:lnTo>
                  <a:close/>
                </a:path>
                <a:path w="1690370" h="1388110">
                  <a:moveTo>
                    <a:pt x="8290" y="207899"/>
                  </a:moveTo>
                  <a:lnTo>
                    <a:pt x="1930" y="207899"/>
                  </a:lnTo>
                  <a:lnTo>
                    <a:pt x="1927" y="209169"/>
                  </a:lnTo>
                  <a:lnTo>
                    <a:pt x="8287" y="209169"/>
                  </a:lnTo>
                  <a:lnTo>
                    <a:pt x="8290" y="207899"/>
                  </a:lnTo>
                  <a:close/>
                </a:path>
                <a:path w="1690370" h="1388110">
                  <a:moveTo>
                    <a:pt x="1689766" y="207899"/>
                  </a:moveTo>
                  <a:lnTo>
                    <a:pt x="1683424" y="207899"/>
                  </a:lnTo>
                  <a:lnTo>
                    <a:pt x="1683422" y="209169"/>
                  </a:lnTo>
                  <a:lnTo>
                    <a:pt x="1689764" y="209169"/>
                  </a:lnTo>
                  <a:lnTo>
                    <a:pt x="1689766" y="207899"/>
                  </a:lnTo>
                  <a:close/>
                </a:path>
                <a:path w="1690370" h="1388110">
                  <a:moveTo>
                    <a:pt x="8297" y="204089"/>
                  </a:moveTo>
                  <a:lnTo>
                    <a:pt x="1937" y="204089"/>
                  </a:lnTo>
                  <a:lnTo>
                    <a:pt x="1932" y="206629"/>
                  </a:lnTo>
                  <a:lnTo>
                    <a:pt x="8292" y="206629"/>
                  </a:lnTo>
                  <a:lnTo>
                    <a:pt x="8297" y="204089"/>
                  </a:lnTo>
                  <a:close/>
                </a:path>
                <a:path w="1690370" h="1388110">
                  <a:moveTo>
                    <a:pt x="1689773" y="204089"/>
                  </a:moveTo>
                  <a:lnTo>
                    <a:pt x="1683432" y="204089"/>
                  </a:lnTo>
                  <a:lnTo>
                    <a:pt x="1683427" y="206629"/>
                  </a:lnTo>
                  <a:lnTo>
                    <a:pt x="1689768" y="206629"/>
                  </a:lnTo>
                  <a:lnTo>
                    <a:pt x="1689773" y="204089"/>
                  </a:lnTo>
                  <a:close/>
                </a:path>
                <a:path w="1690370" h="1388110">
                  <a:moveTo>
                    <a:pt x="8302" y="201549"/>
                  </a:moveTo>
                  <a:lnTo>
                    <a:pt x="1941" y="201549"/>
                  </a:lnTo>
                  <a:lnTo>
                    <a:pt x="1939" y="202819"/>
                  </a:lnTo>
                  <a:lnTo>
                    <a:pt x="8299" y="202819"/>
                  </a:lnTo>
                  <a:lnTo>
                    <a:pt x="8302" y="201549"/>
                  </a:lnTo>
                  <a:close/>
                </a:path>
                <a:path w="1690370" h="1388110">
                  <a:moveTo>
                    <a:pt x="1689778" y="201549"/>
                  </a:moveTo>
                  <a:lnTo>
                    <a:pt x="1683436" y="201549"/>
                  </a:lnTo>
                  <a:lnTo>
                    <a:pt x="1683434" y="202819"/>
                  </a:lnTo>
                  <a:lnTo>
                    <a:pt x="1689775" y="202819"/>
                  </a:lnTo>
                  <a:lnTo>
                    <a:pt x="1689778" y="201549"/>
                  </a:lnTo>
                  <a:close/>
                </a:path>
                <a:path w="1690370" h="1388110">
                  <a:moveTo>
                    <a:pt x="8309" y="197739"/>
                  </a:moveTo>
                  <a:lnTo>
                    <a:pt x="1948" y="197739"/>
                  </a:lnTo>
                  <a:lnTo>
                    <a:pt x="1943" y="200279"/>
                  </a:lnTo>
                  <a:lnTo>
                    <a:pt x="8304" y="200279"/>
                  </a:lnTo>
                  <a:lnTo>
                    <a:pt x="8309" y="197739"/>
                  </a:lnTo>
                  <a:close/>
                </a:path>
                <a:path w="1690370" h="1388110">
                  <a:moveTo>
                    <a:pt x="1689785" y="197739"/>
                  </a:moveTo>
                  <a:lnTo>
                    <a:pt x="1683443" y="197739"/>
                  </a:lnTo>
                  <a:lnTo>
                    <a:pt x="1683439" y="200279"/>
                  </a:lnTo>
                  <a:lnTo>
                    <a:pt x="1689780" y="200279"/>
                  </a:lnTo>
                  <a:lnTo>
                    <a:pt x="1689785" y="197739"/>
                  </a:lnTo>
                  <a:close/>
                </a:path>
                <a:path w="1690370" h="1388110">
                  <a:moveTo>
                    <a:pt x="8313" y="195199"/>
                  </a:moveTo>
                  <a:lnTo>
                    <a:pt x="1953" y="195199"/>
                  </a:lnTo>
                  <a:lnTo>
                    <a:pt x="1950" y="196469"/>
                  </a:lnTo>
                  <a:lnTo>
                    <a:pt x="8311" y="196469"/>
                  </a:lnTo>
                  <a:lnTo>
                    <a:pt x="8313" y="195199"/>
                  </a:lnTo>
                  <a:close/>
                </a:path>
                <a:path w="1690370" h="1388110">
                  <a:moveTo>
                    <a:pt x="1689789" y="195199"/>
                  </a:moveTo>
                  <a:lnTo>
                    <a:pt x="1683448" y="195199"/>
                  </a:lnTo>
                  <a:lnTo>
                    <a:pt x="1683446" y="196469"/>
                  </a:lnTo>
                  <a:lnTo>
                    <a:pt x="1689787" y="196469"/>
                  </a:lnTo>
                  <a:lnTo>
                    <a:pt x="1689789" y="195199"/>
                  </a:lnTo>
                  <a:close/>
                </a:path>
                <a:path w="1690370" h="1388110">
                  <a:moveTo>
                    <a:pt x="8325" y="188849"/>
                  </a:moveTo>
                  <a:lnTo>
                    <a:pt x="1964" y="188849"/>
                  </a:lnTo>
                  <a:lnTo>
                    <a:pt x="1955" y="193929"/>
                  </a:lnTo>
                  <a:lnTo>
                    <a:pt x="8316" y="193929"/>
                  </a:lnTo>
                  <a:lnTo>
                    <a:pt x="8325" y="188849"/>
                  </a:lnTo>
                  <a:close/>
                </a:path>
                <a:path w="1690370" h="1388110">
                  <a:moveTo>
                    <a:pt x="1689801" y="188849"/>
                  </a:moveTo>
                  <a:lnTo>
                    <a:pt x="1683460" y="188849"/>
                  </a:lnTo>
                  <a:lnTo>
                    <a:pt x="1683450" y="193929"/>
                  </a:lnTo>
                  <a:lnTo>
                    <a:pt x="1689792" y="193929"/>
                  </a:lnTo>
                  <a:lnTo>
                    <a:pt x="1689801" y="188849"/>
                  </a:lnTo>
                  <a:close/>
                </a:path>
                <a:path w="1690370" h="1388110">
                  <a:moveTo>
                    <a:pt x="8332" y="185039"/>
                  </a:moveTo>
                  <a:lnTo>
                    <a:pt x="1971" y="185039"/>
                  </a:lnTo>
                  <a:lnTo>
                    <a:pt x="1967" y="187579"/>
                  </a:lnTo>
                  <a:lnTo>
                    <a:pt x="8327" y="187579"/>
                  </a:lnTo>
                  <a:lnTo>
                    <a:pt x="8332" y="185039"/>
                  </a:lnTo>
                  <a:close/>
                </a:path>
                <a:path w="1690370" h="1388110">
                  <a:moveTo>
                    <a:pt x="1689808" y="185039"/>
                  </a:moveTo>
                  <a:lnTo>
                    <a:pt x="1683467" y="185039"/>
                  </a:lnTo>
                  <a:lnTo>
                    <a:pt x="1683462" y="187579"/>
                  </a:lnTo>
                  <a:lnTo>
                    <a:pt x="1689803" y="187579"/>
                  </a:lnTo>
                  <a:lnTo>
                    <a:pt x="1689808" y="185039"/>
                  </a:lnTo>
                  <a:close/>
                </a:path>
                <a:path w="1690370" h="1388110">
                  <a:moveTo>
                    <a:pt x="8337" y="182499"/>
                  </a:moveTo>
                  <a:lnTo>
                    <a:pt x="1976" y="182499"/>
                  </a:lnTo>
                  <a:lnTo>
                    <a:pt x="1974" y="183769"/>
                  </a:lnTo>
                  <a:lnTo>
                    <a:pt x="8334" y="183769"/>
                  </a:lnTo>
                  <a:lnTo>
                    <a:pt x="8337" y="182499"/>
                  </a:lnTo>
                  <a:close/>
                </a:path>
                <a:path w="1690370" h="1388110">
                  <a:moveTo>
                    <a:pt x="1689813" y="182499"/>
                  </a:moveTo>
                  <a:lnTo>
                    <a:pt x="1683471" y="182499"/>
                  </a:lnTo>
                  <a:lnTo>
                    <a:pt x="1683469" y="183769"/>
                  </a:lnTo>
                  <a:lnTo>
                    <a:pt x="1689810" y="183769"/>
                  </a:lnTo>
                  <a:lnTo>
                    <a:pt x="1689813" y="182499"/>
                  </a:lnTo>
                  <a:close/>
                </a:path>
                <a:path w="1690370" h="1388110">
                  <a:moveTo>
                    <a:pt x="8349" y="176149"/>
                  </a:moveTo>
                  <a:lnTo>
                    <a:pt x="1988" y="176149"/>
                  </a:lnTo>
                  <a:lnTo>
                    <a:pt x="1978" y="181229"/>
                  </a:lnTo>
                  <a:lnTo>
                    <a:pt x="8339" y="181229"/>
                  </a:lnTo>
                  <a:lnTo>
                    <a:pt x="8349" y="176149"/>
                  </a:lnTo>
                  <a:close/>
                </a:path>
                <a:path w="1690370" h="1388110">
                  <a:moveTo>
                    <a:pt x="1689824" y="176149"/>
                  </a:moveTo>
                  <a:lnTo>
                    <a:pt x="1683483" y="176149"/>
                  </a:lnTo>
                  <a:lnTo>
                    <a:pt x="1683474" y="181229"/>
                  </a:lnTo>
                  <a:lnTo>
                    <a:pt x="1689815" y="181229"/>
                  </a:lnTo>
                  <a:lnTo>
                    <a:pt x="1689824" y="176149"/>
                  </a:lnTo>
                  <a:close/>
                </a:path>
                <a:path w="1690370" h="1388110">
                  <a:moveTo>
                    <a:pt x="8360" y="169799"/>
                  </a:moveTo>
                  <a:lnTo>
                    <a:pt x="1999" y="169799"/>
                  </a:lnTo>
                  <a:lnTo>
                    <a:pt x="1990" y="174879"/>
                  </a:lnTo>
                  <a:lnTo>
                    <a:pt x="8351" y="174879"/>
                  </a:lnTo>
                  <a:lnTo>
                    <a:pt x="8360" y="169799"/>
                  </a:lnTo>
                  <a:close/>
                </a:path>
                <a:path w="1690370" h="1388110">
                  <a:moveTo>
                    <a:pt x="1689836" y="169799"/>
                  </a:moveTo>
                  <a:lnTo>
                    <a:pt x="1683495" y="169799"/>
                  </a:lnTo>
                  <a:lnTo>
                    <a:pt x="1683486" y="174879"/>
                  </a:lnTo>
                  <a:lnTo>
                    <a:pt x="1689827" y="174879"/>
                  </a:lnTo>
                  <a:lnTo>
                    <a:pt x="1689836" y="169799"/>
                  </a:lnTo>
                  <a:close/>
                </a:path>
                <a:path w="1690370" h="1388110">
                  <a:moveTo>
                    <a:pt x="8367" y="165989"/>
                  </a:moveTo>
                  <a:lnTo>
                    <a:pt x="2006" y="165989"/>
                  </a:lnTo>
                  <a:lnTo>
                    <a:pt x="2002" y="168529"/>
                  </a:lnTo>
                  <a:lnTo>
                    <a:pt x="8363" y="168529"/>
                  </a:lnTo>
                  <a:lnTo>
                    <a:pt x="8367" y="165989"/>
                  </a:lnTo>
                  <a:close/>
                </a:path>
                <a:path w="1690370" h="1388110">
                  <a:moveTo>
                    <a:pt x="1689843" y="165989"/>
                  </a:moveTo>
                  <a:lnTo>
                    <a:pt x="1683502" y="165989"/>
                  </a:lnTo>
                  <a:lnTo>
                    <a:pt x="1683497" y="168529"/>
                  </a:lnTo>
                  <a:lnTo>
                    <a:pt x="1689838" y="168529"/>
                  </a:lnTo>
                  <a:lnTo>
                    <a:pt x="1689843" y="165989"/>
                  </a:lnTo>
                  <a:close/>
                </a:path>
                <a:path w="1690370" h="1388110">
                  <a:moveTo>
                    <a:pt x="8372" y="163449"/>
                  </a:moveTo>
                  <a:lnTo>
                    <a:pt x="2011" y="163449"/>
                  </a:lnTo>
                  <a:lnTo>
                    <a:pt x="2009" y="164719"/>
                  </a:lnTo>
                  <a:lnTo>
                    <a:pt x="8370" y="164719"/>
                  </a:lnTo>
                  <a:lnTo>
                    <a:pt x="8372" y="163449"/>
                  </a:lnTo>
                  <a:close/>
                </a:path>
                <a:path w="1690370" h="1388110">
                  <a:moveTo>
                    <a:pt x="1689848" y="163449"/>
                  </a:moveTo>
                  <a:lnTo>
                    <a:pt x="1683507" y="163449"/>
                  </a:lnTo>
                  <a:lnTo>
                    <a:pt x="1683504" y="164719"/>
                  </a:lnTo>
                  <a:lnTo>
                    <a:pt x="1689845" y="164719"/>
                  </a:lnTo>
                  <a:lnTo>
                    <a:pt x="1689848" y="163449"/>
                  </a:lnTo>
                  <a:close/>
                </a:path>
                <a:path w="1690370" h="1388110">
                  <a:moveTo>
                    <a:pt x="8379" y="159639"/>
                  </a:moveTo>
                  <a:lnTo>
                    <a:pt x="2018" y="159639"/>
                  </a:lnTo>
                  <a:lnTo>
                    <a:pt x="2013" y="162179"/>
                  </a:lnTo>
                  <a:lnTo>
                    <a:pt x="8374" y="162179"/>
                  </a:lnTo>
                  <a:lnTo>
                    <a:pt x="8379" y="159639"/>
                  </a:lnTo>
                  <a:close/>
                </a:path>
                <a:path w="1690370" h="1388110">
                  <a:moveTo>
                    <a:pt x="1689855" y="159639"/>
                  </a:moveTo>
                  <a:lnTo>
                    <a:pt x="1683514" y="159639"/>
                  </a:lnTo>
                  <a:lnTo>
                    <a:pt x="1683509" y="162179"/>
                  </a:lnTo>
                  <a:lnTo>
                    <a:pt x="1689850" y="162179"/>
                  </a:lnTo>
                  <a:lnTo>
                    <a:pt x="1689855" y="159639"/>
                  </a:lnTo>
                  <a:close/>
                </a:path>
                <a:path w="1690370" h="1388110">
                  <a:moveTo>
                    <a:pt x="8384" y="157099"/>
                  </a:moveTo>
                  <a:lnTo>
                    <a:pt x="2023" y="157099"/>
                  </a:lnTo>
                  <a:lnTo>
                    <a:pt x="2020" y="158369"/>
                  </a:lnTo>
                  <a:lnTo>
                    <a:pt x="8381" y="158369"/>
                  </a:lnTo>
                  <a:lnTo>
                    <a:pt x="8384" y="157099"/>
                  </a:lnTo>
                  <a:close/>
                </a:path>
                <a:path w="1690370" h="1388110">
                  <a:moveTo>
                    <a:pt x="1689859" y="157099"/>
                  </a:moveTo>
                  <a:lnTo>
                    <a:pt x="1683519" y="157099"/>
                  </a:lnTo>
                  <a:lnTo>
                    <a:pt x="1683516" y="158369"/>
                  </a:lnTo>
                  <a:lnTo>
                    <a:pt x="1689857" y="158369"/>
                  </a:lnTo>
                  <a:lnTo>
                    <a:pt x="1689859" y="157099"/>
                  </a:lnTo>
                  <a:close/>
                </a:path>
                <a:path w="1690370" h="1388110">
                  <a:moveTo>
                    <a:pt x="8391" y="153289"/>
                  </a:moveTo>
                  <a:lnTo>
                    <a:pt x="2030" y="153289"/>
                  </a:lnTo>
                  <a:lnTo>
                    <a:pt x="2025" y="155829"/>
                  </a:lnTo>
                  <a:lnTo>
                    <a:pt x="8386" y="155829"/>
                  </a:lnTo>
                  <a:lnTo>
                    <a:pt x="8391" y="153289"/>
                  </a:lnTo>
                  <a:close/>
                </a:path>
                <a:path w="1690370" h="1388110">
                  <a:moveTo>
                    <a:pt x="1689866" y="153289"/>
                  </a:moveTo>
                  <a:lnTo>
                    <a:pt x="1683526" y="153289"/>
                  </a:lnTo>
                  <a:lnTo>
                    <a:pt x="1683521" y="155829"/>
                  </a:lnTo>
                  <a:lnTo>
                    <a:pt x="1689862" y="155829"/>
                  </a:lnTo>
                  <a:lnTo>
                    <a:pt x="1689866" y="153289"/>
                  </a:lnTo>
                  <a:close/>
                </a:path>
                <a:path w="1690370" h="1388110">
                  <a:moveTo>
                    <a:pt x="8396" y="150749"/>
                  </a:moveTo>
                  <a:lnTo>
                    <a:pt x="2034" y="150749"/>
                  </a:lnTo>
                  <a:lnTo>
                    <a:pt x="2032" y="152019"/>
                  </a:lnTo>
                  <a:lnTo>
                    <a:pt x="8393" y="152019"/>
                  </a:lnTo>
                  <a:lnTo>
                    <a:pt x="8396" y="150749"/>
                  </a:lnTo>
                  <a:close/>
                </a:path>
                <a:path w="1690370" h="1388110">
                  <a:moveTo>
                    <a:pt x="1689871" y="150749"/>
                  </a:moveTo>
                  <a:lnTo>
                    <a:pt x="1683530" y="150749"/>
                  </a:lnTo>
                  <a:lnTo>
                    <a:pt x="1683528" y="152019"/>
                  </a:lnTo>
                  <a:lnTo>
                    <a:pt x="1689869" y="152019"/>
                  </a:lnTo>
                  <a:lnTo>
                    <a:pt x="1689871" y="150749"/>
                  </a:lnTo>
                  <a:close/>
                </a:path>
                <a:path w="1690370" h="1388110">
                  <a:moveTo>
                    <a:pt x="8403" y="146939"/>
                  </a:moveTo>
                  <a:lnTo>
                    <a:pt x="2041" y="146939"/>
                  </a:lnTo>
                  <a:lnTo>
                    <a:pt x="2037" y="149479"/>
                  </a:lnTo>
                  <a:lnTo>
                    <a:pt x="8398" y="149479"/>
                  </a:lnTo>
                  <a:lnTo>
                    <a:pt x="8403" y="146939"/>
                  </a:lnTo>
                  <a:close/>
                </a:path>
                <a:path w="1690370" h="1388110">
                  <a:moveTo>
                    <a:pt x="1689878" y="146939"/>
                  </a:moveTo>
                  <a:lnTo>
                    <a:pt x="1683537" y="146939"/>
                  </a:lnTo>
                  <a:lnTo>
                    <a:pt x="1683533" y="149479"/>
                  </a:lnTo>
                  <a:lnTo>
                    <a:pt x="1689873" y="149479"/>
                  </a:lnTo>
                  <a:lnTo>
                    <a:pt x="1689878" y="146939"/>
                  </a:lnTo>
                  <a:close/>
                </a:path>
                <a:path w="1690370" h="1388110">
                  <a:moveTo>
                    <a:pt x="8407" y="144399"/>
                  </a:moveTo>
                  <a:lnTo>
                    <a:pt x="2046" y="144399"/>
                  </a:lnTo>
                  <a:lnTo>
                    <a:pt x="2044" y="145669"/>
                  </a:lnTo>
                  <a:lnTo>
                    <a:pt x="8405" y="145669"/>
                  </a:lnTo>
                  <a:lnTo>
                    <a:pt x="8407" y="144399"/>
                  </a:lnTo>
                  <a:close/>
                </a:path>
                <a:path w="1690370" h="1388110">
                  <a:moveTo>
                    <a:pt x="1689883" y="144399"/>
                  </a:moveTo>
                  <a:lnTo>
                    <a:pt x="1683542" y="144399"/>
                  </a:lnTo>
                  <a:lnTo>
                    <a:pt x="1683540" y="145669"/>
                  </a:lnTo>
                  <a:lnTo>
                    <a:pt x="1689880" y="145669"/>
                  </a:lnTo>
                  <a:lnTo>
                    <a:pt x="1689883" y="144399"/>
                  </a:lnTo>
                  <a:close/>
                </a:path>
                <a:path w="1690370" h="1388110">
                  <a:moveTo>
                    <a:pt x="8414" y="140589"/>
                  </a:moveTo>
                  <a:lnTo>
                    <a:pt x="2053" y="140589"/>
                  </a:lnTo>
                  <a:lnTo>
                    <a:pt x="2048" y="143129"/>
                  </a:lnTo>
                  <a:lnTo>
                    <a:pt x="8410" y="143129"/>
                  </a:lnTo>
                  <a:lnTo>
                    <a:pt x="8414" y="140589"/>
                  </a:lnTo>
                  <a:close/>
                </a:path>
                <a:path w="1690370" h="1388110">
                  <a:moveTo>
                    <a:pt x="1689890" y="140589"/>
                  </a:moveTo>
                  <a:lnTo>
                    <a:pt x="1683549" y="140589"/>
                  </a:lnTo>
                  <a:lnTo>
                    <a:pt x="1683544" y="143129"/>
                  </a:lnTo>
                  <a:lnTo>
                    <a:pt x="1689885" y="143129"/>
                  </a:lnTo>
                  <a:lnTo>
                    <a:pt x="1689890" y="140589"/>
                  </a:lnTo>
                  <a:close/>
                </a:path>
                <a:path w="1690370" h="1388110">
                  <a:moveTo>
                    <a:pt x="8419" y="138049"/>
                  </a:moveTo>
                  <a:lnTo>
                    <a:pt x="2058" y="138049"/>
                  </a:lnTo>
                  <a:lnTo>
                    <a:pt x="2055" y="139319"/>
                  </a:lnTo>
                  <a:lnTo>
                    <a:pt x="8417" y="139319"/>
                  </a:lnTo>
                  <a:lnTo>
                    <a:pt x="8419" y="138049"/>
                  </a:lnTo>
                  <a:close/>
                </a:path>
                <a:path w="1690370" h="1388110">
                  <a:moveTo>
                    <a:pt x="1689894" y="138049"/>
                  </a:moveTo>
                  <a:lnTo>
                    <a:pt x="1683554" y="138049"/>
                  </a:lnTo>
                  <a:lnTo>
                    <a:pt x="1683551" y="139319"/>
                  </a:lnTo>
                  <a:lnTo>
                    <a:pt x="1689892" y="139319"/>
                  </a:lnTo>
                  <a:lnTo>
                    <a:pt x="1689894" y="138049"/>
                  </a:lnTo>
                  <a:close/>
                </a:path>
                <a:path w="1690370" h="1388110">
                  <a:moveTo>
                    <a:pt x="8426" y="134239"/>
                  </a:moveTo>
                  <a:lnTo>
                    <a:pt x="2065" y="134239"/>
                  </a:lnTo>
                  <a:lnTo>
                    <a:pt x="2060" y="136779"/>
                  </a:lnTo>
                  <a:lnTo>
                    <a:pt x="8421" y="136779"/>
                  </a:lnTo>
                  <a:lnTo>
                    <a:pt x="8426" y="134239"/>
                  </a:lnTo>
                  <a:close/>
                </a:path>
                <a:path w="1690370" h="1388110">
                  <a:moveTo>
                    <a:pt x="1689901" y="134239"/>
                  </a:moveTo>
                  <a:lnTo>
                    <a:pt x="1683561" y="134239"/>
                  </a:lnTo>
                  <a:lnTo>
                    <a:pt x="1683556" y="136779"/>
                  </a:lnTo>
                  <a:lnTo>
                    <a:pt x="1689897" y="136779"/>
                  </a:lnTo>
                  <a:lnTo>
                    <a:pt x="1689901" y="134239"/>
                  </a:lnTo>
                  <a:close/>
                </a:path>
                <a:path w="1690370" h="1388110">
                  <a:moveTo>
                    <a:pt x="8431" y="131699"/>
                  </a:moveTo>
                  <a:lnTo>
                    <a:pt x="2069" y="131699"/>
                  </a:lnTo>
                  <a:lnTo>
                    <a:pt x="2067" y="132969"/>
                  </a:lnTo>
                  <a:lnTo>
                    <a:pt x="8429" y="132969"/>
                  </a:lnTo>
                  <a:lnTo>
                    <a:pt x="8431" y="131699"/>
                  </a:lnTo>
                  <a:close/>
                </a:path>
                <a:path w="1690370" h="1388110">
                  <a:moveTo>
                    <a:pt x="1689906" y="131699"/>
                  </a:moveTo>
                  <a:lnTo>
                    <a:pt x="1683566" y="131699"/>
                  </a:lnTo>
                  <a:lnTo>
                    <a:pt x="1683563" y="132969"/>
                  </a:lnTo>
                  <a:lnTo>
                    <a:pt x="1689904" y="132969"/>
                  </a:lnTo>
                  <a:lnTo>
                    <a:pt x="1689906" y="131699"/>
                  </a:lnTo>
                  <a:close/>
                </a:path>
                <a:path w="1690370" h="1388110">
                  <a:moveTo>
                    <a:pt x="8438" y="127889"/>
                  </a:moveTo>
                  <a:lnTo>
                    <a:pt x="2076" y="127889"/>
                  </a:lnTo>
                  <a:lnTo>
                    <a:pt x="2072" y="130429"/>
                  </a:lnTo>
                  <a:lnTo>
                    <a:pt x="8433" y="130429"/>
                  </a:lnTo>
                  <a:lnTo>
                    <a:pt x="8438" y="127889"/>
                  </a:lnTo>
                  <a:close/>
                </a:path>
                <a:path w="1690370" h="1388110">
                  <a:moveTo>
                    <a:pt x="1689913" y="127889"/>
                  </a:moveTo>
                  <a:lnTo>
                    <a:pt x="1683573" y="127889"/>
                  </a:lnTo>
                  <a:lnTo>
                    <a:pt x="1683568" y="130429"/>
                  </a:lnTo>
                  <a:lnTo>
                    <a:pt x="1689908" y="130429"/>
                  </a:lnTo>
                  <a:lnTo>
                    <a:pt x="1689913" y="127889"/>
                  </a:lnTo>
                  <a:close/>
                </a:path>
                <a:path w="1690370" h="1388110">
                  <a:moveTo>
                    <a:pt x="3581" y="124206"/>
                  </a:moveTo>
                  <a:lnTo>
                    <a:pt x="2311" y="124206"/>
                  </a:lnTo>
                  <a:lnTo>
                    <a:pt x="2311" y="126619"/>
                  </a:lnTo>
                  <a:lnTo>
                    <a:pt x="8440" y="126619"/>
                  </a:lnTo>
                  <a:lnTo>
                    <a:pt x="8443" y="125476"/>
                  </a:lnTo>
                  <a:lnTo>
                    <a:pt x="3581" y="125476"/>
                  </a:lnTo>
                  <a:lnTo>
                    <a:pt x="3581" y="124206"/>
                  </a:lnTo>
                  <a:close/>
                </a:path>
                <a:path w="1690370" h="1388110">
                  <a:moveTo>
                    <a:pt x="1689920" y="124206"/>
                  </a:moveTo>
                  <a:lnTo>
                    <a:pt x="1688871" y="124206"/>
                  </a:lnTo>
                  <a:lnTo>
                    <a:pt x="1688871" y="125476"/>
                  </a:lnTo>
                  <a:lnTo>
                    <a:pt x="1683577" y="125476"/>
                  </a:lnTo>
                  <a:lnTo>
                    <a:pt x="1683575" y="126619"/>
                  </a:lnTo>
                  <a:lnTo>
                    <a:pt x="1689915" y="126619"/>
                  </a:lnTo>
                  <a:lnTo>
                    <a:pt x="1689920" y="124206"/>
                  </a:lnTo>
                  <a:close/>
                </a:path>
                <a:path w="1690370" h="1388110">
                  <a:moveTo>
                    <a:pt x="6121" y="120269"/>
                  </a:moveTo>
                  <a:lnTo>
                    <a:pt x="4851" y="120269"/>
                  </a:lnTo>
                  <a:lnTo>
                    <a:pt x="4851" y="124206"/>
                  </a:lnTo>
                  <a:lnTo>
                    <a:pt x="8445" y="124206"/>
                  </a:lnTo>
                  <a:lnTo>
                    <a:pt x="8450" y="121666"/>
                  </a:lnTo>
                  <a:lnTo>
                    <a:pt x="6121" y="121666"/>
                  </a:lnTo>
                  <a:lnTo>
                    <a:pt x="6121" y="120269"/>
                  </a:lnTo>
                  <a:close/>
                </a:path>
                <a:path w="1690370" h="1388110">
                  <a:moveTo>
                    <a:pt x="1687601" y="121666"/>
                  </a:moveTo>
                  <a:lnTo>
                    <a:pt x="1683584" y="121666"/>
                  </a:lnTo>
                  <a:lnTo>
                    <a:pt x="1683580" y="124206"/>
                  </a:lnTo>
                  <a:lnTo>
                    <a:pt x="1687601" y="124206"/>
                  </a:lnTo>
                  <a:lnTo>
                    <a:pt x="1687601" y="121666"/>
                  </a:lnTo>
                  <a:close/>
                </a:path>
                <a:path w="1690370" h="1388110">
                  <a:moveTo>
                    <a:pt x="8457" y="117856"/>
                  </a:moveTo>
                  <a:lnTo>
                    <a:pt x="7391" y="117856"/>
                  </a:lnTo>
                  <a:lnTo>
                    <a:pt x="7391" y="120269"/>
                  </a:lnTo>
                  <a:lnTo>
                    <a:pt x="8452" y="120269"/>
                  </a:lnTo>
                  <a:lnTo>
                    <a:pt x="8457" y="117856"/>
                  </a:lnTo>
                  <a:close/>
                </a:path>
                <a:path w="1690370" h="1388110">
                  <a:moveTo>
                    <a:pt x="1685061" y="117856"/>
                  </a:moveTo>
                  <a:lnTo>
                    <a:pt x="1683791" y="117856"/>
                  </a:lnTo>
                  <a:lnTo>
                    <a:pt x="1683791" y="119126"/>
                  </a:lnTo>
                  <a:lnTo>
                    <a:pt x="1683589" y="119126"/>
                  </a:lnTo>
                  <a:lnTo>
                    <a:pt x="1683587" y="120269"/>
                  </a:lnTo>
                  <a:lnTo>
                    <a:pt x="1685061" y="120269"/>
                  </a:lnTo>
                  <a:lnTo>
                    <a:pt x="1685061" y="117856"/>
                  </a:lnTo>
                  <a:close/>
                </a:path>
                <a:path w="1690370" h="1388110">
                  <a:moveTo>
                    <a:pt x="1560601" y="7366"/>
                  </a:moveTo>
                  <a:lnTo>
                    <a:pt x="130581" y="7366"/>
                  </a:lnTo>
                  <a:lnTo>
                    <a:pt x="1560601" y="9652"/>
                  </a:lnTo>
                  <a:lnTo>
                    <a:pt x="1560601" y="7366"/>
                  </a:lnTo>
                  <a:close/>
                </a:path>
                <a:path w="1690370" h="1388110">
                  <a:moveTo>
                    <a:pt x="133121" y="5969"/>
                  </a:moveTo>
                  <a:lnTo>
                    <a:pt x="131851" y="5969"/>
                  </a:lnTo>
                  <a:lnTo>
                    <a:pt x="131851" y="7366"/>
                  </a:lnTo>
                  <a:lnTo>
                    <a:pt x="133121" y="7366"/>
                  </a:lnTo>
                  <a:lnTo>
                    <a:pt x="133121" y="5969"/>
                  </a:lnTo>
                  <a:close/>
                </a:path>
                <a:path w="1690370" h="1388110">
                  <a:moveTo>
                    <a:pt x="1559331" y="5969"/>
                  </a:moveTo>
                  <a:lnTo>
                    <a:pt x="1556791" y="5969"/>
                  </a:lnTo>
                  <a:lnTo>
                    <a:pt x="1556791" y="7366"/>
                  </a:lnTo>
                  <a:lnTo>
                    <a:pt x="1559331" y="7366"/>
                  </a:lnTo>
                  <a:lnTo>
                    <a:pt x="1559331" y="5969"/>
                  </a:lnTo>
                  <a:close/>
                </a:path>
                <a:path w="1690370" h="1388110">
                  <a:moveTo>
                    <a:pt x="136931" y="3556"/>
                  </a:moveTo>
                  <a:lnTo>
                    <a:pt x="135661" y="3556"/>
                  </a:lnTo>
                  <a:lnTo>
                    <a:pt x="135661" y="5969"/>
                  </a:lnTo>
                  <a:lnTo>
                    <a:pt x="1555521" y="5969"/>
                  </a:lnTo>
                  <a:lnTo>
                    <a:pt x="1555521" y="4826"/>
                  </a:lnTo>
                  <a:lnTo>
                    <a:pt x="136931" y="4826"/>
                  </a:lnTo>
                  <a:lnTo>
                    <a:pt x="136931" y="3556"/>
                  </a:lnTo>
                  <a:close/>
                </a:path>
                <a:path w="1690370" h="1388110">
                  <a:moveTo>
                    <a:pt x="1555521" y="3556"/>
                  </a:moveTo>
                  <a:lnTo>
                    <a:pt x="1554251" y="3556"/>
                  </a:lnTo>
                  <a:lnTo>
                    <a:pt x="1554251" y="4826"/>
                  </a:lnTo>
                  <a:lnTo>
                    <a:pt x="1555521" y="4826"/>
                  </a:lnTo>
                  <a:lnTo>
                    <a:pt x="1555521" y="3556"/>
                  </a:lnTo>
                  <a:close/>
                </a:path>
                <a:path w="1690370" h="1388110">
                  <a:moveTo>
                    <a:pt x="564921" y="1016"/>
                  </a:moveTo>
                  <a:lnTo>
                    <a:pt x="138201" y="1016"/>
                  </a:lnTo>
                  <a:lnTo>
                    <a:pt x="138201" y="3556"/>
                  </a:lnTo>
                  <a:lnTo>
                    <a:pt x="1552981" y="3556"/>
                  </a:lnTo>
                  <a:lnTo>
                    <a:pt x="1552981" y="3175"/>
                  </a:lnTo>
                  <a:lnTo>
                    <a:pt x="564921" y="1016"/>
                  </a:lnTo>
                  <a:close/>
                </a:path>
                <a:path w="1690370" h="1388110">
                  <a:moveTo>
                    <a:pt x="142011" y="0"/>
                  </a:moveTo>
                  <a:lnTo>
                    <a:pt x="139471" y="0"/>
                  </a:lnTo>
                  <a:lnTo>
                    <a:pt x="139471" y="1016"/>
                  </a:lnTo>
                  <a:lnTo>
                    <a:pt x="142011" y="1016"/>
                  </a:lnTo>
                  <a:lnTo>
                    <a:pt x="142011" y="0"/>
                  </a:lnTo>
                  <a:close/>
                </a:path>
                <a:path w="1690370" h="1388110">
                  <a:moveTo>
                    <a:pt x="8191" y="261239"/>
                  </a:moveTo>
                  <a:lnTo>
                    <a:pt x="1832" y="261239"/>
                  </a:lnTo>
                  <a:lnTo>
                    <a:pt x="1715" y="324739"/>
                  </a:lnTo>
                  <a:lnTo>
                    <a:pt x="8073" y="324739"/>
                  </a:lnTo>
                  <a:lnTo>
                    <a:pt x="8191" y="261239"/>
                  </a:lnTo>
                  <a:close/>
                </a:path>
                <a:path w="1690370" h="1388110">
                  <a:moveTo>
                    <a:pt x="1689668" y="261239"/>
                  </a:moveTo>
                  <a:lnTo>
                    <a:pt x="1683326" y="261239"/>
                  </a:lnTo>
                  <a:lnTo>
                    <a:pt x="1683208" y="324739"/>
                  </a:lnTo>
                  <a:lnTo>
                    <a:pt x="1689552" y="324739"/>
                  </a:lnTo>
                  <a:lnTo>
                    <a:pt x="1689668" y="261239"/>
                  </a:lnTo>
                  <a:close/>
                </a:path>
                <a:path w="1690370" h="1388110">
                  <a:moveTo>
                    <a:pt x="8073" y="324739"/>
                  </a:moveTo>
                  <a:lnTo>
                    <a:pt x="1715" y="324739"/>
                  </a:lnTo>
                  <a:lnTo>
                    <a:pt x="1692" y="337439"/>
                  </a:lnTo>
                  <a:lnTo>
                    <a:pt x="8050" y="337439"/>
                  </a:lnTo>
                  <a:lnTo>
                    <a:pt x="8073" y="324739"/>
                  </a:lnTo>
                  <a:close/>
                </a:path>
                <a:path w="1690370" h="1388110">
                  <a:moveTo>
                    <a:pt x="1689552" y="324739"/>
                  </a:moveTo>
                  <a:lnTo>
                    <a:pt x="1683208" y="324739"/>
                  </a:lnTo>
                  <a:lnTo>
                    <a:pt x="1683185" y="337439"/>
                  </a:lnTo>
                  <a:lnTo>
                    <a:pt x="1689528" y="337439"/>
                  </a:lnTo>
                  <a:lnTo>
                    <a:pt x="1689552" y="324739"/>
                  </a:lnTo>
                  <a:close/>
                </a:path>
                <a:path w="1690370" h="1388110">
                  <a:moveTo>
                    <a:pt x="8050" y="337439"/>
                  </a:moveTo>
                  <a:lnTo>
                    <a:pt x="1692" y="337439"/>
                  </a:lnTo>
                  <a:lnTo>
                    <a:pt x="1680" y="343789"/>
                  </a:lnTo>
                  <a:lnTo>
                    <a:pt x="8038" y="343789"/>
                  </a:lnTo>
                  <a:lnTo>
                    <a:pt x="8050" y="337439"/>
                  </a:lnTo>
                  <a:close/>
                </a:path>
                <a:path w="1690370" h="1388110">
                  <a:moveTo>
                    <a:pt x="1689528" y="337439"/>
                  </a:moveTo>
                  <a:lnTo>
                    <a:pt x="1683185" y="337439"/>
                  </a:lnTo>
                  <a:lnTo>
                    <a:pt x="1683173" y="343789"/>
                  </a:lnTo>
                  <a:lnTo>
                    <a:pt x="1689517" y="343789"/>
                  </a:lnTo>
                  <a:lnTo>
                    <a:pt x="1689528" y="337439"/>
                  </a:lnTo>
                  <a:close/>
                </a:path>
                <a:path w="1690370" h="1388110">
                  <a:moveTo>
                    <a:pt x="8038" y="343789"/>
                  </a:moveTo>
                  <a:lnTo>
                    <a:pt x="1680" y="343789"/>
                  </a:lnTo>
                  <a:lnTo>
                    <a:pt x="1599" y="388239"/>
                  </a:lnTo>
                  <a:lnTo>
                    <a:pt x="7956" y="388239"/>
                  </a:lnTo>
                  <a:lnTo>
                    <a:pt x="8038" y="343789"/>
                  </a:lnTo>
                  <a:close/>
                </a:path>
                <a:path w="1690370" h="1388110">
                  <a:moveTo>
                    <a:pt x="1689517" y="343789"/>
                  </a:moveTo>
                  <a:lnTo>
                    <a:pt x="1683173" y="343789"/>
                  </a:lnTo>
                  <a:lnTo>
                    <a:pt x="1683090" y="388239"/>
                  </a:lnTo>
                  <a:lnTo>
                    <a:pt x="1689435" y="388239"/>
                  </a:lnTo>
                  <a:lnTo>
                    <a:pt x="1689517" y="343789"/>
                  </a:lnTo>
                  <a:close/>
                </a:path>
                <a:path w="1690370" h="1388110">
                  <a:moveTo>
                    <a:pt x="7956" y="388239"/>
                  </a:moveTo>
                  <a:lnTo>
                    <a:pt x="1599" y="388239"/>
                  </a:lnTo>
                  <a:lnTo>
                    <a:pt x="1587" y="394589"/>
                  </a:lnTo>
                  <a:lnTo>
                    <a:pt x="7944" y="394589"/>
                  </a:lnTo>
                  <a:lnTo>
                    <a:pt x="7956" y="388239"/>
                  </a:lnTo>
                  <a:close/>
                </a:path>
                <a:path w="1690370" h="1388110">
                  <a:moveTo>
                    <a:pt x="1689435" y="388239"/>
                  </a:moveTo>
                  <a:lnTo>
                    <a:pt x="1683090" y="388239"/>
                  </a:lnTo>
                  <a:lnTo>
                    <a:pt x="1683079" y="394589"/>
                  </a:lnTo>
                  <a:lnTo>
                    <a:pt x="1689424" y="394589"/>
                  </a:lnTo>
                  <a:lnTo>
                    <a:pt x="1689435" y="388239"/>
                  </a:lnTo>
                  <a:close/>
                </a:path>
                <a:path w="1690370" h="1388110">
                  <a:moveTo>
                    <a:pt x="7944" y="394589"/>
                  </a:moveTo>
                  <a:lnTo>
                    <a:pt x="1587" y="394589"/>
                  </a:lnTo>
                  <a:lnTo>
                    <a:pt x="1576" y="400939"/>
                  </a:lnTo>
                  <a:lnTo>
                    <a:pt x="7932" y="400939"/>
                  </a:lnTo>
                  <a:lnTo>
                    <a:pt x="7944" y="394589"/>
                  </a:lnTo>
                  <a:close/>
                </a:path>
                <a:path w="1690370" h="1388110">
                  <a:moveTo>
                    <a:pt x="1689424" y="394589"/>
                  </a:moveTo>
                  <a:lnTo>
                    <a:pt x="1683079" y="394589"/>
                  </a:lnTo>
                  <a:lnTo>
                    <a:pt x="1683067" y="400939"/>
                  </a:lnTo>
                  <a:lnTo>
                    <a:pt x="1689412" y="400939"/>
                  </a:lnTo>
                  <a:lnTo>
                    <a:pt x="1689424" y="394589"/>
                  </a:lnTo>
                  <a:close/>
                </a:path>
                <a:path w="1690370" h="1388110">
                  <a:moveTo>
                    <a:pt x="7932" y="400939"/>
                  </a:moveTo>
                  <a:lnTo>
                    <a:pt x="1576" y="400939"/>
                  </a:lnTo>
                  <a:lnTo>
                    <a:pt x="1510" y="436499"/>
                  </a:lnTo>
                  <a:lnTo>
                    <a:pt x="7866" y="436499"/>
                  </a:lnTo>
                  <a:lnTo>
                    <a:pt x="7932" y="400939"/>
                  </a:lnTo>
                  <a:close/>
                </a:path>
                <a:path w="1690370" h="1388110">
                  <a:moveTo>
                    <a:pt x="1689412" y="400939"/>
                  </a:moveTo>
                  <a:lnTo>
                    <a:pt x="1683067" y="400939"/>
                  </a:lnTo>
                  <a:lnTo>
                    <a:pt x="1683001" y="436499"/>
                  </a:lnTo>
                  <a:lnTo>
                    <a:pt x="1689347" y="436499"/>
                  </a:lnTo>
                  <a:lnTo>
                    <a:pt x="1689412" y="400939"/>
                  </a:lnTo>
                  <a:close/>
                </a:path>
                <a:path w="1690370" h="1388110">
                  <a:moveTo>
                    <a:pt x="7866" y="436499"/>
                  </a:moveTo>
                  <a:lnTo>
                    <a:pt x="1510" y="436499"/>
                  </a:lnTo>
                  <a:lnTo>
                    <a:pt x="1494" y="445389"/>
                  </a:lnTo>
                  <a:lnTo>
                    <a:pt x="7850" y="445389"/>
                  </a:lnTo>
                  <a:lnTo>
                    <a:pt x="7866" y="436499"/>
                  </a:lnTo>
                  <a:close/>
                </a:path>
                <a:path w="1690370" h="1388110">
                  <a:moveTo>
                    <a:pt x="1689347" y="436499"/>
                  </a:moveTo>
                  <a:lnTo>
                    <a:pt x="1683001" y="436499"/>
                  </a:lnTo>
                  <a:lnTo>
                    <a:pt x="1682985" y="445389"/>
                  </a:lnTo>
                  <a:lnTo>
                    <a:pt x="1689330" y="445389"/>
                  </a:lnTo>
                  <a:lnTo>
                    <a:pt x="1689347" y="436499"/>
                  </a:lnTo>
                  <a:close/>
                </a:path>
                <a:path w="1690370" h="1388110">
                  <a:moveTo>
                    <a:pt x="7850" y="445389"/>
                  </a:moveTo>
                  <a:lnTo>
                    <a:pt x="1494" y="445389"/>
                  </a:lnTo>
                  <a:lnTo>
                    <a:pt x="1429" y="480949"/>
                  </a:lnTo>
                  <a:lnTo>
                    <a:pt x="7784" y="480949"/>
                  </a:lnTo>
                  <a:lnTo>
                    <a:pt x="7850" y="445389"/>
                  </a:lnTo>
                  <a:close/>
                </a:path>
                <a:path w="1690370" h="1388110">
                  <a:moveTo>
                    <a:pt x="1689330" y="445389"/>
                  </a:moveTo>
                  <a:lnTo>
                    <a:pt x="1682985" y="445389"/>
                  </a:lnTo>
                  <a:lnTo>
                    <a:pt x="1682919" y="480949"/>
                  </a:lnTo>
                  <a:lnTo>
                    <a:pt x="1689265" y="480949"/>
                  </a:lnTo>
                  <a:lnTo>
                    <a:pt x="1689330" y="445389"/>
                  </a:lnTo>
                  <a:close/>
                </a:path>
                <a:path w="1690370" h="1388110">
                  <a:moveTo>
                    <a:pt x="7784" y="480949"/>
                  </a:moveTo>
                  <a:lnTo>
                    <a:pt x="1429" y="480949"/>
                  </a:lnTo>
                  <a:lnTo>
                    <a:pt x="1413" y="489839"/>
                  </a:lnTo>
                  <a:lnTo>
                    <a:pt x="7768" y="489839"/>
                  </a:lnTo>
                  <a:lnTo>
                    <a:pt x="7784" y="480949"/>
                  </a:lnTo>
                  <a:close/>
                </a:path>
                <a:path w="1690370" h="1388110">
                  <a:moveTo>
                    <a:pt x="1689265" y="480949"/>
                  </a:moveTo>
                  <a:lnTo>
                    <a:pt x="1682919" y="480949"/>
                  </a:lnTo>
                  <a:lnTo>
                    <a:pt x="1682902" y="489839"/>
                  </a:lnTo>
                  <a:lnTo>
                    <a:pt x="1689249" y="489839"/>
                  </a:lnTo>
                  <a:lnTo>
                    <a:pt x="1689265" y="480949"/>
                  </a:lnTo>
                  <a:close/>
                </a:path>
                <a:path w="1690370" h="1388110">
                  <a:moveTo>
                    <a:pt x="7768" y="489839"/>
                  </a:moveTo>
                  <a:lnTo>
                    <a:pt x="1413" y="489839"/>
                  </a:lnTo>
                  <a:lnTo>
                    <a:pt x="1126" y="646049"/>
                  </a:lnTo>
                  <a:lnTo>
                    <a:pt x="7478" y="646049"/>
                  </a:lnTo>
                  <a:lnTo>
                    <a:pt x="7768" y="489839"/>
                  </a:lnTo>
                  <a:close/>
                </a:path>
                <a:path w="1690370" h="1388110">
                  <a:moveTo>
                    <a:pt x="1689249" y="489839"/>
                  </a:moveTo>
                  <a:lnTo>
                    <a:pt x="1682902" y="489839"/>
                  </a:lnTo>
                  <a:lnTo>
                    <a:pt x="1682613" y="646049"/>
                  </a:lnTo>
                  <a:lnTo>
                    <a:pt x="1688962" y="646049"/>
                  </a:lnTo>
                  <a:lnTo>
                    <a:pt x="1689249" y="489839"/>
                  </a:lnTo>
                  <a:close/>
                </a:path>
                <a:path w="1690370" h="1388110">
                  <a:moveTo>
                    <a:pt x="7478" y="646049"/>
                  </a:moveTo>
                  <a:lnTo>
                    <a:pt x="1126" y="646049"/>
                  </a:lnTo>
                  <a:lnTo>
                    <a:pt x="672" y="893699"/>
                  </a:lnTo>
                  <a:lnTo>
                    <a:pt x="7020" y="893699"/>
                  </a:lnTo>
                  <a:lnTo>
                    <a:pt x="7478" y="646049"/>
                  </a:lnTo>
                  <a:close/>
                </a:path>
                <a:path w="1690370" h="1388110">
                  <a:moveTo>
                    <a:pt x="1688962" y="646049"/>
                  </a:moveTo>
                  <a:lnTo>
                    <a:pt x="1682613" y="646049"/>
                  </a:lnTo>
                  <a:lnTo>
                    <a:pt x="1682154" y="893699"/>
                  </a:lnTo>
                  <a:lnTo>
                    <a:pt x="1688508" y="893699"/>
                  </a:lnTo>
                  <a:lnTo>
                    <a:pt x="1688962" y="646049"/>
                  </a:lnTo>
                  <a:close/>
                </a:path>
                <a:path w="1690370" h="1388110">
                  <a:moveTo>
                    <a:pt x="7020" y="893699"/>
                  </a:moveTo>
                  <a:lnTo>
                    <a:pt x="672" y="893699"/>
                  </a:lnTo>
                  <a:lnTo>
                    <a:pt x="649" y="906399"/>
                  </a:lnTo>
                  <a:lnTo>
                    <a:pt x="6996" y="906399"/>
                  </a:lnTo>
                  <a:lnTo>
                    <a:pt x="7020" y="893699"/>
                  </a:lnTo>
                  <a:close/>
                </a:path>
                <a:path w="1690370" h="1388110">
                  <a:moveTo>
                    <a:pt x="1688508" y="893699"/>
                  </a:moveTo>
                  <a:lnTo>
                    <a:pt x="1682154" y="893699"/>
                  </a:lnTo>
                  <a:lnTo>
                    <a:pt x="1682131" y="906399"/>
                  </a:lnTo>
                  <a:lnTo>
                    <a:pt x="1688485" y="906399"/>
                  </a:lnTo>
                  <a:lnTo>
                    <a:pt x="1688508" y="893699"/>
                  </a:lnTo>
                  <a:close/>
                </a:path>
                <a:path w="1690370" h="1388110">
                  <a:moveTo>
                    <a:pt x="6996" y="906399"/>
                  </a:moveTo>
                  <a:lnTo>
                    <a:pt x="649" y="906399"/>
                  </a:lnTo>
                  <a:lnTo>
                    <a:pt x="633" y="915289"/>
                  </a:lnTo>
                  <a:lnTo>
                    <a:pt x="6980" y="915289"/>
                  </a:lnTo>
                  <a:lnTo>
                    <a:pt x="6996" y="906399"/>
                  </a:lnTo>
                  <a:close/>
                </a:path>
                <a:path w="1690370" h="1388110">
                  <a:moveTo>
                    <a:pt x="1688485" y="906399"/>
                  </a:moveTo>
                  <a:lnTo>
                    <a:pt x="1682131" y="906399"/>
                  </a:lnTo>
                  <a:lnTo>
                    <a:pt x="1682114" y="915289"/>
                  </a:lnTo>
                  <a:lnTo>
                    <a:pt x="1688468" y="915289"/>
                  </a:lnTo>
                  <a:lnTo>
                    <a:pt x="1688485" y="906399"/>
                  </a:lnTo>
                  <a:close/>
                </a:path>
                <a:path w="1690370" h="1388110">
                  <a:moveTo>
                    <a:pt x="6980" y="915289"/>
                  </a:moveTo>
                  <a:lnTo>
                    <a:pt x="633" y="915289"/>
                  </a:lnTo>
                  <a:lnTo>
                    <a:pt x="544" y="963549"/>
                  </a:lnTo>
                  <a:lnTo>
                    <a:pt x="6890" y="963549"/>
                  </a:lnTo>
                  <a:lnTo>
                    <a:pt x="6980" y="915289"/>
                  </a:lnTo>
                  <a:close/>
                </a:path>
                <a:path w="1690370" h="1388110">
                  <a:moveTo>
                    <a:pt x="1688468" y="915289"/>
                  </a:moveTo>
                  <a:lnTo>
                    <a:pt x="1682114" y="915289"/>
                  </a:lnTo>
                  <a:lnTo>
                    <a:pt x="1682025" y="963549"/>
                  </a:lnTo>
                  <a:lnTo>
                    <a:pt x="1688380" y="963549"/>
                  </a:lnTo>
                  <a:lnTo>
                    <a:pt x="1688468" y="915289"/>
                  </a:lnTo>
                  <a:close/>
                </a:path>
                <a:path w="1690370" h="1388110">
                  <a:moveTo>
                    <a:pt x="6890" y="963549"/>
                  </a:moveTo>
                  <a:lnTo>
                    <a:pt x="544" y="963549"/>
                  </a:lnTo>
                  <a:lnTo>
                    <a:pt x="528" y="972439"/>
                  </a:lnTo>
                  <a:lnTo>
                    <a:pt x="6874" y="972439"/>
                  </a:lnTo>
                  <a:lnTo>
                    <a:pt x="6890" y="963549"/>
                  </a:lnTo>
                  <a:close/>
                </a:path>
                <a:path w="1690370" h="1388110">
                  <a:moveTo>
                    <a:pt x="1688380" y="963549"/>
                  </a:moveTo>
                  <a:lnTo>
                    <a:pt x="1682025" y="963549"/>
                  </a:lnTo>
                  <a:lnTo>
                    <a:pt x="1682009" y="972439"/>
                  </a:lnTo>
                  <a:lnTo>
                    <a:pt x="1688363" y="972439"/>
                  </a:lnTo>
                  <a:lnTo>
                    <a:pt x="1688380" y="963549"/>
                  </a:lnTo>
                  <a:close/>
                </a:path>
                <a:path w="1690370" h="1388110">
                  <a:moveTo>
                    <a:pt x="6874" y="972439"/>
                  </a:moveTo>
                  <a:lnTo>
                    <a:pt x="528" y="972439"/>
                  </a:lnTo>
                  <a:lnTo>
                    <a:pt x="412" y="1035939"/>
                  </a:lnTo>
                  <a:lnTo>
                    <a:pt x="6756" y="1035939"/>
                  </a:lnTo>
                  <a:lnTo>
                    <a:pt x="6874" y="972439"/>
                  </a:lnTo>
                  <a:close/>
                </a:path>
                <a:path w="1690370" h="1388110">
                  <a:moveTo>
                    <a:pt x="1688363" y="972439"/>
                  </a:moveTo>
                  <a:lnTo>
                    <a:pt x="1682009" y="972439"/>
                  </a:lnTo>
                  <a:lnTo>
                    <a:pt x="1681891" y="1035939"/>
                  </a:lnTo>
                  <a:lnTo>
                    <a:pt x="1688247" y="1035939"/>
                  </a:lnTo>
                  <a:lnTo>
                    <a:pt x="1688363" y="972439"/>
                  </a:lnTo>
                  <a:close/>
                </a:path>
                <a:path w="1690370" h="1388110">
                  <a:moveTo>
                    <a:pt x="6756" y="1035939"/>
                  </a:moveTo>
                  <a:lnTo>
                    <a:pt x="412" y="1035939"/>
                  </a:lnTo>
                  <a:lnTo>
                    <a:pt x="400" y="1042289"/>
                  </a:lnTo>
                  <a:lnTo>
                    <a:pt x="6745" y="1042289"/>
                  </a:lnTo>
                  <a:lnTo>
                    <a:pt x="6756" y="1035939"/>
                  </a:lnTo>
                  <a:close/>
                </a:path>
                <a:path w="1690370" h="1388110">
                  <a:moveTo>
                    <a:pt x="1688247" y="1035939"/>
                  </a:moveTo>
                  <a:lnTo>
                    <a:pt x="1681891" y="1035939"/>
                  </a:lnTo>
                  <a:lnTo>
                    <a:pt x="1681879" y="1042289"/>
                  </a:lnTo>
                  <a:lnTo>
                    <a:pt x="1688235" y="1042289"/>
                  </a:lnTo>
                  <a:lnTo>
                    <a:pt x="1688247" y="1035939"/>
                  </a:lnTo>
                  <a:close/>
                </a:path>
                <a:path w="1690370" h="1388110">
                  <a:moveTo>
                    <a:pt x="6745" y="1042289"/>
                  </a:moveTo>
                  <a:lnTo>
                    <a:pt x="400" y="1042289"/>
                  </a:lnTo>
                  <a:lnTo>
                    <a:pt x="388" y="1048639"/>
                  </a:lnTo>
                  <a:lnTo>
                    <a:pt x="6733" y="1048639"/>
                  </a:lnTo>
                  <a:lnTo>
                    <a:pt x="6745" y="1042289"/>
                  </a:lnTo>
                  <a:close/>
                </a:path>
                <a:path w="1690370" h="1388110">
                  <a:moveTo>
                    <a:pt x="1688235" y="1042289"/>
                  </a:moveTo>
                  <a:lnTo>
                    <a:pt x="1681879" y="1042289"/>
                  </a:lnTo>
                  <a:lnTo>
                    <a:pt x="1681868" y="1048639"/>
                  </a:lnTo>
                  <a:lnTo>
                    <a:pt x="1688224" y="1048639"/>
                  </a:lnTo>
                  <a:lnTo>
                    <a:pt x="1688235" y="1042289"/>
                  </a:lnTo>
                  <a:close/>
                </a:path>
                <a:path w="1690370" h="1388110">
                  <a:moveTo>
                    <a:pt x="6733" y="1048639"/>
                  </a:moveTo>
                  <a:lnTo>
                    <a:pt x="388" y="1048639"/>
                  </a:lnTo>
                  <a:lnTo>
                    <a:pt x="365" y="1061339"/>
                  </a:lnTo>
                  <a:lnTo>
                    <a:pt x="6709" y="1061339"/>
                  </a:lnTo>
                  <a:lnTo>
                    <a:pt x="6733" y="1048639"/>
                  </a:lnTo>
                  <a:close/>
                </a:path>
                <a:path w="1690370" h="1388110">
                  <a:moveTo>
                    <a:pt x="1688224" y="1048639"/>
                  </a:moveTo>
                  <a:lnTo>
                    <a:pt x="1681868" y="1048639"/>
                  </a:lnTo>
                  <a:lnTo>
                    <a:pt x="1681844" y="1061339"/>
                  </a:lnTo>
                  <a:lnTo>
                    <a:pt x="1688200" y="1061339"/>
                  </a:lnTo>
                  <a:lnTo>
                    <a:pt x="1688224" y="1048639"/>
                  </a:lnTo>
                  <a:close/>
                </a:path>
                <a:path w="1690370" h="1388110">
                  <a:moveTo>
                    <a:pt x="6709" y="1061339"/>
                  </a:moveTo>
                  <a:lnTo>
                    <a:pt x="365" y="1061339"/>
                  </a:lnTo>
                  <a:lnTo>
                    <a:pt x="249" y="1124839"/>
                  </a:lnTo>
                  <a:lnTo>
                    <a:pt x="6592" y="1124839"/>
                  </a:lnTo>
                  <a:lnTo>
                    <a:pt x="6709" y="1061339"/>
                  </a:lnTo>
                  <a:close/>
                </a:path>
                <a:path w="1690370" h="1388110">
                  <a:moveTo>
                    <a:pt x="1688200" y="1061339"/>
                  </a:moveTo>
                  <a:lnTo>
                    <a:pt x="1681844" y="1061339"/>
                  </a:lnTo>
                  <a:lnTo>
                    <a:pt x="1681726" y="1124839"/>
                  </a:lnTo>
                  <a:lnTo>
                    <a:pt x="1688084" y="1124839"/>
                  </a:lnTo>
                  <a:lnTo>
                    <a:pt x="1688200" y="1061339"/>
                  </a:lnTo>
                  <a:close/>
                </a:path>
                <a:path w="1690370" h="1388110">
                  <a:moveTo>
                    <a:pt x="6441" y="1206246"/>
                  </a:moveTo>
                  <a:lnTo>
                    <a:pt x="99" y="1206246"/>
                  </a:lnTo>
                  <a:lnTo>
                    <a:pt x="97" y="1207389"/>
                  </a:lnTo>
                  <a:lnTo>
                    <a:pt x="6439" y="1207389"/>
                  </a:lnTo>
                  <a:lnTo>
                    <a:pt x="6441" y="1206246"/>
                  </a:lnTo>
                  <a:close/>
                </a:path>
                <a:path w="1690370" h="1388110">
                  <a:moveTo>
                    <a:pt x="1687934" y="1206246"/>
                  </a:moveTo>
                  <a:lnTo>
                    <a:pt x="1681576" y="1206246"/>
                  </a:lnTo>
                  <a:lnTo>
                    <a:pt x="1681574" y="1207389"/>
                  </a:lnTo>
                  <a:lnTo>
                    <a:pt x="1687932" y="1207389"/>
                  </a:lnTo>
                  <a:lnTo>
                    <a:pt x="1687934" y="1206246"/>
                  </a:lnTo>
                  <a:close/>
                </a:path>
                <a:path w="1690370" h="1388110">
                  <a:moveTo>
                    <a:pt x="6446" y="1203706"/>
                  </a:moveTo>
                  <a:lnTo>
                    <a:pt x="104" y="1203706"/>
                  </a:lnTo>
                  <a:lnTo>
                    <a:pt x="100" y="1206119"/>
                  </a:lnTo>
                  <a:lnTo>
                    <a:pt x="6441" y="1206119"/>
                  </a:lnTo>
                  <a:lnTo>
                    <a:pt x="6446" y="1203706"/>
                  </a:lnTo>
                  <a:close/>
                </a:path>
                <a:path w="1690370" h="1388110">
                  <a:moveTo>
                    <a:pt x="1687939" y="1203706"/>
                  </a:moveTo>
                  <a:lnTo>
                    <a:pt x="1681580" y="1203706"/>
                  </a:lnTo>
                  <a:lnTo>
                    <a:pt x="1681576" y="1206119"/>
                  </a:lnTo>
                  <a:lnTo>
                    <a:pt x="1687935" y="1206119"/>
                  </a:lnTo>
                  <a:lnTo>
                    <a:pt x="1687939" y="1203706"/>
                  </a:lnTo>
                  <a:close/>
                </a:path>
                <a:path w="1690370" h="1388110">
                  <a:moveTo>
                    <a:pt x="6457" y="1197356"/>
                  </a:moveTo>
                  <a:lnTo>
                    <a:pt x="116" y="1197356"/>
                  </a:lnTo>
                  <a:lnTo>
                    <a:pt x="104" y="1203579"/>
                  </a:lnTo>
                  <a:lnTo>
                    <a:pt x="6446" y="1203579"/>
                  </a:lnTo>
                  <a:lnTo>
                    <a:pt x="6457" y="1197356"/>
                  </a:lnTo>
                  <a:close/>
                </a:path>
                <a:path w="1690370" h="1388110">
                  <a:moveTo>
                    <a:pt x="1687951" y="1197356"/>
                  </a:moveTo>
                  <a:lnTo>
                    <a:pt x="1681592" y="1197356"/>
                  </a:lnTo>
                  <a:lnTo>
                    <a:pt x="1681581" y="1203579"/>
                  </a:lnTo>
                  <a:lnTo>
                    <a:pt x="1687939" y="1203579"/>
                  </a:lnTo>
                  <a:lnTo>
                    <a:pt x="1687951" y="1197356"/>
                  </a:lnTo>
                  <a:close/>
                </a:path>
                <a:path w="1690370" h="1388110">
                  <a:moveTo>
                    <a:pt x="6464" y="1193546"/>
                  </a:moveTo>
                  <a:lnTo>
                    <a:pt x="123" y="1193546"/>
                  </a:lnTo>
                  <a:lnTo>
                    <a:pt x="116" y="1197229"/>
                  </a:lnTo>
                  <a:lnTo>
                    <a:pt x="6458" y="1197229"/>
                  </a:lnTo>
                  <a:lnTo>
                    <a:pt x="6464" y="1193546"/>
                  </a:lnTo>
                  <a:close/>
                </a:path>
                <a:path w="1690370" h="1388110">
                  <a:moveTo>
                    <a:pt x="1687958" y="1193546"/>
                  </a:moveTo>
                  <a:lnTo>
                    <a:pt x="1681599" y="1193546"/>
                  </a:lnTo>
                  <a:lnTo>
                    <a:pt x="1681592" y="1197229"/>
                  </a:lnTo>
                  <a:lnTo>
                    <a:pt x="1687951" y="1197229"/>
                  </a:lnTo>
                  <a:lnTo>
                    <a:pt x="1687958" y="1193546"/>
                  </a:lnTo>
                  <a:close/>
                </a:path>
                <a:path w="1690370" h="1388110">
                  <a:moveTo>
                    <a:pt x="6469" y="1191006"/>
                  </a:moveTo>
                  <a:lnTo>
                    <a:pt x="127" y="1191006"/>
                  </a:lnTo>
                  <a:lnTo>
                    <a:pt x="123" y="1193419"/>
                  </a:lnTo>
                  <a:lnTo>
                    <a:pt x="6465" y="1193419"/>
                  </a:lnTo>
                  <a:lnTo>
                    <a:pt x="6469" y="1191006"/>
                  </a:lnTo>
                  <a:close/>
                </a:path>
                <a:path w="1690370" h="1388110">
                  <a:moveTo>
                    <a:pt x="1687962" y="1191006"/>
                  </a:moveTo>
                  <a:lnTo>
                    <a:pt x="1681604" y="1191006"/>
                  </a:lnTo>
                  <a:lnTo>
                    <a:pt x="1681599" y="1193419"/>
                  </a:lnTo>
                  <a:lnTo>
                    <a:pt x="1687958" y="1193419"/>
                  </a:lnTo>
                  <a:lnTo>
                    <a:pt x="1687962" y="1191006"/>
                  </a:lnTo>
                  <a:close/>
                </a:path>
                <a:path w="1690370" h="1388110">
                  <a:moveTo>
                    <a:pt x="6476" y="1187196"/>
                  </a:moveTo>
                  <a:lnTo>
                    <a:pt x="134" y="1187196"/>
                  </a:lnTo>
                  <a:lnTo>
                    <a:pt x="128" y="1190879"/>
                  </a:lnTo>
                  <a:lnTo>
                    <a:pt x="6469" y="1190879"/>
                  </a:lnTo>
                  <a:lnTo>
                    <a:pt x="6476" y="1187196"/>
                  </a:lnTo>
                  <a:close/>
                </a:path>
                <a:path w="1690370" h="1388110">
                  <a:moveTo>
                    <a:pt x="1687969" y="1187196"/>
                  </a:moveTo>
                  <a:lnTo>
                    <a:pt x="1681611" y="1187196"/>
                  </a:lnTo>
                  <a:lnTo>
                    <a:pt x="1681604" y="1190879"/>
                  </a:lnTo>
                  <a:lnTo>
                    <a:pt x="1687963" y="1190879"/>
                  </a:lnTo>
                  <a:lnTo>
                    <a:pt x="1687969" y="1187196"/>
                  </a:lnTo>
                  <a:close/>
                </a:path>
                <a:path w="1690370" h="1388110">
                  <a:moveTo>
                    <a:pt x="6481" y="1184656"/>
                  </a:moveTo>
                  <a:lnTo>
                    <a:pt x="139" y="1184656"/>
                  </a:lnTo>
                  <a:lnTo>
                    <a:pt x="135" y="1187069"/>
                  </a:lnTo>
                  <a:lnTo>
                    <a:pt x="6476" y="1187069"/>
                  </a:lnTo>
                  <a:lnTo>
                    <a:pt x="6481" y="1184656"/>
                  </a:lnTo>
                  <a:close/>
                </a:path>
                <a:path w="1690370" h="1388110">
                  <a:moveTo>
                    <a:pt x="1687974" y="1184656"/>
                  </a:moveTo>
                  <a:lnTo>
                    <a:pt x="1681616" y="1184656"/>
                  </a:lnTo>
                  <a:lnTo>
                    <a:pt x="1681611" y="1187069"/>
                  </a:lnTo>
                  <a:lnTo>
                    <a:pt x="1687970" y="1187069"/>
                  </a:lnTo>
                  <a:lnTo>
                    <a:pt x="1687974" y="1184656"/>
                  </a:lnTo>
                  <a:close/>
                </a:path>
                <a:path w="1690370" h="1388110">
                  <a:moveTo>
                    <a:pt x="6488" y="1180846"/>
                  </a:moveTo>
                  <a:lnTo>
                    <a:pt x="146" y="1180846"/>
                  </a:lnTo>
                  <a:lnTo>
                    <a:pt x="139" y="1184529"/>
                  </a:lnTo>
                  <a:lnTo>
                    <a:pt x="6481" y="1184529"/>
                  </a:lnTo>
                  <a:lnTo>
                    <a:pt x="6488" y="1180846"/>
                  </a:lnTo>
                  <a:close/>
                </a:path>
                <a:path w="1690370" h="1388110">
                  <a:moveTo>
                    <a:pt x="1687981" y="1180846"/>
                  </a:moveTo>
                  <a:lnTo>
                    <a:pt x="1681623" y="1180846"/>
                  </a:lnTo>
                  <a:lnTo>
                    <a:pt x="1681616" y="1184529"/>
                  </a:lnTo>
                  <a:lnTo>
                    <a:pt x="1687974" y="1184529"/>
                  </a:lnTo>
                  <a:lnTo>
                    <a:pt x="1687981" y="1180846"/>
                  </a:lnTo>
                  <a:close/>
                </a:path>
                <a:path w="1690370" h="1388110">
                  <a:moveTo>
                    <a:pt x="6493" y="1178306"/>
                  </a:moveTo>
                  <a:lnTo>
                    <a:pt x="151" y="1178306"/>
                  </a:lnTo>
                  <a:lnTo>
                    <a:pt x="146" y="1180719"/>
                  </a:lnTo>
                  <a:lnTo>
                    <a:pt x="6488" y="1180719"/>
                  </a:lnTo>
                  <a:lnTo>
                    <a:pt x="6493" y="1178306"/>
                  </a:lnTo>
                  <a:close/>
                </a:path>
                <a:path w="1690370" h="1388110">
                  <a:moveTo>
                    <a:pt x="1687986" y="1178306"/>
                  </a:moveTo>
                  <a:lnTo>
                    <a:pt x="1681627" y="1178306"/>
                  </a:lnTo>
                  <a:lnTo>
                    <a:pt x="1681623" y="1180719"/>
                  </a:lnTo>
                  <a:lnTo>
                    <a:pt x="1687981" y="1180719"/>
                  </a:lnTo>
                  <a:lnTo>
                    <a:pt x="1687986" y="1178306"/>
                  </a:lnTo>
                  <a:close/>
                </a:path>
                <a:path w="1690370" h="1388110">
                  <a:moveTo>
                    <a:pt x="6500" y="1174496"/>
                  </a:moveTo>
                  <a:lnTo>
                    <a:pt x="158" y="1174496"/>
                  </a:lnTo>
                  <a:lnTo>
                    <a:pt x="151" y="1178179"/>
                  </a:lnTo>
                  <a:lnTo>
                    <a:pt x="6493" y="1178179"/>
                  </a:lnTo>
                  <a:lnTo>
                    <a:pt x="6500" y="1174496"/>
                  </a:lnTo>
                  <a:close/>
                </a:path>
                <a:path w="1690370" h="1388110">
                  <a:moveTo>
                    <a:pt x="1687993" y="1174496"/>
                  </a:moveTo>
                  <a:lnTo>
                    <a:pt x="1681634" y="1174496"/>
                  </a:lnTo>
                  <a:lnTo>
                    <a:pt x="1681628" y="1178179"/>
                  </a:lnTo>
                  <a:lnTo>
                    <a:pt x="1687986" y="1178179"/>
                  </a:lnTo>
                  <a:lnTo>
                    <a:pt x="1687993" y="1174496"/>
                  </a:lnTo>
                  <a:close/>
                </a:path>
                <a:path w="1690370" h="1388110">
                  <a:moveTo>
                    <a:pt x="6504" y="1171956"/>
                  </a:moveTo>
                  <a:lnTo>
                    <a:pt x="162" y="1171956"/>
                  </a:lnTo>
                  <a:lnTo>
                    <a:pt x="158" y="1174369"/>
                  </a:lnTo>
                  <a:lnTo>
                    <a:pt x="6500" y="1174369"/>
                  </a:lnTo>
                  <a:lnTo>
                    <a:pt x="6504" y="1171956"/>
                  </a:lnTo>
                  <a:close/>
                </a:path>
                <a:path w="1690370" h="1388110">
                  <a:moveTo>
                    <a:pt x="1687997" y="1171956"/>
                  </a:moveTo>
                  <a:lnTo>
                    <a:pt x="1681639" y="1171956"/>
                  </a:lnTo>
                  <a:lnTo>
                    <a:pt x="1681635" y="1174369"/>
                  </a:lnTo>
                  <a:lnTo>
                    <a:pt x="1687993" y="1174369"/>
                  </a:lnTo>
                  <a:lnTo>
                    <a:pt x="1687997" y="1171956"/>
                  </a:lnTo>
                  <a:close/>
                </a:path>
                <a:path w="1690370" h="1388110">
                  <a:moveTo>
                    <a:pt x="6512" y="1168146"/>
                  </a:moveTo>
                  <a:lnTo>
                    <a:pt x="169" y="1168146"/>
                  </a:lnTo>
                  <a:lnTo>
                    <a:pt x="162" y="1171829"/>
                  </a:lnTo>
                  <a:lnTo>
                    <a:pt x="6505" y="1171829"/>
                  </a:lnTo>
                  <a:lnTo>
                    <a:pt x="6512" y="1168146"/>
                  </a:lnTo>
                  <a:close/>
                </a:path>
                <a:path w="1690370" h="1388110">
                  <a:moveTo>
                    <a:pt x="1688004" y="1168146"/>
                  </a:moveTo>
                  <a:lnTo>
                    <a:pt x="1681646" y="1168146"/>
                  </a:lnTo>
                  <a:lnTo>
                    <a:pt x="1681639" y="1171829"/>
                  </a:lnTo>
                  <a:lnTo>
                    <a:pt x="1687997" y="1171829"/>
                  </a:lnTo>
                  <a:lnTo>
                    <a:pt x="1688004" y="1168146"/>
                  </a:lnTo>
                  <a:close/>
                </a:path>
                <a:path w="1690370" h="1388110">
                  <a:moveTo>
                    <a:pt x="6516" y="1165606"/>
                  </a:moveTo>
                  <a:lnTo>
                    <a:pt x="174" y="1165606"/>
                  </a:lnTo>
                  <a:lnTo>
                    <a:pt x="169" y="1168019"/>
                  </a:lnTo>
                  <a:lnTo>
                    <a:pt x="6512" y="1168019"/>
                  </a:lnTo>
                  <a:lnTo>
                    <a:pt x="6516" y="1165606"/>
                  </a:lnTo>
                  <a:close/>
                </a:path>
                <a:path w="1690370" h="1388110">
                  <a:moveTo>
                    <a:pt x="1688009" y="1165606"/>
                  </a:moveTo>
                  <a:lnTo>
                    <a:pt x="1681651" y="1165606"/>
                  </a:lnTo>
                  <a:lnTo>
                    <a:pt x="1681646" y="1168019"/>
                  </a:lnTo>
                  <a:lnTo>
                    <a:pt x="1688004" y="1168019"/>
                  </a:lnTo>
                  <a:lnTo>
                    <a:pt x="1688009" y="1165606"/>
                  </a:lnTo>
                  <a:close/>
                </a:path>
                <a:path w="1690370" h="1388110">
                  <a:moveTo>
                    <a:pt x="6523" y="1161796"/>
                  </a:moveTo>
                  <a:lnTo>
                    <a:pt x="181" y="1161796"/>
                  </a:lnTo>
                  <a:lnTo>
                    <a:pt x="174" y="1165479"/>
                  </a:lnTo>
                  <a:lnTo>
                    <a:pt x="6516" y="1165479"/>
                  </a:lnTo>
                  <a:lnTo>
                    <a:pt x="6523" y="1161796"/>
                  </a:lnTo>
                  <a:close/>
                </a:path>
                <a:path w="1690370" h="1388110">
                  <a:moveTo>
                    <a:pt x="1688016" y="1161796"/>
                  </a:moveTo>
                  <a:lnTo>
                    <a:pt x="1681658" y="1161796"/>
                  </a:lnTo>
                  <a:lnTo>
                    <a:pt x="1681651" y="1165479"/>
                  </a:lnTo>
                  <a:lnTo>
                    <a:pt x="1688009" y="1165479"/>
                  </a:lnTo>
                  <a:lnTo>
                    <a:pt x="1688016" y="1161796"/>
                  </a:lnTo>
                  <a:close/>
                </a:path>
                <a:path w="1690370" h="1388110">
                  <a:moveTo>
                    <a:pt x="6528" y="1159256"/>
                  </a:moveTo>
                  <a:lnTo>
                    <a:pt x="186" y="1159256"/>
                  </a:lnTo>
                  <a:lnTo>
                    <a:pt x="181" y="1161669"/>
                  </a:lnTo>
                  <a:lnTo>
                    <a:pt x="6524" y="1161669"/>
                  </a:lnTo>
                  <a:lnTo>
                    <a:pt x="6528" y="1159256"/>
                  </a:lnTo>
                  <a:close/>
                </a:path>
                <a:path w="1690370" h="1388110">
                  <a:moveTo>
                    <a:pt x="1688021" y="1159256"/>
                  </a:moveTo>
                  <a:lnTo>
                    <a:pt x="1681663" y="1159256"/>
                  </a:lnTo>
                  <a:lnTo>
                    <a:pt x="1681658" y="1161669"/>
                  </a:lnTo>
                  <a:lnTo>
                    <a:pt x="1688016" y="1161669"/>
                  </a:lnTo>
                  <a:lnTo>
                    <a:pt x="1688021" y="1159256"/>
                  </a:lnTo>
                  <a:close/>
                </a:path>
                <a:path w="1690370" h="1388110">
                  <a:moveTo>
                    <a:pt x="6535" y="1155446"/>
                  </a:moveTo>
                  <a:lnTo>
                    <a:pt x="193" y="1155446"/>
                  </a:lnTo>
                  <a:lnTo>
                    <a:pt x="186" y="1159129"/>
                  </a:lnTo>
                  <a:lnTo>
                    <a:pt x="6528" y="1159129"/>
                  </a:lnTo>
                  <a:lnTo>
                    <a:pt x="6535" y="1155446"/>
                  </a:lnTo>
                  <a:close/>
                </a:path>
                <a:path w="1690370" h="1388110">
                  <a:moveTo>
                    <a:pt x="1688028" y="1155446"/>
                  </a:moveTo>
                  <a:lnTo>
                    <a:pt x="1681670" y="1155446"/>
                  </a:lnTo>
                  <a:lnTo>
                    <a:pt x="1681663" y="1159129"/>
                  </a:lnTo>
                  <a:lnTo>
                    <a:pt x="1688021" y="1159129"/>
                  </a:lnTo>
                  <a:lnTo>
                    <a:pt x="1688028" y="1155446"/>
                  </a:lnTo>
                  <a:close/>
                </a:path>
                <a:path w="1690370" h="1388110">
                  <a:moveTo>
                    <a:pt x="6540" y="1152906"/>
                  </a:moveTo>
                  <a:lnTo>
                    <a:pt x="197" y="1152906"/>
                  </a:lnTo>
                  <a:lnTo>
                    <a:pt x="193" y="1155319"/>
                  </a:lnTo>
                  <a:lnTo>
                    <a:pt x="6535" y="1155319"/>
                  </a:lnTo>
                  <a:lnTo>
                    <a:pt x="6540" y="1152906"/>
                  </a:lnTo>
                  <a:close/>
                </a:path>
                <a:path w="1690370" h="1388110">
                  <a:moveTo>
                    <a:pt x="1688032" y="1152906"/>
                  </a:moveTo>
                  <a:lnTo>
                    <a:pt x="1681674" y="1152906"/>
                  </a:lnTo>
                  <a:lnTo>
                    <a:pt x="1681670" y="1155319"/>
                  </a:lnTo>
                  <a:lnTo>
                    <a:pt x="1688028" y="1155319"/>
                  </a:lnTo>
                  <a:lnTo>
                    <a:pt x="1688032" y="1152906"/>
                  </a:lnTo>
                  <a:close/>
                </a:path>
                <a:path w="1690370" h="1388110">
                  <a:moveTo>
                    <a:pt x="6547" y="1149096"/>
                  </a:moveTo>
                  <a:lnTo>
                    <a:pt x="204" y="1149096"/>
                  </a:lnTo>
                  <a:lnTo>
                    <a:pt x="197" y="1152779"/>
                  </a:lnTo>
                  <a:lnTo>
                    <a:pt x="6540" y="1152779"/>
                  </a:lnTo>
                  <a:lnTo>
                    <a:pt x="6547" y="1149096"/>
                  </a:lnTo>
                  <a:close/>
                </a:path>
                <a:path w="1690370" h="1388110">
                  <a:moveTo>
                    <a:pt x="1688039" y="1149096"/>
                  </a:moveTo>
                  <a:lnTo>
                    <a:pt x="1681681" y="1149096"/>
                  </a:lnTo>
                  <a:lnTo>
                    <a:pt x="1681675" y="1152779"/>
                  </a:lnTo>
                  <a:lnTo>
                    <a:pt x="1688032" y="1152779"/>
                  </a:lnTo>
                  <a:lnTo>
                    <a:pt x="1688039" y="1149096"/>
                  </a:lnTo>
                  <a:close/>
                </a:path>
                <a:path w="1690370" h="1388110">
                  <a:moveTo>
                    <a:pt x="6559" y="1142746"/>
                  </a:moveTo>
                  <a:lnTo>
                    <a:pt x="216" y="1142746"/>
                  </a:lnTo>
                  <a:lnTo>
                    <a:pt x="204" y="1148969"/>
                  </a:lnTo>
                  <a:lnTo>
                    <a:pt x="6547" y="1148969"/>
                  </a:lnTo>
                  <a:lnTo>
                    <a:pt x="6559" y="1142746"/>
                  </a:lnTo>
                  <a:close/>
                </a:path>
                <a:path w="1690370" h="1388110">
                  <a:moveTo>
                    <a:pt x="1688051" y="1142746"/>
                  </a:moveTo>
                  <a:lnTo>
                    <a:pt x="1681693" y="1142746"/>
                  </a:lnTo>
                  <a:lnTo>
                    <a:pt x="1681682" y="1148969"/>
                  </a:lnTo>
                  <a:lnTo>
                    <a:pt x="1688039" y="1148969"/>
                  </a:lnTo>
                  <a:lnTo>
                    <a:pt x="1688051" y="1142746"/>
                  </a:lnTo>
                  <a:close/>
                </a:path>
                <a:path w="1690370" h="1388110">
                  <a:moveTo>
                    <a:pt x="6563" y="1140206"/>
                  </a:moveTo>
                  <a:lnTo>
                    <a:pt x="220" y="1140206"/>
                  </a:lnTo>
                  <a:lnTo>
                    <a:pt x="216" y="1142619"/>
                  </a:lnTo>
                  <a:lnTo>
                    <a:pt x="6559" y="1142619"/>
                  </a:lnTo>
                  <a:lnTo>
                    <a:pt x="6563" y="1140206"/>
                  </a:lnTo>
                  <a:close/>
                </a:path>
                <a:path w="1690370" h="1388110">
                  <a:moveTo>
                    <a:pt x="1688056" y="1140206"/>
                  </a:moveTo>
                  <a:lnTo>
                    <a:pt x="1681698" y="1140206"/>
                  </a:lnTo>
                  <a:lnTo>
                    <a:pt x="1681693" y="1142619"/>
                  </a:lnTo>
                  <a:lnTo>
                    <a:pt x="1688051" y="1142619"/>
                  </a:lnTo>
                  <a:lnTo>
                    <a:pt x="1688056" y="1140206"/>
                  </a:lnTo>
                  <a:close/>
                </a:path>
                <a:path w="1690370" h="1388110">
                  <a:moveTo>
                    <a:pt x="6591" y="1124966"/>
                  </a:moveTo>
                  <a:lnTo>
                    <a:pt x="248" y="1124966"/>
                  </a:lnTo>
                  <a:lnTo>
                    <a:pt x="221" y="1140079"/>
                  </a:lnTo>
                  <a:lnTo>
                    <a:pt x="6563" y="1140079"/>
                  </a:lnTo>
                  <a:lnTo>
                    <a:pt x="6591" y="1124966"/>
                  </a:lnTo>
                  <a:close/>
                </a:path>
                <a:path w="1690370" h="1388110">
                  <a:moveTo>
                    <a:pt x="1688083" y="1124966"/>
                  </a:moveTo>
                  <a:lnTo>
                    <a:pt x="1681726" y="1124966"/>
                  </a:lnTo>
                  <a:lnTo>
                    <a:pt x="1681698" y="1140079"/>
                  </a:lnTo>
                  <a:lnTo>
                    <a:pt x="1688056" y="1140079"/>
                  </a:lnTo>
                  <a:lnTo>
                    <a:pt x="1688083" y="1124966"/>
                  </a:lnTo>
                  <a:close/>
                </a:path>
                <a:path w="1690370" h="1388110">
                  <a:moveTo>
                    <a:pt x="6439" y="1207389"/>
                  </a:moveTo>
                  <a:lnTo>
                    <a:pt x="97" y="1207389"/>
                  </a:lnTo>
                  <a:lnTo>
                    <a:pt x="86" y="1213739"/>
                  </a:lnTo>
                  <a:lnTo>
                    <a:pt x="6427" y="1213739"/>
                  </a:lnTo>
                  <a:lnTo>
                    <a:pt x="6439" y="1207389"/>
                  </a:lnTo>
                  <a:close/>
                </a:path>
                <a:path w="1690370" h="1388110">
                  <a:moveTo>
                    <a:pt x="1687932" y="1207389"/>
                  </a:moveTo>
                  <a:lnTo>
                    <a:pt x="1681574" y="1207389"/>
                  </a:lnTo>
                  <a:lnTo>
                    <a:pt x="1681562" y="1213739"/>
                  </a:lnTo>
                  <a:lnTo>
                    <a:pt x="1687921" y="1213739"/>
                  </a:lnTo>
                  <a:lnTo>
                    <a:pt x="1687932" y="1207389"/>
                  </a:lnTo>
                  <a:close/>
                </a:path>
                <a:path w="1690370" h="1388110">
                  <a:moveTo>
                    <a:pt x="1555521" y="1385240"/>
                  </a:moveTo>
                  <a:lnTo>
                    <a:pt x="136931" y="1385240"/>
                  </a:lnTo>
                  <a:lnTo>
                    <a:pt x="136931" y="1385494"/>
                  </a:lnTo>
                  <a:lnTo>
                    <a:pt x="1552981" y="1387526"/>
                  </a:lnTo>
                  <a:lnTo>
                    <a:pt x="1552981" y="1386510"/>
                  </a:lnTo>
                  <a:lnTo>
                    <a:pt x="1555521" y="1386510"/>
                  </a:lnTo>
                  <a:lnTo>
                    <a:pt x="1555521" y="1385240"/>
                  </a:lnTo>
                  <a:close/>
                </a:path>
                <a:path w="1690370" h="1388110">
                  <a:moveTo>
                    <a:pt x="1558061" y="1382700"/>
                  </a:moveTo>
                  <a:lnTo>
                    <a:pt x="133121" y="1382700"/>
                  </a:lnTo>
                  <a:lnTo>
                    <a:pt x="133121" y="1385240"/>
                  </a:lnTo>
                  <a:lnTo>
                    <a:pt x="134391" y="1385240"/>
                  </a:lnTo>
                  <a:lnTo>
                    <a:pt x="134391" y="1383970"/>
                  </a:lnTo>
                  <a:lnTo>
                    <a:pt x="1558061" y="1383970"/>
                  </a:lnTo>
                  <a:lnTo>
                    <a:pt x="1558061" y="1382700"/>
                  </a:lnTo>
                  <a:close/>
                </a:path>
                <a:path w="1690370" h="1388110">
                  <a:moveTo>
                    <a:pt x="1558061" y="1383970"/>
                  </a:moveTo>
                  <a:lnTo>
                    <a:pt x="1556791" y="1383970"/>
                  </a:lnTo>
                  <a:lnTo>
                    <a:pt x="1556791" y="1385240"/>
                  </a:lnTo>
                  <a:lnTo>
                    <a:pt x="1558061" y="1385240"/>
                  </a:lnTo>
                  <a:lnTo>
                    <a:pt x="1558061" y="1383970"/>
                  </a:lnTo>
                  <a:close/>
                </a:path>
                <a:path w="1690370" h="1388110">
                  <a:moveTo>
                    <a:pt x="128041" y="1379144"/>
                  </a:moveTo>
                  <a:lnTo>
                    <a:pt x="128041" y="1380160"/>
                  </a:lnTo>
                  <a:lnTo>
                    <a:pt x="130581" y="1380160"/>
                  </a:lnTo>
                  <a:lnTo>
                    <a:pt x="130581" y="1382700"/>
                  </a:lnTo>
                  <a:lnTo>
                    <a:pt x="131851" y="1382700"/>
                  </a:lnTo>
                  <a:lnTo>
                    <a:pt x="131851" y="1381430"/>
                  </a:lnTo>
                  <a:lnTo>
                    <a:pt x="1561871" y="1381430"/>
                  </a:lnTo>
                  <a:lnTo>
                    <a:pt x="128041" y="1379144"/>
                  </a:lnTo>
                  <a:close/>
                </a:path>
                <a:path w="1690370" h="1388110">
                  <a:moveTo>
                    <a:pt x="1561871" y="1381430"/>
                  </a:moveTo>
                  <a:lnTo>
                    <a:pt x="1559331" y="1381430"/>
                  </a:lnTo>
                  <a:lnTo>
                    <a:pt x="1559331" y="1382700"/>
                  </a:lnTo>
                  <a:lnTo>
                    <a:pt x="1561871" y="1382700"/>
                  </a:lnTo>
                  <a:lnTo>
                    <a:pt x="1561871" y="1381430"/>
                  </a:lnTo>
                  <a:close/>
                </a:path>
                <a:path w="1690370" h="1388110">
                  <a:moveTo>
                    <a:pt x="1683791" y="1270940"/>
                  </a:moveTo>
                  <a:lnTo>
                    <a:pt x="1681456" y="1270940"/>
                  </a:lnTo>
                  <a:lnTo>
                    <a:pt x="1681449" y="1274750"/>
                  </a:lnTo>
                  <a:lnTo>
                    <a:pt x="1682521" y="1274750"/>
                  </a:lnTo>
                  <a:lnTo>
                    <a:pt x="1682521" y="1272210"/>
                  </a:lnTo>
                  <a:lnTo>
                    <a:pt x="1683791" y="1272210"/>
                  </a:lnTo>
                  <a:lnTo>
                    <a:pt x="1683791" y="1270940"/>
                  </a:lnTo>
                  <a:close/>
                </a:path>
                <a:path w="1690370" h="1388110">
                  <a:moveTo>
                    <a:pt x="6326" y="1268400"/>
                  </a:moveTo>
                  <a:lnTo>
                    <a:pt x="6121" y="1268400"/>
                  </a:lnTo>
                  <a:lnTo>
                    <a:pt x="6121" y="1270940"/>
                  </a:lnTo>
                  <a:lnTo>
                    <a:pt x="6321" y="1270940"/>
                  </a:lnTo>
                  <a:lnTo>
                    <a:pt x="6326" y="1268400"/>
                  </a:lnTo>
                  <a:close/>
                </a:path>
                <a:path w="1690370" h="1388110">
                  <a:moveTo>
                    <a:pt x="1685061" y="1268400"/>
                  </a:moveTo>
                  <a:lnTo>
                    <a:pt x="1681461" y="1268400"/>
                  </a:lnTo>
                  <a:lnTo>
                    <a:pt x="1681458" y="1269670"/>
                  </a:lnTo>
                  <a:lnTo>
                    <a:pt x="1685061" y="1269670"/>
                  </a:lnTo>
                  <a:lnTo>
                    <a:pt x="1685061" y="1268400"/>
                  </a:lnTo>
                  <a:close/>
                </a:path>
                <a:path w="1690370" h="1388110">
                  <a:moveTo>
                    <a:pt x="6333" y="1264590"/>
                  </a:moveTo>
                  <a:lnTo>
                    <a:pt x="3581" y="1264590"/>
                  </a:lnTo>
                  <a:lnTo>
                    <a:pt x="3581" y="1265860"/>
                  </a:lnTo>
                  <a:lnTo>
                    <a:pt x="4851" y="1265860"/>
                  </a:lnTo>
                  <a:lnTo>
                    <a:pt x="4851" y="1268400"/>
                  </a:lnTo>
                  <a:lnTo>
                    <a:pt x="6121" y="1268400"/>
                  </a:lnTo>
                  <a:lnTo>
                    <a:pt x="6121" y="1267130"/>
                  </a:lnTo>
                  <a:lnTo>
                    <a:pt x="6328" y="1267130"/>
                  </a:lnTo>
                  <a:lnTo>
                    <a:pt x="6333" y="1264590"/>
                  </a:lnTo>
                  <a:close/>
                </a:path>
                <a:path w="1690370" h="1388110">
                  <a:moveTo>
                    <a:pt x="1687827" y="1264590"/>
                  </a:moveTo>
                  <a:lnTo>
                    <a:pt x="1681468" y="1264590"/>
                  </a:lnTo>
                  <a:lnTo>
                    <a:pt x="1681463" y="1267130"/>
                  </a:lnTo>
                  <a:lnTo>
                    <a:pt x="1686331" y="1267130"/>
                  </a:lnTo>
                  <a:lnTo>
                    <a:pt x="1686331" y="1268400"/>
                  </a:lnTo>
                  <a:lnTo>
                    <a:pt x="1687601" y="1268400"/>
                  </a:lnTo>
                  <a:lnTo>
                    <a:pt x="1687601" y="1265860"/>
                  </a:lnTo>
                  <a:lnTo>
                    <a:pt x="1687825" y="1265860"/>
                  </a:lnTo>
                  <a:lnTo>
                    <a:pt x="1687827" y="1264590"/>
                  </a:lnTo>
                  <a:close/>
                </a:path>
                <a:path w="1690370" h="1388110">
                  <a:moveTo>
                    <a:pt x="6338" y="1262050"/>
                  </a:moveTo>
                  <a:lnTo>
                    <a:pt x="1041" y="1262050"/>
                  </a:lnTo>
                  <a:lnTo>
                    <a:pt x="1041" y="1264590"/>
                  </a:lnTo>
                  <a:lnTo>
                    <a:pt x="2311" y="1264590"/>
                  </a:lnTo>
                  <a:lnTo>
                    <a:pt x="2311" y="1263320"/>
                  </a:lnTo>
                  <a:lnTo>
                    <a:pt x="6335" y="1263320"/>
                  </a:lnTo>
                  <a:lnTo>
                    <a:pt x="6338" y="1262050"/>
                  </a:lnTo>
                  <a:close/>
                </a:path>
                <a:path w="1690370" h="1388110">
                  <a:moveTo>
                    <a:pt x="1687832" y="1262050"/>
                  </a:moveTo>
                  <a:lnTo>
                    <a:pt x="1681472" y="1262050"/>
                  </a:lnTo>
                  <a:lnTo>
                    <a:pt x="1681470" y="1263320"/>
                  </a:lnTo>
                  <a:lnTo>
                    <a:pt x="1687830" y="1263320"/>
                  </a:lnTo>
                  <a:lnTo>
                    <a:pt x="1687832" y="1262050"/>
                  </a:lnTo>
                  <a:close/>
                </a:path>
                <a:path w="1690370" h="1388110">
                  <a:moveTo>
                    <a:pt x="6345" y="1258189"/>
                  </a:moveTo>
                  <a:lnTo>
                    <a:pt x="4" y="1258189"/>
                  </a:lnTo>
                  <a:lnTo>
                    <a:pt x="0" y="1260729"/>
                  </a:lnTo>
                  <a:lnTo>
                    <a:pt x="6340" y="1260729"/>
                  </a:lnTo>
                  <a:lnTo>
                    <a:pt x="6345" y="1258189"/>
                  </a:lnTo>
                  <a:close/>
                </a:path>
                <a:path w="1690370" h="1388110">
                  <a:moveTo>
                    <a:pt x="1687839" y="1258189"/>
                  </a:moveTo>
                  <a:lnTo>
                    <a:pt x="1681479" y="1258189"/>
                  </a:lnTo>
                  <a:lnTo>
                    <a:pt x="1681475" y="1260729"/>
                  </a:lnTo>
                  <a:lnTo>
                    <a:pt x="1687834" y="1260729"/>
                  </a:lnTo>
                  <a:lnTo>
                    <a:pt x="1687839" y="1258189"/>
                  </a:lnTo>
                  <a:close/>
                </a:path>
                <a:path w="1690370" h="1388110">
                  <a:moveTo>
                    <a:pt x="6349" y="1255649"/>
                  </a:moveTo>
                  <a:lnTo>
                    <a:pt x="9" y="1255649"/>
                  </a:lnTo>
                  <a:lnTo>
                    <a:pt x="6" y="1256919"/>
                  </a:lnTo>
                  <a:lnTo>
                    <a:pt x="6347" y="1256919"/>
                  </a:lnTo>
                  <a:lnTo>
                    <a:pt x="6349" y="1255649"/>
                  </a:lnTo>
                  <a:close/>
                </a:path>
                <a:path w="1690370" h="1388110">
                  <a:moveTo>
                    <a:pt x="1687844" y="1255649"/>
                  </a:moveTo>
                  <a:lnTo>
                    <a:pt x="1681484" y="1255649"/>
                  </a:lnTo>
                  <a:lnTo>
                    <a:pt x="1681482" y="1256919"/>
                  </a:lnTo>
                  <a:lnTo>
                    <a:pt x="1687841" y="1256919"/>
                  </a:lnTo>
                  <a:lnTo>
                    <a:pt x="1687844" y="1255649"/>
                  </a:lnTo>
                  <a:close/>
                </a:path>
                <a:path w="1690370" h="1388110">
                  <a:moveTo>
                    <a:pt x="6357" y="1251839"/>
                  </a:moveTo>
                  <a:lnTo>
                    <a:pt x="16" y="1251839"/>
                  </a:lnTo>
                  <a:lnTo>
                    <a:pt x="11" y="1254379"/>
                  </a:lnTo>
                  <a:lnTo>
                    <a:pt x="6352" y="1254379"/>
                  </a:lnTo>
                  <a:lnTo>
                    <a:pt x="6357" y="1251839"/>
                  </a:lnTo>
                  <a:close/>
                </a:path>
                <a:path w="1690370" h="1388110">
                  <a:moveTo>
                    <a:pt x="1687851" y="1251839"/>
                  </a:moveTo>
                  <a:lnTo>
                    <a:pt x="1681491" y="1251839"/>
                  </a:lnTo>
                  <a:lnTo>
                    <a:pt x="1681487" y="1254379"/>
                  </a:lnTo>
                  <a:lnTo>
                    <a:pt x="1687846" y="1254379"/>
                  </a:lnTo>
                  <a:lnTo>
                    <a:pt x="1687851" y="1251839"/>
                  </a:lnTo>
                  <a:close/>
                </a:path>
                <a:path w="1690370" h="1388110">
                  <a:moveTo>
                    <a:pt x="6361" y="1249299"/>
                  </a:moveTo>
                  <a:lnTo>
                    <a:pt x="20" y="1249299"/>
                  </a:lnTo>
                  <a:lnTo>
                    <a:pt x="18" y="1250569"/>
                  </a:lnTo>
                  <a:lnTo>
                    <a:pt x="6359" y="1250569"/>
                  </a:lnTo>
                  <a:lnTo>
                    <a:pt x="6361" y="1249299"/>
                  </a:lnTo>
                  <a:close/>
                </a:path>
                <a:path w="1690370" h="1388110">
                  <a:moveTo>
                    <a:pt x="1687855" y="1249299"/>
                  </a:moveTo>
                  <a:lnTo>
                    <a:pt x="1681496" y="1249299"/>
                  </a:lnTo>
                  <a:lnTo>
                    <a:pt x="1681494" y="1250569"/>
                  </a:lnTo>
                  <a:lnTo>
                    <a:pt x="1687853" y="1250569"/>
                  </a:lnTo>
                  <a:lnTo>
                    <a:pt x="1687855" y="1249299"/>
                  </a:lnTo>
                  <a:close/>
                </a:path>
                <a:path w="1690370" h="1388110">
                  <a:moveTo>
                    <a:pt x="6368" y="1245489"/>
                  </a:moveTo>
                  <a:lnTo>
                    <a:pt x="27" y="1245489"/>
                  </a:lnTo>
                  <a:lnTo>
                    <a:pt x="23" y="1248029"/>
                  </a:lnTo>
                  <a:lnTo>
                    <a:pt x="6364" y="1248029"/>
                  </a:lnTo>
                  <a:lnTo>
                    <a:pt x="6368" y="1245489"/>
                  </a:lnTo>
                  <a:close/>
                </a:path>
                <a:path w="1690370" h="1388110">
                  <a:moveTo>
                    <a:pt x="1687862" y="1245489"/>
                  </a:moveTo>
                  <a:lnTo>
                    <a:pt x="1681503" y="1245489"/>
                  </a:lnTo>
                  <a:lnTo>
                    <a:pt x="1681498" y="1248029"/>
                  </a:lnTo>
                  <a:lnTo>
                    <a:pt x="1687858" y="1248029"/>
                  </a:lnTo>
                  <a:lnTo>
                    <a:pt x="1687862" y="1245489"/>
                  </a:lnTo>
                  <a:close/>
                </a:path>
                <a:path w="1690370" h="1388110">
                  <a:moveTo>
                    <a:pt x="6373" y="1242949"/>
                  </a:moveTo>
                  <a:lnTo>
                    <a:pt x="32" y="1242949"/>
                  </a:lnTo>
                  <a:lnTo>
                    <a:pt x="30" y="1244219"/>
                  </a:lnTo>
                  <a:lnTo>
                    <a:pt x="6371" y="1244219"/>
                  </a:lnTo>
                  <a:lnTo>
                    <a:pt x="6373" y="1242949"/>
                  </a:lnTo>
                  <a:close/>
                </a:path>
                <a:path w="1690370" h="1388110">
                  <a:moveTo>
                    <a:pt x="1687867" y="1242949"/>
                  </a:moveTo>
                  <a:lnTo>
                    <a:pt x="1681508" y="1242949"/>
                  </a:lnTo>
                  <a:lnTo>
                    <a:pt x="1681505" y="1244219"/>
                  </a:lnTo>
                  <a:lnTo>
                    <a:pt x="1687865" y="1244219"/>
                  </a:lnTo>
                  <a:lnTo>
                    <a:pt x="1687867" y="1242949"/>
                  </a:lnTo>
                  <a:close/>
                </a:path>
                <a:path w="1690370" h="1388110">
                  <a:moveTo>
                    <a:pt x="6380" y="1239139"/>
                  </a:moveTo>
                  <a:lnTo>
                    <a:pt x="39" y="1239139"/>
                  </a:lnTo>
                  <a:lnTo>
                    <a:pt x="34" y="1241679"/>
                  </a:lnTo>
                  <a:lnTo>
                    <a:pt x="6375" y="1241679"/>
                  </a:lnTo>
                  <a:lnTo>
                    <a:pt x="6380" y="1239139"/>
                  </a:lnTo>
                  <a:close/>
                </a:path>
                <a:path w="1690370" h="1388110">
                  <a:moveTo>
                    <a:pt x="1687874" y="1239139"/>
                  </a:moveTo>
                  <a:lnTo>
                    <a:pt x="1681515" y="1239139"/>
                  </a:lnTo>
                  <a:lnTo>
                    <a:pt x="1681510" y="1241679"/>
                  </a:lnTo>
                  <a:lnTo>
                    <a:pt x="1687869" y="1241679"/>
                  </a:lnTo>
                  <a:lnTo>
                    <a:pt x="1687874" y="1239139"/>
                  </a:lnTo>
                  <a:close/>
                </a:path>
                <a:path w="1690370" h="1388110">
                  <a:moveTo>
                    <a:pt x="6385" y="1236599"/>
                  </a:moveTo>
                  <a:lnTo>
                    <a:pt x="44" y="1236599"/>
                  </a:lnTo>
                  <a:lnTo>
                    <a:pt x="41" y="1237869"/>
                  </a:lnTo>
                  <a:lnTo>
                    <a:pt x="6382" y="1237869"/>
                  </a:lnTo>
                  <a:lnTo>
                    <a:pt x="6385" y="1236599"/>
                  </a:lnTo>
                  <a:close/>
                </a:path>
                <a:path w="1690370" h="1388110">
                  <a:moveTo>
                    <a:pt x="1687879" y="1236599"/>
                  </a:moveTo>
                  <a:lnTo>
                    <a:pt x="1681519" y="1236599"/>
                  </a:lnTo>
                  <a:lnTo>
                    <a:pt x="1681517" y="1237869"/>
                  </a:lnTo>
                  <a:lnTo>
                    <a:pt x="1687876" y="1237869"/>
                  </a:lnTo>
                  <a:lnTo>
                    <a:pt x="1687879" y="1236599"/>
                  </a:lnTo>
                  <a:close/>
                </a:path>
                <a:path w="1690370" h="1388110">
                  <a:moveTo>
                    <a:pt x="6392" y="1232789"/>
                  </a:moveTo>
                  <a:lnTo>
                    <a:pt x="51" y="1232789"/>
                  </a:lnTo>
                  <a:lnTo>
                    <a:pt x="46" y="1235329"/>
                  </a:lnTo>
                  <a:lnTo>
                    <a:pt x="6387" y="1235329"/>
                  </a:lnTo>
                  <a:lnTo>
                    <a:pt x="6392" y="1232789"/>
                  </a:lnTo>
                  <a:close/>
                </a:path>
                <a:path w="1690370" h="1388110">
                  <a:moveTo>
                    <a:pt x="1687886" y="1232789"/>
                  </a:moveTo>
                  <a:lnTo>
                    <a:pt x="1681527" y="1232789"/>
                  </a:lnTo>
                  <a:lnTo>
                    <a:pt x="1681522" y="1235329"/>
                  </a:lnTo>
                  <a:lnTo>
                    <a:pt x="1687881" y="1235329"/>
                  </a:lnTo>
                  <a:lnTo>
                    <a:pt x="1687886" y="1232789"/>
                  </a:lnTo>
                  <a:close/>
                </a:path>
                <a:path w="1690370" h="1388110">
                  <a:moveTo>
                    <a:pt x="6397" y="1230249"/>
                  </a:moveTo>
                  <a:lnTo>
                    <a:pt x="55" y="1230249"/>
                  </a:lnTo>
                  <a:lnTo>
                    <a:pt x="53" y="1231519"/>
                  </a:lnTo>
                  <a:lnTo>
                    <a:pt x="6394" y="1231519"/>
                  </a:lnTo>
                  <a:lnTo>
                    <a:pt x="6397" y="1230249"/>
                  </a:lnTo>
                  <a:close/>
                </a:path>
                <a:path w="1690370" h="1388110">
                  <a:moveTo>
                    <a:pt x="1687890" y="1230249"/>
                  </a:moveTo>
                  <a:lnTo>
                    <a:pt x="1681531" y="1230249"/>
                  </a:lnTo>
                  <a:lnTo>
                    <a:pt x="1681529" y="1231519"/>
                  </a:lnTo>
                  <a:lnTo>
                    <a:pt x="1687888" y="1231519"/>
                  </a:lnTo>
                  <a:lnTo>
                    <a:pt x="1687890" y="1230249"/>
                  </a:lnTo>
                  <a:close/>
                </a:path>
                <a:path w="1690370" h="1388110">
                  <a:moveTo>
                    <a:pt x="6404" y="1226439"/>
                  </a:moveTo>
                  <a:lnTo>
                    <a:pt x="62" y="1226439"/>
                  </a:lnTo>
                  <a:lnTo>
                    <a:pt x="58" y="1228979"/>
                  </a:lnTo>
                  <a:lnTo>
                    <a:pt x="6399" y="1228979"/>
                  </a:lnTo>
                  <a:lnTo>
                    <a:pt x="6404" y="1226439"/>
                  </a:lnTo>
                  <a:close/>
                </a:path>
                <a:path w="1690370" h="1388110">
                  <a:moveTo>
                    <a:pt x="1687897" y="1226439"/>
                  </a:moveTo>
                  <a:lnTo>
                    <a:pt x="1681538" y="1226439"/>
                  </a:lnTo>
                  <a:lnTo>
                    <a:pt x="1681534" y="1228979"/>
                  </a:lnTo>
                  <a:lnTo>
                    <a:pt x="1687893" y="1228979"/>
                  </a:lnTo>
                  <a:lnTo>
                    <a:pt x="1687897" y="1226439"/>
                  </a:lnTo>
                  <a:close/>
                </a:path>
                <a:path w="1690370" h="1388110">
                  <a:moveTo>
                    <a:pt x="6408" y="1223899"/>
                  </a:moveTo>
                  <a:lnTo>
                    <a:pt x="67" y="1223899"/>
                  </a:lnTo>
                  <a:lnTo>
                    <a:pt x="65" y="1225169"/>
                  </a:lnTo>
                  <a:lnTo>
                    <a:pt x="6406" y="1225169"/>
                  </a:lnTo>
                  <a:lnTo>
                    <a:pt x="6408" y="1223899"/>
                  </a:lnTo>
                  <a:close/>
                </a:path>
                <a:path w="1690370" h="1388110">
                  <a:moveTo>
                    <a:pt x="1687902" y="1223899"/>
                  </a:moveTo>
                  <a:lnTo>
                    <a:pt x="1681543" y="1223899"/>
                  </a:lnTo>
                  <a:lnTo>
                    <a:pt x="1681541" y="1225169"/>
                  </a:lnTo>
                  <a:lnTo>
                    <a:pt x="1687900" y="1225169"/>
                  </a:lnTo>
                  <a:lnTo>
                    <a:pt x="1687902" y="1223899"/>
                  </a:lnTo>
                  <a:close/>
                </a:path>
                <a:path w="1690370" h="1388110">
                  <a:moveTo>
                    <a:pt x="6415" y="1220089"/>
                  </a:moveTo>
                  <a:lnTo>
                    <a:pt x="74" y="1220089"/>
                  </a:lnTo>
                  <a:lnTo>
                    <a:pt x="69" y="1222629"/>
                  </a:lnTo>
                  <a:lnTo>
                    <a:pt x="6411" y="1222629"/>
                  </a:lnTo>
                  <a:lnTo>
                    <a:pt x="6415" y="1220089"/>
                  </a:lnTo>
                  <a:close/>
                </a:path>
                <a:path w="1690370" h="1388110">
                  <a:moveTo>
                    <a:pt x="1687909" y="1220089"/>
                  </a:moveTo>
                  <a:lnTo>
                    <a:pt x="1681550" y="1220089"/>
                  </a:lnTo>
                  <a:lnTo>
                    <a:pt x="1681545" y="1222629"/>
                  </a:lnTo>
                  <a:lnTo>
                    <a:pt x="1687904" y="1222629"/>
                  </a:lnTo>
                  <a:lnTo>
                    <a:pt x="1687909" y="1220089"/>
                  </a:lnTo>
                  <a:close/>
                </a:path>
                <a:path w="1690370" h="1388110">
                  <a:moveTo>
                    <a:pt x="6420" y="1217549"/>
                  </a:moveTo>
                  <a:lnTo>
                    <a:pt x="79" y="1217549"/>
                  </a:lnTo>
                  <a:lnTo>
                    <a:pt x="76" y="1218819"/>
                  </a:lnTo>
                  <a:lnTo>
                    <a:pt x="6418" y="1218819"/>
                  </a:lnTo>
                  <a:lnTo>
                    <a:pt x="6420" y="1217549"/>
                  </a:lnTo>
                  <a:close/>
                </a:path>
                <a:path w="1690370" h="1388110">
                  <a:moveTo>
                    <a:pt x="1687914" y="1217549"/>
                  </a:moveTo>
                  <a:lnTo>
                    <a:pt x="1681555" y="1217549"/>
                  </a:lnTo>
                  <a:lnTo>
                    <a:pt x="1681552" y="1218819"/>
                  </a:lnTo>
                  <a:lnTo>
                    <a:pt x="1687911" y="1218819"/>
                  </a:lnTo>
                  <a:lnTo>
                    <a:pt x="1687914" y="1217549"/>
                  </a:lnTo>
                  <a:close/>
                </a:path>
                <a:path w="1690370" h="1388110">
                  <a:moveTo>
                    <a:pt x="6425" y="1215009"/>
                  </a:moveTo>
                  <a:lnTo>
                    <a:pt x="83" y="1215009"/>
                  </a:lnTo>
                  <a:lnTo>
                    <a:pt x="81" y="1216279"/>
                  </a:lnTo>
                  <a:lnTo>
                    <a:pt x="6422" y="1216279"/>
                  </a:lnTo>
                  <a:lnTo>
                    <a:pt x="6425" y="1215009"/>
                  </a:lnTo>
                  <a:close/>
                </a:path>
                <a:path w="1690370" h="1388110">
                  <a:moveTo>
                    <a:pt x="1687918" y="1215009"/>
                  </a:moveTo>
                  <a:lnTo>
                    <a:pt x="1681559" y="1215009"/>
                  </a:lnTo>
                  <a:lnTo>
                    <a:pt x="1681557" y="1216279"/>
                  </a:lnTo>
                  <a:lnTo>
                    <a:pt x="1687916" y="1216279"/>
                  </a:lnTo>
                  <a:lnTo>
                    <a:pt x="1687918" y="1215009"/>
                  </a:lnTo>
                  <a:close/>
                </a:path>
              </a:pathLst>
            </a:custGeom>
            <a:solidFill>
              <a:srgbClr val="416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6323529" y="913383"/>
              <a:ext cx="1677670" cy="1374140"/>
            </a:xfrm>
            <a:custGeom>
              <a:avLst/>
              <a:gdLst/>
              <a:ahLst/>
              <a:cxnLst/>
              <a:rect l="l" t="t" r="r" b="b"/>
              <a:pathLst>
                <a:path w="1677670" h="1374139">
                  <a:moveTo>
                    <a:pt x="8253" y="238506"/>
                  </a:moveTo>
                  <a:lnTo>
                    <a:pt x="1897" y="238506"/>
                  </a:lnTo>
                  <a:lnTo>
                    <a:pt x="1869" y="253746"/>
                  </a:lnTo>
                  <a:lnTo>
                    <a:pt x="8225" y="253746"/>
                  </a:lnTo>
                  <a:lnTo>
                    <a:pt x="8253" y="238506"/>
                  </a:lnTo>
                  <a:close/>
                </a:path>
                <a:path w="1677670" h="1374139">
                  <a:moveTo>
                    <a:pt x="1677032" y="238506"/>
                  </a:moveTo>
                  <a:lnTo>
                    <a:pt x="1670690" y="238506"/>
                  </a:lnTo>
                  <a:lnTo>
                    <a:pt x="1670661" y="253746"/>
                  </a:lnTo>
                  <a:lnTo>
                    <a:pt x="1677004" y="253746"/>
                  </a:lnTo>
                  <a:lnTo>
                    <a:pt x="1677032" y="238506"/>
                  </a:lnTo>
                  <a:close/>
                </a:path>
                <a:path w="1677670" h="1374139">
                  <a:moveTo>
                    <a:pt x="8260" y="234696"/>
                  </a:moveTo>
                  <a:lnTo>
                    <a:pt x="1905" y="234696"/>
                  </a:lnTo>
                  <a:lnTo>
                    <a:pt x="1900" y="237236"/>
                  </a:lnTo>
                  <a:lnTo>
                    <a:pt x="8256" y="237236"/>
                  </a:lnTo>
                  <a:lnTo>
                    <a:pt x="8260" y="234696"/>
                  </a:lnTo>
                  <a:close/>
                </a:path>
                <a:path w="1677670" h="1374139">
                  <a:moveTo>
                    <a:pt x="1677039" y="234696"/>
                  </a:moveTo>
                  <a:lnTo>
                    <a:pt x="1670697" y="234696"/>
                  </a:lnTo>
                  <a:lnTo>
                    <a:pt x="1670692" y="237236"/>
                  </a:lnTo>
                  <a:lnTo>
                    <a:pt x="1677035" y="237236"/>
                  </a:lnTo>
                  <a:lnTo>
                    <a:pt x="1677039" y="234696"/>
                  </a:lnTo>
                  <a:close/>
                </a:path>
                <a:path w="1677670" h="1374139">
                  <a:moveTo>
                    <a:pt x="8277" y="225806"/>
                  </a:moveTo>
                  <a:lnTo>
                    <a:pt x="1921" y="225806"/>
                  </a:lnTo>
                  <a:lnTo>
                    <a:pt x="1907" y="233425"/>
                  </a:lnTo>
                  <a:lnTo>
                    <a:pt x="8263" y="233425"/>
                  </a:lnTo>
                  <a:lnTo>
                    <a:pt x="8277" y="225806"/>
                  </a:lnTo>
                  <a:close/>
                </a:path>
                <a:path w="1677670" h="1374139">
                  <a:moveTo>
                    <a:pt x="1677056" y="225806"/>
                  </a:moveTo>
                  <a:lnTo>
                    <a:pt x="1670714" y="225806"/>
                  </a:lnTo>
                  <a:lnTo>
                    <a:pt x="1670699" y="233425"/>
                  </a:lnTo>
                  <a:lnTo>
                    <a:pt x="1677042" y="233425"/>
                  </a:lnTo>
                  <a:lnTo>
                    <a:pt x="1677056" y="225806"/>
                  </a:lnTo>
                  <a:close/>
                </a:path>
                <a:path w="1677670" h="1374139">
                  <a:moveTo>
                    <a:pt x="8284" y="221996"/>
                  </a:moveTo>
                  <a:lnTo>
                    <a:pt x="1928" y="221996"/>
                  </a:lnTo>
                  <a:lnTo>
                    <a:pt x="1923" y="224536"/>
                  </a:lnTo>
                  <a:lnTo>
                    <a:pt x="8279" y="224536"/>
                  </a:lnTo>
                  <a:lnTo>
                    <a:pt x="8284" y="221996"/>
                  </a:lnTo>
                  <a:close/>
                </a:path>
                <a:path w="1677670" h="1374139">
                  <a:moveTo>
                    <a:pt x="1677063" y="221996"/>
                  </a:moveTo>
                  <a:lnTo>
                    <a:pt x="1670721" y="221996"/>
                  </a:lnTo>
                  <a:lnTo>
                    <a:pt x="1670716" y="224536"/>
                  </a:lnTo>
                  <a:lnTo>
                    <a:pt x="1677058" y="224536"/>
                  </a:lnTo>
                  <a:lnTo>
                    <a:pt x="1677063" y="221996"/>
                  </a:lnTo>
                  <a:close/>
                </a:path>
                <a:path w="1677670" h="1374139">
                  <a:moveTo>
                    <a:pt x="8289" y="219456"/>
                  </a:moveTo>
                  <a:lnTo>
                    <a:pt x="1933" y="219456"/>
                  </a:lnTo>
                  <a:lnTo>
                    <a:pt x="1930" y="220725"/>
                  </a:lnTo>
                  <a:lnTo>
                    <a:pt x="8286" y="220725"/>
                  </a:lnTo>
                  <a:lnTo>
                    <a:pt x="8289" y="219456"/>
                  </a:lnTo>
                  <a:close/>
                </a:path>
                <a:path w="1677670" h="1374139">
                  <a:moveTo>
                    <a:pt x="1677067" y="219456"/>
                  </a:moveTo>
                  <a:lnTo>
                    <a:pt x="1670726" y="219456"/>
                  </a:lnTo>
                  <a:lnTo>
                    <a:pt x="1670723" y="220725"/>
                  </a:lnTo>
                  <a:lnTo>
                    <a:pt x="1677065" y="220725"/>
                  </a:lnTo>
                  <a:lnTo>
                    <a:pt x="1677067" y="219456"/>
                  </a:lnTo>
                  <a:close/>
                </a:path>
                <a:path w="1677670" h="1374139">
                  <a:moveTo>
                    <a:pt x="8296" y="215646"/>
                  </a:moveTo>
                  <a:lnTo>
                    <a:pt x="1940" y="215646"/>
                  </a:lnTo>
                  <a:lnTo>
                    <a:pt x="1935" y="218186"/>
                  </a:lnTo>
                  <a:lnTo>
                    <a:pt x="8291" y="218186"/>
                  </a:lnTo>
                  <a:lnTo>
                    <a:pt x="8296" y="215646"/>
                  </a:lnTo>
                  <a:close/>
                </a:path>
                <a:path w="1677670" h="1374139">
                  <a:moveTo>
                    <a:pt x="1677074" y="215646"/>
                  </a:moveTo>
                  <a:lnTo>
                    <a:pt x="1670733" y="215646"/>
                  </a:lnTo>
                  <a:lnTo>
                    <a:pt x="1670728" y="218186"/>
                  </a:lnTo>
                  <a:lnTo>
                    <a:pt x="1677070" y="218186"/>
                  </a:lnTo>
                  <a:lnTo>
                    <a:pt x="1677074" y="215646"/>
                  </a:lnTo>
                  <a:close/>
                </a:path>
                <a:path w="1677670" h="1374139">
                  <a:moveTo>
                    <a:pt x="8301" y="213106"/>
                  </a:moveTo>
                  <a:lnTo>
                    <a:pt x="1944" y="213106"/>
                  </a:lnTo>
                  <a:lnTo>
                    <a:pt x="1942" y="214375"/>
                  </a:lnTo>
                  <a:lnTo>
                    <a:pt x="8298" y="214375"/>
                  </a:lnTo>
                  <a:lnTo>
                    <a:pt x="8301" y="213106"/>
                  </a:lnTo>
                  <a:close/>
                </a:path>
                <a:path w="1677670" h="1374139">
                  <a:moveTo>
                    <a:pt x="1677079" y="213106"/>
                  </a:moveTo>
                  <a:lnTo>
                    <a:pt x="1670737" y="213106"/>
                  </a:lnTo>
                  <a:lnTo>
                    <a:pt x="1670735" y="214375"/>
                  </a:lnTo>
                  <a:lnTo>
                    <a:pt x="1677077" y="214375"/>
                  </a:lnTo>
                  <a:lnTo>
                    <a:pt x="1677079" y="213106"/>
                  </a:lnTo>
                  <a:close/>
                </a:path>
                <a:path w="1677670" h="1374139">
                  <a:moveTo>
                    <a:pt x="8308" y="209296"/>
                  </a:moveTo>
                  <a:lnTo>
                    <a:pt x="1952" y="209296"/>
                  </a:lnTo>
                  <a:lnTo>
                    <a:pt x="1947" y="211836"/>
                  </a:lnTo>
                  <a:lnTo>
                    <a:pt x="8303" y="211836"/>
                  </a:lnTo>
                  <a:lnTo>
                    <a:pt x="8308" y="209296"/>
                  </a:lnTo>
                  <a:close/>
                </a:path>
                <a:path w="1677670" h="1374139">
                  <a:moveTo>
                    <a:pt x="1677086" y="209296"/>
                  </a:moveTo>
                  <a:lnTo>
                    <a:pt x="1670745" y="209296"/>
                  </a:lnTo>
                  <a:lnTo>
                    <a:pt x="1670740" y="211836"/>
                  </a:lnTo>
                  <a:lnTo>
                    <a:pt x="1677082" y="211836"/>
                  </a:lnTo>
                  <a:lnTo>
                    <a:pt x="1677086" y="209296"/>
                  </a:lnTo>
                  <a:close/>
                </a:path>
                <a:path w="1677670" h="1374139">
                  <a:moveTo>
                    <a:pt x="8313" y="206756"/>
                  </a:moveTo>
                  <a:lnTo>
                    <a:pt x="1956" y="206756"/>
                  </a:lnTo>
                  <a:lnTo>
                    <a:pt x="1954" y="208025"/>
                  </a:lnTo>
                  <a:lnTo>
                    <a:pt x="8310" y="208025"/>
                  </a:lnTo>
                  <a:lnTo>
                    <a:pt x="8313" y="206756"/>
                  </a:lnTo>
                  <a:close/>
                </a:path>
                <a:path w="1677670" h="1374139">
                  <a:moveTo>
                    <a:pt x="1677091" y="206756"/>
                  </a:moveTo>
                  <a:lnTo>
                    <a:pt x="1670749" y="206756"/>
                  </a:lnTo>
                  <a:lnTo>
                    <a:pt x="1670747" y="208025"/>
                  </a:lnTo>
                  <a:lnTo>
                    <a:pt x="1677089" y="208025"/>
                  </a:lnTo>
                  <a:lnTo>
                    <a:pt x="1677091" y="206756"/>
                  </a:lnTo>
                  <a:close/>
                </a:path>
                <a:path w="1677670" h="1374139">
                  <a:moveTo>
                    <a:pt x="8320" y="202946"/>
                  </a:moveTo>
                  <a:lnTo>
                    <a:pt x="1963" y="202946"/>
                  </a:lnTo>
                  <a:lnTo>
                    <a:pt x="1959" y="205486"/>
                  </a:lnTo>
                  <a:lnTo>
                    <a:pt x="8315" y="205486"/>
                  </a:lnTo>
                  <a:lnTo>
                    <a:pt x="8320" y="202946"/>
                  </a:lnTo>
                  <a:close/>
                </a:path>
                <a:path w="1677670" h="1374139">
                  <a:moveTo>
                    <a:pt x="1677098" y="202946"/>
                  </a:moveTo>
                  <a:lnTo>
                    <a:pt x="1670756" y="202946"/>
                  </a:lnTo>
                  <a:lnTo>
                    <a:pt x="1670752" y="205486"/>
                  </a:lnTo>
                  <a:lnTo>
                    <a:pt x="1677093" y="205486"/>
                  </a:lnTo>
                  <a:lnTo>
                    <a:pt x="1677098" y="202946"/>
                  </a:lnTo>
                  <a:close/>
                </a:path>
                <a:path w="1677670" h="1374139">
                  <a:moveTo>
                    <a:pt x="8324" y="200406"/>
                  </a:moveTo>
                  <a:lnTo>
                    <a:pt x="1968" y="200406"/>
                  </a:lnTo>
                  <a:lnTo>
                    <a:pt x="1966" y="201675"/>
                  </a:lnTo>
                  <a:lnTo>
                    <a:pt x="8322" y="201675"/>
                  </a:lnTo>
                  <a:lnTo>
                    <a:pt x="8324" y="200406"/>
                  </a:lnTo>
                  <a:close/>
                </a:path>
                <a:path w="1677670" h="1374139">
                  <a:moveTo>
                    <a:pt x="1677103" y="200406"/>
                  </a:moveTo>
                  <a:lnTo>
                    <a:pt x="1670761" y="200406"/>
                  </a:lnTo>
                  <a:lnTo>
                    <a:pt x="1670759" y="201675"/>
                  </a:lnTo>
                  <a:lnTo>
                    <a:pt x="1677100" y="201675"/>
                  </a:lnTo>
                  <a:lnTo>
                    <a:pt x="1677103" y="200406"/>
                  </a:lnTo>
                  <a:close/>
                </a:path>
                <a:path w="1677670" h="1374139">
                  <a:moveTo>
                    <a:pt x="8331" y="196596"/>
                  </a:moveTo>
                  <a:lnTo>
                    <a:pt x="1975" y="196596"/>
                  </a:lnTo>
                  <a:lnTo>
                    <a:pt x="1970" y="199136"/>
                  </a:lnTo>
                  <a:lnTo>
                    <a:pt x="8327" y="199136"/>
                  </a:lnTo>
                  <a:lnTo>
                    <a:pt x="8331" y="196596"/>
                  </a:lnTo>
                  <a:close/>
                </a:path>
                <a:path w="1677670" h="1374139">
                  <a:moveTo>
                    <a:pt x="1677110" y="196596"/>
                  </a:moveTo>
                  <a:lnTo>
                    <a:pt x="1670768" y="196596"/>
                  </a:lnTo>
                  <a:lnTo>
                    <a:pt x="1670764" y="199136"/>
                  </a:lnTo>
                  <a:lnTo>
                    <a:pt x="1677105" y="199136"/>
                  </a:lnTo>
                  <a:lnTo>
                    <a:pt x="1677110" y="196596"/>
                  </a:lnTo>
                  <a:close/>
                </a:path>
                <a:path w="1677670" h="1374139">
                  <a:moveTo>
                    <a:pt x="8336" y="194056"/>
                  </a:moveTo>
                  <a:lnTo>
                    <a:pt x="1980" y="194056"/>
                  </a:lnTo>
                  <a:lnTo>
                    <a:pt x="1977" y="195325"/>
                  </a:lnTo>
                  <a:lnTo>
                    <a:pt x="8334" y="195325"/>
                  </a:lnTo>
                  <a:lnTo>
                    <a:pt x="8336" y="194056"/>
                  </a:lnTo>
                  <a:close/>
                </a:path>
                <a:path w="1677670" h="1374139">
                  <a:moveTo>
                    <a:pt x="1677114" y="194056"/>
                  </a:moveTo>
                  <a:lnTo>
                    <a:pt x="1670773" y="194056"/>
                  </a:lnTo>
                  <a:lnTo>
                    <a:pt x="1670771" y="195325"/>
                  </a:lnTo>
                  <a:lnTo>
                    <a:pt x="1677112" y="195325"/>
                  </a:lnTo>
                  <a:lnTo>
                    <a:pt x="1677114" y="194056"/>
                  </a:lnTo>
                  <a:close/>
                </a:path>
                <a:path w="1677670" h="1374139">
                  <a:moveTo>
                    <a:pt x="8343" y="190246"/>
                  </a:moveTo>
                  <a:lnTo>
                    <a:pt x="1987" y="190246"/>
                  </a:lnTo>
                  <a:lnTo>
                    <a:pt x="1982" y="192786"/>
                  </a:lnTo>
                  <a:lnTo>
                    <a:pt x="8339" y="192786"/>
                  </a:lnTo>
                  <a:lnTo>
                    <a:pt x="8343" y="190246"/>
                  </a:lnTo>
                  <a:close/>
                </a:path>
                <a:path w="1677670" h="1374139">
                  <a:moveTo>
                    <a:pt x="1677122" y="190246"/>
                  </a:moveTo>
                  <a:lnTo>
                    <a:pt x="1670780" y="190246"/>
                  </a:lnTo>
                  <a:lnTo>
                    <a:pt x="1670775" y="192786"/>
                  </a:lnTo>
                  <a:lnTo>
                    <a:pt x="1677117" y="192786"/>
                  </a:lnTo>
                  <a:lnTo>
                    <a:pt x="1677122" y="190246"/>
                  </a:lnTo>
                  <a:close/>
                </a:path>
                <a:path w="1677670" h="1374139">
                  <a:moveTo>
                    <a:pt x="8348" y="187706"/>
                  </a:moveTo>
                  <a:lnTo>
                    <a:pt x="1992" y="187706"/>
                  </a:lnTo>
                  <a:lnTo>
                    <a:pt x="1989" y="188975"/>
                  </a:lnTo>
                  <a:lnTo>
                    <a:pt x="8346" y="188975"/>
                  </a:lnTo>
                  <a:lnTo>
                    <a:pt x="8348" y="187706"/>
                  </a:lnTo>
                  <a:close/>
                </a:path>
                <a:path w="1677670" h="1374139">
                  <a:moveTo>
                    <a:pt x="1677126" y="187706"/>
                  </a:moveTo>
                  <a:lnTo>
                    <a:pt x="1670785" y="187706"/>
                  </a:lnTo>
                  <a:lnTo>
                    <a:pt x="1670783" y="188975"/>
                  </a:lnTo>
                  <a:lnTo>
                    <a:pt x="1677124" y="188975"/>
                  </a:lnTo>
                  <a:lnTo>
                    <a:pt x="1677126" y="187706"/>
                  </a:lnTo>
                  <a:close/>
                </a:path>
                <a:path w="1677670" h="1374139">
                  <a:moveTo>
                    <a:pt x="8360" y="181356"/>
                  </a:moveTo>
                  <a:lnTo>
                    <a:pt x="2003" y="181356"/>
                  </a:lnTo>
                  <a:lnTo>
                    <a:pt x="1994" y="186436"/>
                  </a:lnTo>
                  <a:lnTo>
                    <a:pt x="8350" y="186436"/>
                  </a:lnTo>
                  <a:lnTo>
                    <a:pt x="8360" y="181356"/>
                  </a:lnTo>
                  <a:close/>
                </a:path>
                <a:path w="1677670" h="1374139">
                  <a:moveTo>
                    <a:pt x="1677138" y="181356"/>
                  </a:moveTo>
                  <a:lnTo>
                    <a:pt x="1670797" y="181356"/>
                  </a:lnTo>
                  <a:lnTo>
                    <a:pt x="1670787" y="186436"/>
                  </a:lnTo>
                  <a:lnTo>
                    <a:pt x="1677129" y="186436"/>
                  </a:lnTo>
                  <a:lnTo>
                    <a:pt x="1677138" y="181356"/>
                  </a:lnTo>
                  <a:close/>
                </a:path>
                <a:path w="1677670" h="1374139">
                  <a:moveTo>
                    <a:pt x="8367" y="177546"/>
                  </a:moveTo>
                  <a:lnTo>
                    <a:pt x="2010" y="177546"/>
                  </a:lnTo>
                  <a:lnTo>
                    <a:pt x="2006" y="180086"/>
                  </a:lnTo>
                  <a:lnTo>
                    <a:pt x="8362" y="180086"/>
                  </a:lnTo>
                  <a:lnTo>
                    <a:pt x="8367" y="177546"/>
                  </a:lnTo>
                  <a:close/>
                </a:path>
                <a:path w="1677670" h="1374139">
                  <a:moveTo>
                    <a:pt x="1677145" y="177546"/>
                  </a:moveTo>
                  <a:lnTo>
                    <a:pt x="1670804" y="177546"/>
                  </a:lnTo>
                  <a:lnTo>
                    <a:pt x="1670799" y="180086"/>
                  </a:lnTo>
                  <a:lnTo>
                    <a:pt x="1677140" y="180086"/>
                  </a:lnTo>
                  <a:lnTo>
                    <a:pt x="1677145" y="177546"/>
                  </a:lnTo>
                  <a:close/>
                </a:path>
                <a:path w="1677670" h="1374139">
                  <a:moveTo>
                    <a:pt x="8372" y="175006"/>
                  </a:moveTo>
                  <a:lnTo>
                    <a:pt x="2015" y="175006"/>
                  </a:lnTo>
                  <a:lnTo>
                    <a:pt x="2013" y="176275"/>
                  </a:lnTo>
                  <a:lnTo>
                    <a:pt x="8369" y="176275"/>
                  </a:lnTo>
                  <a:lnTo>
                    <a:pt x="8372" y="175006"/>
                  </a:lnTo>
                  <a:close/>
                </a:path>
                <a:path w="1677670" h="1374139">
                  <a:moveTo>
                    <a:pt x="1677150" y="175006"/>
                  </a:moveTo>
                  <a:lnTo>
                    <a:pt x="1670809" y="175006"/>
                  </a:lnTo>
                  <a:lnTo>
                    <a:pt x="1670806" y="176275"/>
                  </a:lnTo>
                  <a:lnTo>
                    <a:pt x="1677147" y="176275"/>
                  </a:lnTo>
                  <a:lnTo>
                    <a:pt x="1677150" y="175006"/>
                  </a:lnTo>
                  <a:close/>
                </a:path>
                <a:path w="1677670" h="1374139">
                  <a:moveTo>
                    <a:pt x="8384" y="168656"/>
                  </a:moveTo>
                  <a:lnTo>
                    <a:pt x="2027" y="168656"/>
                  </a:lnTo>
                  <a:lnTo>
                    <a:pt x="2017" y="173736"/>
                  </a:lnTo>
                  <a:lnTo>
                    <a:pt x="8374" y="173736"/>
                  </a:lnTo>
                  <a:lnTo>
                    <a:pt x="8384" y="168656"/>
                  </a:lnTo>
                  <a:close/>
                </a:path>
                <a:path w="1677670" h="1374139">
                  <a:moveTo>
                    <a:pt x="1677162" y="168656"/>
                  </a:moveTo>
                  <a:lnTo>
                    <a:pt x="1670820" y="168656"/>
                  </a:lnTo>
                  <a:lnTo>
                    <a:pt x="1670811" y="173736"/>
                  </a:lnTo>
                  <a:lnTo>
                    <a:pt x="1677152" y="173736"/>
                  </a:lnTo>
                  <a:lnTo>
                    <a:pt x="1677162" y="168656"/>
                  </a:lnTo>
                  <a:close/>
                </a:path>
                <a:path w="1677670" h="1374139">
                  <a:moveTo>
                    <a:pt x="8396" y="162306"/>
                  </a:moveTo>
                  <a:lnTo>
                    <a:pt x="2039" y="162306"/>
                  </a:lnTo>
                  <a:lnTo>
                    <a:pt x="2029" y="167386"/>
                  </a:lnTo>
                  <a:lnTo>
                    <a:pt x="8386" y="167386"/>
                  </a:lnTo>
                  <a:lnTo>
                    <a:pt x="8396" y="162306"/>
                  </a:lnTo>
                  <a:close/>
                </a:path>
                <a:path w="1677670" h="1374139">
                  <a:moveTo>
                    <a:pt x="1677173" y="162306"/>
                  </a:moveTo>
                  <a:lnTo>
                    <a:pt x="1670832" y="162306"/>
                  </a:lnTo>
                  <a:lnTo>
                    <a:pt x="1670823" y="167386"/>
                  </a:lnTo>
                  <a:lnTo>
                    <a:pt x="1677164" y="167386"/>
                  </a:lnTo>
                  <a:lnTo>
                    <a:pt x="1677173" y="162306"/>
                  </a:lnTo>
                  <a:close/>
                </a:path>
                <a:path w="1677670" h="1374139">
                  <a:moveTo>
                    <a:pt x="8403" y="158496"/>
                  </a:moveTo>
                  <a:lnTo>
                    <a:pt x="2046" y="158496"/>
                  </a:lnTo>
                  <a:lnTo>
                    <a:pt x="2041" y="161036"/>
                  </a:lnTo>
                  <a:lnTo>
                    <a:pt x="8398" y="161036"/>
                  </a:lnTo>
                  <a:lnTo>
                    <a:pt x="8403" y="158496"/>
                  </a:lnTo>
                  <a:close/>
                </a:path>
                <a:path w="1677670" h="1374139">
                  <a:moveTo>
                    <a:pt x="1677180" y="158496"/>
                  </a:moveTo>
                  <a:lnTo>
                    <a:pt x="1670839" y="158496"/>
                  </a:lnTo>
                  <a:lnTo>
                    <a:pt x="1670835" y="161036"/>
                  </a:lnTo>
                  <a:lnTo>
                    <a:pt x="1677176" y="161036"/>
                  </a:lnTo>
                  <a:lnTo>
                    <a:pt x="1677180" y="158496"/>
                  </a:lnTo>
                  <a:close/>
                </a:path>
                <a:path w="1677670" h="1374139">
                  <a:moveTo>
                    <a:pt x="8407" y="155956"/>
                  </a:moveTo>
                  <a:lnTo>
                    <a:pt x="2050" y="155956"/>
                  </a:lnTo>
                  <a:lnTo>
                    <a:pt x="2048" y="157225"/>
                  </a:lnTo>
                  <a:lnTo>
                    <a:pt x="8405" y="157225"/>
                  </a:lnTo>
                  <a:lnTo>
                    <a:pt x="8407" y="155956"/>
                  </a:lnTo>
                  <a:close/>
                </a:path>
                <a:path w="1677670" h="1374139">
                  <a:moveTo>
                    <a:pt x="1677185" y="155956"/>
                  </a:moveTo>
                  <a:lnTo>
                    <a:pt x="1670844" y="155956"/>
                  </a:lnTo>
                  <a:lnTo>
                    <a:pt x="1670842" y="157225"/>
                  </a:lnTo>
                  <a:lnTo>
                    <a:pt x="1677183" y="157225"/>
                  </a:lnTo>
                  <a:lnTo>
                    <a:pt x="1677185" y="155956"/>
                  </a:lnTo>
                  <a:close/>
                </a:path>
                <a:path w="1677670" h="1374139">
                  <a:moveTo>
                    <a:pt x="8414" y="152146"/>
                  </a:moveTo>
                  <a:lnTo>
                    <a:pt x="2057" y="152146"/>
                  </a:lnTo>
                  <a:lnTo>
                    <a:pt x="2053" y="154686"/>
                  </a:lnTo>
                  <a:lnTo>
                    <a:pt x="8410" y="154686"/>
                  </a:lnTo>
                  <a:lnTo>
                    <a:pt x="8414" y="152146"/>
                  </a:lnTo>
                  <a:close/>
                </a:path>
                <a:path w="1677670" h="1374139">
                  <a:moveTo>
                    <a:pt x="1677192" y="152146"/>
                  </a:moveTo>
                  <a:lnTo>
                    <a:pt x="1670851" y="152146"/>
                  </a:lnTo>
                  <a:lnTo>
                    <a:pt x="1670847" y="154686"/>
                  </a:lnTo>
                  <a:lnTo>
                    <a:pt x="1677187" y="154686"/>
                  </a:lnTo>
                  <a:lnTo>
                    <a:pt x="1677192" y="152146"/>
                  </a:lnTo>
                  <a:close/>
                </a:path>
                <a:path w="1677670" h="1374139">
                  <a:moveTo>
                    <a:pt x="8419" y="149606"/>
                  </a:moveTo>
                  <a:lnTo>
                    <a:pt x="2062" y="149606"/>
                  </a:lnTo>
                  <a:lnTo>
                    <a:pt x="2060" y="150875"/>
                  </a:lnTo>
                  <a:lnTo>
                    <a:pt x="8417" y="150875"/>
                  </a:lnTo>
                  <a:lnTo>
                    <a:pt x="8419" y="149606"/>
                  </a:lnTo>
                  <a:close/>
                </a:path>
                <a:path w="1677670" h="1374139">
                  <a:moveTo>
                    <a:pt x="1677197" y="149606"/>
                  </a:moveTo>
                  <a:lnTo>
                    <a:pt x="1670856" y="149606"/>
                  </a:lnTo>
                  <a:lnTo>
                    <a:pt x="1670854" y="150875"/>
                  </a:lnTo>
                  <a:lnTo>
                    <a:pt x="1677194" y="150875"/>
                  </a:lnTo>
                  <a:lnTo>
                    <a:pt x="1677197" y="149606"/>
                  </a:lnTo>
                  <a:close/>
                </a:path>
                <a:path w="1677670" h="1374139">
                  <a:moveTo>
                    <a:pt x="8426" y="145796"/>
                  </a:moveTo>
                  <a:lnTo>
                    <a:pt x="2069" y="145796"/>
                  </a:lnTo>
                  <a:lnTo>
                    <a:pt x="2064" y="148336"/>
                  </a:lnTo>
                  <a:lnTo>
                    <a:pt x="8422" y="148336"/>
                  </a:lnTo>
                  <a:lnTo>
                    <a:pt x="8426" y="145796"/>
                  </a:lnTo>
                  <a:close/>
                </a:path>
                <a:path w="1677670" h="1374139">
                  <a:moveTo>
                    <a:pt x="1677204" y="145796"/>
                  </a:moveTo>
                  <a:lnTo>
                    <a:pt x="1670863" y="145796"/>
                  </a:lnTo>
                  <a:lnTo>
                    <a:pt x="1670858" y="148336"/>
                  </a:lnTo>
                  <a:lnTo>
                    <a:pt x="1677199" y="148336"/>
                  </a:lnTo>
                  <a:lnTo>
                    <a:pt x="1677204" y="145796"/>
                  </a:lnTo>
                  <a:close/>
                </a:path>
                <a:path w="1677670" h="1374139">
                  <a:moveTo>
                    <a:pt x="8431" y="143256"/>
                  </a:moveTo>
                  <a:lnTo>
                    <a:pt x="2074" y="143256"/>
                  </a:lnTo>
                  <a:lnTo>
                    <a:pt x="2071" y="144525"/>
                  </a:lnTo>
                  <a:lnTo>
                    <a:pt x="8429" y="144525"/>
                  </a:lnTo>
                  <a:lnTo>
                    <a:pt x="8431" y="143256"/>
                  </a:lnTo>
                  <a:close/>
                </a:path>
                <a:path w="1677670" h="1374139">
                  <a:moveTo>
                    <a:pt x="1677209" y="143256"/>
                  </a:moveTo>
                  <a:lnTo>
                    <a:pt x="1670868" y="143256"/>
                  </a:lnTo>
                  <a:lnTo>
                    <a:pt x="1670866" y="144525"/>
                  </a:lnTo>
                  <a:lnTo>
                    <a:pt x="1677206" y="144525"/>
                  </a:lnTo>
                  <a:lnTo>
                    <a:pt x="1677209" y="143256"/>
                  </a:lnTo>
                  <a:close/>
                </a:path>
                <a:path w="1677670" h="1374139">
                  <a:moveTo>
                    <a:pt x="8438" y="139446"/>
                  </a:moveTo>
                  <a:lnTo>
                    <a:pt x="2081" y="139446"/>
                  </a:lnTo>
                  <a:lnTo>
                    <a:pt x="2076" y="141986"/>
                  </a:lnTo>
                  <a:lnTo>
                    <a:pt x="8433" y="141986"/>
                  </a:lnTo>
                  <a:lnTo>
                    <a:pt x="8438" y="139446"/>
                  </a:lnTo>
                  <a:close/>
                </a:path>
                <a:path w="1677670" h="1374139">
                  <a:moveTo>
                    <a:pt x="1677216" y="139446"/>
                  </a:moveTo>
                  <a:lnTo>
                    <a:pt x="1670875" y="139446"/>
                  </a:lnTo>
                  <a:lnTo>
                    <a:pt x="1670870" y="141986"/>
                  </a:lnTo>
                  <a:lnTo>
                    <a:pt x="1677211" y="141986"/>
                  </a:lnTo>
                  <a:lnTo>
                    <a:pt x="1677216" y="139446"/>
                  </a:lnTo>
                  <a:close/>
                </a:path>
                <a:path w="1677670" h="1374139">
                  <a:moveTo>
                    <a:pt x="8443" y="136906"/>
                  </a:moveTo>
                  <a:lnTo>
                    <a:pt x="2086" y="136906"/>
                  </a:lnTo>
                  <a:lnTo>
                    <a:pt x="2083" y="138175"/>
                  </a:lnTo>
                  <a:lnTo>
                    <a:pt x="8441" y="138175"/>
                  </a:lnTo>
                  <a:lnTo>
                    <a:pt x="8443" y="136906"/>
                  </a:lnTo>
                  <a:close/>
                </a:path>
                <a:path w="1677670" h="1374139">
                  <a:moveTo>
                    <a:pt x="1677220" y="136906"/>
                  </a:moveTo>
                  <a:lnTo>
                    <a:pt x="1670880" y="136906"/>
                  </a:lnTo>
                  <a:lnTo>
                    <a:pt x="1670877" y="138175"/>
                  </a:lnTo>
                  <a:lnTo>
                    <a:pt x="1677218" y="138175"/>
                  </a:lnTo>
                  <a:lnTo>
                    <a:pt x="1677220" y="136906"/>
                  </a:lnTo>
                  <a:close/>
                </a:path>
                <a:path w="1677670" h="1374139">
                  <a:moveTo>
                    <a:pt x="8450" y="133096"/>
                  </a:moveTo>
                  <a:lnTo>
                    <a:pt x="2093" y="133096"/>
                  </a:lnTo>
                  <a:lnTo>
                    <a:pt x="2088" y="135636"/>
                  </a:lnTo>
                  <a:lnTo>
                    <a:pt x="8445" y="135636"/>
                  </a:lnTo>
                  <a:lnTo>
                    <a:pt x="8450" y="133096"/>
                  </a:lnTo>
                  <a:close/>
                </a:path>
                <a:path w="1677670" h="1374139">
                  <a:moveTo>
                    <a:pt x="1677227" y="133096"/>
                  </a:moveTo>
                  <a:lnTo>
                    <a:pt x="1670887" y="133096"/>
                  </a:lnTo>
                  <a:lnTo>
                    <a:pt x="1670882" y="135636"/>
                  </a:lnTo>
                  <a:lnTo>
                    <a:pt x="1677223" y="135636"/>
                  </a:lnTo>
                  <a:lnTo>
                    <a:pt x="1677227" y="133096"/>
                  </a:lnTo>
                  <a:close/>
                </a:path>
                <a:path w="1677670" h="1374139">
                  <a:moveTo>
                    <a:pt x="8455" y="130556"/>
                  </a:moveTo>
                  <a:lnTo>
                    <a:pt x="2097" y="130556"/>
                  </a:lnTo>
                  <a:lnTo>
                    <a:pt x="2095" y="131825"/>
                  </a:lnTo>
                  <a:lnTo>
                    <a:pt x="8452" y="131825"/>
                  </a:lnTo>
                  <a:lnTo>
                    <a:pt x="8455" y="130556"/>
                  </a:lnTo>
                  <a:close/>
                </a:path>
                <a:path w="1677670" h="1374139">
                  <a:moveTo>
                    <a:pt x="1677232" y="130556"/>
                  </a:moveTo>
                  <a:lnTo>
                    <a:pt x="1670892" y="130556"/>
                  </a:lnTo>
                  <a:lnTo>
                    <a:pt x="1670889" y="131825"/>
                  </a:lnTo>
                  <a:lnTo>
                    <a:pt x="1677230" y="131825"/>
                  </a:lnTo>
                  <a:lnTo>
                    <a:pt x="1677232" y="130556"/>
                  </a:lnTo>
                  <a:close/>
                </a:path>
                <a:path w="1677670" h="1374139">
                  <a:moveTo>
                    <a:pt x="8462" y="126746"/>
                  </a:moveTo>
                  <a:lnTo>
                    <a:pt x="2104" y="126746"/>
                  </a:lnTo>
                  <a:lnTo>
                    <a:pt x="2100" y="129286"/>
                  </a:lnTo>
                  <a:lnTo>
                    <a:pt x="8457" y="129286"/>
                  </a:lnTo>
                  <a:lnTo>
                    <a:pt x="8462" y="126746"/>
                  </a:lnTo>
                  <a:close/>
                </a:path>
                <a:path w="1677670" h="1374139">
                  <a:moveTo>
                    <a:pt x="1677239" y="126746"/>
                  </a:moveTo>
                  <a:lnTo>
                    <a:pt x="1670899" y="126746"/>
                  </a:lnTo>
                  <a:lnTo>
                    <a:pt x="1670894" y="129286"/>
                  </a:lnTo>
                  <a:lnTo>
                    <a:pt x="1677234" y="129286"/>
                  </a:lnTo>
                  <a:lnTo>
                    <a:pt x="1677239" y="126746"/>
                  </a:lnTo>
                  <a:close/>
                </a:path>
                <a:path w="1677670" h="1374139">
                  <a:moveTo>
                    <a:pt x="8467" y="124206"/>
                  </a:moveTo>
                  <a:lnTo>
                    <a:pt x="2109" y="124206"/>
                  </a:lnTo>
                  <a:lnTo>
                    <a:pt x="2107" y="125475"/>
                  </a:lnTo>
                  <a:lnTo>
                    <a:pt x="8464" y="125475"/>
                  </a:lnTo>
                  <a:lnTo>
                    <a:pt x="8467" y="124206"/>
                  </a:lnTo>
                  <a:close/>
                </a:path>
                <a:path w="1677670" h="1374139">
                  <a:moveTo>
                    <a:pt x="1677244" y="124206"/>
                  </a:moveTo>
                  <a:lnTo>
                    <a:pt x="1670904" y="124206"/>
                  </a:lnTo>
                  <a:lnTo>
                    <a:pt x="1670901" y="125475"/>
                  </a:lnTo>
                  <a:lnTo>
                    <a:pt x="1677241" y="125475"/>
                  </a:lnTo>
                  <a:lnTo>
                    <a:pt x="1677244" y="124206"/>
                  </a:lnTo>
                  <a:close/>
                </a:path>
                <a:path w="1677670" h="1374139">
                  <a:moveTo>
                    <a:pt x="8474" y="120396"/>
                  </a:moveTo>
                  <a:lnTo>
                    <a:pt x="2116" y="120396"/>
                  </a:lnTo>
                  <a:lnTo>
                    <a:pt x="2111" y="122936"/>
                  </a:lnTo>
                  <a:lnTo>
                    <a:pt x="8469" y="122936"/>
                  </a:lnTo>
                  <a:lnTo>
                    <a:pt x="8474" y="120396"/>
                  </a:lnTo>
                  <a:close/>
                </a:path>
                <a:path w="1677670" h="1374139">
                  <a:moveTo>
                    <a:pt x="1677251" y="120396"/>
                  </a:moveTo>
                  <a:lnTo>
                    <a:pt x="1670911" y="120396"/>
                  </a:lnTo>
                  <a:lnTo>
                    <a:pt x="1670906" y="122936"/>
                  </a:lnTo>
                  <a:lnTo>
                    <a:pt x="1677246" y="122936"/>
                  </a:lnTo>
                  <a:lnTo>
                    <a:pt x="1677251" y="120396"/>
                  </a:lnTo>
                  <a:close/>
                </a:path>
                <a:path w="1677670" h="1374139">
                  <a:moveTo>
                    <a:pt x="8479" y="117856"/>
                  </a:moveTo>
                  <a:lnTo>
                    <a:pt x="2121" y="117856"/>
                  </a:lnTo>
                  <a:lnTo>
                    <a:pt x="2119" y="119125"/>
                  </a:lnTo>
                  <a:lnTo>
                    <a:pt x="8476" y="119125"/>
                  </a:lnTo>
                  <a:lnTo>
                    <a:pt x="8479" y="117856"/>
                  </a:lnTo>
                  <a:close/>
                </a:path>
                <a:path w="1677670" h="1374139">
                  <a:moveTo>
                    <a:pt x="1677256" y="117856"/>
                  </a:moveTo>
                  <a:lnTo>
                    <a:pt x="1670915" y="117856"/>
                  </a:lnTo>
                  <a:lnTo>
                    <a:pt x="1670913" y="119125"/>
                  </a:lnTo>
                  <a:lnTo>
                    <a:pt x="1677253" y="119125"/>
                  </a:lnTo>
                  <a:lnTo>
                    <a:pt x="1677256" y="117856"/>
                  </a:lnTo>
                  <a:close/>
                </a:path>
                <a:path w="1677670" h="1374139">
                  <a:moveTo>
                    <a:pt x="8486" y="114046"/>
                  </a:moveTo>
                  <a:lnTo>
                    <a:pt x="2128" y="114046"/>
                  </a:lnTo>
                  <a:lnTo>
                    <a:pt x="2123" y="116586"/>
                  </a:lnTo>
                  <a:lnTo>
                    <a:pt x="8481" y="116586"/>
                  </a:lnTo>
                  <a:lnTo>
                    <a:pt x="8486" y="114046"/>
                  </a:lnTo>
                  <a:close/>
                </a:path>
                <a:path w="1677670" h="1374139">
                  <a:moveTo>
                    <a:pt x="1677263" y="114046"/>
                  </a:moveTo>
                  <a:lnTo>
                    <a:pt x="1670923" y="114046"/>
                  </a:lnTo>
                  <a:lnTo>
                    <a:pt x="1670918" y="116586"/>
                  </a:lnTo>
                  <a:lnTo>
                    <a:pt x="1677258" y="116586"/>
                  </a:lnTo>
                  <a:lnTo>
                    <a:pt x="1677263" y="114046"/>
                  </a:lnTo>
                  <a:close/>
                </a:path>
                <a:path w="1677670" h="1374139">
                  <a:moveTo>
                    <a:pt x="2340" y="110362"/>
                  </a:moveTo>
                  <a:lnTo>
                    <a:pt x="2135" y="110362"/>
                  </a:lnTo>
                  <a:lnTo>
                    <a:pt x="2130" y="112775"/>
                  </a:lnTo>
                  <a:lnTo>
                    <a:pt x="8488" y="112775"/>
                  </a:lnTo>
                  <a:lnTo>
                    <a:pt x="8490" y="111633"/>
                  </a:lnTo>
                  <a:lnTo>
                    <a:pt x="2340" y="111633"/>
                  </a:lnTo>
                  <a:lnTo>
                    <a:pt x="2340" y="110362"/>
                  </a:lnTo>
                  <a:close/>
                </a:path>
                <a:path w="1677670" h="1374139">
                  <a:moveTo>
                    <a:pt x="1677267" y="111633"/>
                  </a:moveTo>
                  <a:lnTo>
                    <a:pt x="1670927" y="111633"/>
                  </a:lnTo>
                  <a:lnTo>
                    <a:pt x="1670925" y="112775"/>
                  </a:lnTo>
                  <a:lnTo>
                    <a:pt x="1677265" y="112775"/>
                  </a:lnTo>
                  <a:lnTo>
                    <a:pt x="1677267" y="111633"/>
                  </a:lnTo>
                  <a:close/>
                </a:path>
                <a:path w="1677670" h="1374139">
                  <a:moveTo>
                    <a:pt x="8497" y="107823"/>
                  </a:moveTo>
                  <a:lnTo>
                    <a:pt x="3610" y="107823"/>
                  </a:lnTo>
                  <a:lnTo>
                    <a:pt x="3610" y="110362"/>
                  </a:lnTo>
                  <a:lnTo>
                    <a:pt x="8493" y="110362"/>
                  </a:lnTo>
                  <a:lnTo>
                    <a:pt x="8497" y="107823"/>
                  </a:lnTo>
                  <a:close/>
                </a:path>
                <a:path w="1677670" h="1374139">
                  <a:moveTo>
                    <a:pt x="1676200" y="107823"/>
                  </a:moveTo>
                  <a:lnTo>
                    <a:pt x="1670934" y="107823"/>
                  </a:lnTo>
                  <a:lnTo>
                    <a:pt x="1670930" y="110362"/>
                  </a:lnTo>
                  <a:lnTo>
                    <a:pt x="1676200" y="110362"/>
                  </a:lnTo>
                  <a:lnTo>
                    <a:pt x="1676200" y="107823"/>
                  </a:lnTo>
                  <a:close/>
                </a:path>
                <a:path w="1677670" h="1374139">
                  <a:moveTo>
                    <a:pt x="6150" y="106425"/>
                  </a:moveTo>
                  <a:lnTo>
                    <a:pt x="4880" y="106425"/>
                  </a:lnTo>
                  <a:lnTo>
                    <a:pt x="4880" y="107823"/>
                  </a:lnTo>
                  <a:lnTo>
                    <a:pt x="6150" y="107823"/>
                  </a:lnTo>
                  <a:lnTo>
                    <a:pt x="6150" y="106425"/>
                  </a:lnTo>
                  <a:close/>
                </a:path>
                <a:path w="1677670" h="1374139">
                  <a:moveTo>
                    <a:pt x="1674930" y="106425"/>
                  </a:moveTo>
                  <a:lnTo>
                    <a:pt x="1673660" y="106425"/>
                  </a:lnTo>
                  <a:lnTo>
                    <a:pt x="1673660" y="107823"/>
                  </a:lnTo>
                  <a:lnTo>
                    <a:pt x="1674930" y="107823"/>
                  </a:lnTo>
                  <a:lnTo>
                    <a:pt x="1674930" y="106425"/>
                  </a:lnTo>
                  <a:close/>
                </a:path>
                <a:path w="1677670" h="1374139">
                  <a:moveTo>
                    <a:pt x="8505" y="104012"/>
                  </a:moveTo>
                  <a:lnTo>
                    <a:pt x="7420" y="104012"/>
                  </a:lnTo>
                  <a:lnTo>
                    <a:pt x="7420" y="106425"/>
                  </a:lnTo>
                  <a:lnTo>
                    <a:pt x="8500" y="106425"/>
                  </a:lnTo>
                  <a:lnTo>
                    <a:pt x="8505" y="104012"/>
                  </a:lnTo>
                  <a:close/>
                </a:path>
                <a:path w="1677670" h="1374139">
                  <a:moveTo>
                    <a:pt x="1671120" y="101473"/>
                  </a:moveTo>
                  <a:lnTo>
                    <a:pt x="1670946" y="101473"/>
                  </a:lnTo>
                  <a:lnTo>
                    <a:pt x="1670937" y="106425"/>
                  </a:lnTo>
                  <a:lnTo>
                    <a:pt x="1672390" y="106425"/>
                  </a:lnTo>
                  <a:lnTo>
                    <a:pt x="1672390" y="104012"/>
                  </a:lnTo>
                  <a:lnTo>
                    <a:pt x="1671120" y="104012"/>
                  </a:lnTo>
                  <a:lnTo>
                    <a:pt x="1671120" y="101473"/>
                  </a:lnTo>
                  <a:close/>
                </a:path>
                <a:path w="1677670" h="1374139">
                  <a:moveTo>
                    <a:pt x="1561900" y="6223"/>
                  </a:moveTo>
                  <a:lnTo>
                    <a:pt x="562833" y="6223"/>
                  </a:lnTo>
                  <a:lnTo>
                    <a:pt x="1561900" y="8509"/>
                  </a:lnTo>
                  <a:lnTo>
                    <a:pt x="1561900" y="6223"/>
                  </a:lnTo>
                  <a:close/>
                </a:path>
                <a:path w="1677670" h="1374139">
                  <a:moveTo>
                    <a:pt x="1560630" y="4825"/>
                  </a:moveTo>
                  <a:lnTo>
                    <a:pt x="1559360" y="4825"/>
                  </a:lnTo>
                  <a:lnTo>
                    <a:pt x="1559360" y="6223"/>
                  </a:lnTo>
                  <a:lnTo>
                    <a:pt x="1560630" y="6223"/>
                  </a:lnTo>
                  <a:lnTo>
                    <a:pt x="1560630" y="4825"/>
                  </a:lnTo>
                  <a:close/>
                </a:path>
                <a:path w="1677670" h="1374139">
                  <a:moveTo>
                    <a:pt x="119180" y="4825"/>
                  </a:moveTo>
                  <a:lnTo>
                    <a:pt x="117910" y="4825"/>
                  </a:lnTo>
                  <a:lnTo>
                    <a:pt x="117910" y="5079"/>
                  </a:lnTo>
                  <a:lnTo>
                    <a:pt x="119180" y="5079"/>
                  </a:lnTo>
                  <a:lnTo>
                    <a:pt x="119180" y="4825"/>
                  </a:lnTo>
                  <a:close/>
                </a:path>
                <a:path w="1677670" h="1374139">
                  <a:moveTo>
                    <a:pt x="121720" y="2412"/>
                  </a:moveTo>
                  <a:lnTo>
                    <a:pt x="120450" y="2412"/>
                  </a:lnTo>
                  <a:lnTo>
                    <a:pt x="120450" y="4825"/>
                  </a:lnTo>
                  <a:lnTo>
                    <a:pt x="1558090" y="4825"/>
                  </a:lnTo>
                  <a:lnTo>
                    <a:pt x="1558090" y="3683"/>
                  </a:lnTo>
                  <a:lnTo>
                    <a:pt x="121720" y="3683"/>
                  </a:lnTo>
                  <a:lnTo>
                    <a:pt x="121720" y="2412"/>
                  </a:lnTo>
                  <a:close/>
                </a:path>
                <a:path w="1677670" h="1374139">
                  <a:moveTo>
                    <a:pt x="1558090" y="2412"/>
                  </a:moveTo>
                  <a:lnTo>
                    <a:pt x="1555550" y="2412"/>
                  </a:lnTo>
                  <a:lnTo>
                    <a:pt x="1555550" y="3683"/>
                  </a:lnTo>
                  <a:lnTo>
                    <a:pt x="1558090" y="3683"/>
                  </a:lnTo>
                  <a:lnTo>
                    <a:pt x="1558090" y="2412"/>
                  </a:lnTo>
                  <a:close/>
                </a:path>
                <a:path w="1677670" h="1374139">
                  <a:moveTo>
                    <a:pt x="124260" y="0"/>
                  </a:moveTo>
                  <a:lnTo>
                    <a:pt x="124260" y="2412"/>
                  </a:lnTo>
                  <a:lnTo>
                    <a:pt x="1554280" y="2412"/>
                  </a:lnTo>
                  <a:lnTo>
                    <a:pt x="1554280" y="2159"/>
                  </a:lnTo>
                  <a:lnTo>
                    <a:pt x="124260" y="0"/>
                  </a:lnTo>
                  <a:close/>
                </a:path>
                <a:path w="1677670" h="1374139">
                  <a:moveTo>
                    <a:pt x="8225" y="253746"/>
                  </a:moveTo>
                  <a:lnTo>
                    <a:pt x="1869" y="253746"/>
                  </a:lnTo>
                  <a:lnTo>
                    <a:pt x="1752" y="317246"/>
                  </a:lnTo>
                  <a:lnTo>
                    <a:pt x="8106" y="317246"/>
                  </a:lnTo>
                  <a:lnTo>
                    <a:pt x="8225" y="253746"/>
                  </a:lnTo>
                  <a:close/>
                </a:path>
                <a:path w="1677670" h="1374139">
                  <a:moveTo>
                    <a:pt x="1677004" y="253746"/>
                  </a:moveTo>
                  <a:lnTo>
                    <a:pt x="1670661" y="253746"/>
                  </a:lnTo>
                  <a:lnTo>
                    <a:pt x="1670543" y="317246"/>
                  </a:lnTo>
                  <a:lnTo>
                    <a:pt x="1676886" y="317246"/>
                  </a:lnTo>
                  <a:lnTo>
                    <a:pt x="1677004" y="253746"/>
                  </a:lnTo>
                  <a:close/>
                </a:path>
                <a:path w="1677670" h="1374139">
                  <a:moveTo>
                    <a:pt x="8106" y="317246"/>
                  </a:moveTo>
                  <a:lnTo>
                    <a:pt x="1752" y="317246"/>
                  </a:lnTo>
                  <a:lnTo>
                    <a:pt x="1728" y="329946"/>
                  </a:lnTo>
                  <a:lnTo>
                    <a:pt x="8082" y="329946"/>
                  </a:lnTo>
                  <a:lnTo>
                    <a:pt x="8106" y="317246"/>
                  </a:lnTo>
                  <a:close/>
                </a:path>
                <a:path w="1677670" h="1374139">
                  <a:moveTo>
                    <a:pt x="1676886" y="317246"/>
                  </a:moveTo>
                  <a:lnTo>
                    <a:pt x="1670543" y="317246"/>
                  </a:lnTo>
                  <a:lnTo>
                    <a:pt x="1670519" y="329946"/>
                  </a:lnTo>
                  <a:lnTo>
                    <a:pt x="1676863" y="329946"/>
                  </a:lnTo>
                  <a:lnTo>
                    <a:pt x="1676886" y="317246"/>
                  </a:lnTo>
                  <a:close/>
                </a:path>
                <a:path w="1677670" h="1374139">
                  <a:moveTo>
                    <a:pt x="8082" y="329946"/>
                  </a:moveTo>
                  <a:lnTo>
                    <a:pt x="1728" y="329946"/>
                  </a:lnTo>
                  <a:lnTo>
                    <a:pt x="1716" y="336296"/>
                  </a:lnTo>
                  <a:lnTo>
                    <a:pt x="8071" y="336296"/>
                  </a:lnTo>
                  <a:lnTo>
                    <a:pt x="8082" y="329946"/>
                  </a:lnTo>
                  <a:close/>
                </a:path>
                <a:path w="1677670" h="1374139">
                  <a:moveTo>
                    <a:pt x="1676863" y="329946"/>
                  </a:moveTo>
                  <a:lnTo>
                    <a:pt x="1670519" y="329946"/>
                  </a:lnTo>
                  <a:lnTo>
                    <a:pt x="1670507" y="336296"/>
                  </a:lnTo>
                  <a:lnTo>
                    <a:pt x="1676851" y="336296"/>
                  </a:lnTo>
                  <a:lnTo>
                    <a:pt x="1676863" y="329946"/>
                  </a:lnTo>
                  <a:close/>
                </a:path>
                <a:path w="1677670" h="1374139">
                  <a:moveTo>
                    <a:pt x="8071" y="336296"/>
                  </a:moveTo>
                  <a:lnTo>
                    <a:pt x="1716" y="336296"/>
                  </a:lnTo>
                  <a:lnTo>
                    <a:pt x="1634" y="380746"/>
                  </a:lnTo>
                  <a:lnTo>
                    <a:pt x="7988" y="380746"/>
                  </a:lnTo>
                  <a:lnTo>
                    <a:pt x="8071" y="336296"/>
                  </a:lnTo>
                  <a:close/>
                </a:path>
                <a:path w="1677670" h="1374139">
                  <a:moveTo>
                    <a:pt x="1676851" y="336296"/>
                  </a:moveTo>
                  <a:lnTo>
                    <a:pt x="1670507" y="336296"/>
                  </a:lnTo>
                  <a:lnTo>
                    <a:pt x="1670424" y="380746"/>
                  </a:lnTo>
                  <a:lnTo>
                    <a:pt x="1676769" y="380746"/>
                  </a:lnTo>
                  <a:lnTo>
                    <a:pt x="1676851" y="336296"/>
                  </a:lnTo>
                  <a:close/>
                </a:path>
                <a:path w="1677670" h="1374139">
                  <a:moveTo>
                    <a:pt x="7988" y="380746"/>
                  </a:moveTo>
                  <a:lnTo>
                    <a:pt x="1634" y="380746"/>
                  </a:lnTo>
                  <a:lnTo>
                    <a:pt x="1622" y="387096"/>
                  </a:lnTo>
                  <a:lnTo>
                    <a:pt x="7976" y="387096"/>
                  </a:lnTo>
                  <a:lnTo>
                    <a:pt x="7988" y="380746"/>
                  </a:lnTo>
                  <a:close/>
                </a:path>
                <a:path w="1677670" h="1374139">
                  <a:moveTo>
                    <a:pt x="1676769" y="380746"/>
                  </a:moveTo>
                  <a:lnTo>
                    <a:pt x="1670424" y="380746"/>
                  </a:lnTo>
                  <a:lnTo>
                    <a:pt x="1670412" y="387096"/>
                  </a:lnTo>
                  <a:lnTo>
                    <a:pt x="1676757" y="387096"/>
                  </a:lnTo>
                  <a:lnTo>
                    <a:pt x="1676769" y="380746"/>
                  </a:lnTo>
                  <a:close/>
                </a:path>
                <a:path w="1677670" h="1374139">
                  <a:moveTo>
                    <a:pt x="7976" y="387096"/>
                  </a:moveTo>
                  <a:lnTo>
                    <a:pt x="1622" y="387096"/>
                  </a:lnTo>
                  <a:lnTo>
                    <a:pt x="1611" y="393446"/>
                  </a:lnTo>
                  <a:lnTo>
                    <a:pt x="7964" y="393446"/>
                  </a:lnTo>
                  <a:lnTo>
                    <a:pt x="7976" y="387096"/>
                  </a:lnTo>
                  <a:close/>
                </a:path>
                <a:path w="1677670" h="1374139">
                  <a:moveTo>
                    <a:pt x="1676757" y="387096"/>
                  </a:moveTo>
                  <a:lnTo>
                    <a:pt x="1670412" y="387096"/>
                  </a:lnTo>
                  <a:lnTo>
                    <a:pt x="1670400" y="393446"/>
                  </a:lnTo>
                  <a:lnTo>
                    <a:pt x="1676745" y="393446"/>
                  </a:lnTo>
                  <a:lnTo>
                    <a:pt x="1676757" y="387096"/>
                  </a:lnTo>
                  <a:close/>
                </a:path>
                <a:path w="1677670" h="1374139">
                  <a:moveTo>
                    <a:pt x="7964" y="393446"/>
                  </a:moveTo>
                  <a:lnTo>
                    <a:pt x="1611" y="393446"/>
                  </a:lnTo>
                  <a:lnTo>
                    <a:pt x="1545" y="429006"/>
                  </a:lnTo>
                  <a:lnTo>
                    <a:pt x="7897" y="429006"/>
                  </a:lnTo>
                  <a:lnTo>
                    <a:pt x="7964" y="393446"/>
                  </a:lnTo>
                  <a:close/>
                </a:path>
                <a:path w="1677670" h="1374139">
                  <a:moveTo>
                    <a:pt x="1676745" y="393446"/>
                  </a:moveTo>
                  <a:lnTo>
                    <a:pt x="1670400" y="393446"/>
                  </a:lnTo>
                  <a:lnTo>
                    <a:pt x="1670334" y="429006"/>
                  </a:lnTo>
                  <a:lnTo>
                    <a:pt x="1676679" y="429006"/>
                  </a:lnTo>
                  <a:lnTo>
                    <a:pt x="1676745" y="393446"/>
                  </a:lnTo>
                  <a:close/>
                </a:path>
                <a:path w="1677670" h="1374139">
                  <a:moveTo>
                    <a:pt x="7897" y="429006"/>
                  </a:moveTo>
                  <a:lnTo>
                    <a:pt x="1545" y="429006"/>
                  </a:lnTo>
                  <a:lnTo>
                    <a:pt x="1528" y="437896"/>
                  </a:lnTo>
                  <a:lnTo>
                    <a:pt x="7881" y="437896"/>
                  </a:lnTo>
                  <a:lnTo>
                    <a:pt x="7897" y="429006"/>
                  </a:lnTo>
                  <a:close/>
                </a:path>
                <a:path w="1677670" h="1374139">
                  <a:moveTo>
                    <a:pt x="1676679" y="429006"/>
                  </a:moveTo>
                  <a:lnTo>
                    <a:pt x="1670334" y="429006"/>
                  </a:lnTo>
                  <a:lnTo>
                    <a:pt x="1670317" y="437896"/>
                  </a:lnTo>
                  <a:lnTo>
                    <a:pt x="1676663" y="437896"/>
                  </a:lnTo>
                  <a:lnTo>
                    <a:pt x="1676679" y="429006"/>
                  </a:lnTo>
                  <a:close/>
                </a:path>
                <a:path w="1677670" h="1374139">
                  <a:moveTo>
                    <a:pt x="7881" y="437896"/>
                  </a:moveTo>
                  <a:lnTo>
                    <a:pt x="1528" y="437896"/>
                  </a:lnTo>
                  <a:lnTo>
                    <a:pt x="1462" y="473456"/>
                  </a:lnTo>
                  <a:lnTo>
                    <a:pt x="7814" y="473456"/>
                  </a:lnTo>
                  <a:lnTo>
                    <a:pt x="7881" y="437896"/>
                  </a:lnTo>
                  <a:close/>
                </a:path>
                <a:path w="1677670" h="1374139">
                  <a:moveTo>
                    <a:pt x="1676663" y="437896"/>
                  </a:moveTo>
                  <a:lnTo>
                    <a:pt x="1670317" y="437896"/>
                  </a:lnTo>
                  <a:lnTo>
                    <a:pt x="1670251" y="473456"/>
                  </a:lnTo>
                  <a:lnTo>
                    <a:pt x="1676597" y="473456"/>
                  </a:lnTo>
                  <a:lnTo>
                    <a:pt x="1676663" y="437896"/>
                  </a:lnTo>
                  <a:close/>
                </a:path>
                <a:path w="1677670" h="1374139">
                  <a:moveTo>
                    <a:pt x="7814" y="473456"/>
                  </a:moveTo>
                  <a:lnTo>
                    <a:pt x="1462" y="473456"/>
                  </a:lnTo>
                  <a:lnTo>
                    <a:pt x="1446" y="482346"/>
                  </a:lnTo>
                  <a:lnTo>
                    <a:pt x="7798" y="482346"/>
                  </a:lnTo>
                  <a:lnTo>
                    <a:pt x="7814" y="473456"/>
                  </a:lnTo>
                  <a:close/>
                </a:path>
                <a:path w="1677670" h="1374139">
                  <a:moveTo>
                    <a:pt x="1676597" y="473456"/>
                  </a:moveTo>
                  <a:lnTo>
                    <a:pt x="1670251" y="473456"/>
                  </a:lnTo>
                  <a:lnTo>
                    <a:pt x="1670234" y="482346"/>
                  </a:lnTo>
                  <a:lnTo>
                    <a:pt x="1676581" y="482346"/>
                  </a:lnTo>
                  <a:lnTo>
                    <a:pt x="1676597" y="473456"/>
                  </a:lnTo>
                  <a:close/>
                </a:path>
                <a:path w="1677670" h="1374139">
                  <a:moveTo>
                    <a:pt x="7798" y="482346"/>
                  </a:moveTo>
                  <a:lnTo>
                    <a:pt x="1446" y="482346"/>
                  </a:lnTo>
                  <a:lnTo>
                    <a:pt x="1157" y="638556"/>
                  </a:lnTo>
                  <a:lnTo>
                    <a:pt x="7506" y="638556"/>
                  </a:lnTo>
                  <a:lnTo>
                    <a:pt x="7798" y="482346"/>
                  </a:lnTo>
                  <a:close/>
                </a:path>
                <a:path w="1677670" h="1374139">
                  <a:moveTo>
                    <a:pt x="1676581" y="482346"/>
                  </a:moveTo>
                  <a:lnTo>
                    <a:pt x="1670234" y="482346"/>
                  </a:lnTo>
                  <a:lnTo>
                    <a:pt x="1669942" y="638556"/>
                  </a:lnTo>
                  <a:lnTo>
                    <a:pt x="1676291" y="638556"/>
                  </a:lnTo>
                  <a:lnTo>
                    <a:pt x="1676581" y="482346"/>
                  </a:lnTo>
                  <a:close/>
                </a:path>
                <a:path w="1677670" h="1374139">
                  <a:moveTo>
                    <a:pt x="7506" y="638556"/>
                  </a:moveTo>
                  <a:lnTo>
                    <a:pt x="1157" y="638556"/>
                  </a:lnTo>
                  <a:lnTo>
                    <a:pt x="698" y="886206"/>
                  </a:lnTo>
                  <a:lnTo>
                    <a:pt x="7044" y="886206"/>
                  </a:lnTo>
                  <a:lnTo>
                    <a:pt x="7506" y="638556"/>
                  </a:lnTo>
                  <a:close/>
                </a:path>
                <a:path w="1677670" h="1374139">
                  <a:moveTo>
                    <a:pt x="1676291" y="638556"/>
                  </a:moveTo>
                  <a:lnTo>
                    <a:pt x="1669942" y="638556"/>
                  </a:lnTo>
                  <a:lnTo>
                    <a:pt x="1669479" y="886206"/>
                  </a:lnTo>
                  <a:lnTo>
                    <a:pt x="1675833" y="886206"/>
                  </a:lnTo>
                  <a:lnTo>
                    <a:pt x="1676291" y="638556"/>
                  </a:lnTo>
                  <a:close/>
                </a:path>
                <a:path w="1677670" h="1374139">
                  <a:moveTo>
                    <a:pt x="7044" y="886206"/>
                  </a:moveTo>
                  <a:lnTo>
                    <a:pt x="698" y="886206"/>
                  </a:lnTo>
                  <a:lnTo>
                    <a:pt x="674" y="898906"/>
                  </a:lnTo>
                  <a:lnTo>
                    <a:pt x="7020" y="898906"/>
                  </a:lnTo>
                  <a:lnTo>
                    <a:pt x="7044" y="886206"/>
                  </a:lnTo>
                  <a:close/>
                </a:path>
                <a:path w="1677670" h="1374139">
                  <a:moveTo>
                    <a:pt x="1675833" y="886206"/>
                  </a:moveTo>
                  <a:lnTo>
                    <a:pt x="1669479" y="886206"/>
                  </a:lnTo>
                  <a:lnTo>
                    <a:pt x="1669456" y="898906"/>
                  </a:lnTo>
                  <a:lnTo>
                    <a:pt x="1675809" y="898906"/>
                  </a:lnTo>
                  <a:lnTo>
                    <a:pt x="1675833" y="886206"/>
                  </a:lnTo>
                  <a:close/>
                </a:path>
                <a:path w="1677670" h="1374139">
                  <a:moveTo>
                    <a:pt x="7020" y="898906"/>
                  </a:moveTo>
                  <a:lnTo>
                    <a:pt x="674" y="898906"/>
                  </a:lnTo>
                  <a:lnTo>
                    <a:pt x="658" y="907796"/>
                  </a:lnTo>
                  <a:lnTo>
                    <a:pt x="7003" y="907796"/>
                  </a:lnTo>
                  <a:lnTo>
                    <a:pt x="7020" y="898906"/>
                  </a:lnTo>
                  <a:close/>
                </a:path>
                <a:path w="1677670" h="1374139">
                  <a:moveTo>
                    <a:pt x="1675809" y="898906"/>
                  </a:moveTo>
                  <a:lnTo>
                    <a:pt x="1669456" y="898906"/>
                  </a:lnTo>
                  <a:lnTo>
                    <a:pt x="1669439" y="907796"/>
                  </a:lnTo>
                  <a:lnTo>
                    <a:pt x="1675793" y="907796"/>
                  </a:lnTo>
                  <a:lnTo>
                    <a:pt x="1675809" y="898906"/>
                  </a:lnTo>
                  <a:close/>
                </a:path>
                <a:path w="1677670" h="1374139">
                  <a:moveTo>
                    <a:pt x="7003" y="907796"/>
                  </a:moveTo>
                  <a:lnTo>
                    <a:pt x="658" y="907796"/>
                  </a:lnTo>
                  <a:lnTo>
                    <a:pt x="569" y="956056"/>
                  </a:lnTo>
                  <a:lnTo>
                    <a:pt x="6913" y="956056"/>
                  </a:lnTo>
                  <a:lnTo>
                    <a:pt x="7003" y="907796"/>
                  </a:lnTo>
                  <a:close/>
                </a:path>
                <a:path w="1677670" h="1374139">
                  <a:moveTo>
                    <a:pt x="1675793" y="907796"/>
                  </a:moveTo>
                  <a:lnTo>
                    <a:pt x="1669439" y="907796"/>
                  </a:lnTo>
                  <a:lnTo>
                    <a:pt x="1669349" y="956056"/>
                  </a:lnTo>
                  <a:lnTo>
                    <a:pt x="1675703" y="956056"/>
                  </a:lnTo>
                  <a:lnTo>
                    <a:pt x="1675793" y="907796"/>
                  </a:lnTo>
                  <a:close/>
                </a:path>
                <a:path w="1677670" h="1374139">
                  <a:moveTo>
                    <a:pt x="6913" y="956056"/>
                  </a:moveTo>
                  <a:lnTo>
                    <a:pt x="569" y="956056"/>
                  </a:lnTo>
                  <a:lnTo>
                    <a:pt x="552" y="964946"/>
                  </a:lnTo>
                  <a:lnTo>
                    <a:pt x="6897" y="964946"/>
                  </a:lnTo>
                  <a:lnTo>
                    <a:pt x="6913" y="956056"/>
                  </a:lnTo>
                  <a:close/>
                </a:path>
                <a:path w="1677670" h="1374139">
                  <a:moveTo>
                    <a:pt x="1675703" y="956056"/>
                  </a:moveTo>
                  <a:lnTo>
                    <a:pt x="1669349" y="956056"/>
                  </a:lnTo>
                  <a:lnTo>
                    <a:pt x="1669332" y="964946"/>
                  </a:lnTo>
                  <a:lnTo>
                    <a:pt x="1675687" y="964946"/>
                  </a:lnTo>
                  <a:lnTo>
                    <a:pt x="1675703" y="956056"/>
                  </a:lnTo>
                  <a:close/>
                </a:path>
                <a:path w="1677670" h="1374139">
                  <a:moveTo>
                    <a:pt x="6897" y="964946"/>
                  </a:moveTo>
                  <a:lnTo>
                    <a:pt x="552" y="964946"/>
                  </a:lnTo>
                  <a:lnTo>
                    <a:pt x="435" y="1028446"/>
                  </a:lnTo>
                  <a:lnTo>
                    <a:pt x="6778" y="1028446"/>
                  </a:lnTo>
                  <a:lnTo>
                    <a:pt x="6897" y="964946"/>
                  </a:lnTo>
                  <a:close/>
                </a:path>
                <a:path w="1677670" h="1374139">
                  <a:moveTo>
                    <a:pt x="1675687" y="964946"/>
                  </a:moveTo>
                  <a:lnTo>
                    <a:pt x="1669332" y="964946"/>
                  </a:lnTo>
                  <a:lnTo>
                    <a:pt x="1669213" y="1028446"/>
                  </a:lnTo>
                  <a:lnTo>
                    <a:pt x="1675569" y="1028446"/>
                  </a:lnTo>
                  <a:lnTo>
                    <a:pt x="1675687" y="964946"/>
                  </a:lnTo>
                  <a:close/>
                </a:path>
                <a:path w="1677670" h="1374139">
                  <a:moveTo>
                    <a:pt x="6778" y="1028446"/>
                  </a:moveTo>
                  <a:lnTo>
                    <a:pt x="435" y="1028446"/>
                  </a:lnTo>
                  <a:lnTo>
                    <a:pt x="423" y="1034796"/>
                  </a:lnTo>
                  <a:lnTo>
                    <a:pt x="6766" y="1034796"/>
                  </a:lnTo>
                  <a:lnTo>
                    <a:pt x="6778" y="1028446"/>
                  </a:lnTo>
                  <a:close/>
                </a:path>
                <a:path w="1677670" h="1374139">
                  <a:moveTo>
                    <a:pt x="1675569" y="1028446"/>
                  </a:moveTo>
                  <a:lnTo>
                    <a:pt x="1669213" y="1028446"/>
                  </a:lnTo>
                  <a:lnTo>
                    <a:pt x="1669202" y="1034796"/>
                  </a:lnTo>
                  <a:lnTo>
                    <a:pt x="1675558" y="1034796"/>
                  </a:lnTo>
                  <a:lnTo>
                    <a:pt x="1675569" y="1028446"/>
                  </a:lnTo>
                  <a:close/>
                </a:path>
                <a:path w="1677670" h="1374139">
                  <a:moveTo>
                    <a:pt x="6766" y="1034796"/>
                  </a:moveTo>
                  <a:lnTo>
                    <a:pt x="423" y="1034796"/>
                  </a:lnTo>
                  <a:lnTo>
                    <a:pt x="411" y="1041146"/>
                  </a:lnTo>
                  <a:lnTo>
                    <a:pt x="6754" y="1041146"/>
                  </a:lnTo>
                  <a:lnTo>
                    <a:pt x="6766" y="1034796"/>
                  </a:lnTo>
                  <a:close/>
                </a:path>
                <a:path w="1677670" h="1374139">
                  <a:moveTo>
                    <a:pt x="1675558" y="1034796"/>
                  </a:moveTo>
                  <a:lnTo>
                    <a:pt x="1669202" y="1034796"/>
                  </a:lnTo>
                  <a:lnTo>
                    <a:pt x="1669190" y="1041146"/>
                  </a:lnTo>
                  <a:lnTo>
                    <a:pt x="1675546" y="1041146"/>
                  </a:lnTo>
                  <a:lnTo>
                    <a:pt x="1675558" y="1034796"/>
                  </a:lnTo>
                  <a:close/>
                </a:path>
                <a:path w="1677670" h="1374139">
                  <a:moveTo>
                    <a:pt x="6754" y="1041146"/>
                  </a:moveTo>
                  <a:lnTo>
                    <a:pt x="411" y="1041146"/>
                  </a:lnTo>
                  <a:lnTo>
                    <a:pt x="388" y="1053846"/>
                  </a:lnTo>
                  <a:lnTo>
                    <a:pt x="6731" y="1053846"/>
                  </a:lnTo>
                  <a:lnTo>
                    <a:pt x="6754" y="1041146"/>
                  </a:lnTo>
                  <a:close/>
                </a:path>
                <a:path w="1677670" h="1374139">
                  <a:moveTo>
                    <a:pt x="1675546" y="1041146"/>
                  </a:moveTo>
                  <a:lnTo>
                    <a:pt x="1669190" y="1041146"/>
                  </a:lnTo>
                  <a:lnTo>
                    <a:pt x="1669166" y="1053846"/>
                  </a:lnTo>
                  <a:lnTo>
                    <a:pt x="1675522" y="1053846"/>
                  </a:lnTo>
                  <a:lnTo>
                    <a:pt x="1675546" y="1041146"/>
                  </a:lnTo>
                  <a:close/>
                </a:path>
                <a:path w="1677670" h="1374139">
                  <a:moveTo>
                    <a:pt x="6731" y="1053846"/>
                  </a:moveTo>
                  <a:lnTo>
                    <a:pt x="388" y="1053846"/>
                  </a:lnTo>
                  <a:lnTo>
                    <a:pt x="270" y="1117346"/>
                  </a:lnTo>
                  <a:lnTo>
                    <a:pt x="6612" y="1117346"/>
                  </a:lnTo>
                  <a:lnTo>
                    <a:pt x="6731" y="1053846"/>
                  </a:lnTo>
                  <a:close/>
                </a:path>
                <a:path w="1677670" h="1374139">
                  <a:moveTo>
                    <a:pt x="1675522" y="1053846"/>
                  </a:moveTo>
                  <a:lnTo>
                    <a:pt x="1669166" y="1053846"/>
                  </a:lnTo>
                  <a:lnTo>
                    <a:pt x="1669047" y="1117346"/>
                  </a:lnTo>
                  <a:lnTo>
                    <a:pt x="1675405" y="1117346"/>
                  </a:lnTo>
                  <a:lnTo>
                    <a:pt x="1675522" y="1053846"/>
                  </a:lnTo>
                  <a:close/>
                </a:path>
                <a:path w="1677670" h="1374139">
                  <a:moveTo>
                    <a:pt x="6460" y="1198753"/>
                  </a:moveTo>
                  <a:lnTo>
                    <a:pt x="119" y="1198753"/>
                  </a:lnTo>
                  <a:lnTo>
                    <a:pt x="117" y="1199896"/>
                  </a:lnTo>
                  <a:lnTo>
                    <a:pt x="6458" y="1199896"/>
                  </a:lnTo>
                  <a:lnTo>
                    <a:pt x="6460" y="1198753"/>
                  </a:lnTo>
                  <a:close/>
                </a:path>
                <a:path w="1677670" h="1374139">
                  <a:moveTo>
                    <a:pt x="1675254" y="1198753"/>
                  </a:moveTo>
                  <a:lnTo>
                    <a:pt x="1668895" y="1198753"/>
                  </a:lnTo>
                  <a:lnTo>
                    <a:pt x="1668893" y="1199896"/>
                  </a:lnTo>
                  <a:lnTo>
                    <a:pt x="1675252" y="1199896"/>
                  </a:lnTo>
                  <a:lnTo>
                    <a:pt x="1675254" y="1198753"/>
                  </a:lnTo>
                  <a:close/>
                </a:path>
                <a:path w="1677670" h="1374139">
                  <a:moveTo>
                    <a:pt x="6465" y="1196213"/>
                  </a:moveTo>
                  <a:lnTo>
                    <a:pt x="124" y="1196213"/>
                  </a:lnTo>
                  <a:lnTo>
                    <a:pt x="119" y="1198626"/>
                  </a:lnTo>
                  <a:lnTo>
                    <a:pt x="6460" y="1198626"/>
                  </a:lnTo>
                  <a:lnTo>
                    <a:pt x="6465" y="1196213"/>
                  </a:lnTo>
                  <a:close/>
                </a:path>
                <a:path w="1677670" h="1374139">
                  <a:moveTo>
                    <a:pt x="1675259" y="1196213"/>
                  </a:moveTo>
                  <a:lnTo>
                    <a:pt x="1668900" y="1196213"/>
                  </a:lnTo>
                  <a:lnTo>
                    <a:pt x="1668895" y="1198626"/>
                  </a:lnTo>
                  <a:lnTo>
                    <a:pt x="1675254" y="1198626"/>
                  </a:lnTo>
                  <a:lnTo>
                    <a:pt x="1675259" y="1196213"/>
                  </a:lnTo>
                  <a:close/>
                </a:path>
                <a:path w="1677670" h="1374139">
                  <a:moveTo>
                    <a:pt x="6477" y="1189863"/>
                  </a:moveTo>
                  <a:lnTo>
                    <a:pt x="136" y="1189863"/>
                  </a:lnTo>
                  <a:lnTo>
                    <a:pt x="124" y="1196086"/>
                  </a:lnTo>
                  <a:lnTo>
                    <a:pt x="6465" y="1196086"/>
                  </a:lnTo>
                  <a:lnTo>
                    <a:pt x="6477" y="1189863"/>
                  </a:lnTo>
                  <a:close/>
                </a:path>
                <a:path w="1677670" h="1374139">
                  <a:moveTo>
                    <a:pt x="1675270" y="1189863"/>
                  </a:moveTo>
                  <a:lnTo>
                    <a:pt x="1668912" y="1189863"/>
                  </a:lnTo>
                  <a:lnTo>
                    <a:pt x="1668900" y="1196086"/>
                  </a:lnTo>
                  <a:lnTo>
                    <a:pt x="1675259" y="1196086"/>
                  </a:lnTo>
                  <a:lnTo>
                    <a:pt x="1675270" y="1189863"/>
                  </a:lnTo>
                  <a:close/>
                </a:path>
                <a:path w="1677670" h="1374139">
                  <a:moveTo>
                    <a:pt x="6484" y="1186053"/>
                  </a:moveTo>
                  <a:lnTo>
                    <a:pt x="143" y="1186053"/>
                  </a:lnTo>
                  <a:lnTo>
                    <a:pt x="136" y="1189736"/>
                  </a:lnTo>
                  <a:lnTo>
                    <a:pt x="6477" y="1189736"/>
                  </a:lnTo>
                  <a:lnTo>
                    <a:pt x="6484" y="1186053"/>
                  </a:lnTo>
                  <a:close/>
                </a:path>
                <a:path w="1677670" h="1374139">
                  <a:moveTo>
                    <a:pt x="1675277" y="1186053"/>
                  </a:moveTo>
                  <a:lnTo>
                    <a:pt x="1668919" y="1186053"/>
                  </a:lnTo>
                  <a:lnTo>
                    <a:pt x="1668912" y="1189736"/>
                  </a:lnTo>
                  <a:lnTo>
                    <a:pt x="1675271" y="1189736"/>
                  </a:lnTo>
                  <a:lnTo>
                    <a:pt x="1675277" y="1186053"/>
                  </a:lnTo>
                  <a:close/>
                </a:path>
                <a:path w="1677670" h="1374139">
                  <a:moveTo>
                    <a:pt x="6488" y="1183513"/>
                  </a:moveTo>
                  <a:lnTo>
                    <a:pt x="147" y="1183513"/>
                  </a:lnTo>
                  <a:lnTo>
                    <a:pt x="143" y="1185926"/>
                  </a:lnTo>
                  <a:lnTo>
                    <a:pt x="6484" y="1185926"/>
                  </a:lnTo>
                  <a:lnTo>
                    <a:pt x="6488" y="1183513"/>
                  </a:lnTo>
                  <a:close/>
                </a:path>
                <a:path w="1677670" h="1374139">
                  <a:moveTo>
                    <a:pt x="1675282" y="1183513"/>
                  </a:moveTo>
                  <a:lnTo>
                    <a:pt x="1668924" y="1183513"/>
                  </a:lnTo>
                  <a:lnTo>
                    <a:pt x="1668919" y="1185926"/>
                  </a:lnTo>
                  <a:lnTo>
                    <a:pt x="1675278" y="1185926"/>
                  </a:lnTo>
                  <a:lnTo>
                    <a:pt x="1675282" y="1183513"/>
                  </a:lnTo>
                  <a:close/>
                </a:path>
                <a:path w="1677670" h="1374139">
                  <a:moveTo>
                    <a:pt x="6496" y="1179703"/>
                  </a:moveTo>
                  <a:lnTo>
                    <a:pt x="154" y="1179703"/>
                  </a:lnTo>
                  <a:lnTo>
                    <a:pt x="148" y="1183386"/>
                  </a:lnTo>
                  <a:lnTo>
                    <a:pt x="6489" y="1183386"/>
                  </a:lnTo>
                  <a:lnTo>
                    <a:pt x="6496" y="1179703"/>
                  </a:lnTo>
                  <a:close/>
                </a:path>
                <a:path w="1677670" h="1374139">
                  <a:moveTo>
                    <a:pt x="1675289" y="1179703"/>
                  </a:moveTo>
                  <a:lnTo>
                    <a:pt x="1668931" y="1179703"/>
                  </a:lnTo>
                  <a:lnTo>
                    <a:pt x="1668924" y="1183386"/>
                  </a:lnTo>
                  <a:lnTo>
                    <a:pt x="1675282" y="1183386"/>
                  </a:lnTo>
                  <a:lnTo>
                    <a:pt x="1675289" y="1179703"/>
                  </a:lnTo>
                  <a:close/>
                </a:path>
                <a:path w="1677670" h="1374139">
                  <a:moveTo>
                    <a:pt x="6500" y="1177163"/>
                  </a:moveTo>
                  <a:lnTo>
                    <a:pt x="159" y="1177163"/>
                  </a:lnTo>
                  <a:lnTo>
                    <a:pt x="155" y="1179576"/>
                  </a:lnTo>
                  <a:lnTo>
                    <a:pt x="6496" y="1179576"/>
                  </a:lnTo>
                  <a:lnTo>
                    <a:pt x="6500" y="1177163"/>
                  </a:lnTo>
                  <a:close/>
                </a:path>
                <a:path w="1677670" h="1374139">
                  <a:moveTo>
                    <a:pt x="1675294" y="1177163"/>
                  </a:moveTo>
                  <a:lnTo>
                    <a:pt x="1668935" y="1177163"/>
                  </a:lnTo>
                  <a:lnTo>
                    <a:pt x="1668931" y="1179576"/>
                  </a:lnTo>
                  <a:lnTo>
                    <a:pt x="1675289" y="1179576"/>
                  </a:lnTo>
                  <a:lnTo>
                    <a:pt x="1675294" y="1177163"/>
                  </a:lnTo>
                  <a:close/>
                </a:path>
                <a:path w="1677670" h="1374139">
                  <a:moveTo>
                    <a:pt x="6507" y="1173353"/>
                  </a:moveTo>
                  <a:lnTo>
                    <a:pt x="166" y="1173353"/>
                  </a:lnTo>
                  <a:lnTo>
                    <a:pt x="159" y="1177036"/>
                  </a:lnTo>
                  <a:lnTo>
                    <a:pt x="6501" y="1177036"/>
                  </a:lnTo>
                  <a:lnTo>
                    <a:pt x="6507" y="1173353"/>
                  </a:lnTo>
                  <a:close/>
                </a:path>
                <a:path w="1677670" h="1374139">
                  <a:moveTo>
                    <a:pt x="1675301" y="1173353"/>
                  </a:moveTo>
                  <a:lnTo>
                    <a:pt x="1668943" y="1173353"/>
                  </a:lnTo>
                  <a:lnTo>
                    <a:pt x="1668936" y="1177036"/>
                  </a:lnTo>
                  <a:lnTo>
                    <a:pt x="1675294" y="1177036"/>
                  </a:lnTo>
                  <a:lnTo>
                    <a:pt x="1675301" y="1173353"/>
                  </a:lnTo>
                  <a:close/>
                </a:path>
                <a:path w="1677670" h="1374139">
                  <a:moveTo>
                    <a:pt x="6512" y="1170813"/>
                  </a:moveTo>
                  <a:lnTo>
                    <a:pt x="171" y="1170813"/>
                  </a:lnTo>
                  <a:lnTo>
                    <a:pt x="166" y="1173226"/>
                  </a:lnTo>
                  <a:lnTo>
                    <a:pt x="6508" y="1173226"/>
                  </a:lnTo>
                  <a:lnTo>
                    <a:pt x="6512" y="1170813"/>
                  </a:lnTo>
                  <a:close/>
                </a:path>
                <a:path w="1677670" h="1374139">
                  <a:moveTo>
                    <a:pt x="1675306" y="1170813"/>
                  </a:moveTo>
                  <a:lnTo>
                    <a:pt x="1668947" y="1170813"/>
                  </a:lnTo>
                  <a:lnTo>
                    <a:pt x="1668943" y="1173226"/>
                  </a:lnTo>
                  <a:lnTo>
                    <a:pt x="1675301" y="1173226"/>
                  </a:lnTo>
                  <a:lnTo>
                    <a:pt x="1675306" y="1170813"/>
                  </a:lnTo>
                  <a:close/>
                </a:path>
                <a:path w="1677670" h="1374139">
                  <a:moveTo>
                    <a:pt x="6519" y="1167003"/>
                  </a:moveTo>
                  <a:lnTo>
                    <a:pt x="178" y="1167003"/>
                  </a:lnTo>
                  <a:lnTo>
                    <a:pt x="171" y="1170686"/>
                  </a:lnTo>
                  <a:lnTo>
                    <a:pt x="6512" y="1170686"/>
                  </a:lnTo>
                  <a:lnTo>
                    <a:pt x="6519" y="1167003"/>
                  </a:lnTo>
                  <a:close/>
                </a:path>
                <a:path w="1677670" h="1374139">
                  <a:moveTo>
                    <a:pt x="1675313" y="1167003"/>
                  </a:moveTo>
                  <a:lnTo>
                    <a:pt x="1668954" y="1167003"/>
                  </a:lnTo>
                  <a:lnTo>
                    <a:pt x="1668948" y="1170686"/>
                  </a:lnTo>
                  <a:lnTo>
                    <a:pt x="1675306" y="1170686"/>
                  </a:lnTo>
                  <a:lnTo>
                    <a:pt x="1675313" y="1167003"/>
                  </a:lnTo>
                  <a:close/>
                </a:path>
                <a:path w="1677670" h="1374139">
                  <a:moveTo>
                    <a:pt x="6524" y="1164463"/>
                  </a:moveTo>
                  <a:lnTo>
                    <a:pt x="183" y="1164463"/>
                  </a:lnTo>
                  <a:lnTo>
                    <a:pt x="178" y="1166876"/>
                  </a:lnTo>
                  <a:lnTo>
                    <a:pt x="6520" y="1166876"/>
                  </a:lnTo>
                  <a:lnTo>
                    <a:pt x="6524" y="1164463"/>
                  </a:lnTo>
                  <a:close/>
                </a:path>
                <a:path w="1677670" h="1374139">
                  <a:moveTo>
                    <a:pt x="1675317" y="1164463"/>
                  </a:moveTo>
                  <a:lnTo>
                    <a:pt x="1668959" y="1164463"/>
                  </a:lnTo>
                  <a:lnTo>
                    <a:pt x="1668955" y="1166876"/>
                  </a:lnTo>
                  <a:lnTo>
                    <a:pt x="1675313" y="1166876"/>
                  </a:lnTo>
                  <a:lnTo>
                    <a:pt x="1675317" y="1164463"/>
                  </a:lnTo>
                  <a:close/>
                </a:path>
                <a:path w="1677670" h="1374139">
                  <a:moveTo>
                    <a:pt x="6531" y="1160653"/>
                  </a:moveTo>
                  <a:lnTo>
                    <a:pt x="190" y="1160653"/>
                  </a:lnTo>
                  <a:lnTo>
                    <a:pt x="183" y="1164336"/>
                  </a:lnTo>
                  <a:lnTo>
                    <a:pt x="6524" y="1164336"/>
                  </a:lnTo>
                  <a:lnTo>
                    <a:pt x="6531" y="1160653"/>
                  </a:lnTo>
                  <a:close/>
                </a:path>
                <a:path w="1677670" h="1374139">
                  <a:moveTo>
                    <a:pt x="1675324" y="1160653"/>
                  </a:moveTo>
                  <a:lnTo>
                    <a:pt x="1668966" y="1160653"/>
                  </a:lnTo>
                  <a:lnTo>
                    <a:pt x="1668959" y="1164336"/>
                  </a:lnTo>
                  <a:lnTo>
                    <a:pt x="1675318" y="1164336"/>
                  </a:lnTo>
                  <a:lnTo>
                    <a:pt x="1675324" y="1160653"/>
                  </a:lnTo>
                  <a:close/>
                </a:path>
                <a:path w="1677670" h="1374139">
                  <a:moveTo>
                    <a:pt x="6536" y="1158113"/>
                  </a:moveTo>
                  <a:lnTo>
                    <a:pt x="194" y="1158113"/>
                  </a:lnTo>
                  <a:lnTo>
                    <a:pt x="190" y="1160526"/>
                  </a:lnTo>
                  <a:lnTo>
                    <a:pt x="6531" y="1160526"/>
                  </a:lnTo>
                  <a:lnTo>
                    <a:pt x="6536" y="1158113"/>
                  </a:lnTo>
                  <a:close/>
                </a:path>
                <a:path w="1677670" h="1374139">
                  <a:moveTo>
                    <a:pt x="1675329" y="1158113"/>
                  </a:moveTo>
                  <a:lnTo>
                    <a:pt x="1668971" y="1158113"/>
                  </a:lnTo>
                  <a:lnTo>
                    <a:pt x="1668967" y="1160526"/>
                  </a:lnTo>
                  <a:lnTo>
                    <a:pt x="1675325" y="1160526"/>
                  </a:lnTo>
                  <a:lnTo>
                    <a:pt x="1675329" y="1158113"/>
                  </a:lnTo>
                  <a:close/>
                </a:path>
                <a:path w="1677670" h="1374139">
                  <a:moveTo>
                    <a:pt x="6543" y="1154303"/>
                  </a:moveTo>
                  <a:lnTo>
                    <a:pt x="202" y="1154303"/>
                  </a:lnTo>
                  <a:lnTo>
                    <a:pt x="195" y="1157986"/>
                  </a:lnTo>
                  <a:lnTo>
                    <a:pt x="6536" y="1157986"/>
                  </a:lnTo>
                  <a:lnTo>
                    <a:pt x="6543" y="1154303"/>
                  </a:lnTo>
                  <a:close/>
                </a:path>
                <a:path w="1677670" h="1374139">
                  <a:moveTo>
                    <a:pt x="1675336" y="1154303"/>
                  </a:moveTo>
                  <a:lnTo>
                    <a:pt x="1668978" y="1154303"/>
                  </a:lnTo>
                  <a:lnTo>
                    <a:pt x="1668971" y="1157986"/>
                  </a:lnTo>
                  <a:lnTo>
                    <a:pt x="1675329" y="1157986"/>
                  </a:lnTo>
                  <a:lnTo>
                    <a:pt x="1675336" y="1154303"/>
                  </a:lnTo>
                  <a:close/>
                </a:path>
                <a:path w="1677670" h="1374139">
                  <a:moveTo>
                    <a:pt x="6548" y="1151763"/>
                  </a:moveTo>
                  <a:lnTo>
                    <a:pt x="206" y="1151763"/>
                  </a:lnTo>
                  <a:lnTo>
                    <a:pt x="202" y="1154176"/>
                  </a:lnTo>
                  <a:lnTo>
                    <a:pt x="6543" y="1154176"/>
                  </a:lnTo>
                  <a:lnTo>
                    <a:pt x="6548" y="1151763"/>
                  </a:lnTo>
                  <a:close/>
                </a:path>
                <a:path w="1677670" h="1374139">
                  <a:moveTo>
                    <a:pt x="1675341" y="1151763"/>
                  </a:moveTo>
                  <a:lnTo>
                    <a:pt x="1668983" y="1151763"/>
                  </a:lnTo>
                  <a:lnTo>
                    <a:pt x="1668978" y="1154176"/>
                  </a:lnTo>
                  <a:lnTo>
                    <a:pt x="1675336" y="1154176"/>
                  </a:lnTo>
                  <a:lnTo>
                    <a:pt x="1675341" y="1151763"/>
                  </a:lnTo>
                  <a:close/>
                </a:path>
                <a:path w="1677670" h="1374139">
                  <a:moveTo>
                    <a:pt x="6555" y="1147953"/>
                  </a:moveTo>
                  <a:lnTo>
                    <a:pt x="213" y="1147953"/>
                  </a:lnTo>
                  <a:lnTo>
                    <a:pt x="206" y="1151636"/>
                  </a:lnTo>
                  <a:lnTo>
                    <a:pt x="6548" y="1151636"/>
                  </a:lnTo>
                  <a:lnTo>
                    <a:pt x="6555" y="1147953"/>
                  </a:lnTo>
                  <a:close/>
                </a:path>
                <a:path w="1677670" h="1374139">
                  <a:moveTo>
                    <a:pt x="1675348" y="1147953"/>
                  </a:moveTo>
                  <a:lnTo>
                    <a:pt x="1668990" y="1147953"/>
                  </a:lnTo>
                  <a:lnTo>
                    <a:pt x="1668983" y="1151636"/>
                  </a:lnTo>
                  <a:lnTo>
                    <a:pt x="1675341" y="1151636"/>
                  </a:lnTo>
                  <a:lnTo>
                    <a:pt x="1675348" y="1147953"/>
                  </a:lnTo>
                  <a:close/>
                </a:path>
                <a:path w="1677670" h="1374139">
                  <a:moveTo>
                    <a:pt x="6560" y="1145413"/>
                  </a:moveTo>
                  <a:lnTo>
                    <a:pt x="218" y="1145413"/>
                  </a:lnTo>
                  <a:lnTo>
                    <a:pt x="214" y="1147826"/>
                  </a:lnTo>
                  <a:lnTo>
                    <a:pt x="6555" y="1147826"/>
                  </a:lnTo>
                  <a:lnTo>
                    <a:pt x="6560" y="1145413"/>
                  </a:lnTo>
                  <a:close/>
                </a:path>
                <a:path w="1677670" h="1374139">
                  <a:moveTo>
                    <a:pt x="1675353" y="1145413"/>
                  </a:moveTo>
                  <a:lnTo>
                    <a:pt x="1668995" y="1145413"/>
                  </a:lnTo>
                  <a:lnTo>
                    <a:pt x="1668990" y="1147826"/>
                  </a:lnTo>
                  <a:lnTo>
                    <a:pt x="1675348" y="1147826"/>
                  </a:lnTo>
                  <a:lnTo>
                    <a:pt x="1675353" y="1145413"/>
                  </a:lnTo>
                  <a:close/>
                </a:path>
                <a:path w="1677670" h="1374139">
                  <a:moveTo>
                    <a:pt x="6567" y="1141603"/>
                  </a:moveTo>
                  <a:lnTo>
                    <a:pt x="225" y="1141603"/>
                  </a:lnTo>
                  <a:lnTo>
                    <a:pt x="218" y="1145286"/>
                  </a:lnTo>
                  <a:lnTo>
                    <a:pt x="6560" y="1145286"/>
                  </a:lnTo>
                  <a:lnTo>
                    <a:pt x="6567" y="1141603"/>
                  </a:lnTo>
                  <a:close/>
                </a:path>
                <a:path w="1677670" h="1374139">
                  <a:moveTo>
                    <a:pt x="1675360" y="1141603"/>
                  </a:moveTo>
                  <a:lnTo>
                    <a:pt x="1669002" y="1141603"/>
                  </a:lnTo>
                  <a:lnTo>
                    <a:pt x="1668995" y="1145286"/>
                  </a:lnTo>
                  <a:lnTo>
                    <a:pt x="1675353" y="1145286"/>
                  </a:lnTo>
                  <a:lnTo>
                    <a:pt x="1675360" y="1141603"/>
                  </a:lnTo>
                  <a:close/>
                </a:path>
                <a:path w="1677670" h="1374139">
                  <a:moveTo>
                    <a:pt x="6579" y="1135253"/>
                  </a:moveTo>
                  <a:lnTo>
                    <a:pt x="237" y="1135253"/>
                  </a:lnTo>
                  <a:lnTo>
                    <a:pt x="225" y="1141476"/>
                  </a:lnTo>
                  <a:lnTo>
                    <a:pt x="6567" y="1141476"/>
                  </a:lnTo>
                  <a:lnTo>
                    <a:pt x="6579" y="1135253"/>
                  </a:lnTo>
                  <a:close/>
                </a:path>
                <a:path w="1677670" h="1374139">
                  <a:moveTo>
                    <a:pt x="1675372" y="1135253"/>
                  </a:moveTo>
                  <a:lnTo>
                    <a:pt x="1669014" y="1135253"/>
                  </a:lnTo>
                  <a:lnTo>
                    <a:pt x="1669002" y="1141476"/>
                  </a:lnTo>
                  <a:lnTo>
                    <a:pt x="1675360" y="1141476"/>
                  </a:lnTo>
                  <a:lnTo>
                    <a:pt x="1675372" y="1135253"/>
                  </a:lnTo>
                  <a:close/>
                </a:path>
                <a:path w="1677670" h="1374139">
                  <a:moveTo>
                    <a:pt x="6583" y="1132713"/>
                  </a:moveTo>
                  <a:lnTo>
                    <a:pt x="242" y="1132713"/>
                  </a:lnTo>
                  <a:lnTo>
                    <a:pt x="237" y="1135126"/>
                  </a:lnTo>
                  <a:lnTo>
                    <a:pt x="6579" y="1135126"/>
                  </a:lnTo>
                  <a:lnTo>
                    <a:pt x="6583" y="1132713"/>
                  </a:lnTo>
                  <a:close/>
                </a:path>
                <a:path w="1677670" h="1374139">
                  <a:moveTo>
                    <a:pt x="1675376" y="1132713"/>
                  </a:moveTo>
                  <a:lnTo>
                    <a:pt x="1669019" y="1132713"/>
                  </a:lnTo>
                  <a:lnTo>
                    <a:pt x="1669014" y="1135126"/>
                  </a:lnTo>
                  <a:lnTo>
                    <a:pt x="1675372" y="1135126"/>
                  </a:lnTo>
                  <a:lnTo>
                    <a:pt x="1675376" y="1132713"/>
                  </a:lnTo>
                  <a:close/>
                </a:path>
                <a:path w="1677670" h="1374139">
                  <a:moveTo>
                    <a:pt x="6612" y="1117473"/>
                  </a:moveTo>
                  <a:lnTo>
                    <a:pt x="270" y="1117473"/>
                  </a:lnTo>
                  <a:lnTo>
                    <a:pt x="242" y="1132586"/>
                  </a:lnTo>
                  <a:lnTo>
                    <a:pt x="6584" y="1132586"/>
                  </a:lnTo>
                  <a:lnTo>
                    <a:pt x="6612" y="1117473"/>
                  </a:lnTo>
                  <a:close/>
                </a:path>
                <a:path w="1677670" h="1374139">
                  <a:moveTo>
                    <a:pt x="1675404" y="1117473"/>
                  </a:moveTo>
                  <a:lnTo>
                    <a:pt x="1669047" y="1117473"/>
                  </a:lnTo>
                  <a:lnTo>
                    <a:pt x="1669019" y="1132586"/>
                  </a:lnTo>
                  <a:lnTo>
                    <a:pt x="1675376" y="1132586"/>
                  </a:lnTo>
                  <a:lnTo>
                    <a:pt x="1675404" y="1117473"/>
                  </a:lnTo>
                  <a:close/>
                </a:path>
                <a:path w="1677670" h="1374139">
                  <a:moveTo>
                    <a:pt x="6458" y="1199896"/>
                  </a:moveTo>
                  <a:lnTo>
                    <a:pt x="117" y="1199896"/>
                  </a:lnTo>
                  <a:lnTo>
                    <a:pt x="105" y="1206246"/>
                  </a:lnTo>
                  <a:lnTo>
                    <a:pt x="6446" y="1206246"/>
                  </a:lnTo>
                  <a:lnTo>
                    <a:pt x="6458" y="1199896"/>
                  </a:lnTo>
                  <a:close/>
                </a:path>
                <a:path w="1677670" h="1374139">
                  <a:moveTo>
                    <a:pt x="1675252" y="1199896"/>
                  </a:moveTo>
                  <a:lnTo>
                    <a:pt x="1668893" y="1199896"/>
                  </a:lnTo>
                  <a:lnTo>
                    <a:pt x="1668881" y="1206246"/>
                  </a:lnTo>
                  <a:lnTo>
                    <a:pt x="1675240" y="1206246"/>
                  </a:lnTo>
                  <a:lnTo>
                    <a:pt x="1675252" y="1199896"/>
                  </a:lnTo>
                  <a:close/>
                </a:path>
                <a:path w="1677670" h="1374139">
                  <a:moveTo>
                    <a:pt x="1556820" y="1371418"/>
                  </a:moveTo>
                  <a:lnTo>
                    <a:pt x="121720" y="1371418"/>
                  </a:lnTo>
                  <a:lnTo>
                    <a:pt x="1555550" y="1373704"/>
                  </a:lnTo>
                  <a:lnTo>
                    <a:pt x="1555550" y="1372688"/>
                  </a:lnTo>
                  <a:lnTo>
                    <a:pt x="1556820" y="1372688"/>
                  </a:lnTo>
                  <a:lnTo>
                    <a:pt x="1556820" y="1371418"/>
                  </a:lnTo>
                  <a:close/>
                </a:path>
                <a:path w="1677670" h="1374139">
                  <a:moveTo>
                    <a:pt x="1560630" y="1368878"/>
                  </a:moveTo>
                  <a:lnTo>
                    <a:pt x="119180" y="1368878"/>
                  </a:lnTo>
                  <a:lnTo>
                    <a:pt x="119180" y="1371418"/>
                  </a:lnTo>
                  <a:lnTo>
                    <a:pt x="120450" y="1371418"/>
                  </a:lnTo>
                  <a:lnTo>
                    <a:pt x="120450" y="1370148"/>
                  </a:lnTo>
                  <a:lnTo>
                    <a:pt x="1560630" y="1370148"/>
                  </a:lnTo>
                  <a:lnTo>
                    <a:pt x="1560630" y="1368878"/>
                  </a:lnTo>
                  <a:close/>
                </a:path>
                <a:path w="1677670" h="1374139">
                  <a:moveTo>
                    <a:pt x="1560630" y="1370148"/>
                  </a:moveTo>
                  <a:lnTo>
                    <a:pt x="1558090" y="1370148"/>
                  </a:lnTo>
                  <a:lnTo>
                    <a:pt x="1558090" y="1371418"/>
                  </a:lnTo>
                  <a:lnTo>
                    <a:pt x="1560630" y="1371418"/>
                  </a:lnTo>
                  <a:lnTo>
                    <a:pt x="1560630" y="1370148"/>
                  </a:lnTo>
                  <a:close/>
                </a:path>
                <a:path w="1677670" h="1374139">
                  <a:moveTo>
                    <a:pt x="114100" y="1365195"/>
                  </a:moveTo>
                  <a:lnTo>
                    <a:pt x="114100" y="1366338"/>
                  </a:lnTo>
                  <a:lnTo>
                    <a:pt x="115370" y="1366338"/>
                  </a:lnTo>
                  <a:lnTo>
                    <a:pt x="115370" y="1368878"/>
                  </a:lnTo>
                  <a:lnTo>
                    <a:pt x="116640" y="1368878"/>
                  </a:lnTo>
                  <a:lnTo>
                    <a:pt x="116640" y="1367608"/>
                  </a:lnTo>
                  <a:lnTo>
                    <a:pt x="1563170" y="1367608"/>
                  </a:lnTo>
                  <a:lnTo>
                    <a:pt x="114100" y="1365195"/>
                  </a:lnTo>
                  <a:close/>
                </a:path>
                <a:path w="1677670" h="1374139">
                  <a:moveTo>
                    <a:pt x="1563170" y="1367608"/>
                  </a:moveTo>
                  <a:lnTo>
                    <a:pt x="1561900" y="1367608"/>
                  </a:lnTo>
                  <a:lnTo>
                    <a:pt x="1561900" y="1368878"/>
                  </a:lnTo>
                  <a:lnTo>
                    <a:pt x="1563170" y="1368878"/>
                  </a:lnTo>
                  <a:lnTo>
                    <a:pt x="1563170" y="1367608"/>
                  </a:lnTo>
                  <a:close/>
                </a:path>
                <a:path w="1677670" h="1374139">
                  <a:moveTo>
                    <a:pt x="1673660" y="1267278"/>
                  </a:moveTo>
                  <a:lnTo>
                    <a:pt x="1668767" y="1267278"/>
                  </a:lnTo>
                  <a:lnTo>
                    <a:pt x="1668758" y="1272358"/>
                  </a:lnTo>
                  <a:lnTo>
                    <a:pt x="1669850" y="1272358"/>
                  </a:lnTo>
                  <a:lnTo>
                    <a:pt x="1669850" y="1273628"/>
                  </a:lnTo>
                  <a:lnTo>
                    <a:pt x="1671120" y="1273628"/>
                  </a:lnTo>
                  <a:lnTo>
                    <a:pt x="1671120" y="1271088"/>
                  </a:lnTo>
                  <a:lnTo>
                    <a:pt x="1672390" y="1271088"/>
                  </a:lnTo>
                  <a:lnTo>
                    <a:pt x="1672390" y="1269818"/>
                  </a:lnTo>
                  <a:lnTo>
                    <a:pt x="1673660" y="1269818"/>
                  </a:lnTo>
                  <a:lnTo>
                    <a:pt x="1673660" y="1267278"/>
                  </a:lnTo>
                  <a:close/>
                </a:path>
                <a:path w="1677670" h="1374139">
                  <a:moveTo>
                    <a:pt x="6332" y="1267278"/>
                  </a:moveTo>
                  <a:lnTo>
                    <a:pt x="6150" y="1267278"/>
                  </a:lnTo>
                  <a:lnTo>
                    <a:pt x="6150" y="1269818"/>
                  </a:lnTo>
                  <a:lnTo>
                    <a:pt x="6327" y="1269818"/>
                  </a:lnTo>
                  <a:lnTo>
                    <a:pt x="6332" y="1267278"/>
                  </a:lnTo>
                  <a:close/>
                </a:path>
                <a:path w="1677670" h="1374139">
                  <a:moveTo>
                    <a:pt x="6339" y="1263468"/>
                  </a:moveTo>
                  <a:lnTo>
                    <a:pt x="2340" y="1263468"/>
                  </a:lnTo>
                  <a:lnTo>
                    <a:pt x="2340" y="1264738"/>
                  </a:lnTo>
                  <a:lnTo>
                    <a:pt x="3610" y="1264738"/>
                  </a:lnTo>
                  <a:lnTo>
                    <a:pt x="3610" y="1267278"/>
                  </a:lnTo>
                  <a:lnTo>
                    <a:pt x="4880" y="1267278"/>
                  </a:lnTo>
                  <a:lnTo>
                    <a:pt x="4880" y="1266008"/>
                  </a:lnTo>
                  <a:lnTo>
                    <a:pt x="6335" y="1266008"/>
                  </a:lnTo>
                  <a:lnTo>
                    <a:pt x="6339" y="1263468"/>
                  </a:lnTo>
                  <a:close/>
                </a:path>
                <a:path w="1677670" h="1374139">
                  <a:moveTo>
                    <a:pt x="1675134" y="1263468"/>
                  </a:moveTo>
                  <a:lnTo>
                    <a:pt x="1668774" y="1263468"/>
                  </a:lnTo>
                  <a:lnTo>
                    <a:pt x="1668769" y="1266008"/>
                  </a:lnTo>
                  <a:lnTo>
                    <a:pt x="1674930" y="1266008"/>
                  </a:lnTo>
                  <a:lnTo>
                    <a:pt x="1674930" y="1267278"/>
                  </a:lnTo>
                  <a:lnTo>
                    <a:pt x="1675127" y="1267278"/>
                  </a:lnTo>
                  <a:lnTo>
                    <a:pt x="1675134" y="1263468"/>
                  </a:lnTo>
                  <a:close/>
                </a:path>
                <a:path w="1677670" h="1374139">
                  <a:moveTo>
                    <a:pt x="6344" y="1260928"/>
                  </a:moveTo>
                  <a:lnTo>
                    <a:pt x="4" y="1260928"/>
                  </a:lnTo>
                  <a:lnTo>
                    <a:pt x="0" y="1263468"/>
                  </a:lnTo>
                  <a:lnTo>
                    <a:pt x="1070" y="1263468"/>
                  </a:lnTo>
                  <a:lnTo>
                    <a:pt x="1070" y="1262198"/>
                  </a:lnTo>
                  <a:lnTo>
                    <a:pt x="6342" y="1262198"/>
                  </a:lnTo>
                  <a:lnTo>
                    <a:pt x="6344" y="1260928"/>
                  </a:lnTo>
                  <a:close/>
                </a:path>
                <a:path w="1677670" h="1374139">
                  <a:moveTo>
                    <a:pt x="1675139" y="1260928"/>
                  </a:moveTo>
                  <a:lnTo>
                    <a:pt x="1668779" y="1260928"/>
                  </a:lnTo>
                  <a:lnTo>
                    <a:pt x="1668777" y="1262198"/>
                  </a:lnTo>
                  <a:lnTo>
                    <a:pt x="1675137" y="1262198"/>
                  </a:lnTo>
                  <a:lnTo>
                    <a:pt x="1675139" y="1260928"/>
                  </a:lnTo>
                  <a:close/>
                </a:path>
                <a:path w="1677670" h="1374139">
                  <a:moveTo>
                    <a:pt x="6351" y="1257046"/>
                  </a:moveTo>
                  <a:lnTo>
                    <a:pt x="11" y="1257046"/>
                  </a:lnTo>
                  <a:lnTo>
                    <a:pt x="7" y="1259586"/>
                  </a:lnTo>
                  <a:lnTo>
                    <a:pt x="6346" y="1259586"/>
                  </a:lnTo>
                  <a:lnTo>
                    <a:pt x="6351" y="1257046"/>
                  </a:lnTo>
                  <a:close/>
                </a:path>
                <a:path w="1677670" h="1374139">
                  <a:moveTo>
                    <a:pt x="1675146" y="1257046"/>
                  </a:moveTo>
                  <a:lnTo>
                    <a:pt x="1668786" y="1257046"/>
                  </a:lnTo>
                  <a:lnTo>
                    <a:pt x="1668781" y="1259586"/>
                  </a:lnTo>
                  <a:lnTo>
                    <a:pt x="1675141" y="1259586"/>
                  </a:lnTo>
                  <a:lnTo>
                    <a:pt x="1675146" y="1257046"/>
                  </a:lnTo>
                  <a:close/>
                </a:path>
                <a:path w="1677670" h="1374139">
                  <a:moveTo>
                    <a:pt x="6356" y="1254506"/>
                  </a:moveTo>
                  <a:lnTo>
                    <a:pt x="16" y="1254506"/>
                  </a:lnTo>
                  <a:lnTo>
                    <a:pt x="14" y="1255776"/>
                  </a:lnTo>
                  <a:lnTo>
                    <a:pt x="6354" y="1255776"/>
                  </a:lnTo>
                  <a:lnTo>
                    <a:pt x="6356" y="1254506"/>
                  </a:lnTo>
                  <a:close/>
                </a:path>
                <a:path w="1677670" h="1374139">
                  <a:moveTo>
                    <a:pt x="1675151" y="1254506"/>
                  </a:moveTo>
                  <a:lnTo>
                    <a:pt x="1668791" y="1254506"/>
                  </a:lnTo>
                  <a:lnTo>
                    <a:pt x="1668788" y="1255776"/>
                  </a:lnTo>
                  <a:lnTo>
                    <a:pt x="1675148" y="1255776"/>
                  </a:lnTo>
                  <a:lnTo>
                    <a:pt x="1675151" y="1254506"/>
                  </a:lnTo>
                  <a:close/>
                </a:path>
                <a:path w="1677670" h="1374139">
                  <a:moveTo>
                    <a:pt x="6363" y="1250696"/>
                  </a:moveTo>
                  <a:lnTo>
                    <a:pt x="23" y="1250696"/>
                  </a:lnTo>
                  <a:lnTo>
                    <a:pt x="18" y="1253236"/>
                  </a:lnTo>
                  <a:lnTo>
                    <a:pt x="6358" y="1253236"/>
                  </a:lnTo>
                  <a:lnTo>
                    <a:pt x="6363" y="1250696"/>
                  </a:lnTo>
                  <a:close/>
                </a:path>
                <a:path w="1677670" h="1374139">
                  <a:moveTo>
                    <a:pt x="1675158" y="1250696"/>
                  </a:moveTo>
                  <a:lnTo>
                    <a:pt x="1668798" y="1250696"/>
                  </a:lnTo>
                  <a:lnTo>
                    <a:pt x="1668793" y="1253236"/>
                  </a:lnTo>
                  <a:lnTo>
                    <a:pt x="1675153" y="1253236"/>
                  </a:lnTo>
                  <a:lnTo>
                    <a:pt x="1675158" y="1250696"/>
                  </a:lnTo>
                  <a:close/>
                </a:path>
                <a:path w="1677670" h="1374139">
                  <a:moveTo>
                    <a:pt x="6368" y="1248156"/>
                  </a:moveTo>
                  <a:lnTo>
                    <a:pt x="28" y="1248156"/>
                  </a:lnTo>
                  <a:lnTo>
                    <a:pt x="25" y="1249426"/>
                  </a:lnTo>
                  <a:lnTo>
                    <a:pt x="6365" y="1249426"/>
                  </a:lnTo>
                  <a:lnTo>
                    <a:pt x="6368" y="1248156"/>
                  </a:lnTo>
                  <a:close/>
                </a:path>
                <a:path w="1677670" h="1374139">
                  <a:moveTo>
                    <a:pt x="1675162" y="1248156"/>
                  </a:moveTo>
                  <a:lnTo>
                    <a:pt x="1668803" y="1248156"/>
                  </a:lnTo>
                  <a:lnTo>
                    <a:pt x="1668800" y="1249426"/>
                  </a:lnTo>
                  <a:lnTo>
                    <a:pt x="1675160" y="1249426"/>
                  </a:lnTo>
                  <a:lnTo>
                    <a:pt x="1675162" y="1248156"/>
                  </a:lnTo>
                  <a:close/>
                </a:path>
                <a:path w="1677670" h="1374139">
                  <a:moveTo>
                    <a:pt x="6375" y="1244346"/>
                  </a:moveTo>
                  <a:lnTo>
                    <a:pt x="35" y="1244346"/>
                  </a:lnTo>
                  <a:lnTo>
                    <a:pt x="30" y="1246886"/>
                  </a:lnTo>
                  <a:lnTo>
                    <a:pt x="6370" y="1246886"/>
                  </a:lnTo>
                  <a:lnTo>
                    <a:pt x="6375" y="1244346"/>
                  </a:lnTo>
                  <a:close/>
                </a:path>
                <a:path w="1677670" h="1374139">
                  <a:moveTo>
                    <a:pt x="1675169" y="1244346"/>
                  </a:moveTo>
                  <a:lnTo>
                    <a:pt x="1668810" y="1244346"/>
                  </a:lnTo>
                  <a:lnTo>
                    <a:pt x="1668805" y="1246886"/>
                  </a:lnTo>
                  <a:lnTo>
                    <a:pt x="1675165" y="1246886"/>
                  </a:lnTo>
                  <a:lnTo>
                    <a:pt x="1675169" y="1244346"/>
                  </a:lnTo>
                  <a:close/>
                </a:path>
                <a:path w="1677670" h="1374139">
                  <a:moveTo>
                    <a:pt x="6380" y="1241806"/>
                  </a:moveTo>
                  <a:lnTo>
                    <a:pt x="39" y="1241806"/>
                  </a:lnTo>
                  <a:lnTo>
                    <a:pt x="37" y="1243076"/>
                  </a:lnTo>
                  <a:lnTo>
                    <a:pt x="6377" y="1243076"/>
                  </a:lnTo>
                  <a:lnTo>
                    <a:pt x="6380" y="1241806"/>
                  </a:lnTo>
                  <a:close/>
                </a:path>
                <a:path w="1677670" h="1374139">
                  <a:moveTo>
                    <a:pt x="1675174" y="1241806"/>
                  </a:moveTo>
                  <a:lnTo>
                    <a:pt x="1668815" y="1241806"/>
                  </a:lnTo>
                  <a:lnTo>
                    <a:pt x="1668812" y="1243076"/>
                  </a:lnTo>
                  <a:lnTo>
                    <a:pt x="1675172" y="1243076"/>
                  </a:lnTo>
                  <a:lnTo>
                    <a:pt x="1675174" y="1241806"/>
                  </a:lnTo>
                  <a:close/>
                </a:path>
                <a:path w="1677670" h="1374139">
                  <a:moveTo>
                    <a:pt x="6387" y="1237996"/>
                  </a:moveTo>
                  <a:lnTo>
                    <a:pt x="47" y="1237996"/>
                  </a:lnTo>
                  <a:lnTo>
                    <a:pt x="42" y="1240536"/>
                  </a:lnTo>
                  <a:lnTo>
                    <a:pt x="6382" y="1240536"/>
                  </a:lnTo>
                  <a:lnTo>
                    <a:pt x="6387" y="1237996"/>
                  </a:lnTo>
                  <a:close/>
                </a:path>
                <a:path w="1677670" h="1374139">
                  <a:moveTo>
                    <a:pt x="1675181" y="1237996"/>
                  </a:moveTo>
                  <a:lnTo>
                    <a:pt x="1668822" y="1237996"/>
                  </a:lnTo>
                  <a:lnTo>
                    <a:pt x="1668817" y="1240536"/>
                  </a:lnTo>
                  <a:lnTo>
                    <a:pt x="1675177" y="1240536"/>
                  </a:lnTo>
                  <a:lnTo>
                    <a:pt x="1675181" y="1237996"/>
                  </a:lnTo>
                  <a:close/>
                </a:path>
                <a:path w="1677670" h="1374139">
                  <a:moveTo>
                    <a:pt x="6391" y="1235456"/>
                  </a:moveTo>
                  <a:lnTo>
                    <a:pt x="51" y="1235456"/>
                  </a:lnTo>
                  <a:lnTo>
                    <a:pt x="49" y="1236726"/>
                  </a:lnTo>
                  <a:lnTo>
                    <a:pt x="6389" y="1236726"/>
                  </a:lnTo>
                  <a:lnTo>
                    <a:pt x="6391" y="1235456"/>
                  </a:lnTo>
                  <a:close/>
                </a:path>
                <a:path w="1677670" h="1374139">
                  <a:moveTo>
                    <a:pt x="1675186" y="1235456"/>
                  </a:moveTo>
                  <a:lnTo>
                    <a:pt x="1668826" y="1235456"/>
                  </a:lnTo>
                  <a:lnTo>
                    <a:pt x="1668824" y="1236726"/>
                  </a:lnTo>
                  <a:lnTo>
                    <a:pt x="1675184" y="1236726"/>
                  </a:lnTo>
                  <a:lnTo>
                    <a:pt x="1675186" y="1235456"/>
                  </a:lnTo>
                  <a:close/>
                </a:path>
                <a:path w="1677670" h="1374139">
                  <a:moveTo>
                    <a:pt x="6399" y="1231646"/>
                  </a:moveTo>
                  <a:lnTo>
                    <a:pt x="58" y="1231646"/>
                  </a:lnTo>
                  <a:lnTo>
                    <a:pt x="54" y="1234186"/>
                  </a:lnTo>
                  <a:lnTo>
                    <a:pt x="6394" y="1234186"/>
                  </a:lnTo>
                  <a:lnTo>
                    <a:pt x="6399" y="1231646"/>
                  </a:lnTo>
                  <a:close/>
                </a:path>
                <a:path w="1677670" h="1374139">
                  <a:moveTo>
                    <a:pt x="1675193" y="1231646"/>
                  </a:moveTo>
                  <a:lnTo>
                    <a:pt x="1668834" y="1231646"/>
                  </a:lnTo>
                  <a:lnTo>
                    <a:pt x="1668829" y="1234186"/>
                  </a:lnTo>
                  <a:lnTo>
                    <a:pt x="1675188" y="1234186"/>
                  </a:lnTo>
                  <a:lnTo>
                    <a:pt x="1675193" y="1231646"/>
                  </a:lnTo>
                  <a:close/>
                </a:path>
                <a:path w="1677670" h="1374139">
                  <a:moveTo>
                    <a:pt x="6403" y="1229106"/>
                  </a:moveTo>
                  <a:lnTo>
                    <a:pt x="63" y="1229106"/>
                  </a:lnTo>
                  <a:lnTo>
                    <a:pt x="61" y="1230376"/>
                  </a:lnTo>
                  <a:lnTo>
                    <a:pt x="6401" y="1230376"/>
                  </a:lnTo>
                  <a:lnTo>
                    <a:pt x="6403" y="1229106"/>
                  </a:lnTo>
                  <a:close/>
                </a:path>
                <a:path w="1677670" h="1374139">
                  <a:moveTo>
                    <a:pt x="1675198" y="1229106"/>
                  </a:moveTo>
                  <a:lnTo>
                    <a:pt x="1668838" y="1229106"/>
                  </a:lnTo>
                  <a:lnTo>
                    <a:pt x="1668836" y="1230376"/>
                  </a:lnTo>
                  <a:lnTo>
                    <a:pt x="1675195" y="1230376"/>
                  </a:lnTo>
                  <a:lnTo>
                    <a:pt x="1675198" y="1229106"/>
                  </a:lnTo>
                  <a:close/>
                </a:path>
                <a:path w="1677670" h="1374139">
                  <a:moveTo>
                    <a:pt x="6410" y="1225296"/>
                  </a:moveTo>
                  <a:lnTo>
                    <a:pt x="70" y="1225296"/>
                  </a:lnTo>
                  <a:lnTo>
                    <a:pt x="65" y="1227836"/>
                  </a:lnTo>
                  <a:lnTo>
                    <a:pt x="6406" y="1227836"/>
                  </a:lnTo>
                  <a:lnTo>
                    <a:pt x="6410" y="1225296"/>
                  </a:lnTo>
                  <a:close/>
                </a:path>
                <a:path w="1677670" h="1374139">
                  <a:moveTo>
                    <a:pt x="1675205" y="1225296"/>
                  </a:moveTo>
                  <a:lnTo>
                    <a:pt x="1668845" y="1225296"/>
                  </a:lnTo>
                  <a:lnTo>
                    <a:pt x="1668841" y="1227836"/>
                  </a:lnTo>
                  <a:lnTo>
                    <a:pt x="1675200" y="1227836"/>
                  </a:lnTo>
                  <a:lnTo>
                    <a:pt x="1675205" y="1225296"/>
                  </a:lnTo>
                  <a:close/>
                </a:path>
                <a:path w="1677670" h="1374139">
                  <a:moveTo>
                    <a:pt x="6415" y="1222756"/>
                  </a:moveTo>
                  <a:lnTo>
                    <a:pt x="75" y="1222756"/>
                  </a:lnTo>
                  <a:lnTo>
                    <a:pt x="72" y="1224026"/>
                  </a:lnTo>
                  <a:lnTo>
                    <a:pt x="6413" y="1224026"/>
                  </a:lnTo>
                  <a:lnTo>
                    <a:pt x="6415" y="1222756"/>
                  </a:lnTo>
                  <a:close/>
                </a:path>
                <a:path w="1677670" h="1374139">
                  <a:moveTo>
                    <a:pt x="1675209" y="1222756"/>
                  </a:moveTo>
                  <a:lnTo>
                    <a:pt x="1668850" y="1222756"/>
                  </a:lnTo>
                  <a:lnTo>
                    <a:pt x="1668848" y="1224026"/>
                  </a:lnTo>
                  <a:lnTo>
                    <a:pt x="1675207" y="1224026"/>
                  </a:lnTo>
                  <a:lnTo>
                    <a:pt x="1675209" y="1222756"/>
                  </a:lnTo>
                  <a:close/>
                </a:path>
                <a:path w="1677670" h="1374139">
                  <a:moveTo>
                    <a:pt x="6422" y="1218946"/>
                  </a:moveTo>
                  <a:lnTo>
                    <a:pt x="82" y="1218946"/>
                  </a:lnTo>
                  <a:lnTo>
                    <a:pt x="77" y="1221486"/>
                  </a:lnTo>
                  <a:lnTo>
                    <a:pt x="6418" y="1221486"/>
                  </a:lnTo>
                  <a:lnTo>
                    <a:pt x="6422" y="1218946"/>
                  </a:lnTo>
                  <a:close/>
                </a:path>
                <a:path w="1677670" h="1374139">
                  <a:moveTo>
                    <a:pt x="1675217" y="1218946"/>
                  </a:moveTo>
                  <a:lnTo>
                    <a:pt x="1668857" y="1218946"/>
                  </a:lnTo>
                  <a:lnTo>
                    <a:pt x="1668853" y="1221486"/>
                  </a:lnTo>
                  <a:lnTo>
                    <a:pt x="1675212" y="1221486"/>
                  </a:lnTo>
                  <a:lnTo>
                    <a:pt x="1675217" y="1218946"/>
                  </a:lnTo>
                  <a:close/>
                </a:path>
                <a:path w="1677670" h="1374139">
                  <a:moveTo>
                    <a:pt x="6427" y="1216406"/>
                  </a:moveTo>
                  <a:lnTo>
                    <a:pt x="87" y="1216406"/>
                  </a:lnTo>
                  <a:lnTo>
                    <a:pt x="84" y="1217676"/>
                  </a:lnTo>
                  <a:lnTo>
                    <a:pt x="6425" y="1217676"/>
                  </a:lnTo>
                  <a:lnTo>
                    <a:pt x="6427" y="1216406"/>
                  </a:lnTo>
                  <a:close/>
                </a:path>
                <a:path w="1677670" h="1374139">
                  <a:moveTo>
                    <a:pt x="1675221" y="1216406"/>
                  </a:moveTo>
                  <a:lnTo>
                    <a:pt x="1668862" y="1216406"/>
                  </a:lnTo>
                  <a:lnTo>
                    <a:pt x="1668860" y="1217676"/>
                  </a:lnTo>
                  <a:lnTo>
                    <a:pt x="1675219" y="1217676"/>
                  </a:lnTo>
                  <a:lnTo>
                    <a:pt x="1675221" y="1216406"/>
                  </a:lnTo>
                  <a:close/>
                </a:path>
                <a:path w="1677670" h="1374139">
                  <a:moveTo>
                    <a:pt x="6434" y="1212596"/>
                  </a:moveTo>
                  <a:lnTo>
                    <a:pt x="94" y="1212596"/>
                  </a:lnTo>
                  <a:lnTo>
                    <a:pt x="89" y="1215136"/>
                  </a:lnTo>
                  <a:lnTo>
                    <a:pt x="6429" y="1215136"/>
                  </a:lnTo>
                  <a:lnTo>
                    <a:pt x="6434" y="1212596"/>
                  </a:lnTo>
                  <a:close/>
                </a:path>
                <a:path w="1677670" h="1374139">
                  <a:moveTo>
                    <a:pt x="1675228" y="1212596"/>
                  </a:moveTo>
                  <a:lnTo>
                    <a:pt x="1668869" y="1212596"/>
                  </a:lnTo>
                  <a:lnTo>
                    <a:pt x="1668864" y="1215136"/>
                  </a:lnTo>
                  <a:lnTo>
                    <a:pt x="1675224" y="1215136"/>
                  </a:lnTo>
                  <a:lnTo>
                    <a:pt x="1675228" y="1212596"/>
                  </a:lnTo>
                  <a:close/>
                </a:path>
                <a:path w="1677670" h="1374139">
                  <a:moveTo>
                    <a:pt x="6439" y="1210056"/>
                  </a:moveTo>
                  <a:lnTo>
                    <a:pt x="98" y="1210056"/>
                  </a:lnTo>
                  <a:lnTo>
                    <a:pt x="96" y="1211326"/>
                  </a:lnTo>
                  <a:lnTo>
                    <a:pt x="6437" y="1211326"/>
                  </a:lnTo>
                  <a:lnTo>
                    <a:pt x="6439" y="1210056"/>
                  </a:lnTo>
                  <a:close/>
                </a:path>
                <a:path w="1677670" h="1374139">
                  <a:moveTo>
                    <a:pt x="1675233" y="1210056"/>
                  </a:moveTo>
                  <a:lnTo>
                    <a:pt x="1668874" y="1210056"/>
                  </a:lnTo>
                  <a:lnTo>
                    <a:pt x="1668872" y="1211326"/>
                  </a:lnTo>
                  <a:lnTo>
                    <a:pt x="1675231" y="1211326"/>
                  </a:lnTo>
                  <a:lnTo>
                    <a:pt x="1675233" y="1210056"/>
                  </a:lnTo>
                  <a:close/>
                </a:path>
                <a:path w="1677670" h="1374139">
                  <a:moveTo>
                    <a:pt x="6444" y="1207516"/>
                  </a:moveTo>
                  <a:lnTo>
                    <a:pt x="103" y="1207516"/>
                  </a:lnTo>
                  <a:lnTo>
                    <a:pt x="101" y="1208786"/>
                  </a:lnTo>
                  <a:lnTo>
                    <a:pt x="6441" y="1208786"/>
                  </a:lnTo>
                  <a:lnTo>
                    <a:pt x="6444" y="1207516"/>
                  </a:lnTo>
                  <a:close/>
                </a:path>
                <a:path w="1677670" h="1374139">
                  <a:moveTo>
                    <a:pt x="1675238" y="1207516"/>
                  </a:moveTo>
                  <a:lnTo>
                    <a:pt x="1668879" y="1207516"/>
                  </a:lnTo>
                  <a:lnTo>
                    <a:pt x="1668876" y="1208786"/>
                  </a:lnTo>
                  <a:lnTo>
                    <a:pt x="1675235" y="1208786"/>
                  </a:lnTo>
                  <a:lnTo>
                    <a:pt x="1675238" y="1207516"/>
                  </a:lnTo>
                  <a:close/>
                </a:path>
              </a:pathLst>
            </a:custGeom>
            <a:solidFill>
              <a:srgbClr val="4270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6329857" y="918463"/>
              <a:ext cx="1664970" cy="1362710"/>
            </a:xfrm>
            <a:custGeom>
              <a:avLst/>
              <a:gdLst/>
              <a:ahLst/>
              <a:cxnLst/>
              <a:rect l="l" t="t" r="r" b="b"/>
              <a:pathLst>
                <a:path w="1664970" h="1362710">
                  <a:moveTo>
                    <a:pt x="7227" y="233426"/>
                  </a:moveTo>
                  <a:lnTo>
                    <a:pt x="1925" y="233426"/>
                  </a:lnTo>
                  <a:lnTo>
                    <a:pt x="1897" y="248666"/>
                  </a:lnTo>
                  <a:lnTo>
                    <a:pt x="7213" y="248666"/>
                  </a:lnTo>
                  <a:lnTo>
                    <a:pt x="7227" y="233426"/>
                  </a:lnTo>
                  <a:close/>
                </a:path>
                <a:path w="1664970" h="1362710">
                  <a:moveTo>
                    <a:pt x="1664362" y="233426"/>
                  </a:moveTo>
                  <a:lnTo>
                    <a:pt x="1658230" y="233426"/>
                  </a:lnTo>
                  <a:lnTo>
                    <a:pt x="1658215" y="248666"/>
                  </a:lnTo>
                  <a:lnTo>
                    <a:pt x="1664333" y="248666"/>
                  </a:lnTo>
                  <a:lnTo>
                    <a:pt x="1664362" y="233426"/>
                  </a:lnTo>
                  <a:close/>
                </a:path>
                <a:path w="1664970" h="1362710">
                  <a:moveTo>
                    <a:pt x="7231" y="229616"/>
                  </a:moveTo>
                  <a:lnTo>
                    <a:pt x="1932" y="229616"/>
                  </a:lnTo>
                  <a:lnTo>
                    <a:pt x="1928" y="232156"/>
                  </a:lnTo>
                  <a:lnTo>
                    <a:pt x="7229" y="232156"/>
                  </a:lnTo>
                  <a:lnTo>
                    <a:pt x="7231" y="229616"/>
                  </a:lnTo>
                  <a:close/>
                </a:path>
                <a:path w="1664970" h="1362710">
                  <a:moveTo>
                    <a:pt x="1664369" y="229616"/>
                  </a:moveTo>
                  <a:lnTo>
                    <a:pt x="1658233" y="229616"/>
                  </a:lnTo>
                  <a:lnTo>
                    <a:pt x="1658231" y="232156"/>
                  </a:lnTo>
                  <a:lnTo>
                    <a:pt x="1664364" y="232156"/>
                  </a:lnTo>
                  <a:lnTo>
                    <a:pt x="1664369" y="229616"/>
                  </a:lnTo>
                  <a:close/>
                </a:path>
                <a:path w="1664970" h="1362710">
                  <a:moveTo>
                    <a:pt x="7239" y="220726"/>
                  </a:moveTo>
                  <a:lnTo>
                    <a:pt x="1949" y="220726"/>
                  </a:lnTo>
                  <a:lnTo>
                    <a:pt x="1935" y="228346"/>
                  </a:lnTo>
                  <a:lnTo>
                    <a:pt x="7232" y="228346"/>
                  </a:lnTo>
                  <a:lnTo>
                    <a:pt x="7239" y="220726"/>
                  </a:lnTo>
                  <a:close/>
                </a:path>
                <a:path w="1664970" h="1362710">
                  <a:moveTo>
                    <a:pt x="1664386" y="220726"/>
                  </a:moveTo>
                  <a:lnTo>
                    <a:pt x="1658242" y="220726"/>
                  </a:lnTo>
                  <a:lnTo>
                    <a:pt x="1658235" y="228346"/>
                  </a:lnTo>
                  <a:lnTo>
                    <a:pt x="1664371" y="228346"/>
                  </a:lnTo>
                  <a:lnTo>
                    <a:pt x="1664386" y="220726"/>
                  </a:lnTo>
                  <a:close/>
                </a:path>
                <a:path w="1664970" h="1362710">
                  <a:moveTo>
                    <a:pt x="7243" y="216916"/>
                  </a:moveTo>
                  <a:lnTo>
                    <a:pt x="1956" y="216916"/>
                  </a:lnTo>
                  <a:lnTo>
                    <a:pt x="1951" y="219456"/>
                  </a:lnTo>
                  <a:lnTo>
                    <a:pt x="7241" y="219456"/>
                  </a:lnTo>
                  <a:lnTo>
                    <a:pt x="7243" y="216916"/>
                  </a:lnTo>
                  <a:close/>
                </a:path>
                <a:path w="1664970" h="1362710">
                  <a:moveTo>
                    <a:pt x="1664393" y="216916"/>
                  </a:moveTo>
                  <a:lnTo>
                    <a:pt x="1658245" y="216916"/>
                  </a:lnTo>
                  <a:lnTo>
                    <a:pt x="1658243" y="219456"/>
                  </a:lnTo>
                  <a:lnTo>
                    <a:pt x="1664388" y="219456"/>
                  </a:lnTo>
                  <a:lnTo>
                    <a:pt x="1664393" y="216916"/>
                  </a:lnTo>
                  <a:close/>
                </a:path>
                <a:path w="1664970" h="1362710">
                  <a:moveTo>
                    <a:pt x="7245" y="214376"/>
                  </a:moveTo>
                  <a:lnTo>
                    <a:pt x="1961" y="214376"/>
                  </a:lnTo>
                  <a:lnTo>
                    <a:pt x="1958" y="215646"/>
                  </a:lnTo>
                  <a:lnTo>
                    <a:pt x="7244" y="215646"/>
                  </a:lnTo>
                  <a:lnTo>
                    <a:pt x="7245" y="214376"/>
                  </a:lnTo>
                  <a:close/>
                </a:path>
                <a:path w="1664970" h="1362710">
                  <a:moveTo>
                    <a:pt x="1664398" y="214376"/>
                  </a:moveTo>
                  <a:lnTo>
                    <a:pt x="1658248" y="214376"/>
                  </a:lnTo>
                  <a:lnTo>
                    <a:pt x="1658247" y="215646"/>
                  </a:lnTo>
                  <a:lnTo>
                    <a:pt x="1664395" y="215646"/>
                  </a:lnTo>
                  <a:lnTo>
                    <a:pt x="1664398" y="214376"/>
                  </a:lnTo>
                  <a:close/>
                </a:path>
                <a:path w="1664970" h="1362710">
                  <a:moveTo>
                    <a:pt x="7249" y="210566"/>
                  </a:moveTo>
                  <a:lnTo>
                    <a:pt x="1968" y="210566"/>
                  </a:lnTo>
                  <a:lnTo>
                    <a:pt x="1963" y="213106"/>
                  </a:lnTo>
                  <a:lnTo>
                    <a:pt x="7247" y="213106"/>
                  </a:lnTo>
                  <a:lnTo>
                    <a:pt x="7249" y="210566"/>
                  </a:lnTo>
                  <a:close/>
                </a:path>
                <a:path w="1664970" h="1362710">
                  <a:moveTo>
                    <a:pt x="1664405" y="210566"/>
                  </a:moveTo>
                  <a:lnTo>
                    <a:pt x="1658251" y="210566"/>
                  </a:lnTo>
                  <a:lnTo>
                    <a:pt x="1658249" y="213106"/>
                  </a:lnTo>
                  <a:lnTo>
                    <a:pt x="1664400" y="213106"/>
                  </a:lnTo>
                  <a:lnTo>
                    <a:pt x="1664405" y="210566"/>
                  </a:lnTo>
                  <a:close/>
                </a:path>
                <a:path w="1664970" h="1362710">
                  <a:moveTo>
                    <a:pt x="7251" y="208026"/>
                  </a:moveTo>
                  <a:lnTo>
                    <a:pt x="1973" y="208026"/>
                  </a:lnTo>
                  <a:lnTo>
                    <a:pt x="1970" y="209296"/>
                  </a:lnTo>
                  <a:lnTo>
                    <a:pt x="7250" y="209296"/>
                  </a:lnTo>
                  <a:lnTo>
                    <a:pt x="7251" y="208026"/>
                  </a:lnTo>
                  <a:close/>
                </a:path>
                <a:path w="1664970" h="1362710">
                  <a:moveTo>
                    <a:pt x="1664409" y="208026"/>
                  </a:moveTo>
                  <a:lnTo>
                    <a:pt x="1658254" y="208026"/>
                  </a:lnTo>
                  <a:lnTo>
                    <a:pt x="1658253" y="209296"/>
                  </a:lnTo>
                  <a:lnTo>
                    <a:pt x="1664407" y="209296"/>
                  </a:lnTo>
                  <a:lnTo>
                    <a:pt x="1664409" y="208026"/>
                  </a:lnTo>
                  <a:close/>
                </a:path>
                <a:path w="1664970" h="1362710">
                  <a:moveTo>
                    <a:pt x="7255" y="204216"/>
                  </a:moveTo>
                  <a:lnTo>
                    <a:pt x="1980" y="204216"/>
                  </a:lnTo>
                  <a:lnTo>
                    <a:pt x="1975" y="206756"/>
                  </a:lnTo>
                  <a:lnTo>
                    <a:pt x="7253" y="206756"/>
                  </a:lnTo>
                  <a:lnTo>
                    <a:pt x="7255" y="204216"/>
                  </a:lnTo>
                  <a:close/>
                </a:path>
                <a:path w="1664970" h="1362710">
                  <a:moveTo>
                    <a:pt x="1664417" y="204216"/>
                  </a:moveTo>
                  <a:lnTo>
                    <a:pt x="1658257" y="204216"/>
                  </a:lnTo>
                  <a:lnTo>
                    <a:pt x="1658255" y="206756"/>
                  </a:lnTo>
                  <a:lnTo>
                    <a:pt x="1664412" y="206756"/>
                  </a:lnTo>
                  <a:lnTo>
                    <a:pt x="1664417" y="204216"/>
                  </a:lnTo>
                  <a:close/>
                </a:path>
                <a:path w="1664970" h="1362710">
                  <a:moveTo>
                    <a:pt x="7257" y="201676"/>
                  </a:moveTo>
                  <a:lnTo>
                    <a:pt x="1985" y="201676"/>
                  </a:lnTo>
                  <a:lnTo>
                    <a:pt x="1982" y="202946"/>
                  </a:lnTo>
                  <a:lnTo>
                    <a:pt x="7256" y="202946"/>
                  </a:lnTo>
                  <a:lnTo>
                    <a:pt x="7257" y="201676"/>
                  </a:lnTo>
                  <a:close/>
                </a:path>
                <a:path w="1664970" h="1362710">
                  <a:moveTo>
                    <a:pt x="1664421" y="201676"/>
                  </a:moveTo>
                  <a:lnTo>
                    <a:pt x="1658260" y="201676"/>
                  </a:lnTo>
                  <a:lnTo>
                    <a:pt x="1658258" y="202946"/>
                  </a:lnTo>
                  <a:lnTo>
                    <a:pt x="1664419" y="202946"/>
                  </a:lnTo>
                  <a:lnTo>
                    <a:pt x="1664421" y="201676"/>
                  </a:lnTo>
                  <a:close/>
                </a:path>
                <a:path w="1664970" h="1362710">
                  <a:moveTo>
                    <a:pt x="7261" y="197866"/>
                  </a:moveTo>
                  <a:lnTo>
                    <a:pt x="1992" y="197866"/>
                  </a:lnTo>
                  <a:lnTo>
                    <a:pt x="1987" y="200406"/>
                  </a:lnTo>
                  <a:lnTo>
                    <a:pt x="7258" y="200406"/>
                  </a:lnTo>
                  <a:lnTo>
                    <a:pt x="7261" y="197866"/>
                  </a:lnTo>
                  <a:close/>
                </a:path>
                <a:path w="1664970" h="1362710">
                  <a:moveTo>
                    <a:pt x="1664428" y="197866"/>
                  </a:moveTo>
                  <a:lnTo>
                    <a:pt x="1658263" y="197866"/>
                  </a:lnTo>
                  <a:lnTo>
                    <a:pt x="1658261" y="200406"/>
                  </a:lnTo>
                  <a:lnTo>
                    <a:pt x="1664424" y="200406"/>
                  </a:lnTo>
                  <a:lnTo>
                    <a:pt x="1664428" y="197866"/>
                  </a:lnTo>
                  <a:close/>
                </a:path>
                <a:path w="1664970" h="1362710">
                  <a:moveTo>
                    <a:pt x="7263" y="195326"/>
                  </a:moveTo>
                  <a:lnTo>
                    <a:pt x="1996" y="195326"/>
                  </a:lnTo>
                  <a:lnTo>
                    <a:pt x="1994" y="196596"/>
                  </a:lnTo>
                  <a:lnTo>
                    <a:pt x="7262" y="196596"/>
                  </a:lnTo>
                  <a:lnTo>
                    <a:pt x="7263" y="195326"/>
                  </a:lnTo>
                  <a:close/>
                </a:path>
                <a:path w="1664970" h="1362710">
                  <a:moveTo>
                    <a:pt x="1664433" y="195326"/>
                  </a:moveTo>
                  <a:lnTo>
                    <a:pt x="1658266" y="195326"/>
                  </a:lnTo>
                  <a:lnTo>
                    <a:pt x="1658264" y="196596"/>
                  </a:lnTo>
                  <a:lnTo>
                    <a:pt x="1664431" y="196596"/>
                  </a:lnTo>
                  <a:lnTo>
                    <a:pt x="1664433" y="195326"/>
                  </a:lnTo>
                  <a:close/>
                </a:path>
                <a:path w="1664970" h="1362710">
                  <a:moveTo>
                    <a:pt x="7267" y="191516"/>
                  </a:moveTo>
                  <a:lnTo>
                    <a:pt x="2004" y="191516"/>
                  </a:lnTo>
                  <a:lnTo>
                    <a:pt x="1999" y="194056"/>
                  </a:lnTo>
                  <a:lnTo>
                    <a:pt x="7264" y="194056"/>
                  </a:lnTo>
                  <a:lnTo>
                    <a:pt x="7267" y="191516"/>
                  </a:lnTo>
                  <a:close/>
                </a:path>
                <a:path w="1664970" h="1362710">
                  <a:moveTo>
                    <a:pt x="1664440" y="191516"/>
                  </a:moveTo>
                  <a:lnTo>
                    <a:pt x="1658269" y="191516"/>
                  </a:lnTo>
                  <a:lnTo>
                    <a:pt x="1658267" y="194056"/>
                  </a:lnTo>
                  <a:lnTo>
                    <a:pt x="1664436" y="194056"/>
                  </a:lnTo>
                  <a:lnTo>
                    <a:pt x="1664440" y="191516"/>
                  </a:lnTo>
                  <a:close/>
                </a:path>
                <a:path w="1664970" h="1362710">
                  <a:moveTo>
                    <a:pt x="7269" y="188976"/>
                  </a:moveTo>
                  <a:lnTo>
                    <a:pt x="2008" y="188976"/>
                  </a:lnTo>
                  <a:lnTo>
                    <a:pt x="2006" y="190246"/>
                  </a:lnTo>
                  <a:lnTo>
                    <a:pt x="7268" y="190246"/>
                  </a:lnTo>
                  <a:lnTo>
                    <a:pt x="7269" y="188976"/>
                  </a:lnTo>
                  <a:close/>
                </a:path>
                <a:path w="1664970" h="1362710">
                  <a:moveTo>
                    <a:pt x="1664445" y="188976"/>
                  </a:moveTo>
                  <a:lnTo>
                    <a:pt x="1658272" y="188976"/>
                  </a:lnTo>
                  <a:lnTo>
                    <a:pt x="1658270" y="190246"/>
                  </a:lnTo>
                  <a:lnTo>
                    <a:pt x="1664443" y="190246"/>
                  </a:lnTo>
                  <a:lnTo>
                    <a:pt x="1664445" y="188976"/>
                  </a:lnTo>
                  <a:close/>
                </a:path>
                <a:path w="1664970" h="1362710">
                  <a:moveTo>
                    <a:pt x="7273" y="185166"/>
                  </a:moveTo>
                  <a:lnTo>
                    <a:pt x="2015" y="185166"/>
                  </a:lnTo>
                  <a:lnTo>
                    <a:pt x="2011" y="187706"/>
                  </a:lnTo>
                  <a:lnTo>
                    <a:pt x="7270" y="187706"/>
                  </a:lnTo>
                  <a:lnTo>
                    <a:pt x="7273" y="185166"/>
                  </a:lnTo>
                  <a:close/>
                </a:path>
                <a:path w="1664970" h="1362710">
                  <a:moveTo>
                    <a:pt x="1664452" y="185166"/>
                  </a:moveTo>
                  <a:lnTo>
                    <a:pt x="1658275" y="185166"/>
                  </a:lnTo>
                  <a:lnTo>
                    <a:pt x="1658273" y="187706"/>
                  </a:lnTo>
                  <a:lnTo>
                    <a:pt x="1664447" y="187706"/>
                  </a:lnTo>
                  <a:lnTo>
                    <a:pt x="1664452" y="185166"/>
                  </a:lnTo>
                  <a:close/>
                </a:path>
                <a:path w="1664970" h="1362710">
                  <a:moveTo>
                    <a:pt x="7275" y="182626"/>
                  </a:moveTo>
                  <a:lnTo>
                    <a:pt x="2020" y="182626"/>
                  </a:lnTo>
                  <a:lnTo>
                    <a:pt x="2018" y="183896"/>
                  </a:lnTo>
                  <a:lnTo>
                    <a:pt x="7274" y="183896"/>
                  </a:lnTo>
                  <a:lnTo>
                    <a:pt x="7275" y="182626"/>
                  </a:lnTo>
                  <a:close/>
                </a:path>
                <a:path w="1664970" h="1362710">
                  <a:moveTo>
                    <a:pt x="1664457" y="182626"/>
                  </a:moveTo>
                  <a:lnTo>
                    <a:pt x="1658278" y="182626"/>
                  </a:lnTo>
                  <a:lnTo>
                    <a:pt x="1658276" y="183896"/>
                  </a:lnTo>
                  <a:lnTo>
                    <a:pt x="1664455" y="183896"/>
                  </a:lnTo>
                  <a:lnTo>
                    <a:pt x="1664457" y="182626"/>
                  </a:lnTo>
                  <a:close/>
                </a:path>
                <a:path w="1664970" h="1362710">
                  <a:moveTo>
                    <a:pt x="7281" y="176276"/>
                  </a:moveTo>
                  <a:lnTo>
                    <a:pt x="2032" y="176276"/>
                  </a:lnTo>
                  <a:lnTo>
                    <a:pt x="2022" y="181356"/>
                  </a:lnTo>
                  <a:lnTo>
                    <a:pt x="7276" y="181356"/>
                  </a:lnTo>
                  <a:lnTo>
                    <a:pt x="7281" y="176276"/>
                  </a:lnTo>
                  <a:close/>
                </a:path>
                <a:path w="1664970" h="1362710">
                  <a:moveTo>
                    <a:pt x="1664469" y="176276"/>
                  </a:moveTo>
                  <a:lnTo>
                    <a:pt x="1658284" y="176276"/>
                  </a:lnTo>
                  <a:lnTo>
                    <a:pt x="1658279" y="181356"/>
                  </a:lnTo>
                  <a:lnTo>
                    <a:pt x="1664459" y="181356"/>
                  </a:lnTo>
                  <a:lnTo>
                    <a:pt x="1664469" y="176276"/>
                  </a:lnTo>
                  <a:close/>
                </a:path>
                <a:path w="1664970" h="1362710">
                  <a:moveTo>
                    <a:pt x="7285" y="172466"/>
                  </a:moveTo>
                  <a:lnTo>
                    <a:pt x="2039" y="172466"/>
                  </a:lnTo>
                  <a:lnTo>
                    <a:pt x="2034" y="175006"/>
                  </a:lnTo>
                  <a:lnTo>
                    <a:pt x="7282" y="175006"/>
                  </a:lnTo>
                  <a:lnTo>
                    <a:pt x="7285" y="172466"/>
                  </a:lnTo>
                  <a:close/>
                </a:path>
                <a:path w="1664970" h="1362710">
                  <a:moveTo>
                    <a:pt x="1664476" y="172466"/>
                  </a:moveTo>
                  <a:lnTo>
                    <a:pt x="1658287" y="172466"/>
                  </a:lnTo>
                  <a:lnTo>
                    <a:pt x="1658285" y="175006"/>
                  </a:lnTo>
                  <a:lnTo>
                    <a:pt x="1664471" y="175006"/>
                  </a:lnTo>
                  <a:lnTo>
                    <a:pt x="1664476" y="172466"/>
                  </a:lnTo>
                  <a:close/>
                </a:path>
                <a:path w="1664970" h="1362710">
                  <a:moveTo>
                    <a:pt x="7287" y="169926"/>
                  </a:moveTo>
                  <a:lnTo>
                    <a:pt x="2044" y="169926"/>
                  </a:lnTo>
                  <a:lnTo>
                    <a:pt x="2041" y="171196"/>
                  </a:lnTo>
                  <a:lnTo>
                    <a:pt x="7286" y="171196"/>
                  </a:lnTo>
                  <a:lnTo>
                    <a:pt x="7287" y="169926"/>
                  </a:lnTo>
                  <a:close/>
                </a:path>
                <a:path w="1664970" h="1362710">
                  <a:moveTo>
                    <a:pt x="1664481" y="169926"/>
                  </a:moveTo>
                  <a:lnTo>
                    <a:pt x="1658290" y="169926"/>
                  </a:lnTo>
                  <a:lnTo>
                    <a:pt x="1658288" y="171196"/>
                  </a:lnTo>
                  <a:lnTo>
                    <a:pt x="1664478" y="171196"/>
                  </a:lnTo>
                  <a:lnTo>
                    <a:pt x="1664481" y="169926"/>
                  </a:lnTo>
                  <a:close/>
                </a:path>
                <a:path w="1664970" h="1362710">
                  <a:moveTo>
                    <a:pt x="7293" y="163576"/>
                  </a:moveTo>
                  <a:lnTo>
                    <a:pt x="2056" y="163576"/>
                  </a:lnTo>
                  <a:lnTo>
                    <a:pt x="2046" y="168656"/>
                  </a:lnTo>
                  <a:lnTo>
                    <a:pt x="7288" y="168656"/>
                  </a:lnTo>
                  <a:lnTo>
                    <a:pt x="7293" y="163576"/>
                  </a:lnTo>
                  <a:close/>
                </a:path>
                <a:path w="1664970" h="1362710">
                  <a:moveTo>
                    <a:pt x="1664493" y="163576"/>
                  </a:moveTo>
                  <a:lnTo>
                    <a:pt x="1658296" y="163576"/>
                  </a:lnTo>
                  <a:lnTo>
                    <a:pt x="1658291" y="168656"/>
                  </a:lnTo>
                  <a:lnTo>
                    <a:pt x="1664483" y="168656"/>
                  </a:lnTo>
                  <a:lnTo>
                    <a:pt x="1664493" y="163576"/>
                  </a:lnTo>
                  <a:close/>
                </a:path>
                <a:path w="1664970" h="1362710">
                  <a:moveTo>
                    <a:pt x="7299" y="157226"/>
                  </a:moveTo>
                  <a:lnTo>
                    <a:pt x="2068" y="157226"/>
                  </a:lnTo>
                  <a:lnTo>
                    <a:pt x="2058" y="162306"/>
                  </a:lnTo>
                  <a:lnTo>
                    <a:pt x="7294" y="162306"/>
                  </a:lnTo>
                  <a:lnTo>
                    <a:pt x="7299" y="157226"/>
                  </a:lnTo>
                  <a:close/>
                </a:path>
                <a:path w="1664970" h="1362710">
                  <a:moveTo>
                    <a:pt x="1664504" y="157226"/>
                  </a:moveTo>
                  <a:lnTo>
                    <a:pt x="1658302" y="157226"/>
                  </a:lnTo>
                  <a:lnTo>
                    <a:pt x="1658297" y="162306"/>
                  </a:lnTo>
                  <a:lnTo>
                    <a:pt x="1664495" y="162306"/>
                  </a:lnTo>
                  <a:lnTo>
                    <a:pt x="1664504" y="157226"/>
                  </a:lnTo>
                  <a:close/>
                </a:path>
                <a:path w="1664970" h="1362710">
                  <a:moveTo>
                    <a:pt x="7303" y="153416"/>
                  </a:moveTo>
                  <a:lnTo>
                    <a:pt x="2075" y="153416"/>
                  </a:lnTo>
                  <a:lnTo>
                    <a:pt x="2070" y="155956"/>
                  </a:lnTo>
                  <a:lnTo>
                    <a:pt x="7300" y="155956"/>
                  </a:lnTo>
                  <a:lnTo>
                    <a:pt x="7303" y="153416"/>
                  </a:lnTo>
                  <a:close/>
                </a:path>
                <a:path w="1664970" h="1362710">
                  <a:moveTo>
                    <a:pt x="1664512" y="153416"/>
                  </a:moveTo>
                  <a:lnTo>
                    <a:pt x="1658305" y="153416"/>
                  </a:lnTo>
                  <a:lnTo>
                    <a:pt x="1658303" y="155956"/>
                  </a:lnTo>
                  <a:lnTo>
                    <a:pt x="1664507" y="155956"/>
                  </a:lnTo>
                  <a:lnTo>
                    <a:pt x="1664512" y="153416"/>
                  </a:lnTo>
                  <a:close/>
                </a:path>
                <a:path w="1664970" h="1362710">
                  <a:moveTo>
                    <a:pt x="7305" y="150876"/>
                  </a:moveTo>
                  <a:lnTo>
                    <a:pt x="2079" y="150876"/>
                  </a:lnTo>
                  <a:lnTo>
                    <a:pt x="2077" y="152146"/>
                  </a:lnTo>
                  <a:lnTo>
                    <a:pt x="7304" y="152146"/>
                  </a:lnTo>
                  <a:lnTo>
                    <a:pt x="7305" y="150876"/>
                  </a:lnTo>
                  <a:close/>
                </a:path>
                <a:path w="1664970" h="1362710">
                  <a:moveTo>
                    <a:pt x="1664516" y="150876"/>
                  </a:moveTo>
                  <a:lnTo>
                    <a:pt x="1658308" y="150876"/>
                  </a:lnTo>
                  <a:lnTo>
                    <a:pt x="1658306" y="152146"/>
                  </a:lnTo>
                  <a:lnTo>
                    <a:pt x="1664514" y="152146"/>
                  </a:lnTo>
                  <a:lnTo>
                    <a:pt x="1664516" y="150876"/>
                  </a:lnTo>
                  <a:close/>
                </a:path>
                <a:path w="1664970" h="1362710">
                  <a:moveTo>
                    <a:pt x="7309" y="147066"/>
                  </a:moveTo>
                  <a:lnTo>
                    <a:pt x="2087" y="147066"/>
                  </a:lnTo>
                  <a:lnTo>
                    <a:pt x="2082" y="149606"/>
                  </a:lnTo>
                  <a:lnTo>
                    <a:pt x="7306" y="149606"/>
                  </a:lnTo>
                  <a:lnTo>
                    <a:pt x="7309" y="147066"/>
                  </a:lnTo>
                  <a:close/>
                </a:path>
                <a:path w="1664970" h="1362710">
                  <a:moveTo>
                    <a:pt x="1664523" y="147066"/>
                  </a:moveTo>
                  <a:lnTo>
                    <a:pt x="1658311" y="147066"/>
                  </a:lnTo>
                  <a:lnTo>
                    <a:pt x="1658309" y="149606"/>
                  </a:lnTo>
                  <a:lnTo>
                    <a:pt x="1664519" y="149606"/>
                  </a:lnTo>
                  <a:lnTo>
                    <a:pt x="1664523" y="147066"/>
                  </a:lnTo>
                  <a:close/>
                </a:path>
                <a:path w="1664970" h="1362710">
                  <a:moveTo>
                    <a:pt x="7311" y="144526"/>
                  </a:moveTo>
                  <a:lnTo>
                    <a:pt x="2091" y="144526"/>
                  </a:lnTo>
                  <a:lnTo>
                    <a:pt x="2089" y="145796"/>
                  </a:lnTo>
                  <a:lnTo>
                    <a:pt x="7310" y="145796"/>
                  </a:lnTo>
                  <a:lnTo>
                    <a:pt x="7311" y="144526"/>
                  </a:lnTo>
                  <a:close/>
                </a:path>
                <a:path w="1664970" h="1362710">
                  <a:moveTo>
                    <a:pt x="1664528" y="144526"/>
                  </a:moveTo>
                  <a:lnTo>
                    <a:pt x="1658314" y="144526"/>
                  </a:lnTo>
                  <a:lnTo>
                    <a:pt x="1658312" y="145796"/>
                  </a:lnTo>
                  <a:lnTo>
                    <a:pt x="1664526" y="145796"/>
                  </a:lnTo>
                  <a:lnTo>
                    <a:pt x="1664528" y="144526"/>
                  </a:lnTo>
                  <a:close/>
                </a:path>
                <a:path w="1664970" h="1362710">
                  <a:moveTo>
                    <a:pt x="7315" y="140716"/>
                  </a:moveTo>
                  <a:lnTo>
                    <a:pt x="2098" y="140716"/>
                  </a:lnTo>
                  <a:lnTo>
                    <a:pt x="2094" y="143256"/>
                  </a:lnTo>
                  <a:lnTo>
                    <a:pt x="7312" y="143256"/>
                  </a:lnTo>
                  <a:lnTo>
                    <a:pt x="7315" y="140716"/>
                  </a:lnTo>
                  <a:close/>
                </a:path>
                <a:path w="1664970" h="1362710">
                  <a:moveTo>
                    <a:pt x="1664535" y="140716"/>
                  </a:moveTo>
                  <a:lnTo>
                    <a:pt x="1658317" y="140716"/>
                  </a:lnTo>
                  <a:lnTo>
                    <a:pt x="1658315" y="143256"/>
                  </a:lnTo>
                  <a:lnTo>
                    <a:pt x="1664531" y="143256"/>
                  </a:lnTo>
                  <a:lnTo>
                    <a:pt x="1664535" y="140716"/>
                  </a:lnTo>
                  <a:close/>
                </a:path>
                <a:path w="1664970" h="1362710">
                  <a:moveTo>
                    <a:pt x="7317" y="138176"/>
                  </a:moveTo>
                  <a:lnTo>
                    <a:pt x="2103" y="138176"/>
                  </a:lnTo>
                  <a:lnTo>
                    <a:pt x="2101" y="139446"/>
                  </a:lnTo>
                  <a:lnTo>
                    <a:pt x="7316" y="139446"/>
                  </a:lnTo>
                  <a:lnTo>
                    <a:pt x="7317" y="138176"/>
                  </a:lnTo>
                  <a:close/>
                </a:path>
                <a:path w="1664970" h="1362710">
                  <a:moveTo>
                    <a:pt x="1664540" y="138176"/>
                  </a:moveTo>
                  <a:lnTo>
                    <a:pt x="1658320" y="138176"/>
                  </a:lnTo>
                  <a:lnTo>
                    <a:pt x="1658318" y="139446"/>
                  </a:lnTo>
                  <a:lnTo>
                    <a:pt x="1664538" y="139446"/>
                  </a:lnTo>
                  <a:lnTo>
                    <a:pt x="1664540" y="138176"/>
                  </a:lnTo>
                  <a:close/>
                </a:path>
                <a:path w="1664970" h="1362710">
                  <a:moveTo>
                    <a:pt x="7321" y="134366"/>
                  </a:moveTo>
                  <a:lnTo>
                    <a:pt x="2110" y="134366"/>
                  </a:lnTo>
                  <a:lnTo>
                    <a:pt x="2105" y="136906"/>
                  </a:lnTo>
                  <a:lnTo>
                    <a:pt x="7318" y="136906"/>
                  </a:lnTo>
                  <a:lnTo>
                    <a:pt x="7321" y="134366"/>
                  </a:lnTo>
                  <a:close/>
                </a:path>
                <a:path w="1664970" h="1362710">
                  <a:moveTo>
                    <a:pt x="1664547" y="134366"/>
                  </a:moveTo>
                  <a:lnTo>
                    <a:pt x="1658323" y="134366"/>
                  </a:lnTo>
                  <a:lnTo>
                    <a:pt x="1658321" y="136906"/>
                  </a:lnTo>
                  <a:lnTo>
                    <a:pt x="1664542" y="136906"/>
                  </a:lnTo>
                  <a:lnTo>
                    <a:pt x="1664547" y="134366"/>
                  </a:lnTo>
                  <a:close/>
                </a:path>
                <a:path w="1664970" h="1362710">
                  <a:moveTo>
                    <a:pt x="7323" y="131826"/>
                  </a:moveTo>
                  <a:lnTo>
                    <a:pt x="2115" y="131826"/>
                  </a:lnTo>
                  <a:lnTo>
                    <a:pt x="2113" y="133096"/>
                  </a:lnTo>
                  <a:lnTo>
                    <a:pt x="7322" y="133096"/>
                  </a:lnTo>
                  <a:lnTo>
                    <a:pt x="7323" y="131826"/>
                  </a:lnTo>
                  <a:close/>
                </a:path>
                <a:path w="1664970" h="1362710">
                  <a:moveTo>
                    <a:pt x="1664552" y="131826"/>
                  </a:moveTo>
                  <a:lnTo>
                    <a:pt x="1658326" y="131826"/>
                  </a:lnTo>
                  <a:lnTo>
                    <a:pt x="1658324" y="133096"/>
                  </a:lnTo>
                  <a:lnTo>
                    <a:pt x="1664549" y="133096"/>
                  </a:lnTo>
                  <a:lnTo>
                    <a:pt x="1664552" y="131826"/>
                  </a:lnTo>
                  <a:close/>
                </a:path>
                <a:path w="1664970" h="1362710">
                  <a:moveTo>
                    <a:pt x="7327" y="128016"/>
                  </a:moveTo>
                  <a:lnTo>
                    <a:pt x="2122" y="128016"/>
                  </a:lnTo>
                  <a:lnTo>
                    <a:pt x="2117" y="130556"/>
                  </a:lnTo>
                  <a:lnTo>
                    <a:pt x="7324" y="130556"/>
                  </a:lnTo>
                  <a:lnTo>
                    <a:pt x="7327" y="128016"/>
                  </a:lnTo>
                  <a:close/>
                </a:path>
                <a:path w="1664970" h="1362710">
                  <a:moveTo>
                    <a:pt x="1664559" y="128016"/>
                  </a:moveTo>
                  <a:lnTo>
                    <a:pt x="1658329" y="128016"/>
                  </a:lnTo>
                  <a:lnTo>
                    <a:pt x="1658327" y="130556"/>
                  </a:lnTo>
                  <a:lnTo>
                    <a:pt x="1664554" y="130556"/>
                  </a:lnTo>
                  <a:lnTo>
                    <a:pt x="1664559" y="128016"/>
                  </a:lnTo>
                  <a:close/>
                </a:path>
                <a:path w="1664970" h="1362710">
                  <a:moveTo>
                    <a:pt x="7329" y="125476"/>
                  </a:moveTo>
                  <a:lnTo>
                    <a:pt x="2127" y="125476"/>
                  </a:lnTo>
                  <a:lnTo>
                    <a:pt x="2124" y="126746"/>
                  </a:lnTo>
                  <a:lnTo>
                    <a:pt x="7328" y="126746"/>
                  </a:lnTo>
                  <a:lnTo>
                    <a:pt x="7329" y="125476"/>
                  </a:lnTo>
                  <a:close/>
                </a:path>
                <a:path w="1664970" h="1362710">
                  <a:moveTo>
                    <a:pt x="1664564" y="125476"/>
                  </a:moveTo>
                  <a:lnTo>
                    <a:pt x="1658332" y="125476"/>
                  </a:lnTo>
                  <a:lnTo>
                    <a:pt x="1658330" y="126746"/>
                  </a:lnTo>
                  <a:lnTo>
                    <a:pt x="1664561" y="126746"/>
                  </a:lnTo>
                  <a:lnTo>
                    <a:pt x="1664564" y="125476"/>
                  </a:lnTo>
                  <a:close/>
                </a:path>
                <a:path w="1664970" h="1362710">
                  <a:moveTo>
                    <a:pt x="7333" y="121666"/>
                  </a:moveTo>
                  <a:lnTo>
                    <a:pt x="2134" y="121666"/>
                  </a:lnTo>
                  <a:lnTo>
                    <a:pt x="2129" y="124206"/>
                  </a:lnTo>
                  <a:lnTo>
                    <a:pt x="7330" y="124206"/>
                  </a:lnTo>
                  <a:lnTo>
                    <a:pt x="7333" y="121666"/>
                  </a:lnTo>
                  <a:close/>
                </a:path>
                <a:path w="1664970" h="1362710">
                  <a:moveTo>
                    <a:pt x="1664571" y="121666"/>
                  </a:moveTo>
                  <a:lnTo>
                    <a:pt x="1658335" y="121666"/>
                  </a:lnTo>
                  <a:lnTo>
                    <a:pt x="1658333" y="124206"/>
                  </a:lnTo>
                  <a:lnTo>
                    <a:pt x="1664566" y="124206"/>
                  </a:lnTo>
                  <a:lnTo>
                    <a:pt x="1664571" y="121666"/>
                  </a:lnTo>
                  <a:close/>
                </a:path>
                <a:path w="1664970" h="1362710">
                  <a:moveTo>
                    <a:pt x="7335" y="119126"/>
                  </a:moveTo>
                  <a:lnTo>
                    <a:pt x="2139" y="119126"/>
                  </a:lnTo>
                  <a:lnTo>
                    <a:pt x="2136" y="120396"/>
                  </a:lnTo>
                  <a:lnTo>
                    <a:pt x="7334" y="120396"/>
                  </a:lnTo>
                  <a:lnTo>
                    <a:pt x="7335" y="119126"/>
                  </a:lnTo>
                  <a:close/>
                </a:path>
                <a:path w="1664970" h="1362710">
                  <a:moveTo>
                    <a:pt x="1664576" y="119126"/>
                  </a:moveTo>
                  <a:lnTo>
                    <a:pt x="1658337" y="119126"/>
                  </a:lnTo>
                  <a:lnTo>
                    <a:pt x="1658336" y="120396"/>
                  </a:lnTo>
                  <a:lnTo>
                    <a:pt x="1664573" y="120396"/>
                  </a:lnTo>
                  <a:lnTo>
                    <a:pt x="1664576" y="119126"/>
                  </a:lnTo>
                  <a:close/>
                </a:path>
                <a:path w="1664970" h="1362710">
                  <a:moveTo>
                    <a:pt x="7339" y="115316"/>
                  </a:moveTo>
                  <a:lnTo>
                    <a:pt x="2146" y="115316"/>
                  </a:lnTo>
                  <a:lnTo>
                    <a:pt x="2141" y="117856"/>
                  </a:lnTo>
                  <a:lnTo>
                    <a:pt x="7336" y="117856"/>
                  </a:lnTo>
                  <a:lnTo>
                    <a:pt x="7339" y="115316"/>
                  </a:lnTo>
                  <a:close/>
                </a:path>
                <a:path w="1664970" h="1362710">
                  <a:moveTo>
                    <a:pt x="1664583" y="115316"/>
                  </a:moveTo>
                  <a:lnTo>
                    <a:pt x="1658341" y="115316"/>
                  </a:lnTo>
                  <a:lnTo>
                    <a:pt x="1658339" y="117856"/>
                  </a:lnTo>
                  <a:lnTo>
                    <a:pt x="1664578" y="117856"/>
                  </a:lnTo>
                  <a:lnTo>
                    <a:pt x="1664583" y="115316"/>
                  </a:lnTo>
                  <a:close/>
                </a:path>
                <a:path w="1664970" h="1362710">
                  <a:moveTo>
                    <a:pt x="7341" y="112776"/>
                  </a:moveTo>
                  <a:lnTo>
                    <a:pt x="2151" y="112776"/>
                  </a:lnTo>
                  <a:lnTo>
                    <a:pt x="2148" y="114046"/>
                  </a:lnTo>
                  <a:lnTo>
                    <a:pt x="7340" y="114046"/>
                  </a:lnTo>
                  <a:lnTo>
                    <a:pt x="7341" y="112776"/>
                  </a:lnTo>
                  <a:close/>
                </a:path>
                <a:path w="1664970" h="1362710">
                  <a:moveTo>
                    <a:pt x="1664587" y="112776"/>
                  </a:moveTo>
                  <a:lnTo>
                    <a:pt x="1658343" y="112776"/>
                  </a:lnTo>
                  <a:lnTo>
                    <a:pt x="1658342" y="114046"/>
                  </a:lnTo>
                  <a:lnTo>
                    <a:pt x="1664585" y="114046"/>
                  </a:lnTo>
                  <a:lnTo>
                    <a:pt x="1664587" y="112776"/>
                  </a:lnTo>
                  <a:close/>
                </a:path>
                <a:path w="1664970" h="1362710">
                  <a:moveTo>
                    <a:pt x="7345" y="108966"/>
                  </a:moveTo>
                  <a:lnTo>
                    <a:pt x="2158" y="108966"/>
                  </a:lnTo>
                  <a:lnTo>
                    <a:pt x="2153" y="111506"/>
                  </a:lnTo>
                  <a:lnTo>
                    <a:pt x="7342" y="111506"/>
                  </a:lnTo>
                  <a:lnTo>
                    <a:pt x="7345" y="108966"/>
                  </a:lnTo>
                  <a:close/>
                </a:path>
                <a:path w="1664970" h="1362710">
                  <a:moveTo>
                    <a:pt x="1664595" y="108966"/>
                  </a:moveTo>
                  <a:lnTo>
                    <a:pt x="1658347" y="108966"/>
                  </a:lnTo>
                  <a:lnTo>
                    <a:pt x="1658345" y="111506"/>
                  </a:lnTo>
                  <a:lnTo>
                    <a:pt x="1664590" y="111506"/>
                  </a:lnTo>
                  <a:lnTo>
                    <a:pt x="1664595" y="108966"/>
                  </a:lnTo>
                  <a:close/>
                </a:path>
                <a:path w="1664970" h="1362710">
                  <a:moveTo>
                    <a:pt x="7347" y="106426"/>
                  </a:moveTo>
                  <a:lnTo>
                    <a:pt x="2162" y="106426"/>
                  </a:lnTo>
                  <a:lnTo>
                    <a:pt x="2160" y="107696"/>
                  </a:lnTo>
                  <a:lnTo>
                    <a:pt x="7346" y="107696"/>
                  </a:lnTo>
                  <a:lnTo>
                    <a:pt x="7347" y="106426"/>
                  </a:lnTo>
                  <a:close/>
                </a:path>
                <a:path w="1664970" h="1362710">
                  <a:moveTo>
                    <a:pt x="1664599" y="106426"/>
                  </a:moveTo>
                  <a:lnTo>
                    <a:pt x="1658349" y="106426"/>
                  </a:lnTo>
                  <a:lnTo>
                    <a:pt x="1658348" y="107696"/>
                  </a:lnTo>
                  <a:lnTo>
                    <a:pt x="1664597" y="107696"/>
                  </a:lnTo>
                  <a:lnTo>
                    <a:pt x="1664599" y="106426"/>
                  </a:lnTo>
                  <a:close/>
                </a:path>
                <a:path w="1664970" h="1362710">
                  <a:moveTo>
                    <a:pt x="7351" y="102616"/>
                  </a:moveTo>
                  <a:lnTo>
                    <a:pt x="2170" y="102616"/>
                  </a:lnTo>
                  <a:lnTo>
                    <a:pt x="2165" y="105156"/>
                  </a:lnTo>
                  <a:lnTo>
                    <a:pt x="7348" y="105156"/>
                  </a:lnTo>
                  <a:lnTo>
                    <a:pt x="7351" y="102616"/>
                  </a:lnTo>
                  <a:close/>
                </a:path>
                <a:path w="1664970" h="1362710">
                  <a:moveTo>
                    <a:pt x="1664606" y="102616"/>
                  </a:moveTo>
                  <a:lnTo>
                    <a:pt x="1658353" y="102616"/>
                  </a:lnTo>
                  <a:lnTo>
                    <a:pt x="1658351" y="105156"/>
                  </a:lnTo>
                  <a:lnTo>
                    <a:pt x="1664602" y="105156"/>
                  </a:lnTo>
                  <a:lnTo>
                    <a:pt x="1664606" y="102616"/>
                  </a:lnTo>
                  <a:close/>
                </a:path>
                <a:path w="1664970" h="1362710">
                  <a:moveTo>
                    <a:pt x="7357" y="96393"/>
                  </a:moveTo>
                  <a:lnTo>
                    <a:pt x="2362" y="96393"/>
                  </a:lnTo>
                  <a:lnTo>
                    <a:pt x="2362" y="98933"/>
                  </a:lnTo>
                  <a:lnTo>
                    <a:pt x="2177" y="98933"/>
                  </a:lnTo>
                  <a:lnTo>
                    <a:pt x="2172" y="101346"/>
                  </a:lnTo>
                  <a:lnTo>
                    <a:pt x="7352" y="101346"/>
                  </a:lnTo>
                  <a:lnTo>
                    <a:pt x="7357" y="96393"/>
                  </a:lnTo>
                  <a:close/>
                </a:path>
                <a:path w="1664970" h="1362710">
                  <a:moveTo>
                    <a:pt x="1664618" y="96393"/>
                  </a:moveTo>
                  <a:lnTo>
                    <a:pt x="1658359" y="96393"/>
                  </a:lnTo>
                  <a:lnTo>
                    <a:pt x="1658354" y="101346"/>
                  </a:lnTo>
                  <a:lnTo>
                    <a:pt x="1664609" y="101346"/>
                  </a:lnTo>
                  <a:lnTo>
                    <a:pt x="1664618" y="96393"/>
                  </a:lnTo>
                  <a:close/>
                </a:path>
                <a:path w="1664970" h="1362710">
                  <a:moveTo>
                    <a:pt x="4902" y="94996"/>
                  </a:moveTo>
                  <a:lnTo>
                    <a:pt x="3632" y="94996"/>
                  </a:lnTo>
                  <a:lnTo>
                    <a:pt x="3632" y="96393"/>
                  </a:lnTo>
                  <a:lnTo>
                    <a:pt x="4902" y="96393"/>
                  </a:lnTo>
                  <a:lnTo>
                    <a:pt x="4902" y="94996"/>
                  </a:lnTo>
                  <a:close/>
                </a:path>
                <a:path w="1664970" h="1362710">
                  <a:moveTo>
                    <a:pt x="1663522" y="94996"/>
                  </a:moveTo>
                  <a:lnTo>
                    <a:pt x="1662252" y="94996"/>
                  </a:lnTo>
                  <a:lnTo>
                    <a:pt x="1662252" y="96393"/>
                  </a:lnTo>
                  <a:lnTo>
                    <a:pt x="1663522" y="96393"/>
                  </a:lnTo>
                  <a:lnTo>
                    <a:pt x="1663522" y="94996"/>
                  </a:lnTo>
                  <a:close/>
                </a:path>
                <a:path w="1664970" h="1362710">
                  <a:moveTo>
                    <a:pt x="7360" y="92583"/>
                  </a:moveTo>
                  <a:lnTo>
                    <a:pt x="6172" y="92583"/>
                  </a:lnTo>
                  <a:lnTo>
                    <a:pt x="6172" y="94996"/>
                  </a:lnTo>
                  <a:lnTo>
                    <a:pt x="7358" y="94996"/>
                  </a:lnTo>
                  <a:lnTo>
                    <a:pt x="7360" y="92583"/>
                  </a:lnTo>
                  <a:close/>
                </a:path>
                <a:path w="1664970" h="1362710">
                  <a:moveTo>
                    <a:pt x="1660982" y="92583"/>
                  </a:moveTo>
                  <a:lnTo>
                    <a:pt x="1659712" y="92583"/>
                  </a:lnTo>
                  <a:lnTo>
                    <a:pt x="1659712" y="93853"/>
                  </a:lnTo>
                  <a:lnTo>
                    <a:pt x="1658361" y="93853"/>
                  </a:lnTo>
                  <a:lnTo>
                    <a:pt x="1658360" y="94996"/>
                  </a:lnTo>
                  <a:lnTo>
                    <a:pt x="1660982" y="94996"/>
                  </a:lnTo>
                  <a:lnTo>
                    <a:pt x="1660982" y="92583"/>
                  </a:lnTo>
                  <a:close/>
                </a:path>
                <a:path w="1664970" h="1362710">
                  <a:moveTo>
                    <a:pt x="1658442" y="90043"/>
                  </a:moveTo>
                  <a:lnTo>
                    <a:pt x="1658363" y="92583"/>
                  </a:lnTo>
                  <a:lnTo>
                    <a:pt x="1658442" y="90043"/>
                  </a:lnTo>
                  <a:close/>
                </a:path>
                <a:path w="1664970" h="1362710">
                  <a:moveTo>
                    <a:pt x="1564462" y="7493"/>
                  </a:moveTo>
                  <a:lnTo>
                    <a:pt x="832942" y="7493"/>
                  </a:lnTo>
                  <a:lnTo>
                    <a:pt x="1564462" y="8509"/>
                  </a:lnTo>
                  <a:lnTo>
                    <a:pt x="1564462" y="7493"/>
                  </a:lnTo>
                  <a:close/>
                </a:path>
                <a:path w="1664970" h="1362710">
                  <a:moveTo>
                    <a:pt x="1561922" y="6096"/>
                  </a:moveTo>
                  <a:lnTo>
                    <a:pt x="1560652" y="6096"/>
                  </a:lnTo>
                  <a:lnTo>
                    <a:pt x="1560652" y="7493"/>
                  </a:lnTo>
                  <a:lnTo>
                    <a:pt x="1561922" y="7493"/>
                  </a:lnTo>
                  <a:lnTo>
                    <a:pt x="1561922" y="6096"/>
                  </a:lnTo>
                  <a:close/>
                </a:path>
                <a:path w="1664970" h="1362710">
                  <a:moveTo>
                    <a:pt x="105232" y="6096"/>
                  </a:moveTo>
                  <a:lnTo>
                    <a:pt x="102692" y="6096"/>
                  </a:lnTo>
                  <a:lnTo>
                    <a:pt x="102692" y="6350"/>
                  </a:lnTo>
                  <a:lnTo>
                    <a:pt x="105232" y="6350"/>
                  </a:lnTo>
                  <a:lnTo>
                    <a:pt x="105232" y="6096"/>
                  </a:lnTo>
                  <a:close/>
                </a:path>
                <a:path w="1664970" h="1362710">
                  <a:moveTo>
                    <a:pt x="107772" y="3683"/>
                  </a:moveTo>
                  <a:lnTo>
                    <a:pt x="106502" y="3683"/>
                  </a:lnTo>
                  <a:lnTo>
                    <a:pt x="106502" y="6096"/>
                  </a:lnTo>
                  <a:lnTo>
                    <a:pt x="1559382" y="6096"/>
                  </a:lnTo>
                  <a:lnTo>
                    <a:pt x="1559382" y="4953"/>
                  </a:lnTo>
                  <a:lnTo>
                    <a:pt x="107772" y="4953"/>
                  </a:lnTo>
                  <a:lnTo>
                    <a:pt x="107772" y="3683"/>
                  </a:lnTo>
                  <a:close/>
                </a:path>
                <a:path w="1664970" h="1362710">
                  <a:moveTo>
                    <a:pt x="1559382" y="3683"/>
                  </a:moveTo>
                  <a:lnTo>
                    <a:pt x="1558112" y="3683"/>
                  </a:lnTo>
                  <a:lnTo>
                    <a:pt x="1558112" y="4953"/>
                  </a:lnTo>
                  <a:lnTo>
                    <a:pt x="1559382" y="4953"/>
                  </a:lnTo>
                  <a:lnTo>
                    <a:pt x="1559382" y="3683"/>
                  </a:lnTo>
                  <a:close/>
                </a:path>
                <a:path w="1664970" h="1362710">
                  <a:moveTo>
                    <a:pt x="556505" y="1143"/>
                  </a:moveTo>
                  <a:lnTo>
                    <a:pt x="109042" y="1143"/>
                  </a:lnTo>
                  <a:lnTo>
                    <a:pt x="109042" y="3683"/>
                  </a:lnTo>
                  <a:lnTo>
                    <a:pt x="1555572" y="3683"/>
                  </a:lnTo>
                  <a:lnTo>
                    <a:pt x="1555572" y="3429"/>
                  </a:lnTo>
                  <a:lnTo>
                    <a:pt x="556505" y="1143"/>
                  </a:lnTo>
                  <a:close/>
                </a:path>
                <a:path w="1664970" h="1362710">
                  <a:moveTo>
                    <a:pt x="112852" y="0"/>
                  </a:moveTo>
                  <a:lnTo>
                    <a:pt x="111582" y="0"/>
                  </a:lnTo>
                  <a:lnTo>
                    <a:pt x="111582" y="1143"/>
                  </a:lnTo>
                  <a:lnTo>
                    <a:pt x="112852" y="1143"/>
                  </a:lnTo>
                  <a:lnTo>
                    <a:pt x="112852" y="0"/>
                  </a:lnTo>
                  <a:close/>
                </a:path>
                <a:path w="1664970" h="1362710">
                  <a:moveTo>
                    <a:pt x="7213" y="248666"/>
                  </a:moveTo>
                  <a:lnTo>
                    <a:pt x="1897" y="248666"/>
                  </a:lnTo>
                  <a:lnTo>
                    <a:pt x="1778" y="312166"/>
                  </a:lnTo>
                  <a:lnTo>
                    <a:pt x="7153" y="312166"/>
                  </a:lnTo>
                  <a:lnTo>
                    <a:pt x="7213" y="248666"/>
                  </a:lnTo>
                  <a:close/>
                </a:path>
                <a:path w="1664970" h="1362710">
                  <a:moveTo>
                    <a:pt x="1664333" y="248666"/>
                  </a:moveTo>
                  <a:lnTo>
                    <a:pt x="1658215" y="248666"/>
                  </a:lnTo>
                  <a:lnTo>
                    <a:pt x="1658156" y="312166"/>
                  </a:lnTo>
                  <a:lnTo>
                    <a:pt x="1664215" y="312166"/>
                  </a:lnTo>
                  <a:lnTo>
                    <a:pt x="1664333" y="248666"/>
                  </a:lnTo>
                  <a:close/>
                </a:path>
                <a:path w="1664970" h="1362710">
                  <a:moveTo>
                    <a:pt x="7153" y="312166"/>
                  </a:moveTo>
                  <a:lnTo>
                    <a:pt x="1778" y="312166"/>
                  </a:lnTo>
                  <a:lnTo>
                    <a:pt x="1754" y="324866"/>
                  </a:lnTo>
                  <a:lnTo>
                    <a:pt x="7141" y="324866"/>
                  </a:lnTo>
                  <a:lnTo>
                    <a:pt x="7153" y="312166"/>
                  </a:lnTo>
                  <a:close/>
                </a:path>
                <a:path w="1664970" h="1362710">
                  <a:moveTo>
                    <a:pt x="1664215" y="312166"/>
                  </a:moveTo>
                  <a:lnTo>
                    <a:pt x="1658156" y="312166"/>
                  </a:lnTo>
                  <a:lnTo>
                    <a:pt x="1658144" y="324866"/>
                  </a:lnTo>
                  <a:lnTo>
                    <a:pt x="1664191" y="324866"/>
                  </a:lnTo>
                  <a:lnTo>
                    <a:pt x="1664215" y="312166"/>
                  </a:lnTo>
                  <a:close/>
                </a:path>
                <a:path w="1664970" h="1362710">
                  <a:moveTo>
                    <a:pt x="7141" y="324866"/>
                  </a:moveTo>
                  <a:lnTo>
                    <a:pt x="1754" y="324866"/>
                  </a:lnTo>
                  <a:lnTo>
                    <a:pt x="1743" y="331216"/>
                  </a:lnTo>
                  <a:lnTo>
                    <a:pt x="7135" y="331216"/>
                  </a:lnTo>
                  <a:lnTo>
                    <a:pt x="7141" y="324866"/>
                  </a:lnTo>
                  <a:close/>
                </a:path>
                <a:path w="1664970" h="1362710">
                  <a:moveTo>
                    <a:pt x="1664191" y="324866"/>
                  </a:moveTo>
                  <a:lnTo>
                    <a:pt x="1658144" y="324866"/>
                  </a:lnTo>
                  <a:lnTo>
                    <a:pt x="1658138" y="331216"/>
                  </a:lnTo>
                  <a:lnTo>
                    <a:pt x="1664179" y="331216"/>
                  </a:lnTo>
                  <a:lnTo>
                    <a:pt x="1664191" y="324866"/>
                  </a:lnTo>
                  <a:close/>
                </a:path>
                <a:path w="1664970" h="1362710">
                  <a:moveTo>
                    <a:pt x="7135" y="331216"/>
                  </a:moveTo>
                  <a:lnTo>
                    <a:pt x="1743" y="331216"/>
                  </a:lnTo>
                  <a:lnTo>
                    <a:pt x="1660" y="375666"/>
                  </a:lnTo>
                  <a:lnTo>
                    <a:pt x="7093" y="375666"/>
                  </a:lnTo>
                  <a:lnTo>
                    <a:pt x="7135" y="331216"/>
                  </a:lnTo>
                  <a:close/>
                </a:path>
                <a:path w="1664970" h="1362710">
                  <a:moveTo>
                    <a:pt x="1664179" y="331216"/>
                  </a:moveTo>
                  <a:lnTo>
                    <a:pt x="1658138" y="331216"/>
                  </a:lnTo>
                  <a:lnTo>
                    <a:pt x="1658096" y="375666"/>
                  </a:lnTo>
                  <a:lnTo>
                    <a:pt x="1664096" y="375666"/>
                  </a:lnTo>
                  <a:lnTo>
                    <a:pt x="1664179" y="331216"/>
                  </a:lnTo>
                  <a:close/>
                </a:path>
                <a:path w="1664970" h="1362710">
                  <a:moveTo>
                    <a:pt x="7093" y="375666"/>
                  </a:moveTo>
                  <a:lnTo>
                    <a:pt x="1660" y="375666"/>
                  </a:lnTo>
                  <a:lnTo>
                    <a:pt x="1648" y="382016"/>
                  </a:lnTo>
                  <a:lnTo>
                    <a:pt x="7087" y="382016"/>
                  </a:lnTo>
                  <a:lnTo>
                    <a:pt x="7093" y="375666"/>
                  </a:lnTo>
                  <a:close/>
                </a:path>
                <a:path w="1664970" h="1362710">
                  <a:moveTo>
                    <a:pt x="1664096" y="375666"/>
                  </a:moveTo>
                  <a:lnTo>
                    <a:pt x="1658096" y="375666"/>
                  </a:lnTo>
                  <a:lnTo>
                    <a:pt x="1658090" y="382016"/>
                  </a:lnTo>
                  <a:lnTo>
                    <a:pt x="1664084" y="382016"/>
                  </a:lnTo>
                  <a:lnTo>
                    <a:pt x="1664096" y="375666"/>
                  </a:lnTo>
                  <a:close/>
                </a:path>
                <a:path w="1664970" h="1362710">
                  <a:moveTo>
                    <a:pt x="7087" y="382016"/>
                  </a:moveTo>
                  <a:lnTo>
                    <a:pt x="1648" y="382016"/>
                  </a:lnTo>
                  <a:lnTo>
                    <a:pt x="1636" y="388366"/>
                  </a:lnTo>
                  <a:lnTo>
                    <a:pt x="7081" y="388366"/>
                  </a:lnTo>
                  <a:lnTo>
                    <a:pt x="7087" y="382016"/>
                  </a:lnTo>
                  <a:close/>
                </a:path>
                <a:path w="1664970" h="1362710">
                  <a:moveTo>
                    <a:pt x="1664084" y="382016"/>
                  </a:moveTo>
                  <a:lnTo>
                    <a:pt x="1658090" y="382016"/>
                  </a:lnTo>
                  <a:lnTo>
                    <a:pt x="1658084" y="388366"/>
                  </a:lnTo>
                  <a:lnTo>
                    <a:pt x="1664072" y="388366"/>
                  </a:lnTo>
                  <a:lnTo>
                    <a:pt x="1664084" y="382016"/>
                  </a:lnTo>
                  <a:close/>
                </a:path>
                <a:path w="1664970" h="1362710">
                  <a:moveTo>
                    <a:pt x="7081" y="388366"/>
                  </a:moveTo>
                  <a:lnTo>
                    <a:pt x="1636" y="388366"/>
                  </a:lnTo>
                  <a:lnTo>
                    <a:pt x="1570" y="423926"/>
                  </a:lnTo>
                  <a:lnTo>
                    <a:pt x="7048" y="423926"/>
                  </a:lnTo>
                  <a:lnTo>
                    <a:pt x="7081" y="388366"/>
                  </a:lnTo>
                  <a:close/>
                </a:path>
                <a:path w="1664970" h="1362710">
                  <a:moveTo>
                    <a:pt x="1664072" y="388366"/>
                  </a:moveTo>
                  <a:lnTo>
                    <a:pt x="1658084" y="388366"/>
                  </a:lnTo>
                  <a:lnTo>
                    <a:pt x="1658050" y="423926"/>
                  </a:lnTo>
                  <a:lnTo>
                    <a:pt x="1664006" y="423926"/>
                  </a:lnTo>
                  <a:lnTo>
                    <a:pt x="1664072" y="388366"/>
                  </a:lnTo>
                  <a:close/>
                </a:path>
                <a:path w="1664970" h="1362710">
                  <a:moveTo>
                    <a:pt x="7048" y="423926"/>
                  </a:moveTo>
                  <a:lnTo>
                    <a:pt x="1570" y="423926"/>
                  </a:lnTo>
                  <a:lnTo>
                    <a:pt x="1553" y="432816"/>
                  </a:lnTo>
                  <a:lnTo>
                    <a:pt x="7039" y="432816"/>
                  </a:lnTo>
                  <a:lnTo>
                    <a:pt x="7048" y="423926"/>
                  </a:lnTo>
                  <a:close/>
                </a:path>
                <a:path w="1664970" h="1362710">
                  <a:moveTo>
                    <a:pt x="1664006" y="423926"/>
                  </a:moveTo>
                  <a:lnTo>
                    <a:pt x="1658050" y="423926"/>
                  </a:lnTo>
                  <a:lnTo>
                    <a:pt x="1658042" y="432816"/>
                  </a:lnTo>
                  <a:lnTo>
                    <a:pt x="1663989" y="432816"/>
                  </a:lnTo>
                  <a:lnTo>
                    <a:pt x="1664006" y="423926"/>
                  </a:lnTo>
                  <a:close/>
                </a:path>
                <a:path w="1664970" h="1362710">
                  <a:moveTo>
                    <a:pt x="7039" y="432816"/>
                  </a:moveTo>
                  <a:lnTo>
                    <a:pt x="1553" y="432816"/>
                  </a:lnTo>
                  <a:lnTo>
                    <a:pt x="1487" y="468376"/>
                  </a:lnTo>
                  <a:lnTo>
                    <a:pt x="7006" y="468376"/>
                  </a:lnTo>
                  <a:lnTo>
                    <a:pt x="7039" y="432816"/>
                  </a:lnTo>
                  <a:close/>
                </a:path>
                <a:path w="1664970" h="1362710">
                  <a:moveTo>
                    <a:pt x="1663989" y="432816"/>
                  </a:moveTo>
                  <a:lnTo>
                    <a:pt x="1658042" y="432816"/>
                  </a:lnTo>
                  <a:lnTo>
                    <a:pt x="1658008" y="468376"/>
                  </a:lnTo>
                  <a:lnTo>
                    <a:pt x="1663923" y="468376"/>
                  </a:lnTo>
                  <a:lnTo>
                    <a:pt x="1663989" y="432816"/>
                  </a:lnTo>
                  <a:close/>
                </a:path>
                <a:path w="1664970" h="1362710">
                  <a:moveTo>
                    <a:pt x="7006" y="468376"/>
                  </a:moveTo>
                  <a:lnTo>
                    <a:pt x="1487" y="468376"/>
                  </a:lnTo>
                  <a:lnTo>
                    <a:pt x="1470" y="477266"/>
                  </a:lnTo>
                  <a:lnTo>
                    <a:pt x="6998" y="477266"/>
                  </a:lnTo>
                  <a:lnTo>
                    <a:pt x="7006" y="468376"/>
                  </a:lnTo>
                  <a:close/>
                </a:path>
                <a:path w="1664970" h="1362710">
                  <a:moveTo>
                    <a:pt x="1663923" y="468376"/>
                  </a:moveTo>
                  <a:lnTo>
                    <a:pt x="1658008" y="468376"/>
                  </a:lnTo>
                  <a:lnTo>
                    <a:pt x="1658000" y="477266"/>
                  </a:lnTo>
                  <a:lnTo>
                    <a:pt x="1663906" y="477266"/>
                  </a:lnTo>
                  <a:lnTo>
                    <a:pt x="1663923" y="468376"/>
                  </a:lnTo>
                  <a:close/>
                </a:path>
                <a:path w="1664970" h="1362710">
                  <a:moveTo>
                    <a:pt x="6998" y="477266"/>
                  </a:moveTo>
                  <a:lnTo>
                    <a:pt x="1470" y="477266"/>
                  </a:lnTo>
                  <a:lnTo>
                    <a:pt x="1178" y="633476"/>
                  </a:lnTo>
                  <a:lnTo>
                    <a:pt x="6850" y="633476"/>
                  </a:lnTo>
                  <a:lnTo>
                    <a:pt x="6998" y="477266"/>
                  </a:lnTo>
                  <a:close/>
                </a:path>
                <a:path w="1664970" h="1362710">
                  <a:moveTo>
                    <a:pt x="1663906" y="477266"/>
                  </a:moveTo>
                  <a:lnTo>
                    <a:pt x="1658000" y="477266"/>
                  </a:lnTo>
                  <a:lnTo>
                    <a:pt x="1657853" y="633476"/>
                  </a:lnTo>
                  <a:lnTo>
                    <a:pt x="1663614" y="633476"/>
                  </a:lnTo>
                  <a:lnTo>
                    <a:pt x="1663906" y="477266"/>
                  </a:lnTo>
                  <a:close/>
                </a:path>
                <a:path w="1664970" h="1362710">
                  <a:moveTo>
                    <a:pt x="6850" y="633476"/>
                  </a:moveTo>
                  <a:lnTo>
                    <a:pt x="1178" y="633476"/>
                  </a:lnTo>
                  <a:lnTo>
                    <a:pt x="716" y="881126"/>
                  </a:lnTo>
                  <a:lnTo>
                    <a:pt x="6617" y="881126"/>
                  </a:lnTo>
                  <a:lnTo>
                    <a:pt x="6850" y="633476"/>
                  </a:lnTo>
                  <a:close/>
                </a:path>
                <a:path w="1664970" h="1362710">
                  <a:moveTo>
                    <a:pt x="1663614" y="633476"/>
                  </a:moveTo>
                  <a:lnTo>
                    <a:pt x="1657853" y="633476"/>
                  </a:lnTo>
                  <a:lnTo>
                    <a:pt x="1657619" y="881126"/>
                  </a:lnTo>
                  <a:lnTo>
                    <a:pt x="1663151" y="881126"/>
                  </a:lnTo>
                  <a:lnTo>
                    <a:pt x="1663614" y="633476"/>
                  </a:lnTo>
                  <a:close/>
                </a:path>
                <a:path w="1664970" h="1362710">
                  <a:moveTo>
                    <a:pt x="6617" y="881126"/>
                  </a:moveTo>
                  <a:lnTo>
                    <a:pt x="716" y="881126"/>
                  </a:lnTo>
                  <a:lnTo>
                    <a:pt x="692" y="893826"/>
                  </a:lnTo>
                  <a:lnTo>
                    <a:pt x="6605" y="893826"/>
                  </a:lnTo>
                  <a:lnTo>
                    <a:pt x="6617" y="881126"/>
                  </a:lnTo>
                  <a:close/>
                </a:path>
                <a:path w="1664970" h="1362710">
                  <a:moveTo>
                    <a:pt x="1663151" y="881126"/>
                  </a:moveTo>
                  <a:lnTo>
                    <a:pt x="1657619" y="881126"/>
                  </a:lnTo>
                  <a:lnTo>
                    <a:pt x="1657607" y="893826"/>
                  </a:lnTo>
                  <a:lnTo>
                    <a:pt x="1663128" y="893826"/>
                  </a:lnTo>
                  <a:lnTo>
                    <a:pt x="1663151" y="881126"/>
                  </a:lnTo>
                  <a:close/>
                </a:path>
                <a:path w="1664970" h="1362710">
                  <a:moveTo>
                    <a:pt x="6605" y="893826"/>
                  </a:moveTo>
                  <a:lnTo>
                    <a:pt x="692" y="893826"/>
                  </a:lnTo>
                  <a:lnTo>
                    <a:pt x="675" y="902716"/>
                  </a:lnTo>
                  <a:lnTo>
                    <a:pt x="6597" y="902716"/>
                  </a:lnTo>
                  <a:lnTo>
                    <a:pt x="6605" y="893826"/>
                  </a:lnTo>
                  <a:close/>
                </a:path>
                <a:path w="1664970" h="1362710">
                  <a:moveTo>
                    <a:pt x="1663128" y="893826"/>
                  </a:moveTo>
                  <a:lnTo>
                    <a:pt x="1657607" y="893826"/>
                  </a:lnTo>
                  <a:lnTo>
                    <a:pt x="1657599" y="902716"/>
                  </a:lnTo>
                  <a:lnTo>
                    <a:pt x="1663111" y="902716"/>
                  </a:lnTo>
                  <a:lnTo>
                    <a:pt x="1663128" y="893826"/>
                  </a:lnTo>
                  <a:close/>
                </a:path>
                <a:path w="1664970" h="1362710">
                  <a:moveTo>
                    <a:pt x="6597" y="902716"/>
                  </a:moveTo>
                  <a:lnTo>
                    <a:pt x="675" y="902716"/>
                  </a:lnTo>
                  <a:lnTo>
                    <a:pt x="585" y="950976"/>
                  </a:lnTo>
                  <a:lnTo>
                    <a:pt x="6551" y="950976"/>
                  </a:lnTo>
                  <a:lnTo>
                    <a:pt x="6597" y="902716"/>
                  </a:lnTo>
                  <a:close/>
                </a:path>
                <a:path w="1664970" h="1362710">
                  <a:moveTo>
                    <a:pt x="1663111" y="902716"/>
                  </a:moveTo>
                  <a:lnTo>
                    <a:pt x="1657599" y="902716"/>
                  </a:lnTo>
                  <a:lnTo>
                    <a:pt x="1657553" y="950976"/>
                  </a:lnTo>
                  <a:lnTo>
                    <a:pt x="1663021" y="950976"/>
                  </a:lnTo>
                  <a:lnTo>
                    <a:pt x="1663111" y="902716"/>
                  </a:lnTo>
                  <a:close/>
                </a:path>
                <a:path w="1664970" h="1362710">
                  <a:moveTo>
                    <a:pt x="6551" y="950976"/>
                  </a:moveTo>
                  <a:lnTo>
                    <a:pt x="585" y="950976"/>
                  </a:lnTo>
                  <a:lnTo>
                    <a:pt x="569" y="959866"/>
                  </a:lnTo>
                  <a:lnTo>
                    <a:pt x="6543" y="959866"/>
                  </a:lnTo>
                  <a:lnTo>
                    <a:pt x="6551" y="950976"/>
                  </a:lnTo>
                  <a:close/>
                </a:path>
                <a:path w="1664970" h="1362710">
                  <a:moveTo>
                    <a:pt x="1663021" y="950976"/>
                  </a:moveTo>
                  <a:lnTo>
                    <a:pt x="1657553" y="950976"/>
                  </a:lnTo>
                  <a:lnTo>
                    <a:pt x="1657545" y="959866"/>
                  </a:lnTo>
                  <a:lnTo>
                    <a:pt x="1663004" y="959866"/>
                  </a:lnTo>
                  <a:lnTo>
                    <a:pt x="1663021" y="950976"/>
                  </a:lnTo>
                  <a:close/>
                </a:path>
                <a:path w="1664970" h="1362710">
                  <a:moveTo>
                    <a:pt x="6543" y="959866"/>
                  </a:moveTo>
                  <a:lnTo>
                    <a:pt x="569" y="959866"/>
                  </a:lnTo>
                  <a:lnTo>
                    <a:pt x="450" y="1023366"/>
                  </a:lnTo>
                  <a:lnTo>
                    <a:pt x="6483" y="1023366"/>
                  </a:lnTo>
                  <a:lnTo>
                    <a:pt x="6543" y="959866"/>
                  </a:lnTo>
                  <a:close/>
                </a:path>
                <a:path w="1664970" h="1362710">
                  <a:moveTo>
                    <a:pt x="1663004" y="959866"/>
                  </a:moveTo>
                  <a:lnTo>
                    <a:pt x="1657545" y="959866"/>
                  </a:lnTo>
                  <a:lnTo>
                    <a:pt x="1657485" y="1023366"/>
                  </a:lnTo>
                  <a:lnTo>
                    <a:pt x="1662885" y="1023366"/>
                  </a:lnTo>
                  <a:lnTo>
                    <a:pt x="1663004" y="959866"/>
                  </a:lnTo>
                  <a:close/>
                </a:path>
                <a:path w="1664970" h="1362710">
                  <a:moveTo>
                    <a:pt x="6483" y="1023366"/>
                  </a:moveTo>
                  <a:lnTo>
                    <a:pt x="450" y="1023366"/>
                  </a:lnTo>
                  <a:lnTo>
                    <a:pt x="438" y="1029716"/>
                  </a:lnTo>
                  <a:lnTo>
                    <a:pt x="6477" y="1029716"/>
                  </a:lnTo>
                  <a:lnTo>
                    <a:pt x="6483" y="1023366"/>
                  </a:lnTo>
                  <a:close/>
                </a:path>
                <a:path w="1664970" h="1362710">
                  <a:moveTo>
                    <a:pt x="1662885" y="1023366"/>
                  </a:moveTo>
                  <a:lnTo>
                    <a:pt x="1657485" y="1023366"/>
                  </a:lnTo>
                  <a:lnTo>
                    <a:pt x="1657479" y="1029716"/>
                  </a:lnTo>
                  <a:lnTo>
                    <a:pt x="1662874" y="1029716"/>
                  </a:lnTo>
                  <a:lnTo>
                    <a:pt x="1662885" y="1023366"/>
                  </a:lnTo>
                  <a:close/>
                </a:path>
                <a:path w="1664970" h="1362710">
                  <a:moveTo>
                    <a:pt x="6477" y="1029716"/>
                  </a:moveTo>
                  <a:lnTo>
                    <a:pt x="438" y="1029716"/>
                  </a:lnTo>
                  <a:lnTo>
                    <a:pt x="426" y="1036066"/>
                  </a:lnTo>
                  <a:lnTo>
                    <a:pt x="6471" y="1036066"/>
                  </a:lnTo>
                  <a:lnTo>
                    <a:pt x="6477" y="1029716"/>
                  </a:lnTo>
                  <a:close/>
                </a:path>
                <a:path w="1664970" h="1362710">
                  <a:moveTo>
                    <a:pt x="1662874" y="1029716"/>
                  </a:moveTo>
                  <a:lnTo>
                    <a:pt x="1657479" y="1029716"/>
                  </a:lnTo>
                  <a:lnTo>
                    <a:pt x="1657473" y="1036066"/>
                  </a:lnTo>
                  <a:lnTo>
                    <a:pt x="1662862" y="1036066"/>
                  </a:lnTo>
                  <a:lnTo>
                    <a:pt x="1662874" y="1029716"/>
                  </a:lnTo>
                  <a:close/>
                </a:path>
                <a:path w="1664970" h="1362710">
                  <a:moveTo>
                    <a:pt x="6471" y="1036066"/>
                  </a:moveTo>
                  <a:lnTo>
                    <a:pt x="426" y="1036066"/>
                  </a:lnTo>
                  <a:lnTo>
                    <a:pt x="403" y="1048766"/>
                  </a:lnTo>
                  <a:lnTo>
                    <a:pt x="6459" y="1048766"/>
                  </a:lnTo>
                  <a:lnTo>
                    <a:pt x="6471" y="1036066"/>
                  </a:lnTo>
                  <a:close/>
                </a:path>
                <a:path w="1664970" h="1362710">
                  <a:moveTo>
                    <a:pt x="1662862" y="1036066"/>
                  </a:moveTo>
                  <a:lnTo>
                    <a:pt x="1657473" y="1036066"/>
                  </a:lnTo>
                  <a:lnTo>
                    <a:pt x="1657461" y="1048766"/>
                  </a:lnTo>
                  <a:lnTo>
                    <a:pt x="1662838" y="1048766"/>
                  </a:lnTo>
                  <a:lnTo>
                    <a:pt x="1662862" y="1036066"/>
                  </a:lnTo>
                  <a:close/>
                </a:path>
                <a:path w="1664970" h="1362710">
                  <a:moveTo>
                    <a:pt x="6459" y="1048766"/>
                  </a:moveTo>
                  <a:lnTo>
                    <a:pt x="403" y="1048766"/>
                  </a:lnTo>
                  <a:lnTo>
                    <a:pt x="284" y="1112266"/>
                  </a:lnTo>
                  <a:lnTo>
                    <a:pt x="6399" y="1112266"/>
                  </a:lnTo>
                  <a:lnTo>
                    <a:pt x="6459" y="1048766"/>
                  </a:lnTo>
                  <a:close/>
                </a:path>
                <a:path w="1664970" h="1362710">
                  <a:moveTo>
                    <a:pt x="1662838" y="1048766"/>
                  </a:moveTo>
                  <a:lnTo>
                    <a:pt x="1657461" y="1048766"/>
                  </a:lnTo>
                  <a:lnTo>
                    <a:pt x="1657401" y="1112266"/>
                  </a:lnTo>
                  <a:lnTo>
                    <a:pt x="1662719" y="1112266"/>
                  </a:lnTo>
                  <a:lnTo>
                    <a:pt x="1662838" y="1048766"/>
                  </a:lnTo>
                  <a:close/>
                </a:path>
                <a:path w="1664970" h="1362710">
                  <a:moveTo>
                    <a:pt x="6322" y="1193673"/>
                  </a:moveTo>
                  <a:lnTo>
                    <a:pt x="132" y="1193673"/>
                  </a:lnTo>
                  <a:lnTo>
                    <a:pt x="130" y="1194816"/>
                  </a:lnTo>
                  <a:lnTo>
                    <a:pt x="6321" y="1194816"/>
                  </a:lnTo>
                  <a:lnTo>
                    <a:pt x="6322" y="1193673"/>
                  </a:lnTo>
                  <a:close/>
                </a:path>
                <a:path w="1664970" h="1362710">
                  <a:moveTo>
                    <a:pt x="1662567" y="1193673"/>
                  </a:moveTo>
                  <a:lnTo>
                    <a:pt x="1657325" y="1193673"/>
                  </a:lnTo>
                  <a:lnTo>
                    <a:pt x="1657324" y="1194816"/>
                  </a:lnTo>
                  <a:lnTo>
                    <a:pt x="1662565" y="1194816"/>
                  </a:lnTo>
                  <a:lnTo>
                    <a:pt x="1662567" y="1193673"/>
                  </a:lnTo>
                  <a:close/>
                </a:path>
                <a:path w="1664970" h="1362710">
                  <a:moveTo>
                    <a:pt x="6325" y="1191133"/>
                  </a:moveTo>
                  <a:lnTo>
                    <a:pt x="137" y="1191133"/>
                  </a:lnTo>
                  <a:lnTo>
                    <a:pt x="132" y="1193546"/>
                  </a:lnTo>
                  <a:lnTo>
                    <a:pt x="6322" y="1193546"/>
                  </a:lnTo>
                  <a:lnTo>
                    <a:pt x="6325" y="1191133"/>
                  </a:lnTo>
                  <a:close/>
                </a:path>
                <a:path w="1664970" h="1362710">
                  <a:moveTo>
                    <a:pt x="1662572" y="1191133"/>
                  </a:moveTo>
                  <a:lnTo>
                    <a:pt x="1657327" y="1191133"/>
                  </a:lnTo>
                  <a:lnTo>
                    <a:pt x="1657325" y="1193546"/>
                  </a:lnTo>
                  <a:lnTo>
                    <a:pt x="1662567" y="1193546"/>
                  </a:lnTo>
                  <a:lnTo>
                    <a:pt x="1662572" y="1191133"/>
                  </a:lnTo>
                  <a:close/>
                </a:path>
                <a:path w="1664970" h="1362710">
                  <a:moveTo>
                    <a:pt x="6331" y="1184783"/>
                  </a:moveTo>
                  <a:lnTo>
                    <a:pt x="149" y="1184783"/>
                  </a:lnTo>
                  <a:lnTo>
                    <a:pt x="137" y="1191006"/>
                  </a:lnTo>
                  <a:lnTo>
                    <a:pt x="6325" y="1191006"/>
                  </a:lnTo>
                  <a:lnTo>
                    <a:pt x="6331" y="1184783"/>
                  </a:lnTo>
                  <a:close/>
                </a:path>
                <a:path w="1664970" h="1362710">
                  <a:moveTo>
                    <a:pt x="1662584" y="1184783"/>
                  </a:moveTo>
                  <a:lnTo>
                    <a:pt x="1657333" y="1184783"/>
                  </a:lnTo>
                  <a:lnTo>
                    <a:pt x="1657327" y="1191006"/>
                  </a:lnTo>
                  <a:lnTo>
                    <a:pt x="1662572" y="1191006"/>
                  </a:lnTo>
                  <a:lnTo>
                    <a:pt x="1662584" y="1184783"/>
                  </a:lnTo>
                  <a:close/>
                </a:path>
                <a:path w="1664970" h="1362710">
                  <a:moveTo>
                    <a:pt x="6334" y="1180973"/>
                  </a:moveTo>
                  <a:lnTo>
                    <a:pt x="156" y="1180973"/>
                  </a:lnTo>
                  <a:lnTo>
                    <a:pt x="149" y="1184656"/>
                  </a:lnTo>
                  <a:lnTo>
                    <a:pt x="6331" y="1184656"/>
                  </a:lnTo>
                  <a:lnTo>
                    <a:pt x="6334" y="1180973"/>
                  </a:lnTo>
                  <a:close/>
                </a:path>
                <a:path w="1664970" h="1362710">
                  <a:moveTo>
                    <a:pt x="1662591" y="1180973"/>
                  </a:moveTo>
                  <a:lnTo>
                    <a:pt x="1657337" y="1180973"/>
                  </a:lnTo>
                  <a:lnTo>
                    <a:pt x="1657333" y="1184656"/>
                  </a:lnTo>
                  <a:lnTo>
                    <a:pt x="1662584" y="1184656"/>
                  </a:lnTo>
                  <a:lnTo>
                    <a:pt x="1662591" y="1180973"/>
                  </a:lnTo>
                  <a:close/>
                </a:path>
                <a:path w="1664970" h="1362710">
                  <a:moveTo>
                    <a:pt x="6337" y="1178433"/>
                  </a:moveTo>
                  <a:lnTo>
                    <a:pt x="161" y="1178433"/>
                  </a:lnTo>
                  <a:lnTo>
                    <a:pt x="156" y="1180846"/>
                  </a:lnTo>
                  <a:lnTo>
                    <a:pt x="6334" y="1180846"/>
                  </a:lnTo>
                  <a:lnTo>
                    <a:pt x="6337" y="1178433"/>
                  </a:lnTo>
                  <a:close/>
                </a:path>
                <a:path w="1664970" h="1362710">
                  <a:moveTo>
                    <a:pt x="1662596" y="1178433"/>
                  </a:moveTo>
                  <a:lnTo>
                    <a:pt x="1657339" y="1178433"/>
                  </a:lnTo>
                  <a:lnTo>
                    <a:pt x="1657337" y="1180846"/>
                  </a:lnTo>
                  <a:lnTo>
                    <a:pt x="1662591" y="1180846"/>
                  </a:lnTo>
                  <a:lnTo>
                    <a:pt x="1662596" y="1178433"/>
                  </a:lnTo>
                  <a:close/>
                </a:path>
                <a:path w="1664970" h="1362710">
                  <a:moveTo>
                    <a:pt x="6340" y="1174623"/>
                  </a:moveTo>
                  <a:lnTo>
                    <a:pt x="168" y="1174623"/>
                  </a:lnTo>
                  <a:lnTo>
                    <a:pt x="161" y="1178306"/>
                  </a:lnTo>
                  <a:lnTo>
                    <a:pt x="6337" y="1178306"/>
                  </a:lnTo>
                  <a:lnTo>
                    <a:pt x="6340" y="1174623"/>
                  </a:lnTo>
                  <a:close/>
                </a:path>
                <a:path w="1664970" h="1362710">
                  <a:moveTo>
                    <a:pt x="1662603" y="1174623"/>
                  </a:moveTo>
                  <a:lnTo>
                    <a:pt x="1657343" y="1174623"/>
                  </a:lnTo>
                  <a:lnTo>
                    <a:pt x="1657339" y="1178306"/>
                  </a:lnTo>
                  <a:lnTo>
                    <a:pt x="1662596" y="1178306"/>
                  </a:lnTo>
                  <a:lnTo>
                    <a:pt x="1662603" y="1174623"/>
                  </a:lnTo>
                  <a:close/>
                </a:path>
                <a:path w="1664970" h="1362710">
                  <a:moveTo>
                    <a:pt x="6343" y="1172083"/>
                  </a:moveTo>
                  <a:lnTo>
                    <a:pt x="172" y="1172083"/>
                  </a:lnTo>
                  <a:lnTo>
                    <a:pt x="168" y="1174496"/>
                  </a:lnTo>
                  <a:lnTo>
                    <a:pt x="6340" y="1174496"/>
                  </a:lnTo>
                  <a:lnTo>
                    <a:pt x="6343" y="1172083"/>
                  </a:lnTo>
                  <a:close/>
                </a:path>
                <a:path w="1664970" h="1362710">
                  <a:moveTo>
                    <a:pt x="1662607" y="1172083"/>
                  </a:moveTo>
                  <a:lnTo>
                    <a:pt x="1657345" y="1172083"/>
                  </a:lnTo>
                  <a:lnTo>
                    <a:pt x="1657343" y="1174496"/>
                  </a:lnTo>
                  <a:lnTo>
                    <a:pt x="1662603" y="1174496"/>
                  </a:lnTo>
                  <a:lnTo>
                    <a:pt x="1662607" y="1172083"/>
                  </a:lnTo>
                  <a:close/>
                </a:path>
                <a:path w="1664970" h="1362710">
                  <a:moveTo>
                    <a:pt x="6346" y="1168273"/>
                  </a:moveTo>
                  <a:lnTo>
                    <a:pt x="180" y="1168273"/>
                  </a:lnTo>
                  <a:lnTo>
                    <a:pt x="173" y="1171956"/>
                  </a:lnTo>
                  <a:lnTo>
                    <a:pt x="6343" y="1171956"/>
                  </a:lnTo>
                  <a:lnTo>
                    <a:pt x="6346" y="1168273"/>
                  </a:lnTo>
                  <a:close/>
                </a:path>
                <a:path w="1664970" h="1362710">
                  <a:moveTo>
                    <a:pt x="1662615" y="1168273"/>
                  </a:moveTo>
                  <a:lnTo>
                    <a:pt x="1657349" y="1168273"/>
                  </a:lnTo>
                  <a:lnTo>
                    <a:pt x="1657345" y="1171956"/>
                  </a:lnTo>
                  <a:lnTo>
                    <a:pt x="1662608" y="1171956"/>
                  </a:lnTo>
                  <a:lnTo>
                    <a:pt x="1662615" y="1168273"/>
                  </a:lnTo>
                  <a:close/>
                </a:path>
                <a:path w="1664970" h="1362710">
                  <a:moveTo>
                    <a:pt x="6349" y="1165733"/>
                  </a:moveTo>
                  <a:lnTo>
                    <a:pt x="184" y="1165733"/>
                  </a:lnTo>
                  <a:lnTo>
                    <a:pt x="180" y="1168146"/>
                  </a:lnTo>
                  <a:lnTo>
                    <a:pt x="6346" y="1168146"/>
                  </a:lnTo>
                  <a:lnTo>
                    <a:pt x="6349" y="1165733"/>
                  </a:lnTo>
                  <a:close/>
                </a:path>
                <a:path w="1664970" h="1362710">
                  <a:moveTo>
                    <a:pt x="1662619" y="1165733"/>
                  </a:moveTo>
                  <a:lnTo>
                    <a:pt x="1657351" y="1165733"/>
                  </a:lnTo>
                  <a:lnTo>
                    <a:pt x="1657349" y="1168146"/>
                  </a:lnTo>
                  <a:lnTo>
                    <a:pt x="1662615" y="1168146"/>
                  </a:lnTo>
                  <a:lnTo>
                    <a:pt x="1662619" y="1165733"/>
                  </a:lnTo>
                  <a:close/>
                </a:path>
                <a:path w="1664970" h="1362710">
                  <a:moveTo>
                    <a:pt x="6352" y="1161923"/>
                  </a:moveTo>
                  <a:lnTo>
                    <a:pt x="191" y="1161923"/>
                  </a:lnTo>
                  <a:lnTo>
                    <a:pt x="184" y="1165606"/>
                  </a:lnTo>
                  <a:lnTo>
                    <a:pt x="6349" y="1165606"/>
                  </a:lnTo>
                  <a:lnTo>
                    <a:pt x="6352" y="1161923"/>
                  </a:lnTo>
                  <a:close/>
                </a:path>
                <a:path w="1664970" h="1362710">
                  <a:moveTo>
                    <a:pt x="1662626" y="1161923"/>
                  </a:moveTo>
                  <a:lnTo>
                    <a:pt x="1657355" y="1161923"/>
                  </a:lnTo>
                  <a:lnTo>
                    <a:pt x="1657351" y="1165606"/>
                  </a:lnTo>
                  <a:lnTo>
                    <a:pt x="1662620" y="1165606"/>
                  </a:lnTo>
                  <a:lnTo>
                    <a:pt x="1662626" y="1161923"/>
                  </a:lnTo>
                  <a:close/>
                </a:path>
                <a:path w="1664970" h="1362710">
                  <a:moveTo>
                    <a:pt x="6355" y="1159383"/>
                  </a:moveTo>
                  <a:lnTo>
                    <a:pt x="196" y="1159383"/>
                  </a:lnTo>
                  <a:lnTo>
                    <a:pt x="192" y="1161796"/>
                  </a:lnTo>
                  <a:lnTo>
                    <a:pt x="6352" y="1161796"/>
                  </a:lnTo>
                  <a:lnTo>
                    <a:pt x="6355" y="1159383"/>
                  </a:lnTo>
                  <a:close/>
                </a:path>
                <a:path w="1664970" h="1362710">
                  <a:moveTo>
                    <a:pt x="1662631" y="1159383"/>
                  </a:moveTo>
                  <a:lnTo>
                    <a:pt x="1657357" y="1159383"/>
                  </a:lnTo>
                  <a:lnTo>
                    <a:pt x="1657355" y="1161796"/>
                  </a:lnTo>
                  <a:lnTo>
                    <a:pt x="1662627" y="1161796"/>
                  </a:lnTo>
                  <a:lnTo>
                    <a:pt x="1662631" y="1159383"/>
                  </a:lnTo>
                  <a:close/>
                </a:path>
                <a:path w="1664970" h="1362710">
                  <a:moveTo>
                    <a:pt x="6358" y="1155573"/>
                  </a:moveTo>
                  <a:lnTo>
                    <a:pt x="203" y="1155573"/>
                  </a:lnTo>
                  <a:lnTo>
                    <a:pt x="196" y="1159256"/>
                  </a:lnTo>
                  <a:lnTo>
                    <a:pt x="6355" y="1159256"/>
                  </a:lnTo>
                  <a:lnTo>
                    <a:pt x="6358" y="1155573"/>
                  </a:lnTo>
                  <a:close/>
                </a:path>
                <a:path w="1664970" h="1362710">
                  <a:moveTo>
                    <a:pt x="1662638" y="1155573"/>
                  </a:moveTo>
                  <a:lnTo>
                    <a:pt x="1657361" y="1155573"/>
                  </a:lnTo>
                  <a:lnTo>
                    <a:pt x="1657357" y="1159256"/>
                  </a:lnTo>
                  <a:lnTo>
                    <a:pt x="1662631" y="1159256"/>
                  </a:lnTo>
                  <a:lnTo>
                    <a:pt x="1662638" y="1155573"/>
                  </a:lnTo>
                  <a:close/>
                </a:path>
                <a:path w="1664970" h="1362710">
                  <a:moveTo>
                    <a:pt x="6361" y="1153033"/>
                  </a:moveTo>
                  <a:lnTo>
                    <a:pt x="208" y="1153033"/>
                  </a:lnTo>
                  <a:lnTo>
                    <a:pt x="203" y="1155446"/>
                  </a:lnTo>
                  <a:lnTo>
                    <a:pt x="6358" y="1155446"/>
                  </a:lnTo>
                  <a:lnTo>
                    <a:pt x="6361" y="1153033"/>
                  </a:lnTo>
                  <a:close/>
                </a:path>
                <a:path w="1664970" h="1362710">
                  <a:moveTo>
                    <a:pt x="1662643" y="1153033"/>
                  </a:moveTo>
                  <a:lnTo>
                    <a:pt x="1657363" y="1153033"/>
                  </a:lnTo>
                  <a:lnTo>
                    <a:pt x="1657361" y="1155446"/>
                  </a:lnTo>
                  <a:lnTo>
                    <a:pt x="1662639" y="1155446"/>
                  </a:lnTo>
                  <a:lnTo>
                    <a:pt x="1662643" y="1153033"/>
                  </a:lnTo>
                  <a:close/>
                </a:path>
                <a:path w="1664970" h="1362710">
                  <a:moveTo>
                    <a:pt x="6364" y="1149223"/>
                  </a:moveTo>
                  <a:lnTo>
                    <a:pt x="215" y="1149223"/>
                  </a:lnTo>
                  <a:lnTo>
                    <a:pt x="208" y="1152906"/>
                  </a:lnTo>
                  <a:lnTo>
                    <a:pt x="6361" y="1152906"/>
                  </a:lnTo>
                  <a:lnTo>
                    <a:pt x="6364" y="1149223"/>
                  </a:lnTo>
                  <a:close/>
                </a:path>
                <a:path w="1664970" h="1362710">
                  <a:moveTo>
                    <a:pt x="1662650" y="1149223"/>
                  </a:moveTo>
                  <a:lnTo>
                    <a:pt x="1657367" y="1149223"/>
                  </a:lnTo>
                  <a:lnTo>
                    <a:pt x="1657363" y="1152906"/>
                  </a:lnTo>
                  <a:lnTo>
                    <a:pt x="1662643" y="1152906"/>
                  </a:lnTo>
                  <a:lnTo>
                    <a:pt x="1662650" y="1149223"/>
                  </a:lnTo>
                  <a:close/>
                </a:path>
                <a:path w="1664970" h="1362710">
                  <a:moveTo>
                    <a:pt x="6367" y="1146683"/>
                  </a:moveTo>
                  <a:lnTo>
                    <a:pt x="220" y="1146683"/>
                  </a:lnTo>
                  <a:lnTo>
                    <a:pt x="215" y="1149096"/>
                  </a:lnTo>
                  <a:lnTo>
                    <a:pt x="6364" y="1149096"/>
                  </a:lnTo>
                  <a:lnTo>
                    <a:pt x="6367" y="1146683"/>
                  </a:lnTo>
                  <a:close/>
                </a:path>
                <a:path w="1664970" h="1362710">
                  <a:moveTo>
                    <a:pt x="1662655" y="1146683"/>
                  </a:moveTo>
                  <a:lnTo>
                    <a:pt x="1657369" y="1146683"/>
                  </a:lnTo>
                  <a:lnTo>
                    <a:pt x="1657367" y="1149096"/>
                  </a:lnTo>
                  <a:lnTo>
                    <a:pt x="1662650" y="1149096"/>
                  </a:lnTo>
                  <a:lnTo>
                    <a:pt x="1662655" y="1146683"/>
                  </a:lnTo>
                  <a:close/>
                </a:path>
                <a:path w="1664970" h="1362710">
                  <a:moveTo>
                    <a:pt x="6370" y="1142873"/>
                  </a:moveTo>
                  <a:lnTo>
                    <a:pt x="227" y="1142873"/>
                  </a:lnTo>
                  <a:lnTo>
                    <a:pt x="220" y="1146556"/>
                  </a:lnTo>
                  <a:lnTo>
                    <a:pt x="6367" y="1146556"/>
                  </a:lnTo>
                  <a:lnTo>
                    <a:pt x="6370" y="1142873"/>
                  </a:lnTo>
                  <a:close/>
                </a:path>
                <a:path w="1664970" h="1362710">
                  <a:moveTo>
                    <a:pt x="1662662" y="1142873"/>
                  </a:moveTo>
                  <a:lnTo>
                    <a:pt x="1657373" y="1142873"/>
                  </a:lnTo>
                  <a:lnTo>
                    <a:pt x="1657369" y="1146556"/>
                  </a:lnTo>
                  <a:lnTo>
                    <a:pt x="1662655" y="1146556"/>
                  </a:lnTo>
                  <a:lnTo>
                    <a:pt x="1662662" y="1142873"/>
                  </a:lnTo>
                  <a:close/>
                </a:path>
                <a:path w="1664970" h="1362710">
                  <a:moveTo>
                    <a:pt x="6373" y="1140333"/>
                  </a:moveTo>
                  <a:lnTo>
                    <a:pt x="232" y="1140333"/>
                  </a:lnTo>
                  <a:lnTo>
                    <a:pt x="227" y="1142746"/>
                  </a:lnTo>
                  <a:lnTo>
                    <a:pt x="6370" y="1142746"/>
                  </a:lnTo>
                  <a:lnTo>
                    <a:pt x="6373" y="1140333"/>
                  </a:lnTo>
                  <a:close/>
                </a:path>
                <a:path w="1664970" h="1362710">
                  <a:moveTo>
                    <a:pt x="1662667" y="1140333"/>
                  </a:moveTo>
                  <a:lnTo>
                    <a:pt x="1657375" y="1140333"/>
                  </a:lnTo>
                  <a:lnTo>
                    <a:pt x="1657373" y="1142746"/>
                  </a:lnTo>
                  <a:lnTo>
                    <a:pt x="1662662" y="1142746"/>
                  </a:lnTo>
                  <a:lnTo>
                    <a:pt x="1662667" y="1140333"/>
                  </a:lnTo>
                  <a:close/>
                </a:path>
                <a:path w="1664970" h="1362710">
                  <a:moveTo>
                    <a:pt x="6376" y="1136523"/>
                  </a:moveTo>
                  <a:lnTo>
                    <a:pt x="239" y="1136523"/>
                  </a:lnTo>
                  <a:lnTo>
                    <a:pt x="232" y="1140206"/>
                  </a:lnTo>
                  <a:lnTo>
                    <a:pt x="6373" y="1140206"/>
                  </a:lnTo>
                  <a:lnTo>
                    <a:pt x="6376" y="1136523"/>
                  </a:lnTo>
                  <a:close/>
                </a:path>
                <a:path w="1664970" h="1362710">
                  <a:moveTo>
                    <a:pt x="1662674" y="1136523"/>
                  </a:moveTo>
                  <a:lnTo>
                    <a:pt x="1657379" y="1136523"/>
                  </a:lnTo>
                  <a:lnTo>
                    <a:pt x="1657375" y="1140206"/>
                  </a:lnTo>
                  <a:lnTo>
                    <a:pt x="1662667" y="1140206"/>
                  </a:lnTo>
                  <a:lnTo>
                    <a:pt x="1662674" y="1136523"/>
                  </a:lnTo>
                  <a:close/>
                </a:path>
                <a:path w="1664970" h="1362710">
                  <a:moveTo>
                    <a:pt x="6382" y="1130173"/>
                  </a:moveTo>
                  <a:lnTo>
                    <a:pt x="251" y="1130173"/>
                  </a:lnTo>
                  <a:lnTo>
                    <a:pt x="239" y="1136396"/>
                  </a:lnTo>
                  <a:lnTo>
                    <a:pt x="6376" y="1136396"/>
                  </a:lnTo>
                  <a:lnTo>
                    <a:pt x="6382" y="1130173"/>
                  </a:lnTo>
                  <a:close/>
                </a:path>
                <a:path w="1664970" h="1362710">
                  <a:moveTo>
                    <a:pt x="1662686" y="1130173"/>
                  </a:moveTo>
                  <a:lnTo>
                    <a:pt x="1657385" y="1130173"/>
                  </a:lnTo>
                  <a:lnTo>
                    <a:pt x="1657379" y="1136396"/>
                  </a:lnTo>
                  <a:lnTo>
                    <a:pt x="1662674" y="1136396"/>
                  </a:lnTo>
                  <a:lnTo>
                    <a:pt x="1662686" y="1130173"/>
                  </a:lnTo>
                  <a:close/>
                </a:path>
                <a:path w="1664970" h="1362710">
                  <a:moveTo>
                    <a:pt x="6385" y="1127633"/>
                  </a:moveTo>
                  <a:lnTo>
                    <a:pt x="255" y="1127633"/>
                  </a:lnTo>
                  <a:lnTo>
                    <a:pt x="251" y="1130046"/>
                  </a:lnTo>
                  <a:lnTo>
                    <a:pt x="6382" y="1130046"/>
                  </a:lnTo>
                  <a:lnTo>
                    <a:pt x="6385" y="1127633"/>
                  </a:lnTo>
                  <a:close/>
                </a:path>
                <a:path w="1664970" h="1362710">
                  <a:moveTo>
                    <a:pt x="1662691" y="1127633"/>
                  </a:moveTo>
                  <a:lnTo>
                    <a:pt x="1657387" y="1127633"/>
                  </a:lnTo>
                  <a:lnTo>
                    <a:pt x="1657385" y="1130046"/>
                  </a:lnTo>
                  <a:lnTo>
                    <a:pt x="1662686" y="1130046"/>
                  </a:lnTo>
                  <a:lnTo>
                    <a:pt x="1662691" y="1127633"/>
                  </a:lnTo>
                  <a:close/>
                </a:path>
                <a:path w="1664970" h="1362710">
                  <a:moveTo>
                    <a:pt x="6399" y="1112393"/>
                  </a:moveTo>
                  <a:lnTo>
                    <a:pt x="284" y="1112393"/>
                  </a:lnTo>
                  <a:lnTo>
                    <a:pt x="256" y="1127506"/>
                  </a:lnTo>
                  <a:lnTo>
                    <a:pt x="6385" y="1127506"/>
                  </a:lnTo>
                  <a:lnTo>
                    <a:pt x="6399" y="1112393"/>
                  </a:lnTo>
                  <a:close/>
                </a:path>
                <a:path w="1664970" h="1362710">
                  <a:moveTo>
                    <a:pt x="1662719" y="1112393"/>
                  </a:moveTo>
                  <a:lnTo>
                    <a:pt x="1657401" y="1112393"/>
                  </a:lnTo>
                  <a:lnTo>
                    <a:pt x="1657387" y="1127506"/>
                  </a:lnTo>
                  <a:lnTo>
                    <a:pt x="1662691" y="1127506"/>
                  </a:lnTo>
                  <a:lnTo>
                    <a:pt x="1662719" y="1112393"/>
                  </a:lnTo>
                  <a:close/>
                </a:path>
                <a:path w="1664970" h="1362710">
                  <a:moveTo>
                    <a:pt x="6321" y="1194816"/>
                  </a:moveTo>
                  <a:lnTo>
                    <a:pt x="130" y="1194816"/>
                  </a:lnTo>
                  <a:lnTo>
                    <a:pt x="118" y="1201166"/>
                  </a:lnTo>
                  <a:lnTo>
                    <a:pt x="6315" y="1201166"/>
                  </a:lnTo>
                  <a:lnTo>
                    <a:pt x="6321" y="1194816"/>
                  </a:lnTo>
                  <a:close/>
                </a:path>
                <a:path w="1664970" h="1362710">
                  <a:moveTo>
                    <a:pt x="1662565" y="1194816"/>
                  </a:moveTo>
                  <a:lnTo>
                    <a:pt x="1657324" y="1194816"/>
                  </a:lnTo>
                  <a:lnTo>
                    <a:pt x="1657318" y="1201166"/>
                  </a:lnTo>
                  <a:lnTo>
                    <a:pt x="1662553" y="1201166"/>
                  </a:lnTo>
                  <a:lnTo>
                    <a:pt x="1662565" y="1194816"/>
                  </a:lnTo>
                  <a:close/>
                </a:path>
                <a:path w="1664970" h="1362710">
                  <a:moveTo>
                    <a:pt x="1559382" y="1360008"/>
                  </a:moveTo>
                  <a:lnTo>
                    <a:pt x="107772" y="1360008"/>
                  </a:lnTo>
                  <a:lnTo>
                    <a:pt x="1556842" y="1362294"/>
                  </a:lnTo>
                  <a:lnTo>
                    <a:pt x="1556842" y="1361278"/>
                  </a:lnTo>
                  <a:lnTo>
                    <a:pt x="1559382" y="1361278"/>
                  </a:lnTo>
                  <a:lnTo>
                    <a:pt x="1559382" y="1360008"/>
                  </a:lnTo>
                  <a:close/>
                </a:path>
                <a:path w="1664970" h="1362710">
                  <a:moveTo>
                    <a:pt x="1561922" y="1357468"/>
                  </a:moveTo>
                  <a:lnTo>
                    <a:pt x="103962" y="1357468"/>
                  </a:lnTo>
                  <a:lnTo>
                    <a:pt x="103962" y="1360008"/>
                  </a:lnTo>
                  <a:lnTo>
                    <a:pt x="105232" y="1360008"/>
                  </a:lnTo>
                  <a:lnTo>
                    <a:pt x="105232" y="1358738"/>
                  </a:lnTo>
                  <a:lnTo>
                    <a:pt x="1561922" y="1358738"/>
                  </a:lnTo>
                  <a:lnTo>
                    <a:pt x="1561922" y="1357468"/>
                  </a:lnTo>
                  <a:close/>
                </a:path>
                <a:path w="1664970" h="1362710">
                  <a:moveTo>
                    <a:pt x="1561922" y="1358738"/>
                  </a:moveTo>
                  <a:lnTo>
                    <a:pt x="1560652" y="1358738"/>
                  </a:lnTo>
                  <a:lnTo>
                    <a:pt x="1560652" y="1360008"/>
                  </a:lnTo>
                  <a:lnTo>
                    <a:pt x="1561922" y="1360008"/>
                  </a:lnTo>
                  <a:lnTo>
                    <a:pt x="1561922" y="1358738"/>
                  </a:lnTo>
                  <a:close/>
                </a:path>
                <a:path w="1664970" h="1362710">
                  <a:moveTo>
                    <a:pt x="98882" y="1353785"/>
                  </a:moveTo>
                  <a:lnTo>
                    <a:pt x="98882" y="1354928"/>
                  </a:lnTo>
                  <a:lnTo>
                    <a:pt x="100152" y="1354928"/>
                  </a:lnTo>
                  <a:lnTo>
                    <a:pt x="100152" y="1357468"/>
                  </a:lnTo>
                  <a:lnTo>
                    <a:pt x="102692" y="1357468"/>
                  </a:lnTo>
                  <a:lnTo>
                    <a:pt x="102692" y="1356198"/>
                  </a:lnTo>
                  <a:lnTo>
                    <a:pt x="1565732" y="1356198"/>
                  </a:lnTo>
                  <a:lnTo>
                    <a:pt x="98882" y="1353785"/>
                  </a:lnTo>
                  <a:close/>
                </a:path>
                <a:path w="1664970" h="1362710">
                  <a:moveTo>
                    <a:pt x="1565732" y="1356198"/>
                  </a:moveTo>
                  <a:lnTo>
                    <a:pt x="1564462" y="1356198"/>
                  </a:lnTo>
                  <a:lnTo>
                    <a:pt x="1564462" y="1357468"/>
                  </a:lnTo>
                  <a:lnTo>
                    <a:pt x="1565732" y="1357468"/>
                  </a:lnTo>
                  <a:lnTo>
                    <a:pt x="1565732" y="1356198"/>
                  </a:lnTo>
                  <a:close/>
                </a:path>
                <a:path w="1664970" h="1362710">
                  <a:moveTo>
                    <a:pt x="1659712" y="1271108"/>
                  </a:moveTo>
                  <a:lnTo>
                    <a:pt x="1657252" y="1271108"/>
                  </a:lnTo>
                  <a:lnTo>
                    <a:pt x="1657248" y="1274918"/>
                  </a:lnTo>
                  <a:lnTo>
                    <a:pt x="1658442" y="1274918"/>
                  </a:lnTo>
                  <a:lnTo>
                    <a:pt x="1658442" y="1272378"/>
                  </a:lnTo>
                  <a:lnTo>
                    <a:pt x="1659712" y="1272378"/>
                  </a:lnTo>
                  <a:lnTo>
                    <a:pt x="1659712" y="1271108"/>
                  </a:lnTo>
                  <a:close/>
                </a:path>
                <a:path w="1664970" h="1362710">
                  <a:moveTo>
                    <a:pt x="6252" y="1268568"/>
                  </a:moveTo>
                  <a:lnTo>
                    <a:pt x="4902" y="1268568"/>
                  </a:lnTo>
                  <a:lnTo>
                    <a:pt x="4902" y="1271108"/>
                  </a:lnTo>
                  <a:lnTo>
                    <a:pt x="6172" y="1271108"/>
                  </a:lnTo>
                  <a:lnTo>
                    <a:pt x="6251" y="1269838"/>
                  </a:lnTo>
                  <a:lnTo>
                    <a:pt x="6252" y="1268568"/>
                  </a:lnTo>
                  <a:close/>
                </a:path>
                <a:path w="1664970" h="1362710">
                  <a:moveTo>
                    <a:pt x="1662252" y="1268568"/>
                  </a:moveTo>
                  <a:lnTo>
                    <a:pt x="1657254" y="1268568"/>
                  </a:lnTo>
                  <a:lnTo>
                    <a:pt x="1657253" y="1269838"/>
                  </a:lnTo>
                  <a:lnTo>
                    <a:pt x="1660982" y="1269838"/>
                  </a:lnTo>
                  <a:lnTo>
                    <a:pt x="1660982" y="1271108"/>
                  </a:lnTo>
                  <a:lnTo>
                    <a:pt x="1662252" y="1271108"/>
                  </a:lnTo>
                  <a:lnTo>
                    <a:pt x="1662252" y="1268568"/>
                  </a:lnTo>
                  <a:close/>
                </a:path>
                <a:path w="1664970" h="1362710">
                  <a:moveTo>
                    <a:pt x="6258" y="1262218"/>
                  </a:moveTo>
                  <a:lnTo>
                    <a:pt x="4" y="1262218"/>
                  </a:lnTo>
                  <a:lnTo>
                    <a:pt x="0" y="1264758"/>
                  </a:lnTo>
                  <a:lnTo>
                    <a:pt x="1092" y="1264758"/>
                  </a:lnTo>
                  <a:lnTo>
                    <a:pt x="1092" y="1266028"/>
                  </a:lnTo>
                  <a:lnTo>
                    <a:pt x="2362" y="1266028"/>
                  </a:lnTo>
                  <a:lnTo>
                    <a:pt x="2362" y="1268568"/>
                  </a:lnTo>
                  <a:lnTo>
                    <a:pt x="3632" y="1268568"/>
                  </a:lnTo>
                  <a:lnTo>
                    <a:pt x="3632" y="1267298"/>
                  </a:lnTo>
                  <a:lnTo>
                    <a:pt x="6253" y="1267298"/>
                  </a:lnTo>
                  <a:lnTo>
                    <a:pt x="6258" y="1262218"/>
                  </a:lnTo>
                  <a:close/>
                </a:path>
                <a:path w="1664970" h="1362710">
                  <a:moveTo>
                    <a:pt x="1662439" y="1262218"/>
                  </a:moveTo>
                  <a:lnTo>
                    <a:pt x="1657260" y="1262218"/>
                  </a:lnTo>
                  <a:lnTo>
                    <a:pt x="1657255" y="1267298"/>
                  </a:lnTo>
                  <a:lnTo>
                    <a:pt x="1662430" y="1267298"/>
                  </a:lnTo>
                  <a:lnTo>
                    <a:pt x="1662439" y="1262218"/>
                  </a:lnTo>
                  <a:close/>
                </a:path>
                <a:path w="1664970" h="1362710">
                  <a:moveTo>
                    <a:pt x="6261" y="1258316"/>
                  </a:moveTo>
                  <a:lnTo>
                    <a:pt x="11" y="1258316"/>
                  </a:lnTo>
                  <a:lnTo>
                    <a:pt x="7" y="1260856"/>
                  </a:lnTo>
                  <a:lnTo>
                    <a:pt x="6259" y="1260856"/>
                  </a:lnTo>
                  <a:lnTo>
                    <a:pt x="6261" y="1258316"/>
                  </a:lnTo>
                  <a:close/>
                </a:path>
                <a:path w="1664970" h="1362710">
                  <a:moveTo>
                    <a:pt x="1662446" y="1258316"/>
                  </a:moveTo>
                  <a:lnTo>
                    <a:pt x="1657264" y="1258316"/>
                  </a:lnTo>
                  <a:lnTo>
                    <a:pt x="1657261" y="1260856"/>
                  </a:lnTo>
                  <a:lnTo>
                    <a:pt x="1662442" y="1260856"/>
                  </a:lnTo>
                  <a:lnTo>
                    <a:pt x="1662446" y="1258316"/>
                  </a:lnTo>
                  <a:close/>
                </a:path>
                <a:path w="1664970" h="1362710">
                  <a:moveTo>
                    <a:pt x="6264" y="1255776"/>
                  </a:moveTo>
                  <a:lnTo>
                    <a:pt x="16" y="1255776"/>
                  </a:lnTo>
                  <a:lnTo>
                    <a:pt x="14" y="1257046"/>
                  </a:lnTo>
                  <a:lnTo>
                    <a:pt x="6263" y="1257046"/>
                  </a:lnTo>
                  <a:lnTo>
                    <a:pt x="6264" y="1255776"/>
                  </a:lnTo>
                  <a:close/>
                </a:path>
                <a:path w="1664970" h="1362710">
                  <a:moveTo>
                    <a:pt x="1662451" y="1255776"/>
                  </a:moveTo>
                  <a:lnTo>
                    <a:pt x="1657266" y="1255776"/>
                  </a:lnTo>
                  <a:lnTo>
                    <a:pt x="1657265" y="1257046"/>
                  </a:lnTo>
                  <a:lnTo>
                    <a:pt x="1662449" y="1257046"/>
                  </a:lnTo>
                  <a:lnTo>
                    <a:pt x="1662451" y="1255776"/>
                  </a:lnTo>
                  <a:close/>
                </a:path>
                <a:path w="1664970" h="1362710">
                  <a:moveTo>
                    <a:pt x="6267" y="1251966"/>
                  </a:moveTo>
                  <a:lnTo>
                    <a:pt x="23" y="1251966"/>
                  </a:lnTo>
                  <a:lnTo>
                    <a:pt x="18" y="1254506"/>
                  </a:lnTo>
                  <a:lnTo>
                    <a:pt x="6265" y="1254506"/>
                  </a:lnTo>
                  <a:lnTo>
                    <a:pt x="6267" y="1251966"/>
                  </a:lnTo>
                  <a:close/>
                </a:path>
                <a:path w="1664970" h="1362710">
                  <a:moveTo>
                    <a:pt x="1662458" y="1251966"/>
                  </a:moveTo>
                  <a:lnTo>
                    <a:pt x="1657270" y="1251966"/>
                  </a:lnTo>
                  <a:lnTo>
                    <a:pt x="1657267" y="1254506"/>
                  </a:lnTo>
                  <a:lnTo>
                    <a:pt x="1662453" y="1254506"/>
                  </a:lnTo>
                  <a:lnTo>
                    <a:pt x="1662458" y="1251966"/>
                  </a:lnTo>
                  <a:close/>
                </a:path>
                <a:path w="1664970" h="1362710">
                  <a:moveTo>
                    <a:pt x="6270" y="1249426"/>
                  </a:moveTo>
                  <a:lnTo>
                    <a:pt x="28" y="1249426"/>
                  </a:lnTo>
                  <a:lnTo>
                    <a:pt x="26" y="1250696"/>
                  </a:lnTo>
                  <a:lnTo>
                    <a:pt x="6269" y="1250696"/>
                  </a:lnTo>
                  <a:lnTo>
                    <a:pt x="6270" y="1249426"/>
                  </a:lnTo>
                  <a:close/>
                </a:path>
                <a:path w="1664970" h="1362710">
                  <a:moveTo>
                    <a:pt x="1662463" y="1249426"/>
                  </a:moveTo>
                  <a:lnTo>
                    <a:pt x="1657272" y="1249426"/>
                  </a:lnTo>
                  <a:lnTo>
                    <a:pt x="1657271" y="1250696"/>
                  </a:lnTo>
                  <a:lnTo>
                    <a:pt x="1662461" y="1250696"/>
                  </a:lnTo>
                  <a:lnTo>
                    <a:pt x="1662463" y="1249426"/>
                  </a:lnTo>
                  <a:close/>
                </a:path>
                <a:path w="1664970" h="1362710">
                  <a:moveTo>
                    <a:pt x="6273" y="1245616"/>
                  </a:moveTo>
                  <a:lnTo>
                    <a:pt x="35" y="1245616"/>
                  </a:lnTo>
                  <a:lnTo>
                    <a:pt x="30" y="1248156"/>
                  </a:lnTo>
                  <a:lnTo>
                    <a:pt x="6271" y="1248156"/>
                  </a:lnTo>
                  <a:lnTo>
                    <a:pt x="6273" y="1245616"/>
                  </a:lnTo>
                  <a:close/>
                </a:path>
                <a:path w="1664970" h="1362710">
                  <a:moveTo>
                    <a:pt x="1662470" y="1245616"/>
                  </a:moveTo>
                  <a:lnTo>
                    <a:pt x="1657276" y="1245616"/>
                  </a:lnTo>
                  <a:lnTo>
                    <a:pt x="1657273" y="1248156"/>
                  </a:lnTo>
                  <a:lnTo>
                    <a:pt x="1662465" y="1248156"/>
                  </a:lnTo>
                  <a:lnTo>
                    <a:pt x="1662470" y="1245616"/>
                  </a:lnTo>
                  <a:close/>
                </a:path>
                <a:path w="1664970" h="1362710">
                  <a:moveTo>
                    <a:pt x="6276" y="1243076"/>
                  </a:moveTo>
                  <a:lnTo>
                    <a:pt x="40" y="1243076"/>
                  </a:lnTo>
                  <a:lnTo>
                    <a:pt x="37" y="1244346"/>
                  </a:lnTo>
                  <a:lnTo>
                    <a:pt x="6275" y="1244346"/>
                  </a:lnTo>
                  <a:lnTo>
                    <a:pt x="6276" y="1243076"/>
                  </a:lnTo>
                  <a:close/>
                </a:path>
                <a:path w="1664970" h="1362710">
                  <a:moveTo>
                    <a:pt x="1662475" y="1243076"/>
                  </a:moveTo>
                  <a:lnTo>
                    <a:pt x="1657278" y="1243076"/>
                  </a:lnTo>
                  <a:lnTo>
                    <a:pt x="1657277" y="1244346"/>
                  </a:lnTo>
                  <a:lnTo>
                    <a:pt x="1662472" y="1244346"/>
                  </a:lnTo>
                  <a:lnTo>
                    <a:pt x="1662475" y="1243076"/>
                  </a:lnTo>
                  <a:close/>
                </a:path>
                <a:path w="1664970" h="1362710">
                  <a:moveTo>
                    <a:pt x="6279" y="1239266"/>
                  </a:moveTo>
                  <a:lnTo>
                    <a:pt x="47" y="1239266"/>
                  </a:lnTo>
                  <a:lnTo>
                    <a:pt x="42" y="1241806"/>
                  </a:lnTo>
                  <a:lnTo>
                    <a:pt x="6277" y="1241806"/>
                  </a:lnTo>
                  <a:lnTo>
                    <a:pt x="6279" y="1239266"/>
                  </a:lnTo>
                  <a:close/>
                </a:path>
                <a:path w="1664970" h="1362710">
                  <a:moveTo>
                    <a:pt x="1662482" y="1239266"/>
                  </a:moveTo>
                  <a:lnTo>
                    <a:pt x="1657282" y="1239266"/>
                  </a:lnTo>
                  <a:lnTo>
                    <a:pt x="1657279" y="1241806"/>
                  </a:lnTo>
                  <a:lnTo>
                    <a:pt x="1662477" y="1241806"/>
                  </a:lnTo>
                  <a:lnTo>
                    <a:pt x="1662482" y="1239266"/>
                  </a:lnTo>
                  <a:close/>
                </a:path>
                <a:path w="1664970" h="1362710">
                  <a:moveTo>
                    <a:pt x="6282" y="1236726"/>
                  </a:moveTo>
                  <a:lnTo>
                    <a:pt x="52" y="1236726"/>
                  </a:lnTo>
                  <a:lnTo>
                    <a:pt x="49" y="1237996"/>
                  </a:lnTo>
                  <a:lnTo>
                    <a:pt x="6281" y="1237996"/>
                  </a:lnTo>
                  <a:lnTo>
                    <a:pt x="6282" y="1236726"/>
                  </a:lnTo>
                  <a:close/>
                </a:path>
                <a:path w="1664970" h="1362710">
                  <a:moveTo>
                    <a:pt x="1662487" y="1236726"/>
                  </a:moveTo>
                  <a:lnTo>
                    <a:pt x="1657284" y="1236726"/>
                  </a:lnTo>
                  <a:lnTo>
                    <a:pt x="1657283" y="1237996"/>
                  </a:lnTo>
                  <a:lnTo>
                    <a:pt x="1662484" y="1237996"/>
                  </a:lnTo>
                  <a:lnTo>
                    <a:pt x="1662487" y="1236726"/>
                  </a:lnTo>
                  <a:close/>
                </a:path>
                <a:path w="1664970" h="1362710">
                  <a:moveTo>
                    <a:pt x="6285" y="1232916"/>
                  </a:moveTo>
                  <a:lnTo>
                    <a:pt x="59" y="1232916"/>
                  </a:lnTo>
                  <a:lnTo>
                    <a:pt x="54" y="1235456"/>
                  </a:lnTo>
                  <a:lnTo>
                    <a:pt x="6283" y="1235456"/>
                  </a:lnTo>
                  <a:lnTo>
                    <a:pt x="6285" y="1232916"/>
                  </a:lnTo>
                  <a:close/>
                </a:path>
                <a:path w="1664970" h="1362710">
                  <a:moveTo>
                    <a:pt x="1662494" y="1232916"/>
                  </a:moveTo>
                  <a:lnTo>
                    <a:pt x="1657288" y="1232916"/>
                  </a:lnTo>
                  <a:lnTo>
                    <a:pt x="1657285" y="1235456"/>
                  </a:lnTo>
                  <a:lnTo>
                    <a:pt x="1662489" y="1235456"/>
                  </a:lnTo>
                  <a:lnTo>
                    <a:pt x="1662494" y="1232916"/>
                  </a:lnTo>
                  <a:close/>
                </a:path>
                <a:path w="1664970" h="1362710">
                  <a:moveTo>
                    <a:pt x="6288" y="1230376"/>
                  </a:moveTo>
                  <a:lnTo>
                    <a:pt x="64" y="1230376"/>
                  </a:lnTo>
                  <a:lnTo>
                    <a:pt x="61" y="1231646"/>
                  </a:lnTo>
                  <a:lnTo>
                    <a:pt x="6287" y="1231646"/>
                  </a:lnTo>
                  <a:lnTo>
                    <a:pt x="6288" y="1230376"/>
                  </a:lnTo>
                  <a:close/>
                </a:path>
                <a:path w="1664970" h="1362710">
                  <a:moveTo>
                    <a:pt x="1662499" y="1230376"/>
                  </a:moveTo>
                  <a:lnTo>
                    <a:pt x="1657290" y="1230376"/>
                  </a:lnTo>
                  <a:lnTo>
                    <a:pt x="1657289" y="1231646"/>
                  </a:lnTo>
                  <a:lnTo>
                    <a:pt x="1662496" y="1231646"/>
                  </a:lnTo>
                  <a:lnTo>
                    <a:pt x="1662499" y="1230376"/>
                  </a:lnTo>
                  <a:close/>
                </a:path>
                <a:path w="1664970" h="1362710">
                  <a:moveTo>
                    <a:pt x="6291" y="1226566"/>
                  </a:moveTo>
                  <a:lnTo>
                    <a:pt x="71" y="1226566"/>
                  </a:lnTo>
                  <a:lnTo>
                    <a:pt x="66" y="1229106"/>
                  </a:lnTo>
                  <a:lnTo>
                    <a:pt x="6289" y="1229106"/>
                  </a:lnTo>
                  <a:lnTo>
                    <a:pt x="6291" y="1226566"/>
                  </a:lnTo>
                  <a:close/>
                </a:path>
                <a:path w="1664970" h="1362710">
                  <a:moveTo>
                    <a:pt x="1662506" y="1226566"/>
                  </a:moveTo>
                  <a:lnTo>
                    <a:pt x="1657294" y="1226566"/>
                  </a:lnTo>
                  <a:lnTo>
                    <a:pt x="1657291" y="1229106"/>
                  </a:lnTo>
                  <a:lnTo>
                    <a:pt x="1662501" y="1229106"/>
                  </a:lnTo>
                  <a:lnTo>
                    <a:pt x="1662506" y="1226566"/>
                  </a:lnTo>
                  <a:close/>
                </a:path>
                <a:path w="1664970" h="1362710">
                  <a:moveTo>
                    <a:pt x="6294" y="1224026"/>
                  </a:moveTo>
                  <a:lnTo>
                    <a:pt x="75" y="1224026"/>
                  </a:lnTo>
                  <a:lnTo>
                    <a:pt x="73" y="1225296"/>
                  </a:lnTo>
                  <a:lnTo>
                    <a:pt x="6293" y="1225296"/>
                  </a:lnTo>
                  <a:lnTo>
                    <a:pt x="6294" y="1224026"/>
                  </a:lnTo>
                  <a:close/>
                </a:path>
                <a:path w="1664970" h="1362710">
                  <a:moveTo>
                    <a:pt x="1662510" y="1224026"/>
                  </a:moveTo>
                  <a:lnTo>
                    <a:pt x="1657296" y="1224026"/>
                  </a:lnTo>
                  <a:lnTo>
                    <a:pt x="1657295" y="1225296"/>
                  </a:lnTo>
                  <a:lnTo>
                    <a:pt x="1662508" y="1225296"/>
                  </a:lnTo>
                  <a:lnTo>
                    <a:pt x="1662510" y="1224026"/>
                  </a:lnTo>
                  <a:close/>
                </a:path>
                <a:path w="1664970" h="1362710">
                  <a:moveTo>
                    <a:pt x="6297" y="1220216"/>
                  </a:moveTo>
                  <a:lnTo>
                    <a:pt x="83" y="1220216"/>
                  </a:lnTo>
                  <a:lnTo>
                    <a:pt x="78" y="1222756"/>
                  </a:lnTo>
                  <a:lnTo>
                    <a:pt x="6295" y="1222756"/>
                  </a:lnTo>
                  <a:lnTo>
                    <a:pt x="6297" y="1220216"/>
                  </a:lnTo>
                  <a:close/>
                </a:path>
                <a:path w="1664970" h="1362710">
                  <a:moveTo>
                    <a:pt x="1662517" y="1220216"/>
                  </a:moveTo>
                  <a:lnTo>
                    <a:pt x="1657300" y="1220216"/>
                  </a:lnTo>
                  <a:lnTo>
                    <a:pt x="1657297" y="1222756"/>
                  </a:lnTo>
                  <a:lnTo>
                    <a:pt x="1662513" y="1222756"/>
                  </a:lnTo>
                  <a:lnTo>
                    <a:pt x="1662517" y="1220216"/>
                  </a:lnTo>
                  <a:close/>
                </a:path>
                <a:path w="1664970" h="1362710">
                  <a:moveTo>
                    <a:pt x="6300" y="1217676"/>
                  </a:moveTo>
                  <a:lnTo>
                    <a:pt x="87" y="1217676"/>
                  </a:lnTo>
                  <a:lnTo>
                    <a:pt x="85" y="1218946"/>
                  </a:lnTo>
                  <a:lnTo>
                    <a:pt x="6299" y="1218946"/>
                  </a:lnTo>
                  <a:lnTo>
                    <a:pt x="6300" y="1217676"/>
                  </a:lnTo>
                  <a:close/>
                </a:path>
                <a:path w="1664970" h="1362710">
                  <a:moveTo>
                    <a:pt x="1662522" y="1217676"/>
                  </a:moveTo>
                  <a:lnTo>
                    <a:pt x="1657302" y="1217676"/>
                  </a:lnTo>
                  <a:lnTo>
                    <a:pt x="1657301" y="1218946"/>
                  </a:lnTo>
                  <a:lnTo>
                    <a:pt x="1662520" y="1218946"/>
                  </a:lnTo>
                  <a:lnTo>
                    <a:pt x="1662522" y="1217676"/>
                  </a:lnTo>
                  <a:close/>
                </a:path>
                <a:path w="1664970" h="1362710">
                  <a:moveTo>
                    <a:pt x="6303" y="1213866"/>
                  </a:moveTo>
                  <a:lnTo>
                    <a:pt x="94" y="1213866"/>
                  </a:lnTo>
                  <a:lnTo>
                    <a:pt x="90" y="1216406"/>
                  </a:lnTo>
                  <a:lnTo>
                    <a:pt x="6301" y="1216406"/>
                  </a:lnTo>
                  <a:lnTo>
                    <a:pt x="6303" y="1213866"/>
                  </a:lnTo>
                  <a:close/>
                </a:path>
                <a:path w="1664970" h="1362710">
                  <a:moveTo>
                    <a:pt x="1662529" y="1213866"/>
                  </a:moveTo>
                  <a:lnTo>
                    <a:pt x="1657306" y="1213866"/>
                  </a:lnTo>
                  <a:lnTo>
                    <a:pt x="1657303" y="1216406"/>
                  </a:lnTo>
                  <a:lnTo>
                    <a:pt x="1662525" y="1216406"/>
                  </a:lnTo>
                  <a:lnTo>
                    <a:pt x="1662529" y="1213866"/>
                  </a:lnTo>
                  <a:close/>
                </a:path>
                <a:path w="1664970" h="1362710">
                  <a:moveTo>
                    <a:pt x="6306" y="1211326"/>
                  </a:moveTo>
                  <a:lnTo>
                    <a:pt x="99" y="1211326"/>
                  </a:lnTo>
                  <a:lnTo>
                    <a:pt x="97" y="1212596"/>
                  </a:lnTo>
                  <a:lnTo>
                    <a:pt x="6304" y="1212596"/>
                  </a:lnTo>
                  <a:lnTo>
                    <a:pt x="6306" y="1211326"/>
                  </a:lnTo>
                  <a:close/>
                </a:path>
                <a:path w="1664970" h="1362710">
                  <a:moveTo>
                    <a:pt x="1662534" y="1211326"/>
                  </a:moveTo>
                  <a:lnTo>
                    <a:pt x="1657308" y="1211326"/>
                  </a:lnTo>
                  <a:lnTo>
                    <a:pt x="1657307" y="1212596"/>
                  </a:lnTo>
                  <a:lnTo>
                    <a:pt x="1662532" y="1212596"/>
                  </a:lnTo>
                  <a:lnTo>
                    <a:pt x="1662534" y="1211326"/>
                  </a:lnTo>
                  <a:close/>
                </a:path>
                <a:path w="1664970" h="1362710">
                  <a:moveTo>
                    <a:pt x="6309" y="1207516"/>
                  </a:moveTo>
                  <a:lnTo>
                    <a:pt x="106" y="1207516"/>
                  </a:lnTo>
                  <a:lnTo>
                    <a:pt x="101" y="1210056"/>
                  </a:lnTo>
                  <a:lnTo>
                    <a:pt x="6307" y="1210056"/>
                  </a:lnTo>
                  <a:lnTo>
                    <a:pt x="6309" y="1207516"/>
                  </a:lnTo>
                  <a:close/>
                </a:path>
                <a:path w="1664970" h="1362710">
                  <a:moveTo>
                    <a:pt x="1662541" y="1207516"/>
                  </a:moveTo>
                  <a:lnTo>
                    <a:pt x="1657312" y="1207516"/>
                  </a:lnTo>
                  <a:lnTo>
                    <a:pt x="1657309" y="1210056"/>
                  </a:lnTo>
                  <a:lnTo>
                    <a:pt x="1662536" y="1210056"/>
                  </a:lnTo>
                  <a:lnTo>
                    <a:pt x="1662541" y="1207516"/>
                  </a:lnTo>
                  <a:close/>
                </a:path>
                <a:path w="1664970" h="1362710">
                  <a:moveTo>
                    <a:pt x="6312" y="1204976"/>
                  </a:moveTo>
                  <a:lnTo>
                    <a:pt x="111" y="1204976"/>
                  </a:lnTo>
                  <a:lnTo>
                    <a:pt x="109" y="1206246"/>
                  </a:lnTo>
                  <a:lnTo>
                    <a:pt x="6310" y="1206246"/>
                  </a:lnTo>
                  <a:lnTo>
                    <a:pt x="6312" y="1204976"/>
                  </a:lnTo>
                  <a:close/>
                </a:path>
                <a:path w="1664970" h="1362710">
                  <a:moveTo>
                    <a:pt x="1662546" y="1204976"/>
                  </a:moveTo>
                  <a:lnTo>
                    <a:pt x="1657314" y="1204976"/>
                  </a:lnTo>
                  <a:lnTo>
                    <a:pt x="1657313" y="1206246"/>
                  </a:lnTo>
                  <a:lnTo>
                    <a:pt x="1662544" y="1206246"/>
                  </a:lnTo>
                  <a:lnTo>
                    <a:pt x="1662546" y="1204976"/>
                  </a:lnTo>
                  <a:close/>
                </a:path>
                <a:path w="1664970" h="1362710">
                  <a:moveTo>
                    <a:pt x="6314" y="1202436"/>
                  </a:moveTo>
                  <a:lnTo>
                    <a:pt x="116" y="1202436"/>
                  </a:lnTo>
                  <a:lnTo>
                    <a:pt x="113" y="1203706"/>
                  </a:lnTo>
                  <a:lnTo>
                    <a:pt x="6313" y="1203706"/>
                  </a:lnTo>
                  <a:lnTo>
                    <a:pt x="6314" y="1202436"/>
                  </a:lnTo>
                  <a:close/>
                </a:path>
                <a:path w="1664970" h="1362710">
                  <a:moveTo>
                    <a:pt x="1662551" y="1202436"/>
                  </a:moveTo>
                  <a:lnTo>
                    <a:pt x="1657316" y="1202436"/>
                  </a:lnTo>
                  <a:lnTo>
                    <a:pt x="1657315" y="1203706"/>
                  </a:lnTo>
                  <a:lnTo>
                    <a:pt x="1662548" y="1203706"/>
                  </a:lnTo>
                  <a:lnTo>
                    <a:pt x="1662551" y="1202436"/>
                  </a:lnTo>
                  <a:close/>
                </a:path>
              </a:pathLst>
            </a:custGeom>
            <a:solidFill>
              <a:srgbClr val="427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6336109" y="924813"/>
              <a:ext cx="1652270" cy="1350010"/>
            </a:xfrm>
            <a:custGeom>
              <a:avLst/>
              <a:gdLst/>
              <a:ahLst/>
              <a:cxnLst/>
              <a:rect l="l" t="t" r="r" b="b"/>
              <a:pathLst>
                <a:path w="1652270" h="1350010">
                  <a:moveTo>
                    <a:pt x="7330" y="227076"/>
                  </a:moveTo>
                  <a:lnTo>
                    <a:pt x="976" y="227076"/>
                  </a:lnTo>
                  <a:lnTo>
                    <a:pt x="962" y="242316"/>
                  </a:lnTo>
                  <a:lnTo>
                    <a:pt x="7316" y="242316"/>
                  </a:lnTo>
                  <a:lnTo>
                    <a:pt x="7330" y="227076"/>
                  </a:lnTo>
                  <a:close/>
                </a:path>
                <a:path w="1652270" h="1350010">
                  <a:moveTo>
                    <a:pt x="1651979" y="227076"/>
                  </a:moveTo>
                  <a:lnTo>
                    <a:pt x="1645634" y="227076"/>
                  </a:lnTo>
                  <a:lnTo>
                    <a:pt x="1645619" y="242316"/>
                  </a:lnTo>
                  <a:lnTo>
                    <a:pt x="1651964" y="242316"/>
                  </a:lnTo>
                  <a:lnTo>
                    <a:pt x="1651979" y="227076"/>
                  </a:lnTo>
                  <a:close/>
                </a:path>
                <a:path w="1652270" h="1350010">
                  <a:moveTo>
                    <a:pt x="7334" y="223266"/>
                  </a:moveTo>
                  <a:lnTo>
                    <a:pt x="980" y="223266"/>
                  </a:lnTo>
                  <a:lnTo>
                    <a:pt x="977" y="225806"/>
                  </a:lnTo>
                  <a:lnTo>
                    <a:pt x="7331" y="225806"/>
                  </a:lnTo>
                  <a:lnTo>
                    <a:pt x="7334" y="223266"/>
                  </a:lnTo>
                  <a:close/>
                </a:path>
                <a:path w="1652270" h="1350010">
                  <a:moveTo>
                    <a:pt x="1651982" y="223266"/>
                  </a:moveTo>
                  <a:lnTo>
                    <a:pt x="1645637" y="223266"/>
                  </a:lnTo>
                  <a:lnTo>
                    <a:pt x="1645635" y="225806"/>
                  </a:lnTo>
                  <a:lnTo>
                    <a:pt x="1651980" y="225806"/>
                  </a:lnTo>
                  <a:lnTo>
                    <a:pt x="1651982" y="223266"/>
                  </a:lnTo>
                  <a:close/>
                </a:path>
                <a:path w="1652270" h="1350010">
                  <a:moveTo>
                    <a:pt x="7342" y="214376"/>
                  </a:moveTo>
                  <a:lnTo>
                    <a:pt x="988" y="214376"/>
                  </a:lnTo>
                  <a:lnTo>
                    <a:pt x="981" y="221996"/>
                  </a:lnTo>
                  <a:lnTo>
                    <a:pt x="7335" y="221996"/>
                  </a:lnTo>
                  <a:lnTo>
                    <a:pt x="7342" y="214376"/>
                  </a:lnTo>
                  <a:close/>
                </a:path>
                <a:path w="1652270" h="1350010">
                  <a:moveTo>
                    <a:pt x="1651991" y="214376"/>
                  </a:moveTo>
                  <a:lnTo>
                    <a:pt x="1645646" y="214376"/>
                  </a:lnTo>
                  <a:lnTo>
                    <a:pt x="1645639" y="221996"/>
                  </a:lnTo>
                  <a:lnTo>
                    <a:pt x="1651983" y="221996"/>
                  </a:lnTo>
                  <a:lnTo>
                    <a:pt x="1651991" y="214376"/>
                  </a:lnTo>
                  <a:close/>
                </a:path>
                <a:path w="1652270" h="1350010">
                  <a:moveTo>
                    <a:pt x="7346" y="210566"/>
                  </a:moveTo>
                  <a:lnTo>
                    <a:pt x="992" y="210566"/>
                  </a:lnTo>
                  <a:lnTo>
                    <a:pt x="989" y="213106"/>
                  </a:lnTo>
                  <a:lnTo>
                    <a:pt x="7344" y="213106"/>
                  </a:lnTo>
                  <a:lnTo>
                    <a:pt x="7346" y="210566"/>
                  </a:lnTo>
                  <a:close/>
                </a:path>
                <a:path w="1652270" h="1350010">
                  <a:moveTo>
                    <a:pt x="1651994" y="210566"/>
                  </a:moveTo>
                  <a:lnTo>
                    <a:pt x="1645649" y="210566"/>
                  </a:lnTo>
                  <a:lnTo>
                    <a:pt x="1645647" y="213106"/>
                  </a:lnTo>
                  <a:lnTo>
                    <a:pt x="1651992" y="213106"/>
                  </a:lnTo>
                  <a:lnTo>
                    <a:pt x="1651994" y="210566"/>
                  </a:lnTo>
                  <a:close/>
                </a:path>
                <a:path w="1652270" h="1350010">
                  <a:moveTo>
                    <a:pt x="7348" y="208026"/>
                  </a:moveTo>
                  <a:lnTo>
                    <a:pt x="994" y="208026"/>
                  </a:lnTo>
                  <a:lnTo>
                    <a:pt x="993" y="209296"/>
                  </a:lnTo>
                  <a:lnTo>
                    <a:pt x="7347" y="209296"/>
                  </a:lnTo>
                  <a:lnTo>
                    <a:pt x="7348" y="208026"/>
                  </a:lnTo>
                  <a:close/>
                </a:path>
                <a:path w="1652270" h="1350010">
                  <a:moveTo>
                    <a:pt x="1651997" y="208026"/>
                  </a:moveTo>
                  <a:lnTo>
                    <a:pt x="1645652" y="208026"/>
                  </a:lnTo>
                  <a:lnTo>
                    <a:pt x="1645651" y="209296"/>
                  </a:lnTo>
                  <a:lnTo>
                    <a:pt x="1651995" y="209296"/>
                  </a:lnTo>
                  <a:lnTo>
                    <a:pt x="1651997" y="208026"/>
                  </a:lnTo>
                  <a:close/>
                </a:path>
                <a:path w="1652270" h="1350010">
                  <a:moveTo>
                    <a:pt x="7352" y="204216"/>
                  </a:moveTo>
                  <a:lnTo>
                    <a:pt x="998" y="204216"/>
                  </a:lnTo>
                  <a:lnTo>
                    <a:pt x="995" y="206756"/>
                  </a:lnTo>
                  <a:lnTo>
                    <a:pt x="7350" y="206756"/>
                  </a:lnTo>
                  <a:lnTo>
                    <a:pt x="7352" y="204216"/>
                  </a:lnTo>
                  <a:close/>
                </a:path>
                <a:path w="1652270" h="1350010">
                  <a:moveTo>
                    <a:pt x="1652000" y="204216"/>
                  </a:moveTo>
                  <a:lnTo>
                    <a:pt x="1645655" y="204216"/>
                  </a:lnTo>
                  <a:lnTo>
                    <a:pt x="1645653" y="206756"/>
                  </a:lnTo>
                  <a:lnTo>
                    <a:pt x="1651998" y="206756"/>
                  </a:lnTo>
                  <a:lnTo>
                    <a:pt x="1652000" y="204216"/>
                  </a:lnTo>
                  <a:close/>
                </a:path>
                <a:path w="1652270" h="1350010">
                  <a:moveTo>
                    <a:pt x="7354" y="201676"/>
                  </a:moveTo>
                  <a:lnTo>
                    <a:pt x="1000" y="201676"/>
                  </a:lnTo>
                  <a:lnTo>
                    <a:pt x="999" y="202946"/>
                  </a:lnTo>
                  <a:lnTo>
                    <a:pt x="7353" y="202946"/>
                  </a:lnTo>
                  <a:lnTo>
                    <a:pt x="7354" y="201676"/>
                  </a:lnTo>
                  <a:close/>
                </a:path>
                <a:path w="1652270" h="1350010">
                  <a:moveTo>
                    <a:pt x="1652003" y="201676"/>
                  </a:moveTo>
                  <a:lnTo>
                    <a:pt x="1645658" y="201676"/>
                  </a:lnTo>
                  <a:lnTo>
                    <a:pt x="1645657" y="202946"/>
                  </a:lnTo>
                  <a:lnTo>
                    <a:pt x="1652001" y="202946"/>
                  </a:lnTo>
                  <a:lnTo>
                    <a:pt x="1652003" y="201676"/>
                  </a:lnTo>
                  <a:close/>
                </a:path>
                <a:path w="1652270" h="1350010">
                  <a:moveTo>
                    <a:pt x="7358" y="197866"/>
                  </a:moveTo>
                  <a:lnTo>
                    <a:pt x="1004" y="197866"/>
                  </a:lnTo>
                  <a:lnTo>
                    <a:pt x="1001" y="200406"/>
                  </a:lnTo>
                  <a:lnTo>
                    <a:pt x="7356" y="200406"/>
                  </a:lnTo>
                  <a:lnTo>
                    <a:pt x="7358" y="197866"/>
                  </a:lnTo>
                  <a:close/>
                </a:path>
                <a:path w="1652270" h="1350010">
                  <a:moveTo>
                    <a:pt x="1652006" y="197866"/>
                  </a:moveTo>
                  <a:lnTo>
                    <a:pt x="1645661" y="197866"/>
                  </a:lnTo>
                  <a:lnTo>
                    <a:pt x="1645659" y="200406"/>
                  </a:lnTo>
                  <a:lnTo>
                    <a:pt x="1652004" y="200406"/>
                  </a:lnTo>
                  <a:lnTo>
                    <a:pt x="1652006" y="197866"/>
                  </a:lnTo>
                  <a:close/>
                </a:path>
                <a:path w="1652270" h="1350010">
                  <a:moveTo>
                    <a:pt x="7360" y="195326"/>
                  </a:moveTo>
                  <a:lnTo>
                    <a:pt x="1006" y="195326"/>
                  </a:lnTo>
                  <a:lnTo>
                    <a:pt x="1005" y="196596"/>
                  </a:lnTo>
                  <a:lnTo>
                    <a:pt x="7359" y="196596"/>
                  </a:lnTo>
                  <a:lnTo>
                    <a:pt x="7360" y="195326"/>
                  </a:lnTo>
                  <a:close/>
                </a:path>
                <a:path w="1652270" h="1350010">
                  <a:moveTo>
                    <a:pt x="1652009" y="195326"/>
                  </a:moveTo>
                  <a:lnTo>
                    <a:pt x="1645664" y="195326"/>
                  </a:lnTo>
                  <a:lnTo>
                    <a:pt x="1645663" y="196596"/>
                  </a:lnTo>
                  <a:lnTo>
                    <a:pt x="1652007" y="196596"/>
                  </a:lnTo>
                  <a:lnTo>
                    <a:pt x="1652009" y="195326"/>
                  </a:lnTo>
                  <a:close/>
                </a:path>
                <a:path w="1652270" h="1350010">
                  <a:moveTo>
                    <a:pt x="7364" y="191516"/>
                  </a:moveTo>
                  <a:lnTo>
                    <a:pt x="1010" y="191516"/>
                  </a:lnTo>
                  <a:lnTo>
                    <a:pt x="1007" y="194056"/>
                  </a:lnTo>
                  <a:lnTo>
                    <a:pt x="7362" y="194056"/>
                  </a:lnTo>
                  <a:lnTo>
                    <a:pt x="7364" y="191516"/>
                  </a:lnTo>
                  <a:close/>
                </a:path>
                <a:path w="1652270" h="1350010">
                  <a:moveTo>
                    <a:pt x="1652012" y="191516"/>
                  </a:moveTo>
                  <a:lnTo>
                    <a:pt x="1645668" y="191516"/>
                  </a:lnTo>
                  <a:lnTo>
                    <a:pt x="1645665" y="194056"/>
                  </a:lnTo>
                  <a:lnTo>
                    <a:pt x="1652010" y="194056"/>
                  </a:lnTo>
                  <a:lnTo>
                    <a:pt x="1652012" y="191516"/>
                  </a:lnTo>
                  <a:close/>
                </a:path>
                <a:path w="1652270" h="1350010">
                  <a:moveTo>
                    <a:pt x="7366" y="188976"/>
                  </a:moveTo>
                  <a:lnTo>
                    <a:pt x="1012" y="188976"/>
                  </a:lnTo>
                  <a:lnTo>
                    <a:pt x="1011" y="190246"/>
                  </a:lnTo>
                  <a:lnTo>
                    <a:pt x="7365" y="190246"/>
                  </a:lnTo>
                  <a:lnTo>
                    <a:pt x="7366" y="188976"/>
                  </a:lnTo>
                  <a:close/>
                </a:path>
                <a:path w="1652270" h="1350010">
                  <a:moveTo>
                    <a:pt x="1652015" y="188976"/>
                  </a:moveTo>
                  <a:lnTo>
                    <a:pt x="1645670" y="188976"/>
                  </a:lnTo>
                  <a:lnTo>
                    <a:pt x="1645669" y="190246"/>
                  </a:lnTo>
                  <a:lnTo>
                    <a:pt x="1652013" y="190246"/>
                  </a:lnTo>
                  <a:lnTo>
                    <a:pt x="1652015" y="188976"/>
                  </a:lnTo>
                  <a:close/>
                </a:path>
                <a:path w="1652270" h="1350010">
                  <a:moveTo>
                    <a:pt x="7370" y="185166"/>
                  </a:moveTo>
                  <a:lnTo>
                    <a:pt x="1016" y="185166"/>
                  </a:lnTo>
                  <a:lnTo>
                    <a:pt x="1013" y="187706"/>
                  </a:lnTo>
                  <a:lnTo>
                    <a:pt x="7368" y="187706"/>
                  </a:lnTo>
                  <a:lnTo>
                    <a:pt x="7370" y="185166"/>
                  </a:lnTo>
                  <a:close/>
                </a:path>
                <a:path w="1652270" h="1350010">
                  <a:moveTo>
                    <a:pt x="1652018" y="185166"/>
                  </a:moveTo>
                  <a:lnTo>
                    <a:pt x="1645674" y="185166"/>
                  </a:lnTo>
                  <a:lnTo>
                    <a:pt x="1645671" y="187706"/>
                  </a:lnTo>
                  <a:lnTo>
                    <a:pt x="1652016" y="187706"/>
                  </a:lnTo>
                  <a:lnTo>
                    <a:pt x="1652018" y="185166"/>
                  </a:lnTo>
                  <a:close/>
                </a:path>
                <a:path w="1652270" h="1350010">
                  <a:moveTo>
                    <a:pt x="7373" y="182626"/>
                  </a:moveTo>
                  <a:lnTo>
                    <a:pt x="1018" y="182626"/>
                  </a:lnTo>
                  <a:lnTo>
                    <a:pt x="1017" y="183896"/>
                  </a:lnTo>
                  <a:lnTo>
                    <a:pt x="7371" y="183896"/>
                  </a:lnTo>
                  <a:lnTo>
                    <a:pt x="7373" y="182626"/>
                  </a:lnTo>
                  <a:close/>
                </a:path>
                <a:path w="1652270" h="1350010">
                  <a:moveTo>
                    <a:pt x="1652021" y="182626"/>
                  </a:moveTo>
                  <a:lnTo>
                    <a:pt x="1645676" y="182626"/>
                  </a:lnTo>
                  <a:lnTo>
                    <a:pt x="1645675" y="183896"/>
                  </a:lnTo>
                  <a:lnTo>
                    <a:pt x="1652019" y="183896"/>
                  </a:lnTo>
                  <a:lnTo>
                    <a:pt x="1652021" y="182626"/>
                  </a:lnTo>
                  <a:close/>
                </a:path>
                <a:path w="1652270" h="1350010">
                  <a:moveTo>
                    <a:pt x="7376" y="178816"/>
                  </a:moveTo>
                  <a:lnTo>
                    <a:pt x="1022" y="178816"/>
                  </a:lnTo>
                  <a:lnTo>
                    <a:pt x="1019" y="181356"/>
                  </a:lnTo>
                  <a:lnTo>
                    <a:pt x="7374" y="181356"/>
                  </a:lnTo>
                  <a:lnTo>
                    <a:pt x="7376" y="178816"/>
                  </a:lnTo>
                  <a:close/>
                </a:path>
                <a:path w="1652270" h="1350010">
                  <a:moveTo>
                    <a:pt x="1652024" y="178816"/>
                  </a:moveTo>
                  <a:lnTo>
                    <a:pt x="1645680" y="178816"/>
                  </a:lnTo>
                  <a:lnTo>
                    <a:pt x="1645677" y="181356"/>
                  </a:lnTo>
                  <a:lnTo>
                    <a:pt x="1652022" y="181356"/>
                  </a:lnTo>
                  <a:lnTo>
                    <a:pt x="1652024" y="178816"/>
                  </a:lnTo>
                  <a:close/>
                </a:path>
                <a:path w="1652270" h="1350010">
                  <a:moveTo>
                    <a:pt x="7379" y="176276"/>
                  </a:moveTo>
                  <a:lnTo>
                    <a:pt x="1024" y="176276"/>
                  </a:lnTo>
                  <a:lnTo>
                    <a:pt x="1023" y="177546"/>
                  </a:lnTo>
                  <a:lnTo>
                    <a:pt x="7377" y="177546"/>
                  </a:lnTo>
                  <a:lnTo>
                    <a:pt x="7379" y="176276"/>
                  </a:lnTo>
                  <a:close/>
                </a:path>
                <a:path w="1652270" h="1350010">
                  <a:moveTo>
                    <a:pt x="1652027" y="176276"/>
                  </a:moveTo>
                  <a:lnTo>
                    <a:pt x="1645682" y="176276"/>
                  </a:lnTo>
                  <a:lnTo>
                    <a:pt x="1645681" y="177546"/>
                  </a:lnTo>
                  <a:lnTo>
                    <a:pt x="1652025" y="177546"/>
                  </a:lnTo>
                  <a:lnTo>
                    <a:pt x="1652027" y="176276"/>
                  </a:lnTo>
                  <a:close/>
                </a:path>
                <a:path w="1652270" h="1350010">
                  <a:moveTo>
                    <a:pt x="7385" y="169926"/>
                  </a:moveTo>
                  <a:lnTo>
                    <a:pt x="1030" y="169926"/>
                  </a:lnTo>
                  <a:lnTo>
                    <a:pt x="1025" y="175006"/>
                  </a:lnTo>
                  <a:lnTo>
                    <a:pt x="7380" y="175006"/>
                  </a:lnTo>
                  <a:lnTo>
                    <a:pt x="7385" y="169926"/>
                  </a:lnTo>
                  <a:close/>
                </a:path>
                <a:path w="1652270" h="1350010">
                  <a:moveTo>
                    <a:pt x="1652032" y="169926"/>
                  </a:moveTo>
                  <a:lnTo>
                    <a:pt x="1645688" y="169926"/>
                  </a:lnTo>
                  <a:lnTo>
                    <a:pt x="1645683" y="175006"/>
                  </a:lnTo>
                  <a:lnTo>
                    <a:pt x="1652028" y="175006"/>
                  </a:lnTo>
                  <a:lnTo>
                    <a:pt x="1652032" y="169926"/>
                  </a:lnTo>
                  <a:close/>
                </a:path>
                <a:path w="1652270" h="1350010">
                  <a:moveTo>
                    <a:pt x="7388" y="166116"/>
                  </a:moveTo>
                  <a:lnTo>
                    <a:pt x="1034" y="166116"/>
                  </a:lnTo>
                  <a:lnTo>
                    <a:pt x="1031" y="168656"/>
                  </a:lnTo>
                  <a:lnTo>
                    <a:pt x="7386" y="168656"/>
                  </a:lnTo>
                  <a:lnTo>
                    <a:pt x="7388" y="166116"/>
                  </a:lnTo>
                  <a:close/>
                </a:path>
                <a:path w="1652270" h="1350010">
                  <a:moveTo>
                    <a:pt x="1652036" y="166116"/>
                  </a:moveTo>
                  <a:lnTo>
                    <a:pt x="1645692" y="166116"/>
                  </a:lnTo>
                  <a:lnTo>
                    <a:pt x="1645689" y="168656"/>
                  </a:lnTo>
                  <a:lnTo>
                    <a:pt x="1652034" y="168656"/>
                  </a:lnTo>
                  <a:lnTo>
                    <a:pt x="1652036" y="166116"/>
                  </a:lnTo>
                  <a:close/>
                </a:path>
                <a:path w="1652270" h="1350010">
                  <a:moveTo>
                    <a:pt x="7391" y="163576"/>
                  </a:moveTo>
                  <a:lnTo>
                    <a:pt x="1036" y="163576"/>
                  </a:lnTo>
                  <a:lnTo>
                    <a:pt x="1035" y="164846"/>
                  </a:lnTo>
                  <a:lnTo>
                    <a:pt x="7389" y="164846"/>
                  </a:lnTo>
                  <a:lnTo>
                    <a:pt x="7391" y="163576"/>
                  </a:lnTo>
                  <a:close/>
                </a:path>
                <a:path w="1652270" h="1350010">
                  <a:moveTo>
                    <a:pt x="1652038" y="163576"/>
                  </a:moveTo>
                  <a:lnTo>
                    <a:pt x="1645694" y="163576"/>
                  </a:lnTo>
                  <a:lnTo>
                    <a:pt x="1645693" y="164846"/>
                  </a:lnTo>
                  <a:lnTo>
                    <a:pt x="1652037" y="164846"/>
                  </a:lnTo>
                  <a:lnTo>
                    <a:pt x="1652038" y="163576"/>
                  </a:lnTo>
                  <a:close/>
                </a:path>
                <a:path w="1652270" h="1350010">
                  <a:moveTo>
                    <a:pt x="7397" y="157226"/>
                  </a:moveTo>
                  <a:lnTo>
                    <a:pt x="1042" y="157226"/>
                  </a:lnTo>
                  <a:lnTo>
                    <a:pt x="1037" y="162306"/>
                  </a:lnTo>
                  <a:lnTo>
                    <a:pt x="7392" y="162306"/>
                  </a:lnTo>
                  <a:lnTo>
                    <a:pt x="7397" y="157226"/>
                  </a:lnTo>
                  <a:close/>
                </a:path>
                <a:path w="1652270" h="1350010">
                  <a:moveTo>
                    <a:pt x="1652044" y="157226"/>
                  </a:moveTo>
                  <a:lnTo>
                    <a:pt x="1645700" y="157226"/>
                  </a:lnTo>
                  <a:lnTo>
                    <a:pt x="1645695" y="162306"/>
                  </a:lnTo>
                  <a:lnTo>
                    <a:pt x="1652040" y="162306"/>
                  </a:lnTo>
                  <a:lnTo>
                    <a:pt x="1652044" y="157226"/>
                  </a:lnTo>
                  <a:close/>
                </a:path>
                <a:path w="1652270" h="1350010">
                  <a:moveTo>
                    <a:pt x="7403" y="150876"/>
                  </a:moveTo>
                  <a:lnTo>
                    <a:pt x="1048" y="150876"/>
                  </a:lnTo>
                  <a:lnTo>
                    <a:pt x="1043" y="155956"/>
                  </a:lnTo>
                  <a:lnTo>
                    <a:pt x="7398" y="155956"/>
                  </a:lnTo>
                  <a:lnTo>
                    <a:pt x="7403" y="150876"/>
                  </a:lnTo>
                  <a:close/>
                </a:path>
                <a:path w="1652270" h="1350010">
                  <a:moveTo>
                    <a:pt x="1652050" y="150876"/>
                  </a:moveTo>
                  <a:lnTo>
                    <a:pt x="1645706" y="150876"/>
                  </a:lnTo>
                  <a:lnTo>
                    <a:pt x="1645701" y="155956"/>
                  </a:lnTo>
                  <a:lnTo>
                    <a:pt x="1652046" y="155956"/>
                  </a:lnTo>
                  <a:lnTo>
                    <a:pt x="1652050" y="150876"/>
                  </a:lnTo>
                  <a:close/>
                </a:path>
                <a:path w="1652270" h="1350010">
                  <a:moveTo>
                    <a:pt x="7406" y="147066"/>
                  </a:moveTo>
                  <a:lnTo>
                    <a:pt x="1052" y="147066"/>
                  </a:lnTo>
                  <a:lnTo>
                    <a:pt x="1049" y="149606"/>
                  </a:lnTo>
                  <a:lnTo>
                    <a:pt x="7404" y="149606"/>
                  </a:lnTo>
                  <a:lnTo>
                    <a:pt x="7406" y="147066"/>
                  </a:lnTo>
                  <a:close/>
                </a:path>
                <a:path w="1652270" h="1350010">
                  <a:moveTo>
                    <a:pt x="1652054" y="147066"/>
                  </a:moveTo>
                  <a:lnTo>
                    <a:pt x="1645710" y="147066"/>
                  </a:lnTo>
                  <a:lnTo>
                    <a:pt x="1645707" y="149606"/>
                  </a:lnTo>
                  <a:lnTo>
                    <a:pt x="1652052" y="149606"/>
                  </a:lnTo>
                  <a:lnTo>
                    <a:pt x="1652054" y="147066"/>
                  </a:lnTo>
                  <a:close/>
                </a:path>
                <a:path w="1652270" h="1350010">
                  <a:moveTo>
                    <a:pt x="7409" y="144526"/>
                  </a:moveTo>
                  <a:lnTo>
                    <a:pt x="1054" y="144526"/>
                  </a:lnTo>
                  <a:lnTo>
                    <a:pt x="1053" y="145796"/>
                  </a:lnTo>
                  <a:lnTo>
                    <a:pt x="7408" y="145796"/>
                  </a:lnTo>
                  <a:lnTo>
                    <a:pt x="7409" y="144526"/>
                  </a:lnTo>
                  <a:close/>
                </a:path>
                <a:path w="1652270" h="1350010">
                  <a:moveTo>
                    <a:pt x="1652056" y="144526"/>
                  </a:moveTo>
                  <a:lnTo>
                    <a:pt x="1645712" y="144526"/>
                  </a:lnTo>
                  <a:lnTo>
                    <a:pt x="1645711" y="145796"/>
                  </a:lnTo>
                  <a:lnTo>
                    <a:pt x="1652055" y="145796"/>
                  </a:lnTo>
                  <a:lnTo>
                    <a:pt x="1652056" y="144526"/>
                  </a:lnTo>
                  <a:close/>
                </a:path>
                <a:path w="1652270" h="1350010">
                  <a:moveTo>
                    <a:pt x="7412" y="140716"/>
                  </a:moveTo>
                  <a:lnTo>
                    <a:pt x="1058" y="140716"/>
                  </a:lnTo>
                  <a:lnTo>
                    <a:pt x="1055" y="143256"/>
                  </a:lnTo>
                  <a:lnTo>
                    <a:pt x="7410" y="143256"/>
                  </a:lnTo>
                  <a:lnTo>
                    <a:pt x="7412" y="140716"/>
                  </a:lnTo>
                  <a:close/>
                </a:path>
                <a:path w="1652270" h="1350010">
                  <a:moveTo>
                    <a:pt x="1652060" y="140716"/>
                  </a:moveTo>
                  <a:lnTo>
                    <a:pt x="1645716" y="140716"/>
                  </a:lnTo>
                  <a:lnTo>
                    <a:pt x="1645713" y="143256"/>
                  </a:lnTo>
                  <a:lnTo>
                    <a:pt x="1652058" y="143256"/>
                  </a:lnTo>
                  <a:lnTo>
                    <a:pt x="1652060" y="140716"/>
                  </a:lnTo>
                  <a:close/>
                </a:path>
                <a:path w="1652270" h="1350010">
                  <a:moveTo>
                    <a:pt x="7415" y="138176"/>
                  </a:moveTo>
                  <a:lnTo>
                    <a:pt x="1060" y="138176"/>
                  </a:lnTo>
                  <a:lnTo>
                    <a:pt x="1059" y="139446"/>
                  </a:lnTo>
                  <a:lnTo>
                    <a:pt x="7414" y="139446"/>
                  </a:lnTo>
                  <a:lnTo>
                    <a:pt x="7415" y="138176"/>
                  </a:lnTo>
                  <a:close/>
                </a:path>
                <a:path w="1652270" h="1350010">
                  <a:moveTo>
                    <a:pt x="1652062" y="138176"/>
                  </a:moveTo>
                  <a:lnTo>
                    <a:pt x="1645718" y="138176"/>
                  </a:lnTo>
                  <a:lnTo>
                    <a:pt x="1645717" y="139446"/>
                  </a:lnTo>
                  <a:lnTo>
                    <a:pt x="1652061" y="139446"/>
                  </a:lnTo>
                  <a:lnTo>
                    <a:pt x="1652062" y="138176"/>
                  </a:lnTo>
                  <a:close/>
                </a:path>
                <a:path w="1652270" h="1350010">
                  <a:moveTo>
                    <a:pt x="7418" y="134366"/>
                  </a:moveTo>
                  <a:lnTo>
                    <a:pt x="1064" y="134366"/>
                  </a:lnTo>
                  <a:lnTo>
                    <a:pt x="1061" y="136906"/>
                  </a:lnTo>
                  <a:lnTo>
                    <a:pt x="7416" y="136906"/>
                  </a:lnTo>
                  <a:lnTo>
                    <a:pt x="7418" y="134366"/>
                  </a:lnTo>
                  <a:close/>
                </a:path>
                <a:path w="1652270" h="1350010">
                  <a:moveTo>
                    <a:pt x="1652066" y="134366"/>
                  </a:moveTo>
                  <a:lnTo>
                    <a:pt x="1645722" y="134366"/>
                  </a:lnTo>
                  <a:lnTo>
                    <a:pt x="1645720" y="136906"/>
                  </a:lnTo>
                  <a:lnTo>
                    <a:pt x="1652064" y="136906"/>
                  </a:lnTo>
                  <a:lnTo>
                    <a:pt x="1652066" y="134366"/>
                  </a:lnTo>
                  <a:close/>
                </a:path>
                <a:path w="1652270" h="1350010">
                  <a:moveTo>
                    <a:pt x="7421" y="131826"/>
                  </a:moveTo>
                  <a:lnTo>
                    <a:pt x="1066" y="131826"/>
                  </a:lnTo>
                  <a:lnTo>
                    <a:pt x="1065" y="133096"/>
                  </a:lnTo>
                  <a:lnTo>
                    <a:pt x="7420" y="133096"/>
                  </a:lnTo>
                  <a:lnTo>
                    <a:pt x="7421" y="131826"/>
                  </a:lnTo>
                  <a:close/>
                </a:path>
                <a:path w="1652270" h="1350010">
                  <a:moveTo>
                    <a:pt x="1652068" y="131826"/>
                  </a:moveTo>
                  <a:lnTo>
                    <a:pt x="1645724" y="131826"/>
                  </a:lnTo>
                  <a:lnTo>
                    <a:pt x="1645723" y="133096"/>
                  </a:lnTo>
                  <a:lnTo>
                    <a:pt x="1652067" y="133096"/>
                  </a:lnTo>
                  <a:lnTo>
                    <a:pt x="1652068" y="131826"/>
                  </a:lnTo>
                  <a:close/>
                </a:path>
                <a:path w="1652270" h="1350010">
                  <a:moveTo>
                    <a:pt x="7424" y="128016"/>
                  </a:moveTo>
                  <a:lnTo>
                    <a:pt x="1070" y="128016"/>
                  </a:lnTo>
                  <a:lnTo>
                    <a:pt x="1067" y="130556"/>
                  </a:lnTo>
                  <a:lnTo>
                    <a:pt x="7422" y="130556"/>
                  </a:lnTo>
                  <a:lnTo>
                    <a:pt x="7424" y="128016"/>
                  </a:lnTo>
                  <a:close/>
                </a:path>
                <a:path w="1652270" h="1350010">
                  <a:moveTo>
                    <a:pt x="1652072" y="128016"/>
                  </a:moveTo>
                  <a:lnTo>
                    <a:pt x="1645728" y="128016"/>
                  </a:lnTo>
                  <a:lnTo>
                    <a:pt x="1645726" y="130556"/>
                  </a:lnTo>
                  <a:lnTo>
                    <a:pt x="1652070" y="130556"/>
                  </a:lnTo>
                  <a:lnTo>
                    <a:pt x="1652072" y="128016"/>
                  </a:lnTo>
                  <a:close/>
                </a:path>
                <a:path w="1652270" h="1350010">
                  <a:moveTo>
                    <a:pt x="7427" y="125476"/>
                  </a:moveTo>
                  <a:lnTo>
                    <a:pt x="1072" y="125476"/>
                  </a:lnTo>
                  <a:lnTo>
                    <a:pt x="1071" y="126746"/>
                  </a:lnTo>
                  <a:lnTo>
                    <a:pt x="7426" y="126746"/>
                  </a:lnTo>
                  <a:lnTo>
                    <a:pt x="7427" y="125476"/>
                  </a:lnTo>
                  <a:close/>
                </a:path>
                <a:path w="1652270" h="1350010">
                  <a:moveTo>
                    <a:pt x="1652074" y="125476"/>
                  </a:moveTo>
                  <a:lnTo>
                    <a:pt x="1645730" y="125476"/>
                  </a:lnTo>
                  <a:lnTo>
                    <a:pt x="1645729" y="126746"/>
                  </a:lnTo>
                  <a:lnTo>
                    <a:pt x="1652073" y="126746"/>
                  </a:lnTo>
                  <a:lnTo>
                    <a:pt x="1652074" y="125476"/>
                  </a:lnTo>
                  <a:close/>
                </a:path>
                <a:path w="1652270" h="1350010">
                  <a:moveTo>
                    <a:pt x="7431" y="121666"/>
                  </a:moveTo>
                  <a:lnTo>
                    <a:pt x="1076" y="121666"/>
                  </a:lnTo>
                  <a:lnTo>
                    <a:pt x="1073" y="124206"/>
                  </a:lnTo>
                  <a:lnTo>
                    <a:pt x="7428" y="124206"/>
                  </a:lnTo>
                  <a:lnTo>
                    <a:pt x="7431" y="121666"/>
                  </a:lnTo>
                  <a:close/>
                </a:path>
                <a:path w="1652270" h="1350010">
                  <a:moveTo>
                    <a:pt x="1652078" y="121666"/>
                  </a:moveTo>
                  <a:lnTo>
                    <a:pt x="1645734" y="121666"/>
                  </a:lnTo>
                  <a:lnTo>
                    <a:pt x="1645732" y="124206"/>
                  </a:lnTo>
                  <a:lnTo>
                    <a:pt x="1652076" y="124206"/>
                  </a:lnTo>
                  <a:lnTo>
                    <a:pt x="1652078" y="121666"/>
                  </a:lnTo>
                  <a:close/>
                </a:path>
                <a:path w="1652270" h="1350010">
                  <a:moveTo>
                    <a:pt x="7433" y="119126"/>
                  </a:moveTo>
                  <a:lnTo>
                    <a:pt x="1078" y="119126"/>
                  </a:lnTo>
                  <a:lnTo>
                    <a:pt x="1077" y="120396"/>
                  </a:lnTo>
                  <a:lnTo>
                    <a:pt x="7432" y="120396"/>
                  </a:lnTo>
                  <a:lnTo>
                    <a:pt x="7433" y="119126"/>
                  </a:lnTo>
                  <a:close/>
                </a:path>
                <a:path w="1652270" h="1350010">
                  <a:moveTo>
                    <a:pt x="1652080" y="119126"/>
                  </a:moveTo>
                  <a:lnTo>
                    <a:pt x="1645736" y="119126"/>
                  </a:lnTo>
                  <a:lnTo>
                    <a:pt x="1645735" y="120396"/>
                  </a:lnTo>
                  <a:lnTo>
                    <a:pt x="1652079" y="120396"/>
                  </a:lnTo>
                  <a:lnTo>
                    <a:pt x="1652080" y="119126"/>
                  </a:lnTo>
                  <a:close/>
                </a:path>
                <a:path w="1652270" h="1350010">
                  <a:moveTo>
                    <a:pt x="7437" y="115316"/>
                  </a:moveTo>
                  <a:lnTo>
                    <a:pt x="1082" y="115316"/>
                  </a:lnTo>
                  <a:lnTo>
                    <a:pt x="1079" y="117856"/>
                  </a:lnTo>
                  <a:lnTo>
                    <a:pt x="7434" y="117856"/>
                  </a:lnTo>
                  <a:lnTo>
                    <a:pt x="7437" y="115316"/>
                  </a:lnTo>
                  <a:close/>
                </a:path>
                <a:path w="1652270" h="1350010">
                  <a:moveTo>
                    <a:pt x="1652084" y="115316"/>
                  </a:moveTo>
                  <a:lnTo>
                    <a:pt x="1645740" y="115316"/>
                  </a:lnTo>
                  <a:lnTo>
                    <a:pt x="1645738" y="117856"/>
                  </a:lnTo>
                  <a:lnTo>
                    <a:pt x="1652082" y="117856"/>
                  </a:lnTo>
                  <a:lnTo>
                    <a:pt x="1652084" y="115316"/>
                  </a:lnTo>
                  <a:close/>
                </a:path>
                <a:path w="1652270" h="1350010">
                  <a:moveTo>
                    <a:pt x="7439" y="112776"/>
                  </a:moveTo>
                  <a:lnTo>
                    <a:pt x="1084" y="112776"/>
                  </a:lnTo>
                  <a:lnTo>
                    <a:pt x="1083" y="114046"/>
                  </a:lnTo>
                  <a:lnTo>
                    <a:pt x="7438" y="114046"/>
                  </a:lnTo>
                  <a:lnTo>
                    <a:pt x="7439" y="112776"/>
                  </a:lnTo>
                  <a:close/>
                </a:path>
                <a:path w="1652270" h="1350010">
                  <a:moveTo>
                    <a:pt x="1652086" y="112776"/>
                  </a:moveTo>
                  <a:lnTo>
                    <a:pt x="1645743" y="112776"/>
                  </a:lnTo>
                  <a:lnTo>
                    <a:pt x="1645741" y="114046"/>
                  </a:lnTo>
                  <a:lnTo>
                    <a:pt x="1652085" y="114046"/>
                  </a:lnTo>
                  <a:lnTo>
                    <a:pt x="1652086" y="112776"/>
                  </a:lnTo>
                  <a:close/>
                </a:path>
                <a:path w="1652270" h="1350010">
                  <a:moveTo>
                    <a:pt x="7443" y="108966"/>
                  </a:moveTo>
                  <a:lnTo>
                    <a:pt x="1088" y="108966"/>
                  </a:lnTo>
                  <a:lnTo>
                    <a:pt x="1085" y="111506"/>
                  </a:lnTo>
                  <a:lnTo>
                    <a:pt x="7440" y="111506"/>
                  </a:lnTo>
                  <a:lnTo>
                    <a:pt x="7443" y="108966"/>
                  </a:lnTo>
                  <a:close/>
                </a:path>
                <a:path w="1652270" h="1350010">
                  <a:moveTo>
                    <a:pt x="1652090" y="108966"/>
                  </a:moveTo>
                  <a:lnTo>
                    <a:pt x="1645746" y="108966"/>
                  </a:lnTo>
                  <a:lnTo>
                    <a:pt x="1645744" y="111506"/>
                  </a:lnTo>
                  <a:lnTo>
                    <a:pt x="1652088" y="111506"/>
                  </a:lnTo>
                  <a:lnTo>
                    <a:pt x="1652090" y="108966"/>
                  </a:lnTo>
                  <a:close/>
                </a:path>
                <a:path w="1652270" h="1350010">
                  <a:moveTo>
                    <a:pt x="7445" y="106426"/>
                  </a:moveTo>
                  <a:lnTo>
                    <a:pt x="1090" y="106426"/>
                  </a:lnTo>
                  <a:lnTo>
                    <a:pt x="1089" y="107696"/>
                  </a:lnTo>
                  <a:lnTo>
                    <a:pt x="7444" y="107696"/>
                  </a:lnTo>
                  <a:lnTo>
                    <a:pt x="7445" y="106426"/>
                  </a:lnTo>
                  <a:close/>
                </a:path>
                <a:path w="1652270" h="1350010">
                  <a:moveTo>
                    <a:pt x="1652092" y="106426"/>
                  </a:moveTo>
                  <a:lnTo>
                    <a:pt x="1645749" y="106426"/>
                  </a:lnTo>
                  <a:lnTo>
                    <a:pt x="1645747" y="107696"/>
                  </a:lnTo>
                  <a:lnTo>
                    <a:pt x="1652091" y="107696"/>
                  </a:lnTo>
                  <a:lnTo>
                    <a:pt x="1652092" y="106426"/>
                  </a:lnTo>
                  <a:close/>
                </a:path>
                <a:path w="1652270" h="1350010">
                  <a:moveTo>
                    <a:pt x="7449" y="102616"/>
                  </a:moveTo>
                  <a:lnTo>
                    <a:pt x="1094" y="102616"/>
                  </a:lnTo>
                  <a:lnTo>
                    <a:pt x="1091" y="105156"/>
                  </a:lnTo>
                  <a:lnTo>
                    <a:pt x="7446" y="105156"/>
                  </a:lnTo>
                  <a:lnTo>
                    <a:pt x="7449" y="102616"/>
                  </a:lnTo>
                  <a:close/>
                </a:path>
                <a:path w="1652270" h="1350010">
                  <a:moveTo>
                    <a:pt x="1652096" y="102616"/>
                  </a:moveTo>
                  <a:lnTo>
                    <a:pt x="1645752" y="102616"/>
                  </a:lnTo>
                  <a:lnTo>
                    <a:pt x="1645750" y="105156"/>
                  </a:lnTo>
                  <a:lnTo>
                    <a:pt x="1652094" y="105156"/>
                  </a:lnTo>
                  <a:lnTo>
                    <a:pt x="1652096" y="102616"/>
                  </a:lnTo>
                  <a:close/>
                </a:path>
                <a:path w="1652270" h="1350010">
                  <a:moveTo>
                    <a:pt x="7451" y="100076"/>
                  </a:moveTo>
                  <a:lnTo>
                    <a:pt x="1096" y="100076"/>
                  </a:lnTo>
                  <a:lnTo>
                    <a:pt x="1095" y="101346"/>
                  </a:lnTo>
                  <a:lnTo>
                    <a:pt x="7450" y="101346"/>
                  </a:lnTo>
                  <a:lnTo>
                    <a:pt x="7451" y="100076"/>
                  </a:lnTo>
                  <a:close/>
                </a:path>
                <a:path w="1652270" h="1350010">
                  <a:moveTo>
                    <a:pt x="1652098" y="100076"/>
                  </a:moveTo>
                  <a:lnTo>
                    <a:pt x="1645755" y="100076"/>
                  </a:lnTo>
                  <a:lnTo>
                    <a:pt x="1645753" y="101346"/>
                  </a:lnTo>
                  <a:lnTo>
                    <a:pt x="1652097" y="101346"/>
                  </a:lnTo>
                  <a:lnTo>
                    <a:pt x="1652098" y="100076"/>
                  </a:lnTo>
                  <a:close/>
                </a:path>
                <a:path w="1652270" h="1350010">
                  <a:moveTo>
                    <a:pt x="7455" y="96266"/>
                  </a:moveTo>
                  <a:lnTo>
                    <a:pt x="1100" y="96266"/>
                  </a:lnTo>
                  <a:lnTo>
                    <a:pt x="1097" y="98806"/>
                  </a:lnTo>
                  <a:lnTo>
                    <a:pt x="7452" y="98806"/>
                  </a:lnTo>
                  <a:lnTo>
                    <a:pt x="7455" y="96266"/>
                  </a:lnTo>
                  <a:close/>
                </a:path>
                <a:path w="1652270" h="1350010">
                  <a:moveTo>
                    <a:pt x="1652102" y="96266"/>
                  </a:moveTo>
                  <a:lnTo>
                    <a:pt x="1645758" y="96266"/>
                  </a:lnTo>
                  <a:lnTo>
                    <a:pt x="1645756" y="98806"/>
                  </a:lnTo>
                  <a:lnTo>
                    <a:pt x="1652100" y="98806"/>
                  </a:lnTo>
                  <a:lnTo>
                    <a:pt x="1652102" y="96266"/>
                  </a:lnTo>
                  <a:close/>
                </a:path>
                <a:path w="1652270" h="1350010">
                  <a:moveTo>
                    <a:pt x="7461" y="89916"/>
                  </a:moveTo>
                  <a:lnTo>
                    <a:pt x="1106" y="89916"/>
                  </a:lnTo>
                  <a:lnTo>
                    <a:pt x="1101" y="94996"/>
                  </a:lnTo>
                  <a:lnTo>
                    <a:pt x="7456" y="94996"/>
                  </a:lnTo>
                  <a:lnTo>
                    <a:pt x="7461" y="89916"/>
                  </a:lnTo>
                  <a:close/>
                </a:path>
                <a:path w="1652270" h="1350010">
                  <a:moveTo>
                    <a:pt x="1652108" y="89916"/>
                  </a:moveTo>
                  <a:lnTo>
                    <a:pt x="1645764" y="89916"/>
                  </a:lnTo>
                  <a:lnTo>
                    <a:pt x="1645759" y="94996"/>
                  </a:lnTo>
                  <a:lnTo>
                    <a:pt x="1652103" y="94996"/>
                  </a:lnTo>
                  <a:lnTo>
                    <a:pt x="1652108" y="89916"/>
                  </a:lnTo>
                  <a:close/>
                </a:path>
                <a:path w="1652270" h="1350010">
                  <a:moveTo>
                    <a:pt x="7463" y="87503"/>
                  </a:moveTo>
                  <a:lnTo>
                    <a:pt x="1108" y="87503"/>
                  </a:lnTo>
                  <a:lnTo>
                    <a:pt x="1107" y="88646"/>
                  </a:lnTo>
                  <a:lnTo>
                    <a:pt x="7462" y="88646"/>
                  </a:lnTo>
                  <a:lnTo>
                    <a:pt x="7463" y="87503"/>
                  </a:lnTo>
                  <a:close/>
                </a:path>
                <a:path w="1652270" h="1350010">
                  <a:moveTo>
                    <a:pt x="1652110" y="87503"/>
                  </a:moveTo>
                  <a:lnTo>
                    <a:pt x="1645767" y="87503"/>
                  </a:lnTo>
                  <a:lnTo>
                    <a:pt x="1645766" y="88646"/>
                  </a:lnTo>
                  <a:lnTo>
                    <a:pt x="1652109" y="88646"/>
                  </a:lnTo>
                  <a:lnTo>
                    <a:pt x="1652110" y="87503"/>
                  </a:lnTo>
                  <a:close/>
                </a:path>
                <a:path w="1652270" h="1350010">
                  <a:moveTo>
                    <a:pt x="1190" y="86233"/>
                  </a:moveTo>
                  <a:lnTo>
                    <a:pt x="1108" y="87503"/>
                  </a:lnTo>
                  <a:lnTo>
                    <a:pt x="1190" y="86233"/>
                  </a:lnTo>
                  <a:close/>
                </a:path>
                <a:path w="1652270" h="1350010">
                  <a:moveTo>
                    <a:pt x="7467" y="83693"/>
                  </a:moveTo>
                  <a:lnTo>
                    <a:pt x="2460" y="83693"/>
                  </a:lnTo>
                  <a:lnTo>
                    <a:pt x="2460" y="86233"/>
                  </a:lnTo>
                  <a:lnTo>
                    <a:pt x="7464" y="86233"/>
                  </a:lnTo>
                  <a:lnTo>
                    <a:pt x="7467" y="83693"/>
                  </a:lnTo>
                  <a:close/>
                </a:path>
                <a:path w="1652270" h="1350010">
                  <a:moveTo>
                    <a:pt x="1652114" y="83693"/>
                  </a:moveTo>
                  <a:lnTo>
                    <a:pt x="1645770" y="83693"/>
                  </a:lnTo>
                  <a:lnTo>
                    <a:pt x="1645768" y="86233"/>
                  </a:lnTo>
                  <a:lnTo>
                    <a:pt x="1652111" y="86233"/>
                  </a:lnTo>
                  <a:lnTo>
                    <a:pt x="1652114" y="83693"/>
                  </a:lnTo>
                  <a:close/>
                </a:path>
                <a:path w="1652270" h="1350010">
                  <a:moveTo>
                    <a:pt x="5000" y="82296"/>
                  </a:moveTo>
                  <a:lnTo>
                    <a:pt x="3730" y="82296"/>
                  </a:lnTo>
                  <a:lnTo>
                    <a:pt x="3730" y="83693"/>
                  </a:lnTo>
                  <a:lnTo>
                    <a:pt x="5000" y="83693"/>
                  </a:lnTo>
                  <a:lnTo>
                    <a:pt x="5000" y="82296"/>
                  </a:lnTo>
                  <a:close/>
                </a:path>
                <a:path w="1652270" h="1350010">
                  <a:moveTo>
                    <a:pt x="1650920" y="82296"/>
                  </a:moveTo>
                  <a:lnTo>
                    <a:pt x="1649650" y="82296"/>
                  </a:lnTo>
                  <a:lnTo>
                    <a:pt x="1649650" y="83693"/>
                  </a:lnTo>
                  <a:lnTo>
                    <a:pt x="1650920" y="83693"/>
                  </a:lnTo>
                  <a:lnTo>
                    <a:pt x="1650920" y="82296"/>
                  </a:lnTo>
                  <a:close/>
                </a:path>
                <a:path w="1652270" h="1350010">
                  <a:moveTo>
                    <a:pt x="7470" y="79883"/>
                  </a:moveTo>
                  <a:lnTo>
                    <a:pt x="6270" y="79883"/>
                  </a:lnTo>
                  <a:lnTo>
                    <a:pt x="6270" y="82296"/>
                  </a:lnTo>
                  <a:lnTo>
                    <a:pt x="7468" y="82296"/>
                  </a:lnTo>
                  <a:lnTo>
                    <a:pt x="7470" y="79883"/>
                  </a:lnTo>
                  <a:close/>
                </a:path>
                <a:path w="1652270" h="1350010">
                  <a:moveTo>
                    <a:pt x="1647110" y="79883"/>
                  </a:moveTo>
                  <a:lnTo>
                    <a:pt x="1645840" y="79883"/>
                  </a:lnTo>
                  <a:lnTo>
                    <a:pt x="1645840" y="81153"/>
                  </a:lnTo>
                  <a:lnTo>
                    <a:pt x="1645772" y="82296"/>
                  </a:lnTo>
                  <a:lnTo>
                    <a:pt x="1647110" y="82296"/>
                  </a:lnTo>
                  <a:lnTo>
                    <a:pt x="1647110" y="79883"/>
                  </a:lnTo>
                  <a:close/>
                </a:path>
                <a:path w="1652270" h="1350010">
                  <a:moveTo>
                    <a:pt x="1565830" y="7493"/>
                  </a:moveTo>
                  <a:lnTo>
                    <a:pt x="553640" y="7493"/>
                  </a:lnTo>
                  <a:lnTo>
                    <a:pt x="1565830" y="9779"/>
                  </a:lnTo>
                  <a:lnTo>
                    <a:pt x="1565830" y="7493"/>
                  </a:lnTo>
                  <a:close/>
                </a:path>
                <a:path w="1652270" h="1350010">
                  <a:moveTo>
                    <a:pt x="1564560" y="6096"/>
                  </a:moveTo>
                  <a:lnTo>
                    <a:pt x="1563290" y="6096"/>
                  </a:lnTo>
                  <a:lnTo>
                    <a:pt x="1563290" y="7493"/>
                  </a:lnTo>
                  <a:lnTo>
                    <a:pt x="1564560" y="7493"/>
                  </a:lnTo>
                  <a:lnTo>
                    <a:pt x="1564560" y="6096"/>
                  </a:lnTo>
                  <a:close/>
                </a:path>
                <a:path w="1652270" h="1350010">
                  <a:moveTo>
                    <a:pt x="90090" y="6096"/>
                  </a:moveTo>
                  <a:lnTo>
                    <a:pt x="88820" y="6096"/>
                  </a:lnTo>
                  <a:lnTo>
                    <a:pt x="88820" y="6350"/>
                  </a:lnTo>
                  <a:lnTo>
                    <a:pt x="90090" y="6350"/>
                  </a:lnTo>
                  <a:lnTo>
                    <a:pt x="90090" y="6096"/>
                  </a:lnTo>
                  <a:close/>
                </a:path>
                <a:path w="1652270" h="1350010">
                  <a:moveTo>
                    <a:pt x="93900" y="3683"/>
                  </a:moveTo>
                  <a:lnTo>
                    <a:pt x="91360" y="3683"/>
                  </a:lnTo>
                  <a:lnTo>
                    <a:pt x="91360" y="6096"/>
                  </a:lnTo>
                  <a:lnTo>
                    <a:pt x="1560750" y="6096"/>
                  </a:lnTo>
                  <a:lnTo>
                    <a:pt x="1560750" y="4953"/>
                  </a:lnTo>
                  <a:lnTo>
                    <a:pt x="93900" y="4953"/>
                  </a:lnTo>
                  <a:lnTo>
                    <a:pt x="93900" y="3683"/>
                  </a:lnTo>
                  <a:close/>
                </a:path>
                <a:path w="1652270" h="1350010">
                  <a:moveTo>
                    <a:pt x="1560750" y="3683"/>
                  </a:moveTo>
                  <a:lnTo>
                    <a:pt x="1559480" y="3683"/>
                  </a:lnTo>
                  <a:lnTo>
                    <a:pt x="1559480" y="4953"/>
                  </a:lnTo>
                  <a:lnTo>
                    <a:pt x="1560750" y="4953"/>
                  </a:lnTo>
                  <a:lnTo>
                    <a:pt x="1560750" y="3683"/>
                  </a:lnTo>
                  <a:close/>
                </a:path>
                <a:path w="1652270" h="1350010">
                  <a:moveTo>
                    <a:pt x="826690" y="1143"/>
                  </a:moveTo>
                  <a:lnTo>
                    <a:pt x="95170" y="1143"/>
                  </a:lnTo>
                  <a:lnTo>
                    <a:pt x="95170" y="3683"/>
                  </a:lnTo>
                  <a:lnTo>
                    <a:pt x="1558210" y="3683"/>
                  </a:lnTo>
                  <a:lnTo>
                    <a:pt x="1558210" y="2159"/>
                  </a:lnTo>
                  <a:lnTo>
                    <a:pt x="826690" y="1143"/>
                  </a:lnTo>
                  <a:close/>
                </a:path>
                <a:path w="1652270" h="1350010">
                  <a:moveTo>
                    <a:pt x="98980" y="0"/>
                  </a:moveTo>
                  <a:lnTo>
                    <a:pt x="96440" y="0"/>
                  </a:lnTo>
                  <a:lnTo>
                    <a:pt x="96440" y="1143"/>
                  </a:lnTo>
                  <a:lnTo>
                    <a:pt x="98980" y="1143"/>
                  </a:lnTo>
                  <a:lnTo>
                    <a:pt x="98980" y="0"/>
                  </a:lnTo>
                  <a:close/>
                </a:path>
                <a:path w="1652270" h="1350010">
                  <a:moveTo>
                    <a:pt x="7316" y="242316"/>
                  </a:moveTo>
                  <a:lnTo>
                    <a:pt x="962" y="242316"/>
                  </a:lnTo>
                  <a:lnTo>
                    <a:pt x="902" y="305816"/>
                  </a:lnTo>
                  <a:lnTo>
                    <a:pt x="7255" y="305816"/>
                  </a:lnTo>
                  <a:lnTo>
                    <a:pt x="7316" y="242316"/>
                  </a:lnTo>
                  <a:close/>
                </a:path>
                <a:path w="1652270" h="1350010">
                  <a:moveTo>
                    <a:pt x="1651964" y="242316"/>
                  </a:moveTo>
                  <a:lnTo>
                    <a:pt x="1645619" y="242316"/>
                  </a:lnTo>
                  <a:lnTo>
                    <a:pt x="1645559" y="305816"/>
                  </a:lnTo>
                  <a:lnTo>
                    <a:pt x="1651904" y="305816"/>
                  </a:lnTo>
                  <a:lnTo>
                    <a:pt x="1651964" y="242316"/>
                  </a:lnTo>
                  <a:close/>
                </a:path>
                <a:path w="1652270" h="1350010">
                  <a:moveTo>
                    <a:pt x="7255" y="305816"/>
                  </a:moveTo>
                  <a:lnTo>
                    <a:pt x="902" y="305816"/>
                  </a:lnTo>
                  <a:lnTo>
                    <a:pt x="890" y="318516"/>
                  </a:lnTo>
                  <a:lnTo>
                    <a:pt x="7243" y="318516"/>
                  </a:lnTo>
                  <a:lnTo>
                    <a:pt x="7255" y="305816"/>
                  </a:lnTo>
                  <a:close/>
                </a:path>
                <a:path w="1652270" h="1350010">
                  <a:moveTo>
                    <a:pt x="1651904" y="305816"/>
                  </a:moveTo>
                  <a:lnTo>
                    <a:pt x="1645559" y="305816"/>
                  </a:lnTo>
                  <a:lnTo>
                    <a:pt x="1645547" y="318516"/>
                  </a:lnTo>
                  <a:lnTo>
                    <a:pt x="1651892" y="318516"/>
                  </a:lnTo>
                  <a:lnTo>
                    <a:pt x="1651904" y="305816"/>
                  </a:lnTo>
                  <a:close/>
                </a:path>
                <a:path w="1652270" h="1350010">
                  <a:moveTo>
                    <a:pt x="7243" y="318516"/>
                  </a:moveTo>
                  <a:lnTo>
                    <a:pt x="890" y="318516"/>
                  </a:lnTo>
                  <a:lnTo>
                    <a:pt x="884" y="324866"/>
                  </a:lnTo>
                  <a:lnTo>
                    <a:pt x="7237" y="324866"/>
                  </a:lnTo>
                  <a:lnTo>
                    <a:pt x="7243" y="318516"/>
                  </a:lnTo>
                  <a:close/>
                </a:path>
                <a:path w="1652270" h="1350010">
                  <a:moveTo>
                    <a:pt x="1651892" y="318516"/>
                  </a:moveTo>
                  <a:lnTo>
                    <a:pt x="1645547" y="318516"/>
                  </a:lnTo>
                  <a:lnTo>
                    <a:pt x="1645541" y="324866"/>
                  </a:lnTo>
                  <a:lnTo>
                    <a:pt x="1651886" y="324866"/>
                  </a:lnTo>
                  <a:lnTo>
                    <a:pt x="1651892" y="318516"/>
                  </a:lnTo>
                  <a:close/>
                </a:path>
                <a:path w="1652270" h="1350010">
                  <a:moveTo>
                    <a:pt x="7237" y="324866"/>
                  </a:moveTo>
                  <a:lnTo>
                    <a:pt x="884" y="324866"/>
                  </a:lnTo>
                  <a:lnTo>
                    <a:pt x="842" y="369316"/>
                  </a:lnTo>
                  <a:lnTo>
                    <a:pt x="7195" y="369316"/>
                  </a:lnTo>
                  <a:lnTo>
                    <a:pt x="7237" y="324866"/>
                  </a:lnTo>
                  <a:close/>
                </a:path>
                <a:path w="1652270" h="1350010">
                  <a:moveTo>
                    <a:pt x="1651886" y="324866"/>
                  </a:moveTo>
                  <a:lnTo>
                    <a:pt x="1645541" y="324866"/>
                  </a:lnTo>
                  <a:lnTo>
                    <a:pt x="1645498" y="369316"/>
                  </a:lnTo>
                  <a:lnTo>
                    <a:pt x="1651845" y="369316"/>
                  </a:lnTo>
                  <a:lnTo>
                    <a:pt x="1651886" y="324866"/>
                  </a:lnTo>
                  <a:close/>
                </a:path>
                <a:path w="1652270" h="1350010">
                  <a:moveTo>
                    <a:pt x="7195" y="369316"/>
                  </a:moveTo>
                  <a:lnTo>
                    <a:pt x="842" y="369316"/>
                  </a:lnTo>
                  <a:lnTo>
                    <a:pt x="836" y="375666"/>
                  </a:lnTo>
                  <a:lnTo>
                    <a:pt x="7189" y="375666"/>
                  </a:lnTo>
                  <a:lnTo>
                    <a:pt x="7195" y="369316"/>
                  </a:lnTo>
                  <a:close/>
                </a:path>
                <a:path w="1652270" h="1350010">
                  <a:moveTo>
                    <a:pt x="1651845" y="369316"/>
                  </a:moveTo>
                  <a:lnTo>
                    <a:pt x="1645498" y="369316"/>
                  </a:lnTo>
                  <a:lnTo>
                    <a:pt x="1645492" y="375666"/>
                  </a:lnTo>
                  <a:lnTo>
                    <a:pt x="1651839" y="375666"/>
                  </a:lnTo>
                  <a:lnTo>
                    <a:pt x="1651845" y="369316"/>
                  </a:lnTo>
                  <a:close/>
                </a:path>
                <a:path w="1652270" h="1350010">
                  <a:moveTo>
                    <a:pt x="7189" y="375666"/>
                  </a:moveTo>
                  <a:lnTo>
                    <a:pt x="836" y="375666"/>
                  </a:lnTo>
                  <a:lnTo>
                    <a:pt x="830" y="382016"/>
                  </a:lnTo>
                  <a:lnTo>
                    <a:pt x="7183" y="382016"/>
                  </a:lnTo>
                  <a:lnTo>
                    <a:pt x="7189" y="375666"/>
                  </a:lnTo>
                  <a:close/>
                </a:path>
                <a:path w="1652270" h="1350010">
                  <a:moveTo>
                    <a:pt x="1651839" y="375666"/>
                  </a:moveTo>
                  <a:lnTo>
                    <a:pt x="1645492" y="375666"/>
                  </a:lnTo>
                  <a:lnTo>
                    <a:pt x="1645486" y="382016"/>
                  </a:lnTo>
                  <a:lnTo>
                    <a:pt x="1651833" y="382016"/>
                  </a:lnTo>
                  <a:lnTo>
                    <a:pt x="1651839" y="375666"/>
                  </a:lnTo>
                  <a:close/>
                </a:path>
                <a:path w="1652270" h="1350010">
                  <a:moveTo>
                    <a:pt x="7183" y="382016"/>
                  </a:moveTo>
                  <a:lnTo>
                    <a:pt x="830" y="382016"/>
                  </a:lnTo>
                  <a:lnTo>
                    <a:pt x="797" y="417576"/>
                  </a:lnTo>
                  <a:lnTo>
                    <a:pt x="7149" y="417576"/>
                  </a:lnTo>
                  <a:lnTo>
                    <a:pt x="7183" y="382016"/>
                  </a:lnTo>
                  <a:close/>
                </a:path>
                <a:path w="1652270" h="1350010">
                  <a:moveTo>
                    <a:pt x="1651833" y="382016"/>
                  </a:moveTo>
                  <a:lnTo>
                    <a:pt x="1645486" y="382016"/>
                  </a:lnTo>
                  <a:lnTo>
                    <a:pt x="1645452" y="417576"/>
                  </a:lnTo>
                  <a:lnTo>
                    <a:pt x="1651799" y="417576"/>
                  </a:lnTo>
                  <a:lnTo>
                    <a:pt x="1651833" y="382016"/>
                  </a:lnTo>
                  <a:close/>
                </a:path>
                <a:path w="1652270" h="1350010">
                  <a:moveTo>
                    <a:pt x="7149" y="417576"/>
                  </a:moveTo>
                  <a:lnTo>
                    <a:pt x="797" y="417576"/>
                  </a:lnTo>
                  <a:lnTo>
                    <a:pt x="788" y="426466"/>
                  </a:lnTo>
                  <a:lnTo>
                    <a:pt x="7141" y="426466"/>
                  </a:lnTo>
                  <a:lnTo>
                    <a:pt x="7149" y="417576"/>
                  </a:lnTo>
                  <a:close/>
                </a:path>
                <a:path w="1652270" h="1350010">
                  <a:moveTo>
                    <a:pt x="1651799" y="417576"/>
                  </a:moveTo>
                  <a:lnTo>
                    <a:pt x="1645452" y="417576"/>
                  </a:lnTo>
                  <a:lnTo>
                    <a:pt x="1645444" y="426466"/>
                  </a:lnTo>
                  <a:lnTo>
                    <a:pt x="1651791" y="426466"/>
                  </a:lnTo>
                  <a:lnTo>
                    <a:pt x="1651799" y="417576"/>
                  </a:lnTo>
                  <a:close/>
                </a:path>
                <a:path w="1652270" h="1350010">
                  <a:moveTo>
                    <a:pt x="7141" y="426466"/>
                  </a:moveTo>
                  <a:lnTo>
                    <a:pt x="788" y="426466"/>
                  </a:lnTo>
                  <a:lnTo>
                    <a:pt x="755" y="462026"/>
                  </a:lnTo>
                  <a:lnTo>
                    <a:pt x="7107" y="462026"/>
                  </a:lnTo>
                  <a:lnTo>
                    <a:pt x="7141" y="426466"/>
                  </a:lnTo>
                  <a:close/>
                </a:path>
                <a:path w="1652270" h="1350010">
                  <a:moveTo>
                    <a:pt x="1651791" y="426466"/>
                  </a:moveTo>
                  <a:lnTo>
                    <a:pt x="1645444" y="426466"/>
                  </a:lnTo>
                  <a:lnTo>
                    <a:pt x="1645410" y="462026"/>
                  </a:lnTo>
                  <a:lnTo>
                    <a:pt x="1651757" y="462026"/>
                  </a:lnTo>
                  <a:lnTo>
                    <a:pt x="1651791" y="426466"/>
                  </a:lnTo>
                  <a:close/>
                </a:path>
                <a:path w="1652270" h="1350010">
                  <a:moveTo>
                    <a:pt x="7107" y="462026"/>
                  </a:moveTo>
                  <a:lnTo>
                    <a:pt x="755" y="462026"/>
                  </a:lnTo>
                  <a:lnTo>
                    <a:pt x="746" y="470916"/>
                  </a:lnTo>
                  <a:lnTo>
                    <a:pt x="7098" y="470916"/>
                  </a:lnTo>
                  <a:lnTo>
                    <a:pt x="7107" y="462026"/>
                  </a:lnTo>
                  <a:close/>
                </a:path>
                <a:path w="1652270" h="1350010">
                  <a:moveTo>
                    <a:pt x="1651757" y="462026"/>
                  </a:moveTo>
                  <a:lnTo>
                    <a:pt x="1645410" y="462026"/>
                  </a:lnTo>
                  <a:lnTo>
                    <a:pt x="1645401" y="470916"/>
                  </a:lnTo>
                  <a:lnTo>
                    <a:pt x="1651749" y="470916"/>
                  </a:lnTo>
                  <a:lnTo>
                    <a:pt x="1651757" y="462026"/>
                  </a:lnTo>
                  <a:close/>
                </a:path>
                <a:path w="1652270" h="1350010">
                  <a:moveTo>
                    <a:pt x="7098" y="470916"/>
                  </a:moveTo>
                  <a:lnTo>
                    <a:pt x="746" y="470916"/>
                  </a:lnTo>
                  <a:lnTo>
                    <a:pt x="599" y="627126"/>
                  </a:lnTo>
                  <a:lnTo>
                    <a:pt x="6950" y="627126"/>
                  </a:lnTo>
                  <a:lnTo>
                    <a:pt x="7098" y="470916"/>
                  </a:lnTo>
                  <a:close/>
                </a:path>
                <a:path w="1652270" h="1350010">
                  <a:moveTo>
                    <a:pt x="1651749" y="470916"/>
                  </a:moveTo>
                  <a:lnTo>
                    <a:pt x="1645401" y="470916"/>
                  </a:lnTo>
                  <a:lnTo>
                    <a:pt x="1645253" y="627126"/>
                  </a:lnTo>
                  <a:lnTo>
                    <a:pt x="1651602" y="627126"/>
                  </a:lnTo>
                  <a:lnTo>
                    <a:pt x="1651749" y="470916"/>
                  </a:lnTo>
                  <a:close/>
                </a:path>
                <a:path w="1652270" h="1350010">
                  <a:moveTo>
                    <a:pt x="6950" y="627126"/>
                  </a:moveTo>
                  <a:lnTo>
                    <a:pt x="599" y="627126"/>
                  </a:lnTo>
                  <a:lnTo>
                    <a:pt x="366" y="874776"/>
                  </a:lnTo>
                  <a:lnTo>
                    <a:pt x="6714" y="874776"/>
                  </a:lnTo>
                  <a:lnTo>
                    <a:pt x="6950" y="627126"/>
                  </a:lnTo>
                  <a:close/>
                </a:path>
                <a:path w="1652270" h="1350010">
                  <a:moveTo>
                    <a:pt x="1651602" y="627126"/>
                  </a:moveTo>
                  <a:lnTo>
                    <a:pt x="1645253" y="627126"/>
                  </a:lnTo>
                  <a:lnTo>
                    <a:pt x="1645017" y="874776"/>
                  </a:lnTo>
                  <a:lnTo>
                    <a:pt x="1651368" y="874776"/>
                  </a:lnTo>
                  <a:lnTo>
                    <a:pt x="1651602" y="627126"/>
                  </a:lnTo>
                  <a:close/>
                </a:path>
                <a:path w="1652270" h="1350010">
                  <a:moveTo>
                    <a:pt x="6714" y="874776"/>
                  </a:moveTo>
                  <a:lnTo>
                    <a:pt x="366" y="874776"/>
                  </a:lnTo>
                  <a:lnTo>
                    <a:pt x="354" y="887476"/>
                  </a:lnTo>
                  <a:lnTo>
                    <a:pt x="6702" y="887476"/>
                  </a:lnTo>
                  <a:lnTo>
                    <a:pt x="6714" y="874776"/>
                  </a:lnTo>
                  <a:close/>
                </a:path>
                <a:path w="1652270" h="1350010">
                  <a:moveTo>
                    <a:pt x="1651368" y="874776"/>
                  </a:moveTo>
                  <a:lnTo>
                    <a:pt x="1645017" y="874776"/>
                  </a:lnTo>
                  <a:lnTo>
                    <a:pt x="1645005" y="887476"/>
                  </a:lnTo>
                  <a:lnTo>
                    <a:pt x="1651356" y="887476"/>
                  </a:lnTo>
                  <a:lnTo>
                    <a:pt x="1651368" y="874776"/>
                  </a:lnTo>
                  <a:close/>
                </a:path>
                <a:path w="1652270" h="1350010">
                  <a:moveTo>
                    <a:pt x="6702" y="887476"/>
                  </a:moveTo>
                  <a:lnTo>
                    <a:pt x="354" y="887476"/>
                  </a:lnTo>
                  <a:lnTo>
                    <a:pt x="345" y="896366"/>
                  </a:lnTo>
                  <a:lnTo>
                    <a:pt x="6693" y="896366"/>
                  </a:lnTo>
                  <a:lnTo>
                    <a:pt x="6702" y="887476"/>
                  </a:lnTo>
                  <a:close/>
                </a:path>
                <a:path w="1652270" h="1350010">
                  <a:moveTo>
                    <a:pt x="1651356" y="887476"/>
                  </a:moveTo>
                  <a:lnTo>
                    <a:pt x="1645005" y="887476"/>
                  </a:lnTo>
                  <a:lnTo>
                    <a:pt x="1644996" y="896366"/>
                  </a:lnTo>
                  <a:lnTo>
                    <a:pt x="1651348" y="896366"/>
                  </a:lnTo>
                  <a:lnTo>
                    <a:pt x="1651356" y="887476"/>
                  </a:lnTo>
                  <a:close/>
                </a:path>
                <a:path w="1652270" h="1350010">
                  <a:moveTo>
                    <a:pt x="6693" y="896366"/>
                  </a:moveTo>
                  <a:lnTo>
                    <a:pt x="345" y="896366"/>
                  </a:lnTo>
                  <a:lnTo>
                    <a:pt x="300" y="944626"/>
                  </a:lnTo>
                  <a:lnTo>
                    <a:pt x="6648" y="944626"/>
                  </a:lnTo>
                  <a:lnTo>
                    <a:pt x="6693" y="896366"/>
                  </a:lnTo>
                  <a:close/>
                </a:path>
                <a:path w="1652270" h="1350010">
                  <a:moveTo>
                    <a:pt x="1651348" y="896366"/>
                  </a:moveTo>
                  <a:lnTo>
                    <a:pt x="1644996" y="896366"/>
                  </a:lnTo>
                  <a:lnTo>
                    <a:pt x="1644950" y="944626"/>
                  </a:lnTo>
                  <a:lnTo>
                    <a:pt x="1651302" y="944626"/>
                  </a:lnTo>
                  <a:lnTo>
                    <a:pt x="1651348" y="896366"/>
                  </a:lnTo>
                  <a:close/>
                </a:path>
                <a:path w="1652270" h="1350010">
                  <a:moveTo>
                    <a:pt x="6648" y="944626"/>
                  </a:moveTo>
                  <a:lnTo>
                    <a:pt x="300" y="944626"/>
                  </a:lnTo>
                  <a:lnTo>
                    <a:pt x="292" y="953516"/>
                  </a:lnTo>
                  <a:lnTo>
                    <a:pt x="6639" y="953516"/>
                  </a:lnTo>
                  <a:lnTo>
                    <a:pt x="6648" y="944626"/>
                  </a:lnTo>
                  <a:close/>
                </a:path>
                <a:path w="1652270" h="1350010">
                  <a:moveTo>
                    <a:pt x="1651302" y="944626"/>
                  </a:moveTo>
                  <a:lnTo>
                    <a:pt x="1644950" y="944626"/>
                  </a:lnTo>
                  <a:lnTo>
                    <a:pt x="1644942" y="953516"/>
                  </a:lnTo>
                  <a:lnTo>
                    <a:pt x="1651294" y="953516"/>
                  </a:lnTo>
                  <a:lnTo>
                    <a:pt x="1651302" y="944626"/>
                  </a:lnTo>
                  <a:close/>
                </a:path>
                <a:path w="1652270" h="1350010">
                  <a:moveTo>
                    <a:pt x="6639" y="953516"/>
                  </a:moveTo>
                  <a:lnTo>
                    <a:pt x="292" y="953516"/>
                  </a:lnTo>
                  <a:lnTo>
                    <a:pt x="232" y="1017016"/>
                  </a:lnTo>
                  <a:lnTo>
                    <a:pt x="6579" y="1017016"/>
                  </a:lnTo>
                  <a:lnTo>
                    <a:pt x="6639" y="953516"/>
                  </a:lnTo>
                  <a:close/>
                </a:path>
                <a:path w="1652270" h="1350010">
                  <a:moveTo>
                    <a:pt x="1651294" y="953516"/>
                  </a:moveTo>
                  <a:lnTo>
                    <a:pt x="1644942" y="953516"/>
                  </a:lnTo>
                  <a:lnTo>
                    <a:pt x="1644881" y="1017016"/>
                  </a:lnTo>
                  <a:lnTo>
                    <a:pt x="1651234" y="1017016"/>
                  </a:lnTo>
                  <a:lnTo>
                    <a:pt x="1651294" y="953516"/>
                  </a:lnTo>
                  <a:close/>
                </a:path>
                <a:path w="1652270" h="1350010">
                  <a:moveTo>
                    <a:pt x="6579" y="1017016"/>
                  </a:moveTo>
                  <a:lnTo>
                    <a:pt x="232" y="1017016"/>
                  </a:lnTo>
                  <a:lnTo>
                    <a:pt x="226" y="1023366"/>
                  </a:lnTo>
                  <a:lnTo>
                    <a:pt x="6573" y="1023366"/>
                  </a:lnTo>
                  <a:lnTo>
                    <a:pt x="6579" y="1017016"/>
                  </a:lnTo>
                  <a:close/>
                </a:path>
                <a:path w="1652270" h="1350010">
                  <a:moveTo>
                    <a:pt x="1651234" y="1017016"/>
                  </a:moveTo>
                  <a:lnTo>
                    <a:pt x="1644881" y="1017016"/>
                  </a:lnTo>
                  <a:lnTo>
                    <a:pt x="1644875" y="1023366"/>
                  </a:lnTo>
                  <a:lnTo>
                    <a:pt x="1651228" y="1023366"/>
                  </a:lnTo>
                  <a:lnTo>
                    <a:pt x="1651234" y="1017016"/>
                  </a:lnTo>
                  <a:close/>
                </a:path>
                <a:path w="1652270" h="1350010">
                  <a:moveTo>
                    <a:pt x="6573" y="1023366"/>
                  </a:moveTo>
                  <a:lnTo>
                    <a:pt x="226" y="1023366"/>
                  </a:lnTo>
                  <a:lnTo>
                    <a:pt x="220" y="1029716"/>
                  </a:lnTo>
                  <a:lnTo>
                    <a:pt x="6567" y="1029716"/>
                  </a:lnTo>
                  <a:lnTo>
                    <a:pt x="6573" y="1023366"/>
                  </a:lnTo>
                  <a:close/>
                </a:path>
                <a:path w="1652270" h="1350010">
                  <a:moveTo>
                    <a:pt x="1651228" y="1023366"/>
                  </a:moveTo>
                  <a:lnTo>
                    <a:pt x="1644875" y="1023366"/>
                  </a:lnTo>
                  <a:lnTo>
                    <a:pt x="1644869" y="1029716"/>
                  </a:lnTo>
                  <a:lnTo>
                    <a:pt x="1651222" y="1029716"/>
                  </a:lnTo>
                  <a:lnTo>
                    <a:pt x="1651228" y="1023366"/>
                  </a:lnTo>
                  <a:close/>
                </a:path>
                <a:path w="1652270" h="1350010">
                  <a:moveTo>
                    <a:pt x="6567" y="1029716"/>
                  </a:moveTo>
                  <a:lnTo>
                    <a:pt x="220" y="1029716"/>
                  </a:lnTo>
                  <a:lnTo>
                    <a:pt x="208" y="1042416"/>
                  </a:lnTo>
                  <a:lnTo>
                    <a:pt x="6554" y="1042416"/>
                  </a:lnTo>
                  <a:lnTo>
                    <a:pt x="6567" y="1029716"/>
                  </a:lnTo>
                  <a:close/>
                </a:path>
                <a:path w="1652270" h="1350010">
                  <a:moveTo>
                    <a:pt x="1651222" y="1029716"/>
                  </a:moveTo>
                  <a:lnTo>
                    <a:pt x="1644869" y="1029716"/>
                  </a:lnTo>
                  <a:lnTo>
                    <a:pt x="1644857" y="1042416"/>
                  </a:lnTo>
                  <a:lnTo>
                    <a:pt x="1651210" y="1042416"/>
                  </a:lnTo>
                  <a:lnTo>
                    <a:pt x="1651222" y="1029716"/>
                  </a:lnTo>
                  <a:close/>
                </a:path>
                <a:path w="1652270" h="1350010">
                  <a:moveTo>
                    <a:pt x="6554" y="1042416"/>
                  </a:moveTo>
                  <a:lnTo>
                    <a:pt x="208" y="1042416"/>
                  </a:lnTo>
                  <a:lnTo>
                    <a:pt x="148" y="1105916"/>
                  </a:lnTo>
                  <a:lnTo>
                    <a:pt x="6494" y="1105916"/>
                  </a:lnTo>
                  <a:lnTo>
                    <a:pt x="6554" y="1042416"/>
                  </a:lnTo>
                  <a:close/>
                </a:path>
                <a:path w="1652270" h="1350010">
                  <a:moveTo>
                    <a:pt x="1651210" y="1042416"/>
                  </a:moveTo>
                  <a:lnTo>
                    <a:pt x="1644857" y="1042416"/>
                  </a:lnTo>
                  <a:lnTo>
                    <a:pt x="1644797" y="1105916"/>
                  </a:lnTo>
                  <a:lnTo>
                    <a:pt x="1651150" y="1105916"/>
                  </a:lnTo>
                  <a:lnTo>
                    <a:pt x="1651210" y="1042416"/>
                  </a:lnTo>
                  <a:close/>
                </a:path>
                <a:path w="1652270" h="1350010">
                  <a:moveTo>
                    <a:pt x="6417" y="1187323"/>
                  </a:moveTo>
                  <a:lnTo>
                    <a:pt x="71" y="1187323"/>
                  </a:lnTo>
                  <a:lnTo>
                    <a:pt x="70" y="1188466"/>
                  </a:lnTo>
                  <a:lnTo>
                    <a:pt x="6416" y="1188466"/>
                  </a:lnTo>
                  <a:lnTo>
                    <a:pt x="6417" y="1187323"/>
                  </a:lnTo>
                  <a:close/>
                </a:path>
                <a:path w="1652270" h="1350010">
                  <a:moveTo>
                    <a:pt x="1651074" y="1187323"/>
                  </a:moveTo>
                  <a:lnTo>
                    <a:pt x="1644719" y="1187323"/>
                  </a:lnTo>
                  <a:lnTo>
                    <a:pt x="1644718" y="1188466"/>
                  </a:lnTo>
                  <a:lnTo>
                    <a:pt x="1651073" y="1188466"/>
                  </a:lnTo>
                  <a:lnTo>
                    <a:pt x="1651074" y="1187323"/>
                  </a:lnTo>
                  <a:close/>
                </a:path>
                <a:path w="1652270" h="1350010">
                  <a:moveTo>
                    <a:pt x="6419" y="1184783"/>
                  </a:moveTo>
                  <a:lnTo>
                    <a:pt x="74" y="1184783"/>
                  </a:lnTo>
                  <a:lnTo>
                    <a:pt x="71" y="1187196"/>
                  </a:lnTo>
                  <a:lnTo>
                    <a:pt x="6417" y="1187196"/>
                  </a:lnTo>
                  <a:lnTo>
                    <a:pt x="6419" y="1184783"/>
                  </a:lnTo>
                  <a:close/>
                </a:path>
                <a:path w="1652270" h="1350010">
                  <a:moveTo>
                    <a:pt x="1651076" y="1184783"/>
                  </a:moveTo>
                  <a:lnTo>
                    <a:pt x="1644722" y="1184783"/>
                  </a:lnTo>
                  <a:lnTo>
                    <a:pt x="1644719" y="1187196"/>
                  </a:lnTo>
                  <a:lnTo>
                    <a:pt x="1651074" y="1187196"/>
                  </a:lnTo>
                  <a:lnTo>
                    <a:pt x="1651076" y="1184783"/>
                  </a:lnTo>
                  <a:close/>
                </a:path>
                <a:path w="1652270" h="1350010">
                  <a:moveTo>
                    <a:pt x="6425" y="1178433"/>
                  </a:moveTo>
                  <a:lnTo>
                    <a:pt x="80" y="1178433"/>
                  </a:lnTo>
                  <a:lnTo>
                    <a:pt x="74" y="1184656"/>
                  </a:lnTo>
                  <a:lnTo>
                    <a:pt x="6419" y="1184656"/>
                  </a:lnTo>
                  <a:lnTo>
                    <a:pt x="6425" y="1178433"/>
                  </a:lnTo>
                  <a:close/>
                </a:path>
                <a:path w="1652270" h="1350010">
                  <a:moveTo>
                    <a:pt x="1651082" y="1178433"/>
                  </a:moveTo>
                  <a:lnTo>
                    <a:pt x="1644728" y="1178433"/>
                  </a:lnTo>
                  <a:lnTo>
                    <a:pt x="1644722" y="1184656"/>
                  </a:lnTo>
                  <a:lnTo>
                    <a:pt x="1651076" y="1184656"/>
                  </a:lnTo>
                  <a:lnTo>
                    <a:pt x="1651082" y="1178433"/>
                  </a:lnTo>
                  <a:close/>
                </a:path>
                <a:path w="1652270" h="1350010">
                  <a:moveTo>
                    <a:pt x="6429" y="1174623"/>
                  </a:moveTo>
                  <a:lnTo>
                    <a:pt x="83" y="1174623"/>
                  </a:lnTo>
                  <a:lnTo>
                    <a:pt x="80" y="1178306"/>
                  </a:lnTo>
                  <a:lnTo>
                    <a:pt x="6425" y="1178306"/>
                  </a:lnTo>
                  <a:lnTo>
                    <a:pt x="6429" y="1174623"/>
                  </a:lnTo>
                  <a:close/>
                </a:path>
                <a:path w="1652270" h="1350010">
                  <a:moveTo>
                    <a:pt x="1651086" y="1174623"/>
                  </a:moveTo>
                  <a:lnTo>
                    <a:pt x="1644731" y="1174623"/>
                  </a:lnTo>
                  <a:lnTo>
                    <a:pt x="1644728" y="1178306"/>
                  </a:lnTo>
                  <a:lnTo>
                    <a:pt x="1651082" y="1178306"/>
                  </a:lnTo>
                  <a:lnTo>
                    <a:pt x="1651086" y="1174623"/>
                  </a:lnTo>
                  <a:close/>
                </a:path>
                <a:path w="1652270" h="1350010">
                  <a:moveTo>
                    <a:pt x="6431" y="1172083"/>
                  </a:moveTo>
                  <a:lnTo>
                    <a:pt x="86" y="1172083"/>
                  </a:lnTo>
                  <a:lnTo>
                    <a:pt x="83" y="1174496"/>
                  </a:lnTo>
                  <a:lnTo>
                    <a:pt x="6429" y="1174496"/>
                  </a:lnTo>
                  <a:lnTo>
                    <a:pt x="6431" y="1172083"/>
                  </a:lnTo>
                  <a:close/>
                </a:path>
                <a:path w="1652270" h="1350010">
                  <a:moveTo>
                    <a:pt x="1651088" y="1172083"/>
                  </a:moveTo>
                  <a:lnTo>
                    <a:pt x="1644734" y="1172083"/>
                  </a:lnTo>
                  <a:lnTo>
                    <a:pt x="1644731" y="1174496"/>
                  </a:lnTo>
                  <a:lnTo>
                    <a:pt x="1651086" y="1174496"/>
                  </a:lnTo>
                  <a:lnTo>
                    <a:pt x="1651088" y="1172083"/>
                  </a:lnTo>
                  <a:close/>
                </a:path>
                <a:path w="1652270" h="1350010">
                  <a:moveTo>
                    <a:pt x="6435" y="1168273"/>
                  </a:moveTo>
                  <a:lnTo>
                    <a:pt x="89" y="1168273"/>
                  </a:lnTo>
                  <a:lnTo>
                    <a:pt x="86" y="1171956"/>
                  </a:lnTo>
                  <a:lnTo>
                    <a:pt x="6431" y="1171956"/>
                  </a:lnTo>
                  <a:lnTo>
                    <a:pt x="6435" y="1168273"/>
                  </a:lnTo>
                  <a:close/>
                </a:path>
                <a:path w="1652270" h="1350010">
                  <a:moveTo>
                    <a:pt x="1651092" y="1168273"/>
                  </a:moveTo>
                  <a:lnTo>
                    <a:pt x="1644737" y="1168273"/>
                  </a:lnTo>
                  <a:lnTo>
                    <a:pt x="1644734" y="1171956"/>
                  </a:lnTo>
                  <a:lnTo>
                    <a:pt x="1651088" y="1171956"/>
                  </a:lnTo>
                  <a:lnTo>
                    <a:pt x="1651092" y="1168273"/>
                  </a:lnTo>
                  <a:close/>
                </a:path>
                <a:path w="1652270" h="1350010">
                  <a:moveTo>
                    <a:pt x="6437" y="1165733"/>
                  </a:moveTo>
                  <a:lnTo>
                    <a:pt x="92" y="1165733"/>
                  </a:lnTo>
                  <a:lnTo>
                    <a:pt x="89" y="1168146"/>
                  </a:lnTo>
                  <a:lnTo>
                    <a:pt x="6435" y="1168146"/>
                  </a:lnTo>
                  <a:lnTo>
                    <a:pt x="6437" y="1165733"/>
                  </a:lnTo>
                  <a:close/>
                </a:path>
                <a:path w="1652270" h="1350010">
                  <a:moveTo>
                    <a:pt x="1651094" y="1165733"/>
                  </a:moveTo>
                  <a:lnTo>
                    <a:pt x="1644740" y="1165733"/>
                  </a:lnTo>
                  <a:lnTo>
                    <a:pt x="1644737" y="1168146"/>
                  </a:lnTo>
                  <a:lnTo>
                    <a:pt x="1651092" y="1168146"/>
                  </a:lnTo>
                  <a:lnTo>
                    <a:pt x="1651094" y="1165733"/>
                  </a:lnTo>
                  <a:close/>
                </a:path>
                <a:path w="1652270" h="1350010">
                  <a:moveTo>
                    <a:pt x="6441" y="1161923"/>
                  </a:moveTo>
                  <a:lnTo>
                    <a:pt x="95" y="1161923"/>
                  </a:lnTo>
                  <a:lnTo>
                    <a:pt x="92" y="1165606"/>
                  </a:lnTo>
                  <a:lnTo>
                    <a:pt x="6437" y="1165606"/>
                  </a:lnTo>
                  <a:lnTo>
                    <a:pt x="6441" y="1161923"/>
                  </a:lnTo>
                  <a:close/>
                </a:path>
                <a:path w="1652270" h="1350010">
                  <a:moveTo>
                    <a:pt x="1651098" y="1161923"/>
                  </a:moveTo>
                  <a:lnTo>
                    <a:pt x="1644743" y="1161923"/>
                  </a:lnTo>
                  <a:lnTo>
                    <a:pt x="1644740" y="1165606"/>
                  </a:lnTo>
                  <a:lnTo>
                    <a:pt x="1651094" y="1165606"/>
                  </a:lnTo>
                  <a:lnTo>
                    <a:pt x="1651098" y="1161923"/>
                  </a:lnTo>
                  <a:close/>
                </a:path>
                <a:path w="1652270" h="1350010">
                  <a:moveTo>
                    <a:pt x="6443" y="1159383"/>
                  </a:moveTo>
                  <a:lnTo>
                    <a:pt x="98" y="1159383"/>
                  </a:lnTo>
                  <a:lnTo>
                    <a:pt x="95" y="1161796"/>
                  </a:lnTo>
                  <a:lnTo>
                    <a:pt x="6441" y="1161796"/>
                  </a:lnTo>
                  <a:lnTo>
                    <a:pt x="6443" y="1159383"/>
                  </a:lnTo>
                  <a:close/>
                </a:path>
                <a:path w="1652270" h="1350010">
                  <a:moveTo>
                    <a:pt x="1651100" y="1159383"/>
                  </a:moveTo>
                  <a:lnTo>
                    <a:pt x="1644746" y="1159383"/>
                  </a:lnTo>
                  <a:lnTo>
                    <a:pt x="1644743" y="1161796"/>
                  </a:lnTo>
                  <a:lnTo>
                    <a:pt x="1651098" y="1161796"/>
                  </a:lnTo>
                  <a:lnTo>
                    <a:pt x="1651100" y="1159383"/>
                  </a:lnTo>
                  <a:close/>
                </a:path>
                <a:path w="1652270" h="1350010">
                  <a:moveTo>
                    <a:pt x="6447" y="1155573"/>
                  </a:moveTo>
                  <a:lnTo>
                    <a:pt x="101" y="1155573"/>
                  </a:lnTo>
                  <a:lnTo>
                    <a:pt x="98" y="1159256"/>
                  </a:lnTo>
                  <a:lnTo>
                    <a:pt x="6443" y="1159256"/>
                  </a:lnTo>
                  <a:lnTo>
                    <a:pt x="6447" y="1155573"/>
                  </a:lnTo>
                  <a:close/>
                </a:path>
                <a:path w="1652270" h="1350010">
                  <a:moveTo>
                    <a:pt x="1651104" y="1155573"/>
                  </a:moveTo>
                  <a:lnTo>
                    <a:pt x="1644749" y="1155573"/>
                  </a:lnTo>
                  <a:lnTo>
                    <a:pt x="1644746" y="1159256"/>
                  </a:lnTo>
                  <a:lnTo>
                    <a:pt x="1651100" y="1159256"/>
                  </a:lnTo>
                  <a:lnTo>
                    <a:pt x="1651104" y="1155573"/>
                  </a:lnTo>
                  <a:close/>
                </a:path>
                <a:path w="1652270" h="1350010">
                  <a:moveTo>
                    <a:pt x="6449" y="1153033"/>
                  </a:moveTo>
                  <a:lnTo>
                    <a:pt x="104" y="1153033"/>
                  </a:lnTo>
                  <a:lnTo>
                    <a:pt x="101" y="1155446"/>
                  </a:lnTo>
                  <a:lnTo>
                    <a:pt x="6447" y="1155446"/>
                  </a:lnTo>
                  <a:lnTo>
                    <a:pt x="6449" y="1153033"/>
                  </a:lnTo>
                  <a:close/>
                </a:path>
                <a:path w="1652270" h="1350010">
                  <a:moveTo>
                    <a:pt x="1651106" y="1153033"/>
                  </a:moveTo>
                  <a:lnTo>
                    <a:pt x="1644752" y="1153033"/>
                  </a:lnTo>
                  <a:lnTo>
                    <a:pt x="1644750" y="1155446"/>
                  </a:lnTo>
                  <a:lnTo>
                    <a:pt x="1651104" y="1155446"/>
                  </a:lnTo>
                  <a:lnTo>
                    <a:pt x="1651106" y="1153033"/>
                  </a:lnTo>
                  <a:close/>
                </a:path>
                <a:path w="1652270" h="1350010">
                  <a:moveTo>
                    <a:pt x="6453" y="1149223"/>
                  </a:moveTo>
                  <a:lnTo>
                    <a:pt x="107" y="1149223"/>
                  </a:lnTo>
                  <a:lnTo>
                    <a:pt x="104" y="1152906"/>
                  </a:lnTo>
                  <a:lnTo>
                    <a:pt x="6449" y="1152906"/>
                  </a:lnTo>
                  <a:lnTo>
                    <a:pt x="6453" y="1149223"/>
                  </a:lnTo>
                  <a:close/>
                </a:path>
                <a:path w="1652270" h="1350010">
                  <a:moveTo>
                    <a:pt x="1651110" y="1149223"/>
                  </a:moveTo>
                  <a:lnTo>
                    <a:pt x="1644755" y="1149223"/>
                  </a:lnTo>
                  <a:lnTo>
                    <a:pt x="1644752" y="1152906"/>
                  </a:lnTo>
                  <a:lnTo>
                    <a:pt x="1651106" y="1152906"/>
                  </a:lnTo>
                  <a:lnTo>
                    <a:pt x="1651110" y="1149223"/>
                  </a:lnTo>
                  <a:close/>
                </a:path>
                <a:path w="1652270" h="1350010">
                  <a:moveTo>
                    <a:pt x="6455" y="1146683"/>
                  </a:moveTo>
                  <a:lnTo>
                    <a:pt x="110" y="1146683"/>
                  </a:lnTo>
                  <a:lnTo>
                    <a:pt x="107" y="1149096"/>
                  </a:lnTo>
                  <a:lnTo>
                    <a:pt x="6453" y="1149096"/>
                  </a:lnTo>
                  <a:lnTo>
                    <a:pt x="6455" y="1146683"/>
                  </a:lnTo>
                  <a:close/>
                </a:path>
                <a:path w="1652270" h="1350010">
                  <a:moveTo>
                    <a:pt x="1651112" y="1146683"/>
                  </a:moveTo>
                  <a:lnTo>
                    <a:pt x="1644758" y="1146683"/>
                  </a:lnTo>
                  <a:lnTo>
                    <a:pt x="1644756" y="1149096"/>
                  </a:lnTo>
                  <a:lnTo>
                    <a:pt x="1651110" y="1149096"/>
                  </a:lnTo>
                  <a:lnTo>
                    <a:pt x="1651112" y="1146683"/>
                  </a:lnTo>
                  <a:close/>
                </a:path>
                <a:path w="1652270" h="1350010">
                  <a:moveTo>
                    <a:pt x="6459" y="1142873"/>
                  </a:moveTo>
                  <a:lnTo>
                    <a:pt x="113" y="1142873"/>
                  </a:lnTo>
                  <a:lnTo>
                    <a:pt x="110" y="1146556"/>
                  </a:lnTo>
                  <a:lnTo>
                    <a:pt x="6455" y="1146556"/>
                  </a:lnTo>
                  <a:lnTo>
                    <a:pt x="6459" y="1142873"/>
                  </a:lnTo>
                  <a:close/>
                </a:path>
                <a:path w="1652270" h="1350010">
                  <a:moveTo>
                    <a:pt x="1651115" y="1142873"/>
                  </a:moveTo>
                  <a:lnTo>
                    <a:pt x="1644761" y="1142873"/>
                  </a:lnTo>
                  <a:lnTo>
                    <a:pt x="1644758" y="1146556"/>
                  </a:lnTo>
                  <a:lnTo>
                    <a:pt x="1651112" y="1146556"/>
                  </a:lnTo>
                  <a:lnTo>
                    <a:pt x="1651115" y="1142873"/>
                  </a:lnTo>
                  <a:close/>
                </a:path>
                <a:path w="1652270" h="1350010">
                  <a:moveTo>
                    <a:pt x="6461" y="1140333"/>
                  </a:moveTo>
                  <a:lnTo>
                    <a:pt x="115" y="1140333"/>
                  </a:lnTo>
                  <a:lnTo>
                    <a:pt x="113" y="1142746"/>
                  </a:lnTo>
                  <a:lnTo>
                    <a:pt x="6459" y="1142746"/>
                  </a:lnTo>
                  <a:lnTo>
                    <a:pt x="6461" y="1140333"/>
                  </a:lnTo>
                  <a:close/>
                </a:path>
                <a:path w="1652270" h="1350010">
                  <a:moveTo>
                    <a:pt x="1651118" y="1140333"/>
                  </a:moveTo>
                  <a:lnTo>
                    <a:pt x="1644764" y="1140333"/>
                  </a:lnTo>
                  <a:lnTo>
                    <a:pt x="1644762" y="1142746"/>
                  </a:lnTo>
                  <a:lnTo>
                    <a:pt x="1651116" y="1142746"/>
                  </a:lnTo>
                  <a:lnTo>
                    <a:pt x="1651118" y="1140333"/>
                  </a:lnTo>
                  <a:close/>
                </a:path>
                <a:path w="1652270" h="1350010">
                  <a:moveTo>
                    <a:pt x="6465" y="1136523"/>
                  </a:moveTo>
                  <a:lnTo>
                    <a:pt x="119" y="1136523"/>
                  </a:lnTo>
                  <a:lnTo>
                    <a:pt x="116" y="1140206"/>
                  </a:lnTo>
                  <a:lnTo>
                    <a:pt x="6461" y="1140206"/>
                  </a:lnTo>
                  <a:lnTo>
                    <a:pt x="6465" y="1136523"/>
                  </a:lnTo>
                  <a:close/>
                </a:path>
                <a:path w="1652270" h="1350010">
                  <a:moveTo>
                    <a:pt x="1651121" y="1136523"/>
                  </a:moveTo>
                  <a:lnTo>
                    <a:pt x="1644768" y="1136523"/>
                  </a:lnTo>
                  <a:lnTo>
                    <a:pt x="1644764" y="1140206"/>
                  </a:lnTo>
                  <a:lnTo>
                    <a:pt x="1651118" y="1140206"/>
                  </a:lnTo>
                  <a:lnTo>
                    <a:pt x="1651121" y="1136523"/>
                  </a:lnTo>
                  <a:close/>
                </a:path>
                <a:path w="1652270" h="1350010">
                  <a:moveTo>
                    <a:pt x="6467" y="1133983"/>
                  </a:moveTo>
                  <a:lnTo>
                    <a:pt x="121" y="1133983"/>
                  </a:lnTo>
                  <a:lnTo>
                    <a:pt x="119" y="1136396"/>
                  </a:lnTo>
                  <a:lnTo>
                    <a:pt x="6465" y="1136396"/>
                  </a:lnTo>
                  <a:lnTo>
                    <a:pt x="6467" y="1133983"/>
                  </a:lnTo>
                  <a:close/>
                </a:path>
                <a:path w="1652270" h="1350010">
                  <a:moveTo>
                    <a:pt x="1651124" y="1133983"/>
                  </a:moveTo>
                  <a:lnTo>
                    <a:pt x="1644770" y="1133983"/>
                  </a:lnTo>
                  <a:lnTo>
                    <a:pt x="1644768" y="1136396"/>
                  </a:lnTo>
                  <a:lnTo>
                    <a:pt x="1651122" y="1136396"/>
                  </a:lnTo>
                  <a:lnTo>
                    <a:pt x="1651124" y="1133983"/>
                  </a:lnTo>
                  <a:close/>
                </a:path>
                <a:path w="1652270" h="1350010">
                  <a:moveTo>
                    <a:pt x="6471" y="1130173"/>
                  </a:moveTo>
                  <a:lnTo>
                    <a:pt x="125" y="1130173"/>
                  </a:lnTo>
                  <a:lnTo>
                    <a:pt x="122" y="1133856"/>
                  </a:lnTo>
                  <a:lnTo>
                    <a:pt x="6467" y="1133856"/>
                  </a:lnTo>
                  <a:lnTo>
                    <a:pt x="6471" y="1130173"/>
                  </a:lnTo>
                  <a:close/>
                </a:path>
                <a:path w="1652270" h="1350010">
                  <a:moveTo>
                    <a:pt x="1651127" y="1130173"/>
                  </a:moveTo>
                  <a:lnTo>
                    <a:pt x="1644774" y="1130173"/>
                  </a:lnTo>
                  <a:lnTo>
                    <a:pt x="1644770" y="1133856"/>
                  </a:lnTo>
                  <a:lnTo>
                    <a:pt x="1651124" y="1133856"/>
                  </a:lnTo>
                  <a:lnTo>
                    <a:pt x="1651127" y="1130173"/>
                  </a:lnTo>
                  <a:close/>
                </a:path>
                <a:path w="1652270" h="1350010">
                  <a:moveTo>
                    <a:pt x="6477" y="1123823"/>
                  </a:moveTo>
                  <a:lnTo>
                    <a:pt x="131" y="1123823"/>
                  </a:lnTo>
                  <a:lnTo>
                    <a:pt x="125" y="1130046"/>
                  </a:lnTo>
                  <a:lnTo>
                    <a:pt x="6471" y="1130046"/>
                  </a:lnTo>
                  <a:lnTo>
                    <a:pt x="6477" y="1123823"/>
                  </a:lnTo>
                  <a:close/>
                </a:path>
                <a:path w="1652270" h="1350010">
                  <a:moveTo>
                    <a:pt x="1651133" y="1123823"/>
                  </a:moveTo>
                  <a:lnTo>
                    <a:pt x="1644780" y="1123823"/>
                  </a:lnTo>
                  <a:lnTo>
                    <a:pt x="1644774" y="1130046"/>
                  </a:lnTo>
                  <a:lnTo>
                    <a:pt x="1651128" y="1130046"/>
                  </a:lnTo>
                  <a:lnTo>
                    <a:pt x="1651133" y="1123823"/>
                  </a:lnTo>
                  <a:close/>
                </a:path>
                <a:path w="1652270" h="1350010">
                  <a:moveTo>
                    <a:pt x="6479" y="1121283"/>
                  </a:moveTo>
                  <a:lnTo>
                    <a:pt x="133" y="1121283"/>
                  </a:lnTo>
                  <a:lnTo>
                    <a:pt x="131" y="1123696"/>
                  </a:lnTo>
                  <a:lnTo>
                    <a:pt x="6477" y="1123696"/>
                  </a:lnTo>
                  <a:lnTo>
                    <a:pt x="6479" y="1121283"/>
                  </a:lnTo>
                  <a:close/>
                </a:path>
                <a:path w="1652270" h="1350010">
                  <a:moveTo>
                    <a:pt x="1651136" y="1121283"/>
                  </a:moveTo>
                  <a:lnTo>
                    <a:pt x="1644782" y="1121283"/>
                  </a:lnTo>
                  <a:lnTo>
                    <a:pt x="1644780" y="1123696"/>
                  </a:lnTo>
                  <a:lnTo>
                    <a:pt x="1651134" y="1123696"/>
                  </a:lnTo>
                  <a:lnTo>
                    <a:pt x="1651136" y="1121283"/>
                  </a:lnTo>
                  <a:close/>
                </a:path>
                <a:path w="1652270" h="1350010">
                  <a:moveTo>
                    <a:pt x="6494" y="1106043"/>
                  </a:moveTo>
                  <a:lnTo>
                    <a:pt x="148" y="1106043"/>
                  </a:lnTo>
                  <a:lnTo>
                    <a:pt x="134" y="1121156"/>
                  </a:lnTo>
                  <a:lnTo>
                    <a:pt x="6480" y="1121156"/>
                  </a:lnTo>
                  <a:lnTo>
                    <a:pt x="6494" y="1106043"/>
                  </a:lnTo>
                  <a:close/>
                </a:path>
                <a:path w="1652270" h="1350010">
                  <a:moveTo>
                    <a:pt x="1651150" y="1106043"/>
                  </a:moveTo>
                  <a:lnTo>
                    <a:pt x="1644797" y="1106043"/>
                  </a:lnTo>
                  <a:lnTo>
                    <a:pt x="1644782" y="1121156"/>
                  </a:lnTo>
                  <a:lnTo>
                    <a:pt x="1651136" y="1121156"/>
                  </a:lnTo>
                  <a:lnTo>
                    <a:pt x="1651150" y="1106043"/>
                  </a:lnTo>
                  <a:close/>
                </a:path>
                <a:path w="1652270" h="1350010">
                  <a:moveTo>
                    <a:pt x="6416" y="1188466"/>
                  </a:moveTo>
                  <a:lnTo>
                    <a:pt x="70" y="1188466"/>
                  </a:lnTo>
                  <a:lnTo>
                    <a:pt x="64" y="1194816"/>
                  </a:lnTo>
                  <a:lnTo>
                    <a:pt x="6409" y="1194816"/>
                  </a:lnTo>
                  <a:lnTo>
                    <a:pt x="6416" y="1188466"/>
                  </a:lnTo>
                  <a:close/>
                </a:path>
                <a:path w="1652270" h="1350010">
                  <a:moveTo>
                    <a:pt x="1651073" y="1188466"/>
                  </a:moveTo>
                  <a:lnTo>
                    <a:pt x="1644718" y="1188466"/>
                  </a:lnTo>
                  <a:lnTo>
                    <a:pt x="1644712" y="1194816"/>
                  </a:lnTo>
                  <a:lnTo>
                    <a:pt x="1651067" y="1194816"/>
                  </a:lnTo>
                  <a:lnTo>
                    <a:pt x="1651073" y="1188466"/>
                  </a:lnTo>
                  <a:close/>
                </a:path>
                <a:path w="1652270" h="1350010">
                  <a:moveTo>
                    <a:pt x="1560750" y="1347329"/>
                  </a:moveTo>
                  <a:lnTo>
                    <a:pt x="92630" y="1347329"/>
                  </a:lnTo>
                  <a:lnTo>
                    <a:pt x="1559480" y="1349615"/>
                  </a:lnTo>
                  <a:lnTo>
                    <a:pt x="1559480" y="1348599"/>
                  </a:lnTo>
                  <a:lnTo>
                    <a:pt x="1560750" y="1348599"/>
                  </a:lnTo>
                  <a:lnTo>
                    <a:pt x="1560750" y="1347329"/>
                  </a:lnTo>
                  <a:close/>
                </a:path>
                <a:path w="1652270" h="1350010">
                  <a:moveTo>
                    <a:pt x="1564560" y="1344789"/>
                  </a:moveTo>
                  <a:lnTo>
                    <a:pt x="90090" y="1344789"/>
                  </a:lnTo>
                  <a:lnTo>
                    <a:pt x="90090" y="1347329"/>
                  </a:lnTo>
                  <a:lnTo>
                    <a:pt x="91360" y="1347329"/>
                  </a:lnTo>
                  <a:lnTo>
                    <a:pt x="91360" y="1346059"/>
                  </a:lnTo>
                  <a:lnTo>
                    <a:pt x="1564560" y="1346059"/>
                  </a:lnTo>
                  <a:lnTo>
                    <a:pt x="1564560" y="1344789"/>
                  </a:lnTo>
                  <a:close/>
                </a:path>
                <a:path w="1652270" h="1350010">
                  <a:moveTo>
                    <a:pt x="1564560" y="1346059"/>
                  </a:moveTo>
                  <a:lnTo>
                    <a:pt x="1562020" y="1346059"/>
                  </a:lnTo>
                  <a:lnTo>
                    <a:pt x="1562020" y="1347329"/>
                  </a:lnTo>
                  <a:lnTo>
                    <a:pt x="1564560" y="1347329"/>
                  </a:lnTo>
                  <a:lnTo>
                    <a:pt x="1564560" y="1346059"/>
                  </a:lnTo>
                  <a:close/>
                </a:path>
                <a:path w="1652270" h="1350010">
                  <a:moveTo>
                    <a:pt x="85010" y="1341106"/>
                  </a:moveTo>
                  <a:lnTo>
                    <a:pt x="85010" y="1342249"/>
                  </a:lnTo>
                  <a:lnTo>
                    <a:pt x="86280" y="1342249"/>
                  </a:lnTo>
                  <a:lnTo>
                    <a:pt x="86280" y="1344789"/>
                  </a:lnTo>
                  <a:lnTo>
                    <a:pt x="87550" y="1344789"/>
                  </a:lnTo>
                  <a:lnTo>
                    <a:pt x="87550" y="1343519"/>
                  </a:lnTo>
                  <a:lnTo>
                    <a:pt x="1567100" y="1343519"/>
                  </a:lnTo>
                  <a:lnTo>
                    <a:pt x="85010" y="1341106"/>
                  </a:lnTo>
                  <a:close/>
                </a:path>
                <a:path w="1652270" h="1350010">
                  <a:moveTo>
                    <a:pt x="1567100" y="1343519"/>
                  </a:moveTo>
                  <a:lnTo>
                    <a:pt x="1565830" y="1343519"/>
                  </a:lnTo>
                  <a:lnTo>
                    <a:pt x="1565830" y="1344789"/>
                  </a:lnTo>
                  <a:lnTo>
                    <a:pt x="1567100" y="1344789"/>
                  </a:lnTo>
                  <a:lnTo>
                    <a:pt x="1567100" y="1343519"/>
                  </a:lnTo>
                  <a:close/>
                </a:path>
                <a:path w="1652270" h="1350010">
                  <a:moveTo>
                    <a:pt x="1647110" y="1271129"/>
                  </a:moveTo>
                  <a:lnTo>
                    <a:pt x="1644639" y="1271129"/>
                  </a:lnTo>
                  <a:lnTo>
                    <a:pt x="1644636" y="1274939"/>
                  </a:lnTo>
                  <a:lnTo>
                    <a:pt x="1645840" y="1274939"/>
                  </a:lnTo>
                  <a:lnTo>
                    <a:pt x="1645840" y="1272399"/>
                  </a:lnTo>
                  <a:lnTo>
                    <a:pt x="1647110" y="1272399"/>
                  </a:lnTo>
                  <a:lnTo>
                    <a:pt x="1647110" y="1271129"/>
                  </a:lnTo>
                  <a:close/>
                </a:path>
                <a:path w="1652270" h="1350010">
                  <a:moveTo>
                    <a:pt x="6339" y="1268589"/>
                  </a:moveTo>
                  <a:lnTo>
                    <a:pt x="5000" y="1268589"/>
                  </a:lnTo>
                  <a:lnTo>
                    <a:pt x="5000" y="1271129"/>
                  </a:lnTo>
                  <a:lnTo>
                    <a:pt x="6270" y="1271129"/>
                  </a:lnTo>
                  <a:lnTo>
                    <a:pt x="6338" y="1269859"/>
                  </a:lnTo>
                  <a:lnTo>
                    <a:pt x="6339" y="1268589"/>
                  </a:lnTo>
                  <a:close/>
                </a:path>
                <a:path w="1652270" h="1350010">
                  <a:moveTo>
                    <a:pt x="1649650" y="1268589"/>
                  </a:moveTo>
                  <a:lnTo>
                    <a:pt x="1644642" y="1268589"/>
                  </a:lnTo>
                  <a:lnTo>
                    <a:pt x="1644641" y="1269859"/>
                  </a:lnTo>
                  <a:lnTo>
                    <a:pt x="1648380" y="1269859"/>
                  </a:lnTo>
                  <a:lnTo>
                    <a:pt x="1648380" y="1271129"/>
                  </a:lnTo>
                  <a:lnTo>
                    <a:pt x="1649650" y="1271129"/>
                  </a:lnTo>
                  <a:lnTo>
                    <a:pt x="1649650" y="1268589"/>
                  </a:lnTo>
                  <a:close/>
                </a:path>
                <a:path w="1652270" h="1350010">
                  <a:moveTo>
                    <a:pt x="6343" y="1264779"/>
                  </a:moveTo>
                  <a:lnTo>
                    <a:pt x="1190" y="1264779"/>
                  </a:lnTo>
                  <a:lnTo>
                    <a:pt x="1190" y="1266049"/>
                  </a:lnTo>
                  <a:lnTo>
                    <a:pt x="2460" y="1266049"/>
                  </a:lnTo>
                  <a:lnTo>
                    <a:pt x="2460" y="1268589"/>
                  </a:lnTo>
                  <a:lnTo>
                    <a:pt x="3730" y="1268589"/>
                  </a:lnTo>
                  <a:lnTo>
                    <a:pt x="3730" y="1267319"/>
                  </a:lnTo>
                  <a:lnTo>
                    <a:pt x="6341" y="1267319"/>
                  </a:lnTo>
                  <a:lnTo>
                    <a:pt x="6343" y="1264779"/>
                  </a:lnTo>
                  <a:close/>
                </a:path>
                <a:path w="1652270" h="1350010">
                  <a:moveTo>
                    <a:pt x="1651001" y="1264779"/>
                  </a:moveTo>
                  <a:lnTo>
                    <a:pt x="1644645" y="1264779"/>
                  </a:lnTo>
                  <a:lnTo>
                    <a:pt x="1644643" y="1267319"/>
                  </a:lnTo>
                  <a:lnTo>
                    <a:pt x="1650920" y="1267319"/>
                  </a:lnTo>
                  <a:lnTo>
                    <a:pt x="1650920" y="1268589"/>
                  </a:lnTo>
                  <a:lnTo>
                    <a:pt x="1651001" y="1264779"/>
                  </a:lnTo>
                  <a:close/>
                </a:path>
                <a:path w="1652270" h="1350010">
                  <a:moveTo>
                    <a:pt x="6345" y="1262126"/>
                  </a:moveTo>
                  <a:lnTo>
                    <a:pt x="1" y="1262126"/>
                  </a:lnTo>
                  <a:lnTo>
                    <a:pt x="0" y="1263396"/>
                  </a:lnTo>
                  <a:lnTo>
                    <a:pt x="6344" y="1263396"/>
                  </a:lnTo>
                  <a:lnTo>
                    <a:pt x="6345" y="1262126"/>
                  </a:lnTo>
                  <a:close/>
                </a:path>
                <a:path w="1652270" h="1350010">
                  <a:moveTo>
                    <a:pt x="1651003" y="1262126"/>
                  </a:moveTo>
                  <a:lnTo>
                    <a:pt x="1644648" y="1262126"/>
                  </a:lnTo>
                  <a:lnTo>
                    <a:pt x="1644647" y="1263396"/>
                  </a:lnTo>
                  <a:lnTo>
                    <a:pt x="1651002" y="1263396"/>
                  </a:lnTo>
                  <a:lnTo>
                    <a:pt x="1651003" y="1262126"/>
                  </a:lnTo>
                  <a:close/>
                </a:path>
                <a:path w="1652270" h="1350010">
                  <a:moveTo>
                    <a:pt x="6351" y="1255776"/>
                  </a:moveTo>
                  <a:lnTo>
                    <a:pt x="7" y="1255776"/>
                  </a:lnTo>
                  <a:lnTo>
                    <a:pt x="2" y="1260856"/>
                  </a:lnTo>
                  <a:lnTo>
                    <a:pt x="6347" y="1260856"/>
                  </a:lnTo>
                  <a:lnTo>
                    <a:pt x="6351" y="1255776"/>
                  </a:lnTo>
                  <a:close/>
                </a:path>
                <a:path w="1652270" h="1350010">
                  <a:moveTo>
                    <a:pt x="1651009" y="1255776"/>
                  </a:moveTo>
                  <a:lnTo>
                    <a:pt x="1644654" y="1255776"/>
                  </a:lnTo>
                  <a:lnTo>
                    <a:pt x="1644649" y="1260856"/>
                  </a:lnTo>
                  <a:lnTo>
                    <a:pt x="1651004" y="1260856"/>
                  </a:lnTo>
                  <a:lnTo>
                    <a:pt x="1651009" y="1255776"/>
                  </a:lnTo>
                  <a:close/>
                </a:path>
                <a:path w="1652270" h="1350010">
                  <a:moveTo>
                    <a:pt x="6355" y="1251966"/>
                  </a:moveTo>
                  <a:lnTo>
                    <a:pt x="10" y="1251966"/>
                  </a:lnTo>
                  <a:lnTo>
                    <a:pt x="8" y="1254506"/>
                  </a:lnTo>
                  <a:lnTo>
                    <a:pt x="6353" y="1254506"/>
                  </a:lnTo>
                  <a:lnTo>
                    <a:pt x="6355" y="1251966"/>
                  </a:lnTo>
                  <a:close/>
                </a:path>
                <a:path w="1652270" h="1350010">
                  <a:moveTo>
                    <a:pt x="1651013" y="1251966"/>
                  </a:moveTo>
                  <a:lnTo>
                    <a:pt x="1644658" y="1251966"/>
                  </a:lnTo>
                  <a:lnTo>
                    <a:pt x="1644655" y="1254506"/>
                  </a:lnTo>
                  <a:lnTo>
                    <a:pt x="1651010" y="1254506"/>
                  </a:lnTo>
                  <a:lnTo>
                    <a:pt x="1651013" y="1251966"/>
                  </a:lnTo>
                  <a:close/>
                </a:path>
                <a:path w="1652270" h="1350010">
                  <a:moveTo>
                    <a:pt x="6358" y="1249426"/>
                  </a:moveTo>
                  <a:lnTo>
                    <a:pt x="13" y="1249426"/>
                  </a:lnTo>
                  <a:lnTo>
                    <a:pt x="11" y="1250696"/>
                  </a:lnTo>
                  <a:lnTo>
                    <a:pt x="6356" y="1250696"/>
                  </a:lnTo>
                  <a:lnTo>
                    <a:pt x="6358" y="1249426"/>
                  </a:lnTo>
                  <a:close/>
                </a:path>
                <a:path w="1652270" h="1350010">
                  <a:moveTo>
                    <a:pt x="1651015" y="1249426"/>
                  </a:moveTo>
                  <a:lnTo>
                    <a:pt x="1644660" y="1249426"/>
                  </a:lnTo>
                  <a:lnTo>
                    <a:pt x="1644659" y="1250696"/>
                  </a:lnTo>
                  <a:lnTo>
                    <a:pt x="1651014" y="1250696"/>
                  </a:lnTo>
                  <a:lnTo>
                    <a:pt x="1651015" y="1249426"/>
                  </a:lnTo>
                  <a:close/>
                </a:path>
                <a:path w="1652270" h="1350010">
                  <a:moveTo>
                    <a:pt x="6361" y="1245616"/>
                  </a:moveTo>
                  <a:lnTo>
                    <a:pt x="16" y="1245616"/>
                  </a:lnTo>
                  <a:lnTo>
                    <a:pt x="14" y="1248156"/>
                  </a:lnTo>
                  <a:lnTo>
                    <a:pt x="6359" y="1248156"/>
                  </a:lnTo>
                  <a:lnTo>
                    <a:pt x="6361" y="1245616"/>
                  </a:lnTo>
                  <a:close/>
                </a:path>
                <a:path w="1652270" h="1350010">
                  <a:moveTo>
                    <a:pt x="1651019" y="1245616"/>
                  </a:moveTo>
                  <a:lnTo>
                    <a:pt x="1644664" y="1245616"/>
                  </a:lnTo>
                  <a:lnTo>
                    <a:pt x="1644661" y="1248156"/>
                  </a:lnTo>
                  <a:lnTo>
                    <a:pt x="1651016" y="1248156"/>
                  </a:lnTo>
                  <a:lnTo>
                    <a:pt x="1651019" y="1245616"/>
                  </a:lnTo>
                  <a:close/>
                </a:path>
                <a:path w="1652270" h="1350010">
                  <a:moveTo>
                    <a:pt x="6364" y="1243076"/>
                  </a:moveTo>
                  <a:lnTo>
                    <a:pt x="19" y="1243076"/>
                  </a:lnTo>
                  <a:lnTo>
                    <a:pt x="17" y="1244346"/>
                  </a:lnTo>
                  <a:lnTo>
                    <a:pt x="6362" y="1244346"/>
                  </a:lnTo>
                  <a:lnTo>
                    <a:pt x="6364" y="1243076"/>
                  </a:lnTo>
                  <a:close/>
                </a:path>
                <a:path w="1652270" h="1350010">
                  <a:moveTo>
                    <a:pt x="1651021" y="1243076"/>
                  </a:moveTo>
                  <a:lnTo>
                    <a:pt x="1644666" y="1243076"/>
                  </a:lnTo>
                  <a:lnTo>
                    <a:pt x="1644665" y="1244346"/>
                  </a:lnTo>
                  <a:lnTo>
                    <a:pt x="1651020" y="1244346"/>
                  </a:lnTo>
                  <a:lnTo>
                    <a:pt x="1651021" y="1243076"/>
                  </a:lnTo>
                  <a:close/>
                </a:path>
                <a:path w="1652270" h="1350010">
                  <a:moveTo>
                    <a:pt x="6367" y="1239266"/>
                  </a:moveTo>
                  <a:lnTo>
                    <a:pt x="22" y="1239266"/>
                  </a:lnTo>
                  <a:lnTo>
                    <a:pt x="20" y="1241806"/>
                  </a:lnTo>
                  <a:lnTo>
                    <a:pt x="6365" y="1241806"/>
                  </a:lnTo>
                  <a:lnTo>
                    <a:pt x="6367" y="1239266"/>
                  </a:lnTo>
                  <a:close/>
                </a:path>
                <a:path w="1652270" h="1350010">
                  <a:moveTo>
                    <a:pt x="1651025" y="1239266"/>
                  </a:moveTo>
                  <a:lnTo>
                    <a:pt x="1644670" y="1239266"/>
                  </a:lnTo>
                  <a:lnTo>
                    <a:pt x="1644667" y="1241806"/>
                  </a:lnTo>
                  <a:lnTo>
                    <a:pt x="1651022" y="1241806"/>
                  </a:lnTo>
                  <a:lnTo>
                    <a:pt x="1651025" y="1239266"/>
                  </a:lnTo>
                  <a:close/>
                </a:path>
                <a:path w="1652270" h="1350010">
                  <a:moveTo>
                    <a:pt x="6370" y="1236726"/>
                  </a:moveTo>
                  <a:lnTo>
                    <a:pt x="25" y="1236726"/>
                  </a:lnTo>
                  <a:lnTo>
                    <a:pt x="23" y="1237996"/>
                  </a:lnTo>
                  <a:lnTo>
                    <a:pt x="6368" y="1237996"/>
                  </a:lnTo>
                  <a:lnTo>
                    <a:pt x="6370" y="1236726"/>
                  </a:lnTo>
                  <a:close/>
                </a:path>
                <a:path w="1652270" h="1350010">
                  <a:moveTo>
                    <a:pt x="1651027" y="1236726"/>
                  </a:moveTo>
                  <a:lnTo>
                    <a:pt x="1644672" y="1236726"/>
                  </a:lnTo>
                  <a:lnTo>
                    <a:pt x="1644671" y="1237996"/>
                  </a:lnTo>
                  <a:lnTo>
                    <a:pt x="1651026" y="1237996"/>
                  </a:lnTo>
                  <a:lnTo>
                    <a:pt x="1651027" y="1236726"/>
                  </a:lnTo>
                  <a:close/>
                </a:path>
                <a:path w="1652270" h="1350010">
                  <a:moveTo>
                    <a:pt x="6373" y="1232916"/>
                  </a:moveTo>
                  <a:lnTo>
                    <a:pt x="28" y="1232916"/>
                  </a:lnTo>
                  <a:lnTo>
                    <a:pt x="26" y="1235456"/>
                  </a:lnTo>
                  <a:lnTo>
                    <a:pt x="6371" y="1235456"/>
                  </a:lnTo>
                  <a:lnTo>
                    <a:pt x="6373" y="1232916"/>
                  </a:lnTo>
                  <a:close/>
                </a:path>
                <a:path w="1652270" h="1350010">
                  <a:moveTo>
                    <a:pt x="1651031" y="1232916"/>
                  </a:moveTo>
                  <a:lnTo>
                    <a:pt x="1644676" y="1232916"/>
                  </a:lnTo>
                  <a:lnTo>
                    <a:pt x="1644673" y="1235456"/>
                  </a:lnTo>
                  <a:lnTo>
                    <a:pt x="1651028" y="1235456"/>
                  </a:lnTo>
                  <a:lnTo>
                    <a:pt x="1651031" y="1232916"/>
                  </a:lnTo>
                  <a:close/>
                </a:path>
                <a:path w="1652270" h="1350010">
                  <a:moveTo>
                    <a:pt x="6376" y="1230376"/>
                  </a:moveTo>
                  <a:lnTo>
                    <a:pt x="31" y="1230376"/>
                  </a:lnTo>
                  <a:lnTo>
                    <a:pt x="29" y="1231646"/>
                  </a:lnTo>
                  <a:lnTo>
                    <a:pt x="6374" y="1231646"/>
                  </a:lnTo>
                  <a:lnTo>
                    <a:pt x="6376" y="1230376"/>
                  </a:lnTo>
                  <a:close/>
                </a:path>
                <a:path w="1652270" h="1350010">
                  <a:moveTo>
                    <a:pt x="1651033" y="1230376"/>
                  </a:moveTo>
                  <a:lnTo>
                    <a:pt x="1644678" y="1230376"/>
                  </a:lnTo>
                  <a:lnTo>
                    <a:pt x="1644677" y="1231646"/>
                  </a:lnTo>
                  <a:lnTo>
                    <a:pt x="1651032" y="1231646"/>
                  </a:lnTo>
                  <a:lnTo>
                    <a:pt x="1651033" y="1230376"/>
                  </a:lnTo>
                  <a:close/>
                </a:path>
                <a:path w="1652270" h="1350010">
                  <a:moveTo>
                    <a:pt x="6379" y="1226566"/>
                  </a:moveTo>
                  <a:lnTo>
                    <a:pt x="34" y="1226566"/>
                  </a:lnTo>
                  <a:lnTo>
                    <a:pt x="32" y="1229106"/>
                  </a:lnTo>
                  <a:lnTo>
                    <a:pt x="6377" y="1229106"/>
                  </a:lnTo>
                  <a:lnTo>
                    <a:pt x="6379" y="1226566"/>
                  </a:lnTo>
                  <a:close/>
                </a:path>
                <a:path w="1652270" h="1350010">
                  <a:moveTo>
                    <a:pt x="1651037" y="1226566"/>
                  </a:moveTo>
                  <a:lnTo>
                    <a:pt x="1644682" y="1226566"/>
                  </a:lnTo>
                  <a:lnTo>
                    <a:pt x="1644679" y="1229106"/>
                  </a:lnTo>
                  <a:lnTo>
                    <a:pt x="1651034" y="1229106"/>
                  </a:lnTo>
                  <a:lnTo>
                    <a:pt x="1651037" y="1226566"/>
                  </a:lnTo>
                  <a:close/>
                </a:path>
                <a:path w="1652270" h="1350010">
                  <a:moveTo>
                    <a:pt x="6382" y="1224026"/>
                  </a:moveTo>
                  <a:lnTo>
                    <a:pt x="37" y="1224026"/>
                  </a:lnTo>
                  <a:lnTo>
                    <a:pt x="35" y="1225296"/>
                  </a:lnTo>
                  <a:lnTo>
                    <a:pt x="6380" y="1225296"/>
                  </a:lnTo>
                  <a:lnTo>
                    <a:pt x="6382" y="1224026"/>
                  </a:lnTo>
                  <a:close/>
                </a:path>
                <a:path w="1652270" h="1350010">
                  <a:moveTo>
                    <a:pt x="1651039" y="1224026"/>
                  </a:moveTo>
                  <a:lnTo>
                    <a:pt x="1644684" y="1224026"/>
                  </a:lnTo>
                  <a:lnTo>
                    <a:pt x="1644683" y="1225296"/>
                  </a:lnTo>
                  <a:lnTo>
                    <a:pt x="1651038" y="1225296"/>
                  </a:lnTo>
                  <a:lnTo>
                    <a:pt x="1651039" y="1224026"/>
                  </a:lnTo>
                  <a:close/>
                </a:path>
                <a:path w="1652270" h="1350010">
                  <a:moveTo>
                    <a:pt x="6385" y="1220216"/>
                  </a:moveTo>
                  <a:lnTo>
                    <a:pt x="40" y="1220216"/>
                  </a:lnTo>
                  <a:lnTo>
                    <a:pt x="38" y="1222756"/>
                  </a:lnTo>
                  <a:lnTo>
                    <a:pt x="6383" y="1222756"/>
                  </a:lnTo>
                  <a:lnTo>
                    <a:pt x="6385" y="1220216"/>
                  </a:lnTo>
                  <a:close/>
                </a:path>
                <a:path w="1652270" h="1350010">
                  <a:moveTo>
                    <a:pt x="1651043" y="1220216"/>
                  </a:moveTo>
                  <a:lnTo>
                    <a:pt x="1644688" y="1220216"/>
                  </a:lnTo>
                  <a:lnTo>
                    <a:pt x="1644685" y="1222756"/>
                  </a:lnTo>
                  <a:lnTo>
                    <a:pt x="1651040" y="1222756"/>
                  </a:lnTo>
                  <a:lnTo>
                    <a:pt x="1651043" y="1220216"/>
                  </a:lnTo>
                  <a:close/>
                </a:path>
                <a:path w="1652270" h="1350010">
                  <a:moveTo>
                    <a:pt x="6388" y="1217676"/>
                  </a:moveTo>
                  <a:lnTo>
                    <a:pt x="43" y="1217676"/>
                  </a:lnTo>
                  <a:lnTo>
                    <a:pt x="41" y="1218946"/>
                  </a:lnTo>
                  <a:lnTo>
                    <a:pt x="6387" y="1218946"/>
                  </a:lnTo>
                  <a:lnTo>
                    <a:pt x="6388" y="1217676"/>
                  </a:lnTo>
                  <a:close/>
                </a:path>
                <a:path w="1652270" h="1350010">
                  <a:moveTo>
                    <a:pt x="1651045" y="1217676"/>
                  </a:moveTo>
                  <a:lnTo>
                    <a:pt x="1644690" y="1217676"/>
                  </a:lnTo>
                  <a:lnTo>
                    <a:pt x="1644689" y="1218946"/>
                  </a:lnTo>
                  <a:lnTo>
                    <a:pt x="1651044" y="1218946"/>
                  </a:lnTo>
                  <a:lnTo>
                    <a:pt x="1651045" y="1217676"/>
                  </a:lnTo>
                  <a:close/>
                </a:path>
                <a:path w="1652270" h="1350010">
                  <a:moveTo>
                    <a:pt x="6391" y="1213866"/>
                  </a:moveTo>
                  <a:lnTo>
                    <a:pt x="46" y="1213866"/>
                  </a:lnTo>
                  <a:lnTo>
                    <a:pt x="44" y="1216406"/>
                  </a:lnTo>
                  <a:lnTo>
                    <a:pt x="6389" y="1216406"/>
                  </a:lnTo>
                  <a:lnTo>
                    <a:pt x="6391" y="1213866"/>
                  </a:lnTo>
                  <a:close/>
                </a:path>
                <a:path w="1652270" h="1350010">
                  <a:moveTo>
                    <a:pt x="1651049" y="1213866"/>
                  </a:moveTo>
                  <a:lnTo>
                    <a:pt x="1644694" y="1213866"/>
                  </a:lnTo>
                  <a:lnTo>
                    <a:pt x="1644691" y="1216406"/>
                  </a:lnTo>
                  <a:lnTo>
                    <a:pt x="1651046" y="1216406"/>
                  </a:lnTo>
                  <a:lnTo>
                    <a:pt x="1651049" y="1213866"/>
                  </a:lnTo>
                  <a:close/>
                </a:path>
                <a:path w="1652270" h="1350010">
                  <a:moveTo>
                    <a:pt x="6394" y="1211326"/>
                  </a:moveTo>
                  <a:lnTo>
                    <a:pt x="49" y="1211326"/>
                  </a:lnTo>
                  <a:lnTo>
                    <a:pt x="47" y="1212596"/>
                  </a:lnTo>
                  <a:lnTo>
                    <a:pt x="6393" y="1212596"/>
                  </a:lnTo>
                  <a:lnTo>
                    <a:pt x="6394" y="1211326"/>
                  </a:lnTo>
                  <a:close/>
                </a:path>
                <a:path w="1652270" h="1350010">
                  <a:moveTo>
                    <a:pt x="1651051" y="1211326"/>
                  </a:moveTo>
                  <a:lnTo>
                    <a:pt x="1644696" y="1211326"/>
                  </a:lnTo>
                  <a:lnTo>
                    <a:pt x="1644695" y="1212596"/>
                  </a:lnTo>
                  <a:lnTo>
                    <a:pt x="1651050" y="1212596"/>
                  </a:lnTo>
                  <a:lnTo>
                    <a:pt x="1651051" y="1211326"/>
                  </a:lnTo>
                  <a:close/>
                </a:path>
                <a:path w="1652270" h="1350010">
                  <a:moveTo>
                    <a:pt x="6397" y="1207516"/>
                  </a:moveTo>
                  <a:lnTo>
                    <a:pt x="52" y="1207516"/>
                  </a:lnTo>
                  <a:lnTo>
                    <a:pt x="50" y="1210056"/>
                  </a:lnTo>
                  <a:lnTo>
                    <a:pt x="6395" y="1210056"/>
                  </a:lnTo>
                  <a:lnTo>
                    <a:pt x="6397" y="1207516"/>
                  </a:lnTo>
                  <a:close/>
                </a:path>
                <a:path w="1652270" h="1350010">
                  <a:moveTo>
                    <a:pt x="1651055" y="1207516"/>
                  </a:moveTo>
                  <a:lnTo>
                    <a:pt x="1644700" y="1207516"/>
                  </a:lnTo>
                  <a:lnTo>
                    <a:pt x="1644697" y="1210056"/>
                  </a:lnTo>
                  <a:lnTo>
                    <a:pt x="1651052" y="1210056"/>
                  </a:lnTo>
                  <a:lnTo>
                    <a:pt x="1651055" y="1207516"/>
                  </a:lnTo>
                  <a:close/>
                </a:path>
                <a:path w="1652270" h="1350010">
                  <a:moveTo>
                    <a:pt x="6400" y="1204976"/>
                  </a:moveTo>
                  <a:lnTo>
                    <a:pt x="55" y="1204976"/>
                  </a:lnTo>
                  <a:lnTo>
                    <a:pt x="53" y="1206246"/>
                  </a:lnTo>
                  <a:lnTo>
                    <a:pt x="6399" y="1206246"/>
                  </a:lnTo>
                  <a:lnTo>
                    <a:pt x="6400" y="1204976"/>
                  </a:lnTo>
                  <a:close/>
                </a:path>
                <a:path w="1652270" h="1350010">
                  <a:moveTo>
                    <a:pt x="1651057" y="1204976"/>
                  </a:moveTo>
                  <a:lnTo>
                    <a:pt x="1644702" y="1204976"/>
                  </a:lnTo>
                  <a:lnTo>
                    <a:pt x="1644701" y="1206246"/>
                  </a:lnTo>
                  <a:lnTo>
                    <a:pt x="1651056" y="1206246"/>
                  </a:lnTo>
                  <a:lnTo>
                    <a:pt x="1651057" y="1204976"/>
                  </a:lnTo>
                  <a:close/>
                </a:path>
                <a:path w="1652270" h="1350010">
                  <a:moveTo>
                    <a:pt x="6403" y="1201166"/>
                  </a:moveTo>
                  <a:lnTo>
                    <a:pt x="58" y="1201166"/>
                  </a:lnTo>
                  <a:lnTo>
                    <a:pt x="56" y="1203706"/>
                  </a:lnTo>
                  <a:lnTo>
                    <a:pt x="6401" y="1203706"/>
                  </a:lnTo>
                  <a:lnTo>
                    <a:pt x="6403" y="1201166"/>
                  </a:lnTo>
                  <a:close/>
                </a:path>
                <a:path w="1652270" h="1350010">
                  <a:moveTo>
                    <a:pt x="1651061" y="1201166"/>
                  </a:moveTo>
                  <a:lnTo>
                    <a:pt x="1644706" y="1201166"/>
                  </a:lnTo>
                  <a:lnTo>
                    <a:pt x="1644704" y="1203706"/>
                  </a:lnTo>
                  <a:lnTo>
                    <a:pt x="1651058" y="1203706"/>
                  </a:lnTo>
                  <a:lnTo>
                    <a:pt x="1651061" y="1201166"/>
                  </a:lnTo>
                  <a:close/>
                </a:path>
                <a:path w="1652270" h="1350010">
                  <a:moveTo>
                    <a:pt x="6406" y="1198626"/>
                  </a:moveTo>
                  <a:lnTo>
                    <a:pt x="61" y="1198626"/>
                  </a:lnTo>
                  <a:lnTo>
                    <a:pt x="59" y="1199896"/>
                  </a:lnTo>
                  <a:lnTo>
                    <a:pt x="6405" y="1199896"/>
                  </a:lnTo>
                  <a:lnTo>
                    <a:pt x="6406" y="1198626"/>
                  </a:lnTo>
                  <a:close/>
                </a:path>
                <a:path w="1652270" h="1350010">
                  <a:moveTo>
                    <a:pt x="1651063" y="1198626"/>
                  </a:moveTo>
                  <a:lnTo>
                    <a:pt x="1644708" y="1198626"/>
                  </a:lnTo>
                  <a:lnTo>
                    <a:pt x="1644707" y="1199896"/>
                  </a:lnTo>
                  <a:lnTo>
                    <a:pt x="1651062" y="1199896"/>
                  </a:lnTo>
                  <a:lnTo>
                    <a:pt x="1651063" y="1198626"/>
                  </a:lnTo>
                  <a:close/>
                </a:path>
                <a:path w="1652270" h="1350010">
                  <a:moveTo>
                    <a:pt x="6408" y="1196086"/>
                  </a:moveTo>
                  <a:lnTo>
                    <a:pt x="63" y="1196086"/>
                  </a:lnTo>
                  <a:lnTo>
                    <a:pt x="62" y="1197356"/>
                  </a:lnTo>
                  <a:lnTo>
                    <a:pt x="6407" y="1197356"/>
                  </a:lnTo>
                  <a:lnTo>
                    <a:pt x="6408" y="1196086"/>
                  </a:lnTo>
                  <a:close/>
                </a:path>
                <a:path w="1652270" h="1350010">
                  <a:moveTo>
                    <a:pt x="1651065" y="1196086"/>
                  </a:moveTo>
                  <a:lnTo>
                    <a:pt x="1644711" y="1196086"/>
                  </a:lnTo>
                  <a:lnTo>
                    <a:pt x="1644710" y="1197356"/>
                  </a:lnTo>
                  <a:lnTo>
                    <a:pt x="1651064" y="1197356"/>
                  </a:lnTo>
                  <a:lnTo>
                    <a:pt x="1651065" y="1196086"/>
                  </a:lnTo>
                  <a:close/>
                </a:path>
              </a:pathLst>
            </a:custGeom>
            <a:solidFill>
              <a:srgbClr val="437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6342447" y="931163"/>
              <a:ext cx="1639570" cy="1337310"/>
            </a:xfrm>
            <a:custGeom>
              <a:avLst/>
              <a:gdLst/>
              <a:ahLst/>
              <a:cxnLst/>
              <a:rect l="l" t="t" r="r" b="b"/>
              <a:pathLst>
                <a:path w="1639570" h="1337310">
                  <a:moveTo>
                    <a:pt x="7346" y="220726"/>
                  </a:moveTo>
                  <a:lnTo>
                    <a:pt x="992" y="220726"/>
                  </a:lnTo>
                  <a:lnTo>
                    <a:pt x="977" y="235966"/>
                  </a:lnTo>
                  <a:lnTo>
                    <a:pt x="7331" y="235966"/>
                  </a:lnTo>
                  <a:lnTo>
                    <a:pt x="7346" y="220726"/>
                  </a:lnTo>
                  <a:close/>
                </a:path>
                <a:path w="1639570" h="1337310">
                  <a:moveTo>
                    <a:pt x="1639295" y="220726"/>
                  </a:moveTo>
                  <a:lnTo>
                    <a:pt x="1632948" y="220726"/>
                  </a:lnTo>
                  <a:lnTo>
                    <a:pt x="1632934" y="235966"/>
                  </a:lnTo>
                  <a:lnTo>
                    <a:pt x="1639280" y="235966"/>
                  </a:lnTo>
                  <a:lnTo>
                    <a:pt x="1639295" y="220726"/>
                  </a:lnTo>
                  <a:close/>
                </a:path>
                <a:path w="1639570" h="1337310">
                  <a:moveTo>
                    <a:pt x="7349" y="216916"/>
                  </a:moveTo>
                  <a:lnTo>
                    <a:pt x="995" y="216916"/>
                  </a:lnTo>
                  <a:lnTo>
                    <a:pt x="993" y="219456"/>
                  </a:lnTo>
                  <a:lnTo>
                    <a:pt x="7347" y="219456"/>
                  </a:lnTo>
                  <a:lnTo>
                    <a:pt x="7349" y="216916"/>
                  </a:lnTo>
                  <a:close/>
                </a:path>
                <a:path w="1639570" h="1337310">
                  <a:moveTo>
                    <a:pt x="1639299" y="216916"/>
                  </a:moveTo>
                  <a:lnTo>
                    <a:pt x="1632952" y="216916"/>
                  </a:lnTo>
                  <a:lnTo>
                    <a:pt x="1632950" y="219456"/>
                  </a:lnTo>
                  <a:lnTo>
                    <a:pt x="1639296" y="219456"/>
                  </a:lnTo>
                  <a:lnTo>
                    <a:pt x="1639299" y="216916"/>
                  </a:lnTo>
                  <a:close/>
                </a:path>
                <a:path w="1639570" h="1337310">
                  <a:moveTo>
                    <a:pt x="7358" y="208026"/>
                  </a:moveTo>
                  <a:lnTo>
                    <a:pt x="1004" y="208026"/>
                  </a:lnTo>
                  <a:lnTo>
                    <a:pt x="996" y="215646"/>
                  </a:lnTo>
                  <a:lnTo>
                    <a:pt x="7351" y="215646"/>
                  </a:lnTo>
                  <a:lnTo>
                    <a:pt x="7358" y="208026"/>
                  </a:lnTo>
                  <a:close/>
                </a:path>
                <a:path w="1639570" h="1337310">
                  <a:moveTo>
                    <a:pt x="1639307" y="208026"/>
                  </a:moveTo>
                  <a:lnTo>
                    <a:pt x="1632960" y="208026"/>
                  </a:lnTo>
                  <a:lnTo>
                    <a:pt x="1632953" y="215646"/>
                  </a:lnTo>
                  <a:lnTo>
                    <a:pt x="1639300" y="215646"/>
                  </a:lnTo>
                  <a:lnTo>
                    <a:pt x="1639307" y="208026"/>
                  </a:lnTo>
                  <a:close/>
                </a:path>
                <a:path w="1639570" h="1337310">
                  <a:moveTo>
                    <a:pt x="7362" y="204216"/>
                  </a:moveTo>
                  <a:lnTo>
                    <a:pt x="1007" y="204216"/>
                  </a:lnTo>
                  <a:lnTo>
                    <a:pt x="1005" y="206756"/>
                  </a:lnTo>
                  <a:lnTo>
                    <a:pt x="7359" y="206756"/>
                  </a:lnTo>
                  <a:lnTo>
                    <a:pt x="7362" y="204216"/>
                  </a:lnTo>
                  <a:close/>
                </a:path>
                <a:path w="1639570" h="1337310">
                  <a:moveTo>
                    <a:pt x="1639311" y="204216"/>
                  </a:moveTo>
                  <a:lnTo>
                    <a:pt x="1632964" y="204216"/>
                  </a:lnTo>
                  <a:lnTo>
                    <a:pt x="1632962" y="206756"/>
                  </a:lnTo>
                  <a:lnTo>
                    <a:pt x="1639308" y="206756"/>
                  </a:lnTo>
                  <a:lnTo>
                    <a:pt x="1639311" y="204216"/>
                  </a:lnTo>
                  <a:close/>
                </a:path>
                <a:path w="1639570" h="1337310">
                  <a:moveTo>
                    <a:pt x="7364" y="201676"/>
                  </a:moveTo>
                  <a:lnTo>
                    <a:pt x="1010" y="201676"/>
                  </a:lnTo>
                  <a:lnTo>
                    <a:pt x="1008" y="202946"/>
                  </a:lnTo>
                  <a:lnTo>
                    <a:pt x="7363" y="202946"/>
                  </a:lnTo>
                  <a:lnTo>
                    <a:pt x="7364" y="201676"/>
                  </a:lnTo>
                  <a:close/>
                </a:path>
                <a:path w="1639570" h="1337310">
                  <a:moveTo>
                    <a:pt x="1639313" y="201676"/>
                  </a:moveTo>
                  <a:lnTo>
                    <a:pt x="1632967" y="201676"/>
                  </a:lnTo>
                  <a:lnTo>
                    <a:pt x="1632965" y="202946"/>
                  </a:lnTo>
                  <a:lnTo>
                    <a:pt x="1639312" y="202946"/>
                  </a:lnTo>
                  <a:lnTo>
                    <a:pt x="1639313" y="201676"/>
                  </a:lnTo>
                  <a:close/>
                </a:path>
                <a:path w="1639570" h="1337310">
                  <a:moveTo>
                    <a:pt x="7368" y="197866"/>
                  </a:moveTo>
                  <a:lnTo>
                    <a:pt x="1013" y="197866"/>
                  </a:lnTo>
                  <a:lnTo>
                    <a:pt x="1011" y="200406"/>
                  </a:lnTo>
                  <a:lnTo>
                    <a:pt x="7365" y="200406"/>
                  </a:lnTo>
                  <a:lnTo>
                    <a:pt x="7368" y="197866"/>
                  </a:lnTo>
                  <a:close/>
                </a:path>
                <a:path w="1639570" h="1337310">
                  <a:moveTo>
                    <a:pt x="1639317" y="197866"/>
                  </a:moveTo>
                  <a:lnTo>
                    <a:pt x="1632970" y="197866"/>
                  </a:lnTo>
                  <a:lnTo>
                    <a:pt x="1632968" y="200406"/>
                  </a:lnTo>
                  <a:lnTo>
                    <a:pt x="1639314" y="200406"/>
                  </a:lnTo>
                  <a:lnTo>
                    <a:pt x="1639317" y="197866"/>
                  </a:lnTo>
                  <a:close/>
                </a:path>
                <a:path w="1639570" h="1337310">
                  <a:moveTo>
                    <a:pt x="7370" y="195326"/>
                  </a:moveTo>
                  <a:lnTo>
                    <a:pt x="1016" y="195326"/>
                  </a:lnTo>
                  <a:lnTo>
                    <a:pt x="1015" y="196596"/>
                  </a:lnTo>
                  <a:lnTo>
                    <a:pt x="7369" y="196596"/>
                  </a:lnTo>
                  <a:lnTo>
                    <a:pt x="7370" y="195326"/>
                  </a:lnTo>
                  <a:close/>
                </a:path>
                <a:path w="1639570" h="1337310">
                  <a:moveTo>
                    <a:pt x="1639319" y="195326"/>
                  </a:moveTo>
                  <a:lnTo>
                    <a:pt x="1632973" y="195326"/>
                  </a:lnTo>
                  <a:lnTo>
                    <a:pt x="1632971" y="196596"/>
                  </a:lnTo>
                  <a:lnTo>
                    <a:pt x="1639318" y="196596"/>
                  </a:lnTo>
                  <a:lnTo>
                    <a:pt x="1639319" y="195326"/>
                  </a:lnTo>
                  <a:close/>
                </a:path>
                <a:path w="1639570" h="1337310">
                  <a:moveTo>
                    <a:pt x="7374" y="191516"/>
                  </a:moveTo>
                  <a:lnTo>
                    <a:pt x="1019" y="191516"/>
                  </a:lnTo>
                  <a:lnTo>
                    <a:pt x="1017" y="194056"/>
                  </a:lnTo>
                  <a:lnTo>
                    <a:pt x="7371" y="194056"/>
                  </a:lnTo>
                  <a:lnTo>
                    <a:pt x="7374" y="191516"/>
                  </a:lnTo>
                  <a:close/>
                </a:path>
                <a:path w="1639570" h="1337310">
                  <a:moveTo>
                    <a:pt x="1639323" y="191516"/>
                  </a:moveTo>
                  <a:lnTo>
                    <a:pt x="1632976" y="191516"/>
                  </a:lnTo>
                  <a:lnTo>
                    <a:pt x="1632974" y="194056"/>
                  </a:lnTo>
                  <a:lnTo>
                    <a:pt x="1639320" y="194056"/>
                  </a:lnTo>
                  <a:lnTo>
                    <a:pt x="1639323" y="191516"/>
                  </a:lnTo>
                  <a:close/>
                </a:path>
                <a:path w="1639570" h="1337310">
                  <a:moveTo>
                    <a:pt x="7376" y="188976"/>
                  </a:moveTo>
                  <a:lnTo>
                    <a:pt x="1022" y="188976"/>
                  </a:lnTo>
                  <a:lnTo>
                    <a:pt x="1021" y="190246"/>
                  </a:lnTo>
                  <a:lnTo>
                    <a:pt x="7375" y="190246"/>
                  </a:lnTo>
                  <a:lnTo>
                    <a:pt x="7376" y="188976"/>
                  </a:lnTo>
                  <a:close/>
                </a:path>
                <a:path w="1639570" h="1337310">
                  <a:moveTo>
                    <a:pt x="1639325" y="188976"/>
                  </a:moveTo>
                  <a:lnTo>
                    <a:pt x="1632979" y="188976"/>
                  </a:lnTo>
                  <a:lnTo>
                    <a:pt x="1632978" y="190246"/>
                  </a:lnTo>
                  <a:lnTo>
                    <a:pt x="1639324" y="190246"/>
                  </a:lnTo>
                  <a:lnTo>
                    <a:pt x="1639325" y="188976"/>
                  </a:lnTo>
                  <a:close/>
                </a:path>
                <a:path w="1639570" h="1337310">
                  <a:moveTo>
                    <a:pt x="7380" y="185166"/>
                  </a:moveTo>
                  <a:lnTo>
                    <a:pt x="1025" y="185166"/>
                  </a:lnTo>
                  <a:lnTo>
                    <a:pt x="1023" y="187706"/>
                  </a:lnTo>
                  <a:lnTo>
                    <a:pt x="7377" y="187706"/>
                  </a:lnTo>
                  <a:lnTo>
                    <a:pt x="7380" y="185166"/>
                  </a:lnTo>
                  <a:close/>
                </a:path>
                <a:path w="1639570" h="1337310">
                  <a:moveTo>
                    <a:pt x="1639329" y="185166"/>
                  </a:moveTo>
                  <a:lnTo>
                    <a:pt x="1632982" y="185166"/>
                  </a:lnTo>
                  <a:lnTo>
                    <a:pt x="1632980" y="187706"/>
                  </a:lnTo>
                  <a:lnTo>
                    <a:pt x="1639326" y="187706"/>
                  </a:lnTo>
                  <a:lnTo>
                    <a:pt x="1639329" y="185166"/>
                  </a:lnTo>
                  <a:close/>
                </a:path>
                <a:path w="1639570" h="1337310">
                  <a:moveTo>
                    <a:pt x="7382" y="182626"/>
                  </a:moveTo>
                  <a:lnTo>
                    <a:pt x="1028" y="182626"/>
                  </a:lnTo>
                  <a:lnTo>
                    <a:pt x="1027" y="183896"/>
                  </a:lnTo>
                  <a:lnTo>
                    <a:pt x="7381" y="183896"/>
                  </a:lnTo>
                  <a:lnTo>
                    <a:pt x="7382" y="182626"/>
                  </a:lnTo>
                  <a:close/>
                </a:path>
                <a:path w="1639570" h="1337310">
                  <a:moveTo>
                    <a:pt x="1639331" y="182626"/>
                  </a:moveTo>
                  <a:lnTo>
                    <a:pt x="1632985" y="182626"/>
                  </a:lnTo>
                  <a:lnTo>
                    <a:pt x="1632984" y="183896"/>
                  </a:lnTo>
                  <a:lnTo>
                    <a:pt x="1639330" y="183896"/>
                  </a:lnTo>
                  <a:lnTo>
                    <a:pt x="1639331" y="182626"/>
                  </a:lnTo>
                  <a:close/>
                </a:path>
                <a:path w="1639570" h="1337310">
                  <a:moveTo>
                    <a:pt x="7386" y="178816"/>
                  </a:moveTo>
                  <a:lnTo>
                    <a:pt x="1031" y="178816"/>
                  </a:lnTo>
                  <a:lnTo>
                    <a:pt x="1029" y="181356"/>
                  </a:lnTo>
                  <a:lnTo>
                    <a:pt x="7383" y="181356"/>
                  </a:lnTo>
                  <a:lnTo>
                    <a:pt x="7386" y="178816"/>
                  </a:lnTo>
                  <a:close/>
                </a:path>
                <a:path w="1639570" h="1337310">
                  <a:moveTo>
                    <a:pt x="1639335" y="178816"/>
                  </a:moveTo>
                  <a:lnTo>
                    <a:pt x="1632989" y="178816"/>
                  </a:lnTo>
                  <a:lnTo>
                    <a:pt x="1632986" y="181356"/>
                  </a:lnTo>
                  <a:lnTo>
                    <a:pt x="1639332" y="181356"/>
                  </a:lnTo>
                  <a:lnTo>
                    <a:pt x="1639335" y="178816"/>
                  </a:lnTo>
                  <a:close/>
                </a:path>
                <a:path w="1639570" h="1337310">
                  <a:moveTo>
                    <a:pt x="7388" y="176276"/>
                  </a:moveTo>
                  <a:lnTo>
                    <a:pt x="1034" y="176276"/>
                  </a:lnTo>
                  <a:lnTo>
                    <a:pt x="1033" y="177546"/>
                  </a:lnTo>
                  <a:lnTo>
                    <a:pt x="7387" y="177546"/>
                  </a:lnTo>
                  <a:lnTo>
                    <a:pt x="7388" y="176276"/>
                  </a:lnTo>
                  <a:close/>
                </a:path>
                <a:path w="1639570" h="1337310">
                  <a:moveTo>
                    <a:pt x="1639337" y="176276"/>
                  </a:moveTo>
                  <a:lnTo>
                    <a:pt x="1632991" y="176276"/>
                  </a:lnTo>
                  <a:lnTo>
                    <a:pt x="1632990" y="177546"/>
                  </a:lnTo>
                  <a:lnTo>
                    <a:pt x="1639336" y="177546"/>
                  </a:lnTo>
                  <a:lnTo>
                    <a:pt x="1639337" y="176276"/>
                  </a:lnTo>
                  <a:close/>
                </a:path>
                <a:path w="1639570" h="1337310">
                  <a:moveTo>
                    <a:pt x="7392" y="172466"/>
                  </a:moveTo>
                  <a:lnTo>
                    <a:pt x="1037" y="172466"/>
                  </a:lnTo>
                  <a:lnTo>
                    <a:pt x="1035" y="175006"/>
                  </a:lnTo>
                  <a:lnTo>
                    <a:pt x="7390" y="175006"/>
                  </a:lnTo>
                  <a:lnTo>
                    <a:pt x="7392" y="172466"/>
                  </a:lnTo>
                  <a:close/>
                </a:path>
                <a:path w="1639570" h="1337310">
                  <a:moveTo>
                    <a:pt x="1639341" y="172466"/>
                  </a:moveTo>
                  <a:lnTo>
                    <a:pt x="1632995" y="172466"/>
                  </a:lnTo>
                  <a:lnTo>
                    <a:pt x="1632992" y="175006"/>
                  </a:lnTo>
                  <a:lnTo>
                    <a:pt x="1639339" y="175006"/>
                  </a:lnTo>
                  <a:lnTo>
                    <a:pt x="1639341" y="172466"/>
                  </a:lnTo>
                  <a:close/>
                </a:path>
                <a:path w="1639570" h="1337310">
                  <a:moveTo>
                    <a:pt x="7394" y="169926"/>
                  </a:moveTo>
                  <a:lnTo>
                    <a:pt x="1040" y="169926"/>
                  </a:lnTo>
                  <a:lnTo>
                    <a:pt x="1039" y="171196"/>
                  </a:lnTo>
                  <a:lnTo>
                    <a:pt x="7393" y="171196"/>
                  </a:lnTo>
                  <a:lnTo>
                    <a:pt x="7394" y="169926"/>
                  </a:lnTo>
                  <a:close/>
                </a:path>
                <a:path w="1639570" h="1337310">
                  <a:moveTo>
                    <a:pt x="1639343" y="169926"/>
                  </a:moveTo>
                  <a:lnTo>
                    <a:pt x="1632997" y="169926"/>
                  </a:lnTo>
                  <a:lnTo>
                    <a:pt x="1632996" y="171196"/>
                  </a:lnTo>
                  <a:lnTo>
                    <a:pt x="1639342" y="171196"/>
                  </a:lnTo>
                  <a:lnTo>
                    <a:pt x="1639343" y="169926"/>
                  </a:lnTo>
                  <a:close/>
                </a:path>
                <a:path w="1639570" h="1337310">
                  <a:moveTo>
                    <a:pt x="7401" y="163576"/>
                  </a:moveTo>
                  <a:lnTo>
                    <a:pt x="1046" y="163576"/>
                  </a:lnTo>
                  <a:lnTo>
                    <a:pt x="1041" y="168656"/>
                  </a:lnTo>
                  <a:lnTo>
                    <a:pt x="7396" y="168656"/>
                  </a:lnTo>
                  <a:lnTo>
                    <a:pt x="7401" y="163576"/>
                  </a:lnTo>
                  <a:close/>
                </a:path>
                <a:path w="1639570" h="1337310">
                  <a:moveTo>
                    <a:pt x="1639349" y="163576"/>
                  </a:moveTo>
                  <a:lnTo>
                    <a:pt x="1633003" y="163576"/>
                  </a:lnTo>
                  <a:lnTo>
                    <a:pt x="1632998" y="168656"/>
                  </a:lnTo>
                  <a:lnTo>
                    <a:pt x="1639345" y="168656"/>
                  </a:lnTo>
                  <a:lnTo>
                    <a:pt x="1639349" y="163576"/>
                  </a:lnTo>
                  <a:close/>
                </a:path>
                <a:path w="1639570" h="1337310">
                  <a:moveTo>
                    <a:pt x="7404" y="159766"/>
                  </a:moveTo>
                  <a:lnTo>
                    <a:pt x="1050" y="159766"/>
                  </a:lnTo>
                  <a:lnTo>
                    <a:pt x="1047" y="162306"/>
                  </a:lnTo>
                  <a:lnTo>
                    <a:pt x="7402" y="162306"/>
                  </a:lnTo>
                  <a:lnTo>
                    <a:pt x="7404" y="159766"/>
                  </a:lnTo>
                  <a:close/>
                </a:path>
                <a:path w="1639570" h="1337310">
                  <a:moveTo>
                    <a:pt x="1639353" y="159766"/>
                  </a:moveTo>
                  <a:lnTo>
                    <a:pt x="1633007" y="159766"/>
                  </a:lnTo>
                  <a:lnTo>
                    <a:pt x="1633004" y="162306"/>
                  </a:lnTo>
                  <a:lnTo>
                    <a:pt x="1639351" y="162306"/>
                  </a:lnTo>
                  <a:lnTo>
                    <a:pt x="1639353" y="159766"/>
                  </a:lnTo>
                  <a:close/>
                </a:path>
                <a:path w="1639570" h="1337310">
                  <a:moveTo>
                    <a:pt x="7407" y="157226"/>
                  </a:moveTo>
                  <a:lnTo>
                    <a:pt x="1052" y="157226"/>
                  </a:lnTo>
                  <a:lnTo>
                    <a:pt x="1051" y="158496"/>
                  </a:lnTo>
                  <a:lnTo>
                    <a:pt x="7405" y="158496"/>
                  </a:lnTo>
                  <a:lnTo>
                    <a:pt x="7407" y="157226"/>
                  </a:lnTo>
                  <a:close/>
                </a:path>
                <a:path w="1639570" h="1337310">
                  <a:moveTo>
                    <a:pt x="1639355" y="157226"/>
                  </a:moveTo>
                  <a:lnTo>
                    <a:pt x="1633009" y="157226"/>
                  </a:lnTo>
                  <a:lnTo>
                    <a:pt x="1633008" y="158496"/>
                  </a:lnTo>
                  <a:lnTo>
                    <a:pt x="1639354" y="158496"/>
                  </a:lnTo>
                  <a:lnTo>
                    <a:pt x="1639355" y="157226"/>
                  </a:lnTo>
                  <a:close/>
                </a:path>
                <a:path w="1639570" h="1337310">
                  <a:moveTo>
                    <a:pt x="7413" y="150876"/>
                  </a:moveTo>
                  <a:lnTo>
                    <a:pt x="1058" y="150876"/>
                  </a:lnTo>
                  <a:lnTo>
                    <a:pt x="1053" y="155956"/>
                  </a:lnTo>
                  <a:lnTo>
                    <a:pt x="7408" y="155956"/>
                  </a:lnTo>
                  <a:lnTo>
                    <a:pt x="7413" y="150876"/>
                  </a:lnTo>
                  <a:close/>
                </a:path>
                <a:path w="1639570" h="1337310">
                  <a:moveTo>
                    <a:pt x="1639362" y="150876"/>
                  </a:moveTo>
                  <a:lnTo>
                    <a:pt x="1633015" y="150876"/>
                  </a:lnTo>
                  <a:lnTo>
                    <a:pt x="1633010" y="155956"/>
                  </a:lnTo>
                  <a:lnTo>
                    <a:pt x="1639357" y="155956"/>
                  </a:lnTo>
                  <a:lnTo>
                    <a:pt x="1639362" y="150876"/>
                  </a:lnTo>
                  <a:close/>
                </a:path>
                <a:path w="1639570" h="1337310">
                  <a:moveTo>
                    <a:pt x="7419" y="144526"/>
                  </a:moveTo>
                  <a:lnTo>
                    <a:pt x="1064" y="144526"/>
                  </a:lnTo>
                  <a:lnTo>
                    <a:pt x="1059" y="149606"/>
                  </a:lnTo>
                  <a:lnTo>
                    <a:pt x="7414" y="149606"/>
                  </a:lnTo>
                  <a:lnTo>
                    <a:pt x="7419" y="144526"/>
                  </a:lnTo>
                  <a:close/>
                </a:path>
                <a:path w="1639570" h="1337310">
                  <a:moveTo>
                    <a:pt x="1639368" y="144526"/>
                  </a:moveTo>
                  <a:lnTo>
                    <a:pt x="1633021" y="144526"/>
                  </a:lnTo>
                  <a:lnTo>
                    <a:pt x="1633017" y="149606"/>
                  </a:lnTo>
                  <a:lnTo>
                    <a:pt x="1639363" y="149606"/>
                  </a:lnTo>
                  <a:lnTo>
                    <a:pt x="1639368" y="144526"/>
                  </a:lnTo>
                  <a:close/>
                </a:path>
                <a:path w="1639570" h="1337310">
                  <a:moveTo>
                    <a:pt x="7423" y="140716"/>
                  </a:moveTo>
                  <a:lnTo>
                    <a:pt x="1068" y="140716"/>
                  </a:lnTo>
                  <a:lnTo>
                    <a:pt x="1065" y="143256"/>
                  </a:lnTo>
                  <a:lnTo>
                    <a:pt x="7420" y="143256"/>
                  </a:lnTo>
                  <a:lnTo>
                    <a:pt x="7423" y="140716"/>
                  </a:lnTo>
                  <a:close/>
                </a:path>
                <a:path w="1639570" h="1337310">
                  <a:moveTo>
                    <a:pt x="1639371" y="140716"/>
                  </a:moveTo>
                  <a:lnTo>
                    <a:pt x="1633025" y="140716"/>
                  </a:lnTo>
                  <a:lnTo>
                    <a:pt x="1633023" y="143256"/>
                  </a:lnTo>
                  <a:lnTo>
                    <a:pt x="1639369" y="143256"/>
                  </a:lnTo>
                  <a:lnTo>
                    <a:pt x="1639371" y="140716"/>
                  </a:lnTo>
                  <a:close/>
                </a:path>
                <a:path w="1639570" h="1337310">
                  <a:moveTo>
                    <a:pt x="7425" y="138176"/>
                  </a:moveTo>
                  <a:lnTo>
                    <a:pt x="1070" y="138176"/>
                  </a:lnTo>
                  <a:lnTo>
                    <a:pt x="1069" y="139446"/>
                  </a:lnTo>
                  <a:lnTo>
                    <a:pt x="7424" y="139446"/>
                  </a:lnTo>
                  <a:lnTo>
                    <a:pt x="7425" y="138176"/>
                  </a:lnTo>
                  <a:close/>
                </a:path>
                <a:path w="1639570" h="1337310">
                  <a:moveTo>
                    <a:pt x="1639374" y="138176"/>
                  </a:moveTo>
                  <a:lnTo>
                    <a:pt x="1633028" y="138176"/>
                  </a:lnTo>
                  <a:lnTo>
                    <a:pt x="1633026" y="139446"/>
                  </a:lnTo>
                  <a:lnTo>
                    <a:pt x="1639372" y="139446"/>
                  </a:lnTo>
                  <a:lnTo>
                    <a:pt x="1639374" y="138176"/>
                  </a:lnTo>
                  <a:close/>
                </a:path>
                <a:path w="1639570" h="1337310">
                  <a:moveTo>
                    <a:pt x="7429" y="134366"/>
                  </a:moveTo>
                  <a:lnTo>
                    <a:pt x="1074" y="134366"/>
                  </a:lnTo>
                  <a:lnTo>
                    <a:pt x="1071" y="136906"/>
                  </a:lnTo>
                  <a:lnTo>
                    <a:pt x="7426" y="136906"/>
                  </a:lnTo>
                  <a:lnTo>
                    <a:pt x="7429" y="134366"/>
                  </a:lnTo>
                  <a:close/>
                </a:path>
                <a:path w="1639570" h="1337310">
                  <a:moveTo>
                    <a:pt x="1639377" y="134366"/>
                  </a:moveTo>
                  <a:lnTo>
                    <a:pt x="1633031" y="134366"/>
                  </a:lnTo>
                  <a:lnTo>
                    <a:pt x="1633029" y="136906"/>
                  </a:lnTo>
                  <a:lnTo>
                    <a:pt x="1639375" y="136906"/>
                  </a:lnTo>
                  <a:lnTo>
                    <a:pt x="1639377" y="134366"/>
                  </a:lnTo>
                  <a:close/>
                </a:path>
                <a:path w="1639570" h="1337310">
                  <a:moveTo>
                    <a:pt x="7431" y="131826"/>
                  </a:moveTo>
                  <a:lnTo>
                    <a:pt x="1076" y="131826"/>
                  </a:lnTo>
                  <a:lnTo>
                    <a:pt x="1075" y="133096"/>
                  </a:lnTo>
                  <a:lnTo>
                    <a:pt x="7430" y="133096"/>
                  </a:lnTo>
                  <a:lnTo>
                    <a:pt x="7431" y="131826"/>
                  </a:lnTo>
                  <a:close/>
                </a:path>
                <a:path w="1639570" h="1337310">
                  <a:moveTo>
                    <a:pt x="1639380" y="131826"/>
                  </a:moveTo>
                  <a:lnTo>
                    <a:pt x="1633034" y="131826"/>
                  </a:lnTo>
                  <a:lnTo>
                    <a:pt x="1633032" y="133096"/>
                  </a:lnTo>
                  <a:lnTo>
                    <a:pt x="1639378" y="133096"/>
                  </a:lnTo>
                  <a:lnTo>
                    <a:pt x="1639380" y="131826"/>
                  </a:lnTo>
                  <a:close/>
                </a:path>
                <a:path w="1639570" h="1337310">
                  <a:moveTo>
                    <a:pt x="7435" y="128016"/>
                  </a:moveTo>
                  <a:lnTo>
                    <a:pt x="1080" y="128016"/>
                  </a:lnTo>
                  <a:lnTo>
                    <a:pt x="1077" y="130556"/>
                  </a:lnTo>
                  <a:lnTo>
                    <a:pt x="7432" y="130556"/>
                  </a:lnTo>
                  <a:lnTo>
                    <a:pt x="7435" y="128016"/>
                  </a:lnTo>
                  <a:close/>
                </a:path>
                <a:path w="1639570" h="1337310">
                  <a:moveTo>
                    <a:pt x="1639383" y="128016"/>
                  </a:moveTo>
                  <a:lnTo>
                    <a:pt x="1633037" y="128016"/>
                  </a:lnTo>
                  <a:lnTo>
                    <a:pt x="1633035" y="130556"/>
                  </a:lnTo>
                  <a:lnTo>
                    <a:pt x="1639381" y="130556"/>
                  </a:lnTo>
                  <a:lnTo>
                    <a:pt x="1639383" y="128016"/>
                  </a:lnTo>
                  <a:close/>
                </a:path>
                <a:path w="1639570" h="1337310">
                  <a:moveTo>
                    <a:pt x="7437" y="125476"/>
                  </a:moveTo>
                  <a:lnTo>
                    <a:pt x="1082" y="125476"/>
                  </a:lnTo>
                  <a:lnTo>
                    <a:pt x="1081" y="126746"/>
                  </a:lnTo>
                  <a:lnTo>
                    <a:pt x="7436" y="126746"/>
                  </a:lnTo>
                  <a:lnTo>
                    <a:pt x="7437" y="125476"/>
                  </a:lnTo>
                  <a:close/>
                </a:path>
                <a:path w="1639570" h="1337310">
                  <a:moveTo>
                    <a:pt x="1639386" y="125476"/>
                  </a:moveTo>
                  <a:lnTo>
                    <a:pt x="1633040" y="125476"/>
                  </a:lnTo>
                  <a:lnTo>
                    <a:pt x="1633038" y="126746"/>
                  </a:lnTo>
                  <a:lnTo>
                    <a:pt x="1639385" y="126746"/>
                  </a:lnTo>
                  <a:lnTo>
                    <a:pt x="1639386" y="125476"/>
                  </a:lnTo>
                  <a:close/>
                </a:path>
                <a:path w="1639570" h="1337310">
                  <a:moveTo>
                    <a:pt x="7441" y="121666"/>
                  </a:moveTo>
                  <a:lnTo>
                    <a:pt x="1086" y="121666"/>
                  </a:lnTo>
                  <a:lnTo>
                    <a:pt x="1083" y="124206"/>
                  </a:lnTo>
                  <a:lnTo>
                    <a:pt x="7438" y="124206"/>
                  </a:lnTo>
                  <a:lnTo>
                    <a:pt x="7441" y="121666"/>
                  </a:lnTo>
                  <a:close/>
                </a:path>
                <a:path w="1639570" h="1337310">
                  <a:moveTo>
                    <a:pt x="1639389" y="121666"/>
                  </a:moveTo>
                  <a:lnTo>
                    <a:pt x="1633043" y="121666"/>
                  </a:lnTo>
                  <a:lnTo>
                    <a:pt x="1633041" y="124206"/>
                  </a:lnTo>
                  <a:lnTo>
                    <a:pt x="1639387" y="124206"/>
                  </a:lnTo>
                  <a:lnTo>
                    <a:pt x="1639389" y="121666"/>
                  </a:lnTo>
                  <a:close/>
                </a:path>
                <a:path w="1639570" h="1337310">
                  <a:moveTo>
                    <a:pt x="7443" y="119126"/>
                  </a:moveTo>
                  <a:lnTo>
                    <a:pt x="1088" y="119126"/>
                  </a:lnTo>
                  <a:lnTo>
                    <a:pt x="1087" y="120396"/>
                  </a:lnTo>
                  <a:lnTo>
                    <a:pt x="7442" y="120396"/>
                  </a:lnTo>
                  <a:lnTo>
                    <a:pt x="7443" y="119126"/>
                  </a:lnTo>
                  <a:close/>
                </a:path>
                <a:path w="1639570" h="1337310">
                  <a:moveTo>
                    <a:pt x="1639392" y="119126"/>
                  </a:moveTo>
                  <a:lnTo>
                    <a:pt x="1633046" y="119126"/>
                  </a:lnTo>
                  <a:lnTo>
                    <a:pt x="1633045" y="120396"/>
                  </a:lnTo>
                  <a:lnTo>
                    <a:pt x="1639391" y="120396"/>
                  </a:lnTo>
                  <a:lnTo>
                    <a:pt x="1639392" y="119126"/>
                  </a:lnTo>
                  <a:close/>
                </a:path>
                <a:path w="1639570" h="1337310">
                  <a:moveTo>
                    <a:pt x="7447" y="115316"/>
                  </a:moveTo>
                  <a:lnTo>
                    <a:pt x="1092" y="115316"/>
                  </a:lnTo>
                  <a:lnTo>
                    <a:pt x="1089" y="117856"/>
                  </a:lnTo>
                  <a:lnTo>
                    <a:pt x="7444" y="117856"/>
                  </a:lnTo>
                  <a:lnTo>
                    <a:pt x="7447" y="115316"/>
                  </a:lnTo>
                  <a:close/>
                </a:path>
                <a:path w="1639570" h="1337310">
                  <a:moveTo>
                    <a:pt x="1639395" y="115316"/>
                  </a:moveTo>
                  <a:lnTo>
                    <a:pt x="1633049" y="115316"/>
                  </a:lnTo>
                  <a:lnTo>
                    <a:pt x="1633047" y="117856"/>
                  </a:lnTo>
                  <a:lnTo>
                    <a:pt x="1639393" y="117856"/>
                  </a:lnTo>
                  <a:lnTo>
                    <a:pt x="1639395" y="115316"/>
                  </a:lnTo>
                  <a:close/>
                </a:path>
                <a:path w="1639570" h="1337310">
                  <a:moveTo>
                    <a:pt x="7449" y="112776"/>
                  </a:moveTo>
                  <a:lnTo>
                    <a:pt x="1094" y="112776"/>
                  </a:lnTo>
                  <a:lnTo>
                    <a:pt x="1093" y="114046"/>
                  </a:lnTo>
                  <a:lnTo>
                    <a:pt x="7448" y="114046"/>
                  </a:lnTo>
                  <a:lnTo>
                    <a:pt x="7449" y="112776"/>
                  </a:lnTo>
                  <a:close/>
                </a:path>
                <a:path w="1639570" h="1337310">
                  <a:moveTo>
                    <a:pt x="1639398" y="112776"/>
                  </a:moveTo>
                  <a:lnTo>
                    <a:pt x="1633052" y="112776"/>
                  </a:lnTo>
                  <a:lnTo>
                    <a:pt x="1633051" y="114046"/>
                  </a:lnTo>
                  <a:lnTo>
                    <a:pt x="1639397" y="114046"/>
                  </a:lnTo>
                  <a:lnTo>
                    <a:pt x="1639398" y="112776"/>
                  </a:lnTo>
                  <a:close/>
                </a:path>
                <a:path w="1639570" h="1337310">
                  <a:moveTo>
                    <a:pt x="7453" y="108966"/>
                  </a:moveTo>
                  <a:lnTo>
                    <a:pt x="1098" y="108966"/>
                  </a:lnTo>
                  <a:lnTo>
                    <a:pt x="1095" y="111506"/>
                  </a:lnTo>
                  <a:lnTo>
                    <a:pt x="7451" y="111506"/>
                  </a:lnTo>
                  <a:lnTo>
                    <a:pt x="7453" y="108966"/>
                  </a:lnTo>
                  <a:close/>
                </a:path>
                <a:path w="1639570" h="1337310">
                  <a:moveTo>
                    <a:pt x="1639401" y="108966"/>
                  </a:moveTo>
                  <a:lnTo>
                    <a:pt x="1633056" y="108966"/>
                  </a:lnTo>
                  <a:lnTo>
                    <a:pt x="1633053" y="111506"/>
                  </a:lnTo>
                  <a:lnTo>
                    <a:pt x="1639399" y="111506"/>
                  </a:lnTo>
                  <a:lnTo>
                    <a:pt x="1639401" y="108966"/>
                  </a:lnTo>
                  <a:close/>
                </a:path>
                <a:path w="1639570" h="1337310">
                  <a:moveTo>
                    <a:pt x="7455" y="106426"/>
                  </a:moveTo>
                  <a:lnTo>
                    <a:pt x="1100" y="106426"/>
                  </a:lnTo>
                  <a:lnTo>
                    <a:pt x="1099" y="107696"/>
                  </a:lnTo>
                  <a:lnTo>
                    <a:pt x="7454" y="107696"/>
                  </a:lnTo>
                  <a:lnTo>
                    <a:pt x="7455" y="106426"/>
                  </a:lnTo>
                  <a:close/>
                </a:path>
                <a:path w="1639570" h="1337310">
                  <a:moveTo>
                    <a:pt x="1639404" y="106426"/>
                  </a:moveTo>
                  <a:lnTo>
                    <a:pt x="1633058" y="106426"/>
                  </a:lnTo>
                  <a:lnTo>
                    <a:pt x="1633057" y="107696"/>
                  </a:lnTo>
                  <a:lnTo>
                    <a:pt x="1639403" y="107696"/>
                  </a:lnTo>
                  <a:lnTo>
                    <a:pt x="1639404" y="106426"/>
                  </a:lnTo>
                  <a:close/>
                </a:path>
                <a:path w="1639570" h="1337310">
                  <a:moveTo>
                    <a:pt x="7459" y="102616"/>
                  </a:moveTo>
                  <a:lnTo>
                    <a:pt x="1104" y="102616"/>
                  </a:lnTo>
                  <a:lnTo>
                    <a:pt x="1102" y="105156"/>
                  </a:lnTo>
                  <a:lnTo>
                    <a:pt x="7457" y="105156"/>
                  </a:lnTo>
                  <a:lnTo>
                    <a:pt x="7459" y="102616"/>
                  </a:lnTo>
                  <a:close/>
                </a:path>
                <a:path w="1639570" h="1337310">
                  <a:moveTo>
                    <a:pt x="1639407" y="102616"/>
                  </a:moveTo>
                  <a:lnTo>
                    <a:pt x="1633062" y="102616"/>
                  </a:lnTo>
                  <a:lnTo>
                    <a:pt x="1633059" y="105156"/>
                  </a:lnTo>
                  <a:lnTo>
                    <a:pt x="1639405" y="105156"/>
                  </a:lnTo>
                  <a:lnTo>
                    <a:pt x="1639407" y="102616"/>
                  </a:lnTo>
                  <a:close/>
                </a:path>
                <a:path w="1639570" h="1337310">
                  <a:moveTo>
                    <a:pt x="7462" y="100076"/>
                  </a:moveTo>
                  <a:lnTo>
                    <a:pt x="1106" y="100076"/>
                  </a:lnTo>
                  <a:lnTo>
                    <a:pt x="1105" y="101346"/>
                  </a:lnTo>
                  <a:lnTo>
                    <a:pt x="7460" y="101346"/>
                  </a:lnTo>
                  <a:lnTo>
                    <a:pt x="7462" y="100076"/>
                  </a:lnTo>
                  <a:close/>
                </a:path>
                <a:path w="1639570" h="1337310">
                  <a:moveTo>
                    <a:pt x="1639410" y="100076"/>
                  </a:moveTo>
                  <a:lnTo>
                    <a:pt x="1633064" y="100076"/>
                  </a:lnTo>
                  <a:lnTo>
                    <a:pt x="1633063" y="101346"/>
                  </a:lnTo>
                  <a:lnTo>
                    <a:pt x="1639409" y="101346"/>
                  </a:lnTo>
                  <a:lnTo>
                    <a:pt x="1639410" y="100076"/>
                  </a:lnTo>
                  <a:close/>
                </a:path>
                <a:path w="1639570" h="1337310">
                  <a:moveTo>
                    <a:pt x="7465" y="96266"/>
                  </a:moveTo>
                  <a:lnTo>
                    <a:pt x="1110" y="96266"/>
                  </a:lnTo>
                  <a:lnTo>
                    <a:pt x="1108" y="98806"/>
                  </a:lnTo>
                  <a:lnTo>
                    <a:pt x="7463" y="98806"/>
                  </a:lnTo>
                  <a:lnTo>
                    <a:pt x="7465" y="96266"/>
                  </a:lnTo>
                  <a:close/>
                </a:path>
                <a:path w="1639570" h="1337310">
                  <a:moveTo>
                    <a:pt x="1639414" y="96266"/>
                  </a:moveTo>
                  <a:lnTo>
                    <a:pt x="1633068" y="96266"/>
                  </a:lnTo>
                  <a:lnTo>
                    <a:pt x="1633065" y="98806"/>
                  </a:lnTo>
                  <a:lnTo>
                    <a:pt x="1639411" y="98806"/>
                  </a:lnTo>
                  <a:lnTo>
                    <a:pt x="1639414" y="96266"/>
                  </a:lnTo>
                  <a:close/>
                </a:path>
                <a:path w="1639570" h="1337310">
                  <a:moveTo>
                    <a:pt x="7468" y="93726"/>
                  </a:moveTo>
                  <a:lnTo>
                    <a:pt x="1112" y="93726"/>
                  </a:lnTo>
                  <a:lnTo>
                    <a:pt x="1111" y="94996"/>
                  </a:lnTo>
                  <a:lnTo>
                    <a:pt x="7466" y="94996"/>
                  </a:lnTo>
                  <a:lnTo>
                    <a:pt x="7468" y="93726"/>
                  </a:lnTo>
                  <a:close/>
                </a:path>
                <a:path w="1639570" h="1337310">
                  <a:moveTo>
                    <a:pt x="1639416" y="93726"/>
                  </a:moveTo>
                  <a:lnTo>
                    <a:pt x="1633070" y="93726"/>
                  </a:lnTo>
                  <a:lnTo>
                    <a:pt x="1633069" y="94996"/>
                  </a:lnTo>
                  <a:lnTo>
                    <a:pt x="1639415" y="94996"/>
                  </a:lnTo>
                  <a:lnTo>
                    <a:pt x="1639416" y="93726"/>
                  </a:lnTo>
                  <a:close/>
                </a:path>
                <a:path w="1639570" h="1337310">
                  <a:moveTo>
                    <a:pt x="7471" y="89916"/>
                  </a:moveTo>
                  <a:lnTo>
                    <a:pt x="1116" y="89916"/>
                  </a:lnTo>
                  <a:lnTo>
                    <a:pt x="1114" y="92456"/>
                  </a:lnTo>
                  <a:lnTo>
                    <a:pt x="7469" y="92456"/>
                  </a:lnTo>
                  <a:lnTo>
                    <a:pt x="7471" y="89916"/>
                  </a:lnTo>
                  <a:close/>
                </a:path>
                <a:path w="1639570" h="1337310">
                  <a:moveTo>
                    <a:pt x="1639420" y="89916"/>
                  </a:moveTo>
                  <a:lnTo>
                    <a:pt x="1633074" y="89916"/>
                  </a:lnTo>
                  <a:lnTo>
                    <a:pt x="1633071" y="92456"/>
                  </a:lnTo>
                  <a:lnTo>
                    <a:pt x="1639417" y="92456"/>
                  </a:lnTo>
                  <a:lnTo>
                    <a:pt x="1639420" y="89916"/>
                  </a:lnTo>
                  <a:close/>
                </a:path>
                <a:path w="1639570" h="1337310">
                  <a:moveTo>
                    <a:pt x="7477" y="83566"/>
                  </a:moveTo>
                  <a:lnTo>
                    <a:pt x="1122" y="83566"/>
                  </a:lnTo>
                  <a:lnTo>
                    <a:pt x="1117" y="88646"/>
                  </a:lnTo>
                  <a:lnTo>
                    <a:pt x="7473" y="88646"/>
                  </a:lnTo>
                  <a:lnTo>
                    <a:pt x="7477" y="83566"/>
                  </a:lnTo>
                  <a:close/>
                </a:path>
                <a:path w="1639570" h="1337310">
                  <a:moveTo>
                    <a:pt x="1639426" y="83566"/>
                  </a:moveTo>
                  <a:lnTo>
                    <a:pt x="1633080" y="83566"/>
                  </a:lnTo>
                  <a:lnTo>
                    <a:pt x="1633075" y="88646"/>
                  </a:lnTo>
                  <a:lnTo>
                    <a:pt x="1639421" y="88646"/>
                  </a:lnTo>
                  <a:lnTo>
                    <a:pt x="1639426" y="83566"/>
                  </a:lnTo>
                  <a:close/>
                </a:path>
                <a:path w="1639570" h="1337310">
                  <a:moveTo>
                    <a:pt x="7480" y="81026"/>
                  </a:moveTo>
                  <a:lnTo>
                    <a:pt x="1124" y="81026"/>
                  </a:lnTo>
                  <a:lnTo>
                    <a:pt x="1123" y="82296"/>
                  </a:lnTo>
                  <a:lnTo>
                    <a:pt x="7479" y="82296"/>
                  </a:lnTo>
                  <a:lnTo>
                    <a:pt x="7480" y="81026"/>
                  </a:lnTo>
                  <a:close/>
                </a:path>
                <a:path w="1639570" h="1337310">
                  <a:moveTo>
                    <a:pt x="1639428" y="81026"/>
                  </a:moveTo>
                  <a:lnTo>
                    <a:pt x="1633082" y="81026"/>
                  </a:lnTo>
                  <a:lnTo>
                    <a:pt x="1633081" y="82296"/>
                  </a:lnTo>
                  <a:lnTo>
                    <a:pt x="1639427" y="82296"/>
                  </a:lnTo>
                  <a:lnTo>
                    <a:pt x="1639428" y="81026"/>
                  </a:lnTo>
                  <a:close/>
                </a:path>
                <a:path w="1639570" h="1337310">
                  <a:moveTo>
                    <a:pt x="7484" y="77216"/>
                  </a:moveTo>
                  <a:lnTo>
                    <a:pt x="1128" y="77216"/>
                  </a:lnTo>
                  <a:lnTo>
                    <a:pt x="1126" y="79756"/>
                  </a:lnTo>
                  <a:lnTo>
                    <a:pt x="7481" y="79756"/>
                  </a:lnTo>
                  <a:lnTo>
                    <a:pt x="7484" y="77216"/>
                  </a:lnTo>
                  <a:close/>
                </a:path>
                <a:path w="1639570" h="1337310">
                  <a:moveTo>
                    <a:pt x="1639432" y="77216"/>
                  </a:moveTo>
                  <a:lnTo>
                    <a:pt x="1633086" y="77216"/>
                  </a:lnTo>
                  <a:lnTo>
                    <a:pt x="1633084" y="79756"/>
                  </a:lnTo>
                  <a:lnTo>
                    <a:pt x="1639429" y="79756"/>
                  </a:lnTo>
                  <a:lnTo>
                    <a:pt x="1639432" y="77216"/>
                  </a:lnTo>
                  <a:close/>
                </a:path>
                <a:path w="1639570" h="1337310">
                  <a:moveTo>
                    <a:pt x="7486" y="74803"/>
                  </a:moveTo>
                  <a:lnTo>
                    <a:pt x="1130" y="74803"/>
                  </a:lnTo>
                  <a:lnTo>
                    <a:pt x="1129" y="75946"/>
                  </a:lnTo>
                  <a:lnTo>
                    <a:pt x="7485" y="75946"/>
                  </a:lnTo>
                  <a:lnTo>
                    <a:pt x="7486" y="74803"/>
                  </a:lnTo>
                  <a:close/>
                </a:path>
                <a:path w="1639570" h="1337310">
                  <a:moveTo>
                    <a:pt x="1639434" y="74803"/>
                  </a:moveTo>
                  <a:lnTo>
                    <a:pt x="1633088" y="74803"/>
                  </a:lnTo>
                  <a:lnTo>
                    <a:pt x="1633087" y="75946"/>
                  </a:lnTo>
                  <a:lnTo>
                    <a:pt x="1639433" y="75946"/>
                  </a:lnTo>
                  <a:lnTo>
                    <a:pt x="1639434" y="74803"/>
                  </a:lnTo>
                  <a:close/>
                </a:path>
                <a:path w="1639570" h="1337310">
                  <a:moveTo>
                    <a:pt x="1202" y="73533"/>
                  </a:moveTo>
                  <a:lnTo>
                    <a:pt x="1130" y="74803"/>
                  </a:lnTo>
                  <a:lnTo>
                    <a:pt x="1202" y="73533"/>
                  </a:lnTo>
                  <a:close/>
                </a:path>
                <a:path w="1639570" h="1337310">
                  <a:moveTo>
                    <a:pt x="7490" y="70993"/>
                  </a:moveTo>
                  <a:lnTo>
                    <a:pt x="2472" y="70993"/>
                  </a:lnTo>
                  <a:lnTo>
                    <a:pt x="2472" y="73533"/>
                  </a:lnTo>
                  <a:lnTo>
                    <a:pt x="7487" y="73533"/>
                  </a:lnTo>
                  <a:lnTo>
                    <a:pt x="7490" y="70993"/>
                  </a:lnTo>
                  <a:close/>
                </a:path>
                <a:path w="1639570" h="1337310">
                  <a:moveTo>
                    <a:pt x="1638232" y="70993"/>
                  </a:moveTo>
                  <a:lnTo>
                    <a:pt x="1633092" y="70993"/>
                  </a:lnTo>
                  <a:lnTo>
                    <a:pt x="1633090" y="73533"/>
                  </a:lnTo>
                  <a:lnTo>
                    <a:pt x="1638232" y="73533"/>
                  </a:lnTo>
                  <a:lnTo>
                    <a:pt x="1638232" y="70993"/>
                  </a:lnTo>
                  <a:close/>
                </a:path>
                <a:path w="1639570" h="1337310">
                  <a:moveTo>
                    <a:pt x="6282" y="69596"/>
                  </a:moveTo>
                  <a:lnTo>
                    <a:pt x="5012" y="69596"/>
                  </a:lnTo>
                  <a:lnTo>
                    <a:pt x="5012" y="70993"/>
                  </a:lnTo>
                  <a:lnTo>
                    <a:pt x="6282" y="70993"/>
                  </a:lnTo>
                  <a:lnTo>
                    <a:pt x="6282" y="69596"/>
                  </a:lnTo>
                  <a:close/>
                </a:path>
                <a:path w="1639570" h="1337310">
                  <a:moveTo>
                    <a:pt x="1636962" y="69596"/>
                  </a:moveTo>
                  <a:lnTo>
                    <a:pt x="1635692" y="69596"/>
                  </a:lnTo>
                  <a:lnTo>
                    <a:pt x="1635692" y="70993"/>
                  </a:lnTo>
                  <a:lnTo>
                    <a:pt x="1636962" y="70993"/>
                  </a:lnTo>
                  <a:lnTo>
                    <a:pt x="1636962" y="69596"/>
                  </a:lnTo>
                  <a:close/>
                </a:path>
                <a:path w="1639570" h="1337310">
                  <a:moveTo>
                    <a:pt x="1634422" y="67183"/>
                  </a:moveTo>
                  <a:lnTo>
                    <a:pt x="1633152" y="67183"/>
                  </a:lnTo>
                  <a:lnTo>
                    <a:pt x="1633152" y="68453"/>
                  </a:lnTo>
                  <a:lnTo>
                    <a:pt x="1633093" y="69596"/>
                  </a:lnTo>
                  <a:lnTo>
                    <a:pt x="1634422" y="69596"/>
                  </a:lnTo>
                  <a:lnTo>
                    <a:pt x="1634422" y="67183"/>
                  </a:lnTo>
                  <a:close/>
                </a:path>
                <a:path w="1639570" h="1337310">
                  <a:moveTo>
                    <a:pt x="1568382" y="7493"/>
                  </a:moveTo>
                  <a:lnTo>
                    <a:pt x="820352" y="7493"/>
                  </a:lnTo>
                  <a:lnTo>
                    <a:pt x="1568382" y="8636"/>
                  </a:lnTo>
                  <a:lnTo>
                    <a:pt x="1568382" y="7493"/>
                  </a:lnTo>
                  <a:close/>
                </a:path>
                <a:path w="1639570" h="1337310">
                  <a:moveTo>
                    <a:pt x="1565842" y="6096"/>
                  </a:moveTo>
                  <a:lnTo>
                    <a:pt x="1564572" y="6096"/>
                  </a:lnTo>
                  <a:lnTo>
                    <a:pt x="1564572" y="7493"/>
                  </a:lnTo>
                  <a:lnTo>
                    <a:pt x="1565842" y="7493"/>
                  </a:lnTo>
                  <a:lnTo>
                    <a:pt x="1565842" y="6096"/>
                  </a:lnTo>
                  <a:close/>
                </a:path>
                <a:path w="1639570" h="1337310">
                  <a:moveTo>
                    <a:pt x="76132" y="6096"/>
                  </a:moveTo>
                  <a:lnTo>
                    <a:pt x="73592" y="6096"/>
                  </a:lnTo>
                  <a:lnTo>
                    <a:pt x="76132" y="6223"/>
                  </a:lnTo>
                  <a:close/>
                </a:path>
                <a:path w="1639570" h="1337310">
                  <a:moveTo>
                    <a:pt x="78672" y="3683"/>
                  </a:moveTo>
                  <a:lnTo>
                    <a:pt x="77402" y="3683"/>
                  </a:lnTo>
                  <a:lnTo>
                    <a:pt x="77402" y="6096"/>
                  </a:lnTo>
                  <a:lnTo>
                    <a:pt x="1563302" y="6096"/>
                  </a:lnTo>
                  <a:lnTo>
                    <a:pt x="1563302" y="4953"/>
                  </a:lnTo>
                  <a:lnTo>
                    <a:pt x="78672" y="4953"/>
                  </a:lnTo>
                  <a:lnTo>
                    <a:pt x="78672" y="3683"/>
                  </a:lnTo>
                  <a:close/>
                </a:path>
                <a:path w="1639570" h="1337310">
                  <a:moveTo>
                    <a:pt x="1563302" y="3683"/>
                  </a:moveTo>
                  <a:lnTo>
                    <a:pt x="1560762" y="3683"/>
                  </a:lnTo>
                  <a:lnTo>
                    <a:pt x="1560762" y="4953"/>
                  </a:lnTo>
                  <a:lnTo>
                    <a:pt x="1563302" y="4953"/>
                  </a:lnTo>
                  <a:lnTo>
                    <a:pt x="1563302" y="3683"/>
                  </a:lnTo>
                  <a:close/>
                </a:path>
                <a:path w="1639570" h="1337310">
                  <a:moveTo>
                    <a:pt x="547302" y="1143"/>
                  </a:moveTo>
                  <a:lnTo>
                    <a:pt x="81212" y="1143"/>
                  </a:lnTo>
                  <a:lnTo>
                    <a:pt x="81212" y="3683"/>
                  </a:lnTo>
                  <a:lnTo>
                    <a:pt x="1559492" y="3683"/>
                  </a:lnTo>
                  <a:lnTo>
                    <a:pt x="1559492" y="3429"/>
                  </a:lnTo>
                  <a:lnTo>
                    <a:pt x="547302" y="1143"/>
                  </a:lnTo>
                  <a:close/>
                </a:path>
                <a:path w="1639570" h="1337310">
                  <a:moveTo>
                    <a:pt x="83752" y="0"/>
                  </a:moveTo>
                  <a:lnTo>
                    <a:pt x="82482" y="0"/>
                  </a:lnTo>
                  <a:lnTo>
                    <a:pt x="82482" y="1143"/>
                  </a:lnTo>
                  <a:lnTo>
                    <a:pt x="83752" y="1143"/>
                  </a:lnTo>
                  <a:lnTo>
                    <a:pt x="83752" y="0"/>
                  </a:lnTo>
                  <a:close/>
                </a:path>
                <a:path w="1639570" h="1337310">
                  <a:moveTo>
                    <a:pt x="7331" y="235966"/>
                  </a:moveTo>
                  <a:lnTo>
                    <a:pt x="977" y="235966"/>
                  </a:lnTo>
                  <a:lnTo>
                    <a:pt x="917" y="299466"/>
                  </a:lnTo>
                  <a:lnTo>
                    <a:pt x="7270" y="299466"/>
                  </a:lnTo>
                  <a:lnTo>
                    <a:pt x="7331" y="235966"/>
                  </a:lnTo>
                  <a:close/>
                </a:path>
                <a:path w="1639570" h="1337310">
                  <a:moveTo>
                    <a:pt x="1639280" y="235966"/>
                  </a:moveTo>
                  <a:lnTo>
                    <a:pt x="1632934" y="235966"/>
                  </a:lnTo>
                  <a:lnTo>
                    <a:pt x="1632873" y="299466"/>
                  </a:lnTo>
                  <a:lnTo>
                    <a:pt x="1639220" y="299466"/>
                  </a:lnTo>
                  <a:lnTo>
                    <a:pt x="1639280" y="235966"/>
                  </a:lnTo>
                  <a:close/>
                </a:path>
                <a:path w="1639570" h="1337310">
                  <a:moveTo>
                    <a:pt x="7270" y="299466"/>
                  </a:moveTo>
                  <a:lnTo>
                    <a:pt x="917" y="299466"/>
                  </a:lnTo>
                  <a:lnTo>
                    <a:pt x="905" y="312166"/>
                  </a:lnTo>
                  <a:lnTo>
                    <a:pt x="7258" y="312166"/>
                  </a:lnTo>
                  <a:lnTo>
                    <a:pt x="7270" y="299466"/>
                  </a:lnTo>
                  <a:close/>
                </a:path>
                <a:path w="1639570" h="1337310">
                  <a:moveTo>
                    <a:pt x="1639220" y="299466"/>
                  </a:moveTo>
                  <a:lnTo>
                    <a:pt x="1632873" y="299466"/>
                  </a:lnTo>
                  <a:lnTo>
                    <a:pt x="1632861" y="312166"/>
                  </a:lnTo>
                  <a:lnTo>
                    <a:pt x="1639208" y="312166"/>
                  </a:lnTo>
                  <a:lnTo>
                    <a:pt x="1639220" y="299466"/>
                  </a:lnTo>
                  <a:close/>
                </a:path>
                <a:path w="1639570" h="1337310">
                  <a:moveTo>
                    <a:pt x="7258" y="312166"/>
                  </a:moveTo>
                  <a:lnTo>
                    <a:pt x="905" y="312166"/>
                  </a:lnTo>
                  <a:lnTo>
                    <a:pt x="899" y="318516"/>
                  </a:lnTo>
                  <a:lnTo>
                    <a:pt x="7252" y="318516"/>
                  </a:lnTo>
                  <a:lnTo>
                    <a:pt x="7258" y="312166"/>
                  </a:lnTo>
                  <a:close/>
                </a:path>
                <a:path w="1639570" h="1337310">
                  <a:moveTo>
                    <a:pt x="1639208" y="312166"/>
                  </a:moveTo>
                  <a:lnTo>
                    <a:pt x="1632861" y="312166"/>
                  </a:lnTo>
                  <a:lnTo>
                    <a:pt x="1632854" y="318516"/>
                  </a:lnTo>
                  <a:lnTo>
                    <a:pt x="1639202" y="318516"/>
                  </a:lnTo>
                  <a:lnTo>
                    <a:pt x="1639208" y="312166"/>
                  </a:lnTo>
                  <a:close/>
                </a:path>
                <a:path w="1639570" h="1337310">
                  <a:moveTo>
                    <a:pt x="7252" y="318516"/>
                  </a:moveTo>
                  <a:lnTo>
                    <a:pt x="899" y="318516"/>
                  </a:lnTo>
                  <a:lnTo>
                    <a:pt x="856" y="362966"/>
                  </a:lnTo>
                  <a:lnTo>
                    <a:pt x="7209" y="362966"/>
                  </a:lnTo>
                  <a:lnTo>
                    <a:pt x="7252" y="318516"/>
                  </a:lnTo>
                  <a:close/>
                </a:path>
                <a:path w="1639570" h="1337310">
                  <a:moveTo>
                    <a:pt x="1639202" y="318516"/>
                  </a:moveTo>
                  <a:lnTo>
                    <a:pt x="1632854" y="318516"/>
                  </a:lnTo>
                  <a:lnTo>
                    <a:pt x="1632812" y="362966"/>
                  </a:lnTo>
                  <a:lnTo>
                    <a:pt x="1639160" y="362966"/>
                  </a:lnTo>
                  <a:lnTo>
                    <a:pt x="1639202" y="318516"/>
                  </a:lnTo>
                  <a:close/>
                </a:path>
                <a:path w="1639570" h="1337310">
                  <a:moveTo>
                    <a:pt x="7209" y="362966"/>
                  </a:moveTo>
                  <a:lnTo>
                    <a:pt x="856" y="362966"/>
                  </a:lnTo>
                  <a:lnTo>
                    <a:pt x="850" y="369316"/>
                  </a:lnTo>
                  <a:lnTo>
                    <a:pt x="7203" y="369316"/>
                  </a:lnTo>
                  <a:lnTo>
                    <a:pt x="7209" y="362966"/>
                  </a:lnTo>
                  <a:close/>
                </a:path>
                <a:path w="1639570" h="1337310">
                  <a:moveTo>
                    <a:pt x="1639160" y="362966"/>
                  </a:moveTo>
                  <a:lnTo>
                    <a:pt x="1632812" y="362966"/>
                  </a:lnTo>
                  <a:lnTo>
                    <a:pt x="1632806" y="369316"/>
                  </a:lnTo>
                  <a:lnTo>
                    <a:pt x="1639153" y="369316"/>
                  </a:lnTo>
                  <a:lnTo>
                    <a:pt x="1639160" y="362966"/>
                  </a:lnTo>
                  <a:close/>
                </a:path>
                <a:path w="1639570" h="1337310">
                  <a:moveTo>
                    <a:pt x="7203" y="369316"/>
                  </a:moveTo>
                  <a:lnTo>
                    <a:pt x="850" y="369316"/>
                  </a:lnTo>
                  <a:lnTo>
                    <a:pt x="844" y="375666"/>
                  </a:lnTo>
                  <a:lnTo>
                    <a:pt x="7197" y="375666"/>
                  </a:lnTo>
                  <a:lnTo>
                    <a:pt x="7203" y="369316"/>
                  </a:lnTo>
                  <a:close/>
                </a:path>
                <a:path w="1639570" h="1337310">
                  <a:moveTo>
                    <a:pt x="1639153" y="369316"/>
                  </a:moveTo>
                  <a:lnTo>
                    <a:pt x="1632806" y="369316"/>
                  </a:lnTo>
                  <a:lnTo>
                    <a:pt x="1632800" y="375666"/>
                  </a:lnTo>
                  <a:lnTo>
                    <a:pt x="1639147" y="375666"/>
                  </a:lnTo>
                  <a:lnTo>
                    <a:pt x="1639153" y="369316"/>
                  </a:lnTo>
                  <a:close/>
                </a:path>
                <a:path w="1639570" h="1337310">
                  <a:moveTo>
                    <a:pt x="7197" y="375666"/>
                  </a:moveTo>
                  <a:lnTo>
                    <a:pt x="844" y="375666"/>
                  </a:lnTo>
                  <a:lnTo>
                    <a:pt x="810" y="411226"/>
                  </a:lnTo>
                  <a:lnTo>
                    <a:pt x="7163" y="411226"/>
                  </a:lnTo>
                  <a:lnTo>
                    <a:pt x="7197" y="375666"/>
                  </a:lnTo>
                  <a:close/>
                </a:path>
                <a:path w="1639570" h="1337310">
                  <a:moveTo>
                    <a:pt x="1639147" y="375666"/>
                  </a:moveTo>
                  <a:lnTo>
                    <a:pt x="1632800" y="375666"/>
                  </a:lnTo>
                  <a:lnTo>
                    <a:pt x="1632765" y="411226"/>
                  </a:lnTo>
                  <a:lnTo>
                    <a:pt x="1639114" y="411226"/>
                  </a:lnTo>
                  <a:lnTo>
                    <a:pt x="1639147" y="375666"/>
                  </a:lnTo>
                  <a:close/>
                </a:path>
                <a:path w="1639570" h="1337310">
                  <a:moveTo>
                    <a:pt x="7163" y="411226"/>
                  </a:moveTo>
                  <a:lnTo>
                    <a:pt x="810" y="411226"/>
                  </a:lnTo>
                  <a:lnTo>
                    <a:pt x="802" y="420116"/>
                  </a:lnTo>
                  <a:lnTo>
                    <a:pt x="7154" y="420116"/>
                  </a:lnTo>
                  <a:lnTo>
                    <a:pt x="7163" y="411226"/>
                  </a:lnTo>
                  <a:close/>
                </a:path>
                <a:path w="1639570" h="1337310">
                  <a:moveTo>
                    <a:pt x="1639114" y="411226"/>
                  </a:moveTo>
                  <a:lnTo>
                    <a:pt x="1632765" y="411226"/>
                  </a:lnTo>
                  <a:lnTo>
                    <a:pt x="1632757" y="420116"/>
                  </a:lnTo>
                  <a:lnTo>
                    <a:pt x="1639105" y="420116"/>
                  </a:lnTo>
                  <a:lnTo>
                    <a:pt x="1639114" y="411226"/>
                  </a:lnTo>
                  <a:close/>
                </a:path>
                <a:path w="1639570" h="1337310">
                  <a:moveTo>
                    <a:pt x="7154" y="420116"/>
                  </a:moveTo>
                  <a:lnTo>
                    <a:pt x="802" y="420116"/>
                  </a:lnTo>
                  <a:lnTo>
                    <a:pt x="768" y="455676"/>
                  </a:lnTo>
                  <a:lnTo>
                    <a:pt x="7120" y="455676"/>
                  </a:lnTo>
                  <a:lnTo>
                    <a:pt x="7154" y="420116"/>
                  </a:lnTo>
                  <a:close/>
                </a:path>
                <a:path w="1639570" h="1337310">
                  <a:moveTo>
                    <a:pt x="1639105" y="420116"/>
                  </a:moveTo>
                  <a:lnTo>
                    <a:pt x="1632757" y="420116"/>
                  </a:lnTo>
                  <a:lnTo>
                    <a:pt x="1632723" y="455676"/>
                  </a:lnTo>
                  <a:lnTo>
                    <a:pt x="1639071" y="455676"/>
                  </a:lnTo>
                  <a:lnTo>
                    <a:pt x="1639105" y="420116"/>
                  </a:lnTo>
                  <a:close/>
                </a:path>
                <a:path w="1639570" h="1337310">
                  <a:moveTo>
                    <a:pt x="7120" y="455676"/>
                  </a:moveTo>
                  <a:lnTo>
                    <a:pt x="768" y="455676"/>
                  </a:lnTo>
                  <a:lnTo>
                    <a:pt x="760" y="464566"/>
                  </a:lnTo>
                  <a:lnTo>
                    <a:pt x="7111" y="464566"/>
                  </a:lnTo>
                  <a:lnTo>
                    <a:pt x="7120" y="455676"/>
                  </a:lnTo>
                  <a:close/>
                </a:path>
                <a:path w="1639570" h="1337310">
                  <a:moveTo>
                    <a:pt x="1639071" y="455676"/>
                  </a:moveTo>
                  <a:lnTo>
                    <a:pt x="1632723" y="455676"/>
                  </a:lnTo>
                  <a:lnTo>
                    <a:pt x="1632714" y="464566"/>
                  </a:lnTo>
                  <a:lnTo>
                    <a:pt x="1639063" y="464566"/>
                  </a:lnTo>
                  <a:lnTo>
                    <a:pt x="1639071" y="455676"/>
                  </a:lnTo>
                  <a:close/>
                </a:path>
                <a:path w="1639570" h="1337310">
                  <a:moveTo>
                    <a:pt x="7111" y="464566"/>
                  </a:moveTo>
                  <a:lnTo>
                    <a:pt x="760" y="464566"/>
                  </a:lnTo>
                  <a:lnTo>
                    <a:pt x="611" y="620776"/>
                  </a:lnTo>
                  <a:lnTo>
                    <a:pt x="6961" y="620776"/>
                  </a:lnTo>
                  <a:lnTo>
                    <a:pt x="7111" y="464566"/>
                  </a:lnTo>
                  <a:close/>
                </a:path>
                <a:path w="1639570" h="1337310">
                  <a:moveTo>
                    <a:pt x="1639063" y="464566"/>
                  </a:moveTo>
                  <a:lnTo>
                    <a:pt x="1632714" y="464566"/>
                  </a:lnTo>
                  <a:lnTo>
                    <a:pt x="1632564" y="620776"/>
                  </a:lnTo>
                  <a:lnTo>
                    <a:pt x="1638914" y="620776"/>
                  </a:lnTo>
                  <a:lnTo>
                    <a:pt x="1639063" y="464566"/>
                  </a:lnTo>
                  <a:close/>
                </a:path>
                <a:path w="1639570" h="1337310">
                  <a:moveTo>
                    <a:pt x="6961" y="620776"/>
                  </a:moveTo>
                  <a:lnTo>
                    <a:pt x="611" y="620776"/>
                  </a:lnTo>
                  <a:lnTo>
                    <a:pt x="375" y="868426"/>
                  </a:lnTo>
                  <a:lnTo>
                    <a:pt x="6723" y="868426"/>
                  </a:lnTo>
                  <a:lnTo>
                    <a:pt x="6961" y="620776"/>
                  </a:lnTo>
                  <a:close/>
                </a:path>
                <a:path w="1639570" h="1337310">
                  <a:moveTo>
                    <a:pt x="1638914" y="620776"/>
                  </a:moveTo>
                  <a:lnTo>
                    <a:pt x="1632564" y="620776"/>
                  </a:lnTo>
                  <a:lnTo>
                    <a:pt x="1632327" y="868426"/>
                  </a:lnTo>
                  <a:lnTo>
                    <a:pt x="1638678" y="868426"/>
                  </a:lnTo>
                  <a:lnTo>
                    <a:pt x="1638914" y="620776"/>
                  </a:lnTo>
                  <a:close/>
                </a:path>
                <a:path w="1639570" h="1337310">
                  <a:moveTo>
                    <a:pt x="6723" y="868426"/>
                  </a:moveTo>
                  <a:lnTo>
                    <a:pt x="375" y="868426"/>
                  </a:lnTo>
                  <a:lnTo>
                    <a:pt x="363" y="881126"/>
                  </a:lnTo>
                  <a:lnTo>
                    <a:pt x="6711" y="881126"/>
                  </a:lnTo>
                  <a:lnTo>
                    <a:pt x="6723" y="868426"/>
                  </a:lnTo>
                  <a:close/>
                </a:path>
                <a:path w="1639570" h="1337310">
                  <a:moveTo>
                    <a:pt x="1638678" y="868426"/>
                  </a:moveTo>
                  <a:lnTo>
                    <a:pt x="1632327" y="868426"/>
                  </a:lnTo>
                  <a:lnTo>
                    <a:pt x="1632315" y="881126"/>
                  </a:lnTo>
                  <a:lnTo>
                    <a:pt x="1638666" y="881126"/>
                  </a:lnTo>
                  <a:lnTo>
                    <a:pt x="1638678" y="868426"/>
                  </a:lnTo>
                  <a:close/>
                </a:path>
                <a:path w="1639570" h="1337310">
                  <a:moveTo>
                    <a:pt x="6711" y="881126"/>
                  </a:moveTo>
                  <a:lnTo>
                    <a:pt x="363" y="881126"/>
                  </a:lnTo>
                  <a:lnTo>
                    <a:pt x="355" y="890016"/>
                  </a:lnTo>
                  <a:lnTo>
                    <a:pt x="6703" y="890016"/>
                  </a:lnTo>
                  <a:lnTo>
                    <a:pt x="6711" y="881126"/>
                  </a:lnTo>
                  <a:close/>
                </a:path>
                <a:path w="1639570" h="1337310">
                  <a:moveTo>
                    <a:pt x="1638666" y="881126"/>
                  </a:moveTo>
                  <a:lnTo>
                    <a:pt x="1632315" y="881126"/>
                  </a:lnTo>
                  <a:lnTo>
                    <a:pt x="1632306" y="890016"/>
                  </a:lnTo>
                  <a:lnTo>
                    <a:pt x="1638658" y="890016"/>
                  </a:lnTo>
                  <a:lnTo>
                    <a:pt x="1638666" y="881126"/>
                  </a:lnTo>
                  <a:close/>
                </a:path>
                <a:path w="1639570" h="1337310">
                  <a:moveTo>
                    <a:pt x="6703" y="890016"/>
                  </a:moveTo>
                  <a:lnTo>
                    <a:pt x="355" y="890016"/>
                  </a:lnTo>
                  <a:lnTo>
                    <a:pt x="309" y="938276"/>
                  </a:lnTo>
                  <a:lnTo>
                    <a:pt x="6656" y="938276"/>
                  </a:lnTo>
                  <a:lnTo>
                    <a:pt x="6703" y="890016"/>
                  </a:lnTo>
                  <a:close/>
                </a:path>
                <a:path w="1639570" h="1337310">
                  <a:moveTo>
                    <a:pt x="1638658" y="890016"/>
                  </a:moveTo>
                  <a:lnTo>
                    <a:pt x="1632306" y="890016"/>
                  </a:lnTo>
                  <a:lnTo>
                    <a:pt x="1632260" y="938276"/>
                  </a:lnTo>
                  <a:lnTo>
                    <a:pt x="1638612" y="938276"/>
                  </a:lnTo>
                  <a:lnTo>
                    <a:pt x="1638658" y="890016"/>
                  </a:lnTo>
                  <a:close/>
                </a:path>
                <a:path w="1639570" h="1337310">
                  <a:moveTo>
                    <a:pt x="6656" y="938276"/>
                  </a:moveTo>
                  <a:lnTo>
                    <a:pt x="309" y="938276"/>
                  </a:lnTo>
                  <a:lnTo>
                    <a:pt x="300" y="947166"/>
                  </a:lnTo>
                  <a:lnTo>
                    <a:pt x="6648" y="947166"/>
                  </a:lnTo>
                  <a:lnTo>
                    <a:pt x="6656" y="938276"/>
                  </a:lnTo>
                  <a:close/>
                </a:path>
                <a:path w="1639570" h="1337310">
                  <a:moveTo>
                    <a:pt x="1638612" y="938276"/>
                  </a:moveTo>
                  <a:lnTo>
                    <a:pt x="1632260" y="938276"/>
                  </a:lnTo>
                  <a:lnTo>
                    <a:pt x="1632251" y="947166"/>
                  </a:lnTo>
                  <a:lnTo>
                    <a:pt x="1638603" y="947166"/>
                  </a:lnTo>
                  <a:lnTo>
                    <a:pt x="1638612" y="938276"/>
                  </a:lnTo>
                  <a:close/>
                </a:path>
                <a:path w="1639570" h="1337310">
                  <a:moveTo>
                    <a:pt x="6648" y="947166"/>
                  </a:moveTo>
                  <a:lnTo>
                    <a:pt x="300" y="947166"/>
                  </a:lnTo>
                  <a:lnTo>
                    <a:pt x="240" y="1010666"/>
                  </a:lnTo>
                  <a:lnTo>
                    <a:pt x="6587" y="1010666"/>
                  </a:lnTo>
                  <a:lnTo>
                    <a:pt x="6648" y="947166"/>
                  </a:lnTo>
                  <a:close/>
                </a:path>
                <a:path w="1639570" h="1337310">
                  <a:moveTo>
                    <a:pt x="1638603" y="947166"/>
                  </a:moveTo>
                  <a:lnTo>
                    <a:pt x="1632251" y="947166"/>
                  </a:lnTo>
                  <a:lnTo>
                    <a:pt x="1632190" y="1010666"/>
                  </a:lnTo>
                  <a:lnTo>
                    <a:pt x="1638543" y="1010666"/>
                  </a:lnTo>
                  <a:lnTo>
                    <a:pt x="1638603" y="947166"/>
                  </a:lnTo>
                  <a:close/>
                </a:path>
                <a:path w="1639570" h="1337310">
                  <a:moveTo>
                    <a:pt x="6587" y="1010666"/>
                  </a:moveTo>
                  <a:lnTo>
                    <a:pt x="240" y="1010666"/>
                  </a:lnTo>
                  <a:lnTo>
                    <a:pt x="234" y="1017016"/>
                  </a:lnTo>
                  <a:lnTo>
                    <a:pt x="6581" y="1017016"/>
                  </a:lnTo>
                  <a:lnTo>
                    <a:pt x="6587" y="1010666"/>
                  </a:lnTo>
                  <a:close/>
                </a:path>
                <a:path w="1639570" h="1337310">
                  <a:moveTo>
                    <a:pt x="1638543" y="1010666"/>
                  </a:moveTo>
                  <a:lnTo>
                    <a:pt x="1632190" y="1010666"/>
                  </a:lnTo>
                  <a:lnTo>
                    <a:pt x="1632184" y="1017016"/>
                  </a:lnTo>
                  <a:lnTo>
                    <a:pt x="1638537" y="1017016"/>
                  </a:lnTo>
                  <a:lnTo>
                    <a:pt x="1638543" y="1010666"/>
                  </a:lnTo>
                  <a:close/>
                </a:path>
                <a:path w="1639570" h="1337310">
                  <a:moveTo>
                    <a:pt x="6581" y="1017016"/>
                  </a:moveTo>
                  <a:lnTo>
                    <a:pt x="234" y="1017016"/>
                  </a:lnTo>
                  <a:lnTo>
                    <a:pt x="228" y="1023366"/>
                  </a:lnTo>
                  <a:lnTo>
                    <a:pt x="6575" y="1023366"/>
                  </a:lnTo>
                  <a:lnTo>
                    <a:pt x="6581" y="1017016"/>
                  </a:lnTo>
                  <a:close/>
                </a:path>
                <a:path w="1639570" h="1337310">
                  <a:moveTo>
                    <a:pt x="1638537" y="1017016"/>
                  </a:moveTo>
                  <a:lnTo>
                    <a:pt x="1632184" y="1017016"/>
                  </a:lnTo>
                  <a:lnTo>
                    <a:pt x="1632178" y="1023366"/>
                  </a:lnTo>
                  <a:lnTo>
                    <a:pt x="1638531" y="1023366"/>
                  </a:lnTo>
                  <a:lnTo>
                    <a:pt x="1638537" y="1017016"/>
                  </a:lnTo>
                  <a:close/>
                </a:path>
                <a:path w="1639570" h="1337310">
                  <a:moveTo>
                    <a:pt x="6575" y="1023366"/>
                  </a:moveTo>
                  <a:lnTo>
                    <a:pt x="228" y="1023366"/>
                  </a:lnTo>
                  <a:lnTo>
                    <a:pt x="216" y="1036066"/>
                  </a:lnTo>
                  <a:lnTo>
                    <a:pt x="6562" y="1036066"/>
                  </a:lnTo>
                  <a:lnTo>
                    <a:pt x="6575" y="1023366"/>
                  </a:lnTo>
                  <a:close/>
                </a:path>
                <a:path w="1639570" h="1337310">
                  <a:moveTo>
                    <a:pt x="1638531" y="1023366"/>
                  </a:moveTo>
                  <a:lnTo>
                    <a:pt x="1632178" y="1023366"/>
                  </a:lnTo>
                  <a:lnTo>
                    <a:pt x="1632166" y="1036066"/>
                  </a:lnTo>
                  <a:lnTo>
                    <a:pt x="1638518" y="1036066"/>
                  </a:lnTo>
                  <a:lnTo>
                    <a:pt x="1638531" y="1023366"/>
                  </a:lnTo>
                  <a:close/>
                </a:path>
                <a:path w="1639570" h="1337310">
                  <a:moveTo>
                    <a:pt x="6562" y="1036066"/>
                  </a:moveTo>
                  <a:lnTo>
                    <a:pt x="216" y="1036066"/>
                  </a:lnTo>
                  <a:lnTo>
                    <a:pt x="155" y="1099566"/>
                  </a:lnTo>
                  <a:lnTo>
                    <a:pt x="6501" y="1099566"/>
                  </a:lnTo>
                  <a:lnTo>
                    <a:pt x="6562" y="1036066"/>
                  </a:lnTo>
                  <a:close/>
                </a:path>
                <a:path w="1639570" h="1337310">
                  <a:moveTo>
                    <a:pt x="1638518" y="1036066"/>
                  </a:moveTo>
                  <a:lnTo>
                    <a:pt x="1632166" y="1036066"/>
                  </a:lnTo>
                  <a:lnTo>
                    <a:pt x="1632105" y="1099566"/>
                  </a:lnTo>
                  <a:lnTo>
                    <a:pt x="1638458" y="1099566"/>
                  </a:lnTo>
                  <a:lnTo>
                    <a:pt x="1638518" y="1036066"/>
                  </a:lnTo>
                  <a:close/>
                </a:path>
                <a:path w="1639570" h="1337310">
                  <a:moveTo>
                    <a:pt x="6423" y="1180973"/>
                  </a:moveTo>
                  <a:lnTo>
                    <a:pt x="78" y="1180973"/>
                  </a:lnTo>
                  <a:lnTo>
                    <a:pt x="77" y="1182116"/>
                  </a:lnTo>
                  <a:lnTo>
                    <a:pt x="6422" y="1182116"/>
                  </a:lnTo>
                  <a:lnTo>
                    <a:pt x="6423" y="1180973"/>
                  </a:lnTo>
                  <a:close/>
                </a:path>
                <a:path w="1639570" h="1337310">
                  <a:moveTo>
                    <a:pt x="1638380" y="1180973"/>
                  </a:moveTo>
                  <a:lnTo>
                    <a:pt x="1632027" y="1180973"/>
                  </a:lnTo>
                  <a:lnTo>
                    <a:pt x="1632026" y="1182116"/>
                  </a:lnTo>
                  <a:lnTo>
                    <a:pt x="1638379" y="1182116"/>
                  </a:lnTo>
                  <a:lnTo>
                    <a:pt x="1638380" y="1180973"/>
                  </a:lnTo>
                  <a:close/>
                </a:path>
                <a:path w="1639570" h="1337310">
                  <a:moveTo>
                    <a:pt x="6426" y="1178433"/>
                  </a:moveTo>
                  <a:lnTo>
                    <a:pt x="80" y="1178433"/>
                  </a:lnTo>
                  <a:lnTo>
                    <a:pt x="78" y="1180846"/>
                  </a:lnTo>
                  <a:lnTo>
                    <a:pt x="6423" y="1180846"/>
                  </a:lnTo>
                  <a:lnTo>
                    <a:pt x="6426" y="1178433"/>
                  </a:lnTo>
                  <a:close/>
                </a:path>
                <a:path w="1639570" h="1337310">
                  <a:moveTo>
                    <a:pt x="1638383" y="1178433"/>
                  </a:moveTo>
                  <a:lnTo>
                    <a:pt x="1632029" y="1178433"/>
                  </a:lnTo>
                  <a:lnTo>
                    <a:pt x="1632027" y="1180846"/>
                  </a:lnTo>
                  <a:lnTo>
                    <a:pt x="1638381" y="1180846"/>
                  </a:lnTo>
                  <a:lnTo>
                    <a:pt x="1638383" y="1178433"/>
                  </a:lnTo>
                  <a:close/>
                </a:path>
                <a:path w="1639570" h="1337310">
                  <a:moveTo>
                    <a:pt x="6432" y="1172083"/>
                  </a:moveTo>
                  <a:lnTo>
                    <a:pt x="86" y="1172083"/>
                  </a:lnTo>
                  <a:lnTo>
                    <a:pt x="80" y="1178306"/>
                  </a:lnTo>
                  <a:lnTo>
                    <a:pt x="6426" y="1178306"/>
                  </a:lnTo>
                  <a:lnTo>
                    <a:pt x="6432" y="1172083"/>
                  </a:lnTo>
                  <a:close/>
                </a:path>
                <a:path w="1639570" h="1337310">
                  <a:moveTo>
                    <a:pt x="1638389" y="1172083"/>
                  </a:moveTo>
                  <a:lnTo>
                    <a:pt x="1632035" y="1172083"/>
                  </a:lnTo>
                  <a:lnTo>
                    <a:pt x="1632029" y="1178306"/>
                  </a:lnTo>
                  <a:lnTo>
                    <a:pt x="1638383" y="1178306"/>
                  </a:lnTo>
                  <a:lnTo>
                    <a:pt x="1638389" y="1172083"/>
                  </a:lnTo>
                  <a:close/>
                </a:path>
                <a:path w="1639570" h="1337310">
                  <a:moveTo>
                    <a:pt x="6435" y="1168273"/>
                  </a:moveTo>
                  <a:lnTo>
                    <a:pt x="90" y="1168273"/>
                  </a:lnTo>
                  <a:lnTo>
                    <a:pt x="87" y="1171956"/>
                  </a:lnTo>
                  <a:lnTo>
                    <a:pt x="6432" y="1171956"/>
                  </a:lnTo>
                  <a:lnTo>
                    <a:pt x="6435" y="1168273"/>
                  </a:lnTo>
                  <a:close/>
                </a:path>
                <a:path w="1639570" h="1337310">
                  <a:moveTo>
                    <a:pt x="1638393" y="1168273"/>
                  </a:moveTo>
                  <a:lnTo>
                    <a:pt x="1632039" y="1168273"/>
                  </a:lnTo>
                  <a:lnTo>
                    <a:pt x="1632035" y="1171956"/>
                  </a:lnTo>
                  <a:lnTo>
                    <a:pt x="1638389" y="1171956"/>
                  </a:lnTo>
                  <a:lnTo>
                    <a:pt x="1638393" y="1168273"/>
                  </a:lnTo>
                  <a:close/>
                </a:path>
                <a:path w="1639570" h="1337310">
                  <a:moveTo>
                    <a:pt x="6438" y="1165733"/>
                  </a:moveTo>
                  <a:lnTo>
                    <a:pt x="92" y="1165733"/>
                  </a:lnTo>
                  <a:lnTo>
                    <a:pt x="90" y="1168146"/>
                  </a:lnTo>
                  <a:lnTo>
                    <a:pt x="6436" y="1168146"/>
                  </a:lnTo>
                  <a:lnTo>
                    <a:pt x="6438" y="1165733"/>
                  </a:lnTo>
                  <a:close/>
                </a:path>
                <a:path w="1639570" h="1337310">
                  <a:moveTo>
                    <a:pt x="1638395" y="1165733"/>
                  </a:moveTo>
                  <a:lnTo>
                    <a:pt x="1632041" y="1165733"/>
                  </a:lnTo>
                  <a:lnTo>
                    <a:pt x="1632039" y="1168146"/>
                  </a:lnTo>
                  <a:lnTo>
                    <a:pt x="1638393" y="1168146"/>
                  </a:lnTo>
                  <a:lnTo>
                    <a:pt x="1638395" y="1165733"/>
                  </a:lnTo>
                  <a:close/>
                </a:path>
                <a:path w="1639570" h="1337310">
                  <a:moveTo>
                    <a:pt x="6442" y="1161923"/>
                  </a:moveTo>
                  <a:lnTo>
                    <a:pt x="96" y="1161923"/>
                  </a:lnTo>
                  <a:lnTo>
                    <a:pt x="93" y="1165606"/>
                  </a:lnTo>
                  <a:lnTo>
                    <a:pt x="6438" y="1165606"/>
                  </a:lnTo>
                  <a:lnTo>
                    <a:pt x="6442" y="1161923"/>
                  </a:lnTo>
                  <a:close/>
                </a:path>
                <a:path w="1639570" h="1337310">
                  <a:moveTo>
                    <a:pt x="1638399" y="1161923"/>
                  </a:moveTo>
                  <a:lnTo>
                    <a:pt x="1632045" y="1161923"/>
                  </a:lnTo>
                  <a:lnTo>
                    <a:pt x="1632041" y="1165606"/>
                  </a:lnTo>
                  <a:lnTo>
                    <a:pt x="1638395" y="1165606"/>
                  </a:lnTo>
                  <a:lnTo>
                    <a:pt x="1638399" y="1161923"/>
                  </a:lnTo>
                  <a:close/>
                </a:path>
                <a:path w="1639570" h="1337310">
                  <a:moveTo>
                    <a:pt x="6444" y="1159383"/>
                  </a:moveTo>
                  <a:lnTo>
                    <a:pt x="98" y="1159383"/>
                  </a:lnTo>
                  <a:lnTo>
                    <a:pt x="96" y="1161796"/>
                  </a:lnTo>
                  <a:lnTo>
                    <a:pt x="6442" y="1161796"/>
                  </a:lnTo>
                  <a:lnTo>
                    <a:pt x="6444" y="1159383"/>
                  </a:lnTo>
                  <a:close/>
                </a:path>
                <a:path w="1639570" h="1337310">
                  <a:moveTo>
                    <a:pt x="1638401" y="1159383"/>
                  </a:moveTo>
                  <a:lnTo>
                    <a:pt x="1632047" y="1159383"/>
                  </a:lnTo>
                  <a:lnTo>
                    <a:pt x="1632045" y="1161796"/>
                  </a:lnTo>
                  <a:lnTo>
                    <a:pt x="1638399" y="1161796"/>
                  </a:lnTo>
                  <a:lnTo>
                    <a:pt x="1638401" y="1159383"/>
                  </a:lnTo>
                  <a:close/>
                </a:path>
                <a:path w="1639570" h="1337310">
                  <a:moveTo>
                    <a:pt x="6448" y="1155573"/>
                  </a:moveTo>
                  <a:lnTo>
                    <a:pt x="102" y="1155573"/>
                  </a:lnTo>
                  <a:lnTo>
                    <a:pt x="99" y="1159256"/>
                  </a:lnTo>
                  <a:lnTo>
                    <a:pt x="6444" y="1159256"/>
                  </a:lnTo>
                  <a:lnTo>
                    <a:pt x="6448" y="1155573"/>
                  </a:lnTo>
                  <a:close/>
                </a:path>
                <a:path w="1639570" h="1337310">
                  <a:moveTo>
                    <a:pt x="1638405" y="1155573"/>
                  </a:moveTo>
                  <a:lnTo>
                    <a:pt x="1632051" y="1155573"/>
                  </a:lnTo>
                  <a:lnTo>
                    <a:pt x="1632048" y="1159256"/>
                  </a:lnTo>
                  <a:lnTo>
                    <a:pt x="1638401" y="1159256"/>
                  </a:lnTo>
                  <a:lnTo>
                    <a:pt x="1638405" y="1155573"/>
                  </a:lnTo>
                  <a:close/>
                </a:path>
                <a:path w="1639570" h="1337310">
                  <a:moveTo>
                    <a:pt x="6450" y="1153033"/>
                  </a:moveTo>
                  <a:lnTo>
                    <a:pt x="105" y="1153033"/>
                  </a:lnTo>
                  <a:lnTo>
                    <a:pt x="102" y="1155446"/>
                  </a:lnTo>
                  <a:lnTo>
                    <a:pt x="6448" y="1155446"/>
                  </a:lnTo>
                  <a:lnTo>
                    <a:pt x="6450" y="1153033"/>
                  </a:lnTo>
                  <a:close/>
                </a:path>
                <a:path w="1639570" h="1337310">
                  <a:moveTo>
                    <a:pt x="1638407" y="1153033"/>
                  </a:moveTo>
                  <a:lnTo>
                    <a:pt x="1632054" y="1153033"/>
                  </a:lnTo>
                  <a:lnTo>
                    <a:pt x="1632051" y="1155446"/>
                  </a:lnTo>
                  <a:lnTo>
                    <a:pt x="1638405" y="1155446"/>
                  </a:lnTo>
                  <a:lnTo>
                    <a:pt x="1638407" y="1153033"/>
                  </a:lnTo>
                  <a:close/>
                </a:path>
                <a:path w="1639570" h="1337310">
                  <a:moveTo>
                    <a:pt x="6454" y="1149223"/>
                  </a:moveTo>
                  <a:lnTo>
                    <a:pt x="108" y="1149223"/>
                  </a:lnTo>
                  <a:lnTo>
                    <a:pt x="105" y="1152906"/>
                  </a:lnTo>
                  <a:lnTo>
                    <a:pt x="6450" y="1152906"/>
                  </a:lnTo>
                  <a:lnTo>
                    <a:pt x="6454" y="1149223"/>
                  </a:lnTo>
                  <a:close/>
                </a:path>
                <a:path w="1639570" h="1337310">
                  <a:moveTo>
                    <a:pt x="1638411" y="1149223"/>
                  </a:moveTo>
                  <a:lnTo>
                    <a:pt x="1632057" y="1149223"/>
                  </a:lnTo>
                  <a:lnTo>
                    <a:pt x="1632054" y="1152906"/>
                  </a:lnTo>
                  <a:lnTo>
                    <a:pt x="1638407" y="1152906"/>
                  </a:lnTo>
                  <a:lnTo>
                    <a:pt x="1638411" y="1149223"/>
                  </a:lnTo>
                  <a:close/>
                </a:path>
                <a:path w="1639570" h="1337310">
                  <a:moveTo>
                    <a:pt x="6456" y="1146683"/>
                  </a:moveTo>
                  <a:lnTo>
                    <a:pt x="111" y="1146683"/>
                  </a:lnTo>
                  <a:lnTo>
                    <a:pt x="108" y="1149096"/>
                  </a:lnTo>
                  <a:lnTo>
                    <a:pt x="6454" y="1149096"/>
                  </a:lnTo>
                  <a:lnTo>
                    <a:pt x="6456" y="1146683"/>
                  </a:lnTo>
                  <a:close/>
                </a:path>
                <a:path w="1639570" h="1337310">
                  <a:moveTo>
                    <a:pt x="1638413" y="1146683"/>
                  </a:moveTo>
                  <a:lnTo>
                    <a:pt x="1632060" y="1146683"/>
                  </a:lnTo>
                  <a:lnTo>
                    <a:pt x="1632057" y="1149096"/>
                  </a:lnTo>
                  <a:lnTo>
                    <a:pt x="1638411" y="1149096"/>
                  </a:lnTo>
                  <a:lnTo>
                    <a:pt x="1638413" y="1146683"/>
                  </a:lnTo>
                  <a:close/>
                </a:path>
                <a:path w="1639570" h="1337310">
                  <a:moveTo>
                    <a:pt x="6460" y="1142873"/>
                  </a:moveTo>
                  <a:lnTo>
                    <a:pt x="114" y="1142873"/>
                  </a:lnTo>
                  <a:lnTo>
                    <a:pt x="111" y="1146556"/>
                  </a:lnTo>
                  <a:lnTo>
                    <a:pt x="6456" y="1146556"/>
                  </a:lnTo>
                  <a:lnTo>
                    <a:pt x="6460" y="1142873"/>
                  </a:lnTo>
                  <a:close/>
                </a:path>
                <a:path w="1639570" h="1337310">
                  <a:moveTo>
                    <a:pt x="1638417" y="1142873"/>
                  </a:moveTo>
                  <a:lnTo>
                    <a:pt x="1632063" y="1142873"/>
                  </a:lnTo>
                  <a:lnTo>
                    <a:pt x="1632060" y="1146556"/>
                  </a:lnTo>
                  <a:lnTo>
                    <a:pt x="1638413" y="1146556"/>
                  </a:lnTo>
                  <a:lnTo>
                    <a:pt x="1638417" y="1142873"/>
                  </a:lnTo>
                  <a:close/>
                </a:path>
                <a:path w="1639570" h="1337310">
                  <a:moveTo>
                    <a:pt x="6462" y="1140333"/>
                  </a:moveTo>
                  <a:lnTo>
                    <a:pt x="117" y="1140333"/>
                  </a:lnTo>
                  <a:lnTo>
                    <a:pt x="114" y="1142746"/>
                  </a:lnTo>
                  <a:lnTo>
                    <a:pt x="6460" y="1142746"/>
                  </a:lnTo>
                  <a:lnTo>
                    <a:pt x="6462" y="1140333"/>
                  </a:lnTo>
                  <a:close/>
                </a:path>
                <a:path w="1639570" h="1337310">
                  <a:moveTo>
                    <a:pt x="1638419" y="1140333"/>
                  </a:moveTo>
                  <a:lnTo>
                    <a:pt x="1632066" y="1140333"/>
                  </a:lnTo>
                  <a:lnTo>
                    <a:pt x="1632063" y="1142746"/>
                  </a:lnTo>
                  <a:lnTo>
                    <a:pt x="1638417" y="1142746"/>
                  </a:lnTo>
                  <a:lnTo>
                    <a:pt x="1638419" y="1140333"/>
                  </a:lnTo>
                  <a:close/>
                </a:path>
                <a:path w="1639570" h="1337310">
                  <a:moveTo>
                    <a:pt x="6466" y="1136523"/>
                  </a:moveTo>
                  <a:lnTo>
                    <a:pt x="120" y="1136523"/>
                  </a:lnTo>
                  <a:lnTo>
                    <a:pt x="117" y="1140206"/>
                  </a:lnTo>
                  <a:lnTo>
                    <a:pt x="6462" y="1140206"/>
                  </a:lnTo>
                  <a:lnTo>
                    <a:pt x="6466" y="1136523"/>
                  </a:lnTo>
                  <a:close/>
                </a:path>
                <a:path w="1639570" h="1337310">
                  <a:moveTo>
                    <a:pt x="1638423" y="1136523"/>
                  </a:moveTo>
                  <a:lnTo>
                    <a:pt x="1632069" y="1136523"/>
                  </a:lnTo>
                  <a:lnTo>
                    <a:pt x="1632066" y="1140206"/>
                  </a:lnTo>
                  <a:lnTo>
                    <a:pt x="1638419" y="1140206"/>
                  </a:lnTo>
                  <a:lnTo>
                    <a:pt x="1638423" y="1136523"/>
                  </a:lnTo>
                  <a:close/>
                </a:path>
                <a:path w="1639570" h="1337310">
                  <a:moveTo>
                    <a:pt x="6468" y="1133983"/>
                  </a:moveTo>
                  <a:lnTo>
                    <a:pt x="123" y="1133983"/>
                  </a:lnTo>
                  <a:lnTo>
                    <a:pt x="120" y="1136396"/>
                  </a:lnTo>
                  <a:lnTo>
                    <a:pt x="6466" y="1136396"/>
                  </a:lnTo>
                  <a:lnTo>
                    <a:pt x="6468" y="1133983"/>
                  </a:lnTo>
                  <a:close/>
                </a:path>
                <a:path w="1639570" h="1337310">
                  <a:moveTo>
                    <a:pt x="1638425" y="1133983"/>
                  </a:moveTo>
                  <a:lnTo>
                    <a:pt x="1632072" y="1133983"/>
                  </a:lnTo>
                  <a:lnTo>
                    <a:pt x="1632070" y="1136396"/>
                  </a:lnTo>
                  <a:lnTo>
                    <a:pt x="1638423" y="1136396"/>
                  </a:lnTo>
                  <a:lnTo>
                    <a:pt x="1638425" y="1133983"/>
                  </a:lnTo>
                  <a:close/>
                </a:path>
                <a:path w="1639570" h="1337310">
                  <a:moveTo>
                    <a:pt x="6472" y="1130173"/>
                  </a:moveTo>
                  <a:lnTo>
                    <a:pt x="126" y="1130173"/>
                  </a:lnTo>
                  <a:lnTo>
                    <a:pt x="123" y="1133856"/>
                  </a:lnTo>
                  <a:lnTo>
                    <a:pt x="6468" y="1133856"/>
                  </a:lnTo>
                  <a:lnTo>
                    <a:pt x="6472" y="1130173"/>
                  </a:lnTo>
                  <a:close/>
                </a:path>
                <a:path w="1639570" h="1337310">
                  <a:moveTo>
                    <a:pt x="1638429" y="1130173"/>
                  </a:moveTo>
                  <a:lnTo>
                    <a:pt x="1632076" y="1130173"/>
                  </a:lnTo>
                  <a:lnTo>
                    <a:pt x="1632072" y="1133856"/>
                  </a:lnTo>
                  <a:lnTo>
                    <a:pt x="1638425" y="1133856"/>
                  </a:lnTo>
                  <a:lnTo>
                    <a:pt x="1638429" y="1130173"/>
                  </a:lnTo>
                  <a:close/>
                </a:path>
                <a:path w="1639570" h="1337310">
                  <a:moveTo>
                    <a:pt x="6474" y="1127633"/>
                  </a:moveTo>
                  <a:lnTo>
                    <a:pt x="129" y="1127633"/>
                  </a:lnTo>
                  <a:lnTo>
                    <a:pt x="126" y="1130046"/>
                  </a:lnTo>
                  <a:lnTo>
                    <a:pt x="6472" y="1130046"/>
                  </a:lnTo>
                  <a:lnTo>
                    <a:pt x="6474" y="1127633"/>
                  </a:lnTo>
                  <a:close/>
                </a:path>
                <a:path w="1639570" h="1337310">
                  <a:moveTo>
                    <a:pt x="1638431" y="1127633"/>
                  </a:moveTo>
                  <a:lnTo>
                    <a:pt x="1632078" y="1127633"/>
                  </a:lnTo>
                  <a:lnTo>
                    <a:pt x="1632076" y="1130046"/>
                  </a:lnTo>
                  <a:lnTo>
                    <a:pt x="1638429" y="1130046"/>
                  </a:lnTo>
                  <a:lnTo>
                    <a:pt x="1638431" y="1127633"/>
                  </a:lnTo>
                  <a:close/>
                </a:path>
                <a:path w="1639570" h="1337310">
                  <a:moveTo>
                    <a:pt x="6478" y="1123823"/>
                  </a:moveTo>
                  <a:lnTo>
                    <a:pt x="132" y="1123823"/>
                  </a:lnTo>
                  <a:lnTo>
                    <a:pt x="129" y="1127506"/>
                  </a:lnTo>
                  <a:lnTo>
                    <a:pt x="6475" y="1127506"/>
                  </a:lnTo>
                  <a:lnTo>
                    <a:pt x="6478" y="1123823"/>
                  </a:lnTo>
                  <a:close/>
                </a:path>
                <a:path w="1639570" h="1337310">
                  <a:moveTo>
                    <a:pt x="1638435" y="1123823"/>
                  </a:moveTo>
                  <a:lnTo>
                    <a:pt x="1632082" y="1123823"/>
                  </a:lnTo>
                  <a:lnTo>
                    <a:pt x="1632078" y="1127506"/>
                  </a:lnTo>
                  <a:lnTo>
                    <a:pt x="1638431" y="1127506"/>
                  </a:lnTo>
                  <a:lnTo>
                    <a:pt x="1638435" y="1123823"/>
                  </a:lnTo>
                  <a:close/>
                </a:path>
                <a:path w="1639570" h="1337310">
                  <a:moveTo>
                    <a:pt x="6484" y="1117473"/>
                  </a:moveTo>
                  <a:lnTo>
                    <a:pt x="138" y="1117473"/>
                  </a:lnTo>
                  <a:lnTo>
                    <a:pt x="132" y="1123696"/>
                  </a:lnTo>
                  <a:lnTo>
                    <a:pt x="6478" y="1123696"/>
                  </a:lnTo>
                  <a:lnTo>
                    <a:pt x="6484" y="1117473"/>
                  </a:lnTo>
                  <a:close/>
                </a:path>
                <a:path w="1639570" h="1337310">
                  <a:moveTo>
                    <a:pt x="1638441" y="1117473"/>
                  </a:moveTo>
                  <a:lnTo>
                    <a:pt x="1632088" y="1117473"/>
                  </a:lnTo>
                  <a:lnTo>
                    <a:pt x="1632082" y="1123696"/>
                  </a:lnTo>
                  <a:lnTo>
                    <a:pt x="1638435" y="1123696"/>
                  </a:lnTo>
                  <a:lnTo>
                    <a:pt x="1638441" y="1117473"/>
                  </a:lnTo>
                  <a:close/>
                </a:path>
                <a:path w="1639570" h="1337310">
                  <a:moveTo>
                    <a:pt x="6487" y="1114933"/>
                  </a:moveTo>
                  <a:lnTo>
                    <a:pt x="141" y="1114933"/>
                  </a:lnTo>
                  <a:lnTo>
                    <a:pt x="138" y="1117346"/>
                  </a:lnTo>
                  <a:lnTo>
                    <a:pt x="6484" y="1117346"/>
                  </a:lnTo>
                  <a:lnTo>
                    <a:pt x="6487" y="1114933"/>
                  </a:lnTo>
                  <a:close/>
                </a:path>
                <a:path w="1639570" h="1337310">
                  <a:moveTo>
                    <a:pt x="1638443" y="1114933"/>
                  </a:moveTo>
                  <a:lnTo>
                    <a:pt x="1632090" y="1114933"/>
                  </a:lnTo>
                  <a:lnTo>
                    <a:pt x="1632088" y="1117346"/>
                  </a:lnTo>
                  <a:lnTo>
                    <a:pt x="1638441" y="1117346"/>
                  </a:lnTo>
                  <a:lnTo>
                    <a:pt x="1638443" y="1114933"/>
                  </a:lnTo>
                  <a:close/>
                </a:path>
                <a:path w="1639570" h="1337310">
                  <a:moveTo>
                    <a:pt x="6501" y="1099693"/>
                  </a:moveTo>
                  <a:lnTo>
                    <a:pt x="155" y="1099693"/>
                  </a:lnTo>
                  <a:lnTo>
                    <a:pt x="141" y="1114806"/>
                  </a:lnTo>
                  <a:lnTo>
                    <a:pt x="6487" y="1114806"/>
                  </a:lnTo>
                  <a:lnTo>
                    <a:pt x="6501" y="1099693"/>
                  </a:lnTo>
                  <a:close/>
                </a:path>
                <a:path w="1639570" h="1337310">
                  <a:moveTo>
                    <a:pt x="1638458" y="1099693"/>
                  </a:moveTo>
                  <a:lnTo>
                    <a:pt x="1632105" y="1099693"/>
                  </a:lnTo>
                  <a:lnTo>
                    <a:pt x="1632090" y="1114806"/>
                  </a:lnTo>
                  <a:lnTo>
                    <a:pt x="1638443" y="1114806"/>
                  </a:lnTo>
                  <a:lnTo>
                    <a:pt x="1638458" y="1099693"/>
                  </a:lnTo>
                  <a:close/>
                </a:path>
                <a:path w="1639570" h="1337310">
                  <a:moveTo>
                    <a:pt x="6422" y="1182116"/>
                  </a:moveTo>
                  <a:lnTo>
                    <a:pt x="77" y="1182116"/>
                  </a:lnTo>
                  <a:lnTo>
                    <a:pt x="71" y="1188466"/>
                  </a:lnTo>
                  <a:lnTo>
                    <a:pt x="6416" y="1188466"/>
                  </a:lnTo>
                  <a:lnTo>
                    <a:pt x="6422" y="1182116"/>
                  </a:lnTo>
                  <a:close/>
                </a:path>
                <a:path w="1639570" h="1337310">
                  <a:moveTo>
                    <a:pt x="1638379" y="1182116"/>
                  </a:moveTo>
                  <a:lnTo>
                    <a:pt x="1632026" y="1182116"/>
                  </a:lnTo>
                  <a:lnTo>
                    <a:pt x="1632020" y="1188466"/>
                  </a:lnTo>
                  <a:lnTo>
                    <a:pt x="1638373" y="1188466"/>
                  </a:lnTo>
                  <a:lnTo>
                    <a:pt x="1638379" y="1182116"/>
                  </a:lnTo>
                  <a:close/>
                </a:path>
                <a:path w="1639570" h="1337310">
                  <a:moveTo>
                    <a:pt x="1563302" y="1334522"/>
                  </a:moveTo>
                  <a:lnTo>
                    <a:pt x="78672" y="1334522"/>
                  </a:lnTo>
                  <a:lnTo>
                    <a:pt x="1560762" y="1336935"/>
                  </a:lnTo>
                  <a:lnTo>
                    <a:pt x="1560762" y="1335792"/>
                  </a:lnTo>
                  <a:lnTo>
                    <a:pt x="1563302" y="1335792"/>
                  </a:lnTo>
                  <a:lnTo>
                    <a:pt x="1563302" y="1334522"/>
                  </a:lnTo>
                  <a:close/>
                </a:path>
                <a:path w="1639570" h="1337310">
                  <a:moveTo>
                    <a:pt x="1565842" y="1331982"/>
                  </a:moveTo>
                  <a:lnTo>
                    <a:pt x="74862" y="1331982"/>
                  </a:lnTo>
                  <a:lnTo>
                    <a:pt x="74862" y="1334522"/>
                  </a:lnTo>
                  <a:lnTo>
                    <a:pt x="76132" y="1334522"/>
                  </a:lnTo>
                  <a:lnTo>
                    <a:pt x="76132" y="1333252"/>
                  </a:lnTo>
                  <a:lnTo>
                    <a:pt x="1565842" y="1333252"/>
                  </a:lnTo>
                  <a:lnTo>
                    <a:pt x="1565842" y="1331982"/>
                  </a:lnTo>
                  <a:close/>
                </a:path>
                <a:path w="1639570" h="1337310">
                  <a:moveTo>
                    <a:pt x="1565842" y="1333252"/>
                  </a:moveTo>
                  <a:lnTo>
                    <a:pt x="1564572" y="1333252"/>
                  </a:lnTo>
                  <a:lnTo>
                    <a:pt x="1564572" y="1334522"/>
                  </a:lnTo>
                  <a:lnTo>
                    <a:pt x="1565842" y="1334522"/>
                  </a:lnTo>
                  <a:lnTo>
                    <a:pt x="1565842" y="1333252"/>
                  </a:lnTo>
                  <a:close/>
                </a:path>
                <a:path w="1639570" h="1337310">
                  <a:moveTo>
                    <a:pt x="69782" y="1328426"/>
                  </a:moveTo>
                  <a:lnTo>
                    <a:pt x="69782" y="1329442"/>
                  </a:lnTo>
                  <a:lnTo>
                    <a:pt x="71052" y="1329442"/>
                  </a:lnTo>
                  <a:lnTo>
                    <a:pt x="71052" y="1331982"/>
                  </a:lnTo>
                  <a:lnTo>
                    <a:pt x="73592" y="1331982"/>
                  </a:lnTo>
                  <a:lnTo>
                    <a:pt x="73592" y="1330712"/>
                  </a:lnTo>
                  <a:lnTo>
                    <a:pt x="1090015" y="1330712"/>
                  </a:lnTo>
                  <a:lnTo>
                    <a:pt x="69782" y="1328426"/>
                  </a:lnTo>
                  <a:close/>
                </a:path>
                <a:path w="1639570" h="1337310">
                  <a:moveTo>
                    <a:pt x="1569652" y="1331855"/>
                  </a:moveTo>
                  <a:lnTo>
                    <a:pt x="1568382" y="1331855"/>
                  </a:lnTo>
                  <a:lnTo>
                    <a:pt x="1569652" y="1331982"/>
                  </a:lnTo>
                  <a:close/>
                </a:path>
                <a:path w="1639570" h="1337310">
                  <a:moveTo>
                    <a:pt x="1633152" y="1271022"/>
                  </a:moveTo>
                  <a:lnTo>
                    <a:pt x="1631940" y="1271022"/>
                  </a:lnTo>
                  <a:lnTo>
                    <a:pt x="1631939" y="1272292"/>
                  </a:lnTo>
                  <a:lnTo>
                    <a:pt x="1633152" y="1272292"/>
                  </a:lnTo>
                  <a:lnTo>
                    <a:pt x="1633152" y="1271022"/>
                  </a:lnTo>
                  <a:close/>
                </a:path>
                <a:path w="1639570" h="1337310">
                  <a:moveTo>
                    <a:pt x="6339" y="1268482"/>
                  </a:moveTo>
                  <a:lnTo>
                    <a:pt x="5012" y="1268482"/>
                  </a:lnTo>
                  <a:lnTo>
                    <a:pt x="5012" y="1271022"/>
                  </a:lnTo>
                  <a:lnTo>
                    <a:pt x="6282" y="1271022"/>
                  </a:lnTo>
                  <a:lnTo>
                    <a:pt x="6338" y="1269752"/>
                  </a:lnTo>
                  <a:lnTo>
                    <a:pt x="6339" y="1268482"/>
                  </a:lnTo>
                  <a:close/>
                </a:path>
                <a:path w="1639570" h="1337310">
                  <a:moveTo>
                    <a:pt x="1635692" y="1268482"/>
                  </a:moveTo>
                  <a:lnTo>
                    <a:pt x="1631943" y="1268482"/>
                  </a:lnTo>
                  <a:lnTo>
                    <a:pt x="1631942" y="1269752"/>
                  </a:lnTo>
                  <a:lnTo>
                    <a:pt x="1634422" y="1269752"/>
                  </a:lnTo>
                  <a:lnTo>
                    <a:pt x="1634422" y="1271022"/>
                  </a:lnTo>
                  <a:lnTo>
                    <a:pt x="1635692" y="1271022"/>
                  </a:lnTo>
                  <a:lnTo>
                    <a:pt x="1635692" y="1268482"/>
                  </a:lnTo>
                  <a:close/>
                </a:path>
                <a:path w="1639570" h="1337310">
                  <a:moveTo>
                    <a:pt x="6343" y="1264672"/>
                  </a:moveTo>
                  <a:lnTo>
                    <a:pt x="1202" y="1264672"/>
                  </a:lnTo>
                  <a:lnTo>
                    <a:pt x="1202" y="1265942"/>
                  </a:lnTo>
                  <a:lnTo>
                    <a:pt x="2472" y="1265942"/>
                  </a:lnTo>
                  <a:lnTo>
                    <a:pt x="2472" y="1268482"/>
                  </a:lnTo>
                  <a:lnTo>
                    <a:pt x="3742" y="1268482"/>
                  </a:lnTo>
                  <a:lnTo>
                    <a:pt x="3742" y="1267212"/>
                  </a:lnTo>
                  <a:lnTo>
                    <a:pt x="6340" y="1267212"/>
                  </a:lnTo>
                  <a:lnTo>
                    <a:pt x="6343" y="1264672"/>
                  </a:lnTo>
                  <a:close/>
                </a:path>
                <a:path w="1639570" h="1337310">
                  <a:moveTo>
                    <a:pt x="1638301" y="1264672"/>
                  </a:moveTo>
                  <a:lnTo>
                    <a:pt x="1631946" y="1264672"/>
                  </a:lnTo>
                  <a:lnTo>
                    <a:pt x="1631944" y="1267212"/>
                  </a:lnTo>
                  <a:lnTo>
                    <a:pt x="1638232" y="1267212"/>
                  </a:lnTo>
                  <a:lnTo>
                    <a:pt x="1638232" y="1268482"/>
                  </a:lnTo>
                  <a:lnTo>
                    <a:pt x="1638301" y="1264672"/>
                  </a:lnTo>
                  <a:close/>
                </a:path>
                <a:path w="1639570" h="1337310">
                  <a:moveTo>
                    <a:pt x="6345" y="1262126"/>
                  </a:moveTo>
                  <a:lnTo>
                    <a:pt x="1" y="1262126"/>
                  </a:lnTo>
                  <a:lnTo>
                    <a:pt x="0" y="1263396"/>
                  </a:lnTo>
                  <a:lnTo>
                    <a:pt x="6344" y="1263396"/>
                  </a:lnTo>
                  <a:lnTo>
                    <a:pt x="6345" y="1262126"/>
                  </a:lnTo>
                  <a:close/>
                </a:path>
                <a:path w="1639570" h="1337310">
                  <a:moveTo>
                    <a:pt x="1638303" y="1262126"/>
                  </a:moveTo>
                  <a:lnTo>
                    <a:pt x="1631949" y="1262126"/>
                  </a:lnTo>
                  <a:lnTo>
                    <a:pt x="1631948" y="1263396"/>
                  </a:lnTo>
                  <a:lnTo>
                    <a:pt x="1638302" y="1263396"/>
                  </a:lnTo>
                  <a:lnTo>
                    <a:pt x="1638303" y="1262126"/>
                  </a:lnTo>
                  <a:close/>
                </a:path>
                <a:path w="1639570" h="1337310">
                  <a:moveTo>
                    <a:pt x="6349" y="1258316"/>
                  </a:moveTo>
                  <a:lnTo>
                    <a:pt x="4" y="1258316"/>
                  </a:lnTo>
                  <a:lnTo>
                    <a:pt x="2" y="1260856"/>
                  </a:lnTo>
                  <a:lnTo>
                    <a:pt x="6346" y="1260856"/>
                  </a:lnTo>
                  <a:lnTo>
                    <a:pt x="6349" y="1258316"/>
                  </a:lnTo>
                  <a:close/>
                </a:path>
                <a:path w="1639570" h="1337310">
                  <a:moveTo>
                    <a:pt x="1638307" y="1258316"/>
                  </a:moveTo>
                  <a:lnTo>
                    <a:pt x="1631953" y="1258316"/>
                  </a:lnTo>
                  <a:lnTo>
                    <a:pt x="1631950" y="1260856"/>
                  </a:lnTo>
                  <a:lnTo>
                    <a:pt x="1638304" y="1260856"/>
                  </a:lnTo>
                  <a:lnTo>
                    <a:pt x="1638307" y="1258316"/>
                  </a:lnTo>
                  <a:close/>
                </a:path>
                <a:path w="1639570" h="1337310">
                  <a:moveTo>
                    <a:pt x="6351" y="1255776"/>
                  </a:moveTo>
                  <a:lnTo>
                    <a:pt x="7" y="1255776"/>
                  </a:lnTo>
                  <a:lnTo>
                    <a:pt x="6" y="1257046"/>
                  </a:lnTo>
                  <a:lnTo>
                    <a:pt x="6350" y="1257046"/>
                  </a:lnTo>
                  <a:lnTo>
                    <a:pt x="6351" y="1255776"/>
                  </a:lnTo>
                  <a:close/>
                </a:path>
                <a:path w="1639570" h="1337310">
                  <a:moveTo>
                    <a:pt x="1638309" y="1255776"/>
                  </a:moveTo>
                  <a:lnTo>
                    <a:pt x="1631955" y="1255776"/>
                  </a:lnTo>
                  <a:lnTo>
                    <a:pt x="1631954" y="1257046"/>
                  </a:lnTo>
                  <a:lnTo>
                    <a:pt x="1638308" y="1257046"/>
                  </a:lnTo>
                  <a:lnTo>
                    <a:pt x="1638309" y="1255776"/>
                  </a:lnTo>
                  <a:close/>
                </a:path>
                <a:path w="1639570" h="1337310">
                  <a:moveTo>
                    <a:pt x="6357" y="1249426"/>
                  </a:moveTo>
                  <a:lnTo>
                    <a:pt x="13" y="1249426"/>
                  </a:lnTo>
                  <a:lnTo>
                    <a:pt x="8" y="1254506"/>
                  </a:lnTo>
                  <a:lnTo>
                    <a:pt x="6353" y="1254506"/>
                  </a:lnTo>
                  <a:lnTo>
                    <a:pt x="6357" y="1249426"/>
                  </a:lnTo>
                  <a:close/>
                </a:path>
                <a:path w="1639570" h="1337310">
                  <a:moveTo>
                    <a:pt x="1638315" y="1249426"/>
                  </a:moveTo>
                  <a:lnTo>
                    <a:pt x="1631961" y="1249426"/>
                  </a:lnTo>
                  <a:lnTo>
                    <a:pt x="1631956" y="1254506"/>
                  </a:lnTo>
                  <a:lnTo>
                    <a:pt x="1638310" y="1254506"/>
                  </a:lnTo>
                  <a:lnTo>
                    <a:pt x="1638315" y="1249426"/>
                  </a:lnTo>
                  <a:close/>
                </a:path>
                <a:path w="1639570" h="1337310">
                  <a:moveTo>
                    <a:pt x="6361" y="1245616"/>
                  </a:moveTo>
                  <a:lnTo>
                    <a:pt x="16" y="1245616"/>
                  </a:lnTo>
                  <a:lnTo>
                    <a:pt x="14" y="1248156"/>
                  </a:lnTo>
                  <a:lnTo>
                    <a:pt x="6359" y="1248156"/>
                  </a:lnTo>
                  <a:lnTo>
                    <a:pt x="6361" y="1245616"/>
                  </a:lnTo>
                  <a:close/>
                </a:path>
                <a:path w="1639570" h="1337310">
                  <a:moveTo>
                    <a:pt x="1638319" y="1245616"/>
                  </a:moveTo>
                  <a:lnTo>
                    <a:pt x="1631965" y="1245616"/>
                  </a:lnTo>
                  <a:lnTo>
                    <a:pt x="1631962" y="1248156"/>
                  </a:lnTo>
                  <a:lnTo>
                    <a:pt x="1638316" y="1248156"/>
                  </a:lnTo>
                  <a:lnTo>
                    <a:pt x="1638319" y="1245616"/>
                  </a:lnTo>
                  <a:close/>
                </a:path>
                <a:path w="1639570" h="1337310">
                  <a:moveTo>
                    <a:pt x="6364" y="1243076"/>
                  </a:moveTo>
                  <a:lnTo>
                    <a:pt x="19" y="1243076"/>
                  </a:lnTo>
                  <a:lnTo>
                    <a:pt x="18" y="1244346"/>
                  </a:lnTo>
                  <a:lnTo>
                    <a:pt x="6362" y="1244346"/>
                  </a:lnTo>
                  <a:lnTo>
                    <a:pt x="6364" y="1243076"/>
                  </a:lnTo>
                  <a:close/>
                </a:path>
                <a:path w="1639570" h="1337310">
                  <a:moveTo>
                    <a:pt x="1638321" y="1243076"/>
                  </a:moveTo>
                  <a:lnTo>
                    <a:pt x="1631967" y="1243076"/>
                  </a:lnTo>
                  <a:lnTo>
                    <a:pt x="1631966" y="1244346"/>
                  </a:lnTo>
                  <a:lnTo>
                    <a:pt x="1638320" y="1244346"/>
                  </a:lnTo>
                  <a:lnTo>
                    <a:pt x="1638321" y="1243076"/>
                  </a:lnTo>
                  <a:close/>
                </a:path>
                <a:path w="1639570" h="1337310">
                  <a:moveTo>
                    <a:pt x="6367" y="1239266"/>
                  </a:moveTo>
                  <a:lnTo>
                    <a:pt x="22" y="1239266"/>
                  </a:lnTo>
                  <a:lnTo>
                    <a:pt x="20" y="1241806"/>
                  </a:lnTo>
                  <a:lnTo>
                    <a:pt x="6365" y="1241806"/>
                  </a:lnTo>
                  <a:lnTo>
                    <a:pt x="6367" y="1239266"/>
                  </a:lnTo>
                  <a:close/>
                </a:path>
                <a:path w="1639570" h="1337310">
                  <a:moveTo>
                    <a:pt x="1638325" y="1239266"/>
                  </a:moveTo>
                  <a:lnTo>
                    <a:pt x="1631971" y="1239266"/>
                  </a:lnTo>
                  <a:lnTo>
                    <a:pt x="1631968" y="1241806"/>
                  </a:lnTo>
                  <a:lnTo>
                    <a:pt x="1638323" y="1241806"/>
                  </a:lnTo>
                  <a:lnTo>
                    <a:pt x="1638325" y="1239266"/>
                  </a:lnTo>
                  <a:close/>
                </a:path>
                <a:path w="1639570" h="1337310">
                  <a:moveTo>
                    <a:pt x="6370" y="1236726"/>
                  </a:moveTo>
                  <a:lnTo>
                    <a:pt x="25" y="1236726"/>
                  </a:lnTo>
                  <a:lnTo>
                    <a:pt x="24" y="1237996"/>
                  </a:lnTo>
                  <a:lnTo>
                    <a:pt x="6368" y="1237996"/>
                  </a:lnTo>
                  <a:lnTo>
                    <a:pt x="6370" y="1236726"/>
                  </a:lnTo>
                  <a:close/>
                </a:path>
                <a:path w="1639570" h="1337310">
                  <a:moveTo>
                    <a:pt x="1638327" y="1236726"/>
                  </a:moveTo>
                  <a:lnTo>
                    <a:pt x="1631973" y="1236726"/>
                  </a:lnTo>
                  <a:lnTo>
                    <a:pt x="1631972" y="1237996"/>
                  </a:lnTo>
                  <a:lnTo>
                    <a:pt x="1638326" y="1237996"/>
                  </a:lnTo>
                  <a:lnTo>
                    <a:pt x="1638327" y="1236726"/>
                  </a:lnTo>
                  <a:close/>
                </a:path>
                <a:path w="1639570" h="1337310">
                  <a:moveTo>
                    <a:pt x="6373" y="1232916"/>
                  </a:moveTo>
                  <a:lnTo>
                    <a:pt x="29" y="1232916"/>
                  </a:lnTo>
                  <a:lnTo>
                    <a:pt x="26" y="1235456"/>
                  </a:lnTo>
                  <a:lnTo>
                    <a:pt x="6371" y="1235456"/>
                  </a:lnTo>
                  <a:lnTo>
                    <a:pt x="6373" y="1232916"/>
                  </a:lnTo>
                  <a:close/>
                </a:path>
                <a:path w="1639570" h="1337310">
                  <a:moveTo>
                    <a:pt x="1638331" y="1232916"/>
                  </a:moveTo>
                  <a:lnTo>
                    <a:pt x="1631977" y="1232916"/>
                  </a:lnTo>
                  <a:lnTo>
                    <a:pt x="1631974" y="1235456"/>
                  </a:lnTo>
                  <a:lnTo>
                    <a:pt x="1638329" y="1235456"/>
                  </a:lnTo>
                  <a:lnTo>
                    <a:pt x="1638331" y="1232916"/>
                  </a:lnTo>
                  <a:close/>
                </a:path>
                <a:path w="1639570" h="1337310">
                  <a:moveTo>
                    <a:pt x="6376" y="1230376"/>
                  </a:moveTo>
                  <a:lnTo>
                    <a:pt x="31" y="1230376"/>
                  </a:lnTo>
                  <a:lnTo>
                    <a:pt x="30" y="1231646"/>
                  </a:lnTo>
                  <a:lnTo>
                    <a:pt x="6375" y="1231646"/>
                  </a:lnTo>
                  <a:lnTo>
                    <a:pt x="6376" y="1230376"/>
                  </a:lnTo>
                  <a:close/>
                </a:path>
                <a:path w="1639570" h="1337310">
                  <a:moveTo>
                    <a:pt x="1638333" y="1230376"/>
                  </a:moveTo>
                  <a:lnTo>
                    <a:pt x="1631979" y="1230376"/>
                  </a:lnTo>
                  <a:lnTo>
                    <a:pt x="1631978" y="1231646"/>
                  </a:lnTo>
                  <a:lnTo>
                    <a:pt x="1638332" y="1231646"/>
                  </a:lnTo>
                  <a:lnTo>
                    <a:pt x="1638333" y="1230376"/>
                  </a:lnTo>
                  <a:close/>
                </a:path>
                <a:path w="1639570" h="1337310">
                  <a:moveTo>
                    <a:pt x="6379" y="1226566"/>
                  </a:moveTo>
                  <a:lnTo>
                    <a:pt x="35" y="1226566"/>
                  </a:lnTo>
                  <a:lnTo>
                    <a:pt x="32" y="1229106"/>
                  </a:lnTo>
                  <a:lnTo>
                    <a:pt x="6377" y="1229106"/>
                  </a:lnTo>
                  <a:lnTo>
                    <a:pt x="6379" y="1226566"/>
                  </a:lnTo>
                  <a:close/>
                </a:path>
                <a:path w="1639570" h="1337310">
                  <a:moveTo>
                    <a:pt x="1638337" y="1226566"/>
                  </a:moveTo>
                  <a:lnTo>
                    <a:pt x="1631983" y="1226566"/>
                  </a:lnTo>
                  <a:lnTo>
                    <a:pt x="1631981" y="1229106"/>
                  </a:lnTo>
                  <a:lnTo>
                    <a:pt x="1638335" y="1229106"/>
                  </a:lnTo>
                  <a:lnTo>
                    <a:pt x="1638337" y="1226566"/>
                  </a:lnTo>
                  <a:close/>
                </a:path>
                <a:path w="1639570" h="1337310">
                  <a:moveTo>
                    <a:pt x="6382" y="1224026"/>
                  </a:moveTo>
                  <a:lnTo>
                    <a:pt x="37" y="1224026"/>
                  </a:lnTo>
                  <a:lnTo>
                    <a:pt x="36" y="1225296"/>
                  </a:lnTo>
                  <a:lnTo>
                    <a:pt x="6381" y="1225296"/>
                  </a:lnTo>
                  <a:lnTo>
                    <a:pt x="6382" y="1224026"/>
                  </a:lnTo>
                  <a:close/>
                </a:path>
                <a:path w="1639570" h="1337310">
                  <a:moveTo>
                    <a:pt x="1638339" y="1224026"/>
                  </a:moveTo>
                  <a:lnTo>
                    <a:pt x="1631985" y="1224026"/>
                  </a:lnTo>
                  <a:lnTo>
                    <a:pt x="1631984" y="1225296"/>
                  </a:lnTo>
                  <a:lnTo>
                    <a:pt x="1638338" y="1225296"/>
                  </a:lnTo>
                  <a:lnTo>
                    <a:pt x="1638339" y="1224026"/>
                  </a:lnTo>
                  <a:close/>
                </a:path>
                <a:path w="1639570" h="1337310">
                  <a:moveTo>
                    <a:pt x="6386" y="1220216"/>
                  </a:moveTo>
                  <a:lnTo>
                    <a:pt x="41" y="1220216"/>
                  </a:lnTo>
                  <a:lnTo>
                    <a:pt x="38" y="1222756"/>
                  </a:lnTo>
                  <a:lnTo>
                    <a:pt x="6383" y="1222756"/>
                  </a:lnTo>
                  <a:lnTo>
                    <a:pt x="6386" y="1220216"/>
                  </a:lnTo>
                  <a:close/>
                </a:path>
                <a:path w="1639570" h="1337310">
                  <a:moveTo>
                    <a:pt x="1638343" y="1220216"/>
                  </a:moveTo>
                  <a:lnTo>
                    <a:pt x="1631989" y="1220216"/>
                  </a:lnTo>
                  <a:lnTo>
                    <a:pt x="1631987" y="1222756"/>
                  </a:lnTo>
                  <a:lnTo>
                    <a:pt x="1638341" y="1222756"/>
                  </a:lnTo>
                  <a:lnTo>
                    <a:pt x="1638343" y="1220216"/>
                  </a:lnTo>
                  <a:close/>
                </a:path>
                <a:path w="1639570" h="1337310">
                  <a:moveTo>
                    <a:pt x="6388" y="1217676"/>
                  </a:moveTo>
                  <a:lnTo>
                    <a:pt x="43" y="1217676"/>
                  </a:lnTo>
                  <a:lnTo>
                    <a:pt x="42" y="1218946"/>
                  </a:lnTo>
                  <a:lnTo>
                    <a:pt x="6387" y="1218946"/>
                  </a:lnTo>
                  <a:lnTo>
                    <a:pt x="6388" y="1217676"/>
                  </a:lnTo>
                  <a:close/>
                </a:path>
                <a:path w="1639570" h="1337310">
                  <a:moveTo>
                    <a:pt x="1638346" y="1217676"/>
                  </a:moveTo>
                  <a:lnTo>
                    <a:pt x="1631992" y="1217676"/>
                  </a:lnTo>
                  <a:lnTo>
                    <a:pt x="1631990" y="1218946"/>
                  </a:lnTo>
                  <a:lnTo>
                    <a:pt x="1638344" y="1218946"/>
                  </a:lnTo>
                  <a:lnTo>
                    <a:pt x="1638346" y="1217676"/>
                  </a:lnTo>
                  <a:close/>
                </a:path>
                <a:path w="1639570" h="1337310">
                  <a:moveTo>
                    <a:pt x="6392" y="1213866"/>
                  </a:moveTo>
                  <a:lnTo>
                    <a:pt x="47" y="1213866"/>
                  </a:lnTo>
                  <a:lnTo>
                    <a:pt x="44" y="1216406"/>
                  </a:lnTo>
                  <a:lnTo>
                    <a:pt x="6389" y="1216406"/>
                  </a:lnTo>
                  <a:lnTo>
                    <a:pt x="6392" y="1213866"/>
                  </a:lnTo>
                  <a:close/>
                </a:path>
                <a:path w="1639570" h="1337310">
                  <a:moveTo>
                    <a:pt x="1638349" y="1213866"/>
                  </a:moveTo>
                  <a:lnTo>
                    <a:pt x="1631995" y="1213866"/>
                  </a:lnTo>
                  <a:lnTo>
                    <a:pt x="1631993" y="1216406"/>
                  </a:lnTo>
                  <a:lnTo>
                    <a:pt x="1638347" y="1216406"/>
                  </a:lnTo>
                  <a:lnTo>
                    <a:pt x="1638349" y="1213866"/>
                  </a:lnTo>
                  <a:close/>
                </a:path>
                <a:path w="1639570" h="1337310">
                  <a:moveTo>
                    <a:pt x="6394" y="1211326"/>
                  </a:moveTo>
                  <a:lnTo>
                    <a:pt x="49" y="1211326"/>
                  </a:lnTo>
                  <a:lnTo>
                    <a:pt x="48" y="1212596"/>
                  </a:lnTo>
                  <a:lnTo>
                    <a:pt x="6393" y="1212596"/>
                  </a:lnTo>
                  <a:lnTo>
                    <a:pt x="6394" y="1211326"/>
                  </a:lnTo>
                  <a:close/>
                </a:path>
                <a:path w="1639570" h="1337310">
                  <a:moveTo>
                    <a:pt x="1638352" y="1211326"/>
                  </a:moveTo>
                  <a:lnTo>
                    <a:pt x="1631998" y="1211326"/>
                  </a:lnTo>
                  <a:lnTo>
                    <a:pt x="1631996" y="1212596"/>
                  </a:lnTo>
                  <a:lnTo>
                    <a:pt x="1638350" y="1212596"/>
                  </a:lnTo>
                  <a:lnTo>
                    <a:pt x="1638352" y="1211326"/>
                  </a:lnTo>
                  <a:close/>
                </a:path>
                <a:path w="1639570" h="1337310">
                  <a:moveTo>
                    <a:pt x="6398" y="1207516"/>
                  </a:moveTo>
                  <a:lnTo>
                    <a:pt x="53" y="1207516"/>
                  </a:lnTo>
                  <a:lnTo>
                    <a:pt x="50" y="1210056"/>
                  </a:lnTo>
                  <a:lnTo>
                    <a:pt x="6395" y="1210056"/>
                  </a:lnTo>
                  <a:lnTo>
                    <a:pt x="6398" y="1207516"/>
                  </a:lnTo>
                  <a:close/>
                </a:path>
                <a:path w="1639570" h="1337310">
                  <a:moveTo>
                    <a:pt x="1638355" y="1207516"/>
                  </a:moveTo>
                  <a:lnTo>
                    <a:pt x="1632001" y="1207516"/>
                  </a:lnTo>
                  <a:lnTo>
                    <a:pt x="1631999" y="1210056"/>
                  </a:lnTo>
                  <a:lnTo>
                    <a:pt x="1638353" y="1210056"/>
                  </a:lnTo>
                  <a:lnTo>
                    <a:pt x="1638355" y="1207516"/>
                  </a:lnTo>
                  <a:close/>
                </a:path>
                <a:path w="1639570" h="1337310">
                  <a:moveTo>
                    <a:pt x="6400" y="1204976"/>
                  </a:moveTo>
                  <a:lnTo>
                    <a:pt x="55" y="1204976"/>
                  </a:lnTo>
                  <a:lnTo>
                    <a:pt x="54" y="1206246"/>
                  </a:lnTo>
                  <a:lnTo>
                    <a:pt x="6399" y="1206246"/>
                  </a:lnTo>
                  <a:lnTo>
                    <a:pt x="6400" y="1204976"/>
                  </a:lnTo>
                  <a:close/>
                </a:path>
                <a:path w="1639570" h="1337310">
                  <a:moveTo>
                    <a:pt x="1638358" y="1204976"/>
                  </a:moveTo>
                  <a:lnTo>
                    <a:pt x="1632004" y="1204976"/>
                  </a:lnTo>
                  <a:lnTo>
                    <a:pt x="1632002" y="1206246"/>
                  </a:lnTo>
                  <a:lnTo>
                    <a:pt x="1638356" y="1206246"/>
                  </a:lnTo>
                  <a:lnTo>
                    <a:pt x="1638358" y="1204976"/>
                  </a:lnTo>
                  <a:close/>
                </a:path>
                <a:path w="1639570" h="1337310">
                  <a:moveTo>
                    <a:pt x="6404" y="1201166"/>
                  </a:moveTo>
                  <a:lnTo>
                    <a:pt x="59" y="1201166"/>
                  </a:lnTo>
                  <a:lnTo>
                    <a:pt x="56" y="1203706"/>
                  </a:lnTo>
                  <a:lnTo>
                    <a:pt x="6401" y="1203706"/>
                  </a:lnTo>
                  <a:lnTo>
                    <a:pt x="6404" y="1201166"/>
                  </a:lnTo>
                  <a:close/>
                </a:path>
                <a:path w="1639570" h="1337310">
                  <a:moveTo>
                    <a:pt x="1638361" y="1201166"/>
                  </a:moveTo>
                  <a:lnTo>
                    <a:pt x="1632007" y="1201166"/>
                  </a:lnTo>
                  <a:lnTo>
                    <a:pt x="1632005" y="1203706"/>
                  </a:lnTo>
                  <a:lnTo>
                    <a:pt x="1638359" y="1203706"/>
                  </a:lnTo>
                  <a:lnTo>
                    <a:pt x="1638361" y="1201166"/>
                  </a:lnTo>
                  <a:close/>
                </a:path>
                <a:path w="1639570" h="1337310">
                  <a:moveTo>
                    <a:pt x="6406" y="1198626"/>
                  </a:moveTo>
                  <a:lnTo>
                    <a:pt x="61" y="1198626"/>
                  </a:lnTo>
                  <a:lnTo>
                    <a:pt x="60" y="1199896"/>
                  </a:lnTo>
                  <a:lnTo>
                    <a:pt x="6405" y="1199896"/>
                  </a:lnTo>
                  <a:lnTo>
                    <a:pt x="6406" y="1198626"/>
                  </a:lnTo>
                  <a:close/>
                </a:path>
                <a:path w="1639570" h="1337310">
                  <a:moveTo>
                    <a:pt x="1638364" y="1198626"/>
                  </a:moveTo>
                  <a:lnTo>
                    <a:pt x="1632010" y="1198626"/>
                  </a:lnTo>
                  <a:lnTo>
                    <a:pt x="1632009" y="1199896"/>
                  </a:lnTo>
                  <a:lnTo>
                    <a:pt x="1638362" y="1199896"/>
                  </a:lnTo>
                  <a:lnTo>
                    <a:pt x="1638364" y="1198626"/>
                  </a:lnTo>
                  <a:close/>
                </a:path>
                <a:path w="1639570" h="1337310">
                  <a:moveTo>
                    <a:pt x="6410" y="1194816"/>
                  </a:moveTo>
                  <a:lnTo>
                    <a:pt x="65" y="1194816"/>
                  </a:lnTo>
                  <a:lnTo>
                    <a:pt x="62" y="1197356"/>
                  </a:lnTo>
                  <a:lnTo>
                    <a:pt x="6407" y="1197356"/>
                  </a:lnTo>
                  <a:lnTo>
                    <a:pt x="6410" y="1194816"/>
                  </a:lnTo>
                  <a:close/>
                </a:path>
                <a:path w="1639570" h="1337310">
                  <a:moveTo>
                    <a:pt x="1638367" y="1194816"/>
                  </a:moveTo>
                  <a:lnTo>
                    <a:pt x="1632013" y="1194816"/>
                  </a:lnTo>
                  <a:lnTo>
                    <a:pt x="1632011" y="1197356"/>
                  </a:lnTo>
                  <a:lnTo>
                    <a:pt x="1638365" y="1197356"/>
                  </a:lnTo>
                  <a:lnTo>
                    <a:pt x="1638367" y="1194816"/>
                  </a:lnTo>
                  <a:close/>
                </a:path>
                <a:path w="1639570" h="1337310">
                  <a:moveTo>
                    <a:pt x="6412" y="1192276"/>
                  </a:moveTo>
                  <a:lnTo>
                    <a:pt x="67" y="1192276"/>
                  </a:lnTo>
                  <a:lnTo>
                    <a:pt x="66" y="1193546"/>
                  </a:lnTo>
                  <a:lnTo>
                    <a:pt x="6411" y="1193546"/>
                  </a:lnTo>
                  <a:lnTo>
                    <a:pt x="6412" y="1192276"/>
                  </a:lnTo>
                  <a:close/>
                </a:path>
                <a:path w="1639570" h="1337310">
                  <a:moveTo>
                    <a:pt x="1638370" y="1192276"/>
                  </a:moveTo>
                  <a:lnTo>
                    <a:pt x="1632016" y="1192276"/>
                  </a:lnTo>
                  <a:lnTo>
                    <a:pt x="1632015" y="1193546"/>
                  </a:lnTo>
                  <a:lnTo>
                    <a:pt x="1638369" y="1193546"/>
                  </a:lnTo>
                  <a:lnTo>
                    <a:pt x="1638370" y="1192276"/>
                  </a:lnTo>
                  <a:close/>
                </a:path>
                <a:path w="1639570" h="1337310">
                  <a:moveTo>
                    <a:pt x="6415" y="1189736"/>
                  </a:moveTo>
                  <a:lnTo>
                    <a:pt x="70" y="1189736"/>
                  </a:lnTo>
                  <a:lnTo>
                    <a:pt x="68" y="1191006"/>
                  </a:lnTo>
                  <a:lnTo>
                    <a:pt x="6414" y="1191006"/>
                  </a:lnTo>
                  <a:lnTo>
                    <a:pt x="6415" y="1189736"/>
                  </a:lnTo>
                  <a:close/>
                </a:path>
                <a:path w="1639570" h="1337310">
                  <a:moveTo>
                    <a:pt x="1638372" y="1189736"/>
                  </a:moveTo>
                  <a:lnTo>
                    <a:pt x="1632018" y="1189736"/>
                  </a:lnTo>
                  <a:lnTo>
                    <a:pt x="1632017" y="1191006"/>
                  </a:lnTo>
                  <a:lnTo>
                    <a:pt x="1638371" y="1191006"/>
                  </a:lnTo>
                  <a:lnTo>
                    <a:pt x="1638372" y="1189736"/>
                  </a:lnTo>
                  <a:close/>
                </a:path>
              </a:pathLst>
            </a:custGeom>
            <a:solidFill>
              <a:srgbClr val="4373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6348786" y="937386"/>
              <a:ext cx="1626870" cy="1325880"/>
            </a:xfrm>
            <a:custGeom>
              <a:avLst/>
              <a:gdLst/>
              <a:ahLst/>
              <a:cxnLst/>
              <a:rect l="l" t="t" r="r" b="b"/>
              <a:pathLst>
                <a:path w="1626870" h="1325880">
                  <a:moveTo>
                    <a:pt x="7159" y="214503"/>
                  </a:moveTo>
                  <a:lnTo>
                    <a:pt x="1007" y="214503"/>
                  </a:lnTo>
                  <a:lnTo>
                    <a:pt x="993" y="229743"/>
                  </a:lnTo>
                  <a:lnTo>
                    <a:pt x="7130" y="229743"/>
                  </a:lnTo>
                  <a:lnTo>
                    <a:pt x="7159" y="214503"/>
                  </a:lnTo>
                  <a:close/>
                </a:path>
                <a:path w="1626870" h="1325880">
                  <a:moveTo>
                    <a:pt x="1626610" y="214503"/>
                  </a:moveTo>
                  <a:lnTo>
                    <a:pt x="1621335" y="214503"/>
                  </a:lnTo>
                  <a:lnTo>
                    <a:pt x="1621305" y="229743"/>
                  </a:lnTo>
                  <a:lnTo>
                    <a:pt x="1626595" y="229743"/>
                  </a:lnTo>
                  <a:lnTo>
                    <a:pt x="1626610" y="214503"/>
                  </a:lnTo>
                  <a:close/>
                </a:path>
                <a:path w="1626870" h="1325880">
                  <a:moveTo>
                    <a:pt x="7167" y="210693"/>
                  </a:moveTo>
                  <a:lnTo>
                    <a:pt x="1011" y="210693"/>
                  </a:lnTo>
                  <a:lnTo>
                    <a:pt x="1008" y="213233"/>
                  </a:lnTo>
                  <a:lnTo>
                    <a:pt x="7162" y="213233"/>
                  </a:lnTo>
                  <a:lnTo>
                    <a:pt x="7167" y="210693"/>
                  </a:lnTo>
                  <a:close/>
                </a:path>
                <a:path w="1626870" h="1325880">
                  <a:moveTo>
                    <a:pt x="1626613" y="210693"/>
                  </a:moveTo>
                  <a:lnTo>
                    <a:pt x="1621342" y="210693"/>
                  </a:lnTo>
                  <a:lnTo>
                    <a:pt x="1621337" y="213233"/>
                  </a:lnTo>
                  <a:lnTo>
                    <a:pt x="1626611" y="213233"/>
                  </a:lnTo>
                  <a:lnTo>
                    <a:pt x="1626613" y="210693"/>
                  </a:lnTo>
                  <a:close/>
                </a:path>
                <a:path w="1626870" h="1325880">
                  <a:moveTo>
                    <a:pt x="7184" y="201803"/>
                  </a:moveTo>
                  <a:lnTo>
                    <a:pt x="1019" y="201803"/>
                  </a:lnTo>
                  <a:lnTo>
                    <a:pt x="1012" y="209423"/>
                  </a:lnTo>
                  <a:lnTo>
                    <a:pt x="7169" y="209423"/>
                  </a:lnTo>
                  <a:lnTo>
                    <a:pt x="7184" y="201803"/>
                  </a:lnTo>
                  <a:close/>
                </a:path>
                <a:path w="1626870" h="1325880">
                  <a:moveTo>
                    <a:pt x="1626622" y="201803"/>
                  </a:moveTo>
                  <a:lnTo>
                    <a:pt x="1621359" y="201803"/>
                  </a:lnTo>
                  <a:lnTo>
                    <a:pt x="1621345" y="209423"/>
                  </a:lnTo>
                  <a:lnTo>
                    <a:pt x="1626615" y="209423"/>
                  </a:lnTo>
                  <a:lnTo>
                    <a:pt x="1626622" y="201803"/>
                  </a:lnTo>
                  <a:close/>
                </a:path>
                <a:path w="1626870" h="1325880">
                  <a:moveTo>
                    <a:pt x="7191" y="197993"/>
                  </a:moveTo>
                  <a:lnTo>
                    <a:pt x="1023" y="197993"/>
                  </a:lnTo>
                  <a:lnTo>
                    <a:pt x="1021" y="200533"/>
                  </a:lnTo>
                  <a:lnTo>
                    <a:pt x="7186" y="200533"/>
                  </a:lnTo>
                  <a:lnTo>
                    <a:pt x="7191" y="197993"/>
                  </a:lnTo>
                  <a:close/>
                </a:path>
                <a:path w="1626870" h="1325880">
                  <a:moveTo>
                    <a:pt x="1626626" y="197993"/>
                  </a:moveTo>
                  <a:lnTo>
                    <a:pt x="1621367" y="197993"/>
                  </a:lnTo>
                  <a:lnTo>
                    <a:pt x="1621362" y="200533"/>
                  </a:lnTo>
                  <a:lnTo>
                    <a:pt x="1626623" y="200533"/>
                  </a:lnTo>
                  <a:lnTo>
                    <a:pt x="1626626" y="197993"/>
                  </a:lnTo>
                  <a:close/>
                </a:path>
                <a:path w="1626870" h="1325880">
                  <a:moveTo>
                    <a:pt x="7196" y="195453"/>
                  </a:moveTo>
                  <a:lnTo>
                    <a:pt x="1026" y="195453"/>
                  </a:lnTo>
                  <a:lnTo>
                    <a:pt x="1024" y="196723"/>
                  </a:lnTo>
                  <a:lnTo>
                    <a:pt x="7194" y="196723"/>
                  </a:lnTo>
                  <a:lnTo>
                    <a:pt x="7196" y="195453"/>
                  </a:lnTo>
                  <a:close/>
                </a:path>
                <a:path w="1626870" h="1325880">
                  <a:moveTo>
                    <a:pt x="1626628" y="195453"/>
                  </a:moveTo>
                  <a:lnTo>
                    <a:pt x="1621372" y="195453"/>
                  </a:lnTo>
                  <a:lnTo>
                    <a:pt x="1621369" y="196723"/>
                  </a:lnTo>
                  <a:lnTo>
                    <a:pt x="1626627" y="196723"/>
                  </a:lnTo>
                  <a:lnTo>
                    <a:pt x="1626628" y="195453"/>
                  </a:lnTo>
                  <a:close/>
                </a:path>
                <a:path w="1626870" h="1325880">
                  <a:moveTo>
                    <a:pt x="7204" y="191643"/>
                  </a:moveTo>
                  <a:lnTo>
                    <a:pt x="1029" y="191643"/>
                  </a:lnTo>
                  <a:lnTo>
                    <a:pt x="1027" y="194183"/>
                  </a:lnTo>
                  <a:lnTo>
                    <a:pt x="7199" y="194183"/>
                  </a:lnTo>
                  <a:lnTo>
                    <a:pt x="7204" y="191643"/>
                  </a:lnTo>
                  <a:close/>
                </a:path>
                <a:path w="1626870" h="1325880">
                  <a:moveTo>
                    <a:pt x="1626632" y="191643"/>
                  </a:moveTo>
                  <a:lnTo>
                    <a:pt x="1621379" y="191643"/>
                  </a:lnTo>
                  <a:lnTo>
                    <a:pt x="1621374" y="194183"/>
                  </a:lnTo>
                  <a:lnTo>
                    <a:pt x="1626629" y="194183"/>
                  </a:lnTo>
                  <a:lnTo>
                    <a:pt x="1626632" y="191643"/>
                  </a:lnTo>
                  <a:close/>
                </a:path>
                <a:path w="1626870" h="1325880">
                  <a:moveTo>
                    <a:pt x="7209" y="189103"/>
                  </a:moveTo>
                  <a:lnTo>
                    <a:pt x="1032" y="189103"/>
                  </a:lnTo>
                  <a:lnTo>
                    <a:pt x="1030" y="190373"/>
                  </a:lnTo>
                  <a:lnTo>
                    <a:pt x="7206" y="190373"/>
                  </a:lnTo>
                  <a:lnTo>
                    <a:pt x="7209" y="189103"/>
                  </a:lnTo>
                  <a:close/>
                </a:path>
                <a:path w="1626870" h="1325880">
                  <a:moveTo>
                    <a:pt x="1626634" y="189103"/>
                  </a:moveTo>
                  <a:lnTo>
                    <a:pt x="1621384" y="189103"/>
                  </a:lnTo>
                  <a:lnTo>
                    <a:pt x="1621381" y="190373"/>
                  </a:lnTo>
                  <a:lnTo>
                    <a:pt x="1626633" y="190373"/>
                  </a:lnTo>
                  <a:lnTo>
                    <a:pt x="1626634" y="189103"/>
                  </a:lnTo>
                  <a:close/>
                </a:path>
                <a:path w="1626870" h="1325880">
                  <a:moveTo>
                    <a:pt x="7216" y="185293"/>
                  </a:moveTo>
                  <a:lnTo>
                    <a:pt x="1035" y="185293"/>
                  </a:lnTo>
                  <a:lnTo>
                    <a:pt x="1033" y="187833"/>
                  </a:lnTo>
                  <a:lnTo>
                    <a:pt x="7211" y="187833"/>
                  </a:lnTo>
                  <a:lnTo>
                    <a:pt x="7216" y="185293"/>
                  </a:lnTo>
                  <a:close/>
                </a:path>
                <a:path w="1626870" h="1325880">
                  <a:moveTo>
                    <a:pt x="1626638" y="185293"/>
                  </a:moveTo>
                  <a:lnTo>
                    <a:pt x="1621391" y="185293"/>
                  </a:lnTo>
                  <a:lnTo>
                    <a:pt x="1621386" y="187833"/>
                  </a:lnTo>
                  <a:lnTo>
                    <a:pt x="1626635" y="187833"/>
                  </a:lnTo>
                  <a:lnTo>
                    <a:pt x="1626638" y="185293"/>
                  </a:lnTo>
                  <a:close/>
                </a:path>
                <a:path w="1626870" h="1325880">
                  <a:moveTo>
                    <a:pt x="7221" y="182753"/>
                  </a:moveTo>
                  <a:lnTo>
                    <a:pt x="1038" y="182753"/>
                  </a:lnTo>
                  <a:lnTo>
                    <a:pt x="1036" y="184023"/>
                  </a:lnTo>
                  <a:lnTo>
                    <a:pt x="7218" y="184023"/>
                  </a:lnTo>
                  <a:lnTo>
                    <a:pt x="7221" y="182753"/>
                  </a:lnTo>
                  <a:close/>
                </a:path>
                <a:path w="1626870" h="1325880">
                  <a:moveTo>
                    <a:pt x="1626640" y="182753"/>
                  </a:moveTo>
                  <a:lnTo>
                    <a:pt x="1621396" y="182753"/>
                  </a:lnTo>
                  <a:lnTo>
                    <a:pt x="1621394" y="184023"/>
                  </a:lnTo>
                  <a:lnTo>
                    <a:pt x="1626639" y="184023"/>
                  </a:lnTo>
                  <a:lnTo>
                    <a:pt x="1626640" y="182753"/>
                  </a:lnTo>
                  <a:close/>
                </a:path>
                <a:path w="1626870" h="1325880">
                  <a:moveTo>
                    <a:pt x="7228" y="178943"/>
                  </a:moveTo>
                  <a:lnTo>
                    <a:pt x="1041" y="178943"/>
                  </a:lnTo>
                  <a:lnTo>
                    <a:pt x="1039" y="181483"/>
                  </a:lnTo>
                  <a:lnTo>
                    <a:pt x="7223" y="181483"/>
                  </a:lnTo>
                  <a:lnTo>
                    <a:pt x="7228" y="178943"/>
                  </a:lnTo>
                  <a:close/>
                </a:path>
                <a:path w="1626870" h="1325880">
                  <a:moveTo>
                    <a:pt x="1626644" y="178943"/>
                  </a:moveTo>
                  <a:lnTo>
                    <a:pt x="1621404" y="178943"/>
                  </a:lnTo>
                  <a:lnTo>
                    <a:pt x="1621399" y="181483"/>
                  </a:lnTo>
                  <a:lnTo>
                    <a:pt x="1626642" y="181483"/>
                  </a:lnTo>
                  <a:lnTo>
                    <a:pt x="1626644" y="178943"/>
                  </a:lnTo>
                  <a:close/>
                </a:path>
                <a:path w="1626870" h="1325880">
                  <a:moveTo>
                    <a:pt x="7233" y="176403"/>
                  </a:moveTo>
                  <a:lnTo>
                    <a:pt x="1044" y="176403"/>
                  </a:lnTo>
                  <a:lnTo>
                    <a:pt x="1043" y="177673"/>
                  </a:lnTo>
                  <a:lnTo>
                    <a:pt x="7231" y="177673"/>
                  </a:lnTo>
                  <a:lnTo>
                    <a:pt x="7233" y="176403"/>
                  </a:lnTo>
                  <a:close/>
                </a:path>
                <a:path w="1626870" h="1325880">
                  <a:moveTo>
                    <a:pt x="1626646" y="176403"/>
                  </a:moveTo>
                  <a:lnTo>
                    <a:pt x="1621408" y="176403"/>
                  </a:lnTo>
                  <a:lnTo>
                    <a:pt x="1621406" y="177673"/>
                  </a:lnTo>
                  <a:lnTo>
                    <a:pt x="1626645" y="177673"/>
                  </a:lnTo>
                  <a:lnTo>
                    <a:pt x="1626646" y="176403"/>
                  </a:lnTo>
                  <a:close/>
                </a:path>
                <a:path w="1626870" h="1325880">
                  <a:moveTo>
                    <a:pt x="7241" y="172593"/>
                  </a:moveTo>
                  <a:lnTo>
                    <a:pt x="1047" y="172593"/>
                  </a:lnTo>
                  <a:lnTo>
                    <a:pt x="1045" y="175133"/>
                  </a:lnTo>
                  <a:lnTo>
                    <a:pt x="7236" y="175133"/>
                  </a:lnTo>
                  <a:lnTo>
                    <a:pt x="7241" y="172593"/>
                  </a:lnTo>
                  <a:close/>
                </a:path>
                <a:path w="1626870" h="1325880">
                  <a:moveTo>
                    <a:pt x="1626650" y="172593"/>
                  </a:moveTo>
                  <a:lnTo>
                    <a:pt x="1621416" y="172593"/>
                  </a:lnTo>
                  <a:lnTo>
                    <a:pt x="1621411" y="175133"/>
                  </a:lnTo>
                  <a:lnTo>
                    <a:pt x="1626648" y="175133"/>
                  </a:lnTo>
                  <a:lnTo>
                    <a:pt x="1626650" y="172593"/>
                  </a:lnTo>
                  <a:close/>
                </a:path>
                <a:path w="1626870" h="1325880">
                  <a:moveTo>
                    <a:pt x="7246" y="170053"/>
                  </a:moveTo>
                  <a:lnTo>
                    <a:pt x="1050" y="170053"/>
                  </a:lnTo>
                  <a:lnTo>
                    <a:pt x="1049" y="171323"/>
                  </a:lnTo>
                  <a:lnTo>
                    <a:pt x="7243" y="171323"/>
                  </a:lnTo>
                  <a:lnTo>
                    <a:pt x="7246" y="170053"/>
                  </a:lnTo>
                  <a:close/>
                </a:path>
                <a:path w="1626870" h="1325880">
                  <a:moveTo>
                    <a:pt x="1626652" y="170053"/>
                  </a:moveTo>
                  <a:lnTo>
                    <a:pt x="1621421" y="170053"/>
                  </a:lnTo>
                  <a:lnTo>
                    <a:pt x="1621418" y="171323"/>
                  </a:lnTo>
                  <a:lnTo>
                    <a:pt x="1626651" y="171323"/>
                  </a:lnTo>
                  <a:lnTo>
                    <a:pt x="1626652" y="170053"/>
                  </a:lnTo>
                  <a:close/>
                </a:path>
                <a:path w="1626870" h="1325880">
                  <a:moveTo>
                    <a:pt x="7253" y="166243"/>
                  </a:moveTo>
                  <a:lnTo>
                    <a:pt x="1054" y="166243"/>
                  </a:lnTo>
                  <a:lnTo>
                    <a:pt x="1051" y="168783"/>
                  </a:lnTo>
                  <a:lnTo>
                    <a:pt x="7248" y="168783"/>
                  </a:lnTo>
                  <a:lnTo>
                    <a:pt x="7253" y="166243"/>
                  </a:lnTo>
                  <a:close/>
                </a:path>
                <a:path w="1626870" h="1325880">
                  <a:moveTo>
                    <a:pt x="1626656" y="166243"/>
                  </a:moveTo>
                  <a:lnTo>
                    <a:pt x="1621428" y="166243"/>
                  </a:lnTo>
                  <a:lnTo>
                    <a:pt x="1621423" y="168783"/>
                  </a:lnTo>
                  <a:lnTo>
                    <a:pt x="1626654" y="168783"/>
                  </a:lnTo>
                  <a:lnTo>
                    <a:pt x="1626656" y="166243"/>
                  </a:lnTo>
                  <a:close/>
                </a:path>
                <a:path w="1626870" h="1325880">
                  <a:moveTo>
                    <a:pt x="7258" y="163703"/>
                  </a:moveTo>
                  <a:lnTo>
                    <a:pt x="1056" y="163703"/>
                  </a:lnTo>
                  <a:lnTo>
                    <a:pt x="1055" y="164973"/>
                  </a:lnTo>
                  <a:lnTo>
                    <a:pt x="7255" y="164973"/>
                  </a:lnTo>
                  <a:lnTo>
                    <a:pt x="7258" y="163703"/>
                  </a:lnTo>
                  <a:close/>
                </a:path>
                <a:path w="1626870" h="1325880">
                  <a:moveTo>
                    <a:pt x="1626659" y="163703"/>
                  </a:moveTo>
                  <a:lnTo>
                    <a:pt x="1621433" y="163703"/>
                  </a:lnTo>
                  <a:lnTo>
                    <a:pt x="1621431" y="164973"/>
                  </a:lnTo>
                  <a:lnTo>
                    <a:pt x="1626657" y="164973"/>
                  </a:lnTo>
                  <a:lnTo>
                    <a:pt x="1626659" y="163703"/>
                  </a:lnTo>
                  <a:close/>
                </a:path>
                <a:path w="1626870" h="1325880">
                  <a:moveTo>
                    <a:pt x="7270" y="157353"/>
                  </a:moveTo>
                  <a:lnTo>
                    <a:pt x="1062" y="157353"/>
                  </a:lnTo>
                  <a:lnTo>
                    <a:pt x="1057" y="162433"/>
                  </a:lnTo>
                  <a:lnTo>
                    <a:pt x="7260" y="162433"/>
                  </a:lnTo>
                  <a:lnTo>
                    <a:pt x="7270" y="157353"/>
                  </a:lnTo>
                  <a:close/>
                </a:path>
                <a:path w="1626870" h="1325880">
                  <a:moveTo>
                    <a:pt x="1626665" y="157353"/>
                  </a:moveTo>
                  <a:lnTo>
                    <a:pt x="1621445" y="157353"/>
                  </a:lnTo>
                  <a:lnTo>
                    <a:pt x="1621436" y="162433"/>
                  </a:lnTo>
                  <a:lnTo>
                    <a:pt x="1626660" y="162433"/>
                  </a:lnTo>
                  <a:lnTo>
                    <a:pt x="1626665" y="157353"/>
                  </a:lnTo>
                  <a:close/>
                </a:path>
                <a:path w="1626870" h="1325880">
                  <a:moveTo>
                    <a:pt x="7278" y="153543"/>
                  </a:moveTo>
                  <a:lnTo>
                    <a:pt x="1066" y="153543"/>
                  </a:lnTo>
                  <a:lnTo>
                    <a:pt x="1063" y="156083"/>
                  </a:lnTo>
                  <a:lnTo>
                    <a:pt x="7273" y="156083"/>
                  </a:lnTo>
                  <a:lnTo>
                    <a:pt x="7278" y="153543"/>
                  </a:lnTo>
                  <a:close/>
                </a:path>
                <a:path w="1626870" h="1325880">
                  <a:moveTo>
                    <a:pt x="1626668" y="153543"/>
                  </a:moveTo>
                  <a:lnTo>
                    <a:pt x="1621453" y="153543"/>
                  </a:lnTo>
                  <a:lnTo>
                    <a:pt x="1621448" y="156083"/>
                  </a:lnTo>
                  <a:lnTo>
                    <a:pt x="1626666" y="156083"/>
                  </a:lnTo>
                  <a:lnTo>
                    <a:pt x="1626668" y="153543"/>
                  </a:lnTo>
                  <a:close/>
                </a:path>
                <a:path w="1626870" h="1325880">
                  <a:moveTo>
                    <a:pt x="7283" y="151003"/>
                  </a:moveTo>
                  <a:lnTo>
                    <a:pt x="1068" y="151003"/>
                  </a:lnTo>
                  <a:lnTo>
                    <a:pt x="1067" y="152273"/>
                  </a:lnTo>
                  <a:lnTo>
                    <a:pt x="7280" y="152273"/>
                  </a:lnTo>
                  <a:lnTo>
                    <a:pt x="7283" y="151003"/>
                  </a:lnTo>
                  <a:close/>
                </a:path>
                <a:path w="1626870" h="1325880">
                  <a:moveTo>
                    <a:pt x="1626671" y="151003"/>
                  </a:moveTo>
                  <a:lnTo>
                    <a:pt x="1621458" y="151003"/>
                  </a:lnTo>
                  <a:lnTo>
                    <a:pt x="1621455" y="152273"/>
                  </a:lnTo>
                  <a:lnTo>
                    <a:pt x="1626670" y="152273"/>
                  </a:lnTo>
                  <a:lnTo>
                    <a:pt x="1626671" y="151003"/>
                  </a:lnTo>
                  <a:close/>
                </a:path>
                <a:path w="1626870" h="1325880">
                  <a:moveTo>
                    <a:pt x="7295" y="144653"/>
                  </a:moveTo>
                  <a:lnTo>
                    <a:pt x="1074" y="144653"/>
                  </a:lnTo>
                  <a:lnTo>
                    <a:pt x="1069" y="149733"/>
                  </a:lnTo>
                  <a:lnTo>
                    <a:pt x="7285" y="149733"/>
                  </a:lnTo>
                  <a:lnTo>
                    <a:pt x="7295" y="144653"/>
                  </a:lnTo>
                  <a:close/>
                </a:path>
                <a:path w="1626870" h="1325880">
                  <a:moveTo>
                    <a:pt x="1626677" y="144653"/>
                  </a:moveTo>
                  <a:lnTo>
                    <a:pt x="1621470" y="144653"/>
                  </a:lnTo>
                  <a:lnTo>
                    <a:pt x="1621460" y="149733"/>
                  </a:lnTo>
                  <a:lnTo>
                    <a:pt x="1626672" y="149733"/>
                  </a:lnTo>
                  <a:lnTo>
                    <a:pt x="1626677" y="144653"/>
                  </a:lnTo>
                  <a:close/>
                </a:path>
                <a:path w="1626870" h="1325880">
                  <a:moveTo>
                    <a:pt x="7307" y="138303"/>
                  </a:moveTo>
                  <a:lnTo>
                    <a:pt x="1080" y="138303"/>
                  </a:lnTo>
                  <a:lnTo>
                    <a:pt x="1076" y="143383"/>
                  </a:lnTo>
                  <a:lnTo>
                    <a:pt x="7297" y="143383"/>
                  </a:lnTo>
                  <a:lnTo>
                    <a:pt x="7307" y="138303"/>
                  </a:lnTo>
                  <a:close/>
                </a:path>
                <a:path w="1626870" h="1325880">
                  <a:moveTo>
                    <a:pt x="1626683" y="138303"/>
                  </a:moveTo>
                  <a:lnTo>
                    <a:pt x="1621482" y="138303"/>
                  </a:lnTo>
                  <a:lnTo>
                    <a:pt x="1621472" y="143383"/>
                  </a:lnTo>
                  <a:lnTo>
                    <a:pt x="1626678" y="143383"/>
                  </a:lnTo>
                  <a:lnTo>
                    <a:pt x="1626683" y="138303"/>
                  </a:lnTo>
                  <a:close/>
                </a:path>
                <a:path w="1626870" h="1325880">
                  <a:moveTo>
                    <a:pt x="7315" y="134493"/>
                  </a:moveTo>
                  <a:lnTo>
                    <a:pt x="1084" y="134493"/>
                  </a:lnTo>
                  <a:lnTo>
                    <a:pt x="1082" y="137033"/>
                  </a:lnTo>
                  <a:lnTo>
                    <a:pt x="7310" y="137033"/>
                  </a:lnTo>
                  <a:lnTo>
                    <a:pt x="7315" y="134493"/>
                  </a:lnTo>
                  <a:close/>
                </a:path>
                <a:path w="1626870" h="1325880">
                  <a:moveTo>
                    <a:pt x="1626687" y="134493"/>
                  </a:moveTo>
                  <a:lnTo>
                    <a:pt x="1621490" y="134493"/>
                  </a:lnTo>
                  <a:lnTo>
                    <a:pt x="1621485" y="137033"/>
                  </a:lnTo>
                  <a:lnTo>
                    <a:pt x="1626684" y="137033"/>
                  </a:lnTo>
                  <a:lnTo>
                    <a:pt x="1626687" y="134493"/>
                  </a:lnTo>
                  <a:close/>
                </a:path>
                <a:path w="1626870" h="1325880">
                  <a:moveTo>
                    <a:pt x="7319" y="131953"/>
                  </a:moveTo>
                  <a:lnTo>
                    <a:pt x="1087" y="131953"/>
                  </a:lnTo>
                  <a:lnTo>
                    <a:pt x="1085" y="133223"/>
                  </a:lnTo>
                  <a:lnTo>
                    <a:pt x="7317" y="133223"/>
                  </a:lnTo>
                  <a:lnTo>
                    <a:pt x="7319" y="131953"/>
                  </a:lnTo>
                  <a:close/>
                </a:path>
                <a:path w="1626870" h="1325880">
                  <a:moveTo>
                    <a:pt x="1626689" y="131953"/>
                  </a:moveTo>
                  <a:lnTo>
                    <a:pt x="1621495" y="131953"/>
                  </a:lnTo>
                  <a:lnTo>
                    <a:pt x="1621492" y="133223"/>
                  </a:lnTo>
                  <a:lnTo>
                    <a:pt x="1626688" y="133223"/>
                  </a:lnTo>
                  <a:lnTo>
                    <a:pt x="1626689" y="131953"/>
                  </a:lnTo>
                  <a:close/>
                </a:path>
                <a:path w="1626870" h="1325880">
                  <a:moveTo>
                    <a:pt x="7327" y="128143"/>
                  </a:moveTo>
                  <a:lnTo>
                    <a:pt x="1090" y="128143"/>
                  </a:lnTo>
                  <a:lnTo>
                    <a:pt x="1088" y="130683"/>
                  </a:lnTo>
                  <a:lnTo>
                    <a:pt x="7322" y="130683"/>
                  </a:lnTo>
                  <a:lnTo>
                    <a:pt x="7327" y="128143"/>
                  </a:lnTo>
                  <a:close/>
                </a:path>
                <a:path w="1626870" h="1325880">
                  <a:moveTo>
                    <a:pt x="1626693" y="128143"/>
                  </a:moveTo>
                  <a:lnTo>
                    <a:pt x="1621502" y="128143"/>
                  </a:lnTo>
                  <a:lnTo>
                    <a:pt x="1621497" y="130683"/>
                  </a:lnTo>
                  <a:lnTo>
                    <a:pt x="1626690" y="130683"/>
                  </a:lnTo>
                  <a:lnTo>
                    <a:pt x="1626693" y="128143"/>
                  </a:lnTo>
                  <a:close/>
                </a:path>
                <a:path w="1626870" h="1325880">
                  <a:moveTo>
                    <a:pt x="7332" y="125603"/>
                  </a:moveTo>
                  <a:lnTo>
                    <a:pt x="1093" y="125603"/>
                  </a:lnTo>
                  <a:lnTo>
                    <a:pt x="1091" y="126873"/>
                  </a:lnTo>
                  <a:lnTo>
                    <a:pt x="7329" y="126873"/>
                  </a:lnTo>
                  <a:lnTo>
                    <a:pt x="7332" y="125603"/>
                  </a:lnTo>
                  <a:close/>
                </a:path>
                <a:path w="1626870" h="1325880">
                  <a:moveTo>
                    <a:pt x="1626695" y="125603"/>
                  </a:moveTo>
                  <a:lnTo>
                    <a:pt x="1621507" y="125603"/>
                  </a:lnTo>
                  <a:lnTo>
                    <a:pt x="1621504" y="126873"/>
                  </a:lnTo>
                  <a:lnTo>
                    <a:pt x="1626694" y="126873"/>
                  </a:lnTo>
                  <a:lnTo>
                    <a:pt x="1626695" y="125603"/>
                  </a:lnTo>
                  <a:close/>
                </a:path>
                <a:path w="1626870" h="1325880">
                  <a:moveTo>
                    <a:pt x="7339" y="121793"/>
                  </a:moveTo>
                  <a:lnTo>
                    <a:pt x="1096" y="121793"/>
                  </a:lnTo>
                  <a:lnTo>
                    <a:pt x="1094" y="124333"/>
                  </a:lnTo>
                  <a:lnTo>
                    <a:pt x="7334" y="124333"/>
                  </a:lnTo>
                  <a:lnTo>
                    <a:pt x="7339" y="121793"/>
                  </a:lnTo>
                  <a:close/>
                </a:path>
                <a:path w="1626870" h="1325880">
                  <a:moveTo>
                    <a:pt x="1626699" y="121793"/>
                  </a:moveTo>
                  <a:lnTo>
                    <a:pt x="1621514" y="121793"/>
                  </a:lnTo>
                  <a:lnTo>
                    <a:pt x="1621509" y="124333"/>
                  </a:lnTo>
                  <a:lnTo>
                    <a:pt x="1626696" y="124333"/>
                  </a:lnTo>
                  <a:lnTo>
                    <a:pt x="1626699" y="121793"/>
                  </a:lnTo>
                  <a:close/>
                </a:path>
                <a:path w="1626870" h="1325880">
                  <a:moveTo>
                    <a:pt x="7344" y="119253"/>
                  </a:moveTo>
                  <a:lnTo>
                    <a:pt x="1099" y="119253"/>
                  </a:lnTo>
                  <a:lnTo>
                    <a:pt x="1097" y="120523"/>
                  </a:lnTo>
                  <a:lnTo>
                    <a:pt x="7342" y="120523"/>
                  </a:lnTo>
                  <a:lnTo>
                    <a:pt x="7344" y="119253"/>
                  </a:lnTo>
                  <a:close/>
                </a:path>
                <a:path w="1626870" h="1325880">
                  <a:moveTo>
                    <a:pt x="1626701" y="119253"/>
                  </a:moveTo>
                  <a:lnTo>
                    <a:pt x="1621519" y="119253"/>
                  </a:lnTo>
                  <a:lnTo>
                    <a:pt x="1621517" y="120523"/>
                  </a:lnTo>
                  <a:lnTo>
                    <a:pt x="1626700" y="120523"/>
                  </a:lnTo>
                  <a:lnTo>
                    <a:pt x="1626701" y="119253"/>
                  </a:lnTo>
                  <a:close/>
                </a:path>
                <a:path w="1626870" h="1325880">
                  <a:moveTo>
                    <a:pt x="7352" y="115443"/>
                  </a:moveTo>
                  <a:lnTo>
                    <a:pt x="1102" y="115443"/>
                  </a:lnTo>
                  <a:lnTo>
                    <a:pt x="1100" y="117983"/>
                  </a:lnTo>
                  <a:lnTo>
                    <a:pt x="7347" y="117983"/>
                  </a:lnTo>
                  <a:lnTo>
                    <a:pt x="7352" y="115443"/>
                  </a:lnTo>
                  <a:close/>
                </a:path>
                <a:path w="1626870" h="1325880">
                  <a:moveTo>
                    <a:pt x="1626705" y="115443"/>
                  </a:moveTo>
                  <a:lnTo>
                    <a:pt x="1621527" y="115443"/>
                  </a:lnTo>
                  <a:lnTo>
                    <a:pt x="1621522" y="117983"/>
                  </a:lnTo>
                  <a:lnTo>
                    <a:pt x="1626702" y="117983"/>
                  </a:lnTo>
                  <a:lnTo>
                    <a:pt x="1626705" y="115443"/>
                  </a:lnTo>
                  <a:close/>
                </a:path>
                <a:path w="1626870" h="1325880">
                  <a:moveTo>
                    <a:pt x="7356" y="112903"/>
                  </a:moveTo>
                  <a:lnTo>
                    <a:pt x="1105" y="112903"/>
                  </a:lnTo>
                  <a:lnTo>
                    <a:pt x="1104" y="114173"/>
                  </a:lnTo>
                  <a:lnTo>
                    <a:pt x="7354" y="114173"/>
                  </a:lnTo>
                  <a:lnTo>
                    <a:pt x="7356" y="112903"/>
                  </a:lnTo>
                  <a:close/>
                </a:path>
                <a:path w="1626870" h="1325880">
                  <a:moveTo>
                    <a:pt x="1626707" y="112903"/>
                  </a:moveTo>
                  <a:lnTo>
                    <a:pt x="1621532" y="112903"/>
                  </a:lnTo>
                  <a:lnTo>
                    <a:pt x="1621529" y="114173"/>
                  </a:lnTo>
                  <a:lnTo>
                    <a:pt x="1626706" y="114173"/>
                  </a:lnTo>
                  <a:lnTo>
                    <a:pt x="1626707" y="112903"/>
                  </a:lnTo>
                  <a:close/>
                </a:path>
                <a:path w="1626870" h="1325880">
                  <a:moveTo>
                    <a:pt x="7364" y="109093"/>
                  </a:moveTo>
                  <a:lnTo>
                    <a:pt x="1108" y="109093"/>
                  </a:lnTo>
                  <a:lnTo>
                    <a:pt x="1106" y="111633"/>
                  </a:lnTo>
                  <a:lnTo>
                    <a:pt x="7359" y="111633"/>
                  </a:lnTo>
                  <a:lnTo>
                    <a:pt x="7364" y="109093"/>
                  </a:lnTo>
                  <a:close/>
                </a:path>
                <a:path w="1626870" h="1325880">
                  <a:moveTo>
                    <a:pt x="1626711" y="109093"/>
                  </a:moveTo>
                  <a:lnTo>
                    <a:pt x="1621539" y="109093"/>
                  </a:lnTo>
                  <a:lnTo>
                    <a:pt x="1621534" y="111633"/>
                  </a:lnTo>
                  <a:lnTo>
                    <a:pt x="1626709" y="111633"/>
                  </a:lnTo>
                  <a:lnTo>
                    <a:pt x="1626711" y="109093"/>
                  </a:lnTo>
                  <a:close/>
                </a:path>
                <a:path w="1626870" h="1325880">
                  <a:moveTo>
                    <a:pt x="7369" y="106553"/>
                  </a:moveTo>
                  <a:lnTo>
                    <a:pt x="1111" y="106553"/>
                  </a:lnTo>
                  <a:lnTo>
                    <a:pt x="1110" y="107823"/>
                  </a:lnTo>
                  <a:lnTo>
                    <a:pt x="7366" y="107823"/>
                  </a:lnTo>
                  <a:lnTo>
                    <a:pt x="7369" y="106553"/>
                  </a:lnTo>
                  <a:close/>
                </a:path>
                <a:path w="1626870" h="1325880">
                  <a:moveTo>
                    <a:pt x="1626713" y="106553"/>
                  </a:moveTo>
                  <a:lnTo>
                    <a:pt x="1621544" y="106553"/>
                  </a:lnTo>
                  <a:lnTo>
                    <a:pt x="1621541" y="107823"/>
                  </a:lnTo>
                  <a:lnTo>
                    <a:pt x="1626712" y="107823"/>
                  </a:lnTo>
                  <a:lnTo>
                    <a:pt x="1626713" y="106553"/>
                  </a:lnTo>
                  <a:close/>
                </a:path>
                <a:path w="1626870" h="1325880">
                  <a:moveTo>
                    <a:pt x="7376" y="102743"/>
                  </a:moveTo>
                  <a:lnTo>
                    <a:pt x="1115" y="102743"/>
                  </a:lnTo>
                  <a:lnTo>
                    <a:pt x="1112" y="105283"/>
                  </a:lnTo>
                  <a:lnTo>
                    <a:pt x="7371" y="105283"/>
                  </a:lnTo>
                  <a:lnTo>
                    <a:pt x="7376" y="102743"/>
                  </a:lnTo>
                  <a:close/>
                </a:path>
                <a:path w="1626870" h="1325880">
                  <a:moveTo>
                    <a:pt x="1626717" y="102743"/>
                  </a:moveTo>
                  <a:lnTo>
                    <a:pt x="1621551" y="102743"/>
                  </a:lnTo>
                  <a:lnTo>
                    <a:pt x="1621546" y="105283"/>
                  </a:lnTo>
                  <a:lnTo>
                    <a:pt x="1626715" y="105283"/>
                  </a:lnTo>
                  <a:lnTo>
                    <a:pt x="1626717" y="102743"/>
                  </a:lnTo>
                  <a:close/>
                </a:path>
                <a:path w="1626870" h="1325880">
                  <a:moveTo>
                    <a:pt x="7381" y="100203"/>
                  </a:moveTo>
                  <a:lnTo>
                    <a:pt x="1117" y="100203"/>
                  </a:lnTo>
                  <a:lnTo>
                    <a:pt x="1116" y="101473"/>
                  </a:lnTo>
                  <a:lnTo>
                    <a:pt x="7379" y="101473"/>
                  </a:lnTo>
                  <a:lnTo>
                    <a:pt x="7381" y="100203"/>
                  </a:lnTo>
                  <a:close/>
                </a:path>
                <a:path w="1626870" h="1325880">
                  <a:moveTo>
                    <a:pt x="1626720" y="100203"/>
                  </a:moveTo>
                  <a:lnTo>
                    <a:pt x="1621556" y="100203"/>
                  </a:lnTo>
                  <a:lnTo>
                    <a:pt x="1621554" y="101473"/>
                  </a:lnTo>
                  <a:lnTo>
                    <a:pt x="1626718" y="101473"/>
                  </a:lnTo>
                  <a:lnTo>
                    <a:pt x="1626720" y="100203"/>
                  </a:lnTo>
                  <a:close/>
                </a:path>
                <a:path w="1626870" h="1325880">
                  <a:moveTo>
                    <a:pt x="7388" y="96393"/>
                  </a:moveTo>
                  <a:lnTo>
                    <a:pt x="1121" y="96393"/>
                  </a:lnTo>
                  <a:lnTo>
                    <a:pt x="1118" y="98933"/>
                  </a:lnTo>
                  <a:lnTo>
                    <a:pt x="7384" y="98933"/>
                  </a:lnTo>
                  <a:lnTo>
                    <a:pt x="7388" y="96393"/>
                  </a:lnTo>
                  <a:close/>
                </a:path>
                <a:path w="1626870" h="1325880">
                  <a:moveTo>
                    <a:pt x="1626723" y="96393"/>
                  </a:moveTo>
                  <a:lnTo>
                    <a:pt x="1621564" y="96393"/>
                  </a:lnTo>
                  <a:lnTo>
                    <a:pt x="1621559" y="98933"/>
                  </a:lnTo>
                  <a:lnTo>
                    <a:pt x="1626721" y="98933"/>
                  </a:lnTo>
                  <a:lnTo>
                    <a:pt x="1626723" y="96393"/>
                  </a:lnTo>
                  <a:close/>
                </a:path>
                <a:path w="1626870" h="1325880">
                  <a:moveTo>
                    <a:pt x="7393" y="93853"/>
                  </a:moveTo>
                  <a:lnTo>
                    <a:pt x="1123" y="93853"/>
                  </a:lnTo>
                  <a:lnTo>
                    <a:pt x="1122" y="95123"/>
                  </a:lnTo>
                  <a:lnTo>
                    <a:pt x="7391" y="95123"/>
                  </a:lnTo>
                  <a:lnTo>
                    <a:pt x="7393" y="93853"/>
                  </a:lnTo>
                  <a:close/>
                </a:path>
                <a:path w="1626870" h="1325880">
                  <a:moveTo>
                    <a:pt x="1626726" y="93853"/>
                  </a:moveTo>
                  <a:lnTo>
                    <a:pt x="1621568" y="93853"/>
                  </a:lnTo>
                  <a:lnTo>
                    <a:pt x="1621566" y="95123"/>
                  </a:lnTo>
                  <a:lnTo>
                    <a:pt x="1626724" y="95123"/>
                  </a:lnTo>
                  <a:lnTo>
                    <a:pt x="1626726" y="93853"/>
                  </a:lnTo>
                  <a:close/>
                </a:path>
                <a:path w="1626870" h="1325880">
                  <a:moveTo>
                    <a:pt x="7401" y="90043"/>
                  </a:moveTo>
                  <a:lnTo>
                    <a:pt x="1127" y="90043"/>
                  </a:lnTo>
                  <a:lnTo>
                    <a:pt x="1124" y="92583"/>
                  </a:lnTo>
                  <a:lnTo>
                    <a:pt x="7396" y="92583"/>
                  </a:lnTo>
                  <a:lnTo>
                    <a:pt x="7401" y="90043"/>
                  </a:lnTo>
                  <a:close/>
                </a:path>
                <a:path w="1626870" h="1325880">
                  <a:moveTo>
                    <a:pt x="1626729" y="90043"/>
                  </a:moveTo>
                  <a:lnTo>
                    <a:pt x="1621576" y="90043"/>
                  </a:lnTo>
                  <a:lnTo>
                    <a:pt x="1621571" y="92583"/>
                  </a:lnTo>
                  <a:lnTo>
                    <a:pt x="1626727" y="92583"/>
                  </a:lnTo>
                  <a:lnTo>
                    <a:pt x="1626729" y="90043"/>
                  </a:lnTo>
                  <a:close/>
                </a:path>
                <a:path w="1626870" h="1325880">
                  <a:moveTo>
                    <a:pt x="7406" y="87503"/>
                  </a:moveTo>
                  <a:lnTo>
                    <a:pt x="1129" y="87503"/>
                  </a:lnTo>
                  <a:lnTo>
                    <a:pt x="1128" y="88773"/>
                  </a:lnTo>
                  <a:lnTo>
                    <a:pt x="7403" y="88773"/>
                  </a:lnTo>
                  <a:lnTo>
                    <a:pt x="7406" y="87503"/>
                  </a:lnTo>
                  <a:close/>
                </a:path>
                <a:path w="1626870" h="1325880">
                  <a:moveTo>
                    <a:pt x="1626732" y="87503"/>
                  </a:moveTo>
                  <a:lnTo>
                    <a:pt x="1621581" y="87503"/>
                  </a:lnTo>
                  <a:lnTo>
                    <a:pt x="1621578" y="88773"/>
                  </a:lnTo>
                  <a:lnTo>
                    <a:pt x="1626731" y="88773"/>
                  </a:lnTo>
                  <a:lnTo>
                    <a:pt x="1626732" y="87503"/>
                  </a:lnTo>
                  <a:close/>
                </a:path>
                <a:path w="1626870" h="1325880">
                  <a:moveTo>
                    <a:pt x="7413" y="83693"/>
                  </a:moveTo>
                  <a:lnTo>
                    <a:pt x="1133" y="83693"/>
                  </a:lnTo>
                  <a:lnTo>
                    <a:pt x="1130" y="86233"/>
                  </a:lnTo>
                  <a:lnTo>
                    <a:pt x="7408" y="86233"/>
                  </a:lnTo>
                  <a:lnTo>
                    <a:pt x="7413" y="83693"/>
                  </a:lnTo>
                  <a:close/>
                </a:path>
                <a:path w="1626870" h="1325880">
                  <a:moveTo>
                    <a:pt x="1626735" y="83693"/>
                  </a:moveTo>
                  <a:lnTo>
                    <a:pt x="1621588" y="83693"/>
                  </a:lnTo>
                  <a:lnTo>
                    <a:pt x="1621583" y="86233"/>
                  </a:lnTo>
                  <a:lnTo>
                    <a:pt x="1626733" y="86233"/>
                  </a:lnTo>
                  <a:lnTo>
                    <a:pt x="1626735" y="83693"/>
                  </a:lnTo>
                  <a:close/>
                </a:path>
                <a:path w="1626870" h="1325880">
                  <a:moveTo>
                    <a:pt x="7425" y="77343"/>
                  </a:moveTo>
                  <a:lnTo>
                    <a:pt x="1139" y="77343"/>
                  </a:lnTo>
                  <a:lnTo>
                    <a:pt x="1134" y="82423"/>
                  </a:lnTo>
                  <a:lnTo>
                    <a:pt x="7416" y="82423"/>
                  </a:lnTo>
                  <a:lnTo>
                    <a:pt x="7425" y="77343"/>
                  </a:lnTo>
                  <a:close/>
                </a:path>
                <a:path w="1626870" h="1325880">
                  <a:moveTo>
                    <a:pt x="1626741" y="77343"/>
                  </a:moveTo>
                  <a:lnTo>
                    <a:pt x="1621600" y="77343"/>
                  </a:lnTo>
                  <a:lnTo>
                    <a:pt x="1621591" y="82423"/>
                  </a:lnTo>
                  <a:lnTo>
                    <a:pt x="1626737" y="82423"/>
                  </a:lnTo>
                  <a:lnTo>
                    <a:pt x="1626741" y="77343"/>
                  </a:lnTo>
                  <a:close/>
                </a:path>
                <a:path w="1626870" h="1325880">
                  <a:moveTo>
                    <a:pt x="7430" y="74803"/>
                  </a:moveTo>
                  <a:lnTo>
                    <a:pt x="1141" y="74803"/>
                  </a:lnTo>
                  <a:lnTo>
                    <a:pt x="1140" y="76073"/>
                  </a:lnTo>
                  <a:lnTo>
                    <a:pt x="7428" y="76073"/>
                  </a:lnTo>
                  <a:lnTo>
                    <a:pt x="7430" y="74803"/>
                  </a:lnTo>
                  <a:close/>
                </a:path>
                <a:path w="1626870" h="1325880">
                  <a:moveTo>
                    <a:pt x="1626744" y="74803"/>
                  </a:moveTo>
                  <a:lnTo>
                    <a:pt x="1621605" y="74803"/>
                  </a:lnTo>
                  <a:lnTo>
                    <a:pt x="1621603" y="76073"/>
                  </a:lnTo>
                  <a:lnTo>
                    <a:pt x="1626743" y="76073"/>
                  </a:lnTo>
                  <a:lnTo>
                    <a:pt x="1626744" y="74803"/>
                  </a:lnTo>
                  <a:close/>
                </a:path>
                <a:path w="1626870" h="1325880">
                  <a:moveTo>
                    <a:pt x="7438" y="70993"/>
                  </a:moveTo>
                  <a:lnTo>
                    <a:pt x="1145" y="70993"/>
                  </a:lnTo>
                  <a:lnTo>
                    <a:pt x="1143" y="73533"/>
                  </a:lnTo>
                  <a:lnTo>
                    <a:pt x="7433" y="73533"/>
                  </a:lnTo>
                  <a:lnTo>
                    <a:pt x="7438" y="70993"/>
                  </a:lnTo>
                  <a:close/>
                </a:path>
                <a:path w="1626870" h="1325880">
                  <a:moveTo>
                    <a:pt x="1626748" y="70993"/>
                  </a:moveTo>
                  <a:lnTo>
                    <a:pt x="1621613" y="70993"/>
                  </a:lnTo>
                  <a:lnTo>
                    <a:pt x="1621608" y="73533"/>
                  </a:lnTo>
                  <a:lnTo>
                    <a:pt x="1626745" y="73533"/>
                  </a:lnTo>
                  <a:lnTo>
                    <a:pt x="1626748" y="70993"/>
                  </a:lnTo>
                  <a:close/>
                </a:path>
                <a:path w="1626870" h="1325880">
                  <a:moveTo>
                    <a:pt x="7443" y="68453"/>
                  </a:moveTo>
                  <a:lnTo>
                    <a:pt x="1148" y="68453"/>
                  </a:lnTo>
                  <a:lnTo>
                    <a:pt x="1146" y="69723"/>
                  </a:lnTo>
                  <a:lnTo>
                    <a:pt x="7440" y="69723"/>
                  </a:lnTo>
                  <a:lnTo>
                    <a:pt x="7443" y="68453"/>
                  </a:lnTo>
                  <a:close/>
                </a:path>
                <a:path w="1626870" h="1325880">
                  <a:moveTo>
                    <a:pt x="1626750" y="68453"/>
                  </a:moveTo>
                  <a:lnTo>
                    <a:pt x="1621618" y="68453"/>
                  </a:lnTo>
                  <a:lnTo>
                    <a:pt x="1621615" y="69723"/>
                  </a:lnTo>
                  <a:lnTo>
                    <a:pt x="1626749" y="69723"/>
                  </a:lnTo>
                  <a:lnTo>
                    <a:pt x="1626750" y="68453"/>
                  </a:lnTo>
                  <a:close/>
                </a:path>
                <a:path w="1626870" h="1325880">
                  <a:moveTo>
                    <a:pt x="7450" y="64643"/>
                  </a:moveTo>
                  <a:lnTo>
                    <a:pt x="1151" y="64643"/>
                  </a:lnTo>
                  <a:lnTo>
                    <a:pt x="1149" y="67183"/>
                  </a:lnTo>
                  <a:lnTo>
                    <a:pt x="7445" y="67183"/>
                  </a:lnTo>
                  <a:lnTo>
                    <a:pt x="7450" y="64643"/>
                  </a:lnTo>
                  <a:close/>
                </a:path>
                <a:path w="1626870" h="1325880">
                  <a:moveTo>
                    <a:pt x="1626754" y="64643"/>
                  </a:moveTo>
                  <a:lnTo>
                    <a:pt x="1621625" y="64643"/>
                  </a:lnTo>
                  <a:lnTo>
                    <a:pt x="1621620" y="67183"/>
                  </a:lnTo>
                  <a:lnTo>
                    <a:pt x="1626751" y="67183"/>
                  </a:lnTo>
                  <a:lnTo>
                    <a:pt x="1626754" y="64643"/>
                  </a:lnTo>
                  <a:close/>
                </a:path>
                <a:path w="1626870" h="1325880">
                  <a:moveTo>
                    <a:pt x="2483" y="60960"/>
                  </a:moveTo>
                  <a:lnTo>
                    <a:pt x="1213" y="60960"/>
                  </a:lnTo>
                  <a:lnTo>
                    <a:pt x="1213" y="63373"/>
                  </a:lnTo>
                  <a:lnTo>
                    <a:pt x="7453" y="63373"/>
                  </a:lnTo>
                  <a:lnTo>
                    <a:pt x="7455" y="62230"/>
                  </a:lnTo>
                  <a:lnTo>
                    <a:pt x="2483" y="62230"/>
                  </a:lnTo>
                  <a:lnTo>
                    <a:pt x="2483" y="60960"/>
                  </a:lnTo>
                  <a:close/>
                </a:path>
                <a:path w="1626870" h="1325880">
                  <a:moveTo>
                    <a:pt x="1626756" y="62230"/>
                  </a:moveTo>
                  <a:lnTo>
                    <a:pt x="1621630" y="62230"/>
                  </a:lnTo>
                  <a:lnTo>
                    <a:pt x="1621628" y="63373"/>
                  </a:lnTo>
                  <a:lnTo>
                    <a:pt x="1626755" y="63373"/>
                  </a:lnTo>
                  <a:lnTo>
                    <a:pt x="1626756" y="62230"/>
                  </a:lnTo>
                  <a:close/>
                </a:path>
                <a:path w="1626870" h="1325880">
                  <a:moveTo>
                    <a:pt x="7462" y="58420"/>
                  </a:moveTo>
                  <a:lnTo>
                    <a:pt x="3753" y="58420"/>
                  </a:lnTo>
                  <a:lnTo>
                    <a:pt x="3753" y="60960"/>
                  </a:lnTo>
                  <a:lnTo>
                    <a:pt x="7457" y="60960"/>
                  </a:lnTo>
                  <a:lnTo>
                    <a:pt x="7462" y="58420"/>
                  </a:lnTo>
                  <a:close/>
                </a:path>
                <a:path w="1626870" h="1325880">
                  <a:moveTo>
                    <a:pt x="1625543" y="58420"/>
                  </a:moveTo>
                  <a:lnTo>
                    <a:pt x="1621637" y="58420"/>
                  </a:lnTo>
                  <a:lnTo>
                    <a:pt x="1621632" y="60960"/>
                  </a:lnTo>
                  <a:lnTo>
                    <a:pt x="1625543" y="60960"/>
                  </a:lnTo>
                  <a:lnTo>
                    <a:pt x="1625543" y="58420"/>
                  </a:lnTo>
                  <a:close/>
                </a:path>
                <a:path w="1626870" h="1325880">
                  <a:moveTo>
                    <a:pt x="6293" y="57023"/>
                  </a:moveTo>
                  <a:lnTo>
                    <a:pt x="5023" y="57023"/>
                  </a:lnTo>
                  <a:lnTo>
                    <a:pt x="5023" y="58420"/>
                  </a:lnTo>
                  <a:lnTo>
                    <a:pt x="6293" y="58420"/>
                  </a:lnTo>
                  <a:lnTo>
                    <a:pt x="6293" y="57023"/>
                  </a:lnTo>
                  <a:close/>
                </a:path>
                <a:path w="1626870" h="1325880">
                  <a:moveTo>
                    <a:pt x="1624273" y="57023"/>
                  </a:moveTo>
                  <a:lnTo>
                    <a:pt x="1623003" y="57023"/>
                  </a:lnTo>
                  <a:lnTo>
                    <a:pt x="1623003" y="58420"/>
                  </a:lnTo>
                  <a:lnTo>
                    <a:pt x="1624273" y="58420"/>
                  </a:lnTo>
                  <a:lnTo>
                    <a:pt x="1624273" y="57023"/>
                  </a:lnTo>
                  <a:close/>
                </a:path>
                <a:path w="1626870" h="1325880">
                  <a:moveTo>
                    <a:pt x="1621733" y="54610"/>
                  </a:moveTo>
                  <a:lnTo>
                    <a:pt x="1621640" y="57023"/>
                  </a:lnTo>
                  <a:lnTo>
                    <a:pt x="1621733" y="54610"/>
                  </a:lnTo>
                  <a:close/>
                </a:path>
                <a:path w="1626870" h="1325880">
                  <a:moveTo>
                    <a:pt x="1569663" y="7620"/>
                  </a:moveTo>
                  <a:lnTo>
                    <a:pt x="814648" y="7620"/>
                  </a:lnTo>
                  <a:lnTo>
                    <a:pt x="1569663" y="8762"/>
                  </a:lnTo>
                  <a:lnTo>
                    <a:pt x="1569663" y="7620"/>
                  </a:lnTo>
                  <a:close/>
                </a:path>
                <a:path w="1626870" h="1325880">
                  <a:moveTo>
                    <a:pt x="1568393" y="6223"/>
                  </a:moveTo>
                  <a:lnTo>
                    <a:pt x="1565853" y="6223"/>
                  </a:lnTo>
                  <a:lnTo>
                    <a:pt x="1565853" y="7620"/>
                  </a:lnTo>
                  <a:lnTo>
                    <a:pt x="1568393" y="7620"/>
                  </a:lnTo>
                  <a:lnTo>
                    <a:pt x="1568393" y="6223"/>
                  </a:lnTo>
                  <a:close/>
                </a:path>
                <a:path w="1626870" h="1325880">
                  <a:moveTo>
                    <a:pt x="60903" y="6223"/>
                  </a:moveTo>
                  <a:lnTo>
                    <a:pt x="59633" y="6223"/>
                  </a:lnTo>
                  <a:lnTo>
                    <a:pt x="60903" y="6350"/>
                  </a:lnTo>
                  <a:close/>
                </a:path>
                <a:path w="1626870" h="1325880">
                  <a:moveTo>
                    <a:pt x="64713" y="3810"/>
                  </a:moveTo>
                  <a:lnTo>
                    <a:pt x="63443" y="3810"/>
                  </a:lnTo>
                  <a:lnTo>
                    <a:pt x="63443" y="6223"/>
                  </a:lnTo>
                  <a:lnTo>
                    <a:pt x="1564583" y="6223"/>
                  </a:lnTo>
                  <a:lnTo>
                    <a:pt x="1564583" y="5080"/>
                  </a:lnTo>
                  <a:lnTo>
                    <a:pt x="64713" y="5080"/>
                  </a:lnTo>
                  <a:lnTo>
                    <a:pt x="64713" y="3810"/>
                  </a:lnTo>
                  <a:close/>
                </a:path>
                <a:path w="1626870" h="1325880">
                  <a:moveTo>
                    <a:pt x="1564583" y="3810"/>
                  </a:moveTo>
                  <a:lnTo>
                    <a:pt x="1563313" y="3810"/>
                  </a:lnTo>
                  <a:lnTo>
                    <a:pt x="1563313" y="5080"/>
                  </a:lnTo>
                  <a:lnTo>
                    <a:pt x="1564583" y="5080"/>
                  </a:lnTo>
                  <a:lnTo>
                    <a:pt x="1564583" y="3810"/>
                  </a:lnTo>
                  <a:close/>
                </a:path>
                <a:path w="1626870" h="1325880">
                  <a:moveTo>
                    <a:pt x="814013" y="1270"/>
                  </a:moveTo>
                  <a:lnTo>
                    <a:pt x="65983" y="1270"/>
                  </a:lnTo>
                  <a:lnTo>
                    <a:pt x="65983" y="3810"/>
                  </a:lnTo>
                  <a:lnTo>
                    <a:pt x="1562043" y="3810"/>
                  </a:lnTo>
                  <a:lnTo>
                    <a:pt x="1562043" y="2412"/>
                  </a:lnTo>
                  <a:lnTo>
                    <a:pt x="814013" y="1270"/>
                  </a:lnTo>
                  <a:close/>
                </a:path>
                <a:path w="1626870" h="1325880">
                  <a:moveTo>
                    <a:pt x="69793" y="0"/>
                  </a:moveTo>
                  <a:lnTo>
                    <a:pt x="67253" y="0"/>
                  </a:lnTo>
                  <a:lnTo>
                    <a:pt x="67253" y="1270"/>
                  </a:lnTo>
                  <a:lnTo>
                    <a:pt x="69793" y="1270"/>
                  </a:lnTo>
                  <a:lnTo>
                    <a:pt x="69793" y="0"/>
                  </a:lnTo>
                  <a:close/>
                </a:path>
                <a:path w="1626870" h="1325880">
                  <a:moveTo>
                    <a:pt x="7130" y="229743"/>
                  </a:moveTo>
                  <a:lnTo>
                    <a:pt x="993" y="229743"/>
                  </a:lnTo>
                  <a:lnTo>
                    <a:pt x="932" y="293243"/>
                  </a:lnTo>
                  <a:lnTo>
                    <a:pt x="7007" y="293243"/>
                  </a:lnTo>
                  <a:lnTo>
                    <a:pt x="7130" y="229743"/>
                  </a:lnTo>
                  <a:close/>
                </a:path>
                <a:path w="1626870" h="1325880">
                  <a:moveTo>
                    <a:pt x="1626595" y="229743"/>
                  </a:moveTo>
                  <a:lnTo>
                    <a:pt x="1621305" y="229743"/>
                  </a:lnTo>
                  <a:lnTo>
                    <a:pt x="1621182" y="293243"/>
                  </a:lnTo>
                  <a:lnTo>
                    <a:pt x="1626534" y="293243"/>
                  </a:lnTo>
                  <a:lnTo>
                    <a:pt x="1626595" y="229743"/>
                  </a:lnTo>
                  <a:close/>
                </a:path>
                <a:path w="1626870" h="1325880">
                  <a:moveTo>
                    <a:pt x="7007" y="293243"/>
                  </a:moveTo>
                  <a:lnTo>
                    <a:pt x="932" y="293243"/>
                  </a:lnTo>
                  <a:lnTo>
                    <a:pt x="919" y="305943"/>
                  </a:lnTo>
                  <a:lnTo>
                    <a:pt x="6982" y="305943"/>
                  </a:lnTo>
                  <a:lnTo>
                    <a:pt x="7007" y="293243"/>
                  </a:lnTo>
                  <a:close/>
                </a:path>
                <a:path w="1626870" h="1325880">
                  <a:moveTo>
                    <a:pt x="1626534" y="293243"/>
                  </a:moveTo>
                  <a:lnTo>
                    <a:pt x="1621182" y="293243"/>
                  </a:lnTo>
                  <a:lnTo>
                    <a:pt x="1621157" y="305943"/>
                  </a:lnTo>
                  <a:lnTo>
                    <a:pt x="1626522" y="305943"/>
                  </a:lnTo>
                  <a:lnTo>
                    <a:pt x="1626534" y="293243"/>
                  </a:lnTo>
                  <a:close/>
                </a:path>
                <a:path w="1626870" h="1325880">
                  <a:moveTo>
                    <a:pt x="6982" y="305943"/>
                  </a:moveTo>
                  <a:lnTo>
                    <a:pt x="919" y="305943"/>
                  </a:lnTo>
                  <a:lnTo>
                    <a:pt x="913" y="312293"/>
                  </a:lnTo>
                  <a:lnTo>
                    <a:pt x="6970" y="312293"/>
                  </a:lnTo>
                  <a:lnTo>
                    <a:pt x="6982" y="305943"/>
                  </a:lnTo>
                  <a:close/>
                </a:path>
                <a:path w="1626870" h="1325880">
                  <a:moveTo>
                    <a:pt x="1626522" y="305943"/>
                  </a:moveTo>
                  <a:lnTo>
                    <a:pt x="1621157" y="305943"/>
                  </a:lnTo>
                  <a:lnTo>
                    <a:pt x="1621145" y="312293"/>
                  </a:lnTo>
                  <a:lnTo>
                    <a:pt x="1626516" y="312293"/>
                  </a:lnTo>
                  <a:lnTo>
                    <a:pt x="1626522" y="305943"/>
                  </a:lnTo>
                  <a:close/>
                </a:path>
                <a:path w="1626870" h="1325880">
                  <a:moveTo>
                    <a:pt x="6970" y="312293"/>
                  </a:moveTo>
                  <a:lnTo>
                    <a:pt x="913" y="312293"/>
                  </a:lnTo>
                  <a:lnTo>
                    <a:pt x="871" y="356743"/>
                  </a:lnTo>
                  <a:lnTo>
                    <a:pt x="6883" y="356743"/>
                  </a:lnTo>
                  <a:lnTo>
                    <a:pt x="6970" y="312293"/>
                  </a:lnTo>
                  <a:close/>
                </a:path>
                <a:path w="1626870" h="1325880">
                  <a:moveTo>
                    <a:pt x="1626516" y="312293"/>
                  </a:moveTo>
                  <a:lnTo>
                    <a:pt x="1621145" y="312293"/>
                  </a:lnTo>
                  <a:lnTo>
                    <a:pt x="1621059" y="356743"/>
                  </a:lnTo>
                  <a:lnTo>
                    <a:pt x="1626473" y="356743"/>
                  </a:lnTo>
                  <a:lnTo>
                    <a:pt x="1626516" y="312293"/>
                  </a:lnTo>
                  <a:close/>
                </a:path>
                <a:path w="1626870" h="1325880">
                  <a:moveTo>
                    <a:pt x="6883" y="356743"/>
                  </a:moveTo>
                  <a:lnTo>
                    <a:pt x="871" y="356743"/>
                  </a:lnTo>
                  <a:lnTo>
                    <a:pt x="864" y="363093"/>
                  </a:lnTo>
                  <a:lnTo>
                    <a:pt x="6871" y="363093"/>
                  </a:lnTo>
                  <a:lnTo>
                    <a:pt x="6883" y="356743"/>
                  </a:lnTo>
                  <a:close/>
                </a:path>
                <a:path w="1626870" h="1325880">
                  <a:moveTo>
                    <a:pt x="1626473" y="356743"/>
                  </a:moveTo>
                  <a:lnTo>
                    <a:pt x="1621059" y="356743"/>
                  </a:lnTo>
                  <a:lnTo>
                    <a:pt x="1621047" y="363093"/>
                  </a:lnTo>
                  <a:lnTo>
                    <a:pt x="1626467" y="363093"/>
                  </a:lnTo>
                  <a:lnTo>
                    <a:pt x="1626473" y="356743"/>
                  </a:lnTo>
                  <a:close/>
                </a:path>
                <a:path w="1626870" h="1325880">
                  <a:moveTo>
                    <a:pt x="6871" y="363093"/>
                  </a:moveTo>
                  <a:lnTo>
                    <a:pt x="864" y="363093"/>
                  </a:lnTo>
                  <a:lnTo>
                    <a:pt x="858" y="369443"/>
                  </a:lnTo>
                  <a:lnTo>
                    <a:pt x="6859" y="369443"/>
                  </a:lnTo>
                  <a:lnTo>
                    <a:pt x="6871" y="363093"/>
                  </a:lnTo>
                  <a:close/>
                </a:path>
                <a:path w="1626870" h="1325880">
                  <a:moveTo>
                    <a:pt x="1626467" y="363093"/>
                  </a:moveTo>
                  <a:lnTo>
                    <a:pt x="1621047" y="363093"/>
                  </a:lnTo>
                  <a:lnTo>
                    <a:pt x="1621034" y="369443"/>
                  </a:lnTo>
                  <a:lnTo>
                    <a:pt x="1626461" y="369443"/>
                  </a:lnTo>
                  <a:lnTo>
                    <a:pt x="1626467" y="363093"/>
                  </a:lnTo>
                  <a:close/>
                </a:path>
                <a:path w="1626870" h="1325880">
                  <a:moveTo>
                    <a:pt x="6859" y="369443"/>
                  </a:moveTo>
                  <a:lnTo>
                    <a:pt x="858" y="369443"/>
                  </a:lnTo>
                  <a:lnTo>
                    <a:pt x="824" y="405003"/>
                  </a:lnTo>
                  <a:lnTo>
                    <a:pt x="6790" y="405003"/>
                  </a:lnTo>
                  <a:lnTo>
                    <a:pt x="6859" y="369443"/>
                  </a:lnTo>
                  <a:close/>
                </a:path>
                <a:path w="1626870" h="1325880">
                  <a:moveTo>
                    <a:pt x="1626461" y="369443"/>
                  </a:moveTo>
                  <a:lnTo>
                    <a:pt x="1621034" y="369443"/>
                  </a:lnTo>
                  <a:lnTo>
                    <a:pt x="1620965" y="405003"/>
                  </a:lnTo>
                  <a:lnTo>
                    <a:pt x="1626427" y="405003"/>
                  </a:lnTo>
                  <a:lnTo>
                    <a:pt x="1626461" y="369443"/>
                  </a:lnTo>
                  <a:close/>
                </a:path>
                <a:path w="1626870" h="1325880">
                  <a:moveTo>
                    <a:pt x="6790" y="405003"/>
                  </a:moveTo>
                  <a:lnTo>
                    <a:pt x="824" y="405003"/>
                  </a:lnTo>
                  <a:lnTo>
                    <a:pt x="816" y="413893"/>
                  </a:lnTo>
                  <a:lnTo>
                    <a:pt x="6773" y="413893"/>
                  </a:lnTo>
                  <a:lnTo>
                    <a:pt x="6790" y="405003"/>
                  </a:lnTo>
                  <a:close/>
                </a:path>
                <a:path w="1626870" h="1325880">
                  <a:moveTo>
                    <a:pt x="1626427" y="405003"/>
                  </a:moveTo>
                  <a:lnTo>
                    <a:pt x="1620965" y="405003"/>
                  </a:lnTo>
                  <a:lnTo>
                    <a:pt x="1620948" y="413893"/>
                  </a:lnTo>
                  <a:lnTo>
                    <a:pt x="1626418" y="413893"/>
                  </a:lnTo>
                  <a:lnTo>
                    <a:pt x="1626427" y="405003"/>
                  </a:lnTo>
                  <a:close/>
                </a:path>
                <a:path w="1626870" h="1325880">
                  <a:moveTo>
                    <a:pt x="6773" y="413893"/>
                  </a:moveTo>
                  <a:lnTo>
                    <a:pt x="816" y="413893"/>
                  </a:lnTo>
                  <a:lnTo>
                    <a:pt x="782" y="449453"/>
                  </a:lnTo>
                  <a:lnTo>
                    <a:pt x="6704" y="449453"/>
                  </a:lnTo>
                  <a:lnTo>
                    <a:pt x="6773" y="413893"/>
                  </a:lnTo>
                  <a:close/>
                </a:path>
                <a:path w="1626870" h="1325880">
                  <a:moveTo>
                    <a:pt x="1626418" y="413893"/>
                  </a:moveTo>
                  <a:lnTo>
                    <a:pt x="1620948" y="413893"/>
                  </a:lnTo>
                  <a:lnTo>
                    <a:pt x="1620879" y="449453"/>
                  </a:lnTo>
                  <a:lnTo>
                    <a:pt x="1626384" y="449453"/>
                  </a:lnTo>
                  <a:lnTo>
                    <a:pt x="1626418" y="413893"/>
                  </a:lnTo>
                  <a:close/>
                </a:path>
                <a:path w="1626870" h="1325880">
                  <a:moveTo>
                    <a:pt x="6704" y="449453"/>
                  </a:moveTo>
                  <a:lnTo>
                    <a:pt x="782" y="449453"/>
                  </a:lnTo>
                  <a:lnTo>
                    <a:pt x="773" y="458343"/>
                  </a:lnTo>
                  <a:lnTo>
                    <a:pt x="6686" y="458343"/>
                  </a:lnTo>
                  <a:lnTo>
                    <a:pt x="6704" y="449453"/>
                  </a:lnTo>
                  <a:close/>
                </a:path>
                <a:path w="1626870" h="1325880">
                  <a:moveTo>
                    <a:pt x="1626384" y="449453"/>
                  </a:moveTo>
                  <a:lnTo>
                    <a:pt x="1620879" y="449453"/>
                  </a:lnTo>
                  <a:lnTo>
                    <a:pt x="1620862" y="458343"/>
                  </a:lnTo>
                  <a:lnTo>
                    <a:pt x="1626376" y="458343"/>
                  </a:lnTo>
                  <a:lnTo>
                    <a:pt x="1626384" y="449453"/>
                  </a:lnTo>
                  <a:close/>
                </a:path>
                <a:path w="1626870" h="1325880">
                  <a:moveTo>
                    <a:pt x="6686" y="458343"/>
                  </a:moveTo>
                  <a:lnTo>
                    <a:pt x="773" y="458343"/>
                  </a:lnTo>
                  <a:lnTo>
                    <a:pt x="623" y="614553"/>
                  </a:lnTo>
                  <a:lnTo>
                    <a:pt x="6383" y="614553"/>
                  </a:lnTo>
                  <a:lnTo>
                    <a:pt x="6686" y="458343"/>
                  </a:lnTo>
                  <a:close/>
                </a:path>
                <a:path w="1626870" h="1325880">
                  <a:moveTo>
                    <a:pt x="1626376" y="458343"/>
                  </a:moveTo>
                  <a:lnTo>
                    <a:pt x="1620862" y="458343"/>
                  </a:lnTo>
                  <a:lnTo>
                    <a:pt x="1620559" y="614553"/>
                  </a:lnTo>
                  <a:lnTo>
                    <a:pt x="1626226" y="614553"/>
                  </a:lnTo>
                  <a:lnTo>
                    <a:pt x="1626376" y="458343"/>
                  </a:lnTo>
                  <a:close/>
                </a:path>
                <a:path w="1626870" h="1325880">
                  <a:moveTo>
                    <a:pt x="6383" y="614553"/>
                  </a:moveTo>
                  <a:lnTo>
                    <a:pt x="623" y="614553"/>
                  </a:lnTo>
                  <a:lnTo>
                    <a:pt x="385" y="862203"/>
                  </a:lnTo>
                  <a:lnTo>
                    <a:pt x="5903" y="862203"/>
                  </a:lnTo>
                  <a:lnTo>
                    <a:pt x="6383" y="614553"/>
                  </a:lnTo>
                  <a:close/>
                </a:path>
                <a:path w="1626870" h="1325880">
                  <a:moveTo>
                    <a:pt x="1626226" y="614553"/>
                  </a:moveTo>
                  <a:lnTo>
                    <a:pt x="1620559" y="614553"/>
                  </a:lnTo>
                  <a:lnTo>
                    <a:pt x="1620079" y="862203"/>
                  </a:lnTo>
                  <a:lnTo>
                    <a:pt x="1625988" y="862203"/>
                  </a:lnTo>
                  <a:lnTo>
                    <a:pt x="1626226" y="614553"/>
                  </a:lnTo>
                  <a:close/>
                </a:path>
                <a:path w="1626870" h="1325880">
                  <a:moveTo>
                    <a:pt x="5903" y="862203"/>
                  </a:moveTo>
                  <a:lnTo>
                    <a:pt x="385" y="862203"/>
                  </a:lnTo>
                  <a:lnTo>
                    <a:pt x="373" y="874903"/>
                  </a:lnTo>
                  <a:lnTo>
                    <a:pt x="5878" y="874903"/>
                  </a:lnTo>
                  <a:lnTo>
                    <a:pt x="5903" y="862203"/>
                  </a:lnTo>
                  <a:close/>
                </a:path>
                <a:path w="1626870" h="1325880">
                  <a:moveTo>
                    <a:pt x="1625988" y="862203"/>
                  </a:moveTo>
                  <a:lnTo>
                    <a:pt x="1620079" y="862203"/>
                  </a:lnTo>
                  <a:lnTo>
                    <a:pt x="1620055" y="874903"/>
                  </a:lnTo>
                  <a:lnTo>
                    <a:pt x="1625976" y="874903"/>
                  </a:lnTo>
                  <a:lnTo>
                    <a:pt x="1625988" y="862203"/>
                  </a:lnTo>
                  <a:close/>
                </a:path>
                <a:path w="1626870" h="1325880">
                  <a:moveTo>
                    <a:pt x="5878" y="874903"/>
                  </a:moveTo>
                  <a:lnTo>
                    <a:pt x="373" y="874903"/>
                  </a:lnTo>
                  <a:lnTo>
                    <a:pt x="364" y="883793"/>
                  </a:lnTo>
                  <a:lnTo>
                    <a:pt x="5861" y="883793"/>
                  </a:lnTo>
                  <a:lnTo>
                    <a:pt x="5878" y="874903"/>
                  </a:lnTo>
                  <a:close/>
                </a:path>
                <a:path w="1626870" h="1325880">
                  <a:moveTo>
                    <a:pt x="1625976" y="874903"/>
                  </a:moveTo>
                  <a:lnTo>
                    <a:pt x="1620055" y="874903"/>
                  </a:lnTo>
                  <a:lnTo>
                    <a:pt x="1620038" y="883793"/>
                  </a:lnTo>
                  <a:lnTo>
                    <a:pt x="1625968" y="883793"/>
                  </a:lnTo>
                  <a:lnTo>
                    <a:pt x="1625976" y="874903"/>
                  </a:lnTo>
                  <a:close/>
                </a:path>
                <a:path w="1626870" h="1325880">
                  <a:moveTo>
                    <a:pt x="5861" y="883793"/>
                  </a:moveTo>
                  <a:lnTo>
                    <a:pt x="364" y="883793"/>
                  </a:lnTo>
                  <a:lnTo>
                    <a:pt x="318" y="932053"/>
                  </a:lnTo>
                  <a:lnTo>
                    <a:pt x="5767" y="932053"/>
                  </a:lnTo>
                  <a:lnTo>
                    <a:pt x="5861" y="883793"/>
                  </a:lnTo>
                  <a:close/>
                </a:path>
                <a:path w="1626870" h="1325880">
                  <a:moveTo>
                    <a:pt x="1625968" y="883793"/>
                  </a:moveTo>
                  <a:lnTo>
                    <a:pt x="1620038" y="883793"/>
                  </a:lnTo>
                  <a:lnTo>
                    <a:pt x="1619944" y="932053"/>
                  </a:lnTo>
                  <a:lnTo>
                    <a:pt x="1625921" y="932053"/>
                  </a:lnTo>
                  <a:lnTo>
                    <a:pt x="1625968" y="883793"/>
                  </a:lnTo>
                  <a:close/>
                </a:path>
                <a:path w="1626870" h="1325880">
                  <a:moveTo>
                    <a:pt x="5767" y="932053"/>
                  </a:moveTo>
                  <a:lnTo>
                    <a:pt x="318" y="932053"/>
                  </a:lnTo>
                  <a:lnTo>
                    <a:pt x="309" y="940943"/>
                  </a:lnTo>
                  <a:lnTo>
                    <a:pt x="5750" y="940943"/>
                  </a:lnTo>
                  <a:lnTo>
                    <a:pt x="5767" y="932053"/>
                  </a:lnTo>
                  <a:close/>
                </a:path>
                <a:path w="1626870" h="1325880">
                  <a:moveTo>
                    <a:pt x="1625921" y="932053"/>
                  </a:moveTo>
                  <a:lnTo>
                    <a:pt x="1619944" y="932053"/>
                  </a:lnTo>
                  <a:lnTo>
                    <a:pt x="1619927" y="940943"/>
                  </a:lnTo>
                  <a:lnTo>
                    <a:pt x="1625913" y="940943"/>
                  </a:lnTo>
                  <a:lnTo>
                    <a:pt x="1625921" y="932053"/>
                  </a:lnTo>
                  <a:close/>
                </a:path>
                <a:path w="1626870" h="1325880">
                  <a:moveTo>
                    <a:pt x="5750" y="940943"/>
                  </a:moveTo>
                  <a:lnTo>
                    <a:pt x="309" y="940943"/>
                  </a:lnTo>
                  <a:lnTo>
                    <a:pt x="248" y="1004443"/>
                  </a:lnTo>
                  <a:lnTo>
                    <a:pt x="5627" y="1004443"/>
                  </a:lnTo>
                  <a:lnTo>
                    <a:pt x="5750" y="940943"/>
                  </a:lnTo>
                  <a:close/>
                </a:path>
                <a:path w="1626870" h="1325880">
                  <a:moveTo>
                    <a:pt x="1625913" y="940943"/>
                  </a:moveTo>
                  <a:lnTo>
                    <a:pt x="1619927" y="940943"/>
                  </a:lnTo>
                  <a:lnTo>
                    <a:pt x="1619804" y="1004443"/>
                  </a:lnTo>
                  <a:lnTo>
                    <a:pt x="1625852" y="1004443"/>
                  </a:lnTo>
                  <a:lnTo>
                    <a:pt x="1625913" y="940943"/>
                  </a:lnTo>
                  <a:close/>
                </a:path>
                <a:path w="1626870" h="1325880">
                  <a:moveTo>
                    <a:pt x="5627" y="1004443"/>
                  </a:moveTo>
                  <a:lnTo>
                    <a:pt x="248" y="1004443"/>
                  </a:lnTo>
                  <a:lnTo>
                    <a:pt x="242" y="1010793"/>
                  </a:lnTo>
                  <a:lnTo>
                    <a:pt x="5615" y="1010793"/>
                  </a:lnTo>
                  <a:lnTo>
                    <a:pt x="5627" y="1004443"/>
                  </a:lnTo>
                  <a:close/>
                </a:path>
                <a:path w="1626870" h="1325880">
                  <a:moveTo>
                    <a:pt x="1625852" y="1004443"/>
                  </a:moveTo>
                  <a:lnTo>
                    <a:pt x="1619804" y="1004443"/>
                  </a:lnTo>
                  <a:lnTo>
                    <a:pt x="1619791" y="1010793"/>
                  </a:lnTo>
                  <a:lnTo>
                    <a:pt x="1625846" y="1010793"/>
                  </a:lnTo>
                  <a:lnTo>
                    <a:pt x="1625852" y="1004443"/>
                  </a:lnTo>
                  <a:close/>
                </a:path>
                <a:path w="1626870" h="1325880">
                  <a:moveTo>
                    <a:pt x="5615" y="1010793"/>
                  </a:moveTo>
                  <a:lnTo>
                    <a:pt x="242" y="1010793"/>
                  </a:lnTo>
                  <a:lnTo>
                    <a:pt x="236" y="1017143"/>
                  </a:lnTo>
                  <a:lnTo>
                    <a:pt x="5602" y="1017143"/>
                  </a:lnTo>
                  <a:lnTo>
                    <a:pt x="5615" y="1010793"/>
                  </a:lnTo>
                  <a:close/>
                </a:path>
                <a:path w="1626870" h="1325880">
                  <a:moveTo>
                    <a:pt x="1625846" y="1010793"/>
                  </a:moveTo>
                  <a:lnTo>
                    <a:pt x="1619791" y="1010793"/>
                  </a:lnTo>
                  <a:lnTo>
                    <a:pt x="1619779" y="1017143"/>
                  </a:lnTo>
                  <a:lnTo>
                    <a:pt x="1625840" y="1017143"/>
                  </a:lnTo>
                  <a:lnTo>
                    <a:pt x="1625846" y="1010793"/>
                  </a:lnTo>
                  <a:close/>
                </a:path>
                <a:path w="1626870" h="1325880">
                  <a:moveTo>
                    <a:pt x="5602" y="1017143"/>
                  </a:moveTo>
                  <a:lnTo>
                    <a:pt x="236" y="1017143"/>
                  </a:lnTo>
                  <a:lnTo>
                    <a:pt x="224" y="1029843"/>
                  </a:lnTo>
                  <a:lnTo>
                    <a:pt x="5578" y="1029843"/>
                  </a:lnTo>
                  <a:lnTo>
                    <a:pt x="5602" y="1017143"/>
                  </a:lnTo>
                  <a:close/>
                </a:path>
                <a:path w="1626870" h="1325880">
                  <a:moveTo>
                    <a:pt x="1625840" y="1017143"/>
                  </a:moveTo>
                  <a:lnTo>
                    <a:pt x="1619779" y="1017143"/>
                  </a:lnTo>
                  <a:lnTo>
                    <a:pt x="1619755" y="1029843"/>
                  </a:lnTo>
                  <a:lnTo>
                    <a:pt x="1625827" y="1029843"/>
                  </a:lnTo>
                  <a:lnTo>
                    <a:pt x="1625840" y="1017143"/>
                  </a:lnTo>
                  <a:close/>
                </a:path>
                <a:path w="1626870" h="1325880">
                  <a:moveTo>
                    <a:pt x="5578" y="1029843"/>
                  </a:moveTo>
                  <a:lnTo>
                    <a:pt x="224" y="1029843"/>
                  </a:lnTo>
                  <a:lnTo>
                    <a:pt x="163" y="1093343"/>
                  </a:lnTo>
                  <a:lnTo>
                    <a:pt x="5455" y="1093343"/>
                  </a:lnTo>
                  <a:lnTo>
                    <a:pt x="5578" y="1029843"/>
                  </a:lnTo>
                  <a:close/>
                </a:path>
                <a:path w="1626870" h="1325880">
                  <a:moveTo>
                    <a:pt x="1625827" y="1029843"/>
                  </a:moveTo>
                  <a:lnTo>
                    <a:pt x="1619755" y="1029843"/>
                  </a:lnTo>
                  <a:lnTo>
                    <a:pt x="1619631" y="1093343"/>
                  </a:lnTo>
                  <a:lnTo>
                    <a:pt x="1625766" y="1093343"/>
                  </a:lnTo>
                  <a:lnTo>
                    <a:pt x="1625827" y="1029843"/>
                  </a:lnTo>
                  <a:close/>
                </a:path>
                <a:path w="1626870" h="1325880">
                  <a:moveTo>
                    <a:pt x="5297" y="1174750"/>
                  </a:moveTo>
                  <a:lnTo>
                    <a:pt x="85" y="1174750"/>
                  </a:lnTo>
                  <a:lnTo>
                    <a:pt x="84" y="1175893"/>
                  </a:lnTo>
                  <a:lnTo>
                    <a:pt x="5294" y="1175893"/>
                  </a:lnTo>
                  <a:lnTo>
                    <a:pt x="5297" y="1174750"/>
                  </a:lnTo>
                  <a:close/>
                </a:path>
                <a:path w="1626870" h="1325880">
                  <a:moveTo>
                    <a:pt x="1625688" y="1174750"/>
                  </a:moveTo>
                  <a:lnTo>
                    <a:pt x="1619474" y="1174750"/>
                  </a:lnTo>
                  <a:lnTo>
                    <a:pt x="1619472" y="1175893"/>
                  </a:lnTo>
                  <a:lnTo>
                    <a:pt x="1625687" y="1175893"/>
                  </a:lnTo>
                  <a:lnTo>
                    <a:pt x="1625688" y="1174750"/>
                  </a:lnTo>
                  <a:close/>
                </a:path>
                <a:path w="1626870" h="1325880">
                  <a:moveTo>
                    <a:pt x="5302" y="1172210"/>
                  </a:moveTo>
                  <a:lnTo>
                    <a:pt x="87" y="1172210"/>
                  </a:lnTo>
                  <a:lnTo>
                    <a:pt x="85" y="1174623"/>
                  </a:lnTo>
                  <a:lnTo>
                    <a:pt x="5297" y="1174623"/>
                  </a:lnTo>
                  <a:lnTo>
                    <a:pt x="5302" y="1172210"/>
                  </a:lnTo>
                  <a:close/>
                </a:path>
                <a:path w="1626870" h="1325880">
                  <a:moveTo>
                    <a:pt x="1625691" y="1172210"/>
                  </a:moveTo>
                  <a:lnTo>
                    <a:pt x="1619479" y="1172210"/>
                  </a:lnTo>
                  <a:lnTo>
                    <a:pt x="1619474" y="1174623"/>
                  </a:lnTo>
                  <a:lnTo>
                    <a:pt x="1625688" y="1174623"/>
                  </a:lnTo>
                  <a:lnTo>
                    <a:pt x="1625691" y="1172210"/>
                  </a:lnTo>
                  <a:close/>
                </a:path>
                <a:path w="1626870" h="1325880">
                  <a:moveTo>
                    <a:pt x="5314" y="1165860"/>
                  </a:moveTo>
                  <a:lnTo>
                    <a:pt x="93" y="1165860"/>
                  </a:lnTo>
                  <a:lnTo>
                    <a:pt x="87" y="1172083"/>
                  </a:lnTo>
                  <a:lnTo>
                    <a:pt x="5302" y="1172083"/>
                  </a:lnTo>
                  <a:lnTo>
                    <a:pt x="5314" y="1165860"/>
                  </a:lnTo>
                  <a:close/>
                </a:path>
                <a:path w="1626870" h="1325880">
                  <a:moveTo>
                    <a:pt x="1625697" y="1165860"/>
                  </a:moveTo>
                  <a:lnTo>
                    <a:pt x="1619491" y="1165860"/>
                  </a:lnTo>
                  <a:lnTo>
                    <a:pt x="1619479" y="1172083"/>
                  </a:lnTo>
                  <a:lnTo>
                    <a:pt x="1625691" y="1172083"/>
                  </a:lnTo>
                  <a:lnTo>
                    <a:pt x="1625697" y="1165860"/>
                  </a:lnTo>
                  <a:close/>
                </a:path>
                <a:path w="1626870" h="1325880">
                  <a:moveTo>
                    <a:pt x="5321" y="1162050"/>
                  </a:moveTo>
                  <a:lnTo>
                    <a:pt x="97" y="1162050"/>
                  </a:lnTo>
                  <a:lnTo>
                    <a:pt x="93" y="1165733"/>
                  </a:lnTo>
                  <a:lnTo>
                    <a:pt x="5314" y="1165733"/>
                  </a:lnTo>
                  <a:lnTo>
                    <a:pt x="5321" y="1162050"/>
                  </a:lnTo>
                  <a:close/>
                </a:path>
                <a:path w="1626870" h="1325880">
                  <a:moveTo>
                    <a:pt x="1625700" y="1162050"/>
                  </a:moveTo>
                  <a:lnTo>
                    <a:pt x="1619498" y="1162050"/>
                  </a:lnTo>
                  <a:lnTo>
                    <a:pt x="1619491" y="1165733"/>
                  </a:lnTo>
                  <a:lnTo>
                    <a:pt x="1625697" y="1165733"/>
                  </a:lnTo>
                  <a:lnTo>
                    <a:pt x="1625700" y="1162050"/>
                  </a:lnTo>
                  <a:close/>
                </a:path>
                <a:path w="1626870" h="1325880">
                  <a:moveTo>
                    <a:pt x="5326" y="1159510"/>
                  </a:moveTo>
                  <a:lnTo>
                    <a:pt x="99" y="1159510"/>
                  </a:lnTo>
                  <a:lnTo>
                    <a:pt x="97" y="1161923"/>
                  </a:lnTo>
                  <a:lnTo>
                    <a:pt x="5321" y="1161923"/>
                  </a:lnTo>
                  <a:lnTo>
                    <a:pt x="5326" y="1159510"/>
                  </a:lnTo>
                  <a:close/>
                </a:path>
                <a:path w="1626870" h="1325880">
                  <a:moveTo>
                    <a:pt x="1625703" y="1159510"/>
                  </a:moveTo>
                  <a:lnTo>
                    <a:pt x="1619503" y="1159510"/>
                  </a:lnTo>
                  <a:lnTo>
                    <a:pt x="1619499" y="1161923"/>
                  </a:lnTo>
                  <a:lnTo>
                    <a:pt x="1625701" y="1161923"/>
                  </a:lnTo>
                  <a:lnTo>
                    <a:pt x="1625703" y="1159510"/>
                  </a:lnTo>
                  <a:close/>
                </a:path>
                <a:path w="1626870" h="1325880">
                  <a:moveTo>
                    <a:pt x="5334" y="1155700"/>
                  </a:moveTo>
                  <a:lnTo>
                    <a:pt x="103" y="1155700"/>
                  </a:lnTo>
                  <a:lnTo>
                    <a:pt x="100" y="1159383"/>
                  </a:lnTo>
                  <a:lnTo>
                    <a:pt x="5326" y="1159383"/>
                  </a:lnTo>
                  <a:lnTo>
                    <a:pt x="5334" y="1155700"/>
                  </a:lnTo>
                  <a:close/>
                </a:path>
                <a:path w="1626870" h="1325880">
                  <a:moveTo>
                    <a:pt x="1625707" y="1155700"/>
                  </a:moveTo>
                  <a:lnTo>
                    <a:pt x="1619511" y="1155700"/>
                  </a:lnTo>
                  <a:lnTo>
                    <a:pt x="1619503" y="1159383"/>
                  </a:lnTo>
                  <a:lnTo>
                    <a:pt x="1625703" y="1159383"/>
                  </a:lnTo>
                  <a:lnTo>
                    <a:pt x="1625707" y="1155700"/>
                  </a:lnTo>
                  <a:close/>
                </a:path>
                <a:path w="1626870" h="1325880">
                  <a:moveTo>
                    <a:pt x="5338" y="1153160"/>
                  </a:moveTo>
                  <a:lnTo>
                    <a:pt x="106" y="1153160"/>
                  </a:lnTo>
                  <a:lnTo>
                    <a:pt x="103" y="1155573"/>
                  </a:lnTo>
                  <a:lnTo>
                    <a:pt x="5334" y="1155573"/>
                  </a:lnTo>
                  <a:lnTo>
                    <a:pt x="5338" y="1153160"/>
                  </a:lnTo>
                  <a:close/>
                </a:path>
                <a:path w="1626870" h="1325880">
                  <a:moveTo>
                    <a:pt x="1625709" y="1153160"/>
                  </a:moveTo>
                  <a:lnTo>
                    <a:pt x="1619516" y="1153160"/>
                  </a:lnTo>
                  <a:lnTo>
                    <a:pt x="1619511" y="1155573"/>
                  </a:lnTo>
                  <a:lnTo>
                    <a:pt x="1625707" y="1155573"/>
                  </a:lnTo>
                  <a:lnTo>
                    <a:pt x="1625709" y="1153160"/>
                  </a:lnTo>
                  <a:close/>
                </a:path>
                <a:path w="1626870" h="1325880">
                  <a:moveTo>
                    <a:pt x="5346" y="1149350"/>
                  </a:moveTo>
                  <a:lnTo>
                    <a:pt x="109" y="1149350"/>
                  </a:lnTo>
                  <a:lnTo>
                    <a:pt x="106" y="1153033"/>
                  </a:lnTo>
                  <a:lnTo>
                    <a:pt x="5339" y="1153033"/>
                  </a:lnTo>
                  <a:lnTo>
                    <a:pt x="5346" y="1149350"/>
                  </a:lnTo>
                  <a:close/>
                </a:path>
                <a:path w="1626870" h="1325880">
                  <a:moveTo>
                    <a:pt x="1625713" y="1149350"/>
                  </a:moveTo>
                  <a:lnTo>
                    <a:pt x="1619523" y="1149350"/>
                  </a:lnTo>
                  <a:lnTo>
                    <a:pt x="1619516" y="1153033"/>
                  </a:lnTo>
                  <a:lnTo>
                    <a:pt x="1625709" y="1153033"/>
                  </a:lnTo>
                  <a:lnTo>
                    <a:pt x="1625713" y="1149350"/>
                  </a:lnTo>
                  <a:close/>
                </a:path>
                <a:path w="1626870" h="1325880">
                  <a:moveTo>
                    <a:pt x="5351" y="1146810"/>
                  </a:moveTo>
                  <a:lnTo>
                    <a:pt x="112" y="1146810"/>
                  </a:lnTo>
                  <a:lnTo>
                    <a:pt x="109" y="1149223"/>
                  </a:lnTo>
                  <a:lnTo>
                    <a:pt x="5346" y="1149223"/>
                  </a:lnTo>
                  <a:lnTo>
                    <a:pt x="5351" y="1146810"/>
                  </a:lnTo>
                  <a:close/>
                </a:path>
                <a:path w="1626870" h="1325880">
                  <a:moveTo>
                    <a:pt x="1625715" y="1146810"/>
                  </a:moveTo>
                  <a:lnTo>
                    <a:pt x="1619528" y="1146810"/>
                  </a:lnTo>
                  <a:lnTo>
                    <a:pt x="1619523" y="1149223"/>
                  </a:lnTo>
                  <a:lnTo>
                    <a:pt x="1625713" y="1149223"/>
                  </a:lnTo>
                  <a:lnTo>
                    <a:pt x="1625715" y="1146810"/>
                  </a:lnTo>
                  <a:close/>
                </a:path>
                <a:path w="1626870" h="1325880">
                  <a:moveTo>
                    <a:pt x="5358" y="1143000"/>
                  </a:moveTo>
                  <a:lnTo>
                    <a:pt x="115" y="1143000"/>
                  </a:lnTo>
                  <a:lnTo>
                    <a:pt x="112" y="1146683"/>
                  </a:lnTo>
                  <a:lnTo>
                    <a:pt x="5351" y="1146683"/>
                  </a:lnTo>
                  <a:lnTo>
                    <a:pt x="5358" y="1143000"/>
                  </a:lnTo>
                  <a:close/>
                </a:path>
                <a:path w="1626870" h="1325880">
                  <a:moveTo>
                    <a:pt x="1625719" y="1143000"/>
                  </a:moveTo>
                  <a:lnTo>
                    <a:pt x="1619535" y="1143000"/>
                  </a:lnTo>
                  <a:lnTo>
                    <a:pt x="1619528" y="1146683"/>
                  </a:lnTo>
                  <a:lnTo>
                    <a:pt x="1625715" y="1146683"/>
                  </a:lnTo>
                  <a:lnTo>
                    <a:pt x="1625719" y="1143000"/>
                  </a:lnTo>
                  <a:close/>
                </a:path>
                <a:path w="1626870" h="1325880">
                  <a:moveTo>
                    <a:pt x="5363" y="1140460"/>
                  </a:moveTo>
                  <a:lnTo>
                    <a:pt x="118" y="1140460"/>
                  </a:lnTo>
                  <a:lnTo>
                    <a:pt x="115" y="1142873"/>
                  </a:lnTo>
                  <a:lnTo>
                    <a:pt x="5358" y="1142873"/>
                  </a:lnTo>
                  <a:lnTo>
                    <a:pt x="5363" y="1140460"/>
                  </a:lnTo>
                  <a:close/>
                </a:path>
                <a:path w="1626870" h="1325880">
                  <a:moveTo>
                    <a:pt x="1625721" y="1140460"/>
                  </a:moveTo>
                  <a:lnTo>
                    <a:pt x="1619540" y="1140460"/>
                  </a:lnTo>
                  <a:lnTo>
                    <a:pt x="1619535" y="1142873"/>
                  </a:lnTo>
                  <a:lnTo>
                    <a:pt x="1625719" y="1142873"/>
                  </a:lnTo>
                  <a:lnTo>
                    <a:pt x="1625721" y="1140460"/>
                  </a:lnTo>
                  <a:close/>
                </a:path>
                <a:path w="1626870" h="1325880">
                  <a:moveTo>
                    <a:pt x="5371" y="1136650"/>
                  </a:moveTo>
                  <a:lnTo>
                    <a:pt x="121" y="1136650"/>
                  </a:lnTo>
                  <a:lnTo>
                    <a:pt x="118" y="1140333"/>
                  </a:lnTo>
                  <a:lnTo>
                    <a:pt x="5363" y="1140333"/>
                  </a:lnTo>
                  <a:lnTo>
                    <a:pt x="5371" y="1136650"/>
                  </a:lnTo>
                  <a:close/>
                </a:path>
                <a:path w="1626870" h="1325880">
                  <a:moveTo>
                    <a:pt x="1625725" y="1136650"/>
                  </a:moveTo>
                  <a:lnTo>
                    <a:pt x="1619548" y="1136650"/>
                  </a:lnTo>
                  <a:lnTo>
                    <a:pt x="1619540" y="1140333"/>
                  </a:lnTo>
                  <a:lnTo>
                    <a:pt x="1625721" y="1140333"/>
                  </a:lnTo>
                  <a:lnTo>
                    <a:pt x="1625725" y="1136650"/>
                  </a:lnTo>
                  <a:close/>
                </a:path>
                <a:path w="1626870" h="1325880">
                  <a:moveTo>
                    <a:pt x="5375" y="1134110"/>
                  </a:moveTo>
                  <a:lnTo>
                    <a:pt x="124" y="1134110"/>
                  </a:lnTo>
                  <a:lnTo>
                    <a:pt x="121" y="1136523"/>
                  </a:lnTo>
                  <a:lnTo>
                    <a:pt x="5371" y="1136523"/>
                  </a:lnTo>
                  <a:lnTo>
                    <a:pt x="5375" y="1134110"/>
                  </a:lnTo>
                  <a:close/>
                </a:path>
                <a:path w="1626870" h="1325880">
                  <a:moveTo>
                    <a:pt x="1625727" y="1134110"/>
                  </a:moveTo>
                  <a:lnTo>
                    <a:pt x="1619552" y="1134110"/>
                  </a:lnTo>
                  <a:lnTo>
                    <a:pt x="1619548" y="1136523"/>
                  </a:lnTo>
                  <a:lnTo>
                    <a:pt x="1625725" y="1136523"/>
                  </a:lnTo>
                  <a:lnTo>
                    <a:pt x="1625727" y="1134110"/>
                  </a:lnTo>
                  <a:close/>
                </a:path>
                <a:path w="1626870" h="1325880">
                  <a:moveTo>
                    <a:pt x="5383" y="1130300"/>
                  </a:moveTo>
                  <a:lnTo>
                    <a:pt x="127" y="1130300"/>
                  </a:lnTo>
                  <a:lnTo>
                    <a:pt x="124" y="1133983"/>
                  </a:lnTo>
                  <a:lnTo>
                    <a:pt x="5376" y="1133983"/>
                  </a:lnTo>
                  <a:lnTo>
                    <a:pt x="5383" y="1130300"/>
                  </a:lnTo>
                  <a:close/>
                </a:path>
                <a:path w="1626870" h="1325880">
                  <a:moveTo>
                    <a:pt x="1625731" y="1130300"/>
                  </a:moveTo>
                  <a:lnTo>
                    <a:pt x="1619560" y="1130300"/>
                  </a:lnTo>
                  <a:lnTo>
                    <a:pt x="1619553" y="1133983"/>
                  </a:lnTo>
                  <a:lnTo>
                    <a:pt x="1625727" y="1133983"/>
                  </a:lnTo>
                  <a:lnTo>
                    <a:pt x="1625731" y="1130300"/>
                  </a:lnTo>
                  <a:close/>
                </a:path>
                <a:path w="1626870" h="1325880">
                  <a:moveTo>
                    <a:pt x="5388" y="1127760"/>
                  </a:moveTo>
                  <a:lnTo>
                    <a:pt x="130" y="1127760"/>
                  </a:lnTo>
                  <a:lnTo>
                    <a:pt x="128" y="1130173"/>
                  </a:lnTo>
                  <a:lnTo>
                    <a:pt x="5383" y="1130173"/>
                  </a:lnTo>
                  <a:lnTo>
                    <a:pt x="5388" y="1127760"/>
                  </a:lnTo>
                  <a:close/>
                </a:path>
                <a:path w="1626870" h="1325880">
                  <a:moveTo>
                    <a:pt x="1625733" y="1127760"/>
                  </a:moveTo>
                  <a:lnTo>
                    <a:pt x="1619565" y="1127760"/>
                  </a:lnTo>
                  <a:lnTo>
                    <a:pt x="1619560" y="1130173"/>
                  </a:lnTo>
                  <a:lnTo>
                    <a:pt x="1625731" y="1130173"/>
                  </a:lnTo>
                  <a:lnTo>
                    <a:pt x="1625733" y="1127760"/>
                  </a:lnTo>
                  <a:close/>
                </a:path>
                <a:path w="1626870" h="1325880">
                  <a:moveTo>
                    <a:pt x="5395" y="1123950"/>
                  </a:moveTo>
                  <a:lnTo>
                    <a:pt x="134" y="1123950"/>
                  </a:lnTo>
                  <a:lnTo>
                    <a:pt x="130" y="1127633"/>
                  </a:lnTo>
                  <a:lnTo>
                    <a:pt x="5388" y="1127633"/>
                  </a:lnTo>
                  <a:lnTo>
                    <a:pt x="5395" y="1123950"/>
                  </a:lnTo>
                  <a:close/>
                </a:path>
                <a:path w="1626870" h="1325880">
                  <a:moveTo>
                    <a:pt x="1625737" y="1123950"/>
                  </a:moveTo>
                  <a:lnTo>
                    <a:pt x="1619572" y="1123950"/>
                  </a:lnTo>
                  <a:lnTo>
                    <a:pt x="1619565" y="1127633"/>
                  </a:lnTo>
                  <a:lnTo>
                    <a:pt x="1625734" y="1127633"/>
                  </a:lnTo>
                  <a:lnTo>
                    <a:pt x="1625737" y="1123950"/>
                  </a:lnTo>
                  <a:close/>
                </a:path>
                <a:path w="1626870" h="1325880">
                  <a:moveTo>
                    <a:pt x="5400" y="1121410"/>
                  </a:moveTo>
                  <a:lnTo>
                    <a:pt x="136" y="1121410"/>
                  </a:lnTo>
                  <a:lnTo>
                    <a:pt x="134" y="1123823"/>
                  </a:lnTo>
                  <a:lnTo>
                    <a:pt x="5395" y="1123823"/>
                  </a:lnTo>
                  <a:lnTo>
                    <a:pt x="5400" y="1121410"/>
                  </a:lnTo>
                  <a:close/>
                </a:path>
                <a:path w="1626870" h="1325880">
                  <a:moveTo>
                    <a:pt x="1625739" y="1121410"/>
                  </a:moveTo>
                  <a:lnTo>
                    <a:pt x="1619577" y="1121410"/>
                  </a:lnTo>
                  <a:lnTo>
                    <a:pt x="1619572" y="1123823"/>
                  </a:lnTo>
                  <a:lnTo>
                    <a:pt x="1625737" y="1123823"/>
                  </a:lnTo>
                  <a:lnTo>
                    <a:pt x="1625739" y="1121410"/>
                  </a:lnTo>
                  <a:close/>
                </a:path>
                <a:path w="1626870" h="1325880">
                  <a:moveTo>
                    <a:pt x="5407" y="1117600"/>
                  </a:moveTo>
                  <a:lnTo>
                    <a:pt x="140" y="1117600"/>
                  </a:lnTo>
                  <a:lnTo>
                    <a:pt x="136" y="1121283"/>
                  </a:lnTo>
                  <a:lnTo>
                    <a:pt x="5400" y="1121283"/>
                  </a:lnTo>
                  <a:lnTo>
                    <a:pt x="5407" y="1117600"/>
                  </a:lnTo>
                  <a:close/>
                </a:path>
                <a:path w="1626870" h="1325880">
                  <a:moveTo>
                    <a:pt x="1625743" y="1117600"/>
                  </a:moveTo>
                  <a:lnTo>
                    <a:pt x="1619584" y="1117600"/>
                  </a:lnTo>
                  <a:lnTo>
                    <a:pt x="1619577" y="1121283"/>
                  </a:lnTo>
                  <a:lnTo>
                    <a:pt x="1625740" y="1121283"/>
                  </a:lnTo>
                  <a:lnTo>
                    <a:pt x="1625743" y="1117600"/>
                  </a:lnTo>
                  <a:close/>
                </a:path>
                <a:path w="1626870" h="1325880">
                  <a:moveTo>
                    <a:pt x="5420" y="1111250"/>
                  </a:moveTo>
                  <a:lnTo>
                    <a:pt x="146" y="1111250"/>
                  </a:lnTo>
                  <a:lnTo>
                    <a:pt x="140" y="1117473"/>
                  </a:lnTo>
                  <a:lnTo>
                    <a:pt x="5408" y="1117473"/>
                  </a:lnTo>
                  <a:lnTo>
                    <a:pt x="5420" y="1111250"/>
                  </a:lnTo>
                  <a:close/>
                </a:path>
                <a:path w="1626870" h="1325880">
                  <a:moveTo>
                    <a:pt x="1625749" y="1111250"/>
                  </a:moveTo>
                  <a:lnTo>
                    <a:pt x="1619597" y="1111250"/>
                  </a:lnTo>
                  <a:lnTo>
                    <a:pt x="1619585" y="1117473"/>
                  </a:lnTo>
                  <a:lnTo>
                    <a:pt x="1625743" y="1117473"/>
                  </a:lnTo>
                  <a:lnTo>
                    <a:pt x="1625749" y="1111250"/>
                  </a:lnTo>
                  <a:close/>
                </a:path>
                <a:path w="1626870" h="1325880">
                  <a:moveTo>
                    <a:pt x="5425" y="1108710"/>
                  </a:moveTo>
                  <a:lnTo>
                    <a:pt x="148" y="1108710"/>
                  </a:lnTo>
                  <a:lnTo>
                    <a:pt x="146" y="1111123"/>
                  </a:lnTo>
                  <a:lnTo>
                    <a:pt x="5420" y="1111123"/>
                  </a:lnTo>
                  <a:lnTo>
                    <a:pt x="5425" y="1108710"/>
                  </a:lnTo>
                  <a:close/>
                </a:path>
                <a:path w="1626870" h="1325880">
                  <a:moveTo>
                    <a:pt x="1625752" y="1108710"/>
                  </a:moveTo>
                  <a:lnTo>
                    <a:pt x="1619602" y="1108710"/>
                  </a:lnTo>
                  <a:lnTo>
                    <a:pt x="1619597" y="1111123"/>
                  </a:lnTo>
                  <a:lnTo>
                    <a:pt x="1625749" y="1111123"/>
                  </a:lnTo>
                  <a:lnTo>
                    <a:pt x="1625752" y="1108710"/>
                  </a:lnTo>
                  <a:close/>
                </a:path>
                <a:path w="1626870" h="1325880">
                  <a:moveTo>
                    <a:pt x="5454" y="1093470"/>
                  </a:moveTo>
                  <a:lnTo>
                    <a:pt x="163" y="1093470"/>
                  </a:lnTo>
                  <a:lnTo>
                    <a:pt x="148" y="1108583"/>
                  </a:lnTo>
                  <a:lnTo>
                    <a:pt x="5425" y="1108583"/>
                  </a:lnTo>
                  <a:lnTo>
                    <a:pt x="5454" y="1093470"/>
                  </a:lnTo>
                  <a:close/>
                </a:path>
                <a:path w="1626870" h="1325880">
                  <a:moveTo>
                    <a:pt x="1625766" y="1093470"/>
                  </a:moveTo>
                  <a:lnTo>
                    <a:pt x="1619631" y="1093470"/>
                  </a:lnTo>
                  <a:lnTo>
                    <a:pt x="1619602" y="1108583"/>
                  </a:lnTo>
                  <a:lnTo>
                    <a:pt x="1625752" y="1108583"/>
                  </a:lnTo>
                  <a:lnTo>
                    <a:pt x="1625766" y="1093470"/>
                  </a:lnTo>
                  <a:close/>
                </a:path>
                <a:path w="1626870" h="1325880">
                  <a:moveTo>
                    <a:pt x="5294" y="1175893"/>
                  </a:moveTo>
                  <a:lnTo>
                    <a:pt x="84" y="1175893"/>
                  </a:lnTo>
                  <a:lnTo>
                    <a:pt x="78" y="1182243"/>
                  </a:lnTo>
                  <a:lnTo>
                    <a:pt x="5282" y="1182243"/>
                  </a:lnTo>
                  <a:lnTo>
                    <a:pt x="5294" y="1175893"/>
                  </a:lnTo>
                  <a:close/>
                </a:path>
                <a:path w="1626870" h="1325880">
                  <a:moveTo>
                    <a:pt x="1625687" y="1175893"/>
                  </a:moveTo>
                  <a:lnTo>
                    <a:pt x="1619472" y="1175893"/>
                  </a:lnTo>
                  <a:lnTo>
                    <a:pt x="1619459" y="1182243"/>
                  </a:lnTo>
                  <a:lnTo>
                    <a:pt x="1625681" y="1182243"/>
                  </a:lnTo>
                  <a:lnTo>
                    <a:pt x="1625687" y="1175893"/>
                  </a:lnTo>
                  <a:close/>
                </a:path>
                <a:path w="1626870" h="1325880">
                  <a:moveTo>
                    <a:pt x="1564583" y="1322051"/>
                  </a:moveTo>
                  <a:lnTo>
                    <a:pt x="63443" y="1322051"/>
                  </a:lnTo>
                  <a:lnTo>
                    <a:pt x="1083677" y="1324591"/>
                  </a:lnTo>
                  <a:lnTo>
                    <a:pt x="1562043" y="1324591"/>
                  </a:lnTo>
                  <a:lnTo>
                    <a:pt x="1562043" y="1325607"/>
                  </a:lnTo>
                  <a:lnTo>
                    <a:pt x="1563313" y="1325607"/>
                  </a:lnTo>
                  <a:lnTo>
                    <a:pt x="1563313" y="1323321"/>
                  </a:lnTo>
                  <a:lnTo>
                    <a:pt x="1564583" y="1323321"/>
                  </a:lnTo>
                  <a:lnTo>
                    <a:pt x="1564583" y="1322051"/>
                  </a:lnTo>
                  <a:close/>
                </a:path>
                <a:path w="1626870" h="1325880">
                  <a:moveTo>
                    <a:pt x="1568393" y="1319511"/>
                  </a:moveTo>
                  <a:lnTo>
                    <a:pt x="59633" y="1319511"/>
                  </a:lnTo>
                  <a:lnTo>
                    <a:pt x="59633" y="1322051"/>
                  </a:lnTo>
                  <a:lnTo>
                    <a:pt x="62173" y="1322051"/>
                  </a:lnTo>
                  <a:lnTo>
                    <a:pt x="62173" y="1320781"/>
                  </a:lnTo>
                  <a:lnTo>
                    <a:pt x="1568393" y="1320781"/>
                  </a:lnTo>
                  <a:lnTo>
                    <a:pt x="1568393" y="1319511"/>
                  </a:lnTo>
                  <a:close/>
                </a:path>
                <a:path w="1626870" h="1325880">
                  <a:moveTo>
                    <a:pt x="1568393" y="1320781"/>
                  </a:moveTo>
                  <a:lnTo>
                    <a:pt x="1567123" y="1320781"/>
                  </a:lnTo>
                  <a:lnTo>
                    <a:pt x="1567123" y="1322051"/>
                  </a:lnTo>
                  <a:lnTo>
                    <a:pt x="1568393" y="1322051"/>
                  </a:lnTo>
                  <a:lnTo>
                    <a:pt x="1568393" y="1320781"/>
                  </a:lnTo>
                  <a:close/>
                </a:path>
                <a:path w="1626870" h="1325880">
                  <a:moveTo>
                    <a:pt x="54553" y="1315828"/>
                  </a:moveTo>
                  <a:lnTo>
                    <a:pt x="54553" y="1316971"/>
                  </a:lnTo>
                  <a:lnTo>
                    <a:pt x="57093" y="1316971"/>
                  </a:lnTo>
                  <a:lnTo>
                    <a:pt x="57093" y="1319511"/>
                  </a:lnTo>
                  <a:lnTo>
                    <a:pt x="58363" y="1319511"/>
                  </a:lnTo>
                  <a:lnTo>
                    <a:pt x="58363" y="1318241"/>
                  </a:lnTo>
                  <a:lnTo>
                    <a:pt x="1081137" y="1318241"/>
                  </a:lnTo>
                  <a:lnTo>
                    <a:pt x="54553" y="1315828"/>
                  </a:lnTo>
                  <a:close/>
                </a:path>
                <a:path w="1626870" h="1325880">
                  <a:moveTo>
                    <a:pt x="1572203" y="1319384"/>
                  </a:moveTo>
                  <a:lnTo>
                    <a:pt x="1569663" y="1319384"/>
                  </a:lnTo>
                  <a:lnTo>
                    <a:pt x="1572203" y="1319511"/>
                  </a:lnTo>
                  <a:close/>
                </a:path>
                <a:path w="1626870" h="1325880">
                  <a:moveTo>
                    <a:pt x="1620463" y="1271251"/>
                  </a:moveTo>
                  <a:lnTo>
                    <a:pt x="1619287" y="1271251"/>
                  </a:lnTo>
                  <a:lnTo>
                    <a:pt x="1619284" y="1272521"/>
                  </a:lnTo>
                  <a:lnTo>
                    <a:pt x="1620463" y="1272521"/>
                  </a:lnTo>
                  <a:lnTo>
                    <a:pt x="1620463" y="1271251"/>
                  </a:lnTo>
                  <a:close/>
                </a:path>
                <a:path w="1626870" h="1325880">
                  <a:moveTo>
                    <a:pt x="1623003" y="1268711"/>
                  </a:moveTo>
                  <a:lnTo>
                    <a:pt x="1619292" y="1268711"/>
                  </a:lnTo>
                  <a:lnTo>
                    <a:pt x="1619289" y="1269981"/>
                  </a:lnTo>
                  <a:lnTo>
                    <a:pt x="1621733" y="1269981"/>
                  </a:lnTo>
                  <a:lnTo>
                    <a:pt x="1621733" y="1271251"/>
                  </a:lnTo>
                  <a:lnTo>
                    <a:pt x="1623003" y="1271251"/>
                  </a:lnTo>
                  <a:lnTo>
                    <a:pt x="1623003" y="1268711"/>
                  </a:lnTo>
                  <a:close/>
                </a:path>
                <a:path w="1626870" h="1325880">
                  <a:moveTo>
                    <a:pt x="5122" y="1264901"/>
                  </a:moveTo>
                  <a:lnTo>
                    <a:pt x="1213" y="1264901"/>
                  </a:lnTo>
                  <a:lnTo>
                    <a:pt x="1213" y="1266171"/>
                  </a:lnTo>
                  <a:lnTo>
                    <a:pt x="3753" y="1266171"/>
                  </a:lnTo>
                  <a:lnTo>
                    <a:pt x="3753" y="1268711"/>
                  </a:lnTo>
                  <a:lnTo>
                    <a:pt x="5023" y="1268711"/>
                  </a:lnTo>
                  <a:lnTo>
                    <a:pt x="5117" y="1267441"/>
                  </a:lnTo>
                  <a:lnTo>
                    <a:pt x="5122" y="1264901"/>
                  </a:lnTo>
                  <a:close/>
                </a:path>
                <a:path w="1626870" h="1325880">
                  <a:moveTo>
                    <a:pt x="1625602" y="1264901"/>
                  </a:moveTo>
                  <a:lnTo>
                    <a:pt x="1619299" y="1264901"/>
                  </a:lnTo>
                  <a:lnTo>
                    <a:pt x="1619294" y="1267441"/>
                  </a:lnTo>
                  <a:lnTo>
                    <a:pt x="1624273" y="1267441"/>
                  </a:lnTo>
                  <a:lnTo>
                    <a:pt x="1624273" y="1268711"/>
                  </a:lnTo>
                  <a:lnTo>
                    <a:pt x="1625543" y="1268711"/>
                  </a:lnTo>
                  <a:lnTo>
                    <a:pt x="1625601" y="1266171"/>
                  </a:lnTo>
                  <a:lnTo>
                    <a:pt x="1625602" y="1264901"/>
                  </a:lnTo>
                  <a:close/>
                </a:path>
                <a:path w="1626870" h="1325880">
                  <a:moveTo>
                    <a:pt x="5127" y="1262253"/>
                  </a:moveTo>
                  <a:lnTo>
                    <a:pt x="1" y="1262253"/>
                  </a:lnTo>
                  <a:lnTo>
                    <a:pt x="0" y="1263523"/>
                  </a:lnTo>
                  <a:lnTo>
                    <a:pt x="5124" y="1263523"/>
                  </a:lnTo>
                  <a:lnTo>
                    <a:pt x="5127" y="1262253"/>
                  </a:lnTo>
                  <a:close/>
                </a:path>
                <a:path w="1626870" h="1325880">
                  <a:moveTo>
                    <a:pt x="1625604" y="1262253"/>
                  </a:moveTo>
                  <a:lnTo>
                    <a:pt x="1619304" y="1262253"/>
                  </a:lnTo>
                  <a:lnTo>
                    <a:pt x="1619302" y="1263523"/>
                  </a:lnTo>
                  <a:lnTo>
                    <a:pt x="1625603" y="1263523"/>
                  </a:lnTo>
                  <a:lnTo>
                    <a:pt x="1625604" y="1262253"/>
                  </a:lnTo>
                  <a:close/>
                </a:path>
                <a:path w="1626870" h="1325880">
                  <a:moveTo>
                    <a:pt x="5134" y="1258443"/>
                  </a:moveTo>
                  <a:lnTo>
                    <a:pt x="4" y="1258443"/>
                  </a:lnTo>
                  <a:lnTo>
                    <a:pt x="2" y="1260983"/>
                  </a:lnTo>
                  <a:lnTo>
                    <a:pt x="5129" y="1260983"/>
                  </a:lnTo>
                  <a:lnTo>
                    <a:pt x="5134" y="1258443"/>
                  </a:lnTo>
                  <a:close/>
                </a:path>
                <a:path w="1626870" h="1325880">
                  <a:moveTo>
                    <a:pt x="1625608" y="1258443"/>
                  </a:moveTo>
                  <a:lnTo>
                    <a:pt x="1619312" y="1258443"/>
                  </a:lnTo>
                  <a:lnTo>
                    <a:pt x="1619307" y="1260983"/>
                  </a:lnTo>
                  <a:lnTo>
                    <a:pt x="1625606" y="1260983"/>
                  </a:lnTo>
                  <a:lnTo>
                    <a:pt x="1625608" y="1258443"/>
                  </a:lnTo>
                  <a:close/>
                </a:path>
                <a:path w="1626870" h="1325880">
                  <a:moveTo>
                    <a:pt x="5139" y="1255903"/>
                  </a:moveTo>
                  <a:lnTo>
                    <a:pt x="7" y="1255903"/>
                  </a:lnTo>
                  <a:lnTo>
                    <a:pt x="6" y="1257173"/>
                  </a:lnTo>
                  <a:lnTo>
                    <a:pt x="5137" y="1257173"/>
                  </a:lnTo>
                  <a:lnTo>
                    <a:pt x="5139" y="1255903"/>
                  </a:lnTo>
                  <a:close/>
                </a:path>
                <a:path w="1626870" h="1325880">
                  <a:moveTo>
                    <a:pt x="1625610" y="1255903"/>
                  </a:moveTo>
                  <a:lnTo>
                    <a:pt x="1619316" y="1255903"/>
                  </a:lnTo>
                  <a:lnTo>
                    <a:pt x="1619314" y="1257173"/>
                  </a:lnTo>
                  <a:lnTo>
                    <a:pt x="1625609" y="1257173"/>
                  </a:lnTo>
                  <a:lnTo>
                    <a:pt x="1625610" y="1255903"/>
                  </a:lnTo>
                  <a:close/>
                </a:path>
                <a:path w="1626870" h="1325880">
                  <a:moveTo>
                    <a:pt x="5147" y="1252093"/>
                  </a:moveTo>
                  <a:lnTo>
                    <a:pt x="10" y="1252093"/>
                  </a:lnTo>
                  <a:lnTo>
                    <a:pt x="8" y="1254633"/>
                  </a:lnTo>
                  <a:lnTo>
                    <a:pt x="5142" y="1254633"/>
                  </a:lnTo>
                  <a:lnTo>
                    <a:pt x="5147" y="1252093"/>
                  </a:lnTo>
                  <a:close/>
                </a:path>
                <a:path w="1626870" h="1325880">
                  <a:moveTo>
                    <a:pt x="1625614" y="1252093"/>
                  </a:moveTo>
                  <a:lnTo>
                    <a:pt x="1619324" y="1252093"/>
                  </a:lnTo>
                  <a:lnTo>
                    <a:pt x="1619319" y="1254633"/>
                  </a:lnTo>
                  <a:lnTo>
                    <a:pt x="1625612" y="1254633"/>
                  </a:lnTo>
                  <a:lnTo>
                    <a:pt x="1625614" y="1252093"/>
                  </a:lnTo>
                  <a:close/>
                </a:path>
                <a:path w="1626870" h="1325880">
                  <a:moveTo>
                    <a:pt x="5151" y="1249553"/>
                  </a:moveTo>
                  <a:lnTo>
                    <a:pt x="13" y="1249553"/>
                  </a:lnTo>
                  <a:lnTo>
                    <a:pt x="12" y="1250823"/>
                  </a:lnTo>
                  <a:lnTo>
                    <a:pt x="5149" y="1250823"/>
                  </a:lnTo>
                  <a:lnTo>
                    <a:pt x="5151" y="1249553"/>
                  </a:lnTo>
                  <a:close/>
                </a:path>
                <a:path w="1626870" h="1325880">
                  <a:moveTo>
                    <a:pt x="1625617" y="1249553"/>
                  </a:moveTo>
                  <a:lnTo>
                    <a:pt x="1619329" y="1249553"/>
                  </a:lnTo>
                  <a:lnTo>
                    <a:pt x="1619326" y="1250823"/>
                  </a:lnTo>
                  <a:lnTo>
                    <a:pt x="1625615" y="1250823"/>
                  </a:lnTo>
                  <a:lnTo>
                    <a:pt x="1625617" y="1249553"/>
                  </a:lnTo>
                  <a:close/>
                </a:path>
                <a:path w="1626870" h="1325880">
                  <a:moveTo>
                    <a:pt x="5164" y="1243203"/>
                  </a:moveTo>
                  <a:lnTo>
                    <a:pt x="19" y="1243203"/>
                  </a:lnTo>
                  <a:lnTo>
                    <a:pt x="14" y="1248283"/>
                  </a:lnTo>
                  <a:lnTo>
                    <a:pt x="5154" y="1248283"/>
                  </a:lnTo>
                  <a:lnTo>
                    <a:pt x="5164" y="1243203"/>
                  </a:lnTo>
                  <a:close/>
                </a:path>
                <a:path w="1626870" h="1325880">
                  <a:moveTo>
                    <a:pt x="1625623" y="1243203"/>
                  </a:moveTo>
                  <a:lnTo>
                    <a:pt x="1619341" y="1243203"/>
                  </a:lnTo>
                  <a:lnTo>
                    <a:pt x="1619331" y="1248283"/>
                  </a:lnTo>
                  <a:lnTo>
                    <a:pt x="1625618" y="1248283"/>
                  </a:lnTo>
                  <a:lnTo>
                    <a:pt x="1625623" y="1243203"/>
                  </a:lnTo>
                  <a:close/>
                </a:path>
                <a:path w="1626870" h="1325880">
                  <a:moveTo>
                    <a:pt x="5171" y="1239393"/>
                  </a:moveTo>
                  <a:lnTo>
                    <a:pt x="23" y="1239393"/>
                  </a:lnTo>
                  <a:lnTo>
                    <a:pt x="20" y="1241933"/>
                  </a:lnTo>
                  <a:lnTo>
                    <a:pt x="5166" y="1241933"/>
                  </a:lnTo>
                  <a:lnTo>
                    <a:pt x="5171" y="1239393"/>
                  </a:lnTo>
                  <a:close/>
                </a:path>
                <a:path w="1626870" h="1325880">
                  <a:moveTo>
                    <a:pt x="1625626" y="1239393"/>
                  </a:moveTo>
                  <a:lnTo>
                    <a:pt x="1619348" y="1239393"/>
                  </a:lnTo>
                  <a:lnTo>
                    <a:pt x="1619344" y="1241933"/>
                  </a:lnTo>
                  <a:lnTo>
                    <a:pt x="1625624" y="1241933"/>
                  </a:lnTo>
                  <a:lnTo>
                    <a:pt x="1625626" y="1239393"/>
                  </a:lnTo>
                  <a:close/>
                </a:path>
                <a:path w="1626870" h="1325880">
                  <a:moveTo>
                    <a:pt x="5176" y="1236853"/>
                  </a:moveTo>
                  <a:lnTo>
                    <a:pt x="25" y="1236853"/>
                  </a:lnTo>
                  <a:lnTo>
                    <a:pt x="24" y="1238123"/>
                  </a:lnTo>
                  <a:lnTo>
                    <a:pt x="5174" y="1238123"/>
                  </a:lnTo>
                  <a:lnTo>
                    <a:pt x="5176" y="1236853"/>
                  </a:lnTo>
                  <a:close/>
                </a:path>
                <a:path w="1626870" h="1325880">
                  <a:moveTo>
                    <a:pt x="1625629" y="1236853"/>
                  </a:moveTo>
                  <a:lnTo>
                    <a:pt x="1619353" y="1236853"/>
                  </a:lnTo>
                  <a:lnTo>
                    <a:pt x="1619351" y="1238123"/>
                  </a:lnTo>
                  <a:lnTo>
                    <a:pt x="1625627" y="1238123"/>
                  </a:lnTo>
                  <a:lnTo>
                    <a:pt x="1625629" y="1236853"/>
                  </a:lnTo>
                  <a:close/>
                </a:path>
                <a:path w="1626870" h="1325880">
                  <a:moveTo>
                    <a:pt x="5184" y="1233043"/>
                  </a:moveTo>
                  <a:lnTo>
                    <a:pt x="29" y="1233043"/>
                  </a:lnTo>
                  <a:lnTo>
                    <a:pt x="26" y="1235583"/>
                  </a:lnTo>
                  <a:lnTo>
                    <a:pt x="5179" y="1235583"/>
                  </a:lnTo>
                  <a:lnTo>
                    <a:pt x="5184" y="1233043"/>
                  </a:lnTo>
                  <a:close/>
                </a:path>
                <a:path w="1626870" h="1325880">
                  <a:moveTo>
                    <a:pt x="1625632" y="1233043"/>
                  </a:moveTo>
                  <a:lnTo>
                    <a:pt x="1619361" y="1233043"/>
                  </a:lnTo>
                  <a:lnTo>
                    <a:pt x="1619356" y="1235583"/>
                  </a:lnTo>
                  <a:lnTo>
                    <a:pt x="1625630" y="1235583"/>
                  </a:lnTo>
                  <a:lnTo>
                    <a:pt x="1625632" y="1233043"/>
                  </a:lnTo>
                  <a:close/>
                </a:path>
                <a:path w="1626870" h="1325880">
                  <a:moveTo>
                    <a:pt x="5188" y="1230503"/>
                  </a:moveTo>
                  <a:lnTo>
                    <a:pt x="31" y="1230503"/>
                  </a:lnTo>
                  <a:lnTo>
                    <a:pt x="30" y="1231773"/>
                  </a:lnTo>
                  <a:lnTo>
                    <a:pt x="5186" y="1231773"/>
                  </a:lnTo>
                  <a:lnTo>
                    <a:pt x="5188" y="1230503"/>
                  </a:lnTo>
                  <a:close/>
                </a:path>
                <a:path w="1626870" h="1325880">
                  <a:moveTo>
                    <a:pt x="1625635" y="1230503"/>
                  </a:moveTo>
                  <a:lnTo>
                    <a:pt x="1619366" y="1230503"/>
                  </a:lnTo>
                  <a:lnTo>
                    <a:pt x="1619363" y="1231773"/>
                  </a:lnTo>
                  <a:lnTo>
                    <a:pt x="1625634" y="1231773"/>
                  </a:lnTo>
                  <a:lnTo>
                    <a:pt x="1625635" y="1230503"/>
                  </a:lnTo>
                  <a:close/>
                </a:path>
                <a:path w="1626870" h="1325880">
                  <a:moveTo>
                    <a:pt x="5196" y="1226693"/>
                  </a:moveTo>
                  <a:lnTo>
                    <a:pt x="35" y="1226693"/>
                  </a:lnTo>
                  <a:lnTo>
                    <a:pt x="32" y="1229233"/>
                  </a:lnTo>
                  <a:lnTo>
                    <a:pt x="5191" y="1229233"/>
                  </a:lnTo>
                  <a:lnTo>
                    <a:pt x="5196" y="1226693"/>
                  </a:lnTo>
                  <a:close/>
                </a:path>
                <a:path w="1626870" h="1325880">
                  <a:moveTo>
                    <a:pt x="1625638" y="1226693"/>
                  </a:moveTo>
                  <a:lnTo>
                    <a:pt x="1619373" y="1226693"/>
                  </a:lnTo>
                  <a:lnTo>
                    <a:pt x="1619368" y="1229233"/>
                  </a:lnTo>
                  <a:lnTo>
                    <a:pt x="1625636" y="1229233"/>
                  </a:lnTo>
                  <a:lnTo>
                    <a:pt x="1625638" y="1226693"/>
                  </a:lnTo>
                  <a:close/>
                </a:path>
                <a:path w="1626870" h="1325880">
                  <a:moveTo>
                    <a:pt x="5201" y="1224153"/>
                  </a:moveTo>
                  <a:lnTo>
                    <a:pt x="37" y="1224153"/>
                  </a:lnTo>
                  <a:lnTo>
                    <a:pt x="36" y="1225423"/>
                  </a:lnTo>
                  <a:lnTo>
                    <a:pt x="5198" y="1225423"/>
                  </a:lnTo>
                  <a:lnTo>
                    <a:pt x="5201" y="1224153"/>
                  </a:lnTo>
                  <a:close/>
                </a:path>
                <a:path w="1626870" h="1325880">
                  <a:moveTo>
                    <a:pt x="1625641" y="1224153"/>
                  </a:moveTo>
                  <a:lnTo>
                    <a:pt x="1619378" y="1224153"/>
                  </a:lnTo>
                  <a:lnTo>
                    <a:pt x="1619376" y="1225423"/>
                  </a:lnTo>
                  <a:lnTo>
                    <a:pt x="1625640" y="1225423"/>
                  </a:lnTo>
                  <a:lnTo>
                    <a:pt x="1625641" y="1224153"/>
                  </a:lnTo>
                  <a:close/>
                </a:path>
                <a:path w="1626870" h="1325880">
                  <a:moveTo>
                    <a:pt x="5208" y="1220343"/>
                  </a:moveTo>
                  <a:lnTo>
                    <a:pt x="41" y="1220343"/>
                  </a:lnTo>
                  <a:lnTo>
                    <a:pt x="39" y="1222883"/>
                  </a:lnTo>
                  <a:lnTo>
                    <a:pt x="5203" y="1222883"/>
                  </a:lnTo>
                  <a:lnTo>
                    <a:pt x="5208" y="1220343"/>
                  </a:lnTo>
                  <a:close/>
                </a:path>
                <a:path w="1626870" h="1325880">
                  <a:moveTo>
                    <a:pt x="1625645" y="1220343"/>
                  </a:moveTo>
                  <a:lnTo>
                    <a:pt x="1619385" y="1220343"/>
                  </a:lnTo>
                  <a:lnTo>
                    <a:pt x="1619380" y="1222883"/>
                  </a:lnTo>
                  <a:lnTo>
                    <a:pt x="1625642" y="1222883"/>
                  </a:lnTo>
                  <a:lnTo>
                    <a:pt x="1625645" y="1220343"/>
                  </a:lnTo>
                  <a:close/>
                </a:path>
                <a:path w="1626870" h="1325880">
                  <a:moveTo>
                    <a:pt x="5213" y="1217803"/>
                  </a:moveTo>
                  <a:lnTo>
                    <a:pt x="43" y="1217803"/>
                  </a:lnTo>
                  <a:lnTo>
                    <a:pt x="42" y="1219073"/>
                  </a:lnTo>
                  <a:lnTo>
                    <a:pt x="5211" y="1219073"/>
                  </a:lnTo>
                  <a:lnTo>
                    <a:pt x="5213" y="1217803"/>
                  </a:lnTo>
                  <a:close/>
                </a:path>
                <a:path w="1626870" h="1325880">
                  <a:moveTo>
                    <a:pt x="1625647" y="1217803"/>
                  </a:moveTo>
                  <a:lnTo>
                    <a:pt x="1619390" y="1217803"/>
                  </a:lnTo>
                  <a:lnTo>
                    <a:pt x="1619388" y="1219073"/>
                  </a:lnTo>
                  <a:lnTo>
                    <a:pt x="1625646" y="1219073"/>
                  </a:lnTo>
                  <a:lnTo>
                    <a:pt x="1625647" y="1217803"/>
                  </a:lnTo>
                  <a:close/>
                </a:path>
                <a:path w="1626870" h="1325880">
                  <a:moveTo>
                    <a:pt x="5220" y="1213993"/>
                  </a:moveTo>
                  <a:lnTo>
                    <a:pt x="47" y="1213993"/>
                  </a:lnTo>
                  <a:lnTo>
                    <a:pt x="45" y="1216533"/>
                  </a:lnTo>
                  <a:lnTo>
                    <a:pt x="5216" y="1216533"/>
                  </a:lnTo>
                  <a:lnTo>
                    <a:pt x="5220" y="1213993"/>
                  </a:lnTo>
                  <a:close/>
                </a:path>
                <a:path w="1626870" h="1325880">
                  <a:moveTo>
                    <a:pt x="1625651" y="1213993"/>
                  </a:moveTo>
                  <a:lnTo>
                    <a:pt x="1619398" y="1213993"/>
                  </a:lnTo>
                  <a:lnTo>
                    <a:pt x="1619393" y="1216533"/>
                  </a:lnTo>
                  <a:lnTo>
                    <a:pt x="1625648" y="1216533"/>
                  </a:lnTo>
                  <a:lnTo>
                    <a:pt x="1625651" y="1213993"/>
                  </a:lnTo>
                  <a:close/>
                </a:path>
                <a:path w="1626870" h="1325880">
                  <a:moveTo>
                    <a:pt x="5225" y="1211453"/>
                  </a:moveTo>
                  <a:lnTo>
                    <a:pt x="50" y="1211453"/>
                  </a:lnTo>
                  <a:lnTo>
                    <a:pt x="48" y="1212723"/>
                  </a:lnTo>
                  <a:lnTo>
                    <a:pt x="5223" y="1212723"/>
                  </a:lnTo>
                  <a:lnTo>
                    <a:pt x="5225" y="1211453"/>
                  </a:lnTo>
                  <a:close/>
                </a:path>
                <a:path w="1626870" h="1325880">
                  <a:moveTo>
                    <a:pt x="1625653" y="1211453"/>
                  </a:moveTo>
                  <a:lnTo>
                    <a:pt x="1619403" y="1211453"/>
                  </a:lnTo>
                  <a:lnTo>
                    <a:pt x="1619400" y="1212723"/>
                  </a:lnTo>
                  <a:lnTo>
                    <a:pt x="1625652" y="1212723"/>
                  </a:lnTo>
                  <a:lnTo>
                    <a:pt x="1625653" y="1211453"/>
                  </a:lnTo>
                  <a:close/>
                </a:path>
                <a:path w="1626870" h="1325880">
                  <a:moveTo>
                    <a:pt x="5233" y="1207643"/>
                  </a:moveTo>
                  <a:lnTo>
                    <a:pt x="53" y="1207643"/>
                  </a:lnTo>
                  <a:lnTo>
                    <a:pt x="51" y="1210183"/>
                  </a:lnTo>
                  <a:lnTo>
                    <a:pt x="5228" y="1210183"/>
                  </a:lnTo>
                  <a:lnTo>
                    <a:pt x="5233" y="1207643"/>
                  </a:lnTo>
                  <a:close/>
                </a:path>
                <a:path w="1626870" h="1325880">
                  <a:moveTo>
                    <a:pt x="1625657" y="1207643"/>
                  </a:moveTo>
                  <a:lnTo>
                    <a:pt x="1619410" y="1207643"/>
                  </a:lnTo>
                  <a:lnTo>
                    <a:pt x="1619405" y="1210183"/>
                  </a:lnTo>
                  <a:lnTo>
                    <a:pt x="1625654" y="1210183"/>
                  </a:lnTo>
                  <a:lnTo>
                    <a:pt x="1625657" y="1207643"/>
                  </a:lnTo>
                  <a:close/>
                </a:path>
                <a:path w="1626870" h="1325880">
                  <a:moveTo>
                    <a:pt x="5238" y="1205103"/>
                  </a:moveTo>
                  <a:lnTo>
                    <a:pt x="56" y="1205103"/>
                  </a:lnTo>
                  <a:lnTo>
                    <a:pt x="54" y="1206373"/>
                  </a:lnTo>
                  <a:lnTo>
                    <a:pt x="5235" y="1206373"/>
                  </a:lnTo>
                  <a:lnTo>
                    <a:pt x="5238" y="1205103"/>
                  </a:lnTo>
                  <a:close/>
                </a:path>
                <a:path w="1626870" h="1325880">
                  <a:moveTo>
                    <a:pt x="1625659" y="1205103"/>
                  </a:moveTo>
                  <a:lnTo>
                    <a:pt x="1619415" y="1205103"/>
                  </a:lnTo>
                  <a:lnTo>
                    <a:pt x="1619412" y="1206373"/>
                  </a:lnTo>
                  <a:lnTo>
                    <a:pt x="1625658" y="1206373"/>
                  </a:lnTo>
                  <a:lnTo>
                    <a:pt x="1625659" y="1205103"/>
                  </a:lnTo>
                  <a:close/>
                </a:path>
                <a:path w="1626870" h="1325880">
                  <a:moveTo>
                    <a:pt x="5245" y="1201293"/>
                  </a:moveTo>
                  <a:lnTo>
                    <a:pt x="59" y="1201293"/>
                  </a:lnTo>
                  <a:lnTo>
                    <a:pt x="57" y="1203833"/>
                  </a:lnTo>
                  <a:lnTo>
                    <a:pt x="5240" y="1203833"/>
                  </a:lnTo>
                  <a:lnTo>
                    <a:pt x="5245" y="1201293"/>
                  </a:lnTo>
                  <a:close/>
                </a:path>
                <a:path w="1626870" h="1325880">
                  <a:moveTo>
                    <a:pt x="1625663" y="1201293"/>
                  </a:moveTo>
                  <a:lnTo>
                    <a:pt x="1619422" y="1201293"/>
                  </a:lnTo>
                  <a:lnTo>
                    <a:pt x="1619417" y="1203833"/>
                  </a:lnTo>
                  <a:lnTo>
                    <a:pt x="1625660" y="1203833"/>
                  </a:lnTo>
                  <a:lnTo>
                    <a:pt x="1625663" y="1201293"/>
                  </a:lnTo>
                  <a:close/>
                </a:path>
                <a:path w="1626870" h="1325880">
                  <a:moveTo>
                    <a:pt x="5250" y="1198753"/>
                  </a:moveTo>
                  <a:lnTo>
                    <a:pt x="62" y="1198753"/>
                  </a:lnTo>
                  <a:lnTo>
                    <a:pt x="60" y="1200023"/>
                  </a:lnTo>
                  <a:lnTo>
                    <a:pt x="5248" y="1200023"/>
                  </a:lnTo>
                  <a:lnTo>
                    <a:pt x="5250" y="1198753"/>
                  </a:lnTo>
                  <a:close/>
                </a:path>
                <a:path w="1626870" h="1325880">
                  <a:moveTo>
                    <a:pt x="1625665" y="1198753"/>
                  </a:moveTo>
                  <a:lnTo>
                    <a:pt x="1619427" y="1198753"/>
                  </a:lnTo>
                  <a:lnTo>
                    <a:pt x="1619425" y="1200023"/>
                  </a:lnTo>
                  <a:lnTo>
                    <a:pt x="1625664" y="1200023"/>
                  </a:lnTo>
                  <a:lnTo>
                    <a:pt x="1625665" y="1198753"/>
                  </a:lnTo>
                  <a:close/>
                </a:path>
                <a:path w="1626870" h="1325880">
                  <a:moveTo>
                    <a:pt x="5257" y="1194943"/>
                  </a:moveTo>
                  <a:lnTo>
                    <a:pt x="65" y="1194943"/>
                  </a:lnTo>
                  <a:lnTo>
                    <a:pt x="63" y="1197483"/>
                  </a:lnTo>
                  <a:lnTo>
                    <a:pt x="5252" y="1197483"/>
                  </a:lnTo>
                  <a:lnTo>
                    <a:pt x="5257" y="1194943"/>
                  </a:lnTo>
                  <a:close/>
                </a:path>
                <a:path w="1626870" h="1325880">
                  <a:moveTo>
                    <a:pt x="1625669" y="1194943"/>
                  </a:moveTo>
                  <a:lnTo>
                    <a:pt x="1619435" y="1194943"/>
                  </a:lnTo>
                  <a:lnTo>
                    <a:pt x="1619430" y="1197483"/>
                  </a:lnTo>
                  <a:lnTo>
                    <a:pt x="1625666" y="1197483"/>
                  </a:lnTo>
                  <a:lnTo>
                    <a:pt x="1625669" y="1194943"/>
                  </a:lnTo>
                  <a:close/>
                </a:path>
                <a:path w="1626870" h="1325880">
                  <a:moveTo>
                    <a:pt x="5262" y="1192403"/>
                  </a:moveTo>
                  <a:lnTo>
                    <a:pt x="68" y="1192403"/>
                  </a:lnTo>
                  <a:lnTo>
                    <a:pt x="67" y="1193673"/>
                  </a:lnTo>
                  <a:lnTo>
                    <a:pt x="5260" y="1193673"/>
                  </a:lnTo>
                  <a:lnTo>
                    <a:pt x="5262" y="1192403"/>
                  </a:lnTo>
                  <a:close/>
                </a:path>
                <a:path w="1626870" h="1325880">
                  <a:moveTo>
                    <a:pt x="1625671" y="1192403"/>
                  </a:moveTo>
                  <a:lnTo>
                    <a:pt x="1619440" y="1192403"/>
                  </a:lnTo>
                  <a:lnTo>
                    <a:pt x="1619437" y="1193673"/>
                  </a:lnTo>
                  <a:lnTo>
                    <a:pt x="1625670" y="1193673"/>
                  </a:lnTo>
                  <a:lnTo>
                    <a:pt x="1625671" y="1192403"/>
                  </a:lnTo>
                  <a:close/>
                </a:path>
                <a:path w="1626870" h="1325880">
                  <a:moveTo>
                    <a:pt x="5270" y="1188593"/>
                  </a:moveTo>
                  <a:lnTo>
                    <a:pt x="71" y="1188593"/>
                  </a:lnTo>
                  <a:lnTo>
                    <a:pt x="69" y="1191133"/>
                  </a:lnTo>
                  <a:lnTo>
                    <a:pt x="5265" y="1191133"/>
                  </a:lnTo>
                  <a:lnTo>
                    <a:pt x="5270" y="1188593"/>
                  </a:lnTo>
                  <a:close/>
                </a:path>
                <a:path w="1626870" h="1325880">
                  <a:moveTo>
                    <a:pt x="1625675" y="1188593"/>
                  </a:moveTo>
                  <a:lnTo>
                    <a:pt x="1619447" y="1188593"/>
                  </a:lnTo>
                  <a:lnTo>
                    <a:pt x="1619442" y="1191133"/>
                  </a:lnTo>
                  <a:lnTo>
                    <a:pt x="1625673" y="1191133"/>
                  </a:lnTo>
                  <a:lnTo>
                    <a:pt x="1625675" y="1188593"/>
                  </a:lnTo>
                  <a:close/>
                </a:path>
                <a:path w="1626870" h="1325880">
                  <a:moveTo>
                    <a:pt x="5275" y="1186053"/>
                  </a:moveTo>
                  <a:lnTo>
                    <a:pt x="74" y="1186053"/>
                  </a:lnTo>
                  <a:lnTo>
                    <a:pt x="73" y="1187323"/>
                  </a:lnTo>
                  <a:lnTo>
                    <a:pt x="5272" y="1187323"/>
                  </a:lnTo>
                  <a:lnTo>
                    <a:pt x="5275" y="1186053"/>
                  </a:lnTo>
                  <a:close/>
                </a:path>
                <a:path w="1626870" h="1325880">
                  <a:moveTo>
                    <a:pt x="1625677" y="1186053"/>
                  </a:moveTo>
                  <a:lnTo>
                    <a:pt x="1619452" y="1186053"/>
                  </a:lnTo>
                  <a:lnTo>
                    <a:pt x="1619449" y="1187323"/>
                  </a:lnTo>
                  <a:lnTo>
                    <a:pt x="1625676" y="1187323"/>
                  </a:lnTo>
                  <a:lnTo>
                    <a:pt x="1625677" y="1186053"/>
                  </a:lnTo>
                  <a:close/>
                </a:path>
                <a:path w="1626870" h="1325880">
                  <a:moveTo>
                    <a:pt x="5280" y="1183513"/>
                  </a:moveTo>
                  <a:lnTo>
                    <a:pt x="76" y="1183513"/>
                  </a:lnTo>
                  <a:lnTo>
                    <a:pt x="75" y="1184783"/>
                  </a:lnTo>
                  <a:lnTo>
                    <a:pt x="5277" y="1184783"/>
                  </a:lnTo>
                  <a:lnTo>
                    <a:pt x="5280" y="1183513"/>
                  </a:lnTo>
                  <a:close/>
                </a:path>
                <a:path w="1626870" h="1325880">
                  <a:moveTo>
                    <a:pt x="1625680" y="1183513"/>
                  </a:moveTo>
                  <a:lnTo>
                    <a:pt x="1619457" y="1183513"/>
                  </a:lnTo>
                  <a:lnTo>
                    <a:pt x="1619454" y="1184783"/>
                  </a:lnTo>
                  <a:lnTo>
                    <a:pt x="1625679" y="1184783"/>
                  </a:lnTo>
                  <a:lnTo>
                    <a:pt x="1625680" y="1183513"/>
                  </a:lnTo>
                  <a:close/>
                </a:path>
              </a:pathLst>
            </a:custGeom>
            <a:solidFill>
              <a:srgbClr val="4474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6353903" y="943736"/>
              <a:ext cx="1616710" cy="1313180"/>
            </a:xfrm>
            <a:custGeom>
              <a:avLst/>
              <a:gdLst/>
              <a:ahLst/>
              <a:cxnLst/>
              <a:rect l="l" t="t" r="r" b="b"/>
              <a:pathLst>
                <a:path w="1616709" h="1313180">
                  <a:moveTo>
                    <a:pt x="8598" y="208153"/>
                  </a:moveTo>
                  <a:lnTo>
                    <a:pt x="2042" y="208153"/>
                  </a:lnTo>
                  <a:lnTo>
                    <a:pt x="2012" y="223393"/>
                  </a:lnTo>
                  <a:lnTo>
                    <a:pt x="8583" y="223393"/>
                  </a:lnTo>
                  <a:lnTo>
                    <a:pt x="8598" y="208153"/>
                  </a:lnTo>
                  <a:close/>
                </a:path>
                <a:path w="1616709" h="1313180">
                  <a:moveTo>
                    <a:pt x="1616217" y="208153"/>
                  </a:moveTo>
                  <a:lnTo>
                    <a:pt x="1609876" y="208153"/>
                  </a:lnTo>
                  <a:lnTo>
                    <a:pt x="1609846" y="223393"/>
                  </a:lnTo>
                  <a:lnTo>
                    <a:pt x="1616188" y="223393"/>
                  </a:lnTo>
                  <a:lnTo>
                    <a:pt x="1616217" y="208153"/>
                  </a:lnTo>
                  <a:close/>
                </a:path>
                <a:path w="1616709" h="1313180">
                  <a:moveTo>
                    <a:pt x="8602" y="204343"/>
                  </a:moveTo>
                  <a:lnTo>
                    <a:pt x="2049" y="204343"/>
                  </a:lnTo>
                  <a:lnTo>
                    <a:pt x="2044" y="206883"/>
                  </a:lnTo>
                  <a:lnTo>
                    <a:pt x="8599" y="206883"/>
                  </a:lnTo>
                  <a:lnTo>
                    <a:pt x="8602" y="204343"/>
                  </a:lnTo>
                  <a:close/>
                </a:path>
                <a:path w="1616709" h="1313180">
                  <a:moveTo>
                    <a:pt x="1616225" y="204343"/>
                  </a:moveTo>
                  <a:lnTo>
                    <a:pt x="1609883" y="204343"/>
                  </a:lnTo>
                  <a:lnTo>
                    <a:pt x="1609878" y="206883"/>
                  </a:lnTo>
                  <a:lnTo>
                    <a:pt x="1616220" y="206883"/>
                  </a:lnTo>
                  <a:lnTo>
                    <a:pt x="1616225" y="204343"/>
                  </a:lnTo>
                  <a:close/>
                </a:path>
                <a:path w="1616709" h="1313180">
                  <a:moveTo>
                    <a:pt x="8611" y="195453"/>
                  </a:moveTo>
                  <a:lnTo>
                    <a:pt x="2066" y="195453"/>
                  </a:lnTo>
                  <a:lnTo>
                    <a:pt x="2052" y="203073"/>
                  </a:lnTo>
                  <a:lnTo>
                    <a:pt x="8603" y="203073"/>
                  </a:lnTo>
                  <a:lnTo>
                    <a:pt x="8611" y="195453"/>
                  </a:lnTo>
                  <a:close/>
                </a:path>
                <a:path w="1616709" h="1313180">
                  <a:moveTo>
                    <a:pt x="1616242" y="195453"/>
                  </a:moveTo>
                  <a:lnTo>
                    <a:pt x="1609901" y="195453"/>
                  </a:lnTo>
                  <a:lnTo>
                    <a:pt x="1609886" y="203073"/>
                  </a:lnTo>
                  <a:lnTo>
                    <a:pt x="1616227" y="203073"/>
                  </a:lnTo>
                  <a:lnTo>
                    <a:pt x="1616242" y="195453"/>
                  </a:lnTo>
                  <a:close/>
                </a:path>
                <a:path w="1616709" h="1313180">
                  <a:moveTo>
                    <a:pt x="8614" y="191643"/>
                  </a:moveTo>
                  <a:lnTo>
                    <a:pt x="2074" y="191643"/>
                  </a:lnTo>
                  <a:lnTo>
                    <a:pt x="2069" y="194183"/>
                  </a:lnTo>
                  <a:lnTo>
                    <a:pt x="8612" y="194183"/>
                  </a:lnTo>
                  <a:lnTo>
                    <a:pt x="8614" y="191643"/>
                  </a:lnTo>
                  <a:close/>
                </a:path>
                <a:path w="1616709" h="1313180">
                  <a:moveTo>
                    <a:pt x="1616249" y="191643"/>
                  </a:moveTo>
                  <a:lnTo>
                    <a:pt x="1609908" y="191643"/>
                  </a:lnTo>
                  <a:lnTo>
                    <a:pt x="1609903" y="194183"/>
                  </a:lnTo>
                  <a:lnTo>
                    <a:pt x="1616244" y="194183"/>
                  </a:lnTo>
                  <a:lnTo>
                    <a:pt x="1616249" y="191643"/>
                  </a:lnTo>
                  <a:close/>
                </a:path>
                <a:path w="1616709" h="1313180">
                  <a:moveTo>
                    <a:pt x="8617" y="189103"/>
                  </a:moveTo>
                  <a:lnTo>
                    <a:pt x="2079" y="189103"/>
                  </a:lnTo>
                  <a:lnTo>
                    <a:pt x="2076" y="190373"/>
                  </a:lnTo>
                  <a:lnTo>
                    <a:pt x="8616" y="190373"/>
                  </a:lnTo>
                  <a:lnTo>
                    <a:pt x="8617" y="189103"/>
                  </a:lnTo>
                  <a:close/>
                </a:path>
                <a:path w="1616709" h="1313180">
                  <a:moveTo>
                    <a:pt x="1616254" y="189103"/>
                  </a:moveTo>
                  <a:lnTo>
                    <a:pt x="1609913" y="189103"/>
                  </a:lnTo>
                  <a:lnTo>
                    <a:pt x="1609910" y="190373"/>
                  </a:lnTo>
                  <a:lnTo>
                    <a:pt x="1616252" y="190373"/>
                  </a:lnTo>
                  <a:lnTo>
                    <a:pt x="1616254" y="189103"/>
                  </a:lnTo>
                  <a:close/>
                </a:path>
                <a:path w="1616709" h="1313180">
                  <a:moveTo>
                    <a:pt x="8620" y="185293"/>
                  </a:moveTo>
                  <a:lnTo>
                    <a:pt x="2086" y="185293"/>
                  </a:lnTo>
                  <a:lnTo>
                    <a:pt x="2081" y="187833"/>
                  </a:lnTo>
                  <a:lnTo>
                    <a:pt x="8618" y="187833"/>
                  </a:lnTo>
                  <a:lnTo>
                    <a:pt x="8620" y="185293"/>
                  </a:lnTo>
                  <a:close/>
                </a:path>
                <a:path w="1616709" h="1313180">
                  <a:moveTo>
                    <a:pt x="1616261" y="185293"/>
                  </a:moveTo>
                  <a:lnTo>
                    <a:pt x="1609920" y="185293"/>
                  </a:lnTo>
                  <a:lnTo>
                    <a:pt x="1609915" y="187833"/>
                  </a:lnTo>
                  <a:lnTo>
                    <a:pt x="1616257" y="187833"/>
                  </a:lnTo>
                  <a:lnTo>
                    <a:pt x="1616261" y="185293"/>
                  </a:lnTo>
                  <a:close/>
                </a:path>
                <a:path w="1616709" h="1313180">
                  <a:moveTo>
                    <a:pt x="8623" y="182753"/>
                  </a:moveTo>
                  <a:lnTo>
                    <a:pt x="2091" y="182753"/>
                  </a:lnTo>
                  <a:lnTo>
                    <a:pt x="2089" y="184023"/>
                  </a:lnTo>
                  <a:lnTo>
                    <a:pt x="8622" y="184023"/>
                  </a:lnTo>
                  <a:lnTo>
                    <a:pt x="8623" y="182753"/>
                  </a:lnTo>
                  <a:close/>
                </a:path>
                <a:path w="1616709" h="1313180">
                  <a:moveTo>
                    <a:pt x="1616266" y="182753"/>
                  </a:moveTo>
                  <a:lnTo>
                    <a:pt x="1609925" y="182753"/>
                  </a:lnTo>
                  <a:lnTo>
                    <a:pt x="1609923" y="184023"/>
                  </a:lnTo>
                  <a:lnTo>
                    <a:pt x="1616264" y="184023"/>
                  </a:lnTo>
                  <a:lnTo>
                    <a:pt x="1616266" y="182753"/>
                  </a:lnTo>
                  <a:close/>
                </a:path>
                <a:path w="1616709" h="1313180">
                  <a:moveTo>
                    <a:pt x="8627" y="178943"/>
                  </a:moveTo>
                  <a:lnTo>
                    <a:pt x="2099" y="178943"/>
                  </a:lnTo>
                  <a:lnTo>
                    <a:pt x="2094" y="181483"/>
                  </a:lnTo>
                  <a:lnTo>
                    <a:pt x="8624" y="181483"/>
                  </a:lnTo>
                  <a:lnTo>
                    <a:pt x="8627" y="178943"/>
                  </a:lnTo>
                  <a:close/>
                </a:path>
                <a:path w="1616709" h="1313180">
                  <a:moveTo>
                    <a:pt x="1616274" y="178943"/>
                  </a:moveTo>
                  <a:lnTo>
                    <a:pt x="1609933" y="178943"/>
                  </a:lnTo>
                  <a:lnTo>
                    <a:pt x="1609928" y="181483"/>
                  </a:lnTo>
                  <a:lnTo>
                    <a:pt x="1616269" y="181483"/>
                  </a:lnTo>
                  <a:lnTo>
                    <a:pt x="1616274" y="178943"/>
                  </a:lnTo>
                  <a:close/>
                </a:path>
                <a:path w="1616709" h="1313180">
                  <a:moveTo>
                    <a:pt x="8629" y="176403"/>
                  </a:moveTo>
                  <a:lnTo>
                    <a:pt x="2103" y="176403"/>
                  </a:lnTo>
                  <a:lnTo>
                    <a:pt x="2101" y="177673"/>
                  </a:lnTo>
                  <a:lnTo>
                    <a:pt x="8628" y="177673"/>
                  </a:lnTo>
                  <a:lnTo>
                    <a:pt x="8629" y="176403"/>
                  </a:lnTo>
                  <a:close/>
                </a:path>
                <a:path w="1616709" h="1313180">
                  <a:moveTo>
                    <a:pt x="1616279" y="176403"/>
                  </a:moveTo>
                  <a:lnTo>
                    <a:pt x="1609938" y="176403"/>
                  </a:lnTo>
                  <a:lnTo>
                    <a:pt x="1609935" y="177673"/>
                  </a:lnTo>
                  <a:lnTo>
                    <a:pt x="1616276" y="177673"/>
                  </a:lnTo>
                  <a:lnTo>
                    <a:pt x="1616279" y="176403"/>
                  </a:lnTo>
                  <a:close/>
                </a:path>
                <a:path w="1616709" h="1313180">
                  <a:moveTo>
                    <a:pt x="8633" y="172593"/>
                  </a:moveTo>
                  <a:lnTo>
                    <a:pt x="2111" y="172593"/>
                  </a:lnTo>
                  <a:lnTo>
                    <a:pt x="2106" y="175133"/>
                  </a:lnTo>
                  <a:lnTo>
                    <a:pt x="8630" y="175133"/>
                  </a:lnTo>
                  <a:lnTo>
                    <a:pt x="8633" y="172593"/>
                  </a:lnTo>
                  <a:close/>
                </a:path>
                <a:path w="1616709" h="1313180">
                  <a:moveTo>
                    <a:pt x="1616286" y="172593"/>
                  </a:moveTo>
                  <a:lnTo>
                    <a:pt x="1609945" y="172593"/>
                  </a:lnTo>
                  <a:lnTo>
                    <a:pt x="1609940" y="175133"/>
                  </a:lnTo>
                  <a:lnTo>
                    <a:pt x="1616281" y="175133"/>
                  </a:lnTo>
                  <a:lnTo>
                    <a:pt x="1616286" y="172593"/>
                  </a:lnTo>
                  <a:close/>
                </a:path>
                <a:path w="1616709" h="1313180">
                  <a:moveTo>
                    <a:pt x="8635" y="170053"/>
                  </a:moveTo>
                  <a:lnTo>
                    <a:pt x="2116" y="170053"/>
                  </a:lnTo>
                  <a:lnTo>
                    <a:pt x="2113" y="171323"/>
                  </a:lnTo>
                  <a:lnTo>
                    <a:pt x="8634" y="171323"/>
                  </a:lnTo>
                  <a:lnTo>
                    <a:pt x="8635" y="170053"/>
                  </a:lnTo>
                  <a:close/>
                </a:path>
                <a:path w="1616709" h="1313180">
                  <a:moveTo>
                    <a:pt x="1616291" y="170053"/>
                  </a:moveTo>
                  <a:lnTo>
                    <a:pt x="1609950" y="170053"/>
                  </a:lnTo>
                  <a:lnTo>
                    <a:pt x="1609948" y="171323"/>
                  </a:lnTo>
                  <a:lnTo>
                    <a:pt x="1616289" y="171323"/>
                  </a:lnTo>
                  <a:lnTo>
                    <a:pt x="1616291" y="170053"/>
                  </a:lnTo>
                  <a:close/>
                </a:path>
                <a:path w="1616709" h="1313180">
                  <a:moveTo>
                    <a:pt x="8639" y="166243"/>
                  </a:moveTo>
                  <a:lnTo>
                    <a:pt x="2123" y="166243"/>
                  </a:lnTo>
                  <a:lnTo>
                    <a:pt x="2118" y="168783"/>
                  </a:lnTo>
                  <a:lnTo>
                    <a:pt x="8637" y="168783"/>
                  </a:lnTo>
                  <a:lnTo>
                    <a:pt x="8639" y="166243"/>
                  </a:lnTo>
                  <a:close/>
                </a:path>
                <a:path w="1616709" h="1313180">
                  <a:moveTo>
                    <a:pt x="1616298" y="166243"/>
                  </a:moveTo>
                  <a:lnTo>
                    <a:pt x="1609958" y="166243"/>
                  </a:lnTo>
                  <a:lnTo>
                    <a:pt x="1609953" y="168783"/>
                  </a:lnTo>
                  <a:lnTo>
                    <a:pt x="1616293" y="168783"/>
                  </a:lnTo>
                  <a:lnTo>
                    <a:pt x="1616298" y="166243"/>
                  </a:lnTo>
                  <a:close/>
                </a:path>
                <a:path w="1616709" h="1313180">
                  <a:moveTo>
                    <a:pt x="8642" y="163703"/>
                  </a:moveTo>
                  <a:lnTo>
                    <a:pt x="2128" y="163703"/>
                  </a:lnTo>
                  <a:lnTo>
                    <a:pt x="2126" y="164973"/>
                  </a:lnTo>
                  <a:lnTo>
                    <a:pt x="8640" y="164973"/>
                  </a:lnTo>
                  <a:lnTo>
                    <a:pt x="8642" y="163703"/>
                  </a:lnTo>
                  <a:close/>
                </a:path>
                <a:path w="1616709" h="1313180">
                  <a:moveTo>
                    <a:pt x="1616303" y="163703"/>
                  </a:moveTo>
                  <a:lnTo>
                    <a:pt x="1609963" y="163703"/>
                  </a:lnTo>
                  <a:lnTo>
                    <a:pt x="1609960" y="164973"/>
                  </a:lnTo>
                  <a:lnTo>
                    <a:pt x="1616301" y="164973"/>
                  </a:lnTo>
                  <a:lnTo>
                    <a:pt x="1616303" y="163703"/>
                  </a:lnTo>
                  <a:close/>
                </a:path>
                <a:path w="1616709" h="1313180">
                  <a:moveTo>
                    <a:pt x="8645" y="159893"/>
                  </a:moveTo>
                  <a:lnTo>
                    <a:pt x="2135" y="159893"/>
                  </a:lnTo>
                  <a:lnTo>
                    <a:pt x="2131" y="162433"/>
                  </a:lnTo>
                  <a:lnTo>
                    <a:pt x="8643" y="162433"/>
                  </a:lnTo>
                  <a:lnTo>
                    <a:pt x="8645" y="159893"/>
                  </a:lnTo>
                  <a:close/>
                </a:path>
                <a:path w="1616709" h="1313180">
                  <a:moveTo>
                    <a:pt x="1616311" y="159893"/>
                  </a:moveTo>
                  <a:lnTo>
                    <a:pt x="1609970" y="159893"/>
                  </a:lnTo>
                  <a:lnTo>
                    <a:pt x="1609965" y="162433"/>
                  </a:lnTo>
                  <a:lnTo>
                    <a:pt x="1616306" y="162433"/>
                  </a:lnTo>
                  <a:lnTo>
                    <a:pt x="1616311" y="159893"/>
                  </a:lnTo>
                  <a:close/>
                </a:path>
                <a:path w="1616709" h="1313180">
                  <a:moveTo>
                    <a:pt x="8648" y="157353"/>
                  </a:moveTo>
                  <a:lnTo>
                    <a:pt x="2140" y="157353"/>
                  </a:lnTo>
                  <a:lnTo>
                    <a:pt x="2138" y="158623"/>
                  </a:lnTo>
                  <a:lnTo>
                    <a:pt x="8647" y="158623"/>
                  </a:lnTo>
                  <a:lnTo>
                    <a:pt x="8648" y="157353"/>
                  </a:lnTo>
                  <a:close/>
                </a:path>
                <a:path w="1616709" h="1313180">
                  <a:moveTo>
                    <a:pt x="1616316" y="157353"/>
                  </a:moveTo>
                  <a:lnTo>
                    <a:pt x="1609975" y="157353"/>
                  </a:lnTo>
                  <a:lnTo>
                    <a:pt x="1609973" y="158623"/>
                  </a:lnTo>
                  <a:lnTo>
                    <a:pt x="1616313" y="158623"/>
                  </a:lnTo>
                  <a:lnTo>
                    <a:pt x="1616316" y="157353"/>
                  </a:lnTo>
                  <a:close/>
                </a:path>
                <a:path w="1616709" h="1313180">
                  <a:moveTo>
                    <a:pt x="8654" y="151003"/>
                  </a:moveTo>
                  <a:lnTo>
                    <a:pt x="2153" y="151003"/>
                  </a:lnTo>
                  <a:lnTo>
                    <a:pt x="2143" y="156083"/>
                  </a:lnTo>
                  <a:lnTo>
                    <a:pt x="8649" y="156083"/>
                  </a:lnTo>
                  <a:lnTo>
                    <a:pt x="8654" y="151003"/>
                  </a:lnTo>
                  <a:close/>
                </a:path>
                <a:path w="1616709" h="1313180">
                  <a:moveTo>
                    <a:pt x="1616328" y="151003"/>
                  </a:moveTo>
                  <a:lnTo>
                    <a:pt x="1609988" y="151003"/>
                  </a:lnTo>
                  <a:lnTo>
                    <a:pt x="1609978" y="156083"/>
                  </a:lnTo>
                  <a:lnTo>
                    <a:pt x="1616318" y="156083"/>
                  </a:lnTo>
                  <a:lnTo>
                    <a:pt x="1616328" y="151003"/>
                  </a:lnTo>
                  <a:close/>
                </a:path>
                <a:path w="1616709" h="1313180">
                  <a:moveTo>
                    <a:pt x="8658" y="147193"/>
                  </a:moveTo>
                  <a:lnTo>
                    <a:pt x="2160" y="147193"/>
                  </a:lnTo>
                  <a:lnTo>
                    <a:pt x="2155" y="149733"/>
                  </a:lnTo>
                  <a:lnTo>
                    <a:pt x="8655" y="149733"/>
                  </a:lnTo>
                  <a:lnTo>
                    <a:pt x="8658" y="147193"/>
                  </a:lnTo>
                  <a:close/>
                </a:path>
                <a:path w="1616709" h="1313180">
                  <a:moveTo>
                    <a:pt x="1616335" y="147193"/>
                  </a:moveTo>
                  <a:lnTo>
                    <a:pt x="1609995" y="147193"/>
                  </a:lnTo>
                  <a:lnTo>
                    <a:pt x="1609990" y="149733"/>
                  </a:lnTo>
                  <a:lnTo>
                    <a:pt x="1616330" y="149733"/>
                  </a:lnTo>
                  <a:lnTo>
                    <a:pt x="1616335" y="147193"/>
                  </a:lnTo>
                  <a:close/>
                </a:path>
                <a:path w="1616709" h="1313180">
                  <a:moveTo>
                    <a:pt x="8660" y="144653"/>
                  </a:moveTo>
                  <a:lnTo>
                    <a:pt x="2165" y="144653"/>
                  </a:lnTo>
                  <a:lnTo>
                    <a:pt x="2163" y="145923"/>
                  </a:lnTo>
                  <a:lnTo>
                    <a:pt x="8659" y="145923"/>
                  </a:lnTo>
                  <a:lnTo>
                    <a:pt x="8660" y="144653"/>
                  </a:lnTo>
                  <a:close/>
                </a:path>
                <a:path w="1616709" h="1313180">
                  <a:moveTo>
                    <a:pt x="1616340" y="144653"/>
                  </a:moveTo>
                  <a:lnTo>
                    <a:pt x="1610000" y="144653"/>
                  </a:lnTo>
                  <a:lnTo>
                    <a:pt x="1609997" y="145923"/>
                  </a:lnTo>
                  <a:lnTo>
                    <a:pt x="1616338" y="145923"/>
                  </a:lnTo>
                  <a:lnTo>
                    <a:pt x="1616340" y="144653"/>
                  </a:lnTo>
                  <a:close/>
                </a:path>
                <a:path w="1616709" h="1313180">
                  <a:moveTo>
                    <a:pt x="8667" y="138303"/>
                  </a:moveTo>
                  <a:lnTo>
                    <a:pt x="2177" y="138303"/>
                  </a:lnTo>
                  <a:lnTo>
                    <a:pt x="2167" y="143383"/>
                  </a:lnTo>
                  <a:lnTo>
                    <a:pt x="8662" y="143383"/>
                  </a:lnTo>
                  <a:lnTo>
                    <a:pt x="8667" y="138303"/>
                  </a:lnTo>
                  <a:close/>
                </a:path>
                <a:path w="1616709" h="1313180">
                  <a:moveTo>
                    <a:pt x="1616353" y="138303"/>
                  </a:moveTo>
                  <a:lnTo>
                    <a:pt x="1610012" y="138303"/>
                  </a:lnTo>
                  <a:lnTo>
                    <a:pt x="1610002" y="143383"/>
                  </a:lnTo>
                  <a:lnTo>
                    <a:pt x="1616343" y="143383"/>
                  </a:lnTo>
                  <a:lnTo>
                    <a:pt x="1616353" y="138303"/>
                  </a:lnTo>
                  <a:close/>
                </a:path>
                <a:path w="1616709" h="1313180">
                  <a:moveTo>
                    <a:pt x="8673" y="131953"/>
                  </a:moveTo>
                  <a:lnTo>
                    <a:pt x="2190" y="131953"/>
                  </a:lnTo>
                  <a:lnTo>
                    <a:pt x="2180" y="137033"/>
                  </a:lnTo>
                  <a:lnTo>
                    <a:pt x="8668" y="137033"/>
                  </a:lnTo>
                  <a:lnTo>
                    <a:pt x="8673" y="131953"/>
                  </a:lnTo>
                  <a:close/>
                </a:path>
                <a:path w="1616709" h="1313180">
                  <a:moveTo>
                    <a:pt x="1616365" y="131953"/>
                  </a:moveTo>
                  <a:lnTo>
                    <a:pt x="1610025" y="131953"/>
                  </a:lnTo>
                  <a:lnTo>
                    <a:pt x="1610015" y="137033"/>
                  </a:lnTo>
                  <a:lnTo>
                    <a:pt x="1616355" y="137033"/>
                  </a:lnTo>
                  <a:lnTo>
                    <a:pt x="1616365" y="131953"/>
                  </a:lnTo>
                  <a:close/>
                </a:path>
                <a:path w="1616709" h="1313180">
                  <a:moveTo>
                    <a:pt x="8676" y="128143"/>
                  </a:moveTo>
                  <a:lnTo>
                    <a:pt x="2197" y="128143"/>
                  </a:lnTo>
                  <a:lnTo>
                    <a:pt x="2192" y="130683"/>
                  </a:lnTo>
                  <a:lnTo>
                    <a:pt x="8674" y="130683"/>
                  </a:lnTo>
                  <a:lnTo>
                    <a:pt x="8676" y="128143"/>
                  </a:lnTo>
                  <a:close/>
                </a:path>
                <a:path w="1616709" h="1313180">
                  <a:moveTo>
                    <a:pt x="1616372" y="128143"/>
                  </a:moveTo>
                  <a:lnTo>
                    <a:pt x="1610032" y="128143"/>
                  </a:lnTo>
                  <a:lnTo>
                    <a:pt x="1610027" y="130683"/>
                  </a:lnTo>
                  <a:lnTo>
                    <a:pt x="1616367" y="130683"/>
                  </a:lnTo>
                  <a:lnTo>
                    <a:pt x="1616372" y="128143"/>
                  </a:lnTo>
                  <a:close/>
                </a:path>
                <a:path w="1616709" h="1313180">
                  <a:moveTo>
                    <a:pt x="8679" y="125603"/>
                  </a:moveTo>
                  <a:lnTo>
                    <a:pt x="2202" y="125603"/>
                  </a:lnTo>
                  <a:lnTo>
                    <a:pt x="2200" y="126873"/>
                  </a:lnTo>
                  <a:lnTo>
                    <a:pt x="8678" y="126873"/>
                  </a:lnTo>
                  <a:lnTo>
                    <a:pt x="8679" y="125603"/>
                  </a:lnTo>
                  <a:close/>
                </a:path>
                <a:path w="1616709" h="1313180">
                  <a:moveTo>
                    <a:pt x="1616377" y="125603"/>
                  </a:moveTo>
                  <a:lnTo>
                    <a:pt x="1610037" y="125603"/>
                  </a:lnTo>
                  <a:lnTo>
                    <a:pt x="1610035" y="126873"/>
                  </a:lnTo>
                  <a:lnTo>
                    <a:pt x="1616375" y="126873"/>
                  </a:lnTo>
                  <a:lnTo>
                    <a:pt x="1616377" y="125603"/>
                  </a:lnTo>
                  <a:close/>
                </a:path>
                <a:path w="1616709" h="1313180">
                  <a:moveTo>
                    <a:pt x="8683" y="121793"/>
                  </a:moveTo>
                  <a:lnTo>
                    <a:pt x="2209" y="121793"/>
                  </a:lnTo>
                  <a:lnTo>
                    <a:pt x="2204" y="124333"/>
                  </a:lnTo>
                  <a:lnTo>
                    <a:pt x="8680" y="124333"/>
                  </a:lnTo>
                  <a:lnTo>
                    <a:pt x="8683" y="121793"/>
                  </a:lnTo>
                  <a:close/>
                </a:path>
                <a:path w="1616709" h="1313180">
                  <a:moveTo>
                    <a:pt x="1616385" y="121793"/>
                  </a:moveTo>
                  <a:lnTo>
                    <a:pt x="1610045" y="121793"/>
                  </a:lnTo>
                  <a:lnTo>
                    <a:pt x="1610040" y="124333"/>
                  </a:lnTo>
                  <a:lnTo>
                    <a:pt x="1616380" y="124333"/>
                  </a:lnTo>
                  <a:lnTo>
                    <a:pt x="1616385" y="121793"/>
                  </a:lnTo>
                  <a:close/>
                </a:path>
                <a:path w="1616709" h="1313180">
                  <a:moveTo>
                    <a:pt x="8685" y="119253"/>
                  </a:moveTo>
                  <a:lnTo>
                    <a:pt x="2214" y="119253"/>
                  </a:lnTo>
                  <a:lnTo>
                    <a:pt x="2212" y="120523"/>
                  </a:lnTo>
                  <a:lnTo>
                    <a:pt x="8684" y="120523"/>
                  </a:lnTo>
                  <a:lnTo>
                    <a:pt x="8685" y="119253"/>
                  </a:lnTo>
                  <a:close/>
                </a:path>
                <a:path w="1616709" h="1313180">
                  <a:moveTo>
                    <a:pt x="1616389" y="119253"/>
                  </a:moveTo>
                  <a:lnTo>
                    <a:pt x="1610050" y="119253"/>
                  </a:lnTo>
                  <a:lnTo>
                    <a:pt x="1610047" y="120523"/>
                  </a:lnTo>
                  <a:lnTo>
                    <a:pt x="1616387" y="120523"/>
                  </a:lnTo>
                  <a:lnTo>
                    <a:pt x="1616389" y="119253"/>
                  </a:lnTo>
                  <a:close/>
                </a:path>
                <a:path w="1616709" h="1313180">
                  <a:moveTo>
                    <a:pt x="8689" y="115443"/>
                  </a:moveTo>
                  <a:lnTo>
                    <a:pt x="2222" y="115443"/>
                  </a:lnTo>
                  <a:lnTo>
                    <a:pt x="2217" y="117983"/>
                  </a:lnTo>
                  <a:lnTo>
                    <a:pt x="8686" y="117983"/>
                  </a:lnTo>
                  <a:lnTo>
                    <a:pt x="8689" y="115443"/>
                  </a:lnTo>
                  <a:close/>
                </a:path>
                <a:path w="1616709" h="1313180">
                  <a:moveTo>
                    <a:pt x="1616397" y="115443"/>
                  </a:moveTo>
                  <a:lnTo>
                    <a:pt x="1610057" y="115443"/>
                  </a:lnTo>
                  <a:lnTo>
                    <a:pt x="1610052" y="117983"/>
                  </a:lnTo>
                  <a:lnTo>
                    <a:pt x="1616392" y="117983"/>
                  </a:lnTo>
                  <a:lnTo>
                    <a:pt x="1616397" y="115443"/>
                  </a:lnTo>
                  <a:close/>
                </a:path>
                <a:path w="1616709" h="1313180">
                  <a:moveTo>
                    <a:pt x="8691" y="112903"/>
                  </a:moveTo>
                  <a:lnTo>
                    <a:pt x="2227" y="112903"/>
                  </a:lnTo>
                  <a:lnTo>
                    <a:pt x="2224" y="114173"/>
                  </a:lnTo>
                  <a:lnTo>
                    <a:pt x="8690" y="114173"/>
                  </a:lnTo>
                  <a:lnTo>
                    <a:pt x="8691" y="112903"/>
                  </a:lnTo>
                  <a:close/>
                </a:path>
                <a:path w="1616709" h="1313180">
                  <a:moveTo>
                    <a:pt x="1616402" y="112903"/>
                  </a:moveTo>
                  <a:lnTo>
                    <a:pt x="1610062" y="112903"/>
                  </a:lnTo>
                  <a:lnTo>
                    <a:pt x="1610060" y="114173"/>
                  </a:lnTo>
                  <a:lnTo>
                    <a:pt x="1616399" y="114173"/>
                  </a:lnTo>
                  <a:lnTo>
                    <a:pt x="1616402" y="112903"/>
                  </a:lnTo>
                  <a:close/>
                </a:path>
                <a:path w="1616709" h="1313180">
                  <a:moveTo>
                    <a:pt x="8695" y="109093"/>
                  </a:moveTo>
                  <a:lnTo>
                    <a:pt x="2234" y="109093"/>
                  </a:lnTo>
                  <a:lnTo>
                    <a:pt x="2229" y="111633"/>
                  </a:lnTo>
                  <a:lnTo>
                    <a:pt x="8693" y="111633"/>
                  </a:lnTo>
                  <a:lnTo>
                    <a:pt x="8695" y="109093"/>
                  </a:lnTo>
                  <a:close/>
                </a:path>
                <a:path w="1616709" h="1313180">
                  <a:moveTo>
                    <a:pt x="1616409" y="109093"/>
                  </a:moveTo>
                  <a:lnTo>
                    <a:pt x="1610070" y="109093"/>
                  </a:lnTo>
                  <a:lnTo>
                    <a:pt x="1610065" y="111633"/>
                  </a:lnTo>
                  <a:lnTo>
                    <a:pt x="1616404" y="111633"/>
                  </a:lnTo>
                  <a:lnTo>
                    <a:pt x="1616409" y="109093"/>
                  </a:lnTo>
                  <a:close/>
                </a:path>
                <a:path w="1616709" h="1313180">
                  <a:moveTo>
                    <a:pt x="8698" y="106553"/>
                  </a:moveTo>
                  <a:lnTo>
                    <a:pt x="2239" y="106553"/>
                  </a:lnTo>
                  <a:lnTo>
                    <a:pt x="2236" y="107823"/>
                  </a:lnTo>
                  <a:lnTo>
                    <a:pt x="8696" y="107823"/>
                  </a:lnTo>
                  <a:lnTo>
                    <a:pt x="8698" y="106553"/>
                  </a:lnTo>
                  <a:close/>
                </a:path>
                <a:path w="1616709" h="1313180">
                  <a:moveTo>
                    <a:pt x="1616414" y="106553"/>
                  </a:moveTo>
                  <a:lnTo>
                    <a:pt x="1610075" y="106553"/>
                  </a:lnTo>
                  <a:lnTo>
                    <a:pt x="1610072" y="107823"/>
                  </a:lnTo>
                  <a:lnTo>
                    <a:pt x="1616412" y="107823"/>
                  </a:lnTo>
                  <a:lnTo>
                    <a:pt x="1616414" y="106553"/>
                  </a:lnTo>
                  <a:close/>
                </a:path>
                <a:path w="1616709" h="1313180">
                  <a:moveTo>
                    <a:pt x="8701" y="102743"/>
                  </a:moveTo>
                  <a:lnTo>
                    <a:pt x="2246" y="102743"/>
                  </a:lnTo>
                  <a:lnTo>
                    <a:pt x="2241" y="105283"/>
                  </a:lnTo>
                  <a:lnTo>
                    <a:pt x="8699" y="105283"/>
                  </a:lnTo>
                  <a:lnTo>
                    <a:pt x="8701" y="102743"/>
                  </a:lnTo>
                  <a:close/>
                </a:path>
                <a:path w="1616709" h="1313180">
                  <a:moveTo>
                    <a:pt x="1616421" y="102743"/>
                  </a:moveTo>
                  <a:lnTo>
                    <a:pt x="1610082" y="102743"/>
                  </a:lnTo>
                  <a:lnTo>
                    <a:pt x="1610077" y="105283"/>
                  </a:lnTo>
                  <a:lnTo>
                    <a:pt x="1616417" y="105283"/>
                  </a:lnTo>
                  <a:lnTo>
                    <a:pt x="1616421" y="102743"/>
                  </a:lnTo>
                  <a:close/>
                </a:path>
                <a:path w="1616709" h="1313180">
                  <a:moveTo>
                    <a:pt x="8704" y="100203"/>
                  </a:moveTo>
                  <a:lnTo>
                    <a:pt x="2251" y="100203"/>
                  </a:lnTo>
                  <a:lnTo>
                    <a:pt x="2249" y="101473"/>
                  </a:lnTo>
                  <a:lnTo>
                    <a:pt x="8703" y="101473"/>
                  </a:lnTo>
                  <a:lnTo>
                    <a:pt x="8704" y="100203"/>
                  </a:lnTo>
                  <a:close/>
                </a:path>
                <a:path w="1616709" h="1313180">
                  <a:moveTo>
                    <a:pt x="1616426" y="100203"/>
                  </a:moveTo>
                  <a:lnTo>
                    <a:pt x="1610087" y="100203"/>
                  </a:lnTo>
                  <a:lnTo>
                    <a:pt x="1610084" y="101473"/>
                  </a:lnTo>
                  <a:lnTo>
                    <a:pt x="1616424" y="101473"/>
                  </a:lnTo>
                  <a:lnTo>
                    <a:pt x="1616426" y="100203"/>
                  </a:lnTo>
                  <a:close/>
                </a:path>
                <a:path w="1616709" h="1313180">
                  <a:moveTo>
                    <a:pt x="8708" y="96393"/>
                  </a:moveTo>
                  <a:lnTo>
                    <a:pt x="2259" y="96393"/>
                  </a:lnTo>
                  <a:lnTo>
                    <a:pt x="2254" y="98933"/>
                  </a:lnTo>
                  <a:lnTo>
                    <a:pt x="8705" y="98933"/>
                  </a:lnTo>
                  <a:lnTo>
                    <a:pt x="8708" y="96393"/>
                  </a:lnTo>
                  <a:close/>
                </a:path>
                <a:path w="1616709" h="1313180">
                  <a:moveTo>
                    <a:pt x="1616434" y="96393"/>
                  </a:moveTo>
                  <a:lnTo>
                    <a:pt x="1610094" y="96393"/>
                  </a:lnTo>
                  <a:lnTo>
                    <a:pt x="1610089" y="98933"/>
                  </a:lnTo>
                  <a:lnTo>
                    <a:pt x="1616429" y="98933"/>
                  </a:lnTo>
                  <a:lnTo>
                    <a:pt x="1616434" y="96393"/>
                  </a:lnTo>
                  <a:close/>
                </a:path>
                <a:path w="1616709" h="1313180">
                  <a:moveTo>
                    <a:pt x="8710" y="93853"/>
                  </a:moveTo>
                  <a:lnTo>
                    <a:pt x="2264" y="93853"/>
                  </a:lnTo>
                  <a:lnTo>
                    <a:pt x="2261" y="95123"/>
                  </a:lnTo>
                  <a:lnTo>
                    <a:pt x="8709" y="95123"/>
                  </a:lnTo>
                  <a:lnTo>
                    <a:pt x="8710" y="93853"/>
                  </a:lnTo>
                  <a:close/>
                </a:path>
                <a:path w="1616709" h="1313180">
                  <a:moveTo>
                    <a:pt x="1616439" y="93853"/>
                  </a:moveTo>
                  <a:lnTo>
                    <a:pt x="1610099" y="93853"/>
                  </a:lnTo>
                  <a:lnTo>
                    <a:pt x="1610097" y="95123"/>
                  </a:lnTo>
                  <a:lnTo>
                    <a:pt x="1616436" y="95123"/>
                  </a:lnTo>
                  <a:lnTo>
                    <a:pt x="1616439" y="93853"/>
                  </a:lnTo>
                  <a:close/>
                </a:path>
                <a:path w="1616709" h="1313180">
                  <a:moveTo>
                    <a:pt x="8714" y="90043"/>
                  </a:moveTo>
                  <a:lnTo>
                    <a:pt x="2271" y="90043"/>
                  </a:lnTo>
                  <a:lnTo>
                    <a:pt x="2266" y="92583"/>
                  </a:lnTo>
                  <a:lnTo>
                    <a:pt x="8711" y="92583"/>
                  </a:lnTo>
                  <a:lnTo>
                    <a:pt x="8714" y="90043"/>
                  </a:lnTo>
                  <a:close/>
                </a:path>
                <a:path w="1616709" h="1313180">
                  <a:moveTo>
                    <a:pt x="1616446" y="90043"/>
                  </a:moveTo>
                  <a:lnTo>
                    <a:pt x="1610107" y="90043"/>
                  </a:lnTo>
                  <a:lnTo>
                    <a:pt x="1610102" y="92583"/>
                  </a:lnTo>
                  <a:lnTo>
                    <a:pt x="1616441" y="92583"/>
                  </a:lnTo>
                  <a:lnTo>
                    <a:pt x="1616446" y="90043"/>
                  </a:lnTo>
                  <a:close/>
                </a:path>
                <a:path w="1616709" h="1313180">
                  <a:moveTo>
                    <a:pt x="8716" y="87503"/>
                  </a:moveTo>
                  <a:lnTo>
                    <a:pt x="2276" y="87503"/>
                  </a:lnTo>
                  <a:lnTo>
                    <a:pt x="2273" y="88773"/>
                  </a:lnTo>
                  <a:lnTo>
                    <a:pt x="8715" y="88773"/>
                  </a:lnTo>
                  <a:lnTo>
                    <a:pt x="8716" y="87503"/>
                  </a:lnTo>
                  <a:close/>
                </a:path>
                <a:path w="1616709" h="1313180">
                  <a:moveTo>
                    <a:pt x="1616451" y="87503"/>
                  </a:moveTo>
                  <a:lnTo>
                    <a:pt x="1610112" y="87503"/>
                  </a:lnTo>
                  <a:lnTo>
                    <a:pt x="1610109" y="88773"/>
                  </a:lnTo>
                  <a:lnTo>
                    <a:pt x="1616449" y="88773"/>
                  </a:lnTo>
                  <a:lnTo>
                    <a:pt x="1616451" y="87503"/>
                  </a:lnTo>
                  <a:close/>
                </a:path>
                <a:path w="1616709" h="1313180">
                  <a:moveTo>
                    <a:pt x="8720" y="83693"/>
                  </a:moveTo>
                  <a:lnTo>
                    <a:pt x="2283" y="83693"/>
                  </a:lnTo>
                  <a:lnTo>
                    <a:pt x="2278" y="86233"/>
                  </a:lnTo>
                  <a:lnTo>
                    <a:pt x="8718" y="86233"/>
                  </a:lnTo>
                  <a:lnTo>
                    <a:pt x="8720" y="83693"/>
                  </a:lnTo>
                  <a:close/>
                </a:path>
                <a:path w="1616709" h="1313180">
                  <a:moveTo>
                    <a:pt x="1616458" y="83693"/>
                  </a:moveTo>
                  <a:lnTo>
                    <a:pt x="1610119" y="83693"/>
                  </a:lnTo>
                  <a:lnTo>
                    <a:pt x="1610114" y="86233"/>
                  </a:lnTo>
                  <a:lnTo>
                    <a:pt x="1616453" y="86233"/>
                  </a:lnTo>
                  <a:lnTo>
                    <a:pt x="1616458" y="83693"/>
                  </a:lnTo>
                  <a:close/>
                </a:path>
                <a:path w="1616709" h="1313180">
                  <a:moveTo>
                    <a:pt x="8722" y="81153"/>
                  </a:moveTo>
                  <a:lnTo>
                    <a:pt x="2288" y="81153"/>
                  </a:lnTo>
                  <a:lnTo>
                    <a:pt x="2286" y="82423"/>
                  </a:lnTo>
                  <a:lnTo>
                    <a:pt x="8721" y="82423"/>
                  </a:lnTo>
                  <a:lnTo>
                    <a:pt x="8722" y="81153"/>
                  </a:lnTo>
                  <a:close/>
                </a:path>
                <a:path w="1616709" h="1313180">
                  <a:moveTo>
                    <a:pt x="1616463" y="81153"/>
                  </a:moveTo>
                  <a:lnTo>
                    <a:pt x="1610124" y="81153"/>
                  </a:lnTo>
                  <a:lnTo>
                    <a:pt x="1610122" y="82423"/>
                  </a:lnTo>
                  <a:lnTo>
                    <a:pt x="1616461" y="82423"/>
                  </a:lnTo>
                  <a:lnTo>
                    <a:pt x="1616463" y="81153"/>
                  </a:lnTo>
                  <a:close/>
                </a:path>
                <a:path w="1616709" h="1313180">
                  <a:moveTo>
                    <a:pt x="8726" y="77343"/>
                  </a:moveTo>
                  <a:lnTo>
                    <a:pt x="2296" y="77343"/>
                  </a:lnTo>
                  <a:lnTo>
                    <a:pt x="2291" y="79883"/>
                  </a:lnTo>
                  <a:lnTo>
                    <a:pt x="8724" y="79883"/>
                  </a:lnTo>
                  <a:lnTo>
                    <a:pt x="8726" y="77343"/>
                  </a:lnTo>
                  <a:close/>
                </a:path>
                <a:path w="1616709" h="1313180">
                  <a:moveTo>
                    <a:pt x="1616471" y="77343"/>
                  </a:moveTo>
                  <a:lnTo>
                    <a:pt x="1610132" y="77343"/>
                  </a:lnTo>
                  <a:lnTo>
                    <a:pt x="1610127" y="79883"/>
                  </a:lnTo>
                  <a:lnTo>
                    <a:pt x="1616466" y="79883"/>
                  </a:lnTo>
                  <a:lnTo>
                    <a:pt x="1616471" y="77343"/>
                  </a:lnTo>
                  <a:close/>
                </a:path>
                <a:path w="1616709" h="1313180">
                  <a:moveTo>
                    <a:pt x="8732" y="70993"/>
                  </a:moveTo>
                  <a:lnTo>
                    <a:pt x="2308" y="70993"/>
                  </a:lnTo>
                  <a:lnTo>
                    <a:pt x="2298" y="76073"/>
                  </a:lnTo>
                  <a:lnTo>
                    <a:pt x="8727" y="76073"/>
                  </a:lnTo>
                  <a:lnTo>
                    <a:pt x="8732" y="70993"/>
                  </a:lnTo>
                  <a:close/>
                </a:path>
                <a:path w="1616709" h="1313180">
                  <a:moveTo>
                    <a:pt x="1616483" y="70993"/>
                  </a:moveTo>
                  <a:lnTo>
                    <a:pt x="1610144" y="70993"/>
                  </a:lnTo>
                  <a:lnTo>
                    <a:pt x="1610134" y="76073"/>
                  </a:lnTo>
                  <a:lnTo>
                    <a:pt x="1616473" y="76073"/>
                  </a:lnTo>
                  <a:lnTo>
                    <a:pt x="1616483" y="70993"/>
                  </a:lnTo>
                  <a:close/>
                </a:path>
                <a:path w="1616709" h="1313180">
                  <a:moveTo>
                    <a:pt x="8735" y="68453"/>
                  </a:moveTo>
                  <a:lnTo>
                    <a:pt x="2313" y="68453"/>
                  </a:lnTo>
                  <a:lnTo>
                    <a:pt x="2310" y="69723"/>
                  </a:lnTo>
                  <a:lnTo>
                    <a:pt x="8734" y="69723"/>
                  </a:lnTo>
                  <a:lnTo>
                    <a:pt x="8735" y="68453"/>
                  </a:lnTo>
                  <a:close/>
                </a:path>
                <a:path w="1616709" h="1313180">
                  <a:moveTo>
                    <a:pt x="1616488" y="68453"/>
                  </a:moveTo>
                  <a:lnTo>
                    <a:pt x="1610149" y="68453"/>
                  </a:lnTo>
                  <a:lnTo>
                    <a:pt x="1610147" y="69723"/>
                  </a:lnTo>
                  <a:lnTo>
                    <a:pt x="1616485" y="69723"/>
                  </a:lnTo>
                  <a:lnTo>
                    <a:pt x="1616488" y="68453"/>
                  </a:lnTo>
                  <a:close/>
                </a:path>
                <a:path w="1616709" h="1313180">
                  <a:moveTo>
                    <a:pt x="8739" y="64643"/>
                  </a:moveTo>
                  <a:lnTo>
                    <a:pt x="2320" y="64643"/>
                  </a:lnTo>
                  <a:lnTo>
                    <a:pt x="2315" y="67183"/>
                  </a:lnTo>
                  <a:lnTo>
                    <a:pt x="8736" y="67183"/>
                  </a:lnTo>
                  <a:lnTo>
                    <a:pt x="8739" y="64643"/>
                  </a:lnTo>
                  <a:close/>
                </a:path>
                <a:path w="1616709" h="1313180">
                  <a:moveTo>
                    <a:pt x="1616495" y="64643"/>
                  </a:moveTo>
                  <a:lnTo>
                    <a:pt x="1610157" y="64643"/>
                  </a:lnTo>
                  <a:lnTo>
                    <a:pt x="1610152" y="67183"/>
                  </a:lnTo>
                  <a:lnTo>
                    <a:pt x="1616490" y="67183"/>
                  </a:lnTo>
                  <a:lnTo>
                    <a:pt x="1616495" y="64643"/>
                  </a:lnTo>
                  <a:close/>
                </a:path>
                <a:path w="1616709" h="1313180">
                  <a:moveTo>
                    <a:pt x="8741" y="62103"/>
                  </a:moveTo>
                  <a:lnTo>
                    <a:pt x="2325" y="62103"/>
                  </a:lnTo>
                  <a:lnTo>
                    <a:pt x="2323" y="63373"/>
                  </a:lnTo>
                  <a:lnTo>
                    <a:pt x="8740" y="63373"/>
                  </a:lnTo>
                  <a:lnTo>
                    <a:pt x="8741" y="62103"/>
                  </a:lnTo>
                  <a:close/>
                </a:path>
                <a:path w="1616709" h="1313180">
                  <a:moveTo>
                    <a:pt x="1616500" y="62103"/>
                  </a:moveTo>
                  <a:lnTo>
                    <a:pt x="1610161" y="62103"/>
                  </a:lnTo>
                  <a:lnTo>
                    <a:pt x="1610159" y="63373"/>
                  </a:lnTo>
                  <a:lnTo>
                    <a:pt x="1616498" y="63373"/>
                  </a:lnTo>
                  <a:lnTo>
                    <a:pt x="1616500" y="62103"/>
                  </a:lnTo>
                  <a:close/>
                </a:path>
                <a:path w="1616709" h="1313180">
                  <a:moveTo>
                    <a:pt x="8745" y="58293"/>
                  </a:moveTo>
                  <a:lnTo>
                    <a:pt x="2333" y="58293"/>
                  </a:lnTo>
                  <a:lnTo>
                    <a:pt x="2328" y="60833"/>
                  </a:lnTo>
                  <a:lnTo>
                    <a:pt x="8742" y="60833"/>
                  </a:lnTo>
                  <a:lnTo>
                    <a:pt x="8745" y="58293"/>
                  </a:lnTo>
                  <a:close/>
                </a:path>
                <a:path w="1616709" h="1313180">
                  <a:moveTo>
                    <a:pt x="1616508" y="58293"/>
                  </a:moveTo>
                  <a:lnTo>
                    <a:pt x="1610169" y="58293"/>
                  </a:lnTo>
                  <a:lnTo>
                    <a:pt x="1610164" y="60833"/>
                  </a:lnTo>
                  <a:lnTo>
                    <a:pt x="1616503" y="60833"/>
                  </a:lnTo>
                  <a:lnTo>
                    <a:pt x="1616508" y="58293"/>
                  </a:lnTo>
                  <a:close/>
                </a:path>
                <a:path w="1616709" h="1313180">
                  <a:moveTo>
                    <a:pt x="8747" y="55753"/>
                  </a:moveTo>
                  <a:lnTo>
                    <a:pt x="2337" y="55753"/>
                  </a:lnTo>
                  <a:lnTo>
                    <a:pt x="2335" y="57023"/>
                  </a:lnTo>
                  <a:lnTo>
                    <a:pt x="8746" y="57023"/>
                  </a:lnTo>
                  <a:lnTo>
                    <a:pt x="8747" y="55753"/>
                  </a:lnTo>
                  <a:close/>
                </a:path>
                <a:path w="1616709" h="1313180">
                  <a:moveTo>
                    <a:pt x="1616513" y="55753"/>
                  </a:moveTo>
                  <a:lnTo>
                    <a:pt x="1610174" y="55753"/>
                  </a:lnTo>
                  <a:lnTo>
                    <a:pt x="1610171" y="57023"/>
                  </a:lnTo>
                  <a:lnTo>
                    <a:pt x="1616510" y="57023"/>
                  </a:lnTo>
                  <a:lnTo>
                    <a:pt x="1616513" y="55753"/>
                  </a:lnTo>
                  <a:close/>
                </a:path>
                <a:path w="1616709" h="1313180">
                  <a:moveTo>
                    <a:pt x="8751" y="51943"/>
                  </a:moveTo>
                  <a:lnTo>
                    <a:pt x="2345" y="51943"/>
                  </a:lnTo>
                  <a:lnTo>
                    <a:pt x="2340" y="54483"/>
                  </a:lnTo>
                  <a:lnTo>
                    <a:pt x="8749" y="54483"/>
                  </a:lnTo>
                  <a:lnTo>
                    <a:pt x="8751" y="51943"/>
                  </a:lnTo>
                  <a:close/>
                </a:path>
                <a:path w="1616709" h="1313180">
                  <a:moveTo>
                    <a:pt x="1616520" y="51943"/>
                  </a:moveTo>
                  <a:lnTo>
                    <a:pt x="1610181" y="51943"/>
                  </a:lnTo>
                  <a:lnTo>
                    <a:pt x="1610176" y="54483"/>
                  </a:lnTo>
                  <a:lnTo>
                    <a:pt x="1616515" y="54483"/>
                  </a:lnTo>
                  <a:lnTo>
                    <a:pt x="1616520" y="51943"/>
                  </a:lnTo>
                  <a:close/>
                </a:path>
                <a:path w="1616709" h="1313180">
                  <a:moveTo>
                    <a:pt x="3716" y="48260"/>
                  </a:moveTo>
                  <a:lnTo>
                    <a:pt x="2446" y="48260"/>
                  </a:lnTo>
                  <a:lnTo>
                    <a:pt x="2446" y="50673"/>
                  </a:lnTo>
                  <a:lnTo>
                    <a:pt x="8752" y="50673"/>
                  </a:lnTo>
                  <a:lnTo>
                    <a:pt x="8754" y="49530"/>
                  </a:lnTo>
                  <a:lnTo>
                    <a:pt x="3716" y="49530"/>
                  </a:lnTo>
                  <a:lnTo>
                    <a:pt x="3716" y="48260"/>
                  </a:lnTo>
                  <a:close/>
                </a:path>
                <a:path w="1616709" h="1313180">
                  <a:moveTo>
                    <a:pt x="1616527" y="48260"/>
                  </a:moveTo>
                  <a:lnTo>
                    <a:pt x="1615346" y="48260"/>
                  </a:lnTo>
                  <a:lnTo>
                    <a:pt x="1615346" y="49530"/>
                  </a:lnTo>
                  <a:lnTo>
                    <a:pt x="1610186" y="49530"/>
                  </a:lnTo>
                  <a:lnTo>
                    <a:pt x="1610184" y="50673"/>
                  </a:lnTo>
                  <a:lnTo>
                    <a:pt x="1616522" y="50673"/>
                  </a:lnTo>
                  <a:lnTo>
                    <a:pt x="1616527" y="48260"/>
                  </a:lnTo>
                  <a:close/>
                </a:path>
                <a:path w="1616709" h="1313180">
                  <a:moveTo>
                    <a:pt x="8757" y="45720"/>
                  </a:moveTo>
                  <a:lnTo>
                    <a:pt x="4986" y="45720"/>
                  </a:lnTo>
                  <a:lnTo>
                    <a:pt x="4986" y="48260"/>
                  </a:lnTo>
                  <a:lnTo>
                    <a:pt x="8755" y="48260"/>
                  </a:lnTo>
                  <a:lnTo>
                    <a:pt x="8757" y="45720"/>
                  </a:lnTo>
                  <a:close/>
                </a:path>
                <a:path w="1616709" h="1313180">
                  <a:moveTo>
                    <a:pt x="1614076" y="45720"/>
                  </a:moveTo>
                  <a:lnTo>
                    <a:pt x="1610194" y="45720"/>
                  </a:lnTo>
                  <a:lnTo>
                    <a:pt x="1610189" y="48260"/>
                  </a:lnTo>
                  <a:lnTo>
                    <a:pt x="1614076" y="48260"/>
                  </a:lnTo>
                  <a:lnTo>
                    <a:pt x="1614076" y="45720"/>
                  </a:lnTo>
                  <a:close/>
                </a:path>
                <a:path w="1616709" h="1313180">
                  <a:moveTo>
                    <a:pt x="7526" y="44323"/>
                  </a:moveTo>
                  <a:lnTo>
                    <a:pt x="6256" y="44323"/>
                  </a:lnTo>
                  <a:lnTo>
                    <a:pt x="6256" y="45720"/>
                  </a:lnTo>
                  <a:lnTo>
                    <a:pt x="7526" y="45720"/>
                  </a:lnTo>
                  <a:lnTo>
                    <a:pt x="7526" y="44323"/>
                  </a:lnTo>
                  <a:close/>
                </a:path>
                <a:path w="1616709" h="1313180">
                  <a:moveTo>
                    <a:pt x="1611536" y="44323"/>
                  </a:moveTo>
                  <a:lnTo>
                    <a:pt x="1610266" y="44323"/>
                  </a:lnTo>
                  <a:lnTo>
                    <a:pt x="1610266" y="45720"/>
                  </a:lnTo>
                  <a:lnTo>
                    <a:pt x="1611536" y="45720"/>
                  </a:lnTo>
                  <a:lnTo>
                    <a:pt x="1611536" y="44323"/>
                  </a:lnTo>
                  <a:close/>
                </a:path>
                <a:path w="1616709" h="1313180">
                  <a:moveTo>
                    <a:pt x="1572166" y="7620"/>
                  </a:moveTo>
                  <a:lnTo>
                    <a:pt x="809531" y="7620"/>
                  </a:lnTo>
                  <a:lnTo>
                    <a:pt x="1572166" y="8762"/>
                  </a:lnTo>
                  <a:lnTo>
                    <a:pt x="1572166" y="7620"/>
                  </a:lnTo>
                  <a:close/>
                </a:path>
                <a:path w="1616709" h="1313180">
                  <a:moveTo>
                    <a:pt x="1570896" y="6223"/>
                  </a:moveTo>
                  <a:lnTo>
                    <a:pt x="1569626" y="6223"/>
                  </a:lnTo>
                  <a:lnTo>
                    <a:pt x="1569626" y="7620"/>
                  </a:lnTo>
                  <a:lnTo>
                    <a:pt x="1570896" y="7620"/>
                  </a:lnTo>
                  <a:lnTo>
                    <a:pt x="1570896" y="6223"/>
                  </a:lnTo>
                  <a:close/>
                </a:path>
                <a:path w="1616709" h="1313180">
                  <a:moveTo>
                    <a:pt x="48166" y="6223"/>
                  </a:moveTo>
                  <a:lnTo>
                    <a:pt x="46896" y="6223"/>
                  </a:lnTo>
                  <a:lnTo>
                    <a:pt x="48166" y="6350"/>
                  </a:lnTo>
                  <a:close/>
                </a:path>
                <a:path w="1616709" h="1313180">
                  <a:moveTo>
                    <a:pt x="50706" y="3810"/>
                  </a:moveTo>
                  <a:lnTo>
                    <a:pt x="49436" y="3810"/>
                  </a:lnTo>
                  <a:lnTo>
                    <a:pt x="49436" y="6223"/>
                  </a:lnTo>
                  <a:lnTo>
                    <a:pt x="1568356" y="6223"/>
                  </a:lnTo>
                  <a:lnTo>
                    <a:pt x="1568356" y="5080"/>
                  </a:lnTo>
                  <a:lnTo>
                    <a:pt x="50706" y="5080"/>
                  </a:lnTo>
                  <a:lnTo>
                    <a:pt x="50706" y="3810"/>
                  </a:lnTo>
                  <a:close/>
                </a:path>
                <a:path w="1616709" h="1313180">
                  <a:moveTo>
                    <a:pt x="1568356" y="3810"/>
                  </a:moveTo>
                  <a:lnTo>
                    <a:pt x="1565816" y="3810"/>
                  </a:lnTo>
                  <a:lnTo>
                    <a:pt x="1565816" y="5080"/>
                  </a:lnTo>
                  <a:lnTo>
                    <a:pt x="1568356" y="5080"/>
                  </a:lnTo>
                  <a:lnTo>
                    <a:pt x="1568356" y="3810"/>
                  </a:lnTo>
                  <a:close/>
                </a:path>
                <a:path w="1616709" h="1313180">
                  <a:moveTo>
                    <a:pt x="809531" y="1270"/>
                  </a:moveTo>
                  <a:lnTo>
                    <a:pt x="53246" y="1270"/>
                  </a:lnTo>
                  <a:lnTo>
                    <a:pt x="53246" y="3810"/>
                  </a:lnTo>
                  <a:lnTo>
                    <a:pt x="1564546" y="3810"/>
                  </a:lnTo>
                  <a:lnTo>
                    <a:pt x="1564546" y="2412"/>
                  </a:lnTo>
                  <a:lnTo>
                    <a:pt x="809531" y="1270"/>
                  </a:lnTo>
                  <a:close/>
                </a:path>
                <a:path w="1616709" h="1313180">
                  <a:moveTo>
                    <a:pt x="55786" y="0"/>
                  </a:moveTo>
                  <a:lnTo>
                    <a:pt x="54516" y="0"/>
                  </a:lnTo>
                  <a:lnTo>
                    <a:pt x="54516" y="1270"/>
                  </a:lnTo>
                  <a:lnTo>
                    <a:pt x="55786" y="1270"/>
                  </a:lnTo>
                  <a:lnTo>
                    <a:pt x="55786" y="0"/>
                  </a:lnTo>
                  <a:close/>
                </a:path>
                <a:path w="1616709" h="1313180">
                  <a:moveTo>
                    <a:pt x="8583" y="223393"/>
                  </a:moveTo>
                  <a:lnTo>
                    <a:pt x="2012" y="223393"/>
                  </a:lnTo>
                  <a:lnTo>
                    <a:pt x="1889" y="286893"/>
                  </a:lnTo>
                  <a:lnTo>
                    <a:pt x="8521" y="286893"/>
                  </a:lnTo>
                  <a:lnTo>
                    <a:pt x="8583" y="223393"/>
                  </a:lnTo>
                  <a:close/>
                </a:path>
                <a:path w="1616709" h="1313180">
                  <a:moveTo>
                    <a:pt x="1616188" y="223393"/>
                  </a:moveTo>
                  <a:lnTo>
                    <a:pt x="1609846" y="223393"/>
                  </a:lnTo>
                  <a:lnTo>
                    <a:pt x="1609722" y="286893"/>
                  </a:lnTo>
                  <a:lnTo>
                    <a:pt x="1616065" y="286893"/>
                  </a:lnTo>
                  <a:lnTo>
                    <a:pt x="1616188" y="223393"/>
                  </a:lnTo>
                  <a:close/>
                </a:path>
                <a:path w="1616709" h="1313180">
                  <a:moveTo>
                    <a:pt x="8521" y="286893"/>
                  </a:moveTo>
                  <a:lnTo>
                    <a:pt x="1889" y="286893"/>
                  </a:lnTo>
                  <a:lnTo>
                    <a:pt x="1864" y="299593"/>
                  </a:lnTo>
                  <a:lnTo>
                    <a:pt x="8509" y="299593"/>
                  </a:lnTo>
                  <a:lnTo>
                    <a:pt x="8521" y="286893"/>
                  </a:lnTo>
                  <a:close/>
                </a:path>
                <a:path w="1616709" h="1313180">
                  <a:moveTo>
                    <a:pt x="1616065" y="286893"/>
                  </a:moveTo>
                  <a:lnTo>
                    <a:pt x="1609722" y="286893"/>
                  </a:lnTo>
                  <a:lnTo>
                    <a:pt x="1609697" y="299593"/>
                  </a:lnTo>
                  <a:lnTo>
                    <a:pt x="1616040" y="299593"/>
                  </a:lnTo>
                  <a:lnTo>
                    <a:pt x="1616065" y="286893"/>
                  </a:lnTo>
                  <a:close/>
                </a:path>
                <a:path w="1616709" h="1313180">
                  <a:moveTo>
                    <a:pt x="8509" y="299593"/>
                  </a:moveTo>
                  <a:lnTo>
                    <a:pt x="1864" y="299593"/>
                  </a:lnTo>
                  <a:lnTo>
                    <a:pt x="1852" y="305943"/>
                  </a:lnTo>
                  <a:lnTo>
                    <a:pt x="8502" y="305943"/>
                  </a:lnTo>
                  <a:lnTo>
                    <a:pt x="8509" y="299593"/>
                  </a:lnTo>
                  <a:close/>
                </a:path>
                <a:path w="1616709" h="1313180">
                  <a:moveTo>
                    <a:pt x="1616040" y="299593"/>
                  </a:moveTo>
                  <a:lnTo>
                    <a:pt x="1609697" y="299593"/>
                  </a:lnTo>
                  <a:lnTo>
                    <a:pt x="1609684" y="305943"/>
                  </a:lnTo>
                  <a:lnTo>
                    <a:pt x="1616028" y="305943"/>
                  </a:lnTo>
                  <a:lnTo>
                    <a:pt x="1616040" y="299593"/>
                  </a:lnTo>
                  <a:close/>
                </a:path>
                <a:path w="1616709" h="1313180">
                  <a:moveTo>
                    <a:pt x="8502" y="305943"/>
                  </a:moveTo>
                  <a:lnTo>
                    <a:pt x="1852" y="305943"/>
                  </a:lnTo>
                  <a:lnTo>
                    <a:pt x="1766" y="350393"/>
                  </a:lnTo>
                  <a:lnTo>
                    <a:pt x="8459" y="350393"/>
                  </a:lnTo>
                  <a:lnTo>
                    <a:pt x="8502" y="305943"/>
                  </a:lnTo>
                  <a:close/>
                </a:path>
                <a:path w="1616709" h="1313180">
                  <a:moveTo>
                    <a:pt x="1616028" y="305943"/>
                  </a:moveTo>
                  <a:lnTo>
                    <a:pt x="1609684" y="305943"/>
                  </a:lnTo>
                  <a:lnTo>
                    <a:pt x="1609597" y="350393"/>
                  </a:lnTo>
                  <a:lnTo>
                    <a:pt x="1615942" y="350393"/>
                  </a:lnTo>
                  <a:lnTo>
                    <a:pt x="1616028" y="305943"/>
                  </a:lnTo>
                  <a:close/>
                </a:path>
                <a:path w="1616709" h="1313180">
                  <a:moveTo>
                    <a:pt x="8459" y="350393"/>
                  </a:moveTo>
                  <a:lnTo>
                    <a:pt x="1766" y="350393"/>
                  </a:lnTo>
                  <a:lnTo>
                    <a:pt x="1754" y="356743"/>
                  </a:lnTo>
                  <a:lnTo>
                    <a:pt x="8453" y="356743"/>
                  </a:lnTo>
                  <a:lnTo>
                    <a:pt x="8459" y="350393"/>
                  </a:lnTo>
                  <a:close/>
                </a:path>
                <a:path w="1616709" h="1313180">
                  <a:moveTo>
                    <a:pt x="1615942" y="350393"/>
                  </a:moveTo>
                  <a:lnTo>
                    <a:pt x="1609597" y="350393"/>
                  </a:lnTo>
                  <a:lnTo>
                    <a:pt x="1609585" y="356743"/>
                  </a:lnTo>
                  <a:lnTo>
                    <a:pt x="1615929" y="356743"/>
                  </a:lnTo>
                  <a:lnTo>
                    <a:pt x="1615942" y="350393"/>
                  </a:lnTo>
                  <a:close/>
                </a:path>
                <a:path w="1616709" h="1313180">
                  <a:moveTo>
                    <a:pt x="8453" y="356743"/>
                  </a:moveTo>
                  <a:lnTo>
                    <a:pt x="1754" y="356743"/>
                  </a:lnTo>
                  <a:lnTo>
                    <a:pt x="1741" y="363093"/>
                  </a:lnTo>
                  <a:lnTo>
                    <a:pt x="8446" y="363093"/>
                  </a:lnTo>
                  <a:lnTo>
                    <a:pt x="8453" y="356743"/>
                  </a:lnTo>
                  <a:close/>
                </a:path>
                <a:path w="1616709" h="1313180">
                  <a:moveTo>
                    <a:pt x="1615929" y="356743"/>
                  </a:moveTo>
                  <a:lnTo>
                    <a:pt x="1609585" y="356743"/>
                  </a:lnTo>
                  <a:lnTo>
                    <a:pt x="1609572" y="363093"/>
                  </a:lnTo>
                  <a:lnTo>
                    <a:pt x="1615917" y="363093"/>
                  </a:lnTo>
                  <a:lnTo>
                    <a:pt x="1615929" y="356743"/>
                  </a:lnTo>
                  <a:close/>
                </a:path>
                <a:path w="1616709" h="1313180">
                  <a:moveTo>
                    <a:pt x="8446" y="363093"/>
                  </a:moveTo>
                  <a:lnTo>
                    <a:pt x="1741" y="363093"/>
                  </a:lnTo>
                  <a:lnTo>
                    <a:pt x="1672" y="398653"/>
                  </a:lnTo>
                  <a:lnTo>
                    <a:pt x="8412" y="398653"/>
                  </a:lnTo>
                  <a:lnTo>
                    <a:pt x="8446" y="363093"/>
                  </a:lnTo>
                  <a:close/>
                </a:path>
                <a:path w="1616709" h="1313180">
                  <a:moveTo>
                    <a:pt x="1615917" y="363093"/>
                  </a:moveTo>
                  <a:lnTo>
                    <a:pt x="1609572" y="363093"/>
                  </a:lnTo>
                  <a:lnTo>
                    <a:pt x="1609503" y="398653"/>
                  </a:lnTo>
                  <a:lnTo>
                    <a:pt x="1615848" y="398653"/>
                  </a:lnTo>
                  <a:lnTo>
                    <a:pt x="1615917" y="363093"/>
                  </a:lnTo>
                  <a:close/>
                </a:path>
                <a:path w="1616709" h="1313180">
                  <a:moveTo>
                    <a:pt x="8412" y="398653"/>
                  </a:moveTo>
                  <a:lnTo>
                    <a:pt x="1672" y="398653"/>
                  </a:lnTo>
                  <a:lnTo>
                    <a:pt x="1655" y="407543"/>
                  </a:lnTo>
                  <a:lnTo>
                    <a:pt x="8403" y="407543"/>
                  </a:lnTo>
                  <a:lnTo>
                    <a:pt x="8412" y="398653"/>
                  </a:lnTo>
                  <a:close/>
                </a:path>
                <a:path w="1616709" h="1313180">
                  <a:moveTo>
                    <a:pt x="1615848" y="398653"/>
                  </a:moveTo>
                  <a:lnTo>
                    <a:pt x="1609503" y="398653"/>
                  </a:lnTo>
                  <a:lnTo>
                    <a:pt x="1609485" y="407543"/>
                  </a:lnTo>
                  <a:lnTo>
                    <a:pt x="1615831" y="407543"/>
                  </a:lnTo>
                  <a:lnTo>
                    <a:pt x="1615848" y="398653"/>
                  </a:lnTo>
                  <a:close/>
                </a:path>
                <a:path w="1616709" h="1313180">
                  <a:moveTo>
                    <a:pt x="8403" y="407543"/>
                  </a:moveTo>
                  <a:lnTo>
                    <a:pt x="1655" y="407543"/>
                  </a:lnTo>
                  <a:lnTo>
                    <a:pt x="1586" y="443103"/>
                  </a:lnTo>
                  <a:lnTo>
                    <a:pt x="8368" y="443103"/>
                  </a:lnTo>
                  <a:lnTo>
                    <a:pt x="8403" y="407543"/>
                  </a:lnTo>
                  <a:close/>
                </a:path>
                <a:path w="1616709" h="1313180">
                  <a:moveTo>
                    <a:pt x="1615831" y="407543"/>
                  </a:moveTo>
                  <a:lnTo>
                    <a:pt x="1609485" y="407543"/>
                  </a:lnTo>
                  <a:lnTo>
                    <a:pt x="1609416" y="443103"/>
                  </a:lnTo>
                  <a:lnTo>
                    <a:pt x="1615762" y="443103"/>
                  </a:lnTo>
                  <a:lnTo>
                    <a:pt x="1615831" y="407543"/>
                  </a:lnTo>
                  <a:close/>
                </a:path>
                <a:path w="1616709" h="1313180">
                  <a:moveTo>
                    <a:pt x="8368" y="443103"/>
                  </a:moveTo>
                  <a:lnTo>
                    <a:pt x="1586" y="443103"/>
                  </a:lnTo>
                  <a:lnTo>
                    <a:pt x="1569" y="451993"/>
                  </a:lnTo>
                  <a:lnTo>
                    <a:pt x="8359" y="451993"/>
                  </a:lnTo>
                  <a:lnTo>
                    <a:pt x="8368" y="443103"/>
                  </a:lnTo>
                  <a:close/>
                </a:path>
                <a:path w="1616709" h="1313180">
                  <a:moveTo>
                    <a:pt x="1615762" y="443103"/>
                  </a:moveTo>
                  <a:lnTo>
                    <a:pt x="1609416" y="443103"/>
                  </a:lnTo>
                  <a:lnTo>
                    <a:pt x="1609399" y="451993"/>
                  </a:lnTo>
                  <a:lnTo>
                    <a:pt x="1615745" y="451993"/>
                  </a:lnTo>
                  <a:lnTo>
                    <a:pt x="1615762" y="443103"/>
                  </a:lnTo>
                  <a:close/>
                </a:path>
                <a:path w="1616709" h="1313180">
                  <a:moveTo>
                    <a:pt x="8359" y="451993"/>
                  </a:moveTo>
                  <a:lnTo>
                    <a:pt x="1569" y="451993"/>
                  </a:lnTo>
                  <a:lnTo>
                    <a:pt x="1266" y="608203"/>
                  </a:lnTo>
                  <a:lnTo>
                    <a:pt x="8206" y="608203"/>
                  </a:lnTo>
                  <a:lnTo>
                    <a:pt x="8359" y="451993"/>
                  </a:lnTo>
                  <a:close/>
                </a:path>
                <a:path w="1616709" h="1313180">
                  <a:moveTo>
                    <a:pt x="1615745" y="451993"/>
                  </a:moveTo>
                  <a:lnTo>
                    <a:pt x="1609399" y="451993"/>
                  </a:lnTo>
                  <a:lnTo>
                    <a:pt x="1609093" y="608203"/>
                  </a:lnTo>
                  <a:lnTo>
                    <a:pt x="1615442" y="608203"/>
                  </a:lnTo>
                  <a:lnTo>
                    <a:pt x="1615745" y="451993"/>
                  </a:lnTo>
                  <a:close/>
                </a:path>
                <a:path w="1616709" h="1313180">
                  <a:moveTo>
                    <a:pt x="8206" y="608203"/>
                  </a:moveTo>
                  <a:lnTo>
                    <a:pt x="1266" y="608203"/>
                  </a:lnTo>
                  <a:lnTo>
                    <a:pt x="785" y="855853"/>
                  </a:lnTo>
                  <a:lnTo>
                    <a:pt x="7964" y="855853"/>
                  </a:lnTo>
                  <a:lnTo>
                    <a:pt x="8206" y="608203"/>
                  </a:lnTo>
                  <a:close/>
                </a:path>
                <a:path w="1616709" h="1313180">
                  <a:moveTo>
                    <a:pt x="1615442" y="608203"/>
                  </a:moveTo>
                  <a:lnTo>
                    <a:pt x="1609093" y="608203"/>
                  </a:lnTo>
                  <a:lnTo>
                    <a:pt x="1608608" y="855853"/>
                  </a:lnTo>
                  <a:lnTo>
                    <a:pt x="1614962" y="855853"/>
                  </a:lnTo>
                  <a:lnTo>
                    <a:pt x="1615442" y="608203"/>
                  </a:lnTo>
                  <a:close/>
                </a:path>
                <a:path w="1616709" h="1313180">
                  <a:moveTo>
                    <a:pt x="7964" y="855853"/>
                  </a:moveTo>
                  <a:lnTo>
                    <a:pt x="785" y="855853"/>
                  </a:lnTo>
                  <a:lnTo>
                    <a:pt x="761" y="868553"/>
                  </a:lnTo>
                  <a:lnTo>
                    <a:pt x="7951" y="868553"/>
                  </a:lnTo>
                  <a:lnTo>
                    <a:pt x="7964" y="855853"/>
                  </a:lnTo>
                  <a:close/>
                </a:path>
                <a:path w="1616709" h="1313180">
                  <a:moveTo>
                    <a:pt x="1614962" y="855853"/>
                  </a:moveTo>
                  <a:lnTo>
                    <a:pt x="1608608" y="855853"/>
                  </a:lnTo>
                  <a:lnTo>
                    <a:pt x="1608583" y="868553"/>
                  </a:lnTo>
                  <a:lnTo>
                    <a:pt x="1614937" y="868553"/>
                  </a:lnTo>
                  <a:lnTo>
                    <a:pt x="1614962" y="855853"/>
                  </a:lnTo>
                  <a:close/>
                </a:path>
                <a:path w="1616709" h="1313180">
                  <a:moveTo>
                    <a:pt x="7951" y="868553"/>
                  </a:moveTo>
                  <a:lnTo>
                    <a:pt x="761" y="868553"/>
                  </a:lnTo>
                  <a:lnTo>
                    <a:pt x="744" y="877443"/>
                  </a:lnTo>
                  <a:lnTo>
                    <a:pt x="7943" y="877443"/>
                  </a:lnTo>
                  <a:lnTo>
                    <a:pt x="7951" y="868553"/>
                  </a:lnTo>
                  <a:close/>
                </a:path>
                <a:path w="1616709" h="1313180">
                  <a:moveTo>
                    <a:pt x="1614937" y="868553"/>
                  </a:moveTo>
                  <a:lnTo>
                    <a:pt x="1608583" y="868553"/>
                  </a:lnTo>
                  <a:lnTo>
                    <a:pt x="1608566" y="877443"/>
                  </a:lnTo>
                  <a:lnTo>
                    <a:pt x="1614920" y="877443"/>
                  </a:lnTo>
                  <a:lnTo>
                    <a:pt x="1614937" y="868553"/>
                  </a:lnTo>
                  <a:close/>
                </a:path>
                <a:path w="1616709" h="1313180">
                  <a:moveTo>
                    <a:pt x="7943" y="877443"/>
                  </a:moveTo>
                  <a:lnTo>
                    <a:pt x="744" y="877443"/>
                  </a:lnTo>
                  <a:lnTo>
                    <a:pt x="650" y="925703"/>
                  </a:lnTo>
                  <a:lnTo>
                    <a:pt x="7895" y="925703"/>
                  </a:lnTo>
                  <a:lnTo>
                    <a:pt x="7943" y="877443"/>
                  </a:lnTo>
                  <a:close/>
                </a:path>
                <a:path w="1616709" h="1313180">
                  <a:moveTo>
                    <a:pt x="1614920" y="877443"/>
                  </a:moveTo>
                  <a:lnTo>
                    <a:pt x="1608566" y="877443"/>
                  </a:lnTo>
                  <a:lnTo>
                    <a:pt x="1608471" y="925703"/>
                  </a:lnTo>
                  <a:lnTo>
                    <a:pt x="1614827" y="925703"/>
                  </a:lnTo>
                  <a:lnTo>
                    <a:pt x="1614920" y="877443"/>
                  </a:lnTo>
                  <a:close/>
                </a:path>
                <a:path w="1616709" h="1313180">
                  <a:moveTo>
                    <a:pt x="7895" y="925703"/>
                  </a:moveTo>
                  <a:lnTo>
                    <a:pt x="650" y="925703"/>
                  </a:lnTo>
                  <a:lnTo>
                    <a:pt x="633" y="934593"/>
                  </a:lnTo>
                  <a:lnTo>
                    <a:pt x="7887" y="934593"/>
                  </a:lnTo>
                  <a:lnTo>
                    <a:pt x="7895" y="925703"/>
                  </a:lnTo>
                  <a:close/>
                </a:path>
                <a:path w="1616709" h="1313180">
                  <a:moveTo>
                    <a:pt x="1614827" y="925703"/>
                  </a:moveTo>
                  <a:lnTo>
                    <a:pt x="1608471" y="925703"/>
                  </a:lnTo>
                  <a:lnTo>
                    <a:pt x="1608454" y="934593"/>
                  </a:lnTo>
                  <a:lnTo>
                    <a:pt x="1614809" y="934593"/>
                  </a:lnTo>
                  <a:lnTo>
                    <a:pt x="1614827" y="925703"/>
                  </a:lnTo>
                  <a:close/>
                </a:path>
                <a:path w="1616709" h="1313180">
                  <a:moveTo>
                    <a:pt x="7887" y="934593"/>
                  </a:moveTo>
                  <a:lnTo>
                    <a:pt x="633" y="934593"/>
                  </a:lnTo>
                  <a:lnTo>
                    <a:pt x="509" y="998093"/>
                  </a:lnTo>
                  <a:lnTo>
                    <a:pt x="7824" y="998093"/>
                  </a:lnTo>
                  <a:lnTo>
                    <a:pt x="7887" y="934593"/>
                  </a:lnTo>
                  <a:close/>
                </a:path>
                <a:path w="1616709" h="1313180">
                  <a:moveTo>
                    <a:pt x="1614809" y="934593"/>
                  </a:moveTo>
                  <a:lnTo>
                    <a:pt x="1608454" y="934593"/>
                  </a:lnTo>
                  <a:lnTo>
                    <a:pt x="1608330" y="998093"/>
                  </a:lnTo>
                  <a:lnTo>
                    <a:pt x="1614686" y="998093"/>
                  </a:lnTo>
                  <a:lnTo>
                    <a:pt x="1614809" y="934593"/>
                  </a:lnTo>
                  <a:close/>
                </a:path>
                <a:path w="1616709" h="1313180">
                  <a:moveTo>
                    <a:pt x="7824" y="998093"/>
                  </a:moveTo>
                  <a:lnTo>
                    <a:pt x="509" y="998093"/>
                  </a:lnTo>
                  <a:lnTo>
                    <a:pt x="497" y="1004443"/>
                  </a:lnTo>
                  <a:lnTo>
                    <a:pt x="7818" y="1004443"/>
                  </a:lnTo>
                  <a:lnTo>
                    <a:pt x="7824" y="998093"/>
                  </a:lnTo>
                  <a:close/>
                </a:path>
                <a:path w="1616709" h="1313180">
                  <a:moveTo>
                    <a:pt x="1614686" y="998093"/>
                  </a:moveTo>
                  <a:lnTo>
                    <a:pt x="1608330" y="998093"/>
                  </a:lnTo>
                  <a:lnTo>
                    <a:pt x="1608317" y="1004443"/>
                  </a:lnTo>
                  <a:lnTo>
                    <a:pt x="1614674" y="1004443"/>
                  </a:lnTo>
                  <a:lnTo>
                    <a:pt x="1614686" y="998093"/>
                  </a:lnTo>
                  <a:close/>
                </a:path>
                <a:path w="1616709" h="1313180">
                  <a:moveTo>
                    <a:pt x="7818" y="1004443"/>
                  </a:moveTo>
                  <a:lnTo>
                    <a:pt x="497" y="1004443"/>
                  </a:lnTo>
                  <a:lnTo>
                    <a:pt x="485" y="1010793"/>
                  </a:lnTo>
                  <a:lnTo>
                    <a:pt x="7812" y="1010793"/>
                  </a:lnTo>
                  <a:lnTo>
                    <a:pt x="7818" y="1004443"/>
                  </a:lnTo>
                  <a:close/>
                </a:path>
                <a:path w="1616709" h="1313180">
                  <a:moveTo>
                    <a:pt x="1614674" y="1004443"/>
                  </a:moveTo>
                  <a:lnTo>
                    <a:pt x="1608317" y="1004443"/>
                  </a:lnTo>
                  <a:lnTo>
                    <a:pt x="1608305" y="1010793"/>
                  </a:lnTo>
                  <a:lnTo>
                    <a:pt x="1614662" y="1010793"/>
                  </a:lnTo>
                  <a:lnTo>
                    <a:pt x="1614674" y="1004443"/>
                  </a:lnTo>
                  <a:close/>
                </a:path>
                <a:path w="1616709" h="1313180">
                  <a:moveTo>
                    <a:pt x="7812" y="1010793"/>
                  </a:moveTo>
                  <a:lnTo>
                    <a:pt x="485" y="1010793"/>
                  </a:lnTo>
                  <a:lnTo>
                    <a:pt x="460" y="1023493"/>
                  </a:lnTo>
                  <a:lnTo>
                    <a:pt x="7800" y="1023493"/>
                  </a:lnTo>
                  <a:lnTo>
                    <a:pt x="7812" y="1010793"/>
                  </a:lnTo>
                  <a:close/>
                </a:path>
                <a:path w="1616709" h="1313180">
                  <a:moveTo>
                    <a:pt x="1614662" y="1010793"/>
                  </a:moveTo>
                  <a:lnTo>
                    <a:pt x="1608305" y="1010793"/>
                  </a:lnTo>
                  <a:lnTo>
                    <a:pt x="1608280" y="1023493"/>
                  </a:lnTo>
                  <a:lnTo>
                    <a:pt x="1614637" y="1023493"/>
                  </a:lnTo>
                  <a:lnTo>
                    <a:pt x="1614662" y="1010793"/>
                  </a:lnTo>
                  <a:close/>
                </a:path>
                <a:path w="1616709" h="1313180">
                  <a:moveTo>
                    <a:pt x="7800" y="1023493"/>
                  </a:moveTo>
                  <a:lnTo>
                    <a:pt x="460" y="1023493"/>
                  </a:lnTo>
                  <a:lnTo>
                    <a:pt x="337" y="1086993"/>
                  </a:lnTo>
                  <a:lnTo>
                    <a:pt x="7737" y="1086993"/>
                  </a:lnTo>
                  <a:lnTo>
                    <a:pt x="7800" y="1023493"/>
                  </a:lnTo>
                  <a:close/>
                </a:path>
                <a:path w="1616709" h="1313180">
                  <a:moveTo>
                    <a:pt x="1614637" y="1023493"/>
                  </a:moveTo>
                  <a:lnTo>
                    <a:pt x="1608280" y="1023493"/>
                  </a:lnTo>
                  <a:lnTo>
                    <a:pt x="1608156" y="1086993"/>
                  </a:lnTo>
                  <a:lnTo>
                    <a:pt x="1614514" y="1086993"/>
                  </a:lnTo>
                  <a:lnTo>
                    <a:pt x="1614637" y="1023493"/>
                  </a:lnTo>
                  <a:close/>
                </a:path>
                <a:path w="1616709" h="1313180">
                  <a:moveTo>
                    <a:pt x="7658" y="1168400"/>
                  </a:moveTo>
                  <a:lnTo>
                    <a:pt x="179" y="1168400"/>
                  </a:lnTo>
                  <a:lnTo>
                    <a:pt x="177" y="1169543"/>
                  </a:lnTo>
                  <a:lnTo>
                    <a:pt x="7656" y="1169543"/>
                  </a:lnTo>
                  <a:lnTo>
                    <a:pt x="7658" y="1168400"/>
                  </a:lnTo>
                  <a:close/>
                </a:path>
                <a:path w="1616709" h="1313180">
                  <a:moveTo>
                    <a:pt x="1614356" y="1168400"/>
                  </a:moveTo>
                  <a:lnTo>
                    <a:pt x="1607997" y="1168400"/>
                  </a:lnTo>
                  <a:lnTo>
                    <a:pt x="1607994" y="1169543"/>
                  </a:lnTo>
                  <a:lnTo>
                    <a:pt x="1614354" y="1169543"/>
                  </a:lnTo>
                  <a:lnTo>
                    <a:pt x="1614356" y="1168400"/>
                  </a:lnTo>
                  <a:close/>
                </a:path>
                <a:path w="1616709" h="1313180">
                  <a:moveTo>
                    <a:pt x="7660" y="1165860"/>
                  </a:moveTo>
                  <a:lnTo>
                    <a:pt x="184" y="1165860"/>
                  </a:lnTo>
                  <a:lnTo>
                    <a:pt x="179" y="1168273"/>
                  </a:lnTo>
                  <a:lnTo>
                    <a:pt x="7658" y="1168273"/>
                  </a:lnTo>
                  <a:lnTo>
                    <a:pt x="7660" y="1165860"/>
                  </a:lnTo>
                  <a:close/>
                </a:path>
                <a:path w="1616709" h="1313180">
                  <a:moveTo>
                    <a:pt x="1614361" y="1165860"/>
                  </a:moveTo>
                  <a:lnTo>
                    <a:pt x="1608002" y="1165860"/>
                  </a:lnTo>
                  <a:lnTo>
                    <a:pt x="1607997" y="1168273"/>
                  </a:lnTo>
                  <a:lnTo>
                    <a:pt x="1614356" y="1168273"/>
                  </a:lnTo>
                  <a:lnTo>
                    <a:pt x="1614361" y="1165860"/>
                  </a:lnTo>
                  <a:close/>
                </a:path>
                <a:path w="1616709" h="1313180">
                  <a:moveTo>
                    <a:pt x="7666" y="1159510"/>
                  </a:moveTo>
                  <a:lnTo>
                    <a:pt x="196" y="1159510"/>
                  </a:lnTo>
                  <a:lnTo>
                    <a:pt x="184" y="1165733"/>
                  </a:lnTo>
                  <a:lnTo>
                    <a:pt x="7660" y="1165733"/>
                  </a:lnTo>
                  <a:lnTo>
                    <a:pt x="7666" y="1159510"/>
                  </a:lnTo>
                  <a:close/>
                </a:path>
                <a:path w="1616709" h="1313180">
                  <a:moveTo>
                    <a:pt x="1614373" y="1159510"/>
                  </a:moveTo>
                  <a:lnTo>
                    <a:pt x="1608014" y="1159510"/>
                  </a:lnTo>
                  <a:lnTo>
                    <a:pt x="1608002" y="1165733"/>
                  </a:lnTo>
                  <a:lnTo>
                    <a:pt x="1614361" y="1165733"/>
                  </a:lnTo>
                  <a:lnTo>
                    <a:pt x="1614373" y="1159510"/>
                  </a:lnTo>
                  <a:close/>
                </a:path>
                <a:path w="1616709" h="1313180">
                  <a:moveTo>
                    <a:pt x="7670" y="1155700"/>
                  </a:moveTo>
                  <a:lnTo>
                    <a:pt x="204" y="1155700"/>
                  </a:lnTo>
                  <a:lnTo>
                    <a:pt x="197" y="1159383"/>
                  </a:lnTo>
                  <a:lnTo>
                    <a:pt x="7666" y="1159383"/>
                  </a:lnTo>
                  <a:lnTo>
                    <a:pt x="7670" y="1155700"/>
                  </a:lnTo>
                  <a:close/>
                </a:path>
                <a:path w="1616709" h="1313180">
                  <a:moveTo>
                    <a:pt x="1614381" y="1155700"/>
                  </a:moveTo>
                  <a:lnTo>
                    <a:pt x="1608021" y="1155700"/>
                  </a:lnTo>
                  <a:lnTo>
                    <a:pt x="1608014" y="1159383"/>
                  </a:lnTo>
                  <a:lnTo>
                    <a:pt x="1614374" y="1159383"/>
                  </a:lnTo>
                  <a:lnTo>
                    <a:pt x="1614381" y="1155700"/>
                  </a:lnTo>
                  <a:close/>
                </a:path>
                <a:path w="1616709" h="1313180">
                  <a:moveTo>
                    <a:pt x="7673" y="1153160"/>
                  </a:moveTo>
                  <a:lnTo>
                    <a:pt x="209" y="1153160"/>
                  </a:lnTo>
                  <a:lnTo>
                    <a:pt x="204" y="1155573"/>
                  </a:lnTo>
                  <a:lnTo>
                    <a:pt x="7670" y="1155573"/>
                  </a:lnTo>
                  <a:lnTo>
                    <a:pt x="7673" y="1153160"/>
                  </a:lnTo>
                  <a:close/>
                </a:path>
                <a:path w="1616709" h="1313180">
                  <a:moveTo>
                    <a:pt x="1614386" y="1153160"/>
                  </a:moveTo>
                  <a:lnTo>
                    <a:pt x="1608026" y="1153160"/>
                  </a:lnTo>
                  <a:lnTo>
                    <a:pt x="1608022" y="1155573"/>
                  </a:lnTo>
                  <a:lnTo>
                    <a:pt x="1614381" y="1155573"/>
                  </a:lnTo>
                  <a:lnTo>
                    <a:pt x="1614386" y="1153160"/>
                  </a:lnTo>
                  <a:close/>
                </a:path>
                <a:path w="1616709" h="1313180">
                  <a:moveTo>
                    <a:pt x="7676" y="1149350"/>
                  </a:moveTo>
                  <a:lnTo>
                    <a:pt x="216" y="1149350"/>
                  </a:lnTo>
                  <a:lnTo>
                    <a:pt x="209" y="1153033"/>
                  </a:lnTo>
                  <a:lnTo>
                    <a:pt x="7673" y="1153033"/>
                  </a:lnTo>
                  <a:lnTo>
                    <a:pt x="7676" y="1149350"/>
                  </a:lnTo>
                  <a:close/>
                </a:path>
                <a:path w="1616709" h="1313180">
                  <a:moveTo>
                    <a:pt x="1614393" y="1149350"/>
                  </a:moveTo>
                  <a:lnTo>
                    <a:pt x="1608034" y="1149350"/>
                  </a:lnTo>
                  <a:lnTo>
                    <a:pt x="1608027" y="1153033"/>
                  </a:lnTo>
                  <a:lnTo>
                    <a:pt x="1614386" y="1153033"/>
                  </a:lnTo>
                  <a:lnTo>
                    <a:pt x="1614393" y="1149350"/>
                  </a:lnTo>
                  <a:close/>
                </a:path>
                <a:path w="1616709" h="1313180">
                  <a:moveTo>
                    <a:pt x="7679" y="1146810"/>
                  </a:moveTo>
                  <a:lnTo>
                    <a:pt x="221" y="1146810"/>
                  </a:lnTo>
                  <a:lnTo>
                    <a:pt x="216" y="1149223"/>
                  </a:lnTo>
                  <a:lnTo>
                    <a:pt x="7676" y="1149223"/>
                  </a:lnTo>
                  <a:lnTo>
                    <a:pt x="7679" y="1146810"/>
                  </a:lnTo>
                  <a:close/>
                </a:path>
                <a:path w="1616709" h="1313180">
                  <a:moveTo>
                    <a:pt x="1614398" y="1146810"/>
                  </a:moveTo>
                  <a:lnTo>
                    <a:pt x="1608039" y="1146810"/>
                  </a:lnTo>
                  <a:lnTo>
                    <a:pt x="1608034" y="1149223"/>
                  </a:lnTo>
                  <a:lnTo>
                    <a:pt x="1614393" y="1149223"/>
                  </a:lnTo>
                  <a:lnTo>
                    <a:pt x="1614398" y="1146810"/>
                  </a:lnTo>
                  <a:close/>
                </a:path>
                <a:path w="1616709" h="1313180">
                  <a:moveTo>
                    <a:pt x="7682" y="1143000"/>
                  </a:moveTo>
                  <a:lnTo>
                    <a:pt x="228" y="1143000"/>
                  </a:lnTo>
                  <a:lnTo>
                    <a:pt x="221" y="1146683"/>
                  </a:lnTo>
                  <a:lnTo>
                    <a:pt x="7679" y="1146683"/>
                  </a:lnTo>
                  <a:lnTo>
                    <a:pt x="7682" y="1143000"/>
                  </a:lnTo>
                  <a:close/>
                </a:path>
                <a:path w="1616709" h="1313180">
                  <a:moveTo>
                    <a:pt x="1614405" y="1143000"/>
                  </a:moveTo>
                  <a:lnTo>
                    <a:pt x="1608046" y="1143000"/>
                  </a:lnTo>
                  <a:lnTo>
                    <a:pt x="1608039" y="1146683"/>
                  </a:lnTo>
                  <a:lnTo>
                    <a:pt x="1614398" y="1146683"/>
                  </a:lnTo>
                  <a:lnTo>
                    <a:pt x="1614405" y="1143000"/>
                  </a:lnTo>
                  <a:close/>
                </a:path>
                <a:path w="1616709" h="1313180">
                  <a:moveTo>
                    <a:pt x="7685" y="1140460"/>
                  </a:moveTo>
                  <a:lnTo>
                    <a:pt x="233" y="1140460"/>
                  </a:lnTo>
                  <a:lnTo>
                    <a:pt x="229" y="1142873"/>
                  </a:lnTo>
                  <a:lnTo>
                    <a:pt x="7683" y="1142873"/>
                  </a:lnTo>
                  <a:lnTo>
                    <a:pt x="7685" y="1140460"/>
                  </a:lnTo>
                  <a:close/>
                </a:path>
                <a:path w="1616709" h="1313180">
                  <a:moveTo>
                    <a:pt x="1614410" y="1140460"/>
                  </a:moveTo>
                  <a:lnTo>
                    <a:pt x="1608051" y="1140460"/>
                  </a:lnTo>
                  <a:lnTo>
                    <a:pt x="1608046" y="1142873"/>
                  </a:lnTo>
                  <a:lnTo>
                    <a:pt x="1614406" y="1142873"/>
                  </a:lnTo>
                  <a:lnTo>
                    <a:pt x="1614410" y="1140460"/>
                  </a:lnTo>
                  <a:close/>
                </a:path>
                <a:path w="1616709" h="1313180">
                  <a:moveTo>
                    <a:pt x="7689" y="1136650"/>
                  </a:moveTo>
                  <a:lnTo>
                    <a:pt x="241" y="1136650"/>
                  </a:lnTo>
                  <a:lnTo>
                    <a:pt x="234" y="1140333"/>
                  </a:lnTo>
                  <a:lnTo>
                    <a:pt x="7685" y="1140333"/>
                  </a:lnTo>
                  <a:lnTo>
                    <a:pt x="7689" y="1136650"/>
                  </a:lnTo>
                  <a:close/>
                </a:path>
                <a:path w="1616709" h="1313180">
                  <a:moveTo>
                    <a:pt x="1614418" y="1136650"/>
                  </a:moveTo>
                  <a:lnTo>
                    <a:pt x="1608059" y="1136650"/>
                  </a:lnTo>
                  <a:lnTo>
                    <a:pt x="1608051" y="1140333"/>
                  </a:lnTo>
                  <a:lnTo>
                    <a:pt x="1614411" y="1140333"/>
                  </a:lnTo>
                  <a:lnTo>
                    <a:pt x="1614418" y="1136650"/>
                  </a:lnTo>
                  <a:close/>
                </a:path>
                <a:path w="1616709" h="1313180">
                  <a:moveTo>
                    <a:pt x="7691" y="1134110"/>
                  </a:moveTo>
                  <a:lnTo>
                    <a:pt x="246" y="1134110"/>
                  </a:lnTo>
                  <a:lnTo>
                    <a:pt x="241" y="1136523"/>
                  </a:lnTo>
                  <a:lnTo>
                    <a:pt x="7689" y="1136523"/>
                  </a:lnTo>
                  <a:lnTo>
                    <a:pt x="7691" y="1134110"/>
                  </a:lnTo>
                  <a:close/>
                </a:path>
                <a:path w="1616709" h="1313180">
                  <a:moveTo>
                    <a:pt x="1614423" y="1134110"/>
                  </a:moveTo>
                  <a:lnTo>
                    <a:pt x="1608064" y="1134110"/>
                  </a:lnTo>
                  <a:lnTo>
                    <a:pt x="1608059" y="1136523"/>
                  </a:lnTo>
                  <a:lnTo>
                    <a:pt x="1614418" y="1136523"/>
                  </a:lnTo>
                  <a:lnTo>
                    <a:pt x="1614423" y="1134110"/>
                  </a:lnTo>
                  <a:close/>
                </a:path>
                <a:path w="1616709" h="1313180">
                  <a:moveTo>
                    <a:pt x="7695" y="1130300"/>
                  </a:moveTo>
                  <a:lnTo>
                    <a:pt x="253" y="1130300"/>
                  </a:lnTo>
                  <a:lnTo>
                    <a:pt x="246" y="1133983"/>
                  </a:lnTo>
                  <a:lnTo>
                    <a:pt x="7691" y="1133983"/>
                  </a:lnTo>
                  <a:lnTo>
                    <a:pt x="7695" y="1130300"/>
                  </a:lnTo>
                  <a:close/>
                </a:path>
                <a:path w="1616709" h="1313180">
                  <a:moveTo>
                    <a:pt x="1614430" y="1130300"/>
                  </a:moveTo>
                  <a:lnTo>
                    <a:pt x="1608071" y="1130300"/>
                  </a:lnTo>
                  <a:lnTo>
                    <a:pt x="1608064" y="1133983"/>
                  </a:lnTo>
                  <a:lnTo>
                    <a:pt x="1614423" y="1133983"/>
                  </a:lnTo>
                  <a:lnTo>
                    <a:pt x="1614430" y="1130300"/>
                  </a:lnTo>
                  <a:close/>
                </a:path>
                <a:path w="1616709" h="1313180">
                  <a:moveTo>
                    <a:pt x="7697" y="1127760"/>
                  </a:moveTo>
                  <a:lnTo>
                    <a:pt x="258" y="1127760"/>
                  </a:lnTo>
                  <a:lnTo>
                    <a:pt x="253" y="1130173"/>
                  </a:lnTo>
                  <a:lnTo>
                    <a:pt x="7695" y="1130173"/>
                  </a:lnTo>
                  <a:lnTo>
                    <a:pt x="7697" y="1127760"/>
                  </a:lnTo>
                  <a:close/>
                </a:path>
                <a:path w="1616709" h="1313180">
                  <a:moveTo>
                    <a:pt x="1614435" y="1127760"/>
                  </a:moveTo>
                  <a:lnTo>
                    <a:pt x="1608076" y="1127760"/>
                  </a:lnTo>
                  <a:lnTo>
                    <a:pt x="1608071" y="1130173"/>
                  </a:lnTo>
                  <a:lnTo>
                    <a:pt x="1614430" y="1130173"/>
                  </a:lnTo>
                  <a:lnTo>
                    <a:pt x="1614435" y="1127760"/>
                  </a:lnTo>
                  <a:close/>
                </a:path>
                <a:path w="1616709" h="1313180">
                  <a:moveTo>
                    <a:pt x="7701" y="1123950"/>
                  </a:moveTo>
                  <a:lnTo>
                    <a:pt x="265" y="1123950"/>
                  </a:lnTo>
                  <a:lnTo>
                    <a:pt x="258" y="1127633"/>
                  </a:lnTo>
                  <a:lnTo>
                    <a:pt x="7698" y="1127633"/>
                  </a:lnTo>
                  <a:lnTo>
                    <a:pt x="7701" y="1123950"/>
                  </a:lnTo>
                  <a:close/>
                </a:path>
                <a:path w="1616709" h="1313180">
                  <a:moveTo>
                    <a:pt x="1614442" y="1123950"/>
                  </a:moveTo>
                  <a:lnTo>
                    <a:pt x="1608084" y="1123950"/>
                  </a:lnTo>
                  <a:lnTo>
                    <a:pt x="1608076" y="1127633"/>
                  </a:lnTo>
                  <a:lnTo>
                    <a:pt x="1614435" y="1127633"/>
                  </a:lnTo>
                  <a:lnTo>
                    <a:pt x="1614442" y="1123950"/>
                  </a:lnTo>
                  <a:close/>
                </a:path>
                <a:path w="1616709" h="1313180">
                  <a:moveTo>
                    <a:pt x="7704" y="1121410"/>
                  </a:moveTo>
                  <a:lnTo>
                    <a:pt x="270" y="1121410"/>
                  </a:lnTo>
                  <a:lnTo>
                    <a:pt x="266" y="1123823"/>
                  </a:lnTo>
                  <a:lnTo>
                    <a:pt x="7701" y="1123823"/>
                  </a:lnTo>
                  <a:lnTo>
                    <a:pt x="7704" y="1121410"/>
                  </a:lnTo>
                  <a:close/>
                </a:path>
                <a:path w="1616709" h="1313180">
                  <a:moveTo>
                    <a:pt x="1614447" y="1121410"/>
                  </a:moveTo>
                  <a:lnTo>
                    <a:pt x="1608088" y="1121410"/>
                  </a:lnTo>
                  <a:lnTo>
                    <a:pt x="1608084" y="1123823"/>
                  </a:lnTo>
                  <a:lnTo>
                    <a:pt x="1614443" y="1123823"/>
                  </a:lnTo>
                  <a:lnTo>
                    <a:pt x="1614447" y="1121410"/>
                  </a:lnTo>
                  <a:close/>
                </a:path>
                <a:path w="1616709" h="1313180">
                  <a:moveTo>
                    <a:pt x="7707" y="1117600"/>
                  </a:moveTo>
                  <a:lnTo>
                    <a:pt x="278" y="1117600"/>
                  </a:lnTo>
                  <a:lnTo>
                    <a:pt x="270" y="1121283"/>
                  </a:lnTo>
                  <a:lnTo>
                    <a:pt x="7704" y="1121283"/>
                  </a:lnTo>
                  <a:lnTo>
                    <a:pt x="7707" y="1117600"/>
                  </a:lnTo>
                  <a:close/>
                </a:path>
                <a:path w="1616709" h="1313180">
                  <a:moveTo>
                    <a:pt x="1614455" y="1117600"/>
                  </a:moveTo>
                  <a:lnTo>
                    <a:pt x="1608096" y="1117600"/>
                  </a:lnTo>
                  <a:lnTo>
                    <a:pt x="1608089" y="1121283"/>
                  </a:lnTo>
                  <a:lnTo>
                    <a:pt x="1614448" y="1121283"/>
                  </a:lnTo>
                  <a:lnTo>
                    <a:pt x="1614455" y="1117600"/>
                  </a:lnTo>
                  <a:close/>
                </a:path>
                <a:path w="1616709" h="1313180">
                  <a:moveTo>
                    <a:pt x="7710" y="1115060"/>
                  </a:moveTo>
                  <a:lnTo>
                    <a:pt x="283" y="1115060"/>
                  </a:lnTo>
                  <a:lnTo>
                    <a:pt x="278" y="1117473"/>
                  </a:lnTo>
                  <a:lnTo>
                    <a:pt x="7707" y="1117473"/>
                  </a:lnTo>
                  <a:lnTo>
                    <a:pt x="7710" y="1115060"/>
                  </a:lnTo>
                  <a:close/>
                </a:path>
                <a:path w="1616709" h="1313180">
                  <a:moveTo>
                    <a:pt x="1614460" y="1115060"/>
                  </a:moveTo>
                  <a:lnTo>
                    <a:pt x="1608101" y="1115060"/>
                  </a:lnTo>
                  <a:lnTo>
                    <a:pt x="1608096" y="1117473"/>
                  </a:lnTo>
                  <a:lnTo>
                    <a:pt x="1614455" y="1117473"/>
                  </a:lnTo>
                  <a:lnTo>
                    <a:pt x="1614460" y="1115060"/>
                  </a:lnTo>
                  <a:close/>
                </a:path>
                <a:path w="1616709" h="1313180">
                  <a:moveTo>
                    <a:pt x="7714" y="1111250"/>
                  </a:moveTo>
                  <a:lnTo>
                    <a:pt x="290" y="1111250"/>
                  </a:lnTo>
                  <a:lnTo>
                    <a:pt x="283" y="1114933"/>
                  </a:lnTo>
                  <a:lnTo>
                    <a:pt x="7710" y="1114933"/>
                  </a:lnTo>
                  <a:lnTo>
                    <a:pt x="7714" y="1111250"/>
                  </a:lnTo>
                  <a:close/>
                </a:path>
                <a:path w="1616709" h="1313180">
                  <a:moveTo>
                    <a:pt x="1614467" y="1111250"/>
                  </a:moveTo>
                  <a:lnTo>
                    <a:pt x="1608108" y="1111250"/>
                  </a:lnTo>
                  <a:lnTo>
                    <a:pt x="1608101" y="1114933"/>
                  </a:lnTo>
                  <a:lnTo>
                    <a:pt x="1614460" y="1114933"/>
                  </a:lnTo>
                  <a:lnTo>
                    <a:pt x="1614467" y="1111250"/>
                  </a:lnTo>
                  <a:close/>
                </a:path>
                <a:path w="1616709" h="1313180">
                  <a:moveTo>
                    <a:pt x="7720" y="1104900"/>
                  </a:moveTo>
                  <a:lnTo>
                    <a:pt x="302" y="1104900"/>
                  </a:lnTo>
                  <a:lnTo>
                    <a:pt x="290" y="1111123"/>
                  </a:lnTo>
                  <a:lnTo>
                    <a:pt x="7714" y="1111123"/>
                  </a:lnTo>
                  <a:lnTo>
                    <a:pt x="7720" y="1104900"/>
                  </a:lnTo>
                  <a:close/>
                </a:path>
                <a:path w="1616709" h="1313180">
                  <a:moveTo>
                    <a:pt x="1614479" y="1104900"/>
                  </a:moveTo>
                  <a:lnTo>
                    <a:pt x="1608121" y="1104900"/>
                  </a:lnTo>
                  <a:lnTo>
                    <a:pt x="1608109" y="1111123"/>
                  </a:lnTo>
                  <a:lnTo>
                    <a:pt x="1614467" y="1111123"/>
                  </a:lnTo>
                  <a:lnTo>
                    <a:pt x="1614479" y="1104900"/>
                  </a:lnTo>
                  <a:close/>
                </a:path>
                <a:path w="1616709" h="1313180">
                  <a:moveTo>
                    <a:pt x="7722" y="1102360"/>
                  </a:moveTo>
                  <a:lnTo>
                    <a:pt x="307" y="1102360"/>
                  </a:lnTo>
                  <a:lnTo>
                    <a:pt x="303" y="1104773"/>
                  </a:lnTo>
                  <a:lnTo>
                    <a:pt x="7720" y="1104773"/>
                  </a:lnTo>
                  <a:lnTo>
                    <a:pt x="7722" y="1102360"/>
                  </a:lnTo>
                  <a:close/>
                </a:path>
                <a:path w="1616709" h="1313180">
                  <a:moveTo>
                    <a:pt x="1614484" y="1102360"/>
                  </a:moveTo>
                  <a:lnTo>
                    <a:pt x="1608126" y="1102360"/>
                  </a:lnTo>
                  <a:lnTo>
                    <a:pt x="1608121" y="1104773"/>
                  </a:lnTo>
                  <a:lnTo>
                    <a:pt x="1614480" y="1104773"/>
                  </a:lnTo>
                  <a:lnTo>
                    <a:pt x="1614484" y="1102360"/>
                  </a:lnTo>
                  <a:close/>
                </a:path>
                <a:path w="1616709" h="1313180">
                  <a:moveTo>
                    <a:pt x="7737" y="1087120"/>
                  </a:moveTo>
                  <a:lnTo>
                    <a:pt x="337" y="1087120"/>
                  </a:lnTo>
                  <a:lnTo>
                    <a:pt x="307" y="1102233"/>
                  </a:lnTo>
                  <a:lnTo>
                    <a:pt x="7722" y="1102233"/>
                  </a:lnTo>
                  <a:lnTo>
                    <a:pt x="7737" y="1087120"/>
                  </a:lnTo>
                  <a:close/>
                </a:path>
                <a:path w="1616709" h="1313180">
                  <a:moveTo>
                    <a:pt x="1614514" y="1087120"/>
                  </a:moveTo>
                  <a:lnTo>
                    <a:pt x="1608156" y="1087120"/>
                  </a:lnTo>
                  <a:lnTo>
                    <a:pt x="1608126" y="1102233"/>
                  </a:lnTo>
                  <a:lnTo>
                    <a:pt x="1614484" y="1102233"/>
                  </a:lnTo>
                  <a:lnTo>
                    <a:pt x="1614514" y="1087120"/>
                  </a:lnTo>
                  <a:close/>
                </a:path>
                <a:path w="1616709" h="1313180">
                  <a:moveTo>
                    <a:pt x="7656" y="1169543"/>
                  </a:moveTo>
                  <a:lnTo>
                    <a:pt x="177" y="1169543"/>
                  </a:lnTo>
                  <a:lnTo>
                    <a:pt x="165" y="1175893"/>
                  </a:lnTo>
                  <a:lnTo>
                    <a:pt x="7650" y="1175893"/>
                  </a:lnTo>
                  <a:lnTo>
                    <a:pt x="7656" y="1169543"/>
                  </a:lnTo>
                  <a:close/>
                </a:path>
                <a:path w="1616709" h="1313180">
                  <a:moveTo>
                    <a:pt x="1614354" y="1169543"/>
                  </a:moveTo>
                  <a:lnTo>
                    <a:pt x="1607994" y="1169543"/>
                  </a:lnTo>
                  <a:lnTo>
                    <a:pt x="1607982" y="1175893"/>
                  </a:lnTo>
                  <a:lnTo>
                    <a:pt x="1614342" y="1175893"/>
                  </a:lnTo>
                  <a:lnTo>
                    <a:pt x="1614354" y="1169543"/>
                  </a:lnTo>
                  <a:close/>
                </a:path>
                <a:path w="1616709" h="1313180">
                  <a:moveTo>
                    <a:pt x="1568356" y="1309259"/>
                  </a:moveTo>
                  <a:lnTo>
                    <a:pt x="49436" y="1309259"/>
                  </a:lnTo>
                  <a:lnTo>
                    <a:pt x="49436" y="1309386"/>
                  </a:lnTo>
                  <a:lnTo>
                    <a:pt x="1076019" y="1311799"/>
                  </a:lnTo>
                  <a:lnTo>
                    <a:pt x="1564546" y="1311799"/>
                  </a:lnTo>
                  <a:lnTo>
                    <a:pt x="1564546" y="1312942"/>
                  </a:lnTo>
                  <a:lnTo>
                    <a:pt x="1567086" y="1312942"/>
                  </a:lnTo>
                  <a:lnTo>
                    <a:pt x="1567086" y="1310529"/>
                  </a:lnTo>
                  <a:lnTo>
                    <a:pt x="1568356" y="1310529"/>
                  </a:lnTo>
                  <a:lnTo>
                    <a:pt x="1568356" y="1309259"/>
                  </a:lnTo>
                  <a:close/>
                </a:path>
                <a:path w="1616709" h="1313180">
                  <a:moveTo>
                    <a:pt x="1570896" y="1306719"/>
                  </a:moveTo>
                  <a:lnTo>
                    <a:pt x="46896" y="1306719"/>
                  </a:lnTo>
                  <a:lnTo>
                    <a:pt x="46896" y="1309259"/>
                  </a:lnTo>
                  <a:lnTo>
                    <a:pt x="48166" y="1309259"/>
                  </a:lnTo>
                  <a:lnTo>
                    <a:pt x="48166" y="1307989"/>
                  </a:lnTo>
                  <a:lnTo>
                    <a:pt x="1570896" y="1307989"/>
                  </a:lnTo>
                  <a:lnTo>
                    <a:pt x="1570896" y="1306719"/>
                  </a:lnTo>
                  <a:close/>
                </a:path>
                <a:path w="1616709" h="1313180">
                  <a:moveTo>
                    <a:pt x="1570896" y="1307989"/>
                  </a:moveTo>
                  <a:lnTo>
                    <a:pt x="1569626" y="1307989"/>
                  </a:lnTo>
                  <a:lnTo>
                    <a:pt x="1569626" y="1309259"/>
                  </a:lnTo>
                  <a:lnTo>
                    <a:pt x="1570896" y="1309259"/>
                  </a:lnTo>
                  <a:lnTo>
                    <a:pt x="1570896" y="1307989"/>
                  </a:lnTo>
                  <a:close/>
                </a:path>
                <a:path w="1616709" h="1313180">
                  <a:moveTo>
                    <a:pt x="43086" y="1303036"/>
                  </a:moveTo>
                  <a:lnTo>
                    <a:pt x="43086" y="1304179"/>
                  </a:lnTo>
                  <a:lnTo>
                    <a:pt x="44356" y="1304179"/>
                  </a:lnTo>
                  <a:lnTo>
                    <a:pt x="44356" y="1306719"/>
                  </a:lnTo>
                  <a:lnTo>
                    <a:pt x="45626" y="1306719"/>
                  </a:lnTo>
                  <a:lnTo>
                    <a:pt x="45626" y="1305449"/>
                  </a:lnTo>
                  <a:lnTo>
                    <a:pt x="1074326" y="1305449"/>
                  </a:lnTo>
                  <a:lnTo>
                    <a:pt x="43086" y="1303036"/>
                  </a:lnTo>
                  <a:close/>
                </a:path>
                <a:path w="1616709" h="1313180">
                  <a:moveTo>
                    <a:pt x="1608996" y="1271159"/>
                  </a:moveTo>
                  <a:lnTo>
                    <a:pt x="1607795" y="1271159"/>
                  </a:lnTo>
                  <a:lnTo>
                    <a:pt x="1607793" y="1272429"/>
                  </a:lnTo>
                  <a:lnTo>
                    <a:pt x="1608996" y="1272429"/>
                  </a:lnTo>
                  <a:lnTo>
                    <a:pt x="1608996" y="1271159"/>
                  </a:lnTo>
                  <a:close/>
                </a:path>
                <a:path w="1616709" h="1313180">
                  <a:moveTo>
                    <a:pt x="7559" y="1268619"/>
                  </a:moveTo>
                  <a:lnTo>
                    <a:pt x="7526" y="1271159"/>
                  </a:lnTo>
                  <a:lnTo>
                    <a:pt x="7559" y="1268619"/>
                  </a:lnTo>
                  <a:close/>
                </a:path>
                <a:path w="1616709" h="1313180">
                  <a:moveTo>
                    <a:pt x="1611536" y="1268619"/>
                  </a:moveTo>
                  <a:lnTo>
                    <a:pt x="1607800" y="1268619"/>
                  </a:lnTo>
                  <a:lnTo>
                    <a:pt x="1607798" y="1269889"/>
                  </a:lnTo>
                  <a:lnTo>
                    <a:pt x="1610266" y="1269889"/>
                  </a:lnTo>
                  <a:lnTo>
                    <a:pt x="1610266" y="1271159"/>
                  </a:lnTo>
                  <a:lnTo>
                    <a:pt x="1611536" y="1271159"/>
                  </a:lnTo>
                  <a:lnTo>
                    <a:pt x="1611536" y="1268619"/>
                  </a:lnTo>
                  <a:close/>
                </a:path>
                <a:path w="1616709" h="1313180">
                  <a:moveTo>
                    <a:pt x="7563" y="1264809"/>
                  </a:moveTo>
                  <a:lnTo>
                    <a:pt x="3716" y="1264809"/>
                  </a:lnTo>
                  <a:lnTo>
                    <a:pt x="3716" y="1266079"/>
                  </a:lnTo>
                  <a:lnTo>
                    <a:pt x="4986" y="1266079"/>
                  </a:lnTo>
                  <a:lnTo>
                    <a:pt x="4986" y="1268619"/>
                  </a:lnTo>
                  <a:lnTo>
                    <a:pt x="6256" y="1268619"/>
                  </a:lnTo>
                  <a:lnTo>
                    <a:pt x="6256" y="1267349"/>
                  </a:lnTo>
                  <a:lnTo>
                    <a:pt x="7561" y="1267349"/>
                  </a:lnTo>
                  <a:lnTo>
                    <a:pt x="7563" y="1264809"/>
                  </a:lnTo>
                  <a:close/>
                </a:path>
                <a:path w="1616709" h="1313180">
                  <a:moveTo>
                    <a:pt x="1614169" y="1264809"/>
                  </a:moveTo>
                  <a:lnTo>
                    <a:pt x="1607808" y="1264809"/>
                  </a:lnTo>
                  <a:lnTo>
                    <a:pt x="1607803" y="1267349"/>
                  </a:lnTo>
                  <a:lnTo>
                    <a:pt x="1612806" y="1267349"/>
                  </a:lnTo>
                  <a:lnTo>
                    <a:pt x="1612806" y="1268619"/>
                  </a:lnTo>
                  <a:lnTo>
                    <a:pt x="1614076" y="1268619"/>
                  </a:lnTo>
                  <a:lnTo>
                    <a:pt x="1614167" y="1266079"/>
                  </a:lnTo>
                  <a:lnTo>
                    <a:pt x="1614169" y="1264809"/>
                  </a:lnTo>
                  <a:close/>
                </a:path>
                <a:path w="1616709" h="1313180">
                  <a:moveTo>
                    <a:pt x="7566" y="1262269"/>
                  </a:moveTo>
                  <a:lnTo>
                    <a:pt x="1176" y="1262269"/>
                  </a:lnTo>
                  <a:lnTo>
                    <a:pt x="1176" y="1264809"/>
                  </a:lnTo>
                  <a:lnTo>
                    <a:pt x="2446" y="1264809"/>
                  </a:lnTo>
                  <a:lnTo>
                    <a:pt x="2446" y="1263539"/>
                  </a:lnTo>
                  <a:lnTo>
                    <a:pt x="7564" y="1263539"/>
                  </a:lnTo>
                  <a:lnTo>
                    <a:pt x="7566" y="1262269"/>
                  </a:lnTo>
                  <a:close/>
                </a:path>
                <a:path w="1616709" h="1313180">
                  <a:moveTo>
                    <a:pt x="1614174" y="1262269"/>
                  </a:moveTo>
                  <a:lnTo>
                    <a:pt x="1607813" y="1262269"/>
                  </a:lnTo>
                  <a:lnTo>
                    <a:pt x="1607810" y="1263539"/>
                  </a:lnTo>
                  <a:lnTo>
                    <a:pt x="1614172" y="1263539"/>
                  </a:lnTo>
                  <a:lnTo>
                    <a:pt x="1614174" y="1262269"/>
                  </a:lnTo>
                  <a:close/>
                </a:path>
                <a:path w="1616709" h="1313180">
                  <a:moveTo>
                    <a:pt x="7569" y="1258443"/>
                  </a:moveTo>
                  <a:lnTo>
                    <a:pt x="4" y="1258443"/>
                  </a:lnTo>
                  <a:lnTo>
                    <a:pt x="0" y="1260983"/>
                  </a:lnTo>
                  <a:lnTo>
                    <a:pt x="7567" y="1260983"/>
                  </a:lnTo>
                  <a:lnTo>
                    <a:pt x="7569" y="1258443"/>
                  </a:lnTo>
                  <a:close/>
                </a:path>
                <a:path w="1616709" h="1313180">
                  <a:moveTo>
                    <a:pt x="1614182" y="1258443"/>
                  </a:moveTo>
                  <a:lnTo>
                    <a:pt x="1607820" y="1258443"/>
                  </a:lnTo>
                  <a:lnTo>
                    <a:pt x="1607815" y="1260983"/>
                  </a:lnTo>
                  <a:lnTo>
                    <a:pt x="1614177" y="1260983"/>
                  </a:lnTo>
                  <a:lnTo>
                    <a:pt x="1614182" y="1258443"/>
                  </a:lnTo>
                  <a:close/>
                </a:path>
                <a:path w="1616709" h="1313180">
                  <a:moveTo>
                    <a:pt x="7572" y="1255903"/>
                  </a:moveTo>
                  <a:lnTo>
                    <a:pt x="9" y="1255903"/>
                  </a:lnTo>
                  <a:lnTo>
                    <a:pt x="7" y="1257173"/>
                  </a:lnTo>
                  <a:lnTo>
                    <a:pt x="7571" y="1257173"/>
                  </a:lnTo>
                  <a:lnTo>
                    <a:pt x="7572" y="1255903"/>
                  </a:lnTo>
                  <a:close/>
                </a:path>
                <a:path w="1616709" h="1313180">
                  <a:moveTo>
                    <a:pt x="1614187" y="1255903"/>
                  </a:moveTo>
                  <a:lnTo>
                    <a:pt x="1607825" y="1255903"/>
                  </a:lnTo>
                  <a:lnTo>
                    <a:pt x="1607823" y="1257173"/>
                  </a:lnTo>
                  <a:lnTo>
                    <a:pt x="1614184" y="1257173"/>
                  </a:lnTo>
                  <a:lnTo>
                    <a:pt x="1614187" y="1255903"/>
                  </a:lnTo>
                  <a:close/>
                </a:path>
                <a:path w="1616709" h="1313180">
                  <a:moveTo>
                    <a:pt x="7576" y="1252093"/>
                  </a:moveTo>
                  <a:lnTo>
                    <a:pt x="17" y="1252093"/>
                  </a:lnTo>
                  <a:lnTo>
                    <a:pt x="12" y="1254633"/>
                  </a:lnTo>
                  <a:lnTo>
                    <a:pt x="7573" y="1254633"/>
                  </a:lnTo>
                  <a:lnTo>
                    <a:pt x="7576" y="1252093"/>
                  </a:lnTo>
                  <a:close/>
                </a:path>
                <a:path w="1616709" h="1313180">
                  <a:moveTo>
                    <a:pt x="1614194" y="1252093"/>
                  </a:moveTo>
                  <a:lnTo>
                    <a:pt x="1607833" y="1252093"/>
                  </a:lnTo>
                  <a:lnTo>
                    <a:pt x="1607828" y="1254633"/>
                  </a:lnTo>
                  <a:lnTo>
                    <a:pt x="1614189" y="1254633"/>
                  </a:lnTo>
                  <a:lnTo>
                    <a:pt x="1614194" y="1252093"/>
                  </a:lnTo>
                  <a:close/>
                </a:path>
                <a:path w="1616709" h="1313180">
                  <a:moveTo>
                    <a:pt x="7578" y="1249553"/>
                  </a:moveTo>
                  <a:lnTo>
                    <a:pt x="22" y="1249553"/>
                  </a:lnTo>
                  <a:lnTo>
                    <a:pt x="19" y="1250823"/>
                  </a:lnTo>
                  <a:lnTo>
                    <a:pt x="7577" y="1250823"/>
                  </a:lnTo>
                  <a:lnTo>
                    <a:pt x="7578" y="1249553"/>
                  </a:lnTo>
                  <a:close/>
                </a:path>
                <a:path w="1616709" h="1313180">
                  <a:moveTo>
                    <a:pt x="1614199" y="1249553"/>
                  </a:moveTo>
                  <a:lnTo>
                    <a:pt x="1607838" y="1249553"/>
                  </a:lnTo>
                  <a:lnTo>
                    <a:pt x="1607835" y="1250823"/>
                  </a:lnTo>
                  <a:lnTo>
                    <a:pt x="1614196" y="1250823"/>
                  </a:lnTo>
                  <a:lnTo>
                    <a:pt x="1614199" y="1249553"/>
                  </a:lnTo>
                  <a:close/>
                </a:path>
                <a:path w="1616709" h="1313180">
                  <a:moveTo>
                    <a:pt x="7582" y="1245743"/>
                  </a:moveTo>
                  <a:lnTo>
                    <a:pt x="29" y="1245743"/>
                  </a:lnTo>
                  <a:lnTo>
                    <a:pt x="24" y="1248283"/>
                  </a:lnTo>
                  <a:lnTo>
                    <a:pt x="7579" y="1248283"/>
                  </a:lnTo>
                  <a:lnTo>
                    <a:pt x="7582" y="1245743"/>
                  </a:lnTo>
                  <a:close/>
                </a:path>
                <a:path w="1616709" h="1313180">
                  <a:moveTo>
                    <a:pt x="1614206" y="1245743"/>
                  </a:moveTo>
                  <a:lnTo>
                    <a:pt x="1607845" y="1245743"/>
                  </a:lnTo>
                  <a:lnTo>
                    <a:pt x="1607840" y="1248283"/>
                  </a:lnTo>
                  <a:lnTo>
                    <a:pt x="1614201" y="1248283"/>
                  </a:lnTo>
                  <a:lnTo>
                    <a:pt x="1614206" y="1245743"/>
                  </a:lnTo>
                  <a:close/>
                </a:path>
                <a:path w="1616709" h="1313180">
                  <a:moveTo>
                    <a:pt x="7584" y="1243203"/>
                  </a:moveTo>
                  <a:lnTo>
                    <a:pt x="34" y="1243203"/>
                  </a:lnTo>
                  <a:lnTo>
                    <a:pt x="32" y="1244473"/>
                  </a:lnTo>
                  <a:lnTo>
                    <a:pt x="7583" y="1244473"/>
                  </a:lnTo>
                  <a:lnTo>
                    <a:pt x="7584" y="1243203"/>
                  </a:lnTo>
                  <a:close/>
                </a:path>
                <a:path w="1616709" h="1313180">
                  <a:moveTo>
                    <a:pt x="1614211" y="1243203"/>
                  </a:moveTo>
                  <a:lnTo>
                    <a:pt x="1607850" y="1243203"/>
                  </a:lnTo>
                  <a:lnTo>
                    <a:pt x="1607848" y="1244473"/>
                  </a:lnTo>
                  <a:lnTo>
                    <a:pt x="1614209" y="1244473"/>
                  </a:lnTo>
                  <a:lnTo>
                    <a:pt x="1614211" y="1243203"/>
                  </a:lnTo>
                  <a:close/>
                </a:path>
                <a:path w="1616709" h="1313180">
                  <a:moveTo>
                    <a:pt x="7591" y="1236853"/>
                  </a:moveTo>
                  <a:lnTo>
                    <a:pt x="46" y="1236853"/>
                  </a:lnTo>
                  <a:lnTo>
                    <a:pt x="36" y="1241933"/>
                  </a:lnTo>
                  <a:lnTo>
                    <a:pt x="7586" y="1241933"/>
                  </a:lnTo>
                  <a:lnTo>
                    <a:pt x="7591" y="1236853"/>
                  </a:lnTo>
                  <a:close/>
                </a:path>
                <a:path w="1616709" h="1313180">
                  <a:moveTo>
                    <a:pt x="1614224" y="1236853"/>
                  </a:moveTo>
                  <a:lnTo>
                    <a:pt x="1607863" y="1236853"/>
                  </a:lnTo>
                  <a:lnTo>
                    <a:pt x="1607853" y="1241933"/>
                  </a:lnTo>
                  <a:lnTo>
                    <a:pt x="1614214" y="1241933"/>
                  </a:lnTo>
                  <a:lnTo>
                    <a:pt x="1614224" y="1236853"/>
                  </a:lnTo>
                  <a:close/>
                </a:path>
                <a:path w="1616709" h="1313180">
                  <a:moveTo>
                    <a:pt x="7594" y="1233043"/>
                  </a:moveTo>
                  <a:lnTo>
                    <a:pt x="54" y="1233043"/>
                  </a:lnTo>
                  <a:lnTo>
                    <a:pt x="49" y="1235583"/>
                  </a:lnTo>
                  <a:lnTo>
                    <a:pt x="7592" y="1235583"/>
                  </a:lnTo>
                  <a:lnTo>
                    <a:pt x="7594" y="1233043"/>
                  </a:lnTo>
                  <a:close/>
                </a:path>
                <a:path w="1616709" h="1313180">
                  <a:moveTo>
                    <a:pt x="1614231" y="1233043"/>
                  </a:moveTo>
                  <a:lnTo>
                    <a:pt x="1607870" y="1233043"/>
                  </a:lnTo>
                  <a:lnTo>
                    <a:pt x="1607865" y="1235583"/>
                  </a:lnTo>
                  <a:lnTo>
                    <a:pt x="1614226" y="1235583"/>
                  </a:lnTo>
                  <a:lnTo>
                    <a:pt x="1614231" y="1233043"/>
                  </a:lnTo>
                  <a:close/>
                </a:path>
                <a:path w="1616709" h="1313180">
                  <a:moveTo>
                    <a:pt x="7597" y="1230503"/>
                  </a:moveTo>
                  <a:lnTo>
                    <a:pt x="59" y="1230503"/>
                  </a:lnTo>
                  <a:lnTo>
                    <a:pt x="56" y="1231773"/>
                  </a:lnTo>
                  <a:lnTo>
                    <a:pt x="7596" y="1231773"/>
                  </a:lnTo>
                  <a:lnTo>
                    <a:pt x="7597" y="1230503"/>
                  </a:lnTo>
                  <a:close/>
                </a:path>
                <a:path w="1616709" h="1313180">
                  <a:moveTo>
                    <a:pt x="1614236" y="1230503"/>
                  </a:moveTo>
                  <a:lnTo>
                    <a:pt x="1607875" y="1230503"/>
                  </a:lnTo>
                  <a:lnTo>
                    <a:pt x="1607873" y="1231773"/>
                  </a:lnTo>
                  <a:lnTo>
                    <a:pt x="1614233" y="1231773"/>
                  </a:lnTo>
                  <a:lnTo>
                    <a:pt x="1614236" y="1230503"/>
                  </a:lnTo>
                  <a:close/>
                </a:path>
                <a:path w="1616709" h="1313180">
                  <a:moveTo>
                    <a:pt x="7601" y="1226693"/>
                  </a:moveTo>
                  <a:lnTo>
                    <a:pt x="66" y="1226693"/>
                  </a:lnTo>
                  <a:lnTo>
                    <a:pt x="61" y="1229233"/>
                  </a:lnTo>
                  <a:lnTo>
                    <a:pt x="7598" y="1229233"/>
                  </a:lnTo>
                  <a:lnTo>
                    <a:pt x="7601" y="1226693"/>
                  </a:lnTo>
                  <a:close/>
                </a:path>
                <a:path w="1616709" h="1313180">
                  <a:moveTo>
                    <a:pt x="1614243" y="1226693"/>
                  </a:moveTo>
                  <a:lnTo>
                    <a:pt x="1607882" y="1226693"/>
                  </a:lnTo>
                  <a:lnTo>
                    <a:pt x="1607877" y="1229233"/>
                  </a:lnTo>
                  <a:lnTo>
                    <a:pt x="1614238" y="1229233"/>
                  </a:lnTo>
                  <a:lnTo>
                    <a:pt x="1614243" y="1226693"/>
                  </a:lnTo>
                  <a:close/>
                </a:path>
                <a:path w="1616709" h="1313180">
                  <a:moveTo>
                    <a:pt x="7603" y="1224153"/>
                  </a:moveTo>
                  <a:lnTo>
                    <a:pt x="71" y="1224153"/>
                  </a:lnTo>
                  <a:lnTo>
                    <a:pt x="68" y="1225423"/>
                  </a:lnTo>
                  <a:lnTo>
                    <a:pt x="7602" y="1225423"/>
                  </a:lnTo>
                  <a:lnTo>
                    <a:pt x="7603" y="1224153"/>
                  </a:lnTo>
                  <a:close/>
                </a:path>
                <a:path w="1616709" h="1313180">
                  <a:moveTo>
                    <a:pt x="1614248" y="1224153"/>
                  </a:moveTo>
                  <a:lnTo>
                    <a:pt x="1607887" y="1224153"/>
                  </a:lnTo>
                  <a:lnTo>
                    <a:pt x="1607885" y="1225423"/>
                  </a:lnTo>
                  <a:lnTo>
                    <a:pt x="1614246" y="1225423"/>
                  </a:lnTo>
                  <a:lnTo>
                    <a:pt x="1614248" y="1224153"/>
                  </a:lnTo>
                  <a:close/>
                </a:path>
                <a:path w="1616709" h="1313180">
                  <a:moveTo>
                    <a:pt x="7607" y="1220343"/>
                  </a:moveTo>
                  <a:lnTo>
                    <a:pt x="78" y="1220343"/>
                  </a:lnTo>
                  <a:lnTo>
                    <a:pt x="73" y="1222883"/>
                  </a:lnTo>
                  <a:lnTo>
                    <a:pt x="7604" y="1222883"/>
                  </a:lnTo>
                  <a:lnTo>
                    <a:pt x="7607" y="1220343"/>
                  </a:lnTo>
                  <a:close/>
                </a:path>
                <a:path w="1616709" h="1313180">
                  <a:moveTo>
                    <a:pt x="1614256" y="1220343"/>
                  </a:moveTo>
                  <a:lnTo>
                    <a:pt x="1607895" y="1220343"/>
                  </a:lnTo>
                  <a:lnTo>
                    <a:pt x="1607890" y="1222883"/>
                  </a:lnTo>
                  <a:lnTo>
                    <a:pt x="1614251" y="1222883"/>
                  </a:lnTo>
                  <a:lnTo>
                    <a:pt x="1614256" y="1220343"/>
                  </a:lnTo>
                  <a:close/>
                </a:path>
                <a:path w="1616709" h="1313180">
                  <a:moveTo>
                    <a:pt x="7609" y="1217803"/>
                  </a:moveTo>
                  <a:lnTo>
                    <a:pt x="83" y="1217803"/>
                  </a:lnTo>
                  <a:lnTo>
                    <a:pt x="81" y="1219073"/>
                  </a:lnTo>
                  <a:lnTo>
                    <a:pt x="7608" y="1219073"/>
                  </a:lnTo>
                  <a:lnTo>
                    <a:pt x="7609" y="1217803"/>
                  </a:lnTo>
                  <a:close/>
                </a:path>
                <a:path w="1616709" h="1313180">
                  <a:moveTo>
                    <a:pt x="1614260" y="1217803"/>
                  </a:moveTo>
                  <a:lnTo>
                    <a:pt x="1607900" y="1217803"/>
                  </a:lnTo>
                  <a:lnTo>
                    <a:pt x="1607897" y="1219073"/>
                  </a:lnTo>
                  <a:lnTo>
                    <a:pt x="1614258" y="1219073"/>
                  </a:lnTo>
                  <a:lnTo>
                    <a:pt x="1614260" y="1217803"/>
                  </a:lnTo>
                  <a:close/>
                </a:path>
                <a:path w="1616709" h="1313180">
                  <a:moveTo>
                    <a:pt x="7613" y="1213993"/>
                  </a:moveTo>
                  <a:lnTo>
                    <a:pt x="91" y="1213993"/>
                  </a:lnTo>
                  <a:lnTo>
                    <a:pt x="86" y="1216533"/>
                  </a:lnTo>
                  <a:lnTo>
                    <a:pt x="7610" y="1216533"/>
                  </a:lnTo>
                  <a:lnTo>
                    <a:pt x="7613" y="1213993"/>
                  </a:lnTo>
                  <a:close/>
                </a:path>
                <a:path w="1616709" h="1313180">
                  <a:moveTo>
                    <a:pt x="1614268" y="1213993"/>
                  </a:moveTo>
                  <a:lnTo>
                    <a:pt x="1607907" y="1213993"/>
                  </a:lnTo>
                  <a:lnTo>
                    <a:pt x="1607902" y="1216533"/>
                  </a:lnTo>
                  <a:lnTo>
                    <a:pt x="1614263" y="1216533"/>
                  </a:lnTo>
                  <a:lnTo>
                    <a:pt x="1614268" y="1213993"/>
                  </a:lnTo>
                  <a:close/>
                </a:path>
                <a:path w="1616709" h="1313180">
                  <a:moveTo>
                    <a:pt x="7615" y="1211453"/>
                  </a:moveTo>
                  <a:lnTo>
                    <a:pt x="96" y="1211453"/>
                  </a:lnTo>
                  <a:lnTo>
                    <a:pt x="93" y="1212723"/>
                  </a:lnTo>
                  <a:lnTo>
                    <a:pt x="7614" y="1212723"/>
                  </a:lnTo>
                  <a:lnTo>
                    <a:pt x="7615" y="1211453"/>
                  </a:lnTo>
                  <a:close/>
                </a:path>
                <a:path w="1616709" h="1313180">
                  <a:moveTo>
                    <a:pt x="1614273" y="1211453"/>
                  </a:moveTo>
                  <a:lnTo>
                    <a:pt x="1607912" y="1211453"/>
                  </a:lnTo>
                  <a:lnTo>
                    <a:pt x="1607910" y="1212723"/>
                  </a:lnTo>
                  <a:lnTo>
                    <a:pt x="1614270" y="1212723"/>
                  </a:lnTo>
                  <a:lnTo>
                    <a:pt x="1614273" y="1211453"/>
                  </a:lnTo>
                  <a:close/>
                </a:path>
                <a:path w="1616709" h="1313180">
                  <a:moveTo>
                    <a:pt x="7619" y="1207643"/>
                  </a:moveTo>
                  <a:lnTo>
                    <a:pt x="103" y="1207643"/>
                  </a:lnTo>
                  <a:lnTo>
                    <a:pt x="98" y="1210183"/>
                  </a:lnTo>
                  <a:lnTo>
                    <a:pt x="7617" y="1210183"/>
                  </a:lnTo>
                  <a:lnTo>
                    <a:pt x="7619" y="1207643"/>
                  </a:lnTo>
                  <a:close/>
                </a:path>
                <a:path w="1616709" h="1313180">
                  <a:moveTo>
                    <a:pt x="1614280" y="1207643"/>
                  </a:moveTo>
                  <a:lnTo>
                    <a:pt x="1607920" y="1207643"/>
                  </a:lnTo>
                  <a:lnTo>
                    <a:pt x="1607915" y="1210183"/>
                  </a:lnTo>
                  <a:lnTo>
                    <a:pt x="1614275" y="1210183"/>
                  </a:lnTo>
                  <a:lnTo>
                    <a:pt x="1614280" y="1207643"/>
                  </a:lnTo>
                  <a:close/>
                </a:path>
                <a:path w="1616709" h="1313180">
                  <a:moveTo>
                    <a:pt x="7622" y="1205103"/>
                  </a:moveTo>
                  <a:lnTo>
                    <a:pt x="108" y="1205103"/>
                  </a:lnTo>
                  <a:lnTo>
                    <a:pt x="105" y="1206373"/>
                  </a:lnTo>
                  <a:lnTo>
                    <a:pt x="7620" y="1206373"/>
                  </a:lnTo>
                  <a:lnTo>
                    <a:pt x="7622" y="1205103"/>
                  </a:lnTo>
                  <a:close/>
                </a:path>
                <a:path w="1616709" h="1313180">
                  <a:moveTo>
                    <a:pt x="1614285" y="1205103"/>
                  </a:moveTo>
                  <a:lnTo>
                    <a:pt x="1607925" y="1205103"/>
                  </a:lnTo>
                  <a:lnTo>
                    <a:pt x="1607922" y="1206373"/>
                  </a:lnTo>
                  <a:lnTo>
                    <a:pt x="1614283" y="1206373"/>
                  </a:lnTo>
                  <a:lnTo>
                    <a:pt x="1614285" y="1205103"/>
                  </a:lnTo>
                  <a:close/>
                </a:path>
                <a:path w="1616709" h="1313180">
                  <a:moveTo>
                    <a:pt x="7625" y="1201293"/>
                  </a:moveTo>
                  <a:lnTo>
                    <a:pt x="115" y="1201293"/>
                  </a:lnTo>
                  <a:lnTo>
                    <a:pt x="110" y="1203833"/>
                  </a:lnTo>
                  <a:lnTo>
                    <a:pt x="7623" y="1203833"/>
                  </a:lnTo>
                  <a:lnTo>
                    <a:pt x="7625" y="1201293"/>
                  </a:lnTo>
                  <a:close/>
                </a:path>
                <a:path w="1616709" h="1313180">
                  <a:moveTo>
                    <a:pt x="1614292" y="1201293"/>
                  </a:moveTo>
                  <a:lnTo>
                    <a:pt x="1607932" y="1201293"/>
                  </a:lnTo>
                  <a:lnTo>
                    <a:pt x="1607927" y="1203833"/>
                  </a:lnTo>
                  <a:lnTo>
                    <a:pt x="1614288" y="1203833"/>
                  </a:lnTo>
                  <a:lnTo>
                    <a:pt x="1614292" y="1201293"/>
                  </a:lnTo>
                  <a:close/>
                </a:path>
                <a:path w="1616709" h="1313180">
                  <a:moveTo>
                    <a:pt x="7628" y="1198753"/>
                  </a:moveTo>
                  <a:lnTo>
                    <a:pt x="120" y="1198753"/>
                  </a:lnTo>
                  <a:lnTo>
                    <a:pt x="118" y="1200023"/>
                  </a:lnTo>
                  <a:lnTo>
                    <a:pt x="7627" y="1200023"/>
                  </a:lnTo>
                  <a:lnTo>
                    <a:pt x="7628" y="1198753"/>
                  </a:lnTo>
                  <a:close/>
                </a:path>
                <a:path w="1616709" h="1313180">
                  <a:moveTo>
                    <a:pt x="1614297" y="1198753"/>
                  </a:moveTo>
                  <a:lnTo>
                    <a:pt x="1607937" y="1198753"/>
                  </a:lnTo>
                  <a:lnTo>
                    <a:pt x="1607935" y="1200023"/>
                  </a:lnTo>
                  <a:lnTo>
                    <a:pt x="1614295" y="1200023"/>
                  </a:lnTo>
                  <a:lnTo>
                    <a:pt x="1614297" y="1198753"/>
                  </a:lnTo>
                  <a:close/>
                </a:path>
                <a:path w="1616709" h="1313180">
                  <a:moveTo>
                    <a:pt x="7632" y="1194943"/>
                  </a:moveTo>
                  <a:lnTo>
                    <a:pt x="128" y="1194943"/>
                  </a:lnTo>
                  <a:lnTo>
                    <a:pt x="123" y="1197483"/>
                  </a:lnTo>
                  <a:lnTo>
                    <a:pt x="7629" y="1197483"/>
                  </a:lnTo>
                  <a:lnTo>
                    <a:pt x="7632" y="1194943"/>
                  </a:lnTo>
                  <a:close/>
                </a:path>
                <a:path w="1616709" h="1313180">
                  <a:moveTo>
                    <a:pt x="1614305" y="1194943"/>
                  </a:moveTo>
                  <a:lnTo>
                    <a:pt x="1607945" y="1194943"/>
                  </a:lnTo>
                  <a:lnTo>
                    <a:pt x="1607940" y="1197483"/>
                  </a:lnTo>
                  <a:lnTo>
                    <a:pt x="1614300" y="1197483"/>
                  </a:lnTo>
                  <a:lnTo>
                    <a:pt x="1614305" y="1194943"/>
                  </a:lnTo>
                  <a:close/>
                </a:path>
                <a:path w="1616709" h="1313180">
                  <a:moveTo>
                    <a:pt x="7634" y="1192403"/>
                  </a:moveTo>
                  <a:lnTo>
                    <a:pt x="133" y="1192403"/>
                  </a:lnTo>
                  <a:lnTo>
                    <a:pt x="130" y="1193673"/>
                  </a:lnTo>
                  <a:lnTo>
                    <a:pt x="7633" y="1193673"/>
                  </a:lnTo>
                  <a:lnTo>
                    <a:pt x="7634" y="1192403"/>
                  </a:lnTo>
                  <a:close/>
                </a:path>
                <a:path w="1616709" h="1313180">
                  <a:moveTo>
                    <a:pt x="1614310" y="1192403"/>
                  </a:moveTo>
                  <a:lnTo>
                    <a:pt x="1607950" y="1192403"/>
                  </a:lnTo>
                  <a:lnTo>
                    <a:pt x="1607947" y="1193673"/>
                  </a:lnTo>
                  <a:lnTo>
                    <a:pt x="1614307" y="1193673"/>
                  </a:lnTo>
                  <a:lnTo>
                    <a:pt x="1614310" y="1192403"/>
                  </a:lnTo>
                  <a:close/>
                </a:path>
                <a:path w="1616709" h="1313180">
                  <a:moveTo>
                    <a:pt x="7638" y="1188593"/>
                  </a:moveTo>
                  <a:lnTo>
                    <a:pt x="140" y="1188593"/>
                  </a:lnTo>
                  <a:lnTo>
                    <a:pt x="135" y="1191133"/>
                  </a:lnTo>
                  <a:lnTo>
                    <a:pt x="7635" y="1191133"/>
                  </a:lnTo>
                  <a:lnTo>
                    <a:pt x="7638" y="1188593"/>
                  </a:lnTo>
                  <a:close/>
                </a:path>
                <a:path w="1616709" h="1313180">
                  <a:moveTo>
                    <a:pt x="1614317" y="1188593"/>
                  </a:moveTo>
                  <a:lnTo>
                    <a:pt x="1607957" y="1188593"/>
                  </a:lnTo>
                  <a:lnTo>
                    <a:pt x="1607952" y="1191133"/>
                  </a:lnTo>
                  <a:lnTo>
                    <a:pt x="1614312" y="1191133"/>
                  </a:lnTo>
                  <a:lnTo>
                    <a:pt x="1614317" y="1188593"/>
                  </a:lnTo>
                  <a:close/>
                </a:path>
                <a:path w="1616709" h="1313180">
                  <a:moveTo>
                    <a:pt x="7640" y="1186053"/>
                  </a:moveTo>
                  <a:lnTo>
                    <a:pt x="145" y="1186053"/>
                  </a:lnTo>
                  <a:lnTo>
                    <a:pt x="142" y="1187323"/>
                  </a:lnTo>
                  <a:lnTo>
                    <a:pt x="7639" y="1187323"/>
                  </a:lnTo>
                  <a:lnTo>
                    <a:pt x="7640" y="1186053"/>
                  </a:lnTo>
                  <a:close/>
                </a:path>
                <a:path w="1616709" h="1313180">
                  <a:moveTo>
                    <a:pt x="1614322" y="1186053"/>
                  </a:moveTo>
                  <a:lnTo>
                    <a:pt x="1607962" y="1186053"/>
                  </a:lnTo>
                  <a:lnTo>
                    <a:pt x="1607960" y="1187323"/>
                  </a:lnTo>
                  <a:lnTo>
                    <a:pt x="1614320" y="1187323"/>
                  </a:lnTo>
                  <a:lnTo>
                    <a:pt x="1614322" y="1186053"/>
                  </a:lnTo>
                  <a:close/>
                </a:path>
                <a:path w="1616709" h="1313180">
                  <a:moveTo>
                    <a:pt x="7644" y="1182243"/>
                  </a:moveTo>
                  <a:lnTo>
                    <a:pt x="152" y="1182243"/>
                  </a:lnTo>
                  <a:lnTo>
                    <a:pt x="147" y="1184783"/>
                  </a:lnTo>
                  <a:lnTo>
                    <a:pt x="7642" y="1184783"/>
                  </a:lnTo>
                  <a:lnTo>
                    <a:pt x="7644" y="1182243"/>
                  </a:lnTo>
                  <a:close/>
                </a:path>
                <a:path w="1616709" h="1313180">
                  <a:moveTo>
                    <a:pt x="1614329" y="1182243"/>
                  </a:moveTo>
                  <a:lnTo>
                    <a:pt x="1607969" y="1182243"/>
                  </a:lnTo>
                  <a:lnTo>
                    <a:pt x="1607964" y="1184783"/>
                  </a:lnTo>
                  <a:lnTo>
                    <a:pt x="1614324" y="1184783"/>
                  </a:lnTo>
                  <a:lnTo>
                    <a:pt x="1614329" y="1182243"/>
                  </a:lnTo>
                  <a:close/>
                </a:path>
                <a:path w="1616709" h="1313180">
                  <a:moveTo>
                    <a:pt x="7647" y="1179703"/>
                  </a:moveTo>
                  <a:lnTo>
                    <a:pt x="157" y="1179703"/>
                  </a:lnTo>
                  <a:lnTo>
                    <a:pt x="155" y="1180973"/>
                  </a:lnTo>
                  <a:lnTo>
                    <a:pt x="7645" y="1180973"/>
                  </a:lnTo>
                  <a:lnTo>
                    <a:pt x="7647" y="1179703"/>
                  </a:lnTo>
                  <a:close/>
                </a:path>
                <a:path w="1616709" h="1313180">
                  <a:moveTo>
                    <a:pt x="1614334" y="1179703"/>
                  </a:moveTo>
                  <a:lnTo>
                    <a:pt x="1607974" y="1179703"/>
                  </a:lnTo>
                  <a:lnTo>
                    <a:pt x="1607972" y="1180973"/>
                  </a:lnTo>
                  <a:lnTo>
                    <a:pt x="1614332" y="1180973"/>
                  </a:lnTo>
                  <a:lnTo>
                    <a:pt x="1614334" y="1179703"/>
                  </a:lnTo>
                  <a:close/>
                </a:path>
                <a:path w="1616709" h="1313180">
                  <a:moveTo>
                    <a:pt x="7649" y="1177163"/>
                  </a:moveTo>
                  <a:lnTo>
                    <a:pt x="162" y="1177163"/>
                  </a:lnTo>
                  <a:lnTo>
                    <a:pt x="160" y="1178433"/>
                  </a:lnTo>
                  <a:lnTo>
                    <a:pt x="7648" y="1178433"/>
                  </a:lnTo>
                  <a:lnTo>
                    <a:pt x="7649" y="1177163"/>
                  </a:lnTo>
                  <a:close/>
                </a:path>
                <a:path w="1616709" h="1313180">
                  <a:moveTo>
                    <a:pt x="1614339" y="1177163"/>
                  </a:moveTo>
                  <a:lnTo>
                    <a:pt x="1607979" y="1177163"/>
                  </a:lnTo>
                  <a:lnTo>
                    <a:pt x="1607977" y="1178433"/>
                  </a:lnTo>
                  <a:lnTo>
                    <a:pt x="1614337" y="1178433"/>
                  </a:lnTo>
                  <a:lnTo>
                    <a:pt x="1614339" y="1177163"/>
                  </a:lnTo>
                  <a:close/>
                </a:path>
              </a:pathLst>
            </a:custGeom>
            <a:solidFill>
              <a:srgbClr val="4575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6361461" y="950086"/>
              <a:ext cx="1602740" cy="1300480"/>
            </a:xfrm>
            <a:custGeom>
              <a:avLst/>
              <a:gdLst/>
              <a:ahLst/>
              <a:cxnLst/>
              <a:rect l="l" t="t" r="r" b="b"/>
              <a:pathLst>
                <a:path w="1602740" h="1300480">
                  <a:moveTo>
                    <a:pt x="7202" y="201803"/>
                  </a:moveTo>
                  <a:lnTo>
                    <a:pt x="1041" y="201803"/>
                  </a:lnTo>
                  <a:lnTo>
                    <a:pt x="1026" y="217043"/>
                  </a:lnTo>
                  <a:lnTo>
                    <a:pt x="7172" y="217043"/>
                  </a:lnTo>
                  <a:lnTo>
                    <a:pt x="7202" y="201803"/>
                  </a:lnTo>
                  <a:close/>
                </a:path>
                <a:path w="1602740" h="1300480">
                  <a:moveTo>
                    <a:pt x="1602318" y="201803"/>
                  </a:moveTo>
                  <a:lnTo>
                    <a:pt x="1595977" y="201803"/>
                  </a:lnTo>
                  <a:lnTo>
                    <a:pt x="1595947" y="217043"/>
                  </a:lnTo>
                  <a:lnTo>
                    <a:pt x="1602288" y="217043"/>
                  </a:lnTo>
                  <a:lnTo>
                    <a:pt x="1602318" y="201803"/>
                  </a:lnTo>
                  <a:close/>
                </a:path>
                <a:path w="1602740" h="1300480">
                  <a:moveTo>
                    <a:pt x="7209" y="197993"/>
                  </a:moveTo>
                  <a:lnTo>
                    <a:pt x="1044" y="197993"/>
                  </a:lnTo>
                  <a:lnTo>
                    <a:pt x="1042" y="200533"/>
                  </a:lnTo>
                  <a:lnTo>
                    <a:pt x="7204" y="200533"/>
                  </a:lnTo>
                  <a:lnTo>
                    <a:pt x="7209" y="197993"/>
                  </a:lnTo>
                  <a:close/>
                </a:path>
                <a:path w="1602740" h="1300480">
                  <a:moveTo>
                    <a:pt x="1602326" y="197993"/>
                  </a:moveTo>
                  <a:lnTo>
                    <a:pt x="1595984" y="197993"/>
                  </a:lnTo>
                  <a:lnTo>
                    <a:pt x="1595979" y="200533"/>
                  </a:lnTo>
                  <a:lnTo>
                    <a:pt x="1602321" y="200533"/>
                  </a:lnTo>
                  <a:lnTo>
                    <a:pt x="1602326" y="197993"/>
                  </a:lnTo>
                  <a:close/>
                </a:path>
                <a:path w="1602740" h="1300480">
                  <a:moveTo>
                    <a:pt x="7227" y="189103"/>
                  </a:moveTo>
                  <a:lnTo>
                    <a:pt x="1053" y="189103"/>
                  </a:lnTo>
                  <a:lnTo>
                    <a:pt x="1046" y="196723"/>
                  </a:lnTo>
                  <a:lnTo>
                    <a:pt x="7212" y="196723"/>
                  </a:lnTo>
                  <a:lnTo>
                    <a:pt x="7227" y="189103"/>
                  </a:lnTo>
                  <a:close/>
                </a:path>
                <a:path w="1602740" h="1300480">
                  <a:moveTo>
                    <a:pt x="1602343" y="189103"/>
                  </a:moveTo>
                  <a:lnTo>
                    <a:pt x="1596002" y="189103"/>
                  </a:lnTo>
                  <a:lnTo>
                    <a:pt x="1595987" y="196723"/>
                  </a:lnTo>
                  <a:lnTo>
                    <a:pt x="1602328" y="196723"/>
                  </a:lnTo>
                  <a:lnTo>
                    <a:pt x="1602343" y="189103"/>
                  </a:lnTo>
                  <a:close/>
                </a:path>
                <a:path w="1602740" h="1300480">
                  <a:moveTo>
                    <a:pt x="7235" y="185293"/>
                  </a:moveTo>
                  <a:lnTo>
                    <a:pt x="1057" y="185293"/>
                  </a:lnTo>
                  <a:lnTo>
                    <a:pt x="1054" y="187833"/>
                  </a:lnTo>
                  <a:lnTo>
                    <a:pt x="7229" y="187833"/>
                  </a:lnTo>
                  <a:lnTo>
                    <a:pt x="7235" y="185293"/>
                  </a:lnTo>
                  <a:close/>
                </a:path>
                <a:path w="1602740" h="1300480">
                  <a:moveTo>
                    <a:pt x="1602351" y="185293"/>
                  </a:moveTo>
                  <a:lnTo>
                    <a:pt x="1596010" y="185293"/>
                  </a:lnTo>
                  <a:lnTo>
                    <a:pt x="1596005" y="187833"/>
                  </a:lnTo>
                  <a:lnTo>
                    <a:pt x="1602346" y="187833"/>
                  </a:lnTo>
                  <a:lnTo>
                    <a:pt x="1602351" y="185293"/>
                  </a:lnTo>
                  <a:close/>
                </a:path>
                <a:path w="1602740" h="1300480">
                  <a:moveTo>
                    <a:pt x="7240" y="182753"/>
                  </a:moveTo>
                  <a:lnTo>
                    <a:pt x="1059" y="182753"/>
                  </a:lnTo>
                  <a:lnTo>
                    <a:pt x="1058" y="184023"/>
                  </a:lnTo>
                  <a:lnTo>
                    <a:pt x="7237" y="184023"/>
                  </a:lnTo>
                  <a:lnTo>
                    <a:pt x="7240" y="182753"/>
                  </a:lnTo>
                  <a:close/>
                </a:path>
                <a:path w="1602740" h="1300480">
                  <a:moveTo>
                    <a:pt x="1602355" y="182753"/>
                  </a:moveTo>
                  <a:lnTo>
                    <a:pt x="1596015" y="182753"/>
                  </a:lnTo>
                  <a:lnTo>
                    <a:pt x="1596012" y="184023"/>
                  </a:lnTo>
                  <a:lnTo>
                    <a:pt x="1602353" y="184023"/>
                  </a:lnTo>
                  <a:lnTo>
                    <a:pt x="1602355" y="182753"/>
                  </a:lnTo>
                  <a:close/>
                </a:path>
                <a:path w="1602740" h="1300480">
                  <a:moveTo>
                    <a:pt x="7247" y="178943"/>
                  </a:moveTo>
                  <a:lnTo>
                    <a:pt x="1063" y="178943"/>
                  </a:lnTo>
                  <a:lnTo>
                    <a:pt x="1061" y="181483"/>
                  </a:lnTo>
                  <a:lnTo>
                    <a:pt x="7242" y="181483"/>
                  </a:lnTo>
                  <a:lnTo>
                    <a:pt x="7247" y="178943"/>
                  </a:lnTo>
                  <a:close/>
                </a:path>
                <a:path w="1602740" h="1300480">
                  <a:moveTo>
                    <a:pt x="1602363" y="178943"/>
                  </a:moveTo>
                  <a:lnTo>
                    <a:pt x="1596022" y="178943"/>
                  </a:lnTo>
                  <a:lnTo>
                    <a:pt x="1596017" y="181483"/>
                  </a:lnTo>
                  <a:lnTo>
                    <a:pt x="1602358" y="181483"/>
                  </a:lnTo>
                  <a:lnTo>
                    <a:pt x="1602363" y="178943"/>
                  </a:lnTo>
                  <a:close/>
                </a:path>
                <a:path w="1602740" h="1300480">
                  <a:moveTo>
                    <a:pt x="7252" y="176403"/>
                  </a:moveTo>
                  <a:lnTo>
                    <a:pt x="1066" y="176403"/>
                  </a:lnTo>
                  <a:lnTo>
                    <a:pt x="1064" y="177673"/>
                  </a:lnTo>
                  <a:lnTo>
                    <a:pt x="7250" y="177673"/>
                  </a:lnTo>
                  <a:lnTo>
                    <a:pt x="7252" y="176403"/>
                  </a:lnTo>
                  <a:close/>
                </a:path>
                <a:path w="1602740" h="1300480">
                  <a:moveTo>
                    <a:pt x="1602368" y="176403"/>
                  </a:moveTo>
                  <a:lnTo>
                    <a:pt x="1596027" y="176403"/>
                  </a:lnTo>
                  <a:lnTo>
                    <a:pt x="1596025" y="177673"/>
                  </a:lnTo>
                  <a:lnTo>
                    <a:pt x="1602365" y="177673"/>
                  </a:lnTo>
                  <a:lnTo>
                    <a:pt x="1602368" y="176403"/>
                  </a:lnTo>
                  <a:close/>
                </a:path>
                <a:path w="1602740" h="1300480">
                  <a:moveTo>
                    <a:pt x="7260" y="172593"/>
                  </a:moveTo>
                  <a:lnTo>
                    <a:pt x="1069" y="172593"/>
                  </a:lnTo>
                  <a:lnTo>
                    <a:pt x="1067" y="175133"/>
                  </a:lnTo>
                  <a:lnTo>
                    <a:pt x="7255" y="175133"/>
                  </a:lnTo>
                  <a:lnTo>
                    <a:pt x="7260" y="172593"/>
                  </a:lnTo>
                  <a:close/>
                </a:path>
                <a:path w="1602740" h="1300480">
                  <a:moveTo>
                    <a:pt x="1602375" y="172593"/>
                  </a:moveTo>
                  <a:lnTo>
                    <a:pt x="1596035" y="172593"/>
                  </a:lnTo>
                  <a:lnTo>
                    <a:pt x="1596030" y="175133"/>
                  </a:lnTo>
                  <a:lnTo>
                    <a:pt x="1602370" y="175133"/>
                  </a:lnTo>
                  <a:lnTo>
                    <a:pt x="1602375" y="172593"/>
                  </a:lnTo>
                  <a:close/>
                </a:path>
                <a:path w="1602740" h="1300480">
                  <a:moveTo>
                    <a:pt x="7265" y="170053"/>
                  </a:moveTo>
                  <a:lnTo>
                    <a:pt x="1072" y="170053"/>
                  </a:lnTo>
                  <a:lnTo>
                    <a:pt x="1070" y="171323"/>
                  </a:lnTo>
                  <a:lnTo>
                    <a:pt x="7262" y="171323"/>
                  </a:lnTo>
                  <a:lnTo>
                    <a:pt x="7265" y="170053"/>
                  </a:lnTo>
                  <a:close/>
                </a:path>
                <a:path w="1602740" h="1300480">
                  <a:moveTo>
                    <a:pt x="1602380" y="170053"/>
                  </a:moveTo>
                  <a:lnTo>
                    <a:pt x="1596040" y="170053"/>
                  </a:lnTo>
                  <a:lnTo>
                    <a:pt x="1596037" y="171323"/>
                  </a:lnTo>
                  <a:lnTo>
                    <a:pt x="1602378" y="171323"/>
                  </a:lnTo>
                  <a:lnTo>
                    <a:pt x="1602380" y="170053"/>
                  </a:lnTo>
                  <a:close/>
                </a:path>
                <a:path w="1602740" h="1300480">
                  <a:moveTo>
                    <a:pt x="7272" y="166243"/>
                  </a:moveTo>
                  <a:lnTo>
                    <a:pt x="1075" y="166243"/>
                  </a:lnTo>
                  <a:lnTo>
                    <a:pt x="1073" y="168783"/>
                  </a:lnTo>
                  <a:lnTo>
                    <a:pt x="7267" y="168783"/>
                  </a:lnTo>
                  <a:lnTo>
                    <a:pt x="7272" y="166243"/>
                  </a:lnTo>
                  <a:close/>
                </a:path>
                <a:path w="1602740" h="1300480">
                  <a:moveTo>
                    <a:pt x="1602388" y="166243"/>
                  </a:moveTo>
                  <a:lnTo>
                    <a:pt x="1596047" y="166243"/>
                  </a:lnTo>
                  <a:lnTo>
                    <a:pt x="1596042" y="168783"/>
                  </a:lnTo>
                  <a:lnTo>
                    <a:pt x="1602383" y="168783"/>
                  </a:lnTo>
                  <a:lnTo>
                    <a:pt x="1602388" y="166243"/>
                  </a:lnTo>
                  <a:close/>
                </a:path>
                <a:path w="1602740" h="1300480">
                  <a:moveTo>
                    <a:pt x="7277" y="163703"/>
                  </a:moveTo>
                  <a:lnTo>
                    <a:pt x="1078" y="163703"/>
                  </a:lnTo>
                  <a:lnTo>
                    <a:pt x="1077" y="164973"/>
                  </a:lnTo>
                  <a:lnTo>
                    <a:pt x="7275" y="164973"/>
                  </a:lnTo>
                  <a:lnTo>
                    <a:pt x="7277" y="163703"/>
                  </a:lnTo>
                  <a:close/>
                </a:path>
                <a:path w="1602740" h="1300480">
                  <a:moveTo>
                    <a:pt x="1602393" y="163703"/>
                  </a:moveTo>
                  <a:lnTo>
                    <a:pt x="1596052" y="163703"/>
                  </a:lnTo>
                  <a:lnTo>
                    <a:pt x="1596050" y="164973"/>
                  </a:lnTo>
                  <a:lnTo>
                    <a:pt x="1602390" y="164973"/>
                  </a:lnTo>
                  <a:lnTo>
                    <a:pt x="1602393" y="163703"/>
                  </a:lnTo>
                  <a:close/>
                </a:path>
                <a:path w="1602740" h="1300480">
                  <a:moveTo>
                    <a:pt x="7285" y="159893"/>
                  </a:moveTo>
                  <a:lnTo>
                    <a:pt x="1082" y="159893"/>
                  </a:lnTo>
                  <a:lnTo>
                    <a:pt x="1079" y="162433"/>
                  </a:lnTo>
                  <a:lnTo>
                    <a:pt x="7280" y="162433"/>
                  </a:lnTo>
                  <a:lnTo>
                    <a:pt x="7285" y="159893"/>
                  </a:lnTo>
                  <a:close/>
                </a:path>
                <a:path w="1602740" h="1300480">
                  <a:moveTo>
                    <a:pt x="1602400" y="159893"/>
                  </a:moveTo>
                  <a:lnTo>
                    <a:pt x="1596060" y="159893"/>
                  </a:lnTo>
                  <a:lnTo>
                    <a:pt x="1596055" y="162433"/>
                  </a:lnTo>
                  <a:lnTo>
                    <a:pt x="1602395" y="162433"/>
                  </a:lnTo>
                  <a:lnTo>
                    <a:pt x="1602400" y="159893"/>
                  </a:lnTo>
                  <a:close/>
                </a:path>
                <a:path w="1602740" h="1300480">
                  <a:moveTo>
                    <a:pt x="7290" y="157353"/>
                  </a:moveTo>
                  <a:lnTo>
                    <a:pt x="1084" y="157353"/>
                  </a:lnTo>
                  <a:lnTo>
                    <a:pt x="1083" y="158623"/>
                  </a:lnTo>
                  <a:lnTo>
                    <a:pt x="7287" y="158623"/>
                  </a:lnTo>
                  <a:lnTo>
                    <a:pt x="7290" y="157353"/>
                  </a:lnTo>
                  <a:close/>
                </a:path>
                <a:path w="1602740" h="1300480">
                  <a:moveTo>
                    <a:pt x="1602405" y="157353"/>
                  </a:moveTo>
                  <a:lnTo>
                    <a:pt x="1596065" y="157353"/>
                  </a:lnTo>
                  <a:lnTo>
                    <a:pt x="1596062" y="158623"/>
                  </a:lnTo>
                  <a:lnTo>
                    <a:pt x="1602403" y="158623"/>
                  </a:lnTo>
                  <a:lnTo>
                    <a:pt x="1602405" y="157353"/>
                  </a:lnTo>
                  <a:close/>
                </a:path>
                <a:path w="1602740" h="1300480">
                  <a:moveTo>
                    <a:pt x="7297" y="153543"/>
                  </a:moveTo>
                  <a:lnTo>
                    <a:pt x="1088" y="153543"/>
                  </a:lnTo>
                  <a:lnTo>
                    <a:pt x="1085" y="156083"/>
                  </a:lnTo>
                  <a:lnTo>
                    <a:pt x="7292" y="156083"/>
                  </a:lnTo>
                  <a:lnTo>
                    <a:pt x="7297" y="153543"/>
                  </a:lnTo>
                  <a:close/>
                </a:path>
                <a:path w="1602740" h="1300480">
                  <a:moveTo>
                    <a:pt x="1602413" y="153543"/>
                  </a:moveTo>
                  <a:lnTo>
                    <a:pt x="1596072" y="153543"/>
                  </a:lnTo>
                  <a:lnTo>
                    <a:pt x="1596067" y="156083"/>
                  </a:lnTo>
                  <a:lnTo>
                    <a:pt x="1602408" y="156083"/>
                  </a:lnTo>
                  <a:lnTo>
                    <a:pt x="1602413" y="153543"/>
                  </a:lnTo>
                  <a:close/>
                </a:path>
                <a:path w="1602740" h="1300480">
                  <a:moveTo>
                    <a:pt x="7302" y="151003"/>
                  </a:moveTo>
                  <a:lnTo>
                    <a:pt x="1090" y="151003"/>
                  </a:lnTo>
                  <a:lnTo>
                    <a:pt x="1089" y="152273"/>
                  </a:lnTo>
                  <a:lnTo>
                    <a:pt x="7300" y="152273"/>
                  </a:lnTo>
                  <a:lnTo>
                    <a:pt x="7302" y="151003"/>
                  </a:lnTo>
                  <a:close/>
                </a:path>
                <a:path w="1602740" h="1300480">
                  <a:moveTo>
                    <a:pt x="1602418" y="151003"/>
                  </a:moveTo>
                  <a:lnTo>
                    <a:pt x="1596077" y="151003"/>
                  </a:lnTo>
                  <a:lnTo>
                    <a:pt x="1596075" y="152273"/>
                  </a:lnTo>
                  <a:lnTo>
                    <a:pt x="1602415" y="152273"/>
                  </a:lnTo>
                  <a:lnTo>
                    <a:pt x="1602418" y="151003"/>
                  </a:lnTo>
                  <a:close/>
                </a:path>
                <a:path w="1602740" h="1300480">
                  <a:moveTo>
                    <a:pt x="7315" y="144653"/>
                  </a:moveTo>
                  <a:lnTo>
                    <a:pt x="1097" y="144653"/>
                  </a:lnTo>
                  <a:lnTo>
                    <a:pt x="1092" y="149733"/>
                  </a:lnTo>
                  <a:lnTo>
                    <a:pt x="7305" y="149733"/>
                  </a:lnTo>
                  <a:lnTo>
                    <a:pt x="7315" y="144653"/>
                  </a:lnTo>
                  <a:close/>
                </a:path>
                <a:path w="1602740" h="1300480">
                  <a:moveTo>
                    <a:pt x="1602430" y="144653"/>
                  </a:moveTo>
                  <a:lnTo>
                    <a:pt x="1596090" y="144653"/>
                  </a:lnTo>
                  <a:lnTo>
                    <a:pt x="1596080" y="149733"/>
                  </a:lnTo>
                  <a:lnTo>
                    <a:pt x="1602420" y="149733"/>
                  </a:lnTo>
                  <a:lnTo>
                    <a:pt x="1602430" y="144653"/>
                  </a:lnTo>
                  <a:close/>
                </a:path>
                <a:path w="1602740" h="1300480">
                  <a:moveTo>
                    <a:pt x="7322" y="140843"/>
                  </a:moveTo>
                  <a:lnTo>
                    <a:pt x="1100" y="140843"/>
                  </a:lnTo>
                  <a:lnTo>
                    <a:pt x="1098" y="143383"/>
                  </a:lnTo>
                  <a:lnTo>
                    <a:pt x="7317" y="143383"/>
                  </a:lnTo>
                  <a:lnTo>
                    <a:pt x="7322" y="140843"/>
                  </a:lnTo>
                  <a:close/>
                </a:path>
                <a:path w="1602740" h="1300480">
                  <a:moveTo>
                    <a:pt x="1602438" y="140843"/>
                  </a:moveTo>
                  <a:lnTo>
                    <a:pt x="1596097" y="140843"/>
                  </a:lnTo>
                  <a:lnTo>
                    <a:pt x="1596092" y="143383"/>
                  </a:lnTo>
                  <a:lnTo>
                    <a:pt x="1602433" y="143383"/>
                  </a:lnTo>
                  <a:lnTo>
                    <a:pt x="1602438" y="140843"/>
                  </a:lnTo>
                  <a:close/>
                </a:path>
                <a:path w="1602740" h="1300480">
                  <a:moveTo>
                    <a:pt x="7327" y="138303"/>
                  </a:moveTo>
                  <a:lnTo>
                    <a:pt x="1103" y="138303"/>
                  </a:lnTo>
                  <a:lnTo>
                    <a:pt x="1102" y="139573"/>
                  </a:lnTo>
                  <a:lnTo>
                    <a:pt x="7325" y="139573"/>
                  </a:lnTo>
                  <a:lnTo>
                    <a:pt x="7327" y="138303"/>
                  </a:lnTo>
                  <a:close/>
                </a:path>
                <a:path w="1602740" h="1300480">
                  <a:moveTo>
                    <a:pt x="1602442" y="138303"/>
                  </a:moveTo>
                  <a:lnTo>
                    <a:pt x="1596102" y="138303"/>
                  </a:lnTo>
                  <a:lnTo>
                    <a:pt x="1596100" y="139573"/>
                  </a:lnTo>
                  <a:lnTo>
                    <a:pt x="1602440" y="139573"/>
                  </a:lnTo>
                  <a:lnTo>
                    <a:pt x="1602442" y="138303"/>
                  </a:lnTo>
                  <a:close/>
                </a:path>
                <a:path w="1602740" h="1300480">
                  <a:moveTo>
                    <a:pt x="7340" y="131953"/>
                  </a:moveTo>
                  <a:lnTo>
                    <a:pt x="1109" y="131953"/>
                  </a:lnTo>
                  <a:lnTo>
                    <a:pt x="1104" y="137033"/>
                  </a:lnTo>
                  <a:lnTo>
                    <a:pt x="7330" y="137033"/>
                  </a:lnTo>
                  <a:lnTo>
                    <a:pt x="7340" y="131953"/>
                  </a:lnTo>
                  <a:close/>
                </a:path>
                <a:path w="1602740" h="1300480">
                  <a:moveTo>
                    <a:pt x="1602455" y="131953"/>
                  </a:moveTo>
                  <a:lnTo>
                    <a:pt x="1596115" y="131953"/>
                  </a:lnTo>
                  <a:lnTo>
                    <a:pt x="1596105" y="137033"/>
                  </a:lnTo>
                  <a:lnTo>
                    <a:pt x="1602445" y="137033"/>
                  </a:lnTo>
                  <a:lnTo>
                    <a:pt x="1602455" y="131953"/>
                  </a:lnTo>
                  <a:close/>
                </a:path>
                <a:path w="1602740" h="1300480">
                  <a:moveTo>
                    <a:pt x="7352" y="125603"/>
                  </a:moveTo>
                  <a:lnTo>
                    <a:pt x="1115" y="125603"/>
                  </a:lnTo>
                  <a:lnTo>
                    <a:pt x="1110" y="130683"/>
                  </a:lnTo>
                  <a:lnTo>
                    <a:pt x="7342" y="130683"/>
                  </a:lnTo>
                  <a:lnTo>
                    <a:pt x="7352" y="125603"/>
                  </a:lnTo>
                  <a:close/>
                </a:path>
                <a:path w="1602740" h="1300480">
                  <a:moveTo>
                    <a:pt x="1602467" y="125603"/>
                  </a:moveTo>
                  <a:lnTo>
                    <a:pt x="1596127" y="125603"/>
                  </a:lnTo>
                  <a:lnTo>
                    <a:pt x="1596117" y="130683"/>
                  </a:lnTo>
                  <a:lnTo>
                    <a:pt x="1602457" y="130683"/>
                  </a:lnTo>
                  <a:lnTo>
                    <a:pt x="1602467" y="125603"/>
                  </a:lnTo>
                  <a:close/>
                </a:path>
                <a:path w="1602740" h="1300480">
                  <a:moveTo>
                    <a:pt x="7360" y="121793"/>
                  </a:moveTo>
                  <a:lnTo>
                    <a:pt x="1119" y="121793"/>
                  </a:lnTo>
                  <a:lnTo>
                    <a:pt x="1117" y="124333"/>
                  </a:lnTo>
                  <a:lnTo>
                    <a:pt x="7355" y="124333"/>
                  </a:lnTo>
                  <a:lnTo>
                    <a:pt x="7360" y="121793"/>
                  </a:lnTo>
                  <a:close/>
                </a:path>
                <a:path w="1602740" h="1300480">
                  <a:moveTo>
                    <a:pt x="1602475" y="121793"/>
                  </a:moveTo>
                  <a:lnTo>
                    <a:pt x="1596135" y="121793"/>
                  </a:lnTo>
                  <a:lnTo>
                    <a:pt x="1596130" y="124333"/>
                  </a:lnTo>
                  <a:lnTo>
                    <a:pt x="1602470" y="124333"/>
                  </a:lnTo>
                  <a:lnTo>
                    <a:pt x="1602475" y="121793"/>
                  </a:lnTo>
                  <a:close/>
                </a:path>
                <a:path w="1602740" h="1300480">
                  <a:moveTo>
                    <a:pt x="7365" y="119253"/>
                  </a:moveTo>
                  <a:lnTo>
                    <a:pt x="1121" y="119253"/>
                  </a:lnTo>
                  <a:lnTo>
                    <a:pt x="1120" y="120523"/>
                  </a:lnTo>
                  <a:lnTo>
                    <a:pt x="7363" y="120523"/>
                  </a:lnTo>
                  <a:lnTo>
                    <a:pt x="7365" y="119253"/>
                  </a:lnTo>
                  <a:close/>
                </a:path>
                <a:path w="1602740" h="1300480">
                  <a:moveTo>
                    <a:pt x="1602480" y="119253"/>
                  </a:moveTo>
                  <a:lnTo>
                    <a:pt x="1596140" y="119253"/>
                  </a:lnTo>
                  <a:lnTo>
                    <a:pt x="1596138" y="120523"/>
                  </a:lnTo>
                  <a:lnTo>
                    <a:pt x="1602477" y="120523"/>
                  </a:lnTo>
                  <a:lnTo>
                    <a:pt x="1602480" y="119253"/>
                  </a:lnTo>
                  <a:close/>
                </a:path>
                <a:path w="1602740" h="1300480">
                  <a:moveTo>
                    <a:pt x="7373" y="115443"/>
                  </a:moveTo>
                  <a:lnTo>
                    <a:pt x="1125" y="115443"/>
                  </a:lnTo>
                  <a:lnTo>
                    <a:pt x="1123" y="117983"/>
                  </a:lnTo>
                  <a:lnTo>
                    <a:pt x="7368" y="117983"/>
                  </a:lnTo>
                  <a:lnTo>
                    <a:pt x="7373" y="115443"/>
                  </a:lnTo>
                  <a:close/>
                </a:path>
                <a:path w="1602740" h="1300480">
                  <a:moveTo>
                    <a:pt x="1602487" y="115443"/>
                  </a:moveTo>
                  <a:lnTo>
                    <a:pt x="1596148" y="115443"/>
                  </a:lnTo>
                  <a:lnTo>
                    <a:pt x="1596143" y="117983"/>
                  </a:lnTo>
                  <a:lnTo>
                    <a:pt x="1602482" y="117983"/>
                  </a:lnTo>
                  <a:lnTo>
                    <a:pt x="1602487" y="115443"/>
                  </a:lnTo>
                  <a:close/>
                </a:path>
                <a:path w="1602740" h="1300480">
                  <a:moveTo>
                    <a:pt x="7378" y="112903"/>
                  </a:moveTo>
                  <a:lnTo>
                    <a:pt x="1128" y="112903"/>
                  </a:lnTo>
                  <a:lnTo>
                    <a:pt x="1126" y="114173"/>
                  </a:lnTo>
                  <a:lnTo>
                    <a:pt x="7375" y="114173"/>
                  </a:lnTo>
                  <a:lnTo>
                    <a:pt x="7378" y="112903"/>
                  </a:lnTo>
                  <a:close/>
                </a:path>
                <a:path w="1602740" h="1300480">
                  <a:moveTo>
                    <a:pt x="1602492" y="112903"/>
                  </a:moveTo>
                  <a:lnTo>
                    <a:pt x="1596153" y="112903"/>
                  </a:lnTo>
                  <a:lnTo>
                    <a:pt x="1596150" y="114173"/>
                  </a:lnTo>
                  <a:lnTo>
                    <a:pt x="1602490" y="114173"/>
                  </a:lnTo>
                  <a:lnTo>
                    <a:pt x="1602492" y="112903"/>
                  </a:lnTo>
                  <a:close/>
                </a:path>
                <a:path w="1602740" h="1300480">
                  <a:moveTo>
                    <a:pt x="7385" y="109093"/>
                  </a:moveTo>
                  <a:lnTo>
                    <a:pt x="1131" y="109093"/>
                  </a:lnTo>
                  <a:lnTo>
                    <a:pt x="1129" y="111633"/>
                  </a:lnTo>
                  <a:lnTo>
                    <a:pt x="7380" y="111633"/>
                  </a:lnTo>
                  <a:lnTo>
                    <a:pt x="7385" y="109093"/>
                  </a:lnTo>
                  <a:close/>
                </a:path>
                <a:path w="1602740" h="1300480">
                  <a:moveTo>
                    <a:pt x="1602500" y="109093"/>
                  </a:moveTo>
                  <a:lnTo>
                    <a:pt x="1596160" y="109093"/>
                  </a:lnTo>
                  <a:lnTo>
                    <a:pt x="1596155" y="111633"/>
                  </a:lnTo>
                  <a:lnTo>
                    <a:pt x="1602495" y="111633"/>
                  </a:lnTo>
                  <a:lnTo>
                    <a:pt x="1602500" y="109093"/>
                  </a:lnTo>
                  <a:close/>
                </a:path>
                <a:path w="1602740" h="1300480">
                  <a:moveTo>
                    <a:pt x="7390" y="106553"/>
                  </a:moveTo>
                  <a:lnTo>
                    <a:pt x="1134" y="106553"/>
                  </a:lnTo>
                  <a:lnTo>
                    <a:pt x="1133" y="107823"/>
                  </a:lnTo>
                  <a:lnTo>
                    <a:pt x="7388" y="107823"/>
                  </a:lnTo>
                  <a:lnTo>
                    <a:pt x="7390" y="106553"/>
                  </a:lnTo>
                  <a:close/>
                </a:path>
                <a:path w="1602740" h="1300480">
                  <a:moveTo>
                    <a:pt x="1602505" y="106553"/>
                  </a:moveTo>
                  <a:lnTo>
                    <a:pt x="1596165" y="106553"/>
                  </a:lnTo>
                  <a:lnTo>
                    <a:pt x="1596163" y="107823"/>
                  </a:lnTo>
                  <a:lnTo>
                    <a:pt x="1602502" y="107823"/>
                  </a:lnTo>
                  <a:lnTo>
                    <a:pt x="1602505" y="106553"/>
                  </a:lnTo>
                  <a:close/>
                </a:path>
                <a:path w="1602740" h="1300480">
                  <a:moveTo>
                    <a:pt x="7398" y="102743"/>
                  </a:moveTo>
                  <a:lnTo>
                    <a:pt x="1138" y="102743"/>
                  </a:lnTo>
                  <a:lnTo>
                    <a:pt x="1135" y="105283"/>
                  </a:lnTo>
                  <a:lnTo>
                    <a:pt x="7393" y="105283"/>
                  </a:lnTo>
                  <a:lnTo>
                    <a:pt x="7398" y="102743"/>
                  </a:lnTo>
                  <a:close/>
                </a:path>
                <a:path w="1602740" h="1300480">
                  <a:moveTo>
                    <a:pt x="1602512" y="102743"/>
                  </a:moveTo>
                  <a:lnTo>
                    <a:pt x="1596173" y="102743"/>
                  </a:lnTo>
                  <a:lnTo>
                    <a:pt x="1596168" y="105283"/>
                  </a:lnTo>
                  <a:lnTo>
                    <a:pt x="1602507" y="105283"/>
                  </a:lnTo>
                  <a:lnTo>
                    <a:pt x="1602512" y="102743"/>
                  </a:lnTo>
                  <a:close/>
                </a:path>
                <a:path w="1602740" h="1300480">
                  <a:moveTo>
                    <a:pt x="7403" y="100203"/>
                  </a:moveTo>
                  <a:lnTo>
                    <a:pt x="1140" y="100203"/>
                  </a:lnTo>
                  <a:lnTo>
                    <a:pt x="1139" y="101473"/>
                  </a:lnTo>
                  <a:lnTo>
                    <a:pt x="7400" y="101473"/>
                  </a:lnTo>
                  <a:lnTo>
                    <a:pt x="7403" y="100203"/>
                  </a:lnTo>
                  <a:close/>
                </a:path>
                <a:path w="1602740" h="1300480">
                  <a:moveTo>
                    <a:pt x="1602517" y="100203"/>
                  </a:moveTo>
                  <a:lnTo>
                    <a:pt x="1596178" y="100203"/>
                  </a:lnTo>
                  <a:lnTo>
                    <a:pt x="1596175" y="101473"/>
                  </a:lnTo>
                  <a:lnTo>
                    <a:pt x="1602515" y="101473"/>
                  </a:lnTo>
                  <a:lnTo>
                    <a:pt x="1602517" y="100203"/>
                  </a:lnTo>
                  <a:close/>
                </a:path>
                <a:path w="1602740" h="1300480">
                  <a:moveTo>
                    <a:pt x="7410" y="96393"/>
                  </a:moveTo>
                  <a:lnTo>
                    <a:pt x="1144" y="96393"/>
                  </a:lnTo>
                  <a:lnTo>
                    <a:pt x="1141" y="98933"/>
                  </a:lnTo>
                  <a:lnTo>
                    <a:pt x="7405" y="98933"/>
                  </a:lnTo>
                  <a:lnTo>
                    <a:pt x="7410" y="96393"/>
                  </a:lnTo>
                  <a:close/>
                </a:path>
                <a:path w="1602740" h="1300480">
                  <a:moveTo>
                    <a:pt x="1602524" y="96393"/>
                  </a:moveTo>
                  <a:lnTo>
                    <a:pt x="1596185" y="96393"/>
                  </a:lnTo>
                  <a:lnTo>
                    <a:pt x="1596180" y="98933"/>
                  </a:lnTo>
                  <a:lnTo>
                    <a:pt x="1602520" y="98933"/>
                  </a:lnTo>
                  <a:lnTo>
                    <a:pt x="1602524" y="96393"/>
                  </a:lnTo>
                  <a:close/>
                </a:path>
                <a:path w="1602740" h="1300480">
                  <a:moveTo>
                    <a:pt x="7415" y="93853"/>
                  </a:moveTo>
                  <a:lnTo>
                    <a:pt x="1146" y="93853"/>
                  </a:lnTo>
                  <a:lnTo>
                    <a:pt x="1145" y="95123"/>
                  </a:lnTo>
                  <a:lnTo>
                    <a:pt x="7413" y="95123"/>
                  </a:lnTo>
                  <a:lnTo>
                    <a:pt x="7415" y="93853"/>
                  </a:lnTo>
                  <a:close/>
                </a:path>
                <a:path w="1602740" h="1300480">
                  <a:moveTo>
                    <a:pt x="1602529" y="93853"/>
                  </a:moveTo>
                  <a:lnTo>
                    <a:pt x="1596190" y="93853"/>
                  </a:lnTo>
                  <a:lnTo>
                    <a:pt x="1596188" y="95123"/>
                  </a:lnTo>
                  <a:lnTo>
                    <a:pt x="1602527" y="95123"/>
                  </a:lnTo>
                  <a:lnTo>
                    <a:pt x="1602529" y="93853"/>
                  </a:lnTo>
                  <a:close/>
                </a:path>
                <a:path w="1602740" h="1300480">
                  <a:moveTo>
                    <a:pt x="7423" y="90043"/>
                  </a:moveTo>
                  <a:lnTo>
                    <a:pt x="1150" y="90043"/>
                  </a:lnTo>
                  <a:lnTo>
                    <a:pt x="1148" y="92583"/>
                  </a:lnTo>
                  <a:lnTo>
                    <a:pt x="7418" y="92583"/>
                  </a:lnTo>
                  <a:lnTo>
                    <a:pt x="7423" y="90043"/>
                  </a:lnTo>
                  <a:close/>
                </a:path>
                <a:path w="1602740" h="1300480">
                  <a:moveTo>
                    <a:pt x="1602537" y="90043"/>
                  </a:moveTo>
                  <a:lnTo>
                    <a:pt x="1596198" y="90043"/>
                  </a:lnTo>
                  <a:lnTo>
                    <a:pt x="1596193" y="92583"/>
                  </a:lnTo>
                  <a:lnTo>
                    <a:pt x="1602532" y="92583"/>
                  </a:lnTo>
                  <a:lnTo>
                    <a:pt x="1602537" y="90043"/>
                  </a:lnTo>
                  <a:close/>
                </a:path>
                <a:path w="1602740" h="1300480">
                  <a:moveTo>
                    <a:pt x="7428" y="87503"/>
                  </a:moveTo>
                  <a:lnTo>
                    <a:pt x="1153" y="87503"/>
                  </a:lnTo>
                  <a:lnTo>
                    <a:pt x="1151" y="88773"/>
                  </a:lnTo>
                  <a:lnTo>
                    <a:pt x="7425" y="88773"/>
                  </a:lnTo>
                  <a:lnTo>
                    <a:pt x="7428" y="87503"/>
                  </a:lnTo>
                  <a:close/>
                </a:path>
                <a:path w="1602740" h="1300480">
                  <a:moveTo>
                    <a:pt x="1602542" y="87503"/>
                  </a:moveTo>
                  <a:lnTo>
                    <a:pt x="1596203" y="87503"/>
                  </a:lnTo>
                  <a:lnTo>
                    <a:pt x="1596200" y="88773"/>
                  </a:lnTo>
                  <a:lnTo>
                    <a:pt x="1602539" y="88773"/>
                  </a:lnTo>
                  <a:lnTo>
                    <a:pt x="1602542" y="87503"/>
                  </a:lnTo>
                  <a:close/>
                </a:path>
                <a:path w="1602740" h="1300480">
                  <a:moveTo>
                    <a:pt x="7435" y="83693"/>
                  </a:moveTo>
                  <a:lnTo>
                    <a:pt x="1156" y="83693"/>
                  </a:lnTo>
                  <a:lnTo>
                    <a:pt x="1154" y="86233"/>
                  </a:lnTo>
                  <a:lnTo>
                    <a:pt x="7430" y="86233"/>
                  </a:lnTo>
                  <a:lnTo>
                    <a:pt x="7435" y="83693"/>
                  </a:lnTo>
                  <a:close/>
                </a:path>
                <a:path w="1602740" h="1300480">
                  <a:moveTo>
                    <a:pt x="1602549" y="83693"/>
                  </a:moveTo>
                  <a:lnTo>
                    <a:pt x="1596210" y="83693"/>
                  </a:lnTo>
                  <a:lnTo>
                    <a:pt x="1596205" y="86233"/>
                  </a:lnTo>
                  <a:lnTo>
                    <a:pt x="1602544" y="86233"/>
                  </a:lnTo>
                  <a:lnTo>
                    <a:pt x="1602549" y="83693"/>
                  </a:lnTo>
                  <a:close/>
                </a:path>
                <a:path w="1602740" h="1300480">
                  <a:moveTo>
                    <a:pt x="7440" y="81153"/>
                  </a:moveTo>
                  <a:lnTo>
                    <a:pt x="1159" y="81153"/>
                  </a:lnTo>
                  <a:lnTo>
                    <a:pt x="1158" y="82423"/>
                  </a:lnTo>
                  <a:lnTo>
                    <a:pt x="7438" y="82423"/>
                  </a:lnTo>
                  <a:lnTo>
                    <a:pt x="7440" y="81153"/>
                  </a:lnTo>
                  <a:close/>
                </a:path>
                <a:path w="1602740" h="1300480">
                  <a:moveTo>
                    <a:pt x="1602554" y="81153"/>
                  </a:moveTo>
                  <a:lnTo>
                    <a:pt x="1596215" y="81153"/>
                  </a:lnTo>
                  <a:lnTo>
                    <a:pt x="1596213" y="82423"/>
                  </a:lnTo>
                  <a:lnTo>
                    <a:pt x="1602552" y="82423"/>
                  </a:lnTo>
                  <a:lnTo>
                    <a:pt x="1602554" y="81153"/>
                  </a:lnTo>
                  <a:close/>
                </a:path>
                <a:path w="1602740" h="1300480">
                  <a:moveTo>
                    <a:pt x="7448" y="77343"/>
                  </a:moveTo>
                  <a:lnTo>
                    <a:pt x="1163" y="77343"/>
                  </a:lnTo>
                  <a:lnTo>
                    <a:pt x="1160" y="79883"/>
                  </a:lnTo>
                  <a:lnTo>
                    <a:pt x="7443" y="79883"/>
                  </a:lnTo>
                  <a:lnTo>
                    <a:pt x="7448" y="77343"/>
                  </a:lnTo>
                  <a:close/>
                </a:path>
                <a:path w="1602740" h="1300480">
                  <a:moveTo>
                    <a:pt x="1602562" y="77343"/>
                  </a:moveTo>
                  <a:lnTo>
                    <a:pt x="1596223" y="77343"/>
                  </a:lnTo>
                  <a:lnTo>
                    <a:pt x="1596218" y="79883"/>
                  </a:lnTo>
                  <a:lnTo>
                    <a:pt x="1602557" y="79883"/>
                  </a:lnTo>
                  <a:lnTo>
                    <a:pt x="1602562" y="77343"/>
                  </a:lnTo>
                  <a:close/>
                </a:path>
                <a:path w="1602740" h="1300480">
                  <a:moveTo>
                    <a:pt x="7453" y="74803"/>
                  </a:moveTo>
                  <a:lnTo>
                    <a:pt x="1165" y="74803"/>
                  </a:lnTo>
                  <a:lnTo>
                    <a:pt x="1164" y="76073"/>
                  </a:lnTo>
                  <a:lnTo>
                    <a:pt x="7450" y="76073"/>
                  </a:lnTo>
                  <a:lnTo>
                    <a:pt x="7453" y="74803"/>
                  </a:lnTo>
                  <a:close/>
                </a:path>
                <a:path w="1602740" h="1300480">
                  <a:moveTo>
                    <a:pt x="1602567" y="74803"/>
                  </a:moveTo>
                  <a:lnTo>
                    <a:pt x="1596228" y="74803"/>
                  </a:lnTo>
                  <a:lnTo>
                    <a:pt x="1596225" y="76073"/>
                  </a:lnTo>
                  <a:lnTo>
                    <a:pt x="1602564" y="76073"/>
                  </a:lnTo>
                  <a:lnTo>
                    <a:pt x="1602567" y="74803"/>
                  </a:lnTo>
                  <a:close/>
                </a:path>
                <a:path w="1602740" h="1300480">
                  <a:moveTo>
                    <a:pt x="7460" y="70993"/>
                  </a:moveTo>
                  <a:lnTo>
                    <a:pt x="1169" y="70993"/>
                  </a:lnTo>
                  <a:lnTo>
                    <a:pt x="1166" y="73533"/>
                  </a:lnTo>
                  <a:lnTo>
                    <a:pt x="7455" y="73533"/>
                  </a:lnTo>
                  <a:lnTo>
                    <a:pt x="7460" y="70993"/>
                  </a:lnTo>
                  <a:close/>
                </a:path>
                <a:path w="1602740" h="1300480">
                  <a:moveTo>
                    <a:pt x="1602574" y="70993"/>
                  </a:moveTo>
                  <a:lnTo>
                    <a:pt x="1596235" y="70993"/>
                  </a:lnTo>
                  <a:lnTo>
                    <a:pt x="1596230" y="73533"/>
                  </a:lnTo>
                  <a:lnTo>
                    <a:pt x="1602569" y="73533"/>
                  </a:lnTo>
                  <a:lnTo>
                    <a:pt x="1602574" y="70993"/>
                  </a:lnTo>
                  <a:close/>
                </a:path>
                <a:path w="1602740" h="1300480">
                  <a:moveTo>
                    <a:pt x="7473" y="64643"/>
                  </a:moveTo>
                  <a:lnTo>
                    <a:pt x="1175" y="64643"/>
                  </a:lnTo>
                  <a:lnTo>
                    <a:pt x="1170" y="69723"/>
                  </a:lnTo>
                  <a:lnTo>
                    <a:pt x="7463" y="69723"/>
                  </a:lnTo>
                  <a:lnTo>
                    <a:pt x="7473" y="64643"/>
                  </a:lnTo>
                  <a:close/>
                </a:path>
                <a:path w="1602740" h="1300480">
                  <a:moveTo>
                    <a:pt x="1602587" y="64643"/>
                  </a:moveTo>
                  <a:lnTo>
                    <a:pt x="1596248" y="64643"/>
                  </a:lnTo>
                  <a:lnTo>
                    <a:pt x="1596238" y="69723"/>
                  </a:lnTo>
                  <a:lnTo>
                    <a:pt x="1602577" y="69723"/>
                  </a:lnTo>
                  <a:lnTo>
                    <a:pt x="1602587" y="64643"/>
                  </a:lnTo>
                  <a:close/>
                </a:path>
                <a:path w="1602740" h="1300480">
                  <a:moveTo>
                    <a:pt x="7478" y="62103"/>
                  </a:moveTo>
                  <a:lnTo>
                    <a:pt x="1177" y="62103"/>
                  </a:lnTo>
                  <a:lnTo>
                    <a:pt x="1176" y="63373"/>
                  </a:lnTo>
                  <a:lnTo>
                    <a:pt x="7475" y="63373"/>
                  </a:lnTo>
                  <a:lnTo>
                    <a:pt x="7478" y="62103"/>
                  </a:lnTo>
                  <a:close/>
                </a:path>
                <a:path w="1602740" h="1300480">
                  <a:moveTo>
                    <a:pt x="1602592" y="62103"/>
                  </a:moveTo>
                  <a:lnTo>
                    <a:pt x="1596253" y="62103"/>
                  </a:lnTo>
                  <a:lnTo>
                    <a:pt x="1596250" y="63373"/>
                  </a:lnTo>
                  <a:lnTo>
                    <a:pt x="1602589" y="63373"/>
                  </a:lnTo>
                  <a:lnTo>
                    <a:pt x="1602592" y="62103"/>
                  </a:lnTo>
                  <a:close/>
                </a:path>
                <a:path w="1602740" h="1300480">
                  <a:moveTo>
                    <a:pt x="7485" y="58293"/>
                  </a:moveTo>
                  <a:lnTo>
                    <a:pt x="1181" y="58293"/>
                  </a:lnTo>
                  <a:lnTo>
                    <a:pt x="1179" y="60833"/>
                  </a:lnTo>
                  <a:lnTo>
                    <a:pt x="7480" y="60833"/>
                  </a:lnTo>
                  <a:lnTo>
                    <a:pt x="7485" y="58293"/>
                  </a:lnTo>
                  <a:close/>
                </a:path>
                <a:path w="1602740" h="1300480">
                  <a:moveTo>
                    <a:pt x="1602599" y="58293"/>
                  </a:moveTo>
                  <a:lnTo>
                    <a:pt x="1596261" y="58293"/>
                  </a:lnTo>
                  <a:lnTo>
                    <a:pt x="1596255" y="60833"/>
                  </a:lnTo>
                  <a:lnTo>
                    <a:pt x="1602594" y="60833"/>
                  </a:lnTo>
                  <a:lnTo>
                    <a:pt x="1602599" y="58293"/>
                  </a:lnTo>
                  <a:close/>
                </a:path>
                <a:path w="1602740" h="1300480">
                  <a:moveTo>
                    <a:pt x="7491" y="55753"/>
                  </a:moveTo>
                  <a:lnTo>
                    <a:pt x="1184" y="55753"/>
                  </a:lnTo>
                  <a:lnTo>
                    <a:pt x="1182" y="57023"/>
                  </a:lnTo>
                  <a:lnTo>
                    <a:pt x="7488" y="57023"/>
                  </a:lnTo>
                  <a:lnTo>
                    <a:pt x="7491" y="55753"/>
                  </a:lnTo>
                  <a:close/>
                </a:path>
                <a:path w="1602740" h="1300480">
                  <a:moveTo>
                    <a:pt x="1602604" y="55753"/>
                  </a:moveTo>
                  <a:lnTo>
                    <a:pt x="1596266" y="55753"/>
                  </a:lnTo>
                  <a:lnTo>
                    <a:pt x="1596263" y="57023"/>
                  </a:lnTo>
                  <a:lnTo>
                    <a:pt x="1602602" y="57023"/>
                  </a:lnTo>
                  <a:lnTo>
                    <a:pt x="1602604" y="55753"/>
                  </a:lnTo>
                  <a:close/>
                </a:path>
                <a:path w="1602740" h="1300480">
                  <a:moveTo>
                    <a:pt x="7498" y="51943"/>
                  </a:moveTo>
                  <a:lnTo>
                    <a:pt x="1187" y="51943"/>
                  </a:lnTo>
                  <a:lnTo>
                    <a:pt x="1185" y="54483"/>
                  </a:lnTo>
                  <a:lnTo>
                    <a:pt x="7493" y="54483"/>
                  </a:lnTo>
                  <a:lnTo>
                    <a:pt x="7498" y="51943"/>
                  </a:lnTo>
                  <a:close/>
                </a:path>
                <a:path w="1602740" h="1300480">
                  <a:moveTo>
                    <a:pt x="1602611" y="51943"/>
                  </a:moveTo>
                  <a:lnTo>
                    <a:pt x="1596273" y="51943"/>
                  </a:lnTo>
                  <a:lnTo>
                    <a:pt x="1596268" y="54483"/>
                  </a:lnTo>
                  <a:lnTo>
                    <a:pt x="1602607" y="54483"/>
                  </a:lnTo>
                  <a:lnTo>
                    <a:pt x="1602611" y="51943"/>
                  </a:lnTo>
                  <a:close/>
                </a:path>
                <a:path w="1602740" h="1300480">
                  <a:moveTo>
                    <a:pt x="7503" y="49403"/>
                  </a:moveTo>
                  <a:lnTo>
                    <a:pt x="1190" y="49403"/>
                  </a:lnTo>
                  <a:lnTo>
                    <a:pt x="1189" y="50673"/>
                  </a:lnTo>
                  <a:lnTo>
                    <a:pt x="7501" y="50673"/>
                  </a:lnTo>
                  <a:lnTo>
                    <a:pt x="7503" y="49403"/>
                  </a:lnTo>
                  <a:close/>
                </a:path>
                <a:path w="1602740" h="1300480">
                  <a:moveTo>
                    <a:pt x="1602616" y="49403"/>
                  </a:moveTo>
                  <a:lnTo>
                    <a:pt x="1596278" y="49403"/>
                  </a:lnTo>
                  <a:lnTo>
                    <a:pt x="1596276" y="50673"/>
                  </a:lnTo>
                  <a:lnTo>
                    <a:pt x="1602614" y="50673"/>
                  </a:lnTo>
                  <a:lnTo>
                    <a:pt x="1602616" y="49403"/>
                  </a:lnTo>
                  <a:close/>
                </a:path>
                <a:path w="1602740" h="1300480">
                  <a:moveTo>
                    <a:pt x="7511" y="45593"/>
                  </a:moveTo>
                  <a:lnTo>
                    <a:pt x="1194" y="45593"/>
                  </a:lnTo>
                  <a:lnTo>
                    <a:pt x="1191" y="48133"/>
                  </a:lnTo>
                  <a:lnTo>
                    <a:pt x="7506" y="48133"/>
                  </a:lnTo>
                  <a:lnTo>
                    <a:pt x="7511" y="45593"/>
                  </a:lnTo>
                  <a:close/>
                </a:path>
                <a:path w="1602740" h="1300480">
                  <a:moveTo>
                    <a:pt x="1602624" y="45593"/>
                  </a:moveTo>
                  <a:lnTo>
                    <a:pt x="1596286" y="45593"/>
                  </a:lnTo>
                  <a:lnTo>
                    <a:pt x="1596281" y="48133"/>
                  </a:lnTo>
                  <a:lnTo>
                    <a:pt x="1602619" y="48133"/>
                  </a:lnTo>
                  <a:lnTo>
                    <a:pt x="1602624" y="45593"/>
                  </a:lnTo>
                  <a:close/>
                </a:path>
                <a:path w="1602740" h="1300480">
                  <a:moveTo>
                    <a:pt x="7516" y="43053"/>
                  </a:moveTo>
                  <a:lnTo>
                    <a:pt x="1196" y="43053"/>
                  </a:lnTo>
                  <a:lnTo>
                    <a:pt x="1195" y="44323"/>
                  </a:lnTo>
                  <a:lnTo>
                    <a:pt x="7513" y="44323"/>
                  </a:lnTo>
                  <a:lnTo>
                    <a:pt x="7516" y="43053"/>
                  </a:lnTo>
                  <a:close/>
                </a:path>
                <a:path w="1602740" h="1300480">
                  <a:moveTo>
                    <a:pt x="1602629" y="43053"/>
                  </a:moveTo>
                  <a:lnTo>
                    <a:pt x="1596291" y="43053"/>
                  </a:lnTo>
                  <a:lnTo>
                    <a:pt x="1596288" y="44323"/>
                  </a:lnTo>
                  <a:lnTo>
                    <a:pt x="1602626" y="44323"/>
                  </a:lnTo>
                  <a:lnTo>
                    <a:pt x="1602629" y="43053"/>
                  </a:lnTo>
                  <a:close/>
                </a:path>
                <a:path w="1602740" h="1300480">
                  <a:moveTo>
                    <a:pt x="7523" y="39243"/>
                  </a:moveTo>
                  <a:lnTo>
                    <a:pt x="1200" y="39243"/>
                  </a:lnTo>
                  <a:lnTo>
                    <a:pt x="1197" y="41783"/>
                  </a:lnTo>
                  <a:lnTo>
                    <a:pt x="7518" y="41783"/>
                  </a:lnTo>
                  <a:lnTo>
                    <a:pt x="7523" y="39243"/>
                  </a:lnTo>
                  <a:close/>
                </a:path>
                <a:path w="1602740" h="1300480">
                  <a:moveTo>
                    <a:pt x="1602636" y="39243"/>
                  </a:moveTo>
                  <a:lnTo>
                    <a:pt x="1596298" y="39243"/>
                  </a:lnTo>
                  <a:lnTo>
                    <a:pt x="1596293" y="41783"/>
                  </a:lnTo>
                  <a:lnTo>
                    <a:pt x="1602631" y="41783"/>
                  </a:lnTo>
                  <a:lnTo>
                    <a:pt x="1602636" y="39243"/>
                  </a:lnTo>
                  <a:close/>
                </a:path>
                <a:path w="1602740" h="1300480">
                  <a:moveTo>
                    <a:pt x="2508" y="35560"/>
                  </a:moveTo>
                  <a:lnTo>
                    <a:pt x="1238" y="35560"/>
                  </a:lnTo>
                  <a:lnTo>
                    <a:pt x="1238" y="37973"/>
                  </a:lnTo>
                  <a:lnTo>
                    <a:pt x="7526" y="37973"/>
                  </a:lnTo>
                  <a:lnTo>
                    <a:pt x="7528" y="36830"/>
                  </a:lnTo>
                  <a:lnTo>
                    <a:pt x="2508" y="36830"/>
                  </a:lnTo>
                  <a:lnTo>
                    <a:pt x="2508" y="35560"/>
                  </a:lnTo>
                  <a:close/>
                </a:path>
                <a:path w="1602740" h="1300480">
                  <a:moveTo>
                    <a:pt x="1601438" y="35560"/>
                  </a:moveTo>
                  <a:lnTo>
                    <a:pt x="1600168" y="35560"/>
                  </a:lnTo>
                  <a:lnTo>
                    <a:pt x="1600168" y="36830"/>
                  </a:lnTo>
                  <a:lnTo>
                    <a:pt x="1596303" y="36830"/>
                  </a:lnTo>
                  <a:lnTo>
                    <a:pt x="1596301" y="37973"/>
                  </a:lnTo>
                  <a:lnTo>
                    <a:pt x="1601438" y="37973"/>
                  </a:lnTo>
                  <a:lnTo>
                    <a:pt x="1601438" y="35560"/>
                  </a:lnTo>
                  <a:close/>
                </a:path>
                <a:path w="1602740" h="1300480">
                  <a:moveTo>
                    <a:pt x="7536" y="33020"/>
                  </a:moveTo>
                  <a:lnTo>
                    <a:pt x="3778" y="33020"/>
                  </a:lnTo>
                  <a:lnTo>
                    <a:pt x="3778" y="35560"/>
                  </a:lnTo>
                  <a:lnTo>
                    <a:pt x="7531" y="35560"/>
                  </a:lnTo>
                  <a:lnTo>
                    <a:pt x="7536" y="33020"/>
                  </a:lnTo>
                  <a:close/>
                </a:path>
                <a:path w="1602740" h="1300480">
                  <a:moveTo>
                    <a:pt x="1598898" y="33020"/>
                  </a:moveTo>
                  <a:lnTo>
                    <a:pt x="1596311" y="33020"/>
                  </a:lnTo>
                  <a:lnTo>
                    <a:pt x="1596306" y="35560"/>
                  </a:lnTo>
                  <a:lnTo>
                    <a:pt x="1598898" y="35560"/>
                  </a:lnTo>
                  <a:lnTo>
                    <a:pt x="1598898" y="33020"/>
                  </a:lnTo>
                  <a:close/>
                </a:path>
                <a:path w="1602740" h="1300480">
                  <a:moveTo>
                    <a:pt x="6318" y="31623"/>
                  </a:moveTo>
                  <a:lnTo>
                    <a:pt x="5048" y="31623"/>
                  </a:lnTo>
                  <a:lnTo>
                    <a:pt x="5048" y="33020"/>
                  </a:lnTo>
                  <a:lnTo>
                    <a:pt x="6318" y="33020"/>
                  </a:lnTo>
                  <a:lnTo>
                    <a:pt x="6318" y="31623"/>
                  </a:lnTo>
                  <a:close/>
                </a:path>
                <a:path w="1602740" h="1300480">
                  <a:moveTo>
                    <a:pt x="1597628" y="31623"/>
                  </a:moveTo>
                  <a:lnTo>
                    <a:pt x="1596358" y="31623"/>
                  </a:lnTo>
                  <a:lnTo>
                    <a:pt x="1596358" y="33020"/>
                  </a:lnTo>
                  <a:lnTo>
                    <a:pt x="1597628" y="33020"/>
                  </a:lnTo>
                  <a:lnTo>
                    <a:pt x="1597628" y="31623"/>
                  </a:lnTo>
                  <a:close/>
                </a:path>
                <a:path w="1602740" h="1300480">
                  <a:moveTo>
                    <a:pt x="1572228" y="7620"/>
                  </a:moveTo>
                  <a:lnTo>
                    <a:pt x="801973" y="7620"/>
                  </a:lnTo>
                  <a:lnTo>
                    <a:pt x="1572228" y="8762"/>
                  </a:lnTo>
                  <a:lnTo>
                    <a:pt x="1572228" y="7620"/>
                  </a:lnTo>
                  <a:close/>
                </a:path>
                <a:path w="1602740" h="1300480">
                  <a:moveTo>
                    <a:pt x="1569688" y="6223"/>
                  </a:moveTo>
                  <a:lnTo>
                    <a:pt x="1568418" y="6223"/>
                  </a:lnTo>
                  <a:lnTo>
                    <a:pt x="1568418" y="7620"/>
                  </a:lnTo>
                  <a:lnTo>
                    <a:pt x="1569688" y="7620"/>
                  </a:lnTo>
                  <a:lnTo>
                    <a:pt x="1569688" y="6223"/>
                  </a:lnTo>
                  <a:close/>
                </a:path>
                <a:path w="1602740" h="1300480">
                  <a:moveTo>
                    <a:pt x="34258" y="6223"/>
                  </a:moveTo>
                  <a:lnTo>
                    <a:pt x="32988" y="6223"/>
                  </a:lnTo>
                  <a:lnTo>
                    <a:pt x="34258" y="6350"/>
                  </a:lnTo>
                  <a:close/>
                </a:path>
                <a:path w="1602740" h="1300480">
                  <a:moveTo>
                    <a:pt x="36798" y="3810"/>
                  </a:moveTo>
                  <a:lnTo>
                    <a:pt x="35528" y="3810"/>
                  </a:lnTo>
                  <a:lnTo>
                    <a:pt x="35528" y="6223"/>
                  </a:lnTo>
                  <a:lnTo>
                    <a:pt x="1567148" y="6223"/>
                  </a:lnTo>
                  <a:lnTo>
                    <a:pt x="1567148" y="5080"/>
                  </a:lnTo>
                  <a:lnTo>
                    <a:pt x="36798" y="5080"/>
                  </a:lnTo>
                  <a:lnTo>
                    <a:pt x="36798" y="3810"/>
                  </a:lnTo>
                  <a:close/>
                </a:path>
                <a:path w="1602740" h="1300480">
                  <a:moveTo>
                    <a:pt x="1567148" y="3810"/>
                  </a:moveTo>
                  <a:lnTo>
                    <a:pt x="1565878" y="3810"/>
                  </a:lnTo>
                  <a:lnTo>
                    <a:pt x="1565878" y="5080"/>
                  </a:lnTo>
                  <a:lnTo>
                    <a:pt x="1567148" y="5080"/>
                  </a:lnTo>
                  <a:lnTo>
                    <a:pt x="1567148" y="3810"/>
                  </a:lnTo>
                  <a:close/>
                </a:path>
                <a:path w="1602740" h="1300480">
                  <a:moveTo>
                    <a:pt x="801973" y="1270"/>
                  </a:moveTo>
                  <a:lnTo>
                    <a:pt x="38068" y="1270"/>
                  </a:lnTo>
                  <a:lnTo>
                    <a:pt x="38068" y="3810"/>
                  </a:lnTo>
                  <a:lnTo>
                    <a:pt x="1564608" y="3810"/>
                  </a:lnTo>
                  <a:lnTo>
                    <a:pt x="1564608" y="2412"/>
                  </a:lnTo>
                  <a:lnTo>
                    <a:pt x="801973" y="1270"/>
                  </a:lnTo>
                  <a:close/>
                </a:path>
                <a:path w="1602740" h="1300480">
                  <a:moveTo>
                    <a:pt x="40608" y="0"/>
                  </a:moveTo>
                  <a:lnTo>
                    <a:pt x="39338" y="0"/>
                  </a:lnTo>
                  <a:lnTo>
                    <a:pt x="39338" y="1270"/>
                  </a:lnTo>
                  <a:lnTo>
                    <a:pt x="40608" y="1270"/>
                  </a:lnTo>
                  <a:lnTo>
                    <a:pt x="40608" y="0"/>
                  </a:lnTo>
                  <a:close/>
                </a:path>
                <a:path w="1602740" h="1300480">
                  <a:moveTo>
                    <a:pt x="7172" y="217043"/>
                  </a:moveTo>
                  <a:lnTo>
                    <a:pt x="1026" y="217043"/>
                  </a:lnTo>
                  <a:lnTo>
                    <a:pt x="964" y="280543"/>
                  </a:lnTo>
                  <a:lnTo>
                    <a:pt x="7046" y="280543"/>
                  </a:lnTo>
                  <a:lnTo>
                    <a:pt x="7172" y="217043"/>
                  </a:lnTo>
                  <a:close/>
                </a:path>
                <a:path w="1602740" h="1300480">
                  <a:moveTo>
                    <a:pt x="1602288" y="217043"/>
                  </a:moveTo>
                  <a:lnTo>
                    <a:pt x="1595947" y="217043"/>
                  </a:lnTo>
                  <a:lnTo>
                    <a:pt x="1595821" y="280543"/>
                  </a:lnTo>
                  <a:lnTo>
                    <a:pt x="1602164" y="280543"/>
                  </a:lnTo>
                  <a:lnTo>
                    <a:pt x="1602288" y="217043"/>
                  </a:lnTo>
                  <a:close/>
                </a:path>
                <a:path w="1602740" h="1300480">
                  <a:moveTo>
                    <a:pt x="7046" y="280543"/>
                  </a:moveTo>
                  <a:lnTo>
                    <a:pt x="964" y="280543"/>
                  </a:lnTo>
                  <a:lnTo>
                    <a:pt x="951" y="293243"/>
                  </a:lnTo>
                  <a:lnTo>
                    <a:pt x="7021" y="293243"/>
                  </a:lnTo>
                  <a:lnTo>
                    <a:pt x="7046" y="280543"/>
                  </a:lnTo>
                  <a:close/>
                </a:path>
                <a:path w="1602740" h="1300480">
                  <a:moveTo>
                    <a:pt x="1602164" y="280543"/>
                  </a:moveTo>
                  <a:lnTo>
                    <a:pt x="1595821" y="280543"/>
                  </a:lnTo>
                  <a:lnTo>
                    <a:pt x="1595796" y="293243"/>
                  </a:lnTo>
                  <a:lnTo>
                    <a:pt x="1602139" y="293243"/>
                  </a:lnTo>
                  <a:lnTo>
                    <a:pt x="1602164" y="280543"/>
                  </a:lnTo>
                  <a:close/>
                </a:path>
                <a:path w="1602740" h="1300480">
                  <a:moveTo>
                    <a:pt x="7021" y="293243"/>
                  </a:moveTo>
                  <a:lnTo>
                    <a:pt x="951" y="293243"/>
                  </a:lnTo>
                  <a:lnTo>
                    <a:pt x="945" y="299593"/>
                  </a:lnTo>
                  <a:lnTo>
                    <a:pt x="7009" y="299593"/>
                  </a:lnTo>
                  <a:lnTo>
                    <a:pt x="7021" y="293243"/>
                  </a:lnTo>
                  <a:close/>
                </a:path>
                <a:path w="1602740" h="1300480">
                  <a:moveTo>
                    <a:pt x="1602139" y="293243"/>
                  </a:moveTo>
                  <a:lnTo>
                    <a:pt x="1595796" y="293243"/>
                  </a:lnTo>
                  <a:lnTo>
                    <a:pt x="1595784" y="299593"/>
                  </a:lnTo>
                  <a:lnTo>
                    <a:pt x="1602127" y="299593"/>
                  </a:lnTo>
                  <a:lnTo>
                    <a:pt x="1602139" y="293243"/>
                  </a:lnTo>
                  <a:close/>
                </a:path>
                <a:path w="1602740" h="1300480">
                  <a:moveTo>
                    <a:pt x="7009" y="299593"/>
                  </a:moveTo>
                  <a:lnTo>
                    <a:pt x="945" y="299593"/>
                  </a:lnTo>
                  <a:lnTo>
                    <a:pt x="901" y="344043"/>
                  </a:lnTo>
                  <a:lnTo>
                    <a:pt x="6921" y="344043"/>
                  </a:lnTo>
                  <a:lnTo>
                    <a:pt x="7009" y="299593"/>
                  </a:lnTo>
                  <a:close/>
                </a:path>
                <a:path w="1602740" h="1300480">
                  <a:moveTo>
                    <a:pt x="1602127" y="299593"/>
                  </a:moveTo>
                  <a:lnTo>
                    <a:pt x="1595784" y="299593"/>
                  </a:lnTo>
                  <a:lnTo>
                    <a:pt x="1595696" y="344043"/>
                  </a:lnTo>
                  <a:lnTo>
                    <a:pt x="1602040" y="344043"/>
                  </a:lnTo>
                  <a:lnTo>
                    <a:pt x="1602127" y="299593"/>
                  </a:lnTo>
                  <a:close/>
                </a:path>
                <a:path w="1602740" h="1300480">
                  <a:moveTo>
                    <a:pt x="6921" y="344043"/>
                  </a:moveTo>
                  <a:lnTo>
                    <a:pt x="901" y="344043"/>
                  </a:lnTo>
                  <a:lnTo>
                    <a:pt x="895" y="350393"/>
                  </a:lnTo>
                  <a:lnTo>
                    <a:pt x="6908" y="350393"/>
                  </a:lnTo>
                  <a:lnTo>
                    <a:pt x="6921" y="344043"/>
                  </a:lnTo>
                  <a:close/>
                </a:path>
                <a:path w="1602740" h="1300480">
                  <a:moveTo>
                    <a:pt x="1602040" y="344043"/>
                  </a:moveTo>
                  <a:lnTo>
                    <a:pt x="1595696" y="344043"/>
                  </a:lnTo>
                  <a:lnTo>
                    <a:pt x="1595683" y="350393"/>
                  </a:lnTo>
                  <a:lnTo>
                    <a:pt x="1602027" y="350393"/>
                  </a:lnTo>
                  <a:lnTo>
                    <a:pt x="1602040" y="344043"/>
                  </a:lnTo>
                  <a:close/>
                </a:path>
                <a:path w="1602740" h="1300480">
                  <a:moveTo>
                    <a:pt x="6908" y="350393"/>
                  </a:moveTo>
                  <a:lnTo>
                    <a:pt x="895" y="350393"/>
                  </a:lnTo>
                  <a:lnTo>
                    <a:pt x="889" y="356743"/>
                  </a:lnTo>
                  <a:lnTo>
                    <a:pt x="6896" y="356743"/>
                  </a:lnTo>
                  <a:lnTo>
                    <a:pt x="6908" y="350393"/>
                  </a:lnTo>
                  <a:close/>
                </a:path>
                <a:path w="1602740" h="1300480">
                  <a:moveTo>
                    <a:pt x="1602027" y="350393"/>
                  </a:moveTo>
                  <a:lnTo>
                    <a:pt x="1595683" y="350393"/>
                  </a:lnTo>
                  <a:lnTo>
                    <a:pt x="1595671" y="356743"/>
                  </a:lnTo>
                  <a:lnTo>
                    <a:pt x="1602015" y="356743"/>
                  </a:lnTo>
                  <a:lnTo>
                    <a:pt x="1602027" y="350393"/>
                  </a:lnTo>
                  <a:close/>
                </a:path>
                <a:path w="1602740" h="1300480">
                  <a:moveTo>
                    <a:pt x="6896" y="356743"/>
                  </a:moveTo>
                  <a:lnTo>
                    <a:pt x="889" y="356743"/>
                  </a:lnTo>
                  <a:lnTo>
                    <a:pt x="854" y="392303"/>
                  </a:lnTo>
                  <a:lnTo>
                    <a:pt x="6825" y="392303"/>
                  </a:lnTo>
                  <a:lnTo>
                    <a:pt x="6896" y="356743"/>
                  </a:lnTo>
                  <a:close/>
                </a:path>
                <a:path w="1602740" h="1300480">
                  <a:moveTo>
                    <a:pt x="1602015" y="356743"/>
                  </a:moveTo>
                  <a:lnTo>
                    <a:pt x="1595671" y="356743"/>
                  </a:lnTo>
                  <a:lnTo>
                    <a:pt x="1595600" y="392303"/>
                  </a:lnTo>
                  <a:lnTo>
                    <a:pt x="1601945" y="392303"/>
                  </a:lnTo>
                  <a:lnTo>
                    <a:pt x="1602015" y="356743"/>
                  </a:lnTo>
                  <a:close/>
                </a:path>
                <a:path w="1602740" h="1300480">
                  <a:moveTo>
                    <a:pt x="6825" y="392303"/>
                  </a:moveTo>
                  <a:lnTo>
                    <a:pt x="854" y="392303"/>
                  </a:lnTo>
                  <a:lnTo>
                    <a:pt x="845" y="401193"/>
                  </a:lnTo>
                  <a:lnTo>
                    <a:pt x="6808" y="401193"/>
                  </a:lnTo>
                  <a:lnTo>
                    <a:pt x="6825" y="392303"/>
                  </a:lnTo>
                  <a:close/>
                </a:path>
                <a:path w="1602740" h="1300480">
                  <a:moveTo>
                    <a:pt x="1601945" y="392303"/>
                  </a:moveTo>
                  <a:lnTo>
                    <a:pt x="1595600" y="392303"/>
                  </a:lnTo>
                  <a:lnTo>
                    <a:pt x="1595583" y="401193"/>
                  </a:lnTo>
                  <a:lnTo>
                    <a:pt x="1601928" y="401193"/>
                  </a:lnTo>
                  <a:lnTo>
                    <a:pt x="1601945" y="392303"/>
                  </a:lnTo>
                  <a:close/>
                </a:path>
                <a:path w="1602740" h="1300480">
                  <a:moveTo>
                    <a:pt x="6808" y="401193"/>
                  </a:moveTo>
                  <a:lnTo>
                    <a:pt x="845" y="401193"/>
                  </a:lnTo>
                  <a:lnTo>
                    <a:pt x="811" y="436753"/>
                  </a:lnTo>
                  <a:lnTo>
                    <a:pt x="6738" y="436753"/>
                  </a:lnTo>
                  <a:lnTo>
                    <a:pt x="6808" y="401193"/>
                  </a:lnTo>
                  <a:close/>
                </a:path>
                <a:path w="1602740" h="1300480">
                  <a:moveTo>
                    <a:pt x="1601928" y="401193"/>
                  </a:moveTo>
                  <a:lnTo>
                    <a:pt x="1595583" y="401193"/>
                  </a:lnTo>
                  <a:lnTo>
                    <a:pt x="1595513" y="436753"/>
                  </a:lnTo>
                  <a:lnTo>
                    <a:pt x="1601858" y="436753"/>
                  </a:lnTo>
                  <a:lnTo>
                    <a:pt x="1601928" y="401193"/>
                  </a:lnTo>
                  <a:close/>
                </a:path>
                <a:path w="1602740" h="1300480">
                  <a:moveTo>
                    <a:pt x="6738" y="436753"/>
                  </a:moveTo>
                  <a:lnTo>
                    <a:pt x="811" y="436753"/>
                  </a:lnTo>
                  <a:lnTo>
                    <a:pt x="802" y="445643"/>
                  </a:lnTo>
                  <a:lnTo>
                    <a:pt x="6720" y="445643"/>
                  </a:lnTo>
                  <a:lnTo>
                    <a:pt x="6738" y="436753"/>
                  </a:lnTo>
                  <a:close/>
                </a:path>
                <a:path w="1602740" h="1300480">
                  <a:moveTo>
                    <a:pt x="1601858" y="436753"/>
                  </a:moveTo>
                  <a:lnTo>
                    <a:pt x="1595513" y="436753"/>
                  </a:lnTo>
                  <a:lnTo>
                    <a:pt x="1595495" y="445643"/>
                  </a:lnTo>
                  <a:lnTo>
                    <a:pt x="1601841" y="445643"/>
                  </a:lnTo>
                  <a:lnTo>
                    <a:pt x="1601858" y="436753"/>
                  </a:lnTo>
                  <a:close/>
                </a:path>
                <a:path w="1602740" h="1300480">
                  <a:moveTo>
                    <a:pt x="6720" y="445643"/>
                  </a:moveTo>
                  <a:lnTo>
                    <a:pt x="802" y="445643"/>
                  </a:lnTo>
                  <a:lnTo>
                    <a:pt x="649" y="601853"/>
                  </a:lnTo>
                  <a:lnTo>
                    <a:pt x="6411" y="601853"/>
                  </a:lnTo>
                  <a:lnTo>
                    <a:pt x="6720" y="445643"/>
                  </a:lnTo>
                  <a:close/>
                </a:path>
                <a:path w="1602740" h="1300480">
                  <a:moveTo>
                    <a:pt x="1601841" y="445643"/>
                  </a:moveTo>
                  <a:lnTo>
                    <a:pt x="1595495" y="445643"/>
                  </a:lnTo>
                  <a:lnTo>
                    <a:pt x="1595186" y="601853"/>
                  </a:lnTo>
                  <a:lnTo>
                    <a:pt x="1601535" y="601853"/>
                  </a:lnTo>
                  <a:lnTo>
                    <a:pt x="1601841" y="445643"/>
                  </a:lnTo>
                  <a:close/>
                </a:path>
                <a:path w="1602740" h="1300480">
                  <a:moveTo>
                    <a:pt x="6411" y="601853"/>
                  </a:moveTo>
                  <a:lnTo>
                    <a:pt x="649" y="601853"/>
                  </a:lnTo>
                  <a:lnTo>
                    <a:pt x="406" y="849503"/>
                  </a:lnTo>
                  <a:lnTo>
                    <a:pt x="5922" y="849503"/>
                  </a:lnTo>
                  <a:lnTo>
                    <a:pt x="6411" y="601853"/>
                  </a:lnTo>
                  <a:close/>
                </a:path>
                <a:path w="1602740" h="1300480">
                  <a:moveTo>
                    <a:pt x="1601535" y="601853"/>
                  </a:moveTo>
                  <a:lnTo>
                    <a:pt x="1595186" y="601853"/>
                  </a:lnTo>
                  <a:lnTo>
                    <a:pt x="1594697" y="849503"/>
                  </a:lnTo>
                  <a:lnTo>
                    <a:pt x="1601051" y="849503"/>
                  </a:lnTo>
                  <a:lnTo>
                    <a:pt x="1601535" y="601853"/>
                  </a:lnTo>
                  <a:close/>
                </a:path>
                <a:path w="1602740" h="1300480">
                  <a:moveTo>
                    <a:pt x="5922" y="849503"/>
                  </a:moveTo>
                  <a:lnTo>
                    <a:pt x="406" y="849503"/>
                  </a:lnTo>
                  <a:lnTo>
                    <a:pt x="394" y="862203"/>
                  </a:lnTo>
                  <a:lnTo>
                    <a:pt x="5897" y="862203"/>
                  </a:lnTo>
                  <a:lnTo>
                    <a:pt x="5922" y="849503"/>
                  </a:lnTo>
                  <a:close/>
                </a:path>
                <a:path w="1602740" h="1300480">
                  <a:moveTo>
                    <a:pt x="1601051" y="849503"/>
                  </a:moveTo>
                  <a:lnTo>
                    <a:pt x="1594697" y="849503"/>
                  </a:lnTo>
                  <a:lnTo>
                    <a:pt x="1594672" y="862203"/>
                  </a:lnTo>
                  <a:lnTo>
                    <a:pt x="1601026" y="862203"/>
                  </a:lnTo>
                  <a:lnTo>
                    <a:pt x="1601051" y="849503"/>
                  </a:lnTo>
                  <a:close/>
                </a:path>
                <a:path w="1602740" h="1300480">
                  <a:moveTo>
                    <a:pt x="5897" y="862203"/>
                  </a:moveTo>
                  <a:lnTo>
                    <a:pt x="394" y="862203"/>
                  </a:lnTo>
                  <a:lnTo>
                    <a:pt x="385" y="871093"/>
                  </a:lnTo>
                  <a:lnTo>
                    <a:pt x="5879" y="871093"/>
                  </a:lnTo>
                  <a:lnTo>
                    <a:pt x="5897" y="862203"/>
                  </a:lnTo>
                  <a:close/>
                </a:path>
                <a:path w="1602740" h="1300480">
                  <a:moveTo>
                    <a:pt x="1601026" y="862203"/>
                  </a:moveTo>
                  <a:lnTo>
                    <a:pt x="1594672" y="862203"/>
                  </a:lnTo>
                  <a:lnTo>
                    <a:pt x="1594654" y="871093"/>
                  </a:lnTo>
                  <a:lnTo>
                    <a:pt x="1601008" y="871093"/>
                  </a:lnTo>
                  <a:lnTo>
                    <a:pt x="1601026" y="862203"/>
                  </a:lnTo>
                  <a:close/>
                </a:path>
                <a:path w="1602740" h="1300480">
                  <a:moveTo>
                    <a:pt x="5879" y="871093"/>
                  </a:moveTo>
                  <a:lnTo>
                    <a:pt x="385" y="871093"/>
                  </a:lnTo>
                  <a:lnTo>
                    <a:pt x="338" y="919353"/>
                  </a:lnTo>
                  <a:lnTo>
                    <a:pt x="5784" y="919353"/>
                  </a:lnTo>
                  <a:lnTo>
                    <a:pt x="5879" y="871093"/>
                  </a:lnTo>
                  <a:close/>
                </a:path>
                <a:path w="1602740" h="1300480">
                  <a:moveTo>
                    <a:pt x="1601008" y="871093"/>
                  </a:moveTo>
                  <a:lnTo>
                    <a:pt x="1594654" y="871093"/>
                  </a:lnTo>
                  <a:lnTo>
                    <a:pt x="1594559" y="919353"/>
                  </a:lnTo>
                  <a:lnTo>
                    <a:pt x="1600914" y="919353"/>
                  </a:lnTo>
                  <a:lnTo>
                    <a:pt x="1601008" y="871093"/>
                  </a:lnTo>
                  <a:close/>
                </a:path>
                <a:path w="1602740" h="1300480">
                  <a:moveTo>
                    <a:pt x="5784" y="919353"/>
                  </a:moveTo>
                  <a:lnTo>
                    <a:pt x="338" y="919353"/>
                  </a:lnTo>
                  <a:lnTo>
                    <a:pt x="329" y="928243"/>
                  </a:lnTo>
                  <a:lnTo>
                    <a:pt x="5766" y="928243"/>
                  </a:lnTo>
                  <a:lnTo>
                    <a:pt x="5784" y="919353"/>
                  </a:lnTo>
                  <a:close/>
                </a:path>
                <a:path w="1602740" h="1300480">
                  <a:moveTo>
                    <a:pt x="1600914" y="919353"/>
                  </a:moveTo>
                  <a:lnTo>
                    <a:pt x="1594559" y="919353"/>
                  </a:lnTo>
                  <a:lnTo>
                    <a:pt x="1594541" y="928243"/>
                  </a:lnTo>
                  <a:lnTo>
                    <a:pt x="1600897" y="928243"/>
                  </a:lnTo>
                  <a:lnTo>
                    <a:pt x="1600914" y="919353"/>
                  </a:lnTo>
                  <a:close/>
                </a:path>
                <a:path w="1602740" h="1300480">
                  <a:moveTo>
                    <a:pt x="5766" y="928243"/>
                  </a:moveTo>
                  <a:lnTo>
                    <a:pt x="329" y="928243"/>
                  </a:lnTo>
                  <a:lnTo>
                    <a:pt x="267" y="991743"/>
                  </a:lnTo>
                  <a:lnTo>
                    <a:pt x="5641" y="991743"/>
                  </a:lnTo>
                  <a:lnTo>
                    <a:pt x="5766" y="928243"/>
                  </a:lnTo>
                  <a:close/>
                </a:path>
                <a:path w="1602740" h="1300480">
                  <a:moveTo>
                    <a:pt x="1600897" y="928243"/>
                  </a:moveTo>
                  <a:lnTo>
                    <a:pt x="1594541" y="928243"/>
                  </a:lnTo>
                  <a:lnTo>
                    <a:pt x="1594416" y="991743"/>
                  </a:lnTo>
                  <a:lnTo>
                    <a:pt x="1600772" y="991743"/>
                  </a:lnTo>
                  <a:lnTo>
                    <a:pt x="1600897" y="928243"/>
                  </a:lnTo>
                  <a:close/>
                </a:path>
                <a:path w="1602740" h="1300480">
                  <a:moveTo>
                    <a:pt x="5641" y="991743"/>
                  </a:moveTo>
                  <a:lnTo>
                    <a:pt x="267" y="991743"/>
                  </a:lnTo>
                  <a:lnTo>
                    <a:pt x="261" y="998093"/>
                  </a:lnTo>
                  <a:lnTo>
                    <a:pt x="5628" y="998093"/>
                  </a:lnTo>
                  <a:lnTo>
                    <a:pt x="5641" y="991743"/>
                  </a:lnTo>
                  <a:close/>
                </a:path>
                <a:path w="1602740" h="1300480">
                  <a:moveTo>
                    <a:pt x="1600772" y="991743"/>
                  </a:moveTo>
                  <a:lnTo>
                    <a:pt x="1594416" y="991743"/>
                  </a:lnTo>
                  <a:lnTo>
                    <a:pt x="1594403" y="998093"/>
                  </a:lnTo>
                  <a:lnTo>
                    <a:pt x="1600760" y="998093"/>
                  </a:lnTo>
                  <a:lnTo>
                    <a:pt x="1600772" y="991743"/>
                  </a:lnTo>
                  <a:close/>
                </a:path>
                <a:path w="1602740" h="1300480">
                  <a:moveTo>
                    <a:pt x="5628" y="998093"/>
                  </a:moveTo>
                  <a:lnTo>
                    <a:pt x="261" y="998093"/>
                  </a:lnTo>
                  <a:lnTo>
                    <a:pt x="254" y="1004443"/>
                  </a:lnTo>
                  <a:lnTo>
                    <a:pt x="5616" y="1004443"/>
                  </a:lnTo>
                  <a:lnTo>
                    <a:pt x="5628" y="998093"/>
                  </a:lnTo>
                  <a:close/>
                </a:path>
                <a:path w="1602740" h="1300480">
                  <a:moveTo>
                    <a:pt x="1600760" y="998093"/>
                  </a:moveTo>
                  <a:lnTo>
                    <a:pt x="1594403" y="998093"/>
                  </a:lnTo>
                  <a:lnTo>
                    <a:pt x="1594391" y="1004443"/>
                  </a:lnTo>
                  <a:lnTo>
                    <a:pt x="1600747" y="1004443"/>
                  </a:lnTo>
                  <a:lnTo>
                    <a:pt x="1600760" y="998093"/>
                  </a:lnTo>
                  <a:close/>
                </a:path>
                <a:path w="1602740" h="1300480">
                  <a:moveTo>
                    <a:pt x="5616" y="1004443"/>
                  </a:moveTo>
                  <a:lnTo>
                    <a:pt x="254" y="1004443"/>
                  </a:lnTo>
                  <a:lnTo>
                    <a:pt x="242" y="1017143"/>
                  </a:lnTo>
                  <a:lnTo>
                    <a:pt x="5591" y="1017143"/>
                  </a:lnTo>
                  <a:lnTo>
                    <a:pt x="5616" y="1004443"/>
                  </a:lnTo>
                  <a:close/>
                </a:path>
                <a:path w="1602740" h="1300480">
                  <a:moveTo>
                    <a:pt x="1600747" y="1004443"/>
                  </a:moveTo>
                  <a:lnTo>
                    <a:pt x="1594391" y="1004443"/>
                  </a:lnTo>
                  <a:lnTo>
                    <a:pt x="1594366" y="1017143"/>
                  </a:lnTo>
                  <a:lnTo>
                    <a:pt x="1600723" y="1017143"/>
                  </a:lnTo>
                  <a:lnTo>
                    <a:pt x="1600747" y="1004443"/>
                  </a:lnTo>
                  <a:close/>
                </a:path>
                <a:path w="1602740" h="1300480">
                  <a:moveTo>
                    <a:pt x="5591" y="1017143"/>
                  </a:moveTo>
                  <a:lnTo>
                    <a:pt x="242" y="1017143"/>
                  </a:lnTo>
                  <a:lnTo>
                    <a:pt x="180" y="1080643"/>
                  </a:lnTo>
                  <a:lnTo>
                    <a:pt x="5465" y="1080643"/>
                  </a:lnTo>
                  <a:lnTo>
                    <a:pt x="5591" y="1017143"/>
                  </a:lnTo>
                  <a:close/>
                </a:path>
                <a:path w="1602740" h="1300480">
                  <a:moveTo>
                    <a:pt x="1600723" y="1017143"/>
                  </a:moveTo>
                  <a:lnTo>
                    <a:pt x="1594366" y="1017143"/>
                  </a:lnTo>
                  <a:lnTo>
                    <a:pt x="1594240" y="1080643"/>
                  </a:lnTo>
                  <a:lnTo>
                    <a:pt x="1600598" y="1080643"/>
                  </a:lnTo>
                  <a:lnTo>
                    <a:pt x="1600723" y="1017143"/>
                  </a:lnTo>
                  <a:close/>
                </a:path>
                <a:path w="1602740" h="1300480">
                  <a:moveTo>
                    <a:pt x="5304" y="1162050"/>
                  </a:moveTo>
                  <a:lnTo>
                    <a:pt x="100" y="1162050"/>
                  </a:lnTo>
                  <a:lnTo>
                    <a:pt x="99" y="1163193"/>
                  </a:lnTo>
                  <a:lnTo>
                    <a:pt x="5302" y="1163193"/>
                  </a:lnTo>
                  <a:lnTo>
                    <a:pt x="5304" y="1162050"/>
                  </a:lnTo>
                  <a:close/>
                </a:path>
                <a:path w="1602740" h="1300480">
                  <a:moveTo>
                    <a:pt x="1600439" y="1162050"/>
                  </a:moveTo>
                  <a:lnTo>
                    <a:pt x="1594079" y="1162050"/>
                  </a:lnTo>
                  <a:lnTo>
                    <a:pt x="1594077" y="1163193"/>
                  </a:lnTo>
                  <a:lnTo>
                    <a:pt x="1600437" y="1163193"/>
                  </a:lnTo>
                  <a:lnTo>
                    <a:pt x="1600439" y="1162050"/>
                  </a:lnTo>
                  <a:close/>
                </a:path>
                <a:path w="1602740" h="1300480">
                  <a:moveTo>
                    <a:pt x="5309" y="1159510"/>
                  </a:moveTo>
                  <a:lnTo>
                    <a:pt x="103" y="1159510"/>
                  </a:lnTo>
                  <a:lnTo>
                    <a:pt x="100" y="1161923"/>
                  </a:lnTo>
                  <a:lnTo>
                    <a:pt x="5304" y="1161923"/>
                  </a:lnTo>
                  <a:lnTo>
                    <a:pt x="5309" y="1159510"/>
                  </a:lnTo>
                  <a:close/>
                </a:path>
                <a:path w="1602740" h="1300480">
                  <a:moveTo>
                    <a:pt x="1600444" y="1159510"/>
                  </a:moveTo>
                  <a:lnTo>
                    <a:pt x="1594084" y="1159510"/>
                  </a:lnTo>
                  <a:lnTo>
                    <a:pt x="1594079" y="1161923"/>
                  </a:lnTo>
                  <a:lnTo>
                    <a:pt x="1600439" y="1161923"/>
                  </a:lnTo>
                  <a:lnTo>
                    <a:pt x="1600444" y="1159510"/>
                  </a:lnTo>
                  <a:close/>
                </a:path>
                <a:path w="1602740" h="1300480">
                  <a:moveTo>
                    <a:pt x="5322" y="1153160"/>
                  </a:moveTo>
                  <a:lnTo>
                    <a:pt x="109" y="1153160"/>
                  </a:lnTo>
                  <a:lnTo>
                    <a:pt x="103" y="1159383"/>
                  </a:lnTo>
                  <a:lnTo>
                    <a:pt x="5309" y="1159383"/>
                  </a:lnTo>
                  <a:lnTo>
                    <a:pt x="5322" y="1153160"/>
                  </a:lnTo>
                  <a:close/>
                </a:path>
                <a:path w="1602740" h="1300480">
                  <a:moveTo>
                    <a:pt x="1600456" y="1153160"/>
                  </a:moveTo>
                  <a:lnTo>
                    <a:pt x="1594097" y="1153160"/>
                  </a:lnTo>
                  <a:lnTo>
                    <a:pt x="1594084" y="1159383"/>
                  </a:lnTo>
                  <a:lnTo>
                    <a:pt x="1600444" y="1159383"/>
                  </a:lnTo>
                  <a:lnTo>
                    <a:pt x="1600456" y="1153160"/>
                  </a:lnTo>
                  <a:close/>
                </a:path>
                <a:path w="1602740" h="1300480">
                  <a:moveTo>
                    <a:pt x="5329" y="1149350"/>
                  </a:moveTo>
                  <a:lnTo>
                    <a:pt x="113" y="1149350"/>
                  </a:lnTo>
                  <a:lnTo>
                    <a:pt x="109" y="1153033"/>
                  </a:lnTo>
                  <a:lnTo>
                    <a:pt x="5322" y="1153033"/>
                  </a:lnTo>
                  <a:lnTo>
                    <a:pt x="5329" y="1149350"/>
                  </a:lnTo>
                  <a:close/>
                </a:path>
                <a:path w="1602740" h="1300480">
                  <a:moveTo>
                    <a:pt x="1600464" y="1149350"/>
                  </a:moveTo>
                  <a:lnTo>
                    <a:pt x="1594104" y="1149350"/>
                  </a:lnTo>
                  <a:lnTo>
                    <a:pt x="1594097" y="1153033"/>
                  </a:lnTo>
                  <a:lnTo>
                    <a:pt x="1600457" y="1153033"/>
                  </a:lnTo>
                  <a:lnTo>
                    <a:pt x="1600464" y="1149350"/>
                  </a:lnTo>
                  <a:close/>
                </a:path>
                <a:path w="1602740" h="1300480">
                  <a:moveTo>
                    <a:pt x="5334" y="1146810"/>
                  </a:moveTo>
                  <a:lnTo>
                    <a:pt x="115" y="1146810"/>
                  </a:lnTo>
                  <a:lnTo>
                    <a:pt x="113" y="1149223"/>
                  </a:lnTo>
                  <a:lnTo>
                    <a:pt x="5330" y="1149223"/>
                  </a:lnTo>
                  <a:lnTo>
                    <a:pt x="5334" y="1146810"/>
                  </a:lnTo>
                  <a:close/>
                </a:path>
                <a:path w="1602740" h="1300480">
                  <a:moveTo>
                    <a:pt x="1600469" y="1146810"/>
                  </a:moveTo>
                  <a:lnTo>
                    <a:pt x="1594109" y="1146810"/>
                  </a:lnTo>
                  <a:lnTo>
                    <a:pt x="1594105" y="1149223"/>
                  </a:lnTo>
                  <a:lnTo>
                    <a:pt x="1600464" y="1149223"/>
                  </a:lnTo>
                  <a:lnTo>
                    <a:pt x="1600469" y="1146810"/>
                  </a:lnTo>
                  <a:close/>
                </a:path>
                <a:path w="1602740" h="1300480">
                  <a:moveTo>
                    <a:pt x="5342" y="1143000"/>
                  </a:moveTo>
                  <a:lnTo>
                    <a:pt x="119" y="1143000"/>
                  </a:lnTo>
                  <a:lnTo>
                    <a:pt x="115" y="1146683"/>
                  </a:lnTo>
                  <a:lnTo>
                    <a:pt x="5335" y="1146683"/>
                  </a:lnTo>
                  <a:lnTo>
                    <a:pt x="5342" y="1143000"/>
                  </a:lnTo>
                  <a:close/>
                </a:path>
                <a:path w="1602740" h="1300480">
                  <a:moveTo>
                    <a:pt x="1600476" y="1143000"/>
                  </a:moveTo>
                  <a:lnTo>
                    <a:pt x="1594117" y="1143000"/>
                  </a:lnTo>
                  <a:lnTo>
                    <a:pt x="1594110" y="1146683"/>
                  </a:lnTo>
                  <a:lnTo>
                    <a:pt x="1600469" y="1146683"/>
                  </a:lnTo>
                  <a:lnTo>
                    <a:pt x="1600476" y="1143000"/>
                  </a:lnTo>
                  <a:close/>
                </a:path>
                <a:path w="1602740" h="1300480">
                  <a:moveTo>
                    <a:pt x="5347" y="1140460"/>
                  </a:moveTo>
                  <a:lnTo>
                    <a:pt x="121" y="1140460"/>
                  </a:lnTo>
                  <a:lnTo>
                    <a:pt x="119" y="1142873"/>
                  </a:lnTo>
                  <a:lnTo>
                    <a:pt x="5342" y="1142873"/>
                  </a:lnTo>
                  <a:lnTo>
                    <a:pt x="5347" y="1140460"/>
                  </a:lnTo>
                  <a:close/>
                </a:path>
                <a:path w="1602740" h="1300480">
                  <a:moveTo>
                    <a:pt x="1600481" y="1140460"/>
                  </a:moveTo>
                  <a:lnTo>
                    <a:pt x="1594122" y="1140460"/>
                  </a:lnTo>
                  <a:lnTo>
                    <a:pt x="1594117" y="1142873"/>
                  </a:lnTo>
                  <a:lnTo>
                    <a:pt x="1600477" y="1142873"/>
                  </a:lnTo>
                  <a:lnTo>
                    <a:pt x="1600481" y="1140460"/>
                  </a:lnTo>
                  <a:close/>
                </a:path>
                <a:path w="1602740" h="1300480">
                  <a:moveTo>
                    <a:pt x="5354" y="1136650"/>
                  </a:moveTo>
                  <a:lnTo>
                    <a:pt x="125" y="1136650"/>
                  </a:lnTo>
                  <a:lnTo>
                    <a:pt x="121" y="1140333"/>
                  </a:lnTo>
                  <a:lnTo>
                    <a:pt x="5347" y="1140333"/>
                  </a:lnTo>
                  <a:lnTo>
                    <a:pt x="5354" y="1136650"/>
                  </a:lnTo>
                  <a:close/>
                </a:path>
                <a:path w="1602740" h="1300480">
                  <a:moveTo>
                    <a:pt x="1600489" y="1136650"/>
                  </a:moveTo>
                  <a:lnTo>
                    <a:pt x="1594129" y="1136650"/>
                  </a:lnTo>
                  <a:lnTo>
                    <a:pt x="1594122" y="1140333"/>
                  </a:lnTo>
                  <a:lnTo>
                    <a:pt x="1600482" y="1140333"/>
                  </a:lnTo>
                  <a:lnTo>
                    <a:pt x="1600489" y="1136650"/>
                  </a:lnTo>
                  <a:close/>
                </a:path>
                <a:path w="1602740" h="1300480">
                  <a:moveTo>
                    <a:pt x="5359" y="1134110"/>
                  </a:moveTo>
                  <a:lnTo>
                    <a:pt x="127" y="1134110"/>
                  </a:lnTo>
                  <a:lnTo>
                    <a:pt x="125" y="1136523"/>
                  </a:lnTo>
                  <a:lnTo>
                    <a:pt x="5355" y="1136523"/>
                  </a:lnTo>
                  <a:lnTo>
                    <a:pt x="5359" y="1134110"/>
                  </a:lnTo>
                  <a:close/>
                </a:path>
                <a:path w="1602740" h="1300480">
                  <a:moveTo>
                    <a:pt x="1600494" y="1134110"/>
                  </a:moveTo>
                  <a:lnTo>
                    <a:pt x="1594134" y="1134110"/>
                  </a:lnTo>
                  <a:lnTo>
                    <a:pt x="1594130" y="1136523"/>
                  </a:lnTo>
                  <a:lnTo>
                    <a:pt x="1600489" y="1136523"/>
                  </a:lnTo>
                  <a:lnTo>
                    <a:pt x="1600494" y="1134110"/>
                  </a:lnTo>
                  <a:close/>
                </a:path>
                <a:path w="1602740" h="1300480">
                  <a:moveTo>
                    <a:pt x="5367" y="1130300"/>
                  </a:moveTo>
                  <a:lnTo>
                    <a:pt x="131" y="1130300"/>
                  </a:lnTo>
                  <a:lnTo>
                    <a:pt x="128" y="1133983"/>
                  </a:lnTo>
                  <a:lnTo>
                    <a:pt x="5360" y="1133983"/>
                  </a:lnTo>
                  <a:lnTo>
                    <a:pt x="5367" y="1130300"/>
                  </a:lnTo>
                  <a:close/>
                </a:path>
                <a:path w="1602740" h="1300480">
                  <a:moveTo>
                    <a:pt x="1600501" y="1130300"/>
                  </a:moveTo>
                  <a:lnTo>
                    <a:pt x="1594142" y="1130300"/>
                  </a:lnTo>
                  <a:lnTo>
                    <a:pt x="1594135" y="1133983"/>
                  </a:lnTo>
                  <a:lnTo>
                    <a:pt x="1600494" y="1133983"/>
                  </a:lnTo>
                  <a:lnTo>
                    <a:pt x="1600501" y="1130300"/>
                  </a:lnTo>
                  <a:close/>
                </a:path>
                <a:path w="1602740" h="1300480">
                  <a:moveTo>
                    <a:pt x="5372" y="1127760"/>
                  </a:moveTo>
                  <a:lnTo>
                    <a:pt x="134" y="1127760"/>
                  </a:lnTo>
                  <a:lnTo>
                    <a:pt x="131" y="1130173"/>
                  </a:lnTo>
                  <a:lnTo>
                    <a:pt x="5367" y="1130173"/>
                  </a:lnTo>
                  <a:lnTo>
                    <a:pt x="5372" y="1127760"/>
                  </a:lnTo>
                  <a:close/>
                </a:path>
                <a:path w="1602740" h="1300480">
                  <a:moveTo>
                    <a:pt x="1600506" y="1127760"/>
                  </a:moveTo>
                  <a:lnTo>
                    <a:pt x="1594147" y="1127760"/>
                  </a:lnTo>
                  <a:lnTo>
                    <a:pt x="1594142" y="1130173"/>
                  </a:lnTo>
                  <a:lnTo>
                    <a:pt x="1600501" y="1130173"/>
                  </a:lnTo>
                  <a:lnTo>
                    <a:pt x="1600506" y="1127760"/>
                  </a:lnTo>
                  <a:close/>
                </a:path>
                <a:path w="1602740" h="1300480">
                  <a:moveTo>
                    <a:pt x="5379" y="1123950"/>
                  </a:moveTo>
                  <a:lnTo>
                    <a:pt x="137" y="1123950"/>
                  </a:lnTo>
                  <a:lnTo>
                    <a:pt x="134" y="1127633"/>
                  </a:lnTo>
                  <a:lnTo>
                    <a:pt x="5372" y="1127633"/>
                  </a:lnTo>
                  <a:lnTo>
                    <a:pt x="5379" y="1123950"/>
                  </a:lnTo>
                  <a:close/>
                </a:path>
                <a:path w="1602740" h="1300480">
                  <a:moveTo>
                    <a:pt x="1600514" y="1123950"/>
                  </a:moveTo>
                  <a:lnTo>
                    <a:pt x="1594154" y="1123950"/>
                  </a:lnTo>
                  <a:lnTo>
                    <a:pt x="1594147" y="1127633"/>
                  </a:lnTo>
                  <a:lnTo>
                    <a:pt x="1600506" y="1127633"/>
                  </a:lnTo>
                  <a:lnTo>
                    <a:pt x="1600514" y="1123950"/>
                  </a:lnTo>
                  <a:close/>
                </a:path>
                <a:path w="1602740" h="1300480">
                  <a:moveTo>
                    <a:pt x="5384" y="1121410"/>
                  </a:moveTo>
                  <a:lnTo>
                    <a:pt x="140" y="1121410"/>
                  </a:lnTo>
                  <a:lnTo>
                    <a:pt x="138" y="1123823"/>
                  </a:lnTo>
                  <a:lnTo>
                    <a:pt x="5380" y="1123823"/>
                  </a:lnTo>
                  <a:lnTo>
                    <a:pt x="5384" y="1121410"/>
                  </a:lnTo>
                  <a:close/>
                </a:path>
                <a:path w="1602740" h="1300480">
                  <a:moveTo>
                    <a:pt x="1600519" y="1121410"/>
                  </a:moveTo>
                  <a:lnTo>
                    <a:pt x="1594159" y="1121410"/>
                  </a:lnTo>
                  <a:lnTo>
                    <a:pt x="1594155" y="1123823"/>
                  </a:lnTo>
                  <a:lnTo>
                    <a:pt x="1600514" y="1123823"/>
                  </a:lnTo>
                  <a:lnTo>
                    <a:pt x="1600519" y="1121410"/>
                  </a:lnTo>
                  <a:close/>
                </a:path>
                <a:path w="1602740" h="1300480">
                  <a:moveTo>
                    <a:pt x="5392" y="1117600"/>
                  </a:moveTo>
                  <a:lnTo>
                    <a:pt x="144" y="1117600"/>
                  </a:lnTo>
                  <a:lnTo>
                    <a:pt x="140" y="1121283"/>
                  </a:lnTo>
                  <a:lnTo>
                    <a:pt x="5385" y="1121283"/>
                  </a:lnTo>
                  <a:lnTo>
                    <a:pt x="5392" y="1117600"/>
                  </a:lnTo>
                  <a:close/>
                </a:path>
                <a:path w="1602740" h="1300480">
                  <a:moveTo>
                    <a:pt x="1600526" y="1117600"/>
                  </a:moveTo>
                  <a:lnTo>
                    <a:pt x="1594167" y="1117600"/>
                  </a:lnTo>
                  <a:lnTo>
                    <a:pt x="1594160" y="1121283"/>
                  </a:lnTo>
                  <a:lnTo>
                    <a:pt x="1600519" y="1121283"/>
                  </a:lnTo>
                  <a:lnTo>
                    <a:pt x="1600526" y="1117600"/>
                  </a:lnTo>
                  <a:close/>
                </a:path>
                <a:path w="1602740" h="1300480">
                  <a:moveTo>
                    <a:pt x="5397" y="1115060"/>
                  </a:moveTo>
                  <a:lnTo>
                    <a:pt x="146" y="1115060"/>
                  </a:lnTo>
                  <a:lnTo>
                    <a:pt x="144" y="1117473"/>
                  </a:lnTo>
                  <a:lnTo>
                    <a:pt x="5392" y="1117473"/>
                  </a:lnTo>
                  <a:lnTo>
                    <a:pt x="5397" y="1115060"/>
                  </a:lnTo>
                  <a:close/>
                </a:path>
                <a:path w="1602740" h="1300480">
                  <a:moveTo>
                    <a:pt x="1600531" y="1115060"/>
                  </a:moveTo>
                  <a:lnTo>
                    <a:pt x="1594172" y="1115060"/>
                  </a:lnTo>
                  <a:lnTo>
                    <a:pt x="1594167" y="1117473"/>
                  </a:lnTo>
                  <a:lnTo>
                    <a:pt x="1600526" y="1117473"/>
                  </a:lnTo>
                  <a:lnTo>
                    <a:pt x="1600531" y="1115060"/>
                  </a:lnTo>
                  <a:close/>
                </a:path>
                <a:path w="1602740" h="1300480">
                  <a:moveTo>
                    <a:pt x="5405" y="1111250"/>
                  </a:moveTo>
                  <a:lnTo>
                    <a:pt x="150" y="1111250"/>
                  </a:lnTo>
                  <a:lnTo>
                    <a:pt x="146" y="1114933"/>
                  </a:lnTo>
                  <a:lnTo>
                    <a:pt x="5397" y="1114933"/>
                  </a:lnTo>
                  <a:lnTo>
                    <a:pt x="5405" y="1111250"/>
                  </a:lnTo>
                  <a:close/>
                </a:path>
                <a:path w="1602740" h="1300480">
                  <a:moveTo>
                    <a:pt x="1600538" y="1111250"/>
                  </a:moveTo>
                  <a:lnTo>
                    <a:pt x="1594180" y="1111250"/>
                  </a:lnTo>
                  <a:lnTo>
                    <a:pt x="1594172" y="1114933"/>
                  </a:lnTo>
                  <a:lnTo>
                    <a:pt x="1600531" y="1114933"/>
                  </a:lnTo>
                  <a:lnTo>
                    <a:pt x="1600538" y="1111250"/>
                  </a:lnTo>
                  <a:close/>
                </a:path>
                <a:path w="1602740" h="1300480">
                  <a:moveTo>
                    <a:pt x="5410" y="1108710"/>
                  </a:moveTo>
                  <a:lnTo>
                    <a:pt x="152" y="1108710"/>
                  </a:lnTo>
                  <a:lnTo>
                    <a:pt x="150" y="1111123"/>
                  </a:lnTo>
                  <a:lnTo>
                    <a:pt x="5405" y="1111123"/>
                  </a:lnTo>
                  <a:lnTo>
                    <a:pt x="5410" y="1108710"/>
                  </a:lnTo>
                  <a:close/>
                </a:path>
                <a:path w="1602740" h="1300480">
                  <a:moveTo>
                    <a:pt x="1600543" y="1108710"/>
                  </a:moveTo>
                  <a:lnTo>
                    <a:pt x="1594185" y="1108710"/>
                  </a:lnTo>
                  <a:lnTo>
                    <a:pt x="1594180" y="1111123"/>
                  </a:lnTo>
                  <a:lnTo>
                    <a:pt x="1600539" y="1111123"/>
                  </a:lnTo>
                  <a:lnTo>
                    <a:pt x="1600543" y="1108710"/>
                  </a:lnTo>
                  <a:close/>
                </a:path>
                <a:path w="1602740" h="1300480">
                  <a:moveTo>
                    <a:pt x="5417" y="1104900"/>
                  </a:moveTo>
                  <a:lnTo>
                    <a:pt x="156" y="1104900"/>
                  </a:lnTo>
                  <a:lnTo>
                    <a:pt x="152" y="1108583"/>
                  </a:lnTo>
                  <a:lnTo>
                    <a:pt x="5410" y="1108583"/>
                  </a:lnTo>
                  <a:lnTo>
                    <a:pt x="5417" y="1104900"/>
                  </a:lnTo>
                  <a:close/>
                </a:path>
                <a:path w="1602740" h="1300480">
                  <a:moveTo>
                    <a:pt x="1600551" y="1104900"/>
                  </a:moveTo>
                  <a:lnTo>
                    <a:pt x="1594192" y="1104900"/>
                  </a:lnTo>
                  <a:lnTo>
                    <a:pt x="1594185" y="1108583"/>
                  </a:lnTo>
                  <a:lnTo>
                    <a:pt x="1600544" y="1108583"/>
                  </a:lnTo>
                  <a:lnTo>
                    <a:pt x="1600551" y="1104900"/>
                  </a:lnTo>
                  <a:close/>
                </a:path>
                <a:path w="1602740" h="1300480">
                  <a:moveTo>
                    <a:pt x="5430" y="1098550"/>
                  </a:moveTo>
                  <a:lnTo>
                    <a:pt x="162" y="1098550"/>
                  </a:lnTo>
                  <a:lnTo>
                    <a:pt x="156" y="1104773"/>
                  </a:lnTo>
                  <a:lnTo>
                    <a:pt x="5417" y="1104773"/>
                  </a:lnTo>
                  <a:lnTo>
                    <a:pt x="5430" y="1098550"/>
                  </a:lnTo>
                  <a:close/>
                </a:path>
                <a:path w="1602740" h="1300480">
                  <a:moveTo>
                    <a:pt x="1600563" y="1098550"/>
                  </a:moveTo>
                  <a:lnTo>
                    <a:pt x="1594205" y="1098550"/>
                  </a:lnTo>
                  <a:lnTo>
                    <a:pt x="1594192" y="1104773"/>
                  </a:lnTo>
                  <a:lnTo>
                    <a:pt x="1600551" y="1104773"/>
                  </a:lnTo>
                  <a:lnTo>
                    <a:pt x="1600563" y="1098550"/>
                  </a:lnTo>
                  <a:close/>
                </a:path>
                <a:path w="1602740" h="1300480">
                  <a:moveTo>
                    <a:pt x="5435" y="1096010"/>
                  </a:moveTo>
                  <a:lnTo>
                    <a:pt x="165" y="1096010"/>
                  </a:lnTo>
                  <a:lnTo>
                    <a:pt x="162" y="1098423"/>
                  </a:lnTo>
                  <a:lnTo>
                    <a:pt x="5430" y="1098423"/>
                  </a:lnTo>
                  <a:lnTo>
                    <a:pt x="5435" y="1096010"/>
                  </a:lnTo>
                  <a:close/>
                </a:path>
                <a:path w="1602740" h="1300480">
                  <a:moveTo>
                    <a:pt x="1600568" y="1096010"/>
                  </a:moveTo>
                  <a:lnTo>
                    <a:pt x="1594210" y="1096010"/>
                  </a:lnTo>
                  <a:lnTo>
                    <a:pt x="1594205" y="1098423"/>
                  </a:lnTo>
                  <a:lnTo>
                    <a:pt x="1600564" y="1098423"/>
                  </a:lnTo>
                  <a:lnTo>
                    <a:pt x="1600568" y="1096010"/>
                  </a:lnTo>
                  <a:close/>
                </a:path>
                <a:path w="1602740" h="1300480">
                  <a:moveTo>
                    <a:pt x="5465" y="1080770"/>
                  </a:moveTo>
                  <a:lnTo>
                    <a:pt x="180" y="1080770"/>
                  </a:lnTo>
                  <a:lnTo>
                    <a:pt x="165" y="1095883"/>
                  </a:lnTo>
                  <a:lnTo>
                    <a:pt x="5435" y="1095883"/>
                  </a:lnTo>
                  <a:lnTo>
                    <a:pt x="5465" y="1080770"/>
                  </a:lnTo>
                  <a:close/>
                </a:path>
                <a:path w="1602740" h="1300480">
                  <a:moveTo>
                    <a:pt x="1600598" y="1080770"/>
                  </a:moveTo>
                  <a:lnTo>
                    <a:pt x="1594240" y="1080770"/>
                  </a:lnTo>
                  <a:lnTo>
                    <a:pt x="1594210" y="1095883"/>
                  </a:lnTo>
                  <a:lnTo>
                    <a:pt x="1600569" y="1095883"/>
                  </a:lnTo>
                  <a:lnTo>
                    <a:pt x="1600598" y="1080770"/>
                  </a:lnTo>
                  <a:close/>
                </a:path>
                <a:path w="1602740" h="1300480">
                  <a:moveTo>
                    <a:pt x="5302" y="1163193"/>
                  </a:moveTo>
                  <a:lnTo>
                    <a:pt x="99" y="1163193"/>
                  </a:lnTo>
                  <a:lnTo>
                    <a:pt x="93" y="1169543"/>
                  </a:lnTo>
                  <a:lnTo>
                    <a:pt x="5289" y="1169543"/>
                  </a:lnTo>
                  <a:lnTo>
                    <a:pt x="5302" y="1163193"/>
                  </a:lnTo>
                  <a:close/>
                </a:path>
                <a:path w="1602740" h="1300480">
                  <a:moveTo>
                    <a:pt x="1600437" y="1163193"/>
                  </a:moveTo>
                  <a:lnTo>
                    <a:pt x="1594077" y="1163193"/>
                  </a:lnTo>
                  <a:lnTo>
                    <a:pt x="1594064" y="1169543"/>
                  </a:lnTo>
                  <a:lnTo>
                    <a:pt x="1600424" y="1169543"/>
                  </a:lnTo>
                  <a:lnTo>
                    <a:pt x="1600437" y="1163193"/>
                  </a:lnTo>
                  <a:close/>
                </a:path>
                <a:path w="1602740" h="1300480">
                  <a:moveTo>
                    <a:pt x="1567148" y="1296588"/>
                  </a:moveTo>
                  <a:lnTo>
                    <a:pt x="35528" y="1296588"/>
                  </a:lnTo>
                  <a:lnTo>
                    <a:pt x="35528" y="1296715"/>
                  </a:lnTo>
                  <a:lnTo>
                    <a:pt x="1066768" y="1299128"/>
                  </a:lnTo>
                  <a:lnTo>
                    <a:pt x="1564608" y="1299128"/>
                  </a:lnTo>
                  <a:lnTo>
                    <a:pt x="1564608" y="1300271"/>
                  </a:lnTo>
                  <a:lnTo>
                    <a:pt x="1565878" y="1300271"/>
                  </a:lnTo>
                  <a:lnTo>
                    <a:pt x="1565878" y="1297858"/>
                  </a:lnTo>
                  <a:lnTo>
                    <a:pt x="1567148" y="1297858"/>
                  </a:lnTo>
                  <a:lnTo>
                    <a:pt x="1567148" y="1296588"/>
                  </a:lnTo>
                  <a:close/>
                </a:path>
                <a:path w="1602740" h="1300480">
                  <a:moveTo>
                    <a:pt x="1569688" y="1294048"/>
                  </a:moveTo>
                  <a:lnTo>
                    <a:pt x="32988" y="1294048"/>
                  </a:lnTo>
                  <a:lnTo>
                    <a:pt x="32988" y="1296588"/>
                  </a:lnTo>
                  <a:lnTo>
                    <a:pt x="34258" y="1296588"/>
                  </a:lnTo>
                  <a:lnTo>
                    <a:pt x="34258" y="1295318"/>
                  </a:lnTo>
                  <a:lnTo>
                    <a:pt x="1569688" y="1295318"/>
                  </a:lnTo>
                  <a:lnTo>
                    <a:pt x="1569688" y="1294048"/>
                  </a:lnTo>
                  <a:close/>
                </a:path>
                <a:path w="1602740" h="1300480">
                  <a:moveTo>
                    <a:pt x="1569688" y="1295318"/>
                  </a:moveTo>
                  <a:lnTo>
                    <a:pt x="1568418" y="1295318"/>
                  </a:lnTo>
                  <a:lnTo>
                    <a:pt x="1568418" y="1296588"/>
                  </a:lnTo>
                  <a:lnTo>
                    <a:pt x="1569688" y="1296588"/>
                  </a:lnTo>
                  <a:lnTo>
                    <a:pt x="1569688" y="1295318"/>
                  </a:lnTo>
                  <a:close/>
                </a:path>
                <a:path w="1602740" h="1300480">
                  <a:moveTo>
                    <a:pt x="30448" y="1291508"/>
                  </a:moveTo>
                  <a:lnTo>
                    <a:pt x="30448" y="1294048"/>
                  </a:lnTo>
                  <a:lnTo>
                    <a:pt x="31718" y="1294048"/>
                  </a:lnTo>
                  <a:lnTo>
                    <a:pt x="31718" y="1292778"/>
                  </a:lnTo>
                  <a:lnTo>
                    <a:pt x="799433" y="1292778"/>
                  </a:lnTo>
                  <a:lnTo>
                    <a:pt x="30448" y="1291508"/>
                  </a:lnTo>
                  <a:close/>
                </a:path>
                <a:path w="1602740" h="1300480">
                  <a:moveTo>
                    <a:pt x="1597628" y="1268648"/>
                  </a:moveTo>
                  <a:lnTo>
                    <a:pt x="1593869" y="1268648"/>
                  </a:lnTo>
                  <a:lnTo>
                    <a:pt x="1593866" y="1269918"/>
                  </a:lnTo>
                  <a:lnTo>
                    <a:pt x="1596358" y="1269918"/>
                  </a:lnTo>
                  <a:lnTo>
                    <a:pt x="1596358" y="1271188"/>
                  </a:lnTo>
                  <a:lnTo>
                    <a:pt x="1597628" y="1271188"/>
                  </a:lnTo>
                  <a:lnTo>
                    <a:pt x="1597628" y="1268648"/>
                  </a:lnTo>
                  <a:close/>
                </a:path>
                <a:path w="1602740" h="1300480">
                  <a:moveTo>
                    <a:pt x="5101" y="1264838"/>
                  </a:moveTo>
                  <a:lnTo>
                    <a:pt x="2508" y="1264838"/>
                  </a:lnTo>
                  <a:lnTo>
                    <a:pt x="2508" y="1266108"/>
                  </a:lnTo>
                  <a:lnTo>
                    <a:pt x="3778" y="1266108"/>
                  </a:lnTo>
                  <a:lnTo>
                    <a:pt x="3778" y="1268648"/>
                  </a:lnTo>
                  <a:lnTo>
                    <a:pt x="5048" y="1268648"/>
                  </a:lnTo>
                  <a:lnTo>
                    <a:pt x="5096" y="1267378"/>
                  </a:lnTo>
                  <a:lnTo>
                    <a:pt x="5101" y="1264838"/>
                  </a:lnTo>
                  <a:close/>
                </a:path>
                <a:path w="1602740" h="1300480">
                  <a:moveTo>
                    <a:pt x="1600238" y="1264838"/>
                  </a:moveTo>
                  <a:lnTo>
                    <a:pt x="1593876" y="1264838"/>
                  </a:lnTo>
                  <a:lnTo>
                    <a:pt x="1593871" y="1267378"/>
                  </a:lnTo>
                  <a:lnTo>
                    <a:pt x="1598898" y="1267378"/>
                  </a:lnTo>
                  <a:lnTo>
                    <a:pt x="1598898" y="1268648"/>
                  </a:lnTo>
                  <a:lnTo>
                    <a:pt x="1600168" y="1268648"/>
                  </a:lnTo>
                  <a:lnTo>
                    <a:pt x="1600236" y="1266108"/>
                  </a:lnTo>
                  <a:lnTo>
                    <a:pt x="1600238" y="1264838"/>
                  </a:lnTo>
                  <a:close/>
                </a:path>
                <a:path w="1602740" h="1300480">
                  <a:moveTo>
                    <a:pt x="5106" y="1262298"/>
                  </a:moveTo>
                  <a:lnTo>
                    <a:pt x="2" y="1262298"/>
                  </a:lnTo>
                  <a:lnTo>
                    <a:pt x="0" y="1264838"/>
                  </a:lnTo>
                  <a:lnTo>
                    <a:pt x="1238" y="1264838"/>
                  </a:lnTo>
                  <a:lnTo>
                    <a:pt x="1238" y="1263568"/>
                  </a:lnTo>
                  <a:lnTo>
                    <a:pt x="5104" y="1263568"/>
                  </a:lnTo>
                  <a:lnTo>
                    <a:pt x="5106" y="1262298"/>
                  </a:lnTo>
                  <a:close/>
                </a:path>
                <a:path w="1602740" h="1300480">
                  <a:moveTo>
                    <a:pt x="1600243" y="1262298"/>
                  </a:moveTo>
                  <a:lnTo>
                    <a:pt x="1593881" y="1262298"/>
                  </a:lnTo>
                  <a:lnTo>
                    <a:pt x="1593879" y="1263568"/>
                  </a:lnTo>
                  <a:lnTo>
                    <a:pt x="1600240" y="1263568"/>
                  </a:lnTo>
                  <a:lnTo>
                    <a:pt x="1600243" y="1262298"/>
                  </a:lnTo>
                  <a:close/>
                </a:path>
                <a:path w="1602740" h="1300480">
                  <a:moveTo>
                    <a:pt x="5114" y="1258443"/>
                  </a:moveTo>
                  <a:lnTo>
                    <a:pt x="6" y="1258443"/>
                  </a:lnTo>
                  <a:lnTo>
                    <a:pt x="3" y="1260983"/>
                  </a:lnTo>
                  <a:lnTo>
                    <a:pt x="5109" y="1260983"/>
                  </a:lnTo>
                  <a:lnTo>
                    <a:pt x="5114" y="1258443"/>
                  </a:lnTo>
                  <a:close/>
                </a:path>
                <a:path w="1602740" h="1300480">
                  <a:moveTo>
                    <a:pt x="1600250" y="1258443"/>
                  </a:moveTo>
                  <a:lnTo>
                    <a:pt x="1593889" y="1258443"/>
                  </a:lnTo>
                  <a:lnTo>
                    <a:pt x="1593884" y="1260983"/>
                  </a:lnTo>
                  <a:lnTo>
                    <a:pt x="1600245" y="1260983"/>
                  </a:lnTo>
                  <a:lnTo>
                    <a:pt x="1600250" y="1258443"/>
                  </a:lnTo>
                  <a:close/>
                </a:path>
                <a:path w="1602740" h="1300480">
                  <a:moveTo>
                    <a:pt x="5119" y="1255903"/>
                  </a:moveTo>
                  <a:lnTo>
                    <a:pt x="8" y="1255903"/>
                  </a:lnTo>
                  <a:lnTo>
                    <a:pt x="7" y="1257173"/>
                  </a:lnTo>
                  <a:lnTo>
                    <a:pt x="5116" y="1257173"/>
                  </a:lnTo>
                  <a:lnTo>
                    <a:pt x="5119" y="1255903"/>
                  </a:lnTo>
                  <a:close/>
                </a:path>
                <a:path w="1602740" h="1300480">
                  <a:moveTo>
                    <a:pt x="1600255" y="1255903"/>
                  </a:moveTo>
                  <a:lnTo>
                    <a:pt x="1593894" y="1255903"/>
                  </a:lnTo>
                  <a:lnTo>
                    <a:pt x="1593891" y="1257173"/>
                  </a:lnTo>
                  <a:lnTo>
                    <a:pt x="1600253" y="1257173"/>
                  </a:lnTo>
                  <a:lnTo>
                    <a:pt x="1600255" y="1255903"/>
                  </a:lnTo>
                  <a:close/>
                </a:path>
                <a:path w="1602740" h="1300480">
                  <a:moveTo>
                    <a:pt x="5126" y="1252093"/>
                  </a:moveTo>
                  <a:lnTo>
                    <a:pt x="12" y="1252093"/>
                  </a:lnTo>
                  <a:lnTo>
                    <a:pt x="9" y="1254633"/>
                  </a:lnTo>
                  <a:lnTo>
                    <a:pt x="5121" y="1254633"/>
                  </a:lnTo>
                  <a:lnTo>
                    <a:pt x="5126" y="1252093"/>
                  </a:lnTo>
                  <a:close/>
                </a:path>
                <a:path w="1602740" h="1300480">
                  <a:moveTo>
                    <a:pt x="1600263" y="1252093"/>
                  </a:moveTo>
                  <a:lnTo>
                    <a:pt x="1593901" y="1252093"/>
                  </a:lnTo>
                  <a:lnTo>
                    <a:pt x="1593896" y="1254633"/>
                  </a:lnTo>
                  <a:lnTo>
                    <a:pt x="1600258" y="1254633"/>
                  </a:lnTo>
                  <a:lnTo>
                    <a:pt x="1600263" y="1252093"/>
                  </a:lnTo>
                  <a:close/>
                </a:path>
                <a:path w="1602740" h="1300480">
                  <a:moveTo>
                    <a:pt x="5131" y="1249553"/>
                  </a:moveTo>
                  <a:lnTo>
                    <a:pt x="14" y="1249553"/>
                  </a:lnTo>
                  <a:lnTo>
                    <a:pt x="13" y="1250823"/>
                  </a:lnTo>
                  <a:lnTo>
                    <a:pt x="5129" y="1250823"/>
                  </a:lnTo>
                  <a:lnTo>
                    <a:pt x="5131" y="1249553"/>
                  </a:lnTo>
                  <a:close/>
                </a:path>
                <a:path w="1602740" h="1300480">
                  <a:moveTo>
                    <a:pt x="1600268" y="1249553"/>
                  </a:moveTo>
                  <a:lnTo>
                    <a:pt x="1593906" y="1249553"/>
                  </a:lnTo>
                  <a:lnTo>
                    <a:pt x="1593904" y="1250823"/>
                  </a:lnTo>
                  <a:lnTo>
                    <a:pt x="1600265" y="1250823"/>
                  </a:lnTo>
                  <a:lnTo>
                    <a:pt x="1600268" y="1249553"/>
                  </a:lnTo>
                  <a:close/>
                </a:path>
                <a:path w="1602740" h="1300480">
                  <a:moveTo>
                    <a:pt x="5139" y="1245743"/>
                  </a:moveTo>
                  <a:lnTo>
                    <a:pt x="18" y="1245743"/>
                  </a:lnTo>
                  <a:lnTo>
                    <a:pt x="16" y="1248283"/>
                  </a:lnTo>
                  <a:lnTo>
                    <a:pt x="5134" y="1248283"/>
                  </a:lnTo>
                  <a:lnTo>
                    <a:pt x="5139" y="1245743"/>
                  </a:lnTo>
                  <a:close/>
                </a:path>
                <a:path w="1602740" h="1300480">
                  <a:moveTo>
                    <a:pt x="1600275" y="1245743"/>
                  </a:moveTo>
                  <a:lnTo>
                    <a:pt x="1593914" y="1245743"/>
                  </a:lnTo>
                  <a:lnTo>
                    <a:pt x="1593909" y="1248283"/>
                  </a:lnTo>
                  <a:lnTo>
                    <a:pt x="1600270" y="1248283"/>
                  </a:lnTo>
                  <a:lnTo>
                    <a:pt x="1600275" y="1245743"/>
                  </a:lnTo>
                  <a:close/>
                </a:path>
                <a:path w="1602740" h="1300480">
                  <a:moveTo>
                    <a:pt x="5144" y="1243203"/>
                  </a:moveTo>
                  <a:lnTo>
                    <a:pt x="21" y="1243203"/>
                  </a:lnTo>
                  <a:lnTo>
                    <a:pt x="19" y="1244473"/>
                  </a:lnTo>
                  <a:lnTo>
                    <a:pt x="5141" y="1244473"/>
                  </a:lnTo>
                  <a:lnTo>
                    <a:pt x="5144" y="1243203"/>
                  </a:lnTo>
                  <a:close/>
                </a:path>
                <a:path w="1602740" h="1300480">
                  <a:moveTo>
                    <a:pt x="1600280" y="1243203"/>
                  </a:moveTo>
                  <a:lnTo>
                    <a:pt x="1593919" y="1243203"/>
                  </a:lnTo>
                  <a:lnTo>
                    <a:pt x="1593916" y="1244473"/>
                  </a:lnTo>
                  <a:lnTo>
                    <a:pt x="1600278" y="1244473"/>
                  </a:lnTo>
                  <a:lnTo>
                    <a:pt x="1600280" y="1243203"/>
                  </a:lnTo>
                  <a:close/>
                </a:path>
                <a:path w="1602740" h="1300480">
                  <a:moveTo>
                    <a:pt x="5151" y="1239393"/>
                  </a:moveTo>
                  <a:lnTo>
                    <a:pt x="24" y="1239393"/>
                  </a:lnTo>
                  <a:lnTo>
                    <a:pt x="22" y="1241933"/>
                  </a:lnTo>
                  <a:lnTo>
                    <a:pt x="5146" y="1241933"/>
                  </a:lnTo>
                  <a:lnTo>
                    <a:pt x="5151" y="1239393"/>
                  </a:lnTo>
                  <a:close/>
                </a:path>
                <a:path w="1602740" h="1300480">
                  <a:moveTo>
                    <a:pt x="1600288" y="1239393"/>
                  </a:moveTo>
                  <a:lnTo>
                    <a:pt x="1593926" y="1239393"/>
                  </a:lnTo>
                  <a:lnTo>
                    <a:pt x="1593921" y="1241933"/>
                  </a:lnTo>
                  <a:lnTo>
                    <a:pt x="1600283" y="1241933"/>
                  </a:lnTo>
                  <a:lnTo>
                    <a:pt x="1600288" y="1239393"/>
                  </a:lnTo>
                  <a:close/>
                </a:path>
                <a:path w="1602740" h="1300480">
                  <a:moveTo>
                    <a:pt x="5156" y="1236853"/>
                  </a:moveTo>
                  <a:lnTo>
                    <a:pt x="27" y="1236853"/>
                  </a:lnTo>
                  <a:lnTo>
                    <a:pt x="26" y="1238123"/>
                  </a:lnTo>
                  <a:lnTo>
                    <a:pt x="5154" y="1238123"/>
                  </a:lnTo>
                  <a:lnTo>
                    <a:pt x="5156" y="1236853"/>
                  </a:lnTo>
                  <a:close/>
                </a:path>
                <a:path w="1602740" h="1300480">
                  <a:moveTo>
                    <a:pt x="1600293" y="1236853"/>
                  </a:moveTo>
                  <a:lnTo>
                    <a:pt x="1593931" y="1236853"/>
                  </a:lnTo>
                  <a:lnTo>
                    <a:pt x="1593929" y="1238123"/>
                  </a:lnTo>
                  <a:lnTo>
                    <a:pt x="1600290" y="1238123"/>
                  </a:lnTo>
                  <a:lnTo>
                    <a:pt x="1600293" y="1236853"/>
                  </a:lnTo>
                  <a:close/>
                </a:path>
                <a:path w="1602740" h="1300480">
                  <a:moveTo>
                    <a:pt x="5169" y="1230503"/>
                  </a:moveTo>
                  <a:lnTo>
                    <a:pt x="33" y="1230503"/>
                  </a:lnTo>
                  <a:lnTo>
                    <a:pt x="28" y="1235583"/>
                  </a:lnTo>
                  <a:lnTo>
                    <a:pt x="5159" y="1235583"/>
                  </a:lnTo>
                  <a:lnTo>
                    <a:pt x="5169" y="1230503"/>
                  </a:lnTo>
                  <a:close/>
                </a:path>
                <a:path w="1602740" h="1300480">
                  <a:moveTo>
                    <a:pt x="1600305" y="1230503"/>
                  </a:moveTo>
                  <a:lnTo>
                    <a:pt x="1593944" y="1230503"/>
                  </a:lnTo>
                  <a:lnTo>
                    <a:pt x="1593934" y="1235583"/>
                  </a:lnTo>
                  <a:lnTo>
                    <a:pt x="1600295" y="1235583"/>
                  </a:lnTo>
                  <a:lnTo>
                    <a:pt x="1600305" y="1230503"/>
                  </a:lnTo>
                  <a:close/>
                </a:path>
                <a:path w="1602740" h="1300480">
                  <a:moveTo>
                    <a:pt x="5176" y="1226693"/>
                  </a:moveTo>
                  <a:lnTo>
                    <a:pt x="37" y="1226693"/>
                  </a:lnTo>
                  <a:lnTo>
                    <a:pt x="34" y="1229233"/>
                  </a:lnTo>
                  <a:lnTo>
                    <a:pt x="5171" y="1229233"/>
                  </a:lnTo>
                  <a:lnTo>
                    <a:pt x="5176" y="1226693"/>
                  </a:lnTo>
                  <a:close/>
                </a:path>
                <a:path w="1602740" h="1300480">
                  <a:moveTo>
                    <a:pt x="1600313" y="1226693"/>
                  </a:moveTo>
                  <a:lnTo>
                    <a:pt x="1593951" y="1226693"/>
                  </a:lnTo>
                  <a:lnTo>
                    <a:pt x="1593946" y="1229233"/>
                  </a:lnTo>
                  <a:lnTo>
                    <a:pt x="1600308" y="1229233"/>
                  </a:lnTo>
                  <a:lnTo>
                    <a:pt x="1600313" y="1226693"/>
                  </a:lnTo>
                  <a:close/>
                </a:path>
                <a:path w="1602740" h="1300480">
                  <a:moveTo>
                    <a:pt x="5181" y="1224153"/>
                  </a:moveTo>
                  <a:lnTo>
                    <a:pt x="39" y="1224153"/>
                  </a:lnTo>
                  <a:lnTo>
                    <a:pt x="38" y="1225423"/>
                  </a:lnTo>
                  <a:lnTo>
                    <a:pt x="5179" y="1225423"/>
                  </a:lnTo>
                  <a:lnTo>
                    <a:pt x="5181" y="1224153"/>
                  </a:lnTo>
                  <a:close/>
                </a:path>
                <a:path w="1602740" h="1300480">
                  <a:moveTo>
                    <a:pt x="1600318" y="1224153"/>
                  </a:moveTo>
                  <a:lnTo>
                    <a:pt x="1593956" y="1224153"/>
                  </a:lnTo>
                  <a:lnTo>
                    <a:pt x="1593954" y="1225423"/>
                  </a:lnTo>
                  <a:lnTo>
                    <a:pt x="1600315" y="1225423"/>
                  </a:lnTo>
                  <a:lnTo>
                    <a:pt x="1600318" y="1224153"/>
                  </a:lnTo>
                  <a:close/>
                </a:path>
                <a:path w="1602740" h="1300480">
                  <a:moveTo>
                    <a:pt x="5189" y="1220343"/>
                  </a:moveTo>
                  <a:lnTo>
                    <a:pt x="43" y="1220343"/>
                  </a:lnTo>
                  <a:lnTo>
                    <a:pt x="41" y="1222883"/>
                  </a:lnTo>
                  <a:lnTo>
                    <a:pt x="5184" y="1222883"/>
                  </a:lnTo>
                  <a:lnTo>
                    <a:pt x="5189" y="1220343"/>
                  </a:lnTo>
                  <a:close/>
                </a:path>
                <a:path w="1602740" h="1300480">
                  <a:moveTo>
                    <a:pt x="1600325" y="1220343"/>
                  </a:moveTo>
                  <a:lnTo>
                    <a:pt x="1593964" y="1220343"/>
                  </a:lnTo>
                  <a:lnTo>
                    <a:pt x="1593959" y="1222883"/>
                  </a:lnTo>
                  <a:lnTo>
                    <a:pt x="1600320" y="1222883"/>
                  </a:lnTo>
                  <a:lnTo>
                    <a:pt x="1600325" y="1220343"/>
                  </a:lnTo>
                  <a:close/>
                </a:path>
                <a:path w="1602740" h="1300480">
                  <a:moveTo>
                    <a:pt x="5194" y="1217803"/>
                  </a:moveTo>
                  <a:lnTo>
                    <a:pt x="46" y="1217803"/>
                  </a:lnTo>
                  <a:lnTo>
                    <a:pt x="44" y="1219073"/>
                  </a:lnTo>
                  <a:lnTo>
                    <a:pt x="5191" y="1219073"/>
                  </a:lnTo>
                  <a:lnTo>
                    <a:pt x="5194" y="1217803"/>
                  </a:lnTo>
                  <a:close/>
                </a:path>
                <a:path w="1602740" h="1300480">
                  <a:moveTo>
                    <a:pt x="1600330" y="1217803"/>
                  </a:moveTo>
                  <a:lnTo>
                    <a:pt x="1593969" y="1217803"/>
                  </a:lnTo>
                  <a:lnTo>
                    <a:pt x="1593966" y="1219073"/>
                  </a:lnTo>
                  <a:lnTo>
                    <a:pt x="1600327" y="1219073"/>
                  </a:lnTo>
                  <a:lnTo>
                    <a:pt x="1600330" y="1217803"/>
                  </a:lnTo>
                  <a:close/>
                </a:path>
                <a:path w="1602740" h="1300480">
                  <a:moveTo>
                    <a:pt x="5202" y="1213993"/>
                  </a:moveTo>
                  <a:lnTo>
                    <a:pt x="49" y="1213993"/>
                  </a:lnTo>
                  <a:lnTo>
                    <a:pt x="47" y="1216533"/>
                  </a:lnTo>
                  <a:lnTo>
                    <a:pt x="5196" y="1216533"/>
                  </a:lnTo>
                  <a:lnTo>
                    <a:pt x="5202" y="1213993"/>
                  </a:lnTo>
                  <a:close/>
                </a:path>
                <a:path w="1602740" h="1300480">
                  <a:moveTo>
                    <a:pt x="1600337" y="1213993"/>
                  </a:moveTo>
                  <a:lnTo>
                    <a:pt x="1593977" y="1213993"/>
                  </a:lnTo>
                  <a:lnTo>
                    <a:pt x="1593972" y="1216533"/>
                  </a:lnTo>
                  <a:lnTo>
                    <a:pt x="1600332" y="1216533"/>
                  </a:lnTo>
                  <a:lnTo>
                    <a:pt x="1600337" y="1213993"/>
                  </a:lnTo>
                  <a:close/>
                </a:path>
                <a:path w="1602740" h="1300480">
                  <a:moveTo>
                    <a:pt x="5207" y="1211453"/>
                  </a:moveTo>
                  <a:lnTo>
                    <a:pt x="52" y="1211453"/>
                  </a:lnTo>
                  <a:lnTo>
                    <a:pt x="50" y="1212723"/>
                  </a:lnTo>
                  <a:lnTo>
                    <a:pt x="5204" y="1212723"/>
                  </a:lnTo>
                  <a:lnTo>
                    <a:pt x="5207" y="1211453"/>
                  </a:lnTo>
                  <a:close/>
                </a:path>
                <a:path w="1602740" h="1300480">
                  <a:moveTo>
                    <a:pt x="1600342" y="1211453"/>
                  </a:moveTo>
                  <a:lnTo>
                    <a:pt x="1593982" y="1211453"/>
                  </a:lnTo>
                  <a:lnTo>
                    <a:pt x="1593979" y="1212723"/>
                  </a:lnTo>
                  <a:lnTo>
                    <a:pt x="1600340" y="1212723"/>
                  </a:lnTo>
                  <a:lnTo>
                    <a:pt x="1600342" y="1211453"/>
                  </a:lnTo>
                  <a:close/>
                </a:path>
                <a:path w="1602740" h="1300480">
                  <a:moveTo>
                    <a:pt x="5214" y="1207643"/>
                  </a:moveTo>
                  <a:lnTo>
                    <a:pt x="55" y="1207643"/>
                  </a:lnTo>
                  <a:lnTo>
                    <a:pt x="53" y="1210183"/>
                  </a:lnTo>
                  <a:lnTo>
                    <a:pt x="5209" y="1210183"/>
                  </a:lnTo>
                  <a:lnTo>
                    <a:pt x="5214" y="1207643"/>
                  </a:lnTo>
                  <a:close/>
                </a:path>
                <a:path w="1602740" h="1300480">
                  <a:moveTo>
                    <a:pt x="1600350" y="1207643"/>
                  </a:moveTo>
                  <a:lnTo>
                    <a:pt x="1593989" y="1207643"/>
                  </a:lnTo>
                  <a:lnTo>
                    <a:pt x="1593984" y="1210183"/>
                  </a:lnTo>
                  <a:lnTo>
                    <a:pt x="1600345" y="1210183"/>
                  </a:lnTo>
                  <a:lnTo>
                    <a:pt x="1600350" y="1207643"/>
                  </a:lnTo>
                  <a:close/>
                </a:path>
                <a:path w="1602740" h="1300480">
                  <a:moveTo>
                    <a:pt x="5219" y="1205103"/>
                  </a:moveTo>
                  <a:lnTo>
                    <a:pt x="58" y="1205103"/>
                  </a:lnTo>
                  <a:lnTo>
                    <a:pt x="57" y="1206373"/>
                  </a:lnTo>
                  <a:lnTo>
                    <a:pt x="5217" y="1206373"/>
                  </a:lnTo>
                  <a:lnTo>
                    <a:pt x="5219" y="1205103"/>
                  </a:lnTo>
                  <a:close/>
                </a:path>
                <a:path w="1602740" h="1300480">
                  <a:moveTo>
                    <a:pt x="1600355" y="1205103"/>
                  </a:moveTo>
                  <a:lnTo>
                    <a:pt x="1593994" y="1205103"/>
                  </a:lnTo>
                  <a:lnTo>
                    <a:pt x="1593992" y="1206373"/>
                  </a:lnTo>
                  <a:lnTo>
                    <a:pt x="1600352" y="1206373"/>
                  </a:lnTo>
                  <a:lnTo>
                    <a:pt x="1600355" y="1205103"/>
                  </a:lnTo>
                  <a:close/>
                </a:path>
                <a:path w="1602740" h="1300480">
                  <a:moveTo>
                    <a:pt x="5227" y="1201293"/>
                  </a:moveTo>
                  <a:lnTo>
                    <a:pt x="62" y="1201293"/>
                  </a:lnTo>
                  <a:lnTo>
                    <a:pt x="59" y="1203833"/>
                  </a:lnTo>
                  <a:lnTo>
                    <a:pt x="5222" y="1203833"/>
                  </a:lnTo>
                  <a:lnTo>
                    <a:pt x="5227" y="1201293"/>
                  </a:lnTo>
                  <a:close/>
                </a:path>
                <a:path w="1602740" h="1300480">
                  <a:moveTo>
                    <a:pt x="1600362" y="1201293"/>
                  </a:moveTo>
                  <a:lnTo>
                    <a:pt x="1594002" y="1201293"/>
                  </a:lnTo>
                  <a:lnTo>
                    <a:pt x="1593997" y="1203833"/>
                  </a:lnTo>
                  <a:lnTo>
                    <a:pt x="1600357" y="1203833"/>
                  </a:lnTo>
                  <a:lnTo>
                    <a:pt x="1600362" y="1201293"/>
                  </a:lnTo>
                  <a:close/>
                </a:path>
                <a:path w="1602740" h="1300480">
                  <a:moveTo>
                    <a:pt x="5232" y="1198753"/>
                  </a:moveTo>
                  <a:lnTo>
                    <a:pt x="64" y="1198753"/>
                  </a:lnTo>
                  <a:lnTo>
                    <a:pt x="63" y="1200023"/>
                  </a:lnTo>
                  <a:lnTo>
                    <a:pt x="5229" y="1200023"/>
                  </a:lnTo>
                  <a:lnTo>
                    <a:pt x="5232" y="1198753"/>
                  </a:lnTo>
                  <a:close/>
                </a:path>
                <a:path w="1602740" h="1300480">
                  <a:moveTo>
                    <a:pt x="1600367" y="1198753"/>
                  </a:moveTo>
                  <a:lnTo>
                    <a:pt x="1594007" y="1198753"/>
                  </a:lnTo>
                  <a:lnTo>
                    <a:pt x="1594004" y="1200023"/>
                  </a:lnTo>
                  <a:lnTo>
                    <a:pt x="1600365" y="1200023"/>
                  </a:lnTo>
                  <a:lnTo>
                    <a:pt x="1600367" y="1198753"/>
                  </a:lnTo>
                  <a:close/>
                </a:path>
                <a:path w="1602740" h="1300480">
                  <a:moveTo>
                    <a:pt x="5239" y="1194943"/>
                  </a:moveTo>
                  <a:lnTo>
                    <a:pt x="68" y="1194943"/>
                  </a:lnTo>
                  <a:lnTo>
                    <a:pt x="65" y="1197483"/>
                  </a:lnTo>
                  <a:lnTo>
                    <a:pt x="5234" y="1197483"/>
                  </a:lnTo>
                  <a:lnTo>
                    <a:pt x="5239" y="1194943"/>
                  </a:lnTo>
                  <a:close/>
                </a:path>
                <a:path w="1602740" h="1300480">
                  <a:moveTo>
                    <a:pt x="1600375" y="1194943"/>
                  </a:moveTo>
                  <a:lnTo>
                    <a:pt x="1594014" y="1194943"/>
                  </a:lnTo>
                  <a:lnTo>
                    <a:pt x="1594009" y="1197483"/>
                  </a:lnTo>
                  <a:lnTo>
                    <a:pt x="1600370" y="1197483"/>
                  </a:lnTo>
                  <a:lnTo>
                    <a:pt x="1600375" y="1194943"/>
                  </a:lnTo>
                  <a:close/>
                </a:path>
                <a:path w="1602740" h="1300480">
                  <a:moveTo>
                    <a:pt x="5244" y="1192403"/>
                  </a:moveTo>
                  <a:lnTo>
                    <a:pt x="70" y="1192403"/>
                  </a:lnTo>
                  <a:lnTo>
                    <a:pt x="69" y="1193673"/>
                  </a:lnTo>
                  <a:lnTo>
                    <a:pt x="5242" y="1193673"/>
                  </a:lnTo>
                  <a:lnTo>
                    <a:pt x="5244" y="1192403"/>
                  </a:lnTo>
                  <a:close/>
                </a:path>
                <a:path w="1602740" h="1300480">
                  <a:moveTo>
                    <a:pt x="1600380" y="1192403"/>
                  </a:moveTo>
                  <a:lnTo>
                    <a:pt x="1594019" y="1192403"/>
                  </a:lnTo>
                  <a:lnTo>
                    <a:pt x="1594017" y="1193673"/>
                  </a:lnTo>
                  <a:lnTo>
                    <a:pt x="1600377" y="1193673"/>
                  </a:lnTo>
                  <a:lnTo>
                    <a:pt x="1600380" y="1192403"/>
                  </a:lnTo>
                  <a:close/>
                </a:path>
                <a:path w="1602740" h="1300480">
                  <a:moveTo>
                    <a:pt x="5252" y="1188593"/>
                  </a:moveTo>
                  <a:lnTo>
                    <a:pt x="74" y="1188593"/>
                  </a:lnTo>
                  <a:lnTo>
                    <a:pt x="72" y="1191133"/>
                  </a:lnTo>
                  <a:lnTo>
                    <a:pt x="5247" y="1191133"/>
                  </a:lnTo>
                  <a:lnTo>
                    <a:pt x="5252" y="1188593"/>
                  </a:lnTo>
                  <a:close/>
                </a:path>
                <a:path w="1602740" h="1300480">
                  <a:moveTo>
                    <a:pt x="1600387" y="1188593"/>
                  </a:moveTo>
                  <a:lnTo>
                    <a:pt x="1594027" y="1188593"/>
                  </a:lnTo>
                  <a:lnTo>
                    <a:pt x="1594022" y="1191133"/>
                  </a:lnTo>
                  <a:lnTo>
                    <a:pt x="1600382" y="1191133"/>
                  </a:lnTo>
                  <a:lnTo>
                    <a:pt x="1600387" y="1188593"/>
                  </a:lnTo>
                  <a:close/>
                </a:path>
                <a:path w="1602740" h="1300480">
                  <a:moveTo>
                    <a:pt x="5257" y="1186053"/>
                  </a:moveTo>
                  <a:lnTo>
                    <a:pt x="77" y="1186053"/>
                  </a:lnTo>
                  <a:lnTo>
                    <a:pt x="75" y="1187323"/>
                  </a:lnTo>
                  <a:lnTo>
                    <a:pt x="5254" y="1187323"/>
                  </a:lnTo>
                  <a:lnTo>
                    <a:pt x="5257" y="1186053"/>
                  </a:lnTo>
                  <a:close/>
                </a:path>
                <a:path w="1602740" h="1300480">
                  <a:moveTo>
                    <a:pt x="1600392" y="1186053"/>
                  </a:moveTo>
                  <a:lnTo>
                    <a:pt x="1594032" y="1186053"/>
                  </a:lnTo>
                  <a:lnTo>
                    <a:pt x="1594029" y="1187323"/>
                  </a:lnTo>
                  <a:lnTo>
                    <a:pt x="1600390" y="1187323"/>
                  </a:lnTo>
                  <a:lnTo>
                    <a:pt x="1600392" y="1186053"/>
                  </a:lnTo>
                  <a:close/>
                </a:path>
                <a:path w="1602740" h="1300480">
                  <a:moveTo>
                    <a:pt x="5264" y="1182243"/>
                  </a:moveTo>
                  <a:lnTo>
                    <a:pt x="80" y="1182243"/>
                  </a:lnTo>
                  <a:lnTo>
                    <a:pt x="78" y="1184783"/>
                  </a:lnTo>
                  <a:lnTo>
                    <a:pt x="5259" y="1184783"/>
                  </a:lnTo>
                  <a:lnTo>
                    <a:pt x="5264" y="1182243"/>
                  </a:lnTo>
                  <a:close/>
                </a:path>
                <a:path w="1602740" h="1300480">
                  <a:moveTo>
                    <a:pt x="1600400" y="1182243"/>
                  </a:moveTo>
                  <a:lnTo>
                    <a:pt x="1594039" y="1182243"/>
                  </a:lnTo>
                  <a:lnTo>
                    <a:pt x="1594034" y="1184783"/>
                  </a:lnTo>
                  <a:lnTo>
                    <a:pt x="1600395" y="1184783"/>
                  </a:lnTo>
                  <a:lnTo>
                    <a:pt x="1600400" y="1182243"/>
                  </a:lnTo>
                  <a:close/>
                </a:path>
                <a:path w="1602740" h="1300480">
                  <a:moveTo>
                    <a:pt x="5269" y="1179703"/>
                  </a:moveTo>
                  <a:lnTo>
                    <a:pt x="83" y="1179703"/>
                  </a:lnTo>
                  <a:lnTo>
                    <a:pt x="82" y="1180973"/>
                  </a:lnTo>
                  <a:lnTo>
                    <a:pt x="5267" y="1180973"/>
                  </a:lnTo>
                  <a:lnTo>
                    <a:pt x="5269" y="1179703"/>
                  </a:lnTo>
                  <a:close/>
                </a:path>
                <a:path w="1602740" h="1300480">
                  <a:moveTo>
                    <a:pt x="1600405" y="1179703"/>
                  </a:moveTo>
                  <a:lnTo>
                    <a:pt x="1594044" y="1179703"/>
                  </a:lnTo>
                  <a:lnTo>
                    <a:pt x="1594042" y="1180973"/>
                  </a:lnTo>
                  <a:lnTo>
                    <a:pt x="1600402" y="1180973"/>
                  </a:lnTo>
                  <a:lnTo>
                    <a:pt x="1600405" y="1179703"/>
                  </a:lnTo>
                  <a:close/>
                </a:path>
                <a:path w="1602740" h="1300480">
                  <a:moveTo>
                    <a:pt x="5277" y="1175893"/>
                  </a:moveTo>
                  <a:lnTo>
                    <a:pt x="87" y="1175893"/>
                  </a:lnTo>
                  <a:lnTo>
                    <a:pt x="84" y="1178433"/>
                  </a:lnTo>
                  <a:lnTo>
                    <a:pt x="5272" y="1178433"/>
                  </a:lnTo>
                  <a:lnTo>
                    <a:pt x="5277" y="1175893"/>
                  </a:lnTo>
                  <a:close/>
                </a:path>
                <a:path w="1602740" h="1300480">
                  <a:moveTo>
                    <a:pt x="1600412" y="1175893"/>
                  </a:moveTo>
                  <a:lnTo>
                    <a:pt x="1594052" y="1175893"/>
                  </a:lnTo>
                  <a:lnTo>
                    <a:pt x="1594047" y="1178433"/>
                  </a:lnTo>
                  <a:lnTo>
                    <a:pt x="1600407" y="1178433"/>
                  </a:lnTo>
                  <a:lnTo>
                    <a:pt x="1600412" y="1175893"/>
                  </a:lnTo>
                  <a:close/>
                </a:path>
                <a:path w="1602740" h="1300480">
                  <a:moveTo>
                    <a:pt x="5282" y="1173353"/>
                  </a:moveTo>
                  <a:lnTo>
                    <a:pt x="89" y="1173353"/>
                  </a:lnTo>
                  <a:lnTo>
                    <a:pt x="88" y="1174623"/>
                  </a:lnTo>
                  <a:lnTo>
                    <a:pt x="5279" y="1174623"/>
                  </a:lnTo>
                  <a:lnTo>
                    <a:pt x="5282" y="1173353"/>
                  </a:lnTo>
                  <a:close/>
                </a:path>
                <a:path w="1602740" h="1300480">
                  <a:moveTo>
                    <a:pt x="1600417" y="1173353"/>
                  </a:moveTo>
                  <a:lnTo>
                    <a:pt x="1594057" y="1173353"/>
                  </a:lnTo>
                  <a:lnTo>
                    <a:pt x="1594054" y="1174623"/>
                  </a:lnTo>
                  <a:lnTo>
                    <a:pt x="1600414" y="1174623"/>
                  </a:lnTo>
                  <a:lnTo>
                    <a:pt x="1600417" y="1173353"/>
                  </a:lnTo>
                  <a:close/>
                </a:path>
                <a:path w="1602740" h="1300480">
                  <a:moveTo>
                    <a:pt x="5287" y="1170813"/>
                  </a:moveTo>
                  <a:lnTo>
                    <a:pt x="92" y="1170813"/>
                  </a:lnTo>
                  <a:lnTo>
                    <a:pt x="90" y="1172083"/>
                  </a:lnTo>
                  <a:lnTo>
                    <a:pt x="5284" y="1172083"/>
                  </a:lnTo>
                  <a:lnTo>
                    <a:pt x="5287" y="1170813"/>
                  </a:lnTo>
                  <a:close/>
                </a:path>
                <a:path w="1602740" h="1300480">
                  <a:moveTo>
                    <a:pt x="1600422" y="1170813"/>
                  </a:moveTo>
                  <a:lnTo>
                    <a:pt x="1594062" y="1170813"/>
                  </a:lnTo>
                  <a:lnTo>
                    <a:pt x="1594059" y="1172083"/>
                  </a:lnTo>
                  <a:lnTo>
                    <a:pt x="1600419" y="1172083"/>
                  </a:lnTo>
                  <a:lnTo>
                    <a:pt x="1600422" y="1170813"/>
                  </a:lnTo>
                  <a:close/>
                </a:path>
              </a:pathLst>
            </a:custGeom>
            <a:solidFill>
              <a:srgbClr val="457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6366557" y="956350"/>
              <a:ext cx="1591310" cy="1287780"/>
            </a:xfrm>
            <a:custGeom>
              <a:avLst/>
              <a:gdLst/>
              <a:ahLst/>
              <a:cxnLst/>
              <a:rect l="l" t="t" r="r" b="b"/>
              <a:pathLst>
                <a:path w="1591309" h="1287780">
                  <a:moveTo>
                    <a:pt x="8464" y="195539"/>
                  </a:moveTo>
                  <a:lnTo>
                    <a:pt x="2105" y="195539"/>
                  </a:lnTo>
                  <a:lnTo>
                    <a:pt x="2075" y="210779"/>
                  </a:lnTo>
                  <a:lnTo>
                    <a:pt x="8434" y="210779"/>
                  </a:lnTo>
                  <a:lnTo>
                    <a:pt x="8464" y="195539"/>
                  </a:lnTo>
                  <a:close/>
                </a:path>
                <a:path w="1591309" h="1287780">
                  <a:moveTo>
                    <a:pt x="1590880" y="195539"/>
                  </a:moveTo>
                  <a:lnTo>
                    <a:pt x="1584539" y="195539"/>
                  </a:lnTo>
                  <a:lnTo>
                    <a:pt x="1584509" y="210779"/>
                  </a:lnTo>
                  <a:lnTo>
                    <a:pt x="1590850" y="210779"/>
                  </a:lnTo>
                  <a:lnTo>
                    <a:pt x="1590880" y="195539"/>
                  </a:lnTo>
                  <a:close/>
                </a:path>
                <a:path w="1591309" h="1287780">
                  <a:moveTo>
                    <a:pt x="8472" y="191729"/>
                  </a:moveTo>
                  <a:lnTo>
                    <a:pt x="2113" y="191729"/>
                  </a:lnTo>
                  <a:lnTo>
                    <a:pt x="2108" y="194269"/>
                  </a:lnTo>
                  <a:lnTo>
                    <a:pt x="8467" y="194269"/>
                  </a:lnTo>
                  <a:lnTo>
                    <a:pt x="8472" y="191729"/>
                  </a:lnTo>
                  <a:close/>
                </a:path>
                <a:path w="1591309" h="1287780">
                  <a:moveTo>
                    <a:pt x="1590888" y="191729"/>
                  </a:moveTo>
                  <a:lnTo>
                    <a:pt x="1584547" y="191729"/>
                  </a:lnTo>
                  <a:lnTo>
                    <a:pt x="1584542" y="194269"/>
                  </a:lnTo>
                  <a:lnTo>
                    <a:pt x="1590883" y="194269"/>
                  </a:lnTo>
                  <a:lnTo>
                    <a:pt x="1590888" y="191729"/>
                  </a:lnTo>
                  <a:close/>
                </a:path>
                <a:path w="1591309" h="1287780">
                  <a:moveTo>
                    <a:pt x="8489" y="182839"/>
                  </a:moveTo>
                  <a:lnTo>
                    <a:pt x="2130" y="182839"/>
                  </a:lnTo>
                  <a:lnTo>
                    <a:pt x="2115" y="190459"/>
                  </a:lnTo>
                  <a:lnTo>
                    <a:pt x="8474" y="190459"/>
                  </a:lnTo>
                  <a:lnTo>
                    <a:pt x="8489" y="182839"/>
                  </a:lnTo>
                  <a:close/>
                </a:path>
                <a:path w="1591309" h="1287780">
                  <a:moveTo>
                    <a:pt x="1590905" y="182839"/>
                  </a:moveTo>
                  <a:lnTo>
                    <a:pt x="1584565" y="182839"/>
                  </a:lnTo>
                  <a:lnTo>
                    <a:pt x="1584549" y="190459"/>
                  </a:lnTo>
                  <a:lnTo>
                    <a:pt x="1590890" y="190459"/>
                  </a:lnTo>
                  <a:lnTo>
                    <a:pt x="1590905" y="182839"/>
                  </a:lnTo>
                  <a:close/>
                </a:path>
                <a:path w="1591309" h="1287780">
                  <a:moveTo>
                    <a:pt x="8497" y="179029"/>
                  </a:moveTo>
                  <a:lnTo>
                    <a:pt x="2138" y="179029"/>
                  </a:lnTo>
                  <a:lnTo>
                    <a:pt x="2133" y="181569"/>
                  </a:lnTo>
                  <a:lnTo>
                    <a:pt x="8492" y="181569"/>
                  </a:lnTo>
                  <a:lnTo>
                    <a:pt x="8497" y="179029"/>
                  </a:lnTo>
                  <a:close/>
                </a:path>
                <a:path w="1591309" h="1287780">
                  <a:moveTo>
                    <a:pt x="1590913" y="179029"/>
                  </a:moveTo>
                  <a:lnTo>
                    <a:pt x="1584572" y="179029"/>
                  </a:lnTo>
                  <a:lnTo>
                    <a:pt x="1584567" y="181569"/>
                  </a:lnTo>
                  <a:lnTo>
                    <a:pt x="1590908" y="181569"/>
                  </a:lnTo>
                  <a:lnTo>
                    <a:pt x="1590913" y="179029"/>
                  </a:lnTo>
                  <a:close/>
                </a:path>
                <a:path w="1591309" h="1287780">
                  <a:moveTo>
                    <a:pt x="8502" y="176489"/>
                  </a:moveTo>
                  <a:lnTo>
                    <a:pt x="2143" y="176489"/>
                  </a:lnTo>
                  <a:lnTo>
                    <a:pt x="2140" y="177759"/>
                  </a:lnTo>
                  <a:lnTo>
                    <a:pt x="8500" y="177759"/>
                  </a:lnTo>
                  <a:lnTo>
                    <a:pt x="8502" y="176489"/>
                  </a:lnTo>
                  <a:close/>
                </a:path>
                <a:path w="1591309" h="1287780">
                  <a:moveTo>
                    <a:pt x="1590918" y="176489"/>
                  </a:moveTo>
                  <a:lnTo>
                    <a:pt x="1584577" y="176489"/>
                  </a:lnTo>
                  <a:lnTo>
                    <a:pt x="1584575" y="177759"/>
                  </a:lnTo>
                  <a:lnTo>
                    <a:pt x="1590915" y="177759"/>
                  </a:lnTo>
                  <a:lnTo>
                    <a:pt x="1590918" y="176489"/>
                  </a:lnTo>
                  <a:close/>
                </a:path>
                <a:path w="1591309" h="1287780">
                  <a:moveTo>
                    <a:pt x="8510" y="172679"/>
                  </a:moveTo>
                  <a:lnTo>
                    <a:pt x="2150" y="172679"/>
                  </a:lnTo>
                  <a:lnTo>
                    <a:pt x="2145" y="175219"/>
                  </a:lnTo>
                  <a:lnTo>
                    <a:pt x="8505" y="175219"/>
                  </a:lnTo>
                  <a:lnTo>
                    <a:pt x="8510" y="172679"/>
                  </a:lnTo>
                  <a:close/>
                </a:path>
                <a:path w="1591309" h="1287780">
                  <a:moveTo>
                    <a:pt x="1590925" y="172679"/>
                  </a:moveTo>
                  <a:lnTo>
                    <a:pt x="1584585" y="172679"/>
                  </a:lnTo>
                  <a:lnTo>
                    <a:pt x="1584580" y="175219"/>
                  </a:lnTo>
                  <a:lnTo>
                    <a:pt x="1590920" y="175219"/>
                  </a:lnTo>
                  <a:lnTo>
                    <a:pt x="1590925" y="172679"/>
                  </a:lnTo>
                  <a:close/>
                </a:path>
                <a:path w="1591309" h="1287780">
                  <a:moveTo>
                    <a:pt x="8515" y="170139"/>
                  </a:moveTo>
                  <a:lnTo>
                    <a:pt x="2155" y="170139"/>
                  </a:lnTo>
                  <a:lnTo>
                    <a:pt x="2153" y="171409"/>
                  </a:lnTo>
                  <a:lnTo>
                    <a:pt x="8512" y="171409"/>
                  </a:lnTo>
                  <a:lnTo>
                    <a:pt x="8515" y="170139"/>
                  </a:lnTo>
                  <a:close/>
                </a:path>
                <a:path w="1591309" h="1287780">
                  <a:moveTo>
                    <a:pt x="1590931" y="170139"/>
                  </a:moveTo>
                  <a:lnTo>
                    <a:pt x="1584590" y="170139"/>
                  </a:lnTo>
                  <a:lnTo>
                    <a:pt x="1584587" y="171409"/>
                  </a:lnTo>
                  <a:lnTo>
                    <a:pt x="1590928" y="171409"/>
                  </a:lnTo>
                  <a:lnTo>
                    <a:pt x="1590931" y="170139"/>
                  </a:lnTo>
                  <a:close/>
                </a:path>
                <a:path w="1591309" h="1287780">
                  <a:moveTo>
                    <a:pt x="8522" y="166329"/>
                  </a:moveTo>
                  <a:lnTo>
                    <a:pt x="2163" y="166329"/>
                  </a:lnTo>
                  <a:lnTo>
                    <a:pt x="2158" y="168869"/>
                  </a:lnTo>
                  <a:lnTo>
                    <a:pt x="8517" y="168869"/>
                  </a:lnTo>
                  <a:lnTo>
                    <a:pt x="8522" y="166329"/>
                  </a:lnTo>
                  <a:close/>
                </a:path>
                <a:path w="1591309" h="1287780">
                  <a:moveTo>
                    <a:pt x="1590938" y="166329"/>
                  </a:moveTo>
                  <a:lnTo>
                    <a:pt x="1584597" y="166329"/>
                  </a:lnTo>
                  <a:lnTo>
                    <a:pt x="1584592" y="168869"/>
                  </a:lnTo>
                  <a:lnTo>
                    <a:pt x="1590933" y="168869"/>
                  </a:lnTo>
                  <a:lnTo>
                    <a:pt x="1590938" y="166329"/>
                  </a:lnTo>
                  <a:close/>
                </a:path>
                <a:path w="1591309" h="1287780">
                  <a:moveTo>
                    <a:pt x="8527" y="163789"/>
                  </a:moveTo>
                  <a:lnTo>
                    <a:pt x="2168" y="163789"/>
                  </a:lnTo>
                  <a:lnTo>
                    <a:pt x="2166" y="165059"/>
                  </a:lnTo>
                  <a:lnTo>
                    <a:pt x="8525" y="165059"/>
                  </a:lnTo>
                  <a:lnTo>
                    <a:pt x="8527" y="163789"/>
                  </a:lnTo>
                  <a:close/>
                </a:path>
                <a:path w="1591309" h="1287780">
                  <a:moveTo>
                    <a:pt x="1590943" y="163789"/>
                  </a:moveTo>
                  <a:lnTo>
                    <a:pt x="1584603" y="163789"/>
                  </a:lnTo>
                  <a:lnTo>
                    <a:pt x="1584600" y="165059"/>
                  </a:lnTo>
                  <a:lnTo>
                    <a:pt x="1590941" y="165059"/>
                  </a:lnTo>
                  <a:lnTo>
                    <a:pt x="1590943" y="163789"/>
                  </a:lnTo>
                  <a:close/>
                </a:path>
                <a:path w="1591309" h="1287780">
                  <a:moveTo>
                    <a:pt x="8535" y="159979"/>
                  </a:moveTo>
                  <a:lnTo>
                    <a:pt x="2176" y="159979"/>
                  </a:lnTo>
                  <a:lnTo>
                    <a:pt x="2171" y="162519"/>
                  </a:lnTo>
                  <a:lnTo>
                    <a:pt x="8530" y="162519"/>
                  </a:lnTo>
                  <a:lnTo>
                    <a:pt x="8535" y="159979"/>
                  </a:lnTo>
                  <a:close/>
                </a:path>
                <a:path w="1591309" h="1287780">
                  <a:moveTo>
                    <a:pt x="1590951" y="159979"/>
                  </a:moveTo>
                  <a:lnTo>
                    <a:pt x="1584610" y="159979"/>
                  </a:lnTo>
                  <a:lnTo>
                    <a:pt x="1584605" y="162519"/>
                  </a:lnTo>
                  <a:lnTo>
                    <a:pt x="1590946" y="162519"/>
                  </a:lnTo>
                  <a:lnTo>
                    <a:pt x="1590951" y="159979"/>
                  </a:lnTo>
                  <a:close/>
                </a:path>
                <a:path w="1591309" h="1287780">
                  <a:moveTo>
                    <a:pt x="8540" y="157439"/>
                  </a:moveTo>
                  <a:lnTo>
                    <a:pt x="2181" y="157439"/>
                  </a:lnTo>
                  <a:lnTo>
                    <a:pt x="2178" y="158709"/>
                  </a:lnTo>
                  <a:lnTo>
                    <a:pt x="8538" y="158709"/>
                  </a:lnTo>
                  <a:lnTo>
                    <a:pt x="8540" y="157439"/>
                  </a:lnTo>
                  <a:close/>
                </a:path>
                <a:path w="1591309" h="1287780">
                  <a:moveTo>
                    <a:pt x="1590956" y="157439"/>
                  </a:moveTo>
                  <a:lnTo>
                    <a:pt x="1584615" y="157439"/>
                  </a:lnTo>
                  <a:lnTo>
                    <a:pt x="1584613" y="158709"/>
                  </a:lnTo>
                  <a:lnTo>
                    <a:pt x="1590953" y="158709"/>
                  </a:lnTo>
                  <a:lnTo>
                    <a:pt x="1590956" y="157439"/>
                  </a:lnTo>
                  <a:close/>
                </a:path>
                <a:path w="1591309" h="1287780">
                  <a:moveTo>
                    <a:pt x="8548" y="153629"/>
                  </a:moveTo>
                  <a:lnTo>
                    <a:pt x="2188" y="153629"/>
                  </a:lnTo>
                  <a:lnTo>
                    <a:pt x="2183" y="156169"/>
                  </a:lnTo>
                  <a:lnTo>
                    <a:pt x="8543" y="156169"/>
                  </a:lnTo>
                  <a:lnTo>
                    <a:pt x="8548" y="153629"/>
                  </a:lnTo>
                  <a:close/>
                </a:path>
                <a:path w="1591309" h="1287780">
                  <a:moveTo>
                    <a:pt x="1590963" y="153629"/>
                  </a:moveTo>
                  <a:lnTo>
                    <a:pt x="1584623" y="153629"/>
                  </a:lnTo>
                  <a:lnTo>
                    <a:pt x="1584618" y="156169"/>
                  </a:lnTo>
                  <a:lnTo>
                    <a:pt x="1590958" y="156169"/>
                  </a:lnTo>
                  <a:lnTo>
                    <a:pt x="1590963" y="153629"/>
                  </a:lnTo>
                  <a:close/>
                </a:path>
                <a:path w="1591309" h="1287780">
                  <a:moveTo>
                    <a:pt x="8553" y="151089"/>
                  </a:moveTo>
                  <a:lnTo>
                    <a:pt x="2193" y="151089"/>
                  </a:lnTo>
                  <a:lnTo>
                    <a:pt x="2191" y="152359"/>
                  </a:lnTo>
                  <a:lnTo>
                    <a:pt x="8550" y="152359"/>
                  </a:lnTo>
                  <a:lnTo>
                    <a:pt x="8553" y="151089"/>
                  </a:lnTo>
                  <a:close/>
                </a:path>
                <a:path w="1591309" h="1287780">
                  <a:moveTo>
                    <a:pt x="1590968" y="151089"/>
                  </a:moveTo>
                  <a:lnTo>
                    <a:pt x="1584628" y="151089"/>
                  </a:lnTo>
                  <a:lnTo>
                    <a:pt x="1584625" y="152359"/>
                  </a:lnTo>
                  <a:lnTo>
                    <a:pt x="1590966" y="152359"/>
                  </a:lnTo>
                  <a:lnTo>
                    <a:pt x="1590968" y="151089"/>
                  </a:lnTo>
                  <a:close/>
                </a:path>
                <a:path w="1591309" h="1287780">
                  <a:moveTo>
                    <a:pt x="8560" y="147279"/>
                  </a:moveTo>
                  <a:lnTo>
                    <a:pt x="2201" y="147279"/>
                  </a:lnTo>
                  <a:lnTo>
                    <a:pt x="2196" y="149819"/>
                  </a:lnTo>
                  <a:lnTo>
                    <a:pt x="8555" y="149819"/>
                  </a:lnTo>
                  <a:lnTo>
                    <a:pt x="8560" y="147279"/>
                  </a:lnTo>
                  <a:close/>
                </a:path>
                <a:path w="1591309" h="1287780">
                  <a:moveTo>
                    <a:pt x="1590976" y="147279"/>
                  </a:moveTo>
                  <a:lnTo>
                    <a:pt x="1584636" y="147279"/>
                  </a:lnTo>
                  <a:lnTo>
                    <a:pt x="1584630" y="149819"/>
                  </a:lnTo>
                  <a:lnTo>
                    <a:pt x="1590971" y="149819"/>
                  </a:lnTo>
                  <a:lnTo>
                    <a:pt x="1590976" y="147279"/>
                  </a:lnTo>
                  <a:close/>
                </a:path>
                <a:path w="1591309" h="1287780">
                  <a:moveTo>
                    <a:pt x="8566" y="144739"/>
                  </a:moveTo>
                  <a:lnTo>
                    <a:pt x="2206" y="144739"/>
                  </a:lnTo>
                  <a:lnTo>
                    <a:pt x="2203" y="146009"/>
                  </a:lnTo>
                  <a:lnTo>
                    <a:pt x="8563" y="146009"/>
                  </a:lnTo>
                  <a:lnTo>
                    <a:pt x="8566" y="144739"/>
                  </a:lnTo>
                  <a:close/>
                </a:path>
                <a:path w="1591309" h="1287780">
                  <a:moveTo>
                    <a:pt x="1590981" y="144739"/>
                  </a:moveTo>
                  <a:lnTo>
                    <a:pt x="1584641" y="144739"/>
                  </a:lnTo>
                  <a:lnTo>
                    <a:pt x="1584638" y="146009"/>
                  </a:lnTo>
                  <a:lnTo>
                    <a:pt x="1590978" y="146009"/>
                  </a:lnTo>
                  <a:lnTo>
                    <a:pt x="1590981" y="144739"/>
                  </a:lnTo>
                  <a:close/>
                </a:path>
                <a:path w="1591309" h="1287780">
                  <a:moveTo>
                    <a:pt x="8578" y="138389"/>
                  </a:moveTo>
                  <a:lnTo>
                    <a:pt x="2218" y="138389"/>
                  </a:lnTo>
                  <a:lnTo>
                    <a:pt x="2208" y="143469"/>
                  </a:lnTo>
                  <a:lnTo>
                    <a:pt x="8568" y="143469"/>
                  </a:lnTo>
                  <a:lnTo>
                    <a:pt x="8578" y="138389"/>
                  </a:lnTo>
                  <a:close/>
                </a:path>
                <a:path w="1591309" h="1287780">
                  <a:moveTo>
                    <a:pt x="1590993" y="138389"/>
                  </a:moveTo>
                  <a:lnTo>
                    <a:pt x="1584653" y="138389"/>
                  </a:lnTo>
                  <a:lnTo>
                    <a:pt x="1584643" y="143469"/>
                  </a:lnTo>
                  <a:lnTo>
                    <a:pt x="1590983" y="143469"/>
                  </a:lnTo>
                  <a:lnTo>
                    <a:pt x="1590993" y="138389"/>
                  </a:lnTo>
                  <a:close/>
                </a:path>
                <a:path w="1591309" h="1287780">
                  <a:moveTo>
                    <a:pt x="8586" y="134579"/>
                  </a:moveTo>
                  <a:lnTo>
                    <a:pt x="2226" y="134579"/>
                  </a:lnTo>
                  <a:lnTo>
                    <a:pt x="2221" y="137119"/>
                  </a:lnTo>
                  <a:lnTo>
                    <a:pt x="8581" y="137119"/>
                  </a:lnTo>
                  <a:lnTo>
                    <a:pt x="8586" y="134579"/>
                  </a:lnTo>
                  <a:close/>
                </a:path>
                <a:path w="1591309" h="1287780">
                  <a:moveTo>
                    <a:pt x="1591001" y="134579"/>
                  </a:moveTo>
                  <a:lnTo>
                    <a:pt x="1584661" y="134579"/>
                  </a:lnTo>
                  <a:lnTo>
                    <a:pt x="1584656" y="137119"/>
                  </a:lnTo>
                  <a:lnTo>
                    <a:pt x="1590996" y="137119"/>
                  </a:lnTo>
                  <a:lnTo>
                    <a:pt x="1591001" y="134579"/>
                  </a:lnTo>
                  <a:close/>
                </a:path>
                <a:path w="1591309" h="1287780">
                  <a:moveTo>
                    <a:pt x="8591" y="132039"/>
                  </a:moveTo>
                  <a:lnTo>
                    <a:pt x="2231" y="132039"/>
                  </a:lnTo>
                  <a:lnTo>
                    <a:pt x="2228" y="133309"/>
                  </a:lnTo>
                  <a:lnTo>
                    <a:pt x="8588" y="133309"/>
                  </a:lnTo>
                  <a:lnTo>
                    <a:pt x="8591" y="132039"/>
                  </a:lnTo>
                  <a:close/>
                </a:path>
                <a:path w="1591309" h="1287780">
                  <a:moveTo>
                    <a:pt x="1591006" y="132039"/>
                  </a:moveTo>
                  <a:lnTo>
                    <a:pt x="1584666" y="132039"/>
                  </a:lnTo>
                  <a:lnTo>
                    <a:pt x="1584663" y="133309"/>
                  </a:lnTo>
                  <a:lnTo>
                    <a:pt x="1591003" y="133309"/>
                  </a:lnTo>
                  <a:lnTo>
                    <a:pt x="1591006" y="132039"/>
                  </a:lnTo>
                  <a:close/>
                </a:path>
                <a:path w="1591309" h="1287780">
                  <a:moveTo>
                    <a:pt x="8604" y="125689"/>
                  </a:moveTo>
                  <a:lnTo>
                    <a:pt x="2243" y="125689"/>
                  </a:lnTo>
                  <a:lnTo>
                    <a:pt x="2233" y="130769"/>
                  </a:lnTo>
                  <a:lnTo>
                    <a:pt x="8593" y="130769"/>
                  </a:lnTo>
                  <a:lnTo>
                    <a:pt x="8604" y="125689"/>
                  </a:lnTo>
                  <a:close/>
                </a:path>
                <a:path w="1591309" h="1287780">
                  <a:moveTo>
                    <a:pt x="1591018" y="125689"/>
                  </a:moveTo>
                  <a:lnTo>
                    <a:pt x="1584679" y="125689"/>
                  </a:lnTo>
                  <a:lnTo>
                    <a:pt x="1584668" y="130769"/>
                  </a:lnTo>
                  <a:lnTo>
                    <a:pt x="1591008" y="130769"/>
                  </a:lnTo>
                  <a:lnTo>
                    <a:pt x="1591018" y="125689"/>
                  </a:lnTo>
                  <a:close/>
                </a:path>
                <a:path w="1591309" h="1287780">
                  <a:moveTo>
                    <a:pt x="8616" y="119339"/>
                  </a:moveTo>
                  <a:lnTo>
                    <a:pt x="2256" y="119339"/>
                  </a:lnTo>
                  <a:lnTo>
                    <a:pt x="2246" y="124419"/>
                  </a:lnTo>
                  <a:lnTo>
                    <a:pt x="8606" y="124419"/>
                  </a:lnTo>
                  <a:lnTo>
                    <a:pt x="8616" y="119339"/>
                  </a:lnTo>
                  <a:close/>
                </a:path>
                <a:path w="1591309" h="1287780">
                  <a:moveTo>
                    <a:pt x="1591031" y="119339"/>
                  </a:moveTo>
                  <a:lnTo>
                    <a:pt x="1584691" y="119339"/>
                  </a:lnTo>
                  <a:lnTo>
                    <a:pt x="1584681" y="124419"/>
                  </a:lnTo>
                  <a:lnTo>
                    <a:pt x="1591021" y="124419"/>
                  </a:lnTo>
                  <a:lnTo>
                    <a:pt x="1591031" y="119339"/>
                  </a:lnTo>
                  <a:close/>
                </a:path>
                <a:path w="1591309" h="1287780">
                  <a:moveTo>
                    <a:pt x="8624" y="115529"/>
                  </a:moveTo>
                  <a:lnTo>
                    <a:pt x="2263" y="115529"/>
                  </a:lnTo>
                  <a:lnTo>
                    <a:pt x="2258" y="118069"/>
                  </a:lnTo>
                  <a:lnTo>
                    <a:pt x="8619" y="118069"/>
                  </a:lnTo>
                  <a:lnTo>
                    <a:pt x="8624" y="115529"/>
                  </a:lnTo>
                  <a:close/>
                </a:path>
                <a:path w="1591309" h="1287780">
                  <a:moveTo>
                    <a:pt x="1591038" y="115529"/>
                  </a:moveTo>
                  <a:lnTo>
                    <a:pt x="1584699" y="115529"/>
                  </a:lnTo>
                  <a:lnTo>
                    <a:pt x="1584694" y="118069"/>
                  </a:lnTo>
                  <a:lnTo>
                    <a:pt x="1591033" y="118069"/>
                  </a:lnTo>
                  <a:lnTo>
                    <a:pt x="1591038" y="115529"/>
                  </a:lnTo>
                  <a:close/>
                </a:path>
                <a:path w="1591309" h="1287780">
                  <a:moveTo>
                    <a:pt x="8629" y="112989"/>
                  </a:moveTo>
                  <a:lnTo>
                    <a:pt x="2268" y="112989"/>
                  </a:lnTo>
                  <a:lnTo>
                    <a:pt x="2266" y="114259"/>
                  </a:lnTo>
                  <a:lnTo>
                    <a:pt x="8626" y="114259"/>
                  </a:lnTo>
                  <a:lnTo>
                    <a:pt x="8629" y="112989"/>
                  </a:lnTo>
                  <a:close/>
                </a:path>
                <a:path w="1591309" h="1287780">
                  <a:moveTo>
                    <a:pt x="1591043" y="112989"/>
                  </a:moveTo>
                  <a:lnTo>
                    <a:pt x="1584704" y="112989"/>
                  </a:lnTo>
                  <a:lnTo>
                    <a:pt x="1584701" y="114259"/>
                  </a:lnTo>
                  <a:lnTo>
                    <a:pt x="1591041" y="114259"/>
                  </a:lnTo>
                  <a:lnTo>
                    <a:pt x="1591043" y="112989"/>
                  </a:lnTo>
                  <a:close/>
                </a:path>
                <a:path w="1591309" h="1287780">
                  <a:moveTo>
                    <a:pt x="8636" y="109179"/>
                  </a:moveTo>
                  <a:lnTo>
                    <a:pt x="2276" y="109179"/>
                  </a:lnTo>
                  <a:lnTo>
                    <a:pt x="2271" y="111719"/>
                  </a:lnTo>
                  <a:lnTo>
                    <a:pt x="8631" y="111719"/>
                  </a:lnTo>
                  <a:lnTo>
                    <a:pt x="8636" y="109179"/>
                  </a:lnTo>
                  <a:close/>
                </a:path>
                <a:path w="1591309" h="1287780">
                  <a:moveTo>
                    <a:pt x="1591051" y="109179"/>
                  </a:moveTo>
                  <a:lnTo>
                    <a:pt x="1584712" y="109179"/>
                  </a:lnTo>
                  <a:lnTo>
                    <a:pt x="1584706" y="111719"/>
                  </a:lnTo>
                  <a:lnTo>
                    <a:pt x="1591046" y="111719"/>
                  </a:lnTo>
                  <a:lnTo>
                    <a:pt x="1591051" y="109179"/>
                  </a:lnTo>
                  <a:close/>
                </a:path>
                <a:path w="1591309" h="1287780">
                  <a:moveTo>
                    <a:pt x="8642" y="106639"/>
                  </a:moveTo>
                  <a:lnTo>
                    <a:pt x="2281" y="106639"/>
                  </a:lnTo>
                  <a:lnTo>
                    <a:pt x="2278" y="107909"/>
                  </a:lnTo>
                  <a:lnTo>
                    <a:pt x="8639" y="107909"/>
                  </a:lnTo>
                  <a:lnTo>
                    <a:pt x="8642" y="106639"/>
                  </a:lnTo>
                  <a:close/>
                </a:path>
                <a:path w="1591309" h="1287780">
                  <a:moveTo>
                    <a:pt x="1591056" y="106639"/>
                  </a:moveTo>
                  <a:lnTo>
                    <a:pt x="1584717" y="106639"/>
                  </a:lnTo>
                  <a:lnTo>
                    <a:pt x="1584714" y="107909"/>
                  </a:lnTo>
                  <a:lnTo>
                    <a:pt x="1591053" y="107909"/>
                  </a:lnTo>
                  <a:lnTo>
                    <a:pt x="1591056" y="106639"/>
                  </a:lnTo>
                  <a:close/>
                </a:path>
                <a:path w="1591309" h="1287780">
                  <a:moveTo>
                    <a:pt x="8649" y="102829"/>
                  </a:moveTo>
                  <a:lnTo>
                    <a:pt x="2289" y="102829"/>
                  </a:lnTo>
                  <a:lnTo>
                    <a:pt x="2283" y="105369"/>
                  </a:lnTo>
                  <a:lnTo>
                    <a:pt x="8644" y="105369"/>
                  </a:lnTo>
                  <a:lnTo>
                    <a:pt x="8649" y="102829"/>
                  </a:lnTo>
                  <a:close/>
                </a:path>
                <a:path w="1591309" h="1287780">
                  <a:moveTo>
                    <a:pt x="1591064" y="102829"/>
                  </a:moveTo>
                  <a:lnTo>
                    <a:pt x="1584724" y="102829"/>
                  </a:lnTo>
                  <a:lnTo>
                    <a:pt x="1584719" y="105369"/>
                  </a:lnTo>
                  <a:lnTo>
                    <a:pt x="1591059" y="105369"/>
                  </a:lnTo>
                  <a:lnTo>
                    <a:pt x="1591064" y="102829"/>
                  </a:lnTo>
                  <a:close/>
                </a:path>
                <a:path w="1591309" h="1287780">
                  <a:moveTo>
                    <a:pt x="8654" y="100289"/>
                  </a:moveTo>
                  <a:lnTo>
                    <a:pt x="2294" y="100289"/>
                  </a:lnTo>
                  <a:lnTo>
                    <a:pt x="2291" y="101559"/>
                  </a:lnTo>
                  <a:lnTo>
                    <a:pt x="8652" y="101559"/>
                  </a:lnTo>
                  <a:lnTo>
                    <a:pt x="8654" y="100289"/>
                  </a:lnTo>
                  <a:close/>
                </a:path>
                <a:path w="1591309" h="1287780">
                  <a:moveTo>
                    <a:pt x="1591069" y="100289"/>
                  </a:moveTo>
                  <a:lnTo>
                    <a:pt x="1584729" y="100289"/>
                  </a:lnTo>
                  <a:lnTo>
                    <a:pt x="1584727" y="101559"/>
                  </a:lnTo>
                  <a:lnTo>
                    <a:pt x="1591066" y="101559"/>
                  </a:lnTo>
                  <a:lnTo>
                    <a:pt x="1591069" y="100289"/>
                  </a:lnTo>
                  <a:close/>
                </a:path>
                <a:path w="1591309" h="1287780">
                  <a:moveTo>
                    <a:pt x="8662" y="96479"/>
                  </a:moveTo>
                  <a:lnTo>
                    <a:pt x="2301" y="96479"/>
                  </a:lnTo>
                  <a:lnTo>
                    <a:pt x="2296" y="99019"/>
                  </a:lnTo>
                  <a:lnTo>
                    <a:pt x="8657" y="99019"/>
                  </a:lnTo>
                  <a:lnTo>
                    <a:pt x="8662" y="96479"/>
                  </a:lnTo>
                  <a:close/>
                </a:path>
                <a:path w="1591309" h="1287780">
                  <a:moveTo>
                    <a:pt x="1591076" y="96479"/>
                  </a:moveTo>
                  <a:lnTo>
                    <a:pt x="1584737" y="96479"/>
                  </a:lnTo>
                  <a:lnTo>
                    <a:pt x="1584732" y="99019"/>
                  </a:lnTo>
                  <a:lnTo>
                    <a:pt x="1591071" y="99019"/>
                  </a:lnTo>
                  <a:lnTo>
                    <a:pt x="1591076" y="96479"/>
                  </a:lnTo>
                  <a:close/>
                </a:path>
                <a:path w="1591309" h="1287780">
                  <a:moveTo>
                    <a:pt x="8667" y="93939"/>
                  </a:moveTo>
                  <a:lnTo>
                    <a:pt x="2306" y="93939"/>
                  </a:lnTo>
                  <a:lnTo>
                    <a:pt x="2304" y="95209"/>
                  </a:lnTo>
                  <a:lnTo>
                    <a:pt x="8664" y="95209"/>
                  </a:lnTo>
                  <a:lnTo>
                    <a:pt x="8667" y="93939"/>
                  </a:lnTo>
                  <a:close/>
                </a:path>
                <a:path w="1591309" h="1287780">
                  <a:moveTo>
                    <a:pt x="1591081" y="93939"/>
                  </a:moveTo>
                  <a:lnTo>
                    <a:pt x="1584742" y="93939"/>
                  </a:lnTo>
                  <a:lnTo>
                    <a:pt x="1584739" y="95209"/>
                  </a:lnTo>
                  <a:lnTo>
                    <a:pt x="1591079" y="95209"/>
                  </a:lnTo>
                  <a:lnTo>
                    <a:pt x="1591081" y="93939"/>
                  </a:lnTo>
                  <a:close/>
                </a:path>
                <a:path w="1591309" h="1287780">
                  <a:moveTo>
                    <a:pt x="8675" y="90129"/>
                  </a:moveTo>
                  <a:lnTo>
                    <a:pt x="2314" y="90129"/>
                  </a:lnTo>
                  <a:lnTo>
                    <a:pt x="2309" y="92669"/>
                  </a:lnTo>
                  <a:lnTo>
                    <a:pt x="8669" y="92669"/>
                  </a:lnTo>
                  <a:lnTo>
                    <a:pt x="8675" y="90129"/>
                  </a:lnTo>
                  <a:close/>
                </a:path>
                <a:path w="1591309" h="1287780">
                  <a:moveTo>
                    <a:pt x="1591089" y="90129"/>
                  </a:moveTo>
                  <a:lnTo>
                    <a:pt x="1584750" y="90129"/>
                  </a:lnTo>
                  <a:lnTo>
                    <a:pt x="1584745" y="92669"/>
                  </a:lnTo>
                  <a:lnTo>
                    <a:pt x="1591084" y="92669"/>
                  </a:lnTo>
                  <a:lnTo>
                    <a:pt x="1591089" y="90129"/>
                  </a:lnTo>
                  <a:close/>
                </a:path>
                <a:path w="1591309" h="1287780">
                  <a:moveTo>
                    <a:pt x="8680" y="87589"/>
                  </a:moveTo>
                  <a:lnTo>
                    <a:pt x="2319" y="87589"/>
                  </a:lnTo>
                  <a:lnTo>
                    <a:pt x="2316" y="88859"/>
                  </a:lnTo>
                  <a:lnTo>
                    <a:pt x="8677" y="88859"/>
                  </a:lnTo>
                  <a:lnTo>
                    <a:pt x="8680" y="87589"/>
                  </a:lnTo>
                  <a:close/>
                </a:path>
                <a:path w="1591309" h="1287780">
                  <a:moveTo>
                    <a:pt x="1591094" y="87589"/>
                  </a:moveTo>
                  <a:lnTo>
                    <a:pt x="1584755" y="87589"/>
                  </a:lnTo>
                  <a:lnTo>
                    <a:pt x="1584752" y="88859"/>
                  </a:lnTo>
                  <a:lnTo>
                    <a:pt x="1591091" y="88859"/>
                  </a:lnTo>
                  <a:lnTo>
                    <a:pt x="1591094" y="87589"/>
                  </a:lnTo>
                  <a:close/>
                </a:path>
                <a:path w="1591309" h="1287780">
                  <a:moveTo>
                    <a:pt x="8687" y="83779"/>
                  </a:moveTo>
                  <a:lnTo>
                    <a:pt x="2326" y="83779"/>
                  </a:lnTo>
                  <a:lnTo>
                    <a:pt x="2321" y="86319"/>
                  </a:lnTo>
                  <a:lnTo>
                    <a:pt x="8682" y="86319"/>
                  </a:lnTo>
                  <a:lnTo>
                    <a:pt x="8687" y="83779"/>
                  </a:lnTo>
                  <a:close/>
                </a:path>
                <a:path w="1591309" h="1287780">
                  <a:moveTo>
                    <a:pt x="1591101" y="83779"/>
                  </a:moveTo>
                  <a:lnTo>
                    <a:pt x="1584762" y="83779"/>
                  </a:lnTo>
                  <a:lnTo>
                    <a:pt x="1584757" y="86319"/>
                  </a:lnTo>
                  <a:lnTo>
                    <a:pt x="1591096" y="86319"/>
                  </a:lnTo>
                  <a:lnTo>
                    <a:pt x="1591101" y="83779"/>
                  </a:lnTo>
                  <a:close/>
                </a:path>
                <a:path w="1591309" h="1287780">
                  <a:moveTo>
                    <a:pt x="8692" y="81239"/>
                  </a:moveTo>
                  <a:lnTo>
                    <a:pt x="2331" y="81239"/>
                  </a:lnTo>
                  <a:lnTo>
                    <a:pt x="2329" y="82509"/>
                  </a:lnTo>
                  <a:lnTo>
                    <a:pt x="8690" y="82509"/>
                  </a:lnTo>
                  <a:lnTo>
                    <a:pt x="8692" y="81239"/>
                  </a:lnTo>
                  <a:close/>
                </a:path>
                <a:path w="1591309" h="1287780">
                  <a:moveTo>
                    <a:pt x="1591106" y="81239"/>
                  </a:moveTo>
                  <a:lnTo>
                    <a:pt x="1584767" y="81239"/>
                  </a:lnTo>
                  <a:lnTo>
                    <a:pt x="1584765" y="82509"/>
                  </a:lnTo>
                  <a:lnTo>
                    <a:pt x="1591104" y="82509"/>
                  </a:lnTo>
                  <a:lnTo>
                    <a:pt x="1591106" y="81239"/>
                  </a:lnTo>
                  <a:close/>
                </a:path>
                <a:path w="1591309" h="1287780">
                  <a:moveTo>
                    <a:pt x="8700" y="77429"/>
                  </a:moveTo>
                  <a:lnTo>
                    <a:pt x="2339" y="77429"/>
                  </a:lnTo>
                  <a:lnTo>
                    <a:pt x="2334" y="79969"/>
                  </a:lnTo>
                  <a:lnTo>
                    <a:pt x="8695" y="79969"/>
                  </a:lnTo>
                  <a:lnTo>
                    <a:pt x="8700" y="77429"/>
                  </a:lnTo>
                  <a:close/>
                </a:path>
                <a:path w="1591309" h="1287780">
                  <a:moveTo>
                    <a:pt x="1591114" y="77429"/>
                  </a:moveTo>
                  <a:lnTo>
                    <a:pt x="1584775" y="77429"/>
                  </a:lnTo>
                  <a:lnTo>
                    <a:pt x="1584770" y="79969"/>
                  </a:lnTo>
                  <a:lnTo>
                    <a:pt x="1591109" y="79969"/>
                  </a:lnTo>
                  <a:lnTo>
                    <a:pt x="1591114" y="77429"/>
                  </a:lnTo>
                  <a:close/>
                </a:path>
                <a:path w="1591309" h="1287780">
                  <a:moveTo>
                    <a:pt x="8705" y="74889"/>
                  </a:moveTo>
                  <a:lnTo>
                    <a:pt x="2344" y="74889"/>
                  </a:lnTo>
                  <a:lnTo>
                    <a:pt x="2341" y="76159"/>
                  </a:lnTo>
                  <a:lnTo>
                    <a:pt x="8702" y="76159"/>
                  </a:lnTo>
                  <a:lnTo>
                    <a:pt x="8705" y="74889"/>
                  </a:lnTo>
                  <a:close/>
                </a:path>
                <a:path w="1591309" h="1287780">
                  <a:moveTo>
                    <a:pt x="1591119" y="74889"/>
                  </a:moveTo>
                  <a:lnTo>
                    <a:pt x="1584780" y="74889"/>
                  </a:lnTo>
                  <a:lnTo>
                    <a:pt x="1584777" y="76159"/>
                  </a:lnTo>
                  <a:lnTo>
                    <a:pt x="1591116" y="76159"/>
                  </a:lnTo>
                  <a:lnTo>
                    <a:pt x="1591119" y="74889"/>
                  </a:lnTo>
                  <a:close/>
                </a:path>
                <a:path w="1591309" h="1287780">
                  <a:moveTo>
                    <a:pt x="8713" y="71079"/>
                  </a:moveTo>
                  <a:lnTo>
                    <a:pt x="2351" y="71079"/>
                  </a:lnTo>
                  <a:lnTo>
                    <a:pt x="2346" y="73619"/>
                  </a:lnTo>
                  <a:lnTo>
                    <a:pt x="8707" y="73619"/>
                  </a:lnTo>
                  <a:lnTo>
                    <a:pt x="8713" y="71079"/>
                  </a:lnTo>
                  <a:close/>
                </a:path>
                <a:path w="1591309" h="1287780">
                  <a:moveTo>
                    <a:pt x="1591126" y="71079"/>
                  </a:moveTo>
                  <a:lnTo>
                    <a:pt x="1584788" y="71079"/>
                  </a:lnTo>
                  <a:lnTo>
                    <a:pt x="1584783" y="73619"/>
                  </a:lnTo>
                  <a:lnTo>
                    <a:pt x="1591121" y="73619"/>
                  </a:lnTo>
                  <a:lnTo>
                    <a:pt x="1591126" y="71079"/>
                  </a:lnTo>
                  <a:close/>
                </a:path>
                <a:path w="1591309" h="1287780">
                  <a:moveTo>
                    <a:pt x="8718" y="68539"/>
                  </a:moveTo>
                  <a:lnTo>
                    <a:pt x="2356" y="68539"/>
                  </a:lnTo>
                  <a:lnTo>
                    <a:pt x="2354" y="69809"/>
                  </a:lnTo>
                  <a:lnTo>
                    <a:pt x="8715" y="69809"/>
                  </a:lnTo>
                  <a:lnTo>
                    <a:pt x="8718" y="68539"/>
                  </a:lnTo>
                  <a:close/>
                </a:path>
                <a:path w="1591309" h="1287780">
                  <a:moveTo>
                    <a:pt x="1591131" y="68539"/>
                  </a:moveTo>
                  <a:lnTo>
                    <a:pt x="1584793" y="68539"/>
                  </a:lnTo>
                  <a:lnTo>
                    <a:pt x="1584790" y="69809"/>
                  </a:lnTo>
                  <a:lnTo>
                    <a:pt x="1591129" y="69809"/>
                  </a:lnTo>
                  <a:lnTo>
                    <a:pt x="1591131" y="68539"/>
                  </a:lnTo>
                  <a:close/>
                </a:path>
                <a:path w="1591309" h="1287780">
                  <a:moveTo>
                    <a:pt x="8725" y="64729"/>
                  </a:moveTo>
                  <a:lnTo>
                    <a:pt x="2364" y="64729"/>
                  </a:lnTo>
                  <a:lnTo>
                    <a:pt x="2359" y="67269"/>
                  </a:lnTo>
                  <a:lnTo>
                    <a:pt x="8720" y="67269"/>
                  </a:lnTo>
                  <a:lnTo>
                    <a:pt x="8725" y="64729"/>
                  </a:lnTo>
                  <a:close/>
                </a:path>
                <a:path w="1591309" h="1287780">
                  <a:moveTo>
                    <a:pt x="1591139" y="64729"/>
                  </a:moveTo>
                  <a:lnTo>
                    <a:pt x="1584800" y="64729"/>
                  </a:lnTo>
                  <a:lnTo>
                    <a:pt x="1584795" y="67269"/>
                  </a:lnTo>
                  <a:lnTo>
                    <a:pt x="1591134" y="67269"/>
                  </a:lnTo>
                  <a:lnTo>
                    <a:pt x="1591139" y="64729"/>
                  </a:lnTo>
                  <a:close/>
                </a:path>
                <a:path w="1591309" h="1287780">
                  <a:moveTo>
                    <a:pt x="8738" y="58379"/>
                  </a:moveTo>
                  <a:lnTo>
                    <a:pt x="2376" y="58379"/>
                  </a:lnTo>
                  <a:lnTo>
                    <a:pt x="2366" y="63459"/>
                  </a:lnTo>
                  <a:lnTo>
                    <a:pt x="8728" y="63459"/>
                  </a:lnTo>
                  <a:lnTo>
                    <a:pt x="8738" y="58379"/>
                  </a:lnTo>
                  <a:close/>
                </a:path>
                <a:path w="1591309" h="1287780">
                  <a:moveTo>
                    <a:pt x="1591151" y="58379"/>
                  </a:moveTo>
                  <a:lnTo>
                    <a:pt x="1584813" y="58379"/>
                  </a:lnTo>
                  <a:lnTo>
                    <a:pt x="1584803" y="63459"/>
                  </a:lnTo>
                  <a:lnTo>
                    <a:pt x="1591141" y="63459"/>
                  </a:lnTo>
                  <a:lnTo>
                    <a:pt x="1591151" y="58379"/>
                  </a:lnTo>
                  <a:close/>
                </a:path>
                <a:path w="1591309" h="1287780">
                  <a:moveTo>
                    <a:pt x="8743" y="55839"/>
                  </a:moveTo>
                  <a:lnTo>
                    <a:pt x="2381" y="55839"/>
                  </a:lnTo>
                  <a:lnTo>
                    <a:pt x="2379" y="57109"/>
                  </a:lnTo>
                  <a:lnTo>
                    <a:pt x="8740" y="57109"/>
                  </a:lnTo>
                  <a:lnTo>
                    <a:pt x="8743" y="55839"/>
                  </a:lnTo>
                  <a:close/>
                </a:path>
                <a:path w="1591309" h="1287780">
                  <a:moveTo>
                    <a:pt x="1591156" y="55839"/>
                  </a:moveTo>
                  <a:lnTo>
                    <a:pt x="1584818" y="55839"/>
                  </a:lnTo>
                  <a:lnTo>
                    <a:pt x="1584815" y="57109"/>
                  </a:lnTo>
                  <a:lnTo>
                    <a:pt x="1591154" y="57109"/>
                  </a:lnTo>
                  <a:lnTo>
                    <a:pt x="1591156" y="55839"/>
                  </a:lnTo>
                  <a:close/>
                </a:path>
                <a:path w="1591309" h="1287780">
                  <a:moveTo>
                    <a:pt x="8751" y="52029"/>
                  </a:moveTo>
                  <a:lnTo>
                    <a:pt x="2389" y="52029"/>
                  </a:lnTo>
                  <a:lnTo>
                    <a:pt x="2384" y="54569"/>
                  </a:lnTo>
                  <a:lnTo>
                    <a:pt x="8745" y="54569"/>
                  </a:lnTo>
                  <a:lnTo>
                    <a:pt x="8751" y="52029"/>
                  </a:lnTo>
                  <a:close/>
                </a:path>
                <a:path w="1591309" h="1287780">
                  <a:moveTo>
                    <a:pt x="1591164" y="52029"/>
                  </a:moveTo>
                  <a:lnTo>
                    <a:pt x="1584826" y="52029"/>
                  </a:lnTo>
                  <a:lnTo>
                    <a:pt x="1584821" y="54569"/>
                  </a:lnTo>
                  <a:lnTo>
                    <a:pt x="1591159" y="54569"/>
                  </a:lnTo>
                  <a:lnTo>
                    <a:pt x="1591164" y="52029"/>
                  </a:lnTo>
                  <a:close/>
                </a:path>
                <a:path w="1591309" h="1287780">
                  <a:moveTo>
                    <a:pt x="8756" y="49489"/>
                  </a:moveTo>
                  <a:lnTo>
                    <a:pt x="2394" y="49489"/>
                  </a:lnTo>
                  <a:lnTo>
                    <a:pt x="2391" y="50759"/>
                  </a:lnTo>
                  <a:lnTo>
                    <a:pt x="8753" y="50759"/>
                  </a:lnTo>
                  <a:lnTo>
                    <a:pt x="8756" y="49489"/>
                  </a:lnTo>
                  <a:close/>
                </a:path>
                <a:path w="1591309" h="1287780">
                  <a:moveTo>
                    <a:pt x="1591169" y="49489"/>
                  </a:moveTo>
                  <a:lnTo>
                    <a:pt x="1584831" y="49489"/>
                  </a:lnTo>
                  <a:lnTo>
                    <a:pt x="1584828" y="50759"/>
                  </a:lnTo>
                  <a:lnTo>
                    <a:pt x="1591166" y="50759"/>
                  </a:lnTo>
                  <a:lnTo>
                    <a:pt x="1591169" y="49489"/>
                  </a:lnTo>
                  <a:close/>
                </a:path>
                <a:path w="1591309" h="1287780">
                  <a:moveTo>
                    <a:pt x="8763" y="45679"/>
                  </a:moveTo>
                  <a:lnTo>
                    <a:pt x="2401" y="45679"/>
                  </a:lnTo>
                  <a:lnTo>
                    <a:pt x="2396" y="48219"/>
                  </a:lnTo>
                  <a:lnTo>
                    <a:pt x="8758" y="48219"/>
                  </a:lnTo>
                  <a:lnTo>
                    <a:pt x="8763" y="45679"/>
                  </a:lnTo>
                  <a:close/>
                </a:path>
                <a:path w="1591309" h="1287780">
                  <a:moveTo>
                    <a:pt x="1591176" y="45679"/>
                  </a:moveTo>
                  <a:lnTo>
                    <a:pt x="1584838" y="45679"/>
                  </a:lnTo>
                  <a:lnTo>
                    <a:pt x="1584833" y="48219"/>
                  </a:lnTo>
                  <a:lnTo>
                    <a:pt x="1591171" y="48219"/>
                  </a:lnTo>
                  <a:lnTo>
                    <a:pt x="1591176" y="45679"/>
                  </a:lnTo>
                  <a:close/>
                </a:path>
                <a:path w="1591309" h="1287780">
                  <a:moveTo>
                    <a:pt x="8768" y="43139"/>
                  </a:moveTo>
                  <a:lnTo>
                    <a:pt x="2406" y="43139"/>
                  </a:lnTo>
                  <a:lnTo>
                    <a:pt x="2404" y="44409"/>
                  </a:lnTo>
                  <a:lnTo>
                    <a:pt x="8766" y="44409"/>
                  </a:lnTo>
                  <a:lnTo>
                    <a:pt x="8768" y="43139"/>
                  </a:lnTo>
                  <a:close/>
                </a:path>
                <a:path w="1591309" h="1287780">
                  <a:moveTo>
                    <a:pt x="1591181" y="43139"/>
                  </a:moveTo>
                  <a:lnTo>
                    <a:pt x="1584843" y="43139"/>
                  </a:lnTo>
                  <a:lnTo>
                    <a:pt x="1584841" y="44409"/>
                  </a:lnTo>
                  <a:lnTo>
                    <a:pt x="1591179" y="44409"/>
                  </a:lnTo>
                  <a:lnTo>
                    <a:pt x="1591181" y="43139"/>
                  </a:lnTo>
                  <a:close/>
                </a:path>
                <a:path w="1591309" h="1287780">
                  <a:moveTo>
                    <a:pt x="8776" y="39329"/>
                  </a:moveTo>
                  <a:lnTo>
                    <a:pt x="2414" y="39329"/>
                  </a:lnTo>
                  <a:lnTo>
                    <a:pt x="2409" y="41869"/>
                  </a:lnTo>
                  <a:lnTo>
                    <a:pt x="8771" y="41869"/>
                  </a:lnTo>
                  <a:lnTo>
                    <a:pt x="8776" y="39329"/>
                  </a:lnTo>
                  <a:close/>
                </a:path>
                <a:path w="1591309" h="1287780">
                  <a:moveTo>
                    <a:pt x="1591189" y="39329"/>
                  </a:moveTo>
                  <a:lnTo>
                    <a:pt x="1584851" y="39329"/>
                  </a:lnTo>
                  <a:lnTo>
                    <a:pt x="1584846" y="41869"/>
                  </a:lnTo>
                  <a:lnTo>
                    <a:pt x="1591184" y="41869"/>
                  </a:lnTo>
                  <a:lnTo>
                    <a:pt x="1591189" y="39329"/>
                  </a:lnTo>
                  <a:close/>
                </a:path>
                <a:path w="1591309" h="1287780">
                  <a:moveTo>
                    <a:pt x="8781" y="36789"/>
                  </a:moveTo>
                  <a:lnTo>
                    <a:pt x="2419" y="36789"/>
                  </a:lnTo>
                  <a:lnTo>
                    <a:pt x="2417" y="38059"/>
                  </a:lnTo>
                  <a:lnTo>
                    <a:pt x="8778" y="38059"/>
                  </a:lnTo>
                  <a:lnTo>
                    <a:pt x="8781" y="36789"/>
                  </a:lnTo>
                  <a:close/>
                </a:path>
                <a:path w="1591309" h="1287780">
                  <a:moveTo>
                    <a:pt x="1591194" y="36789"/>
                  </a:moveTo>
                  <a:lnTo>
                    <a:pt x="1584856" y="36789"/>
                  </a:lnTo>
                  <a:lnTo>
                    <a:pt x="1584854" y="38059"/>
                  </a:lnTo>
                  <a:lnTo>
                    <a:pt x="1591192" y="38059"/>
                  </a:lnTo>
                  <a:lnTo>
                    <a:pt x="1591194" y="36789"/>
                  </a:lnTo>
                  <a:close/>
                </a:path>
                <a:path w="1591309" h="1287780">
                  <a:moveTo>
                    <a:pt x="8789" y="32979"/>
                  </a:moveTo>
                  <a:lnTo>
                    <a:pt x="2427" y="32979"/>
                  </a:lnTo>
                  <a:lnTo>
                    <a:pt x="2422" y="35519"/>
                  </a:lnTo>
                  <a:lnTo>
                    <a:pt x="8784" y="35519"/>
                  </a:lnTo>
                  <a:lnTo>
                    <a:pt x="8789" y="32979"/>
                  </a:lnTo>
                  <a:close/>
                </a:path>
                <a:path w="1591309" h="1287780">
                  <a:moveTo>
                    <a:pt x="1591202" y="32979"/>
                  </a:moveTo>
                  <a:lnTo>
                    <a:pt x="1584864" y="32979"/>
                  </a:lnTo>
                  <a:lnTo>
                    <a:pt x="1584859" y="35519"/>
                  </a:lnTo>
                  <a:lnTo>
                    <a:pt x="1591197" y="35519"/>
                  </a:lnTo>
                  <a:lnTo>
                    <a:pt x="1591202" y="32979"/>
                  </a:lnTo>
                  <a:close/>
                </a:path>
                <a:path w="1591309" h="1287780">
                  <a:moveTo>
                    <a:pt x="8794" y="30439"/>
                  </a:moveTo>
                  <a:lnTo>
                    <a:pt x="2432" y="30439"/>
                  </a:lnTo>
                  <a:lnTo>
                    <a:pt x="2429" y="31709"/>
                  </a:lnTo>
                  <a:lnTo>
                    <a:pt x="8791" y="31709"/>
                  </a:lnTo>
                  <a:lnTo>
                    <a:pt x="8794" y="30439"/>
                  </a:lnTo>
                  <a:close/>
                </a:path>
                <a:path w="1591309" h="1287780">
                  <a:moveTo>
                    <a:pt x="1591207" y="30439"/>
                  </a:moveTo>
                  <a:lnTo>
                    <a:pt x="1584869" y="30439"/>
                  </a:lnTo>
                  <a:lnTo>
                    <a:pt x="1584866" y="31709"/>
                  </a:lnTo>
                  <a:lnTo>
                    <a:pt x="1591204" y="31709"/>
                  </a:lnTo>
                  <a:lnTo>
                    <a:pt x="1591207" y="30439"/>
                  </a:lnTo>
                  <a:close/>
                </a:path>
                <a:path w="1591309" h="1287780">
                  <a:moveTo>
                    <a:pt x="8801" y="26629"/>
                  </a:moveTo>
                  <a:lnTo>
                    <a:pt x="2439" y="26629"/>
                  </a:lnTo>
                  <a:lnTo>
                    <a:pt x="2434" y="29169"/>
                  </a:lnTo>
                  <a:lnTo>
                    <a:pt x="8796" y="29169"/>
                  </a:lnTo>
                  <a:lnTo>
                    <a:pt x="8801" y="26629"/>
                  </a:lnTo>
                  <a:close/>
                </a:path>
                <a:path w="1591309" h="1287780">
                  <a:moveTo>
                    <a:pt x="1591214" y="26629"/>
                  </a:moveTo>
                  <a:lnTo>
                    <a:pt x="1584876" y="26629"/>
                  </a:lnTo>
                  <a:lnTo>
                    <a:pt x="1584871" y="29169"/>
                  </a:lnTo>
                  <a:lnTo>
                    <a:pt x="1591209" y="29169"/>
                  </a:lnTo>
                  <a:lnTo>
                    <a:pt x="1591214" y="26629"/>
                  </a:lnTo>
                  <a:close/>
                </a:path>
                <a:path w="1591309" h="1287780">
                  <a:moveTo>
                    <a:pt x="5032" y="22819"/>
                  </a:moveTo>
                  <a:lnTo>
                    <a:pt x="3762" y="22819"/>
                  </a:lnTo>
                  <a:lnTo>
                    <a:pt x="3762" y="25359"/>
                  </a:lnTo>
                  <a:lnTo>
                    <a:pt x="8804" y="25359"/>
                  </a:lnTo>
                  <a:lnTo>
                    <a:pt x="8806" y="24089"/>
                  </a:lnTo>
                  <a:lnTo>
                    <a:pt x="5032" y="24089"/>
                  </a:lnTo>
                  <a:lnTo>
                    <a:pt x="5032" y="22819"/>
                  </a:lnTo>
                  <a:close/>
                </a:path>
                <a:path w="1591309" h="1287780">
                  <a:moveTo>
                    <a:pt x="1589992" y="22819"/>
                  </a:moveTo>
                  <a:lnTo>
                    <a:pt x="1588722" y="22819"/>
                  </a:lnTo>
                  <a:lnTo>
                    <a:pt x="1588722" y="24089"/>
                  </a:lnTo>
                  <a:lnTo>
                    <a:pt x="1584881" y="24089"/>
                  </a:lnTo>
                  <a:lnTo>
                    <a:pt x="1584879" y="25359"/>
                  </a:lnTo>
                  <a:lnTo>
                    <a:pt x="1589992" y="25359"/>
                  </a:lnTo>
                  <a:lnTo>
                    <a:pt x="1589992" y="22819"/>
                  </a:lnTo>
                  <a:close/>
                </a:path>
                <a:path w="1591309" h="1287780">
                  <a:moveTo>
                    <a:pt x="8816" y="19009"/>
                  </a:moveTo>
                  <a:lnTo>
                    <a:pt x="7572" y="19009"/>
                  </a:lnTo>
                  <a:lnTo>
                    <a:pt x="7572" y="20279"/>
                  </a:lnTo>
                  <a:lnTo>
                    <a:pt x="6302" y="20279"/>
                  </a:lnTo>
                  <a:lnTo>
                    <a:pt x="6302" y="22819"/>
                  </a:lnTo>
                  <a:lnTo>
                    <a:pt x="8809" y="22819"/>
                  </a:lnTo>
                  <a:lnTo>
                    <a:pt x="8816" y="19009"/>
                  </a:lnTo>
                  <a:close/>
                </a:path>
                <a:path w="1591309" h="1287780">
                  <a:moveTo>
                    <a:pt x="1587452" y="20279"/>
                  </a:moveTo>
                  <a:lnTo>
                    <a:pt x="1584889" y="20279"/>
                  </a:lnTo>
                  <a:lnTo>
                    <a:pt x="1584884" y="22819"/>
                  </a:lnTo>
                  <a:lnTo>
                    <a:pt x="1587452" y="22819"/>
                  </a:lnTo>
                  <a:lnTo>
                    <a:pt x="1587452" y="20279"/>
                  </a:lnTo>
                  <a:close/>
                </a:path>
                <a:path w="1591309" h="1287780">
                  <a:moveTo>
                    <a:pt x="1586182" y="19009"/>
                  </a:moveTo>
                  <a:lnTo>
                    <a:pt x="1584912" y="19009"/>
                  </a:lnTo>
                  <a:lnTo>
                    <a:pt x="1584912" y="20279"/>
                  </a:lnTo>
                  <a:lnTo>
                    <a:pt x="1586182" y="20279"/>
                  </a:lnTo>
                  <a:lnTo>
                    <a:pt x="1586182" y="19009"/>
                  </a:lnTo>
                  <a:close/>
                </a:path>
                <a:path w="1591309" h="1287780">
                  <a:moveTo>
                    <a:pt x="1573482" y="7579"/>
                  </a:moveTo>
                  <a:lnTo>
                    <a:pt x="796877" y="7579"/>
                  </a:lnTo>
                  <a:lnTo>
                    <a:pt x="1573482" y="8830"/>
                  </a:lnTo>
                  <a:lnTo>
                    <a:pt x="1573482" y="7579"/>
                  </a:lnTo>
                  <a:close/>
                </a:path>
                <a:path w="1591309" h="1287780">
                  <a:moveTo>
                    <a:pt x="1572212" y="6309"/>
                  </a:moveTo>
                  <a:lnTo>
                    <a:pt x="1570942" y="6309"/>
                  </a:lnTo>
                  <a:lnTo>
                    <a:pt x="1570942" y="7579"/>
                  </a:lnTo>
                  <a:lnTo>
                    <a:pt x="1572212" y="7579"/>
                  </a:lnTo>
                  <a:lnTo>
                    <a:pt x="1572212" y="6309"/>
                  </a:lnTo>
                  <a:close/>
                </a:path>
                <a:path w="1591309" h="1287780">
                  <a:moveTo>
                    <a:pt x="21542" y="6309"/>
                  </a:moveTo>
                  <a:lnTo>
                    <a:pt x="20272" y="6309"/>
                  </a:lnTo>
                  <a:lnTo>
                    <a:pt x="21542" y="6329"/>
                  </a:lnTo>
                  <a:close/>
                </a:path>
                <a:path w="1591309" h="1287780">
                  <a:moveTo>
                    <a:pt x="24082" y="3769"/>
                  </a:moveTo>
                  <a:lnTo>
                    <a:pt x="22812" y="3769"/>
                  </a:lnTo>
                  <a:lnTo>
                    <a:pt x="22812" y="6309"/>
                  </a:lnTo>
                  <a:lnTo>
                    <a:pt x="1569672" y="6309"/>
                  </a:lnTo>
                  <a:lnTo>
                    <a:pt x="1569672" y="5039"/>
                  </a:lnTo>
                  <a:lnTo>
                    <a:pt x="24082" y="5039"/>
                  </a:lnTo>
                  <a:lnTo>
                    <a:pt x="24082" y="3769"/>
                  </a:lnTo>
                  <a:close/>
                </a:path>
                <a:path w="1591309" h="1287780">
                  <a:moveTo>
                    <a:pt x="1569672" y="3769"/>
                  </a:moveTo>
                  <a:lnTo>
                    <a:pt x="1568402" y="3769"/>
                  </a:lnTo>
                  <a:lnTo>
                    <a:pt x="1568402" y="5039"/>
                  </a:lnTo>
                  <a:lnTo>
                    <a:pt x="1569672" y="5039"/>
                  </a:lnTo>
                  <a:lnTo>
                    <a:pt x="1569672" y="3769"/>
                  </a:lnTo>
                  <a:close/>
                </a:path>
                <a:path w="1591309" h="1287780">
                  <a:moveTo>
                    <a:pt x="796877" y="1229"/>
                  </a:moveTo>
                  <a:lnTo>
                    <a:pt x="26622" y="1229"/>
                  </a:lnTo>
                  <a:lnTo>
                    <a:pt x="26622" y="3769"/>
                  </a:lnTo>
                  <a:lnTo>
                    <a:pt x="1567132" y="3769"/>
                  </a:lnTo>
                  <a:lnTo>
                    <a:pt x="1567132" y="2460"/>
                  </a:lnTo>
                  <a:lnTo>
                    <a:pt x="796877" y="1229"/>
                  </a:lnTo>
                  <a:close/>
                </a:path>
                <a:path w="1591309" h="1287780">
                  <a:moveTo>
                    <a:pt x="27892" y="0"/>
                  </a:moveTo>
                  <a:lnTo>
                    <a:pt x="27892" y="1229"/>
                  </a:lnTo>
                  <a:lnTo>
                    <a:pt x="29162" y="1229"/>
                  </a:lnTo>
                  <a:lnTo>
                    <a:pt x="29162" y="2"/>
                  </a:lnTo>
                  <a:lnTo>
                    <a:pt x="27892" y="0"/>
                  </a:lnTo>
                  <a:close/>
                </a:path>
                <a:path w="1591309" h="1287780">
                  <a:moveTo>
                    <a:pt x="8434" y="210779"/>
                  </a:moveTo>
                  <a:lnTo>
                    <a:pt x="2075" y="210779"/>
                  </a:lnTo>
                  <a:lnTo>
                    <a:pt x="1950" y="274279"/>
                  </a:lnTo>
                  <a:lnTo>
                    <a:pt x="8307" y="274279"/>
                  </a:lnTo>
                  <a:lnTo>
                    <a:pt x="8434" y="210779"/>
                  </a:lnTo>
                  <a:close/>
                </a:path>
                <a:path w="1591309" h="1287780">
                  <a:moveTo>
                    <a:pt x="1590850" y="210779"/>
                  </a:moveTo>
                  <a:lnTo>
                    <a:pt x="1584509" y="210779"/>
                  </a:lnTo>
                  <a:lnTo>
                    <a:pt x="1584382" y="274279"/>
                  </a:lnTo>
                  <a:lnTo>
                    <a:pt x="1590725" y="274279"/>
                  </a:lnTo>
                  <a:lnTo>
                    <a:pt x="1590850" y="210779"/>
                  </a:lnTo>
                  <a:close/>
                </a:path>
                <a:path w="1591309" h="1287780">
                  <a:moveTo>
                    <a:pt x="8307" y="274279"/>
                  </a:moveTo>
                  <a:lnTo>
                    <a:pt x="1950" y="274279"/>
                  </a:lnTo>
                  <a:lnTo>
                    <a:pt x="1925" y="286979"/>
                  </a:lnTo>
                  <a:lnTo>
                    <a:pt x="8282" y="286979"/>
                  </a:lnTo>
                  <a:lnTo>
                    <a:pt x="8307" y="274279"/>
                  </a:lnTo>
                  <a:close/>
                </a:path>
                <a:path w="1591309" h="1287780">
                  <a:moveTo>
                    <a:pt x="1590725" y="274279"/>
                  </a:moveTo>
                  <a:lnTo>
                    <a:pt x="1584382" y="274279"/>
                  </a:lnTo>
                  <a:lnTo>
                    <a:pt x="1584357" y="286979"/>
                  </a:lnTo>
                  <a:lnTo>
                    <a:pt x="1590700" y="286979"/>
                  </a:lnTo>
                  <a:lnTo>
                    <a:pt x="1590725" y="274279"/>
                  </a:lnTo>
                  <a:close/>
                </a:path>
                <a:path w="1591309" h="1287780">
                  <a:moveTo>
                    <a:pt x="8282" y="286979"/>
                  </a:moveTo>
                  <a:lnTo>
                    <a:pt x="1925" y="286979"/>
                  </a:lnTo>
                  <a:lnTo>
                    <a:pt x="1912" y="293329"/>
                  </a:lnTo>
                  <a:lnTo>
                    <a:pt x="8269" y="293329"/>
                  </a:lnTo>
                  <a:lnTo>
                    <a:pt x="8282" y="286979"/>
                  </a:lnTo>
                  <a:close/>
                </a:path>
                <a:path w="1591309" h="1287780">
                  <a:moveTo>
                    <a:pt x="1590700" y="286979"/>
                  </a:moveTo>
                  <a:lnTo>
                    <a:pt x="1584357" y="286979"/>
                  </a:lnTo>
                  <a:lnTo>
                    <a:pt x="1584344" y="293329"/>
                  </a:lnTo>
                  <a:lnTo>
                    <a:pt x="1590687" y="293329"/>
                  </a:lnTo>
                  <a:lnTo>
                    <a:pt x="1590700" y="286979"/>
                  </a:lnTo>
                  <a:close/>
                </a:path>
                <a:path w="1591309" h="1287780">
                  <a:moveTo>
                    <a:pt x="8269" y="293329"/>
                  </a:moveTo>
                  <a:lnTo>
                    <a:pt x="1912" y="293329"/>
                  </a:lnTo>
                  <a:lnTo>
                    <a:pt x="1824" y="337779"/>
                  </a:lnTo>
                  <a:lnTo>
                    <a:pt x="8180" y="337779"/>
                  </a:lnTo>
                  <a:lnTo>
                    <a:pt x="8269" y="293329"/>
                  </a:lnTo>
                  <a:close/>
                </a:path>
                <a:path w="1591309" h="1287780">
                  <a:moveTo>
                    <a:pt x="1590687" y="293329"/>
                  </a:moveTo>
                  <a:lnTo>
                    <a:pt x="1584344" y="293329"/>
                  </a:lnTo>
                  <a:lnTo>
                    <a:pt x="1584255" y="337779"/>
                  </a:lnTo>
                  <a:lnTo>
                    <a:pt x="1590599" y="337779"/>
                  </a:lnTo>
                  <a:lnTo>
                    <a:pt x="1590687" y="293329"/>
                  </a:lnTo>
                  <a:close/>
                </a:path>
                <a:path w="1591309" h="1287780">
                  <a:moveTo>
                    <a:pt x="8180" y="337779"/>
                  </a:moveTo>
                  <a:lnTo>
                    <a:pt x="1824" y="337779"/>
                  </a:lnTo>
                  <a:lnTo>
                    <a:pt x="1812" y="344129"/>
                  </a:lnTo>
                  <a:lnTo>
                    <a:pt x="8168" y="344129"/>
                  </a:lnTo>
                  <a:lnTo>
                    <a:pt x="8180" y="337779"/>
                  </a:lnTo>
                  <a:close/>
                </a:path>
                <a:path w="1591309" h="1287780">
                  <a:moveTo>
                    <a:pt x="1590599" y="337779"/>
                  </a:moveTo>
                  <a:lnTo>
                    <a:pt x="1584255" y="337779"/>
                  </a:lnTo>
                  <a:lnTo>
                    <a:pt x="1584243" y="344129"/>
                  </a:lnTo>
                  <a:lnTo>
                    <a:pt x="1590587" y="344129"/>
                  </a:lnTo>
                  <a:lnTo>
                    <a:pt x="1590599" y="337779"/>
                  </a:lnTo>
                  <a:close/>
                </a:path>
                <a:path w="1591309" h="1287780">
                  <a:moveTo>
                    <a:pt x="8168" y="344129"/>
                  </a:moveTo>
                  <a:lnTo>
                    <a:pt x="1812" y="344129"/>
                  </a:lnTo>
                  <a:lnTo>
                    <a:pt x="1799" y="350479"/>
                  </a:lnTo>
                  <a:lnTo>
                    <a:pt x="8155" y="350479"/>
                  </a:lnTo>
                  <a:lnTo>
                    <a:pt x="8168" y="344129"/>
                  </a:lnTo>
                  <a:close/>
                </a:path>
                <a:path w="1591309" h="1287780">
                  <a:moveTo>
                    <a:pt x="1590587" y="344129"/>
                  </a:moveTo>
                  <a:lnTo>
                    <a:pt x="1584243" y="344129"/>
                  </a:lnTo>
                  <a:lnTo>
                    <a:pt x="1584230" y="350479"/>
                  </a:lnTo>
                  <a:lnTo>
                    <a:pt x="1590574" y="350479"/>
                  </a:lnTo>
                  <a:lnTo>
                    <a:pt x="1590587" y="344129"/>
                  </a:lnTo>
                  <a:close/>
                </a:path>
                <a:path w="1591309" h="1287780">
                  <a:moveTo>
                    <a:pt x="8155" y="350479"/>
                  </a:moveTo>
                  <a:lnTo>
                    <a:pt x="1799" y="350479"/>
                  </a:lnTo>
                  <a:lnTo>
                    <a:pt x="1729" y="386039"/>
                  </a:lnTo>
                  <a:lnTo>
                    <a:pt x="8084" y="386039"/>
                  </a:lnTo>
                  <a:lnTo>
                    <a:pt x="8155" y="350479"/>
                  </a:lnTo>
                  <a:close/>
                </a:path>
                <a:path w="1591309" h="1287780">
                  <a:moveTo>
                    <a:pt x="1590574" y="350479"/>
                  </a:moveTo>
                  <a:lnTo>
                    <a:pt x="1584230" y="350479"/>
                  </a:lnTo>
                  <a:lnTo>
                    <a:pt x="1584159" y="386039"/>
                  </a:lnTo>
                  <a:lnTo>
                    <a:pt x="1590504" y="386039"/>
                  </a:lnTo>
                  <a:lnTo>
                    <a:pt x="1590574" y="350479"/>
                  </a:lnTo>
                  <a:close/>
                </a:path>
                <a:path w="1591309" h="1287780">
                  <a:moveTo>
                    <a:pt x="8084" y="386039"/>
                  </a:moveTo>
                  <a:lnTo>
                    <a:pt x="1729" y="386039"/>
                  </a:lnTo>
                  <a:lnTo>
                    <a:pt x="1711" y="394929"/>
                  </a:lnTo>
                  <a:lnTo>
                    <a:pt x="8066" y="394929"/>
                  </a:lnTo>
                  <a:lnTo>
                    <a:pt x="8084" y="386039"/>
                  </a:lnTo>
                  <a:close/>
                </a:path>
                <a:path w="1591309" h="1287780">
                  <a:moveTo>
                    <a:pt x="1590504" y="386039"/>
                  </a:moveTo>
                  <a:lnTo>
                    <a:pt x="1584159" y="386039"/>
                  </a:lnTo>
                  <a:lnTo>
                    <a:pt x="1584141" y="394929"/>
                  </a:lnTo>
                  <a:lnTo>
                    <a:pt x="1590486" y="394929"/>
                  </a:lnTo>
                  <a:lnTo>
                    <a:pt x="1590504" y="386039"/>
                  </a:lnTo>
                  <a:close/>
                </a:path>
                <a:path w="1591309" h="1287780">
                  <a:moveTo>
                    <a:pt x="8066" y="394929"/>
                  </a:moveTo>
                  <a:lnTo>
                    <a:pt x="1711" y="394929"/>
                  </a:lnTo>
                  <a:lnTo>
                    <a:pt x="1641" y="430489"/>
                  </a:lnTo>
                  <a:lnTo>
                    <a:pt x="7995" y="430489"/>
                  </a:lnTo>
                  <a:lnTo>
                    <a:pt x="8066" y="394929"/>
                  </a:lnTo>
                  <a:close/>
                </a:path>
                <a:path w="1591309" h="1287780">
                  <a:moveTo>
                    <a:pt x="1590486" y="394929"/>
                  </a:moveTo>
                  <a:lnTo>
                    <a:pt x="1584141" y="394929"/>
                  </a:lnTo>
                  <a:lnTo>
                    <a:pt x="1584070" y="430489"/>
                  </a:lnTo>
                  <a:lnTo>
                    <a:pt x="1590416" y="430489"/>
                  </a:lnTo>
                  <a:lnTo>
                    <a:pt x="1590486" y="394929"/>
                  </a:lnTo>
                  <a:close/>
                </a:path>
                <a:path w="1591309" h="1287780">
                  <a:moveTo>
                    <a:pt x="7995" y="430489"/>
                  </a:moveTo>
                  <a:lnTo>
                    <a:pt x="1641" y="430489"/>
                  </a:lnTo>
                  <a:lnTo>
                    <a:pt x="1623" y="439379"/>
                  </a:lnTo>
                  <a:lnTo>
                    <a:pt x="7977" y="439379"/>
                  </a:lnTo>
                  <a:lnTo>
                    <a:pt x="7995" y="430489"/>
                  </a:lnTo>
                  <a:close/>
                </a:path>
                <a:path w="1591309" h="1287780">
                  <a:moveTo>
                    <a:pt x="1590416" y="430489"/>
                  </a:moveTo>
                  <a:lnTo>
                    <a:pt x="1584070" y="430489"/>
                  </a:lnTo>
                  <a:lnTo>
                    <a:pt x="1584052" y="439379"/>
                  </a:lnTo>
                  <a:lnTo>
                    <a:pt x="1590398" y="439379"/>
                  </a:lnTo>
                  <a:lnTo>
                    <a:pt x="1590416" y="430489"/>
                  </a:lnTo>
                  <a:close/>
                </a:path>
                <a:path w="1591309" h="1287780">
                  <a:moveTo>
                    <a:pt x="7977" y="439379"/>
                  </a:moveTo>
                  <a:lnTo>
                    <a:pt x="1623" y="439379"/>
                  </a:lnTo>
                  <a:lnTo>
                    <a:pt x="1315" y="595589"/>
                  </a:lnTo>
                  <a:lnTo>
                    <a:pt x="7666" y="595589"/>
                  </a:lnTo>
                  <a:lnTo>
                    <a:pt x="7977" y="439379"/>
                  </a:lnTo>
                  <a:close/>
                </a:path>
                <a:path w="1591309" h="1287780">
                  <a:moveTo>
                    <a:pt x="1590398" y="439379"/>
                  </a:moveTo>
                  <a:lnTo>
                    <a:pt x="1584052" y="439379"/>
                  </a:lnTo>
                  <a:lnTo>
                    <a:pt x="1583741" y="595589"/>
                  </a:lnTo>
                  <a:lnTo>
                    <a:pt x="1590090" y="595589"/>
                  </a:lnTo>
                  <a:lnTo>
                    <a:pt x="1590398" y="439379"/>
                  </a:lnTo>
                  <a:close/>
                </a:path>
                <a:path w="1591309" h="1287780">
                  <a:moveTo>
                    <a:pt x="7666" y="595589"/>
                  </a:moveTo>
                  <a:lnTo>
                    <a:pt x="1315" y="595589"/>
                  </a:lnTo>
                  <a:lnTo>
                    <a:pt x="825" y="843239"/>
                  </a:lnTo>
                  <a:lnTo>
                    <a:pt x="7171" y="843239"/>
                  </a:lnTo>
                  <a:lnTo>
                    <a:pt x="7666" y="595589"/>
                  </a:lnTo>
                  <a:close/>
                </a:path>
                <a:path w="1591309" h="1287780">
                  <a:moveTo>
                    <a:pt x="1590090" y="595589"/>
                  </a:moveTo>
                  <a:lnTo>
                    <a:pt x="1583741" y="595589"/>
                  </a:lnTo>
                  <a:lnTo>
                    <a:pt x="1583246" y="843239"/>
                  </a:lnTo>
                  <a:lnTo>
                    <a:pt x="1589600" y="843239"/>
                  </a:lnTo>
                  <a:lnTo>
                    <a:pt x="1590090" y="595589"/>
                  </a:lnTo>
                  <a:close/>
                </a:path>
                <a:path w="1591309" h="1287780">
                  <a:moveTo>
                    <a:pt x="7171" y="843239"/>
                  </a:moveTo>
                  <a:lnTo>
                    <a:pt x="825" y="843239"/>
                  </a:lnTo>
                  <a:lnTo>
                    <a:pt x="800" y="855939"/>
                  </a:lnTo>
                  <a:lnTo>
                    <a:pt x="7146" y="855939"/>
                  </a:lnTo>
                  <a:lnTo>
                    <a:pt x="7171" y="843239"/>
                  </a:lnTo>
                  <a:close/>
                </a:path>
                <a:path w="1591309" h="1287780">
                  <a:moveTo>
                    <a:pt x="1589600" y="843239"/>
                  </a:moveTo>
                  <a:lnTo>
                    <a:pt x="1583246" y="843239"/>
                  </a:lnTo>
                  <a:lnTo>
                    <a:pt x="1583221" y="855939"/>
                  </a:lnTo>
                  <a:lnTo>
                    <a:pt x="1589575" y="855939"/>
                  </a:lnTo>
                  <a:lnTo>
                    <a:pt x="1589600" y="843239"/>
                  </a:lnTo>
                  <a:close/>
                </a:path>
                <a:path w="1591309" h="1287780">
                  <a:moveTo>
                    <a:pt x="7146" y="855939"/>
                  </a:moveTo>
                  <a:lnTo>
                    <a:pt x="800" y="855939"/>
                  </a:lnTo>
                  <a:lnTo>
                    <a:pt x="783" y="864829"/>
                  </a:lnTo>
                  <a:lnTo>
                    <a:pt x="7128" y="864829"/>
                  </a:lnTo>
                  <a:lnTo>
                    <a:pt x="7146" y="855939"/>
                  </a:lnTo>
                  <a:close/>
                </a:path>
                <a:path w="1591309" h="1287780">
                  <a:moveTo>
                    <a:pt x="1589575" y="855939"/>
                  </a:moveTo>
                  <a:lnTo>
                    <a:pt x="1583221" y="855939"/>
                  </a:lnTo>
                  <a:lnTo>
                    <a:pt x="1583203" y="864829"/>
                  </a:lnTo>
                  <a:lnTo>
                    <a:pt x="1589558" y="864829"/>
                  </a:lnTo>
                  <a:lnTo>
                    <a:pt x="1589575" y="855939"/>
                  </a:lnTo>
                  <a:close/>
                </a:path>
                <a:path w="1591309" h="1287780">
                  <a:moveTo>
                    <a:pt x="7128" y="864829"/>
                  </a:moveTo>
                  <a:lnTo>
                    <a:pt x="783" y="864829"/>
                  </a:lnTo>
                  <a:lnTo>
                    <a:pt x="687" y="913089"/>
                  </a:lnTo>
                  <a:lnTo>
                    <a:pt x="7032" y="913089"/>
                  </a:lnTo>
                  <a:lnTo>
                    <a:pt x="7128" y="864829"/>
                  </a:lnTo>
                  <a:close/>
                </a:path>
                <a:path w="1591309" h="1287780">
                  <a:moveTo>
                    <a:pt x="1589558" y="864829"/>
                  </a:moveTo>
                  <a:lnTo>
                    <a:pt x="1583203" y="864829"/>
                  </a:lnTo>
                  <a:lnTo>
                    <a:pt x="1583107" y="913089"/>
                  </a:lnTo>
                  <a:lnTo>
                    <a:pt x="1589462" y="913089"/>
                  </a:lnTo>
                  <a:lnTo>
                    <a:pt x="1589558" y="864829"/>
                  </a:lnTo>
                  <a:close/>
                </a:path>
                <a:path w="1591309" h="1287780">
                  <a:moveTo>
                    <a:pt x="7032" y="913089"/>
                  </a:moveTo>
                  <a:lnTo>
                    <a:pt x="687" y="913089"/>
                  </a:lnTo>
                  <a:lnTo>
                    <a:pt x="670" y="921979"/>
                  </a:lnTo>
                  <a:lnTo>
                    <a:pt x="7014" y="921979"/>
                  </a:lnTo>
                  <a:lnTo>
                    <a:pt x="7032" y="913089"/>
                  </a:lnTo>
                  <a:close/>
                </a:path>
                <a:path w="1591309" h="1287780">
                  <a:moveTo>
                    <a:pt x="1589462" y="913089"/>
                  </a:moveTo>
                  <a:lnTo>
                    <a:pt x="1583107" y="913089"/>
                  </a:lnTo>
                  <a:lnTo>
                    <a:pt x="1583089" y="921979"/>
                  </a:lnTo>
                  <a:lnTo>
                    <a:pt x="1589445" y="921979"/>
                  </a:lnTo>
                  <a:lnTo>
                    <a:pt x="1589462" y="913089"/>
                  </a:lnTo>
                  <a:close/>
                </a:path>
                <a:path w="1591309" h="1287780">
                  <a:moveTo>
                    <a:pt x="7014" y="921979"/>
                  </a:moveTo>
                  <a:lnTo>
                    <a:pt x="670" y="921979"/>
                  </a:lnTo>
                  <a:lnTo>
                    <a:pt x="544" y="985479"/>
                  </a:lnTo>
                  <a:lnTo>
                    <a:pt x="6887" y="985479"/>
                  </a:lnTo>
                  <a:lnTo>
                    <a:pt x="7014" y="921979"/>
                  </a:lnTo>
                  <a:close/>
                </a:path>
                <a:path w="1591309" h="1287780">
                  <a:moveTo>
                    <a:pt x="1589445" y="921979"/>
                  </a:moveTo>
                  <a:lnTo>
                    <a:pt x="1583089" y="921979"/>
                  </a:lnTo>
                  <a:lnTo>
                    <a:pt x="1582962" y="985479"/>
                  </a:lnTo>
                  <a:lnTo>
                    <a:pt x="1589319" y="985479"/>
                  </a:lnTo>
                  <a:lnTo>
                    <a:pt x="1589445" y="921979"/>
                  </a:lnTo>
                  <a:close/>
                </a:path>
                <a:path w="1591309" h="1287780">
                  <a:moveTo>
                    <a:pt x="6887" y="985479"/>
                  </a:moveTo>
                  <a:lnTo>
                    <a:pt x="544" y="985479"/>
                  </a:lnTo>
                  <a:lnTo>
                    <a:pt x="532" y="991829"/>
                  </a:lnTo>
                  <a:lnTo>
                    <a:pt x="6875" y="991829"/>
                  </a:lnTo>
                  <a:lnTo>
                    <a:pt x="6887" y="985479"/>
                  </a:lnTo>
                  <a:close/>
                </a:path>
                <a:path w="1591309" h="1287780">
                  <a:moveTo>
                    <a:pt x="1589319" y="985479"/>
                  </a:moveTo>
                  <a:lnTo>
                    <a:pt x="1582962" y="985479"/>
                  </a:lnTo>
                  <a:lnTo>
                    <a:pt x="1582950" y="991829"/>
                  </a:lnTo>
                  <a:lnTo>
                    <a:pt x="1589307" y="991829"/>
                  </a:lnTo>
                  <a:lnTo>
                    <a:pt x="1589319" y="985479"/>
                  </a:lnTo>
                  <a:close/>
                </a:path>
                <a:path w="1591309" h="1287780">
                  <a:moveTo>
                    <a:pt x="6875" y="991829"/>
                  </a:moveTo>
                  <a:lnTo>
                    <a:pt x="532" y="991829"/>
                  </a:lnTo>
                  <a:lnTo>
                    <a:pt x="519" y="998179"/>
                  </a:lnTo>
                  <a:lnTo>
                    <a:pt x="6862" y="998179"/>
                  </a:lnTo>
                  <a:lnTo>
                    <a:pt x="6875" y="991829"/>
                  </a:lnTo>
                  <a:close/>
                </a:path>
                <a:path w="1591309" h="1287780">
                  <a:moveTo>
                    <a:pt x="1589307" y="991829"/>
                  </a:moveTo>
                  <a:lnTo>
                    <a:pt x="1582950" y="991829"/>
                  </a:lnTo>
                  <a:lnTo>
                    <a:pt x="1582937" y="998179"/>
                  </a:lnTo>
                  <a:lnTo>
                    <a:pt x="1589294" y="998179"/>
                  </a:lnTo>
                  <a:lnTo>
                    <a:pt x="1589307" y="991829"/>
                  </a:lnTo>
                  <a:close/>
                </a:path>
                <a:path w="1591309" h="1287780">
                  <a:moveTo>
                    <a:pt x="6862" y="998179"/>
                  </a:moveTo>
                  <a:lnTo>
                    <a:pt x="519" y="998179"/>
                  </a:lnTo>
                  <a:lnTo>
                    <a:pt x="494" y="1010879"/>
                  </a:lnTo>
                  <a:lnTo>
                    <a:pt x="6837" y="1010879"/>
                  </a:lnTo>
                  <a:lnTo>
                    <a:pt x="6862" y="998179"/>
                  </a:lnTo>
                  <a:close/>
                </a:path>
                <a:path w="1591309" h="1287780">
                  <a:moveTo>
                    <a:pt x="1589294" y="998179"/>
                  </a:moveTo>
                  <a:lnTo>
                    <a:pt x="1582937" y="998179"/>
                  </a:lnTo>
                  <a:lnTo>
                    <a:pt x="1582912" y="1010879"/>
                  </a:lnTo>
                  <a:lnTo>
                    <a:pt x="1589269" y="1010879"/>
                  </a:lnTo>
                  <a:lnTo>
                    <a:pt x="1589294" y="998179"/>
                  </a:lnTo>
                  <a:close/>
                </a:path>
                <a:path w="1591309" h="1287780">
                  <a:moveTo>
                    <a:pt x="6837" y="1010879"/>
                  </a:moveTo>
                  <a:lnTo>
                    <a:pt x="494" y="1010879"/>
                  </a:lnTo>
                  <a:lnTo>
                    <a:pt x="368" y="1074379"/>
                  </a:lnTo>
                  <a:lnTo>
                    <a:pt x="6710" y="1074379"/>
                  </a:lnTo>
                  <a:lnTo>
                    <a:pt x="6837" y="1010879"/>
                  </a:lnTo>
                  <a:close/>
                </a:path>
                <a:path w="1591309" h="1287780">
                  <a:moveTo>
                    <a:pt x="1589269" y="1010879"/>
                  </a:moveTo>
                  <a:lnTo>
                    <a:pt x="1582912" y="1010879"/>
                  </a:lnTo>
                  <a:lnTo>
                    <a:pt x="1582785" y="1074379"/>
                  </a:lnTo>
                  <a:lnTo>
                    <a:pt x="1589143" y="1074379"/>
                  </a:lnTo>
                  <a:lnTo>
                    <a:pt x="1589269" y="1010879"/>
                  </a:lnTo>
                  <a:close/>
                </a:path>
                <a:path w="1591309" h="1287780">
                  <a:moveTo>
                    <a:pt x="6547" y="1155786"/>
                  </a:moveTo>
                  <a:lnTo>
                    <a:pt x="208" y="1155786"/>
                  </a:lnTo>
                  <a:lnTo>
                    <a:pt x="205" y="1156929"/>
                  </a:lnTo>
                  <a:lnTo>
                    <a:pt x="6545" y="1156929"/>
                  </a:lnTo>
                  <a:lnTo>
                    <a:pt x="6547" y="1155786"/>
                  </a:lnTo>
                  <a:close/>
                </a:path>
                <a:path w="1591309" h="1287780">
                  <a:moveTo>
                    <a:pt x="1588983" y="1155786"/>
                  </a:moveTo>
                  <a:lnTo>
                    <a:pt x="1582623" y="1155786"/>
                  </a:lnTo>
                  <a:lnTo>
                    <a:pt x="1582620" y="1156929"/>
                  </a:lnTo>
                  <a:lnTo>
                    <a:pt x="1588980" y="1156929"/>
                  </a:lnTo>
                  <a:lnTo>
                    <a:pt x="1588983" y="1155786"/>
                  </a:lnTo>
                  <a:close/>
                </a:path>
                <a:path w="1591309" h="1287780">
                  <a:moveTo>
                    <a:pt x="6553" y="1153246"/>
                  </a:moveTo>
                  <a:lnTo>
                    <a:pt x="213" y="1153246"/>
                  </a:lnTo>
                  <a:lnTo>
                    <a:pt x="208" y="1155659"/>
                  </a:lnTo>
                  <a:lnTo>
                    <a:pt x="6548" y="1155659"/>
                  </a:lnTo>
                  <a:lnTo>
                    <a:pt x="6553" y="1153246"/>
                  </a:lnTo>
                  <a:close/>
                </a:path>
                <a:path w="1591309" h="1287780">
                  <a:moveTo>
                    <a:pt x="1588988" y="1153246"/>
                  </a:moveTo>
                  <a:lnTo>
                    <a:pt x="1582628" y="1153246"/>
                  </a:lnTo>
                  <a:lnTo>
                    <a:pt x="1582623" y="1155659"/>
                  </a:lnTo>
                  <a:lnTo>
                    <a:pt x="1588983" y="1155659"/>
                  </a:lnTo>
                  <a:lnTo>
                    <a:pt x="1588988" y="1153246"/>
                  </a:lnTo>
                  <a:close/>
                </a:path>
                <a:path w="1591309" h="1287780">
                  <a:moveTo>
                    <a:pt x="6565" y="1146896"/>
                  </a:moveTo>
                  <a:lnTo>
                    <a:pt x="225" y="1146896"/>
                  </a:lnTo>
                  <a:lnTo>
                    <a:pt x="213" y="1153119"/>
                  </a:lnTo>
                  <a:lnTo>
                    <a:pt x="6553" y="1153119"/>
                  </a:lnTo>
                  <a:lnTo>
                    <a:pt x="6565" y="1146896"/>
                  </a:lnTo>
                  <a:close/>
                </a:path>
                <a:path w="1591309" h="1287780">
                  <a:moveTo>
                    <a:pt x="1589000" y="1146896"/>
                  </a:moveTo>
                  <a:lnTo>
                    <a:pt x="1582640" y="1146896"/>
                  </a:lnTo>
                  <a:lnTo>
                    <a:pt x="1582628" y="1153119"/>
                  </a:lnTo>
                  <a:lnTo>
                    <a:pt x="1588988" y="1153119"/>
                  </a:lnTo>
                  <a:lnTo>
                    <a:pt x="1589000" y="1146896"/>
                  </a:lnTo>
                  <a:close/>
                </a:path>
                <a:path w="1591309" h="1287780">
                  <a:moveTo>
                    <a:pt x="6573" y="1143086"/>
                  </a:moveTo>
                  <a:lnTo>
                    <a:pt x="233" y="1143086"/>
                  </a:lnTo>
                  <a:lnTo>
                    <a:pt x="225" y="1146769"/>
                  </a:lnTo>
                  <a:lnTo>
                    <a:pt x="6565" y="1146769"/>
                  </a:lnTo>
                  <a:lnTo>
                    <a:pt x="6573" y="1143086"/>
                  </a:lnTo>
                  <a:close/>
                </a:path>
                <a:path w="1591309" h="1287780">
                  <a:moveTo>
                    <a:pt x="1589008" y="1143086"/>
                  </a:moveTo>
                  <a:lnTo>
                    <a:pt x="1582648" y="1143086"/>
                  </a:lnTo>
                  <a:lnTo>
                    <a:pt x="1582641" y="1146769"/>
                  </a:lnTo>
                  <a:lnTo>
                    <a:pt x="1589000" y="1146769"/>
                  </a:lnTo>
                  <a:lnTo>
                    <a:pt x="1589008" y="1143086"/>
                  </a:lnTo>
                  <a:close/>
                </a:path>
                <a:path w="1591309" h="1287780">
                  <a:moveTo>
                    <a:pt x="6578" y="1140546"/>
                  </a:moveTo>
                  <a:lnTo>
                    <a:pt x="238" y="1140546"/>
                  </a:lnTo>
                  <a:lnTo>
                    <a:pt x="233" y="1142959"/>
                  </a:lnTo>
                  <a:lnTo>
                    <a:pt x="6573" y="1142959"/>
                  </a:lnTo>
                  <a:lnTo>
                    <a:pt x="6578" y="1140546"/>
                  </a:lnTo>
                  <a:close/>
                </a:path>
                <a:path w="1591309" h="1287780">
                  <a:moveTo>
                    <a:pt x="1589013" y="1140546"/>
                  </a:moveTo>
                  <a:lnTo>
                    <a:pt x="1582653" y="1140546"/>
                  </a:lnTo>
                  <a:lnTo>
                    <a:pt x="1582648" y="1142959"/>
                  </a:lnTo>
                  <a:lnTo>
                    <a:pt x="1589008" y="1142959"/>
                  </a:lnTo>
                  <a:lnTo>
                    <a:pt x="1589013" y="1140546"/>
                  </a:lnTo>
                  <a:close/>
                </a:path>
                <a:path w="1591309" h="1287780">
                  <a:moveTo>
                    <a:pt x="6585" y="1136736"/>
                  </a:moveTo>
                  <a:lnTo>
                    <a:pt x="245" y="1136736"/>
                  </a:lnTo>
                  <a:lnTo>
                    <a:pt x="238" y="1140419"/>
                  </a:lnTo>
                  <a:lnTo>
                    <a:pt x="6578" y="1140419"/>
                  </a:lnTo>
                  <a:lnTo>
                    <a:pt x="6585" y="1136736"/>
                  </a:lnTo>
                  <a:close/>
                </a:path>
                <a:path w="1591309" h="1287780">
                  <a:moveTo>
                    <a:pt x="1589020" y="1136736"/>
                  </a:moveTo>
                  <a:lnTo>
                    <a:pt x="1582661" y="1136736"/>
                  </a:lnTo>
                  <a:lnTo>
                    <a:pt x="1582653" y="1140419"/>
                  </a:lnTo>
                  <a:lnTo>
                    <a:pt x="1589013" y="1140419"/>
                  </a:lnTo>
                  <a:lnTo>
                    <a:pt x="1589020" y="1136736"/>
                  </a:lnTo>
                  <a:close/>
                </a:path>
                <a:path w="1591309" h="1287780">
                  <a:moveTo>
                    <a:pt x="6591" y="1134196"/>
                  </a:moveTo>
                  <a:lnTo>
                    <a:pt x="250" y="1134196"/>
                  </a:lnTo>
                  <a:lnTo>
                    <a:pt x="245" y="1136609"/>
                  </a:lnTo>
                  <a:lnTo>
                    <a:pt x="6586" y="1136609"/>
                  </a:lnTo>
                  <a:lnTo>
                    <a:pt x="6591" y="1134196"/>
                  </a:lnTo>
                  <a:close/>
                </a:path>
                <a:path w="1591309" h="1287780">
                  <a:moveTo>
                    <a:pt x="1589025" y="1134196"/>
                  </a:moveTo>
                  <a:lnTo>
                    <a:pt x="1582666" y="1134196"/>
                  </a:lnTo>
                  <a:lnTo>
                    <a:pt x="1582661" y="1136609"/>
                  </a:lnTo>
                  <a:lnTo>
                    <a:pt x="1589020" y="1136609"/>
                  </a:lnTo>
                  <a:lnTo>
                    <a:pt x="1589025" y="1134196"/>
                  </a:lnTo>
                  <a:close/>
                </a:path>
                <a:path w="1591309" h="1287780">
                  <a:moveTo>
                    <a:pt x="6598" y="1130386"/>
                  </a:moveTo>
                  <a:lnTo>
                    <a:pt x="258" y="1130386"/>
                  </a:lnTo>
                  <a:lnTo>
                    <a:pt x="250" y="1134069"/>
                  </a:lnTo>
                  <a:lnTo>
                    <a:pt x="6591" y="1134069"/>
                  </a:lnTo>
                  <a:lnTo>
                    <a:pt x="6598" y="1130386"/>
                  </a:lnTo>
                  <a:close/>
                </a:path>
                <a:path w="1591309" h="1287780">
                  <a:moveTo>
                    <a:pt x="1589033" y="1130386"/>
                  </a:moveTo>
                  <a:lnTo>
                    <a:pt x="1582673" y="1130386"/>
                  </a:lnTo>
                  <a:lnTo>
                    <a:pt x="1582666" y="1134069"/>
                  </a:lnTo>
                  <a:lnTo>
                    <a:pt x="1589026" y="1134069"/>
                  </a:lnTo>
                  <a:lnTo>
                    <a:pt x="1589033" y="1130386"/>
                  </a:lnTo>
                  <a:close/>
                </a:path>
                <a:path w="1591309" h="1287780">
                  <a:moveTo>
                    <a:pt x="6603" y="1127846"/>
                  </a:moveTo>
                  <a:lnTo>
                    <a:pt x="263" y="1127846"/>
                  </a:lnTo>
                  <a:lnTo>
                    <a:pt x="258" y="1130259"/>
                  </a:lnTo>
                  <a:lnTo>
                    <a:pt x="6598" y="1130259"/>
                  </a:lnTo>
                  <a:lnTo>
                    <a:pt x="6603" y="1127846"/>
                  </a:lnTo>
                  <a:close/>
                </a:path>
                <a:path w="1591309" h="1287780">
                  <a:moveTo>
                    <a:pt x="1589038" y="1127846"/>
                  </a:moveTo>
                  <a:lnTo>
                    <a:pt x="1582678" y="1127846"/>
                  </a:lnTo>
                  <a:lnTo>
                    <a:pt x="1582673" y="1130259"/>
                  </a:lnTo>
                  <a:lnTo>
                    <a:pt x="1589033" y="1130259"/>
                  </a:lnTo>
                  <a:lnTo>
                    <a:pt x="1589038" y="1127846"/>
                  </a:lnTo>
                  <a:close/>
                </a:path>
                <a:path w="1591309" h="1287780">
                  <a:moveTo>
                    <a:pt x="6611" y="1124036"/>
                  </a:moveTo>
                  <a:lnTo>
                    <a:pt x="270" y="1124036"/>
                  </a:lnTo>
                  <a:lnTo>
                    <a:pt x="263" y="1127719"/>
                  </a:lnTo>
                  <a:lnTo>
                    <a:pt x="6603" y="1127719"/>
                  </a:lnTo>
                  <a:lnTo>
                    <a:pt x="6611" y="1124036"/>
                  </a:lnTo>
                  <a:close/>
                </a:path>
                <a:path w="1591309" h="1287780">
                  <a:moveTo>
                    <a:pt x="1589045" y="1124036"/>
                  </a:moveTo>
                  <a:lnTo>
                    <a:pt x="1582686" y="1124036"/>
                  </a:lnTo>
                  <a:lnTo>
                    <a:pt x="1582679" y="1127719"/>
                  </a:lnTo>
                  <a:lnTo>
                    <a:pt x="1589038" y="1127719"/>
                  </a:lnTo>
                  <a:lnTo>
                    <a:pt x="1589045" y="1124036"/>
                  </a:lnTo>
                  <a:close/>
                </a:path>
                <a:path w="1591309" h="1287780">
                  <a:moveTo>
                    <a:pt x="6616" y="1121496"/>
                  </a:moveTo>
                  <a:lnTo>
                    <a:pt x="275" y="1121496"/>
                  </a:lnTo>
                  <a:lnTo>
                    <a:pt x="271" y="1123909"/>
                  </a:lnTo>
                  <a:lnTo>
                    <a:pt x="6611" y="1123909"/>
                  </a:lnTo>
                  <a:lnTo>
                    <a:pt x="6616" y="1121496"/>
                  </a:lnTo>
                  <a:close/>
                </a:path>
                <a:path w="1591309" h="1287780">
                  <a:moveTo>
                    <a:pt x="1589050" y="1121496"/>
                  </a:moveTo>
                  <a:lnTo>
                    <a:pt x="1582691" y="1121496"/>
                  </a:lnTo>
                  <a:lnTo>
                    <a:pt x="1582686" y="1123909"/>
                  </a:lnTo>
                  <a:lnTo>
                    <a:pt x="1589046" y="1123909"/>
                  </a:lnTo>
                  <a:lnTo>
                    <a:pt x="1589050" y="1121496"/>
                  </a:lnTo>
                  <a:close/>
                </a:path>
                <a:path w="1591309" h="1287780">
                  <a:moveTo>
                    <a:pt x="6623" y="1117686"/>
                  </a:moveTo>
                  <a:lnTo>
                    <a:pt x="283" y="1117686"/>
                  </a:lnTo>
                  <a:lnTo>
                    <a:pt x="276" y="1121369"/>
                  </a:lnTo>
                  <a:lnTo>
                    <a:pt x="6616" y="1121369"/>
                  </a:lnTo>
                  <a:lnTo>
                    <a:pt x="6623" y="1117686"/>
                  </a:lnTo>
                  <a:close/>
                </a:path>
                <a:path w="1591309" h="1287780">
                  <a:moveTo>
                    <a:pt x="1589058" y="1117686"/>
                  </a:moveTo>
                  <a:lnTo>
                    <a:pt x="1582699" y="1117686"/>
                  </a:lnTo>
                  <a:lnTo>
                    <a:pt x="1582691" y="1121369"/>
                  </a:lnTo>
                  <a:lnTo>
                    <a:pt x="1589051" y="1121369"/>
                  </a:lnTo>
                  <a:lnTo>
                    <a:pt x="1589058" y="1117686"/>
                  </a:lnTo>
                  <a:close/>
                </a:path>
                <a:path w="1591309" h="1287780">
                  <a:moveTo>
                    <a:pt x="6629" y="1115146"/>
                  </a:moveTo>
                  <a:lnTo>
                    <a:pt x="288" y="1115146"/>
                  </a:lnTo>
                  <a:lnTo>
                    <a:pt x="283" y="1117559"/>
                  </a:lnTo>
                  <a:lnTo>
                    <a:pt x="6624" y="1117559"/>
                  </a:lnTo>
                  <a:lnTo>
                    <a:pt x="6629" y="1115146"/>
                  </a:lnTo>
                  <a:close/>
                </a:path>
                <a:path w="1591309" h="1287780">
                  <a:moveTo>
                    <a:pt x="1589063" y="1115146"/>
                  </a:moveTo>
                  <a:lnTo>
                    <a:pt x="1582704" y="1115146"/>
                  </a:lnTo>
                  <a:lnTo>
                    <a:pt x="1582699" y="1117559"/>
                  </a:lnTo>
                  <a:lnTo>
                    <a:pt x="1589058" y="1117559"/>
                  </a:lnTo>
                  <a:lnTo>
                    <a:pt x="1589063" y="1115146"/>
                  </a:lnTo>
                  <a:close/>
                </a:path>
                <a:path w="1591309" h="1287780">
                  <a:moveTo>
                    <a:pt x="6636" y="1111336"/>
                  </a:moveTo>
                  <a:lnTo>
                    <a:pt x="295" y="1111336"/>
                  </a:lnTo>
                  <a:lnTo>
                    <a:pt x="288" y="1115019"/>
                  </a:lnTo>
                  <a:lnTo>
                    <a:pt x="6629" y="1115019"/>
                  </a:lnTo>
                  <a:lnTo>
                    <a:pt x="6636" y="1111336"/>
                  </a:lnTo>
                  <a:close/>
                </a:path>
                <a:path w="1591309" h="1287780">
                  <a:moveTo>
                    <a:pt x="1589070" y="1111336"/>
                  </a:moveTo>
                  <a:lnTo>
                    <a:pt x="1582711" y="1111336"/>
                  </a:lnTo>
                  <a:lnTo>
                    <a:pt x="1582704" y="1115019"/>
                  </a:lnTo>
                  <a:lnTo>
                    <a:pt x="1589063" y="1115019"/>
                  </a:lnTo>
                  <a:lnTo>
                    <a:pt x="1589070" y="1111336"/>
                  </a:lnTo>
                  <a:close/>
                </a:path>
                <a:path w="1591309" h="1287780">
                  <a:moveTo>
                    <a:pt x="6641" y="1108796"/>
                  </a:moveTo>
                  <a:lnTo>
                    <a:pt x="300" y="1108796"/>
                  </a:lnTo>
                  <a:lnTo>
                    <a:pt x="296" y="1111209"/>
                  </a:lnTo>
                  <a:lnTo>
                    <a:pt x="6636" y="1111209"/>
                  </a:lnTo>
                  <a:lnTo>
                    <a:pt x="6641" y="1108796"/>
                  </a:lnTo>
                  <a:close/>
                </a:path>
                <a:path w="1591309" h="1287780">
                  <a:moveTo>
                    <a:pt x="1589075" y="1108796"/>
                  </a:moveTo>
                  <a:lnTo>
                    <a:pt x="1582716" y="1108796"/>
                  </a:lnTo>
                  <a:lnTo>
                    <a:pt x="1582711" y="1111209"/>
                  </a:lnTo>
                  <a:lnTo>
                    <a:pt x="1589071" y="1111209"/>
                  </a:lnTo>
                  <a:lnTo>
                    <a:pt x="1589075" y="1108796"/>
                  </a:lnTo>
                  <a:close/>
                </a:path>
                <a:path w="1591309" h="1287780">
                  <a:moveTo>
                    <a:pt x="6649" y="1104986"/>
                  </a:moveTo>
                  <a:lnTo>
                    <a:pt x="308" y="1104986"/>
                  </a:lnTo>
                  <a:lnTo>
                    <a:pt x="301" y="1108669"/>
                  </a:lnTo>
                  <a:lnTo>
                    <a:pt x="6641" y="1108669"/>
                  </a:lnTo>
                  <a:lnTo>
                    <a:pt x="6649" y="1104986"/>
                  </a:lnTo>
                  <a:close/>
                </a:path>
                <a:path w="1591309" h="1287780">
                  <a:moveTo>
                    <a:pt x="1589083" y="1104986"/>
                  </a:moveTo>
                  <a:lnTo>
                    <a:pt x="1582724" y="1104986"/>
                  </a:lnTo>
                  <a:lnTo>
                    <a:pt x="1582717" y="1108669"/>
                  </a:lnTo>
                  <a:lnTo>
                    <a:pt x="1589076" y="1108669"/>
                  </a:lnTo>
                  <a:lnTo>
                    <a:pt x="1589083" y="1104986"/>
                  </a:lnTo>
                  <a:close/>
                </a:path>
                <a:path w="1591309" h="1287780">
                  <a:moveTo>
                    <a:pt x="6654" y="1102446"/>
                  </a:moveTo>
                  <a:lnTo>
                    <a:pt x="313" y="1102446"/>
                  </a:lnTo>
                  <a:lnTo>
                    <a:pt x="308" y="1104859"/>
                  </a:lnTo>
                  <a:lnTo>
                    <a:pt x="6649" y="1104859"/>
                  </a:lnTo>
                  <a:lnTo>
                    <a:pt x="6654" y="1102446"/>
                  </a:lnTo>
                  <a:close/>
                </a:path>
                <a:path w="1591309" h="1287780">
                  <a:moveTo>
                    <a:pt x="1589088" y="1102446"/>
                  </a:moveTo>
                  <a:lnTo>
                    <a:pt x="1582729" y="1102446"/>
                  </a:lnTo>
                  <a:lnTo>
                    <a:pt x="1582724" y="1104859"/>
                  </a:lnTo>
                  <a:lnTo>
                    <a:pt x="1589083" y="1104859"/>
                  </a:lnTo>
                  <a:lnTo>
                    <a:pt x="1589088" y="1102446"/>
                  </a:lnTo>
                  <a:close/>
                </a:path>
                <a:path w="1591309" h="1287780">
                  <a:moveTo>
                    <a:pt x="6662" y="1098636"/>
                  </a:moveTo>
                  <a:lnTo>
                    <a:pt x="321" y="1098636"/>
                  </a:lnTo>
                  <a:lnTo>
                    <a:pt x="313" y="1102319"/>
                  </a:lnTo>
                  <a:lnTo>
                    <a:pt x="6654" y="1102319"/>
                  </a:lnTo>
                  <a:lnTo>
                    <a:pt x="6662" y="1098636"/>
                  </a:lnTo>
                  <a:close/>
                </a:path>
                <a:path w="1591309" h="1287780">
                  <a:moveTo>
                    <a:pt x="1589096" y="1098636"/>
                  </a:moveTo>
                  <a:lnTo>
                    <a:pt x="1582737" y="1098636"/>
                  </a:lnTo>
                  <a:lnTo>
                    <a:pt x="1582729" y="1102319"/>
                  </a:lnTo>
                  <a:lnTo>
                    <a:pt x="1589088" y="1102319"/>
                  </a:lnTo>
                  <a:lnTo>
                    <a:pt x="1589096" y="1098636"/>
                  </a:lnTo>
                  <a:close/>
                </a:path>
                <a:path w="1591309" h="1287780">
                  <a:moveTo>
                    <a:pt x="6674" y="1092286"/>
                  </a:moveTo>
                  <a:lnTo>
                    <a:pt x="333" y="1092286"/>
                  </a:lnTo>
                  <a:lnTo>
                    <a:pt x="321" y="1098509"/>
                  </a:lnTo>
                  <a:lnTo>
                    <a:pt x="6662" y="1098509"/>
                  </a:lnTo>
                  <a:lnTo>
                    <a:pt x="6674" y="1092286"/>
                  </a:lnTo>
                  <a:close/>
                </a:path>
                <a:path w="1591309" h="1287780">
                  <a:moveTo>
                    <a:pt x="1589108" y="1092286"/>
                  </a:moveTo>
                  <a:lnTo>
                    <a:pt x="1582749" y="1092286"/>
                  </a:lnTo>
                  <a:lnTo>
                    <a:pt x="1582737" y="1098509"/>
                  </a:lnTo>
                  <a:lnTo>
                    <a:pt x="1589096" y="1098509"/>
                  </a:lnTo>
                  <a:lnTo>
                    <a:pt x="1589108" y="1092286"/>
                  </a:lnTo>
                  <a:close/>
                </a:path>
                <a:path w="1591309" h="1287780">
                  <a:moveTo>
                    <a:pt x="6679" y="1089746"/>
                  </a:moveTo>
                  <a:lnTo>
                    <a:pt x="338" y="1089746"/>
                  </a:lnTo>
                  <a:lnTo>
                    <a:pt x="333" y="1092159"/>
                  </a:lnTo>
                  <a:lnTo>
                    <a:pt x="6674" y="1092159"/>
                  </a:lnTo>
                  <a:lnTo>
                    <a:pt x="6679" y="1089746"/>
                  </a:lnTo>
                  <a:close/>
                </a:path>
                <a:path w="1591309" h="1287780">
                  <a:moveTo>
                    <a:pt x="1589113" y="1089746"/>
                  </a:moveTo>
                  <a:lnTo>
                    <a:pt x="1582754" y="1089746"/>
                  </a:lnTo>
                  <a:lnTo>
                    <a:pt x="1582750" y="1092159"/>
                  </a:lnTo>
                  <a:lnTo>
                    <a:pt x="1589108" y="1092159"/>
                  </a:lnTo>
                  <a:lnTo>
                    <a:pt x="1589113" y="1089746"/>
                  </a:lnTo>
                  <a:close/>
                </a:path>
                <a:path w="1591309" h="1287780">
                  <a:moveTo>
                    <a:pt x="6710" y="1074506"/>
                  </a:moveTo>
                  <a:lnTo>
                    <a:pt x="368" y="1074506"/>
                  </a:lnTo>
                  <a:lnTo>
                    <a:pt x="338" y="1089619"/>
                  </a:lnTo>
                  <a:lnTo>
                    <a:pt x="6680" y="1089619"/>
                  </a:lnTo>
                  <a:lnTo>
                    <a:pt x="6710" y="1074506"/>
                  </a:lnTo>
                  <a:close/>
                </a:path>
                <a:path w="1591309" h="1287780">
                  <a:moveTo>
                    <a:pt x="1589143" y="1074506"/>
                  </a:moveTo>
                  <a:lnTo>
                    <a:pt x="1582785" y="1074506"/>
                  </a:lnTo>
                  <a:lnTo>
                    <a:pt x="1582755" y="1089619"/>
                  </a:lnTo>
                  <a:lnTo>
                    <a:pt x="1589113" y="1089619"/>
                  </a:lnTo>
                  <a:lnTo>
                    <a:pt x="1589143" y="1074506"/>
                  </a:lnTo>
                  <a:close/>
                </a:path>
                <a:path w="1591309" h="1287780">
                  <a:moveTo>
                    <a:pt x="6545" y="1156929"/>
                  </a:moveTo>
                  <a:lnTo>
                    <a:pt x="205" y="1156929"/>
                  </a:lnTo>
                  <a:lnTo>
                    <a:pt x="193" y="1163279"/>
                  </a:lnTo>
                  <a:lnTo>
                    <a:pt x="6532" y="1163279"/>
                  </a:lnTo>
                  <a:lnTo>
                    <a:pt x="6545" y="1156929"/>
                  </a:lnTo>
                  <a:close/>
                </a:path>
                <a:path w="1591309" h="1287780">
                  <a:moveTo>
                    <a:pt x="1588980" y="1156929"/>
                  </a:moveTo>
                  <a:lnTo>
                    <a:pt x="1582620" y="1156929"/>
                  </a:lnTo>
                  <a:lnTo>
                    <a:pt x="1582608" y="1163279"/>
                  </a:lnTo>
                  <a:lnTo>
                    <a:pt x="1588968" y="1163279"/>
                  </a:lnTo>
                  <a:lnTo>
                    <a:pt x="1588980" y="1156929"/>
                  </a:lnTo>
                  <a:close/>
                </a:path>
                <a:path w="1591309" h="1287780">
                  <a:moveTo>
                    <a:pt x="1568402" y="1285199"/>
                  </a:moveTo>
                  <a:lnTo>
                    <a:pt x="25352" y="1285199"/>
                  </a:lnTo>
                  <a:lnTo>
                    <a:pt x="794337" y="1286469"/>
                  </a:lnTo>
                  <a:lnTo>
                    <a:pt x="1565862" y="1286469"/>
                  </a:lnTo>
                  <a:lnTo>
                    <a:pt x="1565862" y="1287702"/>
                  </a:lnTo>
                  <a:lnTo>
                    <a:pt x="1568402" y="1287706"/>
                  </a:lnTo>
                  <a:lnTo>
                    <a:pt x="1568402" y="1285199"/>
                  </a:lnTo>
                  <a:close/>
                </a:path>
                <a:path w="1591309" h="1287780">
                  <a:moveTo>
                    <a:pt x="1569672" y="1283929"/>
                  </a:moveTo>
                  <a:lnTo>
                    <a:pt x="24082" y="1283929"/>
                  </a:lnTo>
                  <a:lnTo>
                    <a:pt x="24082" y="1285199"/>
                  </a:lnTo>
                  <a:lnTo>
                    <a:pt x="1569672" y="1285199"/>
                  </a:lnTo>
                  <a:lnTo>
                    <a:pt x="1569672" y="1283929"/>
                  </a:lnTo>
                  <a:close/>
                </a:path>
                <a:path w="1591309" h="1287780">
                  <a:moveTo>
                    <a:pt x="1572212" y="1281389"/>
                  </a:moveTo>
                  <a:lnTo>
                    <a:pt x="21542" y="1281389"/>
                  </a:lnTo>
                  <a:lnTo>
                    <a:pt x="21542" y="1283929"/>
                  </a:lnTo>
                  <a:lnTo>
                    <a:pt x="22812" y="1283929"/>
                  </a:lnTo>
                  <a:lnTo>
                    <a:pt x="22812" y="1282659"/>
                  </a:lnTo>
                  <a:lnTo>
                    <a:pt x="1572212" y="1282659"/>
                  </a:lnTo>
                  <a:lnTo>
                    <a:pt x="1572212" y="1281389"/>
                  </a:lnTo>
                  <a:close/>
                </a:path>
                <a:path w="1591309" h="1287780">
                  <a:moveTo>
                    <a:pt x="1572212" y="1282659"/>
                  </a:moveTo>
                  <a:lnTo>
                    <a:pt x="1570942" y="1282659"/>
                  </a:lnTo>
                  <a:lnTo>
                    <a:pt x="1570942" y="1283929"/>
                  </a:lnTo>
                  <a:lnTo>
                    <a:pt x="1572212" y="1283929"/>
                  </a:lnTo>
                  <a:lnTo>
                    <a:pt x="1572212" y="1282659"/>
                  </a:lnTo>
                  <a:close/>
                </a:path>
                <a:path w="1591309" h="1287780">
                  <a:moveTo>
                    <a:pt x="19002" y="1278869"/>
                  </a:moveTo>
                  <a:lnTo>
                    <a:pt x="19002" y="1281389"/>
                  </a:lnTo>
                  <a:lnTo>
                    <a:pt x="20272" y="1281389"/>
                  </a:lnTo>
                  <a:lnTo>
                    <a:pt x="20272" y="1280119"/>
                  </a:lnTo>
                  <a:lnTo>
                    <a:pt x="794337" y="1280119"/>
                  </a:lnTo>
                  <a:lnTo>
                    <a:pt x="19002" y="1278869"/>
                  </a:lnTo>
                  <a:close/>
                </a:path>
                <a:path w="1591309" h="1287780">
                  <a:moveTo>
                    <a:pt x="1573482" y="1281375"/>
                  </a:moveTo>
                  <a:lnTo>
                    <a:pt x="1574752" y="1281389"/>
                  </a:lnTo>
                  <a:lnTo>
                    <a:pt x="1573482" y="1281375"/>
                  </a:lnTo>
                  <a:close/>
                </a:path>
                <a:path w="1591309" h="1287780">
                  <a:moveTo>
                    <a:pt x="1584912" y="1268689"/>
                  </a:moveTo>
                  <a:lnTo>
                    <a:pt x="1582397" y="1268689"/>
                  </a:lnTo>
                  <a:lnTo>
                    <a:pt x="1582395" y="1269959"/>
                  </a:lnTo>
                  <a:lnTo>
                    <a:pt x="1583642" y="1269959"/>
                  </a:lnTo>
                  <a:lnTo>
                    <a:pt x="1583642" y="1271229"/>
                  </a:lnTo>
                  <a:lnTo>
                    <a:pt x="1584912" y="1271229"/>
                  </a:lnTo>
                  <a:lnTo>
                    <a:pt x="1584912" y="1268689"/>
                  </a:lnTo>
                  <a:close/>
                </a:path>
                <a:path w="1591309" h="1287780">
                  <a:moveTo>
                    <a:pt x="6330" y="1264879"/>
                  </a:moveTo>
                  <a:lnTo>
                    <a:pt x="3762" y="1264879"/>
                  </a:lnTo>
                  <a:lnTo>
                    <a:pt x="3762" y="1266149"/>
                  </a:lnTo>
                  <a:lnTo>
                    <a:pt x="5032" y="1266149"/>
                  </a:lnTo>
                  <a:lnTo>
                    <a:pt x="5032" y="1268689"/>
                  </a:lnTo>
                  <a:lnTo>
                    <a:pt x="6302" y="1268689"/>
                  </a:lnTo>
                  <a:lnTo>
                    <a:pt x="6325" y="1267419"/>
                  </a:lnTo>
                  <a:lnTo>
                    <a:pt x="6330" y="1264879"/>
                  </a:lnTo>
                  <a:close/>
                </a:path>
                <a:path w="1591309" h="1287780">
                  <a:moveTo>
                    <a:pt x="1588722" y="1264879"/>
                  </a:moveTo>
                  <a:lnTo>
                    <a:pt x="1582405" y="1264879"/>
                  </a:lnTo>
                  <a:lnTo>
                    <a:pt x="1582400" y="1267419"/>
                  </a:lnTo>
                  <a:lnTo>
                    <a:pt x="1586182" y="1267419"/>
                  </a:lnTo>
                  <a:lnTo>
                    <a:pt x="1586182" y="1268689"/>
                  </a:lnTo>
                  <a:lnTo>
                    <a:pt x="1587452" y="1268689"/>
                  </a:lnTo>
                  <a:lnTo>
                    <a:pt x="1587452" y="1266149"/>
                  </a:lnTo>
                  <a:lnTo>
                    <a:pt x="1588722" y="1266149"/>
                  </a:lnTo>
                  <a:lnTo>
                    <a:pt x="1588722" y="1264879"/>
                  </a:lnTo>
                  <a:close/>
                </a:path>
                <a:path w="1591309" h="1287780">
                  <a:moveTo>
                    <a:pt x="6335" y="1262339"/>
                  </a:moveTo>
                  <a:lnTo>
                    <a:pt x="1222" y="1262339"/>
                  </a:lnTo>
                  <a:lnTo>
                    <a:pt x="1222" y="1264879"/>
                  </a:lnTo>
                  <a:lnTo>
                    <a:pt x="2492" y="1264879"/>
                  </a:lnTo>
                  <a:lnTo>
                    <a:pt x="2492" y="1263609"/>
                  </a:lnTo>
                  <a:lnTo>
                    <a:pt x="6332" y="1263609"/>
                  </a:lnTo>
                  <a:lnTo>
                    <a:pt x="6335" y="1262339"/>
                  </a:lnTo>
                  <a:close/>
                </a:path>
                <a:path w="1591309" h="1287780">
                  <a:moveTo>
                    <a:pt x="1588772" y="1262339"/>
                  </a:moveTo>
                  <a:lnTo>
                    <a:pt x="1582410" y="1262339"/>
                  </a:lnTo>
                  <a:lnTo>
                    <a:pt x="1582407" y="1263609"/>
                  </a:lnTo>
                  <a:lnTo>
                    <a:pt x="1588769" y="1263609"/>
                  </a:lnTo>
                  <a:lnTo>
                    <a:pt x="1588772" y="1262339"/>
                  </a:lnTo>
                  <a:close/>
                </a:path>
                <a:path w="1591309" h="1287780">
                  <a:moveTo>
                    <a:pt x="6342" y="1258529"/>
                  </a:moveTo>
                  <a:lnTo>
                    <a:pt x="5" y="1258529"/>
                  </a:lnTo>
                  <a:lnTo>
                    <a:pt x="0" y="1261069"/>
                  </a:lnTo>
                  <a:lnTo>
                    <a:pt x="6337" y="1261069"/>
                  </a:lnTo>
                  <a:lnTo>
                    <a:pt x="6342" y="1258529"/>
                  </a:lnTo>
                  <a:close/>
                </a:path>
                <a:path w="1591309" h="1287780">
                  <a:moveTo>
                    <a:pt x="1588780" y="1258529"/>
                  </a:moveTo>
                  <a:lnTo>
                    <a:pt x="1582417" y="1258529"/>
                  </a:lnTo>
                  <a:lnTo>
                    <a:pt x="1582412" y="1261069"/>
                  </a:lnTo>
                  <a:lnTo>
                    <a:pt x="1588775" y="1261069"/>
                  </a:lnTo>
                  <a:lnTo>
                    <a:pt x="1588780" y="1258529"/>
                  </a:lnTo>
                  <a:close/>
                </a:path>
                <a:path w="1591309" h="1287780">
                  <a:moveTo>
                    <a:pt x="6347" y="1255989"/>
                  </a:moveTo>
                  <a:lnTo>
                    <a:pt x="10" y="1255989"/>
                  </a:lnTo>
                  <a:lnTo>
                    <a:pt x="7" y="1257259"/>
                  </a:lnTo>
                  <a:lnTo>
                    <a:pt x="6345" y="1257259"/>
                  </a:lnTo>
                  <a:lnTo>
                    <a:pt x="6347" y="1255989"/>
                  </a:lnTo>
                  <a:close/>
                </a:path>
                <a:path w="1591309" h="1287780">
                  <a:moveTo>
                    <a:pt x="1588785" y="1255989"/>
                  </a:moveTo>
                  <a:lnTo>
                    <a:pt x="1582423" y="1255989"/>
                  </a:lnTo>
                  <a:lnTo>
                    <a:pt x="1582420" y="1257259"/>
                  </a:lnTo>
                  <a:lnTo>
                    <a:pt x="1588782" y="1257259"/>
                  </a:lnTo>
                  <a:lnTo>
                    <a:pt x="1588785" y="1255989"/>
                  </a:lnTo>
                  <a:close/>
                </a:path>
                <a:path w="1591309" h="1287780">
                  <a:moveTo>
                    <a:pt x="6355" y="1252179"/>
                  </a:moveTo>
                  <a:lnTo>
                    <a:pt x="17" y="1252179"/>
                  </a:lnTo>
                  <a:lnTo>
                    <a:pt x="12" y="1254719"/>
                  </a:lnTo>
                  <a:lnTo>
                    <a:pt x="6350" y="1254719"/>
                  </a:lnTo>
                  <a:lnTo>
                    <a:pt x="6355" y="1252179"/>
                  </a:lnTo>
                  <a:close/>
                </a:path>
                <a:path w="1591309" h="1287780">
                  <a:moveTo>
                    <a:pt x="1588792" y="1252179"/>
                  </a:moveTo>
                  <a:lnTo>
                    <a:pt x="1582430" y="1252179"/>
                  </a:lnTo>
                  <a:lnTo>
                    <a:pt x="1582425" y="1254719"/>
                  </a:lnTo>
                  <a:lnTo>
                    <a:pt x="1588787" y="1254719"/>
                  </a:lnTo>
                  <a:lnTo>
                    <a:pt x="1588792" y="1252179"/>
                  </a:lnTo>
                  <a:close/>
                </a:path>
                <a:path w="1591309" h="1287780">
                  <a:moveTo>
                    <a:pt x="6360" y="1249639"/>
                  </a:moveTo>
                  <a:lnTo>
                    <a:pt x="22" y="1249639"/>
                  </a:lnTo>
                  <a:lnTo>
                    <a:pt x="20" y="1250909"/>
                  </a:lnTo>
                  <a:lnTo>
                    <a:pt x="6358" y="1250909"/>
                  </a:lnTo>
                  <a:lnTo>
                    <a:pt x="6360" y="1249639"/>
                  </a:lnTo>
                  <a:close/>
                </a:path>
                <a:path w="1591309" h="1287780">
                  <a:moveTo>
                    <a:pt x="1588797" y="1249639"/>
                  </a:moveTo>
                  <a:lnTo>
                    <a:pt x="1582435" y="1249639"/>
                  </a:lnTo>
                  <a:lnTo>
                    <a:pt x="1582433" y="1250909"/>
                  </a:lnTo>
                  <a:lnTo>
                    <a:pt x="1588795" y="1250909"/>
                  </a:lnTo>
                  <a:lnTo>
                    <a:pt x="1588797" y="1249639"/>
                  </a:lnTo>
                  <a:close/>
                </a:path>
                <a:path w="1591309" h="1287780">
                  <a:moveTo>
                    <a:pt x="6368" y="1245829"/>
                  </a:moveTo>
                  <a:lnTo>
                    <a:pt x="30" y="1245829"/>
                  </a:lnTo>
                  <a:lnTo>
                    <a:pt x="25" y="1248369"/>
                  </a:lnTo>
                  <a:lnTo>
                    <a:pt x="6363" y="1248369"/>
                  </a:lnTo>
                  <a:lnTo>
                    <a:pt x="6368" y="1245829"/>
                  </a:lnTo>
                  <a:close/>
                </a:path>
                <a:path w="1591309" h="1287780">
                  <a:moveTo>
                    <a:pt x="1588805" y="1245829"/>
                  </a:moveTo>
                  <a:lnTo>
                    <a:pt x="1582443" y="1245829"/>
                  </a:lnTo>
                  <a:lnTo>
                    <a:pt x="1582438" y="1248369"/>
                  </a:lnTo>
                  <a:lnTo>
                    <a:pt x="1588800" y="1248369"/>
                  </a:lnTo>
                  <a:lnTo>
                    <a:pt x="1588805" y="1245829"/>
                  </a:lnTo>
                  <a:close/>
                </a:path>
                <a:path w="1591309" h="1287780">
                  <a:moveTo>
                    <a:pt x="6373" y="1243289"/>
                  </a:moveTo>
                  <a:lnTo>
                    <a:pt x="35" y="1243289"/>
                  </a:lnTo>
                  <a:lnTo>
                    <a:pt x="32" y="1244559"/>
                  </a:lnTo>
                  <a:lnTo>
                    <a:pt x="6370" y="1244559"/>
                  </a:lnTo>
                  <a:lnTo>
                    <a:pt x="6373" y="1243289"/>
                  </a:lnTo>
                  <a:close/>
                </a:path>
                <a:path w="1591309" h="1287780">
                  <a:moveTo>
                    <a:pt x="1588810" y="1243289"/>
                  </a:moveTo>
                  <a:lnTo>
                    <a:pt x="1582448" y="1243289"/>
                  </a:lnTo>
                  <a:lnTo>
                    <a:pt x="1582445" y="1244559"/>
                  </a:lnTo>
                  <a:lnTo>
                    <a:pt x="1588807" y="1244559"/>
                  </a:lnTo>
                  <a:lnTo>
                    <a:pt x="1588810" y="1243289"/>
                  </a:lnTo>
                  <a:close/>
                </a:path>
                <a:path w="1591309" h="1287780">
                  <a:moveTo>
                    <a:pt x="6380" y="1239479"/>
                  </a:moveTo>
                  <a:lnTo>
                    <a:pt x="42" y="1239479"/>
                  </a:lnTo>
                  <a:lnTo>
                    <a:pt x="37" y="1242019"/>
                  </a:lnTo>
                  <a:lnTo>
                    <a:pt x="6375" y="1242019"/>
                  </a:lnTo>
                  <a:lnTo>
                    <a:pt x="6380" y="1239479"/>
                  </a:lnTo>
                  <a:close/>
                </a:path>
                <a:path w="1591309" h="1287780">
                  <a:moveTo>
                    <a:pt x="1588817" y="1239479"/>
                  </a:moveTo>
                  <a:lnTo>
                    <a:pt x="1582455" y="1239479"/>
                  </a:lnTo>
                  <a:lnTo>
                    <a:pt x="1582450" y="1242019"/>
                  </a:lnTo>
                  <a:lnTo>
                    <a:pt x="1588812" y="1242019"/>
                  </a:lnTo>
                  <a:lnTo>
                    <a:pt x="1588817" y="1239479"/>
                  </a:lnTo>
                  <a:close/>
                </a:path>
                <a:path w="1591309" h="1287780">
                  <a:moveTo>
                    <a:pt x="6385" y="1236939"/>
                  </a:moveTo>
                  <a:lnTo>
                    <a:pt x="47" y="1236939"/>
                  </a:lnTo>
                  <a:lnTo>
                    <a:pt x="45" y="1238209"/>
                  </a:lnTo>
                  <a:lnTo>
                    <a:pt x="6383" y="1238209"/>
                  </a:lnTo>
                  <a:lnTo>
                    <a:pt x="6385" y="1236939"/>
                  </a:lnTo>
                  <a:close/>
                </a:path>
                <a:path w="1591309" h="1287780">
                  <a:moveTo>
                    <a:pt x="1588822" y="1236939"/>
                  </a:moveTo>
                  <a:lnTo>
                    <a:pt x="1582461" y="1236939"/>
                  </a:lnTo>
                  <a:lnTo>
                    <a:pt x="1582458" y="1238209"/>
                  </a:lnTo>
                  <a:lnTo>
                    <a:pt x="1588820" y="1238209"/>
                  </a:lnTo>
                  <a:lnTo>
                    <a:pt x="1588822" y="1236939"/>
                  </a:lnTo>
                  <a:close/>
                </a:path>
                <a:path w="1591309" h="1287780">
                  <a:moveTo>
                    <a:pt x="6393" y="1233129"/>
                  </a:moveTo>
                  <a:lnTo>
                    <a:pt x="55" y="1233129"/>
                  </a:lnTo>
                  <a:lnTo>
                    <a:pt x="50" y="1235669"/>
                  </a:lnTo>
                  <a:lnTo>
                    <a:pt x="6388" y="1235669"/>
                  </a:lnTo>
                  <a:lnTo>
                    <a:pt x="6393" y="1233129"/>
                  </a:lnTo>
                  <a:close/>
                </a:path>
                <a:path w="1591309" h="1287780">
                  <a:moveTo>
                    <a:pt x="1588830" y="1233129"/>
                  </a:moveTo>
                  <a:lnTo>
                    <a:pt x="1582468" y="1233129"/>
                  </a:lnTo>
                  <a:lnTo>
                    <a:pt x="1582463" y="1235669"/>
                  </a:lnTo>
                  <a:lnTo>
                    <a:pt x="1588825" y="1235669"/>
                  </a:lnTo>
                  <a:lnTo>
                    <a:pt x="1588830" y="1233129"/>
                  </a:lnTo>
                  <a:close/>
                </a:path>
                <a:path w="1591309" h="1287780">
                  <a:moveTo>
                    <a:pt x="6398" y="1230589"/>
                  </a:moveTo>
                  <a:lnTo>
                    <a:pt x="60" y="1230589"/>
                  </a:lnTo>
                  <a:lnTo>
                    <a:pt x="57" y="1231859"/>
                  </a:lnTo>
                  <a:lnTo>
                    <a:pt x="6396" y="1231859"/>
                  </a:lnTo>
                  <a:lnTo>
                    <a:pt x="6398" y="1230589"/>
                  </a:lnTo>
                  <a:close/>
                </a:path>
                <a:path w="1591309" h="1287780">
                  <a:moveTo>
                    <a:pt x="1588835" y="1230589"/>
                  </a:moveTo>
                  <a:lnTo>
                    <a:pt x="1582473" y="1230589"/>
                  </a:lnTo>
                  <a:lnTo>
                    <a:pt x="1582471" y="1231859"/>
                  </a:lnTo>
                  <a:lnTo>
                    <a:pt x="1588832" y="1231859"/>
                  </a:lnTo>
                  <a:lnTo>
                    <a:pt x="1588835" y="1230589"/>
                  </a:lnTo>
                  <a:close/>
                </a:path>
                <a:path w="1591309" h="1287780">
                  <a:moveTo>
                    <a:pt x="6411" y="1224239"/>
                  </a:moveTo>
                  <a:lnTo>
                    <a:pt x="72" y="1224239"/>
                  </a:lnTo>
                  <a:lnTo>
                    <a:pt x="62" y="1229319"/>
                  </a:lnTo>
                  <a:lnTo>
                    <a:pt x="6401" y="1229319"/>
                  </a:lnTo>
                  <a:lnTo>
                    <a:pt x="6411" y="1224239"/>
                  </a:lnTo>
                  <a:close/>
                </a:path>
                <a:path w="1591309" h="1287780">
                  <a:moveTo>
                    <a:pt x="1588847" y="1224239"/>
                  </a:moveTo>
                  <a:lnTo>
                    <a:pt x="1582486" y="1224239"/>
                  </a:lnTo>
                  <a:lnTo>
                    <a:pt x="1582476" y="1229319"/>
                  </a:lnTo>
                  <a:lnTo>
                    <a:pt x="1588837" y="1229319"/>
                  </a:lnTo>
                  <a:lnTo>
                    <a:pt x="1588847" y="1224239"/>
                  </a:lnTo>
                  <a:close/>
                </a:path>
                <a:path w="1591309" h="1287780">
                  <a:moveTo>
                    <a:pt x="6418" y="1220429"/>
                  </a:moveTo>
                  <a:lnTo>
                    <a:pt x="80" y="1220429"/>
                  </a:lnTo>
                  <a:lnTo>
                    <a:pt x="75" y="1222969"/>
                  </a:lnTo>
                  <a:lnTo>
                    <a:pt x="6413" y="1222969"/>
                  </a:lnTo>
                  <a:lnTo>
                    <a:pt x="6418" y="1220429"/>
                  </a:lnTo>
                  <a:close/>
                </a:path>
                <a:path w="1591309" h="1287780">
                  <a:moveTo>
                    <a:pt x="1588855" y="1220429"/>
                  </a:moveTo>
                  <a:lnTo>
                    <a:pt x="1582493" y="1220429"/>
                  </a:lnTo>
                  <a:lnTo>
                    <a:pt x="1582488" y="1222969"/>
                  </a:lnTo>
                  <a:lnTo>
                    <a:pt x="1588850" y="1222969"/>
                  </a:lnTo>
                  <a:lnTo>
                    <a:pt x="1588855" y="1220429"/>
                  </a:lnTo>
                  <a:close/>
                </a:path>
                <a:path w="1591309" h="1287780">
                  <a:moveTo>
                    <a:pt x="6423" y="1217889"/>
                  </a:moveTo>
                  <a:lnTo>
                    <a:pt x="85" y="1217889"/>
                  </a:lnTo>
                  <a:lnTo>
                    <a:pt x="82" y="1219159"/>
                  </a:lnTo>
                  <a:lnTo>
                    <a:pt x="6421" y="1219159"/>
                  </a:lnTo>
                  <a:lnTo>
                    <a:pt x="6423" y="1217889"/>
                  </a:lnTo>
                  <a:close/>
                </a:path>
                <a:path w="1591309" h="1287780">
                  <a:moveTo>
                    <a:pt x="1588860" y="1217889"/>
                  </a:moveTo>
                  <a:lnTo>
                    <a:pt x="1582499" y="1217889"/>
                  </a:lnTo>
                  <a:lnTo>
                    <a:pt x="1582496" y="1219159"/>
                  </a:lnTo>
                  <a:lnTo>
                    <a:pt x="1588857" y="1219159"/>
                  </a:lnTo>
                  <a:lnTo>
                    <a:pt x="1588860" y="1217889"/>
                  </a:lnTo>
                  <a:close/>
                </a:path>
                <a:path w="1591309" h="1287780">
                  <a:moveTo>
                    <a:pt x="6431" y="1214079"/>
                  </a:moveTo>
                  <a:lnTo>
                    <a:pt x="92" y="1214079"/>
                  </a:lnTo>
                  <a:lnTo>
                    <a:pt x="87" y="1216619"/>
                  </a:lnTo>
                  <a:lnTo>
                    <a:pt x="6426" y="1216619"/>
                  </a:lnTo>
                  <a:lnTo>
                    <a:pt x="6431" y="1214079"/>
                  </a:lnTo>
                  <a:close/>
                </a:path>
                <a:path w="1591309" h="1287780">
                  <a:moveTo>
                    <a:pt x="1588867" y="1214079"/>
                  </a:moveTo>
                  <a:lnTo>
                    <a:pt x="1582506" y="1214079"/>
                  </a:lnTo>
                  <a:lnTo>
                    <a:pt x="1582501" y="1216619"/>
                  </a:lnTo>
                  <a:lnTo>
                    <a:pt x="1588862" y="1216619"/>
                  </a:lnTo>
                  <a:lnTo>
                    <a:pt x="1588867" y="1214079"/>
                  </a:lnTo>
                  <a:close/>
                </a:path>
                <a:path w="1591309" h="1287780">
                  <a:moveTo>
                    <a:pt x="6436" y="1211539"/>
                  </a:moveTo>
                  <a:lnTo>
                    <a:pt x="97" y="1211539"/>
                  </a:lnTo>
                  <a:lnTo>
                    <a:pt x="95" y="1212809"/>
                  </a:lnTo>
                  <a:lnTo>
                    <a:pt x="6434" y="1212809"/>
                  </a:lnTo>
                  <a:lnTo>
                    <a:pt x="6436" y="1211539"/>
                  </a:lnTo>
                  <a:close/>
                </a:path>
                <a:path w="1591309" h="1287780">
                  <a:moveTo>
                    <a:pt x="1588872" y="1211539"/>
                  </a:moveTo>
                  <a:lnTo>
                    <a:pt x="1582511" y="1211539"/>
                  </a:lnTo>
                  <a:lnTo>
                    <a:pt x="1582509" y="1212809"/>
                  </a:lnTo>
                  <a:lnTo>
                    <a:pt x="1588870" y="1212809"/>
                  </a:lnTo>
                  <a:lnTo>
                    <a:pt x="1588872" y="1211539"/>
                  </a:lnTo>
                  <a:close/>
                </a:path>
                <a:path w="1591309" h="1287780">
                  <a:moveTo>
                    <a:pt x="6444" y="1207729"/>
                  </a:moveTo>
                  <a:lnTo>
                    <a:pt x="105" y="1207729"/>
                  </a:lnTo>
                  <a:lnTo>
                    <a:pt x="100" y="1210269"/>
                  </a:lnTo>
                  <a:lnTo>
                    <a:pt x="6439" y="1210269"/>
                  </a:lnTo>
                  <a:lnTo>
                    <a:pt x="6444" y="1207729"/>
                  </a:lnTo>
                  <a:close/>
                </a:path>
                <a:path w="1591309" h="1287780">
                  <a:moveTo>
                    <a:pt x="1588880" y="1207729"/>
                  </a:moveTo>
                  <a:lnTo>
                    <a:pt x="1582519" y="1207729"/>
                  </a:lnTo>
                  <a:lnTo>
                    <a:pt x="1582514" y="1210269"/>
                  </a:lnTo>
                  <a:lnTo>
                    <a:pt x="1588875" y="1210269"/>
                  </a:lnTo>
                  <a:lnTo>
                    <a:pt x="1588880" y="1207729"/>
                  </a:lnTo>
                  <a:close/>
                </a:path>
                <a:path w="1591309" h="1287780">
                  <a:moveTo>
                    <a:pt x="6449" y="1205189"/>
                  </a:moveTo>
                  <a:lnTo>
                    <a:pt x="110" y="1205189"/>
                  </a:lnTo>
                  <a:lnTo>
                    <a:pt x="107" y="1206459"/>
                  </a:lnTo>
                  <a:lnTo>
                    <a:pt x="6446" y="1206459"/>
                  </a:lnTo>
                  <a:lnTo>
                    <a:pt x="6449" y="1205189"/>
                  </a:lnTo>
                  <a:close/>
                </a:path>
                <a:path w="1591309" h="1287780">
                  <a:moveTo>
                    <a:pt x="1588885" y="1205189"/>
                  </a:moveTo>
                  <a:lnTo>
                    <a:pt x="1582524" y="1205189"/>
                  </a:lnTo>
                  <a:lnTo>
                    <a:pt x="1582521" y="1206459"/>
                  </a:lnTo>
                  <a:lnTo>
                    <a:pt x="1588882" y="1206459"/>
                  </a:lnTo>
                  <a:lnTo>
                    <a:pt x="1588885" y="1205189"/>
                  </a:lnTo>
                  <a:close/>
                </a:path>
                <a:path w="1591309" h="1287780">
                  <a:moveTo>
                    <a:pt x="6456" y="1201379"/>
                  </a:moveTo>
                  <a:lnTo>
                    <a:pt x="117" y="1201379"/>
                  </a:lnTo>
                  <a:lnTo>
                    <a:pt x="112" y="1203919"/>
                  </a:lnTo>
                  <a:lnTo>
                    <a:pt x="6451" y="1203919"/>
                  </a:lnTo>
                  <a:lnTo>
                    <a:pt x="6456" y="1201379"/>
                  </a:lnTo>
                  <a:close/>
                </a:path>
                <a:path w="1591309" h="1287780">
                  <a:moveTo>
                    <a:pt x="1588892" y="1201379"/>
                  </a:moveTo>
                  <a:lnTo>
                    <a:pt x="1582532" y="1201379"/>
                  </a:lnTo>
                  <a:lnTo>
                    <a:pt x="1582526" y="1203919"/>
                  </a:lnTo>
                  <a:lnTo>
                    <a:pt x="1588887" y="1203919"/>
                  </a:lnTo>
                  <a:lnTo>
                    <a:pt x="1588892" y="1201379"/>
                  </a:lnTo>
                  <a:close/>
                </a:path>
                <a:path w="1591309" h="1287780">
                  <a:moveTo>
                    <a:pt x="6462" y="1198839"/>
                  </a:moveTo>
                  <a:lnTo>
                    <a:pt x="122" y="1198839"/>
                  </a:lnTo>
                  <a:lnTo>
                    <a:pt x="120" y="1200109"/>
                  </a:lnTo>
                  <a:lnTo>
                    <a:pt x="6459" y="1200109"/>
                  </a:lnTo>
                  <a:lnTo>
                    <a:pt x="6462" y="1198839"/>
                  </a:lnTo>
                  <a:close/>
                </a:path>
                <a:path w="1591309" h="1287780">
                  <a:moveTo>
                    <a:pt x="1588898" y="1198839"/>
                  </a:moveTo>
                  <a:lnTo>
                    <a:pt x="1582537" y="1198839"/>
                  </a:lnTo>
                  <a:lnTo>
                    <a:pt x="1582534" y="1200109"/>
                  </a:lnTo>
                  <a:lnTo>
                    <a:pt x="1588895" y="1200109"/>
                  </a:lnTo>
                  <a:lnTo>
                    <a:pt x="1588898" y="1198839"/>
                  </a:lnTo>
                  <a:close/>
                </a:path>
                <a:path w="1591309" h="1287780">
                  <a:moveTo>
                    <a:pt x="6469" y="1195029"/>
                  </a:moveTo>
                  <a:lnTo>
                    <a:pt x="130" y="1195029"/>
                  </a:lnTo>
                  <a:lnTo>
                    <a:pt x="125" y="1197569"/>
                  </a:lnTo>
                  <a:lnTo>
                    <a:pt x="6464" y="1197569"/>
                  </a:lnTo>
                  <a:lnTo>
                    <a:pt x="6469" y="1195029"/>
                  </a:lnTo>
                  <a:close/>
                </a:path>
                <a:path w="1591309" h="1287780">
                  <a:moveTo>
                    <a:pt x="1588905" y="1195029"/>
                  </a:moveTo>
                  <a:lnTo>
                    <a:pt x="1582544" y="1195029"/>
                  </a:lnTo>
                  <a:lnTo>
                    <a:pt x="1582539" y="1197569"/>
                  </a:lnTo>
                  <a:lnTo>
                    <a:pt x="1588900" y="1197569"/>
                  </a:lnTo>
                  <a:lnTo>
                    <a:pt x="1588905" y="1195029"/>
                  </a:lnTo>
                  <a:close/>
                </a:path>
                <a:path w="1591309" h="1287780">
                  <a:moveTo>
                    <a:pt x="6474" y="1192489"/>
                  </a:moveTo>
                  <a:lnTo>
                    <a:pt x="135" y="1192489"/>
                  </a:lnTo>
                  <a:lnTo>
                    <a:pt x="133" y="1193759"/>
                  </a:lnTo>
                  <a:lnTo>
                    <a:pt x="6472" y="1193759"/>
                  </a:lnTo>
                  <a:lnTo>
                    <a:pt x="6474" y="1192489"/>
                  </a:lnTo>
                  <a:close/>
                </a:path>
                <a:path w="1591309" h="1287780">
                  <a:moveTo>
                    <a:pt x="1588910" y="1192489"/>
                  </a:moveTo>
                  <a:lnTo>
                    <a:pt x="1582549" y="1192489"/>
                  </a:lnTo>
                  <a:lnTo>
                    <a:pt x="1582547" y="1193759"/>
                  </a:lnTo>
                  <a:lnTo>
                    <a:pt x="1588908" y="1193759"/>
                  </a:lnTo>
                  <a:lnTo>
                    <a:pt x="1588910" y="1192489"/>
                  </a:lnTo>
                  <a:close/>
                </a:path>
                <a:path w="1591309" h="1287780">
                  <a:moveTo>
                    <a:pt x="6482" y="1188679"/>
                  </a:moveTo>
                  <a:lnTo>
                    <a:pt x="143" y="1188679"/>
                  </a:lnTo>
                  <a:lnTo>
                    <a:pt x="138" y="1191219"/>
                  </a:lnTo>
                  <a:lnTo>
                    <a:pt x="6477" y="1191219"/>
                  </a:lnTo>
                  <a:lnTo>
                    <a:pt x="6482" y="1188679"/>
                  </a:lnTo>
                  <a:close/>
                </a:path>
                <a:path w="1591309" h="1287780">
                  <a:moveTo>
                    <a:pt x="1588918" y="1188679"/>
                  </a:moveTo>
                  <a:lnTo>
                    <a:pt x="1582557" y="1188679"/>
                  </a:lnTo>
                  <a:lnTo>
                    <a:pt x="1582552" y="1191219"/>
                  </a:lnTo>
                  <a:lnTo>
                    <a:pt x="1588913" y="1191219"/>
                  </a:lnTo>
                  <a:lnTo>
                    <a:pt x="1588918" y="1188679"/>
                  </a:lnTo>
                  <a:close/>
                </a:path>
                <a:path w="1591309" h="1287780">
                  <a:moveTo>
                    <a:pt x="6487" y="1186139"/>
                  </a:moveTo>
                  <a:lnTo>
                    <a:pt x="148" y="1186139"/>
                  </a:lnTo>
                  <a:lnTo>
                    <a:pt x="145" y="1187409"/>
                  </a:lnTo>
                  <a:lnTo>
                    <a:pt x="6484" y="1187409"/>
                  </a:lnTo>
                  <a:lnTo>
                    <a:pt x="6487" y="1186139"/>
                  </a:lnTo>
                  <a:close/>
                </a:path>
                <a:path w="1591309" h="1287780">
                  <a:moveTo>
                    <a:pt x="1588923" y="1186139"/>
                  </a:moveTo>
                  <a:lnTo>
                    <a:pt x="1582562" y="1186139"/>
                  </a:lnTo>
                  <a:lnTo>
                    <a:pt x="1582559" y="1187409"/>
                  </a:lnTo>
                  <a:lnTo>
                    <a:pt x="1588920" y="1187409"/>
                  </a:lnTo>
                  <a:lnTo>
                    <a:pt x="1588923" y="1186139"/>
                  </a:lnTo>
                  <a:close/>
                </a:path>
                <a:path w="1591309" h="1287780">
                  <a:moveTo>
                    <a:pt x="6494" y="1182329"/>
                  </a:moveTo>
                  <a:lnTo>
                    <a:pt x="155" y="1182329"/>
                  </a:lnTo>
                  <a:lnTo>
                    <a:pt x="150" y="1184869"/>
                  </a:lnTo>
                  <a:lnTo>
                    <a:pt x="6489" y="1184869"/>
                  </a:lnTo>
                  <a:lnTo>
                    <a:pt x="6494" y="1182329"/>
                  </a:lnTo>
                  <a:close/>
                </a:path>
                <a:path w="1591309" h="1287780">
                  <a:moveTo>
                    <a:pt x="1588930" y="1182329"/>
                  </a:moveTo>
                  <a:lnTo>
                    <a:pt x="1582570" y="1182329"/>
                  </a:lnTo>
                  <a:lnTo>
                    <a:pt x="1582564" y="1184869"/>
                  </a:lnTo>
                  <a:lnTo>
                    <a:pt x="1588925" y="1184869"/>
                  </a:lnTo>
                  <a:lnTo>
                    <a:pt x="1588930" y="1182329"/>
                  </a:lnTo>
                  <a:close/>
                </a:path>
                <a:path w="1591309" h="1287780">
                  <a:moveTo>
                    <a:pt x="6500" y="1179789"/>
                  </a:moveTo>
                  <a:lnTo>
                    <a:pt x="160" y="1179789"/>
                  </a:lnTo>
                  <a:lnTo>
                    <a:pt x="158" y="1181059"/>
                  </a:lnTo>
                  <a:lnTo>
                    <a:pt x="6497" y="1181059"/>
                  </a:lnTo>
                  <a:lnTo>
                    <a:pt x="6500" y="1179789"/>
                  </a:lnTo>
                  <a:close/>
                </a:path>
                <a:path w="1591309" h="1287780">
                  <a:moveTo>
                    <a:pt x="1588935" y="1179789"/>
                  </a:moveTo>
                  <a:lnTo>
                    <a:pt x="1582575" y="1179789"/>
                  </a:lnTo>
                  <a:lnTo>
                    <a:pt x="1582572" y="1181059"/>
                  </a:lnTo>
                  <a:lnTo>
                    <a:pt x="1588933" y="1181059"/>
                  </a:lnTo>
                  <a:lnTo>
                    <a:pt x="1588935" y="1179789"/>
                  </a:lnTo>
                  <a:close/>
                </a:path>
                <a:path w="1591309" h="1287780">
                  <a:moveTo>
                    <a:pt x="6507" y="1175979"/>
                  </a:moveTo>
                  <a:lnTo>
                    <a:pt x="168" y="1175979"/>
                  </a:lnTo>
                  <a:lnTo>
                    <a:pt x="163" y="1178519"/>
                  </a:lnTo>
                  <a:lnTo>
                    <a:pt x="6502" y="1178519"/>
                  </a:lnTo>
                  <a:lnTo>
                    <a:pt x="6507" y="1175979"/>
                  </a:lnTo>
                  <a:close/>
                </a:path>
                <a:path w="1591309" h="1287780">
                  <a:moveTo>
                    <a:pt x="1588943" y="1175979"/>
                  </a:moveTo>
                  <a:lnTo>
                    <a:pt x="1582582" y="1175979"/>
                  </a:lnTo>
                  <a:lnTo>
                    <a:pt x="1582577" y="1178519"/>
                  </a:lnTo>
                  <a:lnTo>
                    <a:pt x="1588938" y="1178519"/>
                  </a:lnTo>
                  <a:lnTo>
                    <a:pt x="1588943" y="1175979"/>
                  </a:lnTo>
                  <a:close/>
                </a:path>
                <a:path w="1591309" h="1287780">
                  <a:moveTo>
                    <a:pt x="6512" y="1173439"/>
                  </a:moveTo>
                  <a:lnTo>
                    <a:pt x="173" y="1173439"/>
                  </a:lnTo>
                  <a:lnTo>
                    <a:pt x="170" y="1174709"/>
                  </a:lnTo>
                  <a:lnTo>
                    <a:pt x="6510" y="1174709"/>
                  </a:lnTo>
                  <a:lnTo>
                    <a:pt x="6512" y="1173439"/>
                  </a:lnTo>
                  <a:close/>
                </a:path>
                <a:path w="1591309" h="1287780">
                  <a:moveTo>
                    <a:pt x="1588948" y="1173439"/>
                  </a:moveTo>
                  <a:lnTo>
                    <a:pt x="1582587" y="1173439"/>
                  </a:lnTo>
                  <a:lnTo>
                    <a:pt x="1582585" y="1174709"/>
                  </a:lnTo>
                  <a:lnTo>
                    <a:pt x="1588945" y="1174709"/>
                  </a:lnTo>
                  <a:lnTo>
                    <a:pt x="1588948" y="1173439"/>
                  </a:lnTo>
                  <a:close/>
                </a:path>
                <a:path w="1591309" h="1287780">
                  <a:moveTo>
                    <a:pt x="6520" y="1169629"/>
                  </a:moveTo>
                  <a:lnTo>
                    <a:pt x="180" y="1169629"/>
                  </a:lnTo>
                  <a:lnTo>
                    <a:pt x="175" y="1172169"/>
                  </a:lnTo>
                  <a:lnTo>
                    <a:pt x="6515" y="1172169"/>
                  </a:lnTo>
                  <a:lnTo>
                    <a:pt x="6520" y="1169629"/>
                  </a:lnTo>
                  <a:close/>
                </a:path>
                <a:path w="1591309" h="1287780">
                  <a:moveTo>
                    <a:pt x="1588955" y="1169629"/>
                  </a:moveTo>
                  <a:lnTo>
                    <a:pt x="1582595" y="1169629"/>
                  </a:lnTo>
                  <a:lnTo>
                    <a:pt x="1582590" y="1172169"/>
                  </a:lnTo>
                  <a:lnTo>
                    <a:pt x="1588950" y="1172169"/>
                  </a:lnTo>
                  <a:lnTo>
                    <a:pt x="1588955" y="1169629"/>
                  </a:lnTo>
                  <a:close/>
                </a:path>
                <a:path w="1591309" h="1287780">
                  <a:moveTo>
                    <a:pt x="6525" y="1167089"/>
                  </a:moveTo>
                  <a:lnTo>
                    <a:pt x="185" y="1167089"/>
                  </a:lnTo>
                  <a:lnTo>
                    <a:pt x="183" y="1168359"/>
                  </a:lnTo>
                  <a:lnTo>
                    <a:pt x="6522" y="1168359"/>
                  </a:lnTo>
                  <a:lnTo>
                    <a:pt x="6525" y="1167089"/>
                  </a:lnTo>
                  <a:close/>
                </a:path>
                <a:path w="1591309" h="1287780">
                  <a:moveTo>
                    <a:pt x="1588960" y="1167089"/>
                  </a:moveTo>
                  <a:lnTo>
                    <a:pt x="1582600" y="1167089"/>
                  </a:lnTo>
                  <a:lnTo>
                    <a:pt x="1582597" y="1168359"/>
                  </a:lnTo>
                  <a:lnTo>
                    <a:pt x="1588958" y="1168359"/>
                  </a:lnTo>
                  <a:lnTo>
                    <a:pt x="1588960" y="1167089"/>
                  </a:lnTo>
                  <a:close/>
                </a:path>
                <a:path w="1591309" h="1287780">
                  <a:moveTo>
                    <a:pt x="6530" y="1164549"/>
                  </a:moveTo>
                  <a:lnTo>
                    <a:pt x="190" y="1164549"/>
                  </a:lnTo>
                  <a:lnTo>
                    <a:pt x="188" y="1165819"/>
                  </a:lnTo>
                  <a:lnTo>
                    <a:pt x="6527" y="1165819"/>
                  </a:lnTo>
                  <a:lnTo>
                    <a:pt x="6530" y="1164549"/>
                  </a:lnTo>
                  <a:close/>
                </a:path>
                <a:path w="1591309" h="1287780">
                  <a:moveTo>
                    <a:pt x="1588965" y="1164549"/>
                  </a:moveTo>
                  <a:lnTo>
                    <a:pt x="1582605" y="1164549"/>
                  </a:lnTo>
                  <a:lnTo>
                    <a:pt x="1582602" y="1165819"/>
                  </a:lnTo>
                  <a:lnTo>
                    <a:pt x="1588963" y="1165819"/>
                  </a:lnTo>
                  <a:lnTo>
                    <a:pt x="1588965" y="1164549"/>
                  </a:lnTo>
                  <a:close/>
                </a:path>
              </a:pathLst>
            </a:custGeom>
            <a:solidFill>
              <a:srgbClr val="4677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6372882" y="962678"/>
              <a:ext cx="1578610" cy="1275080"/>
            </a:xfrm>
            <a:custGeom>
              <a:avLst/>
              <a:gdLst/>
              <a:ahLst/>
              <a:cxnLst/>
              <a:rect l="l" t="t" r="r" b="b"/>
              <a:pathLst>
                <a:path w="1578609" h="1275080">
                  <a:moveTo>
                    <a:pt x="8498" y="189211"/>
                  </a:moveTo>
                  <a:lnTo>
                    <a:pt x="2139" y="189211"/>
                  </a:lnTo>
                  <a:lnTo>
                    <a:pt x="2109" y="204451"/>
                  </a:lnTo>
                  <a:lnTo>
                    <a:pt x="8467" y="204451"/>
                  </a:lnTo>
                  <a:lnTo>
                    <a:pt x="8498" y="189211"/>
                  </a:lnTo>
                  <a:close/>
                </a:path>
                <a:path w="1578609" h="1275080">
                  <a:moveTo>
                    <a:pt x="1578214" y="189211"/>
                  </a:moveTo>
                  <a:lnTo>
                    <a:pt x="1571873" y="189211"/>
                  </a:lnTo>
                  <a:lnTo>
                    <a:pt x="1571842" y="204451"/>
                  </a:lnTo>
                  <a:lnTo>
                    <a:pt x="1578184" y="204451"/>
                  </a:lnTo>
                  <a:lnTo>
                    <a:pt x="1578214" y="189211"/>
                  </a:lnTo>
                  <a:close/>
                </a:path>
                <a:path w="1578609" h="1275080">
                  <a:moveTo>
                    <a:pt x="8506" y="185401"/>
                  </a:moveTo>
                  <a:lnTo>
                    <a:pt x="2147" y="185401"/>
                  </a:lnTo>
                  <a:lnTo>
                    <a:pt x="2142" y="187941"/>
                  </a:lnTo>
                  <a:lnTo>
                    <a:pt x="8501" y="187941"/>
                  </a:lnTo>
                  <a:lnTo>
                    <a:pt x="8506" y="185401"/>
                  </a:lnTo>
                  <a:close/>
                </a:path>
                <a:path w="1578609" h="1275080">
                  <a:moveTo>
                    <a:pt x="1578222" y="185401"/>
                  </a:moveTo>
                  <a:lnTo>
                    <a:pt x="1571881" y="185401"/>
                  </a:lnTo>
                  <a:lnTo>
                    <a:pt x="1571876" y="187941"/>
                  </a:lnTo>
                  <a:lnTo>
                    <a:pt x="1578217" y="187941"/>
                  </a:lnTo>
                  <a:lnTo>
                    <a:pt x="1578222" y="185401"/>
                  </a:lnTo>
                  <a:close/>
                </a:path>
                <a:path w="1578609" h="1275080">
                  <a:moveTo>
                    <a:pt x="8524" y="176511"/>
                  </a:moveTo>
                  <a:lnTo>
                    <a:pt x="2164" y="176511"/>
                  </a:lnTo>
                  <a:lnTo>
                    <a:pt x="2149" y="184131"/>
                  </a:lnTo>
                  <a:lnTo>
                    <a:pt x="8508" y="184131"/>
                  </a:lnTo>
                  <a:lnTo>
                    <a:pt x="8524" y="176511"/>
                  </a:lnTo>
                  <a:close/>
                </a:path>
                <a:path w="1578609" h="1275080">
                  <a:moveTo>
                    <a:pt x="1578239" y="176511"/>
                  </a:moveTo>
                  <a:lnTo>
                    <a:pt x="1571899" y="176511"/>
                  </a:lnTo>
                  <a:lnTo>
                    <a:pt x="1571883" y="184131"/>
                  </a:lnTo>
                  <a:lnTo>
                    <a:pt x="1578224" y="184131"/>
                  </a:lnTo>
                  <a:lnTo>
                    <a:pt x="1578239" y="176511"/>
                  </a:lnTo>
                  <a:close/>
                </a:path>
                <a:path w="1578609" h="1275080">
                  <a:moveTo>
                    <a:pt x="8531" y="172701"/>
                  </a:moveTo>
                  <a:lnTo>
                    <a:pt x="2172" y="172701"/>
                  </a:lnTo>
                  <a:lnTo>
                    <a:pt x="2167" y="175241"/>
                  </a:lnTo>
                  <a:lnTo>
                    <a:pt x="8526" y="175241"/>
                  </a:lnTo>
                  <a:lnTo>
                    <a:pt x="8531" y="172701"/>
                  </a:lnTo>
                  <a:close/>
                </a:path>
                <a:path w="1578609" h="1275080">
                  <a:moveTo>
                    <a:pt x="1578247" y="172701"/>
                  </a:moveTo>
                  <a:lnTo>
                    <a:pt x="1571906" y="172701"/>
                  </a:lnTo>
                  <a:lnTo>
                    <a:pt x="1571901" y="175241"/>
                  </a:lnTo>
                  <a:lnTo>
                    <a:pt x="1578242" y="175241"/>
                  </a:lnTo>
                  <a:lnTo>
                    <a:pt x="1578247" y="172701"/>
                  </a:lnTo>
                  <a:close/>
                </a:path>
                <a:path w="1578609" h="1275080">
                  <a:moveTo>
                    <a:pt x="8536" y="170161"/>
                  </a:moveTo>
                  <a:lnTo>
                    <a:pt x="2177" y="170161"/>
                  </a:lnTo>
                  <a:lnTo>
                    <a:pt x="2174" y="171431"/>
                  </a:lnTo>
                  <a:lnTo>
                    <a:pt x="8534" y="171431"/>
                  </a:lnTo>
                  <a:lnTo>
                    <a:pt x="8536" y="170161"/>
                  </a:lnTo>
                  <a:close/>
                </a:path>
                <a:path w="1578609" h="1275080">
                  <a:moveTo>
                    <a:pt x="1578252" y="170161"/>
                  </a:moveTo>
                  <a:lnTo>
                    <a:pt x="1571912" y="170161"/>
                  </a:lnTo>
                  <a:lnTo>
                    <a:pt x="1571909" y="171431"/>
                  </a:lnTo>
                  <a:lnTo>
                    <a:pt x="1578250" y="171431"/>
                  </a:lnTo>
                  <a:lnTo>
                    <a:pt x="1578252" y="170161"/>
                  </a:lnTo>
                  <a:close/>
                </a:path>
                <a:path w="1578609" h="1275080">
                  <a:moveTo>
                    <a:pt x="8544" y="166351"/>
                  </a:moveTo>
                  <a:lnTo>
                    <a:pt x="2185" y="166351"/>
                  </a:lnTo>
                  <a:lnTo>
                    <a:pt x="2180" y="168891"/>
                  </a:lnTo>
                  <a:lnTo>
                    <a:pt x="8539" y="168891"/>
                  </a:lnTo>
                  <a:lnTo>
                    <a:pt x="8544" y="166351"/>
                  </a:lnTo>
                  <a:close/>
                </a:path>
                <a:path w="1578609" h="1275080">
                  <a:moveTo>
                    <a:pt x="1578260" y="166351"/>
                  </a:moveTo>
                  <a:lnTo>
                    <a:pt x="1571919" y="166351"/>
                  </a:lnTo>
                  <a:lnTo>
                    <a:pt x="1571914" y="168891"/>
                  </a:lnTo>
                  <a:lnTo>
                    <a:pt x="1578255" y="168891"/>
                  </a:lnTo>
                  <a:lnTo>
                    <a:pt x="1578260" y="166351"/>
                  </a:lnTo>
                  <a:close/>
                </a:path>
                <a:path w="1578609" h="1275080">
                  <a:moveTo>
                    <a:pt x="8549" y="163811"/>
                  </a:moveTo>
                  <a:lnTo>
                    <a:pt x="2190" y="163811"/>
                  </a:lnTo>
                  <a:lnTo>
                    <a:pt x="2187" y="165081"/>
                  </a:lnTo>
                  <a:lnTo>
                    <a:pt x="8547" y="165081"/>
                  </a:lnTo>
                  <a:lnTo>
                    <a:pt x="8549" y="163811"/>
                  </a:lnTo>
                  <a:close/>
                </a:path>
                <a:path w="1578609" h="1275080">
                  <a:moveTo>
                    <a:pt x="1578265" y="163811"/>
                  </a:moveTo>
                  <a:lnTo>
                    <a:pt x="1571924" y="163811"/>
                  </a:lnTo>
                  <a:lnTo>
                    <a:pt x="1571922" y="165081"/>
                  </a:lnTo>
                  <a:lnTo>
                    <a:pt x="1578262" y="165081"/>
                  </a:lnTo>
                  <a:lnTo>
                    <a:pt x="1578265" y="163811"/>
                  </a:lnTo>
                  <a:close/>
                </a:path>
                <a:path w="1578609" h="1275080">
                  <a:moveTo>
                    <a:pt x="8557" y="160001"/>
                  </a:moveTo>
                  <a:lnTo>
                    <a:pt x="2197" y="160001"/>
                  </a:lnTo>
                  <a:lnTo>
                    <a:pt x="2192" y="162541"/>
                  </a:lnTo>
                  <a:lnTo>
                    <a:pt x="8552" y="162541"/>
                  </a:lnTo>
                  <a:lnTo>
                    <a:pt x="8557" y="160001"/>
                  </a:lnTo>
                  <a:close/>
                </a:path>
                <a:path w="1578609" h="1275080">
                  <a:moveTo>
                    <a:pt x="1578272" y="160001"/>
                  </a:moveTo>
                  <a:lnTo>
                    <a:pt x="1571932" y="160001"/>
                  </a:lnTo>
                  <a:lnTo>
                    <a:pt x="1571927" y="162541"/>
                  </a:lnTo>
                  <a:lnTo>
                    <a:pt x="1578267" y="162541"/>
                  </a:lnTo>
                  <a:lnTo>
                    <a:pt x="1578272" y="160001"/>
                  </a:lnTo>
                  <a:close/>
                </a:path>
                <a:path w="1578609" h="1275080">
                  <a:moveTo>
                    <a:pt x="8562" y="157461"/>
                  </a:moveTo>
                  <a:lnTo>
                    <a:pt x="2202" y="157461"/>
                  </a:lnTo>
                  <a:lnTo>
                    <a:pt x="2200" y="158731"/>
                  </a:lnTo>
                  <a:lnTo>
                    <a:pt x="8559" y="158731"/>
                  </a:lnTo>
                  <a:lnTo>
                    <a:pt x="8562" y="157461"/>
                  </a:lnTo>
                  <a:close/>
                </a:path>
                <a:path w="1578609" h="1275080">
                  <a:moveTo>
                    <a:pt x="1578277" y="157461"/>
                  </a:moveTo>
                  <a:lnTo>
                    <a:pt x="1571937" y="157461"/>
                  </a:lnTo>
                  <a:lnTo>
                    <a:pt x="1571935" y="158731"/>
                  </a:lnTo>
                  <a:lnTo>
                    <a:pt x="1578275" y="158731"/>
                  </a:lnTo>
                  <a:lnTo>
                    <a:pt x="1578277" y="157461"/>
                  </a:lnTo>
                  <a:close/>
                </a:path>
                <a:path w="1578609" h="1275080">
                  <a:moveTo>
                    <a:pt x="8570" y="153651"/>
                  </a:moveTo>
                  <a:lnTo>
                    <a:pt x="2210" y="153651"/>
                  </a:lnTo>
                  <a:lnTo>
                    <a:pt x="2205" y="156191"/>
                  </a:lnTo>
                  <a:lnTo>
                    <a:pt x="8565" y="156191"/>
                  </a:lnTo>
                  <a:lnTo>
                    <a:pt x="8570" y="153651"/>
                  </a:lnTo>
                  <a:close/>
                </a:path>
                <a:path w="1578609" h="1275080">
                  <a:moveTo>
                    <a:pt x="1578285" y="153651"/>
                  </a:moveTo>
                  <a:lnTo>
                    <a:pt x="1571945" y="153651"/>
                  </a:lnTo>
                  <a:lnTo>
                    <a:pt x="1571940" y="156191"/>
                  </a:lnTo>
                  <a:lnTo>
                    <a:pt x="1578280" y="156191"/>
                  </a:lnTo>
                  <a:lnTo>
                    <a:pt x="1578285" y="153651"/>
                  </a:lnTo>
                  <a:close/>
                </a:path>
                <a:path w="1578609" h="1275080">
                  <a:moveTo>
                    <a:pt x="8575" y="151111"/>
                  </a:moveTo>
                  <a:lnTo>
                    <a:pt x="2215" y="151111"/>
                  </a:lnTo>
                  <a:lnTo>
                    <a:pt x="2212" y="152381"/>
                  </a:lnTo>
                  <a:lnTo>
                    <a:pt x="8572" y="152381"/>
                  </a:lnTo>
                  <a:lnTo>
                    <a:pt x="8575" y="151111"/>
                  </a:lnTo>
                  <a:close/>
                </a:path>
                <a:path w="1578609" h="1275080">
                  <a:moveTo>
                    <a:pt x="1578290" y="151111"/>
                  </a:moveTo>
                  <a:lnTo>
                    <a:pt x="1571950" y="151111"/>
                  </a:lnTo>
                  <a:lnTo>
                    <a:pt x="1571947" y="152381"/>
                  </a:lnTo>
                  <a:lnTo>
                    <a:pt x="1578288" y="152381"/>
                  </a:lnTo>
                  <a:lnTo>
                    <a:pt x="1578290" y="151111"/>
                  </a:lnTo>
                  <a:close/>
                </a:path>
                <a:path w="1578609" h="1275080">
                  <a:moveTo>
                    <a:pt x="8582" y="147301"/>
                  </a:moveTo>
                  <a:lnTo>
                    <a:pt x="2223" y="147301"/>
                  </a:lnTo>
                  <a:lnTo>
                    <a:pt x="2218" y="149841"/>
                  </a:lnTo>
                  <a:lnTo>
                    <a:pt x="8577" y="149841"/>
                  </a:lnTo>
                  <a:lnTo>
                    <a:pt x="8582" y="147301"/>
                  </a:lnTo>
                  <a:close/>
                </a:path>
                <a:path w="1578609" h="1275080">
                  <a:moveTo>
                    <a:pt x="1578298" y="147301"/>
                  </a:moveTo>
                  <a:lnTo>
                    <a:pt x="1571958" y="147301"/>
                  </a:lnTo>
                  <a:lnTo>
                    <a:pt x="1571952" y="149841"/>
                  </a:lnTo>
                  <a:lnTo>
                    <a:pt x="1578293" y="149841"/>
                  </a:lnTo>
                  <a:lnTo>
                    <a:pt x="1578298" y="147301"/>
                  </a:lnTo>
                  <a:close/>
                </a:path>
                <a:path w="1578609" h="1275080">
                  <a:moveTo>
                    <a:pt x="8588" y="144761"/>
                  </a:moveTo>
                  <a:lnTo>
                    <a:pt x="2228" y="144761"/>
                  </a:lnTo>
                  <a:lnTo>
                    <a:pt x="2225" y="146031"/>
                  </a:lnTo>
                  <a:lnTo>
                    <a:pt x="8585" y="146031"/>
                  </a:lnTo>
                  <a:lnTo>
                    <a:pt x="8588" y="144761"/>
                  </a:lnTo>
                  <a:close/>
                </a:path>
                <a:path w="1578609" h="1275080">
                  <a:moveTo>
                    <a:pt x="1578303" y="144761"/>
                  </a:moveTo>
                  <a:lnTo>
                    <a:pt x="1571963" y="144761"/>
                  </a:lnTo>
                  <a:lnTo>
                    <a:pt x="1571960" y="146031"/>
                  </a:lnTo>
                  <a:lnTo>
                    <a:pt x="1578300" y="146031"/>
                  </a:lnTo>
                  <a:lnTo>
                    <a:pt x="1578303" y="144761"/>
                  </a:lnTo>
                  <a:close/>
                </a:path>
                <a:path w="1578609" h="1275080">
                  <a:moveTo>
                    <a:pt x="8595" y="140951"/>
                  </a:moveTo>
                  <a:lnTo>
                    <a:pt x="2235" y="140951"/>
                  </a:lnTo>
                  <a:lnTo>
                    <a:pt x="2230" y="143491"/>
                  </a:lnTo>
                  <a:lnTo>
                    <a:pt x="8590" y="143491"/>
                  </a:lnTo>
                  <a:lnTo>
                    <a:pt x="8595" y="140951"/>
                  </a:lnTo>
                  <a:close/>
                </a:path>
                <a:path w="1578609" h="1275080">
                  <a:moveTo>
                    <a:pt x="1578310" y="140951"/>
                  </a:moveTo>
                  <a:lnTo>
                    <a:pt x="1571970" y="140951"/>
                  </a:lnTo>
                  <a:lnTo>
                    <a:pt x="1571965" y="143491"/>
                  </a:lnTo>
                  <a:lnTo>
                    <a:pt x="1578305" y="143491"/>
                  </a:lnTo>
                  <a:lnTo>
                    <a:pt x="1578310" y="140951"/>
                  </a:lnTo>
                  <a:close/>
                </a:path>
                <a:path w="1578609" h="1275080">
                  <a:moveTo>
                    <a:pt x="8600" y="138411"/>
                  </a:moveTo>
                  <a:lnTo>
                    <a:pt x="2240" y="138411"/>
                  </a:lnTo>
                  <a:lnTo>
                    <a:pt x="2238" y="139681"/>
                  </a:lnTo>
                  <a:lnTo>
                    <a:pt x="8598" y="139681"/>
                  </a:lnTo>
                  <a:lnTo>
                    <a:pt x="8600" y="138411"/>
                  </a:lnTo>
                  <a:close/>
                </a:path>
                <a:path w="1578609" h="1275080">
                  <a:moveTo>
                    <a:pt x="1578315" y="138411"/>
                  </a:moveTo>
                  <a:lnTo>
                    <a:pt x="1571976" y="138411"/>
                  </a:lnTo>
                  <a:lnTo>
                    <a:pt x="1571973" y="139681"/>
                  </a:lnTo>
                  <a:lnTo>
                    <a:pt x="1578313" y="139681"/>
                  </a:lnTo>
                  <a:lnTo>
                    <a:pt x="1578315" y="138411"/>
                  </a:lnTo>
                  <a:close/>
                </a:path>
                <a:path w="1578609" h="1275080">
                  <a:moveTo>
                    <a:pt x="8613" y="132061"/>
                  </a:moveTo>
                  <a:lnTo>
                    <a:pt x="2253" y="132061"/>
                  </a:lnTo>
                  <a:lnTo>
                    <a:pt x="2243" y="137141"/>
                  </a:lnTo>
                  <a:lnTo>
                    <a:pt x="8603" y="137141"/>
                  </a:lnTo>
                  <a:lnTo>
                    <a:pt x="8613" y="132061"/>
                  </a:lnTo>
                  <a:close/>
                </a:path>
                <a:path w="1578609" h="1275080">
                  <a:moveTo>
                    <a:pt x="1578328" y="132061"/>
                  </a:moveTo>
                  <a:lnTo>
                    <a:pt x="1571988" y="132061"/>
                  </a:lnTo>
                  <a:lnTo>
                    <a:pt x="1571978" y="137141"/>
                  </a:lnTo>
                  <a:lnTo>
                    <a:pt x="1578318" y="137141"/>
                  </a:lnTo>
                  <a:lnTo>
                    <a:pt x="1578328" y="132061"/>
                  </a:lnTo>
                  <a:close/>
                </a:path>
                <a:path w="1578609" h="1275080">
                  <a:moveTo>
                    <a:pt x="8621" y="128251"/>
                  </a:moveTo>
                  <a:lnTo>
                    <a:pt x="2261" y="128251"/>
                  </a:lnTo>
                  <a:lnTo>
                    <a:pt x="2256" y="130791"/>
                  </a:lnTo>
                  <a:lnTo>
                    <a:pt x="8616" y="130791"/>
                  </a:lnTo>
                  <a:lnTo>
                    <a:pt x="8621" y="128251"/>
                  </a:lnTo>
                  <a:close/>
                </a:path>
                <a:path w="1578609" h="1275080">
                  <a:moveTo>
                    <a:pt x="1578336" y="128251"/>
                  </a:moveTo>
                  <a:lnTo>
                    <a:pt x="1571996" y="128251"/>
                  </a:lnTo>
                  <a:lnTo>
                    <a:pt x="1571991" y="130791"/>
                  </a:lnTo>
                  <a:lnTo>
                    <a:pt x="1578331" y="130791"/>
                  </a:lnTo>
                  <a:lnTo>
                    <a:pt x="1578336" y="128251"/>
                  </a:lnTo>
                  <a:close/>
                </a:path>
                <a:path w="1578609" h="1275080">
                  <a:moveTo>
                    <a:pt x="8626" y="125711"/>
                  </a:moveTo>
                  <a:lnTo>
                    <a:pt x="2266" y="125711"/>
                  </a:lnTo>
                  <a:lnTo>
                    <a:pt x="2263" y="126981"/>
                  </a:lnTo>
                  <a:lnTo>
                    <a:pt x="8623" y="126981"/>
                  </a:lnTo>
                  <a:lnTo>
                    <a:pt x="8626" y="125711"/>
                  </a:lnTo>
                  <a:close/>
                </a:path>
                <a:path w="1578609" h="1275080">
                  <a:moveTo>
                    <a:pt x="1578341" y="125711"/>
                  </a:moveTo>
                  <a:lnTo>
                    <a:pt x="1572001" y="125711"/>
                  </a:lnTo>
                  <a:lnTo>
                    <a:pt x="1571999" y="126981"/>
                  </a:lnTo>
                  <a:lnTo>
                    <a:pt x="1578338" y="126981"/>
                  </a:lnTo>
                  <a:lnTo>
                    <a:pt x="1578341" y="125711"/>
                  </a:lnTo>
                  <a:close/>
                </a:path>
                <a:path w="1578609" h="1275080">
                  <a:moveTo>
                    <a:pt x="8639" y="119361"/>
                  </a:moveTo>
                  <a:lnTo>
                    <a:pt x="2278" y="119361"/>
                  </a:lnTo>
                  <a:lnTo>
                    <a:pt x="2268" y="124441"/>
                  </a:lnTo>
                  <a:lnTo>
                    <a:pt x="8629" y="124441"/>
                  </a:lnTo>
                  <a:lnTo>
                    <a:pt x="8639" y="119361"/>
                  </a:lnTo>
                  <a:close/>
                </a:path>
                <a:path w="1578609" h="1275080">
                  <a:moveTo>
                    <a:pt x="1578353" y="119361"/>
                  </a:moveTo>
                  <a:lnTo>
                    <a:pt x="1572014" y="119361"/>
                  </a:lnTo>
                  <a:lnTo>
                    <a:pt x="1572004" y="124441"/>
                  </a:lnTo>
                  <a:lnTo>
                    <a:pt x="1578343" y="124441"/>
                  </a:lnTo>
                  <a:lnTo>
                    <a:pt x="1578353" y="119361"/>
                  </a:lnTo>
                  <a:close/>
                </a:path>
                <a:path w="1578609" h="1275080">
                  <a:moveTo>
                    <a:pt x="8652" y="113011"/>
                  </a:moveTo>
                  <a:lnTo>
                    <a:pt x="2291" y="113011"/>
                  </a:lnTo>
                  <a:lnTo>
                    <a:pt x="2281" y="118091"/>
                  </a:lnTo>
                  <a:lnTo>
                    <a:pt x="8641" y="118091"/>
                  </a:lnTo>
                  <a:lnTo>
                    <a:pt x="8652" y="113011"/>
                  </a:lnTo>
                  <a:close/>
                </a:path>
                <a:path w="1578609" h="1275080">
                  <a:moveTo>
                    <a:pt x="1578366" y="113011"/>
                  </a:moveTo>
                  <a:lnTo>
                    <a:pt x="1572027" y="113011"/>
                  </a:lnTo>
                  <a:lnTo>
                    <a:pt x="1572016" y="118091"/>
                  </a:lnTo>
                  <a:lnTo>
                    <a:pt x="1578356" y="118091"/>
                  </a:lnTo>
                  <a:lnTo>
                    <a:pt x="1578366" y="113011"/>
                  </a:lnTo>
                  <a:close/>
                </a:path>
                <a:path w="1578609" h="1275080">
                  <a:moveTo>
                    <a:pt x="8659" y="109201"/>
                  </a:moveTo>
                  <a:lnTo>
                    <a:pt x="2299" y="109201"/>
                  </a:lnTo>
                  <a:lnTo>
                    <a:pt x="2294" y="111741"/>
                  </a:lnTo>
                  <a:lnTo>
                    <a:pt x="8654" y="111741"/>
                  </a:lnTo>
                  <a:lnTo>
                    <a:pt x="8659" y="109201"/>
                  </a:lnTo>
                  <a:close/>
                </a:path>
                <a:path w="1578609" h="1275080">
                  <a:moveTo>
                    <a:pt x="1578374" y="109201"/>
                  </a:moveTo>
                  <a:lnTo>
                    <a:pt x="1572034" y="109201"/>
                  </a:lnTo>
                  <a:lnTo>
                    <a:pt x="1572029" y="111741"/>
                  </a:lnTo>
                  <a:lnTo>
                    <a:pt x="1578369" y="111741"/>
                  </a:lnTo>
                  <a:lnTo>
                    <a:pt x="1578374" y="109201"/>
                  </a:lnTo>
                  <a:close/>
                </a:path>
                <a:path w="1578609" h="1275080">
                  <a:moveTo>
                    <a:pt x="8664" y="106661"/>
                  </a:moveTo>
                  <a:lnTo>
                    <a:pt x="2304" y="106661"/>
                  </a:lnTo>
                  <a:lnTo>
                    <a:pt x="2301" y="107931"/>
                  </a:lnTo>
                  <a:lnTo>
                    <a:pt x="8662" y="107931"/>
                  </a:lnTo>
                  <a:lnTo>
                    <a:pt x="8664" y="106661"/>
                  </a:lnTo>
                  <a:close/>
                </a:path>
                <a:path w="1578609" h="1275080">
                  <a:moveTo>
                    <a:pt x="1578379" y="106661"/>
                  </a:moveTo>
                  <a:lnTo>
                    <a:pt x="1572040" y="106661"/>
                  </a:lnTo>
                  <a:lnTo>
                    <a:pt x="1572037" y="107931"/>
                  </a:lnTo>
                  <a:lnTo>
                    <a:pt x="1578376" y="107931"/>
                  </a:lnTo>
                  <a:lnTo>
                    <a:pt x="1578379" y="106661"/>
                  </a:lnTo>
                  <a:close/>
                </a:path>
                <a:path w="1578609" h="1275080">
                  <a:moveTo>
                    <a:pt x="8672" y="102851"/>
                  </a:moveTo>
                  <a:lnTo>
                    <a:pt x="2311" y="102851"/>
                  </a:lnTo>
                  <a:lnTo>
                    <a:pt x="2306" y="105391"/>
                  </a:lnTo>
                  <a:lnTo>
                    <a:pt x="8667" y="105391"/>
                  </a:lnTo>
                  <a:lnTo>
                    <a:pt x="8672" y="102851"/>
                  </a:lnTo>
                  <a:close/>
                </a:path>
                <a:path w="1578609" h="1275080">
                  <a:moveTo>
                    <a:pt x="1578386" y="102851"/>
                  </a:moveTo>
                  <a:lnTo>
                    <a:pt x="1572047" y="102851"/>
                  </a:lnTo>
                  <a:lnTo>
                    <a:pt x="1572042" y="105391"/>
                  </a:lnTo>
                  <a:lnTo>
                    <a:pt x="1578381" y="105391"/>
                  </a:lnTo>
                  <a:lnTo>
                    <a:pt x="1578386" y="102851"/>
                  </a:lnTo>
                  <a:close/>
                </a:path>
                <a:path w="1578609" h="1275080">
                  <a:moveTo>
                    <a:pt x="8677" y="100311"/>
                  </a:moveTo>
                  <a:lnTo>
                    <a:pt x="2316" y="100311"/>
                  </a:lnTo>
                  <a:lnTo>
                    <a:pt x="2314" y="101581"/>
                  </a:lnTo>
                  <a:lnTo>
                    <a:pt x="8675" y="101581"/>
                  </a:lnTo>
                  <a:lnTo>
                    <a:pt x="8677" y="100311"/>
                  </a:lnTo>
                  <a:close/>
                </a:path>
                <a:path w="1578609" h="1275080">
                  <a:moveTo>
                    <a:pt x="1578391" y="100311"/>
                  </a:moveTo>
                  <a:lnTo>
                    <a:pt x="1572052" y="100311"/>
                  </a:lnTo>
                  <a:lnTo>
                    <a:pt x="1572050" y="101581"/>
                  </a:lnTo>
                  <a:lnTo>
                    <a:pt x="1578389" y="101581"/>
                  </a:lnTo>
                  <a:lnTo>
                    <a:pt x="1578391" y="100311"/>
                  </a:lnTo>
                  <a:close/>
                </a:path>
                <a:path w="1578609" h="1275080">
                  <a:moveTo>
                    <a:pt x="8685" y="96501"/>
                  </a:moveTo>
                  <a:lnTo>
                    <a:pt x="2324" y="96501"/>
                  </a:lnTo>
                  <a:lnTo>
                    <a:pt x="2319" y="99041"/>
                  </a:lnTo>
                  <a:lnTo>
                    <a:pt x="8680" y="99041"/>
                  </a:lnTo>
                  <a:lnTo>
                    <a:pt x="8685" y="96501"/>
                  </a:lnTo>
                  <a:close/>
                </a:path>
                <a:path w="1578609" h="1275080">
                  <a:moveTo>
                    <a:pt x="1578399" y="96501"/>
                  </a:moveTo>
                  <a:lnTo>
                    <a:pt x="1572060" y="96501"/>
                  </a:lnTo>
                  <a:lnTo>
                    <a:pt x="1572055" y="99041"/>
                  </a:lnTo>
                  <a:lnTo>
                    <a:pt x="1578394" y="99041"/>
                  </a:lnTo>
                  <a:lnTo>
                    <a:pt x="1578399" y="96501"/>
                  </a:lnTo>
                  <a:close/>
                </a:path>
                <a:path w="1578609" h="1275080">
                  <a:moveTo>
                    <a:pt x="8690" y="93961"/>
                  </a:moveTo>
                  <a:lnTo>
                    <a:pt x="2329" y="93961"/>
                  </a:lnTo>
                  <a:lnTo>
                    <a:pt x="2327" y="95231"/>
                  </a:lnTo>
                  <a:lnTo>
                    <a:pt x="8687" y="95231"/>
                  </a:lnTo>
                  <a:lnTo>
                    <a:pt x="8690" y="93961"/>
                  </a:lnTo>
                  <a:close/>
                </a:path>
                <a:path w="1578609" h="1275080">
                  <a:moveTo>
                    <a:pt x="1578404" y="93961"/>
                  </a:moveTo>
                  <a:lnTo>
                    <a:pt x="1572065" y="93961"/>
                  </a:lnTo>
                  <a:lnTo>
                    <a:pt x="1572063" y="95231"/>
                  </a:lnTo>
                  <a:lnTo>
                    <a:pt x="1578402" y="95231"/>
                  </a:lnTo>
                  <a:lnTo>
                    <a:pt x="1578404" y="93961"/>
                  </a:lnTo>
                  <a:close/>
                </a:path>
                <a:path w="1578609" h="1275080">
                  <a:moveTo>
                    <a:pt x="8698" y="90151"/>
                  </a:moveTo>
                  <a:lnTo>
                    <a:pt x="2337" y="90151"/>
                  </a:lnTo>
                  <a:lnTo>
                    <a:pt x="2332" y="92691"/>
                  </a:lnTo>
                  <a:lnTo>
                    <a:pt x="8693" y="92691"/>
                  </a:lnTo>
                  <a:lnTo>
                    <a:pt x="8698" y="90151"/>
                  </a:lnTo>
                  <a:close/>
                </a:path>
                <a:path w="1578609" h="1275080">
                  <a:moveTo>
                    <a:pt x="1578412" y="90151"/>
                  </a:moveTo>
                  <a:lnTo>
                    <a:pt x="1572073" y="90151"/>
                  </a:lnTo>
                  <a:lnTo>
                    <a:pt x="1572068" y="92691"/>
                  </a:lnTo>
                  <a:lnTo>
                    <a:pt x="1578407" y="92691"/>
                  </a:lnTo>
                  <a:lnTo>
                    <a:pt x="1578412" y="90151"/>
                  </a:lnTo>
                  <a:close/>
                </a:path>
                <a:path w="1578609" h="1275080">
                  <a:moveTo>
                    <a:pt x="8703" y="87611"/>
                  </a:moveTo>
                  <a:lnTo>
                    <a:pt x="2342" y="87611"/>
                  </a:lnTo>
                  <a:lnTo>
                    <a:pt x="2339" y="88881"/>
                  </a:lnTo>
                  <a:lnTo>
                    <a:pt x="8700" y="88881"/>
                  </a:lnTo>
                  <a:lnTo>
                    <a:pt x="8703" y="87611"/>
                  </a:lnTo>
                  <a:close/>
                </a:path>
                <a:path w="1578609" h="1275080">
                  <a:moveTo>
                    <a:pt x="1578417" y="87611"/>
                  </a:moveTo>
                  <a:lnTo>
                    <a:pt x="1572078" y="87611"/>
                  </a:lnTo>
                  <a:lnTo>
                    <a:pt x="1572075" y="88881"/>
                  </a:lnTo>
                  <a:lnTo>
                    <a:pt x="1578414" y="88881"/>
                  </a:lnTo>
                  <a:lnTo>
                    <a:pt x="1578417" y="87611"/>
                  </a:lnTo>
                  <a:close/>
                </a:path>
                <a:path w="1578609" h="1275080">
                  <a:moveTo>
                    <a:pt x="8710" y="83801"/>
                  </a:moveTo>
                  <a:lnTo>
                    <a:pt x="2349" y="83801"/>
                  </a:lnTo>
                  <a:lnTo>
                    <a:pt x="2344" y="86341"/>
                  </a:lnTo>
                  <a:lnTo>
                    <a:pt x="8705" y="86341"/>
                  </a:lnTo>
                  <a:lnTo>
                    <a:pt x="8710" y="83801"/>
                  </a:lnTo>
                  <a:close/>
                </a:path>
                <a:path w="1578609" h="1275080">
                  <a:moveTo>
                    <a:pt x="1578424" y="83801"/>
                  </a:moveTo>
                  <a:lnTo>
                    <a:pt x="1572086" y="83801"/>
                  </a:lnTo>
                  <a:lnTo>
                    <a:pt x="1572080" y="86341"/>
                  </a:lnTo>
                  <a:lnTo>
                    <a:pt x="1578419" y="86341"/>
                  </a:lnTo>
                  <a:lnTo>
                    <a:pt x="1578424" y="83801"/>
                  </a:lnTo>
                  <a:close/>
                </a:path>
                <a:path w="1578609" h="1275080">
                  <a:moveTo>
                    <a:pt x="8716" y="81261"/>
                  </a:moveTo>
                  <a:lnTo>
                    <a:pt x="2354" y="81261"/>
                  </a:lnTo>
                  <a:lnTo>
                    <a:pt x="2352" y="82531"/>
                  </a:lnTo>
                  <a:lnTo>
                    <a:pt x="8713" y="82531"/>
                  </a:lnTo>
                  <a:lnTo>
                    <a:pt x="8716" y="81261"/>
                  </a:lnTo>
                  <a:close/>
                </a:path>
                <a:path w="1578609" h="1275080">
                  <a:moveTo>
                    <a:pt x="1578430" y="81261"/>
                  </a:moveTo>
                  <a:lnTo>
                    <a:pt x="1572091" y="81261"/>
                  </a:lnTo>
                  <a:lnTo>
                    <a:pt x="1572088" y="82531"/>
                  </a:lnTo>
                  <a:lnTo>
                    <a:pt x="1578427" y="82531"/>
                  </a:lnTo>
                  <a:lnTo>
                    <a:pt x="1578430" y="81261"/>
                  </a:lnTo>
                  <a:close/>
                </a:path>
                <a:path w="1578609" h="1275080">
                  <a:moveTo>
                    <a:pt x="8723" y="77451"/>
                  </a:moveTo>
                  <a:lnTo>
                    <a:pt x="2362" y="77451"/>
                  </a:lnTo>
                  <a:lnTo>
                    <a:pt x="2357" y="79991"/>
                  </a:lnTo>
                  <a:lnTo>
                    <a:pt x="8718" y="79991"/>
                  </a:lnTo>
                  <a:lnTo>
                    <a:pt x="8723" y="77451"/>
                  </a:lnTo>
                  <a:close/>
                </a:path>
                <a:path w="1578609" h="1275080">
                  <a:moveTo>
                    <a:pt x="1578437" y="77451"/>
                  </a:moveTo>
                  <a:lnTo>
                    <a:pt x="1572098" y="77451"/>
                  </a:lnTo>
                  <a:lnTo>
                    <a:pt x="1572093" y="79991"/>
                  </a:lnTo>
                  <a:lnTo>
                    <a:pt x="1578432" y="79991"/>
                  </a:lnTo>
                  <a:lnTo>
                    <a:pt x="1578437" y="77451"/>
                  </a:lnTo>
                  <a:close/>
                </a:path>
                <a:path w="1578609" h="1275080">
                  <a:moveTo>
                    <a:pt x="8728" y="74911"/>
                  </a:moveTo>
                  <a:lnTo>
                    <a:pt x="2367" y="74911"/>
                  </a:lnTo>
                  <a:lnTo>
                    <a:pt x="2365" y="76181"/>
                  </a:lnTo>
                  <a:lnTo>
                    <a:pt x="8726" y="76181"/>
                  </a:lnTo>
                  <a:lnTo>
                    <a:pt x="8728" y="74911"/>
                  </a:lnTo>
                  <a:close/>
                </a:path>
                <a:path w="1578609" h="1275080">
                  <a:moveTo>
                    <a:pt x="1578442" y="74911"/>
                  </a:moveTo>
                  <a:lnTo>
                    <a:pt x="1572104" y="74911"/>
                  </a:lnTo>
                  <a:lnTo>
                    <a:pt x="1572101" y="76181"/>
                  </a:lnTo>
                  <a:lnTo>
                    <a:pt x="1578440" y="76181"/>
                  </a:lnTo>
                  <a:lnTo>
                    <a:pt x="1578442" y="74911"/>
                  </a:lnTo>
                  <a:close/>
                </a:path>
                <a:path w="1578609" h="1275080">
                  <a:moveTo>
                    <a:pt x="8736" y="71101"/>
                  </a:moveTo>
                  <a:lnTo>
                    <a:pt x="2375" y="71101"/>
                  </a:lnTo>
                  <a:lnTo>
                    <a:pt x="2370" y="73641"/>
                  </a:lnTo>
                  <a:lnTo>
                    <a:pt x="8731" y="73641"/>
                  </a:lnTo>
                  <a:lnTo>
                    <a:pt x="8736" y="71101"/>
                  </a:lnTo>
                  <a:close/>
                </a:path>
                <a:path w="1578609" h="1275080">
                  <a:moveTo>
                    <a:pt x="1578450" y="71101"/>
                  </a:moveTo>
                  <a:lnTo>
                    <a:pt x="1572111" y="71101"/>
                  </a:lnTo>
                  <a:lnTo>
                    <a:pt x="1572106" y="73641"/>
                  </a:lnTo>
                  <a:lnTo>
                    <a:pt x="1578445" y="73641"/>
                  </a:lnTo>
                  <a:lnTo>
                    <a:pt x="1578450" y="71101"/>
                  </a:lnTo>
                  <a:close/>
                </a:path>
                <a:path w="1578609" h="1275080">
                  <a:moveTo>
                    <a:pt x="8741" y="68561"/>
                  </a:moveTo>
                  <a:lnTo>
                    <a:pt x="2380" y="68561"/>
                  </a:lnTo>
                  <a:lnTo>
                    <a:pt x="2377" y="69831"/>
                  </a:lnTo>
                  <a:lnTo>
                    <a:pt x="8739" y="69831"/>
                  </a:lnTo>
                  <a:lnTo>
                    <a:pt x="8741" y="68561"/>
                  </a:lnTo>
                  <a:close/>
                </a:path>
                <a:path w="1578609" h="1275080">
                  <a:moveTo>
                    <a:pt x="1578455" y="68561"/>
                  </a:moveTo>
                  <a:lnTo>
                    <a:pt x="1572116" y="68561"/>
                  </a:lnTo>
                  <a:lnTo>
                    <a:pt x="1572114" y="69831"/>
                  </a:lnTo>
                  <a:lnTo>
                    <a:pt x="1578452" y="69831"/>
                  </a:lnTo>
                  <a:lnTo>
                    <a:pt x="1578455" y="68561"/>
                  </a:lnTo>
                  <a:close/>
                </a:path>
                <a:path w="1578609" h="1275080">
                  <a:moveTo>
                    <a:pt x="8749" y="64751"/>
                  </a:moveTo>
                  <a:lnTo>
                    <a:pt x="2387" y="64751"/>
                  </a:lnTo>
                  <a:lnTo>
                    <a:pt x="2382" y="67291"/>
                  </a:lnTo>
                  <a:lnTo>
                    <a:pt x="8744" y="67291"/>
                  </a:lnTo>
                  <a:lnTo>
                    <a:pt x="8749" y="64751"/>
                  </a:lnTo>
                  <a:close/>
                </a:path>
                <a:path w="1578609" h="1275080">
                  <a:moveTo>
                    <a:pt x="1578462" y="64751"/>
                  </a:moveTo>
                  <a:lnTo>
                    <a:pt x="1572124" y="64751"/>
                  </a:lnTo>
                  <a:lnTo>
                    <a:pt x="1572119" y="67291"/>
                  </a:lnTo>
                  <a:lnTo>
                    <a:pt x="1578457" y="67291"/>
                  </a:lnTo>
                  <a:lnTo>
                    <a:pt x="1578462" y="64751"/>
                  </a:lnTo>
                  <a:close/>
                </a:path>
                <a:path w="1578609" h="1275080">
                  <a:moveTo>
                    <a:pt x="8754" y="62211"/>
                  </a:moveTo>
                  <a:lnTo>
                    <a:pt x="2392" y="62211"/>
                  </a:lnTo>
                  <a:lnTo>
                    <a:pt x="2390" y="63481"/>
                  </a:lnTo>
                  <a:lnTo>
                    <a:pt x="8751" y="63481"/>
                  </a:lnTo>
                  <a:lnTo>
                    <a:pt x="8754" y="62211"/>
                  </a:lnTo>
                  <a:close/>
                </a:path>
                <a:path w="1578609" h="1275080">
                  <a:moveTo>
                    <a:pt x="1578468" y="62211"/>
                  </a:moveTo>
                  <a:lnTo>
                    <a:pt x="1572129" y="62211"/>
                  </a:lnTo>
                  <a:lnTo>
                    <a:pt x="1572127" y="63481"/>
                  </a:lnTo>
                  <a:lnTo>
                    <a:pt x="1578465" y="63481"/>
                  </a:lnTo>
                  <a:lnTo>
                    <a:pt x="1578468" y="62211"/>
                  </a:lnTo>
                  <a:close/>
                </a:path>
                <a:path w="1578609" h="1275080">
                  <a:moveTo>
                    <a:pt x="8762" y="58401"/>
                  </a:moveTo>
                  <a:lnTo>
                    <a:pt x="2400" y="58401"/>
                  </a:lnTo>
                  <a:lnTo>
                    <a:pt x="2395" y="60941"/>
                  </a:lnTo>
                  <a:lnTo>
                    <a:pt x="8757" y="60941"/>
                  </a:lnTo>
                  <a:lnTo>
                    <a:pt x="8762" y="58401"/>
                  </a:lnTo>
                  <a:close/>
                </a:path>
                <a:path w="1578609" h="1275080">
                  <a:moveTo>
                    <a:pt x="1578475" y="58401"/>
                  </a:moveTo>
                  <a:lnTo>
                    <a:pt x="1572137" y="58401"/>
                  </a:lnTo>
                  <a:lnTo>
                    <a:pt x="1572132" y="60941"/>
                  </a:lnTo>
                  <a:lnTo>
                    <a:pt x="1578470" y="60941"/>
                  </a:lnTo>
                  <a:lnTo>
                    <a:pt x="1578475" y="58401"/>
                  </a:lnTo>
                  <a:close/>
                </a:path>
                <a:path w="1578609" h="1275080">
                  <a:moveTo>
                    <a:pt x="8775" y="52051"/>
                  </a:moveTo>
                  <a:lnTo>
                    <a:pt x="2413" y="52051"/>
                  </a:lnTo>
                  <a:lnTo>
                    <a:pt x="2403" y="57131"/>
                  </a:lnTo>
                  <a:lnTo>
                    <a:pt x="8764" y="57131"/>
                  </a:lnTo>
                  <a:lnTo>
                    <a:pt x="8775" y="52051"/>
                  </a:lnTo>
                  <a:close/>
                </a:path>
                <a:path w="1578609" h="1275080">
                  <a:moveTo>
                    <a:pt x="1578488" y="52051"/>
                  </a:moveTo>
                  <a:lnTo>
                    <a:pt x="1572150" y="52051"/>
                  </a:lnTo>
                  <a:lnTo>
                    <a:pt x="1572139" y="57131"/>
                  </a:lnTo>
                  <a:lnTo>
                    <a:pt x="1578478" y="57131"/>
                  </a:lnTo>
                  <a:lnTo>
                    <a:pt x="1578488" y="52051"/>
                  </a:lnTo>
                  <a:close/>
                </a:path>
                <a:path w="1578609" h="1275080">
                  <a:moveTo>
                    <a:pt x="8780" y="49511"/>
                  </a:moveTo>
                  <a:lnTo>
                    <a:pt x="2418" y="49511"/>
                  </a:lnTo>
                  <a:lnTo>
                    <a:pt x="2415" y="50781"/>
                  </a:lnTo>
                  <a:lnTo>
                    <a:pt x="8777" y="50781"/>
                  </a:lnTo>
                  <a:lnTo>
                    <a:pt x="8780" y="49511"/>
                  </a:lnTo>
                  <a:close/>
                </a:path>
                <a:path w="1578609" h="1275080">
                  <a:moveTo>
                    <a:pt x="1578493" y="49511"/>
                  </a:moveTo>
                  <a:lnTo>
                    <a:pt x="1572155" y="49511"/>
                  </a:lnTo>
                  <a:lnTo>
                    <a:pt x="1572152" y="50781"/>
                  </a:lnTo>
                  <a:lnTo>
                    <a:pt x="1578490" y="50781"/>
                  </a:lnTo>
                  <a:lnTo>
                    <a:pt x="1578493" y="49511"/>
                  </a:lnTo>
                  <a:close/>
                </a:path>
                <a:path w="1578609" h="1275080">
                  <a:moveTo>
                    <a:pt x="8787" y="45701"/>
                  </a:moveTo>
                  <a:lnTo>
                    <a:pt x="2425" y="45701"/>
                  </a:lnTo>
                  <a:lnTo>
                    <a:pt x="2420" y="48241"/>
                  </a:lnTo>
                  <a:lnTo>
                    <a:pt x="8782" y="48241"/>
                  </a:lnTo>
                  <a:lnTo>
                    <a:pt x="8787" y="45701"/>
                  </a:lnTo>
                  <a:close/>
                </a:path>
                <a:path w="1578609" h="1275080">
                  <a:moveTo>
                    <a:pt x="1578500" y="45701"/>
                  </a:moveTo>
                  <a:lnTo>
                    <a:pt x="1572162" y="45701"/>
                  </a:lnTo>
                  <a:lnTo>
                    <a:pt x="1572157" y="48241"/>
                  </a:lnTo>
                  <a:lnTo>
                    <a:pt x="1578495" y="48241"/>
                  </a:lnTo>
                  <a:lnTo>
                    <a:pt x="1578500" y="45701"/>
                  </a:lnTo>
                  <a:close/>
                </a:path>
                <a:path w="1578609" h="1275080">
                  <a:moveTo>
                    <a:pt x="8792" y="43161"/>
                  </a:moveTo>
                  <a:lnTo>
                    <a:pt x="2430" y="43161"/>
                  </a:lnTo>
                  <a:lnTo>
                    <a:pt x="2428" y="44431"/>
                  </a:lnTo>
                  <a:lnTo>
                    <a:pt x="8790" y="44431"/>
                  </a:lnTo>
                  <a:lnTo>
                    <a:pt x="8792" y="43161"/>
                  </a:lnTo>
                  <a:close/>
                </a:path>
                <a:path w="1578609" h="1275080">
                  <a:moveTo>
                    <a:pt x="1578506" y="43161"/>
                  </a:moveTo>
                  <a:lnTo>
                    <a:pt x="1572168" y="43161"/>
                  </a:lnTo>
                  <a:lnTo>
                    <a:pt x="1572165" y="44431"/>
                  </a:lnTo>
                  <a:lnTo>
                    <a:pt x="1578503" y="44431"/>
                  </a:lnTo>
                  <a:lnTo>
                    <a:pt x="1578506" y="43161"/>
                  </a:lnTo>
                  <a:close/>
                </a:path>
                <a:path w="1578609" h="1275080">
                  <a:moveTo>
                    <a:pt x="8800" y="39351"/>
                  </a:moveTo>
                  <a:lnTo>
                    <a:pt x="2438" y="39351"/>
                  </a:lnTo>
                  <a:lnTo>
                    <a:pt x="2433" y="41891"/>
                  </a:lnTo>
                  <a:lnTo>
                    <a:pt x="8795" y="41891"/>
                  </a:lnTo>
                  <a:lnTo>
                    <a:pt x="8800" y="39351"/>
                  </a:lnTo>
                  <a:close/>
                </a:path>
                <a:path w="1578609" h="1275080">
                  <a:moveTo>
                    <a:pt x="1578513" y="39351"/>
                  </a:moveTo>
                  <a:lnTo>
                    <a:pt x="1572175" y="39351"/>
                  </a:lnTo>
                  <a:lnTo>
                    <a:pt x="1572170" y="41891"/>
                  </a:lnTo>
                  <a:lnTo>
                    <a:pt x="1578508" y="41891"/>
                  </a:lnTo>
                  <a:lnTo>
                    <a:pt x="1578513" y="39351"/>
                  </a:lnTo>
                  <a:close/>
                </a:path>
                <a:path w="1578609" h="1275080">
                  <a:moveTo>
                    <a:pt x="8805" y="36811"/>
                  </a:moveTo>
                  <a:lnTo>
                    <a:pt x="2443" y="36811"/>
                  </a:lnTo>
                  <a:lnTo>
                    <a:pt x="2441" y="38081"/>
                  </a:lnTo>
                  <a:lnTo>
                    <a:pt x="8803" y="38081"/>
                  </a:lnTo>
                  <a:lnTo>
                    <a:pt x="8805" y="36811"/>
                  </a:lnTo>
                  <a:close/>
                </a:path>
                <a:path w="1578609" h="1275080">
                  <a:moveTo>
                    <a:pt x="1578518" y="36811"/>
                  </a:moveTo>
                  <a:lnTo>
                    <a:pt x="1572180" y="36811"/>
                  </a:lnTo>
                  <a:lnTo>
                    <a:pt x="1572178" y="38081"/>
                  </a:lnTo>
                  <a:lnTo>
                    <a:pt x="1578516" y="38081"/>
                  </a:lnTo>
                  <a:lnTo>
                    <a:pt x="1578518" y="36811"/>
                  </a:lnTo>
                  <a:close/>
                </a:path>
                <a:path w="1578609" h="1275080">
                  <a:moveTo>
                    <a:pt x="8813" y="33001"/>
                  </a:moveTo>
                  <a:lnTo>
                    <a:pt x="2451" y="33001"/>
                  </a:lnTo>
                  <a:lnTo>
                    <a:pt x="2446" y="35541"/>
                  </a:lnTo>
                  <a:lnTo>
                    <a:pt x="8808" y="35541"/>
                  </a:lnTo>
                  <a:lnTo>
                    <a:pt x="8813" y="33001"/>
                  </a:lnTo>
                  <a:close/>
                </a:path>
                <a:path w="1578609" h="1275080">
                  <a:moveTo>
                    <a:pt x="1578526" y="33001"/>
                  </a:moveTo>
                  <a:lnTo>
                    <a:pt x="1572188" y="33001"/>
                  </a:lnTo>
                  <a:lnTo>
                    <a:pt x="1572183" y="35541"/>
                  </a:lnTo>
                  <a:lnTo>
                    <a:pt x="1578521" y="35541"/>
                  </a:lnTo>
                  <a:lnTo>
                    <a:pt x="1578526" y="33001"/>
                  </a:lnTo>
                  <a:close/>
                </a:path>
                <a:path w="1578609" h="1275080">
                  <a:moveTo>
                    <a:pt x="8818" y="30461"/>
                  </a:moveTo>
                  <a:lnTo>
                    <a:pt x="2456" y="30461"/>
                  </a:lnTo>
                  <a:lnTo>
                    <a:pt x="2453" y="31731"/>
                  </a:lnTo>
                  <a:lnTo>
                    <a:pt x="8815" y="31731"/>
                  </a:lnTo>
                  <a:lnTo>
                    <a:pt x="8818" y="30461"/>
                  </a:lnTo>
                  <a:close/>
                </a:path>
                <a:path w="1578609" h="1275080">
                  <a:moveTo>
                    <a:pt x="1578531" y="30461"/>
                  </a:moveTo>
                  <a:lnTo>
                    <a:pt x="1572193" y="30461"/>
                  </a:lnTo>
                  <a:lnTo>
                    <a:pt x="1572191" y="31731"/>
                  </a:lnTo>
                  <a:lnTo>
                    <a:pt x="1578528" y="31731"/>
                  </a:lnTo>
                  <a:lnTo>
                    <a:pt x="1578531" y="30461"/>
                  </a:lnTo>
                  <a:close/>
                </a:path>
                <a:path w="1578609" h="1275080">
                  <a:moveTo>
                    <a:pt x="8826" y="26651"/>
                  </a:moveTo>
                  <a:lnTo>
                    <a:pt x="2463" y="26651"/>
                  </a:lnTo>
                  <a:lnTo>
                    <a:pt x="2458" y="29191"/>
                  </a:lnTo>
                  <a:lnTo>
                    <a:pt x="8821" y="29191"/>
                  </a:lnTo>
                  <a:lnTo>
                    <a:pt x="8826" y="26651"/>
                  </a:lnTo>
                  <a:close/>
                </a:path>
                <a:path w="1578609" h="1275080">
                  <a:moveTo>
                    <a:pt x="1578539" y="26651"/>
                  </a:moveTo>
                  <a:lnTo>
                    <a:pt x="1572201" y="26651"/>
                  </a:lnTo>
                  <a:lnTo>
                    <a:pt x="1572196" y="29191"/>
                  </a:lnTo>
                  <a:lnTo>
                    <a:pt x="1578533" y="29191"/>
                  </a:lnTo>
                  <a:lnTo>
                    <a:pt x="1578539" y="26651"/>
                  </a:lnTo>
                  <a:close/>
                </a:path>
                <a:path w="1578609" h="1275080">
                  <a:moveTo>
                    <a:pt x="8831" y="24111"/>
                  </a:moveTo>
                  <a:lnTo>
                    <a:pt x="2469" y="24111"/>
                  </a:lnTo>
                  <a:lnTo>
                    <a:pt x="2466" y="25381"/>
                  </a:lnTo>
                  <a:lnTo>
                    <a:pt x="8828" y="25381"/>
                  </a:lnTo>
                  <a:lnTo>
                    <a:pt x="8831" y="24111"/>
                  </a:lnTo>
                  <a:close/>
                </a:path>
                <a:path w="1578609" h="1275080">
                  <a:moveTo>
                    <a:pt x="1578544" y="24111"/>
                  </a:moveTo>
                  <a:lnTo>
                    <a:pt x="1572206" y="24111"/>
                  </a:lnTo>
                  <a:lnTo>
                    <a:pt x="1572203" y="25381"/>
                  </a:lnTo>
                  <a:lnTo>
                    <a:pt x="1578541" y="25381"/>
                  </a:lnTo>
                  <a:lnTo>
                    <a:pt x="1578544" y="24111"/>
                  </a:lnTo>
                  <a:close/>
                </a:path>
                <a:path w="1578609" h="1275080">
                  <a:moveTo>
                    <a:pt x="8839" y="20301"/>
                  </a:moveTo>
                  <a:lnTo>
                    <a:pt x="2476" y="20301"/>
                  </a:lnTo>
                  <a:lnTo>
                    <a:pt x="2471" y="22841"/>
                  </a:lnTo>
                  <a:lnTo>
                    <a:pt x="8833" y="22841"/>
                  </a:lnTo>
                  <a:lnTo>
                    <a:pt x="8839" y="20301"/>
                  </a:lnTo>
                  <a:close/>
                </a:path>
                <a:path w="1578609" h="1275080">
                  <a:moveTo>
                    <a:pt x="1578551" y="20301"/>
                  </a:moveTo>
                  <a:lnTo>
                    <a:pt x="1572214" y="20301"/>
                  </a:lnTo>
                  <a:lnTo>
                    <a:pt x="1572209" y="22841"/>
                  </a:lnTo>
                  <a:lnTo>
                    <a:pt x="1578546" y="22841"/>
                  </a:lnTo>
                  <a:lnTo>
                    <a:pt x="1578551" y="20301"/>
                  </a:lnTo>
                  <a:close/>
                </a:path>
                <a:path w="1578609" h="1275080">
                  <a:moveTo>
                    <a:pt x="8844" y="17761"/>
                  </a:moveTo>
                  <a:lnTo>
                    <a:pt x="2481" y="17761"/>
                  </a:lnTo>
                  <a:lnTo>
                    <a:pt x="2479" y="19031"/>
                  </a:lnTo>
                  <a:lnTo>
                    <a:pt x="8841" y="19031"/>
                  </a:lnTo>
                  <a:lnTo>
                    <a:pt x="8844" y="17761"/>
                  </a:lnTo>
                  <a:close/>
                </a:path>
                <a:path w="1578609" h="1275080">
                  <a:moveTo>
                    <a:pt x="1578556" y="17761"/>
                  </a:moveTo>
                  <a:lnTo>
                    <a:pt x="1572219" y="17761"/>
                  </a:lnTo>
                  <a:lnTo>
                    <a:pt x="1572216" y="19031"/>
                  </a:lnTo>
                  <a:lnTo>
                    <a:pt x="1578554" y="19031"/>
                  </a:lnTo>
                  <a:lnTo>
                    <a:pt x="1578556" y="17761"/>
                  </a:lnTo>
                  <a:close/>
                </a:path>
                <a:path w="1578609" h="1275080">
                  <a:moveTo>
                    <a:pt x="8851" y="13951"/>
                  </a:moveTo>
                  <a:lnTo>
                    <a:pt x="2489" y="13951"/>
                  </a:lnTo>
                  <a:lnTo>
                    <a:pt x="2484" y="16491"/>
                  </a:lnTo>
                  <a:lnTo>
                    <a:pt x="8846" y="16491"/>
                  </a:lnTo>
                  <a:lnTo>
                    <a:pt x="8851" y="13951"/>
                  </a:lnTo>
                  <a:close/>
                </a:path>
                <a:path w="1578609" h="1275080">
                  <a:moveTo>
                    <a:pt x="1578564" y="13951"/>
                  </a:moveTo>
                  <a:lnTo>
                    <a:pt x="1572226" y="13951"/>
                  </a:lnTo>
                  <a:lnTo>
                    <a:pt x="1572221" y="16491"/>
                  </a:lnTo>
                  <a:lnTo>
                    <a:pt x="1578559" y="16491"/>
                  </a:lnTo>
                  <a:lnTo>
                    <a:pt x="1578564" y="13951"/>
                  </a:lnTo>
                  <a:close/>
                </a:path>
                <a:path w="1578609" h="1275080">
                  <a:moveTo>
                    <a:pt x="2517" y="12681"/>
                  </a:moveTo>
                  <a:lnTo>
                    <a:pt x="2489" y="13951"/>
                  </a:lnTo>
                  <a:lnTo>
                    <a:pt x="2517" y="12681"/>
                  </a:lnTo>
                  <a:close/>
                </a:path>
                <a:path w="1578609" h="1275080">
                  <a:moveTo>
                    <a:pt x="5057" y="10141"/>
                  </a:moveTo>
                  <a:lnTo>
                    <a:pt x="3787" y="10141"/>
                  </a:lnTo>
                  <a:lnTo>
                    <a:pt x="3787" y="12681"/>
                  </a:lnTo>
                  <a:lnTo>
                    <a:pt x="8854" y="12681"/>
                  </a:lnTo>
                  <a:lnTo>
                    <a:pt x="8856" y="11411"/>
                  </a:lnTo>
                  <a:lnTo>
                    <a:pt x="5057" y="11411"/>
                  </a:lnTo>
                  <a:lnTo>
                    <a:pt x="5057" y="10141"/>
                  </a:lnTo>
                  <a:close/>
                </a:path>
                <a:path w="1578609" h="1275080">
                  <a:moveTo>
                    <a:pt x="1576047" y="10141"/>
                  </a:moveTo>
                  <a:lnTo>
                    <a:pt x="1574777" y="10141"/>
                  </a:lnTo>
                  <a:lnTo>
                    <a:pt x="1574777" y="11411"/>
                  </a:lnTo>
                  <a:lnTo>
                    <a:pt x="1572232" y="11411"/>
                  </a:lnTo>
                  <a:lnTo>
                    <a:pt x="1572229" y="12681"/>
                  </a:lnTo>
                  <a:lnTo>
                    <a:pt x="1576047" y="12681"/>
                  </a:lnTo>
                  <a:lnTo>
                    <a:pt x="1576047" y="10141"/>
                  </a:lnTo>
                  <a:close/>
                </a:path>
                <a:path w="1578609" h="1275080">
                  <a:moveTo>
                    <a:pt x="8864" y="7601"/>
                  </a:moveTo>
                  <a:lnTo>
                    <a:pt x="6327" y="7601"/>
                  </a:lnTo>
                  <a:lnTo>
                    <a:pt x="6327" y="10141"/>
                  </a:lnTo>
                  <a:lnTo>
                    <a:pt x="8859" y="10141"/>
                  </a:lnTo>
                  <a:lnTo>
                    <a:pt x="8864" y="7601"/>
                  </a:lnTo>
                  <a:close/>
                </a:path>
                <a:path w="1578609" h="1275080">
                  <a:moveTo>
                    <a:pt x="1573507" y="7601"/>
                  </a:moveTo>
                  <a:lnTo>
                    <a:pt x="790552" y="7601"/>
                  </a:lnTo>
                  <a:lnTo>
                    <a:pt x="1572237" y="8871"/>
                  </a:lnTo>
                  <a:lnTo>
                    <a:pt x="1572234" y="10141"/>
                  </a:lnTo>
                  <a:lnTo>
                    <a:pt x="1573507" y="10141"/>
                  </a:lnTo>
                  <a:lnTo>
                    <a:pt x="1573507" y="7601"/>
                  </a:lnTo>
                  <a:close/>
                </a:path>
                <a:path w="1578609" h="1275080">
                  <a:moveTo>
                    <a:pt x="8867" y="6331"/>
                  </a:moveTo>
                  <a:lnTo>
                    <a:pt x="7597" y="6331"/>
                  </a:lnTo>
                  <a:lnTo>
                    <a:pt x="7597" y="7601"/>
                  </a:lnTo>
                  <a:lnTo>
                    <a:pt x="8867" y="7601"/>
                  </a:lnTo>
                  <a:lnTo>
                    <a:pt x="8867" y="6331"/>
                  </a:lnTo>
                  <a:close/>
                </a:path>
                <a:path w="1578609" h="1275080">
                  <a:moveTo>
                    <a:pt x="1572237" y="6331"/>
                  </a:moveTo>
                  <a:lnTo>
                    <a:pt x="1570967" y="6331"/>
                  </a:lnTo>
                  <a:lnTo>
                    <a:pt x="1570967" y="7601"/>
                  </a:lnTo>
                  <a:lnTo>
                    <a:pt x="1572237" y="7601"/>
                  </a:lnTo>
                  <a:lnTo>
                    <a:pt x="1572237" y="6331"/>
                  </a:lnTo>
                  <a:close/>
                </a:path>
                <a:path w="1578609" h="1275080">
                  <a:moveTo>
                    <a:pt x="11407" y="3791"/>
                  </a:moveTo>
                  <a:lnTo>
                    <a:pt x="10137" y="3791"/>
                  </a:lnTo>
                  <a:lnTo>
                    <a:pt x="10137" y="6331"/>
                  </a:lnTo>
                  <a:lnTo>
                    <a:pt x="1569697" y="6331"/>
                  </a:lnTo>
                  <a:lnTo>
                    <a:pt x="1569697" y="5061"/>
                  </a:lnTo>
                  <a:lnTo>
                    <a:pt x="11407" y="5061"/>
                  </a:lnTo>
                  <a:lnTo>
                    <a:pt x="11407" y="3791"/>
                  </a:lnTo>
                  <a:close/>
                </a:path>
                <a:path w="1578609" h="1275080">
                  <a:moveTo>
                    <a:pt x="1569697" y="3791"/>
                  </a:moveTo>
                  <a:lnTo>
                    <a:pt x="1568427" y="3791"/>
                  </a:lnTo>
                  <a:lnTo>
                    <a:pt x="1568427" y="5061"/>
                  </a:lnTo>
                  <a:lnTo>
                    <a:pt x="1569697" y="5061"/>
                  </a:lnTo>
                  <a:lnTo>
                    <a:pt x="1569697" y="3791"/>
                  </a:lnTo>
                  <a:close/>
                </a:path>
                <a:path w="1578609" h="1275080">
                  <a:moveTo>
                    <a:pt x="790552" y="1251"/>
                  </a:moveTo>
                  <a:lnTo>
                    <a:pt x="12677" y="1251"/>
                  </a:lnTo>
                  <a:lnTo>
                    <a:pt x="12677" y="3791"/>
                  </a:lnTo>
                  <a:lnTo>
                    <a:pt x="1567157" y="3791"/>
                  </a:lnTo>
                  <a:lnTo>
                    <a:pt x="1567157" y="2503"/>
                  </a:lnTo>
                  <a:lnTo>
                    <a:pt x="790552" y="1251"/>
                  </a:lnTo>
                  <a:close/>
                </a:path>
                <a:path w="1578609" h="1275080">
                  <a:moveTo>
                    <a:pt x="13947" y="0"/>
                  </a:moveTo>
                  <a:lnTo>
                    <a:pt x="13947" y="1251"/>
                  </a:lnTo>
                  <a:lnTo>
                    <a:pt x="15217" y="1251"/>
                  </a:lnTo>
                  <a:lnTo>
                    <a:pt x="15217" y="2"/>
                  </a:lnTo>
                  <a:lnTo>
                    <a:pt x="13947" y="0"/>
                  </a:lnTo>
                  <a:close/>
                </a:path>
                <a:path w="1578609" h="1275080">
                  <a:moveTo>
                    <a:pt x="8467" y="204451"/>
                  </a:moveTo>
                  <a:lnTo>
                    <a:pt x="2109" y="204451"/>
                  </a:lnTo>
                  <a:lnTo>
                    <a:pt x="1982" y="267951"/>
                  </a:lnTo>
                  <a:lnTo>
                    <a:pt x="8339" y="267951"/>
                  </a:lnTo>
                  <a:lnTo>
                    <a:pt x="8467" y="204451"/>
                  </a:lnTo>
                  <a:close/>
                </a:path>
                <a:path w="1578609" h="1275080">
                  <a:moveTo>
                    <a:pt x="1578184" y="204451"/>
                  </a:moveTo>
                  <a:lnTo>
                    <a:pt x="1571842" y="204451"/>
                  </a:lnTo>
                  <a:lnTo>
                    <a:pt x="1571714" y="267951"/>
                  </a:lnTo>
                  <a:lnTo>
                    <a:pt x="1578057" y="267951"/>
                  </a:lnTo>
                  <a:lnTo>
                    <a:pt x="1578184" y="204451"/>
                  </a:lnTo>
                  <a:close/>
                </a:path>
                <a:path w="1578609" h="1275080">
                  <a:moveTo>
                    <a:pt x="8339" y="267951"/>
                  </a:moveTo>
                  <a:lnTo>
                    <a:pt x="1982" y="267951"/>
                  </a:lnTo>
                  <a:lnTo>
                    <a:pt x="1956" y="280651"/>
                  </a:lnTo>
                  <a:lnTo>
                    <a:pt x="8314" y="280651"/>
                  </a:lnTo>
                  <a:lnTo>
                    <a:pt x="8339" y="267951"/>
                  </a:lnTo>
                  <a:close/>
                </a:path>
                <a:path w="1578609" h="1275080">
                  <a:moveTo>
                    <a:pt x="1578057" y="267951"/>
                  </a:moveTo>
                  <a:lnTo>
                    <a:pt x="1571714" y="267951"/>
                  </a:lnTo>
                  <a:lnTo>
                    <a:pt x="1571689" y="280651"/>
                  </a:lnTo>
                  <a:lnTo>
                    <a:pt x="1578032" y="280651"/>
                  </a:lnTo>
                  <a:lnTo>
                    <a:pt x="1578057" y="267951"/>
                  </a:lnTo>
                  <a:close/>
                </a:path>
                <a:path w="1578609" h="1275080">
                  <a:moveTo>
                    <a:pt x="8314" y="280651"/>
                  </a:moveTo>
                  <a:lnTo>
                    <a:pt x="1956" y="280651"/>
                  </a:lnTo>
                  <a:lnTo>
                    <a:pt x="1944" y="287001"/>
                  </a:lnTo>
                  <a:lnTo>
                    <a:pt x="8301" y="287001"/>
                  </a:lnTo>
                  <a:lnTo>
                    <a:pt x="8314" y="280651"/>
                  </a:lnTo>
                  <a:close/>
                </a:path>
                <a:path w="1578609" h="1275080">
                  <a:moveTo>
                    <a:pt x="1578032" y="280651"/>
                  </a:moveTo>
                  <a:lnTo>
                    <a:pt x="1571689" y="280651"/>
                  </a:lnTo>
                  <a:lnTo>
                    <a:pt x="1571676" y="287001"/>
                  </a:lnTo>
                  <a:lnTo>
                    <a:pt x="1578019" y="287001"/>
                  </a:lnTo>
                  <a:lnTo>
                    <a:pt x="1578032" y="280651"/>
                  </a:lnTo>
                  <a:close/>
                </a:path>
                <a:path w="1578609" h="1275080">
                  <a:moveTo>
                    <a:pt x="8301" y="287001"/>
                  </a:moveTo>
                  <a:lnTo>
                    <a:pt x="1944" y="287001"/>
                  </a:lnTo>
                  <a:lnTo>
                    <a:pt x="1855" y="331451"/>
                  </a:lnTo>
                  <a:lnTo>
                    <a:pt x="8211" y="331451"/>
                  </a:lnTo>
                  <a:lnTo>
                    <a:pt x="8301" y="287001"/>
                  </a:lnTo>
                  <a:close/>
                </a:path>
                <a:path w="1578609" h="1275080">
                  <a:moveTo>
                    <a:pt x="1578019" y="287001"/>
                  </a:moveTo>
                  <a:lnTo>
                    <a:pt x="1571676" y="287001"/>
                  </a:lnTo>
                  <a:lnTo>
                    <a:pt x="1571586" y="331451"/>
                  </a:lnTo>
                  <a:lnTo>
                    <a:pt x="1577930" y="331451"/>
                  </a:lnTo>
                  <a:lnTo>
                    <a:pt x="1578019" y="287001"/>
                  </a:lnTo>
                  <a:close/>
                </a:path>
                <a:path w="1578609" h="1275080">
                  <a:moveTo>
                    <a:pt x="8211" y="331451"/>
                  </a:moveTo>
                  <a:lnTo>
                    <a:pt x="1855" y="331451"/>
                  </a:lnTo>
                  <a:lnTo>
                    <a:pt x="1842" y="337801"/>
                  </a:lnTo>
                  <a:lnTo>
                    <a:pt x="8198" y="337801"/>
                  </a:lnTo>
                  <a:lnTo>
                    <a:pt x="8211" y="331451"/>
                  </a:lnTo>
                  <a:close/>
                </a:path>
                <a:path w="1578609" h="1275080">
                  <a:moveTo>
                    <a:pt x="1577930" y="331451"/>
                  </a:moveTo>
                  <a:lnTo>
                    <a:pt x="1571586" y="331451"/>
                  </a:lnTo>
                  <a:lnTo>
                    <a:pt x="1571574" y="337801"/>
                  </a:lnTo>
                  <a:lnTo>
                    <a:pt x="1577917" y="337801"/>
                  </a:lnTo>
                  <a:lnTo>
                    <a:pt x="1577930" y="331451"/>
                  </a:lnTo>
                  <a:close/>
                </a:path>
                <a:path w="1578609" h="1275080">
                  <a:moveTo>
                    <a:pt x="8198" y="337801"/>
                  </a:moveTo>
                  <a:lnTo>
                    <a:pt x="1842" y="337801"/>
                  </a:lnTo>
                  <a:lnTo>
                    <a:pt x="1830" y="344151"/>
                  </a:lnTo>
                  <a:lnTo>
                    <a:pt x="8186" y="344151"/>
                  </a:lnTo>
                  <a:lnTo>
                    <a:pt x="8198" y="337801"/>
                  </a:lnTo>
                  <a:close/>
                </a:path>
                <a:path w="1578609" h="1275080">
                  <a:moveTo>
                    <a:pt x="1577917" y="337801"/>
                  </a:moveTo>
                  <a:lnTo>
                    <a:pt x="1571574" y="337801"/>
                  </a:lnTo>
                  <a:lnTo>
                    <a:pt x="1571561" y="344151"/>
                  </a:lnTo>
                  <a:lnTo>
                    <a:pt x="1577905" y="344151"/>
                  </a:lnTo>
                  <a:lnTo>
                    <a:pt x="1577917" y="337801"/>
                  </a:lnTo>
                  <a:close/>
                </a:path>
                <a:path w="1578609" h="1275080">
                  <a:moveTo>
                    <a:pt x="8186" y="344151"/>
                  </a:moveTo>
                  <a:lnTo>
                    <a:pt x="1830" y="344151"/>
                  </a:lnTo>
                  <a:lnTo>
                    <a:pt x="1759" y="379711"/>
                  </a:lnTo>
                  <a:lnTo>
                    <a:pt x="8114" y="379711"/>
                  </a:lnTo>
                  <a:lnTo>
                    <a:pt x="8186" y="344151"/>
                  </a:lnTo>
                  <a:close/>
                </a:path>
                <a:path w="1578609" h="1275080">
                  <a:moveTo>
                    <a:pt x="1577905" y="344151"/>
                  </a:moveTo>
                  <a:lnTo>
                    <a:pt x="1571561" y="344151"/>
                  </a:lnTo>
                  <a:lnTo>
                    <a:pt x="1571489" y="379711"/>
                  </a:lnTo>
                  <a:lnTo>
                    <a:pt x="1577834" y="379711"/>
                  </a:lnTo>
                  <a:lnTo>
                    <a:pt x="1577905" y="344151"/>
                  </a:lnTo>
                  <a:close/>
                </a:path>
                <a:path w="1578609" h="1275080">
                  <a:moveTo>
                    <a:pt x="8114" y="379711"/>
                  </a:moveTo>
                  <a:lnTo>
                    <a:pt x="1759" y="379711"/>
                  </a:lnTo>
                  <a:lnTo>
                    <a:pt x="1741" y="388601"/>
                  </a:lnTo>
                  <a:lnTo>
                    <a:pt x="8096" y="388601"/>
                  </a:lnTo>
                  <a:lnTo>
                    <a:pt x="8114" y="379711"/>
                  </a:lnTo>
                  <a:close/>
                </a:path>
                <a:path w="1578609" h="1275080">
                  <a:moveTo>
                    <a:pt x="1577834" y="379711"/>
                  </a:moveTo>
                  <a:lnTo>
                    <a:pt x="1571489" y="379711"/>
                  </a:lnTo>
                  <a:lnTo>
                    <a:pt x="1571471" y="388601"/>
                  </a:lnTo>
                  <a:lnTo>
                    <a:pt x="1577816" y="388601"/>
                  </a:lnTo>
                  <a:lnTo>
                    <a:pt x="1577834" y="379711"/>
                  </a:lnTo>
                  <a:close/>
                </a:path>
                <a:path w="1578609" h="1275080">
                  <a:moveTo>
                    <a:pt x="8096" y="388601"/>
                  </a:moveTo>
                  <a:lnTo>
                    <a:pt x="1741" y="388601"/>
                  </a:lnTo>
                  <a:lnTo>
                    <a:pt x="1670" y="424161"/>
                  </a:lnTo>
                  <a:lnTo>
                    <a:pt x="8024" y="424161"/>
                  </a:lnTo>
                  <a:lnTo>
                    <a:pt x="8096" y="388601"/>
                  </a:lnTo>
                  <a:close/>
                </a:path>
                <a:path w="1578609" h="1275080">
                  <a:moveTo>
                    <a:pt x="1577816" y="388601"/>
                  </a:moveTo>
                  <a:lnTo>
                    <a:pt x="1571471" y="388601"/>
                  </a:lnTo>
                  <a:lnTo>
                    <a:pt x="1571399" y="424161"/>
                  </a:lnTo>
                  <a:lnTo>
                    <a:pt x="1577745" y="424161"/>
                  </a:lnTo>
                  <a:lnTo>
                    <a:pt x="1577816" y="388601"/>
                  </a:lnTo>
                  <a:close/>
                </a:path>
                <a:path w="1578609" h="1275080">
                  <a:moveTo>
                    <a:pt x="8024" y="424161"/>
                  </a:moveTo>
                  <a:lnTo>
                    <a:pt x="1670" y="424161"/>
                  </a:lnTo>
                  <a:lnTo>
                    <a:pt x="1652" y="433051"/>
                  </a:lnTo>
                  <a:lnTo>
                    <a:pt x="8006" y="433051"/>
                  </a:lnTo>
                  <a:lnTo>
                    <a:pt x="8024" y="424161"/>
                  </a:lnTo>
                  <a:close/>
                </a:path>
                <a:path w="1578609" h="1275080">
                  <a:moveTo>
                    <a:pt x="1577745" y="424161"/>
                  </a:moveTo>
                  <a:lnTo>
                    <a:pt x="1571399" y="424161"/>
                  </a:lnTo>
                  <a:lnTo>
                    <a:pt x="1571381" y="433051"/>
                  </a:lnTo>
                  <a:lnTo>
                    <a:pt x="1577727" y="433051"/>
                  </a:lnTo>
                  <a:lnTo>
                    <a:pt x="1577745" y="424161"/>
                  </a:lnTo>
                  <a:close/>
                </a:path>
                <a:path w="1578609" h="1275080">
                  <a:moveTo>
                    <a:pt x="8006" y="433051"/>
                  </a:moveTo>
                  <a:lnTo>
                    <a:pt x="1652" y="433051"/>
                  </a:lnTo>
                  <a:lnTo>
                    <a:pt x="1340" y="589261"/>
                  </a:lnTo>
                  <a:lnTo>
                    <a:pt x="7691" y="589261"/>
                  </a:lnTo>
                  <a:lnTo>
                    <a:pt x="8006" y="433051"/>
                  </a:lnTo>
                  <a:close/>
                </a:path>
                <a:path w="1578609" h="1275080">
                  <a:moveTo>
                    <a:pt x="1577727" y="433051"/>
                  </a:moveTo>
                  <a:lnTo>
                    <a:pt x="1571381" y="433051"/>
                  </a:lnTo>
                  <a:lnTo>
                    <a:pt x="1571067" y="589261"/>
                  </a:lnTo>
                  <a:lnTo>
                    <a:pt x="1577416" y="589261"/>
                  </a:lnTo>
                  <a:lnTo>
                    <a:pt x="1577727" y="433051"/>
                  </a:lnTo>
                  <a:close/>
                </a:path>
                <a:path w="1578609" h="1275080">
                  <a:moveTo>
                    <a:pt x="7691" y="589261"/>
                  </a:moveTo>
                  <a:lnTo>
                    <a:pt x="1340" y="589261"/>
                  </a:lnTo>
                  <a:lnTo>
                    <a:pt x="846" y="836911"/>
                  </a:lnTo>
                  <a:lnTo>
                    <a:pt x="7192" y="836911"/>
                  </a:lnTo>
                  <a:lnTo>
                    <a:pt x="7691" y="589261"/>
                  </a:lnTo>
                  <a:close/>
                </a:path>
                <a:path w="1578609" h="1275080">
                  <a:moveTo>
                    <a:pt x="1577416" y="589261"/>
                  </a:moveTo>
                  <a:lnTo>
                    <a:pt x="1571067" y="589261"/>
                  </a:lnTo>
                  <a:lnTo>
                    <a:pt x="1570567" y="836911"/>
                  </a:lnTo>
                  <a:lnTo>
                    <a:pt x="1576921" y="836911"/>
                  </a:lnTo>
                  <a:lnTo>
                    <a:pt x="1577416" y="589261"/>
                  </a:lnTo>
                  <a:close/>
                </a:path>
                <a:path w="1578609" h="1275080">
                  <a:moveTo>
                    <a:pt x="7192" y="836911"/>
                  </a:moveTo>
                  <a:lnTo>
                    <a:pt x="846" y="836911"/>
                  </a:lnTo>
                  <a:lnTo>
                    <a:pt x="821" y="849611"/>
                  </a:lnTo>
                  <a:lnTo>
                    <a:pt x="7167" y="849611"/>
                  </a:lnTo>
                  <a:lnTo>
                    <a:pt x="7192" y="836911"/>
                  </a:lnTo>
                  <a:close/>
                </a:path>
                <a:path w="1578609" h="1275080">
                  <a:moveTo>
                    <a:pt x="1576921" y="836911"/>
                  </a:moveTo>
                  <a:lnTo>
                    <a:pt x="1570567" y="836911"/>
                  </a:lnTo>
                  <a:lnTo>
                    <a:pt x="1570542" y="849611"/>
                  </a:lnTo>
                  <a:lnTo>
                    <a:pt x="1576896" y="849611"/>
                  </a:lnTo>
                  <a:lnTo>
                    <a:pt x="1576921" y="836911"/>
                  </a:lnTo>
                  <a:close/>
                </a:path>
                <a:path w="1578609" h="1275080">
                  <a:moveTo>
                    <a:pt x="7167" y="849611"/>
                  </a:moveTo>
                  <a:lnTo>
                    <a:pt x="821" y="849611"/>
                  </a:lnTo>
                  <a:lnTo>
                    <a:pt x="803" y="858501"/>
                  </a:lnTo>
                  <a:lnTo>
                    <a:pt x="7149" y="858501"/>
                  </a:lnTo>
                  <a:lnTo>
                    <a:pt x="7167" y="849611"/>
                  </a:lnTo>
                  <a:close/>
                </a:path>
                <a:path w="1578609" h="1275080">
                  <a:moveTo>
                    <a:pt x="1576896" y="849611"/>
                  </a:moveTo>
                  <a:lnTo>
                    <a:pt x="1570542" y="849611"/>
                  </a:lnTo>
                  <a:lnTo>
                    <a:pt x="1570524" y="858501"/>
                  </a:lnTo>
                  <a:lnTo>
                    <a:pt x="1576878" y="858501"/>
                  </a:lnTo>
                  <a:lnTo>
                    <a:pt x="1576896" y="849611"/>
                  </a:lnTo>
                  <a:close/>
                </a:path>
                <a:path w="1578609" h="1275080">
                  <a:moveTo>
                    <a:pt x="7149" y="858501"/>
                  </a:moveTo>
                  <a:lnTo>
                    <a:pt x="803" y="858501"/>
                  </a:lnTo>
                  <a:lnTo>
                    <a:pt x="707" y="906761"/>
                  </a:lnTo>
                  <a:lnTo>
                    <a:pt x="7051" y="906761"/>
                  </a:lnTo>
                  <a:lnTo>
                    <a:pt x="7149" y="858501"/>
                  </a:lnTo>
                  <a:close/>
                </a:path>
                <a:path w="1578609" h="1275080">
                  <a:moveTo>
                    <a:pt x="1576878" y="858501"/>
                  </a:moveTo>
                  <a:lnTo>
                    <a:pt x="1570524" y="858501"/>
                  </a:lnTo>
                  <a:lnTo>
                    <a:pt x="1570426" y="906761"/>
                  </a:lnTo>
                  <a:lnTo>
                    <a:pt x="1576782" y="906761"/>
                  </a:lnTo>
                  <a:lnTo>
                    <a:pt x="1576878" y="858501"/>
                  </a:lnTo>
                  <a:close/>
                </a:path>
                <a:path w="1578609" h="1275080">
                  <a:moveTo>
                    <a:pt x="7051" y="906761"/>
                  </a:moveTo>
                  <a:lnTo>
                    <a:pt x="707" y="906761"/>
                  </a:lnTo>
                  <a:lnTo>
                    <a:pt x="689" y="915651"/>
                  </a:lnTo>
                  <a:lnTo>
                    <a:pt x="7033" y="915651"/>
                  </a:lnTo>
                  <a:lnTo>
                    <a:pt x="7051" y="906761"/>
                  </a:lnTo>
                  <a:close/>
                </a:path>
                <a:path w="1578609" h="1275080">
                  <a:moveTo>
                    <a:pt x="1576782" y="906761"/>
                  </a:moveTo>
                  <a:lnTo>
                    <a:pt x="1570426" y="906761"/>
                  </a:lnTo>
                  <a:lnTo>
                    <a:pt x="1570409" y="915651"/>
                  </a:lnTo>
                  <a:lnTo>
                    <a:pt x="1576764" y="915651"/>
                  </a:lnTo>
                  <a:lnTo>
                    <a:pt x="1576782" y="906761"/>
                  </a:lnTo>
                  <a:close/>
                </a:path>
                <a:path w="1578609" h="1275080">
                  <a:moveTo>
                    <a:pt x="7033" y="915651"/>
                  </a:moveTo>
                  <a:lnTo>
                    <a:pt x="689" y="915651"/>
                  </a:lnTo>
                  <a:lnTo>
                    <a:pt x="562" y="979151"/>
                  </a:lnTo>
                  <a:lnTo>
                    <a:pt x="6905" y="979151"/>
                  </a:lnTo>
                  <a:lnTo>
                    <a:pt x="7033" y="915651"/>
                  </a:lnTo>
                  <a:close/>
                </a:path>
                <a:path w="1578609" h="1275080">
                  <a:moveTo>
                    <a:pt x="1576764" y="915651"/>
                  </a:moveTo>
                  <a:lnTo>
                    <a:pt x="1570409" y="915651"/>
                  </a:lnTo>
                  <a:lnTo>
                    <a:pt x="1570280" y="979151"/>
                  </a:lnTo>
                  <a:lnTo>
                    <a:pt x="1576637" y="979151"/>
                  </a:lnTo>
                  <a:lnTo>
                    <a:pt x="1576764" y="915651"/>
                  </a:lnTo>
                  <a:close/>
                </a:path>
                <a:path w="1578609" h="1275080">
                  <a:moveTo>
                    <a:pt x="6905" y="979151"/>
                  </a:moveTo>
                  <a:lnTo>
                    <a:pt x="562" y="979151"/>
                  </a:lnTo>
                  <a:lnTo>
                    <a:pt x="550" y="985501"/>
                  </a:lnTo>
                  <a:lnTo>
                    <a:pt x="6893" y="985501"/>
                  </a:lnTo>
                  <a:lnTo>
                    <a:pt x="6905" y="979151"/>
                  </a:lnTo>
                  <a:close/>
                </a:path>
                <a:path w="1578609" h="1275080">
                  <a:moveTo>
                    <a:pt x="1576637" y="979151"/>
                  </a:moveTo>
                  <a:lnTo>
                    <a:pt x="1570280" y="979151"/>
                  </a:lnTo>
                  <a:lnTo>
                    <a:pt x="1570268" y="985501"/>
                  </a:lnTo>
                  <a:lnTo>
                    <a:pt x="1576625" y="985501"/>
                  </a:lnTo>
                  <a:lnTo>
                    <a:pt x="1576637" y="979151"/>
                  </a:lnTo>
                  <a:close/>
                </a:path>
                <a:path w="1578609" h="1275080">
                  <a:moveTo>
                    <a:pt x="6893" y="985501"/>
                  </a:moveTo>
                  <a:lnTo>
                    <a:pt x="550" y="985501"/>
                  </a:lnTo>
                  <a:lnTo>
                    <a:pt x="537" y="991851"/>
                  </a:lnTo>
                  <a:lnTo>
                    <a:pt x="6880" y="991851"/>
                  </a:lnTo>
                  <a:lnTo>
                    <a:pt x="6893" y="985501"/>
                  </a:lnTo>
                  <a:close/>
                </a:path>
                <a:path w="1578609" h="1275080">
                  <a:moveTo>
                    <a:pt x="1576625" y="985501"/>
                  </a:moveTo>
                  <a:lnTo>
                    <a:pt x="1570268" y="985501"/>
                  </a:lnTo>
                  <a:lnTo>
                    <a:pt x="1570255" y="991851"/>
                  </a:lnTo>
                  <a:lnTo>
                    <a:pt x="1576612" y="991851"/>
                  </a:lnTo>
                  <a:lnTo>
                    <a:pt x="1576625" y="985501"/>
                  </a:lnTo>
                  <a:close/>
                </a:path>
                <a:path w="1578609" h="1275080">
                  <a:moveTo>
                    <a:pt x="6880" y="991851"/>
                  </a:moveTo>
                  <a:lnTo>
                    <a:pt x="537" y="991851"/>
                  </a:lnTo>
                  <a:lnTo>
                    <a:pt x="512" y="1004551"/>
                  </a:lnTo>
                  <a:lnTo>
                    <a:pt x="6854" y="1004551"/>
                  </a:lnTo>
                  <a:lnTo>
                    <a:pt x="6880" y="991851"/>
                  </a:lnTo>
                  <a:close/>
                </a:path>
                <a:path w="1578609" h="1275080">
                  <a:moveTo>
                    <a:pt x="1576612" y="991851"/>
                  </a:moveTo>
                  <a:lnTo>
                    <a:pt x="1570255" y="991851"/>
                  </a:lnTo>
                  <a:lnTo>
                    <a:pt x="1570229" y="1004551"/>
                  </a:lnTo>
                  <a:lnTo>
                    <a:pt x="1576587" y="1004551"/>
                  </a:lnTo>
                  <a:lnTo>
                    <a:pt x="1576612" y="991851"/>
                  </a:lnTo>
                  <a:close/>
                </a:path>
                <a:path w="1578609" h="1275080">
                  <a:moveTo>
                    <a:pt x="6854" y="1004551"/>
                  </a:moveTo>
                  <a:lnTo>
                    <a:pt x="512" y="1004551"/>
                  </a:lnTo>
                  <a:lnTo>
                    <a:pt x="385" y="1068051"/>
                  </a:lnTo>
                  <a:lnTo>
                    <a:pt x="6726" y="1068051"/>
                  </a:lnTo>
                  <a:lnTo>
                    <a:pt x="6854" y="1004551"/>
                  </a:lnTo>
                  <a:close/>
                </a:path>
                <a:path w="1578609" h="1275080">
                  <a:moveTo>
                    <a:pt x="1576587" y="1004551"/>
                  </a:moveTo>
                  <a:lnTo>
                    <a:pt x="1570229" y="1004551"/>
                  </a:lnTo>
                  <a:lnTo>
                    <a:pt x="1570101" y="1068051"/>
                  </a:lnTo>
                  <a:lnTo>
                    <a:pt x="1576460" y="1068051"/>
                  </a:lnTo>
                  <a:lnTo>
                    <a:pt x="1576587" y="1004551"/>
                  </a:lnTo>
                  <a:close/>
                </a:path>
                <a:path w="1578609" h="1275080">
                  <a:moveTo>
                    <a:pt x="6562" y="1149458"/>
                  </a:moveTo>
                  <a:lnTo>
                    <a:pt x="222" y="1149458"/>
                  </a:lnTo>
                  <a:lnTo>
                    <a:pt x="220" y="1150601"/>
                  </a:lnTo>
                  <a:lnTo>
                    <a:pt x="6560" y="1150601"/>
                  </a:lnTo>
                  <a:lnTo>
                    <a:pt x="6562" y="1149458"/>
                  </a:lnTo>
                  <a:close/>
                </a:path>
                <a:path w="1578609" h="1275080">
                  <a:moveTo>
                    <a:pt x="1576297" y="1149458"/>
                  </a:moveTo>
                  <a:lnTo>
                    <a:pt x="1569937" y="1149458"/>
                  </a:lnTo>
                  <a:lnTo>
                    <a:pt x="1569935" y="1150601"/>
                  </a:lnTo>
                  <a:lnTo>
                    <a:pt x="1576295" y="1150601"/>
                  </a:lnTo>
                  <a:lnTo>
                    <a:pt x="1576297" y="1149458"/>
                  </a:lnTo>
                  <a:close/>
                </a:path>
                <a:path w="1578609" h="1275080">
                  <a:moveTo>
                    <a:pt x="6567" y="1146918"/>
                  </a:moveTo>
                  <a:lnTo>
                    <a:pt x="227" y="1146918"/>
                  </a:lnTo>
                  <a:lnTo>
                    <a:pt x="223" y="1149331"/>
                  </a:lnTo>
                  <a:lnTo>
                    <a:pt x="6562" y="1149331"/>
                  </a:lnTo>
                  <a:lnTo>
                    <a:pt x="6567" y="1146918"/>
                  </a:lnTo>
                  <a:close/>
                </a:path>
                <a:path w="1578609" h="1275080">
                  <a:moveTo>
                    <a:pt x="1576302" y="1146918"/>
                  </a:moveTo>
                  <a:lnTo>
                    <a:pt x="1569942" y="1146918"/>
                  </a:lnTo>
                  <a:lnTo>
                    <a:pt x="1569937" y="1149331"/>
                  </a:lnTo>
                  <a:lnTo>
                    <a:pt x="1576298" y="1149331"/>
                  </a:lnTo>
                  <a:lnTo>
                    <a:pt x="1576302" y="1146918"/>
                  </a:lnTo>
                  <a:close/>
                </a:path>
                <a:path w="1578609" h="1275080">
                  <a:moveTo>
                    <a:pt x="6580" y="1140568"/>
                  </a:moveTo>
                  <a:lnTo>
                    <a:pt x="240" y="1140568"/>
                  </a:lnTo>
                  <a:lnTo>
                    <a:pt x="228" y="1146791"/>
                  </a:lnTo>
                  <a:lnTo>
                    <a:pt x="6567" y="1146791"/>
                  </a:lnTo>
                  <a:lnTo>
                    <a:pt x="6580" y="1140568"/>
                  </a:lnTo>
                  <a:close/>
                </a:path>
                <a:path w="1578609" h="1275080">
                  <a:moveTo>
                    <a:pt x="1576315" y="1140568"/>
                  </a:moveTo>
                  <a:lnTo>
                    <a:pt x="1569955" y="1140568"/>
                  </a:lnTo>
                  <a:lnTo>
                    <a:pt x="1569942" y="1146791"/>
                  </a:lnTo>
                  <a:lnTo>
                    <a:pt x="1576303" y="1146791"/>
                  </a:lnTo>
                  <a:lnTo>
                    <a:pt x="1576315" y="1140568"/>
                  </a:lnTo>
                  <a:close/>
                </a:path>
                <a:path w="1578609" h="1275080">
                  <a:moveTo>
                    <a:pt x="6588" y="1136758"/>
                  </a:moveTo>
                  <a:lnTo>
                    <a:pt x="248" y="1136758"/>
                  </a:lnTo>
                  <a:lnTo>
                    <a:pt x="240" y="1140441"/>
                  </a:lnTo>
                  <a:lnTo>
                    <a:pt x="6580" y="1140441"/>
                  </a:lnTo>
                  <a:lnTo>
                    <a:pt x="6588" y="1136758"/>
                  </a:lnTo>
                  <a:close/>
                </a:path>
                <a:path w="1578609" h="1275080">
                  <a:moveTo>
                    <a:pt x="1576323" y="1136758"/>
                  </a:moveTo>
                  <a:lnTo>
                    <a:pt x="1569963" y="1136758"/>
                  </a:lnTo>
                  <a:lnTo>
                    <a:pt x="1569955" y="1140441"/>
                  </a:lnTo>
                  <a:lnTo>
                    <a:pt x="1576315" y="1140441"/>
                  </a:lnTo>
                  <a:lnTo>
                    <a:pt x="1576323" y="1136758"/>
                  </a:lnTo>
                  <a:close/>
                </a:path>
                <a:path w="1578609" h="1275080">
                  <a:moveTo>
                    <a:pt x="6593" y="1134218"/>
                  </a:moveTo>
                  <a:lnTo>
                    <a:pt x="253" y="1134218"/>
                  </a:lnTo>
                  <a:lnTo>
                    <a:pt x="248" y="1136631"/>
                  </a:lnTo>
                  <a:lnTo>
                    <a:pt x="6588" y="1136631"/>
                  </a:lnTo>
                  <a:lnTo>
                    <a:pt x="6593" y="1134218"/>
                  </a:lnTo>
                  <a:close/>
                </a:path>
                <a:path w="1578609" h="1275080">
                  <a:moveTo>
                    <a:pt x="1576328" y="1134218"/>
                  </a:moveTo>
                  <a:lnTo>
                    <a:pt x="1569968" y="1134218"/>
                  </a:lnTo>
                  <a:lnTo>
                    <a:pt x="1569963" y="1136631"/>
                  </a:lnTo>
                  <a:lnTo>
                    <a:pt x="1576323" y="1136631"/>
                  </a:lnTo>
                  <a:lnTo>
                    <a:pt x="1576328" y="1134218"/>
                  </a:lnTo>
                  <a:close/>
                </a:path>
                <a:path w="1578609" h="1275080">
                  <a:moveTo>
                    <a:pt x="6600" y="1130408"/>
                  </a:moveTo>
                  <a:lnTo>
                    <a:pt x="260" y="1130408"/>
                  </a:lnTo>
                  <a:lnTo>
                    <a:pt x="253" y="1134091"/>
                  </a:lnTo>
                  <a:lnTo>
                    <a:pt x="6593" y="1134091"/>
                  </a:lnTo>
                  <a:lnTo>
                    <a:pt x="6600" y="1130408"/>
                  </a:lnTo>
                  <a:close/>
                </a:path>
                <a:path w="1578609" h="1275080">
                  <a:moveTo>
                    <a:pt x="1576335" y="1130408"/>
                  </a:moveTo>
                  <a:lnTo>
                    <a:pt x="1569976" y="1130408"/>
                  </a:lnTo>
                  <a:lnTo>
                    <a:pt x="1569968" y="1134091"/>
                  </a:lnTo>
                  <a:lnTo>
                    <a:pt x="1576328" y="1134091"/>
                  </a:lnTo>
                  <a:lnTo>
                    <a:pt x="1576335" y="1130408"/>
                  </a:lnTo>
                  <a:close/>
                </a:path>
                <a:path w="1578609" h="1275080">
                  <a:moveTo>
                    <a:pt x="6606" y="1127868"/>
                  </a:moveTo>
                  <a:lnTo>
                    <a:pt x="265" y="1127868"/>
                  </a:lnTo>
                  <a:lnTo>
                    <a:pt x="261" y="1130281"/>
                  </a:lnTo>
                  <a:lnTo>
                    <a:pt x="6601" y="1130281"/>
                  </a:lnTo>
                  <a:lnTo>
                    <a:pt x="6606" y="1127868"/>
                  </a:lnTo>
                  <a:close/>
                </a:path>
                <a:path w="1578609" h="1275080">
                  <a:moveTo>
                    <a:pt x="1576340" y="1127868"/>
                  </a:moveTo>
                  <a:lnTo>
                    <a:pt x="1569981" y="1127868"/>
                  </a:lnTo>
                  <a:lnTo>
                    <a:pt x="1569976" y="1130281"/>
                  </a:lnTo>
                  <a:lnTo>
                    <a:pt x="1576336" y="1130281"/>
                  </a:lnTo>
                  <a:lnTo>
                    <a:pt x="1576340" y="1127868"/>
                  </a:lnTo>
                  <a:close/>
                </a:path>
                <a:path w="1578609" h="1275080">
                  <a:moveTo>
                    <a:pt x="6613" y="1124058"/>
                  </a:moveTo>
                  <a:lnTo>
                    <a:pt x="273" y="1124058"/>
                  </a:lnTo>
                  <a:lnTo>
                    <a:pt x="266" y="1127741"/>
                  </a:lnTo>
                  <a:lnTo>
                    <a:pt x="6606" y="1127741"/>
                  </a:lnTo>
                  <a:lnTo>
                    <a:pt x="6613" y="1124058"/>
                  </a:lnTo>
                  <a:close/>
                </a:path>
                <a:path w="1578609" h="1275080">
                  <a:moveTo>
                    <a:pt x="1576348" y="1124058"/>
                  </a:moveTo>
                  <a:lnTo>
                    <a:pt x="1569988" y="1124058"/>
                  </a:lnTo>
                  <a:lnTo>
                    <a:pt x="1569981" y="1127741"/>
                  </a:lnTo>
                  <a:lnTo>
                    <a:pt x="1576341" y="1127741"/>
                  </a:lnTo>
                  <a:lnTo>
                    <a:pt x="1576348" y="1124058"/>
                  </a:lnTo>
                  <a:close/>
                </a:path>
                <a:path w="1578609" h="1275080">
                  <a:moveTo>
                    <a:pt x="6618" y="1121518"/>
                  </a:moveTo>
                  <a:lnTo>
                    <a:pt x="278" y="1121518"/>
                  </a:lnTo>
                  <a:lnTo>
                    <a:pt x="273" y="1123931"/>
                  </a:lnTo>
                  <a:lnTo>
                    <a:pt x="6613" y="1123931"/>
                  </a:lnTo>
                  <a:lnTo>
                    <a:pt x="6618" y="1121518"/>
                  </a:lnTo>
                  <a:close/>
                </a:path>
                <a:path w="1578609" h="1275080">
                  <a:moveTo>
                    <a:pt x="1576353" y="1121518"/>
                  </a:moveTo>
                  <a:lnTo>
                    <a:pt x="1569993" y="1121518"/>
                  </a:lnTo>
                  <a:lnTo>
                    <a:pt x="1569989" y="1123931"/>
                  </a:lnTo>
                  <a:lnTo>
                    <a:pt x="1576348" y="1123931"/>
                  </a:lnTo>
                  <a:lnTo>
                    <a:pt x="1576353" y="1121518"/>
                  </a:lnTo>
                  <a:close/>
                </a:path>
                <a:path w="1578609" h="1275080">
                  <a:moveTo>
                    <a:pt x="6626" y="1117708"/>
                  </a:moveTo>
                  <a:lnTo>
                    <a:pt x="286" y="1117708"/>
                  </a:lnTo>
                  <a:lnTo>
                    <a:pt x="278" y="1121391"/>
                  </a:lnTo>
                  <a:lnTo>
                    <a:pt x="6619" y="1121391"/>
                  </a:lnTo>
                  <a:lnTo>
                    <a:pt x="6626" y="1117708"/>
                  </a:lnTo>
                  <a:close/>
                </a:path>
                <a:path w="1578609" h="1275080">
                  <a:moveTo>
                    <a:pt x="1576361" y="1117708"/>
                  </a:moveTo>
                  <a:lnTo>
                    <a:pt x="1570001" y="1117708"/>
                  </a:lnTo>
                  <a:lnTo>
                    <a:pt x="1569994" y="1121391"/>
                  </a:lnTo>
                  <a:lnTo>
                    <a:pt x="1576353" y="1121391"/>
                  </a:lnTo>
                  <a:lnTo>
                    <a:pt x="1576361" y="1117708"/>
                  </a:lnTo>
                  <a:close/>
                </a:path>
                <a:path w="1578609" h="1275080">
                  <a:moveTo>
                    <a:pt x="6631" y="1115168"/>
                  </a:moveTo>
                  <a:lnTo>
                    <a:pt x="291" y="1115168"/>
                  </a:lnTo>
                  <a:lnTo>
                    <a:pt x="286" y="1117581"/>
                  </a:lnTo>
                  <a:lnTo>
                    <a:pt x="6626" y="1117581"/>
                  </a:lnTo>
                  <a:lnTo>
                    <a:pt x="6631" y="1115168"/>
                  </a:lnTo>
                  <a:close/>
                </a:path>
                <a:path w="1578609" h="1275080">
                  <a:moveTo>
                    <a:pt x="1576366" y="1115168"/>
                  </a:moveTo>
                  <a:lnTo>
                    <a:pt x="1570006" y="1115168"/>
                  </a:lnTo>
                  <a:lnTo>
                    <a:pt x="1570001" y="1117581"/>
                  </a:lnTo>
                  <a:lnTo>
                    <a:pt x="1576361" y="1117581"/>
                  </a:lnTo>
                  <a:lnTo>
                    <a:pt x="1576366" y="1115168"/>
                  </a:lnTo>
                  <a:close/>
                </a:path>
                <a:path w="1578609" h="1275080">
                  <a:moveTo>
                    <a:pt x="6639" y="1111358"/>
                  </a:moveTo>
                  <a:lnTo>
                    <a:pt x="298" y="1111358"/>
                  </a:lnTo>
                  <a:lnTo>
                    <a:pt x="291" y="1115041"/>
                  </a:lnTo>
                  <a:lnTo>
                    <a:pt x="6631" y="1115041"/>
                  </a:lnTo>
                  <a:lnTo>
                    <a:pt x="6639" y="1111358"/>
                  </a:lnTo>
                  <a:close/>
                </a:path>
                <a:path w="1578609" h="1275080">
                  <a:moveTo>
                    <a:pt x="1576373" y="1111358"/>
                  </a:moveTo>
                  <a:lnTo>
                    <a:pt x="1570014" y="1111358"/>
                  </a:lnTo>
                  <a:lnTo>
                    <a:pt x="1570007" y="1115041"/>
                  </a:lnTo>
                  <a:lnTo>
                    <a:pt x="1576366" y="1115041"/>
                  </a:lnTo>
                  <a:lnTo>
                    <a:pt x="1576373" y="1111358"/>
                  </a:lnTo>
                  <a:close/>
                </a:path>
                <a:path w="1578609" h="1275080">
                  <a:moveTo>
                    <a:pt x="6644" y="1108818"/>
                  </a:moveTo>
                  <a:lnTo>
                    <a:pt x="303" y="1108818"/>
                  </a:lnTo>
                  <a:lnTo>
                    <a:pt x="299" y="1111231"/>
                  </a:lnTo>
                  <a:lnTo>
                    <a:pt x="6639" y="1111231"/>
                  </a:lnTo>
                  <a:lnTo>
                    <a:pt x="6644" y="1108818"/>
                  </a:lnTo>
                  <a:close/>
                </a:path>
                <a:path w="1578609" h="1275080">
                  <a:moveTo>
                    <a:pt x="1576379" y="1108818"/>
                  </a:moveTo>
                  <a:lnTo>
                    <a:pt x="1570019" y="1108818"/>
                  </a:lnTo>
                  <a:lnTo>
                    <a:pt x="1570014" y="1111231"/>
                  </a:lnTo>
                  <a:lnTo>
                    <a:pt x="1576374" y="1111231"/>
                  </a:lnTo>
                  <a:lnTo>
                    <a:pt x="1576379" y="1108818"/>
                  </a:lnTo>
                  <a:close/>
                </a:path>
                <a:path w="1578609" h="1275080">
                  <a:moveTo>
                    <a:pt x="6652" y="1105008"/>
                  </a:moveTo>
                  <a:lnTo>
                    <a:pt x="311" y="1105008"/>
                  </a:lnTo>
                  <a:lnTo>
                    <a:pt x="304" y="1108691"/>
                  </a:lnTo>
                  <a:lnTo>
                    <a:pt x="6644" y="1108691"/>
                  </a:lnTo>
                  <a:lnTo>
                    <a:pt x="6652" y="1105008"/>
                  </a:lnTo>
                  <a:close/>
                </a:path>
                <a:path w="1578609" h="1275080">
                  <a:moveTo>
                    <a:pt x="1576386" y="1105008"/>
                  </a:moveTo>
                  <a:lnTo>
                    <a:pt x="1570027" y="1105008"/>
                  </a:lnTo>
                  <a:lnTo>
                    <a:pt x="1570019" y="1108691"/>
                  </a:lnTo>
                  <a:lnTo>
                    <a:pt x="1576379" y="1108691"/>
                  </a:lnTo>
                  <a:lnTo>
                    <a:pt x="1576386" y="1105008"/>
                  </a:lnTo>
                  <a:close/>
                </a:path>
                <a:path w="1578609" h="1275080">
                  <a:moveTo>
                    <a:pt x="6657" y="1102468"/>
                  </a:moveTo>
                  <a:lnTo>
                    <a:pt x="316" y="1102468"/>
                  </a:lnTo>
                  <a:lnTo>
                    <a:pt x="311" y="1104881"/>
                  </a:lnTo>
                  <a:lnTo>
                    <a:pt x="6652" y="1104881"/>
                  </a:lnTo>
                  <a:lnTo>
                    <a:pt x="6657" y="1102468"/>
                  </a:lnTo>
                  <a:close/>
                </a:path>
                <a:path w="1578609" h="1275080">
                  <a:moveTo>
                    <a:pt x="1576391" y="1102468"/>
                  </a:moveTo>
                  <a:lnTo>
                    <a:pt x="1570032" y="1102468"/>
                  </a:lnTo>
                  <a:lnTo>
                    <a:pt x="1570027" y="1104881"/>
                  </a:lnTo>
                  <a:lnTo>
                    <a:pt x="1576386" y="1104881"/>
                  </a:lnTo>
                  <a:lnTo>
                    <a:pt x="1576391" y="1102468"/>
                  </a:lnTo>
                  <a:close/>
                </a:path>
                <a:path w="1578609" h="1275080">
                  <a:moveTo>
                    <a:pt x="6664" y="1098658"/>
                  </a:moveTo>
                  <a:lnTo>
                    <a:pt x="324" y="1098658"/>
                  </a:lnTo>
                  <a:lnTo>
                    <a:pt x="316" y="1102341"/>
                  </a:lnTo>
                  <a:lnTo>
                    <a:pt x="6657" y="1102341"/>
                  </a:lnTo>
                  <a:lnTo>
                    <a:pt x="6664" y="1098658"/>
                  </a:lnTo>
                  <a:close/>
                </a:path>
                <a:path w="1578609" h="1275080">
                  <a:moveTo>
                    <a:pt x="1576399" y="1098658"/>
                  </a:moveTo>
                  <a:lnTo>
                    <a:pt x="1570040" y="1098658"/>
                  </a:lnTo>
                  <a:lnTo>
                    <a:pt x="1570032" y="1102341"/>
                  </a:lnTo>
                  <a:lnTo>
                    <a:pt x="1576391" y="1102341"/>
                  </a:lnTo>
                  <a:lnTo>
                    <a:pt x="1576399" y="1098658"/>
                  </a:lnTo>
                  <a:close/>
                </a:path>
                <a:path w="1578609" h="1275080">
                  <a:moveTo>
                    <a:pt x="6670" y="1096118"/>
                  </a:moveTo>
                  <a:lnTo>
                    <a:pt x="329" y="1096118"/>
                  </a:lnTo>
                  <a:lnTo>
                    <a:pt x="324" y="1098531"/>
                  </a:lnTo>
                  <a:lnTo>
                    <a:pt x="6665" y="1098531"/>
                  </a:lnTo>
                  <a:lnTo>
                    <a:pt x="6670" y="1096118"/>
                  </a:lnTo>
                  <a:close/>
                </a:path>
                <a:path w="1578609" h="1275080">
                  <a:moveTo>
                    <a:pt x="1576404" y="1096118"/>
                  </a:moveTo>
                  <a:lnTo>
                    <a:pt x="1570045" y="1096118"/>
                  </a:lnTo>
                  <a:lnTo>
                    <a:pt x="1570040" y="1098531"/>
                  </a:lnTo>
                  <a:lnTo>
                    <a:pt x="1576399" y="1098531"/>
                  </a:lnTo>
                  <a:lnTo>
                    <a:pt x="1576404" y="1096118"/>
                  </a:lnTo>
                  <a:close/>
                </a:path>
                <a:path w="1578609" h="1275080">
                  <a:moveTo>
                    <a:pt x="6677" y="1092308"/>
                  </a:moveTo>
                  <a:lnTo>
                    <a:pt x="336" y="1092308"/>
                  </a:lnTo>
                  <a:lnTo>
                    <a:pt x="329" y="1095991"/>
                  </a:lnTo>
                  <a:lnTo>
                    <a:pt x="6670" y="1095991"/>
                  </a:lnTo>
                  <a:lnTo>
                    <a:pt x="6677" y="1092308"/>
                  </a:lnTo>
                  <a:close/>
                </a:path>
                <a:path w="1578609" h="1275080">
                  <a:moveTo>
                    <a:pt x="1576411" y="1092308"/>
                  </a:moveTo>
                  <a:lnTo>
                    <a:pt x="1570052" y="1092308"/>
                  </a:lnTo>
                  <a:lnTo>
                    <a:pt x="1570045" y="1095991"/>
                  </a:lnTo>
                  <a:lnTo>
                    <a:pt x="1576404" y="1095991"/>
                  </a:lnTo>
                  <a:lnTo>
                    <a:pt x="1576411" y="1092308"/>
                  </a:lnTo>
                  <a:close/>
                </a:path>
                <a:path w="1578609" h="1275080">
                  <a:moveTo>
                    <a:pt x="6690" y="1085958"/>
                  </a:moveTo>
                  <a:lnTo>
                    <a:pt x="349" y="1085958"/>
                  </a:lnTo>
                  <a:lnTo>
                    <a:pt x="337" y="1092181"/>
                  </a:lnTo>
                  <a:lnTo>
                    <a:pt x="6677" y="1092181"/>
                  </a:lnTo>
                  <a:lnTo>
                    <a:pt x="6690" y="1085958"/>
                  </a:lnTo>
                  <a:close/>
                </a:path>
                <a:path w="1578609" h="1275080">
                  <a:moveTo>
                    <a:pt x="1576424" y="1085958"/>
                  </a:moveTo>
                  <a:lnTo>
                    <a:pt x="1570065" y="1085958"/>
                  </a:lnTo>
                  <a:lnTo>
                    <a:pt x="1570053" y="1092181"/>
                  </a:lnTo>
                  <a:lnTo>
                    <a:pt x="1576412" y="1092181"/>
                  </a:lnTo>
                  <a:lnTo>
                    <a:pt x="1576424" y="1085958"/>
                  </a:lnTo>
                  <a:close/>
                </a:path>
                <a:path w="1578609" h="1275080">
                  <a:moveTo>
                    <a:pt x="6695" y="1083418"/>
                  </a:moveTo>
                  <a:lnTo>
                    <a:pt x="354" y="1083418"/>
                  </a:lnTo>
                  <a:lnTo>
                    <a:pt x="349" y="1085831"/>
                  </a:lnTo>
                  <a:lnTo>
                    <a:pt x="6690" y="1085831"/>
                  </a:lnTo>
                  <a:lnTo>
                    <a:pt x="6695" y="1083418"/>
                  </a:lnTo>
                  <a:close/>
                </a:path>
                <a:path w="1578609" h="1275080">
                  <a:moveTo>
                    <a:pt x="1576429" y="1083418"/>
                  </a:moveTo>
                  <a:lnTo>
                    <a:pt x="1570070" y="1083418"/>
                  </a:lnTo>
                  <a:lnTo>
                    <a:pt x="1570065" y="1085831"/>
                  </a:lnTo>
                  <a:lnTo>
                    <a:pt x="1576424" y="1085831"/>
                  </a:lnTo>
                  <a:lnTo>
                    <a:pt x="1576429" y="1083418"/>
                  </a:lnTo>
                  <a:close/>
                </a:path>
                <a:path w="1578609" h="1275080">
                  <a:moveTo>
                    <a:pt x="6726" y="1068178"/>
                  </a:moveTo>
                  <a:lnTo>
                    <a:pt x="385" y="1068178"/>
                  </a:lnTo>
                  <a:lnTo>
                    <a:pt x="354" y="1083291"/>
                  </a:lnTo>
                  <a:lnTo>
                    <a:pt x="6695" y="1083291"/>
                  </a:lnTo>
                  <a:lnTo>
                    <a:pt x="6726" y="1068178"/>
                  </a:lnTo>
                  <a:close/>
                </a:path>
                <a:path w="1578609" h="1275080">
                  <a:moveTo>
                    <a:pt x="1576460" y="1068178"/>
                  </a:moveTo>
                  <a:lnTo>
                    <a:pt x="1570101" y="1068178"/>
                  </a:lnTo>
                  <a:lnTo>
                    <a:pt x="1570071" y="1083291"/>
                  </a:lnTo>
                  <a:lnTo>
                    <a:pt x="1576429" y="1083291"/>
                  </a:lnTo>
                  <a:lnTo>
                    <a:pt x="1576460" y="1068178"/>
                  </a:lnTo>
                  <a:close/>
                </a:path>
                <a:path w="1578609" h="1275080">
                  <a:moveTo>
                    <a:pt x="6560" y="1150601"/>
                  </a:moveTo>
                  <a:lnTo>
                    <a:pt x="220" y="1150601"/>
                  </a:lnTo>
                  <a:lnTo>
                    <a:pt x="207" y="1156951"/>
                  </a:lnTo>
                  <a:lnTo>
                    <a:pt x="6547" y="1156951"/>
                  </a:lnTo>
                  <a:lnTo>
                    <a:pt x="6560" y="1150601"/>
                  </a:lnTo>
                  <a:close/>
                </a:path>
                <a:path w="1578609" h="1275080">
                  <a:moveTo>
                    <a:pt x="1576295" y="1150601"/>
                  </a:moveTo>
                  <a:lnTo>
                    <a:pt x="1569935" y="1150601"/>
                  </a:lnTo>
                  <a:lnTo>
                    <a:pt x="1569922" y="1156951"/>
                  </a:lnTo>
                  <a:lnTo>
                    <a:pt x="1576282" y="1156951"/>
                  </a:lnTo>
                  <a:lnTo>
                    <a:pt x="1576295" y="1150601"/>
                  </a:lnTo>
                  <a:close/>
                </a:path>
                <a:path w="1578609" h="1275080">
                  <a:moveTo>
                    <a:pt x="1568427" y="1272521"/>
                  </a:moveTo>
                  <a:lnTo>
                    <a:pt x="12677" y="1272521"/>
                  </a:lnTo>
                  <a:lnTo>
                    <a:pt x="788012" y="1273791"/>
                  </a:lnTo>
                  <a:lnTo>
                    <a:pt x="1567157" y="1273791"/>
                  </a:lnTo>
                  <a:lnTo>
                    <a:pt x="1567157" y="1275047"/>
                  </a:lnTo>
                  <a:lnTo>
                    <a:pt x="1568427" y="1275049"/>
                  </a:lnTo>
                  <a:lnTo>
                    <a:pt x="1568427" y="1272521"/>
                  </a:lnTo>
                  <a:close/>
                </a:path>
                <a:path w="1578609" h="1275080">
                  <a:moveTo>
                    <a:pt x="1569697" y="1271251"/>
                  </a:moveTo>
                  <a:lnTo>
                    <a:pt x="10137" y="1271251"/>
                  </a:lnTo>
                  <a:lnTo>
                    <a:pt x="10137" y="1272521"/>
                  </a:lnTo>
                  <a:lnTo>
                    <a:pt x="1569697" y="1272521"/>
                  </a:lnTo>
                  <a:lnTo>
                    <a:pt x="1569697" y="1271251"/>
                  </a:lnTo>
                  <a:close/>
                </a:path>
                <a:path w="1578609" h="1275080">
                  <a:moveTo>
                    <a:pt x="1572237" y="1268711"/>
                  </a:moveTo>
                  <a:lnTo>
                    <a:pt x="7597" y="1268711"/>
                  </a:lnTo>
                  <a:lnTo>
                    <a:pt x="7597" y="1271251"/>
                  </a:lnTo>
                  <a:lnTo>
                    <a:pt x="8867" y="1271251"/>
                  </a:lnTo>
                  <a:lnTo>
                    <a:pt x="8867" y="1269981"/>
                  </a:lnTo>
                  <a:lnTo>
                    <a:pt x="1572237" y="1269981"/>
                  </a:lnTo>
                  <a:lnTo>
                    <a:pt x="1572237" y="1268711"/>
                  </a:lnTo>
                  <a:close/>
                </a:path>
                <a:path w="1578609" h="1275080">
                  <a:moveTo>
                    <a:pt x="1572237" y="1269981"/>
                  </a:moveTo>
                  <a:lnTo>
                    <a:pt x="1570967" y="1269981"/>
                  </a:lnTo>
                  <a:lnTo>
                    <a:pt x="1570967" y="1271251"/>
                  </a:lnTo>
                  <a:lnTo>
                    <a:pt x="1572237" y="1271251"/>
                  </a:lnTo>
                  <a:lnTo>
                    <a:pt x="1572237" y="1269981"/>
                  </a:lnTo>
                  <a:close/>
                </a:path>
                <a:path w="1578609" h="1275080">
                  <a:moveTo>
                    <a:pt x="6329" y="1264901"/>
                  </a:moveTo>
                  <a:lnTo>
                    <a:pt x="3787" y="1264901"/>
                  </a:lnTo>
                  <a:lnTo>
                    <a:pt x="3787" y="1266171"/>
                  </a:lnTo>
                  <a:lnTo>
                    <a:pt x="5057" y="1266171"/>
                  </a:lnTo>
                  <a:lnTo>
                    <a:pt x="5057" y="1268711"/>
                  </a:lnTo>
                  <a:lnTo>
                    <a:pt x="6327" y="1268711"/>
                  </a:lnTo>
                  <a:lnTo>
                    <a:pt x="6327" y="1267441"/>
                  </a:lnTo>
                  <a:lnTo>
                    <a:pt x="788012" y="1267441"/>
                  </a:lnTo>
                  <a:lnTo>
                    <a:pt x="6327" y="1266171"/>
                  </a:lnTo>
                  <a:lnTo>
                    <a:pt x="6329" y="1264901"/>
                  </a:lnTo>
                  <a:close/>
                </a:path>
                <a:path w="1578609" h="1275080">
                  <a:moveTo>
                    <a:pt x="1576047" y="1264901"/>
                  </a:moveTo>
                  <a:lnTo>
                    <a:pt x="1569704" y="1264901"/>
                  </a:lnTo>
                  <a:lnTo>
                    <a:pt x="1569699" y="1267441"/>
                  </a:lnTo>
                  <a:lnTo>
                    <a:pt x="1573507" y="1267441"/>
                  </a:lnTo>
                  <a:lnTo>
                    <a:pt x="1573507" y="1268711"/>
                  </a:lnTo>
                  <a:lnTo>
                    <a:pt x="1574777" y="1268711"/>
                  </a:lnTo>
                  <a:lnTo>
                    <a:pt x="1574777" y="1266171"/>
                  </a:lnTo>
                  <a:lnTo>
                    <a:pt x="1576047" y="1266171"/>
                  </a:lnTo>
                  <a:lnTo>
                    <a:pt x="1576047" y="1264901"/>
                  </a:lnTo>
                  <a:close/>
                </a:path>
                <a:path w="1578609" h="1275080">
                  <a:moveTo>
                    <a:pt x="6334" y="1262361"/>
                  </a:moveTo>
                  <a:lnTo>
                    <a:pt x="1247" y="1262361"/>
                  </a:lnTo>
                  <a:lnTo>
                    <a:pt x="1247" y="1264901"/>
                  </a:lnTo>
                  <a:lnTo>
                    <a:pt x="2517" y="1264901"/>
                  </a:lnTo>
                  <a:lnTo>
                    <a:pt x="2517" y="1263631"/>
                  </a:lnTo>
                  <a:lnTo>
                    <a:pt x="6332" y="1263631"/>
                  </a:lnTo>
                  <a:lnTo>
                    <a:pt x="6334" y="1262361"/>
                  </a:lnTo>
                  <a:close/>
                </a:path>
                <a:path w="1578609" h="1275080">
                  <a:moveTo>
                    <a:pt x="1576072" y="1262361"/>
                  </a:moveTo>
                  <a:lnTo>
                    <a:pt x="1569709" y="1262361"/>
                  </a:lnTo>
                  <a:lnTo>
                    <a:pt x="1569707" y="1263631"/>
                  </a:lnTo>
                  <a:lnTo>
                    <a:pt x="1576070" y="1263631"/>
                  </a:lnTo>
                  <a:lnTo>
                    <a:pt x="1576072" y="1262361"/>
                  </a:lnTo>
                  <a:close/>
                </a:path>
                <a:path w="1578609" h="1275080">
                  <a:moveTo>
                    <a:pt x="6342" y="1258551"/>
                  </a:moveTo>
                  <a:lnTo>
                    <a:pt x="5" y="1258551"/>
                  </a:lnTo>
                  <a:lnTo>
                    <a:pt x="0" y="1261091"/>
                  </a:lnTo>
                  <a:lnTo>
                    <a:pt x="6337" y="1261091"/>
                  </a:lnTo>
                  <a:lnTo>
                    <a:pt x="6342" y="1258551"/>
                  </a:lnTo>
                  <a:close/>
                </a:path>
                <a:path w="1578609" h="1275080">
                  <a:moveTo>
                    <a:pt x="1576080" y="1258551"/>
                  </a:moveTo>
                  <a:lnTo>
                    <a:pt x="1569717" y="1258551"/>
                  </a:lnTo>
                  <a:lnTo>
                    <a:pt x="1569712" y="1261091"/>
                  </a:lnTo>
                  <a:lnTo>
                    <a:pt x="1576075" y="1261091"/>
                  </a:lnTo>
                  <a:lnTo>
                    <a:pt x="1576080" y="1258551"/>
                  </a:lnTo>
                  <a:close/>
                </a:path>
                <a:path w="1578609" h="1275080">
                  <a:moveTo>
                    <a:pt x="6347" y="1256011"/>
                  </a:moveTo>
                  <a:lnTo>
                    <a:pt x="10" y="1256011"/>
                  </a:lnTo>
                  <a:lnTo>
                    <a:pt x="7" y="1257281"/>
                  </a:lnTo>
                  <a:lnTo>
                    <a:pt x="6345" y="1257281"/>
                  </a:lnTo>
                  <a:lnTo>
                    <a:pt x="6347" y="1256011"/>
                  </a:lnTo>
                  <a:close/>
                </a:path>
                <a:path w="1578609" h="1275080">
                  <a:moveTo>
                    <a:pt x="1576085" y="1256011"/>
                  </a:moveTo>
                  <a:lnTo>
                    <a:pt x="1569722" y="1256011"/>
                  </a:lnTo>
                  <a:lnTo>
                    <a:pt x="1569720" y="1257281"/>
                  </a:lnTo>
                  <a:lnTo>
                    <a:pt x="1576082" y="1257281"/>
                  </a:lnTo>
                  <a:lnTo>
                    <a:pt x="1576085" y="1256011"/>
                  </a:lnTo>
                  <a:close/>
                </a:path>
                <a:path w="1578609" h="1275080">
                  <a:moveTo>
                    <a:pt x="6355" y="1252201"/>
                  </a:moveTo>
                  <a:lnTo>
                    <a:pt x="17" y="1252201"/>
                  </a:lnTo>
                  <a:lnTo>
                    <a:pt x="12" y="1254741"/>
                  </a:lnTo>
                  <a:lnTo>
                    <a:pt x="6350" y="1254741"/>
                  </a:lnTo>
                  <a:lnTo>
                    <a:pt x="6355" y="1252201"/>
                  </a:lnTo>
                  <a:close/>
                </a:path>
                <a:path w="1578609" h="1275080">
                  <a:moveTo>
                    <a:pt x="1576092" y="1252201"/>
                  </a:moveTo>
                  <a:lnTo>
                    <a:pt x="1569730" y="1252201"/>
                  </a:lnTo>
                  <a:lnTo>
                    <a:pt x="1569725" y="1254741"/>
                  </a:lnTo>
                  <a:lnTo>
                    <a:pt x="1576087" y="1254741"/>
                  </a:lnTo>
                  <a:lnTo>
                    <a:pt x="1576092" y="1252201"/>
                  </a:lnTo>
                  <a:close/>
                </a:path>
                <a:path w="1578609" h="1275080">
                  <a:moveTo>
                    <a:pt x="6360" y="1249661"/>
                  </a:moveTo>
                  <a:lnTo>
                    <a:pt x="22" y="1249661"/>
                  </a:lnTo>
                  <a:lnTo>
                    <a:pt x="20" y="1250931"/>
                  </a:lnTo>
                  <a:lnTo>
                    <a:pt x="6357" y="1250931"/>
                  </a:lnTo>
                  <a:lnTo>
                    <a:pt x="6360" y="1249661"/>
                  </a:lnTo>
                  <a:close/>
                </a:path>
                <a:path w="1578609" h="1275080">
                  <a:moveTo>
                    <a:pt x="1576097" y="1249661"/>
                  </a:moveTo>
                  <a:lnTo>
                    <a:pt x="1569735" y="1249661"/>
                  </a:lnTo>
                  <a:lnTo>
                    <a:pt x="1569733" y="1250931"/>
                  </a:lnTo>
                  <a:lnTo>
                    <a:pt x="1576095" y="1250931"/>
                  </a:lnTo>
                  <a:lnTo>
                    <a:pt x="1576097" y="1249661"/>
                  </a:lnTo>
                  <a:close/>
                </a:path>
                <a:path w="1578609" h="1275080">
                  <a:moveTo>
                    <a:pt x="6368" y="1245851"/>
                  </a:moveTo>
                  <a:lnTo>
                    <a:pt x="30" y="1245851"/>
                  </a:lnTo>
                  <a:lnTo>
                    <a:pt x="25" y="1248391"/>
                  </a:lnTo>
                  <a:lnTo>
                    <a:pt x="6363" y="1248391"/>
                  </a:lnTo>
                  <a:lnTo>
                    <a:pt x="6368" y="1245851"/>
                  </a:lnTo>
                  <a:close/>
                </a:path>
                <a:path w="1578609" h="1275080">
                  <a:moveTo>
                    <a:pt x="1576105" y="1245851"/>
                  </a:moveTo>
                  <a:lnTo>
                    <a:pt x="1569743" y="1245851"/>
                  </a:lnTo>
                  <a:lnTo>
                    <a:pt x="1569738" y="1248391"/>
                  </a:lnTo>
                  <a:lnTo>
                    <a:pt x="1576100" y="1248391"/>
                  </a:lnTo>
                  <a:lnTo>
                    <a:pt x="1576105" y="1245851"/>
                  </a:lnTo>
                  <a:close/>
                </a:path>
                <a:path w="1578609" h="1275080">
                  <a:moveTo>
                    <a:pt x="6373" y="1243311"/>
                  </a:moveTo>
                  <a:lnTo>
                    <a:pt x="35" y="1243311"/>
                  </a:lnTo>
                  <a:lnTo>
                    <a:pt x="32" y="1244581"/>
                  </a:lnTo>
                  <a:lnTo>
                    <a:pt x="6370" y="1244581"/>
                  </a:lnTo>
                  <a:lnTo>
                    <a:pt x="6373" y="1243311"/>
                  </a:lnTo>
                  <a:close/>
                </a:path>
                <a:path w="1578609" h="1275080">
                  <a:moveTo>
                    <a:pt x="1576110" y="1243311"/>
                  </a:moveTo>
                  <a:lnTo>
                    <a:pt x="1569748" y="1243311"/>
                  </a:lnTo>
                  <a:lnTo>
                    <a:pt x="1569745" y="1244581"/>
                  </a:lnTo>
                  <a:lnTo>
                    <a:pt x="1576108" y="1244581"/>
                  </a:lnTo>
                  <a:lnTo>
                    <a:pt x="1576110" y="1243311"/>
                  </a:lnTo>
                  <a:close/>
                </a:path>
                <a:path w="1578609" h="1275080">
                  <a:moveTo>
                    <a:pt x="6380" y="1239501"/>
                  </a:moveTo>
                  <a:lnTo>
                    <a:pt x="43" y="1239501"/>
                  </a:lnTo>
                  <a:lnTo>
                    <a:pt x="38" y="1242041"/>
                  </a:lnTo>
                  <a:lnTo>
                    <a:pt x="6375" y="1242041"/>
                  </a:lnTo>
                  <a:lnTo>
                    <a:pt x="6380" y="1239501"/>
                  </a:lnTo>
                  <a:close/>
                </a:path>
                <a:path w="1578609" h="1275080">
                  <a:moveTo>
                    <a:pt x="1576118" y="1239501"/>
                  </a:moveTo>
                  <a:lnTo>
                    <a:pt x="1569756" y="1239501"/>
                  </a:lnTo>
                  <a:lnTo>
                    <a:pt x="1569750" y="1242041"/>
                  </a:lnTo>
                  <a:lnTo>
                    <a:pt x="1576113" y="1242041"/>
                  </a:lnTo>
                  <a:lnTo>
                    <a:pt x="1576118" y="1239501"/>
                  </a:lnTo>
                  <a:close/>
                </a:path>
                <a:path w="1578609" h="1275080">
                  <a:moveTo>
                    <a:pt x="6386" y="1236961"/>
                  </a:moveTo>
                  <a:lnTo>
                    <a:pt x="48" y="1236961"/>
                  </a:lnTo>
                  <a:lnTo>
                    <a:pt x="45" y="1238231"/>
                  </a:lnTo>
                  <a:lnTo>
                    <a:pt x="6383" y="1238231"/>
                  </a:lnTo>
                  <a:lnTo>
                    <a:pt x="6386" y="1236961"/>
                  </a:lnTo>
                  <a:close/>
                </a:path>
                <a:path w="1578609" h="1275080">
                  <a:moveTo>
                    <a:pt x="1576123" y="1236961"/>
                  </a:moveTo>
                  <a:lnTo>
                    <a:pt x="1569761" y="1236961"/>
                  </a:lnTo>
                  <a:lnTo>
                    <a:pt x="1569758" y="1238231"/>
                  </a:lnTo>
                  <a:lnTo>
                    <a:pt x="1576120" y="1238231"/>
                  </a:lnTo>
                  <a:lnTo>
                    <a:pt x="1576123" y="1236961"/>
                  </a:lnTo>
                  <a:close/>
                </a:path>
                <a:path w="1578609" h="1275080">
                  <a:moveTo>
                    <a:pt x="6393" y="1233151"/>
                  </a:moveTo>
                  <a:lnTo>
                    <a:pt x="55" y="1233151"/>
                  </a:lnTo>
                  <a:lnTo>
                    <a:pt x="50" y="1235691"/>
                  </a:lnTo>
                  <a:lnTo>
                    <a:pt x="6388" y="1235691"/>
                  </a:lnTo>
                  <a:lnTo>
                    <a:pt x="6393" y="1233151"/>
                  </a:lnTo>
                  <a:close/>
                </a:path>
                <a:path w="1578609" h="1275080">
                  <a:moveTo>
                    <a:pt x="1576130" y="1233151"/>
                  </a:moveTo>
                  <a:lnTo>
                    <a:pt x="1569768" y="1233151"/>
                  </a:lnTo>
                  <a:lnTo>
                    <a:pt x="1569763" y="1235691"/>
                  </a:lnTo>
                  <a:lnTo>
                    <a:pt x="1576125" y="1235691"/>
                  </a:lnTo>
                  <a:lnTo>
                    <a:pt x="1576130" y="1233151"/>
                  </a:lnTo>
                  <a:close/>
                </a:path>
                <a:path w="1578609" h="1275080">
                  <a:moveTo>
                    <a:pt x="6398" y="1230611"/>
                  </a:moveTo>
                  <a:lnTo>
                    <a:pt x="60" y="1230611"/>
                  </a:lnTo>
                  <a:lnTo>
                    <a:pt x="58" y="1231881"/>
                  </a:lnTo>
                  <a:lnTo>
                    <a:pt x="6396" y="1231881"/>
                  </a:lnTo>
                  <a:lnTo>
                    <a:pt x="6398" y="1230611"/>
                  </a:lnTo>
                  <a:close/>
                </a:path>
                <a:path w="1578609" h="1275080">
                  <a:moveTo>
                    <a:pt x="1576135" y="1230611"/>
                  </a:moveTo>
                  <a:lnTo>
                    <a:pt x="1569774" y="1230611"/>
                  </a:lnTo>
                  <a:lnTo>
                    <a:pt x="1569771" y="1231881"/>
                  </a:lnTo>
                  <a:lnTo>
                    <a:pt x="1576133" y="1231881"/>
                  </a:lnTo>
                  <a:lnTo>
                    <a:pt x="1576135" y="1230611"/>
                  </a:lnTo>
                  <a:close/>
                </a:path>
                <a:path w="1578609" h="1275080">
                  <a:moveTo>
                    <a:pt x="6406" y="1226801"/>
                  </a:moveTo>
                  <a:lnTo>
                    <a:pt x="68" y="1226801"/>
                  </a:lnTo>
                  <a:lnTo>
                    <a:pt x="63" y="1229341"/>
                  </a:lnTo>
                  <a:lnTo>
                    <a:pt x="6401" y="1229341"/>
                  </a:lnTo>
                  <a:lnTo>
                    <a:pt x="6406" y="1226801"/>
                  </a:lnTo>
                  <a:close/>
                </a:path>
                <a:path w="1578609" h="1275080">
                  <a:moveTo>
                    <a:pt x="1576143" y="1226801"/>
                  </a:moveTo>
                  <a:lnTo>
                    <a:pt x="1569781" y="1226801"/>
                  </a:lnTo>
                  <a:lnTo>
                    <a:pt x="1569776" y="1229341"/>
                  </a:lnTo>
                  <a:lnTo>
                    <a:pt x="1576138" y="1229341"/>
                  </a:lnTo>
                  <a:lnTo>
                    <a:pt x="1576143" y="1226801"/>
                  </a:lnTo>
                  <a:close/>
                </a:path>
                <a:path w="1578609" h="1275080">
                  <a:moveTo>
                    <a:pt x="6411" y="1224261"/>
                  </a:moveTo>
                  <a:lnTo>
                    <a:pt x="73" y="1224261"/>
                  </a:lnTo>
                  <a:lnTo>
                    <a:pt x="70" y="1225531"/>
                  </a:lnTo>
                  <a:lnTo>
                    <a:pt x="6409" y="1225531"/>
                  </a:lnTo>
                  <a:lnTo>
                    <a:pt x="6411" y="1224261"/>
                  </a:lnTo>
                  <a:close/>
                </a:path>
                <a:path w="1578609" h="1275080">
                  <a:moveTo>
                    <a:pt x="1576148" y="1224261"/>
                  </a:moveTo>
                  <a:lnTo>
                    <a:pt x="1569786" y="1224261"/>
                  </a:lnTo>
                  <a:lnTo>
                    <a:pt x="1569784" y="1225531"/>
                  </a:lnTo>
                  <a:lnTo>
                    <a:pt x="1576146" y="1225531"/>
                  </a:lnTo>
                  <a:lnTo>
                    <a:pt x="1576148" y="1224261"/>
                  </a:lnTo>
                  <a:close/>
                </a:path>
                <a:path w="1578609" h="1275080">
                  <a:moveTo>
                    <a:pt x="6424" y="1217911"/>
                  </a:moveTo>
                  <a:lnTo>
                    <a:pt x="86" y="1217911"/>
                  </a:lnTo>
                  <a:lnTo>
                    <a:pt x="76" y="1222991"/>
                  </a:lnTo>
                  <a:lnTo>
                    <a:pt x="6414" y="1222991"/>
                  </a:lnTo>
                  <a:lnTo>
                    <a:pt x="6424" y="1217911"/>
                  </a:lnTo>
                  <a:close/>
                </a:path>
                <a:path w="1578609" h="1275080">
                  <a:moveTo>
                    <a:pt x="1576161" y="1217911"/>
                  </a:moveTo>
                  <a:lnTo>
                    <a:pt x="1569799" y="1217911"/>
                  </a:lnTo>
                  <a:lnTo>
                    <a:pt x="1569789" y="1222991"/>
                  </a:lnTo>
                  <a:lnTo>
                    <a:pt x="1576151" y="1222991"/>
                  </a:lnTo>
                  <a:lnTo>
                    <a:pt x="1576161" y="1217911"/>
                  </a:lnTo>
                  <a:close/>
                </a:path>
                <a:path w="1578609" h="1275080">
                  <a:moveTo>
                    <a:pt x="6432" y="1214101"/>
                  </a:moveTo>
                  <a:lnTo>
                    <a:pt x="93" y="1214101"/>
                  </a:lnTo>
                  <a:lnTo>
                    <a:pt x="88" y="1216641"/>
                  </a:lnTo>
                  <a:lnTo>
                    <a:pt x="6427" y="1216641"/>
                  </a:lnTo>
                  <a:lnTo>
                    <a:pt x="6432" y="1214101"/>
                  </a:lnTo>
                  <a:close/>
                </a:path>
                <a:path w="1578609" h="1275080">
                  <a:moveTo>
                    <a:pt x="1576168" y="1214101"/>
                  </a:moveTo>
                  <a:lnTo>
                    <a:pt x="1569807" y="1214101"/>
                  </a:lnTo>
                  <a:lnTo>
                    <a:pt x="1569802" y="1216641"/>
                  </a:lnTo>
                  <a:lnTo>
                    <a:pt x="1576163" y="1216641"/>
                  </a:lnTo>
                  <a:lnTo>
                    <a:pt x="1576168" y="1214101"/>
                  </a:lnTo>
                  <a:close/>
                </a:path>
                <a:path w="1578609" h="1275080">
                  <a:moveTo>
                    <a:pt x="6437" y="1211561"/>
                  </a:moveTo>
                  <a:lnTo>
                    <a:pt x="98" y="1211561"/>
                  </a:lnTo>
                  <a:lnTo>
                    <a:pt x="96" y="1212831"/>
                  </a:lnTo>
                  <a:lnTo>
                    <a:pt x="6434" y="1212831"/>
                  </a:lnTo>
                  <a:lnTo>
                    <a:pt x="6437" y="1211561"/>
                  </a:lnTo>
                  <a:close/>
                </a:path>
                <a:path w="1578609" h="1275080">
                  <a:moveTo>
                    <a:pt x="1576173" y="1211561"/>
                  </a:moveTo>
                  <a:lnTo>
                    <a:pt x="1569812" y="1211561"/>
                  </a:lnTo>
                  <a:lnTo>
                    <a:pt x="1569809" y="1212831"/>
                  </a:lnTo>
                  <a:lnTo>
                    <a:pt x="1576171" y="1212831"/>
                  </a:lnTo>
                  <a:lnTo>
                    <a:pt x="1576173" y="1211561"/>
                  </a:lnTo>
                  <a:close/>
                </a:path>
                <a:path w="1578609" h="1275080">
                  <a:moveTo>
                    <a:pt x="6444" y="1207751"/>
                  </a:moveTo>
                  <a:lnTo>
                    <a:pt x="106" y="1207751"/>
                  </a:lnTo>
                  <a:lnTo>
                    <a:pt x="101" y="1210291"/>
                  </a:lnTo>
                  <a:lnTo>
                    <a:pt x="6439" y="1210291"/>
                  </a:lnTo>
                  <a:lnTo>
                    <a:pt x="6444" y="1207751"/>
                  </a:lnTo>
                  <a:close/>
                </a:path>
                <a:path w="1578609" h="1275080">
                  <a:moveTo>
                    <a:pt x="1576181" y="1207751"/>
                  </a:moveTo>
                  <a:lnTo>
                    <a:pt x="1569820" y="1207751"/>
                  </a:lnTo>
                  <a:lnTo>
                    <a:pt x="1569814" y="1210291"/>
                  </a:lnTo>
                  <a:lnTo>
                    <a:pt x="1576176" y="1210291"/>
                  </a:lnTo>
                  <a:lnTo>
                    <a:pt x="1576181" y="1207751"/>
                  </a:lnTo>
                  <a:close/>
                </a:path>
                <a:path w="1578609" h="1275080">
                  <a:moveTo>
                    <a:pt x="6450" y="1205211"/>
                  </a:moveTo>
                  <a:lnTo>
                    <a:pt x="111" y="1205211"/>
                  </a:lnTo>
                  <a:lnTo>
                    <a:pt x="109" y="1206481"/>
                  </a:lnTo>
                  <a:lnTo>
                    <a:pt x="6447" y="1206481"/>
                  </a:lnTo>
                  <a:lnTo>
                    <a:pt x="6450" y="1205211"/>
                  </a:lnTo>
                  <a:close/>
                </a:path>
                <a:path w="1578609" h="1275080">
                  <a:moveTo>
                    <a:pt x="1576186" y="1205211"/>
                  </a:moveTo>
                  <a:lnTo>
                    <a:pt x="1569825" y="1205211"/>
                  </a:lnTo>
                  <a:lnTo>
                    <a:pt x="1569822" y="1206481"/>
                  </a:lnTo>
                  <a:lnTo>
                    <a:pt x="1576184" y="1206481"/>
                  </a:lnTo>
                  <a:lnTo>
                    <a:pt x="1576186" y="1205211"/>
                  </a:lnTo>
                  <a:close/>
                </a:path>
                <a:path w="1578609" h="1275080">
                  <a:moveTo>
                    <a:pt x="6457" y="1201401"/>
                  </a:moveTo>
                  <a:lnTo>
                    <a:pt x="119" y="1201401"/>
                  </a:lnTo>
                  <a:lnTo>
                    <a:pt x="114" y="1203941"/>
                  </a:lnTo>
                  <a:lnTo>
                    <a:pt x="6452" y="1203941"/>
                  </a:lnTo>
                  <a:lnTo>
                    <a:pt x="6457" y="1201401"/>
                  </a:lnTo>
                  <a:close/>
                </a:path>
                <a:path w="1578609" h="1275080">
                  <a:moveTo>
                    <a:pt x="1576194" y="1201401"/>
                  </a:moveTo>
                  <a:lnTo>
                    <a:pt x="1569832" y="1201401"/>
                  </a:lnTo>
                  <a:lnTo>
                    <a:pt x="1569827" y="1203941"/>
                  </a:lnTo>
                  <a:lnTo>
                    <a:pt x="1576189" y="1203941"/>
                  </a:lnTo>
                  <a:lnTo>
                    <a:pt x="1576194" y="1201401"/>
                  </a:lnTo>
                  <a:close/>
                </a:path>
                <a:path w="1578609" h="1275080">
                  <a:moveTo>
                    <a:pt x="6462" y="1198861"/>
                  </a:moveTo>
                  <a:lnTo>
                    <a:pt x="124" y="1198861"/>
                  </a:lnTo>
                  <a:lnTo>
                    <a:pt x="121" y="1200131"/>
                  </a:lnTo>
                  <a:lnTo>
                    <a:pt x="6460" y="1200131"/>
                  </a:lnTo>
                  <a:lnTo>
                    <a:pt x="6462" y="1198861"/>
                  </a:lnTo>
                  <a:close/>
                </a:path>
                <a:path w="1578609" h="1275080">
                  <a:moveTo>
                    <a:pt x="1576199" y="1198861"/>
                  </a:moveTo>
                  <a:lnTo>
                    <a:pt x="1569838" y="1198861"/>
                  </a:lnTo>
                  <a:lnTo>
                    <a:pt x="1569835" y="1200131"/>
                  </a:lnTo>
                  <a:lnTo>
                    <a:pt x="1576196" y="1200131"/>
                  </a:lnTo>
                  <a:lnTo>
                    <a:pt x="1576199" y="1198861"/>
                  </a:lnTo>
                  <a:close/>
                </a:path>
                <a:path w="1578609" h="1275080">
                  <a:moveTo>
                    <a:pt x="6470" y="1195051"/>
                  </a:moveTo>
                  <a:lnTo>
                    <a:pt x="131" y="1195051"/>
                  </a:lnTo>
                  <a:lnTo>
                    <a:pt x="126" y="1197591"/>
                  </a:lnTo>
                  <a:lnTo>
                    <a:pt x="6465" y="1197591"/>
                  </a:lnTo>
                  <a:lnTo>
                    <a:pt x="6470" y="1195051"/>
                  </a:lnTo>
                  <a:close/>
                </a:path>
                <a:path w="1578609" h="1275080">
                  <a:moveTo>
                    <a:pt x="1576206" y="1195051"/>
                  </a:moveTo>
                  <a:lnTo>
                    <a:pt x="1569845" y="1195051"/>
                  </a:lnTo>
                  <a:lnTo>
                    <a:pt x="1569840" y="1197591"/>
                  </a:lnTo>
                  <a:lnTo>
                    <a:pt x="1576201" y="1197591"/>
                  </a:lnTo>
                  <a:lnTo>
                    <a:pt x="1576206" y="1195051"/>
                  </a:lnTo>
                  <a:close/>
                </a:path>
                <a:path w="1578609" h="1275080">
                  <a:moveTo>
                    <a:pt x="6475" y="1192511"/>
                  </a:moveTo>
                  <a:lnTo>
                    <a:pt x="136" y="1192511"/>
                  </a:lnTo>
                  <a:lnTo>
                    <a:pt x="134" y="1193781"/>
                  </a:lnTo>
                  <a:lnTo>
                    <a:pt x="6473" y="1193781"/>
                  </a:lnTo>
                  <a:lnTo>
                    <a:pt x="6475" y="1192511"/>
                  </a:lnTo>
                  <a:close/>
                </a:path>
                <a:path w="1578609" h="1275080">
                  <a:moveTo>
                    <a:pt x="1576211" y="1192511"/>
                  </a:moveTo>
                  <a:lnTo>
                    <a:pt x="1569850" y="1192511"/>
                  </a:lnTo>
                  <a:lnTo>
                    <a:pt x="1569848" y="1193781"/>
                  </a:lnTo>
                  <a:lnTo>
                    <a:pt x="1576209" y="1193781"/>
                  </a:lnTo>
                  <a:lnTo>
                    <a:pt x="1576211" y="1192511"/>
                  </a:lnTo>
                  <a:close/>
                </a:path>
                <a:path w="1578609" h="1275080">
                  <a:moveTo>
                    <a:pt x="6483" y="1188701"/>
                  </a:moveTo>
                  <a:lnTo>
                    <a:pt x="144" y="1188701"/>
                  </a:lnTo>
                  <a:lnTo>
                    <a:pt x="139" y="1191241"/>
                  </a:lnTo>
                  <a:lnTo>
                    <a:pt x="6478" y="1191241"/>
                  </a:lnTo>
                  <a:lnTo>
                    <a:pt x="6483" y="1188701"/>
                  </a:lnTo>
                  <a:close/>
                </a:path>
                <a:path w="1578609" h="1275080">
                  <a:moveTo>
                    <a:pt x="1576219" y="1188701"/>
                  </a:moveTo>
                  <a:lnTo>
                    <a:pt x="1569858" y="1188701"/>
                  </a:lnTo>
                  <a:lnTo>
                    <a:pt x="1569853" y="1191241"/>
                  </a:lnTo>
                  <a:lnTo>
                    <a:pt x="1576214" y="1191241"/>
                  </a:lnTo>
                  <a:lnTo>
                    <a:pt x="1576219" y="1188701"/>
                  </a:lnTo>
                  <a:close/>
                </a:path>
                <a:path w="1578609" h="1275080">
                  <a:moveTo>
                    <a:pt x="6488" y="1186161"/>
                  </a:moveTo>
                  <a:lnTo>
                    <a:pt x="149" y="1186161"/>
                  </a:lnTo>
                  <a:lnTo>
                    <a:pt x="147" y="1187431"/>
                  </a:lnTo>
                  <a:lnTo>
                    <a:pt x="6485" y="1187431"/>
                  </a:lnTo>
                  <a:lnTo>
                    <a:pt x="6488" y="1186161"/>
                  </a:lnTo>
                  <a:close/>
                </a:path>
                <a:path w="1578609" h="1275080">
                  <a:moveTo>
                    <a:pt x="1576224" y="1186161"/>
                  </a:moveTo>
                  <a:lnTo>
                    <a:pt x="1569863" y="1186161"/>
                  </a:lnTo>
                  <a:lnTo>
                    <a:pt x="1569861" y="1187431"/>
                  </a:lnTo>
                  <a:lnTo>
                    <a:pt x="1576222" y="1187431"/>
                  </a:lnTo>
                  <a:lnTo>
                    <a:pt x="1576224" y="1186161"/>
                  </a:lnTo>
                  <a:close/>
                </a:path>
                <a:path w="1578609" h="1275080">
                  <a:moveTo>
                    <a:pt x="6496" y="1182351"/>
                  </a:moveTo>
                  <a:lnTo>
                    <a:pt x="157" y="1182351"/>
                  </a:lnTo>
                  <a:lnTo>
                    <a:pt x="152" y="1184891"/>
                  </a:lnTo>
                  <a:lnTo>
                    <a:pt x="6491" y="1184891"/>
                  </a:lnTo>
                  <a:lnTo>
                    <a:pt x="6496" y="1182351"/>
                  </a:lnTo>
                  <a:close/>
                </a:path>
                <a:path w="1578609" h="1275080">
                  <a:moveTo>
                    <a:pt x="1576232" y="1182351"/>
                  </a:moveTo>
                  <a:lnTo>
                    <a:pt x="1569871" y="1182351"/>
                  </a:lnTo>
                  <a:lnTo>
                    <a:pt x="1569866" y="1184891"/>
                  </a:lnTo>
                  <a:lnTo>
                    <a:pt x="1576227" y="1184891"/>
                  </a:lnTo>
                  <a:lnTo>
                    <a:pt x="1576232" y="1182351"/>
                  </a:lnTo>
                  <a:close/>
                </a:path>
                <a:path w="1578609" h="1275080">
                  <a:moveTo>
                    <a:pt x="6501" y="1179811"/>
                  </a:moveTo>
                  <a:lnTo>
                    <a:pt x="162" y="1179811"/>
                  </a:lnTo>
                  <a:lnTo>
                    <a:pt x="159" y="1181081"/>
                  </a:lnTo>
                  <a:lnTo>
                    <a:pt x="6498" y="1181081"/>
                  </a:lnTo>
                  <a:lnTo>
                    <a:pt x="6501" y="1179811"/>
                  </a:lnTo>
                  <a:close/>
                </a:path>
                <a:path w="1578609" h="1275080">
                  <a:moveTo>
                    <a:pt x="1576237" y="1179811"/>
                  </a:moveTo>
                  <a:lnTo>
                    <a:pt x="1569876" y="1179811"/>
                  </a:lnTo>
                  <a:lnTo>
                    <a:pt x="1569873" y="1181081"/>
                  </a:lnTo>
                  <a:lnTo>
                    <a:pt x="1576234" y="1181081"/>
                  </a:lnTo>
                  <a:lnTo>
                    <a:pt x="1576237" y="1179811"/>
                  </a:lnTo>
                  <a:close/>
                </a:path>
                <a:path w="1578609" h="1275080">
                  <a:moveTo>
                    <a:pt x="6508" y="1176001"/>
                  </a:moveTo>
                  <a:lnTo>
                    <a:pt x="169" y="1176001"/>
                  </a:lnTo>
                  <a:lnTo>
                    <a:pt x="164" y="1178541"/>
                  </a:lnTo>
                  <a:lnTo>
                    <a:pt x="6503" y="1178541"/>
                  </a:lnTo>
                  <a:lnTo>
                    <a:pt x="6508" y="1176001"/>
                  </a:lnTo>
                  <a:close/>
                </a:path>
                <a:path w="1578609" h="1275080">
                  <a:moveTo>
                    <a:pt x="1576244" y="1176001"/>
                  </a:moveTo>
                  <a:lnTo>
                    <a:pt x="1569884" y="1176001"/>
                  </a:lnTo>
                  <a:lnTo>
                    <a:pt x="1569878" y="1178541"/>
                  </a:lnTo>
                  <a:lnTo>
                    <a:pt x="1576239" y="1178541"/>
                  </a:lnTo>
                  <a:lnTo>
                    <a:pt x="1576244" y="1176001"/>
                  </a:lnTo>
                  <a:close/>
                </a:path>
                <a:path w="1578609" h="1275080">
                  <a:moveTo>
                    <a:pt x="6514" y="1173461"/>
                  </a:moveTo>
                  <a:lnTo>
                    <a:pt x="174" y="1173461"/>
                  </a:lnTo>
                  <a:lnTo>
                    <a:pt x="172" y="1174731"/>
                  </a:lnTo>
                  <a:lnTo>
                    <a:pt x="6511" y="1174731"/>
                  </a:lnTo>
                  <a:lnTo>
                    <a:pt x="6514" y="1173461"/>
                  </a:lnTo>
                  <a:close/>
                </a:path>
                <a:path w="1578609" h="1275080">
                  <a:moveTo>
                    <a:pt x="1576249" y="1173461"/>
                  </a:moveTo>
                  <a:lnTo>
                    <a:pt x="1569889" y="1173461"/>
                  </a:lnTo>
                  <a:lnTo>
                    <a:pt x="1569886" y="1174731"/>
                  </a:lnTo>
                  <a:lnTo>
                    <a:pt x="1576247" y="1174731"/>
                  </a:lnTo>
                  <a:lnTo>
                    <a:pt x="1576249" y="1173461"/>
                  </a:lnTo>
                  <a:close/>
                </a:path>
                <a:path w="1578609" h="1275080">
                  <a:moveTo>
                    <a:pt x="6521" y="1169651"/>
                  </a:moveTo>
                  <a:lnTo>
                    <a:pt x="182" y="1169651"/>
                  </a:lnTo>
                  <a:lnTo>
                    <a:pt x="177" y="1172191"/>
                  </a:lnTo>
                  <a:lnTo>
                    <a:pt x="6516" y="1172191"/>
                  </a:lnTo>
                  <a:lnTo>
                    <a:pt x="6521" y="1169651"/>
                  </a:lnTo>
                  <a:close/>
                </a:path>
                <a:path w="1578609" h="1275080">
                  <a:moveTo>
                    <a:pt x="1576257" y="1169651"/>
                  </a:moveTo>
                  <a:lnTo>
                    <a:pt x="1569896" y="1169651"/>
                  </a:lnTo>
                  <a:lnTo>
                    <a:pt x="1569891" y="1172191"/>
                  </a:lnTo>
                  <a:lnTo>
                    <a:pt x="1576252" y="1172191"/>
                  </a:lnTo>
                  <a:lnTo>
                    <a:pt x="1576257" y="1169651"/>
                  </a:lnTo>
                  <a:close/>
                </a:path>
                <a:path w="1578609" h="1275080">
                  <a:moveTo>
                    <a:pt x="6526" y="1167111"/>
                  </a:moveTo>
                  <a:lnTo>
                    <a:pt x="187" y="1167111"/>
                  </a:lnTo>
                  <a:lnTo>
                    <a:pt x="185" y="1168381"/>
                  </a:lnTo>
                  <a:lnTo>
                    <a:pt x="6524" y="1168381"/>
                  </a:lnTo>
                  <a:lnTo>
                    <a:pt x="6526" y="1167111"/>
                  </a:lnTo>
                  <a:close/>
                </a:path>
                <a:path w="1578609" h="1275080">
                  <a:moveTo>
                    <a:pt x="1576262" y="1167111"/>
                  </a:moveTo>
                  <a:lnTo>
                    <a:pt x="1569902" y="1167111"/>
                  </a:lnTo>
                  <a:lnTo>
                    <a:pt x="1569899" y="1168381"/>
                  </a:lnTo>
                  <a:lnTo>
                    <a:pt x="1576260" y="1168381"/>
                  </a:lnTo>
                  <a:lnTo>
                    <a:pt x="1576262" y="1167111"/>
                  </a:lnTo>
                  <a:close/>
                </a:path>
                <a:path w="1578609" h="1275080">
                  <a:moveTo>
                    <a:pt x="6534" y="1163301"/>
                  </a:moveTo>
                  <a:lnTo>
                    <a:pt x="195" y="1163301"/>
                  </a:lnTo>
                  <a:lnTo>
                    <a:pt x="190" y="1165841"/>
                  </a:lnTo>
                  <a:lnTo>
                    <a:pt x="6529" y="1165841"/>
                  </a:lnTo>
                  <a:lnTo>
                    <a:pt x="6534" y="1163301"/>
                  </a:lnTo>
                  <a:close/>
                </a:path>
                <a:path w="1578609" h="1275080">
                  <a:moveTo>
                    <a:pt x="1576270" y="1163301"/>
                  </a:moveTo>
                  <a:lnTo>
                    <a:pt x="1569909" y="1163301"/>
                  </a:lnTo>
                  <a:lnTo>
                    <a:pt x="1569904" y="1165841"/>
                  </a:lnTo>
                  <a:lnTo>
                    <a:pt x="1576265" y="1165841"/>
                  </a:lnTo>
                  <a:lnTo>
                    <a:pt x="1576270" y="1163301"/>
                  </a:lnTo>
                  <a:close/>
                </a:path>
                <a:path w="1578609" h="1275080">
                  <a:moveTo>
                    <a:pt x="6539" y="1160761"/>
                  </a:moveTo>
                  <a:lnTo>
                    <a:pt x="200" y="1160761"/>
                  </a:lnTo>
                  <a:lnTo>
                    <a:pt x="197" y="1162031"/>
                  </a:lnTo>
                  <a:lnTo>
                    <a:pt x="6537" y="1162031"/>
                  </a:lnTo>
                  <a:lnTo>
                    <a:pt x="6539" y="1160761"/>
                  </a:lnTo>
                  <a:close/>
                </a:path>
                <a:path w="1578609" h="1275080">
                  <a:moveTo>
                    <a:pt x="1576275" y="1160761"/>
                  </a:moveTo>
                  <a:lnTo>
                    <a:pt x="1569914" y="1160761"/>
                  </a:lnTo>
                  <a:lnTo>
                    <a:pt x="1569912" y="1162031"/>
                  </a:lnTo>
                  <a:lnTo>
                    <a:pt x="1576272" y="1162031"/>
                  </a:lnTo>
                  <a:lnTo>
                    <a:pt x="1576275" y="1160761"/>
                  </a:lnTo>
                  <a:close/>
                </a:path>
                <a:path w="1578609" h="1275080">
                  <a:moveTo>
                    <a:pt x="6544" y="1158221"/>
                  </a:moveTo>
                  <a:lnTo>
                    <a:pt x="205" y="1158221"/>
                  </a:lnTo>
                  <a:lnTo>
                    <a:pt x="202" y="1159491"/>
                  </a:lnTo>
                  <a:lnTo>
                    <a:pt x="6542" y="1159491"/>
                  </a:lnTo>
                  <a:lnTo>
                    <a:pt x="6544" y="1158221"/>
                  </a:lnTo>
                  <a:close/>
                </a:path>
                <a:path w="1578609" h="1275080">
                  <a:moveTo>
                    <a:pt x="1576280" y="1158221"/>
                  </a:moveTo>
                  <a:lnTo>
                    <a:pt x="1569919" y="1158221"/>
                  </a:lnTo>
                  <a:lnTo>
                    <a:pt x="1569917" y="1159491"/>
                  </a:lnTo>
                  <a:lnTo>
                    <a:pt x="1576277" y="1159491"/>
                  </a:lnTo>
                  <a:lnTo>
                    <a:pt x="1576280" y="1158221"/>
                  </a:lnTo>
                  <a:close/>
                </a:path>
              </a:pathLst>
            </a:custGeom>
            <a:solidFill>
              <a:srgbClr val="4678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6379209" y="970279"/>
              <a:ext cx="1565910" cy="1259840"/>
            </a:xfrm>
            <a:custGeom>
              <a:avLst/>
              <a:gdLst/>
              <a:ahLst/>
              <a:cxnLst/>
              <a:rect l="l" t="t" r="r" b="b"/>
              <a:pathLst>
                <a:path w="1565909" h="1259839">
                  <a:moveTo>
                    <a:pt x="8530" y="181610"/>
                  </a:moveTo>
                  <a:lnTo>
                    <a:pt x="2171" y="181610"/>
                  </a:lnTo>
                  <a:lnTo>
                    <a:pt x="2140" y="196850"/>
                  </a:lnTo>
                  <a:lnTo>
                    <a:pt x="8499" y="196850"/>
                  </a:lnTo>
                  <a:lnTo>
                    <a:pt x="8530" y="181610"/>
                  </a:lnTo>
                  <a:close/>
                </a:path>
                <a:path w="1565909" h="1259839">
                  <a:moveTo>
                    <a:pt x="1565546" y="181610"/>
                  </a:moveTo>
                  <a:lnTo>
                    <a:pt x="1559205" y="181610"/>
                  </a:lnTo>
                  <a:lnTo>
                    <a:pt x="1559174" y="196850"/>
                  </a:lnTo>
                  <a:lnTo>
                    <a:pt x="1565515" y="196850"/>
                  </a:lnTo>
                  <a:lnTo>
                    <a:pt x="1565546" y="181610"/>
                  </a:lnTo>
                  <a:close/>
                </a:path>
                <a:path w="1565909" h="1259839">
                  <a:moveTo>
                    <a:pt x="8538" y="177800"/>
                  </a:moveTo>
                  <a:lnTo>
                    <a:pt x="2178" y="177800"/>
                  </a:lnTo>
                  <a:lnTo>
                    <a:pt x="2173" y="180339"/>
                  </a:lnTo>
                  <a:lnTo>
                    <a:pt x="8533" y="180339"/>
                  </a:lnTo>
                  <a:lnTo>
                    <a:pt x="8538" y="177800"/>
                  </a:lnTo>
                  <a:close/>
                </a:path>
                <a:path w="1565909" h="1259839">
                  <a:moveTo>
                    <a:pt x="1565554" y="177800"/>
                  </a:moveTo>
                  <a:lnTo>
                    <a:pt x="1559213" y="177800"/>
                  </a:lnTo>
                  <a:lnTo>
                    <a:pt x="1559208" y="180339"/>
                  </a:lnTo>
                  <a:lnTo>
                    <a:pt x="1565548" y="180339"/>
                  </a:lnTo>
                  <a:lnTo>
                    <a:pt x="1565554" y="177800"/>
                  </a:lnTo>
                  <a:close/>
                </a:path>
                <a:path w="1565909" h="1259839">
                  <a:moveTo>
                    <a:pt x="8556" y="168910"/>
                  </a:moveTo>
                  <a:lnTo>
                    <a:pt x="2196" y="168910"/>
                  </a:lnTo>
                  <a:lnTo>
                    <a:pt x="2181" y="176529"/>
                  </a:lnTo>
                  <a:lnTo>
                    <a:pt x="8540" y="176529"/>
                  </a:lnTo>
                  <a:lnTo>
                    <a:pt x="8556" y="168910"/>
                  </a:lnTo>
                  <a:close/>
                </a:path>
                <a:path w="1565909" h="1259839">
                  <a:moveTo>
                    <a:pt x="1565572" y="168910"/>
                  </a:moveTo>
                  <a:lnTo>
                    <a:pt x="1559231" y="168910"/>
                  </a:lnTo>
                  <a:lnTo>
                    <a:pt x="1559215" y="176529"/>
                  </a:lnTo>
                  <a:lnTo>
                    <a:pt x="1565556" y="176529"/>
                  </a:lnTo>
                  <a:lnTo>
                    <a:pt x="1565572" y="168910"/>
                  </a:lnTo>
                  <a:close/>
                </a:path>
                <a:path w="1565909" h="1259839">
                  <a:moveTo>
                    <a:pt x="8564" y="165100"/>
                  </a:moveTo>
                  <a:lnTo>
                    <a:pt x="2204" y="165100"/>
                  </a:lnTo>
                  <a:lnTo>
                    <a:pt x="2199" y="167639"/>
                  </a:lnTo>
                  <a:lnTo>
                    <a:pt x="8558" y="167639"/>
                  </a:lnTo>
                  <a:lnTo>
                    <a:pt x="8564" y="165100"/>
                  </a:lnTo>
                  <a:close/>
                </a:path>
                <a:path w="1565909" h="1259839">
                  <a:moveTo>
                    <a:pt x="1565579" y="165100"/>
                  </a:moveTo>
                  <a:lnTo>
                    <a:pt x="1559239" y="165100"/>
                  </a:lnTo>
                  <a:lnTo>
                    <a:pt x="1559234" y="167639"/>
                  </a:lnTo>
                  <a:lnTo>
                    <a:pt x="1565574" y="167639"/>
                  </a:lnTo>
                  <a:lnTo>
                    <a:pt x="1565579" y="165100"/>
                  </a:lnTo>
                  <a:close/>
                </a:path>
                <a:path w="1565909" h="1259839">
                  <a:moveTo>
                    <a:pt x="8569" y="162560"/>
                  </a:moveTo>
                  <a:lnTo>
                    <a:pt x="2209" y="162560"/>
                  </a:lnTo>
                  <a:lnTo>
                    <a:pt x="2207" y="163829"/>
                  </a:lnTo>
                  <a:lnTo>
                    <a:pt x="8566" y="163829"/>
                  </a:lnTo>
                  <a:lnTo>
                    <a:pt x="8569" y="162560"/>
                  </a:lnTo>
                  <a:close/>
                </a:path>
                <a:path w="1565909" h="1259839">
                  <a:moveTo>
                    <a:pt x="1565584" y="162560"/>
                  </a:moveTo>
                  <a:lnTo>
                    <a:pt x="1559244" y="162560"/>
                  </a:lnTo>
                  <a:lnTo>
                    <a:pt x="1559241" y="163829"/>
                  </a:lnTo>
                  <a:lnTo>
                    <a:pt x="1565582" y="163829"/>
                  </a:lnTo>
                  <a:lnTo>
                    <a:pt x="1565584" y="162560"/>
                  </a:lnTo>
                  <a:close/>
                </a:path>
                <a:path w="1565909" h="1259839">
                  <a:moveTo>
                    <a:pt x="8577" y="158750"/>
                  </a:moveTo>
                  <a:lnTo>
                    <a:pt x="2217" y="158750"/>
                  </a:lnTo>
                  <a:lnTo>
                    <a:pt x="2212" y="161289"/>
                  </a:lnTo>
                  <a:lnTo>
                    <a:pt x="8571" y="161289"/>
                  </a:lnTo>
                  <a:lnTo>
                    <a:pt x="8577" y="158750"/>
                  </a:lnTo>
                  <a:close/>
                </a:path>
                <a:path w="1565909" h="1259839">
                  <a:moveTo>
                    <a:pt x="1565592" y="158750"/>
                  </a:moveTo>
                  <a:lnTo>
                    <a:pt x="1559252" y="158750"/>
                  </a:lnTo>
                  <a:lnTo>
                    <a:pt x="1559247" y="161289"/>
                  </a:lnTo>
                  <a:lnTo>
                    <a:pt x="1565587" y="161289"/>
                  </a:lnTo>
                  <a:lnTo>
                    <a:pt x="1565592" y="158750"/>
                  </a:lnTo>
                  <a:close/>
                </a:path>
                <a:path w="1565909" h="1259839">
                  <a:moveTo>
                    <a:pt x="8582" y="156210"/>
                  </a:moveTo>
                  <a:lnTo>
                    <a:pt x="2222" y="156210"/>
                  </a:lnTo>
                  <a:lnTo>
                    <a:pt x="2219" y="157479"/>
                  </a:lnTo>
                  <a:lnTo>
                    <a:pt x="8579" y="157479"/>
                  </a:lnTo>
                  <a:lnTo>
                    <a:pt x="8582" y="156210"/>
                  </a:lnTo>
                  <a:close/>
                </a:path>
                <a:path w="1565909" h="1259839">
                  <a:moveTo>
                    <a:pt x="1565597" y="156210"/>
                  </a:moveTo>
                  <a:lnTo>
                    <a:pt x="1559257" y="156210"/>
                  </a:lnTo>
                  <a:lnTo>
                    <a:pt x="1559254" y="157479"/>
                  </a:lnTo>
                  <a:lnTo>
                    <a:pt x="1565595" y="157479"/>
                  </a:lnTo>
                  <a:lnTo>
                    <a:pt x="1565597" y="156210"/>
                  </a:lnTo>
                  <a:close/>
                </a:path>
                <a:path w="1565909" h="1259839">
                  <a:moveTo>
                    <a:pt x="8589" y="152400"/>
                  </a:moveTo>
                  <a:lnTo>
                    <a:pt x="2230" y="152400"/>
                  </a:lnTo>
                  <a:lnTo>
                    <a:pt x="2225" y="154939"/>
                  </a:lnTo>
                  <a:lnTo>
                    <a:pt x="8584" y="154939"/>
                  </a:lnTo>
                  <a:lnTo>
                    <a:pt x="8589" y="152400"/>
                  </a:lnTo>
                  <a:close/>
                </a:path>
                <a:path w="1565909" h="1259839">
                  <a:moveTo>
                    <a:pt x="1565605" y="152400"/>
                  </a:moveTo>
                  <a:lnTo>
                    <a:pt x="1559265" y="152400"/>
                  </a:lnTo>
                  <a:lnTo>
                    <a:pt x="1559259" y="154939"/>
                  </a:lnTo>
                  <a:lnTo>
                    <a:pt x="1565600" y="154939"/>
                  </a:lnTo>
                  <a:lnTo>
                    <a:pt x="1565605" y="152400"/>
                  </a:lnTo>
                  <a:close/>
                </a:path>
                <a:path w="1565909" h="1259839">
                  <a:moveTo>
                    <a:pt x="8595" y="149860"/>
                  </a:moveTo>
                  <a:lnTo>
                    <a:pt x="2235" y="149860"/>
                  </a:lnTo>
                  <a:lnTo>
                    <a:pt x="2232" y="151129"/>
                  </a:lnTo>
                  <a:lnTo>
                    <a:pt x="8592" y="151129"/>
                  </a:lnTo>
                  <a:lnTo>
                    <a:pt x="8595" y="149860"/>
                  </a:lnTo>
                  <a:close/>
                </a:path>
                <a:path w="1565909" h="1259839">
                  <a:moveTo>
                    <a:pt x="1565610" y="149860"/>
                  </a:moveTo>
                  <a:lnTo>
                    <a:pt x="1559270" y="149860"/>
                  </a:lnTo>
                  <a:lnTo>
                    <a:pt x="1559267" y="151129"/>
                  </a:lnTo>
                  <a:lnTo>
                    <a:pt x="1565607" y="151129"/>
                  </a:lnTo>
                  <a:lnTo>
                    <a:pt x="1565610" y="149860"/>
                  </a:lnTo>
                  <a:close/>
                </a:path>
                <a:path w="1565909" h="1259839">
                  <a:moveTo>
                    <a:pt x="8602" y="146050"/>
                  </a:moveTo>
                  <a:lnTo>
                    <a:pt x="2242" y="146050"/>
                  </a:lnTo>
                  <a:lnTo>
                    <a:pt x="2237" y="148589"/>
                  </a:lnTo>
                  <a:lnTo>
                    <a:pt x="8597" y="148589"/>
                  </a:lnTo>
                  <a:lnTo>
                    <a:pt x="8602" y="146050"/>
                  </a:lnTo>
                  <a:close/>
                </a:path>
                <a:path w="1565909" h="1259839">
                  <a:moveTo>
                    <a:pt x="1565618" y="146050"/>
                  </a:moveTo>
                  <a:lnTo>
                    <a:pt x="1559278" y="146050"/>
                  </a:lnTo>
                  <a:lnTo>
                    <a:pt x="1559272" y="148589"/>
                  </a:lnTo>
                  <a:lnTo>
                    <a:pt x="1565612" y="148589"/>
                  </a:lnTo>
                  <a:lnTo>
                    <a:pt x="1565618" y="146050"/>
                  </a:lnTo>
                  <a:close/>
                </a:path>
                <a:path w="1565909" h="1259839">
                  <a:moveTo>
                    <a:pt x="8608" y="143510"/>
                  </a:moveTo>
                  <a:lnTo>
                    <a:pt x="2248" y="143510"/>
                  </a:lnTo>
                  <a:lnTo>
                    <a:pt x="2245" y="144779"/>
                  </a:lnTo>
                  <a:lnTo>
                    <a:pt x="8605" y="144779"/>
                  </a:lnTo>
                  <a:lnTo>
                    <a:pt x="8608" y="143510"/>
                  </a:lnTo>
                  <a:close/>
                </a:path>
                <a:path w="1565909" h="1259839">
                  <a:moveTo>
                    <a:pt x="1565623" y="143510"/>
                  </a:moveTo>
                  <a:lnTo>
                    <a:pt x="1559283" y="143510"/>
                  </a:lnTo>
                  <a:lnTo>
                    <a:pt x="1559280" y="144779"/>
                  </a:lnTo>
                  <a:lnTo>
                    <a:pt x="1565620" y="144779"/>
                  </a:lnTo>
                  <a:lnTo>
                    <a:pt x="1565623" y="143510"/>
                  </a:lnTo>
                  <a:close/>
                </a:path>
                <a:path w="1565909" h="1259839">
                  <a:moveTo>
                    <a:pt x="8615" y="139700"/>
                  </a:moveTo>
                  <a:lnTo>
                    <a:pt x="2255" y="139700"/>
                  </a:lnTo>
                  <a:lnTo>
                    <a:pt x="2250" y="142239"/>
                  </a:lnTo>
                  <a:lnTo>
                    <a:pt x="8610" y="142239"/>
                  </a:lnTo>
                  <a:lnTo>
                    <a:pt x="8615" y="139700"/>
                  </a:lnTo>
                  <a:close/>
                </a:path>
                <a:path w="1565909" h="1259839">
                  <a:moveTo>
                    <a:pt x="1565630" y="139700"/>
                  </a:moveTo>
                  <a:lnTo>
                    <a:pt x="1559290" y="139700"/>
                  </a:lnTo>
                  <a:lnTo>
                    <a:pt x="1559285" y="142239"/>
                  </a:lnTo>
                  <a:lnTo>
                    <a:pt x="1565625" y="142239"/>
                  </a:lnTo>
                  <a:lnTo>
                    <a:pt x="1565630" y="139700"/>
                  </a:lnTo>
                  <a:close/>
                </a:path>
                <a:path w="1565909" h="1259839">
                  <a:moveTo>
                    <a:pt x="8620" y="137160"/>
                  </a:moveTo>
                  <a:lnTo>
                    <a:pt x="2260" y="137160"/>
                  </a:lnTo>
                  <a:lnTo>
                    <a:pt x="2258" y="138429"/>
                  </a:lnTo>
                  <a:lnTo>
                    <a:pt x="8618" y="138429"/>
                  </a:lnTo>
                  <a:lnTo>
                    <a:pt x="8620" y="137160"/>
                  </a:lnTo>
                  <a:close/>
                </a:path>
                <a:path w="1565909" h="1259839">
                  <a:moveTo>
                    <a:pt x="1565636" y="137160"/>
                  </a:moveTo>
                  <a:lnTo>
                    <a:pt x="1559296" y="137160"/>
                  </a:lnTo>
                  <a:lnTo>
                    <a:pt x="1559293" y="138429"/>
                  </a:lnTo>
                  <a:lnTo>
                    <a:pt x="1565633" y="138429"/>
                  </a:lnTo>
                  <a:lnTo>
                    <a:pt x="1565636" y="137160"/>
                  </a:lnTo>
                  <a:close/>
                </a:path>
                <a:path w="1565909" h="1259839">
                  <a:moveTo>
                    <a:pt x="8628" y="133350"/>
                  </a:moveTo>
                  <a:lnTo>
                    <a:pt x="2268" y="133350"/>
                  </a:lnTo>
                  <a:lnTo>
                    <a:pt x="2263" y="135889"/>
                  </a:lnTo>
                  <a:lnTo>
                    <a:pt x="8623" y="135889"/>
                  </a:lnTo>
                  <a:lnTo>
                    <a:pt x="8628" y="133350"/>
                  </a:lnTo>
                  <a:close/>
                </a:path>
                <a:path w="1565909" h="1259839">
                  <a:moveTo>
                    <a:pt x="1565643" y="133350"/>
                  </a:moveTo>
                  <a:lnTo>
                    <a:pt x="1559303" y="133350"/>
                  </a:lnTo>
                  <a:lnTo>
                    <a:pt x="1559298" y="135889"/>
                  </a:lnTo>
                  <a:lnTo>
                    <a:pt x="1565638" y="135889"/>
                  </a:lnTo>
                  <a:lnTo>
                    <a:pt x="1565643" y="133350"/>
                  </a:lnTo>
                  <a:close/>
                </a:path>
                <a:path w="1565909" h="1259839">
                  <a:moveTo>
                    <a:pt x="8633" y="130810"/>
                  </a:moveTo>
                  <a:lnTo>
                    <a:pt x="2273" y="130810"/>
                  </a:lnTo>
                  <a:lnTo>
                    <a:pt x="2271" y="132079"/>
                  </a:lnTo>
                  <a:lnTo>
                    <a:pt x="8631" y="132079"/>
                  </a:lnTo>
                  <a:lnTo>
                    <a:pt x="8633" y="130810"/>
                  </a:lnTo>
                  <a:close/>
                </a:path>
                <a:path w="1565909" h="1259839">
                  <a:moveTo>
                    <a:pt x="1565648" y="130810"/>
                  </a:moveTo>
                  <a:lnTo>
                    <a:pt x="1559309" y="130810"/>
                  </a:lnTo>
                  <a:lnTo>
                    <a:pt x="1559306" y="132079"/>
                  </a:lnTo>
                  <a:lnTo>
                    <a:pt x="1565646" y="132079"/>
                  </a:lnTo>
                  <a:lnTo>
                    <a:pt x="1565648" y="130810"/>
                  </a:lnTo>
                  <a:close/>
                </a:path>
                <a:path w="1565909" h="1259839">
                  <a:moveTo>
                    <a:pt x="8646" y="124460"/>
                  </a:moveTo>
                  <a:lnTo>
                    <a:pt x="2286" y="124460"/>
                  </a:lnTo>
                  <a:lnTo>
                    <a:pt x="2276" y="129539"/>
                  </a:lnTo>
                  <a:lnTo>
                    <a:pt x="8636" y="129539"/>
                  </a:lnTo>
                  <a:lnTo>
                    <a:pt x="8646" y="124460"/>
                  </a:lnTo>
                  <a:close/>
                </a:path>
                <a:path w="1565909" h="1259839">
                  <a:moveTo>
                    <a:pt x="1565661" y="124460"/>
                  </a:moveTo>
                  <a:lnTo>
                    <a:pt x="1559322" y="124460"/>
                  </a:lnTo>
                  <a:lnTo>
                    <a:pt x="1559311" y="129539"/>
                  </a:lnTo>
                  <a:lnTo>
                    <a:pt x="1565651" y="129539"/>
                  </a:lnTo>
                  <a:lnTo>
                    <a:pt x="1565661" y="124460"/>
                  </a:lnTo>
                  <a:close/>
                </a:path>
                <a:path w="1565909" h="1259839">
                  <a:moveTo>
                    <a:pt x="8654" y="120650"/>
                  </a:moveTo>
                  <a:lnTo>
                    <a:pt x="2294" y="120650"/>
                  </a:lnTo>
                  <a:lnTo>
                    <a:pt x="2289" y="123189"/>
                  </a:lnTo>
                  <a:lnTo>
                    <a:pt x="8649" y="123189"/>
                  </a:lnTo>
                  <a:lnTo>
                    <a:pt x="8654" y="120650"/>
                  </a:lnTo>
                  <a:close/>
                </a:path>
                <a:path w="1565909" h="1259839">
                  <a:moveTo>
                    <a:pt x="1565669" y="120650"/>
                  </a:moveTo>
                  <a:lnTo>
                    <a:pt x="1559329" y="120650"/>
                  </a:lnTo>
                  <a:lnTo>
                    <a:pt x="1559324" y="123189"/>
                  </a:lnTo>
                  <a:lnTo>
                    <a:pt x="1565664" y="123189"/>
                  </a:lnTo>
                  <a:lnTo>
                    <a:pt x="1565669" y="120650"/>
                  </a:lnTo>
                  <a:close/>
                </a:path>
                <a:path w="1565909" h="1259839">
                  <a:moveTo>
                    <a:pt x="8659" y="118110"/>
                  </a:moveTo>
                  <a:lnTo>
                    <a:pt x="2299" y="118110"/>
                  </a:lnTo>
                  <a:lnTo>
                    <a:pt x="2296" y="119379"/>
                  </a:lnTo>
                  <a:lnTo>
                    <a:pt x="8657" y="119379"/>
                  </a:lnTo>
                  <a:lnTo>
                    <a:pt x="8659" y="118110"/>
                  </a:lnTo>
                  <a:close/>
                </a:path>
                <a:path w="1565909" h="1259839">
                  <a:moveTo>
                    <a:pt x="1565674" y="118110"/>
                  </a:moveTo>
                  <a:lnTo>
                    <a:pt x="1559334" y="118110"/>
                  </a:lnTo>
                  <a:lnTo>
                    <a:pt x="1559332" y="119379"/>
                  </a:lnTo>
                  <a:lnTo>
                    <a:pt x="1565671" y="119379"/>
                  </a:lnTo>
                  <a:lnTo>
                    <a:pt x="1565674" y="118110"/>
                  </a:lnTo>
                  <a:close/>
                </a:path>
                <a:path w="1565909" h="1259839">
                  <a:moveTo>
                    <a:pt x="8672" y="111760"/>
                  </a:moveTo>
                  <a:lnTo>
                    <a:pt x="2312" y="111760"/>
                  </a:lnTo>
                  <a:lnTo>
                    <a:pt x="2301" y="116839"/>
                  </a:lnTo>
                  <a:lnTo>
                    <a:pt x="8662" y="116839"/>
                  </a:lnTo>
                  <a:lnTo>
                    <a:pt x="8672" y="111760"/>
                  </a:lnTo>
                  <a:close/>
                </a:path>
                <a:path w="1565909" h="1259839">
                  <a:moveTo>
                    <a:pt x="1565687" y="111760"/>
                  </a:moveTo>
                  <a:lnTo>
                    <a:pt x="1559347" y="111760"/>
                  </a:lnTo>
                  <a:lnTo>
                    <a:pt x="1559337" y="116839"/>
                  </a:lnTo>
                  <a:lnTo>
                    <a:pt x="1565676" y="116839"/>
                  </a:lnTo>
                  <a:lnTo>
                    <a:pt x="1565687" y="111760"/>
                  </a:lnTo>
                  <a:close/>
                </a:path>
                <a:path w="1565909" h="1259839">
                  <a:moveTo>
                    <a:pt x="8685" y="105410"/>
                  </a:moveTo>
                  <a:lnTo>
                    <a:pt x="2324" y="105410"/>
                  </a:lnTo>
                  <a:lnTo>
                    <a:pt x="2314" y="110489"/>
                  </a:lnTo>
                  <a:lnTo>
                    <a:pt x="8675" y="110489"/>
                  </a:lnTo>
                  <a:lnTo>
                    <a:pt x="8685" y="105410"/>
                  </a:lnTo>
                  <a:close/>
                </a:path>
                <a:path w="1565909" h="1259839">
                  <a:moveTo>
                    <a:pt x="1565700" y="105410"/>
                  </a:moveTo>
                  <a:lnTo>
                    <a:pt x="1559360" y="105410"/>
                  </a:lnTo>
                  <a:lnTo>
                    <a:pt x="1559350" y="110489"/>
                  </a:lnTo>
                  <a:lnTo>
                    <a:pt x="1565689" y="110489"/>
                  </a:lnTo>
                  <a:lnTo>
                    <a:pt x="1565700" y="105410"/>
                  </a:lnTo>
                  <a:close/>
                </a:path>
                <a:path w="1565909" h="1259839">
                  <a:moveTo>
                    <a:pt x="8693" y="101600"/>
                  </a:moveTo>
                  <a:lnTo>
                    <a:pt x="2332" y="101600"/>
                  </a:lnTo>
                  <a:lnTo>
                    <a:pt x="2327" y="104139"/>
                  </a:lnTo>
                  <a:lnTo>
                    <a:pt x="8688" y="104139"/>
                  </a:lnTo>
                  <a:lnTo>
                    <a:pt x="8693" y="101600"/>
                  </a:lnTo>
                  <a:close/>
                </a:path>
                <a:path w="1565909" h="1259839">
                  <a:moveTo>
                    <a:pt x="1565707" y="101600"/>
                  </a:moveTo>
                  <a:lnTo>
                    <a:pt x="1559368" y="101600"/>
                  </a:lnTo>
                  <a:lnTo>
                    <a:pt x="1559363" y="104139"/>
                  </a:lnTo>
                  <a:lnTo>
                    <a:pt x="1565702" y="104139"/>
                  </a:lnTo>
                  <a:lnTo>
                    <a:pt x="1565707" y="101600"/>
                  </a:lnTo>
                  <a:close/>
                </a:path>
                <a:path w="1565909" h="1259839">
                  <a:moveTo>
                    <a:pt x="8698" y="99060"/>
                  </a:moveTo>
                  <a:lnTo>
                    <a:pt x="2337" y="99060"/>
                  </a:lnTo>
                  <a:lnTo>
                    <a:pt x="2335" y="100329"/>
                  </a:lnTo>
                  <a:lnTo>
                    <a:pt x="8696" y="100329"/>
                  </a:lnTo>
                  <a:lnTo>
                    <a:pt x="8698" y="99060"/>
                  </a:lnTo>
                  <a:close/>
                </a:path>
                <a:path w="1565909" h="1259839">
                  <a:moveTo>
                    <a:pt x="1565712" y="99060"/>
                  </a:moveTo>
                  <a:lnTo>
                    <a:pt x="1559373" y="99060"/>
                  </a:lnTo>
                  <a:lnTo>
                    <a:pt x="1559371" y="100329"/>
                  </a:lnTo>
                  <a:lnTo>
                    <a:pt x="1565710" y="100329"/>
                  </a:lnTo>
                  <a:lnTo>
                    <a:pt x="1565712" y="99060"/>
                  </a:lnTo>
                  <a:close/>
                </a:path>
                <a:path w="1565909" h="1259839">
                  <a:moveTo>
                    <a:pt x="8706" y="95250"/>
                  </a:moveTo>
                  <a:lnTo>
                    <a:pt x="2345" y="95250"/>
                  </a:lnTo>
                  <a:lnTo>
                    <a:pt x="2340" y="97789"/>
                  </a:lnTo>
                  <a:lnTo>
                    <a:pt x="8701" y="97789"/>
                  </a:lnTo>
                  <a:lnTo>
                    <a:pt x="8706" y="95250"/>
                  </a:lnTo>
                  <a:close/>
                </a:path>
                <a:path w="1565909" h="1259839">
                  <a:moveTo>
                    <a:pt x="1565720" y="95250"/>
                  </a:moveTo>
                  <a:lnTo>
                    <a:pt x="1559381" y="95250"/>
                  </a:lnTo>
                  <a:lnTo>
                    <a:pt x="1559376" y="97789"/>
                  </a:lnTo>
                  <a:lnTo>
                    <a:pt x="1565715" y="97789"/>
                  </a:lnTo>
                  <a:lnTo>
                    <a:pt x="1565720" y="95250"/>
                  </a:lnTo>
                  <a:close/>
                </a:path>
                <a:path w="1565909" h="1259839">
                  <a:moveTo>
                    <a:pt x="8711" y="92710"/>
                  </a:moveTo>
                  <a:lnTo>
                    <a:pt x="2350" y="92710"/>
                  </a:lnTo>
                  <a:lnTo>
                    <a:pt x="2347" y="93979"/>
                  </a:lnTo>
                  <a:lnTo>
                    <a:pt x="8708" y="93979"/>
                  </a:lnTo>
                  <a:lnTo>
                    <a:pt x="8711" y="92710"/>
                  </a:lnTo>
                  <a:close/>
                </a:path>
                <a:path w="1565909" h="1259839">
                  <a:moveTo>
                    <a:pt x="1565725" y="92710"/>
                  </a:moveTo>
                  <a:lnTo>
                    <a:pt x="1559386" y="92710"/>
                  </a:lnTo>
                  <a:lnTo>
                    <a:pt x="1559384" y="93979"/>
                  </a:lnTo>
                  <a:lnTo>
                    <a:pt x="1565723" y="93979"/>
                  </a:lnTo>
                  <a:lnTo>
                    <a:pt x="1565725" y="92710"/>
                  </a:lnTo>
                  <a:close/>
                </a:path>
                <a:path w="1565909" h="1259839">
                  <a:moveTo>
                    <a:pt x="8719" y="88900"/>
                  </a:moveTo>
                  <a:lnTo>
                    <a:pt x="2358" y="88900"/>
                  </a:lnTo>
                  <a:lnTo>
                    <a:pt x="2353" y="91439"/>
                  </a:lnTo>
                  <a:lnTo>
                    <a:pt x="8714" y="91439"/>
                  </a:lnTo>
                  <a:lnTo>
                    <a:pt x="8719" y="88900"/>
                  </a:lnTo>
                  <a:close/>
                </a:path>
                <a:path w="1565909" h="1259839">
                  <a:moveTo>
                    <a:pt x="1565733" y="88900"/>
                  </a:moveTo>
                  <a:lnTo>
                    <a:pt x="1559394" y="88900"/>
                  </a:lnTo>
                  <a:lnTo>
                    <a:pt x="1559389" y="91439"/>
                  </a:lnTo>
                  <a:lnTo>
                    <a:pt x="1565728" y="91439"/>
                  </a:lnTo>
                  <a:lnTo>
                    <a:pt x="1565733" y="88900"/>
                  </a:lnTo>
                  <a:close/>
                </a:path>
                <a:path w="1565909" h="1259839">
                  <a:moveTo>
                    <a:pt x="8724" y="86360"/>
                  </a:moveTo>
                  <a:lnTo>
                    <a:pt x="2363" y="86360"/>
                  </a:lnTo>
                  <a:lnTo>
                    <a:pt x="2360" y="87629"/>
                  </a:lnTo>
                  <a:lnTo>
                    <a:pt x="8721" y="87629"/>
                  </a:lnTo>
                  <a:lnTo>
                    <a:pt x="8724" y="86360"/>
                  </a:lnTo>
                  <a:close/>
                </a:path>
                <a:path w="1565909" h="1259839">
                  <a:moveTo>
                    <a:pt x="1565738" y="86360"/>
                  </a:moveTo>
                  <a:lnTo>
                    <a:pt x="1559399" y="86360"/>
                  </a:lnTo>
                  <a:lnTo>
                    <a:pt x="1559397" y="87629"/>
                  </a:lnTo>
                  <a:lnTo>
                    <a:pt x="1565735" y="87629"/>
                  </a:lnTo>
                  <a:lnTo>
                    <a:pt x="1565738" y="86360"/>
                  </a:lnTo>
                  <a:close/>
                </a:path>
                <a:path w="1565909" h="1259839">
                  <a:moveTo>
                    <a:pt x="8732" y="82550"/>
                  </a:moveTo>
                  <a:lnTo>
                    <a:pt x="2371" y="82550"/>
                  </a:lnTo>
                  <a:lnTo>
                    <a:pt x="2365" y="85089"/>
                  </a:lnTo>
                  <a:lnTo>
                    <a:pt x="8727" y="85089"/>
                  </a:lnTo>
                  <a:lnTo>
                    <a:pt x="8732" y="82550"/>
                  </a:lnTo>
                  <a:close/>
                </a:path>
                <a:path w="1565909" h="1259839">
                  <a:moveTo>
                    <a:pt x="1565746" y="82550"/>
                  </a:moveTo>
                  <a:lnTo>
                    <a:pt x="1559407" y="82550"/>
                  </a:lnTo>
                  <a:lnTo>
                    <a:pt x="1559402" y="85089"/>
                  </a:lnTo>
                  <a:lnTo>
                    <a:pt x="1565741" y="85089"/>
                  </a:lnTo>
                  <a:lnTo>
                    <a:pt x="1565746" y="82550"/>
                  </a:lnTo>
                  <a:close/>
                </a:path>
                <a:path w="1565909" h="1259839">
                  <a:moveTo>
                    <a:pt x="8737" y="80010"/>
                  </a:moveTo>
                  <a:lnTo>
                    <a:pt x="2376" y="80010"/>
                  </a:lnTo>
                  <a:lnTo>
                    <a:pt x="2373" y="81279"/>
                  </a:lnTo>
                  <a:lnTo>
                    <a:pt x="8734" y="81279"/>
                  </a:lnTo>
                  <a:lnTo>
                    <a:pt x="8737" y="80010"/>
                  </a:lnTo>
                  <a:close/>
                </a:path>
                <a:path w="1565909" h="1259839">
                  <a:moveTo>
                    <a:pt x="1565751" y="80010"/>
                  </a:moveTo>
                  <a:lnTo>
                    <a:pt x="1559412" y="80010"/>
                  </a:lnTo>
                  <a:lnTo>
                    <a:pt x="1559409" y="81279"/>
                  </a:lnTo>
                  <a:lnTo>
                    <a:pt x="1565748" y="81279"/>
                  </a:lnTo>
                  <a:lnTo>
                    <a:pt x="1565751" y="80010"/>
                  </a:lnTo>
                  <a:close/>
                </a:path>
                <a:path w="1565909" h="1259839">
                  <a:moveTo>
                    <a:pt x="8745" y="76200"/>
                  </a:moveTo>
                  <a:lnTo>
                    <a:pt x="2383" y="76200"/>
                  </a:lnTo>
                  <a:lnTo>
                    <a:pt x="2378" y="78739"/>
                  </a:lnTo>
                  <a:lnTo>
                    <a:pt x="8739" y="78739"/>
                  </a:lnTo>
                  <a:lnTo>
                    <a:pt x="8745" y="76200"/>
                  </a:lnTo>
                  <a:close/>
                </a:path>
                <a:path w="1565909" h="1259839">
                  <a:moveTo>
                    <a:pt x="1565758" y="76200"/>
                  </a:moveTo>
                  <a:lnTo>
                    <a:pt x="1559420" y="76200"/>
                  </a:lnTo>
                  <a:lnTo>
                    <a:pt x="1559415" y="78739"/>
                  </a:lnTo>
                  <a:lnTo>
                    <a:pt x="1565753" y="78739"/>
                  </a:lnTo>
                  <a:lnTo>
                    <a:pt x="1565758" y="76200"/>
                  </a:lnTo>
                  <a:close/>
                </a:path>
                <a:path w="1565909" h="1259839">
                  <a:moveTo>
                    <a:pt x="8750" y="73660"/>
                  </a:moveTo>
                  <a:lnTo>
                    <a:pt x="2388" y="73660"/>
                  </a:lnTo>
                  <a:lnTo>
                    <a:pt x="2386" y="74929"/>
                  </a:lnTo>
                  <a:lnTo>
                    <a:pt x="8747" y="74929"/>
                  </a:lnTo>
                  <a:lnTo>
                    <a:pt x="8750" y="73660"/>
                  </a:lnTo>
                  <a:close/>
                </a:path>
                <a:path w="1565909" h="1259839">
                  <a:moveTo>
                    <a:pt x="1565764" y="73660"/>
                  </a:moveTo>
                  <a:lnTo>
                    <a:pt x="1559425" y="73660"/>
                  </a:lnTo>
                  <a:lnTo>
                    <a:pt x="1559422" y="74929"/>
                  </a:lnTo>
                  <a:lnTo>
                    <a:pt x="1565761" y="74929"/>
                  </a:lnTo>
                  <a:lnTo>
                    <a:pt x="1565764" y="73660"/>
                  </a:lnTo>
                  <a:close/>
                </a:path>
                <a:path w="1565909" h="1259839">
                  <a:moveTo>
                    <a:pt x="8758" y="69850"/>
                  </a:moveTo>
                  <a:lnTo>
                    <a:pt x="2396" y="69850"/>
                  </a:lnTo>
                  <a:lnTo>
                    <a:pt x="2391" y="72389"/>
                  </a:lnTo>
                  <a:lnTo>
                    <a:pt x="8752" y="72389"/>
                  </a:lnTo>
                  <a:lnTo>
                    <a:pt x="8758" y="69850"/>
                  </a:lnTo>
                  <a:close/>
                </a:path>
                <a:path w="1565909" h="1259839">
                  <a:moveTo>
                    <a:pt x="1565771" y="69850"/>
                  </a:moveTo>
                  <a:lnTo>
                    <a:pt x="1559433" y="69850"/>
                  </a:lnTo>
                  <a:lnTo>
                    <a:pt x="1559428" y="72389"/>
                  </a:lnTo>
                  <a:lnTo>
                    <a:pt x="1565766" y="72389"/>
                  </a:lnTo>
                  <a:lnTo>
                    <a:pt x="1565771" y="69850"/>
                  </a:lnTo>
                  <a:close/>
                </a:path>
                <a:path w="1565909" h="1259839">
                  <a:moveTo>
                    <a:pt x="8763" y="67310"/>
                  </a:moveTo>
                  <a:lnTo>
                    <a:pt x="2401" y="67310"/>
                  </a:lnTo>
                  <a:lnTo>
                    <a:pt x="2399" y="68579"/>
                  </a:lnTo>
                  <a:lnTo>
                    <a:pt x="8760" y="68579"/>
                  </a:lnTo>
                  <a:lnTo>
                    <a:pt x="8763" y="67310"/>
                  </a:lnTo>
                  <a:close/>
                </a:path>
                <a:path w="1565909" h="1259839">
                  <a:moveTo>
                    <a:pt x="1565776" y="67310"/>
                  </a:moveTo>
                  <a:lnTo>
                    <a:pt x="1559438" y="67310"/>
                  </a:lnTo>
                  <a:lnTo>
                    <a:pt x="1559435" y="68579"/>
                  </a:lnTo>
                  <a:lnTo>
                    <a:pt x="1565774" y="68579"/>
                  </a:lnTo>
                  <a:lnTo>
                    <a:pt x="1565776" y="67310"/>
                  </a:lnTo>
                  <a:close/>
                </a:path>
                <a:path w="1565909" h="1259839">
                  <a:moveTo>
                    <a:pt x="8771" y="63500"/>
                  </a:moveTo>
                  <a:lnTo>
                    <a:pt x="2409" y="63500"/>
                  </a:lnTo>
                  <a:lnTo>
                    <a:pt x="2404" y="66039"/>
                  </a:lnTo>
                  <a:lnTo>
                    <a:pt x="8765" y="66039"/>
                  </a:lnTo>
                  <a:lnTo>
                    <a:pt x="8771" y="63500"/>
                  </a:lnTo>
                  <a:close/>
                </a:path>
                <a:path w="1565909" h="1259839">
                  <a:moveTo>
                    <a:pt x="1565784" y="63500"/>
                  </a:moveTo>
                  <a:lnTo>
                    <a:pt x="1559446" y="63500"/>
                  </a:lnTo>
                  <a:lnTo>
                    <a:pt x="1559441" y="66039"/>
                  </a:lnTo>
                  <a:lnTo>
                    <a:pt x="1565779" y="66039"/>
                  </a:lnTo>
                  <a:lnTo>
                    <a:pt x="1565784" y="63500"/>
                  </a:lnTo>
                  <a:close/>
                </a:path>
                <a:path w="1565909" h="1259839">
                  <a:moveTo>
                    <a:pt x="8776" y="60960"/>
                  </a:moveTo>
                  <a:lnTo>
                    <a:pt x="2414" y="60960"/>
                  </a:lnTo>
                  <a:lnTo>
                    <a:pt x="2411" y="62229"/>
                  </a:lnTo>
                  <a:lnTo>
                    <a:pt x="8773" y="62229"/>
                  </a:lnTo>
                  <a:lnTo>
                    <a:pt x="8776" y="60960"/>
                  </a:lnTo>
                  <a:close/>
                </a:path>
                <a:path w="1565909" h="1259839">
                  <a:moveTo>
                    <a:pt x="1565789" y="60960"/>
                  </a:moveTo>
                  <a:lnTo>
                    <a:pt x="1559451" y="60960"/>
                  </a:lnTo>
                  <a:lnTo>
                    <a:pt x="1559448" y="62229"/>
                  </a:lnTo>
                  <a:lnTo>
                    <a:pt x="1565787" y="62229"/>
                  </a:lnTo>
                  <a:lnTo>
                    <a:pt x="1565789" y="60960"/>
                  </a:lnTo>
                  <a:close/>
                </a:path>
                <a:path w="1565909" h="1259839">
                  <a:moveTo>
                    <a:pt x="8783" y="57150"/>
                  </a:moveTo>
                  <a:lnTo>
                    <a:pt x="2422" y="57150"/>
                  </a:lnTo>
                  <a:lnTo>
                    <a:pt x="2417" y="59689"/>
                  </a:lnTo>
                  <a:lnTo>
                    <a:pt x="8778" y="59689"/>
                  </a:lnTo>
                  <a:lnTo>
                    <a:pt x="8783" y="57150"/>
                  </a:lnTo>
                  <a:close/>
                </a:path>
                <a:path w="1565909" h="1259839">
                  <a:moveTo>
                    <a:pt x="1565797" y="57150"/>
                  </a:moveTo>
                  <a:lnTo>
                    <a:pt x="1559459" y="57150"/>
                  </a:lnTo>
                  <a:lnTo>
                    <a:pt x="1559453" y="59689"/>
                  </a:lnTo>
                  <a:lnTo>
                    <a:pt x="1565792" y="59689"/>
                  </a:lnTo>
                  <a:lnTo>
                    <a:pt x="1565797" y="57150"/>
                  </a:lnTo>
                  <a:close/>
                </a:path>
                <a:path w="1565909" h="1259839">
                  <a:moveTo>
                    <a:pt x="8789" y="54610"/>
                  </a:moveTo>
                  <a:lnTo>
                    <a:pt x="2427" y="54610"/>
                  </a:lnTo>
                  <a:lnTo>
                    <a:pt x="2424" y="55879"/>
                  </a:lnTo>
                  <a:lnTo>
                    <a:pt x="8786" y="55879"/>
                  </a:lnTo>
                  <a:lnTo>
                    <a:pt x="8789" y="54610"/>
                  </a:lnTo>
                  <a:close/>
                </a:path>
                <a:path w="1565909" h="1259839">
                  <a:moveTo>
                    <a:pt x="1565802" y="54610"/>
                  </a:moveTo>
                  <a:lnTo>
                    <a:pt x="1559464" y="54610"/>
                  </a:lnTo>
                  <a:lnTo>
                    <a:pt x="1559461" y="55879"/>
                  </a:lnTo>
                  <a:lnTo>
                    <a:pt x="1565799" y="55879"/>
                  </a:lnTo>
                  <a:lnTo>
                    <a:pt x="1565802" y="54610"/>
                  </a:lnTo>
                  <a:close/>
                </a:path>
                <a:path w="1565909" h="1259839">
                  <a:moveTo>
                    <a:pt x="8796" y="50800"/>
                  </a:moveTo>
                  <a:lnTo>
                    <a:pt x="2435" y="50800"/>
                  </a:lnTo>
                  <a:lnTo>
                    <a:pt x="2429" y="53339"/>
                  </a:lnTo>
                  <a:lnTo>
                    <a:pt x="8791" y="53339"/>
                  </a:lnTo>
                  <a:lnTo>
                    <a:pt x="8796" y="50800"/>
                  </a:lnTo>
                  <a:close/>
                </a:path>
                <a:path w="1565909" h="1259839">
                  <a:moveTo>
                    <a:pt x="1565810" y="50800"/>
                  </a:moveTo>
                  <a:lnTo>
                    <a:pt x="1559472" y="50800"/>
                  </a:lnTo>
                  <a:lnTo>
                    <a:pt x="1559466" y="53339"/>
                  </a:lnTo>
                  <a:lnTo>
                    <a:pt x="1565805" y="53339"/>
                  </a:lnTo>
                  <a:lnTo>
                    <a:pt x="1565810" y="50800"/>
                  </a:lnTo>
                  <a:close/>
                </a:path>
                <a:path w="1565909" h="1259839">
                  <a:moveTo>
                    <a:pt x="8809" y="44450"/>
                  </a:moveTo>
                  <a:lnTo>
                    <a:pt x="2447" y="44450"/>
                  </a:lnTo>
                  <a:lnTo>
                    <a:pt x="2437" y="49529"/>
                  </a:lnTo>
                  <a:lnTo>
                    <a:pt x="8799" y="49529"/>
                  </a:lnTo>
                  <a:lnTo>
                    <a:pt x="8809" y="44450"/>
                  </a:lnTo>
                  <a:close/>
                </a:path>
                <a:path w="1565909" h="1259839">
                  <a:moveTo>
                    <a:pt x="1565822" y="44450"/>
                  </a:moveTo>
                  <a:lnTo>
                    <a:pt x="1559484" y="44450"/>
                  </a:lnTo>
                  <a:lnTo>
                    <a:pt x="1559474" y="49529"/>
                  </a:lnTo>
                  <a:lnTo>
                    <a:pt x="1565812" y="49529"/>
                  </a:lnTo>
                  <a:lnTo>
                    <a:pt x="1565822" y="44450"/>
                  </a:lnTo>
                  <a:close/>
                </a:path>
                <a:path w="1565909" h="1259839">
                  <a:moveTo>
                    <a:pt x="8814" y="41910"/>
                  </a:moveTo>
                  <a:lnTo>
                    <a:pt x="2452" y="41910"/>
                  </a:lnTo>
                  <a:lnTo>
                    <a:pt x="2450" y="43179"/>
                  </a:lnTo>
                  <a:lnTo>
                    <a:pt x="8812" y="43179"/>
                  </a:lnTo>
                  <a:lnTo>
                    <a:pt x="8814" y="41910"/>
                  </a:lnTo>
                  <a:close/>
                </a:path>
                <a:path w="1565909" h="1259839">
                  <a:moveTo>
                    <a:pt x="1565828" y="41910"/>
                  </a:moveTo>
                  <a:lnTo>
                    <a:pt x="1559490" y="41910"/>
                  </a:lnTo>
                  <a:lnTo>
                    <a:pt x="1559487" y="43179"/>
                  </a:lnTo>
                  <a:lnTo>
                    <a:pt x="1565825" y="43179"/>
                  </a:lnTo>
                  <a:lnTo>
                    <a:pt x="1565828" y="41910"/>
                  </a:lnTo>
                  <a:close/>
                </a:path>
                <a:path w="1565909" h="1259839">
                  <a:moveTo>
                    <a:pt x="8822" y="38100"/>
                  </a:moveTo>
                  <a:lnTo>
                    <a:pt x="2460" y="38100"/>
                  </a:lnTo>
                  <a:lnTo>
                    <a:pt x="2455" y="40639"/>
                  </a:lnTo>
                  <a:lnTo>
                    <a:pt x="8817" y="40639"/>
                  </a:lnTo>
                  <a:lnTo>
                    <a:pt x="8822" y="38100"/>
                  </a:lnTo>
                  <a:close/>
                </a:path>
                <a:path w="1565909" h="1259839">
                  <a:moveTo>
                    <a:pt x="1565835" y="38100"/>
                  </a:moveTo>
                  <a:lnTo>
                    <a:pt x="1559497" y="38100"/>
                  </a:lnTo>
                  <a:lnTo>
                    <a:pt x="1559492" y="40639"/>
                  </a:lnTo>
                  <a:lnTo>
                    <a:pt x="1565830" y="40639"/>
                  </a:lnTo>
                  <a:lnTo>
                    <a:pt x="1565835" y="38100"/>
                  </a:lnTo>
                  <a:close/>
                </a:path>
                <a:path w="1565909" h="1259839">
                  <a:moveTo>
                    <a:pt x="8827" y="35560"/>
                  </a:moveTo>
                  <a:lnTo>
                    <a:pt x="2465" y="35560"/>
                  </a:lnTo>
                  <a:lnTo>
                    <a:pt x="2463" y="36829"/>
                  </a:lnTo>
                  <a:lnTo>
                    <a:pt x="8825" y="36829"/>
                  </a:lnTo>
                  <a:lnTo>
                    <a:pt x="8827" y="35560"/>
                  </a:lnTo>
                  <a:close/>
                </a:path>
                <a:path w="1565909" h="1259839">
                  <a:moveTo>
                    <a:pt x="1565840" y="35560"/>
                  </a:moveTo>
                  <a:lnTo>
                    <a:pt x="1559503" y="35560"/>
                  </a:lnTo>
                  <a:lnTo>
                    <a:pt x="1559500" y="36829"/>
                  </a:lnTo>
                  <a:lnTo>
                    <a:pt x="1565838" y="36829"/>
                  </a:lnTo>
                  <a:lnTo>
                    <a:pt x="1565840" y="35560"/>
                  </a:lnTo>
                  <a:close/>
                </a:path>
                <a:path w="1565909" h="1259839">
                  <a:moveTo>
                    <a:pt x="8835" y="31750"/>
                  </a:moveTo>
                  <a:lnTo>
                    <a:pt x="2473" y="31750"/>
                  </a:lnTo>
                  <a:lnTo>
                    <a:pt x="2468" y="34289"/>
                  </a:lnTo>
                  <a:lnTo>
                    <a:pt x="8830" y="34289"/>
                  </a:lnTo>
                  <a:lnTo>
                    <a:pt x="8835" y="31750"/>
                  </a:lnTo>
                  <a:close/>
                </a:path>
                <a:path w="1565909" h="1259839">
                  <a:moveTo>
                    <a:pt x="1565848" y="31750"/>
                  </a:moveTo>
                  <a:lnTo>
                    <a:pt x="1559510" y="31750"/>
                  </a:lnTo>
                  <a:lnTo>
                    <a:pt x="1559505" y="34289"/>
                  </a:lnTo>
                  <a:lnTo>
                    <a:pt x="1565843" y="34289"/>
                  </a:lnTo>
                  <a:lnTo>
                    <a:pt x="1565848" y="31750"/>
                  </a:lnTo>
                  <a:close/>
                </a:path>
                <a:path w="1565909" h="1259839">
                  <a:moveTo>
                    <a:pt x="8840" y="29210"/>
                  </a:moveTo>
                  <a:lnTo>
                    <a:pt x="2478" y="29210"/>
                  </a:lnTo>
                  <a:lnTo>
                    <a:pt x="2475" y="30479"/>
                  </a:lnTo>
                  <a:lnTo>
                    <a:pt x="8838" y="30479"/>
                  </a:lnTo>
                  <a:lnTo>
                    <a:pt x="8840" y="29210"/>
                  </a:lnTo>
                  <a:close/>
                </a:path>
                <a:path w="1565909" h="1259839">
                  <a:moveTo>
                    <a:pt x="1565853" y="29210"/>
                  </a:moveTo>
                  <a:lnTo>
                    <a:pt x="1559516" y="29210"/>
                  </a:lnTo>
                  <a:lnTo>
                    <a:pt x="1559513" y="30479"/>
                  </a:lnTo>
                  <a:lnTo>
                    <a:pt x="1565851" y="30479"/>
                  </a:lnTo>
                  <a:lnTo>
                    <a:pt x="1565853" y="29210"/>
                  </a:lnTo>
                  <a:close/>
                </a:path>
                <a:path w="1565909" h="1259839">
                  <a:moveTo>
                    <a:pt x="8848" y="25400"/>
                  </a:moveTo>
                  <a:lnTo>
                    <a:pt x="2486" y="25400"/>
                  </a:lnTo>
                  <a:lnTo>
                    <a:pt x="2481" y="27939"/>
                  </a:lnTo>
                  <a:lnTo>
                    <a:pt x="8843" y="27939"/>
                  </a:lnTo>
                  <a:lnTo>
                    <a:pt x="8848" y="25400"/>
                  </a:lnTo>
                  <a:close/>
                </a:path>
                <a:path w="1565909" h="1259839">
                  <a:moveTo>
                    <a:pt x="1565861" y="25400"/>
                  </a:moveTo>
                  <a:lnTo>
                    <a:pt x="1559523" y="25400"/>
                  </a:lnTo>
                  <a:lnTo>
                    <a:pt x="1559518" y="27939"/>
                  </a:lnTo>
                  <a:lnTo>
                    <a:pt x="1565856" y="27939"/>
                  </a:lnTo>
                  <a:lnTo>
                    <a:pt x="1565861" y="25400"/>
                  </a:lnTo>
                  <a:close/>
                </a:path>
                <a:path w="1565909" h="1259839">
                  <a:moveTo>
                    <a:pt x="8853" y="22860"/>
                  </a:moveTo>
                  <a:lnTo>
                    <a:pt x="2491" y="22860"/>
                  </a:lnTo>
                  <a:lnTo>
                    <a:pt x="2488" y="24129"/>
                  </a:lnTo>
                  <a:lnTo>
                    <a:pt x="8851" y="24129"/>
                  </a:lnTo>
                  <a:lnTo>
                    <a:pt x="8853" y="22860"/>
                  </a:lnTo>
                  <a:close/>
                </a:path>
                <a:path w="1565909" h="1259839">
                  <a:moveTo>
                    <a:pt x="1565866" y="22860"/>
                  </a:moveTo>
                  <a:lnTo>
                    <a:pt x="1559528" y="22860"/>
                  </a:lnTo>
                  <a:lnTo>
                    <a:pt x="1559526" y="24129"/>
                  </a:lnTo>
                  <a:lnTo>
                    <a:pt x="1565863" y="24129"/>
                  </a:lnTo>
                  <a:lnTo>
                    <a:pt x="1565866" y="22860"/>
                  </a:lnTo>
                  <a:close/>
                </a:path>
                <a:path w="1565909" h="1259839">
                  <a:moveTo>
                    <a:pt x="8861" y="19050"/>
                  </a:moveTo>
                  <a:lnTo>
                    <a:pt x="2499" y="19050"/>
                  </a:lnTo>
                  <a:lnTo>
                    <a:pt x="2493" y="21589"/>
                  </a:lnTo>
                  <a:lnTo>
                    <a:pt x="8856" y="21589"/>
                  </a:lnTo>
                  <a:lnTo>
                    <a:pt x="8861" y="19050"/>
                  </a:lnTo>
                  <a:close/>
                </a:path>
                <a:path w="1565909" h="1259839">
                  <a:moveTo>
                    <a:pt x="1565874" y="19050"/>
                  </a:moveTo>
                  <a:lnTo>
                    <a:pt x="1559536" y="19050"/>
                  </a:lnTo>
                  <a:lnTo>
                    <a:pt x="1559531" y="21589"/>
                  </a:lnTo>
                  <a:lnTo>
                    <a:pt x="1565869" y="21589"/>
                  </a:lnTo>
                  <a:lnTo>
                    <a:pt x="1565874" y="19050"/>
                  </a:lnTo>
                  <a:close/>
                </a:path>
                <a:path w="1565909" h="1259839">
                  <a:moveTo>
                    <a:pt x="8866" y="16510"/>
                  </a:moveTo>
                  <a:lnTo>
                    <a:pt x="2504" y="16510"/>
                  </a:lnTo>
                  <a:lnTo>
                    <a:pt x="2501" y="17779"/>
                  </a:lnTo>
                  <a:lnTo>
                    <a:pt x="8864" y="17779"/>
                  </a:lnTo>
                  <a:lnTo>
                    <a:pt x="8866" y="16510"/>
                  </a:lnTo>
                  <a:close/>
                </a:path>
                <a:path w="1565909" h="1259839">
                  <a:moveTo>
                    <a:pt x="1565879" y="16510"/>
                  </a:moveTo>
                  <a:lnTo>
                    <a:pt x="1559541" y="16510"/>
                  </a:lnTo>
                  <a:lnTo>
                    <a:pt x="1559539" y="17779"/>
                  </a:lnTo>
                  <a:lnTo>
                    <a:pt x="1565876" y="17779"/>
                  </a:lnTo>
                  <a:lnTo>
                    <a:pt x="1565879" y="16510"/>
                  </a:lnTo>
                  <a:close/>
                </a:path>
                <a:path w="1565909" h="1259839">
                  <a:moveTo>
                    <a:pt x="8874" y="12700"/>
                  </a:moveTo>
                  <a:lnTo>
                    <a:pt x="2511" y="12700"/>
                  </a:lnTo>
                  <a:lnTo>
                    <a:pt x="2506" y="15239"/>
                  </a:lnTo>
                  <a:lnTo>
                    <a:pt x="8869" y="15239"/>
                  </a:lnTo>
                  <a:lnTo>
                    <a:pt x="8874" y="12700"/>
                  </a:lnTo>
                  <a:close/>
                </a:path>
                <a:path w="1565909" h="1259839">
                  <a:moveTo>
                    <a:pt x="1565886" y="12700"/>
                  </a:moveTo>
                  <a:lnTo>
                    <a:pt x="1559549" y="12700"/>
                  </a:lnTo>
                  <a:lnTo>
                    <a:pt x="1559544" y="15239"/>
                  </a:lnTo>
                  <a:lnTo>
                    <a:pt x="1565881" y="15239"/>
                  </a:lnTo>
                  <a:lnTo>
                    <a:pt x="1565886" y="12700"/>
                  </a:lnTo>
                  <a:close/>
                </a:path>
                <a:path w="1565909" h="1259839">
                  <a:moveTo>
                    <a:pt x="8879" y="10160"/>
                  </a:moveTo>
                  <a:lnTo>
                    <a:pt x="2516" y="10160"/>
                  </a:lnTo>
                  <a:lnTo>
                    <a:pt x="2514" y="11429"/>
                  </a:lnTo>
                  <a:lnTo>
                    <a:pt x="8877" y="11429"/>
                  </a:lnTo>
                  <a:lnTo>
                    <a:pt x="8879" y="10160"/>
                  </a:lnTo>
                  <a:close/>
                </a:path>
                <a:path w="1565909" h="1259839">
                  <a:moveTo>
                    <a:pt x="1565892" y="10160"/>
                  </a:moveTo>
                  <a:lnTo>
                    <a:pt x="1559554" y="10160"/>
                  </a:lnTo>
                  <a:lnTo>
                    <a:pt x="1559552" y="11429"/>
                  </a:lnTo>
                  <a:lnTo>
                    <a:pt x="1565889" y="11429"/>
                  </a:lnTo>
                  <a:lnTo>
                    <a:pt x="1565892" y="10160"/>
                  </a:lnTo>
                  <a:close/>
                </a:path>
                <a:path w="1565909" h="1259839">
                  <a:moveTo>
                    <a:pt x="8887" y="6350"/>
                  </a:moveTo>
                  <a:lnTo>
                    <a:pt x="2524" y="6350"/>
                  </a:lnTo>
                  <a:lnTo>
                    <a:pt x="2519" y="8889"/>
                  </a:lnTo>
                  <a:lnTo>
                    <a:pt x="8882" y="8889"/>
                  </a:lnTo>
                  <a:lnTo>
                    <a:pt x="8887" y="6350"/>
                  </a:lnTo>
                  <a:close/>
                </a:path>
                <a:path w="1565909" h="1259839">
                  <a:moveTo>
                    <a:pt x="1565899" y="6350"/>
                  </a:moveTo>
                  <a:lnTo>
                    <a:pt x="784224" y="6350"/>
                  </a:lnTo>
                  <a:lnTo>
                    <a:pt x="1559560" y="7620"/>
                  </a:lnTo>
                  <a:lnTo>
                    <a:pt x="1559557" y="8889"/>
                  </a:lnTo>
                  <a:lnTo>
                    <a:pt x="1565894" y="8889"/>
                  </a:lnTo>
                  <a:lnTo>
                    <a:pt x="1565899" y="6350"/>
                  </a:lnTo>
                  <a:close/>
                </a:path>
                <a:path w="1565909" h="1259839">
                  <a:moveTo>
                    <a:pt x="1565904" y="3810"/>
                  </a:moveTo>
                  <a:lnTo>
                    <a:pt x="2529" y="3810"/>
                  </a:lnTo>
                  <a:lnTo>
                    <a:pt x="2527" y="5079"/>
                  </a:lnTo>
                  <a:lnTo>
                    <a:pt x="1565902" y="5079"/>
                  </a:lnTo>
                  <a:lnTo>
                    <a:pt x="1565904" y="3810"/>
                  </a:lnTo>
                  <a:close/>
                </a:path>
                <a:path w="1565909" h="1259839">
                  <a:moveTo>
                    <a:pt x="784224" y="0"/>
                  </a:moveTo>
                  <a:lnTo>
                    <a:pt x="2537" y="0"/>
                  </a:lnTo>
                  <a:lnTo>
                    <a:pt x="2532" y="2539"/>
                  </a:lnTo>
                  <a:lnTo>
                    <a:pt x="1565907" y="2539"/>
                  </a:lnTo>
                  <a:lnTo>
                    <a:pt x="1565910" y="1270"/>
                  </a:lnTo>
                  <a:lnTo>
                    <a:pt x="784224" y="0"/>
                  </a:lnTo>
                  <a:close/>
                </a:path>
                <a:path w="1565909" h="1259839">
                  <a:moveTo>
                    <a:pt x="8499" y="196850"/>
                  </a:moveTo>
                  <a:lnTo>
                    <a:pt x="2140" y="196850"/>
                  </a:lnTo>
                  <a:lnTo>
                    <a:pt x="2012" y="260350"/>
                  </a:lnTo>
                  <a:lnTo>
                    <a:pt x="8370" y="260350"/>
                  </a:lnTo>
                  <a:lnTo>
                    <a:pt x="8499" y="196850"/>
                  </a:lnTo>
                  <a:close/>
                </a:path>
                <a:path w="1565909" h="1259839">
                  <a:moveTo>
                    <a:pt x="1565515" y="196850"/>
                  </a:moveTo>
                  <a:lnTo>
                    <a:pt x="1559174" y="196850"/>
                  </a:lnTo>
                  <a:lnTo>
                    <a:pt x="1559045" y="260350"/>
                  </a:lnTo>
                  <a:lnTo>
                    <a:pt x="1565387" y="260350"/>
                  </a:lnTo>
                  <a:lnTo>
                    <a:pt x="1565515" y="196850"/>
                  </a:lnTo>
                  <a:close/>
                </a:path>
                <a:path w="1565909" h="1259839">
                  <a:moveTo>
                    <a:pt x="8370" y="260350"/>
                  </a:moveTo>
                  <a:lnTo>
                    <a:pt x="2012" y="260350"/>
                  </a:lnTo>
                  <a:lnTo>
                    <a:pt x="1986" y="273050"/>
                  </a:lnTo>
                  <a:lnTo>
                    <a:pt x="8344" y="273050"/>
                  </a:lnTo>
                  <a:lnTo>
                    <a:pt x="8370" y="260350"/>
                  </a:lnTo>
                  <a:close/>
                </a:path>
                <a:path w="1565909" h="1259839">
                  <a:moveTo>
                    <a:pt x="1565387" y="260350"/>
                  </a:moveTo>
                  <a:lnTo>
                    <a:pt x="1559045" y="260350"/>
                  </a:lnTo>
                  <a:lnTo>
                    <a:pt x="1559019" y="273050"/>
                  </a:lnTo>
                  <a:lnTo>
                    <a:pt x="1565362" y="273050"/>
                  </a:lnTo>
                  <a:lnTo>
                    <a:pt x="1565387" y="260350"/>
                  </a:lnTo>
                  <a:close/>
                </a:path>
                <a:path w="1565909" h="1259839">
                  <a:moveTo>
                    <a:pt x="8344" y="273050"/>
                  </a:moveTo>
                  <a:lnTo>
                    <a:pt x="1986" y="273050"/>
                  </a:lnTo>
                  <a:lnTo>
                    <a:pt x="1974" y="279400"/>
                  </a:lnTo>
                  <a:lnTo>
                    <a:pt x="8331" y="279400"/>
                  </a:lnTo>
                  <a:lnTo>
                    <a:pt x="8344" y="273050"/>
                  </a:lnTo>
                  <a:close/>
                </a:path>
                <a:path w="1565909" h="1259839">
                  <a:moveTo>
                    <a:pt x="1565362" y="273050"/>
                  </a:moveTo>
                  <a:lnTo>
                    <a:pt x="1559019" y="273050"/>
                  </a:lnTo>
                  <a:lnTo>
                    <a:pt x="1559006" y="279400"/>
                  </a:lnTo>
                  <a:lnTo>
                    <a:pt x="1565349" y="279400"/>
                  </a:lnTo>
                  <a:lnTo>
                    <a:pt x="1565362" y="273050"/>
                  </a:lnTo>
                  <a:close/>
                </a:path>
                <a:path w="1565909" h="1259839">
                  <a:moveTo>
                    <a:pt x="8331" y="279400"/>
                  </a:moveTo>
                  <a:lnTo>
                    <a:pt x="1974" y="279400"/>
                  </a:lnTo>
                  <a:lnTo>
                    <a:pt x="1884" y="323850"/>
                  </a:lnTo>
                  <a:lnTo>
                    <a:pt x="8240" y="323850"/>
                  </a:lnTo>
                  <a:lnTo>
                    <a:pt x="8331" y="279400"/>
                  </a:lnTo>
                  <a:close/>
                </a:path>
                <a:path w="1565909" h="1259839">
                  <a:moveTo>
                    <a:pt x="1565349" y="279400"/>
                  </a:moveTo>
                  <a:lnTo>
                    <a:pt x="1559006" y="279400"/>
                  </a:lnTo>
                  <a:lnTo>
                    <a:pt x="1558915" y="323850"/>
                  </a:lnTo>
                  <a:lnTo>
                    <a:pt x="1565259" y="323850"/>
                  </a:lnTo>
                  <a:lnTo>
                    <a:pt x="1565349" y="279400"/>
                  </a:lnTo>
                  <a:close/>
                </a:path>
                <a:path w="1565909" h="1259839">
                  <a:moveTo>
                    <a:pt x="8240" y="323850"/>
                  </a:moveTo>
                  <a:lnTo>
                    <a:pt x="1884" y="323850"/>
                  </a:lnTo>
                  <a:lnTo>
                    <a:pt x="1871" y="330200"/>
                  </a:lnTo>
                  <a:lnTo>
                    <a:pt x="8227" y="330200"/>
                  </a:lnTo>
                  <a:lnTo>
                    <a:pt x="8240" y="323850"/>
                  </a:lnTo>
                  <a:close/>
                </a:path>
                <a:path w="1565909" h="1259839">
                  <a:moveTo>
                    <a:pt x="1565259" y="323850"/>
                  </a:moveTo>
                  <a:lnTo>
                    <a:pt x="1558915" y="323850"/>
                  </a:lnTo>
                  <a:lnTo>
                    <a:pt x="1558903" y="330200"/>
                  </a:lnTo>
                  <a:lnTo>
                    <a:pt x="1565246" y="330200"/>
                  </a:lnTo>
                  <a:lnTo>
                    <a:pt x="1565259" y="323850"/>
                  </a:lnTo>
                  <a:close/>
                </a:path>
                <a:path w="1565909" h="1259839">
                  <a:moveTo>
                    <a:pt x="8227" y="330200"/>
                  </a:moveTo>
                  <a:lnTo>
                    <a:pt x="1871" y="330200"/>
                  </a:lnTo>
                  <a:lnTo>
                    <a:pt x="1858" y="336550"/>
                  </a:lnTo>
                  <a:lnTo>
                    <a:pt x="8214" y="336550"/>
                  </a:lnTo>
                  <a:lnTo>
                    <a:pt x="8227" y="330200"/>
                  </a:lnTo>
                  <a:close/>
                </a:path>
                <a:path w="1565909" h="1259839">
                  <a:moveTo>
                    <a:pt x="1565246" y="330200"/>
                  </a:moveTo>
                  <a:lnTo>
                    <a:pt x="1558903" y="330200"/>
                  </a:lnTo>
                  <a:lnTo>
                    <a:pt x="1558890" y="336550"/>
                  </a:lnTo>
                  <a:lnTo>
                    <a:pt x="1565234" y="336550"/>
                  </a:lnTo>
                  <a:lnTo>
                    <a:pt x="1565246" y="330200"/>
                  </a:lnTo>
                  <a:close/>
                </a:path>
                <a:path w="1565909" h="1259839">
                  <a:moveTo>
                    <a:pt x="8214" y="336550"/>
                  </a:moveTo>
                  <a:lnTo>
                    <a:pt x="1858" y="336550"/>
                  </a:lnTo>
                  <a:lnTo>
                    <a:pt x="1787" y="372110"/>
                  </a:lnTo>
                  <a:lnTo>
                    <a:pt x="8142" y="372110"/>
                  </a:lnTo>
                  <a:lnTo>
                    <a:pt x="8214" y="336550"/>
                  </a:lnTo>
                  <a:close/>
                </a:path>
                <a:path w="1565909" h="1259839">
                  <a:moveTo>
                    <a:pt x="1565234" y="336550"/>
                  </a:moveTo>
                  <a:lnTo>
                    <a:pt x="1558890" y="336550"/>
                  </a:lnTo>
                  <a:lnTo>
                    <a:pt x="1558817" y="372110"/>
                  </a:lnTo>
                  <a:lnTo>
                    <a:pt x="1565162" y="372110"/>
                  </a:lnTo>
                  <a:lnTo>
                    <a:pt x="1565234" y="336550"/>
                  </a:lnTo>
                  <a:close/>
                </a:path>
                <a:path w="1565909" h="1259839">
                  <a:moveTo>
                    <a:pt x="8142" y="372110"/>
                  </a:moveTo>
                  <a:lnTo>
                    <a:pt x="1787" y="372110"/>
                  </a:lnTo>
                  <a:lnTo>
                    <a:pt x="1769" y="381000"/>
                  </a:lnTo>
                  <a:lnTo>
                    <a:pt x="8124" y="381000"/>
                  </a:lnTo>
                  <a:lnTo>
                    <a:pt x="8142" y="372110"/>
                  </a:lnTo>
                  <a:close/>
                </a:path>
                <a:path w="1565909" h="1259839">
                  <a:moveTo>
                    <a:pt x="1565162" y="372110"/>
                  </a:moveTo>
                  <a:lnTo>
                    <a:pt x="1558817" y="372110"/>
                  </a:lnTo>
                  <a:lnTo>
                    <a:pt x="1558799" y="381000"/>
                  </a:lnTo>
                  <a:lnTo>
                    <a:pt x="1565144" y="381000"/>
                  </a:lnTo>
                  <a:lnTo>
                    <a:pt x="1565162" y="372110"/>
                  </a:lnTo>
                  <a:close/>
                </a:path>
                <a:path w="1565909" h="1259839">
                  <a:moveTo>
                    <a:pt x="8124" y="381000"/>
                  </a:moveTo>
                  <a:lnTo>
                    <a:pt x="1769" y="381000"/>
                  </a:lnTo>
                  <a:lnTo>
                    <a:pt x="1697" y="416560"/>
                  </a:lnTo>
                  <a:lnTo>
                    <a:pt x="8051" y="416560"/>
                  </a:lnTo>
                  <a:lnTo>
                    <a:pt x="8124" y="381000"/>
                  </a:lnTo>
                  <a:close/>
                </a:path>
                <a:path w="1565909" h="1259839">
                  <a:moveTo>
                    <a:pt x="1565144" y="381000"/>
                  </a:moveTo>
                  <a:lnTo>
                    <a:pt x="1558799" y="381000"/>
                  </a:lnTo>
                  <a:lnTo>
                    <a:pt x="1558727" y="416560"/>
                  </a:lnTo>
                  <a:lnTo>
                    <a:pt x="1565072" y="416560"/>
                  </a:lnTo>
                  <a:lnTo>
                    <a:pt x="1565144" y="381000"/>
                  </a:lnTo>
                  <a:close/>
                </a:path>
                <a:path w="1565909" h="1259839">
                  <a:moveTo>
                    <a:pt x="8051" y="416560"/>
                  </a:moveTo>
                  <a:lnTo>
                    <a:pt x="1697" y="416560"/>
                  </a:lnTo>
                  <a:lnTo>
                    <a:pt x="1679" y="425450"/>
                  </a:lnTo>
                  <a:lnTo>
                    <a:pt x="8033" y="425450"/>
                  </a:lnTo>
                  <a:lnTo>
                    <a:pt x="8051" y="416560"/>
                  </a:lnTo>
                  <a:close/>
                </a:path>
                <a:path w="1565909" h="1259839">
                  <a:moveTo>
                    <a:pt x="1565072" y="416560"/>
                  </a:moveTo>
                  <a:lnTo>
                    <a:pt x="1558727" y="416560"/>
                  </a:lnTo>
                  <a:lnTo>
                    <a:pt x="1558709" y="425450"/>
                  </a:lnTo>
                  <a:lnTo>
                    <a:pt x="1565054" y="425450"/>
                  </a:lnTo>
                  <a:lnTo>
                    <a:pt x="1565072" y="416560"/>
                  </a:lnTo>
                  <a:close/>
                </a:path>
                <a:path w="1565909" h="1259839">
                  <a:moveTo>
                    <a:pt x="8033" y="425450"/>
                  </a:moveTo>
                  <a:lnTo>
                    <a:pt x="1679" y="425450"/>
                  </a:lnTo>
                  <a:lnTo>
                    <a:pt x="1364" y="581660"/>
                  </a:lnTo>
                  <a:lnTo>
                    <a:pt x="7715" y="581660"/>
                  </a:lnTo>
                  <a:lnTo>
                    <a:pt x="8033" y="425450"/>
                  </a:lnTo>
                  <a:close/>
                </a:path>
                <a:path w="1565909" h="1259839">
                  <a:moveTo>
                    <a:pt x="1565054" y="425450"/>
                  </a:moveTo>
                  <a:lnTo>
                    <a:pt x="1558709" y="425450"/>
                  </a:lnTo>
                  <a:lnTo>
                    <a:pt x="1558390" y="581660"/>
                  </a:lnTo>
                  <a:lnTo>
                    <a:pt x="1564739" y="581660"/>
                  </a:lnTo>
                  <a:lnTo>
                    <a:pt x="1565054" y="425450"/>
                  </a:lnTo>
                  <a:close/>
                </a:path>
                <a:path w="1565909" h="1259839">
                  <a:moveTo>
                    <a:pt x="7715" y="581660"/>
                  </a:moveTo>
                  <a:lnTo>
                    <a:pt x="1364" y="581660"/>
                  </a:lnTo>
                  <a:lnTo>
                    <a:pt x="865" y="829310"/>
                  </a:lnTo>
                  <a:lnTo>
                    <a:pt x="7211" y="829310"/>
                  </a:lnTo>
                  <a:lnTo>
                    <a:pt x="7715" y="581660"/>
                  </a:lnTo>
                  <a:close/>
                </a:path>
                <a:path w="1565909" h="1259839">
                  <a:moveTo>
                    <a:pt x="1564739" y="581660"/>
                  </a:moveTo>
                  <a:lnTo>
                    <a:pt x="1558390" y="581660"/>
                  </a:lnTo>
                  <a:lnTo>
                    <a:pt x="1557886" y="829310"/>
                  </a:lnTo>
                  <a:lnTo>
                    <a:pt x="1564240" y="829310"/>
                  </a:lnTo>
                  <a:lnTo>
                    <a:pt x="1564739" y="581660"/>
                  </a:lnTo>
                  <a:close/>
                </a:path>
                <a:path w="1565909" h="1259839">
                  <a:moveTo>
                    <a:pt x="7211" y="829310"/>
                  </a:moveTo>
                  <a:lnTo>
                    <a:pt x="865" y="829310"/>
                  </a:lnTo>
                  <a:lnTo>
                    <a:pt x="839" y="842010"/>
                  </a:lnTo>
                  <a:lnTo>
                    <a:pt x="7185" y="842010"/>
                  </a:lnTo>
                  <a:lnTo>
                    <a:pt x="7211" y="829310"/>
                  </a:lnTo>
                  <a:close/>
                </a:path>
                <a:path w="1565909" h="1259839">
                  <a:moveTo>
                    <a:pt x="1564240" y="829310"/>
                  </a:moveTo>
                  <a:lnTo>
                    <a:pt x="1557886" y="829310"/>
                  </a:lnTo>
                  <a:lnTo>
                    <a:pt x="1557860" y="842010"/>
                  </a:lnTo>
                  <a:lnTo>
                    <a:pt x="1564214" y="842010"/>
                  </a:lnTo>
                  <a:lnTo>
                    <a:pt x="1564240" y="829310"/>
                  </a:lnTo>
                  <a:close/>
                </a:path>
                <a:path w="1565909" h="1259839">
                  <a:moveTo>
                    <a:pt x="7185" y="842010"/>
                  </a:moveTo>
                  <a:lnTo>
                    <a:pt x="839" y="842010"/>
                  </a:lnTo>
                  <a:lnTo>
                    <a:pt x="821" y="850900"/>
                  </a:lnTo>
                  <a:lnTo>
                    <a:pt x="7167" y="850900"/>
                  </a:lnTo>
                  <a:lnTo>
                    <a:pt x="7185" y="842010"/>
                  </a:lnTo>
                  <a:close/>
                </a:path>
                <a:path w="1565909" h="1259839">
                  <a:moveTo>
                    <a:pt x="1564214" y="842010"/>
                  </a:moveTo>
                  <a:lnTo>
                    <a:pt x="1557860" y="842010"/>
                  </a:lnTo>
                  <a:lnTo>
                    <a:pt x="1557842" y="850900"/>
                  </a:lnTo>
                  <a:lnTo>
                    <a:pt x="1564197" y="850900"/>
                  </a:lnTo>
                  <a:lnTo>
                    <a:pt x="1564214" y="842010"/>
                  </a:lnTo>
                  <a:close/>
                </a:path>
                <a:path w="1565909" h="1259839">
                  <a:moveTo>
                    <a:pt x="7167" y="850900"/>
                  </a:moveTo>
                  <a:lnTo>
                    <a:pt x="821" y="850900"/>
                  </a:lnTo>
                  <a:lnTo>
                    <a:pt x="724" y="899160"/>
                  </a:lnTo>
                  <a:lnTo>
                    <a:pt x="7069" y="899160"/>
                  </a:lnTo>
                  <a:lnTo>
                    <a:pt x="7167" y="850900"/>
                  </a:lnTo>
                  <a:close/>
                </a:path>
                <a:path w="1565909" h="1259839">
                  <a:moveTo>
                    <a:pt x="1564197" y="850900"/>
                  </a:moveTo>
                  <a:lnTo>
                    <a:pt x="1557842" y="850900"/>
                  </a:lnTo>
                  <a:lnTo>
                    <a:pt x="1557744" y="899160"/>
                  </a:lnTo>
                  <a:lnTo>
                    <a:pt x="1564099" y="899160"/>
                  </a:lnTo>
                  <a:lnTo>
                    <a:pt x="1564197" y="850900"/>
                  </a:lnTo>
                  <a:close/>
                </a:path>
                <a:path w="1565909" h="1259839">
                  <a:moveTo>
                    <a:pt x="7069" y="899160"/>
                  </a:moveTo>
                  <a:lnTo>
                    <a:pt x="724" y="899160"/>
                  </a:lnTo>
                  <a:lnTo>
                    <a:pt x="706" y="908050"/>
                  </a:lnTo>
                  <a:lnTo>
                    <a:pt x="7050" y="908050"/>
                  </a:lnTo>
                  <a:lnTo>
                    <a:pt x="7069" y="899160"/>
                  </a:lnTo>
                  <a:close/>
                </a:path>
                <a:path w="1565909" h="1259839">
                  <a:moveTo>
                    <a:pt x="1564099" y="899160"/>
                  </a:moveTo>
                  <a:lnTo>
                    <a:pt x="1557744" y="899160"/>
                  </a:lnTo>
                  <a:lnTo>
                    <a:pt x="1557726" y="908050"/>
                  </a:lnTo>
                  <a:lnTo>
                    <a:pt x="1564081" y="908050"/>
                  </a:lnTo>
                  <a:lnTo>
                    <a:pt x="1564099" y="899160"/>
                  </a:lnTo>
                  <a:close/>
                </a:path>
                <a:path w="1565909" h="1259839">
                  <a:moveTo>
                    <a:pt x="7050" y="908050"/>
                  </a:moveTo>
                  <a:lnTo>
                    <a:pt x="706" y="908050"/>
                  </a:lnTo>
                  <a:lnTo>
                    <a:pt x="578" y="971550"/>
                  </a:lnTo>
                  <a:lnTo>
                    <a:pt x="6921" y="971550"/>
                  </a:lnTo>
                  <a:lnTo>
                    <a:pt x="7050" y="908050"/>
                  </a:lnTo>
                  <a:close/>
                </a:path>
                <a:path w="1565909" h="1259839">
                  <a:moveTo>
                    <a:pt x="1564081" y="908050"/>
                  </a:moveTo>
                  <a:lnTo>
                    <a:pt x="1557726" y="908050"/>
                  </a:lnTo>
                  <a:lnTo>
                    <a:pt x="1557596" y="971550"/>
                  </a:lnTo>
                  <a:lnTo>
                    <a:pt x="1563953" y="971550"/>
                  </a:lnTo>
                  <a:lnTo>
                    <a:pt x="1564081" y="908050"/>
                  </a:lnTo>
                  <a:close/>
                </a:path>
                <a:path w="1565909" h="1259839">
                  <a:moveTo>
                    <a:pt x="6921" y="971550"/>
                  </a:moveTo>
                  <a:lnTo>
                    <a:pt x="578" y="971550"/>
                  </a:lnTo>
                  <a:lnTo>
                    <a:pt x="565" y="977900"/>
                  </a:lnTo>
                  <a:lnTo>
                    <a:pt x="6908" y="977900"/>
                  </a:lnTo>
                  <a:lnTo>
                    <a:pt x="6921" y="971550"/>
                  </a:lnTo>
                  <a:close/>
                </a:path>
                <a:path w="1565909" h="1259839">
                  <a:moveTo>
                    <a:pt x="1563953" y="971550"/>
                  </a:moveTo>
                  <a:lnTo>
                    <a:pt x="1557596" y="971550"/>
                  </a:lnTo>
                  <a:lnTo>
                    <a:pt x="1557583" y="977900"/>
                  </a:lnTo>
                  <a:lnTo>
                    <a:pt x="1563940" y="977900"/>
                  </a:lnTo>
                  <a:lnTo>
                    <a:pt x="1563953" y="971550"/>
                  </a:lnTo>
                  <a:close/>
                </a:path>
                <a:path w="1565909" h="1259839">
                  <a:moveTo>
                    <a:pt x="6908" y="977900"/>
                  </a:moveTo>
                  <a:lnTo>
                    <a:pt x="565" y="977900"/>
                  </a:lnTo>
                  <a:lnTo>
                    <a:pt x="553" y="984250"/>
                  </a:lnTo>
                  <a:lnTo>
                    <a:pt x="6895" y="984250"/>
                  </a:lnTo>
                  <a:lnTo>
                    <a:pt x="6908" y="977900"/>
                  </a:lnTo>
                  <a:close/>
                </a:path>
                <a:path w="1565909" h="1259839">
                  <a:moveTo>
                    <a:pt x="1563940" y="977900"/>
                  </a:moveTo>
                  <a:lnTo>
                    <a:pt x="1557583" y="977900"/>
                  </a:lnTo>
                  <a:lnTo>
                    <a:pt x="1557570" y="984250"/>
                  </a:lnTo>
                  <a:lnTo>
                    <a:pt x="1563928" y="984250"/>
                  </a:lnTo>
                  <a:lnTo>
                    <a:pt x="1563940" y="977900"/>
                  </a:lnTo>
                  <a:close/>
                </a:path>
                <a:path w="1565909" h="1259839">
                  <a:moveTo>
                    <a:pt x="6895" y="984250"/>
                  </a:moveTo>
                  <a:lnTo>
                    <a:pt x="553" y="984250"/>
                  </a:lnTo>
                  <a:lnTo>
                    <a:pt x="527" y="996950"/>
                  </a:lnTo>
                  <a:lnTo>
                    <a:pt x="6869" y="996950"/>
                  </a:lnTo>
                  <a:lnTo>
                    <a:pt x="6895" y="984250"/>
                  </a:lnTo>
                  <a:close/>
                </a:path>
                <a:path w="1565909" h="1259839">
                  <a:moveTo>
                    <a:pt x="1563928" y="984250"/>
                  </a:moveTo>
                  <a:lnTo>
                    <a:pt x="1557570" y="984250"/>
                  </a:lnTo>
                  <a:lnTo>
                    <a:pt x="1557545" y="996950"/>
                  </a:lnTo>
                  <a:lnTo>
                    <a:pt x="1563902" y="996950"/>
                  </a:lnTo>
                  <a:lnTo>
                    <a:pt x="1563928" y="984250"/>
                  </a:lnTo>
                  <a:close/>
                </a:path>
                <a:path w="1565909" h="1259839">
                  <a:moveTo>
                    <a:pt x="6869" y="996950"/>
                  </a:moveTo>
                  <a:lnTo>
                    <a:pt x="527" y="996950"/>
                  </a:lnTo>
                  <a:lnTo>
                    <a:pt x="399" y="1060450"/>
                  </a:lnTo>
                  <a:lnTo>
                    <a:pt x="6740" y="1060450"/>
                  </a:lnTo>
                  <a:lnTo>
                    <a:pt x="6869" y="996950"/>
                  </a:lnTo>
                  <a:close/>
                </a:path>
                <a:path w="1565909" h="1259839">
                  <a:moveTo>
                    <a:pt x="1563902" y="996950"/>
                  </a:moveTo>
                  <a:lnTo>
                    <a:pt x="1557545" y="996950"/>
                  </a:lnTo>
                  <a:lnTo>
                    <a:pt x="1557415" y="1060450"/>
                  </a:lnTo>
                  <a:lnTo>
                    <a:pt x="1563774" y="1060450"/>
                  </a:lnTo>
                  <a:lnTo>
                    <a:pt x="1563902" y="996950"/>
                  </a:lnTo>
                  <a:close/>
                </a:path>
                <a:path w="1565909" h="1259839">
                  <a:moveTo>
                    <a:pt x="6574" y="1141857"/>
                  </a:moveTo>
                  <a:lnTo>
                    <a:pt x="235" y="1141857"/>
                  </a:lnTo>
                  <a:lnTo>
                    <a:pt x="233" y="1143000"/>
                  </a:lnTo>
                  <a:lnTo>
                    <a:pt x="6572" y="1143000"/>
                  </a:lnTo>
                  <a:lnTo>
                    <a:pt x="6574" y="1141857"/>
                  </a:lnTo>
                  <a:close/>
                </a:path>
                <a:path w="1565909" h="1259839">
                  <a:moveTo>
                    <a:pt x="1563610" y="1141857"/>
                  </a:moveTo>
                  <a:lnTo>
                    <a:pt x="1557249" y="1141857"/>
                  </a:lnTo>
                  <a:lnTo>
                    <a:pt x="1557247" y="1143000"/>
                  </a:lnTo>
                  <a:lnTo>
                    <a:pt x="1563608" y="1143000"/>
                  </a:lnTo>
                  <a:lnTo>
                    <a:pt x="1563610" y="1141857"/>
                  </a:lnTo>
                  <a:close/>
                </a:path>
                <a:path w="1565909" h="1259839">
                  <a:moveTo>
                    <a:pt x="6579" y="1139316"/>
                  </a:moveTo>
                  <a:lnTo>
                    <a:pt x="240" y="1139316"/>
                  </a:lnTo>
                  <a:lnTo>
                    <a:pt x="235" y="1141729"/>
                  </a:lnTo>
                  <a:lnTo>
                    <a:pt x="6575" y="1141729"/>
                  </a:lnTo>
                  <a:lnTo>
                    <a:pt x="6579" y="1139316"/>
                  </a:lnTo>
                  <a:close/>
                </a:path>
                <a:path w="1565909" h="1259839">
                  <a:moveTo>
                    <a:pt x="1563615" y="1139316"/>
                  </a:moveTo>
                  <a:lnTo>
                    <a:pt x="1557255" y="1139316"/>
                  </a:lnTo>
                  <a:lnTo>
                    <a:pt x="1557250" y="1141729"/>
                  </a:lnTo>
                  <a:lnTo>
                    <a:pt x="1563610" y="1141729"/>
                  </a:lnTo>
                  <a:lnTo>
                    <a:pt x="1563615" y="1139316"/>
                  </a:lnTo>
                  <a:close/>
                </a:path>
                <a:path w="1565909" h="1259839">
                  <a:moveTo>
                    <a:pt x="6592" y="1132966"/>
                  </a:moveTo>
                  <a:lnTo>
                    <a:pt x="253" y="1132966"/>
                  </a:lnTo>
                  <a:lnTo>
                    <a:pt x="240" y="1139189"/>
                  </a:lnTo>
                  <a:lnTo>
                    <a:pt x="6580" y="1139189"/>
                  </a:lnTo>
                  <a:lnTo>
                    <a:pt x="6592" y="1132966"/>
                  </a:lnTo>
                  <a:close/>
                </a:path>
                <a:path w="1565909" h="1259839">
                  <a:moveTo>
                    <a:pt x="1563628" y="1132966"/>
                  </a:moveTo>
                  <a:lnTo>
                    <a:pt x="1557268" y="1132966"/>
                  </a:lnTo>
                  <a:lnTo>
                    <a:pt x="1557255" y="1139189"/>
                  </a:lnTo>
                  <a:lnTo>
                    <a:pt x="1563615" y="1139189"/>
                  </a:lnTo>
                  <a:lnTo>
                    <a:pt x="1563628" y="1132966"/>
                  </a:lnTo>
                  <a:close/>
                </a:path>
                <a:path w="1565909" h="1259839">
                  <a:moveTo>
                    <a:pt x="6600" y="1129157"/>
                  </a:moveTo>
                  <a:lnTo>
                    <a:pt x="260" y="1129157"/>
                  </a:lnTo>
                  <a:lnTo>
                    <a:pt x="253" y="1132839"/>
                  </a:lnTo>
                  <a:lnTo>
                    <a:pt x="6593" y="1132839"/>
                  </a:lnTo>
                  <a:lnTo>
                    <a:pt x="6600" y="1129157"/>
                  </a:lnTo>
                  <a:close/>
                </a:path>
                <a:path w="1565909" h="1259839">
                  <a:moveTo>
                    <a:pt x="1563636" y="1129157"/>
                  </a:moveTo>
                  <a:lnTo>
                    <a:pt x="1557275" y="1129157"/>
                  </a:lnTo>
                  <a:lnTo>
                    <a:pt x="1557268" y="1132839"/>
                  </a:lnTo>
                  <a:lnTo>
                    <a:pt x="1563628" y="1132839"/>
                  </a:lnTo>
                  <a:lnTo>
                    <a:pt x="1563636" y="1129157"/>
                  </a:lnTo>
                  <a:close/>
                </a:path>
                <a:path w="1565909" h="1259839">
                  <a:moveTo>
                    <a:pt x="6605" y="1126616"/>
                  </a:moveTo>
                  <a:lnTo>
                    <a:pt x="266" y="1126616"/>
                  </a:lnTo>
                  <a:lnTo>
                    <a:pt x="261" y="1129029"/>
                  </a:lnTo>
                  <a:lnTo>
                    <a:pt x="6600" y="1129029"/>
                  </a:lnTo>
                  <a:lnTo>
                    <a:pt x="6605" y="1126616"/>
                  </a:lnTo>
                  <a:close/>
                </a:path>
                <a:path w="1565909" h="1259839">
                  <a:moveTo>
                    <a:pt x="1563641" y="1126616"/>
                  </a:moveTo>
                  <a:lnTo>
                    <a:pt x="1557280" y="1126616"/>
                  </a:lnTo>
                  <a:lnTo>
                    <a:pt x="1557276" y="1129029"/>
                  </a:lnTo>
                  <a:lnTo>
                    <a:pt x="1563636" y="1129029"/>
                  </a:lnTo>
                  <a:lnTo>
                    <a:pt x="1563641" y="1126616"/>
                  </a:lnTo>
                  <a:close/>
                </a:path>
                <a:path w="1565909" h="1259839">
                  <a:moveTo>
                    <a:pt x="6613" y="1122807"/>
                  </a:moveTo>
                  <a:lnTo>
                    <a:pt x="273" y="1122807"/>
                  </a:lnTo>
                  <a:lnTo>
                    <a:pt x="266" y="1126489"/>
                  </a:lnTo>
                  <a:lnTo>
                    <a:pt x="6606" y="1126489"/>
                  </a:lnTo>
                  <a:lnTo>
                    <a:pt x="6613" y="1122807"/>
                  </a:lnTo>
                  <a:close/>
                </a:path>
                <a:path w="1565909" h="1259839">
                  <a:moveTo>
                    <a:pt x="1563648" y="1122807"/>
                  </a:moveTo>
                  <a:lnTo>
                    <a:pt x="1557288" y="1122807"/>
                  </a:lnTo>
                  <a:lnTo>
                    <a:pt x="1557281" y="1126489"/>
                  </a:lnTo>
                  <a:lnTo>
                    <a:pt x="1563641" y="1126489"/>
                  </a:lnTo>
                  <a:lnTo>
                    <a:pt x="1563648" y="1122807"/>
                  </a:lnTo>
                  <a:close/>
                </a:path>
                <a:path w="1565909" h="1259839">
                  <a:moveTo>
                    <a:pt x="6618" y="1120266"/>
                  </a:moveTo>
                  <a:lnTo>
                    <a:pt x="278" y="1120266"/>
                  </a:lnTo>
                  <a:lnTo>
                    <a:pt x="273" y="1122679"/>
                  </a:lnTo>
                  <a:lnTo>
                    <a:pt x="6613" y="1122679"/>
                  </a:lnTo>
                  <a:lnTo>
                    <a:pt x="6618" y="1120266"/>
                  </a:lnTo>
                  <a:close/>
                </a:path>
                <a:path w="1565909" h="1259839">
                  <a:moveTo>
                    <a:pt x="1563653" y="1120266"/>
                  </a:moveTo>
                  <a:lnTo>
                    <a:pt x="1557293" y="1120266"/>
                  </a:lnTo>
                  <a:lnTo>
                    <a:pt x="1557289" y="1122679"/>
                  </a:lnTo>
                  <a:lnTo>
                    <a:pt x="1563649" y="1122679"/>
                  </a:lnTo>
                  <a:lnTo>
                    <a:pt x="1563653" y="1120266"/>
                  </a:lnTo>
                  <a:close/>
                </a:path>
                <a:path w="1565909" h="1259839">
                  <a:moveTo>
                    <a:pt x="6626" y="1116457"/>
                  </a:moveTo>
                  <a:lnTo>
                    <a:pt x="286" y="1116457"/>
                  </a:lnTo>
                  <a:lnTo>
                    <a:pt x="279" y="1120139"/>
                  </a:lnTo>
                  <a:lnTo>
                    <a:pt x="6619" y="1120139"/>
                  </a:lnTo>
                  <a:lnTo>
                    <a:pt x="6626" y="1116457"/>
                  </a:lnTo>
                  <a:close/>
                </a:path>
                <a:path w="1565909" h="1259839">
                  <a:moveTo>
                    <a:pt x="1563661" y="1116457"/>
                  </a:moveTo>
                  <a:lnTo>
                    <a:pt x="1557301" y="1116457"/>
                  </a:lnTo>
                  <a:lnTo>
                    <a:pt x="1557294" y="1120139"/>
                  </a:lnTo>
                  <a:lnTo>
                    <a:pt x="1563654" y="1120139"/>
                  </a:lnTo>
                  <a:lnTo>
                    <a:pt x="1563661" y="1116457"/>
                  </a:lnTo>
                  <a:close/>
                </a:path>
                <a:path w="1565909" h="1259839">
                  <a:moveTo>
                    <a:pt x="6631" y="1113916"/>
                  </a:moveTo>
                  <a:lnTo>
                    <a:pt x="291" y="1113916"/>
                  </a:lnTo>
                  <a:lnTo>
                    <a:pt x="286" y="1116329"/>
                  </a:lnTo>
                  <a:lnTo>
                    <a:pt x="6626" y="1116329"/>
                  </a:lnTo>
                  <a:lnTo>
                    <a:pt x="6631" y="1113916"/>
                  </a:lnTo>
                  <a:close/>
                </a:path>
                <a:path w="1565909" h="1259839">
                  <a:moveTo>
                    <a:pt x="1563666" y="1113916"/>
                  </a:moveTo>
                  <a:lnTo>
                    <a:pt x="1557306" y="1113916"/>
                  </a:lnTo>
                  <a:lnTo>
                    <a:pt x="1557301" y="1116329"/>
                  </a:lnTo>
                  <a:lnTo>
                    <a:pt x="1563661" y="1116329"/>
                  </a:lnTo>
                  <a:lnTo>
                    <a:pt x="1563666" y="1113916"/>
                  </a:lnTo>
                  <a:close/>
                </a:path>
                <a:path w="1565909" h="1259839">
                  <a:moveTo>
                    <a:pt x="6639" y="1110107"/>
                  </a:moveTo>
                  <a:lnTo>
                    <a:pt x="299" y="1110107"/>
                  </a:lnTo>
                  <a:lnTo>
                    <a:pt x="291" y="1113789"/>
                  </a:lnTo>
                  <a:lnTo>
                    <a:pt x="6631" y="1113789"/>
                  </a:lnTo>
                  <a:lnTo>
                    <a:pt x="6639" y="1110107"/>
                  </a:lnTo>
                  <a:close/>
                </a:path>
                <a:path w="1565909" h="1259839">
                  <a:moveTo>
                    <a:pt x="1563674" y="1110107"/>
                  </a:moveTo>
                  <a:lnTo>
                    <a:pt x="1557314" y="1110107"/>
                  </a:lnTo>
                  <a:lnTo>
                    <a:pt x="1557307" y="1113789"/>
                  </a:lnTo>
                  <a:lnTo>
                    <a:pt x="1563667" y="1113789"/>
                  </a:lnTo>
                  <a:lnTo>
                    <a:pt x="1563674" y="1110107"/>
                  </a:lnTo>
                  <a:close/>
                </a:path>
                <a:path w="1565909" h="1259839">
                  <a:moveTo>
                    <a:pt x="6644" y="1107566"/>
                  </a:moveTo>
                  <a:lnTo>
                    <a:pt x="304" y="1107566"/>
                  </a:lnTo>
                  <a:lnTo>
                    <a:pt x="299" y="1109979"/>
                  </a:lnTo>
                  <a:lnTo>
                    <a:pt x="6639" y="1109979"/>
                  </a:lnTo>
                  <a:lnTo>
                    <a:pt x="6644" y="1107566"/>
                  </a:lnTo>
                  <a:close/>
                </a:path>
                <a:path w="1565909" h="1259839">
                  <a:moveTo>
                    <a:pt x="1563679" y="1107566"/>
                  </a:moveTo>
                  <a:lnTo>
                    <a:pt x="1557319" y="1107566"/>
                  </a:lnTo>
                  <a:lnTo>
                    <a:pt x="1557314" y="1109979"/>
                  </a:lnTo>
                  <a:lnTo>
                    <a:pt x="1563674" y="1109979"/>
                  </a:lnTo>
                  <a:lnTo>
                    <a:pt x="1563679" y="1107566"/>
                  </a:lnTo>
                  <a:close/>
                </a:path>
                <a:path w="1565909" h="1259839">
                  <a:moveTo>
                    <a:pt x="6652" y="1103757"/>
                  </a:moveTo>
                  <a:lnTo>
                    <a:pt x="312" y="1103757"/>
                  </a:lnTo>
                  <a:lnTo>
                    <a:pt x="304" y="1107439"/>
                  </a:lnTo>
                  <a:lnTo>
                    <a:pt x="6644" y="1107439"/>
                  </a:lnTo>
                  <a:lnTo>
                    <a:pt x="6652" y="1103757"/>
                  </a:lnTo>
                  <a:close/>
                </a:path>
                <a:path w="1565909" h="1259839">
                  <a:moveTo>
                    <a:pt x="1563687" y="1103757"/>
                  </a:moveTo>
                  <a:lnTo>
                    <a:pt x="1557327" y="1103757"/>
                  </a:lnTo>
                  <a:lnTo>
                    <a:pt x="1557320" y="1107439"/>
                  </a:lnTo>
                  <a:lnTo>
                    <a:pt x="1563679" y="1107439"/>
                  </a:lnTo>
                  <a:lnTo>
                    <a:pt x="1563687" y="1103757"/>
                  </a:lnTo>
                  <a:close/>
                </a:path>
                <a:path w="1565909" h="1259839">
                  <a:moveTo>
                    <a:pt x="6657" y="1101216"/>
                  </a:moveTo>
                  <a:lnTo>
                    <a:pt x="317" y="1101216"/>
                  </a:lnTo>
                  <a:lnTo>
                    <a:pt x="312" y="1103629"/>
                  </a:lnTo>
                  <a:lnTo>
                    <a:pt x="6652" y="1103629"/>
                  </a:lnTo>
                  <a:lnTo>
                    <a:pt x="6657" y="1101216"/>
                  </a:lnTo>
                  <a:close/>
                </a:path>
                <a:path w="1565909" h="1259839">
                  <a:moveTo>
                    <a:pt x="1563692" y="1101216"/>
                  </a:moveTo>
                  <a:lnTo>
                    <a:pt x="1557332" y="1101216"/>
                  </a:lnTo>
                  <a:lnTo>
                    <a:pt x="1557327" y="1103629"/>
                  </a:lnTo>
                  <a:lnTo>
                    <a:pt x="1563687" y="1103629"/>
                  </a:lnTo>
                  <a:lnTo>
                    <a:pt x="1563692" y="1101216"/>
                  </a:lnTo>
                  <a:close/>
                </a:path>
                <a:path w="1565909" h="1259839">
                  <a:moveTo>
                    <a:pt x="6665" y="1097407"/>
                  </a:moveTo>
                  <a:lnTo>
                    <a:pt x="324" y="1097407"/>
                  </a:lnTo>
                  <a:lnTo>
                    <a:pt x="317" y="1101089"/>
                  </a:lnTo>
                  <a:lnTo>
                    <a:pt x="6657" y="1101089"/>
                  </a:lnTo>
                  <a:lnTo>
                    <a:pt x="6665" y="1097407"/>
                  </a:lnTo>
                  <a:close/>
                </a:path>
                <a:path w="1565909" h="1259839">
                  <a:moveTo>
                    <a:pt x="1563700" y="1097407"/>
                  </a:moveTo>
                  <a:lnTo>
                    <a:pt x="1557340" y="1097407"/>
                  </a:lnTo>
                  <a:lnTo>
                    <a:pt x="1557332" y="1101089"/>
                  </a:lnTo>
                  <a:lnTo>
                    <a:pt x="1563692" y="1101089"/>
                  </a:lnTo>
                  <a:lnTo>
                    <a:pt x="1563700" y="1097407"/>
                  </a:lnTo>
                  <a:close/>
                </a:path>
                <a:path w="1565909" h="1259839">
                  <a:moveTo>
                    <a:pt x="6670" y="1094866"/>
                  </a:moveTo>
                  <a:lnTo>
                    <a:pt x="330" y="1094866"/>
                  </a:lnTo>
                  <a:lnTo>
                    <a:pt x="325" y="1097279"/>
                  </a:lnTo>
                  <a:lnTo>
                    <a:pt x="6665" y="1097279"/>
                  </a:lnTo>
                  <a:lnTo>
                    <a:pt x="6670" y="1094866"/>
                  </a:lnTo>
                  <a:close/>
                </a:path>
                <a:path w="1565909" h="1259839">
                  <a:moveTo>
                    <a:pt x="1563705" y="1094866"/>
                  </a:moveTo>
                  <a:lnTo>
                    <a:pt x="1557345" y="1094866"/>
                  </a:lnTo>
                  <a:lnTo>
                    <a:pt x="1557340" y="1097279"/>
                  </a:lnTo>
                  <a:lnTo>
                    <a:pt x="1563700" y="1097279"/>
                  </a:lnTo>
                  <a:lnTo>
                    <a:pt x="1563705" y="1094866"/>
                  </a:lnTo>
                  <a:close/>
                </a:path>
                <a:path w="1565909" h="1259839">
                  <a:moveTo>
                    <a:pt x="6678" y="1091057"/>
                  </a:moveTo>
                  <a:lnTo>
                    <a:pt x="337" y="1091057"/>
                  </a:lnTo>
                  <a:lnTo>
                    <a:pt x="330" y="1094739"/>
                  </a:lnTo>
                  <a:lnTo>
                    <a:pt x="6670" y="1094739"/>
                  </a:lnTo>
                  <a:lnTo>
                    <a:pt x="6678" y="1091057"/>
                  </a:lnTo>
                  <a:close/>
                </a:path>
                <a:path w="1565909" h="1259839">
                  <a:moveTo>
                    <a:pt x="1563712" y="1091057"/>
                  </a:moveTo>
                  <a:lnTo>
                    <a:pt x="1557353" y="1091057"/>
                  </a:lnTo>
                  <a:lnTo>
                    <a:pt x="1557345" y="1094739"/>
                  </a:lnTo>
                  <a:lnTo>
                    <a:pt x="1563705" y="1094739"/>
                  </a:lnTo>
                  <a:lnTo>
                    <a:pt x="1563712" y="1091057"/>
                  </a:lnTo>
                  <a:close/>
                </a:path>
                <a:path w="1565909" h="1259839">
                  <a:moveTo>
                    <a:pt x="6683" y="1088516"/>
                  </a:moveTo>
                  <a:lnTo>
                    <a:pt x="342" y="1088516"/>
                  </a:lnTo>
                  <a:lnTo>
                    <a:pt x="337" y="1090929"/>
                  </a:lnTo>
                  <a:lnTo>
                    <a:pt x="6678" y="1090929"/>
                  </a:lnTo>
                  <a:lnTo>
                    <a:pt x="6683" y="1088516"/>
                  </a:lnTo>
                  <a:close/>
                </a:path>
                <a:path w="1565909" h="1259839">
                  <a:moveTo>
                    <a:pt x="1563717" y="1088516"/>
                  </a:moveTo>
                  <a:lnTo>
                    <a:pt x="1557358" y="1088516"/>
                  </a:lnTo>
                  <a:lnTo>
                    <a:pt x="1557353" y="1090929"/>
                  </a:lnTo>
                  <a:lnTo>
                    <a:pt x="1563713" y="1090929"/>
                  </a:lnTo>
                  <a:lnTo>
                    <a:pt x="1563717" y="1088516"/>
                  </a:lnTo>
                  <a:close/>
                </a:path>
                <a:path w="1565909" h="1259839">
                  <a:moveTo>
                    <a:pt x="6691" y="1084707"/>
                  </a:moveTo>
                  <a:lnTo>
                    <a:pt x="350" y="1084707"/>
                  </a:lnTo>
                  <a:lnTo>
                    <a:pt x="343" y="1088389"/>
                  </a:lnTo>
                  <a:lnTo>
                    <a:pt x="6683" y="1088389"/>
                  </a:lnTo>
                  <a:lnTo>
                    <a:pt x="6691" y="1084707"/>
                  </a:lnTo>
                  <a:close/>
                </a:path>
                <a:path w="1565909" h="1259839">
                  <a:moveTo>
                    <a:pt x="1563725" y="1084707"/>
                  </a:moveTo>
                  <a:lnTo>
                    <a:pt x="1557366" y="1084707"/>
                  </a:lnTo>
                  <a:lnTo>
                    <a:pt x="1557358" y="1088389"/>
                  </a:lnTo>
                  <a:lnTo>
                    <a:pt x="1563718" y="1088389"/>
                  </a:lnTo>
                  <a:lnTo>
                    <a:pt x="1563725" y="1084707"/>
                  </a:lnTo>
                  <a:close/>
                </a:path>
                <a:path w="1565909" h="1259839">
                  <a:moveTo>
                    <a:pt x="6704" y="1078357"/>
                  </a:moveTo>
                  <a:lnTo>
                    <a:pt x="363" y="1078357"/>
                  </a:lnTo>
                  <a:lnTo>
                    <a:pt x="350" y="1084579"/>
                  </a:lnTo>
                  <a:lnTo>
                    <a:pt x="6691" y="1084579"/>
                  </a:lnTo>
                  <a:lnTo>
                    <a:pt x="6704" y="1078357"/>
                  </a:lnTo>
                  <a:close/>
                </a:path>
                <a:path w="1565909" h="1259839">
                  <a:moveTo>
                    <a:pt x="1563738" y="1078357"/>
                  </a:moveTo>
                  <a:lnTo>
                    <a:pt x="1557379" y="1078357"/>
                  </a:lnTo>
                  <a:lnTo>
                    <a:pt x="1557366" y="1084579"/>
                  </a:lnTo>
                  <a:lnTo>
                    <a:pt x="1563725" y="1084579"/>
                  </a:lnTo>
                  <a:lnTo>
                    <a:pt x="1563738" y="1078357"/>
                  </a:lnTo>
                  <a:close/>
                </a:path>
                <a:path w="1565909" h="1259839">
                  <a:moveTo>
                    <a:pt x="6709" y="1075816"/>
                  </a:moveTo>
                  <a:lnTo>
                    <a:pt x="368" y="1075816"/>
                  </a:lnTo>
                  <a:lnTo>
                    <a:pt x="363" y="1078229"/>
                  </a:lnTo>
                  <a:lnTo>
                    <a:pt x="6704" y="1078229"/>
                  </a:lnTo>
                  <a:lnTo>
                    <a:pt x="6709" y="1075816"/>
                  </a:lnTo>
                  <a:close/>
                </a:path>
                <a:path w="1565909" h="1259839">
                  <a:moveTo>
                    <a:pt x="1563743" y="1075816"/>
                  </a:moveTo>
                  <a:lnTo>
                    <a:pt x="1557384" y="1075816"/>
                  </a:lnTo>
                  <a:lnTo>
                    <a:pt x="1557379" y="1078229"/>
                  </a:lnTo>
                  <a:lnTo>
                    <a:pt x="1563738" y="1078229"/>
                  </a:lnTo>
                  <a:lnTo>
                    <a:pt x="1563743" y="1075816"/>
                  </a:lnTo>
                  <a:close/>
                </a:path>
                <a:path w="1565909" h="1259839">
                  <a:moveTo>
                    <a:pt x="6740" y="1060577"/>
                  </a:moveTo>
                  <a:lnTo>
                    <a:pt x="399" y="1060577"/>
                  </a:lnTo>
                  <a:lnTo>
                    <a:pt x="368" y="1075689"/>
                  </a:lnTo>
                  <a:lnTo>
                    <a:pt x="6709" y="1075689"/>
                  </a:lnTo>
                  <a:lnTo>
                    <a:pt x="6740" y="1060577"/>
                  </a:lnTo>
                  <a:close/>
                </a:path>
                <a:path w="1565909" h="1259839">
                  <a:moveTo>
                    <a:pt x="1563774" y="1060577"/>
                  </a:moveTo>
                  <a:lnTo>
                    <a:pt x="1557415" y="1060577"/>
                  </a:lnTo>
                  <a:lnTo>
                    <a:pt x="1557384" y="1075689"/>
                  </a:lnTo>
                  <a:lnTo>
                    <a:pt x="1563743" y="1075689"/>
                  </a:lnTo>
                  <a:lnTo>
                    <a:pt x="1563774" y="1060577"/>
                  </a:lnTo>
                  <a:close/>
                </a:path>
                <a:path w="1565909" h="1259839">
                  <a:moveTo>
                    <a:pt x="6572" y="1143000"/>
                  </a:moveTo>
                  <a:lnTo>
                    <a:pt x="233" y="1143000"/>
                  </a:lnTo>
                  <a:lnTo>
                    <a:pt x="220" y="1149350"/>
                  </a:lnTo>
                  <a:lnTo>
                    <a:pt x="6559" y="1149350"/>
                  </a:lnTo>
                  <a:lnTo>
                    <a:pt x="6572" y="1143000"/>
                  </a:lnTo>
                  <a:close/>
                </a:path>
                <a:path w="1565909" h="1259839">
                  <a:moveTo>
                    <a:pt x="1563608" y="1143000"/>
                  </a:moveTo>
                  <a:lnTo>
                    <a:pt x="1557247" y="1143000"/>
                  </a:lnTo>
                  <a:lnTo>
                    <a:pt x="1557234" y="1149350"/>
                  </a:lnTo>
                  <a:lnTo>
                    <a:pt x="1563595" y="1149350"/>
                  </a:lnTo>
                  <a:lnTo>
                    <a:pt x="1563608" y="1143000"/>
                  </a:lnTo>
                  <a:close/>
                </a:path>
                <a:path w="1565909" h="1259839">
                  <a:moveTo>
                    <a:pt x="1563377" y="1257300"/>
                  </a:moveTo>
                  <a:lnTo>
                    <a:pt x="2" y="1257300"/>
                  </a:lnTo>
                  <a:lnTo>
                    <a:pt x="0" y="1258570"/>
                  </a:lnTo>
                  <a:lnTo>
                    <a:pt x="781685" y="1259840"/>
                  </a:lnTo>
                  <a:lnTo>
                    <a:pt x="1563372" y="1259840"/>
                  </a:lnTo>
                  <a:lnTo>
                    <a:pt x="1563377" y="1257300"/>
                  </a:lnTo>
                  <a:close/>
                </a:path>
                <a:path w="1565909" h="1259839">
                  <a:moveTo>
                    <a:pt x="1563382" y="1254760"/>
                  </a:moveTo>
                  <a:lnTo>
                    <a:pt x="7" y="1254760"/>
                  </a:lnTo>
                  <a:lnTo>
                    <a:pt x="5" y="1256030"/>
                  </a:lnTo>
                  <a:lnTo>
                    <a:pt x="1563380" y="1256030"/>
                  </a:lnTo>
                  <a:lnTo>
                    <a:pt x="1563382" y="1254760"/>
                  </a:lnTo>
                  <a:close/>
                </a:path>
                <a:path w="1565909" h="1259839">
                  <a:moveTo>
                    <a:pt x="6352" y="1250950"/>
                  </a:moveTo>
                  <a:lnTo>
                    <a:pt x="15" y="1250950"/>
                  </a:lnTo>
                  <a:lnTo>
                    <a:pt x="10" y="1253490"/>
                  </a:lnTo>
                  <a:lnTo>
                    <a:pt x="781685" y="1253490"/>
                  </a:lnTo>
                  <a:lnTo>
                    <a:pt x="6350" y="1252220"/>
                  </a:lnTo>
                  <a:lnTo>
                    <a:pt x="6352" y="1250950"/>
                  </a:lnTo>
                  <a:close/>
                </a:path>
                <a:path w="1565909" h="1259839">
                  <a:moveTo>
                    <a:pt x="1563390" y="1250950"/>
                  </a:moveTo>
                  <a:lnTo>
                    <a:pt x="1557027" y="1250950"/>
                  </a:lnTo>
                  <a:lnTo>
                    <a:pt x="1557022" y="1253490"/>
                  </a:lnTo>
                  <a:lnTo>
                    <a:pt x="1563385" y="1253490"/>
                  </a:lnTo>
                  <a:lnTo>
                    <a:pt x="1563390" y="1250950"/>
                  </a:lnTo>
                  <a:close/>
                </a:path>
                <a:path w="1565909" h="1259839">
                  <a:moveTo>
                    <a:pt x="6357" y="1248410"/>
                  </a:moveTo>
                  <a:lnTo>
                    <a:pt x="20" y="1248410"/>
                  </a:lnTo>
                  <a:lnTo>
                    <a:pt x="17" y="1249680"/>
                  </a:lnTo>
                  <a:lnTo>
                    <a:pt x="6355" y="1249680"/>
                  </a:lnTo>
                  <a:lnTo>
                    <a:pt x="6357" y="1248410"/>
                  </a:lnTo>
                  <a:close/>
                </a:path>
                <a:path w="1565909" h="1259839">
                  <a:moveTo>
                    <a:pt x="1563395" y="1248410"/>
                  </a:moveTo>
                  <a:lnTo>
                    <a:pt x="1557032" y="1248410"/>
                  </a:lnTo>
                  <a:lnTo>
                    <a:pt x="1557030" y="1249680"/>
                  </a:lnTo>
                  <a:lnTo>
                    <a:pt x="1563393" y="1249680"/>
                  </a:lnTo>
                  <a:lnTo>
                    <a:pt x="1563395" y="1248410"/>
                  </a:lnTo>
                  <a:close/>
                </a:path>
                <a:path w="1565909" h="1259839">
                  <a:moveTo>
                    <a:pt x="6365" y="1244600"/>
                  </a:moveTo>
                  <a:lnTo>
                    <a:pt x="28" y="1244600"/>
                  </a:lnTo>
                  <a:lnTo>
                    <a:pt x="23" y="1247140"/>
                  </a:lnTo>
                  <a:lnTo>
                    <a:pt x="6360" y="1247140"/>
                  </a:lnTo>
                  <a:lnTo>
                    <a:pt x="6365" y="1244600"/>
                  </a:lnTo>
                  <a:close/>
                </a:path>
                <a:path w="1565909" h="1259839">
                  <a:moveTo>
                    <a:pt x="1563403" y="1244600"/>
                  </a:moveTo>
                  <a:lnTo>
                    <a:pt x="1557040" y="1244600"/>
                  </a:lnTo>
                  <a:lnTo>
                    <a:pt x="1557035" y="1247140"/>
                  </a:lnTo>
                  <a:lnTo>
                    <a:pt x="1563398" y="1247140"/>
                  </a:lnTo>
                  <a:lnTo>
                    <a:pt x="1563403" y="1244600"/>
                  </a:lnTo>
                  <a:close/>
                </a:path>
                <a:path w="1565909" h="1259839">
                  <a:moveTo>
                    <a:pt x="6370" y="1242060"/>
                  </a:moveTo>
                  <a:lnTo>
                    <a:pt x="33" y="1242060"/>
                  </a:lnTo>
                  <a:lnTo>
                    <a:pt x="30" y="1243330"/>
                  </a:lnTo>
                  <a:lnTo>
                    <a:pt x="6368" y="1243330"/>
                  </a:lnTo>
                  <a:lnTo>
                    <a:pt x="6370" y="1242060"/>
                  </a:lnTo>
                  <a:close/>
                </a:path>
                <a:path w="1565909" h="1259839">
                  <a:moveTo>
                    <a:pt x="1563408" y="1242060"/>
                  </a:moveTo>
                  <a:lnTo>
                    <a:pt x="1557045" y="1242060"/>
                  </a:lnTo>
                  <a:lnTo>
                    <a:pt x="1557043" y="1243330"/>
                  </a:lnTo>
                  <a:lnTo>
                    <a:pt x="1563405" y="1243330"/>
                  </a:lnTo>
                  <a:lnTo>
                    <a:pt x="1563408" y="1242060"/>
                  </a:lnTo>
                  <a:close/>
                </a:path>
                <a:path w="1565909" h="1259839">
                  <a:moveTo>
                    <a:pt x="6378" y="1238250"/>
                  </a:moveTo>
                  <a:lnTo>
                    <a:pt x="40" y="1238250"/>
                  </a:lnTo>
                  <a:lnTo>
                    <a:pt x="35" y="1240790"/>
                  </a:lnTo>
                  <a:lnTo>
                    <a:pt x="6373" y="1240790"/>
                  </a:lnTo>
                  <a:lnTo>
                    <a:pt x="6378" y="1238250"/>
                  </a:lnTo>
                  <a:close/>
                </a:path>
                <a:path w="1565909" h="1259839">
                  <a:moveTo>
                    <a:pt x="1563416" y="1238250"/>
                  </a:moveTo>
                  <a:lnTo>
                    <a:pt x="1557053" y="1238250"/>
                  </a:lnTo>
                  <a:lnTo>
                    <a:pt x="1557048" y="1240790"/>
                  </a:lnTo>
                  <a:lnTo>
                    <a:pt x="1563410" y="1240790"/>
                  </a:lnTo>
                  <a:lnTo>
                    <a:pt x="1563416" y="1238250"/>
                  </a:lnTo>
                  <a:close/>
                </a:path>
                <a:path w="1565909" h="1259839">
                  <a:moveTo>
                    <a:pt x="6383" y="1235710"/>
                  </a:moveTo>
                  <a:lnTo>
                    <a:pt x="46" y="1235710"/>
                  </a:lnTo>
                  <a:lnTo>
                    <a:pt x="43" y="1236980"/>
                  </a:lnTo>
                  <a:lnTo>
                    <a:pt x="6381" y="1236980"/>
                  </a:lnTo>
                  <a:lnTo>
                    <a:pt x="6383" y="1235710"/>
                  </a:lnTo>
                  <a:close/>
                </a:path>
                <a:path w="1565909" h="1259839">
                  <a:moveTo>
                    <a:pt x="1563421" y="1235710"/>
                  </a:moveTo>
                  <a:lnTo>
                    <a:pt x="1557058" y="1235710"/>
                  </a:lnTo>
                  <a:lnTo>
                    <a:pt x="1557056" y="1236980"/>
                  </a:lnTo>
                  <a:lnTo>
                    <a:pt x="1563418" y="1236980"/>
                  </a:lnTo>
                  <a:lnTo>
                    <a:pt x="1563421" y="1235710"/>
                  </a:lnTo>
                  <a:close/>
                </a:path>
                <a:path w="1565909" h="1259839">
                  <a:moveTo>
                    <a:pt x="6391" y="1231900"/>
                  </a:moveTo>
                  <a:lnTo>
                    <a:pt x="53" y="1231900"/>
                  </a:lnTo>
                  <a:lnTo>
                    <a:pt x="48" y="1234440"/>
                  </a:lnTo>
                  <a:lnTo>
                    <a:pt x="6386" y="1234440"/>
                  </a:lnTo>
                  <a:lnTo>
                    <a:pt x="6391" y="1231900"/>
                  </a:lnTo>
                  <a:close/>
                </a:path>
                <a:path w="1565909" h="1259839">
                  <a:moveTo>
                    <a:pt x="1563428" y="1231900"/>
                  </a:moveTo>
                  <a:lnTo>
                    <a:pt x="1557066" y="1231900"/>
                  </a:lnTo>
                  <a:lnTo>
                    <a:pt x="1557061" y="1234440"/>
                  </a:lnTo>
                  <a:lnTo>
                    <a:pt x="1563423" y="1234440"/>
                  </a:lnTo>
                  <a:lnTo>
                    <a:pt x="1563428" y="1231900"/>
                  </a:lnTo>
                  <a:close/>
                </a:path>
                <a:path w="1565909" h="1259839">
                  <a:moveTo>
                    <a:pt x="6396" y="1229360"/>
                  </a:moveTo>
                  <a:lnTo>
                    <a:pt x="58" y="1229360"/>
                  </a:lnTo>
                  <a:lnTo>
                    <a:pt x="56" y="1230630"/>
                  </a:lnTo>
                  <a:lnTo>
                    <a:pt x="6393" y="1230630"/>
                  </a:lnTo>
                  <a:lnTo>
                    <a:pt x="6396" y="1229360"/>
                  </a:lnTo>
                  <a:close/>
                </a:path>
                <a:path w="1565909" h="1259839">
                  <a:moveTo>
                    <a:pt x="1563434" y="1229360"/>
                  </a:moveTo>
                  <a:lnTo>
                    <a:pt x="1557071" y="1229360"/>
                  </a:lnTo>
                  <a:lnTo>
                    <a:pt x="1557069" y="1230630"/>
                  </a:lnTo>
                  <a:lnTo>
                    <a:pt x="1563431" y="1230630"/>
                  </a:lnTo>
                  <a:lnTo>
                    <a:pt x="1563434" y="1229360"/>
                  </a:lnTo>
                  <a:close/>
                </a:path>
                <a:path w="1565909" h="1259839">
                  <a:moveTo>
                    <a:pt x="6404" y="1225550"/>
                  </a:moveTo>
                  <a:lnTo>
                    <a:pt x="66" y="1225550"/>
                  </a:lnTo>
                  <a:lnTo>
                    <a:pt x="61" y="1228090"/>
                  </a:lnTo>
                  <a:lnTo>
                    <a:pt x="6399" y="1228090"/>
                  </a:lnTo>
                  <a:lnTo>
                    <a:pt x="6404" y="1225550"/>
                  </a:lnTo>
                  <a:close/>
                </a:path>
                <a:path w="1565909" h="1259839">
                  <a:moveTo>
                    <a:pt x="1563441" y="1225550"/>
                  </a:moveTo>
                  <a:lnTo>
                    <a:pt x="1557079" y="1225550"/>
                  </a:lnTo>
                  <a:lnTo>
                    <a:pt x="1557074" y="1228090"/>
                  </a:lnTo>
                  <a:lnTo>
                    <a:pt x="1563436" y="1228090"/>
                  </a:lnTo>
                  <a:lnTo>
                    <a:pt x="1563441" y="1225550"/>
                  </a:lnTo>
                  <a:close/>
                </a:path>
                <a:path w="1565909" h="1259839">
                  <a:moveTo>
                    <a:pt x="6409" y="1223010"/>
                  </a:moveTo>
                  <a:lnTo>
                    <a:pt x="71" y="1223010"/>
                  </a:lnTo>
                  <a:lnTo>
                    <a:pt x="69" y="1224280"/>
                  </a:lnTo>
                  <a:lnTo>
                    <a:pt x="6406" y="1224280"/>
                  </a:lnTo>
                  <a:lnTo>
                    <a:pt x="6409" y="1223010"/>
                  </a:lnTo>
                  <a:close/>
                </a:path>
                <a:path w="1565909" h="1259839">
                  <a:moveTo>
                    <a:pt x="1563446" y="1223010"/>
                  </a:moveTo>
                  <a:lnTo>
                    <a:pt x="1557084" y="1223010"/>
                  </a:lnTo>
                  <a:lnTo>
                    <a:pt x="1557082" y="1224280"/>
                  </a:lnTo>
                  <a:lnTo>
                    <a:pt x="1563444" y="1224280"/>
                  </a:lnTo>
                  <a:lnTo>
                    <a:pt x="1563446" y="1223010"/>
                  </a:lnTo>
                  <a:close/>
                </a:path>
                <a:path w="1565909" h="1259839">
                  <a:moveTo>
                    <a:pt x="6417" y="1219200"/>
                  </a:moveTo>
                  <a:lnTo>
                    <a:pt x="79" y="1219200"/>
                  </a:lnTo>
                  <a:lnTo>
                    <a:pt x="74" y="1221740"/>
                  </a:lnTo>
                  <a:lnTo>
                    <a:pt x="6412" y="1221740"/>
                  </a:lnTo>
                  <a:lnTo>
                    <a:pt x="6417" y="1219200"/>
                  </a:lnTo>
                  <a:close/>
                </a:path>
                <a:path w="1565909" h="1259839">
                  <a:moveTo>
                    <a:pt x="1563454" y="1219200"/>
                  </a:moveTo>
                  <a:lnTo>
                    <a:pt x="1557092" y="1219200"/>
                  </a:lnTo>
                  <a:lnTo>
                    <a:pt x="1557087" y="1221740"/>
                  </a:lnTo>
                  <a:lnTo>
                    <a:pt x="1563449" y="1221740"/>
                  </a:lnTo>
                  <a:lnTo>
                    <a:pt x="1563454" y="1219200"/>
                  </a:lnTo>
                  <a:close/>
                </a:path>
                <a:path w="1565909" h="1259839">
                  <a:moveTo>
                    <a:pt x="6422" y="1216660"/>
                  </a:moveTo>
                  <a:lnTo>
                    <a:pt x="84" y="1216660"/>
                  </a:lnTo>
                  <a:lnTo>
                    <a:pt x="81" y="1217930"/>
                  </a:lnTo>
                  <a:lnTo>
                    <a:pt x="6419" y="1217930"/>
                  </a:lnTo>
                  <a:lnTo>
                    <a:pt x="6422" y="1216660"/>
                  </a:lnTo>
                  <a:close/>
                </a:path>
                <a:path w="1565909" h="1259839">
                  <a:moveTo>
                    <a:pt x="1563459" y="1216660"/>
                  </a:moveTo>
                  <a:lnTo>
                    <a:pt x="1557097" y="1216660"/>
                  </a:lnTo>
                  <a:lnTo>
                    <a:pt x="1557095" y="1217930"/>
                  </a:lnTo>
                  <a:lnTo>
                    <a:pt x="1563457" y="1217930"/>
                  </a:lnTo>
                  <a:lnTo>
                    <a:pt x="1563459" y="1216660"/>
                  </a:lnTo>
                  <a:close/>
                </a:path>
                <a:path w="1565909" h="1259839">
                  <a:moveTo>
                    <a:pt x="6435" y="1210310"/>
                  </a:moveTo>
                  <a:lnTo>
                    <a:pt x="97" y="1210310"/>
                  </a:lnTo>
                  <a:lnTo>
                    <a:pt x="87" y="1215390"/>
                  </a:lnTo>
                  <a:lnTo>
                    <a:pt x="6425" y="1215390"/>
                  </a:lnTo>
                  <a:lnTo>
                    <a:pt x="6435" y="1210310"/>
                  </a:lnTo>
                  <a:close/>
                </a:path>
                <a:path w="1565909" h="1259839">
                  <a:moveTo>
                    <a:pt x="1563472" y="1210310"/>
                  </a:moveTo>
                  <a:lnTo>
                    <a:pt x="1557110" y="1210310"/>
                  </a:lnTo>
                  <a:lnTo>
                    <a:pt x="1557100" y="1215390"/>
                  </a:lnTo>
                  <a:lnTo>
                    <a:pt x="1563462" y="1215390"/>
                  </a:lnTo>
                  <a:lnTo>
                    <a:pt x="1563472" y="1210310"/>
                  </a:lnTo>
                  <a:close/>
                </a:path>
                <a:path w="1565909" h="1259839">
                  <a:moveTo>
                    <a:pt x="6443" y="1206500"/>
                  </a:moveTo>
                  <a:lnTo>
                    <a:pt x="104" y="1206500"/>
                  </a:lnTo>
                  <a:lnTo>
                    <a:pt x="99" y="1209040"/>
                  </a:lnTo>
                  <a:lnTo>
                    <a:pt x="6437" y="1209040"/>
                  </a:lnTo>
                  <a:lnTo>
                    <a:pt x="6443" y="1206500"/>
                  </a:lnTo>
                  <a:close/>
                </a:path>
                <a:path w="1565909" h="1259839">
                  <a:moveTo>
                    <a:pt x="1563480" y="1206500"/>
                  </a:moveTo>
                  <a:lnTo>
                    <a:pt x="1557118" y="1206500"/>
                  </a:lnTo>
                  <a:lnTo>
                    <a:pt x="1557113" y="1209040"/>
                  </a:lnTo>
                  <a:lnTo>
                    <a:pt x="1563474" y="1209040"/>
                  </a:lnTo>
                  <a:lnTo>
                    <a:pt x="1563480" y="1206500"/>
                  </a:lnTo>
                  <a:close/>
                </a:path>
                <a:path w="1565909" h="1259839">
                  <a:moveTo>
                    <a:pt x="6448" y="1203960"/>
                  </a:moveTo>
                  <a:lnTo>
                    <a:pt x="110" y="1203960"/>
                  </a:lnTo>
                  <a:lnTo>
                    <a:pt x="107" y="1205230"/>
                  </a:lnTo>
                  <a:lnTo>
                    <a:pt x="6445" y="1205230"/>
                  </a:lnTo>
                  <a:lnTo>
                    <a:pt x="6448" y="1203960"/>
                  </a:lnTo>
                  <a:close/>
                </a:path>
                <a:path w="1565909" h="1259839">
                  <a:moveTo>
                    <a:pt x="1563485" y="1203960"/>
                  </a:moveTo>
                  <a:lnTo>
                    <a:pt x="1557123" y="1203960"/>
                  </a:lnTo>
                  <a:lnTo>
                    <a:pt x="1557120" y="1205230"/>
                  </a:lnTo>
                  <a:lnTo>
                    <a:pt x="1563482" y="1205230"/>
                  </a:lnTo>
                  <a:lnTo>
                    <a:pt x="1563485" y="1203960"/>
                  </a:lnTo>
                  <a:close/>
                </a:path>
                <a:path w="1565909" h="1259839">
                  <a:moveTo>
                    <a:pt x="6456" y="1200150"/>
                  </a:moveTo>
                  <a:lnTo>
                    <a:pt x="117" y="1200150"/>
                  </a:lnTo>
                  <a:lnTo>
                    <a:pt x="112" y="1202690"/>
                  </a:lnTo>
                  <a:lnTo>
                    <a:pt x="6450" y="1202690"/>
                  </a:lnTo>
                  <a:lnTo>
                    <a:pt x="6456" y="1200150"/>
                  </a:lnTo>
                  <a:close/>
                </a:path>
                <a:path w="1565909" h="1259839">
                  <a:moveTo>
                    <a:pt x="1563492" y="1200150"/>
                  </a:moveTo>
                  <a:lnTo>
                    <a:pt x="1557131" y="1200150"/>
                  </a:lnTo>
                  <a:lnTo>
                    <a:pt x="1557126" y="1202690"/>
                  </a:lnTo>
                  <a:lnTo>
                    <a:pt x="1563487" y="1202690"/>
                  </a:lnTo>
                  <a:lnTo>
                    <a:pt x="1563492" y="1200150"/>
                  </a:lnTo>
                  <a:close/>
                </a:path>
                <a:path w="1565909" h="1259839">
                  <a:moveTo>
                    <a:pt x="6461" y="1197610"/>
                  </a:moveTo>
                  <a:lnTo>
                    <a:pt x="122" y="1197610"/>
                  </a:lnTo>
                  <a:lnTo>
                    <a:pt x="120" y="1198880"/>
                  </a:lnTo>
                  <a:lnTo>
                    <a:pt x="6458" y="1198880"/>
                  </a:lnTo>
                  <a:lnTo>
                    <a:pt x="6461" y="1197610"/>
                  </a:lnTo>
                  <a:close/>
                </a:path>
                <a:path w="1565909" h="1259839">
                  <a:moveTo>
                    <a:pt x="1563498" y="1197610"/>
                  </a:moveTo>
                  <a:lnTo>
                    <a:pt x="1557136" y="1197610"/>
                  </a:lnTo>
                  <a:lnTo>
                    <a:pt x="1557133" y="1198880"/>
                  </a:lnTo>
                  <a:lnTo>
                    <a:pt x="1563495" y="1198880"/>
                  </a:lnTo>
                  <a:lnTo>
                    <a:pt x="1563498" y="1197610"/>
                  </a:lnTo>
                  <a:close/>
                </a:path>
                <a:path w="1565909" h="1259839">
                  <a:moveTo>
                    <a:pt x="6468" y="1193800"/>
                  </a:moveTo>
                  <a:lnTo>
                    <a:pt x="130" y="1193800"/>
                  </a:lnTo>
                  <a:lnTo>
                    <a:pt x="125" y="1196340"/>
                  </a:lnTo>
                  <a:lnTo>
                    <a:pt x="6463" y="1196340"/>
                  </a:lnTo>
                  <a:lnTo>
                    <a:pt x="6468" y="1193800"/>
                  </a:lnTo>
                  <a:close/>
                </a:path>
                <a:path w="1565909" h="1259839">
                  <a:moveTo>
                    <a:pt x="1563505" y="1193800"/>
                  </a:moveTo>
                  <a:lnTo>
                    <a:pt x="1557144" y="1193800"/>
                  </a:lnTo>
                  <a:lnTo>
                    <a:pt x="1557138" y="1196340"/>
                  </a:lnTo>
                  <a:lnTo>
                    <a:pt x="1563500" y="1196340"/>
                  </a:lnTo>
                  <a:lnTo>
                    <a:pt x="1563505" y="1193800"/>
                  </a:lnTo>
                  <a:close/>
                </a:path>
                <a:path w="1565909" h="1259839">
                  <a:moveTo>
                    <a:pt x="6474" y="1191260"/>
                  </a:moveTo>
                  <a:lnTo>
                    <a:pt x="135" y="1191260"/>
                  </a:lnTo>
                  <a:lnTo>
                    <a:pt x="133" y="1192530"/>
                  </a:lnTo>
                  <a:lnTo>
                    <a:pt x="6471" y="1192530"/>
                  </a:lnTo>
                  <a:lnTo>
                    <a:pt x="6474" y="1191260"/>
                  </a:lnTo>
                  <a:close/>
                </a:path>
                <a:path w="1565909" h="1259839">
                  <a:moveTo>
                    <a:pt x="1563510" y="1191260"/>
                  </a:moveTo>
                  <a:lnTo>
                    <a:pt x="1557149" y="1191260"/>
                  </a:lnTo>
                  <a:lnTo>
                    <a:pt x="1557146" y="1192530"/>
                  </a:lnTo>
                  <a:lnTo>
                    <a:pt x="1563508" y="1192530"/>
                  </a:lnTo>
                  <a:lnTo>
                    <a:pt x="1563510" y="1191260"/>
                  </a:lnTo>
                  <a:close/>
                </a:path>
                <a:path w="1565909" h="1259839">
                  <a:moveTo>
                    <a:pt x="6481" y="1187450"/>
                  </a:moveTo>
                  <a:lnTo>
                    <a:pt x="143" y="1187450"/>
                  </a:lnTo>
                  <a:lnTo>
                    <a:pt x="138" y="1189990"/>
                  </a:lnTo>
                  <a:lnTo>
                    <a:pt x="6476" y="1189990"/>
                  </a:lnTo>
                  <a:lnTo>
                    <a:pt x="6481" y="1187450"/>
                  </a:lnTo>
                  <a:close/>
                </a:path>
                <a:path w="1565909" h="1259839">
                  <a:moveTo>
                    <a:pt x="1563518" y="1187450"/>
                  </a:moveTo>
                  <a:lnTo>
                    <a:pt x="1557157" y="1187450"/>
                  </a:lnTo>
                  <a:lnTo>
                    <a:pt x="1557151" y="1189990"/>
                  </a:lnTo>
                  <a:lnTo>
                    <a:pt x="1563513" y="1189990"/>
                  </a:lnTo>
                  <a:lnTo>
                    <a:pt x="1563518" y="1187450"/>
                  </a:lnTo>
                  <a:close/>
                </a:path>
                <a:path w="1565909" h="1259839">
                  <a:moveTo>
                    <a:pt x="6487" y="1184910"/>
                  </a:moveTo>
                  <a:lnTo>
                    <a:pt x="148" y="1184910"/>
                  </a:lnTo>
                  <a:lnTo>
                    <a:pt x="145" y="1186180"/>
                  </a:lnTo>
                  <a:lnTo>
                    <a:pt x="6484" y="1186180"/>
                  </a:lnTo>
                  <a:lnTo>
                    <a:pt x="6487" y="1184910"/>
                  </a:lnTo>
                  <a:close/>
                </a:path>
                <a:path w="1565909" h="1259839">
                  <a:moveTo>
                    <a:pt x="1563523" y="1184910"/>
                  </a:moveTo>
                  <a:lnTo>
                    <a:pt x="1557162" y="1184910"/>
                  </a:lnTo>
                  <a:lnTo>
                    <a:pt x="1557159" y="1186180"/>
                  </a:lnTo>
                  <a:lnTo>
                    <a:pt x="1563521" y="1186180"/>
                  </a:lnTo>
                  <a:lnTo>
                    <a:pt x="1563523" y="1184910"/>
                  </a:lnTo>
                  <a:close/>
                </a:path>
                <a:path w="1565909" h="1259839">
                  <a:moveTo>
                    <a:pt x="6494" y="1181100"/>
                  </a:moveTo>
                  <a:lnTo>
                    <a:pt x="156" y="1181100"/>
                  </a:lnTo>
                  <a:lnTo>
                    <a:pt x="151" y="1183640"/>
                  </a:lnTo>
                  <a:lnTo>
                    <a:pt x="6489" y="1183640"/>
                  </a:lnTo>
                  <a:lnTo>
                    <a:pt x="6494" y="1181100"/>
                  </a:lnTo>
                  <a:close/>
                </a:path>
                <a:path w="1565909" h="1259839">
                  <a:moveTo>
                    <a:pt x="1563531" y="1181100"/>
                  </a:moveTo>
                  <a:lnTo>
                    <a:pt x="1557170" y="1181100"/>
                  </a:lnTo>
                  <a:lnTo>
                    <a:pt x="1557164" y="1183640"/>
                  </a:lnTo>
                  <a:lnTo>
                    <a:pt x="1563526" y="1183640"/>
                  </a:lnTo>
                  <a:lnTo>
                    <a:pt x="1563531" y="1181100"/>
                  </a:lnTo>
                  <a:close/>
                </a:path>
                <a:path w="1565909" h="1259839">
                  <a:moveTo>
                    <a:pt x="6500" y="1178560"/>
                  </a:moveTo>
                  <a:lnTo>
                    <a:pt x="161" y="1178560"/>
                  </a:lnTo>
                  <a:lnTo>
                    <a:pt x="158" y="1179830"/>
                  </a:lnTo>
                  <a:lnTo>
                    <a:pt x="6497" y="1179830"/>
                  </a:lnTo>
                  <a:lnTo>
                    <a:pt x="6500" y="1178560"/>
                  </a:lnTo>
                  <a:close/>
                </a:path>
                <a:path w="1565909" h="1259839">
                  <a:moveTo>
                    <a:pt x="1563536" y="1178560"/>
                  </a:moveTo>
                  <a:lnTo>
                    <a:pt x="1557175" y="1178560"/>
                  </a:lnTo>
                  <a:lnTo>
                    <a:pt x="1557172" y="1179830"/>
                  </a:lnTo>
                  <a:lnTo>
                    <a:pt x="1563533" y="1179830"/>
                  </a:lnTo>
                  <a:lnTo>
                    <a:pt x="1563536" y="1178560"/>
                  </a:lnTo>
                  <a:close/>
                </a:path>
                <a:path w="1565909" h="1259839">
                  <a:moveTo>
                    <a:pt x="6507" y="1174750"/>
                  </a:moveTo>
                  <a:lnTo>
                    <a:pt x="168" y="1174750"/>
                  </a:lnTo>
                  <a:lnTo>
                    <a:pt x="163" y="1177290"/>
                  </a:lnTo>
                  <a:lnTo>
                    <a:pt x="6502" y="1177290"/>
                  </a:lnTo>
                  <a:lnTo>
                    <a:pt x="6507" y="1174750"/>
                  </a:lnTo>
                  <a:close/>
                </a:path>
                <a:path w="1565909" h="1259839">
                  <a:moveTo>
                    <a:pt x="1563544" y="1174750"/>
                  </a:moveTo>
                  <a:lnTo>
                    <a:pt x="1557182" y="1174750"/>
                  </a:lnTo>
                  <a:lnTo>
                    <a:pt x="1557177" y="1177290"/>
                  </a:lnTo>
                  <a:lnTo>
                    <a:pt x="1563538" y="1177290"/>
                  </a:lnTo>
                  <a:lnTo>
                    <a:pt x="1563544" y="1174750"/>
                  </a:lnTo>
                  <a:close/>
                </a:path>
                <a:path w="1565909" h="1259839">
                  <a:moveTo>
                    <a:pt x="6512" y="1172210"/>
                  </a:moveTo>
                  <a:lnTo>
                    <a:pt x="174" y="1172210"/>
                  </a:lnTo>
                  <a:lnTo>
                    <a:pt x="171" y="1173480"/>
                  </a:lnTo>
                  <a:lnTo>
                    <a:pt x="6510" y="1173480"/>
                  </a:lnTo>
                  <a:lnTo>
                    <a:pt x="6512" y="1172210"/>
                  </a:lnTo>
                  <a:close/>
                </a:path>
                <a:path w="1565909" h="1259839">
                  <a:moveTo>
                    <a:pt x="1563549" y="1172210"/>
                  </a:moveTo>
                  <a:lnTo>
                    <a:pt x="1557188" y="1172210"/>
                  </a:lnTo>
                  <a:lnTo>
                    <a:pt x="1557185" y="1173480"/>
                  </a:lnTo>
                  <a:lnTo>
                    <a:pt x="1563546" y="1173480"/>
                  </a:lnTo>
                  <a:lnTo>
                    <a:pt x="1563549" y="1172210"/>
                  </a:lnTo>
                  <a:close/>
                </a:path>
                <a:path w="1565909" h="1259839">
                  <a:moveTo>
                    <a:pt x="6520" y="1168400"/>
                  </a:moveTo>
                  <a:lnTo>
                    <a:pt x="181" y="1168400"/>
                  </a:lnTo>
                  <a:lnTo>
                    <a:pt x="176" y="1170940"/>
                  </a:lnTo>
                  <a:lnTo>
                    <a:pt x="6515" y="1170940"/>
                  </a:lnTo>
                  <a:lnTo>
                    <a:pt x="6520" y="1168400"/>
                  </a:lnTo>
                  <a:close/>
                </a:path>
                <a:path w="1565909" h="1259839">
                  <a:moveTo>
                    <a:pt x="1563556" y="1168400"/>
                  </a:moveTo>
                  <a:lnTo>
                    <a:pt x="1557195" y="1168400"/>
                  </a:lnTo>
                  <a:lnTo>
                    <a:pt x="1557190" y="1170940"/>
                  </a:lnTo>
                  <a:lnTo>
                    <a:pt x="1563551" y="1170940"/>
                  </a:lnTo>
                  <a:lnTo>
                    <a:pt x="1563556" y="1168400"/>
                  </a:lnTo>
                  <a:close/>
                </a:path>
                <a:path w="1565909" h="1259839">
                  <a:moveTo>
                    <a:pt x="6525" y="1165860"/>
                  </a:moveTo>
                  <a:lnTo>
                    <a:pt x="186" y="1165860"/>
                  </a:lnTo>
                  <a:lnTo>
                    <a:pt x="184" y="1167130"/>
                  </a:lnTo>
                  <a:lnTo>
                    <a:pt x="6523" y="1167130"/>
                  </a:lnTo>
                  <a:lnTo>
                    <a:pt x="6525" y="1165860"/>
                  </a:lnTo>
                  <a:close/>
                </a:path>
                <a:path w="1565909" h="1259839">
                  <a:moveTo>
                    <a:pt x="1563562" y="1165860"/>
                  </a:moveTo>
                  <a:lnTo>
                    <a:pt x="1557201" y="1165860"/>
                  </a:lnTo>
                  <a:lnTo>
                    <a:pt x="1557198" y="1167130"/>
                  </a:lnTo>
                  <a:lnTo>
                    <a:pt x="1563559" y="1167130"/>
                  </a:lnTo>
                  <a:lnTo>
                    <a:pt x="1563562" y="1165860"/>
                  </a:lnTo>
                  <a:close/>
                </a:path>
                <a:path w="1565909" h="1259839">
                  <a:moveTo>
                    <a:pt x="6533" y="1162050"/>
                  </a:moveTo>
                  <a:lnTo>
                    <a:pt x="194" y="1162050"/>
                  </a:lnTo>
                  <a:lnTo>
                    <a:pt x="189" y="1164590"/>
                  </a:lnTo>
                  <a:lnTo>
                    <a:pt x="6528" y="1164590"/>
                  </a:lnTo>
                  <a:lnTo>
                    <a:pt x="6533" y="1162050"/>
                  </a:lnTo>
                  <a:close/>
                </a:path>
                <a:path w="1565909" h="1259839">
                  <a:moveTo>
                    <a:pt x="1563569" y="1162050"/>
                  </a:moveTo>
                  <a:lnTo>
                    <a:pt x="1557208" y="1162050"/>
                  </a:lnTo>
                  <a:lnTo>
                    <a:pt x="1557203" y="1164590"/>
                  </a:lnTo>
                  <a:lnTo>
                    <a:pt x="1563564" y="1164590"/>
                  </a:lnTo>
                  <a:lnTo>
                    <a:pt x="1563569" y="1162050"/>
                  </a:lnTo>
                  <a:close/>
                </a:path>
                <a:path w="1565909" h="1259839">
                  <a:moveTo>
                    <a:pt x="6538" y="1159510"/>
                  </a:moveTo>
                  <a:lnTo>
                    <a:pt x="199" y="1159510"/>
                  </a:lnTo>
                  <a:lnTo>
                    <a:pt x="197" y="1160780"/>
                  </a:lnTo>
                  <a:lnTo>
                    <a:pt x="6536" y="1160780"/>
                  </a:lnTo>
                  <a:lnTo>
                    <a:pt x="6538" y="1159510"/>
                  </a:lnTo>
                  <a:close/>
                </a:path>
                <a:path w="1565909" h="1259839">
                  <a:moveTo>
                    <a:pt x="1563574" y="1159510"/>
                  </a:moveTo>
                  <a:lnTo>
                    <a:pt x="1557213" y="1159510"/>
                  </a:lnTo>
                  <a:lnTo>
                    <a:pt x="1557211" y="1160780"/>
                  </a:lnTo>
                  <a:lnTo>
                    <a:pt x="1563572" y="1160780"/>
                  </a:lnTo>
                  <a:lnTo>
                    <a:pt x="1563574" y="1159510"/>
                  </a:lnTo>
                  <a:close/>
                </a:path>
                <a:path w="1565909" h="1259839">
                  <a:moveTo>
                    <a:pt x="6546" y="1155700"/>
                  </a:moveTo>
                  <a:lnTo>
                    <a:pt x="207" y="1155700"/>
                  </a:lnTo>
                  <a:lnTo>
                    <a:pt x="202" y="1158240"/>
                  </a:lnTo>
                  <a:lnTo>
                    <a:pt x="6541" y="1158240"/>
                  </a:lnTo>
                  <a:lnTo>
                    <a:pt x="6546" y="1155700"/>
                  </a:lnTo>
                  <a:close/>
                </a:path>
                <a:path w="1565909" h="1259839">
                  <a:moveTo>
                    <a:pt x="1563582" y="1155700"/>
                  </a:moveTo>
                  <a:lnTo>
                    <a:pt x="1557221" y="1155700"/>
                  </a:lnTo>
                  <a:lnTo>
                    <a:pt x="1557216" y="1158240"/>
                  </a:lnTo>
                  <a:lnTo>
                    <a:pt x="1563577" y="1158240"/>
                  </a:lnTo>
                  <a:lnTo>
                    <a:pt x="1563582" y="1155700"/>
                  </a:lnTo>
                  <a:close/>
                </a:path>
                <a:path w="1565909" h="1259839">
                  <a:moveTo>
                    <a:pt x="6551" y="1153160"/>
                  </a:moveTo>
                  <a:lnTo>
                    <a:pt x="212" y="1153160"/>
                  </a:lnTo>
                  <a:lnTo>
                    <a:pt x="209" y="1154430"/>
                  </a:lnTo>
                  <a:lnTo>
                    <a:pt x="6549" y="1154430"/>
                  </a:lnTo>
                  <a:lnTo>
                    <a:pt x="6551" y="1153160"/>
                  </a:lnTo>
                  <a:close/>
                </a:path>
                <a:path w="1565909" h="1259839">
                  <a:moveTo>
                    <a:pt x="1563587" y="1153160"/>
                  </a:moveTo>
                  <a:lnTo>
                    <a:pt x="1557226" y="1153160"/>
                  </a:lnTo>
                  <a:lnTo>
                    <a:pt x="1557224" y="1154430"/>
                  </a:lnTo>
                  <a:lnTo>
                    <a:pt x="1563585" y="1154430"/>
                  </a:lnTo>
                  <a:lnTo>
                    <a:pt x="1563587" y="1153160"/>
                  </a:lnTo>
                  <a:close/>
                </a:path>
                <a:path w="1565909" h="1259839">
                  <a:moveTo>
                    <a:pt x="6556" y="1150620"/>
                  </a:moveTo>
                  <a:lnTo>
                    <a:pt x="217" y="1150620"/>
                  </a:lnTo>
                  <a:lnTo>
                    <a:pt x="215" y="1151890"/>
                  </a:lnTo>
                  <a:lnTo>
                    <a:pt x="6554" y="1151890"/>
                  </a:lnTo>
                  <a:lnTo>
                    <a:pt x="6556" y="1150620"/>
                  </a:lnTo>
                  <a:close/>
                </a:path>
                <a:path w="1565909" h="1259839">
                  <a:moveTo>
                    <a:pt x="1563592" y="1150620"/>
                  </a:moveTo>
                  <a:lnTo>
                    <a:pt x="1557232" y="1150620"/>
                  </a:lnTo>
                  <a:lnTo>
                    <a:pt x="1557229" y="1151890"/>
                  </a:lnTo>
                  <a:lnTo>
                    <a:pt x="1563590" y="1151890"/>
                  </a:lnTo>
                  <a:lnTo>
                    <a:pt x="1563592" y="1150620"/>
                  </a:lnTo>
                  <a:close/>
                </a:path>
              </a:pathLst>
            </a:custGeom>
            <a:solidFill>
              <a:srgbClr val="4779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6385559" y="976629"/>
              <a:ext cx="1553210" cy="1247140"/>
            </a:xfrm>
            <a:custGeom>
              <a:avLst/>
              <a:gdLst/>
              <a:ahLst/>
              <a:cxnLst/>
              <a:rect l="l" t="t" r="r" b="b"/>
              <a:pathLst>
                <a:path w="1553209" h="1247139">
                  <a:moveTo>
                    <a:pt x="8537" y="175260"/>
                  </a:moveTo>
                  <a:lnTo>
                    <a:pt x="2180" y="175260"/>
                  </a:lnTo>
                  <a:lnTo>
                    <a:pt x="2149" y="190500"/>
                  </a:lnTo>
                  <a:lnTo>
                    <a:pt x="8506" y="190500"/>
                  </a:lnTo>
                  <a:lnTo>
                    <a:pt x="8537" y="175260"/>
                  </a:lnTo>
                  <a:close/>
                </a:path>
                <a:path w="1553209" h="1247139">
                  <a:moveTo>
                    <a:pt x="1552855" y="175260"/>
                  </a:moveTo>
                  <a:lnTo>
                    <a:pt x="1546515" y="175260"/>
                  </a:lnTo>
                  <a:lnTo>
                    <a:pt x="1546483" y="190500"/>
                  </a:lnTo>
                  <a:lnTo>
                    <a:pt x="1552824" y="190500"/>
                  </a:lnTo>
                  <a:lnTo>
                    <a:pt x="1552855" y="175260"/>
                  </a:lnTo>
                  <a:close/>
                </a:path>
                <a:path w="1553209" h="1247139">
                  <a:moveTo>
                    <a:pt x="8545" y="171450"/>
                  </a:moveTo>
                  <a:lnTo>
                    <a:pt x="2188" y="171450"/>
                  </a:lnTo>
                  <a:lnTo>
                    <a:pt x="2183" y="173989"/>
                  </a:lnTo>
                  <a:lnTo>
                    <a:pt x="8540" y="173989"/>
                  </a:lnTo>
                  <a:lnTo>
                    <a:pt x="8545" y="171450"/>
                  </a:lnTo>
                  <a:close/>
                </a:path>
                <a:path w="1553209" h="1247139">
                  <a:moveTo>
                    <a:pt x="1552863" y="171450"/>
                  </a:moveTo>
                  <a:lnTo>
                    <a:pt x="1546522" y="171450"/>
                  </a:lnTo>
                  <a:lnTo>
                    <a:pt x="1546517" y="173989"/>
                  </a:lnTo>
                  <a:lnTo>
                    <a:pt x="1552858" y="173989"/>
                  </a:lnTo>
                  <a:lnTo>
                    <a:pt x="1552863" y="171450"/>
                  </a:lnTo>
                  <a:close/>
                </a:path>
                <a:path w="1553209" h="1247139">
                  <a:moveTo>
                    <a:pt x="8563" y="162560"/>
                  </a:moveTo>
                  <a:lnTo>
                    <a:pt x="2206" y="162560"/>
                  </a:lnTo>
                  <a:lnTo>
                    <a:pt x="2190" y="170179"/>
                  </a:lnTo>
                  <a:lnTo>
                    <a:pt x="8548" y="170179"/>
                  </a:lnTo>
                  <a:lnTo>
                    <a:pt x="8563" y="162560"/>
                  </a:lnTo>
                  <a:close/>
                </a:path>
                <a:path w="1553209" h="1247139">
                  <a:moveTo>
                    <a:pt x="1552881" y="162560"/>
                  </a:moveTo>
                  <a:lnTo>
                    <a:pt x="1546541" y="162560"/>
                  </a:lnTo>
                  <a:lnTo>
                    <a:pt x="1546525" y="170179"/>
                  </a:lnTo>
                  <a:lnTo>
                    <a:pt x="1552865" y="170179"/>
                  </a:lnTo>
                  <a:lnTo>
                    <a:pt x="1552881" y="162560"/>
                  </a:lnTo>
                  <a:close/>
                </a:path>
                <a:path w="1553209" h="1247139">
                  <a:moveTo>
                    <a:pt x="8571" y="158750"/>
                  </a:moveTo>
                  <a:lnTo>
                    <a:pt x="2214" y="158750"/>
                  </a:lnTo>
                  <a:lnTo>
                    <a:pt x="2208" y="161289"/>
                  </a:lnTo>
                  <a:lnTo>
                    <a:pt x="8566" y="161289"/>
                  </a:lnTo>
                  <a:lnTo>
                    <a:pt x="8571" y="158750"/>
                  </a:lnTo>
                  <a:close/>
                </a:path>
                <a:path w="1553209" h="1247139">
                  <a:moveTo>
                    <a:pt x="1552889" y="158750"/>
                  </a:moveTo>
                  <a:lnTo>
                    <a:pt x="1546549" y="158750"/>
                  </a:lnTo>
                  <a:lnTo>
                    <a:pt x="1546543" y="161289"/>
                  </a:lnTo>
                  <a:lnTo>
                    <a:pt x="1552884" y="161289"/>
                  </a:lnTo>
                  <a:lnTo>
                    <a:pt x="1552889" y="158750"/>
                  </a:lnTo>
                  <a:close/>
                </a:path>
                <a:path w="1553209" h="1247139">
                  <a:moveTo>
                    <a:pt x="8576" y="156210"/>
                  </a:moveTo>
                  <a:lnTo>
                    <a:pt x="2219" y="156210"/>
                  </a:lnTo>
                  <a:lnTo>
                    <a:pt x="2216" y="157479"/>
                  </a:lnTo>
                  <a:lnTo>
                    <a:pt x="8574" y="157479"/>
                  </a:lnTo>
                  <a:lnTo>
                    <a:pt x="8576" y="156210"/>
                  </a:lnTo>
                  <a:close/>
                </a:path>
                <a:path w="1553209" h="1247139">
                  <a:moveTo>
                    <a:pt x="1552894" y="156210"/>
                  </a:moveTo>
                  <a:lnTo>
                    <a:pt x="1546554" y="156210"/>
                  </a:lnTo>
                  <a:lnTo>
                    <a:pt x="1546551" y="157479"/>
                  </a:lnTo>
                  <a:lnTo>
                    <a:pt x="1552891" y="157479"/>
                  </a:lnTo>
                  <a:lnTo>
                    <a:pt x="1552894" y="156210"/>
                  </a:lnTo>
                  <a:close/>
                </a:path>
                <a:path w="1553209" h="1247139">
                  <a:moveTo>
                    <a:pt x="8584" y="152400"/>
                  </a:moveTo>
                  <a:lnTo>
                    <a:pt x="2227" y="152400"/>
                  </a:lnTo>
                  <a:lnTo>
                    <a:pt x="2221" y="154939"/>
                  </a:lnTo>
                  <a:lnTo>
                    <a:pt x="8579" y="154939"/>
                  </a:lnTo>
                  <a:lnTo>
                    <a:pt x="8584" y="152400"/>
                  </a:lnTo>
                  <a:close/>
                </a:path>
                <a:path w="1553209" h="1247139">
                  <a:moveTo>
                    <a:pt x="1552902" y="152400"/>
                  </a:moveTo>
                  <a:lnTo>
                    <a:pt x="1546562" y="152400"/>
                  </a:lnTo>
                  <a:lnTo>
                    <a:pt x="1546556" y="154939"/>
                  </a:lnTo>
                  <a:lnTo>
                    <a:pt x="1552897" y="154939"/>
                  </a:lnTo>
                  <a:lnTo>
                    <a:pt x="1552902" y="152400"/>
                  </a:lnTo>
                  <a:close/>
                </a:path>
                <a:path w="1553209" h="1247139">
                  <a:moveTo>
                    <a:pt x="8589" y="149860"/>
                  </a:moveTo>
                  <a:lnTo>
                    <a:pt x="2232" y="149860"/>
                  </a:lnTo>
                  <a:lnTo>
                    <a:pt x="2229" y="151129"/>
                  </a:lnTo>
                  <a:lnTo>
                    <a:pt x="8587" y="151129"/>
                  </a:lnTo>
                  <a:lnTo>
                    <a:pt x="8589" y="149860"/>
                  </a:lnTo>
                  <a:close/>
                </a:path>
                <a:path w="1553209" h="1247139">
                  <a:moveTo>
                    <a:pt x="1552907" y="149860"/>
                  </a:moveTo>
                  <a:lnTo>
                    <a:pt x="1546567" y="149860"/>
                  </a:lnTo>
                  <a:lnTo>
                    <a:pt x="1546564" y="151129"/>
                  </a:lnTo>
                  <a:lnTo>
                    <a:pt x="1552904" y="151129"/>
                  </a:lnTo>
                  <a:lnTo>
                    <a:pt x="1552907" y="149860"/>
                  </a:lnTo>
                  <a:close/>
                </a:path>
                <a:path w="1553209" h="1247139">
                  <a:moveTo>
                    <a:pt x="8597" y="146050"/>
                  </a:moveTo>
                  <a:lnTo>
                    <a:pt x="2239" y="146050"/>
                  </a:lnTo>
                  <a:lnTo>
                    <a:pt x="2234" y="148589"/>
                  </a:lnTo>
                  <a:lnTo>
                    <a:pt x="8592" y="148589"/>
                  </a:lnTo>
                  <a:lnTo>
                    <a:pt x="8597" y="146050"/>
                  </a:lnTo>
                  <a:close/>
                </a:path>
                <a:path w="1553209" h="1247139">
                  <a:moveTo>
                    <a:pt x="1552915" y="146050"/>
                  </a:moveTo>
                  <a:lnTo>
                    <a:pt x="1546575" y="146050"/>
                  </a:lnTo>
                  <a:lnTo>
                    <a:pt x="1546569" y="148589"/>
                  </a:lnTo>
                  <a:lnTo>
                    <a:pt x="1552909" y="148589"/>
                  </a:lnTo>
                  <a:lnTo>
                    <a:pt x="1552915" y="146050"/>
                  </a:lnTo>
                  <a:close/>
                </a:path>
                <a:path w="1553209" h="1247139">
                  <a:moveTo>
                    <a:pt x="8602" y="143510"/>
                  </a:moveTo>
                  <a:lnTo>
                    <a:pt x="2245" y="143510"/>
                  </a:lnTo>
                  <a:lnTo>
                    <a:pt x="2242" y="144779"/>
                  </a:lnTo>
                  <a:lnTo>
                    <a:pt x="8600" y="144779"/>
                  </a:lnTo>
                  <a:lnTo>
                    <a:pt x="8602" y="143510"/>
                  </a:lnTo>
                  <a:close/>
                </a:path>
                <a:path w="1553209" h="1247139">
                  <a:moveTo>
                    <a:pt x="1552920" y="143510"/>
                  </a:moveTo>
                  <a:lnTo>
                    <a:pt x="1546580" y="143510"/>
                  </a:lnTo>
                  <a:lnTo>
                    <a:pt x="1546577" y="144779"/>
                  </a:lnTo>
                  <a:lnTo>
                    <a:pt x="1552917" y="144779"/>
                  </a:lnTo>
                  <a:lnTo>
                    <a:pt x="1552920" y="143510"/>
                  </a:lnTo>
                  <a:close/>
                </a:path>
                <a:path w="1553209" h="1247139">
                  <a:moveTo>
                    <a:pt x="8610" y="139700"/>
                  </a:moveTo>
                  <a:lnTo>
                    <a:pt x="2252" y="139700"/>
                  </a:lnTo>
                  <a:lnTo>
                    <a:pt x="2247" y="142239"/>
                  </a:lnTo>
                  <a:lnTo>
                    <a:pt x="8605" y="142239"/>
                  </a:lnTo>
                  <a:lnTo>
                    <a:pt x="8610" y="139700"/>
                  </a:lnTo>
                  <a:close/>
                </a:path>
                <a:path w="1553209" h="1247139">
                  <a:moveTo>
                    <a:pt x="1552928" y="139700"/>
                  </a:moveTo>
                  <a:lnTo>
                    <a:pt x="1546588" y="139700"/>
                  </a:lnTo>
                  <a:lnTo>
                    <a:pt x="1546583" y="142239"/>
                  </a:lnTo>
                  <a:lnTo>
                    <a:pt x="1552922" y="142239"/>
                  </a:lnTo>
                  <a:lnTo>
                    <a:pt x="1552928" y="139700"/>
                  </a:lnTo>
                  <a:close/>
                </a:path>
                <a:path w="1553209" h="1247139">
                  <a:moveTo>
                    <a:pt x="8615" y="137160"/>
                  </a:moveTo>
                  <a:lnTo>
                    <a:pt x="2258" y="137160"/>
                  </a:lnTo>
                  <a:lnTo>
                    <a:pt x="2255" y="138429"/>
                  </a:lnTo>
                  <a:lnTo>
                    <a:pt x="8613" y="138429"/>
                  </a:lnTo>
                  <a:lnTo>
                    <a:pt x="8615" y="137160"/>
                  </a:lnTo>
                  <a:close/>
                </a:path>
                <a:path w="1553209" h="1247139">
                  <a:moveTo>
                    <a:pt x="1552933" y="137160"/>
                  </a:moveTo>
                  <a:lnTo>
                    <a:pt x="1546593" y="137160"/>
                  </a:lnTo>
                  <a:lnTo>
                    <a:pt x="1546590" y="138429"/>
                  </a:lnTo>
                  <a:lnTo>
                    <a:pt x="1552930" y="138429"/>
                  </a:lnTo>
                  <a:lnTo>
                    <a:pt x="1552933" y="137160"/>
                  </a:lnTo>
                  <a:close/>
                </a:path>
                <a:path w="1553209" h="1247139">
                  <a:moveTo>
                    <a:pt x="8623" y="133350"/>
                  </a:moveTo>
                  <a:lnTo>
                    <a:pt x="2265" y="133350"/>
                  </a:lnTo>
                  <a:lnTo>
                    <a:pt x="2260" y="135889"/>
                  </a:lnTo>
                  <a:lnTo>
                    <a:pt x="8618" y="135889"/>
                  </a:lnTo>
                  <a:lnTo>
                    <a:pt x="8623" y="133350"/>
                  </a:lnTo>
                  <a:close/>
                </a:path>
                <a:path w="1553209" h="1247139">
                  <a:moveTo>
                    <a:pt x="1552940" y="133350"/>
                  </a:moveTo>
                  <a:lnTo>
                    <a:pt x="1546601" y="133350"/>
                  </a:lnTo>
                  <a:lnTo>
                    <a:pt x="1546596" y="135889"/>
                  </a:lnTo>
                  <a:lnTo>
                    <a:pt x="1552935" y="135889"/>
                  </a:lnTo>
                  <a:lnTo>
                    <a:pt x="1552940" y="133350"/>
                  </a:lnTo>
                  <a:close/>
                </a:path>
                <a:path w="1553209" h="1247139">
                  <a:moveTo>
                    <a:pt x="8628" y="130810"/>
                  </a:moveTo>
                  <a:lnTo>
                    <a:pt x="2270" y="130810"/>
                  </a:lnTo>
                  <a:lnTo>
                    <a:pt x="2268" y="132079"/>
                  </a:lnTo>
                  <a:lnTo>
                    <a:pt x="8626" y="132079"/>
                  </a:lnTo>
                  <a:lnTo>
                    <a:pt x="8628" y="130810"/>
                  </a:lnTo>
                  <a:close/>
                </a:path>
                <a:path w="1553209" h="1247139">
                  <a:moveTo>
                    <a:pt x="1552946" y="130810"/>
                  </a:moveTo>
                  <a:lnTo>
                    <a:pt x="1546606" y="130810"/>
                  </a:lnTo>
                  <a:lnTo>
                    <a:pt x="1546603" y="132079"/>
                  </a:lnTo>
                  <a:lnTo>
                    <a:pt x="1552943" y="132079"/>
                  </a:lnTo>
                  <a:lnTo>
                    <a:pt x="1552946" y="130810"/>
                  </a:lnTo>
                  <a:close/>
                </a:path>
                <a:path w="1553209" h="1247139">
                  <a:moveTo>
                    <a:pt x="8636" y="127000"/>
                  </a:moveTo>
                  <a:lnTo>
                    <a:pt x="2278" y="127000"/>
                  </a:lnTo>
                  <a:lnTo>
                    <a:pt x="2273" y="129539"/>
                  </a:lnTo>
                  <a:lnTo>
                    <a:pt x="8631" y="129539"/>
                  </a:lnTo>
                  <a:lnTo>
                    <a:pt x="8636" y="127000"/>
                  </a:lnTo>
                  <a:close/>
                </a:path>
                <a:path w="1553209" h="1247139">
                  <a:moveTo>
                    <a:pt x="1552953" y="127000"/>
                  </a:moveTo>
                  <a:lnTo>
                    <a:pt x="1546614" y="127000"/>
                  </a:lnTo>
                  <a:lnTo>
                    <a:pt x="1546609" y="129539"/>
                  </a:lnTo>
                  <a:lnTo>
                    <a:pt x="1552948" y="129539"/>
                  </a:lnTo>
                  <a:lnTo>
                    <a:pt x="1552953" y="127000"/>
                  </a:lnTo>
                  <a:close/>
                </a:path>
                <a:path w="1553209" h="1247139">
                  <a:moveTo>
                    <a:pt x="8642" y="124460"/>
                  </a:moveTo>
                  <a:lnTo>
                    <a:pt x="2283" y="124460"/>
                  </a:lnTo>
                  <a:lnTo>
                    <a:pt x="2281" y="125729"/>
                  </a:lnTo>
                  <a:lnTo>
                    <a:pt x="8639" y="125729"/>
                  </a:lnTo>
                  <a:lnTo>
                    <a:pt x="8642" y="124460"/>
                  </a:lnTo>
                  <a:close/>
                </a:path>
                <a:path w="1553209" h="1247139">
                  <a:moveTo>
                    <a:pt x="1552959" y="124460"/>
                  </a:moveTo>
                  <a:lnTo>
                    <a:pt x="1546619" y="124460"/>
                  </a:lnTo>
                  <a:lnTo>
                    <a:pt x="1546616" y="125729"/>
                  </a:lnTo>
                  <a:lnTo>
                    <a:pt x="1552956" y="125729"/>
                  </a:lnTo>
                  <a:lnTo>
                    <a:pt x="1552959" y="124460"/>
                  </a:lnTo>
                  <a:close/>
                </a:path>
                <a:path w="1553209" h="1247139">
                  <a:moveTo>
                    <a:pt x="8655" y="118110"/>
                  </a:moveTo>
                  <a:lnTo>
                    <a:pt x="2296" y="118110"/>
                  </a:lnTo>
                  <a:lnTo>
                    <a:pt x="2286" y="123189"/>
                  </a:lnTo>
                  <a:lnTo>
                    <a:pt x="8644" y="123189"/>
                  </a:lnTo>
                  <a:lnTo>
                    <a:pt x="8655" y="118110"/>
                  </a:lnTo>
                  <a:close/>
                </a:path>
                <a:path w="1553209" h="1247139">
                  <a:moveTo>
                    <a:pt x="1552972" y="118110"/>
                  </a:moveTo>
                  <a:lnTo>
                    <a:pt x="1546632" y="118110"/>
                  </a:lnTo>
                  <a:lnTo>
                    <a:pt x="1546622" y="123189"/>
                  </a:lnTo>
                  <a:lnTo>
                    <a:pt x="1552961" y="123189"/>
                  </a:lnTo>
                  <a:lnTo>
                    <a:pt x="1552972" y="118110"/>
                  </a:lnTo>
                  <a:close/>
                </a:path>
                <a:path w="1553209" h="1247139">
                  <a:moveTo>
                    <a:pt x="8662" y="114300"/>
                  </a:moveTo>
                  <a:lnTo>
                    <a:pt x="2304" y="114300"/>
                  </a:lnTo>
                  <a:lnTo>
                    <a:pt x="2299" y="116839"/>
                  </a:lnTo>
                  <a:lnTo>
                    <a:pt x="8657" y="116839"/>
                  </a:lnTo>
                  <a:lnTo>
                    <a:pt x="8662" y="114300"/>
                  </a:lnTo>
                  <a:close/>
                </a:path>
                <a:path w="1553209" h="1247139">
                  <a:moveTo>
                    <a:pt x="1552979" y="114300"/>
                  </a:moveTo>
                  <a:lnTo>
                    <a:pt x="1546640" y="114300"/>
                  </a:lnTo>
                  <a:lnTo>
                    <a:pt x="1546635" y="116839"/>
                  </a:lnTo>
                  <a:lnTo>
                    <a:pt x="1552974" y="116839"/>
                  </a:lnTo>
                  <a:lnTo>
                    <a:pt x="1552979" y="114300"/>
                  </a:lnTo>
                  <a:close/>
                </a:path>
                <a:path w="1553209" h="1247139">
                  <a:moveTo>
                    <a:pt x="8668" y="111760"/>
                  </a:moveTo>
                  <a:lnTo>
                    <a:pt x="2309" y="111760"/>
                  </a:lnTo>
                  <a:lnTo>
                    <a:pt x="2307" y="113029"/>
                  </a:lnTo>
                  <a:lnTo>
                    <a:pt x="8665" y="113029"/>
                  </a:lnTo>
                  <a:lnTo>
                    <a:pt x="8668" y="111760"/>
                  </a:lnTo>
                  <a:close/>
                </a:path>
                <a:path w="1553209" h="1247139">
                  <a:moveTo>
                    <a:pt x="1552984" y="111760"/>
                  </a:moveTo>
                  <a:lnTo>
                    <a:pt x="1546645" y="111760"/>
                  </a:lnTo>
                  <a:lnTo>
                    <a:pt x="1546643" y="113029"/>
                  </a:lnTo>
                  <a:lnTo>
                    <a:pt x="1552982" y="113029"/>
                  </a:lnTo>
                  <a:lnTo>
                    <a:pt x="1552984" y="111760"/>
                  </a:lnTo>
                  <a:close/>
                </a:path>
                <a:path w="1553209" h="1247139">
                  <a:moveTo>
                    <a:pt x="8681" y="105410"/>
                  </a:moveTo>
                  <a:lnTo>
                    <a:pt x="2322" y="105410"/>
                  </a:lnTo>
                  <a:lnTo>
                    <a:pt x="2312" y="110489"/>
                  </a:lnTo>
                  <a:lnTo>
                    <a:pt x="8670" y="110489"/>
                  </a:lnTo>
                  <a:lnTo>
                    <a:pt x="8681" y="105410"/>
                  </a:lnTo>
                  <a:close/>
                </a:path>
                <a:path w="1553209" h="1247139">
                  <a:moveTo>
                    <a:pt x="1552997" y="105410"/>
                  </a:moveTo>
                  <a:lnTo>
                    <a:pt x="1546658" y="105410"/>
                  </a:lnTo>
                  <a:lnTo>
                    <a:pt x="1546648" y="110489"/>
                  </a:lnTo>
                  <a:lnTo>
                    <a:pt x="1552987" y="110489"/>
                  </a:lnTo>
                  <a:lnTo>
                    <a:pt x="1552997" y="105410"/>
                  </a:lnTo>
                  <a:close/>
                </a:path>
                <a:path w="1553209" h="1247139">
                  <a:moveTo>
                    <a:pt x="8694" y="99060"/>
                  </a:moveTo>
                  <a:lnTo>
                    <a:pt x="2335" y="99060"/>
                  </a:lnTo>
                  <a:lnTo>
                    <a:pt x="2325" y="104139"/>
                  </a:lnTo>
                  <a:lnTo>
                    <a:pt x="8683" y="104139"/>
                  </a:lnTo>
                  <a:lnTo>
                    <a:pt x="8694" y="99060"/>
                  </a:lnTo>
                  <a:close/>
                </a:path>
                <a:path w="1553209" h="1247139">
                  <a:moveTo>
                    <a:pt x="1553010" y="99060"/>
                  </a:moveTo>
                  <a:lnTo>
                    <a:pt x="1546671" y="99060"/>
                  </a:lnTo>
                  <a:lnTo>
                    <a:pt x="1546661" y="104139"/>
                  </a:lnTo>
                  <a:lnTo>
                    <a:pt x="1553000" y="104139"/>
                  </a:lnTo>
                  <a:lnTo>
                    <a:pt x="1553010" y="99060"/>
                  </a:lnTo>
                  <a:close/>
                </a:path>
                <a:path w="1553209" h="1247139">
                  <a:moveTo>
                    <a:pt x="8702" y="95250"/>
                  </a:moveTo>
                  <a:lnTo>
                    <a:pt x="2343" y="95250"/>
                  </a:lnTo>
                  <a:lnTo>
                    <a:pt x="2338" y="97789"/>
                  </a:lnTo>
                  <a:lnTo>
                    <a:pt x="8696" y="97789"/>
                  </a:lnTo>
                  <a:lnTo>
                    <a:pt x="8702" y="95250"/>
                  </a:lnTo>
                  <a:close/>
                </a:path>
                <a:path w="1553209" h="1247139">
                  <a:moveTo>
                    <a:pt x="1553018" y="95250"/>
                  </a:moveTo>
                  <a:lnTo>
                    <a:pt x="1546679" y="95250"/>
                  </a:lnTo>
                  <a:lnTo>
                    <a:pt x="1546674" y="97789"/>
                  </a:lnTo>
                  <a:lnTo>
                    <a:pt x="1553013" y="97789"/>
                  </a:lnTo>
                  <a:lnTo>
                    <a:pt x="1553018" y="95250"/>
                  </a:lnTo>
                  <a:close/>
                </a:path>
                <a:path w="1553209" h="1247139">
                  <a:moveTo>
                    <a:pt x="8707" y="92710"/>
                  </a:moveTo>
                  <a:lnTo>
                    <a:pt x="2348" y="92710"/>
                  </a:lnTo>
                  <a:lnTo>
                    <a:pt x="2346" y="93979"/>
                  </a:lnTo>
                  <a:lnTo>
                    <a:pt x="8704" y="93979"/>
                  </a:lnTo>
                  <a:lnTo>
                    <a:pt x="8707" y="92710"/>
                  </a:lnTo>
                  <a:close/>
                </a:path>
                <a:path w="1553209" h="1247139">
                  <a:moveTo>
                    <a:pt x="1553023" y="92710"/>
                  </a:moveTo>
                  <a:lnTo>
                    <a:pt x="1546684" y="92710"/>
                  </a:lnTo>
                  <a:lnTo>
                    <a:pt x="1546682" y="93979"/>
                  </a:lnTo>
                  <a:lnTo>
                    <a:pt x="1553021" y="93979"/>
                  </a:lnTo>
                  <a:lnTo>
                    <a:pt x="1553023" y="92710"/>
                  </a:lnTo>
                  <a:close/>
                </a:path>
                <a:path w="1553209" h="1247139">
                  <a:moveTo>
                    <a:pt x="8715" y="88900"/>
                  </a:moveTo>
                  <a:lnTo>
                    <a:pt x="2356" y="88900"/>
                  </a:lnTo>
                  <a:lnTo>
                    <a:pt x="2351" y="91439"/>
                  </a:lnTo>
                  <a:lnTo>
                    <a:pt x="8709" y="91439"/>
                  </a:lnTo>
                  <a:lnTo>
                    <a:pt x="8715" y="88900"/>
                  </a:lnTo>
                  <a:close/>
                </a:path>
                <a:path w="1553209" h="1247139">
                  <a:moveTo>
                    <a:pt x="1553031" y="88900"/>
                  </a:moveTo>
                  <a:lnTo>
                    <a:pt x="1546692" y="88900"/>
                  </a:lnTo>
                  <a:lnTo>
                    <a:pt x="1546687" y="91439"/>
                  </a:lnTo>
                  <a:lnTo>
                    <a:pt x="1553026" y="91439"/>
                  </a:lnTo>
                  <a:lnTo>
                    <a:pt x="1553031" y="88900"/>
                  </a:lnTo>
                  <a:close/>
                </a:path>
                <a:path w="1553209" h="1247139">
                  <a:moveTo>
                    <a:pt x="8720" y="86360"/>
                  </a:moveTo>
                  <a:lnTo>
                    <a:pt x="2361" y="86360"/>
                  </a:lnTo>
                  <a:lnTo>
                    <a:pt x="2358" y="87629"/>
                  </a:lnTo>
                  <a:lnTo>
                    <a:pt x="8717" y="87629"/>
                  </a:lnTo>
                  <a:lnTo>
                    <a:pt x="8720" y="86360"/>
                  </a:lnTo>
                  <a:close/>
                </a:path>
                <a:path w="1553209" h="1247139">
                  <a:moveTo>
                    <a:pt x="1553036" y="86360"/>
                  </a:moveTo>
                  <a:lnTo>
                    <a:pt x="1546697" y="86360"/>
                  </a:lnTo>
                  <a:lnTo>
                    <a:pt x="1546695" y="87629"/>
                  </a:lnTo>
                  <a:lnTo>
                    <a:pt x="1553034" y="87629"/>
                  </a:lnTo>
                  <a:lnTo>
                    <a:pt x="1553036" y="86360"/>
                  </a:lnTo>
                  <a:close/>
                </a:path>
                <a:path w="1553209" h="1247139">
                  <a:moveTo>
                    <a:pt x="8728" y="82550"/>
                  </a:moveTo>
                  <a:lnTo>
                    <a:pt x="2369" y="82550"/>
                  </a:lnTo>
                  <a:lnTo>
                    <a:pt x="2364" y="85089"/>
                  </a:lnTo>
                  <a:lnTo>
                    <a:pt x="8722" y="85089"/>
                  </a:lnTo>
                  <a:lnTo>
                    <a:pt x="8728" y="82550"/>
                  </a:lnTo>
                  <a:close/>
                </a:path>
                <a:path w="1553209" h="1247139">
                  <a:moveTo>
                    <a:pt x="1553044" y="82550"/>
                  </a:moveTo>
                  <a:lnTo>
                    <a:pt x="1546705" y="82550"/>
                  </a:lnTo>
                  <a:lnTo>
                    <a:pt x="1546700" y="85089"/>
                  </a:lnTo>
                  <a:lnTo>
                    <a:pt x="1553039" y="85089"/>
                  </a:lnTo>
                  <a:lnTo>
                    <a:pt x="1553044" y="82550"/>
                  </a:lnTo>
                  <a:close/>
                </a:path>
                <a:path w="1553209" h="1247139">
                  <a:moveTo>
                    <a:pt x="8733" y="80010"/>
                  </a:moveTo>
                  <a:lnTo>
                    <a:pt x="2374" y="80010"/>
                  </a:lnTo>
                  <a:lnTo>
                    <a:pt x="2371" y="81279"/>
                  </a:lnTo>
                  <a:lnTo>
                    <a:pt x="8730" y="81279"/>
                  </a:lnTo>
                  <a:lnTo>
                    <a:pt x="8733" y="80010"/>
                  </a:lnTo>
                  <a:close/>
                </a:path>
                <a:path w="1553209" h="1247139">
                  <a:moveTo>
                    <a:pt x="1553049" y="80010"/>
                  </a:moveTo>
                  <a:lnTo>
                    <a:pt x="1546711" y="80010"/>
                  </a:lnTo>
                  <a:lnTo>
                    <a:pt x="1546708" y="81279"/>
                  </a:lnTo>
                  <a:lnTo>
                    <a:pt x="1553047" y="81279"/>
                  </a:lnTo>
                  <a:lnTo>
                    <a:pt x="1553049" y="80010"/>
                  </a:lnTo>
                  <a:close/>
                </a:path>
                <a:path w="1553209" h="1247139">
                  <a:moveTo>
                    <a:pt x="8741" y="76200"/>
                  </a:moveTo>
                  <a:lnTo>
                    <a:pt x="2382" y="76200"/>
                  </a:lnTo>
                  <a:lnTo>
                    <a:pt x="2377" y="78739"/>
                  </a:lnTo>
                  <a:lnTo>
                    <a:pt x="8735" y="78739"/>
                  </a:lnTo>
                  <a:lnTo>
                    <a:pt x="8741" y="76200"/>
                  </a:lnTo>
                  <a:close/>
                </a:path>
                <a:path w="1553209" h="1247139">
                  <a:moveTo>
                    <a:pt x="1553057" y="76200"/>
                  </a:moveTo>
                  <a:lnTo>
                    <a:pt x="1546718" y="76200"/>
                  </a:lnTo>
                  <a:lnTo>
                    <a:pt x="1546713" y="78739"/>
                  </a:lnTo>
                  <a:lnTo>
                    <a:pt x="1553052" y="78739"/>
                  </a:lnTo>
                  <a:lnTo>
                    <a:pt x="1553057" y="76200"/>
                  </a:lnTo>
                  <a:close/>
                </a:path>
                <a:path w="1553209" h="1247139">
                  <a:moveTo>
                    <a:pt x="8746" y="73660"/>
                  </a:moveTo>
                  <a:lnTo>
                    <a:pt x="2387" y="73660"/>
                  </a:lnTo>
                  <a:lnTo>
                    <a:pt x="2384" y="74929"/>
                  </a:lnTo>
                  <a:lnTo>
                    <a:pt x="8743" y="74929"/>
                  </a:lnTo>
                  <a:lnTo>
                    <a:pt x="8746" y="73660"/>
                  </a:lnTo>
                  <a:close/>
                </a:path>
                <a:path w="1553209" h="1247139">
                  <a:moveTo>
                    <a:pt x="1553062" y="73660"/>
                  </a:moveTo>
                  <a:lnTo>
                    <a:pt x="1546724" y="73660"/>
                  </a:lnTo>
                  <a:lnTo>
                    <a:pt x="1546721" y="74929"/>
                  </a:lnTo>
                  <a:lnTo>
                    <a:pt x="1553059" y="74929"/>
                  </a:lnTo>
                  <a:lnTo>
                    <a:pt x="1553062" y="73660"/>
                  </a:lnTo>
                  <a:close/>
                </a:path>
                <a:path w="1553209" h="1247139">
                  <a:moveTo>
                    <a:pt x="8754" y="69850"/>
                  </a:moveTo>
                  <a:lnTo>
                    <a:pt x="2395" y="69850"/>
                  </a:lnTo>
                  <a:lnTo>
                    <a:pt x="2389" y="72389"/>
                  </a:lnTo>
                  <a:lnTo>
                    <a:pt x="8749" y="72389"/>
                  </a:lnTo>
                  <a:lnTo>
                    <a:pt x="8754" y="69850"/>
                  </a:lnTo>
                  <a:close/>
                </a:path>
                <a:path w="1553209" h="1247139">
                  <a:moveTo>
                    <a:pt x="1553070" y="69850"/>
                  </a:moveTo>
                  <a:lnTo>
                    <a:pt x="1546731" y="69850"/>
                  </a:lnTo>
                  <a:lnTo>
                    <a:pt x="1546726" y="72389"/>
                  </a:lnTo>
                  <a:lnTo>
                    <a:pt x="1553065" y="72389"/>
                  </a:lnTo>
                  <a:lnTo>
                    <a:pt x="1553070" y="69850"/>
                  </a:lnTo>
                  <a:close/>
                </a:path>
                <a:path w="1553209" h="1247139">
                  <a:moveTo>
                    <a:pt x="8759" y="67310"/>
                  </a:moveTo>
                  <a:lnTo>
                    <a:pt x="2400" y="67310"/>
                  </a:lnTo>
                  <a:lnTo>
                    <a:pt x="2397" y="68579"/>
                  </a:lnTo>
                  <a:lnTo>
                    <a:pt x="8756" y="68579"/>
                  </a:lnTo>
                  <a:lnTo>
                    <a:pt x="8759" y="67310"/>
                  </a:lnTo>
                  <a:close/>
                </a:path>
                <a:path w="1553209" h="1247139">
                  <a:moveTo>
                    <a:pt x="1553075" y="67310"/>
                  </a:moveTo>
                  <a:lnTo>
                    <a:pt x="1546737" y="67310"/>
                  </a:lnTo>
                  <a:lnTo>
                    <a:pt x="1546734" y="68579"/>
                  </a:lnTo>
                  <a:lnTo>
                    <a:pt x="1553072" y="68579"/>
                  </a:lnTo>
                  <a:lnTo>
                    <a:pt x="1553075" y="67310"/>
                  </a:lnTo>
                  <a:close/>
                </a:path>
                <a:path w="1553209" h="1247139">
                  <a:moveTo>
                    <a:pt x="8767" y="63500"/>
                  </a:moveTo>
                  <a:lnTo>
                    <a:pt x="2408" y="63500"/>
                  </a:lnTo>
                  <a:lnTo>
                    <a:pt x="2402" y="66039"/>
                  </a:lnTo>
                  <a:lnTo>
                    <a:pt x="8762" y="66039"/>
                  </a:lnTo>
                  <a:lnTo>
                    <a:pt x="8767" y="63500"/>
                  </a:lnTo>
                  <a:close/>
                </a:path>
                <a:path w="1553209" h="1247139">
                  <a:moveTo>
                    <a:pt x="1553083" y="63500"/>
                  </a:moveTo>
                  <a:lnTo>
                    <a:pt x="1546745" y="63500"/>
                  </a:lnTo>
                  <a:lnTo>
                    <a:pt x="1546739" y="66039"/>
                  </a:lnTo>
                  <a:lnTo>
                    <a:pt x="1553078" y="66039"/>
                  </a:lnTo>
                  <a:lnTo>
                    <a:pt x="1553083" y="63500"/>
                  </a:lnTo>
                  <a:close/>
                </a:path>
                <a:path w="1553209" h="1247139">
                  <a:moveTo>
                    <a:pt x="8772" y="60960"/>
                  </a:moveTo>
                  <a:lnTo>
                    <a:pt x="2413" y="60960"/>
                  </a:lnTo>
                  <a:lnTo>
                    <a:pt x="2410" y="62229"/>
                  </a:lnTo>
                  <a:lnTo>
                    <a:pt x="8769" y="62229"/>
                  </a:lnTo>
                  <a:lnTo>
                    <a:pt x="8772" y="60960"/>
                  </a:lnTo>
                  <a:close/>
                </a:path>
                <a:path w="1553209" h="1247139">
                  <a:moveTo>
                    <a:pt x="1553088" y="60960"/>
                  </a:moveTo>
                  <a:lnTo>
                    <a:pt x="1546750" y="60960"/>
                  </a:lnTo>
                  <a:lnTo>
                    <a:pt x="1546747" y="62229"/>
                  </a:lnTo>
                  <a:lnTo>
                    <a:pt x="1553085" y="62229"/>
                  </a:lnTo>
                  <a:lnTo>
                    <a:pt x="1553088" y="60960"/>
                  </a:lnTo>
                  <a:close/>
                </a:path>
                <a:path w="1553209" h="1247139">
                  <a:moveTo>
                    <a:pt x="8780" y="57150"/>
                  </a:moveTo>
                  <a:lnTo>
                    <a:pt x="2421" y="57150"/>
                  </a:lnTo>
                  <a:lnTo>
                    <a:pt x="2415" y="59689"/>
                  </a:lnTo>
                  <a:lnTo>
                    <a:pt x="8775" y="59689"/>
                  </a:lnTo>
                  <a:lnTo>
                    <a:pt x="8780" y="57150"/>
                  </a:lnTo>
                  <a:close/>
                </a:path>
                <a:path w="1553209" h="1247139">
                  <a:moveTo>
                    <a:pt x="1553096" y="57150"/>
                  </a:moveTo>
                  <a:lnTo>
                    <a:pt x="1546758" y="57150"/>
                  </a:lnTo>
                  <a:lnTo>
                    <a:pt x="1546752" y="59689"/>
                  </a:lnTo>
                  <a:lnTo>
                    <a:pt x="1553091" y="59689"/>
                  </a:lnTo>
                  <a:lnTo>
                    <a:pt x="1553096" y="57150"/>
                  </a:lnTo>
                  <a:close/>
                </a:path>
                <a:path w="1553209" h="1247139">
                  <a:moveTo>
                    <a:pt x="8785" y="54610"/>
                  </a:moveTo>
                  <a:lnTo>
                    <a:pt x="2426" y="54610"/>
                  </a:lnTo>
                  <a:lnTo>
                    <a:pt x="2423" y="55879"/>
                  </a:lnTo>
                  <a:lnTo>
                    <a:pt x="8782" y="55879"/>
                  </a:lnTo>
                  <a:lnTo>
                    <a:pt x="8785" y="54610"/>
                  </a:lnTo>
                  <a:close/>
                </a:path>
                <a:path w="1553209" h="1247139">
                  <a:moveTo>
                    <a:pt x="1553101" y="54610"/>
                  </a:moveTo>
                  <a:lnTo>
                    <a:pt x="1546763" y="54610"/>
                  </a:lnTo>
                  <a:lnTo>
                    <a:pt x="1546760" y="55879"/>
                  </a:lnTo>
                  <a:lnTo>
                    <a:pt x="1553098" y="55879"/>
                  </a:lnTo>
                  <a:lnTo>
                    <a:pt x="1553101" y="54610"/>
                  </a:lnTo>
                  <a:close/>
                </a:path>
                <a:path w="1553209" h="1247139">
                  <a:moveTo>
                    <a:pt x="8793" y="50800"/>
                  </a:moveTo>
                  <a:lnTo>
                    <a:pt x="2433" y="50800"/>
                  </a:lnTo>
                  <a:lnTo>
                    <a:pt x="2428" y="53339"/>
                  </a:lnTo>
                  <a:lnTo>
                    <a:pt x="8788" y="53339"/>
                  </a:lnTo>
                  <a:lnTo>
                    <a:pt x="8793" y="50800"/>
                  </a:lnTo>
                  <a:close/>
                </a:path>
                <a:path w="1553209" h="1247139">
                  <a:moveTo>
                    <a:pt x="1553109" y="50800"/>
                  </a:moveTo>
                  <a:lnTo>
                    <a:pt x="1546771" y="50800"/>
                  </a:lnTo>
                  <a:lnTo>
                    <a:pt x="1546765" y="53339"/>
                  </a:lnTo>
                  <a:lnTo>
                    <a:pt x="1553103" y="53339"/>
                  </a:lnTo>
                  <a:lnTo>
                    <a:pt x="1553109" y="50800"/>
                  </a:lnTo>
                  <a:close/>
                </a:path>
                <a:path w="1553209" h="1247139">
                  <a:moveTo>
                    <a:pt x="8798" y="48260"/>
                  </a:moveTo>
                  <a:lnTo>
                    <a:pt x="2439" y="48260"/>
                  </a:lnTo>
                  <a:lnTo>
                    <a:pt x="2436" y="49529"/>
                  </a:lnTo>
                  <a:lnTo>
                    <a:pt x="8796" y="49529"/>
                  </a:lnTo>
                  <a:lnTo>
                    <a:pt x="8798" y="48260"/>
                  </a:lnTo>
                  <a:close/>
                </a:path>
                <a:path w="1553209" h="1247139">
                  <a:moveTo>
                    <a:pt x="1553114" y="48260"/>
                  </a:moveTo>
                  <a:lnTo>
                    <a:pt x="1546776" y="48260"/>
                  </a:lnTo>
                  <a:lnTo>
                    <a:pt x="1546773" y="49529"/>
                  </a:lnTo>
                  <a:lnTo>
                    <a:pt x="1553111" y="49529"/>
                  </a:lnTo>
                  <a:lnTo>
                    <a:pt x="1553114" y="48260"/>
                  </a:lnTo>
                  <a:close/>
                </a:path>
                <a:path w="1553209" h="1247139">
                  <a:moveTo>
                    <a:pt x="8806" y="44450"/>
                  </a:moveTo>
                  <a:lnTo>
                    <a:pt x="2446" y="44450"/>
                  </a:lnTo>
                  <a:lnTo>
                    <a:pt x="2441" y="46989"/>
                  </a:lnTo>
                  <a:lnTo>
                    <a:pt x="8801" y="46989"/>
                  </a:lnTo>
                  <a:lnTo>
                    <a:pt x="8806" y="44450"/>
                  </a:lnTo>
                  <a:close/>
                </a:path>
                <a:path w="1553209" h="1247139">
                  <a:moveTo>
                    <a:pt x="1553122" y="44450"/>
                  </a:moveTo>
                  <a:lnTo>
                    <a:pt x="1546784" y="44450"/>
                  </a:lnTo>
                  <a:lnTo>
                    <a:pt x="1546778" y="46989"/>
                  </a:lnTo>
                  <a:lnTo>
                    <a:pt x="1553116" y="46989"/>
                  </a:lnTo>
                  <a:lnTo>
                    <a:pt x="1553122" y="44450"/>
                  </a:lnTo>
                  <a:close/>
                </a:path>
                <a:path w="1553209" h="1247139">
                  <a:moveTo>
                    <a:pt x="8819" y="38100"/>
                  </a:moveTo>
                  <a:lnTo>
                    <a:pt x="2459" y="38100"/>
                  </a:lnTo>
                  <a:lnTo>
                    <a:pt x="2449" y="43179"/>
                  </a:lnTo>
                  <a:lnTo>
                    <a:pt x="8809" y="43179"/>
                  </a:lnTo>
                  <a:lnTo>
                    <a:pt x="8819" y="38100"/>
                  </a:lnTo>
                  <a:close/>
                </a:path>
                <a:path w="1553209" h="1247139">
                  <a:moveTo>
                    <a:pt x="1553134" y="38100"/>
                  </a:moveTo>
                  <a:lnTo>
                    <a:pt x="1546797" y="38100"/>
                  </a:lnTo>
                  <a:lnTo>
                    <a:pt x="1546786" y="43179"/>
                  </a:lnTo>
                  <a:lnTo>
                    <a:pt x="1553124" y="43179"/>
                  </a:lnTo>
                  <a:lnTo>
                    <a:pt x="1553134" y="38100"/>
                  </a:lnTo>
                  <a:close/>
                </a:path>
                <a:path w="1553209" h="1247139">
                  <a:moveTo>
                    <a:pt x="8824" y="35560"/>
                  </a:moveTo>
                  <a:lnTo>
                    <a:pt x="2464" y="35560"/>
                  </a:lnTo>
                  <a:lnTo>
                    <a:pt x="2462" y="36829"/>
                  </a:lnTo>
                  <a:lnTo>
                    <a:pt x="8822" y="36829"/>
                  </a:lnTo>
                  <a:lnTo>
                    <a:pt x="8824" y="35560"/>
                  </a:lnTo>
                  <a:close/>
                </a:path>
                <a:path w="1553209" h="1247139">
                  <a:moveTo>
                    <a:pt x="1553140" y="35560"/>
                  </a:moveTo>
                  <a:lnTo>
                    <a:pt x="1546802" y="35560"/>
                  </a:lnTo>
                  <a:lnTo>
                    <a:pt x="1546799" y="36829"/>
                  </a:lnTo>
                  <a:lnTo>
                    <a:pt x="1553137" y="36829"/>
                  </a:lnTo>
                  <a:lnTo>
                    <a:pt x="1553140" y="35560"/>
                  </a:lnTo>
                  <a:close/>
                </a:path>
                <a:path w="1553209" h="1247139">
                  <a:moveTo>
                    <a:pt x="8832" y="31750"/>
                  </a:moveTo>
                  <a:lnTo>
                    <a:pt x="2472" y="31750"/>
                  </a:lnTo>
                  <a:lnTo>
                    <a:pt x="2467" y="34289"/>
                  </a:lnTo>
                  <a:lnTo>
                    <a:pt x="8827" y="34289"/>
                  </a:lnTo>
                  <a:lnTo>
                    <a:pt x="8832" y="31750"/>
                  </a:lnTo>
                  <a:close/>
                </a:path>
                <a:path w="1553209" h="1247139">
                  <a:moveTo>
                    <a:pt x="1553147" y="31750"/>
                  </a:moveTo>
                  <a:lnTo>
                    <a:pt x="1546810" y="31750"/>
                  </a:lnTo>
                  <a:lnTo>
                    <a:pt x="1546805" y="34289"/>
                  </a:lnTo>
                  <a:lnTo>
                    <a:pt x="1553142" y="34289"/>
                  </a:lnTo>
                  <a:lnTo>
                    <a:pt x="1553147" y="31750"/>
                  </a:lnTo>
                  <a:close/>
                </a:path>
                <a:path w="1553209" h="1247139">
                  <a:moveTo>
                    <a:pt x="8837" y="29210"/>
                  </a:moveTo>
                  <a:lnTo>
                    <a:pt x="2477" y="29210"/>
                  </a:lnTo>
                  <a:lnTo>
                    <a:pt x="2475" y="30479"/>
                  </a:lnTo>
                  <a:lnTo>
                    <a:pt x="8835" y="30479"/>
                  </a:lnTo>
                  <a:lnTo>
                    <a:pt x="8837" y="29210"/>
                  </a:lnTo>
                  <a:close/>
                </a:path>
                <a:path w="1553209" h="1247139">
                  <a:moveTo>
                    <a:pt x="1553153" y="29210"/>
                  </a:moveTo>
                  <a:lnTo>
                    <a:pt x="1546815" y="29210"/>
                  </a:lnTo>
                  <a:lnTo>
                    <a:pt x="1546812" y="30479"/>
                  </a:lnTo>
                  <a:lnTo>
                    <a:pt x="1553150" y="30479"/>
                  </a:lnTo>
                  <a:lnTo>
                    <a:pt x="1553153" y="29210"/>
                  </a:lnTo>
                  <a:close/>
                </a:path>
                <a:path w="1553209" h="1247139">
                  <a:moveTo>
                    <a:pt x="8845" y="25400"/>
                  </a:moveTo>
                  <a:lnTo>
                    <a:pt x="2485" y="25400"/>
                  </a:lnTo>
                  <a:lnTo>
                    <a:pt x="2480" y="27939"/>
                  </a:lnTo>
                  <a:lnTo>
                    <a:pt x="8840" y="27939"/>
                  </a:lnTo>
                  <a:lnTo>
                    <a:pt x="8845" y="25400"/>
                  </a:lnTo>
                  <a:close/>
                </a:path>
                <a:path w="1553209" h="1247139">
                  <a:moveTo>
                    <a:pt x="1553160" y="25400"/>
                  </a:moveTo>
                  <a:lnTo>
                    <a:pt x="1546823" y="25400"/>
                  </a:lnTo>
                  <a:lnTo>
                    <a:pt x="1546818" y="27939"/>
                  </a:lnTo>
                  <a:lnTo>
                    <a:pt x="1553155" y="27939"/>
                  </a:lnTo>
                  <a:lnTo>
                    <a:pt x="1553160" y="25400"/>
                  </a:lnTo>
                  <a:close/>
                </a:path>
                <a:path w="1553209" h="1247139">
                  <a:moveTo>
                    <a:pt x="8850" y="22860"/>
                  </a:moveTo>
                  <a:lnTo>
                    <a:pt x="2490" y="22860"/>
                  </a:lnTo>
                  <a:lnTo>
                    <a:pt x="2488" y="24129"/>
                  </a:lnTo>
                  <a:lnTo>
                    <a:pt x="8848" y="24129"/>
                  </a:lnTo>
                  <a:lnTo>
                    <a:pt x="8850" y="22860"/>
                  </a:lnTo>
                  <a:close/>
                </a:path>
                <a:path w="1553209" h="1247139">
                  <a:moveTo>
                    <a:pt x="1553166" y="22860"/>
                  </a:moveTo>
                  <a:lnTo>
                    <a:pt x="1546828" y="22860"/>
                  </a:lnTo>
                  <a:lnTo>
                    <a:pt x="1546826" y="24129"/>
                  </a:lnTo>
                  <a:lnTo>
                    <a:pt x="1553163" y="24129"/>
                  </a:lnTo>
                  <a:lnTo>
                    <a:pt x="1553166" y="22860"/>
                  </a:lnTo>
                  <a:close/>
                </a:path>
                <a:path w="1553209" h="1247139">
                  <a:moveTo>
                    <a:pt x="8858" y="19050"/>
                  </a:moveTo>
                  <a:lnTo>
                    <a:pt x="2498" y="19050"/>
                  </a:lnTo>
                  <a:lnTo>
                    <a:pt x="2493" y="21589"/>
                  </a:lnTo>
                  <a:lnTo>
                    <a:pt x="8853" y="21589"/>
                  </a:lnTo>
                  <a:lnTo>
                    <a:pt x="8858" y="19050"/>
                  </a:lnTo>
                  <a:close/>
                </a:path>
                <a:path w="1553209" h="1247139">
                  <a:moveTo>
                    <a:pt x="1553173" y="19050"/>
                  </a:moveTo>
                  <a:lnTo>
                    <a:pt x="1546836" y="19050"/>
                  </a:lnTo>
                  <a:lnTo>
                    <a:pt x="1546831" y="21589"/>
                  </a:lnTo>
                  <a:lnTo>
                    <a:pt x="1553168" y="21589"/>
                  </a:lnTo>
                  <a:lnTo>
                    <a:pt x="1553173" y="19050"/>
                  </a:lnTo>
                  <a:close/>
                </a:path>
                <a:path w="1553209" h="1247139">
                  <a:moveTo>
                    <a:pt x="8863" y="16510"/>
                  </a:moveTo>
                  <a:lnTo>
                    <a:pt x="2503" y="16510"/>
                  </a:lnTo>
                  <a:lnTo>
                    <a:pt x="2501" y="17779"/>
                  </a:lnTo>
                  <a:lnTo>
                    <a:pt x="8861" y="17779"/>
                  </a:lnTo>
                  <a:lnTo>
                    <a:pt x="8863" y="16510"/>
                  </a:lnTo>
                  <a:close/>
                </a:path>
                <a:path w="1553209" h="1247139">
                  <a:moveTo>
                    <a:pt x="1553178" y="16510"/>
                  </a:moveTo>
                  <a:lnTo>
                    <a:pt x="1546841" y="16510"/>
                  </a:lnTo>
                  <a:lnTo>
                    <a:pt x="1546839" y="17779"/>
                  </a:lnTo>
                  <a:lnTo>
                    <a:pt x="1553176" y="17779"/>
                  </a:lnTo>
                  <a:lnTo>
                    <a:pt x="1553178" y="16510"/>
                  </a:lnTo>
                  <a:close/>
                </a:path>
                <a:path w="1553209" h="1247139">
                  <a:moveTo>
                    <a:pt x="8871" y="12700"/>
                  </a:moveTo>
                  <a:lnTo>
                    <a:pt x="2511" y="12700"/>
                  </a:lnTo>
                  <a:lnTo>
                    <a:pt x="2506" y="15239"/>
                  </a:lnTo>
                  <a:lnTo>
                    <a:pt x="8866" y="15239"/>
                  </a:lnTo>
                  <a:lnTo>
                    <a:pt x="8871" y="12700"/>
                  </a:lnTo>
                  <a:close/>
                </a:path>
                <a:path w="1553209" h="1247139">
                  <a:moveTo>
                    <a:pt x="1553186" y="12700"/>
                  </a:moveTo>
                  <a:lnTo>
                    <a:pt x="1546849" y="12700"/>
                  </a:lnTo>
                  <a:lnTo>
                    <a:pt x="1546844" y="15239"/>
                  </a:lnTo>
                  <a:lnTo>
                    <a:pt x="1553181" y="15239"/>
                  </a:lnTo>
                  <a:lnTo>
                    <a:pt x="1553186" y="12700"/>
                  </a:lnTo>
                  <a:close/>
                </a:path>
                <a:path w="1553209" h="1247139">
                  <a:moveTo>
                    <a:pt x="8876" y="10160"/>
                  </a:moveTo>
                  <a:lnTo>
                    <a:pt x="2516" y="10160"/>
                  </a:lnTo>
                  <a:lnTo>
                    <a:pt x="2514" y="11429"/>
                  </a:lnTo>
                  <a:lnTo>
                    <a:pt x="8874" y="11429"/>
                  </a:lnTo>
                  <a:lnTo>
                    <a:pt x="8876" y="10160"/>
                  </a:lnTo>
                  <a:close/>
                </a:path>
                <a:path w="1553209" h="1247139">
                  <a:moveTo>
                    <a:pt x="1553191" y="10160"/>
                  </a:moveTo>
                  <a:lnTo>
                    <a:pt x="1546854" y="10160"/>
                  </a:lnTo>
                  <a:lnTo>
                    <a:pt x="1546852" y="11429"/>
                  </a:lnTo>
                  <a:lnTo>
                    <a:pt x="1553189" y="11429"/>
                  </a:lnTo>
                  <a:lnTo>
                    <a:pt x="1553191" y="10160"/>
                  </a:lnTo>
                  <a:close/>
                </a:path>
                <a:path w="1553209" h="1247139">
                  <a:moveTo>
                    <a:pt x="8884" y="6350"/>
                  </a:moveTo>
                  <a:lnTo>
                    <a:pt x="2524" y="6350"/>
                  </a:lnTo>
                  <a:lnTo>
                    <a:pt x="2519" y="8889"/>
                  </a:lnTo>
                  <a:lnTo>
                    <a:pt x="8879" y="8889"/>
                  </a:lnTo>
                  <a:lnTo>
                    <a:pt x="8884" y="6350"/>
                  </a:lnTo>
                  <a:close/>
                </a:path>
                <a:path w="1553209" h="1247139">
                  <a:moveTo>
                    <a:pt x="1553199" y="6350"/>
                  </a:moveTo>
                  <a:lnTo>
                    <a:pt x="1034203" y="6350"/>
                  </a:lnTo>
                  <a:lnTo>
                    <a:pt x="1546860" y="7620"/>
                  </a:lnTo>
                  <a:lnTo>
                    <a:pt x="1546857" y="8889"/>
                  </a:lnTo>
                  <a:lnTo>
                    <a:pt x="1553194" y="8889"/>
                  </a:lnTo>
                  <a:lnTo>
                    <a:pt x="1553199" y="6350"/>
                  </a:lnTo>
                  <a:close/>
                </a:path>
                <a:path w="1553209" h="1247139">
                  <a:moveTo>
                    <a:pt x="8889" y="3810"/>
                  </a:moveTo>
                  <a:lnTo>
                    <a:pt x="2529" y="3810"/>
                  </a:lnTo>
                  <a:lnTo>
                    <a:pt x="2527" y="5079"/>
                  </a:lnTo>
                  <a:lnTo>
                    <a:pt x="8887" y="5079"/>
                  </a:lnTo>
                  <a:lnTo>
                    <a:pt x="8889" y="3810"/>
                  </a:lnTo>
                  <a:close/>
                </a:path>
                <a:path w="1553209" h="1247139">
                  <a:moveTo>
                    <a:pt x="1553204" y="3810"/>
                  </a:moveTo>
                  <a:lnTo>
                    <a:pt x="8889" y="3810"/>
                  </a:lnTo>
                  <a:lnTo>
                    <a:pt x="521546" y="5079"/>
                  </a:lnTo>
                  <a:lnTo>
                    <a:pt x="1553202" y="5079"/>
                  </a:lnTo>
                  <a:lnTo>
                    <a:pt x="1553204" y="3810"/>
                  </a:lnTo>
                  <a:close/>
                </a:path>
                <a:path w="1553209" h="1247139">
                  <a:moveTo>
                    <a:pt x="777874" y="0"/>
                  </a:moveTo>
                  <a:lnTo>
                    <a:pt x="2537" y="0"/>
                  </a:lnTo>
                  <a:lnTo>
                    <a:pt x="2532" y="2539"/>
                  </a:lnTo>
                  <a:lnTo>
                    <a:pt x="1553207" y="2539"/>
                  </a:lnTo>
                  <a:lnTo>
                    <a:pt x="1553210" y="1270"/>
                  </a:lnTo>
                  <a:lnTo>
                    <a:pt x="777874" y="0"/>
                  </a:lnTo>
                  <a:close/>
                </a:path>
                <a:path w="1553209" h="1247139">
                  <a:moveTo>
                    <a:pt x="8506" y="190500"/>
                  </a:moveTo>
                  <a:lnTo>
                    <a:pt x="2149" y="190500"/>
                  </a:lnTo>
                  <a:lnTo>
                    <a:pt x="2020" y="254000"/>
                  </a:lnTo>
                  <a:lnTo>
                    <a:pt x="8375" y="254000"/>
                  </a:lnTo>
                  <a:lnTo>
                    <a:pt x="8506" y="190500"/>
                  </a:lnTo>
                  <a:close/>
                </a:path>
                <a:path w="1553209" h="1247139">
                  <a:moveTo>
                    <a:pt x="1552824" y="190500"/>
                  </a:moveTo>
                  <a:lnTo>
                    <a:pt x="1546483" y="190500"/>
                  </a:lnTo>
                  <a:lnTo>
                    <a:pt x="1546353" y="254000"/>
                  </a:lnTo>
                  <a:lnTo>
                    <a:pt x="1552695" y="254000"/>
                  </a:lnTo>
                  <a:lnTo>
                    <a:pt x="1552824" y="190500"/>
                  </a:lnTo>
                  <a:close/>
                </a:path>
                <a:path w="1553209" h="1247139">
                  <a:moveTo>
                    <a:pt x="8375" y="254000"/>
                  </a:moveTo>
                  <a:lnTo>
                    <a:pt x="2020" y="254000"/>
                  </a:lnTo>
                  <a:lnTo>
                    <a:pt x="1994" y="266700"/>
                  </a:lnTo>
                  <a:lnTo>
                    <a:pt x="8349" y="266700"/>
                  </a:lnTo>
                  <a:lnTo>
                    <a:pt x="8375" y="254000"/>
                  </a:lnTo>
                  <a:close/>
                </a:path>
                <a:path w="1553209" h="1247139">
                  <a:moveTo>
                    <a:pt x="1552695" y="254000"/>
                  </a:moveTo>
                  <a:lnTo>
                    <a:pt x="1546353" y="254000"/>
                  </a:lnTo>
                  <a:lnTo>
                    <a:pt x="1546326" y="266700"/>
                  </a:lnTo>
                  <a:lnTo>
                    <a:pt x="1552669" y="266700"/>
                  </a:lnTo>
                  <a:lnTo>
                    <a:pt x="1552695" y="254000"/>
                  </a:lnTo>
                  <a:close/>
                </a:path>
                <a:path w="1553209" h="1247139">
                  <a:moveTo>
                    <a:pt x="8349" y="266700"/>
                  </a:moveTo>
                  <a:lnTo>
                    <a:pt x="1994" y="266700"/>
                  </a:lnTo>
                  <a:lnTo>
                    <a:pt x="1981" y="273050"/>
                  </a:lnTo>
                  <a:lnTo>
                    <a:pt x="8336" y="273050"/>
                  </a:lnTo>
                  <a:lnTo>
                    <a:pt x="8349" y="266700"/>
                  </a:lnTo>
                  <a:close/>
                </a:path>
                <a:path w="1553209" h="1247139">
                  <a:moveTo>
                    <a:pt x="1552669" y="266700"/>
                  </a:moveTo>
                  <a:lnTo>
                    <a:pt x="1546326" y="266700"/>
                  </a:lnTo>
                  <a:lnTo>
                    <a:pt x="1546313" y="273050"/>
                  </a:lnTo>
                  <a:lnTo>
                    <a:pt x="1552656" y="273050"/>
                  </a:lnTo>
                  <a:lnTo>
                    <a:pt x="1552669" y="266700"/>
                  </a:lnTo>
                  <a:close/>
                </a:path>
                <a:path w="1553209" h="1247139">
                  <a:moveTo>
                    <a:pt x="8336" y="273050"/>
                  </a:moveTo>
                  <a:lnTo>
                    <a:pt x="1981" y="273050"/>
                  </a:lnTo>
                  <a:lnTo>
                    <a:pt x="1890" y="317500"/>
                  </a:lnTo>
                  <a:lnTo>
                    <a:pt x="8245" y="317500"/>
                  </a:lnTo>
                  <a:lnTo>
                    <a:pt x="8336" y="273050"/>
                  </a:lnTo>
                  <a:close/>
                </a:path>
                <a:path w="1553209" h="1247139">
                  <a:moveTo>
                    <a:pt x="1552656" y="273050"/>
                  </a:moveTo>
                  <a:lnTo>
                    <a:pt x="1546313" y="273050"/>
                  </a:lnTo>
                  <a:lnTo>
                    <a:pt x="1546222" y="317500"/>
                  </a:lnTo>
                  <a:lnTo>
                    <a:pt x="1552565" y="317500"/>
                  </a:lnTo>
                  <a:lnTo>
                    <a:pt x="1552656" y="273050"/>
                  </a:lnTo>
                  <a:close/>
                </a:path>
                <a:path w="1553209" h="1247139">
                  <a:moveTo>
                    <a:pt x="8245" y="317500"/>
                  </a:moveTo>
                  <a:lnTo>
                    <a:pt x="1890" y="317500"/>
                  </a:lnTo>
                  <a:lnTo>
                    <a:pt x="1877" y="323850"/>
                  </a:lnTo>
                  <a:lnTo>
                    <a:pt x="8232" y="323850"/>
                  </a:lnTo>
                  <a:lnTo>
                    <a:pt x="8245" y="317500"/>
                  </a:lnTo>
                  <a:close/>
                </a:path>
                <a:path w="1553209" h="1247139">
                  <a:moveTo>
                    <a:pt x="1552565" y="317500"/>
                  </a:moveTo>
                  <a:lnTo>
                    <a:pt x="1546222" y="317500"/>
                  </a:lnTo>
                  <a:lnTo>
                    <a:pt x="1546209" y="323850"/>
                  </a:lnTo>
                  <a:lnTo>
                    <a:pt x="1552553" y="323850"/>
                  </a:lnTo>
                  <a:lnTo>
                    <a:pt x="1552565" y="317500"/>
                  </a:lnTo>
                  <a:close/>
                </a:path>
                <a:path w="1553209" h="1247139">
                  <a:moveTo>
                    <a:pt x="8232" y="323850"/>
                  </a:moveTo>
                  <a:lnTo>
                    <a:pt x="1877" y="323850"/>
                  </a:lnTo>
                  <a:lnTo>
                    <a:pt x="1864" y="330200"/>
                  </a:lnTo>
                  <a:lnTo>
                    <a:pt x="8219" y="330200"/>
                  </a:lnTo>
                  <a:lnTo>
                    <a:pt x="8232" y="323850"/>
                  </a:lnTo>
                  <a:close/>
                </a:path>
                <a:path w="1553209" h="1247139">
                  <a:moveTo>
                    <a:pt x="1552553" y="323850"/>
                  </a:moveTo>
                  <a:lnTo>
                    <a:pt x="1546209" y="323850"/>
                  </a:lnTo>
                  <a:lnTo>
                    <a:pt x="1546196" y="330200"/>
                  </a:lnTo>
                  <a:lnTo>
                    <a:pt x="1552540" y="330200"/>
                  </a:lnTo>
                  <a:lnTo>
                    <a:pt x="1552553" y="323850"/>
                  </a:lnTo>
                  <a:close/>
                </a:path>
                <a:path w="1553209" h="1247139">
                  <a:moveTo>
                    <a:pt x="8219" y="330200"/>
                  </a:moveTo>
                  <a:lnTo>
                    <a:pt x="1864" y="330200"/>
                  </a:lnTo>
                  <a:lnTo>
                    <a:pt x="1792" y="365760"/>
                  </a:lnTo>
                  <a:lnTo>
                    <a:pt x="8146" y="365760"/>
                  </a:lnTo>
                  <a:lnTo>
                    <a:pt x="8219" y="330200"/>
                  </a:lnTo>
                  <a:close/>
                </a:path>
                <a:path w="1553209" h="1247139">
                  <a:moveTo>
                    <a:pt x="1552540" y="330200"/>
                  </a:moveTo>
                  <a:lnTo>
                    <a:pt x="1546196" y="330200"/>
                  </a:lnTo>
                  <a:lnTo>
                    <a:pt x="1546123" y="365760"/>
                  </a:lnTo>
                  <a:lnTo>
                    <a:pt x="1552467" y="365760"/>
                  </a:lnTo>
                  <a:lnTo>
                    <a:pt x="1552540" y="330200"/>
                  </a:lnTo>
                  <a:close/>
                </a:path>
                <a:path w="1553209" h="1247139">
                  <a:moveTo>
                    <a:pt x="8146" y="365760"/>
                  </a:moveTo>
                  <a:lnTo>
                    <a:pt x="1792" y="365760"/>
                  </a:lnTo>
                  <a:lnTo>
                    <a:pt x="1774" y="374650"/>
                  </a:lnTo>
                  <a:lnTo>
                    <a:pt x="8127" y="374650"/>
                  </a:lnTo>
                  <a:lnTo>
                    <a:pt x="8146" y="365760"/>
                  </a:lnTo>
                  <a:close/>
                </a:path>
                <a:path w="1553209" h="1247139">
                  <a:moveTo>
                    <a:pt x="1552467" y="365760"/>
                  </a:moveTo>
                  <a:lnTo>
                    <a:pt x="1546123" y="365760"/>
                  </a:lnTo>
                  <a:lnTo>
                    <a:pt x="1546104" y="374650"/>
                  </a:lnTo>
                  <a:lnTo>
                    <a:pt x="1552449" y="374650"/>
                  </a:lnTo>
                  <a:lnTo>
                    <a:pt x="1552467" y="365760"/>
                  </a:lnTo>
                  <a:close/>
                </a:path>
                <a:path w="1553209" h="1247139">
                  <a:moveTo>
                    <a:pt x="8127" y="374650"/>
                  </a:moveTo>
                  <a:lnTo>
                    <a:pt x="1774" y="374650"/>
                  </a:lnTo>
                  <a:lnTo>
                    <a:pt x="1701" y="410210"/>
                  </a:lnTo>
                  <a:lnTo>
                    <a:pt x="8054" y="410210"/>
                  </a:lnTo>
                  <a:lnTo>
                    <a:pt x="8127" y="374650"/>
                  </a:lnTo>
                  <a:close/>
                </a:path>
                <a:path w="1553209" h="1247139">
                  <a:moveTo>
                    <a:pt x="1552449" y="374650"/>
                  </a:moveTo>
                  <a:lnTo>
                    <a:pt x="1546104" y="374650"/>
                  </a:lnTo>
                  <a:lnTo>
                    <a:pt x="1546031" y="410210"/>
                  </a:lnTo>
                  <a:lnTo>
                    <a:pt x="1552377" y="410210"/>
                  </a:lnTo>
                  <a:lnTo>
                    <a:pt x="1552449" y="374650"/>
                  </a:lnTo>
                  <a:close/>
                </a:path>
                <a:path w="1553209" h="1247139">
                  <a:moveTo>
                    <a:pt x="8054" y="410210"/>
                  </a:moveTo>
                  <a:lnTo>
                    <a:pt x="1701" y="410210"/>
                  </a:lnTo>
                  <a:lnTo>
                    <a:pt x="1683" y="419100"/>
                  </a:lnTo>
                  <a:lnTo>
                    <a:pt x="8036" y="419100"/>
                  </a:lnTo>
                  <a:lnTo>
                    <a:pt x="8054" y="410210"/>
                  </a:lnTo>
                  <a:close/>
                </a:path>
                <a:path w="1553209" h="1247139">
                  <a:moveTo>
                    <a:pt x="1552377" y="410210"/>
                  </a:moveTo>
                  <a:lnTo>
                    <a:pt x="1546031" y="410210"/>
                  </a:lnTo>
                  <a:lnTo>
                    <a:pt x="1546013" y="419100"/>
                  </a:lnTo>
                  <a:lnTo>
                    <a:pt x="1552359" y="419100"/>
                  </a:lnTo>
                  <a:lnTo>
                    <a:pt x="1552377" y="410210"/>
                  </a:lnTo>
                  <a:close/>
                </a:path>
                <a:path w="1553209" h="1247139">
                  <a:moveTo>
                    <a:pt x="8036" y="419100"/>
                  </a:moveTo>
                  <a:lnTo>
                    <a:pt x="1683" y="419100"/>
                  </a:lnTo>
                  <a:lnTo>
                    <a:pt x="1365" y="575310"/>
                  </a:lnTo>
                  <a:lnTo>
                    <a:pt x="7715" y="575310"/>
                  </a:lnTo>
                  <a:lnTo>
                    <a:pt x="8036" y="419100"/>
                  </a:lnTo>
                  <a:close/>
                </a:path>
                <a:path w="1553209" h="1247139">
                  <a:moveTo>
                    <a:pt x="1552359" y="419100"/>
                  </a:moveTo>
                  <a:lnTo>
                    <a:pt x="1546013" y="419100"/>
                  </a:lnTo>
                  <a:lnTo>
                    <a:pt x="1545691" y="575310"/>
                  </a:lnTo>
                  <a:lnTo>
                    <a:pt x="1552040" y="575310"/>
                  </a:lnTo>
                  <a:lnTo>
                    <a:pt x="1552359" y="419100"/>
                  </a:lnTo>
                  <a:close/>
                </a:path>
                <a:path w="1553209" h="1247139">
                  <a:moveTo>
                    <a:pt x="7715" y="575310"/>
                  </a:moveTo>
                  <a:lnTo>
                    <a:pt x="1365" y="575310"/>
                  </a:lnTo>
                  <a:lnTo>
                    <a:pt x="861" y="822960"/>
                  </a:lnTo>
                  <a:lnTo>
                    <a:pt x="7206" y="822960"/>
                  </a:lnTo>
                  <a:lnTo>
                    <a:pt x="7715" y="575310"/>
                  </a:lnTo>
                  <a:close/>
                </a:path>
                <a:path w="1553209" h="1247139">
                  <a:moveTo>
                    <a:pt x="1552040" y="575310"/>
                  </a:moveTo>
                  <a:lnTo>
                    <a:pt x="1545691" y="575310"/>
                  </a:lnTo>
                  <a:lnTo>
                    <a:pt x="1545182" y="822960"/>
                  </a:lnTo>
                  <a:lnTo>
                    <a:pt x="1551536" y="822960"/>
                  </a:lnTo>
                  <a:lnTo>
                    <a:pt x="1552040" y="575310"/>
                  </a:lnTo>
                  <a:close/>
                </a:path>
                <a:path w="1553209" h="1247139">
                  <a:moveTo>
                    <a:pt x="7206" y="822960"/>
                  </a:moveTo>
                  <a:lnTo>
                    <a:pt x="861" y="822960"/>
                  </a:lnTo>
                  <a:lnTo>
                    <a:pt x="835" y="835660"/>
                  </a:lnTo>
                  <a:lnTo>
                    <a:pt x="7180" y="835660"/>
                  </a:lnTo>
                  <a:lnTo>
                    <a:pt x="7206" y="822960"/>
                  </a:lnTo>
                  <a:close/>
                </a:path>
                <a:path w="1553209" h="1247139">
                  <a:moveTo>
                    <a:pt x="1551536" y="822960"/>
                  </a:moveTo>
                  <a:lnTo>
                    <a:pt x="1545182" y="822960"/>
                  </a:lnTo>
                  <a:lnTo>
                    <a:pt x="1545156" y="835660"/>
                  </a:lnTo>
                  <a:lnTo>
                    <a:pt x="1551510" y="835660"/>
                  </a:lnTo>
                  <a:lnTo>
                    <a:pt x="1551536" y="822960"/>
                  </a:lnTo>
                  <a:close/>
                </a:path>
                <a:path w="1553209" h="1247139">
                  <a:moveTo>
                    <a:pt x="7180" y="835660"/>
                  </a:moveTo>
                  <a:lnTo>
                    <a:pt x="835" y="835660"/>
                  </a:lnTo>
                  <a:lnTo>
                    <a:pt x="817" y="844550"/>
                  </a:lnTo>
                  <a:lnTo>
                    <a:pt x="7161" y="844550"/>
                  </a:lnTo>
                  <a:lnTo>
                    <a:pt x="7180" y="835660"/>
                  </a:lnTo>
                  <a:close/>
                </a:path>
                <a:path w="1553209" h="1247139">
                  <a:moveTo>
                    <a:pt x="1551510" y="835660"/>
                  </a:moveTo>
                  <a:lnTo>
                    <a:pt x="1545156" y="835660"/>
                  </a:lnTo>
                  <a:lnTo>
                    <a:pt x="1545137" y="844550"/>
                  </a:lnTo>
                  <a:lnTo>
                    <a:pt x="1551492" y="844550"/>
                  </a:lnTo>
                  <a:lnTo>
                    <a:pt x="1551510" y="835660"/>
                  </a:lnTo>
                  <a:close/>
                </a:path>
                <a:path w="1553209" h="1247139">
                  <a:moveTo>
                    <a:pt x="7161" y="844550"/>
                  </a:moveTo>
                  <a:lnTo>
                    <a:pt x="817" y="844550"/>
                  </a:lnTo>
                  <a:lnTo>
                    <a:pt x="719" y="892810"/>
                  </a:lnTo>
                  <a:lnTo>
                    <a:pt x="7062" y="892810"/>
                  </a:lnTo>
                  <a:lnTo>
                    <a:pt x="7161" y="844550"/>
                  </a:lnTo>
                  <a:close/>
                </a:path>
                <a:path w="1553209" h="1247139">
                  <a:moveTo>
                    <a:pt x="1551492" y="844550"/>
                  </a:moveTo>
                  <a:lnTo>
                    <a:pt x="1545137" y="844550"/>
                  </a:lnTo>
                  <a:lnTo>
                    <a:pt x="1545038" y="892810"/>
                  </a:lnTo>
                  <a:lnTo>
                    <a:pt x="1551394" y="892810"/>
                  </a:lnTo>
                  <a:lnTo>
                    <a:pt x="1551492" y="844550"/>
                  </a:lnTo>
                  <a:close/>
                </a:path>
                <a:path w="1553209" h="1247139">
                  <a:moveTo>
                    <a:pt x="7062" y="892810"/>
                  </a:moveTo>
                  <a:lnTo>
                    <a:pt x="719" y="892810"/>
                  </a:lnTo>
                  <a:lnTo>
                    <a:pt x="700" y="901700"/>
                  </a:lnTo>
                  <a:lnTo>
                    <a:pt x="7044" y="901700"/>
                  </a:lnTo>
                  <a:lnTo>
                    <a:pt x="7062" y="892810"/>
                  </a:lnTo>
                  <a:close/>
                </a:path>
                <a:path w="1553209" h="1247139">
                  <a:moveTo>
                    <a:pt x="1551394" y="892810"/>
                  </a:moveTo>
                  <a:lnTo>
                    <a:pt x="1545038" y="892810"/>
                  </a:lnTo>
                  <a:lnTo>
                    <a:pt x="1545020" y="901700"/>
                  </a:lnTo>
                  <a:lnTo>
                    <a:pt x="1551376" y="901700"/>
                  </a:lnTo>
                  <a:lnTo>
                    <a:pt x="1551394" y="892810"/>
                  </a:lnTo>
                  <a:close/>
                </a:path>
                <a:path w="1553209" h="1247139">
                  <a:moveTo>
                    <a:pt x="7044" y="901700"/>
                  </a:moveTo>
                  <a:lnTo>
                    <a:pt x="700" y="901700"/>
                  </a:lnTo>
                  <a:lnTo>
                    <a:pt x="571" y="965200"/>
                  </a:lnTo>
                  <a:lnTo>
                    <a:pt x="6913" y="965200"/>
                  </a:lnTo>
                  <a:lnTo>
                    <a:pt x="7044" y="901700"/>
                  </a:lnTo>
                  <a:close/>
                </a:path>
                <a:path w="1553209" h="1247139">
                  <a:moveTo>
                    <a:pt x="1551376" y="901700"/>
                  </a:moveTo>
                  <a:lnTo>
                    <a:pt x="1545020" y="901700"/>
                  </a:lnTo>
                  <a:lnTo>
                    <a:pt x="1544889" y="965200"/>
                  </a:lnTo>
                  <a:lnTo>
                    <a:pt x="1551246" y="965200"/>
                  </a:lnTo>
                  <a:lnTo>
                    <a:pt x="1551376" y="901700"/>
                  </a:lnTo>
                  <a:close/>
                </a:path>
                <a:path w="1553209" h="1247139">
                  <a:moveTo>
                    <a:pt x="6913" y="965200"/>
                  </a:moveTo>
                  <a:lnTo>
                    <a:pt x="571" y="965200"/>
                  </a:lnTo>
                  <a:lnTo>
                    <a:pt x="558" y="971550"/>
                  </a:lnTo>
                  <a:lnTo>
                    <a:pt x="6900" y="971550"/>
                  </a:lnTo>
                  <a:lnTo>
                    <a:pt x="6913" y="965200"/>
                  </a:lnTo>
                  <a:close/>
                </a:path>
                <a:path w="1553209" h="1247139">
                  <a:moveTo>
                    <a:pt x="1551246" y="965200"/>
                  </a:moveTo>
                  <a:lnTo>
                    <a:pt x="1544889" y="965200"/>
                  </a:lnTo>
                  <a:lnTo>
                    <a:pt x="1544876" y="971550"/>
                  </a:lnTo>
                  <a:lnTo>
                    <a:pt x="1551233" y="971550"/>
                  </a:lnTo>
                  <a:lnTo>
                    <a:pt x="1551246" y="965200"/>
                  </a:lnTo>
                  <a:close/>
                </a:path>
                <a:path w="1553209" h="1247139">
                  <a:moveTo>
                    <a:pt x="6900" y="971550"/>
                  </a:moveTo>
                  <a:lnTo>
                    <a:pt x="558" y="971550"/>
                  </a:lnTo>
                  <a:lnTo>
                    <a:pt x="545" y="977900"/>
                  </a:lnTo>
                  <a:lnTo>
                    <a:pt x="6887" y="977900"/>
                  </a:lnTo>
                  <a:lnTo>
                    <a:pt x="6900" y="971550"/>
                  </a:lnTo>
                  <a:close/>
                </a:path>
                <a:path w="1553209" h="1247139">
                  <a:moveTo>
                    <a:pt x="1551233" y="971550"/>
                  </a:moveTo>
                  <a:lnTo>
                    <a:pt x="1544876" y="971550"/>
                  </a:lnTo>
                  <a:lnTo>
                    <a:pt x="1544863" y="977900"/>
                  </a:lnTo>
                  <a:lnTo>
                    <a:pt x="1551220" y="977900"/>
                  </a:lnTo>
                  <a:lnTo>
                    <a:pt x="1551233" y="971550"/>
                  </a:lnTo>
                  <a:close/>
                </a:path>
                <a:path w="1553209" h="1247139">
                  <a:moveTo>
                    <a:pt x="6887" y="977900"/>
                  </a:moveTo>
                  <a:lnTo>
                    <a:pt x="545" y="977900"/>
                  </a:lnTo>
                  <a:lnTo>
                    <a:pt x="519" y="990600"/>
                  </a:lnTo>
                  <a:lnTo>
                    <a:pt x="6861" y="990600"/>
                  </a:lnTo>
                  <a:lnTo>
                    <a:pt x="6887" y="977900"/>
                  </a:lnTo>
                  <a:close/>
                </a:path>
                <a:path w="1553209" h="1247139">
                  <a:moveTo>
                    <a:pt x="1551220" y="977900"/>
                  </a:moveTo>
                  <a:lnTo>
                    <a:pt x="1544863" y="977900"/>
                  </a:lnTo>
                  <a:lnTo>
                    <a:pt x="1544837" y="990600"/>
                  </a:lnTo>
                  <a:lnTo>
                    <a:pt x="1551195" y="990600"/>
                  </a:lnTo>
                  <a:lnTo>
                    <a:pt x="1551220" y="977900"/>
                  </a:lnTo>
                  <a:close/>
                </a:path>
                <a:path w="1553209" h="1247139">
                  <a:moveTo>
                    <a:pt x="6861" y="990600"/>
                  </a:moveTo>
                  <a:lnTo>
                    <a:pt x="519" y="990600"/>
                  </a:lnTo>
                  <a:lnTo>
                    <a:pt x="390" y="1054100"/>
                  </a:lnTo>
                  <a:lnTo>
                    <a:pt x="6731" y="1054100"/>
                  </a:lnTo>
                  <a:lnTo>
                    <a:pt x="6861" y="990600"/>
                  </a:lnTo>
                  <a:close/>
                </a:path>
                <a:path w="1553209" h="1247139">
                  <a:moveTo>
                    <a:pt x="1551195" y="990600"/>
                  </a:moveTo>
                  <a:lnTo>
                    <a:pt x="1544837" y="990600"/>
                  </a:lnTo>
                  <a:lnTo>
                    <a:pt x="1544706" y="1054100"/>
                  </a:lnTo>
                  <a:lnTo>
                    <a:pt x="1551065" y="1054100"/>
                  </a:lnTo>
                  <a:lnTo>
                    <a:pt x="1551195" y="990600"/>
                  </a:lnTo>
                  <a:close/>
                </a:path>
                <a:path w="1553209" h="1247139">
                  <a:moveTo>
                    <a:pt x="6563" y="1135507"/>
                  </a:moveTo>
                  <a:lnTo>
                    <a:pt x="224" y="1135507"/>
                  </a:lnTo>
                  <a:lnTo>
                    <a:pt x="222" y="1136650"/>
                  </a:lnTo>
                  <a:lnTo>
                    <a:pt x="6561" y="1136650"/>
                  </a:lnTo>
                  <a:lnTo>
                    <a:pt x="6563" y="1135507"/>
                  </a:lnTo>
                  <a:close/>
                </a:path>
                <a:path w="1553209" h="1247139">
                  <a:moveTo>
                    <a:pt x="1550899" y="1135507"/>
                  </a:moveTo>
                  <a:lnTo>
                    <a:pt x="1544539" y="1135507"/>
                  </a:lnTo>
                  <a:lnTo>
                    <a:pt x="1544536" y="1136650"/>
                  </a:lnTo>
                  <a:lnTo>
                    <a:pt x="1550897" y="1136650"/>
                  </a:lnTo>
                  <a:lnTo>
                    <a:pt x="1550899" y="1135507"/>
                  </a:lnTo>
                  <a:close/>
                </a:path>
                <a:path w="1553209" h="1247139">
                  <a:moveTo>
                    <a:pt x="6569" y="1132966"/>
                  </a:moveTo>
                  <a:lnTo>
                    <a:pt x="229" y="1132966"/>
                  </a:lnTo>
                  <a:lnTo>
                    <a:pt x="225" y="1135379"/>
                  </a:lnTo>
                  <a:lnTo>
                    <a:pt x="6564" y="1135379"/>
                  </a:lnTo>
                  <a:lnTo>
                    <a:pt x="6569" y="1132966"/>
                  </a:lnTo>
                  <a:close/>
                </a:path>
                <a:path w="1553209" h="1247139">
                  <a:moveTo>
                    <a:pt x="1550905" y="1132966"/>
                  </a:moveTo>
                  <a:lnTo>
                    <a:pt x="1544544" y="1132966"/>
                  </a:lnTo>
                  <a:lnTo>
                    <a:pt x="1544539" y="1135379"/>
                  </a:lnTo>
                  <a:lnTo>
                    <a:pt x="1550900" y="1135379"/>
                  </a:lnTo>
                  <a:lnTo>
                    <a:pt x="1550905" y="1132966"/>
                  </a:lnTo>
                  <a:close/>
                </a:path>
                <a:path w="1553209" h="1247139">
                  <a:moveTo>
                    <a:pt x="6582" y="1126616"/>
                  </a:moveTo>
                  <a:lnTo>
                    <a:pt x="242" y="1126616"/>
                  </a:lnTo>
                  <a:lnTo>
                    <a:pt x="230" y="1132839"/>
                  </a:lnTo>
                  <a:lnTo>
                    <a:pt x="6569" y="1132839"/>
                  </a:lnTo>
                  <a:lnTo>
                    <a:pt x="6582" y="1126616"/>
                  </a:lnTo>
                  <a:close/>
                </a:path>
                <a:path w="1553209" h="1247139">
                  <a:moveTo>
                    <a:pt x="1550918" y="1126616"/>
                  </a:moveTo>
                  <a:lnTo>
                    <a:pt x="1544557" y="1126616"/>
                  </a:lnTo>
                  <a:lnTo>
                    <a:pt x="1544544" y="1132839"/>
                  </a:lnTo>
                  <a:lnTo>
                    <a:pt x="1550905" y="1132839"/>
                  </a:lnTo>
                  <a:lnTo>
                    <a:pt x="1550918" y="1126616"/>
                  </a:lnTo>
                  <a:close/>
                </a:path>
                <a:path w="1553209" h="1247139">
                  <a:moveTo>
                    <a:pt x="6589" y="1122807"/>
                  </a:moveTo>
                  <a:lnTo>
                    <a:pt x="250" y="1122807"/>
                  </a:lnTo>
                  <a:lnTo>
                    <a:pt x="243" y="1126489"/>
                  </a:lnTo>
                  <a:lnTo>
                    <a:pt x="6582" y="1126489"/>
                  </a:lnTo>
                  <a:lnTo>
                    <a:pt x="6589" y="1122807"/>
                  </a:lnTo>
                  <a:close/>
                </a:path>
                <a:path w="1553209" h="1247139">
                  <a:moveTo>
                    <a:pt x="1550925" y="1122807"/>
                  </a:moveTo>
                  <a:lnTo>
                    <a:pt x="1544565" y="1122807"/>
                  </a:lnTo>
                  <a:lnTo>
                    <a:pt x="1544557" y="1126489"/>
                  </a:lnTo>
                  <a:lnTo>
                    <a:pt x="1550918" y="1126489"/>
                  </a:lnTo>
                  <a:lnTo>
                    <a:pt x="1550925" y="1122807"/>
                  </a:lnTo>
                  <a:close/>
                </a:path>
                <a:path w="1553209" h="1247139">
                  <a:moveTo>
                    <a:pt x="6595" y="1120266"/>
                  </a:moveTo>
                  <a:lnTo>
                    <a:pt x="255" y="1120266"/>
                  </a:lnTo>
                  <a:lnTo>
                    <a:pt x="250" y="1122679"/>
                  </a:lnTo>
                  <a:lnTo>
                    <a:pt x="6590" y="1122679"/>
                  </a:lnTo>
                  <a:lnTo>
                    <a:pt x="6595" y="1120266"/>
                  </a:lnTo>
                  <a:close/>
                </a:path>
                <a:path w="1553209" h="1247139">
                  <a:moveTo>
                    <a:pt x="1550930" y="1120266"/>
                  </a:moveTo>
                  <a:lnTo>
                    <a:pt x="1544570" y="1120266"/>
                  </a:lnTo>
                  <a:lnTo>
                    <a:pt x="1544565" y="1122679"/>
                  </a:lnTo>
                  <a:lnTo>
                    <a:pt x="1550926" y="1122679"/>
                  </a:lnTo>
                  <a:lnTo>
                    <a:pt x="1550930" y="1120266"/>
                  </a:lnTo>
                  <a:close/>
                </a:path>
                <a:path w="1553209" h="1247139">
                  <a:moveTo>
                    <a:pt x="6602" y="1116457"/>
                  </a:moveTo>
                  <a:lnTo>
                    <a:pt x="263" y="1116457"/>
                  </a:lnTo>
                  <a:lnTo>
                    <a:pt x="256" y="1120139"/>
                  </a:lnTo>
                  <a:lnTo>
                    <a:pt x="6595" y="1120139"/>
                  </a:lnTo>
                  <a:lnTo>
                    <a:pt x="6602" y="1116457"/>
                  </a:lnTo>
                  <a:close/>
                </a:path>
                <a:path w="1553209" h="1247139">
                  <a:moveTo>
                    <a:pt x="1550938" y="1116457"/>
                  </a:moveTo>
                  <a:lnTo>
                    <a:pt x="1544578" y="1116457"/>
                  </a:lnTo>
                  <a:lnTo>
                    <a:pt x="1544570" y="1120139"/>
                  </a:lnTo>
                  <a:lnTo>
                    <a:pt x="1550931" y="1120139"/>
                  </a:lnTo>
                  <a:lnTo>
                    <a:pt x="1550938" y="1116457"/>
                  </a:lnTo>
                  <a:close/>
                </a:path>
                <a:path w="1553209" h="1247139">
                  <a:moveTo>
                    <a:pt x="6608" y="1113916"/>
                  </a:moveTo>
                  <a:lnTo>
                    <a:pt x="268" y="1113916"/>
                  </a:lnTo>
                  <a:lnTo>
                    <a:pt x="263" y="1116329"/>
                  </a:lnTo>
                  <a:lnTo>
                    <a:pt x="6603" y="1116329"/>
                  </a:lnTo>
                  <a:lnTo>
                    <a:pt x="6608" y="1113916"/>
                  </a:lnTo>
                  <a:close/>
                </a:path>
                <a:path w="1553209" h="1247139">
                  <a:moveTo>
                    <a:pt x="1550943" y="1113916"/>
                  </a:moveTo>
                  <a:lnTo>
                    <a:pt x="1544583" y="1113916"/>
                  </a:lnTo>
                  <a:lnTo>
                    <a:pt x="1544578" y="1116329"/>
                  </a:lnTo>
                  <a:lnTo>
                    <a:pt x="1550939" y="1116329"/>
                  </a:lnTo>
                  <a:lnTo>
                    <a:pt x="1550943" y="1113916"/>
                  </a:lnTo>
                  <a:close/>
                </a:path>
                <a:path w="1553209" h="1247139">
                  <a:moveTo>
                    <a:pt x="6616" y="1110107"/>
                  </a:moveTo>
                  <a:lnTo>
                    <a:pt x="276" y="1110107"/>
                  </a:lnTo>
                  <a:lnTo>
                    <a:pt x="269" y="1113789"/>
                  </a:lnTo>
                  <a:lnTo>
                    <a:pt x="6608" y="1113789"/>
                  </a:lnTo>
                  <a:lnTo>
                    <a:pt x="6616" y="1110107"/>
                  </a:lnTo>
                  <a:close/>
                </a:path>
                <a:path w="1553209" h="1247139">
                  <a:moveTo>
                    <a:pt x="1550951" y="1110107"/>
                  </a:moveTo>
                  <a:lnTo>
                    <a:pt x="1544591" y="1110107"/>
                  </a:lnTo>
                  <a:lnTo>
                    <a:pt x="1544583" y="1113789"/>
                  </a:lnTo>
                  <a:lnTo>
                    <a:pt x="1550944" y="1113789"/>
                  </a:lnTo>
                  <a:lnTo>
                    <a:pt x="1550951" y="1110107"/>
                  </a:lnTo>
                  <a:close/>
                </a:path>
                <a:path w="1553209" h="1247139">
                  <a:moveTo>
                    <a:pt x="6621" y="1107566"/>
                  </a:moveTo>
                  <a:lnTo>
                    <a:pt x="281" y="1107566"/>
                  </a:lnTo>
                  <a:lnTo>
                    <a:pt x="276" y="1109979"/>
                  </a:lnTo>
                  <a:lnTo>
                    <a:pt x="6616" y="1109979"/>
                  </a:lnTo>
                  <a:lnTo>
                    <a:pt x="6621" y="1107566"/>
                  </a:lnTo>
                  <a:close/>
                </a:path>
                <a:path w="1553209" h="1247139">
                  <a:moveTo>
                    <a:pt x="1550956" y="1107566"/>
                  </a:moveTo>
                  <a:lnTo>
                    <a:pt x="1544596" y="1107566"/>
                  </a:lnTo>
                  <a:lnTo>
                    <a:pt x="1544591" y="1109979"/>
                  </a:lnTo>
                  <a:lnTo>
                    <a:pt x="1550951" y="1109979"/>
                  </a:lnTo>
                  <a:lnTo>
                    <a:pt x="1550956" y="1107566"/>
                  </a:lnTo>
                  <a:close/>
                </a:path>
                <a:path w="1553209" h="1247139">
                  <a:moveTo>
                    <a:pt x="6629" y="1103757"/>
                  </a:moveTo>
                  <a:lnTo>
                    <a:pt x="289" y="1103757"/>
                  </a:lnTo>
                  <a:lnTo>
                    <a:pt x="281" y="1107439"/>
                  </a:lnTo>
                  <a:lnTo>
                    <a:pt x="6621" y="1107439"/>
                  </a:lnTo>
                  <a:lnTo>
                    <a:pt x="6629" y="1103757"/>
                  </a:lnTo>
                  <a:close/>
                </a:path>
                <a:path w="1553209" h="1247139">
                  <a:moveTo>
                    <a:pt x="1550964" y="1103757"/>
                  </a:moveTo>
                  <a:lnTo>
                    <a:pt x="1544604" y="1103757"/>
                  </a:lnTo>
                  <a:lnTo>
                    <a:pt x="1544596" y="1107439"/>
                  </a:lnTo>
                  <a:lnTo>
                    <a:pt x="1550957" y="1107439"/>
                  </a:lnTo>
                  <a:lnTo>
                    <a:pt x="1550964" y="1103757"/>
                  </a:lnTo>
                  <a:close/>
                </a:path>
                <a:path w="1553209" h="1247139">
                  <a:moveTo>
                    <a:pt x="6634" y="1101216"/>
                  </a:moveTo>
                  <a:lnTo>
                    <a:pt x="294" y="1101216"/>
                  </a:lnTo>
                  <a:lnTo>
                    <a:pt x="289" y="1103629"/>
                  </a:lnTo>
                  <a:lnTo>
                    <a:pt x="6629" y="1103629"/>
                  </a:lnTo>
                  <a:lnTo>
                    <a:pt x="6634" y="1101216"/>
                  </a:lnTo>
                  <a:close/>
                </a:path>
                <a:path w="1553209" h="1247139">
                  <a:moveTo>
                    <a:pt x="1550969" y="1101216"/>
                  </a:moveTo>
                  <a:lnTo>
                    <a:pt x="1544609" y="1101216"/>
                  </a:lnTo>
                  <a:lnTo>
                    <a:pt x="1544604" y="1103629"/>
                  </a:lnTo>
                  <a:lnTo>
                    <a:pt x="1550964" y="1103629"/>
                  </a:lnTo>
                  <a:lnTo>
                    <a:pt x="1550969" y="1101216"/>
                  </a:lnTo>
                  <a:close/>
                </a:path>
                <a:path w="1553209" h="1247139">
                  <a:moveTo>
                    <a:pt x="6642" y="1097407"/>
                  </a:moveTo>
                  <a:lnTo>
                    <a:pt x="302" y="1097407"/>
                  </a:lnTo>
                  <a:lnTo>
                    <a:pt x="294" y="1101089"/>
                  </a:lnTo>
                  <a:lnTo>
                    <a:pt x="6634" y="1101089"/>
                  </a:lnTo>
                  <a:lnTo>
                    <a:pt x="6642" y="1097407"/>
                  </a:lnTo>
                  <a:close/>
                </a:path>
                <a:path w="1553209" h="1247139">
                  <a:moveTo>
                    <a:pt x="1550977" y="1097407"/>
                  </a:moveTo>
                  <a:lnTo>
                    <a:pt x="1544617" y="1097407"/>
                  </a:lnTo>
                  <a:lnTo>
                    <a:pt x="1544610" y="1101089"/>
                  </a:lnTo>
                  <a:lnTo>
                    <a:pt x="1550970" y="1101089"/>
                  </a:lnTo>
                  <a:lnTo>
                    <a:pt x="1550977" y="1097407"/>
                  </a:lnTo>
                  <a:close/>
                </a:path>
                <a:path w="1553209" h="1247139">
                  <a:moveTo>
                    <a:pt x="6647" y="1094866"/>
                  </a:moveTo>
                  <a:lnTo>
                    <a:pt x="307" y="1094866"/>
                  </a:lnTo>
                  <a:lnTo>
                    <a:pt x="302" y="1097279"/>
                  </a:lnTo>
                  <a:lnTo>
                    <a:pt x="6642" y="1097279"/>
                  </a:lnTo>
                  <a:lnTo>
                    <a:pt x="6647" y="1094866"/>
                  </a:lnTo>
                  <a:close/>
                </a:path>
                <a:path w="1553209" h="1247139">
                  <a:moveTo>
                    <a:pt x="1550982" y="1094866"/>
                  </a:moveTo>
                  <a:lnTo>
                    <a:pt x="1544622" y="1094866"/>
                  </a:lnTo>
                  <a:lnTo>
                    <a:pt x="1544617" y="1097279"/>
                  </a:lnTo>
                  <a:lnTo>
                    <a:pt x="1550977" y="1097279"/>
                  </a:lnTo>
                  <a:lnTo>
                    <a:pt x="1550982" y="1094866"/>
                  </a:lnTo>
                  <a:close/>
                </a:path>
                <a:path w="1553209" h="1247139">
                  <a:moveTo>
                    <a:pt x="6655" y="1091057"/>
                  </a:moveTo>
                  <a:lnTo>
                    <a:pt x="315" y="1091057"/>
                  </a:lnTo>
                  <a:lnTo>
                    <a:pt x="307" y="1094739"/>
                  </a:lnTo>
                  <a:lnTo>
                    <a:pt x="6647" y="1094739"/>
                  </a:lnTo>
                  <a:lnTo>
                    <a:pt x="6655" y="1091057"/>
                  </a:lnTo>
                  <a:close/>
                </a:path>
                <a:path w="1553209" h="1247139">
                  <a:moveTo>
                    <a:pt x="1550990" y="1091057"/>
                  </a:moveTo>
                  <a:lnTo>
                    <a:pt x="1544630" y="1091057"/>
                  </a:lnTo>
                  <a:lnTo>
                    <a:pt x="1544623" y="1094739"/>
                  </a:lnTo>
                  <a:lnTo>
                    <a:pt x="1550982" y="1094739"/>
                  </a:lnTo>
                  <a:lnTo>
                    <a:pt x="1550990" y="1091057"/>
                  </a:lnTo>
                  <a:close/>
                </a:path>
                <a:path w="1553209" h="1247139">
                  <a:moveTo>
                    <a:pt x="6660" y="1088516"/>
                  </a:moveTo>
                  <a:lnTo>
                    <a:pt x="320" y="1088516"/>
                  </a:lnTo>
                  <a:lnTo>
                    <a:pt x="315" y="1090929"/>
                  </a:lnTo>
                  <a:lnTo>
                    <a:pt x="6655" y="1090929"/>
                  </a:lnTo>
                  <a:lnTo>
                    <a:pt x="6660" y="1088516"/>
                  </a:lnTo>
                  <a:close/>
                </a:path>
                <a:path w="1553209" h="1247139">
                  <a:moveTo>
                    <a:pt x="1550995" y="1088516"/>
                  </a:moveTo>
                  <a:lnTo>
                    <a:pt x="1544635" y="1088516"/>
                  </a:lnTo>
                  <a:lnTo>
                    <a:pt x="1544630" y="1090929"/>
                  </a:lnTo>
                  <a:lnTo>
                    <a:pt x="1550990" y="1090929"/>
                  </a:lnTo>
                  <a:lnTo>
                    <a:pt x="1550995" y="1088516"/>
                  </a:lnTo>
                  <a:close/>
                </a:path>
                <a:path w="1553209" h="1247139">
                  <a:moveTo>
                    <a:pt x="6668" y="1084707"/>
                  </a:moveTo>
                  <a:lnTo>
                    <a:pt x="328" y="1084707"/>
                  </a:lnTo>
                  <a:lnTo>
                    <a:pt x="320" y="1088389"/>
                  </a:lnTo>
                  <a:lnTo>
                    <a:pt x="6660" y="1088389"/>
                  </a:lnTo>
                  <a:lnTo>
                    <a:pt x="6668" y="1084707"/>
                  </a:lnTo>
                  <a:close/>
                </a:path>
                <a:path w="1553209" h="1247139">
                  <a:moveTo>
                    <a:pt x="1551003" y="1084707"/>
                  </a:moveTo>
                  <a:lnTo>
                    <a:pt x="1544643" y="1084707"/>
                  </a:lnTo>
                  <a:lnTo>
                    <a:pt x="1544636" y="1088389"/>
                  </a:lnTo>
                  <a:lnTo>
                    <a:pt x="1550995" y="1088389"/>
                  </a:lnTo>
                  <a:lnTo>
                    <a:pt x="1551003" y="1084707"/>
                  </a:lnTo>
                  <a:close/>
                </a:path>
                <a:path w="1553209" h="1247139">
                  <a:moveTo>
                    <a:pt x="6673" y="1082166"/>
                  </a:moveTo>
                  <a:lnTo>
                    <a:pt x="333" y="1082166"/>
                  </a:lnTo>
                  <a:lnTo>
                    <a:pt x="328" y="1084579"/>
                  </a:lnTo>
                  <a:lnTo>
                    <a:pt x="6668" y="1084579"/>
                  </a:lnTo>
                  <a:lnTo>
                    <a:pt x="6673" y="1082166"/>
                  </a:lnTo>
                  <a:close/>
                </a:path>
                <a:path w="1553209" h="1247139">
                  <a:moveTo>
                    <a:pt x="1551008" y="1082166"/>
                  </a:moveTo>
                  <a:lnTo>
                    <a:pt x="1544648" y="1082166"/>
                  </a:lnTo>
                  <a:lnTo>
                    <a:pt x="1544644" y="1084579"/>
                  </a:lnTo>
                  <a:lnTo>
                    <a:pt x="1551003" y="1084579"/>
                  </a:lnTo>
                  <a:lnTo>
                    <a:pt x="1551008" y="1082166"/>
                  </a:lnTo>
                  <a:close/>
                </a:path>
                <a:path w="1553209" h="1247139">
                  <a:moveTo>
                    <a:pt x="6681" y="1078357"/>
                  </a:moveTo>
                  <a:lnTo>
                    <a:pt x="341" y="1078357"/>
                  </a:lnTo>
                  <a:lnTo>
                    <a:pt x="333" y="1082039"/>
                  </a:lnTo>
                  <a:lnTo>
                    <a:pt x="6673" y="1082039"/>
                  </a:lnTo>
                  <a:lnTo>
                    <a:pt x="6681" y="1078357"/>
                  </a:lnTo>
                  <a:close/>
                </a:path>
                <a:path w="1553209" h="1247139">
                  <a:moveTo>
                    <a:pt x="1551016" y="1078357"/>
                  </a:moveTo>
                  <a:lnTo>
                    <a:pt x="1544656" y="1078357"/>
                  </a:lnTo>
                  <a:lnTo>
                    <a:pt x="1544649" y="1082039"/>
                  </a:lnTo>
                  <a:lnTo>
                    <a:pt x="1551008" y="1082039"/>
                  </a:lnTo>
                  <a:lnTo>
                    <a:pt x="1551016" y="1078357"/>
                  </a:lnTo>
                  <a:close/>
                </a:path>
                <a:path w="1553209" h="1247139">
                  <a:moveTo>
                    <a:pt x="6694" y="1072007"/>
                  </a:moveTo>
                  <a:lnTo>
                    <a:pt x="354" y="1072007"/>
                  </a:lnTo>
                  <a:lnTo>
                    <a:pt x="341" y="1078229"/>
                  </a:lnTo>
                  <a:lnTo>
                    <a:pt x="6681" y="1078229"/>
                  </a:lnTo>
                  <a:lnTo>
                    <a:pt x="6694" y="1072007"/>
                  </a:lnTo>
                  <a:close/>
                </a:path>
                <a:path w="1553209" h="1247139">
                  <a:moveTo>
                    <a:pt x="1551029" y="1072007"/>
                  </a:moveTo>
                  <a:lnTo>
                    <a:pt x="1544669" y="1072007"/>
                  </a:lnTo>
                  <a:lnTo>
                    <a:pt x="1544657" y="1078229"/>
                  </a:lnTo>
                  <a:lnTo>
                    <a:pt x="1551016" y="1078229"/>
                  </a:lnTo>
                  <a:lnTo>
                    <a:pt x="1551029" y="1072007"/>
                  </a:lnTo>
                  <a:close/>
                </a:path>
                <a:path w="1553209" h="1247139">
                  <a:moveTo>
                    <a:pt x="6699" y="1069466"/>
                  </a:moveTo>
                  <a:lnTo>
                    <a:pt x="359" y="1069466"/>
                  </a:lnTo>
                  <a:lnTo>
                    <a:pt x="354" y="1071879"/>
                  </a:lnTo>
                  <a:lnTo>
                    <a:pt x="6694" y="1071879"/>
                  </a:lnTo>
                  <a:lnTo>
                    <a:pt x="6699" y="1069466"/>
                  </a:lnTo>
                  <a:close/>
                </a:path>
                <a:path w="1553209" h="1247139">
                  <a:moveTo>
                    <a:pt x="1551034" y="1069466"/>
                  </a:moveTo>
                  <a:lnTo>
                    <a:pt x="1544675" y="1069466"/>
                  </a:lnTo>
                  <a:lnTo>
                    <a:pt x="1544670" y="1071879"/>
                  </a:lnTo>
                  <a:lnTo>
                    <a:pt x="1551029" y="1071879"/>
                  </a:lnTo>
                  <a:lnTo>
                    <a:pt x="1551034" y="1069466"/>
                  </a:lnTo>
                  <a:close/>
                </a:path>
                <a:path w="1553209" h="1247139">
                  <a:moveTo>
                    <a:pt x="6730" y="1054227"/>
                  </a:moveTo>
                  <a:lnTo>
                    <a:pt x="390" y="1054227"/>
                  </a:lnTo>
                  <a:lnTo>
                    <a:pt x="359" y="1069339"/>
                  </a:lnTo>
                  <a:lnTo>
                    <a:pt x="6699" y="1069339"/>
                  </a:lnTo>
                  <a:lnTo>
                    <a:pt x="6730" y="1054227"/>
                  </a:lnTo>
                  <a:close/>
                </a:path>
                <a:path w="1553209" h="1247139">
                  <a:moveTo>
                    <a:pt x="1551065" y="1054227"/>
                  </a:moveTo>
                  <a:lnTo>
                    <a:pt x="1544706" y="1054227"/>
                  </a:lnTo>
                  <a:lnTo>
                    <a:pt x="1544675" y="1069339"/>
                  </a:lnTo>
                  <a:lnTo>
                    <a:pt x="1551034" y="1069339"/>
                  </a:lnTo>
                  <a:lnTo>
                    <a:pt x="1551065" y="1054227"/>
                  </a:lnTo>
                  <a:close/>
                </a:path>
                <a:path w="1553209" h="1247139">
                  <a:moveTo>
                    <a:pt x="6561" y="1136650"/>
                  </a:moveTo>
                  <a:lnTo>
                    <a:pt x="222" y="1136650"/>
                  </a:lnTo>
                  <a:lnTo>
                    <a:pt x="209" y="1143000"/>
                  </a:lnTo>
                  <a:lnTo>
                    <a:pt x="6548" y="1143000"/>
                  </a:lnTo>
                  <a:lnTo>
                    <a:pt x="6561" y="1136650"/>
                  </a:lnTo>
                  <a:close/>
                </a:path>
                <a:path w="1553209" h="1247139">
                  <a:moveTo>
                    <a:pt x="1550897" y="1136650"/>
                  </a:moveTo>
                  <a:lnTo>
                    <a:pt x="1544536" y="1136650"/>
                  </a:lnTo>
                  <a:lnTo>
                    <a:pt x="1544523" y="1143000"/>
                  </a:lnTo>
                  <a:lnTo>
                    <a:pt x="1550884" y="1143000"/>
                  </a:lnTo>
                  <a:lnTo>
                    <a:pt x="1550897" y="1136650"/>
                  </a:lnTo>
                  <a:close/>
                </a:path>
                <a:path w="1553209" h="1247139">
                  <a:moveTo>
                    <a:pt x="1550677" y="1244600"/>
                  </a:moveTo>
                  <a:lnTo>
                    <a:pt x="2" y="1244600"/>
                  </a:lnTo>
                  <a:lnTo>
                    <a:pt x="0" y="1245870"/>
                  </a:lnTo>
                  <a:lnTo>
                    <a:pt x="775335" y="1247140"/>
                  </a:lnTo>
                  <a:lnTo>
                    <a:pt x="1550672" y="1247140"/>
                  </a:lnTo>
                  <a:lnTo>
                    <a:pt x="1550677" y="1244600"/>
                  </a:lnTo>
                  <a:close/>
                </a:path>
                <a:path w="1553209" h="1247139">
                  <a:moveTo>
                    <a:pt x="1550682" y="1242060"/>
                  </a:moveTo>
                  <a:lnTo>
                    <a:pt x="7" y="1242060"/>
                  </a:lnTo>
                  <a:lnTo>
                    <a:pt x="5" y="1243330"/>
                  </a:lnTo>
                  <a:lnTo>
                    <a:pt x="1550680" y="1243330"/>
                  </a:lnTo>
                  <a:lnTo>
                    <a:pt x="1550682" y="1242060"/>
                  </a:lnTo>
                  <a:close/>
                </a:path>
                <a:path w="1553209" h="1247139">
                  <a:moveTo>
                    <a:pt x="6352" y="1238250"/>
                  </a:moveTo>
                  <a:lnTo>
                    <a:pt x="15" y="1238250"/>
                  </a:lnTo>
                  <a:lnTo>
                    <a:pt x="10" y="1240790"/>
                  </a:lnTo>
                  <a:lnTo>
                    <a:pt x="775335" y="1240790"/>
                  </a:lnTo>
                  <a:lnTo>
                    <a:pt x="6350" y="1239520"/>
                  </a:lnTo>
                  <a:lnTo>
                    <a:pt x="6352" y="1238250"/>
                  </a:lnTo>
                  <a:close/>
                </a:path>
                <a:path w="1553209" h="1247139">
                  <a:moveTo>
                    <a:pt x="1550690" y="1238250"/>
                  </a:moveTo>
                  <a:lnTo>
                    <a:pt x="1544327" y="1238250"/>
                  </a:lnTo>
                  <a:lnTo>
                    <a:pt x="1544322" y="1240790"/>
                  </a:lnTo>
                  <a:lnTo>
                    <a:pt x="1550685" y="1240790"/>
                  </a:lnTo>
                  <a:lnTo>
                    <a:pt x="1550690" y="1238250"/>
                  </a:lnTo>
                  <a:close/>
                </a:path>
                <a:path w="1553209" h="1247139">
                  <a:moveTo>
                    <a:pt x="6357" y="1235710"/>
                  </a:moveTo>
                  <a:lnTo>
                    <a:pt x="20" y="1235710"/>
                  </a:lnTo>
                  <a:lnTo>
                    <a:pt x="18" y="1236980"/>
                  </a:lnTo>
                  <a:lnTo>
                    <a:pt x="6355" y="1236980"/>
                  </a:lnTo>
                  <a:lnTo>
                    <a:pt x="6357" y="1235710"/>
                  </a:lnTo>
                  <a:close/>
                </a:path>
                <a:path w="1553209" h="1247139">
                  <a:moveTo>
                    <a:pt x="1550695" y="1235710"/>
                  </a:moveTo>
                  <a:lnTo>
                    <a:pt x="1544333" y="1235710"/>
                  </a:lnTo>
                  <a:lnTo>
                    <a:pt x="1544330" y="1236980"/>
                  </a:lnTo>
                  <a:lnTo>
                    <a:pt x="1550693" y="1236980"/>
                  </a:lnTo>
                  <a:lnTo>
                    <a:pt x="1550695" y="1235710"/>
                  </a:lnTo>
                  <a:close/>
                </a:path>
                <a:path w="1553209" h="1247139">
                  <a:moveTo>
                    <a:pt x="6365" y="1231900"/>
                  </a:moveTo>
                  <a:lnTo>
                    <a:pt x="28" y="1231900"/>
                  </a:lnTo>
                  <a:lnTo>
                    <a:pt x="23" y="1234440"/>
                  </a:lnTo>
                  <a:lnTo>
                    <a:pt x="6360" y="1234440"/>
                  </a:lnTo>
                  <a:lnTo>
                    <a:pt x="6365" y="1231900"/>
                  </a:lnTo>
                  <a:close/>
                </a:path>
                <a:path w="1553209" h="1247139">
                  <a:moveTo>
                    <a:pt x="1550703" y="1231900"/>
                  </a:moveTo>
                  <a:lnTo>
                    <a:pt x="1544340" y="1231900"/>
                  </a:lnTo>
                  <a:lnTo>
                    <a:pt x="1544335" y="1234440"/>
                  </a:lnTo>
                  <a:lnTo>
                    <a:pt x="1550698" y="1234440"/>
                  </a:lnTo>
                  <a:lnTo>
                    <a:pt x="1550703" y="1231900"/>
                  </a:lnTo>
                  <a:close/>
                </a:path>
                <a:path w="1553209" h="1247139">
                  <a:moveTo>
                    <a:pt x="6370" y="1229360"/>
                  </a:moveTo>
                  <a:lnTo>
                    <a:pt x="33" y="1229360"/>
                  </a:lnTo>
                  <a:lnTo>
                    <a:pt x="31" y="1230630"/>
                  </a:lnTo>
                  <a:lnTo>
                    <a:pt x="6368" y="1230630"/>
                  </a:lnTo>
                  <a:lnTo>
                    <a:pt x="6370" y="1229360"/>
                  </a:lnTo>
                  <a:close/>
                </a:path>
                <a:path w="1553209" h="1247139">
                  <a:moveTo>
                    <a:pt x="1550708" y="1229360"/>
                  </a:moveTo>
                  <a:lnTo>
                    <a:pt x="1544346" y="1229360"/>
                  </a:lnTo>
                  <a:lnTo>
                    <a:pt x="1544343" y="1230630"/>
                  </a:lnTo>
                  <a:lnTo>
                    <a:pt x="1550706" y="1230630"/>
                  </a:lnTo>
                  <a:lnTo>
                    <a:pt x="1550708" y="1229360"/>
                  </a:lnTo>
                  <a:close/>
                </a:path>
                <a:path w="1553209" h="1247139">
                  <a:moveTo>
                    <a:pt x="6378" y="1225550"/>
                  </a:moveTo>
                  <a:lnTo>
                    <a:pt x="41" y="1225550"/>
                  </a:lnTo>
                  <a:lnTo>
                    <a:pt x="36" y="1228090"/>
                  </a:lnTo>
                  <a:lnTo>
                    <a:pt x="6373" y="1228090"/>
                  </a:lnTo>
                  <a:lnTo>
                    <a:pt x="6378" y="1225550"/>
                  </a:lnTo>
                  <a:close/>
                </a:path>
                <a:path w="1553209" h="1247139">
                  <a:moveTo>
                    <a:pt x="1550716" y="1225550"/>
                  </a:moveTo>
                  <a:lnTo>
                    <a:pt x="1544353" y="1225550"/>
                  </a:lnTo>
                  <a:lnTo>
                    <a:pt x="1544348" y="1228090"/>
                  </a:lnTo>
                  <a:lnTo>
                    <a:pt x="1550711" y="1228090"/>
                  </a:lnTo>
                  <a:lnTo>
                    <a:pt x="1550716" y="1225550"/>
                  </a:lnTo>
                  <a:close/>
                </a:path>
                <a:path w="1553209" h="1247139">
                  <a:moveTo>
                    <a:pt x="6383" y="1223010"/>
                  </a:moveTo>
                  <a:lnTo>
                    <a:pt x="46" y="1223010"/>
                  </a:lnTo>
                  <a:lnTo>
                    <a:pt x="43" y="1224280"/>
                  </a:lnTo>
                  <a:lnTo>
                    <a:pt x="6381" y="1224280"/>
                  </a:lnTo>
                  <a:lnTo>
                    <a:pt x="6383" y="1223010"/>
                  </a:lnTo>
                  <a:close/>
                </a:path>
                <a:path w="1553209" h="1247139">
                  <a:moveTo>
                    <a:pt x="1550721" y="1223010"/>
                  </a:moveTo>
                  <a:lnTo>
                    <a:pt x="1544359" y="1223010"/>
                  </a:lnTo>
                  <a:lnTo>
                    <a:pt x="1544356" y="1224280"/>
                  </a:lnTo>
                  <a:lnTo>
                    <a:pt x="1550719" y="1224280"/>
                  </a:lnTo>
                  <a:lnTo>
                    <a:pt x="1550721" y="1223010"/>
                  </a:lnTo>
                  <a:close/>
                </a:path>
                <a:path w="1553209" h="1247139">
                  <a:moveTo>
                    <a:pt x="6391" y="1219200"/>
                  </a:moveTo>
                  <a:lnTo>
                    <a:pt x="54" y="1219200"/>
                  </a:lnTo>
                  <a:lnTo>
                    <a:pt x="49" y="1221740"/>
                  </a:lnTo>
                  <a:lnTo>
                    <a:pt x="6386" y="1221740"/>
                  </a:lnTo>
                  <a:lnTo>
                    <a:pt x="6391" y="1219200"/>
                  </a:lnTo>
                  <a:close/>
                </a:path>
                <a:path w="1553209" h="1247139">
                  <a:moveTo>
                    <a:pt x="1550729" y="1219200"/>
                  </a:moveTo>
                  <a:lnTo>
                    <a:pt x="1544367" y="1219200"/>
                  </a:lnTo>
                  <a:lnTo>
                    <a:pt x="1544361" y="1221740"/>
                  </a:lnTo>
                  <a:lnTo>
                    <a:pt x="1550724" y="1221740"/>
                  </a:lnTo>
                  <a:lnTo>
                    <a:pt x="1550729" y="1219200"/>
                  </a:lnTo>
                  <a:close/>
                </a:path>
                <a:path w="1553209" h="1247139">
                  <a:moveTo>
                    <a:pt x="6396" y="1216660"/>
                  </a:moveTo>
                  <a:lnTo>
                    <a:pt x="59" y="1216660"/>
                  </a:lnTo>
                  <a:lnTo>
                    <a:pt x="56" y="1217930"/>
                  </a:lnTo>
                  <a:lnTo>
                    <a:pt x="6394" y="1217930"/>
                  </a:lnTo>
                  <a:lnTo>
                    <a:pt x="6396" y="1216660"/>
                  </a:lnTo>
                  <a:close/>
                </a:path>
                <a:path w="1553209" h="1247139">
                  <a:moveTo>
                    <a:pt x="1550734" y="1216660"/>
                  </a:moveTo>
                  <a:lnTo>
                    <a:pt x="1544372" y="1216660"/>
                  </a:lnTo>
                  <a:lnTo>
                    <a:pt x="1544369" y="1217930"/>
                  </a:lnTo>
                  <a:lnTo>
                    <a:pt x="1550732" y="1217930"/>
                  </a:lnTo>
                  <a:lnTo>
                    <a:pt x="1550734" y="1216660"/>
                  </a:lnTo>
                  <a:close/>
                </a:path>
                <a:path w="1553209" h="1247139">
                  <a:moveTo>
                    <a:pt x="6404" y="1212850"/>
                  </a:moveTo>
                  <a:lnTo>
                    <a:pt x="67" y="1212850"/>
                  </a:lnTo>
                  <a:lnTo>
                    <a:pt x="62" y="1215390"/>
                  </a:lnTo>
                  <a:lnTo>
                    <a:pt x="6399" y="1215390"/>
                  </a:lnTo>
                  <a:lnTo>
                    <a:pt x="6404" y="1212850"/>
                  </a:lnTo>
                  <a:close/>
                </a:path>
                <a:path w="1553209" h="1247139">
                  <a:moveTo>
                    <a:pt x="1550742" y="1212850"/>
                  </a:moveTo>
                  <a:lnTo>
                    <a:pt x="1544380" y="1212850"/>
                  </a:lnTo>
                  <a:lnTo>
                    <a:pt x="1544374" y="1215390"/>
                  </a:lnTo>
                  <a:lnTo>
                    <a:pt x="1550737" y="1215390"/>
                  </a:lnTo>
                  <a:lnTo>
                    <a:pt x="1550742" y="1212850"/>
                  </a:lnTo>
                  <a:close/>
                </a:path>
                <a:path w="1553209" h="1247139">
                  <a:moveTo>
                    <a:pt x="6410" y="1210310"/>
                  </a:moveTo>
                  <a:lnTo>
                    <a:pt x="72" y="1210310"/>
                  </a:lnTo>
                  <a:lnTo>
                    <a:pt x="69" y="1211580"/>
                  </a:lnTo>
                  <a:lnTo>
                    <a:pt x="6407" y="1211580"/>
                  </a:lnTo>
                  <a:lnTo>
                    <a:pt x="6410" y="1210310"/>
                  </a:lnTo>
                  <a:close/>
                </a:path>
                <a:path w="1553209" h="1247139">
                  <a:moveTo>
                    <a:pt x="1550747" y="1210310"/>
                  </a:moveTo>
                  <a:lnTo>
                    <a:pt x="1544385" y="1210310"/>
                  </a:lnTo>
                  <a:lnTo>
                    <a:pt x="1544382" y="1211580"/>
                  </a:lnTo>
                  <a:lnTo>
                    <a:pt x="1550745" y="1211580"/>
                  </a:lnTo>
                  <a:lnTo>
                    <a:pt x="1550747" y="1210310"/>
                  </a:lnTo>
                  <a:close/>
                </a:path>
                <a:path w="1553209" h="1247139">
                  <a:moveTo>
                    <a:pt x="6423" y="1203960"/>
                  </a:moveTo>
                  <a:lnTo>
                    <a:pt x="85" y="1203960"/>
                  </a:lnTo>
                  <a:lnTo>
                    <a:pt x="75" y="1209040"/>
                  </a:lnTo>
                  <a:lnTo>
                    <a:pt x="6412" y="1209040"/>
                  </a:lnTo>
                  <a:lnTo>
                    <a:pt x="6423" y="1203960"/>
                  </a:lnTo>
                  <a:close/>
                </a:path>
                <a:path w="1553209" h="1247139">
                  <a:moveTo>
                    <a:pt x="1550760" y="1203960"/>
                  </a:moveTo>
                  <a:lnTo>
                    <a:pt x="1544398" y="1203960"/>
                  </a:lnTo>
                  <a:lnTo>
                    <a:pt x="1544387" y="1209040"/>
                  </a:lnTo>
                  <a:lnTo>
                    <a:pt x="1550750" y="1209040"/>
                  </a:lnTo>
                  <a:lnTo>
                    <a:pt x="1550760" y="1203960"/>
                  </a:lnTo>
                  <a:close/>
                </a:path>
                <a:path w="1553209" h="1247139">
                  <a:moveTo>
                    <a:pt x="6430" y="1200150"/>
                  </a:moveTo>
                  <a:lnTo>
                    <a:pt x="93" y="1200150"/>
                  </a:lnTo>
                  <a:lnTo>
                    <a:pt x="87" y="1202690"/>
                  </a:lnTo>
                  <a:lnTo>
                    <a:pt x="6425" y="1202690"/>
                  </a:lnTo>
                  <a:lnTo>
                    <a:pt x="6430" y="1200150"/>
                  </a:lnTo>
                  <a:close/>
                </a:path>
                <a:path w="1553209" h="1247139">
                  <a:moveTo>
                    <a:pt x="1550768" y="1200150"/>
                  </a:moveTo>
                  <a:lnTo>
                    <a:pt x="1544406" y="1200150"/>
                  </a:lnTo>
                  <a:lnTo>
                    <a:pt x="1544401" y="1202690"/>
                  </a:lnTo>
                  <a:lnTo>
                    <a:pt x="1550763" y="1202690"/>
                  </a:lnTo>
                  <a:lnTo>
                    <a:pt x="1550768" y="1200150"/>
                  </a:lnTo>
                  <a:close/>
                </a:path>
                <a:path w="1553209" h="1247139">
                  <a:moveTo>
                    <a:pt x="6436" y="1197610"/>
                  </a:moveTo>
                  <a:lnTo>
                    <a:pt x="98" y="1197610"/>
                  </a:lnTo>
                  <a:lnTo>
                    <a:pt x="95" y="1198880"/>
                  </a:lnTo>
                  <a:lnTo>
                    <a:pt x="6433" y="1198880"/>
                  </a:lnTo>
                  <a:lnTo>
                    <a:pt x="6436" y="1197610"/>
                  </a:lnTo>
                  <a:close/>
                </a:path>
                <a:path w="1553209" h="1247139">
                  <a:moveTo>
                    <a:pt x="1550773" y="1197610"/>
                  </a:moveTo>
                  <a:lnTo>
                    <a:pt x="1544411" y="1197610"/>
                  </a:lnTo>
                  <a:lnTo>
                    <a:pt x="1544408" y="1198880"/>
                  </a:lnTo>
                  <a:lnTo>
                    <a:pt x="1550770" y="1198880"/>
                  </a:lnTo>
                  <a:lnTo>
                    <a:pt x="1550773" y="1197610"/>
                  </a:lnTo>
                  <a:close/>
                </a:path>
                <a:path w="1553209" h="1247139">
                  <a:moveTo>
                    <a:pt x="6443" y="1193800"/>
                  </a:moveTo>
                  <a:lnTo>
                    <a:pt x="106" y="1193800"/>
                  </a:lnTo>
                  <a:lnTo>
                    <a:pt x="100" y="1196340"/>
                  </a:lnTo>
                  <a:lnTo>
                    <a:pt x="6438" y="1196340"/>
                  </a:lnTo>
                  <a:lnTo>
                    <a:pt x="6443" y="1193800"/>
                  </a:lnTo>
                  <a:close/>
                </a:path>
                <a:path w="1553209" h="1247139">
                  <a:moveTo>
                    <a:pt x="1550781" y="1193800"/>
                  </a:moveTo>
                  <a:lnTo>
                    <a:pt x="1544419" y="1193800"/>
                  </a:lnTo>
                  <a:lnTo>
                    <a:pt x="1544414" y="1196340"/>
                  </a:lnTo>
                  <a:lnTo>
                    <a:pt x="1550776" y="1196340"/>
                  </a:lnTo>
                  <a:lnTo>
                    <a:pt x="1550781" y="1193800"/>
                  </a:lnTo>
                  <a:close/>
                </a:path>
                <a:path w="1553209" h="1247139">
                  <a:moveTo>
                    <a:pt x="6449" y="1191260"/>
                  </a:moveTo>
                  <a:lnTo>
                    <a:pt x="111" y="1191260"/>
                  </a:lnTo>
                  <a:lnTo>
                    <a:pt x="108" y="1192530"/>
                  </a:lnTo>
                  <a:lnTo>
                    <a:pt x="6446" y="1192530"/>
                  </a:lnTo>
                  <a:lnTo>
                    <a:pt x="6449" y="1191260"/>
                  </a:lnTo>
                  <a:close/>
                </a:path>
                <a:path w="1553209" h="1247139">
                  <a:moveTo>
                    <a:pt x="1550786" y="1191260"/>
                  </a:moveTo>
                  <a:lnTo>
                    <a:pt x="1544424" y="1191260"/>
                  </a:lnTo>
                  <a:lnTo>
                    <a:pt x="1544421" y="1192530"/>
                  </a:lnTo>
                  <a:lnTo>
                    <a:pt x="1550783" y="1192530"/>
                  </a:lnTo>
                  <a:lnTo>
                    <a:pt x="1550786" y="1191260"/>
                  </a:lnTo>
                  <a:close/>
                </a:path>
                <a:path w="1553209" h="1247139">
                  <a:moveTo>
                    <a:pt x="6457" y="1187450"/>
                  </a:moveTo>
                  <a:lnTo>
                    <a:pt x="118" y="1187450"/>
                  </a:lnTo>
                  <a:lnTo>
                    <a:pt x="113" y="1189990"/>
                  </a:lnTo>
                  <a:lnTo>
                    <a:pt x="6451" y="1189990"/>
                  </a:lnTo>
                  <a:lnTo>
                    <a:pt x="6457" y="1187450"/>
                  </a:lnTo>
                  <a:close/>
                </a:path>
                <a:path w="1553209" h="1247139">
                  <a:moveTo>
                    <a:pt x="1550794" y="1187450"/>
                  </a:moveTo>
                  <a:lnTo>
                    <a:pt x="1544432" y="1187450"/>
                  </a:lnTo>
                  <a:lnTo>
                    <a:pt x="1544427" y="1189990"/>
                  </a:lnTo>
                  <a:lnTo>
                    <a:pt x="1550788" y="1189990"/>
                  </a:lnTo>
                  <a:lnTo>
                    <a:pt x="1550794" y="1187450"/>
                  </a:lnTo>
                  <a:close/>
                </a:path>
                <a:path w="1553209" h="1247139">
                  <a:moveTo>
                    <a:pt x="6462" y="1184910"/>
                  </a:moveTo>
                  <a:lnTo>
                    <a:pt x="124" y="1184910"/>
                  </a:lnTo>
                  <a:lnTo>
                    <a:pt x="121" y="1186180"/>
                  </a:lnTo>
                  <a:lnTo>
                    <a:pt x="6459" y="1186180"/>
                  </a:lnTo>
                  <a:lnTo>
                    <a:pt x="6462" y="1184910"/>
                  </a:lnTo>
                  <a:close/>
                </a:path>
                <a:path w="1553209" h="1247139">
                  <a:moveTo>
                    <a:pt x="1550799" y="1184910"/>
                  </a:moveTo>
                  <a:lnTo>
                    <a:pt x="1544437" y="1184910"/>
                  </a:lnTo>
                  <a:lnTo>
                    <a:pt x="1544434" y="1186180"/>
                  </a:lnTo>
                  <a:lnTo>
                    <a:pt x="1550796" y="1186180"/>
                  </a:lnTo>
                  <a:lnTo>
                    <a:pt x="1550799" y="1184910"/>
                  </a:lnTo>
                  <a:close/>
                </a:path>
                <a:path w="1553209" h="1247139">
                  <a:moveTo>
                    <a:pt x="6470" y="1181100"/>
                  </a:moveTo>
                  <a:lnTo>
                    <a:pt x="131" y="1181100"/>
                  </a:lnTo>
                  <a:lnTo>
                    <a:pt x="126" y="1183640"/>
                  </a:lnTo>
                  <a:lnTo>
                    <a:pt x="6464" y="1183640"/>
                  </a:lnTo>
                  <a:lnTo>
                    <a:pt x="6470" y="1181100"/>
                  </a:lnTo>
                  <a:close/>
                </a:path>
                <a:path w="1553209" h="1247139">
                  <a:moveTo>
                    <a:pt x="1550807" y="1181100"/>
                  </a:moveTo>
                  <a:lnTo>
                    <a:pt x="1544445" y="1181100"/>
                  </a:lnTo>
                  <a:lnTo>
                    <a:pt x="1544440" y="1183640"/>
                  </a:lnTo>
                  <a:lnTo>
                    <a:pt x="1550801" y="1183640"/>
                  </a:lnTo>
                  <a:lnTo>
                    <a:pt x="1550807" y="1181100"/>
                  </a:lnTo>
                  <a:close/>
                </a:path>
                <a:path w="1553209" h="1247139">
                  <a:moveTo>
                    <a:pt x="6475" y="1178560"/>
                  </a:moveTo>
                  <a:lnTo>
                    <a:pt x="137" y="1178560"/>
                  </a:lnTo>
                  <a:lnTo>
                    <a:pt x="134" y="1179830"/>
                  </a:lnTo>
                  <a:lnTo>
                    <a:pt x="6472" y="1179830"/>
                  </a:lnTo>
                  <a:lnTo>
                    <a:pt x="6475" y="1178560"/>
                  </a:lnTo>
                  <a:close/>
                </a:path>
                <a:path w="1553209" h="1247139">
                  <a:moveTo>
                    <a:pt x="1550812" y="1178560"/>
                  </a:moveTo>
                  <a:lnTo>
                    <a:pt x="1544450" y="1178560"/>
                  </a:lnTo>
                  <a:lnTo>
                    <a:pt x="1544448" y="1179830"/>
                  </a:lnTo>
                  <a:lnTo>
                    <a:pt x="1550809" y="1179830"/>
                  </a:lnTo>
                  <a:lnTo>
                    <a:pt x="1550812" y="1178560"/>
                  </a:lnTo>
                  <a:close/>
                </a:path>
                <a:path w="1553209" h="1247139">
                  <a:moveTo>
                    <a:pt x="6483" y="1174750"/>
                  </a:moveTo>
                  <a:lnTo>
                    <a:pt x="144" y="1174750"/>
                  </a:lnTo>
                  <a:lnTo>
                    <a:pt x="139" y="1177290"/>
                  </a:lnTo>
                  <a:lnTo>
                    <a:pt x="6477" y="1177290"/>
                  </a:lnTo>
                  <a:lnTo>
                    <a:pt x="6483" y="1174750"/>
                  </a:lnTo>
                  <a:close/>
                </a:path>
                <a:path w="1553209" h="1247139">
                  <a:moveTo>
                    <a:pt x="1550820" y="1174750"/>
                  </a:moveTo>
                  <a:lnTo>
                    <a:pt x="1544458" y="1174750"/>
                  </a:lnTo>
                  <a:lnTo>
                    <a:pt x="1544453" y="1177290"/>
                  </a:lnTo>
                  <a:lnTo>
                    <a:pt x="1550814" y="1177290"/>
                  </a:lnTo>
                  <a:lnTo>
                    <a:pt x="1550820" y="1174750"/>
                  </a:lnTo>
                  <a:close/>
                </a:path>
                <a:path w="1553209" h="1247139">
                  <a:moveTo>
                    <a:pt x="6488" y="1172210"/>
                  </a:moveTo>
                  <a:lnTo>
                    <a:pt x="150" y="1172210"/>
                  </a:lnTo>
                  <a:lnTo>
                    <a:pt x="147" y="1173480"/>
                  </a:lnTo>
                  <a:lnTo>
                    <a:pt x="6485" y="1173480"/>
                  </a:lnTo>
                  <a:lnTo>
                    <a:pt x="6488" y="1172210"/>
                  </a:lnTo>
                  <a:close/>
                </a:path>
                <a:path w="1553209" h="1247139">
                  <a:moveTo>
                    <a:pt x="1550825" y="1172210"/>
                  </a:moveTo>
                  <a:lnTo>
                    <a:pt x="1544463" y="1172210"/>
                  </a:lnTo>
                  <a:lnTo>
                    <a:pt x="1544461" y="1173480"/>
                  </a:lnTo>
                  <a:lnTo>
                    <a:pt x="1550822" y="1173480"/>
                  </a:lnTo>
                  <a:lnTo>
                    <a:pt x="1550825" y="1172210"/>
                  </a:lnTo>
                  <a:close/>
                </a:path>
                <a:path w="1553209" h="1247139">
                  <a:moveTo>
                    <a:pt x="6496" y="1168400"/>
                  </a:moveTo>
                  <a:lnTo>
                    <a:pt x="157" y="1168400"/>
                  </a:lnTo>
                  <a:lnTo>
                    <a:pt x="152" y="1170940"/>
                  </a:lnTo>
                  <a:lnTo>
                    <a:pt x="6490" y="1170940"/>
                  </a:lnTo>
                  <a:lnTo>
                    <a:pt x="6496" y="1168400"/>
                  </a:lnTo>
                  <a:close/>
                </a:path>
                <a:path w="1553209" h="1247139">
                  <a:moveTo>
                    <a:pt x="1550832" y="1168400"/>
                  </a:moveTo>
                  <a:lnTo>
                    <a:pt x="1544471" y="1168400"/>
                  </a:lnTo>
                  <a:lnTo>
                    <a:pt x="1544466" y="1170940"/>
                  </a:lnTo>
                  <a:lnTo>
                    <a:pt x="1550827" y="1170940"/>
                  </a:lnTo>
                  <a:lnTo>
                    <a:pt x="1550832" y="1168400"/>
                  </a:lnTo>
                  <a:close/>
                </a:path>
                <a:path w="1553209" h="1247139">
                  <a:moveTo>
                    <a:pt x="6501" y="1165860"/>
                  </a:moveTo>
                  <a:lnTo>
                    <a:pt x="162" y="1165860"/>
                  </a:lnTo>
                  <a:lnTo>
                    <a:pt x="160" y="1167130"/>
                  </a:lnTo>
                  <a:lnTo>
                    <a:pt x="6498" y="1167130"/>
                  </a:lnTo>
                  <a:lnTo>
                    <a:pt x="6501" y="1165860"/>
                  </a:lnTo>
                  <a:close/>
                </a:path>
                <a:path w="1553209" h="1247139">
                  <a:moveTo>
                    <a:pt x="1550838" y="1165860"/>
                  </a:moveTo>
                  <a:lnTo>
                    <a:pt x="1544476" y="1165860"/>
                  </a:lnTo>
                  <a:lnTo>
                    <a:pt x="1544474" y="1167130"/>
                  </a:lnTo>
                  <a:lnTo>
                    <a:pt x="1550835" y="1167130"/>
                  </a:lnTo>
                  <a:lnTo>
                    <a:pt x="1550838" y="1165860"/>
                  </a:lnTo>
                  <a:close/>
                </a:path>
                <a:path w="1553209" h="1247139">
                  <a:moveTo>
                    <a:pt x="6509" y="1162050"/>
                  </a:moveTo>
                  <a:lnTo>
                    <a:pt x="170" y="1162050"/>
                  </a:lnTo>
                  <a:lnTo>
                    <a:pt x="165" y="1164590"/>
                  </a:lnTo>
                  <a:lnTo>
                    <a:pt x="6504" y="1164590"/>
                  </a:lnTo>
                  <a:lnTo>
                    <a:pt x="6509" y="1162050"/>
                  </a:lnTo>
                  <a:close/>
                </a:path>
                <a:path w="1553209" h="1247139">
                  <a:moveTo>
                    <a:pt x="1550845" y="1162050"/>
                  </a:moveTo>
                  <a:lnTo>
                    <a:pt x="1544484" y="1162050"/>
                  </a:lnTo>
                  <a:lnTo>
                    <a:pt x="1544479" y="1164590"/>
                  </a:lnTo>
                  <a:lnTo>
                    <a:pt x="1550840" y="1164590"/>
                  </a:lnTo>
                  <a:lnTo>
                    <a:pt x="1550845" y="1162050"/>
                  </a:lnTo>
                  <a:close/>
                </a:path>
                <a:path w="1553209" h="1247139">
                  <a:moveTo>
                    <a:pt x="6514" y="1159510"/>
                  </a:moveTo>
                  <a:lnTo>
                    <a:pt x="175" y="1159510"/>
                  </a:lnTo>
                  <a:lnTo>
                    <a:pt x="173" y="1160780"/>
                  </a:lnTo>
                  <a:lnTo>
                    <a:pt x="6511" y="1160780"/>
                  </a:lnTo>
                  <a:lnTo>
                    <a:pt x="6514" y="1159510"/>
                  </a:lnTo>
                  <a:close/>
                </a:path>
                <a:path w="1553209" h="1247139">
                  <a:moveTo>
                    <a:pt x="1550851" y="1159510"/>
                  </a:moveTo>
                  <a:lnTo>
                    <a:pt x="1544489" y="1159510"/>
                  </a:lnTo>
                  <a:lnTo>
                    <a:pt x="1544487" y="1160780"/>
                  </a:lnTo>
                  <a:lnTo>
                    <a:pt x="1550848" y="1160780"/>
                  </a:lnTo>
                  <a:lnTo>
                    <a:pt x="1550851" y="1159510"/>
                  </a:lnTo>
                  <a:close/>
                </a:path>
                <a:path w="1553209" h="1247139">
                  <a:moveTo>
                    <a:pt x="6522" y="1155700"/>
                  </a:moveTo>
                  <a:lnTo>
                    <a:pt x="183" y="1155700"/>
                  </a:lnTo>
                  <a:lnTo>
                    <a:pt x="178" y="1158240"/>
                  </a:lnTo>
                  <a:lnTo>
                    <a:pt x="6517" y="1158240"/>
                  </a:lnTo>
                  <a:lnTo>
                    <a:pt x="6522" y="1155700"/>
                  </a:lnTo>
                  <a:close/>
                </a:path>
                <a:path w="1553209" h="1247139">
                  <a:moveTo>
                    <a:pt x="1550858" y="1155700"/>
                  </a:moveTo>
                  <a:lnTo>
                    <a:pt x="1544497" y="1155700"/>
                  </a:lnTo>
                  <a:lnTo>
                    <a:pt x="1544492" y="1158240"/>
                  </a:lnTo>
                  <a:lnTo>
                    <a:pt x="1550853" y="1158240"/>
                  </a:lnTo>
                  <a:lnTo>
                    <a:pt x="1550858" y="1155700"/>
                  </a:lnTo>
                  <a:close/>
                </a:path>
                <a:path w="1553209" h="1247139">
                  <a:moveTo>
                    <a:pt x="6527" y="1153160"/>
                  </a:moveTo>
                  <a:lnTo>
                    <a:pt x="188" y="1153160"/>
                  </a:lnTo>
                  <a:lnTo>
                    <a:pt x="186" y="1154430"/>
                  </a:lnTo>
                  <a:lnTo>
                    <a:pt x="6524" y="1154430"/>
                  </a:lnTo>
                  <a:lnTo>
                    <a:pt x="6527" y="1153160"/>
                  </a:lnTo>
                  <a:close/>
                </a:path>
                <a:path w="1553209" h="1247139">
                  <a:moveTo>
                    <a:pt x="1550863" y="1153160"/>
                  </a:moveTo>
                  <a:lnTo>
                    <a:pt x="1544502" y="1153160"/>
                  </a:lnTo>
                  <a:lnTo>
                    <a:pt x="1544500" y="1154430"/>
                  </a:lnTo>
                  <a:lnTo>
                    <a:pt x="1550861" y="1154430"/>
                  </a:lnTo>
                  <a:lnTo>
                    <a:pt x="1550863" y="1153160"/>
                  </a:lnTo>
                  <a:close/>
                </a:path>
                <a:path w="1553209" h="1247139">
                  <a:moveTo>
                    <a:pt x="6535" y="1149350"/>
                  </a:moveTo>
                  <a:lnTo>
                    <a:pt x="196" y="1149350"/>
                  </a:lnTo>
                  <a:lnTo>
                    <a:pt x="191" y="1151890"/>
                  </a:lnTo>
                  <a:lnTo>
                    <a:pt x="6530" y="1151890"/>
                  </a:lnTo>
                  <a:lnTo>
                    <a:pt x="6535" y="1149350"/>
                  </a:lnTo>
                  <a:close/>
                </a:path>
                <a:path w="1553209" h="1247139">
                  <a:moveTo>
                    <a:pt x="1550871" y="1149350"/>
                  </a:moveTo>
                  <a:lnTo>
                    <a:pt x="1544510" y="1149350"/>
                  </a:lnTo>
                  <a:lnTo>
                    <a:pt x="1544505" y="1151890"/>
                  </a:lnTo>
                  <a:lnTo>
                    <a:pt x="1550866" y="1151890"/>
                  </a:lnTo>
                  <a:lnTo>
                    <a:pt x="1550871" y="1149350"/>
                  </a:lnTo>
                  <a:close/>
                </a:path>
                <a:path w="1553209" h="1247139">
                  <a:moveTo>
                    <a:pt x="6540" y="1146810"/>
                  </a:moveTo>
                  <a:lnTo>
                    <a:pt x="201" y="1146810"/>
                  </a:lnTo>
                  <a:lnTo>
                    <a:pt x="199" y="1148080"/>
                  </a:lnTo>
                  <a:lnTo>
                    <a:pt x="6537" y="1148080"/>
                  </a:lnTo>
                  <a:lnTo>
                    <a:pt x="6540" y="1146810"/>
                  </a:lnTo>
                  <a:close/>
                </a:path>
                <a:path w="1553209" h="1247139">
                  <a:moveTo>
                    <a:pt x="1550876" y="1146810"/>
                  </a:moveTo>
                  <a:lnTo>
                    <a:pt x="1544515" y="1146810"/>
                  </a:lnTo>
                  <a:lnTo>
                    <a:pt x="1544513" y="1148080"/>
                  </a:lnTo>
                  <a:lnTo>
                    <a:pt x="1550874" y="1148080"/>
                  </a:lnTo>
                  <a:lnTo>
                    <a:pt x="1550876" y="1146810"/>
                  </a:lnTo>
                  <a:close/>
                </a:path>
                <a:path w="1553209" h="1247139">
                  <a:moveTo>
                    <a:pt x="6545" y="1144270"/>
                  </a:moveTo>
                  <a:lnTo>
                    <a:pt x="206" y="1144270"/>
                  </a:lnTo>
                  <a:lnTo>
                    <a:pt x="204" y="1145540"/>
                  </a:lnTo>
                  <a:lnTo>
                    <a:pt x="6543" y="1145540"/>
                  </a:lnTo>
                  <a:lnTo>
                    <a:pt x="6545" y="1144270"/>
                  </a:lnTo>
                  <a:close/>
                </a:path>
                <a:path w="1553209" h="1247139">
                  <a:moveTo>
                    <a:pt x="1550882" y="1144270"/>
                  </a:moveTo>
                  <a:lnTo>
                    <a:pt x="1544521" y="1144270"/>
                  </a:lnTo>
                  <a:lnTo>
                    <a:pt x="1544518" y="1145540"/>
                  </a:lnTo>
                  <a:lnTo>
                    <a:pt x="1550879" y="1145540"/>
                  </a:lnTo>
                  <a:lnTo>
                    <a:pt x="1550882" y="1144270"/>
                  </a:lnTo>
                  <a:close/>
                </a:path>
              </a:pathLst>
            </a:custGeom>
            <a:solidFill>
              <a:srgbClr val="487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6391909" y="980439"/>
              <a:ext cx="1540510" cy="1236980"/>
            </a:xfrm>
            <a:custGeom>
              <a:avLst/>
              <a:gdLst/>
              <a:ahLst/>
              <a:cxnLst/>
              <a:rect l="l" t="t" r="r" b="b"/>
              <a:pathLst>
                <a:path w="1540509" h="1236980">
                  <a:moveTo>
                    <a:pt x="8549" y="171450"/>
                  </a:moveTo>
                  <a:lnTo>
                    <a:pt x="2187" y="171450"/>
                  </a:lnTo>
                  <a:lnTo>
                    <a:pt x="2156" y="186689"/>
                  </a:lnTo>
                  <a:lnTo>
                    <a:pt x="8517" y="186689"/>
                  </a:lnTo>
                  <a:lnTo>
                    <a:pt x="8549" y="171450"/>
                  </a:lnTo>
                  <a:close/>
                </a:path>
                <a:path w="1540509" h="1236980">
                  <a:moveTo>
                    <a:pt x="1540165" y="171450"/>
                  </a:moveTo>
                  <a:lnTo>
                    <a:pt x="1533824" y="171450"/>
                  </a:lnTo>
                  <a:lnTo>
                    <a:pt x="1533792" y="186689"/>
                  </a:lnTo>
                  <a:lnTo>
                    <a:pt x="1540133" y="186689"/>
                  </a:lnTo>
                  <a:lnTo>
                    <a:pt x="1540165" y="171450"/>
                  </a:lnTo>
                  <a:close/>
                </a:path>
                <a:path w="1540509" h="1236980">
                  <a:moveTo>
                    <a:pt x="8557" y="167639"/>
                  </a:moveTo>
                  <a:lnTo>
                    <a:pt x="2195" y="167639"/>
                  </a:lnTo>
                  <a:lnTo>
                    <a:pt x="2190" y="170179"/>
                  </a:lnTo>
                  <a:lnTo>
                    <a:pt x="8552" y="170179"/>
                  </a:lnTo>
                  <a:lnTo>
                    <a:pt x="8557" y="167639"/>
                  </a:lnTo>
                  <a:close/>
                </a:path>
                <a:path w="1540509" h="1236980">
                  <a:moveTo>
                    <a:pt x="1540172" y="167639"/>
                  </a:moveTo>
                  <a:lnTo>
                    <a:pt x="1533832" y="167639"/>
                  </a:lnTo>
                  <a:lnTo>
                    <a:pt x="1533827" y="170179"/>
                  </a:lnTo>
                  <a:lnTo>
                    <a:pt x="1540167" y="170179"/>
                  </a:lnTo>
                  <a:lnTo>
                    <a:pt x="1540172" y="167639"/>
                  </a:lnTo>
                  <a:close/>
                </a:path>
                <a:path w="1540509" h="1236980">
                  <a:moveTo>
                    <a:pt x="8575" y="158750"/>
                  </a:moveTo>
                  <a:lnTo>
                    <a:pt x="2213" y="158750"/>
                  </a:lnTo>
                  <a:lnTo>
                    <a:pt x="2198" y="166369"/>
                  </a:lnTo>
                  <a:lnTo>
                    <a:pt x="8559" y="166369"/>
                  </a:lnTo>
                  <a:lnTo>
                    <a:pt x="8575" y="158750"/>
                  </a:lnTo>
                  <a:close/>
                </a:path>
                <a:path w="1540509" h="1236980">
                  <a:moveTo>
                    <a:pt x="1540191" y="158750"/>
                  </a:moveTo>
                  <a:lnTo>
                    <a:pt x="1533851" y="158750"/>
                  </a:lnTo>
                  <a:lnTo>
                    <a:pt x="1533835" y="166369"/>
                  </a:lnTo>
                  <a:lnTo>
                    <a:pt x="1540175" y="166369"/>
                  </a:lnTo>
                  <a:lnTo>
                    <a:pt x="1540191" y="158750"/>
                  </a:lnTo>
                  <a:close/>
                </a:path>
                <a:path w="1540509" h="1236980">
                  <a:moveTo>
                    <a:pt x="8583" y="154939"/>
                  </a:moveTo>
                  <a:lnTo>
                    <a:pt x="2221" y="154939"/>
                  </a:lnTo>
                  <a:lnTo>
                    <a:pt x="2216" y="157479"/>
                  </a:lnTo>
                  <a:lnTo>
                    <a:pt x="8578" y="157479"/>
                  </a:lnTo>
                  <a:lnTo>
                    <a:pt x="8583" y="154939"/>
                  </a:lnTo>
                  <a:close/>
                </a:path>
                <a:path w="1540509" h="1236980">
                  <a:moveTo>
                    <a:pt x="1540199" y="154939"/>
                  </a:moveTo>
                  <a:lnTo>
                    <a:pt x="1533859" y="154939"/>
                  </a:lnTo>
                  <a:lnTo>
                    <a:pt x="1533853" y="157479"/>
                  </a:lnTo>
                  <a:lnTo>
                    <a:pt x="1540193" y="157479"/>
                  </a:lnTo>
                  <a:lnTo>
                    <a:pt x="1540199" y="154939"/>
                  </a:lnTo>
                  <a:close/>
                </a:path>
                <a:path w="1540509" h="1236980">
                  <a:moveTo>
                    <a:pt x="8589" y="152400"/>
                  </a:moveTo>
                  <a:lnTo>
                    <a:pt x="2226" y="152400"/>
                  </a:lnTo>
                  <a:lnTo>
                    <a:pt x="2224" y="153669"/>
                  </a:lnTo>
                  <a:lnTo>
                    <a:pt x="8586" y="153669"/>
                  </a:lnTo>
                  <a:lnTo>
                    <a:pt x="8589" y="152400"/>
                  </a:lnTo>
                  <a:close/>
                </a:path>
                <a:path w="1540509" h="1236980">
                  <a:moveTo>
                    <a:pt x="1540204" y="152400"/>
                  </a:moveTo>
                  <a:lnTo>
                    <a:pt x="1533864" y="152400"/>
                  </a:lnTo>
                  <a:lnTo>
                    <a:pt x="1533861" y="153669"/>
                  </a:lnTo>
                  <a:lnTo>
                    <a:pt x="1540201" y="153669"/>
                  </a:lnTo>
                  <a:lnTo>
                    <a:pt x="1540204" y="152400"/>
                  </a:lnTo>
                  <a:close/>
                </a:path>
                <a:path w="1540509" h="1236980">
                  <a:moveTo>
                    <a:pt x="8596" y="148589"/>
                  </a:moveTo>
                  <a:lnTo>
                    <a:pt x="2234" y="148589"/>
                  </a:lnTo>
                  <a:lnTo>
                    <a:pt x="2229" y="151129"/>
                  </a:lnTo>
                  <a:lnTo>
                    <a:pt x="8591" y="151129"/>
                  </a:lnTo>
                  <a:lnTo>
                    <a:pt x="8596" y="148589"/>
                  </a:lnTo>
                  <a:close/>
                </a:path>
                <a:path w="1540509" h="1236980">
                  <a:moveTo>
                    <a:pt x="1540212" y="148589"/>
                  </a:moveTo>
                  <a:lnTo>
                    <a:pt x="1533872" y="148589"/>
                  </a:lnTo>
                  <a:lnTo>
                    <a:pt x="1533866" y="151129"/>
                  </a:lnTo>
                  <a:lnTo>
                    <a:pt x="1540206" y="151129"/>
                  </a:lnTo>
                  <a:lnTo>
                    <a:pt x="1540212" y="148589"/>
                  </a:lnTo>
                  <a:close/>
                </a:path>
                <a:path w="1540509" h="1236980">
                  <a:moveTo>
                    <a:pt x="8602" y="146050"/>
                  </a:moveTo>
                  <a:lnTo>
                    <a:pt x="2239" y="146050"/>
                  </a:lnTo>
                  <a:lnTo>
                    <a:pt x="2237" y="147319"/>
                  </a:lnTo>
                  <a:lnTo>
                    <a:pt x="8599" y="147319"/>
                  </a:lnTo>
                  <a:lnTo>
                    <a:pt x="8602" y="146050"/>
                  </a:lnTo>
                  <a:close/>
                </a:path>
                <a:path w="1540509" h="1236980">
                  <a:moveTo>
                    <a:pt x="1540217" y="146050"/>
                  </a:moveTo>
                  <a:lnTo>
                    <a:pt x="1533877" y="146050"/>
                  </a:lnTo>
                  <a:lnTo>
                    <a:pt x="1533874" y="147319"/>
                  </a:lnTo>
                  <a:lnTo>
                    <a:pt x="1540214" y="147319"/>
                  </a:lnTo>
                  <a:lnTo>
                    <a:pt x="1540217" y="146050"/>
                  </a:lnTo>
                  <a:close/>
                </a:path>
                <a:path w="1540509" h="1236980">
                  <a:moveTo>
                    <a:pt x="8610" y="142239"/>
                  </a:moveTo>
                  <a:lnTo>
                    <a:pt x="2247" y="142239"/>
                  </a:lnTo>
                  <a:lnTo>
                    <a:pt x="2242" y="144779"/>
                  </a:lnTo>
                  <a:lnTo>
                    <a:pt x="8604" y="144779"/>
                  </a:lnTo>
                  <a:lnTo>
                    <a:pt x="8610" y="142239"/>
                  </a:lnTo>
                  <a:close/>
                </a:path>
                <a:path w="1540509" h="1236980">
                  <a:moveTo>
                    <a:pt x="1540225" y="142239"/>
                  </a:moveTo>
                  <a:lnTo>
                    <a:pt x="1533885" y="142239"/>
                  </a:lnTo>
                  <a:lnTo>
                    <a:pt x="1533880" y="144779"/>
                  </a:lnTo>
                  <a:lnTo>
                    <a:pt x="1540219" y="144779"/>
                  </a:lnTo>
                  <a:lnTo>
                    <a:pt x="1540225" y="142239"/>
                  </a:lnTo>
                  <a:close/>
                </a:path>
                <a:path w="1540509" h="1236980">
                  <a:moveTo>
                    <a:pt x="8615" y="139700"/>
                  </a:moveTo>
                  <a:lnTo>
                    <a:pt x="2252" y="139700"/>
                  </a:lnTo>
                  <a:lnTo>
                    <a:pt x="2250" y="140969"/>
                  </a:lnTo>
                  <a:lnTo>
                    <a:pt x="8612" y="140969"/>
                  </a:lnTo>
                  <a:lnTo>
                    <a:pt x="8615" y="139700"/>
                  </a:lnTo>
                  <a:close/>
                </a:path>
                <a:path w="1540509" h="1236980">
                  <a:moveTo>
                    <a:pt x="1540230" y="139700"/>
                  </a:moveTo>
                  <a:lnTo>
                    <a:pt x="1533890" y="139700"/>
                  </a:lnTo>
                  <a:lnTo>
                    <a:pt x="1533888" y="140969"/>
                  </a:lnTo>
                  <a:lnTo>
                    <a:pt x="1540227" y="140969"/>
                  </a:lnTo>
                  <a:lnTo>
                    <a:pt x="1540230" y="139700"/>
                  </a:lnTo>
                  <a:close/>
                </a:path>
                <a:path w="1540509" h="1236980">
                  <a:moveTo>
                    <a:pt x="8623" y="135889"/>
                  </a:moveTo>
                  <a:lnTo>
                    <a:pt x="2260" y="135889"/>
                  </a:lnTo>
                  <a:lnTo>
                    <a:pt x="2255" y="138429"/>
                  </a:lnTo>
                  <a:lnTo>
                    <a:pt x="8618" y="138429"/>
                  </a:lnTo>
                  <a:lnTo>
                    <a:pt x="8623" y="135889"/>
                  </a:lnTo>
                  <a:close/>
                </a:path>
                <a:path w="1540509" h="1236980">
                  <a:moveTo>
                    <a:pt x="1540238" y="135889"/>
                  </a:moveTo>
                  <a:lnTo>
                    <a:pt x="1533898" y="135889"/>
                  </a:lnTo>
                  <a:lnTo>
                    <a:pt x="1533893" y="138429"/>
                  </a:lnTo>
                  <a:lnTo>
                    <a:pt x="1540233" y="138429"/>
                  </a:lnTo>
                  <a:lnTo>
                    <a:pt x="1540238" y="135889"/>
                  </a:lnTo>
                  <a:close/>
                </a:path>
                <a:path w="1540509" h="1236980">
                  <a:moveTo>
                    <a:pt x="8628" y="133350"/>
                  </a:moveTo>
                  <a:lnTo>
                    <a:pt x="2265" y="133350"/>
                  </a:lnTo>
                  <a:lnTo>
                    <a:pt x="2263" y="134619"/>
                  </a:lnTo>
                  <a:lnTo>
                    <a:pt x="8625" y="134619"/>
                  </a:lnTo>
                  <a:lnTo>
                    <a:pt x="8628" y="133350"/>
                  </a:lnTo>
                  <a:close/>
                </a:path>
                <a:path w="1540509" h="1236980">
                  <a:moveTo>
                    <a:pt x="1540243" y="133350"/>
                  </a:moveTo>
                  <a:lnTo>
                    <a:pt x="1533903" y="133350"/>
                  </a:lnTo>
                  <a:lnTo>
                    <a:pt x="1533901" y="134619"/>
                  </a:lnTo>
                  <a:lnTo>
                    <a:pt x="1540240" y="134619"/>
                  </a:lnTo>
                  <a:lnTo>
                    <a:pt x="1540243" y="133350"/>
                  </a:lnTo>
                  <a:close/>
                </a:path>
                <a:path w="1540509" h="1236980">
                  <a:moveTo>
                    <a:pt x="8636" y="129539"/>
                  </a:moveTo>
                  <a:lnTo>
                    <a:pt x="2273" y="129539"/>
                  </a:lnTo>
                  <a:lnTo>
                    <a:pt x="2268" y="132079"/>
                  </a:lnTo>
                  <a:lnTo>
                    <a:pt x="8631" y="132079"/>
                  </a:lnTo>
                  <a:lnTo>
                    <a:pt x="8636" y="129539"/>
                  </a:lnTo>
                  <a:close/>
                </a:path>
                <a:path w="1540509" h="1236980">
                  <a:moveTo>
                    <a:pt x="1540251" y="129539"/>
                  </a:moveTo>
                  <a:lnTo>
                    <a:pt x="1533911" y="129539"/>
                  </a:lnTo>
                  <a:lnTo>
                    <a:pt x="1533906" y="132079"/>
                  </a:lnTo>
                  <a:lnTo>
                    <a:pt x="1540246" y="132079"/>
                  </a:lnTo>
                  <a:lnTo>
                    <a:pt x="1540251" y="129539"/>
                  </a:lnTo>
                  <a:close/>
                </a:path>
                <a:path w="1540509" h="1236980">
                  <a:moveTo>
                    <a:pt x="8641" y="127000"/>
                  </a:moveTo>
                  <a:lnTo>
                    <a:pt x="2278" y="127000"/>
                  </a:lnTo>
                  <a:lnTo>
                    <a:pt x="2276" y="128269"/>
                  </a:lnTo>
                  <a:lnTo>
                    <a:pt x="8639" y="128269"/>
                  </a:lnTo>
                  <a:lnTo>
                    <a:pt x="8641" y="127000"/>
                  </a:lnTo>
                  <a:close/>
                </a:path>
                <a:path w="1540509" h="1236980">
                  <a:moveTo>
                    <a:pt x="1540256" y="127000"/>
                  </a:moveTo>
                  <a:lnTo>
                    <a:pt x="1533917" y="127000"/>
                  </a:lnTo>
                  <a:lnTo>
                    <a:pt x="1533914" y="128269"/>
                  </a:lnTo>
                  <a:lnTo>
                    <a:pt x="1540253" y="128269"/>
                  </a:lnTo>
                  <a:lnTo>
                    <a:pt x="1540256" y="127000"/>
                  </a:lnTo>
                  <a:close/>
                </a:path>
                <a:path w="1540509" h="1236980">
                  <a:moveTo>
                    <a:pt x="8649" y="123189"/>
                  </a:moveTo>
                  <a:lnTo>
                    <a:pt x="2286" y="123189"/>
                  </a:lnTo>
                  <a:lnTo>
                    <a:pt x="2281" y="125729"/>
                  </a:lnTo>
                  <a:lnTo>
                    <a:pt x="8644" y="125729"/>
                  </a:lnTo>
                  <a:lnTo>
                    <a:pt x="8649" y="123189"/>
                  </a:lnTo>
                  <a:close/>
                </a:path>
                <a:path w="1540509" h="1236980">
                  <a:moveTo>
                    <a:pt x="1540264" y="123189"/>
                  </a:moveTo>
                  <a:lnTo>
                    <a:pt x="1533925" y="123189"/>
                  </a:lnTo>
                  <a:lnTo>
                    <a:pt x="1533919" y="125729"/>
                  </a:lnTo>
                  <a:lnTo>
                    <a:pt x="1540259" y="125729"/>
                  </a:lnTo>
                  <a:lnTo>
                    <a:pt x="1540264" y="123189"/>
                  </a:lnTo>
                  <a:close/>
                </a:path>
                <a:path w="1540509" h="1236980">
                  <a:moveTo>
                    <a:pt x="8655" y="120650"/>
                  </a:moveTo>
                  <a:lnTo>
                    <a:pt x="2292" y="120650"/>
                  </a:lnTo>
                  <a:lnTo>
                    <a:pt x="2289" y="121919"/>
                  </a:lnTo>
                  <a:lnTo>
                    <a:pt x="8652" y="121919"/>
                  </a:lnTo>
                  <a:lnTo>
                    <a:pt x="8655" y="120650"/>
                  </a:lnTo>
                  <a:close/>
                </a:path>
                <a:path w="1540509" h="1236980">
                  <a:moveTo>
                    <a:pt x="1540269" y="120650"/>
                  </a:moveTo>
                  <a:lnTo>
                    <a:pt x="1533930" y="120650"/>
                  </a:lnTo>
                  <a:lnTo>
                    <a:pt x="1533927" y="121919"/>
                  </a:lnTo>
                  <a:lnTo>
                    <a:pt x="1540266" y="121919"/>
                  </a:lnTo>
                  <a:lnTo>
                    <a:pt x="1540269" y="120650"/>
                  </a:lnTo>
                  <a:close/>
                </a:path>
                <a:path w="1540509" h="1236980">
                  <a:moveTo>
                    <a:pt x="8668" y="114300"/>
                  </a:moveTo>
                  <a:lnTo>
                    <a:pt x="2305" y="114300"/>
                  </a:lnTo>
                  <a:lnTo>
                    <a:pt x="2294" y="119379"/>
                  </a:lnTo>
                  <a:lnTo>
                    <a:pt x="8657" y="119379"/>
                  </a:lnTo>
                  <a:lnTo>
                    <a:pt x="8668" y="114300"/>
                  </a:lnTo>
                  <a:close/>
                </a:path>
                <a:path w="1540509" h="1236980">
                  <a:moveTo>
                    <a:pt x="1540282" y="114300"/>
                  </a:moveTo>
                  <a:lnTo>
                    <a:pt x="1533943" y="114300"/>
                  </a:lnTo>
                  <a:lnTo>
                    <a:pt x="1533932" y="119379"/>
                  </a:lnTo>
                  <a:lnTo>
                    <a:pt x="1540272" y="119379"/>
                  </a:lnTo>
                  <a:lnTo>
                    <a:pt x="1540282" y="114300"/>
                  </a:lnTo>
                  <a:close/>
                </a:path>
                <a:path w="1540509" h="1236980">
                  <a:moveTo>
                    <a:pt x="8676" y="110489"/>
                  </a:moveTo>
                  <a:lnTo>
                    <a:pt x="2312" y="110489"/>
                  </a:lnTo>
                  <a:lnTo>
                    <a:pt x="2307" y="113029"/>
                  </a:lnTo>
                  <a:lnTo>
                    <a:pt x="8670" y="113029"/>
                  </a:lnTo>
                  <a:lnTo>
                    <a:pt x="8676" y="110489"/>
                  </a:lnTo>
                  <a:close/>
                </a:path>
                <a:path w="1540509" h="1236980">
                  <a:moveTo>
                    <a:pt x="1540290" y="110489"/>
                  </a:moveTo>
                  <a:lnTo>
                    <a:pt x="1533951" y="110489"/>
                  </a:lnTo>
                  <a:lnTo>
                    <a:pt x="1533946" y="113029"/>
                  </a:lnTo>
                  <a:lnTo>
                    <a:pt x="1540285" y="113029"/>
                  </a:lnTo>
                  <a:lnTo>
                    <a:pt x="1540290" y="110489"/>
                  </a:lnTo>
                  <a:close/>
                </a:path>
                <a:path w="1540509" h="1236980">
                  <a:moveTo>
                    <a:pt x="8681" y="107950"/>
                  </a:moveTo>
                  <a:lnTo>
                    <a:pt x="2318" y="107950"/>
                  </a:lnTo>
                  <a:lnTo>
                    <a:pt x="2315" y="109219"/>
                  </a:lnTo>
                  <a:lnTo>
                    <a:pt x="8678" y="109219"/>
                  </a:lnTo>
                  <a:lnTo>
                    <a:pt x="8681" y="107950"/>
                  </a:lnTo>
                  <a:close/>
                </a:path>
                <a:path w="1540509" h="1236980">
                  <a:moveTo>
                    <a:pt x="1540295" y="107950"/>
                  </a:moveTo>
                  <a:lnTo>
                    <a:pt x="1533956" y="107950"/>
                  </a:lnTo>
                  <a:lnTo>
                    <a:pt x="1533954" y="109219"/>
                  </a:lnTo>
                  <a:lnTo>
                    <a:pt x="1540293" y="109219"/>
                  </a:lnTo>
                  <a:lnTo>
                    <a:pt x="1540295" y="107950"/>
                  </a:lnTo>
                  <a:close/>
                </a:path>
                <a:path w="1540509" h="1236980">
                  <a:moveTo>
                    <a:pt x="8694" y="101600"/>
                  </a:moveTo>
                  <a:lnTo>
                    <a:pt x="2331" y="101600"/>
                  </a:lnTo>
                  <a:lnTo>
                    <a:pt x="2320" y="106679"/>
                  </a:lnTo>
                  <a:lnTo>
                    <a:pt x="8684" y="106679"/>
                  </a:lnTo>
                  <a:lnTo>
                    <a:pt x="8694" y="101600"/>
                  </a:lnTo>
                  <a:close/>
                </a:path>
                <a:path w="1540509" h="1236980">
                  <a:moveTo>
                    <a:pt x="1540308" y="101600"/>
                  </a:moveTo>
                  <a:lnTo>
                    <a:pt x="1533969" y="101600"/>
                  </a:lnTo>
                  <a:lnTo>
                    <a:pt x="1533959" y="106679"/>
                  </a:lnTo>
                  <a:lnTo>
                    <a:pt x="1540298" y="106679"/>
                  </a:lnTo>
                  <a:lnTo>
                    <a:pt x="1540308" y="101600"/>
                  </a:lnTo>
                  <a:close/>
                </a:path>
                <a:path w="1540509" h="1236980">
                  <a:moveTo>
                    <a:pt x="8707" y="95250"/>
                  </a:moveTo>
                  <a:lnTo>
                    <a:pt x="2344" y="95250"/>
                  </a:lnTo>
                  <a:lnTo>
                    <a:pt x="2333" y="100329"/>
                  </a:lnTo>
                  <a:lnTo>
                    <a:pt x="8697" y="100329"/>
                  </a:lnTo>
                  <a:lnTo>
                    <a:pt x="8707" y="95250"/>
                  </a:lnTo>
                  <a:close/>
                </a:path>
                <a:path w="1540509" h="1236980">
                  <a:moveTo>
                    <a:pt x="1540321" y="95250"/>
                  </a:moveTo>
                  <a:lnTo>
                    <a:pt x="1533983" y="95250"/>
                  </a:lnTo>
                  <a:lnTo>
                    <a:pt x="1533972" y="100329"/>
                  </a:lnTo>
                  <a:lnTo>
                    <a:pt x="1540311" y="100329"/>
                  </a:lnTo>
                  <a:lnTo>
                    <a:pt x="1540321" y="95250"/>
                  </a:lnTo>
                  <a:close/>
                </a:path>
                <a:path w="1540509" h="1236980">
                  <a:moveTo>
                    <a:pt x="8715" y="91439"/>
                  </a:moveTo>
                  <a:lnTo>
                    <a:pt x="2352" y="91439"/>
                  </a:lnTo>
                  <a:lnTo>
                    <a:pt x="2346" y="93979"/>
                  </a:lnTo>
                  <a:lnTo>
                    <a:pt x="8710" y="93979"/>
                  </a:lnTo>
                  <a:lnTo>
                    <a:pt x="8715" y="91439"/>
                  </a:lnTo>
                  <a:close/>
                </a:path>
                <a:path w="1540509" h="1236980">
                  <a:moveTo>
                    <a:pt x="1540329" y="91439"/>
                  </a:moveTo>
                  <a:lnTo>
                    <a:pt x="1533991" y="91439"/>
                  </a:lnTo>
                  <a:lnTo>
                    <a:pt x="1533985" y="93979"/>
                  </a:lnTo>
                  <a:lnTo>
                    <a:pt x="1540324" y="93979"/>
                  </a:lnTo>
                  <a:lnTo>
                    <a:pt x="1540329" y="91439"/>
                  </a:lnTo>
                  <a:close/>
                </a:path>
                <a:path w="1540509" h="1236980">
                  <a:moveTo>
                    <a:pt x="8721" y="88900"/>
                  </a:moveTo>
                  <a:lnTo>
                    <a:pt x="2357" y="88900"/>
                  </a:lnTo>
                  <a:lnTo>
                    <a:pt x="2354" y="90169"/>
                  </a:lnTo>
                  <a:lnTo>
                    <a:pt x="8718" y="90169"/>
                  </a:lnTo>
                  <a:lnTo>
                    <a:pt x="8721" y="88900"/>
                  </a:lnTo>
                  <a:close/>
                </a:path>
                <a:path w="1540509" h="1236980">
                  <a:moveTo>
                    <a:pt x="1540334" y="88900"/>
                  </a:moveTo>
                  <a:lnTo>
                    <a:pt x="1533996" y="88900"/>
                  </a:lnTo>
                  <a:lnTo>
                    <a:pt x="1533993" y="90169"/>
                  </a:lnTo>
                  <a:lnTo>
                    <a:pt x="1540332" y="90169"/>
                  </a:lnTo>
                  <a:lnTo>
                    <a:pt x="1540334" y="88900"/>
                  </a:lnTo>
                  <a:close/>
                </a:path>
                <a:path w="1540509" h="1236980">
                  <a:moveTo>
                    <a:pt x="8728" y="85089"/>
                  </a:moveTo>
                  <a:lnTo>
                    <a:pt x="2365" y="85089"/>
                  </a:lnTo>
                  <a:lnTo>
                    <a:pt x="2359" y="87629"/>
                  </a:lnTo>
                  <a:lnTo>
                    <a:pt x="8723" y="87629"/>
                  </a:lnTo>
                  <a:lnTo>
                    <a:pt x="8728" y="85089"/>
                  </a:lnTo>
                  <a:close/>
                </a:path>
                <a:path w="1540509" h="1236980">
                  <a:moveTo>
                    <a:pt x="1540342" y="85089"/>
                  </a:moveTo>
                  <a:lnTo>
                    <a:pt x="1534004" y="85089"/>
                  </a:lnTo>
                  <a:lnTo>
                    <a:pt x="1533998" y="87629"/>
                  </a:lnTo>
                  <a:lnTo>
                    <a:pt x="1540337" y="87629"/>
                  </a:lnTo>
                  <a:lnTo>
                    <a:pt x="1540342" y="85089"/>
                  </a:lnTo>
                  <a:close/>
                </a:path>
                <a:path w="1540509" h="1236980">
                  <a:moveTo>
                    <a:pt x="8734" y="82550"/>
                  </a:moveTo>
                  <a:lnTo>
                    <a:pt x="2370" y="82550"/>
                  </a:lnTo>
                  <a:lnTo>
                    <a:pt x="2367" y="83819"/>
                  </a:lnTo>
                  <a:lnTo>
                    <a:pt x="8731" y="83819"/>
                  </a:lnTo>
                  <a:lnTo>
                    <a:pt x="8734" y="82550"/>
                  </a:lnTo>
                  <a:close/>
                </a:path>
                <a:path w="1540509" h="1236980">
                  <a:moveTo>
                    <a:pt x="1540347" y="82550"/>
                  </a:moveTo>
                  <a:lnTo>
                    <a:pt x="1534009" y="82550"/>
                  </a:lnTo>
                  <a:lnTo>
                    <a:pt x="1534006" y="83819"/>
                  </a:lnTo>
                  <a:lnTo>
                    <a:pt x="1540345" y="83819"/>
                  </a:lnTo>
                  <a:lnTo>
                    <a:pt x="1540347" y="82550"/>
                  </a:lnTo>
                  <a:close/>
                </a:path>
                <a:path w="1540509" h="1236980">
                  <a:moveTo>
                    <a:pt x="8742" y="78739"/>
                  </a:moveTo>
                  <a:lnTo>
                    <a:pt x="2378" y="78739"/>
                  </a:lnTo>
                  <a:lnTo>
                    <a:pt x="2372" y="81279"/>
                  </a:lnTo>
                  <a:lnTo>
                    <a:pt x="8736" y="81279"/>
                  </a:lnTo>
                  <a:lnTo>
                    <a:pt x="8742" y="78739"/>
                  </a:lnTo>
                  <a:close/>
                </a:path>
                <a:path w="1540509" h="1236980">
                  <a:moveTo>
                    <a:pt x="1540355" y="78739"/>
                  </a:moveTo>
                  <a:lnTo>
                    <a:pt x="1534017" y="78739"/>
                  </a:lnTo>
                  <a:lnTo>
                    <a:pt x="1534012" y="81279"/>
                  </a:lnTo>
                  <a:lnTo>
                    <a:pt x="1540350" y="81279"/>
                  </a:lnTo>
                  <a:lnTo>
                    <a:pt x="1540355" y="78739"/>
                  </a:lnTo>
                  <a:close/>
                </a:path>
                <a:path w="1540509" h="1236980">
                  <a:moveTo>
                    <a:pt x="8747" y="76200"/>
                  </a:moveTo>
                  <a:lnTo>
                    <a:pt x="2383" y="76200"/>
                  </a:lnTo>
                  <a:lnTo>
                    <a:pt x="2380" y="77469"/>
                  </a:lnTo>
                  <a:lnTo>
                    <a:pt x="8744" y="77469"/>
                  </a:lnTo>
                  <a:lnTo>
                    <a:pt x="8747" y="76200"/>
                  </a:lnTo>
                  <a:close/>
                </a:path>
                <a:path w="1540509" h="1236980">
                  <a:moveTo>
                    <a:pt x="1540361" y="76200"/>
                  </a:moveTo>
                  <a:lnTo>
                    <a:pt x="1534022" y="76200"/>
                  </a:lnTo>
                  <a:lnTo>
                    <a:pt x="1534020" y="77469"/>
                  </a:lnTo>
                  <a:lnTo>
                    <a:pt x="1540358" y="77469"/>
                  </a:lnTo>
                  <a:lnTo>
                    <a:pt x="1540361" y="76200"/>
                  </a:lnTo>
                  <a:close/>
                </a:path>
                <a:path w="1540509" h="1236980">
                  <a:moveTo>
                    <a:pt x="8755" y="72389"/>
                  </a:moveTo>
                  <a:lnTo>
                    <a:pt x="2391" y="72389"/>
                  </a:lnTo>
                  <a:lnTo>
                    <a:pt x="2385" y="74929"/>
                  </a:lnTo>
                  <a:lnTo>
                    <a:pt x="8750" y="74929"/>
                  </a:lnTo>
                  <a:lnTo>
                    <a:pt x="8755" y="72389"/>
                  </a:lnTo>
                  <a:close/>
                </a:path>
                <a:path w="1540509" h="1236980">
                  <a:moveTo>
                    <a:pt x="1540368" y="72389"/>
                  </a:moveTo>
                  <a:lnTo>
                    <a:pt x="1534030" y="72389"/>
                  </a:lnTo>
                  <a:lnTo>
                    <a:pt x="1534025" y="74929"/>
                  </a:lnTo>
                  <a:lnTo>
                    <a:pt x="1540363" y="74929"/>
                  </a:lnTo>
                  <a:lnTo>
                    <a:pt x="1540368" y="72389"/>
                  </a:lnTo>
                  <a:close/>
                </a:path>
                <a:path w="1540509" h="1236980">
                  <a:moveTo>
                    <a:pt x="8760" y="69850"/>
                  </a:moveTo>
                  <a:lnTo>
                    <a:pt x="2396" y="69850"/>
                  </a:lnTo>
                  <a:lnTo>
                    <a:pt x="2393" y="71119"/>
                  </a:lnTo>
                  <a:lnTo>
                    <a:pt x="8757" y="71119"/>
                  </a:lnTo>
                  <a:lnTo>
                    <a:pt x="8760" y="69850"/>
                  </a:lnTo>
                  <a:close/>
                </a:path>
                <a:path w="1540509" h="1236980">
                  <a:moveTo>
                    <a:pt x="1540374" y="69850"/>
                  </a:moveTo>
                  <a:lnTo>
                    <a:pt x="1534035" y="69850"/>
                  </a:lnTo>
                  <a:lnTo>
                    <a:pt x="1534033" y="71119"/>
                  </a:lnTo>
                  <a:lnTo>
                    <a:pt x="1540371" y="71119"/>
                  </a:lnTo>
                  <a:lnTo>
                    <a:pt x="1540374" y="69850"/>
                  </a:lnTo>
                  <a:close/>
                </a:path>
                <a:path w="1540509" h="1236980">
                  <a:moveTo>
                    <a:pt x="8768" y="66039"/>
                  </a:moveTo>
                  <a:lnTo>
                    <a:pt x="2404" y="66039"/>
                  </a:lnTo>
                  <a:lnTo>
                    <a:pt x="2399" y="68579"/>
                  </a:lnTo>
                  <a:lnTo>
                    <a:pt x="8763" y="68579"/>
                  </a:lnTo>
                  <a:lnTo>
                    <a:pt x="8768" y="66039"/>
                  </a:lnTo>
                  <a:close/>
                </a:path>
                <a:path w="1540509" h="1236980">
                  <a:moveTo>
                    <a:pt x="1540381" y="66039"/>
                  </a:moveTo>
                  <a:lnTo>
                    <a:pt x="1534043" y="66039"/>
                  </a:lnTo>
                  <a:lnTo>
                    <a:pt x="1534038" y="68579"/>
                  </a:lnTo>
                  <a:lnTo>
                    <a:pt x="1540376" y="68579"/>
                  </a:lnTo>
                  <a:lnTo>
                    <a:pt x="1540381" y="66039"/>
                  </a:lnTo>
                  <a:close/>
                </a:path>
                <a:path w="1540509" h="1236980">
                  <a:moveTo>
                    <a:pt x="8773" y="63500"/>
                  </a:moveTo>
                  <a:lnTo>
                    <a:pt x="2409" y="63500"/>
                  </a:lnTo>
                  <a:lnTo>
                    <a:pt x="2406" y="64769"/>
                  </a:lnTo>
                  <a:lnTo>
                    <a:pt x="8771" y="64769"/>
                  </a:lnTo>
                  <a:lnTo>
                    <a:pt x="8773" y="63500"/>
                  </a:lnTo>
                  <a:close/>
                </a:path>
                <a:path w="1540509" h="1236980">
                  <a:moveTo>
                    <a:pt x="1540387" y="63500"/>
                  </a:moveTo>
                  <a:lnTo>
                    <a:pt x="1534049" y="63500"/>
                  </a:lnTo>
                  <a:lnTo>
                    <a:pt x="1534046" y="64769"/>
                  </a:lnTo>
                  <a:lnTo>
                    <a:pt x="1540384" y="64769"/>
                  </a:lnTo>
                  <a:lnTo>
                    <a:pt x="1540387" y="63500"/>
                  </a:lnTo>
                  <a:close/>
                </a:path>
                <a:path w="1540509" h="1236980">
                  <a:moveTo>
                    <a:pt x="8781" y="59689"/>
                  </a:moveTo>
                  <a:lnTo>
                    <a:pt x="2417" y="59689"/>
                  </a:lnTo>
                  <a:lnTo>
                    <a:pt x="2412" y="62229"/>
                  </a:lnTo>
                  <a:lnTo>
                    <a:pt x="8776" y="62229"/>
                  </a:lnTo>
                  <a:lnTo>
                    <a:pt x="8781" y="59689"/>
                  </a:lnTo>
                  <a:close/>
                </a:path>
                <a:path w="1540509" h="1236980">
                  <a:moveTo>
                    <a:pt x="1540395" y="59689"/>
                  </a:moveTo>
                  <a:lnTo>
                    <a:pt x="1534057" y="59689"/>
                  </a:lnTo>
                  <a:lnTo>
                    <a:pt x="1534051" y="62229"/>
                  </a:lnTo>
                  <a:lnTo>
                    <a:pt x="1540389" y="62229"/>
                  </a:lnTo>
                  <a:lnTo>
                    <a:pt x="1540395" y="59689"/>
                  </a:lnTo>
                  <a:close/>
                </a:path>
                <a:path w="1540509" h="1236980">
                  <a:moveTo>
                    <a:pt x="8787" y="57150"/>
                  </a:moveTo>
                  <a:lnTo>
                    <a:pt x="2422" y="57150"/>
                  </a:lnTo>
                  <a:lnTo>
                    <a:pt x="2419" y="58419"/>
                  </a:lnTo>
                  <a:lnTo>
                    <a:pt x="8784" y="58419"/>
                  </a:lnTo>
                  <a:lnTo>
                    <a:pt x="8787" y="57150"/>
                  </a:lnTo>
                  <a:close/>
                </a:path>
                <a:path w="1540509" h="1236980">
                  <a:moveTo>
                    <a:pt x="1540400" y="57150"/>
                  </a:moveTo>
                  <a:lnTo>
                    <a:pt x="1534062" y="57150"/>
                  </a:lnTo>
                  <a:lnTo>
                    <a:pt x="1534059" y="58419"/>
                  </a:lnTo>
                  <a:lnTo>
                    <a:pt x="1540397" y="58419"/>
                  </a:lnTo>
                  <a:lnTo>
                    <a:pt x="1540400" y="57150"/>
                  </a:lnTo>
                  <a:close/>
                </a:path>
                <a:path w="1540509" h="1236980">
                  <a:moveTo>
                    <a:pt x="8794" y="53339"/>
                  </a:moveTo>
                  <a:lnTo>
                    <a:pt x="2430" y="53339"/>
                  </a:lnTo>
                  <a:lnTo>
                    <a:pt x="2425" y="55879"/>
                  </a:lnTo>
                  <a:lnTo>
                    <a:pt x="8789" y="55879"/>
                  </a:lnTo>
                  <a:lnTo>
                    <a:pt x="8794" y="53339"/>
                  </a:lnTo>
                  <a:close/>
                </a:path>
                <a:path w="1540509" h="1236980">
                  <a:moveTo>
                    <a:pt x="1540408" y="53339"/>
                  </a:moveTo>
                  <a:lnTo>
                    <a:pt x="1534070" y="53339"/>
                  </a:lnTo>
                  <a:lnTo>
                    <a:pt x="1534064" y="55879"/>
                  </a:lnTo>
                  <a:lnTo>
                    <a:pt x="1540402" y="55879"/>
                  </a:lnTo>
                  <a:lnTo>
                    <a:pt x="1540408" y="53339"/>
                  </a:lnTo>
                  <a:close/>
                </a:path>
                <a:path w="1540509" h="1236980">
                  <a:moveTo>
                    <a:pt x="8800" y="50800"/>
                  </a:moveTo>
                  <a:lnTo>
                    <a:pt x="2435" y="50800"/>
                  </a:lnTo>
                  <a:lnTo>
                    <a:pt x="2432" y="52069"/>
                  </a:lnTo>
                  <a:lnTo>
                    <a:pt x="8797" y="52069"/>
                  </a:lnTo>
                  <a:lnTo>
                    <a:pt x="8800" y="50800"/>
                  </a:lnTo>
                  <a:close/>
                </a:path>
                <a:path w="1540509" h="1236980">
                  <a:moveTo>
                    <a:pt x="1540413" y="50800"/>
                  </a:moveTo>
                  <a:lnTo>
                    <a:pt x="1534075" y="50800"/>
                  </a:lnTo>
                  <a:lnTo>
                    <a:pt x="1534072" y="52069"/>
                  </a:lnTo>
                  <a:lnTo>
                    <a:pt x="1540410" y="52069"/>
                  </a:lnTo>
                  <a:lnTo>
                    <a:pt x="1540413" y="50800"/>
                  </a:lnTo>
                  <a:close/>
                </a:path>
                <a:path w="1540509" h="1236980">
                  <a:moveTo>
                    <a:pt x="8808" y="46989"/>
                  </a:moveTo>
                  <a:lnTo>
                    <a:pt x="2443" y="46989"/>
                  </a:lnTo>
                  <a:lnTo>
                    <a:pt x="2438" y="49529"/>
                  </a:lnTo>
                  <a:lnTo>
                    <a:pt x="8802" y="49529"/>
                  </a:lnTo>
                  <a:lnTo>
                    <a:pt x="8808" y="46989"/>
                  </a:lnTo>
                  <a:close/>
                </a:path>
                <a:path w="1540509" h="1236980">
                  <a:moveTo>
                    <a:pt x="1540421" y="46989"/>
                  </a:moveTo>
                  <a:lnTo>
                    <a:pt x="1534083" y="46989"/>
                  </a:lnTo>
                  <a:lnTo>
                    <a:pt x="1534078" y="49529"/>
                  </a:lnTo>
                  <a:lnTo>
                    <a:pt x="1540415" y="49529"/>
                  </a:lnTo>
                  <a:lnTo>
                    <a:pt x="1540421" y="46989"/>
                  </a:lnTo>
                  <a:close/>
                </a:path>
                <a:path w="1540509" h="1236980">
                  <a:moveTo>
                    <a:pt x="8813" y="44450"/>
                  </a:moveTo>
                  <a:lnTo>
                    <a:pt x="2448" y="44450"/>
                  </a:lnTo>
                  <a:lnTo>
                    <a:pt x="2446" y="45719"/>
                  </a:lnTo>
                  <a:lnTo>
                    <a:pt x="8810" y="45719"/>
                  </a:lnTo>
                  <a:lnTo>
                    <a:pt x="8813" y="44450"/>
                  </a:lnTo>
                  <a:close/>
                </a:path>
                <a:path w="1540509" h="1236980">
                  <a:moveTo>
                    <a:pt x="1540426" y="44450"/>
                  </a:moveTo>
                  <a:lnTo>
                    <a:pt x="1534088" y="44450"/>
                  </a:lnTo>
                  <a:lnTo>
                    <a:pt x="1534086" y="45719"/>
                  </a:lnTo>
                  <a:lnTo>
                    <a:pt x="1540423" y="45719"/>
                  </a:lnTo>
                  <a:lnTo>
                    <a:pt x="1540426" y="44450"/>
                  </a:lnTo>
                  <a:close/>
                </a:path>
                <a:path w="1540509" h="1236980">
                  <a:moveTo>
                    <a:pt x="8821" y="40639"/>
                  </a:moveTo>
                  <a:lnTo>
                    <a:pt x="2456" y="40639"/>
                  </a:lnTo>
                  <a:lnTo>
                    <a:pt x="2451" y="43179"/>
                  </a:lnTo>
                  <a:lnTo>
                    <a:pt x="8816" y="43179"/>
                  </a:lnTo>
                  <a:lnTo>
                    <a:pt x="8821" y="40639"/>
                  </a:lnTo>
                  <a:close/>
                </a:path>
                <a:path w="1540509" h="1236980">
                  <a:moveTo>
                    <a:pt x="1540434" y="40639"/>
                  </a:moveTo>
                  <a:lnTo>
                    <a:pt x="1534096" y="40639"/>
                  </a:lnTo>
                  <a:lnTo>
                    <a:pt x="1534091" y="43179"/>
                  </a:lnTo>
                  <a:lnTo>
                    <a:pt x="1540428" y="43179"/>
                  </a:lnTo>
                  <a:lnTo>
                    <a:pt x="1540434" y="40639"/>
                  </a:lnTo>
                  <a:close/>
                </a:path>
                <a:path w="1540509" h="1236980">
                  <a:moveTo>
                    <a:pt x="8834" y="34289"/>
                  </a:moveTo>
                  <a:lnTo>
                    <a:pt x="2469" y="34289"/>
                  </a:lnTo>
                  <a:lnTo>
                    <a:pt x="2459" y="39369"/>
                  </a:lnTo>
                  <a:lnTo>
                    <a:pt x="8823" y="39369"/>
                  </a:lnTo>
                  <a:lnTo>
                    <a:pt x="8834" y="34289"/>
                  </a:lnTo>
                  <a:close/>
                </a:path>
                <a:path w="1540509" h="1236980">
                  <a:moveTo>
                    <a:pt x="1540447" y="34289"/>
                  </a:moveTo>
                  <a:lnTo>
                    <a:pt x="1534109" y="34289"/>
                  </a:lnTo>
                  <a:lnTo>
                    <a:pt x="1534099" y="39369"/>
                  </a:lnTo>
                  <a:lnTo>
                    <a:pt x="1540436" y="39369"/>
                  </a:lnTo>
                  <a:lnTo>
                    <a:pt x="1540447" y="34289"/>
                  </a:lnTo>
                  <a:close/>
                </a:path>
                <a:path w="1540509" h="1236980">
                  <a:moveTo>
                    <a:pt x="8839" y="31750"/>
                  </a:moveTo>
                  <a:lnTo>
                    <a:pt x="2474" y="31750"/>
                  </a:lnTo>
                  <a:lnTo>
                    <a:pt x="2472" y="33019"/>
                  </a:lnTo>
                  <a:lnTo>
                    <a:pt x="8837" y="33019"/>
                  </a:lnTo>
                  <a:lnTo>
                    <a:pt x="8839" y="31750"/>
                  </a:lnTo>
                  <a:close/>
                </a:path>
                <a:path w="1540509" h="1236980">
                  <a:moveTo>
                    <a:pt x="1540452" y="31750"/>
                  </a:moveTo>
                  <a:lnTo>
                    <a:pt x="1534115" y="31750"/>
                  </a:lnTo>
                  <a:lnTo>
                    <a:pt x="1534112" y="33019"/>
                  </a:lnTo>
                  <a:lnTo>
                    <a:pt x="1540449" y="33019"/>
                  </a:lnTo>
                  <a:lnTo>
                    <a:pt x="1540452" y="31750"/>
                  </a:lnTo>
                  <a:close/>
                </a:path>
                <a:path w="1540509" h="1236980">
                  <a:moveTo>
                    <a:pt x="8847" y="27939"/>
                  </a:moveTo>
                  <a:lnTo>
                    <a:pt x="2482" y="27939"/>
                  </a:lnTo>
                  <a:lnTo>
                    <a:pt x="2477" y="30479"/>
                  </a:lnTo>
                  <a:lnTo>
                    <a:pt x="8842" y="30479"/>
                  </a:lnTo>
                  <a:lnTo>
                    <a:pt x="8847" y="27939"/>
                  </a:lnTo>
                  <a:close/>
                </a:path>
                <a:path w="1540509" h="1236980">
                  <a:moveTo>
                    <a:pt x="1540460" y="27939"/>
                  </a:moveTo>
                  <a:lnTo>
                    <a:pt x="1534123" y="27939"/>
                  </a:lnTo>
                  <a:lnTo>
                    <a:pt x="1534117" y="30479"/>
                  </a:lnTo>
                  <a:lnTo>
                    <a:pt x="1540455" y="30479"/>
                  </a:lnTo>
                  <a:lnTo>
                    <a:pt x="1540460" y="27939"/>
                  </a:lnTo>
                  <a:close/>
                </a:path>
                <a:path w="1540509" h="1236980">
                  <a:moveTo>
                    <a:pt x="8853" y="25400"/>
                  </a:moveTo>
                  <a:lnTo>
                    <a:pt x="2487" y="25400"/>
                  </a:lnTo>
                  <a:lnTo>
                    <a:pt x="2485" y="26669"/>
                  </a:lnTo>
                  <a:lnTo>
                    <a:pt x="8850" y="26669"/>
                  </a:lnTo>
                  <a:lnTo>
                    <a:pt x="8853" y="25400"/>
                  </a:lnTo>
                  <a:close/>
                </a:path>
                <a:path w="1540509" h="1236980">
                  <a:moveTo>
                    <a:pt x="1540465" y="25400"/>
                  </a:moveTo>
                  <a:lnTo>
                    <a:pt x="1534128" y="25400"/>
                  </a:lnTo>
                  <a:lnTo>
                    <a:pt x="1534125" y="26669"/>
                  </a:lnTo>
                  <a:lnTo>
                    <a:pt x="1540462" y="26669"/>
                  </a:lnTo>
                  <a:lnTo>
                    <a:pt x="1540465" y="25400"/>
                  </a:lnTo>
                  <a:close/>
                </a:path>
                <a:path w="1540509" h="1236980">
                  <a:moveTo>
                    <a:pt x="8860" y="21589"/>
                  </a:moveTo>
                  <a:lnTo>
                    <a:pt x="2495" y="21589"/>
                  </a:lnTo>
                  <a:lnTo>
                    <a:pt x="2490" y="24129"/>
                  </a:lnTo>
                  <a:lnTo>
                    <a:pt x="8855" y="24129"/>
                  </a:lnTo>
                  <a:lnTo>
                    <a:pt x="8860" y="21589"/>
                  </a:lnTo>
                  <a:close/>
                </a:path>
                <a:path w="1540509" h="1236980">
                  <a:moveTo>
                    <a:pt x="1540473" y="21589"/>
                  </a:moveTo>
                  <a:lnTo>
                    <a:pt x="1534136" y="21589"/>
                  </a:lnTo>
                  <a:lnTo>
                    <a:pt x="1534130" y="24129"/>
                  </a:lnTo>
                  <a:lnTo>
                    <a:pt x="1540468" y="24129"/>
                  </a:lnTo>
                  <a:lnTo>
                    <a:pt x="1540473" y="21589"/>
                  </a:lnTo>
                  <a:close/>
                </a:path>
                <a:path w="1540509" h="1236980">
                  <a:moveTo>
                    <a:pt x="8866" y="19050"/>
                  </a:moveTo>
                  <a:lnTo>
                    <a:pt x="2500" y="19050"/>
                  </a:lnTo>
                  <a:lnTo>
                    <a:pt x="2498" y="20319"/>
                  </a:lnTo>
                  <a:lnTo>
                    <a:pt x="8863" y="20319"/>
                  </a:lnTo>
                  <a:lnTo>
                    <a:pt x="8866" y="19050"/>
                  </a:lnTo>
                  <a:close/>
                </a:path>
                <a:path w="1540509" h="1236980">
                  <a:moveTo>
                    <a:pt x="1540478" y="19050"/>
                  </a:moveTo>
                  <a:lnTo>
                    <a:pt x="1534141" y="19050"/>
                  </a:lnTo>
                  <a:lnTo>
                    <a:pt x="1534138" y="20319"/>
                  </a:lnTo>
                  <a:lnTo>
                    <a:pt x="1540476" y="20319"/>
                  </a:lnTo>
                  <a:lnTo>
                    <a:pt x="1540478" y="19050"/>
                  </a:lnTo>
                  <a:close/>
                </a:path>
                <a:path w="1540509" h="1236980">
                  <a:moveTo>
                    <a:pt x="8874" y="15239"/>
                  </a:moveTo>
                  <a:lnTo>
                    <a:pt x="2508" y="15239"/>
                  </a:lnTo>
                  <a:lnTo>
                    <a:pt x="2503" y="17779"/>
                  </a:lnTo>
                  <a:lnTo>
                    <a:pt x="8868" y="17779"/>
                  </a:lnTo>
                  <a:lnTo>
                    <a:pt x="8874" y="15239"/>
                  </a:lnTo>
                  <a:close/>
                </a:path>
                <a:path w="1540509" h="1236980">
                  <a:moveTo>
                    <a:pt x="1540486" y="15239"/>
                  </a:moveTo>
                  <a:lnTo>
                    <a:pt x="1534149" y="15239"/>
                  </a:lnTo>
                  <a:lnTo>
                    <a:pt x="1534144" y="17779"/>
                  </a:lnTo>
                  <a:lnTo>
                    <a:pt x="1540481" y="17779"/>
                  </a:lnTo>
                  <a:lnTo>
                    <a:pt x="1540486" y="15239"/>
                  </a:lnTo>
                  <a:close/>
                </a:path>
                <a:path w="1540509" h="1236980">
                  <a:moveTo>
                    <a:pt x="8879" y="12700"/>
                  </a:moveTo>
                  <a:lnTo>
                    <a:pt x="2513" y="12700"/>
                  </a:lnTo>
                  <a:lnTo>
                    <a:pt x="2511" y="13969"/>
                  </a:lnTo>
                  <a:lnTo>
                    <a:pt x="8876" y="13969"/>
                  </a:lnTo>
                  <a:lnTo>
                    <a:pt x="8879" y="12700"/>
                  </a:lnTo>
                  <a:close/>
                </a:path>
                <a:path w="1540509" h="1236980">
                  <a:moveTo>
                    <a:pt x="1540491" y="12700"/>
                  </a:moveTo>
                  <a:lnTo>
                    <a:pt x="1534154" y="12700"/>
                  </a:lnTo>
                  <a:lnTo>
                    <a:pt x="1534152" y="13969"/>
                  </a:lnTo>
                  <a:lnTo>
                    <a:pt x="1540489" y="13969"/>
                  </a:lnTo>
                  <a:lnTo>
                    <a:pt x="1540491" y="12700"/>
                  </a:lnTo>
                  <a:close/>
                </a:path>
                <a:path w="1540509" h="1236980">
                  <a:moveTo>
                    <a:pt x="8887" y="8889"/>
                  </a:moveTo>
                  <a:lnTo>
                    <a:pt x="2521" y="8889"/>
                  </a:lnTo>
                  <a:lnTo>
                    <a:pt x="2516" y="11429"/>
                  </a:lnTo>
                  <a:lnTo>
                    <a:pt x="8882" y="11429"/>
                  </a:lnTo>
                  <a:lnTo>
                    <a:pt x="8887" y="8889"/>
                  </a:lnTo>
                  <a:close/>
                </a:path>
                <a:path w="1540509" h="1236980">
                  <a:moveTo>
                    <a:pt x="1540499" y="8889"/>
                  </a:moveTo>
                  <a:lnTo>
                    <a:pt x="771524" y="8889"/>
                  </a:lnTo>
                  <a:lnTo>
                    <a:pt x="1534160" y="10160"/>
                  </a:lnTo>
                  <a:lnTo>
                    <a:pt x="1534157" y="11429"/>
                  </a:lnTo>
                  <a:lnTo>
                    <a:pt x="1540494" y="11429"/>
                  </a:lnTo>
                  <a:lnTo>
                    <a:pt x="1540499" y="8889"/>
                  </a:lnTo>
                  <a:close/>
                </a:path>
                <a:path w="1540509" h="1236980">
                  <a:moveTo>
                    <a:pt x="1540504" y="6350"/>
                  </a:moveTo>
                  <a:lnTo>
                    <a:pt x="2526" y="6350"/>
                  </a:lnTo>
                  <a:lnTo>
                    <a:pt x="2524" y="7619"/>
                  </a:lnTo>
                  <a:lnTo>
                    <a:pt x="1540502" y="7619"/>
                  </a:lnTo>
                  <a:lnTo>
                    <a:pt x="1540504" y="6350"/>
                  </a:lnTo>
                  <a:close/>
                </a:path>
                <a:path w="1540509" h="1236980">
                  <a:moveTo>
                    <a:pt x="1027853" y="2539"/>
                  </a:moveTo>
                  <a:lnTo>
                    <a:pt x="2534" y="2539"/>
                  </a:lnTo>
                  <a:lnTo>
                    <a:pt x="2529" y="5079"/>
                  </a:lnTo>
                  <a:lnTo>
                    <a:pt x="1540507" y="5079"/>
                  </a:lnTo>
                  <a:lnTo>
                    <a:pt x="1540510" y="3810"/>
                  </a:lnTo>
                  <a:lnTo>
                    <a:pt x="1027853" y="2539"/>
                  </a:lnTo>
                  <a:close/>
                </a:path>
                <a:path w="1540509" h="1236980">
                  <a:moveTo>
                    <a:pt x="2539" y="0"/>
                  </a:moveTo>
                  <a:lnTo>
                    <a:pt x="2537" y="1269"/>
                  </a:lnTo>
                  <a:lnTo>
                    <a:pt x="515196" y="1269"/>
                  </a:lnTo>
                  <a:lnTo>
                    <a:pt x="2539" y="0"/>
                  </a:lnTo>
                  <a:close/>
                </a:path>
                <a:path w="1540509" h="1236980">
                  <a:moveTo>
                    <a:pt x="8517" y="186690"/>
                  </a:moveTo>
                  <a:lnTo>
                    <a:pt x="2156" y="186690"/>
                  </a:lnTo>
                  <a:lnTo>
                    <a:pt x="2025" y="250189"/>
                  </a:lnTo>
                  <a:lnTo>
                    <a:pt x="8385" y="250189"/>
                  </a:lnTo>
                  <a:lnTo>
                    <a:pt x="8517" y="186690"/>
                  </a:lnTo>
                  <a:close/>
                </a:path>
                <a:path w="1540509" h="1236980">
                  <a:moveTo>
                    <a:pt x="1540133" y="186690"/>
                  </a:moveTo>
                  <a:lnTo>
                    <a:pt x="1533792" y="186690"/>
                  </a:lnTo>
                  <a:lnTo>
                    <a:pt x="1533660" y="250189"/>
                  </a:lnTo>
                  <a:lnTo>
                    <a:pt x="1540003" y="250189"/>
                  </a:lnTo>
                  <a:lnTo>
                    <a:pt x="1540133" y="186690"/>
                  </a:lnTo>
                  <a:close/>
                </a:path>
                <a:path w="1540509" h="1236980">
                  <a:moveTo>
                    <a:pt x="8385" y="250190"/>
                  </a:moveTo>
                  <a:lnTo>
                    <a:pt x="2025" y="250190"/>
                  </a:lnTo>
                  <a:lnTo>
                    <a:pt x="1999" y="262889"/>
                  </a:lnTo>
                  <a:lnTo>
                    <a:pt x="8359" y="262889"/>
                  </a:lnTo>
                  <a:lnTo>
                    <a:pt x="8385" y="250190"/>
                  </a:lnTo>
                  <a:close/>
                </a:path>
                <a:path w="1540509" h="1236980">
                  <a:moveTo>
                    <a:pt x="1540003" y="250190"/>
                  </a:moveTo>
                  <a:lnTo>
                    <a:pt x="1533660" y="250190"/>
                  </a:lnTo>
                  <a:lnTo>
                    <a:pt x="1533634" y="262889"/>
                  </a:lnTo>
                  <a:lnTo>
                    <a:pt x="1539976" y="262889"/>
                  </a:lnTo>
                  <a:lnTo>
                    <a:pt x="1540003" y="250190"/>
                  </a:lnTo>
                  <a:close/>
                </a:path>
                <a:path w="1540509" h="1236980">
                  <a:moveTo>
                    <a:pt x="8359" y="262890"/>
                  </a:moveTo>
                  <a:lnTo>
                    <a:pt x="1999" y="262890"/>
                  </a:lnTo>
                  <a:lnTo>
                    <a:pt x="1986" y="269239"/>
                  </a:lnTo>
                  <a:lnTo>
                    <a:pt x="8346" y="269239"/>
                  </a:lnTo>
                  <a:lnTo>
                    <a:pt x="8359" y="262890"/>
                  </a:lnTo>
                  <a:close/>
                </a:path>
                <a:path w="1540509" h="1236980">
                  <a:moveTo>
                    <a:pt x="1539976" y="262890"/>
                  </a:moveTo>
                  <a:lnTo>
                    <a:pt x="1533634" y="262890"/>
                  </a:lnTo>
                  <a:lnTo>
                    <a:pt x="1533621" y="269239"/>
                  </a:lnTo>
                  <a:lnTo>
                    <a:pt x="1539963" y="269239"/>
                  </a:lnTo>
                  <a:lnTo>
                    <a:pt x="1539976" y="262890"/>
                  </a:lnTo>
                  <a:close/>
                </a:path>
                <a:path w="1540509" h="1236980">
                  <a:moveTo>
                    <a:pt x="8346" y="269240"/>
                  </a:moveTo>
                  <a:lnTo>
                    <a:pt x="1986" y="269240"/>
                  </a:lnTo>
                  <a:lnTo>
                    <a:pt x="1895" y="313689"/>
                  </a:lnTo>
                  <a:lnTo>
                    <a:pt x="8253" y="313689"/>
                  </a:lnTo>
                  <a:lnTo>
                    <a:pt x="8346" y="269240"/>
                  </a:lnTo>
                  <a:close/>
                </a:path>
                <a:path w="1540509" h="1236980">
                  <a:moveTo>
                    <a:pt x="1539963" y="269240"/>
                  </a:moveTo>
                  <a:lnTo>
                    <a:pt x="1533621" y="269240"/>
                  </a:lnTo>
                  <a:lnTo>
                    <a:pt x="1533528" y="313689"/>
                  </a:lnTo>
                  <a:lnTo>
                    <a:pt x="1539872" y="313689"/>
                  </a:lnTo>
                  <a:lnTo>
                    <a:pt x="1539963" y="269240"/>
                  </a:lnTo>
                  <a:close/>
                </a:path>
                <a:path w="1540509" h="1236980">
                  <a:moveTo>
                    <a:pt x="8253" y="313690"/>
                  </a:moveTo>
                  <a:lnTo>
                    <a:pt x="1895" y="313690"/>
                  </a:lnTo>
                  <a:lnTo>
                    <a:pt x="1882" y="320039"/>
                  </a:lnTo>
                  <a:lnTo>
                    <a:pt x="8240" y="320039"/>
                  </a:lnTo>
                  <a:lnTo>
                    <a:pt x="8253" y="313690"/>
                  </a:lnTo>
                  <a:close/>
                </a:path>
                <a:path w="1540509" h="1236980">
                  <a:moveTo>
                    <a:pt x="1539872" y="313690"/>
                  </a:moveTo>
                  <a:lnTo>
                    <a:pt x="1533528" y="313690"/>
                  </a:lnTo>
                  <a:lnTo>
                    <a:pt x="1533515" y="320039"/>
                  </a:lnTo>
                  <a:lnTo>
                    <a:pt x="1539859" y="320039"/>
                  </a:lnTo>
                  <a:lnTo>
                    <a:pt x="1539872" y="313690"/>
                  </a:lnTo>
                  <a:close/>
                </a:path>
                <a:path w="1540509" h="1236980">
                  <a:moveTo>
                    <a:pt x="8240" y="320040"/>
                  </a:moveTo>
                  <a:lnTo>
                    <a:pt x="1882" y="320040"/>
                  </a:lnTo>
                  <a:lnTo>
                    <a:pt x="1869" y="326389"/>
                  </a:lnTo>
                  <a:lnTo>
                    <a:pt x="8227" y="326389"/>
                  </a:lnTo>
                  <a:lnTo>
                    <a:pt x="8240" y="320040"/>
                  </a:lnTo>
                  <a:close/>
                </a:path>
                <a:path w="1540509" h="1236980">
                  <a:moveTo>
                    <a:pt x="1539859" y="320040"/>
                  </a:moveTo>
                  <a:lnTo>
                    <a:pt x="1533515" y="320040"/>
                  </a:lnTo>
                  <a:lnTo>
                    <a:pt x="1533502" y="326389"/>
                  </a:lnTo>
                  <a:lnTo>
                    <a:pt x="1539846" y="326389"/>
                  </a:lnTo>
                  <a:lnTo>
                    <a:pt x="1539859" y="320040"/>
                  </a:lnTo>
                  <a:close/>
                </a:path>
                <a:path w="1540509" h="1236980">
                  <a:moveTo>
                    <a:pt x="8227" y="326390"/>
                  </a:moveTo>
                  <a:lnTo>
                    <a:pt x="1869" y="326390"/>
                  </a:lnTo>
                  <a:lnTo>
                    <a:pt x="1796" y="361950"/>
                  </a:lnTo>
                  <a:lnTo>
                    <a:pt x="8153" y="361950"/>
                  </a:lnTo>
                  <a:lnTo>
                    <a:pt x="8227" y="326390"/>
                  </a:lnTo>
                  <a:close/>
                </a:path>
                <a:path w="1540509" h="1236980">
                  <a:moveTo>
                    <a:pt x="1539846" y="326390"/>
                  </a:moveTo>
                  <a:lnTo>
                    <a:pt x="1533502" y="326390"/>
                  </a:lnTo>
                  <a:lnTo>
                    <a:pt x="1533428" y="361950"/>
                  </a:lnTo>
                  <a:lnTo>
                    <a:pt x="1539773" y="361950"/>
                  </a:lnTo>
                  <a:lnTo>
                    <a:pt x="1539846" y="326390"/>
                  </a:lnTo>
                  <a:close/>
                </a:path>
                <a:path w="1540509" h="1236980">
                  <a:moveTo>
                    <a:pt x="8153" y="361950"/>
                  </a:moveTo>
                  <a:lnTo>
                    <a:pt x="1796" y="361950"/>
                  </a:lnTo>
                  <a:lnTo>
                    <a:pt x="1777" y="370839"/>
                  </a:lnTo>
                  <a:lnTo>
                    <a:pt x="8134" y="370839"/>
                  </a:lnTo>
                  <a:lnTo>
                    <a:pt x="8153" y="361950"/>
                  </a:lnTo>
                  <a:close/>
                </a:path>
                <a:path w="1540509" h="1236980">
                  <a:moveTo>
                    <a:pt x="1539773" y="361950"/>
                  </a:moveTo>
                  <a:lnTo>
                    <a:pt x="1533428" y="361950"/>
                  </a:lnTo>
                  <a:lnTo>
                    <a:pt x="1533410" y="370839"/>
                  </a:lnTo>
                  <a:lnTo>
                    <a:pt x="1539754" y="370839"/>
                  </a:lnTo>
                  <a:lnTo>
                    <a:pt x="1539773" y="361950"/>
                  </a:lnTo>
                  <a:close/>
                </a:path>
                <a:path w="1540509" h="1236980">
                  <a:moveTo>
                    <a:pt x="8134" y="370840"/>
                  </a:moveTo>
                  <a:lnTo>
                    <a:pt x="1777" y="370840"/>
                  </a:lnTo>
                  <a:lnTo>
                    <a:pt x="1704" y="406400"/>
                  </a:lnTo>
                  <a:lnTo>
                    <a:pt x="8060" y="406400"/>
                  </a:lnTo>
                  <a:lnTo>
                    <a:pt x="8134" y="370840"/>
                  </a:lnTo>
                  <a:close/>
                </a:path>
                <a:path w="1540509" h="1236980">
                  <a:moveTo>
                    <a:pt x="1539754" y="370840"/>
                  </a:moveTo>
                  <a:lnTo>
                    <a:pt x="1533410" y="370840"/>
                  </a:lnTo>
                  <a:lnTo>
                    <a:pt x="1533336" y="406400"/>
                  </a:lnTo>
                  <a:lnTo>
                    <a:pt x="1539681" y="406400"/>
                  </a:lnTo>
                  <a:lnTo>
                    <a:pt x="1539754" y="370840"/>
                  </a:lnTo>
                  <a:close/>
                </a:path>
                <a:path w="1540509" h="1236980">
                  <a:moveTo>
                    <a:pt x="8060" y="406400"/>
                  </a:moveTo>
                  <a:lnTo>
                    <a:pt x="1704" y="406400"/>
                  </a:lnTo>
                  <a:lnTo>
                    <a:pt x="1686" y="415289"/>
                  </a:lnTo>
                  <a:lnTo>
                    <a:pt x="8042" y="415289"/>
                  </a:lnTo>
                  <a:lnTo>
                    <a:pt x="8060" y="406400"/>
                  </a:lnTo>
                  <a:close/>
                </a:path>
                <a:path w="1540509" h="1236980">
                  <a:moveTo>
                    <a:pt x="1539681" y="406400"/>
                  </a:moveTo>
                  <a:lnTo>
                    <a:pt x="1533336" y="406400"/>
                  </a:lnTo>
                  <a:lnTo>
                    <a:pt x="1533317" y="415289"/>
                  </a:lnTo>
                  <a:lnTo>
                    <a:pt x="1539663" y="415289"/>
                  </a:lnTo>
                  <a:lnTo>
                    <a:pt x="1539681" y="406400"/>
                  </a:lnTo>
                  <a:close/>
                </a:path>
                <a:path w="1540509" h="1236980">
                  <a:moveTo>
                    <a:pt x="8042" y="415290"/>
                  </a:moveTo>
                  <a:lnTo>
                    <a:pt x="1686" y="415290"/>
                  </a:lnTo>
                  <a:lnTo>
                    <a:pt x="1365" y="571500"/>
                  </a:lnTo>
                  <a:lnTo>
                    <a:pt x="7717" y="571500"/>
                  </a:lnTo>
                  <a:lnTo>
                    <a:pt x="8042" y="415290"/>
                  </a:lnTo>
                  <a:close/>
                </a:path>
                <a:path w="1540509" h="1236980">
                  <a:moveTo>
                    <a:pt x="1539663" y="415290"/>
                  </a:moveTo>
                  <a:lnTo>
                    <a:pt x="1533317" y="415290"/>
                  </a:lnTo>
                  <a:lnTo>
                    <a:pt x="1532992" y="571500"/>
                  </a:lnTo>
                  <a:lnTo>
                    <a:pt x="1539341" y="571500"/>
                  </a:lnTo>
                  <a:lnTo>
                    <a:pt x="1539663" y="415290"/>
                  </a:lnTo>
                  <a:close/>
                </a:path>
                <a:path w="1540509" h="1236980">
                  <a:moveTo>
                    <a:pt x="7717" y="571500"/>
                  </a:moveTo>
                  <a:lnTo>
                    <a:pt x="1365" y="571500"/>
                  </a:lnTo>
                  <a:lnTo>
                    <a:pt x="856" y="819150"/>
                  </a:lnTo>
                  <a:lnTo>
                    <a:pt x="7202" y="819150"/>
                  </a:lnTo>
                  <a:lnTo>
                    <a:pt x="7717" y="571500"/>
                  </a:lnTo>
                  <a:close/>
                </a:path>
                <a:path w="1540509" h="1236980">
                  <a:moveTo>
                    <a:pt x="1539341" y="571500"/>
                  </a:moveTo>
                  <a:lnTo>
                    <a:pt x="1532992" y="571500"/>
                  </a:lnTo>
                  <a:lnTo>
                    <a:pt x="1532478" y="819150"/>
                  </a:lnTo>
                  <a:lnTo>
                    <a:pt x="1538832" y="819150"/>
                  </a:lnTo>
                  <a:lnTo>
                    <a:pt x="1539341" y="571500"/>
                  </a:lnTo>
                  <a:close/>
                </a:path>
                <a:path w="1540509" h="1236980">
                  <a:moveTo>
                    <a:pt x="7202" y="819150"/>
                  </a:moveTo>
                  <a:lnTo>
                    <a:pt x="856" y="819150"/>
                  </a:lnTo>
                  <a:lnTo>
                    <a:pt x="830" y="831850"/>
                  </a:lnTo>
                  <a:lnTo>
                    <a:pt x="7176" y="831850"/>
                  </a:lnTo>
                  <a:lnTo>
                    <a:pt x="7202" y="819150"/>
                  </a:lnTo>
                  <a:close/>
                </a:path>
                <a:path w="1540509" h="1236980">
                  <a:moveTo>
                    <a:pt x="1538832" y="819150"/>
                  </a:moveTo>
                  <a:lnTo>
                    <a:pt x="1532478" y="819150"/>
                  </a:lnTo>
                  <a:lnTo>
                    <a:pt x="1532451" y="831850"/>
                  </a:lnTo>
                  <a:lnTo>
                    <a:pt x="1538806" y="831850"/>
                  </a:lnTo>
                  <a:lnTo>
                    <a:pt x="1538832" y="819150"/>
                  </a:lnTo>
                  <a:close/>
                </a:path>
                <a:path w="1540509" h="1236980">
                  <a:moveTo>
                    <a:pt x="7176" y="831850"/>
                  </a:moveTo>
                  <a:lnTo>
                    <a:pt x="830" y="831850"/>
                  </a:lnTo>
                  <a:lnTo>
                    <a:pt x="811" y="840739"/>
                  </a:lnTo>
                  <a:lnTo>
                    <a:pt x="7157" y="840739"/>
                  </a:lnTo>
                  <a:lnTo>
                    <a:pt x="7176" y="831850"/>
                  </a:lnTo>
                  <a:close/>
                </a:path>
                <a:path w="1540509" h="1236980">
                  <a:moveTo>
                    <a:pt x="1538806" y="831850"/>
                  </a:moveTo>
                  <a:lnTo>
                    <a:pt x="1532451" y="831850"/>
                  </a:lnTo>
                  <a:lnTo>
                    <a:pt x="1532433" y="840739"/>
                  </a:lnTo>
                  <a:lnTo>
                    <a:pt x="1538787" y="840739"/>
                  </a:lnTo>
                  <a:lnTo>
                    <a:pt x="1538806" y="831850"/>
                  </a:lnTo>
                  <a:close/>
                </a:path>
                <a:path w="1540509" h="1236980">
                  <a:moveTo>
                    <a:pt x="7157" y="840740"/>
                  </a:moveTo>
                  <a:lnTo>
                    <a:pt x="811" y="840740"/>
                  </a:lnTo>
                  <a:lnTo>
                    <a:pt x="712" y="889000"/>
                  </a:lnTo>
                  <a:lnTo>
                    <a:pt x="7057" y="889000"/>
                  </a:lnTo>
                  <a:lnTo>
                    <a:pt x="7157" y="840740"/>
                  </a:lnTo>
                  <a:close/>
                </a:path>
                <a:path w="1540509" h="1236980">
                  <a:moveTo>
                    <a:pt x="1538787" y="840740"/>
                  </a:moveTo>
                  <a:lnTo>
                    <a:pt x="1532433" y="840740"/>
                  </a:lnTo>
                  <a:lnTo>
                    <a:pt x="1532332" y="889000"/>
                  </a:lnTo>
                  <a:lnTo>
                    <a:pt x="1538688" y="889000"/>
                  </a:lnTo>
                  <a:lnTo>
                    <a:pt x="1538787" y="840740"/>
                  </a:lnTo>
                  <a:close/>
                </a:path>
                <a:path w="1540509" h="1236980">
                  <a:moveTo>
                    <a:pt x="7057" y="889000"/>
                  </a:moveTo>
                  <a:lnTo>
                    <a:pt x="712" y="889000"/>
                  </a:lnTo>
                  <a:lnTo>
                    <a:pt x="694" y="897889"/>
                  </a:lnTo>
                  <a:lnTo>
                    <a:pt x="7039" y="897889"/>
                  </a:lnTo>
                  <a:lnTo>
                    <a:pt x="7057" y="889000"/>
                  </a:lnTo>
                  <a:close/>
                </a:path>
                <a:path w="1540509" h="1236980">
                  <a:moveTo>
                    <a:pt x="1538688" y="889000"/>
                  </a:moveTo>
                  <a:lnTo>
                    <a:pt x="1532332" y="889000"/>
                  </a:lnTo>
                  <a:lnTo>
                    <a:pt x="1532314" y="897889"/>
                  </a:lnTo>
                  <a:lnTo>
                    <a:pt x="1538670" y="897889"/>
                  </a:lnTo>
                  <a:lnTo>
                    <a:pt x="1538688" y="889000"/>
                  </a:lnTo>
                  <a:close/>
                </a:path>
                <a:path w="1540509" h="1236980">
                  <a:moveTo>
                    <a:pt x="7039" y="897890"/>
                  </a:moveTo>
                  <a:lnTo>
                    <a:pt x="694" y="897890"/>
                  </a:lnTo>
                  <a:lnTo>
                    <a:pt x="563" y="961389"/>
                  </a:lnTo>
                  <a:lnTo>
                    <a:pt x="6907" y="961389"/>
                  </a:lnTo>
                  <a:lnTo>
                    <a:pt x="7039" y="897890"/>
                  </a:lnTo>
                  <a:close/>
                </a:path>
                <a:path w="1540509" h="1236980">
                  <a:moveTo>
                    <a:pt x="1538670" y="897890"/>
                  </a:moveTo>
                  <a:lnTo>
                    <a:pt x="1532314" y="897890"/>
                  </a:lnTo>
                  <a:lnTo>
                    <a:pt x="1532182" y="961389"/>
                  </a:lnTo>
                  <a:lnTo>
                    <a:pt x="1538539" y="961389"/>
                  </a:lnTo>
                  <a:lnTo>
                    <a:pt x="1538670" y="897890"/>
                  </a:lnTo>
                  <a:close/>
                </a:path>
                <a:path w="1540509" h="1236980">
                  <a:moveTo>
                    <a:pt x="6907" y="961390"/>
                  </a:moveTo>
                  <a:lnTo>
                    <a:pt x="563" y="961390"/>
                  </a:lnTo>
                  <a:lnTo>
                    <a:pt x="550" y="967739"/>
                  </a:lnTo>
                  <a:lnTo>
                    <a:pt x="6893" y="967739"/>
                  </a:lnTo>
                  <a:lnTo>
                    <a:pt x="6907" y="961390"/>
                  </a:lnTo>
                  <a:close/>
                </a:path>
                <a:path w="1540509" h="1236980">
                  <a:moveTo>
                    <a:pt x="1538539" y="961390"/>
                  </a:moveTo>
                  <a:lnTo>
                    <a:pt x="1532182" y="961390"/>
                  </a:lnTo>
                  <a:lnTo>
                    <a:pt x="1532169" y="967739"/>
                  </a:lnTo>
                  <a:lnTo>
                    <a:pt x="1538526" y="967739"/>
                  </a:lnTo>
                  <a:lnTo>
                    <a:pt x="1538539" y="961390"/>
                  </a:lnTo>
                  <a:close/>
                </a:path>
                <a:path w="1540509" h="1236980">
                  <a:moveTo>
                    <a:pt x="6893" y="967740"/>
                  </a:moveTo>
                  <a:lnTo>
                    <a:pt x="550" y="967740"/>
                  </a:lnTo>
                  <a:lnTo>
                    <a:pt x="537" y="974089"/>
                  </a:lnTo>
                  <a:lnTo>
                    <a:pt x="6880" y="974089"/>
                  </a:lnTo>
                  <a:lnTo>
                    <a:pt x="6893" y="967740"/>
                  </a:lnTo>
                  <a:close/>
                </a:path>
                <a:path w="1540509" h="1236980">
                  <a:moveTo>
                    <a:pt x="1538526" y="967740"/>
                  </a:moveTo>
                  <a:lnTo>
                    <a:pt x="1532169" y="967740"/>
                  </a:lnTo>
                  <a:lnTo>
                    <a:pt x="1532155" y="974089"/>
                  </a:lnTo>
                  <a:lnTo>
                    <a:pt x="1538513" y="974089"/>
                  </a:lnTo>
                  <a:lnTo>
                    <a:pt x="1538526" y="967740"/>
                  </a:lnTo>
                  <a:close/>
                </a:path>
                <a:path w="1540509" h="1236980">
                  <a:moveTo>
                    <a:pt x="6880" y="974090"/>
                  </a:moveTo>
                  <a:lnTo>
                    <a:pt x="537" y="974090"/>
                  </a:lnTo>
                  <a:lnTo>
                    <a:pt x="511" y="986789"/>
                  </a:lnTo>
                  <a:lnTo>
                    <a:pt x="6854" y="986789"/>
                  </a:lnTo>
                  <a:lnTo>
                    <a:pt x="6880" y="974090"/>
                  </a:lnTo>
                  <a:close/>
                </a:path>
                <a:path w="1540509" h="1236980">
                  <a:moveTo>
                    <a:pt x="1538513" y="974090"/>
                  </a:moveTo>
                  <a:lnTo>
                    <a:pt x="1532155" y="974090"/>
                  </a:lnTo>
                  <a:lnTo>
                    <a:pt x="1532129" y="986789"/>
                  </a:lnTo>
                  <a:lnTo>
                    <a:pt x="1538487" y="986789"/>
                  </a:lnTo>
                  <a:lnTo>
                    <a:pt x="1538513" y="974090"/>
                  </a:lnTo>
                  <a:close/>
                </a:path>
                <a:path w="1540509" h="1236980">
                  <a:moveTo>
                    <a:pt x="6854" y="986790"/>
                  </a:moveTo>
                  <a:lnTo>
                    <a:pt x="511" y="986790"/>
                  </a:lnTo>
                  <a:lnTo>
                    <a:pt x="381" y="1050289"/>
                  </a:lnTo>
                  <a:lnTo>
                    <a:pt x="6722" y="1050289"/>
                  </a:lnTo>
                  <a:lnTo>
                    <a:pt x="6854" y="986790"/>
                  </a:lnTo>
                  <a:close/>
                </a:path>
                <a:path w="1540509" h="1236980">
                  <a:moveTo>
                    <a:pt x="1538487" y="986790"/>
                  </a:moveTo>
                  <a:lnTo>
                    <a:pt x="1532129" y="986790"/>
                  </a:lnTo>
                  <a:lnTo>
                    <a:pt x="1531997" y="1050289"/>
                  </a:lnTo>
                  <a:lnTo>
                    <a:pt x="1538356" y="1050289"/>
                  </a:lnTo>
                  <a:lnTo>
                    <a:pt x="1538487" y="986790"/>
                  </a:lnTo>
                  <a:close/>
                </a:path>
                <a:path w="1540509" h="1236980">
                  <a:moveTo>
                    <a:pt x="6553" y="1131697"/>
                  </a:moveTo>
                  <a:lnTo>
                    <a:pt x="213" y="1131697"/>
                  </a:lnTo>
                  <a:lnTo>
                    <a:pt x="211" y="1132839"/>
                  </a:lnTo>
                  <a:lnTo>
                    <a:pt x="6550" y="1132839"/>
                  </a:lnTo>
                  <a:lnTo>
                    <a:pt x="6553" y="1131697"/>
                  </a:lnTo>
                  <a:close/>
                </a:path>
                <a:path w="1540509" h="1236980">
                  <a:moveTo>
                    <a:pt x="1538189" y="1131697"/>
                  </a:moveTo>
                  <a:lnTo>
                    <a:pt x="1531828" y="1131697"/>
                  </a:lnTo>
                  <a:lnTo>
                    <a:pt x="1531825" y="1132839"/>
                  </a:lnTo>
                  <a:lnTo>
                    <a:pt x="1538186" y="1132839"/>
                  </a:lnTo>
                  <a:lnTo>
                    <a:pt x="1538189" y="1131697"/>
                  </a:lnTo>
                  <a:close/>
                </a:path>
                <a:path w="1540509" h="1236980">
                  <a:moveTo>
                    <a:pt x="6558" y="1129156"/>
                  </a:moveTo>
                  <a:lnTo>
                    <a:pt x="219" y="1129156"/>
                  </a:lnTo>
                  <a:lnTo>
                    <a:pt x="214" y="1131569"/>
                  </a:lnTo>
                  <a:lnTo>
                    <a:pt x="6553" y="1131569"/>
                  </a:lnTo>
                  <a:lnTo>
                    <a:pt x="6558" y="1129156"/>
                  </a:lnTo>
                  <a:close/>
                </a:path>
                <a:path w="1540509" h="1236980">
                  <a:moveTo>
                    <a:pt x="1538194" y="1129156"/>
                  </a:moveTo>
                  <a:lnTo>
                    <a:pt x="1531833" y="1129156"/>
                  </a:lnTo>
                  <a:lnTo>
                    <a:pt x="1531828" y="1131569"/>
                  </a:lnTo>
                  <a:lnTo>
                    <a:pt x="1538189" y="1131569"/>
                  </a:lnTo>
                  <a:lnTo>
                    <a:pt x="1538194" y="1129156"/>
                  </a:lnTo>
                  <a:close/>
                </a:path>
                <a:path w="1540509" h="1236980">
                  <a:moveTo>
                    <a:pt x="6571" y="1122806"/>
                  </a:moveTo>
                  <a:lnTo>
                    <a:pt x="232" y="1122806"/>
                  </a:lnTo>
                  <a:lnTo>
                    <a:pt x="219" y="1129029"/>
                  </a:lnTo>
                  <a:lnTo>
                    <a:pt x="6558" y="1129029"/>
                  </a:lnTo>
                  <a:lnTo>
                    <a:pt x="6571" y="1122806"/>
                  </a:lnTo>
                  <a:close/>
                </a:path>
                <a:path w="1540509" h="1236980">
                  <a:moveTo>
                    <a:pt x="1538207" y="1122806"/>
                  </a:moveTo>
                  <a:lnTo>
                    <a:pt x="1531846" y="1122806"/>
                  </a:lnTo>
                  <a:lnTo>
                    <a:pt x="1531833" y="1129029"/>
                  </a:lnTo>
                  <a:lnTo>
                    <a:pt x="1538194" y="1129029"/>
                  </a:lnTo>
                  <a:lnTo>
                    <a:pt x="1538207" y="1122806"/>
                  </a:lnTo>
                  <a:close/>
                </a:path>
                <a:path w="1540509" h="1236980">
                  <a:moveTo>
                    <a:pt x="6579" y="1118997"/>
                  </a:moveTo>
                  <a:lnTo>
                    <a:pt x="239" y="1118997"/>
                  </a:lnTo>
                  <a:lnTo>
                    <a:pt x="232" y="1122679"/>
                  </a:lnTo>
                  <a:lnTo>
                    <a:pt x="6571" y="1122679"/>
                  </a:lnTo>
                  <a:lnTo>
                    <a:pt x="6579" y="1118997"/>
                  </a:lnTo>
                  <a:close/>
                </a:path>
                <a:path w="1540509" h="1236980">
                  <a:moveTo>
                    <a:pt x="1538215" y="1118997"/>
                  </a:moveTo>
                  <a:lnTo>
                    <a:pt x="1531854" y="1118997"/>
                  </a:lnTo>
                  <a:lnTo>
                    <a:pt x="1531847" y="1122679"/>
                  </a:lnTo>
                  <a:lnTo>
                    <a:pt x="1538207" y="1122679"/>
                  </a:lnTo>
                  <a:lnTo>
                    <a:pt x="1538215" y="1118997"/>
                  </a:lnTo>
                  <a:close/>
                </a:path>
                <a:path w="1540509" h="1236980">
                  <a:moveTo>
                    <a:pt x="6584" y="1116456"/>
                  </a:moveTo>
                  <a:lnTo>
                    <a:pt x="245" y="1116456"/>
                  </a:lnTo>
                  <a:lnTo>
                    <a:pt x="240" y="1118869"/>
                  </a:lnTo>
                  <a:lnTo>
                    <a:pt x="6579" y="1118869"/>
                  </a:lnTo>
                  <a:lnTo>
                    <a:pt x="6584" y="1116456"/>
                  </a:lnTo>
                  <a:close/>
                </a:path>
                <a:path w="1540509" h="1236980">
                  <a:moveTo>
                    <a:pt x="1538220" y="1116456"/>
                  </a:moveTo>
                  <a:lnTo>
                    <a:pt x="1531860" y="1116456"/>
                  </a:lnTo>
                  <a:lnTo>
                    <a:pt x="1531854" y="1118869"/>
                  </a:lnTo>
                  <a:lnTo>
                    <a:pt x="1538215" y="1118869"/>
                  </a:lnTo>
                  <a:lnTo>
                    <a:pt x="1538220" y="1116456"/>
                  </a:lnTo>
                  <a:close/>
                </a:path>
                <a:path w="1540509" h="1236980">
                  <a:moveTo>
                    <a:pt x="6592" y="1112647"/>
                  </a:moveTo>
                  <a:lnTo>
                    <a:pt x="252" y="1112647"/>
                  </a:lnTo>
                  <a:lnTo>
                    <a:pt x="245" y="1116329"/>
                  </a:lnTo>
                  <a:lnTo>
                    <a:pt x="6584" y="1116329"/>
                  </a:lnTo>
                  <a:lnTo>
                    <a:pt x="6592" y="1112647"/>
                  </a:lnTo>
                  <a:close/>
                </a:path>
                <a:path w="1540509" h="1236980">
                  <a:moveTo>
                    <a:pt x="1538228" y="1112647"/>
                  </a:moveTo>
                  <a:lnTo>
                    <a:pt x="1531867" y="1112647"/>
                  </a:lnTo>
                  <a:lnTo>
                    <a:pt x="1531860" y="1116329"/>
                  </a:lnTo>
                  <a:lnTo>
                    <a:pt x="1538220" y="1116329"/>
                  </a:lnTo>
                  <a:lnTo>
                    <a:pt x="1538228" y="1112647"/>
                  </a:lnTo>
                  <a:close/>
                </a:path>
                <a:path w="1540509" h="1236980">
                  <a:moveTo>
                    <a:pt x="6597" y="1110106"/>
                  </a:moveTo>
                  <a:lnTo>
                    <a:pt x="258" y="1110106"/>
                  </a:lnTo>
                  <a:lnTo>
                    <a:pt x="253" y="1112519"/>
                  </a:lnTo>
                  <a:lnTo>
                    <a:pt x="6592" y="1112519"/>
                  </a:lnTo>
                  <a:lnTo>
                    <a:pt x="6597" y="1110106"/>
                  </a:lnTo>
                  <a:close/>
                </a:path>
                <a:path w="1540509" h="1236980">
                  <a:moveTo>
                    <a:pt x="1538233" y="1110106"/>
                  </a:moveTo>
                  <a:lnTo>
                    <a:pt x="1531873" y="1110106"/>
                  </a:lnTo>
                  <a:lnTo>
                    <a:pt x="1531868" y="1112519"/>
                  </a:lnTo>
                  <a:lnTo>
                    <a:pt x="1538228" y="1112519"/>
                  </a:lnTo>
                  <a:lnTo>
                    <a:pt x="1538233" y="1110106"/>
                  </a:lnTo>
                  <a:close/>
                </a:path>
                <a:path w="1540509" h="1236980">
                  <a:moveTo>
                    <a:pt x="6605" y="1106297"/>
                  </a:moveTo>
                  <a:lnTo>
                    <a:pt x="266" y="1106297"/>
                  </a:lnTo>
                  <a:lnTo>
                    <a:pt x="258" y="1109979"/>
                  </a:lnTo>
                  <a:lnTo>
                    <a:pt x="6598" y="1109979"/>
                  </a:lnTo>
                  <a:lnTo>
                    <a:pt x="6605" y="1106297"/>
                  </a:lnTo>
                  <a:close/>
                </a:path>
                <a:path w="1540509" h="1236980">
                  <a:moveTo>
                    <a:pt x="1538241" y="1106297"/>
                  </a:moveTo>
                  <a:lnTo>
                    <a:pt x="1531881" y="1106297"/>
                  </a:lnTo>
                  <a:lnTo>
                    <a:pt x="1531873" y="1109979"/>
                  </a:lnTo>
                  <a:lnTo>
                    <a:pt x="1538233" y="1109979"/>
                  </a:lnTo>
                  <a:lnTo>
                    <a:pt x="1538241" y="1106297"/>
                  </a:lnTo>
                  <a:close/>
                </a:path>
                <a:path w="1540509" h="1236980">
                  <a:moveTo>
                    <a:pt x="6611" y="1103756"/>
                  </a:moveTo>
                  <a:lnTo>
                    <a:pt x="271" y="1103756"/>
                  </a:lnTo>
                  <a:lnTo>
                    <a:pt x="266" y="1106169"/>
                  </a:lnTo>
                  <a:lnTo>
                    <a:pt x="6606" y="1106169"/>
                  </a:lnTo>
                  <a:lnTo>
                    <a:pt x="6611" y="1103756"/>
                  </a:lnTo>
                  <a:close/>
                </a:path>
                <a:path w="1540509" h="1236980">
                  <a:moveTo>
                    <a:pt x="1538246" y="1103756"/>
                  </a:moveTo>
                  <a:lnTo>
                    <a:pt x="1531886" y="1103756"/>
                  </a:lnTo>
                  <a:lnTo>
                    <a:pt x="1531881" y="1106169"/>
                  </a:lnTo>
                  <a:lnTo>
                    <a:pt x="1538241" y="1106169"/>
                  </a:lnTo>
                  <a:lnTo>
                    <a:pt x="1538246" y="1103756"/>
                  </a:lnTo>
                  <a:close/>
                </a:path>
                <a:path w="1540509" h="1236980">
                  <a:moveTo>
                    <a:pt x="6619" y="1099947"/>
                  </a:moveTo>
                  <a:lnTo>
                    <a:pt x="279" y="1099947"/>
                  </a:lnTo>
                  <a:lnTo>
                    <a:pt x="271" y="1103629"/>
                  </a:lnTo>
                  <a:lnTo>
                    <a:pt x="6611" y="1103629"/>
                  </a:lnTo>
                  <a:lnTo>
                    <a:pt x="6619" y="1099947"/>
                  </a:lnTo>
                  <a:close/>
                </a:path>
                <a:path w="1540509" h="1236980">
                  <a:moveTo>
                    <a:pt x="1538254" y="1099947"/>
                  </a:moveTo>
                  <a:lnTo>
                    <a:pt x="1531894" y="1099947"/>
                  </a:lnTo>
                  <a:lnTo>
                    <a:pt x="1531886" y="1103629"/>
                  </a:lnTo>
                  <a:lnTo>
                    <a:pt x="1538246" y="1103629"/>
                  </a:lnTo>
                  <a:lnTo>
                    <a:pt x="1538254" y="1099947"/>
                  </a:lnTo>
                  <a:close/>
                </a:path>
                <a:path w="1540509" h="1236980">
                  <a:moveTo>
                    <a:pt x="6624" y="1097406"/>
                  </a:moveTo>
                  <a:lnTo>
                    <a:pt x="284" y="1097406"/>
                  </a:lnTo>
                  <a:lnTo>
                    <a:pt x="279" y="1099819"/>
                  </a:lnTo>
                  <a:lnTo>
                    <a:pt x="6619" y="1099819"/>
                  </a:lnTo>
                  <a:lnTo>
                    <a:pt x="6624" y="1097406"/>
                  </a:lnTo>
                  <a:close/>
                </a:path>
                <a:path w="1540509" h="1236980">
                  <a:moveTo>
                    <a:pt x="1538259" y="1097406"/>
                  </a:moveTo>
                  <a:lnTo>
                    <a:pt x="1531899" y="1097406"/>
                  </a:lnTo>
                  <a:lnTo>
                    <a:pt x="1531894" y="1099819"/>
                  </a:lnTo>
                  <a:lnTo>
                    <a:pt x="1538254" y="1099819"/>
                  </a:lnTo>
                  <a:lnTo>
                    <a:pt x="1538259" y="1097406"/>
                  </a:lnTo>
                  <a:close/>
                </a:path>
                <a:path w="1540509" h="1236980">
                  <a:moveTo>
                    <a:pt x="6632" y="1093597"/>
                  </a:moveTo>
                  <a:lnTo>
                    <a:pt x="292" y="1093597"/>
                  </a:lnTo>
                  <a:lnTo>
                    <a:pt x="284" y="1097279"/>
                  </a:lnTo>
                  <a:lnTo>
                    <a:pt x="6624" y="1097279"/>
                  </a:lnTo>
                  <a:lnTo>
                    <a:pt x="6632" y="1093597"/>
                  </a:lnTo>
                  <a:close/>
                </a:path>
                <a:path w="1540509" h="1236980">
                  <a:moveTo>
                    <a:pt x="1538267" y="1093597"/>
                  </a:moveTo>
                  <a:lnTo>
                    <a:pt x="1531907" y="1093597"/>
                  </a:lnTo>
                  <a:lnTo>
                    <a:pt x="1531899" y="1097279"/>
                  </a:lnTo>
                  <a:lnTo>
                    <a:pt x="1538260" y="1097279"/>
                  </a:lnTo>
                  <a:lnTo>
                    <a:pt x="1538267" y="1093597"/>
                  </a:lnTo>
                  <a:close/>
                </a:path>
                <a:path w="1540509" h="1236980">
                  <a:moveTo>
                    <a:pt x="6637" y="1091056"/>
                  </a:moveTo>
                  <a:lnTo>
                    <a:pt x="297" y="1091056"/>
                  </a:lnTo>
                  <a:lnTo>
                    <a:pt x="292" y="1093469"/>
                  </a:lnTo>
                  <a:lnTo>
                    <a:pt x="6632" y="1093469"/>
                  </a:lnTo>
                  <a:lnTo>
                    <a:pt x="6637" y="1091056"/>
                  </a:lnTo>
                  <a:close/>
                </a:path>
                <a:path w="1540509" h="1236980">
                  <a:moveTo>
                    <a:pt x="1538272" y="1091056"/>
                  </a:moveTo>
                  <a:lnTo>
                    <a:pt x="1531912" y="1091056"/>
                  </a:lnTo>
                  <a:lnTo>
                    <a:pt x="1531907" y="1093469"/>
                  </a:lnTo>
                  <a:lnTo>
                    <a:pt x="1538267" y="1093469"/>
                  </a:lnTo>
                  <a:lnTo>
                    <a:pt x="1538272" y="1091056"/>
                  </a:lnTo>
                  <a:close/>
                </a:path>
                <a:path w="1540509" h="1236980">
                  <a:moveTo>
                    <a:pt x="6645" y="1087247"/>
                  </a:moveTo>
                  <a:lnTo>
                    <a:pt x="305" y="1087247"/>
                  </a:lnTo>
                  <a:lnTo>
                    <a:pt x="297" y="1090929"/>
                  </a:lnTo>
                  <a:lnTo>
                    <a:pt x="6637" y="1090929"/>
                  </a:lnTo>
                  <a:lnTo>
                    <a:pt x="6645" y="1087247"/>
                  </a:lnTo>
                  <a:close/>
                </a:path>
                <a:path w="1540509" h="1236980">
                  <a:moveTo>
                    <a:pt x="1538280" y="1087247"/>
                  </a:moveTo>
                  <a:lnTo>
                    <a:pt x="1531920" y="1087247"/>
                  </a:lnTo>
                  <a:lnTo>
                    <a:pt x="1531913" y="1090929"/>
                  </a:lnTo>
                  <a:lnTo>
                    <a:pt x="1538273" y="1090929"/>
                  </a:lnTo>
                  <a:lnTo>
                    <a:pt x="1538280" y="1087247"/>
                  </a:lnTo>
                  <a:close/>
                </a:path>
                <a:path w="1540509" h="1236980">
                  <a:moveTo>
                    <a:pt x="6650" y="1084706"/>
                  </a:moveTo>
                  <a:lnTo>
                    <a:pt x="310" y="1084706"/>
                  </a:lnTo>
                  <a:lnTo>
                    <a:pt x="305" y="1087119"/>
                  </a:lnTo>
                  <a:lnTo>
                    <a:pt x="6645" y="1087119"/>
                  </a:lnTo>
                  <a:lnTo>
                    <a:pt x="6650" y="1084706"/>
                  </a:lnTo>
                  <a:close/>
                </a:path>
                <a:path w="1540509" h="1236980">
                  <a:moveTo>
                    <a:pt x="1538285" y="1084706"/>
                  </a:moveTo>
                  <a:lnTo>
                    <a:pt x="1531926" y="1084706"/>
                  </a:lnTo>
                  <a:lnTo>
                    <a:pt x="1531920" y="1087119"/>
                  </a:lnTo>
                  <a:lnTo>
                    <a:pt x="1538280" y="1087119"/>
                  </a:lnTo>
                  <a:lnTo>
                    <a:pt x="1538285" y="1084706"/>
                  </a:lnTo>
                  <a:close/>
                </a:path>
                <a:path w="1540509" h="1236980">
                  <a:moveTo>
                    <a:pt x="6658" y="1080897"/>
                  </a:moveTo>
                  <a:lnTo>
                    <a:pt x="318" y="1080897"/>
                  </a:lnTo>
                  <a:lnTo>
                    <a:pt x="310" y="1084579"/>
                  </a:lnTo>
                  <a:lnTo>
                    <a:pt x="6650" y="1084579"/>
                  </a:lnTo>
                  <a:lnTo>
                    <a:pt x="6658" y="1080897"/>
                  </a:lnTo>
                  <a:close/>
                </a:path>
                <a:path w="1540509" h="1236980">
                  <a:moveTo>
                    <a:pt x="1538293" y="1080897"/>
                  </a:moveTo>
                  <a:lnTo>
                    <a:pt x="1531933" y="1080897"/>
                  </a:lnTo>
                  <a:lnTo>
                    <a:pt x="1531926" y="1084579"/>
                  </a:lnTo>
                  <a:lnTo>
                    <a:pt x="1538286" y="1084579"/>
                  </a:lnTo>
                  <a:lnTo>
                    <a:pt x="1538293" y="1080897"/>
                  </a:lnTo>
                  <a:close/>
                </a:path>
                <a:path w="1540509" h="1236980">
                  <a:moveTo>
                    <a:pt x="6663" y="1078356"/>
                  </a:moveTo>
                  <a:lnTo>
                    <a:pt x="323" y="1078356"/>
                  </a:lnTo>
                  <a:lnTo>
                    <a:pt x="318" y="1080769"/>
                  </a:lnTo>
                  <a:lnTo>
                    <a:pt x="6658" y="1080769"/>
                  </a:lnTo>
                  <a:lnTo>
                    <a:pt x="6663" y="1078356"/>
                  </a:lnTo>
                  <a:close/>
                </a:path>
                <a:path w="1540509" h="1236980">
                  <a:moveTo>
                    <a:pt x="1538298" y="1078356"/>
                  </a:moveTo>
                  <a:lnTo>
                    <a:pt x="1531939" y="1078356"/>
                  </a:lnTo>
                  <a:lnTo>
                    <a:pt x="1531934" y="1080769"/>
                  </a:lnTo>
                  <a:lnTo>
                    <a:pt x="1538294" y="1080769"/>
                  </a:lnTo>
                  <a:lnTo>
                    <a:pt x="1538298" y="1078356"/>
                  </a:lnTo>
                  <a:close/>
                </a:path>
                <a:path w="1540509" h="1236980">
                  <a:moveTo>
                    <a:pt x="6671" y="1074547"/>
                  </a:moveTo>
                  <a:lnTo>
                    <a:pt x="331" y="1074547"/>
                  </a:lnTo>
                  <a:lnTo>
                    <a:pt x="323" y="1078229"/>
                  </a:lnTo>
                  <a:lnTo>
                    <a:pt x="6664" y="1078229"/>
                  </a:lnTo>
                  <a:lnTo>
                    <a:pt x="6671" y="1074547"/>
                  </a:lnTo>
                  <a:close/>
                </a:path>
                <a:path w="1540509" h="1236980">
                  <a:moveTo>
                    <a:pt x="1538306" y="1074547"/>
                  </a:moveTo>
                  <a:lnTo>
                    <a:pt x="1531947" y="1074547"/>
                  </a:lnTo>
                  <a:lnTo>
                    <a:pt x="1531939" y="1078229"/>
                  </a:lnTo>
                  <a:lnTo>
                    <a:pt x="1538299" y="1078229"/>
                  </a:lnTo>
                  <a:lnTo>
                    <a:pt x="1538306" y="1074547"/>
                  </a:lnTo>
                  <a:close/>
                </a:path>
                <a:path w="1540509" h="1236980">
                  <a:moveTo>
                    <a:pt x="6685" y="1068197"/>
                  </a:moveTo>
                  <a:lnTo>
                    <a:pt x="344" y="1068197"/>
                  </a:lnTo>
                  <a:lnTo>
                    <a:pt x="331" y="1074419"/>
                  </a:lnTo>
                  <a:lnTo>
                    <a:pt x="6672" y="1074419"/>
                  </a:lnTo>
                  <a:lnTo>
                    <a:pt x="6685" y="1068197"/>
                  </a:lnTo>
                  <a:close/>
                </a:path>
                <a:path w="1540509" h="1236980">
                  <a:moveTo>
                    <a:pt x="1538319" y="1068197"/>
                  </a:moveTo>
                  <a:lnTo>
                    <a:pt x="1531960" y="1068197"/>
                  </a:lnTo>
                  <a:lnTo>
                    <a:pt x="1531947" y="1074419"/>
                  </a:lnTo>
                  <a:lnTo>
                    <a:pt x="1538307" y="1074419"/>
                  </a:lnTo>
                  <a:lnTo>
                    <a:pt x="1538319" y="1068197"/>
                  </a:lnTo>
                  <a:close/>
                </a:path>
                <a:path w="1540509" h="1236980">
                  <a:moveTo>
                    <a:pt x="6690" y="1065656"/>
                  </a:moveTo>
                  <a:lnTo>
                    <a:pt x="349" y="1065656"/>
                  </a:lnTo>
                  <a:lnTo>
                    <a:pt x="344" y="1068069"/>
                  </a:lnTo>
                  <a:lnTo>
                    <a:pt x="6685" y="1068069"/>
                  </a:lnTo>
                  <a:lnTo>
                    <a:pt x="6690" y="1065656"/>
                  </a:lnTo>
                  <a:close/>
                </a:path>
                <a:path w="1540509" h="1236980">
                  <a:moveTo>
                    <a:pt x="1538325" y="1065656"/>
                  </a:moveTo>
                  <a:lnTo>
                    <a:pt x="1531965" y="1065656"/>
                  </a:lnTo>
                  <a:lnTo>
                    <a:pt x="1531960" y="1068069"/>
                  </a:lnTo>
                  <a:lnTo>
                    <a:pt x="1538320" y="1068069"/>
                  </a:lnTo>
                  <a:lnTo>
                    <a:pt x="1538325" y="1065656"/>
                  </a:lnTo>
                  <a:close/>
                </a:path>
                <a:path w="1540509" h="1236980">
                  <a:moveTo>
                    <a:pt x="6722" y="1050416"/>
                  </a:moveTo>
                  <a:lnTo>
                    <a:pt x="380" y="1050416"/>
                  </a:lnTo>
                  <a:lnTo>
                    <a:pt x="349" y="1065529"/>
                  </a:lnTo>
                  <a:lnTo>
                    <a:pt x="6690" y="1065529"/>
                  </a:lnTo>
                  <a:lnTo>
                    <a:pt x="6722" y="1050416"/>
                  </a:lnTo>
                  <a:close/>
                </a:path>
                <a:path w="1540509" h="1236980">
                  <a:moveTo>
                    <a:pt x="1538356" y="1050416"/>
                  </a:moveTo>
                  <a:lnTo>
                    <a:pt x="1531997" y="1050416"/>
                  </a:lnTo>
                  <a:lnTo>
                    <a:pt x="1531965" y="1065529"/>
                  </a:lnTo>
                  <a:lnTo>
                    <a:pt x="1538325" y="1065529"/>
                  </a:lnTo>
                  <a:lnTo>
                    <a:pt x="1538356" y="1050416"/>
                  </a:lnTo>
                  <a:close/>
                </a:path>
                <a:path w="1540509" h="1236980">
                  <a:moveTo>
                    <a:pt x="6550" y="1132840"/>
                  </a:moveTo>
                  <a:lnTo>
                    <a:pt x="211" y="1132840"/>
                  </a:lnTo>
                  <a:lnTo>
                    <a:pt x="198" y="1139189"/>
                  </a:lnTo>
                  <a:lnTo>
                    <a:pt x="6537" y="1139189"/>
                  </a:lnTo>
                  <a:lnTo>
                    <a:pt x="6550" y="1132840"/>
                  </a:lnTo>
                  <a:close/>
                </a:path>
                <a:path w="1540509" h="1236980">
                  <a:moveTo>
                    <a:pt x="1538186" y="1132840"/>
                  </a:moveTo>
                  <a:lnTo>
                    <a:pt x="1531825" y="1132840"/>
                  </a:lnTo>
                  <a:lnTo>
                    <a:pt x="1531812" y="1139189"/>
                  </a:lnTo>
                  <a:lnTo>
                    <a:pt x="1538173" y="1139189"/>
                  </a:lnTo>
                  <a:lnTo>
                    <a:pt x="1538186" y="1132840"/>
                  </a:lnTo>
                  <a:close/>
                </a:path>
                <a:path w="1540509" h="1236980">
                  <a:moveTo>
                    <a:pt x="1537977" y="1234439"/>
                  </a:moveTo>
                  <a:lnTo>
                    <a:pt x="2" y="1234439"/>
                  </a:lnTo>
                  <a:lnTo>
                    <a:pt x="0" y="1235710"/>
                  </a:lnTo>
                  <a:lnTo>
                    <a:pt x="768985" y="1236980"/>
                  </a:lnTo>
                  <a:lnTo>
                    <a:pt x="1537972" y="1236980"/>
                  </a:lnTo>
                  <a:lnTo>
                    <a:pt x="1537977" y="1234439"/>
                  </a:lnTo>
                  <a:close/>
                </a:path>
                <a:path w="1540509" h="1236980">
                  <a:moveTo>
                    <a:pt x="1537983" y="1231900"/>
                  </a:moveTo>
                  <a:lnTo>
                    <a:pt x="7" y="1231900"/>
                  </a:lnTo>
                  <a:lnTo>
                    <a:pt x="5" y="1233170"/>
                  </a:lnTo>
                  <a:lnTo>
                    <a:pt x="1537980" y="1233170"/>
                  </a:lnTo>
                  <a:lnTo>
                    <a:pt x="1537983" y="1231900"/>
                  </a:lnTo>
                  <a:close/>
                </a:path>
                <a:path w="1540509" h="1236980">
                  <a:moveTo>
                    <a:pt x="6352" y="1228089"/>
                  </a:moveTo>
                  <a:lnTo>
                    <a:pt x="15" y="1228089"/>
                  </a:lnTo>
                  <a:lnTo>
                    <a:pt x="10" y="1230630"/>
                  </a:lnTo>
                  <a:lnTo>
                    <a:pt x="768985" y="1230630"/>
                  </a:lnTo>
                  <a:lnTo>
                    <a:pt x="6350" y="1229360"/>
                  </a:lnTo>
                  <a:lnTo>
                    <a:pt x="6352" y="1228089"/>
                  </a:lnTo>
                  <a:close/>
                </a:path>
                <a:path w="1540509" h="1236980">
                  <a:moveTo>
                    <a:pt x="1537990" y="1228089"/>
                  </a:moveTo>
                  <a:lnTo>
                    <a:pt x="1531627" y="1228089"/>
                  </a:lnTo>
                  <a:lnTo>
                    <a:pt x="1531622" y="1230630"/>
                  </a:lnTo>
                  <a:lnTo>
                    <a:pt x="1537985" y="1230630"/>
                  </a:lnTo>
                  <a:lnTo>
                    <a:pt x="1537990" y="1228089"/>
                  </a:lnTo>
                  <a:close/>
                </a:path>
                <a:path w="1540509" h="1236980">
                  <a:moveTo>
                    <a:pt x="6357" y="1225550"/>
                  </a:moveTo>
                  <a:lnTo>
                    <a:pt x="20" y="1225550"/>
                  </a:lnTo>
                  <a:lnTo>
                    <a:pt x="18" y="1226820"/>
                  </a:lnTo>
                  <a:lnTo>
                    <a:pt x="6355" y="1226820"/>
                  </a:lnTo>
                  <a:lnTo>
                    <a:pt x="6357" y="1225550"/>
                  </a:lnTo>
                  <a:close/>
                </a:path>
                <a:path w="1540509" h="1236980">
                  <a:moveTo>
                    <a:pt x="1537996" y="1225550"/>
                  </a:moveTo>
                  <a:lnTo>
                    <a:pt x="1531633" y="1225550"/>
                  </a:lnTo>
                  <a:lnTo>
                    <a:pt x="1531630" y="1226820"/>
                  </a:lnTo>
                  <a:lnTo>
                    <a:pt x="1537993" y="1226820"/>
                  </a:lnTo>
                  <a:lnTo>
                    <a:pt x="1537996" y="1225550"/>
                  </a:lnTo>
                  <a:close/>
                </a:path>
                <a:path w="1540509" h="1236980">
                  <a:moveTo>
                    <a:pt x="6365" y="1221739"/>
                  </a:moveTo>
                  <a:lnTo>
                    <a:pt x="28" y="1221739"/>
                  </a:lnTo>
                  <a:lnTo>
                    <a:pt x="23" y="1224280"/>
                  </a:lnTo>
                  <a:lnTo>
                    <a:pt x="6360" y="1224280"/>
                  </a:lnTo>
                  <a:lnTo>
                    <a:pt x="6365" y="1221739"/>
                  </a:lnTo>
                  <a:close/>
                </a:path>
                <a:path w="1540509" h="1236980">
                  <a:moveTo>
                    <a:pt x="1538003" y="1221739"/>
                  </a:moveTo>
                  <a:lnTo>
                    <a:pt x="1531641" y="1221739"/>
                  </a:lnTo>
                  <a:lnTo>
                    <a:pt x="1531635" y="1224280"/>
                  </a:lnTo>
                  <a:lnTo>
                    <a:pt x="1537998" y="1224280"/>
                  </a:lnTo>
                  <a:lnTo>
                    <a:pt x="1538003" y="1221739"/>
                  </a:lnTo>
                  <a:close/>
                </a:path>
                <a:path w="1540509" h="1236980">
                  <a:moveTo>
                    <a:pt x="6371" y="1219200"/>
                  </a:moveTo>
                  <a:lnTo>
                    <a:pt x="33" y="1219200"/>
                  </a:lnTo>
                  <a:lnTo>
                    <a:pt x="31" y="1220470"/>
                  </a:lnTo>
                  <a:lnTo>
                    <a:pt x="6368" y="1220470"/>
                  </a:lnTo>
                  <a:lnTo>
                    <a:pt x="6371" y="1219200"/>
                  </a:lnTo>
                  <a:close/>
                </a:path>
                <a:path w="1540509" h="1236980">
                  <a:moveTo>
                    <a:pt x="1538009" y="1219200"/>
                  </a:moveTo>
                  <a:lnTo>
                    <a:pt x="1531646" y="1219200"/>
                  </a:lnTo>
                  <a:lnTo>
                    <a:pt x="1531643" y="1220470"/>
                  </a:lnTo>
                  <a:lnTo>
                    <a:pt x="1538006" y="1220470"/>
                  </a:lnTo>
                  <a:lnTo>
                    <a:pt x="1538009" y="1219200"/>
                  </a:lnTo>
                  <a:close/>
                </a:path>
                <a:path w="1540509" h="1236980">
                  <a:moveTo>
                    <a:pt x="6379" y="1215389"/>
                  </a:moveTo>
                  <a:lnTo>
                    <a:pt x="41" y="1215389"/>
                  </a:lnTo>
                  <a:lnTo>
                    <a:pt x="36" y="1217930"/>
                  </a:lnTo>
                  <a:lnTo>
                    <a:pt x="6373" y="1217930"/>
                  </a:lnTo>
                  <a:lnTo>
                    <a:pt x="6379" y="1215389"/>
                  </a:lnTo>
                  <a:close/>
                </a:path>
                <a:path w="1540509" h="1236980">
                  <a:moveTo>
                    <a:pt x="1538017" y="1215389"/>
                  </a:moveTo>
                  <a:lnTo>
                    <a:pt x="1531654" y="1215389"/>
                  </a:lnTo>
                  <a:lnTo>
                    <a:pt x="1531649" y="1217930"/>
                  </a:lnTo>
                  <a:lnTo>
                    <a:pt x="1538011" y="1217930"/>
                  </a:lnTo>
                  <a:lnTo>
                    <a:pt x="1538017" y="1215389"/>
                  </a:lnTo>
                  <a:close/>
                </a:path>
                <a:path w="1540509" h="1236980">
                  <a:moveTo>
                    <a:pt x="6384" y="1212850"/>
                  </a:moveTo>
                  <a:lnTo>
                    <a:pt x="46" y="1212850"/>
                  </a:lnTo>
                  <a:lnTo>
                    <a:pt x="44" y="1214120"/>
                  </a:lnTo>
                  <a:lnTo>
                    <a:pt x="6381" y="1214120"/>
                  </a:lnTo>
                  <a:lnTo>
                    <a:pt x="6384" y="1212850"/>
                  </a:lnTo>
                  <a:close/>
                </a:path>
                <a:path w="1540509" h="1236980">
                  <a:moveTo>
                    <a:pt x="1538022" y="1212850"/>
                  </a:moveTo>
                  <a:lnTo>
                    <a:pt x="1531659" y="1212850"/>
                  </a:lnTo>
                  <a:lnTo>
                    <a:pt x="1531656" y="1214120"/>
                  </a:lnTo>
                  <a:lnTo>
                    <a:pt x="1538019" y="1214120"/>
                  </a:lnTo>
                  <a:lnTo>
                    <a:pt x="1538022" y="1212850"/>
                  </a:lnTo>
                  <a:close/>
                </a:path>
                <a:path w="1540509" h="1236980">
                  <a:moveTo>
                    <a:pt x="6392" y="1209039"/>
                  </a:moveTo>
                  <a:lnTo>
                    <a:pt x="54" y="1209039"/>
                  </a:lnTo>
                  <a:lnTo>
                    <a:pt x="49" y="1211580"/>
                  </a:lnTo>
                  <a:lnTo>
                    <a:pt x="6386" y="1211580"/>
                  </a:lnTo>
                  <a:lnTo>
                    <a:pt x="6392" y="1209039"/>
                  </a:lnTo>
                  <a:close/>
                </a:path>
                <a:path w="1540509" h="1236980">
                  <a:moveTo>
                    <a:pt x="1538030" y="1209039"/>
                  </a:moveTo>
                  <a:lnTo>
                    <a:pt x="1531667" y="1209039"/>
                  </a:lnTo>
                  <a:lnTo>
                    <a:pt x="1531662" y="1211580"/>
                  </a:lnTo>
                  <a:lnTo>
                    <a:pt x="1538024" y="1211580"/>
                  </a:lnTo>
                  <a:lnTo>
                    <a:pt x="1538030" y="1209039"/>
                  </a:lnTo>
                  <a:close/>
                </a:path>
                <a:path w="1540509" h="1236980">
                  <a:moveTo>
                    <a:pt x="6397" y="1206500"/>
                  </a:moveTo>
                  <a:lnTo>
                    <a:pt x="60" y="1206500"/>
                  </a:lnTo>
                  <a:lnTo>
                    <a:pt x="57" y="1207770"/>
                  </a:lnTo>
                  <a:lnTo>
                    <a:pt x="6394" y="1207770"/>
                  </a:lnTo>
                  <a:lnTo>
                    <a:pt x="6397" y="1206500"/>
                  </a:lnTo>
                  <a:close/>
                </a:path>
                <a:path w="1540509" h="1236980">
                  <a:moveTo>
                    <a:pt x="1538035" y="1206500"/>
                  </a:moveTo>
                  <a:lnTo>
                    <a:pt x="1531672" y="1206500"/>
                  </a:lnTo>
                  <a:lnTo>
                    <a:pt x="1531670" y="1207770"/>
                  </a:lnTo>
                  <a:lnTo>
                    <a:pt x="1538032" y="1207770"/>
                  </a:lnTo>
                  <a:lnTo>
                    <a:pt x="1538035" y="1206500"/>
                  </a:lnTo>
                  <a:close/>
                </a:path>
                <a:path w="1540509" h="1236980">
                  <a:moveTo>
                    <a:pt x="6410" y="1200150"/>
                  </a:moveTo>
                  <a:lnTo>
                    <a:pt x="73" y="1200150"/>
                  </a:lnTo>
                  <a:lnTo>
                    <a:pt x="62" y="1205230"/>
                  </a:lnTo>
                  <a:lnTo>
                    <a:pt x="6400" y="1205230"/>
                  </a:lnTo>
                  <a:lnTo>
                    <a:pt x="6410" y="1200150"/>
                  </a:lnTo>
                  <a:close/>
                </a:path>
                <a:path w="1540509" h="1236980">
                  <a:moveTo>
                    <a:pt x="1538048" y="1200150"/>
                  </a:moveTo>
                  <a:lnTo>
                    <a:pt x="1531686" y="1200150"/>
                  </a:lnTo>
                  <a:lnTo>
                    <a:pt x="1531675" y="1205230"/>
                  </a:lnTo>
                  <a:lnTo>
                    <a:pt x="1538037" y="1205230"/>
                  </a:lnTo>
                  <a:lnTo>
                    <a:pt x="1538048" y="1200150"/>
                  </a:lnTo>
                  <a:close/>
                </a:path>
                <a:path w="1540509" h="1236980">
                  <a:moveTo>
                    <a:pt x="6418" y="1196339"/>
                  </a:moveTo>
                  <a:lnTo>
                    <a:pt x="80" y="1196339"/>
                  </a:lnTo>
                  <a:lnTo>
                    <a:pt x="75" y="1198880"/>
                  </a:lnTo>
                  <a:lnTo>
                    <a:pt x="6413" y="1198880"/>
                  </a:lnTo>
                  <a:lnTo>
                    <a:pt x="6418" y="1196339"/>
                  </a:lnTo>
                  <a:close/>
                </a:path>
                <a:path w="1540509" h="1236980">
                  <a:moveTo>
                    <a:pt x="1538056" y="1196339"/>
                  </a:moveTo>
                  <a:lnTo>
                    <a:pt x="1531693" y="1196339"/>
                  </a:lnTo>
                  <a:lnTo>
                    <a:pt x="1531688" y="1198880"/>
                  </a:lnTo>
                  <a:lnTo>
                    <a:pt x="1538051" y="1198880"/>
                  </a:lnTo>
                  <a:lnTo>
                    <a:pt x="1538056" y="1196339"/>
                  </a:lnTo>
                  <a:close/>
                </a:path>
                <a:path w="1540509" h="1236980">
                  <a:moveTo>
                    <a:pt x="6423" y="1193800"/>
                  </a:moveTo>
                  <a:lnTo>
                    <a:pt x="86" y="1193800"/>
                  </a:lnTo>
                  <a:lnTo>
                    <a:pt x="83" y="1195070"/>
                  </a:lnTo>
                  <a:lnTo>
                    <a:pt x="6421" y="1195070"/>
                  </a:lnTo>
                  <a:lnTo>
                    <a:pt x="6423" y="1193800"/>
                  </a:lnTo>
                  <a:close/>
                </a:path>
                <a:path w="1540509" h="1236980">
                  <a:moveTo>
                    <a:pt x="1538061" y="1193800"/>
                  </a:moveTo>
                  <a:lnTo>
                    <a:pt x="1531699" y="1193800"/>
                  </a:lnTo>
                  <a:lnTo>
                    <a:pt x="1531696" y="1195070"/>
                  </a:lnTo>
                  <a:lnTo>
                    <a:pt x="1538058" y="1195070"/>
                  </a:lnTo>
                  <a:lnTo>
                    <a:pt x="1538061" y="1193800"/>
                  </a:lnTo>
                  <a:close/>
                </a:path>
                <a:path w="1540509" h="1236980">
                  <a:moveTo>
                    <a:pt x="6431" y="1189989"/>
                  </a:moveTo>
                  <a:lnTo>
                    <a:pt x="93" y="1189989"/>
                  </a:lnTo>
                  <a:lnTo>
                    <a:pt x="88" y="1192530"/>
                  </a:lnTo>
                  <a:lnTo>
                    <a:pt x="6426" y="1192530"/>
                  </a:lnTo>
                  <a:lnTo>
                    <a:pt x="6431" y="1189989"/>
                  </a:lnTo>
                  <a:close/>
                </a:path>
                <a:path w="1540509" h="1236980">
                  <a:moveTo>
                    <a:pt x="1538069" y="1189989"/>
                  </a:moveTo>
                  <a:lnTo>
                    <a:pt x="1531707" y="1189989"/>
                  </a:lnTo>
                  <a:lnTo>
                    <a:pt x="1531701" y="1192530"/>
                  </a:lnTo>
                  <a:lnTo>
                    <a:pt x="1538064" y="1192530"/>
                  </a:lnTo>
                  <a:lnTo>
                    <a:pt x="1538069" y="1189989"/>
                  </a:lnTo>
                  <a:close/>
                </a:path>
                <a:path w="1540509" h="1236980">
                  <a:moveTo>
                    <a:pt x="6437" y="1187450"/>
                  </a:moveTo>
                  <a:lnTo>
                    <a:pt x="99" y="1187450"/>
                  </a:lnTo>
                  <a:lnTo>
                    <a:pt x="96" y="1188720"/>
                  </a:lnTo>
                  <a:lnTo>
                    <a:pt x="6434" y="1188720"/>
                  </a:lnTo>
                  <a:lnTo>
                    <a:pt x="6437" y="1187450"/>
                  </a:lnTo>
                  <a:close/>
                </a:path>
                <a:path w="1540509" h="1236980">
                  <a:moveTo>
                    <a:pt x="1538074" y="1187450"/>
                  </a:moveTo>
                  <a:lnTo>
                    <a:pt x="1531712" y="1187450"/>
                  </a:lnTo>
                  <a:lnTo>
                    <a:pt x="1531709" y="1188720"/>
                  </a:lnTo>
                  <a:lnTo>
                    <a:pt x="1538071" y="1188720"/>
                  </a:lnTo>
                  <a:lnTo>
                    <a:pt x="1538074" y="1187450"/>
                  </a:lnTo>
                  <a:close/>
                </a:path>
                <a:path w="1540509" h="1236980">
                  <a:moveTo>
                    <a:pt x="6445" y="1183639"/>
                  </a:moveTo>
                  <a:lnTo>
                    <a:pt x="107" y="1183639"/>
                  </a:lnTo>
                  <a:lnTo>
                    <a:pt x="101" y="1186180"/>
                  </a:lnTo>
                  <a:lnTo>
                    <a:pt x="6439" y="1186180"/>
                  </a:lnTo>
                  <a:lnTo>
                    <a:pt x="6445" y="1183639"/>
                  </a:lnTo>
                  <a:close/>
                </a:path>
                <a:path w="1540509" h="1236980">
                  <a:moveTo>
                    <a:pt x="1538082" y="1183639"/>
                  </a:moveTo>
                  <a:lnTo>
                    <a:pt x="1531720" y="1183639"/>
                  </a:lnTo>
                  <a:lnTo>
                    <a:pt x="1531715" y="1186180"/>
                  </a:lnTo>
                  <a:lnTo>
                    <a:pt x="1538077" y="1186180"/>
                  </a:lnTo>
                  <a:lnTo>
                    <a:pt x="1538082" y="1183639"/>
                  </a:lnTo>
                  <a:close/>
                </a:path>
                <a:path w="1540509" h="1236980">
                  <a:moveTo>
                    <a:pt x="6450" y="1181100"/>
                  </a:moveTo>
                  <a:lnTo>
                    <a:pt x="112" y="1181100"/>
                  </a:lnTo>
                  <a:lnTo>
                    <a:pt x="109" y="1182370"/>
                  </a:lnTo>
                  <a:lnTo>
                    <a:pt x="6447" y="1182370"/>
                  </a:lnTo>
                  <a:lnTo>
                    <a:pt x="6450" y="1181100"/>
                  </a:lnTo>
                  <a:close/>
                </a:path>
                <a:path w="1540509" h="1236980">
                  <a:moveTo>
                    <a:pt x="1538087" y="1181100"/>
                  </a:moveTo>
                  <a:lnTo>
                    <a:pt x="1531725" y="1181100"/>
                  </a:lnTo>
                  <a:lnTo>
                    <a:pt x="1531722" y="1182370"/>
                  </a:lnTo>
                  <a:lnTo>
                    <a:pt x="1538084" y="1182370"/>
                  </a:lnTo>
                  <a:lnTo>
                    <a:pt x="1538087" y="1181100"/>
                  </a:lnTo>
                  <a:close/>
                </a:path>
                <a:path w="1540509" h="1236980">
                  <a:moveTo>
                    <a:pt x="6458" y="1177289"/>
                  </a:moveTo>
                  <a:lnTo>
                    <a:pt x="120" y="1177289"/>
                  </a:lnTo>
                  <a:lnTo>
                    <a:pt x="114" y="1179830"/>
                  </a:lnTo>
                  <a:lnTo>
                    <a:pt x="6452" y="1179830"/>
                  </a:lnTo>
                  <a:lnTo>
                    <a:pt x="6458" y="1177289"/>
                  </a:lnTo>
                  <a:close/>
                </a:path>
                <a:path w="1540509" h="1236980">
                  <a:moveTo>
                    <a:pt x="1538095" y="1177289"/>
                  </a:moveTo>
                  <a:lnTo>
                    <a:pt x="1531733" y="1177289"/>
                  </a:lnTo>
                  <a:lnTo>
                    <a:pt x="1531728" y="1179830"/>
                  </a:lnTo>
                  <a:lnTo>
                    <a:pt x="1538090" y="1179830"/>
                  </a:lnTo>
                  <a:lnTo>
                    <a:pt x="1538095" y="1177289"/>
                  </a:lnTo>
                  <a:close/>
                </a:path>
                <a:path w="1540509" h="1236980">
                  <a:moveTo>
                    <a:pt x="6463" y="1174750"/>
                  </a:moveTo>
                  <a:lnTo>
                    <a:pt x="125" y="1174750"/>
                  </a:lnTo>
                  <a:lnTo>
                    <a:pt x="122" y="1176020"/>
                  </a:lnTo>
                  <a:lnTo>
                    <a:pt x="6460" y="1176020"/>
                  </a:lnTo>
                  <a:lnTo>
                    <a:pt x="6463" y="1174750"/>
                  </a:lnTo>
                  <a:close/>
                </a:path>
                <a:path w="1540509" h="1236980">
                  <a:moveTo>
                    <a:pt x="1538100" y="1174750"/>
                  </a:moveTo>
                  <a:lnTo>
                    <a:pt x="1531738" y="1174750"/>
                  </a:lnTo>
                  <a:lnTo>
                    <a:pt x="1531736" y="1176020"/>
                  </a:lnTo>
                  <a:lnTo>
                    <a:pt x="1538098" y="1176020"/>
                  </a:lnTo>
                  <a:lnTo>
                    <a:pt x="1538100" y="1174750"/>
                  </a:lnTo>
                  <a:close/>
                </a:path>
                <a:path w="1540509" h="1236980">
                  <a:moveTo>
                    <a:pt x="6471" y="1170939"/>
                  </a:moveTo>
                  <a:lnTo>
                    <a:pt x="133" y="1170939"/>
                  </a:lnTo>
                  <a:lnTo>
                    <a:pt x="127" y="1173480"/>
                  </a:lnTo>
                  <a:lnTo>
                    <a:pt x="6466" y="1173480"/>
                  </a:lnTo>
                  <a:lnTo>
                    <a:pt x="6471" y="1170939"/>
                  </a:lnTo>
                  <a:close/>
                </a:path>
                <a:path w="1540509" h="1236980">
                  <a:moveTo>
                    <a:pt x="1538108" y="1170939"/>
                  </a:moveTo>
                  <a:lnTo>
                    <a:pt x="1531746" y="1170939"/>
                  </a:lnTo>
                  <a:lnTo>
                    <a:pt x="1531741" y="1173480"/>
                  </a:lnTo>
                  <a:lnTo>
                    <a:pt x="1538103" y="1173480"/>
                  </a:lnTo>
                  <a:lnTo>
                    <a:pt x="1538108" y="1170939"/>
                  </a:lnTo>
                  <a:close/>
                </a:path>
                <a:path w="1540509" h="1236980">
                  <a:moveTo>
                    <a:pt x="6476" y="1168400"/>
                  </a:moveTo>
                  <a:lnTo>
                    <a:pt x="138" y="1168400"/>
                  </a:lnTo>
                  <a:lnTo>
                    <a:pt x="135" y="1169670"/>
                  </a:lnTo>
                  <a:lnTo>
                    <a:pt x="6474" y="1169670"/>
                  </a:lnTo>
                  <a:lnTo>
                    <a:pt x="6476" y="1168400"/>
                  </a:lnTo>
                  <a:close/>
                </a:path>
                <a:path w="1540509" h="1236980">
                  <a:moveTo>
                    <a:pt x="1538113" y="1168400"/>
                  </a:moveTo>
                  <a:lnTo>
                    <a:pt x="1531752" y="1168400"/>
                  </a:lnTo>
                  <a:lnTo>
                    <a:pt x="1531749" y="1169670"/>
                  </a:lnTo>
                  <a:lnTo>
                    <a:pt x="1538111" y="1169670"/>
                  </a:lnTo>
                  <a:lnTo>
                    <a:pt x="1538113" y="1168400"/>
                  </a:lnTo>
                  <a:close/>
                </a:path>
                <a:path w="1540509" h="1236980">
                  <a:moveTo>
                    <a:pt x="6484" y="1164589"/>
                  </a:moveTo>
                  <a:lnTo>
                    <a:pt x="146" y="1164589"/>
                  </a:lnTo>
                  <a:lnTo>
                    <a:pt x="140" y="1167130"/>
                  </a:lnTo>
                  <a:lnTo>
                    <a:pt x="6479" y="1167130"/>
                  </a:lnTo>
                  <a:lnTo>
                    <a:pt x="6484" y="1164589"/>
                  </a:lnTo>
                  <a:close/>
                </a:path>
                <a:path w="1540509" h="1236980">
                  <a:moveTo>
                    <a:pt x="1538121" y="1164589"/>
                  </a:moveTo>
                  <a:lnTo>
                    <a:pt x="1531759" y="1164589"/>
                  </a:lnTo>
                  <a:lnTo>
                    <a:pt x="1531754" y="1167130"/>
                  </a:lnTo>
                  <a:lnTo>
                    <a:pt x="1538116" y="1167130"/>
                  </a:lnTo>
                  <a:lnTo>
                    <a:pt x="1538121" y="1164589"/>
                  </a:lnTo>
                  <a:close/>
                </a:path>
                <a:path w="1540509" h="1236980">
                  <a:moveTo>
                    <a:pt x="6489" y="1162050"/>
                  </a:moveTo>
                  <a:lnTo>
                    <a:pt x="151" y="1162050"/>
                  </a:lnTo>
                  <a:lnTo>
                    <a:pt x="148" y="1163320"/>
                  </a:lnTo>
                  <a:lnTo>
                    <a:pt x="6487" y="1163320"/>
                  </a:lnTo>
                  <a:lnTo>
                    <a:pt x="6489" y="1162050"/>
                  </a:lnTo>
                  <a:close/>
                </a:path>
                <a:path w="1540509" h="1236980">
                  <a:moveTo>
                    <a:pt x="1538126" y="1162050"/>
                  </a:moveTo>
                  <a:lnTo>
                    <a:pt x="1531765" y="1162050"/>
                  </a:lnTo>
                  <a:lnTo>
                    <a:pt x="1531762" y="1163320"/>
                  </a:lnTo>
                  <a:lnTo>
                    <a:pt x="1538124" y="1163320"/>
                  </a:lnTo>
                  <a:lnTo>
                    <a:pt x="1538126" y="1162050"/>
                  </a:lnTo>
                  <a:close/>
                </a:path>
                <a:path w="1540509" h="1236980">
                  <a:moveTo>
                    <a:pt x="6497" y="1158239"/>
                  </a:moveTo>
                  <a:lnTo>
                    <a:pt x="159" y="1158239"/>
                  </a:lnTo>
                  <a:lnTo>
                    <a:pt x="154" y="1160780"/>
                  </a:lnTo>
                  <a:lnTo>
                    <a:pt x="6492" y="1160780"/>
                  </a:lnTo>
                  <a:lnTo>
                    <a:pt x="6497" y="1158239"/>
                  </a:lnTo>
                  <a:close/>
                </a:path>
                <a:path w="1540509" h="1236980">
                  <a:moveTo>
                    <a:pt x="1538134" y="1158239"/>
                  </a:moveTo>
                  <a:lnTo>
                    <a:pt x="1531773" y="1158239"/>
                  </a:lnTo>
                  <a:lnTo>
                    <a:pt x="1531767" y="1160780"/>
                  </a:lnTo>
                  <a:lnTo>
                    <a:pt x="1538129" y="1160780"/>
                  </a:lnTo>
                  <a:lnTo>
                    <a:pt x="1538134" y="1158239"/>
                  </a:lnTo>
                  <a:close/>
                </a:path>
                <a:path w="1540509" h="1236980">
                  <a:moveTo>
                    <a:pt x="6503" y="1155700"/>
                  </a:moveTo>
                  <a:lnTo>
                    <a:pt x="164" y="1155700"/>
                  </a:lnTo>
                  <a:lnTo>
                    <a:pt x="161" y="1156970"/>
                  </a:lnTo>
                  <a:lnTo>
                    <a:pt x="6500" y="1156970"/>
                  </a:lnTo>
                  <a:lnTo>
                    <a:pt x="6503" y="1155700"/>
                  </a:lnTo>
                  <a:close/>
                </a:path>
                <a:path w="1540509" h="1236980">
                  <a:moveTo>
                    <a:pt x="1538139" y="1155700"/>
                  </a:moveTo>
                  <a:lnTo>
                    <a:pt x="1531778" y="1155700"/>
                  </a:lnTo>
                  <a:lnTo>
                    <a:pt x="1531775" y="1156970"/>
                  </a:lnTo>
                  <a:lnTo>
                    <a:pt x="1538137" y="1156970"/>
                  </a:lnTo>
                  <a:lnTo>
                    <a:pt x="1538139" y="1155700"/>
                  </a:lnTo>
                  <a:close/>
                </a:path>
                <a:path w="1540509" h="1236980">
                  <a:moveTo>
                    <a:pt x="6511" y="1151889"/>
                  </a:moveTo>
                  <a:lnTo>
                    <a:pt x="172" y="1151889"/>
                  </a:lnTo>
                  <a:lnTo>
                    <a:pt x="167" y="1154430"/>
                  </a:lnTo>
                  <a:lnTo>
                    <a:pt x="6505" y="1154430"/>
                  </a:lnTo>
                  <a:lnTo>
                    <a:pt x="6511" y="1151889"/>
                  </a:lnTo>
                  <a:close/>
                </a:path>
                <a:path w="1540509" h="1236980">
                  <a:moveTo>
                    <a:pt x="1538147" y="1151889"/>
                  </a:moveTo>
                  <a:lnTo>
                    <a:pt x="1531786" y="1151889"/>
                  </a:lnTo>
                  <a:lnTo>
                    <a:pt x="1531781" y="1154430"/>
                  </a:lnTo>
                  <a:lnTo>
                    <a:pt x="1538142" y="1154430"/>
                  </a:lnTo>
                  <a:lnTo>
                    <a:pt x="1538147" y="1151889"/>
                  </a:lnTo>
                  <a:close/>
                </a:path>
                <a:path w="1540509" h="1236980">
                  <a:moveTo>
                    <a:pt x="6516" y="1149350"/>
                  </a:moveTo>
                  <a:lnTo>
                    <a:pt x="177" y="1149350"/>
                  </a:lnTo>
                  <a:lnTo>
                    <a:pt x="174" y="1150620"/>
                  </a:lnTo>
                  <a:lnTo>
                    <a:pt x="6513" y="1150620"/>
                  </a:lnTo>
                  <a:lnTo>
                    <a:pt x="6516" y="1149350"/>
                  </a:lnTo>
                  <a:close/>
                </a:path>
                <a:path w="1540509" h="1236980">
                  <a:moveTo>
                    <a:pt x="1538152" y="1149350"/>
                  </a:moveTo>
                  <a:lnTo>
                    <a:pt x="1531791" y="1149350"/>
                  </a:lnTo>
                  <a:lnTo>
                    <a:pt x="1531788" y="1150620"/>
                  </a:lnTo>
                  <a:lnTo>
                    <a:pt x="1538150" y="1150620"/>
                  </a:lnTo>
                  <a:lnTo>
                    <a:pt x="1538152" y="1149350"/>
                  </a:lnTo>
                  <a:close/>
                </a:path>
                <a:path w="1540509" h="1236980">
                  <a:moveTo>
                    <a:pt x="6524" y="1145539"/>
                  </a:moveTo>
                  <a:lnTo>
                    <a:pt x="185" y="1145539"/>
                  </a:lnTo>
                  <a:lnTo>
                    <a:pt x="180" y="1148080"/>
                  </a:lnTo>
                  <a:lnTo>
                    <a:pt x="6518" y="1148080"/>
                  </a:lnTo>
                  <a:lnTo>
                    <a:pt x="6524" y="1145539"/>
                  </a:lnTo>
                  <a:close/>
                </a:path>
                <a:path w="1540509" h="1236980">
                  <a:moveTo>
                    <a:pt x="1538160" y="1145539"/>
                  </a:moveTo>
                  <a:lnTo>
                    <a:pt x="1531799" y="1145539"/>
                  </a:lnTo>
                  <a:lnTo>
                    <a:pt x="1531794" y="1148080"/>
                  </a:lnTo>
                  <a:lnTo>
                    <a:pt x="1538155" y="1148080"/>
                  </a:lnTo>
                  <a:lnTo>
                    <a:pt x="1538160" y="1145539"/>
                  </a:lnTo>
                  <a:close/>
                </a:path>
                <a:path w="1540509" h="1236980">
                  <a:moveTo>
                    <a:pt x="6529" y="1143000"/>
                  </a:moveTo>
                  <a:lnTo>
                    <a:pt x="190" y="1143000"/>
                  </a:lnTo>
                  <a:lnTo>
                    <a:pt x="187" y="1144270"/>
                  </a:lnTo>
                  <a:lnTo>
                    <a:pt x="6526" y="1144270"/>
                  </a:lnTo>
                  <a:lnTo>
                    <a:pt x="6529" y="1143000"/>
                  </a:lnTo>
                  <a:close/>
                </a:path>
                <a:path w="1540509" h="1236980">
                  <a:moveTo>
                    <a:pt x="1538165" y="1143000"/>
                  </a:moveTo>
                  <a:lnTo>
                    <a:pt x="1531804" y="1143000"/>
                  </a:lnTo>
                  <a:lnTo>
                    <a:pt x="1531802" y="1144270"/>
                  </a:lnTo>
                  <a:lnTo>
                    <a:pt x="1538163" y="1144270"/>
                  </a:lnTo>
                  <a:lnTo>
                    <a:pt x="1538165" y="1143000"/>
                  </a:lnTo>
                  <a:close/>
                </a:path>
                <a:path w="1540509" h="1236980">
                  <a:moveTo>
                    <a:pt x="6534" y="1140460"/>
                  </a:moveTo>
                  <a:lnTo>
                    <a:pt x="195" y="1140460"/>
                  </a:lnTo>
                  <a:lnTo>
                    <a:pt x="193" y="1141730"/>
                  </a:lnTo>
                  <a:lnTo>
                    <a:pt x="6532" y="1141730"/>
                  </a:lnTo>
                  <a:lnTo>
                    <a:pt x="6534" y="1140460"/>
                  </a:lnTo>
                  <a:close/>
                </a:path>
                <a:path w="1540509" h="1236980">
                  <a:moveTo>
                    <a:pt x="1538171" y="1140460"/>
                  </a:moveTo>
                  <a:lnTo>
                    <a:pt x="1531810" y="1140460"/>
                  </a:lnTo>
                  <a:lnTo>
                    <a:pt x="1531807" y="1141730"/>
                  </a:lnTo>
                  <a:lnTo>
                    <a:pt x="1538168" y="1141730"/>
                  </a:lnTo>
                  <a:lnTo>
                    <a:pt x="1538171" y="1140460"/>
                  </a:lnTo>
                  <a:close/>
                </a:path>
              </a:pathLst>
            </a:custGeom>
            <a:solidFill>
              <a:srgbClr val="487B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6398259" y="989329"/>
              <a:ext cx="1527810" cy="1221740"/>
            </a:xfrm>
            <a:custGeom>
              <a:avLst/>
              <a:gdLst/>
              <a:ahLst/>
              <a:cxnLst/>
              <a:rect l="l" t="t" r="r" b="b"/>
              <a:pathLst>
                <a:path w="1527809" h="1221739">
                  <a:moveTo>
                    <a:pt x="8556" y="162560"/>
                  </a:moveTo>
                  <a:lnTo>
                    <a:pt x="2199" y="162560"/>
                  </a:lnTo>
                  <a:lnTo>
                    <a:pt x="2167" y="177800"/>
                  </a:lnTo>
                  <a:lnTo>
                    <a:pt x="8524" y="177800"/>
                  </a:lnTo>
                  <a:lnTo>
                    <a:pt x="8556" y="162560"/>
                  </a:lnTo>
                  <a:close/>
                </a:path>
                <a:path w="1527809" h="1221739">
                  <a:moveTo>
                    <a:pt x="1527474" y="162560"/>
                  </a:moveTo>
                  <a:lnTo>
                    <a:pt x="1521297" y="162560"/>
                  </a:lnTo>
                  <a:lnTo>
                    <a:pt x="1521281" y="177800"/>
                  </a:lnTo>
                  <a:lnTo>
                    <a:pt x="1527442" y="177800"/>
                  </a:lnTo>
                  <a:lnTo>
                    <a:pt x="1527474" y="162560"/>
                  </a:lnTo>
                  <a:close/>
                </a:path>
                <a:path w="1527809" h="1221739">
                  <a:moveTo>
                    <a:pt x="8564" y="158750"/>
                  </a:moveTo>
                  <a:lnTo>
                    <a:pt x="2207" y="158750"/>
                  </a:lnTo>
                  <a:lnTo>
                    <a:pt x="2202" y="161289"/>
                  </a:lnTo>
                  <a:lnTo>
                    <a:pt x="8559" y="161289"/>
                  </a:lnTo>
                  <a:lnTo>
                    <a:pt x="8564" y="158750"/>
                  </a:lnTo>
                  <a:close/>
                </a:path>
                <a:path w="1527809" h="1221739">
                  <a:moveTo>
                    <a:pt x="1527482" y="158750"/>
                  </a:moveTo>
                  <a:lnTo>
                    <a:pt x="1521301" y="158750"/>
                  </a:lnTo>
                  <a:lnTo>
                    <a:pt x="1521298" y="161289"/>
                  </a:lnTo>
                  <a:lnTo>
                    <a:pt x="1527477" y="161289"/>
                  </a:lnTo>
                  <a:lnTo>
                    <a:pt x="1527482" y="158750"/>
                  </a:lnTo>
                  <a:close/>
                </a:path>
                <a:path w="1527809" h="1221739">
                  <a:moveTo>
                    <a:pt x="8583" y="149860"/>
                  </a:moveTo>
                  <a:lnTo>
                    <a:pt x="2225" y="149860"/>
                  </a:lnTo>
                  <a:lnTo>
                    <a:pt x="2209" y="157479"/>
                  </a:lnTo>
                  <a:lnTo>
                    <a:pt x="8567" y="157479"/>
                  </a:lnTo>
                  <a:lnTo>
                    <a:pt x="8583" y="149860"/>
                  </a:lnTo>
                  <a:close/>
                </a:path>
                <a:path w="1527809" h="1221739">
                  <a:moveTo>
                    <a:pt x="1527501" y="149860"/>
                  </a:moveTo>
                  <a:lnTo>
                    <a:pt x="1521310" y="149860"/>
                  </a:lnTo>
                  <a:lnTo>
                    <a:pt x="1521302" y="157479"/>
                  </a:lnTo>
                  <a:lnTo>
                    <a:pt x="1527485" y="157479"/>
                  </a:lnTo>
                  <a:lnTo>
                    <a:pt x="1527501" y="149860"/>
                  </a:lnTo>
                  <a:close/>
                </a:path>
                <a:path w="1527809" h="1221739">
                  <a:moveTo>
                    <a:pt x="8591" y="146050"/>
                  </a:moveTo>
                  <a:lnTo>
                    <a:pt x="2233" y="146050"/>
                  </a:lnTo>
                  <a:lnTo>
                    <a:pt x="2228" y="148589"/>
                  </a:lnTo>
                  <a:lnTo>
                    <a:pt x="8586" y="148589"/>
                  </a:lnTo>
                  <a:lnTo>
                    <a:pt x="8591" y="146050"/>
                  </a:lnTo>
                  <a:close/>
                </a:path>
                <a:path w="1527809" h="1221739">
                  <a:moveTo>
                    <a:pt x="1527509" y="146050"/>
                  </a:moveTo>
                  <a:lnTo>
                    <a:pt x="1521314" y="146050"/>
                  </a:lnTo>
                  <a:lnTo>
                    <a:pt x="1521311" y="148589"/>
                  </a:lnTo>
                  <a:lnTo>
                    <a:pt x="1527503" y="148589"/>
                  </a:lnTo>
                  <a:lnTo>
                    <a:pt x="1527509" y="146050"/>
                  </a:lnTo>
                  <a:close/>
                </a:path>
                <a:path w="1527809" h="1221739">
                  <a:moveTo>
                    <a:pt x="8596" y="143510"/>
                  </a:moveTo>
                  <a:lnTo>
                    <a:pt x="2239" y="143510"/>
                  </a:lnTo>
                  <a:lnTo>
                    <a:pt x="2236" y="144779"/>
                  </a:lnTo>
                  <a:lnTo>
                    <a:pt x="8594" y="144779"/>
                  </a:lnTo>
                  <a:lnTo>
                    <a:pt x="8596" y="143510"/>
                  </a:lnTo>
                  <a:close/>
                </a:path>
                <a:path w="1527809" h="1221739">
                  <a:moveTo>
                    <a:pt x="1527514" y="143510"/>
                  </a:moveTo>
                  <a:lnTo>
                    <a:pt x="1521317" y="143510"/>
                  </a:lnTo>
                  <a:lnTo>
                    <a:pt x="1521315" y="144779"/>
                  </a:lnTo>
                  <a:lnTo>
                    <a:pt x="1527511" y="144779"/>
                  </a:lnTo>
                  <a:lnTo>
                    <a:pt x="1527514" y="143510"/>
                  </a:lnTo>
                  <a:close/>
                </a:path>
                <a:path w="1527809" h="1221739">
                  <a:moveTo>
                    <a:pt x="8604" y="139700"/>
                  </a:moveTo>
                  <a:lnTo>
                    <a:pt x="2246" y="139700"/>
                  </a:lnTo>
                  <a:lnTo>
                    <a:pt x="2241" y="142239"/>
                  </a:lnTo>
                  <a:lnTo>
                    <a:pt x="8599" y="142239"/>
                  </a:lnTo>
                  <a:lnTo>
                    <a:pt x="8604" y="139700"/>
                  </a:lnTo>
                  <a:close/>
                </a:path>
                <a:path w="1527809" h="1221739">
                  <a:moveTo>
                    <a:pt x="1527522" y="139700"/>
                  </a:moveTo>
                  <a:lnTo>
                    <a:pt x="1521321" y="139700"/>
                  </a:lnTo>
                  <a:lnTo>
                    <a:pt x="1521318" y="142239"/>
                  </a:lnTo>
                  <a:lnTo>
                    <a:pt x="1527516" y="142239"/>
                  </a:lnTo>
                  <a:lnTo>
                    <a:pt x="1527522" y="139700"/>
                  </a:lnTo>
                  <a:close/>
                </a:path>
                <a:path w="1527809" h="1221739">
                  <a:moveTo>
                    <a:pt x="8610" y="137160"/>
                  </a:moveTo>
                  <a:lnTo>
                    <a:pt x="2252" y="137160"/>
                  </a:lnTo>
                  <a:lnTo>
                    <a:pt x="2249" y="138429"/>
                  </a:lnTo>
                  <a:lnTo>
                    <a:pt x="8607" y="138429"/>
                  </a:lnTo>
                  <a:lnTo>
                    <a:pt x="8610" y="137160"/>
                  </a:lnTo>
                  <a:close/>
                </a:path>
                <a:path w="1527809" h="1221739">
                  <a:moveTo>
                    <a:pt x="1527527" y="137160"/>
                  </a:moveTo>
                  <a:lnTo>
                    <a:pt x="1521323" y="137160"/>
                  </a:lnTo>
                  <a:lnTo>
                    <a:pt x="1521322" y="138429"/>
                  </a:lnTo>
                  <a:lnTo>
                    <a:pt x="1527524" y="138429"/>
                  </a:lnTo>
                  <a:lnTo>
                    <a:pt x="1527527" y="137160"/>
                  </a:lnTo>
                  <a:close/>
                </a:path>
                <a:path w="1527809" h="1221739">
                  <a:moveTo>
                    <a:pt x="8618" y="133350"/>
                  </a:moveTo>
                  <a:lnTo>
                    <a:pt x="2260" y="133350"/>
                  </a:lnTo>
                  <a:lnTo>
                    <a:pt x="2254" y="135889"/>
                  </a:lnTo>
                  <a:lnTo>
                    <a:pt x="8612" y="135889"/>
                  </a:lnTo>
                  <a:lnTo>
                    <a:pt x="8618" y="133350"/>
                  </a:lnTo>
                  <a:close/>
                </a:path>
                <a:path w="1527809" h="1221739">
                  <a:moveTo>
                    <a:pt x="1527535" y="133350"/>
                  </a:moveTo>
                  <a:lnTo>
                    <a:pt x="1521327" y="133350"/>
                  </a:lnTo>
                  <a:lnTo>
                    <a:pt x="1521325" y="135889"/>
                  </a:lnTo>
                  <a:lnTo>
                    <a:pt x="1527530" y="135889"/>
                  </a:lnTo>
                  <a:lnTo>
                    <a:pt x="1527535" y="133350"/>
                  </a:lnTo>
                  <a:close/>
                </a:path>
                <a:path w="1527809" h="1221739">
                  <a:moveTo>
                    <a:pt x="8623" y="130810"/>
                  </a:moveTo>
                  <a:lnTo>
                    <a:pt x="2265" y="130810"/>
                  </a:lnTo>
                  <a:lnTo>
                    <a:pt x="2262" y="132079"/>
                  </a:lnTo>
                  <a:lnTo>
                    <a:pt x="8620" y="132079"/>
                  </a:lnTo>
                  <a:lnTo>
                    <a:pt x="8623" y="130810"/>
                  </a:lnTo>
                  <a:close/>
                </a:path>
                <a:path w="1527809" h="1221739">
                  <a:moveTo>
                    <a:pt x="1527540" y="130810"/>
                  </a:moveTo>
                  <a:lnTo>
                    <a:pt x="1521330" y="130810"/>
                  </a:lnTo>
                  <a:lnTo>
                    <a:pt x="1521329" y="132079"/>
                  </a:lnTo>
                  <a:lnTo>
                    <a:pt x="1527538" y="132079"/>
                  </a:lnTo>
                  <a:lnTo>
                    <a:pt x="1527540" y="130810"/>
                  </a:lnTo>
                  <a:close/>
                </a:path>
                <a:path w="1527809" h="1221739">
                  <a:moveTo>
                    <a:pt x="8631" y="127000"/>
                  </a:moveTo>
                  <a:lnTo>
                    <a:pt x="2273" y="127000"/>
                  </a:lnTo>
                  <a:lnTo>
                    <a:pt x="2268" y="129539"/>
                  </a:lnTo>
                  <a:lnTo>
                    <a:pt x="8626" y="129539"/>
                  </a:lnTo>
                  <a:lnTo>
                    <a:pt x="8631" y="127000"/>
                  </a:lnTo>
                  <a:close/>
                </a:path>
                <a:path w="1527809" h="1221739">
                  <a:moveTo>
                    <a:pt x="1527548" y="127000"/>
                  </a:moveTo>
                  <a:lnTo>
                    <a:pt x="1521334" y="127000"/>
                  </a:lnTo>
                  <a:lnTo>
                    <a:pt x="1521331" y="129539"/>
                  </a:lnTo>
                  <a:lnTo>
                    <a:pt x="1527543" y="129539"/>
                  </a:lnTo>
                  <a:lnTo>
                    <a:pt x="1527548" y="127000"/>
                  </a:lnTo>
                  <a:close/>
                </a:path>
                <a:path w="1527809" h="1221739">
                  <a:moveTo>
                    <a:pt x="8636" y="124460"/>
                  </a:moveTo>
                  <a:lnTo>
                    <a:pt x="2278" y="124460"/>
                  </a:lnTo>
                  <a:lnTo>
                    <a:pt x="2275" y="125729"/>
                  </a:lnTo>
                  <a:lnTo>
                    <a:pt x="8634" y="125729"/>
                  </a:lnTo>
                  <a:lnTo>
                    <a:pt x="8636" y="124460"/>
                  </a:lnTo>
                  <a:close/>
                </a:path>
                <a:path w="1527809" h="1221739">
                  <a:moveTo>
                    <a:pt x="1527553" y="124460"/>
                  </a:moveTo>
                  <a:lnTo>
                    <a:pt x="1521337" y="124460"/>
                  </a:lnTo>
                  <a:lnTo>
                    <a:pt x="1521335" y="125729"/>
                  </a:lnTo>
                  <a:lnTo>
                    <a:pt x="1527551" y="125729"/>
                  </a:lnTo>
                  <a:lnTo>
                    <a:pt x="1527553" y="124460"/>
                  </a:lnTo>
                  <a:close/>
                </a:path>
                <a:path w="1527809" h="1221739">
                  <a:moveTo>
                    <a:pt x="8644" y="120650"/>
                  </a:moveTo>
                  <a:lnTo>
                    <a:pt x="2286" y="120650"/>
                  </a:lnTo>
                  <a:lnTo>
                    <a:pt x="2281" y="123189"/>
                  </a:lnTo>
                  <a:lnTo>
                    <a:pt x="8639" y="123189"/>
                  </a:lnTo>
                  <a:lnTo>
                    <a:pt x="8644" y="120650"/>
                  </a:lnTo>
                  <a:close/>
                </a:path>
                <a:path w="1527809" h="1221739">
                  <a:moveTo>
                    <a:pt x="1527561" y="120650"/>
                  </a:moveTo>
                  <a:lnTo>
                    <a:pt x="1521341" y="120650"/>
                  </a:lnTo>
                  <a:lnTo>
                    <a:pt x="1521338" y="123189"/>
                  </a:lnTo>
                  <a:lnTo>
                    <a:pt x="1527556" y="123189"/>
                  </a:lnTo>
                  <a:lnTo>
                    <a:pt x="1527561" y="120650"/>
                  </a:lnTo>
                  <a:close/>
                </a:path>
                <a:path w="1527809" h="1221739">
                  <a:moveTo>
                    <a:pt x="8650" y="118110"/>
                  </a:moveTo>
                  <a:lnTo>
                    <a:pt x="2291" y="118110"/>
                  </a:lnTo>
                  <a:lnTo>
                    <a:pt x="2289" y="119379"/>
                  </a:lnTo>
                  <a:lnTo>
                    <a:pt x="8647" y="119379"/>
                  </a:lnTo>
                  <a:lnTo>
                    <a:pt x="8650" y="118110"/>
                  </a:lnTo>
                  <a:close/>
                </a:path>
                <a:path w="1527809" h="1221739">
                  <a:moveTo>
                    <a:pt x="1527567" y="118110"/>
                  </a:moveTo>
                  <a:lnTo>
                    <a:pt x="1521343" y="118110"/>
                  </a:lnTo>
                  <a:lnTo>
                    <a:pt x="1521342" y="119379"/>
                  </a:lnTo>
                  <a:lnTo>
                    <a:pt x="1527564" y="119379"/>
                  </a:lnTo>
                  <a:lnTo>
                    <a:pt x="1527567" y="118110"/>
                  </a:lnTo>
                  <a:close/>
                </a:path>
                <a:path w="1527809" h="1221739">
                  <a:moveTo>
                    <a:pt x="8658" y="114300"/>
                  </a:moveTo>
                  <a:lnTo>
                    <a:pt x="2299" y="114300"/>
                  </a:lnTo>
                  <a:lnTo>
                    <a:pt x="2294" y="116839"/>
                  </a:lnTo>
                  <a:lnTo>
                    <a:pt x="8652" y="116839"/>
                  </a:lnTo>
                  <a:lnTo>
                    <a:pt x="8658" y="114300"/>
                  </a:lnTo>
                  <a:close/>
                </a:path>
                <a:path w="1527809" h="1221739">
                  <a:moveTo>
                    <a:pt x="1527575" y="114300"/>
                  </a:moveTo>
                  <a:lnTo>
                    <a:pt x="1521347" y="114300"/>
                  </a:lnTo>
                  <a:lnTo>
                    <a:pt x="1521345" y="116839"/>
                  </a:lnTo>
                  <a:lnTo>
                    <a:pt x="1527569" y="116839"/>
                  </a:lnTo>
                  <a:lnTo>
                    <a:pt x="1527575" y="114300"/>
                  </a:lnTo>
                  <a:close/>
                </a:path>
                <a:path w="1527809" h="1221739">
                  <a:moveTo>
                    <a:pt x="8663" y="111760"/>
                  </a:moveTo>
                  <a:lnTo>
                    <a:pt x="2305" y="111760"/>
                  </a:lnTo>
                  <a:lnTo>
                    <a:pt x="2302" y="113029"/>
                  </a:lnTo>
                  <a:lnTo>
                    <a:pt x="8660" y="113029"/>
                  </a:lnTo>
                  <a:lnTo>
                    <a:pt x="8663" y="111760"/>
                  </a:lnTo>
                  <a:close/>
                </a:path>
                <a:path w="1527809" h="1221739">
                  <a:moveTo>
                    <a:pt x="1527580" y="111760"/>
                  </a:moveTo>
                  <a:lnTo>
                    <a:pt x="1521350" y="111760"/>
                  </a:lnTo>
                  <a:lnTo>
                    <a:pt x="1521349" y="113029"/>
                  </a:lnTo>
                  <a:lnTo>
                    <a:pt x="1527577" y="113029"/>
                  </a:lnTo>
                  <a:lnTo>
                    <a:pt x="1527580" y="111760"/>
                  </a:lnTo>
                  <a:close/>
                </a:path>
                <a:path w="1527809" h="1221739">
                  <a:moveTo>
                    <a:pt x="8676" y="105410"/>
                  </a:moveTo>
                  <a:lnTo>
                    <a:pt x="2318" y="105410"/>
                  </a:lnTo>
                  <a:lnTo>
                    <a:pt x="2307" y="110489"/>
                  </a:lnTo>
                  <a:lnTo>
                    <a:pt x="8666" y="110489"/>
                  </a:lnTo>
                  <a:lnTo>
                    <a:pt x="8676" y="105410"/>
                  </a:lnTo>
                  <a:close/>
                </a:path>
                <a:path w="1527809" h="1221739">
                  <a:moveTo>
                    <a:pt x="1527593" y="105410"/>
                  </a:moveTo>
                  <a:lnTo>
                    <a:pt x="1521357" y="105410"/>
                  </a:lnTo>
                  <a:lnTo>
                    <a:pt x="1521351" y="110489"/>
                  </a:lnTo>
                  <a:lnTo>
                    <a:pt x="1527582" y="110489"/>
                  </a:lnTo>
                  <a:lnTo>
                    <a:pt x="1527593" y="105410"/>
                  </a:lnTo>
                  <a:close/>
                </a:path>
                <a:path w="1527809" h="1221739">
                  <a:moveTo>
                    <a:pt x="8684" y="101600"/>
                  </a:moveTo>
                  <a:lnTo>
                    <a:pt x="2326" y="101600"/>
                  </a:lnTo>
                  <a:lnTo>
                    <a:pt x="2320" y="104139"/>
                  </a:lnTo>
                  <a:lnTo>
                    <a:pt x="8679" y="104139"/>
                  </a:lnTo>
                  <a:lnTo>
                    <a:pt x="8684" y="101600"/>
                  </a:lnTo>
                  <a:close/>
                </a:path>
                <a:path w="1527809" h="1221739">
                  <a:moveTo>
                    <a:pt x="1527601" y="101600"/>
                  </a:moveTo>
                  <a:lnTo>
                    <a:pt x="1521361" y="101600"/>
                  </a:lnTo>
                  <a:lnTo>
                    <a:pt x="1521358" y="104139"/>
                  </a:lnTo>
                  <a:lnTo>
                    <a:pt x="1527596" y="104139"/>
                  </a:lnTo>
                  <a:lnTo>
                    <a:pt x="1527601" y="101600"/>
                  </a:lnTo>
                  <a:close/>
                </a:path>
                <a:path w="1527809" h="1221739">
                  <a:moveTo>
                    <a:pt x="8690" y="99060"/>
                  </a:moveTo>
                  <a:lnTo>
                    <a:pt x="2331" y="99060"/>
                  </a:lnTo>
                  <a:lnTo>
                    <a:pt x="2328" y="100329"/>
                  </a:lnTo>
                  <a:lnTo>
                    <a:pt x="8687" y="100329"/>
                  </a:lnTo>
                  <a:lnTo>
                    <a:pt x="8690" y="99060"/>
                  </a:lnTo>
                  <a:close/>
                </a:path>
                <a:path w="1527809" h="1221739">
                  <a:moveTo>
                    <a:pt x="1527606" y="99060"/>
                  </a:moveTo>
                  <a:lnTo>
                    <a:pt x="1521363" y="99060"/>
                  </a:lnTo>
                  <a:lnTo>
                    <a:pt x="1521362" y="100329"/>
                  </a:lnTo>
                  <a:lnTo>
                    <a:pt x="1527604" y="100329"/>
                  </a:lnTo>
                  <a:lnTo>
                    <a:pt x="1527606" y="99060"/>
                  </a:lnTo>
                  <a:close/>
                </a:path>
                <a:path w="1527809" h="1221739">
                  <a:moveTo>
                    <a:pt x="8703" y="92710"/>
                  </a:moveTo>
                  <a:lnTo>
                    <a:pt x="2344" y="92710"/>
                  </a:lnTo>
                  <a:lnTo>
                    <a:pt x="2334" y="97789"/>
                  </a:lnTo>
                  <a:lnTo>
                    <a:pt x="8692" y="97789"/>
                  </a:lnTo>
                  <a:lnTo>
                    <a:pt x="8703" y="92710"/>
                  </a:lnTo>
                  <a:close/>
                </a:path>
                <a:path w="1527809" h="1221739">
                  <a:moveTo>
                    <a:pt x="1527619" y="92710"/>
                  </a:moveTo>
                  <a:lnTo>
                    <a:pt x="1521370" y="92710"/>
                  </a:lnTo>
                  <a:lnTo>
                    <a:pt x="1521365" y="97789"/>
                  </a:lnTo>
                  <a:lnTo>
                    <a:pt x="1527609" y="97789"/>
                  </a:lnTo>
                  <a:lnTo>
                    <a:pt x="1527619" y="92710"/>
                  </a:lnTo>
                  <a:close/>
                </a:path>
                <a:path w="1527809" h="1221739">
                  <a:moveTo>
                    <a:pt x="8716" y="86360"/>
                  </a:moveTo>
                  <a:lnTo>
                    <a:pt x="2357" y="86360"/>
                  </a:lnTo>
                  <a:lnTo>
                    <a:pt x="2347" y="91439"/>
                  </a:lnTo>
                  <a:lnTo>
                    <a:pt x="8706" y="91439"/>
                  </a:lnTo>
                  <a:lnTo>
                    <a:pt x="8716" y="86360"/>
                  </a:lnTo>
                  <a:close/>
                </a:path>
                <a:path w="1527809" h="1221739">
                  <a:moveTo>
                    <a:pt x="1527633" y="86360"/>
                  </a:moveTo>
                  <a:lnTo>
                    <a:pt x="1521377" y="86360"/>
                  </a:lnTo>
                  <a:lnTo>
                    <a:pt x="1521371" y="91439"/>
                  </a:lnTo>
                  <a:lnTo>
                    <a:pt x="1527622" y="91439"/>
                  </a:lnTo>
                  <a:lnTo>
                    <a:pt x="1527633" y="86360"/>
                  </a:lnTo>
                  <a:close/>
                </a:path>
                <a:path w="1527809" h="1221739">
                  <a:moveTo>
                    <a:pt x="8724" y="82550"/>
                  </a:moveTo>
                  <a:lnTo>
                    <a:pt x="2365" y="82550"/>
                  </a:lnTo>
                  <a:lnTo>
                    <a:pt x="2360" y="85089"/>
                  </a:lnTo>
                  <a:lnTo>
                    <a:pt x="8719" y="85089"/>
                  </a:lnTo>
                  <a:lnTo>
                    <a:pt x="8724" y="82550"/>
                  </a:lnTo>
                  <a:close/>
                </a:path>
                <a:path w="1527809" h="1221739">
                  <a:moveTo>
                    <a:pt x="1527641" y="82550"/>
                  </a:moveTo>
                  <a:lnTo>
                    <a:pt x="1521381" y="82550"/>
                  </a:lnTo>
                  <a:lnTo>
                    <a:pt x="1521378" y="85089"/>
                  </a:lnTo>
                  <a:lnTo>
                    <a:pt x="1527635" y="85089"/>
                  </a:lnTo>
                  <a:lnTo>
                    <a:pt x="1527641" y="82550"/>
                  </a:lnTo>
                  <a:close/>
                </a:path>
                <a:path w="1527809" h="1221739">
                  <a:moveTo>
                    <a:pt x="8730" y="80010"/>
                  </a:moveTo>
                  <a:lnTo>
                    <a:pt x="2371" y="80010"/>
                  </a:lnTo>
                  <a:lnTo>
                    <a:pt x="2368" y="81279"/>
                  </a:lnTo>
                  <a:lnTo>
                    <a:pt x="8727" y="81279"/>
                  </a:lnTo>
                  <a:lnTo>
                    <a:pt x="8730" y="80010"/>
                  </a:lnTo>
                  <a:close/>
                </a:path>
                <a:path w="1527809" h="1221739">
                  <a:moveTo>
                    <a:pt x="1527646" y="80010"/>
                  </a:moveTo>
                  <a:lnTo>
                    <a:pt x="1521383" y="80010"/>
                  </a:lnTo>
                  <a:lnTo>
                    <a:pt x="1521382" y="81279"/>
                  </a:lnTo>
                  <a:lnTo>
                    <a:pt x="1527643" y="81279"/>
                  </a:lnTo>
                  <a:lnTo>
                    <a:pt x="1527646" y="80010"/>
                  </a:lnTo>
                  <a:close/>
                </a:path>
                <a:path w="1527809" h="1221739">
                  <a:moveTo>
                    <a:pt x="8738" y="76200"/>
                  </a:moveTo>
                  <a:lnTo>
                    <a:pt x="2378" y="76200"/>
                  </a:lnTo>
                  <a:lnTo>
                    <a:pt x="2373" y="78739"/>
                  </a:lnTo>
                  <a:lnTo>
                    <a:pt x="8732" y="78739"/>
                  </a:lnTo>
                  <a:lnTo>
                    <a:pt x="8738" y="76200"/>
                  </a:lnTo>
                  <a:close/>
                </a:path>
                <a:path w="1527809" h="1221739">
                  <a:moveTo>
                    <a:pt x="1527654" y="76200"/>
                  </a:moveTo>
                  <a:lnTo>
                    <a:pt x="1521387" y="76200"/>
                  </a:lnTo>
                  <a:lnTo>
                    <a:pt x="1521385" y="78739"/>
                  </a:lnTo>
                  <a:lnTo>
                    <a:pt x="1527648" y="78739"/>
                  </a:lnTo>
                  <a:lnTo>
                    <a:pt x="1527654" y="76200"/>
                  </a:lnTo>
                  <a:close/>
                </a:path>
                <a:path w="1527809" h="1221739">
                  <a:moveTo>
                    <a:pt x="8743" y="73660"/>
                  </a:moveTo>
                  <a:lnTo>
                    <a:pt x="2384" y="73660"/>
                  </a:lnTo>
                  <a:lnTo>
                    <a:pt x="2381" y="74929"/>
                  </a:lnTo>
                  <a:lnTo>
                    <a:pt x="8740" y="74929"/>
                  </a:lnTo>
                  <a:lnTo>
                    <a:pt x="8743" y="73660"/>
                  </a:lnTo>
                  <a:close/>
                </a:path>
                <a:path w="1527809" h="1221739">
                  <a:moveTo>
                    <a:pt x="1527659" y="73660"/>
                  </a:moveTo>
                  <a:lnTo>
                    <a:pt x="1521390" y="73660"/>
                  </a:lnTo>
                  <a:lnTo>
                    <a:pt x="1521389" y="74929"/>
                  </a:lnTo>
                  <a:lnTo>
                    <a:pt x="1527656" y="74929"/>
                  </a:lnTo>
                  <a:lnTo>
                    <a:pt x="1527659" y="73660"/>
                  </a:lnTo>
                  <a:close/>
                </a:path>
                <a:path w="1527809" h="1221739">
                  <a:moveTo>
                    <a:pt x="8751" y="69850"/>
                  </a:moveTo>
                  <a:lnTo>
                    <a:pt x="2392" y="69850"/>
                  </a:lnTo>
                  <a:lnTo>
                    <a:pt x="2386" y="72389"/>
                  </a:lnTo>
                  <a:lnTo>
                    <a:pt x="8746" y="72389"/>
                  </a:lnTo>
                  <a:lnTo>
                    <a:pt x="8751" y="69850"/>
                  </a:lnTo>
                  <a:close/>
                </a:path>
                <a:path w="1527809" h="1221739">
                  <a:moveTo>
                    <a:pt x="1527667" y="69850"/>
                  </a:moveTo>
                  <a:lnTo>
                    <a:pt x="1521394" y="69850"/>
                  </a:lnTo>
                  <a:lnTo>
                    <a:pt x="1521391" y="72389"/>
                  </a:lnTo>
                  <a:lnTo>
                    <a:pt x="1527662" y="72389"/>
                  </a:lnTo>
                  <a:lnTo>
                    <a:pt x="1527667" y="69850"/>
                  </a:lnTo>
                  <a:close/>
                </a:path>
                <a:path w="1527809" h="1221739">
                  <a:moveTo>
                    <a:pt x="8756" y="67310"/>
                  </a:moveTo>
                  <a:lnTo>
                    <a:pt x="2397" y="67310"/>
                  </a:lnTo>
                  <a:lnTo>
                    <a:pt x="2394" y="68579"/>
                  </a:lnTo>
                  <a:lnTo>
                    <a:pt x="8754" y="68579"/>
                  </a:lnTo>
                  <a:lnTo>
                    <a:pt x="8756" y="67310"/>
                  </a:lnTo>
                  <a:close/>
                </a:path>
                <a:path w="1527809" h="1221739">
                  <a:moveTo>
                    <a:pt x="1527672" y="67310"/>
                  </a:moveTo>
                  <a:lnTo>
                    <a:pt x="1521397" y="67310"/>
                  </a:lnTo>
                  <a:lnTo>
                    <a:pt x="1521395" y="68579"/>
                  </a:lnTo>
                  <a:lnTo>
                    <a:pt x="1527670" y="68579"/>
                  </a:lnTo>
                  <a:lnTo>
                    <a:pt x="1527672" y="67310"/>
                  </a:lnTo>
                  <a:close/>
                </a:path>
                <a:path w="1527809" h="1221739">
                  <a:moveTo>
                    <a:pt x="8764" y="63500"/>
                  </a:moveTo>
                  <a:lnTo>
                    <a:pt x="2405" y="63500"/>
                  </a:lnTo>
                  <a:lnTo>
                    <a:pt x="2400" y="66039"/>
                  </a:lnTo>
                  <a:lnTo>
                    <a:pt x="8759" y="66039"/>
                  </a:lnTo>
                  <a:lnTo>
                    <a:pt x="8764" y="63500"/>
                  </a:lnTo>
                  <a:close/>
                </a:path>
                <a:path w="1527809" h="1221739">
                  <a:moveTo>
                    <a:pt x="1527680" y="63500"/>
                  </a:moveTo>
                  <a:lnTo>
                    <a:pt x="1521401" y="63500"/>
                  </a:lnTo>
                  <a:lnTo>
                    <a:pt x="1521398" y="66039"/>
                  </a:lnTo>
                  <a:lnTo>
                    <a:pt x="1527675" y="66039"/>
                  </a:lnTo>
                  <a:lnTo>
                    <a:pt x="1527680" y="63500"/>
                  </a:lnTo>
                  <a:close/>
                </a:path>
                <a:path w="1527809" h="1221739">
                  <a:moveTo>
                    <a:pt x="8770" y="60960"/>
                  </a:moveTo>
                  <a:lnTo>
                    <a:pt x="2410" y="60960"/>
                  </a:lnTo>
                  <a:lnTo>
                    <a:pt x="2407" y="62229"/>
                  </a:lnTo>
                  <a:lnTo>
                    <a:pt x="8767" y="62229"/>
                  </a:lnTo>
                  <a:lnTo>
                    <a:pt x="8770" y="60960"/>
                  </a:lnTo>
                  <a:close/>
                </a:path>
                <a:path w="1527809" h="1221739">
                  <a:moveTo>
                    <a:pt x="1527685" y="60960"/>
                  </a:moveTo>
                  <a:lnTo>
                    <a:pt x="1521403" y="60960"/>
                  </a:lnTo>
                  <a:lnTo>
                    <a:pt x="1521402" y="62229"/>
                  </a:lnTo>
                  <a:lnTo>
                    <a:pt x="1527683" y="62229"/>
                  </a:lnTo>
                  <a:lnTo>
                    <a:pt x="1527685" y="60960"/>
                  </a:lnTo>
                  <a:close/>
                </a:path>
                <a:path w="1527809" h="1221739">
                  <a:moveTo>
                    <a:pt x="8778" y="57150"/>
                  </a:moveTo>
                  <a:lnTo>
                    <a:pt x="2418" y="57150"/>
                  </a:lnTo>
                  <a:lnTo>
                    <a:pt x="2413" y="59689"/>
                  </a:lnTo>
                  <a:lnTo>
                    <a:pt x="8772" y="59689"/>
                  </a:lnTo>
                  <a:lnTo>
                    <a:pt x="8778" y="57150"/>
                  </a:lnTo>
                  <a:close/>
                </a:path>
                <a:path w="1527809" h="1221739">
                  <a:moveTo>
                    <a:pt x="1527693" y="57150"/>
                  </a:moveTo>
                  <a:lnTo>
                    <a:pt x="1521407" y="57150"/>
                  </a:lnTo>
                  <a:lnTo>
                    <a:pt x="1521405" y="59689"/>
                  </a:lnTo>
                  <a:lnTo>
                    <a:pt x="1527688" y="59689"/>
                  </a:lnTo>
                  <a:lnTo>
                    <a:pt x="1527693" y="57150"/>
                  </a:lnTo>
                  <a:close/>
                </a:path>
                <a:path w="1527809" h="1221739">
                  <a:moveTo>
                    <a:pt x="8783" y="54610"/>
                  </a:moveTo>
                  <a:lnTo>
                    <a:pt x="2423" y="54610"/>
                  </a:lnTo>
                  <a:lnTo>
                    <a:pt x="2421" y="55879"/>
                  </a:lnTo>
                  <a:lnTo>
                    <a:pt x="8780" y="55879"/>
                  </a:lnTo>
                  <a:lnTo>
                    <a:pt x="8783" y="54610"/>
                  </a:lnTo>
                  <a:close/>
                </a:path>
                <a:path w="1527809" h="1221739">
                  <a:moveTo>
                    <a:pt x="1527699" y="54610"/>
                  </a:moveTo>
                  <a:lnTo>
                    <a:pt x="1521410" y="54610"/>
                  </a:lnTo>
                  <a:lnTo>
                    <a:pt x="1521409" y="55879"/>
                  </a:lnTo>
                  <a:lnTo>
                    <a:pt x="1527696" y="55879"/>
                  </a:lnTo>
                  <a:lnTo>
                    <a:pt x="1527699" y="54610"/>
                  </a:lnTo>
                  <a:close/>
                </a:path>
                <a:path w="1527809" h="1221739">
                  <a:moveTo>
                    <a:pt x="8791" y="50800"/>
                  </a:moveTo>
                  <a:lnTo>
                    <a:pt x="2431" y="50800"/>
                  </a:lnTo>
                  <a:lnTo>
                    <a:pt x="2426" y="53339"/>
                  </a:lnTo>
                  <a:lnTo>
                    <a:pt x="8786" y="53339"/>
                  </a:lnTo>
                  <a:lnTo>
                    <a:pt x="8791" y="50800"/>
                  </a:lnTo>
                  <a:close/>
                </a:path>
                <a:path w="1527809" h="1221739">
                  <a:moveTo>
                    <a:pt x="1527707" y="50800"/>
                  </a:moveTo>
                  <a:lnTo>
                    <a:pt x="1521414" y="50800"/>
                  </a:lnTo>
                  <a:lnTo>
                    <a:pt x="1521411" y="53339"/>
                  </a:lnTo>
                  <a:lnTo>
                    <a:pt x="1527701" y="53339"/>
                  </a:lnTo>
                  <a:lnTo>
                    <a:pt x="1527707" y="50800"/>
                  </a:lnTo>
                  <a:close/>
                </a:path>
                <a:path w="1527809" h="1221739">
                  <a:moveTo>
                    <a:pt x="8796" y="48260"/>
                  </a:moveTo>
                  <a:lnTo>
                    <a:pt x="2437" y="48260"/>
                  </a:lnTo>
                  <a:lnTo>
                    <a:pt x="2434" y="49529"/>
                  </a:lnTo>
                  <a:lnTo>
                    <a:pt x="8794" y="49529"/>
                  </a:lnTo>
                  <a:lnTo>
                    <a:pt x="8796" y="48260"/>
                  </a:lnTo>
                  <a:close/>
                </a:path>
                <a:path w="1527809" h="1221739">
                  <a:moveTo>
                    <a:pt x="1527712" y="48260"/>
                  </a:moveTo>
                  <a:lnTo>
                    <a:pt x="1521417" y="48260"/>
                  </a:lnTo>
                  <a:lnTo>
                    <a:pt x="1521415" y="49529"/>
                  </a:lnTo>
                  <a:lnTo>
                    <a:pt x="1527709" y="49529"/>
                  </a:lnTo>
                  <a:lnTo>
                    <a:pt x="1527712" y="48260"/>
                  </a:lnTo>
                  <a:close/>
                </a:path>
                <a:path w="1527809" h="1221739">
                  <a:moveTo>
                    <a:pt x="8804" y="44450"/>
                  </a:moveTo>
                  <a:lnTo>
                    <a:pt x="2444" y="44450"/>
                  </a:lnTo>
                  <a:lnTo>
                    <a:pt x="2439" y="46989"/>
                  </a:lnTo>
                  <a:lnTo>
                    <a:pt x="8799" y="46989"/>
                  </a:lnTo>
                  <a:lnTo>
                    <a:pt x="8804" y="44450"/>
                  </a:lnTo>
                  <a:close/>
                </a:path>
                <a:path w="1527809" h="1221739">
                  <a:moveTo>
                    <a:pt x="1527720" y="44450"/>
                  </a:moveTo>
                  <a:lnTo>
                    <a:pt x="1521421" y="44450"/>
                  </a:lnTo>
                  <a:lnTo>
                    <a:pt x="1521418" y="46989"/>
                  </a:lnTo>
                  <a:lnTo>
                    <a:pt x="1527714" y="46989"/>
                  </a:lnTo>
                  <a:lnTo>
                    <a:pt x="1527720" y="44450"/>
                  </a:lnTo>
                  <a:close/>
                </a:path>
                <a:path w="1527809" h="1221739">
                  <a:moveTo>
                    <a:pt x="8810" y="41910"/>
                  </a:moveTo>
                  <a:lnTo>
                    <a:pt x="2450" y="41910"/>
                  </a:lnTo>
                  <a:lnTo>
                    <a:pt x="2447" y="43179"/>
                  </a:lnTo>
                  <a:lnTo>
                    <a:pt x="8807" y="43179"/>
                  </a:lnTo>
                  <a:lnTo>
                    <a:pt x="8810" y="41910"/>
                  </a:lnTo>
                  <a:close/>
                </a:path>
                <a:path w="1527809" h="1221739">
                  <a:moveTo>
                    <a:pt x="1527725" y="41910"/>
                  </a:moveTo>
                  <a:lnTo>
                    <a:pt x="1521423" y="41910"/>
                  </a:lnTo>
                  <a:lnTo>
                    <a:pt x="1521422" y="43179"/>
                  </a:lnTo>
                  <a:lnTo>
                    <a:pt x="1527722" y="43179"/>
                  </a:lnTo>
                  <a:lnTo>
                    <a:pt x="1527725" y="41910"/>
                  </a:lnTo>
                  <a:close/>
                </a:path>
                <a:path w="1527809" h="1221739">
                  <a:moveTo>
                    <a:pt x="8818" y="38100"/>
                  </a:moveTo>
                  <a:lnTo>
                    <a:pt x="2458" y="38100"/>
                  </a:lnTo>
                  <a:lnTo>
                    <a:pt x="2452" y="40639"/>
                  </a:lnTo>
                  <a:lnTo>
                    <a:pt x="8812" y="40639"/>
                  </a:lnTo>
                  <a:lnTo>
                    <a:pt x="8818" y="38100"/>
                  </a:lnTo>
                  <a:close/>
                </a:path>
                <a:path w="1527809" h="1221739">
                  <a:moveTo>
                    <a:pt x="1527733" y="38100"/>
                  </a:moveTo>
                  <a:lnTo>
                    <a:pt x="1521427" y="38100"/>
                  </a:lnTo>
                  <a:lnTo>
                    <a:pt x="1521425" y="40639"/>
                  </a:lnTo>
                  <a:lnTo>
                    <a:pt x="1527728" y="40639"/>
                  </a:lnTo>
                  <a:lnTo>
                    <a:pt x="1527733" y="38100"/>
                  </a:lnTo>
                  <a:close/>
                </a:path>
                <a:path w="1527809" h="1221739">
                  <a:moveTo>
                    <a:pt x="8823" y="35560"/>
                  </a:moveTo>
                  <a:lnTo>
                    <a:pt x="2463" y="35560"/>
                  </a:lnTo>
                  <a:lnTo>
                    <a:pt x="2460" y="36829"/>
                  </a:lnTo>
                  <a:lnTo>
                    <a:pt x="8820" y="36829"/>
                  </a:lnTo>
                  <a:lnTo>
                    <a:pt x="8823" y="35560"/>
                  </a:lnTo>
                  <a:close/>
                </a:path>
                <a:path w="1527809" h="1221739">
                  <a:moveTo>
                    <a:pt x="1527738" y="35560"/>
                  </a:moveTo>
                  <a:lnTo>
                    <a:pt x="1521430" y="35560"/>
                  </a:lnTo>
                  <a:lnTo>
                    <a:pt x="1521429" y="36829"/>
                  </a:lnTo>
                  <a:lnTo>
                    <a:pt x="1527736" y="36829"/>
                  </a:lnTo>
                  <a:lnTo>
                    <a:pt x="1527738" y="35560"/>
                  </a:lnTo>
                  <a:close/>
                </a:path>
                <a:path w="1527809" h="1221739">
                  <a:moveTo>
                    <a:pt x="8831" y="31750"/>
                  </a:moveTo>
                  <a:lnTo>
                    <a:pt x="2471" y="31750"/>
                  </a:lnTo>
                  <a:lnTo>
                    <a:pt x="2466" y="34289"/>
                  </a:lnTo>
                  <a:lnTo>
                    <a:pt x="8826" y="34289"/>
                  </a:lnTo>
                  <a:lnTo>
                    <a:pt x="8831" y="31750"/>
                  </a:lnTo>
                  <a:close/>
                </a:path>
                <a:path w="1527809" h="1221739">
                  <a:moveTo>
                    <a:pt x="1527746" y="31750"/>
                  </a:moveTo>
                  <a:lnTo>
                    <a:pt x="1521434" y="31750"/>
                  </a:lnTo>
                  <a:lnTo>
                    <a:pt x="1521431" y="34289"/>
                  </a:lnTo>
                  <a:lnTo>
                    <a:pt x="1527741" y="34289"/>
                  </a:lnTo>
                  <a:lnTo>
                    <a:pt x="1527746" y="31750"/>
                  </a:lnTo>
                  <a:close/>
                </a:path>
                <a:path w="1527809" h="1221739">
                  <a:moveTo>
                    <a:pt x="8844" y="25400"/>
                  </a:moveTo>
                  <a:lnTo>
                    <a:pt x="2484" y="25400"/>
                  </a:lnTo>
                  <a:lnTo>
                    <a:pt x="2473" y="30479"/>
                  </a:lnTo>
                  <a:lnTo>
                    <a:pt x="8834" y="30479"/>
                  </a:lnTo>
                  <a:lnTo>
                    <a:pt x="8844" y="25400"/>
                  </a:lnTo>
                  <a:close/>
                </a:path>
                <a:path w="1527809" h="1221739">
                  <a:moveTo>
                    <a:pt x="1527759" y="25400"/>
                  </a:moveTo>
                  <a:lnTo>
                    <a:pt x="1521441" y="25400"/>
                  </a:lnTo>
                  <a:lnTo>
                    <a:pt x="1521435" y="30479"/>
                  </a:lnTo>
                  <a:lnTo>
                    <a:pt x="1527749" y="30479"/>
                  </a:lnTo>
                  <a:lnTo>
                    <a:pt x="1527759" y="25400"/>
                  </a:lnTo>
                  <a:close/>
                </a:path>
                <a:path w="1527809" h="1221739">
                  <a:moveTo>
                    <a:pt x="8850" y="22860"/>
                  </a:moveTo>
                  <a:lnTo>
                    <a:pt x="2489" y="22860"/>
                  </a:lnTo>
                  <a:lnTo>
                    <a:pt x="2487" y="24129"/>
                  </a:lnTo>
                  <a:lnTo>
                    <a:pt x="8847" y="24129"/>
                  </a:lnTo>
                  <a:lnTo>
                    <a:pt x="8850" y="22860"/>
                  </a:lnTo>
                  <a:close/>
                </a:path>
                <a:path w="1527809" h="1221739">
                  <a:moveTo>
                    <a:pt x="1527765" y="22860"/>
                  </a:moveTo>
                  <a:lnTo>
                    <a:pt x="1521443" y="22860"/>
                  </a:lnTo>
                  <a:lnTo>
                    <a:pt x="1521442" y="24129"/>
                  </a:lnTo>
                  <a:lnTo>
                    <a:pt x="1527762" y="24129"/>
                  </a:lnTo>
                  <a:lnTo>
                    <a:pt x="1527765" y="22860"/>
                  </a:lnTo>
                  <a:close/>
                </a:path>
                <a:path w="1527809" h="1221739">
                  <a:moveTo>
                    <a:pt x="8858" y="19050"/>
                  </a:moveTo>
                  <a:lnTo>
                    <a:pt x="2497" y="19050"/>
                  </a:lnTo>
                  <a:lnTo>
                    <a:pt x="2492" y="21589"/>
                  </a:lnTo>
                  <a:lnTo>
                    <a:pt x="8852" y="21589"/>
                  </a:lnTo>
                  <a:lnTo>
                    <a:pt x="8858" y="19050"/>
                  </a:lnTo>
                  <a:close/>
                </a:path>
                <a:path w="1527809" h="1221739">
                  <a:moveTo>
                    <a:pt x="1527773" y="19050"/>
                  </a:moveTo>
                  <a:lnTo>
                    <a:pt x="1521447" y="19050"/>
                  </a:lnTo>
                  <a:lnTo>
                    <a:pt x="1521445" y="21589"/>
                  </a:lnTo>
                  <a:lnTo>
                    <a:pt x="1527767" y="21589"/>
                  </a:lnTo>
                  <a:lnTo>
                    <a:pt x="1527773" y="19050"/>
                  </a:lnTo>
                  <a:close/>
                </a:path>
                <a:path w="1527809" h="1221739">
                  <a:moveTo>
                    <a:pt x="8863" y="16510"/>
                  </a:moveTo>
                  <a:lnTo>
                    <a:pt x="2503" y="16510"/>
                  </a:lnTo>
                  <a:lnTo>
                    <a:pt x="2500" y="17779"/>
                  </a:lnTo>
                  <a:lnTo>
                    <a:pt x="8860" y="17779"/>
                  </a:lnTo>
                  <a:lnTo>
                    <a:pt x="8863" y="16510"/>
                  </a:lnTo>
                  <a:close/>
                </a:path>
                <a:path w="1527809" h="1221739">
                  <a:moveTo>
                    <a:pt x="1527778" y="16510"/>
                  </a:moveTo>
                  <a:lnTo>
                    <a:pt x="1521450" y="16510"/>
                  </a:lnTo>
                  <a:lnTo>
                    <a:pt x="1521449" y="17779"/>
                  </a:lnTo>
                  <a:lnTo>
                    <a:pt x="1527775" y="17779"/>
                  </a:lnTo>
                  <a:lnTo>
                    <a:pt x="1527778" y="16510"/>
                  </a:lnTo>
                  <a:close/>
                </a:path>
                <a:path w="1527809" h="1221739">
                  <a:moveTo>
                    <a:pt x="8871" y="12700"/>
                  </a:moveTo>
                  <a:lnTo>
                    <a:pt x="2510" y="12700"/>
                  </a:lnTo>
                  <a:lnTo>
                    <a:pt x="2505" y="15239"/>
                  </a:lnTo>
                  <a:lnTo>
                    <a:pt x="8866" y="15239"/>
                  </a:lnTo>
                  <a:lnTo>
                    <a:pt x="8871" y="12700"/>
                  </a:lnTo>
                  <a:close/>
                </a:path>
                <a:path w="1527809" h="1221739">
                  <a:moveTo>
                    <a:pt x="1527786" y="12700"/>
                  </a:moveTo>
                  <a:lnTo>
                    <a:pt x="1521454" y="12700"/>
                  </a:lnTo>
                  <a:lnTo>
                    <a:pt x="1521451" y="15239"/>
                  </a:lnTo>
                  <a:lnTo>
                    <a:pt x="1527780" y="15239"/>
                  </a:lnTo>
                  <a:lnTo>
                    <a:pt x="1527786" y="12700"/>
                  </a:lnTo>
                  <a:close/>
                </a:path>
                <a:path w="1527809" h="1221739">
                  <a:moveTo>
                    <a:pt x="8876" y="10160"/>
                  </a:moveTo>
                  <a:lnTo>
                    <a:pt x="2516" y="10160"/>
                  </a:lnTo>
                  <a:lnTo>
                    <a:pt x="2513" y="11429"/>
                  </a:lnTo>
                  <a:lnTo>
                    <a:pt x="8874" y="11429"/>
                  </a:lnTo>
                  <a:lnTo>
                    <a:pt x="8876" y="10160"/>
                  </a:lnTo>
                  <a:close/>
                </a:path>
                <a:path w="1527809" h="1221739">
                  <a:moveTo>
                    <a:pt x="1527791" y="10160"/>
                  </a:moveTo>
                  <a:lnTo>
                    <a:pt x="1521457" y="10160"/>
                  </a:lnTo>
                  <a:lnTo>
                    <a:pt x="1521455" y="11429"/>
                  </a:lnTo>
                  <a:lnTo>
                    <a:pt x="1527788" y="11429"/>
                  </a:lnTo>
                  <a:lnTo>
                    <a:pt x="1527791" y="10160"/>
                  </a:lnTo>
                  <a:close/>
                </a:path>
                <a:path w="1527809" h="1221739">
                  <a:moveTo>
                    <a:pt x="8884" y="6350"/>
                  </a:moveTo>
                  <a:lnTo>
                    <a:pt x="2524" y="6350"/>
                  </a:lnTo>
                  <a:lnTo>
                    <a:pt x="2518" y="8889"/>
                  </a:lnTo>
                  <a:lnTo>
                    <a:pt x="8879" y="8889"/>
                  </a:lnTo>
                  <a:lnTo>
                    <a:pt x="8884" y="6350"/>
                  </a:lnTo>
                  <a:close/>
                </a:path>
                <a:path w="1527809" h="1221739">
                  <a:moveTo>
                    <a:pt x="1527799" y="6350"/>
                  </a:moveTo>
                  <a:lnTo>
                    <a:pt x="1017269" y="6350"/>
                  </a:lnTo>
                  <a:lnTo>
                    <a:pt x="1521460" y="7620"/>
                  </a:lnTo>
                  <a:lnTo>
                    <a:pt x="1521458" y="8889"/>
                  </a:lnTo>
                  <a:lnTo>
                    <a:pt x="1527794" y="8889"/>
                  </a:lnTo>
                  <a:lnTo>
                    <a:pt x="1527799" y="6350"/>
                  </a:lnTo>
                  <a:close/>
                </a:path>
                <a:path w="1527809" h="1221739">
                  <a:moveTo>
                    <a:pt x="8889" y="3810"/>
                  </a:moveTo>
                  <a:lnTo>
                    <a:pt x="2529" y="3810"/>
                  </a:lnTo>
                  <a:lnTo>
                    <a:pt x="2526" y="5079"/>
                  </a:lnTo>
                  <a:lnTo>
                    <a:pt x="8887" y="5079"/>
                  </a:lnTo>
                  <a:lnTo>
                    <a:pt x="8889" y="3810"/>
                  </a:lnTo>
                  <a:close/>
                </a:path>
                <a:path w="1527809" h="1221739">
                  <a:moveTo>
                    <a:pt x="1527804" y="3810"/>
                  </a:moveTo>
                  <a:lnTo>
                    <a:pt x="8889" y="3810"/>
                  </a:lnTo>
                  <a:lnTo>
                    <a:pt x="513079" y="5079"/>
                  </a:lnTo>
                  <a:lnTo>
                    <a:pt x="1527802" y="5079"/>
                  </a:lnTo>
                  <a:lnTo>
                    <a:pt x="1527804" y="3810"/>
                  </a:lnTo>
                  <a:close/>
                </a:path>
                <a:path w="1527809" h="1221739">
                  <a:moveTo>
                    <a:pt x="765174" y="0"/>
                  </a:moveTo>
                  <a:lnTo>
                    <a:pt x="2537" y="0"/>
                  </a:lnTo>
                  <a:lnTo>
                    <a:pt x="2532" y="2539"/>
                  </a:lnTo>
                  <a:lnTo>
                    <a:pt x="1527807" y="2539"/>
                  </a:lnTo>
                  <a:lnTo>
                    <a:pt x="1527810" y="1270"/>
                  </a:lnTo>
                  <a:lnTo>
                    <a:pt x="765174" y="0"/>
                  </a:lnTo>
                  <a:close/>
                </a:path>
                <a:path w="1527809" h="1221739">
                  <a:moveTo>
                    <a:pt x="8524" y="177800"/>
                  </a:moveTo>
                  <a:lnTo>
                    <a:pt x="2167" y="177800"/>
                  </a:lnTo>
                  <a:lnTo>
                    <a:pt x="2035" y="241300"/>
                  </a:lnTo>
                  <a:lnTo>
                    <a:pt x="8391" y="241300"/>
                  </a:lnTo>
                  <a:lnTo>
                    <a:pt x="8524" y="177800"/>
                  </a:lnTo>
                  <a:close/>
                </a:path>
                <a:path w="1527809" h="1221739">
                  <a:moveTo>
                    <a:pt x="1527442" y="177800"/>
                  </a:moveTo>
                  <a:lnTo>
                    <a:pt x="1521281" y="177800"/>
                  </a:lnTo>
                  <a:lnTo>
                    <a:pt x="1521214" y="241300"/>
                  </a:lnTo>
                  <a:lnTo>
                    <a:pt x="1527310" y="241300"/>
                  </a:lnTo>
                  <a:lnTo>
                    <a:pt x="1527442" y="177800"/>
                  </a:lnTo>
                  <a:close/>
                </a:path>
                <a:path w="1527809" h="1221739">
                  <a:moveTo>
                    <a:pt x="8391" y="241300"/>
                  </a:moveTo>
                  <a:lnTo>
                    <a:pt x="2035" y="241300"/>
                  </a:lnTo>
                  <a:lnTo>
                    <a:pt x="2009" y="254000"/>
                  </a:lnTo>
                  <a:lnTo>
                    <a:pt x="8364" y="254000"/>
                  </a:lnTo>
                  <a:lnTo>
                    <a:pt x="8391" y="241300"/>
                  </a:lnTo>
                  <a:close/>
                </a:path>
                <a:path w="1527809" h="1221739">
                  <a:moveTo>
                    <a:pt x="1527310" y="241300"/>
                  </a:moveTo>
                  <a:lnTo>
                    <a:pt x="1521214" y="241300"/>
                  </a:lnTo>
                  <a:lnTo>
                    <a:pt x="1521201" y="254000"/>
                  </a:lnTo>
                  <a:lnTo>
                    <a:pt x="1527284" y="254000"/>
                  </a:lnTo>
                  <a:lnTo>
                    <a:pt x="1527310" y="241300"/>
                  </a:lnTo>
                  <a:close/>
                </a:path>
                <a:path w="1527809" h="1221739">
                  <a:moveTo>
                    <a:pt x="8364" y="254000"/>
                  </a:moveTo>
                  <a:lnTo>
                    <a:pt x="2009" y="254000"/>
                  </a:lnTo>
                  <a:lnTo>
                    <a:pt x="1996" y="260350"/>
                  </a:lnTo>
                  <a:lnTo>
                    <a:pt x="8351" y="260350"/>
                  </a:lnTo>
                  <a:lnTo>
                    <a:pt x="8364" y="254000"/>
                  </a:lnTo>
                  <a:close/>
                </a:path>
                <a:path w="1527809" h="1221739">
                  <a:moveTo>
                    <a:pt x="1527284" y="254000"/>
                  </a:moveTo>
                  <a:lnTo>
                    <a:pt x="1521201" y="254000"/>
                  </a:lnTo>
                  <a:lnTo>
                    <a:pt x="1521194" y="260350"/>
                  </a:lnTo>
                  <a:lnTo>
                    <a:pt x="1527271" y="260350"/>
                  </a:lnTo>
                  <a:lnTo>
                    <a:pt x="1527284" y="254000"/>
                  </a:lnTo>
                  <a:close/>
                </a:path>
                <a:path w="1527809" h="1221739">
                  <a:moveTo>
                    <a:pt x="8351" y="260350"/>
                  </a:moveTo>
                  <a:lnTo>
                    <a:pt x="1996" y="260350"/>
                  </a:lnTo>
                  <a:lnTo>
                    <a:pt x="1903" y="304800"/>
                  </a:lnTo>
                  <a:lnTo>
                    <a:pt x="8258" y="304800"/>
                  </a:lnTo>
                  <a:lnTo>
                    <a:pt x="8351" y="260350"/>
                  </a:lnTo>
                  <a:close/>
                </a:path>
                <a:path w="1527809" h="1221739">
                  <a:moveTo>
                    <a:pt x="1527271" y="260350"/>
                  </a:moveTo>
                  <a:lnTo>
                    <a:pt x="1521194" y="260350"/>
                  </a:lnTo>
                  <a:lnTo>
                    <a:pt x="1521147" y="304800"/>
                  </a:lnTo>
                  <a:lnTo>
                    <a:pt x="1527178" y="304800"/>
                  </a:lnTo>
                  <a:lnTo>
                    <a:pt x="1527271" y="260350"/>
                  </a:lnTo>
                  <a:close/>
                </a:path>
                <a:path w="1527809" h="1221739">
                  <a:moveTo>
                    <a:pt x="8258" y="304800"/>
                  </a:moveTo>
                  <a:lnTo>
                    <a:pt x="1903" y="304800"/>
                  </a:lnTo>
                  <a:lnTo>
                    <a:pt x="1890" y="311150"/>
                  </a:lnTo>
                  <a:lnTo>
                    <a:pt x="8245" y="311150"/>
                  </a:lnTo>
                  <a:lnTo>
                    <a:pt x="8258" y="304800"/>
                  </a:lnTo>
                  <a:close/>
                </a:path>
                <a:path w="1527809" h="1221739">
                  <a:moveTo>
                    <a:pt x="1527178" y="304800"/>
                  </a:moveTo>
                  <a:lnTo>
                    <a:pt x="1521147" y="304800"/>
                  </a:lnTo>
                  <a:lnTo>
                    <a:pt x="1521141" y="311150"/>
                  </a:lnTo>
                  <a:lnTo>
                    <a:pt x="1527165" y="311150"/>
                  </a:lnTo>
                  <a:lnTo>
                    <a:pt x="1527178" y="304800"/>
                  </a:lnTo>
                  <a:close/>
                </a:path>
                <a:path w="1527809" h="1221739">
                  <a:moveTo>
                    <a:pt x="8245" y="311150"/>
                  </a:moveTo>
                  <a:lnTo>
                    <a:pt x="1890" y="311150"/>
                  </a:lnTo>
                  <a:lnTo>
                    <a:pt x="1877" y="317500"/>
                  </a:lnTo>
                  <a:lnTo>
                    <a:pt x="8231" y="317500"/>
                  </a:lnTo>
                  <a:lnTo>
                    <a:pt x="8245" y="311150"/>
                  </a:lnTo>
                  <a:close/>
                </a:path>
                <a:path w="1527809" h="1221739">
                  <a:moveTo>
                    <a:pt x="1527165" y="311150"/>
                  </a:moveTo>
                  <a:lnTo>
                    <a:pt x="1521141" y="311150"/>
                  </a:lnTo>
                  <a:lnTo>
                    <a:pt x="1521134" y="317500"/>
                  </a:lnTo>
                  <a:lnTo>
                    <a:pt x="1527152" y="317500"/>
                  </a:lnTo>
                  <a:lnTo>
                    <a:pt x="1527165" y="311150"/>
                  </a:lnTo>
                  <a:close/>
                </a:path>
                <a:path w="1527809" h="1221739">
                  <a:moveTo>
                    <a:pt x="8231" y="317500"/>
                  </a:moveTo>
                  <a:lnTo>
                    <a:pt x="1877" y="317500"/>
                  </a:lnTo>
                  <a:lnTo>
                    <a:pt x="1803" y="353060"/>
                  </a:lnTo>
                  <a:lnTo>
                    <a:pt x="8157" y="353060"/>
                  </a:lnTo>
                  <a:lnTo>
                    <a:pt x="8231" y="317500"/>
                  </a:lnTo>
                  <a:close/>
                </a:path>
                <a:path w="1527809" h="1221739">
                  <a:moveTo>
                    <a:pt x="1527152" y="317500"/>
                  </a:moveTo>
                  <a:lnTo>
                    <a:pt x="1521134" y="317500"/>
                  </a:lnTo>
                  <a:lnTo>
                    <a:pt x="1521097" y="353060"/>
                  </a:lnTo>
                  <a:lnTo>
                    <a:pt x="1527078" y="353060"/>
                  </a:lnTo>
                  <a:lnTo>
                    <a:pt x="1527152" y="317500"/>
                  </a:lnTo>
                  <a:close/>
                </a:path>
                <a:path w="1527809" h="1221739">
                  <a:moveTo>
                    <a:pt x="8157" y="353060"/>
                  </a:moveTo>
                  <a:lnTo>
                    <a:pt x="1803" y="353060"/>
                  </a:lnTo>
                  <a:lnTo>
                    <a:pt x="1784" y="361950"/>
                  </a:lnTo>
                  <a:lnTo>
                    <a:pt x="8138" y="361950"/>
                  </a:lnTo>
                  <a:lnTo>
                    <a:pt x="8157" y="353060"/>
                  </a:lnTo>
                  <a:close/>
                </a:path>
                <a:path w="1527809" h="1221739">
                  <a:moveTo>
                    <a:pt x="1527078" y="353060"/>
                  </a:moveTo>
                  <a:lnTo>
                    <a:pt x="1521097" y="353060"/>
                  </a:lnTo>
                  <a:lnTo>
                    <a:pt x="1521087" y="361950"/>
                  </a:lnTo>
                  <a:lnTo>
                    <a:pt x="1527060" y="361950"/>
                  </a:lnTo>
                  <a:lnTo>
                    <a:pt x="1527078" y="353060"/>
                  </a:lnTo>
                  <a:close/>
                </a:path>
                <a:path w="1527809" h="1221739">
                  <a:moveTo>
                    <a:pt x="8138" y="361950"/>
                  </a:moveTo>
                  <a:lnTo>
                    <a:pt x="1784" y="361950"/>
                  </a:lnTo>
                  <a:lnTo>
                    <a:pt x="1710" y="397510"/>
                  </a:lnTo>
                  <a:lnTo>
                    <a:pt x="8063" y="397510"/>
                  </a:lnTo>
                  <a:lnTo>
                    <a:pt x="8138" y="361950"/>
                  </a:lnTo>
                  <a:close/>
                </a:path>
                <a:path w="1527809" h="1221739">
                  <a:moveTo>
                    <a:pt x="1527060" y="361950"/>
                  </a:moveTo>
                  <a:lnTo>
                    <a:pt x="1521087" y="361950"/>
                  </a:lnTo>
                  <a:lnTo>
                    <a:pt x="1521050" y="397510"/>
                  </a:lnTo>
                  <a:lnTo>
                    <a:pt x="1526986" y="397510"/>
                  </a:lnTo>
                  <a:lnTo>
                    <a:pt x="1527060" y="361950"/>
                  </a:lnTo>
                  <a:close/>
                </a:path>
                <a:path w="1527809" h="1221739">
                  <a:moveTo>
                    <a:pt x="8063" y="397510"/>
                  </a:moveTo>
                  <a:lnTo>
                    <a:pt x="1710" y="397510"/>
                  </a:lnTo>
                  <a:lnTo>
                    <a:pt x="1692" y="406400"/>
                  </a:lnTo>
                  <a:lnTo>
                    <a:pt x="8045" y="406400"/>
                  </a:lnTo>
                  <a:lnTo>
                    <a:pt x="8063" y="397510"/>
                  </a:lnTo>
                  <a:close/>
                </a:path>
                <a:path w="1527809" h="1221739">
                  <a:moveTo>
                    <a:pt x="1526986" y="397510"/>
                  </a:moveTo>
                  <a:lnTo>
                    <a:pt x="1521050" y="397510"/>
                  </a:lnTo>
                  <a:lnTo>
                    <a:pt x="1521041" y="406400"/>
                  </a:lnTo>
                  <a:lnTo>
                    <a:pt x="1526967" y="406400"/>
                  </a:lnTo>
                  <a:lnTo>
                    <a:pt x="1526986" y="397510"/>
                  </a:lnTo>
                  <a:close/>
                </a:path>
                <a:path w="1527809" h="1221739">
                  <a:moveTo>
                    <a:pt x="8045" y="406400"/>
                  </a:moveTo>
                  <a:lnTo>
                    <a:pt x="1692" y="406400"/>
                  </a:lnTo>
                  <a:lnTo>
                    <a:pt x="1367" y="562610"/>
                  </a:lnTo>
                  <a:lnTo>
                    <a:pt x="7717" y="562610"/>
                  </a:lnTo>
                  <a:lnTo>
                    <a:pt x="8045" y="406400"/>
                  </a:lnTo>
                  <a:close/>
                </a:path>
                <a:path w="1527809" h="1221739">
                  <a:moveTo>
                    <a:pt x="1526967" y="406400"/>
                  </a:moveTo>
                  <a:lnTo>
                    <a:pt x="1521041" y="406400"/>
                  </a:lnTo>
                  <a:lnTo>
                    <a:pt x="1520877" y="562610"/>
                  </a:lnTo>
                  <a:lnTo>
                    <a:pt x="1526642" y="562610"/>
                  </a:lnTo>
                  <a:lnTo>
                    <a:pt x="1526967" y="406400"/>
                  </a:lnTo>
                  <a:close/>
                </a:path>
                <a:path w="1527809" h="1221739">
                  <a:moveTo>
                    <a:pt x="7717" y="562610"/>
                  </a:moveTo>
                  <a:lnTo>
                    <a:pt x="1367" y="562610"/>
                  </a:lnTo>
                  <a:lnTo>
                    <a:pt x="852" y="810260"/>
                  </a:lnTo>
                  <a:lnTo>
                    <a:pt x="7197" y="810260"/>
                  </a:lnTo>
                  <a:lnTo>
                    <a:pt x="7717" y="562610"/>
                  </a:lnTo>
                  <a:close/>
                </a:path>
                <a:path w="1527809" h="1221739">
                  <a:moveTo>
                    <a:pt x="1526642" y="562610"/>
                  </a:moveTo>
                  <a:lnTo>
                    <a:pt x="1520877" y="562610"/>
                  </a:lnTo>
                  <a:lnTo>
                    <a:pt x="1520616" y="810260"/>
                  </a:lnTo>
                  <a:lnTo>
                    <a:pt x="1526128" y="810260"/>
                  </a:lnTo>
                  <a:lnTo>
                    <a:pt x="1526642" y="562610"/>
                  </a:lnTo>
                  <a:close/>
                </a:path>
                <a:path w="1527809" h="1221739">
                  <a:moveTo>
                    <a:pt x="7197" y="810260"/>
                  </a:moveTo>
                  <a:lnTo>
                    <a:pt x="852" y="810260"/>
                  </a:lnTo>
                  <a:lnTo>
                    <a:pt x="826" y="822960"/>
                  </a:lnTo>
                  <a:lnTo>
                    <a:pt x="7170" y="822960"/>
                  </a:lnTo>
                  <a:lnTo>
                    <a:pt x="7197" y="810260"/>
                  </a:lnTo>
                  <a:close/>
                </a:path>
                <a:path w="1527809" h="1221739">
                  <a:moveTo>
                    <a:pt x="1526128" y="810260"/>
                  </a:moveTo>
                  <a:lnTo>
                    <a:pt x="1520616" y="810260"/>
                  </a:lnTo>
                  <a:lnTo>
                    <a:pt x="1520603" y="822960"/>
                  </a:lnTo>
                  <a:lnTo>
                    <a:pt x="1526101" y="822960"/>
                  </a:lnTo>
                  <a:lnTo>
                    <a:pt x="1526128" y="810260"/>
                  </a:lnTo>
                  <a:close/>
                </a:path>
                <a:path w="1527809" h="1221739">
                  <a:moveTo>
                    <a:pt x="7170" y="822960"/>
                  </a:moveTo>
                  <a:lnTo>
                    <a:pt x="826" y="822960"/>
                  </a:lnTo>
                  <a:lnTo>
                    <a:pt x="807" y="831850"/>
                  </a:lnTo>
                  <a:lnTo>
                    <a:pt x="7152" y="831850"/>
                  </a:lnTo>
                  <a:lnTo>
                    <a:pt x="7170" y="822960"/>
                  </a:lnTo>
                  <a:close/>
                </a:path>
                <a:path w="1527809" h="1221739">
                  <a:moveTo>
                    <a:pt x="1526101" y="822960"/>
                  </a:moveTo>
                  <a:lnTo>
                    <a:pt x="1520603" y="822960"/>
                  </a:lnTo>
                  <a:lnTo>
                    <a:pt x="1520594" y="831850"/>
                  </a:lnTo>
                  <a:lnTo>
                    <a:pt x="1526083" y="831850"/>
                  </a:lnTo>
                  <a:lnTo>
                    <a:pt x="1526101" y="822960"/>
                  </a:lnTo>
                  <a:close/>
                </a:path>
                <a:path w="1527809" h="1221739">
                  <a:moveTo>
                    <a:pt x="7152" y="831850"/>
                  </a:moveTo>
                  <a:lnTo>
                    <a:pt x="807" y="831850"/>
                  </a:lnTo>
                  <a:lnTo>
                    <a:pt x="707" y="880110"/>
                  </a:lnTo>
                  <a:lnTo>
                    <a:pt x="7050" y="880110"/>
                  </a:lnTo>
                  <a:lnTo>
                    <a:pt x="7152" y="831850"/>
                  </a:lnTo>
                  <a:close/>
                </a:path>
                <a:path w="1527809" h="1221739">
                  <a:moveTo>
                    <a:pt x="1526083" y="831850"/>
                  </a:moveTo>
                  <a:lnTo>
                    <a:pt x="1520594" y="831850"/>
                  </a:lnTo>
                  <a:lnTo>
                    <a:pt x="1520543" y="880110"/>
                  </a:lnTo>
                  <a:lnTo>
                    <a:pt x="1525982" y="880110"/>
                  </a:lnTo>
                  <a:lnTo>
                    <a:pt x="1526083" y="831850"/>
                  </a:lnTo>
                  <a:close/>
                </a:path>
                <a:path w="1527809" h="1221739">
                  <a:moveTo>
                    <a:pt x="7050" y="880110"/>
                  </a:moveTo>
                  <a:lnTo>
                    <a:pt x="707" y="880110"/>
                  </a:lnTo>
                  <a:lnTo>
                    <a:pt x="689" y="889000"/>
                  </a:lnTo>
                  <a:lnTo>
                    <a:pt x="7032" y="889000"/>
                  </a:lnTo>
                  <a:lnTo>
                    <a:pt x="7050" y="880110"/>
                  </a:lnTo>
                  <a:close/>
                </a:path>
                <a:path w="1527809" h="1221739">
                  <a:moveTo>
                    <a:pt x="1525982" y="880110"/>
                  </a:moveTo>
                  <a:lnTo>
                    <a:pt x="1520543" y="880110"/>
                  </a:lnTo>
                  <a:lnTo>
                    <a:pt x="1520534" y="889000"/>
                  </a:lnTo>
                  <a:lnTo>
                    <a:pt x="1525964" y="889000"/>
                  </a:lnTo>
                  <a:lnTo>
                    <a:pt x="1525982" y="880110"/>
                  </a:lnTo>
                  <a:close/>
                </a:path>
                <a:path w="1527809" h="1221739">
                  <a:moveTo>
                    <a:pt x="7032" y="889000"/>
                  </a:moveTo>
                  <a:lnTo>
                    <a:pt x="689" y="889000"/>
                  </a:lnTo>
                  <a:lnTo>
                    <a:pt x="557" y="952500"/>
                  </a:lnTo>
                  <a:lnTo>
                    <a:pt x="6899" y="952500"/>
                  </a:lnTo>
                  <a:lnTo>
                    <a:pt x="7032" y="889000"/>
                  </a:lnTo>
                  <a:close/>
                </a:path>
                <a:path w="1527809" h="1221739">
                  <a:moveTo>
                    <a:pt x="1525964" y="889000"/>
                  </a:moveTo>
                  <a:lnTo>
                    <a:pt x="1520534" y="889000"/>
                  </a:lnTo>
                  <a:lnTo>
                    <a:pt x="1520467" y="952500"/>
                  </a:lnTo>
                  <a:lnTo>
                    <a:pt x="1525832" y="952500"/>
                  </a:lnTo>
                  <a:lnTo>
                    <a:pt x="1525964" y="889000"/>
                  </a:lnTo>
                  <a:close/>
                </a:path>
                <a:path w="1527809" h="1221739">
                  <a:moveTo>
                    <a:pt x="6899" y="952500"/>
                  </a:moveTo>
                  <a:lnTo>
                    <a:pt x="557" y="952500"/>
                  </a:lnTo>
                  <a:lnTo>
                    <a:pt x="543" y="958850"/>
                  </a:lnTo>
                  <a:lnTo>
                    <a:pt x="6885" y="958850"/>
                  </a:lnTo>
                  <a:lnTo>
                    <a:pt x="6899" y="952500"/>
                  </a:lnTo>
                  <a:close/>
                </a:path>
                <a:path w="1527809" h="1221739">
                  <a:moveTo>
                    <a:pt x="1525832" y="952500"/>
                  </a:moveTo>
                  <a:lnTo>
                    <a:pt x="1520467" y="952500"/>
                  </a:lnTo>
                  <a:lnTo>
                    <a:pt x="1520460" y="958850"/>
                  </a:lnTo>
                  <a:lnTo>
                    <a:pt x="1525819" y="958850"/>
                  </a:lnTo>
                  <a:lnTo>
                    <a:pt x="1525832" y="952500"/>
                  </a:lnTo>
                  <a:close/>
                </a:path>
                <a:path w="1527809" h="1221739">
                  <a:moveTo>
                    <a:pt x="6885" y="958850"/>
                  </a:moveTo>
                  <a:lnTo>
                    <a:pt x="543" y="958850"/>
                  </a:lnTo>
                  <a:lnTo>
                    <a:pt x="530" y="965200"/>
                  </a:lnTo>
                  <a:lnTo>
                    <a:pt x="6872" y="965200"/>
                  </a:lnTo>
                  <a:lnTo>
                    <a:pt x="6885" y="958850"/>
                  </a:lnTo>
                  <a:close/>
                </a:path>
                <a:path w="1527809" h="1221739">
                  <a:moveTo>
                    <a:pt x="1525819" y="958850"/>
                  </a:moveTo>
                  <a:lnTo>
                    <a:pt x="1520460" y="958850"/>
                  </a:lnTo>
                  <a:lnTo>
                    <a:pt x="1520454" y="965200"/>
                  </a:lnTo>
                  <a:lnTo>
                    <a:pt x="1525805" y="965200"/>
                  </a:lnTo>
                  <a:lnTo>
                    <a:pt x="1525819" y="958850"/>
                  </a:lnTo>
                  <a:close/>
                </a:path>
                <a:path w="1527809" h="1221739">
                  <a:moveTo>
                    <a:pt x="6872" y="965200"/>
                  </a:moveTo>
                  <a:lnTo>
                    <a:pt x="530" y="965200"/>
                  </a:lnTo>
                  <a:lnTo>
                    <a:pt x="504" y="977900"/>
                  </a:lnTo>
                  <a:lnTo>
                    <a:pt x="6845" y="977900"/>
                  </a:lnTo>
                  <a:lnTo>
                    <a:pt x="6872" y="965200"/>
                  </a:lnTo>
                  <a:close/>
                </a:path>
                <a:path w="1527809" h="1221739">
                  <a:moveTo>
                    <a:pt x="1525805" y="965200"/>
                  </a:moveTo>
                  <a:lnTo>
                    <a:pt x="1520454" y="965200"/>
                  </a:lnTo>
                  <a:lnTo>
                    <a:pt x="1520440" y="977900"/>
                  </a:lnTo>
                  <a:lnTo>
                    <a:pt x="1525779" y="977900"/>
                  </a:lnTo>
                  <a:lnTo>
                    <a:pt x="1525805" y="965200"/>
                  </a:lnTo>
                  <a:close/>
                </a:path>
                <a:path w="1527809" h="1221739">
                  <a:moveTo>
                    <a:pt x="6845" y="977900"/>
                  </a:moveTo>
                  <a:lnTo>
                    <a:pt x="504" y="977900"/>
                  </a:lnTo>
                  <a:lnTo>
                    <a:pt x="372" y="1041400"/>
                  </a:lnTo>
                  <a:lnTo>
                    <a:pt x="6712" y="1041400"/>
                  </a:lnTo>
                  <a:lnTo>
                    <a:pt x="6845" y="977900"/>
                  </a:lnTo>
                  <a:close/>
                </a:path>
                <a:path w="1527809" h="1221739">
                  <a:moveTo>
                    <a:pt x="1525779" y="977900"/>
                  </a:moveTo>
                  <a:lnTo>
                    <a:pt x="1520440" y="977900"/>
                  </a:lnTo>
                  <a:lnTo>
                    <a:pt x="1520374" y="1041400"/>
                  </a:lnTo>
                  <a:lnTo>
                    <a:pt x="1525647" y="1041400"/>
                  </a:lnTo>
                  <a:lnTo>
                    <a:pt x="1525779" y="977900"/>
                  </a:lnTo>
                  <a:close/>
                </a:path>
                <a:path w="1527809" h="1221739">
                  <a:moveTo>
                    <a:pt x="6541" y="1122807"/>
                  </a:moveTo>
                  <a:lnTo>
                    <a:pt x="203" y="1122807"/>
                  </a:lnTo>
                  <a:lnTo>
                    <a:pt x="200" y="1123950"/>
                  </a:lnTo>
                  <a:lnTo>
                    <a:pt x="6539" y="1123950"/>
                  </a:lnTo>
                  <a:lnTo>
                    <a:pt x="6541" y="1122807"/>
                  </a:lnTo>
                  <a:close/>
                </a:path>
                <a:path w="1527809" h="1221739">
                  <a:moveTo>
                    <a:pt x="1525478" y="1122807"/>
                  </a:moveTo>
                  <a:lnTo>
                    <a:pt x="1520288" y="1122807"/>
                  </a:lnTo>
                  <a:lnTo>
                    <a:pt x="1520287" y="1123950"/>
                  </a:lnTo>
                  <a:lnTo>
                    <a:pt x="1525475" y="1123950"/>
                  </a:lnTo>
                  <a:lnTo>
                    <a:pt x="1525478" y="1122807"/>
                  </a:lnTo>
                  <a:close/>
                </a:path>
                <a:path w="1527809" h="1221739">
                  <a:moveTo>
                    <a:pt x="6546" y="1120266"/>
                  </a:moveTo>
                  <a:lnTo>
                    <a:pt x="208" y="1120266"/>
                  </a:lnTo>
                  <a:lnTo>
                    <a:pt x="203" y="1122679"/>
                  </a:lnTo>
                  <a:lnTo>
                    <a:pt x="6541" y="1122679"/>
                  </a:lnTo>
                  <a:lnTo>
                    <a:pt x="6546" y="1120266"/>
                  </a:lnTo>
                  <a:close/>
                </a:path>
                <a:path w="1527809" h="1221739">
                  <a:moveTo>
                    <a:pt x="1525483" y="1120266"/>
                  </a:moveTo>
                  <a:lnTo>
                    <a:pt x="1520291" y="1120266"/>
                  </a:lnTo>
                  <a:lnTo>
                    <a:pt x="1520288" y="1122679"/>
                  </a:lnTo>
                  <a:lnTo>
                    <a:pt x="1525478" y="1122679"/>
                  </a:lnTo>
                  <a:lnTo>
                    <a:pt x="1525483" y="1120266"/>
                  </a:lnTo>
                  <a:close/>
                </a:path>
                <a:path w="1527809" h="1221739">
                  <a:moveTo>
                    <a:pt x="6560" y="1113916"/>
                  </a:moveTo>
                  <a:lnTo>
                    <a:pt x="221" y="1113916"/>
                  </a:lnTo>
                  <a:lnTo>
                    <a:pt x="208" y="1120139"/>
                  </a:lnTo>
                  <a:lnTo>
                    <a:pt x="6547" y="1120139"/>
                  </a:lnTo>
                  <a:lnTo>
                    <a:pt x="6560" y="1113916"/>
                  </a:lnTo>
                  <a:close/>
                </a:path>
                <a:path w="1527809" h="1221739">
                  <a:moveTo>
                    <a:pt x="1525496" y="1113916"/>
                  </a:moveTo>
                  <a:lnTo>
                    <a:pt x="1520297" y="1113916"/>
                  </a:lnTo>
                  <a:lnTo>
                    <a:pt x="1520291" y="1120139"/>
                  </a:lnTo>
                  <a:lnTo>
                    <a:pt x="1525483" y="1120139"/>
                  </a:lnTo>
                  <a:lnTo>
                    <a:pt x="1525496" y="1113916"/>
                  </a:lnTo>
                  <a:close/>
                </a:path>
                <a:path w="1527809" h="1221739">
                  <a:moveTo>
                    <a:pt x="6568" y="1110107"/>
                  </a:moveTo>
                  <a:lnTo>
                    <a:pt x="229" y="1110107"/>
                  </a:lnTo>
                  <a:lnTo>
                    <a:pt x="221" y="1113789"/>
                  </a:lnTo>
                  <a:lnTo>
                    <a:pt x="6560" y="1113789"/>
                  </a:lnTo>
                  <a:lnTo>
                    <a:pt x="6568" y="1110107"/>
                  </a:lnTo>
                  <a:close/>
                </a:path>
                <a:path w="1527809" h="1221739">
                  <a:moveTo>
                    <a:pt x="1525504" y="1110107"/>
                  </a:moveTo>
                  <a:lnTo>
                    <a:pt x="1520301" y="1110107"/>
                  </a:lnTo>
                  <a:lnTo>
                    <a:pt x="1520298" y="1113789"/>
                  </a:lnTo>
                  <a:lnTo>
                    <a:pt x="1525497" y="1113789"/>
                  </a:lnTo>
                  <a:lnTo>
                    <a:pt x="1525504" y="1110107"/>
                  </a:lnTo>
                  <a:close/>
                </a:path>
                <a:path w="1527809" h="1221739">
                  <a:moveTo>
                    <a:pt x="6573" y="1107566"/>
                  </a:moveTo>
                  <a:lnTo>
                    <a:pt x="234" y="1107566"/>
                  </a:lnTo>
                  <a:lnTo>
                    <a:pt x="229" y="1109979"/>
                  </a:lnTo>
                  <a:lnTo>
                    <a:pt x="6568" y="1109979"/>
                  </a:lnTo>
                  <a:lnTo>
                    <a:pt x="6573" y="1107566"/>
                  </a:lnTo>
                  <a:close/>
                </a:path>
                <a:path w="1527809" h="1221739">
                  <a:moveTo>
                    <a:pt x="1525510" y="1107566"/>
                  </a:moveTo>
                  <a:lnTo>
                    <a:pt x="1520304" y="1107566"/>
                  </a:lnTo>
                  <a:lnTo>
                    <a:pt x="1520302" y="1109979"/>
                  </a:lnTo>
                  <a:lnTo>
                    <a:pt x="1525504" y="1109979"/>
                  </a:lnTo>
                  <a:lnTo>
                    <a:pt x="1525510" y="1107566"/>
                  </a:lnTo>
                  <a:close/>
                </a:path>
                <a:path w="1527809" h="1221739">
                  <a:moveTo>
                    <a:pt x="6581" y="1103757"/>
                  </a:moveTo>
                  <a:lnTo>
                    <a:pt x="242" y="1103757"/>
                  </a:lnTo>
                  <a:lnTo>
                    <a:pt x="234" y="1107439"/>
                  </a:lnTo>
                  <a:lnTo>
                    <a:pt x="6573" y="1107439"/>
                  </a:lnTo>
                  <a:lnTo>
                    <a:pt x="6581" y="1103757"/>
                  </a:lnTo>
                  <a:close/>
                </a:path>
                <a:path w="1527809" h="1221739">
                  <a:moveTo>
                    <a:pt x="1525517" y="1103757"/>
                  </a:moveTo>
                  <a:lnTo>
                    <a:pt x="1520308" y="1103757"/>
                  </a:lnTo>
                  <a:lnTo>
                    <a:pt x="1520304" y="1107439"/>
                  </a:lnTo>
                  <a:lnTo>
                    <a:pt x="1525510" y="1107439"/>
                  </a:lnTo>
                  <a:lnTo>
                    <a:pt x="1525517" y="1103757"/>
                  </a:lnTo>
                  <a:close/>
                </a:path>
                <a:path w="1527809" h="1221739">
                  <a:moveTo>
                    <a:pt x="6586" y="1101216"/>
                  </a:moveTo>
                  <a:lnTo>
                    <a:pt x="247" y="1101216"/>
                  </a:lnTo>
                  <a:lnTo>
                    <a:pt x="242" y="1103629"/>
                  </a:lnTo>
                  <a:lnTo>
                    <a:pt x="6581" y="1103629"/>
                  </a:lnTo>
                  <a:lnTo>
                    <a:pt x="6586" y="1101216"/>
                  </a:lnTo>
                  <a:close/>
                </a:path>
                <a:path w="1527809" h="1221739">
                  <a:moveTo>
                    <a:pt x="1525523" y="1101216"/>
                  </a:moveTo>
                  <a:lnTo>
                    <a:pt x="1520311" y="1101216"/>
                  </a:lnTo>
                  <a:lnTo>
                    <a:pt x="1520308" y="1103629"/>
                  </a:lnTo>
                  <a:lnTo>
                    <a:pt x="1525518" y="1103629"/>
                  </a:lnTo>
                  <a:lnTo>
                    <a:pt x="1525523" y="1101216"/>
                  </a:lnTo>
                  <a:close/>
                </a:path>
                <a:path w="1527809" h="1221739">
                  <a:moveTo>
                    <a:pt x="6594" y="1097407"/>
                  </a:moveTo>
                  <a:lnTo>
                    <a:pt x="255" y="1097407"/>
                  </a:lnTo>
                  <a:lnTo>
                    <a:pt x="248" y="1101089"/>
                  </a:lnTo>
                  <a:lnTo>
                    <a:pt x="6587" y="1101089"/>
                  </a:lnTo>
                  <a:lnTo>
                    <a:pt x="6594" y="1097407"/>
                  </a:lnTo>
                  <a:close/>
                </a:path>
                <a:path w="1527809" h="1221739">
                  <a:moveTo>
                    <a:pt x="1525531" y="1097407"/>
                  </a:moveTo>
                  <a:lnTo>
                    <a:pt x="1520315" y="1097407"/>
                  </a:lnTo>
                  <a:lnTo>
                    <a:pt x="1520311" y="1101089"/>
                  </a:lnTo>
                  <a:lnTo>
                    <a:pt x="1525523" y="1101089"/>
                  </a:lnTo>
                  <a:lnTo>
                    <a:pt x="1525531" y="1097407"/>
                  </a:lnTo>
                  <a:close/>
                </a:path>
                <a:path w="1527809" h="1221739">
                  <a:moveTo>
                    <a:pt x="6600" y="1094866"/>
                  </a:moveTo>
                  <a:lnTo>
                    <a:pt x="261" y="1094866"/>
                  </a:lnTo>
                  <a:lnTo>
                    <a:pt x="256" y="1097279"/>
                  </a:lnTo>
                  <a:lnTo>
                    <a:pt x="6595" y="1097279"/>
                  </a:lnTo>
                  <a:lnTo>
                    <a:pt x="6600" y="1094866"/>
                  </a:lnTo>
                  <a:close/>
                </a:path>
                <a:path w="1527809" h="1221739">
                  <a:moveTo>
                    <a:pt x="1525536" y="1094866"/>
                  </a:moveTo>
                  <a:lnTo>
                    <a:pt x="1520317" y="1094866"/>
                  </a:lnTo>
                  <a:lnTo>
                    <a:pt x="1520315" y="1097279"/>
                  </a:lnTo>
                  <a:lnTo>
                    <a:pt x="1525531" y="1097279"/>
                  </a:lnTo>
                  <a:lnTo>
                    <a:pt x="1525536" y="1094866"/>
                  </a:lnTo>
                  <a:close/>
                </a:path>
                <a:path w="1527809" h="1221739">
                  <a:moveTo>
                    <a:pt x="6608" y="1091057"/>
                  </a:moveTo>
                  <a:lnTo>
                    <a:pt x="269" y="1091057"/>
                  </a:lnTo>
                  <a:lnTo>
                    <a:pt x="261" y="1094739"/>
                  </a:lnTo>
                  <a:lnTo>
                    <a:pt x="6600" y="1094739"/>
                  </a:lnTo>
                  <a:lnTo>
                    <a:pt x="6608" y="1091057"/>
                  </a:lnTo>
                  <a:close/>
                </a:path>
                <a:path w="1527809" h="1221739">
                  <a:moveTo>
                    <a:pt x="1525544" y="1091057"/>
                  </a:moveTo>
                  <a:lnTo>
                    <a:pt x="1520321" y="1091057"/>
                  </a:lnTo>
                  <a:lnTo>
                    <a:pt x="1520318" y="1094739"/>
                  </a:lnTo>
                  <a:lnTo>
                    <a:pt x="1525536" y="1094739"/>
                  </a:lnTo>
                  <a:lnTo>
                    <a:pt x="1525544" y="1091057"/>
                  </a:lnTo>
                  <a:close/>
                </a:path>
                <a:path w="1527809" h="1221739">
                  <a:moveTo>
                    <a:pt x="6613" y="1088516"/>
                  </a:moveTo>
                  <a:lnTo>
                    <a:pt x="274" y="1088516"/>
                  </a:lnTo>
                  <a:lnTo>
                    <a:pt x="269" y="1090929"/>
                  </a:lnTo>
                  <a:lnTo>
                    <a:pt x="6608" y="1090929"/>
                  </a:lnTo>
                  <a:lnTo>
                    <a:pt x="6613" y="1088516"/>
                  </a:lnTo>
                  <a:close/>
                </a:path>
                <a:path w="1527809" h="1221739">
                  <a:moveTo>
                    <a:pt x="1525549" y="1088516"/>
                  </a:moveTo>
                  <a:lnTo>
                    <a:pt x="1520324" y="1088516"/>
                  </a:lnTo>
                  <a:lnTo>
                    <a:pt x="1520322" y="1090929"/>
                  </a:lnTo>
                  <a:lnTo>
                    <a:pt x="1525544" y="1090929"/>
                  </a:lnTo>
                  <a:lnTo>
                    <a:pt x="1525549" y="1088516"/>
                  </a:lnTo>
                  <a:close/>
                </a:path>
                <a:path w="1527809" h="1221739">
                  <a:moveTo>
                    <a:pt x="6621" y="1084707"/>
                  </a:moveTo>
                  <a:lnTo>
                    <a:pt x="282" y="1084707"/>
                  </a:lnTo>
                  <a:lnTo>
                    <a:pt x="274" y="1088389"/>
                  </a:lnTo>
                  <a:lnTo>
                    <a:pt x="6613" y="1088389"/>
                  </a:lnTo>
                  <a:lnTo>
                    <a:pt x="6621" y="1084707"/>
                  </a:lnTo>
                  <a:close/>
                </a:path>
                <a:path w="1527809" h="1221739">
                  <a:moveTo>
                    <a:pt x="1525557" y="1084707"/>
                  </a:moveTo>
                  <a:lnTo>
                    <a:pt x="1520328" y="1084707"/>
                  </a:lnTo>
                  <a:lnTo>
                    <a:pt x="1520324" y="1088389"/>
                  </a:lnTo>
                  <a:lnTo>
                    <a:pt x="1525549" y="1088389"/>
                  </a:lnTo>
                  <a:lnTo>
                    <a:pt x="1525557" y="1084707"/>
                  </a:lnTo>
                  <a:close/>
                </a:path>
                <a:path w="1527809" h="1221739">
                  <a:moveTo>
                    <a:pt x="6626" y="1082166"/>
                  </a:moveTo>
                  <a:lnTo>
                    <a:pt x="287" y="1082166"/>
                  </a:lnTo>
                  <a:lnTo>
                    <a:pt x="282" y="1084579"/>
                  </a:lnTo>
                  <a:lnTo>
                    <a:pt x="6621" y="1084579"/>
                  </a:lnTo>
                  <a:lnTo>
                    <a:pt x="6626" y="1082166"/>
                  </a:lnTo>
                  <a:close/>
                </a:path>
                <a:path w="1527809" h="1221739">
                  <a:moveTo>
                    <a:pt x="1525562" y="1082166"/>
                  </a:moveTo>
                  <a:lnTo>
                    <a:pt x="1520331" y="1082166"/>
                  </a:lnTo>
                  <a:lnTo>
                    <a:pt x="1520328" y="1084579"/>
                  </a:lnTo>
                  <a:lnTo>
                    <a:pt x="1525557" y="1084579"/>
                  </a:lnTo>
                  <a:lnTo>
                    <a:pt x="1525562" y="1082166"/>
                  </a:lnTo>
                  <a:close/>
                </a:path>
                <a:path w="1527809" h="1221739">
                  <a:moveTo>
                    <a:pt x="6634" y="1078357"/>
                  </a:moveTo>
                  <a:lnTo>
                    <a:pt x="295" y="1078357"/>
                  </a:lnTo>
                  <a:lnTo>
                    <a:pt x="287" y="1082039"/>
                  </a:lnTo>
                  <a:lnTo>
                    <a:pt x="6627" y="1082039"/>
                  </a:lnTo>
                  <a:lnTo>
                    <a:pt x="6634" y="1078357"/>
                  </a:lnTo>
                  <a:close/>
                </a:path>
                <a:path w="1527809" h="1221739">
                  <a:moveTo>
                    <a:pt x="1525570" y="1078357"/>
                  </a:moveTo>
                  <a:lnTo>
                    <a:pt x="1520335" y="1078357"/>
                  </a:lnTo>
                  <a:lnTo>
                    <a:pt x="1520331" y="1082039"/>
                  </a:lnTo>
                  <a:lnTo>
                    <a:pt x="1525563" y="1082039"/>
                  </a:lnTo>
                  <a:lnTo>
                    <a:pt x="1525570" y="1078357"/>
                  </a:lnTo>
                  <a:close/>
                </a:path>
                <a:path w="1527809" h="1221739">
                  <a:moveTo>
                    <a:pt x="6640" y="1075816"/>
                  </a:moveTo>
                  <a:lnTo>
                    <a:pt x="300" y="1075816"/>
                  </a:lnTo>
                  <a:lnTo>
                    <a:pt x="295" y="1078229"/>
                  </a:lnTo>
                  <a:lnTo>
                    <a:pt x="6635" y="1078229"/>
                  </a:lnTo>
                  <a:lnTo>
                    <a:pt x="6640" y="1075816"/>
                  </a:lnTo>
                  <a:close/>
                </a:path>
                <a:path w="1527809" h="1221739">
                  <a:moveTo>
                    <a:pt x="1525576" y="1075816"/>
                  </a:moveTo>
                  <a:lnTo>
                    <a:pt x="1520337" y="1075816"/>
                  </a:lnTo>
                  <a:lnTo>
                    <a:pt x="1520335" y="1078229"/>
                  </a:lnTo>
                  <a:lnTo>
                    <a:pt x="1525570" y="1078229"/>
                  </a:lnTo>
                  <a:lnTo>
                    <a:pt x="1525576" y="1075816"/>
                  </a:lnTo>
                  <a:close/>
                </a:path>
                <a:path w="1527809" h="1221739">
                  <a:moveTo>
                    <a:pt x="6648" y="1072007"/>
                  </a:moveTo>
                  <a:lnTo>
                    <a:pt x="308" y="1072007"/>
                  </a:lnTo>
                  <a:lnTo>
                    <a:pt x="300" y="1075689"/>
                  </a:lnTo>
                  <a:lnTo>
                    <a:pt x="6640" y="1075689"/>
                  </a:lnTo>
                  <a:lnTo>
                    <a:pt x="6648" y="1072007"/>
                  </a:lnTo>
                  <a:close/>
                </a:path>
                <a:path w="1527809" h="1221739">
                  <a:moveTo>
                    <a:pt x="1525583" y="1072007"/>
                  </a:moveTo>
                  <a:lnTo>
                    <a:pt x="1520341" y="1072007"/>
                  </a:lnTo>
                  <a:lnTo>
                    <a:pt x="1520338" y="1075689"/>
                  </a:lnTo>
                  <a:lnTo>
                    <a:pt x="1525576" y="1075689"/>
                  </a:lnTo>
                  <a:lnTo>
                    <a:pt x="1525583" y="1072007"/>
                  </a:lnTo>
                  <a:close/>
                </a:path>
                <a:path w="1527809" h="1221739">
                  <a:moveTo>
                    <a:pt x="6653" y="1069466"/>
                  </a:moveTo>
                  <a:lnTo>
                    <a:pt x="313" y="1069466"/>
                  </a:lnTo>
                  <a:lnTo>
                    <a:pt x="308" y="1071879"/>
                  </a:lnTo>
                  <a:lnTo>
                    <a:pt x="6648" y="1071879"/>
                  </a:lnTo>
                  <a:lnTo>
                    <a:pt x="6653" y="1069466"/>
                  </a:lnTo>
                  <a:close/>
                </a:path>
                <a:path w="1527809" h="1221739">
                  <a:moveTo>
                    <a:pt x="1525589" y="1069466"/>
                  </a:moveTo>
                  <a:lnTo>
                    <a:pt x="1520344" y="1069466"/>
                  </a:lnTo>
                  <a:lnTo>
                    <a:pt x="1520342" y="1071879"/>
                  </a:lnTo>
                  <a:lnTo>
                    <a:pt x="1525584" y="1071879"/>
                  </a:lnTo>
                  <a:lnTo>
                    <a:pt x="1525589" y="1069466"/>
                  </a:lnTo>
                  <a:close/>
                </a:path>
                <a:path w="1527809" h="1221739">
                  <a:moveTo>
                    <a:pt x="6661" y="1065657"/>
                  </a:moveTo>
                  <a:lnTo>
                    <a:pt x="321" y="1065657"/>
                  </a:lnTo>
                  <a:lnTo>
                    <a:pt x="314" y="1069339"/>
                  </a:lnTo>
                  <a:lnTo>
                    <a:pt x="6653" y="1069339"/>
                  </a:lnTo>
                  <a:lnTo>
                    <a:pt x="6661" y="1065657"/>
                  </a:lnTo>
                  <a:close/>
                </a:path>
                <a:path w="1527809" h="1221739">
                  <a:moveTo>
                    <a:pt x="1525597" y="1065657"/>
                  </a:moveTo>
                  <a:lnTo>
                    <a:pt x="1520348" y="1065657"/>
                  </a:lnTo>
                  <a:lnTo>
                    <a:pt x="1520344" y="1069339"/>
                  </a:lnTo>
                  <a:lnTo>
                    <a:pt x="1525589" y="1069339"/>
                  </a:lnTo>
                  <a:lnTo>
                    <a:pt x="1525597" y="1065657"/>
                  </a:lnTo>
                  <a:close/>
                </a:path>
                <a:path w="1527809" h="1221739">
                  <a:moveTo>
                    <a:pt x="6674" y="1059307"/>
                  </a:moveTo>
                  <a:lnTo>
                    <a:pt x="335" y="1059307"/>
                  </a:lnTo>
                  <a:lnTo>
                    <a:pt x="322" y="1065529"/>
                  </a:lnTo>
                  <a:lnTo>
                    <a:pt x="6661" y="1065529"/>
                  </a:lnTo>
                  <a:lnTo>
                    <a:pt x="6674" y="1059307"/>
                  </a:lnTo>
                  <a:close/>
                </a:path>
                <a:path w="1527809" h="1221739">
                  <a:moveTo>
                    <a:pt x="1525610" y="1059307"/>
                  </a:moveTo>
                  <a:lnTo>
                    <a:pt x="1520355" y="1059307"/>
                  </a:lnTo>
                  <a:lnTo>
                    <a:pt x="1520348" y="1065529"/>
                  </a:lnTo>
                  <a:lnTo>
                    <a:pt x="1525597" y="1065529"/>
                  </a:lnTo>
                  <a:lnTo>
                    <a:pt x="1525610" y="1059307"/>
                  </a:lnTo>
                  <a:close/>
                </a:path>
                <a:path w="1527809" h="1221739">
                  <a:moveTo>
                    <a:pt x="6680" y="1056766"/>
                  </a:moveTo>
                  <a:lnTo>
                    <a:pt x="340" y="1056766"/>
                  </a:lnTo>
                  <a:lnTo>
                    <a:pt x="335" y="1059179"/>
                  </a:lnTo>
                  <a:lnTo>
                    <a:pt x="6675" y="1059179"/>
                  </a:lnTo>
                  <a:lnTo>
                    <a:pt x="6680" y="1056766"/>
                  </a:lnTo>
                  <a:close/>
                </a:path>
                <a:path w="1527809" h="1221739">
                  <a:moveTo>
                    <a:pt x="1525615" y="1056766"/>
                  </a:moveTo>
                  <a:lnTo>
                    <a:pt x="1520357" y="1056766"/>
                  </a:lnTo>
                  <a:lnTo>
                    <a:pt x="1520355" y="1059179"/>
                  </a:lnTo>
                  <a:lnTo>
                    <a:pt x="1525610" y="1059179"/>
                  </a:lnTo>
                  <a:lnTo>
                    <a:pt x="1525615" y="1056766"/>
                  </a:lnTo>
                  <a:close/>
                </a:path>
                <a:path w="1527809" h="1221739">
                  <a:moveTo>
                    <a:pt x="6712" y="1041526"/>
                  </a:moveTo>
                  <a:lnTo>
                    <a:pt x="372" y="1041526"/>
                  </a:lnTo>
                  <a:lnTo>
                    <a:pt x="340" y="1056639"/>
                  </a:lnTo>
                  <a:lnTo>
                    <a:pt x="6680" y="1056639"/>
                  </a:lnTo>
                  <a:lnTo>
                    <a:pt x="6712" y="1041526"/>
                  </a:lnTo>
                  <a:close/>
                </a:path>
                <a:path w="1527809" h="1221739">
                  <a:moveTo>
                    <a:pt x="1525647" y="1041526"/>
                  </a:moveTo>
                  <a:lnTo>
                    <a:pt x="1520373" y="1041526"/>
                  </a:lnTo>
                  <a:lnTo>
                    <a:pt x="1520358" y="1056639"/>
                  </a:lnTo>
                  <a:lnTo>
                    <a:pt x="1525615" y="1056639"/>
                  </a:lnTo>
                  <a:lnTo>
                    <a:pt x="1525647" y="1041526"/>
                  </a:lnTo>
                  <a:close/>
                </a:path>
                <a:path w="1527809" h="1221739">
                  <a:moveTo>
                    <a:pt x="6539" y="1123950"/>
                  </a:moveTo>
                  <a:lnTo>
                    <a:pt x="200" y="1123950"/>
                  </a:lnTo>
                  <a:lnTo>
                    <a:pt x="187" y="1130300"/>
                  </a:lnTo>
                  <a:lnTo>
                    <a:pt x="6525" y="1130300"/>
                  </a:lnTo>
                  <a:lnTo>
                    <a:pt x="6539" y="1123950"/>
                  </a:lnTo>
                  <a:close/>
                </a:path>
                <a:path w="1527809" h="1221739">
                  <a:moveTo>
                    <a:pt x="1525475" y="1123950"/>
                  </a:moveTo>
                  <a:lnTo>
                    <a:pt x="1520287" y="1123950"/>
                  </a:lnTo>
                  <a:lnTo>
                    <a:pt x="1520280" y="1130300"/>
                  </a:lnTo>
                  <a:lnTo>
                    <a:pt x="1525462" y="1130300"/>
                  </a:lnTo>
                  <a:lnTo>
                    <a:pt x="1525475" y="1123950"/>
                  </a:lnTo>
                  <a:close/>
                </a:path>
                <a:path w="1527809" h="1221739">
                  <a:moveTo>
                    <a:pt x="1525277" y="1219200"/>
                  </a:moveTo>
                  <a:lnTo>
                    <a:pt x="2" y="1219200"/>
                  </a:lnTo>
                  <a:lnTo>
                    <a:pt x="0" y="1220470"/>
                  </a:lnTo>
                  <a:lnTo>
                    <a:pt x="762635" y="1221740"/>
                  </a:lnTo>
                  <a:lnTo>
                    <a:pt x="1525272" y="1221740"/>
                  </a:lnTo>
                  <a:lnTo>
                    <a:pt x="1525277" y="1219200"/>
                  </a:lnTo>
                  <a:close/>
                </a:path>
                <a:path w="1527809" h="1221739">
                  <a:moveTo>
                    <a:pt x="1525283" y="1216660"/>
                  </a:moveTo>
                  <a:lnTo>
                    <a:pt x="7" y="1216660"/>
                  </a:lnTo>
                  <a:lnTo>
                    <a:pt x="5" y="1217930"/>
                  </a:lnTo>
                  <a:lnTo>
                    <a:pt x="1525280" y="1217930"/>
                  </a:lnTo>
                  <a:lnTo>
                    <a:pt x="1525283" y="1216660"/>
                  </a:lnTo>
                  <a:close/>
                </a:path>
                <a:path w="1527809" h="1221739">
                  <a:moveTo>
                    <a:pt x="6352" y="1212850"/>
                  </a:moveTo>
                  <a:lnTo>
                    <a:pt x="15" y="1212850"/>
                  </a:lnTo>
                  <a:lnTo>
                    <a:pt x="10" y="1215390"/>
                  </a:lnTo>
                  <a:lnTo>
                    <a:pt x="763270" y="1215390"/>
                  </a:lnTo>
                  <a:lnTo>
                    <a:pt x="6350" y="1214120"/>
                  </a:lnTo>
                  <a:lnTo>
                    <a:pt x="6352" y="1212850"/>
                  </a:lnTo>
                  <a:close/>
                </a:path>
                <a:path w="1527809" h="1221739">
                  <a:moveTo>
                    <a:pt x="1525291" y="1212850"/>
                  </a:moveTo>
                  <a:lnTo>
                    <a:pt x="1520194" y="1212850"/>
                  </a:lnTo>
                  <a:lnTo>
                    <a:pt x="1520191" y="1215390"/>
                  </a:lnTo>
                  <a:lnTo>
                    <a:pt x="1525285" y="1215390"/>
                  </a:lnTo>
                  <a:lnTo>
                    <a:pt x="1525291" y="1212850"/>
                  </a:lnTo>
                  <a:close/>
                </a:path>
                <a:path w="1527809" h="1221739">
                  <a:moveTo>
                    <a:pt x="6357" y="1210310"/>
                  </a:moveTo>
                  <a:lnTo>
                    <a:pt x="21" y="1210310"/>
                  </a:lnTo>
                  <a:lnTo>
                    <a:pt x="18" y="1211580"/>
                  </a:lnTo>
                  <a:lnTo>
                    <a:pt x="6355" y="1211580"/>
                  </a:lnTo>
                  <a:lnTo>
                    <a:pt x="6357" y="1210310"/>
                  </a:lnTo>
                  <a:close/>
                </a:path>
                <a:path w="1527809" h="1221739">
                  <a:moveTo>
                    <a:pt x="1525296" y="1210310"/>
                  </a:moveTo>
                  <a:lnTo>
                    <a:pt x="1520196" y="1210310"/>
                  </a:lnTo>
                  <a:lnTo>
                    <a:pt x="1520195" y="1211580"/>
                  </a:lnTo>
                  <a:lnTo>
                    <a:pt x="1525293" y="1211580"/>
                  </a:lnTo>
                  <a:lnTo>
                    <a:pt x="1525296" y="1210310"/>
                  </a:lnTo>
                  <a:close/>
                </a:path>
                <a:path w="1527809" h="1221739">
                  <a:moveTo>
                    <a:pt x="6365" y="1206500"/>
                  </a:moveTo>
                  <a:lnTo>
                    <a:pt x="29" y="1206500"/>
                  </a:lnTo>
                  <a:lnTo>
                    <a:pt x="23" y="1209040"/>
                  </a:lnTo>
                  <a:lnTo>
                    <a:pt x="6360" y="1209040"/>
                  </a:lnTo>
                  <a:lnTo>
                    <a:pt x="6365" y="1206500"/>
                  </a:lnTo>
                  <a:close/>
                </a:path>
                <a:path w="1527809" h="1221739">
                  <a:moveTo>
                    <a:pt x="1525304" y="1206500"/>
                  </a:moveTo>
                  <a:lnTo>
                    <a:pt x="1520200" y="1206500"/>
                  </a:lnTo>
                  <a:lnTo>
                    <a:pt x="1520198" y="1209040"/>
                  </a:lnTo>
                  <a:lnTo>
                    <a:pt x="1525299" y="1209040"/>
                  </a:lnTo>
                  <a:lnTo>
                    <a:pt x="1525304" y="1206500"/>
                  </a:lnTo>
                  <a:close/>
                </a:path>
                <a:path w="1527809" h="1221739">
                  <a:moveTo>
                    <a:pt x="6371" y="1203960"/>
                  </a:moveTo>
                  <a:lnTo>
                    <a:pt x="34" y="1203960"/>
                  </a:lnTo>
                  <a:lnTo>
                    <a:pt x="31" y="1205230"/>
                  </a:lnTo>
                  <a:lnTo>
                    <a:pt x="6368" y="1205230"/>
                  </a:lnTo>
                  <a:lnTo>
                    <a:pt x="6371" y="1203960"/>
                  </a:lnTo>
                  <a:close/>
                </a:path>
                <a:path w="1527809" h="1221739">
                  <a:moveTo>
                    <a:pt x="1525309" y="1203960"/>
                  </a:moveTo>
                  <a:lnTo>
                    <a:pt x="1520203" y="1203960"/>
                  </a:lnTo>
                  <a:lnTo>
                    <a:pt x="1520202" y="1205230"/>
                  </a:lnTo>
                  <a:lnTo>
                    <a:pt x="1525306" y="1205230"/>
                  </a:lnTo>
                  <a:lnTo>
                    <a:pt x="1525309" y="1203960"/>
                  </a:lnTo>
                  <a:close/>
                </a:path>
                <a:path w="1527809" h="1221739">
                  <a:moveTo>
                    <a:pt x="6379" y="1200150"/>
                  </a:moveTo>
                  <a:lnTo>
                    <a:pt x="42" y="1200150"/>
                  </a:lnTo>
                  <a:lnTo>
                    <a:pt x="36" y="1202690"/>
                  </a:lnTo>
                  <a:lnTo>
                    <a:pt x="6373" y="1202690"/>
                  </a:lnTo>
                  <a:lnTo>
                    <a:pt x="6379" y="1200150"/>
                  </a:lnTo>
                  <a:close/>
                </a:path>
                <a:path w="1527809" h="1221739">
                  <a:moveTo>
                    <a:pt x="1525317" y="1200150"/>
                  </a:moveTo>
                  <a:lnTo>
                    <a:pt x="1520207" y="1200150"/>
                  </a:lnTo>
                  <a:lnTo>
                    <a:pt x="1520204" y="1202690"/>
                  </a:lnTo>
                  <a:lnTo>
                    <a:pt x="1525312" y="1202690"/>
                  </a:lnTo>
                  <a:lnTo>
                    <a:pt x="1525317" y="1200150"/>
                  </a:lnTo>
                  <a:close/>
                </a:path>
                <a:path w="1527809" h="1221739">
                  <a:moveTo>
                    <a:pt x="6384" y="1197610"/>
                  </a:moveTo>
                  <a:lnTo>
                    <a:pt x="47" y="1197610"/>
                  </a:lnTo>
                  <a:lnTo>
                    <a:pt x="44" y="1198880"/>
                  </a:lnTo>
                  <a:lnTo>
                    <a:pt x="6381" y="1198880"/>
                  </a:lnTo>
                  <a:lnTo>
                    <a:pt x="6384" y="1197610"/>
                  </a:lnTo>
                  <a:close/>
                </a:path>
                <a:path w="1527809" h="1221739">
                  <a:moveTo>
                    <a:pt x="1525322" y="1197610"/>
                  </a:moveTo>
                  <a:lnTo>
                    <a:pt x="1520210" y="1197610"/>
                  </a:lnTo>
                  <a:lnTo>
                    <a:pt x="1520208" y="1198880"/>
                  </a:lnTo>
                  <a:lnTo>
                    <a:pt x="1525320" y="1198880"/>
                  </a:lnTo>
                  <a:lnTo>
                    <a:pt x="1525322" y="1197610"/>
                  </a:lnTo>
                  <a:close/>
                </a:path>
                <a:path w="1527809" h="1221739">
                  <a:moveTo>
                    <a:pt x="6397" y="1191260"/>
                  </a:moveTo>
                  <a:lnTo>
                    <a:pt x="60" y="1191260"/>
                  </a:lnTo>
                  <a:lnTo>
                    <a:pt x="50" y="1196340"/>
                  </a:lnTo>
                  <a:lnTo>
                    <a:pt x="6387" y="1196340"/>
                  </a:lnTo>
                  <a:lnTo>
                    <a:pt x="6397" y="1191260"/>
                  </a:lnTo>
                  <a:close/>
                </a:path>
                <a:path w="1527809" h="1221739">
                  <a:moveTo>
                    <a:pt x="1525336" y="1191260"/>
                  </a:moveTo>
                  <a:lnTo>
                    <a:pt x="1520216" y="1191260"/>
                  </a:lnTo>
                  <a:lnTo>
                    <a:pt x="1520211" y="1196340"/>
                  </a:lnTo>
                  <a:lnTo>
                    <a:pt x="1525325" y="1196340"/>
                  </a:lnTo>
                  <a:lnTo>
                    <a:pt x="1525336" y="1191260"/>
                  </a:lnTo>
                  <a:close/>
                </a:path>
                <a:path w="1527809" h="1221739">
                  <a:moveTo>
                    <a:pt x="6405" y="1187450"/>
                  </a:moveTo>
                  <a:lnTo>
                    <a:pt x="68" y="1187450"/>
                  </a:lnTo>
                  <a:lnTo>
                    <a:pt x="63" y="1189990"/>
                  </a:lnTo>
                  <a:lnTo>
                    <a:pt x="6400" y="1189990"/>
                  </a:lnTo>
                  <a:lnTo>
                    <a:pt x="6405" y="1187450"/>
                  </a:lnTo>
                  <a:close/>
                </a:path>
                <a:path w="1527809" h="1221739">
                  <a:moveTo>
                    <a:pt x="1525343" y="1187450"/>
                  </a:moveTo>
                  <a:lnTo>
                    <a:pt x="1520220" y="1187450"/>
                  </a:lnTo>
                  <a:lnTo>
                    <a:pt x="1520218" y="1189990"/>
                  </a:lnTo>
                  <a:lnTo>
                    <a:pt x="1525338" y="1189990"/>
                  </a:lnTo>
                  <a:lnTo>
                    <a:pt x="1525343" y="1187450"/>
                  </a:lnTo>
                  <a:close/>
                </a:path>
                <a:path w="1527809" h="1221739">
                  <a:moveTo>
                    <a:pt x="6411" y="1184910"/>
                  </a:moveTo>
                  <a:lnTo>
                    <a:pt x="73" y="1184910"/>
                  </a:lnTo>
                  <a:lnTo>
                    <a:pt x="71" y="1186180"/>
                  </a:lnTo>
                  <a:lnTo>
                    <a:pt x="6408" y="1186180"/>
                  </a:lnTo>
                  <a:lnTo>
                    <a:pt x="6411" y="1184910"/>
                  </a:lnTo>
                  <a:close/>
                </a:path>
                <a:path w="1527809" h="1221739">
                  <a:moveTo>
                    <a:pt x="1525349" y="1184910"/>
                  </a:moveTo>
                  <a:lnTo>
                    <a:pt x="1520223" y="1184910"/>
                  </a:lnTo>
                  <a:lnTo>
                    <a:pt x="1520222" y="1186180"/>
                  </a:lnTo>
                  <a:lnTo>
                    <a:pt x="1525346" y="1186180"/>
                  </a:lnTo>
                  <a:lnTo>
                    <a:pt x="1525349" y="1184910"/>
                  </a:lnTo>
                  <a:close/>
                </a:path>
                <a:path w="1527809" h="1221739">
                  <a:moveTo>
                    <a:pt x="6419" y="1181100"/>
                  </a:moveTo>
                  <a:lnTo>
                    <a:pt x="81" y="1181100"/>
                  </a:lnTo>
                  <a:lnTo>
                    <a:pt x="76" y="1183640"/>
                  </a:lnTo>
                  <a:lnTo>
                    <a:pt x="6413" y="1183640"/>
                  </a:lnTo>
                  <a:lnTo>
                    <a:pt x="6419" y="1181100"/>
                  </a:lnTo>
                  <a:close/>
                </a:path>
                <a:path w="1527809" h="1221739">
                  <a:moveTo>
                    <a:pt x="1525357" y="1181100"/>
                  </a:moveTo>
                  <a:lnTo>
                    <a:pt x="1520227" y="1181100"/>
                  </a:lnTo>
                  <a:lnTo>
                    <a:pt x="1520224" y="1183640"/>
                  </a:lnTo>
                  <a:lnTo>
                    <a:pt x="1525351" y="1183640"/>
                  </a:lnTo>
                  <a:lnTo>
                    <a:pt x="1525357" y="1181100"/>
                  </a:lnTo>
                  <a:close/>
                </a:path>
                <a:path w="1527809" h="1221739">
                  <a:moveTo>
                    <a:pt x="6424" y="1178560"/>
                  </a:moveTo>
                  <a:lnTo>
                    <a:pt x="87" y="1178560"/>
                  </a:lnTo>
                  <a:lnTo>
                    <a:pt x="84" y="1179830"/>
                  </a:lnTo>
                  <a:lnTo>
                    <a:pt x="6421" y="1179830"/>
                  </a:lnTo>
                  <a:lnTo>
                    <a:pt x="6424" y="1178560"/>
                  </a:lnTo>
                  <a:close/>
                </a:path>
                <a:path w="1527809" h="1221739">
                  <a:moveTo>
                    <a:pt x="1525362" y="1178560"/>
                  </a:moveTo>
                  <a:lnTo>
                    <a:pt x="1520230" y="1178560"/>
                  </a:lnTo>
                  <a:lnTo>
                    <a:pt x="1520228" y="1179830"/>
                  </a:lnTo>
                  <a:lnTo>
                    <a:pt x="1525359" y="1179830"/>
                  </a:lnTo>
                  <a:lnTo>
                    <a:pt x="1525362" y="1178560"/>
                  </a:lnTo>
                  <a:close/>
                </a:path>
                <a:path w="1527809" h="1221739">
                  <a:moveTo>
                    <a:pt x="6432" y="1174750"/>
                  </a:moveTo>
                  <a:lnTo>
                    <a:pt x="95" y="1174750"/>
                  </a:lnTo>
                  <a:lnTo>
                    <a:pt x="89" y="1177290"/>
                  </a:lnTo>
                  <a:lnTo>
                    <a:pt x="6427" y="1177290"/>
                  </a:lnTo>
                  <a:lnTo>
                    <a:pt x="6432" y="1174750"/>
                  </a:lnTo>
                  <a:close/>
                </a:path>
                <a:path w="1527809" h="1221739">
                  <a:moveTo>
                    <a:pt x="1525370" y="1174750"/>
                  </a:moveTo>
                  <a:lnTo>
                    <a:pt x="1520234" y="1174750"/>
                  </a:lnTo>
                  <a:lnTo>
                    <a:pt x="1520231" y="1177290"/>
                  </a:lnTo>
                  <a:lnTo>
                    <a:pt x="1525365" y="1177290"/>
                  </a:lnTo>
                  <a:lnTo>
                    <a:pt x="1525370" y="1174750"/>
                  </a:lnTo>
                  <a:close/>
                </a:path>
                <a:path w="1527809" h="1221739">
                  <a:moveTo>
                    <a:pt x="6437" y="1172210"/>
                  </a:moveTo>
                  <a:lnTo>
                    <a:pt x="100" y="1172210"/>
                  </a:lnTo>
                  <a:lnTo>
                    <a:pt x="97" y="1173480"/>
                  </a:lnTo>
                  <a:lnTo>
                    <a:pt x="6435" y="1173480"/>
                  </a:lnTo>
                  <a:lnTo>
                    <a:pt x="6437" y="1172210"/>
                  </a:lnTo>
                  <a:close/>
                </a:path>
                <a:path w="1527809" h="1221739">
                  <a:moveTo>
                    <a:pt x="1525375" y="1172210"/>
                  </a:moveTo>
                  <a:lnTo>
                    <a:pt x="1520236" y="1172210"/>
                  </a:lnTo>
                  <a:lnTo>
                    <a:pt x="1520235" y="1173480"/>
                  </a:lnTo>
                  <a:lnTo>
                    <a:pt x="1525372" y="1173480"/>
                  </a:lnTo>
                  <a:lnTo>
                    <a:pt x="1525375" y="1172210"/>
                  </a:lnTo>
                  <a:close/>
                </a:path>
                <a:path w="1527809" h="1221739">
                  <a:moveTo>
                    <a:pt x="6445" y="1168400"/>
                  </a:moveTo>
                  <a:lnTo>
                    <a:pt x="108" y="1168400"/>
                  </a:lnTo>
                  <a:lnTo>
                    <a:pt x="102" y="1170940"/>
                  </a:lnTo>
                  <a:lnTo>
                    <a:pt x="6440" y="1170940"/>
                  </a:lnTo>
                  <a:lnTo>
                    <a:pt x="6445" y="1168400"/>
                  </a:lnTo>
                  <a:close/>
                </a:path>
                <a:path w="1527809" h="1221739">
                  <a:moveTo>
                    <a:pt x="1525383" y="1168400"/>
                  </a:moveTo>
                  <a:lnTo>
                    <a:pt x="1520240" y="1168400"/>
                  </a:lnTo>
                  <a:lnTo>
                    <a:pt x="1520238" y="1170940"/>
                  </a:lnTo>
                  <a:lnTo>
                    <a:pt x="1525378" y="1170940"/>
                  </a:lnTo>
                  <a:lnTo>
                    <a:pt x="1525383" y="1168400"/>
                  </a:lnTo>
                  <a:close/>
                </a:path>
                <a:path w="1527809" h="1221739">
                  <a:moveTo>
                    <a:pt x="6451" y="1165860"/>
                  </a:moveTo>
                  <a:lnTo>
                    <a:pt x="113" y="1165860"/>
                  </a:lnTo>
                  <a:lnTo>
                    <a:pt x="110" y="1167130"/>
                  </a:lnTo>
                  <a:lnTo>
                    <a:pt x="6448" y="1167130"/>
                  </a:lnTo>
                  <a:lnTo>
                    <a:pt x="6451" y="1165860"/>
                  </a:lnTo>
                  <a:close/>
                </a:path>
                <a:path w="1527809" h="1221739">
                  <a:moveTo>
                    <a:pt x="1525388" y="1165860"/>
                  </a:moveTo>
                  <a:lnTo>
                    <a:pt x="1520243" y="1165860"/>
                  </a:lnTo>
                  <a:lnTo>
                    <a:pt x="1520242" y="1167130"/>
                  </a:lnTo>
                  <a:lnTo>
                    <a:pt x="1525386" y="1167130"/>
                  </a:lnTo>
                  <a:lnTo>
                    <a:pt x="1525388" y="1165860"/>
                  </a:lnTo>
                  <a:close/>
                </a:path>
                <a:path w="1527809" h="1221739">
                  <a:moveTo>
                    <a:pt x="6459" y="1162050"/>
                  </a:moveTo>
                  <a:lnTo>
                    <a:pt x="121" y="1162050"/>
                  </a:lnTo>
                  <a:lnTo>
                    <a:pt x="116" y="1164590"/>
                  </a:lnTo>
                  <a:lnTo>
                    <a:pt x="6453" y="1164590"/>
                  </a:lnTo>
                  <a:lnTo>
                    <a:pt x="6459" y="1162050"/>
                  </a:lnTo>
                  <a:close/>
                </a:path>
                <a:path w="1527809" h="1221739">
                  <a:moveTo>
                    <a:pt x="1525396" y="1162050"/>
                  </a:moveTo>
                  <a:lnTo>
                    <a:pt x="1520247" y="1162050"/>
                  </a:lnTo>
                  <a:lnTo>
                    <a:pt x="1520244" y="1164590"/>
                  </a:lnTo>
                  <a:lnTo>
                    <a:pt x="1525391" y="1164590"/>
                  </a:lnTo>
                  <a:lnTo>
                    <a:pt x="1525396" y="1162050"/>
                  </a:lnTo>
                  <a:close/>
                </a:path>
                <a:path w="1527809" h="1221739">
                  <a:moveTo>
                    <a:pt x="6464" y="1159510"/>
                  </a:moveTo>
                  <a:lnTo>
                    <a:pt x="126" y="1159510"/>
                  </a:lnTo>
                  <a:lnTo>
                    <a:pt x="124" y="1160780"/>
                  </a:lnTo>
                  <a:lnTo>
                    <a:pt x="6461" y="1160780"/>
                  </a:lnTo>
                  <a:lnTo>
                    <a:pt x="6464" y="1159510"/>
                  </a:lnTo>
                  <a:close/>
                </a:path>
                <a:path w="1527809" h="1221739">
                  <a:moveTo>
                    <a:pt x="1525402" y="1159510"/>
                  </a:moveTo>
                  <a:lnTo>
                    <a:pt x="1520250" y="1159510"/>
                  </a:lnTo>
                  <a:lnTo>
                    <a:pt x="1520248" y="1160780"/>
                  </a:lnTo>
                  <a:lnTo>
                    <a:pt x="1525399" y="1160780"/>
                  </a:lnTo>
                  <a:lnTo>
                    <a:pt x="1525402" y="1159510"/>
                  </a:lnTo>
                  <a:close/>
                </a:path>
                <a:path w="1527809" h="1221739">
                  <a:moveTo>
                    <a:pt x="6472" y="1155700"/>
                  </a:moveTo>
                  <a:lnTo>
                    <a:pt x="134" y="1155700"/>
                  </a:lnTo>
                  <a:lnTo>
                    <a:pt x="129" y="1158240"/>
                  </a:lnTo>
                  <a:lnTo>
                    <a:pt x="6467" y="1158240"/>
                  </a:lnTo>
                  <a:lnTo>
                    <a:pt x="6472" y="1155700"/>
                  </a:lnTo>
                  <a:close/>
                </a:path>
                <a:path w="1527809" h="1221739">
                  <a:moveTo>
                    <a:pt x="1525409" y="1155700"/>
                  </a:moveTo>
                  <a:lnTo>
                    <a:pt x="1520254" y="1155700"/>
                  </a:lnTo>
                  <a:lnTo>
                    <a:pt x="1520251" y="1158240"/>
                  </a:lnTo>
                  <a:lnTo>
                    <a:pt x="1525404" y="1158240"/>
                  </a:lnTo>
                  <a:lnTo>
                    <a:pt x="1525409" y="1155700"/>
                  </a:lnTo>
                  <a:close/>
                </a:path>
                <a:path w="1527809" h="1221739">
                  <a:moveTo>
                    <a:pt x="6477" y="1153160"/>
                  </a:moveTo>
                  <a:lnTo>
                    <a:pt x="139" y="1153160"/>
                  </a:lnTo>
                  <a:lnTo>
                    <a:pt x="137" y="1154430"/>
                  </a:lnTo>
                  <a:lnTo>
                    <a:pt x="6475" y="1154430"/>
                  </a:lnTo>
                  <a:lnTo>
                    <a:pt x="6477" y="1153160"/>
                  </a:lnTo>
                  <a:close/>
                </a:path>
                <a:path w="1527809" h="1221739">
                  <a:moveTo>
                    <a:pt x="1525415" y="1153160"/>
                  </a:moveTo>
                  <a:lnTo>
                    <a:pt x="1520256" y="1153160"/>
                  </a:lnTo>
                  <a:lnTo>
                    <a:pt x="1520255" y="1154430"/>
                  </a:lnTo>
                  <a:lnTo>
                    <a:pt x="1525412" y="1154430"/>
                  </a:lnTo>
                  <a:lnTo>
                    <a:pt x="1525415" y="1153160"/>
                  </a:lnTo>
                  <a:close/>
                </a:path>
                <a:path w="1527809" h="1221739">
                  <a:moveTo>
                    <a:pt x="6485" y="1149350"/>
                  </a:moveTo>
                  <a:lnTo>
                    <a:pt x="147" y="1149350"/>
                  </a:lnTo>
                  <a:lnTo>
                    <a:pt x="142" y="1151890"/>
                  </a:lnTo>
                  <a:lnTo>
                    <a:pt x="6480" y="1151890"/>
                  </a:lnTo>
                  <a:lnTo>
                    <a:pt x="6485" y="1149350"/>
                  </a:lnTo>
                  <a:close/>
                </a:path>
                <a:path w="1527809" h="1221739">
                  <a:moveTo>
                    <a:pt x="1525423" y="1149350"/>
                  </a:moveTo>
                  <a:lnTo>
                    <a:pt x="1520260" y="1149350"/>
                  </a:lnTo>
                  <a:lnTo>
                    <a:pt x="1520258" y="1151890"/>
                  </a:lnTo>
                  <a:lnTo>
                    <a:pt x="1525417" y="1151890"/>
                  </a:lnTo>
                  <a:lnTo>
                    <a:pt x="1525423" y="1149350"/>
                  </a:lnTo>
                  <a:close/>
                </a:path>
                <a:path w="1527809" h="1221739">
                  <a:moveTo>
                    <a:pt x="6491" y="1146810"/>
                  </a:moveTo>
                  <a:lnTo>
                    <a:pt x="153" y="1146810"/>
                  </a:lnTo>
                  <a:lnTo>
                    <a:pt x="150" y="1148080"/>
                  </a:lnTo>
                  <a:lnTo>
                    <a:pt x="6488" y="1148080"/>
                  </a:lnTo>
                  <a:lnTo>
                    <a:pt x="6491" y="1146810"/>
                  </a:lnTo>
                  <a:close/>
                </a:path>
                <a:path w="1527809" h="1221739">
                  <a:moveTo>
                    <a:pt x="1525428" y="1146810"/>
                  </a:moveTo>
                  <a:lnTo>
                    <a:pt x="1520263" y="1146810"/>
                  </a:lnTo>
                  <a:lnTo>
                    <a:pt x="1520262" y="1148080"/>
                  </a:lnTo>
                  <a:lnTo>
                    <a:pt x="1525425" y="1148080"/>
                  </a:lnTo>
                  <a:lnTo>
                    <a:pt x="1525428" y="1146810"/>
                  </a:lnTo>
                  <a:close/>
                </a:path>
                <a:path w="1527809" h="1221739">
                  <a:moveTo>
                    <a:pt x="6499" y="1143000"/>
                  </a:moveTo>
                  <a:lnTo>
                    <a:pt x="161" y="1143000"/>
                  </a:lnTo>
                  <a:lnTo>
                    <a:pt x="155" y="1145540"/>
                  </a:lnTo>
                  <a:lnTo>
                    <a:pt x="6493" y="1145540"/>
                  </a:lnTo>
                  <a:lnTo>
                    <a:pt x="6499" y="1143000"/>
                  </a:lnTo>
                  <a:close/>
                </a:path>
                <a:path w="1527809" h="1221739">
                  <a:moveTo>
                    <a:pt x="1525436" y="1143000"/>
                  </a:moveTo>
                  <a:lnTo>
                    <a:pt x="1520267" y="1143000"/>
                  </a:lnTo>
                  <a:lnTo>
                    <a:pt x="1520264" y="1145540"/>
                  </a:lnTo>
                  <a:lnTo>
                    <a:pt x="1525431" y="1145540"/>
                  </a:lnTo>
                  <a:lnTo>
                    <a:pt x="1525436" y="1143000"/>
                  </a:lnTo>
                  <a:close/>
                </a:path>
                <a:path w="1527809" h="1221739">
                  <a:moveTo>
                    <a:pt x="6504" y="1140460"/>
                  </a:moveTo>
                  <a:lnTo>
                    <a:pt x="166" y="1140460"/>
                  </a:lnTo>
                  <a:lnTo>
                    <a:pt x="163" y="1141730"/>
                  </a:lnTo>
                  <a:lnTo>
                    <a:pt x="6501" y="1141730"/>
                  </a:lnTo>
                  <a:lnTo>
                    <a:pt x="6504" y="1140460"/>
                  </a:lnTo>
                  <a:close/>
                </a:path>
                <a:path w="1527809" h="1221739">
                  <a:moveTo>
                    <a:pt x="1525441" y="1140460"/>
                  </a:moveTo>
                  <a:lnTo>
                    <a:pt x="1520270" y="1140460"/>
                  </a:lnTo>
                  <a:lnTo>
                    <a:pt x="1520268" y="1141730"/>
                  </a:lnTo>
                  <a:lnTo>
                    <a:pt x="1525438" y="1141730"/>
                  </a:lnTo>
                  <a:lnTo>
                    <a:pt x="1525441" y="1140460"/>
                  </a:lnTo>
                  <a:close/>
                </a:path>
                <a:path w="1527809" h="1221739">
                  <a:moveTo>
                    <a:pt x="6512" y="1136650"/>
                  </a:moveTo>
                  <a:lnTo>
                    <a:pt x="174" y="1136650"/>
                  </a:lnTo>
                  <a:lnTo>
                    <a:pt x="168" y="1139190"/>
                  </a:lnTo>
                  <a:lnTo>
                    <a:pt x="6507" y="1139190"/>
                  </a:lnTo>
                  <a:lnTo>
                    <a:pt x="6512" y="1136650"/>
                  </a:lnTo>
                  <a:close/>
                </a:path>
                <a:path w="1527809" h="1221739">
                  <a:moveTo>
                    <a:pt x="1525449" y="1136650"/>
                  </a:moveTo>
                  <a:lnTo>
                    <a:pt x="1520274" y="1136650"/>
                  </a:lnTo>
                  <a:lnTo>
                    <a:pt x="1520271" y="1139190"/>
                  </a:lnTo>
                  <a:lnTo>
                    <a:pt x="1525444" y="1139190"/>
                  </a:lnTo>
                  <a:lnTo>
                    <a:pt x="1525449" y="1136650"/>
                  </a:lnTo>
                  <a:close/>
                </a:path>
                <a:path w="1527809" h="1221739">
                  <a:moveTo>
                    <a:pt x="6517" y="1134110"/>
                  </a:moveTo>
                  <a:lnTo>
                    <a:pt x="179" y="1134110"/>
                  </a:lnTo>
                  <a:lnTo>
                    <a:pt x="176" y="1135380"/>
                  </a:lnTo>
                  <a:lnTo>
                    <a:pt x="6515" y="1135380"/>
                  </a:lnTo>
                  <a:lnTo>
                    <a:pt x="6517" y="1134110"/>
                  </a:lnTo>
                  <a:close/>
                </a:path>
                <a:path w="1527809" h="1221739">
                  <a:moveTo>
                    <a:pt x="1525454" y="1134110"/>
                  </a:moveTo>
                  <a:lnTo>
                    <a:pt x="1520276" y="1134110"/>
                  </a:lnTo>
                  <a:lnTo>
                    <a:pt x="1520275" y="1135380"/>
                  </a:lnTo>
                  <a:lnTo>
                    <a:pt x="1525452" y="1135380"/>
                  </a:lnTo>
                  <a:lnTo>
                    <a:pt x="1525454" y="1134110"/>
                  </a:lnTo>
                  <a:close/>
                </a:path>
                <a:path w="1527809" h="1221739">
                  <a:moveTo>
                    <a:pt x="6523" y="1131570"/>
                  </a:moveTo>
                  <a:lnTo>
                    <a:pt x="184" y="1131570"/>
                  </a:lnTo>
                  <a:lnTo>
                    <a:pt x="182" y="1132840"/>
                  </a:lnTo>
                  <a:lnTo>
                    <a:pt x="6520" y="1132840"/>
                  </a:lnTo>
                  <a:lnTo>
                    <a:pt x="6523" y="1131570"/>
                  </a:lnTo>
                  <a:close/>
                </a:path>
                <a:path w="1527809" h="1221739">
                  <a:moveTo>
                    <a:pt x="1525460" y="1131570"/>
                  </a:moveTo>
                  <a:lnTo>
                    <a:pt x="1520279" y="1131570"/>
                  </a:lnTo>
                  <a:lnTo>
                    <a:pt x="1520278" y="1132840"/>
                  </a:lnTo>
                  <a:lnTo>
                    <a:pt x="1525457" y="1132840"/>
                  </a:lnTo>
                  <a:lnTo>
                    <a:pt x="1525460" y="1131570"/>
                  </a:lnTo>
                  <a:close/>
                </a:path>
              </a:pathLst>
            </a:custGeom>
            <a:solidFill>
              <a:srgbClr val="497C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6404609" y="993139"/>
              <a:ext cx="1515110" cy="1211580"/>
            </a:xfrm>
            <a:custGeom>
              <a:avLst/>
              <a:gdLst/>
              <a:ahLst/>
              <a:cxnLst/>
              <a:rect l="l" t="t" r="r" b="b"/>
              <a:pathLst>
                <a:path w="1515109" h="1211580">
                  <a:moveTo>
                    <a:pt x="7458" y="158750"/>
                  </a:moveTo>
                  <a:lnTo>
                    <a:pt x="2206" y="158750"/>
                  </a:lnTo>
                  <a:lnTo>
                    <a:pt x="2174" y="173989"/>
                  </a:lnTo>
                  <a:lnTo>
                    <a:pt x="7442" y="173989"/>
                  </a:lnTo>
                  <a:lnTo>
                    <a:pt x="7458" y="158750"/>
                  </a:lnTo>
                  <a:close/>
                </a:path>
                <a:path w="1515109" h="1211580">
                  <a:moveTo>
                    <a:pt x="1514947" y="158750"/>
                  </a:moveTo>
                  <a:lnTo>
                    <a:pt x="1508601" y="158750"/>
                  </a:lnTo>
                  <a:lnTo>
                    <a:pt x="1508585" y="173989"/>
                  </a:lnTo>
                  <a:lnTo>
                    <a:pt x="1514931" y="173989"/>
                  </a:lnTo>
                  <a:lnTo>
                    <a:pt x="1514947" y="158750"/>
                  </a:lnTo>
                  <a:close/>
                </a:path>
                <a:path w="1515109" h="1211580">
                  <a:moveTo>
                    <a:pt x="7462" y="154939"/>
                  </a:moveTo>
                  <a:lnTo>
                    <a:pt x="2214" y="154939"/>
                  </a:lnTo>
                  <a:lnTo>
                    <a:pt x="2209" y="157479"/>
                  </a:lnTo>
                  <a:lnTo>
                    <a:pt x="7459" y="157479"/>
                  </a:lnTo>
                  <a:lnTo>
                    <a:pt x="7462" y="154939"/>
                  </a:lnTo>
                  <a:close/>
                </a:path>
                <a:path w="1515109" h="1211580">
                  <a:moveTo>
                    <a:pt x="1514951" y="154939"/>
                  </a:moveTo>
                  <a:lnTo>
                    <a:pt x="1508605" y="154939"/>
                  </a:lnTo>
                  <a:lnTo>
                    <a:pt x="1508602" y="157479"/>
                  </a:lnTo>
                  <a:lnTo>
                    <a:pt x="1514948" y="157479"/>
                  </a:lnTo>
                  <a:lnTo>
                    <a:pt x="1514951" y="154939"/>
                  </a:lnTo>
                  <a:close/>
                </a:path>
                <a:path w="1515109" h="1211580">
                  <a:moveTo>
                    <a:pt x="7471" y="146050"/>
                  </a:moveTo>
                  <a:lnTo>
                    <a:pt x="2233" y="146050"/>
                  </a:lnTo>
                  <a:lnTo>
                    <a:pt x="2217" y="153669"/>
                  </a:lnTo>
                  <a:lnTo>
                    <a:pt x="7463" y="153669"/>
                  </a:lnTo>
                  <a:lnTo>
                    <a:pt x="7471" y="146050"/>
                  </a:lnTo>
                  <a:close/>
                </a:path>
                <a:path w="1515109" h="1211580">
                  <a:moveTo>
                    <a:pt x="1514960" y="146050"/>
                  </a:moveTo>
                  <a:lnTo>
                    <a:pt x="1508614" y="146050"/>
                  </a:lnTo>
                  <a:lnTo>
                    <a:pt x="1508606" y="153669"/>
                  </a:lnTo>
                  <a:lnTo>
                    <a:pt x="1514952" y="153669"/>
                  </a:lnTo>
                  <a:lnTo>
                    <a:pt x="1514960" y="146050"/>
                  </a:lnTo>
                  <a:close/>
                </a:path>
                <a:path w="1515109" h="1211580">
                  <a:moveTo>
                    <a:pt x="7475" y="142239"/>
                  </a:moveTo>
                  <a:lnTo>
                    <a:pt x="2241" y="142239"/>
                  </a:lnTo>
                  <a:lnTo>
                    <a:pt x="2236" y="144779"/>
                  </a:lnTo>
                  <a:lnTo>
                    <a:pt x="7473" y="144779"/>
                  </a:lnTo>
                  <a:lnTo>
                    <a:pt x="7475" y="142239"/>
                  </a:lnTo>
                  <a:close/>
                </a:path>
                <a:path w="1515109" h="1211580">
                  <a:moveTo>
                    <a:pt x="1514964" y="142239"/>
                  </a:moveTo>
                  <a:lnTo>
                    <a:pt x="1508618" y="142239"/>
                  </a:lnTo>
                  <a:lnTo>
                    <a:pt x="1508616" y="144779"/>
                  </a:lnTo>
                  <a:lnTo>
                    <a:pt x="1514961" y="144779"/>
                  </a:lnTo>
                  <a:lnTo>
                    <a:pt x="1514964" y="142239"/>
                  </a:lnTo>
                  <a:close/>
                </a:path>
                <a:path w="1515109" h="1211580">
                  <a:moveTo>
                    <a:pt x="7478" y="139700"/>
                  </a:moveTo>
                  <a:lnTo>
                    <a:pt x="2246" y="139700"/>
                  </a:lnTo>
                  <a:lnTo>
                    <a:pt x="2244" y="140969"/>
                  </a:lnTo>
                  <a:lnTo>
                    <a:pt x="7477" y="140969"/>
                  </a:lnTo>
                  <a:lnTo>
                    <a:pt x="7478" y="139700"/>
                  </a:lnTo>
                  <a:close/>
                </a:path>
                <a:path w="1515109" h="1211580">
                  <a:moveTo>
                    <a:pt x="1514967" y="139700"/>
                  </a:moveTo>
                  <a:lnTo>
                    <a:pt x="1508621" y="139700"/>
                  </a:lnTo>
                  <a:lnTo>
                    <a:pt x="1508620" y="140969"/>
                  </a:lnTo>
                  <a:lnTo>
                    <a:pt x="1514965" y="140969"/>
                  </a:lnTo>
                  <a:lnTo>
                    <a:pt x="1514967" y="139700"/>
                  </a:lnTo>
                  <a:close/>
                </a:path>
                <a:path w="1515109" h="1211580">
                  <a:moveTo>
                    <a:pt x="7482" y="135889"/>
                  </a:moveTo>
                  <a:lnTo>
                    <a:pt x="2254" y="135889"/>
                  </a:lnTo>
                  <a:lnTo>
                    <a:pt x="2249" y="138429"/>
                  </a:lnTo>
                  <a:lnTo>
                    <a:pt x="7479" y="138429"/>
                  </a:lnTo>
                  <a:lnTo>
                    <a:pt x="7482" y="135889"/>
                  </a:lnTo>
                  <a:close/>
                </a:path>
                <a:path w="1515109" h="1211580">
                  <a:moveTo>
                    <a:pt x="1514971" y="135889"/>
                  </a:moveTo>
                  <a:lnTo>
                    <a:pt x="1508625" y="135889"/>
                  </a:lnTo>
                  <a:lnTo>
                    <a:pt x="1508622" y="138429"/>
                  </a:lnTo>
                  <a:lnTo>
                    <a:pt x="1514968" y="138429"/>
                  </a:lnTo>
                  <a:lnTo>
                    <a:pt x="1514971" y="135889"/>
                  </a:lnTo>
                  <a:close/>
                </a:path>
                <a:path w="1515109" h="1211580">
                  <a:moveTo>
                    <a:pt x="7485" y="133350"/>
                  </a:moveTo>
                  <a:lnTo>
                    <a:pt x="2260" y="133350"/>
                  </a:lnTo>
                  <a:lnTo>
                    <a:pt x="2257" y="134619"/>
                  </a:lnTo>
                  <a:lnTo>
                    <a:pt x="7483" y="134619"/>
                  </a:lnTo>
                  <a:lnTo>
                    <a:pt x="7485" y="133350"/>
                  </a:lnTo>
                  <a:close/>
                </a:path>
                <a:path w="1515109" h="1211580">
                  <a:moveTo>
                    <a:pt x="1514973" y="133350"/>
                  </a:moveTo>
                  <a:lnTo>
                    <a:pt x="1508628" y="133350"/>
                  </a:lnTo>
                  <a:lnTo>
                    <a:pt x="1508626" y="134619"/>
                  </a:lnTo>
                  <a:lnTo>
                    <a:pt x="1514972" y="134619"/>
                  </a:lnTo>
                  <a:lnTo>
                    <a:pt x="1514973" y="133350"/>
                  </a:lnTo>
                  <a:close/>
                </a:path>
                <a:path w="1515109" h="1211580">
                  <a:moveTo>
                    <a:pt x="7489" y="129539"/>
                  </a:moveTo>
                  <a:lnTo>
                    <a:pt x="2268" y="129539"/>
                  </a:lnTo>
                  <a:lnTo>
                    <a:pt x="2262" y="132079"/>
                  </a:lnTo>
                  <a:lnTo>
                    <a:pt x="7486" y="132079"/>
                  </a:lnTo>
                  <a:lnTo>
                    <a:pt x="7489" y="129539"/>
                  </a:lnTo>
                  <a:close/>
                </a:path>
                <a:path w="1515109" h="1211580">
                  <a:moveTo>
                    <a:pt x="1514977" y="129539"/>
                  </a:moveTo>
                  <a:lnTo>
                    <a:pt x="1508632" y="129539"/>
                  </a:lnTo>
                  <a:lnTo>
                    <a:pt x="1508629" y="132079"/>
                  </a:lnTo>
                  <a:lnTo>
                    <a:pt x="1514975" y="132079"/>
                  </a:lnTo>
                  <a:lnTo>
                    <a:pt x="1514977" y="129539"/>
                  </a:lnTo>
                  <a:close/>
                </a:path>
                <a:path w="1515109" h="1211580">
                  <a:moveTo>
                    <a:pt x="7492" y="127000"/>
                  </a:moveTo>
                  <a:lnTo>
                    <a:pt x="2273" y="127000"/>
                  </a:lnTo>
                  <a:lnTo>
                    <a:pt x="2270" y="128269"/>
                  </a:lnTo>
                  <a:lnTo>
                    <a:pt x="7490" y="128269"/>
                  </a:lnTo>
                  <a:lnTo>
                    <a:pt x="7492" y="127000"/>
                  </a:lnTo>
                  <a:close/>
                </a:path>
                <a:path w="1515109" h="1211580">
                  <a:moveTo>
                    <a:pt x="1514980" y="127000"/>
                  </a:moveTo>
                  <a:lnTo>
                    <a:pt x="1508634" y="127000"/>
                  </a:lnTo>
                  <a:lnTo>
                    <a:pt x="1508633" y="128269"/>
                  </a:lnTo>
                  <a:lnTo>
                    <a:pt x="1514979" y="128269"/>
                  </a:lnTo>
                  <a:lnTo>
                    <a:pt x="1514980" y="127000"/>
                  </a:lnTo>
                  <a:close/>
                </a:path>
                <a:path w="1515109" h="1211580">
                  <a:moveTo>
                    <a:pt x="7496" y="123189"/>
                  </a:moveTo>
                  <a:lnTo>
                    <a:pt x="2281" y="123189"/>
                  </a:lnTo>
                  <a:lnTo>
                    <a:pt x="2276" y="125729"/>
                  </a:lnTo>
                  <a:lnTo>
                    <a:pt x="7493" y="125729"/>
                  </a:lnTo>
                  <a:lnTo>
                    <a:pt x="7496" y="123189"/>
                  </a:lnTo>
                  <a:close/>
                </a:path>
                <a:path w="1515109" h="1211580">
                  <a:moveTo>
                    <a:pt x="1514984" y="123189"/>
                  </a:moveTo>
                  <a:lnTo>
                    <a:pt x="1508638" y="123189"/>
                  </a:lnTo>
                  <a:lnTo>
                    <a:pt x="1508636" y="125729"/>
                  </a:lnTo>
                  <a:lnTo>
                    <a:pt x="1514981" y="125729"/>
                  </a:lnTo>
                  <a:lnTo>
                    <a:pt x="1514984" y="123189"/>
                  </a:lnTo>
                  <a:close/>
                </a:path>
                <a:path w="1515109" h="1211580">
                  <a:moveTo>
                    <a:pt x="7498" y="120650"/>
                  </a:moveTo>
                  <a:lnTo>
                    <a:pt x="2286" y="120650"/>
                  </a:lnTo>
                  <a:lnTo>
                    <a:pt x="2284" y="121919"/>
                  </a:lnTo>
                  <a:lnTo>
                    <a:pt x="7497" y="121919"/>
                  </a:lnTo>
                  <a:lnTo>
                    <a:pt x="7498" y="120650"/>
                  </a:lnTo>
                  <a:close/>
                </a:path>
                <a:path w="1515109" h="1211580">
                  <a:moveTo>
                    <a:pt x="1514987" y="120650"/>
                  </a:moveTo>
                  <a:lnTo>
                    <a:pt x="1508641" y="120650"/>
                  </a:lnTo>
                  <a:lnTo>
                    <a:pt x="1508640" y="121919"/>
                  </a:lnTo>
                  <a:lnTo>
                    <a:pt x="1514985" y="121919"/>
                  </a:lnTo>
                  <a:lnTo>
                    <a:pt x="1514987" y="120650"/>
                  </a:lnTo>
                  <a:close/>
                </a:path>
                <a:path w="1515109" h="1211580">
                  <a:moveTo>
                    <a:pt x="7502" y="116839"/>
                  </a:moveTo>
                  <a:lnTo>
                    <a:pt x="2294" y="116839"/>
                  </a:lnTo>
                  <a:lnTo>
                    <a:pt x="2289" y="119379"/>
                  </a:lnTo>
                  <a:lnTo>
                    <a:pt x="7500" y="119379"/>
                  </a:lnTo>
                  <a:lnTo>
                    <a:pt x="7502" y="116839"/>
                  </a:lnTo>
                  <a:close/>
                </a:path>
                <a:path w="1515109" h="1211580">
                  <a:moveTo>
                    <a:pt x="1514991" y="116839"/>
                  </a:moveTo>
                  <a:lnTo>
                    <a:pt x="1508645" y="116839"/>
                  </a:lnTo>
                  <a:lnTo>
                    <a:pt x="1508642" y="119379"/>
                  </a:lnTo>
                  <a:lnTo>
                    <a:pt x="1514988" y="119379"/>
                  </a:lnTo>
                  <a:lnTo>
                    <a:pt x="1514991" y="116839"/>
                  </a:lnTo>
                  <a:close/>
                </a:path>
                <a:path w="1515109" h="1211580">
                  <a:moveTo>
                    <a:pt x="7505" y="114300"/>
                  </a:moveTo>
                  <a:lnTo>
                    <a:pt x="2300" y="114300"/>
                  </a:lnTo>
                  <a:lnTo>
                    <a:pt x="2297" y="115569"/>
                  </a:lnTo>
                  <a:lnTo>
                    <a:pt x="7504" y="115569"/>
                  </a:lnTo>
                  <a:lnTo>
                    <a:pt x="7505" y="114300"/>
                  </a:lnTo>
                  <a:close/>
                </a:path>
                <a:path w="1515109" h="1211580">
                  <a:moveTo>
                    <a:pt x="1514993" y="114300"/>
                  </a:moveTo>
                  <a:lnTo>
                    <a:pt x="1508648" y="114300"/>
                  </a:lnTo>
                  <a:lnTo>
                    <a:pt x="1508646" y="115569"/>
                  </a:lnTo>
                  <a:lnTo>
                    <a:pt x="1514992" y="115569"/>
                  </a:lnTo>
                  <a:lnTo>
                    <a:pt x="1514993" y="114300"/>
                  </a:lnTo>
                  <a:close/>
                </a:path>
                <a:path w="1515109" h="1211580">
                  <a:moveTo>
                    <a:pt x="7509" y="110489"/>
                  </a:moveTo>
                  <a:lnTo>
                    <a:pt x="2308" y="110489"/>
                  </a:lnTo>
                  <a:lnTo>
                    <a:pt x="2302" y="113029"/>
                  </a:lnTo>
                  <a:lnTo>
                    <a:pt x="7506" y="113029"/>
                  </a:lnTo>
                  <a:lnTo>
                    <a:pt x="7509" y="110489"/>
                  </a:lnTo>
                  <a:close/>
                </a:path>
                <a:path w="1515109" h="1211580">
                  <a:moveTo>
                    <a:pt x="1514997" y="110489"/>
                  </a:moveTo>
                  <a:lnTo>
                    <a:pt x="1508652" y="110489"/>
                  </a:lnTo>
                  <a:lnTo>
                    <a:pt x="1508649" y="113029"/>
                  </a:lnTo>
                  <a:lnTo>
                    <a:pt x="1514995" y="113029"/>
                  </a:lnTo>
                  <a:lnTo>
                    <a:pt x="1514997" y="110489"/>
                  </a:lnTo>
                  <a:close/>
                </a:path>
                <a:path w="1515109" h="1211580">
                  <a:moveTo>
                    <a:pt x="7512" y="107950"/>
                  </a:moveTo>
                  <a:lnTo>
                    <a:pt x="2313" y="107950"/>
                  </a:lnTo>
                  <a:lnTo>
                    <a:pt x="2310" y="109219"/>
                  </a:lnTo>
                  <a:lnTo>
                    <a:pt x="7510" y="109219"/>
                  </a:lnTo>
                  <a:lnTo>
                    <a:pt x="7512" y="107950"/>
                  </a:lnTo>
                  <a:close/>
                </a:path>
                <a:path w="1515109" h="1211580">
                  <a:moveTo>
                    <a:pt x="1515000" y="107950"/>
                  </a:moveTo>
                  <a:lnTo>
                    <a:pt x="1508655" y="107950"/>
                  </a:lnTo>
                  <a:lnTo>
                    <a:pt x="1508653" y="109219"/>
                  </a:lnTo>
                  <a:lnTo>
                    <a:pt x="1514999" y="109219"/>
                  </a:lnTo>
                  <a:lnTo>
                    <a:pt x="1515000" y="107950"/>
                  </a:lnTo>
                  <a:close/>
                </a:path>
                <a:path w="1515109" h="1211580">
                  <a:moveTo>
                    <a:pt x="7518" y="101600"/>
                  </a:moveTo>
                  <a:lnTo>
                    <a:pt x="2326" y="101600"/>
                  </a:lnTo>
                  <a:lnTo>
                    <a:pt x="2316" y="106679"/>
                  </a:lnTo>
                  <a:lnTo>
                    <a:pt x="7513" y="106679"/>
                  </a:lnTo>
                  <a:lnTo>
                    <a:pt x="7518" y="101600"/>
                  </a:lnTo>
                  <a:close/>
                </a:path>
                <a:path w="1515109" h="1211580">
                  <a:moveTo>
                    <a:pt x="1515007" y="101600"/>
                  </a:moveTo>
                  <a:lnTo>
                    <a:pt x="1508661" y="101600"/>
                  </a:lnTo>
                  <a:lnTo>
                    <a:pt x="1508656" y="106679"/>
                  </a:lnTo>
                  <a:lnTo>
                    <a:pt x="1515001" y="106679"/>
                  </a:lnTo>
                  <a:lnTo>
                    <a:pt x="1515007" y="101600"/>
                  </a:lnTo>
                  <a:close/>
                </a:path>
                <a:path w="1515109" h="1211580">
                  <a:moveTo>
                    <a:pt x="7523" y="97789"/>
                  </a:moveTo>
                  <a:lnTo>
                    <a:pt x="2334" y="97789"/>
                  </a:lnTo>
                  <a:lnTo>
                    <a:pt x="2329" y="100329"/>
                  </a:lnTo>
                  <a:lnTo>
                    <a:pt x="7520" y="100329"/>
                  </a:lnTo>
                  <a:lnTo>
                    <a:pt x="7523" y="97789"/>
                  </a:lnTo>
                  <a:close/>
                </a:path>
                <a:path w="1515109" h="1211580">
                  <a:moveTo>
                    <a:pt x="1515011" y="97789"/>
                  </a:moveTo>
                  <a:lnTo>
                    <a:pt x="1508665" y="97789"/>
                  </a:lnTo>
                  <a:lnTo>
                    <a:pt x="1508663" y="100329"/>
                  </a:lnTo>
                  <a:lnTo>
                    <a:pt x="1515008" y="100329"/>
                  </a:lnTo>
                  <a:lnTo>
                    <a:pt x="1515011" y="97789"/>
                  </a:lnTo>
                  <a:close/>
                </a:path>
                <a:path w="1515109" h="1211580">
                  <a:moveTo>
                    <a:pt x="7525" y="95250"/>
                  </a:moveTo>
                  <a:lnTo>
                    <a:pt x="2340" y="95250"/>
                  </a:lnTo>
                  <a:lnTo>
                    <a:pt x="2337" y="96519"/>
                  </a:lnTo>
                  <a:lnTo>
                    <a:pt x="7524" y="96519"/>
                  </a:lnTo>
                  <a:lnTo>
                    <a:pt x="7525" y="95250"/>
                  </a:lnTo>
                  <a:close/>
                </a:path>
                <a:path w="1515109" h="1211580">
                  <a:moveTo>
                    <a:pt x="1515013" y="95250"/>
                  </a:moveTo>
                  <a:lnTo>
                    <a:pt x="1508668" y="95250"/>
                  </a:lnTo>
                  <a:lnTo>
                    <a:pt x="1508667" y="96519"/>
                  </a:lnTo>
                  <a:lnTo>
                    <a:pt x="1515012" y="96519"/>
                  </a:lnTo>
                  <a:lnTo>
                    <a:pt x="1515013" y="95250"/>
                  </a:lnTo>
                  <a:close/>
                </a:path>
                <a:path w="1515109" h="1211580">
                  <a:moveTo>
                    <a:pt x="7532" y="88900"/>
                  </a:moveTo>
                  <a:lnTo>
                    <a:pt x="2353" y="88900"/>
                  </a:lnTo>
                  <a:lnTo>
                    <a:pt x="2342" y="93979"/>
                  </a:lnTo>
                  <a:lnTo>
                    <a:pt x="7527" y="93979"/>
                  </a:lnTo>
                  <a:lnTo>
                    <a:pt x="7532" y="88900"/>
                  </a:lnTo>
                  <a:close/>
                </a:path>
                <a:path w="1515109" h="1211580">
                  <a:moveTo>
                    <a:pt x="1515020" y="88900"/>
                  </a:moveTo>
                  <a:lnTo>
                    <a:pt x="1508675" y="88900"/>
                  </a:lnTo>
                  <a:lnTo>
                    <a:pt x="1508669" y="93979"/>
                  </a:lnTo>
                  <a:lnTo>
                    <a:pt x="1515015" y="93979"/>
                  </a:lnTo>
                  <a:lnTo>
                    <a:pt x="1515020" y="88900"/>
                  </a:lnTo>
                  <a:close/>
                </a:path>
                <a:path w="1515109" h="1211580">
                  <a:moveTo>
                    <a:pt x="7539" y="82550"/>
                  </a:moveTo>
                  <a:lnTo>
                    <a:pt x="2366" y="82550"/>
                  </a:lnTo>
                  <a:lnTo>
                    <a:pt x="2356" y="87629"/>
                  </a:lnTo>
                  <a:lnTo>
                    <a:pt x="7533" y="87629"/>
                  </a:lnTo>
                  <a:lnTo>
                    <a:pt x="7539" y="82550"/>
                  </a:lnTo>
                  <a:close/>
                </a:path>
                <a:path w="1515109" h="1211580">
                  <a:moveTo>
                    <a:pt x="1515027" y="82550"/>
                  </a:moveTo>
                  <a:lnTo>
                    <a:pt x="1508681" y="82550"/>
                  </a:lnTo>
                  <a:lnTo>
                    <a:pt x="1508676" y="87629"/>
                  </a:lnTo>
                  <a:lnTo>
                    <a:pt x="1515021" y="87629"/>
                  </a:lnTo>
                  <a:lnTo>
                    <a:pt x="1515027" y="82550"/>
                  </a:lnTo>
                  <a:close/>
                </a:path>
                <a:path w="1515109" h="1211580">
                  <a:moveTo>
                    <a:pt x="7543" y="78739"/>
                  </a:moveTo>
                  <a:lnTo>
                    <a:pt x="2374" y="78739"/>
                  </a:lnTo>
                  <a:lnTo>
                    <a:pt x="2369" y="81279"/>
                  </a:lnTo>
                  <a:lnTo>
                    <a:pt x="7540" y="81279"/>
                  </a:lnTo>
                  <a:lnTo>
                    <a:pt x="7543" y="78739"/>
                  </a:lnTo>
                  <a:close/>
                </a:path>
                <a:path w="1515109" h="1211580">
                  <a:moveTo>
                    <a:pt x="1515031" y="78739"/>
                  </a:moveTo>
                  <a:lnTo>
                    <a:pt x="1508686" y="78739"/>
                  </a:lnTo>
                  <a:lnTo>
                    <a:pt x="1508683" y="81279"/>
                  </a:lnTo>
                  <a:lnTo>
                    <a:pt x="1515028" y="81279"/>
                  </a:lnTo>
                  <a:lnTo>
                    <a:pt x="1515031" y="78739"/>
                  </a:lnTo>
                  <a:close/>
                </a:path>
                <a:path w="1515109" h="1211580">
                  <a:moveTo>
                    <a:pt x="7545" y="76200"/>
                  </a:moveTo>
                  <a:lnTo>
                    <a:pt x="2380" y="76200"/>
                  </a:lnTo>
                  <a:lnTo>
                    <a:pt x="2377" y="77469"/>
                  </a:lnTo>
                  <a:lnTo>
                    <a:pt x="7544" y="77469"/>
                  </a:lnTo>
                  <a:lnTo>
                    <a:pt x="7545" y="76200"/>
                  </a:lnTo>
                  <a:close/>
                </a:path>
                <a:path w="1515109" h="1211580">
                  <a:moveTo>
                    <a:pt x="1515033" y="76200"/>
                  </a:moveTo>
                  <a:lnTo>
                    <a:pt x="1508688" y="76200"/>
                  </a:lnTo>
                  <a:lnTo>
                    <a:pt x="1508687" y="77469"/>
                  </a:lnTo>
                  <a:lnTo>
                    <a:pt x="1515032" y="77469"/>
                  </a:lnTo>
                  <a:lnTo>
                    <a:pt x="1515033" y="76200"/>
                  </a:lnTo>
                  <a:close/>
                </a:path>
                <a:path w="1515109" h="1211580">
                  <a:moveTo>
                    <a:pt x="7549" y="72389"/>
                  </a:moveTo>
                  <a:lnTo>
                    <a:pt x="2388" y="72389"/>
                  </a:lnTo>
                  <a:lnTo>
                    <a:pt x="2382" y="74929"/>
                  </a:lnTo>
                  <a:lnTo>
                    <a:pt x="7547" y="74929"/>
                  </a:lnTo>
                  <a:lnTo>
                    <a:pt x="7549" y="72389"/>
                  </a:lnTo>
                  <a:close/>
                </a:path>
                <a:path w="1515109" h="1211580">
                  <a:moveTo>
                    <a:pt x="1515037" y="72389"/>
                  </a:moveTo>
                  <a:lnTo>
                    <a:pt x="1508692" y="72389"/>
                  </a:lnTo>
                  <a:lnTo>
                    <a:pt x="1508690" y="74929"/>
                  </a:lnTo>
                  <a:lnTo>
                    <a:pt x="1515035" y="74929"/>
                  </a:lnTo>
                  <a:lnTo>
                    <a:pt x="1515037" y="72389"/>
                  </a:lnTo>
                  <a:close/>
                </a:path>
                <a:path w="1515109" h="1211580">
                  <a:moveTo>
                    <a:pt x="7552" y="69850"/>
                  </a:moveTo>
                  <a:lnTo>
                    <a:pt x="2393" y="69850"/>
                  </a:lnTo>
                  <a:lnTo>
                    <a:pt x="2390" y="71119"/>
                  </a:lnTo>
                  <a:lnTo>
                    <a:pt x="7551" y="71119"/>
                  </a:lnTo>
                  <a:lnTo>
                    <a:pt x="7552" y="69850"/>
                  </a:lnTo>
                  <a:close/>
                </a:path>
                <a:path w="1515109" h="1211580">
                  <a:moveTo>
                    <a:pt x="1515040" y="69850"/>
                  </a:moveTo>
                  <a:lnTo>
                    <a:pt x="1508695" y="69850"/>
                  </a:lnTo>
                  <a:lnTo>
                    <a:pt x="1508694" y="71119"/>
                  </a:lnTo>
                  <a:lnTo>
                    <a:pt x="1515039" y="71119"/>
                  </a:lnTo>
                  <a:lnTo>
                    <a:pt x="1515040" y="69850"/>
                  </a:lnTo>
                  <a:close/>
                </a:path>
                <a:path w="1515109" h="1211580">
                  <a:moveTo>
                    <a:pt x="7556" y="66039"/>
                  </a:moveTo>
                  <a:lnTo>
                    <a:pt x="2401" y="66039"/>
                  </a:lnTo>
                  <a:lnTo>
                    <a:pt x="2396" y="68579"/>
                  </a:lnTo>
                  <a:lnTo>
                    <a:pt x="7554" y="68579"/>
                  </a:lnTo>
                  <a:lnTo>
                    <a:pt x="7556" y="66039"/>
                  </a:lnTo>
                  <a:close/>
                </a:path>
                <a:path w="1515109" h="1211580">
                  <a:moveTo>
                    <a:pt x="1515044" y="66039"/>
                  </a:moveTo>
                  <a:lnTo>
                    <a:pt x="1508699" y="66039"/>
                  </a:lnTo>
                  <a:lnTo>
                    <a:pt x="1508696" y="68579"/>
                  </a:lnTo>
                  <a:lnTo>
                    <a:pt x="1515041" y="68579"/>
                  </a:lnTo>
                  <a:lnTo>
                    <a:pt x="1515044" y="66039"/>
                  </a:lnTo>
                  <a:close/>
                </a:path>
                <a:path w="1515109" h="1211580">
                  <a:moveTo>
                    <a:pt x="7559" y="63500"/>
                  </a:moveTo>
                  <a:lnTo>
                    <a:pt x="2406" y="63500"/>
                  </a:lnTo>
                  <a:lnTo>
                    <a:pt x="2404" y="64769"/>
                  </a:lnTo>
                  <a:lnTo>
                    <a:pt x="7558" y="64769"/>
                  </a:lnTo>
                  <a:lnTo>
                    <a:pt x="7559" y="63500"/>
                  </a:lnTo>
                  <a:close/>
                </a:path>
                <a:path w="1515109" h="1211580">
                  <a:moveTo>
                    <a:pt x="1515047" y="63500"/>
                  </a:moveTo>
                  <a:lnTo>
                    <a:pt x="1508702" y="63500"/>
                  </a:lnTo>
                  <a:lnTo>
                    <a:pt x="1508700" y="64769"/>
                  </a:lnTo>
                  <a:lnTo>
                    <a:pt x="1515045" y="64769"/>
                  </a:lnTo>
                  <a:lnTo>
                    <a:pt x="1515047" y="63500"/>
                  </a:lnTo>
                  <a:close/>
                </a:path>
                <a:path w="1515109" h="1211580">
                  <a:moveTo>
                    <a:pt x="7563" y="59689"/>
                  </a:moveTo>
                  <a:lnTo>
                    <a:pt x="2414" y="59689"/>
                  </a:lnTo>
                  <a:lnTo>
                    <a:pt x="2409" y="62229"/>
                  </a:lnTo>
                  <a:lnTo>
                    <a:pt x="7560" y="62229"/>
                  </a:lnTo>
                  <a:lnTo>
                    <a:pt x="7563" y="59689"/>
                  </a:lnTo>
                  <a:close/>
                </a:path>
                <a:path w="1515109" h="1211580">
                  <a:moveTo>
                    <a:pt x="1515051" y="59689"/>
                  </a:moveTo>
                  <a:lnTo>
                    <a:pt x="1508706" y="59689"/>
                  </a:lnTo>
                  <a:lnTo>
                    <a:pt x="1508703" y="62229"/>
                  </a:lnTo>
                  <a:lnTo>
                    <a:pt x="1515048" y="62229"/>
                  </a:lnTo>
                  <a:lnTo>
                    <a:pt x="1515051" y="59689"/>
                  </a:lnTo>
                  <a:close/>
                </a:path>
                <a:path w="1515109" h="1211580">
                  <a:moveTo>
                    <a:pt x="7566" y="57150"/>
                  </a:moveTo>
                  <a:lnTo>
                    <a:pt x="2420" y="57150"/>
                  </a:lnTo>
                  <a:lnTo>
                    <a:pt x="2417" y="58419"/>
                  </a:lnTo>
                  <a:lnTo>
                    <a:pt x="7564" y="58419"/>
                  </a:lnTo>
                  <a:lnTo>
                    <a:pt x="7566" y="57150"/>
                  </a:lnTo>
                  <a:close/>
                </a:path>
                <a:path w="1515109" h="1211580">
                  <a:moveTo>
                    <a:pt x="1515053" y="57150"/>
                  </a:moveTo>
                  <a:lnTo>
                    <a:pt x="1508708" y="57150"/>
                  </a:lnTo>
                  <a:lnTo>
                    <a:pt x="1508707" y="58419"/>
                  </a:lnTo>
                  <a:lnTo>
                    <a:pt x="1515052" y="58419"/>
                  </a:lnTo>
                  <a:lnTo>
                    <a:pt x="1515053" y="57150"/>
                  </a:lnTo>
                  <a:close/>
                </a:path>
                <a:path w="1515109" h="1211580">
                  <a:moveTo>
                    <a:pt x="7570" y="53339"/>
                  </a:moveTo>
                  <a:lnTo>
                    <a:pt x="2428" y="53339"/>
                  </a:lnTo>
                  <a:lnTo>
                    <a:pt x="2422" y="55879"/>
                  </a:lnTo>
                  <a:lnTo>
                    <a:pt x="7567" y="55879"/>
                  </a:lnTo>
                  <a:lnTo>
                    <a:pt x="7570" y="53339"/>
                  </a:lnTo>
                  <a:close/>
                </a:path>
                <a:path w="1515109" h="1211580">
                  <a:moveTo>
                    <a:pt x="1515057" y="53339"/>
                  </a:moveTo>
                  <a:lnTo>
                    <a:pt x="1508712" y="53339"/>
                  </a:lnTo>
                  <a:lnTo>
                    <a:pt x="1508710" y="55879"/>
                  </a:lnTo>
                  <a:lnTo>
                    <a:pt x="1515055" y="55879"/>
                  </a:lnTo>
                  <a:lnTo>
                    <a:pt x="1515057" y="53339"/>
                  </a:lnTo>
                  <a:close/>
                </a:path>
                <a:path w="1515109" h="1211580">
                  <a:moveTo>
                    <a:pt x="7572" y="50800"/>
                  </a:moveTo>
                  <a:lnTo>
                    <a:pt x="2433" y="50800"/>
                  </a:lnTo>
                  <a:lnTo>
                    <a:pt x="2430" y="52069"/>
                  </a:lnTo>
                  <a:lnTo>
                    <a:pt x="7571" y="52069"/>
                  </a:lnTo>
                  <a:lnTo>
                    <a:pt x="7572" y="50800"/>
                  </a:lnTo>
                  <a:close/>
                </a:path>
                <a:path w="1515109" h="1211580">
                  <a:moveTo>
                    <a:pt x="1515060" y="50800"/>
                  </a:moveTo>
                  <a:lnTo>
                    <a:pt x="1508715" y="50800"/>
                  </a:lnTo>
                  <a:lnTo>
                    <a:pt x="1508714" y="52069"/>
                  </a:lnTo>
                  <a:lnTo>
                    <a:pt x="1515059" y="52069"/>
                  </a:lnTo>
                  <a:lnTo>
                    <a:pt x="1515060" y="50800"/>
                  </a:lnTo>
                  <a:close/>
                </a:path>
                <a:path w="1515109" h="1211580">
                  <a:moveTo>
                    <a:pt x="7576" y="46989"/>
                  </a:moveTo>
                  <a:lnTo>
                    <a:pt x="2441" y="46989"/>
                  </a:lnTo>
                  <a:lnTo>
                    <a:pt x="2436" y="49529"/>
                  </a:lnTo>
                  <a:lnTo>
                    <a:pt x="7574" y="49529"/>
                  </a:lnTo>
                  <a:lnTo>
                    <a:pt x="7576" y="46989"/>
                  </a:lnTo>
                  <a:close/>
                </a:path>
                <a:path w="1515109" h="1211580">
                  <a:moveTo>
                    <a:pt x="1515064" y="46989"/>
                  </a:moveTo>
                  <a:lnTo>
                    <a:pt x="1508719" y="46989"/>
                  </a:lnTo>
                  <a:lnTo>
                    <a:pt x="1508716" y="49529"/>
                  </a:lnTo>
                  <a:lnTo>
                    <a:pt x="1515061" y="49529"/>
                  </a:lnTo>
                  <a:lnTo>
                    <a:pt x="1515064" y="46989"/>
                  </a:lnTo>
                  <a:close/>
                </a:path>
                <a:path w="1515109" h="1211580">
                  <a:moveTo>
                    <a:pt x="7579" y="44450"/>
                  </a:moveTo>
                  <a:lnTo>
                    <a:pt x="2446" y="44450"/>
                  </a:lnTo>
                  <a:lnTo>
                    <a:pt x="2444" y="45719"/>
                  </a:lnTo>
                  <a:lnTo>
                    <a:pt x="7578" y="45719"/>
                  </a:lnTo>
                  <a:lnTo>
                    <a:pt x="7579" y="44450"/>
                  </a:lnTo>
                  <a:close/>
                </a:path>
                <a:path w="1515109" h="1211580">
                  <a:moveTo>
                    <a:pt x="1515067" y="44450"/>
                  </a:moveTo>
                  <a:lnTo>
                    <a:pt x="1508722" y="44450"/>
                  </a:lnTo>
                  <a:lnTo>
                    <a:pt x="1508720" y="45719"/>
                  </a:lnTo>
                  <a:lnTo>
                    <a:pt x="1515065" y="45719"/>
                  </a:lnTo>
                  <a:lnTo>
                    <a:pt x="1515067" y="44450"/>
                  </a:lnTo>
                  <a:close/>
                </a:path>
                <a:path w="1515109" h="1211580">
                  <a:moveTo>
                    <a:pt x="7583" y="40639"/>
                  </a:moveTo>
                  <a:lnTo>
                    <a:pt x="2454" y="40639"/>
                  </a:lnTo>
                  <a:lnTo>
                    <a:pt x="2449" y="43179"/>
                  </a:lnTo>
                  <a:lnTo>
                    <a:pt x="7580" y="43179"/>
                  </a:lnTo>
                  <a:lnTo>
                    <a:pt x="7583" y="40639"/>
                  </a:lnTo>
                  <a:close/>
                </a:path>
                <a:path w="1515109" h="1211580">
                  <a:moveTo>
                    <a:pt x="1515071" y="40639"/>
                  </a:moveTo>
                  <a:lnTo>
                    <a:pt x="1508726" y="40639"/>
                  </a:lnTo>
                  <a:lnTo>
                    <a:pt x="1508723" y="43179"/>
                  </a:lnTo>
                  <a:lnTo>
                    <a:pt x="1515068" y="43179"/>
                  </a:lnTo>
                  <a:lnTo>
                    <a:pt x="1515071" y="40639"/>
                  </a:lnTo>
                  <a:close/>
                </a:path>
                <a:path w="1515109" h="1211580">
                  <a:moveTo>
                    <a:pt x="7586" y="38100"/>
                  </a:moveTo>
                  <a:lnTo>
                    <a:pt x="2460" y="38100"/>
                  </a:lnTo>
                  <a:lnTo>
                    <a:pt x="2457" y="39369"/>
                  </a:lnTo>
                  <a:lnTo>
                    <a:pt x="7584" y="39369"/>
                  </a:lnTo>
                  <a:lnTo>
                    <a:pt x="7586" y="38100"/>
                  </a:lnTo>
                  <a:close/>
                </a:path>
                <a:path w="1515109" h="1211580">
                  <a:moveTo>
                    <a:pt x="1515073" y="38100"/>
                  </a:moveTo>
                  <a:lnTo>
                    <a:pt x="1508729" y="38100"/>
                  </a:lnTo>
                  <a:lnTo>
                    <a:pt x="1508727" y="39369"/>
                  </a:lnTo>
                  <a:lnTo>
                    <a:pt x="1515072" y="39369"/>
                  </a:lnTo>
                  <a:lnTo>
                    <a:pt x="1515073" y="38100"/>
                  </a:lnTo>
                  <a:close/>
                </a:path>
                <a:path w="1515109" h="1211580">
                  <a:moveTo>
                    <a:pt x="7590" y="34289"/>
                  </a:moveTo>
                  <a:lnTo>
                    <a:pt x="2468" y="34289"/>
                  </a:lnTo>
                  <a:lnTo>
                    <a:pt x="2462" y="36829"/>
                  </a:lnTo>
                  <a:lnTo>
                    <a:pt x="7587" y="36829"/>
                  </a:lnTo>
                  <a:lnTo>
                    <a:pt x="7590" y="34289"/>
                  </a:lnTo>
                  <a:close/>
                </a:path>
                <a:path w="1515109" h="1211580">
                  <a:moveTo>
                    <a:pt x="1515077" y="34289"/>
                  </a:moveTo>
                  <a:lnTo>
                    <a:pt x="1508733" y="34289"/>
                  </a:lnTo>
                  <a:lnTo>
                    <a:pt x="1508730" y="36829"/>
                  </a:lnTo>
                  <a:lnTo>
                    <a:pt x="1515075" y="36829"/>
                  </a:lnTo>
                  <a:lnTo>
                    <a:pt x="1515077" y="34289"/>
                  </a:lnTo>
                  <a:close/>
                </a:path>
                <a:path w="1515109" h="1211580">
                  <a:moveTo>
                    <a:pt x="7593" y="31750"/>
                  </a:moveTo>
                  <a:lnTo>
                    <a:pt x="2473" y="31750"/>
                  </a:lnTo>
                  <a:lnTo>
                    <a:pt x="2470" y="33019"/>
                  </a:lnTo>
                  <a:lnTo>
                    <a:pt x="7591" y="33019"/>
                  </a:lnTo>
                  <a:lnTo>
                    <a:pt x="7593" y="31750"/>
                  </a:lnTo>
                  <a:close/>
                </a:path>
                <a:path w="1515109" h="1211580">
                  <a:moveTo>
                    <a:pt x="1515080" y="31750"/>
                  </a:moveTo>
                  <a:lnTo>
                    <a:pt x="1508735" y="31750"/>
                  </a:lnTo>
                  <a:lnTo>
                    <a:pt x="1508734" y="33019"/>
                  </a:lnTo>
                  <a:lnTo>
                    <a:pt x="1515079" y="33019"/>
                  </a:lnTo>
                  <a:lnTo>
                    <a:pt x="1515080" y="31750"/>
                  </a:lnTo>
                  <a:close/>
                </a:path>
                <a:path w="1515109" h="1211580">
                  <a:moveTo>
                    <a:pt x="7597" y="27939"/>
                  </a:moveTo>
                  <a:lnTo>
                    <a:pt x="2481" y="27939"/>
                  </a:lnTo>
                  <a:lnTo>
                    <a:pt x="2476" y="30479"/>
                  </a:lnTo>
                  <a:lnTo>
                    <a:pt x="7594" y="30479"/>
                  </a:lnTo>
                  <a:lnTo>
                    <a:pt x="7597" y="27939"/>
                  </a:lnTo>
                  <a:close/>
                </a:path>
                <a:path w="1515109" h="1211580">
                  <a:moveTo>
                    <a:pt x="1515084" y="27939"/>
                  </a:moveTo>
                  <a:lnTo>
                    <a:pt x="1508739" y="27939"/>
                  </a:lnTo>
                  <a:lnTo>
                    <a:pt x="1508737" y="30479"/>
                  </a:lnTo>
                  <a:lnTo>
                    <a:pt x="1515081" y="30479"/>
                  </a:lnTo>
                  <a:lnTo>
                    <a:pt x="1515084" y="27939"/>
                  </a:lnTo>
                  <a:close/>
                </a:path>
                <a:path w="1515109" h="1211580">
                  <a:moveTo>
                    <a:pt x="7603" y="21589"/>
                  </a:moveTo>
                  <a:lnTo>
                    <a:pt x="2494" y="21589"/>
                  </a:lnTo>
                  <a:lnTo>
                    <a:pt x="2484" y="26669"/>
                  </a:lnTo>
                  <a:lnTo>
                    <a:pt x="7598" y="26669"/>
                  </a:lnTo>
                  <a:lnTo>
                    <a:pt x="7603" y="21589"/>
                  </a:lnTo>
                  <a:close/>
                </a:path>
                <a:path w="1515109" h="1211580">
                  <a:moveTo>
                    <a:pt x="1515091" y="21589"/>
                  </a:moveTo>
                  <a:lnTo>
                    <a:pt x="1508746" y="21589"/>
                  </a:lnTo>
                  <a:lnTo>
                    <a:pt x="1508741" y="26669"/>
                  </a:lnTo>
                  <a:lnTo>
                    <a:pt x="1515085" y="26669"/>
                  </a:lnTo>
                  <a:lnTo>
                    <a:pt x="1515091" y="21589"/>
                  </a:lnTo>
                  <a:close/>
                </a:path>
                <a:path w="1515109" h="1211580">
                  <a:moveTo>
                    <a:pt x="7606" y="19050"/>
                  </a:moveTo>
                  <a:lnTo>
                    <a:pt x="2500" y="19050"/>
                  </a:lnTo>
                  <a:lnTo>
                    <a:pt x="2497" y="20319"/>
                  </a:lnTo>
                  <a:lnTo>
                    <a:pt x="7605" y="20319"/>
                  </a:lnTo>
                  <a:lnTo>
                    <a:pt x="7606" y="19050"/>
                  </a:lnTo>
                  <a:close/>
                </a:path>
                <a:path w="1515109" h="1211580">
                  <a:moveTo>
                    <a:pt x="1515093" y="19050"/>
                  </a:moveTo>
                  <a:lnTo>
                    <a:pt x="1508749" y="19050"/>
                  </a:lnTo>
                  <a:lnTo>
                    <a:pt x="1508747" y="20319"/>
                  </a:lnTo>
                  <a:lnTo>
                    <a:pt x="1515092" y="20319"/>
                  </a:lnTo>
                  <a:lnTo>
                    <a:pt x="1515093" y="19050"/>
                  </a:lnTo>
                  <a:close/>
                </a:path>
                <a:path w="1515109" h="1211580">
                  <a:moveTo>
                    <a:pt x="7610" y="15239"/>
                  </a:moveTo>
                  <a:lnTo>
                    <a:pt x="2508" y="15239"/>
                  </a:lnTo>
                  <a:lnTo>
                    <a:pt x="2502" y="17779"/>
                  </a:lnTo>
                  <a:lnTo>
                    <a:pt x="7607" y="17779"/>
                  </a:lnTo>
                  <a:lnTo>
                    <a:pt x="7610" y="15239"/>
                  </a:lnTo>
                  <a:close/>
                </a:path>
                <a:path w="1515109" h="1211580">
                  <a:moveTo>
                    <a:pt x="1515097" y="15239"/>
                  </a:moveTo>
                  <a:lnTo>
                    <a:pt x="1508753" y="15239"/>
                  </a:lnTo>
                  <a:lnTo>
                    <a:pt x="1508750" y="17779"/>
                  </a:lnTo>
                  <a:lnTo>
                    <a:pt x="1515095" y="17779"/>
                  </a:lnTo>
                  <a:lnTo>
                    <a:pt x="1515097" y="15239"/>
                  </a:lnTo>
                  <a:close/>
                </a:path>
                <a:path w="1515109" h="1211580">
                  <a:moveTo>
                    <a:pt x="7613" y="12700"/>
                  </a:moveTo>
                  <a:lnTo>
                    <a:pt x="2513" y="12700"/>
                  </a:lnTo>
                  <a:lnTo>
                    <a:pt x="2510" y="13969"/>
                  </a:lnTo>
                  <a:lnTo>
                    <a:pt x="7611" y="13969"/>
                  </a:lnTo>
                  <a:lnTo>
                    <a:pt x="7613" y="12700"/>
                  </a:lnTo>
                  <a:close/>
                </a:path>
                <a:path w="1515109" h="1211580">
                  <a:moveTo>
                    <a:pt x="1515100" y="12700"/>
                  </a:moveTo>
                  <a:lnTo>
                    <a:pt x="1508755" y="12700"/>
                  </a:lnTo>
                  <a:lnTo>
                    <a:pt x="1508754" y="13969"/>
                  </a:lnTo>
                  <a:lnTo>
                    <a:pt x="1515099" y="13969"/>
                  </a:lnTo>
                  <a:lnTo>
                    <a:pt x="1515100" y="12700"/>
                  </a:lnTo>
                  <a:close/>
                </a:path>
                <a:path w="1515109" h="1211580">
                  <a:moveTo>
                    <a:pt x="7617" y="8889"/>
                  </a:moveTo>
                  <a:lnTo>
                    <a:pt x="2521" y="8889"/>
                  </a:lnTo>
                  <a:lnTo>
                    <a:pt x="2516" y="11429"/>
                  </a:lnTo>
                  <a:lnTo>
                    <a:pt x="7614" y="11429"/>
                  </a:lnTo>
                  <a:lnTo>
                    <a:pt x="7617" y="8889"/>
                  </a:lnTo>
                  <a:close/>
                </a:path>
                <a:path w="1515109" h="1211580">
                  <a:moveTo>
                    <a:pt x="1515104" y="8889"/>
                  </a:moveTo>
                  <a:lnTo>
                    <a:pt x="1508760" y="8889"/>
                  </a:lnTo>
                  <a:lnTo>
                    <a:pt x="1508757" y="11429"/>
                  </a:lnTo>
                  <a:lnTo>
                    <a:pt x="1515101" y="11429"/>
                  </a:lnTo>
                  <a:lnTo>
                    <a:pt x="1515104" y="8889"/>
                  </a:lnTo>
                  <a:close/>
                </a:path>
                <a:path w="1515109" h="1211580">
                  <a:moveTo>
                    <a:pt x="7619" y="6350"/>
                  </a:moveTo>
                  <a:lnTo>
                    <a:pt x="2526" y="6350"/>
                  </a:lnTo>
                  <a:lnTo>
                    <a:pt x="2524" y="7619"/>
                  </a:lnTo>
                  <a:lnTo>
                    <a:pt x="7618" y="7619"/>
                  </a:lnTo>
                  <a:lnTo>
                    <a:pt x="7619" y="6350"/>
                  </a:lnTo>
                  <a:close/>
                </a:path>
                <a:path w="1515109" h="1211580">
                  <a:moveTo>
                    <a:pt x="1515107" y="6350"/>
                  </a:moveTo>
                  <a:lnTo>
                    <a:pt x="7619" y="6350"/>
                  </a:lnTo>
                  <a:lnTo>
                    <a:pt x="758189" y="7619"/>
                  </a:lnTo>
                  <a:lnTo>
                    <a:pt x="1515105" y="7619"/>
                  </a:lnTo>
                  <a:lnTo>
                    <a:pt x="1515107" y="6350"/>
                  </a:lnTo>
                  <a:close/>
                </a:path>
                <a:path w="1515109" h="1211580">
                  <a:moveTo>
                    <a:pt x="1010919" y="2539"/>
                  </a:moveTo>
                  <a:lnTo>
                    <a:pt x="2534" y="2539"/>
                  </a:lnTo>
                  <a:lnTo>
                    <a:pt x="2529" y="5079"/>
                  </a:lnTo>
                  <a:lnTo>
                    <a:pt x="1515108" y="5079"/>
                  </a:lnTo>
                  <a:lnTo>
                    <a:pt x="1515110" y="3810"/>
                  </a:lnTo>
                  <a:lnTo>
                    <a:pt x="1010919" y="2539"/>
                  </a:lnTo>
                  <a:close/>
                </a:path>
                <a:path w="1515109" h="1211580">
                  <a:moveTo>
                    <a:pt x="2539" y="0"/>
                  </a:moveTo>
                  <a:lnTo>
                    <a:pt x="2537" y="1269"/>
                  </a:lnTo>
                  <a:lnTo>
                    <a:pt x="506729" y="1269"/>
                  </a:lnTo>
                  <a:lnTo>
                    <a:pt x="2539" y="0"/>
                  </a:lnTo>
                  <a:close/>
                </a:path>
                <a:path w="1515109" h="1211580">
                  <a:moveTo>
                    <a:pt x="7442" y="173990"/>
                  </a:moveTo>
                  <a:lnTo>
                    <a:pt x="2174" y="173990"/>
                  </a:lnTo>
                  <a:lnTo>
                    <a:pt x="2041" y="237489"/>
                  </a:lnTo>
                  <a:lnTo>
                    <a:pt x="7374" y="237489"/>
                  </a:lnTo>
                  <a:lnTo>
                    <a:pt x="7442" y="173990"/>
                  </a:lnTo>
                  <a:close/>
                </a:path>
                <a:path w="1515109" h="1211580">
                  <a:moveTo>
                    <a:pt x="1514931" y="173990"/>
                  </a:moveTo>
                  <a:lnTo>
                    <a:pt x="1508585" y="173990"/>
                  </a:lnTo>
                  <a:lnTo>
                    <a:pt x="1508517" y="237489"/>
                  </a:lnTo>
                  <a:lnTo>
                    <a:pt x="1514864" y="237489"/>
                  </a:lnTo>
                  <a:lnTo>
                    <a:pt x="1514931" y="173990"/>
                  </a:lnTo>
                  <a:close/>
                </a:path>
                <a:path w="1515109" h="1211580">
                  <a:moveTo>
                    <a:pt x="7374" y="237490"/>
                  </a:moveTo>
                  <a:lnTo>
                    <a:pt x="2041" y="237490"/>
                  </a:lnTo>
                  <a:lnTo>
                    <a:pt x="2014" y="250189"/>
                  </a:lnTo>
                  <a:lnTo>
                    <a:pt x="7361" y="250189"/>
                  </a:lnTo>
                  <a:lnTo>
                    <a:pt x="7374" y="237490"/>
                  </a:lnTo>
                  <a:close/>
                </a:path>
                <a:path w="1515109" h="1211580">
                  <a:moveTo>
                    <a:pt x="1514864" y="237490"/>
                  </a:moveTo>
                  <a:lnTo>
                    <a:pt x="1508517" y="237490"/>
                  </a:lnTo>
                  <a:lnTo>
                    <a:pt x="1508504" y="250189"/>
                  </a:lnTo>
                  <a:lnTo>
                    <a:pt x="1514851" y="250189"/>
                  </a:lnTo>
                  <a:lnTo>
                    <a:pt x="1514864" y="237490"/>
                  </a:lnTo>
                  <a:close/>
                </a:path>
                <a:path w="1515109" h="1211580">
                  <a:moveTo>
                    <a:pt x="7361" y="250190"/>
                  </a:moveTo>
                  <a:lnTo>
                    <a:pt x="2014" y="250190"/>
                  </a:lnTo>
                  <a:lnTo>
                    <a:pt x="2001" y="256539"/>
                  </a:lnTo>
                  <a:lnTo>
                    <a:pt x="7354" y="256539"/>
                  </a:lnTo>
                  <a:lnTo>
                    <a:pt x="7361" y="250190"/>
                  </a:lnTo>
                  <a:close/>
                </a:path>
                <a:path w="1515109" h="1211580">
                  <a:moveTo>
                    <a:pt x="1514851" y="250190"/>
                  </a:moveTo>
                  <a:lnTo>
                    <a:pt x="1508504" y="250190"/>
                  </a:lnTo>
                  <a:lnTo>
                    <a:pt x="1508497" y="256539"/>
                  </a:lnTo>
                  <a:lnTo>
                    <a:pt x="1514844" y="256539"/>
                  </a:lnTo>
                  <a:lnTo>
                    <a:pt x="1514851" y="250190"/>
                  </a:lnTo>
                  <a:close/>
                </a:path>
                <a:path w="1515109" h="1211580">
                  <a:moveTo>
                    <a:pt x="7354" y="256540"/>
                  </a:moveTo>
                  <a:lnTo>
                    <a:pt x="2001" y="256540"/>
                  </a:lnTo>
                  <a:lnTo>
                    <a:pt x="1908" y="300989"/>
                  </a:lnTo>
                  <a:lnTo>
                    <a:pt x="7307" y="300989"/>
                  </a:lnTo>
                  <a:lnTo>
                    <a:pt x="7354" y="256540"/>
                  </a:lnTo>
                  <a:close/>
                </a:path>
                <a:path w="1515109" h="1211580">
                  <a:moveTo>
                    <a:pt x="1514844" y="256540"/>
                  </a:moveTo>
                  <a:lnTo>
                    <a:pt x="1508497" y="256540"/>
                  </a:lnTo>
                  <a:lnTo>
                    <a:pt x="1508450" y="300989"/>
                  </a:lnTo>
                  <a:lnTo>
                    <a:pt x="1514797" y="300989"/>
                  </a:lnTo>
                  <a:lnTo>
                    <a:pt x="1514844" y="256540"/>
                  </a:lnTo>
                  <a:close/>
                </a:path>
                <a:path w="1515109" h="1211580">
                  <a:moveTo>
                    <a:pt x="7307" y="300990"/>
                  </a:moveTo>
                  <a:lnTo>
                    <a:pt x="1908" y="300990"/>
                  </a:lnTo>
                  <a:lnTo>
                    <a:pt x="1895" y="307339"/>
                  </a:lnTo>
                  <a:lnTo>
                    <a:pt x="7300" y="307339"/>
                  </a:lnTo>
                  <a:lnTo>
                    <a:pt x="7307" y="300990"/>
                  </a:lnTo>
                  <a:close/>
                </a:path>
                <a:path w="1515109" h="1211580">
                  <a:moveTo>
                    <a:pt x="1514797" y="300990"/>
                  </a:moveTo>
                  <a:lnTo>
                    <a:pt x="1508450" y="300990"/>
                  </a:lnTo>
                  <a:lnTo>
                    <a:pt x="1508443" y="307339"/>
                  </a:lnTo>
                  <a:lnTo>
                    <a:pt x="1514791" y="307339"/>
                  </a:lnTo>
                  <a:lnTo>
                    <a:pt x="1514797" y="300990"/>
                  </a:lnTo>
                  <a:close/>
                </a:path>
                <a:path w="1515109" h="1211580">
                  <a:moveTo>
                    <a:pt x="7300" y="307340"/>
                  </a:moveTo>
                  <a:lnTo>
                    <a:pt x="1895" y="307340"/>
                  </a:lnTo>
                  <a:lnTo>
                    <a:pt x="1881" y="313689"/>
                  </a:lnTo>
                  <a:lnTo>
                    <a:pt x="7294" y="313689"/>
                  </a:lnTo>
                  <a:lnTo>
                    <a:pt x="7300" y="307340"/>
                  </a:lnTo>
                  <a:close/>
                </a:path>
                <a:path w="1515109" h="1211580">
                  <a:moveTo>
                    <a:pt x="1514791" y="307340"/>
                  </a:moveTo>
                  <a:lnTo>
                    <a:pt x="1508443" y="307340"/>
                  </a:lnTo>
                  <a:lnTo>
                    <a:pt x="1508437" y="313689"/>
                  </a:lnTo>
                  <a:lnTo>
                    <a:pt x="1514784" y="313689"/>
                  </a:lnTo>
                  <a:lnTo>
                    <a:pt x="1514791" y="307340"/>
                  </a:lnTo>
                  <a:close/>
                </a:path>
                <a:path w="1515109" h="1211580">
                  <a:moveTo>
                    <a:pt x="7294" y="313690"/>
                  </a:moveTo>
                  <a:lnTo>
                    <a:pt x="1881" y="313690"/>
                  </a:lnTo>
                  <a:lnTo>
                    <a:pt x="1807" y="349250"/>
                  </a:lnTo>
                  <a:lnTo>
                    <a:pt x="7256" y="349250"/>
                  </a:lnTo>
                  <a:lnTo>
                    <a:pt x="7294" y="313690"/>
                  </a:lnTo>
                  <a:close/>
                </a:path>
                <a:path w="1515109" h="1211580">
                  <a:moveTo>
                    <a:pt x="1514784" y="313690"/>
                  </a:moveTo>
                  <a:lnTo>
                    <a:pt x="1508437" y="313690"/>
                  </a:lnTo>
                  <a:lnTo>
                    <a:pt x="1508399" y="349250"/>
                  </a:lnTo>
                  <a:lnTo>
                    <a:pt x="1514747" y="349250"/>
                  </a:lnTo>
                  <a:lnTo>
                    <a:pt x="1514784" y="313690"/>
                  </a:lnTo>
                  <a:close/>
                </a:path>
                <a:path w="1515109" h="1211580">
                  <a:moveTo>
                    <a:pt x="7256" y="349250"/>
                  </a:moveTo>
                  <a:lnTo>
                    <a:pt x="1807" y="349250"/>
                  </a:lnTo>
                  <a:lnTo>
                    <a:pt x="1788" y="358139"/>
                  </a:lnTo>
                  <a:lnTo>
                    <a:pt x="7246" y="358139"/>
                  </a:lnTo>
                  <a:lnTo>
                    <a:pt x="7256" y="349250"/>
                  </a:lnTo>
                  <a:close/>
                </a:path>
                <a:path w="1515109" h="1211580">
                  <a:moveTo>
                    <a:pt x="1514747" y="349250"/>
                  </a:moveTo>
                  <a:lnTo>
                    <a:pt x="1508399" y="349250"/>
                  </a:lnTo>
                  <a:lnTo>
                    <a:pt x="1508390" y="358139"/>
                  </a:lnTo>
                  <a:lnTo>
                    <a:pt x="1514737" y="358139"/>
                  </a:lnTo>
                  <a:lnTo>
                    <a:pt x="1514747" y="349250"/>
                  </a:lnTo>
                  <a:close/>
                </a:path>
                <a:path w="1515109" h="1211580">
                  <a:moveTo>
                    <a:pt x="7246" y="358140"/>
                  </a:moveTo>
                  <a:lnTo>
                    <a:pt x="1788" y="358140"/>
                  </a:lnTo>
                  <a:lnTo>
                    <a:pt x="1713" y="393700"/>
                  </a:lnTo>
                  <a:lnTo>
                    <a:pt x="7209" y="393700"/>
                  </a:lnTo>
                  <a:lnTo>
                    <a:pt x="7246" y="358140"/>
                  </a:lnTo>
                  <a:close/>
                </a:path>
                <a:path w="1515109" h="1211580">
                  <a:moveTo>
                    <a:pt x="1514737" y="358140"/>
                  </a:moveTo>
                  <a:lnTo>
                    <a:pt x="1508390" y="358140"/>
                  </a:lnTo>
                  <a:lnTo>
                    <a:pt x="1508352" y="393700"/>
                  </a:lnTo>
                  <a:lnTo>
                    <a:pt x="1514700" y="393700"/>
                  </a:lnTo>
                  <a:lnTo>
                    <a:pt x="1514737" y="358140"/>
                  </a:lnTo>
                  <a:close/>
                </a:path>
                <a:path w="1515109" h="1211580">
                  <a:moveTo>
                    <a:pt x="7209" y="393700"/>
                  </a:moveTo>
                  <a:lnTo>
                    <a:pt x="1713" y="393700"/>
                  </a:lnTo>
                  <a:lnTo>
                    <a:pt x="1695" y="402589"/>
                  </a:lnTo>
                  <a:lnTo>
                    <a:pt x="7199" y="402589"/>
                  </a:lnTo>
                  <a:lnTo>
                    <a:pt x="7209" y="393700"/>
                  </a:lnTo>
                  <a:close/>
                </a:path>
                <a:path w="1515109" h="1211580">
                  <a:moveTo>
                    <a:pt x="1514700" y="393700"/>
                  </a:moveTo>
                  <a:lnTo>
                    <a:pt x="1508352" y="393700"/>
                  </a:lnTo>
                  <a:lnTo>
                    <a:pt x="1508342" y="402589"/>
                  </a:lnTo>
                  <a:lnTo>
                    <a:pt x="1514691" y="402589"/>
                  </a:lnTo>
                  <a:lnTo>
                    <a:pt x="1514700" y="393700"/>
                  </a:lnTo>
                  <a:close/>
                </a:path>
                <a:path w="1515109" h="1211580">
                  <a:moveTo>
                    <a:pt x="7199" y="402590"/>
                  </a:moveTo>
                  <a:lnTo>
                    <a:pt x="1695" y="402590"/>
                  </a:lnTo>
                  <a:lnTo>
                    <a:pt x="1367" y="558800"/>
                  </a:lnTo>
                  <a:lnTo>
                    <a:pt x="7034" y="558800"/>
                  </a:lnTo>
                  <a:lnTo>
                    <a:pt x="7199" y="402590"/>
                  </a:lnTo>
                  <a:close/>
                </a:path>
                <a:path w="1515109" h="1211580">
                  <a:moveTo>
                    <a:pt x="1514691" y="402590"/>
                  </a:moveTo>
                  <a:lnTo>
                    <a:pt x="1508342" y="402590"/>
                  </a:lnTo>
                  <a:lnTo>
                    <a:pt x="1508177" y="558800"/>
                  </a:lnTo>
                  <a:lnTo>
                    <a:pt x="1514527" y="558800"/>
                  </a:lnTo>
                  <a:lnTo>
                    <a:pt x="1514691" y="402590"/>
                  </a:lnTo>
                  <a:close/>
                </a:path>
                <a:path w="1515109" h="1211580">
                  <a:moveTo>
                    <a:pt x="7034" y="558800"/>
                  </a:moveTo>
                  <a:lnTo>
                    <a:pt x="1367" y="558800"/>
                  </a:lnTo>
                  <a:lnTo>
                    <a:pt x="847" y="806450"/>
                  </a:lnTo>
                  <a:lnTo>
                    <a:pt x="6771" y="806450"/>
                  </a:lnTo>
                  <a:lnTo>
                    <a:pt x="7034" y="558800"/>
                  </a:lnTo>
                  <a:close/>
                </a:path>
                <a:path w="1515109" h="1211580">
                  <a:moveTo>
                    <a:pt x="1514527" y="558800"/>
                  </a:moveTo>
                  <a:lnTo>
                    <a:pt x="1508177" y="558800"/>
                  </a:lnTo>
                  <a:lnTo>
                    <a:pt x="1507915" y="806450"/>
                  </a:lnTo>
                  <a:lnTo>
                    <a:pt x="1514266" y="806450"/>
                  </a:lnTo>
                  <a:lnTo>
                    <a:pt x="1514527" y="558800"/>
                  </a:lnTo>
                  <a:close/>
                </a:path>
                <a:path w="1515109" h="1211580">
                  <a:moveTo>
                    <a:pt x="6771" y="806450"/>
                  </a:moveTo>
                  <a:lnTo>
                    <a:pt x="847" y="806450"/>
                  </a:lnTo>
                  <a:lnTo>
                    <a:pt x="820" y="819150"/>
                  </a:lnTo>
                  <a:lnTo>
                    <a:pt x="6758" y="819150"/>
                  </a:lnTo>
                  <a:lnTo>
                    <a:pt x="6771" y="806450"/>
                  </a:lnTo>
                  <a:close/>
                </a:path>
                <a:path w="1515109" h="1211580">
                  <a:moveTo>
                    <a:pt x="1514266" y="806450"/>
                  </a:moveTo>
                  <a:lnTo>
                    <a:pt x="1507915" y="806450"/>
                  </a:lnTo>
                  <a:lnTo>
                    <a:pt x="1507901" y="819150"/>
                  </a:lnTo>
                  <a:lnTo>
                    <a:pt x="1514253" y="819150"/>
                  </a:lnTo>
                  <a:lnTo>
                    <a:pt x="1514266" y="806450"/>
                  </a:lnTo>
                  <a:close/>
                </a:path>
                <a:path w="1515109" h="1211580">
                  <a:moveTo>
                    <a:pt x="6758" y="819150"/>
                  </a:moveTo>
                  <a:lnTo>
                    <a:pt x="820" y="819150"/>
                  </a:lnTo>
                  <a:lnTo>
                    <a:pt x="802" y="828039"/>
                  </a:lnTo>
                  <a:lnTo>
                    <a:pt x="6748" y="828039"/>
                  </a:lnTo>
                  <a:lnTo>
                    <a:pt x="6758" y="819150"/>
                  </a:lnTo>
                  <a:close/>
                </a:path>
                <a:path w="1515109" h="1211580">
                  <a:moveTo>
                    <a:pt x="1514253" y="819150"/>
                  </a:moveTo>
                  <a:lnTo>
                    <a:pt x="1507901" y="819150"/>
                  </a:lnTo>
                  <a:lnTo>
                    <a:pt x="1507892" y="828039"/>
                  </a:lnTo>
                  <a:lnTo>
                    <a:pt x="1514244" y="828039"/>
                  </a:lnTo>
                  <a:lnTo>
                    <a:pt x="1514253" y="819150"/>
                  </a:lnTo>
                  <a:close/>
                </a:path>
                <a:path w="1515109" h="1211580">
                  <a:moveTo>
                    <a:pt x="6748" y="828040"/>
                  </a:moveTo>
                  <a:lnTo>
                    <a:pt x="802" y="828040"/>
                  </a:lnTo>
                  <a:lnTo>
                    <a:pt x="700" y="876300"/>
                  </a:lnTo>
                  <a:lnTo>
                    <a:pt x="6697" y="876300"/>
                  </a:lnTo>
                  <a:lnTo>
                    <a:pt x="6748" y="828040"/>
                  </a:lnTo>
                  <a:close/>
                </a:path>
                <a:path w="1515109" h="1211580">
                  <a:moveTo>
                    <a:pt x="1514244" y="828040"/>
                  </a:moveTo>
                  <a:lnTo>
                    <a:pt x="1507892" y="828040"/>
                  </a:lnTo>
                  <a:lnTo>
                    <a:pt x="1507841" y="876300"/>
                  </a:lnTo>
                  <a:lnTo>
                    <a:pt x="1514193" y="876300"/>
                  </a:lnTo>
                  <a:lnTo>
                    <a:pt x="1514244" y="828040"/>
                  </a:lnTo>
                  <a:close/>
                </a:path>
                <a:path w="1515109" h="1211580">
                  <a:moveTo>
                    <a:pt x="6697" y="876300"/>
                  </a:moveTo>
                  <a:lnTo>
                    <a:pt x="700" y="876300"/>
                  </a:lnTo>
                  <a:lnTo>
                    <a:pt x="682" y="885189"/>
                  </a:lnTo>
                  <a:lnTo>
                    <a:pt x="6688" y="885189"/>
                  </a:lnTo>
                  <a:lnTo>
                    <a:pt x="6697" y="876300"/>
                  </a:lnTo>
                  <a:close/>
                </a:path>
                <a:path w="1515109" h="1211580">
                  <a:moveTo>
                    <a:pt x="1514193" y="876300"/>
                  </a:moveTo>
                  <a:lnTo>
                    <a:pt x="1507841" y="876300"/>
                  </a:lnTo>
                  <a:lnTo>
                    <a:pt x="1507831" y="885189"/>
                  </a:lnTo>
                  <a:lnTo>
                    <a:pt x="1514184" y="885189"/>
                  </a:lnTo>
                  <a:lnTo>
                    <a:pt x="1514193" y="876300"/>
                  </a:lnTo>
                  <a:close/>
                </a:path>
                <a:path w="1515109" h="1211580">
                  <a:moveTo>
                    <a:pt x="6688" y="885190"/>
                  </a:moveTo>
                  <a:lnTo>
                    <a:pt x="682" y="885190"/>
                  </a:lnTo>
                  <a:lnTo>
                    <a:pt x="549" y="948689"/>
                  </a:lnTo>
                  <a:lnTo>
                    <a:pt x="6620" y="948689"/>
                  </a:lnTo>
                  <a:lnTo>
                    <a:pt x="6688" y="885190"/>
                  </a:lnTo>
                  <a:close/>
                </a:path>
                <a:path w="1515109" h="1211580">
                  <a:moveTo>
                    <a:pt x="1514184" y="885190"/>
                  </a:moveTo>
                  <a:lnTo>
                    <a:pt x="1507831" y="885190"/>
                  </a:lnTo>
                  <a:lnTo>
                    <a:pt x="1507764" y="948689"/>
                  </a:lnTo>
                  <a:lnTo>
                    <a:pt x="1514117" y="948689"/>
                  </a:lnTo>
                  <a:lnTo>
                    <a:pt x="1514184" y="885190"/>
                  </a:lnTo>
                  <a:close/>
                </a:path>
                <a:path w="1515109" h="1211580">
                  <a:moveTo>
                    <a:pt x="6620" y="948690"/>
                  </a:moveTo>
                  <a:lnTo>
                    <a:pt x="549" y="948690"/>
                  </a:lnTo>
                  <a:lnTo>
                    <a:pt x="535" y="955039"/>
                  </a:lnTo>
                  <a:lnTo>
                    <a:pt x="6613" y="955039"/>
                  </a:lnTo>
                  <a:lnTo>
                    <a:pt x="6620" y="948690"/>
                  </a:lnTo>
                  <a:close/>
                </a:path>
                <a:path w="1515109" h="1211580">
                  <a:moveTo>
                    <a:pt x="1514117" y="948690"/>
                  </a:moveTo>
                  <a:lnTo>
                    <a:pt x="1507764" y="948690"/>
                  </a:lnTo>
                  <a:lnTo>
                    <a:pt x="1507757" y="955039"/>
                  </a:lnTo>
                  <a:lnTo>
                    <a:pt x="1514110" y="955039"/>
                  </a:lnTo>
                  <a:lnTo>
                    <a:pt x="1514117" y="948690"/>
                  </a:lnTo>
                  <a:close/>
                </a:path>
                <a:path w="1515109" h="1211580">
                  <a:moveTo>
                    <a:pt x="6613" y="955040"/>
                  </a:moveTo>
                  <a:lnTo>
                    <a:pt x="535" y="955040"/>
                  </a:lnTo>
                  <a:lnTo>
                    <a:pt x="522" y="961389"/>
                  </a:lnTo>
                  <a:lnTo>
                    <a:pt x="6607" y="961389"/>
                  </a:lnTo>
                  <a:lnTo>
                    <a:pt x="6613" y="955040"/>
                  </a:lnTo>
                  <a:close/>
                </a:path>
                <a:path w="1515109" h="1211580">
                  <a:moveTo>
                    <a:pt x="1514110" y="955040"/>
                  </a:moveTo>
                  <a:lnTo>
                    <a:pt x="1507757" y="955040"/>
                  </a:lnTo>
                  <a:lnTo>
                    <a:pt x="1507750" y="961389"/>
                  </a:lnTo>
                  <a:lnTo>
                    <a:pt x="1514104" y="961389"/>
                  </a:lnTo>
                  <a:lnTo>
                    <a:pt x="1514110" y="955040"/>
                  </a:lnTo>
                  <a:close/>
                </a:path>
                <a:path w="1515109" h="1211580">
                  <a:moveTo>
                    <a:pt x="6607" y="961390"/>
                  </a:moveTo>
                  <a:lnTo>
                    <a:pt x="522" y="961390"/>
                  </a:lnTo>
                  <a:lnTo>
                    <a:pt x="495" y="974089"/>
                  </a:lnTo>
                  <a:lnTo>
                    <a:pt x="6593" y="974089"/>
                  </a:lnTo>
                  <a:lnTo>
                    <a:pt x="6607" y="961390"/>
                  </a:lnTo>
                  <a:close/>
                </a:path>
                <a:path w="1515109" h="1211580">
                  <a:moveTo>
                    <a:pt x="1514104" y="961390"/>
                  </a:moveTo>
                  <a:lnTo>
                    <a:pt x="1507750" y="961390"/>
                  </a:lnTo>
                  <a:lnTo>
                    <a:pt x="1507737" y="974089"/>
                  </a:lnTo>
                  <a:lnTo>
                    <a:pt x="1514090" y="974089"/>
                  </a:lnTo>
                  <a:lnTo>
                    <a:pt x="1514104" y="961390"/>
                  </a:lnTo>
                  <a:close/>
                </a:path>
                <a:path w="1515109" h="1211580">
                  <a:moveTo>
                    <a:pt x="6593" y="974090"/>
                  </a:moveTo>
                  <a:lnTo>
                    <a:pt x="495" y="974090"/>
                  </a:lnTo>
                  <a:lnTo>
                    <a:pt x="362" y="1037589"/>
                  </a:lnTo>
                  <a:lnTo>
                    <a:pt x="6526" y="1037589"/>
                  </a:lnTo>
                  <a:lnTo>
                    <a:pt x="6593" y="974090"/>
                  </a:lnTo>
                  <a:close/>
                </a:path>
                <a:path w="1515109" h="1211580">
                  <a:moveTo>
                    <a:pt x="1514090" y="974090"/>
                  </a:moveTo>
                  <a:lnTo>
                    <a:pt x="1507737" y="974090"/>
                  </a:lnTo>
                  <a:lnTo>
                    <a:pt x="1507670" y="1037589"/>
                  </a:lnTo>
                  <a:lnTo>
                    <a:pt x="1514024" y="1037589"/>
                  </a:lnTo>
                  <a:lnTo>
                    <a:pt x="1514090" y="974090"/>
                  </a:lnTo>
                  <a:close/>
                </a:path>
                <a:path w="1515109" h="1211580">
                  <a:moveTo>
                    <a:pt x="6440" y="1118997"/>
                  </a:moveTo>
                  <a:lnTo>
                    <a:pt x="191" y="1118997"/>
                  </a:lnTo>
                  <a:lnTo>
                    <a:pt x="189" y="1120139"/>
                  </a:lnTo>
                  <a:lnTo>
                    <a:pt x="6438" y="1120139"/>
                  </a:lnTo>
                  <a:lnTo>
                    <a:pt x="6440" y="1118997"/>
                  </a:lnTo>
                  <a:close/>
                </a:path>
                <a:path w="1515109" h="1211580">
                  <a:moveTo>
                    <a:pt x="1513938" y="1118997"/>
                  </a:moveTo>
                  <a:lnTo>
                    <a:pt x="1507584" y="1118997"/>
                  </a:lnTo>
                  <a:lnTo>
                    <a:pt x="1507582" y="1120139"/>
                  </a:lnTo>
                  <a:lnTo>
                    <a:pt x="1513937" y="1120139"/>
                  </a:lnTo>
                  <a:lnTo>
                    <a:pt x="1513938" y="1118997"/>
                  </a:lnTo>
                  <a:close/>
                </a:path>
                <a:path w="1515109" h="1211580">
                  <a:moveTo>
                    <a:pt x="6442" y="1116456"/>
                  </a:moveTo>
                  <a:lnTo>
                    <a:pt x="196" y="1116456"/>
                  </a:lnTo>
                  <a:lnTo>
                    <a:pt x="191" y="1118869"/>
                  </a:lnTo>
                  <a:lnTo>
                    <a:pt x="6440" y="1118869"/>
                  </a:lnTo>
                  <a:lnTo>
                    <a:pt x="6442" y="1116456"/>
                  </a:lnTo>
                  <a:close/>
                </a:path>
                <a:path w="1515109" h="1211580">
                  <a:moveTo>
                    <a:pt x="1513941" y="1116456"/>
                  </a:moveTo>
                  <a:lnTo>
                    <a:pt x="1507586" y="1116456"/>
                  </a:lnTo>
                  <a:lnTo>
                    <a:pt x="1507584" y="1118869"/>
                  </a:lnTo>
                  <a:lnTo>
                    <a:pt x="1513938" y="1118869"/>
                  </a:lnTo>
                  <a:lnTo>
                    <a:pt x="1513941" y="1116456"/>
                  </a:lnTo>
                  <a:close/>
                </a:path>
                <a:path w="1515109" h="1211580">
                  <a:moveTo>
                    <a:pt x="6449" y="1110106"/>
                  </a:moveTo>
                  <a:lnTo>
                    <a:pt x="210" y="1110106"/>
                  </a:lnTo>
                  <a:lnTo>
                    <a:pt x="197" y="1116329"/>
                  </a:lnTo>
                  <a:lnTo>
                    <a:pt x="6442" y="1116329"/>
                  </a:lnTo>
                  <a:lnTo>
                    <a:pt x="6449" y="1110106"/>
                  </a:lnTo>
                  <a:close/>
                </a:path>
                <a:path w="1515109" h="1211580">
                  <a:moveTo>
                    <a:pt x="1513947" y="1110106"/>
                  </a:moveTo>
                  <a:lnTo>
                    <a:pt x="1507593" y="1110106"/>
                  </a:lnTo>
                  <a:lnTo>
                    <a:pt x="1507586" y="1116329"/>
                  </a:lnTo>
                  <a:lnTo>
                    <a:pt x="1513941" y="1116329"/>
                  </a:lnTo>
                  <a:lnTo>
                    <a:pt x="1513947" y="1110106"/>
                  </a:lnTo>
                  <a:close/>
                </a:path>
                <a:path w="1515109" h="1211580">
                  <a:moveTo>
                    <a:pt x="6453" y="1106297"/>
                  </a:moveTo>
                  <a:lnTo>
                    <a:pt x="218" y="1106297"/>
                  </a:lnTo>
                  <a:lnTo>
                    <a:pt x="210" y="1109979"/>
                  </a:lnTo>
                  <a:lnTo>
                    <a:pt x="6449" y="1109979"/>
                  </a:lnTo>
                  <a:lnTo>
                    <a:pt x="6453" y="1106297"/>
                  </a:lnTo>
                  <a:close/>
                </a:path>
                <a:path w="1515109" h="1211580">
                  <a:moveTo>
                    <a:pt x="1513951" y="1106297"/>
                  </a:moveTo>
                  <a:lnTo>
                    <a:pt x="1507597" y="1106297"/>
                  </a:lnTo>
                  <a:lnTo>
                    <a:pt x="1507593" y="1109979"/>
                  </a:lnTo>
                  <a:lnTo>
                    <a:pt x="1513948" y="1109979"/>
                  </a:lnTo>
                  <a:lnTo>
                    <a:pt x="1513951" y="1106297"/>
                  </a:lnTo>
                  <a:close/>
                </a:path>
                <a:path w="1515109" h="1211580">
                  <a:moveTo>
                    <a:pt x="6456" y="1103756"/>
                  </a:moveTo>
                  <a:lnTo>
                    <a:pt x="223" y="1103756"/>
                  </a:lnTo>
                  <a:lnTo>
                    <a:pt x="218" y="1106169"/>
                  </a:lnTo>
                  <a:lnTo>
                    <a:pt x="6453" y="1106169"/>
                  </a:lnTo>
                  <a:lnTo>
                    <a:pt x="6456" y="1103756"/>
                  </a:lnTo>
                  <a:close/>
                </a:path>
                <a:path w="1515109" h="1211580">
                  <a:moveTo>
                    <a:pt x="1513954" y="1103756"/>
                  </a:moveTo>
                  <a:lnTo>
                    <a:pt x="1507600" y="1103756"/>
                  </a:lnTo>
                  <a:lnTo>
                    <a:pt x="1507597" y="1106169"/>
                  </a:lnTo>
                  <a:lnTo>
                    <a:pt x="1513952" y="1106169"/>
                  </a:lnTo>
                  <a:lnTo>
                    <a:pt x="1513954" y="1103756"/>
                  </a:lnTo>
                  <a:close/>
                </a:path>
                <a:path w="1515109" h="1211580">
                  <a:moveTo>
                    <a:pt x="6460" y="1099947"/>
                  </a:moveTo>
                  <a:lnTo>
                    <a:pt x="231" y="1099947"/>
                  </a:lnTo>
                  <a:lnTo>
                    <a:pt x="223" y="1103629"/>
                  </a:lnTo>
                  <a:lnTo>
                    <a:pt x="6456" y="1103629"/>
                  </a:lnTo>
                  <a:lnTo>
                    <a:pt x="6460" y="1099947"/>
                  </a:lnTo>
                  <a:close/>
                </a:path>
                <a:path w="1515109" h="1211580">
                  <a:moveTo>
                    <a:pt x="1513958" y="1099947"/>
                  </a:moveTo>
                  <a:lnTo>
                    <a:pt x="1507604" y="1099947"/>
                  </a:lnTo>
                  <a:lnTo>
                    <a:pt x="1507600" y="1103629"/>
                  </a:lnTo>
                  <a:lnTo>
                    <a:pt x="1513954" y="1103629"/>
                  </a:lnTo>
                  <a:lnTo>
                    <a:pt x="1513958" y="1099947"/>
                  </a:lnTo>
                  <a:close/>
                </a:path>
                <a:path w="1515109" h="1211580">
                  <a:moveTo>
                    <a:pt x="6462" y="1097406"/>
                  </a:moveTo>
                  <a:lnTo>
                    <a:pt x="236" y="1097406"/>
                  </a:lnTo>
                  <a:lnTo>
                    <a:pt x="231" y="1099819"/>
                  </a:lnTo>
                  <a:lnTo>
                    <a:pt x="6460" y="1099819"/>
                  </a:lnTo>
                  <a:lnTo>
                    <a:pt x="6462" y="1097406"/>
                  </a:lnTo>
                  <a:close/>
                </a:path>
                <a:path w="1515109" h="1211580">
                  <a:moveTo>
                    <a:pt x="1513961" y="1097406"/>
                  </a:moveTo>
                  <a:lnTo>
                    <a:pt x="1507606" y="1097406"/>
                  </a:lnTo>
                  <a:lnTo>
                    <a:pt x="1507604" y="1099819"/>
                  </a:lnTo>
                  <a:lnTo>
                    <a:pt x="1513958" y="1099819"/>
                  </a:lnTo>
                  <a:lnTo>
                    <a:pt x="1513961" y="1097406"/>
                  </a:lnTo>
                  <a:close/>
                </a:path>
                <a:path w="1515109" h="1211580">
                  <a:moveTo>
                    <a:pt x="6467" y="1093597"/>
                  </a:moveTo>
                  <a:lnTo>
                    <a:pt x="244" y="1093597"/>
                  </a:lnTo>
                  <a:lnTo>
                    <a:pt x="237" y="1097279"/>
                  </a:lnTo>
                  <a:lnTo>
                    <a:pt x="6463" y="1097279"/>
                  </a:lnTo>
                  <a:lnTo>
                    <a:pt x="6467" y="1093597"/>
                  </a:lnTo>
                  <a:close/>
                </a:path>
                <a:path w="1515109" h="1211580">
                  <a:moveTo>
                    <a:pt x="1513965" y="1093597"/>
                  </a:moveTo>
                  <a:lnTo>
                    <a:pt x="1507610" y="1093597"/>
                  </a:lnTo>
                  <a:lnTo>
                    <a:pt x="1507607" y="1097279"/>
                  </a:lnTo>
                  <a:lnTo>
                    <a:pt x="1513961" y="1097279"/>
                  </a:lnTo>
                  <a:lnTo>
                    <a:pt x="1513965" y="1093597"/>
                  </a:lnTo>
                  <a:close/>
                </a:path>
                <a:path w="1515109" h="1211580">
                  <a:moveTo>
                    <a:pt x="6469" y="1091056"/>
                  </a:moveTo>
                  <a:lnTo>
                    <a:pt x="250" y="1091056"/>
                  </a:lnTo>
                  <a:lnTo>
                    <a:pt x="245" y="1093469"/>
                  </a:lnTo>
                  <a:lnTo>
                    <a:pt x="6467" y="1093469"/>
                  </a:lnTo>
                  <a:lnTo>
                    <a:pt x="6469" y="1091056"/>
                  </a:lnTo>
                  <a:close/>
                </a:path>
                <a:path w="1515109" h="1211580">
                  <a:moveTo>
                    <a:pt x="1513967" y="1091056"/>
                  </a:moveTo>
                  <a:lnTo>
                    <a:pt x="1507613" y="1091056"/>
                  </a:lnTo>
                  <a:lnTo>
                    <a:pt x="1507611" y="1093469"/>
                  </a:lnTo>
                  <a:lnTo>
                    <a:pt x="1513965" y="1093469"/>
                  </a:lnTo>
                  <a:lnTo>
                    <a:pt x="1513967" y="1091056"/>
                  </a:lnTo>
                  <a:close/>
                </a:path>
                <a:path w="1515109" h="1211580">
                  <a:moveTo>
                    <a:pt x="6473" y="1087247"/>
                  </a:moveTo>
                  <a:lnTo>
                    <a:pt x="258" y="1087247"/>
                  </a:lnTo>
                  <a:lnTo>
                    <a:pt x="250" y="1090929"/>
                  </a:lnTo>
                  <a:lnTo>
                    <a:pt x="6469" y="1090929"/>
                  </a:lnTo>
                  <a:lnTo>
                    <a:pt x="6473" y="1087247"/>
                  </a:lnTo>
                  <a:close/>
                </a:path>
                <a:path w="1515109" h="1211580">
                  <a:moveTo>
                    <a:pt x="1513971" y="1087247"/>
                  </a:moveTo>
                  <a:lnTo>
                    <a:pt x="1507617" y="1087247"/>
                  </a:lnTo>
                  <a:lnTo>
                    <a:pt x="1507613" y="1090929"/>
                  </a:lnTo>
                  <a:lnTo>
                    <a:pt x="1513968" y="1090929"/>
                  </a:lnTo>
                  <a:lnTo>
                    <a:pt x="1513971" y="1087247"/>
                  </a:lnTo>
                  <a:close/>
                </a:path>
                <a:path w="1515109" h="1211580">
                  <a:moveTo>
                    <a:pt x="6476" y="1084706"/>
                  </a:moveTo>
                  <a:lnTo>
                    <a:pt x="263" y="1084706"/>
                  </a:lnTo>
                  <a:lnTo>
                    <a:pt x="258" y="1087119"/>
                  </a:lnTo>
                  <a:lnTo>
                    <a:pt x="6473" y="1087119"/>
                  </a:lnTo>
                  <a:lnTo>
                    <a:pt x="6476" y="1084706"/>
                  </a:lnTo>
                  <a:close/>
                </a:path>
                <a:path w="1515109" h="1211580">
                  <a:moveTo>
                    <a:pt x="1513974" y="1084706"/>
                  </a:moveTo>
                  <a:lnTo>
                    <a:pt x="1507620" y="1084706"/>
                  </a:lnTo>
                  <a:lnTo>
                    <a:pt x="1507617" y="1087119"/>
                  </a:lnTo>
                  <a:lnTo>
                    <a:pt x="1513972" y="1087119"/>
                  </a:lnTo>
                  <a:lnTo>
                    <a:pt x="1513974" y="1084706"/>
                  </a:lnTo>
                  <a:close/>
                </a:path>
                <a:path w="1515109" h="1211580">
                  <a:moveTo>
                    <a:pt x="6480" y="1080897"/>
                  </a:moveTo>
                  <a:lnTo>
                    <a:pt x="271" y="1080897"/>
                  </a:lnTo>
                  <a:lnTo>
                    <a:pt x="263" y="1084579"/>
                  </a:lnTo>
                  <a:lnTo>
                    <a:pt x="6476" y="1084579"/>
                  </a:lnTo>
                  <a:lnTo>
                    <a:pt x="6480" y="1080897"/>
                  </a:lnTo>
                  <a:close/>
                </a:path>
                <a:path w="1515109" h="1211580">
                  <a:moveTo>
                    <a:pt x="1513978" y="1080897"/>
                  </a:moveTo>
                  <a:lnTo>
                    <a:pt x="1507624" y="1080897"/>
                  </a:lnTo>
                  <a:lnTo>
                    <a:pt x="1507620" y="1084579"/>
                  </a:lnTo>
                  <a:lnTo>
                    <a:pt x="1513974" y="1084579"/>
                  </a:lnTo>
                  <a:lnTo>
                    <a:pt x="1513978" y="1080897"/>
                  </a:lnTo>
                  <a:close/>
                </a:path>
                <a:path w="1515109" h="1211580">
                  <a:moveTo>
                    <a:pt x="6483" y="1078356"/>
                  </a:moveTo>
                  <a:lnTo>
                    <a:pt x="276" y="1078356"/>
                  </a:lnTo>
                  <a:lnTo>
                    <a:pt x="271" y="1080769"/>
                  </a:lnTo>
                  <a:lnTo>
                    <a:pt x="6480" y="1080769"/>
                  </a:lnTo>
                  <a:lnTo>
                    <a:pt x="6483" y="1078356"/>
                  </a:lnTo>
                  <a:close/>
                </a:path>
                <a:path w="1515109" h="1211580">
                  <a:moveTo>
                    <a:pt x="1513981" y="1078356"/>
                  </a:moveTo>
                  <a:lnTo>
                    <a:pt x="1507627" y="1078356"/>
                  </a:lnTo>
                  <a:lnTo>
                    <a:pt x="1507624" y="1080769"/>
                  </a:lnTo>
                  <a:lnTo>
                    <a:pt x="1513978" y="1080769"/>
                  </a:lnTo>
                  <a:lnTo>
                    <a:pt x="1513981" y="1078356"/>
                  </a:lnTo>
                  <a:close/>
                </a:path>
                <a:path w="1515109" h="1211580">
                  <a:moveTo>
                    <a:pt x="6487" y="1074547"/>
                  </a:moveTo>
                  <a:lnTo>
                    <a:pt x="284" y="1074547"/>
                  </a:lnTo>
                  <a:lnTo>
                    <a:pt x="277" y="1078229"/>
                  </a:lnTo>
                  <a:lnTo>
                    <a:pt x="6483" y="1078229"/>
                  </a:lnTo>
                  <a:lnTo>
                    <a:pt x="6487" y="1074547"/>
                  </a:lnTo>
                  <a:close/>
                </a:path>
                <a:path w="1515109" h="1211580">
                  <a:moveTo>
                    <a:pt x="1513985" y="1074547"/>
                  </a:moveTo>
                  <a:lnTo>
                    <a:pt x="1507631" y="1074547"/>
                  </a:lnTo>
                  <a:lnTo>
                    <a:pt x="1507627" y="1078229"/>
                  </a:lnTo>
                  <a:lnTo>
                    <a:pt x="1513981" y="1078229"/>
                  </a:lnTo>
                  <a:lnTo>
                    <a:pt x="1513985" y="1074547"/>
                  </a:lnTo>
                  <a:close/>
                </a:path>
                <a:path w="1515109" h="1211580">
                  <a:moveTo>
                    <a:pt x="6489" y="1072006"/>
                  </a:moveTo>
                  <a:lnTo>
                    <a:pt x="290" y="1072006"/>
                  </a:lnTo>
                  <a:lnTo>
                    <a:pt x="285" y="1074419"/>
                  </a:lnTo>
                  <a:lnTo>
                    <a:pt x="6487" y="1074419"/>
                  </a:lnTo>
                  <a:lnTo>
                    <a:pt x="6489" y="1072006"/>
                  </a:lnTo>
                  <a:close/>
                </a:path>
                <a:path w="1515109" h="1211580">
                  <a:moveTo>
                    <a:pt x="1513987" y="1072006"/>
                  </a:moveTo>
                  <a:lnTo>
                    <a:pt x="1507633" y="1072006"/>
                  </a:lnTo>
                  <a:lnTo>
                    <a:pt x="1507631" y="1074419"/>
                  </a:lnTo>
                  <a:lnTo>
                    <a:pt x="1513985" y="1074419"/>
                  </a:lnTo>
                  <a:lnTo>
                    <a:pt x="1513987" y="1072006"/>
                  </a:lnTo>
                  <a:close/>
                </a:path>
                <a:path w="1515109" h="1211580">
                  <a:moveTo>
                    <a:pt x="6493" y="1068197"/>
                  </a:moveTo>
                  <a:lnTo>
                    <a:pt x="298" y="1068197"/>
                  </a:lnTo>
                  <a:lnTo>
                    <a:pt x="290" y="1071879"/>
                  </a:lnTo>
                  <a:lnTo>
                    <a:pt x="6490" y="1071879"/>
                  </a:lnTo>
                  <a:lnTo>
                    <a:pt x="6493" y="1068197"/>
                  </a:lnTo>
                  <a:close/>
                </a:path>
                <a:path w="1515109" h="1211580">
                  <a:moveTo>
                    <a:pt x="1513991" y="1068197"/>
                  </a:moveTo>
                  <a:lnTo>
                    <a:pt x="1507637" y="1068197"/>
                  </a:lnTo>
                  <a:lnTo>
                    <a:pt x="1507633" y="1071879"/>
                  </a:lnTo>
                  <a:lnTo>
                    <a:pt x="1513988" y="1071879"/>
                  </a:lnTo>
                  <a:lnTo>
                    <a:pt x="1513991" y="1068197"/>
                  </a:lnTo>
                  <a:close/>
                </a:path>
                <a:path w="1515109" h="1211580">
                  <a:moveTo>
                    <a:pt x="6496" y="1065656"/>
                  </a:moveTo>
                  <a:lnTo>
                    <a:pt x="303" y="1065656"/>
                  </a:lnTo>
                  <a:lnTo>
                    <a:pt x="298" y="1068069"/>
                  </a:lnTo>
                  <a:lnTo>
                    <a:pt x="6494" y="1068069"/>
                  </a:lnTo>
                  <a:lnTo>
                    <a:pt x="6496" y="1065656"/>
                  </a:lnTo>
                  <a:close/>
                </a:path>
                <a:path w="1515109" h="1211580">
                  <a:moveTo>
                    <a:pt x="1513994" y="1065656"/>
                  </a:moveTo>
                  <a:lnTo>
                    <a:pt x="1507640" y="1065656"/>
                  </a:lnTo>
                  <a:lnTo>
                    <a:pt x="1507637" y="1068069"/>
                  </a:lnTo>
                  <a:lnTo>
                    <a:pt x="1513992" y="1068069"/>
                  </a:lnTo>
                  <a:lnTo>
                    <a:pt x="1513994" y="1065656"/>
                  </a:lnTo>
                  <a:close/>
                </a:path>
                <a:path w="1515109" h="1211580">
                  <a:moveTo>
                    <a:pt x="6500" y="1061847"/>
                  </a:moveTo>
                  <a:lnTo>
                    <a:pt x="311" y="1061847"/>
                  </a:lnTo>
                  <a:lnTo>
                    <a:pt x="303" y="1065529"/>
                  </a:lnTo>
                  <a:lnTo>
                    <a:pt x="6496" y="1065529"/>
                  </a:lnTo>
                  <a:lnTo>
                    <a:pt x="6500" y="1061847"/>
                  </a:lnTo>
                  <a:close/>
                </a:path>
                <a:path w="1515109" h="1211580">
                  <a:moveTo>
                    <a:pt x="1513998" y="1061847"/>
                  </a:moveTo>
                  <a:lnTo>
                    <a:pt x="1507644" y="1061847"/>
                  </a:lnTo>
                  <a:lnTo>
                    <a:pt x="1507640" y="1065529"/>
                  </a:lnTo>
                  <a:lnTo>
                    <a:pt x="1513994" y="1065529"/>
                  </a:lnTo>
                  <a:lnTo>
                    <a:pt x="1513998" y="1061847"/>
                  </a:lnTo>
                  <a:close/>
                </a:path>
                <a:path w="1515109" h="1211580">
                  <a:moveTo>
                    <a:pt x="6507" y="1055497"/>
                  </a:moveTo>
                  <a:lnTo>
                    <a:pt x="324" y="1055497"/>
                  </a:lnTo>
                  <a:lnTo>
                    <a:pt x="311" y="1061719"/>
                  </a:lnTo>
                  <a:lnTo>
                    <a:pt x="6500" y="1061719"/>
                  </a:lnTo>
                  <a:lnTo>
                    <a:pt x="6507" y="1055497"/>
                  </a:lnTo>
                  <a:close/>
                </a:path>
                <a:path w="1515109" h="1211580">
                  <a:moveTo>
                    <a:pt x="1514005" y="1055497"/>
                  </a:moveTo>
                  <a:lnTo>
                    <a:pt x="1507651" y="1055497"/>
                  </a:lnTo>
                  <a:lnTo>
                    <a:pt x="1507644" y="1061719"/>
                  </a:lnTo>
                  <a:lnTo>
                    <a:pt x="1513998" y="1061719"/>
                  </a:lnTo>
                  <a:lnTo>
                    <a:pt x="1514005" y="1055497"/>
                  </a:lnTo>
                  <a:close/>
                </a:path>
                <a:path w="1515109" h="1211580">
                  <a:moveTo>
                    <a:pt x="6510" y="1052956"/>
                  </a:moveTo>
                  <a:lnTo>
                    <a:pt x="330" y="1052956"/>
                  </a:lnTo>
                  <a:lnTo>
                    <a:pt x="325" y="1055369"/>
                  </a:lnTo>
                  <a:lnTo>
                    <a:pt x="6507" y="1055369"/>
                  </a:lnTo>
                  <a:lnTo>
                    <a:pt x="6510" y="1052956"/>
                  </a:lnTo>
                  <a:close/>
                </a:path>
                <a:path w="1515109" h="1211580">
                  <a:moveTo>
                    <a:pt x="1514007" y="1052956"/>
                  </a:moveTo>
                  <a:lnTo>
                    <a:pt x="1507653" y="1052956"/>
                  </a:lnTo>
                  <a:lnTo>
                    <a:pt x="1507651" y="1055369"/>
                  </a:lnTo>
                  <a:lnTo>
                    <a:pt x="1514005" y="1055369"/>
                  </a:lnTo>
                  <a:lnTo>
                    <a:pt x="1514007" y="1052956"/>
                  </a:lnTo>
                  <a:close/>
                </a:path>
                <a:path w="1515109" h="1211580">
                  <a:moveTo>
                    <a:pt x="6526" y="1037716"/>
                  </a:moveTo>
                  <a:lnTo>
                    <a:pt x="362" y="1037716"/>
                  </a:lnTo>
                  <a:lnTo>
                    <a:pt x="330" y="1052829"/>
                  </a:lnTo>
                  <a:lnTo>
                    <a:pt x="6510" y="1052829"/>
                  </a:lnTo>
                  <a:lnTo>
                    <a:pt x="6526" y="1037716"/>
                  </a:lnTo>
                  <a:close/>
                </a:path>
                <a:path w="1515109" h="1211580">
                  <a:moveTo>
                    <a:pt x="1514023" y="1037716"/>
                  </a:moveTo>
                  <a:lnTo>
                    <a:pt x="1507670" y="1037716"/>
                  </a:lnTo>
                  <a:lnTo>
                    <a:pt x="1507654" y="1052829"/>
                  </a:lnTo>
                  <a:lnTo>
                    <a:pt x="1514008" y="1052829"/>
                  </a:lnTo>
                  <a:lnTo>
                    <a:pt x="1514023" y="1037716"/>
                  </a:lnTo>
                  <a:close/>
                </a:path>
                <a:path w="1515109" h="1211580">
                  <a:moveTo>
                    <a:pt x="6438" y="1120140"/>
                  </a:moveTo>
                  <a:lnTo>
                    <a:pt x="189" y="1120140"/>
                  </a:lnTo>
                  <a:lnTo>
                    <a:pt x="175" y="1126489"/>
                  </a:lnTo>
                  <a:lnTo>
                    <a:pt x="6432" y="1126489"/>
                  </a:lnTo>
                  <a:lnTo>
                    <a:pt x="6438" y="1120140"/>
                  </a:lnTo>
                  <a:close/>
                </a:path>
                <a:path w="1515109" h="1211580">
                  <a:moveTo>
                    <a:pt x="1513937" y="1120140"/>
                  </a:moveTo>
                  <a:lnTo>
                    <a:pt x="1507582" y="1120140"/>
                  </a:lnTo>
                  <a:lnTo>
                    <a:pt x="1507576" y="1126489"/>
                  </a:lnTo>
                  <a:lnTo>
                    <a:pt x="1513930" y="1126489"/>
                  </a:lnTo>
                  <a:lnTo>
                    <a:pt x="1513937" y="1120140"/>
                  </a:lnTo>
                  <a:close/>
                </a:path>
                <a:path w="1515109" h="1211580">
                  <a:moveTo>
                    <a:pt x="1513844" y="1209039"/>
                  </a:moveTo>
                  <a:lnTo>
                    <a:pt x="2" y="1209039"/>
                  </a:lnTo>
                  <a:lnTo>
                    <a:pt x="0" y="1210310"/>
                  </a:lnTo>
                  <a:lnTo>
                    <a:pt x="756920" y="1211580"/>
                  </a:lnTo>
                  <a:lnTo>
                    <a:pt x="1513841" y="1211580"/>
                  </a:lnTo>
                  <a:lnTo>
                    <a:pt x="1513844" y="1209039"/>
                  </a:lnTo>
                  <a:close/>
                </a:path>
                <a:path w="1515109" h="1211580">
                  <a:moveTo>
                    <a:pt x="1007109" y="1206500"/>
                  </a:moveTo>
                  <a:lnTo>
                    <a:pt x="7" y="1206500"/>
                  </a:lnTo>
                  <a:lnTo>
                    <a:pt x="5" y="1207770"/>
                  </a:lnTo>
                  <a:lnTo>
                    <a:pt x="1507489" y="1207770"/>
                  </a:lnTo>
                  <a:lnTo>
                    <a:pt x="1007109" y="1206500"/>
                  </a:lnTo>
                  <a:close/>
                </a:path>
                <a:path w="1515109" h="1211580">
                  <a:moveTo>
                    <a:pt x="1513846" y="1206500"/>
                  </a:moveTo>
                  <a:lnTo>
                    <a:pt x="1507491" y="1206500"/>
                  </a:lnTo>
                  <a:lnTo>
                    <a:pt x="1507489" y="1207770"/>
                  </a:lnTo>
                  <a:lnTo>
                    <a:pt x="1513845" y="1207770"/>
                  </a:lnTo>
                  <a:lnTo>
                    <a:pt x="1513846" y="1206500"/>
                  </a:lnTo>
                  <a:close/>
                </a:path>
                <a:path w="1515109" h="1211580">
                  <a:moveTo>
                    <a:pt x="6351" y="1202689"/>
                  </a:moveTo>
                  <a:lnTo>
                    <a:pt x="15" y="1202689"/>
                  </a:lnTo>
                  <a:lnTo>
                    <a:pt x="10" y="1205230"/>
                  </a:lnTo>
                  <a:lnTo>
                    <a:pt x="506730" y="1205230"/>
                  </a:lnTo>
                  <a:lnTo>
                    <a:pt x="6350" y="1203960"/>
                  </a:lnTo>
                  <a:lnTo>
                    <a:pt x="6351" y="1202689"/>
                  </a:lnTo>
                  <a:close/>
                </a:path>
                <a:path w="1515109" h="1211580">
                  <a:moveTo>
                    <a:pt x="1513850" y="1202689"/>
                  </a:moveTo>
                  <a:lnTo>
                    <a:pt x="1507495" y="1202689"/>
                  </a:lnTo>
                  <a:lnTo>
                    <a:pt x="1507492" y="1205230"/>
                  </a:lnTo>
                  <a:lnTo>
                    <a:pt x="1513848" y="1205230"/>
                  </a:lnTo>
                  <a:lnTo>
                    <a:pt x="1513850" y="1202689"/>
                  </a:lnTo>
                  <a:close/>
                </a:path>
                <a:path w="1515109" h="1211580">
                  <a:moveTo>
                    <a:pt x="6354" y="1200150"/>
                  </a:moveTo>
                  <a:lnTo>
                    <a:pt x="21" y="1200150"/>
                  </a:lnTo>
                  <a:lnTo>
                    <a:pt x="18" y="1201420"/>
                  </a:lnTo>
                  <a:lnTo>
                    <a:pt x="6352" y="1201420"/>
                  </a:lnTo>
                  <a:lnTo>
                    <a:pt x="6354" y="1200150"/>
                  </a:lnTo>
                  <a:close/>
                </a:path>
                <a:path w="1515109" h="1211580">
                  <a:moveTo>
                    <a:pt x="1513853" y="1200150"/>
                  </a:moveTo>
                  <a:lnTo>
                    <a:pt x="1507498" y="1200150"/>
                  </a:lnTo>
                  <a:lnTo>
                    <a:pt x="1507496" y="1201420"/>
                  </a:lnTo>
                  <a:lnTo>
                    <a:pt x="1513852" y="1201420"/>
                  </a:lnTo>
                  <a:lnTo>
                    <a:pt x="1513853" y="1200150"/>
                  </a:lnTo>
                  <a:close/>
                </a:path>
                <a:path w="1515109" h="1211580">
                  <a:moveTo>
                    <a:pt x="6358" y="1196339"/>
                  </a:moveTo>
                  <a:lnTo>
                    <a:pt x="29" y="1196339"/>
                  </a:lnTo>
                  <a:lnTo>
                    <a:pt x="23" y="1198880"/>
                  </a:lnTo>
                  <a:lnTo>
                    <a:pt x="6355" y="1198880"/>
                  </a:lnTo>
                  <a:lnTo>
                    <a:pt x="6358" y="1196339"/>
                  </a:lnTo>
                  <a:close/>
                </a:path>
                <a:path w="1515109" h="1211580">
                  <a:moveTo>
                    <a:pt x="1513857" y="1196339"/>
                  </a:moveTo>
                  <a:lnTo>
                    <a:pt x="1507502" y="1196339"/>
                  </a:lnTo>
                  <a:lnTo>
                    <a:pt x="1507499" y="1198880"/>
                  </a:lnTo>
                  <a:lnTo>
                    <a:pt x="1513854" y="1198880"/>
                  </a:lnTo>
                  <a:lnTo>
                    <a:pt x="1513857" y="1196339"/>
                  </a:lnTo>
                  <a:close/>
                </a:path>
                <a:path w="1515109" h="1211580">
                  <a:moveTo>
                    <a:pt x="6360" y="1193800"/>
                  </a:moveTo>
                  <a:lnTo>
                    <a:pt x="34" y="1193800"/>
                  </a:lnTo>
                  <a:lnTo>
                    <a:pt x="31" y="1195070"/>
                  </a:lnTo>
                  <a:lnTo>
                    <a:pt x="6359" y="1195070"/>
                  </a:lnTo>
                  <a:lnTo>
                    <a:pt x="6360" y="1193800"/>
                  </a:lnTo>
                  <a:close/>
                </a:path>
                <a:path w="1515109" h="1211580">
                  <a:moveTo>
                    <a:pt x="1513860" y="1193800"/>
                  </a:moveTo>
                  <a:lnTo>
                    <a:pt x="1507504" y="1193800"/>
                  </a:lnTo>
                  <a:lnTo>
                    <a:pt x="1507503" y="1195070"/>
                  </a:lnTo>
                  <a:lnTo>
                    <a:pt x="1513858" y="1195070"/>
                  </a:lnTo>
                  <a:lnTo>
                    <a:pt x="1513860" y="1193800"/>
                  </a:lnTo>
                  <a:close/>
                </a:path>
                <a:path w="1515109" h="1211580">
                  <a:moveTo>
                    <a:pt x="6367" y="1187450"/>
                  </a:moveTo>
                  <a:lnTo>
                    <a:pt x="47" y="1187450"/>
                  </a:lnTo>
                  <a:lnTo>
                    <a:pt x="37" y="1192530"/>
                  </a:lnTo>
                  <a:lnTo>
                    <a:pt x="6362" y="1192530"/>
                  </a:lnTo>
                  <a:lnTo>
                    <a:pt x="6367" y="1187450"/>
                  </a:lnTo>
                  <a:close/>
                </a:path>
                <a:path w="1515109" h="1211580">
                  <a:moveTo>
                    <a:pt x="1513866" y="1187450"/>
                  </a:moveTo>
                  <a:lnTo>
                    <a:pt x="1507511" y="1187450"/>
                  </a:lnTo>
                  <a:lnTo>
                    <a:pt x="1507506" y="1192530"/>
                  </a:lnTo>
                  <a:lnTo>
                    <a:pt x="1513861" y="1192530"/>
                  </a:lnTo>
                  <a:lnTo>
                    <a:pt x="1513866" y="1187450"/>
                  </a:lnTo>
                  <a:close/>
                </a:path>
                <a:path w="1515109" h="1211580">
                  <a:moveTo>
                    <a:pt x="6371" y="1183639"/>
                  </a:moveTo>
                  <a:lnTo>
                    <a:pt x="55" y="1183639"/>
                  </a:lnTo>
                  <a:lnTo>
                    <a:pt x="50" y="1186180"/>
                  </a:lnTo>
                  <a:lnTo>
                    <a:pt x="6368" y="1186180"/>
                  </a:lnTo>
                  <a:lnTo>
                    <a:pt x="6371" y="1183639"/>
                  </a:lnTo>
                  <a:close/>
                </a:path>
                <a:path w="1515109" h="1211580">
                  <a:moveTo>
                    <a:pt x="1513870" y="1183639"/>
                  </a:moveTo>
                  <a:lnTo>
                    <a:pt x="1507515" y="1183639"/>
                  </a:lnTo>
                  <a:lnTo>
                    <a:pt x="1507512" y="1186180"/>
                  </a:lnTo>
                  <a:lnTo>
                    <a:pt x="1513868" y="1186180"/>
                  </a:lnTo>
                  <a:lnTo>
                    <a:pt x="1513870" y="1183639"/>
                  </a:lnTo>
                  <a:close/>
                </a:path>
                <a:path w="1515109" h="1211580">
                  <a:moveTo>
                    <a:pt x="6374" y="1181100"/>
                  </a:moveTo>
                  <a:lnTo>
                    <a:pt x="61" y="1181100"/>
                  </a:lnTo>
                  <a:lnTo>
                    <a:pt x="58" y="1182370"/>
                  </a:lnTo>
                  <a:lnTo>
                    <a:pt x="6372" y="1182370"/>
                  </a:lnTo>
                  <a:lnTo>
                    <a:pt x="6374" y="1181100"/>
                  </a:lnTo>
                  <a:close/>
                </a:path>
                <a:path w="1515109" h="1211580">
                  <a:moveTo>
                    <a:pt x="1513873" y="1181100"/>
                  </a:moveTo>
                  <a:lnTo>
                    <a:pt x="1507518" y="1181100"/>
                  </a:lnTo>
                  <a:lnTo>
                    <a:pt x="1507516" y="1182370"/>
                  </a:lnTo>
                  <a:lnTo>
                    <a:pt x="1513872" y="1182370"/>
                  </a:lnTo>
                  <a:lnTo>
                    <a:pt x="1513873" y="1181100"/>
                  </a:lnTo>
                  <a:close/>
                </a:path>
                <a:path w="1515109" h="1211580">
                  <a:moveTo>
                    <a:pt x="6378" y="1177289"/>
                  </a:moveTo>
                  <a:lnTo>
                    <a:pt x="69" y="1177289"/>
                  </a:lnTo>
                  <a:lnTo>
                    <a:pt x="63" y="1179830"/>
                  </a:lnTo>
                  <a:lnTo>
                    <a:pt x="6375" y="1179830"/>
                  </a:lnTo>
                  <a:lnTo>
                    <a:pt x="6378" y="1177289"/>
                  </a:lnTo>
                  <a:close/>
                </a:path>
                <a:path w="1515109" h="1211580">
                  <a:moveTo>
                    <a:pt x="1513877" y="1177289"/>
                  </a:moveTo>
                  <a:lnTo>
                    <a:pt x="1507522" y="1177289"/>
                  </a:lnTo>
                  <a:lnTo>
                    <a:pt x="1507519" y="1179830"/>
                  </a:lnTo>
                  <a:lnTo>
                    <a:pt x="1513874" y="1179830"/>
                  </a:lnTo>
                  <a:lnTo>
                    <a:pt x="1513877" y="1177289"/>
                  </a:lnTo>
                  <a:close/>
                </a:path>
                <a:path w="1515109" h="1211580">
                  <a:moveTo>
                    <a:pt x="6380" y="1174750"/>
                  </a:moveTo>
                  <a:lnTo>
                    <a:pt x="74" y="1174750"/>
                  </a:lnTo>
                  <a:lnTo>
                    <a:pt x="71" y="1176020"/>
                  </a:lnTo>
                  <a:lnTo>
                    <a:pt x="6379" y="1176020"/>
                  </a:lnTo>
                  <a:lnTo>
                    <a:pt x="6380" y="1174750"/>
                  </a:lnTo>
                  <a:close/>
                </a:path>
                <a:path w="1515109" h="1211580">
                  <a:moveTo>
                    <a:pt x="1513880" y="1174750"/>
                  </a:moveTo>
                  <a:lnTo>
                    <a:pt x="1507524" y="1174750"/>
                  </a:lnTo>
                  <a:lnTo>
                    <a:pt x="1507523" y="1176020"/>
                  </a:lnTo>
                  <a:lnTo>
                    <a:pt x="1513878" y="1176020"/>
                  </a:lnTo>
                  <a:lnTo>
                    <a:pt x="1513880" y="1174750"/>
                  </a:lnTo>
                  <a:close/>
                </a:path>
                <a:path w="1515109" h="1211580">
                  <a:moveTo>
                    <a:pt x="6385" y="1170939"/>
                  </a:moveTo>
                  <a:lnTo>
                    <a:pt x="82" y="1170939"/>
                  </a:lnTo>
                  <a:lnTo>
                    <a:pt x="77" y="1173480"/>
                  </a:lnTo>
                  <a:lnTo>
                    <a:pt x="6382" y="1173480"/>
                  </a:lnTo>
                  <a:lnTo>
                    <a:pt x="6385" y="1170939"/>
                  </a:lnTo>
                  <a:close/>
                </a:path>
                <a:path w="1515109" h="1211580">
                  <a:moveTo>
                    <a:pt x="1513884" y="1170939"/>
                  </a:moveTo>
                  <a:lnTo>
                    <a:pt x="1507529" y="1170939"/>
                  </a:lnTo>
                  <a:lnTo>
                    <a:pt x="1507526" y="1173480"/>
                  </a:lnTo>
                  <a:lnTo>
                    <a:pt x="1513881" y="1173480"/>
                  </a:lnTo>
                  <a:lnTo>
                    <a:pt x="1513884" y="1170939"/>
                  </a:lnTo>
                  <a:close/>
                </a:path>
                <a:path w="1515109" h="1211580">
                  <a:moveTo>
                    <a:pt x="6387" y="1168400"/>
                  </a:moveTo>
                  <a:lnTo>
                    <a:pt x="87" y="1168400"/>
                  </a:lnTo>
                  <a:lnTo>
                    <a:pt x="85" y="1169670"/>
                  </a:lnTo>
                  <a:lnTo>
                    <a:pt x="6386" y="1169670"/>
                  </a:lnTo>
                  <a:lnTo>
                    <a:pt x="6387" y="1168400"/>
                  </a:lnTo>
                  <a:close/>
                </a:path>
                <a:path w="1515109" h="1211580">
                  <a:moveTo>
                    <a:pt x="1513886" y="1168400"/>
                  </a:moveTo>
                  <a:lnTo>
                    <a:pt x="1507531" y="1168400"/>
                  </a:lnTo>
                  <a:lnTo>
                    <a:pt x="1507530" y="1169670"/>
                  </a:lnTo>
                  <a:lnTo>
                    <a:pt x="1513885" y="1169670"/>
                  </a:lnTo>
                  <a:lnTo>
                    <a:pt x="1513886" y="1168400"/>
                  </a:lnTo>
                  <a:close/>
                </a:path>
                <a:path w="1515109" h="1211580">
                  <a:moveTo>
                    <a:pt x="6391" y="1164589"/>
                  </a:moveTo>
                  <a:lnTo>
                    <a:pt x="95" y="1164589"/>
                  </a:lnTo>
                  <a:lnTo>
                    <a:pt x="90" y="1167130"/>
                  </a:lnTo>
                  <a:lnTo>
                    <a:pt x="6389" y="1167130"/>
                  </a:lnTo>
                  <a:lnTo>
                    <a:pt x="6391" y="1164589"/>
                  </a:lnTo>
                  <a:close/>
                </a:path>
                <a:path w="1515109" h="1211580">
                  <a:moveTo>
                    <a:pt x="1513890" y="1164589"/>
                  </a:moveTo>
                  <a:lnTo>
                    <a:pt x="1507535" y="1164589"/>
                  </a:lnTo>
                  <a:lnTo>
                    <a:pt x="1507533" y="1167130"/>
                  </a:lnTo>
                  <a:lnTo>
                    <a:pt x="1513888" y="1167130"/>
                  </a:lnTo>
                  <a:lnTo>
                    <a:pt x="1513890" y="1164589"/>
                  </a:lnTo>
                  <a:close/>
                </a:path>
                <a:path w="1515109" h="1211580">
                  <a:moveTo>
                    <a:pt x="6394" y="1162050"/>
                  </a:moveTo>
                  <a:lnTo>
                    <a:pt x="101" y="1162050"/>
                  </a:lnTo>
                  <a:lnTo>
                    <a:pt x="98" y="1163320"/>
                  </a:lnTo>
                  <a:lnTo>
                    <a:pt x="6393" y="1163320"/>
                  </a:lnTo>
                  <a:lnTo>
                    <a:pt x="6394" y="1162050"/>
                  </a:lnTo>
                  <a:close/>
                </a:path>
                <a:path w="1515109" h="1211580">
                  <a:moveTo>
                    <a:pt x="1513893" y="1162050"/>
                  </a:moveTo>
                  <a:lnTo>
                    <a:pt x="1507538" y="1162050"/>
                  </a:lnTo>
                  <a:lnTo>
                    <a:pt x="1507537" y="1163320"/>
                  </a:lnTo>
                  <a:lnTo>
                    <a:pt x="1513892" y="1163320"/>
                  </a:lnTo>
                  <a:lnTo>
                    <a:pt x="1513893" y="1162050"/>
                  </a:lnTo>
                  <a:close/>
                </a:path>
                <a:path w="1515109" h="1211580">
                  <a:moveTo>
                    <a:pt x="6398" y="1158239"/>
                  </a:moveTo>
                  <a:lnTo>
                    <a:pt x="109" y="1158239"/>
                  </a:lnTo>
                  <a:lnTo>
                    <a:pt x="103" y="1160780"/>
                  </a:lnTo>
                  <a:lnTo>
                    <a:pt x="6395" y="1160780"/>
                  </a:lnTo>
                  <a:lnTo>
                    <a:pt x="6398" y="1158239"/>
                  </a:lnTo>
                  <a:close/>
                </a:path>
                <a:path w="1515109" h="1211580">
                  <a:moveTo>
                    <a:pt x="1513897" y="1158239"/>
                  </a:moveTo>
                  <a:lnTo>
                    <a:pt x="1507542" y="1158239"/>
                  </a:lnTo>
                  <a:lnTo>
                    <a:pt x="1507539" y="1160780"/>
                  </a:lnTo>
                  <a:lnTo>
                    <a:pt x="1513894" y="1160780"/>
                  </a:lnTo>
                  <a:lnTo>
                    <a:pt x="1513897" y="1158239"/>
                  </a:lnTo>
                  <a:close/>
                </a:path>
                <a:path w="1515109" h="1211580">
                  <a:moveTo>
                    <a:pt x="6401" y="1155700"/>
                  </a:moveTo>
                  <a:lnTo>
                    <a:pt x="114" y="1155700"/>
                  </a:lnTo>
                  <a:lnTo>
                    <a:pt x="111" y="1156970"/>
                  </a:lnTo>
                  <a:lnTo>
                    <a:pt x="6399" y="1156970"/>
                  </a:lnTo>
                  <a:lnTo>
                    <a:pt x="6401" y="1155700"/>
                  </a:lnTo>
                  <a:close/>
                </a:path>
                <a:path w="1515109" h="1211580">
                  <a:moveTo>
                    <a:pt x="1513900" y="1155700"/>
                  </a:moveTo>
                  <a:lnTo>
                    <a:pt x="1507545" y="1155700"/>
                  </a:lnTo>
                  <a:lnTo>
                    <a:pt x="1507543" y="1156970"/>
                  </a:lnTo>
                  <a:lnTo>
                    <a:pt x="1513898" y="1156970"/>
                  </a:lnTo>
                  <a:lnTo>
                    <a:pt x="1513900" y="1155700"/>
                  </a:lnTo>
                  <a:close/>
                </a:path>
                <a:path w="1515109" h="1211580">
                  <a:moveTo>
                    <a:pt x="6405" y="1151889"/>
                  </a:moveTo>
                  <a:lnTo>
                    <a:pt x="122" y="1151889"/>
                  </a:lnTo>
                  <a:lnTo>
                    <a:pt x="117" y="1154430"/>
                  </a:lnTo>
                  <a:lnTo>
                    <a:pt x="6402" y="1154430"/>
                  </a:lnTo>
                  <a:lnTo>
                    <a:pt x="6405" y="1151889"/>
                  </a:lnTo>
                  <a:close/>
                </a:path>
                <a:path w="1515109" h="1211580">
                  <a:moveTo>
                    <a:pt x="1513904" y="1151889"/>
                  </a:moveTo>
                  <a:lnTo>
                    <a:pt x="1507549" y="1151889"/>
                  </a:lnTo>
                  <a:lnTo>
                    <a:pt x="1507546" y="1154430"/>
                  </a:lnTo>
                  <a:lnTo>
                    <a:pt x="1513901" y="1154430"/>
                  </a:lnTo>
                  <a:lnTo>
                    <a:pt x="1513904" y="1151889"/>
                  </a:lnTo>
                  <a:close/>
                </a:path>
                <a:path w="1515109" h="1211580">
                  <a:moveTo>
                    <a:pt x="6407" y="1149350"/>
                  </a:moveTo>
                  <a:lnTo>
                    <a:pt x="127" y="1149350"/>
                  </a:lnTo>
                  <a:lnTo>
                    <a:pt x="125" y="1150620"/>
                  </a:lnTo>
                  <a:lnTo>
                    <a:pt x="6406" y="1150620"/>
                  </a:lnTo>
                  <a:lnTo>
                    <a:pt x="6407" y="1149350"/>
                  </a:lnTo>
                  <a:close/>
                </a:path>
                <a:path w="1515109" h="1211580">
                  <a:moveTo>
                    <a:pt x="1513906" y="1149350"/>
                  </a:moveTo>
                  <a:lnTo>
                    <a:pt x="1507551" y="1149350"/>
                  </a:lnTo>
                  <a:lnTo>
                    <a:pt x="1507550" y="1150620"/>
                  </a:lnTo>
                  <a:lnTo>
                    <a:pt x="1513905" y="1150620"/>
                  </a:lnTo>
                  <a:lnTo>
                    <a:pt x="1513906" y="1149350"/>
                  </a:lnTo>
                  <a:close/>
                </a:path>
                <a:path w="1515109" h="1211580">
                  <a:moveTo>
                    <a:pt x="6411" y="1145539"/>
                  </a:moveTo>
                  <a:lnTo>
                    <a:pt x="135" y="1145539"/>
                  </a:lnTo>
                  <a:lnTo>
                    <a:pt x="130" y="1148080"/>
                  </a:lnTo>
                  <a:lnTo>
                    <a:pt x="6409" y="1148080"/>
                  </a:lnTo>
                  <a:lnTo>
                    <a:pt x="6411" y="1145539"/>
                  </a:lnTo>
                  <a:close/>
                </a:path>
                <a:path w="1515109" h="1211580">
                  <a:moveTo>
                    <a:pt x="1513910" y="1145539"/>
                  </a:moveTo>
                  <a:lnTo>
                    <a:pt x="1507555" y="1145539"/>
                  </a:lnTo>
                  <a:lnTo>
                    <a:pt x="1507553" y="1148080"/>
                  </a:lnTo>
                  <a:lnTo>
                    <a:pt x="1513908" y="1148080"/>
                  </a:lnTo>
                  <a:lnTo>
                    <a:pt x="1513910" y="1145539"/>
                  </a:lnTo>
                  <a:close/>
                </a:path>
                <a:path w="1515109" h="1211580">
                  <a:moveTo>
                    <a:pt x="6414" y="1143000"/>
                  </a:moveTo>
                  <a:lnTo>
                    <a:pt x="141" y="1143000"/>
                  </a:lnTo>
                  <a:lnTo>
                    <a:pt x="138" y="1144270"/>
                  </a:lnTo>
                  <a:lnTo>
                    <a:pt x="6413" y="1144270"/>
                  </a:lnTo>
                  <a:lnTo>
                    <a:pt x="6414" y="1143000"/>
                  </a:lnTo>
                  <a:close/>
                </a:path>
                <a:path w="1515109" h="1211580">
                  <a:moveTo>
                    <a:pt x="1513913" y="1143000"/>
                  </a:moveTo>
                  <a:lnTo>
                    <a:pt x="1507558" y="1143000"/>
                  </a:lnTo>
                  <a:lnTo>
                    <a:pt x="1507557" y="1144270"/>
                  </a:lnTo>
                  <a:lnTo>
                    <a:pt x="1513912" y="1144270"/>
                  </a:lnTo>
                  <a:lnTo>
                    <a:pt x="1513913" y="1143000"/>
                  </a:lnTo>
                  <a:close/>
                </a:path>
                <a:path w="1515109" h="1211580">
                  <a:moveTo>
                    <a:pt x="6418" y="1139189"/>
                  </a:moveTo>
                  <a:lnTo>
                    <a:pt x="149" y="1139189"/>
                  </a:lnTo>
                  <a:lnTo>
                    <a:pt x="143" y="1141730"/>
                  </a:lnTo>
                  <a:lnTo>
                    <a:pt x="6415" y="1141730"/>
                  </a:lnTo>
                  <a:lnTo>
                    <a:pt x="6418" y="1139189"/>
                  </a:lnTo>
                  <a:close/>
                </a:path>
                <a:path w="1515109" h="1211580">
                  <a:moveTo>
                    <a:pt x="1513917" y="1139189"/>
                  </a:moveTo>
                  <a:lnTo>
                    <a:pt x="1507562" y="1139189"/>
                  </a:lnTo>
                  <a:lnTo>
                    <a:pt x="1507559" y="1141730"/>
                  </a:lnTo>
                  <a:lnTo>
                    <a:pt x="1513914" y="1141730"/>
                  </a:lnTo>
                  <a:lnTo>
                    <a:pt x="1513917" y="1139189"/>
                  </a:lnTo>
                  <a:close/>
                </a:path>
                <a:path w="1515109" h="1211580">
                  <a:moveTo>
                    <a:pt x="6421" y="1136650"/>
                  </a:moveTo>
                  <a:lnTo>
                    <a:pt x="154" y="1136650"/>
                  </a:lnTo>
                  <a:lnTo>
                    <a:pt x="151" y="1137920"/>
                  </a:lnTo>
                  <a:lnTo>
                    <a:pt x="6420" y="1137920"/>
                  </a:lnTo>
                  <a:lnTo>
                    <a:pt x="6421" y="1136650"/>
                  </a:lnTo>
                  <a:close/>
                </a:path>
                <a:path w="1515109" h="1211580">
                  <a:moveTo>
                    <a:pt x="1513920" y="1136650"/>
                  </a:moveTo>
                  <a:lnTo>
                    <a:pt x="1507565" y="1136650"/>
                  </a:lnTo>
                  <a:lnTo>
                    <a:pt x="1507563" y="1137920"/>
                  </a:lnTo>
                  <a:lnTo>
                    <a:pt x="1513918" y="1137920"/>
                  </a:lnTo>
                  <a:lnTo>
                    <a:pt x="1513920" y="1136650"/>
                  </a:lnTo>
                  <a:close/>
                </a:path>
                <a:path w="1515109" h="1211580">
                  <a:moveTo>
                    <a:pt x="6425" y="1132839"/>
                  </a:moveTo>
                  <a:lnTo>
                    <a:pt x="162" y="1132839"/>
                  </a:lnTo>
                  <a:lnTo>
                    <a:pt x="157" y="1135380"/>
                  </a:lnTo>
                  <a:lnTo>
                    <a:pt x="6422" y="1135380"/>
                  </a:lnTo>
                  <a:lnTo>
                    <a:pt x="6425" y="1132839"/>
                  </a:lnTo>
                  <a:close/>
                </a:path>
                <a:path w="1515109" h="1211580">
                  <a:moveTo>
                    <a:pt x="1513924" y="1132839"/>
                  </a:moveTo>
                  <a:lnTo>
                    <a:pt x="1507569" y="1132839"/>
                  </a:lnTo>
                  <a:lnTo>
                    <a:pt x="1507566" y="1135380"/>
                  </a:lnTo>
                  <a:lnTo>
                    <a:pt x="1513921" y="1135380"/>
                  </a:lnTo>
                  <a:lnTo>
                    <a:pt x="1513924" y="1132839"/>
                  </a:lnTo>
                  <a:close/>
                </a:path>
                <a:path w="1515109" h="1211580">
                  <a:moveTo>
                    <a:pt x="6428" y="1130300"/>
                  </a:moveTo>
                  <a:lnTo>
                    <a:pt x="167" y="1130300"/>
                  </a:lnTo>
                  <a:lnTo>
                    <a:pt x="165" y="1131570"/>
                  </a:lnTo>
                  <a:lnTo>
                    <a:pt x="6426" y="1131570"/>
                  </a:lnTo>
                  <a:lnTo>
                    <a:pt x="6428" y="1130300"/>
                  </a:lnTo>
                  <a:close/>
                </a:path>
                <a:path w="1515109" h="1211580">
                  <a:moveTo>
                    <a:pt x="1513926" y="1130300"/>
                  </a:moveTo>
                  <a:lnTo>
                    <a:pt x="1507572" y="1130300"/>
                  </a:lnTo>
                  <a:lnTo>
                    <a:pt x="1507570" y="1131570"/>
                  </a:lnTo>
                  <a:lnTo>
                    <a:pt x="1513925" y="1131570"/>
                  </a:lnTo>
                  <a:lnTo>
                    <a:pt x="1513926" y="1130300"/>
                  </a:lnTo>
                  <a:close/>
                </a:path>
                <a:path w="1515109" h="1211580">
                  <a:moveTo>
                    <a:pt x="6430" y="1127760"/>
                  </a:moveTo>
                  <a:lnTo>
                    <a:pt x="173" y="1127760"/>
                  </a:lnTo>
                  <a:lnTo>
                    <a:pt x="170" y="1129030"/>
                  </a:lnTo>
                  <a:lnTo>
                    <a:pt x="6429" y="1129030"/>
                  </a:lnTo>
                  <a:lnTo>
                    <a:pt x="6430" y="1127760"/>
                  </a:lnTo>
                  <a:close/>
                </a:path>
                <a:path w="1515109" h="1211580">
                  <a:moveTo>
                    <a:pt x="1513929" y="1127760"/>
                  </a:moveTo>
                  <a:lnTo>
                    <a:pt x="1507574" y="1127760"/>
                  </a:lnTo>
                  <a:lnTo>
                    <a:pt x="1507573" y="1129030"/>
                  </a:lnTo>
                  <a:lnTo>
                    <a:pt x="1513928" y="1129030"/>
                  </a:lnTo>
                  <a:lnTo>
                    <a:pt x="1513929" y="1127760"/>
                  </a:lnTo>
                  <a:close/>
                </a:path>
              </a:pathLst>
            </a:custGeom>
            <a:solidFill>
              <a:srgbClr val="497D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6410959" y="999489"/>
              <a:ext cx="1502410" cy="1201420"/>
            </a:xfrm>
            <a:custGeom>
              <a:avLst/>
              <a:gdLst/>
              <a:ahLst/>
              <a:cxnLst/>
              <a:rect l="l" t="t" r="r" b="b"/>
              <a:pathLst>
                <a:path w="1502409" h="1201420">
                  <a:moveTo>
                    <a:pt x="7463" y="152400"/>
                  </a:moveTo>
                  <a:lnTo>
                    <a:pt x="1108" y="152400"/>
                  </a:lnTo>
                  <a:lnTo>
                    <a:pt x="1092" y="167639"/>
                  </a:lnTo>
                  <a:lnTo>
                    <a:pt x="7447" y="167639"/>
                  </a:lnTo>
                  <a:lnTo>
                    <a:pt x="7463" y="152400"/>
                  </a:lnTo>
                  <a:close/>
                </a:path>
                <a:path w="1502409" h="1201420">
                  <a:moveTo>
                    <a:pt x="1502251" y="152400"/>
                  </a:moveTo>
                  <a:lnTo>
                    <a:pt x="1495907" y="152400"/>
                  </a:lnTo>
                  <a:lnTo>
                    <a:pt x="1495891" y="167639"/>
                  </a:lnTo>
                  <a:lnTo>
                    <a:pt x="1502235" y="167639"/>
                  </a:lnTo>
                  <a:lnTo>
                    <a:pt x="1502251" y="152400"/>
                  </a:lnTo>
                  <a:close/>
                </a:path>
                <a:path w="1502409" h="1201420">
                  <a:moveTo>
                    <a:pt x="7467" y="148589"/>
                  </a:moveTo>
                  <a:lnTo>
                    <a:pt x="1112" y="148589"/>
                  </a:lnTo>
                  <a:lnTo>
                    <a:pt x="1109" y="151129"/>
                  </a:lnTo>
                  <a:lnTo>
                    <a:pt x="7464" y="151129"/>
                  </a:lnTo>
                  <a:lnTo>
                    <a:pt x="7467" y="148589"/>
                  </a:lnTo>
                  <a:close/>
                </a:path>
                <a:path w="1502409" h="1201420">
                  <a:moveTo>
                    <a:pt x="1502255" y="148589"/>
                  </a:moveTo>
                  <a:lnTo>
                    <a:pt x="1495911" y="148589"/>
                  </a:lnTo>
                  <a:lnTo>
                    <a:pt x="1495908" y="151129"/>
                  </a:lnTo>
                  <a:lnTo>
                    <a:pt x="1502252" y="151129"/>
                  </a:lnTo>
                  <a:lnTo>
                    <a:pt x="1502255" y="148589"/>
                  </a:lnTo>
                  <a:close/>
                </a:path>
                <a:path w="1502409" h="1201420">
                  <a:moveTo>
                    <a:pt x="7477" y="139700"/>
                  </a:moveTo>
                  <a:lnTo>
                    <a:pt x="1121" y="139700"/>
                  </a:lnTo>
                  <a:lnTo>
                    <a:pt x="1113" y="147319"/>
                  </a:lnTo>
                  <a:lnTo>
                    <a:pt x="7468" y="147319"/>
                  </a:lnTo>
                  <a:lnTo>
                    <a:pt x="7477" y="139700"/>
                  </a:lnTo>
                  <a:close/>
                </a:path>
                <a:path w="1502409" h="1201420">
                  <a:moveTo>
                    <a:pt x="1502264" y="139700"/>
                  </a:moveTo>
                  <a:lnTo>
                    <a:pt x="1495921" y="139700"/>
                  </a:lnTo>
                  <a:lnTo>
                    <a:pt x="1495912" y="147319"/>
                  </a:lnTo>
                  <a:lnTo>
                    <a:pt x="1502256" y="147319"/>
                  </a:lnTo>
                  <a:lnTo>
                    <a:pt x="1502264" y="139700"/>
                  </a:lnTo>
                  <a:close/>
                </a:path>
                <a:path w="1502409" h="1201420">
                  <a:moveTo>
                    <a:pt x="7481" y="135889"/>
                  </a:moveTo>
                  <a:lnTo>
                    <a:pt x="1125" y="135889"/>
                  </a:lnTo>
                  <a:lnTo>
                    <a:pt x="1123" y="138429"/>
                  </a:lnTo>
                  <a:lnTo>
                    <a:pt x="7478" y="138429"/>
                  </a:lnTo>
                  <a:lnTo>
                    <a:pt x="7481" y="135889"/>
                  </a:lnTo>
                  <a:close/>
                </a:path>
                <a:path w="1502409" h="1201420">
                  <a:moveTo>
                    <a:pt x="1502268" y="135889"/>
                  </a:moveTo>
                  <a:lnTo>
                    <a:pt x="1495925" y="135889"/>
                  </a:lnTo>
                  <a:lnTo>
                    <a:pt x="1495922" y="138429"/>
                  </a:lnTo>
                  <a:lnTo>
                    <a:pt x="1502266" y="138429"/>
                  </a:lnTo>
                  <a:lnTo>
                    <a:pt x="1502268" y="135889"/>
                  </a:lnTo>
                  <a:close/>
                </a:path>
                <a:path w="1502409" h="1201420">
                  <a:moveTo>
                    <a:pt x="7483" y="133350"/>
                  </a:moveTo>
                  <a:lnTo>
                    <a:pt x="1128" y="133350"/>
                  </a:lnTo>
                  <a:lnTo>
                    <a:pt x="1127" y="134619"/>
                  </a:lnTo>
                  <a:lnTo>
                    <a:pt x="7482" y="134619"/>
                  </a:lnTo>
                  <a:lnTo>
                    <a:pt x="7483" y="133350"/>
                  </a:lnTo>
                  <a:close/>
                </a:path>
                <a:path w="1502409" h="1201420">
                  <a:moveTo>
                    <a:pt x="1502271" y="133350"/>
                  </a:moveTo>
                  <a:lnTo>
                    <a:pt x="1495927" y="133350"/>
                  </a:lnTo>
                  <a:lnTo>
                    <a:pt x="1495926" y="134619"/>
                  </a:lnTo>
                  <a:lnTo>
                    <a:pt x="1502270" y="134619"/>
                  </a:lnTo>
                  <a:lnTo>
                    <a:pt x="1502271" y="133350"/>
                  </a:lnTo>
                  <a:close/>
                </a:path>
                <a:path w="1502409" h="1201420">
                  <a:moveTo>
                    <a:pt x="7487" y="129539"/>
                  </a:moveTo>
                  <a:lnTo>
                    <a:pt x="1132" y="129539"/>
                  </a:lnTo>
                  <a:lnTo>
                    <a:pt x="1129" y="132079"/>
                  </a:lnTo>
                  <a:lnTo>
                    <a:pt x="7485" y="132079"/>
                  </a:lnTo>
                  <a:lnTo>
                    <a:pt x="7487" y="129539"/>
                  </a:lnTo>
                  <a:close/>
                </a:path>
                <a:path w="1502409" h="1201420">
                  <a:moveTo>
                    <a:pt x="1502275" y="129539"/>
                  </a:moveTo>
                  <a:lnTo>
                    <a:pt x="1495931" y="129539"/>
                  </a:lnTo>
                  <a:lnTo>
                    <a:pt x="1495929" y="132079"/>
                  </a:lnTo>
                  <a:lnTo>
                    <a:pt x="1502272" y="132079"/>
                  </a:lnTo>
                  <a:lnTo>
                    <a:pt x="1502275" y="129539"/>
                  </a:lnTo>
                  <a:close/>
                </a:path>
                <a:path w="1502409" h="1201420">
                  <a:moveTo>
                    <a:pt x="7490" y="127000"/>
                  </a:moveTo>
                  <a:lnTo>
                    <a:pt x="1135" y="127000"/>
                  </a:lnTo>
                  <a:lnTo>
                    <a:pt x="1133" y="128269"/>
                  </a:lnTo>
                  <a:lnTo>
                    <a:pt x="7489" y="128269"/>
                  </a:lnTo>
                  <a:lnTo>
                    <a:pt x="7490" y="127000"/>
                  </a:lnTo>
                  <a:close/>
                </a:path>
                <a:path w="1502409" h="1201420">
                  <a:moveTo>
                    <a:pt x="1502278" y="127000"/>
                  </a:moveTo>
                  <a:lnTo>
                    <a:pt x="1495934" y="127000"/>
                  </a:lnTo>
                  <a:lnTo>
                    <a:pt x="1495933" y="128269"/>
                  </a:lnTo>
                  <a:lnTo>
                    <a:pt x="1502276" y="128269"/>
                  </a:lnTo>
                  <a:lnTo>
                    <a:pt x="1502278" y="127000"/>
                  </a:lnTo>
                  <a:close/>
                </a:path>
                <a:path w="1502409" h="1201420">
                  <a:moveTo>
                    <a:pt x="7494" y="123189"/>
                  </a:moveTo>
                  <a:lnTo>
                    <a:pt x="1139" y="123189"/>
                  </a:lnTo>
                  <a:lnTo>
                    <a:pt x="1136" y="125729"/>
                  </a:lnTo>
                  <a:lnTo>
                    <a:pt x="7492" y="125729"/>
                  </a:lnTo>
                  <a:lnTo>
                    <a:pt x="7494" y="123189"/>
                  </a:lnTo>
                  <a:close/>
                </a:path>
                <a:path w="1502409" h="1201420">
                  <a:moveTo>
                    <a:pt x="1502282" y="123189"/>
                  </a:moveTo>
                  <a:lnTo>
                    <a:pt x="1495938" y="123189"/>
                  </a:lnTo>
                  <a:lnTo>
                    <a:pt x="1495935" y="125729"/>
                  </a:lnTo>
                  <a:lnTo>
                    <a:pt x="1502279" y="125729"/>
                  </a:lnTo>
                  <a:lnTo>
                    <a:pt x="1502282" y="123189"/>
                  </a:lnTo>
                  <a:close/>
                </a:path>
                <a:path w="1502409" h="1201420">
                  <a:moveTo>
                    <a:pt x="7497" y="120650"/>
                  </a:moveTo>
                  <a:lnTo>
                    <a:pt x="1142" y="120650"/>
                  </a:lnTo>
                  <a:lnTo>
                    <a:pt x="1140" y="121919"/>
                  </a:lnTo>
                  <a:lnTo>
                    <a:pt x="7496" y="121919"/>
                  </a:lnTo>
                  <a:lnTo>
                    <a:pt x="7497" y="120650"/>
                  </a:lnTo>
                  <a:close/>
                </a:path>
                <a:path w="1502409" h="1201420">
                  <a:moveTo>
                    <a:pt x="1502284" y="120650"/>
                  </a:moveTo>
                  <a:lnTo>
                    <a:pt x="1495941" y="120650"/>
                  </a:lnTo>
                  <a:lnTo>
                    <a:pt x="1495940" y="121919"/>
                  </a:lnTo>
                  <a:lnTo>
                    <a:pt x="1502283" y="121919"/>
                  </a:lnTo>
                  <a:lnTo>
                    <a:pt x="1502284" y="120650"/>
                  </a:lnTo>
                  <a:close/>
                </a:path>
                <a:path w="1502409" h="1201420">
                  <a:moveTo>
                    <a:pt x="7501" y="116839"/>
                  </a:moveTo>
                  <a:lnTo>
                    <a:pt x="1146" y="116839"/>
                  </a:lnTo>
                  <a:lnTo>
                    <a:pt x="1143" y="119379"/>
                  </a:lnTo>
                  <a:lnTo>
                    <a:pt x="7498" y="119379"/>
                  </a:lnTo>
                  <a:lnTo>
                    <a:pt x="7501" y="116839"/>
                  </a:lnTo>
                  <a:close/>
                </a:path>
                <a:path w="1502409" h="1201420">
                  <a:moveTo>
                    <a:pt x="1502288" y="116839"/>
                  </a:moveTo>
                  <a:lnTo>
                    <a:pt x="1495945" y="116839"/>
                  </a:lnTo>
                  <a:lnTo>
                    <a:pt x="1495942" y="119379"/>
                  </a:lnTo>
                  <a:lnTo>
                    <a:pt x="1502286" y="119379"/>
                  </a:lnTo>
                  <a:lnTo>
                    <a:pt x="1502288" y="116839"/>
                  </a:lnTo>
                  <a:close/>
                </a:path>
                <a:path w="1502409" h="1201420">
                  <a:moveTo>
                    <a:pt x="7504" y="114300"/>
                  </a:moveTo>
                  <a:lnTo>
                    <a:pt x="1148" y="114300"/>
                  </a:lnTo>
                  <a:lnTo>
                    <a:pt x="1147" y="115569"/>
                  </a:lnTo>
                  <a:lnTo>
                    <a:pt x="7502" y="115569"/>
                  </a:lnTo>
                  <a:lnTo>
                    <a:pt x="7504" y="114300"/>
                  </a:lnTo>
                  <a:close/>
                </a:path>
                <a:path w="1502409" h="1201420">
                  <a:moveTo>
                    <a:pt x="1502291" y="114300"/>
                  </a:moveTo>
                  <a:lnTo>
                    <a:pt x="1495948" y="114300"/>
                  </a:lnTo>
                  <a:lnTo>
                    <a:pt x="1495946" y="115569"/>
                  </a:lnTo>
                  <a:lnTo>
                    <a:pt x="1502290" y="115569"/>
                  </a:lnTo>
                  <a:lnTo>
                    <a:pt x="1502291" y="114300"/>
                  </a:lnTo>
                  <a:close/>
                </a:path>
                <a:path w="1502409" h="1201420">
                  <a:moveTo>
                    <a:pt x="7508" y="110489"/>
                  </a:moveTo>
                  <a:lnTo>
                    <a:pt x="1152" y="110489"/>
                  </a:lnTo>
                  <a:lnTo>
                    <a:pt x="1150" y="113029"/>
                  </a:lnTo>
                  <a:lnTo>
                    <a:pt x="7505" y="113029"/>
                  </a:lnTo>
                  <a:lnTo>
                    <a:pt x="7508" y="110489"/>
                  </a:lnTo>
                  <a:close/>
                </a:path>
                <a:path w="1502409" h="1201420">
                  <a:moveTo>
                    <a:pt x="1502295" y="110489"/>
                  </a:moveTo>
                  <a:lnTo>
                    <a:pt x="1495952" y="110489"/>
                  </a:lnTo>
                  <a:lnTo>
                    <a:pt x="1495949" y="113029"/>
                  </a:lnTo>
                  <a:lnTo>
                    <a:pt x="1502292" y="113029"/>
                  </a:lnTo>
                  <a:lnTo>
                    <a:pt x="1502295" y="110489"/>
                  </a:lnTo>
                  <a:close/>
                </a:path>
                <a:path w="1502409" h="1201420">
                  <a:moveTo>
                    <a:pt x="7511" y="107950"/>
                  </a:moveTo>
                  <a:lnTo>
                    <a:pt x="1155" y="107950"/>
                  </a:lnTo>
                  <a:lnTo>
                    <a:pt x="1154" y="109219"/>
                  </a:lnTo>
                  <a:lnTo>
                    <a:pt x="7509" y="109219"/>
                  </a:lnTo>
                  <a:lnTo>
                    <a:pt x="7511" y="107950"/>
                  </a:lnTo>
                  <a:close/>
                </a:path>
                <a:path w="1502409" h="1201420">
                  <a:moveTo>
                    <a:pt x="1502298" y="107950"/>
                  </a:moveTo>
                  <a:lnTo>
                    <a:pt x="1495955" y="107950"/>
                  </a:lnTo>
                  <a:lnTo>
                    <a:pt x="1495953" y="109219"/>
                  </a:lnTo>
                  <a:lnTo>
                    <a:pt x="1502296" y="109219"/>
                  </a:lnTo>
                  <a:lnTo>
                    <a:pt x="1502298" y="107950"/>
                  </a:lnTo>
                  <a:close/>
                </a:path>
                <a:path w="1502409" h="1201420">
                  <a:moveTo>
                    <a:pt x="7515" y="104139"/>
                  </a:moveTo>
                  <a:lnTo>
                    <a:pt x="1159" y="104139"/>
                  </a:lnTo>
                  <a:lnTo>
                    <a:pt x="1156" y="106679"/>
                  </a:lnTo>
                  <a:lnTo>
                    <a:pt x="7512" y="106679"/>
                  </a:lnTo>
                  <a:lnTo>
                    <a:pt x="7515" y="104139"/>
                  </a:lnTo>
                  <a:close/>
                </a:path>
                <a:path w="1502409" h="1201420">
                  <a:moveTo>
                    <a:pt x="1502302" y="104139"/>
                  </a:moveTo>
                  <a:lnTo>
                    <a:pt x="1495959" y="104139"/>
                  </a:lnTo>
                  <a:lnTo>
                    <a:pt x="1495956" y="106679"/>
                  </a:lnTo>
                  <a:lnTo>
                    <a:pt x="1502299" y="106679"/>
                  </a:lnTo>
                  <a:lnTo>
                    <a:pt x="1502302" y="104139"/>
                  </a:lnTo>
                  <a:close/>
                </a:path>
                <a:path w="1502409" h="1201420">
                  <a:moveTo>
                    <a:pt x="7517" y="101600"/>
                  </a:moveTo>
                  <a:lnTo>
                    <a:pt x="1162" y="101600"/>
                  </a:lnTo>
                  <a:lnTo>
                    <a:pt x="1160" y="102869"/>
                  </a:lnTo>
                  <a:lnTo>
                    <a:pt x="7516" y="102869"/>
                  </a:lnTo>
                  <a:lnTo>
                    <a:pt x="7517" y="101600"/>
                  </a:lnTo>
                  <a:close/>
                </a:path>
                <a:path w="1502409" h="1201420">
                  <a:moveTo>
                    <a:pt x="1502305" y="101600"/>
                  </a:moveTo>
                  <a:lnTo>
                    <a:pt x="1495961" y="101600"/>
                  </a:lnTo>
                  <a:lnTo>
                    <a:pt x="1495960" y="102869"/>
                  </a:lnTo>
                  <a:lnTo>
                    <a:pt x="1502303" y="102869"/>
                  </a:lnTo>
                  <a:lnTo>
                    <a:pt x="1502305" y="101600"/>
                  </a:lnTo>
                  <a:close/>
                </a:path>
                <a:path w="1502409" h="1201420">
                  <a:moveTo>
                    <a:pt x="7524" y="95250"/>
                  </a:moveTo>
                  <a:lnTo>
                    <a:pt x="1168" y="95250"/>
                  </a:lnTo>
                  <a:lnTo>
                    <a:pt x="1163" y="100329"/>
                  </a:lnTo>
                  <a:lnTo>
                    <a:pt x="7519" y="100329"/>
                  </a:lnTo>
                  <a:lnTo>
                    <a:pt x="7524" y="95250"/>
                  </a:lnTo>
                  <a:close/>
                </a:path>
                <a:path w="1502409" h="1201420">
                  <a:moveTo>
                    <a:pt x="1502311" y="95250"/>
                  </a:moveTo>
                  <a:lnTo>
                    <a:pt x="1495968" y="95250"/>
                  </a:lnTo>
                  <a:lnTo>
                    <a:pt x="1495963" y="100329"/>
                  </a:lnTo>
                  <a:lnTo>
                    <a:pt x="1502306" y="100329"/>
                  </a:lnTo>
                  <a:lnTo>
                    <a:pt x="1502311" y="95250"/>
                  </a:lnTo>
                  <a:close/>
                </a:path>
                <a:path w="1502409" h="1201420">
                  <a:moveTo>
                    <a:pt x="7528" y="91439"/>
                  </a:moveTo>
                  <a:lnTo>
                    <a:pt x="1173" y="91439"/>
                  </a:lnTo>
                  <a:lnTo>
                    <a:pt x="1170" y="93979"/>
                  </a:lnTo>
                  <a:lnTo>
                    <a:pt x="7526" y="93979"/>
                  </a:lnTo>
                  <a:lnTo>
                    <a:pt x="7528" y="91439"/>
                  </a:lnTo>
                  <a:close/>
                </a:path>
                <a:path w="1502409" h="1201420">
                  <a:moveTo>
                    <a:pt x="1502315" y="91439"/>
                  </a:moveTo>
                  <a:lnTo>
                    <a:pt x="1495972" y="91439"/>
                  </a:lnTo>
                  <a:lnTo>
                    <a:pt x="1495970" y="93979"/>
                  </a:lnTo>
                  <a:lnTo>
                    <a:pt x="1502313" y="93979"/>
                  </a:lnTo>
                  <a:lnTo>
                    <a:pt x="1502315" y="91439"/>
                  </a:lnTo>
                  <a:close/>
                </a:path>
                <a:path w="1502409" h="1201420">
                  <a:moveTo>
                    <a:pt x="7531" y="88900"/>
                  </a:moveTo>
                  <a:lnTo>
                    <a:pt x="1175" y="88900"/>
                  </a:lnTo>
                  <a:lnTo>
                    <a:pt x="1174" y="90169"/>
                  </a:lnTo>
                  <a:lnTo>
                    <a:pt x="7530" y="90169"/>
                  </a:lnTo>
                  <a:lnTo>
                    <a:pt x="7531" y="88900"/>
                  </a:lnTo>
                  <a:close/>
                </a:path>
                <a:path w="1502409" h="1201420">
                  <a:moveTo>
                    <a:pt x="1502318" y="88900"/>
                  </a:moveTo>
                  <a:lnTo>
                    <a:pt x="1495975" y="88900"/>
                  </a:lnTo>
                  <a:lnTo>
                    <a:pt x="1495974" y="90169"/>
                  </a:lnTo>
                  <a:lnTo>
                    <a:pt x="1502317" y="90169"/>
                  </a:lnTo>
                  <a:lnTo>
                    <a:pt x="1502318" y="88900"/>
                  </a:lnTo>
                  <a:close/>
                </a:path>
                <a:path w="1502409" h="1201420">
                  <a:moveTo>
                    <a:pt x="7538" y="82550"/>
                  </a:moveTo>
                  <a:lnTo>
                    <a:pt x="1182" y="82550"/>
                  </a:lnTo>
                  <a:lnTo>
                    <a:pt x="1177" y="87629"/>
                  </a:lnTo>
                  <a:lnTo>
                    <a:pt x="7532" y="87629"/>
                  </a:lnTo>
                  <a:lnTo>
                    <a:pt x="7538" y="82550"/>
                  </a:lnTo>
                  <a:close/>
                </a:path>
                <a:path w="1502409" h="1201420">
                  <a:moveTo>
                    <a:pt x="1502325" y="82550"/>
                  </a:moveTo>
                  <a:lnTo>
                    <a:pt x="1495982" y="82550"/>
                  </a:lnTo>
                  <a:lnTo>
                    <a:pt x="1495976" y="87629"/>
                  </a:lnTo>
                  <a:lnTo>
                    <a:pt x="1502319" y="87629"/>
                  </a:lnTo>
                  <a:lnTo>
                    <a:pt x="1502325" y="82550"/>
                  </a:lnTo>
                  <a:close/>
                </a:path>
                <a:path w="1502409" h="1201420">
                  <a:moveTo>
                    <a:pt x="7545" y="76200"/>
                  </a:moveTo>
                  <a:lnTo>
                    <a:pt x="1189" y="76200"/>
                  </a:lnTo>
                  <a:lnTo>
                    <a:pt x="1183" y="81279"/>
                  </a:lnTo>
                  <a:lnTo>
                    <a:pt x="7539" y="81279"/>
                  </a:lnTo>
                  <a:lnTo>
                    <a:pt x="7545" y="76200"/>
                  </a:lnTo>
                  <a:close/>
                </a:path>
                <a:path w="1502409" h="1201420">
                  <a:moveTo>
                    <a:pt x="1502331" y="76200"/>
                  </a:moveTo>
                  <a:lnTo>
                    <a:pt x="1495989" y="76200"/>
                  </a:lnTo>
                  <a:lnTo>
                    <a:pt x="1495983" y="81279"/>
                  </a:lnTo>
                  <a:lnTo>
                    <a:pt x="1502326" y="81279"/>
                  </a:lnTo>
                  <a:lnTo>
                    <a:pt x="1502331" y="76200"/>
                  </a:lnTo>
                  <a:close/>
                </a:path>
                <a:path w="1502409" h="1201420">
                  <a:moveTo>
                    <a:pt x="7549" y="72389"/>
                  </a:moveTo>
                  <a:lnTo>
                    <a:pt x="1193" y="72389"/>
                  </a:lnTo>
                  <a:lnTo>
                    <a:pt x="1190" y="74929"/>
                  </a:lnTo>
                  <a:lnTo>
                    <a:pt x="7546" y="74929"/>
                  </a:lnTo>
                  <a:lnTo>
                    <a:pt x="7549" y="72389"/>
                  </a:lnTo>
                  <a:close/>
                </a:path>
                <a:path w="1502409" h="1201420">
                  <a:moveTo>
                    <a:pt x="1502336" y="72389"/>
                  </a:moveTo>
                  <a:lnTo>
                    <a:pt x="1495993" y="72389"/>
                  </a:lnTo>
                  <a:lnTo>
                    <a:pt x="1495990" y="74929"/>
                  </a:lnTo>
                  <a:lnTo>
                    <a:pt x="1502333" y="74929"/>
                  </a:lnTo>
                  <a:lnTo>
                    <a:pt x="1502336" y="72389"/>
                  </a:lnTo>
                  <a:close/>
                </a:path>
                <a:path w="1502409" h="1201420">
                  <a:moveTo>
                    <a:pt x="7551" y="69850"/>
                  </a:moveTo>
                  <a:lnTo>
                    <a:pt x="1195" y="69850"/>
                  </a:lnTo>
                  <a:lnTo>
                    <a:pt x="1194" y="71119"/>
                  </a:lnTo>
                  <a:lnTo>
                    <a:pt x="7550" y="71119"/>
                  </a:lnTo>
                  <a:lnTo>
                    <a:pt x="7551" y="69850"/>
                  </a:lnTo>
                  <a:close/>
                </a:path>
                <a:path w="1502409" h="1201420">
                  <a:moveTo>
                    <a:pt x="1502338" y="69850"/>
                  </a:moveTo>
                  <a:lnTo>
                    <a:pt x="1495995" y="69850"/>
                  </a:lnTo>
                  <a:lnTo>
                    <a:pt x="1495994" y="71119"/>
                  </a:lnTo>
                  <a:lnTo>
                    <a:pt x="1502337" y="71119"/>
                  </a:lnTo>
                  <a:lnTo>
                    <a:pt x="1502338" y="69850"/>
                  </a:lnTo>
                  <a:close/>
                </a:path>
                <a:path w="1502409" h="1201420">
                  <a:moveTo>
                    <a:pt x="7556" y="66039"/>
                  </a:moveTo>
                  <a:lnTo>
                    <a:pt x="1199" y="66039"/>
                  </a:lnTo>
                  <a:lnTo>
                    <a:pt x="1197" y="68579"/>
                  </a:lnTo>
                  <a:lnTo>
                    <a:pt x="7553" y="68579"/>
                  </a:lnTo>
                  <a:lnTo>
                    <a:pt x="7556" y="66039"/>
                  </a:lnTo>
                  <a:close/>
                </a:path>
                <a:path w="1502409" h="1201420">
                  <a:moveTo>
                    <a:pt x="1502342" y="66039"/>
                  </a:moveTo>
                  <a:lnTo>
                    <a:pt x="1496000" y="66039"/>
                  </a:lnTo>
                  <a:lnTo>
                    <a:pt x="1495997" y="68579"/>
                  </a:lnTo>
                  <a:lnTo>
                    <a:pt x="1502340" y="68579"/>
                  </a:lnTo>
                  <a:lnTo>
                    <a:pt x="1502342" y="66039"/>
                  </a:lnTo>
                  <a:close/>
                </a:path>
                <a:path w="1502409" h="1201420">
                  <a:moveTo>
                    <a:pt x="7558" y="63500"/>
                  </a:moveTo>
                  <a:lnTo>
                    <a:pt x="1202" y="63500"/>
                  </a:lnTo>
                  <a:lnTo>
                    <a:pt x="1201" y="64769"/>
                  </a:lnTo>
                  <a:lnTo>
                    <a:pt x="7557" y="64769"/>
                  </a:lnTo>
                  <a:lnTo>
                    <a:pt x="7558" y="63500"/>
                  </a:lnTo>
                  <a:close/>
                </a:path>
                <a:path w="1502409" h="1201420">
                  <a:moveTo>
                    <a:pt x="1502345" y="63500"/>
                  </a:moveTo>
                  <a:lnTo>
                    <a:pt x="1496002" y="63500"/>
                  </a:lnTo>
                  <a:lnTo>
                    <a:pt x="1496001" y="64769"/>
                  </a:lnTo>
                  <a:lnTo>
                    <a:pt x="1502344" y="64769"/>
                  </a:lnTo>
                  <a:lnTo>
                    <a:pt x="1502345" y="63500"/>
                  </a:lnTo>
                  <a:close/>
                </a:path>
                <a:path w="1502409" h="1201420">
                  <a:moveTo>
                    <a:pt x="7562" y="59689"/>
                  </a:moveTo>
                  <a:lnTo>
                    <a:pt x="1206" y="59689"/>
                  </a:lnTo>
                  <a:lnTo>
                    <a:pt x="1204" y="62229"/>
                  </a:lnTo>
                  <a:lnTo>
                    <a:pt x="7560" y="62229"/>
                  </a:lnTo>
                  <a:lnTo>
                    <a:pt x="7562" y="59689"/>
                  </a:lnTo>
                  <a:close/>
                </a:path>
                <a:path w="1502409" h="1201420">
                  <a:moveTo>
                    <a:pt x="1502349" y="59689"/>
                  </a:moveTo>
                  <a:lnTo>
                    <a:pt x="1496006" y="59689"/>
                  </a:lnTo>
                  <a:lnTo>
                    <a:pt x="1496004" y="62229"/>
                  </a:lnTo>
                  <a:lnTo>
                    <a:pt x="1502346" y="62229"/>
                  </a:lnTo>
                  <a:lnTo>
                    <a:pt x="1502349" y="59689"/>
                  </a:lnTo>
                  <a:close/>
                </a:path>
                <a:path w="1502409" h="1201420">
                  <a:moveTo>
                    <a:pt x="7565" y="57150"/>
                  </a:moveTo>
                  <a:lnTo>
                    <a:pt x="1209" y="57150"/>
                  </a:lnTo>
                  <a:lnTo>
                    <a:pt x="1208" y="58419"/>
                  </a:lnTo>
                  <a:lnTo>
                    <a:pt x="7564" y="58419"/>
                  </a:lnTo>
                  <a:lnTo>
                    <a:pt x="7565" y="57150"/>
                  </a:lnTo>
                  <a:close/>
                </a:path>
                <a:path w="1502409" h="1201420">
                  <a:moveTo>
                    <a:pt x="1502352" y="57150"/>
                  </a:moveTo>
                  <a:lnTo>
                    <a:pt x="1496009" y="57150"/>
                  </a:lnTo>
                  <a:lnTo>
                    <a:pt x="1496008" y="58419"/>
                  </a:lnTo>
                  <a:lnTo>
                    <a:pt x="1502350" y="58419"/>
                  </a:lnTo>
                  <a:lnTo>
                    <a:pt x="1502352" y="57150"/>
                  </a:lnTo>
                  <a:close/>
                </a:path>
                <a:path w="1502409" h="1201420">
                  <a:moveTo>
                    <a:pt x="7569" y="53339"/>
                  </a:moveTo>
                  <a:lnTo>
                    <a:pt x="1213" y="53339"/>
                  </a:lnTo>
                  <a:lnTo>
                    <a:pt x="1210" y="55879"/>
                  </a:lnTo>
                  <a:lnTo>
                    <a:pt x="7566" y="55879"/>
                  </a:lnTo>
                  <a:lnTo>
                    <a:pt x="7569" y="53339"/>
                  </a:lnTo>
                  <a:close/>
                </a:path>
                <a:path w="1502409" h="1201420">
                  <a:moveTo>
                    <a:pt x="1502356" y="53339"/>
                  </a:moveTo>
                  <a:lnTo>
                    <a:pt x="1496013" y="53339"/>
                  </a:lnTo>
                  <a:lnTo>
                    <a:pt x="1496010" y="55879"/>
                  </a:lnTo>
                  <a:lnTo>
                    <a:pt x="1502353" y="55879"/>
                  </a:lnTo>
                  <a:lnTo>
                    <a:pt x="1502356" y="53339"/>
                  </a:lnTo>
                  <a:close/>
                </a:path>
                <a:path w="1502409" h="1201420">
                  <a:moveTo>
                    <a:pt x="7572" y="50800"/>
                  </a:moveTo>
                  <a:lnTo>
                    <a:pt x="1216" y="50800"/>
                  </a:lnTo>
                  <a:lnTo>
                    <a:pt x="1214" y="52069"/>
                  </a:lnTo>
                  <a:lnTo>
                    <a:pt x="7570" y="52069"/>
                  </a:lnTo>
                  <a:lnTo>
                    <a:pt x="7572" y="50800"/>
                  </a:lnTo>
                  <a:close/>
                </a:path>
                <a:path w="1502409" h="1201420">
                  <a:moveTo>
                    <a:pt x="1502358" y="50800"/>
                  </a:moveTo>
                  <a:lnTo>
                    <a:pt x="1496016" y="50800"/>
                  </a:lnTo>
                  <a:lnTo>
                    <a:pt x="1496015" y="52069"/>
                  </a:lnTo>
                  <a:lnTo>
                    <a:pt x="1502357" y="52069"/>
                  </a:lnTo>
                  <a:lnTo>
                    <a:pt x="1502358" y="50800"/>
                  </a:lnTo>
                  <a:close/>
                </a:path>
                <a:path w="1502409" h="1201420">
                  <a:moveTo>
                    <a:pt x="7576" y="46989"/>
                  </a:moveTo>
                  <a:lnTo>
                    <a:pt x="1220" y="46989"/>
                  </a:lnTo>
                  <a:lnTo>
                    <a:pt x="1217" y="49529"/>
                  </a:lnTo>
                  <a:lnTo>
                    <a:pt x="7573" y="49529"/>
                  </a:lnTo>
                  <a:lnTo>
                    <a:pt x="7576" y="46989"/>
                  </a:lnTo>
                  <a:close/>
                </a:path>
                <a:path w="1502409" h="1201420">
                  <a:moveTo>
                    <a:pt x="1502362" y="46989"/>
                  </a:moveTo>
                  <a:lnTo>
                    <a:pt x="1496020" y="46989"/>
                  </a:lnTo>
                  <a:lnTo>
                    <a:pt x="1496017" y="49529"/>
                  </a:lnTo>
                  <a:lnTo>
                    <a:pt x="1502360" y="49529"/>
                  </a:lnTo>
                  <a:lnTo>
                    <a:pt x="1502362" y="46989"/>
                  </a:lnTo>
                  <a:close/>
                </a:path>
                <a:path w="1502409" h="1201420">
                  <a:moveTo>
                    <a:pt x="7579" y="44450"/>
                  </a:moveTo>
                  <a:lnTo>
                    <a:pt x="1222" y="44450"/>
                  </a:lnTo>
                  <a:lnTo>
                    <a:pt x="1221" y="45719"/>
                  </a:lnTo>
                  <a:lnTo>
                    <a:pt x="7577" y="45719"/>
                  </a:lnTo>
                  <a:lnTo>
                    <a:pt x="7579" y="44450"/>
                  </a:lnTo>
                  <a:close/>
                </a:path>
                <a:path w="1502409" h="1201420">
                  <a:moveTo>
                    <a:pt x="1502365" y="44450"/>
                  </a:moveTo>
                  <a:lnTo>
                    <a:pt x="1496023" y="44450"/>
                  </a:lnTo>
                  <a:lnTo>
                    <a:pt x="1496021" y="45719"/>
                  </a:lnTo>
                  <a:lnTo>
                    <a:pt x="1502364" y="45719"/>
                  </a:lnTo>
                  <a:lnTo>
                    <a:pt x="1502365" y="44450"/>
                  </a:lnTo>
                  <a:close/>
                </a:path>
                <a:path w="1502409" h="1201420">
                  <a:moveTo>
                    <a:pt x="7583" y="40639"/>
                  </a:moveTo>
                  <a:lnTo>
                    <a:pt x="1226" y="40639"/>
                  </a:lnTo>
                  <a:lnTo>
                    <a:pt x="1224" y="43179"/>
                  </a:lnTo>
                  <a:lnTo>
                    <a:pt x="7580" y="43179"/>
                  </a:lnTo>
                  <a:lnTo>
                    <a:pt x="7583" y="40639"/>
                  </a:lnTo>
                  <a:close/>
                </a:path>
                <a:path w="1502409" h="1201420">
                  <a:moveTo>
                    <a:pt x="1502369" y="40639"/>
                  </a:moveTo>
                  <a:lnTo>
                    <a:pt x="1496027" y="40639"/>
                  </a:lnTo>
                  <a:lnTo>
                    <a:pt x="1496024" y="43179"/>
                  </a:lnTo>
                  <a:lnTo>
                    <a:pt x="1502366" y="43179"/>
                  </a:lnTo>
                  <a:lnTo>
                    <a:pt x="1502369" y="40639"/>
                  </a:lnTo>
                  <a:close/>
                </a:path>
                <a:path w="1502409" h="1201420">
                  <a:moveTo>
                    <a:pt x="7585" y="38100"/>
                  </a:moveTo>
                  <a:lnTo>
                    <a:pt x="1229" y="38100"/>
                  </a:lnTo>
                  <a:lnTo>
                    <a:pt x="1228" y="39369"/>
                  </a:lnTo>
                  <a:lnTo>
                    <a:pt x="7584" y="39369"/>
                  </a:lnTo>
                  <a:lnTo>
                    <a:pt x="7585" y="38100"/>
                  </a:lnTo>
                  <a:close/>
                </a:path>
                <a:path w="1502409" h="1201420">
                  <a:moveTo>
                    <a:pt x="1502372" y="38100"/>
                  </a:moveTo>
                  <a:lnTo>
                    <a:pt x="1496030" y="38100"/>
                  </a:lnTo>
                  <a:lnTo>
                    <a:pt x="1496028" y="39369"/>
                  </a:lnTo>
                  <a:lnTo>
                    <a:pt x="1502370" y="39369"/>
                  </a:lnTo>
                  <a:lnTo>
                    <a:pt x="1502372" y="38100"/>
                  </a:lnTo>
                  <a:close/>
                </a:path>
                <a:path w="1502409" h="1201420">
                  <a:moveTo>
                    <a:pt x="7590" y="34289"/>
                  </a:moveTo>
                  <a:lnTo>
                    <a:pt x="1233" y="34289"/>
                  </a:lnTo>
                  <a:lnTo>
                    <a:pt x="1230" y="36829"/>
                  </a:lnTo>
                  <a:lnTo>
                    <a:pt x="7587" y="36829"/>
                  </a:lnTo>
                  <a:lnTo>
                    <a:pt x="7590" y="34289"/>
                  </a:lnTo>
                  <a:close/>
                </a:path>
                <a:path w="1502409" h="1201420">
                  <a:moveTo>
                    <a:pt x="1502376" y="34289"/>
                  </a:moveTo>
                  <a:lnTo>
                    <a:pt x="1496034" y="34289"/>
                  </a:lnTo>
                  <a:lnTo>
                    <a:pt x="1496031" y="36829"/>
                  </a:lnTo>
                  <a:lnTo>
                    <a:pt x="1502373" y="36829"/>
                  </a:lnTo>
                  <a:lnTo>
                    <a:pt x="1502376" y="34289"/>
                  </a:lnTo>
                  <a:close/>
                </a:path>
                <a:path w="1502409" h="1201420">
                  <a:moveTo>
                    <a:pt x="7592" y="31750"/>
                  </a:moveTo>
                  <a:lnTo>
                    <a:pt x="1236" y="31750"/>
                  </a:lnTo>
                  <a:lnTo>
                    <a:pt x="1234" y="33019"/>
                  </a:lnTo>
                  <a:lnTo>
                    <a:pt x="7591" y="33019"/>
                  </a:lnTo>
                  <a:lnTo>
                    <a:pt x="7592" y="31750"/>
                  </a:lnTo>
                  <a:close/>
                </a:path>
                <a:path w="1502409" h="1201420">
                  <a:moveTo>
                    <a:pt x="1502379" y="31750"/>
                  </a:moveTo>
                  <a:lnTo>
                    <a:pt x="1496036" y="31750"/>
                  </a:lnTo>
                  <a:lnTo>
                    <a:pt x="1496035" y="33019"/>
                  </a:lnTo>
                  <a:lnTo>
                    <a:pt x="1502377" y="33019"/>
                  </a:lnTo>
                  <a:lnTo>
                    <a:pt x="1502379" y="31750"/>
                  </a:lnTo>
                  <a:close/>
                </a:path>
                <a:path w="1502409" h="1201420">
                  <a:moveTo>
                    <a:pt x="7596" y="27939"/>
                  </a:moveTo>
                  <a:lnTo>
                    <a:pt x="1240" y="27939"/>
                  </a:lnTo>
                  <a:lnTo>
                    <a:pt x="1237" y="30479"/>
                  </a:lnTo>
                  <a:lnTo>
                    <a:pt x="7594" y="30479"/>
                  </a:lnTo>
                  <a:lnTo>
                    <a:pt x="7596" y="27939"/>
                  </a:lnTo>
                  <a:close/>
                </a:path>
                <a:path w="1502409" h="1201420">
                  <a:moveTo>
                    <a:pt x="1502383" y="27939"/>
                  </a:moveTo>
                  <a:lnTo>
                    <a:pt x="1496040" y="27939"/>
                  </a:lnTo>
                  <a:lnTo>
                    <a:pt x="1496038" y="30479"/>
                  </a:lnTo>
                  <a:lnTo>
                    <a:pt x="1502380" y="30479"/>
                  </a:lnTo>
                  <a:lnTo>
                    <a:pt x="1502383" y="27939"/>
                  </a:lnTo>
                  <a:close/>
                </a:path>
                <a:path w="1502409" h="1201420">
                  <a:moveTo>
                    <a:pt x="7599" y="25400"/>
                  </a:moveTo>
                  <a:lnTo>
                    <a:pt x="1243" y="25400"/>
                  </a:lnTo>
                  <a:lnTo>
                    <a:pt x="1241" y="26669"/>
                  </a:lnTo>
                  <a:lnTo>
                    <a:pt x="7598" y="26669"/>
                  </a:lnTo>
                  <a:lnTo>
                    <a:pt x="7599" y="25400"/>
                  </a:lnTo>
                  <a:close/>
                </a:path>
                <a:path w="1502409" h="1201420">
                  <a:moveTo>
                    <a:pt x="1502385" y="25400"/>
                  </a:moveTo>
                  <a:lnTo>
                    <a:pt x="1496043" y="25400"/>
                  </a:lnTo>
                  <a:lnTo>
                    <a:pt x="1496042" y="26669"/>
                  </a:lnTo>
                  <a:lnTo>
                    <a:pt x="1502384" y="26669"/>
                  </a:lnTo>
                  <a:lnTo>
                    <a:pt x="1502385" y="25400"/>
                  </a:lnTo>
                  <a:close/>
                </a:path>
                <a:path w="1502409" h="1201420">
                  <a:moveTo>
                    <a:pt x="7603" y="21589"/>
                  </a:moveTo>
                  <a:lnTo>
                    <a:pt x="1247" y="21589"/>
                  </a:lnTo>
                  <a:lnTo>
                    <a:pt x="1244" y="24129"/>
                  </a:lnTo>
                  <a:lnTo>
                    <a:pt x="7600" y="24129"/>
                  </a:lnTo>
                  <a:lnTo>
                    <a:pt x="7603" y="21589"/>
                  </a:lnTo>
                  <a:close/>
                </a:path>
                <a:path w="1502409" h="1201420">
                  <a:moveTo>
                    <a:pt x="1502389" y="21589"/>
                  </a:moveTo>
                  <a:lnTo>
                    <a:pt x="1496047" y="21589"/>
                  </a:lnTo>
                  <a:lnTo>
                    <a:pt x="1496045" y="24129"/>
                  </a:lnTo>
                  <a:lnTo>
                    <a:pt x="1502387" y="24129"/>
                  </a:lnTo>
                  <a:lnTo>
                    <a:pt x="1502389" y="21589"/>
                  </a:lnTo>
                  <a:close/>
                </a:path>
                <a:path w="1502409" h="1201420">
                  <a:moveTo>
                    <a:pt x="7610" y="15239"/>
                  </a:moveTo>
                  <a:lnTo>
                    <a:pt x="1253" y="15239"/>
                  </a:lnTo>
                  <a:lnTo>
                    <a:pt x="1248" y="20319"/>
                  </a:lnTo>
                  <a:lnTo>
                    <a:pt x="7605" y="20319"/>
                  </a:lnTo>
                  <a:lnTo>
                    <a:pt x="7610" y="15239"/>
                  </a:lnTo>
                  <a:close/>
                </a:path>
                <a:path w="1502409" h="1201420">
                  <a:moveTo>
                    <a:pt x="1502396" y="15239"/>
                  </a:moveTo>
                  <a:lnTo>
                    <a:pt x="1496054" y="15239"/>
                  </a:lnTo>
                  <a:lnTo>
                    <a:pt x="1496049" y="20319"/>
                  </a:lnTo>
                  <a:lnTo>
                    <a:pt x="1502391" y="20319"/>
                  </a:lnTo>
                  <a:lnTo>
                    <a:pt x="1502396" y="15239"/>
                  </a:lnTo>
                  <a:close/>
                </a:path>
                <a:path w="1502409" h="1201420">
                  <a:moveTo>
                    <a:pt x="7613" y="12700"/>
                  </a:moveTo>
                  <a:lnTo>
                    <a:pt x="1256" y="12700"/>
                  </a:lnTo>
                  <a:lnTo>
                    <a:pt x="1255" y="13969"/>
                  </a:lnTo>
                  <a:lnTo>
                    <a:pt x="7611" y="13969"/>
                  </a:lnTo>
                  <a:lnTo>
                    <a:pt x="7613" y="12700"/>
                  </a:lnTo>
                  <a:close/>
                </a:path>
                <a:path w="1502409" h="1201420">
                  <a:moveTo>
                    <a:pt x="1502399" y="12700"/>
                  </a:moveTo>
                  <a:lnTo>
                    <a:pt x="1496057" y="12700"/>
                  </a:lnTo>
                  <a:lnTo>
                    <a:pt x="1496055" y="13969"/>
                  </a:lnTo>
                  <a:lnTo>
                    <a:pt x="1502397" y="13969"/>
                  </a:lnTo>
                  <a:lnTo>
                    <a:pt x="1502399" y="12700"/>
                  </a:lnTo>
                  <a:close/>
                </a:path>
                <a:path w="1502409" h="1201420">
                  <a:moveTo>
                    <a:pt x="7617" y="8889"/>
                  </a:moveTo>
                  <a:lnTo>
                    <a:pt x="1260" y="8889"/>
                  </a:lnTo>
                  <a:lnTo>
                    <a:pt x="1257" y="11429"/>
                  </a:lnTo>
                  <a:lnTo>
                    <a:pt x="7614" y="11429"/>
                  </a:lnTo>
                  <a:lnTo>
                    <a:pt x="7617" y="8889"/>
                  </a:lnTo>
                  <a:close/>
                </a:path>
                <a:path w="1502409" h="1201420">
                  <a:moveTo>
                    <a:pt x="1502403" y="8889"/>
                  </a:moveTo>
                  <a:lnTo>
                    <a:pt x="999913" y="8889"/>
                  </a:lnTo>
                  <a:lnTo>
                    <a:pt x="1496060" y="10160"/>
                  </a:lnTo>
                  <a:lnTo>
                    <a:pt x="1496058" y="11429"/>
                  </a:lnTo>
                  <a:lnTo>
                    <a:pt x="1502400" y="11429"/>
                  </a:lnTo>
                  <a:lnTo>
                    <a:pt x="1502403" y="8889"/>
                  </a:lnTo>
                  <a:close/>
                </a:path>
                <a:path w="1502409" h="1201420">
                  <a:moveTo>
                    <a:pt x="7619" y="6350"/>
                  </a:moveTo>
                  <a:lnTo>
                    <a:pt x="1263" y="6350"/>
                  </a:lnTo>
                  <a:lnTo>
                    <a:pt x="1261" y="7619"/>
                  </a:lnTo>
                  <a:lnTo>
                    <a:pt x="7618" y="7619"/>
                  </a:lnTo>
                  <a:lnTo>
                    <a:pt x="7619" y="6350"/>
                  </a:lnTo>
                  <a:close/>
                </a:path>
                <a:path w="1502409" h="1201420">
                  <a:moveTo>
                    <a:pt x="1502405" y="6350"/>
                  </a:moveTo>
                  <a:lnTo>
                    <a:pt x="7619" y="6350"/>
                  </a:lnTo>
                  <a:lnTo>
                    <a:pt x="503766" y="7619"/>
                  </a:lnTo>
                  <a:lnTo>
                    <a:pt x="1502404" y="7619"/>
                  </a:lnTo>
                  <a:lnTo>
                    <a:pt x="1502405" y="6350"/>
                  </a:lnTo>
                  <a:close/>
                </a:path>
                <a:path w="1502409" h="1201420">
                  <a:moveTo>
                    <a:pt x="1502410" y="2539"/>
                  </a:moveTo>
                  <a:lnTo>
                    <a:pt x="1267" y="2539"/>
                  </a:lnTo>
                  <a:lnTo>
                    <a:pt x="1264" y="5079"/>
                  </a:lnTo>
                  <a:lnTo>
                    <a:pt x="1502407" y="5079"/>
                  </a:lnTo>
                  <a:lnTo>
                    <a:pt x="1502410" y="2539"/>
                  </a:lnTo>
                  <a:close/>
                </a:path>
                <a:path w="1502409" h="1201420">
                  <a:moveTo>
                    <a:pt x="1269" y="0"/>
                  </a:moveTo>
                  <a:lnTo>
                    <a:pt x="1268" y="1269"/>
                  </a:lnTo>
                  <a:lnTo>
                    <a:pt x="751839" y="1269"/>
                  </a:lnTo>
                  <a:lnTo>
                    <a:pt x="1269" y="0"/>
                  </a:lnTo>
                  <a:close/>
                </a:path>
                <a:path w="1502409" h="1201420">
                  <a:moveTo>
                    <a:pt x="7447" y="167640"/>
                  </a:moveTo>
                  <a:lnTo>
                    <a:pt x="1092" y="167640"/>
                  </a:lnTo>
                  <a:lnTo>
                    <a:pt x="1024" y="231139"/>
                  </a:lnTo>
                  <a:lnTo>
                    <a:pt x="7379" y="231139"/>
                  </a:lnTo>
                  <a:lnTo>
                    <a:pt x="7447" y="167640"/>
                  </a:lnTo>
                  <a:close/>
                </a:path>
                <a:path w="1502409" h="1201420">
                  <a:moveTo>
                    <a:pt x="1502235" y="167640"/>
                  </a:moveTo>
                  <a:lnTo>
                    <a:pt x="1495891" y="167640"/>
                  </a:lnTo>
                  <a:lnTo>
                    <a:pt x="1495822" y="231139"/>
                  </a:lnTo>
                  <a:lnTo>
                    <a:pt x="1502167" y="231139"/>
                  </a:lnTo>
                  <a:lnTo>
                    <a:pt x="1502235" y="167640"/>
                  </a:lnTo>
                  <a:close/>
                </a:path>
                <a:path w="1502409" h="1201420">
                  <a:moveTo>
                    <a:pt x="7379" y="231140"/>
                  </a:moveTo>
                  <a:lnTo>
                    <a:pt x="1024" y="231140"/>
                  </a:lnTo>
                  <a:lnTo>
                    <a:pt x="1011" y="243839"/>
                  </a:lnTo>
                  <a:lnTo>
                    <a:pt x="7365" y="243839"/>
                  </a:lnTo>
                  <a:lnTo>
                    <a:pt x="7379" y="231140"/>
                  </a:lnTo>
                  <a:close/>
                </a:path>
                <a:path w="1502409" h="1201420">
                  <a:moveTo>
                    <a:pt x="1502167" y="231140"/>
                  </a:moveTo>
                  <a:lnTo>
                    <a:pt x="1495822" y="231140"/>
                  </a:lnTo>
                  <a:lnTo>
                    <a:pt x="1495809" y="243839"/>
                  </a:lnTo>
                  <a:lnTo>
                    <a:pt x="1502154" y="243839"/>
                  </a:lnTo>
                  <a:lnTo>
                    <a:pt x="1502167" y="231140"/>
                  </a:lnTo>
                  <a:close/>
                </a:path>
                <a:path w="1502409" h="1201420">
                  <a:moveTo>
                    <a:pt x="7365" y="243840"/>
                  </a:moveTo>
                  <a:lnTo>
                    <a:pt x="1011" y="243840"/>
                  </a:lnTo>
                  <a:lnTo>
                    <a:pt x="1004" y="250189"/>
                  </a:lnTo>
                  <a:lnTo>
                    <a:pt x="7358" y="250189"/>
                  </a:lnTo>
                  <a:lnTo>
                    <a:pt x="7365" y="243840"/>
                  </a:lnTo>
                  <a:close/>
                </a:path>
                <a:path w="1502409" h="1201420">
                  <a:moveTo>
                    <a:pt x="1502154" y="243840"/>
                  </a:moveTo>
                  <a:lnTo>
                    <a:pt x="1495809" y="243840"/>
                  </a:lnTo>
                  <a:lnTo>
                    <a:pt x="1495802" y="250189"/>
                  </a:lnTo>
                  <a:lnTo>
                    <a:pt x="1502147" y="250189"/>
                  </a:lnTo>
                  <a:lnTo>
                    <a:pt x="1502154" y="243840"/>
                  </a:lnTo>
                  <a:close/>
                </a:path>
                <a:path w="1502409" h="1201420">
                  <a:moveTo>
                    <a:pt x="7358" y="250190"/>
                  </a:moveTo>
                  <a:lnTo>
                    <a:pt x="1004" y="250190"/>
                  </a:lnTo>
                  <a:lnTo>
                    <a:pt x="957" y="294639"/>
                  </a:lnTo>
                  <a:lnTo>
                    <a:pt x="7311" y="294639"/>
                  </a:lnTo>
                  <a:lnTo>
                    <a:pt x="7358" y="250190"/>
                  </a:lnTo>
                  <a:close/>
                </a:path>
                <a:path w="1502409" h="1201420">
                  <a:moveTo>
                    <a:pt x="1502147" y="250190"/>
                  </a:moveTo>
                  <a:lnTo>
                    <a:pt x="1495802" y="250190"/>
                  </a:lnTo>
                  <a:lnTo>
                    <a:pt x="1495754" y="294639"/>
                  </a:lnTo>
                  <a:lnTo>
                    <a:pt x="1502100" y="294639"/>
                  </a:lnTo>
                  <a:lnTo>
                    <a:pt x="1502147" y="250190"/>
                  </a:lnTo>
                  <a:close/>
                </a:path>
                <a:path w="1502409" h="1201420">
                  <a:moveTo>
                    <a:pt x="7311" y="294640"/>
                  </a:moveTo>
                  <a:lnTo>
                    <a:pt x="957" y="294640"/>
                  </a:lnTo>
                  <a:lnTo>
                    <a:pt x="950" y="300989"/>
                  </a:lnTo>
                  <a:lnTo>
                    <a:pt x="7304" y="300989"/>
                  </a:lnTo>
                  <a:lnTo>
                    <a:pt x="7311" y="294640"/>
                  </a:lnTo>
                  <a:close/>
                </a:path>
                <a:path w="1502409" h="1201420">
                  <a:moveTo>
                    <a:pt x="1502100" y="294640"/>
                  </a:moveTo>
                  <a:lnTo>
                    <a:pt x="1495754" y="294640"/>
                  </a:lnTo>
                  <a:lnTo>
                    <a:pt x="1495747" y="300989"/>
                  </a:lnTo>
                  <a:lnTo>
                    <a:pt x="1502093" y="300989"/>
                  </a:lnTo>
                  <a:lnTo>
                    <a:pt x="1502100" y="294640"/>
                  </a:lnTo>
                  <a:close/>
                </a:path>
                <a:path w="1502409" h="1201420">
                  <a:moveTo>
                    <a:pt x="7304" y="300990"/>
                  </a:moveTo>
                  <a:lnTo>
                    <a:pt x="950" y="300990"/>
                  </a:lnTo>
                  <a:lnTo>
                    <a:pt x="944" y="307339"/>
                  </a:lnTo>
                  <a:lnTo>
                    <a:pt x="7297" y="307339"/>
                  </a:lnTo>
                  <a:lnTo>
                    <a:pt x="7304" y="300990"/>
                  </a:lnTo>
                  <a:close/>
                </a:path>
                <a:path w="1502409" h="1201420">
                  <a:moveTo>
                    <a:pt x="1502093" y="300990"/>
                  </a:moveTo>
                  <a:lnTo>
                    <a:pt x="1495747" y="300990"/>
                  </a:lnTo>
                  <a:lnTo>
                    <a:pt x="1495741" y="307339"/>
                  </a:lnTo>
                  <a:lnTo>
                    <a:pt x="1502087" y="307339"/>
                  </a:lnTo>
                  <a:lnTo>
                    <a:pt x="1502093" y="300990"/>
                  </a:lnTo>
                  <a:close/>
                </a:path>
                <a:path w="1502409" h="1201420">
                  <a:moveTo>
                    <a:pt x="7297" y="307340"/>
                  </a:moveTo>
                  <a:lnTo>
                    <a:pt x="944" y="307340"/>
                  </a:lnTo>
                  <a:lnTo>
                    <a:pt x="906" y="342900"/>
                  </a:lnTo>
                  <a:lnTo>
                    <a:pt x="7259" y="342900"/>
                  </a:lnTo>
                  <a:lnTo>
                    <a:pt x="7297" y="307340"/>
                  </a:lnTo>
                  <a:close/>
                </a:path>
                <a:path w="1502409" h="1201420">
                  <a:moveTo>
                    <a:pt x="1502087" y="307340"/>
                  </a:moveTo>
                  <a:lnTo>
                    <a:pt x="1495741" y="307340"/>
                  </a:lnTo>
                  <a:lnTo>
                    <a:pt x="1495702" y="342900"/>
                  </a:lnTo>
                  <a:lnTo>
                    <a:pt x="1502049" y="342900"/>
                  </a:lnTo>
                  <a:lnTo>
                    <a:pt x="1502087" y="307340"/>
                  </a:lnTo>
                  <a:close/>
                </a:path>
                <a:path w="1502409" h="1201420">
                  <a:moveTo>
                    <a:pt x="7259" y="342900"/>
                  </a:moveTo>
                  <a:lnTo>
                    <a:pt x="906" y="342900"/>
                  </a:lnTo>
                  <a:lnTo>
                    <a:pt x="896" y="351789"/>
                  </a:lnTo>
                  <a:lnTo>
                    <a:pt x="7249" y="351789"/>
                  </a:lnTo>
                  <a:lnTo>
                    <a:pt x="7259" y="342900"/>
                  </a:lnTo>
                  <a:close/>
                </a:path>
                <a:path w="1502409" h="1201420">
                  <a:moveTo>
                    <a:pt x="1502049" y="342900"/>
                  </a:moveTo>
                  <a:lnTo>
                    <a:pt x="1495702" y="342900"/>
                  </a:lnTo>
                  <a:lnTo>
                    <a:pt x="1495693" y="351789"/>
                  </a:lnTo>
                  <a:lnTo>
                    <a:pt x="1502040" y="351789"/>
                  </a:lnTo>
                  <a:lnTo>
                    <a:pt x="1502049" y="342900"/>
                  </a:lnTo>
                  <a:close/>
                </a:path>
                <a:path w="1502409" h="1201420">
                  <a:moveTo>
                    <a:pt x="7249" y="351790"/>
                  </a:moveTo>
                  <a:lnTo>
                    <a:pt x="896" y="351790"/>
                  </a:lnTo>
                  <a:lnTo>
                    <a:pt x="859" y="387350"/>
                  </a:lnTo>
                  <a:lnTo>
                    <a:pt x="7211" y="387350"/>
                  </a:lnTo>
                  <a:lnTo>
                    <a:pt x="7249" y="351790"/>
                  </a:lnTo>
                  <a:close/>
                </a:path>
                <a:path w="1502409" h="1201420">
                  <a:moveTo>
                    <a:pt x="1502040" y="351790"/>
                  </a:moveTo>
                  <a:lnTo>
                    <a:pt x="1495693" y="351790"/>
                  </a:lnTo>
                  <a:lnTo>
                    <a:pt x="1495655" y="387350"/>
                  </a:lnTo>
                  <a:lnTo>
                    <a:pt x="1502002" y="387350"/>
                  </a:lnTo>
                  <a:lnTo>
                    <a:pt x="1502040" y="351790"/>
                  </a:lnTo>
                  <a:close/>
                </a:path>
                <a:path w="1502409" h="1201420">
                  <a:moveTo>
                    <a:pt x="7211" y="387350"/>
                  </a:moveTo>
                  <a:lnTo>
                    <a:pt x="859" y="387350"/>
                  </a:lnTo>
                  <a:lnTo>
                    <a:pt x="849" y="396239"/>
                  </a:lnTo>
                  <a:lnTo>
                    <a:pt x="7202" y="396239"/>
                  </a:lnTo>
                  <a:lnTo>
                    <a:pt x="7211" y="387350"/>
                  </a:lnTo>
                  <a:close/>
                </a:path>
                <a:path w="1502409" h="1201420">
                  <a:moveTo>
                    <a:pt x="1502002" y="387350"/>
                  </a:moveTo>
                  <a:lnTo>
                    <a:pt x="1495655" y="387350"/>
                  </a:lnTo>
                  <a:lnTo>
                    <a:pt x="1495645" y="396239"/>
                  </a:lnTo>
                  <a:lnTo>
                    <a:pt x="1501992" y="396239"/>
                  </a:lnTo>
                  <a:lnTo>
                    <a:pt x="1502002" y="387350"/>
                  </a:lnTo>
                  <a:close/>
                </a:path>
                <a:path w="1502409" h="1201420">
                  <a:moveTo>
                    <a:pt x="7202" y="396240"/>
                  </a:moveTo>
                  <a:lnTo>
                    <a:pt x="849" y="396240"/>
                  </a:lnTo>
                  <a:lnTo>
                    <a:pt x="684" y="552450"/>
                  </a:lnTo>
                  <a:lnTo>
                    <a:pt x="7034" y="552450"/>
                  </a:lnTo>
                  <a:lnTo>
                    <a:pt x="7202" y="396240"/>
                  </a:lnTo>
                  <a:close/>
                </a:path>
                <a:path w="1502409" h="1201420">
                  <a:moveTo>
                    <a:pt x="1501992" y="396240"/>
                  </a:moveTo>
                  <a:lnTo>
                    <a:pt x="1495645" y="396240"/>
                  </a:lnTo>
                  <a:lnTo>
                    <a:pt x="1495478" y="552450"/>
                  </a:lnTo>
                  <a:lnTo>
                    <a:pt x="1501827" y="552450"/>
                  </a:lnTo>
                  <a:lnTo>
                    <a:pt x="1501992" y="396240"/>
                  </a:lnTo>
                  <a:close/>
                </a:path>
                <a:path w="1502409" h="1201420">
                  <a:moveTo>
                    <a:pt x="7034" y="552450"/>
                  </a:moveTo>
                  <a:lnTo>
                    <a:pt x="684" y="552450"/>
                  </a:lnTo>
                  <a:lnTo>
                    <a:pt x="421" y="800100"/>
                  </a:lnTo>
                  <a:lnTo>
                    <a:pt x="6769" y="800100"/>
                  </a:lnTo>
                  <a:lnTo>
                    <a:pt x="7034" y="552450"/>
                  </a:lnTo>
                  <a:close/>
                </a:path>
                <a:path w="1502409" h="1201420">
                  <a:moveTo>
                    <a:pt x="1501827" y="552450"/>
                  </a:moveTo>
                  <a:lnTo>
                    <a:pt x="1495478" y="552450"/>
                  </a:lnTo>
                  <a:lnTo>
                    <a:pt x="1495212" y="800100"/>
                  </a:lnTo>
                  <a:lnTo>
                    <a:pt x="1501565" y="800100"/>
                  </a:lnTo>
                  <a:lnTo>
                    <a:pt x="1501827" y="552450"/>
                  </a:lnTo>
                  <a:close/>
                </a:path>
                <a:path w="1502409" h="1201420">
                  <a:moveTo>
                    <a:pt x="6769" y="800100"/>
                  </a:moveTo>
                  <a:lnTo>
                    <a:pt x="421" y="800100"/>
                  </a:lnTo>
                  <a:lnTo>
                    <a:pt x="408" y="812800"/>
                  </a:lnTo>
                  <a:lnTo>
                    <a:pt x="6755" y="812800"/>
                  </a:lnTo>
                  <a:lnTo>
                    <a:pt x="6769" y="800100"/>
                  </a:lnTo>
                  <a:close/>
                </a:path>
                <a:path w="1502409" h="1201420">
                  <a:moveTo>
                    <a:pt x="1501565" y="800100"/>
                  </a:moveTo>
                  <a:lnTo>
                    <a:pt x="1495212" y="800100"/>
                  </a:lnTo>
                  <a:lnTo>
                    <a:pt x="1495198" y="812800"/>
                  </a:lnTo>
                  <a:lnTo>
                    <a:pt x="1501551" y="812800"/>
                  </a:lnTo>
                  <a:lnTo>
                    <a:pt x="1501565" y="800100"/>
                  </a:lnTo>
                  <a:close/>
                </a:path>
                <a:path w="1502409" h="1201420">
                  <a:moveTo>
                    <a:pt x="6755" y="812800"/>
                  </a:moveTo>
                  <a:lnTo>
                    <a:pt x="408" y="812800"/>
                  </a:lnTo>
                  <a:lnTo>
                    <a:pt x="398" y="821689"/>
                  </a:lnTo>
                  <a:lnTo>
                    <a:pt x="6746" y="821689"/>
                  </a:lnTo>
                  <a:lnTo>
                    <a:pt x="6755" y="812800"/>
                  </a:lnTo>
                  <a:close/>
                </a:path>
                <a:path w="1502409" h="1201420">
                  <a:moveTo>
                    <a:pt x="1501551" y="812800"/>
                  </a:moveTo>
                  <a:lnTo>
                    <a:pt x="1495198" y="812800"/>
                  </a:lnTo>
                  <a:lnTo>
                    <a:pt x="1495189" y="821689"/>
                  </a:lnTo>
                  <a:lnTo>
                    <a:pt x="1501542" y="821689"/>
                  </a:lnTo>
                  <a:lnTo>
                    <a:pt x="1501551" y="812800"/>
                  </a:lnTo>
                  <a:close/>
                </a:path>
                <a:path w="1502409" h="1201420">
                  <a:moveTo>
                    <a:pt x="6746" y="821690"/>
                  </a:moveTo>
                  <a:lnTo>
                    <a:pt x="398" y="821690"/>
                  </a:lnTo>
                  <a:lnTo>
                    <a:pt x="347" y="869950"/>
                  </a:lnTo>
                  <a:lnTo>
                    <a:pt x="6694" y="869950"/>
                  </a:lnTo>
                  <a:lnTo>
                    <a:pt x="6746" y="821690"/>
                  </a:lnTo>
                  <a:close/>
                </a:path>
                <a:path w="1502409" h="1201420">
                  <a:moveTo>
                    <a:pt x="1501542" y="821690"/>
                  </a:moveTo>
                  <a:lnTo>
                    <a:pt x="1495189" y="821690"/>
                  </a:lnTo>
                  <a:lnTo>
                    <a:pt x="1495137" y="869950"/>
                  </a:lnTo>
                  <a:lnTo>
                    <a:pt x="1501491" y="869950"/>
                  </a:lnTo>
                  <a:lnTo>
                    <a:pt x="1501542" y="821690"/>
                  </a:lnTo>
                  <a:close/>
                </a:path>
                <a:path w="1502409" h="1201420">
                  <a:moveTo>
                    <a:pt x="6694" y="869950"/>
                  </a:moveTo>
                  <a:lnTo>
                    <a:pt x="347" y="869950"/>
                  </a:lnTo>
                  <a:lnTo>
                    <a:pt x="338" y="878839"/>
                  </a:lnTo>
                  <a:lnTo>
                    <a:pt x="6684" y="878839"/>
                  </a:lnTo>
                  <a:lnTo>
                    <a:pt x="6694" y="869950"/>
                  </a:lnTo>
                  <a:close/>
                </a:path>
                <a:path w="1502409" h="1201420">
                  <a:moveTo>
                    <a:pt x="1501491" y="869950"/>
                  </a:moveTo>
                  <a:lnTo>
                    <a:pt x="1495137" y="869950"/>
                  </a:lnTo>
                  <a:lnTo>
                    <a:pt x="1495127" y="878839"/>
                  </a:lnTo>
                  <a:lnTo>
                    <a:pt x="1501481" y="878839"/>
                  </a:lnTo>
                  <a:lnTo>
                    <a:pt x="1501491" y="869950"/>
                  </a:lnTo>
                  <a:close/>
                </a:path>
                <a:path w="1502409" h="1201420">
                  <a:moveTo>
                    <a:pt x="6684" y="878840"/>
                  </a:moveTo>
                  <a:lnTo>
                    <a:pt x="338" y="878840"/>
                  </a:lnTo>
                  <a:lnTo>
                    <a:pt x="270" y="942339"/>
                  </a:lnTo>
                  <a:lnTo>
                    <a:pt x="6616" y="942339"/>
                  </a:lnTo>
                  <a:lnTo>
                    <a:pt x="6684" y="878840"/>
                  </a:lnTo>
                  <a:close/>
                </a:path>
                <a:path w="1502409" h="1201420">
                  <a:moveTo>
                    <a:pt x="1501481" y="878840"/>
                  </a:moveTo>
                  <a:lnTo>
                    <a:pt x="1495127" y="878840"/>
                  </a:lnTo>
                  <a:lnTo>
                    <a:pt x="1495059" y="942339"/>
                  </a:lnTo>
                  <a:lnTo>
                    <a:pt x="1501414" y="942339"/>
                  </a:lnTo>
                  <a:lnTo>
                    <a:pt x="1501481" y="878840"/>
                  </a:lnTo>
                  <a:close/>
                </a:path>
                <a:path w="1502409" h="1201420">
                  <a:moveTo>
                    <a:pt x="6616" y="942340"/>
                  </a:moveTo>
                  <a:lnTo>
                    <a:pt x="270" y="942340"/>
                  </a:lnTo>
                  <a:lnTo>
                    <a:pt x="263" y="948689"/>
                  </a:lnTo>
                  <a:lnTo>
                    <a:pt x="6609" y="948689"/>
                  </a:lnTo>
                  <a:lnTo>
                    <a:pt x="6616" y="942340"/>
                  </a:lnTo>
                  <a:close/>
                </a:path>
                <a:path w="1502409" h="1201420">
                  <a:moveTo>
                    <a:pt x="1501414" y="942340"/>
                  </a:moveTo>
                  <a:lnTo>
                    <a:pt x="1495059" y="942340"/>
                  </a:lnTo>
                  <a:lnTo>
                    <a:pt x="1495052" y="948689"/>
                  </a:lnTo>
                  <a:lnTo>
                    <a:pt x="1501407" y="948689"/>
                  </a:lnTo>
                  <a:lnTo>
                    <a:pt x="1501414" y="942340"/>
                  </a:lnTo>
                  <a:close/>
                </a:path>
                <a:path w="1502409" h="1201420">
                  <a:moveTo>
                    <a:pt x="6609" y="948690"/>
                  </a:moveTo>
                  <a:lnTo>
                    <a:pt x="263" y="948690"/>
                  </a:lnTo>
                  <a:lnTo>
                    <a:pt x="257" y="955039"/>
                  </a:lnTo>
                  <a:lnTo>
                    <a:pt x="6603" y="955039"/>
                  </a:lnTo>
                  <a:lnTo>
                    <a:pt x="6609" y="948690"/>
                  </a:lnTo>
                  <a:close/>
                </a:path>
                <a:path w="1502409" h="1201420">
                  <a:moveTo>
                    <a:pt x="1501407" y="948690"/>
                  </a:moveTo>
                  <a:lnTo>
                    <a:pt x="1495052" y="948690"/>
                  </a:lnTo>
                  <a:lnTo>
                    <a:pt x="1495046" y="955039"/>
                  </a:lnTo>
                  <a:lnTo>
                    <a:pt x="1501400" y="955039"/>
                  </a:lnTo>
                  <a:lnTo>
                    <a:pt x="1501407" y="948690"/>
                  </a:lnTo>
                  <a:close/>
                </a:path>
                <a:path w="1502409" h="1201420">
                  <a:moveTo>
                    <a:pt x="6603" y="955040"/>
                  </a:moveTo>
                  <a:lnTo>
                    <a:pt x="257" y="955040"/>
                  </a:lnTo>
                  <a:lnTo>
                    <a:pt x="243" y="967739"/>
                  </a:lnTo>
                  <a:lnTo>
                    <a:pt x="6589" y="967739"/>
                  </a:lnTo>
                  <a:lnTo>
                    <a:pt x="6603" y="955040"/>
                  </a:lnTo>
                  <a:close/>
                </a:path>
                <a:path w="1502409" h="1201420">
                  <a:moveTo>
                    <a:pt x="1501400" y="955040"/>
                  </a:moveTo>
                  <a:lnTo>
                    <a:pt x="1495046" y="955040"/>
                  </a:lnTo>
                  <a:lnTo>
                    <a:pt x="1495032" y="967739"/>
                  </a:lnTo>
                  <a:lnTo>
                    <a:pt x="1501387" y="967739"/>
                  </a:lnTo>
                  <a:lnTo>
                    <a:pt x="1501400" y="955040"/>
                  </a:lnTo>
                  <a:close/>
                </a:path>
                <a:path w="1502409" h="1201420">
                  <a:moveTo>
                    <a:pt x="6589" y="967740"/>
                  </a:moveTo>
                  <a:lnTo>
                    <a:pt x="243" y="967740"/>
                  </a:lnTo>
                  <a:lnTo>
                    <a:pt x="176" y="1031239"/>
                  </a:lnTo>
                  <a:lnTo>
                    <a:pt x="6521" y="1031239"/>
                  </a:lnTo>
                  <a:lnTo>
                    <a:pt x="6589" y="967740"/>
                  </a:lnTo>
                  <a:close/>
                </a:path>
                <a:path w="1502409" h="1201420">
                  <a:moveTo>
                    <a:pt x="1501387" y="967740"/>
                  </a:moveTo>
                  <a:lnTo>
                    <a:pt x="1495032" y="967740"/>
                  </a:lnTo>
                  <a:lnTo>
                    <a:pt x="1494964" y="1031239"/>
                  </a:lnTo>
                  <a:lnTo>
                    <a:pt x="1501320" y="1031239"/>
                  </a:lnTo>
                  <a:lnTo>
                    <a:pt x="1501387" y="967740"/>
                  </a:lnTo>
                  <a:close/>
                </a:path>
                <a:path w="1502409" h="1201420">
                  <a:moveTo>
                    <a:pt x="6434" y="1112647"/>
                  </a:moveTo>
                  <a:lnTo>
                    <a:pt x="90" y="1112647"/>
                  </a:lnTo>
                  <a:lnTo>
                    <a:pt x="88" y="1113789"/>
                  </a:lnTo>
                  <a:lnTo>
                    <a:pt x="6433" y="1113789"/>
                  </a:lnTo>
                  <a:lnTo>
                    <a:pt x="6434" y="1112647"/>
                  </a:lnTo>
                  <a:close/>
                </a:path>
                <a:path w="1502409" h="1201420">
                  <a:moveTo>
                    <a:pt x="1501234" y="1112647"/>
                  </a:moveTo>
                  <a:lnTo>
                    <a:pt x="1494877" y="1112647"/>
                  </a:lnTo>
                  <a:lnTo>
                    <a:pt x="1494875" y="1113789"/>
                  </a:lnTo>
                  <a:lnTo>
                    <a:pt x="1501232" y="1113789"/>
                  </a:lnTo>
                  <a:lnTo>
                    <a:pt x="1501234" y="1112647"/>
                  </a:lnTo>
                  <a:close/>
                </a:path>
                <a:path w="1502409" h="1201420">
                  <a:moveTo>
                    <a:pt x="6436" y="1110106"/>
                  </a:moveTo>
                  <a:lnTo>
                    <a:pt x="92" y="1110106"/>
                  </a:lnTo>
                  <a:lnTo>
                    <a:pt x="90" y="1112519"/>
                  </a:lnTo>
                  <a:lnTo>
                    <a:pt x="6434" y="1112519"/>
                  </a:lnTo>
                  <a:lnTo>
                    <a:pt x="6436" y="1110106"/>
                  </a:lnTo>
                  <a:close/>
                </a:path>
                <a:path w="1502409" h="1201420">
                  <a:moveTo>
                    <a:pt x="1501236" y="1110106"/>
                  </a:moveTo>
                  <a:lnTo>
                    <a:pt x="1494879" y="1110106"/>
                  </a:lnTo>
                  <a:lnTo>
                    <a:pt x="1494877" y="1112519"/>
                  </a:lnTo>
                  <a:lnTo>
                    <a:pt x="1501234" y="1112519"/>
                  </a:lnTo>
                  <a:lnTo>
                    <a:pt x="1501236" y="1110106"/>
                  </a:lnTo>
                  <a:close/>
                </a:path>
                <a:path w="1502409" h="1201420">
                  <a:moveTo>
                    <a:pt x="6443" y="1103756"/>
                  </a:moveTo>
                  <a:lnTo>
                    <a:pt x="99" y="1103756"/>
                  </a:lnTo>
                  <a:lnTo>
                    <a:pt x="92" y="1109979"/>
                  </a:lnTo>
                  <a:lnTo>
                    <a:pt x="6437" y="1109979"/>
                  </a:lnTo>
                  <a:lnTo>
                    <a:pt x="6443" y="1103756"/>
                  </a:lnTo>
                  <a:close/>
                </a:path>
                <a:path w="1502409" h="1201420">
                  <a:moveTo>
                    <a:pt x="1501243" y="1103756"/>
                  </a:moveTo>
                  <a:lnTo>
                    <a:pt x="1494886" y="1103756"/>
                  </a:lnTo>
                  <a:lnTo>
                    <a:pt x="1494879" y="1109979"/>
                  </a:lnTo>
                  <a:lnTo>
                    <a:pt x="1501236" y="1109979"/>
                  </a:lnTo>
                  <a:lnTo>
                    <a:pt x="1501243" y="1103756"/>
                  </a:lnTo>
                  <a:close/>
                </a:path>
                <a:path w="1502409" h="1201420">
                  <a:moveTo>
                    <a:pt x="6447" y="1099947"/>
                  </a:moveTo>
                  <a:lnTo>
                    <a:pt x="103" y="1099947"/>
                  </a:lnTo>
                  <a:lnTo>
                    <a:pt x="99" y="1103629"/>
                  </a:lnTo>
                  <a:lnTo>
                    <a:pt x="6443" y="1103629"/>
                  </a:lnTo>
                  <a:lnTo>
                    <a:pt x="6447" y="1099947"/>
                  </a:lnTo>
                  <a:close/>
                </a:path>
                <a:path w="1502409" h="1201420">
                  <a:moveTo>
                    <a:pt x="1501247" y="1099947"/>
                  </a:moveTo>
                  <a:lnTo>
                    <a:pt x="1494890" y="1099947"/>
                  </a:lnTo>
                  <a:lnTo>
                    <a:pt x="1494886" y="1103629"/>
                  </a:lnTo>
                  <a:lnTo>
                    <a:pt x="1501243" y="1103629"/>
                  </a:lnTo>
                  <a:lnTo>
                    <a:pt x="1501247" y="1099947"/>
                  </a:lnTo>
                  <a:close/>
                </a:path>
                <a:path w="1502409" h="1201420">
                  <a:moveTo>
                    <a:pt x="6450" y="1097406"/>
                  </a:moveTo>
                  <a:lnTo>
                    <a:pt x="106" y="1097406"/>
                  </a:lnTo>
                  <a:lnTo>
                    <a:pt x="103" y="1099819"/>
                  </a:lnTo>
                  <a:lnTo>
                    <a:pt x="6448" y="1099819"/>
                  </a:lnTo>
                  <a:lnTo>
                    <a:pt x="6450" y="1097406"/>
                  </a:lnTo>
                  <a:close/>
                </a:path>
                <a:path w="1502409" h="1201420">
                  <a:moveTo>
                    <a:pt x="1501250" y="1097406"/>
                  </a:moveTo>
                  <a:lnTo>
                    <a:pt x="1494893" y="1097406"/>
                  </a:lnTo>
                  <a:lnTo>
                    <a:pt x="1494890" y="1099819"/>
                  </a:lnTo>
                  <a:lnTo>
                    <a:pt x="1501247" y="1099819"/>
                  </a:lnTo>
                  <a:lnTo>
                    <a:pt x="1501250" y="1097406"/>
                  </a:lnTo>
                  <a:close/>
                </a:path>
                <a:path w="1502409" h="1201420">
                  <a:moveTo>
                    <a:pt x="6454" y="1093597"/>
                  </a:moveTo>
                  <a:lnTo>
                    <a:pt x="110" y="1093597"/>
                  </a:lnTo>
                  <a:lnTo>
                    <a:pt x="106" y="1097279"/>
                  </a:lnTo>
                  <a:lnTo>
                    <a:pt x="6450" y="1097279"/>
                  </a:lnTo>
                  <a:lnTo>
                    <a:pt x="6454" y="1093597"/>
                  </a:lnTo>
                  <a:close/>
                </a:path>
                <a:path w="1502409" h="1201420">
                  <a:moveTo>
                    <a:pt x="1501254" y="1093597"/>
                  </a:moveTo>
                  <a:lnTo>
                    <a:pt x="1494897" y="1093597"/>
                  </a:lnTo>
                  <a:lnTo>
                    <a:pt x="1494893" y="1097279"/>
                  </a:lnTo>
                  <a:lnTo>
                    <a:pt x="1501250" y="1097279"/>
                  </a:lnTo>
                  <a:lnTo>
                    <a:pt x="1501254" y="1093597"/>
                  </a:lnTo>
                  <a:close/>
                </a:path>
                <a:path w="1502409" h="1201420">
                  <a:moveTo>
                    <a:pt x="6457" y="1091056"/>
                  </a:moveTo>
                  <a:lnTo>
                    <a:pt x="112" y="1091056"/>
                  </a:lnTo>
                  <a:lnTo>
                    <a:pt x="110" y="1093469"/>
                  </a:lnTo>
                  <a:lnTo>
                    <a:pt x="6454" y="1093469"/>
                  </a:lnTo>
                  <a:lnTo>
                    <a:pt x="6457" y="1091056"/>
                  </a:lnTo>
                  <a:close/>
                </a:path>
                <a:path w="1502409" h="1201420">
                  <a:moveTo>
                    <a:pt x="1501256" y="1091056"/>
                  </a:moveTo>
                  <a:lnTo>
                    <a:pt x="1494900" y="1091056"/>
                  </a:lnTo>
                  <a:lnTo>
                    <a:pt x="1494897" y="1093469"/>
                  </a:lnTo>
                  <a:lnTo>
                    <a:pt x="1501254" y="1093469"/>
                  </a:lnTo>
                  <a:lnTo>
                    <a:pt x="1501256" y="1091056"/>
                  </a:lnTo>
                  <a:close/>
                </a:path>
                <a:path w="1502409" h="1201420">
                  <a:moveTo>
                    <a:pt x="6461" y="1087247"/>
                  </a:moveTo>
                  <a:lnTo>
                    <a:pt x="117" y="1087247"/>
                  </a:lnTo>
                  <a:lnTo>
                    <a:pt x="113" y="1090929"/>
                  </a:lnTo>
                  <a:lnTo>
                    <a:pt x="6457" y="1090929"/>
                  </a:lnTo>
                  <a:lnTo>
                    <a:pt x="6461" y="1087247"/>
                  </a:lnTo>
                  <a:close/>
                </a:path>
                <a:path w="1502409" h="1201420">
                  <a:moveTo>
                    <a:pt x="1501260" y="1087247"/>
                  </a:moveTo>
                  <a:lnTo>
                    <a:pt x="1494904" y="1087247"/>
                  </a:lnTo>
                  <a:lnTo>
                    <a:pt x="1494900" y="1090929"/>
                  </a:lnTo>
                  <a:lnTo>
                    <a:pt x="1501257" y="1090929"/>
                  </a:lnTo>
                  <a:lnTo>
                    <a:pt x="1501260" y="1087247"/>
                  </a:lnTo>
                  <a:close/>
                </a:path>
                <a:path w="1502409" h="1201420">
                  <a:moveTo>
                    <a:pt x="6464" y="1084706"/>
                  </a:moveTo>
                  <a:lnTo>
                    <a:pt x="119" y="1084706"/>
                  </a:lnTo>
                  <a:lnTo>
                    <a:pt x="117" y="1087119"/>
                  </a:lnTo>
                  <a:lnTo>
                    <a:pt x="6461" y="1087119"/>
                  </a:lnTo>
                  <a:lnTo>
                    <a:pt x="6464" y="1084706"/>
                  </a:lnTo>
                  <a:close/>
                </a:path>
                <a:path w="1502409" h="1201420">
                  <a:moveTo>
                    <a:pt x="1501263" y="1084706"/>
                  </a:moveTo>
                  <a:lnTo>
                    <a:pt x="1494907" y="1084706"/>
                  </a:lnTo>
                  <a:lnTo>
                    <a:pt x="1494904" y="1087119"/>
                  </a:lnTo>
                  <a:lnTo>
                    <a:pt x="1501261" y="1087119"/>
                  </a:lnTo>
                  <a:lnTo>
                    <a:pt x="1501263" y="1084706"/>
                  </a:lnTo>
                  <a:close/>
                </a:path>
                <a:path w="1502409" h="1201420">
                  <a:moveTo>
                    <a:pt x="6468" y="1080897"/>
                  </a:moveTo>
                  <a:lnTo>
                    <a:pt x="123" y="1080897"/>
                  </a:lnTo>
                  <a:lnTo>
                    <a:pt x="119" y="1084579"/>
                  </a:lnTo>
                  <a:lnTo>
                    <a:pt x="6464" y="1084579"/>
                  </a:lnTo>
                  <a:lnTo>
                    <a:pt x="6468" y="1080897"/>
                  </a:lnTo>
                  <a:close/>
                </a:path>
                <a:path w="1502409" h="1201420">
                  <a:moveTo>
                    <a:pt x="1501267" y="1080897"/>
                  </a:moveTo>
                  <a:lnTo>
                    <a:pt x="1494911" y="1080897"/>
                  </a:lnTo>
                  <a:lnTo>
                    <a:pt x="1494907" y="1084579"/>
                  </a:lnTo>
                  <a:lnTo>
                    <a:pt x="1501263" y="1084579"/>
                  </a:lnTo>
                  <a:lnTo>
                    <a:pt x="1501267" y="1080897"/>
                  </a:lnTo>
                  <a:close/>
                </a:path>
                <a:path w="1502409" h="1201420">
                  <a:moveTo>
                    <a:pt x="6471" y="1078356"/>
                  </a:moveTo>
                  <a:lnTo>
                    <a:pt x="126" y="1078356"/>
                  </a:lnTo>
                  <a:lnTo>
                    <a:pt x="123" y="1080769"/>
                  </a:lnTo>
                  <a:lnTo>
                    <a:pt x="6468" y="1080769"/>
                  </a:lnTo>
                  <a:lnTo>
                    <a:pt x="6471" y="1078356"/>
                  </a:lnTo>
                  <a:close/>
                </a:path>
                <a:path w="1502409" h="1201420">
                  <a:moveTo>
                    <a:pt x="1501270" y="1078356"/>
                  </a:moveTo>
                  <a:lnTo>
                    <a:pt x="1494913" y="1078356"/>
                  </a:lnTo>
                  <a:lnTo>
                    <a:pt x="1494911" y="1080769"/>
                  </a:lnTo>
                  <a:lnTo>
                    <a:pt x="1501267" y="1080769"/>
                  </a:lnTo>
                  <a:lnTo>
                    <a:pt x="1501270" y="1078356"/>
                  </a:lnTo>
                  <a:close/>
                </a:path>
                <a:path w="1502409" h="1201420">
                  <a:moveTo>
                    <a:pt x="6475" y="1074547"/>
                  </a:moveTo>
                  <a:lnTo>
                    <a:pt x="130" y="1074547"/>
                  </a:lnTo>
                  <a:lnTo>
                    <a:pt x="126" y="1078229"/>
                  </a:lnTo>
                  <a:lnTo>
                    <a:pt x="6471" y="1078229"/>
                  </a:lnTo>
                  <a:lnTo>
                    <a:pt x="6475" y="1074547"/>
                  </a:lnTo>
                  <a:close/>
                </a:path>
                <a:path w="1502409" h="1201420">
                  <a:moveTo>
                    <a:pt x="1501274" y="1074547"/>
                  </a:moveTo>
                  <a:lnTo>
                    <a:pt x="1494917" y="1074547"/>
                  </a:lnTo>
                  <a:lnTo>
                    <a:pt x="1494914" y="1078229"/>
                  </a:lnTo>
                  <a:lnTo>
                    <a:pt x="1501270" y="1078229"/>
                  </a:lnTo>
                  <a:lnTo>
                    <a:pt x="1501274" y="1074547"/>
                  </a:lnTo>
                  <a:close/>
                </a:path>
                <a:path w="1502409" h="1201420">
                  <a:moveTo>
                    <a:pt x="6477" y="1072006"/>
                  </a:moveTo>
                  <a:lnTo>
                    <a:pt x="133" y="1072006"/>
                  </a:lnTo>
                  <a:lnTo>
                    <a:pt x="130" y="1074419"/>
                  </a:lnTo>
                  <a:lnTo>
                    <a:pt x="6475" y="1074419"/>
                  </a:lnTo>
                  <a:lnTo>
                    <a:pt x="6477" y="1072006"/>
                  </a:lnTo>
                  <a:close/>
                </a:path>
                <a:path w="1502409" h="1201420">
                  <a:moveTo>
                    <a:pt x="1501277" y="1072006"/>
                  </a:moveTo>
                  <a:lnTo>
                    <a:pt x="1494920" y="1072006"/>
                  </a:lnTo>
                  <a:lnTo>
                    <a:pt x="1494918" y="1074419"/>
                  </a:lnTo>
                  <a:lnTo>
                    <a:pt x="1501274" y="1074419"/>
                  </a:lnTo>
                  <a:lnTo>
                    <a:pt x="1501277" y="1072006"/>
                  </a:lnTo>
                  <a:close/>
                </a:path>
                <a:path w="1502409" h="1201420">
                  <a:moveTo>
                    <a:pt x="6481" y="1068197"/>
                  </a:moveTo>
                  <a:lnTo>
                    <a:pt x="137" y="1068197"/>
                  </a:lnTo>
                  <a:lnTo>
                    <a:pt x="133" y="1071879"/>
                  </a:lnTo>
                  <a:lnTo>
                    <a:pt x="6477" y="1071879"/>
                  </a:lnTo>
                  <a:lnTo>
                    <a:pt x="6481" y="1068197"/>
                  </a:lnTo>
                  <a:close/>
                </a:path>
                <a:path w="1502409" h="1201420">
                  <a:moveTo>
                    <a:pt x="1501281" y="1068197"/>
                  </a:moveTo>
                  <a:lnTo>
                    <a:pt x="1494924" y="1068197"/>
                  </a:lnTo>
                  <a:lnTo>
                    <a:pt x="1494920" y="1071879"/>
                  </a:lnTo>
                  <a:lnTo>
                    <a:pt x="1501277" y="1071879"/>
                  </a:lnTo>
                  <a:lnTo>
                    <a:pt x="1501281" y="1068197"/>
                  </a:lnTo>
                  <a:close/>
                </a:path>
                <a:path w="1502409" h="1201420">
                  <a:moveTo>
                    <a:pt x="6484" y="1065656"/>
                  </a:moveTo>
                  <a:lnTo>
                    <a:pt x="139" y="1065656"/>
                  </a:lnTo>
                  <a:lnTo>
                    <a:pt x="137" y="1068069"/>
                  </a:lnTo>
                  <a:lnTo>
                    <a:pt x="6482" y="1068069"/>
                  </a:lnTo>
                  <a:lnTo>
                    <a:pt x="6484" y="1065656"/>
                  </a:lnTo>
                  <a:close/>
                </a:path>
                <a:path w="1502409" h="1201420">
                  <a:moveTo>
                    <a:pt x="1501283" y="1065656"/>
                  </a:moveTo>
                  <a:lnTo>
                    <a:pt x="1494927" y="1065656"/>
                  </a:lnTo>
                  <a:lnTo>
                    <a:pt x="1494924" y="1068069"/>
                  </a:lnTo>
                  <a:lnTo>
                    <a:pt x="1501281" y="1068069"/>
                  </a:lnTo>
                  <a:lnTo>
                    <a:pt x="1501283" y="1065656"/>
                  </a:lnTo>
                  <a:close/>
                </a:path>
                <a:path w="1502409" h="1201420">
                  <a:moveTo>
                    <a:pt x="6488" y="1061847"/>
                  </a:moveTo>
                  <a:lnTo>
                    <a:pt x="143" y="1061847"/>
                  </a:lnTo>
                  <a:lnTo>
                    <a:pt x="140" y="1065529"/>
                  </a:lnTo>
                  <a:lnTo>
                    <a:pt x="6484" y="1065529"/>
                  </a:lnTo>
                  <a:lnTo>
                    <a:pt x="6488" y="1061847"/>
                  </a:lnTo>
                  <a:close/>
                </a:path>
                <a:path w="1502409" h="1201420">
                  <a:moveTo>
                    <a:pt x="1501287" y="1061847"/>
                  </a:moveTo>
                  <a:lnTo>
                    <a:pt x="1494931" y="1061847"/>
                  </a:lnTo>
                  <a:lnTo>
                    <a:pt x="1494927" y="1065529"/>
                  </a:lnTo>
                  <a:lnTo>
                    <a:pt x="1501283" y="1065529"/>
                  </a:lnTo>
                  <a:lnTo>
                    <a:pt x="1501287" y="1061847"/>
                  </a:lnTo>
                  <a:close/>
                </a:path>
                <a:path w="1502409" h="1201420">
                  <a:moveTo>
                    <a:pt x="6491" y="1059306"/>
                  </a:moveTo>
                  <a:lnTo>
                    <a:pt x="146" y="1059306"/>
                  </a:lnTo>
                  <a:lnTo>
                    <a:pt x="144" y="1061719"/>
                  </a:lnTo>
                  <a:lnTo>
                    <a:pt x="6488" y="1061719"/>
                  </a:lnTo>
                  <a:lnTo>
                    <a:pt x="6491" y="1059306"/>
                  </a:lnTo>
                  <a:close/>
                </a:path>
                <a:path w="1502409" h="1201420">
                  <a:moveTo>
                    <a:pt x="1501290" y="1059306"/>
                  </a:moveTo>
                  <a:lnTo>
                    <a:pt x="1494934" y="1059306"/>
                  </a:lnTo>
                  <a:lnTo>
                    <a:pt x="1494931" y="1061719"/>
                  </a:lnTo>
                  <a:lnTo>
                    <a:pt x="1501287" y="1061719"/>
                  </a:lnTo>
                  <a:lnTo>
                    <a:pt x="1501290" y="1059306"/>
                  </a:lnTo>
                  <a:close/>
                </a:path>
                <a:path w="1502409" h="1201420">
                  <a:moveTo>
                    <a:pt x="6495" y="1055497"/>
                  </a:moveTo>
                  <a:lnTo>
                    <a:pt x="150" y="1055497"/>
                  </a:lnTo>
                  <a:lnTo>
                    <a:pt x="146" y="1059179"/>
                  </a:lnTo>
                  <a:lnTo>
                    <a:pt x="6491" y="1059179"/>
                  </a:lnTo>
                  <a:lnTo>
                    <a:pt x="6495" y="1055497"/>
                  </a:lnTo>
                  <a:close/>
                </a:path>
                <a:path w="1502409" h="1201420">
                  <a:moveTo>
                    <a:pt x="1501294" y="1055497"/>
                  </a:moveTo>
                  <a:lnTo>
                    <a:pt x="1494938" y="1055497"/>
                  </a:lnTo>
                  <a:lnTo>
                    <a:pt x="1494934" y="1059179"/>
                  </a:lnTo>
                  <a:lnTo>
                    <a:pt x="1501290" y="1059179"/>
                  </a:lnTo>
                  <a:lnTo>
                    <a:pt x="1501294" y="1055497"/>
                  </a:lnTo>
                  <a:close/>
                </a:path>
                <a:path w="1502409" h="1201420">
                  <a:moveTo>
                    <a:pt x="6502" y="1049147"/>
                  </a:moveTo>
                  <a:lnTo>
                    <a:pt x="157" y="1049147"/>
                  </a:lnTo>
                  <a:lnTo>
                    <a:pt x="150" y="1055369"/>
                  </a:lnTo>
                  <a:lnTo>
                    <a:pt x="6495" y="1055369"/>
                  </a:lnTo>
                  <a:lnTo>
                    <a:pt x="6502" y="1049147"/>
                  </a:lnTo>
                  <a:close/>
                </a:path>
                <a:path w="1502409" h="1201420">
                  <a:moveTo>
                    <a:pt x="1501301" y="1049147"/>
                  </a:moveTo>
                  <a:lnTo>
                    <a:pt x="1494945" y="1049147"/>
                  </a:lnTo>
                  <a:lnTo>
                    <a:pt x="1494938" y="1055369"/>
                  </a:lnTo>
                  <a:lnTo>
                    <a:pt x="1501294" y="1055369"/>
                  </a:lnTo>
                  <a:lnTo>
                    <a:pt x="1501301" y="1049147"/>
                  </a:lnTo>
                  <a:close/>
                </a:path>
                <a:path w="1502409" h="1201420">
                  <a:moveTo>
                    <a:pt x="6505" y="1046606"/>
                  </a:moveTo>
                  <a:lnTo>
                    <a:pt x="160" y="1046606"/>
                  </a:lnTo>
                  <a:lnTo>
                    <a:pt x="157" y="1049019"/>
                  </a:lnTo>
                  <a:lnTo>
                    <a:pt x="6502" y="1049019"/>
                  </a:lnTo>
                  <a:lnTo>
                    <a:pt x="6505" y="1046606"/>
                  </a:lnTo>
                  <a:close/>
                </a:path>
                <a:path w="1502409" h="1201420">
                  <a:moveTo>
                    <a:pt x="1501303" y="1046606"/>
                  </a:moveTo>
                  <a:lnTo>
                    <a:pt x="1494947" y="1046606"/>
                  </a:lnTo>
                  <a:lnTo>
                    <a:pt x="1494945" y="1049019"/>
                  </a:lnTo>
                  <a:lnTo>
                    <a:pt x="1501301" y="1049019"/>
                  </a:lnTo>
                  <a:lnTo>
                    <a:pt x="1501303" y="1046606"/>
                  </a:lnTo>
                  <a:close/>
                </a:path>
                <a:path w="1502409" h="1201420">
                  <a:moveTo>
                    <a:pt x="6521" y="1031366"/>
                  </a:moveTo>
                  <a:lnTo>
                    <a:pt x="176" y="1031366"/>
                  </a:lnTo>
                  <a:lnTo>
                    <a:pt x="160" y="1046479"/>
                  </a:lnTo>
                  <a:lnTo>
                    <a:pt x="6505" y="1046479"/>
                  </a:lnTo>
                  <a:lnTo>
                    <a:pt x="6521" y="1031366"/>
                  </a:lnTo>
                  <a:close/>
                </a:path>
                <a:path w="1502409" h="1201420">
                  <a:moveTo>
                    <a:pt x="1501320" y="1031366"/>
                  </a:moveTo>
                  <a:lnTo>
                    <a:pt x="1494964" y="1031366"/>
                  </a:lnTo>
                  <a:lnTo>
                    <a:pt x="1494948" y="1046479"/>
                  </a:lnTo>
                  <a:lnTo>
                    <a:pt x="1501304" y="1046479"/>
                  </a:lnTo>
                  <a:lnTo>
                    <a:pt x="1501320" y="1031366"/>
                  </a:lnTo>
                  <a:close/>
                </a:path>
                <a:path w="1502409" h="1201420">
                  <a:moveTo>
                    <a:pt x="6433" y="1113790"/>
                  </a:moveTo>
                  <a:lnTo>
                    <a:pt x="88" y="1113790"/>
                  </a:lnTo>
                  <a:lnTo>
                    <a:pt x="82" y="1120139"/>
                  </a:lnTo>
                  <a:lnTo>
                    <a:pt x="6426" y="1120139"/>
                  </a:lnTo>
                  <a:lnTo>
                    <a:pt x="6433" y="1113790"/>
                  </a:lnTo>
                  <a:close/>
                </a:path>
                <a:path w="1502409" h="1201420">
                  <a:moveTo>
                    <a:pt x="1501232" y="1113790"/>
                  </a:moveTo>
                  <a:lnTo>
                    <a:pt x="1494875" y="1113790"/>
                  </a:lnTo>
                  <a:lnTo>
                    <a:pt x="1494869" y="1120139"/>
                  </a:lnTo>
                  <a:lnTo>
                    <a:pt x="1501226" y="1120139"/>
                  </a:lnTo>
                  <a:lnTo>
                    <a:pt x="1501232" y="1113790"/>
                  </a:lnTo>
                  <a:close/>
                </a:path>
                <a:path w="1502409" h="1201420">
                  <a:moveTo>
                    <a:pt x="1501141" y="1200150"/>
                  </a:moveTo>
                  <a:lnTo>
                    <a:pt x="1000759" y="1200150"/>
                  </a:lnTo>
                  <a:lnTo>
                    <a:pt x="1501139" y="1201420"/>
                  </a:lnTo>
                  <a:lnTo>
                    <a:pt x="1501141" y="1200150"/>
                  </a:lnTo>
                  <a:close/>
                </a:path>
                <a:path w="1502409" h="1201420">
                  <a:moveTo>
                    <a:pt x="1501145" y="1196339"/>
                  </a:moveTo>
                  <a:lnTo>
                    <a:pt x="1" y="1196339"/>
                  </a:lnTo>
                  <a:lnTo>
                    <a:pt x="0" y="1197610"/>
                  </a:lnTo>
                  <a:lnTo>
                    <a:pt x="500380" y="1198880"/>
                  </a:lnTo>
                  <a:lnTo>
                    <a:pt x="1501142" y="1198880"/>
                  </a:lnTo>
                  <a:lnTo>
                    <a:pt x="1501145" y="1196339"/>
                  </a:lnTo>
                  <a:close/>
                </a:path>
                <a:path w="1502409" h="1201420">
                  <a:moveTo>
                    <a:pt x="1501148" y="1193800"/>
                  </a:moveTo>
                  <a:lnTo>
                    <a:pt x="4" y="1193800"/>
                  </a:lnTo>
                  <a:lnTo>
                    <a:pt x="2" y="1195070"/>
                  </a:lnTo>
                  <a:lnTo>
                    <a:pt x="1501146" y="1195070"/>
                  </a:lnTo>
                  <a:lnTo>
                    <a:pt x="1501148" y="1193800"/>
                  </a:lnTo>
                  <a:close/>
                </a:path>
                <a:path w="1502409" h="1201420">
                  <a:moveTo>
                    <a:pt x="6351" y="1189989"/>
                  </a:moveTo>
                  <a:lnTo>
                    <a:pt x="8" y="1189989"/>
                  </a:lnTo>
                  <a:lnTo>
                    <a:pt x="5" y="1192530"/>
                  </a:lnTo>
                  <a:lnTo>
                    <a:pt x="750570" y="1192530"/>
                  </a:lnTo>
                  <a:lnTo>
                    <a:pt x="6350" y="1191260"/>
                  </a:lnTo>
                  <a:lnTo>
                    <a:pt x="6351" y="1189989"/>
                  </a:lnTo>
                  <a:close/>
                </a:path>
                <a:path w="1502409" h="1201420">
                  <a:moveTo>
                    <a:pt x="1501152" y="1189989"/>
                  </a:moveTo>
                  <a:lnTo>
                    <a:pt x="1494794" y="1189989"/>
                  </a:lnTo>
                  <a:lnTo>
                    <a:pt x="1494791" y="1192530"/>
                  </a:lnTo>
                  <a:lnTo>
                    <a:pt x="1501149" y="1192530"/>
                  </a:lnTo>
                  <a:lnTo>
                    <a:pt x="1501152" y="1189989"/>
                  </a:lnTo>
                  <a:close/>
                </a:path>
                <a:path w="1502409" h="1201420">
                  <a:moveTo>
                    <a:pt x="6354" y="1187450"/>
                  </a:moveTo>
                  <a:lnTo>
                    <a:pt x="10" y="1187450"/>
                  </a:lnTo>
                  <a:lnTo>
                    <a:pt x="9" y="1188720"/>
                  </a:lnTo>
                  <a:lnTo>
                    <a:pt x="6352" y="1188720"/>
                  </a:lnTo>
                  <a:lnTo>
                    <a:pt x="6354" y="1187450"/>
                  </a:lnTo>
                  <a:close/>
                </a:path>
                <a:path w="1502409" h="1201420">
                  <a:moveTo>
                    <a:pt x="1501154" y="1187450"/>
                  </a:moveTo>
                  <a:lnTo>
                    <a:pt x="1494796" y="1187450"/>
                  </a:lnTo>
                  <a:lnTo>
                    <a:pt x="1494795" y="1188720"/>
                  </a:lnTo>
                  <a:lnTo>
                    <a:pt x="1501153" y="1188720"/>
                  </a:lnTo>
                  <a:lnTo>
                    <a:pt x="1501154" y="1187450"/>
                  </a:lnTo>
                  <a:close/>
                </a:path>
                <a:path w="1502409" h="1201420">
                  <a:moveTo>
                    <a:pt x="6360" y="1181100"/>
                  </a:moveTo>
                  <a:lnTo>
                    <a:pt x="17" y="1181100"/>
                  </a:lnTo>
                  <a:lnTo>
                    <a:pt x="12" y="1186180"/>
                  </a:lnTo>
                  <a:lnTo>
                    <a:pt x="6355" y="1186180"/>
                  </a:lnTo>
                  <a:lnTo>
                    <a:pt x="6360" y="1181100"/>
                  </a:lnTo>
                  <a:close/>
                </a:path>
                <a:path w="1502409" h="1201420">
                  <a:moveTo>
                    <a:pt x="1501161" y="1181100"/>
                  </a:moveTo>
                  <a:lnTo>
                    <a:pt x="1494803" y="1181100"/>
                  </a:lnTo>
                  <a:lnTo>
                    <a:pt x="1494798" y="1186180"/>
                  </a:lnTo>
                  <a:lnTo>
                    <a:pt x="1501156" y="1186180"/>
                  </a:lnTo>
                  <a:lnTo>
                    <a:pt x="1501161" y="1181100"/>
                  </a:lnTo>
                  <a:close/>
                </a:path>
                <a:path w="1502409" h="1201420">
                  <a:moveTo>
                    <a:pt x="6364" y="1177289"/>
                  </a:moveTo>
                  <a:lnTo>
                    <a:pt x="21" y="1177289"/>
                  </a:lnTo>
                  <a:lnTo>
                    <a:pt x="18" y="1179830"/>
                  </a:lnTo>
                  <a:lnTo>
                    <a:pt x="6362" y="1179830"/>
                  </a:lnTo>
                  <a:lnTo>
                    <a:pt x="6364" y="1177289"/>
                  </a:lnTo>
                  <a:close/>
                </a:path>
                <a:path w="1502409" h="1201420">
                  <a:moveTo>
                    <a:pt x="1501165" y="1177289"/>
                  </a:moveTo>
                  <a:lnTo>
                    <a:pt x="1494807" y="1177289"/>
                  </a:lnTo>
                  <a:lnTo>
                    <a:pt x="1494804" y="1179830"/>
                  </a:lnTo>
                  <a:lnTo>
                    <a:pt x="1501162" y="1179830"/>
                  </a:lnTo>
                  <a:lnTo>
                    <a:pt x="1501165" y="1177289"/>
                  </a:lnTo>
                  <a:close/>
                </a:path>
                <a:path w="1502409" h="1201420">
                  <a:moveTo>
                    <a:pt x="6367" y="1174750"/>
                  </a:moveTo>
                  <a:lnTo>
                    <a:pt x="24" y="1174750"/>
                  </a:lnTo>
                  <a:lnTo>
                    <a:pt x="22" y="1176020"/>
                  </a:lnTo>
                  <a:lnTo>
                    <a:pt x="6366" y="1176020"/>
                  </a:lnTo>
                  <a:lnTo>
                    <a:pt x="6367" y="1174750"/>
                  </a:lnTo>
                  <a:close/>
                </a:path>
                <a:path w="1502409" h="1201420">
                  <a:moveTo>
                    <a:pt x="1501168" y="1174750"/>
                  </a:moveTo>
                  <a:lnTo>
                    <a:pt x="1494810" y="1174750"/>
                  </a:lnTo>
                  <a:lnTo>
                    <a:pt x="1494809" y="1176020"/>
                  </a:lnTo>
                  <a:lnTo>
                    <a:pt x="1501166" y="1176020"/>
                  </a:lnTo>
                  <a:lnTo>
                    <a:pt x="1501168" y="1174750"/>
                  </a:lnTo>
                  <a:close/>
                </a:path>
                <a:path w="1502409" h="1201420">
                  <a:moveTo>
                    <a:pt x="6371" y="1170939"/>
                  </a:moveTo>
                  <a:lnTo>
                    <a:pt x="28" y="1170939"/>
                  </a:lnTo>
                  <a:lnTo>
                    <a:pt x="25" y="1173480"/>
                  </a:lnTo>
                  <a:lnTo>
                    <a:pt x="6369" y="1173480"/>
                  </a:lnTo>
                  <a:lnTo>
                    <a:pt x="6371" y="1170939"/>
                  </a:lnTo>
                  <a:close/>
                </a:path>
                <a:path w="1502409" h="1201420">
                  <a:moveTo>
                    <a:pt x="1501172" y="1170939"/>
                  </a:moveTo>
                  <a:lnTo>
                    <a:pt x="1494814" y="1170939"/>
                  </a:lnTo>
                  <a:lnTo>
                    <a:pt x="1494811" y="1173480"/>
                  </a:lnTo>
                  <a:lnTo>
                    <a:pt x="1501169" y="1173480"/>
                  </a:lnTo>
                  <a:lnTo>
                    <a:pt x="1501172" y="1170939"/>
                  </a:lnTo>
                  <a:close/>
                </a:path>
                <a:path w="1502409" h="1201420">
                  <a:moveTo>
                    <a:pt x="6374" y="1168400"/>
                  </a:moveTo>
                  <a:lnTo>
                    <a:pt x="30" y="1168400"/>
                  </a:lnTo>
                  <a:lnTo>
                    <a:pt x="29" y="1169670"/>
                  </a:lnTo>
                  <a:lnTo>
                    <a:pt x="6373" y="1169670"/>
                  </a:lnTo>
                  <a:lnTo>
                    <a:pt x="6374" y="1168400"/>
                  </a:lnTo>
                  <a:close/>
                </a:path>
                <a:path w="1502409" h="1201420">
                  <a:moveTo>
                    <a:pt x="1501174" y="1168400"/>
                  </a:moveTo>
                  <a:lnTo>
                    <a:pt x="1494817" y="1168400"/>
                  </a:lnTo>
                  <a:lnTo>
                    <a:pt x="1494815" y="1169670"/>
                  </a:lnTo>
                  <a:lnTo>
                    <a:pt x="1501173" y="1169670"/>
                  </a:lnTo>
                  <a:lnTo>
                    <a:pt x="1501174" y="1168400"/>
                  </a:lnTo>
                  <a:close/>
                </a:path>
                <a:path w="1502409" h="1201420">
                  <a:moveTo>
                    <a:pt x="6378" y="1164589"/>
                  </a:moveTo>
                  <a:lnTo>
                    <a:pt x="35" y="1164589"/>
                  </a:lnTo>
                  <a:lnTo>
                    <a:pt x="32" y="1167130"/>
                  </a:lnTo>
                  <a:lnTo>
                    <a:pt x="6375" y="1167130"/>
                  </a:lnTo>
                  <a:lnTo>
                    <a:pt x="6378" y="1164589"/>
                  </a:lnTo>
                  <a:close/>
                </a:path>
                <a:path w="1502409" h="1201420">
                  <a:moveTo>
                    <a:pt x="1501179" y="1164589"/>
                  </a:moveTo>
                  <a:lnTo>
                    <a:pt x="1494821" y="1164589"/>
                  </a:lnTo>
                  <a:lnTo>
                    <a:pt x="1494818" y="1167130"/>
                  </a:lnTo>
                  <a:lnTo>
                    <a:pt x="1501176" y="1167130"/>
                  </a:lnTo>
                  <a:lnTo>
                    <a:pt x="1501179" y="1164589"/>
                  </a:lnTo>
                  <a:close/>
                </a:path>
                <a:path w="1502409" h="1201420">
                  <a:moveTo>
                    <a:pt x="6381" y="1162050"/>
                  </a:moveTo>
                  <a:lnTo>
                    <a:pt x="37" y="1162050"/>
                  </a:lnTo>
                  <a:lnTo>
                    <a:pt x="36" y="1163320"/>
                  </a:lnTo>
                  <a:lnTo>
                    <a:pt x="6379" y="1163320"/>
                  </a:lnTo>
                  <a:lnTo>
                    <a:pt x="6381" y="1162050"/>
                  </a:lnTo>
                  <a:close/>
                </a:path>
                <a:path w="1502409" h="1201420">
                  <a:moveTo>
                    <a:pt x="1501181" y="1162050"/>
                  </a:moveTo>
                  <a:lnTo>
                    <a:pt x="1494824" y="1162050"/>
                  </a:lnTo>
                  <a:lnTo>
                    <a:pt x="1494822" y="1163320"/>
                  </a:lnTo>
                  <a:lnTo>
                    <a:pt x="1501180" y="1163320"/>
                  </a:lnTo>
                  <a:lnTo>
                    <a:pt x="1501181" y="1162050"/>
                  </a:lnTo>
                  <a:close/>
                </a:path>
                <a:path w="1502409" h="1201420">
                  <a:moveTo>
                    <a:pt x="6385" y="1158239"/>
                  </a:moveTo>
                  <a:lnTo>
                    <a:pt x="41" y="1158239"/>
                  </a:lnTo>
                  <a:lnTo>
                    <a:pt x="39" y="1160780"/>
                  </a:lnTo>
                  <a:lnTo>
                    <a:pt x="6382" y="1160780"/>
                  </a:lnTo>
                  <a:lnTo>
                    <a:pt x="6385" y="1158239"/>
                  </a:lnTo>
                  <a:close/>
                </a:path>
                <a:path w="1502409" h="1201420">
                  <a:moveTo>
                    <a:pt x="1501185" y="1158239"/>
                  </a:moveTo>
                  <a:lnTo>
                    <a:pt x="1494828" y="1158239"/>
                  </a:lnTo>
                  <a:lnTo>
                    <a:pt x="1494825" y="1160780"/>
                  </a:lnTo>
                  <a:lnTo>
                    <a:pt x="1501183" y="1160780"/>
                  </a:lnTo>
                  <a:lnTo>
                    <a:pt x="1501185" y="1158239"/>
                  </a:lnTo>
                  <a:close/>
                </a:path>
                <a:path w="1502409" h="1201420">
                  <a:moveTo>
                    <a:pt x="6388" y="1155700"/>
                  </a:moveTo>
                  <a:lnTo>
                    <a:pt x="44" y="1155700"/>
                  </a:lnTo>
                  <a:lnTo>
                    <a:pt x="43" y="1156970"/>
                  </a:lnTo>
                  <a:lnTo>
                    <a:pt x="6386" y="1156970"/>
                  </a:lnTo>
                  <a:lnTo>
                    <a:pt x="6388" y="1155700"/>
                  </a:lnTo>
                  <a:close/>
                </a:path>
                <a:path w="1502409" h="1201420">
                  <a:moveTo>
                    <a:pt x="1501188" y="1155700"/>
                  </a:moveTo>
                  <a:lnTo>
                    <a:pt x="1494830" y="1155700"/>
                  </a:lnTo>
                  <a:lnTo>
                    <a:pt x="1494829" y="1156970"/>
                  </a:lnTo>
                  <a:lnTo>
                    <a:pt x="1501187" y="1156970"/>
                  </a:lnTo>
                  <a:lnTo>
                    <a:pt x="1501188" y="1155700"/>
                  </a:lnTo>
                  <a:close/>
                </a:path>
                <a:path w="1502409" h="1201420">
                  <a:moveTo>
                    <a:pt x="6392" y="1151889"/>
                  </a:moveTo>
                  <a:lnTo>
                    <a:pt x="48" y="1151889"/>
                  </a:lnTo>
                  <a:lnTo>
                    <a:pt x="45" y="1154430"/>
                  </a:lnTo>
                  <a:lnTo>
                    <a:pt x="6389" y="1154430"/>
                  </a:lnTo>
                  <a:lnTo>
                    <a:pt x="6392" y="1151889"/>
                  </a:lnTo>
                  <a:close/>
                </a:path>
                <a:path w="1502409" h="1201420">
                  <a:moveTo>
                    <a:pt x="1501192" y="1151889"/>
                  </a:moveTo>
                  <a:lnTo>
                    <a:pt x="1494834" y="1151889"/>
                  </a:lnTo>
                  <a:lnTo>
                    <a:pt x="1494832" y="1154430"/>
                  </a:lnTo>
                  <a:lnTo>
                    <a:pt x="1501189" y="1154430"/>
                  </a:lnTo>
                  <a:lnTo>
                    <a:pt x="1501192" y="1151889"/>
                  </a:lnTo>
                  <a:close/>
                </a:path>
                <a:path w="1502409" h="1201420">
                  <a:moveTo>
                    <a:pt x="6394" y="1149350"/>
                  </a:moveTo>
                  <a:lnTo>
                    <a:pt x="51" y="1149350"/>
                  </a:lnTo>
                  <a:lnTo>
                    <a:pt x="49" y="1150620"/>
                  </a:lnTo>
                  <a:lnTo>
                    <a:pt x="6393" y="1150620"/>
                  </a:lnTo>
                  <a:lnTo>
                    <a:pt x="6394" y="1149350"/>
                  </a:lnTo>
                  <a:close/>
                </a:path>
                <a:path w="1502409" h="1201420">
                  <a:moveTo>
                    <a:pt x="1501195" y="1149350"/>
                  </a:moveTo>
                  <a:lnTo>
                    <a:pt x="1494837" y="1149350"/>
                  </a:lnTo>
                  <a:lnTo>
                    <a:pt x="1494836" y="1150620"/>
                  </a:lnTo>
                  <a:lnTo>
                    <a:pt x="1501193" y="1150620"/>
                  </a:lnTo>
                  <a:lnTo>
                    <a:pt x="1501195" y="1149350"/>
                  </a:lnTo>
                  <a:close/>
                </a:path>
                <a:path w="1502409" h="1201420">
                  <a:moveTo>
                    <a:pt x="6399" y="1145539"/>
                  </a:moveTo>
                  <a:lnTo>
                    <a:pt x="55" y="1145539"/>
                  </a:lnTo>
                  <a:lnTo>
                    <a:pt x="52" y="1148080"/>
                  </a:lnTo>
                  <a:lnTo>
                    <a:pt x="6396" y="1148080"/>
                  </a:lnTo>
                  <a:lnTo>
                    <a:pt x="6399" y="1145539"/>
                  </a:lnTo>
                  <a:close/>
                </a:path>
                <a:path w="1502409" h="1201420">
                  <a:moveTo>
                    <a:pt x="1501199" y="1145539"/>
                  </a:moveTo>
                  <a:lnTo>
                    <a:pt x="1494841" y="1145539"/>
                  </a:lnTo>
                  <a:lnTo>
                    <a:pt x="1494839" y="1148080"/>
                  </a:lnTo>
                  <a:lnTo>
                    <a:pt x="1501196" y="1148080"/>
                  </a:lnTo>
                  <a:lnTo>
                    <a:pt x="1501199" y="1145539"/>
                  </a:lnTo>
                  <a:close/>
                </a:path>
                <a:path w="1502409" h="1201420">
                  <a:moveTo>
                    <a:pt x="6401" y="1143000"/>
                  </a:moveTo>
                  <a:lnTo>
                    <a:pt x="57" y="1143000"/>
                  </a:lnTo>
                  <a:lnTo>
                    <a:pt x="56" y="1144270"/>
                  </a:lnTo>
                  <a:lnTo>
                    <a:pt x="6400" y="1144270"/>
                  </a:lnTo>
                  <a:lnTo>
                    <a:pt x="6401" y="1143000"/>
                  </a:lnTo>
                  <a:close/>
                </a:path>
                <a:path w="1502409" h="1201420">
                  <a:moveTo>
                    <a:pt x="1501201" y="1143000"/>
                  </a:moveTo>
                  <a:lnTo>
                    <a:pt x="1494844" y="1143000"/>
                  </a:lnTo>
                  <a:lnTo>
                    <a:pt x="1494843" y="1144270"/>
                  </a:lnTo>
                  <a:lnTo>
                    <a:pt x="1501200" y="1144270"/>
                  </a:lnTo>
                  <a:lnTo>
                    <a:pt x="1501201" y="1143000"/>
                  </a:lnTo>
                  <a:close/>
                </a:path>
                <a:path w="1502409" h="1201420">
                  <a:moveTo>
                    <a:pt x="6405" y="1139189"/>
                  </a:moveTo>
                  <a:lnTo>
                    <a:pt x="61" y="1139189"/>
                  </a:lnTo>
                  <a:lnTo>
                    <a:pt x="59" y="1141730"/>
                  </a:lnTo>
                  <a:lnTo>
                    <a:pt x="6403" y="1141730"/>
                  </a:lnTo>
                  <a:lnTo>
                    <a:pt x="6405" y="1139189"/>
                  </a:lnTo>
                  <a:close/>
                </a:path>
                <a:path w="1502409" h="1201420">
                  <a:moveTo>
                    <a:pt x="1501205" y="1139189"/>
                  </a:moveTo>
                  <a:lnTo>
                    <a:pt x="1494848" y="1139189"/>
                  </a:lnTo>
                  <a:lnTo>
                    <a:pt x="1494845" y="1141730"/>
                  </a:lnTo>
                  <a:lnTo>
                    <a:pt x="1501203" y="1141730"/>
                  </a:lnTo>
                  <a:lnTo>
                    <a:pt x="1501205" y="1139189"/>
                  </a:lnTo>
                  <a:close/>
                </a:path>
                <a:path w="1502409" h="1201420">
                  <a:moveTo>
                    <a:pt x="6408" y="1136650"/>
                  </a:moveTo>
                  <a:lnTo>
                    <a:pt x="64" y="1136650"/>
                  </a:lnTo>
                  <a:lnTo>
                    <a:pt x="63" y="1137920"/>
                  </a:lnTo>
                  <a:lnTo>
                    <a:pt x="6407" y="1137920"/>
                  </a:lnTo>
                  <a:lnTo>
                    <a:pt x="6408" y="1136650"/>
                  </a:lnTo>
                  <a:close/>
                </a:path>
                <a:path w="1502409" h="1201420">
                  <a:moveTo>
                    <a:pt x="1501208" y="1136650"/>
                  </a:moveTo>
                  <a:lnTo>
                    <a:pt x="1494851" y="1136650"/>
                  </a:lnTo>
                  <a:lnTo>
                    <a:pt x="1494849" y="1137920"/>
                  </a:lnTo>
                  <a:lnTo>
                    <a:pt x="1501207" y="1137920"/>
                  </a:lnTo>
                  <a:lnTo>
                    <a:pt x="1501208" y="1136650"/>
                  </a:lnTo>
                  <a:close/>
                </a:path>
                <a:path w="1502409" h="1201420">
                  <a:moveTo>
                    <a:pt x="6412" y="1132839"/>
                  </a:moveTo>
                  <a:lnTo>
                    <a:pt x="68" y="1132839"/>
                  </a:lnTo>
                  <a:lnTo>
                    <a:pt x="65" y="1135380"/>
                  </a:lnTo>
                  <a:lnTo>
                    <a:pt x="6409" y="1135380"/>
                  </a:lnTo>
                  <a:lnTo>
                    <a:pt x="6412" y="1132839"/>
                  </a:lnTo>
                  <a:close/>
                </a:path>
                <a:path w="1502409" h="1201420">
                  <a:moveTo>
                    <a:pt x="1501212" y="1132839"/>
                  </a:moveTo>
                  <a:lnTo>
                    <a:pt x="1494855" y="1132839"/>
                  </a:lnTo>
                  <a:lnTo>
                    <a:pt x="1494852" y="1135380"/>
                  </a:lnTo>
                  <a:lnTo>
                    <a:pt x="1501209" y="1135380"/>
                  </a:lnTo>
                  <a:lnTo>
                    <a:pt x="1501212" y="1132839"/>
                  </a:lnTo>
                  <a:close/>
                </a:path>
                <a:path w="1502409" h="1201420">
                  <a:moveTo>
                    <a:pt x="6415" y="1130300"/>
                  </a:moveTo>
                  <a:lnTo>
                    <a:pt x="71" y="1130300"/>
                  </a:lnTo>
                  <a:lnTo>
                    <a:pt x="70" y="1131570"/>
                  </a:lnTo>
                  <a:lnTo>
                    <a:pt x="6413" y="1131570"/>
                  </a:lnTo>
                  <a:lnTo>
                    <a:pt x="6415" y="1130300"/>
                  </a:lnTo>
                  <a:close/>
                </a:path>
                <a:path w="1502409" h="1201420">
                  <a:moveTo>
                    <a:pt x="1501215" y="1130300"/>
                  </a:moveTo>
                  <a:lnTo>
                    <a:pt x="1494858" y="1130300"/>
                  </a:lnTo>
                  <a:lnTo>
                    <a:pt x="1494856" y="1131570"/>
                  </a:lnTo>
                  <a:lnTo>
                    <a:pt x="1501213" y="1131570"/>
                  </a:lnTo>
                  <a:lnTo>
                    <a:pt x="1501215" y="1130300"/>
                  </a:lnTo>
                  <a:close/>
                </a:path>
                <a:path w="1502409" h="1201420">
                  <a:moveTo>
                    <a:pt x="6419" y="1126489"/>
                  </a:moveTo>
                  <a:lnTo>
                    <a:pt x="75" y="1126489"/>
                  </a:lnTo>
                  <a:lnTo>
                    <a:pt x="72" y="1129030"/>
                  </a:lnTo>
                  <a:lnTo>
                    <a:pt x="6416" y="1129030"/>
                  </a:lnTo>
                  <a:lnTo>
                    <a:pt x="6419" y="1126489"/>
                  </a:lnTo>
                  <a:close/>
                </a:path>
                <a:path w="1502409" h="1201420">
                  <a:moveTo>
                    <a:pt x="1501219" y="1126489"/>
                  </a:moveTo>
                  <a:lnTo>
                    <a:pt x="1494862" y="1126489"/>
                  </a:lnTo>
                  <a:lnTo>
                    <a:pt x="1494859" y="1129030"/>
                  </a:lnTo>
                  <a:lnTo>
                    <a:pt x="1501216" y="1129030"/>
                  </a:lnTo>
                  <a:lnTo>
                    <a:pt x="1501219" y="1126489"/>
                  </a:lnTo>
                  <a:close/>
                </a:path>
                <a:path w="1502409" h="1201420">
                  <a:moveTo>
                    <a:pt x="6422" y="1123950"/>
                  </a:moveTo>
                  <a:lnTo>
                    <a:pt x="78" y="1123950"/>
                  </a:lnTo>
                  <a:lnTo>
                    <a:pt x="76" y="1125220"/>
                  </a:lnTo>
                  <a:lnTo>
                    <a:pt x="6420" y="1125220"/>
                  </a:lnTo>
                  <a:lnTo>
                    <a:pt x="6422" y="1123950"/>
                  </a:lnTo>
                  <a:close/>
                </a:path>
                <a:path w="1502409" h="1201420">
                  <a:moveTo>
                    <a:pt x="1501222" y="1123950"/>
                  </a:moveTo>
                  <a:lnTo>
                    <a:pt x="1494864" y="1123950"/>
                  </a:lnTo>
                  <a:lnTo>
                    <a:pt x="1494863" y="1125220"/>
                  </a:lnTo>
                  <a:lnTo>
                    <a:pt x="1501220" y="1125220"/>
                  </a:lnTo>
                  <a:lnTo>
                    <a:pt x="1501222" y="1123950"/>
                  </a:lnTo>
                  <a:close/>
                </a:path>
                <a:path w="1502409" h="1201420">
                  <a:moveTo>
                    <a:pt x="6424" y="1121410"/>
                  </a:moveTo>
                  <a:lnTo>
                    <a:pt x="80" y="1121410"/>
                  </a:lnTo>
                  <a:lnTo>
                    <a:pt x="79" y="1122680"/>
                  </a:lnTo>
                  <a:lnTo>
                    <a:pt x="6423" y="1122680"/>
                  </a:lnTo>
                  <a:lnTo>
                    <a:pt x="6424" y="1121410"/>
                  </a:lnTo>
                  <a:close/>
                </a:path>
                <a:path w="1502409" h="1201420">
                  <a:moveTo>
                    <a:pt x="1501224" y="1121410"/>
                  </a:moveTo>
                  <a:lnTo>
                    <a:pt x="1494867" y="1121410"/>
                  </a:lnTo>
                  <a:lnTo>
                    <a:pt x="1494866" y="1122680"/>
                  </a:lnTo>
                  <a:lnTo>
                    <a:pt x="1501223" y="1122680"/>
                  </a:lnTo>
                  <a:lnTo>
                    <a:pt x="1501224" y="1121410"/>
                  </a:lnTo>
                  <a:close/>
                </a:path>
              </a:pathLst>
            </a:custGeom>
            <a:solidFill>
              <a:srgbClr val="4A7E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6417309" y="1005839"/>
              <a:ext cx="1489710" cy="1186180"/>
            </a:xfrm>
            <a:custGeom>
              <a:avLst/>
              <a:gdLst/>
              <a:ahLst/>
              <a:cxnLst/>
              <a:rect l="l" t="t" r="r" b="b"/>
              <a:pathLst>
                <a:path w="1489709" h="1186180">
                  <a:moveTo>
                    <a:pt x="7468" y="146050"/>
                  </a:moveTo>
                  <a:lnTo>
                    <a:pt x="1113" y="146050"/>
                  </a:lnTo>
                  <a:lnTo>
                    <a:pt x="1097" y="161289"/>
                  </a:lnTo>
                  <a:lnTo>
                    <a:pt x="7452" y="161289"/>
                  </a:lnTo>
                  <a:lnTo>
                    <a:pt x="7468" y="146050"/>
                  </a:lnTo>
                  <a:close/>
                </a:path>
                <a:path w="1489709" h="1186180">
                  <a:moveTo>
                    <a:pt x="1489557" y="146050"/>
                  </a:moveTo>
                  <a:lnTo>
                    <a:pt x="1483211" y="146050"/>
                  </a:lnTo>
                  <a:lnTo>
                    <a:pt x="1483195" y="161289"/>
                  </a:lnTo>
                  <a:lnTo>
                    <a:pt x="1489541" y="161289"/>
                  </a:lnTo>
                  <a:lnTo>
                    <a:pt x="1489557" y="146050"/>
                  </a:lnTo>
                  <a:close/>
                </a:path>
                <a:path w="1489709" h="1186180">
                  <a:moveTo>
                    <a:pt x="7472" y="142239"/>
                  </a:moveTo>
                  <a:lnTo>
                    <a:pt x="1117" y="142239"/>
                  </a:lnTo>
                  <a:lnTo>
                    <a:pt x="1114" y="144779"/>
                  </a:lnTo>
                  <a:lnTo>
                    <a:pt x="7470" y="144779"/>
                  </a:lnTo>
                  <a:lnTo>
                    <a:pt x="7472" y="142239"/>
                  </a:lnTo>
                  <a:close/>
                </a:path>
                <a:path w="1489709" h="1186180">
                  <a:moveTo>
                    <a:pt x="1489561" y="142239"/>
                  </a:moveTo>
                  <a:lnTo>
                    <a:pt x="1483215" y="142239"/>
                  </a:lnTo>
                  <a:lnTo>
                    <a:pt x="1483212" y="144779"/>
                  </a:lnTo>
                  <a:lnTo>
                    <a:pt x="1489558" y="144779"/>
                  </a:lnTo>
                  <a:lnTo>
                    <a:pt x="1489561" y="142239"/>
                  </a:lnTo>
                  <a:close/>
                </a:path>
                <a:path w="1489709" h="1186180">
                  <a:moveTo>
                    <a:pt x="7482" y="133350"/>
                  </a:moveTo>
                  <a:lnTo>
                    <a:pt x="1127" y="133350"/>
                  </a:lnTo>
                  <a:lnTo>
                    <a:pt x="1118" y="140969"/>
                  </a:lnTo>
                  <a:lnTo>
                    <a:pt x="7474" y="140969"/>
                  </a:lnTo>
                  <a:lnTo>
                    <a:pt x="7482" y="133350"/>
                  </a:lnTo>
                  <a:close/>
                </a:path>
                <a:path w="1489709" h="1186180">
                  <a:moveTo>
                    <a:pt x="1489571" y="133350"/>
                  </a:moveTo>
                  <a:lnTo>
                    <a:pt x="1483225" y="133350"/>
                  </a:lnTo>
                  <a:lnTo>
                    <a:pt x="1483217" y="140969"/>
                  </a:lnTo>
                  <a:lnTo>
                    <a:pt x="1489562" y="140969"/>
                  </a:lnTo>
                  <a:lnTo>
                    <a:pt x="1489571" y="133350"/>
                  </a:lnTo>
                  <a:close/>
                </a:path>
                <a:path w="1489709" h="1186180">
                  <a:moveTo>
                    <a:pt x="7486" y="129539"/>
                  </a:moveTo>
                  <a:lnTo>
                    <a:pt x="1131" y="129539"/>
                  </a:lnTo>
                  <a:lnTo>
                    <a:pt x="1128" y="132079"/>
                  </a:lnTo>
                  <a:lnTo>
                    <a:pt x="7483" y="132079"/>
                  </a:lnTo>
                  <a:lnTo>
                    <a:pt x="7486" y="129539"/>
                  </a:lnTo>
                  <a:close/>
                </a:path>
                <a:path w="1489709" h="1186180">
                  <a:moveTo>
                    <a:pt x="1489575" y="129539"/>
                  </a:moveTo>
                  <a:lnTo>
                    <a:pt x="1483229" y="129539"/>
                  </a:lnTo>
                  <a:lnTo>
                    <a:pt x="1483226" y="132079"/>
                  </a:lnTo>
                  <a:lnTo>
                    <a:pt x="1489572" y="132079"/>
                  </a:lnTo>
                  <a:lnTo>
                    <a:pt x="1489575" y="129539"/>
                  </a:lnTo>
                  <a:close/>
                </a:path>
                <a:path w="1489709" h="1186180">
                  <a:moveTo>
                    <a:pt x="7489" y="127000"/>
                  </a:moveTo>
                  <a:lnTo>
                    <a:pt x="1133" y="127000"/>
                  </a:lnTo>
                  <a:lnTo>
                    <a:pt x="1132" y="128269"/>
                  </a:lnTo>
                  <a:lnTo>
                    <a:pt x="7487" y="128269"/>
                  </a:lnTo>
                  <a:lnTo>
                    <a:pt x="7489" y="127000"/>
                  </a:lnTo>
                  <a:close/>
                </a:path>
                <a:path w="1489709" h="1186180">
                  <a:moveTo>
                    <a:pt x="1489577" y="127000"/>
                  </a:moveTo>
                  <a:lnTo>
                    <a:pt x="1483232" y="127000"/>
                  </a:lnTo>
                  <a:lnTo>
                    <a:pt x="1483230" y="128269"/>
                  </a:lnTo>
                  <a:lnTo>
                    <a:pt x="1489576" y="128269"/>
                  </a:lnTo>
                  <a:lnTo>
                    <a:pt x="1489577" y="127000"/>
                  </a:lnTo>
                  <a:close/>
                </a:path>
                <a:path w="1489709" h="1186180">
                  <a:moveTo>
                    <a:pt x="7493" y="123189"/>
                  </a:moveTo>
                  <a:lnTo>
                    <a:pt x="1137" y="123189"/>
                  </a:lnTo>
                  <a:lnTo>
                    <a:pt x="1135" y="125729"/>
                  </a:lnTo>
                  <a:lnTo>
                    <a:pt x="7490" y="125729"/>
                  </a:lnTo>
                  <a:lnTo>
                    <a:pt x="7493" y="123189"/>
                  </a:lnTo>
                  <a:close/>
                </a:path>
                <a:path w="1489709" h="1186180">
                  <a:moveTo>
                    <a:pt x="1489581" y="123189"/>
                  </a:moveTo>
                  <a:lnTo>
                    <a:pt x="1483236" y="123189"/>
                  </a:lnTo>
                  <a:lnTo>
                    <a:pt x="1483233" y="125729"/>
                  </a:lnTo>
                  <a:lnTo>
                    <a:pt x="1489579" y="125729"/>
                  </a:lnTo>
                  <a:lnTo>
                    <a:pt x="1489581" y="123189"/>
                  </a:lnTo>
                  <a:close/>
                </a:path>
                <a:path w="1489709" h="1186180">
                  <a:moveTo>
                    <a:pt x="7496" y="120650"/>
                  </a:moveTo>
                  <a:lnTo>
                    <a:pt x="1140" y="120650"/>
                  </a:lnTo>
                  <a:lnTo>
                    <a:pt x="1139" y="121919"/>
                  </a:lnTo>
                  <a:lnTo>
                    <a:pt x="7494" y="121919"/>
                  </a:lnTo>
                  <a:lnTo>
                    <a:pt x="7496" y="120650"/>
                  </a:lnTo>
                  <a:close/>
                </a:path>
                <a:path w="1489709" h="1186180">
                  <a:moveTo>
                    <a:pt x="1489584" y="120650"/>
                  </a:moveTo>
                  <a:lnTo>
                    <a:pt x="1483239" y="120650"/>
                  </a:lnTo>
                  <a:lnTo>
                    <a:pt x="1483237" y="121919"/>
                  </a:lnTo>
                  <a:lnTo>
                    <a:pt x="1489583" y="121919"/>
                  </a:lnTo>
                  <a:lnTo>
                    <a:pt x="1489584" y="120650"/>
                  </a:lnTo>
                  <a:close/>
                </a:path>
                <a:path w="1489709" h="1186180">
                  <a:moveTo>
                    <a:pt x="7500" y="116839"/>
                  </a:moveTo>
                  <a:lnTo>
                    <a:pt x="1144" y="116839"/>
                  </a:lnTo>
                  <a:lnTo>
                    <a:pt x="1142" y="119379"/>
                  </a:lnTo>
                  <a:lnTo>
                    <a:pt x="7497" y="119379"/>
                  </a:lnTo>
                  <a:lnTo>
                    <a:pt x="7500" y="116839"/>
                  </a:lnTo>
                  <a:close/>
                </a:path>
                <a:path w="1489709" h="1186180">
                  <a:moveTo>
                    <a:pt x="1489588" y="116839"/>
                  </a:moveTo>
                  <a:lnTo>
                    <a:pt x="1483243" y="116839"/>
                  </a:lnTo>
                  <a:lnTo>
                    <a:pt x="1483240" y="119379"/>
                  </a:lnTo>
                  <a:lnTo>
                    <a:pt x="1489585" y="119379"/>
                  </a:lnTo>
                  <a:lnTo>
                    <a:pt x="1489588" y="116839"/>
                  </a:lnTo>
                  <a:close/>
                </a:path>
                <a:path w="1489709" h="1186180">
                  <a:moveTo>
                    <a:pt x="7503" y="114300"/>
                  </a:moveTo>
                  <a:lnTo>
                    <a:pt x="1147" y="114300"/>
                  </a:lnTo>
                  <a:lnTo>
                    <a:pt x="1146" y="115569"/>
                  </a:lnTo>
                  <a:lnTo>
                    <a:pt x="7501" y="115569"/>
                  </a:lnTo>
                  <a:lnTo>
                    <a:pt x="7503" y="114300"/>
                  </a:lnTo>
                  <a:close/>
                </a:path>
                <a:path w="1489709" h="1186180">
                  <a:moveTo>
                    <a:pt x="1489591" y="114300"/>
                  </a:moveTo>
                  <a:lnTo>
                    <a:pt x="1483245" y="114300"/>
                  </a:lnTo>
                  <a:lnTo>
                    <a:pt x="1483244" y="115569"/>
                  </a:lnTo>
                  <a:lnTo>
                    <a:pt x="1489590" y="115569"/>
                  </a:lnTo>
                  <a:lnTo>
                    <a:pt x="1489591" y="114300"/>
                  </a:lnTo>
                  <a:close/>
                </a:path>
                <a:path w="1489709" h="1186180">
                  <a:moveTo>
                    <a:pt x="7507" y="110489"/>
                  </a:moveTo>
                  <a:lnTo>
                    <a:pt x="1151" y="110489"/>
                  </a:lnTo>
                  <a:lnTo>
                    <a:pt x="1148" y="113029"/>
                  </a:lnTo>
                  <a:lnTo>
                    <a:pt x="7504" y="113029"/>
                  </a:lnTo>
                  <a:lnTo>
                    <a:pt x="7507" y="110489"/>
                  </a:lnTo>
                  <a:close/>
                </a:path>
                <a:path w="1489709" h="1186180">
                  <a:moveTo>
                    <a:pt x="1489595" y="110489"/>
                  </a:moveTo>
                  <a:lnTo>
                    <a:pt x="1483250" y="110489"/>
                  </a:lnTo>
                  <a:lnTo>
                    <a:pt x="1483247" y="113029"/>
                  </a:lnTo>
                  <a:lnTo>
                    <a:pt x="1489592" y="113029"/>
                  </a:lnTo>
                  <a:lnTo>
                    <a:pt x="1489595" y="110489"/>
                  </a:lnTo>
                  <a:close/>
                </a:path>
                <a:path w="1489709" h="1186180">
                  <a:moveTo>
                    <a:pt x="7509" y="107950"/>
                  </a:moveTo>
                  <a:lnTo>
                    <a:pt x="1154" y="107950"/>
                  </a:lnTo>
                  <a:lnTo>
                    <a:pt x="1152" y="109219"/>
                  </a:lnTo>
                  <a:lnTo>
                    <a:pt x="7508" y="109219"/>
                  </a:lnTo>
                  <a:lnTo>
                    <a:pt x="7509" y="107950"/>
                  </a:lnTo>
                  <a:close/>
                </a:path>
                <a:path w="1489709" h="1186180">
                  <a:moveTo>
                    <a:pt x="1489598" y="107950"/>
                  </a:moveTo>
                  <a:lnTo>
                    <a:pt x="1483252" y="107950"/>
                  </a:lnTo>
                  <a:lnTo>
                    <a:pt x="1483251" y="109219"/>
                  </a:lnTo>
                  <a:lnTo>
                    <a:pt x="1489596" y="109219"/>
                  </a:lnTo>
                  <a:lnTo>
                    <a:pt x="1489598" y="107950"/>
                  </a:lnTo>
                  <a:close/>
                </a:path>
                <a:path w="1489709" h="1186180">
                  <a:moveTo>
                    <a:pt x="7514" y="104139"/>
                  </a:moveTo>
                  <a:lnTo>
                    <a:pt x="1158" y="104139"/>
                  </a:lnTo>
                  <a:lnTo>
                    <a:pt x="1155" y="106679"/>
                  </a:lnTo>
                  <a:lnTo>
                    <a:pt x="7511" y="106679"/>
                  </a:lnTo>
                  <a:lnTo>
                    <a:pt x="7514" y="104139"/>
                  </a:lnTo>
                  <a:close/>
                </a:path>
                <a:path w="1489709" h="1186180">
                  <a:moveTo>
                    <a:pt x="1489602" y="104139"/>
                  </a:moveTo>
                  <a:lnTo>
                    <a:pt x="1483256" y="104139"/>
                  </a:lnTo>
                  <a:lnTo>
                    <a:pt x="1483254" y="106679"/>
                  </a:lnTo>
                  <a:lnTo>
                    <a:pt x="1489599" y="106679"/>
                  </a:lnTo>
                  <a:lnTo>
                    <a:pt x="1489602" y="104139"/>
                  </a:lnTo>
                  <a:close/>
                </a:path>
                <a:path w="1489709" h="1186180">
                  <a:moveTo>
                    <a:pt x="7516" y="101600"/>
                  </a:moveTo>
                  <a:lnTo>
                    <a:pt x="1161" y="101600"/>
                  </a:lnTo>
                  <a:lnTo>
                    <a:pt x="1159" y="102869"/>
                  </a:lnTo>
                  <a:lnTo>
                    <a:pt x="7515" y="102869"/>
                  </a:lnTo>
                  <a:lnTo>
                    <a:pt x="7516" y="101600"/>
                  </a:lnTo>
                  <a:close/>
                </a:path>
                <a:path w="1489709" h="1186180">
                  <a:moveTo>
                    <a:pt x="1489605" y="101600"/>
                  </a:moveTo>
                  <a:lnTo>
                    <a:pt x="1483259" y="101600"/>
                  </a:lnTo>
                  <a:lnTo>
                    <a:pt x="1483258" y="102869"/>
                  </a:lnTo>
                  <a:lnTo>
                    <a:pt x="1489603" y="102869"/>
                  </a:lnTo>
                  <a:lnTo>
                    <a:pt x="1489605" y="101600"/>
                  </a:lnTo>
                  <a:close/>
                </a:path>
                <a:path w="1489709" h="1186180">
                  <a:moveTo>
                    <a:pt x="7520" y="97789"/>
                  </a:moveTo>
                  <a:lnTo>
                    <a:pt x="1165" y="97789"/>
                  </a:lnTo>
                  <a:lnTo>
                    <a:pt x="1162" y="100329"/>
                  </a:lnTo>
                  <a:lnTo>
                    <a:pt x="7518" y="100329"/>
                  </a:lnTo>
                  <a:lnTo>
                    <a:pt x="7520" y="97789"/>
                  </a:lnTo>
                  <a:close/>
                </a:path>
                <a:path w="1489709" h="1186180">
                  <a:moveTo>
                    <a:pt x="1489609" y="97789"/>
                  </a:moveTo>
                  <a:lnTo>
                    <a:pt x="1483263" y="97789"/>
                  </a:lnTo>
                  <a:lnTo>
                    <a:pt x="1483261" y="100329"/>
                  </a:lnTo>
                  <a:lnTo>
                    <a:pt x="1489606" y="100329"/>
                  </a:lnTo>
                  <a:lnTo>
                    <a:pt x="1489609" y="97789"/>
                  </a:lnTo>
                  <a:close/>
                </a:path>
                <a:path w="1489709" h="1186180">
                  <a:moveTo>
                    <a:pt x="7523" y="95250"/>
                  </a:moveTo>
                  <a:lnTo>
                    <a:pt x="1167" y="95250"/>
                  </a:lnTo>
                  <a:lnTo>
                    <a:pt x="1166" y="96519"/>
                  </a:lnTo>
                  <a:lnTo>
                    <a:pt x="7522" y="96519"/>
                  </a:lnTo>
                  <a:lnTo>
                    <a:pt x="7523" y="95250"/>
                  </a:lnTo>
                  <a:close/>
                </a:path>
                <a:path w="1489709" h="1186180">
                  <a:moveTo>
                    <a:pt x="1489611" y="95250"/>
                  </a:moveTo>
                  <a:lnTo>
                    <a:pt x="1483266" y="95250"/>
                  </a:lnTo>
                  <a:lnTo>
                    <a:pt x="1483265" y="96519"/>
                  </a:lnTo>
                  <a:lnTo>
                    <a:pt x="1489610" y="96519"/>
                  </a:lnTo>
                  <a:lnTo>
                    <a:pt x="1489611" y="95250"/>
                  </a:lnTo>
                  <a:close/>
                </a:path>
                <a:path w="1489709" h="1186180">
                  <a:moveTo>
                    <a:pt x="7530" y="88900"/>
                  </a:moveTo>
                  <a:lnTo>
                    <a:pt x="1174" y="88900"/>
                  </a:lnTo>
                  <a:lnTo>
                    <a:pt x="1169" y="93979"/>
                  </a:lnTo>
                  <a:lnTo>
                    <a:pt x="7525" y="93979"/>
                  </a:lnTo>
                  <a:lnTo>
                    <a:pt x="7530" y="88900"/>
                  </a:lnTo>
                  <a:close/>
                </a:path>
                <a:path w="1489709" h="1186180">
                  <a:moveTo>
                    <a:pt x="1489618" y="88900"/>
                  </a:moveTo>
                  <a:lnTo>
                    <a:pt x="1483273" y="88900"/>
                  </a:lnTo>
                  <a:lnTo>
                    <a:pt x="1483267" y="93979"/>
                  </a:lnTo>
                  <a:lnTo>
                    <a:pt x="1489613" y="93979"/>
                  </a:lnTo>
                  <a:lnTo>
                    <a:pt x="1489618" y="88900"/>
                  </a:lnTo>
                  <a:close/>
                </a:path>
                <a:path w="1489709" h="1186180">
                  <a:moveTo>
                    <a:pt x="7534" y="85089"/>
                  </a:moveTo>
                  <a:lnTo>
                    <a:pt x="1178" y="85089"/>
                  </a:lnTo>
                  <a:lnTo>
                    <a:pt x="1176" y="87629"/>
                  </a:lnTo>
                  <a:lnTo>
                    <a:pt x="7531" y="87629"/>
                  </a:lnTo>
                  <a:lnTo>
                    <a:pt x="7534" y="85089"/>
                  </a:lnTo>
                  <a:close/>
                </a:path>
                <a:path w="1489709" h="1186180">
                  <a:moveTo>
                    <a:pt x="1489622" y="85089"/>
                  </a:moveTo>
                  <a:lnTo>
                    <a:pt x="1483277" y="85089"/>
                  </a:lnTo>
                  <a:lnTo>
                    <a:pt x="1483274" y="87629"/>
                  </a:lnTo>
                  <a:lnTo>
                    <a:pt x="1489620" y="87629"/>
                  </a:lnTo>
                  <a:lnTo>
                    <a:pt x="1489622" y="85089"/>
                  </a:lnTo>
                  <a:close/>
                </a:path>
                <a:path w="1489709" h="1186180">
                  <a:moveTo>
                    <a:pt x="7537" y="82550"/>
                  </a:moveTo>
                  <a:lnTo>
                    <a:pt x="1181" y="82550"/>
                  </a:lnTo>
                  <a:lnTo>
                    <a:pt x="1180" y="83819"/>
                  </a:lnTo>
                  <a:lnTo>
                    <a:pt x="7536" y="83819"/>
                  </a:lnTo>
                  <a:lnTo>
                    <a:pt x="7537" y="82550"/>
                  </a:lnTo>
                  <a:close/>
                </a:path>
                <a:path w="1489709" h="1186180">
                  <a:moveTo>
                    <a:pt x="1489625" y="82550"/>
                  </a:moveTo>
                  <a:lnTo>
                    <a:pt x="1483280" y="82550"/>
                  </a:lnTo>
                  <a:lnTo>
                    <a:pt x="1483278" y="83819"/>
                  </a:lnTo>
                  <a:lnTo>
                    <a:pt x="1489624" y="83819"/>
                  </a:lnTo>
                  <a:lnTo>
                    <a:pt x="1489625" y="82550"/>
                  </a:lnTo>
                  <a:close/>
                </a:path>
                <a:path w="1489709" h="1186180">
                  <a:moveTo>
                    <a:pt x="7544" y="76200"/>
                  </a:moveTo>
                  <a:lnTo>
                    <a:pt x="1188" y="76200"/>
                  </a:lnTo>
                  <a:lnTo>
                    <a:pt x="1182" y="81279"/>
                  </a:lnTo>
                  <a:lnTo>
                    <a:pt x="7538" y="81279"/>
                  </a:lnTo>
                  <a:lnTo>
                    <a:pt x="7544" y="76200"/>
                  </a:lnTo>
                  <a:close/>
                </a:path>
                <a:path w="1489709" h="1186180">
                  <a:moveTo>
                    <a:pt x="1489632" y="76200"/>
                  </a:moveTo>
                  <a:lnTo>
                    <a:pt x="1483287" y="76200"/>
                  </a:lnTo>
                  <a:lnTo>
                    <a:pt x="1483281" y="81279"/>
                  </a:lnTo>
                  <a:lnTo>
                    <a:pt x="1489626" y="81279"/>
                  </a:lnTo>
                  <a:lnTo>
                    <a:pt x="1489632" y="76200"/>
                  </a:lnTo>
                  <a:close/>
                </a:path>
                <a:path w="1489709" h="1186180">
                  <a:moveTo>
                    <a:pt x="7551" y="69850"/>
                  </a:moveTo>
                  <a:lnTo>
                    <a:pt x="1195" y="69850"/>
                  </a:lnTo>
                  <a:lnTo>
                    <a:pt x="1189" y="74929"/>
                  </a:lnTo>
                  <a:lnTo>
                    <a:pt x="7545" y="74929"/>
                  </a:lnTo>
                  <a:lnTo>
                    <a:pt x="7551" y="69850"/>
                  </a:lnTo>
                  <a:close/>
                </a:path>
                <a:path w="1489709" h="1186180">
                  <a:moveTo>
                    <a:pt x="1489639" y="69850"/>
                  </a:moveTo>
                  <a:lnTo>
                    <a:pt x="1483294" y="69850"/>
                  </a:lnTo>
                  <a:lnTo>
                    <a:pt x="1483288" y="74929"/>
                  </a:lnTo>
                  <a:lnTo>
                    <a:pt x="1489633" y="74929"/>
                  </a:lnTo>
                  <a:lnTo>
                    <a:pt x="1489639" y="69850"/>
                  </a:lnTo>
                  <a:close/>
                </a:path>
                <a:path w="1489709" h="1186180">
                  <a:moveTo>
                    <a:pt x="7555" y="66039"/>
                  </a:moveTo>
                  <a:lnTo>
                    <a:pt x="1199" y="66039"/>
                  </a:lnTo>
                  <a:lnTo>
                    <a:pt x="1196" y="68579"/>
                  </a:lnTo>
                  <a:lnTo>
                    <a:pt x="7552" y="68579"/>
                  </a:lnTo>
                  <a:lnTo>
                    <a:pt x="7555" y="66039"/>
                  </a:lnTo>
                  <a:close/>
                </a:path>
                <a:path w="1489709" h="1186180">
                  <a:moveTo>
                    <a:pt x="1489643" y="66039"/>
                  </a:moveTo>
                  <a:lnTo>
                    <a:pt x="1483298" y="66039"/>
                  </a:lnTo>
                  <a:lnTo>
                    <a:pt x="1483295" y="68579"/>
                  </a:lnTo>
                  <a:lnTo>
                    <a:pt x="1489640" y="68579"/>
                  </a:lnTo>
                  <a:lnTo>
                    <a:pt x="1489643" y="66039"/>
                  </a:lnTo>
                  <a:close/>
                </a:path>
                <a:path w="1489709" h="1186180">
                  <a:moveTo>
                    <a:pt x="7558" y="63500"/>
                  </a:moveTo>
                  <a:lnTo>
                    <a:pt x="1201" y="63500"/>
                  </a:lnTo>
                  <a:lnTo>
                    <a:pt x="1200" y="64769"/>
                  </a:lnTo>
                  <a:lnTo>
                    <a:pt x="7556" y="64769"/>
                  </a:lnTo>
                  <a:lnTo>
                    <a:pt x="7558" y="63500"/>
                  </a:lnTo>
                  <a:close/>
                </a:path>
                <a:path w="1489709" h="1186180">
                  <a:moveTo>
                    <a:pt x="1489645" y="63500"/>
                  </a:moveTo>
                  <a:lnTo>
                    <a:pt x="1483300" y="63500"/>
                  </a:lnTo>
                  <a:lnTo>
                    <a:pt x="1483299" y="64769"/>
                  </a:lnTo>
                  <a:lnTo>
                    <a:pt x="1489644" y="64769"/>
                  </a:lnTo>
                  <a:lnTo>
                    <a:pt x="1489645" y="63500"/>
                  </a:lnTo>
                  <a:close/>
                </a:path>
                <a:path w="1489709" h="1186180">
                  <a:moveTo>
                    <a:pt x="7562" y="59689"/>
                  </a:moveTo>
                  <a:lnTo>
                    <a:pt x="1206" y="59689"/>
                  </a:lnTo>
                  <a:lnTo>
                    <a:pt x="1203" y="62229"/>
                  </a:lnTo>
                  <a:lnTo>
                    <a:pt x="7559" y="62229"/>
                  </a:lnTo>
                  <a:lnTo>
                    <a:pt x="7562" y="59689"/>
                  </a:lnTo>
                  <a:close/>
                </a:path>
                <a:path w="1489709" h="1186180">
                  <a:moveTo>
                    <a:pt x="1489650" y="59689"/>
                  </a:moveTo>
                  <a:lnTo>
                    <a:pt x="1483305" y="59689"/>
                  </a:lnTo>
                  <a:lnTo>
                    <a:pt x="1483302" y="62229"/>
                  </a:lnTo>
                  <a:lnTo>
                    <a:pt x="1489647" y="62229"/>
                  </a:lnTo>
                  <a:lnTo>
                    <a:pt x="1489650" y="59689"/>
                  </a:lnTo>
                  <a:close/>
                </a:path>
                <a:path w="1489709" h="1186180">
                  <a:moveTo>
                    <a:pt x="7564" y="57150"/>
                  </a:moveTo>
                  <a:lnTo>
                    <a:pt x="1208" y="57150"/>
                  </a:lnTo>
                  <a:lnTo>
                    <a:pt x="1207" y="58419"/>
                  </a:lnTo>
                  <a:lnTo>
                    <a:pt x="7563" y="58419"/>
                  </a:lnTo>
                  <a:lnTo>
                    <a:pt x="7564" y="57150"/>
                  </a:lnTo>
                  <a:close/>
                </a:path>
                <a:path w="1489709" h="1186180">
                  <a:moveTo>
                    <a:pt x="1489652" y="57150"/>
                  </a:moveTo>
                  <a:lnTo>
                    <a:pt x="1483307" y="57150"/>
                  </a:lnTo>
                  <a:lnTo>
                    <a:pt x="1483306" y="58419"/>
                  </a:lnTo>
                  <a:lnTo>
                    <a:pt x="1489651" y="58419"/>
                  </a:lnTo>
                  <a:lnTo>
                    <a:pt x="1489652" y="57150"/>
                  </a:lnTo>
                  <a:close/>
                </a:path>
                <a:path w="1489709" h="1186180">
                  <a:moveTo>
                    <a:pt x="7569" y="53339"/>
                  </a:moveTo>
                  <a:lnTo>
                    <a:pt x="1212" y="53339"/>
                  </a:lnTo>
                  <a:lnTo>
                    <a:pt x="1210" y="55879"/>
                  </a:lnTo>
                  <a:lnTo>
                    <a:pt x="7566" y="55879"/>
                  </a:lnTo>
                  <a:lnTo>
                    <a:pt x="7569" y="53339"/>
                  </a:lnTo>
                  <a:close/>
                </a:path>
                <a:path w="1489709" h="1186180">
                  <a:moveTo>
                    <a:pt x="1489656" y="53339"/>
                  </a:moveTo>
                  <a:lnTo>
                    <a:pt x="1483311" y="53339"/>
                  </a:lnTo>
                  <a:lnTo>
                    <a:pt x="1483309" y="55879"/>
                  </a:lnTo>
                  <a:lnTo>
                    <a:pt x="1489654" y="55879"/>
                  </a:lnTo>
                  <a:lnTo>
                    <a:pt x="1489656" y="53339"/>
                  </a:lnTo>
                  <a:close/>
                </a:path>
                <a:path w="1489709" h="1186180">
                  <a:moveTo>
                    <a:pt x="7571" y="50800"/>
                  </a:moveTo>
                  <a:lnTo>
                    <a:pt x="1215" y="50800"/>
                  </a:lnTo>
                  <a:lnTo>
                    <a:pt x="1214" y="52069"/>
                  </a:lnTo>
                  <a:lnTo>
                    <a:pt x="7570" y="52069"/>
                  </a:lnTo>
                  <a:lnTo>
                    <a:pt x="7571" y="50800"/>
                  </a:lnTo>
                  <a:close/>
                </a:path>
                <a:path w="1489709" h="1186180">
                  <a:moveTo>
                    <a:pt x="1489659" y="50800"/>
                  </a:moveTo>
                  <a:lnTo>
                    <a:pt x="1483314" y="50800"/>
                  </a:lnTo>
                  <a:lnTo>
                    <a:pt x="1483313" y="52069"/>
                  </a:lnTo>
                  <a:lnTo>
                    <a:pt x="1489658" y="52069"/>
                  </a:lnTo>
                  <a:lnTo>
                    <a:pt x="1489659" y="50800"/>
                  </a:lnTo>
                  <a:close/>
                </a:path>
                <a:path w="1489709" h="1186180">
                  <a:moveTo>
                    <a:pt x="7575" y="46989"/>
                  </a:moveTo>
                  <a:lnTo>
                    <a:pt x="1219" y="46989"/>
                  </a:lnTo>
                  <a:lnTo>
                    <a:pt x="1216" y="49529"/>
                  </a:lnTo>
                  <a:lnTo>
                    <a:pt x="7573" y="49529"/>
                  </a:lnTo>
                  <a:lnTo>
                    <a:pt x="7575" y="46989"/>
                  </a:lnTo>
                  <a:close/>
                </a:path>
                <a:path w="1489709" h="1186180">
                  <a:moveTo>
                    <a:pt x="1489663" y="46989"/>
                  </a:moveTo>
                  <a:lnTo>
                    <a:pt x="1483318" y="46989"/>
                  </a:lnTo>
                  <a:lnTo>
                    <a:pt x="1483316" y="49529"/>
                  </a:lnTo>
                  <a:lnTo>
                    <a:pt x="1489660" y="49529"/>
                  </a:lnTo>
                  <a:lnTo>
                    <a:pt x="1489663" y="46989"/>
                  </a:lnTo>
                  <a:close/>
                </a:path>
                <a:path w="1489709" h="1186180">
                  <a:moveTo>
                    <a:pt x="7578" y="44450"/>
                  </a:moveTo>
                  <a:lnTo>
                    <a:pt x="1222" y="44450"/>
                  </a:lnTo>
                  <a:lnTo>
                    <a:pt x="1220" y="45719"/>
                  </a:lnTo>
                  <a:lnTo>
                    <a:pt x="7577" y="45719"/>
                  </a:lnTo>
                  <a:lnTo>
                    <a:pt x="7578" y="44450"/>
                  </a:lnTo>
                  <a:close/>
                </a:path>
                <a:path w="1489709" h="1186180">
                  <a:moveTo>
                    <a:pt x="1489666" y="44450"/>
                  </a:moveTo>
                  <a:lnTo>
                    <a:pt x="1483321" y="44450"/>
                  </a:lnTo>
                  <a:lnTo>
                    <a:pt x="1483320" y="45719"/>
                  </a:lnTo>
                  <a:lnTo>
                    <a:pt x="1489665" y="45719"/>
                  </a:lnTo>
                  <a:lnTo>
                    <a:pt x="1489666" y="44450"/>
                  </a:lnTo>
                  <a:close/>
                </a:path>
                <a:path w="1489709" h="1186180">
                  <a:moveTo>
                    <a:pt x="7582" y="40639"/>
                  </a:moveTo>
                  <a:lnTo>
                    <a:pt x="1226" y="40639"/>
                  </a:lnTo>
                  <a:lnTo>
                    <a:pt x="1223" y="43179"/>
                  </a:lnTo>
                  <a:lnTo>
                    <a:pt x="7580" y="43179"/>
                  </a:lnTo>
                  <a:lnTo>
                    <a:pt x="7582" y="40639"/>
                  </a:lnTo>
                  <a:close/>
                </a:path>
                <a:path w="1489709" h="1186180">
                  <a:moveTo>
                    <a:pt x="1489670" y="40639"/>
                  </a:moveTo>
                  <a:lnTo>
                    <a:pt x="1483325" y="40639"/>
                  </a:lnTo>
                  <a:lnTo>
                    <a:pt x="1483322" y="43179"/>
                  </a:lnTo>
                  <a:lnTo>
                    <a:pt x="1489667" y="43179"/>
                  </a:lnTo>
                  <a:lnTo>
                    <a:pt x="1489670" y="40639"/>
                  </a:lnTo>
                  <a:close/>
                </a:path>
                <a:path w="1489709" h="1186180">
                  <a:moveTo>
                    <a:pt x="7585" y="38100"/>
                  </a:moveTo>
                  <a:lnTo>
                    <a:pt x="1229" y="38100"/>
                  </a:lnTo>
                  <a:lnTo>
                    <a:pt x="1227" y="39369"/>
                  </a:lnTo>
                  <a:lnTo>
                    <a:pt x="7584" y="39369"/>
                  </a:lnTo>
                  <a:lnTo>
                    <a:pt x="7585" y="38100"/>
                  </a:lnTo>
                  <a:close/>
                </a:path>
                <a:path w="1489709" h="1186180">
                  <a:moveTo>
                    <a:pt x="1489673" y="38100"/>
                  </a:moveTo>
                  <a:lnTo>
                    <a:pt x="1483328" y="38100"/>
                  </a:lnTo>
                  <a:lnTo>
                    <a:pt x="1483327" y="39369"/>
                  </a:lnTo>
                  <a:lnTo>
                    <a:pt x="1489671" y="39369"/>
                  </a:lnTo>
                  <a:lnTo>
                    <a:pt x="1489673" y="38100"/>
                  </a:lnTo>
                  <a:close/>
                </a:path>
                <a:path w="1489709" h="1186180">
                  <a:moveTo>
                    <a:pt x="7589" y="34289"/>
                  </a:moveTo>
                  <a:lnTo>
                    <a:pt x="1233" y="34289"/>
                  </a:lnTo>
                  <a:lnTo>
                    <a:pt x="1230" y="36829"/>
                  </a:lnTo>
                  <a:lnTo>
                    <a:pt x="7586" y="36829"/>
                  </a:lnTo>
                  <a:lnTo>
                    <a:pt x="7589" y="34289"/>
                  </a:lnTo>
                  <a:close/>
                </a:path>
                <a:path w="1489709" h="1186180">
                  <a:moveTo>
                    <a:pt x="1489677" y="34289"/>
                  </a:moveTo>
                  <a:lnTo>
                    <a:pt x="1483332" y="34289"/>
                  </a:lnTo>
                  <a:lnTo>
                    <a:pt x="1483329" y="36829"/>
                  </a:lnTo>
                  <a:lnTo>
                    <a:pt x="1489674" y="36829"/>
                  </a:lnTo>
                  <a:lnTo>
                    <a:pt x="1489677" y="34289"/>
                  </a:lnTo>
                  <a:close/>
                </a:path>
                <a:path w="1489709" h="1186180">
                  <a:moveTo>
                    <a:pt x="7592" y="31750"/>
                  </a:moveTo>
                  <a:lnTo>
                    <a:pt x="1235" y="31750"/>
                  </a:lnTo>
                  <a:lnTo>
                    <a:pt x="1234" y="33019"/>
                  </a:lnTo>
                  <a:lnTo>
                    <a:pt x="7591" y="33019"/>
                  </a:lnTo>
                  <a:lnTo>
                    <a:pt x="7592" y="31750"/>
                  </a:lnTo>
                  <a:close/>
                </a:path>
                <a:path w="1489709" h="1186180">
                  <a:moveTo>
                    <a:pt x="1489680" y="31750"/>
                  </a:moveTo>
                  <a:lnTo>
                    <a:pt x="1483335" y="31750"/>
                  </a:lnTo>
                  <a:lnTo>
                    <a:pt x="1483333" y="33019"/>
                  </a:lnTo>
                  <a:lnTo>
                    <a:pt x="1489678" y="33019"/>
                  </a:lnTo>
                  <a:lnTo>
                    <a:pt x="1489680" y="31750"/>
                  </a:lnTo>
                  <a:close/>
                </a:path>
                <a:path w="1489709" h="1186180">
                  <a:moveTo>
                    <a:pt x="7596" y="27939"/>
                  </a:moveTo>
                  <a:lnTo>
                    <a:pt x="1240" y="27939"/>
                  </a:lnTo>
                  <a:lnTo>
                    <a:pt x="1237" y="30479"/>
                  </a:lnTo>
                  <a:lnTo>
                    <a:pt x="7593" y="30479"/>
                  </a:lnTo>
                  <a:lnTo>
                    <a:pt x="7596" y="27939"/>
                  </a:lnTo>
                  <a:close/>
                </a:path>
                <a:path w="1489709" h="1186180">
                  <a:moveTo>
                    <a:pt x="1489684" y="27939"/>
                  </a:moveTo>
                  <a:lnTo>
                    <a:pt x="1483339" y="27939"/>
                  </a:lnTo>
                  <a:lnTo>
                    <a:pt x="1483336" y="30479"/>
                  </a:lnTo>
                  <a:lnTo>
                    <a:pt x="1489681" y="30479"/>
                  </a:lnTo>
                  <a:lnTo>
                    <a:pt x="1489684" y="27939"/>
                  </a:lnTo>
                  <a:close/>
                </a:path>
                <a:path w="1489709" h="1186180">
                  <a:moveTo>
                    <a:pt x="7599" y="25400"/>
                  </a:moveTo>
                  <a:lnTo>
                    <a:pt x="1242" y="25400"/>
                  </a:lnTo>
                  <a:lnTo>
                    <a:pt x="1241" y="26669"/>
                  </a:lnTo>
                  <a:lnTo>
                    <a:pt x="7597" y="26669"/>
                  </a:lnTo>
                  <a:lnTo>
                    <a:pt x="7599" y="25400"/>
                  </a:lnTo>
                  <a:close/>
                </a:path>
                <a:path w="1489709" h="1186180">
                  <a:moveTo>
                    <a:pt x="1489686" y="25400"/>
                  </a:moveTo>
                  <a:lnTo>
                    <a:pt x="1483342" y="25400"/>
                  </a:lnTo>
                  <a:lnTo>
                    <a:pt x="1483340" y="26669"/>
                  </a:lnTo>
                  <a:lnTo>
                    <a:pt x="1489685" y="26669"/>
                  </a:lnTo>
                  <a:lnTo>
                    <a:pt x="1489686" y="25400"/>
                  </a:lnTo>
                  <a:close/>
                </a:path>
                <a:path w="1489709" h="1186180">
                  <a:moveTo>
                    <a:pt x="7603" y="21589"/>
                  </a:moveTo>
                  <a:lnTo>
                    <a:pt x="1246" y="21589"/>
                  </a:lnTo>
                  <a:lnTo>
                    <a:pt x="1244" y="24129"/>
                  </a:lnTo>
                  <a:lnTo>
                    <a:pt x="7600" y="24129"/>
                  </a:lnTo>
                  <a:lnTo>
                    <a:pt x="7603" y="21589"/>
                  </a:lnTo>
                  <a:close/>
                </a:path>
                <a:path w="1489709" h="1186180">
                  <a:moveTo>
                    <a:pt x="1489690" y="21589"/>
                  </a:moveTo>
                  <a:lnTo>
                    <a:pt x="1483346" y="21589"/>
                  </a:lnTo>
                  <a:lnTo>
                    <a:pt x="1483343" y="24129"/>
                  </a:lnTo>
                  <a:lnTo>
                    <a:pt x="1489688" y="24129"/>
                  </a:lnTo>
                  <a:lnTo>
                    <a:pt x="1489690" y="21589"/>
                  </a:lnTo>
                  <a:close/>
                </a:path>
                <a:path w="1489709" h="1186180">
                  <a:moveTo>
                    <a:pt x="7606" y="19050"/>
                  </a:moveTo>
                  <a:lnTo>
                    <a:pt x="1249" y="19050"/>
                  </a:lnTo>
                  <a:lnTo>
                    <a:pt x="1248" y="20319"/>
                  </a:lnTo>
                  <a:lnTo>
                    <a:pt x="7604" y="20319"/>
                  </a:lnTo>
                  <a:lnTo>
                    <a:pt x="7606" y="19050"/>
                  </a:lnTo>
                  <a:close/>
                </a:path>
                <a:path w="1489709" h="1186180">
                  <a:moveTo>
                    <a:pt x="1489693" y="19050"/>
                  </a:moveTo>
                  <a:lnTo>
                    <a:pt x="1483349" y="19050"/>
                  </a:lnTo>
                  <a:lnTo>
                    <a:pt x="1483347" y="20319"/>
                  </a:lnTo>
                  <a:lnTo>
                    <a:pt x="1489692" y="20319"/>
                  </a:lnTo>
                  <a:lnTo>
                    <a:pt x="1489693" y="19050"/>
                  </a:lnTo>
                  <a:close/>
                </a:path>
                <a:path w="1489709" h="1186180">
                  <a:moveTo>
                    <a:pt x="7610" y="15239"/>
                  </a:moveTo>
                  <a:lnTo>
                    <a:pt x="1253" y="15239"/>
                  </a:lnTo>
                  <a:lnTo>
                    <a:pt x="1250" y="17779"/>
                  </a:lnTo>
                  <a:lnTo>
                    <a:pt x="7607" y="17779"/>
                  </a:lnTo>
                  <a:lnTo>
                    <a:pt x="7610" y="15239"/>
                  </a:lnTo>
                  <a:close/>
                </a:path>
                <a:path w="1489709" h="1186180">
                  <a:moveTo>
                    <a:pt x="1489697" y="15239"/>
                  </a:moveTo>
                  <a:lnTo>
                    <a:pt x="1483353" y="15239"/>
                  </a:lnTo>
                  <a:lnTo>
                    <a:pt x="1483350" y="17779"/>
                  </a:lnTo>
                  <a:lnTo>
                    <a:pt x="1489695" y="17779"/>
                  </a:lnTo>
                  <a:lnTo>
                    <a:pt x="1489697" y="15239"/>
                  </a:lnTo>
                  <a:close/>
                </a:path>
                <a:path w="1489709" h="1186180">
                  <a:moveTo>
                    <a:pt x="7617" y="8889"/>
                  </a:moveTo>
                  <a:lnTo>
                    <a:pt x="1260" y="8889"/>
                  </a:lnTo>
                  <a:lnTo>
                    <a:pt x="1255" y="13969"/>
                  </a:lnTo>
                  <a:lnTo>
                    <a:pt x="7611" y="13969"/>
                  </a:lnTo>
                  <a:lnTo>
                    <a:pt x="7617" y="8889"/>
                  </a:lnTo>
                  <a:close/>
                </a:path>
                <a:path w="1489709" h="1186180">
                  <a:moveTo>
                    <a:pt x="1489704" y="8889"/>
                  </a:moveTo>
                  <a:lnTo>
                    <a:pt x="1483360" y="8889"/>
                  </a:lnTo>
                  <a:lnTo>
                    <a:pt x="1483354" y="13969"/>
                  </a:lnTo>
                  <a:lnTo>
                    <a:pt x="1489699" y="13969"/>
                  </a:lnTo>
                  <a:lnTo>
                    <a:pt x="1489704" y="8889"/>
                  </a:lnTo>
                  <a:close/>
                </a:path>
                <a:path w="1489709" h="1186180">
                  <a:moveTo>
                    <a:pt x="7619" y="6350"/>
                  </a:moveTo>
                  <a:lnTo>
                    <a:pt x="1263" y="6350"/>
                  </a:lnTo>
                  <a:lnTo>
                    <a:pt x="1261" y="7619"/>
                  </a:lnTo>
                  <a:lnTo>
                    <a:pt x="7618" y="7619"/>
                  </a:lnTo>
                  <a:lnTo>
                    <a:pt x="7619" y="6350"/>
                  </a:lnTo>
                  <a:close/>
                </a:path>
                <a:path w="1489709" h="1186180">
                  <a:moveTo>
                    <a:pt x="1489707" y="6350"/>
                  </a:moveTo>
                  <a:lnTo>
                    <a:pt x="7619" y="6350"/>
                  </a:lnTo>
                  <a:lnTo>
                    <a:pt x="745489" y="7619"/>
                  </a:lnTo>
                  <a:lnTo>
                    <a:pt x="1489705" y="7619"/>
                  </a:lnTo>
                  <a:lnTo>
                    <a:pt x="1489707" y="6350"/>
                  </a:lnTo>
                  <a:close/>
                </a:path>
                <a:path w="1489709" h="1186180">
                  <a:moveTo>
                    <a:pt x="993563" y="2539"/>
                  </a:moveTo>
                  <a:lnTo>
                    <a:pt x="1267" y="2539"/>
                  </a:lnTo>
                  <a:lnTo>
                    <a:pt x="1264" y="5079"/>
                  </a:lnTo>
                  <a:lnTo>
                    <a:pt x="1489708" y="5079"/>
                  </a:lnTo>
                  <a:lnTo>
                    <a:pt x="1489710" y="3810"/>
                  </a:lnTo>
                  <a:lnTo>
                    <a:pt x="993563" y="2539"/>
                  </a:lnTo>
                  <a:close/>
                </a:path>
                <a:path w="1489709" h="1186180">
                  <a:moveTo>
                    <a:pt x="1269" y="0"/>
                  </a:moveTo>
                  <a:lnTo>
                    <a:pt x="1268" y="1269"/>
                  </a:lnTo>
                  <a:lnTo>
                    <a:pt x="497416" y="1269"/>
                  </a:lnTo>
                  <a:lnTo>
                    <a:pt x="1269" y="0"/>
                  </a:lnTo>
                  <a:close/>
                </a:path>
                <a:path w="1489709" h="1186180">
                  <a:moveTo>
                    <a:pt x="7452" y="161290"/>
                  </a:moveTo>
                  <a:lnTo>
                    <a:pt x="1097" y="161290"/>
                  </a:lnTo>
                  <a:lnTo>
                    <a:pt x="1029" y="224789"/>
                  </a:lnTo>
                  <a:lnTo>
                    <a:pt x="7383" y="224789"/>
                  </a:lnTo>
                  <a:lnTo>
                    <a:pt x="7452" y="161290"/>
                  </a:lnTo>
                  <a:close/>
                </a:path>
                <a:path w="1489709" h="1186180">
                  <a:moveTo>
                    <a:pt x="1489541" y="161290"/>
                  </a:moveTo>
                  <a:lnTo>
                    <a:pt x="1483195" y="161290"/>
                  </a:lnTo>
                  <a:lnTo>
                    <a:pt x="1483126" y="224789"/>
                  </a:lnTo>
                  <a:lnTo>
                    <a:pt x="1489472" y="224789"/>
                  </a:lnTo>
                  <a:lnTo>
                    <a:pt x="1489541" y="161290"/>
                  </a:lnTo>
                  <a:close/>
                </a:path>
                <a:path w="1489709" h="1186180">
                  <a:moveTo>
                    <a:pt x="7383" y="224790"/>
                  </a:moveTo>
                  <a:lnTo>
                    <a:pt x="1029" y="224790"/>
                  </a:lnTo>
                  <a:lnTo>
                    <a:pt x="1015" y="237489"/>
                  </a:lnTo>
                  <a:lnTo>
                    <a:pt x="7369" y="237489"/>
                  </a:lnTo>
                  <a:lnTo>
                    <a:pt x="7383" y="224790"/>
                  </a:lnTo>
                  <a:close/>
                </a:path>
                <a:path w="1489709" h="1186180">
                  <a:moveTo>
                    <a:pt x="1489472" y="224790"/>
                  </a:moveTo>
                  <a:lnTo>
                    <a:pt x="1483126" y="224790"/>
                  </a:lnTo>
                  <a:lnTo>
                    <a:pt x="1483112" y="237489"/>
                  </a:lnTo>
                  <a:lnTo>
                    <a:pt x="1489459" y="237489"/>
                  </a:lnTo>
                  <a:lnTo>
                    <a:pt x="1489472" y="224790"/>
                  </a:lnTo>
                  <a:close/>
                </a:path>
                <a:path w="1489709" h="1186180">
                  <a:moveTo>
                    <a:pt x="7369" y="237490"/>
                  </a:moveTo>
                  <a:lnTo>
                    <a:pt x="1015" y="237490"/>
                  </a:lnTo>
                  <a:lnTo>
                    <a:pt x="1008" y="243839"/>
                  </a:lnTo>
                  <a:lnTo>
                    <a:pt x="7362" y="243839"/>
                  </a:lnTo>
                  <a:lnTo>
                    <a:pt x="7369" y="237490"/>
                  </a:lnTo>
                  <a:close/>
                </a:path>
                <a:path w="1489709" h="1186180">
                  <a:moveTo>
                    <a:pt x="1489459" y="237490"/>
                  </a:moveTo>
                  <a:lnTo>
                    <a:pt x="1483112" y="237490"/>
                  </a:lnTo>
                  <a:lnTo>
                    <a:pt x="1483105" y="243839"/>
                  </a:lnTo>
                  <a:lnTo>
                    <a:pt x="1489452" y="243839"/>
                  </a:lnTo>
                  <a:lnTo>
                    <a:pt x="1489459" y="237490"/>
                  </a:lnTo>
                  <a:close/>
                </a:path>
                <a:path w="1489709" h="1186180">
                  <a:moveTo>
                    <a:pt x="7362" y="243840"/>
                  </a:moveTo>
                  <a:lnTo>
                    <a:pt x="1008" y="243840"/>
                  </a:lnTo>
                  <a:lnTo>
                    <a:pt x="961" y="288289"/>
                  </a:lnTo>
                  <a:lnTo>
                    <a:pt x="7314" y="288289"/>
                  </a:lnTo>
                  <a:lnTo>
                    <a:pt x="7362" y="243840"/>
                  </a:lnTo>
                  <a:close/>
                </a:path>
                <a:path w="1489709" h="1186180">
                  <a:moveTo>
                    <a:pt x="1489452" y="243840"/>
                  </a:moveTo>
                  <a:lnTo>
                    <a:pt x="1483105" y="243840"/>
                  </a:lnTo>
                  <a:lnTo>
                    <a:pt x="1483057" y="288289"/>
                  </a:lnTo>
                  <a:lnTo>
                    <a:pt x="1489404" y="288289"/>
                  </a:lnTo>
                  <a:lnTo>
                    <a:pt x="1489452" y="243840"/>
                  </a:lnTo>
                  <a:close/>
                </a:path>
                <a:path w="1489709" h="1186180">
                  <a:moveTo>
                    <a:pt x="7314" y="288290"/>
                  </a:moveTo>
                  <a:lnTo>
                    <a:pt x="961" y="288290"/>
                  </a:lnTo>
                  <a:lnTo>
                    <a:pt x="954" y="294639"/>
                  </a:lnTo>
                  <a:lnTo>
                    <a:pt x="7307" y="294639"/>
                  </a:lnTo>
                  <a:lnTo>
                    <a:pt x="7314" y="288290"/>
                  </a:lnTo>
                  <a:close/>
                </a:path>
                <a:path w="1489709" h="1186180">
                  <a:moveTo>
                    <a:pt x="1489404" y="288290"/>
                  </a:moveTo>
                  <a:lnTo>
                    <a:pt x="1483057" y="288290"/>
                  </a:lnTo>
                  <a:lnTo>
                    <a:pt x="1483050" y="294639"/>
                  </a:lnTo>
                  <a:lnTo>
                    <a:pt x="1489397" y="294639"/>
                  </a:lnTo>
                  <a:lnTo>
                    <a:pt x="1489404" y="288290"/>
                  </a:lnTo>
                  <a:close/>
                </a:path>
                <a:path w="1489709" h="1186180">
                  <a:moveTo>
                    <a:pt x="7307" y="294640"/>
                  </a:moveTo>
                  <a:lnTo>
                    <a:pt x="954" y="294640"/>
                  </a:lnTo>
                  <a:lnTo>
                    <a:pt x="947" y="300989"/>
                  </a:lnTo>
                  <a:lnTo>
                    <a:pt x="7300" y="300989"/>
                  </a:lnTo>
                  <a:lnTo>
                    <a:pt x="7307" y="294640"/>
                  </a:lnTo>
                  <a:close/>
                </a:path>
                <a:path w="1489709" h="1186180">
                  <a:moveTo>
                    <a:pt x="1489397" y="294640"/>
                  </a:moveTo>
                  <a:lnTo>
                    <a:pt x="1483050" y="294640"/>
                  </a:lnTo>
                  <a:lnTo>
                    <a:pt x="1483043" y="300989"/>
                  </a:lnTo>
                  <a:lnTo>
                    <a:pt x="1489391" y="300989"/>
                  </a:lnTo>
                  <a:lnTo>
                    <a:pt x="1489397" y="294640"/>
                  </a:lnTo>
                  <a:close/>
                </a:path>
                <a:path w="1489709" h="1186180">
                  <a:moveTo>
                    <a:pt x="7300" y="300990"/>
                  </a:moveTo>
                  <a:lnTo>
                    <a:pt x="947" y="300990"/>
                  </a:lnTo>
                  <a:lnTo>
                    <a:pt x="909" y="336550"/>
                  </a:lnTo>
                  <a:lnTo>
                    <a:pt x="7262" y="336550"/>
                  </a:lnTo>
                  <a:lnTo>
                    <a:pt x="7300" y="300990"/>
                  </a:lnTo>
                  <a:close/>
                </a:path>
                <a:path w="1489709" h="1186180">
                  <a:moveTo>
                    <a:pt x="1489391" y="300990"/>
                  </a:moveTo>
                  <a:lnTo>
                    <a:pt x="1483043" y="300990"/>
                  </a:lnTo>
                  <a:lnTo>
                    <a:pt x="1483005" y="336550"/>
                  </a:lnTo>
                  <a:lnTo>
                    <a:pt x="1489352" y="336550"/>
                  </a:lnTo>
                  <a:lnTo>
                    <a:pt x="1489391" y="300990"/>
                  </a:lnTo>
                  <a:close/>
                </a:path>
                <a:path w="1489709" h="1186180">
                  <a:moveTo>
                    <a:pt x="7262" y="336550"/>
                  </a:moveTo>
                  <a:lnTo>
                    <a:pt x="909" y="336550"/>
                  </a:lnTo>
                  <a:lnTo>
                    <a:pt x="899" y="345439"/>
                  </a:lnTo>
                  <a:lnTo>
                    <a:pt x="7252" y="345439"/>
                  </a:lnTo>
                  <a:lnTo>
                    <a:pt x="7262" y="336550"/>
                  </a:lnTo>
                  <a:close/>
                </a:path>
                <a:path w="1489709" h="1186180">
                  <a:moveTo>
                    <a:pt x="1489352" y="336550"/>
                  </a:moveTo>
                  <a:lnTo>
                    <a:pt x="1483005" y="336550"/>
                  </a:lnTo>
                  <a:lnTo>
                    <a:pt x="1482995" y="345439"/>
                  </a:lnTo>
                  <a:lnTo>
                    <a:pt x="1489343" y="345439"/>
                  </a:lnTo>
                  <a:lnTo>
                    <a:pt x="1489352" y="336550"/>
                  </a:lnTo>
                  <a:close/>
                </a:path>
                <a:path w="1489709" h="1186180">
                  <a:moveTo>
                    <a:pt x="7252" y="345440"/>
                  </a:moveTo>
                  <a:lnTo>
                    <a:pt x="899" y="345440"/>
                  </a:lnTo>
                  <a:lnTo>
                    <a:pt x="861" y="381000"/>
                  </a:lnTo>
                  <a:lnTo>
                    <a:pt x="7214" y="381000"/>
                  </a:lnTo>
                  <a:lnTo>
                    <a:pt x="7252" y="345440"/>
                  </a:lnTo>
                  <a:close/>
                </a:path>
                <a:path w="1489709" h="1186180">
                  <a:moveTo>
                    <a:pt x="1489343" y="345440"/>
                  </a:moveTo>
                  <a:lnTo>
                    <a:pt x="1482995" y="345440"/>
                  </a:lnTo>
                  <a:lnTo>
                    <a:pt x="1482957" y="381000"/>
                  </a:lnTo>
                  <a:lnTo>
                    <a:pt x="1489305" y="381000"/>
                  </a:lnTo>
                  <a:lnTo>
                    <a:pt x="1489343" y="345440"/>
                  </a:lnTo>
                  <a:close/>
                </a:path>
                <a:path w="1489709" h="1186180">
                  <a:moveTo>
                    <a:pt x="7214" y="381000"/>
                  </a:moveTo>
                  <a:lnTo>
                    <a:pt x="861" y="381000"/>
                  </a:lnTo>
                  <a:lnTo>
                    <a:pt x="852" y="389889"/>
                  </a:lnTo>
                  <a:lnTo>
                    <a:pt x="7204" y="389889"/>
                  </a:lnTo>
                  <a:lnTo>
                    <a:pt x="7214" y="381000"/>
                  </a:lnTo>
                  <a:close/>
                </a:path>
                <a:path w="1489709" h="1186180">
                  <a:moveTo>
                    <a:pt x="1489305" y="381000"/>
                  </a:moveTo>
                  <a:lnTo>
                    <a:pt x="1482957" y="381000"/>
                  </a:lnTo>
                  <a:lnTo>
                    <a:pt x="1482947" y="389889"/>
                  </a:lnTo>
                  <a:lnTo>
                    <a:pt x="1489295" y="389889"/>
                  </a:lnTo>
                  <a:lnTo>
                    <a:pt x="1489305" y="381000"/>
                  </a:lnTo>
                  <a:close/>
                </a:path>
                <a:path w="1489709" h="1186180">
                  <a:moveTo>
                    <a:pt x="7204" y="389890"/>
                  </a:moveTo>
                  <a:lnTo>
                    <a:pt x="852" y="389890"/>
                  </a:lnTo>
                  <a:lnTo>
                    <a:pt x="684" y="546100"/>
                  </a:lnTo>
                  <a:lnTo>
                    <a:pt x="7035" y="546100"/>
                  </a:lnTo>
                  <a:lnTo>
                    <a:pt x="7204" y="389890"/>
                  </a:lnTo>
                  <a:close/>
                </a:path>
                <a:path w="1489709" h="1186180">
                  <a:moveTo>
                    <a:pt x="1489295" y="389890"/>
                  </a:moveTo>
                  <a:lnTo>
                    <a:pt x="1482947" y="389890"/>
                  </a:lnTo>
                  <a:lnTo>
                    <a:pt x="1482778" y="546100"/>
                  </a:lnTo>
                  <a:lnTo>
                    <a:pt x="1489128" y="546100"/>
                  </a:lnTo>
                  <a:lnTo>
                    <a:pt x="1489295" y="389890"/>
                  </a:lnTo>
                  <a:close/>
                </a:path>
                <a:path w="1489709" h="1186180">
                  <a:moveTo>
                    <a:pt x="7035" y="546100"/>
                  </a:moveTo>
                  <a:lnTo>
                    <a:pt x="684" y="546100"/>
                  </a:lnTo>
                  <a:lnTo>
                    <a:pt x="419" y="793750"/>
                  </a:lnTo>
                  <a:lnTo>
                    <a:pt x="6766" y="793750"/>
                  </a:lnTo>
                  <a:lnTo>
                    <a:pt x="7035" y="546100"/>
                  </a:lnTo>
                  <a:close/>
                </a:path>
                <a:path w="1489709" h="1186180">
                  <a:moveTo>
                    <a:pt x="1489128" y="546100"/>
                  </a:moveTo>
                  <a:lnTo>
                    <a:pt x="1482778" y="546100"/>
                  </a:lnTo>
                  <a:lnTo>
                    <a:pt x="1482510" y="793750"/>
                  </a:lnTo>
                  <a:lnTo>
                    <a:pt x="1488862" y="793750"/>
                  </a:lnTo>
                  <a:lnTo>
                    <a:pt x="1489128" y="546100"/>
                  </a:lnTo>
                  <a:close/>
                </a:path>
                <a:path w="1489709" h="1186180">
                  <a:moveTo>
                    <a:pt x="6766" y="793750"/>
                  </a:moveTo>
                  <a:lnTo>
                    <a:pt x="419" y="793750"/>
                  </a:lnTo>
                  <a:lnTo>
                    <a:pt x="405" y="806450"/>
                  </a:lnTo>
                  <a:lnTo>
                    <a:pt x="6753" y="806450"/>
                  </a:lnTo>
                  <a:lnTo>
                    <a:pt x="6766" y="793750"/>
                  </a:lnTo>
                  <a:close/>
                </a:path>
                <a:path w="1489709" h="1186180">
                  <a:moveTo>
                    <a:pt x="1488862" y="793750"/>
                  </a:moveTo>
                  <a:lnTo>
                    <a:pt x="1482510" y="793750"/>
                  </a:lnTo>
                  <a:lnTo>
                    <a:pt x="1482496" y="806450"/>
                  </a:lnTo>
                  <a:lnTo>
                    <a:pt x="1488848" y="806450"/>
                  </a:lnTo>
                  <a:lnTo>
                    <a:pt x="1488862" y="793750"/>
                  </a:lnTo>
                  <a:close/>
                </a:path>
                <a:path w="1489709" h="1186180">
                  <a:moveTo>
                    <a:pt x="6753" y="806450"/>
                  </a:moveTo>
                  <a:lnTo>
                    <a:pt x="405" y="806450"/>
                  </a:lnTo>
                  <a:lnTo>
                    <a:pt x="396" y="815339"/>
                  </a:lnTo>
                  <a:lnTo>
                    <a:pt x="6743" y="815339"/>
                  </a:lnTo>
                  <a:lnTo>
                    <a:pt x="6753" y="806450"/>
                  </a:lnTo>
                  <a:close/>
                </a:path>
                <a:path w="1489709" h="1186180">
                  <a:moveTo>
                    <a:pt x="1488848" y="806450"/>
                  </a:moveTo>
                  <a:lnTo>
                    <a:pt x="1482496" y="806450"/>
                  </a:lnTo>
                  <a:lnTo>
                    <a:pt x="1482487" y="815339"/>
                  </a:lnTo>
                  <a:lnTo>
                    <a:pt x="1488839" y="815339"/>
                  </a:lnTo>
                  <a:lnTo>
                    <a:pt x="1488848" y="806450"/>
                  </a:lnTo>
                  <a:close/>
                </a:path>
                <a:path w="1489709" h="1186180">
                  <a:moveTo>
                    <a:pt x="6743" y="815340"/>
                  </a:moveTo>
                  <a:lnTo>
                    <a:pt x="396" y="815340"/>
                  </a:lnTo>
                  <a:lnTo>
                    <a:pt x="344" y="863600"/>
                  </a:lnTo>
                  <a:lnTo>
                    <a:pt x="6691" y="863600"/>
                  </a:lnTo>
                  <a:lnTo>
                    <a:pt x="6743" y="815340"/>
                  </a:lnTo>
                  <a:close/>
                </a:path>
                <a:path w="1489709" h="1186180">
                  <a:moveTo>
                    <a:pt x="1488839" y="815340"/>
                  </a:moveTo>
                  <a:lnTo>
                    <a:pt x="1482487" y="815340"/>
                  </a:lnTo>
                  <a:lnTo>
                    <a:pt x="1482434" y="863600"/>
                  </a:lnTo>
                  <a:lnTo>
                    <a:pt x="1488787" y="863600"/>
                  </a:lnTo>
                  <a:lnTo>
                    <a:pt x="1488839" y="815340"/>
                  </a:lnTo>
                  <a:close/>
                </a:path>
                <a:path w="1489709" h="1186180">
                  <a:moveTo>
                    <a:pt x="6691" y="863600"/>
                  </a:moveTo>
                  <a:lnTo>
                    <a:pt x="344" y="863600"/>
                  </a:lnTo>
                  <a:lnTo>
                    <a:pt x="334" y="872489"/>
                  </a:lnTo>
                  <a:lnTo>
                    <a:pt x="6681" y="872489"/>
                  </a:lnTo>
                  <a:lnTo>
                    <a:pt x="6691" y="863600"/>
                  </a:lnTo>
                  <a:close/>
                </a:path>
                <a:path w="1489709" h="1186180">
                  <a:moveTo>
                    <a:pt x="1488787" y="863600"/>
                  </a:moveTo>
                  <a:lnTo>
                    <a:pt x="1482434" y="863600"/>
                  </a:lnTo>
                  <a:lnTo>
                    <a:pt x="1482425" y="872489"/>
                  </a:lnTo>
                  <a:lnTo>
                    <a:pt x="1488777" y="872489"/>
                  </a:lnTo>
                  <a:lnTo>
                    <a:pt x="1488787" y="863600"/>
                  </a:lnTo>
                  <a:close/>
                </a:path>
                <a:path w="1489709" h="1186180">
                  <a:moveTo>
                    <a:pt x="6681" y="872490"/>
                  </a:moveTo>
                  <a:lnTo>
                    <a:pt x="334" y="872490"/>
                  </a:lnTo>
                  <a:lnTo>
                    <a:pt x="266" y="935989"/>
                  </a:lnTo>
                  <a:lnTo>
                    <a:pt x="6612" y="935989"/>
                  </a:lnTo>
                  <a:lnTo>
                    <a:pt x="6681" y="872490"/>
                  </a:lnTo>
                  <a:close/>
                </a:path>
                <a:path w="1489709" h="1186180">
                  <a:moveTo>
                    <a:pt x="1488777" y="872490"/>
                  </a:moveTo>
                  <a:lnTo>
                    <a:pt x="1482425" y="872490"/>
                  </a:lnTo>
                  <a:lnTo>
                    <a:pt x="1482356" y="935989"/>
                  </a:lnTo>
                  <a:lnTo>
                    <a:pt x="1488709" y="935989"/>
                  </a:lnTo>
                  <a:lnTo>
                    <a:pt x="1488777" y="872490"/>
                  </a:lnTo>
                  <a:close/>
                </a:path>
                <a:path w="1489709" h="1186180">
                  <a:moveTo>
                    <a:pt x="6612" y="935990"/>
                  </a:moveTo>
                  <a:lnTo>
                    <a:pt x="266" y="935990"/>
                  </a:lnTo>
                  <a:lnTo>
                    <a:pt x="259" y="942339"/>
                  </a:lnTo>
                  <a:lnTo>
                    <a:pt x="6605" y="942339"/>
                  </a:lnTo>
                  <a:lnTo>
                    <a:pt x="6612" y="935990"/>
                  </a:lnTo>
                  <a:close/>
                </a:path>
                <a:path w="1489709" h="1186180">
                  <a:moveTo>
                    <a:pt x="1488709" y="935990"/>
                  </a:moveTo>
                  <a:lnTo>
                    <a:pt x="1482356" y="935990"/>
                  </a:lnTo>
                  <a:lnTo>
                    <a:pt x="1482349" y="942339"/>
                  </a:lnTo>
                  <a:lnTo>
                    <a:pt x="1488702" y="942339"/>
                  </a:lnTo>
                  <a:lnTo>
                    <a:pt x="1488709" y="935990"/>
                  </a:lnTo>
                  <a:close/>
                </a:path>
                <a:path w="1489709" h="1186180">
                  <a:moveTo>
                    <a:pt x="6605" y="942340"/>
                  </a:moveTo>
                  <a:lnTo>
                    <a:pt x="259" y="942340"/>
                  </a:lnTo>
                  <a:lnTo>
                    <a:pt x="253" y="948689"/>
                  </a:lnTo>
                  <a:lnTo>
                    <a:pt x="6599" y="948689"/>
                  </a:lnTo>
                  <a:lnTo>
                    <a:pt x="6605" y="942340"/>
                  </a:lnTo>
                  <a:close/>
                </a:path>
                <a:path w="1489709" h="1186180">
                  <a:moveTo>
                    <a:pt x="1488702" y="942340"/>
                  </a:moveTo>
                  <a:lnTo>
                    <a:pt x="1482349" y="942340"/>
                  </a:lnTo>
                  <a:lnTo>
                    <a:pt x="1482342" y="948689"/>
                  </a:lnTo>
                  <a:lnTo>
                    <a:pt x="1488696" y="948689"/>
                  </a:lnTo>
                  <a:lnTo>
                    <a:pt x="1488702" y="942340"/>
                  </a:lnTo>
                  <a:close/>
                </a:path>
                <a:path w="1489709" h="1186180">
                  <a:moveTo>
                    <a:pt x="6599" y="948690"/>
                  </a:moveTo>
                  <a:lnTo>
                    <a:pt x="253" y="948690"/>
                  </a:lnTo>
                  <a:lnTo>
                    <a:pt x="239" y="961389"/>
                  </a:lnTo>
                  <a:lnTo>
                    <a:pt x="6585" y="961389"/>
                  </a:lnTo>
                  <a:lnTo>
                    <a:pt x="6599" y="948690"/>
                  </a:lnTo>
                  <a:close/>
                </a:path>
                <a:path w="1489709" h="1186180">
                  <a:moveTo>
                    <a:pt x="1488696" y="948690"/>
                  </a:moveTo>
                  <a:lnTo>
                    <a:pt x="1482342" y="948690"/>
                  </a:lnTo>
                  <a:lnTo>
                    <a:pt x="1482329" y="961389"/>
                  </a:lnTo>
                  <a:lnTo>
                    <a:pt x="1488682" y="961389"/>
                  </a:lnTo>
                  <a:lnTo>
                    <a:pt x="1488696" y="948690"/>
                  </a:lnTo>
                  <a:close/>
                </a:path>
                <a:path w="1489709" h="1186180">
                  <a:moveTo>
                    <a:pt x="6585" y="961390"/>
                  </a:moveTo>
                  <a:lnTo>
                    <a:pt x="239" y="961390"/>
                  </a:lnTo>
                  <a:lnTo>
                    <a:pt x="171" y="1024889"/>
                  </a:lnTo>
                  <a:lnTo>
                    <a:pt x="6516" y="1024889"/>
                  </a:lnTo>
                  <a:lnTo>
                    <a:pt x="6585" y="961390"/>
                  </a:lnTo>
                  <a:close/>
                </a:path>
                <a:path w="1489709" h="1186180">
                  <a:moveTo>
                    <a:pt x="1488682" y="961390"/>
                  </a:moveTo>
                  <a:lnTo>
                    <a:pt x="1482329" y="961390"/>
                  </a:lnTo>
                  <a:lnTo>
                    <a:pt x="1482260" y="1024889"/>
                  </a:lnTo>
                  <a:lnTo>
                    <a:pt x="1488614" y="1024889"/>
                  </a:lnTo>
                  <a:lnTo>
                    <a:pt x="1488682" y="961390"/>
                  </a:lnTo>
                  <a:close/>
                </a:path>
                <a:path w="1489709" h="1186180">
                  <a:moveTo>
                    <a:pt x="6428" y="1106297"/>
                  </a:moveTo>
                  <a:lnTo>
                    <a:pt x="84" y="1106297"/>
                  </a:lnTo>
                  <a:lnTo>
                    <a:pt x="83" y="1107439"/>
                  </a:lnTo>
                  <a:lnTo>
                    <a:pt x="6427" y="1107439"/>
                  </a:lnTo>
                  <a:lnTo>
                    <a:pt x="6428" y="1106297"/>
                  </a:lnTo>
                  <a:close/>
                </a:path>
                <a:path w="1489709" h="1186180">
                  <a:moveTo>
                    <a:pt x="1488527" y="1106297"/>
                  </a:moveTo>
                  <a:lnTo>
                    <a:pt x="1482172" y="1106297"/>
                  </a:lnTo>
                  <a:lnTo>
                    <a:pt x="1482171" y="1107439"/>
                  </a:lnTo>
                  <a:lnTo>
                    <a:pt x="1488525" y="1107439"/>
                  </a:lnTo>
                  <a:lnTo>
                    <a:pt x="1488527" y="1106297"/>
                  </a:lnTo>
                  <a:close/>
                </a:path>
                <a:path w="1489709" h="1186180">
                  <a:moveTo>
                    <a:pt x="6431" y="1103756"/>
                  </a:moveTo>
                  <a:lnTo>
                    <a:pt x="86" y="1103756"/>
                  </a:lnTo>
                  <a:lnTo>
                    <a:pt x="84" y="1106169"/>
                  </a:lnTo>
                  <a:lnTo>
                    <a:pt x="6428" y="1106169"/>
                  </a:lnTo>
                  <a:lnTo>
                    <a:pt x="6431" y="1103756"/>
                  </a:lnTo>
                  <a:close/>
                </a:path>
                <a:path w="1489709" h="1186180">
                  <a:moveTo>
                    <a:pt x="1488529" y="1103756"/>
                  </a:moveTo>
                  <a:lnTo>
                    <a:pt x="1482175" y="1103756"/>
                  </a:lnTo>
                  <a:lnTo>
                    <a:pt x="1482172" y="1106169"/>
                  </a:lnTo>
                  <a:lnTo>
                    <a:pt x="1488527" y="1106169"/>
                  </a:lnTo>
                  <a:lnTo>
                    <a:pt x="1488529" y="1103756"/>
                  </a:lnTo>
                  <a:close/>
                </a:path>
                <a:path w="1489709" h="1186180">
                  <a:moveTo>
                    <a:pt x="6437" y="1097406"/>
                  </a:moveTo>
                  <a:lnTo>
                    <a:pt x="93" y="1097406"/>
                  </a:lnTo>
                  <a:lnTo>
                    <a:pt x="87" y="1103629"/>
                  </a:lnTo>
                  <a:lnTo>
                    <a:pt x="6431" y="1103629"/>
                  </a:lnTo>
                  <a:lnTo>
                    <a:pt x="6437" y="1097406"/>
                  </a:lnTo>
                  <a:close/>
                </a:path>
                <a:path w="1489709" h="1186180">
                  <a:moveTo>
                    <a:pt x="1488536" y="1097406"/>
                  </a:moveTo>
                  <a:lnTo>
                    <a:pt x="1482181" y="1097406"/>
                  </a:lnTo>
                  <a:lnTo>
                    <a:pt x="1482175" y="1103629"/>
                  </a:lnTo>
                  <a:lnTo>
                    <a:pt x="1488529" y="1103629"/>
                  </a:lnTo>
                  <a:lnTo>
                    <a:pt x="1488536" y="1097406"/>
                  </a:lnTo>
                  <a:close/>
                </a:path>
                <a:path w="1489709" h="1186180">
                  <a:moveTo>
                    <a:pt x="6442" y="1093597"/>
                  </a:moveTo>
                  <a:lnTo>
                    <a:pt x="97" y="1093597"/>
                  </a:lnTo>
                  <a:lnTo>
                    <a:pt x="93" y="1097279"/>
                  </a:lnTo>
                  <a:lnTo>
                    <a:pt x="6438" y="1097279"/>
                  </a:lnTo>
                  <a:lnTo>
                    <a:pt x="6442" y="1093597"/>
                  </a:lnTo>
                  <a:close/>
                </a:path>
                <a:path w="1489709" h="1186180">
                  <a:moveTo>
                    <a:pt x="1488540" y="1093597"/>
                  </a:moveTo>
                  <a:lnTo>
                    <a:pt x="1482186" y="1093597"/>
                  </a:lnTo>
                  <a:lnTo>
                    <a:pt x="1482182" y="1097279"/>
                  </a:lnTo>
                  <a:lnTo>
                    <a:pt x="1488536" y="1097279"/>
                  </a:lnTo>
                  <a:lnTo>
                    <a:pt x="1488540" y="1093597"/>
                  </a:lnTo>
                  <a:close/>
                </a:path>
                <a:path w="1489709" h="1186180">
                  <a:moveTo>
                    <a:pt x="6444" y="1091056"/>
                  </a:moveTo>
                  <a:lnTo>
                    <a:pt x="100" y="1091056"/>
                  </a:lnTo>
                  <a:lnTo>
                    <a:pt x="98" y="1093469"/>
                  </a:lnTo>
                  <a:lnTo>
                    <a:pt x="6442" y="1093469"/>
                  </a:lnTo>
                  <a:lnTo>
                    <a:pt x="6444" y="1091056"/>
                  </a:lnTo>
                  <a:close/>
                </a:path>
                <a:path w="1489709" h="1186180">
                  <a:moveTo>
                    <a:pt x="1488543" y="1091056"/>
                  </a:moveTo>
                  <a:lnTo>
                    <a:pt x="1482188" y="1091056"/>
                  </a:lnTo>
                  <a:lnTo>
                    <a:pt x="1482186" y="1093469"/>
                  </a:lnTo>
                  <a:lnTo>
                    <a:pt x="1488540" y="1093469"/>
                  </a:lnTo>
                  <a:lnTo>
                    <a:pt x="1488543" y="1091056"/>
                  </a:lnTo>
                  <a:close/>
                </a:path>
                <a:path w="1489709" h="1186180">
                  <a:moveTo>
                    <a:pt x="6448" y="1087247"/>
                  </a:moveTo>
                  <a:lnTo>
                    <a:pt x="104" y="1087247"/>
                  </a:lnTo>
                  <a:lnTo>
                    <a:pt x="100" y="1090929"/>
                  </a:lnTo>
                  <a:lnTo>
                    <a:pt x="6444" y="1090929"/>
                  </a:lnTo>
                  <a:lnTo>
                    <a:pt x="6448" y="1087247"/>
                  </a:lnTo>
                  <a:close/>
                </a:path>
                <a:path w="1489709" h="1186180">
                  <a:moveTo>
                    <a:pt x="1488547" y="1087247"/>
                  </a:moveTo>
                  <a:lnTo>
                    <a:pt x="1482192" y="1087247"/>
                  </a:lnTo>
                  <a:lnTo>
                    <a:pt x="1482188" y="1090929"/>
                  </a:lnTo>
                  <a:lnTo>
                    <a:pt x="1488543" y="1090929"/>
                  </a:lnTo>
                  <a:lnTo>
                    <a:pt x="1488547" y="1087247"/>
                  </a:lnTo>
                  <a:close/>
                </a:path>
                <a:path w="1489709" h="1186180">
                  <a:moveTo>
                    <a:pt x="6451" y="1084706"/>
                  </a:moveTo>
                  <a:lnTo>
                    <a:pt x="107" y="1084706"/>
                  </a:lnTo>
                  <a:lnTo>
                    <a:pt x="104" y="1087119"/>
                  </a:lnTo>
                  <a:lnTo>
                    <a:pt x="6449" y="1087119"/>
                  </a:lnTo>
                  <a:lnTo>
                    <a:pt x="6451" y="1084706"/>
                  </a:lnTo>
                  <a:close/>
                </a:path>
                <a:path w="1489709" h="1186180">
                  <a:moveTo>
                    <a:pt x="1488550" y="1084706"/>
                  </a:moveTo>
                  <a:lnTo>
                    <a:pt x="1482195" y="1084706"/>
                  </a:lnTo>
                  <a:lnTo>
                    <a:pt x="1482193" y="1087119"/>
                  </a:lnTo>
                  <a:lnTo>
                    <a:pt x="1488547" y="1087119"/>
                  </a:lnTo>
                  <a:lnTo>
                    <a:pt x="1488550" y="1084706"/>
                  </a:lnTo>
                  <a:close/>
                </a:path>
                <a:path w="1489709" h="1186180">
                  <a:moveTo>
                    <a:pt x="6455" y="1080897"/>
                  </a:moveTo>
                  <a:lnTo>
                    <a:pt x="111" y="1080897"/>
                  </a:lnTo>
                  <a:lnTo>
                    <a:pt x="107" y="1084579"/>
                  </a:lnTo>
                  <a:lnTo>
                    <a:pt x="6451" y="1084579"/>
                  </a:lnTo>
                  <a:lnTo>
                    <a:pt x="6455" y="1080897"/>
                  </a:lnTo>
                  <a:close/>
                </a:path>
                <a:path w="1489709" h="1186180">
                  <a:moveTo>
                    <a:pt x="1488554" y="1080897"/>
                  </a:moveTo>
                  <a:lnTo>
                    <a:pt x="1482199" y="1080897"/>
                  </a:lnTo>
                  <a:lnTo>
                    <a:pt x="1482195" y="1084579"/>
                  </a:lnTo>
                  <a:lnTo>
                    <a:pt x="1488550" y="1084579"/>
                  </a:lnTo>
                  <a:lnTo>
                    <a:pt x="1488554" y="1080897"/>
                  </a:lnTo>
                  <a:close/>
                </a:path>
                <a:path w="1489709" h="1186180">
                  <a:moveTo>
                    <a:pt x="6458" y="1078356"/>
                  </a:moveTo>
                  <a:lnTo>
                    <a:pt x="114" y="1078356"/>
                  </a:lnTo>
                  <a:lnTo>
                    <a:pt x="111" y="1080769"/>
                  </a:lnTo>
                  <a:lnTo>
                    <a:pt x="6455" y="1080769"/>
                  </a:lnTo>
                  <a:lnTo>
                    <a:pt x="6458" y="1078356"/>
                  </a:lnTo>
                  <a:close/>
                </a:path>
                <a:path w="1489709" h="1186180">
                  <a:moveTo>
                    <a:pt x="1488557" y="1078356"/>
                  </a:moveTo>
                  <a:lnTo>
                    <a:pt x="1482202" y="1078356"/>
                  </a:lnTo>
                  <a:lnTo>
                    <a:pt x="1482199" y="1080769"/>
                  </a:lnTo>
                  <a:lnTo>
                    <a:pt x="1488554" y="1080769"/>
                  </a:lnTo>
                  <a:lnTo>
                    <a:pt x="1488557" y="1078356"/>
                  </a:lnTo>
                  <a:close/>
                </a:path>
                <a:path w="1489709" h="1186180">
                  <a:moveTo>
                    <a:pt x="6462" y="1074547"/>
                  </a:moveTo>
                  <a:lnTo>
                    <a:pt x="118" y="1074547"/>
                  </a:lnTo>
                  <a:lnTo>
                    <a:pt x="114" y="1078229"/>
                  </a:lnTo>
                  <a:lnTo>
                    <a:pt x="6458" y="1078229"/>
                  </a:lnTo>
                  <a:lnTo>
                    <a:pt x="6462" y="1074547"/>
                  </a:lnTo>
                  <a:close/>
                </a:path>
                <a:path w="1489709" h="1186180">
                  <a:moveTo>
                    <a:pt x="1488561" y="1074547"/>
                  </a:moveTo>
                  <a:lnTo>
                    <a:pt x="1482206" y="1074547"/>
                  </a:lnTo>
                  <a:lnTo>
                    <a:pt x="1482202" y="1078229"/>
                  </a:lnTo>
                  <a:lnTo>
                    <a:pt x="1488557" y="1078229"/>
                  </a:lnTo>
                  <a:lnTo>
                    <a:pt x="1488561" y="1074547"/>
                  </a:lnTo>
                  <a:close/>
                </a:path>
                <a:path w="1489709" h="1186180">
                  <a:moveTo>
                    <a:pt x="6465" y="1072006"/>
                  </a:moveTo>
                  <a:lnTo>
                    <a:pt x="121" y="1072006"/>
                  </a:lnTo>
                  <a:lnTo>
                    <a:pt x="118" y="1074419"/>
                  </a:lnTo>
                  <a:lnTo>
                    <a:pt x="6462" y="1074419"/>
                  </a:lnTo>
                  <a:lnTo>
                    <a:pt x="6465" y="1072006"/>
                  </a:lnTo>
                  <a:close/>
                </a:path>
                <a:path w="1489709" h="1186180">
                  <a:moveTo>
                    <a:pt x="1488563" y="1072006"/>
                  </a:moveTo>
                  <a:lnTo>
                    <a:pt x="1482209" y="1072006"/>
                  </a:lnTo>
                  <a:lnTo>
                    <a:pt x="1482206" y="1074419"/>
                  </a:lnTo>
                  <a:lnTo>
                    <a:pt x="1488561" y="1074419"/>
                  </a:lnTo>
                  <a:lnTo>
                    <a:pt x="1488563" y="1072006"/>
                  </a:lnTo>
                  <a:close/>
                </a:path>
                <a:path w="1489709" h="1186180">
                  <a:moveTo>
                    <a:pt x="6469" y="1068197"/>
                  </a:moveTo>
                  <a:lnTo>
                    <a:pt x="125" y="1068197"/>
                  </a:lnTo>
                  <a:lnTo>
                    <a:pt x="121" y="1071879"/>
                  </a:lnTo>
                  <a:lnTo>
                    <a:pt x="6465" y="1071879"/>
                  </a:lnTo>
                  <a:lnTo>
                    <a:pt x="6469" y="1068197"/>
                  </a:lnTo>
                  <a:close/>
                </a:path>
                <a:path w="1489709" h="1186180">
                  <a:moveTo>
                    <a:pt x="1488567" y="1068197"/>
                  </a:moveTo>
                  <a:lnTo>
                    <a:pt x="1482213" y="1068197"/>
                  </a:lnTo>
                  <a:lnTo>
                    <a:pt x="1482209" y="1071879"/>
                  </a:lnTo>
                  <a:lnTo>
                    <a:pt x="1488564" y="1071879"/>
                  </a:lnTo>
                  <a:lnTo>
                    <a:pt x="1488567" y="1068197"/>
                  </a:lnTo>
                  <a:close/>
                </a:path>
                <a:path w="1489709" h="1186180">
                  <a:moveTo>
                    <a:pt x="6472" y="1065656"/>
                  </a:moveTo>
                  <a:lnTo>
                    <a:pt x="127" y="1065656"/>
                  </a:lnTo>
                  <a:lnTo>
                    <a:pt x="125" y="1068069"/>
                  </a:lnTo>
                  <a:lnTo>
                    <a:pt x="6469" y="1068069"/>
                  </a:lnTo>
                  <a:lnTo>
                    <a:pt x="6472" y="1065656"/>
                  </a:lnTo>
                  <a:close/>
                </a:path>
                <a:path w="1489709" h="1186180">
                  <a:moveTo>
                    <a:pt x="1488570" y="1065656"/>
                  </a:moveTo>
                  <a:lnTo>
                    <a:pt x="1482216" y="1065656"/>
                  </a:lnTo>
                  <a:lnTo>
                    <a:pt x="1482213" y="1068069"/>
                  </a:lnTo>
                  <a:lnTo>
                    <a:pt x="1488568" y="1068069"/>
                  </a:lnTo>
                  <a:lnTo>
                    <a:pt x="1488570" y="1065656"/>
                  </a:lnTo>
                  <a:close/>
                </a:path>
                <a:path w="1489709" h="1186180">
                  <a:moveTo>
                    <a:pt x="6476" y="1061847"/>
                  </a:moveTo>
                  <a:lnTo>
                    <a:pt x="131" y="1061847"/>
                  </a:lnTo>
                  <a:lnTo>
                    <a:pt x="127" y="1065529"/>
                  </a:lnTo>
                  <a:lnTo>
                    <a:pt x="6472" y="1065529"/>
                  </a:lnTo>
                  <a:lnTo>
                    <a:pt x="6476" y="1061847"/>
                  </a:lnTo>
                  <a:close/>
                </a:path>
                <a:path w="1489709" h="1186180">
                  <a:moveTo>
                    <a:pt x="1488574" y="1061847"/>
                  </a:moveTo>
                  <a:lnTo>
                    <a:pt x="1482220" y="1061847"/>
                  </a:lnTo>
                  <a:lnTo>
                    <a:pt x="1482216" y="1065529"/>
                  </a:lnTo>
                  <a:lnTo>
                    <a:pt x="1488570" y="1065529"/>
                  </a:lnTo>
                  <a:lnTo>
                    <a:pt x="1488574" y="1061847"/>
                  </a:lnTo>
                  <a:close/>
                </a:path>
                <a:path w="1489709" h="1186180">
                  <a:moveTo>
                    <a:pt x="6479" y="1059306"/>
                  </a:moveTo>
                  <a:lnTo>
                    <a:pt x="134" y="1059306"/>
                  </a:lnTo>
                  <a:lnTo>
                    <a:pt x="132" y="1061719"/>
                  </a:lnTo>
                  <a:lnTo>
                    <a:pt x="6476" y="1061719"/>
                  </a:lnTo>
                  <a:lnTo>
                    <a:pt x="6479" y="1059306"/>
                  </a:lnTo>
                  <a:close/>
                </a:path>
                <a:path w="1489709" h="1186180">
                  <a:moveTo>
                    <a:pt x="1488577" y="1059306"/>
                  </a:moveTo>
                  <a:lnTo>
                    <a:pt x="1482223" y="1059306"/>
                  </a:lnTo>
                  <a:lnTo>
                    <a:pt x="1482220" y="1061719"/>
                  </a:lnTo>
                  <a:lnTo>
                    <a:pt x="1488574" y="1061719"/>
                  </a:lnTo>
                  <a:lnTo>
                    <a:pt x="1488577" y="1059306"/>
                  </a:lnTo>
                  <a:close/>
                </a:path>
                <a:path w="1489709" h="1186180">
                  <a:moveTo>
                    <a:pt x="6483" y="1055497"/>
                  </a:moveTo>
                  <a:lnTo>
                    <a:pt x="138" y="1055497"/>
                  </a:lnTo>
                  <a:lnTo>
                    <a:pt x="134" y="1059179"/>
                  </a:lnTo>
                  <a:lnTo>
                    <a:pt x="6479" y="1059179"/>
                  </a:lnTo>
                  <a:lnTo>
                    <a:pt x="6483" y="1055497"/>
                  </a:lnTo>
                  <a:close/>
                </a:path>
                <a:path w="1489709" h="1186180">
                  <a:moveTo>
                    <a:pt x="1488581" y="1055497"/>
                  </a:moveTo>
                  <a:lnTo>
                    <a:pt x="1482227" y="1055497"/>
                  </a:lnTo>
                  <a:lnTo>
                    <a:pt x="1482223" y="1059179"/>
                  </a:lnTo>
                  <a:lnTo>
                    <a:pt x="1488577" y="1059179"/>
                  </a:lnTo>
                  <a:lnTo>
                    <a:pt x="1488581" y="1055497"/>
                  </a:lnTo>
                  <a:close/>
                </a:path>
                <a:path w="1489709" h="1186180">
                  <a:moveTo>
                    <a:pt x="6486" y="1052956"/>
                  </a:moveTo>
                  <a:lnTo>
                    <a:pt x="141" y="1052956"/>
                  </a:lnTo>
                  <a:lnTo>
                    <a:pt x="138" y="1055369"/>
                  </a:lnTo>
                  <a:lnTo>
                    <a:pt x="6483" y="1055369"/>
                  </a:lnTo>
                  <a:lnTo>
                    <a:pt x="6486" y="1052956"/>
                  </a:lnTo>
                  <a:close/>
                </a:path>
                <a:path w="1489709" h="1186180">
                  <a:moveTo>
                    <a:pt x="1488584" y="1052956"/>
                  </a:moveTo>
                  <a:lnTo>
                    <a:pt x="1482230" y="1052956"/>
                  </a:lnTo>
                  <a:lnTo>
                    <a:pt x="1482227" y="1055369"/>
                  </a:lnTo>
                  <a:lnTo>
                    <a:pt x="1488581" y="1055369"/>
                  </a:lnTo>
                  <a:lnTo>
                    <a:pt x="1488584" y="1052956"/>
                  </a:lnTo>
                  <a:close/>
                </a:path>
                <a:path w="1489709" h="1186180">
                  <a:moveTo>
                    <a:pt x="6490" y="1049147"/>
                  </a:moveTo>
                  <a:lnTo>
                    <a:pt x="145" y="1049147"/>
                  </a:lnTo>
                  <a:lnTo>
                    <a:pt x="141" y="1052829"/>
                  </a:lnTo>
                  <a:lnTo>
                    <a:pt x="6486" y="1052829"/>
                  </a:lnTo>
                  <a:lnTo>
                    <a:pt x="6490" y="1049147"/>
                  </a:lnTo>
                  <a:close/>
                </a:path>
                <a:path w="1489709" h="1186180">
                  <a:moveTo>
                    <a:pt x="1488588" y="1049147"/>
                  </a:moveTo>
                  <a:lnTo>
                    <a:pt x="1482234" y="1049147"/>
                  </a:lnTo>
                  <a:lnTo>
                    <a:pt x="1482230" y="1052829"/>
                  </a:lnTo>
                  <a:lnTo>
                    <a:pt x="1488584" y="1052829"/>
                  </a:lnTo>
                  <a:lnTo>
                    <a:pt x="1488588" y="1049147"/>
                  </a:lnTo>
                  <a:close/>
                </a:path>
                <a:path w="1489709" h="1186180">
                  <a:moveTo>
                    <a:pt x="6497" y="1042797"/>
                  </a:moveTo>
                  <a:lnTo>
                    <a:pt x="152" y="1042797"/>
                  </a:lnTo>
                  <a:lnTo>
                    <a:pt x="145" y="1049019"/>
                  </a:lnTo>
                  <a:lnTo>
                    <a:pt x="6490" y="1049019"/>
                  </a:lnTo>
                  <a:lnTo>
                    <a:pt x="6497" y="1042797"/>
                  </a:lnTo>
                  <a:close/>
                </a:path>
                <a:path w="1489709" h="1186180">
                  <a:moveTo>
                    <a:pt x="1488595" y="1042797"/>
                  </a:moveTo>
                  <a:lnTo>
                    <a:pt x="1482241" y="1042797"/>
                  </a:lnTo>
                  <a:lnTo>
                    <a:pt x="1482234" y="1049019"/>
                  </a:lnTo>
                  <a:lnTo>
                    <a:pt x="1488588" y="1049019"/>
                  </a:lnTo>
                  <a:lnTo>
                    <a:pt x="1488595" y="1042797"/>
                  </a:lnTo>
                  <a:close/>
                </a:path>
                <a:path w="1489709" h="1186180">
                  <a:moveTo>
                    <a:pt x="6499" y="1040256"/>
                  </a:moveTo>
                  <a:lnTo>
                    <a:pt x="155" y="1040256"/>
                  </a:lnTo>
                  <a:lnTo>
                    <a:pt x="152" y="1042669"/>
                  </a:lnTo>
                  <a:lnTo>
                    <a:pt x="6497" y="1042669"/>
                  </a:lnTo>
                  <a:lnTo>
                    <a:pt x="6499" y="1040256"/>
                  </a:lnTo>
                  <a:close/>
                </a:path>
                <a:path w="1489709" h="1186180">
                  <a:moveTo>
                    <a:pt x="1488597" y="1040256"/>
                  </a:moveTo>
                  <a:lnTo>
                    <a:pt x="1482243" y="1040256"/>
                  </a:lnTo>
                  <a:lnTo>
                    <a:pt x="1482241" y="1042669"/>
                  </a:lnTo>
                  <a:lnTo>
                    <a:pt x="1488595" y="1042669"/>
                  </a:lnTo>
                  <a:lnTo>
                    <a:pt x="1488597" y="1040256"/>
                  </a:lnTo>
                  <a:close/>
                </a:path>
                <a:path w="1489709" h="1186180">
                  <a:moveTo>
                    <a:pt x="6516" y="1025016"/>
                  </a:moveTo>
                  <a:lnTo>
                    <a:pt x="171" y="1025016"/>
                  </a:lnTo>
                  <a:lnTo>
                    <a:pt x="155" y="1040129"/>
                  </a:lnTo>
                  <a:lnTo>
                    <a:pt x="6499" y="1040129"/>
                  </a:lnTo>
                  <a:lnTo>
                    <a:pt x="6516" y="1025016"/>
                  </a:lnTo>
                  <a:close/>
                </a:path>
                <a:path w="1489709" h="1186180">
                  <a:moveTo>
                    <a:pt x="1488614" y="1025016"/>
                  </a:moveTo>
                  <a:lnTo>
                    <a:pt x="1482260" y="1025016"/>
                  </a:lnTo>
                  <a:lnTo>
                    <a:pt x="1482243" y="1040129"/>
                  </a:lnTo>
                  <a:lnTo>
                    <a:pt x="1488598" y="1040129"/>
                  </a:lnTo>
                  <a:lnTo>
                    <a:pt x="1488614" y="1025016"/>
                  </a:lnTo>
                  <a:close/>
                </a:path>
                <a:path w="1489709" h="1186180">
                  <a:moveTo>
                    <a:pt x="6427" y="1107440"/>
                  </a:moveTo>
                  <a:lnTo>
                    <a:pt x="83" y="1107440"/>
                  </a:lnTo>
                  <a:lnTo>
                    <a:pt x="76" y="1113789"/>
                  </a:lnTo>
                  <a:lnTo>
                    <a:pt x="6420" y="1113789"/>
                  </a:lnTo>
                  <a:lnTo>
                    <a:pt x="6427" y="1107440"/>
                  </a:lnTo>
                  <a:close/>
                </a:path>
                <a:path w="1489709" h="1186180">
                  <a:moveTo>
                    <a:pt x="1488525" y="1107440"/>
                  </a:moveTo>
                  <a:lnTo>
                    <a:pt x="1482171" y="1107440"/>
                  </a:lnTo>
                  <a:lnTo>
                    <a:pt x="1482164" y="1113789"/>
                  </a:lnTo>
                  <a:lnTo>
                    <a:pt x="1488519" y="1113789"/>
                  </a:lnTo>
                  <a:lnTo>
                    <a:pt x="1488525" y="1107440"/>
                  </a:lnTo>
                  <a:close/>
                </a:path>
                <a:path w="1489709" h="1186180">
                  <a:moveTo>
                    <a:pt x="1488444" y="1183639"/>
                  </a:moveTo>
                  <a:lnTo>
                    <a:pt x="1" y="1183639"/>
                  </a:lnTo>
                  <a:lnTo>
                    <a:pt x="0" y="1184910"/>
                  </a:lnTo>
                  <a:lnTo>
                    <a:pt x="744220" y="1186180"/>
                  </a:lnTo>
                  <a:lnTo>
                    <a:pt x="1488441" y="1186180"/>
                  </a:lnTo>
                  <a:lnTo>
                    <a:pt x="1488444" y="1183639"/>
                  </a:lnTo>
                  <a:close/>
                </a:path>
                <a:path w="1489709" h="1186180">
                  <a:moveTo>
                    <a:pt x="990176" y="1181100"/>
                  </a:moveTo>
                  <a:lnTo>
                    <a:pt x="4" y="1181100"/>
                  </a:lnTo>
                  <a:lnTo>
                    <a:pt x="2" y="1182370"/>
                  </a:lnTo>
                  <a:lnTo>
                    <a:pt x="1482089" y="1182370"/>
                  </a:lnTo>
                  <a:lnTo>
                    <a:pt x="990176" y="1181100"/>
                  </a:lnTo>
                  <a:close/>
                </a:path>
                <a:path w="1489709" h="1186180">
                  <a:moveTo>
                    <a:pt x="1488446" y="1181100"/>
                  </a:moveTo>
                  <a:lnTo>
                    <a:pt x="1482091" y="1181100"/>
                  </a:lnTo>
                  <a:lnTo>
                    <a:pt x="1482089" y="1182370"/>
                  </a:lnTo>
                  <a:lnTo>
                    <a:pt x="1488445" y="1182370"/>
                  </a:lnTo>
                  <a:lnTo>
                    <a:pt x="1488446" y="1181100"/>
                  </a:lnTo>
                  <a:close/>
                </a:path>
                <a:path w="1489709" h="1186180">
                  <a:moveTo>
                    <a:pt x="6354" y="1174750"/>
                  </a:moveTo>
                  <a:lnTo>
                    <a:pt x="10" y="1174750"/>
                  </a:lnTo>
                  <a:lnTo>
                    <a:pt x="5" y="1179830"/>
                  </a:lnTo>
                  <a:lnTo>
                    <a:pt x="498263" y="1179830"/>
                  </a:lnTo>
                  <a:lnTo>
                    <a:pt x="6350" y="1178560"/>
                  </a:lnTo>
                  <a:lnTo>
                    <a:pt x="6354" y="1174750"/>
                  </a:lnTo>
                  <a:close/>
                </a:path>
                <a:path w="1489709" h="1186180">
                  <a:moveTo>
                    <a:pt x="1488453" y="1174750"/>
                  </a:moveTo>
                  <a:lnTo>
                    <a:pt x="1482098" y="1174750"/>
                  </a:lnTo>
                  <a:lnTo>
                    <a:pt x="1482092" y="1179830"/>
                  </a:lnTo>
                  <a:lnTo>
                    <a:pt x="1488448" y="1179830"/>
                  </a:lnTo>
                  <a:lnTo>
                    <a:pt x="1488453" y="1174750"/>
                  </a:lnTo>
                  <a:close/>
                </a:path>
                <a:path w="1489709" h="1186180">
                  <a:moveTo>
                    <a:pt x="6358" y="1170939"/>
                  </a:moveTo>
                  <a:lnTo>
                    <a:pt x="14" y="1170939"/>
                  </a:lnTo>
                  <a:lnTo>
                    <a:pt x="12" y="1173480"/>
                  </a:lnTo>
                  <a:lnTo>
                    <a:pt x="6355" y="1173480"/>
                  </a:lnTo>
                  <a:lnTo>
                    <a:pt x="6358" y="1170939"/>
                  </a:lnTo>
                  <a:close/>
                </a:path>
                <a:path w="1489709" h="1186180">
                  <a:moveTo>
                    <a:pt x="1488457" y="1170939"/>
                  </a:moveTo>
                  <a:lnTo>
                    <a:pt x="1482102" y="1170939"/>
                  </a:lnTo>
                  <a:lnTo>
                    <a:pt x="1482099" y="1173480"/>
                  </a:lnTo>
                  <a:lnTo>
                    <a:pt x="1488454" y="1173480"/>
                  </a:lnTo>
                  <a:lnTo>
                    <a:pt x="1488457" y="1170939"/>
                  </a:lnTo>
                  <a:close/>
                </a:path>
                <a:path w="1489709" h="1186180">
                  <a:moveTo>
                    <a:pt x="6361" y="1168400"/>
                  </a:moveTo>
                  <a:lnTo>
                    <a:pt x="17" y="1168400"/>
                  </a:lnTo>
                  <a:lnTo>
                    <a:pt x="16" y="1169670"/>
                  </a:lnTo>
                  <a:lnTo>
                    <a:pt x="6359" y="1169670"/>
                  </a:lnTo>
                  <a:lnTo>
                    <a:pt x="6361" y="1168400"/>
                  </a:lnTo>
                  <a:close/>
                </a:path>
                <a:path w="1489709" h="1186180">
                  <a:moveTo>
                    <a:pt x="1488460" y="1168400"/>
                  </a:moveTo>
                  <a:lnTo>
                    <a:pt x="1482105" y="1168400"/>
                  </a:lnTo>
                  <a:lnTo>
                    <a:pt x="1482103" y="1169670"/>
                  </a:lnTo>
                  <a:lnTo>
                    <a:pt x="1488459" y="1169670"/>
                  </a:lnTo>
                  <a:lnTo>
                    <a:pt x="1488460" y="1168400"/>
                  </a:lnTo>
                  <a:close/>
                </a:path>
                <a:path w="1489709" h="1186180">
                  <a:moveTo>
                    <a:pt x="6365" y="1164589"/>
                  </a:moveTo>
                  <a:lnTo>
                    <a:pt x="21" y="1164589"/>
                  </a:lnTo>
                  <a:lnTo>
                    <a:pt x="19" y="1167130"/>
                  </a:lnTo>
                  <a:lnTo>
                    <a:pt x="6362" y="1167130"/>
                  </a:lnTo>
                  <a:lnTo>
                    <a:pt x="6365" y="1164589"/>
                  </a:lnTo>
                  <a:close/>
                </a:path>
                <a:path w="1489709" h="1186180">
                  <a:moveTo>
                    <a:pt x="1488464" y="1164589"/>
                  </a:moveTo>
                  <a:lnTo>
                    <a:pt x="1482109" y="1164589"/>
                  </a:lnTo>
                  <a:lnTo>
                    <a:pt x="1482106" y="1167130"/>
                  </a:lnTo>
                  <a:lnTo>
                    <a:pt x="1488461" y="1167130"/>
                  </a:lnTo>
                  <a:lnTo>
                    <a:pt x="1488464" y="1164589"/>
                  </a:lnTo>
                  <a:close/>
                </a:path>
                <a:path w="1489709" h="1186180">
                  <a:moveTo>
                    <a:pt x="6367" y="1162050"/>
                  </a:moveTo>
                  <a:lnTo>
                    <a:pt x="24" y="1162050"/>
                  </a:lnTo>
                  <a:lnTo>
                    <a:pt x="23" y="1163320"/>
                  </a:lnTo>
                  <a:lnTo>
                    <a:pt x="6366" y="1163320"/>
                  </a:lnTo>
                  <a:lnTo>
                    <a:pt x="6367" y="1162050"/>
                  </a:lnTo>
                  <a:close/>
                </a:path>
                <a:path w="1489709" h="1186180">
                  <a:moveTo>
                    <a:pt x="1488467" y="1162050"/>
                  </a:moveTo>
                  <a:lnTo>
                    <a:pt x="1482111" y="1162050"/>
                  </a:lnTo>
                  <a:lnTo>
                    <a:pt x="1482110" y="1163320"/>
                  </a:lnTo>
                  <a:lnTo>
                    <a:pt x="1488465" y="1163320"/>
                  </a:lnTo>
                  <a:lnTo>
                    <a:pt x="1488467" y="1162050"/>
                  </a:lnTo>
                  <a:close/>
                </a:path>
                <a:path w="1489709" h="1186180">
                  <a:moveTo>
                    <a:pt x="6372" y="1158239"/>
                  </a:moveTo>
                  <a:lnTo>
                    <a:pt x="28" y="1158239"/>
                  </a:lnTo>
                  <a:lnTo>
                    <a:pt x="25" y="1160780"/>
                  </a:lnTo>
                  <a:lnTo>
                    <a:pt x="6369" y="1160780"/>
                  </a:lnTo>
                  <a:lnTo>
                    <a:pt x="6372" y="1158239"/>
                  </a:lnTo>
                  <a:close/>
                </a:path>
                <a:path w="1489709" h="1186180">
                  <a:moveTo>
                    <a:pt x="1488471" y="1158239"/>
                  </a:moveTo>
                  <a:lnTo>
                    <a:pt x="1482116" y="1158239"/>
                  </a:lnTo>
                  <a:lnTo>
                    <a:pt x="1482113" y="1160780"/>
                  </a:lnTo>
                  <a:lnTo>
                    <a:pt x="1488468" y="1160780"/>
                  </a:lnTo>
                  <a:lnTo>
                    <a:pt x="1488471" y="1158239"/>
                  </a:lnTo>
                  <a:close/>
                </a:path>
                <a:path w="1489709" h="1186180">
                  <a:moveTo>
                    <a:pt x="6374" y="1155700"/>
                  </a:moveTo>
                  <a:lnTo>
                    <a:pt x="31" y="1155700"/>
                  </a:lnTo>
                  <a:lnTo>
                    <a:pt x="29" y="1156970"/>
                  </a:lnTo>
                  <a:lnTo>
                    <a:pt x="6373" y="1156970"/>
                  </a:lnTo>
                  <a:lnTo>
                    <a:pt x="6374" y="1155700"/>
                  </a:lnTo>
                  <a:close/>
                </a:path>
                <a:path w="1489709" h="1186180">
                  <a:moveTo>
                    <a:pt x="1488474" y="1155700"/>
                  </a:moveTo>
                  <a:lnTo>
                    <a:pt x="1482118" y="1155700"/>
                  </a:lnTo>
                  <a:lnTo>
                    <a:pt x="1482117" y="1156970"/>
                  </a:lnTo>
                  <a:lnTo>
                    <a:pt x="1488472" y="1156970"/>
                  </a:lnTo>
                  <a:lnTo>
                    <a:pt x="1488474" y="1155700"/>
                  </a:lnTo>
                  <a:close/>
                </a:path>
                <a:path w="1489709" h="1186180">
                  <a:moveTo>
                    <a:pt x="6378" y="1151889"/>
                  </a:moveTo>
                  <a:lnTo>
                    <a:pt x="35" y="1151889"/>
                  </a:lnTo>
                  <a:lnTo>
                    <a:pt x="32" y="1154430"/>
                  </a:lnTo>
                  <a:lnTo>
                    <a:pt x="6376" y="1154430"/>
                  </a:lnTo>
                  <a:lnTo>
                    <a:pt x="6378" y="1151889"/>
                  </a:lnTo>
                  <a:close/>
                </a:path>
                <a:path w="1489709" h="1186180">
                  <a:moveTo>
                    <a:pt x="1488478" y="1151889"/>
                  </a:moveTo>
                  <a:lnTo>
                    <a:pt x="1482122" y="1151889"/>
                  </a:lnTo>
                  <a:lnTo>
                    <a:pt x="1482120" y="1154430"/>
                  </a:lnTo>
                  <a:lnTo>
                    <a:pt x="1488475" y="1154430"/>
                  </a:lnTo>
                  <a:lnTo>
                    <a:pt x="1488478" y="1151889"/>
                  </a:lnTo>
                  <a:close/>
                </a:path>
                <a:path w="1489709" h="1186180">
                  <a:moveTo>
                    <a:pt x="6381" y="1149350"/>
                  </a:moveTo>
                  <a:lnTo>
                    <a:pt x="38" y="1149350"/>
                  </a:lnTo>
                  <a:lnTo>
                    <a:pt x="36" y="1150620"/>
                  </a:lnTo>
                  <a:lnTo>
                    <a:pt x="6380" y="1150620"/>
                  </a:lnTo>
                  <a:lnTo>
                    <a:pt x="6381" y="1149350"/>
                  </a:lnTo>
                  <a:close/>
                </a:path>
                <a:path w="1489709" h="1186180">
                  <a:moveTo>
                    <a:pt x="1488480" y="1149350"/>
                  </a:moveTo>
                  <a:lnTo>
                    <a:pt x="1482125" y="1149350"/>
                  </a:lnTo>
                  <a:lnTo>
                    <a:pt x="1482124" y="1150620"/>
                  </a:lnTo>
                  <a:lnTo>
                    <a:pt x="1488479" y="1150620"/>
                  </a:lnTo>
                  <a:lnTo>
                    <a:pt x="1488480" y="1149350"/>
                  </a:lnTo>
                  <a:close/>
                </a:path>
                <a:path w="1489709" h="1186180">
                  <a:moveTo>
                    <a:pt x="6385" y="1145539"/>
                  </a:moveTo>
                  <a:lnTo>
                    <a:pt x="42" y="1145539"/>
                  </a:lnTo>
                  <a:lnTo>
                    <a:pt x="39" y="1148080"/>
                  </a:lnTo>
                  <a:lnTo>
                    <a:pt x="6383" y="1148080"/>
                  </a:lnTo>
                  <a:lnTo>
                    <a:pt x="6385" y="1145539"/>
                  </a:lnTo>
                  <a:close/>
                </a:path>
                <a:path w="1489709" h="1186180">
                  <a:moveTo>
                    <a:pt x="1488484" y="1145539"/>
                  </a:moveTo>
                  <a:lnTo>
                    <a:pt x="1482129" y="1145539"/>
                  </a:lnTo>
                  <a:lnTo>
                    <a:pt x="1482127" y="1148080"/>
                  </a:lnTo>
                  <a:lnTo>
                    <a:pt x="1488482" y="1148080"/>
                  </a:lnTo>
                  <a:lnTo>
                    <a:pt x="1488484" y="1145539"/>
                  </a:lnTo>
                  <a:close/>
                </a:path>
                <a:path w="1489709" h="1186180">
                  <a:moveTo>
                    <a:pt x="6388" y="1143000"/>
                  </a:moveTo>
                  <a:lnTo>
                    <a:pt x="44" y="1143000"/>
                  </a:lnTo>
                  <a:lnTo>
                    <a:pt x="43" y="1144270"/>
                  </a:lnTo>
                  <a:lnTo>
                    <a:pt x="6387" y="1144270"/>
                  </a:lnTo>
                  <a:lnTo>
                    <a:pt x="6388" y="1143000"/>
                  </a:lnTo>
                  <a:close/>
                </a:path>
                <a:path w="1489709" h="1186180">
                  <a:moveTo>
                    <a:pt x="1488487" y="1143000"/>
                  </a:moveTo>
                  <a:lnTo>
                    <a:pt x="1482132" y="1143000"/>
                  </a:lnTo>
                  <a:lnTo>
                    <a:pt x="1482131" y="1144270"/>
                  </a:lnTo>
                  <a:lnTo>
                    <a:pt x="1488486" y="1144270"/>
                  </a:lnTo>
                  <a:lnTo>
                    <a:pt x="1488487" y="1143000"/>
                  </a:lnTo>
                  <a:close/>
                </a:path>
                <a:path w="1489709" h="1186180">
                  <a:moveTo>
                    <a:pt x="6392" y="1139189"/>
                  </a:moveTo>
                  <a:lnTo>
                    <a:pt x="49" y="1139189"/>
                  </a:lnTo>
                  <a:lnTo>
                    <a:pt x="46" y="1141730"/>
                  </a:lnTo>
                  <a:lnTo>
                    <a:pt x="6389" y="1141730"/>
                  </a:lnTo>
                  <a:lnTo>
                    <a:pt x="6392" y="1139189"/>
                  </a:lnTo>
                  <a:close/>
                </a:path>
                <a:path w="1489709" h="1186180">
                  <a:moveTo>
                    <a:pt x="1488491" y="1139189"/>
                  </a:moveTo>
                  <a:lnTo>
                    <a:pt x="1482136" y="1139189"/>
                  </a:lnTo>
                  <a:lnTo>
                    <a:pt x="1482133" y="1141730"/>
                  </a:lnTo>
                  <a:lnTo>
                    <a:pt x="1488489" y="1141730"/>
                  </a:lnTo>
                  <a:lnTo>
                    <a:pt x="1488491" y="1139189"/>
                  </a:lnTo>
                  <a:close/>
                </a:path>
                <a:path w="1489709" h="1186180">
                  <a:moveTo>
                    <a:pt x="6395" y="1136650"/>
                  </a:moveTo>
                  <a:lnTo>
                    <a:pt x="51" y="1136650"/>
                  </a:lnTo>
                  <a:lnTo>
                    <a:pt x="50" y="1137920"/>
                  </a:lnTo>
                  <a:lnTo>
                    <a:pt x="6394" y="1137920"/>
                  </a:lnTo>
                  <a:lnTo>
                    <a:pt x="6395" y="1136650"/>
                  </a:lnTo>
                  <a:close/>
                </a:path>
                <a:path w="1489709" h="1186180">
                  <a:moveTo>
                    <a:pt x="1488494" y="1136650"/>
                  </a:moveTo>
                  <a:lnTo>
                    <a:pt x="1482139" y="1136650"/>
                  </a:lnTo>
                  <a:lnTo>
                    <a:pt x="1482138" y="1137920"/>
                  </a:lnTo>
                  <a:lnTo>
                    <a:pt x="1488493" y="1137920"/>
                  </a:lnTo>
                  <a:lnTo>
                    <a:pt x="1488494" y="1136650"/>
                  </a:lnTo>
                  <a:close/>
                </a:path>
                <a:path w="1489709" h="1186180">
                  <a:moveTo>
                    <a:pt x="6399" y="1132839"/>
                  </a:moveTo>
                  <a:lnTo>
                    <a:pt x="55" y="1132839"/>
                  </a:lnTo>
                  <a:lnTo>
                    <a:pt x="53" y="1135380"/>
                  </a:lnTo>
                  <a:lnTo>
                    <a:pt x="6396" y="1135380"/>
                  </a:lnTo>
                  <a:lnTo>
                    <a:pt x="6399" y="1132839"/>
                  </a:lnTo>
                  <a:close/>
                </a:path>
                <a:path w="1489709" h="1186180">
                  <a:moveTo>
                    <a:pt x="1488498" y="1132839"/>
                  </a:moveTo>
                  <a:lnTo>
                    <a:pt x="1482143" y="1132839"/>
                  </a:lnTo>
                  <a:lnTo>
                    <a:pt x="1482140" y="1135380"/>
                  </a:lnTo>
                  <a:lnTo>
                    <a:pt x="1488495" y="1135380"/>
                  </a:lnTo>
                  <a:lnTo>
                    <a:pt x="1488498" y="1132839"/>
                  </a:lnTo>
                  <a:close/>
                </a:path>
                <a:path w="1489709" h="1186180">
                  <a:moveTo>
                    <a:pt x="6402" y="1130300"/>
                  </a:moveTo>
                  <a:lnTo>
                    <a:pt x="58" y="1130300"/>
                  </a:lnTo>
                  <a:lnTo>
                    <a:pt x="57" y="1131570"/>
                  </a:lnTo>
                  <a:lnTo>
                    <a:pt x="6400" y="1131570"/>
                  </a:lnTo>
                  <a:lnTo>
                    <a:pt x="6402" y="1130300"/>
                  </a:lnTo>
                  <a:close/>
                </a:path>
                <a:path w="1489709" h="1186180">
                  <a:moveTo>
                    <a:pt x="1488501" y="1130300"/>
                  </a:moveTo>
                  <a:lnTo>
                    <a:pt x="1482146" y="1130300"/>
                  </a:lnTo>
                  <a:lnTo>
                    <a:pt x="1482144" y="1131570"/>
                  </a:lnTo>
                  <a:lnTo>
                    <a:pt x="1488499" y="1131570"/>
                  </a:lnTo>
                  <a:lnTo>
                    <a:pt x="1488501" y="1130300"/>
                  </a:lnTo>
                  <a:close/>
                </a:path>
                <a:path w="1489709" h="1186180">
                  <a:moveTo>
                    <a:pt x="6406" y="1126489"/>
                  </a:moveTo>
                  <a:lnTo>
                    <a:pt x="62" y="1126489"/>
                  </a:lnTo>
                  <a:lnTo>
                    <a:pt x="59" y="1129030"/>
                  </a:lnTo>
                  <a:lnTo>
                    <a:pt x="6403" y="1129030"/>
                  </a:lnTo>
                  <a:lnTo>
                    <a:pt x="6406" y="1126489"/>
                  </a:lnTo>
                  <a:close/>
                </a:path>
                <a:path w="1489709" h="1186180">
                  <a:moveTo>
                    <a:pt x="1488505" y="1126489"/>
                  </a:moveTo>
                  <a:lnTo>
                    <a:pt x="1482150" y="1126489"/>
                  </a:lnTo>
                  <a:lnTo>
                    <a:pt x="1482147" y="1129030"/>
                  </a:lnTo>
                  <a:lnTo>
                    <a:pt x="1488502" y="1129030"/>
                  </a:lnTo>
                  <a:lnTo>
                    <a:pt x="1488505" y="1126489"/>
                  </a:lnTo>
                  <a:close/>
                </a:path>
                <a:path w="1489709" h="1186180">
                  <a:moveTo>
                    <a:pt x="6409" y="1123950"/>
                  </a:moveTo>
                  <a:lnTo>
                    <a:pt x="65" y="1123950"/>
                  </a:lnTo>
                  <a:lnTo>
                    <a:pt x="63" y="1125220"/>
                  </a:lnTo>
                  <a:lnTo>
                    <a:pt x="6407" y="1125220"/>
                  </a:lnTo>
                  <a:lnTo>
                    <a:pt x="6409" y="1123950"/>
                  </a:lnTo>
                  <a:close/>
                </a:path>
                <a:path w="1489709" h="1186180">
                  <a:moveTo>
                    <a:pt x="1488508" y="1123950"/>
                  </a:moveTo>
                  <a:lnTo>
                    <a:pt x="1482153" y="1123950"/>
                  </a:lnTo>
                  <a:lnTo>
                    <a:pt x="1482151" y="1125220"/>
                  </a:lnTo>
                  <a:lnTo>
                    <a:pt x="1488506" y="1125220"/>
                  </a:lnTo>
                  <a:lnTo>
                    <a:pt x="1488508" y="1123950"/>
                  </a:lnTo>
                  <a:close/>
                </a:path>
                <a:path w="1489709" h="1186180">
                  <a:moveTo>
                    <a:pt x="6413" y="1120139"/>
                  </a:moveTo>
                  <a:lnTo>
                    <a:pt x="69" y="1120139"/>
                  </a:lnTo>
                  <a:lnTo>
                    <a:pt x="66" y="1122680"/>
                  </a:lnTo>
                  <a:lnTo>
                    <a:pt x="6410" y="1122680"/>
                  </a:lnTo>
                  <a:lnTo>
                    <a:pt x="6413" y="1120139"/>
                  </a:lnTo>
                  <a:close/>
                </a:path>
                <a:path w="1489709" h="1186180">
                  <a:moveTo>
                    <a:pt x="1488512" y="1120139"/>
                  </a:moveTo>
                  <a:lnTo>
                    <a:pt x="1482157" y="1120139"/>
                  </a:lnTo>
                  <a:lnTo>
                    <a:pt x="1482154" y="1122680"/>
                  </a:lnTo>
                  <a:lnTo>
                    <a:pt x="1488509" y="1122680"/>
                  </a:lnTo>
                  <a:lnTo>
                    <a:pt x="1488512" y="1120139"/>
                  </a:lnTo>
                  <a:close/>
                </a:path>
                <a:path w="1489709" h="1186180">
                  <a:moveTo>
                    <a:pt x="6416" y="1117600"/>
                  </a:moveTo>
                  <a:lnTo>
                    <a:pt x="72" y="1117600"/>
                  </a:lnTo>
                  <a:lnTo>
                    <a:pt x="70" y="1118870"/>
                  </a:lnTo>
                  <a:lnTo>
                    <a:pt x="6414" y="1118870"/>
                  </a:lnTo>
                  <a:lnTo>
                    <a:pt x="6416" y="1117600"/>
                  </a:lnTo>
                  <a:close/>
                </a:path>
                <a:path w="1489709" h="1186180">
                  <a:moveTo>
                    <a:pt x="1488514" y="1117600"/>
                  </a:moveTo>
                  <a:lnTo>
                    <a:pt x="1482160" y="1117600"/>
                  </a:lnTo>
                  <a:lnTo>
                    <a:pt x="1482158" y="1118870"/>
                  </a:lnTo>
                  <a:lnTo>
                    <a:pt x="1488513" y="1118870"/>
                  </a:lnTo>
                  <a:lnTo>
                    <a:pt x="1488514" y="1117600"/>
                  </a:lnTo>
                  <a:close/>
                </a:path>
                <a:path w="1489709" h="1186180">
                  <a:moveTo>
                    <a:pt x="6418" y="1115060"/>
                  </a:moveTo>
                  <a:lnTo>
                    <a:pt x="74" y="1115060"/>
                  </a:lnTo>
                  <a:lnTo>
                    <a:pt x="73" y="1116330"/>
                  </a:lnTo>
                  <a:lnTo>
                    <a:pt x="6417" y="1116330"/>
                  </a:lnTo>
                  <a:lnTo>
                    <a:pt x="6418" y="1115060"/>
                  </a:lnTo>
                  <a:close/>
                </a:path>
                <a:path w="1489709" h="1186180">
                  <a:moveTo>
                    <a:pt x="1488517" y="1115060"/>
                  </a:moveTo>
                  <a:lnTo>
                    <a:pt x="1482162" y="1115060"/>
                  </a:lnTo>
                  <a:lnTo>
                    <a:pt x="1482161" y="1116330"/>
                  </a:lnTo>
                  <a:lnTo>
                    <a:pt x="1488516" y="1116330"/>
                  </a:lnTo>
                  <a:lnTo>
                    <a:pt x="1488517" y="1115060"/>
                  </a:lnTo>
                  <a:close/>
                </a:path>
              </a:pathLst>
            </a:custGeom>
            <a:solidFill>
              <a:srgbClr val="4B7F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6423659" y="1012189"/>
              <a:ext cx="1477010" cy="1176020"/>
            </a:xfrm>
            <a:custGeom>
              <a:avLst/>
              <a:gdLst/>
              <a:ahLst/>
              <a:cxnLst/>
              <a:rect l="l" t="t" r="r" b="b"/>
              <a:pathLst>
                <a:path w="1477009" h="1176020">
                  <a:moveTo>
                    <a:pt x="7328" y="139700"/>
                  </a:moveTo>
                  <a:lnTo>
                    <a:pt x="1118" y="139700"/>
                  </a:lnTo>
                  <a:lnTo>
                    <a:pt x="1102" y="154939"/>
                  </a:lnTo>
                  <a:lnTo>
                    <a:pt x="7294" y="154939"/>
                  </a:lnTo>
                  <a:lnTo>
                    <a:pt x="7328" y="139700"/>
                  </a:lnTo>
                  <a:close/>
                </a:path>
                <a:path w="1477009" h="1176020">
                  <a:moveTo>
                    <a:pt x="1476861" y="139700"/>
                  </a:moveTo>
                  <a:lnTo>
                    <a:pt x="1471643" y="139700"/>
                  </a:lnTo>
                  <a:lnTo>
                    <a:pt x="1471610" y="154939"/>
                  </a:lnTo>
                  <a:lnTo>
                    <a:pt x="1476845" y="154939"/>
                  </a:lnTo>
                  <a:lnTo>
                    <a:pt x="1476861" y="139700"/>
                  </a:lnTo>
                  <a:close/>
                </a:path>
                <a:path w="1477009" h="1176020">
                  <a:moveTo>
                    <a:pt x="7336" y="135889"/>
                  </a:moveTo>
                  <a:lnTo>
                    <a:pt x="1122" y="135889"/>
                  </a:lnTo>
                  <a:lnTo>
                    <a:pt x="1120" y="138429"/>
                  </a:lnTo>
                  <a:lnTo>
                    <a:pt x="7330" y="138429"/>
                  </a:lnTo>
                  <a:lnTo>
                    <a:pt x="7336" y="135889"/>
                  </a:lnTo>
                  <a:close/>
                </a:path>
                <a:path w="1477009" h="1176020">
                  <a:moveTo>
                    <a:pt x="1476865" y="135889"/>
                  </a:moveTo>
                  <a:lnTo>
                    <a:pt x="1471652" y="135889"/>
                  </a:lnTo>
                  <a:lnTo>
                    <a:pt x="1471646" y="138429"/>
                  </a:lnTo>
                  <a:lnTo>
                    <a:pt x="1476862" y="138429"/>
                  </a:lnTo>
                  <a:lnTo>
                    <a:pt x="1476865" y="135889"/>
                  </a:lnTo>
                  <a:close/>
                </a:path>
                <a:path w="1477009" h="1176020">
                  <a:moveTo>
                    <a:pt x="7355" y="127000"/>
                  </a:moveTo>
                  <a:lnTo>
                    <a:pt x="1132" y="127000"/>
                  </a:lnTo>
                  <a:lnTo>
                    <a:pt x="1124" y="134619"/>
                  </a:lnTo>
                  <a:lnTo>
                    <a:pt x="7339" y="134619"/>
                  </a:lnTo>
                  <a:lnTo>
                    <a:pt x="7355" y="127000"/>
                  </a:lnTo>
                  <a:close/>
                </a:path>
                <a:path w="1477009" h="1176020">
                  <a:moveTo>
                    <a:pt x="1476875" y="127000"/>
                  </a:moveTo>
                  <a:lnTo>
                    <a:pt x="1471671" y="127000"/>
                  </a:lnTo>
                  <a:lnTo>
                    <a:pt x="1471654" y="134619"/>
                  </a:lnTo>
                  <a:lnTo>
                    <a:pt x="1476867" y="134619"/>
                  </a:lnTo>
                  <a:lnTo>
                    <a:pt x="1476875" y="127000"/>
                  </a:lnTo>
                  <a:close/>
                </a:path>
                <a:path w="1477009" h="1176020">
                  <a:moveTo>
                    <a:pt x="7364" y="123189"/>
                  </a:moveTo>
                  <a:lnTo>
                    <a:pt x="1136" y="123189"/>
                  </a:lnTo>
                  <a:lnTo>
                    <a:pt x="1133" y="125729"/>
                  </a:lnTo>
                  <a:lnTo>
                    <a:pt x="7358" y="125729"/>
                  </a:lnTo>
                  <a:lnTo>
                    <a:pt x="7364" y="123189"/>
                  </a:lnTo>
                  <a:close/>
                </a:path>
                <a:path w="1477009" h="1176020">
                  <a:moveTo>
                    <a:pt x="1476879" y="123189"/>
                  </a:moveTo>
                  <a:lnTo>
                    <a:pt x="1471679" y="123189"/>
                  </a:lnTo>
                  <a:lnTo>
                    <a:pt x="1471674" y="125729"/>
                  </a:lnTo>
                  <a:lnTo>
                    <a:pt x="1476876" y="125729"/>
                  </a:lnTo>
                  <a:lnTo>
                    <a:pt x="1476879" y="123189"/>
                  </a:lnTo>
                  <a:close/>
                </a:path>
                <a:path w="1477009" h="1176020">
                  <a:moveTo>
                    <a:pt x="7369" y="120650"/>
                  </a:moveTo>
                  <a:lnTo>
                    <a:pt x="1139" y="120650"/>
                  </a:lnTo>
                  <a:lnTo>
                    <a:pt x="1137" y="121919"/>
                  </a:lnTo>
                  <a:lnTo>
                    <a:pt x="7367" y="121919"/>
                  </a:lnTo>
                  <a:lnTo>
                    <a:pt x="7369" y="120650"/>
                  </a:lnTo>
                  <a:close/>
                </a:path>
                <a:path w="1477009" h="1176020">
                  <a:moveTo>
                    <a:pt x="1476882" y="120650"/>
                  </a:moveTo>
                  <a:lnTo>
                    <a:pt x="1471685" y="120650"/>
                  </a:lnTo>
                  <a:lnTo>
                    <a:pt x="1471682" y="121919"/>
                  </a:lnTo>
                  <a:lnTo>
                    <a:pt x="1476880" y="121919"/>
                  </a:lnTo>
                  <a:lnTo>
                    <a:pt x="1476882" y="120650"/>
                  </a:lnTo>
                  <a:close/>
                </a:path>
                <a:path w="1477009" h="1176020">
                  <a:moveTo>
                    <a:pt x="7378" y="116839"/>
                  </a:moveTo>
                  <a:lnTo>
                    <a:pt x="1143" y="116839"/>
                  </a:lnTo>
                  <a:lnTo>
                    <a:pt x="1140" y="119379"/>
                  </a:lnTo>
                  <a:lnTo>
                    <a:pt x="7372" y="119379"/>
                  </a:lnTo>
                  <a:lnTo>
                    <a:pt x="7378" y="116839"/>
                  </a:lnTo>
                  <a:close/>
                </a:path>
                <a:path w="1477009" h="1176020">
                  <a:moveTo>
                    <a:pt x="1476886" y="116839"/>
                  </a:moveTo>
                  <a:lnTo>
                    <a:pt x="1471693" y="116839"/>
                  </a:lnTo>
                  <a:lnTo>
                    <a:pt x="1471688" y="119379"/>
                  </a:lnTo>
                  <a:lnTo>
                    <a:pt x="1476883" y="119379"/>
                  </a:lnTo>
                  <a:lnTo>
                    <a:pt x="1476886" y="116839"/>
                  </a:lnTo>
                  <a:close/>
                </a:path>
                <a:path w="1477009" h="1176020">
                  <a:moveTo>
                    <a:pt x="7383" y="114300"/>
                  </a:moveTo>
                  <a:lnTo>
                    <a:pt x="1146" y="114300"/>
                  </a:lnTo>
                  <a:lnTo>
                    <a:pt x="1144" y="115569"/>
                  </a:lnTo>
                  <a:lnTo>
                    <a:pt x="7381" y="115569"/>
                  </a:lnTo>
                  <a:lnTo>
                    <a:pt x="7383" y="114300"/>
                  </a:lnTo>
                  <a:close/>
                </a:path>
                <a:path w="1477009" h="1176020">
                  <a:moveTo>
                    <a:pt x="1476889" y="114300"/>
                  </a:moveTo>
                  <a:lnTo>
                    <a:pt x="1471699" y="114300"/>
                  </a:lnTo>
                  <a:lnTo>
                    <a:pt x="1471696" y="115569"/>
                  </a:lnTo>
                  <a:lnTo>
                    <a:pt x="1476887" y="115569"/>
                  </a:lnTo>
                  <a:lnTo>
                    <a:pt x="1476889" y="114300"/>
                  </a:lnTo>
                  <a:close/>
                </a:path>
                <a:path w="1477009" h="1176020">
                  <a:moveTo>
                    <a:pt x="7392" y="110489"/>
                  </a:moveTo>
                  <a:lnTo>
                    <a:pt x="1150" y="110489"/>
                  </a:lnTo>
                  <a:lnTo>
                    <a:pt x="1147" y="113029"/>
                  </a:lnTo>
                  <a:lnTo>
                    <a:pt x="7386" y="113029"/>
                  </a:lnTo>
                  <a:lnTo>
                    <a:pt x="7392" y="110489"/>
                  </a:lnTo>
                  <a:close/>
                </a:path>
                <a:path w="1477009" h="1176020">
                  <a:moveTo>
                    <a:pt x="1476893" y="110489"/>
                  </a:moveTo>
                  <a:lnTo>
                    <a:pt x="1471707" y="110489"/>
                  </a:lnTo>
                  <a:lnTo>
                    <a:pt x="1471702" y="113029"/>
                  </a:lnTo>
                  <a:lnTo>
                    <a:pt x="1476890" y="113029"/>
                  </a:lnTo>
                  <a:lnTo>
                    <a:pt x="1476893" y="110489"/>
                  </a:lnTo>
                  <a:close/>
                </a:path>
                <a:path w="1477009" h="1176020">
                  <a:moveTo>
                    <a:pt x="7397" y="107950"/>
                  </a:moveTo>
                  <a:lnTo>
                    <a:pt x="1153" y="107950"/>
                  </a:lnTo>
                  <a:lnTo>
                    <a:pt x="1151" y="109219"/>
                  </a:lnTo>
                  <a:lnTo>
                    <a:pt x="7394" y="109219"/>
                  </a:lnTo>
                  <a:lnTo>
                    <a:pt x="7397" y="107950"/>
                  </a:lnTo>
                  <a:close/>
                </a:path>
                <a:path w="1477009" h="1176020">
                  <a:moveTo>
                    <a:pt x="1476895" y="107950"/>
                  </a:moveTo>
                  <a:lnTo>
                    <a:pt x="1471713" y="107950"/>
                  </a:lnTo>
                  <a:lnTo>
                    <a:pt x="1471710" y="109219"/>
                  </a:lnTo>
                  <a:lnTo>
                    <a:pt x="1476894" y="109219"/>
                  </a:lnTo>
                  <a:lnTo>
                    <a:pt x="1476895" y="107950"/>
                  </a:lnTo>
                  <a:close/>
                </a:path>
                <a:path w="1477009" h="1176020">
                  <a:moveTo>
                    <a:pt x="7406" y="104139"/>
                  </a:moveTo>
                  <a:lnTo>
                    <a:pt x="1157" y="104139"/>
                  </a:lnTo>
                  <a:lnTo>
                    <a:pt x="1154" y="106679"/>
                  </a:lnTo>
                  <a:lnTo>
                    <a:pt x="7400" y="106679"/>
                  </a:lnTo>
                  <a:lnTo>
                    <a:pt x="7406" y="104139"/>
                  </a:lnTo>
                  <a:close/>
                </a:path>
                <a:path w="1477009" h="1176020">
                  <a:moveTo>
                    <a:pt x="1476900" y="104139"/>
                  </a:moveTo>
                  <a:lnTo>
                    <a:pt x="1471721" y="104139"/>
                  </a:lnTo>
                  <a:lnTo>
                    <a:pt x="1471716" y="106679"/>
                  </a:lnTo>
                  <a:lnTo>
                    <a:pt x="1476897" y="106679"/>
                  </a:lnTo>
                  <a:lnTo>
                    <a:pt x="1476900" y="104139"/>
                  </a:lnTo>
                  <a:close/>
                </a:path>
                <a:path w="1477009" h="1176020">
                  <a:moveTo>
                    <a:pt x="7411" y="101600"/>
                  </a:moveTo>
                  <a:lnTo>
                    <a:pt x="1159" y="101600"/>
                  </a:lnTo>
                  <a:lnTo>
                    <a:pt x="1158" y="102869"/>
                  </a:lnTo>
                  <a:lnTo>
                    <a:pt x="7408" y="102869"/>
                  </a:lnTo>
                  <a:lnTo>
                    <a:pt x="7411" y="101600"/>
                  </a:lnTo>
                  <a:close/>
                </a:path>
                <a:path w="1477009" h="1176020">
                  <a:moveTo>
                    <a:pt x="1476902" y="101600"/>
                  </a:moveTo>
                  <a:lnTo>
                    <a:pt x="1471727" y="101600"/>
                  </a:lnTo>
                  <a:lnTo>
                    <a:pt x="1471724" y="102869"/>
                  </a:lnTo>
                  <a:lnTo>
                    <a:pt x="1476901" y="102869"/>
                  </a:lnTo>
                  <a:lnTo>
                    <a:pt x="1476902" y="101600"/>
                  </a:lnTo>
                  <a:close/>
                </a:path>
                <a:path w="1477009" h="1176020">
                  <a:moveTo>
                    <a:pt x="7419" y="97789"/>
                  </a:moveTo>
                  <a:lnTo>
                    <a:pt x="1164" y="97789"/>
                  </a:lnTo>
                  <a:lnTo>
                    <a:pt x="1161" y="100329"/>
                  </a:lnTo>
                  <a:lnTo>
                    <a:pt x="7414" y="100329"/>
                  </a:lnTo>
                  <a:lnTo>
                    <a:pt x="7419" y="97789"/>
                  </a:lnTo>
                  <a:close/>
                </a:path>
                <a:path w="1477009" h="1176020">
                  <a:moveTo>
                    <a:pt x="1476906" y="97789"/>
                  </a:moveTo>
                  <a:lnTo>
                    <a:pt x="1471735" y="97789"/>
                  </a:lnTo>
                  <a:lnTo>
                    <a:pt x="1471729" y="100329"/>
                  </a:lnTo>
                  <a:lnTo>
                    <a:pt x="1476904" y="100329"/>
                  </a:lnTo>
                  <a:lnTo>
                    <a:pt x="1476906" y="97789"/>
                  </a:lnTo>
                  <a:close/>
                </a:path>
                <a:path w="1477009" h="1176020">
                  <a:moveTo>
                    <a:pt x="7425" y="95250"/>
                  </a:moveTo>
                  <a:lnTo>
                    <a:pt x="1166" y="95250"/>
                  </a:lnTo>
                  <a:lnTo>
                    <a:pt x="1165" y="96519"/>
                  </a:lnTo>
                  <a:lnTo>
                    <a:pt x="7422" y="96519"/>
                  </a:lnTo>
                  <a:lnTo>
                    <a:pt x="7425" y="95250"/>
                  </a:lnTo>
                  <a:close/>
                </a:path>
                <a:path w="1477009" h="1176020">
                  <a:moveTo>
                    <a:pt x="1476909" y="95250"/>
                  </a:moveTo>
                  <a:lnTo>
                    <a:pt x="1471741" y="95250"/>
                  </a:lnTo>
                  <a:lnTo>
                    <a:pt x="1471738" y="96519"/>
                  </a:lnTo>
                  <a:lnTo>
                    <a:pt x="1476908" y="96519"/>
                  </a:lnTo>
                  <a:lnTo>
                    <a:pt x="1476909" y="95250"/>
                  </a:lnTo>
                  <a:close/>
                </a:path>
                <a:path w="1477009" h="1176020">
                  <a:moveTo>
                    <a:pt x="7433" y="91439"/>
                  </a:moveTo>
                  <a:lnTo>
                    <a:pt x="1170" y="91439"/>
                  </a:lnTo>
                  <a:lnTo>
                    <a:pt x="1168" y="93979"/>
                  </a:lnTo>
                  <a:lnTo>
                    <a:pt x="7428" y="93979"/>
                  </a:lnTo>
                  <a:lnTo>
                    <a:pt x="7433" y="91439"/>
                  </a:lnTo>
                  <a:close/>
                </a:path>
                <a:path w="1477009" h="1176020">
                  <a:moveTo>
                    <a:pt x="1476913" y="91439"/>
                  </a:moveTo>
                  <a:lnTo>
                    <a:pt x="1471749" y="91439"/>
                  </a:lnTo>
                  <a:lnTo>
                    <a:pt x="1471743" y="93979"/>
                  </a:lnTo>
                  <a:lnTo>
                    <a:pt x="1476911" y="93979"/>
                  </a:lnTo>
                  <a:lnTo>
                    <a:pt x="1476913" y="91439"/>
                  </a:lnTo>
                  <a:close/>
                </a:path>
                <a:path w="1477009" h="1176020">
                  <a:moveTo>
                    <a:pt x="7439" y="88900"/>
                  </a:moveTo>
                  <a:lnTo>
                    <a:pt x="1173" y="88900"/>
                  </a:lnTo>
                  <a:lnTo>
                    <a:pt x="1172" y="90169"/>
                  </a:lnTo>
                  <a:lnTo>
                    <a:pt x="7436" y="90169"/>
                  </a:lnTo>
                  <a:lnTo>
                    <a:pt x="7439" y="88900"/>
                  </a:lnTo>
                  <a:close/>
                </a:path>
                <a:path w="1477009" h="1176020">
                  <a:moveTo>
                    <a:pt x="1476916" y="88900"/>
                  </a:moveTo>
                  <a:lnTo>
                    <a:pt x="1471754" y="88900"/>
                  </a:lnTo>
                  <a:lnTo>
                    <a:pt x="1471752" y="90169"/>
                  </a:lnTo>
                  <a:lnTo>
                    <a:pt x="1476915" y="90169"/>
                  </a:lnTo>
                  <a:lnTo>
                    <a:pt x="1476916" y="88900"/>
                  </a:lnTo>
                  <a:close/>
                </a:path>
                <a:path w="1477009" h="1176020">
                  <a:moveTo>
                    <a:pt x="7453" y="82550"/>
                  </a:moveTo>
                  <a:lnTo>
                    <a:pt x="1180" y="82550"/>
                  </a:lnTo>
                  <a:lnTo>
                    <a:pt x="1175" y="87629"/>
                  </a:lnTo>
                  <a:lnTo>
                    <a:pt x="7442" y="87629"/>
                  </a:lnTo>
                  <a:lnTo>
                    <a:pt x="7453" y="82550"/>
                  </a:lnTo>
                  <a:close/>
                </a:path>
                <a:path w="1477009" h="1176020">
                  <a:moveTo>
                    <a:pt x="1476923" y="82550"/>
                  </a:moveTo>
                  <a:lnTo>
                    <a:pt x="1471768" y="82550"/>
                  </a:lnTo>
                  <a:lnTo>
                    <a:pt x="1471757" y="87629"/>
                  </a:lnTo>
                  <a:lnTo>
                    <a:pt x="1476917" y="87629"/>
                  </a:lnTo>
                  <a:lnTo>
                    <a:pt x="1476923" y="82550"/>
                  </a:lnTo>
                  <a:close/>
                </a:path>
                <a:path w="1477009" h="1176020">
                  <a:moveTo>
                    <a:pt x="7461" y="78739"/>
                  </a:moveTo>
                  <a:lnTo>
                    <a:pt x="1184" y="78739"/>
                  </a:lnTo>
                  <a:lnTo>
                    <a:pt x="1181" y="81279"/>
                  </a:lnTo>
                  <a:lnTo>
                    <a:pt x="7456" y="81279"/>
                  </a:lnTo>
                  <a:lnTo>
                    <a:pt x="7461" y="78739"/>
                  </a:lnTo>
                  <a:close/>
                </a:path>
                <a:path w="1477009" h="1176020">
                  <a:moveTo>
                    <a:pt x="1476927" y="78739"/>
                  </a:moveTo>
                  <a:lnTo>
                    <a:pt x="1471777" y="78739"/>
                  </a:lnTo>
                  <a:lnTo>
                    <a:pt x="1471771" y="81279"/>
                  </a:lnTo>
                  <a:lnTo>
                    <a:pt x="1476924" y="81279"/>
                  </a:lnTo>
                  <a:lnTo>
                    <a:pt x="1476927" y="78739"/>
                  </a:lnTo>
                  <a:close/>
                </a:path>
                <a:path w="1477009" h="1176020">
                  <a:moveTo>
                    <a:pt x="7467" y="76200"/>
                  </a:moveTo>
                  <a:lnTo>
                    <a:pt x="1187" y="76200"/>
                  </a:lnTo>
                  <a:lnTo>
                    <a:pt x="1186" y="77469"/>
                  </a:lnTo>
                  <a:lnTo>
                    <a:pt x="7464" y="77469"/>
                  </a:lnTo>
                  <a:lnTo>
                    <a:pt x="7467" y="76200"/>
                  </a:lnTo>
                  <a:close/>
                </a:path>
                <a:path w="1477009" h="1176020">
                  <a:moveTo>
                    <a:pt x="1476930" y="76200"/>
                  </a:moveTo>
                  <a:lnTo>
                    <a:pt x="1471782" y="76200"/>
                  </a:lnTo>
                  <a:lnTo>
                    <a:pt x="1471779" y="77469"/>
                  </a:lnTo>
                  <a:lnTo>
                    <a:pt x="1476928" y="77469"/>
                  </a:lnTo>
                  <a:lnTo>
                    <a:pt x="1476930" y="76200"/>
                  </a:lnTo>
                  <a:close/>
                </a:path>
                <a:path w="1477009" h="1176020">
                  <a:moveTo>
                    <a:pt x="7481" y="69850"/>
                  </a:moveTo>
                  <a:lnTo>
                    <a:pt x="1194" y="69850"/>
                  </a:lnTo>
                  <a:lnTo>
                    <a:pt x="1188" y="74929"/>
                  </a:lnTo>
                  <a:lnTo>
                    <a:pt x="7469" y="74929"/>
                  </a:lnTo>
                  <a:lnTo>
                    <a:pt x="7481" y="69850"/>
                  </a:lnTo>
                  <a:close/>
                </a:path>
                <a:path w="1477009" h="1176020">
                  <a:moveTo>
                    <a:pt x="1476937" y="69850"/>
                  </a:moveTo>
                  <a:lnTo>
                    <a:pt x="1471796" y="69850"/>
                  </a:lnTo>
                  <a:lnTo>
                    <a:pt x="1471785" y="74929"/>
                  </a:lnTo>
                  <a:lnTo>
                    <a:pt x="1476931" y="74929"/>
                  </a:lnTo>
                  <a:lnTo>
                    <a:pt x="1476937" y="69850"/>
                  </a:lnTo>
                  <a:close/>
                </a:path>
                <a:path w="1477009" h="1176020">
                  <a:moveTo>
                    <a:pt x="7494" y="63500"/>
                  </a:moveTo>
                  <a:lnTo>
                    <a:pt x="1201" y="63500"/>
                  </a:lnTo>
                  <a:lnTo>
                    <a:pt x="1195" y="68579"/>
                  </a:lnTo>
                  <a:lnTo>
                    <a:pt x="7483" y="68579"/>
                  </a:lnTo>
                  <a:lnTo>
                    <a:pt x="7494" y="63500"/>
                  </a:lnTo>
                  <a:close/>
                </a:path>
                <a:path w="1477009" h="1176020">
                  <a:moveTo>
                    <a:pt x="1476944" y="63500"/>
                  </a:moveTo>
                  <a:lnTo>
                    <a:pt x="1471810" y="63500"/>
                  </a:lnTo>
                  <a:lnTo>
                    <a:pt x="1471799" y="68579"/>
                  </a:lnTo>
                  <a:lnTo>
                    <a:pt x="1476938" y="68579"/>
                  </a:lnTo>
                  <a:lnTo>
                    <a:pt x="1476944" y="63500"/>
                  </a:lnTo>
                  <a:close/>
                </a:path>
                <a:path w="1477009" h="1176020">
                  <a:moveTo>
                    <a:pt x="7503" y="59689"/>
                  </a:moveTo>
                  <a:lnTo>
                    <a:pt x="1205" y="59689"/>
                  </a:lnTo>
                  <a:lnTo>
                    <a:pt x="1202" y="62229"/>
                  </a:lnTo>
                  <a:lnTo>
                    <a:pt x="7497" y="62229"/>
                  </a:lnTo>
                  <a:lnTo>
                    <a:pt x="7503" y="59689"/>
                  </a:lnTo>
                  <a:close/>
                </a:path>
                <a:path w="1477009" h="1176020">
                  <a:moveTo>
                    <a:pt x="1476948" y="59689"/>
                  </a:moveTo>
                  <a:lnTo>
                    <a:pt x="1471818" y="59689"/>
                  </a:lnTo>
                  <a:lnTo>
                    <a:pt x="1471813" y="62229"/>
                  </a:lnTo>
                  <a:lnTo>
                    <a:pt x="1476945" y="62229"/>
                  </a:lnTo>
                  <a:lnTo>
                    <a:pt x="1476948" y="59689"/>
                  </a:lnTo>
                  <a:close/>
                </a:path>
                <a:path w="1477009" h="1176020">
                  <a:moveTo>
                    <a:pt x="7508" y="57150"/>
                  </a:moveTo>
                  <a:lnTo>
                    <a:pt x="1208" y="57150"/>
                  </a:lnTo>
                  <a:lnTo>
                    <a:pt x="1206" y="58419"/>
                  </a:lnTo>
                  <a:lnTo>
                    <a:pt x="7506" y="58419"/>
                  </a:lnTo>
                  <a:lnTo>
                    <a:pt x="7508" y="57150"/>
                  </a:lnTo>
                  <a:close/>
                </a:path>
                <a:path w="1477009" h="1176020">
                  <a:moveTo>
                    <a:pt x="1476950" y="57150"/>
                  </a:moveTo>
                  <a:lnTo>
                    <a:pt x="1471824" y="57150"/>
                  </a:lnTo>
                  <a:lnTo>
                    <a:pt x="1471821" y="58419"/>
                  </a:lnTo>
                  <a:lnTo>
                    <a:pt x="1476949" y="58419"/>
                  </a:lnTo>
                  <a:lnTo>
                    <a:pt x="1476950" y="57150"/>
                  </a:lnTo>
                  <a:close/>
                </a:path>
                <a:path w="1477009" h="1176020">
                  <a:moveTo>
                    <a:pt x="7517" y="53339"/>
                  </a:moveTo>
                  <a:lnTo>
                    <a:pt x="1212" y="53339"/>
                  </a:lnTo>
                  <a:lnTo>
                    <a:pt x="1209" y="55879"/>
                  </a:lnTo>
                  <a:lnTo>
                    <a:pt x="7511" y="55879"/>
                  </a:lnTo>
                  <a:lnTo>
                    <a:pt x="7517" y="53339"/>
                  </a:lnTo>
                  <a:close/>
                </a:path>
                <a:path w="1477009" h="1176020">
                  <a:moveTo>
                    <a:pt x="1476955" y="53339"/>
                  </a:moveTo>
                  <a:lnTo>
                    <a:pt x="1471832" y="53339"/>
                  </a:lnTo>
                  <a:lnTo>
                    <a:pt x="1471827" y="55879"/>
                  </a:lnTo>
                  <a:lnTo>
                    <a:pt x="1476952" y="55879"/>
                  </a:lnTo>
                  <a:lnTo>
                    <a:pt x="1476955" y="53339"/>
                  </a:lnTo>
                  <a:close/>
                </a:path>
                <a:path w="1477009" h="1176020">
                  <a:moveTo>
                    <a:pt x="7522" y="50800"/>
                  </a:moveTo>
                  <a:lnTo>
                    <a:pt x="1214" y="50800"/>
                  </a:lnTo>
                  <a:lnTo>
                    <a:pt x="1213" y="52069"/>
                  </a:lnTo>
                  <a:lnTo>
                    <a:pt x="7519" y="52069"/>
                  </a:lnTo>
                  <a:lnTo>
                    <a:pt x="7522" y="50800"/>
                  </a:lnTo>
                  <a:close/>
                </a:path>
                <a:path w="1477009" h="1176020">
                  <a:moveTo>
                    <a:pt x="1476957" y="50800"/>
                  </a:moveTo>
                  <a:lnTo>
                    <a:pt x="1471838" y="50800"/>
                  </a:lnTo>
                  <a:lnTo>
                    <a:pt x="1471835" y="52069"/>
                  </a:lnTo>
                  <a:lnTo>
                    <a:pt x="1476956" y="52069"/>
                  </a:lnTo>
                  <a:lnTo>
                    <a:pt x="1476957" y="50800"/>
                  </a:lnTo>
                  <a:close/>
                </a:path>
                <a:path w="1477009" h="1176020">
                  <a:moveTo>
                    <a:pt x="7531" y="46989"/>
                  </a:moveTo>
                  <a:lnTo>
                    <a:pt x="1219" y="46989"/>
                  </a:lnTo>
                  <a:lnTo>
                    <a:pt x="1216" y="49529"/>
                  </a:lnTo>
                  <a:lnTo>
                    <a:pt x="7525" y="49529"/>
                  </a:lnTo>
                  <a:lnTo>
                    <a:pt x="7531" y="46989"/>
                  </a:lnTo>
                  <a:close/>
                </a:path>
                <a:path w="1477009" h="1176020">
                  <a:moveTo>
                    <a:pt x="1476961" y="46989"/>
                  </a:moveTo>
                  <a:lnTo>
                    <a:pt x="1471846" y="46989"/>
                  </a:lnTo>
                  <a:lnTo>
                    <a:pt x="1471841" y="49529"/>
                  </a:lnTo>
                  <a:lnTo>
                    <a:pt x="1476959" y="49529"/>
                  </a:lnTo>
                  <a:lnTo>
                    <a:pt x="1476961" y="46989"/>
                  </a:lnTo>
                  <a:close/>
                </a:path>
                <a:path w="1477009" h="1176020">
                  <a:moveTo>
                    <a:pt x="7536" y="44450"/>
                  </a:moveTo>
                  <a:lnTo>
                    <a:pt x="1221" y="44450"/>
                  </a:lnTo>
                  <a:lnTo>
                    <a:pt x="1220" y="45719"/>
                  </a:lnTo>
                  <a:lnTo>
                    <a:pt x="7533" y="45719"/>
                  </a:lnTo>
                  <a:lnTo>
                    <a:pt x="7536" y="44450"/>
                  </a:lnTo>
                  <a:close/>
                </a:path>
                <a:path w="1477009" h="1176020">
                  <a:moveTo>
                    <a:pt x="1476964" y="44450"/>
                  </a:moveTo>
                  <a:lnTo>
                    <a:pt x="1471852" y="44450"/>
                  </a:lnTo>
                  <a:lnTo>
                    <a:pt x="1471849" y="45719"/>
                  </a:lnTo>
                  <a:lnTo>
                    <a:pt x="1476963" y="45719"/>
                  </a:lnTo>
                  <a:lnTo>
                    <a:pt x="1476964" y="44450"/>
                  </a:lnTo>
                  <a:close/>
                </a:path>
                <a:path w="1477009" h="1176020">
                  <a:moveTo>
                    <a:pt x="7544" y="40639"/>
                  </a:moveTo>
                  <a:lnTo>
                    <a:pt x="1225" y="40639"/>
                  </a:lnTo>
                  <a:lnTo>
                    <a:pt x="1223" y="43179"/>
                  </a:lnTo>
                  <a:lnTo>
                    <a:pt x="7539" y="43179"/>
                  </a:lnTo>
                  <a:lnTo>
                    <a:pt x="7544" y="40639"/>
                  </a:lnTo>
                  <a:close/>
                </a:path>
                <a:path w="1477009" h="1176020">
                  <a:moveTo>
                    <a:pt x="1476968" y="40639"/>
                  </a:moveTo>
                  <a:lnTo>
                    <a:pt x="1471860" y="40639"/>
                  </a:lnTo>
                  <a:lnTo>
                    <a:pt x="1471854" y="43179"/>
                  </a:lnTo>
                  <a:lnTo>
                    <a:pt x="1476966" y="43179"/>
                  </a:lnTo>
                  <a:lnTo>
                    <a:pt x="1476968" y="40639"/>
                  </a:lnTo>
                  <a:close/>
                </a:path>
                <a:path w="1477009" h="1176020">
                  <a:moveTo>
                    <a:pt x="7550" y="38100"/>
                  </a:moveTo>
                  <a:lnTo>
                    <a:pt x="1228" y="38100"/>
                  </a:lnTo>
                  <a:lnTo>
                    <a:pt x="1227" y="39369"/>
                  </a:lnTo>
                  <a:lnTo>
                    <a:pt x="7547" y="39369"/>
                  </a:lnTo>
                  <a:lnTo>
                    <a:pt x="7550" y="38100"/>
                  </a:lnTo>
                  <a:close/>
                </a:path>
                <a:path w="1477009" h="1176020">
                  <a:moveTo>
                    <a:pt x="1476971" y="38100"/>
                  </a:moveTo>
                  <a:lnTo>
                    <a:pt x="1471866" y="38100"/>
                  </a:lnTo>
                  <a:lnTo>
                    <a:pt x="1471863" y="39369"/>
                  </a:lnTo>
                  <a:lnTo>
                    <a:pt x="1476970" y="39369"/>
                  </a:lnTo>
                  <a:lnTo>
                    <a:pt x="1476971" y="38100"/>
                  </a:lnTo>
                  <a:close/>
                </a:path>
                <a:path w="1477009" h="1176020">
                  <a:moveTo>
                    <a:pt x="7558" y="34289"/>
                  </a:moveTo>
                  <a:lnTo>
                    <a:pt x="1232" y="34289"/>
                  </a:lnTo>
                  <a:lnTo>
                    <a:pt x="1230" y="36829"/>
                  </a:lnTo>
                  <a:lnTo>
                    <a:pt x="7553" y="36829"/>
                  </a:lnTo>
                  <a:lnTo>
                    <a:pt x="7558" y="34289"/>
                  </a:lnTo>
                  <a:close/>
                </a:path>
                <a:path w="1477009" h="1176020">
                  <a:moveTo>
                    <a:pt x="1476975" y="34289"/>
                  </a:moveTo>
                  <a:lnTo>
                    <a:pt x="1471874" y="34289"/>
                  </a:lnTo>
                  <a:lnTo>
                    <a:pt x="1471868" y="36829"/>
                  </a:lnTo>
                  <a:lnTo>
                    <a:pt x="1476972" y="36829"/>
                  </a:lnTo>
                  <a:lnTo>
                    <a:pt x="1476975" y="34289"/>
                  </a:lnTo>
                  <a:close/>
                </a:path>
                <a:path w="1477009" h="1176020">
                  <a:moveTo>
                    <a:pt x="7564" y="31750"/>
                  </a:moveTo>
                  <a:lnTo>
                    <a:pt x="1235" y="31750"/>
                  </a:lnTo>
                  <a:lnTo>
                    <a:pt x="1234" y="33019"/>
                  </a:lnTo>
                  <a:lnTo>
                    <a:pt x="7561" y="33019"/>
                  </a:lnTo>
                  <a:lnTo>
                    <a:pt x="7564" y="31750"/>
                  </a:lnTo>
                  <a:close/>
                </a:path>
                <a:path w="1477009" h="1176020">
                  <a:moveTo>
                    <a:pt x="1476978" y="31750"/>
                  </a:moveTo>
                  <a:lnTo>
                    <a:pt x="1471879" y="31750"/>
                  </a:lnTo>
                  <a:lnTo>
                    <a:pt x="1471877" y="33019"/>
                  </a:lnTo>
                  <a:lnTo>
                    <a:pt x="1476977" y="33019"/>
                  </a:lnTo>
                  <a:lnTo>
                    <a:pt x="1476978" y="31750"/>
                  </a:lnTo>
                  <a:close/>
                </a:path>
                <a:path w="1477009" h="1176020">
                  <a:moveTo>
                    <a:pt x="7572" y="27939"/>
                  </a:moveTo>
                  <a:lnTo>
                    <a:pt x="1239" y="27939"/>
                  </a:lnTo>
                  <a:lnTo>
                    <a:pt x="1236" y="30479"/>
                  </a:lnTo>
                  <a:lnTo>
                    <a:pt x="7567" y="30479"/>
                  </a:lnTo>
                  <a:lnTo>
                    <a:pt x="7572" y="27939"/>
                  </a:lnTo>
                  <a:close/>
                </a:path>
                <a:path w="1477009" h="1176020">
                  <a:moveTo>
                    <a:pt x="1476982" y="27939"/>
                  </a:moveTo>
                  <a:lnTo>
                    <a:pt x="1471888" y="27939"/>
                  </a:lnTo>
                  <a:lnTo>
                    <a:pt x="1471882" y="30479"/>
                  </a:lnTo>
                  <a:lnTo>
                    <a:pt x="1476979" y="30479"/>
                  </a:lnTo>
                  <a:lnTo>
                    <a:pt x="1476982" y="27939"/>
                  </a:lnTo>
                  <a:close/>
                </a:path>
                <a:path w="1477009" h="1176020">
                  <a:moveTo>
                    <a:pt x="7578" y="25400"/>
                  </a:moveTo>
                  <a:lnTo>
                    <a:pt x="1242" y="25400"/>
                  </a:lnTo>
                  <a:lnTo>
                    <a:pt x="1241" y="26669"/>
                  </a:lnTo>
                  <a:lnTo>
                    <a:pt x="7575" y="26669"/>
                  </a:lnTo>
                  <a:lnTo>
                    <a:pt x="7578" y="25400"/>
                  </a:lnTo>
                  <a:close/>
                </a:path>
                <a:path w="1477009" h="1176020">
                  <a:moveTo>
                    <a:pt x="1476985" y="25400"/>
                  </a:moveTo>
                  <a:lnTo>
                    <a:pt x="1471893" y="25400"/>
                  </a:lnTo>
                  <a:lnTo>
                    <a:pt x="1471891" y="26669"/>
                  </a:lnTo>
                  <a:lnTo>
                    <a:pt x="1476983" y="26669"/>
                  </a:lnTo>
                  <a:lnTo>
                    <a:pt x="1476985" y="25400"/>
                  </a:lnTo>
                  <a:close/>
                </a:path>
                <a:path w="1477009" h="1176020">
                  <a:moveTo>
                    <a:pt x="7586" y="21589"/>
                  </a:moveTo>
                  <a:lnTo>
                    <a:pt x="1246" y="21589"/>
                  </a:lnTo>
                  <a:lnTo>
                    <a:pt x="1243" y="24129"/>
                  </a:lnTo>
                  <a:lnTo>
                    <a:pt x="7581" y="24129"/>
                  </a:lnTo>
                  <a:lnTo>
                    <a:pt x="7586" y="21589"/>
                  </a:lnTo>
                  <a:close/>
                </a:path>
                <a:path w="1477009" h="1176020">
                  <a:moveTo>
                    <a:pt x="1476989" y="21589"/>
                  </a:moveTo>
                  <a:lnTo>
                    <a:pt x="1471902" y="21589"/>
                  </a:lnTo>
                  <a:lnTo>
                    <a:pt x="1471896" y="24129"/>
                  </a:lnTo>
                  <a:lnTo>
                    <a:pt x="1476986" y="24129"/>
                  </a:lnTo>
                  <a:lnTo>
                    <a:pt x="1476989" y="21589"/>
                  </a:lnTo>
                  <a:close/>
                </a:path>
                <a:path w="1477009" h="1176020">
                  <a:moveTo>
                    <a:pt x="7592" y="19050"/>
                  </a:moveTo>
                  <a:lnTo>
                    <a:pt x="1249" y="19050"/>
                  </a:lnTo>
                  <a:lnTo>
                    <a:pt x="1247" y="20319"/>
                  </a:lnTo>
                  <a:lnTo>
                    <a:pt x="7589" y="20319"/>
                  </a:lnTo>
                  <a:lnTo>
                    <a:pt x="7592" y="19050"/>
                  </a:lnTo>
                  <a:close/>
                </a:path>
                <a:path w="1477009" h="1176020">
                  <a:moveTo>
                    <a:pt x="1476992" y="19050"/>
                  </a:moveTo>
                  <a:lnTo>
                    <a:pt x="1471907" y="19050"/>
                  </a:lnTo>
                  <a:lnTo>
                    <a:pt x="1471904" y="20319"/>
                  </a:lnTo>
                  <a:lnTo>
                    <a:pt x="1476990" y="20319"/>
                  </a:lnTo>
                  <a:lnTo>
                    <a:pt x="1476992" y="19050"/>
                  </a:lnTo>
                  <a:close/>
                </a:path>
                <a:path w="1477009" h="1176020">
                  <a:moveTo>
                    <a:pt x="7600" y="15239"/>
                  </a:moveTo>
                  <a:lnTo>
                    <a:pt x="1253" y="15239"/>
                  </a:lnTo>
                  <a:lnTo>
                    <a:pt x="1250" y="17779"/>
                  </a:lnTo>
                  <a:lnTo>
                    <a:pt x="7594" y="17779"/>
                  </a:lnTo>
                  <a:lnTo>
                    <a:pt x="7600" y="15239"/>
                  </a:lnTo>
                  <a:close/>
                </a:path>
                <a:path w="1477009" h="1176020">
                  <a:moveTo>
                    <a:pt x="1476996" y="15239"/>
                  </a:moveTo>
                  <a:lnTo>
                    <a:pt x="1471916" y="15239"/>
                  </a:lnTo>
                  <a:lnTo>
                    <a:pt x="1471910" y="17779"/>
                  </a:lnTo>
                  <a:lnTo>
                    <a:pt x="1476993" y="17779"/>
                  </a:lnTo>
                  <a:lnTo>
                    <a:pt x="1476996" y="15239"/>
                  </a:lnTo>
                  <a:close/>
                </a:path>
                <a:path w="1477009" h="1176020">
                  <a:moveTo>
                    <a:pt x="7606" y="12700"/>
                  </a:moveTo>
                  <a:lnTo>
                    <a:pt x="1256" y="12700"/>
                  </a:lnTo>
                  <a:lnTo>
                    <a:pt x="1254" y="13969"/>
                  </a:lnTo>
                  <a:lnTo>
                    <a:pt x="7603" y="13969"/>
                  </a:lnTo>
                  <a:lnTo>
                    <a:pt x="7606" y="12700"/>
                  </a:lnTo>
                  <a:close/>
                </a:path>
                <a:path w="1477009" h="1176020">
                  <a:moveTo>
                    <a:pt x="1476999" y="12700"/>
                  </a:moveTo>
                  <a:lnTo>
                    <a:pt x="1471921" y="12700"/>
                  </a:lnTo>
                  <a:lnTo>
                    <a:pt x="1471918" y="13969"/>
                  </a:lnTo>
                  <a:lnTo>
                    <a:pt x="1476997" y="13969"/>
                  </a:lnTo>
                  <a:lnTo>
                    <a:pt x="1476999" y="12700"/>
                  </a:lnTo>
                  <a:close/>
                </a:path>
                <a:path w="1477009" h="1176020">
                  <a:moveTo>
                    <a:pt x="7614" y="8889"/>
                  </a:moveTo>
                  <a:lnTo>
                    <a:pt x="1260" y="8889"/>
                  </a:lnTo>
                  <a:lnTo>
                    <a:pt x="1257" y="11429"/>
                  </a:lnTo>
                  <a:lnTo>
                    <a:pt x="7608" y="11429"/>
                  </a:lnTo>
                  <a:lnTo>
                    <a:pt x="7614" y="8889"/>
                  </a:lnTo>
                  <a:close/>
                </a:path>
                <a:path w="1477009" h="1176020">
                  <a:moveTo>
                    <a:pt x="1477003" y="8889"/>
                  </a:moveTo>
                  <a:lnTo>
                    <a:pt x="1471930" y="8889"/>
                  </a:lnTo>
                  <a:lnTo>
                    <a:pt x="1471924" y="11429"/>
                  </a:lnTo>
                  <a:lnTo>
                    <a:pt x="1477000" y="11429"/>
                  </a:lnTo>
                  <a:lnTo>
                    <a:pt x="1477003" y="8889"/>
                  </a:lnTo>
                  <a:close/>
                </a:path>
                <a:path w="1477009" h="1176020">
                  <a:moveTo>
                    <a:pt x="1477010" y="2539"/>
                  </a:moveTo>
                  <a:lnTo>
                    <a:pt x="1267" y="2539"/>
                  </a:lnTo>
                  <a:lnTo>
                    <a:pt x="1261" y="7619"/>
                  </a:lnTo>
                  <a:lnTo>
                    <a:pt x="7617" y="7619"/>
                  </a:lnTo>
                  <a:lnTo>
                    <a:pt x="7619" y="6350"/>
                  </a:lnTo>
                  <a:lnTo>
                    <a:pt x="1477005" y="6350"/>
                  </a:lnTo>
                  <a:lnTo>
                    <a:pt x="1477010" y="2539"/>
                  </a:lnTo>
                  <a:close/>
                </a:path>
                <a:path w="1477009" h="1176020">
                  <a:moveTo>
                    <a:pt x="1477005" y="6350"/>
                  </a:moveTo>
                  <a:lnTo>
                    <a:pt x="7619" y="6350"/>
                  </a:lnTo>
                  <a:lnTo>
                    <a:pt x="739774" y="7619"/>
                  </a:lnTo>
                  <a:lnTo>
                    <a:pt x="1477004" y="7619"/>
                  </a:lnTo>
                  <a:lnTo>
                    <a:pt x="1477005" y="6350"/>
                  </a:lnTo>
                  <a:close/>
                </a:path>
                <a:path w="1477009" h="1176020">
                  <a:moveTo>
                    <a:pt x="1269" y="0"/>
                  </a:moveTo>
                  <a:lnTo>
                    <a:pt x="1268" y="1269"/>
                  </a:lnTo>
                  <a:lnTo>
                    <a:pt x="739139" y="1269"/>
                  </a:lnTo>
                  <a:lnTo>
                    <a:pt x="1269" y="0"/>
                  </a:lnTo>
                  <a:close/>
                </a:path>
                <a:path w="1477009" h="1176020">
                  <a:moveTo>
                    <a:pt x="7294" y="154940"/>
                  </a:moveTo>
                  <a:lnTo>
                    <a:pt x="1102" y="154940"/>
                  </a:lnTo>
                  <a:lnTo>
                    <a:pt x="1033" y="218439"/>
                  </a:lnTo>
                  <a:lnTo>
                    <a:pt x="7155" y="218439"/>
                  </a:lnTo>
                  <a:lnTo>
                    <a:pt x="7294" y="154940"/>
                  </a:lnTo>
                  <a:close/>
                </a:path>
                <a:path w="1477009" h="1176020">
                  <a:moveTo>
                    <a:pt x="1476845" y="154940"/>
                  </a:moveTo>
                  <a:lnTo>
                    <a:pt x="1471610" y="154940"/>
                  </a:lnTo>
                  <a:lnTo>
                    <a:pt x="1471471" y="218439"/>
                  </a:lnTo>
                  <a:lnTo>
                    <a:pt x="1476776" y="218439"/>
                  </a:lnTo>
                  <a:lnTo>
                    <a:pt x="1476845" y="154940"/>
                  </a:lnTo>
                  <a:close/>
                </a:path>
                <a:path w="1477009" h="1176020">
                  <a:moveTo>
                    <a:pt x="7155" y="218440"/>
                  </a:moveTo>
                  <a:lnTo>
                    <a:pt x="1033" y="218440"/>
                  </a:lnTo>
                  <a:lnTo>
                    <a:pt x="1019" y="231139"/>
                  </a:lnTo>
                  <a:lnTo>
                    <a:pt x="7128" y="231139"/>
                  </a:lnTo>
                  <a:lnTo>
                    <a:pt x="7155" y="218440"/>
                  </a:lnTo>
                  <a:close/>
                </a:path>
                <a:path w="1477009" h="1176020">
                  <a:moveTo>
                    <a:pt x="1476776" y="218440"/>
                  </a:moveTo>
                  <a:lnTo>
                    <a:pt x="1471471" y="218440"/>
                  </a:lnTo>
                  <a:lnTo>
                    <a:pt x="1471443" y="231139"/>
                  </a:lnTo>
                  <a:lnTo>
                    <a:pt x="1476762" y="231139"/>
                  </a:lnTo>
                  <a:lnTo>
                    <a:pt x="1476776" y="218440"/>
                  </a:lnTo>
                  <a:close/>
                </a:path>
                <a:path w="1477009" h="1176020">
                  <a:moveTo>
                    <a:pt x="7128" y="231140"/>
                  </a:moveTo>
                  <a:lnTo>
                    <a:pt x="1019" y="231140"/>
                  </a:lnTo>
                  <a:lnTo>
                    <a:pt x="1012" y="237489"/>
                  </a:lnTo>
                  <a:lnTo>
                    <a:pt x="7114" y="237489"/>
                  </a:lnTo>
                  <a:lnTo>
                    <a:pt x="7128" y="231140"/>
                  </a:lnTo>
                  <a:close/>
                </a:path>
                <a:path w="1477009" h="1176020">
                  <a:moveTo>
                    <a:pt x="1476762" y="231140"/>
                  </a:moveTo>
                  <a:lnTo>
                    <a:pt x="1471443" y="231140"/>
                  </a:lnTo>
                  <a:lnTo>
                    <a:pt x="1471429" y="237489"/>
                  </a:lnTo>
                  <a:lnTo>
                    <a:pt x="1476755" y="237489"/>
                  </a:lnTo>
                  <a:lnTo>
                    <a:pt x="1476762" y="231140"/>
                  </a:lnTo>
                  <a:close/>
                </a:path>
                <a:path w="1477009" h="1176020">
                  <a:moveTo>
                    <a:pt x="7114" y="237490"/>
                  </a:moveTo>
                  <a:lnTo>
                    <a:pt x="1012" y="237490"/>
                  </a:lnTo>
                  <a:lnTo>
                    <a:pt x="964" y="281939"/>
                  </a:lnTo>
                  <a:lnTo>
                    <a:pt x="7016" y="281939"/>
                  </a:lnTo>
                  <a:lnTo>
                    <a:pt x="7114" y="237490"/>
                  </a:lnTo>
                  <a:close/>
                </a:path>
                <a:path w="1477009" h="1176020">
                  <a:moveTo>
                    <a:pt x="1476755" y="237490"/>
                  </a:moveTo>
                  <a:lnTo>
                    <a:pt x="1471429" y="237490"/>
                  </a:lnTo>
                  <a:lnTo>
                    <a:pt x="1471332" y="281939"/>
                  </a:lnTo>
                  <a:lnTo>
                    <a:pt x="1476707" y="281939"/>
                  </a:lnTo>
                  <a:lnTo>
                    <a:pt x="1476755" y="237490"/>
                  </a:lnTo>
                  <a:close/>
                </a:path>
                <a:path w="1477009" h="1176020">
                  <a:moveTo>
                    <a:pt x="7016" y="281940"/>
                  </a:moveTo>
                  <a:lnTo>
                    <a:pt x="964" y="281940"/>
                  </a:lnTo>
                  <a:lnTo>
                    <a:pt x="957" y="288289"/>
                  </a:lnTo>
                  <a:lnTo>
                    <a:pt x="7003" y="288289"/>
                  </a:lnTo>
                  <a:lnTo>
                    <a:pt x="7016" y="281940"/>
                  </a:lnTo>
                  <a:close/>
                </a:path>
                <a:path w="1477009" h="1176020">
                  <a:moveTo>
                    <a:pt x="1476707" y="281940"/>
                  </a:moveTo>
                  <a:lnTo>
                    <a:pt x="1471332" y="281940"/>
                  </a:lnTo>
                  <a:lnTo>
                    <a:pt x="1471318" y="288289"/>
                  </a:lnTo>
                  <a:lnTo>
                    <a:pt x="1476700" y="288289"/>
                  </a:lnTo>
                  <a:lnTo>
                    <a:pt x="1476707" y="281940"/>
                  </a:lnTo>
                  <a:close/>
                </a:path>
                <a:path w="1477009" h="1176020">
                  <a:moveTo>
                    <a:pt x="7003" y="288290"/>
                  </a:moveTo>
                  <a:lnTo>
                    <a:pt x="957" y="288290"/>
                  </a:lnTo>
                  <a:lnTo>
                    <a:pt x="950" y="294639"/>
                  </a:lnTo>
                  <a:lnTo>
                    <a:pt x="6989" y="294639"/>
                  </a:lnTo>
                  <a:lnTo>
                    <a:pt x="7003" y="288290"/>
                  </a:lnTo>
                  <a:close/>
                </a:path>
                <a:path w="1477009" h="1176020">
                  <a:moveTo>
                    <a:pt x="1476700" y="288290"/>
                  </a:moveTo>
                  <a:lnTo>
                    <a:pt x="1471318" y="288290"/>
                  </a:lnTo>
                  <a:lnTo>
                    <a:pt x="1471304" y="294639"/>
                  </a:lnTo>
                  <a:lnTo>
                    <a:pt x="1476693" y="294639"/>
                  </a:lnTo>
                  <a:lnTo>
                    <a:pt x="1476700" y="288290"/>
                  </a:lnTo>
                  <a:close/>
                </a:path>
                <a:path w="1477009" h="1176020">
                  <a:moveTo>
                    <a:pt x="6989" y="294640"/>
                  </a:moveTo>
                  <a:lnTo>
                    <a:pt x="950" y="294640"/>
                  </a:lnTo>
                  <a:lnTo>
                    <a:pt x="912" y="330200"/>
                  </a:lnTo>
                  <a:lnTo>
                    <a:pt x="6911" y="330200"/>
                  </a:lnTo>
                  <a:lnTo>
                    <a:pt x="6989" y="294640"/>
                  </a:lnTo>
                  <a:close/>
                </a:path>
                <a:path w="1477009" h="1176020">
                  <a:moveTo>
                    <a:pt x="1476693" y="294640"/>
                  </a:moveTo>
                  <a:lnTo>
                    <a:pt x="1471304" y="294640"/>
                  </a:lnTo>
                  <a:lnTo>
                    <a:pt x="1471226" y="330200"/>
                  </a:lnTo>
                  <a:lnTo>
                    <a:pt x="1476655" y="330200"/>
                  </a:lnTo>
                  <a:lnTo>
                    <a:pt x="1476693" y="294640"/>
                  </a:lnTo>
                  <a:close/>
                </a:path>
                <a:path w="1477009" h="1176020">
                  <a:moveTo>
                    <a:pt x="6911" y="330200"/>
                  </a:moveTo>
                  <a:lnTo>
                    <a:pt x="912" y="330200"/>
                  </a:lnTo>
                  <a:lnTo>
                    <a:pt x="902" y="339089"/>
                  </a:lnTo>
                  <a:lnTo>
                    <a:pt x="6891" y="339089"/>
                  </a:lnTo>
                  <a:lnTo>
                    <a:pt x="6911" y="330200"/>
                  </a:lnTo>
                  <a:close/>
                </a:path>
                <a:path w="1477009" h="1176020">
                  <a:moveTo>
                    <a:pt x="1476655" y="330200"/>
                  </a:moveTo>
                  <a:lnTo>
                    <a:pt x="1471226" y="330200"/>
                  </a:lnTo>
                  <a:lnTo>
                    <a:pt x="1471207" y="339089"/>
                  </a:lnTo>
                  <a:lnTo>
                    <a:pt x="1476645" y="339089"/>
                  </a:lnTo>
                  <a:lnTo>
                    <a:pt x="1476655" y="330200"/>
                  </a:lnTo>
                  <a:close/>
                </a:path>
                <a:path w="1477009" h="1176020">
                  <a:moveTo>
                    <a:pt x="6891" y="339090"/>
                  </a:moveTo>
                  <a:lnTo>
                    <a:pt x="902" y="339090"/>
                  </a:lnTo>
                  <a:lnTo>
                    <a:pt x="864" y="374650"/>
                  </a:lnTo>
                  <a:lnTo>
                    <a:pt x="6814" y="374650"/>
                  </a:lnTo>
                  <a:lnTo>
                    <a:pt x="6891" y="339090"/>
                  </a:lnTo>
                  <a:close/>
                </a:path>
                <a:path w="1477009" h="1176020">
                  <a:moveTo>
                    <a:pt x="1476645" y="339090"/>
                  </a:moveTo>
                  <a:lnTo>
                    <a:pt x="1471207" y="339090"/>
                  </a:lnTo>
                  <a:lnTo>
                    <a:pt x="1471129" y="374650"/>
                  </a:lnTo>
                  <a:lnTo>
                    <a:pt x="1476607" y="374650"/>
                  </a:lnTo>
                  <a:lnTo>
                    <a:pt x="1476645" y="339090"/>
                  </a:lnTo>
                  <a:close/>
                </a:path>
                <a:path w="1477009" h="1176020">
                  <a:moveTo>
                    <a:pt x="6814" y="374650"/>
                  </a:moveTo>
                  <a:lnTo>
                    <a:pt x="864" y="374650"/>
                  </a:lnTo>
                  <a:lnTo>
                    <a:pt x="854" y="383539"/>
                  </a:lnTo>
                  <a:lnTo>
                    <a:pt x="6794" y="383539"/>
                  </a:lnTo>
                  <a:lnTo>
                    <a:pt x="6814" y="374650"/>
                  </a:lnTo>
                  <a:close/>
                </a:path>
                <a:path w="1477009" h="1176020">
                  <a:moveTo>
                    <a:pt x="1476607" y="374650"/>
                  </a:moveTo>
                  <a:lnTo>
                    <a:pt x="1471129" y="374650"/>
                  </a:lnTo>
                  <a:lnTo>
                    <a:pt x="1471110" y="383539"/>
                  </a:lnTo>
                  <a:lnTo>
                    <a:pt x="1476597" y="383539"/>
                  </a:lnTo>
                  <a:lnTo>
                    <a:pt x="1476607" y="374650"/>
                  </a:lnTo>
                  <a:close/>
                </a:path>
                <a:path w="1477009" h="1176020">
                  <a:moveTo>
                    <a:pt x="6794" y="383540"/>
                  </a:moveTo>
                  <a:lnTo>
                    <a:pt x="854" y="383540"/>
                  </a:lnTo>
                  <a:lnTo>
                    <a:pt x="685" y="539750"/>
                  </a:lnTo>
                  <a:lnTo>
                    <a:pt x="6452" y="539750"/>
                  </a:lnTo>
                  <a:lnTo>
                    <a:pt x="6794" y="383540"/>
                  </a:lnTo>
                  <a:close/>
                </a:path>
                <a:path w="1477009" h="1176020">
                  <a:moveTo>
                    <a:pt x="1476597" y="383540"/>
                  </a:moveTo>
                  <a:lnTo>
                    <a:pt x="1471110" y="383540"/>
                  </a:lnTo>
                  <a:lnTo>
                    <a:pt x="1470768" y="539750"/>
                  </a:lnTo>
                  <a:lnTo>
                    <a:pt x="1476428" y="539750"/>
                  </a:lnTo>
                  <a:lnTo>
                    <a:pt x="1476597" y="383540"/>
                  </a:lnTo>
                  <a:close/>
                </a:path>
                <a:path w="1477009" h="1176020">
                  <a:moveTo>
                    <a:pt x="6452" y="539750"/>
                  </a:moveTo>
                  <a:lnTo>
                    <a:pt x="685" y="539750"/>
                  </a:lnTo>
                  <a:lnTo>
                    <a:pt x="416" y="787400"/>
                  </a:lnTo>
                  <a:lnTo>
                    <a:pt x="5910" y="787400"/>
                  </a:lnTo>
                  <a:lnTo>
                    <a:pt x="6452" y="539750"/>
                  </a:lnTo>
                  <a:close/>
                </a:path>
                <a:path w="1477009" h="1176020">
                  <a:moveTo>
                    <a:pt x="1476428" y="539750"/>
                  </a:moveTo>
                  <a:lnTo>
                    <a:pt x="1470768" y="539750"/>
                  </a:lnTo>
                  <a:lnTo>
                    <a:pt x="1470226" y="787400"/>
                  </a:lnTo>
                  <a:lnTo>
                    <a:pt x="1476160" y="787400"/>
                  </a:lnTo>
                  <a:lnTo>
                    <a:pt x="1476428" y="539750"/>
                  </a:lnTo>
                  <a:close/>
                </a:path>
                <a:path w="1477009" h="1176020">
                  <a:moveTo>
                    <a:pt x="5910" y="787400"/>
                  </a:moveTo>
                  <a:lnTo>
                    <a:pt x="416" y="787400"/>
                  </a:lnTo>
                  <a:lnTo>
                    <a:pt x="403" y="800100"/>
                  </a:lnTo>
                  <a:lnTo>
                    <a:pt x="5883" y="800100"/>
                  </a:lnTo>
                  <a:lnTo>
                    <a:pt x="5910" y="787400"/>
                  </a:lnTo>
                  <a:close/>
                </a:path>
                <a:path w="1477009" h="1176020">
                  <a:moveTo>
                    <a:pt x="1476160" y="787400"/>
                  </a:moveTo>
                  <a:lnTo>
                    <a:pt x="1470226" y="787400"/>
                  </a:lnTo>
                  <a:lnTo>
                    <a:pt x="1470198" y="800100"/>
                  </a:lnTo>
                  <a:lnTo>
                    <a:pt x="1476146" y="800100"/>
                  </a:lnTo>
                  <a:lnTo>
                    <a:pt x="1476160" y="787400"/>
                  </a:lnTo>
                  <a:close/>
                </a:path>
                <a:path w="1477009" h="1176020">
                  <a:moveTo>
                    <a:pt x="5883" y="800100"/>
                  </a:moveTo>
                  <a:lnTo>
                    <a:pt x="403" y="800100"/>
                  </a:lnTo>
                  <a:lnTo>
                    <a:pt x="393" y="808989"/>
                  </a:lnTo>
                  <a:lnTo>
                    <a:pt x="5863" y="808989"/>
                  </a:lnTo>
                  <a:lnTo>
                    <a:pt x="5883" y="800100"/>
                  </a:lnTo>
                  <a:close/>
                </a:path>
                <a:path w="1477009" h="1176020">
                  <a:moveTo>
                    <a:pt x="1476146" y="800100"/>
                  </a:moveTo>
                  <a:lnTo>
                    <a:pt x="1470198" y="800100"/>
                  </a:lnTo>
                  <a:lnTo>
                    <a:pt x="1470179" y="808989"/>
                  </a:lnTo>
                  <a:lnTo>
                    <a:pt x="1476137" y="808989"/>
                  </a:lnTo>
                  <a:lnTo>
                    <a:pt x="1476146" y="800100"/>
                  </a:lnTo>
                  <a:close/>
                </a:path>
                <a:path w="1477009" h="1176020">
                  <a:moveTo>
                    <a:pt x="5863" y="808990"/>
                  </a:moveTo>
                  <a:lnTo>
                    <a:pt x="393" y="808990"/>
                  </a:lnTo>
                  <a:lnTo>
                    <a:pt x="341" y="857250"/>
                  </a:lnTo>
                  <a:lnTo>
                    <a:pt x="5758" y="857250"/>
                  </a:lnTo>
                  <a:lnTo>
                    <a:pt x="5863" y="808990"/>
                  </a:lnTo>
                  <a:close/>
                </a:path>
                <a:path w="1477009" h="1176020">
                  <a:moveTo>
                    <a:pt x="1476137" y="808990"/>
                  </a:moveTo>
                  <a:lnTo>
                    <a:pt x="1470179" y="808990"/>
                  </a:lnTo>
                  <a:lnTo>
                    <a:pt x="1470073" y="857250"/>
                  </a:lnTo>
                  <a:lnTo>
                    <a:pt x="1476084" y="857250"/>
                  </a:lnTo>
                  <a:lnTo>
                    <a:pt x="1476137" y="808990"/>
                  </a:lnTo>
                  <a:close/>
                </a:path>
                <a:path w="1477009" h="1176020">
                  <a:moveTo>
                    <a:pt x="5758" y="857250"/>
                  </a:moveTo>
                  <a:lnTo>
                    <a:pt x="341" y="857250"/>
                  </a:lnTo>
                  <a:lnTo>
                    <a:pt x="331" y="866139"/>
                  </a:lnTo>
                  <a:lnTo>
                    <a:pt x="5738" y="866139"/>
                  </a:lnTo>
                  <a:lnTo>
                    <a:pt x="5758" y="857250"/>
                  </a:lnTo>
                  <a:close/>
                </a:path>
                <a:path w="1477009" h="1176020">
                  <a:moveTo>
                    <a:pt x="1476084" y="857250"/>
                  </a:moveTo>
                  <a:lnTo>
                    <a:pt x="1470073" y="857250"/>
                  </a:lnTo>
                  <a:lnTo>
                    <a:pt x="1470054" y="866139"/>
                  </a:lnTo>
                  <a:lnTo>
                    <a:pt x="1476075" y="866139"/>
                  </a:lnTo>
                  <a:lnTo>
                    <a:pt x="1476084" y="857250"/>
                  </a:lnTo>
                  <a:close/>
                </a:path>
                <a:path w="1477009" h="1176020">
                  <a:moveTo>
                    <a:pt x="5738" y="866140"/>
                  </a:moveTo>
                  <a:lnTo>
                    <a:pt x="331" y="866140"/>
                  </a:lnTo>
                  <a:lnTo>
                    <a:pt x="262" y="929639"/>
                  </a:lnTo>
                  <a:lnTo>
                    <a:pt x="5599" y="929639"/>
                  </a:lnTo>
                  <a:lnTo>
                    <a:pt x="5738" y="866140"/>
                  </a:lnTo>
                  <a:close/>
                </a:path>
                <a:path w="1477009" h="1176020">
                  <a:moveTo>
                    <a:pt x="1476075" y="866140"/>
                  </a:moveTo>
                  <a:lnTo>
                    <a:pt x="1470054" y="866140"/>
                  </a:lnTo>
                  <a:lnTo>
                    <a:pt x="1469915" y="929639"/>
                  </a:lnTo>
                  <a:lnTo>
                    <a:pt x="1476006" y="929639"/>
                  </a:lnTo>
                  <a:lnTo>
                    <a:pt x="1476075" y="866140"/>
                  </a:lnTo>
                  <a:close/>
                </a:path>
                <a:path w="1477009" h="1176020">
                  <a:moveTo>
                    <a:pt x="5599" y="929640"/>
                  </a:moveTo>
                  <a:lnTo>
                    <a:pt x="262" y="929640"/>
                  </a:lnTo>
                  <a:lnTo>
                    <a:pt x="255" y="935989"/>
                  </a:lnTo>
                  <a:lnTo>
                    <a:pt x="5585" y="935989"/>
                  </a:lnTo>
                  <a:lnTo>
                    <a:pt x="5599" y="929640"/>
                  </a:lnTo>
                  <a:close/>
                </a:path>
                <a:path w="1477009" h="1176020">
                  <a:moveTo>
                    <a:pt x="1476006" y="929640"/>
                  </a:moveTo>
                  <a:lnTo>
                    <a:pt x="1469915" y="929640"/>
                  </a:lnTo>
                  <a:lnTo>
                    <a:pt x="1469901" y="935989"/>
                  </a:lnTo>
                  <a:lnTo>
                    <a:pt x="1475999" y="935989"/>
                  </a:lnTo>
                  <a:lnTo>
                    <a:pt x="1476006" y="929640"/>
                  </a:lnTo>
                  <a:close/>
                </a:path>
                <a:path w="1477009" h="1176020">
                  <a:moveTo>
                    <a:pt x="5585" y="935990"/>
                  </a:moveTo>
                  <a:lnTo>
                    <a:pt x="255" y="935990"/>
                  </a:lnTo>
                  <a:lnTo>
                    <a:pt x="249" y="942339"/>
                  </a:lnTo>
                  <a:lnTo>
                    <a:pt x="5571" y="942339"/>
                  </a:lnTo>
                  <a:lnTo>
                    <a:pt x="5585" y="935990"/>
                  </a:lnTo>
                  <a:close/>
                </a:path>
                <a:path w="1477009" h="1176020">
                  <a:moveTo>
                    <a:pt x="1475999" y="935990"/>
                  </a:moveTo>
                  <a:lnTo>
                    <a:pt x="1469901" y="935990"/>
                  </a:lnTo>
                  <a:lnTo>
                    <a:pt x="1469887" y="942339"/>
                  </a:lnTo>
                  <a:lnTo>
                    <a:pt x="1475992" y="942339"/>
                  </a:lnTo>
                  <a:lnTo>
                    <a:pt x="1475999" y="935990"/>
                  </a:lnTo>
                  <a:close/>
                </a:path>
                <a:path w="1477009" h="1176020">
                  <a:moveTo>
                    <a:pt x="5571" y="942340"/>
                  </a:moveTo>
                  <a:lnTo>
                    <a:pt x="249" y="942340"/>
                  </a:lnTo>
                  <a:lnTo>
                    <a:pt x="235" y="955039"/>
                  </a:lnTo>
                  <a:lnTo>
                    <a:pt x="5544" y="955039"/>
                  </a:lnTo>
                  <a:lnTo>
                    <a:pt x="5571" y="942340"/>
                  </a:lnTo>
                  <a:close/>
                </a:path>
                <a:path w="1477009" h="1176020">
                  <a:moveTo>
                    <a:pt x="1475992" y="942340"/>
                  </a:moveTo>
                  <a:lnTo>
                    <a:pt x="1469887" y="942340"/>
                  </a:lnTo>
                  <a:lnTo>
                    <a:pt x="1469859" y="955039"/>
                  </a:lnTo>
                  <a:lnTo>
                    <a:pt x="1475979" y="955039"/>
                  </a:lnTo>
                  <a:lnTo>
                    <a:pt x="1475992" y="942340"/>
                  </a:lnTo>
                  <a:close/>
                </a:path>
                <a:path w="1477009" h="1176020">
                  <a:moveTo>
                    <a:pt x="5544" y="955040"/>
                  </a:moveTo>
                  <a:lnTo>
                    <a:pt x="235" y="955040"/>
                  </a:lnTo>
                  <a:lnTo>
                    <a:pt x="166" y="1018539"/>
                  </a:lnTo>
                  <a:lnTo>
                    <a:pt x="5405" y="1018539"/>
                  </a:lnTo>
                  <a:lnTo>
                    <a:pt x="5544" y="955040"/>
                  </a:lnTo>
                  <a:close/>
                </a:path>
                <a:path w="1477009" h="1176020">
                  <a:moveTo>
                    <a:pt x="1475979" y="955040"/>
                  </a:moveTo>
                  <a:lnTo>
                    <a:pt x="1469859" y="955040"/>
                  </a:lnTo>
                  <a:lnTo>
                    <a:pt x="1469720" y="1018539"/>
                  </a:lnTo>
                  <a:lnTo>
                    <a:pt x="1475910" y="1018539"/>
                  </a:lnTo>
                  <a:lnTo>
                    <a:pt x="1475979" y="955040"/>
                  </a:lnTo>
                  <a:close/>
                </a:path>
                <a:path w="1477009" h="1176020">
                  <a:moveTo>
                    <a:pt x="5227" y="1099947"/>
                  </a:moveTo>
                  <a:lnTo>
                    <a:pt x="78" y="1099947"/>
                  </a:lnTo>
                  <a:lnTo>
                    <a:pt x="77" y="1101089"/>
                  </a:lnTo>
                  <a:lnTo>
                    <a:pt x="5224" y="1101089"/>
                  </a:lnTo>
                  <a:lnTo>
                    <a:pt x="5227" y="1099947"/>
                  </a:lnTo>
                  <a:close/>
                </a:path>
                <a:path w="1477009" h="1176020">
                  <a:moveTo>
                    <a:pt x="1475822" y="1099947"/>
                  </a:moveTo>
                  <a:lnTo>
                    <a:pt x="1469542" y="1099947"/>
                  </a:lnTo>
                  <a:lnTo>
                    <a:pt x="1469540" y="1101089"/>
                  </a:lnTo>
                  <a:lnTo>
                    <a:pt x="1475821" y="1101089"/>
                  </a:lnTo>
                  <a:lnTo>
                    <a:pt x="1475822" y="1099947"/>
                  </a:lnTo>
                  <a:close/>
                </a:path>
                <a:path w="1477009" h="1176020">
                  <a:moveTo>
                    <a:pt x="5232" y="1097406"/>
                  </a:moveTo>
                  <a:lnTo>
                    <a:pt x="81" y="1097406"/>
                  </a:lnTo>
                  <a:lnTo>
                    <a:pt x="78" y="1099819"/>
                  </a:lnTo>
                  <a:lnTo>
                    <a:pt x="5227" y="1099819"/>
                  </a:lnTo>
                  <a:lnTo>
                    <a:pt x="5232" y="1097406"/>
                  </a:lnTo>
                  <a:close/>
                </a:path>
                <a:path w="1477009" h="1176020">
                  <a:moveTo>
                    <a:pt x="1475825" y="1097406"/>
                  </a:moveTo>
                  <a:lnTo>
                    <a:pt x="1469548" y="1097406"/>
                  </a:lnTo>
                  <a:lnTo>
                    <a:pt x="1469542" y="1099819"/>
                  </a:lnTo>
                  <a:lnTo>
                    <a:pt x="1475822" y="1099819"/>
                  </a:lnTo>
                  <a:lnTo>
                    <a:pt x="1475825" y="1097406"/>
                  </a:lnTo>
                  <a:close/>
                </a:path>
                <a:path w="1477009" h="1176020">
                  <a:moveTo>
                    <a:pt x="5246" y="1091056"/>
                  </a:moveTo>
                  <a:lnTo>
                    <a:pt x="87" y="1091056"/>
                  </a:lnTo>
                  <a:lnTo>
                    <a:pt x="81" y="1097279"/>
                  </a:lnTo>
                  <a:lnTo>
                    <a:pt x="5232" y="1097279"/>
                  </a:lnTo>
                  <a:lnTo>
                    <a:pt x="5246" y="1091056"/>
                  </a:lnTo>
                  <a:close/>
                </a:path>
                <a:path w="1477009" h="1176020">
                  <a:moveTo>
                    <a:pt x="1475831" y="1091056"/>
                  </a:moveTo>
                  <a:lnTo>
                    <a:pt x="1469562" y="1091056"/>
                  </a:lnTo>
                  <a:lnTo>
                    <a:pt x="1469548" y="1097279"/>
                  </a:lnTo>
                  <a:lnTo>
                    <a:pt x="1475825" y="1097279"/>
                  </a:lnTo>
                  <a:lnTo>
                    <a:pt x="1475831" y="1091056"/>
                  </a:lnTo>
                  <a:close/>
                </a:path>
                <a:path w="1477009" h="1176020">
                  <a:moveTo>
                    <a:pt x="5254" y="1087247"/>
                  </a:moveTo>
                  <a:lnTo>
                    <a:pt x="92" y="1087247"/>
                  </a:lnTo>
                  <a:lnTo>
                    <a:pt x="88" y="1090929"/>
                  </a:lnTo>
                  <a:lnTo>
                    <a:pt x="5246" y="1090929"/>
                  </a:lnTo>
                  <a:lnTo>
                    <a:pt x="5254" y="1087247"/>
                  </a:lnTo>
                  <a:close/>
                </a:path>
                <a:path w="1477009" h="1176020">
                  <a:moveTo>
                    <a:pt x="1475836" y="1087247"/>
                  </a:moveTo>
                  <a:lnTo>
                    <a:pt x="1469570" y="1087247"/>
                  </a:lnTo>
                  <a:lnTo>
                    <a:pt x="1469562" y="1090929"/>
                  </a:lnTo>
                  <a:lnTo>
                    <a:pt x="1475832" y="1090929"/>
                  </a:lnTo>
                  <a:lnTo>
                    <a:pt x="1475836" y="1087247"/>
                  </a:lnTo>
                  <a:close/>
                </a:path>
                <a:path w="1477009" h="1176020">
                  <a:moveTo>
                    <a:pt x="5260" y="1084706"/>
                  </a:moveTo>
                  <a:lnTo>
                    <a:pt x="94" y="1084706"/>
                  </a:lnTo>
                  <a:lnTo>
                    <a:pt x="92" y="1087119"/>
                  </a:lnTo>
                  <a:lnTo>
                    <a:pt x="5255" y="1087119"/>
                  </a:lnTo>
                  <a:lnTo>
                    <a:pt x="5260" y="1084706"/>
                  </a:lnTo>
                  <a:close/>
                </a:path>
                <a:path w="1477009" h="1176020">
                  <a:moveTo>
                    <a:pt x="1475838" y="1084706"/>
                  </a:moveTo>
                  <a:lnTo>
                    <a:pt x="1469575" y="1084706"/>
                  </a:lnTo>
                  <a:lnTo>
                    <a:pt x="1469570" y="1087119"/>
                  </a:lnTo>
                  <a:lnTo>
                    <a:pt x="1475836" y="1087119"/>
                  </a:lnTo>
                  <a:lnTo>
                    <a:pt x="1475838" y="1084706"/>
                  </a:lnTo>
                  <a:close/>
                </a:path>
                <a:path w="1477009" h="1176020">
                  <a:moveTo>
                    <a:pt x="5268" y="1080897"/>
                  </a:moveTo>
                  <a:lnTo>
                    <a:pt x="98" y="1080897"/>
                  </a:lnTo>
                  <a:lnTo>
                    <a:pt x="94" y="1084579"/>
                  </a:lnTo>
                  <a:lnTo>
                    <a:pt x="5260" y="1084579"/>
                  </a:lnTo>
                  <a:lnTo>
                    <a:pt x="5268" y="1080897"/>
                  </a:lnTo>
                  <a:close/>
                </a:path>
                <a:path w="1477009" h="1176020">
                  <a:moveTo>
                    <a:pt x="1475842" y="1080897"/>
                  </a:moveTo>
                  <a:lnTo>
                    <a:pt x="1469584" y="1080897"/>
                  </a:lnTo>
                  <a:lnTo>
                    <a:pt x="1469576" y="1084579"/>
                  </a:lnTo>
                  <a:lnTo>
                    <a:pt x="1475838" y="1084579"/>
                  </a:lnTo>
                  <a:lnTo>
                    <a:pt x="1475842" y="1080897"/>
                  </a:lnTo>
                  <a:close/>
                </a:path>
                <a:path w="1477009" h="1176020">
                  <a:moveTo>
                    <a:pt x="5274" y="1078356"/>
                  </a:moveTo>
                  <a:lnTo>
                    <a:pt x="101" y="1078356"/>
                  </a:lnTo>
                  <a:lnTo>
                    <a:pt x="99" y="1080769"/>
                  </a:lnTo>
                  <a:lnTo>
                    <a:pt x="5268" y="1080769"/>
                  </a:lnTo>
                  <a:lnTo>
                    <a:pt x="5274" y="1078356"/>
                  </a:lnTo>
                  <a:close/>
                </a:path>
                <a:path w="1477009" h="1176020">
                  <a:moveTo>
                    <a:pt x="1475845" y="1078356"/>
                  </a:moveTo>
                  <a:lnTo>
                    <a:pt x="1469589" y="1078356"/>
                  </a:lnTo>
                  <a:lnTo>
                    <a:pt x="1469584" y="1080769"/>
                  </a:lnTo>
                  <a:lnTo>
                    <a:pt x="1475843" y="1080769"/>
                  </a:lnTo>
                  <a:lnTo>
                    <a:pt x="1475845" y="1078356"/>
                  </a:lnTo>
                  <a:close/>
                </a:path>
                <a:path w="1477009" h="1176020">
                  <a:moveTo>
                    <a:pt x="5282" y="1074547"/>
                  </a:moveTo>
                  <a:lnTo>
                    <a:pt x="105" y="1074547"/>
                  </a:lnTo>
                  <a:lnTo>
                    <a:pt x="101" y="1078229"/>
                  </a:lnTo>
                  <a:lnTo>
                    <a:pt x="5274" y="1078229"/>
                  </a:lnTo>
                  <a:lnTo>
                    <a:pt x="5282" y="1074547"/>
                  </a:lnTo>
                  <a:close/>
                </a:path>
                <a:path w="1477009" h="1176020">
                  <a:moveTo>
                    <a:pt x="1475849" y="1074547"/>
                  </a:moveTo>
                  <a:lnTo>
                    <a:pt x="1469598" y="1074547"/>
                  </a:lnTo>
                  <a:lnTo>
                    <a:pt x="1469590" y="1078229"/>
                  </a:lnTo>
                  <a:lnTo>
                    <a:pt x="1475845" y="1078229"/>
                  </a:lnTo>
                  <a:lnTo>
                    <a:pt x="1475849" y="1074547"/>
                  </a:lnTo>
                  <a:close/>
                </a:path>
                <a:path w="1477009" h="1176020">
                  <a:moveTo>
                    <a:pt x="5288" y="1072006"/>
                  </a:moveTo>
                  <a:lnTo>
                    <a:pt x="108" y="1072006"/>
                  </a:lnTo>
                  <a:lnTo>
                    <a:pt x="105" y="1074419"/>
                  </a:lnTo>
                  <a:lnTo>
                    <a:pt x="5282" y="1074419"/>
                  </a:lnTo>
                  <a:lnTo>
                    <a:pt x="5288" y="1072006"/>
                  </a:lnTo>
                  <a:close/>
                </a:path>
                <a:path w="1477009" h="1176020">
                  <a:moveTo>
                    <a:pt x="1475852" y="1072006"/>
                  </a:moveTo>
                  <a:lnTo>
                    <a:pt x="1469603" y="1072006"/>
                  </a:lnTo>
                  <a:lnTo>
                    <a:pt x="1469598" y="1074419"/>
                  </a:lnTo>
                  <a:lnTo>
                    <a:pt x="1475849" y="1074419"/>
                  </a:lnTo>
                  <a:lnTo>
                    <a:pt x="1475852" y="1072006"/>
                  </a:lnTo>
                  <a:close/>
                </a:path>
                <a:path w="1477009" h="1176020">
                  <a:moveTo>
                    <a:pt x="5296" y="1068197"/>
                  </a:moveTo>
                  <a:lnTo>
                    <a:pt x="112" y="1068197"/>
                  </a:lnTo>
                  <a:lnTo>
                    <a:pt x="108" y="1071879"/>
                  </a:lnTo>
                  <a:lnTo>
                    <a:pt x="5288" y="1071879"/>
                  </a:lnTo>
                  <a:lnTo>
                    <a:pt x="5296" y="1068197"/>
                  </a:lnTo>
                  <a:close/>
                </a:path>
                <a:path w="1477009" h="1176020">
                  <a:moveTo>
                    <a:pt x="1475856" y="1068197"/>
                  </a:moveTo>
                  <a:lnTo>
                    <a:pt x="1469612" y="1068197"/>
                  </a:lnTo>
                  <a:lnTo>
                    <a:pt x="1469603" y="1071879"/>
                  </a:lnTo>
                  <a:lnTo>
                    <a:pt x="1475852" y="1071879"/>
                  </a:lnTo>
                  <a:lnTo>
                    <a:pt x="1475856" y="1068197"/>
                  </a:lnTo>
                  <a:close/>
                </a:path>
                <a:path w="1477009" h="1176020">
                  <a:moveTo>
                    <a:pt x="5302" y="1065656"/>
                  </a:moveTo>
                  <a:lnTo>
                    <a:pt x="115" y="1065656"/>
                  </a:lnTo>
                  <a:lnTo>
                    <a:pt x="112" y="1068069"/>
                  </a:lnTo>
                  <a:lnTo>
                    <a:pt x="5296" y="1068069"/>
                  </a:lnTo>
                  <a:lnTo>
                    <a:pt x="5302" y="1065656"/>
                  </a:lnTo>
                  <a:close/>
                </a:path>
                <a:path w="1477009" h="1176020">
                  <a:moveTo>
                    <a:pt x="1475859" y="1065656"/>
                  </a:moveTo>
                  <a:lnTo>
                    <a:pt x="1469617" y="1065656"/>
                  </a:lnTo>
                  <a:lnTo>
                    <a:pt x="1469612" y="1068069"/>
                  </a:lnTo>
                  <a:lnTo>
                    <a:pt x="1475856" y="1068069"/>
                  </a:lnTo>
                  <a:lnTo>
                    <a:pt x="1475859" y="1065656"/>
                  </a:lnTo>
                  <a:close/>
                </a:path>
                <a:path w="1477009" h="1176020">
                  <a:moveTo>
                    <a:pt x="5310" y="1061847"/>
                  </a:moveTo>
                  <a:lnTo>
                    <a:pt x="119" y="1061847"/>
                  </a:lnTo>
                  <a:lnTo>
                    <a:pt x="115" y="1065529"/>
                  </a:lnTo>
                  <a:lnTo>
                    <a:pt x="5302" y="1065529"/>
                  </a:lnTo>
                  <a:lnTo>
                    <a:pt x="5310" y="1061847"/>
                  </a:lnTo>
                  <a:close/>
                </a:path>
                <a:path w="1477009" h="1176020">
                  <a:moveTo>
                    <a:pt x="1475863" y="1061847"/>
                  </a:moveTo>
                  <a:lnTo>
                    <a:pt x="1469625" y="1061847"/>
                  </a:lnTo>
                  <a:lnTo>
                    <a:pt x="1469617" y="1065529"/>
                  </a:lnTo>
                  <a:lnTo>
                    <a:pt x="1475859" y="1065529"/>
                  </a:lnTo>
                  <a:lnTo>
                    <a:pt x="1475863" y="1061847"/>
                  </a:lnTo>
                  <a:close/>
                </a:path>
                <a:path w="1477009" h="1176020">
                  <a:moveTo>
                    <a:pt x="5315" y="1059306"/>
                  </a:moveTo>
                  <a:lnTo>
                    <a:pt x="122" y="1059306"/>
                  </a:lnTo>
                  <a:lnTo>
                    <a:pt x="119" y="1061719"/>
                  </a:lnTo>
                  <a:lnTo>
                    <a:pt x="5310" y="1061719"/>
                  </a:lnTo>
                  <a:lnTo>
                    <a:pt x="5315" y="1059306"/>
                  </a:lnTo>
                  <a:close/>
                </a:path>
                <a:path w="1477009" h="1176020">
                  <a:moveTo>
                    <a:pt x="1475866" y="1059306"/>
                  </a:moveTo>
                  <a:lnTo>
                    <a:pt x="1469631" y="1059306"/>
                  </a:lnTo>
                  <a:lnTo>
                    <a:pt x="1469626" y="1061719"/>
                  </a:lnTo>
                  <a:lnTo>
                    <a:pt x="1475863" y="1061719"/>
                  </a:lnTo>
                  <a:lnTo>
                    <a:pt x="1475866" y="1059306"/>
                  </a:lnTo>
                  <a:close/>
                </a:path>
                <a:path w="1477009" h="1176020">
                  <a:moveTo>
                    <a:pt x="5324" y="1055497"/>
                  </a:moveTo>
                  <a:lnTo>
                    <a:pt x="126" y="1055497"/>
                  </a:lnTo>
                  <a:lnTo>
                    <a:pt x="122" y="1059179"/>
                  </a:lnTo>
                  <a:lnTo>
                    <a:pt x="5316" y="1059179"/>
                  </a:lnTo>
                  <a:lnTo>
                    <a:pt x="5324" y="1055497"/>
                  </a:lnTo>
                  <a:close/>
                </a:path>
                <a:path w="1477009" h="1176020">
                  <a:moveTo>
                    <a:pt x="1475870" y="1055497"/>
                  </a:moveTo>
                  <a:lnTo>
                    <a:pt x="1469639" y="1055497"/>
                  </a:lnTo>
                  <a:lnTo>
                    <a:pt x="1469631" y="1059179"/>
                  </a:lnTo>
                  <a:lnTo>
                    <a:pt x="1475866" y="1059179"/>
                  </a:lnTo>
                  <a:lnTo>
                    <a:pt x="1475870" y="1055497"/>
                  </a:lnTo>
                  <a:close/>
                </a:path>
                <a:path w="1477009" h="1176020">
                  <a:moveTo>
                    <a:pt x="5329" y="1052956"/>
                  </a:moveTo>
                  <a:lnTo>
                    <a:pt x="129" y="1052956"/>
                  </a:lnTo>
                  <a:lnTo>
                    <a:pt x="126" y="1055369"/>
                  </a:lnTo>
                  <a:lnTo>
                    <a:pt x="5324" y="1055369"/>
                  </a:lnTo>
                  <a:lnTo>
                    <a:pt x="5329" y="1052956"/>
                  </a:lnTo>
                  <a:close/>
                </a:path>
                <a:path w="1477009" h="1176020">
                  <a:moveTo>
                    <a:pt x="1475873" y="1052956"/>
                  </a:moveTo>
                  <a:lnTo>
                    <a:pt x="1469645" y="1052956"/>
                  </a:lnTo>
                  <a:lnTo>
                    <a:pt x="1469640" y="1055369"/>
                  </a:lnTo>
                  <a:lnTo>
                    <a:pt x="1475870" y="1055369"/>
                  </a:lnTo>
                  <a:lnTo>
                    <a:pt x="1475873" y="1052956"/>
                  </a:lnTo>
                  <a:close/>
                </a:path>
                <a:path w="1477009" h="1176020">
                  <a:moveTo>
                    <a:pt x="5338" y="1049147"/>
                  </a:moveTo>
                  <a:lnTo>
                    <a:pt x="133" y="1049147"/>
                  </a:lnTo>
                  <a:lnTo>
                    <a:pt x="129" y="1052829"/>
                  </a:lnTo>
                  <a:lnTo>
                    <a:pt x="5330" y="1052829"/>
                  </a:lnTo>
                  <a:lnTo>
                    <a:pt x="5338" y="1049147"/>
                  </a:lnTo>
                  <a:close/>
                </a:path>
                <a:path w="1477009" h="1176020">
                  <a:moveTo>
                    <a:pt x="1475877" y="1049147"/>
                  </a:moveTo>
                  <a:lnTo>
                    <a:pt x="1469653" y="1049147"/>
                  </a:lnTo>
                  <a:lnTo>
                    <a:pt x="1469645" y="1052829"/>
                  </a:lnTo>
                  <a:lnTo>
                    <a:pt x="1475873" y="1052829"/>
                  </a:lnTo>
                  <a:lnTo>
                    <a:pt x="1475877" y="1049147"/>
                  </a:lnTo>
                  <a:close/>
                </a:path>
                <a:path w="1477009" h="1176020">
                  <a:moveTo>
                    <a:pt x="5343" y="1046606"/>
                  </a:moveTo>
                  <a:lnTo>
                    <a:pt x="136" y="1046606"/>
                  </a:lnTo>
                  <a:lnTo>
                    <a:pt x="133" y="1049019"/>
                  </a:lnTo>
                  <a:lnTo>
                    <a:pt x="5338" y="1049019"/>
                  </a:lnTo>
                  <a:lnTo>
                    <a:pt x="5343" y="1046606"/>
                  </a:lnTo>
                  <a:close/>
                </a:path>
                <a:path w="1477009" h="1176020">
                  <a:moveTo>
                    <a:pt x="1475880" y="1046606"/>
                  </a:moveTo>
                  <a:lnTo>
                    <a:pt x="1469659" y="1046606"/>
                  </a:lnTo>
                  <a:lnTo>
                    <a:pt x="1469654" y="1049019"/>
                  </a:lnTo>
                  <a:lnTo>
                    <a:pt x="1475877" y="1049019"/>
                  </a:lnTo>
                  <a:lnTo>
                    <a:pt x="1475880" y="1046606"/>
                  </a:lnTo>
                  <a:close/>
                </a:path>
                <a:path w="1477009" h="1176020">
                  <a:moveTo>
                    <a:pt x="5352" y="1042797"/>
                  </a:moveTo>
                  <a:lnTo>
                    <a:pt x="140" y="1042797"/>
                  </a:lnTo>
                  <a:lnTo>
                    <a:pt x="136" y="1046479"/>
                  </a:lnTo>
                  <a:lnTo>
                    <a:pt x="5344" y="1046479"/>
                  </a:lnTo>
                  <a:lnTo>
                    <a:pt x="5352" y="1042797"/>
                  </a:lnTo>
                  <a:close/>
                </a:path>
                <a:path w="1477009" h="1176020">
                  <a:moveTo>
                    <a:pt x="1475884" y="1042797"/>
                  </a:moveTo>
                  <a:lnTo>
                    <a:pt x="1469667" y="1042797"/>
                  </a:lnTo>
                  <a:lnTo>
                    <a:pt x="1469659" y="1046479"/>
                  </a:lnTo>
                  <a:lnTo>
                    <a:pt x="1475880" y="1046479"/>
                  </a:lnTo>
                  <a:lnTo>
                    <a:pt x="1475884" y="1042797"/>
                  </a:lnTo>
                  <a:close/>
                </a:path>
                <a:path w="1477009" h="1176020">
                  <a:moveTo>
                    <a:pt x="5365" y="1036447"/>
                  </a:moveTo>
                  <a:lnTo>
                    <a:pt x="147" y="1036447"/>
                  </a:lnTo>
                  <a:lnTo>
                    <a:pt x="140" y="1042669"/>
                  </a:lnTo>
                  <a:lnTo>
                    <a:pt x="5352" y="1042669"/>
                  </a:lnTo>
                  <a:lnTo>
                    <a:pt x="5365" y="1036447"/>
                  </a:lnTo>
                  <a:close/>
                </a:path>
                <a:path w="1477009" h="1176020">
                  <a:moveTo>
                    <a:pt x="1475891" y="1036447"/>
                  </a:moveTo>
                  <a:lnTo>
                    <a:pt x="1469681" y="1036447"/>
                  </a:lnTo>
                  <a:lnTo>
                    <a:pt x="1469667" y="1042669"/>
                  </a:lnTo>
                  <a:lnTo>
                    <a:pt x="1475884" y="1042669"/>
                  </a:lnTo>
                  <a:lnTo>
                    <a:pt x="1475891" y="1036447"/>
                  </a:lnTo>
                  <a:close/>
                </a:path>
                <a:path w="1477009" h="1176020">
                  <a:moveTo>
                    <a:pt x="5371" y="1033906"/>
                  </a:moveTo>
                  <a:lnTo>
                    <a:pt x="149" y="1033906"/>
                  </a:lnTo>
                  <a:lnTo>
                    <a:pt x="147" y="1036319"/>
                  </a:lnTo>
                  <a:lnTo>
                    <a:pt x="5366" y="1036319"/>
                  </a:lnTo>
                  <a:lnTo>
                    <a:pt x="5371" y="1033906"/>
                  </a:lnTo>
                  <a:close/>
                </a:path>
                <a:path w="1477009" h="1176020">
                  <a:moveTo>
                    <a:pt x="1475893" y="1033906"/>
                  </a:moveTo>
                  <a:lnTo>
                    <a:pt x="1469687" y="1033906"/>
                  </a:lnTo>
                  <a:lnTo>
                    <a:pt x="1469681" y="1036319"/>
                  </a:lnTo>
                  <a:lnTo>
                    <a:pt x="1475891" y="1036319"/>
                  </a:lnTo>
                  <a:lnTo>
                    <a:pt x="1475893" y="1033906"/>
                  </a:lnTo>
                  <a:close/>
                </a:path>
                <a:path w="1477009" h="1176020">
                  <a:moveTo>
                    <a:pt x="5404" y="1018666"/>
                  </a:moveTo>
                  <a:lnTo>
                    <a:pt x="166" y="1018666"/>
                  </a:lnTo>
                  <a:lnTo>
                    <a:pt x="149" y="1033779"/>
                  </a:lnTo>
                  <a:lnTo>
                    <a:pt x="5371" y="1033779"/>
                  </a:lnTo>
                  <a:lnTo>
                    <a:pt x="5404" y="1018666"/>
                  </a:lnTo>
                  <a:close/>
                </a:path>
                <a:path w="1477009" h="1176020">
                  <a:moveTo>
                    <a:pt x="1475910" y="1018666"/>
                  </a:moveTo>
                  <a:lnTo>
                    <a:pt x="1469720" y="1018666"/>
                  </a:lnTo>
                  <a:lnTo>
                    <a:pt x="1469687" y="1033779"/>
                  </a:lnTo>
                  <a:lnTo>
                    <a:pt x="1475893" y="1033779"/>
                  </a:lnTo>
                  <a:lnTo>
                    <a:pt x="1475910" y="1018666"/>
                  </a:lnTo>
                  <a:close/>
                </a:path>
                <a:path w="1477009" h="1176020">
                  <a:moveTo>
                    <a:pt x="5224" y="1101090"/>
                  </a:moveTo>
                  <a:lnTo>
                    <a:pt x="77" y="1101090"/>
                  </a:lnTo>
                  <a:lnTo>
                    <a:pt x="70" y="1107439"/>
                  </a:lnTo>
                  <a:lnTo>
                    <a:pt x="5210" y="1107439"/>
                  </a:lnTo>
                  <a:lnTo>
                    <a:pt x="5224" y="1101090"/>
                  </a:lnTo>
                  <a:close/>
                </a:path>
                <a:path w="1477009" h="1176020">
                  <a:moveTo>
                    <a:pt x="1475821" y="1101090"/>
                  </a:moveTo>
                  <a:lnTo>
                    <a:pt x="1469540" y="1101090"/>
                  </a:lnTo>
                  <a:lnTo>
                    <a:pt x="1469526" y="1107439"/>
                  </a:lnTo>
                  <a:lnTo>
                    <a:pt x="1475814" y="1107439"/>
                  </a:lnTo>
                  <a:lnTo>
                    <a:pt x="1475821" y="1101090"/>
                  </a:lnTo>
                  <a:close/>
                </a:path>
                <a:path w="1477009" h="1176020">
                  <a:moveTo>
                    <a:pt x="1475741" y="1174750"/>
                  </a:moveTo>
                  <a:lnTo>
                    <a:pt x="983826" y="1174750"/>
                  </a:lnTo>
                  <a:lnTo>
                    <a:pt x="1475739" y="1176020"/>
                  </a:lnTo>
                  <a:lnTo>
                    <a:pt x="1475741" y="1174750"/>
                  </a:lnTo>
                  <a:close/>
                </a:path>
                <a:path w="1477009" h="1176020">
                  <a:moveTo>
                    <a:pt x="737234" y="1168400"/>
                  </a:moveTo>
                  <a:lnTo>
                    <a:pt x="4" y="1168400"/>
                  </a:lnTo>
                  <a:lnTo>
                    <a:pt x="0" y="1172210"/>
                  </a:lnTo>
                  <a:lnTo>
                    <a:pt x="491913" y="1173480"/>
                  </a:lnTo>
                  <a:lnTo>
                    <a:pt x="1475742" y="1173480"/>
                  </a:lnTo>
                  <a:lnTo>
                    <a:pt x="1475746" y="1169670"/>
                  </a:lnTo>
                  <a:lnTo>
                    <a:pt x="737234" y="1168400"/>
                  </a:lnTo>
                  <a:close/>
                </a:path>
                <a:path w="1477009" h="1176020">
                  <a:moveTo>
                    <a:pt x="1475748" y="1168400"/>
                  </a:moveTo>
                  <a:lnTo>
                    <a:pt x="1469392" y="1168400"/>
                  </a:lnTo>
                  <a:lnTo>
                    <a:pt x="1469389" y="1169670"/>
                  </a:lnTo>
                  <a:lnTo>
                    <a:pt x="1475746" y="1169670"/>
                  </a:lnTo>
                  <a:lnTo>
                    <a:pt x="1475748" y="1168400"/>
                  </a:lnTo>
                  <a:close/>
                </a:path>
                <a:path w="1477009" h="1176020">
                  <a:moveTo>
                    <a:pt x="5085" y="1164589"/>
                  </a:moveTo>
                  <a:lnTo>
                    <a:pt x="8" y="1164589"/>
                  </a:lnTo>
                  <a:lnTo>
                    <a:pt x="5" y="1167130"/>
                  </a:lnTo>
                  <a:lnTo>
                    <a:pt x="5079" y="1167130"/>
                  </a:lnTo>
                  <a:lnTo>
                    <a:pt x="5085" y="1164589"/>
                  </a:lnTo>
                  <a:close/>
                </a:path>
                <a:path w="1477009" h="1176020">
                  <a:moveTo>
                    <a:pt x="1475752" y="1164589"/>
                  </a:moveTo>
                  <a:lnTo>
                    <a:pt x="1469401" y="1164589"/>
                  </a:lnTo>
                  <a:lnTo>
                    <a:pt x="1469395" y="1167130"/>
                  </a:lnTo>
                  <a:lnTo>
                    <a:pt x="1475749" y="1167130"/>
                  </a:lnTo>
                  <a:lnTo>
                    <a:pt x="1475752" y="1164589"/>
                  </a:lnTo>
                  <a:close/>
                </a:path>
                <a:path w="1477009" h="1176020">
                  <a:moveTo>
                    <a:pt x="5091" y="1162050"/>
                  </a:moveTo>
                  <a:lnTo>
                    <a:pt x="11" y="1162050"/>
                  </a:lnTo>
                  <a:lnTo>
                    <a:pt x="9" y="1163320"/>
                  </a:lnTo>
                  <a:lnTo>
                    <a:pt x="5088" y="1163320"/>
                  </a:lnTo>
                  <a:lnTo>
                    <a:pt x="5091" y="1162050"/>
                  </a:lnTo>
                  <a:close/>
                </a:path>
                <a:path w="1477009" h="1176020">
                  <a:moveTo>
                    <a:pt x="1475755" y="1162050"/>
                  </a:moveTo>
                  <a:lnTo>
                    <a:pt x="1469406" y="1162050"/>
                  </a:lnTo>
                  <a:lnTo>
                    <a:pt x="1469403" y="1163320"/>
                  </a:lnTo>
                  <a:lnTo>
                    <a:pt x="1475753" y="1163320"/>
                  </a:lnTo>
                  <a:lnTo>
                    <a:pt x="1475755" y="1162050"/>
                  </a:lnTo>
                  <a:close/>
                </a:path>
                <a:path w="1477009" h="1176020">
                  <a:moveTo>
                    <a:pt x="5099" y="1158239"/>
                  </a:moveTo>
                  <a:lnTo>
                    <a:pt x="15" y="1158239"/>
                  </a:lnTo>
                  <a:lnTo>
                    <a:pt x="12" y="1160780"/>
                  </a:lnTo>
                  <a:lnTo>
                    <a:pt x="5093" y="1160780"/>
                  </a:lnTo>
                  <a:lnTo>
                    <a:pt x="5099" y="1158239"/>
                  </a:lnTo>
                  <a:close/>
                </a:path>
                <a:path w="1477009" h="1176020">
                  <a:moveTo>
                    <a:pt x="1475759" y="1158239"/>
                  </a:moveTo>
                  <a:lnTo>
                    <a:pt x="1469415" y="1158239"/>
                  </a:lnTo>
                  <a:lnTo>
                    <a:pt x="1469409" y="1160780"/>
                  </a:lnTo>
                  <a:lnTo>
                    <a:pt x="1475756" y="1160780"/>
                  </a:lnTo>
                  <a:lnTo>
                    <a:pt x="1475759" y="1158239"/>
                  </a:lnTo>
                  <a:close/>
                </a:path>
                <a:path w="1477009" h="1176020">
                  <a:moveTo>
                    <a:pt x="5105" y="1155700"/>
                  </a:moveTo>
                  <a:lnTo>
                    <a:pt x="17" y="1155700"/>
                  </a:lnTo>
                  <a:lnTo>
                    <a:pt x="16" y="1156970"/>
                  </a:lnTo>
                  <a:lnTo>
                    <a:pt x="5102" y="1156970"/>
                  </a:lnTo>
                  <a:lnTo>
                    <a:pt x="5105" y="1155700"/>
                  </a:lnTo>
                  <a:close/>
                </a:path>
                <a:path w="1477009" h="1176020">
                  <a:moveTo>
                    <a:pt x="1475761" y="1155700"/>
                  </a:moveTo>
                  <a:lnTo>
                    <a:pt x="1469420" y="1155700"/>
                  </a:lnTo>
                  <a:lnTo>
                    <a:pt x="1469417" y="1156970"/>
                  </a:lnTo>
                  <a:lnTo>
                    <a:pt x="1475760" y="1156970"/>
                  </a:lnTo>
                  <a:lnTo>
                    <a:pt x="1475761" y="1155700"/>
                  </a:lnTo>
                  <a:close/>
                </a:path>
                <a:path w="1477009" h="1176020">
                  <a:moveTo>
                    <a:pt x="5113" y="1151889"/>
                  </a:moveTo>
                  <a:lnTo>
                    <a:pt x="22" y="1151889"/>
                  </a:lnTo>
                  <a:lnTo>
                    <a:pt x="19" y="1154430"/>
                  </a:lnTo>
                  <a:lnTo>
                    <a:pt x="5107" y="1154430"/>
                  </a:lnTo>
                  <a:lnTo>
                    <a:pt x="5113" y="1151889"/>
                  </a:lnTo>
                  <a:close/>
                </a:path>
                <a:path w="1477009" h="1176020">
                  <a:moveTo>
                    <a:pt x="1475766" y="1151889"/>
                  </a:moveTo>
                  <a:lnTo>
                    <a:pt x="1469428" y="1151889"/>
                  </a:lnTo>
                  <a:lnTo>
                    <a:pt x="1469423" y="1154430"/>
                  </a:lnTo>
                  <a:lnTo>
                    <a:pt x="1475763" y="1154430"/>
                  </a:lnTo>
                  <a:lnTo>
                    <a:pt x="1475766" y="1151889"/>
                  </a:lnTo>
                  <a:close/>
                </a:path>
                <a:path w="1477009" h="1176020">
                  <a:moveTo>
                    <a:pt x="5118" y="1149350"/>
                  </a:moveTo>
                  <a:lnTo>
                    <a:pt x="24" y="1149350"/>
                  </a:lnTo>
                  <a:lnTo>
                    <a:pt x="23" y="1150620"/>
                  </a:lnTo>
                  <a:lnTo>
                    <a:pt x="5116" y="1150620"/>
                  </a:lnTo>
                  <a:lnTo>
                    <a:pt x="5118" y="1149350"/>
                  </a:lnTo>
                  <a:close/>
                </a:path>
                <a:path w="1477009" h="1176020">
                  <a:moveTo>
                    <a:pt x="1475768" y="1149350"/>
                  </a:moveTo>
                  <a:lnTo>
                    <a:pt x="1469434" y="1149350"/>
                  </a:lnTo>
                  <a:lnTo>
                    <a:pt x="1469431" y="1150620"/>
                  </a:lnTo>
                  <a:lnTo>
                    <a:pt x="1475767" y="1150620"/>
                  </a:lnTo>
                  <a:lnTo>
                    <a:pt x="1475768" y="1149350"/>
                  </a:lnTo>
                  <a:close/>
                </a:path>
                <a:path w="1477009" h="1176020">
                  <a:moveTo>
                    <a:pt x="5127" y="1145539"/>
                  </a:moveTo>
                  <a:lnTo>
                    <a:pt x="28" y="1145539"/>
                  </a:lnTo>
                  <a:lnTo>
                    <a:pt x="26" y="1148080"/>
                  </a:lnTo>
                  <a:lnTo>
                    <a:pt x="5121" y="1148080"/>
                  </a:lnTo>
                  <a:lnTo>
                    <a:pt x="5127" y="1145539"/>
                  </a:lnTo>
                  <a:close/>
                </a:path>
                <a:path w="1477009" h="1176020">
                  <a:moveTo>
                    <a:pt x="1475772" y="1145539"/>
                  </a:moveTo>
                  <a:lnTo>
                    <a:pt x="1469442" y="1145539"/>
                  </a:lnTo>
                  <a:lnTo>
                    <a:pt x="1469437" y="1148080"/>
                  </a:lnTo>
                  <a:lnTo>
                    <a:pt x="1475770" y="1148080"/>
                  </a:lnTo>
                  <a:lnTo>
                    <a:pt x="1475772" y="1145539"/>
                  </a:lnTo>
                  <a:close/>
                </a:path>
                <a:path w="1477009" h="1176020">
                  <a:moveTo>
                    <a:pt x="5132" y="1143000"/>
                  </a:moveTo>
                  <a:lnTo>
                    <a:pt x="31" y="1143000"/>
                  </a:lnTo>
                  <a:lnTo>
                    <a:pt x="30" y="1144270"/>
                  </a:lnTo>
                  <a:lnTo>
                    <a:pt x="5130" y="1144270"/>
                  </a:lnTo>
                  <a:lnTo>
                    <a:pt x="5132" y="1143000"/>
                  </a:lnTo>
                  <a:close/>
                </a:path>
                <a:path w="1477009" h="1176020">
                  <a:moveTo>
                    <a:pt x="1475775" y="1143000"/>
                  </a:moveTo>
                  <a:lnTo>
                    <a:pt x="1469448" y="1143000"/>
                  </a:lnTo>
                  <a:lnTo>
                    <a:pt x="1469445" y="1144270"/>
                  </a:lnTo>
                  <a:lnTo>
                    <a:pt x="1475774" y="1144270"/>
                  </a:lnTo>
                  <a:lnTo>
                    <a:pt x="1475775" y="1143000"/>
                  </a:lnTo>
                  <a:close/>
                </a:path>
                <a:path w="1477009" h="1176020">
                  <a:moveTo>
                    <a:pt x="5141" y="1139189"/>
                  </a:moveTo>
                  <a:lnTo>
                    <a:pt x="35" y="1139189"/>
                  </a:lnTo>
                  <a:lnTo>
                    <a:pt x="33" y="1141730"/>
                  </a:lnTo>
                  <a:lnTo>
                    <a:pt x="5135" y="1141730"/>
                  </a:lnTo>
                  <a:lnTo>
                    <a:pt x="5141" y="1139189"/>
                  </a:lnTo>
                  <a:close/>
                </a:path>
                <a:path w="1477009" h="1176020">
                  <a:moveTo>
                    <a:pt x="1475779" y="1139189"/>
                  </a:moveTo>
                  <a:lnTo>
                    <a:pt x="1469456" y="1139189"/>
                  </a:lnTo>
                  <a:lnTo>
                    <a:pt x="1469451" y="1141730"/>
                  </a:lnTo>
                  <a:lnTo>
                    <a:pt x="1475777" y="1141730"/>
                  </a:lnTo>
                  <a:lnTo>
                    <a:pt x="1475779" y="1139189"/>
                  </a:lnTo>
                  <a:close/>
                </a:path>
                <a:path w="1477009" h="1176020">
                  <a:moveTo>
                    <a:pt x="5146" y="1136650"/>
                  </a:moveTo>
                  <a:lnTo>
                    <a:pt x="38" y="1136650"/>
                  </a:lnTo>
                  <a:lnTo>
                    <a:pt x="37" y="1137920"/>
                  </a:lnTo>
                  <a:lnTo>
                    <a:pt x="5143" y="1137920"/>
                  </a:lnTo>
                  <a:lnTo>
                    <a:pt x="5146" y="1136650"/>
                  </a:lnTo>
                  <a:close/>
                </a:path>
                <a:path w="1477009" h="1176020">
                  <a:moveTo>
                    <a:pt x="1475782" y="1136650"/>
                  </a:moveTo>
                  <a:lnTo>
                    <a:pt x="1469462" y="1136650"/>
                  </a:lnTo>
                  <a:lnTo>
                    <a:pt x="1469459" y="1137920"/>
                  </a:lnTo>
                  <a:lnTo>
                    <a:pt x="1475781" y="1137920"/>
                  </a:lnTo>
                  <a:lnTo>
                    <a:pt x="1475782" y="1136650"/>
                  </a:lnTo>
                  <a:close/>
                </a:path>
                <a:path w="1477009" h="1176020">
                  <a:moveTo>
                    <a:pt x="5155" y="1132839"/>
                  </a:moveTo>
                  <a:lnTo>
                    <a:pt x="42" y="1132839"/>
                  </a:lnTo>
                  <a:lnTo>
                    <a:pt x="39" y="1135380"/>
                  </a:lnTo>
                  <a:lnTo>
                    <a:pt x="5149" y="1135380"/>
                  </a:lnTo>
                  <a:lnTo>
                    <a:pt x="5155" y="1132839"/>
                  </a:lnTo>
                  <a:close/>
                </a:path>
                <a:path w="1477009" h="1176020">
                  <a:moveTo>
                    <a:pt x="1475786" y="1132839"/>
                  </a:moveTo>
                  <a:lnTo>
                    <a:pt x="1469470" y="1132839"/>
                  </a:lnTo>
                  <a:lnTo>
                    <a:pt x="1469465" y="1135380"/>
                  </a:lnTo>
                  <a:lnTo>
                    <a:pt x="1475783" y="1135380"/>
                  </a:lnTo>
                  <a:lnTo>
                    <a:pt x="1475786" y="1132839"/>
                  </a:lnTo>
                  <a:close/>
                </a:path>
                <a:path w="1477009" h="1176020">
                  <a:moveTo>
                    <a:pt x="5160" y="1130300"/>
                  </a:moveTo>
                  <a:lnTo>
                    <a:pt x="45" y="1130300"/>
                  </a:lnTo>
                  <a:lnTo>
                    <a:pt x="44" y="1131570"/>
                  </a:lnTo>
                  <a:lnTo>
                    <a:pt x="5157" y="1131570"/>
                  </a:lnTo>
                  <a:lnTo>
                    <a:pt x="5160" y="1130300"/>
                  </a:lnTo>
                  <a:close/>
                </a:path>
                <a:path w="1477009" h="1176020">
                  <a:moveTo>
                    <a:pt x="1475789" y="1130300"/>
                  </a:moveTo>
                  <a:lnTo>
                    <a:pt x="1469476" y="1130300"/>
                  </a:lnTo>
                  <a:lnTo>
                    <a:pt x="1469473" y="1131570"/>
                  </a:lnTo>
                  <a:lnTo>
                    <a:pt x="1475788" y="1131570"/>
                  </a:lnTo>
                  <a:lnTo>
                    <a:pt x="1475789" y="1130300"/>
                  </a:lnTo>
                  <a:close/>
                </a:path>
                <a:path w="1477009" h="1176020">
                  <a:moveTo>
                    <a:pt x="5168" y="1126489"/>
                  </a:moveTo>
                  <a:lnTo>
                    <a:pt x="49" y="1126489"/>
                  </a:lnTo>
                  <a:lnTo>
                    <a:pt x="46" y="1129030"/>
                  </a:lnTo>
                  <a:lnTo>
                    <a:pt x="5163" y="1129030"/>
                  </a:lnTo>
                  <a:lnTo>
                    <a:pt x="5168" y="1126489"/>
                  </a:lnTo>
                  <a:close/>
                </a:path>
                <a:path w="1477009" h="1176020">
                  <a:moveTo>
                    <a:pt x="1475793" y="1126489"/>
                  </a:moveTo>
                  <a:lnTo>
                    <a:pt x="1469484" y="1126489"/>
                  </a:lnTo>
                  <a:lnTo>
                    <a:pt x="1469478" y="1129030"/>
                  </a:lnTo>
                  <a:lnTo>
                    <a:pt x="1475790" y="1129030"/>
                  </a:lnTo>
                  <a:lnTo>
                    <a:pt x="1475793" y="1126489"/>
                  </a:lnTo>
                  <a:close/>
                </a:path>
                <a:path w="1477009" h="1176020">
                  <a:moveTo>
                    <a:pt x="5174" y="1123950"/>
                  </a:moveTo>
                  <a:lnTo>
                    <a:pt x="52" y="1123950"/>
                  </a:lnTo>
                  <a:lnTo>
                    <a:pt x="50" y="1125220"/>
                  </a:lnTo>
                  <a:lnTo>
                    <a:pt x="5171" y="1125220"/>
                  </a:lnTo>
                  <a:lnTo>
                    <a:pt x="5174" y="1123950"/>
                  </a:lnTo>
                  <a:close/>
                </a:path>
                <a:path w="1477009" h="1176020">
                  <a:moveTo>
                    <a:pt x="1475796" y="1123950"/>
                  </a:moveTo>
                  <a:lnTo>
                    <a:pt x="1469490" y="1123950"/>
                  </a:lnTo>
                  <a:lnTo>
                    <a:pt x="1469487" y="1125220"/>
                  </a:lnTo>
                  <a:lnTo>
                    <a:pt x="1475794" y="1125220"/>
                  </a:lnTo>
                  <a:lnTo>
                    <a:pt x="1475796" y="1123950"/>
                  </a:lnTo>
                  <a:close/>
                </a:path>
                <a:path w="1477009" h="1176020">
                  <a:moveTo>
                    <a:pt x="5182" y="1120139"/>
                  </a:moveTo>
                  <a:lnTo>
                    <a:pt x="56" y="1120139"/>
                  </a:lnTo>
                  <a:lnTo>
                    <a:pt x="53" y="1122680"/>
                  </a:lnTo>
                  <a:lnTo>
                    <a:pt x="5177" y="1122680"/>
                  </a:lnTo>
                  <a:lnTo>
                    <a:pt x="5182" y="1120139"/>
                  </a:lnTo>
                  <a:close/>
                </a:path>
                <a:path w="1477009" h="1176020">
                  <a:moveTo>
                    <a:pt x="1475800" y="1120139"/>
                  </a:moveTo>
                  <a:lnTo>
                    <a:pt x="1469498" y="1120139"/>
                  </a:lnTo>
                  <a:lnTo>
                    <a:pt x="1469492" y="1122680"/>
                  </a:lnTo>
                  <a:lnTo>
                    <a:pt x="1475797" y="1122680"/>
                  </a:lnTo>
                  <a:lnTo>
                    <a:pt x="1475800" y="1120139"/>
                  </a:lnTo>
                  <a:close/>
                </a:path>
                <a:path w="1477009" h="1176020">
                  <a:moveTo>
                    <a:pt x="5188" y="1117600"/>
                  </a:moveTo>
                  <a:lnTo>
                    <a:pt x="59" y="1117600"/>
                  </a:lnTo>
                  <a:lnTo>
                    <a:pt x="57" y="1118870"/>
                  </a:lnTo>
                  <a:lnTo>
                    <a:pt x="5185" y="1118870"/>
                  </a:lnTo>
                  <a:lnTo>
                    <a:pt x="5188" y="1117600"/>
                  </a:lnTo>
                  <a:close/>
                </a:path>
                <a:path w="1477009" h="1176020">
                  <a:moveTo>
                    <a:pt x="1475803" y="1117600"/>
                  </a:moveTo>
                  <a:lnTo>
                    <a:pt x="1469503" y="1117600"/>
                  </a:lnTo>
                  <a:lnTo>
                    <a:pt x="1469501" y="1118870"/>
                  </a:lnTo>
                  <a:lnTo>
                    <a:pt x="1475801" y="1118870"/>
                  </a:lnTo>
                  <a:lnTo>
                    <a:pt x="1475803" y="1117600"/>
                  </a:lnTo>
                  <a:close/>
                </a:path>
                <a:path w="1477009" h="1176020">
                  <a:moveTo>
                    <a:pt x="5196" y="1113789"/>
                  </a:moveTo>
                  <a:lnTo>
                    <a:pt x="63" y="1113789"/>
                  </a:lnTo>
                  <a:lnTo>
                    <a:pt x="60" y="1116330"/>
                  </a:lnTo>
                  <a:lnTo>
                    <a:pt x="5191" y="1116330"/>
                  </a:lnTo>
                  <a:lnTo>
                    <a:pt x="5196" y="1113789"/>
                  </a:lnTo>
                  <a:close/>
                </a:path>
                <a:path w="1477009" h="1176020">
                  <a:moveTo>
                    <a:pt x="1475807" y="1113789"/>
                  </a:moveTo>
                  <a:lnTo>
                    <a:pt x="1469512" y="1113789"/>
                  </a:lnTo>
                  <a:lnTo>
                    <a:pt x="1469506" y="1116330"/>
                  </a:lnTo>
                  <a:lnTo>
                    <a:pt x="1475804" y="1116330"/>
                  </a:lnTo>
                  <a:lnTo>
                    <a:pt x="1475807" y="1113789"/>
                  </a:lnTo>
                  <a:close/>
                </a:path>
                <a:path w="1477009" h="1176020">
                  <a:moveTo>
                    <a:pt x="5202" y="1111250"/>
                  </a:moveTo>
                  <a:lnTo>
                    <a:pt x="66" y="1111250"/>
                  </a:lnTo>
                  <a:lnTo>
                    <a:pt x="64" y="1112520"/>
                  </a:lnTo>
                  <a:lnTo>
                    <a:pt x="5199" y="1112520"/>
                  </a:lnTo>
                  <a:lnTo>
                    <a:pt x="5202" y="1111250"/>
                  </a:lnTo>
                  <a:close/>
                </a:path>
                <a:path w="1477009" h="1176020">
                  <a:moveTo>
                    <a:pt x="1475810" y="1111250"/>
                  </a:moveTo>
                  <a:lnTo>
                    <a:pt x="1469517" y="1111250"/>
                  </a:lnTo>
                  <a:lnTo>
                    <a:pt x="1469515" y="1112520"/>
                  </a:lnTo>
                  <a:lnTo>
                    <a:pt x="1475808" y="1112520"/>
                  </a:lnTo>
                  <a:lnTo>
                    <a:pt x="1475810" y="1111250"/>
                  </a:lnTo>
                  <a:close/>
                </a:path>
                <a:path w="1477009" h="1176020">
                  <a:moveTo>
                    <a:pt x="5207" y="1108710"/>
                  </a:moveTo>
                  <a:lnTo>
                    <a:pt x="68" y="1108710"/>
                  </a:lnTo>
                  <a:lnTo>
                    <a:pt x="67" y="1109980"/>
                  </a:lnTo>
                  <a:lnTo>
                    <a:pt x="5205" y="1109980"/>
                  </a:lnTo>
                  <a:lnTo>
                    <a:pt x="5207" y="1108710"/>
                  </a:lnTo>
                  <a:close/>
                </a:path>
                <a:path w="1477009" h="1176020">
                  <a:moveTo>
                    <a:pt x="1475812" y="1108710"/>
                  </a:moveTo>
                  <a:lnTo>
                    <a:pt x="1469523" y="1108710"/>
                  </a:lnTo>
                  <a:lnTo>
                    <a:pt x="1469520" y="1109980"/>
                  </a:lnTo>
                  <a:lnTo>
                    <a:pt x="1475811" y="1109980"/>
                  </a:lnTo>
                  <a:lnTo>
                    <a:pt x="1475812" y="1108710"/>
                  </a:lnTo>
                  <a:close/>
                </a:path>
              </a:pathLst>
            </a:custGeom>
            <a:solidFill>
              <a:srgbClr val="4B80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6428740" y="1018539"/>
              <a:ext cx="1466850" cy="1163320"/>
            </a:xfrm>
            <a:custGeom>
              <a:avLst/>
              <a:gdLst/>
              <a:ahLst/>
              <a:cxnLst/>
              <a:rect l="l" t="t" r="r" b="b"/>
              <a:pathLst>
                <a:path w="1466850" h="1163320">
                  <a:moveTo>
                    <a:pt x="8608" y="133350"/>
                  </a:moveTo>
                  <a:lnTo>
                    <a:pt x="2248" y="133350"/>
                  </a:lnTo>
                  <a:lnTo>
                    <a:pt x="2214" y="148589"/>
                  </a:lnTo>
                  <a:lnTo>
                    <a:pt x="8574" y="148589"/>
                  </a:lnTo>
                  <a:lnTo>
                    <a:pt x="8608" y="133350"/>
                  </a:lnTo>
                  <a:close/>
                </a:path>
                <a:path w="1466850" h="1163320">
                  <a:moveTo>
                    <a:pt x="1466563" y="133350"/>
                  </a:moveTo>
                  <a:lnTo>
                    <a:pt x="1460224" y="133350"/>
                  </a:lnTo>
                  <a:lnTo>
                    <a:pt x="1460190" y="148589"/>
                  </a:lnTo>
                  <a:lnTo>
                    <a:pt x="1466530" y="148589"/>
                  </a:lnTo>
                  <a:lnTo>
                    <a:pt x="1466563" y="133350"/>
                  </a:lnTo>
                  <a:close/>
                </a:path>
                <a:path w="1466850" h="1163320">
                  <a:moveTo>
                    <a:pt x="8617" y="129539"/>
                  </a:moveTo>
                  <a:lnTo>
                    <a:pt x="2256" y="129539"/>
                  </a:lnTo>
                  <a:lnTo>
                    <a:pt x="2250" y="132079"/>
                  </a:lnTo>
                  <a:lnTo>
                    <a:pt x="8611" y="132079"/>
                  </a:lnTo>
                  <a:lnTo>
                    <a:pt x="8617" y="129539"/>
                  </a:lnTo>
                  <a:close/>
                </a:path>
                <a:path w="1466850" h="1163320">
                  <a:moveTo>
                    <a:pt x="1466572" y="129539"/>
                  </a:moveTo>
                  <a:lnTo>
                    <a:pt x="1460233" y="129539"/>
                  </a:lnTo>
                  <a:lnTo>
                    <a:pt x="1460227" y="132079"/>
                  </a:lnTo>
                  <a:lnTo>
                    <a:pt x="1466566" y="132079"/>
                  </a:lnTo>
                  <a:lnTo>
                    <a:pt x="1466572" y="129539"/>
                  </a:lnTo>
                  <a:close/>
                </a:path>
                <a:path w="1466850" h="1163320">
                  <a:moveTo>
                    <a:pt x="8636" y="120650"/>
                  </a:moveTo>
                  <a:lnTo>
                    <a:pt x="2275" y="120650"/>
                  </a:lnTo>
                  <a:lnTo>
                    <a:pt x="2259" y="128269"/>
                  </a:lnTo>
                  <a:lnTo>
                    <a:pt x="8619" y="128269"/>
                  </a:lnTo>
                  <a:lnTo>
                    <a:pt x="8636" y="120650"/>
                  </a:lnTo>
                  <a:close/>
                </a:path>
                <a:path w="1466850" h="1163320">
                  <a:moveTo>
                    <a:pt x="1466591" y="120650"/>
                  </a:moveTo>
                  <a:lnTo>
                    <a:pt x="1460252" y="120650"/>
                  </a:lnTo>
                  <a:lnTo>
                    <a:pt x="1460235" y="128269"/>
                  </a:lnTo>
                  <a:lnTo>
                    <a:pt x="1466574" y="128269"/>
                  </a:lnTo>
                  <a:lnTo>
                    <a:pt x="1466591" y="120650"/>
                  </a:lnTo>
                  <a:close/>
                </a:path>
                <a:path w="1466850" h="1163320">
                  <a:moveTo>
                    <a:pt x="8645" y="116839"/>
                  </a:moveTo>
                  <a:lnTo>
                    <a:pt x="2284" y="116839"/>
                  </a:lnTo>
                  <a:lnTo>
                    <a:pt x="2278" y="119379"/>
                  </a:lnTo>
                  <a:lnTo>
                    <a:pt x="8639" y="119379"/>
                  </a:lnTo>
                  <a:lnTo>
                    <a:pt x="8645" y="116839"/>
                  </a:lnTo>
                  <a:close/>
                </a:path>
                <a:path w="1466850" h="1163320">
                  <a:moveTo>
                    <a:pt x="1466599" y="116839"/>
                  </a:moveTo>
                  <a:lnTo>
                    <a:pt x="1460261" y="116839"/>
                  </a:lnTo>
                  <a:lnTo>
                    <a:pt x="1460255" y="119379"/>
                  </a:lnTo>
                  <a:lnTo>
                    <a:pt x="1466594" y="119379"/>
                  </a:lnTo>
                  <a:lnTo>
                    <a:pt x="1466599" y="116839"/>
                  </a:lnTo>
                  <a:close/>
                </a:path>
                <a:path w="1466850" h="1163320">
                  <a:moveTo>
                    <a:pt x="8650" y="114300"/>
                  </a:moveTo>
                  <a:lnTo>
                    <a:pt x="2289" y="114300"/>
                  </a:lnTo>
                  <a:lnTo>
                    <a:pt x="2287" y="115569"/>
                  </a:lnTo>
                  <a:lnTo>
                    <a:pt x="8648" y="115569"/>
                  </a:lnTo>
                  <a:lnTo>
                    <a:pt x="8650" y="114300"/>
                  </a:lnTo>
                  <a:close/>
                </a:path>
                <a:path w="1466850" h="1163320">
                  <a:moveTo>
                    <a:pt x="1466605" y="114300"/>
                  </a:moveTo>
                  <a:lnTo>
                    <a:pt x="1460266" y="114300"/>
                  </a:lnTo>
                  <a:lnTo>
                    <a:pt x="1460263" y="115569"/>
                  </a:lnTo>
                  <a:lnTo>
                    <a:pt x="1466602" y="115569"/>
                  </a:lnTo>
                  <a:lnTo>
                    <a:pt x="1466605" y="114300"/>
                  </a:lnTo>
                  <a:close/>
                </a:path>
                <a:path w="1466850" h="1163320">
                  <a:moveTo>
                    <a:pt x="8659" y="110489"/>
                  </a:moveTo>
                  <a:lnTo>
                    <a:pt x="2298" y="110489"/>
                  </a:lnTo>
                  <a:lnTo>
                    <a:pt x="2292" y="113029"/>
                  </a:lnTo>
                  <a:lnTo>
                    <a:pt x="8653" y="113029"/>
                  </a:lnTo>
                  <a:lnTo>
                    <a:pt x="8659" y="110489"/>
                  </a:lnTo>
                  <a:close/>
                </a:path>
                <a:path w="1466850" h="1163320">
                  <a:moveTo>
                    <a:pt x="1466613" y="110489"/>
                  </a:moveTo>
                  <a:lnTo>
                    <a:pt x="1460275" y="110489"/>
                  </a:lnTo>
                  <a:lnTo>
                    <a:pt x="1460269" y="113029"/>
                  </a:lnTo>
                  <a:lnTo>
                    <a:pt x="1466608" y="113029"/>
                  </a:lnTo>
                  <a:lnTo>
                    <a:pt x="1466613" y="110489"/>
                  </a:lnTo>
                  <a:close/>
                </a:path>
                <a:path w="1466850" h="1163320">
                  <a:moveTo>
                    <a:pt x="8664" y="107950"/>
                  </a:moveTo>
                  <a:lnTo>
                    <a:pt x="2303" y="107950"/>
                  </a:lnTo>
                  <a:lnTo>
                    <a:pt x="2301" y="109219"/>
                  </a:lnTo>
                  <a:lnTo>
                    <a:pt x="8662" y="109219"/>
                  </a:lnTo>
                  <a:lnTo>
                    <a:pt x="8664" y="107950"/>
                  </a:lnTo>
                  <a:close/>
                </a:path>
                <a:path w="1466850" h="1163320">
                  <a:moveTo>
                    <a:pt x="1466619" y="107950"/>
                  </a:moveTo>
                  <a:lnTo>
                    <a:pt x="1460280" y="107950"/>
                  </a:lnTo>
                  <a:lnTo>
                    <a:pt x="1460278" y="109219"/>
                  </a:lnTo>
                  <a:lnTo>
                    <a:pt x="1466616" y="109219"/>
                  </a:lnTo>
                  <a:lnTo>
                    <a:pt x="1466619" y="107950"/>
                  </a:lnTo>
                  <a:close/>
                </a:path>
                <a:path w="1466850" h="1163320">
                  <a:moveTo>
                    <a:pt x="8673" y="104139"/>
                  </a:moveTo>
                  <a:lnTo>
                    <a:pt x="2312" y="104139"/>
                  </a:lnTo>
                  <a:lnTo>
                    <a:pt x="2306" y="106679"/>
                  </a:lnTo>
                  <a:lnTo>
                    <a:pt x="8667" y="106679"/>
                  </a:lnTo>
                  <a:lnTo>
                    <a:pt x="8673" y="104139"/>
                  </a:lnTo>
                  <a:close/>
                </a:path>
                <a:path w="1466850" h="1163320">
                  <a:moveTo>
                    <a:pt x="1466627" y="104139"/>
                  </a:moveTo>
                  <a:lnTo>
                    <a:pt x="1460289" y="104139"/>
                  </a:lnTo>
                  <a:lnTo>
                    <a:pt x="1460283" y="106679"/>
                  </a:lnTo>
                  <a:lnTo>
                    <a:pt x="1466622" y="106679"/>
                  </a:lnTo>
                  <a:lnTo>
                    <a:pt x="1466627" y="104139"/>
                  </a:lnTo>
                  <a:close/>
                </a:path>
                <a:path w="1466850" h="1163320">
                  <a:moveTo>
                    <a:pt x="8679" y="101600"/>
                  </a:moveTo>
                  <a:lnTo>
                    <a:pt x="2317" y="101600"/>
                  </a:lnTo>
                  <a:lnTo>
                    <a:pt x="2314" y="102869"/>
                  </a:lnTo>
                  <a:lnTo>
                    <a:pt x="8676" y="102869"/>
                  </a:lnTo>
                  <a:lnTo>
                    <a:pt x="8679" y="101600"/>
                  </a:lnTo>
                  <a:close/>
                </a:path>
                <a:path w="1466850" h="1163320">
                  <a:moveTo>
                    <a:pt x="1466633" y="101600"/>
                  </a:moveTo>
                  <a:lnTo>
                    <a:pt x="1460294" y="101600"/>
                  </a:lnTo>
                  <a:lnTo>
                    <a:pt x="1460292" y="102869"/>
                  </a:lnTo>
                  <a:lnTo>
                    <a:pt x="1466630" y="102869"/>
                  </a:lnTo>
                  <a:lnTo>
                    <a:pt x="1466633" y="101600"/>
                  </a:lnTo>
                  <a:close/>
                </a:path>
                <a:path w="1466850" h="1163320">
                  <a:moveTo>
                    <a:pt x="8687" y="97789"/>
                  </a:moveTo>
                  <a:lnTo>
                    <a:pt x="2326" y="97789"/>
                  </a:lnTo>
                  <a:lnTo>
                    <a:pt x="2320" y="100329"/>
                  </a:lnTo>
                  <a:lnTo>
                    <a:pt x="8681" y="100329"/>
                  </a:lnTo>
                  <a:lnTo>
                    <a:pt x="8687" y="97789"/>
                  </a:lnTo>
                  <a:close/>
                </a:path>
                <a:path w="1466850" h="1163320">
                  <a:moveTo>
                    <a:pt x="1466641" y="97789"/>
                  </a:moveTo>
                  <a:lnTo>
                    <a:pt x="1460303" y="97789"/>
                  </a:lnTo>
                  <a:lnTo>
                    <a:pt x="1460297" y="100329"/>
                  </a:lnTo>
                  <a:lnTo>
                    <a:pt x="1466636" y="100329"/>
                  </a:lnTo>
                  <a:lnTo>
                    <a:pt x="1466641" y="97789"/>
                  </a:lnTo>
                  <a:close/>
                </a:path>
                <a:path w="1466850" h="1163320">
                  <a:moveTo>
                    <a:pt x="8693" y="95250"/>
                  </a:moveTo>
                  <a:lnTo>
                    <a:pt x="2331" y="95250"/>
                  </a:lnTo>
                  <a:lnTo>
                    <a:pt x="2328" y="96519"/>
                  </a:lnTo>
                  <a:lnTo>
                    <a:pt x="8690" y="96519"/>
                  </a:lnTo>
                  <a:lnTo>
                    <a:pt x="8693" y="95250"/>
                  </a:lnTo>
                  <a:close/>
                </a:path>
                <a:path w="1466850" h="1163320">
                  <a:moveTo>
                    <a:pt x="1466647" y="95250"/>
                  </a:moveTo>
                  <a:lnTo>
                    <a:pt x="1460308" y="95250"/>
                  </a:lnTo>
                  <a:lnTo>
                    <a:pt x="1460306" y="96519"/>
                  </a:lnTo>
                  <a:lnTo>
                    <a:pt x="1466644" y="96519"/>
                  </a:lnTo>
                  <a:lnTo>
                    <a:pt x="1466647" y="95250"/>
                  </a:lnTo>
                  <a:close/>
                </a:path>
                <a:path w="1466850" h="1163320">
                  <a:moveTo>
                    <a:pt x="8701" y="91439"/>
                  </a:moveTo>
                  <a:lnTo>
                    <a:pt x="2339" y="91439"/>
                  </a:lnTo>
                  <a:lnTo>
                    <a:pt x="2334" y="93979"/>
                  </a:lnTo>
                  <a:lnTo>
                    <a:pt x="8695" y="93979"/>
                  </a:lnTo>
                  <a:lnTo>
                    <a:pt x="8701" y="91439"/>
                  </a:lnTo>
                  <a:close/>
                </a:path>
                <a:path w="1466850" h="1163320">
                  <a:moveTo>
                    <a:pt x="1466655" y="91439"/>
                  </a:moveTo>
                  <a:lnTo>
                    <a:pt x="1460317" y="91439"/>
                  </a:lnTo>
                  <a:lnTo>
                    <a:pt x="1460311" y="93979"/>
                  </a:lnTo>
                  <a:lnTo>
                    <a:pt x="1466649" y="93979"/>
                  </a:lnTo>
                  <a:lnTo>
                    <a:pt x="1466655" y="91439"/>
                  </a:lnTo>
                  <a:close/>
                </a:path>
                <a:path w="1466850" h="1163320">
                  <a:moveTo>
                    <a:pt x="8707" y="88900"/>
                  </a:moveTo>
                  <a:lnTo>
                    <a:pt x="2345" y="88900"/>
                  </a:lnTo>
                  <a:lnTo>
                    <a:pt x="2342" y="90169"/>
                  </a:lnTo>
                  <a:lnTo>
                    <a:pt x="8704" y="90169"/>
                  </a:lnTo>
                  <a:lnTo>
                    <a:pt x="8707" y="88900"/>
                  </a:lnTo>
                  <a:close/>
                </a:path>
                <a:path w="1466850" h="1163320">
                  <a:moveTo>
                    <a:pt x="1466661" y="88900"/>
                  </a:moveTo>
                  <a:lnTo>
                    <a:pt x="1460322" y="88900"/>
                  </a:lnTo>
                  <a:lnTo>
                    <a:pt x="1460320" y="90169"/>
                  </a:lnTo>
                  <a:lnTo>
                    <a:pt x="1466658" y="90169"/>
                  </a:lnTo>
                  <a:lnTo>
                    <a:pt x="1466661" y="88900"/>
                  </a:lnTo>
                  <a:close/>
                </a:path>
                <a:path w="1466850" h="1163320">
                  <a:moveTo>
                    <a:pt x="8715" y="85089"/>
                  </a:moveTo>
                  <a:lnTo>
                    <a:pt x="2353" y="85089"/>
                  </a:lnTo>
                  <a:lnTo>
                    <a:pt x="2348" y="87629"/>
                  </a:lnTo>
                  <a:lnTo>
                    <a:pt x="8709" y="87629"/>
                  </a:lnTo>
                  <a:lnTo>
                    <a:pt x="8715" y="85089"/>
                  </a:lnTo>
                  <a:close/>
                </a:path>
                <a:path w="1466850" h="1163320">
                  <a:moveTo>
                    <a:pt x="1466669" y="85089"/>
                  </a:moveTo>
                  <a:lnTo>
                    <a:pt x="1460331" y="85089"/>
                  </a:lnTo>
                  <a:lnTo>
                    <a:pt x="1460325" y="87629"/>
                  </a:lnTo>
                  <a:lnTo>
                    <a:pt x="1466663" y="87629"/>
                  </a:lnTo>
                  <a:lnTo>
                    <a:pt x="1466669" y="85089"/>
                  </a:lnTo>
                  <a:close/>
                </a:path>
                <a:path w="1466850" h="1163320">
                  <a:moveTo>
                    <a:pt x="8721" y="82550"/>
                  </a:moveTo>
                  <a:lnTo>
                    <a:pt x="2359" y="82550"/>
                  </a:lnTo>
                  <a:lnTo>
                    <a:pt x="2356" y="83819"/>
                  </a:lnTo>
                  <a:lnTo>
                    <a:pt x="8718" y="83819"/>
                  </a:lnTo>
                  <a:lnTo>
                    <a:pt x="8721" y="82550"/>
                  </a:lnTo>
                  <a:close/>
                </a:path>
                <a:path w="1466850" h="1163320">
                  <a:moveTo>
                    <a:pt x="1466674" y="82550"/>
                  </a:moveTo>
                  <a:lnTo>
                    <a:pt x="1460337" y="82550"/>
                  </a:lnTo>
                  <a:lnTo>
                    <a:pt x="1460334" y="83819"/>
                  </a:lnTo>
                  <a:lnTo>
                    <a:pt x="1466672" y="83819"/>
                  </a:lnTo>
                  <a:lnTo>
                    <a:pt x="1466674" y="82550"/>
                  </a:lnTo>
                  <a:close/>
                </a:path>
                <a:path w="1466850" h="1163320">
                  <a:moveTo>
                    <a:pt x="8735" y="76200"/>
                  </a:moveTo>
                  <a:lnTo>
                    <a:pt x="2373" y="76200"/>
                  </a:lnTo>
                  <a:lnTo>
                    <a:pt x="2362" y="81279"/>
                  </a:lnTo>
                  <a:lnTo>
                    <a:pt x="8724" y="81279"/>
                  </a:lnTo>
                  <a:lnTo>
                    <a:pt x="8735" y="76200"/>
                  </a:lnTo>
                  <a:close/>
                </a:path>
                <a:path w="1466850" h="1163320">
                  <a:moveTo>
                    <a:pt x="1466688" y="76200"/>
                  </a:moveTo>
                  <a:lnTo>
                    <a:pt x="1460351" y="76200"/>
                  </a:lnTo>
                  <a:lnTo>
                    <a:pt x="1460339" y="81279"/>
                  </a:lnTo>
                  <a:lnTo>
                    <a:pt x="1466677" y="81279"/>
                  </a:lnTo>
                  <a:lnTo>
                    <a:pt x="1466688" y="76200"/>
                  </a:lnTo>
                  <a:close/>
                </a:path>
                <a:path w="1466850" h="1163320">
                  <a:moveTo>
                    <a:pt x="8743" y="72389"/>
                  </a:moveTo>
                  <a:lnTo>
                    <a:pt x="2381" y="72389"/>
                  </a:lnTo>
                  <a:lnTo>
                    <a:pt x="2376" y="74929"/>
                  </a:lnTo>
                  <a:lnTo>
                    <a:pt x="8738" y="74929"/>
                  </a:lnTo>
                  <a:lnTo>
                    <a:pt x="8743" y="72389"/>
                  </a:lnTo>
                  <a:close/>
                </a:path>
                <a:path w="1466850" h="1163320">
                  <a:moveTo>
                    <a:pt x="1466697" y="72389"/>
                  </a:moveTo>
                  <a:lnTo>
                    <a:pt x="1460359" y="72389"/>
                  </a:lnTo>
                  <a:lnTo>
                    <a:pt x="1460353" y="74929"/>
                  </a:lnTo>
                  <a:lnTo>
                    <a:pt x="1466691" y="74929"/>
                  </a:lnTo>
                  <a:lnTo>
                    <a:pt x="1466697" y="72389"/>
                  </a:lnTo>
                  <a:close/>
                </a:path>
                <a:path w="1466850" h="1163320">
                  <a:moveTo>
                    <a:pt x="8749" y="69850"/>
                  </a:moveTo>
                  <a:lnTo>
                    <a:pt x="2387" y="69850"/>
                  </a:lnTo>
                  <a:lnTo>
                    <a:pt x="2384" y="71119"/>
                  </a:lnTo>
                  <a:lnTo>
                    <a:pt x="8746" y="71119"/>
                  </a:lnTo>
                  <a:lnTo>
                    <a:pt x="8749" y="69850"/>
                  </a:lnTo>
                  <a:close/>
                </a:path>
                <a:path w="1466850" h="1163320">
                  <a:moveTo>
                    <a:pt x="1466702" y="69850"/>
                  </a:moveTo>
                  <a:lnTo>
                    <a:pt x="1460365" y="69850"/>
                  </a:lnTo>
                  <a:lnTo>
                    <a:pt x="1460362" y="71119"/>
                  </a:lnTo>
                  <a:lnTo>
                    <a:pt x="1466699" y="71119"/>
                  </a:lnTo>
                  <a:lnTo>
                    <a:pt x="1466702" y="69850"/>
                  </a:lnTo>
                  <a:close/>
                </a:path>
                <a:path w="1466850" h="1163320">
                  <a:moveTo>
                    <a:pt x="8763" y="63500"/>
                  </a:moveTo>
                  <a:lnTo>
                    <a:pt x="2401" y="63500"/>
                  </a:lnTo>
                  <a:lnTo>
                    <a:pt x="2389" y="68579"/>
                  </a:lnTo>
                  <a:lnTo>
                    <a:pt x="8752" y="68579"/>
                  </a:lnTo>
                  <a:lnTo>
                    <a:pt x="8763" y="63500"/>
                  </a:lnTo>
                  <a:close/>
                </a:path>
                <a:path w="1466850" h="1163320">
                  <a:moveTo>
                    <a:pt x="1466716" y="63500"/>
                  </a:moveTo>
                  <a:lnTo>
                    <a:pt x="1460379" y="63500"/>
                  </a:lnTo>
                  <a:lnTo>
                    <a:pt x="1460367" y="68579"/>
                  </a:lnTo>
                  <a:lnTo>
                    <a:pt x="1466705" y="68579"/>
                  </a:lnTo>
                  <a:lnTo>
                    <a:pt x="1466716" y="63500"/>
                  </a:lnTo>
                  <a:close/>
                </a:path>
                <a:path w="1466850" h="1163320">
                  <a:moveTo>
                    <a:pt x="8777" y="57150"/>
                  </a:moveTo>
                  <a:lnTo>
                    <a:pt x="2414" y="57150"/>
                  </a:lnTo>
                  <a:lnTo>
                    <a:pt x="2403" y="62229"/>
                  </a:lnTo>
                  <a:lnTo>
                    <a:pt x="8766" y="62229"/>
                  </a:lnTo>
                  <a:lnTo>
                    <a:pt x="8777" y="57150"/>
                  </a:lnTo>
                  <a:close/>
                </a:path>
                <a:path w="1466850" h="1163320">
                  <a:moveTo>
                    <a:pt x="1466730" y="57150"/>
                  </a:moveTo>
                  <a:lnTo>
                    <a:pt x="1460393" y="57150"/>
                  </a:lnTo>
                  <a:lnTo>
                    <a:pt x="1460381" y="62229"/>
                  </a:lnTo>
                  <a:lnTo>
                    <a:pt x="1466719" y="62229"/>
                  </a:lnTo>
                  <a:lnTo>
                    <a:pt x="1466730" y="57150"/>
                  </a:lnTo>
                  <a:close/>
                </a:path>
                <a:path w="1466850" h="1163320">
                  <a:moveTo>
                    <a:pt x="8785" y="53339"/>
                  </a:moveTo>
                  <a:lnTo>
                    <a:pt x="2423" y="53339"/>
                  </a:lnTo>
                  <a:lnTo>
                    <a:pt x="2417" y="55879"/>
                  </a:lnTo>
                  <a:lnTo>
                    <a:pt x="8780" y="55879"/>
                  </a:lnTo>
                  <a:lnTo>
                    <a:pt x="8785" y="53339"/>
                  </a:lnTo>
                  <a:close/>
                </a:path>
                <a:path w="1466850" h="1163320">
                  <a:moveTo>
                    <a:pt x="1466738" y="53339"/>
                  </a:moveTo>
                  <a:lnTo>
                    <a:pt x="1460401" y="53339"/>
                  </a:lnTo>
                  <a:lnTo>
                    <a:pt x="1460396" y="55879"/>
                  </a:lnTo>
                  <a:lnTo>
                    <a:pt x="1466733" y="55879"/>
                  </a:lnTo>
                  <a:lnTo>
                    <a:pt x="1466738" y="53339"/>
                  </a:lnTo>
                  <a:close/>
                </a:path>
                <a:path w="1466850" h="1163320">
                  <a:moveTo>
                    <a:pt x="8791" y="50800"/>
                  </a:moveTo>
                  <a:lnTo>
                    <a:pt x="2428" y="50800"/>
                  </a:lnTo>
                  <a:lnTo>
                    <a:pt x="2426" y="52069"/>
                  </a:lnTo>
                  <a:lnTo>
                    <a:pt x="8788" y="52069"/>
                  </a:lnTo>
                  <a:lnTo>
                    <a:pt x="8791" y="50800"/>
                  </a:lnTo>
                  <a:close/>
                </a:path>
                <a:path w="1466850" h="1163320">
                  <a:moveTo>
                    <a:pt x="1466744" y="50800"/>
                  </a:moveTo>
                  <a:lnTo>
                    <a:pt x="1460407" y="50800"/>
                  </a:lnTo>
                  <a:lnTo>
                    <a:pt x="1460404" y="52069"/>
                  </a:lnTo>
                  <a:lnTo>
                    <a:pt x="1466741" y="52069"/>
                  </a:lnTo>
                  <a:lnTo>
                    <a:pt x="1466744" y="50800"/>
                  </a:lnTo>
                  <a:close/>
                </a:path>
                <a:path w="1466850" h="1163320">
                  <a:moveTo>
                    <a:pt x="8799" y="46989"/>
                  </a:moveTo>
                  <a:lnTo>
                    <a:pt x="2437" y="46989"/>
                  </a:lnTo>
                  <a:lnTo>
                    <a:pt x="2431" y="49529"/>
                  </a:lnTo>
                  <a:lnTo>
                    <a:pt x="8794" y="49529"/>
                  </a:lnTo>
                  <a:lnTo>
                    <a:pt x="8799" y="46989"/>
                  </a:lnTo>
                  <a:close/>
                </a:path>
                <a:path w="1466850" h="1163320">
                  <a:moveTo>
                    <a:pt x="1466752" y="46989"/>
                  </a:moveTo>
                  <a:lnTo>
                    <a:pt x="1460415" y="46989"/>
                  </a:lnTo>
                  <a:lnTo>
                    <a:pt x="1460410" y="49529"/>
                  </a:lnTo>
                  <a:lnTo>
                    <a:pt x="1466747" y="49529"/>
                  </a:lnTo>
                  <a:lnTo>
                    <a:pt x="1466752" y="46989"/>
                  </a:lnTo>
                  <a:close/>
                </a:path>
                <a:path w="1466850" h="1163320">
                  <a:moveTo>
                    <a:pt x="8805" y="44450"/>
                  </a:moveTo>
                  <a:lnTo>
                    <a:pt x="2442" y="44450"/>
                  </a:lnTo>
                  <a:lnTo>
                    <a:pt x="2439" y="45719"/>
                  </a:lnTo>
                  <a:lnTo>
                    <a:pt x="8802" y="45719"/>
                  </a:lnTo>
                  <a:lnTo>
                    <a:pt x="8805" y="44450"/>
                  </a:lnTo>
                  <a:close/>
                </a:path>
                <a:path w="1466850" h="1163320">
                  <a:moveTo>
                    <a:pt x="1466758" y="44450"/>
                  </a:moveTo>
                  <a:lnTo>
                    <a:pt x="1460421" y="44450"/>
                  </a:lnTo>
                  <a:lnTo>
                    <a:pt x="1460418" y="45719"/>
                  </a:lnTo>
                  <a:lnTo>
                    <a:pt x="1466755" y="45719"/>
                  </a:lnTo>
                  <a:lnTo>
                    <a:pt x="1466758" y="44450"/>
                  </a:lnTo>
                  <a:close/>
                </a:path>
                <a:path w="1466850" h="1163320">
                  <a:moveTo>
                    <a:pt x="8814" y="40639"/>
                  </a:moveTo>
                  <a:lnTo>
                    <a:pt x="2451" y="40639"/>
                  </a:lnTo>
                  <a:lnTo>
                    <a:pt x="2445" y="43179"/>
                  </a:lnTo>
                  <a:lnTo>
                    <a:pt x="8808" y="43179"/>
                  </a:lnTo>
                  <a:lnTo>
                    <a:pt x="8814" y="40639"/>
                  </a:lnTo>
                  <a:close/>
                </a:path>
                <a:path w="1466850" h="1163320">
                  <a:moveTo>
                    <a:pt x="1466766" y="40639"/>
                  </a:moveTo>
                  <a:lnTo>
                    <a:pt x="1460429" y="40639"/>
                  </a:lnTo>
                  <a:lnTo>
                    <a:pt x="1460424" y="43179"/>
                  </a:lnTo>
                  <a:lnTo>
                    <a:pt x="1466761" y="43179"/>
                  </a:lnTo>
                  <a:lnTo>
                    <a:pt x="1466766" y="40639"/>
                  </a:lnTo>
                  <a:close/>
                </a:path>
                <a:path w="1466850" h="1163320">
                  <a:moveTo>
                    <a:pt x="8819" y="38100"/>
                  </a:moveTo>
                  <a:lnTo>
                    <a:pt x="2456" y="38100"/>
                  </a:lnTo>
                  <a:lnTo>
                    <a:pt x="2453" y="39369"/>
                  </a:lnTo>
                  <a:lnTo>
                    <a:pt x="8816" y="39369"/>
                  </a:lnTo>
                  <a:lnTo>
                    <a:pt x="8819" y="38100"/>
                  </a:lnTo>
                  <a:close/>
                </a:path>
                <a:path w="1466850" h="1163320">
                  <a:moveTo>
                    <a:pt x="1466772" y="38100"/>
                  </a:moveTo>
                  <a:lnTo>
                    <a:pt x="1460435" y="38100"/>
                  </a:lnTo>
                  <a:lnTo>
                    <a:pt x="1460432" y="39369"/>
                  </a:lnTo>
                  <a:lnTo>
                    <a:pt x="1466769" y="39369"/>
                  </a:lnTo>
                  <a:lnTo>
                    <a:pt x="1466772" y="38100"/>
                  </a:lnTo>
                  <a:close/>
                </a:path>
                <a:path w="1466850" h="1163320">
                  <a:moveTo>
                    <a:pt x="8828" y="34289"/>
                  </a:moveTo>
                  <a:lnTo>
                    <a:pt x="2464" y="34289"/>
                  </a:lnTo>
                  <a:lnTo>
                    <a:pt x="2459" y="36829"/>
                  </a:lnTo>
                  <a:lnTo>
                    <a:pt x="8822" y="36829"/>
                  </a:lnTo>
                  <a:lnTo>
                    <a:pt x="8828" y="34289"/>
                  </a:lnTo>
                  <a:close/>
                </a:path>
                <a:path w="1466850" h="1163320">
                  <a:moveTo>
                    <a:pt x="1466780" y="34289"/>
                  </a:moveTo>
                  <a:lnTo>
                    <a:pt x="1460443" y="34289"/>
                  </a:lnTo>
                  <a:lnTo>
                    <a:pt x="1460438" y="36829"/>
                  </a:lnTo>
                  <a:lnTo>
                    <a:pt x="1466774" y="36829"/>
                  </a:lnTo>
                  <a:lnTo>
                    <a:pt x="1466780" y="34289"/>
                  </a:lnTo>
                  <a:close/>
                </a:path>
                <a:path w="1466850" h="1163320">
                  <a:moveTo>
                    <a:pt x="8833" y="31750"/>
                  </a:moveTo>
                  <a:lnTo>
                    <a:pt x="2470" y="31750"/>
                  </a:lnTo>
                  <a:lnTo>
                    <a:pt x="2467" y="33019"/>
                  </a:lnTo>
                  <a:lnTo>
                    <a:pt x="8830" y="33019"/>
                  </a:lnTo>
                  <a:lnTo>
                    <a:pt x="8833" y="31750"/>
                  </a:lnTo>
                  <a:close/>
                </a:path>
                <a:path w="1466850" h="1163320">
                  <a:moveTo>
                    <a:pt x="1466786" y="31750"/>
                  </a:moveTo>
                  <a:lnTo>
                    <a:pt x="1460449" y="31750"/>
                  </a:lnTo>
                  <a:lnTo>
                    <a:pt x="1460446" y="33019"/>
                  </a:lnTo>
                  <a:lnTo>
                    <a:pt x="1466783" y="33019"/>
                  </a:lnTo>
                  <a:lnTo>
                    <a:pt x="1466786" y="31750"/>
                  </a:lnTo>
                  <a:close/>
                </a:path>
                <a:path w="1466850" h="1163320">
                  <a:moveTo>
                    <a:pt x="8842" y="27939"/>
                  </a:moveTo>
                  <a:lnTo>
                    <a:pt x="2478" y="27939"/>
                  </a:lnTo>
                  <a:lnTo>
                    <a:pt x="2473" y="30479"/>
                  </a:lnTo>
                  <a:lnTo>
                    <a:pt x="8836" y="30479"/>
                  </a:lnTo>
                  <a:lnTo>
                    <a:pt x="8842" y="27939"/>
                  </a:lnTo>
                  <a:close/>
                </a:path>
                <a:path w="1466850" h="1163320">
                  <a:moveTo>
                    <a:pt x="1466794" y="27939"/>
                  </a:moveTo>
                  <a:lnTo>
                    <a:pt x="1460457" y="27939"/>
                  </a:lnTo>
                  <a:lnTo>
                    <a:pt x="1460452" y="30479"/>
                  </a:lnTo>
                  <a:lnTo>
                    <a:pt x="1466788" y="30479"/>
                  </a:lnTo>
                  <a:lnTo>
                    <a:pt x="1466794" y="27939"/>
                  </a:lnTo>
                  <a:close/>
                </a:path>
                <a:path w="1466850" h="1163320">
                  <a:moveTo>
                    <a:pt x="8847" y="25400"/>
                  </a:moveTo>
                  <a:lnTo>
                    <a:pt x="2484" y="25400"/>
                  </a:lnTo>
                  <a:lnTo>
                    <a:pt x="2481" y="26669"/>
                  </a:lnTo>
                  <a:lnTo>
                    <a:pt x="8844" y="26669"/>
                  </a:lnTo>
                  <a:lnTo>
                    <a:pt x="8847" y="25400"/>
                  </a:lnTo>
                  <a:close/>
                </a:path>
                <a:path w="1466850" h="1163320">
                  <a:moveTo>
                    <a:pt x="1466799" y="25400"/>
                  </a:moveTo>
                  <a:lnTo>
                    <a:pt x="1460463" y="25400"/>
                  </a:lnTo>
                  <a:lnTo>
                    <a:pt x="1460460" y="26669"/>
                  </a:lnTo>
                  <a:lnTo>
                    <a:pt x="1466797" y="26669"/>
                  </a:lnTo>
                  <a:lnTo>
                    <a:pt x="1466799" y="25400"/>
                  </a:lnTo>
                  <a:close/>
                </a:path>
                <a:path w="1466850" h="1163320">
                  <a:moveTo>
                    <a:pt x="8856" y="21589"/>
                  </a:moveTo>
                  <a:lnTo>
                    <a:pt x="2492" y="21589"/>
                  </a:lnTo>
                  <a:lnTo>
                    <a:pt x="2487" y="24129"/>
                  </a:lnTo>
                  <a:lnTo>
                    <a:pt x="8850" y="24129"/>
                  </a:lnTo>
                  <a:lnTo>
                    <a:pt x="8856" y="21589"/>
                  </a:lnTo>
                  <a:close/>
                </a:path>
                <a:path w="1466850" h="1163320">
                  <a:moveTo>
                    <a:pt x="1466808" y="21589"/>
                  </a:moveTo>
                  <a:lnTo>
                    <a:pt x="1460471" y="21589"/>
                  </a:lnTo>
                  <a:lnTo>
                    <a:pt x="1460466" y="24129"/>
                  </a:lnTo>
                  <a:lnTo>
                    <a:pt x="1466802" y="24129"/>
                  </a:lnTo>
                  <a:lnTo>
                    <a:pt x="1466808" y="21589"/>
                  </a:lnTo>
                  <a:close/>
                </a:path>
                <a:path w="1466850" h="1163320">
                  <a:moveTo>
                    <a:pt x="8861" y="19050"/>
                  </a:moveTo>
                  <a:lnTo>
                    <a:pt x="2498" y="19050"/>
                  </a:lnTo>
                  <a:lnTo>
                    <a:pt x="2495" y="20319"/>
                  </a:lnTo>
                  <a:lnTo>
                    <a:pt x="8859" y="20319"/>
                  </a:lnTo>
                  <a:lnTo>
                    <a:pt x="8861" y="19050"/>
                  </a:lnTo>
                  <a:close/>
                </a:path>
                <a:path w="1466850" h="1163320">
                  <a:moveTo>
                    <a:pt x="1466813" y="19050"/>
                  </a:moveTo>
                  <a:lnTo>
                    <a:pt x="1460477" y="19050"/>
                  </a:lnTo>
                  <a:lnTo>
                    <a:pt x="1460474" y="20319"/>
                  </a:lnTo>
                  <a:lnTo>
                    <a:pt x="1466811" y="20319"/>
                  </a:lnTo>
                  <a:lnTo>
                    <a:pt x="1466813" y="19050"/>
                  </a:lnTo>
                  <a:close/>
                </a:path>
                <a:path w="1466850" h="1163320">
                  <a:moveTo>
                    <a:pt x="8870" y="15239"/>
                  </a:moveTo>
                  <a:lnTo>
                    <a:pt x="2506" y="15239"/>
                  </a:lnTo>
                  <a:lnTo>
                    <a:pt x="2501" y="17779"/>
                  </a:lnTo>
                  <a:lnTo>
                    <a:pt x="8864" y="17779"/>
                  </a:lnTo>
                  <a:lnTo>
                    <a:pt x="8870" y="15239"/>
                  </a:lnTo>
                  <a:close/>
                </a:path>
                <a:path w="1466850" h="1163320">
                  <a:moveTo>
                    <a:pt x="1466822" y="15239"/>
                  </a:moveTo>
                  <a:lnTo>
                    <a:pt x="1460485" y="15239"/>
                  </a:lnTo>
                  <a:lnTo>
                    <a:pt x="1460480" y="17779"/>
                  </a:lnTo>
                  <a:lnTo>
                    <a:pt x="1466816" y="17779"/>
                  </a:lnTo>
                  <a:lnTo>
                    <a:pt x="1466822" y="15239"/>
                  </a:lnTo>
                  <a:close/>
                </a:path>
                <a:path w="1466850" h="1163320">
                  <a:moveTo>
                    <a:pt x="8875" y="12700"/>
                  </a:moveTo>
                  <a:lnTo>
                    <a:pt x="2512" y="12700"/>
                  </a:lnTo>
                  <a:lnTo>
                    <a:pt x="2509" y="13969"/>
                  </a:lnTo>
                  <a:lnTo>
                    <a:pt x="8873" y="13969"/>
                  </a:lnTo>
                  <a:lnTo>
                    <a:pt x="8875" y="12700"/>
                  </a:lnTo>
                  <a:close/>
                </a:path>
                <a:path w="1466850" h="1163320">
                  <a:moveTo>
                    <a:pt x="1466827" y="12700"/>
                  </a:moveTo>
                  <a:lnTo>
                    <a:pt x="1460491" y="12700"/>
                  </a:lnTo>
                  <a:lnTo>
                    <a:pt x="1460488" y="13969"/>
                  </a:lnTo>
                  <a:lnTo>
                    <a:pt x="1466824" y="13969"/>
                  </a:lnTo>
                  <a:lnTo>
                    <a:pt x="1466827" y="12700"/>
                  </a:lnTo>
                  <a:close/>
                </a:path>
                <a:path w="1466850" h="1163320">
                  <a:moveTo>
                    <a:pt x="8884" y="8889"/>
                  </a:moveTo>
                  <a:lnTo>
                    <a:pt x="2520" y="8889"/>
                  </a:lnTo>
                  <a:lnTo>
                    <a:pt x="2514" y="11429"/>
                  </a:lnTo>
                  <a:lnTo>
                    <a:pt x="8878" y="11429"/>
                  </a:lnTo>
                  <a:lnTo>
                    <a:pt x="8884" y="8889"/>
                  </a:lnTo>
                  <a:close/>
                </a:path>
                <a:path w="1466850" h="1163320">
                  <a:moveTo>
                    <a:pt x="1466836" y="8889"/>
                  </a:moveTo>
                  <a:lnTo>
                    <a:pt x="1460500" y="8889"/>
                  </a:lnTo>
                  <a:lnTo>
                    <a:pt x="1460494" y="11429"/>
                  </a:lnTo>
                  <a:lnTo>
                    <a:pt x="1466830" y="11429"/>
                  </a:lnTo>
                  <a:lnTo>
                    <a:pt x="1466836" y="8889"/>
                  </a:lnTo>
                  <a:close/>
                </a:path>
                <a:path w="1466850" h="1163320">
                  <a:moveTo>
                    <a:pt x="8889" y="6350"/>
                  </a:moveTo>
                  <a:lnTo>
                    <a:pt x="2526" y="6350"/>
                  </a:lnTo>
                  <a:lnTo>
                    <a:pt x="2523" y="7619"/>
                  </a:lnTo>
                  <a:lnTo>
                    <a:pt x="8887" y="7619"/>
                  </a:lnTo>
                  <a:lnTo>
                    <a:pt x="8889" y="6350"/>
                  </a:lnTo>
                  <a:close/>
                </a:path>
                <a:path w="1466850" h="1163320">
                  <a:moveTo>
                    <a:pt x="1466841" y="6350"/>
                  </a:moveTo>
                  <a:lnTo>
                    <a:pt x="8889" y="6350"/>
                  </a:lnTo>
                  <a:lnTo>
                    <a:pt x="734694" y="7619"/>
                  </a:lnTo>
                  <a:lnTo>
                    <a:pt x="1466838" y="7619"/>
                  </a:lnTo>
                  <a:lnTo>
                    <a:pt x="1466841" y="6350"/>
                  </a:lnTo>
                  <a:close/>
                </a:path>
                <a:path w="1466850" h="1163320">
                  <a:moveTo>
                    <a:pt x="1466850" y="2539"/>
                  </a:moveTo>
                  <a:lnTo>
                    <a:pt x="2534" y="2539"/>
                  </a:lnTo>
                  <a:lnTo>
                    <a:pt x="2528" y="5079"/>
                  </a:lnTo>
                  <a:lnTo>
                    <a:pt x="1466844" y="5079"/>
                  </a:lnTo>
                  <a:lnTo>
                    <a:pt x="1466850" y="2539"/>
                  </a:lnTo>
                  <a:close/>
                </a:path>
                <a:path w="1466850" h="1163320">
                  <a:moveTo>
                    <a:pt x="2539" y="0"/>
                  </a:moveTo>
                  <a:lnTo>
                    <a:pt x="2537" y="1269"/>
                  </a:lnTo>
                  <a:lnTo>
                    <a:pt x="734694" y="1269"/>
                  </a:lnTo>
                  <a:lnTo>
                    <a:pt x="2539" y="0"/>
                  </a:lnTo>
                  <a:close/>
                </a:path>
                <a:path w="1466850" h="1163320">
                  <a:moveTo>
                    <a:pt x="8574" y="148590"/>
                  </a:moveTo>
                  <a:lnTo>
                    <a:pt x="2214" y="148590"/>
                  </a:lnTo>
                  <a:lnTo>
                    <a:pt x="2075" y="212089"/>
                  </a:lnTo>
                  <a:lnTo>
                    <a:pt x="8434" y="212089"/>
                  </a:lnTo>
                  <a:lnTo>
                    <a:pt x="8574" y="148590"/>
                  </a:lnTo>
                  <a:close/>
                </a:path>
                <a:path w="1466850" h="1163320">
                  <a:moveTo>
                    <a:pt x="1466530" y="148590"/>
                  </a:moveTo>
                  <a:lnTo>
                    <a:pt x="1460190" y="148590"/>
                  </a:lnTo>
                  <a:lnTo>
                    <a:pt x="1460050" y="212089"/>
                  </a:lnTo>
                  <a:lnTo>
                    <a:pt x="1466391" y="212089"/>
                  </a:lnTo>
                  <a:lnTo>
                    <a:pt x="1466530" y="148590"/>
                  </a:lnTo>
                  <a:close/>
                </a:path>
                <a:path w="1466850" h="1163320">
                  <a:moveTo>
                    <a:pt x="8434" y="212090"/>
                  </a:moveTo>
                  <a:lnTo>
                    <a:pt x="2075" y="212090"/>
                  </a:lnTo>
                  <a:lnTo>
                    <a:pt x="2048" y="224789"/>
                  </a:lnTo>
                  <a:lnTo>
                    <a:pt x="8406" y="224789"/>
                  </a:lnTo>
                  <a:lnTo>
                    <a:pt x="8434" y="212090"/>
                  </a:lnTo>
                  <a:close/>
                </a:path>
                <a:path w="1466850" h="1163320">
                  <a:moveTo>
                    <a:pt x="1466391" y="212090"/>
                  </a:moveTo>
                  <a:lnTo>
                    <a:pt x="1460050" y="212090"/>
                  </a:lnTo>
                  <a:lnTo>
                    <a:pt x="1460022" y="224789"/>
                  </a:lnTo>
                  <a:lnTo>
                    <a:pt x="1466363" y="224789"/>
                  </a:lnTo>
                  <a:lnTo>
                    <a:pt x="1466391" y="212090"/>
                  </a:lnTo>
                  <a:close/>
                </a:path>
                <a:path w="1466850" h="1163320">
                  <a:moveTo>
                    <a:pt x="8406" y="224790"/>
                  </a:moveTo>
                  <a:lnTo>
                    <a:pt x="2048" y="224790"/>
                  </a:lnTo>
                  <a:lnTo>
                    <a:pt x="2034" y="231139"/>
                  </a:lnTo>
                  <a:lnTo>
                    <a:pt x="8392" y="231139"/>
                  </a:lnTo>
                  <a:lnTo>
                    <a:pt x="8406" y="224790"/>
                  </a:lnTo>
                  <a:close/>
                </a:path>
                <a:path w="1466850" h="1163320">
                  <a:moveTo>
                    <a:pt x="1466363" y="224790"/>
                  </a:moveTo>
                  <a:lnTo>
                    <a:pt x="1460022" y="224790"/>
                  </a:lnTo>
                  <a:lnTo>
                    <a:pt x="1460008" y="231139"/>
                  </a:lnTo>
                  <a:lnTo>
                    <a:pt x="1466349" y="231139"/>
                  </a:lnTo>
                  <a:lnTo>
                    <a:pt x="1466363" y="224790"/>
                  </a:lnTo>
                  <a:close/>
                </a:path>
                <a:path w="1466850" h="1163320">
                  <a:moveTo>
                    <a:pt x="8392" y="231140"/>
                  </a:moveTo>
                  <a:lnTo>
                    <a:pt x="2034" y="231140"/>
                  </a:lnTo>
                  <a:lnTo>
                    <a:pt x="1936" y="275589"/>
                  </a:lnTo>
                  <a:lnTo>
                    <a:pt x="8293" y="275589"/>
                  </a:lnTo>
                  <a:lnTo>
                    <a:pt x="8392" y="231140"/>
                  </a:lnTo>
                  <a:close/>
                </a:path>
                <a:path w="1466850" h="1163320">
                  <a:moveTo>
                    <a:pt x="1466349" y="231140"/>
                  </a:moveTo>
                  <a:lnTo>
                    <a:pt x="1460008" y="231140"/>
                  </a:lnTo>
                  <a:lnTo>
                    <a:pt x="1459909" y="275589"/>
                  </a:lnTo>
                  <a:lnTo>
                    <a:pt x="1466252" y="275589"/>
                  </a:lnTo>
                  <a:lnTo>
                    <a:pt x="1466349" y="231140"/>
                  </a:lnTo>
                  <a:close/>
                </a:path>
                <a:path w="1466850" h="1163320">
                  <a:moveTo>
                    <a:pt x="8293" y="275590"/>
                  </a:moveTo>
                  <a:lnTo>
                    <a:pt x="1936" y="275590"/>
                  </a:lnTo>
                  <a:lnTo>
                    <a:pt x="1923" y="281939"/>
                  </a:lnTo>
                  <a:lnTo>
                    <a:pt x="8279" y="281939"/>
                  </a:lnTo>
                  <a:lnTo>
                    <a:pt x="8293" y="275590"/>
                  </a:lnTo>
                  <a:close/>
                </a:path>
                <a:path w="1466850" h="1163320">
                  <a:moveTo>
                    <a:pt x="1466252" y="275590"/>
                  </a:moveTo>
                  <a:lnTo>
                    <a:pt x="1459909" y="275590"/>
                  </a:lnTo>
                  <a:lnTo>
                    <a:pt x="1459895" y="281939"/>
                  </a:lnTo>
                  <a:lnTo>
                    <a:pt x="1466238" y="281939"/>
                  </a:lnTo>
                  <a:lnTo>
                    <a:pt x="1466252" y="275590"/>
                  </a:lnTo>
                  <a:close/>
                </a:path>
                <a:path w="1466850" h="1163320">
                  <a:moveTo>
                    <a:pt x="8279" y="281940"/>
                  </a:moveTo>
                  <a:lnTo>
                    <a:pt x="1923" y="281940"/>
                  </a:lnTo>
                  <a:lnTo>
                    <a:pt x="1909" y="288289"/>
                  </a:lnTo>
                  <a:lnTo>
                    <a:pt x="8265" y="288289"/>
                  </a:lnTo>
                  <a:lnTo>
                    <a:pt x="8279" y="281940"/>
                  </a:lnTo>
                  <a:close/>
                </a:path>
                <a:path w="1466850" h="1163320">
                  <a:moveTo>
                    <a:pt x="1466238" y="281940"/>
                  </a:moveTo>
                  <a:lnTo>
                    <a:pt x="1459895" y="281940"/>
                  </a:lnTo>
                  <a:lnTo>
                    <a:pt x="1459881" y="288289"/>
                  </a:lnTo>
                  <a:lnTo>
                    <a:pt x="1466224" y="288289"/>
                  </a:lnTo>
                  <a:lnTo>
                    <a:pt x="1466238" y="281940"/>
                  </a:lnTo>
                  <a:close/>
                </a:path>
                <a:path w="1466850" h="1163320">
                  <a:moveTo>
                    <a:pt x="8265" y="288290"/>
                  </a:moveTo>
                  <a:lnTo>
                    <a:pt x="1909" y="288290"/>
                  </a:lnTo>
                  <a:lnTo>
                    <a:pt x="1831" y="323850"/>
                  </a:lnTo>
                  <a:lnTo>
                    <a:pt x="8186" y="323850"/>
                  </a:lnTo>
                  <a:lnTo>
                    <a:pt x="8265" y="288290"/>
                  </a:lnTo>
                  <a:close/>
                </a:path>
                <a:path w="1466850" h="1163320">
                  <a:moveTo>
                    <a:pt x="1466224" y="288290"/>
                  </a:moveTo>
                  <a:lnTo>
                    <a:pt x="1459881" y="288290"/>
                  </a:lnTo>
                  <a:lnTo>
                    <a:pt x="1459803" y="323850"/>
                  </a:lnTo>
                  <a:lnTo>
                    <a:pt x="1466146" y="323850"/>
                  </a:lnTo>
                  <a:lnTo>
                    <a:pt x="1466224" y="288290"/>
                  </a:lnTo>
                  <a:close/>
                </a:path>
                <a:path w="1466850" h="1163320">
                  <a:moveTo>
                    <a:pt x="8186" y="323850"/>
                  </a:moveTo>
                  <a:lnTo>
                    <a:pt x="1831" y="323850"/>
                  </a:lnTo>
                  <a:lnTo>
                    <a:pt x="1811" y="332739"/>
                  </a:lnTo>
                  <a:lnTo>
                    <a:pt x="8167" y="332739"/>
                  </a:lnTo>
                  <a:lnTo>
                    <a:pt x="8186" y="323850"/>
                  </a:lnTo>
                  <a:close/>
                </a:path>
                <a:path w="1466850" h="1163320">
                  <a:moveTo>
                    <a:pt x="1466146" y="323850"/>
                  </a:moveTo>
                  <a:lnTo>
                    <a:pt x="1459803" y="323850"/>
                  </a:lnTo>
                  <a:lnTo>
                    <a:pt x="1459783" y="332739"/>
                  </a:lnTo>
                  <a:lnTo>
                    <a:pt x="1466127" y="332739"/>
                  </a:lnTo>
                  <a:lnTo>
                    <a:pt x="1466146" y="323850"/>
                  </a:lnTo>
                  <a:close/>
                </a:path>
                <a:path w="1466850" h="1163320">
                  <a:moveTo>
                    <a:pt x="8167" y="332740"/>
                  </a:moveTo>
                  <a:lnTo>
                    <a:pt x="1811" y="332740"/>
                  </a:lnTo>
                  <a:lnTo>
                    <a:pt x="1734" y="368300"/>
                  </a:lnTo>
                  <a:lnTo>
                    <a:pt x="8088" y="368300"/>
                  </a:lnTo>
                  <a:lnTo>
                    <a:pt x="8167" y="332740"/>
                  </a:lnTo>
                  <a:close/>
                </a:path>
                <a:path w="1466850" h="1163320">
                  <a:moveTo>
                    <a:pt x="1466127" y="332740"/>
                  </a:moveTo>
                  <a:lnTo>
                    <a:pt x="1459783" y="332740"/>
                  </a:lnTo>
                  <a:lnTo>
                    <a:pt x="1459704" y="368300"/>
                  </a:lnTo>
                  <a:lnTo>
                    <a:pt x="1466049" y="368300"/>
                  </a:lnTo>
                  <a:lnTo>
                    <a:pt x="1466127" y="332740"/>
                  </a:lnTo>
                  <a:close/>
                </a:path>
                <a:path w="1466850" h="1163320">
                  <a:moveTo>
                    <a:pt x="8088" y="368300"/>
                  </a:moveTo>
                  <a:lnTo>
                    <a:pt x="1734" y="368300"/>
                  </a:lnTo>
                  <a:lnTo>
                    <a:pt x="1714" y="377189"/>
                  </a:lnTo>
                  <a:lnTo>
                    <a:pt x="8068" y="377189"/>
                  </a:lnTo>
                  <a:lnTo>
                    <a:pt x="8088" y="368300"/>
                  </a:lnTo>
                  <a:close/>
                </a:path>
                <a:path w="1466850" h="1163320">
                  <a:moveTo>
                    <a:pt x="1466049" y="368300"/>
                  </a:moveTo>
                  <a:lnTo>
                    <a:pt x="1459704" y="368300"/>
                  </a:lnTo>
                  <a:lnTo>
                    <a:pt x="1459685" y="377189"/>
                  </a:lnTo>
                  <a:lnTo>
                    <a:pt x="1466030" y="377189"/>
                  </a:lnTo>
                  <a:lnTo>
                    <a:pt x="1466049" y="368300"/>
                  </a:lnTo>
                  <a:close/>
                </a:path>
                <a:path w="1466850" h="1163320">
                  <a:moveTo>
                    <a:pt x="8068" y="377190"/>
                  </a:moveTo>
                  <a:lnTo>
                    <a:pt x="1714" y="377190"/>
                  </a:lnTo>
                  <a:lnTo>
                    <a:pt x="1372" y="533400"/>
                  </a:lnTo>
                  <a:lnTo>
                    <a:pt x="7722" y="533400"/>
                  </a:lnTo>
                  <a:lnTo>
                    <a:pt x="8068" y="377190"/>
                  </a:lnTo>
                  <a:close/>
                </a:path>
                <a:path w="1466850" h="1163320">
                  <a:moveTo>
                    <a:pt x="1466030" y="377190"/>
                  </a:moveTo>
                  <a:lnTo>
                    <a:pt x="1459685" y="377190"/>
                  </a:lnTo>
                  <a:lnTo>
                    <a:pt x="1459339" y="533400"/>
                  </a:lnTo>
                  <a:lnTo>
                    <a:pt x="1465688" y="533400"/>
                  </a:lnTo>
                  <a:lnTo>
                    <a:pt x="1466030" y="377190"/>
                  </a:lnTo>
                  <a:close/>
                </a:path>
                <a:path w="1466850" h="1163320">
                  <a:moveTo>
                    <a:pt x="7722" y="533400"/>
                  </a:moveTo>
                  <a:lnTo>
                    <a:pt x="1372" y="533400"/>
                  </a:lnTo>
                  <a:lnTo>
                    <a:pt x="830" y="781050"/>
                  </a:lnTo>
                  <a:lnTo>
                    <a:pt x="7174" y="781050"/>
                  </a:lnTo>
                  <a:lnTo>
                    <a:pt x="7722" y="533400"/>
                  </a:lnTo>
                  <a:close/>
                </a:path>
                <a:path w="1466850" h="1163320">
                  <a:moveTo>
                    <a:pt x="1465688" y="533400"/>
                  </a:moveTo>
                  <a:lnTo>
                    <a:pt x="1459339" y="533400"/>
                  </a:lnTo>
                  <a:lnTo>
                    <a:pt x="1458791" y="781050"/>
                  </a:lnTo>
                  <a:lnTo>
                    <a:pt x="1465146" y="781050"/>
                  </a:lnTo>
                  <a:lnTo>
                    <a:pt x="1465688" y="533400"/>
                  </a:lnTo>
                  <a:close/>
                </a:path>
                <a:path w="1466850" h="1163320">
                  <a:moveTo>
                    <a:pt x="7174" y="781050"/>
                  </a:moveTo>
                  <a:lnTo>
                    <a:pt x="830" y="781050"/>
                  </a:lnTo>
                  <a:lnTo>
                    <a:pt x="803" y="793750"/>
                  </a:lnTo>
                  <a:lnTo>
                    <a:pt x="7146" y="793750"/>
                  </a:lnTo>
                  <a:lnTo>
                    <a:pt x="7174" y="781050"/>
                  </a:lnTo>
                  <a:close/>
                </a:path>
                <a:path w="1466850" h="1163320">
                  <a:moveTo>
                    <a:pt x="1465146" y="781050"/>
                  </a:moveTo>
                  <a:lnTo>
                    <a:pt x="1458791" y="781050"/>
                  </a:lnTo>
                  <a:lnTo>
                    <a:pt x="1458763" y="793750"/>
                  </a:lnTo>
                  <a:lnTo>
                    <a:pt x="1465118" y="793750"/>
                  </a:lnTo>
                  <a:lnTo>
                    <a:pt x="1465146" y="781050"/>
                  </a:lnTo>
                  <a:close/>
                </a:path>
                <a:path w="1466850" h="1163320">
                  <a:moveTo>
                    <a:pt x="7146" y="793750"/>
                  </a:moveTo>
                  <a:lnTo>
                    <a:pt x="803" y="793750"/>
                  </a:lnTo>
                  <a:lnTo>
                    <a:pt x="783" y="802639"/>
                  </a:lnTo>
                  <a:lnTo>
                    <a:pt x="7126" y="802639"/>
                  </a:lnTo>
                  <a:lnTo>
                    <a:pt x="7146" y="793750"/>
                  </a:lnTo>
                  <a:close/>
                </a:path>
                <a:path w="1466850" h="1163320">
                  <a:moveTo>
                    <a:pt x="1465118" y="793750"/>
                  </a:moveTo>
                  <a:lnTo>
                    <a:pt x="1458763" y="793750"/>
                  </a:lnTo>
                  <a:lnTo>
                    <a:pt x="1458743" y="802639"/>
                  </a:lnTo>
                  <a:lnTo>
                    <a:pt x="1465099" y="802639"/>
                  </a:lnTo>
                  <a:lnTo>
                    <a:pt x="1465118" y="793750"/>
                  </a:lnTo>
                  <a:close/>
                </a:path>
                <a:path w="1466850" h="1163320">
                  <a:moveTo>
                    <a:pt x="7126" y="802640"/>
                  </a:moveTo>
                  <a:lnTo>
                    <a:pt x="783" y="802640"/>
                  </a:lnTo>
                  <a:lnTo>
                    <a:pt x="678" y="850900"/>
                  </a:lnTo>
                  <a:lnTo>
                    <a:pt x="7019" y="850900"/>
                  </a:lnTo>
                  <a:lnTo>
                    <a:pt x="7126" y="802640"/>
                  </a:lnTo>
                  <a:close/>
                </a:path>
                <a:path w="1466850" h="1163320">
                  <a:moveTo>
                    <a:pt x="1465099" y="802640"/>
                  </a:moveTo>
                  <a:lnTo>
                    <a:pt x="1458743" y="802640"/>
                  </a:lnTo>
                  <a:lnTo>
                    <a:pt x="1458637" y="850900"/>
                  </a:lnTo>
                  <a:lnTo>
                    <a:pt x="1464993" y="850900"/>
                  </a:lnTo>
                  <a:lnTo>
                    <a:pt x="1465099" y="802640"/>
                  </a:lnTo>
                  <a:close/>
                </a:path>
                <a:path w="1466850" h="1163320">
                  <a:moveTo>
                    <a:pt x="7019" y="850900"/>
                  </a:moveTo>
                  <a:lnTo>
                    <a:pt x="678" y="850900"/>
                  </a:lnTo>
                  <a:lnTo>
                    <a:pt x="658" y="859789"/>
                  </a:lnTo>
                  <a:lnTo>
                    <a:pt x="6999" y="859789"/>
                  </a:lnTo>
                  <a:lnTo>
                    <a:pt x="7019" y="850900"/>
                  </a:lnTo>
                  <a:close/>
                </a:path>
                <a:path w="1466850" h="1163320">
                  <a:moveTo>
                    <a:pt x="1464993" y="850900"/>
                  </a:moveTo>
                  <a:lnTo>
                    <a:pt x="1458637" y="850900"/>
                  </a:lnTo>
                  <a:lnTo>
                    <a:pt x="1458617" y="859789"/>
                  </a:lnTo>
                  <a:lnTo>
                    <a:pt x="1464974" y="859789"/>
                  </a:lnTo>
                  <a:lnTo>
                    <a:pt x="1464993" y="850900"/>
                  </a:lnTo>
                  <a:close/>
                </a:path>
                <a:path w="1466850" h="1163320">
                  <a:moveTo>
                    <a:pt x="6999" y="859790"/>
                  </a:moveTo>
                  <a:lnTo>
                    <a:pt x="658" y="859790"/>
                  </a:lnTo>
                  <a:lnTo>
                    <a:pt x="519" y="923289"/>
                  </a:lnTo>
                  <a:lnTo>
                    <a:pt x="6859" y="923289"/>
                  </a:lnTo>
                  <a:lnTo>
                    <a:pt x="6999" y="859790"/>
                  </a:lnTo>
                  <a:close/>
                </a:path>
                <a:path w="1466850" h="1163320">
                  <a:moveTo>
                    <a:pt x="1464974" y="859790"/>
                  </a:moveTo>
                  <a:lnTo>
                    <a:pt x="1458617" y="859790"/>
                  </a:lnTo>
                  <a:lnTo>
                    <a:pt x="1458476" y="923289"/>
                  </a:lnTo>
                  <a:lnTo>
                    <a:pt x="1464835" y="923289"/>
                  </a:lnTo>
                  <a:lnTo>
                    <a:pt x="1464974" y="859790"/>
                  </a:lnTo>
                  <a:close/>
                </a:path>
                <a:path w="1466850" h="1163320">
                  <a:moveTo>
                    <a:pt x="6859" y="923290"/>
                  </a:moveTo>
                  <a:lnTo>
                    <a:pt x="519" y="923290"/>
                  </a:lnTo>
                  <a:lnTo>
                    <a:pt x="505" y="929639"/>
                  </a:lnTo>
                  <a:lnTo>
                    <a:pt x="6845" y="929639"/>
                  </a:lnTo>
                  <a:lnTo>
                    <a:pt x="6859" y="923290"/>
                  </a:lnTo>
                  <a:close/>
                </a:path>
                <a:path w="1466850" h="1163320">
                  <a:moveTo>
                    <a:pt x="1464835" y="923290"/>
                  </a:moveTo>
                  <a:lnTo>
                    <a:pt x="1458476" y="923290"/>
                  </a:lnTo>
                  <a:lnTo>
                    <a:pt x="1458462" y="929639"/>
                  </a:lnTo>
                  <a:lnTo>
                    <a:pt x="1464821" y="929639"/>
                  </a:lnTo>
                  <a:lnTo>
                    <a:pt x="1464835" y="923290"/>
                  </a:lnTo>
                  <a:close/>
                </a:path>
                <a:path w="1466850" h="1163320">
                  <a:moveTo>
                    <a:pt x="6845" y="929640"/>
                  </a:moveTo>
                  <a:lnTo>
                    <a:pt x="505" y="929640"/>
                  </a:lnTo>
                  <a:lnTo>
                    <a:pt x="491" y="935989"/>
                  </a:lnTo>
                  <a:lnTo>
                    <a:pt x="6830" y="935989"/>
                  </a:lnTo>
                  <a:lnTo>
                    <a:pt x="6845" y="929640"/>
                  </a:lnTo>
                  <a:close/>
                </a:path>
                <a:path w="1466850" h="1163320">
                  <a:moveTo>
                    <a:pt x="1464821" y="929640"/>
                  </a:moveTo>
                  <a:lnTo>
                    <a:pt x="1458462" y="929640"/>
                  </a:lnTo>
                  <a:lnTo>
                    <a:pt x="1458448" y="935989"/>
                  </a:lnTo>
                  <a:lnTo>
                    <a:pt x="1464807" y="935989"/>
                  </a:lnTo>
                  <a:lnTo>
                    <a:pt x="1464821" y="929640"/>
                  </a:lnTo>
                  <a:close/>
                </a:path>
                <a:path w="1466850" h="1163320">
                  <a:moveTo>
                    <a:pt x="6830" y="935990"/>
                  </a:moveTo>
                  <a:lnTo>
                    <a:pt x="491" y="935990"/>
                  </a:lnTo>
                  <a:lnTo>
                    <a:pt x="464" y="948689"/>
                  </a:lnTo>
                  <a:lnTo>
                    <a:pt x="6802" y="948689"/>
                  </a:lnTo>
                  <a:lnTo>
                    <a:pt x="6830" y="935990"/>
                  </a:lnTo>
                  <a:close/>
                </a:path>
                <a:path w="1466850" h="1163320">
                  <a:moveTo>
                    <a:pt x="1464807" y="935990"/>
                  </a:moveTo>
                  <a:lnTo>
                    <a:pt x="1458448" y="935990"/>
                  </a:lnTo>
                  <a:lnTo>
                    <a:pt x="1458420" y="948689"/>
                  </a:lnTo>
                  <a:lnTo>
                    <a:pt x="1464779" y="948689"/>
                  </a:lnTo>
                  <a:lnTo>
                    <a:pt x="1464807" y="935990"/>
                  </a:lnTo>
                  <a:close/>
                </a:path>
                <a:path w="1466850" h="1163320">
                  <a:moveTo>
                    <a:pt x="6802" y="948690"/>
                  </a:moveTo>
                  <a:lnTo>
                    <a:pt x="464" y="948690"/>
                  </a:lnTo>
                  <a:lnTo>
                    <a:pt x="325" y="1012189"/>
                  </a:lnTo>
                  <a:lnTo>
                    <a:pt x="6662" y="1012189"/>
                  </a:lnTo>
                  <a:lnTo>
                    <a:pt x="6802" y="948690"/>
                  </a:lnTo>
                  <a:close/>
                </a:path>
                <a:path w="1466850" h="1163320">
                  <a:moveTo>
                    <a:pt x="1464779" y="948690"/>
                  </a:moveTo>
                  <a:lnTo>
                    <a:pt x="1458420" y="948690"/>
                  </a:lnTo>
                  <a:lnTo>
                    <a:pt x="1458280" y="1012189"/>
                  </a:lnTo>
                  <a:lnTo>
                    <a:pt x="1464640" y="1012189"/>
                  </a:lnTo>
                  <a:lnTo>
                    <a:pt x="1464779" y="948690"/>
                  </a:lnTo>
                  <a:close/>
                </a:path>
                <a:path w="1466850" h="1163320">
                  <a:moveTo>
                    <a:pt x="6481" y="1093597"/>
                  </a:moveTo>
                  <a:lnTo>
                    <a:pt x="147" y="1093597"/>
                  </a:lnTo>
                  <a:lnTo>
                    <a:pt x="144" y="1094739"/>
                  </a:lnTo>
                  <a:lnTo>
                    <a:pt x="6479" y="1094739"/>
                  </a:lnTo>
                  <a:lnTo>
                    <a:pt x="6481" y="1093597"/>
                  </a:lnTo>
                  <a:close/>
                </a:path>
                <a:path w="1466850" h="1163320">
                  <a:moveTo>
                    <a:pt x="1464462" y="1093597"/>
                  </a:moveTo>
                  <a:lnTo>
                    <a:pt x="1458100" y="1093597"/>
                  </a:lnTo>
                  <a:lnTo>
                    <a:pt x="1458097" y="1094739"/>
                  </a:lnTo>
                  <a:lnTo>
                    <a:pt x="1464460" y="1094739"/>
                  </a:lnTo>
                  <a:lnTo>
                    <a:pt x="1464462" y="1093597"/>
                  </a:lnTo>
                  <a:close/>
                </a:path>
                <a:path w="1466850" h="1163320">
                  <a:moveTo>
                    <a:pt x="6487" y="1091056"/>
                  </a:moveTo>
                  <a:lnTo>
                    <a:pt x="152" y="1091056"/>
                  </a:lnTo>
                  <a:lnTo>
                    <a:pt x="147" y="1093469"/>
                  </a:lnTo>
                  <a:lnTo>
                    <a:pt x="6482" y="1093469"/>
                  </a:lnTo>
                  <a:lnTo>
                    <a:pt x="6487" y="1091056"/>
                  </a:lnTo>
                  <a:close/>
                </a:path>
                <a:path w="1466850" h="1163320">
                  <a:moveTo>
                    <a:pt x="1464468" y="1091056"/>
                  </a:moveTo>
                  <a:lnTo>
                    <a:pt x="1458105" y="1091056"/>
                  </a:lnTo>
                  <a:lnTo>
                    <a:pt x="1458100" y="1093469"/>
                  </a:lnTo>
                  <a:lnTo>
                    <a:pt x="1464462" y="1093469"/>
                  </a:lnTo>
                  <a:lnTo>
                    <a:pt x="1464468" y="1091056"/>
                  </a:lnTo>
                  <a:close/>
                </a:path>
                <a:path w="1466850" h="1163320">
                  <a:moveTo>
                    <a:pt x="6501" y="1084706"/>
                  </a:moveTo>
                  <a:lnTo>
                    <a:pt x="166" y="1084706"/>
                  </a:lnTo>
                  <a:lnTo>
                    <a:pt x="152" y="1090929"/>
                  </a:lnTo>
                  <a:lnTo>
                    <a:pt x="6487" y="1090929"/>
                  </a:lnTo>
                  <a:lnTo>
                    <a:pt x="6501" y="1084706"/>
                  </a:lnTo>
                  <a:close/>
                </a:path>
                <a:path w="1466850" h="1163320">
                  <a:moveTo>
                    <a:pt x="1464482" y="1084706"/>
                  </a:moveTo>
                  <a:lnTo>
                    <a:pt x="1458119" y="1084706"/>
                  </a:lnTo>
                  <a:lnTo>
                    <a:pt x="1458106" y="1090929"/>
                  </a:lnTo>
                  <a:lnTo>
                    <a:pt x="1464468" y="1090929"/>
                  </a:lnTo>
                  <a:lnTo>
                    <a:pt x="1464482" y="1084706"/>
                  </a:lnTo>
                  <a:close/>
                </a:path>
                <a:path w="1466850" h="1163320">
                  <a:moveTo>
                    <a:pt x="6510" y="1080897"/>
                  </a:moveTo>
                  <a:lnTo>
                    <a:pt x="174" y="1080897"/>
                  </a:lnTo>
                  <a:lnTo>
                    <a:pt x="166" y="1084579"/>
                  </a:lnTo>
                  <a:lnTo>
                    <a:pt x="6501" y="1084579"/>
                  </a:lnTo>
                  <a:lnTo>
                    <a:pt x="6510" y="1080897"/>
                  </a:lnTo>
                  <a:close/>
                </a:path>
                <a:path w="1466850" h="1163320">
                  <a:moveTo>
                    <a:pt x="1464490" y="1080897"/>
                  </a:moveTo>
                  <a:lnTo>
                    <a:pt x="1458128" y="1080897"/>
                  </a:lnTo>
                  <a:lnTo>
                    <a:pt x="1458120" y="1084579"/>
                  </a:lnTo>
                  <a:lnTo>
                    <a:pt x="1464482" y="1084579"/>
                  </a:lnTo>
                  <a:lnTo>
                    <a:pt x="1464490" y="1080897"/>
                  </a:lnTo>
                  <a:close/>
                </a:path>
                <a:path w="1466850" h="1163320">
                  <a:moveTo>
                    <a:pt x="6515" y="1078356"/>
                  </a:moveTo>
                  <a:lnTo>
                    <a:pt x="180" y="1078356"/>
                  </a:lnTo>
                  <a:lnTo>
                    <a:pt x="175" y="1080769"/>
                  </a:lnTo>
                  <a:lnTo>
                    <a:pt x="6510" y="1080769"/>
                  </a:lnTo>
                  <a:lnTo>
                    <a:pt x="6515" y="1078356"/>
                  </a:lnTo>
                  <a:close/>
                </a:path>
                <a:path w="1466850" h="1163320">
                  <a:moveTo>
                    <a:pt x="1464495" y="1078356"/>
                  </a:moveTo>
                  <a:lnTo>
                    <a:pt x="1458133" y="1078356"/>
                  </a:lnTo>
                  <a:lnTo>
                    <a:pt x="1458128" y="1080769"/>
                  </a:lnTo>
                  <a:lnTo>
                    <a:pt x="1464490" y="1080769"/>
                  </a:lnTo>
                  <a:lnTo>
                    <a:pt x="1464495" y="1078356"/>
                  </a:lnTo>
                  <a:close/>
                </a:path>
                <a:path w="1466850" h="1163320">
                  <a:moveTo>
                    <a:pt x="6524" y="1074547"/>
                  </a:moveTo>
                  <a:lnTo>
                    <a:pt x="188" y="1074547"/>
                  </a:lnTo>
                  <a:lnTo>
                    <a:pt x="180" y="1078229"/>
                  </a:lnTo>
                  <a:lnTo>
                    <a:pt x="6515" y="1078229"/>
                  </a:lnTo>
                  <a:lnTo>
                    <a:pt x="6524" y="1074547"/>
                  </a:lnTo>
                  <a:close/>
                </a:path>
                <a:path w="1466850" h="1163320">
                  <a:moveTo>
                    <a:pt x="1464504" y="1074547"/>
                  </a:moveTo>
                  <a:lnTo>
                    <a:pt x="1458142" y="1074547"/>
                  </a:lnTo>
                  <a:lnTo>
                    <a:pt x="1458134" y="1078229"/>
                  </a:lnTo>
                  <a:lnTo>
                    <a:pt x="1464496" y="1078229"/>
                  </a:lnTo>
                  <a:lnTo>
                    <a:pt x="1464504" y="1074547"/>
                  </a:lnTo>
                  <a:close/>
                </a:path>
                <a:path w="1466850" h="1163320">
                  <a:moveTo>
                    <a:pt x="6529" y="1072006"/>
                  </a:moveTo>
                  <a:lnTo>
                    <a:pt x="194" y="1072006"/>
                  </a:lnTo>
                  <a:lnTo>
                    <a:pt x="188" y="1074419"/>
                  </a:lnTo>
                  <a:lnTo>
                    <a:pt x="6524" y="1074419"/>
                  </a:lnTo>
                  <a:lnTo>
                    <a:pt x="6529" y="1072006"/>
                  </a:lnTo>
                  <a:close/>
                </a:path>
                <a:path w="1466850" h="1163320">
                  <a:moveTo>
                    <a:pt x="1464509" y="1072006"/>
                  </a:moveTo>
                  <a:lnTo>
                    <a:pt x="1458147" y="1072006"/>
                  </a:lnTo>
                  <a:lnTo>
                    <a:pt x="1458142" y="1074419"/>
                  </a:lnTo>
                  <a:lnTo>
                    <a:pt x="1464504" y="1074419"/>
                  </a:lnTo>
                  <a:lnTo>
                    <a:pt x="1464509" y="1072006"/>
                  </a:lnTo>
                  <a:close/>
                </a:path>
                <a:path w="1466850" h="1163320">
                  <a:moveTo>
                    <a:pt x="6538" y="1068197"/>
                  </a:moveTo>
                  <a:lnTo>
                    <a:pt x="202" y="1068197"/>
                  </a:lnTo>
                  <a:lnTo>
                    <a:pt x="194" y="1071879"/>
                  </a:lnTo>
                  <a:lnTo>
                    <a:pt x="6530" y="1071879"/>
                  </a:lnTo>
                  <a:lnTo>
                    <a:pt x="6538" y="1068197"/>
                  </a:lnTo>
                  <a:close/>
                </a:path>
                <a:path w="1466850" h="1163320">
                  <a:moveTo>
                    <a:pt x="1464518" y="1068197"/>
                  </a:moveTo>
                  <a:lnTo>
                    <a:pt x="1458156" y="1068197"/>
                  </a:lnTo>
                  <a:lnTo>
                    <a:pt x="1458148" y="1071879"/>
                  </a:lnTo>
                  <a:lnTo>
                    <a:pt x="1464510" y="1071879"/>
                  </a:lnTo>
                  <a:lnTo>
                    <a:pt x="1464518" y="1068197"/>
                  </a:lnTo>
                  <a:close/>
                </a:path>
                <a:path w="1466850" h="1163320">
                  <a:moveTo>
                    <a:pt x="6543" y="1065656"/>
                  </a:moveTo>
                  <a:lnTo>
                    <a:pt x="208" y="1065656"/>
                  </a:lnTo>
                  <a:lnTo>
                    <a:pt x="202" y="1068069"/>
                  </a:lnTo>
                  <a:lnTo>
                    <a:pt x="6538" y="1068069"/>
                  </a:lnTo>
                  <a:lnTo>
                    <a:pt x="6543" y="1065656"/>
                  </a:lnTo>
                  <a:close/>
                </a:path>
                <a:path w="1466850" h="1163320">
                  <a:moveTo>
                    <a:pt x="1464523" y="1065656"/>
                  </a:moveTo>
                  <a:lnTo>
                    <a:pt x="1458162" y="1065656"/>
                  </a:lnTo>
                  <a:lnTo>
                    <a:pt x="1458156" y="1068069"/>
                  </a:lnTo>
                  <a:lnTo>
                    <a:pt x="1464518" y="1068069"/>
                  </a:lnTo>
                  <a:lnTo>
                    <a:pt x="1464523" y="1065656"/>
                  </a:lnTo>
                  <a:close/>
                </a:path>
                <a:path w="1466850" h="1163320">
                  <a:moveTo>
                    <a:pt x="6552" y="1061847"/>
                  </a:moveTo>
                  <a:lnTo>
                    <a:pt x="216" y="1061847"/>
                  </a:lnTo>
                  <a:lnTo>
                    <a:pt x="208" y="1065529"/>
                  </a:lnTo>
                  <a:lnTo>
                    <a:pt x="6544" y="1065529"/>
                  </a:lnTo>
                  <a:lnTo>
                    <a:pt x="6552" y="1061847"/>
                  </a:lnTo>
                  <a:close/>
                </a:path>
                <a:path w="1466850" h="1163320">
                  <a:moveTo>
                    <a:pt x="1464532" y="1061847"/>
                  </a:moveTo>
                  <a:lnTo>
                    <a:pt x="1458170" y="1061847"/>
                  </a:lnTo>
                  <a:lnTo>
                    <a:pt x="1458162" y="1065529"/>
                  </a:lnTo>
                  <a:lnTo>
                    <a:pt x="1464523" y="1065529"/>
                  </a:lnTo>
                  <a:lnTo>
                    <a:pt x="1464532" y="1061847"/>
                  </a:lnTo>
                  <a:close/>
                </a:path>
                <a:path w="1466850" h="1163320">
                  <a:moveTo>
                    <a:pt x="6557" y="1059306"/>
                  </a:moveTo>
                  <a:lnTo>
                    <a:pt x="222" y="1059306"/>
                  </a:lnTo>
                  <a:lnTo>
                    <a:pt x="216" y="1061719"/>
                  </a:lnTo>
                  <a:lnTo>
                    <a:pt x="6552" y="1061719"/>
                  </a:lnTo>
                  <a:lnTo>
                    <a:pt x="6557" y="1059306"/>
                  </a:lnTo>
                  <a:close/>
                </a:path>
                <a:path w="1466850" h="1163320">
                  <a:moveTo>
                    <a:pt x="1464537" y="1059306"/>
                  </a:moveTo>
                  <a:lnTo>
                    <a:pt x="1458176" y="1059306"/>
                  </a:lnTo>
                  <a:lnTo>
                    <a:pt x="1458170" y="1061719"/>
                  </a:lnTo>
                  <a:lnTo>
                    <a:pt x="1464532" y="1061719"/>
                  </a:lnTo>
                  <a:lnTo>
                    <a:pt x="1464537" y="1059306"/>
                  </a:lnTo>
                  <a:close/>
                </a:path>
                <a:path w="1466850" h="1163320">
                  <a:moveTo>
                    <a:pt x="6566" y="1055497"/>
                  </a:moveTo>
                  <a:lnTo>
                    <a:pt x="230" y="1055497"/>
                  </a:lnTo>
                  <a:lnTo>
                    <a:pt x="222" y="1059179"/>
                  </a:lnTo>
                  <a:lnTo>
                    <a:pt x="6558" y="1059179"/>
                  </a:lnTo>
                  <a:lnTo>
                    <a:pt x="6566" y="1055497"/>
                  </a:lnTo>
                  <a:close/>
                </a:path>
                <a:path w="1466850" h="1163320">
                  <a:moveTo>
                    <a:pt x="1464545" y="1055497"/>
                  </a:moveTo>
                  <a:lnTo>
                    <a:pt x="1458184" y="1055497"/>
                  </a:lnTo>
                  <a:lnTo>
                    <a:pt x="1458176" y="1059179"/>
                  </a:lnTo>
                  <a:lnTo>
                    <a:pt x="1464537" y="1059179"/>
                  </a:lnTo>
                  <a:lnTo>
                    <a:pt x="1464545" y="1055497"/>
                  </a:lnTo>
                  <a:close/>
                </a:path>
                <a:path w="1466850" h="1163320">
                  <a:moveTo>
                    <a:pt x="6571" y="1052956"/>
                  </a:moveTo>
                  <a:lnTo>
                    <a:pt x="235" y="1052956"/>
                  </a:lnTo>
                  <a:lnTo>
                    <a:pt x="230" y="1055369"/>
                  </a:lnTo>
                  <a:lnTo>
                    <a:pt x="6566" y="1055369"/>
                  </a:lnTo>
                  <a:lnTo>
                    <a:pt x="6571" y="1052956"/>
                  </a:lnTo>
                  <a:close/>
                </a:path>
                <a:path w="1466850" h="1163320">
                  <a:moveTo>
                    <a:pt x="1464551" y="1052956"/>
                  </a:moveTo>
                  <a:lnTo>
                    <a:pt x="1458190" y="1052956"/>
                  </a:lnTo>
                  <a:lnTo>
                    <a:pt x="1458184" y="1055369"/>
                  </a:lnTo>
                  <a:lnTo>
                    <a:pt x="1464546" y="1055369"/>
                  </a:lnTo>
                  <a:lnTo>
                    <a:pt x="1464551" y="1052956"/>
                  </a:lnTo>
                  <a:close/>
                </a:path>
                <a:path w="1466850" h="1163320">
                  <a:moveTo>
                    <a:pt x="6580" y="1049147"/>
                  </a:moveTo>
                  <a:lnTo>
                    <a:pt x="244" y="1049147"/>
                  </a:lnTo>
                  <a:lnTo>
                    <a:pt x="236" y="1052829"/>
                  </a:lnTo>
                  <a:lnTo>
                    <a:pt x="6572" y="1052829"/>
                  </a:lnTo>
                  <a:lnTo>
                    <a:pt x="6580" y="1049147"/>
                  </a:lnTo>
                  <a:close/>
                </a:path>
                <a:path w="1466850" h="1163320">
                  <a:moveTo>
                    <a:pt x="1464559" y="1049147"/>
                  </a:moveTo>
                  <a:lnTo>
                    <a:pt x="1458198" y="1049147"/>
                  </a:lnTo>
                  <a:lnTo>
                    <a:pt x="1458190" y="1052829"/>
                  </a:lnTo>
                  <a:lnTo>
                    <a:pt x="1464551" y="1052829"/>
                  </a:lnTo>
                  <a:lnTo>
                    <a:pt x="1464559" y="1049147"/>
                  </a:lnTo>
                  <a:close/>
                </a:path>
                <a:path w="1466850" h="1163320">
                  <a:moveTo>
                    <a:pt x="6585" y="1046606"/>
                  </a:moveTo>
                  <a:lnTo>
                    <a:pt x="249" y="1046606"/>
                  </a:lnTo>
                  <a:lnTo>
                    <a:pt x="244" y="1049019"/>
                  </a:lnTo>
                  <a:lnTo>
                    <a:pt x="6580" y="1049019"/>
                  </a:lnTo>
                  <a:lnTo>
                    <a:pt x="6585" y="1046606"/>
                  </a:lnTo>
                  <a:close/>
                </a:path>
                <a:path w="1466850" h="1163320">
                  <a:moveTo>
                    <a:pt x="1464565" y="1046606"/>
                  </a:moveTo>
                  <a:lnTo>
                    <a:pt x="1458204" y="1046606"/>
                  </a:lnTo>
                  <a:lnTo>
                    <a:pt x="1458198" y="1049019"/>
                  </a:lnTo>
                  <a:lnTo>
                    <a:pt x="1464560" y="1049019"/>
                  </a:lnTo>
                  <a:lnTo>
                    <a:pt x="1464565" y="1046606"/>
                  </a:lnTo>
                  <a:close/>
                </a:path>
                <a:path w="1466850" h="1163320">
                  <a:moveTo>
                    <a:pt x="6594" y="1042797"/>
                  </a:moveTo>
                  <a:lnTo>
                    <a:pt x="258" y="1042797"/>
                  </a:lnTo>
                  <a:lnTo>
                    <a:pt x="250" y="1046479"/>
                  </a:lnTo>
                  <a:lnTo>
                    <a:pt x="6586" y="1046479"/>
                  </a:lnTo>
                  <a:lnTo>
                    <a:pt x="6594" y="1042797"/>
                  </a:lnTo>
                  <a:close/>
                </a:path>
                <a:path w="1466850" h="1163320">
                  <a:moveTo>
                    <a:pt x="1464573" y="1042797"/>
                  </a:moveTo>
                  <a:lnTo>
                    <a:pt x="1458212" y="1042797"/>
                  </a:lnTo>
                  <a:lnTo>
                    <a:pt x="1458204" y="1046479"/>
                  </a:lnTo>
                  <a:lnTo>
                    <a:pt x="1464565" y="1046479"/>
                  </a:lnTo>
                  <a:lnTo>
                    <a:pt x="1464573" y="1042797"/>
                  </a:lnTo>
                  <a:close/>
                </a:path>
                <a:path w="1466850" h="1163320">
                  <a:moveTo>
                    <a:pt x="6600" y="1040256"/>
                  </a:moveTo>
                  <a:lnTo>
                    <a:pt x="263" y="1040256"/>
                  </a:lnTo>
                  <a:lnTo>
                    <a:pt x="258" y="1042669"/>
                  </a:lnTo>
                  <a:lnTo>
                    <a:pt x="6594" y="1042669"/>
                  </a:lnTo>
                  <a:lnTo>
                    <a:pt x="6600" y="1040256"/>
                  </a:lnTo>
                  <a:close/>
                </a:path>
                <a:path w="1466850" h="1163320">
                  <a:moveTo>
                    <a:pt x="1464579" y="1040256"/>
                  </a:moveTo>
                  <a:lnTo>
                    <a:pt x="1458218" y="1040256"/>
                  </a:lnTo>
                  <a:lnTo>
                    <a:pt x="1458212" y="1042669"/>
                  </a:lnTo>
                  <a:lnTo>
                    <a:pt x="1464574" y="1042669"/>
                  </a:lnTo>
                  <a:lnTo>
                    <a:pt x="1464579" y="1040256"/>
                  </a:lnTo>
                  <a:close/>
                </a:path>
                <a:path w="1466850" h="1163320">
                  <a:moveTo>
                    <a:pt x="6608" y="1036447"/>
                  </a:moveTo>
                  <a:lnTo>
                    <a:pt x="272" y="1036447"/>
                  </a:lnTo>
                  <a:lnTo>
                    <a:pt x="264" y="1040129"/>
                  </a:lnTo>
                  <a:lnTo>
                    <a:pt x="6600" y="1040129"/>
                  </a:lnTo>
                  <a:lnTo>
                    <a:pt x="6608" y="1036447"/>
                  </a:lnTo>
                  <a:close/>
                </a:path>
                <a:path w="1466850" h="1163320">
                  <a:moveTo>
                    <a:pt x="1464587" y="1036447"/>
                  </a:moveTo>
                  <a:lnTo>
                    <a:pt x="1458226" y="1036447"/>
                  </a:lnTo>
                  <a:lnTo>
                    <a:pt x="1458218" y="1040129"/>
                  </a:lnTo>
                  <a:lnTo>
                    <a:pt x="1464579" y="1040129"/>
                  </a:lnTo>
                  <a:lnTo>
                    <a:pt x="1464587" y="1036447"/>
                  </a:lnTo>
                  <a:close/>
                </a:path>
                <a:path w="1466850" h="1163320">
                  <a:moveTo>
                    <a:pt x="6622" y="1030097"/>
                  </a:moveTo>
                  <a:lnTo>
                    <a:pt x="285" y="1030097"/>
                  </a:lnTo>
                  <a:lnTo>
                    <a:pt x="272" y="1036319"/>
                  </a:lnTo>
                  <a:lnTo>
                    <a:pt x="6608" y="1036319"/>
                  </a:lnTo>
                  <a:lnTo>
                    <a:pt x="6622" y="1030097"/>
                  </a:lnTo>
                  <a:close/>
                </a:path>
                <a:path w="1466850" h="1163320">
                  <a:moveTo>
                    <a:pt x="1464601" y="1030097"/>
                  </a:moveTo>
                  <a:lnTo>
                    <a:pt x="1458240" y="1030097"/>
                  </a:lnTo>
                  <a:lnTo>
                    <a:pt x="1458226" y="1036319"/>
                  </a:lnTo>
                  <a:lnTo>
                    <a:pt x="1464587" y="1036319"/>
                  </a:lnTo>
                  <a:lnTo>
                    <a:pt x="1464601" y="1030097"/>
                  </a:lnTo>
                  <a:close/>
                </a:path>
                <a:path w="1466850" h="1163320">
                  <a:moveTo>
                    <a:pt x="6628" y="1027556"/>
                  </a:moveTo>
                  <a:lnTo>
                    <a:pt x="291" y="1027556"/>
                  </a:lnTo>
                  <a:lnTo>
                    <a:pt x="286" y="1029969"/>
                  </a:lnTo>
                  <a:lnTo>
                    <a:pt x="6622" y="1029969"/>
                  </a:lnTo>
                  <a:lnTo>
                    <a:pt x="6628" y="1027556"/>
                  </a:lnTo>
                  <a:close/>
                </a:path>
                <a:path w="1466850" h="1163320">
                  <a:moveTo>
                    <a:pt x="1464607" y="1027556"/>
                  </a:moveTo>
                  <a:lnTo>
                    <a:pt x="1458246" y="1027556"/>
                  </a:lnTo>
                  <a:lnTo>
                    <a:pt x="1458240" y="1029969"/>
                  </a:lnTo>
                  <a:lnTo>
                    <a:pt x="1464601" y="1029969"/>
                  </a:lnTo>
                  <a:lnTo>
                    <a:pt x="1464607" y="1027556"/>
                  </a:lnTo>
                  <a:close/>
                </a:path>
                <a:path w="1466850" h="1163320">
                  <a:moveTo>
                    <a:pt x="6661" y="1012316"/>
                  </a:moveTo>
                  <a:lnTo>
                    <a:pt x="324" y="1012316"/>
                  </a:lnTo>
                  <a:lnTo>
                    <a:pt x="291" y="1027429"/>
                  </a:lnTo>
                  <a:lnTo>
                    <a:pt x="6628" y="1027429"/>
                  </a:lnTo>
                  <a:lnTo>
                    <a:pt x="6661" y="1012316"/>
                  </a:lnTo>
                  <a:close/>
                </a:path>
                <a:path w="1466850" h="1163320">
                  <a:moveTo>
                    <a:pt x="1464640" y="1012316"/>
                  </a:moveTo>
                  <a:lnTo>
                    <a:pt x="1458280" y="1012316"/>
                  </a:lnTo>
                  <a:lnTo>
                    <a:pt x="1458246" y="1027429"/>
                  </a:lnTo>
                  <a:lnTo>
                    <a:pt x="1464607" y="1027429"/>
                  </a:lnTo>
                  <a:lnTo>
                    <a:pt x="1464640" y="1012316"/>
                  </a:lnTo>
                  <a:close/>
                </a:path>
                <a:path w="1466850" h="1163320">
                  <a:moveTo>
                    <a:pt x="6479" y="1094740"/>
                  </a:moveTo>
                  <a:lnTo>
                    <a:pt x="144" y="1094740"/>
                  </a:lnTo>
                  <a:lnTo>
                    <a:pt x="130" y="1101089"/>
                  </a:lnTo>
                  <a:lnTo>
                    <a:pt x="6465" y="1101089"/>
                  </a:lnTo>
                  <a:lnTo>
                    <a:pt x="6479" y="1094740"/>
                  </a:lnTo>
                  <a:close/>
                </a:path>
                <a:path w="1466850" h="1163320">
                  <a:moveTo>
                    <a:pt x="1464460" y="1094740"/>
                  </a:moveTo>
                  <a:lnTo>
                    <a:pt x="1458097" y="1094740"/>
                  </a:lnTo>
                  <a:lnTo>
                    <a:pt x="1458083" y="1101089"/>
                  </a:lnTo>
                  <a:lnTo>
                    <a:pt x="1464446" y="1101089"/>
                  </a:lnTo>
                  <a:lnTo>
                    <a:pt x="1464460" y="1094740"/>
                  </a:lnTo>
                  <a:close/>
                </a:path>
                <a:path w="1466850" h="1163320">
                  <a:moveTo>
                    <a:pt x="1464312" y="1162050"/>
                  </a:moveTo>
                  <a:lnTo>
                    <a:pt x="732154" y="1162050"/>
                  </a:lnTo>
                  <a:lnTo>
                    <a:pt x="1464310" y="1163320"/>
                  </a:lnTo>
                  <a:lnTo>
                    <a:pt x="1464312" y="1162050"/>
                  </a:lnTo>
                  <a:close/>
                </a:path>
                <a:path w="1466850" h="1163320">
                  <a:moveTo>
                    <a:pt x="1464321" y="1158239"/>
                  </a:moveTo>
                  <a:lnTo>
                    <a:pt x="5" y="1158239"/>
                  </a:lnTo>
                  <a:lnTo>
                    <a:pt x="0" y="1160780"/>
                  </a:lnTo>
                  <a:lnTo>
                    <a:pt x="1464315" y="1160780"/>
                  </a:lnTo>
                  <a:lnTo>
                    <a:pt x="1464321" y="1158239"/>
                  </a:lnTo>
                  <a:close/>
                </a:path>
                <a:path w="1466850" h="1163320">
                  <a:moveTo>
                    <a:pt x="974089" y="1155700"/>
                  </a:moveTo>
                  <a:lnTo>
                    <a:pt x="11" y="1155700"/>
                  </a:lnTo>
                  <a:lnTo>
                    <a:pt x="8" y="1156970"/>
                  </a:lnTo>
                  <a:lnTo>
                    <a:pt x="1457960" y="1156970"/>
                  </a:lnTo>
                  <a:lnTo>
                    <a:pt x="974089" y="1155700"/>
                  </a:lnTo>
                  <a:close/>
                </a:path>
                <a:path w="1466850" h="1163320">
                  <a:moveTo>
                    <a:pt x="1464326" y="1155700"/>
                  </a:moveTo>
                  <a:lnTo>
                    <a:pt x="1457962" y="1155700"/>
                  </a:lnTo>
                  <a:lnTo>
                    <a:pt x="1457960" y="1156970"/>
                  </a:lnTo>
                  <a:lnTo>
                    <a:pt x="1464323" y="1156970"/>
                  </a:lnTo>
                  <a:lnTo>
                    <a:pt x="1464326" y="1155700"/>
                  </a:lnTo>
                  <a:close/>
                </a:path>
                <a:path w="1466850" h="1163320">
                  <a:moveTo>
                    <a:pt x="6352" y="1151889"/>
                  </a:moveTo>
                  <a:lnTo>
                    <a:pt x="19" y="1151889"/>
                  </a:lnTo>
                  <a:lnTo>
                    <a:pt x="13" y="1154430"/>
                  </a:lnTo>
                  <a:lnTo>
                    <a:pt x="490220" y="1154430"/>
                  </a:lnTo>
                  <a:lnTo>
                    <a:pt x="6350" y="1153160"/>
                  </a:lnTo>
                  <a:lnTo>
                    <a:pt x="6352" y="1151889"/>
                  </a:lnTo>
                  <a:close/>
                </a:path>
                <a:path w="1466850" h="1163320">
                  <a:moveTo>
                    <a:pt x="1464335" y="1151889"/>
                  </a:moveTo>
                  <a:lnTo>
                    <a:pt x="1457971" y="1151889"/>
                  </a:lnTo>
                  <a:lnTo>
                    <a:pt x="1457965" y="1154430"/>
                  </a:lnTo>
                  <a:lnTo>
                    <a:pt x="1464329" y="1154430"/>
                  </a:lnTo>
                  <a:lnTo>
                    <a:pt x="1464335" y="1151889"/>
                  </a:lnTo>
                  <a:close/>
                </a:path>
                <a:path w="1466850" h="1163320">
                  <a:moveTo>
                    <a:pt x="6358" y="1149350"/>
                  </a:moveTo>
                  <a:lnTo>
                    <a:pt x="25" y="1149350"/>
                  </a:lnTo>
                  <a:lnTo>
                    <a:pt x="22" y="1150620"/>
                  </a:lnTo>
                  <a:lnTo>
                    <a:pt x="6355" y="1150620"/>
                  </a:lnTo>
                  <a:lnTo>
                    <a:pt x="6358" y="1149350"/>
                  </a:lnTo>
                  <a:close/>
                </a:path>
                <a:path w="1466850" h="1163320">
                  <a:moveTo>
                    <a:pt x="1464340" y="1149350"/>
                  </a:moveTo>
                  <a:lnTo>
                    <a:pt x="1457976" y="1149350"/>
                  </a:lnTo>
                  <a:lnTo>
                    <a:pt x="1457974" y="1150620"/>
                  </a:lnTo>
                  <a:lnTo>
                    <a:pt x="1464337" y="1150620"/>
                  </a:lnTo>
                  <a:lnTo>
                    <a:pt x="1464340" y="1149350"/>
                  </a:lnTo>
                  <a:close/>
                </a:path>
                <a:path w="1466850" h="1163320">
                  <a:moveTo>
                    <a:pt x="6366" y="1145539"/>
                  </a:moveTo>
                  <a:lnTo>
                    <a:pt x="33" y="1145539"/>
                  </a:lnTo>
                  <a:lnTo>
                    <a:pt x="27" y="1148080"/>
                  </a:lnTo>
                  <a:lnTo>
                    <a:pt x="6361" y="1148080"/>
                  </a:lnTo>
                  <a:lnTo>
                    <a:pt x="6366" y="1145539"/>
                  </a:lnTo>
                  <a:close/>
                </a:path>
                <a:path w="1466850" h="1163320">
                  <a:moveTo>
                    <a:pt x="1464348" y="1145539"/>
                  </a:moveTo>
                  <a:lnTo>
                    <a:pt x="1457985" y="1145539"/>
                  </a:lnTo>
                  <a:lnTo>
                    <a:pt x="1457979" y="1148080"/>
                  </a:lnTo>
                  <a:lnTo>
                    <a:pt x="1464343" y="1148080"/>
                  </a:lnTo>
                  <a:lnTo>
                    <a:pt x="1464348" y="1145539"/>
                  </a:lnTo>
                  <a:close/>
                </a:path>
                <a:path w="1466850" h="1163320">
                  <a:moveTo>
                    <a:pt x="6372" y="1143000"/>
                  </a:moveTo>
                  <a:lnTo>
                    <a:pt x="38" y="1143000"/>
                  </a:lnTo>
                  <a:lnTo>
                    <a:pt x="36" y="1144270"/>
                  </a:lnTo>
                  <a:lnTo>
                    <a:pt x="6369" y="1144270"/>
                  </a:lnTo>
                  <a:lnTo>
                    <a:pt x="6372" y="1143000"/>
                  </a:lnTo>
                  <a:close/>
                </a:path>
                <a:path w="1466850" h="1163320">
                  <a:moveTo>
                    <a:pt x="1464354" y="1143000"/>
                  </a:moveTo>
                  <a:lnTo>
                    <a:pt x="1457990" y="1143000"/>
                  </a:lnTo>
                  <a:lnTo>
                    <a:pt x="1457988" y="1144270"/>
                  </a:lnTo>
                  <a:lnTo>
                    <a:pt x="1464351" y="1144270"/>
                  </a:lnTo>
                  <a:lnTo>
                    <a:pt x="1464354" y="1143000"/>
                  </a:lnTo>
                  <a:close/>
                </a:path>
                <a:path w="1466850" h="1163320">
                  <a:moveTo>
                    <a:pt x="6380" y="1139189"/>
                  </a:moveTo>
                  <a:lnTo>
                    <a:pt x="47" y="1139189"/>
                  </a:lnTo>
                  <a:lnTo>
                    <a:pt x="41" y="1141730"/>
                  </a:lnTo>
                  <a:lnTo>
                    <a:pt x="6375" y="1141730"/>
                  </a:lnTo>
                  <a:lnTo>
                    <a:pt x="6380" y="1139189"/>
                  </a:lnTo>
                  <a:close/>
                </a:path>
                <a:path w="1466850" h="1163320">
                  <a:moveTo>
                    <a:pt x="1464362" y="1139189"/>
                  </a:moveTo>
                  <a:lnTo>
                    <a:pt x="1457999" y="1139189"/>
                  </a:lnTo>
                  <a:lnTo>
                    <a:pt x="1457993" y="1141730"/>
                  </a:lnTo>
                  <a:lnTo>
                    <a:pt x="1464357" y="1141730"/>
                  </a:lnTo>
                  <a:lnTo>
                    <a:pt x="1464362" y="1139189"/>
                  </a:lnTo>
                  <a:close/>
                </a:path>
                <a:path w="1466850" h="1163320">
                  <a:moveTo>
                    <a:pt x="6386" y="1136650"/>
                  </a:moveTo>
                  <a:lnTo>
                    <a:pt x="52" y="1136650"/>
                  </a:lnTo>
                  <a:lnTo>
                    <a:pt x="50" y="1137920"/>
                  </a:lnTo>
                  <a:lnTo>
                    <a:pt x="6383" y="1137920"/>
                  </a:lnTo>
                  <a:lnTo>
                    <a:pt x="6386" y="1136650"/>
                  </a:lnTo>
                  <a:close/>
                </a:path>
                <a:path w="1466850" h="1163320">
                  <a:moveTo>
                    <a:pt x="1464368" y="1136650"/>
                  </a:moveTo>
                  <a:lnTo>
                    <a:pt x="1458004" y="1136650"/>
                  </a:lnTo>
                  <a:lnTo>
                    <a:pt x="1458002" y="1137920"/>
                  </a:lnTo>
                  <a:lnTo>
                    <a:pt x="1464365" y="1137920"/>
                  </a:lnTo>
                  <a:lnTo>
                    <a:pt x="1464368" y="1136650"/>
                  </a:lnTo>
                  <a:close/>
                </a:path>
                <a:path w="1466850" h="1163320">
                  <a:moveTo>
                    <a:pt x="6395" y="1132839"/>
                  </a:moveTo>
                  <a:lnTo>
                    <a:pt x="61" y="1132839"/>
                  </a:lnTo>
                  <a:lnTo>
                    <a:pt x="55" y="1135380"/>
                  </a:lnTo>
                  <a:lnTo>
                    <a:pt x="6389" y="1135380"/>
                  </a:lnTo>
                  <a:lnTo>
                    <a:pt x="6395" y="1132839"/>
                  </a:lnTo>
                  <a:close/>
                </a:path>
                <a:path w="1466850" h="1163320">
                  <a:moveTo>
                    <a:pt x="1464376" y="1132839"/>
                  </a:moveTo>
                  <a:lnTo>
                    <a:pt x="1458013" y="1132839"/>
                  </a:lnTo>
                  <a:lnTo>
                    <a:pt x="1458007" y="1135380"/>
                  </a:lnTo>
                  <a:lnTo>
                    <a:pt x="1464371" y="1135380"/>
                  </a:lnTo>
                  <a:lnTo>
                    <a:pt x="1464376" y="1132839"/>
                  </a:lnTo>
                  <a:close/>
                </a:path>
                <a:path w="1466850" h="1163320">
                  <a:moveTo>
                    <a:pt x="6400" y="1130300"/>
                  </a:moveTo>
                  <a:lnTo>
                    <a:pt x="66" y="1130300"/>
                  </a:lnTo>
                  <a:lnTo>
                    <a:pt x="63" y="1131570"/>
                  </a:lnTo>
                  <a:lnTo>
                    <a:pt x="6397" y="1131570"/>
                  </a:lnTo>
                  <a:lnTo>
                    <a:pt x="6400" y="1130300"/>
                  </a:lnTo>
                  <a:close/>
                </a:path>
                <a:path w="1466850" h="1163320">
                  <a:moveTo>
                    <a:pt x="1464382" y="1130300"/>
                  </a:moveTo>
                  <a:lnTo>
                    <a:pt x="1458019" y="1130300"/>
                  </a:lnTo>
                  <a:lnTo>
                    <a:pt x="1458016" y="1131570"/>
                  </a:lnTo>
                  <a:lnTo>
                    <a:pt x="1464379" y="1131570"/>
                  </a:lnTo>
                  <a:lnTo>
                    <a:pt x="1464382" y="1130300"/>
                  </a:lnTo>
                  <a:close/>
                </a:path>
                <a:path w="1466850" h="1163320">
                  <a:moveTo>
                    <a:pt x="6409" y="1126489"/>
                  </a:moveTo>
                  <a:lnTo>
                    <a:pt x="75" y="1126489"/>
                  </a:lnTo>
                  <a:lnTo>
                    <a:pt x="69" y="1129030"/>
                  </a:lnTo>
                  <a:lnTo>
                    <a:pt x="6403" y="1129030"/>
                  </a:lnTo>
                  <a:lnTo>
                    <a:pt x="6409" y="1126489"/>
                  </a:lnTo>
                  <a:close/>
                </a:path>
                <a:path w="1466850" h="1163320">
                  <a:moveTo>
                    <a:pt x="1464390" y="1126489"/>
                  </a:moveTo>
                  <a:lnTo>
                    <a:pt x="1458027" y="1126489"/>
                  </a:lnTo>
                  <a:lnTo>
                    <a:pt x="1458021" y="1129030"/>
                  </a:lnTo>
                  <a:lnTo>
                    <a:pt x="1464385" y="1129030"/>
                  </a:lnTo>
                  <a:lnTo>
                    <a:pt x="1464390" y="1126489"/>
                  </a:lnTo>
                  <a:close/>
                </a:path>
                <a:path w="1466850" h="1163320">
                  <a:moveTo>
                    <a:pt x="6414" y="1123950"/>
                  </a:moveTo>
                  <a:lnTo>
                    <a:pt x="80" y="1123950"/>
                  </a:lnTo>
                  <a:lnTo>
                    <a:pt x="77" y="1125220"/>
                  </a:lnTo>
                  <a:lnTo>
                    <a:pt x="6411" y="1125220"/>
                  </a:lnTo>
                  <a:lnTo>
                    <a:pt x="6414" y="1123950"/>
                  </a:lnTo>
                  <a:close/>
                </a:path>
                <a:path w="1466850" h="1163320">
                  <a:moveTo>
                    <a:pt x="1464396" y="1123950"/>
                  </a:moveTo>
                  <a:lnTo>
                    <a:pt x="1458033" y="1123950"/>
                  </a:lnTo>
                  <a:lnTo>
                    <a:pt x="1458030" y="1125220"/>
                  </a:lnTo>
                  <a:lnTo>
                    <a:pt x="1464393" y="1125220"/>
                  </a:lnTo>
                  <a:lnTo>
                    <a:pt x="1464396" y="1123950"/>
                  </a:lnTo>
                  <a:close/>
                </a:path>
                <a:path w="1466850" h="1163320">
                  <a:moveTo>
                    <a:pt x="6423" y="1120139"/>
                  </a:moveTo>
                  <a:lnTo>
                    <a:pt x="88" y="1120139"/>
                  </a:lnTo>
                  <a:lnTo>
                    <a:pt x="83" y="1122680"/>
                  </a:lnTo>
                  <a:lnTo>
                    <a:pt x="6417" y="1122680"/>
                  </a:lnTo>
                  <a:lnTo>
                    <a:pt x="6423" y="1120139"/>
                  </a:lnTo>
                  <a:close/>
                </a:path>
                <a:path w="1466850" h="1163320">
                  <a:moveTo>
                    <a:pt x="1464404" y="1120139"/>
                  </a:moveTo>
                  <a:lnTo>
                    <a:pt x="1458041" y="1120139"/>
                  </a:lnTo>
                  <a:lnTo>
                    <a:pt x="1458035" y="1122680"/>
                  </a:lnTo>
                  <a:lnTo>
                    <a:pt x="1464398" y="1122680"/>
                  </a:lnTo>
                  <a:lnTo>
                    <a:pt x="1464404" y="1120139"/>
                  </a:lnTo>
                  <a:close/>
                </a:path>
                <a:path w="1466850" h="1163320">
                  <a:moveTo>
                    <a:pt x="6428" y="1117600"/>
                  </a:moveTo>
                  <a:lnTo>
                    <a:pt x="94" y="1117600"/>
                  </a:lnTo>
                  <a:lnTo>
                    <a:pt x="91" y="1118870"/>
                  </a:lnTo>
                  <a:lnTo>
                    <a:pt x="6425" y="1118870"/>
                  </a:lnTo>
                  <a:lnTo>
                    <a:pt x="6428" y="1117600"/>
                  </a:lnTo>
                  <a:close/>
                </a:path>
                <a:path w="1466850" h="1163320">
                  <a:moveTo>
                    <a:pt x="1464410" y="1117600"/>
                  </a:moveTo>
                  <a:lnTo>
                    <a:pt x="1458047" y="1117600"/>
                  </a:lnTo>
                  <a:lnTo>
                    <a:pt x="1458044" y="1118870"/>
                  </a:lnTo>
                  <a:lnTo>
                    <a:pt x="1464407" y="1118870"/>
                  </a:lnTo>
                  <a:lnTo>
                    <a:pt x="1464410" y="1117600"/>
                  </a:lnTo>
                  <a:close/>
                </a:path>
                <a:path w="1466850" h="1163320">
                  <a:moveTo>
                    <a:pt x="6437" y="1113789"/>
                  </a:moveTo>
                  <a:lnTo>
                    <a:pt x="102" y="1113789"/>
                  </a:lnTo>
                  <a:lnTo>
                    <a:pt x="97" y="1116330"/>
                  </a:lnTo>
                  <a:lnTo>
                    <a:pt x="6431" y="1116330"/>
                  </a:lnTo>
                  <a:lnTo>
                    <a:pt x="6437" y="1113789"/>
                  </a:lnTo>
                  <a:close/>
                </a:path>
                <a:path w="1466850" h="1163320">
                  <a:moveTo>
                    <a:pt x="1464418" y="1113789"/>
                  </a:moveTo>
                  <a:lnTo>
                    <a:pt x="1458055" y="1113789"/>
                  </a:lnTo>
                  <a:lnTo>
                    <a:pt x="1458049" y="1116330"/>
                  </a:lnTo>
                  <a:lnTo>
                    <a:pt x="1464412" y="1116330"/>
                  </a:lnTo>
                  <a:lnTo>
                    <a:pt x="1464418" y="1113789"/>
                  </a:lnTo>
                  <a:close/>
                </a:path>
                <a:path w="1466850" h="1163320">
                  <a:moveTo>
                    <a:pt x="6442" y="1111250"/>
                  </a:moveTo>
                  <a:lnTo>
                    <a:pt x="108" y="1111250"/>
                  </a:lnTo>
                  <a:lnTo>
                    <a:pt x="105" y="1112520"/>
                  </a:lnTo>
                  <a:lnTo>
                    <a:pt x="6440" y="1112520"/>
                  </a:lnTo>
                  <a:lnTo>
                    <a:pt x="6442" y="1111250"/>
                  </a:lnTo>
                  <a:close/>
                </a:path>
                <a:path w="1466850" h="1163320">
                  <a:moveTo>
                    <a:pt x="1464423" y="1111250"/>
                  </a:moveTo>
                  <a:lnTo>
                    <a:pt x="1458061" y="1111250"/>
                  </a:lnTo>
                  <a:lnTo>
                    <a:pt x="1458058" y="1112520"/>
                  </a:lnTo>
                  <a:lnTo>
                    <a:pt x="1464421" y="1112520"/>
                  </a:lnTo>
                  <a:lnTo>
                    <a:pt x="1464423" y="1111250"/>
                  </a:lnTo>
                  <a:close/>
                </a:path>
                <a:path w="1466850" h="1163320">
                  <a:moveTo>
                    <a:pt x="6451" y="1107439"/>
                  </a:moveTo>
                  <a:lnTo>
                    <a:pt x="116" y="1107439"/>
                  </a:lnTo>
                  <a:lnTo>
                    <a:pt x="111" y="1109980"/>
                  </a:lnTo>
                  <a:lnTo>
                    <a:pt x="6445" y="1109980"/>
                  </a:lnTo>
                  <a:lnTo>
                    <a:pt x="6451" y="1107439"/>
                  </a:lnTo>
                  <a:close/>
                </a:path>
                <a:path w="1466850" h="1163320">
                  <a:moveTo>
                    <a:pt x="1464432" y="1107439"/>
                  </a:moveTo>
                  <a:lnTo>
                    <a:pt x="1458069" y="1107439"/>
                  </a:lnTo>
                  <a:lnTo>
                    <a:pt x="1458063" y="1109980"/>
                  </a:lnTo>
                  <a:lnTo>
                    <a:pt x="1464426" y="1109980"/>
                  </a:lnTo>
                  <a:lnTo>
                    <a:pt x="1464432" y="1107439"/>
                  </a:lnTo>
                  <a:close/>
                </a:path>
                <a:path w="1466850" h="1163320">
                  <a:moveTo>
                    <a:pt x="6456" y="1104900"/>
                  </a:moveTo>
                  <a:lnTo>
                    <a:pt x="122" y="1104900"/>
                  </a:lnTo>
                  <a:lnTo>
                    <a:pt x="119" y="1106170"/>
                  </a:lnTo>
                  <a:lnTo>
                    <a:pt x="6454" y="1106170"/>
                  </a:lnTo>
                  <a:lnTo>
                    <a:pt x="6456" y="1104900"/>
                  </a:lnTo>
                  <a:close/>
                </a:path>
                <a:path w="1466850" h="1163320">
                  <a:moveTo>
                    <a:pt x="1464437" y="1104900"/>
                  </a:moveTo>
                  <a:lnTo>
                    <a:pt x="1458075" y="1104900"/>
                  </a:lnTo>
                  <a:lnTo>
                    <a:pt x="1458072" y="1106170"/>
                  </a:lnTo>
                  <a:lnTo>
                    <a:pt x="1464435" y="1106170"/>
                  </a:lnTo>
                  <a:lnTo>
                    <a:pt x="1464437" y="1104900"/>
                  </a:lnTo>
                  <a:close/>
                </a:path>
                <a:path w="1466850" h="1163320">
                  <a:moveTo>
                    <a:pt x="6462" y="1102360"/>
                  </a:moveTo>
                  <a:lnTo>
                    <a:pt x="127" y="1102360"/>
                  </a:lnTo>
                  <a:lnTo>
                    <a:pt x="125" y="1103630"/>
                  </a:lnTo>
                  <a:lnTo>
                    <a:pt x="6459" y="1103630"/>
                  </a:lnTo>
                  <a:lnTo>
                    <a:pt x="6462" y="1102360"/>
                  </a:lnTo>
                  <a:close/>
                </a:path>
                <a:path w="1466850" h="1163320">
                  <a:moveTo>
                    <a:pt x="1464443" y="1102360"/>
                  </a:moveTo>
                  <a:lnTo>
                    <a:pt x="1458080" y="1102360"/>
                  </a:lnTo>
                  <a:lnTo>
                    <a:pt x="1458078" y="1103630"/>
                  </a:lnTo>
                  <a:lnTo>
                    <a:pt x="1464440" y="1103630"/>
                  </a:lnTo>
                  <a:lnTo>
                    <a:pt x="1464443" y="1102360"/>
                  </a:lnTo>
                  <a:close/>
                </a:path>
              </a:pathLst>
            </a:custGeom>
            <a:solidFill>
              <a:srgbClr val="4C81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6435090" y="1024889"/>
              <a:ext cx="1454150" cy="1150620"/>
            </a:xfrm>
            <a:custGeom>
              <a:avLst/>
              <a:gdLst/>
              <a:ahLst/>
              <a:cxnLst/>
              <a:rect l="l" t="t" r="r" b="b"/>
              <a:pathLst>
                <a:path w="1454150" h="1150620">
                  <a:moveTo>
                    <a:pt x="8620" y="127000"/>
                  </a:moveTo>
                  <a:lnTo>
                    <a:pt x="2258" y="127000"/>
                  </a:lnTo>
                  <a:lnTo>
                    <a:pt x="2224" y="142239"/>
                  </a:lnTo>
                  <a:lnTo>
                    <a:pt x="8585" y="142239"/>
                  </a:lnTo>
                  <a:lnTo>
                    <a:pt x="8620" y="127000"/>
                  </a:lnTo>
                  <a:close/>
                </a:path>
                <a:path w="1454150" h="1150620">
                  <a:moveTo>
                    <a:pt x="1453874" y="127000"/>
                  </a:moveTo>
                  <a:lnTo>
                    <a:pt x="1447535" y="127000"/>
                  </a:lnTo>
                  <a:lnTo>
                    <a:pt x="1447501" y="142239"/>
                  </a:lnTo>
                  <a:lnTo>
                    <a:pt x="1453840" y="142239"/>
                  </a:lnTo>
                  <a:lnTo>
                    <a:pt x="1453874" y="127000"/>
                  </a:lnTo>
                  <a:close/>
                </a:path>
                <a:path w="1454150" h="1150620">
                  <a:moveTo>
                    <a:pt x="8628" y="123189"/>
                  </a:moveTo>
                  <a:lnTo>
                    <a:pt x="2267" y="123189"/>
                  </a:lnTo>
                  <a:lnTo>
                    <a:pt x="2261" y="125729"/>
                  </a:lnTo>
                  <a:lnTo>
                    <a:pt x="8622" y="125729"/>
                  </a:lnTo>
                  <a:lnTo>
                    <a:pt x="8628" y="123189"/>
                  </a:lnTo>
                  <a:close/>
                </a:path>
                <a:path w="1454150" h="1150620">
                  <a:moveTo>
                    <a:pt x="1453883" y="123189"/>
                  </a:moveTo>
                  <a:lnTo>
                    <a:pt x="1447544" y="123189"/>
                  </a:lnTo>
                  <a:lnTo>
                    <a:pt x="1447538" y="125729"/>
                  </a:lnTo>
                  <a:lnTo>
                    <a:pt x="1453877" y="125729"/>
                  </a:lnTo>
                  <a:lnTo>
                    <a:pt x="1453883" y="123189"/>
                  </a:lnTo>
                  <a:close/>
                </a:path>
                <a:path w="1454150" h="1150620">
                  <a:moveTo>
                    <a:pt x="8648" y="114300"/>
                  </a:moveTo>
                  <a:lnTo>
                    <a:pt x="2286" y="114300"/>
                  </a:lnTo>
                  <a:lnTo>
                    <a:pt x="2269" y="121919"/>
                  </a:lnTo>
                  <a:lnTo>
                    <a:pt x="8631" y="121919"/>
                  </a:lnTo>
                  <a:lnTo>
                    <a:pt x="8648" y="114300"/>
                  </a:lnTo>
                  <a:close/>
                </a:path>
                <a:path w="1454150" h="1150620">
                  <a:moveTo>
                    <a:pt x="1453902" y="114300"/>
                  </a:moveTo>
                  <a:lnTo>
                    <a:pt x="1447564" y="114300"/>
                  </a:lnTo>
                  <a:lnTo>
                    <a:pt x="1447547" y="121919"/>
                  </a:lnTo>
                  <a:lnTo>
                    <a:pt x="1453885" y="121919"/>
                  </a:lnTo>
                  <a:lnTo>
                    <a:pt x="1453902" y="114300"/>
                  </a:lnTo>
                  <a:close/>
                </a:path>
                <a:path w="1454150" h="1150620">
                  <a:moveTo>
                    <a:pt x="8657" y="110489"/>
                  </a:moveTo>
                  <a:lnTo>
                    <a:pt x="2295" y="110489"/>
                  </a:lnTo>
                  <a:lnTo>
                    <a:pt x="2289" y="113029"/>
                  </a:lnTo>
                  <a:lnTo>
                    <a:pt x="8651" y="113029"/>
                  </a:lnTo>
                  <a:lnTo>
                    <a:pt x="8657" y="110489"/>
                  </a:lnTo>
                  <a:close/>
                </a:path>
                <a:path w="1454150" h="1150620">
                  <a:moveTo>
                    <a:pt x="1453911" y="110489"/>
                  </a:moveTo>
                  <a:lnTo>
                    <a:pt x="1447572" y="110489"/>
                  </a:lnTo>
                  <a:lnTo>
                    <a:pt x="1447567" y="113029"/>
                  </a:lnTo>
                  <a:lnTo>
                    <a:pt x="1453905" y="113029"/>
                  </a:lnTo>
                  <a:lnTo>
                    <a:pt x="1453911" y="110489"/>
                  </a:lnTo>
                  <a:close/>
                </a:path>
                <a:path w="1454150" h="1150620">
                  <a:moveTo>
                    <a:pt x="8662" y="107950"/>
                  </a:moveTo>
                  <a:lnTo>
                    <a:pt x="2300" y="107950"/>
                  </a:lnTo>
                  <a:lnTo>
                    <a:pt x="2298" y="109219"/>
                  </a:lnTo>
                  <a:lnTo>
                    <a:pt x="8659" y="109219"/>
                  </a:lnTo>
                  <a:lnTo>
                    <a:pt x="8662" y="107950"/>
                  </a:lnTo>
                  <a:close/>
                </a:path>
                <a:path w="1454150" h="1150620">
                  <a:moveTo>
                    <a:pt x="1453916" y="107950"/>
                  </a:moveTo>
                  <a:lnTo>
                    <a:pt x="1447578" y="107950"/>
                  </a:lnTo>
                  <a:lnTo>
                    <a:pt x="1447575" y="109219"/>
                  </a:lnTo>
                  <a:lnTo>
                    <a:pt x="1453913" y="109219"/>
                  </a:lnTo>
                  <a:lnTo>
                    <a:pt x="1453916" y="107950"/>
                  </a:lnTo>
                  <a:close/>
                </a:path>
                <a:path w="1454150" h="1150620">
                  <a:moveTo>
                    <a:pt x="8671" y="104139"/>
                  </a:moveTo>
                  <a:lnTo>
                    <a:pt x="2309" y="104139"/>
                  </a:lnTo>
                  <a:lnTo>
                    <a:pt x="2303" y="106679"/>
                  </a:lnTo>
                  <a:lnTo>
                    <a:pt x="8665" y="106679"/>
                  </a:lnTo>
                  <a:lnTo>
                    <a:pt x="8671" y="104139"/>
                  </a:lnTo>
                  <a:close/>
                </a:path>
                <a:path w="1454150" h="1150620">
                  <a:moveTo>
                    <a:pt x="1453925" y="104139"/>
                  </a:moveTo>
                  <a:lnTo>
                    <a:pt x="1447586" y="104139"/>
                  </a:lnTo>
                  <a:lnTo>
                    <a:pt x="1447581" y="106679"/>
                  </a:lnTo>
                  <a:lnTo>
                    <a:pt x="1453919" y="106679"/>
                  </a:lnTo>
                  <a:lnTo>
                    <a:pt x="1453925" y="104139"/>
                  </a:lnTo>
                  <a:close/>
                </a:path>
                <a:path w="1454150" h="1150620">
                  <a:moveTo>
                    <a:pt x="8676" y="101600"/>
                  </a:moveTo>
                  <a:lnTo>
                    <a:pt x="2314" y="101600"/>
                  </a:lnTo>
                  <a:lnTo>
                    <a:pt x="2312" y="102869"/>
                  </a:lnTo>
                  <a:lnTo>
                    <a:pt x="8674" y="102869"/>
                  </a:lnTo>
                  <a:lnTo>
                    <a:pt x="8676" y="101600"/>
                  </a:lnTo>
                  <a:close/>
                </a:path>
                <a:path w="1454150" h="1150620">
                  <a:moveTo>
                    <a:pt x="1453930" y="101600"/>
                  </a:moveTo>
                  <a:lnTo>
                    <a:pt x="1447592" y="101600"/>
                  </a:lnTo>
                  <a:lnTo>
                    <a:pt x="1447589" y="102869"/>
                  </a:lnTo>
                  <a:lnTo>
                    <a:pt x="1453928" y="102869"/>
                  </a:lnTo>
                  <a:lnTo>
                    <a:pt x="1453930" y="101600"/>
                  </a:lnTo>
                  <a:close/>
                </a:path>
                <a:path w="1454150" h="1150620">
                  <a:moveTo>
                    <a:pt x="8685" y="97789"/>
                  </a:moveTo>
                  <a:lnTo>
                    <a:pt x="2323" y="97789"/>
                  </a:lnTo>
                  <a:lnTo>
                    <a:pt x="2317" y="100329"/>
                  </a:lnTo>
                  <a:lnTo>
                    <a:pt x="8679" y="100329"/>
                  </a:lnTo>
                  <a:lnTo>
                    <a:pt x="8685" y="97789"/>
                  </a:lnTo>
                  <a:close/>
                </a:path>
                <a:path w="1454150" h="1150620">
                  <a:moveTo>
                    <a:pt x="1453939" y="97789"/>
                  </a:moveTo>
                  <a:lnTo>
                    <a:pt x="1447601" y="97789"/>
                  </a:lnTo>
                  <a:lnTo>
                    <a:pt x="1447595" y="100329"/>
                  </a:lnTo>
                  <a:lnTo>
                    <a:pt x="1453933" y="100329"/>
                  </a:lnTo>
                  <a:lnTo>
                    <a:pt x="1453939" y="97789"/>
                  </a:lnTo>
                  <a:close/>
                </a:path>
                <a:path w="1454150" h="1150620">
                  <a:moveTo>
                    <a:pt x="8691" y="95250"/>
                  </a:moveTo>
                  <a:lnTo>
                    <a:pt x="2329" y="95250"/>
                  </a:lnTo>
                  <a:lnTo>
                    <a:pt x="2326" y="96519"/>
                  </a:lnTo>
                  <a:lnTo>
                    <a:pt x="8688" y="96519"/>
                  </a:lnTo>
                  <a:lnTo>
                    <a:pt x="8691" y="95250"/>
                  </a:lnTo>
                  <a:close/>
                </a:path>
                <a:path w="1454150" h="1150620">
                  <a:moveTo>
                    <a:pt x="1453944" y="95250"/>
                  </a:moveTo>
                  <a:lnTo>
                    <a:pt x="1447606" y="95250"/>
                  </a:lnTo>
                  <a:lnTo>
                    <a:pt x="1447603" y="96519"/>
                  </a:lnTo>
                  <a:lnTo>
                    <a:pt x="1453942" y="96519"/>
                  </a:lnTo>
                  <a:lnTo>
                    <a:pt x="1453944" y="95250"/>
                  </a:lnTo>
                  <a:close/>
                </a:path>
                <a:path w="1454150" h="1150620">
                  <a:moveTo>
                    <a:pt x="8699" y="91439"/>
                  </a:moveTo>
                  <a:lnTo>
                    <a:pt x="2337" y="91439"/>
                  </a:lnTo>
                  <a:lnTo>
                    <a:pt x="2331" y="93979"/>
                  </a:lnTo>
                  <a:lnTo>
                    <a:pt x="8693" y="93979"/>
                  </a:lnTo>
                  <a:lnTo>
                    <a:pt x="8699" y="91439"/>
                  </a:lnTo>
                  <a:close/>
                </a:path>
                <a:path w="1454150" h="1150620">
                  <a:moveTo>
                    <a:pt x="1453953" y="91439"/>
                  </a:moveTo>
                  <a:lnTo>
                    <a:pt x="1447615" y="91439"/>
                  </a:lnTo>
                  <a:lnTo>
                    <a:pt x="1447609" y="93979"/>
                  </a:lnTo>
                  <a:lnTo>
                    <a:pt x="1453947" y="93979"/>
                  </a:lnTo>
                  <a:lnTo>
                    <a:pt x="1453953" y="91439"/>
                  </a:lnTo>
                  <a:close/>
                </a:path>
                <a:path w="1454150" h="1150620">
                  <a:moveTo>
                    <a:pt x="8705" y="88900"/>
                  </a:moveTo>
                  <a:lnTo>
                    <a:pt x="2343" y="88900"/>
                  </a:lnTo>
                  <a:lnTo>
                    <a:pt x="2340" y="90169"/>
                  </a:lnTo>
                  <a:lnTo>
                    <a:pt x="8702" y="90169"/>
                  </a:lnTo>
                  <a:lnTo>
                    <a:pt x="8705" y="88900"/>
                  </a:lnTo>
                  <a:close/>
                </a:path>
                <a:path w="1454150" h="1150620">
                  <a:moveTo>
                    <a:pt x="1453958" y="88900"/>
                  </a:moveTo>
                  <a:lnTo>
                    <a:pt x="1447621" y="88900"/>
                  </a:lnTo>
                  <a:lnTo>
                    <a:pt x="1447618" y="90169"/>
                  </a:lnTo>
                  <a:lnTo>
                    <a:pt x="1453956" y="90169"/>
                  </a:lnTo>
                  <a:lnTo>
                    <a:pt x="1453958" y="88900"/>
                  </a:lnTo>
                  <a:close/>
                </a:path>
                <a:path w="1454150" h="1150620">
                  <a:moveTo>
                    <a:pt x="8713" y="85089"/>
                  </a:moveTo>
                  <a:lnTo>
                    <a:pt x="2351" y="85089"/>
                  </a:lnTo>
                  <a:lnTo>
                    <a:pt x="2345" y="87629"/>
                  </a:lnTo>
                  <a:lnTo>
                    <a:pt x="8708" y="87629"/>
                  </a:lnTo>
                  <a:lnTo>
                    <a:pt x="8713" y="85089"/>
                  </a:lnTo>
                  <a:close/>
                </a:path>
                <a:path w="1454150" h="1150620">
                  <a:moveTo>
                    <a:pt x="1453967" y="85089"/>
                  </a:moveTo>
                  <a:lnTo>
                    <a:pt x="1447629" y="85089"/>
                  </a:lnTo>
                  <a:lnTo>
                    <a:pt x="1447623" y="87629"/>
                  </a:lnTo>
                  <a:lnTo>
                    <a:pt x="1453961" y="87629"/>
                  </a:lnTo>
                  <a:lnTo>
                    <a:pt x="1453967" y="85089"/>
                  </a:lnTo>
                  <a:close/>
                </a:path>
                <a:path w="1454150" h="1150620">
                  <a:moveTo>
                    <a:pt x="8719" y="82550"/>
                  </a:moveTo>
                  <a:lnTo>
                    <a:pt x="2357" y="82550"/>
                  </a:lnTo>
                  <a:lnTo>
                    <a:pt x="2354" y="83819"/>
                  </a:lnTo>
                  <a:lnTo>
                    <a:pt x="8716" y="83819"/>
                  </a:lnTo>
                  <a:lnTo>
                    <a:pt x="8719" y="82550"/>
                  </a:lnTo>
                  <a:close/>
                </a:path>
                <a:path w="1454150" h="1150620">
                  <a:moveTo>
                    <a:pt x="1453972" y="82550"/>
                  </a:moveTo>
                  <a:lnTo>
                    <a:pt x="1447635" y="82550"/>
                  </a:lnTo>
                  <a:lnTo>
                    <a:pt x="1447632" y="83819"/>
                  </a:lnTo>
                  <a:lnTo>
                    <a:pt x="1453970" y="83819"/>
                  </a:lnTo>
                  <a:lnTo>
                    <a:pt x="1453972" y="82550"/>
                  </a:lnTo>
                  <a:close/>
                </a:path>
                <a:path w="1454150" h="1150620">
                  <a:moveTo>
                    <a:pt x="8728" y="78739"/>
                  </a:moveTo>
                  <a:lnTo>
                    <a:pt x="2365" y="78739"/>
                  </a:lnTo>
                  <a:lnTo>
                    <a:pt x="2359" y="81279"/>
                  </a:lnTo>
                  <a:lnTo>
                    <a:pt x="8722" y="81279"/>
                  </a:lnTo>
                  <a:lnTo>
                    <a:pt x="8728" y="78739"/>
                  </a:lnTo>
                  <a:close/>
                </a:path>
                <a:path w="1454150" h="1150620">
                  <a:moveTo>
                    <a:pt x="1453981" y="78739"/>
                  </a:moveTo>
                  <a:lnTo>
                    <a:pt x="1447643" y="78739"/>
                  </a:lnTo>
                  <a:lnTo>
                    <a:pt x="1447638" y="81279"/>
                  </a:lnTo>
                  <a:lnTo>
                    <a:pt x="1453975" y="81279"/>
                  </a:lnTo>
                  <a:lnTo>
                    <a:pt x="1453981" y="78739"/>
                  </a:lnTo>
                  <a:close/>
                </a:path>
                <a:path w="1454150" h="1150620">
                  <a:moveTo>
                    <a:pt x="8733" y="76200"/>
                  </a:moveTo>
                  <a:lnTo>
                    <a:pt x="2371" y="76200"/>
                  </a:lnTo>
                  <a:lnTo>
                    <a:pt x="2368" y="77469"/>
                  </a:lnTo>
                  <a:lnTo>
                    <a:pt x="8730" y="77469"/>
                  </a:lnTo>
                  <a:lnTo>
                    <a:pt x="8733" y="76200"/>
                  </a:lnTo>
                  <a:close/>
                </a:path>
                <a:path w="1454150" h="1150620">
                  <a:moveTo>
                    <a:pt x="1453987" y="76200"/>
                  </a:moveTo>
                  <a:lnTo>
                    <a:pt x="1447649" y="76200"/>
                  </a:lnTo>
                  <a:lnTo>
                    <a:pt x="1447646" y="77469"/>
                  </a:lnTo>
                  <a:lnTo>
                    <a:pt x="1453984" y="77469"/>
                  </a:lnTo>
                  <a:lnTo>
                    <a:pt x="1453987" y="76200"/>
                  </a:lnTo>
                  <a:close/>
                </a:path>
                <a:path w="1454150" h="1150620">
                  <a:moveTo>
                    <a:pt x="8747" y="69850"/>
                  </a:moveTo>
                  <a:lnTo>
                    <a:pt x="2385" y="69850"/>
                  </a:lnTo>
                  <a:lnTo>
                    <a:pt x="2374" y="74929"/>
                  </a:lnTo>
                  <a:lnTo>
                    <a:pt x="8736" y="74929"/>
                  </a:lnTo>
                  <a:lnTo>
                    <a:pt x="8747" y="69850"/>
                  </a:lnTo>
                  <a:close/>
                </a:path>
                <a:path w="1454150" h="1150620">
                  <a:moveTo>
                    <a:pt x="1454001" y="69850"/>
                  </a:moveTo>
                  <a:lnTo>
                    <a:pt x="1447663" y="69850"/>
                  </a:lnTo>
                  <a:lnTo>
                    <a:pt x="1447652" y="74929"/>
                  </a:lnTo>
                  <a:lnTo>
                    <a:pt x="1453989" y="74929"/>
                  </a:lnTo>
                  <a:lnTo>
                    <a:pt x="1454001" y="69850"/>
                  </a:lnTo>
                  <a:close/>
                </a:path>
                <a:path w="1454150" h="1150620">
                  <a:moveTo>
                    <a:pt x="8756" y="66039"/>
                  </a:moveTo>
                  <a:lnTo>
                    <a:pt x="2393" y="66039"/>
                  </a:lnTo>
                  <a:lnTo>
                    <a:pt x="2388" y="68579"/>
                  </a:lnTo>
                  <a:lnTo>
                    <a:pt x="8750" y="68579"/>
                  </a:lnTo>
                  <a:lnTo>
                    <a:pt x="8756" y="66039"/>
                  </a:lnTo>
                  <a:close/>
                </a:path>
                <a:path w="1454150" h="1150620">
                  <a:moveTo>
                    <a:pt x="1454009" y="66039"/>
                  </a:moveTo>
                  <a:lnTo>
                    <a:pt x="1447672" y="66039"/>
                  </a:lnTo>
                  <a:lnTo>
                    <a:pt x="1447666" y="68579"/>
                  </a:lnTo>
                  <a:lnTo>
                    <a:pt x="1454003" y="68579"/>
                  </a:lnTo>
                  <a:lnTo>
                    <a:pt x="1454009" y="66039"/>
                  </a:lnTo>
                  <a:close/>
                </a:path>
                <a:path w="1454150" h="1150620">
                  <a:moveTo>
                    <a:pt x="8762" y="63500"/>
                  </a:moveTo>
                  <a:lnTo>
                    <a:pt x="2399" y="63500"/>
                  </a:lnTo>
                  <a:lnTo>
                    <a:pt x="2396" y="64769"/>
                  </a:lnTo>
                  <a:lnTo>
                    <a:pt x="8759" y="64769"/>
                  </a:lnTo>
                  <a:lnTo>
                    <a:pt x="8762" y="63500"/>
                  </a:lnTo>
                  <a:close/>
                </a:path>
                <a:path w="1454150" h="1150620">
                  <a:moveTo>
                    <a:pt x="1454015" y="63500"/>
                  </a:moveTo>
                  <a:lnTo>
                    <a:pt x="1447677" y="63500"/>
                  </a:lnTo>
                  <a:lnTo>
                    <a:pt x="1447674" y="64769"/>
                  </a:lnTo>
                  <a:lnTo>
                    <a:pt x="1454012" y="64769"/>
                  </a:lnTo>
                  <a:lnTo>
                    <a:pt x="1454015" y="63500"/>
                  </a:lnTo>
                  <a:close/>
                </a:path>
                <a:path w="1454150" h="1150620">
                  <a:moveTo>
                    <a:pt x="8776" y="57150"/>
                  </a:moveTo>
                  <a:lnTo>
                    <a:pt x="2413" y="57150"/>
                  </a:lnTo>
                  <a:lnTo>
                    <a:pt x="2402" y="62229"/>
                  </a:lnTo>
                  <a:lnTo>
                    <a:pt x="8764" y="62229"/>
                  </a:lnTo>
                  <a:lnTo>
                    <a:pt x="8776" y="57150"/>
                  </a:lnTo>
                  <a:close/>
                </a:path>
                <a:path w="1454150" h="1150620">
                  <a:moveTo>
                    <a:pt x="1454029" y="57150"/>
                  </a:moveTo>
                  <a:lnTo>
                    <a:pt x="1447692" y="57150"/>
                  </a:lnTo>
                  <a:lnTo>
                    <a:pt x="1447680" y="62229"/>
                  </a:lnTo>
                  <a:lnTo>
                    <a:pt x="1454017" y="62229"/>
                  </a:lnTo>
                  <a:lnTo>
                    <a:pt x="1454029" y="57150"/>
                  </a:lnTo>
                  <a:close/>
                </a:path>
                <a:path w="1454150" h="1150620">
                  <a:moveTo>
                    <a:pt x="8790" y="50800"/>
                  </a:moveTo>
                  <a:lnTo>
                    <a:pt x="2427" y="50800"/>
                  </a:lnTo>
                  <a:lnTo>
                    <a:pt x="2416" y="55879"/>
                  </a:lnTo>
                  <a:lnTo>
                    <a:pt x="8779" y="55879"/>
                  </a:lnTo>
                  <a:lnTo>
                    <a:pt x="8790" y="50800"/>
                  </a:lnTo>
                  <a:close/>
                </a:path>
                <a:path w="1454150" h="1150620">
                  <a:moveTo>
                    <a:pt x="1454043" y="50800"/>
                  </a:moveTo>
                  <a:lnTo>
                    <a:pt x="1447706" y="50800"/>
                  </a:lnTo>
                  <a:lnTo>
                    <a:pt x="1447694" y="55879"/>
                  </a:lnTo>
                  <a:lnTo>
                    <a:pt x="1454031" y="55879"/>
                  </a:lnTo>
                  <a:lnTo>
                    <a:pt x="1454043" y="50800"/>
                  </a:lnTo>
                  <a:close/>
                </a:path>
                <a:path w="1454150" h="1150620">
                  <a:moveTo>
                    <a:pt x="8799" y="46989"/>
                  </a:moveTo>
                  <a:lnTo>
                    <a:pt x="2435" y="46989"/>
                  </a:lnTo>
                  <a:lnTo>
                    <a:pt x="2430" y="49529"/>
                  </a:lnTo>
                  <a:lnTo>
                    <a:pt x="8793" y="49529"/>
                  </a:lnTo>
                  <a:lnTo>
                    <a:pt x="8799" y="46989"/>
                  </a:lnTo>
                  <a:close/>
                </a:path>
                <a:path w="1454150" h="1150620">
                  <a:moveTo>
                    <a:pt x="1454051" y="46989"/>
                  </a:moveTo>
                  <a:lnTo>
                    <a:pt x="1447714" y="46989"/>
                  </a:lnTo>
                  <a:lnTo>
                    <a:pt x="1447709" y="49529"/>
                  </a:lnTo>
                  <a:lnTo>
                    <a:pt x="1454046" y="49529"/>
                  </a:lnTo>
                  <a:lnTo>
                    <a:pt x="1454051" y="46989"/>
                  </a:lnTo>
                  <a:close/>
                </a:path>
                <a:path w="1454150" h="1150620">
                  <a:moveTo>
                    <a:pt x="8804" y="44450"/>
                  </a:moveTo>
                  <a:lnTo>
                    <a:pt x="2441" y="44450"/>
                  </a:lnTo>
                  <a:lnTo>
                    <a:pt x="2438" y="45719"/>
                  </a:lnTo>
                  <a:lnTo>
                    <a:pt x="8801" y="45719"/>
                  </a:lnTo>
                  <a:lnTo>
                    <a:pt x="8804" y="44450"/>
                  </a:lnTo>
                  <a:close/>
                </a:path>
                <a:path w="1454150" h="1150620">
                  <a:moveTo>
                    <a:pt x="1454057" y="44450"/>
                  </a:moveTo>
                  <a:lnTo>
                    <a:pt x="1447720" y="44450"/>
                  </a:lnTo>
                  <a:lnTo>
                    <a:pt x="1447717" y="45719"/>
                  </a:lnTo>
                  <a:lnTo>
                    <a:pt x="1454054" y="45719"/>
                  </a:lnTo>
                  <a:lnTo>
                    <a:pt x="1454057" y="44450"/>
                  </a:lnTo>
                  <a:close/>
                </a:path>
                <a:path w="1454150" h="1150620">
                  <a:moveTo>
                    <a:pt x="8813" y="40639"/>
                  </a:moveTo>
                  <a:lnTo>
                    <a:pt x="2449" y="40639"/>
                  </a:lnTo>
                  <a:lnTo>
                    <a:pt x="2444" y="43179"/>
                  </a:lnTo>
                  <a:lnTo>
                    <a:pt x="8807" y="43179"/>
                  </a:lnTo>
                  <a:lnTo>
                    <a:pt x="8813" y="40639"/>
                  </a:lnTo>
                  <a:close/>
                </a:path>
                <a:path w="1454150" h="1150620">
                  <a:moveTo>
                    <a:pt x="1454065" y="40639"/>
                  </a:moveTo>
                  <a:lnTo>
                    <a:pt x="1447728" y="40639"/>
                  </a:lnTo>
                  <a:lnTo>
                    <a:pt x="1447723" y="43179"/>
                  </a:lnTo>
                  <a:lnTo>
                    <a:pt x="1454060" y="43179"/>
                  </a:lnTo>
                  <a:lnTo>
                    <a:pt x="1454065" y="40639"/>
                  </a:lnTo>
                  <a:close/>
                </a:path>
                <a:path w="1454150" h="1150620">
                  <a:moveTo>
                    <a:pt x="8818" y="38100"/>
                  </a:moveTo>
                  <a:lnTo>
                    <a:pt x="2455" y="38100"/>
                  </a:lnTo>
                  <a:lnTo>
                    <a:pt x="2452" y="39369"/>
                  </a:lnTo>
                  <a:lnTo>
                    <a:pt x="8816" y="39369"/>
                  </a:lnTo>
                  <a:lnTo>
                    <a:pt x="8818" y="38100"/>
                  </a:lnTo>
                  <a:close/>
                </a:path>
                <a:path w="1454150" h="1150620">
                  <a:moveTo>
                    <a:pt x="1454071" y="38100"/>
                  </a:moveTo>
                  <a:lnTo>
                    <a:pt x="1447734" y="38100"/>
                  </a:lnTo>
                  <a:lnTo>
                    <a:pt x="1447731" y="39369"/>
                  </a:lnTo>
                  <a:lnTo>
                    <a:pt x="1454068" y="39369"/>
                  </a:lnTo>
                  <a:lnTo>
                    <a:pt x="1454071" y="38100"/>
                  </a:lnTo>
                  <a:close/>
                </a:path>
                <a:path w="1454150" h="1150620">
                  <a:moveTo>
                    <a:pt x="8827" y="34289"/>
                  </a:moveTo>
                  <a:lnTo>
                    <a:pt x="2464" y="34289"/>
                  </a:lnTo>
                  <a:lnTo>
                    <a:pt x="2458" y="36829"/>
                  </a:lnTo>
                  <a:lnTo>
                    <a:pt x="8821" y="36829"/>
                  </a:lnTo>
                  <a:lnTo>
                    <a:pt x="8827" y="34289"/>
                  </a:lnTo>
                  <a:close/>
                </a:path>
                <a:path w="1454150" h="1150620">
                  <a:moveTo>
                    <a:pt x="1454079" y="34289"/>
                  </a:moveTo>
                  <a:lnTo>
                    <a:pt x="1447743" y="34289"/>
                  </a:lnTo>
                  <a:lnTo>
                    <a:pt x="1447737" y="36829"/>
                  </a:lnTo>
                  <a:lnTo>
                    <a:pt x="1454074" y="36829"/>
                  </a:lnTo>
                  <a:lnTo>
                    <a:pt x="1454079" y="34289"/>
                  </a:lnTo>
                  <a:close/>
                </a:path>
                <a:path w="1454150" h="1150620">
                  <a:moveTo>
                    <a:pt x="8833" y="31750"/>
                  </a:moveTo>
                  <a:lnTo>
                    <a:pt x="2469" y="31750"/>
                  </a:lnTo>
                  <a:lnTo>
                    <a:pt x="2466" y="33019"/>
                  </a:lnTo>
                  <a:lnTo>
                    <a:pt x="8830" y="33019"/>
                  </a:lnTo>
                  <a:lnTo>
                    <a:pt x="8833" y="31750"/>
                  </a:lnTo>
                  <a:close/>
                </a:path>
                <a:path w="1454150" h="1150620">
                  <a:moveTo>
                    <a:pt x="1454085" y="31750"/>
                  </a:moveTo>
                  <a:lnTo>
                    <a:pt x="1447748" y="31750"/>
                  </a:lnTo>
                  <a:lnTo>
                    <a:pt x="1447746" y="33019"/>
                  </a:lnTo>
                  <a:lnTo>
                    <a:pt x="1454082" y="33019"/>
                  </a:lnTo>
                  <a:lnTo>
                    <a:pt x="1454085" y="31750"/>
                  </a:lnTo>
                  <a:close/>
                </a:path>
                <a:path w="1454150" h="1150620">
                  <a:moveTo>
                    <a:pt x="8841" y="27939"/>
                  </a:moveTo>
                  <a:lnTo>
                    <a:pt x="2478" y="27939"/>
                  </a:lnTo>
                  <a:lnTo>
                    <a:pt x="2472" y="30479"/>
                  </a:lnTo>
                  <a:lnTo>
                    <a:pt x="8836" y="30479"/>
                  </a:lnTo>
                  <a:lnTo>
                    <a:pt x="8841" y="27939"/>
                  </a:lnTo>
                  <a:close/>
                </a:path>
                <a:path w="1454150" h="1150620">
                  <a:moveTo>
                    <a:pt x="1454093" y="27939"/>
                  </a:moveTo>
                  <a:lnTo>
                    <a:pt x="1447757" y="27939"/>
                  </a:lnTo>
                  <a:lnTo>
                    <a:pt x="1447751" y="30479"/>
                  </a:lnTo>
                  <a:lnTo>
                    <a:pt x="1454088" y="30479"/>
                  </a:lnTo>
                  <a:lnTo>
                    <a:pt x="1454093" y="27939"/>
                  </a:lnTo>
                  <a:close/>
                </a:path>
                <a:path w="1454150" h="1150620">
                  <a:moveTo>
                    <a:pt x="8847" y="25400"/>
                  </a:moveTo>
                  <a:lnTo>
                    <a:pt x="2483" y="25400"/>
                  </a:lnTo>
                  <a:lnTo>
                    <a:pt x="2480" y="26669"/>
                  </a:lnTo>
                  <a:lnTo>
                    <a:pt x="8844" y="26669"/>
                  </a:lnTo>
                  <a:lnTo>
                    <a:pt x="8847" y="25400"/>
                  </a:lnTo>
                  <a:close/>
                </a:path>
                <a:path w="1454150" h="1150620">
                  <a:moveTo>
                    <a:pt x="1454099" y="25400"/>
                  </a:moveTo>
                  <a:lnTo>
                    <a:pt x="1447763" y="25400"/>
                  </a:lnTo>
                  <a:lnTo>
                    <a:pt x="1447760" y="26669"/>
                  </a:lnTo>
                  <a:lnTo>
                    <a:pt x="1454096" y="26669"/>
                  </a:lnTo>
                  <a:lnTo>
                    <a:pt x="1454099" y="25400"/>
                  </a:lnTo>
                  <a:close/>
                </a:path>
                <a:path w="1454150" h="1150620">
                  <a:moveTo>
                    <a:pt x="8855" y="21589"/>
                  </a:moveTo>
                  <a:lnTo>
                    <a:pt x="2492" y="21589"/>
                  </a:lnTo>
                  <a:lnTo>
                    <a:pt x="2486" y="24129"/>
                  </a:lnTo>
                  <a:lnTo>
                    <a:pt x="8850" y="24129"/>
                  </a:lnTo>
                  <a:lnTo>
                    <a:pt x="8855" y="21589"/>
                  </a:lnTo>
                  <a:close/>
                </a:path>
                <a:path w="1454150" h="1150620">
                  <a:moveTo>
                    <a:pt x="1454107" y="21589"/>
                  </a:moveTo>
                  <a:lnTo>
                    <a:pt x="1447771" y="21589"/>
                  </a:lnTo>
                  <a:lnTo>
                    <a:pt x="1447765" y="24129"/>
                  </a:lnTo>
                  <a:lnTo>
                    <a:pt x="1454102" y="24129"/>
                  </a:lnTo>
                  <a:lnTo>
                    <a:pt x="1454107" y="21589"/>
                  </a:lnTo>
                  <a:close/>
                </a:path>
                <a:path w="1454150" h="1150620">
                  <a:moveTo>
                    <a:pt x="8861" y="19050"/>
                  </a:moveTo>
                  <a:lnTo>
                    <a:pt x="2497" y="19050"/>
                  </a:lnTo>
                  <a:lnTo>
                    <a:pt x="2494" y="20319"/>
                  </a:lnTo>
                  <a:lnTo>
                    <a:pt x="8858" y="20319"/>
                  </a:lnTo>
                  <a:lnTo>
                    <a:pt x="8861" y="19050"/>
                  </a:lnTo>
                  <a:close/>
                </a:path>
                <a:path w="1454150" h="1150620">
                  <a:moveTo>
                    <a:pt x="1454113" y="19050"/>
                  </a:moveTo>
                  <a:lnTo>
                    <a:pt x="1447777" y="19050"/>
                  </a:lnTo>
                  <a:lnTo>
                    <a:pt x="1447774" y="20319"/>
                  </a:lnTo>
                  <a:lnTo>
                    <a:pt x="1454110" y="20319"/>
                  </a:lnTo>
                  <a:lnTo>
                    <a:pt x="1454113" y="19050"/>
                  </a:lnTo>
                  <a:close/>
                </a:path>
                <a:path w="1454150" h="1150620">
                  <a:moveTo>
                    <a:pt x="8870" y="15239"/>
                  </a:moveTo>
                  <a:lnTo>
                    <a:pt x="2506" y="15239"/>
                  </a:lnTo>
                  <a:lnTo>
                    <a:pt x="2500" y="17779"/>
                  </a:lnTo>
                  <a:lnTo>
                    <a:pt x="8864" y="17779"/>
                  </a:lnTo>
                  <a:lnTo>
                    <a:pt x="8870" y="15239"/>
                  </a:lnTo>
                  <a:close/>
                </a:path>
                <a:path w="1454150" h="1150620">
                  <a:moveTo>
                    <a:pt x="1454121" y="15239"/>
                  </a:moveTo>
                  <a:lnTo>
                    <a:pt x="1447785" y="15239"/>
                  </a:lnTo>
                  <a:lnTo>
                    <a:pt x="1447780" y="17779"/>
                  </a:lnTo>
                  <a:lnTo>
                    <a:pt x="1454116" y="17779"/>
                  </a:lnTo>
                  <a:lnTo>
                    <a:pt x="1454121" y="15239"/>
                  </a:lnTo>
                  <a:close/>
                </a:path>
                <a:path w="1454150" h="1150620">
                  <a:moveTo>
                    <a:pt x="8875" y="12700"/>
                  </a:moveTo>
                  <a:lnTo>
                    <a:pt x="2511" y="12700"/>
                  </a:lnTo>
                  <a:lnTo>
                    <a:pt x="2509" y="13969"/>
                  </a:lnTo>
                  <a:lnTo>
                    <a:pt x="8872" y="13969"/>
                  </a:lnTo>
                  <a:lnTo>
                    <a:pt x="8875" y="12700"/>
                  </a:lnTo>
                  <a:close/>
                </a:path>
                <a:path w="1454150" h="1150620">
                  <a:moveTo>
                    <a:pt x="1454127" y="12700"/>
                  </a:moveTo>
                  <a:lnTo>
                    <a:pt x="1447791" y="12700"/>
                  </a:lnTo>
                  <a:lnTo>
                    <a:pt x="1447788" y="13969"/>
                  </a:lnTo>
                  <a:lnTo>
                    <a:pt x="1454124" y="13969"/>
                  </a:lnTo>
                  <a:lnTo>
                    <a:pt x="1454127" y="12700"/>
                  </a:lnTo>
                  <a:close/>
                </a:path>
                <a:path w="1454150" h="1150620">
                  <a:moveTo>
                    <a:pt x="8884" y="8889"/>
                  </a:moveTo>
                  <a:lnTo>
                    <a:pt x="2520" y="8889"/>
                  </a:lnTo>
                  <a:lnTo>
                    <a:pt x="2514" y="11429"/>
                  </a:lnTo>
                  <a:lnTo>
                    <a:pt x="8878" y="11429"/>
                  </a:lnTo>
                  <a:lnTo>
                    <a:pt x="8884" y="8889"/>
                  </a:lnTo>
                  <a:close/>
                </a:path>
                <a:path w="1454150" h="1150620">
                  <a:moveTo>
                    <a:pt x="1454135" y="8889"/>
                  </a:moveTo>
                  <a:lnTo>
                    <a:pt x="1447800" y="8889"/>
                  </a:lnTo>
                  <a:lnTo>
                    <a:pt x="1447794" y="11429"/>
                  </a:lnTo>
                  <a:lnTo>
                    <a:pt x="1454130" y="11429"/>
                  </a:lnTo>
                  <a:lnTo>
                    <a:pt x="1454135" y="8889"/>
                  </a:lnTo>
                  <a:close/>
                </a:path>
                <a:path w="1454150" h="1150620">
                  <a:moveTo>
                    <a:pt x="8889" y="6350"/>
                  </a:moveTo>
                  <a:lnTo>
                    <a:pt x="2525" y="6350"/>
                  </a:lnTo>
                  <a:lnTo>
                    <a:pt x="2523" y="7619"/>
                  </a:lnTo>
                  <a:lnTo>
                    <a:pt x="8887" y="7619"/>
                  </a:lnTo>
                  <a:lnTo>
                    <a:pt x="8889" y="6350"/>
                  </a:lnTo>
                  <a:close/>
                </a:path>
                <a:path w="1454150" h="1150620">
                  <a:moveTo>
                    <a:pt x="1454141" y="6350"/>
                  </a:moveTo>
                  <a:lnTo>
                    <a:pt x="8889" y="6350"/>
                  </a:lnTo>
                  <a:lnTo>
                    <a:pt x="728344" y="7619"/>
                  </a:lnTo>
                  <a:lnTo>
                    <a:pt x="1454138" y="7619"/>
                  </a:lnTo>
                  <a:lnTo>
                    <a:pt x="1454141" y="6350"/>
                  </a:lnTo>
                  <a:close/>
                </a:path>
                <a:path w="1454150" h="1150620">
                  <a:moveTo>
                    <a:pt x="1454150" y="2539"/>
                  </a:moveTo>
                  <a:lnTo>
                    <a:pt x="2534" y="2539"/>
                  </a:lnTo>
                  <a:lnTo>
                    <a:pt x="2528" y="5079"/>
                  </a:lnTo>
                  <a:lnTo>
                    <a:pt x="1454144" y="5079"/>
                  </a:lnTo>
                  <a:lnTo>
                    <a:pt x="1454150" y="2539"/>
                  </a:lnTo>
                  <a:close/>
                </a:path>
                <a:path w="1454150" h="1150620">
                  <a:moveTo>
                    <a:pt x="2539" y="0"/>
                  </a:moveTo>
                  <a:lnTo>
                    <a:pt x="2537" y="1269"/>
                  </a:lnTo>
                  <a:lnTo>
                    <a:pt x="728344" y="1269"/>
                  </a:lnTo>
                  <a:lnTo>
                    <a:pt x="2539" y="0"/>
                  </a:lnTo>
                  <a:close/>
                </a:path>
                <a:path w="1454150" h="1150620">
                  <a:moveTo>
                    <a:pt x="8585" y="142240"/>
                  </a:moveTo>
                  <a:lnTo>
                    <a:pt x="2224" y="142240"/>
                  </a:lnTo>
                  <a:lnTo>
                    <a:pt x="2084" y="205739"/>
                  </a:lnTo>
                  <a:lnTo>
                    <a:pt x="8443" y="205739"/>
                  </a:lnTo>
                  <a:lnTo>
                    <a:pt x="8585" y="142240"/>
                  </a:lnTo>
                  <a:close/>
                </a:path>
                <a:path w="1454150" h="1150620">
                  <a:moveTo>
                    <a:pt x="1453840" y="142240"/>
                  </a:moveTo>
                  <a:lnTo>
                    <a:pt x="1447501" y="142240"/>
                  </a:lnTo>
                  <a:lnTo>
                    <a:pt x="1447359" y="205739"/>
                  </a:lnTo>
                  <a:lnTo>
                    <a:pt x="1453700" y="205739"/>
                  </a:lnTo>
                  <a:lnTo>
                    <a:pt x="1453840" y="142240"/>
                  </a:lnTo>
                  <a:close/>
                </a:path>
                <a:path w="1454150" h="1150620">
                  <a:moveTo>
                    <a:pt x="8443" y="205740"/>
                  </a:moveTo>
                  <a:lnTo>
                    <a:pt x="2084" y="205740"/>
                  </a:lnTo>
                  <a:lnTo>
                    <a:pt x="2056" y="218439"/>
                  </a:lnTo>
                  <a:lnTo>
                    <a:pt x="8415" y="218439"/>
                  </a:lnTo>
                  <a:lnTo>
                    <a:pt x="8443" y="205740"/>
                  </a:lnTo>
                  <a:close/>
                </a:path>
                <a:path w="1454150" h="1150620">
                  <a:moveTo>
                    <a:pt x="1453700" y="205740"/>
                  </a:moveTo>
                  <a:lnTo>
                    <a:pt x="1447359" y="205740"/>
                  </a:lnTo>
                  <a:lnTo>
                    <a:pt x="1447331" y="218439"/>
                  </a:lnTo>
                  <a:lnTo>
                    <a:pt x="1453672" y="218439"/>
                  </a:lnTo>
                  <a:lnTo>
                    <a:pt x="1453700" y="205740"/>
                  </a:lnTo>
                  <a:close/>
                </a:path>
                <a:path w="1454150" h="1150620">
                  <a:moveTo>
                    <a:pt x="8415" y="218440"/>
                  </a:moveTo>
                  <a:lnTo>
                    <a:pt x="2056" y="218440"/>
                  </a:lnTo>
                  <a:lnTo>
                    <a:pt x="2042" y="224789"/>
                  </a:lnTo>
                  <a:lnTo>
                    <a:pt x="8401" y="224789"/>
                  </a:lnTo>
                  <a:lnTo>
                    <a:pt x="8415" y="218440"/>
                  </a:lnTo>
                  <a:close/>
                </a:path>
                <a:path w="1454150" h="1150620">
                  <a:moveTo>
                    <a:pt x="1453672" y="218440"/>
                  </a:moveTo>
                  <a:lnTo>
                    <a:pt x="1447331" y="218440"/>
                  </a:lnTo>
                  <a:lnTo>
                    <a:pt x="1447317" y="224789"/>
                  </a:lnTo>
                  <a:lnTo>
                    <a:pt x="1453658" y="224789"/>
                  </a:lnTo>
                  <a:lnTo>
                    <a:pt x="1453672" y="218440"/>
                  </a:lnTo>
                  <a:close/>
                </a:path>
                <a:path w="1454150" h="1150620">
                  <a:moveTo>
                    <a:pt x="8401" y="224790"/>
                  </a:moveTo>
                  <a:lnTo>
                    <a:pt x="2042" y="224790"/>
                  </a:lnTo>
                  <a:lnTo>
                    <a:pt x="1943" y="269239"/>
                  </a:lnTo>
                  <a:lnTo>
                    <a:pt x="8301" y="269239"/>
                  </a:lnTo>
                  <a:lnTo>
                    <a:pt x="8401" y="224790"/>
                  </a:lnTo>
                  <a:close/>
                </a:path>
                <a:path w="1454150" h="1150620">
                  <a:moveTo>
                    <a:pt x="1453658" y="224790"/>
                  </a:moveTo>
                  <a:lnTo>
                    <a:pt x="1447317" y="224790"/>
                  </a:lnTo>
                  <a:lnTo>
                    <a:pt x="1447217" y="269239"/>
                  </a:lnTo>
                  <a:lnTo>
                    <a:pt x="1453559" y="269239"/>
                  </a:lnTo>
                  <a:lnTo>
                    <a:pt x="1453658" y="224790"/>
                  </a:lnTo>
                  <a:close/>
                </a:path>
                <a:path w="1454150" h="1150620">
                  <a:moveTo>
                    <a:pt x="8301" y="269240"/>
                  </a:moveTo>
                  <a:lnTo>
                    <a:pt x="1943" y="269240"/>
                  </a:lnTo>
                  <a:lnTo>
                    <a:pt x="1929" y="275589"/>
                  </a:lnTo>
                  <a:lnTo>
                    <a:pt x="8287" y="275589"/>
                  </a:lnTo>
                  <a:lnTo>
                    <a:pt x="8301" y="269240"/>
                  </a:lnTo>
                  <a:close/>
                </a:path>
                <a:path w="1454150" h="1150620">
                  <a:moveTo>
                    <a:pt x="1453559" y="269240"/>
                  </a:moveTo>
                  <a:lnTo>
                    <a:pt x="1447217" y="269240"/>
                  </a:lnTo>
                  <a:lnTo>
                    <a:pt x="1447203" y="275589"/>
                  </a:lnTo>
                  <a:lnTo>
                    <a:pt x="1453545" y="275589"/>
                  </a:lnTo>
                  <a:lnTo>
                    <a:pt x="1453559" y="269240"/>
                  </a:lnTo>
                  <a:close/>
                </a:path>
                <a:path w="1454150" h="1150620">
                  <a:moveTo>
                    <a:pt x="8287" y="275590"/>
                  </a:moveTo>
                  <a:lnTo>
                    <a:pt x="1929" y="275590"/>
                  </a:lnTo>
                  <a:lnTo>
                    <a:pt x="1915" y="281939"/>
                  </a:lnTo>
                  <a:lnTo>
                    <a:pt x="8273" y="281939"/>
                  </a:lnTo>
                  <a:lnTo>
                    <a:pt x="8287" y="275590"/>
                  </a:lnTo>
                  <a:close/>
                </a:path>
                <a:path w="1454150" h="1150620">
                  <a:moveTo>
                    <a:pt x="1453545" y="275590"/>
                  </a:moveTo>
                  <a:lnTo>
                    <a:pt x="1447203" y="275590"/>
                  </a:lnTo>
                  <a:lnTo>
                    <a:pt x="1447189" y="281939"/>
                  </a:lnTo>
                  <a:lnTo>
                    <a:pt x="1453531" y="281939"/>
                  </a:lnTo>
                  <a:lnTo>
                    <a:pt x="1453545" y="275590"/>
                  </a:lnTo>
                  <a:close/>
                </a:path>
                <a:path w="1454150" h="1150620">
                  <a:moveTo>
                    <a:pt x="8273" y="281940"/>
                  </a:moveTo>
                  <a:lnTo>
                    <a:pt x="1915" y="281940"/>
                  </a:lnTo>
                  <a:lnTo>
                    <a:pt x="1836" y="317500"/>
                  </a:lnTo>
                  <a:lnTo>
                    <a:pt x="8193" y="317500"/>
                  </a:lnTo>
                  <a:lnTo>
                    <a:pt x="8273" y="281940"/>
                  </a:lnTo>
                  <a:close/>
                </a:path>
                <a:path w="1454150" h="1150620">
                  <a:moveTo>
                    <a:pt x="1453531" y="281940"/>
                  </a:moveTo>
                  <a:lnTo>
                    <a:pt x="1447189" y="281940"/>
                  </a:lnTo>
                  <a:lnTo>
                    <a:pt x="1447109" y="317500"/>
                  </a:lnTo>
                  <a:lnTo>
                    <a:pt x="1453453" y="317500"/>
                  </a:lnTo>
                  <a:lnTo>
                    <a:pt x="1453531" y="281940"/>
                  </a:lnTo>
                  <a:close/>
                </a:path>
                <a:path w="1454150" h="1150620">
                  <a:moveTo>
                    <a:pt x="8193" y="317500"/>
                  </a:moveTo>
                  <a:lnTo>
                    <a:pt x="1836" y="317500"/>
                  </a:lnTo>
                  <a:lnTo>
                    <a:pt x="1817" y="326389"/>
                  </a:lnTo>
                  <a:lnTo>
                    <a:pt x="8174" y="326389"/>
                  </a:lnTo>
                  <a:lnTo>
                    <a:pt x="8193" y="317500"/>
                  </a:lnTo>
                  <a:close/>
                </a:path>
                <a:path w="1454150" h="1150620">
                  <a:moveTo>
                    <a:pt x="1453453" y="317500"/>
                  </a:moveTo>
                  <a:lnTo>
                    <a:pt x="1447109" y="317500"/>
                  </a:lnTo>
                  <a:lnTo>
                    <a:pt x="1447089" y="326389"/>
                  </a:lnTo>
                  <a:lnTo>
                    <a:pt x="1453433" y="326389"/>
                  </a:lnTo>
                  <a:lnTo>
                    <a:pt x="1453453" y="317500"/>
                  </a:lnTo>
                  <a:close/>
                </a:path>
                <a:path w="1454150" h="1150620">
                  <a:moveTo>
                    <a:pt x="8174" y="326390"/>
                  </a:moveTo>
                  <a:lnTo>
                    <a:pt x="1817" y="326390"/>
                  </a:lnTo>
                  <a:lnTo>
                    <a:pt x="1738" y="361950"/>
                  </a:lnTo>
                  <a:lnTo>
                    <a:pt x="8094" y="361950"/>
                  </a:lnTo>
                  <a:lnTo>
                    <a:pt x="8174" y="326390"/>
                  </a:lnTo>
                  <a:close/>
                </a:path>
                <a:path w="1454150" h="1150620">
                  <a:moveTo>
                    <a:pt x="1453433" y="326390"/>
                  </a:moveTo>
                  <a:lnTo>
                    <a:pt x="1447089" y="326390"/>
                  </a:lnTo>
                  <a:lnTo>
                    <a:pt x="1447010" y="361950"/>
                  </a:lnTo>
                  <a:lnTo>
                    <a:pt x="1453354" y="361950"/>
                  </a:lnTo>
                  <a:lnTo>
                    <a:pt x="1453433" y="326390"/>
                  </a:lnTo>
                  <a:close/>
                </a:path>
                <a:path w="1454150" h="1150620">
                  <a:moveTo>
                    <a:pt x="8094" y="361950"/>
                  </a:moveTo>
                  <a:lnTo>
                    <a:pt x="1738" y="361950"/>
                  </a:lnTo>
                  <a:lnTo>
                    <a:pt x="1718" y="370839"/>
                  </a:lnTo>
                  <a:lnTo>
                    <a:pt x="8074" y="370839"/>
                  </a:lnTo>
                  <a:lnTo>
                    <a:pt x="8094" y="361950"/>
                  </a:lnTo>
                  <a:close/>
                </a:path>
                <a:path w="1454150" h="1150620">
                  <a:moveTo>
                    <a:pt x="1453354" y="361950"/>
                  </a:moveTo>
                  <a:lnTo>
                    <a:pt x="1447010" y="361950"/>
                  </a:lnTo>
                  <a:lnTo>
                    <a:pt x="1446990" y="370839"/>
                  </a:lnTo>
                  <a:lnTo>
                    <a:pt x="1453335" y="370839"/>
                  </a:lnTo>
                  <a:lnTo>
                    <a:pt x="1453354" y="361950"/>
                  </a:lnTo>
                  <a:close/>
                </a:path>
                <a:path w="1454150" h="1150620">
                  <a:moveTo>
                    <a:pt x="8074" y="370840"/>
                  </a:moveTo>
                  <a:lnTo>
                    <a:pt x="1718" y="370840"/>
                  </a:lnTo>
                  <a:lnTo>
                    <a:pt x="1372" y="527050"/>
                  </a:lnTo>
                  <a:lnTo>
                    <a:pt x="7725" y="527050"/>
                  </a:lnTo>
                  <a:lnTo>
                    <a:pt x="8074" y="370840"/>
                  </a:lnTo>
                  <a:close/>
                </a:path>
                <a:path w="1454150" h="1150620">
                  <a:moveTo>
                    <a:pt x="1453335" y="370840"/>
                  </a:moveTo>
                  <a:lnTo>
                    <a:pt x="1446990" y="370840"/>
                  </a:lnTo>
                  <a:lnTo>
                    <a:pt x="1446640" y="527050"/>
                  </a:lnTo>
                  <a:lnTo>
                    <a:pt x="1452989" y="527050"/>
                  </a:lnTo>
                  <a:lnTo>
                    <a:pt x="1453335" y="370840"/>
                  </a:lnTo>
                  <a:close/>
                </a:path>
                <a:path w="1454150" h="1150620">
                  <a:moveTo>
                    <a:pt x="7725" y="527050"/>
                  </a:moveTo>
                  <a:lnTo>
                    <a:pt x="1372" y="527050"/>
                  </a:lnTo>
                  <a:lnTo>
                    <a:pt x="824" y="774700"/>
                  </a:lnTo>
                  <a:lnTo>
                    <a:pt x="7171" y="774700"/>
                  </a:lnTo>
                  <a:lnTo>
                    <a:pt x="7725" y="527050"/>
                  </a:lnTo>
                  <a:close/>
                </a:path>
                <a:path w="1454150" h="1150620">
                  <a:moveTo>
                    <a:pt x="1452989" y="527050"/>
                  </a:moveTo>
                  <a:lnTo>
                    <a:pt x="1446640" y="527050"/>
                  </a:lnTo>
                  <a:lnTo>
                    <a:pt x="1446086" y="774700"/>
                  </a:lnTo>
                  <a:lnTo>
                    <a:pt x="1452441" y="774700"/>
                  </a:lnTo>
                  <a:lnTo>
                    <a:pt x="1452989" y="527050"/>
                  </a:lnTo>
                  <a:close/>
                </a:path>
                <a:path w="1454150" h="1150620">
                  <a:moveTo>
                    <a:pt x="7171" y="774700"/>
                  </a:moveTo>
                  <a:lnTo>
                    <a:pt x="824" y="774700"/>
                  </a:lnTo>
                  <a:lnTo>
                    <a:pt x="796" y="787400"/>
                  </a:lnTo>
                  <a:lnTo>
                    <a:pt x="7142" y="787400"/>
                  </a:lnTo>
                  <a:lnTo>
                    <a:pt x="7171" y="774700"/>
                  </a:lnTo>
                  <a:close/>
                </a:path>
                <a:path w="1454150" h="1150620">
                  <a:moveTo>
                    <a:pt x="1452441" y="774700"/>
                  </a:moveTo>
                  <a:lnTo>
                    <a:pt x="1446086" y="774700"/>
                  </a:lnTo>
                  <a:lnTo>
                    <a:pt x="1446058" y="787400"/>
                  </a:lnTo>
                  <a:lnTo>
                    <a:pt x="1452413" y="787400"/>
                  </a:lnTo>
                  <a:lnTo>
                    <a:pt x="1452441" y="774700"/>
                  </a:lnTo>
                  <a:close/>
                </a:path>
                <a:path w="1454150" h="1150620">
                  <a:moveTo>
                    <a:pt x="7142" y="787400"/>
                  </a:moveTo>
                  <a:lnTo>
                    <a:pt x="796" y="787400"/>
                  </a:lnTo>
                  <a:lnTo>
                    <a:pt x="776" y="796289"/>
                  </a:lnTo>
                  <a:lnTo>
                    <a:pt x="7122" y="796289"/>
                  </a:lnTo>
                  <a:lnTo>
                    <a:pt x="7142" y="787400"/>
                  </a:lnTo>
                  <a:close/>
                </a:path>
                <a:path w="1454150" h="1150620">
                  <a:moveTo>
                    <a:pt x="1452413" y="787400"/>
                  </a:moveTo>
                  <a:lnTo>
                    <a:pt x="1446058" y="787400"/>
                  </a:lnTo>
                  <a:lnTo>
                    <a:pt x="1446038" y="796289"/>
                  </a:lnTo>
                  <a:lnTo>
                    <a:pt x="1452393" y="796289"/>
                  </a:lnTo>
                  <a:lnTo>
                    <a:pt x="1452413" y="787400"/>
                  </a:lnTo>
                  <a:close/>
                </a:path>
                <a:path w="1454150" h="1150620">
                  <a:moveTo>
                    <a:pt x="7122" y="796290"/>
                  </a:moveTo>
                  <a:lnTo>
                    <a:pt x="776" y="796290"/>
                  </a:lnTo>
                  <a:lnTo>
                    <a:pt x="669" y="844550"/>
                  </a:lnTo>
                  <a:lnTo>
                    <a:pt x="7014" y="844550"/>
                  </a:lnTo>
                  <a:lnTo>
                    <a:pt x="7122" y="796290"/>
                  </a:lnTo>
                  <a:close/>
                </a:path>
                <a:path w="1454150" h="1150620">
                  <a:moveTo>
                    <a:pt x="1452393" y="796290"/>
                  </a:moveTo>
                  <a:lnTo>
                    <a:pt x="1446038" y="796290"/>
                  </a:lnTo>
                  <a:lnTo>
                    <a:pt x="1445930" y="844550"/>
                  </a:lnTo>
                  <a:lnTo>
                    <a:pt x="1452287" y="844550"/>
                  </a:lnTo>
                  <a:lnTo>
                    <a:pt x="1452393" y="796290"/>
                  </a:lnTo>
                  <a:close/>
                </a:path>
                <a:path w="1454150" h="1150620">
                  <a:moveTo>
                    <a:pt x="7014" y="844550"/>
                  </a:moveTo>
                  <a:lnTo>
                    <a:pt x="669" y="844550"/>
                  </a:lnTo>
                  <a:lnTo>
                    <a:pt x="649" y="853439"/>
                  </a:lnTo>
                  <a:lnTo>
                    <a:pt x="6994" y="853439"/>
                  </a:lnTo>
                  <a:lnTo>
                    <a:pt x="7014" y="844550"/>
                  </a:lnTo>
                  <a:close/>
                </a:path>
                <a:path w="1454150" h="1150620">
                  <a:moveTo>
                    <a:pt x="1452287" y="844550"/>
                  </a:moveTo>
                  <a:lnTo>
                    <a:pt x="1445930" y="844550"/>
                  </a:lnTo>
                  <a:lnTo>
                    <a:pt x="1445910" y="853439"/>
                  </a:lnTo>
                  <a:lnTo>
                    <a:pt x="1452267" y="853439"/>
                  </a:lnTo>
                  <a:lnTo>
                    <a:pt x="1452287" y="844550"/>
                  </a:lnTo>
                  <a:close/>
                </a:path>
                <a:path w="1454150" h="1150620">
                  <a:moveTo>
                    <a:pt x="6994" y="853440"/>
                  </a:moveTo>
                  <a:lnTo>
                    <a:pt x="649" y="853440"/>
                  </a:lnTo>
                  <a:lnTo>
                    <a:pt x="509" y="916939"/>
                  </a:lnTo>
                  <a:lnTo>
                    <a:pt x="6852" y="916939"/>
                  </a:lnTo>
                  <a:lnTo>
                    <a:pt x="6994" y="853440"/>
                  </a:lnTo>
                  <a:close/>
                </a:path>
                <a:path w="1454150" h="1150620">
                  <a:moveTo>
                    <a:pt x="1452267" y="853440"/>
                  </a:moveTo>
                  <a:lnTo>
                    <a:pt x="1445910" y="853440"/>
                  </a:lnTo>
                  <a:lnTo>
                    <a:pt x="1445768" y="916939"/>
                  </a:lnTo>
                  <a:lnTo>
                    <a:pt x="1452126" y="916939"/>
                  </a:lnTo>
                  <a:lnTo>
                    <a:pt x="1452267" y="853440"/>
                  </a:lnTo>
                  <a:close/>
                </a:path>
                <a:path w="1454150" h="1150620">
                  <a:moveTo>
                    <a:pt x="6852" y="916940"/>
                  </a:moveTo>
                  <a:lnTo>
                    <a:pt x="509" y="916940"/>
                  </a:lnTo>
                  <a:lnTo>
                    <a:pt x="495" y="923289"/>
                  </a:lnTo>
                  <a:lnTo>
                    <a:pt x="6838" y="923289"/>
                  </a:lnTo>
                  <a:lnTo>
                    <a:pt x="6852" y="916940"/>
                  </a:lnTo>
                  <a:close/>
                </a:path>
                <a:path w="1454150" h="1150620">
                  <a:moveTo>
                    <a:pt x="1452126" y="916940"/>
                  </a:moveTo>
                  <a:lnTo>
                    <a:pt x="1445768" y="916940"/>
                  </a:lnTo>
                  <a:lnTo>
                    <a:pt x="1445754" y="923289"/>
                  </a:lnTo>
                  <a:lnTo>
                    <a:pt x="1452112" y="923289"/>
                  </a:lnTo>
                  <a:lnTo>
                    <a:pt x="1452126" y="916940"/>
                  </a:lnTo>
                  <a:close/>
                </a:path>
                <a:path w="1454150" h="1150620">
                  <a:moveTo>
                    <a:pt x="6838" y="923290"/>
                  </a:moveTo>
                  <a:lnTo>
                    <a:pt x="495" y="923290"/>
                  </a:lnTo>
                  <a:lnTo>
                    <a:pt x="480" y="929639"/>
                  </a:lnTo>
                  <a:lnTo>
                    <a:pt x="6824" y="929639"/>
                  </a:lnTo>
                  <a:lnTo>
                    <a:pt x="6838" y="923290"/>
                  </a:lnTo>
                  <a:close/>
                </a:path>
                <a:path w="1454150" h="1150620">
                  <a:moveTo>
                    <a:pt x="1452112" y="923290"/>
                  </a:moveTo>
                  <a:lnTo>
                    <a:pt x="1445754" y="923290"/>
                  </a:lnTo>
                  <a:lnTo>
                    <a:pt x="1445740" y="929639"/>
                  </a:lnTo>
                  <a:lnTo>
                    <a:pt x="1452098" y="929639"/>
                  </a:lnTo>
                  <a:lnTo>
                    <a:pt x="1452112" y="923290"/>
                  </a:lnTo>
                  <a:close/>
                </a:path>
                <a:path w="1454150" h="1150620">
                  <a:moveTo>
                    <a:pt x="6824" y="929640"/>
                  </a:moveTo>
                  <a:lnTo>
                    <a:pt x="480" y="929640"/>
                  </a:lnTo>
                  <a:lnTo>
                    <a:pt x="452" y="942339"/>
                  </a:lnTo>
                  <a:lnTo>
                    <a:pt x="6796" y="942339"/>
                  </a:lnTo>
                  <a:lnTo>
                    <a:pt x="6824" y="929640"/>
                  </a:lnTo>
                  <a:close/>
                </a:path>
                <a:path w="1454150" h="1150620">
                  <a:moveTo>
                    <a:pt x="1452098" y="929640"/>
                  </a:moveTo>
                  <a:lnTo>
                    <a:pt x="1445740" y="929640"/>
                  </a:lnTo>
                  <a:lnTo>
                    <a:pt x="1445711" y="942339"/>
                  </a:lnTo>
                  <a:lnTo>
                    <a:pt x="1452070" y="942339"/>
                  </a:lnTo>
                  <a:lnTo>
                    <a:pt x="1452098" y="929640"/>
                  </a:lnTo>
                  <a:close/>
                </a:path>
                <a:path w="1454150" h="1150620">
                  <a:moveTo>
                    <a:pt x="6796" y="942340"/>
                  </a:moveTo>
                  <a:lnTo>
                    <a:pt x="452" y="942340"/>
                  </a:lnTo>
                  <a:lnTo>
                    <a:pt x="312" y="1005839"/>
                  </a:lnTo>
                  <a:lnTo>
                    <a:pt x="6654" y="1005839"/>
                  </a:lnTo>
                  <a:lnTo>
                    <a:pt x="6796" y="942340"/>
                  </a:lnTo>
                  <a:close/>
                </a:path>
                <a:path w="1454150" h="1150620">
                  <a:moveTo>
                    <a:pt x="1452070" y="942340"/>
                  </a:moveTo>
                  <a:lnTo>
                    <a:pt x="1445711" y="942340"/>
                  </a:lnTo>
                  <a:lnTo>
                    <a:pt x="1445569" y="1005839"/>
                  </a:lnTo>
                  <a:lnTo>
                    <a:pt x="1451930" y="1005839"/>
                  </a:lnTo>
                  <a:lnTo>
                    <a:pt x="1452070" y="942340"/>
                  </a:lnTo>
                  <a:close/>
                </a:path>
                <a:path w="1454150" h="1150620">
                  <a:moveTo>
                    <a:pt x="6471" y="1087247"/>
                  </a:moveTo>
                  <a:lnTo>
                    <a:pt x="131" y="1087247"/>
                  </a:lnTo>
                  <a:lnTo>
                    <a:pt x="129" y="1088389"/>
                  </a:lnTo>
                  <a:lnTo>
                    <a:pt x="6469" y="1088389"/>
                  </a:lnTo>
                  <a:lnTo>
                    <a:pt x="6471" y="1087247"/>
                  </a:lnTo>
                  <a:close/>
                </a:path>
                <a:path w="1454150" h="1150620">
                  <a:moveTo>
                    <a:pt x="1451750" y="1087247"/>
                  </a:moveTo>
                  <a:lnTo>
                    <a:pt x="1445387" y="1087247"/>
                  </a:lnTo>
                  <a:lnTo>
                    <a:pt x="1445385" y="1088389"/>
                  </a:lnTo>
                  <a:lnTo>
                    <a:pt x="1451747" y="1088389"/>
                  </a:lnTo>
                  <a:lnTo>
                    <a:pt x="1451750" y="1087247"/>
                  </a:lnTo>
                  <a:close/>
                </a:path>
                <a:path w="1454150" h="1150620">
                  <a:moveTo>
                    <a:pt x="6477" y="1084706"/>
                  </a:moveTo>
                  <a:lnTo>
                    <a:pt x="137" y="1084706"/>
                  </a:lnTo>
                  <a:lnTo>
                    <a:pt x="132" y="1087119"/>
                  </a:lnTo>
                  <a:lnTo>
                    <a:pt x="6472" y="1087119"/>
                  </a:lnTo>
                  <a:lnTo>
                    <a:pt x="6477" y="1084706"/>
                  </a:lnTo>
                  <a:close/>
                </a:path>
                <a:path w="1454150" h="1150620">
                  <a:moveTo>
                    <a:pt x="1451755" y="1084706"/>
                  </a:moveTo>
                  <a:lnTo>
                    <a:pt x="1445393" y="1084706"/>
                  </a:lnTo>
                  <a:lnTo>
                    <a:pt x="1445387" y="1087119"/>
                  </a:lnTo>
                  <a:lnTo>
                    <a:pt x="1451750" y="1087119"/>
                  </a:lnTo>
                  <a:lnTo>
                    <a:pt x="1451755" y="1084706"/>
                  </a:lnTo>
                  <a:close/>
                </a:path>
                <a:path w="1454150" h="1150620">
                  <a:moveTo>
                    <a:pt x="6491" y="1078356"/>
                  </a:moveTo>
                  <a:lnTo>
                    <a:pt x="151" y="1078356"/>
                  </a:lnTo>
                  <a:lnTo>
                    <a:pt x="137" y="1084579"/>
                  </a:lnTo>
                  <a:lnTo>
                    <a:pt x="6477" y="1084579"/>
                  </a:lnTo>
                  <a:lnTo>
                    <a:pt x="6491" y="1078356"/>
                  </a:lnTo>
                  <a:close/>
                </a:path>
                <a:path w="1454150" h="1150620">
                  <a:moveTo>
                    <a:pt x="1451769" y="1078356"/>
                  </a:moveTo>
                  <a:lnTo>
                    <a:pt x="1445407" y="1078356"/>
                  </a:lnTo>
                  <a:lnTo>
                    <a:pt x="1445393" y="1084579"/>
                  </a:lnTo>
                  <a:lnTo>
                    <a:pt x="1451756" y="1084579"/>
                  </a:lnTo>
                  <a:lnTo>
                    <a:pt x="1451769" y="1078356"/>
                  </a:lnTo>
                  <a:close/>
                </a:path>
                <a:path w="1454150" h="1150620">
                  <a:moveTo>
                    <a:pt x="6500" y="1074547"/>
                  </a:moveTo>
                  <a:lnTo>
                    <a:pt x="160" y="1074547"/>
                  </a:lnTo>
                  <a:lnTo>
                    <a:pt x="151" y="1078229"/>
                  </a:lnTo>
                  <a:lnTo>
                    <a:pt x="6492" y="1078229"/>
                  </a:lnTo>
                  <a:lnTo>
                    <a:pt x="6500" y="1074547"/>
                  </a:lnTo>
                  <a:close/>
                </a:path>
                <a:path w="1454150" h="1150620">
                  <a:moveTo>
                    <a:pt x="1451778" y="1074547"/>
                  </a:moveTo>
                  <a:lnTo>
                    <a:pt x="1445415" y="1074547"/>
                  </a:lnTo>
                  <a:lnTo>
                    <a:pt x="1445407" y="1078229"/>
                  </a:lnTo>
                  <a:lnTo>
                    <a:pt x="1451770" y="1078229"/>
                  </a:lnTo>
                  <a:lnTo>
                    <a:pt x="1451778" y="1074547"/>
                  </a:lnTo>
                  <a:close/>
                </a:path>
                <a:path w="1454150" h="1150620">
                  <a:moveTo>
                    <a:pt x="6505" y="1072006"/>
                  </a:moveTo>
                  <a:lnTo>
                    <a:pt x="165" y="1072006"/>
                  </a:lnTo>
                  <a:lnTo>
                    <a:pt x="160" y="1074419"/>
                  </a:lnTo>
                  <a:lnTo>
                    <a:pt x="6500" y="1074419"/>
                  </a:lnTo>
                  <a:lnTo>
                    <a:pt x="6505" y="1072006"/>
                  </a:lnTo>
                  <a:close/>
                </a:path>
                <a:path w="1454150" h="1150620">
                  <a:moveTo>
                    <a:pt x="1451783" y="1072006"/>
                  </a:moveTo>
                  <a:lnTo>
                    <a:pt x="1445421" y="1072006"/>
                  </a:lnTo>
                  <a:lnTo>
                    <a:pt x="1445416" y="1074419"/>
                  </a:lnTo>
                  <a:lnTo>
                    <a:pt x="1451778" y="1074419"/>
                  </a:lnTo>
                  <a:lnTo>
                    <a:pt x="1451783" y="1072006"/>
                  </a:lnTo>
                  <a:close/>
                </a:path>
                <a:path w="1454150" h="1150620">
                  <a:moveTo>
                    <a:pt x="6514" y="1068197"/>
                  </a:moveTo>
                  <a:lnTo>
                    <a:pt x="174" y="1068197"/>
                  </a:lnTo>
                  <a:lnTo>
                    <a:pt x="165" y="1071879"/>
                  </a:lnTo>
                  <a:lnTo>
                    <a:pt x="6506" y="1071879"/>
                  </a:lnTo>
                  <a:lnTo>
                    <a:pt x="6514" y="1068197"/>
                  </a:lnTo>
                  <a:close/>
                </a:path>
                <a:path w="1454150" h="1150620">
                  <a:moveTo>
                    <a:pt x="1451792" y="1068197"/>
                  </a:moveTo>
                  <a:lnTo>
                    <a:pt x="1445430" y="1068197"/>
                  </a:lnTo>
                  <a:lnTo>
                    <a:pt x="1445421" y="1071879"/>
                  </a:lnTo>
                  <a:lnTo>
                    <a:pt x="1451784" y="1071879"/>
                  </a:lnTo>
                  <a:lnTo>
                    <a:pt x="1451792" y="1068197"/>
                  </a:lnTo>
                  <a:close/>
                </a:path>
                <a:path w="1454150" h="1150620">
                  <a:moveTo>
                    <a:pt x="6520" y="1065656"/>
                  </a:moveTo>
                  <a:lnTo>
                    <a:pt x="179" y="1065656"/>
                  </a:lnTo>
                  <a:lnTo>
                    <a:pt x="174" y="1068069"/>
                  </a:lnTo>
                  <a:lnTo>
                    <a:pt x="6514" y="1068069"/>
                  </a:lnTo>
                  <a:lnTo>
                    <a:pt x="6520" y="1065656"/>
                  </a:lnTo>
                  <a:close/>
                </a:path>
                <a:path w="1454150" h="1150620">
                  <a:moveTo>
                    <a:pt x="1451797" y="1065656"/>
                  </a:moveTo>
                  <a:lnTo>
                    <a:pt x="1445435" y="1065656"/>
                  </a:lnTo>
                  <a:lnTo>
                    <a:pt x="1445430" y="1068069"/>
                  </a:lnTo>
                  <a:lnTo>
                    <a:pt x="1451792" y="1068069"/>
                  </a:lnTo>
                  <a:lnTo>
                    <a:pt x="1451797" y="1065656"/>
                  </a:lnTo>
                  <a:close/>
                </a:path>
                <a:path w="1454150" h="1150620">
                  <a:moveTo>
                    <a:pt x="6528" y="1061847"/>
                  </a:moveTo>
                  <a:lnTo>
                    <a:pt x="188" y="1061847"/>
                  </a:lnTo>
                  <a:lnTo>
                    <a:pt x="180" y="1065529"/>
                  </a:lnTo>
                  <a:lnTo>
                    <a:pt x="6520" y="1065529"/>
                  </a:lnTo>
                  <a:lnTo>
                    <a:pt x="6528" y="1061847"/>
                  </a:lnTo>
                  <a:close/>
                </a:path>
                <a:path w="1454150" h="1150620">
                  <a:moveTo>
                    <a:pt x="1451806" y="1061847"/>
                  </a:moveTo>
                  <a:lnTo>
                    <a:pt x="1445444" y="1061847"/>
                  </a:lnTo>
                  <a:lnTo>
                    <a:pt x="1445436" y="1065529"/>
                  </a:lnTo>
                  <a:lnTo>
                    <a:pt x="1451798" y="1065529"/>
                  </a:lnTo>
                  <a:lnTo>
                    <a:pt x="1451806" y="1061847"/>
                  </a:lnTo>
                  <a:close/>
                </a:path>
                <a:path w="1454150" h="1150620">
                  <a:moveTo>
                    <a:pt x="6534" y="1059306"/>
                  </a:moveTo>
                  <a:lnTo>
                    <a:pt x="193" y="1059306"/>
                  </a:lnTo>
                  <a:lnTo>
                    <a:pt x="188" y="1061719"/>
                  </a:lnTo>
                  <a:lnTo>
                    <a:pt x="6528" y="1061719"/>
                  </a:lnTo>
                  <a:lnTo>
                    <a:pt x="6534" y="1059306"/>
                  </a:lnTo>
                  <a:close/>
                </a:path>
                <a:path w="1454150" h="1150620">
                  <a:moveTo>
                    <a:pt x="1451812" y="1059306"/>
                  </a:moveTo>
                  <a:lnTo>
                    <a:pt x="1445450" y="1059306"/>
                  </a:lnTo>
                  <a:lnTo>
                    <a:pt x="1445444" y="1061719"/>
                  </a:lnTo>
                  <a:lnTo>
                    <a:pt x="1451806" y="1061719"/>
                  </a:lnTo>
                  <a:lnTo>
                    <a:pt x="1451812" y="1059306"/>
                  </a:lnTo>
                  <a:close/>
                </a:path>
                <a:path w="1454150" h="1150620">
                  <a:moveTo>
                    <a:pt x="6542" y="1055497"/>
                  </a:moveTo>
                  <a:lnTo>
                    <a:pt x="202" y="1055497"/>
                  </a:lnTo>
                  <a:lnTo>
                    <a:pt x="194" y="1059179"/>
                  </a:lnTo>
                  <a:lnTo>
                    <a:pt x="6534" y="1059179"/>
                  </a:lnTo>
                  <a:lnTo>
                    <a:pt x="6542" y="1055497"/>
                  </a:lnTo>
                  <a:close/>
                </a:path>
                <a:path w="1454150" h="1150620">
                  <a:moveTo>
                    <a:pt x="1451820" y="1055497"/>
                  </a:moveTo>
                  <a:lnTo>
                    <a:pt x="1445458" y="1055497"/>
                  </a:lnTo>
                  <a:lnTo>
                    <a:pt x="1445450" y="1059179"/>
                  </a:lnTo>
                  <a:lnTo>
                    <a:pt x="1451812" y="1059179"/>
                  </a:lnTo>
                  <a:lnTo>
                    <a:pt x="1451820" y="1055497"/>
                  </a:lnTo>
                  <a:close/>
                </a:path>
                <a:path w="1454150" h="1150620">
                  <a:moveTo>
                    <a:pt x="6548" y="1052956"/>
                  </a:moveTo>
                  <a:lnTo>
                    <a:pt x="207" y="1052956"/>
                  </a:lnTo>
                  <a:lnTo>
                    <a:pt x="202" y="1055369"/>
                  </a:lnTo>
                  <a:lnTo>
                    <a:pt x="6543" y="1055369"/>
                  </a:lnTo>
                  <a:lnTo>
                    <a:pt x="6548" y="1052956"/>
                  </a:lnTo>
                  <a:close/>
                </a:path>
                <a:path w="1454150" h="1150620">
                  <a:moveTo>
                    <a:pt x="1451826" y="1052956"/>
                  </a:moveTo>
                  <a:lnTo>
                    <a:pt x="1445464" y="1052956"/>
                  </a:lnTo>
                  <a:lnTo>
                    <a:pt x="1445458" y="1055369"/>
                  </a:lnTo>
                  <a:lnTo>
                    <a:pt x="1451820" y="1055369"/>
                  </a:lnTo>
                  <a:lnTo>
                    <a:pt x="1451826" y="1052956"/>
                  </a:lnTo>
                  <a:close/>
                </a:path>
                <a:path w="1454150" h="1150620">
                  <a:moveTo>
                    <a:pt x="6557" y="1049147"/>
                  </a:moveTo>
                  <a:lnTo>
                    <a:pt x="216" y="1049147"/>
                  </a:lnTo>
                  <a:lnTo>
                    <a:pt x="208" y="1052829"/>
                  </a:lnTo>
                  <a:lnTo>
                    <a:pt x="6548" y="1052829"/>
                  </a:lnTo>
                  <a:lnTo>
                    <a:pt x="6557" y="1049147"/>
                  </a:lnTo>
                  <a:close/>
                </a:path>
                <a:path w="1454150" h="1150620">
                  <a:moveTo>
                    <a:pt x="1451834" y="1049147"/>
                  </a:moveTo>
                  <a:lnTo>
                    <a:pt x="1445472" y="1049147"/>
                  </a:lnTo>
                  <a:lnTo>
                    <a:pt x="1445464" y="1052829"/>
                  </a:lnTo>
                  <a:lnTo>
                    <a:pt x="1451826" y="1052829"/>
                  </a:lnTo>
                  <a:lnTo>
                    <a:pt x="1451834" y="1049147"/>
                  </a:lnTo>
                  <a:close/>
                </a:path>
                <a:path w="1454150" h="1150620">
                  <a:moveTo>
                    <a:pt x="6562" y="1046606"/>
                  </a:moveTo>
                  <a:lnTo>
                    <a:pt x="221" y="1046606"/>
                  </a:lnTo>
                  <a:lnTo>
                    <a:pt x="216" y="1049019"/>
                  </a:lnTo>
                  <a:lnTo>
                    <a:pt x="6557" y="1049019"/>
                  </a:lnTo>
                  <a:lnTo>
                    <a:pt x="6562" y="1046606"/>
                  </a:lnTo>
                  <a:close/>
                </a:path>
                <a:path w="1454150" h="1150620">
                  <a:moveTo>
                    <a:pt x="1451840" y="1046606"/>
                  </a:moveTo>
                  <a:lnTo>
                    <a:pt x="1445478" y="1046606"/>
                  </a:lnTo>
                  <a:lnTo>
                    <a:pt x="1445473" y="1049019"/>
                  </a:lnTo>
                  <a:lnTo>
                    <a:pt x="1451834" y="1049019"/>
                  </a:lnTo>
                  <a:lnTo>
                    <a:pt x="1451840" y="1046606"/>
                  </a:lnTo>
                  <a:close/>
                </a:path>
                <a:path w="1454150" h="1150620">
                  <a:moveTo>
                    <a:pt x="6571" y="1042797"/>
                  </a:moveTo>
                  <a:lnTo>
                    <a:pt x="230" y="1042797"/>
                  </a:lnTo>
                  <a:lnTo>
                    <a:pt x="222" y="1046479"/>
                  </a:lnTo>
                  <a:lnTo>
                    <a:pt x="6563" y="1046479"/>
                  </a:lnTo>
                  <a:lnTo>
                    <a:pt x="6571" y="1042797"/>
                  </a:lnTo>
                  <a:close/>
                </a:path>
                <a:path w="1454150" h="1150620">
                  <a:moveTo>
                    <a:pt x="1451848" y="1042797"/>
                  </a:moveTo>
                  <a:lnTo>
                    <a:pt x="1445487" y="1042797"/>
                  </a:lnTo>
                  <a:lnTo>
                    <a:pt x="1445478" y="1046479"/>
                  </a:lnTo>
                  <a:lnTo>
                    <a:pt x="1451840" y="1046479"/>
                  </a:lnTo>
                  <a:lnTo>
                    <a:pt x="1451848" y="1042797"/>
                  </a:lnTo>
                  <a:close/>
                </a:path>
                <a:path w="1454150" h="1150620">
                  <a:moveTo>
                    <a:pt x="6577" y="1040256"/>
                  </a:moveTo>
                  <a:lnTo>
                    <a:pt x="235" y="1040256"/>
                  </a:lnTo>
                  <a:lnTo>
                    <a:pt x="230" y="1042669"/>
                  </a:lnTo>
                  <a:lnTo>
                    <a:pt x="6571" y="1042669"/>
                  </a:lnTo>
                  <a:lnTo>
                    <a:pt x="6577" y="1040256"/>
                  </a:lnTo>
                  <a:close/>
                </a:path>
                <a:path w="1454150" h="1150620">
                  <a:moveTo>
                    <a:pt x="1451854" y="1040256"/>
                  </a:moveTo>
                  <a:lnTo>
                    <a:pt x="1445492" y="1040256"/>
                  </a:lnTo>
                  <a:lnTo>
                    <a:pt x="1445487" y="1042669"/>
                  </a:lnTo>
                  <a:lnTo>
                    <a:pt x="1451848" y="1042669"/>
                  </a:lnTo>
                  <a:lnTo>
                    <a:pt x="1451854" y="1040256"/>
                  </a:lnTo>
                  <a:close/>
                </a:path>
                <a:path w="1454150" h="1150620">
                  <a:moveTo>
                    <a:pt x="6585" y="1036447"/>
                  </a:moveTo>
                  <a:lnTo>
                    <a:pt x="244" y="1036447"/>
                  </a:lnTo>
                  <a:lnTo>
                    <a:pt x="236" y="1040129"/>
                  </a:lnTo>
                  <a:lnTo>
                    <a:pt x="6577" y="1040129"/>
                  </a:lnTo>
                  <a:lnTo>
                    <a:pt x="6585" y="1036447"/>
                  </a:lnTo>
                  <a:close/>
                </a:path>
                <a:path w="1454150" h="1150620">
                  <a:moveTo>
                    <a:pt x="1451862" y="1036447"/>
                  </a:moveTo>
                  <a:lnTo>
                    <a:pt x="1445501" y="1036447"/>
                  </a:lnTo>
                  <a:lnTo>
                    <a:pt x="1445492" y="1040129"/>
                  </a:lnTo>
                  <a:lnTo>
                    <a:pt x="1451854" y="1040129"/>
                  </a:lnTo>
                  <a:lnTo>
                    <a:pt x="1451862" y="1036447"/>
                  </a:lnTo>
                  <a:close/>
                </a:path>
                <a:path w="1454150" h="1150620">
                  <a:moveTo>
                    <a:pt x="6591" y="1033906"/>
                  </a:moveTo>
                  <a:lnTo>
                    <a:pt x="250" y="1033906"/>
                  </a:lnTo>
                  <a:lnTo>
                    <a:pt x="244" y="1036319"/>
                  </a:lnTo>
                  <a:lnTo>
                    <a:pt x="6585" y="1036319"/>
                  </a:lnTo>
                  <a:lnTo>
                    <a:pt x="6591" y="1033906"/>
                  </a:lnTo>
                  <a:close/>
                </a:path>
                <a:path w="1454150" h="1150620">
                  <a:moveTo>
                    <a:pt x="1451868" y="1033906"/>
                  </a:moveTo>
                  <a:lnTo>
                    <a:pt x="1445506" y="1033906"/>
                  </a:lnTo>
                  <a:lnTo>
                    <a:pt x="1445501" y="1036319"/>
                  </a:lnTo>
                  <a:lnTo>
                    <a:pt x="1451862" y="1036319"/>
                  </a:lnTo>
                  <a:lnTo>
                    <a:pt x="1451868" y="1033906"/>
                  </a:lnTo>
                  <a:close/>
                </a:path>
                <a:path w="1454150" h="1150620">
                  <a:moveTo>
                    <a:pt x="6599" y="1030097"/>
                  </a:moveTo>
                  <a:lnTo>
                    <a:pt x="258" y="1030097"/>
                  </a:lnTo>
                  <a:lnTo>
                    <a:pt x="250" y="1033779"/>
                  </a:lnTo>
                  <a:lnTo>
                    <a:pt x="6591" y="1033779"/>
                  </a:lnTo>
                  <a:lnTo>
                    <a:pt x="6599" y="1030097"/>
                  </a:lnTo>
                  <a:close/>
                </a:path>
                <a:path w="1454150" h="1150620">
                  <a:moveTo>
                    <a:pt x="1451876" y="1030097"/>
                  </a:moveTo>
                  <a:lnTo>
                    <a:pt x="1445515" y="1030097"/>
                  </a:lnTo>
                  <a:lnTo>
                    <a:pt x="1445507" y="1033779"/>
                  </a:lnTo>
                  <a:lnTo>
                    <a:pt x="1451868" y="1033779"/>
                  </a:lnTo>
                  <a:lnTo>
                    <a:pt x="1451876" y="1030097"/>
                  </a:lnTo>
                  <a:close/>
                </a:path>
                <a:path w="1454150" h="1150620">
                  <a:moveTo>
                    <a:pt x="6613" y="1023747"/>
                  </a:moveTo>
                  <a:lnTo>
                    <a:pt x="272" y="1023747"/>
                  </a:lnTo>
                  <a:lnTo>
                    <a:pt x="258" y="1029969"/>
                  </a:lnTo>
                  <a:lnTo>
                    <a:pt x="6600" y="1029969"/>
                  </a:lnTo>
                  <a:lnTo>
                    <a:pt x="6613" y="1023747"/>
                  </a:lnTo>
                  <a:close/>
                </a:path>
                <a:path w="1454150" h="1150620">
                  <a:moveTo>
                    <a:pt x="1451890" y="1023747"/>
                  </a:moveTo>
                  <a:lnTo>
                    <a:pt x="1445529" y="1023747"/>
                  </a:lnTo>
                  <a:lnTo>
                    <a:pt x="1445515" y="1029969"/>
                  </a:lnTo>
                  <a:lnTo>
                    <a:pt x="1451876" y="1029969"/>
                  </a:lnTo>
                  <a:lnTo>
                    <a:pt x="1451890" y="1023747"/>
                  </a:lnTo>
                  <a:close/>
                </a:path>
                <a:path w="1454150" h="1150620">
                  <a:moveTo>
                    <a:pt x="6619" y="1021206"/>
                  </a:moveTo>
                  <a:lnTo>
                    <a:pt x="278" y="1021206"/>
                  </a:lnTo>
                  <a:lnTo>
                    <a:pt x="272" y="1023619"/>
                  </a:lnTo>
                  <a:lnTo>
                    <a:pt x="6614" y="1023619"/>
                  </a:lnTo>
                  <a:lnTo>
                    <a:pt x="6619" y="1021206"/>
                  </a:lnTo>
                  <a:close/>
                </a:path>
                <a:path w="1454150" h="1150620">
                  <a:moveTo>
                    <a:pt x="1451896" y="1021206"/>
                  </a:moveTo>
                  <a:lnTo>
                    <a:pt x="1445535" y="1021206"/>
                  </a:lnTo>
                  <a:lnTo>
                    <a:pt x="1445529" y="1023619"/>
                  </a:lnTo>
                  <a:lnTo>
                    <a:pt x="1451890" y="1023619"/>
                  </a:lnTo>
                  <a:lnTo>
                    <a:pt x="1451896" y="1021206"/>
                  </a:lnTo>
                  <a:close/>
                </a:path>
                <a:path w="1454150" h="1150620">
                  <a:moveTo>
                    <a:pt x="6653" y="1005966"/>
                  </a:moveTo>
                  <a:lnTo>
                    <a:pt x="311" y="1005966"/>
                  </a:lnTo>
                  <a:lnTo>
                    <a:pt x="278" y="1021079"/>
                  </a:lnTo>
                  <a:lnTo>
                    <a:pt x="6619" y="1021079"/>
                  </a:lnTo>
                  <a:lnTo>
                    <a:pt x="6653" y="1005966"/>
                  </a:lnTo>
                  <a:close/>
                </a:path>
                <a:path w="1454150" h="1150620">
                  <a:moveTo>
                    <a:pt x="1451930" y="1005966"/>
                  </a:moveTo>
                  <a:lnTo>
                    <a:pt x="1445569" y="1005966"/>
                  </a:lnTo>
                  <a:lnTo>
                    <a:pt x="1445535" y="1021079"/>
                  </a:lnTo>
                  <a:lnTo>
                    <a:pt x="1451896" y="1021079"/>
                  </a:lnTo>
                  <a:lnTo>
                    <a:pt x="1451930" y="1005966"/>
                  </a:lnTo>
                  <a:close/>
                </a:path>
                <a:path w="1454150" h="1150620">
                  <a:moveTo>
                    <a:pt x="6469" y="1088390"/>
                  </a:moveTo>
                  <a:lnTo>
                    <a:pt x="129" y="1088390"/>
                  </a:lnTo>
                  <a:lnTo>
                    <a:pt x="115" y="1094739"/>
                  </a:lnTo>
                  <a:lnTo>
                    <a:pt x="6455" y="1094739"/>
                  </a:lnTo>
                  <a:lnTo>
                    <a:pt x="6469" y="1088390"/>
                  </a:lnTo>
                  <a:close/>
                </a:path>
                <a:path w="1454150" h="1150620">
                  <a:moveTo>
                    <a:pt x="1451747" y="1088390"/>
                  </a:moveTo>
                  <a:lnTo>
                    <a:pt x="1445385" y="1088390"/>
                  </a:lnTo>
                  <a:lnTo>
                    <a:pt x="1445370" y="1094739"/>
                  </a:lnTo>
                  <a:lnTo>
                    <a:pt x="1451733" y="1094739"/>
                  </a:lnTo>
                  <a:lnTo>
                    <a:pt x="1451747" y="1088390"/>
                  </a:lnTo>
                  <a:close/>
                </a:path>
                <a:path w="1454150" h="1150620">
                  <a:moveTo>
                    <a:pt x="1451612" y="1149350"/>
                  </a:moveTo>
                  <a:lnTo>
                    <a:pt x="967739" y="1149350"/>
                  </a:lnTo>
                  <a:lnTo>
                    <a:pt x="1451610" y="1150620"/>
                  </a:lnTo>
                  <a:lnTo>
                    <a:pt x="1451612" y="1149350"/>
                  </a:lnTo>
                  <a:close/>
                </a:path>
                <a:path w="1454150" h="1150620">
                  <a:moveTo>
                    <a:pt x="1451621" y="1145539"/>
                  </a:moveTo>
                  <a:lnTo>
                    <a:pt x="2" y="1145539"/>
                  </a:lnTo>
                  <a:lnTo>
                    <a:pt x="0" y="1146810"/>
                  </a:lnTo>
                  <a:lnTo>
                    <a:pt x="483870" y="1148080"/>
                  </a:lnTo>
                  <a:lnTo>
                    <a:pt x="1451615" y="1148080"/>
                  </a:lnTo>
                  <a:lnTo>
                    <a:pt x="1451621" y="1145539"/>
                  </a:lnTo>
                  <a:close/>
                </a:path>
                <a:path w="1454150" h="1150620">
                  <a:moveTo>
                    <a:pt x="725804" y="1143000"/>
                  </a:moveTo>
                  <a:lnTo>
                    <a:pt x="8" y="1143000"/>
                  </a:lnTo>
                  <a:lnTo>
                    <a:pt x="5" y="1144270"/>
                  </a:lnTo>
                  <a:lnTo>
                    <a:pt x="1445260" y="1144270"/>
                  </a:lnTo>
                  <a:lnTo>
                    <a:pt x="725804" y="1143000"/>
                  </a:lnTo>
                  <a:close/>
                </a:path>
                <a:path w="1454150" h="1150620">
                  <a:moveTo>
                    <a:pt x="1451626" y="1143000"/>
                  </a:moveTo>
                  <a:lnTo>
                    <a:pt x="1445262" y="1143000"/>
                  </a:lnTo>
                  <a:lnTo>
                    <a:pt x="1445260" y="1144270"/>
                  </a:lnTo>
                  <a:lnTo>
                    <a:pt x="1451624" y="1144270"/>
                  </a:lnTo>
                  <a:lnTo>
                    <a:pt x="1451626" y="1143000"/>
                  </a:lnTo>
                  <a:close/>
                </a:path>
                <a:path w="1454150" h="1150620">
                  <a:moveTo>
                    <a:pt x="6355" y="1139189"/>
                  </a:moveTo>
                  <a:lnTo>
                    <a:pt x="16" y="1139189"/>
                  </a:lnTo>
                  <a:lnTo>
                    <a:pt x="11" y="1141730"/>
                  </a:lnTo>
                  <a:lnTo>
                    <a:pt x="6350" y="1141730"/>
                  </a:lnTo>
                  <a:lnTo>
                    <a:pt x="6355" y="1139189"/>
                  </a:lnTo>
                  <a:close/>
                </a:path>
                <a:path w="1454150" h="1150620">
                  <a:moveTo>
                    <a:pt x="1451635" y="1139189"/>
                  </a:moveTo>
                  <a:lnTo>
                    <a:pt x="1445271" y="1139189"/>
                  </a:lnTo>
                  <a:lnTo>
                    <a:pt x="1445265" y="1141730"/>
                  </a:lnTo>
                  <a:lnTo>
                    <a:pt x="1451629" y="1141730"/>
                  </a:lnTo>
                  <a:lnTo>
                    <a:pt x="1451635" y="1139189"/>
                  </a:lnTo>
                  <a:close/>
                </a:path>
                <a:path w="1454150" h="1150620">
                  <a:moveTo>
                    <a:pt x="6361" y="1136650"/>
                  </a:moveTo>
                  <a:lnTo>
                    <a:pt x="22" y="1136650"/>
                  </a:lnTo>
                  <a:lnTo>
                    <a:pt x="19" y="1137920"/>
                  </a:lnTo>
                  <a:lnTo>
                    <a:pt x="6358" y="1137920"/>
                  </a:lnTo>
                  <a:lnTo>
                    <a:pt x="6361" y="1136650"/>
                  </a:lnTo>
                  <a:close/>
                </a:path>
                <a:path w="1454150" h="1150620">
                  <a:moveTo>
                    <a:pt x="1451640" y="1136650"/>
                  </a:moveTo>
                  <a:lnTo>
                    <a:pt x="1445277" y="1136650"/>
                  </a:lnTo>
                  <a:lnTo>
                    <a:pt x="1445274" y="1137920"/>
                  </a:lnTo>
                  <a:lnTo>
                    <a:pt x="1451638" y="1137920"/>
                  </a:lnTo>
                  <a:lnTo>
                    <a:pt x="1451640" y="1136650"/>
                  </a:lnTo>
                  <a:close/>
                </a:path>
                <a:path w="1454150" h="1150620">
                  <a:moveTo>
                    <a:pt x="6369" y="1132839"/>
                  </a:moveTo>
                  <a:lnTo>
                    <a:pt x="30" y="1132839"/>
                  </a:lnTo>
                  <a:lnTo>
                    <a:pt x="25" y="1135380"/>
                  </a:lnTo>
                  <a:lnTo>
                    <a:pt x="6364" y="1135380"/>
                  </a:lnTo>
                  <a:lnTo>
                    <a:pt x="6369" y="1132839"/>
                  </a:lnTo>
                  <a:close/>
                </a:path>
                <a:path w="1454150" h="1150620">
                  <a:moveTo>
                    <a:pt x="1451649" y="1132839"/>
                  </a:moveTo>
                  <a:lnTo>
                    <a:pt x="1445285" y="1132839"/>
                  </a:lnTo>
                  <a:lnTo>
                    <a:pt x="1445279" y="1135380"/>
                  </a:lnTo>
                  <a:lnTo>
                    <a:pt x="1451643" y="1135380"/>
                  </a:lnTo>
                  <a:lnTo>
                    <a:pt x="1451649" y="1132839"/>
                  </a:lnTo>
                  <a:close/>
                </a:path>
                <a:path w="1454150" h="1150620">
                  <a:moveTo>
                    <a:pt x="6375" y="1130300"/>
                  </a:moveTo>
                  <a:lnTo>
                    <a:pt x="36" y="1130300"/>
                  </a:lnTo>
                  <a:lnTo>
                    <a:pt x="33" y="1131570"/>
                  </a:lnTo>
                  <a:lnTo>
                    <a:pt x="6372" y="1131570"/>
                  </a:lnTo>
                  <a:lnTo>
                    <a:pt x="6375" y="1130300"/>
                  </a:lnTo>
                  <a:close/>
                </a:path>
                <a:path w="1454150" h="1150620">
                  <a:moveTo>
                    <a:pt x="1451654" y="1130300"/>
                  </a:moveTo>
                  <a:lnTo>
                    <a:pt x="1445291" y="1130300"/>
                  </a:lnTo>
                  <a:lnTo>
                    <a:pt x="1445288" y="1131570"/>
                  </a:lnTo>
                  <a:lnTo>
                    <a:pt x="1451652" y="1131570"/>
                  </a:lnTo>
                  <a:lnTo>
                    <a:pt x="1451654" y="1130300"/>
                  </a:lnTo>
                  <a:close/>
                </a:path>
                <a:path w="1454150" h="1150620">
                  <a:moveTo>
                    <a:pt x="6384" y="1126489"/>
                  </a:moveTo>
                  <a:lnTo>
                    <a:pt x="45" y="1126489"/>
                  </a:lnTo>
                  <a:lnTo>
                    <a:pt x="39" y="1129030"/>
                  </a:lnTo>
                  <a:lnTo>
                    <a:pt x="6378" y="1129030"/>
                  </a:lnTo>
                  <a:lnTo>
                    <a:pt x="6384" y="1126489"/>
                  </a:lnTo>
                  <a:close/>
                </a:path>
                <a:path w="1454150" h="1150620">
                  <a:moveTo>
                    <a:pt x="1451663" y="1126489"/>
                  </a:moveTo>
                  <a:lnTo>
                    <a:pt x="1445299" y="1126489"/>
                  </a:lnTo>
                  <a:lnTo>
                    <a:pt x="1445294" y="1129030"/>
                  </a:lnTo>
                  <a:lnTo>
                    <a:pt x="1451657" y="1129030"/>
                  </a:lnTo>
                  <a:lnTo>
                    <a:pt x="1451663" y="1126489"/>
                  </a:lnTo>
                  <a:close/>
                </a:path>
                <a:path w="1454150" h="1150620">
                  <a:moveTo>
                    <a:pt x="6389" y="1123950"/>
                  </a:moveTo>
                  <a:lnTo>
                    <a:pt x="50" y="1123950"/>
                  </a:lnTo>
                  <a:lnTo>
                    <a:pt x="47" y="1125220"/>
                  </a:lnTo>
                  <a:lnTo>
                    <a:pt x="6386" y="1125220"/>
                  </a:lnTo>
                  <a:lnTo>
                    <a:pt x="6389" y="1123950"/>
                  </a:lnTo>
                  <a:close/>
                </a:path>
                <a:path w="1454150" h="1150620">
                  <a:moveTo>
                    <a:pt x="1451669" y="1123950"/>
                  </a:moveTo>
                  <a:lnTo>
                    <a:pt x="1445305" y="1123950"/>
                  </a:lnTo>
                  <a:lnTo>
                    <a:pt x="1445302" y="1125220"/>
                  </a:lnTo>
                  <a:lnTo>
                    <a:pt x="1451666" y="1125220"/>
                  </a:lnTo>
                  <a:lnTo>
                    <a:pt x="1451669" y="1123950"/>
                  </a:lnTo>
                  <a:close/>
                </a:path>
                <a:path w="1454150" h="1150620">
                  <a:moveTo>
                    <a:pt x="6398" y="1120139"/>
                  </a:moveTo>
                  <a:lnTo>
                    <a:pt x="59" y="1120139"/>
                  </a:lnTo>
                  <a:lnTo>
                    <a:pt x="53" y="1122680"/>
                  </a:lnTo>
                  <a:lnTo>
                    <a:pt x="6392" y="1122680"/>
                  </a:lnTo>
                  <a:lnTo>
                    <a:pt x="6398" y="1120139"/>
                  </a:lnTo>
                  <a:close/>
                </a:path>
                <a:path w="1454150" h="1150620">
                  <a:moveTo>
                    <a:pt x="1451677" y="1120139"/>
                  </a:moveTo>
                  <a:lnTo>
                    <a:pt x="1445313" y="1120139"/>
                  </a:lnTo>
                  <a:lnTo>
                    <a:pt x="1445308" y="1122680"/>
                  </a:lnTo>
                  <a:lnTo>
                    <a:pt x="1451671" y="1122680"/>
                  </a:lnTo>
                  <a:lnTo>
                    <a:pt x="1451677" y="1120139"/>
                  </a:lnTo>
                  <a:close/>
                </a:path>
                <a:path w="1454150" h="1150620">
                  <a:moveTo>
                    <a:pt x="6403" y="1117600"/>
                  </a:moveTo>
                  <a:lnTo>
                    <a:pt x="64" y="1117600"/>
                  </a:lnTo>
                  <a:lnTo>
                    <a:pt x="61" y="1118870"/>
                  </a:lnTo>
                  <a:lnTo>
                    <a:pt x="6401" y="1118870"/>
                  </a:lnTo>
                  <a:lnTo>
                    <a:pt x="6403" y="1117600"/>
                  </a:lnTo>
                  <a:close/>
                </a:path>
                <a:path w="1454150" h="1150620">
                  <a:moveTo>
                    <a:pt x="1451683" y="1117600"/>
                  </a:moveTo>
                  <a:lnTo>
                    <a:pt x="1445319" y="1117600"/>
                  </a:lnTo>
                  <a:lnTo>
                    <a:pt x="1445316" y="1118870"/>
                  </a:lnTo>
                  <a:lnTo>
                    <a:pt x="1451680" y="1118870"/>
                  </a:lnTo>
                  <a:lnTo>
                    <a:pt x="1451683" y="1117600"/>
                  </a:lnTo>
                  <a:close/>
                </a:path>
                <a:path w="1454150" h="1150620">
                  <a:moveTo>
                    <a:pt x="6412" y="1113789"/>
                  </a:moveTo>
                  <a:lnTo>
                    <a:pt x="73" y="1113789"/>
                  </a:lnTo>
                  <a:lnTo>
                    <a:pt x="67" y="1116330"/>
                  </a:lnTo>
                  <a:lnTo>
                    <a:pt x="6406" y="1116330"/>
                  </a:lnTo>
                  <a:lnTo>
                    <a:pt x="6412" y="1113789"/>
                  </a:lnTo>
                  <a:close/>
                </a:path>
                <a:path w="1454150" h="1150620">
                  <a:moveTo>
                    <a:pt x="1451691" y="1113789"/>
                  </a:moveTo>
                  <a:lnTo>
                    <a:pt x="1445328" y="1113789"/>
                  </a:lnTo>
                  <a:lnTo>
                    <a:pt x="1445322" y="1116330"/>
                  </a:lnTo>
                  <a:lnTo>
                    <a:pt x="1451685" y="1116330"/>
                  </a:lnTo>
                  <a:lnTo>
                    <a:pt x="1451691" y="1113789"/>
                  </a:lnTo>
                  <a:close/>
                </a:path>
                <a:path w="1454150" h="1150620">
                  <a:moveTo>
                    <a:pt x="6418" y="1111250"/>
                  </a:moveTo>
                  <a:lnTo>
                    <a:pt x="78" y="1111250"/>
                  </a:lnTo>
                  <a:lnTo>
                    <a:pt x="75" y="1112520"/>
                  </a:lnTo>
                  <a:lnTo>
                    <a:pt x="6415" y="1112520"/>
                  </a:lnTo>
                  <a:lnTo>
                    <a:pt x="6418" y="1111250"/>
                  </a:lnTo>
                  <a:close/>
                </a:path>
                <a:path w="1454150" h="1150620">
                  <a:moveTo>
                    <a:pt x="1451697" y="1111250"/>
                  </a:moveTo>
                  <a:lnTo>
                    <a:pt x="1445333" y="1111250"/>
                  </a:lnTo>
                  <a:lnTo>
                    <a:pt x="1445331" y="1112520"/>
                  </a:lnTo>
                  <a:lnTo>
                    <a:pt x="1451694" y="1112520"/>
                  </a:lnTo>
                  <a:lnTo>
                    <a:pt x="1451697" y="1111250"/>
                  </a:lnTo>
                  <a:close/>
                </a:path>
                <a:path w="1454150" h="1150620">
                  <a:moveTo>
                    <a:pt x="6426" y="1107439"/>
                  </a:moveTo>
                  <a:lnTo>
                    <a:pt x="87" y="1107439"/>
                  </a:lnTo>
                  <a:lnTo>
                    <a:pt x="81" y="1109980"/>
                  </a:lnTo>
                  <a:lnTo>
                    <a:pt x="6421" y="1109980"/>
                  </a:lnTo>
                  <a:lnTo>
                    <a:pt x="6426" y="1107439"/>
                  </a:lnTo>
                  <a:close/>
                </a:path>
                <a:path w="1454150" h="1150620">
                  <a:moveTo>
                    <a:pt x="1451705" y="1107439"/>
                  </a:moveTo>
                  <a:lnTo>
                    <a:pt x="1445342" y="1107439"/>
                  </a:lnTo>
                  <a:lnTo>
                    <a:pt x="1445336" y="1109980"/>
                  </a:lnTo>
                  <a:lnTo>
                    <a:pt x="1451699" y="1109980"/>
                  </a:lnTo>
                  <a:lnTo>
                    <a:pt x="1451705" y="1107439"/>
                  </a:lnTo>
                  <a:close/>
                </a:path>
                <a:path w="1454150" h="1150620">
                  <a:moveTo>
                    <a:pt x="6432" y="1104900"/>
                  </a:moveTo>
                  <a:lnTo>
                    <a:pt x="92" y="1104900"/>
                  </a:lnTo>
                  <a:lnTo>
                    <a:pt x="90" y="1106170"/>
                  </a:lnTo>
                  <a:lnTo>
                    <a:pt x="6429" y="1106170"/>
                  </a:lnTo>
                  <a:lnTo>
                    <a:pt x="6432" y="1104900"/>
                  </a:lnTo>
                  <a:close/>
                </a:path>
                <a:path w="1454150" h="1150620">
                  <a:moveTo>
                    <a:pt x="1451711" y="1104900"/>
                  </a:moveTo>
                  <a:lnTo>
                    <a:pt x="1445348" y="1104900"/>
                  </a:lnTo>
                  <a:lnTo>
                    <a:pt x="1445345" y="1106170"/>
                  </a:lnTo>
                  <a:lnTo>
                    <a:pt x="1451708" y="1106170"/>
                  </a:lnTo>
                  <a:lnTo>
                    <a:pt x="1451711" y="1104900"/>
                  </a:lnTo>
                  <a:close/>
                </a:path>
                <a:path w="1454150" h="1150620">
                  <a:moveTo>
                    <a:pt x="6440" y="1101089"/>
                  </a:moveTo>
                  <a:lnTo>
                    <a:pt x="101" y="1101089"/>
                  </a:lnTo>
                  <a:lnTo>
                    <a:pt x="95" y="1103630"/>
                  </a:lnTo>
                  <a:lnTo>
                    <a:pt x="6435" y="1103630"/>
                  </a:lnTo>
                  <a:lnTo>
                    <a:pt x="6440" y="1101089"/>
                  </a:lnTo>
                  <a:close/>
                </a:path>
                <a:path w="1454150" h="1150620">
                  <a:moveTo>
                    <a:pt x="1451719" y="1101089"/>
                  </a:moveTo>
                  <a:lnTo>
                    <a:pt x="1445356" y="1101089"/>
                  </a:lnTo>
                  <a:lnTo>
                    <a:pt x="1445350" y="1103630"/>
                  </a:lnTo>
                  <a:lnTo>
                    <a:pt x="1451713" y="1103630"/>
                  </a:lnTo>
                  <a:lnTo>
                    <a:pt x="1451719" y="1101089"/>
                  </a:lnTo>
                  <a:close/>
                </a:path>
                <a:path w="1454150" h="1150620">
                  <a:moveTo>
                    <a:pt x="6446" y="1098550"/>
                  </a:moveTo>
                  <a:lnTo>
                    <a:pt x="106" y="1098550"/>
                  </a:lnTo>
                  <a:lnTo>
                    <a:pt x="104" y="1099820"/>
                  </a:lnTo>
                  <a:lnTo>
                    <a:pt x="6443" y="1099820"/>
                  </a:lnTo>
                  <a:lnTo>
                    <a:pt x="6446" y="1098550"/>
                  </a:lnTo>
                  <a:close/>
                </a:path>
                <a:path w="1454150" h="1150620">
                  <a:moveTo>
                    <a:pt x="1451725" y="1098550"/>
                  </a:moveTo>
                  <a:lnTo>
                    <a:pt x="1445362" y="1098550"/>
                  </a:lnTo>
                  <a:lnTo>
                    <a:pt x="1445359" y="1099820"/>
                  </a:lnTo>
                  <a:lnTo>
                    <a:pt x="1451722" y="1099820"/>
                  </a:lnTo>
                  <a:lnTo>
                    <a:pt x="1451725" y="1098550"/>
                  </a:lnTo>
                  <a:close/>
                </a:path>
                <a:path w="1454150" h="1150620">
                  <a:moveTo>
                    <a:pt x="6452" y="1096010"/>
                  </a:moveTo>
                  <a:lnTo>
                    <a:pt x="112" y="1096010"/>
                  </a:lnTo>
                  <a:lnTo>
                    <a:pt x="109" y="1097280"/>
                  </a:lnTo>
                  <a:lnTo>
                    <a:pt x="6449" y="1097280"/>
                  </a:lnTo>
                  <a:lnTo>
                    <a:pt x="6452" y="1096010"/>
                  </a:lnTo>
                  <a:close/>
                </a:path>
                <a:path w="1454150" h="1150620">
                  <a:moveTo>
                    <a:pt x="1451730" y="1096010"/>
                  </a:moveTo>
                  <a:lnTo>
                    <a:pt x="1445367" y="1096010"/>
                  </a:lnTo>
                  <a:lnTo>
                    <a:pt x="1445365" y="1097280"/>
                  </a:lnTo>
                  <a:lnTo>
                    <a:pt x="1451728" y="1097280"/>
                  </a:lnTo>
                  <a:lnTo>
                    <a:pt x="1451730" y="1096010"/>
                  </a:lnTo>
                  <a:close/>
                </a:path>
              </a:pathLst>
            </a:custGeom>
            <a:solidFill>
              <a:srgbClr val="4C82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6441440" y="1031239"/>
              <a:ext cx="1441450" cy="1137920"/>
            </a:xfrm>
            <a:custGeom>
              <a:avLst/>
              <a:gdLst/>
              <a:ahLst/>
              <a:cxnLst/>
              <a:rect l="l" t="t" r="r" b="b"/>
              <a:pathLst>
                <a:path w="1441450" h="1137920">
                  <a:moveTo>
                    <a:pt x="8631" y="120650"/>
                  </a:moveTo>
                  <a:lnTo>
                    <a:pt x="2270" y="120650"/>
                  </a:lnTo>
                  <a:lnTo>
                    <a:pt x="2235" y="135889"/>
                  </a:lnTo>
                  <a:lnTo>
                    <a:pt x="8596" y="135889"/>
                  </a:lnTo>
                  <a:lnTo>
                    <a:pt x="8631" y="120650"/>
                  </a:lnTo>
                  <a:close/>
                </a:path>
                <a:path w="1441450" h="1137920">
                  <a:moveTo>
                    <a:pt x="1441185" y="120650"/>
                  </a:moveTo>
                  <a:lnTo>
                    <a:pt x="1434847" y="120650"/>
                  </a:lnTo>
                  <a:lnTo>
                    <a:pt x="1434812" y="135889"/>
                  </a:lnTo>
                  <a:lnTo>
                    <a:pt x="1441151" y="135889"/>
                  </a:lnTo>
                  <a:lnTo>
                    <a:pt x="1441185" y="120650"/>
                  </a:lnTo>
                  <a:close/>
                </a:path>
                <a:path w="1441450" h="1137920">
                  <a:moveTo>
                    <a:pt x="8640" y="116839"/>
                  </a:moveTo>
                  <a:lnTo>
                    <a:pt x="2278" y="116839"/>
                  </a:lnTo>
                  <a:lnTo>
                    <a:pt x="2272" y="119379"/>
                  </a:lnTo>
                  <a:lnTo>
                    <a:pt x="8634" y="119379"/>
                  </a:lnTo>
                  <a:lnTo>
                    <a:pt x="8640" y="116839"/>
                  </a:lnTo>
                  <a:close/>
                </a:path>
                <a:path w="1441450" h="1137920">
                  <a:moveTo>
                    <a:pt x="1441194" y="116839"/>
                  </a:moveTo>
                  <a:lnTo>
                    <a:pt x="1434855" y="116839"/>
                  </a:lnTo>
                  <a:lnTo>
                    <a:pt x="1434850" y="119379"/>
                  </a:lnTo>
                  <a:lnTo>
                    <a:pt x="1441188" y="119379"/>
                  </a:lnTo>
                  <a:lnTo>
                    <a:pt x="1441194" y="116839"/>
                  </a:lnTo>
                  <a:close/>
                </a:path>
                <a:path w="1441450" h="1137920">
                  <a:moveTo>
                    <a:pt x="8660" y="107950"/>
                  </a:moveTo>
                  <a:lnTo>
                    <a:pt x="2298" y="107950"/>
                  </a:lnTo>
                  <a:lnTo>
                    <a:pt x="2281" y="115569"/>
                  </a:lnTo>
                  <a:lnTo>
                    <a:pt x="8642" y="115569"/>
                  </a:lnTo>
                  <a:lnTo>
                    <a:pt x="8660" y="107950"/>
                  </a:lnTo>
                  <a:close/>
                </a:path>
                <a:path w="1441450" h="1137920">
                  <a:moveTo>
                    <a:pt x="1441214" y="107950"/>
                  </a:moveTo>
                  <a:lnTo>
                    <a:pt x="1434875" y="107950"/>
                  </a:lnTo>
                  <a:lnTo>
                    <a:pt x="1434858" y="115569"/>
                  </a:lnTo>
                  <a:lnTo>
                    <a:pt x="1441197" y="115569"/>
                  </a:lnTo>
                  <a:lnTo>
                    <a:pt x="1441214" y="107950"/>
                  </a:lnTo>
                  <a:close/>
                </a:path>
                <a:path w="1441450" h="1137920">
                  <a:moveTo>
                    <a:pt x="8668" y="104139"/>
                  </a:moveTo>
                  <a:lnTo>
                    <a:pt x="2307" y="104139"/>
                  </a:lnTo>
                  <a:lnTo>
                    <a:pt x="2301" y="106679"/>
                  </a:lnTo>
                  <a:lnTo>
                    <a:pt x="8663" y="106679"/>
                  </a:lnTo>
                  <a:lnTo>
                    <a:pt x="8668" y="104139"/>
                  </a:lnTo>
                  <a:close/>
                </a:path>
                <a:path w="1441450" h="1137920">
                  <a:moveTo>
                    <a:pt x="1441222" y="104139"/>
                  </a:moveTo>
                  <a:lnTo>
                    <a:pt x="1434884" y="104139"/>
                  </a:lnTo>
                  <a:lnTo>
                    <a:pt x="1434878" y="106679"/>
                  </a:lnTo>
                  <a:lnTo>
                    <a:pt x="1441217" y="106679"/>
                  </a:lnTo>
                  <a:lnTo>
                    <a:pt x="1441222" y="104139"/>
                  </a:lnTo>
                  <a:close/>
                </a:path>
                <a:path w="1441450" h="1137920">
                  <a:moveTo>
                    <a:pt x="8674" y="101600"/>
                  </a:moveTo>
                  <a:lnTo>
                    <a:pt x="2312" y="101600"/>
                  </a:lnTo>
                  <a:lnTo>
                    <a:pt x="2309" y="102869"/>
                  </a:lnTo>
                  <a:lnTo>
                    <a:pt x="8671" y="102869"/>
                  </a:lnTo>
                  <a:lnTo>
                    <a:pt x="8674" y="101600"/>
                  </a:lnTo>
                  <a:close/>
                </a:path>
                <a:path w="1441450" h="1137920">
                  <a:moveTo>
                    <a:pt x="1441228" y="101600"/>
                  </a:moveTo>
                  <a:lnTo>
                    <a:pt x="1434890" y="101600"/>
                  </a:lnTo>
                  <a:lnTo>
                    <a:pt x="1434887" y="102869"/>
                  </a:lnTo>
                  <a:lnTo>
                    <a:pt x="1441225" y="102869"/>
                  </a:lnTo>
                  <a:lnTo>
                    <a:pt x="1441228" y="101600"/>
                  </a:lnTo>
                  <a:close/>
                </a:path>
                <a:path w="1441450" h="1137920">
                  <a:moveTo>
                    <a:pt x="8683" y="97789"/>
                  </a:moveTo>
                  <a:lnTo>
                    <a:pt x="2321" y="97789"/>
                  </a:lnTo>
                  <a:lnTo>
                    <a:pt x="2315" y="100329"/>
                  </a:lnTo>
                  <a:lnTo>
                    <a:pt x="8677" y="100329"/>
                  </a:lnTo>
                  <a:lnTo>
                    <a:pt x="8683" y="97789"/>
                  </a:lnTo>
                  <a:close/>
                </a:path>
                <a:path w="1441450" h="1137920">
                  <a:moveTo>
                    <a:pt x="1441236" y="97789"/>
                  </a:moveTo>
                  <a:lnTo>
                    <a:pt x="1434898" y="97789"/>
                  </a:lnTo>
                  <a:lnTo>
                    <a:pt x="1434893" y="100329"/>
                  </a:lnTo>
                  <a:lnTo>
                    <a:pt x="1441231" y="100329"/>
                  </a:lnTo>
                  <a:lnTo>
                    <a:pt x="1441236" y="97789"/>
                  </a:lnTo>
                  <a:close/>
                </a:path>
                <a:path w="1441450" h="1137920">
                  <a:moveTo>
                    <a:pt x="8688" y="95250"/>
                  </a:moveTo>
                  <a:lnTo>
                    <a:pt x="2326" y="95250"/>
                  </a:lnTo>
                  <a:lnTo>
                    <a:pt x="2324" y="96519"/>
                  </a:lnTo>
                  <a:lnTo>
                    <a:pt x="8685" y="96519"/>
                  </a:lnTo>
                  <a:lnTo>
                    <a:pt x="8688" y="95250"/>
                  </a:lnTo>
                  <a:close/>
                </a:path>
                <a:path w="1441450" h="1137920">
                  <a:moveTo>
                    <a:pt x="1441242" y="95250"/>
                  </a:moveTo>
                  <a:lnTo>
                    <a:pt x="1434904" y="95250"/>
                  </a:lnTo>
                  <a:lnTo>
                    <a:pt x="1434901" y="96519"/>
                  </a:lnTo>
                  <a:lnTo>
                    <a:pt x="1441239" y="96519"/>
                  </a:lnTo>
                  <a:lnTo>
                    <a:pt x="1441242" y="95250"/>
                  </a:lnTo>
                  <a:close/>
                </a:path>
                <a:path w="1441450" h="1137920">
                  <a:moveTo>
                    <a:pt x="8697" y="91439"/>
                  </a:moveTo>
                  <a:lnTo>
                    <a:pt x="2335" y="91439"/>
                  </a:lnTo>
                  <a:lnTo>
                    <a:pt x="2329" y="93979"/>
                  </a:lnTo>
                  <a:lnTo>
                    <a:pt x="8691" y="93979"/>
                  </a:lnTo>
                  <a:lnTo>
                    <a:pt x="8697" y="91439"/>
                  </a:lnTo>
                  <a:close/>
                </a:path>
                <a:path w="1441450" h="1137920">
                  <a:moveTo>
                    <a:pt x="1441251" y="91439"/>
                  </a:moveTo>
                  <a:lnTo>
                    <a:pt x="1434913" y="91439"/>
                  </a:lnTo>
                  <a:lnTo>
                    <a:pt x="1434907" y="93979"/>
                  </a:lnTo>
                  <a:lnTo>
                    <a:pt x="1441245" y="93979"/>
                  </a:lnTo>
                  <a:lnTo>
                    <a:pt x="1441251" y="91439"/>
                  </a:lnTo>
                  <a:close/>
                </a:path>
                <a:path w="1441450" h="1137920">
                  <a:moveTo>
                    <a:pt x="8703" y="88900"/>
                  </a:moveTo>
                  <a:lnTo>
                    <a:pt x="2341" y="88900"/>
                  </a:lnTo>
                  <a:lnTo>
                    <a:pt x="2338" y="90169"/>
                  </a:lnTo>
                  <a:lnTo>
                    <a:pt x="8700" y="90169"/>
                  </a:lnTo>
                  <a:lnTo>
                    <a:pt x="8703" y="88900"/>
                  </a:lnTo>
                  <a:close/>
                </a:path>
                <a:path w="1441450" h="1137920">
                  <a:moveTo>
                    <a:pt x="1441256" y="88900"/>
                  </a:moveTo>
                  <a:lnTo>
                    <a:pt x="1434918" y="88900"/>
                  </a:lnTo>
                  <a:lnTo>
                    <a:pt x="1434916" y="90169"/>
                  </a:lnTo>
                  <a:lnTo>
                    <a:pt x="1441253" y="90169"/>
                  </a:lnTo>
                  <a:lnTo>
                    <a:pt x="1441256" y="88900"/>
                  </a:lnTo>
                  <a:close/>
                </a:path>
                <a:path w="1441450" h="1137920">
                  <a:moveTo>
                    <a:pt x="8711" y="85089"/>
                  </a:moveTo>
                  <a:lnTo>
                    <a:pt x="2349" y="85089"/>
                  </a:lnTo>
                  <a:lnTo>
                    <a:pt x="2343" y="87629"/>
                  </a:lnTo>
                  <a:lnTo>
                    <a:pt x="8706" y="87629"/>
                  </a:lnTo>
                  <a:lnTo>
                    <a:pt x="8711" y="85089"/>
                  </a:lnTo>
                  <a:close/>
                </a:path>
                <a:path w="1441450" h="1137920">
                  <a:moveTo>
                    <a:pt x="1441265" y="85089"/>
                  </a:moveTo>
                  <a:lnTo>
                    <a:pt x="1434927" y="85089"/>
                  </a:lnTo>
                  <a:lnTo>
                    <a:pt x="1434921" y="87629"/>
                  </a:lnTo>
                  <a:lnTo>
                    <a:pt x="1441259" y="87629"/>
                  </a:lnTo>
                  <a:lnTo>
                    <a:pt x="1441265" y="85089"/>
                  </a:lnTo>
                  <a:close/>
                </a:path>
                <a:path w="1441450" h="1137920">
                  <a:moveTo>
                    <a:pt x="8717" y="82550"/>
                  </a:moveTo>
                  <a:lnTo>
                    <a:pt x="2355" y="82550"/>
                  </a:lnTo>
                  <a:lnTo>
                    <a:pt x="2352" y="83819"/>
                  </a:lnTo>
                  <a:lnTo>
                    <a:pt x="8714" y="83819"/>
                  </a:lnTo>
                  <a:lnTo>
                    <a:pt x="8717" y="82550"/>
                  </a:lnTo>
                  <a:close/>
                </a:path>
                <a:path w="1441450" h="1137920">
                  <a:moveTo>
                    <a:pt x="1441271" y="82550"/>
                  </a:moveTo>
                  <a:lnTo>
                    <a:pt x="1434933" y="82550"/>
                  </a:lnTo>
                  <a:lnTo>
                    <a:pt x="1434930" y="83819"/>
                  </a:lnTo>
                  <a:lnTo>
                    <a:pt x="1441268" y="83819"/>
                  </a:lnTo>
                  <a:lnTo>
                    <a:pt x="1441271" y="82550"/>
                  </a:lnTo>
                  <a:close/>
                </a:path>
                <a:path w="1441450" h="1137920">
                  <a:moveTo>
                    <a:pt x="8726" y="78739"/>
                  </a:moveTo>
                  <a:lnTo>
                    <a:pt x="2363" y="78739"/>
                  </a:lnTo>
                  <a:lnTo>
                    <a:pt x="2358" y="81279"/>
                  </a:lnTo>
                  <a:lnTo>
                    <a:pt x="8720" y="81279"/>
                  </a:lnTo>
                  <a:lnTo>
                    <a:pt x="8726" y="78739"/>
                  </a:lnTo>
                  <a:close/>
                </a:path>
                <a:path w="1441450" h="1137920">
                  <a:moveTo>
                    <a:pt x="1441279" y="78739"/>
                  </a:moveTo>
                  <a:lnTo>
                    <a:pt x="1434941" y="78739"/>
                  </a:lnTo>
                  <a:lnTo>
                    <a:pt x="1434936" y="81279"/>
                  </a:lnTo>
                  <a:lnTo>
                    <a:pt x="1441273" y="81279"/>
                  </a:lnTo>
                  <a:lnTo>
                    <a:pt x="1441279" y="78739"/>
                  </a:lnTo>
                  <a:close/>
                </a:path>
                <a:path w="1441450" h="1137920">
                  <a:moveTo>
                    <a:pt x="8731" y="76200"/>
                  </a:moveTo>
                  <a:lnTo>
                    <a:pt x="2369" y="76200"/>
                  </a:lnTo>
                  <a:lnTo>
                    <a:pt x="2366" y="77469"/>
                  </a:lnTo>
                  <a:lnTo>
                    <a:pt x="8729" y="77469"/>
                  </a:lnTo>
                  <a:lnTo>
                    <a:pt x="8731" y="76200"/>
                  </a:lnTo>
                  <a:close/>
                </a:path>
                <a:path w="1441450" h="1137920">
                  <a:moveTo>
                    <a:pt x="1441285" y="76200"/>
                  </a:moveTo>
                  <a:lnTo>
                    <a:pt x="1434947" y="76200"/>
                  </a:lnTo>
                  <a:lnTo>
                    <a:pt x="1434944" y="77469"/>
                  </a:lnTo>
                  <a:lnTo>
                    <a:pt x="1441282" y="77469"/>
                  </a:lnTo>
                  <a:lnTo>
                    <a:pt x="1441285" y="76200"/>
                  </a:lnTo>
                  <a:close/>
                </a:path>
                <a:path w="1441450" h="1137920">
                  <a:moveTo>
                    <a:pt x="8740" y="72389"/>
                  </a:moveTo>
                  <a:lnTo>
                    <a:pt x="2378" y="72389"/>
                  </a:lnTo>
                  <a:lnTo>
                    <a:pt x="2372" y="74929"/>
                  </a:lnTo>
                  <a:lnTo>
                    <a:pt x="8734" y="74929"/>
                  </a:lnTo>
                  <a:lnTo>
                    <a:pt x="8740" y="72389"/>
                  </a:lnTo>
                  <a:close/>
                </a:path>
                <a:path w="1441450" h="1137920">
                  <a:moveTo>
                    <a:pt x="1441293" y="72389"/>
                  </a:moveTo>
                  <a:lnTo>
                    <a:pt x="1434956" y="72389"/>
                  </a:lnTo>
                  <a:lnTo>
                    <a:pt x="1434950" y="74929"/>
                  </a:lnTo>
                  <a:lnTo>
                    <a:pt x="1441288" y="74929"/>
                  </a:lnTo>
                  <a:lnTo>
                    <a:pt x="1441293" y="72389"/>
                  </a:lnTo>
                  <a:close/>
                </a:path>
                <a:path w="1441450" h="1137920">
                  <a:moveTo>
                    <a:pt x="8746" y="69850"/>
                  </a:moveTo>
                  <a:lnTo>
                    <a:pt x="2383" y="69850"/>
                  </a:lnTo>
                  <a:lnTo>
                    <a:pt x="2380" y="71119"/>
                  </a:lnTo>
                  <a:lnTo>
                    <a:pt x="8743" y="71119"/>
                  </a:lnTo>
                  <a:lnTo>
                    <a:pt x="8746" y="69850"/>
                  </a:lnTo>
                  <a:close/>
                </a:path>
                <a:path w="1441450" h="1137920">
                  <a:moveTo>
                    <a:pt x="1441299" y="69850"/>
                  </a:moveTo>
                  <a:lnTo>
                    <a:pt x="1434962" y="69850"/>
                  </a:lnTo>
                  <a:lnTo>
                    <a:pt x="1434959" y="71119"/>
                  </a:lnTo>
                  <a:lnTo>
                    <a:pt x="1441296" y="71119"/>
                  </a:lnTo>
                  <a:lnTo>
                    <a:pt x="1441299" y="69850"/>
                  </a:lnTo>
                  <a:close/>
                </a:path>
                <a:path w="1441450" h="1137920">
                  <a:moveTo>
                    <a:pt x="8760" y="63500"/>
                  </a:moveTo>
                  <a:lnTo>
                    <a:pt x="2397" y="63500"/>
                  </a:lnTo>
                  <a:lnTo>
                    <a:pt x="2386" y="68579"/>
                  </a:lnTo>
                  <a:lnTo>
                    <a:pt x="8749" y="68579"/>
                  </a:lnTo>
                  <a:lnTo>
                    <a:pt x="8760" y="63500"/>
                  </a:lnTo>
                  <a:close/>
                </a:path>
                <a:path w="1441450" h="1137920">
                  <a:moveTo>
                    <a:pt x="1441313" y="63500"/>
                  </a:moveTo>
                  <a:lnTo>
                    <a:pt x="1434976" y="63500"/>
                  </a:lnTo>
                  <a:lnTo>
                    <a:pt x="1434964" y="68579"/>
                  </a:lnTo>
                  <a:lnTo>
                    <a:pt x="1441302" y="68579"/>
                  </a:lnTo>
                  <a:lnTo>
                    <a:pt x="1441313" y="63500"/>
                  </a:lnTo>
                  <a:close/>
                </a:path>
                <a:path w="1441450" h="1137920">
                  <a:moveTo>
                    <a:pt x="8769" y="59689"/>
                  </a:moveTo>
                  <a:lnTo>
                    <a:pt x="2406" y="59689"/>
                  </a:lnTo>
                  <a:lnTo>
                    <a:pt x="2400" y="62229"/>
                  </a:lnTo>
                  <a:lnTo>
                    <a:pt x="8763" y="62229"/>
                  </a:lnTo>
                  <a:lnTo>
                    <a:pt x="8769" y="59689"/>
                  </a:lnTo>
                  <a:close/>
                </a:path>
                <a:path w="1441450" h="1137920">
                  <a:moveTo>
                    <a:pt x="1441322" y="59689"/>
                  </a:moveTo>
                  <a:lnTo>
                    <a:pt x="1434985" y="59689"/>
                  </a:lnTo>
                  <a:lnTo>
                    <a:pt x="1434979" y="62229"/>
                  </a:lnTo>
                  <a:lnTo>
                    <a:pt x="1441316" y="62229"/>
                  </a:lnTo>
                  <a:lnTo>
                    <a:pt x="1441322" y="59689"/>
                  </a:lnTo>
                  <a:close/>
                </a:path>
                <a:path w="1441450" h="1137920">
                  <a:moveTo>
                    <a:pt x="8775" y="57150"/>
                  </a:moveTo>
                  <a:lnTo>
                    <a:pt x="2412" y="57150"/>
                  </a:lnTo>
                  <a:lnTo>
                    <a:pt x="2409" y="58419"/>
                  </a:lnTo>
                  <a:lnTo>
                    <a:pt x="8772" y="58419"/>
                  </a:lnTo>
                  <a:lnTo>
                    <a:pt x="8775" y="57150"/>
                  </a:lnTo>
                  <a:close/>
                </a:path>
                <a:path w="1441450" h="1137920">
                  <a:moveTo>
                    <a:pt x="1441327" y="57150"/>
                  </a:moveTo>
                  <a:lnTo>
                    <a:pt x="1434990" y="57150"/>
                  </a:lnTo>
                  <a:lnTo>
                    <a:pt x="1434987" y="58419"/>
                  </a:lnTo>
                  <a:lnTo>
                    <a:pt x="1441324" y="58419"/>
                  </a:lnTo>
                  <a:lnTo>
                    <a:pt x="1441327" y="57150"/>
                  </a:lnTo>
                  <a:close/>
                </a:path>
                <a:path w="1441450" h="1137920">
                  <a:moveTo>
                    <a:pt x="8789" y="50800"/>
                  </a:moveTo>
                  <a:lnTo>
                    <a:pt x="2426" y="50800"/>
                  </a:lnTo>
                  <a:lnTo>
                    <a:pt x="2414" y="55879"/>
                  </a:lnTo>
                  <a:lnTo>
                    <a:pt x="8777" y="55879"/>
                  </a:lnTo>
                  <a:lnTo>
                    <a:pt x="8789" y="50800"/>
                  </a:lnTo>
                  <a:close/>
                </a:path>
                <a:path w="1441450" h="1137920">
                  <a:moveTo>
                    <a:pt x="1441342" y="50800"/>
                  </a:moveTo>
                  <a:lnTo>
                    <a:pt x="1435005" y="50800"/>
                  </a:lnTo>
                  <a:lnTo>
                    <a:pt x="1434993" y="55879"/>
                  </a:lnTo>
                  <a:lnTo>
                    <a:pt x="1441330" y="55879"/>
                  </a:lnTo>
                  <a:lnTo>
                    <a:pt x="1441342" y="50800"/>
                  </a:lnTo>
                  <a:close/>
                </a:path>
                <a:path w="1441450" h="1137920">
                  <a:moveTo>
                    <a:pt x="8803" y="44450"/>
                  </a:moveTo>
                  <a:lnTo>
                    <a:pt x="2440" y="44450"/>
                  </a:lnTo>
                  <a:lnTo>
                    <a:pt x="2429" y="49529"/>
                  </a:lnTo>
                  <a:lnTo>
                    <a:pt x="8792" y="49529"/>
                  </a:lnTo>
                  <a:lnTo>
                    <a:pt x="8803" y="44450"/>
                  </a:lnTo>
                  <a:close/>
                </a:path>
                <a:path w="1441450" h="1137920">
                  <a:moveTo>
                    <a:pt x="1441356" y="44450"/>
                  </a:moveTo>
                  <a:lnTo>
                    <a:pt x="1435019" y="44450"/>
                  </a:lnTo>
                  <a:lnTo>
                    <a:pt x="1435008" y="49529"/>
                  </a:lnTo>
                  <a:lnTo>
                    <a:pt x="1441344" y="49529"/>
                  </a:lnTo>
                  <a:lnTo>
                    <a:pt x="1441356" y="44450"/>
                  </a:lnTo>
                  <a:close/>
                </a:path>
                <a:path w="1441450" h="1137920">
                  <a:moveTo>
                    <a:pt x="8812" y="40639"/>
                  </a:moveTo>
                  <a:lnTo>
                    <a:pt x="2449" y="40639"/>
                  </a:lnTo>
                  <a:lnTo>
                    <a:pt x="2443" y="43179"/>
                  </a:lnTo>
                  <a:lnTo>
                    <a:pt x="8806" y="43179"/>
                  </a:lnTo>
                  <a:lnTo>
                    <a:pt x="8812" y="40639"/>
                  </a:lnTo>
                  <a:close/>
                </a:path>
                <a:path w="1441450" h="1137920">
                  <a:moveTo>
                    <a:pt x="1441364" y="40639"/>
                  </a:moveTo>
                  <a:lnTo>
                    <a:pt x="1435028" y="40639"/>
                  </a:lnTo>
                  <a:lnTo>
                    <a:pt x="1435022" y="43179"/>
                  </a:lnTo>
                  <a:lnTo>
                    <a:pt x="1441359" y="43179"/>
                  </a:lnTo>
                  <a:lnTo>
                    <a:pt x="1441364" y="40639"/>
                  </a:lnTo>
                  <a:close/>
                </a:path>
                <a:path w="1441450" h="1137920">
                  <a:moveTo>
                    <a:pt x="8818" y="38100"/>
                  </a:moveTo>
                  <a:lnTo>
                    <a:pt x="2454" y="38100"/>
                  </a:lnTo>
                  <a:lnTo>
                    <a:pt x="2451" y="39369"/>
                  </a:lnTo>
                  <a:lnTo>
                    <a:pt x="8815" y="39369"/>
                  </a:lnTo>
                  <a:lnTo>
                    <a:pt x="8818" y="38100"/>
                  </a:lnTo>
                  <a:close/>
                </a:path>
                <a:path w="1441450" h="1137920">
                  <a:moveTo>
                    <a:pt x="1441370" y="38100"/>
                  </a:moveTo>
                  <a:lnTo>
                    <a:pt x="1435033" y="38100"/>
                  </a:lnTo>
                  <a:lnTo>
                    <a:pt x="1435031" y="39369"/>
                  </a:lnTo>
                  <a:lnTo>
                    <a:pt x="1441367" y="39369"/>
                  </a:lnTo>
                  <a:lnTo>
                    <a:pt x="1441370" y="38100"/>
                  </a:lnTo>
                  <a:close/>
                </a:path>
                <a:path w="1441450" h="1137920">
                  <a:moveTo>
                    <a:pt x="8826" y="34289"/>
                  </a:moveTo>
                  <a:lnTo>
                    <a:pt x="2463" y="34289"/>
                  </a:lnTo>
                  <a:lnTo>
                    <a:pt x="2457" y="36829"/>
                  </a:lnTo>
                  <a:lnTo>
                    <a:pt x="8821" y="36829"/>
                  </a:lnTo>
                  <a:lnTo>
                    <a:pt x="8826" y="34289"/>
                  </a:lnTo>
                  <a:close/>
                </a:path>
                <a:path w="1441450" h="1137920">
                  <a:moveTo>
                    <a:pt x="1441378" y="34289"/>
                  </a:moveTo>
                  <a:lnTo>
                    <a:pt x="1435042" y="34289"/>
                  </a:lnTo>
                  <a:lnTo>
                    <a:pt x="1435036" y="36829"/>
                  </a:lnTo>
                  <a:lnTo>
                    <a:pt x="1441373" y="36829"/>
                  </a:lnTo>
                  <a:lnTo>
                    <a:pt x="1441378" y="34289"/>
                  </a:lnTo>
                  <a:close/>
                </a:path>
                <a:path w="1441450" h="1137920">
                  <a:moveTo>
                    <a:pt x="8832" y="31750"/>
                  </a:moveTo>
                  <a:lnTo>
                    <a:pt x="2468" y="31750"/>
                  </a:lnTo>
                  <a:lnTo>
                    <a:pt x="2466" y="33019"/>
                  </a:lnTo>
                  <a:lnTo>
                    <a:pt x="8829" y="33019"/>
                  </a:lnTo>
                  <a:lnTo>
                    <a:pt x="8832" y="31750"/>
                  </a:lnTo>
                  <a:close/>
                </a:path>
                <a:path w="1441450" h="1137920">
                  <a:moveTo>
                    <a:pt x="1441384" y="31750"/>
                  </a:moveTo>
                  <a:lnTo>
                    <a:pt x="1435048" y="31750"/>
                  </a:lnTo>
                  <a:lnTo>
                    <a:pt x="1435045" y="33019"/>
                  </a:lnTo>
                  <a:lnTo>
                    <a:pt x="1441381" y="33019"/>
                  </a:lnTo>
                  <a:lnTo>
                    <a:pt x="1441384" y="31750"/>
                  </a:lnTo>
                  <a:close/>
                </a:path>
                <a:path w="1441450" h="1137920">
                  <a:moveTo>
                    <a:pt x="8841" y="27939"/>
                  </a:moveTo>
                  <a:lnTo>
                    <a:pt x="2477" y="27939"/>
                  </a:lnTo>
                  <a:lnTo>
                    <a:pt x="2471" y="30479"/>
                  </a:lnTo>
                  <a:lnTo>
                    <a:pt x="8835" y="30479"/>
                  </a:lnTo>
                  <a:lnTo>
                    <a:pt x="8841" y="27939"/>
                  </a:lnTo>
                  <a:close/>
                </a:path>
                <a:path w="1441450" h="1137920">
                  <a:moveTo>
                    <a:pt x="1441393" y="27939"/>
                  </a:moveTo>
                  <a:lnTo>
                    <a:pt x="1435056" y="27939"/>
                  </a:lnTo>
                  <a:lnTo>
                    <a:pt x="1435051" y="30479"/>
                  </a:lnTo>
                  <a:lnTo>
                    <a:pt x="1441387" y="30479"/>
                  </a:lnTo>
                  <a:lnTo>
                    <a:pt x="1441393" y="27939"/>
                  </a:lnTo>
                  <a:close/>
                </a:path>
                <a:path w="1441450" h="1137920">
                  <a:moveTo>
                    <a:pt x="8846" y="25400"/>
                  </a:moveTo>
                  <a:lnTo>
                    <a:pt x="2483" y="25400"/>
                  </a:lnTo>
                  <a:lnTo>
                    <a:pt x="2480" y="26669"/>
                  </a:lnTo>
                  <a:lnTo>
                    <a:pt x="8844" y="26669"/>
                  </a:lnTo>
                  <a:lnTo>
                    <a:pt x="8846" y="25400"/>
                  </a:lnTo>
                  <a:close/>
                </a:path>
                <a:path w="1441450" h="1137920">
                  <a:moveTo>
                    <a:pt x="1441398" y="25400"/>
                  </a:moveTo>
                  <a:lnTo>
                    <a:pt x="1435062" y="25400"/>
                  </a:lnTo>
                  <a:lnTo>
                    <a:pt x="1435059" y="26669"/>
                  </a:lnTo>
                  <a:lnTo>
                    <a:pt x="1441396" y="26669"/>
                  </a:lnTo>
                  <a:lnTo>
                    <a:pt x="1441398" y="25400"/>
                  </a:lnTo>
                  <a:close/>
                </a:path>
                <a:path w="1441450" h="1137920">
                  <a:moveTo>
                    <a:pt x="8855" y="21589"/>
                  </a:moveTo>
                  <a:lnTo>
                    <a:pt x="2491" y="21589"/>
                  </a:lnTo>
                  <a:lnTo>
                    <a:pt x="2486" y="24129"/>
                  </a:lnTo>
                  <a:lnTo>
                    <a:pt x="8849" y="24129"/>
                  </a:lnTo>
                  <a:lnTo>
                    <a:pt x="8855" y="21589"/>
                  </a:lnTo>
                  <a:close/>
                </a:path>
                <a:path w="1441450" h="1137920">
                  <a:moveTo>
                    <a:pt x="1441407" y="21589"/>
                  </a:moveTo>
                  <a:lnTo>
                    <a:pt x="1435071" y="21589"/>
                  </a:lnTo>
                  <a:lnTo>
                    <a:pt x="1435065" y="24129"/>
                  </a:lnTo>
                  <a:lnTo>
                    <a:pt x="1441401" y="24129"/>
                  </a:lnTo>
                  <a:lnTo>
                    <a:pt x="1441407" y="21589"/>
                  </a:lnTo>
                  <a:close/>
                </a:path>
                <a:path w="1441450" h="1137920">
                  <a:moveTo>
                    <a:pt x="8861" y="19050"/>
                  </a:moveTo>
                  <a:lnTo>
                    <a:pt x="2497" y="19050"/>
                  </a:lnTo>
                  <a:lnTo>
                    <a:pt x="2494" y="20319"/>
                  </a:lnTo>
                  <a:lnTo>
                    <a:pt x="8858" y="20319"/>
                  </a:lnTo>
                  <a:lnTo>
                    <a:pt x="8861" y="19050"/>
                  </a:lnTo>
                  <a:close/>
                </a:path>
                <a:path w="1441450" h="1137920">
                  <a:moveTo>
                    <a:pt x="1441413" y="19050"/>
                  </a:moveTo>
                  <a:lnTo>
                    <a:pt x="1435077" y="19050"/>
                  </a:lnTo>
                  <a:lnTo>
                    <a:pt x="1435074" y="20319"/>
                  </a:lnTo>
                  <a:lnTo>
                    <a:pt x="1441410" y="20319"/>
                  </a:lnTo>
                  <a:lnTo>
                    <a:pt x="1441413" y="19050"/>
                  </a:lnTo>
                  <a:close/>
                </a:path>
                <a:path w="1441450" h="1137920">
                  <a:moveTo>
                    <a:pt x="8869" y="15239"/>
                  </a:moveTo>
                  <a:lnTo>
                    <a:pt x="2505" y="15239"/>
                  </a:lnTo>
                  <a:lnTo>
                    <a:pt x="2500" y="17779"/>
                  </a:lnTo>
                  <a:lnTo>
                    <a:pt x="8864" y="17779"/>
                  </a:lnTo>
                  <a:lnTo>
                    <a:pt x="8869" y="15239"/>
                  </a:lnTo>
                  <a:close/>
                </a:path>
                <a:path w="1441450" h="1137920">
                  <a:moveTo>
                    <a:pt x="1441421" y="15239"/>
                  </a:moveTo>
                  <a:lnTo>
                    <a:pt x="1435085" y="15239"/>
                  </a:lnTo>
                  <a:lnTo>
                    <a:pt x="1435079" y="17779"/>
                  </a:lnTo>
                  <a:lnTo>
                    <a:pt x="1441415" y="17779"/>
                  </a:lnTo>
                  <a:lnTo>
                    <a:pt x="1441421" y="15239"/>
                  </a:lnTo>
                  <a:close/>
                </a:path>
                <a:path w="1441450" h="1137920">
                  <a:moveTo>
                    <a:pt x="8875" y="12700"/>
                  </a:moveTo>
                  <a:lnTo>
                    <a:pt x="2511" y="12700"/>
                  </a:lnTo>
                  <a:lnTo>
                    <a:pt x="2508" y="13969"/>
                  </a:lnTo>
                  <a:lnTo>
                    <a:pt x="8872" y="13969"/>
                  </a:lnTo>
                  <a:lnTo>
                    <a:pt x="8875" y="12700"/>
                  </a:lnTo>
                  <a:close/>
                </a:path>
                <a:path w="1441450" h="1137920">
                  <a:moveTo>
                    <a:pt x="1441427" y="12700"/>
                  </a:moveTo>
                  <a:lnTo>
                    <a:pt x="1435091" y="12700"/>
                  </a:lnTo>
                  <a:lnTo>
                    <a:pt x="1435088" y="13969"/>
                  </a:lnTo>
                  <a:lnTo>
                    <a:pt x="1441424" y="13969"/>
                  </a:lnTo>
                  <a:lnTo>
                    <a:pt x="1441427" y="12700"/>
                  </a:lnTo>
                  <a:close/>
                </a:path>
                <a:path w="1441450" h="1137920">
                  <a:moveTo>
                    <a:pt x="8884" y="8889"/>
                  </a:moveTo>
                  <a:lnTo>
                    <a:pt x="2520" y="8889"/>
                  </a:lnTo>
                  <a:lnTo>
                    <a:pt x="2514" y="11429"/>
                  </a:lnTo>
                  <a:lnTo>
                    <a:pt x="8878" y="11429"/>
                  </a:lnTo>
                  <a:lnTo>
                    <a:pt x="8884" y="8889"/>
                  </a:lnTo>
                  <a:close/>
                </a:path>
                <a:path w="1441450" h="1137920">
                  <a:moveTo>
                    <a:pt x="1441435" y="8889"/>
                  </a:moveTo>
                  <a:lnTo>
                    <a:pt x="1435100" y="8889"/>
                  </a:lnTo>
                  <a:lnTo>
                    <a:pt x="1435094" y="11429"/>
                  </a:lnTo>
                  <a:lnTo>
                    <a:pt x="1441430" y="11429"/>
                  </a:lnTo>
                  <a:lnTo>
                    <a:pt x="1441435" y="8889"/>
                  </a:lnTo>
                  <a:close/>
                </a:path>
                <a:path w="1441450" h="1137920">
                  <a:moveTo>
                    <a:pt x="8889" y="6350"/>
                  </a:moveTo>
                  <a:lnTo>
                    <a:pt x="2525" y="6350"/>
                  </a:lnTo>
                  <a:lnTo>
                    <a:pt x="2522" y="7619"/>
                  </a:lnTo>
                  <a:lnTo>
                    <a:pt x="8887" y="7619"/>
                  </a:lnTo>
                  <a:lnTo>
                    <a:pt x="8889" y="6350"/>
                  </a:lnTo>
                  <a:close/>
                </a:path>
                <a:path w="1441450" h="1137920">
                  <a:moveTo>
                    <a:pt x="1441441" y="6350"/>
                  </a:moveTo>
                  <a:lnTo>
                    <a:pt x="8889" y="6350"/>
                  </a:lnTo>
                  <a:lnTo>
                    <a:pt x="721994" y="7619"/>
                  </a:lnTo>
                  <a:lnTo>
                    <a:pt x="1441438" y="7619"/>
                  </a:lnTo>
                  <a:lnTo>
                    <a:pt x="1441441" y="6350"/>
                  </a:lnTo>
                  <a:close/>
                </a:path>
                <a:path w="1441450" h="1137920">
                  <a:moveTo>
                    <a:pt x="1441450" y="2539"/>
                  </a:moveTo>
                  <a:lnTo>
                    <a:pt x="2534" y="2539"/>
                  </a:lnTo>
                  <a:lnTo>
                    <a:pt x="2528" y="5079"/>
                  </a:lnTo>
                  <a:lnTo>
                    <a:pt x="1441444" y="5079"/>
                  </a:lnTo>
                  <a:lnTo>
                    <a:pt x="1441450" y="2539"/>
                  </a:lnTo>
                  <a:close/>
                </a:path>
                <a:path w="1441450" h="1137920">
                  <a:moveTo>
                    <a:pt x="2539" y="0"/>
                  </a:moveTo>
                  <a:lnTo>
                    <a:pt x="2537" y="1269"/>
                  </a:lnTo>
                  <a:lnTo>
                    <a:pt x="721994" y="1269"/>
                  </a:lnTo>
                  <a:lnTo>
                    <a:pt x="2539" y="0"/>
                  </a:lnTo>
                  <a:close/>
                </a:path>
                <a:path w="1441450" h="1137920">
                  <a:moveTo>
                    <a:pt x="8596" y="135890"/>
                  </a:moveTo>
                  <a:lnTo>
                    <a:pt x="2235" y="135890"/>
                  </a:lnTo>
                  <a:lnTo>
                    <a:pt x="2093" y="199389"/>
                  </a:lnTo>
                  <a:lnTo>
                    <a:pt x="8453" y="199389"/>
                  </a:lnTo>
                  <a:lnTo>
                    <a:pt x="8596" y="135890"/>
                  </a:lnTo>
                  <a:close/>
                </a:path>
                <a:path w="1441450" h="1137920">
                  <a:moveTo>
                    <a:pt x="1441151" y="135890"/>
                  </a:moveTo>
                  <a:lnTo>
                    <a:pt x="1434812" y="135890"/>
                  </a:lnTo>
                  <a:lnTo>
                    <a:pt x="1434669" y="199389"/>
                  </a:lnTo>
                  <a:lnTo>
                    <a:pt x="1441009" y="199389"/>
                  </a:lnTo>
                  <a:lnTo>
                    <a:pt x="1441151" y="135890"/>
                  </a:lnTo>
                  <a:close/>
                </a:path>
                <a:path w="1441450" h="1137920">
                  <a:moveTo>
                    <a:pt x="8453" y="199390"/>
                  </a:moveTo>
                  <a:lnTo>
                    <a:pt x="2093" y="199390"/>
                  </a:lnTo>
                  <a:lnTo>
                    <a:pt x="2065" y="212089"/>
                  </a:lnTo>
                  <a:lnTo>
                    <a:pt x="8424" y="212089"/>
                  </a:lnTo>
                  <a:lnTo>
                    <a:pt x="8453" y="199390"/>
                  </a:lnTo>
                  <a:close/>
                </a:path>
                <a:path w="1441450" h="1137920">
                  <a:moveTo>
                    <a:pt x="1441009" y="199390"/>
                  </a:moveTo>
                  <a:lnTo>
                    <a:pt x="1434669" y="199390"/>
                  </a:lnTo>
                  <a:lnTo>
                    <a:pt x="1434640" y="212089"/>
                  </a:lnTo>
                  <a:lnTo>
                    <a:pt x="1440981" y="212089"/>
                  </a:lnTo>
                  <a:lnTo>
                    <a:pt x="1441009" y="199390"/>
                  </a:lnTo>
                  <a:close/>
                </a:path>
                <a:path w="1441450" h="1137920">
                  <a:moveTo>
                    <a:pt x="8424" y="212090"/>
                  </a:moveTo>
                  <a:lnTo>
                    <a:pt x="2065" y="212090"/>
                  </a:lnTo>
                  <a:lnTo>
                    <a:pt x="2051" y="218439"/>
                  </a:lnTo>
                  <a:lnTo>
                    <a:pt x="8410" y="218439"/>
                  </a:lnTo>
                  <a:lnTo>
                    <a:pt x="8424" y="212090"/>
                  </a:lnTo>
                  <a:close/>
                </a:path>
                <a:path w="1441450" h="1137920">
                  <a:moveTo>
                    <a:pt x="1440981" y="212090"/>
                  </a:moveTo>
                  <a:lnTo>
                    <a:pt x="1434640" y="212090"/>
                  </a:lnTo>
                  <a:lnTo>
                    <a:pt x="1434625" y="218439"/>
                  </a:lnTo>
                  <a:lnTo>
                    <a:pt x="1440967" y="218439"/>
                  </a:lnTo>
                  <a:lnTo>
                    <a:pt x="1440981" y="212090"/>
                  </a:lnTo>
                  <a:close/>
                </a:path>
                <a:path w="1441450" h="1137920">
                  <a:moveTo>
                    <a:pt x="8410" y="218440"/>
                  </a:moveTo>
                  <a:lnTo>
                    <a:pt x="2051" y="218440"/>
                  </a:lnTo>
                  <a:lnTo>
                    <a:pt x="1951" y="262889"/>
                  </a:lnTo>
                  <a:lnTo>
                    <a:pt x="8309" y="262889"/>
                  </a:lnTo>
                  <a:lnTo>
                    <a:pt x="8410" y="218440"/>
                  </a:lnTo>
                  <a:close/>
                </a:path>
                <a:path w="1441450" h="1137920">
                  <a:moveTo>
                    <a:pt x="1440967" y="218440"/>
                  </a:moveTo>
                  <a:lnTo>
                    <a:pt x="1434625" y="218440"/>
                  </a:lnTo>
                  <a:lnTo>
                    <a:pt x="1434525" y="262889"/>
                  </a:lnTo>
                  <a:lnTo>
                    <a:pt x="1440867" y="262889"/>
                  </a:lnTo>
                  <a:lnTo>
                    <a:pt x="1440967" y="218440"/>
                  </a:lnTo>
                  <a:close/>
                </a:path>
                <a:path w="1441450" h="1137920">
                  <a:moveTo>
                    <a:pt x="8309" y="262890"/>
                  </a:moveTo>
                  <a:lnTo>
                    <a:pt x="1951" y="262890"/>
                  </a:lnTo>
                  <a:lnTo>
                    <a:pt x="1937" y="269239"/>
                  </a:lnTo>
                  <a:lnTo>
                    <a:pt x="8295" y="269239"/>
                  </a:lnTo>
                  <a:lnTo>
                    <a:pt x="8309" y="262890"/>
                  </a:lnTo>
                  <a:close/>
                </a:path>
                <a:path w="1441450" h="1137920">
                  <a:moveTo>
                    <a:pt x="1440867" y="262890"/>
                  </a:moveTo>
                  <a:lnTo>
                    <a:pt x="1434525" y="262890"/>
                  </a:lnTo>
                  <a:lnTo>
                    <a:pt x="1434510" y="269239"/>
                  </a:lnTo>
                  <a:lnTo>
                    <a:pt x="1440853" y="269239"/>
                  </a:lnTo>
                  <a:lnTo>
                    <a:pt x="1440867" y="262890"/>
                  </a:lnTo>
                  <a:close/>
                </a:path>
                <a:path w="1441450" h="1137920">
                  <a:moveTo>
                    <a:pt x="8295" y="269240"/>
                  </a:moveTo>
                  <a:lnTo>
                    <a:pt x="1937" y="269240"/>
                  </a:lnTo>
                  <a:lnTo>
                    <a:pt x="1923" y="275589"/>
                  </a:lnTo>
                  <a:lnTo>
                    <a:pt x="8280" y="275589"/>
                  </a:lnTo>
                  <a:lnTo>
                    <a:pt x="8295" y="269240"/>
                  </a:lnTo>
                  <a:close/>
                </a:path>
                <a:path w="1441450" h="1137920">
                  <a:moveTo>
                    <a:pt x="1440853" y="269240"/>
                  </a:moveTo>
                  <a:lnTo>
                    <a:pt x="1434510" y="269240"/>
                  </a:lnTo>
                  <a:lnTo>
                    <a:pt x="1434496" y="275589"/>
                  </a:lnTo>
                  <a:lnTo>
                    <a:pt x="1440839" y="275589"/>
                  </a:lnTo>
                  <a:lnTo>
                    <a:pt x="1440853" y="269240"/>
                  </a:lnTo>
                  <a:close/>
                </a:path>
                <a:path w="1441450" h="1137920">
                  <a:moveTo>
                    <a:pt x="8280" y="275590"/>
                  </a:moveTo>
                  <a:lnTo>
                    <a:pt x="1923" y="275590"/>
                  </a:lnTo>
                  <a:lnTo>
                    <a:pt x="1843" y="311150"/>
                  </a:lnTo>
                  <a:lnTo>
                    <a:pt x="8200" y="311150"/>
                  </a:lnTo>
                  <a:lnTo>
                    <a:pt x="8280" y="275590"/>
                  </a:lnTo>
                  <a:close/>
                </a:path>
                <a:path w="1441450" h="1137920">
                  <a:moveTo>
                    <a:pt x="1440839" y="275590"/>
                  </a:moveTo>
                  <a:lnTo>
                    <a:pt x="1434496" y="275590"/>
                  </a:lnTo>
                  <a:lnTo>
                    <a:pt x="1434416" y="311150"/>
                  </a:lnTo>
                  <a:lnTo>
                    <a:pt x="1440759" y="311150"/>
                  </a:lnTo>
                  <a:lnTo>
                    <a:pt x="1440839" y="275590"/>
                  </a:lnTo>
                  <a:close/>
                </a:path>
                <a:path w="1441450" h="1137920">
                  <a:moveTo>
                    <a:pt x="8200" y="311150"/>
                  </a:moveTo>
                  <a:lnTo>
                    <a:pt x="1843" y="311150"/>
                  </a:lnTo>
                  <a:lnTo>
                    <a:pt x="1824" y="320039"/>
                  </a:lnTo>
                  <a:lnTo>
                    <a:pt x="8180" y="320039"/>
                  </a:lnTo>
                  <a:lnTo>
                    <a:pt x="8200" y="311150"/>
                  </a:lnTo>
                  <a:close/>
                </a:path>
                <a:path w="1441450" h="1137920">
                  <a:moveTo>
                    <a:pt x="1440759" y="311150"/>
                  </a:moveTo>
                  <a:lnTo>
                    <a:pt x="1434416" y="311150"/>
                  </a:lnTo>
                  <a:lnTo>
                    <a:pt x="1434396" y="320039"/>
                  </a:lnTo>
                  <a:lnTo>
                    <a:pt x="1440739" y="320039"/>
                  </a:lnTo>
                  <a:lnTo>
                    <a:pt x="1440759" y="311150"/>
                  </a:lnTo>
                  <a:close/>
                </a:path>
                <a:path w="1441450" h="1137920">
                  <a:moveTo>
                    <a:pt x="8180" y="320040"/>
                  </a:moveTo>
                  <a:lnTo>
                    <a:pt x="1824" y="320040"/>
                  </a:lnTo>
                  <a:lnTo>
                    <a:pt x="1744" y="355600"/>
                  </a:lnTo>
                  <a:lnTo>
                    <a:pt x="8099" y="355600"/>
                  </a:lnTo>
                  <a:lnTo>
                    <a:pt x="8180" y="320040"/>
                  </a:lnTo>
                  <a:close/>
                </a:path>
                <a:path w="1441450" h="1137920">
                  <a:moveTo>
                    <a:pt x="1440739" y="320040"/>
                  </a:moveTo>
                  <a:lnTo>
                    <a:pt x="1434396" y="320040"/>
                  </a:lnTo>
                  <a:lnTo>
                    <a:pt x="1434315" y="355600"/>
                  </a:lnTo>
                  <a:lnTo>
                    <a:pt x="1440660" y="355600"/>
                  </a:lnTo>
                  <a:lnTo>
                    <a:pt x="1440739" y="320040"/>
                  </a:lnTo>
                  <a:close/>
                </a:path>
                <a:path w="1441450" h="1137920">
                  <a:moveTo>
                    <a:pt x="8099" y="355600"/>
                  </a:moveTo>
                  <a:lnTo>
                    <a:pt x="1744" y="355600"/>
                  </a:lnTo>
                  <a:lnTo>
                    <a:pt x="1724" y="364489"/>
                  </a:lnTo>
                  <a:lnTo>
                    <a:pt x="8079" y="364489"/>
                  </a:lnTo>
                  <a:lnTo>
                    <a:pt x="8099" y="355600"/>
                  </a:lnTo>
                  <a:close/>
                </a:path>
                <a:path w="1441450" h="1137920">
                  <a:moveTo>
                    <a:pt x="1440660" y="355600"/>
                  </a:moveTo>
                  <a:lnTo>
                    <a:pt x="1434315" y="355600"/>
                  </a:lnTo>
                  <a:lnTo>
                    <a:pt x="1434295" y="364489"/>
                  </a:lnTo>
                  <a:lnTo>
                    <a:pt x="1440640" y="364489"/>
                  </a:lnTo>
                  <a:lnTo>
                    <a:pt x="1440660" y="355600"/>
                  </a:lnTo>
                  <a:close/>
                </a:path>
                <a:path w="1441450" h="1137920">
                  <a:moveTo>
                    <a:pt x="8079" y="364490"/>
                  </a:moveTo>
                  <a:lnTo>
                    <a:pt x="1724" y="364490"/>
                  </a:lnTo>
                  <a:lnTo>
                    <a:pt x="1375" y="520700"/>
                  </a:lnTo>
                  <a:lnTo>
                    <a:pt x="7726" y="520700"/>
                  </a:lnTo>
                  <a:lnTo>
                    <a:pt x="8079" y="364490"/>
                  </a:lnTo>
                  <a:close/>
                </a:path>
                <a:path w="1441450" h="1137920">
                  <a:moveTo>
                    <a:pt x="1440640" y="364490"/>
                  </a:moveTo>
                  <a:lnTo>
                    <a:pt x="1434295" y="364490"/>
                  </a:lnTo>
                  <a:lnTo>
                    <a:pt x="1433942" y="520700"/>
                  </a:lnTo>
                  <a:lnTo>
                    <a:pt x="1440290" y="520700"/>
                  </a:lnTo>
                  <a:lnTo>
                    <a:pt x="1440640" y="364490"/>
                  </a:lnTo>
                  <a:close/>
                </a:path>
                <a:path w="1441450" h="1137920">
                  <a:moveTo>
                    <a:pt x="7726" y="520700"/>
                  </a:moveTo>
                  <a:lnTo>
                    <a:pt x="1375" y="520700"/>
                  </a:lnTo>
                  <a:lnTo>
                    <a:pt x="821" y="768350"/>
                  </a:lnTo>
                  <a:lnTo>
                    <a:pt x="7166" y="768350"/>
                  </a:lnTo>
                  <a:lnTo>
                    <a:pt x="7726" y="520700"/>
                  </a:lnTo>
                  <a:close/>
                </a:path>
                <a:path w="1441450" h="1137920">
                  <a:moveTo>
                    <a:pt x="1440290" y="520700"/>
                  </a:moveTo>
                  <a:lnTo>
                    <a:pt x="1433942" y="520700"/>
                  </a:lnTo>
                  <a:lnTo>
                    <a:pt x="1433381" y="768350"/>
                  </a:lnTo>
                  <a:lnTo>
                    <a:pt x="1439736" y="768350"/>
                  </a:lnTo>
                  <a:lnTo>
                    <a:pt x="1440290" y="520700"/>
                  </a:lnTo>
                  <a:close/>
                </a:path>
                <a:path w="1441450" h="1137920">
                  <a:moveTo>
                    <a:pt x="7166" y="768350"/>
                  </a:moveTo>
                  <a:lnTo>
                    <a:pt x="821" y="768350"/>
                  </a:lnTo>
                  <a:lnTo>
                    <a:pt x="792" y="781050"/>
                  </a:lnTo>
                  <a:lnTo>
                    <a:pt x="7137" y="781050"/>
                  </a:lnTo>
                  <a:lnTo>
                    <a:pt x="7166" y="768350"/>
                  </a:lnTo>
                  <a:close/>
                </a:path>
                <a:path w="1441450" h="1137920">
                  <a:moveTo>
                    <a:pt x="1439736" y="768350"/>
                  </a:moveTo>
                  <a:lnTo>
                    <a:pt x="1433381" y="768350"/>
                  </a:lnTo>
                  <a:lnTo>
                    <a:pt x="1433353" y="781050"/>
                  </a:lnTo>
                  <a:lnTo>
                    <a:pt x="1439708" y="781050"/>
                  </a:lnTo>
                  <a:lnTo>
                    <a:pt x="1439736" y="768350"/>
                  </a:lnTo>
                  <a:close/>
                </a:path>
                <a:path w="1441450" h="1137920">
                  <a:moveTo>
                    <a:pt x="7137" y="781050"/>
                  </a:moveTo>
                  <a:lnTo>
                    <a:pt x="792" y="781050"/>
                  </a:lnTo>
                  <a:lnTo>
                    <a:pt x="772" y="789939"/>
                  </a:lnTo>
                  <a:lnTo>
                    <a:pt x="7117" y="789939"/>
                  </a:lnTo>
                  <a:lnTo>
                    <a:pt x="7137" y="781050"/>
                  </a:lnTo>
                  <a:close/>
                </a:path>
                <a:path w="1441450" h="1137920">
                  <a:moveTo>
                    <a:pt x="1439708" y="781050"/>
                  </a:moveTo>
                  <a:lnTo>
                    <a:pt x="1433353" y="781050"/>
                  </a:lnTo>
                  <a:lnTo>
                    <a:pt x="1433332" y="789939"/>
                  </a:lnTo>
                  <a:lnTo>
                    <a:pt x="1439688" y="789939"/>
                  </a:lnTo>
                  <a:lnTo>
                    <a:pt x="1439708" y="781050"/>
                  </a:lnTo>
                  <a:close/>
                </a:path>
                <a:path w="1441450" h="1137920">
                  <a:moveTo>
                    <a:pt x="7117" y="789940"/>
                  </a:moveTo>
                  <a:lnTo>
                    <a:pt x="772" y="789940"/>
                  </a:lnTo>
                  <a:lnTo>
                    <a:pt x="664" y="838200"/>
                  </a:lnTo>
                  <a:lnTo>
                    <a:pt x="7007" y="838200"/>
                  </a:lnTo>
                  <a:lnTo>
                    <a:pt x="7117" y="789940"/>
                  </a:lnTo>
                  <a:close/>
                </a:path>
                <a:path w="1441450" h="1137920">
                  <a:moveTo>
                    <a:pt x="1439688" y="789940"/>
                  </a:moveTo>
                  <a:lnTo>
                    <a:pt x="1433332" y="789940"/>
                  </a:lnTo>
                  <a:lnTo>
                    <a:pt x="1433223" y="838200"/>
                  </a:lnTo>
                  <a:lnTo>
                    <a:pt x="1439580" y="838200"/>
                  </a:lnTo>
                  <a:lnTo>
                    <a:pt x="1439688" y="789940"/>
                  </a:lnTo>
                  <a:close/>
                </a:path>
                <a:path w="1441450" h="1137920">
                  <a:moveTo>
                    <a:pt x="7007" y="838200"/>
                  </a:moveTo>
                  <a:lnTo>
                    <a:pt x="664" y="838200"/>
                  </a:lnTo>
                  <a:lnTo>
                    <a:pt x="644" y="847089"/>
                  </a:lnTo>
                  <a:lnTo>
                    <a:pt x="6987" y="847089"/>
                  </a:lnTo>
                  <a:lnTo>
                    <a:pt x="7007" y="838200"/>
                  </a:lnTo>
                  <a:close/>
                </a:path>
                <a:path w="1441450" h="1137920">
                  <a:moveTo>
                    <a:pt x="1439580" y="838200"/>
                  </a:moveTo>
                  <a:lnTo>
                    <a:pt x="1433223" y="838200"/>
                  </a:lnTo>
                  <a:lnTo>
                    <a:pt x="1433203" y="847089"/>
                  </a:lnTo>
                  <a:lnTo>
                    <a:pt x="1439560" y="847089"/>
                  </a:lnTo>
                  <a:lnTo>
                    <a:pt x="1439580" y="838200"/>
                  </a:lnTo>
                  <a:close/>
                </a:path>
                <a:path w="1441450" h="1137920">
                  <a:moveTo>
                    <a:pt x="6987" y="847090"/>
                  </a:moveTo>
                  <a:lnTo>
                    <a:pt x="644" y="847090"/>
                  </a:lnTo>
                  <a:lnTo>
                    <a:pt x="502" y="910589"/>
                  </a:lnTo>
                  <a:lnTo>
                    <a:pt x="6844" y="910589"/>
                  </a:lnTo>
                  <a:lnTo>
                    <a:pt x="6987" y="847090"/>
                  </a:lnTo>
                  <a:close/>
                </a:path>
                <a:path w="1441450" h="1137920">
                  <a:moveTo>
                    <a:pt x="1439560" y="847090"/>
                  </a:moveTo>
                  <a:lnTo>
                    <a:pt x="1433203" y="847090"/>
                  </a:lnTo>
                  <a:lnTo>
                    <a:pt x="1433059" y="910589"/>
                  </a:lnTo>
                  <a:lnTo>
                    <a:pt x="1439418" y="910589"/>
                  </a:lnTo>
                  <a:lnTo>
                    <a:pt x="1439560" y="847090"/>
                  </a:lnTo>
                  <a:close/>
                </a:path>
                <a:path w="1441450" h="1137920">
                  <a:moveTo>
                    <a:pt x="6844" y="910590"/>
                  </a:moveTo>
                  <a:lnTo>
                    <a:pt x="502" y="910590"/>
                  </a:lnTo>
                  <a:lnTo>
                    <a:pt x="488" y="916939"/>
                  </a:lnTo>
                  <a:lnTo>
                    <a:pt x="6829" y="916939"/>
                  </a:lnTo>
                  <a:lnTo>
                    <a:pt x="6844" y="910590"/>
                  </a:lnTo>
                  <a:close/>
                </a:path>
                <a:path w="1441450" h="1137920">
                  <a:moveTo>
                    <a:pt x="1439418" y="910590"/>
                  </a:moveTo>
                  <a:lnTo>
                    <a:pt x="1433059" y="910590"/>
                  </a:lnTo>
                  <a:lnTo>
                    <a:pt x="1433045" y="916939"/>
                  </a:lnTo>
                  <a:lnTo>
                    <a:pt x="1439404" y="916939"/>
                  </a:lnTo>
                  <a:lnTo>
                    <a:pt x="1439418" y="910590"/>
                  </a:lnTo>
                  <a:close/>
                </a:path>
                <a:path w="1441450" h="1137920">
                  <a:moveTo>
                    <a:pt x="6829" y="916940"/>
                  </a:moveTo>
                  <a:lnTo>
                    <a:pt x="488" y="916940"/>
                  </a:lnTo>
                  <a:lnTo>
                    <a:pt x="474" y="923289"/>
                  </a:lnTo>
                  <a:lnTo>
                    <a:pt x="6815" y="923289"/>
                  </a:lnTo>
                  <a:lnTo>
                    <a:pt x="6829" y="916940"/>
                  </a:lnTo>
                  <a:close/>
                </a:path>
                <a:path w="1441450" h="1137920">
                  <a:moveTo>
                    <a:pt x="1439404" y="916940"/>
                  </a:moveTo>
                  <a:lnTo>
                    <a:pt x="1433045" y="916940"/>
                  </a:lnTo>
                  <a:lnTo>
                    <a:pt x="1433031" y="923289"/>
                  </a:lnTo>
                  <a:lnTo>
                    <a:pt x="1439390" y="923289"/>
                  </a:lnTo>
                  <a:lnTo>
                    <a:pt x="1439404" y="916940"/>
                  </a:lnTo>
                  <a:close/>
                </a:path>
                <a:path w="1441450" h="1137920">
                  <a:moveTo>
                    <a:pt x="6815" y="923290"/>
                  </a:moveTo>
                  <a:lnTo>
                    <a:pt x="474" y="923290"/>
                  </a:lnTo>
                  <a:lnTo>
                    <a:pt x="446" y="935989"/>
                  </a:lnTo>
                  <a:lnTo>
                    <a:pt x="6786" y="935989"/>
                  </a:lnTo>
                  <a:lnTo>
                    <a:pt x="6815" y="923290"/>
                  </a:lnTo>
                  <a:close/>
                </a:path>
                <a:path w="1441450" h="1137920">
                  <a:moveTo>
                    <a:pt x="1439390" y="923290"/>
                  </a:moveTo>
                  <a:lnTo>
                    <a:pt x="1433031" y="923290"/>
                  </a:lnTo>
                  <a:lnTo>
                    <a:pt x="1433002" y="935989"/>
                  </a:lnTo>
                  <a:lnTo>
                    <a:pt x="1439361" y="935989"/>
                  </a:lnTo>
                  <a:lnTo>
                    <a:pt x="1439390" y="923290"/>
                  </a:lnTo>
                  <a:close/>
                </a:path>
                <a:path w="1441450" h="1137920">
                  <a:moveTo>
                    <a:pt x="6786" y="935990"/>
                  </a:moveTo>
                  <a:lnTo>
                    <a:pt x="446" y="935990"/>
                  </a:lnTo>
                  <a:lnTo>
                    <a:pt x="304" y="999489"/>
                  </a:lnTo>
                  <a:lnTo>
                    <a:pt x="6643" y="999489"/>
                  </a:lnTo>
                  <a:lnTo>
                    <a:pt x="6786" y="935990"/>
                  </a:lnTo>
                  <a:close/>
                </a:path>
                <a:path w="1441450" h="1137920">
                  <a:moveTo>
                    <a:pt x="1439361" y="935990"/>
                  </a:moveTo>
                  <a:lnTo>
                    <a:pt x="1433002" y="935990"/>
                  </a:lnTo>
                  <a:lnTo>
                    <a:pt x="1432858" y="999489"/>
                  </a:lnTo>
                  <a:lnTo>
                    <a:pt x="1439219" y="999489"/>
                  </a:lnTo>
                  <a:lnTo>
                    <a:pt x="1439361" y="935990"/>
                  </a:lnTo>
                  <a:close/>
                </a:path>
                <a:path w="1441450" h="1137920">
                  <a:moveTo>
                    <a:pt x="6458" y="1080897"/>
                  </a:moveTo>
                  <a:lnTo>
                    <a:pt x="121" y="1080897"/>
                  </a:lnTo>
                  <a:lnTo>
                    <a:pt x="119" y="1082039"/>
                  </a:lnTo>
                  <a:lnTo>
                    <a:pt x="6456" y="1082039"/>
                  </a:lnTo>
                  <a:lnTo>
                    <a:pt x="6458" y="1080897"/>
                  </a:lnTo>
                  <a:close/>
                </a:path>
                <a:path w="1441450" h="1137920">
                  <a:moveTo>
                    <a:pt x="1439037" y="1080897"/>
                  </a:moveTo>
                  <a:lnTo>
                    <a:pt x="1432674" y="1080897"/>
                  </a:lnTo>
                  <a:lnTo>
                    <a:pt x="1432672" y="1082039"/>
                  </a:lnTo>
                  <a:lnTo>
                    <a:pt x="1439035" y="1082039"/>
                  </a:lnTo>
                  <a:lnTo>
                    <a:pt x="1439037" y="1080897"/>
                  </a:lnTo>
                  <a:close/>
                </a:path>
                <a:path w="1441450" h="1137920">
                  <a:moveTo>
                    <a:pt x="6464" y="1078356"/>
                  </a:moveTo>
                  <a:lnTo>
                    <a:pt x="127" y="1078356"/>
                  </a:lnTo>
                  <a:lnTo>
                    <a:pt x="122" y="1080769"/>
                  </a:lnTo>
                  <a:lnTo>
                    <a:pt x="6459" y="1080769"/>
                  </a:lnTo>
                  <a:lnTo>
                    <a:pt x="6464" y="1078356"/>
                  </a:lnTo>
                  <a:close/>
                </a:path>
                <a:path w="1441450" h="1137920">
                  <a:moveTo>
                    <a:pt x="1439043" y="1078356"/>
                  </a:moveTo>
                  <a:lnTo>
                    <a:pt x="1432680" y="1078356"/>
                  </a:lnTo>
                  <a:lnTo>
                    <a:pt x="1432674" y="1080769"/>
                  </a:lnTo>
                  <a:lnTo>
                    <a:pt x="1439037" y="1080769"/>
                  </a:lnTo>
                  <a:lnTo>
                    <a:pt x="1439043" y="1078356"/>
                  </a:lnTo>
                  <a:close/>
                </a:path>
                <a:path w="1441450" h="1137920">
                  <a:moveTo>
                    <a:pt x="6479" y="1072006"/>
                  </a:moveTo>
                  <a:lnTo>
                    <a:pt x="141" y="1072006"/>
                  </a:lnTo>
                  <a:lnTo>
                    <a:pt x="127" y="1078229"/>
                  </a:lnTo>
                  <a:lnTo>
                    <a:pt x="6464" y="1078229"/>
                  </a:lnTo>
                  <a:lnTo>
                    <a:pt x="6479" y="1072006"/>
                  </a:lnTo>
                  <a:close/>
                </a:path>
                <a:path w="1441450" h="1137920">
                  <a:moveTo>
                    <a:pt x="1439057" y="1072006"/>
                  </a:moveTo>
                  <a:lnTo>
                    <a:pt x="1432694" y="1072006"/>
                  </a:lnTo>
                  <a:lnTo>
                    <a:pt x="1432680" y="1078229"/>
                  </a:lnTo>
                  <a:lnTo>
                    <a:pt x="1439043" y="1078229"/>
                  </a:lnTo>
                  <a:lnTo>
                    <a:pt x="1439057" y="1072006"/>
                  </a:lnTo>
                  <a:close/>
                </a:path>
                <a:path w="1441450" h="1137920">
                  <a:moveTo>
                    <a:pt x="6487" y="1068197"/>
                  </a:moveTo>
                  <a:lnTo>
                    <a:pt x="150" y="1068197"/>
                  </a:lnTo>
                  <a:lnTo>
                    <a:pt x="142" y="1071879"/>
                  </a:lnTo>
                  <a:lnTo>
                    <a:pt x="6479" y="1071879"/>
                  </a:lnTo>
                  <a:lnTo>
                    <a:pt x="6487" y="1068197"/>
                  </a:lnTo>
                  <a:close/>
                </a:path>
                <a:path w="1441450" h="1137920">
                  <a:moveTo>
                    <a:pt x="1439065" y="1068197"/>
                  </a:moveTo>
                  <a:lnTo>
                    <a:pt x="1432703" y="1068197"/>
                  </a:lnTo>
                  <a:lnTo>
                    <a:pt x="1432695" y="1071879"/>
                  </a:lnTo>
                  <a:lnTo>
                    <a:pt x="1439057" y="1071879"/>
                  </a:lnTo>
                  <a:lnTo>
                    <a:pt x="1439065" y="1068197"/>
                  </a:lnTo>
                  <a:close/>
                </a:path>
                <a:path w="1441450" h="1137920">
                  <a:moveTo>
                    <a:pt x="6493" y="1065656"/>
                  </a:moveTo>
                  <a:lnTo>
                    <a:pt x="155" y="1065656"/>
                  </a:lnTo>
                  <a:lnTo>
                    <a:pt x="150" y="1068069"/>
                  </a:lnTo>
                  <a:lnTo>
                    <a:pt x="6487" y="1068069"/>
                  </a:lnTo>
                  <a:lnTo>
                    <a:pt x="6493" y="1065656"/>
                  </a:lnTo>
                  <a:close/>
                </a:path>
                <a:path w="1441450" h="1137920">
                  <a:moveTo>
                    <a:pt x="1439071" y="1065656"/>
                  </a:moveTo>
                  <a:lnTo>
                    <a:pt x="1432709" y="1065656"/>
                  </a:lnTo>
                  <a:lnTo>
                    <a:pt x="1432703" y="1068069"/>
                  </a:lnTo>
                  <a:lnTo>
                    <a:pt x="1439066" y="1068069"/>
                  </a:lnTo>
                  <a:lnTo>
                    <a:pt x="1439071" y="1065656"/>
                  </a:lnTo>
                  <a:close/>
                </a:path>
                <a:path w="1441450" h="1137920">
                  <a:moveTo>
                    <a:pt x="6501" y="1061847"/>
                  </a:moveTo>
                  <a:lnTo>
                    <a:pt x="164" y="1061847"/>
                  </a:lnTo>
                  <a:lnTo>
                    <a:pt x="156" y="1065529"/>
                  </a:lnTo>
                  <a:lnTo>
                    <a:pt x="6493" y="1065529"/>
                  </a:lnTo>
                  <a:lnTo>
                    <a:pt x="6501" y="1061847"/>
                  </a:lnTo>
                  <a:close/>
                </a:path>
                <a:path w="1441450" h="1137920">
                  <a:moveTo>
                    <a:pt x="1439080" y="1061847"/>
                  </a:moveTo>
                  <a:lnTo>
                    <a:pt x="1432717" y="1061847"/>
                  </a:lnTo>
                  <a:lnTo>
                    <a:pt x="1432709" y="1065529"/>
                  </a:lnTo>
                  <a:lnTo>
                    <a:pt x="1439071" y="1065529"/>
                  </a:lnTo>
                  <a:lnTo>
                    <a:pt x="1439080" y="1061847"/>
                  </a:lnTo>
                  <a:close/>
                </a:path>
                <a:path w="1441450" h="1137920">
                  <a:moveTo>
                    <a:pt x="6507" y="1059306"/>
                  </a:moveTo>
                  <a:lnTo>
                    <a:pt x="170" y="1059306"/>
                  </a:lnTo>
                  <a:lnTo>
                    <a:pt x="164" y="1061719"/>
                  </a:lnTo>
                  <a:lnTo>
                    <a:pt x="6502" y="1061719"/>
                  </a:lnTo>
                  <a:lnTo>
                    <a:pt x="6507" y="1059306"/>
                  </a:lnTo>
                  <a:close/>
                </a:path>
                <a:path w="1441450" h="1137920">
                  <a:moveTo>
                    <a:pt x="1439085" y="1059306"/>
                  </a:moveTo>
                  <a:lnTo>
                    <a:pt x="1432723" y="1059306"/>
                  </a:lnTo>
                  <a:lnTo>
                    <a:pt x="1432718" y="1061719"/>
                  </a:lnTo>
                  <a:lnTo>
                    <a:pt x="1439080" y="1061719"/>
                  </a:lnTo>
                  <a:lnTo>
                    <a:pt x="1439085" y="1059306"/>
                  </a:lnTo>
                  <a:close/>
                </a:path>
                <a:path w="1441450" h="1137920">
                  <a:moveTo>
                    <a:pt x="6516" y="1055497"/>
                  </a:moveTo>
                  <a:lnTo>
                    <a:pt x="178" y="1055497"/>
                  </a:lnTo>
                  <a:lnTo>
                    <a:pt x="170" y="1059179"/>
                  </a:lnTo>
                  <a:lnTo>
                    <a:pt x="6508" y="1059179"/>
                  </a:lnTo>
                  <a:lnTo>
                    <a:pt x="6516" y="1055497"/>
                  </a:lnTo>
                  <a:close/>
                </a:path>
                <a:path w="1441450" h="1137920">
                  <a:moveTo>
                    <a:pt x="1439094" y="1055497"/>
                  </a:moveTo>
                  <a:lnTo>
                    <a:pt x="1432732" y="1055497"/>
                  </a:lnTo>
                  <a:lnTo>
                    <a:pt x="1432723" y="1059179"/>
                  </a:lnTo>
                  <a:lnTo>
                    <a:pt x="1439086" y="1059179"/>
                  </a:lnTo>
                  <a:lnTo>
                    <a:pt x="1439094" y="1055497"/>
                  </a:lnTo>
                  <a:close/>
                </a:path>
                <a:path w="1441450" h="1137920">
                  <a:moveTo>
                    <a:pt x="6522" y="1052956"/>
                  </a:moveTo>
                  <a:lnTo>
                    <a:pt x="184" y="1052956"/>
                  </a:lnTo>
                  <a:lnTo>
                    <a:pt x="178" y="1055369"/>
                  </a:lnTo>
                  <a:lnTo>
                    <a:pt x="6516" y="1055369"/>
                  </a:lnTo>
                  <a:lnTo>
                    <a:pt x="6522" y="1052956"/>
                  </a:lnTo>
                  <a:close/>
                </a:path>
                <a:path w="1441450" h="1137920">
                  <a:moveTo>
                    <a:pt x="1439100" y="1052956"/>
                  </a:moveTo>
                  <a:lnTo>
                    <a:pt x="1432737" y="1052956"/>
                  </a:lnTo>
                  <a:lnTo>
                    <a:pt x="1432732" y="1055369"/>
                  </a:lnTo>
                  <a:lnTo>
                    <a:pt x="1439094" y="1055369"/>
                  </a:lnTo>
                  <a:lnTo>
                    <a:pt x="1439100" y="1052956"/>
                  </a:lnTo>
                  <a:close/>
                </a:path>
                <a:path w="1441450" h="1137920">
                  <a:moveTo>
                    <a:pt x="6530" y="1049147"/>
                  </a:moveTo>
                  <a:lnTo>
                    <a:pt x="192" y="1049147"/>
                  </a:lnTo>
                  <a:lnTo>
                    <a:pt x="184" y="1052829"/>
                  </a:lnTo>
                  <a:lnTo>
                    <a:pt x="6522" y="1052829"/>
                  </a:lnTo>
                  <a:lnTo>
                    <a:pt x="6530" y="1049147"/>
                  </a:lnTo>
                  <a:close/>
                </a:path>
                <a:path w="1441450" h="1137920">
                  <a:moveTo>
                    <a:pt x="1439108" y="1049147"/>
                  </a:moveTo>
                  <a:lnTo>
                    <a:pt x="1432746" y="1049147"/>
                  </a:lnTo>
                  <a:lnTo>
                    <a:pt x="1432738" y="1052829"/>
                  </a:lnTo>
                  <a:lnTo>
                    <a:pt x="1439100" y="1052829"/>
                  </a:lnTo>
                  <a:lnTo>
                    <a:pt x="1439108" y="1049147"/>
                  </a:lnTo>
                  <a:close/>
                </a:path>
                <a:path w="1441450" h="1137920">
                  <a:moveTo>
                    <a:pt x="6536" y="1046606"/>
                  </a:moveTo>
                  <a:lnTo>
                    <a:pt x="198" y="1046606"/>
                  </a:lnTo>
                  <a:lnTo>
                    <a:pt x="193" y="1049019"/>
                  </a:lnTo>
                  <a:lnTo>
                    <a:pt x="6531" y="1049019"/>
                  </a:lnTo>
                  <a:lnTo>
                    <a:pt x="6536" y="1046606"/>
                  </a:lnTo>
                  <a:close/>
                </a:path>
                <a:path w="1441450" h="1137920">
                  <a:moveTo>
                    <a:pt x="1439114" y="1046606"/>
                  </a:moveTo>
                  <a:lnTo>
                    <a:pt x="1432752" y="1046606"/>
                  </a:lnTo>
                  <a:lnTo>
                    <a:pt x="1432746" y="1049019"/>
                  </a:lnTo>
                  <a:lnTo>
                    <a:pt x="1439108" y="1049019"/>
                  </a:lnTo>
                  <a:lnTo>
                    <a:pt x="1439114" y="1046606"/>
                  </a:lnTo>
                  <a:close/>
                </a:path>
                <a:path w="1441450" h="1137920">
                  <a:moveTo>
                    <a:pt x="6545" y="1042797"/>
                  </a:moveTo>
                  <a:lnTo>
                    <a:pt x="207" y="1042797"/>
                  </a:lnTo>
                  <a:lnTo>
                    <a:pt x="198" y="1046479"/>
                  </a:lnTo>
                  <a:lnTo>
                    <a:pt x="6536" y="1046479"/>
                  </a:lnTo>
                  <a:lnTo>
                    <a:pt x="6545" y="1042797"/>
                  </a:lnTo>
                  <a:close/>
                </a:path>
                <a:path w="1441450" h="1137920">
                  <a:moveTo>
                    <a:pt x="1439122" y="1042797"/>
                  </a:moveTo>
                  <a:lnTo>
                    <a:pt x="1432760" y="1042797"/>
                  </a:lnTo>
                  <a:lnTo>
                    <a:pt x="1432752" y="1046479"/>
                  </a:lnTo>
                  <a:lnTo>
                    <a:pt x="1439114" y="1046479"/>
                  </a:lnTo>
                  <a:lnTo>
                    <a:pt x="1439122" y="1042797"/>
                  </a:lnTo>
                  <a:close/>
                </a:path>
                <a:path w="1441450" h="1137920">
                  <a:moveTo>
                    <a:pt x="6550" y="1040256"/>
                  </a:moveTo>
                  <a:lnTo>
                    <a:pt x="212" y="1040256"/>
                  </a:lnTo>
                  <a:lnTo>
                    <a:pt x="207" y="1042669"/>
                  </a:lnTo>
                  <a:lnTo>
                    <a:pt x="6545" y="1042669"/>
                  </a:lnTo>
                  <a:lnTo>
                    <a:pt x="6550" y="1040256"/>
                  </a:lnTo>
                  <a:close/>
                </a:path>
                <a:path w="1441450" h="1137920">
                  <a:moveTo>
                    <a:pt x="1439128" y="1040256"/>
                  </a:moveTo>
                  <a:lnTo>
                    <a:pt x="1432766" y="1040256"/>
                  </a:lnTo>
                  <a:lnTo>
                    <a:pt x="1432761" y="1042669"/>
                  </a:lnTo>
                  <a:lnTo>
                    <a:pt x="1439123" y="1042669"/>
                  </a:lnTo>
                  <a:lnTo>
                    <a:pt x="1439128" y="1040256"/>
                  </a:lnTo>
                  <a:close/>
                </a:path>
                <a:path w="1441450" h="1137920">
                  <a:moveTo>
                    <a:pt x="6559" y="1036447"/>
                  </a:moveTo>
                  <a:lnTo>
                    <a:pt x="221" y="1036447"/>
                  </a:lnTo>
                  <a:lnTo>
                    <a:pt x="213" y="1040129"/>
                  </a:lnTo>
                  <a:lnTo>
                    <a:pt x="6551" y="1040129"/>
                  </a:lnTo>
                  <a:lnTo>
                    <a:pt x="6559" y="1036447"/>
                  </a:lnTo>
                  <a:close/>
                </a:path>
                <a:path w="1441450" h="1137920">
                  <a:moveTo>
                    <a:pt x="1439137" y="1036447"/>
                  </a:moveTo>
                  <a:lnTo>
                    <a:pt x="1432775" y="1036447"/>
                  </a:lnTo>
                  <a:lnTo>
                    <a:pt x="1432766" y="1040129"/>
                  </a:lnTo>
                  <a:lnTo>
                    <a:pt x="1439128" y="1040129"/>
                  </a:lnTo>
                  <a:lnTo>
                    <a:pt x="1439137" y="1036447"/>
                  </a:lnTo>
                  <a:close/>
                </a:path>
                <a:path w="1441450" h="1137920">
                  <a:moveTo>
                    <a:pt x="6565" y="1033906"/>
                  </a:moveTo>
                  <a:lnTo>
                    <a:pt x="227" y="1033906"/>
                  </a:lnTo>
                  <a:lnTo>
                    <a:pt x="221" y="1036319"/>
                  </a:lnTo>
                  <a:lnTo>
                    <a:pt x="6559" y="1036319"/>
                  </a:lnTo>
                  <a:lnTo>
                    <a:pt x="6565" y="1033906"/>
                  </a:lnTo>
                  <a:close/>
                </a:path>
                <a:path w="1441450" h="1137920">
                  <a:moveTo>
                    <a:pt x="1439142" y="1033906"/>
                  </a:moveTo>
                  <a:lnTo>
                    <a:pt x="1432780" y="1033906"/>
                  </a:lnTo>
                  <a:lnTo>
                    <a:pt x="1432775" y="1036319"/>
                  </a:lnTo>
                  <a:lnTo>
                    <a:pt x="1439137" y="1036319"/>
                  </a:lnTo>
                  <a:lnTo>
                    <a:pt x="1439142" y="1033906"/>
                  </a:lnTo>
                  <a:close/>
                </a:path>
                <a:path w="1441450" h="1137920">
                  <a:moveTo>
                    <a:pt x="6573" y="1030097"/>
                  </a:moveTo>
                  <a:lnTo>
                    <a:pt x="235" y="1030097"/>
                  </a:lnTo>
                  <a:lnTo>
                    <a:pt x="227" y="1033779"/>
                  </a:lnTo>
                  <a:lnTo>
                    <a:pt x="6565" y="1033779"/>
                  </a:lnTo>
                  <a:lnTo>
                    <a:pt x="6573" y="1030097"/>
                  </a:lnTo>
                  <a:close/>
                </a:path>
                <a:path w="1441450" h="1137920">
                  <a:moveTo>
                    <a:pt x="1439151" y="1030097"/>
                  </a:moveTo>
                  <a:lnTo>
                    <a:pt x="1432789" y="1030097"/>
                  </a:lnTo>
                  <a:lnTo>
                    <a:pt x="1432781" y="1033779"/>
                  </a:lnTo>
                  <a:lnTo>
                    <a:pt x="1439142" y="1033779"/>
                  </a:lnTo>
                  <a:lnTo>
                    <a:pt x="1439151" y="1030097"/>
                  </a:lnTo>
                  <a:close/>
                </a:path>
                <a:path w="1441450" h="1137920">
                  <a:moveTo>
                    <a:pt x="6579" y="1027556"/>
                  </a:moveTo>
                  <a:lnTo>
                    <a:pt x="241" y="1027556"/>
                  </a:lnTo>
                  <a:lnTo>
                    <a:pt x="235" y="1029969"/>
                  </a:lnTo>
                  <a:lnTo>
                    <a:pt x="6574" y="1029969"/>
                  </a:lnTo>
                  <a:lnTo>
                    <a:pt x="6579" y="1027556"/>
                  </a:lnTo>
                  <a:close/>
                </a:path>
                <a:path w="1441450" h="1137920">
                  <a:moveTo>
                    <a:pt x="1439156" y="1027556"/>
                  </a:moveTo>
                  <a:lnTo>
                    <a:pt x="1432795" y="1027556"/>
                  </a:lnTo>
                  <a:lnTo>
                    <a:pt x="1432789" y="1029969"/>
                  </a:lnTo>
                  <a:lnTo>
                    <a:pt x="1439151" y="1029969"/>
                  </a:lnTo>
                  <a:lnTo>
                    <a:pt x="1439156" y="1027556"/>
                  </a:lnTo>
                  <a:close/>
                </a:path>
                <a:path w="1441450" h="1137920">
                  <a:moveTo>
                    <a:pt x="6588" y="1023747"/>
                  </a:moveTo>
                  <a:lnTo>
                    <a:pt x="249" y="1023747"/>
                  </a:lnTo>
                  <a:lnTo>
                    <a:pt x="241" y="1027429"/>
                  </a:lnTo>
                  <a:lnTo>
                    <a:pt x="6579" y="1027429"/>
                  </a:lnTo>
                  <a:lnTo>
                    <a:pt x="6588" y="1023747"/>
                  </a:lnTo>
                  <a:close/>
                </a:path>
                <a:path w="1441450" h="1137920">
                  <a:moveTo>
                    <a:pt x="1439165" y="1023747"/>
                  </a:moveTo>
                  <a:lnTo>
                    <a:pt x="1432803" y="1023747"/>
                  </a:lnTo>
                  <a:lnTo>
                    <a:pt x="1432795" y="1027429"/>
                  </a:lnTo>
                  <a:lnTo>
                    <a:pt x="1439157" y="1027429"/>
                  </a:lnTo>
                  <a:lnTo>
                    <a:pt x="1439165" y="1023747"/>
                  </a:lnTo>
                  <a:close/>
                </a:path>
                <a:path w="1441450" h="1137920">
                  <a:moveTo>
                    <a:pt x="6602" y="1017397"/>
                  </a:moveTo>
                  <a:lnTo>
                    <a:pt x="263" y="1017397"/>
                  </a:lnTo>
                  <a:lnTo>
                    <a:pt x="250" y="1023619"/>
                  </a:lnTo>
                  <a:lnTo>
                    <a:pt x="6588" y="1023619"/>
                  </a:lnTo>
                  <a:lnTo>
                    <a:pt x="6602" y="1017397"/>
                  </a:lnTo>
                  <a:close/>
                </a:path>
                <a:path w="1441450" h="1137920">
                  <a:moveTo>
                    <a:pt x="1439179" y="1017397"/>
                  </a:moveTo>
                  <a:lnTo>
                    <a:pt x="1432818" y="1017397"/>
                  </a:lnTo>
                  <a:lnTo>
                    <a:pt x="1432804" y="1023619"/>
                  </a:lnTo>
                  <a:lnTo>
                    <a:pt x="1439165" y="1023619"/>
                  </a:lnTo>
                  <a:lnTo>
                    <a:pt x="1439179" y="1017397"/>
                  </a:lnTo>
                  <a:close/>
                </a:path>
                <a:path w="1441450" h="1137920">
                  <a:moveTo>
                    <a:pt x="6608" y="1014856"/>
                  </a:moveTo>
                  <a:lnTo>
                    <a:pt x="269" y="1014856"/>
                  </a:lnTo>
                  <a:lnTo>
                    <a:pt x="264" y="1017269"/>
                  </a:lnTo>
                  <a:lnTo>
                    <a:pt x="6602" y="1017269"/>
                  </a:lnTo>
                  <a:lnTo>
                    <a:pt x="6608" y="1014856"/>
                  </a:lnTo>
                  <a:close/>
                </a:path>
                <a:path w="1441450" h="1137920">
                  <a:moveTo>
                    <a:pt x="1439185" y="1014856"/>
                  </a:moveTo>
                  <a:lnTo>
                    <a:pt x="1432824" y="1014856"/>
                  </a:lnTo>
                  <a:lnTo>
                    <a:pt x="1432818" y="1017269"/>
                  </a:lnTo>
                  <a:lnTo>
                    <a:pt x="1439179" y="1017269"/>
                  </a:lnTo>
                  <a:lnTo>
                    <a:pt x="1439185" y="1014856"/>
                  </a:lnTo>
                  <a:close/>
                </a:path>
                <a:path w="1441450" h="1137920">
                  <a:moveTo>
                    <a:pt x="6642" y="999616"/>
                  </a:moveTo>
                  <a:lnTo>
                    <a:pt x="303" y="999616"/>
                  </a:lnTo>
                  <a:lnTo>
                    <a:pt x="269" y="1014729"/>
                  </a:lnTo>
                  <a:lnTo>
                    <a:pt x="6608" y="1014729"/>
                  </a:lnTo>
                  <a:lnTo>
                    <a:pt x="6642" y="999616"/>
                  </a:lnTo>
                  <a:close/>
                </a:path>
                <a:path w="1441450" h="1137920">
                  <a:moveTo>
                    <a:pt x="1439219" y="999616"/>
                  </a:moveTo>
                  <a:lnTo>
                    <a:pt x="1432858" y="999616"/>
                  </a:lnTo>
                  <a:lnTo>
                    <a:pt x="1432824" y="1014729"/>
                  </a:lnTo>
                  <a:lnTo>
                    <a:pt x="1439185" y="1014729"/>
                  </a:lnTo>
                  <a:lnTo>
                    <a:pt x="1439219" y="999616"/>
                  </a:lnTo>
                  <a:close/>
                </a:path>
                <a:path w="1441450" h="1137920">
                  <a:moveTo>
                    <a:pt x="6456" y="1082040"/>
                  </a:moveTo>
                  <a:lnTo>
                    <a:pt x="119" y="1082040"/>
                  </a:lnTo>
                  <a:lnTo>
                    <a:pt x="105" y="1088389"/>
                  </a:lnTo>
                  <a:lnTo>
                    <a:pt x="6441" y="1088389"/>
                  </a:lnTo>
                  <a:lnTo>
                    <a:pt x="6456" y="1082040"/>
                  </a:lnTo>
                  <a:close/>
                </a:path>
                <a:path w="1441450" h="1137920">
                  <a:moveTo>
                    <a:pt x="1439035" y="1082040"/>
                  </a:moveTo>
                  <a:lnTo>
                    <a:pt x="1432672" y="1082040"/>
                  </a:lnTo>
                  <a:lnTo>
                    <a:pt x="1432657" y="1088389"/>
                  </a:lnTo>
                  <a:lnTo>
                    <a:pt x="1439020" y="1088389"/>
                  </a:lnTo>
                  <a:lnTo>
                    <a:pt x="1439035" y="1082040"/>
                  </a:lnTo>
                  <a:close/>
                </a:path>
                <a:path w="1441450" h="1137920">
                  <a:moveTo>
                    <a:pt x="1438912" y="1136650"/>
                  </a:moveTo>
                  <a:lnTo>
                    <a:pt x="719454" y="1136650"/>
                  </a:lnTo>
                  <a:lnTo>
                    <a:pt x="1438910" y="1137920"/>
                  </a:lnTo>
                  <a:lnTo>
                    <a:pt x="1438912" y="1136650"/>
                  </a:lnTo>
                  <a:close/>
                </a:path>
                <a:path w="1441450" h="1137920">
                  <a:moveTo>
                    <a:pt x="1438921" y="1132839"/>
                  </a:moveTo>
                  <a:lnTo>
                    <a:pt x="5" y="1132839"/>
                  </a:lnTo>
                  <a:lnTo>
                    <a:pt x="0" y="1135380"/>
                  </a:lnTo>
                  <a:lnTo>
                    <a:pt x="1438915" y="1135380"/>
                  </a:lnTo>
                  <a:lnTo>
                    <a:pt x="1438921" y="1132839"/>
                  </a:lnTo>
                  <a:close/>
                </a:path>
                <a:path w="1441450" h="1137920">
                  <a:moveTo>
                    <a:pt x="719454" y="1130300"/>
                  </a:moveTo>
                  <a:lnTo>
                    <a:pt x="11" y="1130300"/>
                  </a:lnTo>
                  <a:lnTo>
                    <a:pt x="8" y="1131570"/>
                  </a:lnTo>
                  <a:lnTo>
                    <a:pt x="1432560" y="1131570"/>
                  </a:lnTo>
                  <a:lnTo>
                    <a:pt x="719454" y="1130300"/>
                  </a:lnTo>
                  <a:close/>
                </a:path>
                <a:path w="1441450" h="1137920">
                  <a:moveTo>
                    <a:pt x="1438927" y="1130300"/>
                  </a:moveTo>
                  <a:lnTo>
                    <a:pt x="1432562" y="1130300"/>
                  </a:lnTo>
                  <a:lnTo>
                    <a:pt x="1432560" y="1131570"/>
                  </a:lnTo>
                  <a:lnTo>
                    <a:pt x="1438924" y="1131570"/>
                  </a:lnTo>
                  <a:lnTo>
                    <a:pt x="1438927" y="1130300"/>
                  </a:lnTo>
                  <a:close/>
                </a:path>
                <a:path w="1441450" h="1137920">
                  <a:moveTo>
                    <a:pt x="6355" y="1126489"/>
                  </a:moveTo>
                  <a:lnTo>
                    <a:pt x="19" y="1126489"/>
                  </a:lnTo>
                  <a:lnTo>
                    <a:pt x="14" y="1129030"/>
                  </a:lnTo>
                  <a:lnTo>
                    <a:pt x="6350" y="1129030"/>
                  </a:lnTo>
                  <a:lnTo>
                    <a:pt x="6355" y="1126489"/>
                  </a:lnTo>
                  <a:close/>
                </a:path>
                <a:path w="1441450" h="1137920">
                  <a:moveTo>
                    <a:pt x="1438935" y="1126489"/>
                  </a:moveTo>
                  <a:lnTo>
                    <a:pt x="1432571" y="1126489"/>
                  </a:lnTo>
                  <a:lnTo>
                    <a:pt x="1432565" y="1129030"/>
                  </a:lnTo>
                  <a:lnTo>
                    <a:pt x="1438929" y="1129030"/>
                  </a:lnTo>
                  <a:lnTo>
                    <a:pt x="1438935" y="1126489"/>
                  </a:lnTo>
                  <a:close/>
                </a:path>
                <a:path w="1441450" h="1137920">
                  <a:moveTo>
                    <a:pt x="6361" y="1123950"/>
                  </a:moveTo>
                  <a:lnTo>
                    <a:pt x="25" y="1123950"/>
                  </a:lnTo>
                  <a:lnTo>
                    <a:pt x="22" y="1125220"/>
                  </a:lnTo>
                  <a:lnTo>
                    <a:pt x="6358" y="1125220"/>
                  </a:lnTo>
                  <a:lnTo>
                    <a:pt x="6361" y="1123950"/>
                  </a:lnTo>
                  <a:close/>
                </a:path>
                <a:path w="1441450" h="1137920">
                  <a:moveTo>
                    <a:pt x="1438941" y="1123950"/>
                  </a:moveTo>
                  <a:lnTo>
                    <a:pt x="1432577" y="1123950"/>
                  </a:lnTo>
                  <a:lnTo>
                    <a:pt x="1432574" y="1125220"/>
                  </a:lnTo>
                  <a:lnTo>
                    <a:pt x="1438938" y="1125220"/>
                  </a:lnTo>
                  <a:lnTo>
                    <a:pt x="1438941" y="1123950"/>
                  </a:lnTo>
                  <a:close/>
                </a:path>
                <a:path w="1441450" h="1137920">
                  <a:moveTo>
                    <a:pt x="6370" y="1120139"/>
                  </a:moveTo>
                  <a:lnTo>
                    <a:pt x="34" y="1120139"/>
                  </a:lnTo>
                  <a:lnTo>
                    <a:pt x="28" y="1122680"/>
                  </a:lnTo>
                  <a:lnTo>
                    <a:pt x="6364" y="1122680"/>
                  </a:lnTo>
                  <a:lnTo>
                    <a:pt x="6370" y="1120139"/>
                  </a:lnTo>
                  <a:close/>
                </a:path>
                <a:path w="1441450" h="1137920">
                  <a:moveTo>
                    <a:pt x="1438949" y="1120139"/>
                  </a:moveTo>
                  <a:lnTo>
                    <a:pt x="1432585" y="1120139"/>
                  </a:lnTo>
                  <a:lnTo>
                    <a:pt x="1432580" y="1122680"/>
                  </a:lnTo>
                  <a:lnTo>
                    <a:pt x="1438944" y="1122680"/>
                  </a:lnTo>
                  <a:lnTo>
                    <a:pt x="1438949" y="1120139"/>
                  </a:lnTo>
                  <a:close/>
                </a:path>
                <a:path w="1441450" h="1137920">
                  <a:moveTo>
                    <a:pt x="6375" y="1117600"/>
                  </a:moveTo>
                  <a:lnTo>
                    <a:pt x="39" y="1117600"/>
                  </a:lnTo>
                  <a:lnTo>
                    <a:pt x="36" y="1118870"/>
                  </a:lnTo>
                  <a:lnTo>
                    <a:pt x="6372" y="1118870"/>
                  </a:lnTo>
                  <a:lnTo>
                    <a:pt x="6375" y="1117600"/>
                  </a:lnTo>
                  <a:close/>
                </a:path>
                <a:path w="1441450" h="1137920">
                  <a:moveTo>
                    <a:pt x="1438955" y="1117600"/>
                  </a:moveTo>
                  <a:lnTo>
                    <a:pt x="1432591" y="1117600"/>
                  </a:lnTo>
                  <a:lnTo>
                    <a:pt x="1432588" y="1118870"/>
                  </a:lnTo>
                  <a:lnTo>
                    <a:pt x="1438952" y="1118870"/>
                  </a:lnTo>
                  <a:lnTo>
                    <a:pt x="1438955" y="1117600"/>
                  </a:lnTo>
                  <a:close/>
                </a:path>
                <a:path w="1441450" h="1137920">
                  <a:moveTo>
                    <a:pt x="6384" y="1113789"/>
                  </a:moveTo>
                  <a:lnTo>
                    <a:pt x="48" y="1113789"/>
                  </a:lnTo>
                  <a:lnTo>
                    <a:pt x="42" y="1116330"/>
                  </a:lnTo>
                  <a:lnTo>
                    <a:pt x="6378" y="1116330"/>
                  </a:lnTo>
                  <a:lnTo>
                    <a:pt x="6384" y="1113789"/>
                  </a:lnTo>
                  <a:close/>
                </a:path>
                <a:path w="1441450" h="1137920">
                  <a:moveTo>
                    <a:pt x="1438963" y="1113789"/>
                  </a:moveTo>
                  <a:lnTo>
                    <a:pt x="1432600" y="1113789"/>
                  </a:lnTo>
                  <a:lnTo>
                    <a:pt x="1432594" y="1116330"/>
                  </a:lnTo>
                  <a:lnTo>
                    <a:pt x="1438958" y="1116330"/>
                  </a:lnTo>
                  <a:lnTo>
                    <a:pt x="1438963" y="1113789"/>
                  </a:lnTo>
                  <a:close/>
                </a:path>
                <a:path w="1441450" h="1137920">
                  <a:moveTo>
                    <a:pt x="6390" y="1111250"/>
                  </a:moveTo>
                  <a:lnTo>
                    <a:pt x="53" y="1111250"/>
                  </a:lnTo>
                  <a:lnTo>
                    <a:pt x="51" y="1112520"/>
                  </a:lnTo>
                  <a:lnTo>
                    <a:pt x="6387" y="1112520"/>
                  </a:lnTo>
                  <a:lnTo>
                    <a:pt x="6390" y="1111250"/>
                  </a:lnTo>
                  <a:close/>
                </a:path>
                <a:path w="1441450" h="1137920">
                  <a:moveTo>
                    <a:pt x="1438969" y="1111250"/>
                  </a:moveTo>
                  <a:lnTo>
                    <a:pt x="1432605" y="1111250"/>
                  </a:lnTo>
                  <a:lnTo>
                    <a:pt x="1432603" y="1112520"/>
                  </a:lnTo>
                  <a:lnTo>
                    <a:pt x="1438966" y="1112520"/>
                  </a:lnTo>
                  <a:lnTo>
                    <a:pt x="1438969" y="1111250"/>
                  </a:lnTo>
                  <a:close/>
                </a:path>
                <a:path w="1441450" h="1137920">
                  <a:moveTo>
                    <a:pt x="6398" y="1107439"/>
                  </a:moveTo>
                  <a:lnTo>
                    <a:pt x="62" y="1107439"/>
                  </a:lnTo>
                  <a:lnTo>
                    <a:pt x="56" y="1109980"/>
                  </a:lnTo>
                  <a:lnTo>
                    <a:pt x="6393" y="1109980"/>
                  </a:lnTo>
                  <a:lnTo>
                    <a:pt x="6398" y="1107439"/>
                  </a:lnTo>
                  <a:close/>
                </a:path>
                <a:path w="1441450" h="1137920">
                  <a:moveTo>
                    <a:pt x="1438978" y="1107439"/>
                  </a:moveTo>
                  <a:lnTo>
                    <a:pt x="1432614" y="1107439"/>
                  </a:lnTo>
                  <a:lnTo>
                    <a:pt x="1432608" y="1109980"/>
                  </a:lnTo>
                  <a:lnTo>
                    <a:pt x="1438972" y="1109980"/>
                  </a:lnTo>
                  <a:lnTo>
                    <a:pt x="1438978" y="1107439"/>
                  </a:lnTo>
                  <a:close/>
                </a:path>
                <a:path w="1441450" h="1137920">
                  <a:moveTo>
                    <a:pt x="6404" y="1104900"/>
                  </a:moveTo>
                  <a:lnTo>
                    <a:pt x="68" y="1104900"/>
                  </a:lnTo>
                  <a:lnTo>
                    <a:pt x="65" y="1106170"/>
                  </a:lnTo>
                  <a:lnTo>
                    <a:pt x="6401" y="1106170"/>
                  </a:lnTo>
                  <a:lnTo>
                    <a:pt x="6404" y="1104900"/>
                  </a:lnTo>
                  <a:close/>
                </a:path>
                <a:path w="1441450" h="1137920">
                  <a:moveTo>
                    <a:pt x="1438983" y="1104900"/>
                  </a:moveTo>
                  <a:lnTo>
                    <a:pt x="1432620" y="1104900"/>
                  </a:lnTo>
                  <a:lnTo>
                    <a:pt x="1432617" y="1106170"/>
                  </a:lnTo>
                  <a:lnTo>
                    <a:pt x="1438981" y="1106170"/>
                  </a:lnTo>
                  <a:lnTo>
                    <a:pt x="1438983" y="1104900"/>
                  </a:lnTo>
                  <a:close/>
                </a:path>
                <a:path w="1441450" h="1137920">
                  <a:moveTo>
                    <a:pt x="6413" y="1101089"/>
                  </a:moveTo>
                  <a:lnTo>
                    <a:pt x="76" y="1101089"/>
                  </a:lnTo>
                  <a:lnTo>
                    <a:pt x="71" y="1103630"/>
                  </a:lnTo>
                  <a:lnTo>
                    <a:pt x="6407" y="1103630"/>
                  </a:lnTo>
                  <a:lnTo>
                    <a:pt x="6413" y="1101089"/>
                  </a:lnTo>
                  <a:close/>
                </a:path>
                <a:path w="1441450" h="1137920">
                  <a:moveTo>
                    <a:pt x="1438992" y="1101089"/>
                  </a:moveTo>
                  <a:lnTo>
                    <a:pt x="1432628" y="1101089"/>
                  </a:lnTo>
                  <a:lnTo>
                    <a:pt x="1432623" y="1103630"/>
                  </a:lnTo>
                  <a:lnTo>
                    <a:pt x="1438986" y="1103630"/>
                  </a:lnTo>
                  <a:lnTo>
                    <a:pt x="1438992" y="1101089"/>
                  </a:lnTo>
                  <a:close/>
                </a:path>
                <a:path w="1441450" h="1137920">
                  <a:moveTo>
                    <a:pt x="6418" y="1098550"/>
                  </a:moveTo>
                  <a:lnTo>
                    <a:pt x="82" y="1098550"/>
                  </a:lnTo>
                  <a:lnTo>
                    <a:pt x="79" y="1099820"/>
                  </a:lnTo>
                  <a:lnTo>
                    <a:pt x="6416" y="1099820"/>
                  </a:lnTo>
                  <a:lnTo>
                    <a:pt x="6418" y="1098550"/>
                  </a:lnTo>
                  <a:close/>
                </a:path>
                <a:path w="1441450" h="1137920">
                  <a:moveTo>
                    <a:pt x="1438998" y="1098550"/>
                  </a:moveTo>
                  <a:lnTo>
                    <a:pt x="1432634" y="1098550"/>
                  </a:lnTo>
                  <a:lnTo>
                    <a:pt x="1432631" y="1099820"/>
                  </a:lnTo>
                  <a:lnTo>
                    <a:pt x="1438995" y="1099820"/>
                  </a:lnTo>
                  <a:lnTo>
                    <a:pt x="1438998" y="1098550"/>
                  </a:lnTo>
                  <a:close/>
                </a:path>
                <a:path w="1441450" h="1137920">
                  <a:moveTo>
                    <a:pt x="6427" y="1094739"/>
                  </a:moveTo>
                  <a:lnTo>
                    <a:pt x="90" y="1094739"/>
                  </a:lnTo>
                  <a:lnTo>
                    <a:pt x="85" y="1097280"/>
                  </a:lnTo>
                  <a:lnTo>
                    <a:pt x="6421" y="1097280"/>
                  </a:lnTo>
                  <a:lnTo>
                    <a:pt x="6427" y="1094739"/>
                  </a:lnTo>
                  <a:close/>
                </a:path>
                <a:path w="1441450" h="1137920">
                  <a:moveTo>
                    <a:pt x="1439006" y="1094739"/>
                  </a:moveTo>
                  <a:lnTo>
                    <a:pt x="1432643" y="1094739"/>
                  </a:lnTo>
                  <a:lnTo>
                    <a:pt x="1432637" y="1097280"/>
                  </a:lnTo>
                  <a:lnTo>
                    <a:pt x="1439000" y="1097280"/>
                  </a:lnTo>
                  <a:lnTo>
                    <a:pt x="1439006" y="1094739"/>
                  </a:lnTo>
                  <a:close/>
                </a:path>
                <a:path w="1441450" h="1137920">
                  <a:moveTo>
                    <a:pt x="6433" y="1092200"/>
                  </a:moveTo>
                  <a:lnTo>
                    <a:pt x="96" y="1092200"/>
                  </a:lnTo>
                  <a:lnTo>
                    <a:pt x="93" y="1093470"/>
                  </a:lnTo>
                  <a:lnTo>
                    <a:pt x="6430" y="1093470"/>
                  </a:lnTo>
                  <a:lnTo>
                    <a:pt x="6433" y="1092200"/>
                  </a:lnTo>
                  <a:close/>
                </a:path>
                <a:path w="1441450" h="1137920">
                  <a:moveTo>
                    <a:pt x="1439012" y="1092200"/>
                  </a:moveTo>
                  <a:lnTo>
                    <a:pt x="1432649" y="1092200"/>
                  </a:lnTo>
                  <a:lnTo>
                    <a:pt x="1432646" y="1093470"/>
                  </a:lnTo>
                  <a:lnTo>
                    <a:pt x="1439009" y="1093470"/>
                  </a:lnTo>
                  <a:lnTo>
                    <a:pt x="1439012" y="1092200"/>
                  </a:lnTo>
                  <a:close/>
                </a:path>
                <a:path w="1441450" h="1137920">
                  <a:moveTo>
                    <a:pt x="6439" y="1089660"/>
                  </a:moveTo>
                  <a:lnTo>
                    <a:pt x="102" y="1089660"/>
                  </a:lnTo>
                  <a:lnTo>
                    <a:pt x="99" y="1090930"/>
                  </a:lnTo>
                  <a:lnTo>
                    <a:pt x="6436" y="1090930"/>
                  </a:lnTo>
                  <a:lnTo>
                    <a:pt x="6439" y="1089660"/>
                  </a:lnTo>
                  <a:close/>
                </a:path>
                <a:path w="1441450" h="1137920">
                  <a:moveTo>
                    <a:pt x="1439017" y="1089660"/>
                  </a:moveTo>
                  <a:lnTo>
                    <a:pt x="1432654" y="1089660"/>
                  </a:lnTo>
                  <a:lnTo>
                    <a:pt x="1432651" y="1090930"/>
                  </a:lnTo>
                  <a:lnTo>
                    <a:pt x="1439015" y="1090930"/>
                  </a:lnTo>
                  <a:lnTo>
                    <a:pt x="1439017" y="1089660"/>
                  </a:lnTo>
                  <a:close/>
                </a:path>
              </a:pathLst>
            </a:custGeom>
            <a:solidFill>
              <a:srgbClr val="4D83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6447790" y="1037589"/>
              <a:ext cx="1428750" cy="1125220"/>
            </a:xfrm>
            <a:custGeom>
              <a:avLst/>
              <a:gdLst/>
              <a:ahLst/>
              <a:cxnLst/>
              <a:rect l="l" t="t" r="r" b="b"/>
              <a:pathLst>
                <a:path w="1428750" h="1125220">
                  <a:moveTo>
                    <a:pt x="8642" y="114300"/>
                  </a:moveTo>
                  <a:lnTo>
                    <a:pt x="2281" y="114300"/>
                  </a:lnTo>
                  <a:lnTo>
                    <a:pt x="2246" y="129539"/>
                  </a:lnTo>
                  <a:lnTo>
                    <a:pt x="8608" y="129539"/>
                  </a:lnTo>
                  <a:lnTo>
                    <a:pt x="8642" y="114300"/>
                  </a:lnTo>
                  <a:close/>
                </a:path>
                <a:path w="1428750" h="1125220">
                  <a:moveTo>
                    <a:pt x="1428497" y="114300"/>
                  </a:moveTo>
                  <a:lnTo>
                    <a:pt x="1422158" y="114300"/>
                  </a:lnTo>
                  <a:lnTo>
                    <a:pt x="1422123" y="129539"/>
                  </a:lnTo>
                  <a:lnTo>
                    <a:pt x="1428462" y="129539"/>
                  </a:lnTo>
                  <a:lnTo>
                    <a:pt x="1428497" y="114300"/>
                  </a:lnTo>
                  <a:close/>
                </a:path>
                <a:path w="1428750" h="1125220">
                  <a:moveTo>
                    <a:pt x="8651" y="110489"/>
                  </a:moveTo>
                  <a:lnTo>
                    <a:pt x="2290" y="110489"/>
                  </a:lnTo>
                  <a:lnTo>
                    <a:pt x="2284" y="113029"/>
                  </a:lnTo>
                  <a:lnTo>
                    <a:pt x="8645" y="113029"/>
                  </a:lnTo>
                  <a:lnTo>
                    <a:pt x="8651" y="110489"/>
                  </a:lnTo>
                  <a:close/>
                </a:path>
                <a:path w="1428750" h="1125220">
                  <a:moveTo>
                    <a:pt x="1428505" y="110489"/>
                  </a:moveTo>
                  <a:lnTo>
                    <a:pt x="1422167" y="110489"/>
                  </a:lnTo>
                  <a:lnTo>
                    <a:pt x="1422161" y="113029"/>
                  </a:lnTo>
                  <a:lnTo>
                    <a:pt x="1428500" y="113029"/>
                  </a:lnTo>
                  <a:lnTo>
                    <a:pt x="1428505" y="110489"/>
                  </a:lnTo>
                  <a:close/>
                </a:path>
                <a:path w="1428750" h="1125220">
                  <a:moveTo>
                    <a:pt x="8672" y="101600"/>
                  </a:moveTo>
                  <a:lnTo>
                    <a:pt x="2310" y="101600"/>
                  </a:lnTo>
                  <a:lnTo>
                    <a:pt x="2292" y="109219"/>
                  </a:lnTo>
                  <a:lnTo>
                    <a:pt x="8654" y="109219"/>
                  </a:lnTo>
                  <a:lnTo>
                    <a:pt x="8672" y="101600"/>
                  </a:lnTo>
                  <a:close/>
                </a:path>
                <a:path w="1428750" h="1125220">
                  <a:moveTo>
                    <a:pt x="1428525" y="101600"/>
                  </a:moveTo>
                  <a:lnTo>
                    <a:pt x="1422187" y="101600"/>
                  </a:lnTo>
                  <a:lnTo>
                    <a:pt x="1422170" y="109219"/>
                  </a:lnTo>
                  <a:lnTo>
                    <a:pt x="1428508" y="109219"/>
                  </a:lnTo>
                  <a:lnTo>
                    <a:pt x="1428525" y="101600"/>
                  </a:lnTo>
                  <a:close/>
                </a:path>
                <a:path w="1428750" h="1125220">
                  <a:moveTo>
                    <a:pt x="8680" y="97789"/>
                  </a:moveTo>
                  <a:lnTo>
                    <a:pt x="2318" y="97789"/>
                  </a:lnTo>
                  <a:lnTo>
                    <a:pt x="2313" y="100329"/>
                  </a:lnTo>
                  <a:lnTo>
                    <a:pt x="8674" y="100329"/>
                  </a:lnTo>
                  <a:lnTo>
                    <a:pt x="8680" y="97789"/>
                  </a:lnTo>
                  <a:close/>
                </a:path>
                <a:path w="1428750" h="1125220">
                  <a:moveTo>
                    <a:pt x="1428534" y="97789"/>
                  </a:moveTo>
                  <a:lnTo>
                    <a:pt x="1422196" y="97789"/>
                  </a:lnTo>
                  <a:lnTo>
                    <a:pt x="1422190" y="100329"/>
                  </a:lnTo>
                  <a:lnTo>
                    <a:pt x="1428528" y="100329"/>
                  </a:lnTo>
                  <a:lnTo>
                    <a:pt x="1428534" y="97789"/>
                  </a:lnTo>
                  <a:close/>
                </a:path>
                <a:path w="1428750" h="1125220">
                  <a:moveTo>
                    <a:pt x="8686" y="95250"/>
                  </a:moveTo>
                  <a:lnTo>
                    <a:pt x="2324" y="95250"/>
                  </a:lnTo>
                  <a:lnTo>
                    <a:pt x="2321" y="96519"/>
                  </a:lnTo>
                  <a:lnTo>
                    <a:pt x="8683" y="96519"/>
                  </a:lnTo>
                  <a:lnTo>
                    <a:pt x="8686" y="95250"/>
                  </a:lnTo>
                  <a:close/>
                </a:path>
                <a:path w="1428750" h="1125220">
                  <a:moveTo>
                    <a:pt x="1428540" y="95250"/>
                  </a:moveTo>
                  <a:lnTo>
                    <a:pt x="1422202" y="95250"/>
                  </a:lnTo>
                  <a:lnTo>
                    <a:pt x="1422199" y="96519"/>
                  </a:lnTo>
                  <a:lnTo>
                    <a:pt x="1428537" y="96519"/>
                  </a:lnTo>
                  <a:lnTo>
                    <a:pt x="1428540" y="95250"/>
                  </a:lnTo>
                  <a:close/>
                </a:path>
                <a:path w="1428750" h="1125220">
                  <a:moveTo>
                    <a:pt x="8695" y="91439"/>
                  </a:moveTo>
                  <a:lnTo>
                    <a:pt x="2333" y="91439"/>
                  </a:lnTo>
                  <a:lnTo>
                    <a:pt x="2327" y="93979"/>
                  </a:lnTo>
                  <a:lnTo>
                    <a:pt x="8689" y="93979"/>
                  </a:lnTo>
                  <a:lnTo>
                    <a:pt x="8695" y="91439"/>
                  </a:lnTo>
                  <a:close/>
                </a:path>
                <a:path w="1428750" h="1125220">
                  <a:moveTo>
                    <a:pt x="1428548" y="91439"/>
                  </a:moveTo>
                  <a:lnTo>
                    <a:pt x="1422211" y="91439"/>
                  </a:lnTo>
                  <a:lnTo>
                    <a:pt x="1422205" y="93979"/>
                  </a:lnTo>
                  <a:lnTo>
                    <a:pt x="1428543" y="93979"/>
                  </a:lnTo>
                  <a:lnTo>
                    <a:pt x="1428548" y="91439"/>
                  </a:lnTo>
                  <a:close/>
                </a:path>
                <a:path w="1428750" h="1125220">
                  <a:moveTo>
                    <a:pt x="8701" y="88900"/>
                  </a:moveTo>
                  <a:lnTo>
                    <a:pt x="2338" y="88900"/>
                  </a:lnTo>
                  <a:lnTo>
                    <a:pt x="2335" y="90169"/>
                  </a:lnTo>
                  <a:lnTo>
                    <a:pt x="8698" y="90169"/>
                  </a:lnTo>
                  <a:lnTo>
                    <a:pt x="8701" y="88900"/>
                  </a:lnTo>
                  <a:close/>
                </a:path>
                <a:path w="1428750" h="1125220">
                  <a:moveTo>
                    <a:pt x="1428554" y="88900"/>
                  </a:moveTo>
                  <a:lnTo>
                    <a:pt x="1422216" y="88900"/>
                  </a:lnTo>
                  <a:lnTo>
                    <a:pt x="1422214" y="90169"/>
                  </a:lnTo>
                  <a:lnTo>
                    <a:pt x="1428551" y="90169"/>
                  </a:lnTo>
                  <a:lnTo>
                    <a:pt x="1428554" y="88900"/>
                  </a:lnTo>
                  <a:close/>
                </a:path>
                <a:path w="1428750" h="1125220">
                  <a:moveTo>
                    <a:pt x="8709" y="85089"/>
                  </a:moveTo>
                  <a:lnTo>
                    <a:pt x="2347" y="85089"/>
                  </a:lnTo>
                  <a:lnTo>
                    <a:pt x="2341" y="87629"/>
                  </a:lnTo>
                  <a:lnTo>
                    <a:pt x="8704" y="87629"/>
                  </a:lnTo>
                  <a:lnTo>
                    <a:pt x="8709" y="85089"/>
                  </a:lnTo>
                  <a:close/>
                </a:path>
                <a:path w="1428750" h="1125220">
                  <a:moveTo>
                    <a:pt x="1428563" y="85089"/>
                  </a:moveTo>
                  <a:lnTo>
                    <a:pt x="1422225" y="85089"/>
                  </a:lnTo>
                  <a:lnTo>
                    <a:pt x="1422219" y="87629"/>
                  </a:lnTo>
                  <a:lnTo>
                    <a:pt x="1428557" y="87629"/>
                  </a:lnTo>
                  <a:lnTo>
                    <a:pt x="1428563" y="85089"/>
                  </a:lnTo>
                  <a:close/>
                </a:path>
                <a:path w="1428750" h="1125220">
                  <a:moveTo>
                    <a:pt x="8715" y="82550"/>
                  </a:moveTo>
                  <a:lnTo>
                    <a:pt x="2353" y="82550"/>
                  </a:lnTo>
                  <a:lnTo>
                    <a:pt x="2350" y="83819"/>
                  </a:lnTo>
                  <a:lnTo>
                    <a:pt x="8712" y="83819"/>
                  </a:lnTo>
                  <a:lnTo>
                    <a:pt x="8715" y="82550"/>
                  </a:lnTo>
                  <a:close/>
                </a:path>
                <a:path w="1428750" h="1125220">
                  <a:moveTo>
                    <a:pt x="1428568" y="82550"/>
                  </a:moveTo>
                  <a:lnTo>
                    <a:pt x="1422231" y="82550"/>
                  </a:lnTo>
                  <a:lnTo>
                    <a:pt x="1422228" y="83819"/>
                  </a:lnTo>
                  <a:lnTo>
                    <a:pt x="1428566" y="83819"/>
                  </a:lnTo>
                  <a:lnTo>
                    <a:pt x="1428568" y="82550"/>
                  </a:lnTo>
                  <a:close/>
                </a:path>
                <a:path w="1428750" h="1125220">
                  <a:moveTo>
                    <a:pt x="8724" y="78739"/>
                  </a:moveTo>
                  <a:lnTo>
                    <a:pt x="2361" y="78739"/>
                  </a:lnTo>
                  <a:lnTo>
                    <a:pt x="2356" y="81279"/>
                  </a:lnTo>
                  <a:lnTo>
                    <a:pt x="8718" y="81279"/>
                  </a:lnTo>
                  <a:lnTo>
                    <a:pt x="8724" y="78739"/>
                  </a:lnTo>
                  <a:close/>
                </a:path>
                <a:path w="1428750" h="1125220">
                  <a:moveTo>
                    <a:pt x="1428577" y="78739"/>
                  </a:moveTo>
                  <a:lnTo>
                    <a:pt x="1422240" y="78739"/>
                  </a:lnTo>
                  <a:lnTo>
                    <a:pt x="1422234" y="81279"/>
                  </a:lnTo>
                  <a:lnTo>
                    <a:pt x="1428571" y="81279"/>
                  </a:lnTo>
                  <a:lnTo>
                    <a:pt x="1428577" y="78739"/>
                  </a:lnTo>
                  <a:close/>
                </a:path>
                <a:path w="1428750" h="1125220">
                  <a:moveTo>
                    <a:pt x="8730" y="76200"/>
                  </a:moveTo>
                  <a:lnTo>
                    <a:pt x="2367" y="76200"/>
                  </a:lnTo>
                  <a:lnTo>
                    <a:pt x="2364" y="77469"/>
                  </a:lnTo>
                  <a:lnTo>
                    <a:pt x="8727" y="77469"/>
                  </a:lnTo>
                  <a:lnTo>
                    <a:pt x="8730" y="76200"/>
                  </a:lnTo>
                  <a:close/>
                </a:path>
                <a:path w="1428750" h="1125220">
                  <a:moveTo>
                    <a:pt x="1428583" y="76200"/>
                  </a:moveTo>
                  <a:lnTo>
                    <a:pt x="1422245" y="76200"/>
                  </a:lnTo>
                  <a:lnTo>
                    <a:pt x="1422243" y="77469"/>
                  </a:lnTo>
                  <a:lnTo>
                    <a:pt x="1428580" y="77469"/>
                  </a:lnTo>
                  <a:lnTo>
                    <a:pt x="1428583" y="76200"/>
                  </a:lnTo>
                  <a:close/>
                </a:path>
                <a:path w="1428750" h="1125220">
                  <a:moveTo>
                    <a:pt x="8738" y="72389"/>
                  </a:moveTo>
                  <a:lnTo>
                    <a:pt x="2376" y="72389"/>
                  </a:lnTo>
                  <a:lnTo>
                    <a:pt x="2370" y="74929"/>
                  </a:lnTo>
                  <a:lnTo>
                    <a:pt x="8733" y="74929"/>
                  </a:lnTo>
                  <a:lnTo>
                    <a:pt x="8738" y="72389"/>
                  </a:lnTo>
                  <a:close/>
                </a:path>
                <a:path w="1428750" h="1125220">
                  <a:moveTo>
                    <a:pt x="1428591" y="72389"/>
                  </a:moveTo>
                  <a:lnTo>
                    <a:pt x="1422254" y="72389"/>
                  </a:lnTo>
                  <a:lnTo>
                    <a:pt x="1422248" y="74929"/>
                  </a:lnTo>
                  <a:lnTo>
                    <a:pt x="1428586" y="74929"/>
                  </a:lnTo>
                  <a:lnTo>
                    <a:pt x="1428591" y="72389"/>
                  </a:lnTo>
                  <a:close/>
                </a:path>
                <a:path w="1428750" h="1125220">
                  <a:moveTo>
                    <a:pt x="8744" y="69850"/>
                  </a:moveTo>
                  <a:lnTo>
                    <a:pt x="2381" y="69850"/>
                  </a:lnTo>
                  <a:lnTo>
                    <a:pt x="2379" y="71119"/>
                  </a:lnTo>
                  <a:lnTo>
                    <a:pt x="8741" y="71119"/>
                  </a:lnTo>
                  <a:lnTo>
                    <a:pt x="8744" y="69850"/>
                  </a:lnTo>
                  <a:close/>
                </a:path>
                <a:path w="1428750" h="1125220">
                  <a:moveTo>
                    <a:pt x="1428597" y="69850"/>
                  </a:moveTo>
                  <a:lnTo>
                    <a:pt x="1422260" y="69850"/>
                  </a:lnTo>
                  <a:lnTo>
                    <a:pt x="1422257" y="71119"/>
                  </a:lnTo>
                  <a:lnTo>
                    <a:pt x="1428594" y="71119"/>
                  </a:lnTo>
                  <a:lnTo>
                    <a:pt x="1428597" y="69850"/>
                  </a:lnTo>
                  <a:close/>
                </a:path>
                <a:path w="1428750" h="1125220">
                  <a:moveTo>
                    <a:pt x="8753" y="66039"/>
                  </a:moveTo>
                  <a:lnTo>
                    <a:pt x="2390" y="66039"/>
                  </a:lnTo>
                  <a:lnTo>
                    <a:pt x="2384" y="68579"/>
                  </a:lnTo>
                  <a:lnTo>
                    <a:pt x="8747" y="68579"/>
                  </a:lnTo>
                  <a:lnTo>
                    <a:pt x="8753" y="66039"/>
                  </a:lnTo>
                  <a:close/>
                </a:path>
                <a:path w="1428750" h="1125220">
                  <a:moveTo>
                    <a:pt x="1428606" y="66039"/>
                  </a:moveTo>
                  <a:lnTo>
                    <a:pt x="1422269" y="66039"/>
                  </a:lnTo>
                  <a:lnTo>
                    <a:pt x="1422263" y="68579"/>
                  </a:lnTo>
                  <a:lnTo>
                    <a:pt x="1428600" y="68579"/>
                  </a:lnTo>
                  <a:lnTo>
                    <a:pt x="1428606" y="66039"/>
                  </a:lnTo>
                  <a:close/>
                </a:path>
                <a:path w="1428750" h="1125220">
                  <a:moveTo>
                    <a:pt x="8759" y="63500"/>
                  </a:moveTo>
                  <a:lnTo>
                    <a:pt x="2396" y="63500"/>
                  </a:lnTo>
                  <a:lnTo>
                    <a:pt x="2393" y="64769"/>
                  </a:lnTo>
                  <a:lnTo>
                    <a:pt x="8756" y="64769"/>
                  </a:lnTo>
                  <a:lnTo>
                    <a:pt x="8759" y="63500"/>
                  </a:lnTo>
                  <a:close/>
                </a:path>
                <a:path w="1428750" h="1125220">
                  <a:moveTo>
                    <a:pt x="1428612" y="63500"/>
                  </a:moveTo>
                  <a:lnTo>
                    <a:pt x="1422275" y="63500"/>
                  </a:lnTo>
                  <a:lnTo>
                    <a:pt x="1422272" y="64769"/>
                  </a:lnTo>
                  <a:lnTo>
                    <a:pt x="1428609" y="64769"/>
                  </a:lnTo>
                  <a:lnTo>
                    <a:pt x="1428612" y="63500"/>
                  </a:lnTo>
                  <a:close/>
                </a:path>
                <a:path w="1428750" h="1125220">
                  <a:moveTo>
                    <a:pt x="8773" y="57150"/>
                  </a:moveTo>
                  <a:lnTo>
                    <a:pt x="2410" y="57150"/>
                  </a:lnTo>
                  <a:lnTo>
                    <a:pt x="2399" y="62229"/>
                  </a:lnTo>
                  <a:lnTo>
                    <a:pt x="8762" y="62229"/>
                  </a:lnTo>
                  <a:lnTo>
                    <a:pt x="8773" y="57150"/>
                  </a:lnTo>
                  <a:close/>
                </a:path>
                <a:path w="1428750" h="1125220">
                  <a:moveTo>
                    <a:pt x="1428626" y="57150"/>
                  </a:moveTo>
                  <a:lnTo>
                    <a:pt x="1422289" y="57150"/>
                  </a:lnTo>
                  <a:lnTo>
                    <a:pt x="1422277" y="62229"/>
                  </a:lnTo>
                  <a:lnTo>
                    <a:pt x="1428614" y="62229"/>
                  </a:lnTo>
                  <a:lnTo>
                    <a:pt x="1428626" y="57150"/>
                  </a:lnTo>
                  <a:close/>
                </a:path>
                <a:path w="1428750" h="1125220">
                  <a:moveTo>
                    <a:pt x="8782" y="53339"/>
                  </a:moveTo>
                  <a:lnTo>
                    <a:pt x="2419" y="53339"/>
                  </a:lnTo>
                  <a:lnTo>
                    <a:pt x="2413" y="55879"/>
                  </a:lnTo>
                  <a:lnTo>
                    <a:pt x="8776" y="55879"/>
                  </a:lnTo>
                  <a:lnTo>
                    <a:pt x="8782" y="53339"/>
                  </a:lnTo>
                  <a:close/>
                </a:path>
                <a:path w="1428750" h="1125220">
                  <a:moveTo>
                    <a:pt x="1428635" y="53339"/>
                  </a:moveTo>
                  <a:lnTo>
                    <a:pt x="1422298" y="53339"/>
                  </a:lnTo>
                  <a:lnTo>
                    <a:pt x="1422292" y="55879"/>
                  </a:lnTo>
                  <a:lnTo>
                    <a:pt x="1428629" y="55879"/>
                  </a:lnTo>
                  <a:lnTo>
                    <a:pt x="1428635" y="53339"/>
                  </a:lnTo>
                  <a:close/>
                </a:path>
                <a:path w="1428750" h="1125220">
                  <a:moveTo>
                    <a:pt x="8788" y="50800"/>
                  </a:moveTo>
                  <a:lnTo>
                    <a:pt x="2425" y="50800"/>
                  </a:lnTo>
                  <a:lnTo>
                    <a:pt x="2422" y="52069"/>
                  </a:lnTo>
                  <a:lnTo>
                    <a:pt x="8785" y="52069"/>
                  </a:lnTo>
                  <a:lnTo>
                    <a:pt x="8788" y="50800"/>
                  </a:lnTo>
                  <a:close/>
                </a:path>
                <a:path w="1428750" h="1125220">
                  <a:moveTo>
                    <a:pt x="1428640" y="50800"/>
                  </a:moveTo>
                  <a:lnTo>
                    <a:pt x="1422304" y="50800"/>
                  </a:lnTo>
                  <a:lnTo>
                    <a:pt x="1422301" y="52069"/>
                  </a:lnTo>
                  <a:lnTo>
                    <a:pt x="1428637" y="52069"/>
                  </a:lnTo>
                  <a:lnTo>
                    <a:pt x="1428640" y="50800"/>
                  </a:lnTo>
                  <a:close/>
                </a:path>
                <a:path w="1428750" h="1125220">
                  <a:moveTo>
                    <a:pt x="8802" y="44450"/>
                  </a:moveTo>
                  <a:lnTo>
                    <a:pt x="2439" y="44450"/>
                  </a:lnTo>
                  <a:lnTo>
                    <a:pt x="2427" y="49529"/>
                  </a:lnTo>
                  <a:lnTo>
                    <a:pt x="8791" y="49529"/>
                  </a:lnTo>
                  <a:lnTo>
                    <a:pt x="8802" y="44450"/>
                  </a:lnTo>
                  <a:close/>
                </a:path>
                <a:path w="1428750" h="1125220">
                  <a:moveTo>
                    <a:pt x="1428655" y="44450"/>
                  </a:moveTo>
                  <a:lnTo>
                    <a:pt x="1422318" y="44450"/>
                  </a:lnTo>
                  <a:lnTo>
                    <a:pt x="1422307" y="49529"/>
                  </a:lnTo>
                  <a:lnTo>
                    <a:pt x="1428643" y="49529"/>
                  </a:lnTo>
                  <a:lnTo>
                    <a:pt x="1428655" y="44450"/>
                  </a:lnTo>
                  <a:close/>
                </a:path>
                <a:path w="1428750" h="1125220">
                  <a:moveTo>
                    <a:pt x="8817" y="38100"/>
                  </a:moveTo>
                  <a:lnTo>
                    <a:pt x="2453" y="38100"/>
                  </a:lnTo>
                  <a:lnTo>
                    <a:pt x="2442" y="43179"/>
                  </a:lnTo>
                  <a:lnTo>
                    <a:pt x="8805" y="43179"/>
                  </a:lnTo>
                  <a:lnTo>
                    <a:pt x="8817" y="38100"/>
                  </a:lnTo>
                  <a:close/>
                </a:path>
                <a:path w="1428750" h="1125220">
                  <a:moveTo>
                    <a:pt x="1428669" y="38100"/>
                  </a:moveTo>
                  <a:lnTo>
                    <a:pt x="1422333" y="38100"/>
                  </a:lnTo>
                  <a:lnTo>
                    <a:pt x="1422321" y="43179"/>
                  </a:lnTo>
                  <a:lnTo>
                    <a:pt x="1428658" y="43179"/>
                  </a:lnTo>
                  <a:lnTo>
                    <a:pt x="1428669" y="38100"/>
                  </a:lnTo>
                  <a:close/>
                </a:path>
                <a:path w="1428750" h="1125220">
                  <a:moveTo>
                    <a:pt x="8826" y="34289"/>
                  </a:moveTo>
                  <a:lnTo>
                    <a:pt x="2462" y="34289"/>
                  </a:lnTo>
                  <a:lnTo>
                    <a:pt x="2456" y="36829"/>
                  </a:lnTo>
                  <a:lnTo>
                    <a:pt x="8820" y="36829"/>
                  </a:lnTo>
                  <a:lnTo>
                    <a:pt x="8826" y="34289"/>
                  </a:lnTo>
                  <a:close/>
                </a:path>
                <a:path w="1428750" h="1125220">
                  <a:moveTo>
                    <a:pt x="1428678" y="34289"/>
                  </a:moveTo>
                  <a:lnTo>
                    <a:pt x="1422341" y="34289"/>
                  </a:lnTo>
                  <a:lnTo>
                    <a:pt x="1422336" y="36829"/>
                  </a:lnTo>
                  <a:lnTo>
                    <a:pt x="1428672" y="36829"/>
                  </a:lnTo>
                  <a:lnTo>
                    <a:pt x="1428678" y="34289"/>
                  </a:lnTo>
                  <a:close/>
                </a:path>
                <a:path w="1428750" h="1125220">
                  <a:moveTo>
                    <a:pt x="8831" y="31750"/>
                  </a:moveTo>
                  <a:lnTo>
                    <a:pt x="2468" y="31750"/>
                  </a:lnTo>
                  <a:lnTo>
                    <a:pt x="2465" y="33019"/>
                  </a:lnTo>
                  <a:lnTo>
                    <a:pt x="8828" y="33019"/>
                  </a:lnTo>
                  <a:lnTo>
                    <a:pt x="8831" y="31750"/>
                  </a:lnTo>
                  <a:close/>
                </a:path>
                <a:path w="1428750" h="1125220">
                  <a:moveTo>
                    <a:pt x="1428683" y="31750"/>
                  </a:moveTo>
                  <a:lnTo>
                    <a:pt x="1422347" y="31750"/>
                  </a:lnTo>
                  <a:lnTo>
                    <a:pt x="1422344" y="33019"/>
                  </a:lnTo>
                  <a:lnTo>
                    <a:pt x="1428681" y="33019"/>
                  </a:lnTo>
                  <a:lnTo>
                    <a:pt x="1428683" y="31750"/>
                  </a:lnTo>
                  <a:close/>
                </a:path>
                <a:path w="1428750" h="1125220">
                  <a:moveTo>
                    <a:pt x="8840" y="27939"/>
                  </a:moveTo>
                  <a:lnTo>
                    <a:pt x="2476" y="27939"/>
                  </a:lnTo>
                  <a:lnTo>
                    <a:pt x="2471" y="30479"/>
                  </a:lnTo>
                  <a:lnTo>
                    <a:pt x="8834" y="30479"/>
                  </a:lnTo>
                  <a:lnTo>
                    <a:pt x="8840" y="27939"/>
                  </a:lnTo>
                  <a:close/>
                </a:path>
                <a:path w="1428750" h="1125220">
                  <a:moveTo>
                    <a:pt x="1428692" y="27939"/>
                  </a:moveTo>
                  <a:lnTo>
                    <a:pt x="1422356" y="27939"/>
                  </a:lnTo>
                  <a:lnTo>
                    <a:pt x="1422350" y="30479"/>
                  </a:lnTo>
                  <a:lnTo>
                    <a:pt x="1428686" y="30479"/>
                  </a:lnTo>
                  <a:lnTo>
                    <a:pt x="1428692" y="27939"/>
                  </a:lnTo>
                  <a:close/>
                </a:path>
                <a:path w="1428750" h="1125220">
                  <a:moveTo>
                    <a:pt x="8846" y="25400"/>
                  </a:moveTo>
                  <a:lnTo>
                    <a:pt x="2482" y="25400"/>
                  </a:lnTo>
                  <a:lnTo>
                    <a:pt x="2479" y="26669"/>
                  </a:lnTo>
                  <a:lnTo>
                    <a:pt x="8843" y="26669"/>
                  </a:lnTo>
                  <a:lnTo>
                    <a:pt x="8846" y="25400"/>
                  </a:lnTo>
                  <a:close/>
                </a:path>
                <a:path w="1428750" h="1125220">
                  <a:moveTo>
                    <a:pt x="1428698" y="25400"/>
                  </a:moveTo>
                  <a:lnTo>
                    <a:pt x="1422362" y="25400"/>
                  </a:lnTo>
                  <a:lnTo>
                    <a:pt x="1422359" y="26669"/>
                  </a:lnTo>
                  <a:lnTo>
                    <a:pt x="1428695" y="26669"/>
                  </a:lnTo>
                  <a:lnTo>
                    <a:pt x="1428698" y="25400"/>
                  </a:lnTo>
                  <a:close/>
                </a:path>
                <a:path w="1428750" h="1125220">
                  <a:moveTo>
                    <a:pt x="8855" y="21589"/>
                  </a:moveTo>
                  <a:lnTo>
                    <a:pt x="2491" y="21589"/>
                  </a:lnTo>
                  <a:lnTo>
                    <a:pt x="2485" y="24129"/>
                  </a:lnTo>
                  <a:lnTo>
                    <a:pt x="8849" y="24129"/>
                  </a:lnTo>
                  <a:lnTo>
                    <a:pt x="8855" y="21589"/>
                  </a:lnTo>
                  <a:close/>
                </a:path>
                <a:path w="1428750" h="1125220">
                  <a:moveTo>
                    <a:pt x="1428706" y="21589"/>
                  </a:moveTo>
                  <a:lnTo>
                    <a:pt x="1422370" y="21589"/>
                  </a:lnTo>
                  <a:lnTo>
                    <a:pt x="1422365" y="24129"/>
                  </a:lnTo>
                  <a:lnTo>
                    <a:pt x="1428701" y="24129"/>
                  </a:lnTo>
                  <a:lnTo>
                    <a:pt x="1428706" y="21589"/>
                  </a:lnTo>
                  <a:close/>
                </a:path>
                <a:path w="1428750" h="1125220">
                  <a:moveTo>
                    <a:pt x="8860" y="19050"/>
                  </a:moveTo>
                  <a:lnTo>
                    <a:pt x="2496" y="19050"/>
                  </a:lnTo>
                  <a:lnTo>
                    <a:pt x="2494" y="20319"/>
                  </a:lnTo>
                  <a:lnTo>
                    <a:pt x="8858" y="20319"/>
                  </a:lnTo>
                  <a:lnTo>
                    <a:pt x="8860" y="19050"/>
                  </a:lnTo>
                  <a:close/>
                </a:path>
                <a:path w="1428750" h="1125220">
                  <a:moveTo>
                    <a:pt x="1428712" y="19050"/>
                  </a:moveTo>
                  <a:lnTo>
                    <a:pt x="1422376" y="19050"/>
                  </a:lnTo>
                  <a:lnTo>
                    <a:pt x="1422373" y="20319"/>
                  </a:lnTo>
                  <a:lnTo>
                    <a:pt x="1428709" y="20319"/>
                  </a:lnTo>
                  <a:lnTo>
                    <a:pt x="1428712" y="19050"/>
                  </a:lnTo>
                  <a:close/>
                </a:path>
                <a:path w="1428750" h="1125220">
                  <a:moveTo>
                    <a:pt x="8869" y="15239"/>
                  </a:moveTo>
                  <a:lnTo>
                    <a:pt x="2505" y="15239"/>
                  </a:lnTo>
                  <a:lnTo>
                    <a:pt x="2499" y="17779"/>
                  </a:lnTo>
                  <a:lnTo>
                    <a:pt x="8863" y="17779"/>
                  </a:lnTo>
                  <a:lnTo>
                    <a:pt x="8869" y="15239"/>
                  </a:lnTo>
                  <a:close/>
                </a:path>
                <a:path w="1428750" h="1125220">
                  <a:moveTo>
                    <a:pt x="1428721" y="15239"/>
                  </a:moveTo>
                  <a:lnTo>
                    <a:pt x="1422385" y="15239"/>
                  </a:lnTo>
                  <a:lnTo>
                    <a:pt x="1422379" y="17779"/>
                  </a:lnTo>
                  <a:lnTo>
                    <a:pt x="1428715" y="17779"/>
                  </a:lnTo>
                  <a:lnTo>
                    <a:pt x="1428721" y="15239"/>
                  </a:lnTo>
                  <a:close/>
                </a:path>
                <a:path w="1428750" h="1125220">
                  <a:moveTo>
                    <a:pt x="8875" y="12700"/>
                  </a:moveTo>
                  <a:lnTo>
                    <a:pt x="2511" y="12700"/>
                  </a:lnTo>
                  <a:lnTo>
                    <a:pt x="2508" y="13969"/>
                  </a:lnTo>
                  <a:lnTo>
                    <a:pt x="8872" y="13969"/>
                  </a:lnTo>
                  <a:lnTo>
                    <a:pt x="8875" y="12700"/>
                  </a:lnTo>
                  <a:close/>
                </a:path>
                <a:path w="1428750" h="1125220">
                  <a:moveTo>
                    <a:pt x="1428727" y="12700"/>
                  </a:moveTo>
                  <a:lnTo>
                    <a:pt x="1422391" y="12700"/>
                  </a:lnTo>
                  <a:lnTo>
                    <a:pt x="1422388" y="13969"/>
                  </a:lnTo>
                  <a:lnTo>
                    <a:pt x="1428724" y="13969"/>
                  </a:lnTo>
                  <a:lnTo>
                    <a:pt x="1428727" y="12700"/>
                  </a:lnTo>
                  <a:close/>
                </a:path>
                <a:path w="1428750" h="1125220">
                  <a:moveTo>
                    <a:pt x="8884" y="8889"/>
                  </a:moveTo>
                  <a:lnTo>
                    <a:pt x="2519" y="8889"/>
                  </a:lnTo>
                  <a:lnTo>
                    <a:pt x="2514" y="11429"/>
                  </a:lnTo>
                  <a:lnTo>
                    <a:pt x="8878" y="11429"/>
                  </a:lnTo>
                  <a:lnTo>
                    <a:pt x="8884" y="8889"/>
                  </a:lnTo>
                  <a:close/>
                </a:path>
                <a:path w="1428750" h="1125220">
                  <a:moveTo>
                    <a:pt x="1428735" y="8889"/>
                  </a:moveTo>
                  <a:lnTo>
                    <a:pt x="1422400" y="8889"/>
                  </a:lnTo>
                  <a:lnTo>
                    <a:pt x="1422394" y="11429"/>
                  </a:lnTo>
                  <a:lnTo>
                    <a:pt x="1428729" y="11429"/>
                  </a:lnTo>
                  <a:lnTo>
                    <a:pt x="1428735" y="8889"/>
                  </a:lnTo>
                  <a:close/>
                </a:path>
                <a:path w="1428750" h="1125220">
                  <a:moveTo>
                    <a:pt x="8889" y="6350"/>
                  </a:moveTo>
                  <a:lnTo>
                    <a:pt x="2525" y="6350"/>
                  </a:lnTo>
                  <a:lnTo>
                    <a:pt x="2522" y="7619"/>
                  </a:lnTo>
                  <a:lnTo>
                    <a:pt x="8887" y="7619"/>
                  </a:lnTo>
                  <a:lnTo>
                    <a:pt x="8889" y="6350"/>
                  </a:lnTo>
                  <a:close/>
                </a:path>
                <a:path w="1428750" h="1125220">
                  <a:moveTo>
                    <a:pt x="1428741" y="6350"/>
                  </a:moveTo>
                  <a:lnTo>
                    <a:pt x="8889" y="6350"/>
                  </a:lnTo>
                  <a:lnTo>
                    <a:pt x="715644" y="7619"/>
                  </a:lnTo>
                  <a:lnTo>
                    <a:pt x="1428738" y="7619"/>
                  </a:lnTo>
                  <a:lnTo>
                    <a:pt x="1428741" y="6350"/>
                  </a:lnTo>
                  <a:close/>
                </a:path>
                <a:path w="1428750" h="1125220">
                  <a:moveTo>
                    <a:pt x="1428750" y="2539"/>
                  </a:moveTo>
                  <a:lnTo>
                    <a:pt x="2534" y="2539"/>
                  </a:lnTo>
                  <a:lnTo>
                    <a:pt x="2528" y="5079"/>
                  </a:lnTo>
                  <a:lnTo>
                    <a:pt x="1428744" y="5079"/>
                  </a:lnTo>
                  <a:lnTo>
                    <a:pt x="1428750" y="2539"/>
                  </a:lnTo>
                  <a:close/>
                </a:path>
                <a:path w="1428750" h="1125220">
                  <a:moveTo>
                    <a:pt x="2539" y="0"/>
                  </a:moveTo>
                  <a:lnTo>
                    <a:pt x="2537" y="1269"/>
                  </a:lnTo>
                  <a:lnTo>
                    <a:pt x="715644" y="1269"/>
                  </a:lnTo>
                  <a:lnTo>
                    <a:pt x="2539" y="0"/>
                  </a:lnTo>
                  <a:close/>
                </a:path>
                <a:path w="1428750" h="1125220">
                  <a:moveTo>
                    <a:pt x="8608" y="129540"/>
                  </a:moveTo>
                  <a:lnTo>
                    <a:pt x="2246" y="129540"/>
                  </a:lnTo>
                  <a:lnTo>
                    <a:pt x="2103" y="193039"/>
                  </a:lnTo>
                  <a:lnTo>
                    <a:pt x="8462" y="193039"/>
                  </a:lnTo>
                  <a:lnTo>
                    <a:pt x="8608" y="129540"/>
                  </a:lnTo>
                  <a:close/>
                </a:path>
                <a:path w="1428750" h="1125220">
                  <a:moveTo>
                    <a:pt x="1428462" y="129540"/>
                  </a:moveTo>
                  <a:lnTo>
                    <a:pt x="1422123" y="129540"/>
                  </a:lnTo>
                  <a:lnTo>
                    <a:pt x="1421978" y="193039"/>
                  </a:lnTo>
                  <a:lnTo>
                    <a:pt x="1428319" y="193039"/>
                  </a:lnTo>
                  <a:lnTo>
                    <a:pt x="1428462" y="129540"/>
                  </a:lnTo>
                  <a:close/>
                </a:path>
                <a:path w="1428750" h="1125220">
                  <a:moveTo>
                    <a:pt x="8462" y="193040"/>
                  </a:moveTo>
                  <a:lnTo>
                    <a:pt x="2103" y="193040"/>
                  </a:lnTo>
                  <a:lnTo>
                    <a:pt x="2074" y="205739"/>
                  </a:lnTo>
                  <a:lnTo>
                    <a:pt x="8433" y="205739"/>
                  </a:lnTo>
                  <a:lnTo>
                    <a:pt x="8462" y="193040"/>
                  </a:lnTo>
                  <a:close/>
                </a:path>
                <a:path w="1428750" h="1125220">
                  <a:moveTo>
                    <a:pt x="1428319" y="193040"/>
                  </a:moveTo>
                  <a:lnTo>
                    <a:pt x="1421978" y="193040"/>
                  </a:lnTo>
                  <a:lnTo>
                    <a:pt x="1421949" y="205739"/>
                  </a:lnTo>
                  <a:lnTo>
                    <a:pt x="1428290" y="205739"/>
                  </a:lnTo>
                  <a:lnTo>
                    <a:pt x="1428319" y="193040"/>
                  </a:lnTo>
                  <a:close/>
                </a:path>
                <a:path w="1428750" h="1125220">
                  <a:moveTo>
                    <a:pt x="8433" y="205740"/>
                  </a:moveTo>
                  <a:lnTo>
                    <a:pt x="2074" y="205740"/>
                  </a:lnTo>
                  <a:lnTo>
                    <a:pt x="2060" y="212089"/>
                  </a:lnTo>
                  <a:lnTo>
                    <a:pt x="8419" y="212089"/>
                  </a:lnTo>
                  <a:lnTo>
                    <a:pt x="8433" y="205740"/>
                  </a:lnTo>
                  <a:close/>
                </a:path>
                <a:path w="1428750" h="1125220">
                  <a:moveTo>
                    <a:pt x="1428290" y="205740"/>
                  </a:moveTo>
                  <a:lnTo>
                    <a:pt x="1421949" y="205740"/>
                  </a:lnTo>
                  <a:lnTo>
                    <a:pt x="1421935" y="212089"/>
                  </a:lnTo>
                  <a:lnTo>
                    <a:pt x="1428275" y="212089"/>
                  </a:lnTo>
                  <a:lnTo>
                    <a:pt x="1428290" y="205740"/>
                  </a:lnTo>
                  <a:close/>
                </a:path>
                <a:path w="1428750" h="1125220">
                  <a:moveTo>
                    <a:pt x="8419" y="212090"/>
                  </a:moveTo>
                  <a:lnTo>
                    <a:pt x="2060" y="212090"/>
                  </a:lnTo>
                  <a:lnTo>
                    <a:pt x="1959" y="256539"/>
                  </a:lnTo>
                  <a:lnTo>
                    <a:pt x="8317" y="256539"/>
                  </a:lnTo>
                  <a:lnTo>
                    <a:pt x="8419" y="212090"/>
                  </a:lnTo>
                  <a:close/>
                </a:path>
                <a:path w="1428750" h="1125220">
                  <a:moveTo>
                    <a:pt x="1428275" y="212090"/>
                  </a:moveTo>
                  <a:lnTo>
                    <a:pt x="1421935" y="212090"/>
                  </a:lnTo>
                  <a:lnTo>
                    <a:pt x="1421833" y="256539"/>
                  </a:lnTo>
                  <a:lnTo>
                    <a:pt x="1428175" y="256539"/>
                  </a:lnTo>
                  <a:lnTo>
                    <a:pt x="1428275" y="212090"/>
                  </a:lnTo>
                  <a:close/>
                </a:path>
                <a:path w="1428750" h="1125220">
                  <a:moveTo>
                    <a:pt x="8317" y="256540"/>
                  </a:moveTo>
                  <a:lnTo>
                    <a:pt x="1959" y="256540"/>
                  </a:lnTo>
                  <a:lnTo>
                    <a:pt x="1945" y="262889"/>
                  </a:lnTo>
                  <a:lnTo>
                    <a:pt x="8302" y="262889"/>
                  </a:lnTo>
                  <a:lnTo>
                    <a:pt x="8317" y="256540"/>
                  </a:lnTo>
                  <a:close/>
                </a:path>
                <a:path w="1428750" h="1125220">
                  <a:moveTo>
                    <a:pt x="1428175" y="256540"/>
                  </a:moveTo>
                  <a:lnTo>
                    <a:pt x="1421833" y="256540"/>
                  </a:lnTo>
                  <a:lnTo>
                    <a:pt x="1421818" y="262889"/>
                  </a:lnTo>
                  <a:lnTo>
                    <a:pt x="1428160" y="262889"/>
                  </a:lnTo>
                  <a:lnTo>
                    <a:pt x="1428175" y="256540"/>
                  </a:lnTo>
                  <a:close/>
                </a:path>
                <a:path w="1428750" h="1125220">
                  <a:moveTo>
                    <a:pt x="8302" y="262890"/>
                  </a:moveTo>
                  <a:lnTo>
                    <a:pt x="1945" y="262890"/>
                  </a:lnTo>
                  <a:lnTo>
                    <a:pt x="1930" y="269239"/>
                  </a:lnTo>
                  <a:lnTo>
                    <a:pt x="8288" y="269239"/>
                  </a:lnTo>
                  <a:lnTo>
                    <a:pt x="8302" y="262890"/>
                  </a:lnTo>
                  <a:close/>
                </a:path>
                <a:path w="1428750" h="1125220">
                  <a:moveTo>
                    <a:pt x="1428160" y="262890"/>
                  </a:moveTo>
                  <a:lnTo>
                    <a:pt x="1421818" y="262890"/>
                  </a:lnTo>
                  <a:lnTo>
                    <a:pt x="1421804" y="269239"/>
                  </a:lnTo>
                  <a:lnTo>
                    <a:pt x="1428146" y="269239"/>
                  </a:lnTo>
                  <a:lnTo>
                    <a:pt x="1428160" y="262890"/>
                  </a:lnTo>
                  <a:close/>
                </a:path>
                <a:path w="1428750" h="1125220">
                  <a:moveTo>
                    <a:pt x="8288" y="269240"/>
                  </a:moveTo>
                  <a:lnTo>
                    <a:pt x="1930" y="269240"/>
                  </a:lnTo>
                  <a:lnTo>
                    <a:pt x="1850" y="304800"/>
                  </a:lnTo>
                  <a:lnTo>
                    <a:pt x="8207" y="304800"/>
                  </a:lnTo>
                  <a:lnTo>
                    <a:pt x="8288" y="269240"/>
                  </a:lnTo>
                  <a:close/>
                </a:path>
                <a:path w="1428750" h="1125220">
                  <a:moveTo>
                    <a:pt x="1428146" y="269240"/>
                  </a:moveTo>
                  <a:lnTo>
                    <a:pt x="1421804" y="269240"/>
                  </a:lnTo>
                  <a:lnTo>
                    <a:pt x="1421722" y="304800"/>
                  </a:lnTo>
                  <a:lnTo>
                    <a:pt x="1428066" y="304800"/>
                  </a:lnTo>
                  <a:lnTo>
                    <a:pt x="1428146" y="269240"/>
                  </a:lnTo>
                  <a:close/>
                </a:path>
                <a:path w="1428750" h="1125220">
                  <a:moveTo>
                    <a:pt x="8207" y="304800"/>
                  </a:moveTo>
                  <a:lnTo>
                    <a:pt x="1850" y="304800"/>
                  </a:lnTo>
                  <a:lnTo>
                    <a:pt x="1830" y="313689"/>
                  </a:lnTo>
                  <a:lnTo>
                    <a:pt x="8186" y="313689"/>
                  </a:lnTo>
                  <a:lnTo>
                    <a:pt x="8207" y="304800"/>
                  </a:lnTo>
                  <a:close/>
                </a:path>
                <a:path w="1428750" h="1125220">
                  <a:moveTo>
                    <a:pt x="1428066" y="304800"/>
                  </a:moveTo>
                  <a:lnTo>
                    <a:pt x="1421722" y="304800"/>
                  </a:lnTo>
                  <a:lnTo>
                    <a:pt x="1421702" y="313689"/>
                  </a:lnTo>
                  <a:lnTo>
                    <a:pt x="1428046" y="313689"/>
                  </a:lnTo>
                  <a:lnTo>
                    <a:pt x="1428066" y="304800"/>
                  </a:lnTo>
                  <a:close/>
                </a:path>
                <a:path w="1428750" h="1125220">
                  <a:moveTo>
                    <a:pt x="8186" y="313690"/>
                  </a:moveTo>
                  <a:lnTo>
                    <a:pt x="1830" y="313690"/>
                  </a:lnTo>
                  <a:lnTo>
                    <a:pt x="1749" y="349250"/>
                  </a:lnTo>
                  <a:lnTo>
                    <a:pt x="8105" y="349250"/>
                  </a:lnTo>
                  <a:lnTo>
                    <a:pt x="8186" y="313690"/>
                  </a:lnTo>
                  <a:close/>
                </a:path>
                <a:path w="1428750" h="1125220">
                  <a:moveTo>
                    <a:pt x="1428046" y="313690"/>
                  </a:moveTo>
                  <a:lnTo>
                    <a:pt x="1421702" y="313690"/>
                  </a:lnTo>
                  <a:lnTo>
                    <a:pt x="1421621" y="349250"/>
                  </a:lnTo>
                  <a:lnTo>
                    <a:pt x="1427965" y="349250"/>
                  </a:lnTo>
                  <a:lnTo>
                    <a:pt x="1428046" y="313690"/>
                  </a:lnTo>
                  <a:close/>
                </a:path>
                <a:path w="1428750" h="1125220">
                  <a:moveTo>
                    <a:pt x="8105" y="349250"/>
                  </a:moveTo>
                  <a:lnTo>
                    <a:pt x="1749" y="349250"/>
                  </a:lnTo>
                  <a:lnTo>
                    <a:pt x="1729" y="358139"/>
                  </a:lnTo>
                  <a:lnTo>
                    <a:pt x="8084" y="358139"/>
                  </a:lnTo>
                  <a:lnTo>
                    <a:pt x="8105" y="349250"/>
                  </a:lnTo>
                  <a:close/>
                </a:path>
                <a:path w="1428750" h="1125220">
                  <a:moveTo>
                    <a:pt x="1427965" y="349250"/>
                  </a:moveTo>
                  <a:lnTo>
                    <a:pt x="1421621" y="349250"/>
                  </a:lnTo>
                  <a:lnTo>
                    <a:pt x="1421600" y="358139"/>
                  </a:lnTo>
                  <a:lnTo>
                    <a:pt x="1427945" y="358139"/>
                  </a:lnTo>
                  <a:lnTo>
                    <a:pt x="1427965" y="349250"/>
                  </a:lnTo>
                  <a:close/>
                </a:path>
                <a:path w="1428750" h="1125220">
                  <a:moveTo>
                    <a:pt x="8084" y="358140"/>
                  </a:moveTo>
                  <a:lnTo>
                    <a:pt x="1729" y="358140"/>
                  </a:lnTo>
                  <a:lnTo>
                    <a:pt x="1376" y="514350"/>
                  </a:lnTo>
                  <a:lnTo>
                    <a:pt x="7727" y="514350"/>
                  </a:lnTo>
                  <a:lnTo>
                    <a:pt x="8084" y="358140"/>
                  </a:lnTo>
                  <a:close/>
                </a:path>
                <a:path w="1428750" h="1125220">
                  <a:moveTo>
                    <a:pt x="1427945" y="358140"/>
                  </a:moveTo>
                  <a:lnTo>
                    <a:pt x="1421600" y="358140"/>
                  </a:lnTo>
                  <a:lnTo>
                    <a:pt x="1421243" y="514350"/>
                  </a:lnTo>
                  <a:lnTo>
                    <a:pt x="1427592" y="514350"/>
                  </a:lnTo>
                  <a:lnTo>
                    <a:pt x="1427945" y="358140"/>
                  </a:lnTo>
                  <a:close/>
                </a:path>
                <a:path w="1428750" h="1125220">
                  <a:moveTo>
                    <a:pt x="7727" y="514350"/>
                  </a:moveTo>
                  <a:lnTo>
                    <a:pt x="1376" y="514350"/>
                  </a:lnTo>
                  <a:lnTo>
                    <a:pt x="816" y="762000"/>
                  </a:lnTo>
                  <a:lnTo>
                    <a:pt x="7160" y="762000"/>
                  </a:lnTo>
                  <a:lnTo>
                    <a:pt x="7727" y="514350"/>
                  </a:lnTo>
                  <a:close/>
                </a:path>
                <a:path w="1428750" h="1125220">
                  <a:moveTo>
                    <a:pt x="1427592" y="514350"/>
                  </a:moveTo>
                  <a:lnTo>
                    <a:pt x="1421243" y="514350"/>
                  </a:lnTo>
                  <a:lnTo>
                    <a:pt x="1420676" y="762000"/>
                  </a:lnTo>
                  <a:lnTo>
                    <a:pt x="1427031" y="762000"/>
                  </a:lnTo>
                  <a:lnTo>
                    <a:pt x="1427592" y="514350"/>
                  </a:lnTo>
                  <a:close/>
                </a:path>
                <a:path w="1428750" h="1125220">
                  <a:moveTo>
                    <a:pt x="7160" y="762000"/>
                  </a:moveTo>
                  <a:lnTo>
                    <a:pt x="816" y="762000"/>
                  </a:lnTo>
                  <a:lnTo>
                    <a:pt x="787" y="774700"/>
                  </a:lnTo>
                  <a:lnTo>
                    <a:pt x="7131" y="774700"/>
                  </a:lnTo>
                  <a:lnTo>
                    <a:pt x="7160" y="762000"/>
                  </a:lnTo>
                  <a:close/>
                </a:path>
                <a:path w="1428750" h="1125220">
                  <a:moveTo>
                    <a:pt x="1427031" y="762000"/>
                  </a:moveTo>
                  <a:lnTo>
                    <a:pt x="1420676" y="762000"/>
                  </a:lnTo>
                  <a:lnTo>
                    <a:pt x="1420647" y="774700"/>
                  </a:lnTo>
                  <a:lnTo>
                    <a:pt x="1427003" y="774700"/>
                  </a:lnTo>
                  <a:lnTo>
                    <a:pt x="1427031" y="762000"/>
                  </a:lnTo>
                  <a:close/>
                </a:path>
                <a:path w="1428750" h="1125220">
                  <a:moveTo>
                    <a:pt x="7131" y="774700"/>
                  </a:moveTo>
                  <a:lnTo>
                    <a:pt x="787" y="774700"/>
                  </a:lnTo>
                  <a:lnTo>
                    <a:pt x="767" y="783589"/>
                  </a:lnTo>
                  <a:lnTo>
                    <a:pt x="7111" y="783589"/>
                  </a:lnTo>
                  <a:lnTo>
                    <a:pt x="7131" y="774700"/>
                  </a:lnTo>
                  <a:close/>
                </a:path>
                <a:path w="1428750" h="1125220">
                  <a:moveTo>
                    <a:pt x="1427003" y="774700"/>
                  </a:moveTo>
                  <a:lnTo>
                    <a:pt x="1420647" y="774700"/>
                  </a:lnTo>
                  <a:lnTo>
                    <a:pt x="1420627" y="783589"/>
                  </a:lnTo>
                  <a:lnTo>
                    <a:pt x="1426982" y="783589"/>
                  </a:lnTo>
                  <a:lnTo>
                    <a:pt x="1427003" y="774700"/>
                  </a:lnTo>
                  <a:close/>
                </a:path>
                <a:path w="1428750" h="1125220">
                  <a:moveTo>
                    <a:pt x="7111" y="783590"/>
                  </a:moveTo>
                  <a:lnTo>
                    <a:pt x="767" y="783590"/>
                  </a:lnTo>
                  <a:lnTo>
                    <a:pt x="657" y="831850"/>
                  </a:lnTo>
                  <a:lnTo>
                    <a:pt x="7000" y="831850"/>
                  </a:lnTo>
                  <a:lnTo>
                    <a:pt x="7111" y="783590"/>
                  </a:lnTo>
                  <a:close/>
                </a:path>
                <a:path w="1428750" h="1125220">
                  <a:moveTo>
                    <a:pt x="1426982" y="783590"/>
                  </a:moveTo>
                  <a:lnTo>
                    <a:pt x="1420627" y="783590"/>
                  </a:lnTo>
                  <a:lnTo>
                    <a:pt x="1420516" y="831850"/>
                  </a:lnTo>
                  <a:lnTo>
                    <a:pt x="1426873" y="831850"/>
                  </a:lnTo>
                  <a:lnTo>
                    <a:pt x="1426982" y="783590"/>
                  </a:lnTo>
                  <a:close/>
                </a:path>
                <a:path w="1428750" h="1125220">
                  <a:moveTo>
                    <a:pt x="7000" y="831850"/>
                  </a:moveTo>
                  <a:lnTo>
                    <a:pt x="657" y="831850"/>
                  </a:lnTo>
                  <a:lnTo>
                    <a:pt x="637" y="840739"/>
                  </a:lnTo>
                  <a:lnTo>
                    <a:pt x="6980" y="840739"/>
                  </a:lnTo>
                  <a:lnTo>
                    <a:pt x="7000" y="831850"/>
                  </a:lnTo>
                  <a:close/>
                </a:path>
                <a:path w="1428750" h="1125220">
                  <a:moveTo>
                    <a:pt x="1426873" y="831850"/>
                  </a:moveTo>
                  <a:lnTo>
                    <a:pt x="1420516" y="831850"/>
                  </a:lnTo>
                  <a:lnTo>
                    <a:pt x="1420496" y="840739"/>
                  </a:lnTo>
                  <a:lnTo>
                    <a:pt x="1426853" y="840739"/>
                  </a:lnTo>
                  <a:lnTo>
                    <a:pt x="1426873" y="831850"/>
                  </a:lnTo>
                  <a:close/>
                </a:path>
                <a:path w="1428750" h="1125220">
                  <a:moveTo>
                    <a:pt x="6980" y="840740"/>
                  </a:moveTo>
                  <a:lnTo>
                    <a:pt x="637" y="840740"/>
                  </a:lnTo>
                  <a:lnTo>
                    <a:pt x="494" y="904239"/>
                  </a:lnTo>
                  <a:lnTo>
                    <a:pt x="6835" y="904239"/>
                  </a:lnTo>
                  <a:lnTo>
                    <a:pt x="6980" y="840740"/>
                  </a:lnTo>
                  <a:close/>
                </a:path>
                <a:path w="1428750" h="1125220">
                  <a:moveTo>
                    <a:pt x="1426853" y="840740"/>
                  </a:moveTo>
                  <a:lnTo>
                    <a:pt x="1420496" y="840740"/>
                  </a:lnTo>
                  <a:lnTo>
                    <a:pt x="1420351" y="904239"/>
                  </a:lnTo>
                  <a:lnTo>
                    <a:pt x="1426709" y="904239"/>
                  </a:lnTo>
                  <a:lnTo>
                    <a:pt x="1426853" y="840740"/>
                  </a:lnTo>
                  <a:close/>
                </a:path>
                <a:path w="1428750" h="1125220">
                  <a:moveTo>
                    <a:pt x="6835" y="904240"/>
                  </a:moveTo>
                  <a:lnTo>
                    <a:pt x="494" y="904240"/>
                  </a:lnTo>
                  <a:lnTo>
                    <a:pt x="479" y="910589"/>
                  </a:lnTo>
                  <a:lnTo>
                    <a:pt x="6820" y="910589"/>
                  </a:lnTo>
                  <a:lnTo>
                    <a:pt x="6835" y="904240"/>
                  </a:lnTo>
                  <a:close/>
                </a:path>
                <a:path w="1428750" h="1125220">
                  <a:moveTo>
                    <a:pt x="1426709" y="904240"/>
                  </a:moveTo>
                  <a:lnTo>
                    <a:pt x="1420351" y="904240"/>
                  </a:lnTo>
                  <a:lnTo>
                    <a:pt x="1420336" y="910589"/>
                  </a:lnTo>
                  <a:lnTo>
                    <a:pt x="1426695" y="910589"/>
                  </a:lnTo>
                  <a:lnTo>
                    <a:pt x="1426709" y="904240"/>
                  </a:lnTo>
                  <a:close/>
                </a:path>
                <a:path w="1428750" h="1125220">
                  <a:moveTo>
                    <a:pt x="6820" y="910590"/>
                  </a:moveTo>
                  <a:lnTo>
                    <a:pt x="479" y="910590"/>
                  </a:lnTo>
                  <a:lnTo>
                    <a:pt x="465" y="916939"/>
                  </a:lnTo>
                  <a:lnTo>
                    <a:pt x="6806" y="916939"/>
                  </a:lnTo>
                  <a:lnTo>
                    <a:pt x="6820" y="910590"/>
                  </a:lnTo>
                  <a:close/>
                </a:path>
                <a:path w="1428750" h="1125220">
                  <a:moveTo>
                    <a:pt x="1426695" y="910590"/>
                  </a:moveTo>
                  <a:lnTo>
                    <a:pt x="1420336" y="910590"/>
                  </a:lnTo>
                  <a:lnTo>
                    <a:pt x="1420322" y="916939"/>
                  </a:lnTo>
                  <a:lnTo>
                    <a:pt x="1426681" y="916939"/>
                  </a:lnTo>
                  <a:lnTo>
                    <a:pt x="1426695" y="910590"/>
                  </a:lnTo>
                  <a:close/>
                </a:path>
                <a:path w="1428750" h="1125220">
                  <a:moveTo>
                    <a:pt x="6806" y="916940"/>
                  </a:moveTo>
                  <a:lnTo>
                    <a:pt x="465" y="916940"/>
                  </a:lnTo>
                  <a:lnTo>
                    <a:pt x="436" y="929639"/>
                  </a:lnTo>
                  <a:lnTo>
                    <a:pt x="6777" y="929639"/>
                  </a:lnTo>
                  <a:lnTo>
                    <a:pt x="6806" y="916940"/>
                  </a:lnTo>
                  <a:close/>
                </a:path>
                <a:path w="1428750" h="1125220">
                  <a:moveTo>
                    <a:pt x="1426681" y="916940"/>
                  </a:moveTo>
                  <a:lnTo>
                    <a:pt x="1420322" y="916940"/>
                  </a:lnTo>
                  <a:lnTo>
                    <a:pt x="1420293" y="929639"/>
                  </a:lnTo>
                  <a:lnTo>
                    <a:pt x="1426652" y="929639"/>
                  </a:lnTo>
                  <a:lnTo>
                    <a:pt x="1426681" y="916940"/>
                  </a:lnTo>
                  <a:close/>
                </a:path>
                <a:path w="1428750" h="1125220">
                  <a:moveTo>
                    <a:pt x="6777" y="929640"/>
                  </a:moveTo>
                  <a:lnTo>
                    <a:pt x="436" y="929640"/>
                  </a:lnTo>
                  <a:lnTo>
                    <a:pt x="293" y="993139"/>
                  </a:lnTo>
                  <a:lnTo>
                    <a:pt x="6631" y="993139"/>
                  </a:lnTo>
                  <a:lnTo>
                    <a:pt x="6777" y="929640"/>
                  </a:lnTo>
                  <a:close/>
                </a:path>
                <a:path w="1428750" h="1125220">
                  <a:moveTo>
                    <a:pt x="1426652" y="929640"/>
                  </a:moveTo>
                  <a:lnTo>
                    <a:pt x="1420293" y="929640"/>
                  </a:lnTo>
                  <a:lnTo>
                    <a:pt x="1420147" y="993139"/>
                  </a:lnTo>
                  <a:lnTo>
                    <a:pt x="1426508" y="993139"/>
                  </a:lnTo>
                  <a:lnTo>
                    <a:pt x="1426652" y="929640"/>
                  </a:lnTo>
                  <a:close/>
                </a:path>
                <a:path w="1428750" h="1125220">
                  <a:moveTo>
                    <a:pt x="6445" y="1074547"/>
                  </a:moveTo>
                  <a:lnTo>
                    <a:pt x="108" y="1074547"/>
                  </a:lnTo>
                  <a:lnTo>
                    <a:pt x="106" y="1075689"/>
                  </a:lnTo>
                  <a:lnTo>
                    <a:pt x="6442" y="1075689"/>
                  </a:lnTo>
                  <a:lnTo>
                    <a:pt x="6445" y="1074547"/>
                  </a:lnTo>
                  <a:close/>
                </a:path>
                <a:path w="1428750" h="1125220">
                  <a:moveTo>
                    <a:pt x="1426324" y="1074547"/>
                  </a:moveTo>
                  <a:lnTo>
                    <a:pt x="1419961" y="1074547"/>
                  </a:lnTo>
                  <a:lnTo>
                    <a:pt x="1419958" y="1075689"/>
                  </a:lnTo>
                  <a:lnTo>
                    <a:pt x="1426322" y="1075689"/>
                  </a:lnTo>
                  <a:lnTo>
                    <a:pt x="1426324" y="1074547"/>
                  </a:lnTo>
                  <a:close/>
                </a:path>
                <a:path w="1428750" h="1125220">
                  <a:moveTo>
                    <a:pt x="6451" y="1072006"/>
                  </a:moveTo>
                  <a:lnTo>
                    <a:pt x="114" y="1072006"/>
                  </a:lnTo>
                  <a:lnTo>
                    <a:pt x="109" y="1074419"/>
                  </a:lnTo>
                  <a:lnTo>
                    <a:pt x="6445" y="1074419"/>
                  </a:lnTo>
                  <a:lnTo>
                    <a:pt x="6451" y="1072006"/>
                  </a:lnTo>
                  <a:close/>
                </a:path>
                <a:path w="1428750" h="1125220">
                  <a:moveTo>
                    <a:pt x="1426330" y="1072006"/>
                  </a:moveTo>
                  <a:lnTo>
                    <a:pt x="1419967" y="1072006"/>
                  </a:lnTo>
                  <a:lnTo>
                    <a:pt x="1419961" y="1074419"/>
                  </a:lnTo>
                  <a:lnTo>
                    <a:pt x="1426324" y="1074419"/>
                  </a:lnTo>
                  <a:lnTo>
                    <a:pt x="1426330" y="1072006"/>
                  </a:lnTo>
                  <a:close/>
                </a:path>
                <a:path w="1428750" h="1125220">
                  <a:moveTo>
                    <a:pt x="6465" y="1065656"/>
                  </a:moveTo>
                  <a:lnTo>
                    <a:pt x="129" y="1065656"/>
                  </a:lnTo>
                  <a:lnTo>
                    <a:pt x="114" y="1071879"/>
                  </a:lnTo>
                  <a:lnTo>
                    <a:pt x="6451" y="1071879"/>
                  </a:lnTo>
                  <a:lnTo>
                    <a:pt x="6465" y="1065656"/>
                  </a:lnTo>
                  <a:close/>
                </a:path>
                <a:path w="1428750" h="1125220">
                  <a:moveTo>
                    <a:pt x="1426344" y="1065656"/>
                  </a:moveTo>
                  <a:lnTo>
                    <a:pt x="1419981" y="1065656"/>
                  </a:lnTo>
                  <a:lnTo>
                    <a:pt x="1419967" y="1071879"/>
                  </a:lnTo>
                  <a:lnTo>
                    <a:pt x="1426330" y="1071879"/>
                  </a:lnTo>
                  <a:lnTo>
                    <a:pt x="1426344" y="1065656"/>
                  </a:lnTo>
                  <a:close/>
                </a:path>
                <a:path w="1428750" h="1125220">
                  <a:moveTo>
                    <a:pt x="6474" y="1061847"/>
                  </a:moveTo>
                  <a:lnTo>
                    <a:pt x="137" y="1061847"/>
                  </a:lnTo>
                  <a:lnTo>
                    <a:pt x="129" y="1065529"/>
                  </a:lnTo>
                  <a:lnTo>
                    <a:pt x="6466" y="1065529"/>
                  </a:lnTo>
                  <a:lnTo>
                    <a:pt x="6474" y="1061847"/>
                  </a:lnTo>
                  <a:close/>
                </a:path>
                <a:path w="1428750" h="1125220">
                  <a:moveTo>
                    <a:pt x="1426353" y="1061847"/>
                  </a:moveTo>
                  <a:lnTo>
                    <a:pt x="1419990" y="1061847"/>
                  </a:lnTo>
                  <a:lnTo>
                    <a:pt x="1419982" y="1065529"/>
                  </a:lnTo>
                  <a:lnTo>
                    <a:pt x="1426345" y="1065529"/>
                  </a:lnTo>
                  <a:lnTo>
                    <a:pt x="1426353" y="1061847"/>
                  </a:lnTo>
                  <a:close/>
                </a:path>
                <a:path w="1428750" h="1125220">
                  <a:moveTo>
                    <a:pt x="6480" y="1059306"/>
                  </a:moveTo>
                  <a:lnTo>
                    <a:pt x="143" y="1059306"/>
                  </a:lnTo>
                  <a:lnTo>
                    <a:pt x="137" y="1061719"/>
                  </a:lnTo>
                  <a:lnTo>
                    <a:pt x="6474" y="1061719"/>
                  </a:lnTo>
                  <a:lnTo>
                    <a:pt x="6480" y="1059306"/>
                  </a:lnTo>
                  <a:close/>
                </a:path>
                <a:path w="1428750" h="1125220">
                  <a:moveTo>
                    <a:pt x="1426359" y="1059306"/>
                  </a:moveTo>
                  <a:lnTo>
                    <a:pt x="1419996" y="1059306"/>
                  </a:lnTo>
                  <a:lnTo>
                    <a:pt x="1419990" y="1061719"/>
                  </a:lnTo>
                  <a:lnTo>
                    <a:pt x="1426353" y="1061719"/>
                  </a:lnTo>
                  <a:lnTo>
                    <a:pt x="1426359" y="1059306"/>
                  </a:lnTo>
                  <a:close/>
                </a:path>
                <a:path w="1428750" h="1125220">
                  <a:moveTo>
                    <a:pt x="6489" y="1055497"/>
                  </a:moveTo>
                  <a:lnTo>
                    <a:pt x="151" y="1055497"/>
                  </a:lnTo>
                  <a:lnTo>
                    <a:pt x="143" y="1059179"/>
                  </a:lnTo>
                  <a:lnTo>
                    <a:pt x="6480" y="1059179"/>
                  </a:lnTo>
                  <a:lnTo>
                    <a:pt x="6489" y="1055497"/>
                  </a:lnTo>
                  <a:close/>
                </a:path>
                <a:path w="1428750" h="1125220">
                  <a:moveTo>
                    <a:pt x="1426367" y="1055497"/>
                  </a:moveTo>
                  <a:lnTo>
                    <a:pt x="1420005" y="1055497"/>
                  </a:lnTo>
                  <a:lnTo>
                    <a:pt x="1419996" y="1059179"/>
                  </a:lnTo>
                  <a:lnTo>
                    <a:pt x="1426359" y="1059179"/>
                  </a:lnTo>
                  <a:lnTo>
                    <a:pt x="1426367" y="1055497"/>
                  </a:lnTo>
                  <a:close/>
                </a:path>
                <a:path w="1428750" h="1125220">
                  <a:moveTo>
                    <a:pt x="6495" y="1052956"/>
                  </a:moveTo>
                  <a:lnTo>
                    <a:pt x="157" y="1052956"/>
                  </a:lnTo>
                  <a:lnTo>
                    <a:pt x="152" y="1055369"/>
                  </a:lnTo>
                  <a:lnTo>
                    <a:pt x="6489" y="1055369"/>
                  </a:lnTo>
                  <a:lnTo>
                    <a:pt x="6495" y="1052956"/>
                  </a:lnTo>
                  <a:close/>
                </a:path>
                <a:path w="1428750" h="1125220">
                  <a:moveTo>
                    <a:pt x="1426373" y="1052956"/>
                  </a:moveTo>
                  <a:lnTo>
                    <a:pt x="1420010" y="1052956"/>
                  </a:lnTo>
                  <a:lnTo>
                    <a:pt x="1420005" y="1055369"/>
                  </a:lnTo>
                  <a:lnTo>
                    <a:pt x="1426368" y="1055369"/>
                  </a:lnTo>
                  <a:lnTo>
                    <a:pt x="1426373" y="1052956"/>
                  </a:lnTo>
                  <a:close/>
                </a:path>
                <a:path w="1428750" h="1125220">
                  <a:moveTo>
                    <a:pt x="6503" y="1049147"/>
                  </a:moveTo>
                  <a:lnTo>
                    <a:pt x="166" y="1049147"/>
                  </a:lnTo>
                  <a:lnTo>
                    <a:pt x="158" y="1052829"/>
                  </a:lnTo>
                  <a:lnTo>
                    <a:pt x="6495" y="1052829"/>
                  </a:lnTo>
                  <a:lnTo>
                    <a:pt x="6503" y="1049147"/>
                  </a:lnTo>
                  <a:close/>
                </a:path>
                <a:path w="1428750" h="1125220">
                  <a:moveTo>
                    <a:pt x="1426382" y="1049147"/>
                  </a:moveTo>
                  <a:lnTo>
                    <a:pt x="1420019" y="1049147"/>
                  </a:lnTo>
                  <a:lnTo>
                    <a:pt x="1420011" y="1052829"/>
                  </a:lnTo>
                  <a:lnTo>
                    <a:pt x="1426373" y="1052829"/>
                  </a:lnTo>
                  <a:lnTo>
                    <a:pt x="1426382" y="1049147"/>
                  </a:lnTo>
                  <a:close/>
                </a:path>
                <a:path w="1428750" h="1125220">
                  <a:moveTo>
                    <a:pt x="6509" y="1046606"/>
                  </a:moveTo>
                  <a:lnTo>
                    <a:pt x="172" y="1046606"/>
                  </a:lnTo>
                  <a:lnTo>
                    <a:pt x="166" y="1049019"/>
                  </a:lnTo>
                  <a:lnTo>
                    <a:pt x="6504" y="1049019"/>
                  </a:lnTo>
                  <a:lnTo>
                    <a:pt x="6509" y="1046606"/>
                  </a:lnTo>
                  <a:close/>
                </a:path>
                <a:path w="1428750" h="1125220">
                  <a:moveTo>
                    <a:pt x="1426387" y="1046606"/>
                  </a:moveTo>
                  <a:lnTo>
                    <a:pt x="1420025" y="1046606"/>
                  </a:lnTo>
                  <a:lnTo>
                    <a:pt x="1420019" y="1049019"/>
                  </a:lnTo>
                  <a:lnTo>
                    <a:pt x="1426382" y="1049019"/>
                  </a:lnTo>
                  <a:lnTo>
                    <a:pt x="1426387" y="1046606"/>
                  </a:lnTo>
                  <a:close/>
                </a:path>
                <a:path w="1428750" h="1125220">
                  <a:moveTo>
                    <a:pt x="6518" y="1042797"/>
                  </a:moveTo>
                  <a:lnTo>
                    <a:pt x="180" y="1042797"/>
                  </a:lnTo>
                  <a:lnTo>
                    <a:pt x="172" y="1046479"/>
                  </a:lnTo>
                  <a:lnTo>
                    <a:pt x="6509" y="1046479"/>
                  </a:lnTo>
                  <a:lnTo>
                    <a:pt x="6518" y="1042797"/>
                  </a:lnTo>
                  <a:close/>
                </a:path>
                <a:path w="1428750" h="1125220">
                  <a:moveTo>
                    <a:pt x="1426396" y="1042797"/>
                  </a:moveTo>
                  <a:lnTo>
                    <a:pt x="1420034" y="1042797"/>
                  </a:lnTo>
                  <a:lnTo>
                    <a:pt x="1420025" y="1046479"/>
                  </a:lnTo>
                  <a:lnTo>
                    <a:pt x="1426388" y="1046479"/>
                  </a:lnTo>
                  <a:lnTo>
                    <a:pt x="1426396" y="1042797"/>
                  </a:lnTo>
                  <a:close/>
                </a:path>
                <a:path w="1428750" h="1125220">
                  <a:moveTo>
                    <a:pt x="6524" y="1040256"/>
                  </a:moveTo>
                  <a:lnTo>
                    <a:pt x="186" y="1040256"/>
                  </a:lnTo>
                  <a:lnTo>
                    <a:pt x="181" y="1042669"/>
                  </a:lnTo>
                  <a:lnTo>
                    <a:pt x="6518" y="1042669"/>
                  </a:lnTo>
                  <a:lnTo>
                    <a:pt x="6524" y="1040256"/>
                  </a:lnTo>
                  <a:close/>
                </a:path>
                <a:path w="1428750" h="1125220">
                  <a:moveTo>
                    <a:pt x="1426402" y="1040256"/>
                  </a:moveTo>
                  <a:lnTo>
                    <a:pt x="1420039" y="1040256"/>
                  </a:lnTo>
                  <a:lnTo>
                    <a:pt x="1420034" y="1042669"/>
                  </a:lnTo>
                  <a:lnTo>
                    <a:pt x="1426396" y="1042669"/>
                  </a:lnTo>
                  <a:lnTo>
                    <a:pt x="1426402" y="1040256"/>
                  </a:lnTo>
                  <a:close/>
                </a:path>
                <a:path w="1428750" h="1125220">
                  <a:moveTo>
                    <a:pt x="6532" y="1036447"/>
                  </a:moveTo>
                  <a:lnTo>
                    <a:pt x="195" y="1036447"/>
                  </a:lnTo>
                  <a:lnTo>
                    <a:pt x="186" y="1040129"/>
                  </a:lnTo>
                  <a:lnTo>
                    <a:pt x="6524" y="1040129"/>
                  </a:lnTo>
                  <a:lnTo>
                    <a:pt x="6532" y="1036447"/>
                  </a:lnTo>
                  <a:close/>
                </a:path>
                <a:path w="1428750" h="1125220">
                  <a:moveTo>
                    <a:pt x="1426410" y="1036447"/>
                  </a:moveTo>
                  <a:lnTo>
                    <a:pt x="1420048" y="1036447"/>
                  </a:lnTo>
                  <a:lnTo>
                    <a:pt x="1420040" y="1040129"/>
                  </a:lnTo>
                  <a:lnTo>
                    <a:pt x="1426402" y="1040129"/>
                  </a:lnTo>
                  <a:lnTo>
                    <a:pt x="1426410" y="1036447"/>
                  </a:lnTo>
                  <a:close/>
                </a:path>
                <a:path w="1428750" h="1125220">
                  <a:moveTo>
                    <a:pt x="6538" y="1033906"/>
                  </a:moveTo>
                  <a:lnTo>
                    <a:pt x="200" y="1033906"/>
                  </a:lnTo>
                  <a:lnTo>
                    <a:pt x="195" y="1036319"/>
                  </a:lnTo>
                  <a:lnTo>
                    <a:pt x="6533" y="1036319"/>
                  </a:lnTo>
                  <a:lnTo>
                    <a:pt x="6538" y="1033906"/>
                  </a:lnTo>
                  <a:close/>
                </a:path>
                <a:path w="1428750" h="1125220">
                  <a:moveTo>
                    <a:pt x="1426416" y="1033906"/>
                  </a:moveTo>
                  <a:lnTo>
                    <a:pt x="1420054" y="1033906"/>
                  </a:lnTo>
                  <a:lnTo>
                    <a:pt x="1420048" y="1036319"/>
                  </a:lnTo>
                  <a:lnTo>
                    <a:pt x="1426411" y="1036319"/>
                  </a:lnTo>
                  <a:lnTo>
                    <a:pt x="1426416" y="1033906"/>
                  </a:lnTo>
                  <a:close/>
                </a:path>
                <a:path w="1428750" h="1125220">
                  <a:moveTo>
                    <a:pt x="6547" y="1030097"/>
                  </a:moveTo>
                  <a:lnTo>
                    <a:pt x="209" y="1030097"/>
                  </a:lnTo>
                  <a:lnTo>
                    <a:pt x="201" y="1033779"/>
                  </a:lnTo>
                  <a:lnTo>
                    <a:pt x="6538" y="1033779"/>
                  </a:lnTo>
                  <a:lnTo>
                    <a:pt x="6547" y="1030097"/>
                  </a:lnTo>
                  <a:close/>
                </a:path>
                <a:path w="1428750" h="1125220">
                  <a:moveTo>
                    <a:pt x="1426425" y="1030097"/>
                  </a:moveTo>
                  <a:lnTo>
                    <a:pt x="1420063" y="1030097"/>
                  </a:lnTo>
                  <a:lnTo>
                    <a:pt x="1420054" y="1033779"/>
                  </a:lnTo>
                  <a:lnTo>
                    <a:pt x="1426416" y="1033779"/>
                  </a:lnTo>
                  <a:lnTo>
                    <a:pt x="1426425" y="1030097"/>
                  </a:lnTo>
                  <a:close/>
                </a:path>
                <a:path w="1428750" h="1125220">
                  <a:moveTo>
                    <a:pt x="6553" y="1027556"/>
                  </a:moveTo>
                  <a:lnTo>
                    <a:pt x="215" y="1027556"/>
                  </a:lnTo>
                  <a:lnTo>
                    <a:pt x="209" y="1029969"/>
                  </a:lnTo>
                  <a:lnTo>
                    <a:pt x="6547" y="1029969"/>
                  </a:lnTo>
                  <a:lnTo>
                    <a:pt x="6553" y="1027556"/>
                  </a:lnTo>
                  <a:close/>
                </a:path>
                <a:path w="1428750" h="1125220">
                  <a:moveTo>
                    <a:pt x="1426430" y="1027556"/>
                  </a:moveTo>
                  <a:lnTo>
                    <a:pt x="1420068" y="1027556"/>
                  </a:lnTo>
                  <a:lnTo>
                    <a:pt x="1420063" y="1029969"/>
                  </a:lnTo>
                  <a:lnTo>
                    <a:pt x="1426425" y="1029969"/>
                  </a:lnTo>
                  <a:lnTo>
                    <a:pt x="1426430" y="1027556"/>
                  </a:lnTo>
                  <a:close/>
                </a:path>
                <a:path w="1428750" h="1125220">
                  <a:moveTo>
                    <a:pt x="6561" y="1023747"/>
                  </a:moveTo>
                  <a:lnTo>
                    <a:pt x="223" y="1023747"/>
                  </a:lnTo>
                  <a:lnTo>
                    <a:pt x="215" y="1027429"/>
                  </a:lnTo>
                  <a:lnTo>
                    <a:pt x="6553" y="1027429"/>
                  </a:lnTo>
                  <a:lnTo>
                    <a:pt x="6561" y="1023747"/>
                  </a:lnTo>
                  <a:close/>
                </a:path>
                <a:path w="1428750" h="1125220">
                  <a:moveTo>
                    <a:pt x="1426439" y="1023747"/>
                  </a:moveTo>
                  <a:lnTo>
                    <a:pt x="1420077" y="1023747"/>
                  </a:lnTo>
                  <a:lnTo>
                    <a:pt x="1420069" y="1027429"/>
                  </a:lnTo>
                  <a:lnTo>
                    <a:pt x="1426431" y="1027429"/>
                  </a:lnTo>
                  <a:lnTo>
                    <a:pt x="1426439" y="1023747"/>
                  </a:lnTo>
                  <a:close/>
                </a:path>
                <a:path w="1428750" h="1125220">
                  <a:moveTo>
                    <a:pt x="6567" y="1021206"/>
                  </a:moveTo>
                  <a:lnTo>
                    <a:pt x="229" y="1021206"/>
                  </a:lnTo>
                  <a:lnTo>
                    <a:pt x="224" y="1023619"/>
                  </a:lnTo>
                  <a:lnTo>
                    <a:pt x="6562" y="1023619"/>
                  </a:lnTo>
                  <a:lnTo>
                    <a:pt x="6567" y="1021206"/>
                  </a:lnTo>
                  <a:close/>
                </a:path>
                <a:path w="1428750" h="1125220">
                  <a:moveTo>
                    <a:pt x="1426445" y="1021206"/>
                  </a:moveTo>
                  <a:lnTo>
                    <a:pt x="1420083" y="1021206"/>
                  </a:lnTo>
                  <a:lnTo>
                    <a:pt x="1420077" y="1023619"/>
                  </a:lnTo>
                  <a:lnTo>
                    <a:pt x="1426439" y="1023619"/>
                  </a:lnTo>
                  <a:lnTo>
                    <a:pt x="1426445" y="1021206"/>
                  </a:lnTo>
                  <a:close/>
                </a:path>
                <a:path w="1428750" h="1125220">
                  <a:moveTo>
                    <a:pt x="6576" y="1017397"/>
                  </a:moveTo>
                  <a:lnTo>
                    <a:pt x="238" y="1017397"/>
                  </a:lnTo>
                  <a:lnTo>
                    <a:pt x="229" y="1021079"/>
                  </a:lnTo>
                  <a:lnTo>
                    <a:pt x="6567" y="1021079"/>
                  </a:lnTo>
                  <a:lnTo>
                    <a:pt x="6576" y="1017397"/>
                  </a:lnTo>
                  <a:close/>
                </a:path>
                <a:path w="1428750" h="1125220">
                  <a:moveTo>
                    <a:pt x="1426453" y="1017397"/>
                  </a:moveTo>
                  <a:lnTo>
                    <a:pt x="1420092" y="1017397"/>
                  </a:lnTo>
                  <a:lnTo>
                    <a:pt x="1420083" y="1021079"/>
                  </a:lnTo>
                  <a:lnTo>
                    <a:pt x="1426445" y="1021079"/>
                  </a:lnTo>
                  <a:lnTo>
                    <a:pt x="1426453" y="1017397"/>
                  </a:lnTo>
                  <a:close/>
                </a:path>
                <a:path w="1428750" h="1125220">
                  <a:moveTo>
                    <a:pt x="6590" y="1011047"/>
                  </a:moveTo>
                  <a:lnTo>
                    <a:pt x="252" y="1011047"/>
                  </a:lnTo>
                  <a:lnTo>
                    <a:pt x="238" y="1017269"/>
                  </a:lnTo>
                  <a:lnTo>
                    <a:pt x="6576" y="1017269"/>
                  </a:lnTo>
                  <a:lnTo>
                    <a:pt x="6590" y="1011047"/>
                  </a:lnTo>
                  <a:close/>
                </a:path>
                <a:path w="1428750" h="1125220">
                  <a:moveTo>
                    <a:pt x="1426468" y="1011047"/>
                  </a:moveTo>
                  <a:lnTo>
                    <a:pt x="1420106" y="1011047"/>
                  </a:lnTo>
                  <a:lnTo>
                    <a:pt x="1420092" y="1017269"/>
                  </a:lnTo>
                  <a:lnTo>
                    <a:pt x="1426454" y="1017269"/>
                  </a:lnTo>
                  <a:lnTo>
                    <a:pt x="1426468" y="1011047"/>
                  </a:lnTo>
                  <a:close/>
                </a:path>
                <a:path w="1428750" h="1125220">
                  <a:moveTo>
                    <a:pt x="6596" y="1008506"/>
                  </a:moveTo>
                  <a:lnTo>
                    <a:pt x="258" y="1008506"/>
                  </a:lnTo>
                  <a:lnTo>
                    <a:pt x="252" y="1010919"/>
                  </a:lnTo>
                  <a:lnTo>
                    <a:pt x="6591" y="1010919"/>
                  </a:lnTo>
                  <a:lnTo>
                    <a:pt x="6596" y="1008506"/>
                  </a:lnTo>
                  <a:close/>
                </a:path>
                <a:path w="1428750" h="1125220">
                  <a:moveTo>
                    <a:pt x="1426474" y="1008506"/>
                  </a:moveTo>
                  <a:lnTo>
                    <a:pt x="1420112" y="1008506"/>
                  </a:lnTo>
                  <a:lnTo>
                    <a:pt x="1420107" y="1010919"/>
                  </a:lnTo>
                  <a:lnTo>
                    <a:pt x="1426468" y="1010919"/>
                  </a:lnTo>
                  <a:lnTo>
                    <a:pt x="1426474" y="1008506"/>
                  </a:lnTo>
                  <a:close/>
                </a:path>
                <a:path w="1428750" h="1125220">
                  <a:moveTo>
                    <a:pt x="6631" y="993266"/>
                  </a:moveTo>
                  <a:lnTo>
                    <a:pt x="292" y="993266"/>
                  </a:lnTo>
                  <a:lnTo>
                    <a:pt x="258" y="1008379"/>
                  </a:lnTo>
                  <a:lnTo>
                    <a:pt x="6597" y="1008379"/>
                  </a:lnTo>
                  <a:lnTo>
                    <a:pt x="6631" y="993266"/>
                  </a:lnTo>
                  <a:close/>
                </a:path>
                <a:path w="1428750" h="1125220">
                  <a:moveTo>
                    <a:pt x="1426508" y="993266"/>
                  </a:moveTo>
                  <a:lnTo>
                    <a:pt x="1420147" y="993266"/>
                  </a:lnTo>
                  <a:lnTo>
                    <a:pt x="1420112" y="1008379"/>
                  </a:lnTo>
                  <a:lnTo>
                    <a:pt x="1426474" y="1008379"/>
                  </a:lnTo>
                  <a:lnTo>
                    <a:pt x="1426508" y="993266"/>
                  </a:lnTo>
                  <a:close/>
                </a:path>
                <a:path w="1428750" h="1125220">
                  <a:moveTo>
                    <a:pt x="6442" y="1075690"/>
                  </a:moveTo>
                  <a:lnTo>
                    <a:pt x="106" y="1075690"/>
                  </a:lnTo>
                  <a:lnTo>
                    <a:pt x="91" y="1082039"/>
                  </a:lnTo>
                  <a:lnTo>
                    <a:pt x="6428" y="1082039"/>
                  </a:lnTo>
                  <a:lnTo>
                    <a:pt x="6442" y="1075690"/>
                  </a:lnTo>
                  <a:close/>
                </a:path>
                <a:path w="1428750" h="1125220">
                  <a:moveTo>
                    <a:pt x="1426322" y="1075690"/>
                  </a:moveTo>
                  <a:lnTo>
                    <a:pt x="1419958" y="1075690"/>
                  </a:lnTo>
                  <a:lnTo>
                    <a:pt x="1419944" y="1082039"/>
                  </a:lnTo>
                  <a:lnTo>
                    <a:pt x="1426307" y="1082039"/>
                  </a:lnTo>
                  <a:lnTo>
                    <a:pt x="1426322" y="1075690"/>
                  </a:lnTo>
                  <a:close/>
                </a:path>
                <a:path w="1428750" h="1125220">
                  <a:moveTo>
                    <a:pt x="1426212" y="1123950"/>
                  </a:moveTo>
                  <a:lnTo>
                    <a:pt x="713104" y="1123950"/>
                  </a:lnTo>
                  <a:lnTo>
                    <a:pt x="1426210" y="1125220"/>
                  </a:lnTo>
                  <a:lnTo>
                    <a:pt x="1426212" y="1123950"/>
                  </a:lnTo>
                  <a:close/>
                </a:path>
                <a:path w="1428750" h="1125220">
                  <a:moveTo>
                    <a:pt x="1426221" y="1120139"/>
                  </a:moveTo>
                  <a:lnTo>
                    <a:pt x="5" y="1120139"/>
                  </a:lnTo>
                  <a:lnTo>
                    <a:pt x="0" y="1122680"/>
                  </a:lnTo>
                  <a:lnTo>
                    <a:pt x="1426215" y="1122680"/>
                  </a:lnTo>
                  <a:lnTo>
                    <a:pt x="1426221" y="1120139"/>
                  </a:lnTo>
                  <a:close/>
                </a:path>
                <a:path w="1428750" h="1125220">
                  <a:moveTo>
                    <a:pt x="713104" y="1117600"/>
                  </a:moveTo>
                  <a:lnTo>
                    <a:pt x="11" y="1117600"/>
                  </a:lnTo>
                  <a:lnTo>
                    <a:pt x="8" y="1118870"/>
                  </a:lnTo>
                  <a:lnTo>
                    <a:pt x="1419860" y="1118870"/>
                  </a:lnTo>
                  <a:lnTo>
                    <a:pt x="713104" y="1117600"/>
                  </a:lnTo>
                  <a:close/>
                </a:path>
                <a:path w="1428750" h="1125220">
                  <a:moveTo>
                    <a:pt x="1426227" y="1117600"/>
                  </a:moveTo>
                  <a:lnTo>
                    <a:pt x="1419862" y="1117600"/>
                  </a:lnTo>
                  <a:lnTo>
                    <a:pt x="1419860" y="1118870"/>
                  </a:lnTo>
                  <a:lnTo>
                    <a:pt x="1426224" y="1118870"/>
                  </a:lnTo>
                  <a:lnTo>
                    <a:pt x="1426227" y="1117600"/>
                  </a:lnTo>
                  <a:close/>
                </a:path>
                <a:path w="1428750" h="1125220">
                  <a:moveTo>
                    <a:pt x="6355" y="1113789"/>
                  </a:moveTo>
                  <a:lnTo>
                    <a:pt x="20" y="1113789"/>
                  </a:lnTo>
                  <a:lnTo>
                    <a:pt x="14" y="1116330"/>
                  </a:lnTo>
                  <a:lnTo>
                    <a:pt x="6350" y="1116330"/>
                  </a:lnTo>
                  <a:lnTo>
                    <a:pt x="6355" y="1113789"/>
                  </a:lnTo>
                  <a:close/>
                </a:path>
                <a:path w="1428750" h="1125220">
                  <a:moveTo>
                    <a:pt x="1426235" y="1113789"/>
                  </a:moveTo>
                  <a:lnTo>
                    <a:pt x="1419871" y="1113789"/>
                  </a:lnTo>
                  <a:lnTo>
                    <a:pt x="1419865" y="1116330"/>
                  </a:lnTo>
                  <a:lnTo>
                    <a:pt x="1426230" y="1116330"/>
                  </a:lnTo>
                  <a:lnTo>
                    <a:pt x="1426235" y="1113789"/>
                  </a:lnTo>
                  <a:close/>
                </a:path>
                <a:path w="1428750" h="1125220">
                  <a:moveTo>
                    <a:pt x="6361" y="1111250"/>
                  </a:moveTo>
                  <a:lnTo>
                    <a:pt x="25" y="1111250"/>
                  </a:lnTo>
                  <a:lnTo>
                    <a:pt x="22" y="1112520"/>
                  </a:lnTo>
                  <a:lnTo>
                    <a:pt x="6358" y="1112520"/>
                  </a:lnTo>
                  <a:lnTo>
                    <a:pt x="6361" y="1111250"/>
                  </a:lnTo>
                  <a:close/>
                </a:path>
                <a:path w="1428750" h="1125220">
                  <a:moveTo>
                    <a:pt x="1426241" y="1111250"/>
                  </a:moveTo>
                  <a:lnTo>
                    <a:pt x="1419877" y="1111250"/>
                  </a:lnTo>
                  <a:lnTo>
                    <a:pt x="1419874" y="1112520"/>
                  </a:lnTo>
                  <a:lnTo>
                    <a:pt x="1426238" y="1112520"/>
                  </a:lnTo>
                  <a:lnTo>
                    <a:pt x="1426241" y="1111250"/>
                  </a:lnTo>
                  <a:close/>
                </a:path>
                <a:path w="1428750" h="1125220">
                  <a:moveTo>
                    <a:pt x="6370" y="1107439"/>
                  </a:moveTo>
                  <a:lnTo>
                    <a:pt x="34" y="1107439"/>
                  </a:lnTo>
                  <a:lnTo>
                    <a:pt x="28" y="1109980"/>
                  </a:lnTo>
                  <a:lnTo>
                    <a:pt x="6364" y="1109980"/>
                  </a:lnTo>
                  <a:lnTo>
                    <a:pt x="6370" y="1107439"/>
                  </a:lnTo>
                  <a:close/>
                </a:path>
                <a:path w="1428750" h="1125220">
                  <a:moveTo>
                    <a:pt x="1426250" y="1107439"/>
                  </a:moveTo>
                  <a:lnTo>
                    <a:pt x="1419886" y="1107439"/>
                  </a:lnTo>
                  <a:lnTo>
                    <a:pt x="1419880" y="1109980"/>
                  </a:lnTo>
                  <a:lnTo>
                    <a:pt x="1426244" y="1109980"/>
                  </a:lnTo>
                  <a:lnTo>
                    <a:pt x="1426250" y="1107439"/>
                  </a:lnTo>
                  <a:close/>
                </a:path>
                <a:path w="1428750" h="1125220">
                  <a:moveTo>
                    <a:pt x="6376" y="1104900"/>
                  </a:moveTo>
                  <a:lnTo>
                    <a:pt x="40" y="1104900"/>
                  </a:lnTo>
                  <a:lnTo>
                    <a:pt x="37" y="1106170"/>
                  </a:lnTo>
                  <a:lnTo>
                    <a:pt x="6373" y="1106170"/>
                  </a:lnTo>
                  <a:lnTo>
                    <a:pt x="6376" y="1104900"/>
                  </a:lnTo>
                  <a:close/>
                </a:path>
                <a:path w="1428750" h="1125220">
                  <a:moveTo>
                    <a:pt x="1426255" y="1104900"/>
                  </a:moveTo>
                  <a:lnTo>
                    <a:pt x="1419891" y="1104900"/>
                  </a:lnTo>
                  <a:lnTo>
                    <a:pt x="1419889" y="1106170"/>
                  </a:lnTo>
                  <a:lnTo>
                    <a:pt x="1426253" y="1106170"/>
                  </a:lnTo>
                  <a:lnTo>
                    <a:pt x="1426255" y="1104900"/>
                  </a:lnTo>
                  <a:close/>
                </a:path>
                <a:path w="1428750" h="1125220">
                  <a:moveTo>
                    <a:pt x="6384" y="1101089"/>
                  </a:moveTo>
                  <a:lnTo>
                    <a:pt x="48" y="1101089"/>
                  </a:lnTo>
                  <a:lnTo>
                    <a:pt x="43" y="1103630"/>
                  </a:lnTo>
                  <a:lnTo>
                    <a:pt x="6379" y="1103630"/>
                  </a:lnTo>
                  <a:lnTo>
                    <a:pt x="6384" y="1101089"/>
                  </a:lnTo>
                  <a:close/>
                </a:path>
                <a:path w="1428750" h="1125220">
                  <a:moveTo>
                    <a:pt x="1426264" y="1101089"/>
                  </a:moveTo>
                  <a:lnTo>
                    <a:pt x="1419900" y="1101089"/>
                  </a:lnTo>
                  <a:lnTo>
                    <a:pt x="1419894" y="1103630"/>
                  </a:lnTo>
                  <a:lnTo>
                    <a:pt x="1426258" y="1103630"/>
                  </a:lnTo>
                  <a:lnTo>
                    <a:pt x="1426264" y="1101089"/>
                  </a:lnTo>
                  <a:close/>
                </a:path>
                <a:path w="1428750" h="1125220">
                  <a:moveTo>
                    <a:pt x="6390" y="1098550"/>
                  </a:moveTo>
                  <a:lnTo>
                    <a:pt x="54" y="1098550"/>
                  </a:lnTo>
                  <a:lnTo>
                    <a:pt x="51" y="1099820"/>
                  </a:lnTo>
                  <a:lnTo>
                    <a:pt x="6387" y="1099820"/>
                  </a:lnTo>
                  <a:lnTo>
                    <a:pt x="6390" y="1098550"/>
                  </a:lnTo>
                  <a:close/>
                </a:path>
                <a:path w="1428750" h="1125220">
                  <a:moveTo>
                    <a:pt x="1426270" y="1098550"/>
                  </a:moveTo>
                  <a:lnTo>
                    <a:pt x="1419906" y="1098550"/>
                  </a:lnTo>
                  <a:lnTo>
                    <a:pt x="1419903" y="1099820"/>
                  </a:lnTo>
                  <a:lnTo>
                    <a:pt x="1426267" y="1099820"/>
                  </a:lnTo>
                  <a:lnTo>
                    <a:pt x="1426270" y="1098550"/>
                  </a:lnTo>
                  <a:close/>
                </a:path>
                <a:path w="1428750" h="1125220">
                  <a:moveTo>
                    <a:pt x="6399" y="1094739"/>
                  </a:moveTo>
                  <a:lnTo>
                    <a:pt x="63" y="1094739"/>
                  </a:lnTo>
                  <a:lnTo>
                    <a:pt x="57" y="1097280"/>
                  </a:lnTo>
                  <a:lnTo>
                    <a:pt x="6393" y="1097280"/>
                  </a:lnTo>
                  <a:lnTo>
                    <a:pt x="6399" y="1094739"/>
                  </a:lnTo>
                  <a:close/>
                </a:path>
                <a:path w="1428750" h="1125220">
                  <a:moveTo>
                    <a:pt x="1426278" y="1094739"/>
                  </a:moveTo>
                  <a:lnTo>
                    <a:pt x="1419915" y="1094739"/>
                  </a:lnTo>
                  <a:lnTo>
                    <a:pt x="1419909" y="1097280"/>
                  </a:lnTo>
                  <a:lnTo>
                    <a:pt x="1426273" y="1097280"/>
                  </a:lnTo>
                  <a:lnTo>
                    <a:pt x="1426278" y="1094739"/>
                  </a:lnTo>
                  <a:close/>
                </a:path>
                <a:path w="1428750" h="1125220">
                  <a:moveTo>
                    <a:pt x="6405" y="1092200"/>
                  </a:moveTo>
                  <a:lnTo>
                    <a:pt x="68" y="1092200"/>
                  </a:lnTo>
                  <a:lnTo>
                    <a:pt x="66" y="1093470"/>
                  </a:lnTo>
                  <a:lnTo>
                    <a:pt x="6402" y="1093470"/>
                  </a:lnTo>
                  <a:lnTo>
                    <a:pt x="6405" y="1092200"/>
                  </a:lnTo>
                  <a:close/>
                </a:path>
                <a:path w="1428750" h="1125220">
                  <a:moveTo>
                    <a:pt x="1426284" y="1092200"/>
                  </a:moveTo>
                  <a:lnTo>
                    <a:pt x="1419921" y="1092200"/>
                  </a:lnTo>
                  <a:lnTo>
                    <a:pt x="1419918" y="1093470"/>
                  </a:lnTo>
                  <a:lnTo>
                    <a:pt x="1426281" y="1093470"/>
                  </a:lnTo>
                  <a:lnTo>
                    <a:pt x="1426284" y="1092200"/>
                  </a:lnTo>
                  <a:close/>
                </a:path>
                <a:path w="1428750" h="1125220">
                  <a:moveTo>
                    <a:pt x="6413" y="1088389"/>
                  </a:moveTo>
                  <a:lnTo>
                    <a:pt x="77" y="1088389"/>
                  </a:lnTo>
                  <a:lnTo>
                    <a:pt x="71" y="1090930"/>
                  </a:lnTo>
                  <a:lnTo>
                    <a:pt x="6408" y="1090930"/>
                  </a:lnTo>
                  <a:lnTo>
                    <a:pt x="6413" y="1088389"/>
                  </a:lnTo>
                  <a:close/>
                </a:path>
                <a:path w="1428750" h="1125220">
                  <a:moveTo>
                    <a:pt x="1426293" y="1088389"/>
                  </a:moveTo>
                  <a:lnTo>
                    <a:pt x="1419929" y="1088389"/>
                  </a:lnTo>
                  <a:lnTo>
                    <a:pt x="1419923" y="1090930"/>
                  </a:lnTo>
                  <a:lnTo>
                    <a:pt x="1426287" y="1090930"/>
                  </a:lnTo>
                  <a:lnTo>
                    <a:pt x="1426293" y="1088389"/>
                  </a:lnTo>
                  <a:close/>
                </a:path>
                <a:path w="1428750" h="1125220">
                  <a:moveTo>
                    <a:pt x="6419" y="1085850"/>
                  </a:moveTo>
                  <a:lnTo>
                    <a:pt x="83" y="1085850"/>
                  </a:lnTo>
                  <a:lnTo>
                    <a:pt x="80" y="1087120"/>
                  </a:lnTo>
                  <a:lnTo>
                    <a:pt x="6416" y="1087120"/>
                  </a:lnTo>
                  <a:lnTo>
                    <a:pt x="6419" y="1085850"/>
                  </a:lnTo>
                  <a:close/>
                </a:path>
                <a:path w="1428750" h="1125220">
                  <a:moveTo>
                    <a:pt x="1426299" y="1085850"/>
                  </a:moveTo>
                  <a:lnTo>
                    <a:pt x="1419935" y="1085850"/>
                  </a:lnTo>
                  <a:lnTo>
                    <a:pt x="1419932" y="1087120"/>
                  </a:lnTo>
                  <a:lnTo>
                    <a:pt x="1426296" y="1087120"/>
                  </a:lnTo>
                  <a:lnTo>
                    <a:pt x="1426299" y="1085850"/>
                  </a:lnTo>
                  <a:close/>
                </a:path>
                <a:path w="1428750" h="1125220">
                  <a:moveTo>
                    <a:pt x="6425" y="1083310"/>
                  </a:moveTo>
                  <a:lnTo>
                    <a:pt x="89" y="1083310"/>
                  </a:lnTo>
                  <a:lnTo>
                    <a:pt x="86" y="1084580"/>
                  </a:lnTo>
                  <a:lnTo>
                    <a:pt x="6422" y="1084580"/>
                  </a:lnTo>
                  <a:lnTo>
                    <a:pt x="6425" y="1083310"/>
                  </a:lnTo>
                  <a:close/>
                </a:path>
                <a:path w="1428750" h="1125220">
                  <a:moveTo>
                    <a:pt x="1426304" y="1083310"/>
                  </a:moveTo>
                  <a:lnTo>
                    <a:pt x="1419941" y="1083310"/>
                  </a:lnTo>
                  <a:lnTo>
                    <a:pt x="1419938" y="1084580"/>
                  </a:lnTo>
                  <a:lnTo>
                    <a:pt x="1426301" y="1084580"/>
                  </a:lnTo>
                  <a:lnTo>
                    <a:pt x="1426304" y="1083310"/>
                  </a:lnTo>
                  <a:close/>
                </a:path>
              </a:pathLst>
            </a:custGeom>
            <a:solidFill>
              <a:srgbClr val="4E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6454140" y="1043939"/>
              <a:ext cx="1416050" cy="1112520"/>
            </a:xfrm>
            <a:custGeom>
              <a:avLst/>
              <a:gdLst/>
              <a:ahLst/>
              <a:cxnLst/>
              <a:rect l="l" t="t" r="r" b="b"/>
              <a:pathLst>
                <a:path w="1416050" h="1112520">
                  <a:moveTo>
                    <a:pt x="8654" y="107950"/>
                  </a:moveTo>
                  <a:lnTo>
                    <a:pt x="2292" y="107950"/>
                  </a:lnTo>
                  <a:lnTo>
                    <a:pt x="2258" y="123189"/>
                  </a:lnTo>
                  <a:lnTo>
                    <a:pt x="8619" y="123189"/>
                  </a:lnTo>
                  <a:lnTo>
                    <a:pt x="8654" y="107950"/>
                  </a:lnTo>
                  <a:close/>
                </a:path>
                <a:path w="1416050" h="1112520">
                  <a:moveTo>
                    <a:pt x="1415808" y="107950"/>
                  </a:moveTo>
                  <a:lnTo>
                    <a:pt x="1409470" y="107950"/>
                  </a:lnTo>
                  <a:lnTo>
                    <a:pt x="1409435" y="123189"/>
                  </a:lnTo>
                  <a:lnTo>
                    <a:pt x="1415773" y="123189"/>
                  </a:lnTo>
                  <a:lnTo>
                    <a:pt x="1415808" y="107950"/>
                  </a:lnTo>
                  <a:close/>
                </a:path>
                <a:path w="1416050" h="1112520">
                  <a:moveTo>
                    <a:pt x="8663" y="104139"/>
                  </a:moveTo>
                  <a:lnTo>
                    <a:pt x="2301" y="104139"/>
                  </a:lnTo>
                  <a:lnTo>
                    <a:pt x="2295" y="106679"/>
                  </a:lnTo>
                  <a:lnTo>
                    <a:pt x="8657" y="106679"/>
                  </a:lnTo>
                  <a:lnTo>
                    <a:pt x="8663" y="104139"/>
                  </a:lnTo>
                  <a:close/>
                </a:path>
                <a:path w="1416050" h="1112520">
                  <a:moveTo>
                    <a:pt x="1415817" y="104139"/>
                  </a:moveTo>
                  <a:lnTo>
                    <a:pt x="1409479" y="104139"/>
                  </a:lnTo>
                  <a:lnTo>
                    <a:pt x="1409473" y="106679"/>
                  </a:lnTo>
                  <a:lnTo>
                    <a:pt x="1415811" y="106679"/>
                  </a:lnTo>
                  <a:lnTo>
                    <a:pt x="1415817" y="104139"/>
                  </a:lnTo>
                  <a:close/>
                </a:path>
                <a:path w="1416050" h="1112520">
                  <a:moveTo>
                    <a:pt x="8684" y="95250"/>
                  </a:moveTo>
                  <a:lnTo>
                    <a:pt x="2322" y="95250"/>
                  </a:lnTo>
                  <a:lnTo>
                    <a:pt x="2304" y="102869"/>
                  </a:lnTo>
                  <a:lnTo>
                    <a:pt x="8666" y="102869"/>
                  </a:lnTo>
                  <a:lnTo>
                    <a:pt x="8684" y="95250"/>
                  </a:lnTo>
                  <a:close/>
                </a:path>
                <a:path w="1416050" h="1112520">
                  <a:moveTo>
                    <a:pt x="1415837" y="95250"/>
                  </a:moveTo>
                  <a:lnTo>
                    <a:pt x="1409500" y="95250"/>
                  </a:lnTo>
                  <a:lnTo>
                    <a:pt x="1409482" y="102869"/>
                  </a:lnTo>
                  <a:lnTo>
                    <a:pt x="1415820" y="102869"/>
                  </a:lnTo>
                  <a:lnTo>
                    <a:pt x="1415837" y="95250"/>
                  </a:lnTo>
                  <a:close/>
                </a:path>
                <a:path w="1416050" h="1112520">
                  <a:moveTo>
                    <a:pt x="8693" y="91439"/>
                  </a:moveTo>
                  <a:lnTo>
                    <a:pt x="2330" y="91439"/>
                  </a:lnTo>
                  <a:lnTo>
                    <a:pt x="2324" y="93979"/>
                  </a:lnTo>
                  <a:lnTo>
                    <a:pt x="8687" y="93979"/>
                  </a:lnTo>
                  <a:lnTo>
                    <a:pt x="8693" y="91439"/>
                  </a:lnTo>
                  <a:close/>
                </a:path>
                <a:path w="1416050" h="1112520">
                  <a:moveTo>
                    <a:pt x="1415846" y="91439"/>
                  </a:moveTo>
                  <a:lnTo>
                    <a:pt x="1409508" y="91439"/>
                  </a:lnTo>
                  <a:lnTo>
                    <a:pt x="1409503" y="93979"/>
                  </a:lnTo>
                  <a:lnTo>
                    <a:pt x="1415840" y="93979"/>
                  </a:lnTo>
                  <a:lnTo>
                    <a:pt x="1415846" y="91439"/>
                  </a:lnTo>
                  <a:close/>
                </a:path>
                <a:path w="1416050" h="1112520">
                  <a:moveTo>
                    <a:pt x="8698" y="88900"/>
                  </a:moveTo>
                  <a:lnTo>
                    <a:pt x="2336" y="88900"/>
                  </a:lnTo>
                  <a:lnTo>
                    <a:pt x="2333" y="90169"/>
                  </a:lnTo>
                  <a:lnTo>
                    <a:pt x="8695" y="90169"/>
                  </a:lnTo>
                  <a:lnTo>
                    <a:pt x="8698" y="88900"/>
                  </a:lnTo>
                  <a:close/>
                </a:path>
                <a:path w="1416050" h="1112520">
                  <a:moveTo>
                    <a:pt x="1415852" y="88900"/>
                  </a:moveTo>
                  <a:lnTo>
                    <a:pt x="1409514" y="88900"/>
                  </a:lnTo>
                  <a:lnTo>
                    <a:pt x="1409511" y="90169"/>
                  </a:lnTo>
                  <a:lnTo>
                    <a:pt x="1415849" y="90169"/>
                  </a:lnTo>
                  <a:lnTo>
                    <a:pt x="1415852" y="88900"/>
                  </a:lnTo>
                  <a:close/>
                </a:path>
                <a:path w="1416050" h="1112520">
                  <a:moveTo>
                    <a:pt x="8707" y="85089"/>
                  </a:moveTo>
                  <a:lnTo>
                    <a:pt x="2345" y="85089"/>
                  </a:lnTo>
                  <a:lnTo>
                    <a:pt x="2339" y="87629"/>
                  </a:lnTo>
                  <a:lnTo>
                    <a:pt x="8701" y="87629"/>
                  </a:lnTo>
                  <a:lnTo>
                    <a:pt x="8707" y="85089"/>
                  </a:lnTo>
                  <a:close/>
                </a:path>
                <a:path w="1416050" h="1112520">
                  <a:moveTo>
                    <a:pt x="1415861" y="85089"/>
                  </a:moveTo>
                  <a:lnTo>
                    <a:pt x="1409523" y="85089"/>
                  </a:lnTo>
                  <a:lnTo>
                    <a:pt x="1409517" y="87629"/>
                  </a:lnTo>
                  <a:lnTo>
                    <a:pt x="1415855" y="87629"/>
                  </a:lnTo>
                  <a:lnTo>
                    <a:pt x="1415861" y="85089"/>
                  </a:lnTo>
                  <a:close/>
                </a:path>
                <a:path w="1416050" h="1112520">
                  <a:moveTo>
                    <a:pt x="8713" y="82550"/>
                  </a:moveTo>
                  <a:lnTo>
                    <a:pt x="2351" y="82550"/>
                  </a:lnTo>
                  <a:lnTo>
                    <a:pt x="2348" y="83819"/>
                  </a:lnTo>
                  <a:lnTo>
                    <a:pt x="8710" y="83819"/>
                  </a:lnTo>
                  <a:lnTo>
                    <a:pt x="8713" y="82550"/>
                  </a:lnTo>
                  <a:close/>
                </a:path>
                <a:path w="1416050" h="1112520">
                  <a:moveTo>
                    <a:pt x="1415866" y="82550"/>
                  </a:moveTo>
                  <a:lnTo>
                    <a:pt x="1409529" y="82550"/>
                  </a:lnTo>
                  <a:lnTo>
                    <a:pt x="1409526" y="83819"/>
                  </a:lnTo>
                  <a:lnTo>
                    <a:pt x="1415864" y="83819"/>
                  </a:lnTo>
                  <a:lnTo>
                    <a:pt x="1415866" y="82550"/>
                  </a:lnTo>
                  <a:close/>
                </a:path>
                <a:path w="1416050" h="1112520">
                  <a:moveTo>
                    <a:pt x="8722" y="78739"/>
                  </a:moveTo>
                  <a:lnTo>
                    <a:pt x="2359" y="78739"/>
                  </a:lnTo>
                  <a:lnTo>
                    <a:pt x="2354" y="81279"/>
                  </a:lnTo>
                  <a:lnTo>
                    <a:pt x="8716" y="81279"/>
                  </a:lnTo>
                  <a:lnTo>
                    <a:pt x="8722" y="78739"/>
                  </a:lnTo>
                  <a:close/>
                </a:path>
                <a:path w="1416050" h="1112520">
                  <a:moveTo>
                    <a:pt x="1415875" y="78739"/>
                  </a:moveTo>
                  <a:lnTo>
                    <a:pt x="1409538" y="78739"/>
                  </a:lnTo>
                  <a:lnTo>
                    <a:pt x="1409532" y="81279"/>
                  </a:lnTo>
                  <a:lnTo>
                    <a:pt x="1415869" y="81279"/>
                  </a:lnTo>
                  <a:lnTo>
                    <a:pt x="1415875" y="78739"/>
                  </a:lnTo>
                  <a:close/>
                </a:path>
                <a:path w="1416050" h="1112520">
                  <a:moveTo>
                    <a:pt x="8728" y="76200"/>
                  </a:moveTo>
                  <a:lnTo>
                    <a:pt x="2365" y="76200"/>
                  </a:lnTo>
                  <a:lnTo>
                    <a:pt x="2362" y="77469"/>
                  </a:lnTo>
                  <a:lnTo>
                    <a:pt x="8725" y="77469"/>
                  </a:lnTo>
                  <a:lnTo>
                    <a:pt x="8728" y="76200"/>
                  </a:lnTo>
                  <a:close/>
                </a:path>
                <a:path w="1416050" h="1112520">
                  <a:moveTo>
                    <a:pt x="1415881" y="76200"/>
                  </a:moveTo>
                  <a:lnTo>
                    <a:pt x="1409544" y="76200"/>
                  </a:lnTo>
                  <a:lnTo>
                    <a:pt x="1409541" y="77469"/>
                  </a:lnTo>
                  <a:lnTo>
                    <a:pt x="1415878" y="77469"/>
                  </a:lnTo>
                  <a:lnTo>
                    <a:pt x="1415881" y="76200"/>
                  </a:lnTo>
                  <a:close/>
                </a:path>
                <a:path w="1416050" h="1112520">
                  <a:moveTo>
                    <a:pt x="8737" y="72389"/>
                  </a:moveTo>
                  <a:lnTo>
                    <a:pt x="2374" y="72389"/>
                  </a:lnTo>
                  <a:lnTo>
                    <a:pt x="2368" y="74929"/>
                  </a:lnTo>
                  <a:lnTo>
                    <a:pt x="8731" y="74929"/>
                  </a:lnTo>
                  <a:lnTo>
                    <a:pt x="8737" y="72389"/>
                  </a:lnTo>
                  <a:close/>
                </a:path>
                <a:path w="1416050" h="1112520">
                  <a:moveTo>
                    <a:pt x="1415890" y="72389"/>
                  </a:moveTo>
                  <a:lnTo>
                    <a:pt x="1409553" y="72389"/>
                  </a:lnTo>
                  <a:lnTo>
                    <a:pt x="1409547" y="74929"/>
                  </a:lnTo>
                  <a:lnTo>
                    <a:pt x="1415884" y="74929"/>
                  </a:lnTo>
                  <a:lnTo>
                    <a:pt x="1415890" y="72389"/>
                  </a:lnTo>
                  <a:close/>
                </a:path>
                <a:path w="1416050" h="1112520">
                  <a:moveTo>
                    <a:pt x="8743" y="69850"/>
                  </a:moveTo>
                  <a:lnTo>
                    <a:pt x="2380" y="69850"/>
                  </a:lnTo>
                  <a:lnTo>
                    <a:pt x="2377" y="71119"/>
                  </a:lnTo>
                  <a:lnTo>
                    <a:pt x="8740" y="71119"/>
                  </a:lnTo>
                  <a:lnTo>
                    <a:pt x="8743" y="69850"/>
                  </a:lnTo>
                  <a:close/>
                </a:path>
                <a:path w="1416050" h="1112520">
                  <a:moveTo>
                    <a:pt x="1415895" y="69850"/>
                  </a:moveTo>
                  <a:lnTo>
                    <a:pt x="1409558" y="69850"/>
                  </a:lnTo>
                  <a:lnTo>
                    <a:pt x="1409555" y="71119"/>
                  </a:lnTo>
                  <a:lnTo>
                    <a:pt x="1415893" y="71119"/>
                  </a:lnTo>
                  <a:lnTo>
                    <a:pt x="1415895" y="69850"/>
                  </a:lnTo>
                  <a:close/>
                </a:path>
                <a:path w="1416050" h="1112520">
                  <a:moveTo>
                    <a:pt x="8751" y="66039"/>
                  </a:moveTo>
                  <a:lnTo>
                    <a:pt x="2388" y="66039"/>
                  </a:lnTo>
                  <a:lnTo>
                    <a:pt x="2383" y="68579"/>
                  </a:lnTo>
                  <a:lnTo>
                    <a:pt x="8745" y="68579"/>
                  </a:lnTo>
                  <a:lnTo>
                    <a:pt x="8751" y="66039"/>
                  </a:lnTo>
                  <a:close/>
                </a:path>
                <a:path w="1416050" h="1112520">
                  <a:moveTo>
                    <a:pt x="1415904" y="66039"/>
                  </a:moveTo>
                  <a:lnTo>
                    <a:pt x="1409567" y="66039"/>
                  </a:lnTo>
                  <a:lnTo>
                    <a:pt x="1409561" y="68579"/>
                  </a:lnTo>
                  <a:lnTo>
                    <a:pt x="1415898" y="68579"/>
                  </a:lnTo>
                  <a:lnTo>
                    <a:pt x="1415904" y="66039"/>
                  </a:lnTo>
                  <a:close/>
                </a:path>
                <a:path w="1416050" h="1112520">
                  <a:moveTo>
                    <a:pt x="8757" y="63500"/>
                  </a:moveTo>
                  <a:lnTo>
                    <a:pt x="2394" y="63500"/>
                  </a:lnTo>
                  <a:lnTo>
                    <a:pt x="2391" y="64769"/>
                  </a:lnTo>
                  <a:lnTo>
                    <a:pt x="8754" y="64769"/>
                  </a:lnTo>
                  <a:lnTo>
                    <a:pt x="8757" y="63500"/>
                  </a:lnTo>
                  <a:close/>
                </a:path>
                <a:path w="1416050" h="1112520">
                  <a:moveTo>
                    <a:pt x="1415910" y="63500"/>
                  </a:moveTo>
                  <a:lnTo>
                    <a:pt x="1409573" y="63500"/>
                  </a:lnTo>
                  <a:lnTo>
                    <a:pt x="1409570" y="64769"/>
                  </a:lnTo>
                  <a:lnTo>
                    <a:pt x="1415907" y="64769"/>
                  </a:lnTo>
                  <a:lnTo>
                    <a:pt x="1415910" y="63500"/>
                  </a:lnTo>
                  <a:close/>
                </a:path>
                <a:path w="1416050" h="1112520">
                  <a:moveTo>
                    <a:pt x="8766" y="59689"/>
                  </a:moveTo>
                  <a:lnTo>
                    <a:pt x="2403" y="59689"/>
                  </a:lnTo>
                  <a:lnTo>
                    <a:pt x="2397" y="62229"/>
                  </a:lnTo>
                  <a:lnTo>
                    <a:pt x="8760" y="62229"/>
                  </a:lnTo>
                  <a:lnTo>
                    <a:pt x="8766" y="59689"/>
                  </a:lnTo>
                  <a:close/>
                </a:path>
                <a:path w="1416050" h="1112520">
                  <a:moveTo>
                    <a:pt x="1415919" y="59689"/>
                  </a:moveTo>
                  <a:lnTo>
                    <a:pt x="1409582" y="59689"/>
                  </a:lnTo>
                  <a:lnTo>
                    <a:pt x="1409576" y="62229"/>
                  </a:lnTo>
                  <a:lnTo>
                    <a:pt x="1415913" y="62229"/>
                  </a:lnTo>
                  <a:lnTo>
                    <a:pt x="1415919" y="59689"/>
                  </a:lnTo>
                  <a:close/>
                </a:path>
                <a:path w="1416050" h="1112520">
                  <a:moveTo>
                    <a:pt x="8772" y="57150"/>
                  </a:moveTo>
                  <a:lnTo>
                    <a:pt x="2409" y="57150"/>
                  </a:lnTo>
                  <a:lnTo>
                    <a:pt x="2406" y="58419"/>
                  </a:lnTo>
                  <a:lnTo>
                    <a:pt x="8769" y="58419"/>
                  </a:lnTo>
                  <a:lnTo>
                    <a:pt x="8772" y="57150"/>
                  </a:lnTo>
                  <a:close/>
                </a:path>
                <a:path w="1416050" h="1112520">
                  <a:moveTo>
                    <a:pt x="1415925" y="57150"/>
                  </a:moveTo>
                  <a:lnTo>
                    <a:pt x="1409588" y="57150"/>
                  </a:lnTo>
                  <a:lnTo>
                    <a:pt x="1409585" y="58419"/>
                  </a:lnTo>
                  <a:lnTo>
                    <a:pt x="1415922" y="58419"/>
                  </a:lnTo>
                  <a:lnTo>
                    <a:pt x="1415925" y="57150"/>
                  </a:lnTo>
                  <a:close/>
                </a:path>
                <a:path w="1416050" h="1112520">
                  <a:moveTo>
                    <a:pt x="8787" y="50800"/>
                  </a:moveTo>
                  <a:lnTo>
                    <a:pt x="2423" y="50800"/>
                  </a:lnTo>
                  <a:lnTo>
                    <a:pt x="2412" y="55879"/>
                  </a:lnTo>
                  <a:lnTo>
                    <a:pt x="8775" y="55879"/>
                  </a:lnTo>
                  <a:lnTo>
                    <a:pt x="8787" y="50800"/>
                  </a:lnTo>
                  <a:close/>
                </a:path>
                <a:path w="1416050" h="1112520">
                  <a:moveTo>
                    <a:pt x="1415939" y="50800"/>
                  </a:moveTo>
                  <a:lnTo>
                    <a:pt x="1409602" y="50800"/>
                  </a:lnTo>
                  <a:lnTo>
                    <a:pt x="1409591" y="55879"/>
                  </a:lnTo>
                  <a:lnTo>
                    <a:pt x="1415927" y="55879"/>
                  </a:lnTo>
                  <a:lnTo>
                    <a:pt x="1415939" y="50800"/>
                  </a:lnTo>
                  <a:close/>
                </a:path>
                <a:path w="1416050" h="1112520">
                  <a:moveTo>
                    <a:pt x="8795" y="46989"/>
                  </a:moveTo>
                  <a:lnTo>
                    <a:pt x="2432" y="46989"/>
                  </a:lnTo>
                  <a:lnTo>
                    <a:pt x="2426" y="49529"/>
                  </a:lnTo>
                  <a:lnTo>
                    <a:pt x="8790" y="49529"/>
                  </a:lnTo>
                  <a:lnTo>
                    <a:pt x="8795" y="46989"/>
                  </a:lnTo>
                  <a:close/>
                </a:path>
                <a:path w="1416050" h="1112520">
                  <a:moveTo>
                    <a:pt x="1415948" y="46989"/>
                  </a:moveTo>
                  <a:lnTo>
                    <a:pt x="1409611" y="46989"/>
                  </a:lnTo>
                  <a:lnTo>
                    <a:pt x="1409605" y="49529"/>
                  </a:lnTo>
                  <a:lnTo>
                    <a:pt x="1415942" y="49529"/>
                  </a:lnTo>
                  <a:lnTo>
                    <a:pt x="1415948" y="46989"/>
                  </a:lnTo>
                  <a:close/>
                </a:path>
                <a:path w="1416050" h="1112520">
                  <a:moveTo>
                    <a:pt x="8801" y="44450"/>
                  </a:moveTo>
                  <a:lnTo>
                    <a:pt x="2438" y="44450"/>
                  </a:lnTo>
                  <a:lnTo>
                    <a:pt x="2435" y="45719"/>
                  </a:lnTo>
                  <a:lnTo>
                    <a:pt x="8798" y="45719"/>
                  </a:lnTo>
                  <a:lnTo>
                    <a:pt x="8801" y="44450"/>
                  </a:lnTo>
                  <a:close/>
                </a:path>
                <a:path w="1416050" h="1112520">
                  <a:moveTo>
                    <a:pt x="1415954" y="44450"/>
                  </a:moveTo>
                  <a:lnTo>
                    <a:pt x="1409617" y="44450"/>
                  </a:lnTo>
                  <a:lnTo>
                    <a:pt x="1409614" y="45719"/>
                  </a:lnTo>
                  <a:lnTo>
                    <a:pt x="1415951" y="45719"/>
                  </a:lnTo>
                  <a:lnTo>
                    <a:pt x="1415954" y="44450"/>
                  </a:lnTo>
                  <a:close/>
                </a:path>
                <a:path w="1416050" h="1112520">
                  <a:moveTo>
                    <a:pt x="8816" y="38100"/>
                  </a:moveTo>
                  <a:lnTo>
                    <a:pt x="2452" y="38100"/>
                  </a:lnTo>
                  <a:lnTo>
                    <a:pt x="2441" y="43179"/>
                  </a:lnTo>
                  <a:lnTo>
                    <a:pt x="8804" y="43179"/>
                  </a:lnTo>
                  <a:lnTo>
                    <a:pt x="8816" y="38100"/>
                  </a:lnTo>
                  <a:close/>
                </a:path>
                <a:path w="1416050" h="1112520">
                  <a:moveTo>
                    <a:pt x="1415968" y="38100"/>
                  </a:moveTo>
                  <a:lnTo>
                    <a:pt x="1409632" y="38100"/>
                  </a:lnTo>
                  <a:lnTo>
                    <a:pt x="1409620" y="43179"/>
                  </a:lnTo>
                  <a:lnTo>
                    <a:pt x="1415957" y="43179"/>
                  </a:lnTo>
                  <a:lnTo>
                    <a:pt x="1415968" y="38100"/>
                  </a:lnTo>
                  <a:close/>
                </a:path>
                <a:path w="1416050" h="1112520">
                  <a:moveTo>
                    <a:pt x="8831" y="31750"/>
                  </a:moveTo>
                  <a:lnTo>
                    <a:pt x="2467" y="31750"/>
                  </a:lnTo>
                  <a:lnTo>
                    <a:pt x="2455" y="36829"/>
                  </a:lnTo>
                  <a:lnTo>
                    <a:pt x="8819" y="36829"/>
                  </a:lnTo>
                  <a:lnTo>
                    <a:pt x="8831" y="31750"/>
                  </a:lnTo>
                  <a:close/>
                </a:path>
                <a:path w="1416050" h="1112520">
                  <a:moveTo>
                    <a:pt x="1415983" y="31750"/>
                  </a:moveTo>
                  <a:lnTo>
                    <a:pt x="1409647" y="31750"/>
                  </a:lnTo>
                  <a:lnTo>
                    <a:pt x="1409635" y="36829"/>
                  </a:lnTo>
                  <a:lnTo>
                    <a:pt x="1415971" y="36829"/>
                  </a:lnTo>
                  <a:lnTo>
                    <a:pt x="1415983" y="31750"/>
                  </a:lnTo>
                  <a:close/>
                </a:path>
                <a:path w="1416050" h="1112520">
                  <a:moveTo>
                    <a:pt x="8840" y="27939"/>
                  </a:moveTo>
                  <a:lnTo>
                    <a:pt x="2476" y="27939"/>
                  </a:lnTo>
                  <a:lnTo>
                    <a:pt x="2470" y="30479"/>
                  </a:lnTo>
                  <a:lnTo>
                    <a:pt x="8834" y="30479"/>
                  </a:lnTo>
                  <a:lnTo>
                    <a:pt x="8840" y="27939"/>
                  </a:lnTo>
                  <a:close/>
                </a:path>
                <a:path w="1416050" h="1112520">
                  <a:moveTo>
                    <a:pt x="1415991" y="27939"/>
                  </a:moveTo>
                  <a:lnTo>
                    <a:pt x="1409655" y="27939"/>
                  </a:lnTo>
                  <a:lnTo>
                    <a:pt x="1409650" y="30479"/>
                  </a:lnTo>
                  <a:lnTo>
                    <a:pt x="1415986" y="30479"/>
                  </a:lnTo>
                  <a:lnTo>
                    <a:pt x="1415991" y="27939"/>
                  </a:lnTo>
                  <a:close/>
                </a:path>
                <a:path w="1416050" h="1112520">
                  <a:moveTo>
                    <a:pt x="8845" y="25400"/>
                  </a:moveTo>
                  <a:lnTo>
                    <a:pt x="2481" y="25400"/>
                  </a:lnTo>
                  <a:lnTo>
                    <a:pt x="2478" y="26669"/>
                  </a:lnTo>
                  <a:lnTo>
                    <a:pt x="8842" y="26669"/>
                  </a:lnTo>
                  <a:lnTo>
                    <a:pt x="8845" y="25400"/>
                  </a:lnTo>
                  <a:close/>
                </a:path>
                <a:path w="1416050" h="1112520">
                  <a:moveTo>
                    <a:pt x="1415997" y="25400"/>
                  </a:moveTo>
                  <a:lnTo>
                    <a:pt x="1409661" y="25400"/>
                  </a:lnTo>
                  <a:lnTo>
                    <a:pt x="1409658" y="26669"/>
                  </a:lnTo>
                  <a:lnTo>
                    <a:pt x="1415994" y="26669"/>
                  </a:lnTo>
                  <a:lnTo>
                    <a:pt x="1415997" y="25400"/>
                  </a:lnTo>
                  <a:close/>
                </a:path>
                <a:path w="1416050" h="1112520">
                  <a:moveTo>
                    <a:pt x="8854" y="21589"/>
                  </a:moveTo>
                  <a:lnTo>
                    <a:pt x="2490" y="21589"/>
                  </a:lnTo>
                  <a:lnTo>
                    <a:pt x="2484" y="24129"/>
                  </a:lnTo>
                  <a:lnTo>
                    <a:pt x="8848" y="24129"/>
                  </a:lnTo>
                  <a:lnTo>
                    <a:pt x="8854" y="21589"/>
                  </a:lnTo>
                  <a:close/>
                </a:path>
                <a:path w="1416050" h="1112520">
                  <a:moveTo>
                    <a:pt x="1416006" y="21589"/>
                  </a:moveTo>
                  <a:lnTo>
                    <a:pt x="1409670" y="21589"/>
                  </a:lnTo>
                  <a:lnTo>
                    <a:pt x="1409664" y="24129"/>
                  </a:lnTo>
                  <a:lnTo>
                    <a:pt x="1416000" y="24129"/>
                  </a:lnTo>
                  <a:lnTo>
                    <a:pt x="1416006" y="21589"/>
                  </a:lnTo>
                  <a:close/>
                </a:path>
                <a:path w="1416050" h="1112520">
                  <a:moveTo>
                    <a:pt x="8860" y="19050"/>
                  </a:moveTo>
                  <a:lnTo>
                    <a:pt x="2496" y="19050"/>
                  </a:lnTo>
                  <a:lnTo>
                    <a:pt x="2493" y="20319"/>
                  </a:lnTo>
                  <a:lnTo>
                    <a:pt x="8857" y="20319"/>
                  </a:lnTo>
                  <a:lnTo>
                    <a:pt x="8860" y="19050"/>
                  </a:lnTo>
                  <a:close/>
                </a:path>
                <a:path w="1416050" h="1112520">
                  <a:moveTo>
                    <a:pt x="1416012" y="19050"/>
                  </a:moveTo>
                  <a:lnTo>
                    <a:pt x="1409676" y="19050"/>
                  </a:lnTo>
                  <a:lnTo>
                    <a:pt x="1409673" y="20319"/>
                  </a:lnTo>
                  <a:lnTo>
                    <a:pt x="1416009" y="20319"/>
                  </a:lnTo>
                  <a:lnTo>
                    <a:pt x="1416012" y="19050"/>
                  </a:lnTo>
                  <a:close/>
                </a:path>
                <a:path w="1416050" h="1112520">
                  <a:moveTo>
                    <a:pt x="8869" y="15239"/>
                  </a:moveTo>
                  <a:lnTo>
                    <a:pt x="2505" y="15239"/>
                  </a:lnTo>
                  <a:lnTo>
                    <a:pt x="2499" y="17779"/>
                  </a:lnTo>
                  <a:lnTo>
                    <a:pt x="8863" y="17779"/>
                  </a:lnTo>
                  <a:lnTo>
                    <a:pt x="8869" y="15239"/>
                  </a:lnTo>
                  <a:close/>
                </a:path>
                <a:path w="1416050" h="1112520">
                  <a:moveTo>
                    <a:pt x="1416020" y="15239"/>
                  </a:moveTo>
                  <a:lnTo>
                    <a:pt x="1409685" y="15239"/>
                  </a:lnTo>
                  <a:lnTo>
                    <a:pt x="1409679" y="17779"/>
                  </a:lnTo>
                  <a:lnTo>
                    <a:pt x="1416015" y="17779"/>
                  </a:lnTo>
                  <a:lnTo>
                    <a:pt x="1416020" y="15239"/>
                  </a:lnTo>
                  <a:close/>
                </a:path>
                <a:path w="1416050" h="1112520">
                  <a:moveTo>
                    <a:pt x="8875" y="12700"/>
                  </a:moveTo>
                  <a:lnTo>
                    <a:pt x="2510" y="12700"/>
                  </a:lnTo>
                  <a:lnTo>
                    <a:pt x="2508" y="13969"/>
                  </a:lnTo>
                  <a:lnTo>
                    <a:pt x="8872" y="13969"/>
                  </a:lnTo>
                  <a:lnTo>
                    <a:pt x="8875" y="12700"/>
                  </a:lnTo>
                  <a:close/>
                </a:path>
                <a:path w="1416050" h="1112520">
                  <a:moveTo>
                    <a:pt x="1416026" y="12700"/>
                  </a:moveTo>
                  <a:lnTo>
                    <a:pt x="1409691" y="12700"/>
                  </a:lnTo>
                  <a:lnTo>
                    <a:pt x="1409688" y="13969"/>
                  </a:lnTo>
                  <a:lnTo>
                    <a:pt x="1416023" y="13969"/>
                  </a:lnTo>
                  <a:lnTo>
                    <a:pt x="1416026" y="12700"/>
                  </a:lnTo>
                  <a:close/>
                </a:path>
                <a:path w="1416050" h="1112520">
                  <a:moveTo>
                    <a:pt x="8884" y="8889"/>
                  </a:moveTo>
                  <a:lnTo>
                    <a:pt x="2519" y="8889"/>
                  </a:lnTo>
                  <a:lnTo>
                    <a:pt x="2513" y="11429"/>
                  </a:lnTo>
                  <a:lnTo>
                    <a:pt x="8878" y="11429"/>
                  </a:lnTo>
                  <a:lnTo>
                    <a:pt x="8884" y="8889"/>
                  </a:lnTo>
                  <a:close/>
                </a:path>
                <a:path w="1416050" h="1112520">
                  <a:moveTo>
                    <a:pt x="1416035" y="8889"/>
                  </a:moveTo>
                  <a:lnTo>
                    <a:pt x="1409700" y="8889"/>
                  </a:lnTo>
                  <a:lnTo>
                    <a:pt x="1409694" y="11429"/>
                  </a:lnTo>
                  <a:lnTo>
                    <a:pt x="1416029" y="11429"/>
                  </a:lnTo>
                  <a:lnTo>
                    <a:pt x="1416035" y="8889"/>
                  </a:lnTo>
                  <a:close/>
                </a:path>
                <a:path w="1416050" h="1112520">
                  <a:moveTo>
                    <a:pt x="8889" y="6350"/>
                  </a:moveTo>
                  <a:lnTo>
                    <a:pt x="2525" y="6350"/>
                  </a:lnTo>
                  <a:lnTo>
                    <a:pt x="2522" y="7619"/>
                  </a:lnTo>
                  <a:lnTo>
                    <a:pt x="8887" y="7619"/>
                  </a:lnTo>
                  <a:lnTo>
                    <a:pt x="8889" y="6350"/>
                  </a:lnTo>
                  <a:close/>
                </a:path>
                <a:path w="1416050" h="1112520">
                  <a:moveTo>
                    <a:pt x="1416041" y="6350"/>
                  </a:moveTo>
                  <a:lnTo>
                    <a:pt x="8889" y="6350"/>
                  </a:lnTo>
                  <a:lnTo>
                    <a:pt x="709294" y="7619"/>
                  </a:lnTo>
                  <a:lnTo>
                    <a:pt x="1416038" y="7619"/>
                  </a:lnTo>
                  <a:lnTo>
                    <a:pt x="1416041" y="6350"/>
                  </a:lnTo>
                  <a:close/>
                </a:path>
                <a:path w="1416050" h="1112520">
                  <a:moveTo>
                    <a:pt x="1416050" y="2539"/>
                  </a:moveTo>
                  <a:lnTo>
                    <a:pt x="2534" y="2539"/>
                  </a:lnTo>
                  <a:lnTo>
                    <a:pt x="2528" y="5079"/>
                  </a:lnTo>
                  <a:lnTo>
                    <a:pt x="1416044" y="5079"/>
                  </a:lnTo>
                  <a:lnTo>
                    <a:pt x="1416050" y="2539"/>
                  </a:lnTo>
                  <a:close/>
                </a:path>
                <a:path w="1416050" h="1112520">
                  <a:moveTo>
                    <a:pt x="2539" y="0"/>
                  </a:moveTo>
                  <a:lnTo>
                    <a:pt x="2537" y="1269"/>
                  </a:lnTo>
                  <a:lnTo>
                    <a:pt x="709294" y="1269"/>
                  </a:lnTo>
                  <a:lnTo>
                    <a:pt x="2539" y="0"/>
                  </a:lnTo>
                  <a:close/>
                </a:path>
                <a:path w="1416050" h="1112520">
                  <a:moveTo>
                    <a:pt x="8619" y="123190"/>
                  </a:moveTo>
                  <a:lnTo>
                    <a:pt x="2258" y="123190"/>
                  </a:lnTo>
                  <a:lnTo>
                    <a:pt x="2112" y="186689"/>
                  </a:lnTo>
                  <a:lnTo>
                    <a:pt x="8472" y="186689"/>
                  </a:lnTo>
                  <a:lnTo>
                    <a:pt x="8619" y="123190"/>
                  </a:lnTo>
                  <a:close/>
                </a:path>
                <a:path w="1416050" h="1112520">
                  <a:moveTo>
                    <a:pt x="1415773" y="123190"/>
                  </a:moveTo>
                  <a:lnTo>
                    <a:pt x="1409435" y="123190"/>
                  </a:lnTo>
                  <a:lnTo>
                    <a:pt x="1409288" y="186689"/>
                  </a:lnTo>
                  <a:lnTo>
                    <a:pt x="1415628" y="186689"/>
                  </a:lnTo>
                  <a:lnTo>
                    <a:pt x="1415773" y="123190"/>
                  </a:lnTo>
                  <a:close/>
                </a:path>
                <a:path w="1416050" h="1112520">
                  <a:moveTo>
                    <a:pt x="8472" y="186690"/>
                  </a:moveTo>
                  <a:lnTo>
                    <a:pt x="2112" y="186690"/>
                  </a:lnTo>
                  <a:lnTo>
                    <a:pt x="2083" y="199389"/>
                  </a:lnTo>
                  <a:lnTo>
                    <a:pt x="8443" y="199389"/>
                  </a:lnTo>
                  <a:lnTo>
                    <a:pt x="8472" y="186690"/>
                  </a:lnTo>
                  <a:close/>
                </a:path>
                <a:path w="1416050" h="1112520">
                  <a:moveTo>
                    <a:pt x="1415628" y="186690"/>
                  </a:moveTo>
                  <a:lnTo>
                    <a:pt x="1409288" y="186690"/>
                  </a:lnTo>
                  <a:lnTo>
                    <a:pt x="1409259" y="199389"/>
                  </a:lnTo>
                  <a:lnTo>
                    <a:pt x="1415599" y="199389"/>
                  </a:lnTo>
                  <a:lnTo>
                    <a:pt x="1415628" y="186690"/>
                  </a:lnTo>
                  <a:close/>
                </a:path>
                <a:path w="1416050" h="1112520">
                  <a:moveTo>
                    <a:pt x="8443" y="199390"/>
                  </a:moveTo>
                  <a:lnTo>
                    <a:pt x="2083" y="199390"/>
                  </a:lnTo>
                  <a:lnTo>
                    <a:pt x="2069" y="205739"/>
                  </a:lnTo>
                  <a:lnTo>
                    <a:pt x="8428" y="205739"/>
                  </a:lnTo>
                  <a:lnTo>
                    <a:pt x="8443" y="199390"/>
                  </a:lnTo>
                  <a:close/>
                </a:path>
                <a:path w="1416050" h="1112520">
                  <a:moveTo>
                    <a:pt x="1415599" y="199390"/>
                  </a:moveTo>
                  <a:lnTo>
                    <a:pt x="1409259" y="199390"/>
                  </a:lnTo>
                  <a:lnTo>
                    <a:pt x="1409244" y="205739"/>
                  </a:lnTo>
                  <a:lnTo>
                    <a:pt x="1415585" y="205739"/>
                  </a:lnTo>
                  <a:lnTo>
                    <a:pt x="1415599" y="199390"/>
                  </a:lnTo>
                  <a:close/>
                </a:path>
                <a:path w="1416050" h="1112520">
                  <a:moveTo>
                    <a:pt x="8428" y="205740"/>
                  </a:moveTo>
                  <a:lnTo>
                    <a:pt x="2069" y="205740"/>
                  </a:lnTo>
                  <a:lnTo>
                    <a:pt x="1967" y="250189"/>
                  </a:lnTo>
                  <a:lnTo>
                    <a:pt x="8325" y="250189"/>
                  </a:lnTo>
                  <a:lnTo>
                    <a:pt x="8428" y="205740"/>
                  </a:lnTo>
                  <a:close/>
                </a:path>
                <a:path w="1416050" h="1112520">
                  <a:moveTo>
                    <a:pt x="1415585" y="205740"/>
                  </a:moveTo>
                  <a:lnTo>
                    <a:pt x="1409244" y="205740"/>
                  </a:lnTo>
                  <a:lnTo>
                    <a:pt x="1409141" y="250189"/>
                  </a:lnTo>
                  <a:lnTo>
                    <a:pt x="1415483" y="250189"/>
                  </a:lnTo>
                  <a:lnTo>
                    <a:pt x="1415585" y="205740"/>
                  </a:lnTo>
                  <a:close/>
                </a:path>
                <a:path w="1416050" h="1112520">
                  <a:moveTo>
                    <a:pt x="8325" y="250190"/>
                  </a:moveTo>
                  <a:lnTo>
                    <a:pt x="1967" y="250190"/>
                  </a:lnTo>
                  <a:lnTo>
                    <a:pt x="1952" y="256539"/>
                  </a:lnTo>
                  <a:lnTo>
                    <a:pt x="8310" y="256539"/>
                  </a:lnTo>
                  <a:lnTo>
                    <a:pt x="8325" y="250190"/>
                  </a:lnTo>
                  <a:close/>
                </a:path>
                <a:path w="1416050" h="1112520">
                  <a:moveTo>
                    <a:pt x="1415483" y="250190"/>
                  </a:moveTo>
                  <a:lnTo>
                    <a:pt x="1409141" y="250190"/>
                  </a:lnTo>
                  <a:lnTo>
                    <a:pt x="1409126" y="256539"/>
                  </a:lnTo>
                  <a:lnTo>
                    <a:pt x="1415468" y="256539"/>
                  </a:lnTo>
                  <a:lnTo>
                    <a:pt x="1415483" y="250190"/>
                  </a:lnTo>
                  <a:close/>
                </a:path>
                <a:path w="1416050" h="1112520">
                  <a:moveTo>
                    <a:pt x="8310" y="256540"/>
                  </a:moveTo>
                  <a:lnTo>
                    <a:pt x="1952" y="256540"/>
                  </a:lnTo>
                  <a:lnTo>
                    <a:pt x="1938" y="262889"/>
                  </a:lnTo>
                  <a:lnTo>
                    <a:pt x="8296" y="262889"/>
                  </a:lnTo>
                  <a:lnTo>
                    <a:pt x="8310" y="256540"/>
                  </a:lnTo>
                  <a:close/>
                </a:path>
                <a:path w="1416050" h="1112520">
                  <a:moveTo>
                    <a:pt x="1415468" y="256540"/>
                  </a:moveTo>
                  <a:lnTo>
                    <a:pt x="1409126" y="256540"/>
                  </a:lnTo>
                  <a:lnTo>
                    <a:pt x="1409112" y="262889"/>
                  </a:lnTo>
                  <a:lnTo>
                    <a:pt x="1415454" y="262889"/>
                  </a:lnTo>
                  <a:lnTo>
                    <a:pt x="1415468" y="256540"/>
                  </a:lnTo>
                  <a:close/>
                </a:path>
                <a:path w="1416050" h="1112520">
                  <a:moveTo>
                    <a:pt x="8296" y="262890"/>
                  </a:moveTo>
                  <a:lnTo>
                    <a:pt x="1938" y="262890"/>
                  </a:lnTo>
                  <a:lnTo>
                    <a:pt x="1857" y="298450"/>
                  </a:lnTo>
                  <a:lnTo>
                    <a:pt x="8213" y="298450"/>
                  </a:lnTo>
                  <a:lnTo>
                    <a:pt x="8296" y="262890"/>
                  </a:lnTo>
                  <a:close/>
                </a:path>
                <a:path w="1416050" h="1112520">
                  <a:moveTo>
                    <a:pt x="1415454" y="262890"/>
                  </a:moveTo>
                  <a:lnTo>
                    <a:pt x="1409112" y="262890"/>
                  </a:lnTo>
                  <a:lnTo>
                    <a:pt x="1409029" y="298450"/>
                  </a:lnTo>
                  <a:lnTo>
                    <a:pt x="1415372" y="298450"/>
                  </a:lnTo>
                  <a:lnTo>
                    <a:pt x="1415454" y="262890"/>
                  </a:lnTo>
                  <a:close/>
                </a:path>
                <a:path w="1416050" h="1112520">
                  <a:moveTo>
                    <a:pt x="8213" y="298450"/>
                  </a:moveTo>
                  <a:lnTo>
                    <a:pt x="1857" y="298450"/>
                  </a:lnTo>
                  <a:lnTo>
                    <a:pt x="1836" y="307339"/>
                  </a:lnTo>
                  <a:lnTo>
                    <a:pt x="8193" y="307339"/>
                  </a:lnTo>
                  <a:lnTo>
                    <a:pt x="8213" y="298450"/>
                  </a:lnTo>
                  <a:close/>
                </a:path>
                <a:path w="1416050" h="1112520">
                  <a:moveTo>
                    <a:pt x="1415372" y="298450"/>
                  </a:moveTo>
                  <a:lnTo>
                    <a:pt x="1409029" y="298450"/>
                  </a:lnTo>
                  <a:lnTo>
                    <a:pt x="1409009" y="307339"/>
                  </a:lnTo>
                  <a:lnTo>
                    <a:pt x="1415352" y="307339"/>
                  </a:lnTo>
                  <a:lnTo>
                    <a:pt x="1415372" y="298450"/>
                  </a:lnTo>
                  <a:close/>
                </a:path>
                <a:path w="1416050" h="1112520">
                  <a:moveTo>
                    <a:pt x="8193" y="307340"/>
                  </a:moveTo>
                  <a:lnTo>
                    <a:pt x="1836" y="307340"/>
                  </a:lnTo>
                  <a:lnTo>
                    <a:pt x="1755" y="342900"/>
                  </a:lnTo>
                  <a:lnTo>
                    <a:pt x="8110" y="342900"/>
                  </a:lnTo>
                  <a:lnTo>
                    <a:pt x="8193" y="307340"/>
                  </a:lnTo>
                  <a:close/>
                </a:path>
                <a:path w="1416050" h="1112520">
                  <a:moveTo>
                    <a:pt x="1415352" y="307340"/>
                  </a:moveTo>
                  <a:lnTo>
                    <a:pt x="1409009" y="307340"/>
                  </a:lnTo>
                  <a:lnTo>
                    <a:pt x="1408926" y="342900"/>
                  </a:lnTo>
                  <a:lnTo>
                    <a:pt x="1415271" y="342900"/>
                  </a:lnTo>
                  <a:lnTo>
                    <a:pt x="1415352" y="307340"/>
                  </a:lnTo>
                  <a:close/>
                </a:path>
                <a:path w="1416050" h="1112520">
                  <a:moveTo>
                    <a:pt x="8110" y="342900"/>
                  </a:moveTo>
                  <a:lnTo>
                    <a:pt x="1755" y="342900"/>
                  </a:lnTo>
                  <a:lnTo>
                    <a:pt x="1734" y="351789"/>
                  </a:lnTo>
                  <a:lnTo>
                    <a:pt x="8090" y="351789"/>
                  </a:lnTo>
                  <a:lnTo>
                    <a:pt x="8110" y="342900"/>
                  </a:lnTo>
                  <a:close/>
                </a:path>
                <a:path w="1416050" h="1112520">
                  <a:moveTo>
                    <a:pt x="1415271" y="342900"/>
                  </a:moveTo>
                  <a:lnTo>
                    <a:pt x="1408926" y="342900"/>
                  </a:lnTo>
                  <a:lnTo>
                    <a:pt x="1408906" y="351789"/>
                  </a:lnTo>
                  <a:lnTo>
                    <a:pt x="1415250" y="351789"/>
                  </a:lnTo>
                  <a:lnTo>
                    <a:pt x="1415271" y="342900"/>
                  </a:lnTo>
                  <a:close/>
                </a:path>
                <a:path w="1416050" h="1112520">
                  <a:moveTo>
                    <a:pt x="8090" y="351790"/>
                  </a:moveTo>
                  <a:lnTo>
                    <a:pt x="1734" y="351790"/>
                  </a:lnTo>
                  <a:lnTo>
                    <a:pt x="1377" y="508000"/>
                  </a:lnTo>
                  <a:lnTo>
                    <a:pt x="7728" y="508000"/>
                  </a:lnTo>
                  <a:lnTo>
                    <a:pt x="8090" y="351790"/>
                  </a:lnTo>
                  <a:close/>
                </a:path>
                <a:path w="1416050" h="1112520">
                  <a:moveTo>
                    <a:pt x="1415250" y="351790"/>
                  </a:moveTo>
                  <a:lnTo>
                    <a:pt x="1408906" y="351790"/>
                  </a:lnTo>
                  <a:lnTo>
                    <a:pt x="1408544" y="508000"/>
                  </a:lnTo>
                  <a:lnTo>
                    <a:pt x="1414893" y="508000"/>
                  </a:lnTo>
                  <a:lnTo>
                    <a:pt x="1415250" y="351790"/>
                  </a:lnTo>
                  <a:close/>
                </a:path>
                <a:path w="1416050" h="1112520">
                  <a:moveTo>
                    <a:pt x="7728" y="508000"/>
                  </a:moveTo>
                  <a:lnTo>
                    <a:pt x="1377" y="508000"/>
                  </a:lnTo>
                  <a:lnTo>
                    <a:pt x="810" y="755650"/>
                  </a:lnTo>
                  <a:lnTo>
                    <a:pt x="7155" y="755650"/>
                  </a:lnTo>
                  <a:lnTo>
                    <a:pt x="7728" y="508000"/>
                  </a:lnTo>
                  <a:close/>
                </a:path>
                <a:path w="1416050" h="1112520">
                  <a:moveTo>
                    <a:pt x="1414893" y="508000"/>
                  </a:moveTo>
                  <a:lnTo>
                    <a:pt x="1408544" y="508000"/>
                  </a:lnTo>
                  <a:lnTo>
                    <a:pt x="1407971" y="755650"/>
                  </a:lnTo>
                  <a:lnTo>
                    <a:pt x="1414326" y="755650"/>
                  </a:lnTo>
                  <a:lnTo>
                    <a:pt x="1414893" y="508000"/>
                  </a:lnTo>
                  <a:close/>
                </a:path>
                <a:path w="1416050" h="1112520">
                  <a:moveTo>
                    <a:pt x="7155" y="755650"/>
                  </a:moveTo>
                  <a:lnTo>
                    <a:pt x="810" y="755650"/>
                  </a:lnTo>
                  <a:lnTo>
                    <a:pt x="781" y="768350"/>
                  </a:lnTo>
                  <a:lnTo>
                    <a:pt x="7126" y="768350"/>
                  </a:lnTo>
                  <a:lnTo>
                    <a:pt x="7155" y="755650"/>
                  </a:lnTo>
                  <a:close/>
                </a:path>
                <a:path w="1416050" h="1112520">
                  <a:moveTo>
                    <a:pt x="1414326" y="755650"/>
                  </a:moveTo>
                  <a:lnTo>
                    <a:pt x="1407971" y="755650"/>
                  </a:lnTo>
                  <a:lnTo>
                    <a:pt x="1407941" y="768350"/>
                  </a:lnTo>
                  <a:lnTo>
                    <a:pt x="1414297" y="768350"/>
                  </a:lnTo>
                  <a:lnTo>
                    <a:pt x="1414326" y="755650"/>
                  </a:lnTo>
                  <a:close/>
                </a:path>
                <a:path w="1416050" h="1112520">
                  <a:moveTo>
                    <a:pt x="7126" y="768350"/>
                  </a:moveTo>
                  <a:lnTo>
                    <a:pt x="781" y="768350"/>
                  </a:lnTo>
                  <a:lnTo>
                    <a:pt x="761" y="777239"/>
                  </a:lnTo>
                  <a:lnTo>
                    <a:pt x="7105" y="777239"/>
                  </a:lnTo>
                  <a:lnTo>
                    <a:pt x="7126" y="768350"/>
                  </a:lnTo>
                  <a:close/>
                </a:path>
                <a:path w="1416050" h="1112520">
                  <a:moveTo>
                    <a:pt x="1414297" y="768350"/>
                  </a:moveTo>
                  <a:lnTo>
                    <a:pt x="1407941" y="768350"/>
                  </a:lnTo>
                  <a:lnTo>
                    <a:pt x="1407921" y="777239"/>
                  </a:lnTo>
                  <a:lnTo>
                    <a:pt x="1414277" y="777239"/>
                  </a:lnTo>
                  <a:lnTo>
                    <a:pt x="1414297" y="768350"/>
                  </a:lnTo>
                  <a:close/>
                </a:path>
                <a:path w="1416050" h="1112520">
                  <a:moveTo>
                    <a:pt x="7105" y="777240"/>
                  </a:moveTo>
                  <a:lnTo>
                    <a:pt x="761" y="777240"/>
                  </a:lnTo>
                  <a:lnTo>
                    <a:pt x="650" y="825500"/>
                  </a:lnTo>
                  <a:lnTo>
                    <a:pt x="6993" y="825500"/>
                  </a:lnTo>
                  <a:lnTo>
                    <a:pt x="7105" y="777240"/>
                  </a:lnTo>
                  <a:close/>
                </a:path>
                <a:path w="1416050" h="1112520">
                  <a:moveTo>
                    <a:pt x="1414277" y="777240"/>
                  </a:moveTo>
                  <a:lnTo>
                    <a:pt x="1407921" y="777240"/>
                  </a:lnTo>
                  <a:lnTo>
                    <a:pt x="1407809" y="825500"/>
                  </a:lnTo>
                  <a:lnTo>
                    <a:pt x="1414166" y="825500"/>
                  </a:lnTo>
                  <a:lnTo>
                    <a:pt x="1414277" y="777240"/>
                  </a:lnTo>
                  <a:close/>
                </a:path>
                <a:path w="1416050" h="1112520">
                  <a:moveTo>
                    <a:pt x="6993" y="825500"/>
                  </a:moveTo>
                  <a:lnTo>
                    <a:pt x="650" y="825500"/>
                  </a:lnTo>
                  <a:lnTo>
                    <a:pt x="630" y="834389"/>
                  </a:lnTo>
                  <a:lnTo>
                    <a:pt x="6973" y="834389"/>
                  </a:lnTo>
                  <a:lnTo>
                    <a:pt x="6993" y="825500"/>
                  </a:lnTo>
                  <a:close/>
                </a:path>
                <a:path w="1416050" h="1112520">
                  <a:moveTo>
                    <a:pt x="1414166" y="825500"/>
                  </a:moveTo>
                  <a:lnTo>
                    <a:pt x="1407809" y="825500"/>
                  </a:lnTo>
                  <a:lnTo>
                    <a:pt x="1407789" y="834389"/>
                  </a:lnTo>
                  <a:lnTo>
                    <a:pt x="1414146" y="834389"/>
                  </a:lnTo>
                  <a:lnTo>
                    <a:pt x="1414166" y="825500"/>
                  </a:lnTo>
                  <a:close/>
                </a:path>
                <a:path w="1416050" h="1112520">
                  <a:moveTo>
                    <a:pt x="6973" y="834390"/>
                  </a:moveTo>
                  <a:lnTo>
                    <a:pt x="630" y="834390"/>
                  </a:lnTo>
                  <a:lnTo>
                    <a:pt x="485" y="897889"/>
                  </a:lnTo>
                  <a:lnTo>
                    <a:pt x="6826" y="897889"/>
                  </a:lnTo>
                  <a:lnTo>
                    <a:pt x="6973" y="834390"/>
                  </a:lnTo>
                  <a:close/>
                </a:path>
                <a:path w="1416050" h="1112520">
                  <a:moveTo>
                    <a:pt x="1414146" y="834390"/>
                  </a:moveTo>
                  <a:lnTo>
                    <a:pt x="1407789" y="834390"/>
                  </a:lnTo>
                  <a:lnTo>
                    <a:pt x="1407642" y="897889"/>
                  </a:lnTo>
                  <a:lnTo>
                    <a:pt x="1414001" y="897889"/>
                  </a:lnTo>
                  <a:lnTo>
                    <a:pt x="1414146" y="834390"/>
                  </a:lnTo>
                  <a:close/>
                </a:path>
                <a:path w="1416050" h="1112520">
                  <a:moveTo>
                    <a:pt x="6826" y="897890"/>
                  </a:moveTo>
                  <a:lnTo>
                    <a:pt x="485" y="897890"/>
                  </a:lnTo>
                  <a:lnTo>
                    <a:pt x="470" y="904239"/>
                  </a:lnTo>
                  <a:lnTo>
                    <a:pt x="6811" y="904239"/>
                  </a:lnTo>
                  <a:lnTo>
                    <a:pt x="6826" y="897890"/>
                  </a:lnTo>
                  <a:close/>
                </a:path>
                <a:path w="1416050" h="1112520">
                  <a:moveTo>
                    <a:pt x="1414001" y="897890"/>
                  </a:moveTo>
                  <a:lnTo>
                    <a:pt x="1407642" y="897890"/>
                  </a:lnTo>
                  <a:lnTo>
                    <a:pt x="1407627" y="904239"/>
                  </a:lnTo>
                  <a:lnTo>
                    <a:pt x="1413986" y="904239"/>
                  </a:lnTo>
                  <a:lnTo>
                    <a:pt x="1414001" y="897890"/>
                  </a:lnTo>
                  <a:close/>
                </a:path>
                <a:path w="1416050" h="1112520">
                  <a:moveTo>
                    <a:pt x="6811" y="904240"/>
                  </a:moveTo>
                  <a:lnTo>
                    <a:pt x="470" y="904240"/>
                  </a:lnTo>
                  <a:lnTo>
                    <a:pt x="456" y="910589"/>
                  </a:lnTo>
                  <a:lnTo>
                    <a:pt x="6796" y="910589"/>
                  </a:lnTo>
                  <a:lnTo>
                    <a:pt x="6811" y="904240"/>
                  </a:lnTo>
                  <a:close/>
                </a:path>
                <a:path w="1416050" h="1112520">
                  <a:moveTo>
                    <a:pt x="1413986" y="904240"/>
                  </a:moveTo>
                  <a:lnTo>
                    <a:pt x="1407627" y="904240"/>
                  </a:lnTo>
                  <a:lnTo>
                    <a:pt x="1407612" y="910589"/>
                  </a:lnTo>
                  <a:lnTo>
                    <a:pt x="1413972" y="910589"/>
                  </a:lnTo>
                  <a:lnTo>
                    <a:pt x="1413986" y="904240"/>
                  </a:lnTo>
                  <a:close/>
                </a:path>
                <a:path w="1416050" h="1112520">
                  <a:moveTo>
                    <a:pt x="6796" y="910590"/>
                  </a:moveTo>
                  <a:lnTo>
                    <a:pt x="456" y="910590"/>
                  </a:lnTo>
                  <a:lnTo>
                    <a:pt x="427" y="923289"/>
                  </a:lnTo>
                  <a:lnTo>
                    <a:pt x="6767" y="923289"/>
                  </a:lnTo>
                  <a:lnTo>
                    <a:pt x="6796" y="910590"/>
                  </a:lnTo>
                  <a:close/>
                </a:path>
                <a:path w="1416050" h="1112520">
                  <a:moveTo>
                    <a:pt x="1413972" y="910590"/>
                  </a:moveTo>
                  <a:lnTo>
                    <a:pt x="1407612" y="910590"/>
                  </a:lnTo>
                  <a:lnTo>
                    <a:pt x="1407583" y="923289"/>
                  </a:lnTo>
                  <a:lnTo>
                    <a:pt x="1413943" y="923289"/>
                  </a:lnTo>
                  <a:lnTo>
                    <a:pt x="1413972" y="910590"/>
                  </a:lnTo>
                  <a:close/>
                </a:path>
                <a:path w="1416050" h="1112520">
                  <a:moveTo>
                    <a:pt x="6767" y="923290"/>
                  </a:moveTo>
                  <a:lnTo>
                    <a:pt x="427" y="923290"/>
                  </a:lnTo>
                  <a:lnTo>
                    <a:pt x="281" y="986789"/>
                  </a:lnTo>
                  <a:lnTo>
                    <a:pt x="6620" y="986789"/>
                  </a:lnTo>
                  <a:lnTo>
                    <a:pt x="6767" y="923290"/>
                  </a:lnTo>
                  <a:close/>
                </a:path>
                <a:path w="1416050" h="1112520">
                  <a:moveTo>
                    <a:pt x="1413943" y="923290"/>
                  </a:moveTo>
                  <a:lnTo>
                    <a:pt x="1407583" y="923290"/>
                  </a:lnTo>
                  <a:lnTo>
                    <a:pt x="1407436" y="986789"/>
                  </a:lnTo>
                  <a:lnTo>
                    <a:pt x="1413797" y="986789"/>
                  </a:lnTo>
                  <a:lnTo>
                    <a:pt x="1413943" y="923290"/>
                  </a:lnTo>
                  <a:close/>
                </a:path>
                <a:path w="1416050" h="1112520">
                  <a:moveTo>
                    <a:pt x="6432" y="1068197"/>
                  </a:moveTo>
                  <a:lnTo>
                    <a:pt x="95" y="1068197"/>
                  </a:lnTo>
                  <a:lnTo>
                    <a:pt x="92" y="1069339"/>
                  </a:lnTo>
                  <a:lnTo>
                    <a:pt x="6429" y="1069339"/>
                  </a:lnTo>
                  <a:lnTo>
                    <a:pt x="6432" y="1068197"/>
                  </a:lnTo>
                  <a:close/>
                </a:path>
                <a:path w="1416050" h="1112520">
                  <a:moveTo>
                    <a:pt x="1413611" y="1068197"/>
                  </a:moveTo>
                  <a:lnTo>
                    <a:pt x="1407247" y="1068197"/>
                  </a:lnTo>
                  <a:lnTo>
                    <a:pt x="1407245" y="1069339"/>
                  </a:lnTo>
                  <a:lnTo>
                    <a:pt x="1413608" y="1069339"/>
                  </a:lnTo>
                  <a:lnTo>
                    <a:pt x="1413611" y="1068197"/>
                  </a:lnTo>
                  <a:close/>
                </a:path>
                <a:path w="1416050" h="1112520">
                  <a:moveTo>
                    <a:pt x="6437" y="1065656"/>
                  </a:moveTo>
                  <a:lnTo>
                    <a:pt x="101" y="1065656"/>
                  </a:lnTo>
                  <a:lnTo>
                    <a:pt x="95" y="1068069"/>
                  </a:lnTo>
                  <a:lnTo>
                    <a:pt x="6432" y="1068069"/>
                  </a:lnTo>
                  <a:lnTo>
                    <a:pt x="6437" y="1065656"/>
                  </a:lnTo>
                  <a:close/>
                </a:path>
                <a:path w="1416050" h="1112520">
                  <a:moveTo>
                    <a:pt x="1413617" y="1065656"/>
                  </a:moveTo>
                  <a:lnTo>
                    <a:pt x="1407253" y="1065656"/>
                  </a:lnTo>
                  <a:lnTo>
                    <a:pt x="1407248" y="1068069"/>
                  </a:lnTo>
                  <a:lnTo>
                    <a:pt x="1413611" y="1068069"/>
                  </a:lnTo>
                  <a:lnTo>
                    <a:pt x="1413617" y="1065656"/>
                  </a:lnTo>
                  <a:close/>
                </a:path>
                <a:path w="1416050" h="1112520">
                  <a:moveTo>
                    <a:pt x="6452" y="1059306"/>
                  </a:moveTo>
                  <a:lnTo>
                    <a:pt x="115" y="1059306"/>
                  </a:lnTo>
                  <a:lnTo>
                    <a:pt x="101" y="1065529"/>
                  </a:lnTo>
                  <a:lnTo>
                    <a:pt x="6438" y="1065529"/>
                  </a:lnTo>
                  <a:lnTo>
                    <a:pt x="6452" y="1059306"/>
                  </a:lnTo>
                  <a:close/>
                </a:path>
                <a:path w="1416050" h="1112520">
                  <a:moveTo>
                    <a:pt x="1413631" y="1059306"/>
                  </a:moveTo>
                  <a:lnTo>
                    <a:pt x="1407268" y="1059306"/>
                  </a:lnTo>
                  <a:lnTo>
                    <a:pt x="1407254" y="1065529"/>
                  </a:lnTo>
                  <a:lnTo>
                    <a:pt x="1413617" y="1065529"/>
                  </a:lnTo>
                  <a:lnTo>
                    <a:pt x="1413631" y="1059306"/>
                  </a:lnTo>
                  <a:close/>
                </a:path>
                <a:path w="1416050" h="1112520">
                  <a:moveTo>
                    <a:pt x="6461" y="1055497"/>
                  </a:moveTo>
                  <a:lnTo>
                    <a:pt x="124" y="1055497"/>
                  </a:lnTo>
                  <a:lnTo>
                    <a:pt x="116" y="1059179"/>
                  </a:lnTo>
                  <a:lnTo>
                    <a:pt x="6452" y="1059179"/>
                  </a:lnTo>
                  <a:lnTo>
                    <a:pt x="6461" y="1055497"/>
                  </a:lnTo>
                  <a:close/>
                </a:path>
                <a:path w="1416050" h="1112520">
                  <a:moveTo>
                    <a:pt x="1413640" y="1055497"/>
                  </a:moveTo>
                  <a:lnTo>
                    <a:pt x="1407277" y="1055497"/>
                  </a:lnTo>
                  <a:lnTo>
                    <a:pt x="1407268" y="1059179"/>
                  </a:lnTo>
                  <a:lnTo>
                    <a:pt x="1413632" y="1059179"/>
                  </a:lnTo>
                  <a:lnTo>
                    <a:pt x="1413640" y="1055497"/>
                  </a:lnTo>
                  <a:close/>
                </a:path>
                <a:path w="1416050" h="1112520">
                  <a:moveTo>
                    <a:pt x="6467" y="1052956"/>
                  </a:moveTo>
                  <a:lnTo>
                    <a:pt x="130" y="1052956"/>
                  </a:lnTo>
                  <a:lnTo>
                    <a:pt x="124" y="1055369"/>
                  </a:lnTo>
                  <a:lnTo>
                    <a:pt x="6461" y="1055369"/>
                  </a:lnTo>
                  <a:lnTo>
                    <a:pt x="6467" y="1052956"/>
                  </a:lnTo>
                  <a:close/>
                </a:path>
                <a:path w="1416050" h="1112520">
                  <a:moveTo>
                    <a:pt x="1413646" y="1052956"/>
                  </a:moveTo>
                  <a:lnTo>
                    <a:pt x="1407283" y="1052956"/>
                  </a:lnTo>
                  <a:lnTo>
                    <a:pt x="1407277" y="1055369"/>
                  </a:lnTo>
                  <a:lnTo>
                    <a:pt x="1413640" y="1055369"/>
                  </a:lnTo>
                  <a:lnTo>
                    <a:pt x="1413646" y="1052956"/>
                  </a:lnTo>
                  <a:close/>
                </a:path>
                <a:path w="1416050" h="1112520">
                  <a:moveTo>
                    <a:pt x="6476" y="1049147"/>
                  </a:moveTo>
                  <a:lnTo>
                    <a:pt x="139" y="1049147"/>
                  </a:lnTo>
                  <a:lnTo>
                    <a:pt x="130" y="1052829"/>
                  </a:lnTo>
                  <a:lnTo>
                    <a:pt x="6467" y="1052829"/>
                  </a:lnTo>
                  <a:lnTo>
                    <a:pt x="6476" y="1049147"/>
                  </a:lnTo>
                  <a:close/>
                </a:path>
                <a:path w="1416050" h="1112520">
                  <a:moveTo>
                    <a:pt x="1413655" y="1049147"/>
                  </a:moveTo>
                  <a:lnTo>
                    <a:pt x="1407291" y="1049147"/>
                  </a:lnTo>
                  <a:lnTo>
                    <a:pt x="1407283" y="1052829"/>
                  </a:lnTo>
                  <a:lnTo>
                    <a:pt x="1413646" y="1052829"/>
                  </a:lnTo>
                  <a:lnTo>
                    <a:pt x="1413655" y="1049147"/>
                  </a:lnTo>
                  <a:close/>
                </a:path>
                <a:path w="1416050" h="1112520">
                  <a:moveTo>
                    <a:pt x="6481" y="1046606"/>
                  </a:moveTo>
                  <a:lnTo>
                    <a:pt x="145" y="1046606"/>
                  </a:lnTo>
                  <a:lnTo>
                    <a:pt x="139" y="1049019"/>
                  </a:lnTo>
                  <a:lnTo>
                    <a:pt x="6476" y="1049019"/>
                  </a:lnTo>
                  <a:lnTo>
                    <a:pt x="6481" y="1046606"/>
                  </a:lnTo>
                  <a:close/>
                </a:path>
                <a:path w="1416050" h="1112520">
                  <a:moveTo>
                    <a:pt x="1413660" y="1046606"/>
                  </a:moveTo>
                  <a:lnTo>
                    <a:pt x="1407297" y="1046606"/>
                  </a:lnTo>
                  <a:lnTo>
                    <a:pt x="1407292" y="1049019"/>
                  </a:lnTo>
                  <a:lnTo>
                    <a:pt x="1413655" y="1049019"/>
                  </a:lnTo>
                  <a:lnTo>
                    <a:pt x="1413660" y="1046606"/>
                  </a:lnTo>
                  <a:close/>
                </a:path>
                <a:path w="1416050" h="1112520">
                  <a:moveTo>
                    <a:pt x="6490" y="1042797"/>
                  </a:moveTo>
                  <a:lnTo>
                    <a:pt x="153" y="1042797"/>
                  </a:lnTo>
                  <a:lnTo>
                    <a:pt x="145" y="1046479"/>
                  </a:lnTo>
                  <a:lnTo>
                    <a:pt x="6482" y="1046479"/>
                  </a:lnTo>
                  <a:lnTo>
                    <a:pt x="6490" y="1042797"/>
                  </a:lnTo>
                  <a:close/>
                </a:path>
                <a:path w="1416050" h="1112520">
                  <a:moveTo>
                    <a:pt x="1413669" y="1042797"/>
                  </a:moveTo>
                  <a:lnTo>
                    <a:pt x="1407306" y="1042797"/>
                  </a:lnTo>
                  <a:lnTo>
                    <a:pt x="1407298" y="1046479"/>
                  </a:lnTo>
                  <a:lnTo>
                    <a:pt x="1413661" y="1046479"/>
                  </a:lnTo>
                  <a:lnTo>
                    <a:pt x="1413669" y="1042797"/>
                  </a:lnTo>
                  <a:close/>
                </a:path>
                <a:path w="1416050" h="1112520">
                  <a:moveTo>
                    <a:pt x="6496" y="1040256"/>
                  </a:moveTo>
                  <a:lnTo>
                    <a:pt x="159" y="1040256"/>
                  </a:lnTo>
                  <a:lnTo>
                    <a:pt x="154" y="1042669"/>
                  </a:lnTo>
                  <a:lnTo>
                    <a:pt x="6491" y="1042669"/>
                  </a:lnTo>
                  <a:lnTo>
                    <a:pt x="6496" y="1040256"/>
                  </a:lnTo>
                  <a:close/>
                </a:path>
                <a:path w="1416050" h="1112520">
                  <a:moveTo>
                    <a:pt x="1413675" y="1040256"/>
                  </a:moveTo>
                  <a:lnTo>
                    <a:pt x="1407312" y="1040256"/>
                  </a:lnTo>
                  <a:lnTo>
                    <a:pt x="1407306" y="1042669"/>
                  </a:lnTo>
                  <a:lnTo>
                    <a:pt x="1413669" y="1042669"/>
                  </a:lnTo>
                  <a:lnTo>
                    <a:pt x="1413675" y="1040256"/>
                  </a:lnTo>
                  <a:close/>
                </a:path>
                <a:path w="1416050" h="1112520">
                  <a:moveTo>
                    <a:pt x="6505" y="1036447"/>
                  </a:moveTo>
                  <a:lnTo>
                    <a:pt x="168" y="1036447"/>
                  </a:lnTo>
                  <a:lnTo>
                    <a:pt x="159" y="1040129"/>
                  </a:lnTo>
                  <a:lnTo>
                    <a:pt x="6496" y="1040129"/>
                  </a:lnTo>
                  <a:lnTo>
                    <a:pt x="6505" y="1036447"/>
                  </a:lnTo>
                  <a:close/>
                </a:path>
                <a:path w="1416050" h="1112520">
                  <a:moveTo>
                    <a:pt x="1413684" y="1036447"/>
                  </a:moveTo>
                  <a:lnTo>
                    <a:pt x="1407321" y="1036447"/>
                  </a:lnTo>
                  <a:lnTo>
                    <a:pt x="1407312" y="1040129"/>
                  </a:lnTo>
                  <a:lnTo>
                    <a:pt x="1413675" y="1040129"/>
                  </a:lnTo>
                  <a:lnTo>
                    <a:pt x="1413684" y="1036447"/>
                  </a:lnTo>
                  <a:close/>
                </a:path>
                <a:path w="1416050" h="1112520">
                  <a:moveTo>
                    <a:pt x="6511" y="1033906"/>
                  </a:moveTo>
                  <a:lnTo>
                    <a:pt x="174" y="1033906"/>
                  </a:lnTo>
                  <a:lnTo>
                    <a:pt x="168" y="1036319"/>
                  </a:lnTo>
                  <a:lnTo>
                    <a:pt x="6505" y="1036319"/>
                  </a:lnTo>
                  <a:lnTo>
                    <a:pt x="6511" y="1033906"/>
                  </a:lnTo>
                  <a:close/>
                </a:path>
                <a:path w="1416050" h="1112520">
                  <a:moveTo>
                    <a:pt x="1413689" y="1033906"/>
                  </a:moveTo>
                  <a:lnTo>
                    <a:pt x="1407327" y="1033906"/>
                  </a:lnTo>
                  <a:lnTo>
                    <a:pt x="1407321" y="1036319"/>
                  </a:lnTo>
                  <a:lnTo>
                    <a:pt x="1413684" y="1036319"/>
                  </a:lnTo>
                  <a:lnTo>
                    <a:pt x="1413689" y="1033906"/>
                  </a:lnTo>
                  <a:close/>
                </a:path>
                <a:path w="1416050" h="1112520">
                  <a:moveTo>
                    <a:pt x="6520" y="1030097"/>
                  </a:moveTo>
                  <a:lnTo>
                    <a:pt x="182" y="1030097"/>
                  </a:lnTo>
                  <a:lnTo>
                    <a:pt x="174" y="1033779"/>
                  </a:lnTo>
                  <a:lnTo>
                    <a:pt x="6511" y="1033779"/>
                  </a:lnTo>
                  <a:lnTo>
                    <a:pt x="6520" y="1030097"/>
                  </a:lnTo>
                  <a:close/>
                </a:path>
                <a:path w="1416050" h="1112520">
                  <a:moveTo>
                    <a:pt x="1413698" y="1030097"/>
                  </a:moveTo>
                  <a:lnTo>
                    <a:pt x="1407336" y="1030097"/>
                  </a:lnTo>
                  <a:lnTo>
                    <a:pt x="1407327" y="1033779"/>
                  </a:lnTo>
                  <a:lnTo>
                    <a:pt x="1413690" y="1033779"/>
                  </a:lnTo>
                  <a:lnTo>
                    <a:pt x="1413698" y="1030097"/>
                  </a:lnTo>
                  <a:close/>
                </a:path>
                <a:path w="1416050" h="1112520">
                  <a:moveTo>
                    <a:pt x="6526" y="1027556"/>
                  </a:moveTo>
                  <a:lnTo>
                    <a:pt x="188" y="1027556"/>
                  </a:lnTo>
                  <a:lnTo>
                    <a:pt x="183" y="1029969"/>
                  </a:lnTo>
                  <a:lnTo>
                    <a:pt x="6520" y="1029969"/>
                  </a:lnTo>
                  <a:lnTo>
                    <a:pt x="6526" y="1027556"/>
                  </a:lnTo>
                  <a:close/>
                </a:path>
                <a:path w="1416050" h="1112520">
                  <a:moveTo>
                    <a:pt x="1413704" y="1027556"/>
                  </a:moveTo>
                  <a:lnTo>
                    <a:pt x="1407341" y="1027556"/>
                  </a:lnTo>
                  <a:lnTo>
                    <a:pt x="1407336" y="1029969"/>
                  </a:lnTo>
                  <a:lnTo>
                    <a:pt x="1413698" y="1029969"/>
                  </a:lnTo>
                  <a:lnTo>
                    <a:pt x="1413704" y="1027556"/>
                  </a:lnTo>
                  <a:close/>
                </a:path>
                <a:path w="1416050" h="1112520">
                  <a:moveTo>
                    <a:pt x="6534" y="1023747"/>
                  </a:moveTo>
                  <a:lnTo>
                    <a:pt x="197" y="1023747"/>
                  </a:lnTo>
                  <a:lnTo>
                    <a:pt x="188" y="1027429"/>
                  </a:lnTo>
                  <a:lnTo>
                    <a:pt x="6526" y="1027429"/>
                  </a:lnTo>
                  <a:lnTo>
                    <a:pt x="6534" y="1023747"/>
                  </a:lnTo>
                  <a:close/>
                </a:path>
                <a:path w="1416050" h="1112520">
                  <a:moveTo>
                    <a:pt x="1413713" y="1023747"/>
                  </a:moveTo>
                  <a:lnTo>
                    <a:pt x="1407350" y="1023747"/>
                  </a:lnTo>
                  <a:lnTo>
                    <a:pt x="1407342" y="1027429"/>
                  </a:lnTo>
                  <a:lnTo>
                    <a:pt x="1413704" y="1027429"/>
                  </a:lnTo>
                  <a:lnTo>
                    <a:pt x="1413713" y="1023747"/>
                  </a:lnTo>
                  <a:close/>
                </a:path>
                <a:path w="1416050" h="1112520">
                  <a:moveTo>
                    <a:pt x="6540" y="1021206"/>
                  </a:moveTo>
                  <a:lnTo>
                    <a:pt x="203" y="1021206"/>
                  </a:lnTo>
                  <a:lnTo>
                    <a:pt x="197" y="1023619"/>
                  </a:lnTo>
                  <a:lnTo>
                    <a:pt x="6535" y="1023619"/>
                  </a:lnTo>
                  <a:lnTo>
                    <a:pt x="6540" y="1021206"/>
                  </a:lnTo>
                  <a:close/>
                </a:path>
                <a:path w="1416050" h="1112520">
                  <a:moveTo>
                    <a:pt x="1413718" y="1021206"/>
                  </a:moveTo>
                  <a:lnTo>
                    <a:pt x="1407356" y="1021206"/>
                  </a:lnTo>
                  <a:lnTo>
                    <a:pt x="1407351" y="1023619"/>
                  </a:lnTo>
                  <a:lnTo>
                    <a:pt x="1413713" y="1023619"/>
                  </a:lnTo>
                  <a:lnTo>
                    <a:pt x="1413718" y="1021206"/>
                  </a:lnTo>
                  <a:close/>
                </a:path>
                <a:path w="1416050" h="1112520">
                  <a:moveTo>
                    <a:pt x="6549" y="1017397"/>
                  </a:moveTo>
                  <a:lnTo>
                    <a:pt x="211" y="1017397"/>
                  </a:lnTo>
                  <a:lnTo>
                    <a:pt x="203" y="1021079"/>
                  </a:lnTo>
                  <a:lnTo>
                    <a:pt x="6541" y="1021079"/>
                  </a:lnTo>
                  <a:lnTo>
                    <a:pt x="6549" y="1017397"/>
                  </a:lnTo>
                  <a:close/>
                </a:path>
                <a:path w="1416050" h="1112520">
                  <a:moveTo>
                    <a:pt x="1413727" y="1017397"/>
                  </a:moveTo>
                  <a:lnTo>
                    <a:pt x="1407365" y="1017397"/>
                  </a:lnTo>
                  <a:lnTo>
                    <a:pt x="1407356" y="1021079"/>
                  </a:lnTo>
                  <a:lnTo>
                    <a:pt x="1413719" y="1021079"/>
                  </a:lnTo>
                  <a:lnTo>
                    <a:pt x="1413727" y="1017397"/>
                  </a:lnTo>
                  <a:close/>
                </a:path>
                <a:path w="1416050" h="1112520">
                  <a:moveTo>
                    <a:pt x="6555" y="1014856"/>
                  </a:moveTo>
                  <a:lnTo>
                    <a:pt x="217" y="1014856"/>
                  </a:lnTo>
                  <a:lnTo>
                    <a:pt x="212" y="1017269"/>
                  </a:lnTo>
                  <a:lnTo>
                    <a:pt x="6549" y="1017269"/>
                  </a:lnTo>
                  <a:lnTo>
                    <a:pt x="6555" y="1014856"/>
                  </a:lnTo>
                  <a:close/>
                </a:path>
                <a:path w="1416050" h="1112520">
                  <a:moveTo>
                    <a:pt x="1413733" y="1014856"/>
                  </a:moveTo>
                  <a:lnTo>
                    <a:pt x="1407371" y="1014856"/>
                  </a:lnTo>
                  <a:lnTo>
                    <a:pt x="1407365" y="1017269"/>
                  </a:lnTo>
                  <a:lnTo>
                    <a:pt x="1413727" y="1017269"/>
                  </a:lnTo>
                  <a:lnTo>
                    <a:pt x="1413733" y="1014856"/>
                  </a:lnTo>
                  <a:close/>
                </a:path>
                <a:path w="1416050" h="1112520">
                  <a:moveTo>
                    <a:pt x="6564" y="1011047"/>
                  </a:moveTo>
                  <a:lnTo>
                    <a:pt x="226" y="1011047"/>
                  </a:lnTo>
                  <a:lnTo>
                    <a:pt x="217" y="1014729"/>
                  </a:lnTo>
                  <a:lnTo>
                    <a:pt x="6555" y="1014729"/>
                  </a:lnTo>
                  <a:lnTo>
                    <a:pt x="6564" y="1011047"/>
                  </a:lnTo>
                  <a:close/>
                </a:path>
                <a:path w="1416050" h="1112520">
                  <a:moveTo>
                    <a:pt x="1413742" y="1011047"/>
                  </a:moveTo>
                  <a:lnTo>
                    <a:pt x="1407380" y="1011047"/>
                  </a:lnTo>
                  <a:lnTo>
                    <a:pt x="1407371" y="1014729"/>
                  </a:lnTo>
                  <a:lnTo>
                    <a:pt x="1413733" y="1014729"/>
                  </a:lnTo>
                  <a:lnTo>
                    <a:pt x="1413742" y="1011047"/>
                  </a:lnTo>
                  <a:close/>
                </a:path>
                <a:path w="1416050" h="1112520">
                  <a:moveTo>
                    <a:pt x="6579" y="1004697"/>
                  </a:moveTo>
                  <a:lnTo>
                    <a:pt x="240" y="1004697"/>
                  </a:lnTo>
                  <a:lnTo>
                    <a:pt x="226" y="1010919"/>
                  </a:lnTo>
                  <a:lnTo>
                    <a:pt x="6564" y="1010919"/>
                  </a:lnTo>
                  <a:lnTo>
                    <a:pt x="6579" y="1004697"/>
                  </a:lnTo>
                  <a:close/>
                </a:path>
                <a:path w="1416050" h="1112520">
                  <a:moveTo>
                    <a:pt x="1413756" y="1004697"/>
                  </a:moveTo>
                  <a:lnTo>
                    <a:pt x="1407394" y="1004697"/>
                  </a:lnTo>
                  <a:lnTo>
                    <a:pt x="1407380" y="1010919"/>
                  </a:lnTo>
                  <a:lnTo>
                    <a:pt x="1413742" y="1010919"/>
                  </a:lnTo>
                  <a:lnTo>
                    <a:pt x="1413756" y="1004697"/>
                  </a:lnTo>
                  <a:close/>
                </a:path>
                <a:path w="1416050" h="1112520">
                  <a:moveTo>
                    <a:pt x="6584" y="1002156"/>
                  </a:moveTo>
                  <a:lnTo>
                    <a:pt x="246" y="1002156"/>
                  </a:lnTo>
                  <a:lnTo>
                    <a:pt x="241" y="1004569"/>
                  </a:lnTo>
                  <a:lnTo>
                    <a:pt x="6579" y="1004569"/>
                  </a:lnTo>
                  <a:lnTo>
                    <a:pt x="6584" y="1002156"/>
                  </a:lnTo>
                  <a:close/>
                </a:path>
                <a:path w="1416050" h="1112520">
                  <a:moveTo>
                    <a:pt x="1413762" y="1002156"/>
                  </a:moveTo>
                  <a:lnTo>
                    <a:pt x="1407400" y="1002156"/>
                  </a:lnTo>
                  <a:lnTo>
                    <a:pt x="1407395" y="1004569"/>
                  </a:lnTo>
                  <a:lnTo>
                    <a:pt x="1413757" y="1004569"/>
                  </a:lnTo>
                  <a:lnTo>
                    <a:pt x="1413762" y="1002156"/>
                  </a:lnTo>
                  <a:close/>
                </a:path>
                <a:path w="1416050" h="1112520">
                  <a:moveTo>
                    <a:pt x="6620" y="986916"/>
                  </a:moveTo>
                  <a:lnTo>
                    <a:pt x="281" y="986916"/>
                  </a:lnTo>
                  <a:lnTo>
                    <a:pt x="247" y="1002029"/>
                  </a:lnTo>
                  <a:lnTo>
                    <a:pt x="6585" y="1002029"/>
                  </a:lnTo>
                  <a:lnTo>
                    <a:pt x="6620" y="986916"/>
                  </a:lnTo>
                  <a:close/>
                </a:path>
                <a:path w="1416050" h="1112520">
                  <a:moveTo>
                    <a:pt x="1413797" y="986916"/>
                  </a:moveTo>
                  <a:lnTo>
                    <a:pt x="1407436" y="986916"/>
                  </a:lnTo>
                  <a:lnTo>
                    <a:pt x="1407401" y="1002029"/>
                  </a:lnTo>
                  <a:lnTo>
                    <a:pt x="1413762" y="1002029"/>
                  </a:lnTo>
                  <a:lnTo>
                    <a:pt x="1413797" y="986916"/>
                  </a:lnTo>
                  <a:close/>
                </a:path>
                <a:path w="1416050" h="1112520">
                  <a:moveTo>
                    <a:pt x="6429" y="1069340"/>
                  </a:moveTo>
                  <a:lnTo>
                    <a:pt x="92" y="1069340"/>
                  </a:lnTo>
                  <a:lnTo>
                    <a:pt x="78" y="1075689"/>
                  </a:lnTo>
                  <a:lnTo>
                    <a:pt x="6414" y="1075689"/>
                  </a:lnTo>
                  <a:lnTo>
                    <a:pt x="6429" y="1069340"/>
                  </a:lnTo>
                  <a:close/>
                </a:path>
                <a:path w="1416050" h="1112520">
                  <a:moveTo>
                    <a:pt x="1413608" y="1069340"/>
                  </a:moveTo>
                  <a:lnTo>
                    <a:pt x="1407245" y="1069340"/>
                  </a:lnTo>
                  <a:lnTo>
                    <a:pt x="1407230" y="1075689"/>
                  </a:lnTo>
                  <a:lnTo>
                    <a:pt x="1413594" y="1075689"/>
                  </a:lnTo>
                  <a:lnTo>
                    <a:pt x="1413608" y="1069340"/>
                  </a:lnTo>
                  <a:close/>
                </a:path>
                <a:path w="1416050" h="1112520">
                  <a:moveTo>
                    <a:pt x="1413512" y="1111250"/>
                  </a:moveTo>
                  <a:lnTo>
                    <a:pt x="706754" y="1111250"/>
                  </a:lnTo>
                  <a:lnTo>
                    <a:pt x="1413510" y="1112520"/>
                  </a:lnTo>
                  <a:lnTo>
                    <a:pt x="1413512" y="1111250"/>
                  </a:lnTo>
                  <a:close/>
                </a:path>
                <a:path w="1416050" h="1112520">
                  <a:moveTo>
                    <a:pt x="1413521" y="1107439"/>
                  </a:moveTo>
                  <a:lnTo>
                    <a:pt x="5" y="1107439"/>
                  </a:lnTo>
                  <a:lnTo>
                    <a:pt x="0" y="1109980"/>
                  </a:lnTo>
                  <a:lnTo>
                    <a:pt x="1413515" y="1109980"/>
                  </a:lnTo>
                  <a:lnTo>
                    <a:pt x="1413521" y="1107439"/>
                  </a:lnTo>
                  <a:close/>
                </a:path>
                <a:path w="1416050" h="1112520">
                  <a:moveTo>
                    <a:pt x="706754" y="1104900"/>
                  </a:moveTo>
                  <a:lnTo>
                    <a:pt x="11" y="1104900"/>
                  </a:lnTo>
                  <a:lnTo>
                    <a:pt x="8" y="1106170"/>
                  </a:lnTo>
                  <a:lnTo>
                    <a:pt x="1407160" y="1106170"/>
                  </a:lnTo>
                  <a:lnTo>
                    <a:pt x="706754" y="1104900"/>
                  </a:lnTo>
                  <a:close/>
                </a:path>
                <a:path w="1416050" h="1112520">
                  <a:moveTo>
                    <a:pt x="1413527" y="1104900"/>
                  </a:moveTo>
                  <a:lnTo>
                    <a:pt x="1407162" y="1104900"/>
                  </a:lnTo>
                  <a:lnTo>
                    <a:pt x="1407160" y="1106170"/>
                  </a:lnTo>
                  <a:lnTo>
                    <a:pt x="1413524" y="1106170"/>
                  </a:lnTo>
                  <a:lnTo>
                    <a:pt x="1413527" y="1104900"/>
                  </a:lnTo>
                  <a:close/>
                </a:path>
                <a:path w="1416050" h="1112520">
                  <a:moveTo>
                    <a:pt x="6355" y="1101089"/>
                  </a:moveTo>
                  <a:lnTo>
                    <a:pt x="20" y="1101089"/>
                  </a:lnTo>
                  <a:lnTo>
                    <a:pt x="14" y="1103630"/>
                  </a:lnTo>
                  <a:lnTo>
                    <a:pt x="6350" y="1103630"/>
                  </a:lnTo>
                  <a:lnTo>
                    <a:pt x="6355" y="1101089"/>
                  </a:lnTo>
                  <a:close/>
                </a:path>
                <a:path w="1416050" h="1112520">
                  <a:moveTo>
                    <a:pt x="1413536" y="1101089"/>
                  </a:moveTo>
                  <a:lnTo>
                    <a:pt x="1407171" y="1101089"/>
                  </a:lnTo>
                  <a:lnTo>
                    <a:pt x="1407165" y="1103630"/>
                  </a:lnTo>
                  <a:lnTo>
                    <a:pt x="1413530" y="1103630"/>
                  </a:lnTo>
                  <a:lnTo>
                    <a:pt x="1413536" y="1101089"/>
                  </a:lnTo>
                  <a:close/>
                </a:path>
                <a:path w="1416050" h="1112520">
                  <a:moveTo>
                    <a:pt x="6361" y="1098550"/>
                  </a:moveTo>
                  <a:lnTo>
                    <a:pt x="26" y="1098550"/>
                  </a:lnTo>
                  <a:lnTo>
                    <a:pt x="23" y="1099820"/>
                  </a:lnTo>
                  <a:lnTo>
                    <a:pt x="6358" y="1099820"/>
                  </a:lnTo>
                  <a:lnTo>
                    <a:pt x="6361" y="1098550"/>
                  </a:lnTo>
                  <a:close/>
                </a:path>
                <a:path w="1416050" h="1112520">
                  <a:moveTo>
                    <a:pt x="1413541" y="1098550"/>
                  </a:moveTo>
                  <a:lnTo>
                    <a:pt x="1407177" y="1098550"/>
                  </a:lnTo>
                  <a:lnTo>
                    <a:pt x="1407174" y="1099820"/>
                  </a:lnTo>
                  <a:lnTo>
                    <a:pt x="1413539" y="1099820"/>
                  </a:lnTo>
                  <a:lnTo>
                    <a:pt x="1413541" y="1098550"/>
                  </a:lnTo>
                  <a:close/>
                </a:path>
                <a:path w="1416050" h="1112520">
                  <a:moveTo>
                    <a:pt x="6370" y="1094739"/>
                  </a:moveTo>
                  <a:lnTo>
                    <a:pt x="34" y="1094739"/>
                  </a:lnTo>
                  <a:lnTo>
                    <a:pt x="29" y="1097280"/>
                  </a:lnTo>
                  <a:lnTo>
                    <a:pt x="6364" y="1097280"/>
                  </a:lnTo>
                  <a:lnTo>
                    <a:pt x="6370" y="1094739"/>
                  </a:lnTo>
                  <a:close/>
                </a:path>
                <a:path w="1416050" h="1112520">
                  <a:moveTo>
                    <a:pt x="1413550" y="1094739"/>
                  </a:moveTo>
                  <a:lnTo>
                    <a:pt x="1407186" y="1094739"/>
                  </a:lnTo>
                  <a:lnTo>
                    <a:pt x="1407180" y="1097280"/>
                  </a:lnTo>
                  <a:lnTo>
                    <a:pt x="1413544" y="1097280"/>
                  </a:lnTo>
                  <a:lnTo>
                    <a:pt x="1413550" y="1094739"/>
                  </a:lnTo>
                  <a:close/>
                </a:path>
                <a:path w="1416050" h="1112520">
                  <a:moveTo>
                    <a:pt x="6376" y="1092200"/>
                  </a:moveTo>
                  <a:lnTo>
                    <a:pt x="40" y="1092200"/>
                  </a:lnTo>
                  <a:lnTo>
                    <a:pt x="37" y="1093470"/>
                  </a:lnTo>
                  <a:lnTo>
                    <a:pt x="6373" y="1093470"/>
                  </a:lnTo>
                  <a:lnTo>
                    <a:pt x="6376" y="1092200"/>
                  </a:lnTo>
                  <a:close/>
                </a:path>
                <a:path w="1416050" h="1112520">
                  <a:moveTo>
                    <a:pt x="1413556" y="1092200"/>
                  </a:moveTo>
                  <a:lnTo>
                    <a:pt x="1407192" y="1092200"/>
                  </a:lnTo>
                  <a:lnTo>
                    <a:pt x="1407189" y="1093470"/>
                  </a:lnTo>
                  <a:lnTo>
                    <a:pt x="1413553" y="1093470"/>
                  </a:lnTo>
                  <a:lnTo>
                    <a:pt x="1413556" y="1092200"/>
                  </a:lnTo>
                  <a:close/>
                </a:path>
                <a:path w="1416050" h="1112520">
                  <a:moveTo>
                    <a:pt x="6385" y="1088389"/>
                  </a:moveTo>
                  <a:lnTo>
                    <a:pt x="49" y="1088389"/>
                  </a:lnTo>
                  <a:lnTo>
                    <a:pt x="43" y="1090930"/>
                  </a:lnTo>
                  <a:lnTo>
                    <a:pt x="6379" y="1090930"/>
                  </a:lnTo>
                  <a:lnTo>
                    <a:pt x="6385" y="1088389"/>
                  </a:lnTo>
                  <a:close/>
                </a:path>
                <a:path w="1416050" h="1112520">
                  <a:moveTo>
                    <a:pt x="1413565" y="1088389"/>
                  </a:moveTo>
                  <a:lnTo>
                    <a:pt x="1407201" y="1088389"/>
                  </a:lnTo>
                  <a:lnTo>
                    <a:pt x="1407195" y="1090930"/>
                  </a:lnTo>
                  <a:lnTo>
                    <a:pt x="1413559" y="1090930"/>
                  </a:lnTo>
                  <a:lnTo>
                    <a:pt x="1413565" y="1088389"/>
                  </a:lnTo>
                  <a:close/>
                </a:path>
                <a:path w="1416050" h="1112520">
                  <a:moveTo>
                    <a:pt x="6391" y="1085850"/>
                  </a:moveTo>
                  <a:lnTo>
                    <a:pt x="55" y="1085850"/>
                  </a:lnTo>
                  <a:lnTo>
                    <a:pt x="52" y="1087120"/>
                  </a:lnTo>
                  <a:lnTo>
                    <a:pt x="6388" y="1087120"/>
                  </a:lnTo>
                  <a:lnTo>
                    <a:pt x="6391" y="1085850"/>
                  </a:lnTo>
                  <a:close/>
                </a:path>
                <a:path w="1416050" h="1112520">
                  <a:moveTo>
                    <a:pt x="1413571" y="1085850"/>
                  </a:moveTo>
                  <a:lnTo>
                    <a:pt x="1407207" y="1085850"/>
                  </a:lnTo>
                  <a:lnTo>
                    <a:pt x="1407204" y="1087120"/>
                  </a:lnTo>
                  <a:lnTo>
                    <a:pt x="1413568" y="1087120"/>
                  </a:lnTo>
                  <a:lnTo>
                    <a:pt x="1413571" y="1085850"/>
                  </a:lnTo>
                  <a:close/>
                </a:path>
                <a:path w="1416050" h="1112520">
                  <a:moveTo>
                    <a:pt x="6399" y="1082039"/>
                  </a:moveTo>
                  <a:lnTo>
                    <a:pt x="63" y="1082039"/>
                  </a:lnTo>
                  <a:lnTo>
                    <a:pt x="58" y="1084580"/>
                  </a:lnTo>
                  <a:lnTo>
                    <a:pt x="6394" y="1084580"/>
                  </a:lnTo>
                  <a:lnTo>
                    <a:pt x="6399" y="1082039"/>
                  </a:lnTo>
                  <a:close/>
                </a:path>
                <a:path w="1416050" h="1112520">
                  <a:moveTo>
                    <a:pt x="1413579" y="1082039"/>
                  </a:moveTo>
                  <a:lnTo>
                    <a:pt x="1407215" y="1082039"/>
                  </a:lnTo>
                  <a:lnTo>
                    <a:pt x="1407209" y="1084580"/>
                  </a:lnTo>
                  <a:lnTo>
                    <a:pt x="1413573" y="1084580"/>
                  </a:lnTo>
                  <a:lnTo>
                    <a:pt x="1413579" y="1082039"/>
                  </a:lnTo>
                  <a:close/>
                </a:path>
                <a:path w="1416050" h="1112520">
                  <a:moveTo>
                    <a:pt x="6405" y="1079500"/>
                  </a:moveTo>
                  <a:lnTo>
                    <a:pt x="69" y="1079500"/>
                  </a:lnTo>
                  <a:lnTo>
                    <a:pt x="66" y="1080770"/>
                  </a:lnTo>
                  <a:lnTo>
                    <a:pt x="6402" y="1080770"/>
                  </a:lnTo>
                  <a:lnTo>
                    <a:pt x="6405" y="1079500"/>
                  </a:lnTo>
                  <a:close/>
                </a:path>
                <a:path w="1416050" h="1112520">
                  <a:moveTo>
                    <a:pt x="1413585" y="1079500"/>
                  </a:moveTo>
                  <a:lnTo>
                    <a:pt x="1407221" y="1079500"/>
                  </a:lnTo>
                  <a:lnTo>
                    <a:pt x="1407218" y="1080770"/>
                  </a:lnTo>
                  <a:lnTo>
                    <a:pt x="1413582" y="1080770"/>
                  </a:lnTo>
                  <a:lnTo>
                    <a:pt x="1413585" y="1079500"/>
                  </a:lnTo>
                  <a:close/>
                </a:path>
                <a:path w="1416050" h="1112520">
                  <a:moveTo>
                    <a:pt x="6411" y="1076960"/>
                  </a:moveTo>
                  <a:lnTo>
                    <a:pt x="75" y="1076960"/>
                  </a:lnTo>
                  <a:lnTo>
                    <a:pt x="72" y="1078230"/>
                  </a:lnTo>
                  <a:lnTo>
                    <a:pt x="6408" y="1078230"/>
                  </a:lnTo>
                  <a:lnTo>
                    <a:pt x="6411" y="1076960"/>
                  </a:lnTo>
                  <a:close/>
                </a:path>
                <a:path w="1416050" h="1112520">
                  <a:moveTo>
                    <a:pt x="1413591" y="1076960"/>
                  </a:moveTo>
                  <a:lnTo>
                    <a:pt x="1407227" y="1076960"/>
                  </a:lnTo>
                  <a:lnTo>
                    <a:pt x="1407224" y="1078230"/>
                  </a:lnTo>
                  <a:lnTo>
                    <a:pt x="1413588" y="1078230"/>
                  </a:lnTo>
                  <a:lnTo>
                    <a:pt x="1413591" y="1076960"/>
                  </a:lnTo>
                  <a:close/>
                </a:path>
              </a:pathLst>
            </a:custGeom>
            <a:solidFill>
              <a:srgbClr val="4E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6460490" y="1050289"/>
              <a:ext cx="1403350" cy="1099820"/>
            </a:xfrm>
            <a:custGeom>
              <a:avLst/>
              <a:gdLst/>
              <a:ahLst/>
              <a:cxnLst/>
              <a:rect l="l" t="t" r="r" b="b"/>
              <a:pathLst>
                <a:path w="1403350" h="1099820">
                  <a:moveTo>
                    <a:pt x="8666" y="101600"/>
                  </a:moveTo>
                  <a:lnTo>
                    <a:pt x="2304" y="101600"/>
                  </a:lnTo>
                  <a:lnTo>
                    <a:pt x="2269" y="116839"/>
                  </a:lnTo>
                  <a:lnTo>
                    <a:pt x="8631" y="116839"/>
                  </a:lnTo>
                  <a:lnTo>
                    <a:pt x="8666" y="101600"/>
                  </a:lnTo>
                  <a:close/>
                </a:path>
                <a:path w="1403350" h="1099820">
                  <a:moveTo>
                    <a:pt x="1403120" y="101600"/>
                  </a:moveTo>
                  <a:lnTo>
                    <a:pt x="1396780" y="101600"/>
                  </a:lnTo>
                  <a:lnTo>
                    <a:pt x="1396744" y="116839"/>
                  </a:lnTo>
                  <a:lnTo>
                    <a:pt x="1403085" y="116839"/>
                  </a:lnTo>
                  <a:lnTo>
                    <a:pt x="1403120" y="101600"/>
                  </a:lnTo>
                  <a:close/>
                </a:path>
                <a:path w="1403350" h="1099820">
                  <a:moveTo>
                    <a:pt x="8675" y="97789"/>
                  </a:moveTo>
                  <a:lnTo>
                    <a:pt x="2313" y="97789"/>
                  </a:lnTo>
                  <a:lnTo>
                    <a:pt x="2307" y="100329"/>
                  </a:lnTo>
                  <a:lnTo>
                    <a:pt x="8669" y="100329"/>
                  </a:lnTo>
                  <a:lnTo>
                    <a:pt x="8675" y="97789"/>
                  </a:lnTo>
                  <a:close/>
                </a:path>
                <a:path w="1403350" h="1099820">
                  <a:moveTo>
                    <a:pt x="1403129" y="97789"/>
                  </a:moveTo>
                  <a:lnTo>
                    <a:pt x="1396789" y="97789"/>
                  </a:lnTo>
                  <a:lnTo>
                    <a:pt x="1396783" y="100329"/>
                  </a:lnTo>
                  <a:lnTo>
                    <a:pt x="1403123" y="100329"/>
                  </a:lnTo>
                  <a:lnTo>
                    <a:pt x="1403129" y="97789"/>
                  </a:lnTo>
                  <a:close/>
                </a:path>
                <a:path w="1403350" h="1099820">
                  <a:moveTo>
                    <a:pt x="8696" y="88900"/>
                  </a:moveTo>
                  <a:lnTo>
                    <a:pt x="2334" y="88900"/>
                  </a:lnTo>
                  <a:lnTo>
                    <a:pt x="2316" y="96519"/>
                  </a:lnTo>
                  <a:lnTo>
                    <a:pt x="8678" y="96519"/>
                  </a:lnTo>
                  <a:lnTo>
                    <a:pt x="8696" y="88900"/>
                  </a:lnTo>
                  <a:close/>
                </a:path>
                <a:path w="1403350" h="1099820">
                  <a:moveTo>
                    <a:pt x="1403150" y="88900"/>
                  </a:moveTo>
                  <a:lnTo>
                    <a:pt x="1396809" y="88900"/>
                  </a:lnTo>
                  <a:lnTo>
                    <a:pt x="1396792" y="96519"/>
                  </a:lnTo>
                  <a:lnTo>
                    <a:pt x="1403132" y="96519"/>
                  </a:lnTo>
                  <a:lnTo>
                    <a:pt x="1403150" y="88900"/>
                  </a:lnTo>
                  <a:close/>
                </a:path>
                <a:path w="1403350" h="1099820">
                  <a:moveTo>
                    <a:pt x="8705" y="85089"/>
                  </a:moveTo>
                  <a:lnTo>
                    <a:pt x="2343" y="85089"/>
                  </a:lnTo>
                  <a:lnTo>
                    <a:pt x="2337" y="87629"/>
                  </a:lnTo>
                  <a:lnTo>
                    <a:pt x="8699" y="87629"/>
                  </a:lnTo>
                  <a:lnTo>
                    <a:pt x="8705" y="85089"/>
                  </a:lnTo>
                  <a:close/>
                </a:path>
                <a:path w="1403350" h="1099820">
                  <a:moveTo>
                    <a:pt x="1403158" y="85089"/>
                  </a:moveTo>
                  <a:lnTo>
                    <a:pt x="1396818" y="85089"/>
                  </a:lnTo>
                  <a:lnTo>
                    <a:pt x="1396812" y="87629"/>
                  </a:lnTo>
                  <a:lnTo>
                    <a:pt x="1403153" y="87629"/>
                  </a:lnTo>
                  <a:lnTo>
                    <a:pt x="1403158" y="85089"/>
                  </a:lnTo>
                  <a:close/>
                </a:path>
                <a:path w="1403350" h="1099820">
                  <a:moveTo>
                    <a:pt x="8711" y="82550"/>
                  </a:moveTo>
                  <a:lnTo>
                    <a:pt x="2348" y="82550"/>
                  </a:lnTo>
                  <a:lnTo>
                    <a:pt x="2345" y="83819"/>
                  </a:lnTo>
                  <a:lnTo>
                    <a:pt x="8708" y="83819"/>
                  </a:lnTo>
                  <a:lnTo>
                    <a:pt x="8711" y="82550"/>
                  </a:lnTo>
                  <a:close/>
                </a:path>
                <a:path w="1403350" h="1099820">
                  <a:moveTo>
                    <a:pt x="1403164" y="82550"/>
                  </a:moveTo>
                  <a:lnTo>
                    <a:pt x="1396824" y="82550"/>
                  </a:lnTo>
                  <a:lnTo>
                    <a:pt x="1396821" y="83819"/>
                  </a:lnTo>
                  <a:lnTo>
                    <a:pt x="1403161" y="83819"/>
                  </a:lnTo>
                  <a:lnTo>
                    <a:pt x="1403164" y="82550"/>
                  </a:lnTo>
                  <a:close/>
                </a:path>
                <a:path w="1403350" h="1099820">
                  <a:moveTo>
                    <a:pt x="8720" y="78739"/>
                  </a:moveTo>
                  <a:lnTo>
                    <a:pt x="2357" y="78739"/>
                  </a:lnTo>
                  <a:lnTo>
                    <a:pt x="2351" y="81279"/>
                  </a:lnTo>
                  <a:lnTo>
                    <a:pt x="8714" y="81279"/>
                  </a:lnTo>
                  <a:lnTo>
                    <a:pt x="8720" y="78739"/>
                  </a:lnTo>
                  <a:close/>
                </a:path>
                <a:path w="1403350" h="1099820">
                  <a:moveTo>
                    <a:pt x="1403173" y="78739"/>
                  </a:moveTo>
                  <a:lnTo>
                    <a:pt x="1396833" y="78739"/>
                  </a:lnTo>
                  <a:lnTo>
                    <a:pt x="1396827" y="81279"/>
                  </a:lnTo>
                  <a:lnTo>
                    <a:pt x="1403167" y="81279"/>
                  </a:lnTo>
                  <a:lnTo>
                    <a:pt x="1403173" y="78739"/>
                  </a:lnTo>
                  <a:close/>
                </a:path>
                <a:path w="1403350" h="1099820">
                  <a:moveTo>
                    <a:pt x="8726" y="76200"/>
                  </a:moveTo>
                  <a:lnTo>
                    <a:pt x="2363" y="76200"/>
                  </a:lnTo>
                  <a:lnTo>
                    <a:pt x="2360" y="77469"/>
                  </a:lnTo>
                  <a:lnTo>
                    <a:pt x="8723" y="77469"/>
                  </a:lnTo>
                  <a:lnTo>
                    <a:pt x="8726" y="76200"/>
                  </a:lnTo>
                  <a:close/>
                </a:path>
                <a:path w="1403350" h="1099820">
                  <a:moveTo>
                    <a:pt x="1403179" y="76200"/>
                  </a:moveTo>
                  <a:lnTo>
                    <a:pt x="1396839" y="76200"/>
                  </a:lnTo>
                  <a:lnTo>
                    <a:pt x="1396836" y="77469"/>
                  </a:lnTo>
                  <a:lnTo>
                    <a:pt x="1403176" y="77469"/>
                  </a:lnTo>
                  <a:lnTo>
                    <a:pt x="1403179" y="76200"/>
                  </a:lnTo>
                  <a:close/>
                </a:path>
                <a:path w="1403350" h="1099820">
                  <a:moveTo>
                    <a:pt x="8735" y="72389"/>
                  </a:moveTo>
                  <a:lnTo>
                    <a:pt x="2372" y="72389"/>
                  </a:lnTo>
                  <a:lnTo>
                    <a:pt x="2366" y="74929"/>
                  </a:lnTo>
                  <a:lnTo>
                    <a:pt x="8729" y="74929"/>
                  </a:lnTo>
                  <a:lnTo>
                    <a:pt x="8735" y="72389"/>
                  </a:lnTo>
                  <a:close/>
                </a:path>
                <a:path w="1403350" h="1099820">
                  <a:moveTo>
                    <a:pt x="1403188" y="72389"/>
                  </a:moveTo>
                  <a:lnTo>
                    <a:pt x="1396848" y="72389"/>
                  </a:lnTo>
                  <a:lnTo>
                    <a:pt x="1396842" y="74929"/>
                  </a:lnTo>
                  <a:lnTo>
                    <a:pt x="1403182" y="74929"/>
                  </a:lnTo>
                  <a:lnTo>
                    <a:pt x="1403188" y="72389"/>
                  </a:lnTo>
                  <a:close/>
                </a:path>
                <a:path w="1403350" h="1099820">
                  <a:moveTo>
                    <a:pt x="8741" y="69850"/>
                  </a:moveTo>
                  <a:lnTo>
                    <a:pt x="2378" y="69850"/>
                  </a:lnTo>
                  <a:lnTo>
                    <a:pt x="2375" y="71119"/>
                  </a:lnTo>
                  <a:lnTo>
                    <a:pt x="8738" y="71119"/>
                  </a:lnTo>
                  <a:lnTo>
                    <a:pt x="8741" y="69850"/>
                  </a:lnTo>
                  <a:close/>
                </a:path>
                <a:path w="1403350" h="1099820">
                  <a:moveTo>
                    <a:pt x="1403194" y="69850"/>
                  </a:moveTo>
                  <a:lnTo>
                    <a:pt x="1396854" y="69850"/>
                  </a:lnTo>
                  <a:lnTo>
                    <a:pt x="1396851" y="71119"/>
                  </a:lnTo>
                  <a:lnTo>
                    <a:pt x="1403191" y="71119"/>
                  </a:lnTo>
                  <a:lnTo>
                    <a:pt x="1403194" y="69850"/>
                  </a:lnTo>
                  <a:close/>
                </a:path>
                <a:path w="1403350" h="1099820">
                  <a:moveTo>
                    <a:pt x="8750" y="66039"/>
                  </a:moveTo>
                  <a:lnTo>
                    <a:pt x="2387" y="66039"/>
                  </a:lnTo>
                  <a:lnTo>
                    <a:pt x="2381" y="68579"/>
                  </a:lnTo>
                  <a:lnTo>
                    <a:pt x="8744" y="68579"/>
                  </a:lnTo>
                  <a:lnTo>
                    <a:pt x="8750" y="66039"/>
                  </a:lnTo>
                  <a:close/>
                </a:path>
                <a:path w="1403350" h="1099820">
                  <a:moveTo>
                    <a:pt x="1403203" y="66039"/>
                  </a:moveTo>
                  <a:lnTo>
                    <a:pt x="1396863" y="66039"/>
                  </a:lnTo>
                  <a:lnTo>
                    <a:pt x="1396857" y="68579"/>
                  </a:lnTo>
                  <a:lnTo>
                    <a:pt x="1403197" y="68579"/>
                  </a:lnTo>
                  <a:lnTo>
                    <a:pt x="1403203" y="66039"/>
                  </a:lnTo>
                  <a:close/>
                </a:path>
                <a:path w="1403350" h="1099820">
                  <a:moveTo>
                    <a:pt x="8756" y="63500"/>
                  </a:moveTo>
                  <a:lnTo>
                    <a:pt x="2393" y="63500"/>
                  </a:lnTo>
                  <a:lnTo>
                    <a:pt x="2390" y="64769"/>
                  </a:lnTo>
                  <a:lnTo>
                    <a:pt x="8753" y="64769"/>
                  </a:lnTo>
                  <a:lnTo>
                    <a:pt x="8756" y="63500"/>
                  </a:lnTo>
                  <a:close/>
                </a:path>
                <a:path w="1403350" h="1099820">
                  <a:moveTo>
                    <a:pt x="1403208" y="63500"/>
                  </a:moveTo>
                  <a:lnTo>
                    <a:pt x="1396869" y="63500"/>
                  </a:lnTo>
                  <a:lnTo>
                    <a:pt x="1396866" y="64769"/>
                  </a:lnTo>
                  <a:lnTo>
                    <a:pt x="1403205" y="64769"/>
                  </a:lnTo>
                  <a:lnTo>
                    <a:pt x="1403208" y="63500"/>
                  </a:lnTo>
                  <a:close/>
                </a:path>
                <a:path w="1403350" h="1099820">
                  <a:moveTo>
                    <a:pt x="8765" y="59689"/>
                  </a:moveTo>
                  <a:lnTo>
                    <a:pt x="2401" y="59689"/>
                  </a:lnTo>
                  <a:lnTo>
                    <a:pt x="2395" y="62229"/>
                  </a:lnTo>
                  <a:lnTo>
                    <a:pt x="8759" y="62229"/>
                  </a:lnTo>
                  <a:lnTo>
                    <a:pt x="8765" y="59689"/>
                  </a:lnTo>
                  <a:close/>
                </a:path>
                <a:path w="1403350" h="1099820">
                  <a:moveTo>
                    <a:pt x="1403217" y="59689"/>
                  </a:moveTo>
                  <a:lnTo>
                    <a:pt x="1396878" y="59689"/>
                  </a:lnTo>
                  <a:lnTo>
                    <a:pt x="1396872" y="62229"/>
                  </a:lnTo>
                  <a:lnTo>
                    <a:pt x="1403211" y="62229"/>
                  </a:lnTo>
                  <a:lnTo>
                    <a:pt x="1403217" y="59689"/>
                  </a:lnTo>
                  <a:close/>
                </a:path>
                <a:path w="1403350" h="1099820">
                  <a:moveTo>
                    <a:pt x="8771" y="57150"/>
                  </a:moveTo>
                  <a:lnTo>
                    <a:pt x="2407" y="57150"/>
                  </a:lnTo>
                  <a:lnTo>
                    <a:pt x="2404" y="58419"/>
                  </a:lnTo>
                  <a:lnTo>
                    <a:pt x="8768" y="58419"/>
                  </a:lnTo>
                  <a:lnTo>
                    <a:pt x="8771" y="57150"/>
                  </a:lnTo>
                  <a:close/>
                </a:path>
                <a:path w="1403350" h="1099820">
                  <a:moveTo>
                    <a:pt x="1403223" y="57150"/>
                  </a:moveTo>
                  <a:lnTo>
                    <a:pt x="1396884" y="57150"/>
                  </a:lnTo>
                  <a:lnTo>
                    <a:pt x="1396881" y="58419"/>
                  </a:lnTo>
                  <a:lnTo>
                    <a:pt x="1403220" y="58419"/>
                  </a:lnTo>
                  <a:lnTo>
                    <a:pt x="1403223" y="57150"/>
                  </a:lnTo>
                  <a:close/>
                </a:path>
                <a:path w="1403350" h="1099820">
                  <a:moveTo>
                    <a:pt x="8779" y="53339"/>
                  </a:moveTo>
                  <a:lnTo>
                    <a:pt x="2416" y="53339"/>
                  </a:lnTo>
                  <a:lnTo>
                    <a:pt x="2410" y="55879"/>
                  </a:lnTo>
                  <a:lnTo>
                    <a:pt x="8774" y="55879"/>
                  </a:lnTo>
                  <a:lnTo>
                    <a:pt x="8779" y="53339"/>
                  </a:lnTo>
                  <a:close/>
                </a:path>
                <a:path w="1403350" h="1099820">
                  <a:moveTo>
                    <a:pt x="1403232" y="53339"/>
                  </a:moveTo>
                  <a:lnTo>
                    <a:pt x="1396893" y="53339"/>
                  </a:lnTo>
                  <a:lnTo>
                    <a:pt x="1396887" y="55879"/>
                  </a:lnTo>
                  <a:lnTo>
                    <a:pt x="1403226" y="55879"/>
                  </a:lnTo>
                  <a:lnTo>
                    <a:pt x="1403232" y="53339"/>
                  </a:lnTo>
                  <a:close/>
                </a:path>
                <a:path w="1403350" h="1099820">
                  <a:moveTo>
                    <a:pt x="8785" y="50800"/>
                  </a:moveTo>
                  <a:lnTo>
                    <a:pt x="2422" y="50800"/>
                  </a:lnTo>
                  <a:lnTo>
                    <a:pt x="2419" y="52069"/>
                  </a:lnTo>
                  <a:lnTo>
                    <a:pt x="8782" y="52069"/>
                  </a:lnTo>
                  <a:lnTo>
                    <a:pt x="8785" y="50800"/>
                  </a:lnTo>
                  <a:close/>
                </a:path>
                <a:path w="1403350" h="1099820">
                  <a:moveTo>
                    <a:pt x="1403238" y="50800"/>
                  </a:moveTo>
                  <a:lnTo>
                    <a:pt x="1396898" y="50800"/>
                  </a:lnTo>
                  <a:lnTo>
                    <a:pt x="1396896" y="52069"/>
                  </a:lnTo>
                  <a:lnTo>
                    <a:pt x="1403235" y="52069"/>
                  </a:lnTo>
                  <a:lnTo>
                    <a:pt x="1403238" y="50800"/>
                  </a:lnTo>
                  <a:close/>
                </a:path>
                <a:path w="1403350" h="1099820">
                  <a:moveTo>
                    <a:pt x="8800" y="44450"/>
                  </a:moveTo>
                  <a:lnTo>
                    <a:pt x="2437" y="44450"/>
                  </a:lnTo>
                  <a:lnTo>
                    <a:pt x="2425" y="49529"/>
                  </a:lnTo>
                  <a:lnTo>
                    <a:pt x="8788" y="49529"/>
                  </a:lnTo>
                  <a:lnTo>
                    <a:pt x="8800" y="44450"/>
                  </a:lnTo>
                  <a:close/>
                </a:path>
                <a:path w="1403350" h="1099820">
                  <a:moveTo>
                    <a:pt x="1403252" y="44450"/>
                  </a:moveTo>
                  <a:lnTo>
                    <a:pt x="1396913" y="44450"/>
                  </a:lnTo>
                  <a:lnTo>
                    <a:pt x="1396901" y="49529"/>
                  </a:lnTo>
                  <a:lnTo>
                    <a:pt x="1403241" y="49529"/>
                  </a:lnTo>
                  <a:lnTo>
                    <a:pt x="1403252" y="44450"/>
                  </a:lnTo>
                  <a:close/>
                </a:path>
                <a:path w="1403350" h="1099820">
                  <a:moveTo>
                    <a:pt x="8809" y="40639"/>
                  </a:moveTo>
                  <a:lnTo>
                    <a:pt x="2445" y="40639"/>
                  </a:lnTo>
                  <a:lnTo>
                    <a:pt x="2440" y="43179"/>
                  </a:lnTo>
                  <a:lnTo>
                    <a:pt x="8803" y="43179"/>
                  </a:lnTo>
                  <a:lnTo>
                    <a:pt x="8809" y="40639"/>
                  </a:lnTo>
                  <a:close/>
                </a:path>
                <a:path w="1403350" h="1099820">
                  <a:moveTo>
                    <a:pt x="1403261" y="40639"/>
                  </a:moveTo>
                  <a:lnTo>
                    <a:pt x="1396922" y="40639"/>
                  </a:lnTo>
                  <a:lnTo>
                    <a:pt x="1396916" y="43179"/>
                  </a:lnTo>
                  <a:lnTo>
                    <a:pt x="1403255" y="43179"/>
                  </a:lnTo>
                  <a:lnTo>
                    <a:pt x="1403261" y="40639"/>
                  </a:lnTo>
                  <a:close/>
                </a:path>
                <a:path w="1403350" h="1099820">
                  <a:moveTo>
                    <a:pt x="8815" y="38100"/>
                  </a:moveTo>
                  <a:lnTo>
                    <a:pt x="2451" y="38100"/>
                  </a:lnTo>
                  <a:lnTo>
                    <a:pt x="2448" y="39369"/>
                  </a:lnTo>
                  <a:lnTo>
                    <a:pt x="8812" y="39369"/>
                  </a:lnTo>
                  <a:lnTo>
                    <a:pt x="8815" y="38100"/>
                  </a:lnTo>
                  <a:close/>
                </a:path>
                <a:path w="1403350" h="1099820">
                  <a:moveTo>
                    <a:pt x="1403267" y="38100"/>
                  </a:moveTo>
                  <a:lnTo>
                    <a:pt x="1396928" y="38100"/>
                  </a:lnTo>
                  <a:lnTo>
                    <a:pt x="1396925" y="39369"/>
                  </a:lnTo>
                  <a:lnTo>
                    <a:pt x="1403264" y="39369"/>
                  </a:lnTo>
                  <a:lnTo>
                    <a:pt x="1403267" y="38100"/>
                  </a:lnTo>
                  <a:close/>
                </a:path>
                <a:path w="1403350" h="1099820">
                  <a:moveTo>
                    <a:pt x="8830" y="31750"/>
                  </a:moveTo>
                  <a:lnTo>
                    <a:pt x="2466" y="31750"/>
                  </a:lnTo>
                  <a:lnTo>
                    <a:pt x="2454" y="36829"/>
                  </a:lnTo>
                  <a:lnTo>
                    <a:pt x="8818" y="36829"/>
                  </a:lnTo>
                  <a:lnTo>
                    <a:pt x="8830" y="31750"/>
                  </a:lnTo>
                  <a:close/>
                </a:path>
                <a:path w="1403350" h="1099820">
                  <a:moveTo>
                    <a:pt x="1403282" y="31750"/>
                  </a:moveTo>
                  <a:lnTo>
                    <a:pt x="1396943" y="31750"/>
                  </a:lnTo>
                  <a:lnTo>
                    <a:pt x="1396931" y="36829"/>
                  </a:lnTo>
                  <a:lnTo>
                    <a:pt x="1403270" y="36829"/>
                  </a:lnTo>
                  <a:lnTo>
                    <a:pt x="1403282" y="31750"/>
                  </a:lnTo>
                  <a:close/>
                </a:path>
                <a:path w="1403350" h="1099820">
                  <a:moveTo>
                    <a:pt x="8845" y="25400"/>
                  </a:moveTo>
                  <a:lnTo>
                    <a:pt x="2481" y="25400"/>
                  </a:lnTo>
                  <a:lnTo>
                    <a:pt x="2469" y="30479"/>
                  </a:lnTo>
                  <a:lnTo>
                    <a:pt x="8833" y="30479"/>
                  </a:lnTo>
                  <a:lnTo>
                    <a:pt x="8845" y="25400"/>
                  </a:lnTo>
                  <a:close/>
                </a:path>
                <a:path w="1403350" h="1099820">
                  <a:moveTo>
                    <a:pt x="1403297" y="25400"/>
                  </a:moveTo>
                  <a:lnTo>
                    <a:pt x="1396958" y="25400"/>
                  </a:lnTo>
                  <a:lnTo>
                    <a:pt x="1396946" y="30479"/>
                  </a:lnTo>
                  <a:lnTo>
                    <a:pt x="1403285" y="30479"/>
                  </a:lnTo>
                  <a:lnTo>
                    <a:pt x="1403297" y="25400"/>
                  </a:lnTo>
                  <a:close/>
                </a:path>
                <a:path w="1403350" h="1099820">
                  <a:moveTo>
                    <a:pt x="8854" y="21589"/>
                  </a:moveTo>
                  <a:lnTo>
                    <a:pt x="2490" y="21589"/>
                  </a:lnTo>
                  <a:lnTo>
                    <a:pt x="2484" y="24129"/>
                  </a:lnTo>
                  <a:lnTo>
                    <a:pt x="8848" y="24129"/>
                  </a:lnTo>
                  <a:lnTo>
                    <a:pt x="8854" y="21589"/>
                  </a:lnTo>
                  <a:close/>
                </a:path>
                <a:path w="1403350" h="1099820">
                  <a:moveTo>
                    <a:pt x="1403305" y="21589"/>
                  </a:moveTo>
                  <a:lnTo>
                    <a:pt x="1396967" y="21589"/>
                  </a:lnTo>
                  <a:lnTo>
                    <a:pt x="1396961" y="24129"/>
                  </a:lnTo>
                  <a:lnTo>
                    <a:pt x="1403300" y="24129"/>
                  </a:lnTo>
                  <a:lnTo>
                    <a:pt x="1403305" y="21589"/>
                  </a:lnTo>
                  <a:close/>
                </a:path>
                <a:path w="1403350" h="1099820">
                  <a:moveTo>
                    <a:pt x="8860" y="19050"/>
                  </a:moveTo>
                  <a:lnTo>
                    <a:pt x="2495" y="19050"/>
                  </a:lnTo>
                  <a:lnTo>
                    <a:pt x="2492" y="20319"/>
                  </a:lnTo>
                  <a:lnTo>
                    <a:pt x="8857" y="20319"/>
                  </a:lnTo>
                  <a:lnTo>
                    <a:pt x="8860" y="19050"/>
                  </a:lnTo>
                  <a:close/>
                </a:path>
                <a:path w="1403350" h="1099820">
                  <a:moveTo>
                    <a:pt x="1403311" y="19050"/>
                  </a:moveTo>
                  <a:lnTo>
                    <a:pt x="1396973" y="19050"/>
                  </a:lnTo>
                  <a:lnTo>
                    <a:pt x="1396970" y="20319"/>
                  </a:lnTo>
                  <a:lnTo>
                    <a:pt x="1403308" y="20319"/>
                  </a:lnTo>
                  <a:lnTo>
                    <a:pt x="1403311" y="19050"/>
                  </a:lnTo>
                  <a:close/>
                </a:path>
                <a:path w="1403350" h="1099820">
                  <a:moveTo>
                    <a:pt x="8869" y="15239"/>
                  </a:moveTo>
                  <a:lnTo>
                    <a:pt x="2504" y="15239"/>
                  </a:lnTo>
                  <a:lnTo>
                    <a:pt x="2498" y="17779"/>
                  </a:lnTo>
                  <a:lnTo>
                    <a:pt x="8863" y="17779"/>
                  </a:lnTo>
                  <a:lnTo>
                    <a:pt x="8869" y="15239"/>
                  </a:lnTo>
                  <a:close/>
                </a:path>
                <a:path w="1403350" h="1099820">
                  <a:moveTo>
                    <a:pt x="1403320" y="15239"/>
                  </a:moveTo>
                  <a:lnTo>
                    <a:pt x="1396982" y="15239"/>
                  </a:lnTo>
                  <a:lnTo>
                    <a:pt x="1396976" y="17779"/>
                  </a:lnTo>
                  <a:lnTo>
                    <a:pt x="1403314" y="17779"/>
                  </a:lnTo>
                  <a:lnTo>
                    <a:pt x="1403320" y="15239"/>
                  </a:lnTo>
                  <a:close/>
                </a:path>
                <a:path w="1403350" h="1099820">
                  <a:moveTo>
                    <a:pt x="8875" y="12700"/>
                  </a:moveTo>
                  <a:lnTo>
                    <a:pt x="2510" y="12700"/>
                  </a:lnTo>
                  <a:lnTo>
                    <a:pt x="2507" y="13969"/>
                  </a:lnTo>
                  <a:lnTo>
                    <a:pt x="8872" y="13969"/>
                  </a:lnTo>
                  <a:lnTo>
                    <a:pt x="8875" y="12700"/>
                  </a:lnTo>
                  <a:close/>
                </a:path>
                <a:path w="1403350" h="1099820">
                  <a:moveTo>
                    <a:pt x="1403326" y="12700"/>
                  </a:moveTo>
                  <a:lnTo>
                    <a:pt x="1396988" y="12700"/>
                  </a:lnTo>
                  <a:lnTo>
                    <a:pt x="1396985" y="13969"/>
                  </a:lnTo>
                  <a:lnTo>
                    <a:pt x="1403323" y="13969"/>
                  </a:lnTo>
                  <a:lnTo>
                    <a:pt x="1403326" y="12700"/>
                  </a:lnTo>
                  <a:close/>
                </a:path>
                <a:path w="1403350" h="1099820">
                  <a:moveTo>
                    <a:pt x="8884" y="8889"/>
                  </a:moveTo>
                  <a:lnTo>
                    <a:pt x="2519" y="8889"/>
                  </a:lnTo>
                  <a:lnTo>
                    <a:pt x="2513" y="11429"/>
                  </a:lnTo>
                  <a:lnTo>
                    <a:pt x="8878" y="11429"/>
                  </a:lnTo>
                  <a:lnTo>
                    <a:pt x="8884" y="8889"/>
                  </a:lnTo>
                  <a:close/>
                </a:path>
                <a:path w="1403350" h="1099820">
                  <a:moveTo>
                    <a:pt x="1403335" y="8889"/>
                  </a:moveTo>
                  <a:lnTo>
                    <a:pt x="1396997" y="8889"/>
                  </a:lnTo>
                  <a:lnTo>
                    <a:pt x="1396991" y="11429"/>
                  </a:lnTo>
                  <a:lnTo>
                    <a:pt x="1403329" y="11429"/>
                  </a:lnTo>
                  <a:lnTo>
                    <a:pt x="1403335" y="8889"/>
                  </a:lnTo>
                  <a:close/>
                </a:path>
                <a:path w="1403350" h="1099820">
                  <a:moveTo>
                    <a:pt x="8889" y="6350"/>
                  </a:moveTo>
                  <a:lnTo>
                    <a:pt x="2525" y="6350"/>
                  </a:lnTo>
                  <a:lnTo>
                    <a:pt x="2522" y="7620"/>
                  </a:lnTo>
                  <a:lnTo>
                    <a:pt x="8887" y="7620"/>
                  </a:lnTo>
                  <a:lnTo>
                    <a:pt x="8889" y="6350"/>
                  </a:lnTo>
                  <a:close/>
                </a:path>
                <a:path w="1403350" h="1099820">
                  <a:moveTo>
                    <a:pt x="1403341" y="6350"/>
                  </a:moveTo>
                  <a:lnTo>
                    <a:pt x="8889" y="6350"/>
                  </a:lnTo>
                  <a:lnTo>
                    <a:pt x="1397000" y="7620"/>
                  </a:lnTo>
                  <a:lnTo>
                    <a:pt x="1403338" y="7620"/>
                  </a:lnTo>
                  <a:lnTo>
                    <a:pt x="1403341" y="6350"/>
                  </a:lnTo>
                  <a:close/>
                </a:path>
                <a:path w="1403350" h="1099820">
                  <a:moveTo>
                    <a:pt x="1403350" y="2539"/>
                  </a:moveTo>
                  <a:lnTo>
                    <a:pt x="2534" y="2539"/>
                  </a:lnTo>
                  <a:lnTo>
                    <a:pt x="2528" y="5079"/>
                  </a:lnTo>
                  <a:lnTo>
                    <a:pt x="1403344" y="5079"/>
                  </a:lnTo>
                  <a:lnTo>
                    <a:pt x="1403350" y="2539"/>
                  </a:lnTo>
                  <a:close/>
                </a:path>
                <a:path w="1403350" h="1099820">
                  <a:moveTo>
                    <a:pt x="2539" y="0"/>
                  </a:moveTo>
                  <a:lnTo>
                    <a:pt x="2537" y="1269"/>
                  </a:lnTo>
                  <a:lnTo>
                    <a:pt x="702944" y="1269"/>
                  </a:lnTo>
                  <a:lnTo>
                    <a:pt x="2539" y="0"/>
                  </a:lnTo>
                  <a:close/>
                </a:path>
                <a:path w="1403350" h="1099820">
                  <a:moveTo>
                    <a:pt x="8631" y="116840"/>
                  </a:moveTo>
                  <a:lnTo>
                    <a:pt x="2269" y="116840"/>
                  </a:lnTo>
                  <a:lnTo>
                    <a:pt x="2122" y="180339"/>
                  </a:lnTo>
                  <a:lnTo>
                    <a:pt x="8482" y="180339"/>
                  </a:lnTo>
                  <a:lnTo>
                    <a:pt x="8631" y="116840"/>
                  </a:lnTo>
                  <a:close/>
                </a:path>
                <a:path w="1403350" h="1099820">
                  <a:moveTo>
                    <a:pt x="1403085" y="116840"/>
                  </a:moveTo>
                  <a:lnTo>
                    <a:pt x="1396744" y="116840"/>
                  </a:lnTo>
                  <a:lnTo>
                    <a:pt x="1396595" y="180339"/>
                  </a:lnTo>
                  <a:lnTo>
                    <a:pt x="1402938" y="180339"/>
                  </a:lnTo>
                  <a:lnTo>
                    <a:pt x="1403085" y="116840"/>
                  </a:lnTo>
                  <a:close/>
                </a:path>
                <a:path w="1403350" h="1099820">
                  <a:moveTo>
                    <a:pt x="8482" y="180340"/>
                  </a:moveTo>
                  <a:lnTo>
                    <a:pt x="2122" y="180340"/>
                  </a:lnTo>
                  <a:lnTo>
                    <a:pt x="2093" y="193039"/>
                  </a:lnTo>
                  <a:lnTo>
                    <a:pt x="8452" y="193039"/>
                  </a:lnTo>
                  <a:lnTo>
                    <a:pt x="8482" y="180340"/>
                  </a:lnTo>
                  <a:close/>
                </a:path>
                <a:path w="1403350" h="1099820">
                  <a:moveTo>
                    <a:pt x="1402938" y="180340"/>
                  </a:moveTo>
                  <a:lnTo>
                    <a:pt x="1396595" y="180340"/>
                  </a:lnTo>
                  <a:lnTo>
                    <a:pt x="1396566" y="193039"/>
                  </a:lnTo>
                  <a:lnTo>
                    <a:pt x="1402909" y="193039"/>
                  </a:lnTo>
                  <a:lnTo>
                    <a:pt x="1402938" y="180340"/>
                  </a:lnTo>
                  <a:close/>
                </a:path>
                <a:path w="1403350" h="1099820">
                  <a:moveTo>
                    <a:pt x="8452" y="193040"/>
                  </a:moveTo>
                  <a:lnTo>
                    <a:pt x="2093" y="193040"/>
                  </a:lnTo>
                  <a:lnTo>
                    <a:pt x="2078" y="199389"/>
                  </a:lnTo>
                  <a:lnTo>
                    <a:pt x="8437" y="199389"/>
                  </a:lnTo>
                  <a:lnTo>
                    <a:pt x="8452" y="193040"/>
                  </a:lnTo>
                  <a:close/>
                </a:path>
                <a:path w="1403350" h="1099820">
                  <a:moveTo>
                    <a:pt x="1402909" y="193040"/>
                  </a:moveTo>
                  <a:lnTo>
                    <a:pt x="1396566" y="193040"/>
                  </a:lnTo>
                  <a:lnTo>
                    <a:pt x="1396551" y="199389"/>
                  </a:lnTo>
                  <a:lnTo>
                    <a:pt x="1402894" y="199389"/>
                  </a:lnTo>
                  <a:lnTo>
                    <a:pt x="1402909" y="193040"/>
                  </a:lnTo>
                  <a:close/>
                </a:path>
                <a:path w="1403350" h="1099820">
                  <a:moveTo>
                    <a:pt x="8437" y="199390"/>
                  </a:moveTo>
                  <a:lnTo>
                    <a:pt x="2078" y="199390"/>
                  </a:lnTo>
                  <a:lnTo>
                    <a:pt x="1975" y="243839"/>
                  </a:lnTo>
                  <a:lnTo>
                    <a:pt x="8333" y="243839"/>
                  </a:lnTo>
                  <a:lnTo>
                    <a:pt x="8437" y="199390"/>
                  </a:lnTo>
                  <a:close/>
                </a:path>
                <a:path w="1403350" h="1099820">
                  <a:moveTo>
                    <a:pt x="1402894" y="199390"/>
                  </a:moveTo>
                  <a:lnTo>
                    <a:pt x="1396551" y="199390"/>
                  </a:lnTo>
                  <a:lnTo>
                    <a:pt x="1396447" y="243839"/>
                  </a:lnTo>
                  <a:lnTo>
                    <a:pt x="1402791" y="243839"/>
                  </a:lnTo>
                  <a:lnTo>
                    <a:pt x="1402894" y="199390"/>
                  </a:lnTo>
                  <a:close/>
                </a:path>
                <a:path w="1403350" h="1099820">
                  <a:moveTo>
                    <a:pt x="8333" y="243840"/>
                  </a:moveTo>
                  <a:lnTo>
                    <a:pt x="1975" y="243840"/>
                  </a:lnTo>
                  <a:lnTo>
                    <a:pt x="1960" y="250189"/>
                  </a:lnTo>
                  <a:lnTo>
                    <a:pt x="8318" y="250189"/>
                  </a:lnTo>
                  <a:lnTo>
                    <a:pt x="8333" y="243840"/>
                  </a:lnTo>
                  <a:close/>
                </a:path>
                <a:path w="1403350" h="1099820">
                  <a:moveTo>
                    <a:pt x="1402791" y="243840"/>
                  </a:moveTo>
                  <a:lnTo>
                    <a:pt x="1396447" y="243840"/>
                  </a:lnTo>
                  <a:lnTo>
                    <a:pt x="1396432" y="250189"/>
                  </a:lnTo>
                  <a:lnTo>
                    <a:pt x="1402776" y="250189"/>
                  </a:lnTo>
                  <a:lnTo>
                    <a:pt x="1402791" y="243840"/>
                  </a:lnTo>
                  <a:close/>
                </a:path>
                <a:path w="1403350" h="1099820">
                  <a:moveTo>
                    <a:pt x="8318" y="250190"/>
                  </a:moveTo>
                  <a:lnTo>
                    <a:pt x="1960" y="250190"/>
                  </a:lnTo>
                  <a:lnTo>
                    <a:pt x="1946" y="256539"/>
                  </a:lnTo>
                  <a:lnTo>
                    <a:pt x="8304" y="256539"/>
                  </a:lnTo>
                  <a:lnTo>
                    <a:pt x="8318" y="250190"/>
                  </a:lnTo>
                  <a:close/>
                </a:path>
                <a:path w="1403350" h="1099820">
                  <a:moveTo>
                    <a:pt x="1402776" y="250190"/>
                  </a:moveTo>
                  <a:lnTo>
                    <a:pt x="1396432" y="250190"/>
                  </a:lnTo>
                  <a:lnTo>
                    <a:pt x="1396417" y="256539"/>
                  </a:lnTo>
                  <a:lnTo>
                    <a:pt x="1402762" y="256539"/>
                  </a:lnTo>
                  <a:lnTo>
                    <a:pt x="1402776" y="250190"/>
                  </a:lnTo>
                  <a:close/>
                </a:path>
                <a:path w="1403350" h="1099820">
                  <a:moveTo>
                    <a:pt x="8304" y="256540"/>
                  </a:moveTo>
                  <a:lnTo>
                    <a:pt x="1946" y="256540"/>
                  </a:lnTo>
                  <a:lnTo>
                    <a:pt x="1863" y="292100"/>
                  </a:lnTo>
                  <a:lnTo>
                    <a:pt x="8220" y="292100"/>
                  </a:lnTo>
                  <a:lnTo>
                    <a:pt x="8304" y="256540"/>
                  </a:lnTo>
                  <a:close/>
                </a:path>
                <a:path w="1403350" h="1099820">
                  <a:moveTo>
                    <a:pt x="1402762" y="256540"/>
                  </a:moveTo>
                  <a:lnTo>
                    <a:pt x="1396417" y="256540"/>
                  </a:lnTo>
                  <a:lnTo>
                    <a:pt x="1396334" y="292100"/>
                  </a:lnTo>
                  <a:lnTo>
                    <a:pt x="1402679" y="292100"/>
                  </a:lnTo>
                  <a:lnTo>
                    <a:pt x="1402762" y="256540"/>
                  </a:lnTo>
                  <a:close/>
                </a:path>
                <a:path w="1403350" h="1099820">
                  <a:moveTo>
                    <a:pt x="8220" y="292100"/>
                  </a:moveTo>
                  <a:lnTo>
                    <a:pt x="1863" y="292100"/>
                  </a:lnTo>
                  <a:lnTo>
                    <a:pt x="1843" y="300989"/>
                  </a:lnTo>
                  <a:lnTo>
                    <a:pt x="8199" y="300989"/>
                  </a:lnTo>
                  <a:lnTo>
                    <a:pt x="8220" y="292100"/>
                  </a:lnTo>
                  <a:close/>
                </a:path>
                <a:path w="1403350" h="1099820">
                  <a:moveTo>
                    <a:pt x="1402679" y="292100"/>
                  </a:moveTo>
                  <a:lnTo>
                    <a:pt x="1396334" y="292100"/>
                  </a:lnTo>
                  <a:lnTo>
                    <a:pt x="1396313" y="300989"/>
                  </a:lnTo>
                  <a:lnTo>
                    <a:pt x="1402659" y="300989"/>
                  </a:lnTo>
                  <a:lnTo>
                    <a:pt x="1402679" y="292100"/>
                  </a:lnTo>
                  <a:close/>
                </a:path>
                <a:path w="1403350" h="1099820">
                  <a:moveTo>
                    <a:pt x="8199" y="300990"/>
                  </a:moveTo>
                  <a:lnTo>
                    <a:pt x="1843" y="300990"/>
                  </a:lnTo>
                  <a:lnTo>
                    <a:pt x="1760" y="336550"/>
                  </a:lnTo>
                  <a:lnTo>
                    <a:pt x="8116" y="336550"/>
                  </a:lnTo>
                  <a:lnTo>
                    <a:pt x="8199" y="300990"/>
                  </a:lnTo>
                  <a:close/>
                </a:path>
                <a:path w="1403350" h="1099820">
                  <a:moveTo>
                    <a:pt x="1402659" y="300990"/>
                  </a:moveTo>
                  <a:lnTo>
                    <a:pt x="1396313" y="300990"/>
                  </a:lnTo>
                  <a:lnTo>
                    <a:pt x="1396230" y="336550"/>
                  </a:lnTo>
                  <a:lnTo>
                    <a:pt x="1402576" y="336550"/>
                  </a:lnTo>
                  <a:lnTo>
                    <a:pt x="1402659" y="300990"/>
                  </a:lnTo>
                  <a:close/>
                </a:path>
                <a:path w="1403350" h="1099820">
                  <a:moveTo>
                    <a:pt x="8116" y="336550"/>
                  </a:moveTo>
                  <a:lnTo>
                    <a:pt x="1760" y="336550"/>
                  </a:lnTo>
                  <a:lnTo>
                    <a:pt x="1740" y="345439"/>
                  </a:lnTo>
                  <a:lnTo>
                    <a:pt x="8095" y="345439"/>
                  </a:lnTo>
                  <a:lnTo>
                    <a:pt x="8116" y="336550"/>
                  </a:lnTo>
                  <a:close/>
                </a:path>
                <a:path w="1403350" h="1099820">
                  <a:moveTo>
                    <a:pt x="1402576" y="336550"/>
                  </a:moveTo>
                  <a:lnTo>
                    <a:pt x="1396230" y="336550"/>
                  </a:lnTo>
                  <a:lnTo>
                    <a:pt x="1396209" y="345439"/>
                  </a:lnTo>
                  <a:lnTo>
                    <a:pt x="1402556" y="345439"/>
                  </a:lnTo>
                  <a:lnTo>
                    <a:pt x="1402576" y="336550"/>
                  </a:lnTo>
                  <a:close/>
                </a:path>
                <a:path w="1403350" h="1099820">
                  <a:moveTo>
                    <a:pt x="8095" y="345440"/>
                  </a:moveTo>
                  <a:lnTo>
                    <a:pt x="1740" y="345440"/>
                  </a:lnTo>
                  <a:lnTo>
                    <a:pt x="1378" y="501650"/>
                  </a:lnTo>
                  <a:lnTo>
                    <a:pt x="7730" y="501650"/>
                  </a:lnTo>
                  <a:lnTo>
                    <a:pt x="8095" y="345440"/>
                  </a:lnTo>
                  <a:close/>
                </a:path>
                <a:path w="1403350" h="1099820">
                  <a:moveTo>
                    <a:pt x="1402556" y="345440"/>
                  </a:moveTo>
                  <a:lnTo>
                    <a:pt x="1396209" y="345440"/>
                  </a:lnTo>
                  <a:lnTo>
                    <a:pt x="1395844" y="501650"/>
                  </a:lnTo>
                  <a:lnTo>
                    <a:pt x="1402194" y="501650"/>
                  </a:lnTo>
                  <a:lnTo>
                    <a:pt x="1402556" y="345440"/>
                  </a:lnTo>
                  <a:close/>
                </a:path>
                <a:path w="1403350" h="1099820">
                  <a:moveTo>
                    <a:pt x="7730" y="501650"/>
                  </a:moveTo>
                  <a:lnTo>
                    <a:pt x="1378" y="501650"/>
                  </a:lnTo>
                  <a:lnTo>
                    <a:pt x="805" y="749300"/>
                  </a:lnTo>
                  <a:lnTo>
                    <a:pt x="7150" y="749300"/>
                  </a:lnTo>
                  <a:lnTo>
                    <a:pt x="7730" y="501650"/>
                  </a:lnTo>
                  <a:close/>
                </a:path>
                <a:path w="1403350" h="1099820">
                  <a:moveTo>
                    <a:pt x="1402194" y="501650"/>
                  </a:moveTo>
                  <a:lnTo>
                    <a:pt x="1395844" y="501650"/>
                  </a:lnTo>
                  <a:lnTo>
                    <a:pt x="1395265" y="749300"/>
                  </a:lnTo>
                  <a:lnTo>
                    <a:pt x="1401621" y="749300"/>
                  </a:lnTo>
                  <a:lnTo>
                    <a:pt x="1402194" y="501650"/>
                  </a:lnTo>
                  <a:close/>
                </a:path>
                <a:path w="1403350" h="1099820">
                  <a:moveTo>
                    <a:pt x="7150" y="749300"/>
                  </a:moveTo>
                  <a:lnTo>
                    <a:pt x="805" y="749300"/>
                  </a:lnTo>
                  <a:lnTo>
                    <a:pt x="776" y="762000"/>
                  </a:lnTo>
                  <a:lnTo>
                    <a:pt x="7120" y="762000"/>
                  </a:lnTo>
                  <a:lnTo>
                    <a:pt x="7150" y="749300"/>
                  </a:lnTo>
                  <a:close/>
                </a:path>
                <a:path w="1403350" h="1099820">
                  <a:moveTo>
                    <a:pt x="1401621" y="749300"/>
                  </a:moveTo>
                  <a:lnTo>
                    <a:pt x="1395265" y="749300"/>
                  </a:lnTo>
                  <a:lnTo>
                    <a:pt x="1395235" y="762000"/>
                  </a:lnTo>
                  <a:lnTo>
                    <a:pt x="1401591" y="762000"/>
                  </a:lnTo>
                  <a:lnTo>
                    <a:pt x="1401621" y="749300"/>
                  </a:lnTo>
                  <a:close/>
                </a:path>
                <a:path w="1403350" h="1099820">
                  <a:moveTo>
                    <a:pt x="7120" y="762000"/>
                  </a:moveTo>
                  <a:lnTo>
                    <a:pt x="776" y="762000"/>
                  </a:lnTo>
                  <a:lnTo>
                    <a:pt x="755" y="770889"/>
                  </a:lnTo>
                  <a:lnTo>
                    <a:pt x="7099" y="770889"/>
                  </a:lnTo>
                  <a:lnTo>
                    <a:pt x="7120" y="762000"/>
                  </a:lnTo>
                  <a:close/>
                </a:path>
                <a:path w="1403350" h="1099820">
                  <a:moveTo>
                    <a:pt x="1401591" y="762000"/>
                  </a:moveTo>
                  <a:lnTo>
                    <a:pt x="1395235" y="762000"/>
                  </a:lnTo>
                  <a:lnTo>
                    <a:pt x="1395214" y="770889"/>
                  </a:lnTo>
                  <a:lnTo>
                    <a:pt x="1401571" y="770889"/>
                  </a:lnTo>
                  <a:lnTo>
                    <a:pt x="1401591" y="762000"/>
                  </a:lnTo>
                  <a:close/>
                </a:path>
                <a:path w="1403350" h="1099820">
                  <a:moveTo>
                    <a:pt x="7099" y="770890"/>
                  </a:moveTo>
                  <a:lnTo>
                    <a:pt x="755" y="770890"/>
                  </a:lnTo>
                  <a:lnTo>
                    <a:pt x="643" y="819150"/>
                  </a:lnTo>
                  <a:lnTo>
                    <a:pt x="6986" y="819150"/>
                  </a:lnTo>
                  <a:lnTo>
                    <a:pt x="7099" y="770890"/>
                  </a:lnTo>
                  <a:close/>
                </a:path>
                <a:path w="1403350" h="1099820">
                  <a:moveTo>
                    <a:pt x="1401571" y="770890"/>
                  </a:moveTo>
                  <a:lnTo>
                    <a:pt x="1395214" y="770890"/>
                  </a:lnTo>
                  <a:lnTo>
                    <a:pt x="1395101" y="819150"/>
                  </a:lnTo>
                  <a:lnTo>
                    <a:pt x="1401459" y="819150"/>
                  </a:lnTo>
                  <a:lnTo>
                    <a:pt x="1401571" y="770890"/>
                  </a:lnTo>
                  <a:close/>
                </a:path>
                <a:path w="1403350" h="1099820">
                  <a:moveTo>
                    <a:pt x="6986" y="819150"/>
                  </a:moveTo>
                  <a:lnTo>
                    <a:pt x="643" y="819150"/>
                  </a:lnTo>
                  <a:lnTo>
                    <a:pt x="623" y="828039"/>
                  </a:lnTo>
                  <a:lnTo>
                    <a:pt x="6965" y="828039"/>
                  </a:lnTo>
                  <a:lnTo>
                    <a:pt x="6986" y="819150"/>
                  </a:lnTo>
                  <a:close/>
                </a:path>
                <a:path w="1403350" h="1099820">
                  <a:moveTo>
                    <a:pt x="1401459" y="819150"/>
                  </a:moveTo>
                  <a:lnTo>
                    <a:pt x="1395101" y="819150"/>
                  </a:lnTo>
                  <a:lnTo>
                    <a:pt x="1395080" y="828039"/>
                  </a:lnTo>
                  <a:lnTo>
                    <a:pt x="1401439" y="828039"/>
                  </a:lnTo>
                  <a:lnTo>
                    <a:pt x="1401459" y="819150"/>
                  </a:lnTo>
                  <a:close/>
                </a:path>
                <a:path w="1403350" h="1099820">
                  <a:moveTo>
                    <a:pt x="6965" y="828040"/>
                  </a:moveTo>
                  <a:lnTo>
                    <a:pt x="623" y="828040"/>
                  </a:lnTo>
                  <a:lnTo>
                    <a:pt x="476" y="891539"/>
                  </a:lnTo>
                  <a:lnTo>
                    <a:pt x="6816" y="891539"/>
                  </a:lnTo>
                  <a:lnTo>
                    <a:pt x="6965" y="828040"/>
                  </a:lnTo>
                  <a:close/>
                </a:path>
                <a:path w="1403350" h="1099820">
                  <a:moveTo>
                    <a:pt x="1401439" y="828040"/>
                  </a:moveTo>
                  <a:lnTo>
                    <a:pt x="1395080" y="828040"/>
                  </a:lnTo>
                  <a:lnTo>
                    <a:pt x="1394932" y="891539"/>
                  </a:lnTo>
                  <a:lnTo>
                    <a:pt x="1401292" y="891539"/>
                  </a:lnTo>
                  <a:lnTo>
                    <a:pt x="1401439" y="828040"/>
                  </a:lnTo>
                  <a:close/>
                </a:path>
                <a:path w="1403350" h="1099820">
                  <a:moveTo>
                    <a:pt x="6816" y="891540"/>
                  </a:moveTo>
                  <a:lnTo>
                    <a:pt x="476" y="891540"/>
                  </a:lnTo>
                  <a:lnTo>
                    <a:pt x="461" y="897889"/>
                  </a:lnTo>
                  <a:lnTo>
                    <a:pt x="6802" y="897889"/>
                  </a:lnTo>
                  <a:lnTo>
                    <a:pt x="6816" y="891540"/>
                  </a:lnTo>
                  <a:close/>
                </a:path>
                <a:path w="1403350" h="1099820">
                  <a:moveTo>
                    <a:pt x="1401292" y="891540"/>
                  </a:moveTo>
                  <a:lnTo>
                    <a:pt x="1394932" y="891540"/>
                  </a:lnTo>
                  <a:lnTo>
                    <a:pt x="1394917" y="897889"/>
                  </a:lnTo>
                  <a:lnTo>
                    <a:pt x="1401277" y="897889"/>
                  </a:lnTo>
                  <a:lnTo>
                    <a:pt x="1401292" y="891540"/>
                  </a:lnTo>
                  <a:close/>
                </a:path>
                <a:path w="1403350" h="1099820">
                  <a:moveTo>
                    <a:pt x="6802" y="897890"/>
                  </a:moveTo>
                  <a:lnTo>
                    <a:pt x="461" y="897890"/>
                  </a:lnTo>
                  <a:lnTo>
                    <a:pt x="446" y="904239"/>
                  </a:lnTo>
                  <a:lnTo>
                    <a:pt x="6787" y="904239"/>
                  </a:lnTo>
                  <a:lnTo>
                    <a:pt x="6802" y="897890"/>
                  </a:lnTo>
                  <a:close/>
                </a:path>
                <a:path w="1403350" h="1099820">
                  <a:moveTo>
                    <a:pt x="1401277" y="897890"/>
                  </a:moveTo>
                  <a:lnTo>
                    <a:pt x="1394917" y="897890"/>
                  </a:lnTo>
                  <a:lnTo>
                    <a:pt x="1394902" y="904239"/>
                  </a:lnTo>
                  <a:lnTo>
                    <a:pt x="1401262" y="904239"/>
                  </a:lnTo>
                  <a:lnTo>
                    <a:pt x="1401277" y="897890"/>
                  </a:lnTo>
                  <a:close/>
                </a:path>
                <a:path w="1403350" h="1099820">
                  <a:moveTo>
                    <a:pt x="6787" y="904240"/>
                  </a:moveTo>
                  <a:lnTo>
                    <a:pt x="446" y="904240"/>
                  </a:lnTo>
                  <a:lnTo>
                    <a:pt x="417" y="916939"/>
                  </a:lnTo>
                  <a:lnTo>
                    <a:pt x="6757" y="916939"/>
                  </a:lnTo>
                  <a:lnTo>
                    <a:pt x="6787" y="904240"/>
                  </a:lnTo>
                  <a:close/>
                </a:path>
                <a:path w="1403350" h="1099820">
                  <a:moveTo>
                    <a:pt x="1401262" y="904240"/>
                  </a:moveTo>
                  <a:lnTo>
                    <a:pt x="1394902" y="904240"/>
                  </a:lnTo>
                  <a:lnTo>
                    <a:pt x="1394872" y="916939"/>
                  </a:lnTo>
                  <a:lnTo>
                    <a:pt x="1401233" y="916939"/>
                  </a:lnTo>
                  <a:lnTo>
                    <a:pt x="1401262" y="904240"/>
                  </a:lnTo>
                  <a:close/>
                </a:path>
                <a:path w="1403350" h="1099820">
                  <a:moveTo>
                    <a:pt x="6757" y="916940"/>
                  </a:moveTo>
                  <a:lnTo>
                    <a:pt x="417" y="916940"/>
                  </a:lnTo>
                  <a:lnTo>
                    <a:pt x="270" y="980439"/>
                  </a:lnTo>
                  <a:lnTo>
                    <a:pt x="6608" y="980439"/>
                  </a:lnTo>
                  <a:lnTo>
                    <a:pt x="6757" y="916940"/>
                  </a:lnTo>
                  <a:close/>
                </a:path>
                <a:path w="1403350" h="1099820">
                  <a:moveTo>
                    <a:pt x="1401233" y="916940"/>
                  </a:moveTo>
                  <a:lnTo>
                    <a:pt x="1394872" y="916940"/>
                  </a:lnTo>
                  <a:lnTo>
                    <a:pt x="1394724" y="980439"/>
                  </a:lnTo>
                  <a:lnTo>
                    <a:pt x="1401086" y="980439"/>
                  </a:lnTo>
                  <a:lnTo>
                    <a:pt x="1401233" y="916940"/>
                  </a:lnTo>
                  <a:close/>
                </a:path>
                <a:path w="1403350" h="1099820">
                  <a:moveTo>
                    <a:pt x="6418" y="1061847"/>
                  </a:moveTo>
                  <a:lnTo>
                    <a:pt x="82" y="1061847"/>
                  </a:lnTo>
                  <a:lnTo>
                    <a:pt x="79" y="1062989"/>
                  </a:lnTo>
                  <a:lnTo>
                    <a:pt x="6415" y="1062989"/>
                  </a:lnTo>
                  <a:lnTo>
                    <a:pt x="6418" y="1061847"/>
                  </a:lnTo>
                  <a:close/>
                </a:path>
                <a:path w="1403350" h="1099820">
                  <a:moveTo>
                    <a:pt x="1400897" y="1061847"/>
                  </a:moveTo>
                  <a:lnTo>
                    <a:pt x="1394533" y="1061847"/>
                  </a:lnTo>
                  <a:lnTo>
                    <a:pt x="1394531" y="1062989"/>
                  </a:lnTo>
                  <a:lnTo>
                    <a:pt x="1400895" y="1062989"/>
                  </a:lnTo>
                  <a:lnTo>
                    <a:pt x="1400897" y="1061847"/>
                  </a:lnTo>
                  <a:close/>
                </a:path>
                <a:path w="1403350" h="1099820">
                  <a:moveTo>
                    <a:pt x="6424" y="1059306"/>
                  </a:moveTo>
                  <a:lnTo>
                    <a:pt x="87" y="1059306"/>
                  </a:lnTo>
                  <a:lnTo>
                    <a:pt x="82" y="1061719"/>
                  </a:lnTo>
                  <a:lnTo>
                    <a:pt x="6418" y="1061719"/>
                  </a:lnTo>
                  <a:lnTo>
                    <a:pt x="6424" y="1059306"/>
                  </a:lnTo>
                  <a:close/>
                </a:path>
                <a:path w="1403350" h="1099820">
                  <a:moveTo>
                    <a:pt x="1400903" y="1059306"/>
                  </a:moveTo>
                  <a:lnTo>
                    <a:pt x="1394539" y="1059306"/>
                  </a:lnTo>
                  <a:lnTo>
                    <a:pt x="1394534" y="1061719"/>
                  </a:lnTo>
                  <a:lnTo>
                    <a:pt x="1400898" y="1061719"/>
                  </a:lnTo>
                  <a:lnTo>
                    <a:pt x="1400903" y="1059306"/>
                  </a:lnTo>
                  <a:close/>
                </a:path>
                <a:path w="1403350" h="1099820">
                  <a:moveTo>
                    <a:pt x="6438" y="1052956"/>
                  </a:moveTo>
                  <a:lnTo>
                    <a:pt x="102" y="1052956"/>
                  </a:lnTo>
                  <a:lnTo>
                    <a:pt x="88" y="1059179"/>
                  </a:lnTo>
                  <a:lnTo>
                    <a:pt x="6424" y="1059179"/>
                  </a:lnTo>
                  <a:lnTo>
                    <a:pt x="6438" y="1052956"/>
                  </a:lnTo>
                  <a:close/>
                </a:path>
                <a:path w="1403350" h="1099820">
                  <a:moveTo>
                    <a:pt x="1400918" y="1052956"/>
                  </a:moveTo>
                  <a:lnTo>
                    <a:pt x="1394554" y="1052956"/>
                  </a:lnTo>
                  <a:lnTo>
                    <a:pt x="1394540" y="1059179"/>
                  </a:lnTo>
                  <a:lnTo>
                    <a:pt x="1400904" y="1059179"/>
                  </a:lnTo>
                  <a:lnTo>
                    <a:pt x="1400918" y="1052956"/>
                  </a:lnTo>
                  <a:close/>
                </a:path>
                <a:path w="1403350" h="1099820">
                  <a:moveTo>
                    <a:pt x="6447" y="1049147"/>
                  </a:moveTo>
                  <a:lnTo>
                    <a:pt x="111" y="1049147"/>
                  </a:lnTo>
                  <a:lnTo>
                    <a:pt x="102" y="1052829"/>
                  </a:lnTo>
                  <a:lnTo>
                    <a:pt x="6439" y="1052829"/>
                  </a:lnTo>
                  <a:lnTo>
                    <a:pt x="6447" y="1049147"/>
                  </a:lnTo>
                  <a:close/>
                </a:path>
                <a:path w="1403350" h="1099820">
                  <a:moveTo>
                    <a:pt x="1400927" y="1049147"/>
                  </a:moveTo>
                  <a:lnTo>
                    <a:pt x="1394563" y="1049147"/>
                  </a:lnTo>
                  <a:lnTo>
                    <a:pt x="1394555" y="1052829"/>
                  </a:lnTo>
                  <a:lnTo>
                    <a:pt x="1400918" y="1052829"/>
                  </a:lnTo>
                  <a:lnTo>
                    <a:pt x="1400927" y="1049147"/>
                  </a:lnTo>
                  <a:close/>
                </a:path>
                <a:path w="1403350" h="1099820">
                  <a:moveTo>
                    <a:pt x="6453" y="1046606"/>
                  </a:moveTo>
                  <a:lnTo>
                    <a:pt x="117" y="1046606"/>
                  </a:lnTo>
                  <a:lnTo>
                    <a:pt x="111" y="1049019"/>
                  </a:lnTo>
                  <a:lnTo>
                    <a:pt x="6448" y="1049019"/>
                  </a:lnTo>
                  <a:lnTo>
                    <a:pt x="6453" y="1046606"/>
                  </a:lnTo>
                  <a:close/>
                </a:path>
                <a:path w="1403350" h="1099820">
                  <a:moveTo>
                    <a:pt x="1400933" y="1046606"/>
                  </a:moveTo>
                  <a:lnTo>
                    <a:pt x="1394569" y="1046606"/>
                  </a:lnTo>
                  <a:lnTo>
                    <a:pt x="1394563" y="1049019"/>
                  </a:lnTo>
                  <a:lnTo>
                    <a:pt x="1400927" y="1049019"/>
                  </a:lnTo>
                  <a:lnTo>
                    <a:pt x="1400933" y="1046606"/>
                  </a:lnTo>
                  <a:close/>
                </a:path>
                <a:path w="1403350" h="1099820">
                  <a:moveTo>
                    <a:pt x="6462" y="1042797"/>
                  </a:moveTo>
                  <a:lnTo>
                    <a:pt x="126" y="1042797"/>
                  </a:lnTo>
                  <a:lnTo>
                    <a:pt x="117" y="1046479"/>
                  </a:lnTo>
                  <a:lnTo>
                    <a:pt x="6454" y="1046479"/>
                  </a:lnTo>
                  <a:lnTo>
                    <a:pt x="6462" y="1042797"/>
                  </a:lnTo>
                  <a:close/>
                </a:path>
                <a:path w="1403350" h="1099820">
                  <a:moveTo>
                    <a:pt x="1400941" y="1042797"/>
                  </a:moveTo>
                  <a:lnTo>
                    <a:pt x="1394578" y="1042797"/>
                  </a:lnTo>
                  <a:lnTo>
                    <a:pt x="1394569" y="1046479"/>
                  </a:lnTo>
                  <a:lnTo>
                    <a:pt x="1400933" y="1046479"/>
                  </a:lnTo>
                  <a:lnTo>
                    <a:pt x="1400941" y="1042797"/>
                  </a:lnTo>
                  <a:close/>
                </a:path>
                <a:path w="1403350" h="1099820">
                  <a:moveTo>
                    <a:pt x="6468" y="1040256"/>
                  </a:moveTo>
                  <a:lnTo>
                    <a:pt x="131" y="1040256"/>
                  </a:lnTo>
                  <a:lnTo>
                    <a:pt x="126" y="1042669"/>
                  </a:lnTo>
                  <a:lnTo>
                    <a:pt x="6463" y="1042669"/>
                  </a:lnTo>
                  <a:lnTo>
                    <a:pt x="6468" y="1040256"/>
                  </a:lnTo>
                  <a:close/>
                </a:path>
                <a:path w="1403350" h="1099820">
                  <a:moveTo>
                    <a:pt x="1400947" y="1040256"/>
                  </a:moveTo>
                  <a:lnTo>
                    <a:pt x="1394584" y="1040256"/>
                  </a:lnTo>
                  <a:lnTo>
                    <a:pt x="1394578" y="1042669"/>
                  </a:lnTo>
                  <a:lnTo>
                    <a:pt x="1400942" y="1042669"/>
                  </a:lnTo>
                  <a:lnTo>
                    <a:pt x="1400947" y="1040256"/>
                  </a:lnTo>
                  <a:close/>
                </a:path>
                <a:path w="1403350" h="1099820">
                  <a:moveTo>
                    <a:pt x="6477" y="1036447"/>
                  </a:moveTo>
                  <a:lnTo>
                    <a:pt x="140" y="1036447"/>
                  </a:lnTo>
                  <a:lnTo>
                    <a:pt x="132" y="1040129"/>
                  </a:lnTo>
                  <a:lnTo>
                    <a:pt x="6468" y="1040129"/>
                  </a:lnTo>
                  <a:lnTo>
                    <a:pt x="6477" y="1036447"/>
                  </a:lnTo>
                  <a:close/>
                </a:path>
                <a:path w="1403350" h="1099820">
                  <a:moveTo>
                    <a:pt x="1400956" y="1036447"/>
                  </a:moveTo>
                  <a:lnTo>
                    <a:pt x="1394593" y="1036447"/>
                  </a:lnTo>
                  <a:lnTo>
                    <a:pt x="1394584" y="1040129"/>
                  </a:lnTo>
                  <a:lnTo>
                    <a:pt x="1400948" y="1040129"/>
                  </a:lnTo>
                  <a:lnTo>
                    <a:pt x="1400956" y="1036447"/>
                  </a:lnTo>
                  <a:close/>
                </a:path>
                <a:path w="1403350" h="1099820">
                  <a:moveTo>
                    <a:pt x="6483" y="1033906"/>
                  </a:moveTo>
                  <a:lnTo>
                    <a:pt x="146" y="1033906"/>
                  </a:lnTo>
                  <a:lnTo>
                    <a:pt x="141" y="1036319"/>
                  </a:lnTo>
                  <a:lnTo>
                    <a:pt x="6477" y="1036319"/>
                  </a:lnTo>
                  <a:lnTo>
                    <a:pt x="6483" y="1033906"/>
                  </a:lnTo>
                  <a:close/>
                </a:path>
                <a:path w="1403350" h="1099820">
                  <a:moveTo>
                    <a:pt x="1400962" y="1033906"/>
                  </a:moveTo>
                  <a:lnTo>
                    <a:pt x="1394599" y="1033906"/>
                  </a:lnTo>
                  <a:lnTo>
                    <a:pt x="1394593" y="1036319"/>
                  </a:lnTo>
                  <a:lnTo>
                    <a:pt x="1400956" y="1036319"/>
                  </a:lnTo>
                  <a:lnTo>
                    <a:pt x="1400962" y="1033906"/>
                  </a:lnTo>
                  <a:close/>
                </a:path>
                <a:path w="1403350" h="1099820">
                  <a:moveTo>
                    <a:pt x="6492" y="1030097"/>
                  </a:moveTo>
                  <a:lnTo>
                    <a:pt x="155" y="1030097"/>
                  </a:lnTo>
                  <a:lnTo>
                    <a:pt x="146" y="1033779"/>
                  </a:lnTo>
                  <a:lnTo>
                    <a:pt x="6483" y="1033779"/>
                  </a:lnTo>
                  <a:lnTo>
                    <a:pt x="6492" y="1030097"/>
                  </a:lnTo>
                  <a:close/>
                </a:path>
                <a:path w="1403350" h="1099820">
                  <a:moveTo>
                    <a:pt x="1400971" y="1030097"/>
                  </a:moveTo>
                  <a:lnTo>
                    <a:pt x="1394608" y="1030097"/>
                  </a:lnTo>
                  <a:lnTo>
                    <a:pt x="1394599" y="1033779"/>
                  </a:lnTo>
                  <a:lnTo>
                    <a:pt x="1400962" y="1033779"/>
                  </a:lnTo>
                  <a:lnTo>
                    <a:pt x="1400971" y="1030097"/>
                  </a:lnTo>
                  <a:close/>
                </a:path>
                <a:path w="1403350" h="1099820">
                  <a:moveTo>
                    <a:pt x="6498" y="1027556"/>
                  </a:moveTo>
                  <a:lnTo>
                    <a:pt x="161" y="1027556"/>
                  </a:lnTo>
                  <a:lnTo>
                    <a:pt x="155" y="1029969"/>
                  </a:lnTo>
                  <a:lnTo>
                    <a:pt x="6492" y="1029969"/>
                  </a:lnTo>
                  <a:lnTo>
                    <a:pt x="6498" y="1027556"/>
                  </a:lnTo>
                  <a:close/>
                </a:path>
                <a:path w="1403350" h="1099820">
                  <a:moveTo>
                    <a:pt x="1400977" y="1027556"/>
                  </a:moveTo>
                  <a:lnTo>
                    <a:pt x="1394614" y="1027556"/>
                  </a:lnTo>
                  <a:lnTo>
                    <a:pt x="1394608" y="1029969"/>
                  </a:lnTo>
                  <a:lnTo>
                    <a:pt x="1400971" y="1029969"/>
                  </a:lnTo>
                  <a:lnTo>
                    <a:pt x="1400977" y="1027556"/>
                  </a:lnTo>
                  <a:close/>
                </a:path>
                <a:path w="1403350" h="1099820">
                  <a:moveTo>
                    <a:pt x="6507" y="1023747"/>
                  </a:moveTo>
                  <a:lnTo>
                    <a:pt x="170" y="1023747"/>
                  </a:lnTo>
                  <a:lnTo>
                    <a:pt x="161" y="1027429"/>
                  </a:lnTo>
                  <a:lnTo>
                    <a:pt x="6498" y="1027429"/>
                  </a:lnTo>
                  <a:lnTo>
                    <a:pt x="6507" y="1023747"/>
                  </a:lnTo>
                  <a:close/>
                </a:path>
                <a:path w="1403350" h="1099820">
                  <a:moveTo>
                    <a:pt x="1400986" y="1023747"/>
                  </a:moveTo>
                  <a:lnTo>
                    <a:pt x="1394623" y="1023747"/>
                  </a:lnTo>
                  <a:lnTo>
                    <a:pt x="1394614" y="1027429"/>
                  </a:lnTo>
                  <a:lnTo>
                    <a:pt x="1400977" y="1027429"/>
                  </a:lnTo>
                  <a:lnTo>
                    <a:pt x="1400986" y="1023747"/>
                  </a:lnTo>
                  <a:close/>
                </a:path>
                <a:path w="1403350" h="1099820">
                  <a:moveTo>
                    <a:pt x="6513" y="1021206"/>
                  </a:moveTo>
                  <a:lnTo>
                    <a:pt x="176" y="1021206"/>
                  </a:lnTo>
                  <a:lnTo>
                    <a:pt x="170" y="1023619"/>
                  </a:lnTo>
                  <a:lnTo>
                    <a:pt x="6507" y="1023619"/>
                  </a:lnTo>
                  <a:lnTo>
                    <a:pt x="6513" y="1021206"/>
                  </a:lnTo>
                  <a:close/>
                </a:path>
                <a:path w="1403350" h="1099820">
                  <a:moveTo>
                    <a:pt x="1400991" y="1021206"/>
                  </a:moveTo>
                  <a:lnTo>
                    <a:pt x="1394629" y="1021206"/>
                  </a:lnTo>
                  <a:lnTo>
                    <a:pt x="1394623" y="1023619"/>
                  </a:lnTo>
                  <a:lnTo>
                    <a:pt x="1400986" y="1023619"/>
                  </a:lnTo>
                  <a:lnTo>
                    <a:pt x="1400991" y="1021206"/>
                  </a:lnTo>
                  <a:close/>
                </a:path>
                <a:path w="1403350" h="1099820">
                  <a:moveTo>
                    <a:pt x="6522" y="1017397"/>
                  </a:moveTo>
                  <a:lnTo>
                    <a:pt x="184" y="1017397"/>
                  </a:lnTo>
                  <a:lnTo>
                    <a:pt x="176" y="1021079"/>
                  </a:lnTo>
                  <a:lnTo>
                    <a:pt x="6513" y="1021079"/>
                  </a:lnTo>
                  <a:lnTo>
                    <a:pt x="6522" y="1017397"/>
                  </a:lnTo>
                  <a:close/>
                </a:path>
                <a:path w="1403350" h="1099820">
                  <a:moveTo>
                    <a:pt x="1401000" y="1017397"/>
                  </a:moveTo>
                  <a:lnTo>
                    <a:pt x="1394637" y="1017397"/>
                  </a:lnTo>
                  <a:lnTo>
                    <a:pt x="1394629" y="1021079"/>
                  </a:lnTo>
                  <a:lnTo>
                    <a:pt x="1400992" y="1021079"/>
                  </a:lnTo>
                  <a:lnTo>
                    <a:pt x="1401000" y="1017397"/>
                  </a:lnTo>
                  <a:close/>
                </a:path>
                <a:path w="1403350" h="1099820">
                  <a:moveTo>
                    <a:pt x="6528" y="1014856"/>
                  </a:moveTo>
                  <a:lnTo>
                    <a:pt x="190" y="1014856"/>
                  </a:lnTo>
                  <a:lnTo>
                    <a:pt x="185" y="1017269"/>
                  </a:lnTo>
                  <a:lnTo>
                    <a:pt x="6522" y="1017269"/>
                  </a:lnTo>
                  <a:lnTo>
                    <a:pt x="6528" y="1014856"/>
                  </a:lnTo>
                  <a:close/>
                </a:path>
                <a:path w="1403350" h="1099820">
                  <a:moveTo>
                    <a:pt x="1401006" y="1014856"/>
                  </a:moveTo>
                  <a:lnTo>
                    <a:pt x="1394643" y="1014856"/>
                  </a:lnTo>
                  <a:lnTo>
                    <a:pt x="1394638" y="1017269"/>
                  </a:lnTo>
                  <a:lnTo>
                    <a:pt x="1401001" y="1017269"/>
                  </a:lnTo>
                  <a:lnTo>
                    <a:pt x="1401006" y="1014856"/>
                  </a:lnTo>
                  <a:close/>
                </a:path>
                <a:path w="1403350" h="1099820">
                  <a:moveTo>
                    <a:pt x="6537" y="1011047"/>
                  </a:moveTo>
                  <a:lnTo>
                    <a:pt x="199" y="1011047"/>
                  </a:lnTo>
                  <a:lnTo>
                    <a:pt x="191" y="1014729"/>
                  </a:lnTo>
                  <a:lnTo>
                    <a:pt x="6528" y="1014729"/>
                  </a:lnTo>
                  <a:lnTo>
                    <a:pt x="6537" y="1011047"/>
                  </a:lnTo>
                  <a:close/>
                </a:path>
                <a:path w="1403350" h="1099820">
                  <a:moveTo>
                    <a:pt x="1401015" y="1011047"/>
                  </a:moveTo>
                  <a:lnTo>
                    <a:pt x="1394652" y="1011047"/>
                  </a:lnTo>
                  <a:lnTo>
                    <a:pt x="1394644" y="1014729"/>
                  </a:lnTo>
                  <a:lnTo>
                    <a:pt x="1401006" y="1014729"/>
                  </a:lnTo>
                  <a:lnTo>
                    <a:pt x="1401015" y="1011047"/>
                  </a:lnTo>
                  <a:close/>
                </a:path>
                <a:path w="1403350" h="1099820">
                  <a:moveTo>
                    <a:pt x="6543" y="1008506"/>
                  </a:moveTo>
                  <a:lnTo>
                    <a:pt x="205" y="1008506"/>
                  </a:lnTo>
                  <a:lnTo>
                    <a:pt x="199" y="1010919"/>
                  </a:lnTo>
                  <a:lnTo>
                    <a:pt x="6537" y="1010919"/>
                  </a:lnTo>
                  <a:lnTo>
                    <a:pt x="6543" y="1008506"/>
                  </a:lnTo>
                  <a:close/>
                </a:path>
                <a:path w="1403350" h="1099820">
                  <a:moveTo>
                    <a:pt x="1401021" y="1008506"/>
                  </a:moveTo>
                  <a:lnTo>
                    <a:pt x="1394658" y="1008506"/>
                  </a:lnTo>
                  <a:lnTo>
                    <a:pt x="1394653" y="1010919"/>
                  </a:lnTo>
                  <a:lnTo>
                    <a:pt x="1401015" y="1010919"/>
                  </a:lnTo>
                  <a:lnTo>
                    <a:pt x="1401021" y="1008506"/>
                  </a:lnTo>
                  <a:close/>
                </a:path>
                <a:path w="1403350" h="1099820">
                  <a:moveTo>
                    <a:pt x="6551" y="1004697"/>
                  </a:moveTo>
                  <a:lnTo>
                    <a:pt x="214" y="1004697"/>
                  </a:lnTo>
                  <a:lnTo>
                    <a:pt x="205" y="1008379"/>
                  </a:lnTo>
                  <a:lnTo>
                    <a:pt x="6543" y="1008379"/>
                  </a:lnTo>
                  <a:lnTo>
                    <a:pt x="6551" y="1004697"/>
                  </a:lnTo>
                  <a:close/>
                </a:path>
                <a:path w="1403350" h="1099820">
                  <a:moveTo>
                    <a:pt x="1401030" y="1004697"/>
                  </a:moveTo>
                  <a:lnTo>
                    <a:pt x="1394667" y="1004697"/>
                  </a:lnTo>
                  <a:lnTo>
                    <a:pt x="1394659" y="1008379"/>
                  </a:lnTo>
                  <a:lnTo>
                    <a:pt x="1401021" y="1008379"/>
                  </a:lnTo>
                  <a:lnTo>
                    <a:pt x="1401030" y="1004697"/>
                  </a:lnTo>
                  <a:close/>
                </a:path>
                <a:path w="1403350" h="1099820">
                  <a:moveTo>
                    <a:pt x="6566" y="998347"/>
                  </a:moveTo>
                  <a:lnTo>
                    <a:pt x="229" y="998347"/>
                  </a:lnTo>
                  <a:lnTo>
                    <a:pt x="214" y="1004569"/>
                  </a:lnTo>
                  <a:lnTo>
                    <a:pt x="6552" y="1004569"/>
                  </a:lnTo>
                  <a:lnTo>
                    <a:pt x="6566" y="998347"/>
                  </a:lnTo>
                  <a:close/>
                </a:path>
                <a:path w="1403350" h="1099820">
                  <a:moveTo>
                    <a:pt x="1401044" y="998347"/>
                  </a:moveTo>
                  <a:lnTo>
                    <a:pt x="1394682" y="998347"/>
                  </a:lnTo>
                  <a:lnTo>
                    <a:pt x="1394667" y="1004569"/>
                  </a:lnTo>
                  <a:lnTo>
                    <a:pt x="1401030" y="1004569"/>
                  </a:lnTo>
                  <a:lnTo>
                    <a:pt x="1401044" y="998347"/>
                  </a:lnTo>
                  <a:close/>
                </a:path>
                <a:path w="1403350" h="1099820">
                  <a:moveTo>
                    <a:pt x="6572" y="995806"/>
                  </a:moveTo>
                  <a:lnTo>
                    <a:pt x="234" y="995806"/>
                  </a:lnTo>
                  <a:lnTo>
                    <a:pt x="229" y="998219"/>
                  </a:lnTo>
                  <a:lnTo>
                    <a:pt x="6567" y="998219"/>
                  </a:lnTo>
                  <a:lnTo>
                    <a:pt x="6572" y="995806"/>
                  </a:lnTo>
                  <a:close/>
                </a:path>
                <a:path w="1403350" h="1099820">
                  <a:moveTo>
                    <a:pt x="1401050" y="995806"/>
                  </a:moveTo>
                  <a:lnTo>
                    <a:pt x="1394688" y="995806"/>
                  </a:lnTo>
                  <a:lnTo>
                    <a:pt x="1394682" y="998219"/>
                  </a:lnTo>
                  <a:lnTo>
                    <a:pt x="1401045" y="998219"/>
                  </a:lnTo>
                  <a:lnTo>
                    <a:pt x="1401050" y="995806"/>
                  </a:lnTo>
                  <a:close/>
                </a:path>
                <a:path w="1403350" h="1099820">
                  <a:moveTo>
                    <a:pt x="6608" y="980566"/>
                  </a:moveTo>
                  <a:lnTo>
                    <a:pt x="270" y="980566"/>
                  </a:lnTo>
                  <a:lnTo>
                    <a:pt x="235" y="995679"/>
                  </a:lnTo>
                  <a:lnTo>
                    <a:pt x="6573" y="995679"/>
                  </a:lnTo>
                  <a:lnTo>
                    <a:pt x="6608" y="980566"/>
                  </a:lnTo>
                  <a:close/>
                </a:path>
                <a:path w="1403350" h="1099820">
                  <a:moveTo>
                    <a:pt x="1401086" y="980566"/>
                  </a:moveTo>
                  <a:lnTo>
                    <a:pt x="1394724" y="980566"/>
                  </a:lnTo>
                  <a:lnTo>
                    <a:pt x="1394688" y="995679"/>
                  </a:lnTo>
                  <a:lnTo>
                    <a:pt x="1401051" y="995679"/>
                  </a:lnTo>
                  <a:lnTo>
                    <a:pt x="1401086" y="980566"/>
                  </a:lnTo>
                  <a:close/>
                </a:path>
                <a:path w="1403350" h="1099820">
                  <a:moveTo>
                    <a:pt x="6415" y="1062990"/>
                  </a:moveTo>
                  <a:lnTo>
                    <a:pt x="79" y="1062990"/>
                  </a:lnTo>
                  <a:lnTo>
                    <a:pt x="64" y="1069339"/>
                  </a:lnTo>
                  <a:lnTo>
                    <a:pt x="6400" y="1069339"/>
                  </a:lnTo>
                  <a:lnTo>
                    <a:pt x="6415" y="1062990"/>
                  </a:lnTo>
                  <a:close/>
                </a:path>
                <a:path w="1403350" h="1099820">
                  <a:moveTo>
                    <a:pt x="1400895" y="1062990"/>
                  </a:moveTo>
                  <a:lnTo>
                    <a:pt x="1394531" y="1062990"/>
                  </a:lnTo>
                  <a:lnTo>
                    <a:pt x="1394516" y="1069339"/>
                  </a:lnTo>
                  <a:lnTo>
                    <a:pt x="1400880" y="1069339"/>
                  </a:lnTo>
                  <a:lnTo>
                    <a:pt x="1400895" y="1062990"/>
                  </a:lnTo>
                  <a:close/>
                </a:path>
                <a:path w="1403350" h="1099820">
                  <a:moveTo>
                    <a:pt x="1400812" y="1098550"/>
                  </a:moveTo>
                  <a:lnTo>
                    <a:pt x="700404" y="1098550"/>
                  </a:lnTo>
                  <a:lnTo>
                    <a:pt x="1400810" y="1099820"/>
                  </a:lnTo>
                  <a:lnTo>
                    <a:pt x="1400812" y="1098550"/>
                  </a:lnTo>
                  <a:close/>
                </a:path>
                <a:path w="1403350" h="1099820">
                  <a:moveTo>
                    <a:pt x="1400821" y="1094739"/>
                  </a:moveTo>
                  <a:lnTo>
                    <a:pt x="5" y="1094739"/>
                  </a:lnTo>
                  <a:lnTo>
                    <a:pt x="0" y="1097280"/>
                  </a:lnTo>
                  <a:lnTo>
                    <a:pt x="1400815" y="1097280"/>
                  </a:lnTo>
                  <a:lnTo>
                    <a:pt x="1400821" y="1094739"/>
                  </a:lnTo>
                  <a:close/>
                </a:path>
                <a:path w="1403350" h="1099820">
                  <a:moveTo>
                    <a:pt x="700404" y="1092200"/>
                  </a:moveTo>
                  <a:lnTo>
                    <a:pt x="11" y="1092200"/>
                  </a:lnTo>
                  <a:lnTo>
                    <a:pt x="8" y="1093470"/>
                  </a:lnTo>
                  <a:lnTo>
                    <a:pt x="1394460" y="1093470"/>
                  </a:lnTo>
                  <a:lnTo>
                    <a:pt x="700404" y="1092200"/>
                  </a:lnTo>
                  <a:close/>
                </a:path>
                <a:path w="1403350" h="1099820">
                  <a:moveTo>
                    <a:pt x="1400827" y="1092200"/>
                  </a:moveTo>
                  <a:lnTo>
                    <a:pt x="1394462" y="1092200"/>
                  </a:lnTo>
                  <a:lnTo>
                    <a:pt x="1394460" y="1093470"/>
                  </a:lnTo>
                  <a:lnTo>
                    <a:pt x="1400824" y="1093470"/>
                  </a:lnTo>
                  <a:lnTo>
                    <a:pt x="1400827" y="1092200"/>
                  </a:lnTo>
                  <a:close/>
                </a:path>
                <a:path w="1403350" h="1099820">
                  <a:moveTo>
                    <a:pt x="6355" y="1088389"/>
                  </a:moveTo>
                  <a:lnTo>
                    <a:pt x="20" y="1088389"/>
                  </a:lnTo>
                  <a:lnTo>
                    <a:pt x="14" y="1090930"/>
                  </a:lnTo>
                  <a:lnTo>
                    <a:pt x="6350" y="1090930"/>
                  </a:lnTo>
                  <a:lnTo>
                    <a:pt x="6355" y="1088389"/>
                  </a:lnTo>
                  <a:close/>
                </a:path>
                <a:path w="1403350" h="1099820">
                  <a:moveTo>
                    <a:pt x="1400836" y="1088389"/>
                  </a:moveTo>
                  <a:lnTo>
                    <a:pt x="1394471" y="1088389"/>
                  </a:lnTo>
                  <a:lnTo>
                    <a:pt x="1394465" y="1090930"/>
                  </a:lnTo>
                  <a:lnTo>
                    <a:pt x="1400830" y="1090930"/>
                  </a:lnTo>
                  <a:lnTo>
                    <a:pt x="1400836" y="1088389"/>
                  </a:lnTo>
                  <a:close/>
                </a:path>
                <a:path w="1403350" h="1099820">
                  <a:moveTo>
                    <a:pt x="6361" y="1085850"/>
                  </a:moveTo>
                  <a:lnTo>
                    <a:pt x="26" y="1085850"/>
                  </a:lnTo>
                  <a:lnTo>
                    <a:pt x="23" y="1087120"/>
                  </a:lnTo>
                  <a:lnTo>
                    <a:pt x="6358" y="1087120"/>
                  </a:lnTo>
                  <a:lnTo>
                    <a:pt x="6361" y="1085850"/>
                  </a:lnTo>
                  <a:close/>
                </a:path>
                <a:path w="1403350" h="1099820">
                  <a:moveTo>
                    <a:pt x="1400842" y="1085850"/>
                  </a:moveTo>
                  <a:lnTo>
                    <a:pt x="1394477" y="1085850"/>
                  </a:lnTo>
                  <a:lnTo>
                    <a:pt x="1394474" y="1087120"/>
                  </a:lnTo>
                  <a:lnTo>
                    <a:pt x="1400839" y="1087120"/>
                  </a:lnTo>
                  <a:lnTo>
                    <a:pt x="1400842" y="1085850"/>
                  </a:lnTo>
                  <a:close/>
                </a:path>
                <a:path w="1403350" h="1099820">
                  <a:moveTo>
                    <a:pt x="6370" y="1082039"/>
                  </a:moveTo>
                  <a:lnTo>
                    <a:pt x="35" y="1082039"/>
                  </a:lnTo>
                  <a:lnTo>
                    <a:pt x="29" y="1084580"/>
                  </a:lnTo>
                  <a:lnTo>
                    <a:pt x="6364" y="1084580"/>
                  </a:lnTo>
                  <a:lnTo>
                    <a:pt x="6370" y="1082039"/>
                  </a:lnTo>
                  <a:close/>
                </a:path>
                <a:path w="1403350" h="1099820">
                  <a:moveTo>
                    <a:pt x="1400851" y="1082039"/>
                  </a:moveTo>
                  <a:lnTo>
                    <a:pt x="1394486" y="1082039"/>
                  </a:lnTo>
                  <a:lnTo>
                    <a:pt x="1394480" y="1084580"/>
                  </a:lnTo>
                  <a:lnTo>
                    <a:pt x="1400845" y="1084580"/>
                  </a:lnTo>
                  <a:lnTo>
                    <a:pt x="1400851" y="1082039"/>
                  </a:lnTo>
                  <a:close/>
                </a:path>
                <a:path w="1403350" h="1099820">
                  <a:moveTo>
                    <a:pt x="6376" y="1079500"/>
                  </a:moveTo>
                  <a:lnTo>
                    <a:pt x="41" y="1079500"/>
                  </a:lnTo>
                  <a:lnTo>
                    <a:pt x="38" y="1080770"/>
                  </a:lnTo>
                  <a:lnTo>
                    <a:pt x="6373" y="1080770"/>
                  </a:lnTo>
                  <a:lnTo>
                    <a:pt x="6376" y="1079500"/>
                  </a:lnTo>
                  <a:close/>
                </a:path>
                <a:path w="1403350" h="1099820">
                  <a:moveTo>
                    <a:pt x="1400857" y="1079500"/>
                  </a:moveTo>
                  <a:lnTo>
                    <a:pt x="1394492" y="1079500"/>
                  </a:lnTo>
                  <a:lnTo>
                    <a:pt x="1394489" y="1080770"/>
                  </a:lnTo>
                  <a:lnTo>
                    <a:pt x="1400854" y="1080770"/>
                  </a:lnTo>
                  <a:lnTo>
                    <a:pt x="1400857" y="1079500"/>
                  </a:lnTo>
                  <a:close/>
                </a:path>
                <a:path w="1403350" h="1099820">
                  <a:moveTo>
                    <a:pt x="6385" y="1075689"/>
                  </a:moveTo>
                  <a:lnTo>
                    <a:pt x="49" y="1075689"/>
                  </a:lnTo>
                  <a:lnTo>
                    <a:pt x="44" y="1078230"/>
                  </a:lnTo>
                  <a:lnTo>
                    <a:pt x="6379" y="1078230"/>
                  </a:lnTo>
                  <a:lnTo>
                    <a:pt x="6385" y="1075689"/>
                  </a:lnTo>
                  <a:close/>
                </a:path>
                <a:path w="1403350" h="1099820">
                  <a:moveTo>
                    <a:pt x="1400865" y="1075689"/>
                  </a:moveTo>
                  <a:lnTo>
                    <a:pt x="1394501" y="1075689"/>
                  </a:lnTo>
                  <a:lnTo>
                    <a:pt x="1394495" y="1078230"/>
                  </a:lnTo>
                  <a:lnTo>
                    <a:pt x="1400859" y="1078230"/>
                  </a:lnTo>
                  <a:lnTo>
                    <a:pt x="1400865" y="1075689"/>
                  </a:lnTo>
                  <a:close/>
                </a:path>
                <a:path w="1403350" h="1099820">
                  <a:moveTo>
                    <a:pt x="6391" y="1073150"/>
                  </a:moveTo>
                  <a:lnTo>
                    <a:pt x="55" y="1073150"/>
                  </a:lnTo>
                  <a:lnTo>
                    <a:pt x="52" y="1074420"/>
                  </a:lnTo>
                  <a:lnTo>
                    <a:pt x="6388" y="1074420"/>
                  </a:lnTo>
                  <a:lnTo>
                    <a:pt x="6391" y="1073150"/>
                  </a:lnTo>
                  <a:close/>
                </a:path>
                <a:path w="1403350" h="1099820">
                  <a:moveTo>
                    <a:pt x="1400871" y="1073150"/>
                  </a:moveTo>
                  <a:lnTo>
                    <a:pt x="1394507" y="1073150"/>
                  </a:lnTo>
                  <a:lnTo>
                    <a:pt x="1394504" y="1074420"/>
                  </a:lnTo>
                  <a:lnTo>
                    <a:pt x="1400868" y="1074420"/>
                  </a:lnTo>
                  <a:lnTo>
                    <a:pt x="1400871" y="1073150"/>
                  </a:lnTo>
                  <a:close/>
                </a:path>
                <a:path w="1403350" h="1099820">
                  <a:moveTo>
                    <a:pt x="6397" y="1070610"/>
                  </a:moveTo>
                  <a:lnTo>
                    <a:pt x="61" y="1070610"/>
                  </a:lnTo>
                  <a:lnTo>
                    <a:pt x="58" y="1071880"/>
                  </a:lnTo>
                  <a:lnTo>
                    <a:pt x="6394" y="1071880"/>
                  </a:lnTo>
                  <a:lnTo>
                    <a:pt x="6397" y="1070610"/>
                  </a:lnTo>
                  <a:close/>
                </a:path>
                <a:path w="1403350" h="1099820">
                  <a:moveTo>
                    <a:pt x="1400877" y="1070610"/>
                  </a:moveTo>
                  <a:lnTo>
                    <a:pt x="1394513" y="1070610"/>
                  </a:lnTo>
                  <a:lnTo>
                    <a:pt x="1394510" y="1071880"/>
                  </a:lnTo>
                  <a:lnTo>
                    <a:pt x="1400874" y="1071880"/>
                  </a:lnTo>
                  <a:lnTo>
                    <a:pt x="1400877" y="1070610"/>
                  </a:lnTo>
                  <a:close/>
                </a:path>
              </a:pathLst>
            </a:custGeom>
            <a:solidFill>
              <a:srgbClr val="4F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6466840" y="1056639"/>
              <a:ext cx="1390650" cy="1087120"/>
            </a:xfrm>
            <a:custGeom>
              <a:avLst/>
              <a:gdLst/>
              <a:ahLst/>
              <a:cxnLst/>
              <a:rect l="l" t="t" r="r" b="b"/>
              <a:pathLst>
                <a:path w="1390650" h="1087120">
                  <a:moveTo>
                    <a:pt x="8679" y="95250"/>
                  </a:moveTo>
                  <a:lnTo>
                    <a:pt x="2316" y="95250"/>
                  </a:lnTo>
                  <a:lnTo>
                    <a:pt x="2281" y="110489"/>
                  </a:lnTo>
                  <a:lnTo>
                    <a:pt x="8643" y="110489"/>
                  </a:lnTo>
                  <a:lnTo>
                    <a:pt x="8679" y="95250"/>
                  </a:lnTo>
                  <a:close/>
                </a:path>
                <a:path w="1390650" h="1087120">
                  <a:moveTo>
                    <a:pt x="1390430" y="95250"/>
                  </a:moveTo>
                  <a:lnTo>
                    <a:pt x="1384092" y="95250"/>
                  </a:lnTo>
                  <a:lnTo>
                    <a:pt x="1384056" y="110489"/>
                  </a:lnTo>
                  <a:lnTo>
                    <a:pt x="1390394" y="110489"/>
                  </a:lnTo>
                  <a:lnTo>
                    <a:pt x="1390430" y="95250"/>
                  </a:lnTo>
                  <a:close/>
                </a:path>
                <a:path w="1390650" h="1087120">
                  <a:moveTo>
                    <a:pt x="8688" y="91439"/>
                  </a:moveTo>
                  <a:lnTo>
                    <a:pt x="2325" y="91439"/>
                  </a:lnTo>
                  <a:lnTo>
                    <a:pt x="2319" y="93979"/>
                  </a:lnTo>
                  <a:lnTo>
                    <a:pt x="8682" y="93979"/>
                  </a:lnTo>
                  <a:lnTo>
                    <a:pt x="8688" y="91439"/>
                  </a:lnTo>
                  <a:close/>
                </a:path>
                <a:path w="1390650" h="1087120">
                  <a:moveTo>
                    <a:pt x="1390439" y="91439"/>
                  </a:moveTo>
                  <a:lnTo>
                    <a:pt x="1384101" y="91439"/>
                  </a:lnTo>
                  <a:lnTo>
                    <a:pt x="1384095" y="93979"/>
                  </a:lnTo>
                  <a:lnTo>
                    <a:pt x="1390433" y="93979"/>
                  </a:lnTo>
                  <a:lnTo>
                    <a:pt x="1390439" y="91439"/>
                  </a:lnTo>
                  <a:close/>
                </a:path>
                <a:path w="1390650" h="1087120">
                  <a:moveTo>
                    <a:pt x="8709" y="82550"/>
                  </a:moveTo>
                  <a:lnTo>
                    <a:pt x="2346" y="82550"/>
                  </a:lnTo>
                  <a:lnTo>
                    <a:pt x="2328" y="90169"/>
                  </a:lnTo>
                  <a:lnTo>
                    <a:pt x="8691" y="90169"/>
                  </a:lnTo>
                  <a:lnTo>
                    <a:pt x="8709" y="82550"/>
                  </a:lnTo>
                  <a:close/>
                </a:path>
                <a:path w="1390650" h="1087120">
                  <a:moveTo>
                    <a:pt x="1390459" y="82550"/>
                  </a:moveTo>
                  <a:lnTo>
                    <a:pt x="1384122" y="82550"/>
                  </a:lnTo>
                  <a:lnTo>
                    <a:pt x="1384104" y="90169"/>
                  </a:lnTo>
                  <a:lnTo>
                    <a:pt x="1390442" y="90169"/>
                  </a:lnTo>
                  <a:lnTo>
                    <a:pt x="1390459" y="82550"/>
                  </a:lnTo>
                  <a:close/>
                </a:path>
                <a:path w="1390650" h="1087120">
                  <a:moveTo>
                    <a:pt x="8718" y="78739"/>
                  </a:moveTo>
                  <a:lnTo>
                    <a:pt x="2355" y="78739"/>
                  </a:lnTo>
                  <a:lnTo>
                    <a:pt x="2349" y="81279"/>
                  </a:lnTo>
                  <a:lnTo>
                    <a:pt x="8712" y="81279"/>
                  </a:lnTo>
                  <a:lnTo>
                    <a:pt x="8718" y="78739"/>
                  </a:lnTo>
                  <a:close/>
                </a:path>
                <a:path w="1390650" h="1087120">
                  <a:moveTo>
                    <a:pt x="1390468" y="78739"/>
                  </a:moveTo>
                  <a:lnTo>
                    <a:pt x="1384131" y="78739"/>
                  </a:lnTo>
                  <a:lnTo>
                    <a:pt x="1384125" y="81279"/>
                  </a:lnTo>
                  <a:lnTo>
                    <a:pt x="1390462" y="81279"/>
                  </a:lnTo>
                  <a:lnTo>
                    <a:pt x="1390468" y="78739"/>
                  </a:lnTo>
                  <a:close/>
                </a:path>
                <a:path w="1390650" h="1087120">
                  <a:moveTo>
                    <a:pt x="8724" y="76200"/>
                  </a:moveTo>
                  <a:lnTo>
                    <a:pt x="2361" y="76200"/>
                  </a:lnTo>
                  <a:lnTo>
                    <a:pt x="2358" y="77469"/>
                  </a:lnTo>
                  <a:lnTo>
                    <a:pt x="8721" y="77469"/>
                  </a:lnTo>
                  <a:lnTo>
                    <a:pt x="8724" y="76200"/>
                  </a:lnTo>
                  <a:close/>
                </a:path>
                <a:path w="1390650" h="1087120">
                  <a:moveTo>
                    <a:pt x="1390474" y="76200"/>
                  </a:moveTo>
                  <a:lnTo>
                    <a:pt x="1384137" y="76200"/>
                  </a:lnTo>
                  <a:lnTo>
                    <a:pt x="1384134" y="77469"/>
                  </a:lnTo>
                  <a:lnTo>
                    <a:pt x="1390471" y="77469"/>
                  </a:lnTo>
                  <a:lnTo>
                    <a:pt x="1390474" y="76200"/>
                  </a:lnTo>
                  <a:close/>
                </a:path>
                <a:path w="1390650" h="1087120">
                  <a:moveTo>
                    <a:pt x="8733" y="72389"/>
                  </a:moveTo>
                  <a:lnTo>
                    <a:pt x="2370" y="72389"/>
                  </a:lnTo>
                  <a:lnTo>
                    <a:pt x="2364" y="74929"/>
                  </a:lnTo>
                  <a:lnTo>
                    <a:pt x="8727" y="74929"/>
                  </a:lnTo>
                  <a:lnTo>
                    <a:pt x="8733" y="72389"/>
                  </a:lnTo>
                  <a:close/>
                </a:path>
                <a:path w="1390650" h="1087120">
                  <a:moveTo>
                    <a:pt x="1390483" y="72389"/>
                  </a:moveTo>
                  <a:lnTo>
                    <a:pt x="1384146" y="72389"/>
                  </a:lnTo>
                  <a:lnTo>
                    <a:pt x="1384140" y="74929"/>
                  </a:lnTo>
                  <a:lnTo>
                    <a:pt x="1390477" y="74929"/>
                  </a:lnTo>
                  <a:lnTo>
                    <a:pt x="1390483" y="72389"/>
                  </a:lnTo>
                  <a:close/>
                </a:path>
                <a:path w="1390650" h="1087120">
                  <a:moveTo>
                    <a:pt x="8739" y="69850"/>
                  </a:moveTo>
                  <a:lnTo>
                    <a:pt x="2376" y="69850"/>
                  </a:lnTo>
                  <a:lnTo>
                    <a:pt x="2373" y="71119"/>
                  </a:lnTo>
                  <a:lnTo>
                    <a:pt x="8736" y="71119"/>
                  </a:lnTo>
                  <a:lnTo>
                    <a:pt x="8739" y="69850"/>
                  </a:lnTo>
                  <a:close/>
                </a:path>
                <a:path w="1390650" h="1087120">
                  <a:moveTo>
                    <a:pt x="1390489" y="69850"/>
                  </a:moveTo>
                  <a:lnTo>
                    <a:pt x="1384152" y="69850"/>
                  </a:lnTo>
                  <a:lnTo>
                    <a:pt x="1384149" y="71119"/>
                  </a:lnTo>
                  <a:lnTo>
                    <a:pt x="1390486" y="71119"/>
                  </a:lnTo>
                  <a:lnTo>
                    <a:pt x="1390489" y="69850"/>
                  </a:lnTo>
                  <a:close/>
                </a:path>
                <a:path w="1390650" h="1087120">
                  <a:moveTo>
                    <a:pt x="8748" y="66039"/>
                  </a:moveTo>
                  <a:lnTo>
                    <a:pt x="2385" y="66039"/>
                  </a:lnTo>
                  <a:lnTo>
                    <a:pt x="2379" y="68579"/>
                  </a:lnTo>
                  <a:lnTo>
                    <a:pt x="8742" y="68579"/>
                  </a:lnTo>
                  <a:lnTo>
                    <a:pt x="8748" y="66039"/>
                  </a:lnTo>
                  <a:close/>
                </a:path>
                <a:path w="1390650" h="1087120">
                  <a:moveTo>
                    <a:pt x="1390498" y="66039"/>
                  </a:moveTo>
                  <a:lnTo>
                    <a:pt x="1384161" y="66039"/>
                  </a:lnTo>
                  <a:lnTo>
                    <a:pt x="1384155" y="68579"/>
                  </a:lnTo>
                  <a:lnTo>
                    <a:pt x="1390492" y="68579"/>
                  </a:lnTo>
                  <a:lnTo>
                    <a:pt x="1390498" y="66039"/>
                  </a:lnTo>
                  <a:close/>
                </a:path>
                <a:path w="1390650" h="1087120">
                  <a:moveTo>
                    <a:pt x="8754" y="63500"/>
                  </a:moveTo>
                  <a:lnTo>
                    <a:pt x="2391" y="63500"/>
                  </a:lnTo>
                  <a:lnTo>
                    <a:pt x="2388" y="64769"/>
                  </a:lnTo>
                  <a:lnTo>
                    <a:pt x="8751" y="64769"/>
                  </a:lnTo>
                  <a:lnTo>
                    <a:pt x="8754" y="63500"/>
                  </a:lnTo>
                  <a:close/>
                </a:path>
                <a:path w="1390650" h="1087120">
                  <a:moveTo>
                    <a:pt x="1390504" y="63500"/>
                  </a:moveTo>
                  <a:lnTo>
                    <a:pt x="1384167" y="63500"/>
                  </a:lnTo>
                  <a:lnTo>
                    <a:pt x="1384164" y="64769"/>
                  </a:lnTo>
                  <a:lnTo>
                    <a:pt x="1390501" y="64769"/>
                  </a:lnTo>
                  <a:lnTo>
                    <a:pt x="1390504" y="63500"/>
                  </a:lnTo>
                  <a:close/>
                </a:path>
                <a:path w="1390650" h="1087120">
                  <a:moveTo>
                    <a:pt x="8763" y="59689"/>
                  </a:moveTo>
                  <a:lnTo>
                    <a:pt x="2400" y="59689"/>
                  </a:lnTo>
                  <a:lnTo>
                    <a:pt x="2394" y="62229"/>
                  </a:lnTo>
                  <a:lnTo>
                    <a:pt x="8757" y="62229"/>
                  </a:lnTo>
                  <a:lnTo>
                    <a:pt x="8763" y="59689"/>
                  </a:lnTo>
                  <a:close/>
                </a:path>
                <a:path w="1390650" h="1087120">
                  <a:moveTo>
                    <a:pt x="1390513" y="59689"/>
                  </a:moveTo>
                  <a:lnTo>
                    <a:pt x="1384176" y="59689"/>
                  </a:lnTo>
                  <a:lnTo>
                    <a:pt x="1384170" y="62229"/>
                  </a:lnTo>
                  <a:lnTo>
                    <a:pt x="1390507" y="62229"/>
                  </a:lnTo>
                  <a:lnTo>
                    <a:pt x="1390513" y="59689"/>
                  </a:lnTo>
                  <a:close/>
                </a:path>
                <a:path w="1390650" h="1087120">
                  <a:moveTo>
                    <a:pt x="8769" y="57150"/>
                  </a:moveTo>
                  <a:lnTo>
                    <a:pt x="2406" y="57150"/>
                  </a:lnTo>
                  <a:lnTo>
                    <a:pt x="2403" y="58419"/>
                  </a:lnTo>
                  <a:lnTo>
                    <a:pt x="8766" y="58419"/>
                  </a:lnTo>
                  <a:lnTo>
                    <a:pt x="8769" y="57150"/>
                  </a:lnTo>
                  <a:close/>
                </a:path>
                <a:path w="1390650" h="1087120">
                  <a:moveTo>
                    <a:pt x="1390519" y="57150"/>
                  </a:moveTo>
                  <a:lnTo>
                    <a:pt x="1384182" y="57150"/>
                  </a:lnTo>
                  <a:lnTo>
                    <a:pt x="1384179" y="58419"/>
                  </a:lnTo>
                  <a:lnTo>
                    <a:pt x="1390516" y="58419"/>
                  </a:lnTo>
                  <a:lnTo>
                    <a:pt x="1390519" y="57150"/>
                  </a:lnTo>
                  <a:close/>
                </a:path>
                <a:path w="1390650" h="1087120">
                  <a:moveTo>
                    <a:pt x="8778" y="53339"/>
                  </a:moveTo>
                  <a:lnTo>
                    <a:pt x="2415" y="53339"/>
                  </a:lnTo>
                  <a:lnTo>
                    <a:pt x="2409" y="55879"/>
                  </a:lnTo>
                  <a:lnTo>
                    <a:pt x="8772" y="55879"/>
                  </a:lnTo>
                  <a:lnTo>
                    <a:pt x="8778" y="53339"/>
                  </a:lnTo>
                  <a:close/>
                </a:path>
                <a:path w="1390650" h="1087120">
                  <a:moveTo>
                    <a:pt x="1390528" y="53339"/>
                  </a:moveTo>
                  <a:lnTo>
                    <a:pt x="1384191" y="53339"/>
                  </a:lnTo>
                  <a:lnTo>
                    <a:pt x="1384185" y="55879"/>
                  </a:lnTo>
                  <a:lnTo>
                    <a:pt x="1390522" y="55879"/>
                  </a:lnTo>
                  <a:lnTo>
                    <a:pt x="1390528" y="53339"/>
                  </a:lnTo>
                  <a:close/>
                </a:path>
                <a:path w="1390650" h="1087120">
                  <a:moveTo>
                    <a:pt x="8784" y="50800"/>
                  </a:moveTo>
                  <a:lnTo>
                    <a:pt x="2421" y="50800"/>
                  </a:lnTo>
                  <a:lnTo>
                    <a:pt x="2418" y="52069"/>
                  </a:lnTo>
                  <a:lnTo>
                    <a:pt x="8781" y="52069"/>
                  </a:lnTo>
                  <a:lnTo>
                    <a:pt x="8784" y="50800"/>
                  </a:lnTo>
                  <a:close/>
                </a:path>
                <a:path w="1390650" h="1087120">
                  <a:moveTo>
                    <a:pt x="1390534" y="50800"/>
                  </a:moveTo>
                  <a:lnTo>
                    <a:pt x="1384197" y="50800"/>
                  </a:lnTo>
                  <a:lnTo>
                    <a:pt x="1384194" y="52069"/>
                  </a:lnTo>
                  <a:lnTo>
                    <a:pt x="1390531" y="52069"/>
                  </a:lnTo>
                  <a:lnTo>
                    <a:pt x="1390534" y="50800"/>
                  </a:lnTo>
                  <a:close/>
                </a:path>
                <a:path w="1390650" h="1087120">
                  <a:moveTo>
                    <a:pt x="8793" y="46989"/>
                  </a:moveTo>
                  <a:lnTo>
                    <a:pt x="2429" y="46989"/>
                  </a:lnTo>
                  <a:lnTo>
                    <a:pt x="2424" y="49529"/>
                  </a:lnTo>
                  <a:lnTo>
                    <a:pt x="8787" y="49529"/>
                  </a:lnTo>
                  <a:lnTo>
                    <a:pt x="8793" y="46989"/>
                  </a:lnTo>
                  <a:close/>
                </a:path>
                <a:path w="1390650" h="1087120">
                  <a:moveTo>
                    <a:pt x="1390543" y="46989"/>
                  </a:moveTo>
                  <a:lnTo>
                    <a:pt x="1384206" y="46989"/>
                  </a:lnTo>
                  <a:lnTo>
                    <a:pt x="1384200" y="49529"/>
                  </a:lnTo>
                  <a:lnTo>
                    <a:pt x="1390537" y="49529"/>
                  </a:lnTo>
                  <a:lnTo>
                    <a:pt x="1390543" y="46989"/>
                  </a:lnTo>
                  <a:close/>
                </a:path>
                <a:path w="1390650" h="1087120">
                  <a:moveTo>
                    <a:pt x="8799" y="44450"/>
                  </a:moveTo>
                  <a:lnTo>
                    <a:pt x="2435" y="44450"/>
                  </a:lnTo>
                  <a:lnTo>
                    <a:pt x="2432" y="45719"/>
                  </a:lnTo>
                  <a:lnTo>
                    <a:pt x="8796" y="45719"/>
                  </a:lnTo>
                  <a:lnTo>
                    <a:pt x="8799" y="44450"/>
                  </a:lnTo>
                  <a:close/>
                </a:path>
                <a:path w="1390650" h="1087120">
                  <a:moveTo>
                    <a:pt x="1390548" y="44450"/>
                  </a:moveTo>
                  <a:lnTo>
                    <a:pt x="1384212" y="44450"/>
                  </a:lnTo>
                  <a:lnTo>
                    <a:pt x="1384209" y="45719"/>
                  </a:lnTo>
                  <a:lnTo>
                    <a:pt x="1390546" y="45719"/>
                  </a:lnTo>
                  <a:lnTo>
                    <a:pt x="1390548" y="44450"/>
                  </a:lnTo>
                  <a:close/>
                </a:path>
                <a:path w="1390650" h="1087120">
                  <a:moveTo>
                    <a:pt x="8814" y="38100"/>
                  </a:moveTo>
                  <a:lnTo>
                    <a:pt x="2450" y="38100"/>
                  </a:lnTo>
                  <a:lnTo>
                    <a:pt x="2438" y="43179"/>
                  </a:lnTo>
                  <a:lnTo>
                    <a:pt x="8802" y="43179"/>
                  </a:lnTo>
                  <a:lnTo>
                    <a:pt x="8814" y="38100"/>
                  </a:lnTo>
                  <a:close/>
                </a:path>
                <a:path w="1390650" h="1087120">
                  <a:moveTo>
                    <a:pt x="1390563" y="38100"/>
                  </a:moveTo>
                  <a:lnTo>
                    <a:pt x="1384227" y="38100"/>
                  </a:lnTo>
                  <a:lnTo>
                    <a:pt x="1384215" y="43179"/>
                  </a:lnTo>
                  <a:lnTo>
                    <a:pt x="1390551" y="43179"/>
                  </a:lnTo>
                  <a:lnTo>
                    <a:pt x="1390563" y="38100"/>
                  </a:lnTo>
                  <a:close/>
                </a:path>
                <a:path w="1390650" h="1087120">
                  <a:moveTo>
                    <a:pt x="8823" y="34289"/>
                  </a:moveTo>
                  <a:lnTo>
                    <a:pt x="2459" y="34289"/>
                  </a:lnTo>
                  <a:lnTo>
                    <a:pt x="2453" y="36829"/>
                  </a:lnTo>
                  <a:lnTo>
                    <a:pt x="8817" y="36829"/>
                  </a:lnTo>
                  <a:lnTo>
                    <a:pt x="8823" y="34289"/>
                  </a:lnTo>
                  <a:close/>
                </a:path>
                <a:path w="1390650" h="1087120">
                  <a:moveTo>
                    <a:pt x="1390572" y="34289"/>
                  </a:moveTo>
                  <a:lnTo>
                    <a:pt x="1384236" y="34289"/>
                  </a:lnTo>
                  <a:lnTo>
                    <a:pt x="1384230" y="36829"/>
                  </a:lnTo>
                  <a:lnTo>
                    <a:pt x="1390566" y="36829"/>
                  </a:lnTo>
                  <a:lnTo>
                    <a:pt x="1390572" y="34289"/>
                  </a:lnTo>
                  <a:close/>
                </a:path>
                <a:path w="1390650" h="1087120">
                  <a:moveTo>
                    <a:pt x="8829" y="31750"/>
                  </a:moveTo>
                  <a:lnTo>
                    <a:pt x="2465" y="31750"/>
                  </a:lnTo>
                  <a:lnTo>
                    <a:pt x="2462" y="33019"/>
                  </a:lnTo>
                  <a:lnTo>
                    <a:pt x="8826" y="33019"/>
                  </a:lnTo>
                  <a:lnTo>
                    <a:pt x="8829" y="31750"/>
                  </a:lnTo>
                  <a:close/>
                </a:path>
                <a:path w="1390650" h="1087120">
                  <a:moveTo>
                    <a:pt x="1390578" y="31750"/>
                  </a:moveTo>
                  <a:lnTo>
                    <a:pt x="1384242" y="31750"/>
                  </a:lnTo>
                  <a:lnTo>
                    <a:pt x="1384239" y="33019"/>
                  </a:lnTo>
                  <a:lnTo>
                    <a:pt x="1390575" y="33019"/>
                  </a:lnTo>
                  <a:lnTo>
                    <a:pt x="1390578" y="31750"/>
                  </a:lnTo>
                  <a:close/>
                </a:path>
                <a:path w="1390650" h="1087120">
                  <a:moveTo>
                    <a:pt x="8844" y="25400"/>
                  </a:moveTo>
                  <a:lnTo>
                    <a:pt x="2480" y="25400"/>
                  </a:lnTo>
                  <a:lnTo>
                    <a:pt x="2468" y="30479"/>
                  </a:lnTo>
                  <a:lnTo>
                    <a:pt x="8832" y="30479"/>
                  </a:lnTo>
                  <a:lnTo>
                    <a:pt x="8844" y="25400"/>
                  </a:lnTo>
                  <a:close/>
                </a:path>
                <a:path w="1390650" h="1087120">
                  <a:moveTo>
                    <a:pt x="1390593" y="25400"/>
                  </a:moveTo>
                  <a:lnTo>
                    <a:pt x="1384257" y="25400"/>
                  </a:lnTo>
                  <a:lnTo>
                    <a:pt x="1384245" y="30479"/>
                  </a:lnTo>
                  <a:lnTo>
                    <a:pt x="1390581" y="30479"/>
                  </a:lnTo>
                  <a:lnTo>
                    <a:pt x="1390593" y="25400"/>
                  </a:lnTo>
                  <a:close/>
                </a:path>
                <a:path w="1390650" h="1087120">
                  <a:moveTo>
                    <a:pt x="8859" y="19050"/>
                  </a:moveTo>
                  <a:lnTo>
                    <a:pt x="2495" y="19050"/>
                  </a:lnTo>
                  <a:lnTo>
                    <a:pt x="2483" y="24129"/>
                  </a:lnTo>
                  <a:lnTo>
                    <a:pt x="8847" y="24129"/>
                  </a:lnTo>
                  <a:lnTo>
                    <a:pt x="8859" y="19050"/>
                  </a:lnTo>
                  <a:close/>
                </a:path>
                <a:path w="1390650" h="1087120">
                  <a:moveTo>
                    <a:pt x="1390608" y="19050"/>
                  </a:moveTo>
                  <a:lnTo>
                    <a:pt x="1384272" y="19050"/>
                  </a:lnTo>
                  <a:lnTo>
                    <a:pt x="1384260" y="24129"/>
                  </a:lnTo>
                  <a:lnTo>
                    <a:pt x="1390596" y="24129"/>
                  </a:lnTo>
                  <a:lnTo>
                    <a:pt x="1390608" y="19050"/>
                  </a:lnTo>
                  <a:close/>
                </a:path>
                <a:path w="1390650" h="1087120">
                  <a:moveTo>
                    <a:pt x="8868" y="15239"/>
                  </a:moveTo>
                  <a:lnTo>
                    <a:pt x="2504" y="15239"/>
                  </a:lnTo>
                  <a:lnTo>
                    <a:pt x="2498" y="17779"/>
                  </a:lnTo>
                  <a:lnTo>
                    <a:pt x="8862" y="17779"/>
                  </a:lnTo>
                  <a:lnTo>
                    <a:pt x="8868" y="15239"/>
                  </a:lnTo>
                  <a:close/>
                </a:path>
                <a:path w="1390650" h="1087120">
                  <a:moveTo>
                    <a:pt x="1390617" y="15239"/>
                  </a:moveTo>
                  <a:lnTo>
                    <a:pt x="1384281" y="15239"/>
                  </a:lnTo>
                  <a:lnTo>
                    <a:pt x="1384275" y="17779"/>
                  </a:lnTo>
                  <a:lnTo>
                    <a:pt x="1390611" y="17779"/>
                  </a:lnTo>
                  <a:lnTo>
                    <a:pt x="1390617" y="15239"/>
                  </a:lnTo>
                  <a:close/>
                </a:path>
                <a:path w="1390650" h="1087120">
                  <a:moveTo>
                    <a:pt x="8874" y="12700"/>
                  </a:moveTo>
                  <a:lnTo>
                    <a:pt x="2510" y="12700"/>
                  </a:lnTo>
                  <a:lnTo>
                    <a:pt x="2507" y="13969"/>
                  </a:lnTo>
                  <a:lnTo>
                    <a:pt x="8871" y="13969"/>
                  </a:lnTo>
                  <a:lnTo>
                    <a:pt x="8874" y="12700"/>
                  </a:lnTo>
                  <a:close/>
                </a:path>
                <a:path w="1390650" h="1087120">
                  <a:moveTo>
                    <a:pt x="1390623" y="12700"/>
                  </a:moveTo>
                  <a:lnTo>
                    <a:pt x="1384287" y="12700"/>
                  </a:lnTo>
                  <a:lnTo>
                    <a:pt x="1384284" y="13969"/>
                  </a:lnTo>
                  <a:lnTo>
                    <a:pt x="1390620" y="13969"/>
                  </a:lnTo>
                  <a:lnTo>
                    <a:pt x="1390623" y="12700"/>
                  </a:lnTo>
                  <a:close/>
                </a:path>
                <a:path w="1390650" h="1087120">
                  <a:moveTo>
                    <a:pt x="8883" y="8889"/>
                  </a:moveTo>
                  <a:lnTo>
                    <a:pt x="2519" y="8889"/>
                  </a:lnTo>
                  <a:lnTo>
                    <a:pt x="2513" y="11429"/>
                  </a:lnTo>
                  <a:lnTo>
                    <a:pt x="8877" y="11429"/>
                  </a:lnTo>
                  <a:lnTo>
                    <a:pt x="8883" y="8889"/>
                  </a:lnTo>
                  <a:close/>
                </a:path>
                <a:path w="1390650" h="1087120">
                  <a:moveTo>
                    <a:pt x="1390632" y="8889"/>
                  </a:moveTo>
                  <a:lnTo>
                    <a:pt x="1384296" y="8889"/>
                  </a:lnTo>
                  <a:lnTo>
                    <a:pt x="1384290" y="11429"/>
                  </a:lnTo>
                  <a:lnTo>
                    <a:pt x="1390626" y="11429"/>
                  </a:lnTo>
                  <a:lnTo>
                    <a:pt x="1390632" y="8889"/>
                  </a:lnTo>
                  <a:close/>
                </a:path>
                <a:path w="1390650" h="1087120">
                  <a:moveTo>
                    <a:pt x="8889" y="6350"/>
                  </a:moveTo>
                  <a:lnTo>
                    <a:pt x="2525" y="6350"/>
                  </a:lnTo>
                  <a:lnTo>
                    <a:pt x="2522" y="7620"/>
                  </a:lnTo>
                  <a:lnTo>
                    <a:pt x="8886" y="7620"/>
                  </a:lnTo>
                  <a:lnTo>
                    <a:pt x="8889" y="6350"/>
                  </a:lnTo>
                  <a:close/>
                </a:path>
                <a:path w="1390650" h="1087120">
                  <a:moveTo>
                    <a:pt x="1390638" y="6350"/>
                  </a:moveTo>
                  <a:lnTo>
                    <a:pt x="8889" y="6350"/>
                  </a:lnTo>
                  <a:lnTo>
                    <a:pt x="1384300" y="7620"/>
                  </a:lnTo>
                  <a:lnTo>
                    <a:pt x="1390635" y="7620"/>
                  </a:lnTo>
                  <a:lnTo>
                    <a:pt x="1390638" y="6350"/>
                  </a:lnTo>
                  <a:close/>
                </a:path>
                <a:path w="1390650" h="1087120">
                  <a:moveTo>
                    <a:pt x="1390647" y="2539"/>
                  </a:moveTo>
                  <a:lnTo>
                    <a:pt x="2534" y="2539"/>
                  </a:lnTo>
                  <a:lnTo>
                    <a:pt x="2528" y="5079"/>
                  </a:lnTo>
                  <a:lnTo>
                    <a:pt x="1390641" y="5079"/>
                  </a:lnTo>
                  <a:lnTo>
                    <a:pt x="1390647" y="2539"/>
                  </a:lnTo>
                  <a:close/>
                </a:path>
                <a:path w="1390650" h="1087120">
                  <a:moveTo>
                    <a:pt x="2539" y="0"/>
                  </a:moveTo>
                  <a:lnTo>
                    <a:pt x="2537" y="1270"/>
                  </a:lnTo>
                  <a:lnTo>
                    <a:pt x="1390650" y="1270"/>
                  </a:lnTo>
                  <a:lnTo>
                    <a:pt x="2539" y="0"/>
                  </a:lnTo>
                  <a:close/>
                </a:path>
                <a:path w="1390650" h="1087120">
                  <a:moveTo>
                    <a:pt x="8643" y="110490"/>
                  </a:moveTo>
                  <a:lnTo>
                    <a:pt x="2281" y="110490"/>
                  </a:lnTo>
                  <a:lnTo>
                    <a:pt x="2132" y="173989"/>
                  </a:lnTo>
                  <a:lnTo>
                    <a:pt x="8492" y="173989"/>
                  </a:lnTo>
                  <a:lnTo>
                    <a:pt x="8643" y="110490"/>
                  </a:lnTo>
                  <a:close/>
                </a:path>
                <a:path w="1390650" h="1087120">
                  <a:moveTo>
                    <a:pt x="1390394" y="110490"/>
                  </a:moveTo>
                  <a:lnTo>
                    <a:pt x="1384056" y="110490"/>
                  </a:lnTo>
                  <a:lnTo>
                    <a:pt x="1383906" y="173989"/>
                  </a:lnTo>
                  <a:lnTo>
                    <a:pt x="1390245" y="173989"/>
                  </a:lnTo>
                  <a:lnTo>
                    <a:pt x="1390394" y="110490"/>
                  </a:lnTo>
                  <a:close/>
                </a:path>
                <a:path w="1390650" h="1087120">
                  <a:moveTo>
                    <a:pt x="8492" y="173990"/>
                  </a:moveTo>
                  <a:lnTo>
                    <a:pt x="2132" y="173990"/>
                  </a:lnTo>
                  <a:lnTo>
                    <a:pt x="2102" y="186689"/>
                  </a:lnTo>
                  <a:lnTo>
                    <a:pt x="8462" y="186689"/>
                  </a:lnTo>
                  <a:lnTo>
                    <a:pt x="8492" y="173990"/>
                  </a:lnTo>
                  <a:close/>
                </a:path>
                <a:path w="1390650" h="1087120">
                  <a:moveTo>
                    <a:pt x="1390245" y="173990"/>
                  </a:moveTo>
                  <a:lnTo>
                    <a:pt x="1383906" y="173990"/>
                  </a:lnTo>
                  <a:lnTo>
                    <a:pt x="1383876" y="186689"/>
                  </a:lnTo>
                  <a:lnTo>
                    <a:pt x="1390216" y="186689"/>
                  </a:lnTo>
                  <a:lnTo>
                    <a:pt x="1390245" y="173990"/>
                  </a:lnTo>
                  <a:close/>
                </a:path>
                <a:path w="1390650" h="1087120">
                  <a:moveTo>
                    <a:pt x="8462" y="186690"/>
                  </a:moveTo>
                  <a:lnTo>
                    <a:pt x="2102" y="186690"/>
                  </a:lnTo>
                  <a:lnTo>
                    <a:pt x="2087" y="193039"/>
                  </a:lnTo>
                  <a:lnTo>
                    <a:pt x="8447" y="193039"/>
                  </a:lnTo>
                  <a:lnTo>
                    <a:pt x="8462" y="186690"/>
                  </a:lnTo>
                  <a:close/>
                </a:path>
                <a:path w="1390650" h="1087120">
                  <a:moveTo>
                    <a:pt x="1390216" y="186690"/>
                  </a:moveTo>
                  <a:lnTo>
                    <a:pt x="1383876" y="186690"/>
                  </a:lnTo>
                  <a:lnTo>
                    <a:pt x="1383861" y="193039"/>
                  </a:lnTo>
                  <a:lnTo>
                    <a:pt x="1390201" y="193039"/>
                  </a:lnTo>
                  <a:lnTo>
                    <a:pt x="1390216" y="186690"/>
                  </a:lnTo>
                  <a:close/>
                </a:path>
                <a:path w="1390650" h="1087120">
                  <a:moveTo>
                    <a:pt x="8447" y="193040"/>
                  </a:moveTo>
                  <a:lnTo>
                    <a:pt x="2087" y="193040"/>
                  </a:lnTo>
                  <a:lnTo>
                    <a:pt x="1983" y="237489"/>
                  </a:lnTo>
                  <a:lnTo>
                    <a:pt x="8342" y="237489"/>
                  </a:lnTo>
                  <a:lnTo>
                    <a:pt x="8447" y="193040"/>
                  </a:lnTo>
                  <a:close/>
                </a:path>
                <a:path w="1390650" h="1087120">
                  <a:moveTo>
                    <a:pt x="1390201" y="193040"/>
                  </a:moveTo>
                  <a:lnTo>
                    <a:pt x="1383861" y="193040"/>
                  </a:lnTo>
                  <a:lnTo>
                    <a:pt x="1383755" y="237489"/>
                  </a:lnTo>
                  <a:lnTo>
                    <a:pt x="1390097" y="237489"/>
                  </a:lnTo>
                  <a:lnTo>
                    <a:pt x="1390201" y="193040"/>
                  </a:lnTo>
                  <a:close/>
                </a:path>
                <a:path w="1390650" h="1087120">
                  <a:moveTo>
                    <a:pt x="8342" y="237490"/>
                  </a:moveTo>
                  <a:lnTo>
                    <a:pt x="1983" y="237490"/>
                  </a:lnTo>
                  <a:lnTo>
                    <a:pt x="1968" y="243839"/>
                  </a:lnTo>
                  <a:lnTo>
                    <a:pt x="8327" y="243839"/>
                  </a:lnTo>
                  <a:lnTo>
                    <a:pt x="8342" y="237490"/>
                  </a:lnTo>
                  <a:close/>
                </a:path>
                <a:path w="1390650" h="1087120">
                  <a:moveTo>
                    <a:pt x="1390097" y="237490"/>
                  </a:moveTo>
                  <a:lnTo>
                    <a:pt x="1383755" y="237490"/>
                  </a:lnTo>
                  <a:lnTo>
                    <a:pt x="1383740" y="243839"/>
                  </a:lnTo>
                  <a:lnTo>
                    <a:pt x="1390082" y="243839"/>
                  </a:lnTo>
                  <a:lnTo>
                    <a:pt x="1390097" y="237490"/>
                  </a:lnTo>
                  <a:close/>
                </a:path>
                <a:path w="1390650" h="1087120">
                  <a:moveTo>
                    <a:pt x="8327" y="243840"/>
                  </a:moveTo>
                  <a:lnTo>
                    <a:pt x="1968" y="243840"/>
                  </a:lnTo>
                  <a:lnTo>
                    <a:pt x="1954" y="250189"/>
                  </a:lnTo>
                  <a:lnTo>
                    <a:pt x="8312" y="250189"/>
                  </a:lnTo>
                  <a:lnTo>
                    <a:pt x="8327" y="243840"/>
                  </a:lnTo>
                  <a:close/>
                </a:path>
                <a:path w="1390650" h="1087120">
                  <a:moveTo>
                    <a:pt x="1390082" y="243840"/>
                  </a:moveTo>
                  <a:lnTo>
                    <a:pt x="1383740" y="243840"/>
                  </a:lnTo>
                  <a:lnTo>
                    <a:pt x="1383725" y="250189"/>
                  </a:lnTo>
                  <a:lnTo>
                    <a:pt x="1390067" y="250189"/>
                  </a:lnTo>
                  <a:lnTo>
                    <a:pt x="1390082" y="243840"/>
                  </a:lnTo>
                  <a:close/>
                </a:path>
                <a:path w="1390650" h="1087120">
                  <a:moveTo>
                    <a:pt x="8312" y="250190"/>
                  </a:moveTo>
                  <a:lnTo>
                    <a:pt x="1954" y="250190"/>
                  </a:lnTo>
                  <a:lnTo>
                    <a:pt x="1870" y="285750"/>
                  </a:lnTo>
                  <a:lnTo>
                    <a:pt x="8227" y="285750"/>
                  </a:lnTo>
                  <a:lnTo>
                    <a:pt x="8312" y="250190"/>
                  </a:lnTo>
                  <a:close/>
                </a:path>
                <a:path w="1390650" h="1087120">
                  <a:moveTo>
                    <a:pt x="1390067" y="250190"/>
                  </a:moveTo>
                  <a:lnTo>
                    <a:pt x="1383725" y="250190"/>
                  </a:lnTo>
                  <a:lnTo>
                    <a:pt x="1383641" y="285750"/>
                  </a:lnTo>
                  <a:lnTo>
                    <a:pt x="1389984" y="285750"/>
                  </a:lnTo>
                  <a:lnTo>
                    <a:pt x="1390067" y="250190"/>
                  </a:lnTo>
                  <a:close/>
                </a:path>
                <a:path w="1390650" h="1087120">
                  <a:moveTo>
                    <a:pt x="8227" y="285750"/>
                  </a:moveTo>
                  <a:lnTo>
                    <a:pt x="1870" y="285750"/>
                  </a:lnTo>
                  <a:lnTo>
                    <a:pt x="1849" y="294639"/>
                  </a:lnTo>
                  <a:lnTo>
                    <a:pt x="8206" y="294639"/>
                  </a:lnTo>
                  <a:lnTo>
                    <a:pt x="8227" y="285750"/>
                  </a:lnTo>
                  <a:close/>
                </a:path>
                <a:path w="1390650" h="1087120">
                  <a:moveTo>
                    <a:pt x="1389984" y="285750"/>
                  </a:moveTo>
                  <a:lnTo>
                    <a:pt x="1383641" y="285750"/>
                  </a:lnTo>
                  <a:lnTo>
                    <a:pt x="1383620" y="294639"/>
                  </a:lnTo>
                  <a:lnTo>
                    <a:pt x="1389963" y="294639"/>
                  </a:lnTo>
                  <a:lnTo>
                    <a:pt x="1389984" y="285750"/>
                  </a:lnTo>
                  <a:close/>
                </a:path>
                <a:path w="1390650" h="1087120">
                  <a:moveTo>
                    <a:pt x="8206" y="294640"/>
                  </a:moveTo>
                  <a:lnTo>
                    <a:pt x="1849" y="294640"/>
                  </a:lnTo>
                  <a:lnTo>
                    <a:pt x="1766" y="330200"/>
                  </a:lnTo>
                  <a:lnTo>
                    <a:pt x="8122" y="330200"/>
                  </a:lnTo>
                  <a:lnTo>
                    <a:pt x="8206" y="294640"/>
                  </a:lnTo>
                  <a:close/>
                </a:path>
                <a:path w="1390650" h="1087120">
                  <a:moveTo>
                    <a:pt x="1389963" y="294640"/>
                  </a:moveTo>
                  <a:lnTo>
                    <a:pt x="1383620" y="294640"/>
                  </a:lnTo>
                  <a:lnTo>
                    <a:pt x="1383536" y="330200"/>
                  </a:lnTo>
                  <a:lnTo>
                    <a:pt x="1389880" y="330200"/>
                  </a:lnTo>
                  <a:lnTo>
                    <a:pt x="1389963" y="294640"/>
                  </a:lnTo>
                  <a:close/>
                </a:path>
                <a:path w="1390650" h="1087120">
                  <a:moveTo>
                    <a:pt x="8122" y="330200"/>
                  </a:moveTo>
                  <a:lnTo>
                    <a:pt x="1766" y="330200"/>
                  </a:lnTo>
                  <a:lnTo>
                    <a:pt x="1745" y="339089"/>
                  </a:lnTo>
                  <a:lnTo>
                    <a:pt x="8101" y="339089"/>
                  </a:lnTo>
                  <a:lnTo>
                    <a:pt x="8122" y="330200"/>
                  </a:lnTo>
                  <a:close/>
                </a:path>
                <a:path w="1390650" h="1087120">
                  <a:moveTo>
                    <a:pt x="1389880" y="330200"/>
                  </a:moveTo>
                  <a:lnTo>
                    <a:pt x="1383536" y="330200"/>
                  </a:lnTo>
                  <a:lnTo>
                    <a:pt x="1383515" y="339089"/>
                  </a:lnTo>
                  <a:lnTo>
                    <a:pt x="1389859" y="339089"/>
                  </a:lnTo>
                  <a:lnTo>
                    <a:pt x="1389880" y="330200"/>
                  </a:lnTo>
                  <a:close/>
                </a:path>
                <a:path w="1390650" h="1087120">
                  <a:moveTo>
                    <a:pt x="8101" y="339090"/>
                  </a:moveTo>
                  <a:lnTo>
                    <a:pt x="1745" y="339090"/>
                  </a:lnTo>
                  <a:lnTo>
                    <a:pt x="1380" y="495300"/>
                  </a:lnTo>
                  <a:lnTo>
                    <a:pt x="7731" y="495300"/>
                  </a:lnTo>
                  <a:lnTo>
                    <a:pt x="8101" y="339090"/>
                  </a:lnTo>
                  <a:close/>
                </a:path>
                <a:path w="1390650" h="1087120">
                  <a:moveTo>
                    <a:pt x="1389859" y="339090"/>
                  </a:moveTo>
                  <a:lnTo>
                    <a:pt x="1383515" y="339090"/>
                  </a:lnTo>
                  <a:lnTo>
                    <a:pt x="1383145" y="495300"/>
                  </a:lnTo>
                  <a:lnTo>
                    <a:pt x="1389494" y="495300"/>
                  </a:lnTo>
                  <a:lnTo>
                    <a:pt x="1389859" y="339090"/>
                  </a:lnTo>
                  <a:close/>
                </a:path>
                <a:path w="1390650" h="1087120">
                  <a:moveTo>
                    <a:pt x="7731" y="495300"/>
                  </a:moveTo>
                  <a:lnTo>
                    <a:pt x="1380" y="495300"/>
                  </a:lnTo>
                  <a:lnTo>
                    <a:pt x="800" y="742950"/>
                  </a:lnTo>
                  <a:lnTo>
                    <a:pt x="7144" y="742950"/>
                  </a:lnTo>
                  <a:lnTo>
                    <a:pt x="7731" y="495300"/>
                  </a:lnTo>
                  <a:close/>
                </a:path>
                <a:path w="1390650" h="1087120">
                  <a:moveTo>
                    <a:pt x="1389494" y="495300"/>
                  </a:moveTo>
                  <a:lnTo>
                    <a:pt x="1383145" y="495300"/>
                  </a:lnTo>
                  <a:lnTo>
                    <a:pt x="1382559" y="742950"/>
                  </a:lnTo>
                  <a:lnTo>
                    <a:pt x="1388915" y="742950"/>
                  </a:lnTo>
                  <a:lnTo>
                    <a:pt x="1389494" y="495300"/>
                  </a:lnTo>
                  <a:close/>
                </a:path>
                <a:path w="1390650" h="1087120">
                  <a:moveTo>
                    <a:pt x="7144" y="742950"/>
                  </a:moveTo>
                  <a:lnTo>
                    <a:pt x="800" y="742950"/>
                  </a:lnTo>
                  <a:lnTo>
                    <a:pt x="770" y="755650"/>
                  </a:lnTo>
                  <a:lnTo>
                    <a:pt x="7114" y="755650"/>
                  </a:lnTo>
                  <a:lnTo>
                    <a:pt x="7144" y="742950"/>
                  </a:lnTo>
                  <a:close/>
                </a:path>
                <a:path w="1390650" h="1087120">
                  <a:moveTo>
                    <a:pt x="1388915" y="742950"/>
                  </a:moveTo>
                  <a:lnTo>
                    <a:pt x="1382559" y="742950"/>
                  </a:lnTo>
                  <a:lnTo>
                    <a:pt x="1382529" y="755650"/>
                  </a:lnTo>
                  <a:lnTo>
                    <a:pt x="1388885" y="755650"/>
                  </a:lnTo>
                  <a:lnTo>
                    <a:pt x="1388915" y="742950"/>
                  </a:lnTo>
                  <a:close/>
                </a:path>
                <a:path w="1390650" h="1087120">
                  <a:moveTo>
                    <a:pt x="7114" y="755650"/>
                  </a:moveTo>
                  <a:lnTo>
                    <a:pt x="770" y="755650"/>
                  </a:lnTo>
                  <a:lnTo>
                    <a:pt x="749" y="764539"/>
                  </a:lnTo>
                  <a:lnTo>
                    <a:pt x="7093" y="764539"/>
                  </a:lnTo>
                  <a:lnTo>
                    <a:pt x="7114" y="755650"/>
                  </a:lnTo>
                  <a:close/>
                </a:path>
                <a:path w="1390650" h="1087120">
                  <a:moveTo>
                    <a:pt x="1388885" y="755650"/>
                  </a:moveTo>
                  <a:lnTo>
                    <a:pt x="1382529" y="755650"/>
                  </a:lnTo>
                  <a:lnTo>
                    <a:pt x="1382508" y="764539"/>
                  </a:lnTo>
                  <a:lnTo>
                    <a:pt x="1388864" y="764539"/>
                  </a:lnTo>
                  <a:lnTo>
                    <a:pt x="1388885" y="755650"/>
                  </a:lnTo>
                  <a:close/>
                </a:path>
                <a:path w="1390650" h="1087120">
                  <a:moveTo>
                    <a:pt x="7093" y="764540"/>
                  </a:moveTo>
                  <a:lnTo>
                    <a:pt x="749" y="764540"/>
                  </a:lnTo>
                  <a:lnTo>
                    <a:pt x="636" y="812800"/>
                  </a:lnTo>
                  <a:lnTo>
                    <a:pt x="6978" y="812800"/>
                  </a:lnTo>
                  <a:lnTo>
                    <a:pt x="7093" y="764540"/>
                  </a:lnTo>
                  <a:close/>
                </a:path>
                <a:path w="1390650" h="1087120">
                  <a:moveTo>
                    <a:pt x="1388864" y="764540"/>
                  </a:moveTo>
                  <a:lnTo>
                    <a:pt x="1382508" y="764540"/>
                  </a:lnTo>
                  <a:lnTo>
                    <a:pt x="1382394" y="812800"/>
                  </a:lnTo>
                  <a:lnTo>
                    <a:pt x="1388751" y="812800"/>
                  </a:lnTo>
                  <a:lnTo>
                    <a:pt x="1388864" y="764540"/>
                  </a:lnTo>
                  <a:close/>
                </a:path>
                <a:path w="1390650" h="1087120">
                  <a:moveTo>
                    <a:pt x="6978" y="812800"/>
                  </a:moveTo>
                  <a:lnTo>
                    <a:pt x="636" y="812800"/>
                  </a:lnTo>
                  <a:lnTo>
                    <a:pt x="615" y="821689"/>
                  </a:lnTo>
                  <a:lnTo>
                    <a:pt x="6957" y="821689"/>
                  </a:lnTo>
                  <a:lnTo>
                    <a:pt x="6978" y="812800"/>
                  </a:lnTo>
                  <a:close/>
                </a:path>
                <a:path w="1390650" h="1087120">
                  <a:moveTo>
                    <a:pt x="1388751" y="812800"/>
                  </a:moveTo>
                  <a:lnTo>
                    <a:pt x="1382394" y="812800"/>
                  </a:lnTo>
                  <a:lnTo>
                    <a:pt x="1382373" y="821689"/>
                  </a:lnTo>
                  <a:lnTo>
                    <a:pt x="1388730" y="821689"/>
                  </a:lnTo>
                  <a:lnTo>
                    <a:pt x="1388751" y="812800"/>
                  </a:lnTo>
                  <a:close/>
                </a:path>
                <a:path w="1390650" h="1087120">
                  <a:moveTo>
                    <a:pt x="6957" y="821690"/>
                  </a:moveTo>
                  <a:lnTo>
                    <a:pt x="615" y="821690"/>
                  </a:lnTo>
                  <a:lnTo>
                    <a:pt x="466" y="885189"/>
                  </a:lnTo>
                  <a:lnTo>
                    <a:pt x="6807" y="885189"/>
                  </a:lnTo>
                  <a:lnTo>
                    <a:pt x="6957" y="821690"/>
                  </a:lnTo>
                  <a:close/>
                </a:path>
                <a:path w="1390650" h="1087120">
                  <a:moveTo>
                    <a:pt x="1388730" y="821690"/>
                  </a:moveTo>
                  <a:lnTo>
                    <a:pt x="1382373" y="821690"/>
                  </a:lnTo>
                  <a:lnTo>
                    <a:pt x="1382222" y="885189"/>
                  </a:lnTo>
                  <a:lnTo>
                    <a:pt x="1388582" y="885189"/>
                  </a:lnTo>
                  <a:lnTo>
                    <a:pt x="1388730" y="821690"/>
                  </a:lnTo>
                  <a:close/>
                </a:path>
                <a:path w="1390650" h="1087120">
                  <a:moveTo>
                    <a:pt x="6807" y="885190"/>
                  </a:moveTo>
                  <a:lnTo>
                    <a:pt x="466" y="885190"/>
                  </a:lnTo>
                  <a:lnTo>
                    <a:pt x="452" y="891539"/>
                  </a:lnTo>
                  <a:lnTo>
                    <a:pt x="6792" y="891539"/>
                  </a:lnTo>
                  <a:lnTo>
                    <a:pt x="6807" y="885190"/>
                  </a:lnTo>
                  <a:close/>
                </a:path>
                <a:path w="1390650" h="1087120">
                  <a:moveTo>
                    <a:pt x="1388582" y="885190"/>
                  </a:moveTo>
                  <a:lnTo>
                    <a:pt x="1382222" y="885190"/>
                  </a:lnTo>
                  <a:lnTo>
                    <a:pt x="1382207" y="891539"/>
                  </a:lnTo>
                  <a:lnTo>
                    <a:pt x="1388567" y="891539"/>
                  </a:lnTo>
                  <a:lnTo>
                    <a:pt x="1388582" y="885190"/>
                  </a:lnTo>
                  <a:close/>
                </a:path>
                <a:path w="1390650" h="1087120">
                  <a:moveTo>
                    <a:pt x="6792" y="891540"/>
                  </a:moveTo>
                  <a:lnTo>
                    <a:pt x="452" y="891540"/>
                  </a:lnTo>
                  <a:lnTo>
                    <a:pt x="437" y="897889"/>
                  </a:lnTo>
                  <a:lnTo>
                    <a:pt x="6777" y="897889"/>
                  </a:lnTo>
                  <a:lnTo>
                    <a:pt x="6792" y="891540"/>
                  </a:lnTo>
                  <a:close/>
                </a:path>
                <a:path w="1390650" h="1087120">
                  <a:moveTo>
                    <a:pt x="1388567" y="891540"/>
                  </a:moveTo>
                  <a:lnTo>
                    <a:pt x="1382207" y="891540"/>
                  </a:lnTo>
                  <a:lnTo>
                    <a:pt x="1382192" y="897889"/>
                  </a:lnTo>
                  <a:lnTo>
                    <a:pt x="1388552" y="897889"/>
                  </a:lnTo>
                  <a:lnTo>
                    <a:pt x="1388567" y="891540"/>
                  </a:lnTo>
                  <a:close/>
                </a:path>
                <a:path w="1390650" h="1087120">
                  <a:moveTo>
                    <a:pt x="6777" y="897890"/>
                  </a:moveTo>
                  <a:lnTo>
                    <a:pt x="437" y="897890"/>
                  </a:lnTo>
                  <a:lnTo>
                    <a:pt x="407" y="910589"/>
                  </a:lnTo>
                  <a:lnTo>
                    <a:pt x="6747" y="910589"/>
                  </a:lnTo>
                  <a:lnTo>
                    <a:pt x="6777" y="897890"/>
                  </a:lnTo>
                  <a:close/>
                </a:path>
                <a:path w="1390650" h="1087120">
                  <a:moveTo>
                    <a:pt x="1388552" y="897890"/>
                  </a:moveTo>
                  <a:lnTo>
                    <a:pt x="1382192" y="897890"/>
                  </a:lnTo>
                  <a:lnTo>
                    <a:pt x="1382162" y="910589"/>
                  </a:lnTo>
                  <a:lnTo>
                    <a:pt x="1388522" y="910589"/>
                  </a:lnTo>
                  <a:lnTo>
                    <a:pt x="1388552" y="897890"/>
                  </a:lnTo>
                  <a:close/>
                </a:path>
                <a:path w="1390650" h="1087120">
                  <a:moveTo>
                    <a:pt x="6747" y="910590"/>
                  </a:moveTo>
                  <a:lnTo>
                    <a:pt x="407" y="910590"/>
                  </a:lnTo>
                  <a:lnTo>
                    <a:pt x="258" y="974089"/>
                  </a:lnTo>
                  <a:lnTo>
                    <a:pt x="6596" y="974089"/>
                  </a:lnTo>
                  <a:lnTo>
                    <a:pt x="6747" y="910590"/>
                  </a:lnTo>
                  <a:close/>
                </a:path>
                <a:path w="1390650" h="1087120">
                  <a:moveTo>
                    <a:pt x="1388522" y="910590"/>
                  </a:moveTo>
                  <a:lnTo>
                    <a:pt x="1382162" y="910590"/>
                  </a:lnTo>
                  <a:lnTo>
                    <a:pt x="1382012" y="974089"/>
                  </a:lnTo>
                  <a:lnTo>
                    <a:pt x="1388374" y="974089"/>
                  </a:lnTo>
                  <a:lnTo>
                    <a:pt x="1388522" y="910590"/>
                  </a:lnTo>
                  <a:close/>
                </a:path>
                <a:path w="1390650" h="1087120">
                  <a:moveTo>
                    <a:pt x="6403" y="1055497"/>
                  </a:moveTo>
                  <a:lnTo>
                    <a:pt x="68" y="1055497"/>
                  </a:lnTo>
                  <a:lnTo>
                    <a:pt x="65" y="1056639"/>
                  </a:lnTo>
                  <a:lnTo>
                    <a:pt x="6401" y="1056639"/>
                  </a:lnTo>
                  <a:lnTo>
                    <a:pt x="6403" y="1055497"/>
                  </a:lnTo>
                  <a:close/>
                </a:path>
                <a:path w="1390650" h="1087120">
                  <a:moveTo>
                    <a:pt x="1388183" y="1055497"/>
                  </a:moveTo>
                  <a:lnTo>
                    <a:pt x="1381819" y="1055497"/>
                  </a:lnTo>
                  <a:lnTo>
                    <a:pt x="1381817" y="1056639"/>
                  </a:lnTo>
                  <a:lnTo>
                    <a:pt x="1388181" y="1056639"/>
                  </a:lnTo>
                  <a:lnTo>
                    <a:pt x="1388183" y="1055497"/>
                  </a:lnTo>
                  <a:close/>
                </a:path>
                <a:path w="1390650" h="1087120">
                  <a:moveTo>
                    <a:pt x="6409" y="1052956"/>
                  </a:moveTo>
                  <a:lnTo>
                    <a:pt x="74" y="1052956"/>
                  </a:lnTo>
                  <a:lnTo>
                    <a:pt x="68" y="1055369"/>
                  </a:lnTo>
                  <a:lnTo>
                    <a:pt x="6404" y="1055369"/>
                  </a:lnTo>
                  <a:lnTo>
                    <a:pt x="6409" y="1052956"/>
                  </a:lnTo>
                  <a:close/>
                </a:path>
                <a:path w="1390650" h="1087120">
                  <a:moveTo>
                    <a:pt x="1388189" y="1052956"/>
                  </a:moveTo>
                  <a:lnTo>
                    <a:pt x="1381825" y="1052956"/>
                  </a:lnTo>
                  <a:lnTo>
                    <a:pt x="1381820" y="1055369"/>
                  </a:lnTo>
                  <a:lnTo>
                    <a:pt x="1388184" y="1055369"/>
                  </a:lnTo>
                  <a:lnTo>
                    <a:pt x="1388189" y="1052956"/>
                  </a:lnTo>
                  <a:close/>
                </a:path>
                <a:path w="1390650" h="1087120">
                  <a:moveTo>
                    <a:pt x="6424" y="1046606"/>
                  </a:moveTo>
                  <a:lnTo>
                    <a:pt x="88" y="1046606"/>
                  </a:lnTo>
                  <a:lnTo>
                    <a:pt x="74" y="1052829"/>
                  </a:lnTo>
                  <a:lnTo>
                    <a:pt x="6410" y="1052829"/>
                  </a:lnTo>
                  <a:lnTo>
                    <a:pt x="6424" y="1046606"/>
                  </a:lnTo>
                  <a:close/>
                </a:path>
                <a:path w="1390650" h="1087120">
                  <a:moveTo>
                    <a:pt x="1388204" y="1046606"/>
                  </a:moveTo>
                  <a:lnTo>
                    <a:pt x="1381840" y="1046606"/>
                  </a:lnTo>
                  <a:lnTo>
                    <a:pt x="1381826" y="1052829"/>
                  </a:lnTo>
                  <a:lnTo>
                    <a:pt x="1388190" y="1052829"/>
                  </a:lnTo>
                  <a:lnTo>
                    <a:pt x="1388204" y="1046606"/>
                  </a:lnTo>
                  <a:close/>
                </a:path>
                <a:path w="1390650" h="1087120">
                  <a:moveTo>
                    <a:pt x="6433" y="1042797"/>
                  </a:moveTo>
                  <a:lnTo>
                    <a:pt x="97" y="1042797"/>
                  </a:lnTo>
                  <a:lnTo>
                    <a:pt x="89" y="1046479"/>
                  </a:lnTo>
                  <a:lnTo>
                    <a:pt x="6425" y="1046479"/>
                  </a:lnTo>
                  <a:lnTo>
                    <a:pt x="6433" y="1042797"/>
                  </a:lnTo>
                  <a:close/>
                </a:path>
                <a:path w="1390650" h="1087120">
                  <a:moveTo>
                    <a:pt x="1388213" y="1042797"/>
                  </a:moveTo>
                  <a:lnTo>
                    <a:pt x="1381849" y="1042797"/>
                  </a:lnTo>
                  <a:lnTo>
                    <a:pt x="1381841" y="1046479"/>
                  </a:lnTo>
                  <a:lnTo>
                    <a:pt x="1388205" y="1046479"/>
                  </a:lnTo>
                  <a:lnTo>
                    <a:pt x="1388213" y="1042797"/>
                  </a:lnTo>
                  <a:close/>
                </a:path>
                <a:path w="1390650" h="1087120">
                  <a:moveTo>
                    <a:pt x="6439" y="1040256"/>
                  </a:moveTo>
                  <a:lnTo>
                    <a:pt x="103" y="1040256"/>
                  </a:lnTo>
                  <a:lnTo>
                    <a:pt x="98" y="1042669"/>
                  </a:lnTo>
                  <a:lnTo>
                    <a:pt x="6434" y="1042669"/>
                  </a:lnTo>
                  <a:lnTo>
                    <a:pt x="6439" y="1040256"/>
                  </a:lnTo>
                  <a:close/>
                </a:path>
                <a:path w="1390650" h="1087120">
                  <a:moveTo>
                    <a:pt x="1388219" y="1040256"/>
                  </a:moveTo>
                  <a:lnTo>
                    <a:pt x="1381855" y="1040256"/>
                  </a:lnTo>
                  <a:lnTo>
                    <a:pt x="1381850" y="1042669"/>
                  </a:lnTo>
                  <a:lnTo>
                    <a:pt x="1388213" y="1042669"/>
                  </a:lnTo>
                  <a:lnTo>
                    <a:pt x="1388219" y="1040256"/>
                  </a:lnTo>
                  <a:close/>
                </a:path>
                <a:path w="1390650" h="1087120">
                  <a:moveTo>
                    <a:pt x="6449" y="1036447"/>
                  </a:moveTo>
                  <a:lnTo>
                    <a:pt x="112" y="1036447"/>
                  </a:lnTo>
                  <a:lnTo>
                    <a:pt x="104" y="1040129"/>
                  </a:lnTo>
                  <a:lnTo>
                    <a:pt x="6440" y="1040129"/>
                  </a:lnTo>
                  <a:lnTo>
                    <a:pt x="6449" y="1036447"/>
                  </a:lnTo>
                  <a:close/>
                </a:path>
                <a:path w="1390650" h="1087120">
                  <a:moveTo>
                    <a:pt x="1388228" y="1036447"/>
                  </a:moveTo>
                  <a:lnTo>
                    <a:pt x="1381864" y="1036447"/>
                  </a:lnTo>
                  <a:lnTo>
                    <a:pt x="1381856" y="1040129"/>
                  </a:lnTo>
                  <a:lnTo>
                    <a:pt x="1388219" y="1040129"/>
                  </a:lnTo>
                  <a:lnTo>
                    <a:pt x="1388228" y="1036447"/>
                  </a:lnTo>
                  <a:close/>
                </a:path>
                <a:path w="1390650" h="1087120">
                  <a:moveTo>
                    <a:pt x="6455" y="1033906"/>
                  </a:moveTo>
                  <a:lnTo>
                    <a:pt x="118" y="1033906"/>
                  </a:lnTo>
                  <a:lnTo>
                    <a:pt x="113" y="1036319"/>
                  </a:lnTo>
                  <a:lnTo>
                    <a:pt x="6449" y="1036319"/>
                  </a:lnTo>
                  <a:lnTo>
                    <a:pt x="6455" y="1033906"/>
                  </a:lnTo>
                  <a:close/>
                </a:path>
                <a:path w="1390650" h="1087120">
                  <a:moveTo>
                    <a:pt x="1388234" y="1033906"/>
                  </a:moveTo>
                  <a:lnTo>
                    <a:pt x="1381870" y="1033906"/>
                  </a:lnTo>
                  <a:lnTo>
                    <a:pt x="1381865" y="1036319"/>
                  </a:lnTo>
                  <a:lnTo>
                    <a:pt x="1388228" y="1036319"/>
                  </a:lnTo>
                  <a:lnTo>
                    <a:pt x="1388234" y="1033906"/>
                  </a:lnTo>
                  <a:close/>
                </a:path>
                <a:path w="1390650" h="1087120">
                  <a:moveTo>
                    <a:pt x="6464" y="1030097"/>
                  </a:moveTo>
                  <a:lnTo>
                    <a:pt x="127" y="1030097"/>
                  </a:lnTo>
                  <a:lnTo>
                    <a:pt x="118" y="1033779"/>
                  </a:lnTo>
                  <a:lnTo>
                    <a:pt x="6455" y="1033779"/>
                  </a:lnTo>
                  <a:lnTo>
                    <a:pt x="6464" y="1030097"/>
                  </a:lnTo>
                  <a:close/>
                </a:path>
                <a:path w="1390650" h="1087120">
                  <a:moveTo>
                    <a:pt x="1388243" y="1030097"/>
                  </a:moveTo>
                  <a:lnTo>
                    <a:pt x="1381879" y="1030097"/>
                  </a:lnTo>
                  <a:lnTo>
                    <a:pt x="1381871" y="1033779"/>
                  </a:lnTo>
                  <a:lnTo>
                    <a:pt x="1388234" y="1033779"/>
                  </a:lnTo>
                  <a:lnTo>
                    <a:pt x="1388243" y="1030097"/>
                  </a:lnTo>
                  <a:close/>
                </a:path>
                <a:path w="1390650" h="1087120">
                  <a:moveTo>
                    <a:pt x="6470" y="1027556"/>
                  </a:moveTo>
                  <a:lnTo>
                    <a:pt x="133" y="1027556"/>
                  </a:lnTo>
                  <a:lnTo>
                    <a:pt x="127" y="1029969"/>
                  </a:lnTo>
                  <a:lnTo>
                    <a:pt x="6464" y="1029969"/>
                  </a:lnTo>
                  <a:lnTo>
                    <a:pt x="6470" y="1027556"/>
                  </a:lnTo>
                  <a:close/>
                </a:path>
                <a:path w="1390650" h="1087120">
                  <a:moveTo>
                    <a:pt x="1388249" y="1027556"/>
                  </a:moveTo>
                  <a:lnTo>
                    <a:pt x="1381885" y="1027556"/>
                  </a:lnTo>
                  <a:lnTo>
                    <a:pt x="1381880" y="1029969"/>
                  </a:lnTo>
                  <a:lnTo>
                    <a:pt x="1388243" y="1029969"/>
                  </a:lnTo>
                  <a:lnTo>
                    <a:pt x="1388249" y="1027556"/>
                  </a:lnTo>
                  <a:close/>
                </a:path>
                <a:path w="1390650" h="1087120">
                  <a:moveTo>
                    <a:pt x="6479" y="1023747"/>
                  </a:moveTo>
                  <a:lnTo>
                    <a:pt x="142" y="1023747"/>
                  </a:lnTo>
                  <a:lnTo>
                    <a:pt x="133" y="1027429"/>
                  </a:lnTo>
                  <a:lnTo>
                    <a:pt x="6470" y="1027429"/>
                  </a:lnTo>
                  <a:lnTo>
                    <a:pt x="6479" y="1023747"/>
                  </a:lnTo>
                  <a:close/>
                </a:path>
                <a:path w="1390650" h="1087120">
                  <a:moveTo>
                    <a:pt x="1388258" y="1023747"/>
                  </a:moveTo>
                  <a:lnTo>
                    <a:pt x="1381894" y="1023747"/>
                  </a:lnTo>
                  <a:lnTo>
                    <a:pt x="1381886" y="1027429"/>
                  </a:lnTo>
                  <a:lnTo>
                    <a:pt x="1388249" y="1027429"/>
                  </a:lnTo>
                  <a:lnTo>
                    <a:pt x="1388258" y="1023747"/>
                  </a:lnTo>
                  <a:close/>
                </a:path>
                <a:path w="1390650" h="1087120">
                  <a:moveTo>
                    <a:pt x="6485" y="1021206"/>
                  </a:moveTo>
                  <a:lnTo>
                    <a:pt x="148" y="1021206"/>
                  </a:lnTo>
                  <a:lnTo>
                    <a:pt x="142" y="1023619"/>
                  </a:lnTo>
                  <a:lnTo>
                    <a:pt x="6479" y="1023619"/>
                  </a:lnTo>
                  <a:lnTo>
                    <a:pt x="6485" y="1021206"/>
                  </a:lnTo>
                  <a:close/>
                </a:path>
                <a:path w="1390650" h="1087120">
                  <a:moveTo>
                    <a:pt x="1388264" y="1021206"/>
                  </a:moveTo>
                  <a:lnTo>
                    <a:pt x="1381900" y="1021206"/>
                  </a:lnTo>
                  <a:lnTo>
                    <a:pt x="1381895" y="1023619"/>
                  </a:lnTo>
                  <a:lnTo>
                    <a:pt x="1388258" y="1023619"/>
                  </a:lnTo>
                  <a:lnTo>
                    <a:pt x="1388264" y="1021206"/>
                  </a:lnTo>
                  <a:close/>
                </a:path>
                <a:path w="1390650" h="1087120">
                  <a:moveTo>
                    <a:pt x="6494" y="1017397"/>
                  </a:moveTo>
                  <a:lnTo>
                    <a:pt x="157" y="1017397"/>
                  </a:lnTo>
                  <a:lnTo>
                    <a:pt x="148" y="1021079"/>
                  </a:lnTo>
                  <a:lnTo>
                    <a:pt x="6485" y="1021079"/>
                  </a:lnTo>
                  <a:lnTo>
                    <a:pt x="6494" y="1017397"/>
                  </a:lnTo>
                  <a:close/>
                </a:path>
                <a:path w="1390650" h="1087120">
                  <a:moveTo>
                    <a:pt x="1388273" y="1017397"/>
                  </a:moveTo>
                  <a:lnTo>
                    <a:pt x="1381909" y="1017397"/>
                  </a:lnTo>
                  <a:lnTo>
                    <a:pt x="1381901" y="1021079"/>
                  </a:lnTo>
                  <a:lnTo>
                    <a:pt x="1388264" y="1021079"/>
                  </a:lnTo>
                  <a:lnTo>
                    <a:pt x="1388273" y="1017397"/>
                  </a:lnTo>
                  <a:close/>
                </a:path>
                <a:path w="1390650" h="1087120">
                  <a:moveTo>
                    <a:pt x="6500" y="1014856"/>
                  </a:moveTo>
                  <a:lnTo>
                    <a:pt x="163" y="1014856"/>
                  </a:lnTo>
                  <a:lnTo>
                    <a:pt x="157" y="1017269"/>
                  </a:lnTo>
                  <a:lnTo>
                    <a:pt x="6494" y="1017269"/>
                  </a:lnTo>
                  <a:lnTo>
                    <a:pt x="6500" y="1014856"/>
                  </a:lnTo>
                  <a:close/>
                </a:path>
                <a:path w="1390650" h="1087120">
                  <a:moveTo>
                    <a:pt x="1388279" y="1014856"/>
                  </a:moveTo>
                  <a:lnTo>
                    <a:pt x="1381916" y="1014856"/>
                  </a:lnTo>
                  <a:lnTo>
                    <a:pt x="1381910" y="1017269"/>
                  </a:lnTo>
                  <a:lnTo>
                    <a:pt x="1388273" y="1017269"/>
                  </a:lnTo>
                  <a:lnTo>
                    <a:pt x="1388279" y="1014856"/>
                  </a:lnTo>
                  <a:close/>
                </a:path>
                <a:path w="1390650" h="1087120">
                  <a:moveTo>
                    <a:pt x="6509" y="1011047"/>
                  </a:moveTo>
                  <a:lnTo>
                    <a:pt x="172" y="1011047"/>
                  </a:lnTo>
                  <a:lnTo>
                    <a:pt x="163" y="1014729"/>
                  </a:lnTo>
                  <a:lnTo>
                    <a:pt x="6500" y="1014729"/>
                  </a:lnTo>
                  <a:lnTo>
                    <a:pt x="6509" y="1011047"/>
                  </a:lnTo>
                  <a:close/>
                </a:path>
                <a:path w="1390650" h="1087120">
                  <a:moveTo>
                    <a:pt x="1388287" y="1011047"/>
                  </a:moveTo>
                  <a:lnTo>
                    <a:pt x="1381925" y="1011047"/>
                  </a:lnTo>
                  <a:lnTo>
                    <a:pt x="1381916" y="1014729"/>
                  </a:lnTo>
                  <a:lnTo>
                    <a:pt x="1388279" y="1014729"/>
                  </a:lnTo>
                  <a:lnTo>
                    <a:pt x="1388287" y="1011047"/>
                  </a:lnTo>
                  <a:close/>
                </a:path>
                <a:path w="1390650" h="1087120">
                  <a:moveTo>
                    <a:pt x="6515" y="1008506"/>
                  </a:moveTo>
                  <a:lnTo>
                    <a:pt x="178" y="1008506"/>
                  </a:lnTo>
                  <a:lnTo>
                    <a:pt x="172" y="1010919"/>
                  </a:lnTo>
                  <a:lnTo>
                    <a:pt x="6509" y="1010919"/>
                  </a:lnTo>
                  <a:lnTo>
                    <a:pt x="6515" y="1008506"/>
                  </a:lnTo>
                  <a:close/>
                </a:path>
                <a:path w="1390650" h="1087120">
                  <a:moveTo>
                    <a:pt x="1388293" y="1008506"/>
                  </a:moveTo>
                  <a:lnTo>
                    <a:pt x="1381931" y="1008506"/>
                  </a:lnTo>
                  <a:lnTo>
                    <a:pt x="1381925" y="1010919"/>
                  </a:lnTo>
                  <a:lnTo>
                    <a:pt x="1388288" y="1010919"/>
                  </a:lnTo>
                  <a:lnTo>
                    <a:pt x="1388293" y="1008506"/>
                  </a:lnTo>
                  <a:close/>
                </a:path>
                <a:path w="1390650" h="1087120">
                  <a:moveTo>
                    <a:pt x="6524" y="1004697"/>
                  </a:moveTo>
                  <a:lnTo>
                    <a:pt x="187" y="1004697"/>
                  </a:lnTo>
                  <a:lnTo>
                    <a:pt x="178" y="1008379"/>
                  </a:lnTo>
                  <a:lnTo>
                    <a:pt x="6515" y="1008379"/>
                  </a:lnTo>
                  <a:lnTo>
                    <a:pt x="6524" y="1004697"/>
                  </a:lnTo>
                  <a:close/>
                </a:path>
                <a:path w="1390650" h="1087120">
                  <a:moveTo>
                    <a:pt x="1388302" y="1004697"/>
                  </a:moveTo>
                  <a:lnTo>
                    <a:pt x="1381940" y="1004697"/>
                  </a:lnTo>
                  <a:lnTo>
                    <a:pt x="1381931" y="1008379"/>
                  </a:lnTo>
                  <a:lnTo>
                    <a:pt x="1388294" y="1008379"/>
                  </a:lnTo>
                  <a:lnTo>
                    <a:pt x="1388302" y="1004697"/>
                  </a:lnTo>
                  <a:close/>
                </a:path>
                <a:path w="1390650" h="1087120">
                  <a:moveTo>
                    <a:pt x="6530" y="1002156"/>
                  </a:moveTo>
                  <a:lnTo>
                    <a:pt x="193" y="1002156"/>
                  </a:lnTo>
                  <a:lnTo>
                    <a:pt x="187" y="1004569"/>
                  </a:lnTo>
                  <a:lnTo>
                    <a:pt x="6524" y="1004569"/>
                  </a:lnTo>
                  <a:lnTo>
                    <a:pt x="6530" y="1002156"/>
                  </a:lnTo>
                  <a:close/>
                </a:path>
                <a:path w="1390650" h="1087120">
                  <a:moveTo>
                    <a:pt x="1388308" y="1002156"/>
                  </a:moveTo>
                  <a:lnTo>
                    <a:pt x="1381946" y="1002156"/>
                  </a:lnTo>
                  <a:lnTo>
                    <a:pt x="1381940" y="1004569"/>
                  </a:lnTo>
                  <a:lnTo>
                    <a:pt x="1388303" y="1004569"/>
                  </a:lnTo>
                  <a:lnTo>
                    <a:pt x="1388308" y="1002156"/>
                  </a:lnTo>
                  <a:close/>
                </a:path>
                <a:path w="1390650" h="1087120">
                  <a:moveTo>
                    <a:pt x="6539" y="998347"/>
                  </a:moveTo>
                  <a:lnTo>
                    <a:pt x="201" y="998347"/>
                  </a:lnTo>
                  <a:lnTo>
                    <a:pt x="193" y="1002029"/>
                  </a:lnTo>
                  <a:lnTo>
                    <a:pt x="6530" y="1002029"/>
                  </a:lnTo>
                  <a:lnTo>
                    <a:pt x="6539" y="998347"/>
                  </a:lnTo>
                  <a:close/>
                </a:path>
                <a:path w="1390650" h="1087120">
                  <a:moveTo>
                    <a:pt x="1388317" y="998347"/>
                  </a:moveTo>
                  <a:lnTo>
                    <a:pt x="1381955" y="998347"/>
                  </a:lnTo>
                  <a:lnTo>
                    <a:pt x="1381946" y="1002029"/>
                  </a:lnTo>
                  <a:lnTo>
                    <a:pt x="1388309" y="1002029"/>
                  </a:lnTo>
                  <a:lnTo>
                    <a:pt x="1388317" y="998347"/>
                  </a:lnTo>
                  <a:close/>
                </a:path>
                <a:path w="1390650" h="1087120">
                  <a:moveTo>
                    <a:pt x="6554" y="991997"/>
                  </a:moveTo>
                  <a:lnTo>
                    <a:pt x="216" y="991997"/>
                  </a:lnTo>
                  <a:lnTo>
                    <a:pt x="202" y="998219"/>
                  </a:lnTo>
                  <a:lnTo>
                    <a:pt x="6539" y="998219"/>
                  </a:lnTo>
                  <a:lnTo>
                    <a:pt x="6554" y="991997"/>
                  </a:lnTo>
                  <a:close/>
                </a:path>
                <a:path w="1390650" h="1087120">
                  <a:moveTo>
                    <a:pt x="1388332" y="991997"/>
                  </a:moveTo>
                  <a:lnTo>
                    <a:pt x="1381970" y="991997"/>
                  </a:lnTo>
                  <a:lnTo>
                    <a:pt x="1381955" y="998219"/>
                  </a:lnTo>
                  <a:lnTo>
                    <a:pt x="1388317" y="998219"/>
                  </a:lnTo>
                  <a:lnTo>
                    <a:pt x="1388332" y="991997"/>
                  </a:lnTo>
                  <a:close/>
                </a:path>
                <a:path w="1390650" h="1087120">
                  <a:moveTo>
                    <a:pt x="6560" y="989456"/>
                  </a:moveTo>
                  <a:lnTo>
                    <a:pt x="222" y="989456"/>
                  </a:lnTo>
                  <a:lnTo>
                    <a:pt x="217" y="991869"/>
                  </a:lnTo>
                  <a:lnTo>
                    <a:pt x="6554" y="991869"/>
                  </a:lnTo>
                  <a:lnTo>
                    <a:pt x="6560" y="989456"/>
                  </a:lnTo>
                  <a:close/>
                </a:path>
                <a:path w="1390650" h="1087120">
                  <a:moveTo>
                    <a:pt x="1388338" y="989456"/>
                  </a:moveTo>
                  <a:lnTo>
                    <a:pt x="1381976" y="989456"/>
                  </a:lnTo>
                  <a:lnTo>
                    <a:pt x="1381970" y="991869"/>
                  </a:lnTo>
                  <a:lnTo>
                    <a:pt x="1388332" y="991869"/>
                  </a:lnTo>
                  <a:lnTo>
                    <a:pt x="1388338" y="989456"/>
                  </a:lnTo>
                  <a:close/>
                </a:path>
                <a:path w="1390650" h="1087120">
                  <a:moveTo>
                    <a:pt x="6596" y="974216"/>
                  </a:moveTo>
                  <a:lnTo>
                    <a:pt x="258" y="974216"/>
                  </a:lnTo>
                  <a:lnTo>
                    <a:pt x="223" y="989329"/>
                  </a:lnTo>
                  <a:lnTo>
                    <a:pt x="6560" y="989329"/>
                  </a:lnTo>
                  <a:lnTo>
                    <a:pt x="6596" y="974216"/>
                  </a:lnTo>
                  <a:close/>
                </a:path>
                <a:path w="1390650" h="1087120">
                  <a:moveTo>
                    <a:pt x="1388374" y="974216"/>
                  </a:moveTo>
                  <a:lnTo>
                    <a:pt x="1382012" y="974216"/>
                  </a:lnTo>
                  <a:lnTo>
                    <a:pt x="1381976" y="989329"/>
                  </a:lnTo>
                  <a:lnTo>
                    <a:pt x="1388338" y="989329"/>
                  </a:lnTo>
                  <a:lnTo>
                    <a:pt x="1388374" y="974216"/>
                  </a:lnTo>
                  <a:close/>
                </a:path>
                <a:path w="1390650" h="1087120">
                  <a:moveTo>
                    <a:pt x="6401" y="1056640"/>
                  </a:moveTo>
                  <a:lnTo>
                    <a:pt x="65" y="1056640"/>
                  </a:lnTo>
                  <a:lnTo>
                    <a:pt x="50" y="1062989"/>
                  </a:lnTo>
                  <a:lnTo>
                    <a:pt x="6386" y="1062989"/>
                  </a:lnTo>
                  <a:lnTo>
                    <a:pt x="6401" y="1056640"/>
                  </a:lnTo>
                  <a:close/>
                </a:path>
                <a:path w="1390650" h="1087120">
                  <a:moveTo>
                    <a:pt x="1388181" y="1056640"/>
                  </a:moveTo>
                  <a:lnTo>
                    <a:pt x="1381817" y="1056640"/>
                  </a:lnTo>
                  <a:lnTo>
                    <a:pt x="1381802" y="1062989"/>
                  </a:lnTo>
                  <a:lnTo>
                    <a:pt x="1388166" y="1062989"/>
                  </a:lnTo>
                  <a:lnTo>
                    <a:pt x="1388181" y="1056640"/>
                  </a:lnTo>
                  <a:close/>
                </a:path>
                <a:path w="1390650" h="1087120">
                  <a:moveTo>
                    <a:pt x="1388112" y="1085850"/>
                  </a:moveTo>
                  <a:lnTo>
                    <a:pt x="694054" y="1085850"/>
                  </a:lnTo>
                  <a:lnTo>
                    <a:pt x="1388110" y="1087120"/>
                  </a:lnTo>
                  <a:lnTo>
                    <a:pt x="1388112" y="1085850"/>
                  </a:lnTo>
                  <a:close/>
                </a:path>
                <a:path w="1390650" h="1087120">
                  <a:moveTo>
                    <a:pt x="1388121" y="1082039"/>
                  </a:moveTo>
                  <a:lnTo>
                    <a:pt x="5" y="1082039"/>
                  </a:lnTo>
                  <a:lnTo>
                    <a:pt x="0" y="1084580"/>
                  </a:lnTo>
                  <a:lnTo>
                    <a:pt x="1388115" y="1084580"/>
                  </a:lnTo>
                  <a:lnTo>
                    <a:pt x="1388121" y="1082039"/>
                  </a:lnTo>
                  <a:close/>
                </a:path>
                <a:path w="1390650" h="1087120">
                  <a:moveTo>
                    <a:pt x="694054" y="1079500"/>
                  </a:moveTo>
                  <a:lnTo>
                    <a:pt x="11" y="1079500"/>
                  </a:lnTo>
                  <a:lnTo>
                    <a:pt x="8" y="1080770"/>
                  </a:lnTo>
                  <a:lnTo>
                    <a:pt x="1381760" y="1080770"/>
                  </a:lnTo>
                  <a:lnTo>
                    <a:pt x="694054" y="1079500"/>
                  </a:lnTo>
                  <a:close/>
                </a:path>
                <a:path w="1390650" h="1087120">
                  <a:moveTo>
                    <a:pt x="1388127" y="1079500"/>
                  </a:moveTo>
                  <a:lnTo>
                    <a:pt x="1381763" y="1079500"/>
                  </a:lnTo>
                  <a:lnTo>
                    <a:pt x="1381760" y="1080770"/>
                  </a:lnTo>
                  <a:lnTo>
                    <a:pt x="1388124" y="1080770"/>
                  </a:lnTo>
                  <a:lnTo>
                    <a:pt x="1388127" y="1079500"/>
                  </a:lnTo>
                  <a:close/>
                </a:path>
                <a:path w="1390650" h="1087120">
                  <a:moveTo>
                    <a:pt x="6356" y="1075689"/>
                  </a:moveTo>
                  <a:lnTo>
                    <a:pt x="20" y="1075689"/>
                  </a:lnTo>
                  <a:lnTo>
                    <a:pt x="14" y="1078230"/>
                  </a:lnTo>
                  <a:lnTo>
                    <a:pt x="6350" y="1078230"/>
                  </a:lnTo>
                  <a:lnTo>
                    <a:pt x="6356" y="1075689"/>
                  </a:lnTo>
                  <a:close/>
                </a:path>
                <a:path w="1390650" h="1087120">
                  <a:moveTo>
                    <a:pt x="1388136" y="1075689"/>
                  </a:moveTo>
                  <a:lnTo>
                    <a:pt x="1381772" y="1075689"/>
                  </a:lnTo>
                  <a:lnTo>
                    <a:pt x="1381766" y="1078230"/>
                  </a:lnTo>
                  <a:lnTo>
                    <a:pt x="1388130" y="1078230"/>
                  </a:lnTo>
                  <a:lnTo>
                    <a:pt x="1388136" y="1075689"/>
                  </a:lnTo>
                  <a:close/>
                </a:path>
                <a:path w="1390650" h="1087120">
                  <a:moveTo>
                    <a:pt x="6362" y="1073150"/>
                  </a:moveTo>
                  <a:lnTo>
                    <a:pt x="26" y="1073150"/>
                  </a:lnTo>
                  <a:lnTo>
                    <a:pt x="23" y="1074420"/>
                  </a:lnTo>
                  <a:lnTo>
                    <a:pt x="6359" y="1074420"/>
                  </a:lnTo>
                  <a:lnTo>
                    <a:pt x="6362" y="1073150"/>
                  </a:lnTo>
                  <a:close/>
                </a:path>
                <a:path w="1390650" h="1087120">
                  <a:moveTo>
                    <a:pt x="1388142" y="1073150"/>
                  </a:moveTo>
                  <a:lnTo>
                    <a:pt x="1381778" y="1073150"/>
                  </a:lnTo>
                  <a:lnTo>
                    <a:pt x="1381775" y="1074420"/>
                  </a:lnTo>
                  <a:lnTo>
                    <a:pt x="1388139" y="1074420"/>
                  </a:lnTo>
                  <a:lnTo>
                    <a:pt x="1388142" y="1073150"/>
                  </a:lnTo>
                  <a:close/>
                </a:path>
                <a:path w="1390650" h="1087120">
                  <a:moveTo>
                    <a:pt x="6371" y="1069339"/>
                  </a:moveTo>
                  <a:lnTo>
                    <a:pt x="35" y="1069339"/>
                  </a:lnTo>
                  <a:lnTo>
                    <a:pt x="29" y="1071880"/>
                  </a:lnTo>
                  <a:lnTo>
                    <a:pt x="6365" y="1071880"/>
                  </a:lnTo>
                  <a:lnTo>
                    <a:pt x="6371" y="1069339"/>
                  </a:lnTo>
                  <a:close/>
                </a:path>
                <a:path w="1390650" h="1087120">
                  <a:moveTo>
                    <a:pt x="1388151" y="1069339"/>
                  </a:moveTo>
                  <a:lnTo>
                    <a:pt x="1381787" y="1069339"/>
                  </a:lnTo>
                  <a:lnTo>
                    <a:pt x="1381781" y="1071880"/>
                  </a:lnTo>
                  <a:lnTo>
                    <a:pt x="1388145" y="1071880"/>
                  </a:lnTo>
                  <a:lnTo>
                    <a:pt x="1388151" y="1069339"/>
                  </a:lnTo>
                  <a:close/>
                </a:path>
                <a:path w="1390650" h="1087120">
                  <a:moveTo>
                    <a:pt x="6377" y="1066800"/>
                  </a:moveTo>
                  <a:lnTo>
                    <a:pt x="41" y="1066800"/>
                  </a:lnTo>
                  <a:lnTo>
                    <a:pt x="38" y="1068070"/>
                  </a:lnTo>
                  <a:lnTo>
                    <a:pt x="6374" y="1068070"/>
                  </a:lnTo>
                  <a:lnTo>
                    <a:pt x="6377" y="1066800"/>
                  </a:lnTo>
                  <a:close/>
                </a:path>
                <a:path w="1390650" h="1087120">
                  <a:moveTo>
                    <a:pt x="1388157" y="1066800"/>
                  </a:moveTo>
                  <a:lnTo>
                    <a:pt x="1381793" y="1066800"/>
                  </a:lnTo>
                  <a:lnTo>
                    <a:pt x="1381790" y="1068070"/>
                  </a:lnTo>
                  <a:lnTo>
                    <a:pt x="1388154" y="1068070"/>
                  </a:lnTo>
                  <a:lnTo>
                    <a:pt x="1388157" y="1066800"/>
                  </a:lnTo>
                  <a:close/>
                </a:path>
                <a:path w="1390650" h="1087120">
                  <a:moveTo>
                    <a:pt x="6383" y="1064260"/>
                  </a:moveTo>
                  <a:lnTo>
                    <a:pt x="47" y="1064260"/>
                  </a:lnTo>
                  <a:lnTo>
                    <a:pt x="44" y="1065530"/>
                  </a:lnTo>
                  <a:lnTo>
                    <a:pt x="6380" y="1065530"/>
                  </a:lnTo>
                  <a:lnTo>
                    <a:pt x="6383" y="1064260"/>
                  </a:lnTo>
                  <a:close/>
                </a:path>
                <a:path w="1390650" h="1087120">
                  <a:moveTo>
                    <a:pt x="1388163" y="1064260"/>
                  </a:moveTo>
                  <a:lnTo>
                    <a:pt x="1381799" y="1064260"/>
                  </a:lnTo>
                  <a:lnTo>
                    <a:pt x="1381796" y="1065530"/>
                  </a:lnTo>
                  <a:lnTo>
                    <a:pt x="1388160" y="1065530"/>
                  </a:lnTo>
                  <a:lnTo>
                    <a:pt x="1388163" y="1064260"/>
                  </a:lnTo>
                  <a:close/>
                </a:path>
              </a:pathLst>
            </a:custGeom>
            <a:solidFill>
              <a:srgbClr val="4F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6473190" y="1062989"/>
              <a:ext cx="1377950" cy="1074420"/>
            </a:xfrm>
            <a:custGeom>
              <a:avLst/>
              <a:gdLst/>
              <a:ahLst/>
              <a:cxnLst/>
              <a:rect l="l" t="t" r="r" b="b"/>
              <a:pathLst>
                <a:path w="1377950" h="1074420">
                  <a:moveTo>
                    <a:pt x="7521" y="88900"/>
                  </a:moveTo>
                  <a:lnTo>
                    <a:pt x="2329" y="88900"/>
                  </a:lnTo>
                  <a:lnTo>
                    <a:pt x="2293" y="104139"/>
                  </a:lnTo>
                  <a:lnTo>
                    <a:pt x="7502" y="104139"/>
                  </a:lnTo>
                  <a:lnTo>
                    <a:pt x="7521" y="88900"/>
                  </a:lnTo>
                  <a:close/>
                </a:path>
                <a:path w="1377950" h="1074420">
                  <a:moveTo>
                    <a:pt x="1377742" y="88900"/>
                  </a:moveTo>
                  <a:lnTo>
                    <a:pt x="1371502" y="88900"/>
                  </a:lnTo>
                  <a:lnTo>
                    <a:pt x="1371484" y="104139"/>
                  </a:lnTo>
                  <a:lnTo>
                    <a:pt x="1377706" y="104139"/>
                  </a:lnTo>
                  <a:lnTo>
                    <a:pt x="1377742" y="88900"/>
                  </a:lnTo>
                  <a:close/>
                </a:path>
                <a:path w="1377950" h="1074420">
                  <a:moveTo>
                    <a:pt x="7525" y="85089"/>
                  </a:moveTo>
                  <a:lnTo>
                    <a:pt x="2338" y="85089"/>
                  </a:lnTo>
                  <a:lnTo>
                    <a:pt x="2332" y="87629"/>
                  </a:lnTo>
                  <a:lnTo>
                    <a:pt x="7522" y="87629"/>
                  </a:lnTo>
                  <a:lnTo>
                    <a:pt x="7525" y="85089"/>
                  </a:lnTo>
                  <a:close/>
                </a:path>
                <a:path w="1377950" h="1074420">
                  <a:moveTo>
                    <a:pt x="1377751" y="85089"/>
                  </a:moveTo>
                  <a:lnTo>
                    <a:pt x="1371507" y="85089"/>
                  </a:lnTo>
                  <a:lnTo>
                    <a:pt x="1371504" y="87629"/>
                  </a:lnTo>
                  <a:lnTo>
                    <a:pt x="1377745" y="87629"/>
                  </a:lnTo>
                  <a:lnTo>
                    <a:pt x="1377751" y="85089"/>
                  </a:lnTo>
                  <a:close/>
                </a:path>
                <a:path w="1377950" h="1074420">
                  <a:moveTo>
                    <a:pt x="7536" y="76200"/>
                  </a:moveTo>
                  <a:lnTo>
                    <a:pt x="2359" y="76200"/>
                  </a:lnTo>
                  <a:lnTo>
                    <a:pt x="2341" y="83819"/>
                  </a:lnTo>
                  <a:lnTo>
                    <a:pt x="7527" y="83819"/>
                  </a:lnTo>
                  <a:lnTo>
                    <a:pt x="7536" y="76200"/>
                  </a:lnTo>
                  <a:close/>
                </a:path>
                <a:path w="1377950" h="1074420">
                  <a:moveTo>
                    <a:pt x="1377772" y="76200"/>
                  </a:moveTo>
                  <a:lnTo>
                    <a:pt x="1371517" y="76200"/>
                  </a:lnTo>
                  <a:lnTo>
                    <a:pt x="1371508" y="83819"/>
                  </a:lnTo>
                  <a:lnTo>
                    <a:pt x="1377754" y="83819"/>
                  </a:lnTo>
                  <a:lnTo>
                    <a:pt x="1377772" y="76200"/>
                  </a:lnTo>
                  <a:close/>
                </a:path>
                <a:path w="1377950" h="1074420">
                  <a:moveTo>
                    <a:pt x="7540" y="72389"/>
                  </a:moveTo>
                  <a:lnTo>
                    <a:pt x="2368" y="72389"/>
                  </a:lnTo>
                  <a:lnTo>
                    <a:pt x="2362" y="74929"/>
                  </a:lnTo>
                  <a:lnTo>
                    <a:pt x="7537" y="74929"/>
                  </a:lnTo>
                  <a:lnTo>
                    <a:pt x="7540" y="72389"/>
                  </a:lnTo>
                  <a:close/>
                </a:path>
                <a:path w="1377950" h="1074420">
                  <a:moveTo>
                    <a:pt x="1377781" y="72389"/>
                  </a:moveTo>
                  <a:lnTo>
                    <a:pt x="1371522" y="72389"/>
                  </a:lnTo>
                  <a:lnTo>
                    <a:pt x="1371519" y="74929"/>
                  </a:lnTo>
                  <a:lnTo>
                    <a:pt x="1377775" y="74929"/>
                  </a:lnTo>
                  <a:lnTo>
                    <a:pt x="1377781" y="72389"/>
                  </a:lnTo>
                  <a:close/>
                </a:path>
                <a:path w="1377950" h="1074420">
                  <a:moveTo>
                    <a:pt x="7543" y="69850"/>
                  </a:moveTo>
                  <a:lnTo>
                    <a:pt x="2374" y="69850"/>
                  </a:lnTo>
                  <a:lnTo>
                    <a:pt x="2371" y="71119"/>
                  </a:lnTo>
                  <a:lnTo>
                    <a:pt x="7542" y="71119"/>
                  </a:lnTo>
                  <a:lnTo>
                    <a:pt x="7543" y="69850"/>
                  </a:lnTo>
                  <a:close/>
                </a:path>
                <a:path w="1377950" h="1074420">
                  <a:moveTo>
                    <a:pt x="1377787" y="69850"/>
                  </a:moveTo>
                  <a:lnTo>
                    <a:pt x="1371525" y="69850"/>
                  </a:lnTo>
                  <a:lnTo>
                    <a:pt x="1371523" y="71119"/>
                  </a:lnTo>
                  <a:lnTo>
                    <a:pt x="1377784" y="71119"/>
                  </a:lnTo>
                  <a:lnTo>
                    <a:pt x="1377787" y="69850"/>
                  </a:lnTo>
                  <a:close/>
                </a:path>
                <a:path w="1377950" h="1074420">
                  <a:moveTo>
                    <a:pt x="7548" y="66039"/>
                  </a:moveTo>
                  <a:lnTo>
                    <a:pt x="2383" y="66039"/>
                  </a:lnTo>
                  <a:lnTo>
                    <a:pt x="2377" y="68579"/>
                  </a:lnTo>
                  <a:lnTo>
                    <a:pt x="7545" y="68579"/>
                  </a:lnTo>
                  <a:lnTo>
                    <a:pt x="7548" y="66039"/>
                  </a:lnTo>
                  <a:close/>
                </a:path>
                <a:path w="1377950" h="1074420">
                  <a:moveTo>
                    <a:pt x="1377796" y="66039"/>
                  </a:moveTo>
                  <a:lnTo>
                    <a:pt x="1371530" y="66039"/>
                  </a:lnTo>
                  <a:lnTo>
                    <a:pt x="1371526" y="68579"/>
                  </a:lnTo>
                  <a:lnTo>
                    <a:pt x="1377790" y="68579"/>
                  </a:lnTo>
                  <a:lnTo>
                    <a:pt x="1377796" y="66039"/>
                  </a:lnTo>
                  <a:close/>
                </a:path>
                <a:path w="1377950" h="1074420">
                  <a:moveTo>
                    <a:pt x="7551" y="63500"/>
                  </a:moveTo>
                  <a:lnTo>
                    <a:pt x="2389" y="63500"/>
                  </a:lnTo>
                  <a:lnTo>
                    <a:pt x="2386" y="64769"/>
                  </a:lnTo>
                  <a:lnTo>
                    <a:pt x="7549" y="64769"/>
                  </a:lnTo>
                  <a:lnTo>
                    <a:pt x="7551" y="63500"/>
                  </a:lnTo>
                  <a:close/>
                </a:path>
                <a:path w="1377950" h="1074420">
                  <a:moveTo>
                    <a:pt x="1377802" y="63500"/>
                  </a:moveTo>
                  <a:lnTo>
                    <a:pt x="1371533" y="63500"/>
                  </a:lnTo>
                  <a:lnTo>
                    <a:pt x="1371531" y="64769"/>
                  </a:lnTo>
                  <a:lnTo>
                    <a:pt x="1377799" y="64769"/>
                  </a:lnTo>
                  <a:lnTo>
                    <a:pt x="1377802" y="63500"/>
                  </a:lnTo>
                  <a:close/>
                </a:path>
                <a:path w="1377950" h="1074420">
                  <a:moveTo>
                    <a:pt x="7556" y="59689"/>
                  </a:moveTo>
                  <a:lnTo>
                    <a:pt x="2398" y="59689"/>
                  </a:lnTo>
                  <a:lnTo>
                    <a:pt x="2392" y="62229"/>
                  </a:lnTo>
                  <a:lnTo>
                    <a:pt x="7552" y="62229"/>
                  </a:lnTo>
                  <a:lnTo>
                    <a:pt x="7556" y="59689"/>
                  </a:lnTo>
                  <a:close/>
                </a:path>
                <a:path w="1377950" h="1074420">
                  <a:moveTo>
                    <a:pt x="1377811" y="59689"/>
                  </a:moveTo>
                  <a:lnTo>
                    <a:pt x="1371537" y="59689"/>
                  </a:lnTo>
                  <a:lnTo>
                    <a:pt x="1371534" y="62229"/>
                  </a:lnTo>
                  <a:lnTo>
                    <a:pt x="1377805" y="62229"/>
                  </a:lnTo>
                  <a:lnTo>
                    <a:pt x="1377811" y="59689"/>
                  </a:lnTo>
                  <a:close/>
                </a:path>
                <a:path w="1377950" h="1074420">
                  <a:moveTo>
                    <a:pt x="7559" y="57150"/>
                  </a:moveTo>
                  <a:lnTo>
                    <a:pt x="2404" y="57150"/>
                  </a:lnTo>
                  <a:lnTo>
                    <a:pt x="2401" y="58419"/>
                  </a:lnTo>
                  <a:lnTo>
                    <a:pt x="7557" y="58419"/>
                  </a:lnTo>
                  <a:lnTo>
                    <a:pt x="7559" y="57150"/>
                  </a:lnTo>
                  <a:close/>
                </a:path>
                <a:path w="1377950" h="1074420">
                  <a:moveTo>
                    <a:pt x="1377817" y="57150"/>
                  </a:moveTo>
                  <a:lnTo>
                    <a:pt x="1371540" y="57150"/>
                  </a:lnTo>
                  <a:lnTo>
                    <a:pt x="1371539" y="58419"/>
                  </a:lnTo>
                  <a:lnTo>
                    <a:pt x="1377814" y="58419"/>
                  </a:lnTo>
                  <a:lnTo>
                    <a:pt x="1377817" y="57150"/>
                  </a:lnTo>
                  <a:close/>
                </a:path>
                <a:path w="1377950" h="1074420">
                  <a:moveTo>
                    <a:pt x="7563" y="53339"/>
                  </a:moveTo>
                  <a:lnTo>
                    <a:pt x="2413" y="53339"/>
                  </a:lnTo>
                  <a:lnTo>
                    <a:pt x="2407" y="55879"/>
                  </a:lnTo>
                  <a:lnTo>
                    <a:pt x="7560" y="55879"/>
                  </a:lnTo>
                  <a:lnTo>
                    <a:pt x="7563" y="53339"/>
                  </a:lnTo>
                  <a:close/>
                </a:path>
                <a:path w="1377950" h="1074420">
                  <a:moveTo>
                    <a:pt x="1377826" y="53339"/>
                  </a:moveTo>
                  <a:lnTo>
                    <a:pt x="1371545" y="53339"/>
                  </a:lnTo>
                  <a:lnTo>
                    <a:pt x="1371542" y="55879"/>
                  </a:lnTo>
                  <a:lnTo>
                    <a:pt x="1377820" y="55879"/>
                  </a:lnTo>
                  <a:lnTo>
                    <a:pt x="1377826" y="53339"/>
                  </a:lnTo>
                  <a:close/>
                </a:path>
                <a:path w="1377950" h="1074420">
                  <a:moveTo>
                    <a:pt x="7566" y="50800"/>
                  </a:moveTo>
                  <a:lnTo>
                    <a:pt x="2419" y="50800"/>
                  </a:lnTo>
                  <a:lnTo>
                    <a:pt x="2416" y="52069"/>
                  </a:lnTo>
                  <a:lnTo>
                    <a:pt x="7565" y="52069"/>
                  </a:lnTo>
                  <a:lnTo>
                    <a:pt x="7566" y="50800"/>
                  </a:lnTo>
                  <a:close/>
                </a:path>
                <a:path w="1377950" h="1074420">
                  <a:moveTo>
                    <a:pt x="1377832" y="50800"/>
                  </a:moveTo>
                  <a:lnTo>
                    <a:pt x="1371548" y="50800"/>
                  </a:lnTo>
                  <a:lnTo>
                    <a:pt x="1371546" y="52069"/>
                  </a:lnTo>
                  <a:lnTo>
                    <a:pt x="1377829" y="52069"/>
                  </a:lnTo>
                  <a:lnTo>
                    <a:pt x="1377832" y="50800"/>
                  </a:lnTo>
                  <a:close/>
                </a:path>
                <a:path w="1377950" h="1074420">
                  <a:moveTo>
                    <a:pt x="7571" y="46989"/>
                  </a:moveTo>
                  <a:lnTo>
                    <a:pt x="2428" y="46989"/>
                  </a:lnTo>
                  <a:lnTo>
                    <a:pt x="2422" y="49529"/>
                  </a:lnTo>
                  <a:lnTo>
                    <a:pt x="7568" y="49529"/>
                  </a:lnTo>
                  <a:lnTo>
                    <a:pt x="7571" y="46989"/>
                  </a:lnTo>
                  <a:close/>
                </a:path>
                <a:path w="1377950" h="1074420">
                  <a:moveTo>
                    <a:pt x="1377841" y="46989"/>
                  </a:moveTo>
                  <a:lnTo>
                    <a:pt x="1371552" y="46989"/>
                  </a:lnTo>
                  <a:lnTo>
                    <a:pt x="1371549" y="49529"/>
                  </a:lnTo>
                  <a:lnTo>
                    <a:pt x="1377835" y="49529"/>
                  </a:lnTo>
                  <a:lnTo>
                    <a:pt x="1377841" y="46989"/>
                  </a:lnTo>
                  <a:close/>
                </a:path>
                <a:path w="1377950" h="1074420">
                  <a:moveTo>
                    <a:pt x="7574" y="44450"/>
                  </a:moveTo>
                  <a:lnTo>
                    <a:pt x="2434" y="44450"/>
                  </a:lnTo>
                  <a:lnTo>
                    <a:pt x="2431" y="45719"/>
                  </a:lnTo>
                  <a:lnTo>
                    <a:pt x="7572" y="45719"/>
                  </a:lnTo>
                  <a:lnTo>
                    <a:pt x="7574" y="44450"/>
                  </a:lnTo>
                  <a:close/>
                </a:path>
                <a:path w="1377950" h="1074420">
                  <a:moveTo>
                    <a:pt x="1377847" y="44450"/>
                  </a:moveTo>
                  <a:lnTo>
                    <a:pt x="1371555" y="44450"/>
                  </a:lnTo>
                  <a:lnTo>
                    <a:pt x="1371554" y="45719"/>
                  </a:lnTo>
                  <a:lnTo>
                    <a:pt x="1377844" y="45719"/>
                  </a:lnTo>
                  <a:lnTo>
                    <a:pt x="1377847" y="44450"/>
                  </a:lnTo>
                  <a:close/>
                </a:path>
                <a:path w="1377950" h="1074420">
                  <a:moveTo>
                    <a:pt x="7578" y="40639"/>
                  </a:moveTo>
                  <a:lnTo>
                    <a:pt x="2443" y="40639"/>
                  </a:lnTo>
                  <a:lnTo>
                    <a:pt x="2437" y="43179"/>
                  </a:lnTo>
                  <a:lnTo>
                    <a:pt x="7575" y="43179"/>
                  </a:lnTo>
                  <a:lnTo>
                    <a:pt x="7578" y="40639"/>
                  </a:lnTo>
                  <a:close/>
                </a:path>
                <a:path w="1377950" h="1074420">
                  <a:moveTo>
                    <a:pt x="1377856" y="40639"/>
                  </a:moveTo>
                  <a:lnTo>
                    <a:pt x="1371560" y="40639"/>
                  </a:lnTo>
                  <a:lnTo>
                    <a:pt x="1371557" y="43179"/>
                  </a:lnTo>
                  <a:lnTo>
                    <a:pt x="1377850" y="43179"/>
                  </a:lnTo>
                  <a:lnTo>
                    <a:pt x="1377856" y="40639"/>
                  </a:lnTo>
                  <a:close/>
                </a:path>
                <a:path w="1377950" h="1074420">
                  <a:moveTo>
                    <a:pt x="7581" y="38100"/>
                  </a:moveTo>
                  <a:lnTo>
                    <a:pt x="2449" y="38100"/>
                  </a:lnTo>
                  <a:lnTo>
                    <a:pt x="2446" y="39369"/>
                  </a:lnTo>
                  <a:lnTo>
                    <a:pt x="7580" y="39369"/>
                  </a:lnTo>
                  <a:lnTo>
                    <a:pt x="7581" y="38100"/>
                  </a:lnTo>
                  <a:close/>
                </a:path>
                <a:path w="1377950" h="1074420">
                  <a:moveTo>
                    <a:pt x="1377862" y="38100"/>
                  </a:moveTo>
                  <a:lnTo>
                    <a:pt x="1371563" y="38100"/>
                  </a:lnTo>
                  <a:lnTo>
                    <a:pt x="1371561" y="39369"/>
                  </a:lnTo>
                  <a:lnTo>
                    <a:pt x="1377859" y="39369"/>
                  </a:lnTo>
                  <a:lnTo>
                    <a:pt x="1377862" y="38100"/>
                  </a:lnTo>
                  <a:close/>
                </a:path>
                <a:path w="1377950" h="1074420">
                  <a:moveTo>
                    <a:pt x="7589" y="31750"/>
                  </a:moveTo>
                  <a:lnTo>
                    <a:pt x="2464" y="31750"/>
                  </a:lnTo>
                  <a:lnTo>
                    <a:pt x="2452" y="36829"/>
                  </a:lnTo>
                  <a:lnTo>
                    <a:pt x="7583" y="36829"/>
                  </a:lnTo>
                  <a:lnTo>
                    <a:pt x="7589" y="31750"/>
                  </a:lnTo>
                  <a:close/>
                </a:path>
                <a:path w="1377950" h="1074420">
                  <a:moveTo>
                    <a:pt x="1377877" y="31750"/>
                  </a:moveTo>
                  <a:lnTo>
                    <a:pt x="1371571" y="31750"/>
                  </a:lnTo>
                  <a:lnTo>
                    <a:pt x="1371565" y="36829"/>
                  </a:lnTo>
                  <a:lnTo>
                    <a:pt x="1377865" y="36829"/>
                  </a:lnTo>
                  <a:lnTo>
                    <a:pt x="1377877" y="31750"/>
                  </a:lnTo>
                  <a:close/>
                </a:path>
                <a:path w="1377950" h="1074420">
                  <a:moveTo>
                    <a:pt x="7594" y="27939"/>
                  </a:moveTo>
                  <a:lnTo>
                    <a:pt x="2473" y="27939"/>
                  </a:lnTo>
                  <a:lnTo>
                    <a:pt x="2467" y="30479"/>
                  </a:lnTo>
                  <a:lnTo>
                    <a:pt x="7591" y="30479"/>
                  </a:lnTo>
                  <a:lnTo>
                    <a:pt x="7594" y="27939"/>
                  </a:lnTo>
                  <a:close/>
                </a:path>
                <a:path w="1377950" h="1074420">
                  <a:moveTo>
                    <a:pt x="1377886" y="27939"/>
                  </a:moveTo>
                  <a:lnTo>
                    <a:pt x="1371575" y="27939"/>
                  </a:lnTo>
                  <a:lnTo>
                    <a:pt x="1371572" y="30479"/>
                  </a:lnTo>
                  <a:lnTo>
                    <a:pt x="1377880" y="30479"/>
                  </a:lnTo>
                  <a:lnTo>
                    <a:pt x="1377886" y="27939"/>
                  </a:lnTo>
                  <a:close/>
                </a:path>
                <a:path w="1377950" h="1074420">
                  <a:moveTo>
                    <a:pt x="7597" y="25400"/>
                  </a:moveTo>
                  <a:lnTo>
                    <a:pt x="2479" y="25400"/>
                  </a:lnTo>
                  <a:lnTo>
                    <a:pt x="2476" y="26669"/>
                  </a:lnTo>
                  <a:lnTo>
                    <a:pt x="7595" y="26669"/>
                  </a:lnTo>
                  <a:lnTo>
                    <a:pt x="7597" y="25400"/>
                  </a:lnTo>
                  <a:close/>
                </a:path>
                <a:path w="1377950" h="1074420">
                  <a:moveTo>
                    <a:pt x="1377892" y="25400"/>
                  </a:moveTo>
                  <a:lnTo>
                    <a:pt x="1371578" y="25400"/>
                  </a:lnTo>
                  <a:lnTo>
                    <a:pt x="1371577" y="26669"/>
                  </a:lnTo>
                  <a:lnTo>
                    <a:pt x="1377889" y="26669"/>
                  </a:lnTo>
                  <a:lnTo>
                    <a:pt x="1377892" y="25400"/>
                  </a:lnTo>
                  <a:close/>
                </a:path>
                <a:path w="1377950" h="1074420">
                  <a:moveTo>
                    <a:pt x="7604" y="19050"/>
                  </a:moveTo>
                  <a:lnTo>
                    <a:pt x="2494" y="19050"/>
                  </a:lnTo>
                  <a:lnTo>
                    <a:pt x="2482" y="24129"/>
                  </a:lnTo>
                  <a:lnTo>
                    <a:pt x="7598" y="24129"/>
                  </a:lnTo>
                  <a:lnTo>
                    <a:pt x="7604" y="19050"/>
                  </a:lnTo>
                  <a:close/>
                </a:path>
                <a:path w="1377950" h="1074420">
                  <a:moveTo>
                    <a:pt x="1377907" y="19050"/>
                  </a:moveTo>
                  <a:lnTo>
                    <a:pt x="1371586" y="19050"/>
                  </a:lnTo>
                  <a:lnTo>
                    <a:pt x="1371580" y="24129"/>
                  </a:lnTo>
                  <a:lnTo>
                    <a:pt x="1377895" y="24129"/>
                  </a:lnTo>
                  <a:lnTo>
                    <a:pt x="1377907" y="19050"/>
                  </a:lnTo>
                  <a:close/>
                </a:path>
                <a:path w="1377950" h="1074420">
                  <a:moveTo>
                    <a:pt x="7612" y="12700"/>
                  </a:moveTo>
                  <a:lnTo>
                    <a:pt x="2509" y="12700"/>
                  </a:lnTo>
                  <a:lnTo>
                    <a:pt x="2497" y="17779"/>
                  </a:lnTo>
                  <a:lnTo>
                    <a:pt x="7606" y="17779"/>
                  </a:lnTo>
                  <a:lnTo>
                    <a:pt x="7612" y="12700"/>
                  </a:lnTo>
                  <a:close/>
                </a:path>
                <a:path w="1377950" h="1074420">
                  <a:moveTo>
                    <a:pt x="1377922" y="12700"/>
                  </a:moveTo>
                  <a:lnTo>
                    <a:pt x="1371593" y="12700"/>
                  </a:lnTo>
                  <a:lnTo>
                    <a:pt x="1371587" y="17779"/>
                  </a:lnTo>
                  <a:lnTo>
                    <a:pt x="1377910" y="17779"/>
                  </a:lnTo>
                  <a:lnTo>
                    <a:pt x="1377922" y="12700"/>
                  </a:lnTo>
                  <a:close/>
                </a:path>
                <a:path w="1377950" h="1074420">
                  <a:moveTo>
                    <a:pt x="7616" y="8889"/>
                  </a:moveTo>
                  <a:lnTo>
                    <a:pt x="2518" y="8889"/>
                  </a:lnTo>
                  <a:lnTo>
                    <a:pt x="2512" y="11429"/>
                  </a:lnTo>
                  <a:lnTo>
                    <a:pt x="7613" y="11429"/>
                  </a:lnTo>
                  <a:lnTo>
                    <a:pt x="7616" y="8889"/>
                  </a:lnTo>
                  <a:close/>
                </a:path>
                <a:path w="1377950" h="1074420">
                  <a:moveTo>
                    <a:pt x="1377931" y="8889"/>
                  </a:moveTo>
                  <a:lnTo>
                    <a:pt x="1371598" y="8889"/>
                  </a:lnTo>
                  <a:lnTo>
                    <a:pt x="1371595" y="11429"/>
                  </a:lnTo>
                  <a:lnTo>
                    <a:pt x="1377925" y="11429"/>
                  </a:lnTo>
                  <a:lnTo>
                    <a:pt x="1377931" y="8889"/>
                  </a:lnTo>
                  <a:close/>
                </a:path>
                <a:path w="1377950" h="1074420">
                  <a:moveTo>
                    <a:pt x="7620" y="6350"/>
                  </a:moveTo>
                  <a:lnTo>
                    <a:pt x="2524" y="6350"/>
                  </a:lnTo>
                  <a:lnTo>
                    <a:pt x="2521" y="7620"/>
                  </a:lnTo>
                  <a:lnTo>
                    <a:pt x="7618" y="7620"/>
                  </a:lnTo>
                  <a:lnTo>
                    <a:pt x="7620" y="6350"/>
                  </a:lnTo>
                  <a:close/>
                </a:path>
                <a:path w="1377950" h="1074420">
                  <a:moveTo>
                    <a:pt x="1377937" y="6350"/>
                  </a:moveTo>
                  <a:lnTo>
                    <a:pt x="7620" y="6350"/>
                  </a:lnTo>
                  <a:lnTo>
                    <a:pt x="1371600" y="7620"/>
                  </a:lnTo>
                  <a:lnTo>
                    <a:pt x="1377934" y="7620"/>
                  </a:lnTo>
                  <a:lnTo>
                    <a:pt x="1377937" y="6350"/>
                  </a:lnTo>
                  <a:close/>
                </a:path>
                <a:path w="1377950" h="1074420">
                  <a:moveTo>
                    <a:pt x="1377946" y="2539"/>
                  </a:moveTo>
                  <a:lnTo>
                    <a:pt x="2533" y="2539"/>
                  </a:lnTo>
                  <a:lnTo>
                    <a:pt x="2527" y="5079"/>
                  </a:lnTo>
                  <a:lnTo>
                    <a:pt x="1377940" y="5079"/>
                  </a:lnTo>
                  <a:lnTo>
                    <a:pt x="1377946" y="2539"/>
                  </a:lnTo>
                  <a:close/>
                </a:path>
                <a:path w="1377950" h="1074420">
                  <a:moveTo>
                    <a:pt x="2539" y="0"/>
                  </a:moveTo>
                  <a:lnTo>
                    <a:pt x="2536" y="1270"/>
                  </a:lnTo>
                  <a:lnTo>
                    <a:pt x="1377950" y="1270"/>
                  </a:lnTo>
                  <a:lnTo>
                    <a:pt x="2539" y="0"/>
                  </a:lnTo>
                  <a:close/>
                </a:path>
                <a:path w="1377950" h="1074420">
                  <a:moveTo>
                    <a:pt x="7502" y="104140"/>
                  </a:moveTo>
                  <a:lnTo>
                    <a:pt x="2293" y="104140"/>
                  </a:lnTo>
                  <a:lnTo>
                    <a:pt x="2142" y="167639"/>
                  </a:lnTo>
                  <a:lnTo>
                    <a:pt x="7426" y="167639"/>
                  </a:lnTo>
                  <a:lnTo>
                    <a:pt x="7502" y="104140"/>
                  </a:lnTo>
                  <a:close/>
                </a:path>
                <a:path w="1377950" h="1074420">
                  <a:moveTo>
                    <a:pt x="1377706" y="104140"/>
                  </a:moveTo>
                  <a:lnTo>
                    <a:pt x="1371484" y="104140"/>
                  </a:lnTo>
                  <a:lnTo>
                    <a:pt x="1371408" y="167639"/>
                  </a:lnTo>
                  <a:lnTo>
                    <a:pt x="1377556" y="167639"/>
                  </a:lnTo>
                  <a:lnTo>
                    <a:pt x="1377706" y="104140"/>
                  </a:lnTo>
                  <a:close/>
                </a:path>
                <a:path w="1377950" h="1074420">
                  <a:moveTo>
                    <a:pt x="7426" y="167640"/>
                  </a:moveTo>
                  <a:lnTo>
                    <a:pt x="2142" y="167640"/>
                  </a:lnTo>
                  <a:lnTo>
                    <a:pt x="2112" y="180339"/>
                  </a:lnTo>
                  <a:lnTo>
                    <a:pt x="7411" y="180339"/>
                  </a:lnTo>
                  <a:lnTo>
                    <a:pt x="7426" y="167640"/>
                  </a:lnTo>
                  <a:close/>
                </a:path>
                <a:path w="1377950" h="1074420">
                  <a:moveTo>
                    <a:pt x="1377556" y="167640"/>
                  </a:moveTo>
                  <a:lnTo>
                    <a:pt x="1371408" y="167640"/>
                  </a:lnTo>
                  <a:lnTo>
                    <a:pt x="1371393" y="180339"/>
                  </a:lnTo>
                  <a:lnTo>
                    <a:pt x="1377526" y="180339"/>
                  </a:lnTo>
                  <a:lnTo>
                    <a:pt x="1377556" y="167640"/>
                  </a:lnTo>
                  <a:close/>
                </a:path>
                <a:path w="1377950" h="1074420">
                  <a:moveTo>
                    <a:pt x="7411" y="180340"/>
                  </a:moveTo>
                  <a:lnTo>
                    <a:pt x="2112" y="180340"/>
                  </a:lnTo>
                  <a:lnTo>
                    <a:pt x="2097" y="186689"/>
                  </a:lnTo>
                  <a:lnTo>
                    <a:pt x="7403" y="186689"/>
                  </a:lnTo>
                  <a:lnTo>
                    <a:pt x="7411" y="180340"/>
                  </a:lnTo>
                  <a:close/>
                </a:path>
                <a:path w="1377950" h="1074420">
                  <a:moveTo>
                    <a:pt x="1377526" y="180340"/>
                  </a:moveTo>
                  <a:lnTo>
                    <a:pt x="1371393" y="180340"/>
                  </a:lnTo>
                  <a:lnTo>
                    <a:pt x="1371385" y="186689"/>
                  </a:lnTo>
                  <a:lnTo>
                    <a:pt x="1377511" y="186689"/>
                  </a:lnTo>
                  <a:lnTo>
                    <a:pt x="1377526" y="180340"/>
                  </a:lnTo>
                  <a:close/>
                </a:path>
                <a:path w="1377950" h="1074420">
                  <a:moveTo>
                    <a:pt x="7403" y="186690"/>
                  </a:moveTo>
                  <a:lnTo>
                    <a:pt x="2097" y="186690"/>
                  </a:lnTo>
                  <a:lnTo>
                    <a:pt x="1992" y="231139"/>
                  </a:lnTo>
                  <a:lnTo>
                    <a:pt x="7350" y="231139"/>
                  </a:lnTo>
                  <a:lnTo>
                    <a:pt x="7403" y="186690"/>
                  </a:lnTo>
                  <a:close/>
                </a:path>
                <a:path w="1377950" h="1074420">
                  <a:moveTo>
                    <a:pt x="1377511" y="186690"/>
                  </a:moveTo>
                  <a:lnTo>
                    <a:pt x="1371385" y="186690"/>
                  </a:lnTo>
                  <a:lnTo>
                    <a:pt x="1371332" y="231139"/>
                  </a:lnTo>
                  <a:lnTo>
                    <a:pt x="1377405" y="231139"/>
                  </a:lnTo>
                  <a:lnTo>
                    <a:pt x="1377511" y="186690"/>
                  </a:lnTo>
                  <a:close/>
                </a:path>
                <a:path w="1377950" h="1074420">
                  <a:moveTo>
                    <a:pt x="7350" y="231140"/>
                  </a:moveTo>
                  <a:lnTo>
                    <a:pt x="1992" y="231140"/>
                  </a:lnTo>
                  <a:lnTo>
                    <a:pt x="1977" y="237489"/>
                  </a:lnTo>
                  <a:lnTo>
                    <a:pt x="7342" y="237489"/>
                  </a:lnTo>
                  <a:lnTo>
                    <a:pt x="7350" y="231140"/>
                  </a:lnTo>
                  <a:close/>
                </a:path>
                <a:path w="1377950" h="1074420">
                  <a:moveTo>
                    <a:pt x="1377405" y="231140"/>
                  </a:moveTo>
                  <a:lnTo>
                    <a:pt x="1371332" y="231140"/>
                  </a:lnTo>
                  <a:lnTo>
                    <a:pt x="1371324" y="237489"/>
                  </a:lnTo>
                  <a:lnTo>
                    <a:pt x="1377390" y="237489"/>
                  </a:lnTo>
                  <a:lnTo>
                    <a:pt x="1377405" y="231140"/>
                  </a:lnTo>
                  <a:close/>
                </a:path>
                <a:path w="1377950" h="1074420">
                  <a:moveTo>
                    <a:pt x="7342" y="237490"/>
                  </a:moveTo>
                  <a:lnTo>
                    <a:pt x="1977" y="237490"/>
                  </a:lnTo>
                  <a:lnTo>
                    <a:pt x="1962" y="243839"/>
                  </a:lnTo>
                  <a:lnTo>
                    <a:pt x="7335" y="243839"/>
                  </a:lnTo>
                  <a:lnTo>
                    <a:pt x="7342" y="237490"/>
                  </a:lnTo>
                  <a:close/>
                </a:path>
                <a:path w="1377950" h="1074420">
                  <a:moveTo>
                    <a:pt x="1377390" y="237490"/>
                  </a:moveTo>
                  <a:lnTo>
                    <a:pt x="1371324" y="237490"/>
                  </a:lnTo>
                  <a:lnTo>
                    <a:pt x="1371317" y="243839"/>
                  </a:lnTo>
                  <a:lnTo>
                    <a:pt x="1377375" y="243839"/>
                  </a:lnTo>
                  <a:lnTo>
                    <a:pt x="1377390" y="237490"/>
                  </a:lnTo>
                  <a:close/>
                </a:path>
                <a:path w="1377950" h="1074420">
                  <a:moveTo>
                    <a:pt x="7335" y="243840"/>
                  </a:moveTo>
                  <a:lnTo>
                    <a:pt x="1962" y="243840"/>
                  </a:lnTo>
                  <a:lnTo>
                    <a:pt x="1877" y="279400"/>
                  </a:lnTo>
                  <a:lnTo>
                    <a:pt x="7292" y="279400"/>
                  </a:lnTo>
                  <a:lnTo>
                    <a:pt x="7335" y="243840"/>
                  </a:lnTo>
                  <a:close/>
                </a:path>
                <a:path w="1377950" h="1074420">
                  <a:moveTo>
                    <a:pt x="1377375" y="243840"/>
                  </a:moveTo>
                  <a:lnTo>
                    <a:pt x="1371317" y="243840"/>
                  </a:lnTo>
                  <a:lnTo>
                    <a:pt x="1371274" y="279400"/>
                  </a:lnTo>
                  <a:lnTo>
                    <a:pt x="1377291" y="279400"/>
                  </a:lnTo>
                  <a:lnTo>
                    <a:pt x="1377375" y="243840"/>
                  </a:lnTo>
                  <a:close/>
                </a:path>
                <a:path w="1377950" h="1074420">
                  <a:moveTo>
                    <a:pt x="7292" y="279400"/>
                  </a:moveTo>
                  <a:lnTo>
                    <a:pt x="1877" y="279400"/>
                  </a:lnTo>
                  <a:lnTo>
                    <a:pt x="1856" y="288289"/>
                  </a:lnTo>
                  <a:lnTo>
                    <a:pt x="7281" y="288289"/>
                  </a:lnTo>
                  <a:lnTo>
                    <a:pt x="7292" y="279400"/>
                  </a:lnTo>
                  <a:close/>
                </a:path>
                <a:path w="1377950" h="1074420">
                  <a:moveTo>
                    <a:pt x="1377291" y="279400"/>
                  </a:moveTo>
                  <a:lnTo>
                    <a:pt x="1371274" y="279400"/>
                  </a:lnTo>
                  <a:lnTo>
                    <a:pt x="1371263" y="288289"/>
                  </a:lnTo>
                  <a:lnTo>
                    <a:pt x="1377270" y="288289"/>
                  </a:lnTo>
                  <a:lnTo>
                    <a:pt x="1377291" y="279400"/>
                  </a:lnTo>
                  <a:close/>
                </a:path>
                <a:path w="1377950" h="1074420">
                  <a:moveTo>
                    <a:pt x="7281" y="288290"/>
                  </a:moveTo>
                  <a:lnTo>
                    <a:pt x="1856" y="288290"/>
                  </a:lnTo>
                  <a:lnTo>
                    <a:pt x="1772" y="323850"/>
                  </a:lnTo>
                  <a:lnTo>
                    <a:pt x="7239" y="323850"/>
                  </a:lnTo>
                  <a:lnTo>
                    <a:pt x="7281" y="288290"/>
                  </a:lnTo>
                  <a:close/>
                </a:path>
                <a:path w="1377950" h="1074420">
                  <a:moveTo>
                    <a:pt x="1377270" y="288290"/>
                  </a:moveTo>
                  <a:lnTo>
                    <a:pt x="1371263" y="288290"/>
                  </a:lnTo>
                  <a:lnTo>
                    <a:pt x="1371221" y="323850"/>
                  </a:lnTo>
                  <a:lnTo>
                    <a:pt x="1377186" y="323850"/>
                  </a:lnTo>
                  <a:lnTo>
                    <a:pt x="1377270" y="288290"/>
                  </a:lnTo>
                  <a:close/>
                </a:path>
                <a:path w="1377950" h="1074420">
                  <a:moveTo>
                    <a:pt x="7239" y="323850"/>
                  </a:moveTo>
                  <a:lnTo>
                    <a:pt x="1772" y="323850"/>
                  </a:lnTo>
                  <a:lnTo>
                    <a:pt x="1751" y="332739"/>
                  </a:lnTo>
                  <a:lnTo>
                    <a:pt x="7228" y="332739"/>
                  </a:lnTo>
                  <a:lnTo>
                    <a:pt x="7239" y="323850"/>
                  </a:lnTo>
                  <a:close/>
                </a:path>
                <a:path w="1377950" h="1074420">
                  <a:moveTo>
                    <a:pt x="1377186" y="323850"/>
                  </a:moveTo>
                  <a:lnTo>
                    <a:pt x="1371221" y="323850"/>
                  </a:lnTo>
                  <a:lnTo>
                    <a:pt x="1371210" y="332739"/>
                  </a:lnTo>
                  <a:lnTo>
                    <a:pt x="1377165" y="332739"/>
                  </a:lnTo>
                  <a:lnTo>
                    <a:pt x="1377186" y="323850"/>
                  </a:lnTo>
                  <a:close/>
                </a:path>
                <a:path w="1377950" h="1074420">
                  <a:moveTo>
                    <a:pt x="7228" y="332740"/>
                  </a:moveTo>
                  <a:lnTo>
                    <a:pt x="1751" y="332740"/>
                  </a:lnTo>
                  <a:lnTo>
                    <a:pt x="1381" y="488950"/>
                  </a:lnTo>
                  <a:lnTo>
                    <a:pt x="7041" y="488950"/>
                  </a:lnTo>
                  <a:lnTo>
                    <a:pt x="7228" y="332740"/>
                  </a:lnTo>
                  <a:close/>
                </a:path>
                <a:path w="1377950" h="1074420">
                  <a:moveTo>
                    <a:pt x="1377165" y="332740"/>
                  </a:moveTo>
                  <a:lnTo>
                    <a:pt x="1371210" y="332740"/>
                  </a:lnTo>
                  <a:lnTo>
                    <a:pt x="1371023" y="488950"/>
                  </a:lnTo>
                  <a:lnTo>
                    <a:pt x="1376795" y="488950"/>
                  </a:lnTo>
                  <a:lnTo>
                    <a:pt x="1377165" y="332740"/>
                  </a:lnTo>
                  <a:close/>
                </a:path>
                <a:path w="1377950" h="1074420">
                  <a:moveTo>
                    <a:pt x="7041" y="488950"/>
                  </a:moveTo>
                  <a:lnTo>
                    <a:pt x="1381" y="488950"/>
                  </a:lnTo>
                  <a:lnTo>
                    <a:pt x="794" y="736600"/>
                  </a:lnTo>
                  <a:lnTo>
                    <a:pt x="6744" y="736600"/>
                  </a:lnTo>
                  <a:lnTo>
                    <a:pt x="7041" y="488950"/>
                  </a:lnTo>
                  <a:close/>
                </a:path>
                <a:path w="1377950" h="1074420">
                  <a:moveTo>
                    <a:pt x="1376795" y="488950"/>
                  </a:moveTo>
                  <a:lnTo>
                    <a:pt x="1371023" y="488950"/>
                  </a:lnTo>
                  <a:lnTo>
                    <a:pt x="1370726" y="736600"/>
                  </a:lnTo>
                  <a:lnTo>
                    <a:pt x="1376209" y="736600"/>
                  </a:lnTo>
                  <a:lnTo>
                    <a:pt x="1376795" y="488950"/>
                  </a:lnTo>
                  <a:close/>
                </a:path>
                <a:path w="1377950" h="1074420">
                  <a:moveTo>
                    <a:pt x="6744" y="736600"/>
                  </a:moveTo>
                  <a:lnTo>
                    <a:pt x="794" y="736600"/>
                  </a:lnTo>
                  <a:lnTo>
                    <a:pt x="764" y="749300"/>
                  </a:lnTo>
                  <a:lnTo>
                    <a:pt x="6729" y="749300"/>
                  </a:lnTo>
                  <a:lnTo>
                    <a:pt x="6744" y="736600"/>
                  </a:lnTo>
                  <a:close/>
                </a:path>
                <a:path w="1377950" h="1074420">
                  <a:moveTo>
                    <a:pt x="1376209" y="736600"/>
                  </a:moveTo>
                  <a:lnTo>
                    <a:pt x="1370726" y="736600"/>
                  </a:lnTo>
                  <a:lnTo>
                    <a:pt x="1370711" y="749300"/>
                  </a:lnTo>
                  <a:lnTo>
                    <a:pt x="1376179" y="749300"/>
                  </a:lnTo>
                  <a:lnTo>
                    <a:pt x="1376209" y="736600"/>
                  </a:lnTo>
                  <a:close/>
                </a:path>
                <a:path w="1377950" h="1074420">
                  <a:moveTo>
                    <a:pt x="6729" y="749300"/>
                  </a:moveTo>
                  <a:lnTo>
                    <a:pt x="764" y="749300"/>
                  </a:lnTo>
                  <a:lnTo>
                    <a:pt x="743" y="758189"/>
                  </a:lnTo>
                  <a:lnTo>
                    <a:pt x="6718" y="758189"/>
                  </a:lnTo>
                  <a:lnTo>
                    <a:pt x="6729" y="749300"/>
                  </a:lnTo>
                  <a:close/>
                </a:path>
                <a:path w="1377950" h="1074420">
                  <a:moveTo>
                    <a:pt x="1376179" y="749300"/>
                  </a:moveTo>
                  <a:lnTo>
                    <a:pt x="1370711" y="749300"/>
                  </a:lnTo>
                  <a:lnTo>
                    <a:pt x="1370701" y="758189"/>
                  </a:lnTo>
                  <a:lnTo>
                    <a:pt x="1376158" y="758189"/>
                  </a:lnTo>
                  <a:lnTo>
                    <a:pt x="1376179" y="749300"/>
                  </a:lnTo>
                  <a:close/>
                </a:path>
                <a:path w="1377950" h="1074420">
                  <a:moveTo>
                    <a:pt x="6718" y="758190"/>
                  </a:moveTo>
                  <a:lnTo>
                    <a:pt x="743" y="758190"/>
                  </a:lnTo>
                  <a:lnTo>
                    <a:pt x="628" y="806450"/>
                  </a:lnTo>
                  <a:lnTo>
                    <a:pt x="6660" y="806450"/>
                  </a:lnTo>
                  <a:lnTo>
                    <a:pt x="6718" y="758190"/>
                  </a:lnTo>
                  <a:close/>
                </a:path>
                <a:path w="1377950" h="1074420">
                  <a:moveTo>
                    <a:pt x="1376158" y="758190"/>
                  </a:moveTo>
                  <a:lnTo>
                    <a:pt x="1370701" y="758190"/>
                  </a:lnTo>
                  <a:lnTo>
                    <a:pt x="1370643" y="806450"/>
                  </a:lnTo>
                  <a:lnTo>
                    <a:pt x="1376044" y="806450"/>
                  </a:lnTo>
                  <a:lnTo>
                    <a:pt x="1376158" y="758190"/>
                  </a:lnTo>
                  <a:close/>
                </a:path>
                <a:path w="1377950" h="1074420">
                  <a:moveTo>
                    <a:pt x="6660" y="806450"/>
                  </a:moveTo>
                  <a:lnTo>
                    <a:pt x="628" y="806450"/>
                  </a:lnTo>
                  <a:lnTo>
                    <a:pt x="607" y="815339"/>
                  </a:lnTo>
                  <a:lnTo>
                    <a:pt x="6649" y="815339"/>
                  </a:lnTo>
                  <a:lnTo>
                    <a:pt x="6660" y="806450"/>
                  </a:lnTo>
                  <a:close/>
                </a:path>
                <a:path w="1377950" h="1074420">
                  <a:moveTo>
                    <a:pt x="1376044" y="806450"/>
                  </a:moveTo>
                  <a:lnTo>
                    <a:pt x="1370643" y="806450"/>
                  </a:lnTo>
                  <a:lnTo>
                    <a:pt x="1370632" y="815339"/>
                  </a:lnTo>
                  <a:lnTo>
                    <a:pt x="1376023" y="815339"/>
                  </a:lnTo>
                  <a:lnTo>
                    <a:pt x="1376044" y="806450"/>
                  </a:lnTo>
                  <a:close/>
                </a:path>
                <a:path w="1377950" h="1074420">
                  <a:moveTo>
                    <a:pt x="6649" y="815340"/>
                  </a:moveTo>
                  <a:lnTo>
                    <a:pt x="607" y="815340"/>
                  </a:lnTo>
                  <a:lnTo>
                    <a:pt x="457" y="878839"/>
                  </a:lnTo>
                  <a:lnTo>
                    <a:pt x="6573" y="878839"/>
                  </a:lnTo>
                  <a:lnTo>
                    <a:pt x="6649" y="815340"/>
                  </a:lnTo>
                  <a:close/>
                </a:path>
                <a:path w="1377950" h="1074420">
                  <a:moveTo>
                    <a:pt x="1376023" y="815340"/>
                  </a:moveTo>
                  <a:lnTo>
                    <a:pt x="1370632" y="815340"/>
                  </a:lnTo>
                  <a:lnTo>
                    <a:pt x="1370556" y="878839"/>
                  </a:lnTo>
                  <a:lnTo>
                    <a:pt x="1375872" y="878839"/>
                  </a:lnTo>
                  <a:lnTo>
                    <a:pt x="1376023" y="815340"/>
                  </a:lnTo>
                  <a:close/>
                </a:path>
                <a:path w="1377950" h="1074420">
                  <a:moveTo>
                    <a:pt x="6573" y="878840"/>
                  </a:moveTo>
                  <a:lnTo>
                    <a:pt x="457" y="878840"/>
                  </a:lnTo>
                  <a:lnTo>
                    <a:pt x="442" y="885189"/>
                  </a:lnTo>
                  <a:lnTo>
                    <a:pt x="6566" y="885189"/>
                  </a:lnTo>
                  <a:lnTo>
                    <a:pt x="6573" y="878840"/>
                  </a:lnTo>
                  <a:close/>
                </a:path>
                <a:path w="1377950" h="1074420">
                  <a:moveTo>
                    <a:pt x="1375872" y="878840"/>
                  </a:moveTo>
                  <a:lnTo>
                    <a:pt x="1370556" y="878840"/>
                  </a:lnTo>
                  <a:lnTo>
                    <a:pt x="1370549" y="885189"/>
                  </a:lnTo>
                  <a:lnTo>
                    <a:pt x="1375857" y="885189"/>
                  </a:lnTo>
                  <a:lnTo>
                    <a:pt x="1375872" y="878840"/>
                  </a:lnTo>
                  <a:close/>
                </a:path>
                <a:path w="1377950" h="1074420">
                  <a:moveTo>
                    <a:pt x="6566" y="885190"/>
                  </a:moveTo>
                  <a:lnTo>
                    <a:pt x="442" y="885190"/>
                  </a:lnTo>
                  <a:lnTo>
                    <a:pt x="427" y="891539"/>
                  </a:lnTo>
                  <a:lnTo>
                    <a:pt x="6558" y="891539"/>
                  </a:lnTo>
                  <a:lnTo>
                    <a:pt x="6566" y="885190"/>
                  </a:lnTo>
                  <a:close/>
                </a:path>
                <a:path w="1377950" h="1074420">
                  <a:moveTo>
                    <a:pt x="1375857" y="885190"/>
                  </a:moveTo>
                  <a:lnTo>
                    <a:pt x="1370549" y="885190"/>
                  </a:lnTo>
                  <a:lnTo>
                    <a:pt x="1370541" y="891539"/>
                  </a:lnTo>
                  <a:lnTo>
                    <a:pt x="1375842" y="891539"/>
                  </a:lnTo>
                  <a:lnTo>
                    <a:pt x="1375857" y="885190"/>
                  </a:lnTo>
                  <a:close/>
                </a:path>
                <a:path w="1377950" h="1074420">
                  <a:moveTo>
                    <a:pt x="6558" y="891540"/>
                  </a:moveTo>
                  <a:lnTo>
                    <a:pt x="427" y="891540"/>
                  </a:lnTo>
                  <a:lnTo>
                    <a:pt x="397" y="904239"/>
                  </a:lnTo>
                  <a:lnTo>
                    <a:pt x="6543" y="904239"/>
                  </a:lnTo>
                  <a:lnTo>
                    <a:pt x="6558" y="891540"/>
                  </a:lnTo>
                  <a:close/>
                </a:path>
                <a:path w="1377950" h="1074420">
                  <a:moveTo>
                    <a:pt x="1375842" y="891540"/>
                  </a:moveTo>
                  <a:lnTo>
                    <a:pt x="1370541" y="891540"/>
                  </a:lnTo>
                  <a:lnTo>
                    <a:pt x="1370526" y="904239"/>
                  </a:lnTo>
                  <a:lnTo>
                    <a:pt x="1375812" y="904239"/>
                  </a:lnTo>
                  <a:lnTo>
                    <a:pt x="1375842" y="891540"/>
                  </a:lnTo>
                  <a:close/>
                </a:path>
                <a:path w="1377950" h="1074420">
                  <a:moveTo>
                    <a:pt x="6543" y="904240"/>
                  </a:moveTo>
                  <a:lnTo>
                    <a:pt x="397" y="904240"/>
                  </a:lnTo>
                  <a:lnTo>
                    <a:pt x="246" y="967739"/>
                  </a:lnTo>
                  <a:lnTo>
                    <a:pt x="6467" y="967739"/>
                  </a:lnTo>
                  <a:lnTo>
                    <a:pt x="6543" y="904240"/>
                  </a:lnTo>
                  <a:close/>
                </a:path>
                <a:path w="1377950" h="1074420">
                  <a:moveTo>
                    <a:pt x="1375812" y="904240"/>
                  </a:moveTo>
                  <a:lnTo>
                    <a:pt x="1370526" y="904240"/>
                  </a:lnTo>
                  <a:lnTo>
                    <a:pt x="1370450" y="967739"/>
                  </a:lnTo>
                  <a:lnTo>
                    <a:pt x="1375662" y="967739"/>
                  </a:lnTo>
                  <a:lnTo>
                    <a:pt x="1375812" y="904240"/>
                  </a:lnTo>
                  <a:close/>
                </a:path>
                <a:path w="1377950" h="1074420">
                  <a:moveTo>
                    <a:pt x="6369" y="1049147"/>
                  </a:moveTo>
                  <a:lnTo>
                    <a:pt x="53" y="1049147"/>
                  </a:lnTo>
                  <a:lnTo>
                    <a:pt x="51" y="1050289"/>
                  </a:lnTo>
                  <a:lnTo>
                    <a:pt x="6368" y="1050289"/>
                  </a:lnTo>
                  <a:lnTo>
                    <a:pt x="6369" y="1049147"/>
                  </a:lnTo>
                  <a:close/>
                </a:path>
                <a:path w="1377950" h="1074420">
                  <a:moveTo>
                    <a:pt x="1375469" y="1049147"/>
                  </a:moveTo>
                  <a:lnTo>
                    <a:pt x="1370352" y="1049147"/>
                  </a:lnTo>
                  <a:lnTo>
                    <a:pt x="1370351" y="1050289"/>
                  </a:lnTo>
                  <a:lnTo>
                    <a:pt x="1375467" y="1050289"/>
                  </a:lnTo>
                  <a:lnTo>
                    <a:pt x="1375469" y="1049147"/>
                  </a:lnTo>
                  <a:close/>
                </a:path>
                <a:path w="1377950" h="1074420">
                  <a:moveTo>
                    <a:pt x="6372" y="1046606"/>
                  </a:moveTo>
                  <a:lnTo>
                    <a:pt x="59" y="1046606"/>
                  </a:lnTo>
                  <a:lnTo>
                    <a:pt x="54" y="1049019"/>
                  </a:lnTo>
                  <a:lnTo>
                    <a:pt x="6369" y="1049019"/>
                  </a:lnTo>
                  <a:lnTo>
                    <a:pt x="6372" y="1046606"/>
                  </a:lnTo>
                  <a:close/>
                </a:path>
                <a:path w="1377950" h="1074420">
                  <a:moveTo>
                    <a:pt x="1375475" y="1046606"/>
                  </a:moveTo>
                  <a:lnTo>
                    <a:pt x="1370355" y="1046606"/>
                  </a:lnTo>
                  <a:lnTo>
                    <a:pt x="1370352" y="1049019"/>
                  </a:lnTo>
                  <a:lnTo>
                    <a:pt x="1375470" y="1049019"/>
                  </a:lnTo>
                  <a:lnTo>
                    <a:pt x="1375475" y="1046606"/>
                  </a:lnTo>
                  <a:close/>
                </a:path>
                <a:path w="1377950" h="1074420">
                  <a:moveTo>
                    <a:pt x="6380" y="1040256"/>
                  </a:moveTo>
                  <a:lnTo>
                    <a:pt x="74" y="1040256"/>
                  </a:lnTo>
                  <a:lnTo>
                    <a:pt x="60" y="1046479"/>
                  </a:lnTo>
                  <a:lnTo>
                    <a:pt x="6372" y="1046479"/>
                  </a:lnTo>
                  <a:lnTo>
                    <a:pt x="6380" y="1040256"/>
                  </a:lnTo>
                  <a:close/>
                </a:path>
                <a:path w="1377950" h="1074420">
                  <a:moveTo>
                    <a:pt x="1375490" y="1040256"/>
                  </a:moveTo>
                  <a:lnTo>
                    <a:pt x="1370363" y="1040256"/>
                  </a:lnTo>
                  <a:lnTo>
                    <a:pt x="1370355" y="1046479"/>
                  </a:lnTo>
                  <a:lnTo>
                    <a:pt x="1375476" y="1046479"/>
                  </a:lnTo>
                  <a:lnTo>
                    <a:pt x="1375490" y="1040256"/>
                  </a:lnTo>
                  <a:close/>
                </a:path>
                <a:path w="1377950" h="1074420">
                  <a:moveTo>
                    <a:pt x="6384" y="1036447"/>
                  </a:moveTo>
                  <a:lnTo>
                    <a:pt x="83" y="1036447"/>
                  </a:lnTo>
                  <a:lnTo>
                    <a:pt x="75" y="1040129"/>
                  </a:lnTo>
                  <a:lnTo>
                    <a:pt x="6380" y="1040129"/>
                  </a:lnTo>
                  <a:lnTo>
                    <a:pt x="6384" y="1036447"/>
                  </a:lnTo>
                  <a:close/>
                </a:path>
                <a:path w="1377950" h="1074420">
                  <a:moveTo>
                    <a:pt x="1375499" y="1036447"/>
                  </a:moveTo>
                  <a:lnTo>
                    <a:pt x="1370367" y="1036447"/>
                  </a:lnTo>
                  <a:lnTo>
                    <a:pt x="1370363" y="1040129"/>
                  </a:lnTo>
                  <a:lnTo>
                    <a:pt x="1375491" y="1040129"/>
                  </a:lnTo>
                  <a:lnTo>
                    <a:pt x="1375499" y="1036447"/>
                  </a:lnTo>
                  <a:close/>
                </a:path>
                <a:path w="1377950" h="1074420">
                  <a:moveTo>
                    <a:pt x="6387" y="1033906"/>
                  </a:moveTo>
                  <a:lnTo>
                    <a:pt x="89" y="1033906"/>
                  </a:lnTo>
                  <a:lnTo>
                    <a:pt x="84" y="1036319"/>
                  </a:lnTo>
                  <a:lnTo>
                    <a:pt x="6385" y="1036319"/>
                  </a:lnTo>
                  <a:lnTo>
                    <a:pt x="6387" y="1033906"/>
                  </a:lnTo>
                  <a:close/>
                </a:path>
                <a:path w="1377950" h="1074420">
                  <a:moveTo>
                    <a:pt x="1375505" y="1033906"/>
                  </a:moveTo>
                  <a:lnTo>
                    <a:pt x="1370370" y="1033906"/>
                  </a:lnTo>
                  <a:lnTo>
                    <a:pt x="1370368" y="1036319"/>
                  </a:lnTo>
                  <a:lnTo>
                    <a:pt x="1375500" y="1036319"/>
                  </a:lnTo>
                  <a:lnTo>
                    <a:pt x="1375505" y="1033906"/>
                  </a:lnTo>
                  <a:close/>
                </a:path>
                <a:path w="1377950" h="1074420">
                  <a:moveTo>
                    <a:pt x="6392" y="1030097"/>
                  </a:moveTo>
                  <a:lnTo>
                    <a:pt x="99" y="1030097"/>
                  </a:lnTo>
                  <a:lnTo>
                    <a:pt x="90" y="1033779"/>
                  </a:lnTo>
                  <a:lnTo>
                    <a:pt x="6388" y="1033779"/>
                  </a:lnTo>
                  <a:lnTo>
                    <a:pt x="6392" y="1030097"/>
                  </a:lnTo>
                  <a:close/>
                </a:path>
                <a:path w="1377950" h="1074420">
                  <a:moveTo>
                    <a:pt x="1375514" y="1030097"/>
                  </a:moveTo>
                  <a:lnTo>
                    <a:pt x="1370375" y="1030097"/>
                  </a:lnTo>
                  <a:lnTo>
                    <a:pt x="1370371" y="1033779"/>
                  </a:lnTo>
                  <a:lnTo>
                    <a:pt x="1375506" y="1033779"/>
                  </a:lnTo>
                  <a:lnTo>
                    <a:pt x="1375514" y="1030097"/>
                  </a:lnTo>
                  <a:close/>
                </a:path>
                <a:path w="1377950" h="1074420">
                  <a:moveTo>
                    <a:pt x="6395" y="1027556"/>
                  </a:moveTo>
                  <a:lnTo>
                    <a:pt x="105" y="1027556"/>
                  </a:lnTo>
                  <a:lnTo>
                    <a:pt x="99" y="1029969"/>
                  </a:lnTo>
                  <a:lnTo>
                    <a:pt x="6392" y="1029969"/>
                  </a:lnTo>
                  <a:lnTo>
                    <a:pt x="6395" y="1027556"/>
                  </a:lnTo>
                  <a:close/>
                </a:path>
                <a:path w="1377950" h="1074420">
                  <a:moveTo>
                    <a:pt x="1375520" y="1027556"/>
                  </a:moveTo>
                  <a:lnTo>
                    <a:pt x="1370378" y="1027556"/>
                  </a:lnTo>
                  <a:lnTo>
                    <a:pt x="1370375" y="1029969"/>
                  </a:lnTo>
                  <a:lnTo>
                    <a:pt x="1375515" y="1029969"/>
                  </a:lnTo>
                  <a:lnTo>
                    <a:pt x="1375520" y="1027556"/>
                  </a:lnTo>
                  <a:close/>
                </a:path>
                <a:path w="1377950" h="1074420">
                  <a:moveTo>
                    <a:pt x="6400" y="1023747"/>
                  </a:moveTo>
                  <a:lnTo>
                    <a:pt x="114" y="1023747"/>
                  </a:lnTo>
                  <a:lnTo>
                    <a:pt x="105" y="1027429"/>
                  </a:lnTo>
                  <a:lnTo>
                    <a:pt x="6395" y="1027429"/>
                  </a:lnTo>
                  <a:lnTo>
                    <a:pt x="6400" y="1023747"/>
                  </a:lnTo>
                  <a:close/>
                </a:path>
                <a:path w="1377950" h="1074420">
                  <a:moveTo>
                    <a:pt x="1375529" y="1023747"/>
                  </a:moveTo>
                  <a:lnTo>
                    <a:pt x="1370383" y="1023747"/>
                  </a:lnTo>
                  <a:lnTo>
                    <a:pt x="1370378" y="1027429"/>
                  </a:lnTo>
                  <a:lnTo>
                    <a:pt x="1375521" y="1027429"/>
                  </a:lnTo>
                  <a:lnTo>
                    <a:pt x="1375529" y="1023747"/>
                  </a:lnTo>
                  <a:close/>
                </a:path>
                <a:path w="1377950" h="1074420">
                  <a:moveTo>
                    <a:pt x="6403" y="1021206"/>
                  </a:moveTo>
                  <a:lnTo>
                    <a:pt x="120" y="1021206"/>
                  </a:lnTo>
                  <a:lnTo>
                    <a:pt x="114" y="1023619"/>
                  </a:lnTo>
                  <a:lnTo>
                    <a:pt x="6400" y="1023619"/>
                  </a:lnTo>
                  <a:lnTo>
                    <a:pt x="6403" y="1021206"/>
                  </a:lnTo>
                  <a:close/>
                </a:path>
                <a:path w="1377950" h="1074420">
                  <a:moveTo>
                    <a:pt x="1375535" y="1021206"/>
                  </a:moveTo>
                  <a:lnTo>
                    <a:pt x="1370386" y="1021206"/>
                  </a:lnTo>
                  <a:lnTo>
                    <a:pt x="1370383" y="1023619"/>
                  </a:lnTo>
                  <a:lnTo>
                    <a:pt x="1375530" y="1023619"/>
                  </a:lnTo>
                  <a:lnTo>
                    <a:pt x="1375535" y="1021206"/>
                  </a:lnTo>
                  <a:close/>
                </a:path>
                <a:path w="1377950" h="1074420">
                  <a:moveTo>
                    <a:pt x="6407" y="1017397"/>
                  </a:moveTo>
                  <a:lnTo>
                    <a:pt x="129" y="1017397"/>
                  </a:lnTo>
                  <a:lnTo>
                    <a:pt x="120" y="1021079"/>
                  </a:lnTo>
                  <a:lnTo>
                    <a:pt x="6403" y="1021079"/>
                  </a:lnTo>
                  <a:lnTo>
                    <a:pt x="6407" y="1017397"/>
                  </a:lnTo>
                  <a:close/>
                </a:path>
                <a:path w="1377950" h="1074420">
                  <a:moveTo>
                    <a:pt x="1375544" y="1017397"/>
                  </a:moveTo>
                  <a:lnTo>
                    <a:pt x="1370390" y="1017397"/>
                  </a:lnTo>
                  <a:lnTo>
                    <a:pt x="1370386" y="1021079"/>
                  </a:lnTo>
                  <a:lnTo>
                    <a:pt x="1375536" y="1021079"/>
                  </a:lnTo>
                  <a:lnTo>
                    <a:pt x="1375544" y="1017397"/>
                  </a:lnTo>
                  <a:close/>
                </a:path>
                <a:path w="1377950" h="1074420">
                  <a:moveTo>
                    <a:pt x="6410" y="1014856"/>
                  </a:moveTo>
                  <a:lnTo>
                    <a:pt x="135" y="1014856"/>
                  </a:lnTo>
                  <a:lnTo>
                    <a:pt x="129" y="1017269"/>
                  </a:lnTo>
                  <a:lnTo>
                    <a:pt x="6407" y="1017269"/>
                  </a:lnTo>
                  <a:lnTo>
                    <a:pt x="6410" y="1014856"/>
                  </a:lnTo>
                  <a:close/>
                </a:path>
                <a:path w="1377950" h="1074420">
                  <a:moveTo>
                    <a:pt x="1375550" y="1014856"/>
                  </a:moveTo>
                  <a:lnTo>
                    <a:pt x="1370393" y="1014856"/>
                  </a:lnTo>
                  <a:lnTo>
                    <a:pt x="1370390" y="1017269"/>
                  </a:lnTo>
                  <a:lnTo>
                    <a:pt x="1375545" y="1017269"/>
                  </a:lnTo>
                  <a:lnTo>
                    <a:pt x="1375550" y="1014856"/>
                  </a:lnTo>
                  <a:close/>
                </a:path>
                <a:path w="1377950" h="1074420">
                  <a:moveTo>
                    <a:pt x="6415" y="1011047"/>
                  </a:moveTo>
                  <a:lnTo>
                    <a:pt x="144" y="1011047"/>
                  </a:lnTo>
                  <a:lnTo>
                    <a:pt x="135" y="1014729"/>
                  </a:lnTo>
                  <a:lnTo>
                    <a:pt x="6410" y="1014729"/>
                  </a:lnTo>
                  <a:lnTo>
                    <a:pt x="6415" y="1011047"/>
                  </a:lnTo>
                  <a:close/>
                </a:path>
                <a:path w="1377950" h="1074420">
                  <a:moveTo>
                    <a:pt x="1375559" y="1011047"/>
                  </a:moveTo>
                  <a:lnTo>
                    <a:pt x="1370398" y="1011047"/>
                  </a:lnTo>
                  <a:lnTo>
                    <a:pt x="1370393" y="1014729"/>
                  </a:lnTo>
                  <a:lnTo>
                    <a:pt x="1375551" y="1014729"/>
                  </a:lnTo>
                  <a:lnTo>
                    <a:pt x="1375559" y="1011047"/>
                  </a:lnTo>
                  <a:close/>
                </a:path>
                <a:path w="1377950" h="1074420">
                  <a:moveTo>
                    <a:pt x="6418" y="1008506"/>
                  </a:moveTo>
                  <a:lnTo>
                    <a:pt x="150" y="1008506"/>
                  </a:lnTo>
                  <a:lnTo>
                    <a:pt x="144" y="1010919"/>
                  </a:lnTo>
                  <a:lnTo>
                    <a:pt x="6415" y="1010919"/>
                  </a:lnTo>
                  <a:lnTo>
                    <a:pt x="6418" y="1008506"/>
                  </a:lnTo>
                  <a:close/>
                </a:path>
                <a:path w="1377950" h="1074420">
                  <a:moveTo>
                    <a:pt x="1375566" y="1008506"/>
                  </a:moveTo>
                  <a:lnTo>
                    <a:pt x="1370401" y="1008506"/>
                  </a:lnTo>
                  <a:lnTo>
                    <a:pt x="1370398" y="1010919"/>
                  </a:lnTo>
                  <a:lnTo>
                    <a:pt x="1375560" y="1010919"/>
                  </a:lnTo>
                  <a:lnTo>
                    <a:pt x="1375566" y="1008506"/>
                  </a:lnTo>
                  <a:close/>
                </a:path>
                <a:path w="1377950" h="1074420">
                  <a:moveTo>
                    <a:pt x="6422" y="1004697"/>
                  </a:moveTo>
                  <a:lnTo>
                    <a:pt x="159" y="1004697"/>
                  </a:lnTo>
                  <a:lnTo>
                    <a:pt x="150" y="1008379"/>
                  </a:lnTo>
                  <a:lnTo>
                    <a:pt x="6418" y="1008379"/>
                  </a:lnTo>
                  <a:lnTo>
                    <a:pt x="6422" y="1004697"/>
                  </a:lnTo>
                  <a:close/>
                </a:path>
                <a:path w="1377950" h="1074420">
                  <a:moveTo>
                    <a:pt x="1375575" y="1004697"/>
                  </a:moveTo>
                  <a:lnTo>
                    <a:pt x="1370405" y="1004697"/>
                  </a:lnTo>
                  <a:lnTo>
                    <a:pt x="1370401" y="1008379"/>
                  </a:lnTo>
                  <a:lnTo>
                    <a:pt x="1375566" y="1008379"/>
                  </a:lnTo>
                  <a:lnTo>
                    <a:pt x="1375575" y="1004697"/>
                  </a:lnTo>
                  <a:close/>
                </a:path>
                <a:path w="1377950" h="1074420">
                  <a:moveTo>
                    <a:pt x="6425" y="1002156"/>
                  </a:moveTo>
                  <a:lnTo>
                    <a:pt x="165" y="1002156"/>
                  </a:lnTo>
                  <a:lnTo>
                    <a:pt x="159" y="1004569"/>
                  </a:lnTo>
                  <a:lnTo>
                    <a:pt x="6423" y="1004569"/>
                  </a:lnTo>
                  <a:lnTo>
                    <a:pt x="6425" y="1002156"/>
                  </a:lnTo>
                  <a:close/>
                </a:path>
                <a:path w="1377950" h="1074420">
                  <a:moveTo>
                    <a:pt x="1375581" y="1002156"/>
                  </a:moveTo>
                  <a:lnTo>
                    <a:pt x="1370408" y="1002156"/>
                  </a:lnTo>
                  <a:lnTo>
                    <a:pt x="1370406" y="1004569"/>
                  </a:lnTo>
                  <a:lnTo>
                    <a:pt x="1375575" y="1004569"/>
                  </a:lnTo>
                  <a:lnTo>
                    <a:pt x="1375581" y="1002156"/>
                  </a:lnTo>
                  <a:close/>
                </a:path>
                <a:path w="1377950" h="1074420">
                  <a:moveTo>
                    <a:pt x="6430" y="998347"/>
                  </a:moveTo>
                  <a:lnTo>
                    <a:pt x="174" y="998347"/>
                  </a:lnTo>
                  <a:lnTo>
                    <a:pt x="165" y="1002029"/>
                  </a:lnTo>
                  <a:lnTo>
                    <a:pt x="6426" y="1002029"/>
                  </a:lnTo>
                  <a:lnTo>
                    <a:pt x="6430" y="998347"/>
                  </a:lnTo>
                  <a:close/>
                </a:path>
                <a:path w="1377950" h="1074420">
                  <a:moveTo>
                    <a:pt x="1375590" y="998347"/>
                  </a:moveTo>
                  <a:lnTo>
                    <a:pt x="1370413" y="998347"/>
                  </a:lnTo>
                  <a:lnTo>
                    <a:pt x="1370409" y="1002029"/>
                  </a:lnTo>
                  <a:lnTo>
                    <a:pt x="1375581" y="1002029"/>
                  </a:lnTo>
                  <a:lnTo>
                    <a:pt x="1375590" y="998347"/>
                  </a:lnTo>
                  <a:close/>
                </a:path>
                <a:path w="1377950" h="1074420">
                  <a:moveTo>
                    <a:pt x="6433" y="995806"/>
                  </a:moveTo>
                  <a:lnTo>
                    <a:pt x="180" y="995806"/>
                  </a:lnTo>
                  <a:lnTo>
                    <a:pt x="174" y="998219"/>
                  </a:lnTo>
                  <a:lnTo>
                    <a:pt x="6430" y="998219"/>
                  </a:lnTo>
                  <a:lnTo>
                    <a:pt x="6433" y="995806"/>
                  </a:lnTo>
                  <a:close/>
                </a:path>
                <a:path w="1377950" h="1074420">
                  <a:moveTo>
                    <a:pt x="1375596" y="995806"/>
                  </a:moveTo>
                  <a:lnTo>
                    <a:pt x="1370416" y="995806"/>
                  </a:lnTo>
                  <a:lnTo>
                    <a:pt x="1370413" y="998219"/>
                  </a:lnTo>
                  <a:lnTo>
                    <a:pt x="1375590" y="998219"/>
                  </a:lnTo>
                  <a:lnTo>
                    <a:pt x="1375596" y="995806"/>
                  </a:lnTo>
                  <a:close/>
                </a:path>
                <a:path w="1377950" h="1074420">
                  <a:moveTo>
                    <a:pt x="6438" y="991997"/>
                  </a:moveTo>
                  <a:lnTo>
                    <a:pt x="189" y="991997"/>
                  </a:lnTo>
                  <a:lnTo>
                    <a:pt x="180" y="995679"/>
                  </a:lnTo>
                  <a:lnTo>
                    <a:pt x="6433" y="995679"/>
                  </a:lnTo>
                  <a:lnTo>
                    <a:pt x="6438" y="991997"/>
                  </a:lnTo>
                  <a:close/>
                </a:path>
                <a:path w="1377950" h="1074420">
                  <a:moveTo>
                    <a:pt x="1375605" y="991997"/>
                  </a:moveTo>
                  <a:lnTo>
                    <a:pt x="1370421" y="991997"/>
                  </a:lnTo>
                  <a:lnTo>
                    <a:pt x="1370416" y="995679"/>
                  </a:lnTo>
                  <a:lnTo>
                    <a:pt x="1375596" y="995679"/>
                  </a:lnTo>
                  <a:lnTo>
                    <a:pt x="1375605" y="991997"/>
                  </a:lnTo>
                  <a:close/>
                </a:path>
                <a:path w="1377950" h="1074420">
                  <a:moveTo>
                    <a:pt x="6445" y="985647"/>
                  </a:moveTo>
                  <a:lnTo>
                    <a:pt x="204" y="985647"/>
                  </a:lnTo>
                  <a:lnTo>
                    <a:pt x="189" y="991869"/>
                  </a:lnTo>
                  <a:lnTo>
                    <a:pt x="6438" y="991869"/>
                  </a:lnTo>
                  <a:lnTo>
                    <a:pt x="6445" y="985647"/>
                  </a:lnTo>
                  <a:close/>
                </a:path>
                <a:path w="1377950" h="1074420">
                  <a:moveTo>
                    <a:pt x="1375620" y="985647"/>
                  </a:moveTo>
                  <a:lnTo>
                    <a:pt x="1370428" y="985647"/>
                  </a:lnTo>
                  <a:lnTo>
                    <a:pt x="1370421" y="991869"/>
                  </a:lnTo>
                  <a:lnTo>
                    <a:pt x="1375605" y="991869"/>
                  </a:lnTo>
                  <a:lnTo>
                    <a:pt x="1375620" y="985647"/>
                  </a:lnTo>
                  <a:close/>
                </a:path>
                <a:path w="1377950" h="1074420">
                  <a:moveTo>
                    <a:pt x="6448" y="983106"/>
                  </a:moveTo>
                  <a:lnTo>
                    <a:pt x="210" y="983106"/>
                  </a:lnTo>
                  <a:lnTo>
                    <a:pt x="204" y="985519"/>
                  </a:lnTo>
                  <a:lnTo>
                    <a:pt x="6445" y="985519"/>
                  </a:lnTo>
                  <a:lnTo>
                    <a:pt x="6448" y="983106"/>
                  </a:lnTo>
                  <a:close/>
                </a:path>
                <a:path w="1377950" h="1074420">
                  <a:moveTo>
                    <a:pt x="1375626" y="983106"/>
                  </a:moveTo>
                  <a:lnTo>
                    <a:pt x="1370431" y="983106"/>
                  </a:lnTo>
                  <a:lnTo>
                    <a:pt x="1370428" y="985519"/>
                  </a:lnTo>
                  <a:lnTo>
                    <a:pt x="1375620" y="985519"/>
                  </a:lnTo>
                  <a:lnTo>
                    <a:pt x="1375626" y="983106"/>
                  </a:lnTo>
                  <a:close/>
                </a:path>
                <a:path w="1377950" h="1074420">
                  <a:moveTo>
                    <a:pt x="6467" y="967866"/>
                  </a:moveTo>
                  <a:lnTo>
                    <a:pt x="246" y="967866"/>
                  </a:lnTo>
                  <a:lnTo>
                    <a:pt x="210" y="982979"/>
                  </a:lnTo>
                  <a:lnTo>
                    <a:pt x="6448" y="982979"/>
                  </a:lnTo>
                  <a:lnTo>
                    <a:pt x="6467" y="967866"/>
                  </a:lnTo>
                  <a:close/>
                </a:path>
                <a:path w="1377950" h="1074420">
                  <a:moveTo>
                    <a:pt x="1375662" y="967866"/>
                  </a:moveTo>
                  <a:lnTo>
                    <a:pt x="1370450" y="967866"/>
                  </a:lnTo>
                  <a:lnTo>
                    <a:pt x="1370431" y="982979"/>
                  </a:lnTo>
                  <a:lnTo>
                    <a:pt x="1375626" y="982979"/>
                  </a:lnTo>
                  <a:lnTo>
                    <a:pt x="1375662" y="967866"/>
                  </a:lnTo>
                  <a:close/>
                </a:path>
                <a:path w="1377950" h="1074420">
                  <a:moveTo>
                    <a:pt x="6368" y="1050290"/>
                  </a:moveTo>
                  <a:lnTo>
                    <a:pt x="51" y="1050290"/>
                  </a:lnTo>
                  <a:lnTo>
                    <a:pt x="36" y="1056639"/>
                  </a:lnTo>
                  <a:lnTo>
                    <a:pt x="6360" y="1056639"/>
                  </a:lnTo>
                  <a:lnTo>
                    <a:pt x="6368" y="1050290"/>
                  </a:lnTo>
                  <a:close/>
                </a:path>
                <a:path w="1377950" h="1074420">
                  <a:moveTo>
                    <a:pt x="1375467" y="1050290"/>
                  </a:moveTo>
                  <a:lnTo>
                    <a:pt x="1370351" y="1050290"/>
                  </a:lnTo>
                  <a:lnTo>
                    <a:pt x="1370343" y="1056639"/>
                  </a:lnTo>
                  <a:lnTo>
                    <a:pt x="1375452" y="1056639"/>
                  </a:lnTo>
                  <a:lnTo>
                    <a:pt x="1375467" y="1050290"/>
                  </a:lnTo>
                  <a:close/>
                </a:path>
                <a:path w="1377950" h="1074420">
                  <a:moveTo>
                    <a:pt x="1375413" y="1073150"/>
                  </a:moveTo>
                  <a:lnTo>
                    <a:pt x="687704" y="1073150"/>
                  </a:lnTo>
                  <a:lnTo>
                    <a:pt x="1375410" y="1074420"/>
                  </a:lnTo>
                  <a:lnTo>
                    <a:pt x="1375413" y="1073150"/>
                  </a:lnTo>
                  <a:close/>
                </a:path>
                <a:path w="1377950" h="1074420">
                  <a:moveTo>
                    <a:pt x="1375422" y="1069339"/>
                  </a:moveTo>
                  <a:lnTo>
                    <a:pt x="6" y="1069339"/>
                  </a:lnTo>
                  <a:lnTo>
                    <a:pt x="0" y="1071880"/>
                  </a:lnTo>
                  <a:lnTo>
                    <a:pt x="1375416" y="1071880"/>
                  </a:lnTo>
                  <a:lnTo>
                    <a:pt x="1375422" y="1069339"/>
                  </a:lnTo>
                  <a:close/>
                </a:path>
                <a:path w="1377950" h="1074420">
                  <a:moveTo>
                    <a:pt x="688339" y="1066800"/>
                  </a:moveTo>
                  <a:lnTo>
                    <a:pt x="12" y="1066800"/>
                  </a:lnTo>
                  <a:lnTo>
                    <a:pt x="9" y="1068070"/>
                  </a:lnTo>
                  <a:lnTo>
                    <a:pt x="1370330" y="1068070"/>
                  </a:lnTo>
                  <a:lnTo>
                    <a:pt x="688339" y="1066800"/>
                  </a:lnTo>
                  <a:close/>
                </a:path>
                <a:path w="1377950" h="1074420">
                  <a:moveTo>
                    <a:pt x="1375428" y="1066800"/>
                  </a:moveTo>
                  <a:lnTo>
                    <a:pt x="1370331" y="1066800"/>
                  </a:lnTo>
                  <a:lnTo>
                    <a:pt x="1370330" y="1068070"/>
                  </a:lnTo>
                  <a:lnTo>
                    <a:pt x="1375425" y="1068070"/>
                  </a:lnTo>
                  <a:lnTo>
                    <a:pt x="1375428" y="1066800"/>
                  </a:lnTo>
                  <a:close/>
                </a:path>
                <a:path w="1377950" h="1074420">
                  <a:moveTo>
                    <a:pt x="6353" y="1062989"/>
                  </a:moveTo>
                  <a:lnTo>
                    <a:pt x="21" y="1062989"/>
                  </a:lnTo>
                  <a:lnTo>
                    <a:pt x="15" y="1065530"/>
                  </a:lnTo>
                  <a:lnTo>
                    <a:pt x="6350" y="1065530"/>
                  </a:lnTo>
                  <a:lnTo>
                    <a:pt x="6353" y="1062989"/>
                  </a:lnTo>
                  <a:close/>
                </a:path>
                <a:path w="1377950" h="1074420">
                  <a:moveTo>
                    <a:pt x="1375437" y="1062989"/>
                  </a:moveTo>
                  <a:lnTo>
                    <a:pt x="1370336" y="1062989"/>
                  </a:lnTo>
                  <a:lnTo>
                    <a:pt x="1370333" y="1065530"/>
                  </a:lnTo>
                  <a:lnTo>
                    <a:pt x="1375431" y="1065530"/>
                  </a:lnTo>
                  <a:lnTo>
                    <a:pt x="1375437" y="1062989"/>
                  </a:lnTo>
                  <a:close/>
                </a:path>
                <a:path w="1377950" h="1074420">
                  <a:moveTo>
                    <a:pt x="6356" y="1060450"/>
                  </a:moveTo>
                  <a:lnTo>
                    <a:pt x="27" y="1060450"/>
                  </a:lnTo>
                  <a:lnTo>
                    <a:pt x="24" y="1061720"/>
                  </a:lnTo>
                  <a:lnTo>
                    <a:pt x="6354" y="1061720"/>
                  </a:lnTo>
                  <a:lnTo>
                    <a:pt x="6356" y="1060450"/>
                  </a:lnTo>
                  <a:close/>
                </a:path>
                <a:path w="1377950" h="1074420">
                  <a:moveTo>
                    <a:pt x="1375443" y="1060450"/>
                  </a:moveTo>
                  <a:lnTo>
                    <a:pt x="1370339" y="1060450"/>
                  </a:lnTo>
                  <a:lnTo>
                    <a:pt x="1370337" y="1061720"/>
                  </a:lnTo>
                  <a:lnTo>
                    <a:pt x="1375440" y="1061720"/>
                  </a:lnTo>
                  <a:lnTo>
                    <a:pt x="1375443" y="1060450"/>
                  </a:lnTo>
                  <a:close/>
                </a:path>
                <a:path w="1377950" h="1074420">
                  <a:moveTo>
                    <a:pt x="6359" y="1057910"/>
                  </a:moveTo>
                  <a:lnTo>
                    <a:pt x="33" y="1057910"/>
                  </a:lnTo>
                  <a:lnTo>
                    <a:pt x="30" y="1059180"/>
                  </a:lnTo>
                  <a:lnTo>
                    <a:pt x="6357" y="1059180"/>
                  </a:lnTo>
                  <a:lnTo>
                    <a:pt x="6359" y="1057910"/>
                  </a:lnTo>
                  <a:close/>
                </a:path>
                <a:path w="1377950" h="1074420">
                  <a:moveTo>
                    <a:pt x="1375449" y="1057910"/>
                  </a:moveTo>
                  <a:lnTo>
                    <a:pt x="1370342" y="1057910"/>
                  </a:lnTo>
                  <a:lnTo>
                    <a:pt x="1370340" y="1059180"/>
                  </a:lnTo>
                  <a:lnTo>
                    <a:pt x="1375446" y="1059180"/>
                  </a:lnTo>
                  <a:lnTo>
                    <a:pt x="1375449" y="1057910"/>
                  </a:lnTo>
                  <a:close/>
                </a:path>
              </a:pathLst>
            </a:custGeom>
            <a:solidFill>
              <a:srgbClr val="50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6479540" y="1069339"/>
              <a:ext cx="1365250" cy="1061720"/>
            </a:xfrm>
            <a:custGeom>
              <a:avLst/>
              <a:gdLst/>
              <a:ahLst/>
              <a:cxnLst/>
              <a:rect l="l" t="t" r="r" b="b"/>
              <a:pathLst>
                <a:path w="1365250" h="1061720">
                  <a:moveTo>
                    <a:pt x="7526" y="82550"/>
                  </a:moveTo>
                  <a:lnTo>
                    <a:pt x="1171" y="82550"/>
                  </a:lnTo>
                  <a:lnTo>
                    <a:pt x="1152" y="97789"/>
                  </a:lnTo>
                  <a:lnTo>
                    <a:pt x="7507" y="97789"/>
                  </a:lnTo>
                  <a:lnTo>
                    <a:pt x="7526" y="82550"/>
                  </a:lnTo>
                  <a:close/>
                </a:path>
                <a:path w="1365250" h="1061720">
                  <a:moveTo>
                    <a:pt x="1365152" y="82550"/>
                  </a:moveTo>
                  <a:lnTo>
                    <a:pt x="1358809" y="82550"/>
                  </a:lnTo>
                  <a:lnTo>
                    <a:pt x="1358790" y="97789"/>
                  </a:lnTo>
                  <a:lnTo>
                    <a:pt x="1365134" y="97789"/>
                  </a:lnTo>
                  <a:lnTo>
                    <a:pt x="1365152" y="82550"/>
                  </a:lnTo>
                  <a:close/>
                </a:path>
                <a:path w="1365250" h="1061720">
                  <a:moveTo>
                    <a:pt x="7530" y="78739"/>
                  </a:moveTo>
                  <a:lnTo>
                    <a:pt x="1175" y="78739"/>
                  </a:lnTo>
                  <a:lnTo>
                    <a:pt x="1172" y="81279"/>
                  </a:lnTo>
                  <a:lnTo>
                    <a:pt x="7527" y="81279"/>
                  </a:lnTo>
                  <a:lnTo>
                    <a:pt x="7530" y="78739"/>
                  </a:lnTo>
                  <a:close/>
                </a:path>
                <a:path w="1365250" h="1061720">
                  <a:moveTo>
                    <a:pt x="1365157" y="78739"/>
                  </a:moveTo>
                  <a:lnTo>
                    <a:pt x="1358813" y="78739"/>
                  </a:lnTo>
                  <a:lnTo>
                    <a:pt x="1358810" y="81279"/>
                  </a:lnTo>
                  <a:lnTo>
                    <a:pt x="1365154" y="81279"/>
                  </a:lnTo>
                  <a:lnTo>
                    <a:pt x="1365157" y="78739"/>
                  </a:lnTo>
                  <a:close/>
                </a:path>
                <a:path w="1365250" h="1061720">
                  <a:moveTo>
                    <a:pt x="7541" y="69850"/>
                  </a:moveTo>
                  <a:lnTo>
                    <a:pt x="1186" y="69850"/>
                  </a:lnTo>
                  <a:lnTo>
                    <a:pt x="1177" y="77469"/>
                  </a:lnTo>
                  <a:lnTo>
                    <a:pt x="7532" y="77469"/>
                  </a:lnTo>
                  <a:lnTo>
                    <a:pt x="7541" y="69850"/>
                  </a:lnTo>
                  <a:close/>
                </a:path>
                <a:path w="1365250" h="1061720">
                  <a:moveTo>
                    <a:pt x="1365167" y="69850"/>
                  </a:moveTo>
                  <a:lnTo>
                    <a:pt x="1358824" y="69850"/>
                  </a:lnTo>
                  <a:lnTo>
                    <a:pt x="1358815" y="77469"/>
                  </a:lnTo>
                  <a:lnTo>
                    <a:pt x="1365158" y="77469"/>
                  </a:lnTo>
                  <a:lnTo>
                    <a:pt x="1365167" y="69850"/>
                  </a:lnTo>
                  <a:close/>
                </a:path>
                <a:path w="1365250" h="1061720">
                  <a:moveTo>
                    <a:pt x="7546" y="66039"/>
                  </a:moveTo>
                  <a:lnTo>
                    <a:pt x="1190" y="66039"/>
                  </a:lnTo>
                  <a:lnTo>
                    <a:pt x="1187" y="68579"/>
                  </a:lnTo>
                  <a:lnTo>
                    <a:pt x="7543" y="68579"/>
                  </a:lnTo>
                  <a:lnTo>
                    <a:pt x="7546" y="66039"/>
                  </a:lnTo>
                  <a:close/>
                </a:path>
                <a:path w="1365250" h="1061720">
                  <a:moveTo>
                    <a:pt x="1365172" y="66039"/>
                  </a:moveTo>
                  <a:lnTo>
                    <a:pt x="1358829" y="66039"/>
                  </a:lnTo>
                  <a:lnTo>
                    <a:pt x="1358826" y="68579"/>
                  </a:lnTo>
                  <a:lnTo>
                    <a:pt x="1365169" y="68579"/>
                  </a:lnTo>
                  <a:lnTo>
                    <a:pt x="1365172" y="66039"/>
                  </a:lnTo>
                  <a:close/>
                </a:path>
                <a:path w="1365250" h="1061720">
                  <a:moveTo>
                    <a:pt x="7549" y="63500"/>
                  </a:moveTo>
                  <a:lnTo>
                    <a:pt x="1193" y="63500"/>
                  </a:lnTo>
                  <a:lnTo>
                    <a:pt x="1192" y="64769"/>
                  </a:lnTo>
                  <a:lnTo>
                    <a:pt x="7547" y="64769"/>
                  </a:lnTo>
                  <a:lnTo>
                    <a:pt x="7549" y="63500"/>
                  </a:lnTo>
                  <a:close/>
                </a:path>
                <a:path w="1365250" h="1061720">
                  <a:moveTo>
                    <a:pt x="1365175" y="63500"/>
                  </a:moveTo>
                  <a:lnTo>
                    <a:pt x="1358832" y="63500"/>
                  </a:lnTo>
                  <a:lnTo>
                    <a:pt x="1358830" y="64769"/>
                  </a:lnTo>
                  <a:lnTo>
                    <a:pt x="1365173" y="64769"/>
                  </a:lnTo>
                  <a:lnTo>
                    <a:pt x="1365175" y="63500"/>
                  </a:lnTo>
                  <a:close/>
                </a:path>
                <a:path w="1365250" h="1061720">
                  <a:moveTo>
                    <a:pt x="7553" y="59689"/>
                  </a:moveTo>
                  <a:lnTo>
                    <a:pt x="1198" y="59689"/>
                  </a:lnTo>
                  <a:lnTo>
                    <a:pt x="1195" y="62229"/>
                  </a:lnTo>
                  <a:lnTo>
                    <a:pt x="7550" y="62229"/>
                  </a:lnTo>
                  <a:lnTo>
                    <a:pt x="7553" y="59689"/>
                  </a:lnTo>
                  <a:close/>
                </a:path>
                <a:path w="1365250" h="1061720">
                  <a:moveTo>
                    <a:pt x="1365180" y="59689"/>
                  </a:moveTo>
                  <a:lnTo>
                    <a:pt x="1358836" y="59689"/>
                  </a:lnTo>
                  <a:lnTo>
                    <a:pt x="1358833" y="62229"/>
                  </a:lnTo>
                  <a:lnTo>
                    <a:pt x="1365176" y="62229"/>
                  </a:lnTo>
                  <a:lnTo>
                    <a:pt x="1365180" y="59689"/>
                  </a:lnTo>
                  <a:close/>
                </a:path>
                <a:path w="1365250" h="1061720">
                  <a:moveTo>
                    <a:pt x="7556" y="57150"/>
                  </a:moveTo>
                  <a:lnTo>
                    <a:pt x="1201" y="57150"/>
                  </a:lnTo>
                  <a:lnTo>
                    <a:pt x="1199" y="58419"/>
                  </a:lnTo>
                  <a:lnTo>
                    <a:pt x="7555" y="58419"/>
                  </a:lnTo>
                  <a:lnTo>
                    <a:pt x="7556" y="57150"/>
                  </a:lnTo>
                  <a:close/>
                </a:path>
                <a:path w="1365250" h="1061720">
                  <a:moveTo>
                    <a:pt x="1365183" y="57150"/>
                  </a:moveTo>
                  <a:lnTo>
                    <a:pt x="1358839" y="57150"/>
                  </a:lnTo>
                  <a:lnTo>
                    <a:pt x="1358838" y="58419"/>
                  </a:lnTo>
                  <a:lnTo>
                    <a:pt x="1365181" y="58419"/>
                  </a:lnTo>
                  <a:lnTo>
                    <a:pt x="1365183" y="57150"/>
                  </a:lnTo>
                  <a:close/>
                </a:path>
                <a:path w="1365250" h="1061720">
                  <a:moveTo>
                    <a:pt x="7561" y="53339"/>
                  </a:moveTo>
                  <a:lnTo>
                    <a:pt x="1206" y="53339"/>
                  </a:lnTo>
                  <a:lnTo>
                    <a:pt x="1202" y="55879"/>
                  </a:lnTo>
                  <a:lnTo>
                    <a:pt x="7558" y="55879"/>
                  </a:lnTo>
                  <a:lnTo>
                    <a:pt x="7561" y="53339"/>
                  </a:lnTo>
                  <a:close/>
                </a:path>
                <a:path w="1365250" h="1061720">
                  <a:moveTo>
                    <a:pt x="1365187" y="53339"/>
                  </a:moveTo>
                  <a:lnTo>
                    <a:pt x="1358844" y="53339"/>
                  </a:lnTo>
                  <a:lnTo>
                    <a:pt x="1358841" y="55879"/>
                  </a:lnTo>
                  <a:lnTo>
                    <a:pt x="1365184" y="55879"/>
                  </a:lnTo>
                  <a:lnTo>
                    <a:pt x="1365187" y="53339"/>
                  </a:lnTo>
                  <a:close/>
                </a:path>
                <a:path w="1365250" h="1061720">
                  <a:moveTo>
                    <a:pt x="7564" y="50800"/>
                  </a:moveTo>
                  <a:lnTo>
                    <a:pt x="1209" y="50800"/>
                  </a:lnTo>
                  <a:lnTo>
                    <a:pt x="1207" y="52069"/>
                  </a:lnTo>
                  <a:lnTo>
                    <a:pt x="7563" y="52069"/>
                  </a:lnTo>
                  <a:lnTo>
                    <a:pt x="7564" y="50800"/>
                  </a:lnTo>
                  <a:close/>
                </a:path>
                <a:path w="1365250" h="1061720">
                  <a:moveTo>
                    <a:pt x="1365190" y="50800"/>
                  </a:moveTo>
                  <a:lnTo>
                    <a:pt x="1358847" y="50800"/>
                  </a:lnTo>
                  <a:lnTo>
                    <a:pt x="1358846" y="52069"/>
                  </a:lnTo>
                  <a:lnTo>
                    <a:pt x="1365189" y="52069"/>
                  </a:lnTo>
                  <a:lnTo>
                    <a:pt x="1365190" y="50800"/>
                  </a:lnTo>
                  <a:close/>
                </a:path>
                <a:path w="1365250" h="1061720">
                  <a:moveTo>
                    <a:pt x="7569" y="46989"/>
                  </a:moveTo>
                  <a:lnTo>
                    <a:pt x="1213" y="46989"/>
                  </a:lnTo>
                  <a:lnTo>
                    <a:pt x="1210" y="49529"/>
                  </a:lnTo>
                  <a:lnTo>
                    <a:pt x="7566" y="49529"/>
                  </a:lnTo>
                  <a:lnTo>
                    <a:pt x="7569" y="46989"/>
                  </a:lnTo>
                  <a:close/>
                </a:path>
                <a:path w="1365250" h="1061720">
                  <a:moveTo>
                    <a:pt x="1365195" y="46989"/>
                  </a:moveTo>
                  <a:lnTo>
                    <a:pt x="1358852" y="46989"/>
                  </a:lnTo>
                  <a:lnTo>
                    <a:pt x="1358849" y="49529"/>
                  </a:lnTo>
                  <a:lnTo>
                    <a:pt x="1365192" y="49529"/>
                  </a:lnTo>
                  <a:lnTo>
                    <a:pt x="1365195" y="46989"/>
                  </a:lnTo>
                  <a:close/>
                </a:path>
                <a:path w="1365250" h="1061720">
                  <a:moveTo>
                    <a:pt x="7572" y="44450"/>
                  </a:moveTo>
                  <a:lnTo>
                    <a:pt x="1216" y="44450"/>
                  </a:lnTo>
                  <a:lnTo>
                    <a:pt x="1215" y="45719"/>
                  </a:lnTo>
                  <a:lnTo>
                    <a:pt x="7570" y="45719"/>
                  </a:lnTo>
                  <a:lnTo>
                    <a:pt x="7572" y="44450"/>
                  </a:lnTo>
                  <a:close/>
                </a:path>
                <a:path w="1365250" h="1061720">
                  <a:moveTo>
                    <a:pt x="1365198" y="44450"/>
                  </a:moveTo>
                  <a:lnTo>
                    <a:pt x="1358855" y="44450"/>
                  </a:lnTo>
                  <a:lnTo>
                    <a:pt x="1358853" y="45719"/>
                  </a:lnTo>
                  <a:lnTo>
                    <a:pt x="1365196" y="45719"/>
                  </a:lnTo>
                  <a:lnTo>
                    <a:pt x="1365198" y="44450"/>
                  </a:lnTo>
                  <a:close/>
                </a:path>
                <a:path w="1365250" h="1061720">
                  <a:moveTo>
                    <a:pt x="7576" y="40639"/>
                  </a:moveTo>
                  <a:lnTo>
                    <a:pt x="1221" y="40639"/>
                  </a:lnTo>
                  <a:lnTo>
                    <a:pt x="1218" y="43179"/>
                  </a:lnTo>
                  <a:lnTo>
                    <a:pt x="7573" y="43179"/>
                  </a:lnTo>
                  <a:lnTo>
                    <a:pt x="7576" y="40639"/>
                  </a:lnTo>
                  <a:close/>
                </a:path>
                <a:path w="1365250" h="1061720">
                  <a:moveTo>
                    <a:pt x="1365202" y="40639"/>
                  </a:moveTo>
                  <a:lnTo>
                    <a:pt x="1358859" y="40639"/>
                  </a:lnTo>
                  <a:lnTo>
                    <a:pt x="1358856" y="43179"/>
                  </a:lnTo>
                  <a:lnTo>
                    <a:pt x="1365199" y="43179"/>
                  </a:lnTo>
                  <a:lnTo>
                    <a:pt x="1365202" y="40639"/>
                  </a:lnTo>
                  <a:close/>
                </a:path>
                <a:path w="1365250" h="1061720">
                  <a:moveTo>
                    <a:pt x="7580" y="38100"/>
                  </a:moveTo>
                  <a:lnTo>
                    <a:pt x="1224" y="38100"/>
                  </a:lnTo>
                  <a:lnTo>
                    <a:pt x="1222" y="39369"/>
                  </a:lnTo>
                  <a:lnTo>
                    <a:pt x="7578" y="39369"/>
                  </a:lnTo>
                  <a:lnTo>
                    <a:pt x="7580" y="38100"/>
                  </a:lnTo>
                  <a:close/>
                </a:path>
                <a:path w="1365250" h="1061720">
                  <a:moveTo>
                    <a:pt x="1365205" y="38100"/>
                  </a:moveTo>
                  <a:lnTo>
                    <a:pt x="1358863" y="38100"/>
                  </a:lnTo>
                  <a:lnTo>
                    <a:pt x="1358861" y="39369"/>
                  </a:lnTo>
                  <a:lnTo>
                    <a:pt x="1365204" y="39369"/>
                  </a:lnTo>
                  <a:lnTo>
                    <a:pt x="1365205" y="38100"/>
                  </a:lnTo>
                  <a:close/>
                </a:path>
                <a:path w="1365250" h="1061720">
                  <a:moveTo>
                    <a:pt x="7584" y="34289"/>
                  </a:moveTo>
                  <a:lnTo>
                    <a:pt x="1228" y="34289"/>
                  </a:lnTo>
                  <a:lnTo>
                    <a:pt x="1225" y="36829"/>
                  </a:lnTo>
                  <a:lnTo>
                    <a:pt x="7581" y="36829"/>
                  </a:lnTo>
                  <a:lnTo>
                    <a:pt x="7584" y="34289"/>
                  </a:lnTo>
                  <a:close/>
                </a:path>
                <a:path w="1365250" h="1061720">
                  <a:moveTo>
                    <a:pt x="1365210" y="34289"/>
                  </a:moveTo>
                  <a:lnTo>
                    <a:pt x="1358867" y="34289"/>
                  </a:lnTo>
                  <a:lnTo>
                    <a:pt x="1358864" y="36829"/>
                  </a:lnTo>
                  <a:lnTo>
                    <a:pt x="1365207" y="36829"/>
                  </a:lnTo>
                  <a:lnTo>
                    <a:pt x="1365210" y="34289"/>
                  </a:lnTo>
                  <a:close/>
                </a:path>
                <a:path w="1365250" h="1061720">
                  <a:moveTo>
                    <a:pt x="7587" y="31750"/>
                  </a:moveTo>
                  <a:lnTo>
                    <a:pt x="1231" y="31750"/>
                  </a:lnTo>
                  <a:lnTo>
                    <a:pt x="1230" y="33019"/>
                  </a:lnTo>
                  <a:lnTo>
                    <a:pt x="7586" y="33019"/>
                  </a:lnTo>
                  <a:lnTo>
                    <a:pt x="7587" y="31750"/>
                  </a:lnTo>
                  <a:close/>
                </a:path>
                <a:path w="1365250" h="1061720">
                  <a:moveTo>
                    <a:pt x="1365213" y="31750"/>
                  </a:moveTo>
                  <a:lnTo>
                    <a:pt x="1358870" y="31750"/>
                  </a:lnTo>
                  <a:lnTo>
                    <a:pt x="1358869" y="33019"/>
                  </a:lnTo>
                  <a:lnTo>
                    <a:pt x="1365211" y="33019"/>
                  </a:lnTo>
                  <a:lnTo>
                    <a:pt x="1365213" y="31750"/>
                  </a:lnTo>
                  <a:close/>
                </a:path>
                <a:path w="1365250" h="1061720">
                  <a:moveTo>
                    <a:pt x="7595" y="25400"/>
                  </a:moveTo>
                  <a:lnTo>
                    <a:pt x="1239" y="25400"/>
                  </a:lnTo>
                  <a:lnTo>
                    <a:pt x="1233" y="30479"/>
                  </a:lnTo>
                  <a:lnTo>
                    <a:pt x="7589" y="30479"/>
                  </a:lnTo>
                  <a:lnTo>
                    <a:pt x="7595" y="25400"/>
                  </a:lnTo>
                  <a:close/>
                </a:path>
                <a:path w="1365250" h="1061720">
                  <a:moveTo>
                    <a:pt x="1365221" y="25400"/>
                  </a:moveTo>
                  <a:lnTo>
                    <a:pt x="1358878" y="25400"/>
                  </a:lnTo>
                  <a:lnTo>
                    <a:pt x="1358872" y="30479"/>
                  </a:lnTo>
                  <a:lnTo>
                    <a:pt x="1365215" y="30479"/>
                  </a:lnTo>
                  <a:lnTo>
                    <a:pt x="1365221" y="25400"/>
                  </a:lnTo>
                  <a:close/>
                </a:path>
                <a:path w="1365250" h="1061720">
                  <a:moveTo>
                    <a:pt x="7600" y="21589"/>
                  </a:moveTo>
                  <a:lnTo>
                    <a:pt x="1244" y="21589"/>
                  </a:lnTo>
                  <a:lnTo>
                    <a:pt x="1241" y="24129"/>
                  </a:lnTo>
                  <a:lnTo>
                    <a:pt x="7596" y="24129"/>
                  </a:lnTo>
                  <a:lnTo>
                    <a:pt x="7600" y="21589"/>
                  </a:lnTo>
                  <a:close/>
                </a:path>
                <a:path w="1365250" h="1061720">
                  <a:moveTo>
                    <a:pt x="1365225" y="21589"/>
                  </a:moveTo>
                  <a:lnTo>
                    <a:pt x="1358883" y="21589"/>
                  </a:lnTo>
                  <a:lnTo>
                    <a:pt x="1358879" y="24129"/>
                  </a:lnTo>
                  <a:lnTo>
                    <a:pt x="1365222" y="24129"/>
                  </a:lnTo>
                  <a:lnTo>
                    <a:pt x="1365225" y="21589"/>
                  </a:lnTo>
                  <a:close/>
                </a:path>
                <a:path w="1365250" h="1061720">
                  <a:moveTo>
                    <a:pt x="7603" y="19050"/>
                  </a:moveTo>
                  <a:lnTo>
                    <a:pt x="1247" y="19050"/>
                  </a:lnTo>
                  <a:lnTo>
                    <a:pt x="1245" y="20319"/>
                  </a:lnTo>
                  <a:lnTo>
                    <a:pt x="7601" y="20319"/>
                  </a:lnTo>
                  <a:lnTo>
                    <a:pt x="7603" y="19050"/>
                  </a:lnTo>
                  <a:close/>
                </a:path>
                <a:path w="1365250" h="1061720">
                  <a:moveTo>
                    <a:pt x="1365228" y="19050"/>
                  </a:moveTo>
                  <a:lnTo>
                    <a:pt x="1358886" y="19050"/>
                  </a:lnTo>
                  <a:lnTo>
                    <a:pt x="1358884" y="20319"/>
                  </a:lnTo>
                  <a:lnTo>
                    <a:pt x="1365227" y="20319"/>
                  </a:lnTo>
                  <a:lnTo>
                    <a:pt x="1365228" y="19050"/>
                  </a:lnTo>
                  <a:close/>
                </a:path>
                <a:path w="1365250" h="1061720">
                  <a:moveTo>
                    <a:pt x="7610" y="12700"/>
                  </a:moveTo>
                  <a:lnTo>
                    <a:pt x="1254" y="12700"/>
                  </a:lnTo>
                  <a:lnTo>
                    <a:pt x="1248" y="17779"/>
                  </a:lnTo>
                  <a:lnTo>
                    <a:pt x="7604" y="17779"/>
                  </a:lnTo>
                  <a:lnTo>
                    <a:pt x="7610" y="12700"/>
                  </a:lnTo>
                  <a:close/>
                </a:path>
                <a:path w="1365250" h="1061720">
                  <a:moveTo>
                    <a:pt x="1365236" y="12700"/>
                  </a:moveTo>
                  <a:lnTo>
                    <a:pt x="1358893" y="12700"/>
                  </a:lnTo>
                  <a:lnTo>
                    <a:pt x="1358887" y="17779"/>
                  </a:lnTo>
                  <a:lnTo>
                    <a:pt x="1365230" y="17779"/>
                  </a:lnTo>
                  <a:lnTo>
                    <a:pt x="1365236" y="12700"/>
                  </a:lnTo>
                  <a:close/>
                </a:path>
                <a:path w="1365250" h="1061720">
                  <a:moveTo>
                    <a:pt x="7618" y="6350"/>
                  </a:moveTo>
                  <a:lnTo>
                    <a:pt x="1262" y="6350"/>
                  </a:lnTo>
                  <a:lnTo>
                    <a:pt x="1256" y="11429"/>
                  </a:lnTo>
                  <a:lnTo>
                    <a:pt x="7612" y="11429"/>
                  </a:lnTo>
                  <a:lnTo>
                    <a:pt x="7618" y="6350"/>
                  </a:lnTo>
                  <a:close/>
                </a:path>
                <a:path w="1365250" h="1061720">
                  <a:moveTo>
                    <a:pt x="1365243" y="6350"/>
                  </a:moveTo>
                  <a:lnTo>
                    <a:pt x="683259" y="6350"/>
                  </a:lnTo>
                  <a:lnTo>
                    <a:pt x="1358900" y="7620"/>
                  </a:lnTo>
                  <a:lnTo>
                    <a:pt x="1358895" y="11429"/>
                  </a:lnTo>
                  <a:lnTo>
                    <a:pt x="1365237" y="11429"/>
                  </a:lnTo>
                  <a:lnTo>
                    <a:pt x="1365243" y="6350"/>
                  </a:lnTo>
                  <a:close/>
                </a:path>
                <a:path w="1365250" h="1061720">
                  <a:moveTo>
                    <a:pt x="1365248" y="2539"/>
                  </a:moveTo>
                  <a:lnTo>
                    <a:pt x="1266" y="2539"/>
                  </a:lnTo>
                  <a:lnTo>
                    <a:pt x="1263" y="5079"/>
                  </a:lnTo>
                  <a:lnTo>
                    <a:pt x="1365245" y="5079"/>
                  </a:lnTo>
                  <a:lnTo>
                    <a:pt x="1365248" y="2539"/>
                  </a:lnTo>
                  <a:close/>
                </a:path>
                <a:path w="1365250" h="1061720">
                  <a:moveTo>
                    <a:pt x="1270" y="0"/>
                  </a:moveTo>
                  <a:lnTo>
                    <a:pt x="1268" y="1270"/>
                  </a:lnTo>
                  <a:lnTo>
                    <a:pt x="1365250" y="1270"/>
                  </a:lnTo>
                  <a:lnTo>
                    <a:pt x="1270" y="0"/>
                  </a:lnTo>
                  <a:close/>
                </a:path>
                <a:path w="1365250" h="1061720">
                  <a:moveTo>
                    <a:pt x="7507" y="97790"/>
                  </a:moveTo>
                  <a:lnTo>
                    <a:pt x="1152" y="97790"/>
                  </a:lnTo>
                  <a:lnTo>
                    <a:pt x="1076" y="161289"/>
                  </a:lnTo>
                  <a:lnTo>
                    <a:pt x="7430" y="161289"/>
                  </a:lnTo>
                  <a:lnTo>
                    <a:pt x="7507" y="97790"/>
                  </a:lnTo>
                  <a:close/>
                </a:path>
                <a:path w="1365250" h="1061720">
                  <a:moveTo>
                    <a:pt x="1365134" y="97790"/>
                  </a:moveTo>
                  <a:lnTo>
                    <a:pt x="1358790" y="97790"/>
                  </a:lnTo>
                  <a:lnTo>
                    <a:pt x="1358713" y="161289"/>
                  </a:lnTo>
                  <a:lnTo>
                    <a:pt x="1365058" y="161289"/>
                  </a:lnTo>
                  <a:lnTo>
                    <a:pt x="1365134" y="97790"/>
                  </a:lnTo>
                  <a:close/>
                </a:path>
                <a:path w="1365250" h="1061720">
                  <a:moveTo>
                    <a:pt x="7430" y="161290"/>
                  </a:moveTo>
                  <a:lnTo>
                    <a:pt x="1076" y="161290"/>
                  </a:lnTo>
                  <a:lnTo>
                    <a:pt x="1061" y="173989"/>
                  </a:lnTo>
                  <a:lnTo>
                    <a:pt x="7415" y="173989"/>
                  </a:lnTo>
                  <a:lnTo>
                    <a:pt x="7430" y="161290"/>
                  </a:lnTo>
                  <a:close/>
                </a:path>
                <a:path w="1365250" h="1061720">
                  <a:moveTo>
                    <a:pt x="1365058" y="161290"/>
                  </a:moveTo>
                  <a:lnTo>
                    <a:pt x="1358713" y="161290"/>
                  </a:lnTo>
                  <a:lnTo>
                    <a:pt x="1358698" y="173989"/>
                  </a:lnTo>
                  <a:lnTo>
                    <a:pt x="1365043" y="173989"/>
                  </a:lnTo>
                  <a:lnTo>
                    <a:pt x="1365058" y="161290"/>
                  </a:lnTo>
                  <a:close/>
                </a:path>
                <a:path w="1365250" h="1061720">
                  <a:moveTo>
                    <a:pt x="7415" y="173990"/>
                  </a:moveTo>
                  <a:lnTo>
                    <a:pt x="1061" y="173990"/>
                  </a:lnTo>
                  <a:lnTo>
                    <a:pt x="1053" y="180339"/>
                  </a:lnTo>
                  <a:lnTo>
                    <a:pt x="7407" y="180339"/>
                  </a:lnTo>
                  <a:lnTo>
                    <a:pt x="7415" y="173990"/>
                  </a:lnTo>
                  <a:close/>
                </a:path>
                <a:path w="1365250" h="1061720">
                  <a:moveTo>
                    <a:pt x="1365043" y="173990"/>
                  </a:moveTo>
                  <a:lnTo>
                    <a:pt x="1358698" y="173990"/>
                  </a:lnTo>
                  <a:lnTo>
                    <a:pt x="1358690" y="180339"/>
                  </a:lnTo>
                  <a:lnTo>
                    <a:pt x="1365035" y="180339"/>
                  </a:lnTo>
                  <a:lnTo>
                    <a:pt x="1365043" y="173990"/>
                  </a:lnTo>
                  <a:close/>
                </a:path>
                <a:path w="1365250" h="1061720">
                  <a:moveTo>
                    <a:pt x="7407" y="180340"/>
                  </a:moveTo>
                  <a:lnTo>
                    <a:pt x="1053" y="180340"/>
                  </a:lnTo>
                  <a:lnTo>
                    <a:pt x="1000" y="224789"/>
                  </a:lnTo>
                  <a:lnTo>
                    <a:pt x="7354" y="224789"/>
                  </a:lnTo>
                  <a:lnTo>
                    <a:pt x="7407" y="180340"/>
                  </a:lnTo>
                  <a:close/>
                </a:path>
                <a:path w="1365250" h="1061720">
                  <a:moveTo>
                    <a:pt x="1365035" y="180340"/>
                  </a:moveTo>
                  <a:lnTo>
                    <a:pt x="1358690" y="180340"/>
                  </a:lnTo>
                  <a:lnTo>
                    <a:pt x="1358636" y="224789"/>
                  </a:lnTo>
                  <a:lnTo>
                    <a:pt x="1364982" y="224789"/>
                  </a:lnTo>
                  <a:lnTo>
                    <a:pt x="1365035" y="180340"/>
                  </a:lnTo>
                  <a:close/>
                </a:path>
                <a:path w="1365250" h="1061720">
                  <a:moveTo>
                    <a:pt x="7354" y="224790"/>
                  </a:moveTo>
                  <a:lnTo>
                    <a:pt x="1000" y="224790"/>
                  </a:lnTo>
                  <a:lnTo>
                    <a:pt x="992" y="231139"/>
                  </a:lnTo>
                  <a:lnTo>
                    <a:pt x="7346" y="231139"/>
                  </a:lnTo>
                  <a:lnTo>
                    <a:pt x="7354" y="224790"/>
                  </a:lnTo>
                  <a:close/>
                </a:path>
                <a:path w="1365250" h="1061720">
                  <a:moveTo>
                    <a:pt x="1364982" y="224790"/>
                  </a:moveTo>
                  <a:lnTo>
                    <a:pt x="1358636" y="224790"/>
                  </a:lnTo>
                  <a:lnTo>
                    <a:pt x="1358629" y="231139"/>
                  </a:lnTo>
                  <a:lnTo>
                    <a:pt x="1364974" y="231139"/>
                  </a:lnTo>
                  <a:lnTo>
                    <a:pt x="1364982" y="224790"/>
                  </a:lnTo>
                  <a:close/>
                </a:path>
                <a:path w="1365250" h="1061720">
                  <a:moveTo>
                    <a:pt x="7346" y="231140"/>
                  </a:moveTo>
                  <a:lnTo>
                    <a:pt x="992" y="231140"/>
                  </a:lnTo>
                  <a:lnTo>
                    <a:pt x="985" y="237489"/>
                  </a:lnTo>
                  <a:lnTo>
                    <a:pt x="7338" y="237489"/>
                  </a:lnTo>
                  <a:lnTo>
                    <a:pt x="7346" y="231140"/>
                  </a:lnTo>
                  <a:close/>
                </a:path>
                <a:path w="1365250" h="1061720">
                  <a:moveTo>
                    <a:pt x="1364974" y="231140"/>
                  </a:moveTo>
                  <a:lnTo>
                    <a:pt x="1358629" y="231140"/>
                  </a:lnTo>
                  <a:lnTo>
                    <a:pt x="1358621" y="237489"/>
                  </a:lnTo>
                  <a:lnTo>
                    <a:pt x="1364967" y="237489"/>
                  </a:lnTo>
                  <a:lnTo>
                    <a:pt x="1364974" y="231140"/>
                  </a:lnTo>
                  <a:close/>
                </a:path>
                <a:path w="1365250" h="1061720">
                  <a:moveTo>
                    <a:pt x="7338" y="237490"/>
                  </a:moveTo>
                  <a:lnTo>
                    <a:pt x="985" y="237490"/>
                  </a:lnTo>
                  <a:lnTo>
                    <a:pt x="942" y="273050"/>
                  </a:lnTo>
                  <a:lnTo>
                    <a:pt x="7295" y="273050"/>
                  </a:lnTo>
                  <a:lnTo>
                    <a:pt x="7338" y="237490"/>
                  </a:lnTo>
                  <a:close/>
                </a:path>
                <a:path w="1365250" h="1061720">
                  <a:moveTo>
                    <a:pt x="1364967" y="237490"/>
                  </a:moveTo>
                  <a:lnTo>
                    <a:pt x="1358621" y="237490"/>
                  </a:lnTo>
                  <a:lnTo>
                    <a:pt x="1358578" y="273050"/>
                  </a:lnTo>
                  <a:lnTo>
                    <a:pt x="1364924" y="273050"/>
                  </a:lnTo>
                  <a:lnTo>
                    <a:pt x="1364967" y="237490"/>
                  </a:lnTo>
                  <a:close/>
                </a:path>
                <a:path w="1365250" h="1061720">
                  <a:moveTo>
                    <a:pt x="7295" y="273050"/>
                  </a:moveTo>
                  <a:lnTo>
                    <a:pt x="942" y="273050"/>
                  </a:lnTo>
                  <a:lnTo>
                    <a:pt x="931" y="281939"/>
                  </a:lnTo>
                  <a:lnTo>
                    <a:pt x="7284" y="281939"/>
                  </a:lnTo>
                  <a:lnTo>
                    <a:pt x="7295" y="273050"/>
                  </a:lnTo>
                  <a:close/>
                </a:path>
                <a:path w="1365250" h="1061720">
                  <a:moveTo>
                    <a:pt x="1364924" y="273050"/>
                  </a:moveTo>
                  <a:lnTo>
                    <a:pt x="1358578" y="273050"/>
                  </a:lnTo>
                  <a:lnTo>
                    <a:pt x="1358567" y="281939"/>
                  </a:lnTo>
                  <a:lnTo>
                    <a:pt x="1364913" y="281939"/>
                  </a:lnTo>
                  <a:lnTo>
                    <a:pt x="1364924" y="273050"/>
                  </a:lnTo>
                  <a:close/>
                </a:path>
                <a:path w="1365250" h="1061720">
                  <a:moveTo>
                    <a:pt x="7284" y="281940"/>
                  </a:moveTo>
                  <a:lnTo>
                    <a:pt x="931" y="281940"/>
                  </a:lnTo>
                  <a:lnTo>
                    <a:pt x="889" y="317500"/>
                  </a:lnTo>
                  <a:lnTo>
                    <a:pt x="7241" y="317500"/>
                  </a:lnTo>
                  <a:lnTo>
                    <a:pt x="7284" y="281940"/>
                  </a:lnTo>
                  <a:close/>
                </a:path>
                <a:path w="1365250" h="1061720">
                  <a:moveTo>
                    <a:pt x="1364913" y="281940"/>
                  </a:moveTo>
                  <a:lnTo>
                    <a:pt x="1358567" y="281940"/>
                  </a:lnTo>
                  <a:lnTo>
                    <a:pt x="1358524" y="317500"/>
                  </a:lnTo>
                  <a:lnTo>
                    <a:pt x="1364871" y="317500"/>
                  </a:lnTo>
                  <a:lnTo>
                    <a:pt x="1364913" y="281940"/>
                  </a:lnTo>
                  <a:close/>
                </a:path>
                <a:path w="1365250" h="1061720">
                  <a:moveTo>
                    <a:pt x="7241" y="317500"/>
                  </a:moveTo>
                  <a:lnTo>
                    <a:pt x="889" y="317500"/>
                  </a:lnTo>
                  <a:lnTo>
                    <a:pt x="878" y="326389"/>
                  </a:lnTo>
                  <a:lnTo>
                    <a:pt x="7231" y="326389"/>
                  </a:lnTo>
                  <a:lnTo>
                    <a:pt x="7241" y="317500"/>
                  </a:lnTo>
                  <a:close/>
                </a:path>
                <a:path w="1365250" h="1061720">
                  <a:moveTo>
                    <a:pt x="1364871" y="317500"/>
                  </a:moveTo>
                  <a:lnTo>
                    <a:pt x="1358524" y="317500"/>
                  </a:lnTo>
                  <a:lnTo>
                    <a:pt x="1358513" y="326389"/>
                  </a:lnTo>
                  <a:lnTo>
                    <a:pt x="1364860" y="326389"/>
                  </a:lnTo>
                  <a:lnTo>
                    <a:pt x="1364871" y="317500"/>
                  </a:lnTo>
                  <a:close/>
                </a:path>
                <a:path w="1365250" h="1061720">
                  <a:moveTo>
                    <a:pt x="7231" y="326390"/>
                  </a:moveTo>
                  <a:lnTo>
                    <a:pt x="878" y="326390"/>
                  </a:lnTo>
                  <a:lnTo>
                    <a:pt x="691" y="482600"/>
                  </a:lnTo>
                  <a:lnTo>
                    <a:pt x="7041" y="482600"/>
                  </a:lnTo>
                  <a:lnTo>
                    <a:pt x="7231" y="326390"/>
                  </a:lnTo>
                  <a:close/>
                </a:path>
                <a:path w="1365250" h="1061720">
                  <a:moveTo>
                    <a:pt x="1364860" y="326390"/>
                  </a:moveTo>
                  <a:lnTo>
                    <a:pt x="1358513" y="326390"/>
                  </a:lnTo>
                  <a:lnTo>
                    <a:pt x="1358324" y="482600"/>
                  </a:lnTo>
                  <a:lnTo>
                    <a:pt x="1364673" y="482600"/>
                  </a:lnTo>
                  <a:lnTo>
                    <a:pt x="1364860" y="326390"/>
                  </a:lnTo>
                  <a:close/>
                </a:path>
                <a:path w="1365250" h="1061720">
                  <a:moveTo>
                    <a:pt x="7041" y="482600"/>
                  </a:moveTo>
                  <a:lnTo>
                    <a:pt x="691" y="482600"/>
                  </a:lnTo>
                  <a:lnTo>
                    <a:pt x="394" y="730250"/>
                  </a:lnTo>
                  <a:lnTo>
                    <a:pt x="6742" y="730250"/>
                  </a:lnTo>
                  <a:lnTo>
                    <a:pt x="7041" y="482600"/>
                  </a:lnTo>
                  <a:close/>
                </a:path>
                <a:path w="1365250" h="1061720">
                  <a:moveTo>
                    <a:pt x="1364673" y="482600"/>
                  </a:moveTo>
                  <a:lnTo>
                    <a:pt x="1358324" y="482600"/>
                  </a:lnTo>
                  <a:lnTo>
                    <a:pt x="1358024" y="730250"/>
                  </a:lnTo>
                  <a:lnTo>
                    <a:pt x="1364376" y="730250"/>
                  </a:lnTo>
                  <a:lnTo>
                    <a:pt x="1364673" y="482600"/>
                  </a:lnTo>
                  <a:close/>
                </a:path>
                <a:path w="1365250" h="1061720">
                  <a:moveTo>
                    <a:pt x="6742" y="730250"/>
                  </a:moveTo>
                  <a:lnTo>
                    <a:pt x="394" y="730250"/>
                  </a:lnTo>
                  <a:lnTo>
                    <a:pt x="379" y="742950"/>
                  </a:lnTo>
                  <a:lnTo>
                    <a:pt x="6726" y="742950"/>
                  </a:lnTo>
                  <a:lnTo>
                    <a:pt x="6742" y="730250"/>
                  </a:lnTo>
                  <a:close/>
                </a:path>
                <a:path w="1365250" h="1061720">
                  <a:moveTo>
                    <a:pt x="1364376" y="730250"/>
                  </a:moveTo>
                  <a:lnTo>
                    <a:pt x="1358024" y="730250"/>
                  </a:lnTo>
                  <a:lnTo>
                    <a:pt x="1358008" y="742950"/>
                  </a:lnTo>
                  <a:lnTo>
                    <a:pt x="1364361" y="742950"/>
                  </a:lnTo>
                  <a:lnTo>
                    <a:pt x="1364376" y="730250"/>
                  </a:lnTo>
                  <a:close/>
                </a:path>
                <a:path w="1365250" h="1061720">
                  <a:moveTo>
                    <a:pt x="6726" y="742950"/>
                  </a:moveTo>
                  <a:lnTo>
                    <a:pt x="379" y="742950"/>
                  </a:lnTo>
                  <a:lnTo>
                    <a:pt x="368" y="751839"/>
                  </a:lnTo>
                  <a:lnTo>
                    <a:pt x="6715" y="751839"/>
                  </a:lnTo>
                  <a:lnTo>
                    <a:pt x="6726" y="742950"/>
                  </a:lnTo>
                  <a:close/>
                </a:path>
                <a:path w="1365250" h="1061720">
                  <a:moveTo>
                    <a:pt x="1364361" y="742950"/>
                  </a:moveTo>
                  <a:lnTo>
                    <a:pt x="1358008" y="742950"/>
                  </a:lnTo>
                  <a:lnTo>
                    <a:pt x="1357997" y="751839"/>
                  </a:lnTo>
                  <a:lnTo>
                    <a:pt x="1364351" y="751839"/>
                  </a:lnTo>
                  <a:lnTo>
                    <a:pt x="1364361" y="742950"/>
                  </a:lnTo>
                  <a:close/>
                </a:path>
                <a:path w="1365250" h="1061720">
                  <a:moveTo>
                    <a:pt x="6715" y="751840"/>
                  </a:moveTo>
                  <a:lnTo>
                    <a:pt x="368" y="751840"/>
                  </a:lnTo>
                  <a:lnTo>
                    <a:pt x="310" y="800100"/>
                  </a:lnTo>
                  <a:lnTo>
                    <a:pt x="6657" y="800100"/>
                  </a:lnTo>
                  <a:lnTo>
                    <a:pt x="6715" y="751840"/>
                  </a:lnTo>
                  <a:close/>
                </a:path>
                <a:path w="1365250" h="1061720">
                  <a:moveTo>
                    <a:pt x="1364351" y="751840"/>
                  </a:moveTo>
                  <a:lnTo>
                    <a:pt x="1357997" y="751840"/>
                  </a:lnTo>
                  <a:lnTo>
                    <a:pt x="1357939" y="800100"/>
                  </a:lnTo>
                  <a:lnTo>
                    <a:pt x="1364293" y="800100"/>
                  </a:lnTo>
                  <a:lnTo>
                    <a:pt x="1364351" y="751840"/>
                  </a:lnTo>
                  <a:close/>
                </a:path>
                <a:path w="1365250" h="1061720">
                  <a:moveTo>
                    <a:pt x="6657" y="800100"/>
                  </a:moveTo>
                  <a:lnTo>
                    <a:pt x="310" y="800100"/>
                  </a:lnTo>
                  <a:lnTo>
                    <a:pt x="299" y="808989"/>
                  </a:lnTo>
                  <a:lnTo>
                    <a:pt x="6646" y="808989"/>
                  </a:lnTo>
                  <a:lnTo>
                    <a:pt x="6657" y="800100"/>
                  </a:lnTo>
                  <a:close/>
                </a:path>
                <a:path w="1365250" h="1061720">
                  <a:moveTo>
                    <a:pt x="1364293" y="800100"/>
                  </a:moveTo>
                  <a:lnTo>
                    <a:pt x="1357939" y="800100"/>
                  </a:lnTo>
                  <a:lnTo>
                    <a:pt x="1357928" y="808989"/>
                  </a:lnTo>
                  <a:lnTo>
                    <a:pt x="1364282" y="808989"/>
                  </a:lnTo>
                  <a:lnTo>
                    <a:pt x="1364293" y="800100"/>
                  </a:lnTo>
                  <a:close/>
                </a:path>
                <a:path w="1365250" h="1061720">
                  <a:moveTo>
                    <a:pt x="6646" y="808990"/>
                  </a:moveTo>
                  <a:lnTo>
                    <a:pt x="299" y="808990"/>
                  </a:lnTo>
                  <a:lnTo>
                    <a:pt x="223" y="872489"/>
                  </a:lnTo>
                  <a:lnTo>
                    <a:pt x="6569" y="872489"/>
                  </a:lnTo>
                  <a:lnTo>
                    <a:pt x="6646" y="808990"/>
                  </a:lnTo>
                  <a:close/>
                </a:path>
                <a:path w="1365250" h="1061720">
                  <a:moveTo>
                    <a:pt x="1364282" y="808990"/>
                  </a:moveTo>
                  <a:lnTo>
                    <a:pt x="1357928" y="808990"/>
                  </a:lnTo>
                  <a:lnTo>
                    <a:pt x="1357851" y="872489"/>
                  </a:lnTo>
                  <a:lnTo>
                    <a:pt x="1364206" y="872489"/>
                  </a:lnTo>
                  <a:lnTo>
                    <a:pt x="1364282" y="808990"/>
                  </a:lnTo>
                  <a:close/>
                </a:path>
                <a:path w="1365250" h="1061720">
                  <a:moveTo>
                    <a:pt x="6569" y="872490"/>
                  </a:moveTo>
                  <a:lnTo>
                    <a:pt x="223" y="872490"/>
                  </a:lnTo>
                  <a:lnTo>
                    <a:pt x="216" y="878839"/>
                  </a:lnTo>
                  <a:lnTo>
                    <a:pt x="6562" y="878839"/>
                  </a:lnTo>
                  <a:lnTo>
                    <a:pt x="6569" y="872490"/>
                  </a:lnTo>
                  <a:close/>
                </a:path>
                <a:path w="1365250" h="1061720">
                  <a:moveTo>
                    <a:pt x="1364206" y="872490"/>
                  </a:moveTo>
                  <a:lnTo>
                    <a:pt x="1357851" y="872490"/>
                  </a:lnTo>
                  <a:lnTo>
                    <a:pt x="1357843" y="878839"/>
                  </a:lnTo>
                  <a:lnTo>
                    <a:pt x="1364199" y="878839"/>
                  </a:lnTo>
                  <a:lnTo>
                    <a:pt x="1364206" y="872490"/>
                  </a:lnTo>
                  <a:close/>
                </a:path>
                <a:path w="1365250" h="1061720">
                  <a:moveTo>
                    <a:pt x="6562" y="878840"/>
                  </a:moveTo>
                  <a:lnTo>
                    <a:pt x="216" y="878840"/>
                  </a:lnTo>
                  <a:lnTo>
                    <a:pt x="208" y="885189"/>
                  </a:lnTo>
                  <a:lnTo>
                    <a:pt x="6554" y="885189"/>
                  </a:lnTo>
                  <a:lnTo>
                    <a:pt x="6562" y="878840"/>
                  </a:lnTo>
                  <a:close/>
                </a:path>
                <a:path w="1365250" h="1061720">
                  <a:moveTo>
                    <a:pt x="1364199" y="878840"/>
                  </a:moveTo>
                  <a:lnTo>
                    <a:pt x="1357843" y="878840"/>
                  </a:lnTo>
                  <a:lnTo>
                    <a:pt x="1357836" y="885189"/>
                  </a:lnTo>
                  <a:lnTo>
                    <a:pt x="1364191" y="885189"/>
                  </a:lnTo>
                  <a:lnTo>
                    <a:pt x="1364199" y="878840"/>
                  </a:lnTo>
                  <a:close/>
                </a:path>
                <a:path w="1365250" h="1061720">
                  <a:moveTo>
                    <a:pt x="6554" y="885190"/>
                  </a:moveTo>
                  <a:lnTo>
                    <a:pt x="208" y="885190"/>
                  </a:lnTo>
                  <a:lnTo>
                    <a:pt x="193" y="897889"/>
                  </a:lnTo>
                  <a:lnTo>
                    <a:pt x="6539" y="897889"/>
                  </a:lnTo>
                  <a:lnTo>
                    <a:pt x="6554" y="885190"/>
                  </a:lnTo>
                  <a:close/>
                </a:path>
                <a:path w="1365250" h="1061720">
                  <a:moveTo>
                    <a:pt x="1364191" y="885190"/>
                  </a:moveTo>
                  <a:lnTo>
                    <a:pt x="1357836" y="885190"/>
                  </a:lnTo>
                  <a:lnTo>
                    <a:pt x="1357820" y="897889"/>
                  </a:lnTo>
                  <a:lnTo>
                    <a:pt x="1364176" y="897889"/>
                  </a:lnTo>
                  <a:lnTo>
                    <a:pt x="1364191" y="885190"/>
                  </a:lnTo>
                  <a:close/>
                </a:path>
                <a:path w="1365250" h="1061720">
                  <a:moveTo>
                    <a:pt x="6539" y="897890"/>
                  </a:moveTo>
                  <a:lnTo>
                    <a:pt x="193" y="897890"/>
                  </a:lnTo>
                  <a:lnTo>
                    <a:pt x="117" y="961389"/>
                  </a:lnTo>
                  <a:lnTo>
                    <a:pt x="6462" y="961389"/>
                  </a:lnTo>
                  <a:lnTo>
                    <a:pt x="6539" y="897890"/>
                  </a:lnTo>
                  <a:close/>
                </a:path>
                <a:path w="1365250" h="1061720">
                  <a:moveTo>
                    <a:pt x="1364176" y="897890"/>
                  </a:moveTo>
                  <a:lnTo>
                    <a:pt x="1357820" y="897890"/>
                  </a:lnTo>
                  <a:lnTo>
                    <a:pt x="1357743" y="961389"/>
                  </a:lnTo>
                  <a:lnTo>
                    <a:pt x="1364100" y="961389"/>
                  </a:lnTo>
                  <a:lnTo>
                    <a:pt x="1364176" y="897890"/>
                  </a:lnTo>
                  <a:close/>
                </a:path>
                <a:path w="1365250" h="1061720">
                  <a:moveTo>
                    <a:pt x="6363" y="1042797"/>
                  </a:moveTo>
                  <a:lnTo>
                    <a:pt x="19" y="1042797"/>
                  </a:lnTo>
                  <a:lnTo>
                    <a:pt x="18" y="1043939"/>
                  </a:lnTo>
                  <a:lnTo>
                    <a:pt x="6362" y="1043939"/>
                  </a:lnTo>
                  <a:lnTo>
                    <a:pt x="6363" y="1042797"/>
                  </a:lnTo>
                  <a:close/>
                </a:path>
                <a:path w="1365250" h="1061720">
                  <a:moveTo>
                    <a:pt x="1364002" y="1042797"/>
                  </a:moveTo>
                  <a:lnTo>
                    <a:pt x="1357645" y="1042797"/>
                  </a:lnTo>
                  <a:lnTo>
                    <a:pt x="1357643" y="1043939"/>
                  </a:lnTo>
                  <a:lnTo>
                    <a:pt x="1364001" y="1043939"/>
                  </a:lnTo>
                  <a:lnTo>
                    <a:pt x="1364002" y="1042797"/>
                  </a:lnTo>
                  <a:close/>
                </a:path>
                <a:path w="1365250" h="1061720">
                  <a:moveTo>
                    <a:pt x="6366" y="1040256"/>
                  </a:moveTo>
                  <a:lnTo>
                    <a:pt x="22" y="1040256"/>
                  </a:lnTo>
                  <a:lnTo>
                    <a:pt x="19" y="1042669"/>
                  </a:lnTo>
                  <a:lnTo>
                    <a:pt x="6363" y="1042669"/>
                  </a:lnTo>
                  <a:lnTo>
                    <a:pt x="6366" y="1040256"/>
                  </a:lnTo>
                  <a:close/>
                </a:path>
                <a:path w="1365250" h="1061720">
                  <a:moveTo>
                    <a:pt x="1364005" y="1040256"/>
                  </a:moveTo>
                  <a:lnTo>
                    <a:pt x="1357648" y="1040256"/>
                  </a:lnTo>
                  <a:lnTo>
                    <a:pt x="1357645" y="1042669"/>
                  </a:lnTo>
                  <a:lnTo>
                    <a:pt x="1364002" y="1042669"/>
                  </a:lnTo>
                  <a:lnTo>
                    <a:pt x="1364005" y="1040256"/>
                  </a:lnTo>
                  <a:close/>
                </a:path>
                <a:path w="1365250" h="1061720">
                  <a:moveTo>
                    <a:pt x="6374" y="1033906"/>
                  </a:moveTo>
                  <a:lnTo>
                    <a:pt x="30" y="1033906"/>
                  </a:lnTo>
                  <a:lnTo>
                    <a:pt x="22" y="1040129"/>
                  </a:lnTo>
                  <a:lnTo>
                    <a:pt x="6366" y="1040129"/>
                  </a:lnTo>
                  <a:lnTo>
                    <a:pt x="6374" y="1033906"/>
                  </a:lnTo>
                  <a:close/>
                </a:path>
                <a:path w="1365250" h="1061720">
                  <a:moveTo>
                    <a:pt x="1364013" y="1033906"/>
                  </a:moveTo>
                  <a:lnTo>
                    <a:pt x="1357656" y="1033906"/>
                  </a:lnTo>
                  <a:lnTo>
                    <a:pt x="1357648" y="1040129"/>
                  </a:lnTo>
                  <a:lnTo>
                    <a:pt x="1364005" y="1040129"/>
                  </a:lnTo>
                  <a:lnTo>
                    <a:pt x="1364013" y="1033906"/>
                  </a:lnTo>
                  <a:close/>
                </a:path>
                <a:path w="1365250" h="1061720">
                  <a:moveTo>
                    <a:pt x="6379" y="1030097"/>
                  </a:moveTo>
                  <a:lnTo>
                    <a:pt x="34" y="1030097"/>
                  </a:lnTo>
                  <a:lnTo>
                    <a:pt x="30" y="1033779"/>
                  </a:lnTo>
                  <a:lnTo>
                    <a:pt x="6374" y="1033779"/>
                  </a:lnTo>
                  <a:lnTo>
                    <a:pt x="6379" y="1030097"/>
                  </a:lnTo>
                  <a:close/>
                </a:path>
                <a:path w="1365250" h="1061720">
                  <a:moveTo>
                    <a:pt x="1364017" y="1030097"/>
                  </a:moveTo>
                  <a:lnTo>
                    <a:pt x="1357660" y="1030097"/>
                  </a:lnTo>
                  <a:lnTo>
                    <a:pt x="1357656" y="1033779"/>
                  </a:lnTo>
                  <a:lnTo>
                    <a:pt x="1364013" y="1033779"/>
                  </a:lnTo>
                  <a:lnTo>
                    <a:pt x="1364017" y="1030097"/>
                  </a:lnTo>
                  <a:close/>
                </a:path>
                <a:path w="1365250" h="1061720">
                  <a:moveTo>
                    <a:pt x="6382" y="1027556"/>
                  </a:moveTo>
                  <a:lnTo>
                    <a:pt x="37" y="1027556"/>
                  </a:lnTo>
                  <a:lnTo>
                    <a:pt x="35" y="1029969"/>
                  </a:lnTo>
                  <a:lnTo>
                    <a:pt x="6379" y="1029969"/>
                  </a:lnTo>
                  <a:lnTo>
                    <a:pt x="6382" y="1027556"/>
                  </a:lnTo>
                  <a:close/>
                </a:path>
                <a:path w="1365250" h="1061720">
                  <a:moveTo>
                    <a:pt x="1364020" y="1027556"/>
                  </a:moveTo>
                  <a:lnTo>
                    <a:pt x="1357663" y="1027556"/>
                  </a:lnTo>
                  <a:lnTo>
                    <a:pt x="1357660" y="1029969"/>
                  </a:lnTo>
                  <a:lnTo>
                    <a:pt x="1364018" y="1029969"/>
                  </a:lnTo>
                  <a:lnTo>
                    <a:pt x="1364020" y="1027556"/>
                  </a:lnTo>
                  <a:close/>
                </a:path>
                <a:path w="1365250" h="1061720">
                  <a:moveTo>
                    <a:pt x="6386" y="1023747"/>
                  </a:moveTo>
                  <a:lnTo>
                    <a:pt x="42" y="1023747"/>
                  </a:lnTo>
                  <a:lnTo>
                    <a:pt x="38" y="1027429"/>
                  </a:lnTo>
                  <a:lnTo>
                    <a:pt x="6382" y="1027429"/>
                  </a:lnTo>
                  <a:lnTo>
                    <a:pt x="6386" y="1023747"/>
                  </a:lnTo>
                  <a:close/>
                </a:path>
                <a:path w="1365250" h="1061720">
                  <a:moveTo>
                    <a:pt x="1364025" y="1023747"/>
                  </a:moveTo>
                  <a:lnTo>
                    <a:pt x="1357668" y="1023747"/>
                  </a:lnTo>
                  <a:lnTo>
                    <a:pt x="1357663" y="1027429"/>
                  </a:lnTo>
                  <a:lnTo>
                    <a:pt x="1364021" y="1027429"/>
                  </a:lnTo>
                  <a:lnTo>
                    <a:pt x="1364025" y="1023747"/>
                  </a:lnTo>
                  <a:close/>
                </a:path>
                <a:path w="1365250" h="1061720">
                  <a:moveTo>
                    <a:pt x="6389" y="1021206"/>
                  </a:moveTo>
                  <a:lnTo>
                    <a:pt x="45" y="1021206"/>
                  </a:lnTo>
                  <a:lnTo>
                    <a:pt x="42" y="1023619"/>
                  </a:lnTo>
                  <a:lnTo>
                    <a:pt x="6386" y="1023619"/>
                  </a:lnTo>
                  <a:lnTo>
                    <a:pt x="6389" y="1021206"/>
                  </a:lnTo>
                  <a:close/>
                </a:path>
                <a:path w="1365250" h="1061720">
                  <a:moveTo>
                    <a:pt x="1364028" y="1021206"/>
                  </a:moveTo>
                  <a:lnTo>
                    <a:pt x="1357671" y="1021206"/>
                  </a:lnTo>
                  <a:lnTo>
                    <a:pt x="1357668" y="1023619"/>
                  </a:lnTo>
                  <a:lnTo>
                    <a:pt x="1364025" y="1023619"/>
                  </a:lnTo>
                  <a:lnTo>
                    <a:pt x="1364028" y="1021206"/>
                  </a:lnTo>
                  <a:close/>
                </a:path>
                <a:path w="1365250" h="1061720">
                  <a:moveTo>
                    <a:pt x="6394" y="1017397"/>
                  </a:moveTo>
                  <a:lnTo>
                    <a:pt x="50" y="1017397"/>
                  </a:lnTo>
                  <a:lnTo>
                    <a:pt x="45" y="1021079"/>
                  </a:lnTo>
                  <a:lnTo>
                    <a:pt x="6389" y="1021079"/>
                  </a:lnTo>
                  <a:lnTo>
                    <a:pt x="6394" y="1017397"/>
                  </a:lnTo>
                  <a:close/>
                </a:path>
                <a:path w="1365250" h="1061720">
                  <a:moveTo>
                    <a:pt x="1364033" y="1017397"/>
                  </a:moveTo>
                  <a:lnTo>
                    <a:pt x="1357676" y="1017397"/>
                  </a:lnTo>
                  <a:lnTo>
                    <a:pt x="1357671" y="1021079"/>
                  </a:lnTo>
                  <a:lnTo>
                    <a:pt x="1364028" y="1021079"/>
                  </a:lnTo>
                  <a:lnTo>
                    <a:pt x="1364033" y="1017397"/>
                  </a:lnTo>
                  <a:close/>
                </a:path>
                <a:path w="1365250" h="1061720">
                  <a:moveTo>
                    <a:pt x="6397" y="1014856"/>
                  </a:moveTo>
                  <a:lnTo>
                    <a:pt x="53" y="1014856"/>
                  </a:lnTo>
                  <a:lnTo>
                    <a:pt x="50" y="1017269"/>
                  </a:lnTo>
                  <a:lnTo>
                    <a:pt x="6394" y="1017269"/>
                  </a:lnTo>
                  <a:lnTo>
                    <a:pt x="6397" y="1014856"/>
                  </a:lnTo>
                  <a:close/>
                </a:path>
                <a:path w="1365250" h="1061720">
                  <a:moveTo>
                    <a:pt x="1364036" y="1014856"/>
                  </a:moveTo>
                  <a:lnTo>
                    <a:pt x="1357679" y="1014856"/>
                  </a:lnTo>
                  <a:lnTo>
                    <a:pt x="1357676" y="1017269"/>
                  </a:lnTo>
                  <a:lnTo>
                    <a:pt x="1364033" y="1017269"/>
                  </a:lnTo>
                  <a:lnTo>
                    <a:pt x="1364036" y="1014856"/>
                  </a:lnTo>
                  <a:close/>
                </a:path>
                <a:path w="1365250" h="1061720">
                  <a:moveTo>
                    <a:pt x="6402" y="1011047"/>
                  </a:moveTo>
                  <a:lnTo>
                    <a:pt x="57" y="1011047"/>
                  </a:lnTo>
                  <a:lnTo>
                    <a:pt x="53" y="1014729"/>
                  </a:lnTo>
                  <a:lnTo>
                    <a:pt x="6397" y="1014729"/>
                  </a:lnTo>
                  <a:lnTo>
                    <a:pt x="6402" y="1011047"/>
                  </a:lnTo>
                  <a:close/>
                </a:path>
                <a:path w="1365250" h="1061720">
                  <a:moveTo>
                    <a:pt x="1364040" y="1011047"/>
                  </a:moveTo>
                  <a:lnTo>
                    <a:pt x="1357683" y="1011047"/>
                  </a:lnTo>
                  <a:lnTo>
                    <a:pt x="1357679" y="1014729"/>
                  </a:lnTo>
                  <a:lnTo>
                    <a:pt x="1364036" y="1014729"/>
                  </a:lnTo>
                  <a:lnTo>
                    <a:pt x="1364040" y="1011047"/>
                  </a:lnTo>
                  <a:close/>
                </a:path>
                <a:path w="1365250" h="1061720">
                  <a:moveTo>
                    <a:pt x="6405" y="1008506"/>
                  </a:moveTo>
                  <a:lnTo>
                    <a:pt x="60" y="1008506"/>
                  </a:lnTo>
                  <a:lnTo>
                    <a:pt x="57" y="1010919"/>
                  </a:lnTo>
                  <a:lnTo>
                    <a:pt x="6402" y="1010919"/>
                  </a:lnTo>
                  <a:lnTo>
                    <a:pt x="6405" y="1008506"/>
                  </a:lnTo>
                  <a:close/>
                </a:path>
                <a:path w="1365250" h="1061720">
                  <a:moveTo>
                    <a:pt x="1364043" y="1008506"/>
                  </a:moveTo>
                  <a:lnTo>
                    <a:pt x="1357686" y="1008506"/>
                  </a:lnTo>
                  <a:lnTo>
                    <a:pt x="1357683" y="1010919"/>
                  </a:lnTo>
                  <a:lnTo>
                    <a:pt x="1364040" y="1010919"/>
                  </a:lnTo>
                  <a:lnTo>
                    <a:pt x="1364043" y="1008506"/>
                  </a:lnTo>
                  <a:close/>
                </a:path>
                <a:path w="1365250" h="1061720">
                  <a:moveTo>
                    <a:pt x="6409" y="1004697"/>
                  </a:moveTo>
                  <a:lnTo>
                    <a:pt x="65" y="1004697"/>
                  </a:lnTo>
                  <a:lnTo>
                    <a:pt x="60" y="1008379"/>
                  </a:lnTo>
                  <a:lnTo>
                    <a:pt x="6405" y="1008379"/>
                  </a:lnTo>
                  <a:lnTo>
                    <a:pt x="6409" y="1004697"/>
                  </a:lnTo>
                  <a:close/>
                </a:path>
                <a:path w="1365250" h="1061720">
                  <a:moveTo>
                    <a:pt x="1364048" y="1004697"/>
                  </a:moveTo>
                  <a:lnTo>
                    <a:pt x="1357691" y="1004697"/>
                  </a:lnTo>
                  <a:lnTo>
                    <a:pt x="1357686" y="1008379"/>
                  </a:lnTo>
                  <a:lnTo>
                    <a:pt x="1364043" y="1008379"/>
                  </a:lnTo>
                  <a:lnTo>
                    <a:pt x="1364048" y="1004697"/>
                  </a:lnTo>
                  <a:close/>
                </a:path>
                <a:path w="1365250" h="1061720">
                  <a:moveTo>
                    <a:pt x="6412" y="1002156"/>
                  </a:moveTo>
                  <a:lnTo>
                    <a:pt x="68" y="1002156"/>
                  </a:lnTo>
                  <a:lnTo>
                    <a:pt x="65" y="1004569"/>
                  </a:lnTo>
                  <a:lnTo>
                    <a:pt x="6409" y="1004569"/>
                  </a:lnTo>
                  <a:lnTo>
                    <a:pt x="6412" y="1002156"/>
                  </a:lnTo>
                  <a:close/>
                </a:path>
                <a:path w="1365250" h="1061720">
                  <a:moveTo>
                    <a:pt x="1364051" y="1002156"/>
                  </a:moveTo>
                  <a:lnTo>
                    <a:pt x="1357694" y="1002156"/>
                  </a:lnTo>
                  <a:lnTo>
                    <a:pt x="1357691" y="1004569"/>
                  </a:lnTo>
                  <a:lnTo>
                    <a:pt x="1364048" y="1004569"/>
                  </a:lnTo>
                  <a:lnTo>
                    <a:pt x="1364051" y="1002156"/>
                  </a:lnTo>
                  <a:close/>
                </a:path>
                <a:path w="1365250" h="1061720">
                  <a:moveTo>
                    <a:pt x="6417" y="998347"/>
                  </a:moveTo>
                  <a:lnTo>
                    <a:pt x="72" y="998347"/>
                  </a:lnTo>
                  <a:lnTo>
                    <a:pt x="68" y="1002029"/>
                  </a:lnTo>
                  <a:lnTo>
                    <a:pt x="6413" y="1002029"/>
                  </a:lnTo>
                  <a:lnTo>
                    <a:pt x="6417" y="998347"/>
                  </a:lnTo>
                  <a:close/>
                </a:path>
                <a:path w="1365250" h="1061720">
                  <a:moveTo>
                    <a:pt x="1364055" y="998347"/>
                  </a:moveTo>
                  <a:lnTo>
                    <a:pt x="1357699" y="998347"/>
                  </a:lnTo>
                  <a:lnTo>
                    <a:pt x="1357694" y="1002029"/>
                  </a:lnTo>
                  <a:lnTo>
                    <a:pt x="1364051" y="1002029"/>
                  </a:lnTo>
                  <a:lnTo>
                    <a:pt x="1364055" y="998347"/>
                  </a:lnTo>
                  <a:close/>
                </a:path>
                <a:path w="1365250" h="1061720">
                  <a:moveTo>
                    <a:pt x="6420" y="995806"/>
                  </a:moveTo>
                  <a:lnTo>
                    <a:pt x="75" y="995806"/>
                  </a:lnTo>
                  <a:lnTo>
                    <a:pt x="73" y="998219"/>
                  </a:lnTo>
                  <a:lnTo>
                    <a:pt x="6417" y="998219"/>
                  </a:lnTo>
                  <a:lnTo>
                    <a:pt x="6420" y="995806"/>
                  </a:lnTo>
                  <a:close/>
                </a:path>
                <a:path w="1365250" h="1061720">
                  <a:moveTo>
                    <a:pt x="1364058" y="995806"/>
                  </a:moveTo>
                  <a:lnTo>
                    <a:pt x="1357702" y="995806"/>
                  </a:lnTo>
                  <a:lnTo>
                    <a:pt x="1357699" y="998219"/>
                  </a:lnTo>
                  <a:lnTo>
                    <a:pt x="1364056" y="998219"/>
                  </a:lnTo>
                  <a:lnTo>
                    <a:pt x="1364058" y="995806"/>
                  </a:lnTo>
                  <a:close/>
                </a:path>
                <a:path w="1365250" h="1061720">
                  <a:moveTo>
                    <a:pt x="6425" y="991997"/>
                  </a:moveTo>
                  <a:lnTo>
                    <a:pt x="80" y="991997"/>
                  </a:lnTo>
                  <a:lnTo>
                    <a:pt x="76" y="995679"/>
                  </a:lnTo>
                  <a:lnTo>
                    <a:pt x="6420" y="995679"/>
                  </a:lnTo>
                  <a:lnTo>
                    <a:pt x="6425" y="991997"/>
                  </a:lnTo>
                  <a:close/>
                </a:path>
                <a:path w="1365250" h="1061720">
                  <a:moveTo>
                    <a:pt x="1364063" y="991997"/>
                  </a:moveTo>
                  <a:lnTo>
                    <a:pt x="1357706" y="991997"/>
                  </a:lnTo>
                  <a:lnTo>
                    <a:pt x="1357702" y="995679"/>
                  </a:lnTo>
                  <a:lnTo>
                    <a:pt x="1364059" y="995679"/>
                  </a:lnTo>
                  <a:lnTo>
                    <a:pt x="1364063" y="991997"/>
                  </a:lnTo>
                  <a:close/>
                </a:path>
                <a:path w="1365250" h="1061720">
                  <a:moveTo>
                    <a:pt x="6428" y="989456"/>
                  </a:moveTo>
                  <a:lnTo>
                    <a:pt x="83" y="989456"/>
                  </a:lnTo>
                  <a:lnTo>
                    <a:pt x="80" y="991869"/>
                  </a:lnTo>
                  <a:lnTo>
                    <a:pt x="6425" y="991869"/>
                  </a:lnTo>
                  <a:lnTo>
                    <a:pt x="6428" y="989456"/>
                  </a:lnTo>
                  <a:close/>
                </a:path>
                <a:path w="1365250" h="1061720">
                  <a:moveTo>
                    <a:pt x="1364066" y="989456"/>
                  </a:moveTo>
                  <a:lnTo>
                    <a:pt x="1357709" y="989456"/>
                  </a:lnTo>
                  <a:lnTo>
                    <a:pt x="1357706" y="991869"/>
                  </a:lnTo>
                  <a:lnTo>
                    <a:pt x="1364063" y="991869"/>
                  </a:lnTo>
                  <a:lnTo>
                    <a:pt x="1364066" y="989456"/>
                  </a:lnTo>
                  <a:close/>
                </a:path>
                <a:path w="1365250" h="1061720">
                  <a:moveTo>
                    <a:pt x="6432" y="985647"/>
                  </a:moveTo>
                  <a:lnTo>
                    <a:pt x="88" y="985647"/>
                  </a:lnTo>
                  <a:lnTo>
                    <a:pt x="83" y="989329"/>
                  </a:lnTo>
                  <a:lnTo>
                    <a:pt x="6428" y="989329"/>
                  </a:lnTo>
                  <a:lnTo>
                    <a:pt x="6432" y="985647"/>
                  </a:lnTo>
                  <a:close/>
                </a:path>
                <a:path w="1365250" h="1061720">
                  <a:moveTo>
                    <a:pt x="1364071" y="985647"/>
                  </a:moveTo>
                  <a:lnTo>
                    <a:pt x="1357714" y="985647"/>
                  </a:lnTo>
                  <a:lnTo>
                    <a:pt x="1357710" y="989329"/>
                  </a:lnTo>
                  <a:lnTo>
                    <a:pt x="1364066" y="989329"/>
                  </a:lnTo>
                  <a:lnTo>
                    <a:pt x="1364071" y="985647"/>
                  </a:lnTo>
                  <a:close/>
                </a:path>
                <a:path w="1365250" h="1061720">
                  <a:moveTo>
                    <a:pt x="6440" y="979297"/>
                  </a:moveTo>
                  <a:lnTo>
                    <a:pt x="95" y="979297"/>
                  </a:lnTo>
                  <a:lnTo>
                    <a:pt x="88" y="985519"/>
                  </a:lnTo>
                  <a:lnTo>
                    <a:pt x="6433" y="985519"/>
                  </a:lnTo>
                  <a:lnTo>
                    <a:pt x="6440" y="979297"/>
                  </a:lnTo>
                  <a:close/>
                </a:path>
                <a:path w="1365250" h="1061720">
                  <a:moveTo>
                    <a:pt x="1364078" y="979297"/>
                  </a:moveTo>
                  <a:lnTo>
                    <a:pt x="1357722" y="979297"/>
                  </a:lnTo>
                  <a:lnTo>
                    <a:pt x="1357714" y="985519"/>
                  </a:lnTo>
                  <a:lnTo>
                    <a:pt x="1364071" y="985519"/>
                  </a:lnTo>
                  <a:lnTo>
                    <a:pt x="1364078" y="979297"/>
                  </a:lnTo>
                  <a:close/>
                </a:path>
                <a:path w="1365250" h="1061720">
                  <a:moveTo>
                    <a:pt x="6443" y="976756"/>
                  </a:moveTo>
                  <a:lnTo>
                    <a:pt x="98" y="976756"/>
                  </a:lnTo>
                  <a:lnTo>
                    <a:pt x="95" y="979169"/>
                  </a:lnTo>
                  <a:lnTo>
                    <a:pt x="6440" y="979169"/>
                  </a:lnTo>
                  <a:lnTo>
                    <a:pt x="6443" y="976756"/>
                  </a:lnTo>
                  <a:close/>
                </a:path>
                <a:path w="1365250" h="1061720">
                  <a:moveTo>
                    <a:pt x="1364081" y="976756"/>
                  </a:moveTo>
                  <a:lnTo>
                    <a:pt x="1357725" y="976756"/>
                  </a:lnTo>
                  <a:lnTo>
                    <a:pt x="1357722" y="979169"/>
                  </a:lnTo>
                  <a:lnTo>
                    <a:pt x="1364078" y="979169"/>
                  </a:lnTo>
                  <a:lnTo>
                    <a:pt x="1364081" y="976756"/>
                  </a:lnTo>
                  <a:close/>
                </a:path>
                <a:path w="1365250" h="1061720">
                  <a:moveTo>
                    <a:pt x="6462" y="961516"/>
                  </a:moveTo>
                  <a:lnTo>
                    <a:pt x="117" y="961516"/>
                  </a:lnTo>
                  <a:lnTo>
                    <a:pt x="98" y="976629"/>
                  </a:lnTo>
                  <a:lnTo>
                    <a:pt x="6443" y="976629"/>
                  </a:lnTo>
                  <a:lnTo>
                    <a:pt x="6462" y="961516"/>
                  </a:lnTo>
                  <a:close/>
                </a:path>
                <a:path w="1365250" h="1061720">
                  <a:moveTo>
                    <a:pt x="1364100" y="961516"/>
                  </a:moveTo>
                  <a:lnTo>
                    <a:pt x="1357743" y="961516"/>
                  </a:lnTo>
                  <a:lnTo>
                    <a:pt x="1357725" y="976629"/>
                  </a:lnTo>
                  <a:lnTo>
                    <a:pt x="1364081" y="976629"/>
                  </a:lnTo>
                  <a:lnTo>
                    <a:pt x="1364100" y="961516"/>
                  </a:lnTo>
                  <a:close/>
                </a:path>
                <a:path w="1365250" h="1061720">
                  <a:moveTo>
                    <a:pt x="6362" y="1043940"/>
                  </a:moveTo>
                  <a:lnTo>
                    <a:pt x="18" y="1043940"/>
                  </a:lnTo>
                  <a:lnTo>
                    <a:pt x="10" y="1050289"/>
                  </a:lnTo>
                  <a:lnTo>
                    <a:pt x="6354" y="1050289"/>
                  </a:lnTo>
                  <a:lnTo>
                    <a:pt x="6362" y="1043940"/>
                  </a:lnTo>
                  <a:close/>
                </a:path>
                <a:path w="1365250" h="1061720">
                  <a:moveTo>
                    <a:pt x="1364001" y="1043940"/>
                  </a:moveTo>
                  <a:lnTo>
                    <a:pt x="1357643" y="1043940"/>
                  </a:lnTo>
                  <a:lnTo>
                    <a:pt x="1357636" y="1050289"/>
                  </a:lnTo>
                  <a:lnTo>
                    <a:pt x="1363993" y="1050289"/>
                  </a:lnTo>
                  <a:lnTo>
                    <a:pt x="1364001" y="1043940"/>
                  </a:lnTo>
                  <a:close/>
                </a:path>
                <a:path w="1365250" h="1061720">
                  <a:moveTo>
                    <a:pt x="1363981" y="1060450"/>
                  </a:moveTo>
                  <a:lnTo>
                    <a:pt x="681989" y="1060450"/>
                  </a:lnTo>
                  <a:lnTo>
                    <a:pt x="1363980" y="1061720"/>
                  </a:lnTo>
                  <a:lnTo>
                    <a:pt x="1363981" y="1060450"/>
                  </a:lnTo>
                  <a:close/>
                </a:path>
                <a:path w="1365250" h="1061720">
                  <a:moveTo>
                    <a:pt x="1363986" y="1056639"/>
                  </a:moveTo>
                  <a:lnTo>
                    <a:pt x="3" y="1056639"/>
                  </a:lnTo>
                  <a:lnTo>
                    <a:pt x="0" y="1059180"/>
                  </a:lnTo>
                  <a:lnTo>
                    <a:pt x="1363983" y="1059180"/>
                  </a:lnTo>
                  <a:lnTo>
                    <a:pt x="1363986" y="1056639"/>
                  </a:lnTo>
                  <a:close/>
                </a:path>
                <a:path w="1365250" h="1061720">
                  <a:moveTo>
                    <a:pt x="6350" y="1054100"/>
                  </a:moveTo>
                  <a:lnTo>
                    <a:pt x="6" y="1054100"/>
                  </a:lnTo>
                  <a:lnTo>
                    <a:pt x="4" y="1055370"/>
                  </a:lnTo>
                  <a:lnTo>
                    <a:pt x="1357630" y="1055370"/>
                  </a:lnTo>
                  <a:lnTo>
                    <a:pt x="6350" y="1054100"/>
                  </a:lnTo>
                  <a:close/>
                </a:path>
                <a:path w="1365250" h="1061720">
                  <a:moveTo>
                    <a:pt x="1363989" y="1054100"/>
                  </a:moveTo>
                  <a:lnTo>
                    <a:pt x="1357631" y="1054100"/>
                  </a:lnTo>
                  <a:lnTo>
                    <a:pt x="1357630" y="1055370"/>
                  </a:lnTo>
                  <a:lnTo>
                    <a:pt x="1363987" y="1055370"/>
                  </a:lnTo>
                  <a:lnTo>
                    <a:pt x="1363989" y="1054100"/>
                  </a:lnTo>
                  <a:close/>
                </a:path>
                <a:path w="1365250" h="1061720">
                  <a:moveTo>
                    <a:pt x="6353" y="1051560"/>
                  </a:moveTo>
                  <a:lnTo>
                    <a:pt x="9" y="1051560"/>
                  </a:lnTo>
                  <a:lnTo>
                    <a:pt x="7" y="1052830"/>
                  </a:lnTo>
                  <a:lnTo>
                    <a:pt x="6351" y="1052830"/>
                  </a:lnTo>
                  <a:lnTo>
                    <a:pt x="6353" y="1051560"/>
                  </a:lnTo>
                  <a:close/>
                </a:path>
                <a:path w="1365250" h="1061720">
                  <a:moveTo>
                    <a:pt x="1363992" y="1051560"/>
                  </a:moveTo>
                  <a:lnTo>
                    <a:pt x="1357634" y="1051560"/>
                  </a:lnTo>
                  <a:lnTo>
                    <a:pt x="1357633" y="1052830"/>
                  </a:lnTo>
                  <a:lnTo>
                    <a:pt x="1363990" y="1052830"/>
                  </a:lnTo>
                  <a:lnTo>
                    <a:pt x="1363992" y="1051560"/>
                  </a:lnTo>
                  <a:close/>
                </a:path>
              </a:pathLst>
            </a:custGeom>
            <a:solidFill>
              <a:srgbClr val="51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6485890" y="1075689"/>
              <a:ext cx="1352550" cy="1049020"/>
            </a:xfrm>
            <a:custGeom>
              <a:avLst/>
              <a:gdLst/>
              <a:ahLst/>
              <a:cxnLst/>
              <a:rect l="l" t="t" r="r" b="b"/>
              <a:pathLst>
                <a:path w="1352550" h="1049020">
                  <a:moveTo>
                    <a:pt x="7534" y="76200"/>
                  </a:moveTo>
                  <a:lnTo>
                    <a:pt x="1176" y="76200"/>
                  </a:lnTo>
                  <a:lnTo>
                    <a:pt x="1157" y="91439"/>
                  </a:lnTo>
                  <a:lnTo>
                    <a:pt x="7515" y="91439"/>
                  </a:lnTo>
                  <a:lnTo>
                    <a:pt x="7534" y="76200"/>
                  </a:lnTo>
                  <a:close/>
                </a:path>
                <a:path w="1352550" h="1049020">
                  <a:moveTo>
                    <a:pt x="1352459" y="76200"/>
                  </a:moveTo>
                  <a:lnTo>
                    <a:pt x="1346115" y="76200"/>
                  </a:lnTo>
                  <a:lnTo>
                    <a:pt x="1346097" y="91439"/>
                  </a:lnTo>
                  <a:lnTo>
                    <a:pt x="1352440" y="91439"/>
                  </a:lnTo>
                  <a:lnTo>
                    <a:pt x="1352459" y="76200"/>
                  </a:lnTo>
                  <a:close/>
                </a:path>
                <a:path w="1352550" h="1049020">
                  <a:moveTo>
                    <a:pt x="7538" y="72389"/>
                  </a:moveTo>
                  <a:lnTo>
                    <a:pt x="1180" y="72389"/>
                  </a:lnTo>
                  <a:lnTo>
                    <a:pt x="1177" y="74929"/>
                  </a:lnTo>
                  <a:lnTo>
                    <a:pt x="7535" y="74929"/>
                  </a:lnTo>
                  <a:lnTo>
                    <a:pt x="7538" y="72389"/>
                  </a:lnTo>
                  <a:close/>
                </a:path>
                <a:path w="1352550" h="1049020">
                  <a:moveTo>
                    <a:pt x="1352463" y="72389"/>
                  </a:moveTo>
                  <a:lnTo>
                    <a:pt x="1346120" y="72389"/>
                  </a:lnTo>
                  <a:lnTo>
                    <a:pt x="1346117" y="74929"/>
                  </a:lnTo>
                  <a:lnTo>
                    <a:pt x="1352460" y="74929"/>
                  </a:lnTo>
                  <a:lnTo>
                    <a:pt x="1352463" y="72389"/>
                  </a:lnTo>
                  <a:close/>
                </a:path>
                <a:path w="1352550" h="1049020">
                  <a:moveTo>
                    <a:pt x="7549" y="63500"/>
                  </a:moveTo>
                  <a:lnTo>
                    <a:pt x="1191" y="63500"/>
                  </a:lnTo>
                  <a:lnTo>
                    <a:pt x="1182" y="71119"/>
                  </a:lnTo>
                  <a:lnTo>
                    <a:pt x="7540" y="71119"/>
                  </a:lnTo>
                  <a:lnTo>
                    <a:pt x="7549" y="63500"/>
                  </a:lnTo>
                  <a:close/>
                </a:path>
                <a:path w="1352550" h="1049020">
                  <a:moveTo>
                    <a:pt x="1352474" y="63500"/>
                  </a:moveTo>
                  <a:lnTo>
                    <a:pt x="1346131" y="63500"/>
                  </a:lnTo>
                  <a:lnTo>
                    <a:pt x="1346122" y="71119"/>
                  </a:lnTo>
                  <a:lnTo>
                    <a:pt x="1352465" y="71119"/>
                  </a:lnTo>
                  <a:lnTo>
                    <a:pt x="1352474" y="63500"/>
                  </a:lnTo>
                  <a:close/>
                </a:path>
                <a:path w="1352550" h="1049020">
                  <a:moveTo>
                    <a:pt x="7554" y="59689"/>
                  </a:moveTo>
                  <a:lnTo>
                    <a:pt x="1196" y="59689"/>
                  </a:lnTo>
                  <a:lnTo>
                    <a:pt x="1193" y="62229"/>
                  </a:lnTo>
                  <a:lnTo>
                    <a:pt x="7551" y="62229"/>
                  </a:lnTo>
                  <a:lnTo>
                    <a:pt x="7554" y="59689"/>
                  </a:lnTo>
                  <a:close/>
                </a:path>
                <a:path w="1352550" h="1049020">
                  <a:moveTo>
                    <a:pt x="1352479" y="59689"/>
                  </a:moveTo>
                  <a:lnTo>
                    <a:pt x="1346136" y="59689"/>
                  </a:lnTo>
                  <a:lnTo>
                    <a:pt x="1346132" y="62229"/>
                  </a:lnTo>
                  <a:lnTo>
                    <a:pt x="1352476" y="62229"/>
                  </a:lnTo>
                  <a:lnTo>
                    <a:pt x="1352479" y="59689"/>
                  </a:lnTo>
                  <a:close/>
                </a:path>
                <a:path w="1352550" h="1049020">
                  <a:moveTo>
                    <a:pt x="7557" y="57150"/>
                  </a:moveTo>
                  <a:lnTo>
                    <a:pt x="1199" y="57150"/>
                  </a:lnTo>
                  <a:lnTo>
                    <a:pt x="1197" y="58419"/>
                  </a:lnTo>
                  <a:lnTo>
                    <a:pt x="7556" y="58419"/>
                  </a:lnTo>
                  <a:lnTo>
                    <a:pt x="7557" y="57150"/>
                  </a:lnTo>
                  <a:close/>
                </a:path>
                <a:path w="1352550" h="1049020">
                  <a:moveTo>
                    <a:pt x="1352482" y="57150"/>
                  </a:moveTo>
                  <a:lnTo>
                    <a:pt x="1346139" y="57150"/>
                  </a:lnTo>
                  <a:lnTo>
                    <a:pt x="1346137" y="58419"/>
                  </a:lnTo>
                  <a:lnTo>
                    <a:pt x="1352480" y="58419"/>
                  </a:lnTo>
                  <a:lnTo>
                    <a:pt x="1352482" y="57150"/>
                  </a:lnTo>
                  <a:close/>
                </a:path>
                <a:path w="1352550" h="1049020">
                  <a:moveTo>
                    <a:pt x="7562" y="53339"/>
                  </a:moveTo>
                  <a:lnTo>
                    <a:pt x="1203" y="53339"/>
                  </a:lnTo>
                  <a:lnTo>
                    <a:pt x="1200" y="55879"/>
                  </a:lnTo>
                  <a:lnTo>
                    <a:pt x="7559" y="55879"/>
                  </a:lnTo>
                  <a:lnTo>
                    <a:pt x="7562" y="53339"/>
                  </a:lnTo>
                  <a:close/>
                </a:path>
                <a:path w="1352550" h="1049020">
                  <a:moveTo>
                    <a:pt x="1352486" y="53339"/>
                  </a:moveTo>
                  <a:lnTo>
                    <a:pt x="1346143" y="53339"/>
                  </a:lnTo>
                  <a:lnTo>
                    <a:pt x="1346140" y="55879"/>
                  </a:lnTo>
                  <a:lnTo>
                    <a:pt x="1352483" y="55879"/>
                  </a:lnTo>
                  <a:lnTo>
                    <a:pt x="1352486" y="53339"/>
                  </a:lnTo>
                  <a:close/>
                </a:path>
                <a:path w="1352550" h="1049020">
                  <a:moveTo>
                    <a:pt x="7565" y="50800"/>
                  </a:moveTo>
                  <a:lnTo>
                    <a:pt x="1206" y="50800"/>
                  </a:lnTo>
                  <a:lnTo>
                    <a:pt x="1205" y="52069"/>
                  </a:lnTo>
                  <a:lnTo>
                    <a:pt x="7563" y="52069"/>
                  </a:lnTo>
                  <a:lnTo>
                    <a:pt x="7565" y="50800"/>
                  </a:lnTo>
                  <a:close/>
                </a:path>
                <a:path w="1352550" h="1049020">
                  <a:moveTo>
                    <a:pt x="1352489" y="50800"/>
                  </a:moveTo>
                  <a:lnTo>
                    <a:pt x="1346147" y="50800"/>
                  </a:lnTo>
                  <a:lnTo>
                    <a:pt x="1346145" y="52069"/>
                  </a:lnTo>
                  <a:lnTo>
                    <a:pt x="1352488" y="52069"/>
                  </a:lnTo>
                  <a:lnTo>
                    <a:pt x="1352489" y="50800"/>
                  </a:lnTo>
                  <a:close/>
                </a:path>
                <a:path w="1352550" h="1049020">
                  <a:moveTo>
                    <a:pt x="7570" y="46989"/>
                  </a:moveTo>
                  <a:lnTo>
                    <a:pt x="1211" y="46989"/>
                  </a:lnTo>
                  <a:lnTo>
                    <a:pt x="1208" y="49529"/>
                  </a:lnTo>
                  <a:lnTo>
                    <a:pt x="7566" y="49529"/>
                  </a:lnTo>
                  <a:lnTo>
                    <a:pt x="7570" y="46989"/>
                  </a:lnTo>
                  <a:close/>
                </a:path>
                <a:path w="1352550" h="1049020">
                  <a:moveTo>
                    <a:pt x="1352494" y="46989"/>
                  </a:moveTo>
                  <a:lnTo>
                    <a:pt x="1346151" y="46989"/>
                  </a:lnTo>
                  <a:lnTo>
                    <a:pt x="1346148" y="49529"/>
                  </a:lnTo>
                  <a:lnTo>
                    <a:pt x="1352491" y="49529"/>
                  </a:lnTo>
                  <a:lnTo>
                    <a:pt x="1352494" y="46989"/>
                  </a:lnTo>
                  <a:close/>
                </a:path>
                <a:path w="1352550" h="1049020">
                  <a:moveTo>
                    <a:pt x="7573" y="44450"/>
                  </a:moveTo>
                  <a:lnTo>
                    <a:pt x="1214" y="44450"/>
                  </a:lnTo>
                  <a:lnTo>
                    <a:pt x="1213" y="45719"/>
                  </a:lnTo>
                  <a:lnTo>
                    <a:pt x="7571" y="45719"/>
                  </a:lnTo>
                  <a:lnTo>
                    <a:pt x="7573" y="44450"/>
                  </a:lnTo>
                  <a:close/>
                </a:path>
                <a:path w="1352550" h="1049020">
                  <a:moveTo>
                    <a:pt x="1352497" y="44450"/>
                  </a:moveTo>
                  <a:lnTo>
                    <a:pt x="1346154" y="44450"/>
                  </a:lnTo>
                  <a:lnTo>
                    <a:pt x="1346153" y="45719"/>
                  </a:lnTo>
                  <a:lnTo>
                    <a:pt x="1352496" y="45719"/>
                  </a:lnTo>
                  <a:lnTo>
                    <a:pt x="1352497" y="44450"/>
                  </a:lnTo>
                  <a:close/>
                </a:path>
                <a:path w="1352550" h="1049020">
                  <a:moveTo>
                    <a:pt x="7577" y="40639"/>
                  </a:moveTo>
                  <a:lnTo>
                    <a:pt x="1219" y="40639"/>
                  </a:lnTo>
                  <a:lnTo>
                    <a:pt x="1216" y="43179"/>
                  </a:lnTo>
                  <a:lnTo>
                    <a:pt x="7574" y="43179"/>
                  </a:lnTo>
                  <a:lnTo>
                    <a:pt x="7577" y="40639"/>
                  </a:lnTo>
                  <a:close/>
                </a:path>
                <a:path w="1352550" h="1049020">
                  <a:moveTo>
                    <a:pt x="1352502" y="40639"/>
                  </a:moveTo>
                  <a:lnTo>
                    <a:pt x="1346159" y="40639"/>
                  </a:lnTo>
                  <a:lnTo>
                    <a:pt x="1346156" y="43179"/>
                  </a:lnTo>
                  <a:lnTo>
                    <a:pt x="1352499" y="43179"/>
                  </a:lnTo>
                  <a:lnTo>
                    <a:pt x="1352502" y="40639"/>
                  </a:lnTo>
                  <a:close/>
                </a:path>
                <a:path w="1352550" h="1049020">
                  <a:moveTo>
                    <a:pt x="7580" y="38100"/>
                  </a:moveTo>
                  <a:lnTo>
                    <a:pt x="1222" y="38100"/>
                  </a:lnTo>
                  <a:lnTo>
                    <a:pt x="1220" y="39369"/>
                  </a:lnTo>
                  <a:lnTo>
                    <a:pt x="7579" y="39369"/>
                  </a:lnTo>
                  <a:lnTo>
                    <a:pt x="7580" y="38100"/>
                  </a:lnTo>
                  <a:close/>
                </a:path>
                <a:path w="1352550" h="1049020">
                  <a:moveTo>
                    <a:pt x="1352505" y="38100"/>
                  </a:moveTo>
                  <a:lnTo>
                    <a:pt x="1346162" y="38100"/>
                  </a:lnTo>
                  <a:lnTo>
                    <a:pt x="1346161" y="39369"/>
                  </a:lnTo>
                  <a:lnTo>
                    <a:pt x="1352503" y="39369"/>
                  </a:lnTo>
                  <a:lnTo>
                    <a:pt x="1352505" y="38100"/>
                  </a:lnTo>
                  <a:close/>
                </a:path>
                <a:path w="1352550" h="1049020">
                  <a:moveTo>
                    <a:pt x="7585" y="34289"/>
                  </a:moveTo>
                  <a:lnTo>
                    <a:pt x="1226" y="34289"/>
                  </a:lnTo>
                  <a:lnTo>
                    <a:pt x="1223" y="36829"/>
                  </a:lnTo>
                  <a:lnTo>
                    <a:pt x="7582" y="36829"/>
                  </a:lnTo>
                  <a:lnTo>
                    <a:pt x="7585" y="34289"/>
                  </a:lnTo>
                  <a:close/>
                </a:path>
                <a:path w="1352550" h="1049020">
                  <a:moveTo>
                    <a:pt x="1352509" y="34289"/>
                  </a:moveTo>
                  <a:lnTo>
                    <a:pt x="1346167" y="34289"/>
                  </a:lnTo>
                  <a:lnTo>
                    <a:pt x="1346164" y="36829"/>
                  </a:lnTo>
                  <a:lnTo>
                    <a:pt x="1352506" y="36829"/>
                  </a:lnTo>
                  <a:lnTo>
                    <a:pt x="1352509" y="34289"/>
                  </a:lnTo>
                  <a:close/>
                </a:path>
                <a:path w="1352550" h="1049020">
                  <a:moveTo>
                    <a:pt x="7588" y="31750"/>
                  </a:moveTo>
                  <a:lnTo>
                    <a:pt x="1230" y="31750"/>
                  </a:lnTo>
                  <a:lnTo>
                    <a:pt x="1228" y="33019"/>
                  </a:lnTo>
                  <a:lnTo>
                    <a:pt x="7587" y="33019"/>
                  </a:lnTo>
                  <a:lnTo>
                    <a:pt x="7588" y="31750"/>
                  </a:lnTo>
                  <a:close/>
                </a:path>
                <a:path w="1352550" h="1049020">
                  <a:moveTo>
                    <a:pt x="1352513" y="31750"/>
                  </a:moveTo>
                  <a:lnTo>
                    <a:pt x="1346170" y="31750"/>
                  </a:lnTo>
                  <a:lnTo>
                    <a:pt x="1346168" y="33019"/>
                  </a:lnTo>
                  <a:lnTo>
                    <a:pt x="1352511" y="33019"/>
                  </a:lnTo>
                  <a:lnTo>
                    <a:pt x="1352513" y="31750"/>
                  </a:lnTo>
                  <a:close/>
                </a:path>
                <a:path w="1352550" h="1049020">
                  <a:moveTo>
                    <a:pt x="7593" y="27939"/>
                  </a:moveTo>
                  <a:lnTo>
                    <a:pt x="1234" y="27939"/>
                  </a:lnTo>
                  <a:lnTo>
                    <a:pt x="1231" y="30479"/>
                  </a:lnTo>
                  <a:lnTo>
                    <a:pt x="7590" y="30479"/>
                  </a:lnTo>
                  <a:lnTo>
                    <a:pt x="7593" y="27939"/>
                  </a:lnTo>
                  <a:close/>
                </a:path>
                <a:path w="1352550" h="1049020">
                  <a:moveTo>
                    <a:pt x="1352517" y="27939"/>
                  </a:moveTo>
                  <a:lnTo>
                    <a:pt x="1346175" y="27939"/>
                  </a:lnTo>
                  <a:lnTo>
                    <a:pt x="1346171" y="30479"/>
                  </a:lnTo>
                  <a:lnTo>
                    <a:pt x="1352514" y="30479"/>
                  </a:lnTo>
                  <a:lnTo>
                    <a:pt x="1352517" y="27939"/>
                  </a:lnTo>
                  <a:close/>
                </a:path>
                <a:path w="1352550" h="1049020">
                  <a:moveTo>
                    <a:pt x="7596" y="25400"/>
                  </a:moveTo>
                  <a:lnTo>
                    <a:pt x="1237" y="25400"/>
                  </a:lnTo>
                  <a:lnTo>
                    <a:pt x="1236" y="26669"/>
                  </a:lnTo>
                  <a:lnTo>
                    <a:pt x="7595" y="26669"/>
                  </a:lnTo>
                  <a:lnTo>
                    <a:pt x="7596" y="25400"/>
                  </a:lnTo>
                  <a:close/>
                </a:path>
                <a:path w="1352550" h="1049020">
                  <a:moveTo>
                    <a:pt x="1352520" y="25400"/>
                  </a:moveTo>
                  <a:lnTo>
                    <a:pt x="1346178" y="25400"/>
                  </a:lnTo>
                  <a:lnTo>
                    <a:pt x="1346176" y="26669"/>
                  </a:lnTo>
                  <a:lnTo>
                    <a:pt x="1352519" y="26669"/>
                  </a:lnTo>
                  <a:lnTo>
                    <a:pt x="1352520" y="25400"/>
                  </a:lnTo>
                  <a:close/>
                </a:path>
                <a:path w="1352550" h="1049020">
                  <a:moveTo>
                    <a:pt x="7604" y="19050"/>
                  </a:moveTo>
                  <a:lnTo>
                    <a:pt x="1245" y="19050"/>
                  </a:lnTo>
                  <a:lnTo>
                    <a:pt x="1239" y="24129"/>
                  </a:lnTo>
                  <a:lnTo>
                    <a:pt x="7598" y="24129"/>
                  </a:lnTo>
                  <a:lnTo>
                    <a:pt x="7604" y="19050"/>
                  </a:lnTo>
                  <a:close/>
                </a:path>
                <a:path w="1352550" h="1049020">
                  <a:moveTo>
                    <a:pt x="1352528" y="19050"/>
                  </a:moveTo>
                  <a:lnTo>
                    <a:pt x="1346185" y="19050"/>
                  </a:lnTo>
                  <a:lnTo>
                    <a:pt x="1346179" y="24129"/>
                  </a:lnTo>
                  <a:lnTo>
                    <a:pt x="1352522" y="24129"/>
                  </a:lnTo>
                  <a:lnTo>
                    <a:pt x="1352528" y="19050"/>
                  </a:lnTo>
                  <a:close/>
                </a:path>
                <a:path w="1352550" h="1049020">
                  <a:moveTo>
                    <a:pt x="7609" y="15239"/>
                  </a:moveTo>
                  <a:lnTo>
                    <a:pt x="1250" y="15239"/>
                  </a:lnTo>
                  <a:lnTo>
                    <a:pt x="1246" y="17779"/>
                  </a:lnTo>
                  <a:lnTo>
                    <a:pt x="7605" y="17779"/>
                  </a:lnTo>
                  <a:lnTo>
                    <a:pt x="7609" y="15239"/>
                  </a:lnTo>
                  <a:close/>
                </a:path>
                <a:path w="1352550" h="1049020">
                  <a:moveTo>
                    <a:pt x="1352533" y="15239"/>
                  </a:moveTo>
                  <a:lnTo>
                    <a:pt x="1346190" y="15239"/>
                  </a:lnTo>
                  <a:lnTo>
                    <a:pt x="1346187" y="17779"/>
                  </a:lnTo>
                  <a:lnTo>
                    <a:pt x="1352529" y="17779"/>
                  </a:lnTo>
                  <a:lnTo>
                    <a:pt x="1352533" y="15239"/>
                  </a:lnTo>
                  <a:close/>
                </a:path>
                <a:path w="1352550" h="1049020">
                  <a:moveTo>
                    <a:pt x="7612" y="12700"/>
                  </a:moveTo>
                  <a:lnTo>
                    <a:pt x="1253" y="12700"/>
                  </a:lnTo>
                  <a:lnTo>
                    <a:pt x="1251" y="13969"/>
                  </a:lnTo>
                  <a:lnTo>
                    <a:pt x="7610" y="13969"/>
                  </a:lnTo>
                  <a:lnTo>
                    <a:pt x="7612" y="12700"/>
                  </a:lnTo>
                  <a:close/>
                </a:path>
                <a:path w="1352550" h="1049020">
                  <a:moveTo>
                    <a:pt x="1352536" y="12700"/>
                  </a:moveTo>
                  <a:lnTo>
                    <a:pt x="1346193" y="12700"/>
                  </a:lnTo>
                  <a:lnTo>
                    <a:pt x="1346192" y="13969"/>
                  </a:lnTo>
                  <a:lnTo>
                    <a:pt x="1352534" y="13969"/>
                  </a:lnTo>
                  <a:lnTo>
                    <a:pt x="1352536" y="12700"/>
                  </a:lnTo>
                  <a:close/>
                </a:path>
                <a:path w="1352550" h="1049020">
                  <a:moveTo>
                    <a:pt x="7620" y="6350"/>
                  </a:moveTo>
                  <a:lnTo>
                    <a:pt x="1260" y="6350"/>
                  </a:lnTo>
                  <a:lnTo>
                    <a:pt x="1254" y="11429"/>
                  </a:lnTo>
                  <a:lnTo>
                    <a:pt x="7613" y="11429"/>
                  </a:lnTo>
                  <a:lnTo>
                    <a:pt x="7620" y="6350"/>
                  </a:lnTo>
                  <a:close/>
                </a:path>
                <a:path w="1352550" h="1049020">
                  <a:moveTo>
                    <a:pt x="1352543" y="6350"/>
                  </a:moveTo>
                  <a:lnTo>
                    <a:pt x="7620" y="6350"/>
                  </a:lnTo>
                  <a:lnTo>
                    <a:pt x="1346199" y="7620"/>
                  </a:lnTo>
                  <a:lnTo>
                    <a:pt x="1346195" y="11429"/>
                  </a:lnTo>
                  <a:lnTo>
                    <a:pt x="1352537" y="11429"/>
                  </a:lnTo>
                  <a:lnTo>
                    <a:pt x="1352543" y="6350"/>
                  </a:lnTo>
                  <a:close/>
                </a:path>
                <a:path w="1352550" h="1049020">
                  <a:moveTo>
                    <a:pt x="676909" y="0"/>
                  </a:moveTo>
                  <a:lnTo>
                    <a:pt x="1268" y="0"/>
                  </a:lnTo>
                  <a:lnTo>
                    <a:pt x="1262" y="5079"/>
                  </a:lnTo>
                  <a:lnTo>
                    <a:pt x="1352545" y="5079"/>
                  </a:lnTo>
                  <a:lnTo>
                    <a:pt x="1352550" y="1270"/>
                  </a:lnTo>
                  <a:lnTo>
                    <a:pt x="676909" y="0"/>
                  </a:lnTo>
                  <a:close/>
                </a:path>
                <a:path w="1352550" h="1049020">
                  <a:moveTo>
                    <a:pt x="7515" y="91440"/>
                  </a:moveTo>
                  <a:lnTo>
                    <a:pt x="1157" y="91440"/>
                  </a:lnTo>
                  <a:lnTo>
                    <a:pt x="1080" y="154939"/>
                  </a:lnTo>
                  <a:lnTo>
                    <a:pt x="7437" y="154939"/>
                  </a:lnTo>
                  <a:lnTo>
                    <a:pt x="7515" y="91440"/>
                  </a:lnTo>
                  <a:close/>
                </a:path>
                <a:path w="1352550" h="1049020">
                  <a:moveTo>
                    <a:pt x="1352440" y="91440"/>
                  </a:moveTo>
                  <a:lnTo>
                    <a:pt x="1346097" y="91440"/>
                  </a:lnTo>
                  <a:lnTo>
                    <a:pt x="1346019" y="154939"/>
                  </a:lnTo>
                  <a:lnTo>
                    <a:pt x="1352363" y="154939"/>
                  </a:lnTo>
                  <a:lnTo>
                    <a:pt x="1352440" y="91440"/>
                  </a:lnTo>
                  <a:close/>
                </a:path>
                <a:path w="1352550" h="1049020">
                  <a:moveTo>
                    <a:pt x="7437" y="154940"/>
                  </a:moveTo>
                  <a:lnTo>
                    <a:pt x="1080" y="154940"/>
                  </a:lnTo>
                  <a:lnTo>
                    <a:pt x="1065" y="167639"/>
                  </a:lnTo>
                  <a:lnTo>
                    <a:pt x="7421" y="167639"/>
                  </a:lnTo>
                  <a:lnTo>
                    <a:pt x="7437" y="154940"/>
                  </a:lnTo>
                  <a:close/>
                </a:path>
                <a:path w="1352550" h="1049020">
                  <a:moveTo>
                    <a:pt x="1352363" y="154940"/>
                  </a:moveTo>
                  <a:lnTo>
                    <a:pt x="1346019" y="154940"/>
                  </a:lnTo>
                  <a:lnTo>
                    <a:pt x="1346003" y="167639"/>
                  </a:lnTo>
                  <a:lnTo>
                    <a:pt x="1352348" y="167639"/>
                  </a:lnTo>
                  <a:lnTo>
                    <a:pt x="1352363" y="154940"/>
                  </a:lnTo>
                  <a:close/>
                </a:path>
                <a:path w="1352550" h="1049020">
                  <a:moveTo>
                    <a:pt x="7421" y="167640"/>
                  </a:moveTo>
                  <a:lnTo>
                    <a:pt x="1065" y="167640"/>
                  </a:lnTo>
                  <a:lnTo>
                    <a:pt x="1057" y="173989"/>
                  </a:lnTo>
                  <a:lnTo>
                    <a:pt x="7414" y="173989"/>
                  </a:lnTo>
                  <a:lnTo>
                    <a:pt x="7421" y="167640"/>
                  </a:lnTo>
                  <a:close/>
                </a:path>
                <a:path w="1352550" h="1049020">
                  <a:moveTo>
                    <a:pt x="1352348" y="167640"/>
                  </a:moveTo>
                  <a:lnTo>
                    <a:pt x="1346003" y="167640"/>
                  </a:lnTo>
                  <a:lnTo>
                    <a:pt x="1345995" y="173989"/>
                  </a:lnTo>
                  <a:lnTo>
                    <a:pt x="1352340" y="173989"/>
                  </a:lnTo>
                  <a:lnTo>
                    <a:pt x="1352348" y="167640"/>
                  </a:lnTo>
                  <a:close/>
                </a:path>
                <a:path w="1352550" h="1049020">
                  <a:moveTo>
                    <a:pt x="7414" y="173990"/>
                  </a:moveTo>
                  <a:lnTo>
                    <a:pt x="1057" y="173990"/>
                  </a:lnTo>
                  <a:lnTo>
                    <a:pt x="1004" y="218439"/>
                  </a:lnTo>
                  <a:lnTo>
                    <a:pt x="7359" y="218439"/>
                  </a:lnTo>
                  <a:lnTo>
                    <a:pt x="7414" y="173990"/>
                  </a:lnTo>
                  <a:close/>
                </a:path>
                <a:path w="1352550" h="1049020">
                  <a:moveTo>
                    <a:pt x="1352340" y="173990"/>
                  </a:moveTo>
                  <a:lnTo>
                    <a:pt x="1345995" y="173990"/>
                  </a:lnTo>
                  <a:lnTo>
                    <a:pt x="1345941" y="218439"/>
                  </a:lnTo>
                  <a:lnTo>
                    <a:pt x="1352286" y="218439"/>
                  </a:lnTo>
                  <a:lnTo>
                    <a:pt x="1352340" y="173990"/>
                  </a:lnTo>
                  <a:close/>
                </a:path>
                <a:path w="1352550" h="1049020">
                  <a:moveTo>
                    <a:pt x="7359" y="218440"/>
                  </a:moveTo>
                  <a:lnTo>
                    <a:pt x="1004" y="218440"/>
                  </a:lnTo>
                  <a:lnTo>
                    <a:pt x="996" y="224789"/>
                  </a:lnTo>
                  <a:lnTo>
                    <a:pt x="7351" y="224789"/>
                  </a:lnTo>
                  <a:lnTo>
                    <a:pt x="7359" y="218440"/>
                  </a:lnTo>
                  <a:close/>
                </a:path>
                <a:path w="1352550" h="1049020">
                  <a:moveTo>
                    <a:pt x="1352286" y="218440"/>
                  </a:moveTo>
                  <a:lnTo>
                    <a:pt x="1345941" y="218440"/>
                  </a:lnTo>
                  <a:lnTo>
                    <a:pt x="1345933" y="224789"/>
                  </a:lnTo>
                  <a:lnTo>
                    <a:pt x="1352279" y="224789"/>
                  </a:lnTo>
                  <a:lnTo>
                    <a:pt x="1352286" y="218440"/>
                  </a:lnTo>
                  <a:close/>
                </a:path>
                <a:path w="1352550" h="1049020">
                  <a:moveTo>
                    <a:pt x="7351" y="224790"/>
                  </a:moveTo>
                  <a:lnTo>
                    <a:pt x="996" y="224790"/>
                  </a:lnTo>
                  <a:lnTo>
                    <a:pt x="988" y="231139"/>
                  </a:lnTo>
                  <a:lnTo>
                    <a:pt x="7343" y="231139"/>
                  </a:lnTo>
                  <a:lnTo>
                    <a:pt x="7351" y="224790"/>
                  </a:lnTo>
                  <a:close/>
                </a:path>
                <a:path w="1352550" h="1049020">
                  <a:moveTo>
                    <a:pt x="1352279" y="224790"/>
                  </a:moveTo>
                  <a:lnTo>
                    <a:pt x="1345933" y="224790"/>
                  </a:lnTo>
                  <a:lnTo>
                    <a:pt x="1345925" y="231139"/>
                  </a:lnTo>
                  <a:lnTo>
                    <a:pt x="1352271" y="231139"/>
                  </a:lnTo>
                  <a:lnTo>
                    <a:pt x="1352279" y="224790"/>
                  </a:lnTo>
                  <a:close/>
                </a:path>
                <a:path w="1352550" h="1049020">
                  <a:moveTo>
                    <a:pt x="7343" y="231140"/>
                  </a:moveTo>
                  <a:lnTo>
                    <a:pt x="988" y="231140"/>
                  </a:lnTo>
                  <a:lnTo>
                    <a:pt x="945" y="266700"/>
                  </a:lnTo>
                  <a:lnTo>
                    <a:pt x="7300" y="266700"/>
                  </a:lnTo>
                  <a:lnTo>
                    <a:pt x="7343" y="231140"/>
                  </a:lnTo>
                  <a:close/>
                </a:path>
                <a:path w="1352550" h="1049020">
                  <a:moveTo>
                    <a:pt x="1352271" y="231140"/>
                  </a:moveTo>
                  <a:lnTo>
                    <a:pt x="1345925" y="231140"/>
                  </a:lnTo>
                  <a:lnTo>
                    <a:pt x="1345882" y="266700"/>
                  </a:lnTo>
                  <a:lnTo>
                    <a:pt x="1352228" y="266700"/>
                  </a:lnTo>
                  <a:lnTo>
                    <a:pt x="1352271" y="231140"/>
                  </a:lnTo>
                  <a:close/>
                </a:path>
                <a:path w="1352550" h="1049020">
                  <a:moveTo>
                    <a:pt x="7300" y="266700"/>
                  </a:moveTo>
                  <a:lnTo>
                    <a:pt x="945" y="266700"/>
                  </a:lnTo>
                  <a:lnTo>
                    <a:pt x="934" y="275589"/>
                  </a:lnTo>
                  <a:lnTo>
                    <a:pt x="7289" y="275589"/>
                  </a:lnTo>
                  <a:lnTo>
                    <a:pt x="7300" y="266700"/>
                  </a:lnTo>
                  <a:close/>
                </a:path>
                <a:path w="1352550" h="1049020">
                  <a:moveTo>
                    <a:pt x="1352228" y="266700"/>
                  </a:moveTo>
                  <a:lnTo>
                    <a:pt x="1345882" y="266700"/>
                  </a:lnTo>
                  <a:lnTo>
                    <a:pt x="1345871" y="275589"/>
                  </a:lnTo>
                  <a:lnTo>
                    <a:pt x="1352217" y="275589"/>
                  </a:lnTo>
                  <a:lnTo>
                    <a:pt x="1352228" y="266700"/>
                  </a:lnTo>
                  <a:close/>
                </a:path>
                <a:path w="1352550" h="1049020">
                  <a:moveTo>
                    <a:pt x="7289" y="275590"/>
                  </a:moveTo>
                  <a:lnTo>
                    <a:pt x="934" y="275590"/>
                  </a:lnTo>
                  <a:lnTo>
                    <a:pt x="891" y="311150"/>
                  </a:lnTo>
                  <a:lnTo>
                    <a:pt x="7245" y="311150"/>
                  </a:lnTo>
                  <a:lnTo>
                    <a:pt x="7289" y="275590"/>
                  </a:lnTo>
                  <a:close/>
                </a:path>
                <a:path w="1352550" h="1049020">
                  <a:moveTo>
                    <a:pt x="1352217" y="275590"/>
                  </a:moveTo>
                  <a:lnTo>
                    <a:pt x="1345871" y="275590"/>
                  </a:lnTo>
                  <a:lnTo>
                    <a:pt x="1345827" y="311150"/>
                  </a:lnTo>
                  <a:lnTo>
                    <a:pt x="1352174" y="311150"/>
                  </a:lnTo>
                  <a:lnTo>
                    <a:pt x="1352217" y="275590"/>
                  </a:lnTo>
                  <a:close/>
                </a:path>
                <a:path w="1352550" h="1049020">
                  <a:moveTo>
                    <a:pt x="7245" y="311150"/>
                  </a:moveTo>
                  <a:lnTo>
                    <a:pt x="891" y="311150"/>
                  </a:lnTo>
                  <a:lnTo>
                    <a:pt x="881" y="320039"/>
                  </a:lnTo>
                  <a:lnTo>
                    <a:pt x="7234" y="320039"/>
                  </a:lnTo>
                  <a:lnTo>
                    <a:pt x="7245" y="311150"/>
                  </a:lnTo>
                  <a:close/>
                </a:path>
                <a:path w="1352550" h="1049020">
                  <a:moveTo>
                    <a:pt x="1352174" y="311150"/>
                  </a:moveTo>
                  <a:lnTo>
                    <a:pt x="1345827" y="311150"/>
                  </a:lnTo>
                  <a:lnTo>
                    <a:pt x="1345816" y="320039"/>
                  </a:lnTo>
                  <a:lnTo>
                    <a:pt x="1352163" y="320039"/>
                  </a:lnTo>
                  <a:lnTo>
                    <a:pt x="1352174" y="311150"/>
                  </a:lnTo>
                  <a:close/>
                </a:path>
                <a:path w="1352550" h="1049020">
                  <a:moveTo>
                    <a:pt x="7234" y="320040"/>
                  </a:moveTo>
                  <a:lnTo>
                    <a:pt x="881" y="320040"/>
                  </a:lnTo>
                  <a:lnTo>
                    <a:pt x="691" y="476250"/>
                  </a:lnTo>
                  <a:lnTo>
                    <a:pt x="7042" y="476250"/>
                  </a:lnTo>
                  <a:lnTo>
                    <a:pt x="7234" y="320040"/>
                  </a:lnTo>
                  <a:close/>
                </a:path>
                <a:path w="1352550" h="1049020">
                  <a:moveTo>
                    <a:pt x="1352163" y="320040"/>
                  </a:moveTo>
                  <a:lnTo>
                    <a:pt x="1345816" y="320040"/>
                  </a:lnTo>
                  <a:lnTo>
                    <a:pt x="1345624" y="476250"/>
                  </a:lnTo>
                  <a:lnTo>
                    <a:pt x="1351974" y="476250"/>
                  </a:lnTo>
                  <a:lnTo>
                    <a:pt x="1352163" y="320040"/>
                  </a:lnTo>
                  <a:close/>
                </a:path>
                <a:path w="1352550" h="1049020">
                  <a:moveTo>
                    <a:pt x="7042" y="476250"/>
                  </a:moveTo>
                  <a:lnTo>
                    <a:pt x="691" y="476250"/>
                  </a:lnTo>
                  <a:lnTo>
                    <a:pt x="392" y="723900"/>
                  </a:lnTo>
                  <a:lnTo>
                    <a:pt x="6738" y="723900"/>
                  </a:lnTo>
                  <a:lnTo>
                    <a:pt x="7042" y="476250"/>
                  </a:lnTo>
                  <a:close/>
                </a:path>
                <a:path w="1352550" h="1049020">
                  <a:moveTo>
                    <a:pt x="1351974" y="476250"/>
                  </a:moveTo>
                  <a:lnTo>
                    <a:pt x="1345624" y="476250"/>
                  </a:lnTo>
                  <a:lnTo>
                    <a:pt x="1345321" y="723900"/>
                  </a:lnTo>
                  <a:lnTo>
                    <a:pt x="1351674" y="723900"/>
                  </a:lnTo>
                  <a:lnTo>
                    <a:pt x="1351974" y="476250"/>
                  </a:lnTo>
                  <a:close/>
                </a:path>
                <a:path w="1352550" h="1049020">
                  <a:moveTo>
                    <a:pt x="6738" y="723900"/>
                  </a:moveTo>
                  <a:lnTo>
                    <a:pt x="392" y="723900"/>
                  </a:lnTo>
                  <a:lnTo>
                    <a:pt x="376" y="736600"/>
                  </a:lnTo>
                  <a:lnTo>
                    <a:pt x="6722" y="736600"/>
                  </a:lnTo>
                  <a:lnTo>
                    <a:pt x="6738" y="723900"/>
                  </a:lnTo>
                  <a:close/>
                </a:path>
                <a:path w="1352550" h="1049020">
                  <a:moveTo>
                    <a:pt x="1351674" y="723900"/>
                  </a:moveTo>
                  <a:lnTo>
                    <a:pt x="1345321" y="723900"/>
                  </a:lnTo>
                  <a:lnTo>
                    <a:pt x="1345305" y="736600"/>
                  </a:lnTo>
                  <a:lnTo>
                    <a:pt x="1351658" y="736600"/>
                  </a:lnTo>
                  <a:lnTo>
                    <a:pt x="1351674" y="723900"/>
                  </a:lnTo>
                  <a:close/>
                </a:path>
                <a:path w="1352550" h="1049020">
                  <a:moveTo>
                    <a:pt x="6722" y="736600"/>
                  </a:moveTo>
                  <a:lnTo>
                    <a:pt x="376" y="736600"/>
                  </a:lnTo>
                  <a:lnTo>
                    <a:pt x="365" y="745489"/>
                  </a:lnTo>
                  <a:lnTo>
                    <a:pt x="6711" y="745489"/>
                  </a:lnTo>
                  <a:lnTo>
                    <a:pt x="6722" y="736600"/>
                  </a:lnTo>
                  <a:close/>
                </a:path>
                <a:path w="1352550" h="1049020">
                  <a:moveTo>
                    <a:pt x="1351658" y="736600"/>
                  </a:moveTo>
                  <a:lnTo>
                    <a:pt x="1345305" y="736600"/>
                  </a:lnTo>
                  <a:lnTo>
                    <a:pt x="1345294" y="745489"/>
                  </a:lnTo>
                  <a:lnTo>
                    <a:pt x="1351647" y="745489"/>
                  </a:lnTo>
                  <a:lnTo>
                    <a:pt x="1351658" y="736600"/>
                  </a:lnTo>
                  <a:close/>
                </a:path>
                <a:path w="1352550" h="1049020">
                  <a:moveTo>
                    <a:pt x="6711" y="745490"/>
                  </a:moveTo>
                  <a:lnTo>
                    <a:pt x="365" y="745490"/>
                  </a:lnTo>
                  <a:lnTo>
                    <a:pt x="307" y="793750"/>
                  </a:lnTo>
                  <a:lnTo>
                    <a:pt x="6652" y="793750"/>
                  </a:lnTo>
                  <a:lnTo>
                    <a:pt x="6711" y="745490"/>
                  </a:lnTo>
                  <a:close/>
                </a:path>
                <a:path w="1352550" h="1049020">
                  <a:moveTo>
                    <a:pt x="1351647" y="745490"/>
                  </a:moveTo>
                  <a:lnTo>
                    <a:pt x="1345294" y="745490"/>
                  </a:lnTo>
                  <a:lnTo>
                    <a:pt x="1345235" y="793750"/>
                  </a:lnTo>
                  <a:lnTo>
                    <a:pt x="1351589" y="793750"/>
                  </a:lnTo>
                  <a:lnTo>
                    <a:pt x="1351647" y="745490"/>
                  </a:lnTo>
                  <a:close/>
                </a:path>
                <a:path w="1352550" h="1049020">
                  <a:moveTo>
                    <a:pt x="6652" y="793750"/>
                  </a:moveTo>
                  <a:lnTo>
                    <a:pt x="307" y="793750"/>
                  </a:lnTo>
                  <a:lnTo>
                    <a:pt x="296" y="802639"/>
                  </a:lnTo>
                  <a:lnTo>
                    <a:pt x="6641" y="802639"/>
                  </a:lnTo>
                  <a:lnTo>
                    <a:pt x="6652" y="793750"/>
                  </a:lnTo>
                  <a:close/>
                </a:path>
                <a:path w="1352550" h="1049020">
                  <a:moveTo>
                    <a:pt x="1351589" y="793750"/>
                  </a:moveTo>
                  <a:lnTo>
                    <a:pt x="1345235" y="793750"/>
                  </a:lnTo>
                  <a:lnTo>
                    <a:pt x="1345224" y="802639"/>
                  </a:lnTo>
                  <a:lnTo>
                    <a:pt x="1351578" y="802639"/>
                  </a:lnTo>
                  <a:lnTo>
                    <a:pt x="1351589" y="793750"/>
                  </a:lnTo>
                  <a:close/>
                </a:path>
                <a:path w="1352550" h="1049020">
                  <a:moveTo>
                    <a:pt x="6641" y="802640"/>
                  </a:moveTo>
                  <a:lnTo>
                    <a:pt x="296" y="802640"/>
                  </a:lnTo>
                  <a:lnTo>
                    <a:pt x="219" y="866139"/>
                  </a:lnTo>
                  <a:lnTo>
                    <a:pt x="6563" y="866139"/>
                  </a:lnTo>
                  <a:lnTo>
                    <a:pt x="6641" y="802640"/>
                  </a:lnTo>
                  <a:close/>
                </a:path>
                <a:path w="1352550" h="1049020">
                  <a:moveTo>
                    <a:pt x="1351578" y="802640"/>
                  </a:moveTo>
                  <a:lnTo>
                    <a:pt x="1345224" y="802640"/>
                  </a:lnTo>
                  <a:lnTo>
                    <a:pt x="1345146" y="866139"/>
                  </a:lnTo>
                  <a:lnTo>
                    <a:pt x="1351501" y="866139"/>
                  </a:lnTo>
                  <a:lnTo>
                    <a:pt x="1351578" y="802640"/>
                  </a:lnTo>
                  <a:close/>
                </a:path>
                <a:path w="1352550" h="1049020">
                  <a:moveTo>
                    <a:pt x="6563" y="866140"/>
                  </a:moveTo>
                  <a:lnTo>
                    <a:pt x="219" y="866140"/>
                  </a:lnTo>
                  <a:lnTo>
                    <a:pt x="212" y="872489"/>
                  </a:lnTo>
                  <a:lnTo>
                    <a:pt x="6555" y="872489"/>
                  </a:lnTo>
                  <a:lnTo>
                    <a:pt x="6563" y="866140"/>
                  </a:lnTo>
                  <a:close/>
                </a:path>
                <a:path w="1352550" h="1049020">
                  <a:moveTo>
                    <a:pt x="1351501" y="866140"/>
                  </a:moveTo>
                  <a:lnTo>
                    <a:pt x="1345146" y="866140"/>
                  </a:lnTo>
                  <a:lnTo>
                    <a:pt x="1345138" y="872489"/>
                  </a:lnTo>
                  <a:lnTo>
                    <a:pt x="1351493" y="872489"/>
                  </a:lnTo>
                  <a:lnTo>
                    <a:pt x="1351501" y="866140"/>
                  </a:lnTo>
                  <a:close/>
                </a:path>
                <a:path w="1352550" h="1049020">
                  <a:moveTo>
                    <a:pt x="6555" y="872490"/>
                  </a:moveTo>
                  <a:lnTo>
                    <a:pt x="212" y="872490"/>
                  </a:lnTo>
                  <a:lnTo>
                    <a:pt x="204" y="878839"/>
                  </a:lnTo>
                  <a:lnTo>
                    <a:pt x="6548" y="878839"/>
                  </a:lnTo>
                  <a:lnTo>
                    <a:pt x="6555" y="872490"/>
                  </a:lnTo>
                  <a:close/>
                </a:path>
                <a:path w="1352550" h="1049020">
                  <a:moveTo>
                    <a:pt x="1351493" y="872490"/>
                  </a:moveTo>
                  <a:lnTo>
                    <a:pt x="1345138" y="872490"/>
                  </a:lnTo>
                  <a:lnTo>
                    <a:pt x="1345131" y="878839"/>
                  </a:lnTo>
                  <a:lnTo>
                    <a:pt x="1351486" y="878839"/>
                  </a:lnTo>
                  <a:lnTo>
                    <a:pt x="1351493" y="872490"/>
                  </a:lnTo>
                  <a:close/>
                </a:path>
                <a:path w="1352550" h="1049020">
                  <a:moveTo>
                    <a:pt x="6548" y="878840"/>
                  </a:moveTo>
                  <a:lnTo>
                    <a:pt x="204" y="878840"/>
                  </a:lnTo>
                  <a:lnTo>
                    <a:pt x="189" y="891539"/>
                  </a:lnTo>
                  <a:lnTo>
                    <a:pt x="6532" y="891539"/>
                  </a:lnTo>
                  <a:lnTo>
                    <a:pt x="6548" y="878840"/>
                  </a:lnTo>
                  <a:close/>
                </a:path>
                <a:path w="1352550" h="1049020">
                  <a:moveTo>
                    <a:pt x="1351486" y="878840"/>
                  </a:moveTo>
                  <a:lnTo>
                    <a:pt x="1345131" y="878840"/>
                  </a:lnTo>
                  <a:lnTo>
                    <a:pt x="1345115" y="891539"/>
                  </a:lnTo>
                  <a:lnTo>
                    <a:pt x="1351470" y="891539"/>
                  </a:lnTo>
                  <a:lnTo>
                    <a:pt x="1351486" y="878840"/>
                  </a:lnTo>
                  <a:close/>
                </a:path>
                <a:path w="1352550" h="1049020">
                  <a:moveTo>
                    <a:pt x="6532" y="891540"/>
                  </a:moveTo>
                  <a:lnTo>
                    <a:pt x="189" y="891540"/>
                  </a:lnTo>
                  <a:lnTo>
                    <a:pt x="112" y="955039"/>
                  </a:lnTo>
                  <a:lnTo>
                    <a:pt x="6454" y="955039"/>
                  </a:lnTo>
                  <a:lnTo>
                    <a:pt x="6532" y="891540"/>
                  </a:lnTo>
                  <a:close/>
                </a:path>
                <a:path w="1352550" h="1049020">
                  <a:moveTo>
                    <a:pt x="1351470" y="891540"/>
                  </a:moveTo>
                  <a:lnTo>
                    <a:pt x="1345115" y="891540"/>
                  </a:lnTo>
                  <a:lnTo>
                    <a:pt x="1345037" y="955039"/>
                  </a:lnTo>
                  <a:lnTo>
                    <a:pt x="1351393" y="955039"/>
                  </a:lnTo>
                  <a:lnTo>
                    <a:pt x="1351470" y="891540"/>
                  </a:lnTo>
                  <a:close/>
                </a:path>
                <a:path w="1352550" h="1049020">
                  <a:moveTo>
                    <a:pt x="6354" y="1036447"/>
                  </a:moveTo>
                  <a:lnTo>
                    <a:pt x="13" y="1036447"/>
                  </a:lnTo>
                  <a:lnTo>
                    <a:pt x="12" y="1037589"/>
                  </a:lnTo>
                  <a:lnTo>
                    <a:pt x="6353" y="1037589"/>
                  </a:lnTo>
                  <a:lnTo>
                    <a:pt x="6354" y="1036447"/>
                  </a:lnTo>
                  <a:close/>
                </a:path>
                <a:path w="1352550" h="1049020">
                  <a:moveTo>
                    <a:pt x="1351295" y="1036447"/>
                  </a:moveTo>
                  <a:lnTo>
                    <a:pt x="1344937" y="1036447"/>
                  </a:lnTo>
                  <a:lnTo>
                    <a:pt x="1344936" y="1037589"/>
                  </a:lnTo>
                  <a:lnTo>
                    <a:pt x="1351293" y="1037589"/>
                  </a:lnTo>
                  <a:lnTo>
                    <a:pt x="1351295" y="1036447"/>
                  </a:lnTo>
                  <a:close/>
                </a:path>
                <a:path w="1352550" h="1049020">
                  <a:moveTo>
                    <a:pt x="6357" y="1033906"/>
                  </a:moveTo>
                  <a:lnTo>
                    <a:pt x="16" y="1033906"/>
                  </a:lnTo>
                  <a:lnTo>
                    <a:pt x="13" y="1036319"/>
                  </a:lnTo>
                  <a:lnTo>
                    <a:pt x="6354" y="1036319"/>
                  </a:lnTo>
                  <a:lnTo>
                    <a:pt x="6357" y="1033906"/>
                  </a:lnTo>
                  <a:close/>
                </a:path>
                <a:path w="1352550" h="1049020">
                  <a:moveTo>
                    <a:pt x="1351298" y="1033906"/>
                  </a:moveTo>
                  <a:lnTo>
                    <a:pt x="1344940" y="1033906"/>
                  </a:lnTo>
                  <a:lnTo>
                    <a:pt x="1344937" y="1036319"/>
                  </a:lnTo>
                  <a:lnTo>
                    <a:pt x="1351295" y="1036319"/>
                  </a:lnTo>
                  <a:lnTo>
                    <a:pt x="1351298" y="1033906"/>
                  </a:lnTo>
                  <a:close/>
                </a:path>
                <a:path w="1352550" h="1049020">
                  <a:moveTo>
                    <a:pt x="6365" y="1027556"/>
                  </a:moveTo>
                  <a:lnTo>
                    <a:pt x="24" y="1027556"/>
                  </a:lnTo>
                  <a:lnTo>
                    <a:pt x="16" y="1033779"/>
                  </a:lnTo>
                  <a:lnTo>
                    <a:pt x="6357" y="1033779"/>
                  </a:lnTo>
                  <a:lnTo>
                    <a:pt x="6365" y="1027556"/>
                  </a:lnTo>
                  <a:close/>
                </a:path>
                <a:path w="1352550" h="1049020">
                  <a:moveTo>
                    <a:pt x="1351306" y="1027556"/>
                  </a:moveTo>
                  <a:lnTo>
                    <a:pt x="1344948" y="1027556"/>
                  </a:lnTo>
                  <a:lnTo>
                    <a:pt x="1344940" y="1033779"/>
                  </a:lnTo>
                  <a:lnTo>
                    <a:pt x="1351298" y="1033779"/>
                  </a:lnTo>
                  <a:lnTo>
                    <a:pt x="1351306" y="1027556"/>
                  </a:lnTo>
                  <a:close/>
                </a:path>
                <a:path w="1352550" h="1049020">
                  <a:moveTo>
                    <a:pt x="6370" y="1023747"/>
                  </a:moveTo>
                  <a:lnTo>
                    <a:pt x="29" y="1023747"/>
                  </a:lnTo>
                  <a:lnTo>
                    <a:pt x="24" y="1027429"/>
                  </a:lnTo>
                  <a:lnTo>
                    <a:pt x="6365" y="1027429"/>
                  </a:lnTo>
                  <a:lnTo>
                    <a:pt x="6370" y="1023747"/>
                  </a:lnTo>
                  <a:close/>
                </a:path>
                <a:path w="1352550" h="1049020">
                  <a:moveTo>
                    <a:pt x="1351310" y="1023747"/>
                  </a:moveTo>
                  <a:lnTo>
                    <a:pt x="1344953" y="1023747"/>
                  </a:lnTo>
                  <a:lnTo>
                    <a:pt x="1344948" y="1027429"/>
                  </a:lnTo>
                  <a:lnTo>
                    <a:pt x="1351306" y="1027429"/>
                  </a:lnTo>
                  <a:lnTo>
                    <a:pt x="1351310" y="1023747"/>
                  </a:lnTo>
                  <a:close/>
                </a:path>
                <a:path w="1352550" h="1049020">
                  <a:moveTo>
                    <a:pt x="6373" y="1021206"/>
                  </a:moveTo>
                  <a:lnTo>
                    <a:pt x="32" y="1021206"/>
                  </a:lnTo>
                  <a:lnTo>
                    <a:pt x="29" y="1023619"/>
                  </a:lnTo>
                  <a:lnTo>
                    <a:pt x="6370" y="1023619"/>
                  </a:lnTo>
                  <a:lnTo>
                    <a:pt x="6373" y="1021206"/>
                  </a:lnTo>
                  <a:close/>
                </a:path>
                <a:path w="1352550" h="1049020">
                  <a:moveTo>
                    <a:pt x="1351313" y="1021206"/>
                  </a:moveTo>
                  <a:lnTo>
                    <a:pt x="1344956" y="1021206"/>
                  </a:lnTo>
                  <a:lnTo>
                    <a:pt x="1344953" y="1023619"/>
                  </a:lnTo>
                  <a:lnTo>
                    <a:pt x="1351310" y="1023619"/>
                  </a:lnTo>
                  <a:lnTo>
                    <a:pt x="1351313" y="1021206"/>
                  </a:lnTo>
                  <a:close/>
                </a:path>
                <a:path w="1352550" h="1049020">
                  <a:moveTo>
                    <a:pt x="6377" y="1017397"/>
                  </a:moveTo>
                  <a:lnTo>
                    <a:pt x="36" y="1017397"/>
                  </a:lnTo>
                  <a:lnTo>
                    <a:pt x="32" y="1021079"/>
                  </a:lnTo>
                  <a:lnTo>
                    <a:pt x="6373" y="1021079"/>
                  </a:lnTo>
                  <a:lnTo>
                    <a:pt x="6377" y="1017397"/>
                  </a:lnTo>
                  <a:close/>
                </a:path>
                <a:path w="1352550" h="1049020">
                  <a:moveTo>
                    <a:pt x="1351318" y="1017397"/>
                  </a:moveTo>
                  <a:lnTo>
                    <a:pt x="1344961" y="1017397"/>
                  </a:lnTo>
                  <a:lnTo>
                    <a:pt x="1344956" y="1021079"/>
                  </a:lnTo>
                  <a:lnTo>
                    <a:pt x="1351313" y="1021079"/>
                  </a:lnTo>
                  <a:lnTo>
                    <a:pt x="1351318" y="1017397"/>
                  </a:lnTo>
                  <a:close/>
                </a:path>
                <a:path w="1352550" h="1049020">
                  <a:moveTo>
                    <a:pt x="6381" y="1014856"/>
                  </a:moveTo>
                  <a:lnTo>
                    <a:pt x="39" y="1014856"/>
                  </a:lnTo>
                  <a:lnTo>
                    <a:pt x="36" y="1017269"/>
                  </a:lnTo>
                  <a:lnTo>
                    <a:pt x="6378" y="1017269"/>
                  </a:lnTo>
                  <a:lnTo>
                    <a:pt x="6381" y="1014856"/>
                  </a:lnTo>
                  <a:close/>
                </a:path>
                <a:path w="1352550" h="1049020">
                  <a:moveTo>
                    <a:pt x="1351321" y="1014856"/>
                  </a:moveTo>
                  <a:lnTo>
                    <a:pt x="1344964" y="1014856"/>
                  </a:lnTo>
                  <a:lnTo>
                    <a:pt x="1344961" y="1017269"/>
                  </a:lnTo>
                  <a:lnTo>
                    <a:pt x="1351318" y="1017269"/>
                  </a:lnTo>
                  <a:lnTo>
                    <a:pt x="1351321" y="1014856"/>
                  </a:lnTo>
                  <a:close/>
                </a:path>
                <a:path w="1352550" h="1049020">
                  <a:moveTo>
                    <a:pt x="6385" y="1011047"/>
                  </a:moveTo>
                  <a:lnTo>
                    <a:pt x="44" y="1011047"/>
                  </a:lnTo>
                  <a:lnTo>
                    <a:pt x="39" y="1014729"/>
                  </a:lnTo>
                  <a:lnTo>
                    <a:pt x="6381" y="1014729"/>
                  </a:lnTo>
                  <a:lnTo>
                    <a:pt x="6385" y="1011047"/>
                  </a:lnTo>
                  <a:close/>
                </a:path>
                <a:path w="1352550" h="1049020">
                  <a:moveTo>
                    <a:pt x="1351326" y="1011047"/>
                  </a:moveTo>
                  <a:lnTo>
                    <a:pt x="1344968" y="1011047"/>
                  </a:lnTo>
                  <a:lnTo>
                    <a:pt x="1344964" y="1014729"/>
                  </a:lnTo>
                  <a:lnTo>
                    <a:pt x="1351321" y="1014729"/>
                  </a:lnTo>
                  <a:lnTo>
                    <a:pt x="1351326" y="1011047"/>
                  </a:lnTo>
                  <a:close/>
                </a:path>
                <a:path w="1352550" h="1049020">
                  <a:moveTo>
                    <a:pt x="6388" y="1008506"/>
                  </a:moveTo>
                  <a:lnTo>
                    <a:pt x="47" y="1008506"/>
                  </a:lnTo>
                  <a:lnTo>
                    <a:pt x="44" y="1010919"/>
                  </a:lnTo>
                  <a:lnTo>
                    <a:pt x="6385" y="1010919"/>
                  </a:lnTo>
                  <a:lnTo>
                    <a:pt x="6388" y="1008506"/>
                  </a:lnTo>
                  <a:close/>
                </a:path>
                <a:path w="1352550" h="1049020">
                  <a:moveTo>
                    <a:pt x="1351329" y="1008506"/>
                  </a:moveTo>
                  <a:lnTo>
                    <a:pt x="1344971" y="1008506"/>
                  </a:lnTo>
                  <a:lnTo>
                    <a:pt x="1344968" y="1010919"/>
                  </a:lnTo>
                  <a:lnTo>
                    <a:pt x="1351326" y="1010919"/>
                  </a:lnTo>
                  <a:lnTo>
                    <a:pt x="1351329" y="1008506"/>
                  </a:lnTo>
                  <a:close/>
                </a:path>
                <a:path w="1352550" h="1049020">
                  <a:moveTo>
                    <a:pt x="6393" y="1004697"/>
                  </a:moveTo>
                  <a:lnTo>
                    <a:pt x="52" y="1004697"/>
                  </a:lnTo>
                  <a:lnTo>
                    <a:pt x="47" y="1008379"/>
                  </a:lnTo>
                  <a:lnTo>
                    <a:pt x="6389" y="1008379"/>
                  </a:lnTo>
                  <a:lnTo>
                    <a:pt x="6393" y="1004697"/>
                  </a:lnTo>
                  <a:close/>
                </a:path>
                <a:path w="1352550" h="1049020">
                  <a:moveTo>
                    <a:pt x="1351333" y="1004697"/>
                  </a:moveTo>
                  <a:lnTo>
                    <a:pt x="1344976" y="1004697"/>
                  </a:lnTo>
                  <a:lnTo>
                    <a:pt x="1344972" y="1008379"/>
                  </a:lnTo>
                  <a:lnTo>
                    <a:pt x="1351329" y="1008379"/>
                  </a:lnTo>
                  <a:lnTo>
                    <a:pt x="1351333" y="1004697"/>
                  </a:lnTo>
                  <a:close/>
                </a:path>
                <a:path w="1352550" h="1049020">
                  <a:moveTo>
                    <a:pt x="6396" y="1002156"/>
                  </a:moveTo>
                  <a:lnTo>
                    <a:pt x="55" y="1002156"/>
                  </a:lnTo>
                  <a:lnTo>
                    <a:pt x="52" y="1004569"/>
                  </a:lnTo>
                  <a:lnTo>
                    <a:pt x="6393" y="1004569"/>
                  </a:lnTo>
                  <a:lnTo>
                    <a:pt x="6396" y="1002156"/>
                  </a:lnTo>
                  <a:close/>
                </a:path>
                <a:path w="1352550" h="1049020">
                  <a:moveTo>
                    <a:pt x="1351336" y="1002156"/>
                  </a:moveTo>
                  <a:lnTo>
                    <a:pt x="1344979" y="1002156"/>
                  </a:lnTo>
                  <a:lnTo>
                    <a:pt x="1344976" y="1004569"/>
                  </a:lnTo>
                  <a:lnTo>
                    <a:pt x="1351333" y="1004569"/>
                  </a:lnTo>
                  <a:lnTo>
                    <a:pt x="1351336" y="1002156"/>
                  </a:lnTo>
                  <a:close/>
                </a:path>
                <a:path w="1352550" h="1049020">
                  <a:moveTo>
                    <a:pt x="6401" y="998347"/>
                  </a:moveTo>
                  <a:lnTo>
                    <a:pt x="59" y="998347"/>
                  </a:lnTo>
                  <a:lnTo>
                    <a:pt x="55" y="1002029"/>
                  </a:lnTo>
                  <a:lnTo>
                    <a:pt x="6396" y="1002029"/>
                  </a:lnTo>
                  <a:lnTo>
                    <a:pt x="6401" y="998347"/>
                  </a:lnTo>
                  <a:close/>
                </a:path>
                <a:path w="1352550" h="1049020">
                  <a:moveTo>
                    <a:pt x="1351341" y="998347"/>
                  </a:moveTo>
                  <a:lnTo>
                    <a:pt x="1344984" y="998347"/>
                  </a:lnTo>
                  <a:lnTo>
                    <a:pt x="1344979" y="1002029"/>
                  </a:lnTo>
                  <a:lnTo>
                    <a:pt x="1351336" y="1002029"/>
                  </a:lnTo>
                  <a:lnTo>
                    <a:pt x="1351341" y="998347"/>
                  </a:lnTo>
                  <a:close/>
                </a:path>
                <a:path w="1352550" h="1049020">
                  <a:moveTo>
                    <a:pt x="6404" y="995806"/>
                  </a:moveTo>
                  <a:lnTo>
                    <a:pt x="62" y="995806"/>
                  </a:lnTo>
                  <a:lnTo>
                    <a:pt x="59" y="998219"/>
                  </a:lnTo>
                  <a:lnTo>
                    <a:pt x="6401" y="998219"/>
                  </a:lnTo>
                  <a:lnTo>
                    <a:pt x="6404" y="995806"/>
                  </a:lnTo>
                  <a:close/>
                </a:path>
                <a:path w="1352550" h="1049020">
                  <a:moveTo>
                    <a:pt x="1351344" y="995806"/>
                  </a:moveTo>
                  <a:lnTo>
                    <a:pt x="1344987" y="995806"/>
                  </a:lnTo>
                  <a:lnTo>
                    <a:pt x="1344984" y="998219"/>
                  </a:lnTo>
                  <a:lnTo>
                    <a:pt x="1351341" y="998219"/>
                  </a:lnTo>
                  <a:lnTo>
                    <a:pt x="1351344" y="995806"/>
                  </a:lnTo>
                  <a:close/>
                </a:path>
                <a:path w="1352550" h="1049020">
                  <a:moveTo>
                    <a:pt x="6409" y="991997"/>
                  </a:moveTo>
                  <a:lnTo>
                    <a:pt x="67" y="991997"/>
                  </a:lnTo>
                  <a:lnTo>
                    <a:pt x="63" y="995679"/>
                  </a:lnTo>
                  <a:lnTo>
                    <a:pt x="6404" y="995679"/>
                  </a:lnTo>
                  <a:lnTo>
                    <a:pt x="6409" y="991997"/>
                  </a:lnTo>
                  <a:close/>
                </a:path>
                <a:path w="1352550" h="1049020">
                  <a:moveTo>
                    <a:pt x="1351349" y="991997"/>
                  </a:moveTo>
                  <a:lnTo>
                    <a:pt x="1344992" y="991997"/>
                  </a:lnTo>
                  <a:lnTo>
                    <a:pt x="1344987" y="995679"/>
                  </a:lnTo>
                  <a:lnTo>
                    <a:pt x="1351344" y="995679"/>
                  </a:lnTo>
                  <a:lnTo>
                    <a:pt x="1351349" y="991997"/>
                  </a:lnTo>
                  <a:close/>
                </a:path>
                <a:path w="1352550" h="1049020">
                  <a:moveTo>
                    <a:pt x="6412" y="989456"/>
                  </a:moveTo>
                  <a:lnTo>
                    <a:pt x="70" y="989456"/>
                  </a:lnTo>
                  <a:lnTo>
                    <a:pt x="67" y="991869"/>
                  </a:lnTo>
                  <a:lnTo>
                    <a:pt x="6409" y="991869"/>
                  </a:lnTo>
                  <a:lnTo>
                    <a:pt x="6412" y="989456"/>
                  </a:lnTo>
                  <a:close/>
                </a:path>
                <a:path w="1352550" h="1049020">
                  <a:moveTo>
                    <a:pt x="1351352" y="989456"/>
                  </a:moveTo>
                  <a:lnTo>
                    <a:pt x="1344995" y="989456"/>
                  </a:lnTo>
                  <a:lnTo>
                    <a:pt x="1344992" y="991869"/>
                  </a:lnTo>
                  <a:lnTo>
                    <a:pt x="1351349" y="991869"/>
                  </a:lnTo>
                  <a:lnTo>
                    <a:pt x="1351352" y="989456"/>
                  </a:lnTo>
                  <a:close/>
                </a:path>
                <a:path w="1352550" h="1049020">
                  <a:moveTo>
                    <a:pt x="6416" y="985647"/>
                  </a:moveTo>
                  <a:lnTo>
                    <a:pt x="75" y="985647"/>
                  </a:lnTo>
                  <a:lnTo>
                    <a:pt x="70" y="989329"/>
                  </a:lnTo>
                  <a:lnTo>
                    <a:pt x="6412" y="989329"/>
                  </a:lnTo>
                  <a:lnTo>
                    <a:pt x="6416" y="985647"/>
                  </a:lnTo>
                  <a:close/>
                </a:path>
                <a:path w="1352550" h="1049020">
                  <a:moveTo>
                    <a:pt x="1351356" y="985647"/>
                  </a:moveTo>
                  <a:lnTo>
                    <a:pt x="1344999" y="985647"/>
                  </a:lnTo>
                  <a:lnTo>
                    <a:pt x="1344995" y="989329"/>
                  </a:lnTo>
                  <a:lnTo>
                    <a:pt x="1351352" y="989329"/>
                  </a:lnTo>
                  <a:lnTo>
                    <a:pt x="1351356" y="985647"/>
                  </a:lnTo>
                  <a:close/>
                </a:path>
                <a:path w="1352550" h="1049020">
                  <a:moveTo>
                    <a:pt x="6420" y="983106"/>
                  </a:moveTo>
                  <a:lnTo>
                    <a:pt x="78" y="983106"/>
                  </a:lnTo>
                  <a:lnTo>
                    <a:pt x="75" y="985519"/>
                  </a:lnTo>
                  <a:lnTo>
                    <a:pt x="6417" y="985519"/>
                  </a:lnTo>
                  <a:lnTo>
                    <a:pt x="6420" y="983106"/>
                  </a:lnTo>
                  <a:close/>
                </a:path>
                <a:path w="1352550" h="1049020">
                  <a:moveTo>
                    <a:pt x="1351359" y="983106"/>
                  </a:moveTo>
                  <a:lnTo>
                    <a:pt x="1345003" y="983106"/>
                  </a:lnTo>
                  <a:lnTo>
                    <a:pt x="1345000" y="985519"/>
                  </a:lnTo>
                  <a:lnTo>
                    <a:pt x="1351356" y="985519"/>
                  </a:lnTo>
                  <a:lnTo>
                    <a:pt x="1351359" y="983106"/>
                  </a:lnTo>
                  <a:close/>
                </a:path>
                <a:path w="1352550" h="1049020">
                  <a:moveTo>
                    <a:pt x="6424" y="979297"/>
                  </a:moveTo>
                  <a:lnTo>
                    <a:pt x="82" y="979297"/>
                  </a:lnTo>
                  <a:lnTo>
                    <a:pt x="78" y="982979"/>
                  </a:lnTo>
                  <a:lnTo>
                    <a:pt x="6420" y="982979"/>
                  </a:lnTo>
                  <a:lnTo>
                    <a:pt x="6424" y="979297"/>
                  </a:lnTo>
                  <a:close/>
                </a:path>
                <a:path w="1352550" h="1049020">
                  <a:moveTo>
                    <a:pt x="1351364" y="979297"/>
                  </a:moveTo>
                  <a:lnTo>
                    <a:pt x="1345007" y="979297"/>
                  </a:lnTo>
                  <a:lnTo>
                    <a:pt x="1345003" y="982979"/>
                  </a:lnTo>
                  <a:lnTo>
                    <a:pt x="1351360" y="982979"/>
                  </a:lnTo>
                  <a:lnTo>
                    <a:pt x="1351364" y="979297"/>
                  </a:lnTo>
                  <a:close/>
                </a:path>
                <a:path w="1352550" h="1049020">
                  <a:moveTo>
                    <a:pt x="6432" y="972947"/>
                  </a:moveTo>
                  <a:lnTo>
                    <a:pt x="90" y="972947"/>
                  </a:lnTo>
                  <a:lnTo>
                    <a:pt x="83" y="979169"/>
                  </a:lnTo>
                  <a:lnTo>
                    <a:pt x="6424" y="979169"/>
                  </a:lnTo>
                  <a:lnTo>
                    <a:pt x="6432" y="972947"/>
                  </a:lnTo>
                  <a:close/>
                </a:path>
                <a:path w="1352550" h="1049020">
                  <a:moveTo>
                    <a:pt x="1351372" y="972947"/>
                  </a:moveTo>
                  <a:lnTo>
                    <a:pt x="1345015" y="972947"/>
                  </a:lnTo>
                  <a:lnTo>
                    <a:pt x="1345007" y="979169"/>
                  </a:lnTo>
                  <a:lnTo>
                    <a:pt x="1351364" y="979169"/>
                  </a:lnTo>
                  <a:lnTo>
                    <a:pt x="1351372" y="972947"/>
                  </a:lnTo>
                  <a:close/>
                </a:path>
                <a:path w="1352550" h="1049020">
                  <a:moveTo>
                    <a:pt x="6435" y="970406"/>
                  </a:moveTo>
                  <a:lnTo>
                    <a:pt x="93" y="970406"/>
                  </a:lnTo>
                  <a:lnTo>
                    <a:pt x="90" y="972819"/>
                  </a:lnTo>
                  <a:lnTo>
                    <a:pt x="6432" y="972819"/>
                  </a:lnTo>
                  <a:lnTo>
                    <a:pt x="6435" y="970406"/>
                  </a:lnTo>
                  <a:close/>
                </a:path>
                <a:path w="1352550" h="1049020">
                  <a:moveTo>
                    <a:pt x="1351375" y="970406"/>
                  </a:moveTo>
                  <a:lnTo>
                    <a:pt x="1345018" y="970406"/>
                  </a:lnTo>
                  <a:lnTo>
                    <a:pt x="1345015" y="972819"/>
                  </a:lnTo>
                  <a:lnTo>
                    <a:pt x="1351372" y="972819"/>
                  </a:lnTo>
                  <a:lnTo>
                    <a:pt x="1351375" y="970406"/>
                  </a:lnTo>
                  <a:close/>
                </a:path>
                <a:path w="1352550" h="1049020">
                  <a:moveTo>
                    <a:pt x="6454" y="955166"/>
                  </a:moveTo>
                  <a:lnTo>
                    <a:pt x="112" y="955166"/>
                  </a:lnTo>
                  <a:lnTo>
                    <a:pt x="93" y="970279"/>
                  </a:lnTo>
                  <a:lnTo>
                    <a:pt x="6435" y="970279"/>
                  </a:lnTo>
                  <a:lnTo>
                    <a:pt x="6454" y="955166"/>
                  </a:lnTo>
                  <a:close/>
                </a:path>
                <a:path w="1352550" h="1049020">
                  <a:moveTo>
                    <a:pt x="1351393" y="955166"/>
                  </a:moveTo>
                  <a:lnTo>
                    <a:pt x="1345037" y="955166"/>
                  </a:lnTo>
                  <a:lnTo>
                    <a:pt x="1345018" y="970279"/>
                  </a:lnTo>
                  <a:lnTo>
                    <a:pt x="1351375" y="970279"/>
                  </a:lnTo>
                  <a:lnTo>
                    <a:pt x="1351393" y="955166"/>
                  </a:lnTo>
                  <a:close/>
                </a:path>
                <a:path w="1352550" h="1049020">
                  <a:moveTo>
                    <a:pt x="6353" y="1037590"/>
                  </a:moveTo>
                  <a:lnTo>
                    <a:pt x="12" y="1037590"/>
                  </a:lnTo>
                  <a:lnTo>
                    <a:pt x="4" y="1043939"/>
                  </a:lnTo>
                  <a:lnTo>
                    <a:pt x="1351286" y="1043939"/>
                  </a:lnTo>
                  <a:lnTo>
                    <a:pt x="1351287" y="1042670"/>
                  </a:lnTo>
                  <a:lnTo>
                    <a:pt x="6350" y="1040130"/>
                  </a:lnTo>
                  <a:lnTo>
                    <a:pt x="6353" y="1037590"/>
                  </a:lnTo>
                  <a:close/>
                </a:path>
                <a:path w="1352550" h="1049020">
                  <a:moveTo>
                    <a:pt x="1351293" y="1037590"/>
                  </a:moveTo>
                  <a:lnTo>
                    <a:pt x="1344936" y="1037590"/>
                  </a:lnTo>
                  <a:lnTo>
                    <a:pt x="1344930" y="1042670"/>
                  </a:lnTo>
                  <a:lnTo>
                    <a:pt x="1351287" y="1042670"/>
                  </a:lnTo>
                  <a:lnTo>
                    <a:pt x="1351293" y="1037590"/>
                  </a:lnTo>
                  <a:close/>
                </a:path>
                <a:path w="1352550" h="1049020">
                  <a:moveTo>
                    <a:pt x="1351281" y="1047750"/>
                  </a:moveTo>
                  <a:lnTo>
                    <a:pt x="0" y="1047750"/>
                  </a:lnTo>
                  <a:lnTo>
                    <a:pt x="1351280" y="1049020"/>
                  </a:lnTo>
                  <a:lnTo>
                    <a:pt x="1351281" y="1047750"/>
                  </a:lnTo>
                  <a:close/>
                </a:path>
                <a:path w="1352550" h="1049020">
                  <a:moveTo>
                    <a:pt x="1351284" y="1045210"/>
                  </a:moveTo>
                  <a:lnTo>
                    <a:pt x="3" y="1045210"/>
                  </a:lnTo>
                  <a:lnTo>
                    <a:pt x="1" y="1046480"/>
                  </a:lnTo>
                  <a:lnTo>
                    <a:pt x="1351283" y="1046480"/>
                  </a:lnTo>
                  <a:lnTo>
                    <a:pt x="1351284" y="1045210"/>
                  </a:lnTo>
                  <a:close/>
                </a:path>
              </a:pathLst>
            </a:custGeom>
            <a:solidFill>
              <a:srgbClr val="51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6492240" y="1082039"/>
              <a:ext cx="1339850" cy="1036319"/>
            </a:xfrm>
            <a:custGeom>
              <a:avLst/>
              <a:gdLst/>
              <a:ahLst/>
              <a:cxnLst/>
              <a:rect l="l" t="t" r="r" b="b"/>
              <a:pathLst>
                <a:path w="1339850" h="1036319">
                  <a:moveTo>
                    <a:pt x="7539" y="69850"/>
                  </a:moveTo>
                  <a:lnTo>
                    <a:pt x="1184" y="69850"/>
                  </a:lnTo>
                  <a:lnTo>
                    <a:pt x="1165" y="85089"/>
                  </a:lnTo>
                  <a:lnTo>
                    <a:pt x="7520" y="85089"/>
                  </a:lnTo>
                  <a:lnTo>
                    <a:pt x="7539" y="69850"/>
                  </a:lnTo>
                  <a:close/>
                </a:path>
                <a:path w="1339850" h="1036319">
                  <a:moveTo>
                    <a:pt x="1339765" y="69850"/>
                  </a:moveTo>
                  <a:lnTo>
                    <a:pt x="1333422" y="69850"/>
                  </a:lnTo>
                  <a:lnTo>
                    <a:pt x="1333403" y="85089"/>
                  </a:lnTo>
                  <a:lnTo>
                    <a:pt x="1339747" y="85089"/>
                  </a:lnTo>
                  <a:lnTo>
                    <a:pt x="1339765" y="69850"/>
                  </a:lnTo>
                  <a:close/>
                </a:path>
                <a:path w="1339850" h="1036319">
                  <a:moveTo>
                    <a:pt x="7544" y="66039"/>
                  </a:moveTo>
                  <a:lnTo>
                    <a:pt x="1188" y="66039"/>
                  </a:lnTo>
                  <a:lnTo>
                    <a:pt x="1185" y="68579"/>
                  </a:lnTo>
                  <a:lnTo>
                    <a:pt x="7541" y="68579"/>
                  </a:lnTo>
                  <a:lnTo>
                    <a:pt x="7544" y="66039"/>
                  </a:lnTo>
                  <a:close/>
                </a:path>
                <a:path w="1339850" h="1036319">
                  <a:moveTo>
                    <a:pt x="1339770" y="66039"/>
                  </a:moveTo>
                  <a:lnTo>
                    <a:pt x="1333427" y="66039"/>
                  </a:lnTo>
                  <a:lnTo>
                    <a:pt x="1333424" y="68579"/>
                  </a:lnTo>
                  <a:lnTo>
                    <a:pt x="1339767" y="68579"/>
                  </a:lnTo>
                  <a:lnTo>
                    <a:pt x="1339770" y="66039"/>
                  </a:lnTo>
                  <a:close/>
                </a:path>
                <a:path w="1339850" h="1036319">
                  <a:moveTo>
                    <a:pt x="7555" y="57150"/>
                  </a:moveTo>
                  <a:lnTo>
                    <a:pt x="1199" y="57150"/>
                  </a:lnTo>
                  <a:lnTo>
                    <a:pt x="1190" y="64769"/>
                  </a:lnTo>
                  <a:lnTo>
                    <a:pt x="7545" y="64769"/>
                  </a:lnTo>
                  <a:lnTo>
                    <a:pt x="7555" y="57150"/>
                  </a:lnTo>
                  <a:close/>
                </a:path>
                <a:path w="1339850" h="1036319">
                  <a:moveTo>
                    <a:pt x="1339781" y="57150"/>
                  </a:moveTo>
                  <a:lnTo>
                    <a:pt x="1333438" y="57150"/>
                  </a:lnTo>
                  <a:lnTo>
                    <a:pt x="1333429" y="64769"/>
                  </a:lnTo>
                  <a:lnTo>
                    <a:pt x="1339772" y="64769"/>
                  </a:lnTo>
                  <a:lnTo>
                    <a:pt x="1339781" y="57150"/>
                  </a:lnTo>
                  <a:close/>
                </a:path>
                <a:path w="1339850" h="1036319">
                  <a:moveTo>
                    <a:pt x="7560" y="53339"/>
                  </a:moveTo>
                  <a:lnTo>
                    <a:pt x="1204" y="53339"/>
                  </a:lnTo>
                  <a:lnTo>
                    <a:pt x="1201" y="55879"/>
                  </a:lnTo>
                  <a:lnTo>
                    <a:pt x="7556" y="55879"/>
                  </a:lnTo>
                  <a:lnTo>
                    <a:pt x="7560" y="53339"/>
                  </a:lnTo>
                  <a:close/>
                </a:path>
                <a:path w="1339850" h="1036319">
                  <a:moveTo>
                    <a:pt x="1339786" y="53339"/>
                  </a:moveTo>
                  <a:lnTo>
                    <a:pt x="1333443" y="53339"/>
                  </a:lnTo>
                  <a:lnTo>
                    <a:pt x="1333440" y="55879"/>
                  </a:lnTo>
                  <a:lnTo>
                    <a:pt x="1339782" y="55879"/>
                  </a:lnTo>
                  <a:lnTo>
                    <a:pt x="1339786" y="53339"/>
                  </a:lnTo>
                  <a:close/>
                </a:path>
                <a:path w="1339850" h="1036319">
                  <a:moveTo>
                    <a:pt x="7563" y="50800"/>
                  </a:moveTo>
                  <a:lnTo>
                    <a:pt x="1207" y="50800"/>
                  </a:lnTo>
                  <a:lnTo>
                    <a:pt x="1206" y="52069"/>
                  </a:lnTo>
                  <a:lnTo>
                    <a:pt x="7561" y="52069"/>
                  </a:lnTo>
                  <a:lnTo>
                    <a:pt x="7563" y="50800"/>
                  </a:lnTo>
                  <a:close/>
                </a:path>
                <a:path w="1339850" h="1036319">
                  <a:moveTo>
                    <a:pt x="1339789" y="50800"/>
                  </a:moveTo>
                  <a:lnTo>
                    <a:pt x="1333446" y="50800"/>
                  </a:lnTo>
                  <a:lnTo>
                    <a:pt x="1333444" y="52069"/>
                  </a:lnTo>
                  <a:lnTo>
                    <a:pt x="1339787" y="52069"/>
                  </a:lnTo>
                  <a:lnTo>
                    <a:pt x="1339789" y="50800"/>
                  </a:lnTo>
                  <a:close/>
                </a:path>
                <a:path w="1339850" h="1036319">
                  <a:moveTo>
                    <a:pt x="7568" y="46989"/>
                  </a:moveTo>
                  <a:lnTo>
                    <a:pt x="1212" y="46989"/>
                  </a:lnTo>
                  <a:lnTo>
                    <a:pt x="1209" y="49529"/>
                  </a:lnTo>
                  <a:lnTo>
                    <a:pt x="7564" y="49529"/>
                  </a:lnTo>
                  <a:lnTo>
                    <a:pt x="7568" y="46989"/>
                  </a:lnTo>
                  <a:close/>
                </a:path>
                <a:path w="1339850" h="1036319">
                  <a:moveTo>
                    <a:pt x="1339793" y="46989"/>
                  </a:moveTo>
                  <a:lnTo>
                    <a:pt x="1333451" y="46989"/>
                  </a:lnTo>
                  <a:lnTo>
                    <a:pt x="1333447" y="49529"/>
                  </a:lnTo>
                  <a:lnTo>
                    <a:pt x="1339790" y="49529"/>
                  </a:lnTo>
                  <a:lnTo>
                    <a:pt x="1339793" y="46989"/>
                  </a:lnTo>
                  <a:close/>
                </a:path>
                <a:path w="1339850" h="1036319">
                  <a:moveTo>
                    <a:pt x="7571" y="44450"/>
                  </a:moveTo>
                  <a:lnTo>
                    <a:pt x="1215" y="44450"/>
                  </a:lnTo>
                  <a:lnTo>
                    <a:pt x="1213" y="45719"/>
                  </a:lnTo>
                  <a:lnTo>
                    <a:pt x="7569" y="45719"/>
                  </a:lnTo>
                  <a:lnTo>
                    <a:pt x="7571" y="44450"/>
                  </a:lnTo>
                  <a:close/>
                </a:path>
                <a:path w="1339850" h="1036319">
                  <a:moveTo>
                    <a:pt x="1339797" y="44450"/>
                  </a:moveTo>
                  <a:lnTo>
                    <a:pt x="1333454" y="44450"/>
                  </a:lnTo>
                  <a:lnTo>
                    <a:pt x="1333452" y="45719"/>
                  </a:lnTo>
                  <a:lnTo>
                    <a:pt x="1339795" y="45719"/>
                  </a:lnTo>
                  <a:lnTo>
                    <a:pt x="1339797" y="44450"/>
                  </a:lnTo>
                  <a:close/>
                </a:path>
                <a:path w="1339850" h="1036319">
                  <a:moveTo>
                    <a:pt x="7575" y="40639"/>
                  </a:moveTo>
                  <a:lnTo>
                    <a:pt x="1220" y="40639"/>
                  </a:lnTo>
                  <a:lnTo>
                    <a:pt x="1216" y="43179"/>
                  </a:lnTo>
                  <a:lnTo>
                    <a:pt x="7572" y="43179"/>
                  </a:lnTo>
                  <a:lnTo>
                    <a:pt x="7575" y="40639"/>
                  </a:lnTo>
                  <a:close/>
                </a:path>
                <a:path w="1339850" h="1036319">
                  <a:moveTo>
                    <a:pt x="1339801" y="40639"/>
                  </a:moveTo>
                  <a:lnTo>
                    <a:pt x="1333458" y="40639"/>
                  </a:lnTo>
                  <a:lnTo>
                    <a:pt x="1333455" y="43179"/>
                  </a:lnTo>
                  <a:lnTo>
                    <a:pt x="1339798" y="43179"/>
                  </a:lnTo>
                  <a:lnTo>
                    <a:pt x="1339801" y="40639"/>
                  </a:lnTo>
                  <a:close/>
                </a:path>
                <a:path w="1339850" h="1036319">
                  <a:moveTo>
                    <a:pt x="7579" y="38100"/>
                  </a:moveTo>
                  <a:lnTo>
                    <a:pt x="1223" y="38100"/>
                  </a:lnTo>
                  <a:lnTo>
                    <a:pt x="1221" y="39369"/>
                  </a:lnTo>
                  <a:lnTo>
                    <a:pt x="7577" y="39369"/>
                  </a:lnTo>
                  <a:lnTo>
                    <a:pt x="7579" y="38100"/>
                  </a:lnTo>
                  <a:close/>
                </a:path>
                <a:path w="1339850" h="1036319">
                  <a:moveTo>
                    <a:pt x="1339804" y="38100"/>
                  </a:moveTo>
                  <a:lnTo>
                    <a:pt x="1333462" y="38100"/>
                  </a:lnTo>
                  <a:lnTo>
                    <a:pt x="1333460" y="39369"/>
                  </a:lnTo>
                  <a:lnTo>
                    <a:pt x="1339803" y="39369"/>
                  </a:lnTo>
                  <a:lnTo>
                    <a:pt x="1339804" y="38100"/>
                  </a:lnTo>
                  <a:close/>
                </a:path>
                <a:path w="1339850" h="1036319">
                  <a:moveTo>
                    <a:pt x="7583" y="34289"/>
                  </a:moveTo>
                  <a:lnTo>
                    <a:pt x="1227" y="34289"/>
                  </a:lnTo>
                  <a:lnTo>
                    <a:pt x="1224" y="36829"/>
                  </a:lnTo>
                  <a:lnTo>
                    <a:pt x="7580" y="36829"/>
                  </a:lnTo>
                  <a:lnTo>
                    <a:pt x="7583" y="34289"/>
                  </a:lnTo>
                  <a:close/>
                </a:path>
                <a:path w="1339850" h="1036319">
                  <a:moveTo>
                    <a:pt x="1339809" y="34289"/>
                  </a:moveTo>
                  <a:lnTo>
                    <a:pt x="1333466" y="34289"/>
                  </a:lnTo>
                  <a:lnTo>
                    <a:pt x="1333463" y="36829"/>
                  </a:lnTo>
                  <a:lnTo>
                    <a:pt x="1339806" y="36829"/>
                  </a:lnTo>
                  <a:lnTo>
                    <a:pt x="1339809" y="34289"/>
                  </a:lnTo>
                  <a:close/>
                </a:path>
                <a:path w="1339850" h="1036319">
                  <a:moveTo>
                    <a:pt x="7586" y="31750"/>
                  </a:moveTo>
                  <a:lnTo>
                    <a:pt x="1230" y="31750"/>
                  </a:lnTo>
                  <a:lnTo>
                    <a:pt x="1229" y="33019"/>
                  </a:lnTo>
                  <a:lnTo>
                    <a:pt x="7585" y="33019"/>
                  </a:lnTo>
                  <a:lnTo>
                    <a:pt x="7586" y="31750"/>
                  </a:lnTo>
                  <a:close/>
                </a:path>
                <a:path w="1339850" h="1036319">
                  <a:moveTo>
                    <a:pt x="1339812" y="31750"/>
                  </a:moveTo>
                  <a:lnTo>
                    <a:pt x="1333470" y="31750"/>
                  </a:lnTo>
                  <a:lnTo>
                    <a:pt x="1333468" y="33019"/>
                  </a:lnTo>
                  <a:lnTo>
                    <a:pt x="1339811" y="33019"/>
                  </a:lnTo>
                  <a:lnTo>
                    <a:pt x="1339812" y="31750"/>
                  </a:lnTo>
                  <a:close/>
                </a:path>
                <a:path w="1339850" h="1036319">
                  <a:moveTo>
                    <a:pt x="7591" y="27939"/>
                  </a:moveTo>
                  <a:lnTo>
                    <a:pt x="1235" y="27939"/>
                  </a:lnTo>
                  <a:lnTo>
                    <a:pt x="1232" y="30479"/>
                  </a:lnTo>
                  <a:lnTo>
                    <a:pt x="7588" y="30479"/>
                  </a:lnTo>
                  <a:lnTo>
                    <a:pt x="7591" y="27939"/>
                  </a:lnTo>
                  <a:close/>
                </a:path>
                <a:path w="1339850" h="1036319">
                  <a:moveTo>
                    <a:pt x="1339817" y="27939"/>
                  </a:moveTo>
                  <a:lnTo>
                    <a:pt x="1333474" y="27939"/>
                  </a:lnTo>
                  <a:lnTo>
                    <a:pt x="1333471" y="30479"/>
                  </a:lnTo>
                  <a:lnTo>
                    <a:pt x="1339814" y="30479"/>
                  </a:lnTo>
                  <a:lnTo>
                    <a:pt x="1339817" y="27939"/>
                  </a:lnTo>
                  <a:close/>
                </a:path>
                <a:path w="1339850" h="1036319">
                  <a:moveTo>
                    <a:pt x="7594" y="25400"/>
                  </a:moveTo>
                  <a:lnTo>
                    <a:pt x="1238" y="25400"/>
                  </a:lnTo>
                  <a:lnTo>
                    <a:pt x="1237" y="26669"/>
                  </a:lnTo>
                  <a:lnTo>
                    <a:pt x="7593" y="26669"/>
                  </a:lnTo>
                  <a:lnTo>
                    <a:pt x="7594" y="25400"/>
                  </a:lnTo>
                  <a:close/>
                </a:path>
                <a:path w="1339850" h="1036319">
                  <a:moveTo>
                    <a:pt x="1339820" y="25400"/>
                  </a:moveTo>
                  <a:lnTo>
                    <a:pt x="1333477" y="25400"/>
                  </a:lnTo>
                  <a:lnTo>
                    <a:pt x="1333476" y="26669"/>
                  </a:lnTo>
                  <a:lnTo>
                    <a:pt x="1339818" y="26669"/>
                  </a:lnTo>
                  <a:lnTo>
                    <a:pt x="1339820" y="25400"/>
                  </a:lnTo>
                  <a:close/>
                </a:path>
                <a:path w="1339850" h="1036319">
                  <a:moveTo>
                    <a:pt x="7599" y="21589"/>
                  </a:moveTo>
                  <a:lnTo>
                    <a:pt x="1243" y="21589"/>
                  </a:lnTo>
                  <a:lnTo>
                    <a:pt x="1240" y="24129"/>
                  </a:lnTo>
                  <a:lnTo>
                    <a:pt x="7596" y="24129"/>
                  </a:lnTo>
                  <a:lnTo>
                    <a:pt x="7599" y="21589"/>
                  </a:lnTo>
                  <a:close/>
                </a:path>
                <a:path w="1339850" h="1036319">
                  <a:moveTo>
                    <a:pt x="1339825" y="21589"/>
                  </a:moveTo>
                  <a:lnTo>
                    <a:pt x="1333482" y="21589"/>
                  </a:lnTo>
                  <a:lnTo>
                    <a:pt x="1333479" y="24129"/>
                  </a:lnTo>
                  <a:lnTo>
                    <a:pt x="1339821" y="24129"/>
                  </a:lnTo>
                  <a:lnTo>
                    <a:pt x="1339825" y="21589"/>
                  </a:lnTo>
                  <a:close/>
                </a:path>
                <a:path w="1339850" h="1036319">
                  <a:moveTo>
                    <a:pt x="7602" y="19050"/>
                  </a:moveTo>
                  <a:lnTo>
                    <a:pt x="1246" y="19050"/>
                  </a:lnTo>
                  <a:lnTo>
                    <a:pt x="1245" y="20319"/>
                  </a:lnTo>
                  <a:lnTo>
                    <a:pt x="7601" y="20319"/>
                  </a:lnTo>
                  <a:lnTo>
                    <a:pt x="7602" y="19050"/>
                  </a:lnTo>
                  <a:close/>
                </a:path>
                <a:path w="1339850" h="1036319">
                  <a:moveTo>
                    <a:pt x="1339828" y="19050"/>
                  </a:moveTo>
                  <a:lnTo>
                    <a:pt x="1333485" y="19050"/>
                  </a:lnTo>
                  <a:lnTo>
                    <a:pt x="1333484" y="20319"/>
                  </a:lnTo>
                  <a:lnTo>
                    <a:pt x="1339826" y="20319"/>
                  </a:lnTo>
                  <a:lnTo>
                    <a:pt x="1339828" y="19050"/>
                  </a:lnTo>
                  <a:close/>
                </a:path>
                <a:path w="1339850" h="1036319">
                  <a:moveTo>
                    <a:pt x="7610" y="12700"/>
                  </a:moveTo>
                  <a:lnTo>
                    <a:pt x="1254" y="12700"/>
                  </a:lnTo>
                  <a:lnTo>
                    <a:pt x="1248" y="17779"/>
                  </a:lnTo>
                  <a:lnTo>
                    <a:pt x="7604" y="17779"/>
                  </a:lnTo>
                  <a:lnTo>
                    <a:pt x="7610" y="12700"/>
                  </a:lnTo>
                  <a:close/>
                </a:path>
                <a:path w="1339850" h="1036319">
                  <a:moveTo>
                    <a:pt x="1339835" y="12700"/>
                  </a:moveTo>
                  <a:lnTo>
                    <a:pt x="1333493" y="12700"/>
                  </a:lnTo>
                  <a:lnTo>
                    <a:pt x="1333487" y="17779"/>
                  </a:lnTo>
                  <a:lnTo>
                    <a:pt x="1339829" y="17779"/>
                  </a:lnTo>
                  <a:lnTo>
                    <a:pt x="1339835" y="12700"/>
                  </a:lnTo>
                  <a:close/>
                </a:path>
                <a:path w="1339850" h="1036319">
                  <a:moveTo>
                    <a:pt x="7615" y="8889"/>
                  </a:moveTo>
                  <a:lnTo>
                    <a:pt x="1259" y="8889"/>
                  </a:lnTo>
                  <a:lnTo>
                    <a:pt x="1255" y="11429"/>
                  </a:lnTo>
                  <a:lnTo>
                    <a:pt x="7612" y="11429"/>
                  </a:lnTo>
                  <a:lnTo>
                    <a:pt x="7615" y="8889"/>
                  </a:lnTo>
                  <a:close/>
                </a:path>
                <a:path w="1339850" h="1036319">
                  <a:moveTo>
                    <a:pt x="1339840" y="8889"/>
                  </a:moveTo>
                  <a:lnTo>
                    <a:pt x="1333498" y="8889"/>
                  </a:lnTo>
                  <a:lnTo>
                    <a:pt x="1333495" y="11429"/>
                  </a:lnTo>
                  <a:lnTo>
                    <a:pt x="1339837" y="11429"/>
                  </a:lnTo>
                  <a:lnTo>
                    <a:pt x="1339840" y="8889"/>
                  </a:lnTo>
                  <a:close/>
                </a:path>
                <a:path w="1339850" h="1036319">
                  <a:moveTo>
                    <a:pt x="7618" y="6350"/>
                  </a:moveTo>
                  <a:lnTo>
                    <a:pt x="1262" y="6350"/>
                  </a:lnTo>
                  <a:lnTo>
                    <a:pt x="1260" y="7620"/>
                  </a:lnTo>
                  <a:lnTo>
                    <a:pt x="7616" y="7620"/>
                  </a:lnTo>
                  <a:lnTo>
                    <a:pt x="7618" y="6350"/>
                  </a:lnTo>
                  <a:close/>
                </a:path>
                <a:path w="1339850" h="1036319">
                  <a:moveTo>
                    <a:pt x="1339843" y="6350"/>
                  </a:moveTo>
                  <a:lnTo>
                    <a:pt x="670559" y="6350"/>
                  </a:lnTo>
                  <a:lnTo>
                    <a:pt x="1333500" y="7620"/>
                  </a:lnTo>
                  <a:lnTo>
                    <a:pt x="1339842" y="7620"/>
                  </a:lnTo>
                  <a:lnTo>
                    <a:pt x="1339843" y="6350"/>
                  </a:lnTo>
                  <a:close/>
                </a:path>
                <a:path w="1339850" h="1036319">
                  <a:moveTo>
                    <a:pt x="1270" y="0"/>
                  </a:moveTo>
                  <a:lnTo>
                    <a:pt x="1263" y="5079"/>
                  </a:lnTo>
                  <a:lnTo>
                    <a:pt x="1339845" y="5079"/>
                  </a:lnTo>
                  <a:lnTo>
                    <a:pt x="1339849" y="1270"/>
                  </a:lnTo>
                  <a:lnTo>
                    <a:pt x="1270" y="0"/>
                  </a:lnTo>
                  <a:close/>
                </a:path>
                <a:path w="1339850" h="1036319">
                  <a:moveTo>
                    <a:pt x="7520" y="85090"/>
                  </a:moveTo>
                  <a:lnTo>
                    <a:pt x="1165" y="85090"/>
                  </a:lnTo>
                  <a:lnTo>
                    <a:pt x="1087" y="148589"/>
                  </a:lnTo>
                  <a:lnTo>
                    <a:pt x="7441" y="148589"/>
                  </a:lnTo>
                  <a:lnTo>
                    <a:pt x="7520" y="85090"/>
                  </a:lnTo>
                  <a:close/>
                </a:path>
                <a:path w="1339850" h="1036319">
                  <a:moveTo>
                    <a:pt x="1339747" y="85090"/>
                  </a:moveTo>
                  <a:lnTo>
                    <a:pt x="1333403" y="85090"/>
                  </a:lnTo>
                  <a:lnTo>
                    <a:pt x="1333324" y="148589"/>
                  </a:lnTo>
                  <a:lnTo>
                    <a:pt x="1339669" y="148589"/>
                  </a:lnTo>
                  <a:lnTo>
                    <a:pt x="1339747" y="85090"/>
                  </a:lnTo>
                  <a:close/>
                </a:path>
                <a:path w="1339850" h="1036319">
                  <a:moveTo>
                    <a:pt x="7441" y="148590"/>
                  </a:moveTo>
                  <a:lnTo>
                    <a:pt x="1087" y="148590"/>
                  </a:lnTo>
                  <a:lnTo>
                    <a:pt x="1071" y="161289"/>
                  </a:lnTo>
                  <a:lnTo>
                    <a:pt x="7426" y="161289"/>
                  </a:lnTo>
                  <a:lnTo>
                    <a:pt x="7441" y="148590"/>
                  </a:lnTo>
                  <a:close/>
                </a:path>
                <a:path w="1339850" h="1036319">
                  <a:moveTo>
                    <a:pt x="1339669" y="148590"/>
                  </a:moveTo>
                  <a:lnTo>
                    <a:pt x="1333324" y="148590"/>
                  </a:lnTo>
                  <a:lnTo>
                    <a:pt x="1333309" y="161289"/>
                  </a:lnTo>
                  <a:lnTo>
                    <a:pt x="1339653" y="161289"/>
                  </a:lnTo>
                  <a:lnTo>
                    <a:pt x="1339669" y="148590"/>
                  </a:lnTo>
                  <a:close/>
                </a:path>
                <a:path w="1339850" h="1036319">
                  <a:moveTo>
                    <a:pt x="7426" y="161290"/>
                  </a:moveTo>
                  <a:lnTo>
                    <a:pt x="1071" y="161290"/>
                  </a:lnTo>
                  <a:lnTo>
                    <a:pt x="1064" y="167639"/>
                  </a:lnTo>
                  <a:lnTo>
                    <a:pt x="7418" y="167639"/>
                  </a:lnTo>
                  <a:lnTo>
                    <a:pt x="7426" y="161290"/>
                  </a:lnTo>
                  <a:close/>
                </a:path>
                <a:path w="1339850" h="1036319">
                  <a:moveTo>
                    <a:pt x="1339653" y="161290"/>
                  </a:moveTo>
                  <a:lnTo>
                    <a:pt x="1333309" y="161290"/>
                  </a:lnTo>
                  <a:lnTo>
                    <a:pt x="1333301" y="167639"/>
                  </a:lnTo>
                  <a:lnTo>
                    <a:pt x="1339645" y="167639"/>
                  </a:lnTo>
                  <a:lnTo>
                    <a:pt x="1339653" y="161290"/>
                  </a:lnTo>
                  <a:close/>
                </a:path>
                <a:path w="1339850" h="1036319">
                  <a:moveTo>
                    <a:pt x="7418" y="167640"/>
                  </a:moveTo>
                  <a:lnTo>
                    <a:pt x="1064" y="167640"/>
                  </a:lnTo>
                  <a:lnTo>
                    <a:pt x="1009" y="212089"/>
                  </a:lnTo>
                  <a:lnTo>
                    <a:pt x="7363" y="212089"/>
                  </a:lnTo>
                  <a:lnTo>
                    <a:pt x="7418" y="167640"/>
                  </a:lnTo>
                  <a:close/>
                </a:path>
                <a:path w="1339850" h="1036319">
                  <a:moveTo>
                    <a:pt x="1339645" y="167640"/>
                  </a:moveTo>
                  <a:lnTo>
                    <a:pt x="1333301" y="167640"/>
                  </a:lnTo>
                  <a:lnTo>
                    <a:pt x="1333246" y="212089"/>
                  </a:lnTo>
                  <a:lnTo>
                    <a:pt x="1339591" y="212089"/>
                  </a:lnTo>
                  <a:lnTo>
                    <a:pt x="1339645" y="167640"/>
                  </a:lnTo>
                  <a:close/>
                </a:path>
                <a:path w="1339850" h="1036319">
                  <a:moveTo>
                    <a:pt x="7363" y="212090"/>
                  </a:moveTo>
                  <a:lnTo>
                    <a:pt x="1009" y="212090"/>
                  </a:lnTo>
                  <a:lnTo>
                    <a:pt x="1001" y="218439"/>
                  </a:lnTo>
                  <a:lnTo>
                    <a:pt x="7355" y="218439"/>
                  </a:lnTo>
                  <a:lnTo>
                    <a:pt x="7363" y="212090"/>
                  </a:lnTo>
                  <a:close/>
                </a:path>
                <a:path w="1339850" h="1036319">
                  <a:moveTo>
                    <a:pt x="1339591" y="212090"/>
                  </a:moveTo>
                  <a:lnTo>
                    <a:pt x="1333246" y="212090"/>
                  </a:lnTo>
                  <a:lnTo>
                    <a:pt x="1333238" y="218439"/>
                  </a:lnTo>
                  <a:lnTo>
                    <a:pt x="1339583" y="218439"/>
                  </a:lnTo>
                  <a:lnTo>
                    <a:pt x="1339591" y="212090"/>
                  </a:lnTo>
                  <a:close/>
                </a:path>
                <a:path w="1339850" h="1036319">
                  <a:moveTo>
                    <a:pt x="7355" y="218440"/>
                  </a:moveTo>
                  <a:lnTo>
                    <a:pt x="1001" y="218440"/>
                  </a:lnTo>
                  <a:lnTo>
                    <a:pt x="993" y="224789"/>
                  </a:lnTo>
                  <a:lnTo>
                    <a:pt x="7347" y="224789"/>
                  </a:lnTo>
                  <a:lnTo>
                    <a:pt x="7355" y="218440"/>
                  </a:lnTo>
                  <a:close/>
                </a:path>
                <a:path w="1339850" h="1036319">
                  <a:moveTo>
                    <a:pt x="1339583" y="218440"/>
                  </a:moveTo>
                  <a:lnTo>
                    <a:pt x="1333238" y="218440"/>
                  </a:lnTo>
                  <a:lnTo>
                    <a:pt x="1333230" y="224789"/>
                  </a:lnTo>
                  <a:lnTo>
                    <a:pt x="1339575" y="224789"/>
                  </a:lnTo>
                  <a:lnTo>
                    <a:pt x="1339583" y="218440"/>
                  </a:lnTo>
                  <a:close/>
                </a:path>
                <a:path w="1339850" h="1036319">
                  <a:moveTo>
                    <a:pt x="7347" y="224790"/>
                  </a:moveTo>
                  <a:lnTo>
                    <a:pt x="993" y="224790"/>
                  </a:lnTo>
                  <a:lnTo>
                    <a:pt x="950" y="260350"/>
                  </a:lnTo>
                  <a:lnTo>
                    <a:pt x="7303" y="260350"/>
                  </a:lnTo>
                  <a:lnTo>
                    <a:pt x="7347" y="224790"/>
                  </a:lnTo>
                  <a:close/>
                </a:path>
                <a:path w="1339850" h="1036319">
                  <a:moveTo>
                    <a:pt x="1339575" y="224790"/>
                  </a:moveTo>
                  <a:lnTo>
                    <a:pt x="1333230" y="224790"/>
                  </a:lnTo>
                  <a:lnTo>
                    <a:pt x="1333186" y="260350"/>
                  </a:lnTo>
                  <a:lnTo>
                    <a:pt x="1339532" y="260350"/>
                  </a:lnTo>
                  <a:lnTo>
                    <a:pt x="1339575" y="224790"/>
                  </a:lnTo>
                  <a:close/>
                </a:path>
                <a:path w="1339850" h="1036319">
                  <a:moveTo>
                    <a:pt x="7303" y="260350"/>
                  </a:moveTo>
                  <a:lnTo>
                    <a:pt x="950" y="260350"/>
                  </a:lnTo>
                  <a:lnTo>
                    <a:pt x="939" y="269239"/>
                  </a:lnTo>
                  <a:lnTo>
                    <a:pt x="7292" y="269239"/>
                  </a:lnTo>
                  <a:lnTo>
                    <a:pt x="7303" y="260350"/>
                  </a:lnTo>
                  <a:close/>
                </a:path>
                <a:path w="1339850" h="1036319">
                  <a:moveTo>
                    <a:pt x="1339532" y="260350"/>
                  </a:moveTo>
                  <a:lnTo>
                    <a:pt x="1333186" y="260350"/>
                  </a:lnTo>
                  <a:lnTo>
                    <a:pt x="1333175" y="269239"/>
                  </a:lnTo>
                  <a:lnTo>
                    <a:pt x="1339521" y="269239"/>
                  </a:lnTo>
                  <a:lnTo>
                    <a:pt x="1339532" y="260350"/>
                  </a:lnTo>
                  <a:close/>
                </a:path>
                <a:path w="1339850" h="1036319">
                  <a:moveTo>
                    <a:pt x="7292" y="269240"/>
                  </a:moveTo>
                  <a:lnTo>
                    <a:pt x="939" y="269240"/>
                  </a:lnTo>
                  <a:lnTo>
                    <a:pt x="895" y="304800"/>
                  </a:lnTo>
                  <a:lnTo>
                    <a:pt x="7248" y="304800"/>
                  </a:lnTo>
                  <a:lnTo>
                    <a:pt x="7292" y="269240"/>
                  </a:lnTo>
                  <a:close/>
                </a:path>
                <a:path w="1339850" h="1036319">
                  <a:moveTo>
                    <a:pt x="1339521" y="269240"/>
                  </a:moveTo>
                  <a:lnTo>
                    <a:pt x="1333175" y="269240"/>
                  </a:lnTo>
                  <a:lnTo>
                    <a:pt x="1333130" y="304800"/>
                  </a:lnTo>
                  <a:lnTo>
                    <a:pt x="1339477" y="304800"/>
                  </a:lnTo>
                  <a:lnTo>
                    <a:pt x="1339521" y="269240"/>
                  </a:lnTo>
                  <a:close/>
                </a:path>
                <a:path w="1339850" h="1036319">
                  <a:moveTo>
                    <a:pt x="7248" y="304800"/>
                  </a:moveTo>
                  <a:lnTo>
                    <a:pt x="895" y="304800"/>
                  </a:lnTo>
                  <a:lnTo>
                    <a:pt x="884" y="313689"/>
                  </a:lnTo>
                  <a:lnTo>
                    <a:pt x="7237" y="313689"/>
                  </a:lnTo>
                  <a:lnTo>
                    <a:pt x="7248" y="304800"/>
                  </a:lnTo>
                  <a:close/>
                </a:path>
                <a:path w="1339850" h="1036319">
                  <a:moveTo>
                    <a:pt x="1339477" y="304800"/>
                  </a:moveTo>
                  <a:lnTo>
                    <a:pt x="1333130" y="304800"/>
                  </a:lnTo>
                  <a:lnTo>
                    <a:pt x="1333119" y="313689"/>
                  </a:lnTo>
                  <a:lnTo>
                    <a:pt x="1339466" y="313689"/>
                  </a:lnTo>
                  <a:lnTo>
                    <a:pt x="1339477" y="304800"/>
                  </a:lnTo>
                  <a:close/>
                </a:path>
                <a:path w="1339850" h="1036319">
                  <a:moveTo>
                    <a:pt x="7237" y="313690"/>
                  </a:moveTo>
                  <a:lnTo>
                    <a:pt x="884" y="313690"/>
                  </a:lnTo>
                  <a:lnTo>
                    <a:pt x="692" y="469900"/>
                  </a:lnTo>
                  <a:lnTo>
                    <a:pt x="7043" y="469900"/>
                  </a:lnTo>
                  <a:lnTo>
                    <a:pt x="7237" y="313690"/>
                  </a:lnTo>
                  <a:close/>
                </a:path>
                <a:path w="1339850" h="1036319">
                  <a:moveTo>
                    <a:pt x="1339466" y="313690"/>
                  </a:moveTo>
                  <a:lnTo>
                    <a:pt x="1333119" y="313690"/>
                  </a:lnTo>
                  <a:lnTo>
                    <a:pt x="1332925" y="469900"/>
                  </a:lnTo>
                  <a:lnTo>
                    <a:pt x="1339274" y="469900"/>
                  </a:lnTo>
                  <a:lnTo>
                    <a:pt x="1339466" y="313690"/>
                  </a:lnTo>
                  <a:close/>
                </a:path>
                <a:path w="1339850" h="1036319">
                  <a:moveTo>
                    <a:pt x="7043" y="469900"/>
                  </a:moveTo>
                  <a:lnTo>
                    <a:pt x="692" y="469900"/>
                  </a:lnTo>
                  <a:lnTo>
                    <a:pt x="388" y="717550"/>
                  </a:lnTo>
                  <a:lnTo>
                    <a:pt x="6736" y="717550"/>
                  </a:lnTo>
                  <a:lnTo>
                    <a:pt x="7043" y="469900"/>
                  </a:lnTo>
                  <a:close/>
                </a:path>
                <a:path w="1339850" h="1036319">
                  <a:moveTo>
                    <a:pt x="1339274" y="469900"/>
                  </a:moveTo>
                  <a:lnTo>
                    <a:pt x="1332925" y="469900"/>
                  </a:lnTo>
                  <a:lnTo>
                    <a:pt x="1332618" y="717550"/>
                  </a:lnTo>
                  <a:lnTo>
                    <a:pt x="1338971" y="717550"/>
                  </a:lnTo>
                  <a:lnTo>
                    <a:pt x="1339274" y="469900"/>
                  </a:lnTo>
                  <a:close/>
                </a:path>
                <a:path w="1339850" h="1036319">
                  <a:moveTo>
                    <a:pt x="6736" y="717550"/>
                  </a:moveTo>
                  <a:lnTo>
                    <a:pt x="388" y="717550"/>
                  </a:lnTo>
                  <a:lnTo>
                    <a:pt x="372" y="730250"/>
                  </a:lnTo>
                  <a:lnTo>
                    <a:pt x="6720" y="730250"/>
                  </a:lnTo>
                  <a:lnTo>
                    <a:pt x="6736" y="717550"/>
                  </a:lnTo>
                  <a:close/>
                </a:path>
                <a:path w="1339850" h="1036319">
                  <a:moveTo>
                    <a:pt x="1338971" y="717550"/>
                  </a:moveTo>
                  <a:lnTo>
                    <a:pt x="1332618" y="717550"/>
                  </a:lnTo>
                  <a:lnTo>
                    <a:pt x="1332602" y="730250"/>
                  </a:lnTo>
                  <a:lnTo>
                    <a:pt x="1338955" y="730250"/>
                  </a:lnTo>
                  <a:lnTo>
                    <a:pt x="1338971" y="717550"/>
                  </a:lnTo>
                  <a:close/>
                </a:path>
                <a:path w="1339850" h="1036319">
                  <a:moveTo>
                    <a:pt x="6720" y="730250"/>
                  </a:moveTo>
                  <a:lnTo>
                    <a:pt x="372" y="730250"/>
                  </a:lnTo>
                  <a:lnTo>
                    <a:pt x="361" y="739139"/>
                  </a:lnTo>
                  <a:lnTo>
                    <a:pt x="6709" y="739139"/>
                  </a:lnTo>
                  <a:lnTo>
                    <a:pt x="6720" y="730250"/>
                  </a:lnTo>
                  <a:close/>
                </a:path>
                <a:path w="1339850" h="1036319">
                  <a:moveTo>
                    <a:pt x="1338955" y="730250"/>
                  </a:moveTo>
                  <a:lnTo>
                    <a:pt x="1332602" y="730250"/>
                  </a:lnTo>
                  <a:lnTo>
                    <a:pt x="1332591" y="739139"/>
                  </a:lnTo>
                  <a:lnTo>
                    <a:pt x="1338944" y="739139"/>
                  </a:lnTo>
                  <a:lnTo>
                    <a:pt x="1338955" y="730250"/>
                  </a:lnTo>
                  <a:close/>
                </a:path>
                <a:path w="1339850" h="1036319">
                  <a:moveTo>
                    <a:pt x="6709" y="739140"/>
                  </a:moveTo>
                  <a:lnTo>
                    <a:pt x="361" y="739140"/>
                  </a:lnTo>
                  <a:lnTo>
                    <a:pt x="302" y="787400"/>
                  </a:lnTo>
                  <a:lnTo>
                    <a:pt x="6649" y="787400"/>
                  </a:lnTo>
                  <a:lnTo>
                    <a:pt x="6709" y="739140"/>
                  </a:lnTo>
                  <a:close/>
                </a:path>
                <a:path w="1339850" h="1036319">
                  <a:moveTo>
                    <a:pt x="1338944" y="739140"/>
                  </a:moveTo>
                  <a:lnTo>
                    <a:pt x="1332591" y="739140"/>
                  </a:lnTo>
                  <a:lnTo>
                    <a:pt x="1332531" y="787400"/>
                  </a:lnTo>
                  <a:lnTo>
                    <a:pt x="1338885" y="787400"/>
                  </a:lnTo>
                  <a:lnTo>
                    <a:pt x="1338944" y="739140"/>
                  </a:lnTo>
                  <a:close/>
                </a:path>
                <a:path w="1339850" h="1036319">
                  <a:moveTo>
                    <a:pt x="6649" y="787400"/>
                  </a:moveTo>
                  <a:lnTo>
                    <a:pt x="302" y="787400"/>
                  </a:lnTo>
                  <a:lnTo>
                    <a:pt x="291" y="796289"/>
                  </a:lnTo>
                  <a:lnTo>
                    <a:pt x="6638" y="796289"/>
                  </a:lnTo>
                  <a:lnTo>
                    <a:pt x="6649" y="787400"/>
                  </a:lnTo>
                  <a:close/>
                </a:path>
                <a:path w="1339850" h="1036319">
                  <a:moveTo>
                    <a:pt x="1338885" y="787400"/>
                  </a:moveTo>
                  <a:lnTo>
                    <a:pt x="1332531" y="787400"/>
                  </a:lnTo>
                  <a:lnTo>
                    <a:pt x="1332520" y="796289"/>
                  </a:lnTo>
                  <a:lnTo>
                    <a:pt x="1338874" y="796289"/>
                  </a:lnTo>
                  <a:lnTo>
                    <a:pt x="1338885" y="787400"/>
                  </a:lnTo>
                  <a:close/>
                </a:path>
                <a:path w="1339850" h="1036319">
                  <a:moveTo>
                    <a:pt x="6638" y="796290"/>
                  </a:moveTo>
                  <a:lnTo>
                    <a:pt x="291" y="796290"/>
                  </a:lnTo>
                  <a:lnTo>
                    <a:pt x="213" y="859789"/>
                  </a:lnTo>
                  <a:lnTo>
                    <a:pt x="6559" y="859789"/>
                  </a:lnTo>
                  <a:lnTo>
                    <a:pt x="6638" y="796290"/>
                  </a:lnTo>
                  <a:close/>
                </a:path>
                <a:path w="1339850" h="1036319">
                  <a:moveTo>
                    <a:pt x="1338874" y="796290"/>
                  </a:moveTo>
                  <a:lnTo>
                    <a:pt x="1332520" y="796290"/>
                  </a:lnTo>
                  <a:lnTo>
                    <a:pt x="1332441" y="859789"/>
                  </a:lnTo>
                  <a:lnTo>
                    <a:pt x="1338796" y="859789"/>
                  </a:lnTo>
                  <a:lnTo>
                    <a:pt x="1338874" y="796290"/>
                  </a:lnTo>
                  <a:close/>
                </a:path>
                <a:path w="1339850" h="1036319">
                  <a:moveTo>
                    <a:pt x="6559" y="859790"/>
                  </a:moveTo>
                  <a:lnTo>
                    <a:pt x="213" y="859790"/>
                  </a:lnTo>
                  <a:lnTo>
                    <a:pt x="205" y="866139"/>
                  </a:lnTo>
                  <a:lnTo>
                    <a:pt x="6551" y="866139"/>
                  </a:lnTo>
                  <a:lnTo>
                    <a:pt x="6559" y="859790"/>
                  </a:lnTo>
                  <a:close/>
                </a:path>
                <a:path w="1339850" h="1036319">
                  <a:moveTo>
                    <a:pt x="1338796" y="859790"/>
                  </a:moveTo>
                  <a:lnTo>
                    <a:pt x="1332441" y="859790"/>
                  </a:lnTo>
                  <a:lnTo>
                    <a:pt x="1332433" y="866139"/>
                  </a:lnTo>
                  <a:lnTo>
                    <a:pt x="1338788" y="866139"/>
                  </a:lnTo>
                  <a:lnTo>
                    <a:pt x="1338796" y="859790"/>
                  </a:lnTo>
                  <a:close/>
                </a:path>
                <a:path w="1339850" h="1036319">
                  <a:moveTo>
                    <a:pt x="6551" y="866140"/>
                  </a:moveTo>
                  <a:lnTo>
                    <a:pt x="205" y="866140"/>
                  </a:lnTo>
                  <a:lnTo>
                    <a:pt x="198" y="872489"/>
                  </a:lnTo>
                  <a:lnTo>
                    <a:pt x="6543" y="872489"/>
                  </a:lnTo>
                  <a:lnTo>
                    <a:pt x="6551" y="866140"/>
                  </a:lnTo>
                  <a:close/>
                </a:path>
                <a:path w="1339850" h="1036319">
                  <a:moveTo>
                    <a:pt x="1338788" y="866140"/>
                  </a:moveTo>
                  <a:lnTo>
                    <a:pt x="1332433" y="866140"/>
                  </a:lnTo>
                  <a:lnTo>
                    <a:pt x="1332425" y="872489"/>
                  </a:lnTo>
                  <a:lnTo>
                    <a:pt x="1338781" y="872489"/>
                  </a:lnTo>
                  <a:lnTo>
                    <a:pt x="1338788" y="866140"/>
                  </a:lnTo>
                  <a:close/>
                </a:path>
                <a:path w="1339850" h="1036319">
                  <a:moveTo>
                    <a:pt x="6543" y="872490"/>
                  </a:moveTo>
                  <a:lnTo>
                    <a:pt x="198" y="872490"/>
                  </a:lnTo>
                  <a:lnTo>
                    <a:pt x="182" y="885189"/>
                  </a:lnTo>
                  <a:lnTo>
                    <a:pt x="6528" y="885189"/>
                  </a:lnTo>
                  <a:lnTo>
                    <a:pt x="6543" y="872490"/>
                  </a:lnTo>
                  <a:close/>
                </a:path>
                <a:path w="1339850" h="1036319">
                  <a:moveTo>
                    <a:pt x="1338781" y="872490"/>
                  </a:moveTo>
                  <a:lnTo>
                    <a:pt x="1332425" y="872490"/>
                  </a:lnTo>
                  <a:lnTo>
                    <a:pt x="1332409" y="885189"/>
                  </a:lnTo>
                  <a:lnTo>
                    <a:pt x="1338765" y="885189"/>
                  </a:lnTo>
                  <a:lnTo>
                    <a:pt x="1338781" y="872490"/>
                  </a:lnTo>
                  <a:close/>
                </a:path>
                <a:path w="1339850" h="1036319">
                  <a:moveTo>
                    <a:pt x="6528" y="885190"/>
                  </a:moveTo>
                  <a:lnTo>
                    <a:pt x="182" y="885190"/>
                  </a:lnTo>
                  <a:lnTo>
                    <a:pt x="104" y="948689"/>
                  </a:lnTo>
                  <a:lnTo>
                    <a:pt x="6449" y="948689"/>
                  </a:lnTo>
                  <a:lnTo>
                    <a:pt x="6528" y="885190"/>
                  </a:lnTo>
                  <a:close/>
                </a:path>
                <a:path w="1339850" h="1036319">
                  <a:moveTo>
                    <a:pt x="1338765" y="885190"/>
                  </a:moveTo>
                  <a:lnTo>
                    <a:pt x="1332409" y="885190"/>
                  </a:lnTo>
                  <a:lnTo>
                    <a:pt x="1332330" y="948689"/>
                  </a:lnTo>
                  <a:lnTo>
                    <a:pt x="1338687" y="948689"/>
                  </a:lnTo>
                  <a:lnTo>
                    <a:pt x="1338765" y="885190"/>
                  </a:lnTo>
                  <a:close/>
                </a:path>
                <a:path w="1339850" h="1036319">
                  <a:moveTo>
                    <a:pt x="1338587" y="1030097"/>
                  </a:moveTo>
                  <a:lnTo>
                    <a:pt x="4" y="1030097"/>
                  </a:lnTo>
                  <a:lnTo>
                    <a:pt x="3" y="1031239"/>
                  </a:lnTo>
                  <a:lnTo>
                    <a:pt x="1338586" y="1031239"/>
                  </a:lnTo>
                  <a:lnTo>
                    <a:pt x="1338587" y="1030097"/>
                  </a:lnTo>
                  <a:close/>
                </a:path>
                <a:path w="1339850" h="1036319">
                  <a:moveTo>
                    <a:pt x="6351" y="1027556"/>
                  </a:moveTo>
                  <a:lnTo>
                    <a:pt x="7" y="1027556"/>
                  </a:lnTo>
                  <a:lnTo>
                    <a:pt x="4" y="1029969"/>
                  </a:lnTo>
                  <a:lnTo>
                    <a:pt x="1332230" y="1029969"/>
                  </a:lnTo>
                  <a:lnTo>
                    <a:pt x="6350" y="1028700"/>
                  </a:lnTo>
                  <a:lnTo>
                    <a:pt x="6351" y="1027556"/>
                  </a:lnTo>
                  <a:close/>
                </a:path>
                <a:path w="1339850" h="1036319">
                  <a:moveTo>
                    <a:pt x="1338590" y="1027556"/>
                  </a:moveTo>
                  <a:lnTo>
                    <a:pt x="1332232" y="1027556"/>
                  </a:lnTo>
                  <a:lnTo>
                    <a:pt x="1332230" y="1029969"/>
                  </a:lnTo>
                  <a:lnTo>
                    <a:pt x="1338587" y="1029969"/>
                  </a:lnTo>
                  <a:lnTo>
                    <a:pt x="1338590" y="1027556"/>
                  </a:lnTo>
                  <a:close/>
                </a:path>
                <a:path w="1339850" h="1036319">
                  <a:moveTo>
                    <a:pt x="6359" y="1021206"/>
                  </a:moveTo>
                  <a:lnTo>
                    <a:pt x="15" y="1021206"/>
                  </a:lnTo>
                  <a:lnTo>
                    <a:pt x="7" y="1027429"/>
                  </a:lnTo>
                  <a:lnTo>
                    <a:pt x="6351" y="1027429"/>
                  </a:lnTo>
                  <a:lnTo>
                    <a:pt x="6359" y="1021206"/>
                  </a:lnTo>
                  <a:close/>
                </a:path>
                <a:path w="1339850" h="1036319">
                  <a:moveTo>
                    <a:pt x="1338598" y="1021206"/>
                  </a:moveTo>
                  <a:lnTo>
                    <a:pt x="1332240" y="1021206"/>
                  </a:lnTo>
                  <a:lnTo>
                    <a:pt x="1332233" y="1027429"/>
                  </a:lnTo>
                  <a:lnTo>
                    <a:pt x="1338590" y="1027429"/>
                  </a:lnTo>
                  <a:lnTo>
                    <a:pt x="1338598" y="1021206"/>
                  </a:lnTo>
                  <a:close/>
                </a:path>
                <a:path w="1339850" h="1036319">
                  <a:moveTo>
                    <a:pt x="6364" y="1017397"/>
                  </a:moveTo>
                  <a:lnTo>
                    <a:pt x="20" y="1017397"/>
                  </a:lnTo>
                  <a:lnTo>
                    <a:pt x="15" y="1021079"/>
                  </a:lnTo>
                  <a:lnTo>
                    <a:pt x="6359" y="1021079"/>
                  </a:lnTo>
                  <a:lnTo>
                    <a:pt x="6364" y="1017397"/>
                  </a:lnTo>
                  <a:close/>
                </a:path>
                <a:path w="1339850" h="1036319">
                  <a:moveTo>
                    <a:pt x="1338603" y="1017397"/>
                  </a:moveTo>
                  <a:lnTo>
                    <a:pt x="1332245" y="1017397"/>
                  </a:lnTo>
                  <a:lnTo>
                    <a:pt x="1332241" y="1021079"/>
                  </a:lnTo>
                  <a:lnTo>
                    <a:pt x="1338598" y="1021079"/>
                  </a:lnTo>
                  <a:lnTo>
                    <a:pt x="1338603" y="1017397"/>
                  </a:lnTo>
                  <a:close/>
                </a:path>
                <a:path w="1339850" h="1036319">
                  <a:moveTo>
                    <a:pt x="6367" y="1014856"/>
                  </a:moveTo>
                  <a:lnTo>
                    <a:pt x="23" y="1014856"/>
                  </a:lnTo>
                  <a:lnTo>
                    <a:pt x="20" y="1017269"/>
                  </a:lnTo>
                  <a:lnTo>
                    <a:pt x="6364" y="1017269"/>
                  </a:lnTo>
                  <a:lnTo>
                    <a:pt x="6367" y="1014856"/>
                  </a:lnTo>
                  <a:close/>
                </a:path>
                <a:path w="1339850" h="1036319">
                  <a:moveTo>
                    <a:pt x="1338606" y="1014856"/>
                  </a:moveTo>
                  <a:lnTo>
                    <a:pt x="1332248" y="1014856"/>
                  </a:lnTo>
                  <a:lnTo>
                    <a:pt x="1332245" y="1017269"/>
                  </a:lnTo>
                  <a:lnTo>
                    <a:pt x="1338603" y="1017269"/>
                  </a:lnTo>
                  <a:lnTo>
                    <a:pt x="1338606" y="1014856"/>
                  </a:lnTo>
                  <a:close/>
                </a:path>
                <a:path w="1339850" h="1036319">
                  <a:moveTo>
                    <a:pt x="6371" y="1011047"/>
                  </a:moveTo>
                  <a:lnTo>
                    <a:pt x="27" y="1011047"/>
                  </a:lnTo>
                  <a:lnTo>
                    <a:pt x="23" y="1014729"/>
                  </a:lnTo>
                  <a:lnTo>
                    <a:pt x="6367" y="1014729"/>
                  </a:lnTo>
                  <a:lnTo>
                    <a:pt x="6371" y="1011047"/>
                  </a:lnTo>
                  <a:close/>
                </a:path>
                <a:path w="1339850" h="1036319">
                  <a:moveTo>
                    <a:pt x="1338611" y="1011047"/>
                  </a:moveTo>
                  <a:lnTo>
                    <a:pt x="1332253" y="1011047"/>
                  </a:lnTo>
                  <a:lnTo>
                    <a:pt x="1332248" y="1014729"/>
                  </a:lnTo>
                  <a:lnTo>
                    <a:pt x="1338606" y="1014729"/>
                  </a:lnTo>
                  <a:lnTo>
                    <a:pt x="1338611" y="1011047"/>
                  </a:lnTo>
                  <a:close/>
                </a:path>
                <a:path w="1339850" h="1036319">
                  <a:moveTo>
                    <a:pt x="6375" y="1008506"/>
                  </a:moveTo>
                  <a:lnTo>
                    <a:pt x="31" y="1008506"/>
                  </a:lnTo>
                  <a:lnTo>
                    <a:pt x="28" y="1010919"/>
                  </a:lnTo>
                  <a:lnTo>
                    <a:pt x="6372" y="1010919"/>
                  </a:lnTo>
                  <a:lnTo>
                    <a:pt x="6375" y="1008506"/>
                  </a:lnTo>
                  <a:close/>
                </a:path>
                <a:path w="1339850" h="1036319">
                  <a:moveTo>
                    <a:pt x="1338614" y="1008506"/>
                  </a:moveTo>
                  <a:lnTo>
                    <a:pt x="1332256" y="1008506"/>
                  </a:lnTo>
                  <a:lnTo>
                    <a:pt x="1332253" y="1010919"/>
                  </a:lnTo>
                  <a:lnTo>
                    <a:pt x="1338611" y="1010919"/>
                  </a:lnTo>
                  <a:lnTo>
                    <a:pt x="1338614" y="1008506"/>
                  </a:lnTo>
                  <a:close/>
                </a:path>
                <a:path w="1339850" h="1036319">
                  <a:moveTo>
                    <a:pt x="6379" y="1004697"/>
                  </a:moveTo>
                  <a:lnTo>
                    <a:pt x="35" y="1004697"/>
                  </a:lnTo>
                  <a:lnTo>
                    <a:pt x="31" y="1008379"/>
                  </a:lnTo>
                  <a:lnTo>
                    <a:pt x="6375" y="1008379"/>
                  </a:lnTo>
                  <a:lnTo>
                    <a:pt x="6379" y="1004697"/>
                  </a:lnTo>
                  <a:close/>
                </a:path>
                <a:path w="1339850" h="1036319">
                  <a:moveTo>
                    <a:pt x="1338618" y="1004697"/>
                  </a:moveTo>
                  <a:lnTo>
                    <a:pt x="1332261" y="1004697"/>
                  </a:lnTo>
                  <a:lnTo>
                    <a:pt x="1332256" y="1008379"/>
                  </a:lnTo>
                  <a:lnTo>
                    <a:pt x="1338614" y="1008379"/>
                  </a:lnTo>
                  <a:lnTo>
                    <a:pt x="1338618" y="1004697"/>
                  </a:lnTo>
                  <a:close/>
                </a:path>
                <a:path w="1339850" h="1036319">
                  <a:moveTo>
                    <a:pt x="6382" y="1002156"/>
                  </a:moveTo>
                  <a:lnTo>
                    <a:pt x="38" y="1002156"/>
                  </a:lnTo>
                  <a:lnTo>
                    <a:pt x="35" y="1004569"/>
                  </a:lnTo>
                  <a:lnTo>
                    <a:pt x="6379" y="1004569"/>
                  </a:lnTo>
                  <a:lnTo>
                    <a:pt x="6382" y="1002156"/>
                  </a:lnTo>
                  <a:close/>
                </a:path>
                <a:path w="1339850" h="1036319">
                  <a:moveTo>
                    <a:pt x="1338621" y="1002156"/>
                  </a:moveTo>
                  <a:lnTo>
                    <a:pt x="1332264" y="1002156"/>
                  </a:lnTo>
                  <a:lnTo>
                    <a:pt x="1332261" y="1004569"/>
                  </a:lnTo>
                  <a:lnTo>
                    <a:pt x="1338618" y="1004569"/>
                  </a:lnTo>
                  <a:lnTo>
                    <a:pt x="1338621" y="1002156"/>
                  </a:lnTo>
                  <a:close/>
                </a:path>
                <a:path w="1339850" h="1036319">
                  <a:moveTo>
                    <a:pt x="6387" y="998347"/>
                  </a:moveTo>
                  <a:lnTo>
                    <a:pt x="43" y="998347"/>
                  </a:lnTo>
                  <a:lnTo>
                    <a:pt x="39" y="1002029"/>
                  </a:lnTo>
                  <a:lnTo>
                    <a:pt x="6383" y="1002029"/>
                  </a:lnTo>
                  <a:lnTo>
                    <a:pt x="6387" y="998347"/>
                  </a:lnTo>
                  <a:close/>
                </a:path>
                <a:path w="1339850" h="1036319">
                  <a:moveTo>
                    <a:pt x="1338626" y="998347"/>
                  </a:moveTo>
                  <a:lnTo>
                    <a:pt x="1332269" y="998347"/>
                  </a:lnTo>
                  <a:lnTo>
                    <a:pt x="1332264" y="1002029"/>
                  </a:lnTo>
                  <a:lnTo>
                    <a:pt x="1338622" y="1002029"/>
                  </a:lnTo>
                  <a:lnTo>
                    <a:pt x="1338626" y="998347"/>
                  </a:lnTo>
                  <a:close/>
                </a:path>
                <a:path w="1339850" h="1036319">
                  <a:moveTo>
                    <a:pt x="6390" y="995806"/>
                  </a:moveTo>
                  <a:lnTo>
                    <a:pt x="46" y="995806"/>
                  </a:lnTo>
                  <a:lnTo>
                    <a:pt x="43" y="998219"/>
                  </a:lnTo>
                  <a:lnTo>
                    <a:pt x="6387" y="998219"/>
                  </a:lnTo>
                  <a:lnTo>
                    <a:pt x="6390" y="995806"/>
                  </a:lnTo>
                  <a:close/>
                </a:path>
                <a:path w="1339850" h="1036319">
                  <a:moveTo>
                    <a:pt x="1338629" y="995806"/>
                  </a:moveTo>
                  <a:lnTo>
                    <a:pt x="1332272" y="995806"/>
                  </a:lnTo>
                  <a:lnTo>
                    <a:pt x="1332269" y="998219"/>
                  </a:lnTo>
                  <a:lnTo>
                    <a:pt x="1338626" y="998219"/>
                  </a:lnTo>
                  <a:lnTo>
                    <a:pt x="1338629" y="995806"/>
                  </a:lnTo>
                  <a:close/>
                </a:path>
                <a:path w="1339850" h="1036319">
                  <a:moveTo>
                    <a:pt x="6395" y="991997"/>
                  </a:moveTo>
                  <a:lnTo>
                    <a:pt x="51" y="991997"/>
                  </a:lnTo>
                  <a:lnTo>
                    <a:pt x="46" y="995679"/>
                  </a:lnTo>
                  <a:lnTo>
                    <a:pt x="6390" y="995679"/>
                  </a:lnTo>
                  <a:lnTo>
                    <a:pt x="6395" y="991997"/>
                  </a:lnTo>
                  <a:close/>
                </a:path>
                <a:path w="1339850" h="1036319">
                  <a:moveTo>
                    <a:pt x="1338634" y="991997"/>
                  </a:moveTo>
                  <a:lnTo>
                    <a:pt x="1332277" y="991997"/>
                  </a:lnTo>
                  <a:lnTo>
                    <a:pt x="1332272" y="995679"/>
                  </a:lnTo>
                  <a:lnTo>
                    <a:pt x="1338629" y="995679"/>
                  </a:lnTo>
                  <a:lnTo>
                    <a:pt x="1338634" y="991997"/>
                  </a:lnTo>
                  <a:close/>
                </a:path>
                <a:path w="1339850" h="1036319">
                  <a:moveTo>
                    <a:pt x="6398" y="989456"/>
                  </a:moveTo>
                  <a:lnTo>
                    <a:pt x="54" y="989456"/>
                  </a:lnTo>
                  <a:lnTo>
                    <a:pt x="51" y="991869"/>
                  </a:lnTo>
                  <a:lnTo>
                    <a:pt x="6395" y="991869"/>
                  </a:lnTo>
                  <a:lnTo>
                    <a:pt x="6398" y="989456"/>
                  </a:lnTo>
                  <a:close/>
                </a:path>
                <a:path w="1339850" h="1036319">
                  <a:moveTo>
                    <a:pt x="1338637" y="989456"/>
                  </a:moveTo>
                  <a:lnTo>
                    <a:pt x="1332280" y="989456"/>
                  </a:lnTo>
                  <a:lnTo>
                    <a:pt x="1332277" y="991869"/>
                  </a:lnTo>
                  <a:lnTo>
                    <a:pt x="1338634" y="991869"/>
                  </a:lnTo>
                  <a:lnTo>
                    <a:pt x="1338637" y="989456"/>
                  </a:lnTo>
                  <a:close/>
                </a:path>
                <a:path w="1339850" h="1036319">
                  <a:moveTo>
                    <a:pt x="6403" y="985647"/>
                  </a:moveTo>
                  <a:lnTo>
                    <a:pt x="59" y="985647"/>
                  </a:lnTo>
                  <a:lnTo>
                    <a:pt x="54" y="989329"/>
                  </a:lnTo>
                  <a:lnTo>
                    <a:pt x="6398" y="989329"/>
                  </a:lnTo>
                  <a:lnTo>
                    <a:pt x="6403" y="985647"/>
                  </a:lnTo>
                  <a:close/>
                </a:path>
                <a:path w="1339850" h="1036319">
                  <a:moveTo>
                    <a:pt x="1338642" y="985647"/>
                  </a:moveTo>
                  <a:lnTo>
                    <a:pt x="1332285" y="985647"/>
                  </a:lnTo>
                  <a:lnTo>
                    <a:pt x="1332280" y="989329"/>
                  </a:lnTo>
                  <a:lnTo>
                    <a:pt x="1338637" y="989329"/>
                  </a:lnTo>
                  <a:lnTo>
                    <a:pt x="1338642" y="985647"/>
                  </a:lnTo>
                  <a:close/>
                </a:path>
                <a:path w="1339850" h="1036319">
                  <a:moveTo>
                    <a:pt x="6406" y="983106"/>
                  </a:moveTo>
                  <a:lnTo>
                    <a:pt x="62" y="983106"/>
                  </a:lnTo>
                  <a:lnTo>
                    <a:pt x="59" y="985519"/>
                  </a:lnTo>
                  <a:lnTo>
                    <a:pt x="6403" y="985519"/>
                  </a:lnTo>
                  <a:lnTo>
                    <a:pt x="6406" y="983106"/>
                  </a:lnTo>
                  <a:close/>
                </a:path>
                <a:path w="1339850" h="1036319">
                  <a:moveTo>
                    <a:pt x="1338645" y="983106"/>
                  </a:moveTo>
                  <a:lnTo>
                    <a:pt x="1332288" y="983106"/>
                  </a:lnTo>
                  <a:lnTo>
                    <a:pt x="1332285" y="985519"/>
                  </a:lnTo>
                  <a:lnTo>
                    <a:pt x="1338642" y="985519"/>
                  </a:lnTo>
                  <a:lnTo>
                    <a:pt x="1338645" y="983106"/>
                  </a:lnTo>
                  <a:close/>
                </a:path>
                <a:path w="1339850" h="1036319">
                  <a:moveTo>
                    <a:pt x="6411" y="979297"/>
                  </a:moveTo>
                  <a:lnTo>
                    <a:pt x="66" y="979297"/>
                  </a:lnTo>
                  <a:lnTo>
                    <a:pt x="62" y="982979"/>
                  </a:lnTo>
                  <a:lnTo>
                    <a:pt x="6406" y="982979"/>
                  </a:lnTo>
                  <a:lnTo>
                    <a:pt x="6411" y="979297"/>
                  </a:lnTo>
                  <a:close/>
                </a:path>
                <a:path w="1339850" h="1036319">
                  <a:moveTo>
                    <a:pt x="1338649" y="979297"/>
                  </a:moveTo>
                  <a:lnTo>
                    <a:pt x="1332292" y="979297"/>
                  </a:lnTo>
                  <a:lnTo>
                    <a:pt x="1332288" y="982979"/>
                  </a:lnTo>
                  <a:lnTo>
                    <a:pt x="1338645" y="982979"/>
                  </a:lnTo>
                  <a:lnTo>
                    <a:pt x="1338649" y="979297"/>
                  </a:lnTo>
                  <a:close/>
                </a:path>
                <a:path w="1339850" h="1036319">
                  <a:moveTo>
                    <a:pt x="6414" y="976756"/>
                  </a:moveTo>
                  <a:lnTo>
                    <a:pt x="70" y="976756"/>
                  </a:lnTo>
                  <a:lnTo>
                    <a:pt x="67" y="979169"/>
                  </a:lnTo>
                  <a:lnTo>
                    <a:pt x="6411" y="979169"/>
                  </a:lnTo>
                  <a:lnTo>
                    <a:pt x="6414" y="976756"/>
                  </a:lnTo>
                  <a:close/>
                </a:path>
                <a:path w="1339850" h="1036319">
                  <a:moveTo>
                    <a:pt x="1338653" y="976756"/>
                  </a:moveTo>
                  <a:lnTo>
                    <a:pt x="1332296" y="976756"/>
                  </a:lnTo>
                  <a:lnTo>
                    <a:pt x="1332293" y="979169"/>
                  </a:lnTo>
                  <a:lnTo>
                    <a:pt x="1338650" y="979169"/>
                  </a:lnTo>
                  <a:lnTo>
                    <a:pt x="1338653" y="976756"/>
                  </a:lnTo>
                  <a:close/>
                </a:path>
                <a:path w="1339850" h="1036319">
                  <a:moveTo>
                    <a:pt x="6419" y="972947"/>
                  </a:moveTo>
                  <a:lnTo>
                    <a:pt x="74" y="972947"/>
                  </a:lnTo>
                  <a:lnTo>
                    <a:pt x="70" y="976629"/>
                  </a:lnTo>
                  <a:lnTo>
                    <a:pt x="6414" y="976629"/>
                  </a:lnTo>
                  <a:lnTo>
                    <a:pt x="6419" y="972947"/>
                  </a:lnTo>
                  <a:close/>
                </a:path>
                <a:path w="1339850" h="1036319">
                  <a:moveTo>
                    <a:pt x="1338657" y="972947"/>
                  </a:moveTo>
                  <a:lnTo>
                    <a:pt x="1332300" y="972947"/>
                  </a:lnTo>
                  <a:lnTo>
                    <a:pt x="1332296" y="976629"/>
                  </a:lnTo>
                  <a:lnTo>
                    <a:pt x="1338653" y="976629"/>
                  </a:lnTo>
                  <a:lnTo>
                    <a:pt x="1338657" y="972947"/>
                  </a:lnTo>
                  <a:close/>
                </a:path>
                <a:path w="1339850" h="1036319">
                  <a:moveTo>
                    <a:pt x="6427" y="966597"/>
                  </a:moveTo>
                  <a:lnTo>
                    <a:pt x="82" y="966597"/>
                  </a:lnTo>
                  <a:lnTo>
                    <a:pt x="74" y="972819"/>
                  </a:lnTo>
                  <a:lnTo>
                    <a:pt x="6419" y="972819"/>
                  </a:lnTo>
                  <a:lnTo>
                    <a:pt x="6427" y="966597"/>
                  </a:lnTo>
                  <a:close/>
                </a:path>
                <a:path w="1339850" h="1036319">
                  <a:moveTo>
                    <a:pt x="1338665" y="966597"/>
                  </a:moveTo>
                  <a:lnTo>
                    <a:pt x="1332308" y="966597"/>
                  </a:lnTo>
                  <a:lnTo>
                    <a:pt x="1332300" y="972819"/>
                  </a:lnTo>
                  <a:lnTo>
                    <a:pt x="1338657" y="972819"/>
                  </a:lnTo>
                  <a:lnTo>
                    <a:pt x="1338665" y="966597"/>
                  </a:lnTo>
                  <a:close/>
                </a:path>
                <a:path w="1339850" h="1036319">
                  <a:moveTo>
                    <a:pt x="6430" y="964056"/>
                  </a:moveTo>
                  <a:lnTo>
                    <a:pt x="85" y="964056"/>
                  </a:lnTo>
                  <a:lnTo>
                    <a:pt x="82" y="966469"/>
                  </a:lnTo>
                  <a:lnTo>
                    <a:pt x="6427" y="966469"/>
                  </a:lnTo>
                  <a:lnTo>
                    <a:pt x="6430" y="964056"/>
                  </a:lnTo>
                  <a:close/>
                </a:path>
                <a:path w="1339850" h="1036319">
                  <a:moveTo>
                    <a:pt x="1338668" y="964056"/>
                  </a:moveTo>
                  <a:lnTo>
                    <a:pt x="1332311" y="964056"/>
                  </a:lnTo>
                  <a:lnTo>
                    <a:pt x="1332308" y="966469"/>
                  </a:lnTo>
                  <a:lnTo>
                    <a:pt x="1338665" y="966469"/>
                  </a:lnTo>
                  <a:lnTo>
                    <a:pt x="1338668" y="964056"/>
                  </a:lnTo>
                  <a:close/>
                </a:path>
                <a:path w="1339850" h="1036319">
                  <a:moveTo>
                    <a:pt x="6449" y="948816"/>
                  </a:moveTo>
                  <a:lnTo>
                    <a:pt x="104" y="948816"/>
                  </a:lnTo>
                  <a:lnTo>
                    <a:pt x="85" y="963929"/>
                  </a:lnTo>
                  <a:lnTo>
                    <a:pt x="6430" y="963929"/>
                  </a:lnTo>
                  <a:lnTo>
                    <a:pt x="6449" y="948816"/>
                  </a:lnTo>
                  <a:close/>
                </a:path>
                <a:path w="1339850" h="1036319">
                  <a:moveTo>
                    <a:pt x="1338687" y="948816"/>
                  </a:moveTo>
                  <a:lnTo>
                    <a:pt x="1332330" y="948816"/>
                  </a:lnTo>
                  <a:lnTo>
                    <a:pt x="1332312" y="963929"/>
                  </a:lnTo>
                  <a:lnTo>
                    <a:pt x="1338668" y="963929"/>
                  </a:lnTo>
                  <a:lnTo>
                    <a:pt x="1338687" y="948816"/>
                  </a:lnTo>
                  <a:close/>
                </a:path>
                <a:path w="1339850" h="1036319">
                  <a:moveTo>
                    <a:pt x="1338586" y="1031240"/>
                  </a:moveTo>
                  <a:lnTo>
                    <a:pt x="3" y="1031240"/>
                  </a:lnTo>
                  <a:lnTo>
                    <a:pt x="0" y="1033780"/>
                  </a:lnTo>
                  <a:lnTo>
                    <a:pt x="1338580" y="1036320"/>
                  </a:lnTo>
                  <a:lnTo>
                    <a:pt x="1338586" y="1031240"/>
                  </a:lnTo>
                  <a:close/>
                </a:path>
              </a:pathLst>
            </a:custGeom>
            <a:solidFill>
              <a:srgbClr val="52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6498590" y="1088389"/>
              <a:ext cx="1327150" cy="1023619"/>
            </a:xfrm>
            <a:custGeom>
              <a:avLst/>
              <a:gdLst/>
              <a:ahLst/>
              <a:cxnLst/>
              <a:rect l="l" t="t" r="r" b="b"/>
              <a:pathLst>
                <a:path w="1327150" h="1023619">
                  <a:moveTo>
                    <a:pt x="7546" y="63500"/>
                  </a:moveTo>
                  <a:lnTo>
                    <a:pt x="1189" y="63500"/>
                  </a:lnTo>
                  <a:lnTo>
                    <a:pt x="1170" y="78739"/>
                  </a:lnTo>
                  <a:lnTo>
                    <a:pt x="7527" y="78739"/>
                  </a:lnTo>
                  <a:lnTo>
                    <a:pt x="7546" y="63500"/>
                  </a:lnTo>
                  <a:close/>
                </a:path>
                <a:path w="1327150" h="1023619">
                  <a:moveTo>
                    <a:pt x="1327072" y="63500"/>
                  </a:moveTo>
                  <a:lnTo>
                    <a:pt x="1320729" y="63500"/>
                  </a:lnTo>
                  <a:lnTo>
                    <a:pt x="1320710" y="78739"/>
                  </a:lnTo>
                  <a:lnTo>
                    <a:pt x="1327053" y="78739"/>
                  </a:lnTo>
                  <a:lnTo>
                    <a:pt x="1327072" y="63500"/>
                  </a:lnTo>
                  <a:close/>
                </a:path>
                <a:path w="1327150" h="1023619">
                  <a:moveTo>
                    <a:pt x="7551" y="59689"/>
                  </a:moveTo>
                  <a:lnTo>
                    <a:pt x="1194" y="59689"/>
                  </a:lnTo>
                  <a:lnTo>
                    <a:pt x="1191" y="62229"/>
                  </a:lnTo>
                  <a:lnTo>
                    <a:pt x="7548" y="62229"/>
                  </a:lnTo>
                  <a:lnTo>
                    <a:pt x="7551" y="59689"/>
                  </a:lnTo>
                  <a:close/>
                </a:path>
                <a:path w="1327150" h="1023619">
                  <a:moveTo>
                    <a:pt x="1327077" y="59689"/>
                  </a:moveTo>
                  <a:lnTo>
                    <a:pt x="1320734" y="59689"/>
                  </a:lnTo>
                  <a:lnTo>
                    <a:pt x="1320731" y="62229"/>
                  </a:lnTo>
                  <a:lnTo>
                    <a:pt x="1327074" y="62229"/>
                  </a:lnTo>
                  <a:lnTo>
                    <a:pt x="1327077" y="59689"/>
                  </a:lnTo>
                  <a:close/>
                </a:path>
                <a:path w="1327150" h="1023619">
                  <a:moveTo>
                    <a:pt x="7562" y="50800"/>
                  </a:moveTo>
                  <a:lnTo>
                    <a:pt x="1205" y="50800"/>
                  </a:lnTo>
                  <a:lnTo>
                    <a:pt x="1195" y="58419"/>
                  </a:lnTo>
                  <a:lnTo>
                    <a:pt x="7552" y="58419"/>
                  </a:lnTo>
                  <a:lnTo>
                    <a:pt x="7562" y="50800"/>
                  </a:lnTo>
                  <a:close/>
                </a:path>
                <a:path w="1327150" h="1023619">
                  <a:moveTo>
                    <a:pt x="1327088" y="50800"/>
                  </a:moveTo>
                  <a:lnTo>
                    <a:pt x="1320745" y="50800"/>
                  </a:lnTo>
                  <a:lnTo>
                    <a:pt x="1320736" y="58419"/>
                  </a:lnTo>
                  <a:lnTo>
                    <a:pt x="1327079" y="58419"/>
                  </a:lnTo>
                  <a:lnTo>
                    <a:pt x="1327088" y="50800"/>
                  </a:lnTo>
                  <a:close/>
                </a:path>
                <a:path w="1327150" h="1023619">
                  <a:moveTo>
                    <a:pt x="7567" y="46989"/>
                  </a:moveTo>
                  <a:lnTo>
                    <a:pt x="1210" y="46989"/>
                  </a:lnTo>
                  <a:lnTo>
                    <a:pt x="1206" y="49529"/>
                  </a:lnTo>
                  <a:lnTo>
                    <a:pt x="7564" y="49529"/>
                  </a:lnTo>
                  <a:lnTo>
                    <a:pt x="7567" y="46989"/>
                  </a:lnTo>
                  <a:close/>
                </a:path>
                <a:path w="1327150" h="1023619">
                  <a:moveTo>
                    <a:pt x="1327093" y="46989"/>
                  </a:moveTo>
                  <a:lnTo>
                    <a:pt x="1320750" y="46989"/>
                  </a:lnTo>
                  <a:lnTo>
                    <a:pt x="1320747" y="49529"/>
                  </a:lnTo>
                  <a:lnTo>
                    <a:pt x="1327090" y="49529"/>
                  </a:lnTo>
                  <a:lnTo>
                    <a:pt x="1327093" y="46989"/>
                  </a:lnTo>
                  <a:close/>
                </a:path>
                <a:path w="1327150" h="1023619">
                  <a:moveTo>
                    <a:pt x="7570" y="44450"/>
                  </a:moveTo>
                  <a:lnTo>
                    <a:pt x="1213" y="44450"/>
                  </a:lnTo>
                  <a:lnTo>
                    <a:pt x="1211" y="45719"/>
                  </a:lnTo>
                  <a:lnTo>
                    <a:pt x="7568" y="45719"/>
                  </a:lnTo>
                  <a:lnTo>
                    <a:pt x="7570" y="44450"/>
                  </a:lnTo>
                  <a:close/>
                </a:path>
                <a:path w="1327150" h="1023619">
                  <a:moveTo>
                    <a:pt x="1327096" y="44450"/>
                  </a:moveTo>
                  <a:lnTo>
                    <a:pt x="1320753" y="44450"/>
                  </a:lnTo>
                  <a:lnTo>
                    <a:pt x="1320752" y="45719"/>
                  </a:lnTo>
                  <a:lnTo>
                    <a:pt x="1327094" y="45719"/>
                  </a:lnTo>
                  <a:lnTo>
                    <a:pt x="1327096" y="44450"/>
                  </a:lnTo>
                  <a:close/>
                </a:path>
                <a:path w="1327150" h="1023619">
                  <a:moveTo>
                    <a:pt x="7575" y="40639"/>
                  </a:moveTo>
                  <a:lnTo>
                    <a:pt x="1218" y="40639"/>
                  </a:lnTo>
                  <a:lnTo>
                    <a:pt x="1214" y="43179"/>
                  </a:lnTo>
                  <a:lnTo>
                    <a:pt x="7572" y="43179"/>
                  </a:lnTo>
                  <a:lnTo>
                    <a:pt x="7575" y="40639"/>
                  </a:lnTo>
                  <a:close/>
                </a:path>
                <a:path w="1327150" h="1023619">
                  <a:moveTo>
                    <a:pt x="1327101" y="40639"/>
                  </a:moveTo>
                  <a:lnTo>
                    <a:pt x="1320758" y="40639"/>
                  </a:lnTo>
                  <a:lnTo>
                    <a:pt x="1320755" y="43179"/>
                  </a:lnTo>
                  <a:lnTo>
                    <a:pt x="1327097" y="43179"/>
                  </a:lnTo>
                  <a:lnTo>
                    <a:pt x="1327101" y="40639"/>
                  </a:lnTo>
                  <a:close/>
                </a:path>
                <a:path w="1327150" h="1023619">
                  <a:moveTo>
                    <a:pt x="7578" y="38100"/>
                  </a:moveTo>
                  <a:lnTo>
                    <a:pt x="1221" y="38100"/>
                  </a:lnTo>
                  <a:lnTo>
                    <a:pt x="1219" y="39369"/>
                  </a:lnTo>
                  <a:lnTo>
                    <a:pt x="7576" y="39369"/>
                  </a:lnTo>
                  <a:lnTo>
                    <a:pt x="7578" y="38100"/>
                  </a:lnTo>
                  <a:close/>
                </a:path>
                <a:path w="1327150" h="1023619">
                  <a:moveTo>
                    <a:pt x="1327104" y="38100"/>
                  </a:moveTo>
                  <a:lnTo>
                    <a:pt x="1320761" y="38100"/>
                  </a:lnTo>
                  <a:lnTo>
                    <a:pt x="1320760" y="39369"/>
                  </a:lnTo>
                  <a:lnTo>
                    <a:pt x="1327102" y="39369"/>
                  </a:lnTo>
                  <a:lnTo>
                    <a:pt x="1327104" y="38100"/>
                  </a:lnTo>
                  <a:close/>
                </a:path>
                <a:path w="1327150" h="1023619">
                  <a:moveTo>
                    <a:pt x="7583" y="34289"/>
                  </a:moveTo>
                  <a:lnTo>
                    <a:pt x="1225" y="34289"/>
                  </a:lnTo>
                  <a:lnTo>
                    <a:pt x="1222" y="36829"/>
                  </a:lnTo>
                  <a:lnTo>
                    <a:pt x="7580" y="36829"/>
                  </a:lnTo>
                  <a:lnTo>
                    <a:pt x="7583" y="34289"/>
                  </a:lnTo>
                  <a:close/>
                </a:path>
                <a:path w="1327150" h="1023619">
                  <a:moveTo>
                    <a:pt x="1327108" y="34289"/>
                  </a:moveTo>
                  <a:lnTo>
                    <a:pt x="1320766" y="34289"/>
                  </a:lnTo>
                  <a:lnTo>
                    <a:pt x="1320763" y="36829"/>
                  </a:lnTo>
                  <a:lnTo>
                    <a:pt x="1327105" y="36829"/>
                  </a:lnTo>
                  <a:lnTo>
                    <a:pt x="1327108" y="34289"/>
                  </a:lnTo>
                  <a:close/>
                </a:path>
                <a:path w="1327150" h="1023619">
                  <a:moveTo>
                    <a:pt x="7586" y="31750"/>
                  </a:moveTo>
                  <a:lnTo>
                    <a:pt x="1229" y="31750"/>
                  </a:lnTo>
                  <a:lnTo>
                    <a:pt x="1227" y="33019"/>
                  </a:lnTo>
                  <a:lnTo>
                    <a:pt x="7584" y="33019"/>
                  </a:lnTo>
                  <a:lnTo>
                    <a:pt x="7586" y="31750"/>
                  </a:lnTo>
                  <a:close/>
                </a:path>
                <a:path w="1327150" h="1023619">
                  <a:moveTo>
                    <a:pt x="1327112" y="31750"/>
                  </a:moveTo>
                  <a:lnTo>
                    <a:pt x="1320769" y="31750"/>
                  </a:lnTo>
                  <a:lnTo>
                    <a:pt x="1320768" y="33019"/>
                  </a:lnTo>
                  <a:lnTo>
                    <a:pt x="1327110" y="33019"/>
                  </a:lnTo>
                  <a:lnTo>
                    <a:pt x="1327112" y="31750"/>
                  </a:lnTo>
                  <a:close/>
                </a:path>
                <a:path w="1327150" h="1023619">
                  <a:moveTo>
                    <a:pt x="7591" y="27939"/>
                  </a:moveTo>
                  <a:lnTo>
                    <a:pt x="1233" y="27939"/>
                  </a:lnTo>
                  <a:lnTo>
                    <a:pt x="1230" y="30479"/>
                  </a:lnTo>
                  <a:lnTo>
                    <a:pt x="7588" y="30479"/>
                  </a:lnTo>
                  <a:lnTo>
                    <a:pt x="7591" y="27939"/>
                  </a:lnTo>
                  <a:close/>
                </a:path>
                <a:path w="1327150" h="1023619">
                  <a:moveTo>
                    <a:pt x="1327116" y="27939"/>
                  </a:moveTo>
                  <a:lnTo>
                    <a:pt x="1320774" y="27939"/>
                  </a:lnTo>
                  <a:lnTo>
                    <a:pt x="1320771" y="30479"/>
                  </a:lnTo>
                  <a:lnTo>
                    <a:pt x="1327113" y="30479"/>
                  </a:lnTo>
                  <a:lnTo>
                    <a:pt x="1327116" y="27939"/>
                  </a:lnTo>
                  <a:close/>
                </a:path>
                <a:path w="1327150" h="1023619">
                  <a:moveTo>
                    <a:pt x="7594" y="25400"/>
                  </a:moveTo>
                  <a:lnTo>
                    <a:pt x="1236" y="25400"/>
                  </a:lnTo>
                  <a:lnTo>
                    <a:pt x="1235" y="26669"/>
                  </a:lnTo>
                  <a:lnTo>
                    <a:pt x="7592" y="26669"/>
                  </a:lnTo>
                  <a:lnTo>
                    <a:pt x="7594" y="25400"/>
                  </a:lnTo>
                  <a:close/>
                </a:path>
                <a:path w="1327150" h="1023619">
                  <a:moveTo>
                    <a:pt x="1327120" y="25400"/>
                  </a:moveTo>
                  <a:lnTo>
                    <a:pt x="1320777" y="25400"/>
                  </a:lnTo>
                  <a:lnTo>
                    <a:pt x="1320776" y="26669"/>
                  </a:lnTo>
                  <a:lnTo>
                    <a:pt x="1327118" y="26669"/>
                  </a:lnTo>
                  <a:lnTo>
                    <a:pt x="1327120" y="25400"/>
                  </a:lnTo>
                  <a:close/>
                </a:path>
                <a:path w="1327150" h="1023619">
                  <a:moveTo>
                    <a:pt x="7599" y="21589"/>
                  </a:moveTo>
                  <a:lnTo>
                    <a:pt x="1241" y="21589"/>
                  </a:lnTo>
                  <a:lnTo>
                    <a:pt x="1238" y="24129"/>
                  </a:lnTo>
                  <a:lnTo>
                    <a:pt x="7596" y="24129"/>
                  </a:lnTo>
                  <a:lnTo>
                    <a:pt x="7599" y="21589"/>
                  </a:lnTo>
                  <a:close/>
                </a:path>
                <a:path w="1327150" h="1023619">
                  <a:moveTo>
                    <a:pt x="1327124" y="21589"/>
                  </a:moveTo>
                  <a:lnTo>
                    <a:pt x="1320782" y="21589"/>
                  </a:lnTo>
                  <a:lnTo>
                    <a:pt x="1320779" y="24129"/>
                  </a:lnTo>
                  <a:lnTo>
                    <a:pt x="1327121" y="24129"/>
                  </a:lnTo>
                  <a:lnTo>
                    <a:pt x="1327124" y="21589"/>
                  </a:lnTo>
                  <a:close/>
                </a:path>
                <a:path w="1327150" h="1023619">
                  <a:moveTo>
                    <a:pt x="7602" y="19050"/>
                  </a:moveTo>
                  <a:lnTo>
                    <a:pt x="1244" y="19050"/>
                  </a:lnTo>
                  <a:lnTo>
                    <a:pt x="1243" y="20319"/>
                  </a:lnTo>
                  <a:lnTo>
                    <a:pt x="7600" y="20319"/>
                  </a:lnTo>
                  <a:lnTo>
                    <a:pt x="7602" y="19050"/>
                  </a:lnTo>
                  <a:close/>
                </a:path>
                <a:path w="1327150" h="1023619">
                  <a:moveTo>
                    <a:pt x="1327127" y="19050"/>
                  </a:moveTo>
                  <a:lnTo>
                    <a:pt x="1320785" y="19050"/>
                  </a:lnTo>
                  <a:lnTo>
                    <a:pt x="1320784" y="20319"/>
                  </a:lnTo>
                  <a:lnTo>
                    <a:pt x="1327126" y="20319"/>
                  </a:lnTo>
                  <a:lnTo>
                    <a:pt x="1327127" y="19050"/>
                  </a:lnTo>
                  <a:close/>
                </a:path>
                <a:path w="1327150" h="1023619">
                  <a:moveTo>
                    <a:pt x="7607" y="15239"/>
                  </a:moveTo>
                  <a:lnTo>
                    <a:pt x="1249" y="15239"/>
                  </a:lnTo>
                  <a:lnTo>
                    <a:pt x="1246" y="17779"/>
                  </a:lnTo>
                  <a:lnTo>
                    <a:pt x="7604" y="17779"/>
                  </a:lnTo>
                  <a:lnTo>
                    <a:pt x="7607" y="15239"/>
                  </a:lnTo>
                  <a:close/>
                </a:path>
                <a:path w="1327150" h="1023619">
                  <a:moveTo>
                    <a:pt x="1327132" y="15239"/>
                  </a:moveTo>
                  <a:lnTo>
                    <a:pt x="1320790" y="15239"/>
                  </a:lnTo>
                  <a:lnTo>
                    <a:pt x="1320787" y="17779"/>
                  </a:lnTo>
                  <a:lnTo>
                    <a:pt x="1327129" y="17779"/>
                  </a:lnTo>
                  <a:lnTo>
                    <a:pt x="1327132" y="15239"/>
                  </a:lnTo>
                  <a:close/>
                </a:path>
                <a:path w="1327150" h="1023619">
                  <a:moveTo>
                    <a:pt x="7610" y="12700"/>
                  </a:moveTo>
                  <a:lnTo>
                    <a:pt x="1252" y="12700"/>
                  </a:lnTo>
                  <a:lnTo>
                    <a:pt x="1251" y="13969"/>
                  </a:lnTo>
                  <a:lnTo>
                    <a:pt x="7608" y="13969"/>
                  </a:lnTo>
                  <a:lnTo>
                    <a:pt x="7610" y="12700"/>
                  </a:lnTo>
                  <a:close/>
                </a:path>
                <a:path w="1327150" h="1023619">
                  <a:moveTo>
                    <a:pt x="1327135" y="12700"/>
                  </a:moveTo>
                  <a:lnTo>
                    <a:pt x="1320793" y="12700"/>
                  </a:lnTo>
                  <a:lnTo>
                    <a:pt x="1320792" y="13969"/>
                  </a:lnTo>
                  <a:lnTo>
                    <a:pt x="1327134" y="13969"/>
                  </a:lnTo>
                  <a:lnTo>
                    <a:pt x="1327135" y="12700"/>
                  </a:lnTo>
                  <a:close/>
                </a:path>
                <a:path w="1327150" h="1023619">
                  <a:moveTo>
                    <a:pt x="7618" y="6350"/>
                  </a:moveTo>
                  <a:lnTo>
                    <a:pt x="1260" y="6350"/>
                  </a:lnTo>
                  <a:lnTo>
                    <a:pt x="1254" y="11429"/>
                  </a:lnTo>
                  <a:lnTo>
                    <a:pt x="7612" y="11429"/>
                  </a:lnTo>
                  <a:lnTo>
                    <a:pt x="7618" y="6350"/>
                  </a:lnTo>
                  <a:close/>
                </a:path>
                <a:path w="1327150" h="1023619">
                  <a:moveTo>
                    <a:pt x="1327143" y="6350"/>
                  </a:moveTo>
                  <a:lnTo>
                    <a:pt x="664209" y="6350"/>
                  </a:lnTo>
                  <a:lnTo>
                    <a:pt x="1320800" y="7620"/>
                  </a:lnTo>
                  <a:lnTo>
                    <a:pt x="1320795" y="11429"/>
                  </a:lnTo>
                  <a:lnTo>
                    <a:pt x="1327137" y="11429"/>
                  </a:lnTo>
                  <a:lnTo>
                    <a:pt x="1327143" y="6350"/>
                  </a:lnTo>
                  <a:close/>
                </a:path>
                <a:path w="1327150" h="1023619">
                  <a:moveTo>
                    <a:pt x="1327148" y="2539"/>
                  </a:moveTo>
                  <a:lnTo>
                    <a:pt x="1265" y="2539"/>
                  </a:lnTo>
                  <a:lnTo>
                    <a:pt x="1262" y="5079"/>
                  </a:lnTo>
                  <a:lnTo>
                    <a:pt x="1327145" y="5079"/>
                  </a:lnTo>
                  <a:lnTo>
                    <a:pt x="1327148" y="2539"/>
                  </a:lnTo>
                  <a:close/>
                </a:path>
                <a:path w="1327150" h="1023619">
                  <a:moveTo>
                    <a:pt x="664209" y="0"/>
                  </a:moveTo>
                  <a:lnTo>
                    <a:pt x="1268" y="0"/>
                  </a:lnTo>
                  <a:lnTo>
                    <a:pt x="1266" y="1270"/>
                  </a:lnTo>
                  <a:lnTo>
                    <a:pt x="1327150" y="1270"/>
                  </a:lnTo>
                  <a:lnTo>
                    <a:pt x="664209" y="0"/>
                  </a:lnTo>
                  <a:close/>
                </a:path>
                <a:path w="1327150" h="1023619">
                  <a:moveTo>
                    <a:pt x="7527" y="78740"/>
                  </a:moveTo>
                  <a:lnTo>
                    <a:pt x="1170" y="78740"/>
                  </a:lnTo>
                  <a:lnTo>
                    <a:pt x="1091" y="142239"/>
                  </a:lnTo>
                  <a:lnTo>
                    <a:pt x="7447" y="142239"/>
                  </a:lnTo>
                  <a:lnTo>
                    <a:pt x="7527" y="78740"/>
                  </a:lnTo>
                  <a:close/>
                </a:path>
                <a:path w="1327150" h="1023619">
                  <a:moveTo>
                    <a:pt x="1327053" y="78740"/>
                  </a:moveTo>
                  <a:lnTo>
                    <a:pt x="1320710" y="78740"/>
                  </a:lnTo>
                  <a:lnTo>
                    <a:pt x="1320630" y="142239"/>
                  </a:lnTo>
                  <a:lnTo>
                    <a:pt x="1326974" y="142239"/>
                  </a:lnTo>
                  <a:lnTo>
                    <a:pt x="1327053" y="78740"/>
                  </a:lnTo>
                  <a:close/>
                </a:path>
                <a:path w="1327150" h="1023619">
                  <a:moveTo>
                    <a:pt x="7447" y="142240"/>
                  </a:moveTo>
                  <a:lnTo>
                    <a:pt x="1091" y="142240"/>
                  </a:lnTo>
                  <a:lnTo>
                    <a:pt x="1076" y="154939"/>
                  </a:lnTo>
                  <a:lnTo>
                    <a:pt x="7431" y="154939"/>
                  </a:lnTo>
                  <a:lnTo>
                    <a:pt x="7447" y="142240"/>
                  </a:lnTo>
                  <a:close/>
                </a:path>
                <a:path w="1327150" h="1023619">
                  <a:moveTo>
                    <a:pt x="1326974" y="142240"/>
                  </a:moveTo>
                  <a:lnTo>
                    <a:pt x="1320630" y="142240"/>
                  </a:lnTo>
                  <a:lnTo>
                    <a:pt x="1320614" y="154939"/>
                  </a:lnTo>
                  <a:lnTo>
                    <a:pt x="1326959" y="154939"/>
                  </a:lnTo>
                  <a:lnTo>
                    <a:pt x="1326974" y="142240"/>
                  </a:lnTo>
                  <a:close/>
                </a:path>
                <a:path w="1327150" h="1023619">
                  <a:moveTo>
                    <a:pt x="7431" y="154940"/>
                  </a:moveTo>
                  <a:lnTo>
                    <a:pt x="1076" y="154940"/>
                  </a:lnTo>
                  <a:lnTo>
                    <a:pt x="1068" y="161289"/>
                  </a:lnTo>
                  <a:lnTo>
                    <a:pt x="7423" y="161289"/>
                  </a:lnTo>
                  <a:lnTo>
                    <a:pt x="7431" y="154940"/>
                  </a:lnTo>
                  <a:close/>
                </a:path>
                <a:path w="1327150" h="1023619">
                  <a:moveTo>
                    <a:pt x="1326959" y="154940"/>
                  </a:moveTo>
                  <a:lnTo>
                    <a:pt x="1320614" y="154940"/>
                  </a:lnTo>
                  <a:lnTo>
                    <a:pt x="1320606" y="161289"/>
                  </a:lnTo>
                  <a:lnTo>
                    <a:pt x="1326951" y="161289"/>
                  </a:lnTo>
                  <a:lnTo>
                    <a:pt x="1326959" y="154940"/>
                  </a:lnTo>
                  <a:close/>
                </a:path>
                <a:path w="1327150" h="1023619">
                  <a:moveTo>
                    <a:pt x="7423" y="161290"/>
                  </a:moveTo>
                  <a:lnTo>
                    <a:pt x="1068" y="161290"/>
                  </a:lnTo>
                  <a:lnTo>
                    <a:pt x="1013" y="205739"/>
                  </a:lnTo>
                  <a:lnTo>
                    <a:pt x="7367" y="205739"/>
                  </a:lnTo>
                  <a:lnTo>
                    <a:pt x="7423" y="161290"/>
                  </a:lnTo>
                  <a:close/>
                </a:path>
                <a:path w="1327150" h="1023619">
                  <a:moveTo>
                    <a:pt x="1326951" y="161290"/>
                  </a:moveTo>
                  <a:lnTo>
                    <a:pt x="1320606" y="161290"/>
                  </a:lnTo>
                  <a:lnTo>
                    <a:pt x="1320551" y="205739"/>
                  </a:lnTo>
                  <a:lnTo>
                    <a:pt x="1326896" y="205739"/>
                  </a:lnTo>
                  <a:lnTo>
                    <a:pt x="1326951" y="161290"/>
                  </a:lnTo>
                  <a:close/>
                </a:path>
                <a:path w="1327150" h="1023619">
                  <a:moveTo>
                    <a:pt x="7367" y="205740"/>
                  </a:moveTo>
                  <a:lnTo>
                    <a:pt x="1013" y="205740"/>
                  </a:lnTo>
                  <a:lnTo>
                    <a:pt x="1005" y="212089"/>
                  </a:lnTo>
                  <a:lnTo>
                    <a:pt x="7359" y="212089"/>
                  </a:lnTo>
                  <a:lnTo>
                    <a:pt x="7367" y="205740"/>
                  </a:lnTo>
                  <a:close/>
                </a:path>
                <a:path w="1327150" h="1023619">
                  <a:moveTo>
                    <a:pt x="1326896" y="205740"/>
                  </a:moveTo>
                  <a:lnTo>
                    <a:pt x="1320551" y="205740"/>
                  </a:lnTo>
                  <a:lnTo>
                    <a:pt x="1320543" y="212089"/>
                  </a:lnTo>
                  <a:lnTo>
                    <a:pt x="1326888" y="212089"/>
                  </a:lnTo>
                  <a:lnTo>
                    <a:pt x="1326896" y="205740"/>
                  </a:lnTo>
                  <a:close/>
                </a:path>
                <a:path w="1327150" h="1023619">
                  <a:moveTo>
                    <a:pt x="7359" y="212090"/>
                  </a:moveTo>
                  <a:lnTo>
                    <a:pt x="1005" y="212090"/>
                  </a:lnTo>
                  <a:lnTo>
                    <a:pt x="997" y="218439"/>
                  </a:lnTo>
                  <a:lnTo>
                    <a:pt x="7351" y="218439"/>
                  </a:lnTo>
                  <a:lnTo>
                    <a:pt x="7359" y="212090"/>
                  </a:lnTo>
                  <a:close/>
                </a:path>
                <a:path w="1327150" h="1023619">
                  <a:moveTo>
                    <a:pt x="1326888" y="212090"/>
                  </a:moveTo>
                  <a:lnTo>
                    <a:pt x="1320543" y="212090"/>
                  </a:lnTo>
                  <a:lnTo>
                    <a:pt x="1320535" y="218439"/>
                  </a:lnTo>
                  <a:lnTo>
                    <a:pt x="1326880" y="218439"/>
                  </a:lnTo>
                  <a:lnTo>
                    <a:pt x="1326888" y="212090"/>
                  </a:lnTo>
                  <a:close/>
                </a:path>
                <a:path w="1327150" h="1023619">
                  <a:moveTo>
                    <a:pt x="7351" y="218440"/>
                  </a:moveTo>
                  <a:lnTo>
                    <a:pt x="997" y="218440"/>
                  </a:lnTo>
                  <a:lnTo>
                    <a:pt x="953" y="254000"/>
                  </a:lnTo>
                  <a:lnTo>
                    <a:pt x="7307" y="254000"/>
                  </a:lnTo>
                  <a:lnTo>
                    <a:pt x="7351" y="218440"/>
                  </a:lnTo>
                  <a:close/>
                </a:path>
                <a:path w="1327150" h="1023619">
                  <a:moveTo>
                    <a:pt x="1326880" y="218440"/>
                  </a:moveTo>
                  <a:lnTo>
                    <a:pt x="1320535" y="218440"/>
                  </a:lnTo>
                  <a:lnTo>
                    <a:pt x="1320490" y="254000"/>
                  </a:lnTo>
                  <a:lnTo>
                    <a:pt x="1326836" y="254000"/>
                  </a:lnTo>
                  <a:lnTo>
                    <a:pt x="1326880" y="218440"/>
                  </a:lnTo>
                  <a:close/>
                </a:path>
                <a:path w="1327150" h="1023619">
                  <a:moveTo>
                    <a:pt x="7307" y="254000"/>
                  </a:moveTo>
                  <a:lnTo>
                    <a:pt x="953" y="254000"/>
                  </a:lnTo>
                  <a:lnTo>
                    <a:pt x="942" y="262889"/>
                  </a:lnTo>
                  <a:lnTo>
                    <a:pt x="7296" y="262889"/>
                  </a:lnTo>
                  <a:lnTo>
                    <a:pt x="7307" y="254000"/>
                  </a:lnTo>
                  <a:close/>
                </a:path>
                <a:path w="1327150" h="1023619">
                  <a:moveTo>
                    <a:pt x="1326836" y="254000"/>
                  </a:moveTo>
                  <a:lnTo>
                    <a:pt x="1320490" y="254000"/>
                  </a:lnTo>
                  <a:lnTo>
                    <a:pt x="1320479" y="262889"/>
                  </a:lnTo>
                  <a:lnTo>
                    <a:pt x="1326825" y="262889"/>
                  </a:lnTo>
                  <a:lnTo>
                    <a:pt x="1326836" y="254000"/>
                  </a:lnTo>
                  <a:close/>
                </a:path>
                <a:path w="1327150" h="1023619">
                  <a:moveTo>
                    <a:pt x="7296" y="262890"/>
                  </a:moveTo>
                  <a:lnTo>
                    <a:pt x="942" y="262890"/>
                  </a:lnTo>
                  <a:lnTo>
                    <a:pt x="898" y="298450"/>
                  </a:lnTo>
                  <a:lnTo>
                    <a:pt x="7251" y="298450"/>
                  </a:lnTo>
                  <a:lnTo>
                    <a:pt x="7296" y="262890"/>
                  </a:lnTo>
                  <a:close/>
                </a:path>
                <a:path w="1327150" h="1023619">
                  <a:moveTo>
                    <a:pt x="1326825" y="262890"/>
                  </a:moveTo>
                  <a:lnTo>
                    <a:pt x="1320479" y="262890"/>
                  </a:lnTo>
                  <a:lnTo>
                    <a:pt x="1320434" y="298450"/>
                  </a:lnTo>
                  <a:lnTo>
                    <a:pt x="1326780" y="298450"/>
                  </a:lnTo>
                  <a:lnTo>
                    <a:pt x="1326825" y="262890"/>
                  </a:lnTo>
                  <a:close/>
                </a:path>
                <a:path w="1327150" h="1023619">
                  <a:moveTo>
                    <a:pt x="7251" y="298450"/>
                  </a:moveTo>
                  <a:lnTo>
                    <a:pt x="898" y="298450"/>
                  </a:lnTo>
                  <a:lnTo>
                    <a:pt x="887" y="307339"/>
                  </a:lnTo>
                  <a:lnTo>
                    <a:pt x="7240" y="307339"/>
                  </a:lnTo>
                  <a:lnTo>
                    <a:pt x="7251" y="298450"/>
                  </a:lnTo>
                  <a:close/>
                </a:path>
                <a:path w="1327150" h="1023619">
                  <a:moveTo>
                    <a:pt x="1326780" y="298450"/>
                  </a:moveTo>
                  <a:lnTo>
                    <a:pt x="1320434" y="298450"/>
                  </a:lnTo>
                  <a:lnTo>
                    <a:pt x="1320423" y="307339"/>
                  </a:lnTo>
                  <a:lnTo>
                    <a:pt x="1326769" y="307339"/>
                  </a:lnTo>
                  <a:lnTo>
                    <a:pt x="1326780" y="298450"/>
                  </a:lnTo>
                  <a:close/>
                </a:path>
                <a:path w="1327150" h="1023619">
                  <a:moveTo>
                    <a:pt x="7240" y="307340"/>
                  </a:moveTo>
                  <a:lnTo>
                    <a:pt x="887" y="307340"/>
                  </a:lnTo>
                  <a:lnTo>
                    <a:pt x="693" y="463550"/>
                  </a:lnTo>
                  <a:lnTo>
                    <a:pt x="7044" y="463550"/>
                  </a:lnTo>
                  <a:lnTo>
                    <a:pt x="7240" y="307340"/>
                  </a:lnTo>
                  <a:close/>
                </a:path>
                <a:path w="1327150" h="1023619">
                  <a:moveTo>
                    <a:pt x="1326769" y="307340"/>
                  </a:moveTo>
                  <a:lnTo>
                    <a:pt x="1320423" y="307340"/>
                  </a:lnTo>
                  <a:lnTo>
                    <a:pt x="1320227" y="463550"/>
                  </a:lnTo>
                  <a:lnTo>
                    <a:pt x="1326575" y="463550"/>
                  </a:lnTo>
                  <a:lnTo>
                    <a:pt x="1326769" y="307340"/>
                  </a:lnTo>
                  <a:close/>
                </a:path>
                <a:path w="1327150" h="1023619">
                  <a:moveTo>
                    <a:pt x="7044" y="463550"/>
                  </a:moveTo>
                  <a:lnTo>
                    <a:pt x="693" y="463550"/>
                  </a:lnTo>
                  <a:lnTo>
                    <a:pt x="386" y="711200"/>
                  </a:lnTo>
                  <a:lnTo>
                    <a:pt x="6732" y="711200"/>
                  </a:lnTo>
                  <a:lnTo>
                    <a:pt x="7044" y="463550"/>
                  </a:lnTo>
                  <a:close/>
                </a:path>
                <a:path w="1327150" h="1023619">
                  <a:moveTo>
                    <a:pt x="1326575" y="463550"/>
                  </a:moveTo>
                  <a:lnTo>
                    <a:pt x="1320227" y="463550"/>
                  </a:lnTo>
                  <a:lnTo>
                    <a:pt x="1319916" y="711200"/>
                  </a:lnTo>
                  <a:lnTo>
                    <a:pt x="1326268" y="711200"/>
                  </a:lnTo>
                  <a:lnTo>
                    <a:pt x="1326575" y="463550"/>
                  </a:lnTo>
                  <a:close/>
                </a:path>
                <a:path w="1327150" h="1023619">
                  <a:moveTo>
                    <a:pt x="6732" y="711200"/>
                  </a:moveTo>
                  <a:lnTo>
                    <a:pt x="386" y="711200"/>
                  </a:lnTo>
                  <a:lnTo>
                    <a:pt x="370" y="723900"/>
                  </a:lnTo>
                  <a:lnTo>
                    <a:pt x="6716" y="723900"/>
                  </a:lnTo>
                  <a:lnTo>
                    <a:pt x="6732" y="711200"/>
                  </a:lnTo>
                  <a:close/>
                </a:path>
                <a:path w="1327150" h="1023619">
                  <a:moveTo>
                    <a:pt x="1326268" y="711200"/>
                  </a:moveTo>
                  <a:lnTo>
                    <a:pt x="1319916" y="711200"/>
                  </a:lnTo>
                  <a:lnTo>
                    <a:pt x="1319900" y="723900"/>
                  </a:lnTo>
                  <a:lnTo>
                    <a:pt x="1326252" y="723900"/>
                  </a:lnTo>
                  <a:lnTo>
                    <a:pt x="1326268" y="711200"/>
                  </a:lnTo>
                  <a:close/>
                </a:path>
                <a:path w="1327150" h="1023619">
                  <a:moveTo>
                    <a:pt x="6716" y="723900"/>
                  </a:moveTo>
                  <a:lnTo>
                    <a:pt x="370" y="723900"/>
                  </a:lnTo>
                  <a:lnTo>
                    <a:pt x="359" y="732789"/>
                  </a:lnTo>
                  <a:lnTo>
                    <a:pt x="6705" y="732789"/>
                  </a:lnTo>
                  <a:lnTo>
                    <a:pt x="6716" y="723900"/>
                  </a:lnTo>
                  <a:close/>
                </a:path>
                <a:path w="1327150" h="1023619">
                  <a:moveTo>
                    <a:pt x="1326252" y="723900"/>
                  </a:moveTo>
                  <a:lnTo>
                    <a:pt x="1319900" y="723900"/>
                  </a:lnTo>
                  <a:lnTo>
                    <a:pt x="1319888" y="732789"/>
                  </a:lnTo>
                  <a:lnTo>
                    <a:pt x="1326241" y="732789"/>
                  </a:lnTo>
                  <a:lnTo>
                    <a:pt x="1326252" y="723900"/>
                  </a:lnTo>
                  <a:close/>
                </a:path>
                <a:path w="1327150" h="1023619">
                  <a:moveTo>
                    <a:pt x="6705" y="732790"/>
                  </a:moveTo>
                  <a:lnTo>
                    <a:pt x="359" y="732790"/>
                  </a:lnTo>
                  <a:lnTo>
                    <a:pt x="299" y="781050"/>
                  </a:lnTo>
                  <a:lnTo>
                    <a:pt x="6645" y="781050"/>
                  </a:lnTo>
                  <a:lnTo>
                    <a:pt x="6705" y="732790"/>
                  </a:lnTo>
                  <a:close/>
                </a:path>
                <a:path w="1327150" h="1023619">
                  <a:moveTo>
                    <a:pt x="1326241" y="732790"/>
                  </a:moveTo>
                  <a:lnTo>
                    <a:pt x="1319888" y="732790"/>
                  </a:lnTo>
                  <a:lnTo>
                    <a:pt x="1319828" y="781050"/>
                  </a:lnTo>
                  <a:lnTo>
                    <a:pt x="1326181" y="781050"/>
                  </a:lnTo>
                  <a:lnTo>
                    <a:pt x="1326241" y="732790"/>
                  </a:lnTo>
                  <a:close/>
                </a:path>
                <a:path w="1327150" h="1023619">
                  <a:moveTo>
                    <a:pt x="6645" y="781050"/>
                  </a:moveTo>
                  <a:lnTo>
                    <a:pt x="299" y="781050"/>
                  </a:lnTo>
                  <a:lnTo>
                    <a:pt x="288" y="789939"/>
                  </a:lnTo>
                  <a:lnTo>
                    <a:pt x="6633" y="789939"/>
                  </a:lnTo>
                  <a:lnTo>
                    <a:pt x="6645" y="781050"/>
                  </a:lnTo>
                  <a:close/>
                </a:path>
                <a:path w="1327150" h="1023619">
                  <a:moveTo>
                    <a:pt x="1326181" y="781050"/>
                  </a:moveTo>
                  <a:lnTo>
                    <a:pt x="1319828" y="781050"/>
                  </a:lnTo>
                  <a:lnTo>
                    <a:pt x="1319817" y="789939"/>
                  </a:lnTo>
                  <a:lnTo>
                    <a:pt x="1326170" y="789939"/>
                  </a:lnTo>
                  <a:lnTo>
                    <a:pt x="1326181" y="781050"/>
                  </a:lnTo>
                  <a:close/>
                </a:path>
                <a:path w="1327150" h="1023619">
                  <a:moveTo>
                    <a:pt x="6633" y="789940"/>
                  </a:moveTo>
                  <a:lnTo>
                    <a:pt x="288" y="789940"/>
                  </a:lnTo>
                  <a:lnTo>
                    <a:pt x="209" y="853439"/>
                  </a:lnTo>
                  <a:lnTo>
                    <a:pt x="6554" y="853439"/>
                  </a:lnTo>
                  <a:lnTo>
                    <a:pt x="6633" y="789940"/>
                  </a:lnTo>
                  <a:close/>
                </a:path>
                <a:path w="1327150" h="1023619">
                  <a:moveTo>
                    <a:pt x="1326170" y="789940"/>
                  </a:moveTo>
                  <a:lnTo>
                    <a:pt x="1319817" y="789940"/>
                  </a:lnTo>
                  <a:lnTo>
                    <a:pt x="1319737" y="853439"/>
                  </a:lnTo>
                  <a:lnTo>
                    <a:pt x="1326091" y="853439"/>
                  </a:lnTo>
                  <a:lnTo>
                    <a:pt x="1326170" y="789940"/>
                  </a:lnTo>
                  <a:close/>
                </a:path>
                <a:path w="1327150" h="1023619">
                  <a:moveTo>
                    <a:pt x="6554" y="853440"/>
                  </a:moveTo>
                  <a:lnTo>
                    <a:pt x="209" y="853440"/>
                  </a:lnTo>
                  <a:lnTo>
                    <a:pt x="201" y="859789"/>
                  </a:lnTo>
                  <a:lnTo>
                    <a:pt x="6546" y="859789"/>
                  </a:lnTo>
                  <a:lnTo>
                    <a:pt x="6554" y="853440"/>
                  </a:lnTo>
                  <a:close/>
                </a:path>
                <a:path w="1327150" h="1023619">
                  <a:moveTo>
                    <a:pt x="1326091" y="853440"/>
                  </a:moveTo>
                  <a:lnTo>
                    <a:pt x="1319737" y="853440"/>
                  </a:lnTo>
                  <a:lnTo>
                    <a:pt x="1319729" y="859789"/>
                  </a:lnTo>
                  <a:lnTo>
                    <a:pt x="1326083" y="859789"/>
                  </a:lnTo>
                  <a:lnTo>
                    <a:pt x="1326091" y="853440"/>
                  </a:lnTo>
                  <a:close/>
                </a:path>
                <a:path w="1327150" h="1023619">
                  <a:moveTo>
                    <a:pt x="6546" y="859790"/>
                  </a:moveTo>
                  <a:lnTo>
                    <a:pt x="201" y="859790"/>
                  </a:lnTo>
                  <a:lnTo>
                    <a:pt x="193" y="866139"/>
                  </a:lnTo>
                  <a:lnTo>
                    <a:pt x="6538" y="866139"/>
                  </a:lnTo>
                  <a:lnTo>
                    <a:pt x="6546" y="859790"/>
                  </a:lnTo>
                  <a:close/>
                </a:path>
                <a:path w="1327150" h="1023619">
                  <a:moveTo>
                    <a:pt x="1326083" y="859790"/>
                  </a:moveTo>
                  <a:lnTo>
                    <a:pt x="1319729" y="859790"/>
                  </a:lnTo>
                  <a:lnTo>
                    <a:pt x="1319721" y="866139"/>
                  </a:lnTo>
                  <a:lnTo>
                    <a:pt x="1326075" y="866139"/>
                  </a:lnTo>
                  <a:lnTo>
                    <a:pt x="1326083" y="859790"/>
                  </a:lnTo>
                  <a:close/>
                </a:path>
                <a:path w="1327150" h="1023619">
                  <a:moveTo>
                    <a:pt x="6538" y="866140"/>
                  </a:moveTo>
                  <a:lnTo>
                    <a:pt x="193" y="866140"/>
                  </a:lnTo>
                  <a:lnTo>
                    <a:pt x="178" y="878839"/>
                  </a:lnTo>
                  <a:lnTo>
                    <a:pt x="6522" y="878839"/>
                  </a:lnTo>
                  <a:lnTo>
                    <a:pt x="6538" y="866140"/>
                  </a:lnTo>
                  <a:close/>
                </a:path>
                <a:path w="1327150" h="1023619">
                  <a:moveTo>
                    <a:pt x="1326075" y="866140"/>
                  </a:moveTo>
                  <a:lnTo>
                    <a:pt x="1319721" y="866140"/>
                  </a:lnTo>
                  <a:lnTo>
                    <a:pt x="1319705" y="878839"/>
                  </a:lnTo>
                  <a:lnTo>
                    <a:pt x="1326059" y="878839"/>
                  </a:lnTo>
                  <a:lnTo>
                    <a:pt x="1326075" y="866140"/>
                  </a:lnTo>
                  <a:close/>
                </a:path>
                <a:path w="1327150" h="1023619">
                  <a:moveTo>
                    <a:pt x="6522" y="878840"/>
                  </a:moveTo>
                  <a:lnTo>
                    <a:pt x="178" y="878840"/>
                  </a:lnTo>
                  <a:lnTo>
                    <a:pt x="99" y="942339"/>
                  </a:lnTo>
                  <a:lnTo>
                    <a:pt x="6442" y="942339"/>
                  </a:lnTo>
                  <a:lnTo>
                    <a:pt x="6522" y="878840"/>
                  </a:lnTo>
                  <a:close/>
                </a:path>
                <a:path w="1327150" h="1023619">
                  <a:moveTo>
                    <a:pt x="1326059" y="878840"/>
                  </a:moveTo>
                  <a:lnTo>
                    <a:pt x="1319705" y="878840"/>
                  </a:lnTo>
                  <a:lnTo>
                    <a:pt x="1319625" y="942339"/>
                  </a:lnTo>
                  <a:lnTo>
                    <a:pt x="1325980" y="942339"/>
                  </a:lnTo>
                  <a:lnTo>
                    <a:pt x="1326059" y="878840"/>
                  </a:lnTo>
                  <a:close/>
                </a:path>
                <a:path w="1327150" h="1023619">
                  <a:moveTo>
                    <a:pt x="1325882" y="1021206"/>
                  </a:moveTo>
                  <a:lnTo>
                    <a:pt x="1" y="1021206"/>
                  </a:lnTo>
                  <a:lnTo>
                    <a:pt x="0" y="1022350"/>
                  </a:lnTo>
                  <a:lnTo>
                    <a:pt x="1325880" y="1023619"/>
                  </a:lnTo>
                  <a:lnTo>
                    <a:pt x="1325882" y="1021206"/>
                  </a:lnTo>
                  <a:close/>
                </a:path>
                <a:path w="1327150" h="1023619">
                  <a:moveTo>
                    <a:pt x="6351" y="1014856"/>
                  </a:moveTo>
                  <a:lnTo>
                    <a:pt x="9" y="1014856"/>
                  </a:lnTo>
                  <a:lnTo>
                    <a:pt x="1" y="1021079"/>
                  </a:lnTo>
                  <a:lnTo>
                    <a:pt x="1325883" y="1021079"/>
                  </a:lnTo>
                  <a:lnTo>
                    <a:pt x="1325886" y="1018539"/>
                  </a:lnTo>
                  <a:lnTo>
                    <a:pt x="6350" y="1016000"/>
                  </a:lnTo>
                  <a:lnTo>
                    <a:pt x="6351" y="1014856"/>
                  </a:lnTo>
                  <a:close/>
                </a:path>
                <a:path w="1327150" h="1023619">
                  <a:moveTo>
                    <a:pt x="1325890" y="1014856"/>
                  </a:moveTo>
                  <a:lnTo>
                    <a:pt x="1319534" y="1014856"/>
                  </a:lnTo>
                  <a:lnTo>
                    <a:pt x="1319530" y="1018539"/>
                  </a:lnTo>
                  <a:lnTo>
                    <a:pt x="1325886" y="1018539"/>
                  </a:lnTo>
                  <a:lnTo>
                    <a:pt x="1325890" y="1014856"/>
                  </a:lnTo>
                  <a:close/>
                </a:path>
                <a:path w="1327150" h="1023619">
                  <a:moveTo>
                    <a:pt x="6356" y="1011047"/>
                  </a:moveTo>
                  <a:lnTo>
                    <a:pt x="14" y="1011047"/>
                  </a:lnTo>
                  <a:lnTo>
                    <a:pt x="9" y="1014729"/>
                  </a:lnTo>
                  <a:lnTo>
                    <a:pt x="6351" y="1014729"/>
                  </a:lnTo>
                  <a:lnTo>
                    <a:pt x="6356" y="1011047"/>
                  </a:lnTo>
                  <a:close/>
                </a:path>
                <a:path w="1327150" h="1023619">
                  <a:moveTo>
                    <a:pt x="1325895" y="1011047"/>
                  </a:moveTo>
                  <a:lnTo>
                    <a:pt x="1319539" y="1011047"/>
                  </a:lnTo>
                  <a:lnTo>
                    <a:pt x="1319534" y="1014729"/>
                  </a:lnTo>
                  <a:lnTo>
                    <a:pt x="1325891" y="1014729"/>
                  </a:lnTo>
                  <a:lnTo>
                    <a:pt x="1325895" y="1011047"/>
                  </a:lnTo>
                  <a:close/>
                </a:path>
                <a:path w="1327150" h="1023619">
                  <a:moveTo>
                    <a:pt x="6359" y="1008506"/>
                  </a:moveTo>
                  <a:lnTo>
                    <a:pt x="17" y="1008506"/>
                  </a:lnTo>
                  <a:lnTo>
                    <a:pt x="14" y="1010919"/>
                  </a:lnTo>
                  <a:lnTo>
                    <a:pt x="6356" y="1010919"/>
                  </a:lnTo>
                  <a:lnTo>
                    <a:pt x="6359" y="1008506"/>
                  </a:lnTo>
                  <a:close/>
                </a:path>
                <a:path w="1327150" h="1023619">
                  <a:moveTo>
                    <a:pt x="1325898" y="1008506"/>
                  </a:moveTo>
                  <a:lnTo>
                    <a:pt x="1319542" y="1008506"/>
                  </a:lnTo>
                  <a:lnTo>
                    <a:pt x="1319539" y="1010919"/>
                  </a:lnTo>
                  <a:lnTo>
                    <a:pt x="1325895" y="1010919"/>
                  </a:lnTo>
                  <a:lnTo>
                    <a:pt x="1325898" y="1008506"/>
                  </a:lnTo>
                  <a:close/>
                </a:path>
                <a:path w="1327150" h="1023619">
                  <a:moveTo>
                    <a:pt x="6364" y="1004697"/>
                  </a:moveTo>
                  <a:lnTo>
                    <a:pt x="21" y="1004697"/>
                  </a:lnTo>
                  <a:lnTo>
                    <a:pt x="17" y="1008379"/>
                  </a:lnTo>
                  <a:lnTo>
                    <a:pt x="6359" y="1008379"/>
                  </a:lnTo>
                  <a:lnTo>
                    <a:pt x="6364" y="1004697"/>
                  </a:lnTo>
                  <a:close/>
                </a:path>
                <a:path w="1327150" h="1023619">
                  <a:moveTo>
                    <a:pt x="1325903" y="1004697"/>
                  </a:moveTo>
                  <a:lnTo>
                    <a:pt x="1319547" y="1004697"/>
                  </a:lnTo>
                  <a:lnTo>
                    <a:pt x="1319542" y="1008379"/>
                  </a:lnTo>
                  <a:lnTo>
                    <a:pt x="1325898" y="1008379"/>
                  </a:lnTo>
                  <a:lnTo>
                    <a:pt x="1325903" y="1004697"/>
                  </a:lnTo>
                  <a:close/>
                </a:path>
                <a:path w="1327150" h="1023619">
                  <a:moveTo>
                    <a:pt x="6367" y="1002156"/>
                  </a:moveTo>
                  <a:lnTo>
                    <a:pt x="25" y="1002156"/>
                  </a:lnTo>
                  <a:lnTo>
                    <a:pt x="22" y="1004569"/>
                  </a:lnTo>
                  <a:lnTo>
                    <a:pt x="6364" y="1004569"/>
                  </a:lnTo>
                  <a:lnTo>
                    <a:pt x="6367" y="1002156"/>
                  </a:lnTo>
                  <a:close/>
                </a:path>
                <a:path w="1327150" h="1023619">
                  <a:moveTo>
                    <a:pt x="1325906" y="1002156"/>
                  </a:moveTo>
                  <a:lnTo>
                    <a:pt x="1319550" y="1002156"/>
                  </a:lnTo>
                  <a:lnTo>
                    <a:pt x="1319547" y="1004569"/>
                  </a:lnTo>
                  <a:lnTo>
                    <a:pt x="1325903" y="1004569"/>
                  </a:lnTo>
                  <a:lnTo>
                    <a:pt x="1325906" y="1002156"/>
                  </a:lnTo>
                  <a:close/>
                </a:path>
                <a:path w="1327150" h="1023619">
                  <a:moveTo>
                    <a:pt x="6372" y="998347"/>
                  </a:moveTo>
                  <a:lnTo>
                    <a:pt x="29" y="998347"/>
                  </a:lnTo>
                  <a:lnTo>
                    <a:pt x="25" y="1002029"/>
                  </a:lnTo>
                  <a:lnTo>
                    <a:pt x="6367" y="1002029"/>
                  </a:lnTo>
                  <a:lnTo>
                    <a:pt x="6372" y="998347"/>
                  </a:lnTo>
                  <a:close/>
                </a:path>
                <a:path w="1327150" h="1023619">
                  <a:moveTo>
                    <a:pt x="1325911" y="998347"/>
                  </a:moveTo>
                  <a:lnTo>
                    <a:pt x="1319555" y="998347"/>
                  </a:lnTo>
                  <a:lnTo>
                    <a:pt x="1319550" y="1002029"/>
                  </a:lnTo>
                  <a:lnTo>
                    <a:pt x="1325906" y="1002029"/>
                  </a:lnTo>
                  <a:lnTo>
                    <a:pt x="1325911" y="998347"/>
                  </a:lnTo>
                  <a:close/>
                </a:path>
                <a:path w="1327150" h="1023619">
                  <a:moveTo>
                    <a:pt x="6375" y="995806"/>
                  </a:moveTo>
                  <a:lnTo>
                    <a:pt x="32" y="995806"/>
                  </a:lnTo>
                  <a:lnTo>
                    <a:pt x="29" y="998219"/>
                  </a:lnTo>
                  <a:lnTo>
                    <a:pt x="6372" y="998219"/>
                  </a:lnTo>
                  <a:lnTo>
                    <a:pt x="6375" y="995806"/>
                  </a:lnTo>
                  <a:close/>
                </a:path>
                <a:path w="1327150" h="1023619">
                  <a:moveTo>
                    <a:pt x="1325914" y="995806"/>
                  </a:moveTo>
                  <a:lnTo>
                    <a:pt x="1319558" y="995806"/>
                  </a:lnTo>
                  <a:lnTo>
                    <a:pt x="1319555" y="998219"/>
                  </a:lnTo>
                  <a:lnTo>
                    <a:pt x="1325911" y="998219"/>
                  </a:lnTo>
                  <a:lnTo>
                    <a:pt x="1325914" y="995806"/>
                  </a:lnTo>
                  <a:close/>
                </a:path>
                <a:path w="1327150" h="1023619">
                  <a:moveTo>
                    <a:pt x="6380" y="991997"/>
                  </a:moveTo>
                  <a:lnTo>
                    <a:pt x="37" y="991997"/>
                  </a:lnTo>
                  <a:lnTo>
                    <a:pt x="33" y="995679"/>
                  </a:lnTo>
                  <a:lnTo>
                    <a:pt x="6375" y="995679"/>
                  </a:lnTo>
                  <a:lnTo>
                    <a:pt x="6380" y="991997"/>
                  </a:lnTo>
                  <a:close/>
                </a:path>
                <a:path w="1327150" h="1023619">
                  <a:moveTo>
                    <a:pt x="1325919" y="991997"/>
                  </a:moveTo>
                  <a:lnTo>
                    <a:pt x="1319563" y="991997"/>
                  </a:lnTo>
                  <a:lnTo>
                    <a:pt x="1319558" y="995679"/>
                  </a:lnTo>
                  <a:lnTo>
                    <a:pt x="1325914" y="995679"/>
                  </a:lnTo>
                  <a:lnTo>
                    <a:pt x="1325919" y="991997"/>
                  </a:lnTo>
                  <a:close/>
                </a:path>
                <a:path w="1327150" h="1023619">
                  <a:moveTo>
                    <a:pt x="6383" y="989456"/>
                  </a:moveTo>
                  <a:lnTo>
                    <a:pt x="40" y="989456"/>
                  </a:lnTo>
                  <a:lnTo>
                    <a:pt x="37" y="991869"/>
                  </a:lnTo>
                  <a:lnTo>
                    <a:pt x="6380" y="991869"/>
                  </a:lnTo>
                  <a:lnTo>
                    <a:pt x="6383" y="989456"/>
                  </a:lnTo>
                  <a:close/>
                </a:path>
                <a:path w="1327150" h="1023619">
                  <a:moveTo>
                    <a:pt x="1325922" y="989456"/>
                  </a:moveTo>
                  <a:lnTo>
                    <a:pt x="1319566" y="989456"/>
                  </a:lnTo>
                  <a:lnTo>
                    <a:pt x="1319563" y="991869"/>
                  </a:lnTo>
                  <a:lnTo>
                    <a:pt x="1325919" y="991869"/>
                  </a:lnTo>
                  <a:lnTo>
                    <a:pt x="1325922" y="989456"/>
                  </a:lnTo>
                  <a:close/>
                </a:path>
                <a:path w="1327150" h="1023619">
                  <a:moveTo>
                    <a:pt x="6388" y="985647"/>
                  </a:moveTo>
                  <a:lnTo>
                    <a:pt x="45" y="985647"/>
                  </a:lnTo>
                  <a:lnTo>
                    <a:pt x="40" y="989329"/>
                  </a:lnTo>
                  <a:lnTo>
                    <a:pt x="6383" y="989329"/>
                  </a:lnTo>
                  <a:lnTo>
                    <a:pt x="6388" y="985647"/>
                  </a:lnTo>
                  <a:close/>
                </a:path>
                <a:path w="1327150" h="1023619">
                  <a:moveTo>
                    <a:pt x="1325927" y="985647"/>
                  </a:moveTo>
                  <a:lnTo>
                    <a:pt x="1319571" y="985647"/>
                  </a:lnTo>
                  <a:lnTo>
                    <a:pt x="1319566" y="989329"/>
                  </a:lnTo>
                  <a:lnTo>
                    <a:pt x="1325922" y="989329"/>
                  </a:lnTo>
                  <a:lnTo>
                    <a:pt x="1325927" y="985647"/>
                  </a:lnTo>
                  <a:close/>
                </a:path>
                <a:path w="1327150" h="1023619">
                  <a:moveTo>
                    <a:pt x="6391" y="983106"/>
                  </a:moveTo>
                  <a:lnTo>
                    <a:pt x="48" y="983106"/>
                  </a:lnTo>
                  <a:lnTo>
                    <a:pt x="45" y="985519"/>
                  </a:lnTo>
                  <a:lnTo>
                    <a:pt x="6388" y="985519"/>
                  </a:lnTo>
                  <a:lnTo>
                    <a:pt x="6391" y="983106"/>
                  </a:lnTo>
                  <a:close/>
                </a:path>
                <a:path w="1327150" h="1023619">
                  <a:moveTo>
                    <a:pt x="1325930" y="983106"/>
                  </a:moveTo>
                  <a:lnTo>
                    <a:pt x="1319574" y="983106"/>
                  </a:lnTo>
                  <a:lnTo>
                    <a:pt x="1319571" y="985519"/>
                  </a:lnTo>
                  <a:lnTo>
                    <a:pt x="1325927" y="985519"/>
                  </a:lnTo>
                  <a:lnTo>
                    <a:pt x="1325930" y="983106"/>
                  </a:lnTo>
                  <a:close/>
                </a:path>
                <a:path w="1327150" h="1023619">
                  <a:moveTo>
                    <a:pt x="6396" y="979297"/>
                  </a:moveTo>
                  <a:lnTo>
                    <a:pt x="53" y="979297"/>
                  </a:lnTo>
                  <a:lnTo>
                    <a:pt x="48" y="982979"/>
                  </a:lnTo>
                  <a:lnTo>
                    <a:pt x="6391" y="982979"/>
                  </a:lnTo>
                  <a:lnTo>
                    <a:pt x="6396" y="979297"/>
                  </a:lnTo>
                  <a:close/>
                </a:path>
                <a:path w="1327150" h="1023619">
                  <a:moveTo>
                    <a:pt x="1325935" y="979297"/>
                  </a:moveTo>
                  <a:lnTo>
                    <a:pt x="1319579" y="979297"/>
                  </a:lnTo>
                  <a:lnTo>
                    <a:pt x="1319574" y="982979"/>
                  </a:lnTo>
                  <a:lnTo>
                    <a:pt x="1325930" y="982979"/>
                  </a:lnTo>
                  <a:lnTo>
                    <a:pt x="1325935" y="979297"/>
                  </a:lnTo>
                  <a:close/>
                </a:path>
                <a:path w="1327150" h="1023619">
                  <a:moveTo>
                    <a:pt x="6399" y="976756"/>
                  </a:moveTo>
                  <a:lnTo>
                    <a:pt x="56" y="976756"/>
                  </a:lnTo>
                  <a:lnTo>
                    <a:pt x="53" y="979169"/>
                  </a:lnTo>
                  <a:lnTo>
                    <a:pt x="6396" y="979169"/>
                  </a:lnTo>
                  <a:lnTo>
                    <a:pt x="6399" y="976756"/>
                  </a:lnTo>
                  <a:close/>
                </a:path>
                <a:path w="1327150" h="1023619">
                  <a:moveTo>
                    <a:pt x="1325938" y="976756"/>
                  </a:moveTo>
                  <a:lnTo>
                    <a:pt x="1319582" y="976756"/>
                  </a:lnTo>
                  <a:lnTo>
                    <a:pt x="1319579" y="979169"/>
                  </a:lnTo>
                  <a:lnTo>
                    <a:pt x="1325935" y="979169"/>
                  </a:lnTo>
                  <a:lnTo>
                    <a:pt x="1325938" y="976756"/>
                  </a:lnTo>
                  <a:close/>
                </a:path>
                <a:path w="1327150" h="1023619">
                  <a:moveTo>
                    <a:pt x="6404" y="972947"/>
                  </a:moveTo>
                  <a:lnTo>
                    <a:pt x="61" y="972947"/>
                  </a:lnTo>
                  <a:lnTo>
                    <a:pt x="56" y="976629"/>
                  </a:lnTo>
                  <a:lnTo>
                    <a:pt x="6399" y="976629"/>
                  </a:lnTo>
                  <a:lnTo>
                    <a:pt x="6404" y="972947"/>
                  </a:lnTo>
                  <a:close/>
                </a:path>
                <a:path w="1327150" h="1023619">
                  <a:moveTo>
                    <a:pt x="1325942" y="972947"/>
                  </a:moveTo>
                  <a:lnTo>
                    <a:pt x="1319587" y="972947"/>
                  </a:lnTo>
                  <a:lnTo>
                    <a:pt x="1319582" y="976629"/>
                  </a:lnTo>
                  <a:lnTo>
                    <a:pt x="1325938" y="976629"/>
                  </a:lnTo>
                  <a:lnTo>
                    <a:pt x="1325942" y="972947"/>
                  </a:lnTo>
                  <a:close/>
                </a:path>
                <a:path w="1327150" h="1023619">
                  <a:moveTo>
                    <a:pt x="6407" y="970406"/>
                  </a:moveTo>
                  <a:lnTo>
                    <a:pt x="64" y="970406"/>
                  </a:lnTo>
                  <a:lnTo>
                    <a:pt x="61" y="972819"/>
                  </a:lnTo>
                  <a:lnTo>
                    <a:pt x="6404" y="972819"/>
                  </a:lnTo>
                  <a:lnTo>
                    <a:pt x="6407" y="970406"/>
                  </a:lnTo>
                  <a:close/>
                </a:path>
                <a:path w="1327150" h="1023619">
                  <a:moveTo>
                    <a:pt x="1325946" y="970406"/>
                  </a:moveTo>
                  <a:lnTo>
                    <a:pt x="1319590" y="970406"/>
                  </a:lnTo>
                  <a:lnTo>
                    <a:pt x="1319587" y="972819"/>
                  </a:lnTo>
                  <a:lnTo>
                    <a:pt x="1325943" y="972819"/>
                  </a:lnTo>
                  <a:lnTo>
                    <a:pt x="1325946" y="970406"/>
                  </a:lnTo>
                  <a:close/>
                </a:path>
                <a:path w="1327150" h="1023619">
                  <a:moveTo>
                    <a:pt x="6412" y="966597"/>
                  </a:moveTo>
                  <a:lnTo>
                    <a:pt x="69" y="966597"/>
                  </a:lnTo>
                  <a:lnTo>
                    <a:pt x="64" y="970279"/>
                  </a:lnTo>
                  <a:lnTo>
                    <a:pt x="6407" y="970279"/>
                  </a:lnTo>
                  <a:lnTo>
                    <a:pt x="6412" y="966597"/>
                  </a:lnTo>
                  <a:close/>
                </a:path>
                <a:path w="1327150" h="1023619">
                  <a:moveTo>
                    <a:pt x="1325950" y="966597"/>
                  </a:moveTo>
                  <a:lnTo>
                    <a:pt x="1319595" y="966597"/>
                  </a:lnTo>
                  <a:lnTo>
                    <a:pt x="1319590" y="970279"/>
                  </a:lnTo>
                  <a:lnTo>
                    <a:pt x="1325946" y="970279"/>
                  </a:lnTo>
                  <a:lnTo>
                    <a:pt x="1325950" y="966597"/>
                  </a:lnTo>
                  <a:close/>
                </a:path>
                <a:path w="1327150" h="1023619">
                  <a:moveTo>
                    <a:pt x="6420" y="960247"/>
                  </a:moveTo>
                  <a:lnTo>
                    <a:pt x="77" y="960247"/>
                  </a:lnTo>
                  <a:lnTo>
                    <a:pt x="69" y="966469"/>
                  </a:lnTo>
                  <a:lnTo>
                    <a:pt x="6412" y="966469"/>
                  </a:lnTo>
                  <a:lnTo>
                    <a:pt x="6420" y="960247"/>
                  </a:lnTo>
                  <a:close/>
                </a:path>
                <a:path w="1327150" h="1023619">
                  <a:moveTo>
                    <a:pt x="1325958" y="960247"/>
                  </a:moveTo>
                  <a:lnTo>
                    <a:pt x="1319603" y="960247"/>
                  </a:lnTo>
                  <a:lnTo>
                    <a:pt x="1319595" y="966469"/>
                  </a:lnTo>
                  <a:lnTo>
                    <a:pt x="1325950" y="966469"/>
                  </a:lnTo>
                  <a:lnTo>
                    <a:pt x="1325958" y="960247"/>
                  </a:lnTo>
                  <a:close/>
                </a:path>
                <a:path w="1327150" h="1023619">
                  <a:moveTo>
                    <a:pt x="6423" y="957706"/>
                  </a:moveTo>
                  <a:lnTo>
                    <a:pt x="80" y="957706"/>
                  </a:lnTo>
                  <a:lnTo>
                    <a:pt x="77" y="960119"/>
                  </a:lnTo>
                  <a:lnTo>
                    <a:pt x="6420" y="960119"/>
                  </a:lnTo>
                  <a:lnTo>
                    <a:pt x="6423" y="957706"/>
                  </a:lnTo>
                  <a:close/>
                </a:path>
                <a:path w="1327150" h="1023619">
                  <a:moveTo>
                    <a:pt x="1325961" y="957706"/>
                  </a:moveTo>
                  <a:lnTo>
                    <a:pt x="1319606" y="957706"/>
                  </a:lnTo>
                  <a:lnTo>
                    <a:pt x="1319603" y="960119"/>
                  </a:lnTo>
                  <a:lnTo>
                    <a:pt x="1325958" y="960119"/>
                  </a:lnTo>
                  <a:lnTo>
                    <a:pt x="1325961" y="957706"/>
                  </a:lnTo>
                  <a:close/>
                </a:path>
                <a:path w="1327150" h="1023619">
                  <a:moveTo>
                    <a:pt x="6442" y="942466"/>
                  </a:moveTo>
                  <a:lnTo>
                    <a:pt x="99" y="942466"/>
                  </a:lnTo>
                  <a:lnTo>
                    <a:pt x="80" y="957579"/>
                  </a:lnTo>
                  <a:lnTo>
                    <a:pt x="6423" y="957579"/>
                  </a:lnTo>
                  <a:lnTo>
                    <a:pt x="6442" y="942466"/>
                  </a:lnTo>
                  <a:close/>
                </a:path>
                <a:path w="1327150" h="1023619">
                  <a:moveTo>
                    <a:pt x="1325980" y="942466"/>
                  </a:moveTo>
                  <a:lnTo>
                    <a:pt x="1319625" y="942466"/>
                  </a:lnTo>
                  <a:lnTo>
                    <a:pt x="1319606" y="957579"/>
                  </a:lnTo>
                  <a:lnTo>
                    <a:pt x="1325962" y="957579"/>
                  </a:lnTo>
                  <a:lnTo>
                    <a:pt x="1325980" y="942466"/>
                  </a:lnTo>
                  <a:close/>
                </a:path>
              </a:pathLst>
            </a:custGeom>
            <a:solidFill>
              <a:srgbClr val="52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6504940" y="1094739"/>
              <a:ext cx="1314450" cy="1012190"/>
            </a:xfrm>
            <a:custGeom>
              <a:avLst/>
              <a:gdLst/>
              <a:ahLst/>
              <a:cxnLst/>
              <a:rect l="l" t="t" r="r" b="b"/>
              <a:pathLst>
                <a:path w="1314450" h="1012189">
                  <a:moveTo>
                    <a:pt x="7553" y="57150"/>
                  </a:moveTo>
                  <a:lnTo>
                    <a:pt x="1196" y="57150"/>
                  </a:lnTo>
                  <a:lnTo>
                    <a:pt x="1177" y="72389"/>
                  </a:lnTo>
                  <a:lnTo>
                    <a:pt x="7534" y="72389"/>
                  </a:lnTo>
                  <a:lnTo>
                    <a:pt x="7553" y="57150"/>
                  </a:lnTo>
                  <a:close/>
                </a:path>
                <a:path w="1314450" h="1012189">
                  <a:moveTo>
                    <a:pt x="1314379" y="57150"/>
                  </a:moveTo>
                  <a:lnTo>
                    <a:pt x="1308036" y="57150"/>
                  </a:lnTo>
                  <a:lnTo>
                    <a:pt x="1308017" y="72389"/>
                  </a:lnTo>
                  <a:lnTo>
                    <a:pt x="1314360" y="72389"/>
                  </a:lnTo>
                  <a:lnTo>
                    <a:pt x="1314379" y="57150"/>
                  </a:lnTo>
                  <a:close/>
                </a:path>
                <a:path w="1314450" h="1012189">
                  <a:moveTo>
                    <a:pt x="7558" y="53339"/>
                  </a:moveTo>
                  <a:lnTo>
                    <a:pt x="1201" y="53339"/>
                  </a:lnTo>
                  <a:lnTo>
                    <a:pt x="1198" y="55879"/>
                  </a:lnTo>
                  <a:lnTo>
                    <a:pt x="7555" y="55879"/>
                  </a:lnTo>
                  <a:lnTo>
                    <a:pt x="7558" y="53339"/>
                  </a:lnTo>
                  <a:close/>
                </a:path>
                <a:path w="1314450" h="1012189">
                  <a:moveTo>
                    <a:pt x="1314384" y="53339"/>
                  </a:moveTo>
                  <a:lnTo>
                    <a:pt x="1308041" y="53339"/>
                  </a:lnTo>
                  <a:lnTo>
                    <a:pt x="1308038" y="55879"/>
                  </a:lnTo>
                  <a:lnTo>
                    <a:pt x="1314381" y="55879"/>
                  </a:lnTo>
                  <a:lnTo>
                    <a:pt x="1314384" y="53339"/>
                  </a:lnTo>
                  <a:close/>
                </a:path>
                <a:path w="1314450" h="1012189">
                  <a:moveTo>
                    <a:pt x="7569" y="44450"/>
                  </a:moveTo>
                  <a:lnTo>
                    <a:pt x="1212" y="44450"/>
                  </a:lnTo>
                  <a:lnTo>
                    <a:pt x="1202" y="52069"/>
                  </a:lnTo>
                  <a:lnTo>
                    <a:pt x="7560" y="52069"/>
                  </a:lnTo>
                  <a:lnTo>
                    <a:pt x="7569" y="44450"/>
                  </a:lnTo>
                  <a:close/>
                </a:path>
                <a:path w="1314450" h="1012189">
                  <a:moveTo>
                    <a:pt x="1314395" y="44450"/>
                  </a:moveTo>
                  <a:lnTo>
                    <a:pt x="1308053" y="44450"/>
                  </a:lnTo>
                  <a:lnTo>
                    <a:pt x="1308043" y="52069"/>
                  </a:lnTo>
                  <a:lnTo>
                    <a:pt x="1314386" y="52069"/>
                  </a:lnTo>
                  <a:lnTo>
                    <a:pt x="1314395" y="44450"/>
                  </a:lnTo>
                  <a:close/>
                </a:path>
                <a:path w="1314450" h="1012189">
                  <a:moveTo>
                    <a:pt x="7574" y="40639"/>
                  </a:moveTo>
                  <a:lnTo>
                    <a:pt x="1217" y="40639"/>
                  </a:lnTo>
                  <a:lnTo>
                    <a:pt x="1214" y="43179"/>
                  </a:lnTo>
                  <a:lnTo>
                    <a:pt x="7571" y="43179"/>
                  </a:lnTo>
                  <a:lnTo>
                    <a:pt x="7574" y="40639"/>
                  </a:lnTo>
                  <a:close/>
                </a:path>
                <a:path w="1314450" h="1012189">
                  <a:moveTo>
                    <a:pt x="1314400" y="40639"/>
                  </a:moveTo>
                  <a:lnTo>
                    <a:pt x="1308057" y="40639"/>
                  </a:lnTo>
                  <a:lnTo>
                    <a:pt x="1308054" y="43179"/>
                  </a:lnTo>
                  <a:lnTo>
                    <a:pt x="1314397" y="43179"/>
                  </a:lnTo>
                  <a:lnTo>
                    <a:pt x="1314400" y="40639"/>
                  </a:lnTo>
                  <a:close/>
                </a:path>
                <a:path w="1314450" h="1012189">
                  <a:moveTo>
                    <a:pt x="7577" y="38100"/>
                  </a:moveTo>
                  <a:lnTo>
                    <a:pt x="1220" y="38100"/>
                  </a:lnTo>
                  <a:lnTo>
                    <a:pt x="1218" y="39369"/>
                  </a:lnTo>
                  <a:lnTo>
                    <a:pt x="7576" y="39369"/>
                  </a:lnTo>
                  <a:lnTo>
                    <a:pt x="7577" y="38100"/>
                  </a:lnTo>
                  <a:close/>
                </a:path>
                <a:path w="1314450" h="1012189">
                  <a:moveTo>
                    <a:pt x="1314403" y="38100"/>
                  </a:moveTo>
                  <a:lnTo>
                    <a:pt x="1308061" y="38100"/>
                  </a:lnTo>
                  <a:lnTo>
                    <a:pt x="1308059" y="39369"/>
                  </a:lnTo>
                  <a:lnTo>
                    <a:pt x="1314402" y="39369"/>
                  </a:lnTo>
                  <a:lnTo>
                    <a:pt x="1314403" y="38100"/>
                  </a:lnTo>
                  <a:close/>
                </a:path>
                <a:path w="1314450" h="1012189">
                  <a:moveTo>
                    <a:pt x="7582" y="34289"/>
                  </a:moveTo>
                  <a:lnTo>
                    <a:pt x="1225" y="34289"/>
                  </a:lnTo>
                  <a:lnTo>
                    <a:pt x="1222" y="36829"/>
                  </a:lnTo>
                  <a:lnTo>
                    <a:pt x="7579" y="36829"/>
                  </a:lnTo>
                  <a:lnTo>
                    <a:pt x="7582" y="34289"/>
                  </a:lnTo>
                  <a:close/>
                </a:path>
                <a:path w="1314450" h="1012189">
                  <a:moveTo>
                    <a:pt x="1314408" y="34289"/>
                  </a:moveTo>
                  <a:lnTo>
                    <a:pt x="1308066" y="34289"/>
                  </a:lnTo>
                  <a:lnTo>
                    <a:pt x="1308062" y="36829"/>
                  </a:lnTo>
                  <a:lnTo>
                    <a:pt x="1314405" y="36829"/>
                  </a:lnTo>
                  <a:lnTo>
                    <a:pt x="1314408" y="34289"/>
                  </a:lnTo>
                  <a:close/>
                </a:path>
                <a:path w="1314450" h="1012189">
                  <a:moveTo>
                    <a:pt x="7586" y="31750"/>
                  </a:moveTo>
                  <a:lnTo>
                    <a:pt x="1228" y="31750"/>
                  </a:lnTo>
                  <a:lnTo>
                    <a:pt x="1226" y="33019"/>
                  </a:lnTo>
                  <a:lnTo>
                    <a:pt x="7584" y="33019"/>
                  </a:lnTo>
                  <a:lnTo>
                    <a:pt x="7586" y="31750"/>
                  </a:lnTo>
                  <a:close/>
                </a:path>
                <a:path w="1314450" h="1012189">
                  <a:moveTo>
                    <a:pt x="1314411" y="31750"/>
                  </a:moveTo>
                  <a:lnTo>
                    <a:pt x="1308069" y="31750"/>
                  </a:lnTo>
                  <a:lnTo>
                    <a:pt x="1308067" y="33019"/>
                  </a:lnTo>
                  <a:lnTo>
                    <a:pt x="1314410" y="33019"/>
                  </a:lnTo>
                  <a:lnTo>
                    <a:pt x="1314411" y="31750"/>
                  </a:lnTo>
                  <a:close/>
                </a:path>
                <a:path w="1314450" h="1012189">
                  <a:moveTo>
                    <a:pt x="7590" y="27939"/>
                  </a:moveTo>
                  <a:lnTo>
                    <a:pt x="1233" y="27939"/>
                  </a:lnTo>
                  <a:lnTo>
                    <a:pt x="1230" y="30479"/>
                  </a:lnTo>
                  <a:lnTo>
                    <a:pt x="7587" y="30479"/>
                  </a:lnTo>
                  <a:lnTo>
                    <a:pt x="7590" y="27939"/>
                  </a:lnTo>
                  <a:close/>
                </a:path>
                <a:path w="1314450" h="1012189">
                  <a:moveTo>
                    <a:pt x="1314416" y="27939"/>
                  </a:moveTo>
                  <a:lnTo>
                    <a:pt x="1308074" y="27939"/>
                  </a:lnTo>
                  <a:lnTo>
                    <a:pt x="1308070" y="30479"/>
                  </a:lnTo>
                  <a:lnTo>
                    <a:pt x="1314413" y="30479"/>
                  </a:lnTo>
                  <a:lnTo>
                    <a:pt x="1314416" y="27939"/>
                  </a:lnTo>
                  <a:close/>
                </a:path>
                <a:path w="1314450" h="1012189">
                  <a:moveTo>
                    <a:pt x="7594" y="25400"/>
                  </a:moveTo>
                  <a:lnTo>
                    <a:pt x="1236" y="25400"/>
                  </a:lnTo>
                  <a:lnTo>
                    <a:pt x="1234" y="26669"/>
                  </a:lnTo>
                  <a:lnTo>
                    <a:pt x="7592" y="26669"/>
                  </a:lnTo>
                  <a:lnTo>
                    <a:pt x="7594" y="25400"/>
                  </a:lnTo>
                  <a:close/>
                </a:path>
                <a:path w="1314450" h="1012189">
                  <a:moveTo>
                    <a:pt x="1314419" y="25400"/>
                  </a:moveTo>
                  <a:lnTo>
                    <a:pt x="1308077" y="25400"/>
                  </a:lnTo>
                  <a:lnTo>
                    <a:pt x="1308075" y="26669"/>
                  </a:lnTo>
                  <a:lnTo>
                    <a:pt x="1314418" y="26669"/>
                  </a:lnTo>
                  <a:lnTo>
                    <a:pt x="1314419" y="25400"/>
                  </a:lnTo>
                  <a:close/>
                </a:path>
                <a:path w="1314450" h="1012189">
                  <a:moveTo>
                    <a:pt x="7598" y="21589"/>
                  </a:moveTo>
                  <a:lnTo>
                    <a:pt x="1241" y="21589"/>
                  </a:lnTo>
                  <a:lnTo>
                    <a:pt x="1238" y="24129"/>
                  </a:lnTo>
                  <a:lnTo>
                    <a:pt x="7595" y="24129"/>
                  </a:lnTo>
                  <a:lnTo>
                    <a:pt x="7598" y="21589"/>
                  </a:lnTo>
                  <a:close/>
                </a:path>
                <a:path w="1314450" h="1012189">
                  <a:moveTo>
                    <a:pt x="1314424" y="21589"/>
                  </a:moveTo>
                  <a:lnTo>
                    <a:pt x="1308082" y="21589"/>
                  </a:lnTo>
                  <a:lnTo>
                    <a:pt x="1308078" y="24129"/>
                  </a:lnTo>
                  <a:lnTo>
                    <a:pt x="1314421" y="24129"/>
                  </a:lnTo>
                  <a:lnTo>
                    <a:pt x="1314424" y="21589"/>
                  </a:lnTo>
                  <a:close/>
                </a:path>
                <a:path w="1314450" h="1012189">
                  <a:moveTo>
                    <a:pt x="7602" y="19050"/>
                  </a:moveTo>
                  <a:lnTo>
                    <a:pt x="1244" y="19050"/>
                  </a:lnTo>
                  <a:lnTo>
                    <a:pt x="1242" y="20319"/>
                  </a:lnTo>
                  <a:lnTo>
                    <a:pt x="7600" y="20319"/>
                  </a:lnTo>
                  <a:lnTo>
                    <a:pt x="7602" y="19050"/>
                  </a:lnTo>
                  <a:close/>
                </a:path>
                <a:path w="1314450" h="1012189">
                  <a:moveTo>
                    <a:pt x="1314427" y="19050"/>
                  </a:moveTo>
                  <a:lnTo>
                    <a:pt x="1308085" y="19050"/>
                  </a:lnTo>
                  <a:lnTo>
                    <a:pt x="1308083" y="20319"/>
                  </a:lnTo>
                  <a:lnTo>
                    <a:pt x="1314426" y="20319"/>
                  </a:lnTo>
                  <a:lnTo>
                    <a:pt x="1314427" y="19050"/>
                  </a:lnTo>
                  <a:close/>
                </a:path>
                <a:path w="1314450" h="1012189">
                  <a:moveTo>
                    <a:pt x="7607" y="15239"/>
                  </a:moveTo>
                  <a:lnTo>
                    <a:pt x="1249" y="15239"/>
                  </a:lnTo>
                  <a:lnTo>
                    <a:pt x="1246" y="17779"/>
                  </a:lnTo>
                  <a:lnTo>
                    <a:pt x="7603" y="17779"/>
                  </a:lnTo>
                  <a:lnTo>
                    <a:pt x="7607" y="15239"/>
                  </a:lnTo>
                  <a:close/>
                </a:path>
                <a:path w="1314450" h="1012189">
                  <a:moveTo>
                    <a:pt x="1314432" y="15239"/>
                  </a:moveTo>
                  <a:lnTo>
                    <a:pt x="1308090" y="15239"/>
                  </a:lnTo>
                  <a:lnTo>
                    <a:pt x="1308087" y="17779"/>
                  </a:lnTo>
                  <a:lnTo>
                    <a:pt x="1314429" y="17779"/>
                  </a:lnTo>
                  <a:lnTo>
                    <a:pt x="1314432" y="15239"/>
                  </a:lnTo>
                  <a:close/>
                </a:path>
                <a:path w="1314450" h="1012189">
                  <a:moveTo>
                    <a:pt x="7610" y="12700"/>
                  </a:moveTo>
                  <a:lnTo>
                    <a:pt x="1252" y="12700"/>
                  </a:lnTo>
                  <a:lnTo>
                    <a:pt x="1250" y="13969"/>
                  </a:lnTo>
                  <a:lnTo>
                    <a:pt x="7608" y="13969"/>
                  </a:lnTo>
                  <a:lnTo>
                    <a:pt x="7610" y="12700"/>
                  </a:lnTo>
                  <a:close/>
                </a:path>
                <a:path w="1314450" h="1012189">
                  <a:moveTo>
                    <a:pt x="1314435" y="12700"/>
                  </a:moveTo>
                  <a:lnTo>
                    <a:pt x="1308093" y="12700"/>
                  </a:lnTo>
                  <a:lnTo>
                    <a:pt x="1308091" y="13969"/>
                  </a:lnTo>
                  <a:lnTo>
                    <a:pt x="1314434" y="13969"/>
                  </a:lnTo>
                  <a:lnTo>
                    <a:pt x="1314435" y="12700"/>
                  </a:lnTo>
                  <a:close/>
                </a:path>
                <a:path w="1314450" h="1012189">
                  <a:moveTo>
                    <a:pt x="7615" y="8889"/>
                  </a:moveTo>
                  <a:lnTo>
                    <a:pt x="1257" y="8889"/>
                  </a:lnTo>
                  <a:lnTo>
                    <a:pt x="1254" y="11429"/>
                  </a:lnTo>
                  <a:lnTo>
                    <a:pt x="7611" y="11429"/>
                  </a:lnTo>
                  <a:lnTo>
                    <a:pt x="7615" y="8889"/>
                  </a:lnTo>
                  <a:close/>
                </a:path>
                <a:path w="1314450" h="1012189">
                  <a:moveTo>
                    <a:pt x="1314440" y="8889"/>
                  </a:moveTo>
                  <a:lnTo>
                    <a:pt x="1308098" y="8889"/>
                  </a:lnTo>
                  <a:lnTo>
                    <a:pt x="1308095" y="11429"/>
                  </a:lnTo>
                  <a:lnTo>
                    <a:pt x="1314437" y="11429"/>
                  </a:lnTo>
                  <a:lnTo>
                    <a:pt x="1314440" y="8889"/>
                  </a:lnTo>
                  <a:close/>
                </a:path>
                <a:path w="1314450" h="1012189">
                  <a:moveTo>
                    <a:pt x="7618" y="6350"/>
                  </a:moveTo>
                  <a:lnTo>
                    <a:pt x="1260" y="6350"/>
                  </a:lnTo>
                  <a:lnTo>
                    <a:pt x="1258" y="7620"/>
                  </a:lnTo>
                  <a:lnTo>
                    <a:pt x="7616" y="7620"/>
                  </a:lnTo>
                  <a:lnTo>
                    <a:pt x="7618" y="6350"/>
                  </a:lnTo>
                  <a:close/>
                </a:path>
                <a:path w="1314450" h="1012189">
                  <a:moveTo>
                    <a:pt x="1314443" y="6350"/>
                  </a:moveTo>
                  <a:lnTo>
                    <a:pt x="657859" y="6350"/>
                  </a:lnTo>
                  <a:lnTo>
                    <a:pt x="1308100" y="7620"/>
                  </a:lnTo>
                  <a:lnTo>
                    <a:pt x="1314442" y="7620"/>
                  </a:lnTo>
                  <a:lnTo>
                    <a:pt x="1314443" y="6350"/>
                  </a:lnTo>
                  <a:close/>
                </a:path>
                <a:path w="1314450" h="1012189">
                  <a:moveTo>
                    <a:pt x="657859" y="0"/>
                  </a:moveTo>
                  <a:lnTo>
                    <a:pt x="1268" y="0"/>
                  </a:lnTo>
                  <a:lnTo>
                    <a:pt x="1262" y="5079"/>
                  </a:lnTo>
                  <a:lnTo>
                    <a:pt x="1314445" y="5079"/>
                  </a:lnTo>
                  <a:lnTo>
                    <a:pt x="1314450" y="1270"/>
                  </a:lnTo>
                  <a:lnTo>
                    <a:pt x="657859" y="0"/>
                  </a:lnTo>
                  <a:close/>
                </a:path>
                <a:path w="1314450" h="1012189">
                  <a:moveTo>
                    <a:pt x="7534" y="72390"/>
                  </a:moveTo>
                  <a:lnTo>
                    <a:pt x="1177" y="72390"/>
                  </a:lnTo>
                  <a:lnTo>
                    <a:pt x="1097" y="135889"/>
                  </a:lnTo>
                  <a:lnTo>
                    <a:pt x="7453" y="135889"/>
                  </a:lnTo>
                  <a:lnTo>
                    <a:pt x="7534" y="72390"/>
                  </a:lnTo>
                  <a:close/>
                </a:path>
                <a:path w="1314450" h="1012189">
                  <a:moveTo>
                    <a:pt x="1314360" y="72390"/>
                  </a:moveTo>
                  <a:lnTo>
                    <a:pt x="1308017" y="72390"/>
                  </a:lnTo>
                  <a:lnTo>
                    <a:pt x="1307936" y="135889"/>
                  </a:lnTo>
                  <a:lnTo>
                    <a:pt x="1314280" y="135889"/>
                  </a:lnTo>
                  <a:lnTo>
                    <a:pt x="1314360" y="72390"/>
                  </a:lnTo>
                  <a:close/>
                </a:path>
                <a:path w="1314450" h="1012189">
                  <a:moveTo>
                    <a:pt x="7453" y="135890"/>
                  </a:moveTo>
                  <a:lnTo>
                    <a:pt x="1097" y="135890"/>
                  </a:lnTo>
                  <a:lnTo>
                    <a:pt x="1081" y="148589"/>
                  </a:lnTo>
                  <a:lnTo>
                    <a:pt x="7437" y="148589"/>
                  </a:lnTo>
                  <a:lnTo>
                    <a:pt x="7453" y="135890"/>
                  </a:lnTo>
                  <a:close/>
                </a:path>
                <a:path w="1314450" h="1012189">
                  <a:moveTo>
                    <a:pt x="1314280" y="135890"/>
                  </a:moveTo>
                  <a:lnTo>
                    <a:pt x="1307936" y="135890"/>
                  </a:lnTo>
                  <a:lnTo>
                    <a:pt x="1307920" y="148589"/>
                  </a:lnTo>
                  <a:lnTo>
                    <a:pt x="1314264" y="148589"/>
                  </a:lnTo>
                  <a:lnTo>
                    <a:pt x="1314280" y="135890"/>
                  </a:lnTo>
                  <a:close/>
                </a:path>
                <a:path w="1314450" h="1012189">
                  <a:moveTo>
                    <a:pt x="7437" y="148590"/>
                  </a:moveTo>
                  <a:lnTo>
                    <a:pt x="1081" y="148590"/>
                  </a:lnTo>
                  <a:lnTo>
                    <a:pt x="1073" y="154939"/>
                  </a:lnTo>
                  <a:lnTo>
                    <a:pt x="7429" y="154939"/>
                  </a:lnTo>
                  <a:lnTo>
                    <a:pt x="7437" y="148590"/>
                  </a:lnTo>
                  <a:close/>
                </a:path>
                <a:path w="1314450" h="1012189">
                  <a:moveTo>
                    <a:pt x="1314264" y="148590"/>
                  </a:moveTo>
                  <a:lnTo>
                    <a:pt x="1307920" y="148590"/>
                  </a:lnTo>
                  <a:lnTo>
                    <a:pt x="1307912" y="154939"/>
                  </a:lnTo>
                  <a:lnTo>
                    <a:pt x="1314256" y="154939"/>
                  </a:lnTo>
                  <a:lnTo>
                    <a:pt x="1314264" y="148590"/>
                  </a:lnTo>
                  <a:close/>
                </a:path>
                <a:path w="1314450" h="1012189">
                  <a:moveTo>
                    <a:pt x="7429" y="154940"/>
                  </a:moveTo>
                  <a:lnTo>
                    <a:pt x="1073" y="154940"/>
                  </a:lnTo>
                  <a:lnTo>
                    <a:pt x="1017" y="199389"/>
                  </a:lnTo>
                  <a:lnTo>
                    <a:pt x="7372" y="199389"/>
                  </a:lnTo>
                  <a:lnTo>
                    <a:pt x="7429" y="154940"/>
                  </a:lnTo>
                  <a:close/>
                </a:path>
                <a:path w="1314450" h="1012189">
                  <a:moveTo>
                    <a:pt x="1314256" y="154940"/>
                  </a:moveTo>
                  <a:lnTo>
                    <a:pt x="1307912" y="154940"/>
                  </a:lnTo>
                  <a:lnTo>
                    <a:pt x="1307855" y="199389"/>
                  </a:lnTo>
                  <a:lnTo>
                    <a:pt x="1314201" y="199389"/>
                  </a:lnTo>
                  <a:lnTo>
                    <a:pt x="1314256" y="154940"/>
                  </a:lnTo>
                  <a:close/>
                </a:path>
                <a:path w="1314450" h="1012189">
                  <a:moveTo>
                    <a:pt x="7372" y="199390"/>
                  </a:moveTo>
                  <a:lnTo>
                    <a:pt x="1017" y="199390"/>
                  </a:lnTo>
                  <a:lnTo>
                    <a:pt x="1009" y="205739"/>
                  </a:lnTo>
                  <a:lnTo>
                    <a:pt x="7364" y="205739"/>
                  </a:lnTo>
                  <a:lnTo>
                    <a:pt x="7372" y="199390"/>
                  </a:lnTo>
                  <a:close/>
                </a:path>
                <a:path w="1314450" h="1012189">
                  <a:moveTo>
                    <a:pt x="1314201" y="199390"/>
                  </a:moveTo>
                  <a:lnTo>
                    <a:pt x="1307855" y="199390"/>
                  </a:lnTo>
                  <a:lnTo>
                    <a:pt x="1307847" y="205739"/>
                  </a:lnTo>
                  <a:lnTo>
                    <a:pt x="1314193" y="205739"/>
                  </a:lnTo>
                  <a:lnTo>
                    <a:pt x="1314201" y="199390"/>
                  </a:lnTo>
                  <a:close/>
                </a:path>
                <a:path w="1314450" h="1012189">
                  <a:moveTo>
                    <a:pt x="7364" y="205740"/>
                  </a:moveTo>
                  <a:lnTo>
                    <a:pt x="1009" y="205740"/>
                  </a:lnTo>
                  <a:lnTo>
                    <a:pt x="1001" y="212089"/>
                  </a:lnTo>
                  <a:lnTo>
                    <a:pt x="7356" y="212089"/>
                  </a:lnTo>
                  <a:lnTo>
                    <a:pt x="7364" y="205740"/>
                  </a:lnTo>
                  <a:close/>
                </a:path>
                <a:path w="1314450" h="1012189">
                  <a:moveTo>
                    <a:pt x="1314193" y="205740"/>
                  </a:moveTo>
                  <a:lnTo>
                    <a:pt x="1307847" y="205740"/>
                  </a:lnTo>
                  <a:lnTo>
                    <a:pt x="1307839" y="212089"/>
                  </a:lnTo>
                  <a:lnTo>
                    <a:pt x="1314185" y="212089"/>
                  </a:lnTo>
                  <a:lnTo>
                    <a:pt x="1314193" y="205740"/>
                  </a:lnTo>
                  <a:close/>
                </a:path>
                <a:path w="1314450" h="1012189">
                  <a:moveTo>
                    <a:pt x="7356" y="212090"/>
                  </a:moveTo>
                  <a:lnTo>
                    <a:pt x="1001" y="212090"/>
                  </a:lnTo>
                  <a:lnTo>
                    <a:pt x="957" y="247650"/>
                  </a:lnTo>
                  <a:lnTo>
                    <a:pt x="7311" y="247650"/>
                  </a:lnTo>
                  <a:lnTo>
                    <a:pt x="7356" y="212090"/>
                  </a:lnTo>
                  <a:close/>
                </a:path>
                <a:path w="1314450" h="1012189">
                  <a:moveTo>
                    <a:pt x="1314185" y="212090"/>
                  </a:moveTo>
                  <a:lnTo>
                    <a:pt x="1307839" y="212090"/>
                  </a:lnTo>
                  <a:lnTo>
                    <a:pt x="1307794" y="247650"/>
                  </a:lnTo>
                  <a:lnTo>
                    <a:pt x="1314140" y="247650"/>
                  </a:lnTo>
                  <a:lnTo>
                    <a:pt x="1314185" y="212090"/>
                  </a:lnTo>
                  <a:close/>
                </a:path>
                <a:path w="1314450" h="1012189">
                  <a:moveTo>
                    <a:pt x="7311" y="247650"/>
                  </a:moveTo>
                  <a:lnTo>
                    <a:pt x="957" y="247650"/>
                  </a:lnTo>
                  <a:lnTo>
                    <a:pt x="946" y="256539"/>
                  </a:lnTo>
                  <a:lnTo>
                    <a:pt x="7300" y="256539"/>
                  </a:lnTo>
                  <a:lnTo>
                    <a:pt x="7311" y="247650"/>
                  </a:lnTo>
                  <a:close/>
                </a:path>
                <a:path w="1314450" h="1012189">
                  <a:moveTo>
                    <a:pt x="1314140" y="247650"/>
                  </a:moveTo>
                  <a:lnTo>
                    <a:pt x="1307794" y="247650"/>
                  </a:lnTo>
                  <a:lnTo>
                    <a:pt x="1307782" y="256539"/>
                  </a:lnTo>
                  <a:lnTo>
                    <a:pt x="1314129" y="256539"/>
                  </a:lnTo>
                  <a:lnTo>
                    <a:pt x="1314140" y="247650"/>
                  </a:lnTo>
                  <a:close/>
                </a:path>
                <a:path w="1314450" h="1012189">
                  <a:moveTo>
                    <a:pt x="7300" y="256540"/>
                  </a:moveTo>
                  <a:lnTo>
                    <a:pt x="946" y="256540"/>
                  </a:lnTo>
                  <a:lnTo>
                    <a:pt x="901" y="292100"/>
                  </a:lnTo>
                  <a:lnTo>
                    <a:pt x="7254" y="292100"/>
                  </a:lnTo>
                  <a:lnTo>
                    <a:pt x="7300" y="256540"/>
                  </a:lnTo>
                  <a:close/>
                </a:path>
                <a:path w="1314450" h="1012189">
                  <a:moveTo>
                    <a:pt x="1314129" y="256540"/>
                  </a:moveTo>
                  <a:lnTo>
                    <a:pt x="1307782" y="256540"/>
                  </a:lnTo>
                  <a:lnTo>
                    <a:pt x="1307737" y="292100"/>
                  </a:lnTo>
                  <a:lnTo>
                    <a:pt x="1314084" y="292100"/>
                  </a:lnTo>
                  <a:lnTo>
                    <a:pt x="1314129" y="256540"/>
                  </a:lnTo>
                  <a:close/>
                </a:path>
                <a:path w="1314450" h="1012189">
                  <a:moveTo>
                    <a:pt x="7254" y="292100"/>
                  </a:moveTo>
                  <a:lnTo>
                    <a:pt x="901" y="292100"/>
                  </a:lnTo>
                  <a:lnTo>
                    <a:pt x="890" y="300989"/>
                  </a:lnTo>
                  <a:lnTo>
                    <a:pt x="7243" y="300989"/>
                  </a:lnTo>
                  <a:lnTo>
                    <a:pt x="7254" y="292100"/>
                  </a:lnTo>
                  <a:close/>
                </a:path>
                <a:path w="1314450" h="1012189">
                  <a:moveTo>
                    <a:pt x="1314084" y="292100"/>
                  </a:moveTo>
                  <a:lnTo>
                    <a:pt x="1307737" y="292100"/>
                  </a:lnTo>
                  <a:lnTo>
                    <a:pt x="1307726" y="300989"/>
                  </a:lnTo>
                  <a:lnTo>
                    <a:pt x="1314073" y="300989"/>
                  </a:lnTo>
                  <a:lnTo>
                    <a:pt x="1314084" y="292100"/>
                  </a:lnTo>
                  <a:close/>
                </a:path>
                <a:path w="1314450" h="1012189">
                  <a:moveTo>
                    <a:pt x="7243" y="300990"/>
                  </a:moveTo>
                  <a:lnTo>
                    <a:pt x="890" y="300990"/>
                  </a:lnTo>
                  <a:lnTo>
                    <a:pt x="694" y="457200"/>
                  </a:lnTo>
                  <a:lnTo>
                    <a:pt x="7044" y="457200"/>
                  </a:lnTo>
                  <a:lnTo>
                    <a:pt x="7243" y="300990"/>
                  </a:lnTo>
                  <a:close/>
                </a:path>
                <a:path w="1314450" h="1012189">
                  <a:moveTo>
                    <a:pt x="1314073" y="300990"/>
                  </a:moveTo>
                  <a:lnTo>
                    <a:pt x="1307726" y="300990"/>
                  </a:lnTo>
                  <a:lnTo>
                    <a:pt x="1307527" y="457200"/>
                  </a:lnTo>
                  <a:lnTo>
                    <a:pt x="1313877" y="457200"/>
                  </a:lnTo>
                  <a:lnTo>
                    <a:pt x="1314073" y="300990"/>
                  </a:lnTo>
                  <a:close/>
                </a:path>
                <a:path w="1314450" h="1012189">
                  <a:moveTo>
                    <a:pt x="7044" y="457200"/>
                  </a:moveTo>
                  <a:lnTo>
                    <a:pt x="694" y="457200"/>
                  </a:lnTo>
                  <a:lnTo>
                    <a:pt x="382" y="704850"/>
                  </a:lnTo>
                  <a:lnTo>
                    <a:pt x="6729" y="704850"/>
                  </a:lnTo>
                  <a:lnTo>
                    <a:pt x="7044" y="457200"/>
                  </a:lnTo>
                  <a:close/>
                </a:path>
                <a:path w="1314450" h="1012189">
                  <a:moveTo>
                    <a:pt x="1313877" y="457200"/>
                  </a:moveTo>
                  <a:lnTo>
                    <a:pt x="1307527" y="457200"/>
                  </a:lnTo>
                  <a:lnTo>
                    <a:pt x="1307211" y="704850"/>
                  </a:lnTo>
                  <a:lnTo>
                    <a:pt x="1313566" y="704850"/>
                  </a:lnTo>
                  <a:lnTo>
                    <a:pt x="1313877" y="457200"/>
                  </a:lnTo>
                  <a:close/>
                </a:path>
                <a:path w="1314450" h="1012189">
                  <a:moveTo>
                    <a:pt x="6729" y="704850"/>
                  </a:moveTo>
                  <a:lnTo>
                    <a:pt x="382" y="704850"/>
                  </a:lnTo>
                  <a:lnTo>
                    <a:pt x="366" y="717550"/>
                  </a:lnTo>
                  <a:lnTo>
                    <a:pt x="6713" y="717550"/>
                  </a:lnTo>
                  <a:lnTo>
                    <a:pt x="6729" y="704850"/>
                  </a:lnTo>
                  <a:close/>
                </a:path>
                <a:path w="1314450" h="1012189">
                  <a:moveTo>
                    <a:pt x="1313566" y="704850"/>
                  </a:moveTo>
                  <a:lnTo>
                    <a:pt x="1307211" y="704850"/>
                  </a:lnTo>
                  <a:lnTo>
                    <a:pt x="1307195" y="717550"/>
                  </a:lnTo>
                  <a:lnTo>
                    <a:pt x="1313550" y="717550"/>
                  </a:lnTo>
                  <a:lnTo>
                    <a:pt x="1313566" y="704850"/>
                  </a:lnTo>
                  <a:close/>
                </a:path>
                <a:path w="1314450" h="1012189">
                  <a:moveTo>
                    <a:pt x="6713" y="717550"/>
                  </a:moveTo>
                  <a:lnTo>
                    <a:pt x="366" y="717550"/>
                  </a:lnTo>
                  <a:lnTo>
                    <a:pt x="355" y="726439"/>
                  </a:lnTo>
                  <a:lnTo>
                    <a:pt x="6702" y="726439"/>
                  </a:lnTo>
                  <a:lnTo>
                    <a:pt x="6713" y="717550"/>
                  </a:lnTo>
                  <a:close/>
                </a:path>
                <a:path w="1314450" h="1012189">
                  <a:moveTo>
                    <a:pt x="1313550" y="717550"/>
                  </a:moveTo>
                  <a:lnTo>
                    <a:pt x="1307195" y="717550"/>
                  </a:lnTo>
                  <a:lnTo>
                    <a:pt x="1307184" y="726439"/>
                  </a:lnTo>
                  <a:lnTo>
                    <a:pt x="1313538" y="726439"/>
                  </a:lnTo>
                  <a:lnTo>
                    <a:pt x="1313550" y="717550"/>
                  </a:lnTo>
                  <a:close/>
                </a:path>
                <a:path w="1314450" h="1012189">
                  <a:moveTo>
                    <a:pt x="6702" y="726440"/>
                  </a:moveTo>
                  <a:lnTo>
                    <a:pt x="355" y="726440"/>
                  </a:lnTo>
                  <a:lnTo>
                    <a:pt x="295" y="774700"/>
                  </a:lnTo>
                  <a:lnTo>
                    <a:pt x="6640" y="774700"/>
                  </a:lnTo>
                  <a:lnTo>
                    <a:pt x="6702" y="726440"/>
                  </a:lnTo>
                  <a:close/>
                </a:path>
                <a:path w="1314450" h="1012189">
                  <a:moveTo>
                    <a:pt x="1313538" y="726440"/>
                  </a:moveTo>
                  <a:lnTo>
                    <a:pt x="1307184" y="726440"/>
                  </a:lnTo>
                  <a:lnTo>
                    <a:pt x="1307122" y="774700"/>
                  </a:lnTo>
                  <a:lnTo>
                    <a:pt x="1313478" y="774700"/>
                  </a:lnTo>
                  <a:lnTo>
                    <a:pt x="1313538" y="726440"/>
                  </a:lnTo>
                  <a:close/>
                </a:path>
                <a:path w="1314450" h="1012189">
                  <a:moveTo>
                    <a:pt x="6640" y="774700"/>
                  </a:moveTo>
                  <a:lnTo>
                    <a:pt x="295" y="774700"/>
                  </a:lnTo>
                  <a:lnTo>
                    <a:pt x="283" y="783589"/>
                  </a:lnTo>
                  <a:lnTo>
                    <a:pt x="6629" y="783589"/>
                  </a:lnTo>
                  <a:lnTo>
                    <a:pt x="6640" y="774700"/>
                  </a:lnTo>
                  <a:close/>
                </a:path>
                <a:path w="1314450" h="1012189">
                  <a:moveTo>
                    <a:pt x="1313478" y="774700"/>
                  </a:moveTo>
                  <a:lnTo>
                    <a:pt x="1307122" y="774700"/>
                  </a:lnTo>
                  <a:lnTo>
                    <a:pt x="1307111" y="783589"/>
                  </a:lnTo>
                  <a:lnTo>
                    <a:pt x="1313467" y="783589"/>
                  </a:lnTo>
                  <a:lnTo>
                    <a:pt x="1313478" y="774700"/>
                  </a:lnTo>
                  <a:close/>
                </a:path>
                <a:path w="1314450" h="1012189">
                  <a:moveTo>
                    <a:pt x="6629" y="783590"/>
                  </a:moveTo>
                  <a:lnTo>
                    <a:pt x="283" y="783590"/>
                  </a:lnTo>
                  <a:lnTo>
                    <a:pt x="204" y="847089"/>
                  </a:lnTo>
                  <a:lnTo>
                    <a:pt x="6548" y="847089"/>
                  </a:lnTo>
                  <a:lnTo>
                    <a:pt x="6629" y="783590"/>
                  </a:lnTo>
                  <a:close/>
                </a:path>
                <a:path w="1314450" h="1012189">
                  <a:moveTo>
                    <a:pt x="1313467" y="783590"/>
                  </a:moveTo>
                  <a:lnTo>
                    <a:pt x="1307111" y="783590"/>
                  </a:lnTo>
                  <a:lnTo>
                    <a:pt x="1307030" y="847089"/>
                  </a:lnTo>
                  <a:lnTo>
                    <a:pt x="1313387" y="847089"/>
                  </a:lnTo>
                  <a:lnTo>
                    <a:pt x="1313467" y="783590"/>
                  </a:lnTo>
                  <a:close/>
                </a:path>
                <a:path w="1314450" h="1012189">
                  <a:moveTo>
                    <a:pt x="6548" y="847090"/>
                  </a:moveTo>
                  <a:lnTo>
                    <a:pt x="204" y="847090"/>
                  </a:lnTo>
                  <a:lnTo>
                    <a:pt x="196" y="853439"/>
                  </a:lnTo>
                  <a:lnTo>
                    <a:pt x="6540" y="853439"/>
                  </a:lnTo>
                  <a:lnTo>
                    <a:pt x="6548" y="847090"/>
                  </a:lnTo>
                  <a:close/>
                </a:path>
                <a:path w="1314450" h="1012189">
                  <a:moveTo>
                    <a:pt x="1313387" y="847090"/>
                  </a:moveTo>
                  <a:lnTo>
                    <a:pt x="1307030" y="847090"/>
                  </a:lnTo>
                  <a:lnTo>
                    <a:pt x="1307022" y="853439"/>
                  </a:lnTo>
                  <a:lnTo>
                    <a:pt x="1313379" y="853439"/>
                  </a:lnTo>
                  <a:lnTo>
                    <a:pt x="1313387" y="847090"/>
                  </a:lnTo>
                  <a:close/>
                </a:path>
                <a:path w="1314450" h="1012189">
                  <a:moveTo>
                    <a:pt x="6540" y="853440"/>
                  </a:moveTo>
                  <a:lnTo>
                    <a:pt x="196" y="853440"/>
                  </a:lnTo>
                  <a:lnTo>
                    <a:pt x="188" y="859789"/>
                  </a:lnTo>
                  <a:lnTo>
                    <a:pt x="6532" y="859789"/>
                  </a:lnTo>
                  <a:lnTo>
                    <a:pt x="6540" y="853440"/>
                  </a:lnTo>
                  <a:close/>
                </a:path>
                <a:path w="1314450" h="1012189">
                  <a:moveTo>
                    <a:pt x="1313379" y="853440"/>
                  </a:moveTo>
                  <a:lnTo>
                    <a:pt x="1307022" y="853440"/>
                  </a:lnTo>
                  <a:lnTo>
                    <a:pt x="1307014" y="859789"/>
                  </a:lnTo>
                  <a:lnTo>
                    <a:pt x="1313371" y="859789"/>
                  </a:lnTo>
                  <a:lnTo>
                    <a:pt x="1313379" y="853440"/>
                  </a:lnTo>
                  <a:close/>
                </a:path>
                <a:path w="1314450" h="1012189">
                  <a:moveTo>
                    <a:pt x="6532" y="859790"/>
                  </a:moveTo>
                  <a:lnTo>
                    <a:pt x="188" y="859790"/>
                  </a:lnTo>
                  <a:lnTo>
                    <a:pt x="172" y="872489"/>
                  </a:lnTo>
                  <a:lnTo>
                    <a:pt x="6516" y="872489"/>
                  </a:lnTo>
                  <a:lnTo>
                    <a:pt x="6532" y="859790"/>
                  </a:lnTo>
                  <a:close/>
                </a:path>
                <a:path w="1314450" h="1012189">
                  <a:moveTo>
                    <a:pt x="1313371" y="859790"/>
                  </a:moveTo>
                  <a:lnTo>
                    <a:pt x="1307014" y="859790"/>
                  </a:lnTo>
                  <a:lnTo>
                    <a:pt x="1306998" y="872489"/>
                  </a:lnTo>
                  <a:lnTo>
                    <a:pt x="1313355" y="872489"/>
                  </a:lnTo>
                  <a:lnTo>
                    <a:pt x="1313371" y="859790"/>
                  </a:lnTo>
                  <a:close/>
                </a:path>
                <a:path w="1314450" h="1012189">
                  <a:moveTo>
                    <a:pt x="6516" y="872490"/>
                  </a:moveTo>
                  <a:lnTo>
                    <a:pt x="172" y="872490"/>
                  </a:lnTo>
                  <a:lnTo>
                    <a:pt x="92" y="935989"/>
                  </a:lnTo>
                  <a:lnTo>
                    <a:pt x="6435" y="935989"/>
                  </a:lnTo>
                  <a:lnTo>
                    <a:pt x="6516" y="872490"/>
                  </a:lnTo>
                  <a:close/>
                </a:path>
                <a:path w="1314450" h="1012189">
                  <a:moveTo>
                    <a:pt x="1313355" y="872490"/>
                  </a:moveTo>
                  <a:lnTo>
                    <a:pt x="1306998" y="872490"/>
                  </a:lnTo>
                  <a:lnTo>
                    <a:pt x="1306917" y="935989"/>
                  </a:lnTo>
                  <a:lnTo>
                    <a:pt x="1313275" y="935989"/>
                  </a:lnTo>
                  <a:lnTo>
                    <a:pt x="1313355" y="872490"/>
                  </a:lnTo>
                  <a:close/>
                </a:path>
                <a:path w="1314450" h="1012189">
                  <a:moveTo>
                    <a:pt x="1313184" y="1008506"/>
                  </a:moveTo>
                  <a:lnTo>
                    <a:pt x="1" y="1008506"/>
                  </a:lnTo>
                  <a:lnTo>
                    <a:pt x="0" y="1009650"/>
                  </a:lnTo>
                  <a:lnTo>
                    <a:pt x="1313179" y="1012189"/>
                  </a:lnTo>
                  <a:lnTo>
                    <a:pt x="1313184" y="1008506"/>
                  </a:lnTo>
                  <a:close/>
                </a:path>
                <a:path w="1314450" h="1012189">
                  <a:moveTo>
                    <a:pt x="1313189" y="1004697"/>
                  </a:moveTo>
                  <a:lnTo>
                    <a:pt x="6" y="1004697"/>
                  </a:lnTo>
                  <a:lnTo>
                    <a:pt x="1" y="1008379"/>
                  </a:lnTo>
                  <a:lnTo>
                    <a:pt x="1313184" y="1008379"/>
                  </a:lnTo>
                  <a:lnTo>
                    <a:pt x="1313189" y="1004697"/>
                  </a:lnTo>
                  <a:close/>
                </a:path>
                <a:path w="1314450" h="1012189">
                  <a:moveTo>
                    <a:pt x="6351" y="1002156"/>
                  </a:moveTo>
                  <a:lnTo>
                    <a:pt x="9" y="1002156"/>
                  </a:lnTo>
                  <a:lnTo>
                    <a:pt x="6" y="1004569"/>
                  </a:lnTo>
                  <a:lnTo>
                    <a:pt x="1306829" y="1004569"/>
                  </a:lnTo>
                  <a:lnTo>
                    <a:pt x="6350" y="1003300"/>
                  </a:lnTo>
                  <a:lnTo>
                    <a:pt x="6351" y="1002156"/>
                  </a:lnTo>
                  <a:close/>
                </a:path>
                <a:path w="1314450" h="1012189">
                  <a:moveTo>
                    <a:pt x="1313192" y="1002156"/>
                  </a:moveTo>
                  <a:lnTo>
                    <a:pt x="1306833" y="1002156"/>
                  </a:lnTo>
                  <a:lnTo>
                    <a:pt x="1306829" y="1004569"/>
                  </a:lnTo>
                  <a:lnTo>
                    <a:pt x="1313189" y="1004569"/>
                  </a:lnTo>
                  <a:lnTo>
                    <a:pt x="1313192" y="1002156"/>
                  </a:lnTo>
                  <a:close/>
                </a:path>
                <a:path w="1314450" h="1012189">
                  <a:moveTo>
                    <a:pt x="6356" y="998347"/>
                  </a:moveTo>
                  <a:lnTo>
                    <a:pt x="14" y="998347"/>
                  </a:lnTo>
                  <a:lnTo>
                    <a:pt x="9" y="1002029"/>
                  </a:lnTo>
                  <a:lnTo>
                    <a:pt x="6351" y="1002029"/>
                  </a:lnTo>
                  <a:lnTo>
                    <a:pt x="6356" y="998347"/>
                  </a:lnTo>
                  <a:close/>
                </a:path>
                <a:path w="1314450" h="1012189">
                  <a:moveTo>
                    <a:pt x="1313197" y="998347"/>
                  </a:moveTo>
                  <a:lnTo>
                    <a:pt x="1306837" y="998347"/>
                  </a:lnTo>
                  <a:lnTo>
                    <a:pt x="1306833" y="1002029"/>
                  </a:lnTo>
                  <a:lnTo>
                    <a:pt x="1313192" y="1002029"/>
                  </a:lnTo>
                  <a:lnTo>
                    <a:pt x="1313197" y="998347"/>
                  </a:lnTo>
                  <a:close/>
                </a:path>
                <a:path w="1314450" h="1012189">
                  <a:moveTo>
                    <a:pt x="6359" y="995806"/>
                  </a:moveTo>
                  <a:lnTo>
                    <a:pt x="17" y="995806"/>
                  </a:lnTo>
                  <a:lnTo>
                    <a:pt x="14" y="998219"/>
                  </a:lnTo>
                  <a:lnTo>
                    <a:pt x="6356" y="998219"/>
                  </a:lnTo>
                  <a:lnTo>
                    <a:pt x="6359" y="995806"/>
                  </a:lnTo>
                  <a:close/>
                </a:path>
                <a:path w="1314450" h="1012189">
                  <a:moveTo>
                    <a:pt x="1313200" y="995806"/>
                  </a:moveTo>
                  <a:lnTo>
                    <a:pt x="1306841" y="995806"/>
                  </a:lnTo>
                  <a:lnTo>
                    <a:pt x="1306838" y="998219"/>
                  </a:lnTo>
                  <a:lnTo>
                    <a:pt x="1313197" y="998219"/>
                  </a:lnTo>
                  <a:lnTo>
                    <a:pt x="1313200" y="995806"/>
                  </a:lnTo>
                  <a:close/>
                </a:path>
                <a:path w="1314450" h="1012189">
                  <a:moveTo>
                    <a:pt x="6364" y="991997"/>
                  </a:moveTo>
                  <a:lnTo>
                    <a:pt x="22" y="991997"/>
                  </a:lnTo>
                  <a:lnTo>
                    <a:pt x="17" y="995679"/>
                  </a:lnTo>
                  <a:lnTo>
                    <a:pt x="6359" y="995679"/>
                  </a:lnTo>
                  <a:lnTo>
                    <a:pt x="6364" y="991997"/>
                  </a:lnTo>
                  <a:close/>
                </a:path>
                <a:path w="1314450" h="1012189">
                  <a:moveTo>
                    <a:pt x="1313205" y="991997"/>
                  </a:moveTo>
                  <a:lnTo>
                    <a:pt x="1306846" y="991997"/>
                  </a:lnTo>
                  <a:lnTo>
                    <a:pt x="1306841" y="995679"/>
                  </a:lnTo>
                  <a:lnTo>
                    <a:pt x="1313200" y="995679"/>
                  </a:lnTo>
                  <a:lnTo>
                    <a:pt x="1313205" y="991997"/>
                  </a:lnTo>
                  <a:close/>
                </a:path>
                <a:path w="1314450" h="1012189">
                  <a:moveTo>
                    <a:pt x="6367" y="989456"/>
                  </a:moveTo>
                  <a:lnTo>
                    <a:pt x="25" y="989456"/>
                  </a:lnTo>
                  <a:lnTo>
                    <a:pt x="22" y="991869"/>
                  </a:lnTo>
                  <a:lnTo>
                    <a:pt x="6364" y="991869"/>
                  </a:lnTo>
                  <a:lnTo>
                    <a:pt x="6367" y="989456"/>
                  </a:lnTo>
                  <a:close/>
                </a:path>
                <a:path w="1314450" h="1012189">
                  <a:moveTo>
                    <a:pt x="1313208" y="989456"/>
                  </a:moveTo>
                  <a:lnTo>
                    <a:pt x="1306849" y="989456"/>
                  </a:lnTo>
                  <a:lnTo>
                    <a:pt x="1306846" y="991869"/>
                  </a:lnTo>
                  <a:lnTo>
                    <a:pt x="1313205" y="991869"/>
                  </a:lnTo>
                  <a:lnTo>
                    <a:pt x="1313208" y="989456"/>
                  </a:lnTo>
                  <a:close/>
                </a:path>
                <a:path w="1314450" h="1012189">
                  <a:moveTo>
                    <a:pt x="6372" y="985647"/>
                  </a:moveTo>
                  <a:lnTo>
                    <a:pt x="30" y="985647"/>
                  </a:lnTo>
                  <a:lnTo>
                    <a:pt x="25" y="989329"/>
                  </a:lnTo>
                  <a:lnTo>
                    <a:pt x="6367" y="989329"/>
                  </a:lnTo>
                  <a:lnTo>
                    <a:pt x="6372" y="985647"/>
                  </a:lnTo>
                  <a:close/>
                </a:path>
                <a:path w="1314450" h="1012189">
                  <a:moveTo>
                    <a:pt x="1313213" y="985647"/>
                  </a:moveTo>
                  <a:lnTo>
                    <a:pt x="1306854" y="985647"/>
                  </a:lnTo>
                  <a:lnTo>
                    <a:pt x="1306849" y="989329"/>
                  </a:lnTo>
                  <a:lnTo>
                    <a:pt x="1313208" y="989329"/>
                  </a:lnTo>
                  <a:lnTo>
                    <a:pt x="1313213" y="985647"/>
                  </a:lnTo>
                  <a:close/>
                </a:path>
                <a:path w="1314450" h="1012189">
                  <a:moveTo>
                    <a:pt x="6375" y="983106"/>
                  </a:moveTo>
                  <a:lnTo>
                    <a:pt x="33" y="983106"/>
                  </a:lnTo>
                  <a:lnTo>
                    <a:pt x="30" y="985519"/>
                  </a:lnTo>
                  <a:lnTo>
                    <a:pt x="6372" y="985519"/>
                  </a:lnTo>
                  <a:lnTo>
                    <a:pt x="6375" y="983106"/>
                  </a:lnTo>
                  <a:close/>
                </a:path>
                <a:path w="1314450" h="1012189">
                  <a:moveTo>
                    <a:pt x="1313216" y="983106"/>
                  </a:moveTo>
                  <a:lnTo>
                    <a:pt x="1306857" y="983106"/>
                  </a:lnTo>
                  <a:lnTo>
                    <a:pt x="1306854" y="985519"/>
                  </a:lnTo>
                  <a:lnTo>
                    <a:pt x="1313213" y="985519"/>
                  </a:lnTo>
                  <a:lnTo>
                    <a:pt x="1313216" y="983106"/>
                  </a:lnTo>
                  <a:close/>
                </a:path>
                <a:path w="1314450" h="1012189">
                  <a:moveTo>
                    <a:pt x="6380" y="979297"/>
                  </a:moveTo>
                  <a:lnTo>
                    <a:pt x="38" y="979297"/>
                  </a:lnTo>
                  <a:lnTo>
                    <a:pt x="33" y="982979"/>
                  </a:lnTo>
                  <a:lnTo>
                    <a:pt x="6375" y="982979"/>
                  </a:lnTo>
                  <a:lnTo>
                    <a:pt x="6380" y="979297"/>
                  </a:lnTo>
                  <a:close/>
                </a:path>
                <a:path w="1314450" h="1012189">
                  <a:moveTo>
                    <a:pt x="1313221" y="979297"/>
                  </a:moveTo>
                  <a:lnTo>
                    <a:pt x="1306862" y="979297"/>
                  </a:lnTo>
                  <a:lnTo>
                    <a:pt x="1306857" y="982979"/>
                  </a:lnTo>
                  <a:lnTo>
                    <a:pt x="1313216" y="982979"/>
                  </a:lnTo>
                  <a:lnTo>
                    <a:pt x="1313221" y="979297"/>
                  </a:lnTo>
                  <a:close/>
                </a:path>
                <a:path w="1314450" h="1012189">
                  <a:moveTo>
                    <a:pt x="6383" y="976756"/>
                  </a:moveTo>
                  <a:lnTo>
                    <a:pt x="41" y="976756"/>
                  </a:lnTo>
                  <a:lnTo>
                    <a:pt x="38" y="979169"/>
                  </a:lnTo>
                  <a:lnTo>
                    <a:pt x="6380" y="979169"/>
                  </a:lnTo>
                  <a:lnTo>
                    <a:pt x="6383" y="976756"/>
                  </a:lnTo>
                  <a:close/>
                </a:path>
                <a:path w="1314450" h="1012189">
                  <a:moveTo>
                    <a:pt x="1313224" y="976756"/>
                  </a:moveTo>
                  <a:lnTo>
                    <a:pt x="1306865" y="976756"/>
                  </a:lnTo>
                  <a:lnTo>
                    <a:pt x="1306862" y="979169"/>
                  </a:lnTo>
                  <a:lnTo>
                    <a:pt x="1313221" y="979169"/>
                  </a:lnTo>
                  <a:lnTo>
                    <a:pt x="1313224" y="976756"/>
                  </a:lnTo>
                  <a:close/>
                </a:path>
                <a:path w="1314450" h="1012189">
                  <a:moveTo>
                    <a:pt x="6388" y="972947"/>
                  </a:moveTo>
                  <a:lnTo>
                    <a:pt x="46" y="972947"/>
                  </a:lnTo>
                  <a:lnTo>
                    <a:pt x="41" y="976629"/>
                  </a:lnTo>
                  <a:lnTo>
                    <a:pt x="6383" y="976629"/>
                  </a:lnTo>
                  <a:lnTo>
                    <a:pt x="6388" y="972947"/>
                  </a:lnTo>
                  <a:close/>
                </a:path>
                <a:path w="1314450" h="1012189">
                  <a:moveTo>
                    <a:pt x="1313229" y="972947"/>
                  </a:moveTo>
                  <a:lnTo>
                    <a:pt x="1306870" y="972947"/>
                  </a:lnTo>
                  <a:lnTo>
                    <a:pt x="1306865" y="976629"/>
                  </a:lnTo>
                  <a:lnTo>
                    <a:pt x="1313224" y="976629"/>
                  </a:lnTo>
                  <a:lnTo>
                    <a:pt x="1313229" y="972947"/>
                  </a:lnTo>
                  <a:close/>
                </a:path>
                <a:path w="1314450" h="1012189">
                  <a:moveTo>
                    <a:pt x="6391" y="970406"/>
                  </a:moveTo>
                  <a:lnTo>
                    <a:pt x="49" y="970406"/>
                  </a:lnTo>
                  <a:lnTo>
                    <a:pt x="46" y="972819"/>
                  </a:lnTo>
                  <a:lnTo>
                    <a:pt x="6388" y="972819"/>
                  </a:lnTo>
                  <a:lnTo>
                    <a:pt x="6391" y="970406"/>
                  </a:lnTo>
                  <a:close/>
                </a:path>
                <a:path w="1314450" h="1012189">
                  <a:moveTo>
                    <a:pt x="1313232" y="970406"/>
                  </a:moveTo>
                  <a:lnTo>
                    <a:pt x="1306873" y="970406"/>
                  </a:lnTo>
                  <a:lnTo>
                    <a:pt x="1306870" y="972819"/>
                  </a:lnTo>
                  <a:lnTo>
                    <a:pt x="1313229" y="972819"/>
                  </a:lnTo>
                  <a:lnTo>
                    <a:pt x="1313232" y="970406"/>
                  </a:lnTo>
                  <a:close/>
                </a:path>
                <a:path w="1314450" h="1012189">
                  <a:moveTo>
                    <a:pt x="6396" y="966597"/>
                  </a:moveTo>
                  <a:lnTo>
                    <a:pt x="54" y="966597"/>
                  </a:lnTo>
                  <a:lnTo>
                    <a:pt x="49" y="970279"/>
                  </a:lnTo>
                  <a:lnTo>
                    <a:pt x="6392" y="970279"/>
                  </a:lnTo>
                  <a:lnTo>
                    <a:pt x="6396" y="966597"/>
                  </a:lnTo>
                  <a:close/>
                </a:path>
                <a:path w="1314450" h="1012189">
                  <a:moveTo>
                    <a:pt x="1313237" y="966597"/>
                  </a:moveTo>
                  <a:lnTo>
                    <a:pt x="1306878" y="966597"/>
                  </a:lnTo>
                  <a:lnTo>
                    <a:pt x="1306873" y="970279"/>
                  </a:lnTo>
                  <a:lnTo>
                    <a:pt x="1313232" y="970279"/>
                  </a:lnTo>
                  <a:lnTo>
                    <a:pt x="1313237" y="966597"/>
                  </a:lnTo>
                  <a:close/>
                </a:path>
                <a:path w="1314450" h="1012189">
                  <a:moveTo>
                    <a:pt x="6399" y="964056"/>
                  </a:moveTo>
                  <a:lnTo>
                    <a:pt x="57" y="964056"/>
                  </a:lnTo>
                  <a:lnTo>
                    <a:pt x="54" y="966469"/>
                  </a:lnTo>
                  <a:lnTo>
                    <a:pt x="6396" y="966469"/>
                  </a:lnTo>
                  <a:lnTo>
                    <a:pt x="6399" y="964056"/>
                  </a:lnTo>
                  <a:close/>
                </a:path>
                <a:path w="1314450" h="1012189">
                  <a:moveTo>
                    <a:pt x="1313240" y="964056"/>
                  </a:moveTo>
                  <a:lnTo>
                    <a:pt x="1306881" y="964056"/>
                  </a:lnTo>
                  <a:lnTo>
                    <a:pt x="1306878" y="966469"/>
                  </a:lnTo>
                  <a:lnTo>
                    <a:pt x="1313237" y="966469"/>
                  </a:lnTo>
                  <a:lnTo>
                    <a:pt x="1313240" y="964056"/>
                  </a:lnTo>
                  <a:close/>
                </a:path>
                <a:path w="1314450" h="1012189">
                  <a:moveTo>
                    <a:pt x="6404" y="960247"/>
                  </a:moveTo>
                  <a:lnTo>
                    <a:pt x="62" y="960247"/>
                  </a:lnTo>
                  <a:lnTo>
                    <a:pt x="57" y="963929"/>
                  </a:lnTo>
                  <a:lnTo>
                    <a:pt x="6400" y="963929"/>
                  </a:lnTo>
                  <a:lnTo>
                    <a:pt x="6404" y="960247"/>
                  </a:lnTo>
                  <a:close/>
                </a:path>
                <a:path w="1314450" h="1012189">
                  <a:moveTo>
                    <a:pt x="1313245" y="960247"/>
                  </a:moveTo>
                  <a:lnTo>
                    <a:pt x="1306886" y="960247"/>
                  </a:lnTo>
                  <a:lnTo>
                    <a:pt x="1306881" y="963929"/>
                  </a:lnTo>
                  <a:lnTo>
                    <a:pt x="1313240" y="963929"/>
                  </a:lnTo>
                  <a:lnTo>
                    <a:pt x="1313245" y="960247"/>
                  </a:lnTo>
                  <a:close/>
                </a:path>
                <a:path w="1314450" h="1012189">
                  <a:moveTo>
                    <a:pt x="6412" y="953897"/>
                  </a:moveTo>
                  <a:lnTo>
                    <a:pt x="70" y="953897"/>
                  </a:lnTo>
                  <a:lnTo>
                    <a:pt x="62" y="960119"/>
                  </a:lnTo>
                  <a:lnTo>
                    <a:pt x="6404" y="960119"/>
                  </a:lnTo>
                  <a:lnTo>
                    <a:pt x="6412" y="953897"/>
                  </a:lnTo>
                  <a:close/>
                </a:path>
                <a:path w="1314450" h="1012189">
                  <a:moveTo>
                    <a:pt x="1313253" y="953897"/>
                  </a:moveTo>
                  <a:lnTo>
                    <a:pt x="1306894" y="953897"/>
                  </a:lnTo>
                  <a:lnTo>
                    <a:pt x="1306886" y="960119"/>
                  </a:lnTo>
                  <a:lnTo>
                    <a:pt x="1313245" y="960119"/>
                  </a:lnTo>
                  <a:lnTo>
                    <a:pt x="1313253" y="953897"/>
                  </a:lnTo>
                  <a:close/>
                </a:path>
                <a:path w="1314450" h="1012189">
                  <a:moveTo>
                    <a:pt x="6416" y="951356"/>
                  </a:moveTo>
                  <a:lnTo>
                    <a:pt x="73" y="951356"/>
                  </a:lnTo>
                  <a:lnTo>
                    <a:pt x="70" y="953769"/>
                  </a:lnTo>
                  <a:lnTo>
                    <a:pt x="6413" y="953769"/>
                  </a:lnTo>
                  <a:lnTo>
                    <a:pt x="6416" y="951356"/>
                  </a:lnTo>
                  <a:close/>
                </a:path>
                <a:path w="1314450" h="1012189">
                  <a:moveTo>
                    <a:pt x="1313256" y="951356"/>
                  </a:moveTo>
                  <a:lnTo>
                    <a:pt x="1306897" y="951356"/>
                  </a:lnTo>
                  <a:lnTo>
                    <a:pt x="1306894" y="953769"/>
                  </a:lnTo>
                  <a:lnTo>
                    <a:pt x="1313253" y="953769"/>
                  </a:lnTo>
                  <a:lnTo>
                    <a:pt x="1313256" y="951356"/>
                  </a:lnTo>
                  <a:close/>
                </a:path>
                <a:path w="1314450" h="1012189">
                  <a:moveTo>
                    <a:pt x="6435" y="936116"/>
                  </a:moveTo>
                  <a:lnTo>
                    <a:pt x="92" y="936116"/>
                  </a:lnTo>
                  <a:lnTo>
                    <a:pt x="73" y="951229"/>
                  </a:lnTo>
                  <a:lnTo>
                    <a:pt x="6416" y="951229"/>
                  </a:lnTo>
                  <a:lnTo>
                    <a:pt x="6435" y="936116"/>
                  </a:lnTo>
                  <a:close/>
                </a:path>
                <a:path w="1314450" h="1012189">
                  <a:moveTo>
                    <a:pt x="1313275" y="936116"/>
                  </a:moveTo>
                  <a:lnTo>
                    <a:pt x="1306917" y="936116"/>
                  </a:lnTo>
                  <a:lnTo>
                    <a:pt x="1306897" y="951229"/>
                  </a:lnTo>
                  <a:lnTo>
                    <a:pt x="1313256" y="951229"/>
                  </a:lnTo>
                  <a:lnTo>
                    <a:pt x="1313275" y="936116"/>
                  </a:lnTo>
                  <a:close/>
                </a:path>
              </a:pathLst>
            </a:custGeom>
            <a:solidFill>
              <a:srgbClr val="538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6511290" y="1101089"/>
              <a:ext cx="1301750" cy="998219"/>
            </a:xfrm>
            <a:custGeom>
              <a:avLst/>
              <a:gdLst/>
              <a:ahLst/>
              <a:cxnLst/>
              <a:rect l="l" t="t" r="r" b="b"/>
              <a:pathLst>
                <a:path w="1301750" h="998219">
                  <a:moveTo>
                    <a:pt x="7561" y="50800"/>
                  </a:moveTo>
                  <a:lnTo>
                    <a:pt x="1203" y="50800"/>
                  </a:lnTo>
                  <a:lnTo>
                    <a:pt x="1184" y="66039"/>
                  </a:lnTo>
                  <a:lnTo>
                    <a:pt x="7541" y="66039"/>
                  </a:lnTo>
                  <a:lnTo>
                    <a:pt x="7561" y="50800"/>
                  </a:lnTo>
                  <a:close/>
                </a:path>
                <a:path w="1301750" h="998219">
                  <a:moveTo>
                    <a:pt x="1301686" y="50800"/>
                  </a:moveTo>
                  <a:lnTo>
                    <a:pt x="1295344" y="50800"/>
                  </a:lnTo>
                  <a:lnTo>
                    <a:pt x="1295324" y="66039"/>
                  </a:lnTo>
                  <a:lnTo>
                    <a:pt x="1301667" y="66039"/>
                  </a:lnTo>
                  <a:lnTo>
                    <a:pt x="1301686" y="50800"/>
                  </a:lnTo>
                  <a:close/>
                </a:path>
                <a:path w="1301750" h="998219">
                  <a:moveTo>
                    <a:pt x="7565" y="46989"/>
                  </a:moveTo>
                  <a:lnTo>
                    <a:pt x="1208" y="46989"/>
                  </a:lnTo>
                  <a:lnTo>
                    <a:pt x="1205" y="49529"/>
                  </a:lnTo>
                  <a:lnTo>
                    <a:pt x="7562" y="49529"/>
                  </a:lnTo>
                  <a:lnTo>
                    <a:pt x="7565" y="46989"/>
                  </a:lnTo>
                  <a:close/>
                </a:path>
                <a:path w="1301750" h="998219">
                  <a:moveTo>
                    <a:pt x="1301691" y="46989"/>
                  </a:moveTo>
                  <a:lnTo>
                    <a:pt x="1295349" y="46989"/>
                  </a:lnTo>
                  <a:lnTo>
                    <a:pt x="1295345" y="49529"/>
                  </a:lnTo>
                  <a:lnTo>
                    <a:pt x="1301688" y="49529"/>
                  </a:lnTo>
                  <a:lnTo>
                    <a:pt x="1301691" y="46989"/>
                  </a:lnTo>
                  <a:close/>
                </a:path>
                <a:path w="1301750" h="998219">
                  <a:moveTo>
                    <a:pt x="7577" y="38100"/>
                  </a:moveTo>
                  <a:lnTo>
                    <a:pt x="1219" y="38100"/>
                  </a:lnTo>
                  <a:lnTo>
                    <a:pt x="1210" y="45719"/>
                  </a:lnTo>
                  <a:lnTo>
                    <a:pt x="7567" y="45719"/>
                  </a:lnTo>
                  <a:lnTo>
                    <a:pt x="7577" y="38100"/>
                  </a:lnTo>
                  <a:close/>
                </a:path>
                <a:path w="1301750" h="998219">
                  <a:moveTo>
                    <a:pt x="1301703" y="38100"/>
                  </a:moveTo>
                  <a:lnTo>
                    <a:pt x="1295360" y="38100"/>
                  </a:lnTo>
                  <a:lnTo>
                    <a:pt x="1295350" y="45719"/>
                  </a:lnTo>
                  <a:lnTo>
                    <a:pt x="1301693" y="45719"/>
                  </a:lnTo>
                  <a:lnTo>
                    <a:pt x="1301703" y="38100"/>
                  </a:lnTo>
                  <a:close/>
                </a:path>
                <a:path w="1301750" h="998219">
                  <a:moveTo>
                    <a:pt x="7582" y="34289"/>
                  </a:moveTo>
                  <a:lnTo>
                    <a:pt x="1224" y="34289"/>
                  </a:lnTo>
                  <a:lnTo>
                    <a:pt x="1221" y="36829"/>
                  </a:lnTo>
                  <a:lnTo>
                    <a:pt x="7579" y="36829"/>
                  </a:lnTo>
                  <a:lnTo>
                    <a:pt x="7582" y="34289"/>
                  </a:lnTo>
                  <a:close/>
                </a:path>
                <a:path w="1301750" h="998219">
                  <a:moveTo>
                    <a:pt x="1301707" y="34289"/>
                  </a:moveTo>
                  <a:lnTo>
                    <a:pt x="1295365" y="34289"/>
                  </a:lnTo>
                  <a:lnTo>
                    <a:pt x="1295362" y="36829"/>
                  </a:lnTo>
                  <a:lnTo>
                    <a:pt x="1301704" y="36829"/>
                  </a:lnTo>
                  <a:lnTo>
                    <a:pt x="1301707" y="34289"/>
                  </a:lnTo>
                  <a:close/>
                </a:path>
                <a:path w="1301750" h="998219">
                  <a:moveTo>
                    <a:pt x="7585" y="31750"/>
                  </a:moveTo>
                  <a:lnTo>
                    <a:pt x="1227" y="31750"/>
                  </a:lnTo>
                  <a:lnTo>
                    <a:pt x="1226" y="33019"/>
                  </a:lnTo>
                  <a:lnTo>
                    <a:pt x="7583" y="33019"/>
                  </a:lnTo>
                  <a:lnTo>
                    <a:pt x="7585" y="31750"/>
                  </a:lnTo>
                  <a:close/>
                </a:path>
                <a:path w="1301750" h="998219">
                  <a:moveTo>
                    <a:pt x="1301711" y="31750"/>
                  </a:moveTo>
                  <a:lnTo>
                    <a:pt x="1295368" y="31750"/>
                  </a:lnTo>
                  <a:lnTo>
                    <a:pt x="1295367" y="33019"/>
                  </a:lnTo>
                  <a:lnTo>
                    <a:pt x="1301709" y="33019"/>
                  </a:lnTo>
                  <a:lnTo>
                    <a:pt x="1301711" y="31750"/>
                  </a:lnTo>
                  <a:close/>
                </a:path>
                <a:path w="1301750" h="998219">
                  <a:moveTo>
                    <a:pt x="7590" y="27939"/>
                  </a:moveTo>
                  <a:lnTo>
                    <a:pt x="1232" y="27939"/>
                  </a:lnTo>
                  <a:lnTo>
                    <a:pt x="1229" y="30479"/>
                  </a:lnTo>
                  <a:lnTo>
                    <a:pt x="7587" y="30479"/>
                  </a:lnTo>
                  <a:lnTo>
                    <a:pt x="7590" y="27939"/>
                  </a:lnTo>
                  <a:close/>
                </a:path>
                <a:path w="1301750" h="998219">
                  <a:moveTo>
                    <a:pt x="1301716" y="27939"/>
                  </a:moveTo>
                  <a:lnTo>
                    <a:pt x="1295373" y="27939"/>
                  </a:lnTo>
                  <a:lnTo>
                    <a:pt x="1295370" y="30479"/>
                  </a:lnTo>
                  <a:lnTo>
                    <a:pt x="1301712" y="30479"/>
                  </a:lnTo>
                  <a:lnTo>
                    <a:pt x="1301716" y="27939"/>
                  </a:lnTo>
                  <a:close/>
                </a:path>
                <a:path w="1301750" h="998219">
                  <a:moveTo>
                    <a:pt x="7593" y="25400"/>
                  </a:moveTo>
                  <a:lnTo>
                    <a:pt x="1236" y="25400"/>
                  </a:lnTo>
                  <a:lnTo>
                    <a:pt x="1234" y="26669"/>
                  </a:lnTo>
                  <a:lnTo>
                    <a:pt x="7592" y="26669"/>
                  </a:lnTo>
                  <a:lnTo>
                    <a:pt x="7593" y="25400"/>
                  </a:lnTo>
                  <a:close/>
                </a:path>
                <a:path w="1301750" h="998219">
                  <a:moveTo>
                    <a:pt x="1301719" y="25400"/>
                  </a:moveTo>
                  <a:lnTo>
                    <a:pt x="1295377" y="25400"/>
                  </a:lnTo>
                  <a:lnTo>
                    <a:pt x="1295375" y="26669"/>
                  </a:lnTo>
                  <a:lnTo>
                    <a:pt x="1301717" y="26669"/>
                  </a:lnTo>
                  <a:lnTo>
                    <a:pt x="1301719" y="25400"/>
                  </a:lnTo>
                  <a:close/>
                </a:path>
                <a:path w="1301750" h="998219">
                  <a:moveTo>
                    <a:pt x="7598" y="21589"/>
                  </a:moveTo>
                  <a:lnTo>
                    <a:pt x="1240" y="21589"/>
                  </a:lnTo>
                  <a:lnTo>
                    <a:pt x="1237" y="24129"/>
                  </a:lnTo>
                  <a:lnTo>
                    <a:pt x="7595" y="24129"/>
                  </a:lnTo>
                  <a:lnTo>
                    <a:pt x="7598" y="21589"/>
                  </a:lnTo>
                  <a:close/>
                </a:path>
                <a:path w="1301750" h="998219">
                  <a:moveTo>
                    <a:pt x="1301724" y="21589"/>
                  </a:moveTo>
                  <a:lnTo>
                    <a:pt x="1295381" y="21589"/>
                  </a:lnTo>
                  <a:lnTo>
                    <a:pt x="1295378" y="24129"/>
                  </a:lnTo>
                  <a:lnTo>
                    <a:pt x="1301720" y="24129"/>
                  </a:lnTo>
                  <a:lnTo>
                    <a:pt x="1301724" y="21589"/>
                  </a:lnTo>
                  <a:close/>
                </a:path>
                <a:path w="1301750" h="998219">
                  <a:moveTo>
                    <a:pt x="7601" y="19050"/>
                  </a:moveTo>
                  <a:lnTo>
                    <a:pt x="1244" y="19050"/>
                  </a:lnTo>
                  <a:lnTo>
                    <a:pt x="1242" y="20319"/>
                  </a:lnTo>
                  <a:lnTo>
                    <a:pt x="7600" y="20319"/>
                  </a:lnTo>
                  <a:lnTo>
                    <a:pt x="7601" y="19050"/>
                  </a:lnTo>
                  <a:close/>
                </a:path>
                <a:path w="1301750" h="998219">
                  <a:moveTo>
                    <a:pt x="1301727" y="19050"/>
                  </a:moveTo>
                  <a:lnTo>
                    <a:pt x="1295385" y="19050"/>
                  </a:lnTo>
                  <a:lnTo>
                    <a:pt x="1295383" y="20319"/>
                  </a:lnTo>
                  <a:lnTo>
                    <a:pt x="1301725" y="20319"/>
                  </a:lnTo>
                  <a:lnTo>
                    <a:pt x="1301727" y="19050"/>
                  </a:lnTo>
                  <a:close/>
                </a:path>
                <a:path w="1301750" h="998219">
                  <a:moveTo>
                    <a:pt x="7606" y="15239"/>
                  </a:moveTo>
                  <a:lnTo>
                    <a:pt x="1248" y="15239"/>
                  </a:lnTo>
                  <a:lnTo>
                    <a:pt x="1245" y="17779"/>
                  </a:lnTo>
                  <a:lnTo>
                    <a:pt x="7603" y="17779"/>
                  </a:lnTo>
                  <a:lnTo>
                    <a:pt x="7606" y="15239"/>
                  </a:lnTo>
                  <a:close/>
                </a:path>
                <a:path w="1301750" h="998219">
                  <a:moveTo>
                    <a:pt x="1301732" y="15239"/>
                  </a:moveTo>
                  <a:lnTo>
                    <a:pt x="1295390" y="15239"/>
                  </a:lnTo>
                  <a:lnTo>
                    <a:pt x="1295386" y="17779"/>
                  </a:lnTo>
                  <a:lnTo>
                    <a:pt x="1301728" y="17779"/>
                  </a:lnTo>
                  <a:lnTo>
                    <a:pt x="1301732" y="15239"/>
                  </a:lnTo>
                  <a:close/>
                </a:path>
                <a:path w="1301750" h="998219">
                  <a:moveTo>
                    <a:pt x="7610" y="12700"/>
                  </a:moveTo>
                  <a:lnTo>
                    <a:pt x="1252" y="12700"/>
                  </a:lnTo>
                  <a:lnTo>
                    <a:pt x="1250" y="13969"/>
                  </a:lnTo>
                  <a:lnTo>
                    <a:pt x="7608" y="13969"/>
                  </a:lnTo>
                  <a:lnTo>
                    <a:pt x="7610" y="12700"/>
                  </a:lnTo>
                  <a:close/>
                </a:path>
                <a:path w="1301750" h="998219">
                  <a:moveTo>
                    <a:pt x="1301735" y="12700"/>
                  </a:moveTo>
                  <a:lnTo>
                    <a:pt x="1295393" y="12700"/>
                  </a:lnTo>
                  <a:lnTo>
                    <a:pt x="1295391" y="13969"/>
                  </a:lnTo>
                  <a:lnTo>
                    <a:pt x="1301733" y="13969"/>
                  </a:lnTo>
                  <a:lnTo>
                    <a:pt x="1301735" y="12700"/>
                  </a:lnTo>
                  <a:close/>
                </a:path>
                <a:path w="1301750" h="998219">
                  <a:moveTo>
                    <a:pt x="7615" y="8889"/>
                  </a:moveTo>
                  <a:lnTo>
                    <a:pt x="1257" y="8889"/>
                  </a:lnTo>
                  <a:lnTo>
                    <a:pt x="1253" y="11429"/>
                  </a:lnTo>
                  <a:lnTo>
                    <a:pt x="7611" y="11429"/>
                  </a:lnTo>
                  <a:lnTo>
                    <a:pt x="7615" y="8889"/>
                  </a:lnTo>
                  <a:close/>
                </a:path>
                <a:path w="1301750" h="998219">
                  <a:moveTo>
                    <a:pt x="1301740" y="8889"/>
                  </a:moveTo>
                  <a:lnTo>
                    <a:pt x="1295398" y="8889"/>
                  </a:lnTo>
                  <a:lnTo>
                    <a:pt x="1295395" y="11429"/>
                  </a:lnTo>
                  <a:lnTo>
                    <a:pt x="1301737" y="11429"/>
                  </a:lnTo>
                  <a:lnTo>
                    <a:pt x="1301740" y="8889"/>
                  </a:lnTo>
                  <a:close/>
                </a:path>
                <a:path w="1301750" h="998219">
                  <a:moveTo>
                    <a:pt x="7618" y="6350"/>
                  </a:moveTo>
                  <a:lnTo>
                    <a:pt x="1260" y="6350"/>
                  </a:lnTo>
                  <a:lnTo>
                    <a:pt x="1258" y="7620"/>
                  </a:lnTo>
                  <a:lnTo>
                    <a:pt x="7616" y="7620"/>
                  </a:lnTo>
                  <a:lnTo>
                    <a:pt x="7618" y="6350"/>
                  </a:lnTo>
                  <a:close/>
                </a:path>
                <a:path w="1301750" h="998219">
                  <a:moveTo>
                    <a:pt x="1301743" y="6350"/>
                  </a:moveTo>
                  <a:lnTo>
                    <a:pt x="651509" y="6350"/>
                  </a:lnTo>
                  <a:lnTo>
                    <a:pt x="1295400" y="7620"/>
                  </a:lnTo>
                  <a:lnTo>
                    <a:pt x="1301741" y="7620"/>
                  </a:lnTo>
                  <a:lnTo>
                    <a:pt x="1301743" y="6350"/>
                  </a:lnTo>
                  <a:close/>
                </a:path>
                <a:path w="1301750" h="998219">
                  <a:moveTo>
                    <a:pt x="1301748" y="2539"/>
                  </a:moveTo>
                  <a:lnTo>
                    <a:pt x="1265" y="2539"/>
                  </a:lnTo>
                  <a:lnTo>
                    <a:pt x="1261" y="5079"/>
                  </a:lnTo>
                  <a:lnTo>
                    <a:pt x="1301745" y="5079"/>
                  </a:lnTo>
                  <a:lnTo>
                    <a:pt x="1301748" y="2539"/>
                  </a:lnTo>
                  <a:close/>
                </a:path>
                <a:path w="1301750" h="998219">
                  <a:moveTo>
                    <a:pt x="651509" y="0"/>
                  </a:moveTo>
                  <a:lnTo>
                    <a:pt x="1268" y="0"/>
                  </a:lnTo>
                  <a:lnTo>
                    <a:pt x="1266" y="1270"/>
                  </a:lnTo>
                  <a:lnTo>
                    <a:pt x="1301750" y="1270"/>
                  </a:lnTo>
                  <a:lnTo>
                    <a:pt x="651509" y="0"/>
                  </a:lnTo>
                  <a:close/>
                </a:path>
                <a:path w="1301750" h="998219">
                  <a:moveTo>
                    <a:pt x="7541" y="66040"/>
                  </a:moveTo>
                  <a:lnTo>
                    <a:pt x="1184" y="66040"/>
                  </a:lnTo>
                  <a:lnTo>
                    <a:pt x="1103" y="129539"/>
                  </a:lnTo>
                  <a:lnTo>
                    <a:pt x="7459" y="129539"/>
                  </a:lnTo>
                  <a:lnTo>
                    <a:pt x="7541" y="66040"/>
                  </a:lnTo>
                  <a:close/>
                </a:path>
                <a:path w="1301750" h="998219">
                  <a:moveTo>
                    <a:pt x="1301667" y="66040"/>
                  </a:moveTo>
                  <a:lnTo>
                    <a:pt x="1295324" y="66040"/>
                  </a:lnTo>
                  <a:lnTo>
                    <a:pt x="1295242" y="129539"/>
                  </a:lnTo>
                  <a:lnTo>
                    <a:pt x="1301586" y="129539"/>
                  </a:lnTo>
                  <a:lnTo>
                    <a:pt x="1301667" y="66040"/>
                  </a:lnTo>
                  <a:close/>
                </a:path>
                <a:path w="1301750" h="998219">
                  <a:moveTo>
                    <a:pt x="7459" y="129540"/>
                  </a:moveTo>
                  <a:lnTo>
                    <a:pt x="1103" y="129540"/>
                  </a:lnTo>
                  <a:lnTo>
                    <a:pt x="1087" y="142239"/>
                  </a:lnTo>
                  <a:lnTo>
                    <a:pt x="7443" y="142239"/>
                  </a:lnTo>
                  <a:lnTo>
                    <a:pt x="7459" y="129540"/>
                  </a:lnTo>
                  <a:close/>
                </a:path>
                <a:path w="1301750" h="998219">
                  <a:moveTo>
                    <a:pt x="1301586" y="129540"/>
                  </a:moveTo>
                  <a:lnTo>
                    <a:pt x="1295242" y="129540"/>
                  </a:lnTo>
                  <a:lnTo>
                    <a:pt x="1295226" y="142239"/>
                  </a:lnTo>
                  <a:lnTo>
                    <a:pt x="1301570" y="142239"/>
                  </a:lnTo>
                  <a:lnTo>
                    <a:pt x="1301586" y="129540"/>
                  </a:lnTo>
                  <a:close/>
                </a:path>
                <a:path w="1301750" h="998219">
                  <a:moveTo>
                    <a:pt x="7443" y="142240"/>
                  </a:moveTo>
                  <a:lnTo>
                    <a:pt x="1087" y="142240"/>
                  </a:lnTo>
                  <a:lnTo>
                    <a:pt x="1079" y="148589"/>
                  </a:lnTo>
                  <a:lnTo>
                    <a:pt x="7435" y="148589"/>
                  </a:lnTo>
                  <a:lnTo>
                    <a:pt x="7443" y="142240"/>
                  </a:lnTo>
                  <a:close/>
                </a:path>
                <a:path w="1301750" h="998219">
                  <a:moveTo>
                    <a:pt x="1301570" y="142240"/>
                  </a:moveTo>
                  <a:lnTo>
                    <a:pt x="1295226" y="142240"/>
                  </a:lnTo>
                  <a:lnTo>
                    <a:pt x="1295218" y="148589"/>
                  </a:lnTo>
                  <a:lnTo>
                    <a:pt x="1301562" y="148589"/>
                  </a:lnTo>
                  <a:lnTo>
                    <a:pt x="1301570" y="142240"/>
                  </a:lnTo>
                  <a:close/>
                </a:path>
                <a:path w="1301750" h="998219">
                  <a:moveTo>
                    <a:pt x="7435" y="148590"/>
                  </a:moveTo>
                  <a:lnTo>
                    <a:pt x="1079" y="148590"/>
                  </a:lnTo>
                  <a:lnTo>
                    <a:pt x="1022" y="193039"/>
                  </a:lnTo>
                  <a:lnTo>
                    <a:pt x="7377" y="193039"/>
                  </a:lnTo>
                  <a:lnTo>
                    <a:pt x="7435" y="148590"/>
                  </a:lnTo>
                  <a:close/>
                </a:path>
                <a:path w="1301750" h="998219">
                  <a:moveTo>
                    <a:pt x="1301562" y="148590"/>
                  </a:moveTo>
                  <a:lnTo>
                    <a:pt x="1295218" y="148590"/>
                  </a:lnTo>
                  <a:lnTo>
                    <a:pt x="1295161" y="193039"/>
                  </a:lnTo>
                  <a:lnTo>
                    <a:pt x="1301505" y="193039"/>
                  </a:lnTo>
                  <a:lnTo>
                    <a:pt x="1301562" y="148590"/>
                  </a:lnTo>
                  <a:close/>
                </a:path>
                <a:path w="1301750" h="998219">
                  <a:moveTo>
                    <a:pt x="7377" y="193040"/>
                  </a:moveTo>
                  <a:lnTo>
                    <a:pt x="1022" y="193040"/>
                  </a:lnTo>
                  <a:lnTo>
                    <a:pt x="1014" y="199389"/>
                  </a:lnTo>
                  <a:lnTo>
                    <a:pt x="7369" y="199389"/>
                  </a:lnTo>
                  <a:lnTo>
                    <a:pt x="7377" y="193040"/>
                  </a:lnTo>
                  <a:close/>
                </a:path>
                <a:path w="1301750" h="998219">
                  <a:moveTo>
                    <a:pt x="1301505" y="193040"/>
                  </a:moveTo>
                  <a:lnTo>
                    <a:pt x="1295161" y="193040"/>
                  </a:lnTo>
                  <a:lnTo>
                    <a:pt x="1295152" y="199389"/>
                  </a:lnTo>
                  <a:lnTo>
                    <a:pt x="1301497" y="199389"/>
                  </a:lnTo>
                  <a:lnTo>
                    <a:pt x="1301505" y="193040"/>
                  </a:lnTo>
                  <a:close/>
                </a:path>
                <a:path w="1301750" h="998219">
                  <a:moveTo>
                    <a:pt x="7369" y="199390"/>
                  </a:moveTo>
                  <a:lnTo>
                    <a:pt x="1014" y="199390"/>
                  </a:lnTo>
                  <a:lnTo>
                    <a:pt x="1006" y="205739"/>
                  </a:lnTo>
                  <a:lnTo>
                    <a:pt x="7361" y="205739"/>
                  </a:lnTo>
                  <a:lnTo>
                    <a:pt x="7369" y="199390"/>
                  </a:lnTo>
                  <a:close/>
                </a:path>
                <a:path w="1301750" h="998219">
                  <a:moveTo>
                    <a:pt x="1301497" y="199390"/>
                  </a:moveTo>
                  <a:lnTo>
                    <a:pt x="1295152" y="199390"/>
                  </a:lnTo>
                  <a:lnTo>
                    <a:pt x="1295144" y="205739"/>
                  </a:lnTo>
                  <a:lnTo>
                    <a:pt x="1301489" y="205739"/>
                  </a:lnTo>
                  <a:lnTo>
                    <a:pt x="1301497" y="199390"/>
                  </a:lnTo>
                  <a:close/>
                </a:path>
                <a:path w="1301750" h="998219">
                  <a:moveTo>
                    <a:pt x="7361" y="205740"/>
                  </a:moveTo>
                  <a:lnTo>
                    <a:pt x="1006" y="205740"/>
                  </a:lnTo>
                  <a:lnTo>
                    <a:pt x="961" y="241300"/>
                  </a:lnTo>
                  <a:lnTo>
                    <a:pt x="7315" y="241300"/>
                  </a:lnTo>
                  <a:lnTo>
                    <a:pt x="7361" y="205740"/>
                  </a:lnTo>
                  <a:close/>
                </a:path>
                <a:path w="1301750" h="998219">
                  <a:moveTo>
                    <a:pt x="1301489" y="205740"/>
                  </a:moveTo>
                  <a:lnTo>
                    <a:pt x="1295144" y="205740"/>
                  </a:lnTo>
                  <a:lnTo>
                    <a:pt x="1295098" y="241300"/>
                  </a:lnTo>
                  <a:lnTo>
                    <a:pt x="1301444" y="241300"/>
                  </a:lnTo>
                  <a:lnTo>
                    <a:pt x="1301489" y="205740"/>
                  </a:lnTo>
                  <a:close/>
                </a:path>
                <a:path w="1301750" h="998219">
                  <a:moveTo>
                    <a:pt x="7315" y="241300"/>
                  </a:moveTo>
                  <a:lnTo>
                    <a:pt x="961" y="241300"/>
                  </a:lnTo>
                  <a:lnTo>
                    <a:pt x="950" y="250189"/>
                  </a:lnTo>
                  <a:lnTo>
                    <a:pt x="7304" y="250189"/>
                  </a:lnTo>
                  <a:lnTo>
                    <a:pt x="7315" y="241300"/>
                  </a:lnTo>
                  <a:close/>
                </a:path>
                <a:path w="1301750" h="998219">
                  <a:moveTo>
                    <a:pt x="1301444" y="241300"/>
                  </a:moveTo>
                  <a:lnTo>
                    <a:pt x="1295098" y="241300"/>
                  </a:lnTo>
                  <a:lnTo>
                    <a:pt x="1295087" y="250189"/>
                  </a:lnTo>
                  <a:lnTo>
                    <a:pt x="1301432" y="250189"/>
                  </a:lnTo>
                  <a:lnTo>
                    <a:pt x="1301444" y="241300"/>
                  </a:lnTo>
                  <a:close/>
                </a:path>
                <a:path w="1301750" h="998219">
                  <a:moveTo>
                    <a:pt x="7304" y="250190"/>
                  </a:moveTo>
                  <a:lnTo>
                    <a:pt x="950" y="250190"/>
                  </a:lnTo>
                  <a:lnTo>
                    <a:pt x="904" y="285750"/>
                  </a:lnTo>
                  <a:lnTo>
                    <a:pt x="7258" y="285750"/>
                  </a:lnTo>
                  <a:lnTo>
                    <a:pt x="7304" y="250190"/>
                  </a:lnTo>
                  <a:close/>
                </a:path>
                <a:path w="1301750" h="998219">
                  <a:moveTo>
                    <a:pt x="1301432" y="250190"/>
                  </a:moveTo>
                  <a:lnTo>
                    <a:pt x="1295087" y="250190"/>
                  </a:lnTo>
                  <a:lnTo>
                    <a:pt x="1295041" y="285750"/>
                  </a:lnTo>
                  <a:lnTo>
                    <a:pt x="1301387" y="285750"/>
                  </a:lnTo>
                  <a:lnTo>
                    <a:pt x="1301432" y="250190"/>
                  </a:lnTo>
                  <a:close/>
                </a:path>
                <a:path w="1301750" h="998219">
                  <a:moveTo>
                    <a:pt x="7258" y="285750"/>
                  </a:moveTo>
                  <a:lnTo>
                    <a:pt x="904" y="285750"/>
                  </a:lnTo>
                  <a:lnTo>
                    <a:pt x="893" y="294639"/>
                  </a:lnTo>
                  <a:lnTo>
                    <a:pt x="7246" y="294639"/>
                  </a:lnTo>
                  <a:lnTo>
                    <a:pt x="7258" y="285750"/>
                  </a:lnTo>
                  <a:close/>
                </a:path>
                <a:path w="1301750" h="998219">
                  <a:moveTo>
                    <a:pt x="1301387" y="285750"/>
                  </a:moveTo>
                  <a:lnTo>
                    <a:pt x="1295041" y="285750"/>
                  </a:lnTo>
                  <a:lnTo>
                    <a:pt x="1295030" y="294639"/>
                  </a:lnTo>
                  <a:lnTo>
                    <a:pt x="1301376" y="294639"/>
                  </a:lnTo>
                  <a:lnTo>
                    <a:pt x="1301387" y="285750"/>
                  </a:lnTo>
                  <a:close/>
                </a:path>
                <a:path w="1301750" h="998219">
                  <a:moveTo>
                    <a:pt x="7246" y="294640"/>
                  </a:moveTo>
                  <a:lnTo>
                    <a:pt x="893" y="294640"/>
                  </a:lnTo>
                  <a:lnTo>
                    <a:pt x="694" y="450850"/>
                  </a:lnTo>
                  <a:lnTo>
                    <a:pt x="7045" y="450850"/>
                  </a:lnTo>
                  <a:lnTo>
                    <a:pt x="7246" y="294640"/>
                  </a:lnTo>
                  <a:close/>
                </a:path>
                <a:path w="1301750" h="998219">
                  <a:moveTo>
                    <a:pt x="1301376" y="294640"/>
                  </a:moveTo>
                  <a:lnTo>
                    <a:pt x="1295030" y="294640"/>
                  </a:lnTo>
                  <a:lnTo>
                    <a:pt x="1294828" y="450850"/>
                  </a:lnTo>
                  <a:lnTo>
                    <a:pt x="1301177" y="450850"/>
                  </a:lnTo>
                  <a:lnTo>
                    <a:pt x="1301376" y="294640"/>
                  </a:lnTo>
                  <a:close/>
                </a:path>
                <a:path w="1301750" h="998219">
                  <a:moveTo>
                    <a:pt x="7045" y="450850"/>
                  </a:moveTo>
                  <a:lnTo>
                    <a:pt x="694" y="450850"/>
                  </a:lnTo>
                  <a:lnTo>
                    <a:pt x="379" y="698500"/>
                  </a:lnTo>
                  <a:lnTo>
                    <a:pt x="6726" y="698500"/>
                  </a:lnTo>
                  <a:lnTo>
                    <a:pt x="7045" y="450850"/>
                  </a:lnTo>
                  <a:close/>
                </a:path>
                <a:path w="1301750" h="998219">
                  <a:moveTo>
                    <a:pt x="1301177" y="450850"/>
                  </a:moveTo>
                  <a:lnTo>
                    <a:pt x="1294828" y="450850"/>
                  </a:lnTo>
                  <a:lnTo>
                    <a:pt x="1294509" y="698500"/>
                  </a:lnTo>
                  <a:lnTo>
                    <a:pt x="1300861" y="698500"/>
                  </a:lnTo>
                  <a:lnTo>
                    <a:pt x="1301177" y="450850"/>
                  </a:lnTo>
                  <a:close/>
                </a:path>
                <a:path w="1301750" h="998219">
                  <a:moveTo>
                    <a:pt x="6726" y="698500"/>
                  </a:moveTo>
                  <a:lnTo>
                    <a:pt x="379" y="698500"/>
                  </a:lnTo>
                  <a:lnTo>
                    <a:pt x="363" y="711200"/>
                  </a:lnTo>
                  <a:lnTo>
                    <a:pt x="6710" y="711200"/>
                  </a:lnTo>
                  <a:lnTo>
                    <a:pt x="6726" y="698500"/>
                  </a:lnTo>
                  <a:close/>
                </a:path>
                <a:path w="1301750" h="998219">
                  <a:moveTo>
                    <a:pt x="1300861" y="698500"/>
                  </a:moveTo>
                  <a:lnTo>
                    <a:pt x="1294509" y="698500"/>
                  </a:lnTo>
                  <a:lnTo>
                    <a:pt x="1294493" y="711200"/>
                  </a:lnTo>
                  <a:lnTo>
                    <a:pt x="1300845" y="711200"/>
                  </a:lnTo>
                  <a:lnTo>
                    <a:pt x="1300861" y="698500"/>
                  </a:lnTo>
                  <a:close/>
                </a:path>
                <a:path w="1301750" h="998219">
                  <a:moveTo>
                    <a:pt x="6710" y="711200"/>
                  </a:moveTo>
                  <a:lnTo>
                    <a:pt x="363" y="711200"/>
                  </a:lnTo>
                  <a:lnTo>
                    <a:pt x="352" y="720089"/>
                  </a:lnTo>
                  <a:lnTo>
                    <a:pt x="6698" y="720089"/>
                  </a:lnTo>
                  <a:lnTo>
                    <a:pt x="6710" y="711200"/>
                  </a:lnTo>
                  <a:close/>
                </a:path>
                <a:path w="1301750" h="998219">
                  <a:moveTo>
                    <a:pt x="1300845" y="711200"/>
                  </a:moveTo>
                  <a:lnTo>
                    <a:pt x="1294493" y="711200"/>
                  </a:lnTo>
                  <a:lnTo>
                    <a:pt x="1294481" y="720089"/>
                  </a:lnTo>
                  <a:lnTo>
                    <a:pt x="1300834" y="720089"/>
                  </a:lnTo>
                  <a:lnTo>
                    <a:pt x="1300845" y="711200"/>
                  </a:lnTo>
                  <a:close/>
                </a:path>
                <a:path w="1301750" h="998219">
                  <a:moveTo>
                    <a:pt x="6698" y="720090"/>
                  </a:moveTo>
                  <a:lnTo>
                    <a:pt x="352" y="720090"/>
                  </a:lnTo>
                  <a:lnTo>
                    <a:pt x="290" y="768350"/>
                  </a:lnTo>
                  <a:lnTo>
                    <a:pt x="6636" y="768350"/>
                  </a:lnTo>
                  <a:lnTo>
                    <a:pt x="6698" y="720090"/>
                  </a:lnTo>
                  <a:close/>
                </a:path>
                <a:path w="1301750" h="998219">
                  <a:moveTo>
                    <a:pt x="1300834" y="720090"/>
                  </a:moveTo>
                  <a:lnTo>
                    <a:pt x="1294481" y="720090"/>
                  </a:lnTo>
                  <a:lnTo>
                    <a:pt x="1294419" y="768350"/>
                  </a:lnTo>
                  <a:lnTo>
                    <a:pt x="1300772" y="768350"/>
                  </a:lnTo>
                  <a:lnTo>
                    <a:pt x="1300834" y="720090"/>
                  </a:lnTo>
                  <a:close/>
                </a:path>
                <a:path w="1301750" h="998219">
                  <a:moveTo>
                    <a:pt x="6636" y="768350"/>
                  </a:moveTo>
                  <a:lnTo>
                    <a:pt x="290" y="768350"/>
                  </a:lnTo>
                  <a:lnTo>
                    <a:pt x="279" y="777239"/>
                  </a:lnTo>
                  <a:lnTo>
                    <a:pt x="6624" y="777239"/>
                  </a:lnTo>
                  <a:lnTo>
                    <a:pt x="6636" y="768350"/>
                  </a:lnTo>
                  <a:close/>
                </a:path>
                <a:path w="1301750" h="998219">
                  <a:moveTo>
                    <a:pt x="1300772" y="768350"/>
                  </a:moveTo>
                  <a:lnTo>
                    <a:pt x="1294419" y="768350"/>
                  </a:lnTo>
                  <a:lnTo>
                    <a:pt x="1294408" y="777239"/>
                  </a:lnTo>
                  <a:lnTo>
                    <a:pt x="1300761" y="777239"/>
                  </a:lnTo>
                  <a:lnTo>
                    <a:pt x="1300772" y="768350"/>
                  </a:lnTo>
                  <a:close/>
                </a:path>
                <a:path w="1301750" h="998219">
                  <a:moveTo>
                    <a:pt x="6624" y="777240"/>
                  </a:moveTo>
                  <a:lnTo>
                    <a:pt x="279" y="777240"/>
                  </a:lnTo>
                  <a:lnTo>
                    <a:pt x="198" y="840739"/>
                  </a:lnTo>
                  <a:lnTo>
                    <a:pt x="6543" y="840739"/>
                  </a:lnTo>
                  <a:lnTo>
                    <a:pt x="6624" y="777240"/>
                  </a:lnTo>
                  <a:close/>
                </a:path>
                <a:path w="1301750" h="998219">
                  <a:moveTo>
                    <a:pt x="1300761" y="777240"/>
                  </a:moveTo>
                  <a:lnTo>
                    <a:pt x="1294408" y="777240"/>
                  </a:lnTo>
                  <a:lnTo>
                    <a:pt x="1294326" y="840739"/>
                  </a:lnTo>
                  <a:lnTo>
                    <a:pt x="1300680" y="840739"/>
                  </a:lnTo>
                  <a:lnTo>
                    <a:pt x="1300761" y="777240"/>
                  </a:lnTo>
                  <a:close/>
                </a:path>
                <a:path w="1301750" h="998219">
                  <a:moveTo>
                    <a:pt x="6543" y="840740"/>
                  </a:moveTo>
                  <a:lnTo>
                    <a:pt x="198" y="840740"/>
                  </a:lnTo>
                  <a:lnTo>
                    <a:pt x="190" y="847089"/>
                  </a:lnTo>
                  <a:lnTo>
                    <a:pt x="6534" y="847089"/>
                  </a:lnTo>
                  <a:lnTo>
                    <a:pt x="6543" y="840740"/>
                  </a:lnTo>
                  <a:close/>
                </a:path>
                <a:path w="1301750" h="998219">
                  <a:moveTo>
                    <a:pt x="1300680" y="840740"/>
                  </a:moveTo>
                  <a:lnTo>
                    <a:pt x="1294326" y="840740"/>
                  </a:lnTo>
                  <a:lnTo>
                    <a:pt x="1294318" y="847089"/>
                  </a:lnTo>
                  <a:lnTo>
                    <a:pt x="1300672" y="847089"/>
                  </a:lnTo>
                  <a:lnTo>
                    <a:pt x="1300680" y="840740"/>
                  </a:lnTo>
                  <a:close/>
                </a:path>
                <a:path w="1301750" h="998219">
                  <a:moveTo>
                    <a:pt x="6534" y="847090"/>
                  </a:moveTo>
                  <a:lnTo>
                    <a:pt x="190" y="847090"/>
                  </a:lnTo>
                  <a:lnTo>
                    <a:pt x="182" y="853439"/>
                  </a:lnTo>
                  <a:lnTo>
                    <a:pt x="6526" y="853439"/>
                  </a:lnTo>
                  <a:lnTo>
                    <a:pt x="6534" y="847090"/>
                  </a:lnTo>
                  <a:close/>
                </a:path>
                <a:path w="1301750" h="998219">
                  <a:moveTo>
                    <a:pt x="1300672" y="847090"/>
                  </a:moveTo>
                  <a:lnTo>
                    <a:pt x="1294318" y="847090"/>
                  </a:lnTo>
                  <a:lnTo>
                    <a:pt x="1294310" y="853439"/>
                  </a:lnTo>
                  <a:lnTo>
                    <a:pt x="1300664" y="853439"/>
                  </a:lnTo>
                  <a:lnTo>
                    <a:pt x="1300672" y="847090"/>
                  </a:lnTo>
                  <a:close/>
                </a:path>
                <a:path w="1301750" h="998219">
                  <a:moveTo>
                    <a:pt x="6526" y="853440"/>
                  </a:moveTo>
                  <a:lnTo>
                    <a:pt x="182" y="853440"/>
                  </a:lnTo>
                  <a:lnTo>
                    <a:pt x="166" y="866139"/>
                  </a:lnTo>
                  <a:lnTo>
                    <a:pt x="6510" y="866139"/>
                  </a:lnTo>
                  <a:lnTo>
                    <a:pt x="6526" y="853440"/>
                  </a:lnTo>
                  <a:close/>
                </a:path>
                <a:path w="1301750" h="998219">
                  <a:moveTo>
                    <a:pt x="1300664" y="853440"/>
                  </a:moveTo>
                  <a:lnTo>
                    <a:pt x="1294310" y="853440"/>
                  </a:lnTo>
                  <a:lnTo>
                    <a:pt x="1294293" y="866139"/>
                  </a:lnTo>
                  <a:lnTo>
                    <a:pt x="1300648" y="866139"/>
                  </a:lnTo>
                  <a:lnTo>
                    <a:pt x="1300664" y="853440"/>
                  </a:lnTo>
                  <a:close/>
                </a:path>
                <a:path w="1301750" h="998219">
                  <a:moveTo>
                    <a:pt x="6510" y="866140"/>
                  </a:moveTo>
                  <a:lnTo>
                    <a:pt x="166" y="866140"/>
                  </a:lnTo>
                  <a:lnTo>
                    <a:pt x="85" y="929639"/>
                  </a:lnTo>
                  <a:lnTo>
                    <a:pt x="6428" y="929639"/>
                  </a:lnTo>
                  <a:lnTo>
                    <a:pt x="6510" y="866140"/>
                  </a:lnTo>
                  <a:close/>
                </a:path>
                <a:path w="1301750" h="998219">
                  <a:moveTo>
                    <a:pt x="1300648" y="866140"/>
                  </a:moveTo>
                  <a:lnTo>
                    <a:pt x="1294293" y="866140"/>
                  </a:lnTo>
                  <a:lnTo>
                    <a:pt x="1294211" y="929639"/>
                  </a:lnTo>
                  <a:lnTo>
                    <a:pt x="1300567" y="929639"/>
                  </a:lnTo>
                  <a:lnTo>
                    <a:pt x="1300648" y="866140"/>
                  </a:lnTo>
                  <a:close/>
                </a:path>
                <a:path w="1301750" h="998219">
                  <a:moveTo>
                    <a:pt x="1300483" y="995806"/>
                  </a:moveTo>
                  <a:lnTo>
                    <a:pt x="1" y="995806"/>
                  </a:lnTo>
                  <a:lnTo>
                    <a:pt x="0" y="996950"/>
                  </a:lnTo>
                  <a:lnTo>
                    <a:pt x="1300479" y="998219"/>
                  </a:lnTo>
                  <a:lnTo>
                    <a:pt x="1300483" y="995806"/>
                  </a:lnTo>
                  <a:close/>
                </a:path>
                <a:path w="1301750" h="998219">
                  <a:moveTo>
                    <a:pt x="714629" y="991997"/>
                  </a:moveTo>
                  <a:lnTo>
                    <a:pt x="6" y="991997"/>
                  </a:lnTo>
                  <a:lnTo>
                    <a:pt x="1" y="995679"/>
                  </a:lnTo>
                  <a:lnTo>
                    <a:pt x="1300483" y="995679"/>
                  </a:lnTo>
                  <a:lnTo>
                    <a:pt x="1300486" y="993139"/>
                  </a:lnTo>
                  <a:lnTo>
                    <a:pt x="714629" y="991997"/>
                  </a:lnTo>
                  <a:close/>
                </a:path>
                <a:path w="1301750" h="998219">
                  <a:moveTo>
                    <a:pt x="1300487" y="991997"/>
                  </a:moveTo>
                  <a:lnTo>
                    <a:pt x="1294131" y="991997"/>
                  </a:lnTo>
                  <a:lnTo>
                    <a:pt x="1294129" y="993139"/>
                  </a:lnTo>
                  <a:lnTo>
                    <a:pt x="1300486" y="993139"/>
                  </a:lnTo>
                  <a:lnTo>
                    <a:pt x="1300487" y="991997"/>
                  </a:lnTo>
                  <a:close/>
                </a:path>
                <a:path w="1301750" h="998219">
                  <a:moveTo>
                    <a:pt x="6351" y="989456"/>
                  </a:moveTo>
                  <a:lnTo>
                    <a:pt x="9" y="989456"/>
                  </a:lnTo>
                  <a:lnTo>
                    <a:pt x="6" y="991869"/>
                  </a:lnTo>
                  <a:lnTo>
                    <a:pt x="650239" y="991869"/>
                  </a:lnTo>
                  <a:lnTo>
                    <a:pt x="6350" y="990600"/>
                  </a:lnTo>
                  <a:lnTo>
                    <a:pt x="6351" y="989456"/>
                  </a:lnTo>
                  <a:close/>
                </a:path>
                <a:path w="1301750" h="998219">
                  <a:moveTo>
                    <a:pt x="1300491" y="989456"/>
                  </a:moveTo>
                  <a:lnTo>
                    <a:pt x="1294134" y="989456"/>
                  </a:lnTo>
                  <a:lnTo>
                    <a:pt x="1294131" y="991869"/>
                  </a:lnTo>
                  <a:lnTo>
                    <a:pt x="1300488" y="991869"/>
                  </a:lnTo>
                  <a:lnTo>
                    <a:pt x="1300491" y="989456"/>
                  </a:lnTo>
                  <a:close/>
                </a:path>
                <a:path w="1301750" h="998219">
                  <a:moveTo>
                    <a:pt x="6356" y="985647"/>
                  </a:moveTo>
                  <a:lnTo>
                    <a:pt x="14" y="985647"/>
                  </a:lnTo>
                  <a:lnTo>
                    <a:pt x="9" y="989329"/>
                  </a:lnTo>
                  <a:lnTo>
                    <a:pt x="6351" y="989329"/>
                  </a:lnTo>
                  <a:lnTo>
                    <a:pt x="6356" y="985647"/>
                  </a:lnTo>
                  <a:close/>
                </a:path>
                <a:path w="1301750" h="998219">
                  <a:moveTo>
                    <a:pt x="1300496" y="985647"/>
                  </a:moveTo>
                  <a:lnTo>
                    <a:pt x="1294139" y="985647"/>
                  </a:lnTo>
                  <a:lnTo>
                    <a:pt x="1294134" y="989329"/>
                  </a:lnTo>
                  <a:lnTo>
                    <a:pt x="1300491" y="989329"/>
                  </a:lnTo>
                  <a:lnTo>
                    <a:pt x="1300496" y="985647"/>
                  </a:lnTo>
                  <a:close/>
                </a:path>
                <a:path w="1301750" h="998219">
                  <a:moveTo>
                    <a:pt x="6359" y="983106"/>
                  </a:moveTo>
                  <a:lnTo>
                    <a:pt x="17" y="983106"/>
                  </a:lnTo>
                  <a:lnTo>
                    <a:pt x="14" y="985519"/>
                  </a:lnTo>
                  <a:lnTo>
                    <a:pt x="6356" y="985519"/>
                  </a:lnTo>
                  <a:lnTo>
                    <a:pt x="6359" y="983106"/>
                  </a:lnTo>
                  <a:close/>
                </a:path>
                <a:path w="1301750" h="998219">
                  <a:moveTo>
                    <a:pt x="1300499" y="983106"/>
                  </a:moveTo>
                  <a:lnTo>
                    <a:pt x="1294142" y="983106"/>
                  </a:lnTo>
                  <a:lnTo>
                    <a:pt x="1294139" y="985519"/>
                  </a:lnTo>
                  <a:lnTo>
                    <a:pt x="1300496" y="985519"/>
                  </a:lnTo>
                  <a:lnTo>
                    <a:pt x="1300499" y="983106"/>
                  </a:lnTo>
                  <a:close/>
                </a:path>
                <a:path w="1301750" h="998219">
                  <a:moveTo>
                    <a:pt x="6364" y="979297"/>
                  </a:moveTo>
                  <a:lnTo>
                    <a:pt x="22" y="979297"/>
                  </a:lnTo>
                  <a:lnTo>
                    <a:pt x="17" y="982979"/>
                  </a:lnTo>
                  <a:lnTo>
                    <a:pt x="6359" y="982979"/>
                  </a:lnTo>
                  <a:lnTo>
                    <a:pt x="6364" y="979297"/>
                  </a:lnTo>
                  <a:close/>
                </a:path>
                <a:path w="1301750" h="998219">
                  <a:moveTo>
                    <a:pt x="1300504" y="979297"/>
                  </a:moveTo>
                  <a:lnTo>
                    <a:pt x="1294147" y="979297"/>
                  </a:lnTo>
                  <a:lnTo>
                    <a:pt x="1294143" y="982979"/>
                  </a:lnTo>
                  <a:lnTo>
                    <a:pt x="1300499" y="982979"/>
                  </a:lnTo>
                  <a:lnTo>
                    <a:pt x="1300504" y="979297"/>
                  </a:lnTo>
                  <a:close/>
                </a:path>
                <a:path w="1301750" h="998219">
                  <a:moveTo>
                    <a:pt x="6367" y="976756"/>
                  </a:moveTo>
                  <a:lnTo>
                    <a:pt x="25" y="976756"/>
                  </a:lnTo>
                  <a:lnTo>
                    <a:pt x="22" y="979169"/>
                  </a:lnTo>
                  <a:lnTo>
                    <a:pt x="6364" y="979169"/>
                  </a:lnTo>
                  <a:lnTo>
                    <a:pt x="6367" y="976756"/>
                  </a:lnTo>
                  <a:close/>
                </a:path>
                <a:path w="1301750" h="998219">
                  <a:moveTo>
                    <a:pt x="1300507" y="976756"/>
                  </a:moveTo>
                  <a:lnTo>
                    <a:pt x="1294151" y="976756"/>
                  </a:lnTo>
                  <a:lnTo>
                    <a:pt x="1294148" y="979169"/>
                  </a:lnTo>
                  <a:lnTo>
                    <a:pt x="1300504" y="979169"/>
                  </a:lnTo>
                  <a:lnTo>
                    <a:pt x="1300507" y="976756"/>
                  </a:lnTo>
                  <a:close/>
                </a:path>
                <a:path w="1301750" h="998219">
                  <a:moveTo>
                    <a:pt x="6372" y="972947"/>
                  </a:moveTo>
                  <a:lnTo>
                    <a:pt x="30" y="972947"/>
                  </a:lnTo>
                  <a:lnTo>
                    <a:pt x="25" y="976629"/>
                  </a:lnTo>
                  <a:lnTo>
                    <a:pt x="6368" y="976629"/>
                  </a:lnTo>
                  <a:lnTo>
                    <a:pt x="6372" y="972947"/>
                  </a:lnTo>
                  <a:close/>
                </a:path>
                <a:path w="1301750" h="998219">
                  <a:moveTo>
                    <a:pt x="1300512" y="972947"/>
                  </a:moveTo>
                  <a:lnTo>
                    <a:pt x="1294156" y="972947"/>
                  </a:lnTo>
                  <a:lnTo>
                    <a:pt x="1294151" y="976629"/>
                  </a:lnTo>
                  <a:lnTo>
                    <a:pt x="1300507" y="976629"/>
                  </a:lnTo>
                  <a:lnTo>
                    <a:pt x="1300512" y="972947"/>
                  </a:lnTo>
                  <a:close/>
                </a:path>
                <a:path w="1301750" h="998219">
                  <a:moveTo>
                    <a:pt x="6376" y="970406"/>
                  </a:moveTo>
                  <a:lnTo>
                    <a:pt x="33" y="970406"/>
                  </a:lnTo>
                  <a:lnTo>
                    <a:pt x="30" y="972819"/>
                  </a:lnTo>
                  <a:lnTo>
                    <a:pt x="6372" y="972819"/>
                  </a:lnTo>
                  <a:lnTo>
                    <a:pt x="6376" y="970406"/>
                  </a:lnTo>
                  <a:close/>
                </a:path>
                <a:path w="1301750" h="998219">
                  <a:moveTo>
                    <a:pt x="1300515" y="970406"/>
                  </a:moveTo>
                  <a:lnTo>
                    <a:pt x="1294159" y="970406"/>
                  </a:lnTo>
                  <a:lnTo>
                    <a:pt x="1294156" y="972819"/>
                  </a:lnTo>
                  <a:lnTo>
                    <a:pt x="1300512" y="972819"/>
                  </a:lnTo>
                  <a:lnTo>
                    <a:pt x="1300515" y="970406"/>
                  </a:lnTo>
                  <a:close/>
                </a:path>
                <a:path w="1301750" h="998219">
                  <a:moveTo>
                    <a:pt x="6380" y="966597"/>
                  </a:moveTo>
                  <a:lnTo>
                    <a:pt x="38" y="966597"/>
                  </a:lnTo>
                  <a:lnTo>
                    <a:pt x="33" y="970279"/>
                  </a:lnTo>
                  <a:lnTo>
                    <a:pt x="6376" y="970279"/>
                  </a:lnTo>
                  <a:lnTo>
                    <a:pt x="6380" y="966597"/>
                  </a:lnTo>
                  <a:close/>
                </a:path>
                <a:path w="1301750" h="998219">
                  <a:moveTo>
                    <a:pt x="1300520" y="966597"/>
                  </a:moveTo>
                  <a:lnTo>
                    <a:pt x="1294164" y="966597"/>
                  </a:lnTo>
                  <a:lnTo>
                    <a:pt x="1294159" y="970279"/>
                  </a:lnTo>
                  <a:lnTo>
                    <a:pt x="1300515" y="970279"/>
                  </a:lnTo>
                  <a:lnTo>
                    <a:pt x="1300520" y="966597"/>
                  </a:lnTo>
                  <a:close/>
                </a:path>
                <a:path w="1301750" h="998219">
                  <a:moveTo>
                    <a:pt x="6384" y="964056"/>
                  </a:moveTo>
                  <a:lnTo>
                    <a:pt x="41" y="964056"/>
                  </a:lnTo>
                  <a:lnTo>
                    <a:pt x="38" y="966469"/>
                  </a:lnTo>
                  <a:lnTo>
                    <a:pt x="6381" y="966469"/>
                  </a:lnTo>
                  <a:lnTo>
                    <a:pt x="6384" y="964056"/>
                  </a:lnTo>
                  <a:close/>
                </a:path>
                <a:path w="1301750" h="998219">
                  <a:moveTo>
                    <a:pt x="1300523" y="964056"/>
                  </a:moveTo>
                  <a:lnTo>
                    <a:pt x="1294167" y="964056"/>
                  </a:lnTo>
                  <a:lnTo>
                    <a:pt x="1294164" y="966469"/>
                  </a:lnTo>
                  <a:lnTo>
                    <a:pt x="1300520" y="966469"/>
                  </a:lnTo>
                  <a:lnTo>
                    <a:pt x="1300523" y="964056"/>
                  </a:lnTo>
                  <a:close/>
                </a:path>
                <a:path w="1301750" h="998219">
                  <a:moveTo>
                    <a:pt x="6389" y="960247"/>
                  </a:moveTo>
                  <a:lnTo>
                    <a:pt x="46" y="960247"/>
                  </a:lnTo>
                  <a:lnTo>
                    <a:pt x="42" y="963929"/>
                  </a:lnTo>
                  <a:lnTo>
                    <a:pt x="6384" y="963929"/>
                  </a:lnTo>
                  <a:lnTo>
                    <a:pt x="6389" y="960247"/>
                  </a:lnTo>
                  <a:close/>
                </a:path>
                <a:path w="1301750" h="998219">
                  <a:moveTo>
                    <a:pt x="1300528" y="960247"/>
                  </a:moveTo>
                  <a:lnTo>
                    <a:pt x="1294172" y="960247"/>
                  </a:lnTo>
                  <a:lnTo>
                    <a:pt x="1294167" y="963929"/>
                  </a:lnTo>
                  <a:lnTo>
                    <a:pt x="1300523" y="963929"/>
                  </a:lnTo>
                  <a:lnTo>
                    <a:pt x="1300528" y="960247"/>
                  </a:lnTo>
                  <a:close/>
                </a:path>
                <a:path w="1301750" h="998219">
                  <a:moveTo>
                    <a:pt x="6392" y="957706"/>
                  </a:moveTo>
                  <a:lnTo>
                    <a:pt x="49" y="957706"/>
                  </a:lnTo>
                  <a:lnTo>
                    <a:pt x="46" y="960119"/>
                  </a:lnTo>
                  <a:lnTo>
                    <a:pt x="6389" y="960119"/>
                  </a:lnTo>
                  <a:lnTo>
                    <a:pt x="6392" y="957706"/>
                  </a:lnTo>
                  <a:close/>
                </a:path>
                <a:path w="1301750" h="998219">
                  <a:moveTo>
                    <a:pt x="1300531" y="957706"/>
                  </a:moveTo>
                  <a:lnTo>
                    <a:pt x="1294175" y="957706"/>
                  </a:lnTo>
                  <a:lnTo>
                    <a:pt x="1294172" y="960119"/>
                  </a:lnTo>
                  <a:lnTo>
                    <a:pt x="1300528" y="960119"/>
                  </a:lnTo>
                  <a:lnTo>
                    <a:pt x="1300531" y="957706"/>
                  </a:lnTo>
                  <a:close/>
                </a:path>
                <a:path w="1301750" h="998219">
                  <a:moveTo>
                    <a:pt x="6397" y="953897"/>
                  </a:moveTo>
                  <a:lnTo>
                    <a:pt x="54" y="953897"/>
                  </a:lnTo>
                  <a:lnTo>
                    <a:pt x="50" y="957579"/>
                  </a:lnTo>
                  <a:lnTo>
                    <a:pt x="6392" y="957579"/>
                  </a:lnTo>
                  <a:lnTo>
                    <a:pt x="6397" y="953897"/>
                  </a:lnTo>
                  <a:close/>
                </a:path>
                <a:path w="1301750" h="998219">
                  <a:moveTo>
                    <a:pt x="1300536" y="953897"/>
                  </a:moveTo>
                  <a:lnTo>
                    <a:pt x="1294180" y="953897"/>
                  </a:lnTo>
                  <a:lnTo>
                    <a:pt x="1294175" y="957579"/>
                  </a:lnTo>
                  <a:lnTo>
                    <a:pt x="1300531" y="957579"/>
                  </a:lnTo>
                  <a:lnTo>
                    <a:pt x="1300536" y="953897"/>
                  </a:lnTo>
                  <a:close/>
                </a:path>
                <a:path w="1301750" h="998219">
                  <a:moveTo>
                    <a:pt x="6405" y="947547"/>
                  </a:moveTo>
                  <a:lnTo>
                    <a:pt x="62" y="947547"/>
                  </a:lnTo>
                  <a:lnTo>
                    <a:pt x="54" y="953769"/>
                  </a:lnTo>
                  <a:lnTo>
                    <a:pt x="6397" y="953769"/>
                  </a:lnTo>
                  <a:lnTo>
                    <a:pt x="6405" y="947547"/>
                  </a:lnTo>
                  <a:close/>
                </a:path>
                <a:path w="1301750" h="998219">
                  <a:moveTo>
                    <a:pt x="1300544" y="947547"/>
                  </a:moveTo>
                  <a:lnTo>
                    <a:pt x="1294188" y="947547"/>
                  </a:lnTo>
                  <a:lnTo>
                    <a:pt x="1294180" y="953769"/>
                  </a:lnTo>
                  <a:lnTo>
                    <a:pt x="1300536" y="953769"/>
                  </a:lnTo>
                  <a:lnTo>
                    <a:pt x="1300544" y="947547"/>
                  </a:lnTo>
                  <a:close/>
                </a:path>
                <a:path w="1301750" h="998219">
                  <a:moveTo>
                    <a:pt x="6408" y="945006"/>
                  </a:moveTo>
                  <a:lnTo>
                    <a:pt x="66" y="945006"/>
                  </a:lnTo>
                  <a:lnTo>
                    <a:pt x="63" y="947419"/>
                  </a:lnTo>
                  <a:lnTo>
                    <a:pt x="6405" y="947419"/>
                  </a:lnTo>
                  <a:lnTo>
                    <a:pt x="6408" y="945006"/>
                  </a:lnTo>
                  <a:close/>
                </a:path>
                <a:path w="1301750" h="998219">
                  <a:moveTo>
                    <a:pt x="1300547" y="945006"/>
                  </a:moveTo>
                  <a:lnTo>
                    <a:pt x="1294192" y="945006"/>
                  </a:lnTo>
                  <a:lnTo>
                    <a:pt x="1294188" y="947419"/>
                  </a:lnTo>
                  <a:lnTo>
                    <a:pt x="1300544" y="947419"/>
                  </a:lnTo>
                  <a:lnTo>
                    <a:pt x="1300547" y="945006"/>
                  </a:lnTo>
                  <a:close/>
                </a:path>
                <a:path w="1301750" h="998219">
                  <a:moveTo>
                    <a:pt x="6428" y="929766"/>
                  </a:moveTo>
                  <a:lnTo>
                    <a:pt x="85" y="929766"/>
                  </a:lnTo>
                  <a:lnTo>
                    <a:pt x="66" y="944879"/>
                  </a:lnTo>
                  <a:lnTo>
                    <a:pt x="6408" y="944879"/>
                  </a:lnTo>
                  <a:lnTo>
                    <a:pt x="6428" y="929766"/>
                  </a:lnTo>
                  <a:close/>
                </a:path>
                <a:path w="1301750" h="998219">
                  <a:moveTo>
                    <a:pt x="1300567" y="929766"/>
                  </a:moveTo>
                  <a:lnTo>
                    <a:pt x="1294211" y="929766"/>
                  </a:lnTo>
                  <a:lnTo>
                    <a:pt x="1294192" y="944879"/>
                  </a:lnTo>
                  <a:lnTo>
                    <a:pt x="1300547" y="944879"/>
                  </a:lnTo>
                  <a:lnTo>
                    <a:pt x="1300567" y="929766"/>
                  </a:lnTo>
                  <a:close/>
                </a:path>
              </a:pathLst>
            </a:custGeom>
            <a:solidFill>
              <a:srgbClr val="54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6517640" y="1107439"/>
              <a:ext cx="1289050" cy="986790"/>
            </a:xfrm>
            <a:custGeom>
              <a:avLst/>
              <a:gdLst/>
              <a:ahLst/>
              <a:cxnLst/>
              <a:rect l="l" t="t" r="r" b="b"/>
              <a:pathLst>
                <a:path w="1289050" h="986789">
                  <a:moveTo>
                    <a:pt x="7517" y="44450"/>
                  </a:moveTo>
                  <a:lnTo>
                    <a:pt x="1211" y="44450"/>
                  </a:lnTo>
                  <a:lnTo>
                    <a:pt x="1191" y="59689"/>
                  </a:lnTo>
                  <a:lnTo>
                    <a:pt x="7477" y="59689"/>
                  </a:lnTo>
                  <a:lnTo>
                    <a:pt x="7517" y="44450"/>
                  </a:lnTo>
                  <a:close/>
                </a:path>
                <a:path w="1289050" h="986789">
                  <a:moveTo>
                    <a:pt x="1288994" y="44450"/>
                  </a:moveTo>
                  <a:lnTo>
                    <a:pt x="1283921" y="44450"/>
                  </a:lnTo>
                  <a:lnTo>
                    <a:pt x="1283902" y="59689"/>
                  </a:lnTo>
                  <a:lnTo>
                    <a:pt x="1288974" y="59689"/>
                  </a:lnTo>
                  <a:lnTo>
                    <a:pt x="1288994" y="44450"/>
                  </a:lnTo>
                  <a:close/>
                </a:path>
                <a:path w="1289050" h="986789">
                  <a:moveTo>
                    <a:pt x="7527" y="40639"/>
                  </a:moveTo>
                  <a:lnTo>
                    <a:pt x="1215" y="40639"/>
                  </a:lnTo>
                  <a:lnTo>
                    <a:pt x="1212" y="43179"/>
                  </a:lnTo>
                  <a:lnTo>
                    <a:pt x="7520" y="43179"/>
                  </a:lnTo>
                  <a:lnTo>
                    <a:pt x="7527" y="40639"/>
                  </a:lnTo>
                  <a:close/>
                </a:path>
                <a:path w="1289050" h="986789">
                  <a:moveTo>
                    <a:pt x="1288999" y="40639"/>
                  </a:moveTo>
                  <a:lnTo>
                    <a:pt x="1283926" y="40639"/>
                  </a:lnTo>
                  <a:lnTo>
                    <a:pt x="1283923" y="43179"/>
                  </a:lnTo>
                  <a:lnTo>
                    <a:pt x="1288995" y="43179"/>
                  </a:lnTo>
                  <a:lnTo>
                    <a:pt x="1288999" y="40639"/>
                  </a:lnTo>
                  <a:close/>
                </a:path>
                <a:path w="1289050" h="986789">
                  <a:moveTo>
                    <a:pt x="7550" y="31750"/>
                  </a:moveTo>
                  <a:lnTo>
                    <a:pt x="1227" y="31750"/>
                  </a:lnTo>
                  <a:lnTo>
                    <a:pt x="1217" y="39369"/>
                  </a:lnTo>
                  <a:lnTo>
                    <a:pt x="7530" y="39369"/>
                  </a:lnTo>
                  <a:lnTo>
                    <a:pt x="7550" y="31750"/>
                  </a:lnTo>
                  <a:close/>
                </a:path>
                <a:path w="1289050" h="986789">
                  <a:moveTo>
                    <a:pt x="1289010" y="31750"/>
                  </a:moveTo>
                  <a:lnTo>
                    <a:pt x="1283938" y="31750"/>
                  </a:lnTo>
                  <a:lnTo>
                    <a:pt x="1283928" y="39369"/>
                  </a:lnTo>
                  <a:lnTo>
                    <a:pt x="1289000" y="39369"/>
                  </a:lnTo>
                  <a:lnTo>
                    <a:pt x="1289010" y="31750"/>
                  </a:lnTo>
                  <a:close/>
                </a:path>
                <a:path w="1289050" h="986789">
                  <a:moveTo>
                    <a:pt x="7560" y="27939"/>
                  </a:moveTo>
                  <a:lnTo>
                    <a:pt x="1232" y="27939"/>
                  </a:lnTo>
                  <a:lnTo>
                    <a:pt x="1229" y="30479"/>
                  </a:lnTo>
                  <a:lnTo>
                    <a:pt x="7553" y="30479"/>
                  </a:lnTo>
                  <a:lnTo>
                    <a:pt x="7560" y="27939"/>
                  </a:lnTo>
                  <a:close/>
                </a:path>
                <a:path w="1289050" h="986789">
                  <a:moveTo>
                    <a:pt x="1289015" y="27939"/>
                  </a:moveTo>
                  <a:lnTo>
                    <a:pt x="1283943" y="27939"/>
                  </a:lnTo>
                  <a:lnTo>
                    <a:pt x="1283940" y="30479"/>
                  </a:lnTo>
                  <a:lnTo>
                    <a:pt x="1289012" y="30479"/>
                  </a:lnTo>
                  <a:lnTo>
                    <a:pt x="1289015" y="27939"/>
                  </a:lnTo>
                  <a:close/>
                </a:path>
                <a:path w="1289050" h="986789">
                  <a:moveTo>
                    <a:pt x="7566" y="25400"/>
                  </a:moveTo>
                  <a:lnTo>
                    <a:pt x="1235" y="25400"/>
                  </a:lnTo>
                  <a:lnTo>
                    <a:pt x="1233" y="26669"/>
                  </a:lnTo>
                  <a:lnTo>
                    <a:pt x="7563" y="26669"/>
                  </a:lnTo>
                  <a:lnTo>
                    <a:pt x="7566" y="25400"/>
                  </a:lnTo>
                  <a:close/>
                </a:path>
                <a:path w="1289050" h="986789">
                  <a:moveTo>
                    <a:pt x="1289018" y="25400"/>
                  </a:moveTo>
                  <a:lnTo>
                    <a:pt x="1283946" y="25400"/>
                  </a:lnTo>
                  <a:lnTo>
                    <a:pt x="1283945" y="26669"/>
                  </a:lnTo>
                  <a:lnTo>
                    <a:pt x="1289017" y="26669"/>
                  </a:lnTo>
                  <a:lnTo>
                    <a:pt x="1289018" y="25400"/>
                  </a:lnTo>
                  <a:close/>
                </a:path>
                <a:path w="1289050" h="986789">
                  <a:moveTo>
                    <a:pt x="7576" y="21589"/>
                  </a:moveTo>
                  <a:lnTo>
                    <a:pt x="1240" y="21589"/>
                  </a:lnTo>
                  <a:lnTo>
                    <a:pt x="1237" y="24129"/>
                  </a:lnTo>
                  <a:lnTo>
                    <a:pt x="7570" y="24129"/>
                  </a:lnTo>
                  <a:lnTo>
                    <a:pt x="7576" y="21589"/>
                  </a:lnTo>
                  <a:close/>
                </a:path>
                <a:path w="1289050" h="986789">
                  <a:moveTo>
                    <a:pt x="1289023" y="21589"/>
                  </a:moveTo>
                  <a:lnTo>
                    <a:pt x="1283951" y="21589"/>
                  </a:lnTo>
                  <a:lnTo>
                    <a:pt x="1283948" y="24129"/>
                  </a:lnTo>
                  <a:lnTo>
                    <a:pt x="1289020" y="24129"/>
                  </a:lnTo>
                  <a:lnTo>
                    <a:pt x="1289023" y="21589"/>
                  </a:lnTo>
                  <a:close/>
                </a:path>
                <a:path w="1289050" h="986789">
                  <a:moveTo>
                    <a:pt x="7583" y="19050"/>
                  </a:moveTo>
                  <a:lnTo>
                    <a:pt x="1243" y="19050"/>
                  </a:lnTo>
                  <a:lnTo>
                    <a:pt x="1242" y="20319"/>
                  </a:lnTo>
                  <a:lnTo>
                    <a:pt x="7580" y="20319"/>
                  </a:lnTo>
                  <a:lnTo>
                    <a:pt x="7583" y="19050"/>
                  </a:lnTo>
                  <a:close/>
                </a:path>
                <a:path w="1289050" h="986789">
                  <a:moveTo>
                    <a:pt x="1289027" y="19050"/>
                  </a:moveTo>
                  <a:lnTo>
                    <a:pt x="1283955" y="19050"/>
                  </a:lnTo>
                  <a:lnTo>
                    <a:pt x="1283953" y="20319"/>
                  </a:lnTo>
                  <a:lnTo>
                    <a:pt x="1289025" y="20319"/>
                  </a:lnTo>
                  <a:lnTo>
                    <a:pt x="1289027" y="19050"/>
                  </a:lnTo>
                  <a:close/>
                </a:path>
                <a:path w="1289050" h="986789">
                  <a:moveTo>
                    <a:pt x="7593" y="15239"/>
                  </a:moveTo>
                  <a:lnTo>
                    <a:pt x="1248" y="15239"/>
                  </a:lnTo>
                  <a:lnTo>
                    <a:pt x="1245" y="17779"/>
                  </a:lnTo>
                  <a:lnTo>
                    <a:pt x="7586" y="17779"/>
                  </a:lnTo>
                  <a:lnTo>
                    <a:pt x="7593" y="15239"/>
                  </a:lnTo>
                  <a:close/>
                </a:path>
                <a:path w="1289050" h="986789">
                  <a:moveTo>
                    <a:pt x="1289031" y="15239"/>
                  </a:moveTo>
                  <a:lnTo>
                    <a:pt x="1283960" y="15239"/>
                  </a:lnTo>
                  <a:lnTo>
                    <a:pt x="1283956" y="17779"/>
                  </a:lnTo>
                  <a:lnTo>
                    <a:pt x="1289028" y="17779"/>
                  </a:lnTo>
                  <a:lnTo>
                    <a:pt x="1289031" y="15239"/>
                  </a:lnTo>
                  <a:close/>
                </a:path>
                <a:path w="1289050" h="986789">
                  <a:moveTo>
                    <a:pt x="7600" y="12700"/>
                  </a:moveTo>
                  <a:lnTo>
                    <a:pt x="1251" y="12700"/>
                  </a:lnTo>
                  <a:lnTo>
                    <a:pt x="1250" y="13969"/>
                  </a:lnTo>
                  <a:lnTo>
                    <a:pt x="7596" y="13969"/>
                  </a:lnTo>
                  <a:lnTo>
                    <a:pt x="7600" y="12700"/>
                  </a:lnTo>
                  <a:close/>
                </a:path>
                <a:path w="1289050" h="986789">
                  <a:moveTo>
                    <a:pt x="1289035" y="12700"/>
                  </a:moveTo>
                  <a:lnTo>
                    <a:pt x="1283963" y="12700"/>
                  </a:lnTo>
                  <a:lnTo>
                    <a:pt x="1283961" y="13969"/>
                  </a:lnTo>
                  <a:lnTo>
                    <a:pt x="1289033" y="13969"/>
                  </a:lnTo>
                  <a:lnTo>
                    <a:pt x="1289035" y="12700"/>
                  </a:lnTo>
                  <a:close/>
                </a:path>
                <a:path w="1289050" h="986789">
                  <a:moveTo>
                    <a:pt x="7610" y="8889"/>
                  </a:moveTo>
                  <a:lnTo>
                    <a:pt x="1256" y="8889"/>
                  </a:lnTo>
                  <a:lnTo>
                    <a:pt x="1253" y="11429"/>
                  </a:lnTo>
                  <a:lnTo>
                    <a:pt x="7603" y="11429"/>
                  </a:lnTo>
                  <a:lnTo>
                    <a:pt x="7610" y="8889"/>
                  </a:lnTo>
                  <a:close/>
                </a:path>
                <a:path w="1289050" h="986789">
                  <a:moveTo>
                    <a:pt x="1289040" y="8889"/>
                  </a:moveTo>
                  <a:lnTo>
                    <a:pt x="1283968" y="8889"/>
                  </a:lnTo>
                  <a:lnTo>
                    <a:pt x="1283965" y="11429"/>
                  </a:lnTo>
                  <a:lnTo>
                    <a:pt x="1289036" y="11429"/>
                  </a:lnTo>
                  <a:lnTo>
                    <a:pt x="1289040" y="8889"/>
                  </a:lnTo>
                  <a:close/>
                </a:path>
                <a:path w="1289050" h="986789">
                  <a:moveTo>
                    <a:pt x="7616" y="6350"/>
                  </a:moveTo>
                  <a:lnTo>
                    <a:pt x="1260" y="6350"/>
                  </a:lnTo>
                  <a:lnTo>
                    <a:pt x="1258" y="7620"/>
                  </a:lnTo>
                  <a:lnTo>
                    <a:pt x="7613" y="7620"/>
                  </a:lnTo>
                  <a:lnTo>
                    <a:pt x="7616" y="6350"/>
                  </a:lnTo>
                  <a:close/>
                </a:path>
                <a:path w="1289050" h="986789">
                  <a:moveTo>
                    <a:pt x="1289043" y="6350"/>
                  </a:moveTo>
                  <a:lnTo>
                    <a:pt x="645794" y="6350"/>
                  </a:lnTo>
                  <a:lnTo>
                    <a:pt x="1283969" y="7620"/>
                  </a:lnTo>
                  <a:lnTo>
                    <a:pt x="1289041" y="7620"/>
                  </a:lnTo>
                  <a:lnTo>
                    <a:pt x="1289043" y="6350"/>
                  </a:lnTo>
                  <a:close/>
                </a:path>
                <a:path w="1289050" h="986789">
                  <a:moveTo>
                    <a:pt x="1289048" y="2539"/>
                  </a:moveTo>
                  <a:lnTo>
                    <a:pt x="1265" y="2539"/>
                  </a:lnTo>
                  <a:lnTo>
                    <a:pt x="1261" y="5079"/>
                  </a:lnTo>
                  <a:lnTo>
                    <a:pt x="1289045" y="5079"/>
                  </a:lnTo>
                  <a:lnTo>
                    <a:pt x="1289048" y="2539"/>
                  </a:lnTo>
                  <a:close/>
                </a:path>
                <a:path w="1289050" h="986789">
                  <a:moveTo>
                    <a:pt x="645159" y="0"/>
                  </a:moveTo>
                  <a:lnTo>
                    <a:pt x="1268" y="0"/>
                  </a:lnTo>
                  <a:lnTo>
                    <a:pt x="1266" y="1270"/>
                  </a:lnTo>
                  <a:lnTo>
                    <a:pt x="1289050" y="1270"/>
                  </a:lnTo>
                  <a:lnTo>
                    <a:pt x="645159" y="0"/>
                  </a:lnTo>
                  <a:close/>
                </a:path>
                <a:path w="1289050" h="986789">
                  <a:moveTo>
                    <a:pt x="7477" y="59690"/>
                  </a:moveTo>
                  <a:lnTo>
                    <a:pt x="1191" y="59690"/>
                  </a:lnTo>
                  <a:lnTo>
                    <a:pt x="1109" y="123189"/>
                  </a:lnTo>
                  <a:lnTo>
                    <a:pt x="7311" y="123189"/>
                  </a:lnTo>
                  <a:lnTo>
                    <a:pt x="7477" y="59690"/>
                  </a:lnTo>
                  <a:close/>
                </a:path>
                <a:path w="1289050" h="986789">
                  <a:moveTo>
                    <a:pt x="1288974" y="59690"/>
                  </a:moveTo>
                  <a:lnTo>
                    <a:pt x="1283902" y="59690"/>
                  </a:lnTo>
                  <a:lnTo>
                    <a:pt x="1283819" y="123189"/>
                  </a:lnTo>
                  <a:lnTo>
                    <a:pt x="1288892" y="123189"/>
                  </a:lnTo>
                  <a:lnTo>
                    <a:pt x="1288974" y="59690"/>
                  </a:lnTo>
                  <a:close/>
                </a:path>
                <a:path w="1289050" h="986789">
                  <a:moveTo>
                    <a:pt x="7311" y="123190"/>
                  </a:moveTo>
                  <a:lnTo>
                    <a:pt x="1109" y="123190"/>
                  </a:lnTo>
                  <a:lnTo>
                    <a:pt x="1093" y="135889"/>
                  </a:lnTo>
                  <a:lnTo>
                    <a:pt x="7278" y="135889"/>
                  </a:lnTo>
                  <a:lnTo>
                    <a:pt x="7311" y="123190"/>
                  </a:lnTo>
                  <a:close/>
                </a:path>
                <a:path w="1289050" h="986789">
                  <a:moveTo>
                    <a:pt x="1288892" y="123190"/>
                  </a:moveTo>
                  <a:lnTo>
                    <a:pt x="1283819" y="123190"/>
                  </a:lnTo>
                  <a:lnTo>
                    <a:pt x="1283802" y="135889"/>
                  </a:lnTo>
                  <a:lnTo>
                    <a:pt x="1288876" y="135889"/>
                  </a:lnTo>
                  <a:lnTo>
                    <a:pt x="1288892" y="123190"/>
                  </a:lnTo>
                  <a:close/>
                </a:path>
                <a:path w="1289050" h="986789">
                  <a:moveTo>
                    <a:pt x="7278" y="135890"/>
                  </a:moveTo>
                  <a:lnTo>
                    <a:pt x="1093" y="135890"/>
                  </a:lnTo>
                  <a:lnTo>
                    <a:pt x="1085" y="142239"/>
                  </a:lnTo>
                  <a:lnTo>
                    <a:pt x="7261" y="142239"/>
                  </a:lnTo>
                  <a:lnTo>
                    <a:pt x="7278" y="135890"/>
                  </a:lnTo>
                  <a:close/>
                </a:path>
                <a:path w="1289050" h="986789">
                  <a:moveTo>
                    <a:pt x="1288876" y="135890"/>
                  </a:moveTo>
                  <a:lnTo>
                    <a:pt x="1283802" y="135890"/>
                  </a:lnTo>
                  <a:lnTo>
                    <a:pt x="1283794" y="142239"/>
                  </a:lnTo>
                  <a:lnTo>
                    <a:pt x="1288868" y="142239"/>
                  </a:lnTo>
                  <a:lnTo>
                    <a:pt x="1288876" y="135890"/>
                  </a:lnTo>
                  <a:close/>
                </a:path>
                <a:path w="1289050" h="986789">
                  <a:moveTo>
                    <a:pt x="7261" y="142240"/>
                  </a:moveTo>
                  <a:lnTo>
                    <a:pt x="1085" y="142240"/>
                  </a:lnTo>
                  <a:lnTo>
                    <a:pt x="1027" y="186689"/>
                  </a:lnTo>
                  <a:lnTo>
                    <a:pt x="7145" y="186689"/>
                  </a:lnTo>
                  <a:lnTo>
                    <a:pt x="7261" y="142240"/>
                  </a:lnTo>
                  <a:close/>
                </a:path>
                <a:path w="1289050" h="986789">
                  <a:moveTo>
                    <a:pt x="1288868" y="142240"/>
                  </a:moveTo>
                  <a:lnTo>
                    <a:pt x="1283794" y="142240"/>
                  </a:lnTo>
                  <a:lnTo>
                    <a:pt x="1283736" y="186689"/>
                  </a:lnTo>
                  <a:lnTo>
                    <a:pt x="1288811" y="186689"/>
                  </a:lnTo>
                  <a:lnTo>
                    <a:pt x="1288868" y="142240"/>
                  </a:lnTo>
                  <a:close/>
                </a:path>
                <a:path w="1289050" h="986789">
                  <a:moveTo>
                    <a:pt x="7145" y="186690"/>
                  </a:moveTo>
                  <a:lnTo>
                    <a:pt x="1027" y="186690"/>
                  </a:lnTo>
                  <a:lnTo>
                    <a:pt x="1019" y="193039"/>
                  </a:lnTo>
                  <a:lnTo>
                    <a:pt x="7129" y="193039"/>
                  </a:lnTo>
                  <a:lnTo>
                    <a:pt x="7145" y="186690"/>
                  </a:lnTo>
                  <a:close/>
                </a:path>
                <a:path w="1289050" h="986789">
                  <a:moveTo>
                    <a:pt x="1288811" y="186690"/>
                  </a:moveTo>
                  <a:lnTo>
                    <a:pt x="1283736" y="186690"/>
                  </a:lnTo>
                  <a:lnTo>
                    <a:pt x="1283727" y="193039"/>
                  </a:lnTo>
                  <a:lnTo>
                    <a:pt x="1288802" y="193039"/>
                  </a:lnTo>
                  <a:lnTo>
                    <a:pt x="1288811" y="186690"/>
                  </a:lnTo>
                  <a:close/>
                </a:path>
                <a:path w="1289050" h="986789">
                  <a:moveTo>
                    <a:pt x="7129" y="193040"/>
                  </a:moveTo>
                  <a:lnTo>
                    <a:pt x="1019" y="193040"/>
                  </a:lnTo>
                  <a:lnTo>
                    <a:pt x="1011" y="199389"/>
                  </a:lnTo>
                  <a:lnTo>
                    <a:pt x="7112" y="199389"/>
                  </a:lnTo>
                  <a:lnTo>
                    <a:pt x="7129" y="193040"/>
                  </a:lnTo>
                  <a:close/>
                </a:path>
                <a:path w="1289050" h="986789">
                  <a:moveTo>
                    <a:pt x="1288802" y="193040"/>
                  </a:moveTo>
                  <a:lnTo>
                    <a:pt x="1283727" y="193040"/>
                  </a:lnTo>
                  <a:lnTo>
                    <a:pt x="1283719" y="199389"/>
                  </a:lnTo>
                  <a:lnTo>
                    <a:pt x="1288794" y="199389"/>
                  </a:lnTo>
                  <a:lnTo>
                    <a:pt x="1288802" y="193040"/>
                  </a:lnTo>
                  <a:close/>
                </a:path>
                <a:path w="1289050" h="986789">
                  <a:moveTo>
                    <a:pt x="7112" y="199390"/>
                  </a:moveTo>
                  <a:lnTo>
                    <a:pt x="1011" y="199390"/>
                  </a:lnTo>
                  <a:lnTo>
                    <a:pt x="965" y="234950"/>
                  </a:lnTo>
                  <a:lnTo>
                    <a:pt x="7019" y="234950"/>
                  </a:lnTo>
                  <a:lnTo>
                    <a:pt x="7112" y="199390"/>
                  </a:lnTo>
                  <a:close/>
                </a:path>
                <a:path w="1289050" h="986789">
                  <a:moveTo>
                    <a:pt x="1288794" y="199390"/>
                  </a:moveTo>
                  <a:lnTo>
                    <a:pt x="1283719" y="199390"/>
                  </a:lnTo>
                  <a:lnTo>
                    <a:pt x="1283673" y="234950"/>
                  </a:lnTo>
                  <a:lnTo>
                    <a:pt x="1288748" y="234950"/>
                  </a:lnTo>
                  <a:lnTo>
                    <a:pt x="1288794" y="199390"/>
                  </a:lnTo>
                  <a:close/>
                </a:path>
                <a:path w="1289050" h="986789">
                  <a:moveTo>
                    <a:pt x="7019" y="234950"/>
                  </a:moveTo>
                  <a:lnTo>
                    <a:pt x="965" y="234950"/>
                  </a:lnTo>
                  <a:lnTo>
                    <a:pt x="954" y="243839"/>
                  </a:lnTo>
                  <a:lnTo>
                    <a:pt x="6996" y="243839"/>
                  </a:lnTo>
                  <a:lnTo>
                    <a:pt x="7019" y="234950"/>
                  </a:lnTo>
                  <a:close/>
                </a:path>
                <a:path w="1289050" h="986789">
                  <a:moveTo>
                    <a:pt x="1288748" y="234950"/>
                  </a:moveTo>
                  <a:lnTo>
                    <a:pt x="1283673" y="234950"/>
                  </a:lnTo>
                  <a:lnTo>
                    <a:pt x="1283661" y="243839"/>
                  </a:lnTo>
                  <a:lnTo>
                    <a:pt x="1288737" y="243839"/>
                  </a:lnTo>
                  <a:lnTo>
                    <a:pt x="1288748" y="234950"/>
                  </a:lnTo>
                  <a:close/>
                </a:path>
                <a:path w="1289050" h="986789">
                  <a:moveTo>
                    <a:pt x="6996" y="243840"/>
                  </a:moveTo>
                  <a:lnTo>
                    <a:pt x="954" y="243840"/>
                  </a:lnTo>
                  <a:lnTo>
                    <a:pt x="908" y="279400"/>
                  </a:lnTo>
                  <a:lnTo>
                    <a:pt x="6903" y="279400"/>
                  </a:lnTo>
                  <a:lnTo>
                    <a:pt x="6996" y="243840"/>
                  </a:lnTo>
                  <a:close/>
                </a:path>
                <a:path w="1289050" h="986789">
                  <a:moveTo>
                    <a:pt x="1288737" y="243840"/>
                  </a:moveTo>
                  <a:lnTo>
                    <a:pt x="1283661" y="243840"/>
                  </a:lnTo>
                  <a:lnTo>
                    <a:pt x="1283615" y="279400"/>
                  </a:lnTo>
                  <a:lnTo>
                    <a:pt x="1288691" y="279400"/>
                  </a:lnTo>
                  <a:lnTo>
                    <a:pt x="1288737" y="243840"/>
                  </a:lnTo>
                  <a:close/>
                </a:path>
                <a:path w="1289050" h="986789">
                  <a:moveTo>
                    <a:pt x="6903" y="279400"/>
                  </a:moveTo>
                  <a:lnTo>
                    <a:pt x="908" y="279400"/>
                  </a:lnTo>
                  <a:lnTo>
                    <a:pt x="896" y="288289"/>
                  </a:lnTo>
                  <a:lnTo>
                    <a:pt x="6880" y="288289"/>
                  </a:lnTo>
                  <a:lnTo>
                    <a:pt x="6903" y="279400"/>
                  </a:lnTo>
                  <a:close/>
                </a:path>
                <a:path w="1289050" h="986789">
                  <a:moveTo>
                    <a:pt x="1288691" y="279400"/>
                  </a:moveTo>
                  <a:lnTo>
                    <a:pt x="1283615" y="279400"/>
                  </a:lnTo>
                  <a:lnTo>
                    <a:pt x="1283603" y="288289"/>
                  </a:lnTo>
                  <a:lnTo>
                    <a:pt x="1288680" y="288289"/>
                  </a:lnTo>
                  <a:lnTo>
                    <a:pt x="1288691" y="279400"/>
                  </a:lnTo>
                  <a:close/>
                </a:path>
                <a:path w="1289050" h="986789">
                  <a:moveTo>
                    <a:pt x="6880" y="288290"/>
                  </a:moveTo>
                  <a:lnTo>
                    <a:pt x="896" y="288290"/>
                  </a:lnTo>
                  <a:lnTo>
                    <a:pt x="695" y="444500"/>
                  </a:lnTo>
                  <a:lnTo>
                    <a:pt x="6472" y="444500"/>
                  </a:lnTo>
                  <a:lnTo>
                    <a:pt x="6880" y="288290"/>
                  </a:lnTo>
                  <a:close/>
                </a:path>
                <a:path w="1289050" h="986789">
                  <a:moveTo>
                    <a:pt x="1288680" y="288290"/>
                  </a:moveTo>
                  <a:lnTo>
                    <a:pt x="1283603" y="288290"/>
                  </a:lnTo>
                  <a:lnTo>
                    <a:pt x="1283399" y="444500"/>
                  </a:lnTo>
                  <a:lnTo>
                    <a:pt x="1288478" y="444500"/>
                  </a:lnTo>
                  <a:lnTo>
                    <a:pt x="1288680" y="288290"/>
                  </a:lnTo>
                  <a:close/>
                </a:path>
                <a:path w="1289050" h="986789">
                  <a:moveTo>
                    <a:pt x="6472" y="444500"/>
                  </a:moveTo>
                  <a:lnTo>
                    <a:pt x="695" y="444500"/>
                  </a:lnTo>
                  <a:lnTo>
                    <a:pt x="376" y="692150"/>
                  </a:lnTo>
                  <a:lnTo>
                    <a:pt x="5826" y="692150"/>
                  </a:lnTo>
                  <a:lnTo>
                    <a:pt x="6472" y="444500"/>
                  </a:lnTo>
                  <a:close/>
                </a:path>
                <a:path w="1289050" h="986789">
                  <a:moveTo>
                    <a:pt x="1288478" y="444500"/>
                  </a:moveTo>
                  <a:lnTo>
                    <a:pt x="1283399" y="444500"/>
                  </a:lnTo>
                  <a:lnTo>
                    <a:pt x="1283076" y="692150"/>
                  </a:lnTo>
                  <a:lnTo>
                    <a:pt x="1288159" y="692150"/>
                  </a:lnTo>
                  <a:lnTo>
                    <a:pt x="1288478" y="444500"/>
                  </a:lnTo>
                  <a:close/>
                </a:path>
                <a:path w="1289050" h="986789">
                  <a:moveTo>
                    <a:pt x="5826" y="692150"/>
                  </a:moveTo>
                  <a:lnTo>
                    <a:pt x="376" y="692150"/>
                  </a:lnTo>
                  <a:lnTo>
                    <a:pt x="360" y="704850"/>
                  </a:lnTo>
                  <a:lnTo>
                    <a:pt x="5792" y="704850"/>
                  </a:lnTo>
                  <a:lnTo>
                    <a:pt x="5826" y="692150"/>
                  </a:lnTo>
                  <a:close/>
                </a:path>
                <a:path w="1289050" h="986789">
                  <a:moveTo>
                    <a:pt x="1288159" y="692150"/>
                  </a:moveTo>
                  <a:lnTo>
                    <a:pt x="1283076" y="692150"/>
                  </a:lnTo>
                  <a:lnTo>
                    <a:pt x="1283059" y="704850"/>
                  </a:lnTo>
                  <a:lnTo>
                    <a:pt x="1288143" y="704850"/>
                  </a:lnTo>
                  <a:lnTo>
                    <a:pt x="1288159" y="692150"/>
                  </a:lnTo>
                  <a:close/>
                </a:path>
                <a:path w="1289050" h="986789">
                  <a:moveTo>
                    <a:pt x="5792" y="704850"/>
                  </a:moveTo>
                  <a:lnTo>
                    <a:pt x="360" y="704850"/>
                  </a:lnTo>
                  <a:lnTo>
                    <a:pt x="348" y="713739"/>
                  </a:lnTo>
                  <a:lnTo>
                    <a:pt x="5769" y="713739"/>
                  </a:lnTo>
                  <a:lnTo>
                    <a:pt x="5792" y="704850"/>
                  </a:lnTo>
                  <a:close/>
                </a:path>
                <a:path w="1289050" h="986789">
                  <a:moveTo>
                    <a:pt x="1288143" y="704850"/>
                  </a:moveTo>
                  <a:lnTo>
                    <a:pt x="1283059" y="704850"/>
                  </a:lnTo>
                  <a:lnTo>
                    <a:pt x="1283048" y="713739"/>
                  </a:lnTo>
                  <a:lnTo>
                    <a:pt x="1288131" y="713739"/>
                  </a:lnTo>
                  <a:lnTo>
                    <a:pt x="1288143" y="704850"/>
                  </a:lnTo>
                  <a:close/>
                </a:path>
                <a:path w="1289050" h="986789">
                  <a:moveTo>
                    <a:pt x="5769" y="713740"/>
                  </a:moveTo>
                  <a:lnTo>
                    <a:pt x="348" y="713740"/>
                  </a:lnTo>
                  <a:lnTo>
                    <a:pt x="286" y="762000"/>
                  </a:lnTo>
                  <a:lnTo>
                    <a:pt x="5643" y="762000"/>
                  </a:lnTo>
                  <a:lnTo>
                    <a:pt x="5769" y="713740"/>
                  </a:lnTo>
                  <a:close/>
                </a:path>
                <a:path w="1289050" h="986789">
                  <a:moveTo>
                    <a:pt x="1288131" y="713740"/>
                  </a:moveTo>
                  <a:lnTo>
                    <a:pt x="1283048" y="713740"/>
                  </a:lnTo>
                  <a:lnTo>
                    <a:pt x="1282985" y="762000"/>
                  </a:lnTo>
                  <a:lnTo>
                    <a:pt x="1288069" y="762000"/>
                  </a:lnTo>
                  <a:lnTo>
                    <a:pt x="1288131" y="713740"/>
                  </a:lnTo>
                  <a:close/>
                </a:path>
                <a:path w="1289050" h="986789">
                  <a:moveTo>
                    <a:pt x="5643" y="762000"/>
                  </a:moveTo>
                  <a:lnTo>
                    <a:pt x="286" y="762000"/>
                  </a:lnTo>
                  <a:lnTo>
                    <a:pt x="274" y="770889"/>
                  </a:lnTo>
                  <a:lnTo>
                    <a:pt x="5620" y="770889"/>
                  </a:lnTo>
                  <a:lnTo>
                    <a:pt x="5643" y="762000"/>
                  </a:lnTo>
                  <a:close/>
                </a:path>
                <a:path w="1289050" h="986789">
                  <a:moveTo>
                    <a:pt x="1288069" y="762000"/>
                  </a:moveTo>
                  <a:lnTo>
                    <a:pt x="1282985" y="762000"/>
                  </a:lnTo>
                  <a:lnTo>
                    <a:pt x="1282973" y="770889"/>
                  </a:lnTo>
                  <a:lnTo>
                    <a:pt x="1288058" y="770889"/>
                  </a:lnTo>
                  <a:lnTo>
                    <a:pt x="1288069" y="762000"/>
                  </a:lnTo>
                  <a:close/>
                </a:path>
                <a:path w="1289050" h="986789">
                  <a:moveTo>
                    <a:pt x="5620" y="770890"/>
                  </a:moveTo>
                  <a:lnTo>
                    <a:pt x="274" y="770890"/>
                  </a:lnTo>
                  <a:lnTo>
                    <a:pt x="193" y="834389"/>
                  </a:lnTo>
                  <a:lnTo>
                    <a:pt x="5454" y="834389"/>
                  </a:lnTo>
                  <a:lnTo>
                    <a:pt x="5620" y="770890"/>
                  </a:lnTo>
                  <a:close/>
                </a:path>
                <a:path w="1289050" h="986789">
                  <a:moveTo>
                    <a:pt x="1288058" y="770890"/>
                  </a:moveTo>
                  <a:lnTo>
                    <a:pt x="1282973" y="770890"/>
                  </a:lnTo>
                  <a:lnTo>
                    <a:pt x="1282890" y="834389"/>
                  </a:lnTo>
                  <a:lnTo>
                    <a:pt x="1287976" y="834389"/>
                  </a:lnTo>
                  <a:lnTo>
                    <a:pt x="1288058" y="770890"/>
                  </a:lnTo>
                  <a:close/>
                </a:path>
                <a:path w="1289050" h="986789">
                  <a:moveTo>
                    <a:pt x="5454" y="834390"/>
                  </a:moveTo>
                  <a:lnTo>
                    <a:pt x="193" y="834390"/>
                  </a:lnTo>
                  <a:lnTo>
                    <a:pt x="184" y="840739"/>
                  </a:lnTo>
                  <a:lnTo>
                    <a:pt x="5438" y="840739"/>
                  </a:lnTo>
                  <a:lnTo>
                    <a:pt x="5454" y="834390"/>
                  </a:lnTo>
                  <a:close/>
                </a:path>
                <a:path w="1289050" h="986789">
                  <a:moveTo>
                    <a:pt x="1287976" y="834390"/>
                  </a:moveTo>
                  <a:lnTo>
                    <a:pt x="1282890" y="834390"/>
                  </a:lnTo>
                  <a:lnTo>
                    <a:pt x="1282882" y="840739"/>
                  </a:lnTo>
                  <a:lnTo>
                    <a:pt x="1287968" y="840739"/>
                  </a:lnTo>
                  <a:lnTo>
                    <a:pt x="1287976" y="834390"/>
                  </a:lnTo>
                  <a:close/>
                </a:path>
                <a:path w="1289050" h="986789">
                  <a:moveTo>
                    <a:pt x="5438" y="840740"/>
                  </a:moveTo>
                  <a:lnTo>
                    <a:pt x="184" y="840740"/>
                  </a:lnTo>
                  <a:lnTo>
                    <a:pt x="176" y="847089"/>
                  </a:lnTo>
                  <a:lnTo>
                    <a:pt x="5421" y="847089"/>
                  </a:lnTo>
                  <a:lnTo>
                    <a:pt x="5438" y="840740"/>
                  </a:lnTo>
                  <a:close/>
                </a:path>
                <a:path w="1289050" h="986789">
                  <a:moveTo>
                    <a:pt x="1287968" y="840740"/>
                  </a:moveTo>
                  <a:lnTo>
                    <a:pt x="1282882" y="840740"/>
                  </a:lnTo>
                  <a:lnTo>
                    <a:pt x="1282874" y="847089"/>
                  </a:lnTo>
                  <a:lnTo>
                    <a:pt x="1287960" y="847089"/>
                  </a:lnTo>
                  <a:lnTo>
                    <a:pt x="1287968" y="840740"/>
                  </a:lnTo>
                  <a:close/>
                </a:path>
                <a:path w="1289050" h="986789">
                  <a:moveTo>
                    <a:pt x="5421" y="847090"/>
                  </a:moveTo>
                  <a:lnTo>
                    <a:pt x="176" y="847090"/>
                  </a:lnTo>
                  <a:lnTo>
                    <a:pt x="160" y="859789"/>
                  </a:lnTo>
                  <a:lnTo>
                    <a:pt x="5388" y="859789"/>
                  </a:lnTo>
                  <a:lnTo>
                    <a:pt x="5421" y="847090"/>
                  </a:lnTo>
                  <a:close/>
                </a:path>
                <a:path w="1289050" h="986789">
                  <a:moveTo>
                    <a:pt x="1287960" y="847090"/>
                  </a:moveTo>
                  <a:lnTo>
                    <a:pt x="1282874" y="847090"/>
                  </a:lnTo>
                  <a:lnTo>
                    <a:pt x="1282857" y="859789"/>
                  </a:lnTo>
                  <a:lnTo>
                    <a:pt x="1287943" y="859789"/>
                  </a:lnTo>
                  <a:lnTo>
                    <a:pt x="1287960" y="847090"/>
                  </a:lnTo>
                  <a:close/>
                </a:path>
                <a:path w="1289050" h="986789">
                  <a:moveTo>
                    <a:pt x="5388" y="859790"/>
                  </a:moveTo>
                  <a:lnTo>
                    <a:pt x="160" y="859790"/>
                  </a:lnTo>
                  <a:lnTo>
                    <a:pt x="78" y="923289"/>
                  </a:lnTo>
                  <a:lnTo>
                    <a:pt x="5222" y="923289"/>
                  </a:lnTo>
                  <a:lnTo>
                    <a:pt x="5388" y="859790"/>
                  </a:lnTo>
                  <a:close/>
                </a:path>
                <a:path w="1289050" h="986789">
                  <a:moveTo>
                    <a:pt x="1287943" y="859790"/>
                  </a:moveTo>
                  <a:lnTo>
                    <a:pt x="1282857" y="859790"/>
                  </a:lnTo>
                  <a:lnTo>
                    <a:pt x="1282774" y="923289"/>
                  </a:lnTo>
                  <a:lnTo>
                    <a:pt x="1287861" y="923289"/>
                  </a:lnTo>
                  <a:lnTo>
                    <a:pt x="1287943" y="859790"/>
                  </a:lnTo>
                  <a:close/>
                </a:path>
                <a:path w="1289050" h="986789">
                  <a:moveTo>
                    <a:pt x="1287781" y="985647"/>
                  </a:moveTo>
                  <a:lnTo>
                    <a:pt x="708279" y="985647"/>
                  </a:lnTo>
                  <a:lnTo>
                    <a:pt x="1287779" y="986789"/>
                  </a:lnTo>
                  <a:lnTo>
                    <a:pt x="1287781" y="985647"/>
                  </a:lnTo>
                  <a:close/>
                </a:path>
                <a:path w="1289050" h="986789">
                  <a:moveTo>
                    <a:pt x="1287784" y="983106"/>
                  </a:moveTo>
                  <a:lnTo>
                    <a:pt x="1" y="983106"/>
                  </a:lnTo>
                  <a:lnTo>
                    <a:pt x="0" y="984250"/>
                  </a:lnTo>
                  <a:lnTo>
                    <a:pt x="643889" y="985519"/>
                  </a:lnTo>
                  <a:lnTo>
                    <a:pt x="1287781" y="985519"/>
                  </a:lnTo>
                  <a:lnTo>
                    <a:pt x="1287784" y="983106"/>
                  </a:lnTo>
                  <a:close/>
                </a:path>
                <a:path w="1289050" h="986789">
                  <a:moveTo>
                    <a:pt x="707771" y="979297"/>
                  </a:moveTo>
                  <a:lnTo>
                    <a:pt x="6" y="979297"/>
                  </a:lnTo>
                  <a:lnTo>
                    <a:pt x="1" y="982979"/>
                  </a:lnTo>
                  <a:lnTo>
                    <a:pt x="1287784" y="982979"/>
                  </a:lnTo>
                  <a:lnTo>
                    <a:pt x="1287788" y="980439"/>
                  </a:lnTo>
                  <a:lnTo>
                    <a:pt x="707771" y="979297"/>
                  </a:lnTo>
                  <a:close/>
                </a:path>
                <a:path w="1289050" h="986789">
                  <a:moveTo>
                    <a:pt x="1287789" y="979297"/>
                  </a:moveTo>
                  <a:lnTo>
                    <a:pt x="1282701" y="979297"/>
                  </a:lnTo>
                  <a:lnTo>
                    <a:pt x="1282700" y="980439"/>
                  </a:lnTo>
                  <a:lnTo>
                    <a:pt x="1287788" y="980439"/>
                  </a:lnTo>
                  <a:lnTo>
                    <a:pt x="1287789" y="979297"/>
                  </a:lnTo>
                  <a:close/>
                </a:path>
                <a:path w="1289050" h="986789">
                  <a:moveTo>
                    <a:pt x="5082" y="976756"/>
                  </a:moveTo>
                  <a:lnTo>
                    <a:pt x="9" y="976756"/>
                  </a:lnTo>
                  <a:lnTo>
                    <a:pt x="6" y="979169"/>
                  </a:lnTo>
                  <a:lnTo>
                    <a:pt x="643889" y="979169"/>
                  </a:lnTo>
                  <a:lnTo>
                    <a:pt x="5079" y="977900"/>
                  </a:lnTo>
                  <a:lnTo>
                    <a:pt x="5082" y="976756"/>
                  </a:lnTo>
                  <a:close/>
                </a:path>
                <a:path w="1289050" h="986789">
                  <a:moveTo>
                    <a:pt x="1287792" y="976756"/>
                  </a:moveTo>
                  <a:lnTo>
                    <a:pt x="1282704" y="976756"/>
                  </a:lnTo>
                  <a:lnTo>
                    <a:pt x="1282701" y="979169"/>
                  </a:lnTo>
                  <a:lnTo>
                    <a:pt x="1287789" y="979169"/>
                  </a:lnTo>
                  <a:lnTo>
                    <a:pt x="1287792" y="976756"/>
                  </a:lnTo>
                  <a:close/>
                </a:path>
                <a:path w="1289050" h="986789">
                  <a:moveTo>
                    <a:pt x="5092" y="972947"/>
                  </a:moveTo>
                  <a:lnTo>
                    <a:pt x="14" y="972947"/>
                  </a:lnTo>
                  <a:lnTo>
                    <a:pt x="9" y="976629"/>
                  </a:lnTo>
                  <a:lnTo>
                    <a:pt x="5083" y="976629"/>
                  </a:lnTo>
                  <a:lnTo>
                    <a:pt x="5092" y="972947"/>
                  </a:lnTo>
                  <a:close/>
                </a:path>
                <a:path w="1289050" h="986789">
                  <a:moveTo>
                    <a:pt x="1287797" y="972947"/>
                  </a:moveTo>
                  <a:lnTo>
                    <a:pt x="1282709" y="972947"/>
                  </a:lnTo>
                  <a:lnTo>
                    <a:pt x="1282704" y="976629"/>
                  </a:lnTo>
                  <a:lnTo>
                    <a:pt x="1287793" y="976629"/>
                  </a:lnTo>
                  <a:lnTo>
                    <a:pt x="1287797" y="972947"/>
                  </a:lnTo>
                  <a:close/>
                </a:path>
                <a:path w="1289050" h="986789">
                  <a:moveTo>
                    <a:pt x="5099" y="970406"/>
                  </a:moveTo>
                  <a:lnTo>
                    <a:pt x="17" y="970406"/>
                  </a:lnTo>
                  <a:lnTo>
                    <a:pt x="14" y="972819"/>
                  </a:lnTo>
                  <a:lnTo>
                    <a:pt x="5093" y="972819"/>
                  </a:lnTo>
                  <a:lnTo>
                    <a:pt x="5099" y="970406"/>
                  </a:lnTo>
                  <a:close/>
                </a:path>
                <a:path w="1289050" h="986789">
                  <a:moveTo>
                    <a:pt x="1287801" y="970406"/>
                  </a:moveTo>
                  <a:lnTo>
                    <a:pt x="1282713" y="970406"/>
                  </a:lnTo>
                  <a:lnTo>
                    <a:pt x="1282709" y="972819"/>
                  </a:lnTo>
                  <a:lnTo>
                    <a:pt x="1287798" y="972819"/>
                  </a:lnTo>
                  <a:lnTo>
                    <a:pt x="1287801" y="970406"/>
                  </a:lnTo>
                  <a:close/>
                </a:path>
                <a:path w="1289050" h="986789">
                  <a:moveTo>
                    <a:pt x="5109" y="966597"/>
                  </a:moveTo>
                  <a:lnTo>
                    <a:pt x="22" y="966597"/>
                  </a:lnTo>
                  <a:lnTo>
                    <a:pt x="18" y="970279"/>
                  </a:lnTo>
                  <a:lnTo>
                    <a:pt x="5099" y="970279"/>
                  </a:lnTo>
                  <a:lnTo>
                    <a:pt x="5109" y="966597"/>
                  </a:lnTo>
                  <a:close/>
                </a:path>
                <a:path w="1289050" h="986789">
                  <a:moveTo>
                    <a:pt x="1287806" y="966597"/>
                  </a:moveTo>
                  <a:lnTo>
                    <a:pt x="1282718" y="966597"/>
                  </a:lnTo>
                  <a:lnTo>
                    <a:pt x="1282713" y="970279"/>
                  </a:lnTo>
                  <a:lnTo>
                    <a:pt x="1287801" y="970279"/>
                  </a:lnTo>
                  <a:lnTo>
                    <a:pt x="1287806" y="966597"/>
                  </a:lnTo>
                  <a:close/>
                </a:path>
                <a:path w="1289050" h="986789">
                  <a:moveTo>
                    <a:pt x="5116" y="964056"/>
                  </a:moveTo>
                  <a:lnTo>
                    <a:pt x="26" y="964056"/>
                  </a:lnTo>
                  <a:lnTo>
                    <a:pt x="22" y="966469"/>
                  </a:lnTo>
                  <a:lnTo>
                    <a:pt x="5109" y="966469"/>
                  </a:lnTo>
                  <a:lnTo>
                    <a:pt x="5116" y="964056"/>
                  </a:lnTo>
                  <a:close/>
                </a:path>
                <a:path w="1289050" h="986789">
                  <a:moveTo>
                    <a:pt x="1287809" y="964056"/>
                  </a:moveTo>
                  <a:lnTo>
                    <a:pt x="1282721" y="964056"/>
                  </a:lnTo>
                  <a:lnTo>
                    <a:pt x="1282718" y="966469"/>
                  </a:lnTo>
                  <a:lnTo>
                    <a:pt x="1287806" y="966469"/>
                  </a:lnTo>
                  <a:lnTo>
                    <a:pt x="1287809" y="964056"/>
                  </a:lnTo>
                  <a:close/>
                </a:path>
                <a:path w="1289050" h="986789">
                  <a:moveTo>
                    <a:pt x="5126" y="960247"/>
                  </a:moveTo>
                  <a:lnTo>
                    <a:pt x="30" y="960247"/>
                  </a:lnTo>
                  <a:lnTo>
                    <a:pt x="26" y="963929"/>
                  </a:lnTo>
                  <a:lnTo>
                    <a:pt x="5116" y="963929"/>
                  </a:lnTo>
                  <a:lnTo>
                    <a:pt x="5126" y="960247"/>
                  </a:lnTo>
                  <a:close/>
                </a:path>
                <a:path w="1289050" h="986789">
                  <a:moveTo>
                    <a:pt x="1287814" y="960247"/>
                  </a:moveTo>
                  <a:lnTo>
                    <a:pt x="1282726" y="960247"/>
                  </a:lnTo>
                  <a:lnTo>
                    <a:pt x="1282721" y="963929"/>
                  </a:lnTo>
                  <a:lnTo>
                    <a:pt x="1287809" y="963929"/>
                  </a:lnTo>
                  <a:lnTo>
                    <a:pt x="1287814" y="960247"/>
                  </a:lnTo>
                  <a:close/>
                </a:path>
                <a:path w="1289050" h="986789">
                  <a:moveTo>
                    <a:pt x="5132" y="957706"/>
                  </a:moveTo>
                  <a:lnTo>
                    <a:pt x="34" y="957706"/>
                  </a:lnTo>
                  <a:lnTo>
                    <a:pt x="31" y="960119"/>
                  </a:lnTo>
                  <a:lnTo>
                    <a:pt x="5126" y="960119"/>
                  </a:lnTo>
                  <a:lnTo>
                    <a:pt x="5132" y="957706"/>
                  </a:lnTo>
                  <a:close/>
                </a:path>
                <a:path w="1289050" h="986789">
                  <a:moveTo>
                    <a:pt x="1287817" y="957706"/>
                  </a:moveTo>
                  <a:lnTo>
                    <a:pt x="1282729" y="957706"/>
                  </a:lnTo>
                  <a:lnTo>
                    <a:pt x="1282726" y="960119"/>
                  </a:lnTo>
                  <a:lnTo>
                    <a:pt x="1287814" y="960119"/>
                  </a:lnTo>
                  <a:lnTo>
                    <a:pt x="1287817" y="957706"/>
                  </a:lnTo>
                  <a:close/>
                </a:path>
                <a:path w="1289050" h="986789">
                  <a:moveTo>
                    <a:pt x="5142" y="953897"/>
                  </a:moveTo>
                  <a:lnTo>
                    <a:pt x="39" y="953897"/>
                  </a:lnTo>
                  <a:lnTo>
                    <a:pt x="34" y="957579"/>
                  </a:lnTo>
                  <a:lnTo>
                    <a:pt x="5133" y="957579"/>
                  </a:lnTo>
                  <a:lnTo>
                    <a:pt x="5142" y="953897"/>
                  </a:lnTo>
                  <a:close/>
                </a:path>
                <a:path w="1289050" h="986789">
                  <a:moveTo>
                    <a:pt x="1287822" y="953897"/>
                  </a:moveTo>
                  <a:lnTo>
                    <a:pt x="1282734" y="953897"/>
                  </a:lnTo>
                  <a:lnTo>
                    <a:pt x="1282729" y="957579"/>
                  </a:lnTo>
                  <a:lnTo>
                    <a:pt x="1287817" y="957579"/>
                  </a:lnTo>
                  <a:lnTo>
                    <a:pt x="1287822" y="953897"/>
                  </a:lnTo>
                  <a:close/>
                </a:path>
                <a:path w="1289050" h="986789">
                  <a:moveTo>
                    <a:pt x="5149" y="951356"/>
                  </a:moveTo>
                  <a:lnTo>
                    <a:pt x="42" y="951356"/>
                  </a:lnTo>
                  <a:lnTo>
                    <a:pt x="39" y="953769"/>
                  </a:lnTo>
                  <a:lnTo>
                    <a:pt x="5143" y="953769"/>
                  </a:lnTo>
                  <a:lnTo>
                    <a:pt x="5149" y="951356"/>
                  </a:lnTo>
                  <a:close/>
                </a:path>
                <a:path w="1289050" h="986789">
                  <a:moveTo>
                    <a:pt x="1287825" y="951356"/>
                  </a:moveTo>
                  <a:lnTo>
                    <a:pt x="1282737" y="951356"/>
                  </a:lnTo>
                  <a:lnTo>
                    <a:pt x="1282734" y="953769"/>
                  </a:lnTo>
                  <a:lnTo>
                    <a:pt x="1287822" y="953769"/>
                  </a:lnTo>
                  <a:lnTo>
                    <a:pt x="1287825" y="951356"/>
                  </a:lnTo>
                  <a:close/>
                </a:path>
                <a:path w="1289050" h="986789">
                  <a:moveTo>
                    <a:pt x="5159" y="947547"/>
                  </a:moveTo>
                  <a:lnTo>
                    <a:pt x="47" y="947547"/>
                  </a:lnTo>
                  <a:lnTo>
                    <a:pt x="42" y="951229"/>
                  </a:lnTo>
                  <a:lnTo>
                    <a:pt x="5149" y="951229"/>
                  </a:lnTo>
                  <a:lnTo>
                    <a:pt x="5159" y="947547"/>
                  </a:lnTo>
                  <a:close/>
                </a:path>
                <a:path w="1289050" h="986789">
                  <a:moveTo>
                    <a:pt x="1287830" y="947547"/>
                  </a:moveTo>
                  <a:lnTo>
                    <a:pt x="1282742" y="947547"/>
                  </a:lnTo>
                  <a:lnTo>
                    <a:pt x="1282738" y="951229"/>
                  </a:lnTo>
                  <a:lnTo>
                    <a:pt x="1287825" y="951229"/>
                  </a:lnTo>
                  <a:lnTo>
                    <a:pt x="1287830" y="947547"/>
                  </a:lnTo>
                  <a:close/>
                </a:path>
                <a:path w="1289050" h="986789">
                  <a:moveTo>
                    <a:pt x="5175" y="941197"/>
                  </a:moveTo>
                  <a:lnTo>
                    <a:pt x="55" y="941197"/>
                  </a:lnTo>
                  <a:lnTo>
                    <a:pt x="47" y="947419"/>
                  </a:lnTo>
                  <a:lnTo>
                    <a:pt x="5159" y="947419"/>
                  </a:lnTo>
                  <a:lnTo>
                    <a:pt x="5175" y="941197"/>
                  </a:lnTo>
                  <a:close/>
                </a:path>
                <a:path w="1289050" h="986789">
                  <a:moveTo>
                    <a:pt x="1287838" y="941197"/>
                  </a:moveTo>
                  <a:lnTo>
                    <a:pt x="1282751" y="941197"/>
                  </a:lnTo>
                  <a:lnTo>
                    <a:pt x="1282743" y="947419"/>
                  </a:lnTo>
                  <a:lnTo>
                    <a:pt x="1287830" y="947419"/>
                  </a:lnTo>
                  <a:lnTo>
                    <a:pt x="1287838" y="941197"/>
                  </a:lnTo>
                  <a:close/>
                </a:path>
                <a:path w="1289050" h="986789">
                  <a:moveTo>
                    <a:pt x="5182" y="938656"/>
                  </a:moveTo>
                  <a:lnTo>
                    <a:pt x="58" y="938656"/>
                  </a:lnTo>
                  <a:lnTo>
                    <a:pt x="55" y="941069"/>
                  </a:lnTo>
                  <a:lnTo>
                    <a:pt x="5176" y="941069"/>
                  </a:lnTo>
                  <a:lnTo>
                    <a:pt x="5182" y="938656"/>
                  </a:lnTo>
                  <a:close/>
                </a:path>
                <a:path w="1289050" h="986789">
                  <a:moveTo>
                    <a:pt x="1287842" y="938656"/>
                  </a:moveTo>
                  <a:lnTo>
                    <a:pt x="1282754" y="938656"/>
                  </a:lnTo>
                  <a:lnTo>
                    <a:pt x="1282751" y="941069"/>
                  </a:lnTo>
                  <a:lnTo>
                    <a:pt x="1287838" y="941069"/>
                  </a:lnTo>
                  <a:lnTo>
                    <a:pt x="1287842" y="938656"/>
                  </a:lnTo>
                  <a:close/>
                </a:path>
                <a:path w="1289050" h="986789">
                  <a:moveTo>
                    <a:pt x="5222" y="923416"/>
                  </a:moveTo>
                  <a:lnTo>
                    <a:pt x="78" y="923416"/>
                  </a:lnTo>
                  <a:lnTo>
                    <a:pt x="58" y="938529"/>
                  </a:lnTo>
                  <a:lnTo>
                    <a:pt x="5182" y="938529"/>
                  </a:lnTo>
                  <a:lnTo>
                    <a:pt x="5222" y="923416"/>
                  </a:lnTo>
                  <a:close/>
                </a:path>
                <a:path w="1289050" h="986789">
                  <a:moveTo>
                    <a:pt x="1287861" y="923416"/>
                  </a:moveTo>
                  <a:lnTo>
                    <a:pt x="1282774" y="923416"/>
                  </a:lnTo>
                  <a:lnTo>
                    <a:pt x="1282754" y="938529"/>
                  </a:lnTo>
                  <a:lnTo>
                    <a:pt x="1287842" y="938529"/>
                  </a:lnTo>
                  <a:lnTo>
                    <a:pt x="1287861" y="923416"/>
                  </a:lnTo>
                  <a:close/>
                </a:path>
              </a:pathLst>
            </a:custGeom>
            <a:solidFill>
              <a:srgbClr val="54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6522719" y="1113789"/>
              <a:ext cx="1278890" cy="974090"/>
            </a:xfrm>
            <a:custGeom>
              <a:avLst/>
              <a:gdLst/>
              <a:ahLst/>
              <a:cxnLst/>
              <a:rect l="l" t="t" r="r" b="b"/>
              <a:pathLst>
                <a:path w="1278890" h="974089">
                  <a:moveTo>
                    <a:pt x="8802" y="38100"/>
                  </a:moveTo>
                  <a:lnTo>
                    <a:pt x="2437" y="38100"/>
                  </a:lnTo>
                  <a:lnTo>
                    <a:pt x="2397" y="53339"/>
                  </a:lnTo>
                  <a:lnTo>
                    <a:pt x="8762" y="53339"/>
                  </a:lnTo>
                  <a:lnTo>
                    <a:pt x="8802" y="38100"/>
                  </a:lnTo>
                  <a:close/>
                </a:path>
                <a:path w="1278890" h="974089">
                  <a:moveTo>
                    <a:pt x="1278841" y="38100"/>
                  </a:moveTo>
                  <a:lnTo>
                    <a:pt x="1272459" y="38100"/>
                  </a:lnTo>
                  <a:lnTo>
                    <a:pt x="1272419" y="53339"/>
                  </a:lnTo>
                  <a:lnTo>
                    <a:pt x="1278822" y="53339"/>
                  </a:lnTo>
                  <a:lnTo>
                    <a:pt x="1278841" y="38100"/>
                  </a:lnTo>
                  <a:close/>
                </a:path>
                <a:path w="1278890" h="974089">
                  <a:moveTo>
                    <a:pt x="8812" y="34289"/>
                  </a:moveTo>
                  <a:lnTo>
                    <a:pt x="2447" y="34289"/>
                  </a:lnTo>
                  <a:lnTo>
                    <a:pt x="2440" y="36829"/>
                  </a:lnTo>
                  <a:lnTo>
                    <a:pt x="8806" y="36829"/>
                  </a:lnTo>
                  <a:lnTo>
                    <a:pt x="8812" y="34289"/>
                  </a:lnTo>
                  <a:close/>
                </a:path>
                <a:path w="1278890" h="974089">
                  <a:moveTo>
                    <a:pt x="1278846" y="34289"/>
                  </a:moveTo>
                  <a:lnTo>
                    <a:pt x="1272469" y="34289"/>
                  </a:lnTo>
                  <a:lnTo>
                    <a:pt x="1272462" y="36829"/>
                  </a:lnTo>
                  <a:lnTo>
                    <a:pt x="1278843" y="36829"/>
                  </a:lnTo>
                  <a:lnTo>
                    <a:pt x="1278846" y="34289"/>
                  </a:lnTo>
                  <a:close/>
                </a:path>
                <a:path w="1278890" h="974089">
                  <a:moveTo>
                    <a:pt x="8836" y="25400"/>
                  </a:moveTo>
                  <a:lnTo>
                    <a:pt x="2470" y="25400"/>
                  </a:lnTo>
                  <a:lnTo>
                    <a:pt x="2450" y="33019"/>
                  </a:lnTo>
                  <a:lnTo>
                    <a:pt x="8816" y="33019"/>
                  </a:lnTo>
                  <a:lnTo>
                    <a:pt x="8836" y="25400"/>
                  </a:lnTo>
                  <a:close/>
                </a:path>
                <a:path w="1278890" h="974089">
                  <a:moveTo>
                    <a:pt x="1278858" y="25400"/>
                  </a:moveTo>
                  <a:lnTo>
                    <a:pt x="1272492" y="25400"/>
                  </a:lnTo>
                  <a:lnTo>
                    <a:pt x="1272472" y="33019"/>
                  </a:lnTo>
                  <a:lnTo>
                    <a:pt x="1278848" y="33019"/>
                  </a:lnTo>
                  <a:lnTo>
                    <a:pt x="1278858" y="25400"/>
                  </a:lnTo>
                  <a:close/>
                </a:path>
                <a:path w="1278890" h="974089">
                  <a:moveTo>
                    <a:pt x="8846" y="21589"/>
                  </a:moveTo>
                  <a:lnTo>
                    <a:pt x="2480" y="21589"/>
                  </a:lnTo>
                  <a:lnTo>
                    <a:pt x="2473" y="24129"/>
                  </a:lnTo>
                  <a:lnTo>
                    <a:pt x="8839" y="24129"/>
                  </a:lnTo>
                  <a:lnTo>
                    <a:pt x="8846" y="21589"/>
                  </a:lnTo>
                  <a:close/>
                </a:path>
                <a:path w="1278890" h="974089">
                  <a:moveTo>
                    <a:pt x="1278863" y="21589"/>
                  </a:moveTo>
                  <a:lnTo>
                    <a:pt x="1272503" y="21589"/>
                  </a:lnTo>
                  <a:lnTo>
                    <a:pt x="1272496" y="24129"/>
                  </a:lnTo>
                  <a:lnTo>
                    <a:pt x="1278860" y="24129"/>
                  </a:lnTo>
                  <a:lnTo>
                    <a:pt x="1278863" y="21589"/>
                  </a:lnTo>
                  <a:close/>
                </a:path>
                <a:path w="1278890" h="974089">
                  <a:moveTo>
                    <a:pt x="8853" y="19050"/>
                  </a:moveTo>
                  <a:lnTo>
                    <a:pt x="2486" y="19050"/>
                  </a:lnTo>
                  <a:lnTo>
                    <a:pt x="2483" y="20319"/>
                  </a:lnTo>
                  <a:lnTo>
                    <a:pt x="8849" y="20319"/>
                  </a:lnTo>
                  <a:lnTo>
                    <a:pt x="8853" y="19050"/>
                  </a:lnTo>
                  <a:close/>
                </a:path>
                <a:path w="1278890" h="974089">
                  <a:moveTo>
                    <a:pt x="1278866" y="19050"/>
                  </a:moveTo>
                  <a:lnTo>
                    <a:pt x="1272509" y="19050"/>
                  </a:lnTo>
                  <a:lnTo>
                    <a:pt x="1272506" y="20319"/>
                  </a:lnTo>
                  <a:lnTo>
                    <a:pt x="1278865" y="20319"/>
                  </a:lnTo>
                  <a:lnTo>
                    <a:pt x="1278866" y="19050"/>
                  </a:lnTo>
                  <a:close/>
                </a:path>
                <a:path w="1278890" h="974089">
                  <a:moveTo>
                    <a:pt x="8863" y="15239"/>
                  </a:moveTo>
                  <a:lnTo>
                    <a:pt x="2496" y="15239"/>
                  </a:lnTo>
                  <a:lnTo>
                    <a:pt x="2490" y="17779"/>
                  </a:lnTo>
                  <a:lnTo>
                    <a:pt x="8856" y="17779"/>
                  </a:lnTo>
                  <a:lnTo>
                    <a:pt x="8863" y="15239"/>
                  </a:lnTo>
                  <a:close/>
                </a:path>
                <a:path w="1278890" h="974089">
                  <a:moveTo>
                    <a:pt x="1278871" y="15239"/>
                  </a:moveTo>
                  <a:lnTo>
                    <a:pt x="1272519" y="15239"/>
                  </a:lnTo>
                  <a:lnTo>
                    <a:pt x="1272513" y="17779"/>
                  </a:lnTo>
                  <a:lnTo>
                    <a:pt x="1278868" y="17779"/>
                  </a:lnTo>
                  <a:lnTo>
                    <a:pt x="1278871" y="15239"/>
                  </a:lnTo>
                  <a:close/>
                </a:path>
                <a:path w="1278890" h="974089">
                  <a:moveTo>
                    <a:pt x="8869" y="12700"/>
                  </a:moveTo>
                  <a:lnTo>
                    <a:pt x="2503" y="12700"/>
                  </a:lnTo>
                  <a:lnTo>
                    <a:pt x="2500" y="13969"/>
                  </a:lnTo>
                  <a:lnTo>
                    <a:pt x="8866" y="13969"/>
                  </a:lnTo>
                  <a:lnTo>
                    <a:pt x="8869" y="12700"/>
                  </a:lnTo>
                  <a:close/>
                </a:path>
                <a:path w="1278890" h="974089">
                  <a:moveTo>
                    <a:pt x="1278875" y="12700"/>
                  </a:moveTo>
                  <a:lnTo>
                    <a:pt x="1272526" y="12700"/>
                  </a:lnTo>
                  <a:lnTo>
                    <a:pt x="1272523" y="13969"/>
                  </a:lnTo>
                  <a:lnTo>
                    <a:pt x="1278873" y="13969"/>
                  </a:lnTo>
                  <a:lnTo>
                    <a:pt x="1278875" y="12700"/>
                  </a:lnTo>
                  <a:close/>
                </a:path>
                <a:path w="1278890" h="974089">
                  <a:moveTo>
                    <a:pt x="8879" y="8889"/>
                  </a:moveTo>
                  <a:lnTo>
                    <a:pt x="2513" y="8889"/>
                  </a:lnTo>
                  <a:lnTo>
                    <a:pt x="2506" y="11429"/>
                  </a:lnTo>
                  <a:lnTo>
                    <a:pt x="8873" y="11429"/>
                  </a:lnTo>
                  <a:lnTo>
                    <a:pt x="8879" y="8889"/>
                  </a:lnTo>
                  <a:close/>
                </a:path>
                <a:path w="1278890" h="974089">
                  <a:moveTo>
                    <a:pt x="1278880" y="8889"/>
                  </a:moveTo>
                  <a:lnTo>
                    <a:pt x="1272536" y="8889"/>
                  </a:lnTo>
                  <a:lnTo>
                    <a:pt x="1272529" y="11429"/>
                  </a:lnTo>
                  <a:lnTo>
                    <a:pt x="1278876" y="11429"/>
                  </a:lnTo>
                  <a:lnTo>
                    <a:pt x="1278880" y="8889"/>
                  </a:lnTo>
                  <a:close/>
                </a:path>
                <a:path w="1278890" h="974089">
                  <a:moveTo>
                    <a:pt x="8886" y="6350"/>
                  </a:moveTo>
                  <a:lnTo>
                    <a:pt x="2520" y="6350"/>
                  </a:lnTo>
                  <a:lnTo>
                    <a:pt x="2516" y="7620"/>
                  </a:lnTo>
                  <a:lnTo>
                    <a:pt x="8883" y="7620"/>
                  </a:lnTo>
                  <a:lnTo>
                    <a:pt x="8886" y="6350"/>
                  </a:lnTo>
                  <a:close/>
                </a:path>
                <a:path w="1278890" h="974089">
                  <a:moveTo>
                    <a:pt x="1278883" y="6350"/>
                  </a:moveTo>
                  <a:lnTo>
                    <a:pt x="640714" y="6350"/>
                  </a:lnTo>
                  <a:lnTo>
                    <a:pt x="1272539" y="7620"/>
                  </a:lnTo>
                  <a:lnTo>
                    <a:pt x="1278881" y="7620"/>
                  </a:lnTo>
                  <a:lnTo>
                    <a:pt x="1278883" y="6350"/>
                  </a:lnTo>
                  <a:close/>
                </a:path>
                <a:path w="1278890" h="974089">
                  <a:moveTo>
                    <a:pt x="1278888" y="2539"/>
                  </a:moveTo>
                  <a:lnTo>
                    <a:pt x="2530" y="2539"/>
                  </a:lnTo>
                  <a:lnTo>
                    <a:pt x="2523" y="5079"/>
                  </a:lnTo>
                  <a:lnTo>
                    <a:pt x="1278885" y="5079"/>
                  </a:lnTo>
                  <a:lnTo>
                    <a:pt x="1278888" y="2539"/>
                  </a:lnTo>
                  <a:close/>
                </a:path>
                <a:path w="1278890" h="974089">
                  <a:moveTo>
                    <a:pt x="640714" y="0"/>
                  </a:moveTo>
                  <a:lnTo>
                    <a:pt x="2536" y="0"/>
                  </a:lnTo>
                  <a:lnTo>
                    <a:pt x="2533" y="1270"/>
                  </a:lnTo>
                  <a:lnTo>
                    <a:pt x="1278889" y="1270"/>
                  </a:lnTo>
                  <a:lnTo>
                    <a:pt x="640714" y="0"/>
                  </a:lnTo>
                  <a:close/>
                </a:path>
                <a:path w="1278890" h="974089">
                  <a:moveTo>
                    <a:pt x="8762" y="53340"/>
                  </a:moveTo>
                  <a:lnTo>
                    <a:pt x="2397" y="53340"/>
                  </a:lnTo>
                  <a:lnTo>
                    <a:pt x="2231" y="116839"/>
                  </a:lnTo>
                  <a:lnTo>
                    <a:pt x="8594" y="116839"/>
                  </a:lnTo>
                  <a:lnTo>
                    <a:pt x="8762" y="53340"/>
                  </a:lnTo>
                  <a:close/>
                </a:path>
                <a:path w="1278890" h="974089">
                  <a:moveTo>
                    <a:pt x="1278822" y="53340"/>
                  </a:moveTo>
                  <a:lnTo>
                    <a:pt x="1272419" y="53340"/>
                  </a:lnTo>
                  <a:lnTo>
                    <a:pt x="1272251" y="116839"/>
                  </a:lnTo>
                  <a:lnTo>
                    <a:pt x="1278739" y="116839"/>
                  </a:lnTo>
                  <a:lnTo>
                    <a:pt x="1278822" y="53340"/>
                  </a:lnTo>
                  <a:close/>
                </a:path>
                <a:path w="1278890" h="974089">
                  <a:moveTo>
                    <a:pt x="8594" y="116840"/>
                  </a:moveTo>
                  <a:lnTo>
                    <a:pt x="2231" y="116840"/>
                  </a:lnTo>
                  <a:lnTo>
                    <a:pt x="2198" y="129539"/>
                  </a:lnTo>
                  <a:lnTo>
                    <a:pt x="8560" y="129539"/>
                  </a:lnTo>
                  <a:lnTo>
                    <a:pt x="8594" y="116840"/>
                  </a:lnTo>
                  <a:close/>
                </a:path>
                <a:path w="1278890" h="974089">
                  <a:moveTo>
                    <a:pt x="1278739" y="116840"/>
                  </a:moveTo>
                  <a:lnTo>
                    <a:pt x="1272251" y="116840"/>
                  </a:lnTo>
                  <a:lnTo>
                    <a:pt x="1272217" y="129539"/>
                  </a:lnTo>
                  <a:lnTo>
                    <a:pt x="1278722" y="129539"/>
                  </a:lnTo>
                  <a:lnTo>
                    <a:pt x="1278739" y="116840"/>
                  </a:lnTo>
                  <a:close/>
                </a:path>
                <a:path w="1278890" h="974089">
                  <a:moveTo>
                    <a:pt x="8560" y="129540"/>
                  </a:moveTo>
                  <a:lnTo>
                    <a:pt x="2198" y="129540"/>
                  </a:lnTo>
                  <a:lnTo>
                    <a:pt x="2181" y="135889"/>
                  </a:lnTo>
                  <a:lnTo>
                    <a:pt x="8543" y="135889"/>
                  </a:lnTo>
                  <a:lnTo>
                    <a:pt x="8560" y="129540"/>
                  </a:lnTo>
                  <a:close/>
                </a:path>
                <a:path w="1278890" h="974089">
                  <a:moveTo>
                    <a:pt x="1278722" y="129540"/>
                  </a:moveTo>
                  <a:lnTo>
                    <a:pt x="1272217" y="129540"/>
                  </a:lnTo>
                  <a:lnTo>
                    <a:pt x="1272200" y="135889"/>
                  </a:lnTo>
                  <a:lnTo>
                    <a:pt x="1278714" y="135889"/>
                  </a:lnTo>
                  <a:lnTo>
                    <a:pt x="1278722" y="129540"/>
                  </a:lnTo>
                  <a:close/>
                </a:path>
                <a:path w="1278890" h="974089">
                  <a:moveTo>
                    <a:pt x="8543" y="135890"/>
                  </a:moveTo>
                  <a:lnTo>
                    <a:pt x="2181" y="135890"/>
                  </a:lnTo>
                  <a:lnTo>
                    <a:pt x="2065" y="180339"/>
                  </a:lnTo>
                  <a:lnTo>
                    <a:pt x="8426" y="180339"/>
                  </a:lnTo>
                  <a:lnTo>
                    <a:pt x="8543" y="135890"/>
                  </a:lnTo>
                  <a:close/>
                </a:path>
                <a:path w="1278890" h="974089">
                  <a:moveTo>
                    <a:pt x="1278714" y="135890"/>
                  </a:moveTo>
                  <a:lnTo>
                    <a:pt x="1272200" y="135890"/>
                  </a:lnTo>
                  <a:lnTo>
                    <a:pt x="1272083" y="180339"/>
                  </a:lnTo>
                  <a:lnTo>
                    <a:pt x="1278656" y="180339"/>
                  </a:lnTo>
                  <a:lnTo>
                    <a:pt x="1278714" y="135890"/>
                  </a:lnTo>
                  <a:close/>
                </a:path>
                <a:path w="1278890" h="974089">
                  <a:moveTo>
                    <a:pt x="8426" y="180340"/>
                  </a:moveTo>
                  <a:lnTo>
                    <a:pt x="2065" y="180340"/>
                  </a:lnTo>
                  <a:lnTo>
                    <a:pt x="2049" y="186689"/>
                  </a:lnTo>
                  <a:lnTo>
                    <a:pt x="8409" y="186689"/>
                  </a:lnTo>
                  <a:lnTo>
                    <a:pt x="8426" y="180340"/>
                  </a:lnTo>
                  <a:close/>
                </a:path>
                <a:path w="1278890" h="974089">
                  <a:moveTo>
                    <a:pt x="1278656" y="180340"/>
                  </a:moveTo>
                  <a:lnTo>
                    <a:pt x="1272083" y="180340"/>
                  </a:lnTo>
                  <a:lnTo>
                    <a:pt x="1272066" y="186689"/>
                  </a:lnTo>
                  <a:lnTo>
                    <a:pt x="1278647" y="186689"/>
                  </a:lnTo>
                  <a:lnTo>
                    <a:pt x="1278656" y="180340"/>
                  </a:lnTo>
                  <a:close/>
                </a:path>
                <a:path w="1278890" h="974089">
                  <a:moveTo>
                    <a:pt x="8409" y="186690"/>
                  </a:moveTo>
                  <a:lnTo>
                    <a:pt x="2049" y="186690"/>
                  </a:lnTo>
                  <a:lnTo>
                    <a:pt x="2032" y="193039"/>
                  </a:lnTo>
                  <a:lnTo>
                    <a:pt x="8392" y="193039"/>
                  </a:lnTo>
                  <a:lnTo>
                    <a:pt x="8409" y="186690"/>
                  </a:lnTo>
                  <a:close/>
                </a:path>
                <a:path w="1278890" h="974089">
                  <a:moveTo>
                    <a:pt x="1278647" y="186690"/>
                  </a:moveTo>
                  <a:lnTo>
                    <a:pt x="1272066" y="186690"/>
                  </a:lnTo>
                  <a:lnTo>
                    <a:pt x="1272049" y="193039"/>
                  </a:lnTo>
                  <a:lnTo>
                    <a:pt x="1278639" y="193039"/>
                  </a:lnTo>
                  <a:lnTo>
                    <a:pt x="1278647" y="186690"/>
                  </a:lnTo>
                  <a:close/>
                </a:path>
                <a:path w="1278890" h="974089">
                  <a:moveTo>
                    <a:pt x="8392" y="193040"/>
                  </a:moveTo>
                  <a:lnTo>
                    <a:pt x="2032" y="193040"/>
                  </a:lnTo>
                  <a:lnTo>
                    <a:pt x="1939" y="228600"/>
                  </a:lnTo>
                  <a:lnTo>
                    <a:pt x="8298" y="228600"/>
                  </a:lnTo>
                  <a:lnTo>
                    <a:pt x="8392" y="193040"/>
                  </a:lnTo>
                  <a:close/>
                </a:path>
                <a:path w="1278890" h="974089">
                  <a:moveTo>
                    <a:pt x="1278639" y="193040"/>
                  </a:moveTo>
                  <a:lnTo>
                    <a:pt x="1272049" y="193040"/>
                  </a:lnTo>
                  <a:lnTo>
                    <a:pt x="1271955" y="228600"/>
                  </a:lnTo>
                  <a:lnTo>
                    <a:pt x="1278593" y="228600"/>
                  </a:lnTo>
                  <a:lnTo>
                    <a:pt x="1278639" y="193040"/>
                  </a:lnTo>
                  <a:close/>
                </a:path>
                <a:path w="1278890" h="974089">
                  <a:moveTo>
                    <a:pt x="8298" y="228600"/>
                  </a:moveTo>
                  <a:lnTo>
                    <a:pt x="1939" y="228600"/>
                  </a:lnTo>
                  <a:lnTo>
                    <a:pt x="1916" y="237489"/>
                  </a:lnTo>
                  <a:lnTo>
                    <a:pt x="8275" y="237489"/>
                  </a:lnTo>
                  <a:lnTo>
                    <a:pt x="8298" y="228600"/>
                  </a:lnTo>
                  <a:close/>
                </a:path>
                <a:path w="1278890" h="974089">
                  <a:moveTo>
                    <a:pt x="1278593" y="228600"/>
                  </a:moveTo>
                  <a:lnTo>
                    <a:pt x="1271955" y="228600"/>
                  </a:lnTo>
                  <a:lnTo>
                    <a:pt x="1271931" y="237489"/>
                  </a:lnTo>
                  <a:lnTo>
                    <a:pt x="1278581" y="237489"/>
                  </a:lnTo>
                  <a:lnTo>
                    <a:pt x="1278593" y="228600"/>
                  </a:lnTo>
                  <a:close/>
                </a:path>
                <a:path w="1278890" h="974089">
                  <a:moveTo>
                    <a:pt x="8275" y="237490"/>
                  </a:moveTo>
                  <a:lnTo>
                    <a:pt x="1916" y="237490"/>
                  </a:lnTo>
                  <a:lnTo>
                    <a:pt x="1823" y="273050"/>
                  </a:lnTo>
                  <a:lnTo>
                    <a:pt x="8181" y="273050"/>
                  </a:lnTo>
                  <a:lnTo>
                    <a:pt x="8275" y="237490"/>
                  </a:lnTo>
                  <a:close/>
                </a:path>
                <a:path w="1278890" h="974089">
                  <a:moveTo>
                    <a:pt x="1278581" y="237490"/>
                  </a:moveTo>
                  <a:lnTo>
                    <a:pt x="1271931" y="237490"/>
                  </a:lnTo>
                  <a:lnTo>
                    <a:pt x="1271837" y="273050"/>
                  </a:lnTo>
                  <a:lnTo>
                    <a:pt x="1278535" y="273050"/>
                  </a:lnTo>
                  <a:lnTo>
                    <a:pt x="1278581" y="237490"/>
                  </a:lnTo>
                  <a:close/>
                </a:path>
                <a:path w="1278890" h="974089">
                  <a:moveTo>
                    <a:pt x="8181" y="273050"/>
                  </a:moveTo>
                  <a:lnTo>
                    <a:pt x="1823" y="273050"/>
                  </a:lnTo>
                  <a:lnTo>
                    <a:pt x="1800" y="281939"/>
                  </a:lnTo>
                  <a:lnTo>
                    <a:pt x="8157" y="281939"/>
                  </a:lnTo>
                  <a:lnTo>
                    <a:pt x="8181" y="273050"/>
                  </a:lnTo>
                  <a:close/>
                </a:path>
                <a:path w="1278890" h="974089">
                  <a:moveTo>
                    <a:pt x="1278535" y="273050"/>
                  </a:moveTo>
                  <a:lnTo>
                    <a:pt x="1271837" y="273050"/>
                  </a:lnTo>
                  <a:lnTo>
                    <a:pt x="1271814" y="281939"/>
                  </a:lnTo>
                  <a:lnTo>
                    <a:pt x="1278523" y="281939"/>
                  </a:lnTo>
                  <a:lnTo>
                    <a:pt x="1278535" y="273050"/>
                  </a:lnTo>
                  <a:close/>
                </a:path>
                <a:path w="1278890" h="974089">
                  <a:moveTo>
                    <a:pt x="8157" y="281940"/>
                  </a:moveTo>
                  <a:lnTo>
                    <a:pt x="1800" y="281940"/>
                  </a:lnTo>
                  <a:lnTo>
                    <a:pt x="1392" y="438150"/>
                  </a:lnTo>
                  <a:lnTo>
                    <a:pt x="7744" y="438150"/>
                  </a:lnTo>
                  <a:lnTo>
                    <a:pt x="8157" y="281940"/>
                  </a:lnTo>
                  <a:close/>
                </a:path>
                <a:path w="1278890" h="974089">
                  <a:moveTo>
                    <a:pt x="1278523" y="281940"/>
                  </a:moveTo>
                  <a:lnTo>
                    <a:pt x="1271814" y="281940"/>
                  </a:lnTo>
                  <a:lnTo>
                    <a:pt x="1271401" y="438150"/>
                  </a:lnTo>
                  <a:lnTo>
                    <a:pt x="1278319" y="438150"/>
                  </a:lnTo>
                  <a:lnTo>
                    <a:pt x="1278523" y="281940"/>
                  </a:lnTo>
                  <a:close/>
                </a:path>
                <a:path w="1278890" h="974089">
                  <a:moveTo>
                    <a:pt x="7744" y="438150"/>
                  </a:moveTo>
                  <a:lnTo>
                    <a:pt x="1392" y="438150"/>
                  </a:lnTo>
                  <a:lnTo>
                    <a:pt x="746" y="685800"/>
                  </a:lnTo>
                  <a:lnTo>
                    <a:pt x="7089" y="685800"/>
                  </a:lnTo>
                  <a:lnTo>
                    <a:pt x="7744" y="438150"/>
                  </a:lnTo>
                  <a:close/>
                </a:path>
                <a:path w="1278890" h="974089">
                  <a:moveTo>
                    <a:pt x="1278319" y="438150"/>
                  </a:moveTo>
                  <a:lnTo>
                    <a:pt x="1271401" y="438150"/>
                  </a:lnTo>
                  <a:lnTo>
                    <a:pt x="1270745" y="685800"/>
                  </a:lnTo>
                  <a:lnTo>
                    <a:pt x="1277996" y="685800"/>
                  </a:lnTo>
                  <a:lnTo>
                    <a:pt x="1278319" y="438150"/>
                  </a:lnTo>
                  <a:close/>
                </a:path>
                <a:path w="1278890" h="974089">
                  <a:moveTo>
                    <a:pt x="7089" y="685800"/>
                  </a:moveTo>
                  <a:lnTo>
                    <a:pt x="746" y="685800"/>
                  </a:lnTo>
                  <a:lnTo>
                    <a:pt x="712" y="698500"/>
                  </a:lnTo>
                  <a:lnTo>
                    <a:pt x="7055" y="698500"/>
                  </a:lnTo>
                  <a:lnTo>
                    <a:pt x="7089" y="685800"/>
                  </a:lnTo>
                  <a:close/>
                </a:path>
                <a:path w="1278890" h="974089">
                  <a:moveTo>
                    <a:pt x="1277996" y="685800"/>
                  </a:moveTo>
                  <a:lnTo>
                    <a:pt x="1270745" y="685800"/>
                  </a:lnTo>
                  <a:lnTo>
                    <a:pt x="1270712" y="698500"/>
                  </a:lnTo>
                  <a:lnTo>
                    <a:pt x="1277979" y="698500"/>
                  </a:lnTo>
                  <a:lnTo>
                    <a:pt x="1277996" y="685800"/>
                  </a:lnTo>
                  <a:close/>
                </a:path>
                <a:path w="1278890" h="974089">
                  <a:moveTo>
                    <a:pt x="7055" y="698500"/>
                  </a:moveTo>
                  <a:lnTo>
                    <a:pt x="712" y="698500"/>
                  </a:lnTo>
                  <a:lnTo>
                    <a:pt x="689" y="707389"/>
                  </a:lnTo>
                  <a:lnTo>
                    <a:pt x="7032" y="707389"/>
                  </a:lnTo>
                  <a:lnTo>
                    <a:pt x="7055" y="698500"/>
                  </a:lnTo>
                  <a:close/>
                </a:path>
                <a:path w="1278890" h="974089">
                  <a:moveTo>
                    <a:pt x="1277979" y="698500"/>
                  </a:moveTo>
                  <a:lnTo>
                    <a:pt x="1270712" y="698500"/>
                  </a:lnTo>
                  <a:lnTo>
                    <a:pt x="1270688" y="707389"/>
                  </a:lnTo>
                  <a:lnTo>
                    <a:pt x="1277968" y="707389"/>
                  </a:lnTo>
                  <a:lnTo>
                    <a:pt x="1277979" y="698500"/>
                  </a:lnTo>
                  <a:close/>
                </a:path>
                <a:path w="1278890" h="974089">
                  <a:moveTo>
                    <a:pt x="7032" y="707390"/>
                  </a:moveTo>
                  <a:lnTo>
                    <a:pt x="689" y="707390"/>
                  </a:lnTo>
                  <a:lnTo>
                    <a:pt x="563" y="755650"/>
                  </a:lnTo>
                  <a:lnTo>
                    <a:pt x="6904" y="755650"/>
                  </a:lnTo>
                  <a:lnTo>
                    <a:pt x="7032" y="707390"/>
                  </a:lnTo>
                  <a:close/>
                </a:path>
                <a:path w="1278890" h="974089">
                  <a:moveTo>
                    <a:pt x="1277968" y="707390"/>
                  </a:moveTo>
                  <a:lnTo>
                    <a:pt x="1270688" y="707390"/>
                  </a:lnTo>
                  <a:lnTo>
                    <a:pt x="1270561" y="755650"/>
                  </a:lnTo>
                  <a:lnTo>
                    <a:pt x="1277905" y="755650"/>
                  </a:lnTo>
                  <a:lnTo>
                    <a:pt x="1277968" y="707390"/>
                  </a:lnTo>
                  <a:close/>
                </a:path>
                <a:path w="1278890" h="974089">
                  <a:moveTo>
                    <a:pt x="6904" y="755650"/>
                  </a:moveTo>
                  <a:lnTo>
                    <a:pt x="563" y="755650"/>
                  </a:lnTo>
                  <a:lnTo>
                    <a:pt x="540" y="764539"/>
                  </a:lnTo>
                  <a:lnTo>
                    <a:pt x="6880" y="764539"/>
                  </a:lnTo>
                  <a:lnTo>
                    <a:pt x="6904" y="755650"/>
                  </a:lnTo>
                  <a:close/>
                </a:path>
                <a:path w="1278890" h="974089">
                  <a:moveTo>
                    <a:pt x="1277905" y="755650"/>
                  </a:moveTo>
                  <a:lnTo>
                    <a:pt x="1270561" y="755650"/>
                  </a:lnTo>
                  <a:lnTo>
                    <a:pt x="1270537" y="764539"/>
                  </a:lnTo>
                  <a:lnTo>
                    <a:pt x="1277893" y="764539"/>
                  </a:lnTo>
                  <a:lnTo>
                    <a:pt x="1277905" y="755650"/>
                  </a:lnTo>
                  <a:close/>
                </a:path>
                <a:path w="1278890" h="974089">
                  <a:moveTo>
                    <a:pt x="6880" y="764540"/>
                  </a:moveTo>
                  <a:lnTo>
                    <a:pt x="540" y="764540"/>
                  </a:lnTo>
                  <a:lnTo>
                    <a:pt x="374" y="828039"/>
                  </a:lnTo>
                  <a:lnTo>
                    <a:pt x="6712" y="828039"/>
                  </a:lnTo>
                  <a:lnTo>
                    <a:pt x="6880" y="764540"/>
                  </a:lnTo>
                  <a:close/>
                </a:path>
                <a:path w="1278890" h="974089">
                  <a:moveTo>
                    <a:pt x="1277893" y="764540"/>
                  </a:moveTo>
                  <a:lnTo>
                    <a:pt x="1270537" y="764540"/>
                  </a:lnTo>
                  <a:lnTo>
                    <a:pt x="1270369" y="828039"/>
                  </a:lnTo>
                  <a:lnTo>
                    <a:pt x="1277810" y="828039"/>
                  </a:lnTo>
                  <a:lnTo>
                    <a:pt x="1277893" y="764540"/>
                  </a:lnTo>
                  <a:close/>
                </a:path>
                <a:path w="1278890" h="974089">
                  <a:moveTo>
                    <a:pt x="6712" y="828040"/>
                  </a:moveTo>
                  <a:lnTo>
                    <a:pt x="374" y="828040"/>
                  </a:lnTo>
                  <a:lnTo>
                    <a:pt x="358" y="834389"/>
                  </a:lnTo>
                  <a:lnTo>
                    <a:pt x="6696" y="834389"/>
                  </a:lnTo>
                  <a:lnTo>
                    <a:pt x="6712" y="828040"/>
                  </a:lnTo>
                  <a:close/>
                </a:path>
                <a:path w="1278890" h="974089">
                  <a:moveTo>
                    <a:pt x="1277810" y="828040"/>
                  </a:moveTo>
                  <a:lnTo>
                    <a:pt x="1270369" y="828040"/>
                  </a:lnTo>
                  <a:lnTo>
                    <a:pt x="1270352" y="834389"/>
                  </a:lnTo>
                  <a:lnTo>
                    <a:pt x="1277802" y="834389"/>
                  </a:lnTo>
                  <a:lnTo>
                    <a:pt x="1277810" y="828040"/>
                  </a:lnTo>
                  <a:close/>
                </a:path>
                <a:path w="1278890" h="974089">
                  <a:moveTo>
                    <a:pt x="6696" y="834390"/>
                  </a:moveTo>
                  <a:lnTo>
                    <a:pt x="358" y="834390"/>
                  </a:lnTo>
                  <a:lnTo>
                    <a:pt x="341" y="840739"/>
                  </a:lnTo>
                  <a:lnTo>
                    <a:pt x="6679" y="840739"/>
                  </a:lnTo>
                  <a:lnTo>
                    <a:pt x="6696" y="834390"/>
                  </a:lnTo>
                  <a:close/>
                </a:path>
                <a:path w="1278890" h="974089">
                  <a:moveTo>
                    <a:pt x="1277802" y="834390"/>
                  </a:moveTo>
                  <a:lnTo>
                    <a:pt x="1270352" y="834390"/>
                  </a:lnTo>
                  <a:lnTo>
                    <a:pt x="1270335" y="840739"/>
                  </a:lnTo>
                  <a:lnTo>
                    <a:pt x="1277794" y="840739"/>
                  </a:lnTo>
                  <a:lnTo>
                    <a:pt x="1277802" y="834390"/>
                  </a:lnTo>
                  <a:close/>
                </a:path>
                <a:path w="1278890" h="974089">
                  <a:moveTo>
                    <a:pt x="6679" y="840740"/>
                  </a:moveTo>
                  <a:lnTo>
                    <a:pt x="341" y="840740"/>
                  </a:lnTo>
                  <a:lnTo>
                    <a:pt x="308" y="853439"/>
                  </a:lnTo>
                  <a:lnTo>
                    <a:pt x="6645" y="853439"/>
                  </a:lnTo>
                  <a:lnTo>
                    <a:pt x="6679" y="840740"/>
                  </a:lnTo>
                  <a:close/>
                </a:path>
                <a:path w="1278890" h="974089">
                  <a:moveTo>
                    <a:pt x="1277794" y="840740"/>
                  </a:moveTo>
                  <a:lnTo>
                    <a:pt x="1270335" y="840740"/>
                  </a:lnTo>
                  <a:lnTo>
                    <a:pt x="1270302" y="853439"/>
                  </a:lnTo>
                  <a:lnTo>
                    <a:pt x="1277777" y="853439"/>
                  </a:lnTo>
                  <a:lnTo>
                    <a:pt x="1277794" y="840740"/>
                  </a:lnTo>
                  <a:close/>
                </a:path>
                <a:path w="1278890" h="974089">
                  <a:moveTo>
                    <a:pt x="6645" y="853440"/>
                  </a:moveTo>
                  <a:lnTo>
                    <a:pt x="308" y="853440"/>
                  </a:lnTo>
                  <a:lnTo>
                    <a:pt x="142" y="916939"/>
                  </a:lnTo>
                  <a:lnTo>
                    <a:pt x="6477" y="916939"/>
                  </a:lnTo>
                  <a:lnTo>
                    <a:pt x="6645" y="853440"/>
                  </a:lnTo>
                  <a:close/>
                </a:path>
                <a:path w="1278890" h="974089">
                  <a:moveTo>
                    <a:pt x="1277777" y="853440"/>
                  </a:moveTo>
                  <a:lnTo>
                    <a:pt x="1270302" y="853440"/>
                  </a:lnTo>
                  <a:lnTo>
                    <a:pt x="1270134" y="916939"/>
                  </a:lnTo>
                  <a:lnTo>
                    <a:pt x="1277694" y="916939"/>
                  </a:lnTo>
                  <a:lnTo>
                    <a:pt x="1277777" y="853440"/>
                  </a:lnTo>
                  <a:close/>
                </a:path>
                <a:path w="1278890" h="974089">
                  <a:moveTo>
                    <a:pt x="1277621" y="972947"/>
                  </a:moveTo>
                  <a:lnTo>
                    <a:pt x="702691" y="972947"/>
                  </a:lnTo>
                  <a:lnTo>
                    <a:pt x="1277620" y="974089"/>
                  </a:lnTo>
                  <a:lnTo>
                    <a:pt x="1277621" y="972947"/>
                  </a:lnTo>
                  <a:close/>
                </a:path>
                <a:path w="1278890" h="974089">
                  <a:moveTo>
                    <a:pt x="1277624" y="970406"/>
                  </a:moveTo>
                  <a:lnTo>
                    <a:pt x="2" y="970406"/>
                  </a:lnTo>
                  <a:lnTo>
                    <a:pt x="0" y="971550"/>
                  </a:lnTo>
                  <a:lnTo>
                    <a:pt x="638809" y="972819"/>
                  </a:lnTo>
                  <a:lnTo>
                    <a:pt x="1277621" y="972819"/>
                  </a:lnTo>
                  <a:lnTo>
                    <a:pt x="1277624" y="970406"/>
                  </a:lnTo>
                  <a:close/>
                </a:path>
                <a:path w="1278890" h="974089">
                  <a:moveTo>
                    <a:pt x="701357" y="966597"/>
                  </a:moveTo>
                  <a:lnTo>
                    <a:pt x="12" y="966597"/>
                  </a:lnTo>
                  <a:lnTo>
                    <a:pt x="3" y="970279"/>
                  </a:lnTo>
                  <a:lnTo>
                    <a:pt x="1277624" y="970279"/>
                  </a:lnTo>
                  <a:lnTo>
                    <a:pt x="1277628" y="967739"/>
                  </a:lnTo>
                  <a:lnTo>
                    <a:pt x="1270000" y="967739"/>
                  </a:lnTo>
                  <a:lnTo>
                    <a:pt x="701357" y="966597"/>
                  </a:lnTo>
                  <a:close/>
                </a:path>
                <a:path w="1278890" h="974089">
                  <a:moveTo>
                    <a:pt x="1277629" y="966597"/>
                  </a:moveTo>
                  <a:lnTo>
                    <a:pt x="1270003" y="966597"/>
                  </a:lnTo>
                  <a:lnTo>
                    <a:pt x="1270000" y="967739"/>
                  </a:lnTo>
                  <a:lnTo>
                    <a:pt x="1277628" y="967739"/>
                  </a:lnTo>
                  <a:lnTo>
                    <a:pt x="1277629" y="966597"/>
                  </a:lnTo>
                  <a:close/>
                </a:path>
                <a:path w="1278890" h="974089">
                  <a:moveTo>
                    <a:pt x="6353" y="964056"/>
                  </a:moveTo>
                  <a:lnTo>
                    <a:pt x="19" y="964056"/>
                  </a:lnTo>
                  <a:lnTo>
                    <a:pt x="13" y="966469"/>
                  </a:lnTo>
                  <a:lnTo>
                    <a:pt x="638174" y="966469"/>
                  </a:lnTo>
                  <a:lnTo>
                    <a:pt x="6350" y="965200"/>
                  </a:lnTo>
                  <a:lnTo>
                    <a:pt x="6353" y="964056"/>
                  </a:lnTo>
                  <a:close/>
                </a:path>
                <a:path w="1278890" h="974089">
                  <a:moveTo>
                    <a:pt x="1277633" y="964056"/>
                  </a:moveTo>
                  <a:lnTo>
                    <a:pt x="1270009" y="964056"/>
                  </a:lnTo>
                  <a:lnTo>
                    <a:pt x="1270003" y="966469"/>
                  </a:lnTo>
                  <a:lnTo>
                    <a:pt x="1277629" y="966469"/>
                  </a:lnTo>
                  <a:lnTo>
                    <a:pt x="1277633" y="964056"/>
                  </a:lnTo>
                  <a:close/>
                </a:path>
                <a:path w="1278890" h="974089">
                  <a:moveTo>
                    <a:pt x="6363" y="960247"/>
                  </a:moveTo>
                  <a:lnTo>
                    <a:pt x="29" y="960247"/>
                  </a:lnTo>
                  <a:lnTo>
                    <a:pt x="19" y="963929"/>
                  </a:lnTo>
                  <a:lnTo>
                    <a:pt x="6353" y="963929"/>
                  </a:lnTo>
                  <a:lnTo>
                    <a:pt x="6363" y="960247"/>
                  </a:lnTo>
                  <a:close/>
                </a:path>
                <a:path w="1278890" h="974089">
                  <a:moveTo>
                    <a:pt x="1277638" y="960247"/>
                  </a:moveTo>
                  <a:lnTo>
                    <a:pt x="1270019" y="960247"/>
                  </a:lnTo>
                  <a:lnTo>
                    <a:pt x="1270010" y="963929"/>
                  </a:lnTo>
                  <a:lnTo>
                    <a:pt x="1277633" y="963929"/>
                  </a:lnTo>
                  <a:lnTo>
                    <a:pt x="1277638" y="960247"/>
                  </a:lnTo>
                  <a:close/>
                </a:path>
                <a:path w="1278890" h="974089">
                  <a:moveTo>
                    <a:pt x="6369" y="957706"/>
                  </a:moveTo>
                  <a:lnTo>
                    <a:pt x="36" y="957706"/>
                  </a:lnTo>
                  <a:lnTo>
                    <a:pt x="29" y="960119"/>
                  </a:lnTo>
                  <a:lnTo>
                    <a:pt x="6363" y="960119"/>
                  </a:lnTo>
                  <a:lnTo>
                    <a:pt x="6369" y="957706"/>
                  </a:lnTo>
                  <a:close/>
                </a:path>
                <a:path w="1278890" h="974089">
                  <a:moveTo>
                    <a:pt x="1277641" y="957706"/>
                  </a:moveTo>
                  <a:lnTo>
                    <a:pt x="1270026" y="957706"/>
                  </a:lnTo>
                  <a:lnTo>
                    <a:pt x="1270020" y="960119"/>
                  </a:lnTo>
                  <a:lnTo>
                    <a:pt x="1277638" y="960119"/>
                  </a:lnTo>
                  <a:lnTo>
                    <a:pt x="1277641" y="957706"/>
                  </a:lnTo>
                  <a:close/>
                </a:path>
                <a:path w="1278890" h="974089">
                  <a:moveTo>
                    <a:pt x="6379" y="953897"/>
                  </a:moveTo>
                  <a:lnTo>
                    <a:pt x="46" y="953897"/>
                  </a:lnTo>
                  <a:lnTo>
                    <a:pt x="36" y="957579"/>
                  </a:lnTo>
                  <a:lnTo>
                    <a:pt x="6370" y="957579"/>
                  </a:lnTo>
                  <a:lnTo>
                    <a:pt x="6379" y="953897"/>
                  </a:lnTo>
                  <a:close/>
                </a:path>
                <a:path w="1278890" h="974089">
                  <a:moveTo>
                    <a:pt x="1277646" y="953897"/>
                  </a:moveTo>
                  <a:lnTo>
                    <a:pt x="1270036" y="953897"/>
                  </a:lnTo>
                  <a:lnTo>
                    <a:pt x="1270026" y="957579"/>
                  </a:lnTo>
                  <a:lnTo>
                    <a:pt x="1277641" y="957579"/>
                  </a:lnTo>
                  <a:lnTo>
                    <a:pt x="1277646" y="953897"/>
                  </a:lnTo>
                  <a:close/>
                </a:path>
                <a:path w="1278890" h="974089">
                  <a:moveTo>
                    <a:pt x="6386" y="951356"/>
                  </a:moveTo>
                  <a:lnTo>
                    <a:pt x="52" y="951356"/>
                  </a:lnTo>
                  <a:lnTo>
                    <a:pt x="46" y="953769"/>
                  </a:lnTo>
                  <a:lnTo>
                    <a:pt x="6380" y="953769"/>
                  </a:lnTo>
                  <a:lnTo>
                    <a:pt x="6386" y="951356"/>
                  </a:lnTo>
                  <a:close/>
                </a:path>
                <a:path w="1278890" h="974089">
                  <a:moveTo>
                    <a:pt x="1277649" y="951356"/>
                  </a:moveTo>
                  <a:lnTo>
                    <a:pt x="1270043" y="951356"/>
                  </a:lnTo>
                  <a:lnTo>
                    <a:pt x="1270036" y="953769"/>
                  </a:lnTo>
                  <a:lnTo>
                    <a:pt x="1277646" y="953769"/>
                  </a:lnTo>
                  <a:lnTo>
                    <a:pt x="1277649" y="951356"/>
                  </a:lnTo>
                  <a:close/>
                </a:path>
                <a:path w="1278890" h="974089">
                  <a:moveTo>
                    <a:pt x="6396" y="947547"/>
                  </a:moveTo>
                  <a:lnTo>
                    <a:pt x="62" y="947547"/>
                  </a:lnTo>
                  <a:lnTo>
                    <a:pt x="53" y="951229"/>
                  </a:lnTo>
                  <a:lnTo>
                    <a:pt x="6386" y="951229"/>
                  </a:lnTo>
                  <a:lnTo>
                    <a:pt x="6396" y="947547"/>
                  </a:lnTo>
                  <a:close/>
                </a:path>
                <a:path w="1278890" h="974089">
                  <a:moveTo>
                    <a:pt x="1277654" y="947547"/>
                  </a:moveTo>
                  <a:lnTo>
                    <a:pt x="1270053" y="947547"/>
                  </a:lnTo>
                  <a:lnTo>
                    <a:pt x="1270043" y="951229"/>
                  </a:lnTo>
                  <a:lnTo>
                    <a:pt x="1277649" y="951229"/>
                  </a:lnTo>
                  <a:lnTo>
                    <a:pt x="1277654" y="947547"/>
                  </a:lnTo>
                  <a:close/>
                </a:path>
                <a:path w="1278890" h="974089">
                  <a:moveTo>
                    <a:pt x="6403" y="945006"/>
                  </a:moveTo>
                  <a:lnTo>
                    <a:pt x="69" y="945006"/>
                  </a:lnTo>
                  <a:lnTo>
                    <a:pt x="63" y="947419"/>
                  </a:lnTo>
                  <a:lnTo>
                    <a:pt x="6397" y="947419"/>
                  </a:lnTo>
                  <a:lnTo>
                    <a:pt x="6403" y="945006"/>
                  </a:lnTo>
                  <a:close/>
                </a:path>
                <a:path w="1278890" h="974089">
                  <a:moveTo>
                    <a:pt x="1277657" y="945006"/>
                  </a:moveTo>
                  <a:lnTo>
                    <a:pt x="1270060" y="945006"/>
                  </a:lnTo>
                  <a:lnTo>
                    <a:pt x="1270053" y="947419"/>
                  </a:lnTo>
                  <a:lnTo>
                    <a:pt x="1277654" y="947419"/>
                  </a:lnTo>
                  <a:lnTo>
                    <a:pt x="1277657" y="945006"/>
                  </a:lnTo>
                  <a:close/>
                </a:path>
                <a:path w="1278890" h="974089">
                  <a:moveTo>
                    <a:pt x="6413" y="941197"/>
                  </a:moveTo>
                  <a:lnTo>
                    <a:pt x="79" y="941197"/>
                  </a:lnTo>
                  <a:lnTo>
                    <a:pt x="69" y="944879"/>
                  </a:lnTo>
                  <a:lnTo>
                    <a:pt x="6403" y="944879"/>
                  </a:lnTo>
                  <a:lnTo>
                    <a:pt x="6413" y="941197"/>
                  </a:lnTo>
                  <a:close/>
                </a:path>
                <a:path w="1278890" h="974089">
                  <a:moveTo>
                    <a:pt x="1277662" y="941197"/>
                  </a:moveTo>
                  <a:lnTo>
                    <a:pt x="1270070" y="941197"/>
                  </a:lnTo>
                  <a:lnTo>
                    <a:pt x="1270060" y="944879"/>
                  </a:lnTo>
                  <a:lnTo>
                    <a:pt x="1277658" y="944879"/>
                  </a:lnTo>
                  <a:lnTo>
                    <a:pt x="1277662" y="941197"/>
                  </a:lnTo>
                  <a:close/>
                </a:path>
                <a:path w="1278890" h="974089">
                  <a:moveTo>
                    <a:pt x="6430" y="934847"/>
                  </a:moveTo>
                  <a:lnTo>
                    <a:pt x="95" y="934847"/>
                  </a:lnTo>
                  <a:lnTo>
                    <a:pt x="79" y="941069"/>
                  </a:lnTo>
                  <a:lnTo>
                    <a:pt x="6413" y="941069"/>
                  </a:lnTo>
                  <a:lnTo>
                    <a:pt x="6430" y="934847"/>
                  </a:lnTo>
                  <a:close/>
                </a:path>
                <a:path w="1278890" h="974089">
                  <a:moveTo>
                    <a:pt x="1277671" y="934847"/>
                  </a:moveTo>
                  <a:lnTo>
                    <a:pt x="1270087" y="934847"/>
                  </a:lnTo>
                  <a:lnTo>
                    <a:pt x="1270070" y="941069"/>
                  </a:lnTo>
                  <a:lnTo>
                    <a:pt x="1277663" y="941069"/>
                  </a:lnTo>
                  <a:lnTo>
                    <a:pt x="1277671" y="934847"/>
                  </a:lnTo>
                  <a:close/>
                </a:path>
                <a:path w="1278890" h="974089">
                  <a:moveTo>
                    <a:pt x="6437" y="932306"/>
                  </a:moveTo>
                  <a:lnTo>
                    <a:pt x="102" y="932306"/>
                  </a:lnTo>
                  <a:lnTo>
                    <a:pt x="96" y="934719"/>
                  </a:lnTo>
                  <a:lnTo>
                    <a:pt x="6430" y="934719"/>
                  </a:lnTo>
                  <a:lnTo>
                    <a:pt x="6437" y="932306"/>
                  </a:lnTo>
                  <a:close/>
                </a:path>
                <a:path w="1278890" h="974089">
                  <a:moveTo>
                    <a:pt x="1277674" y="932306"/>
                  </a:moveTo>
                  <a:lnTo>
                    <a:pt x="1270093" y="932306"/>
                  </a:lnTo>
                  <a:lnTo>
                    <a:pt x="1270087" y="934719"/>
                  </a:lnTo>
                  <a:lnTo>
                    <a:pt x="1277671" y="934719"/>
                  </a:lnTo>
                  <a:lnTo>
                    <a:pt x="1277674" y="932306"/>
                  </a:lnTo>
                  <a:close/>
                </a:path>
                <a:path w="1278890" h="974089">
                  <a:moveTo>
                    <a:pt x="6477" y="917066"/>
                  </a:moveTo>
                  <a:lnTo>
                    <a:pt x="142" y="917066"/>
                  </a:lnTo>
                  <a:lnTo>
                    <a:pt x="102" y="932179"/>
                  </a:lnTo>
                  <a:lnTo>
                    <a:pt x="6437" y="932179"/>
                  </a:lnTo>
                  <a:lnTo>
                    <a:pt x="6477" y="917066"/>
                  </a:lnTo>
                  <a:close/>
                </a:path>
                <a:path w="1278890" h="974089">
                  <a:moveTo>
                    <a:pt x="1277694" y="917066"/>
                  </a:moveTo>
                  <a:lnTo>
                    <a:pt x="1270134" y="917066"/>
                  </a:lnTo>
                  <a:lnTo>
                    <a:pt x="1270094" y="932179"/>
                  </a:lnTo>
                  <a:lnTo>
                    <a:pt x="1277674" y="932179"/>
                  </a:lnTo>
                  <a:lnTo>
                    <a:pt x="1277694" y="917066"/>
                  </a:lnTo>
                  <a:close/>
                </a:path>
              </a:pathLst>
            </a:custGeom>
            <a:solidFill>
              <a:srgbClr val="55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6529069" y="1120139"/>
              <a:ext cx="1266190" cy="961390"/>
            </a:xfrm>
            <a:custGeom>
              <a:avLst/>
              <a:gdLst/>
              <a:ahLst/>
              <a:cxnLst/>
              <a:rect l="l" t="t" r="r" b="b"/>
              <a:pathLst>
                <a:path w="1266190" h="961389">
                  <a:moveTo>
                    <a:pt x="7584" y="31750"/>
                  </a:moveTo>
                  <a:lnTo>
                    <a:pt x="2452" y="31750"/>
                  </a:lnTo>
                  <a:lnTo>
                    <a:pt x="2412" y="46989"/>
                  </a:lnTo>
                  <a:lnTo>
                    <a:pt x="7563" y="46989"/>
                  </a:lnTo>
                  <a:lnTo>
                    <a:pt x="7584" y="31750"/>
                  </a:lnTo>
                  <a:close/>
                </a:path>
                <a:path w="1266190" h="961389">
                  <a:moveTo>
                    <a:pt x="1266109" y="31750"/>
                  </a:moveTo>
                  <a:lnTo>
                    <a:pt x="1259807" y="31750"/>
                  </a:lnTo>
                  <a:lnTo>
                    <a:pt x="1259787" y="46989"/>
                  </a:lnTo>
                  <a:lnTo>
                    <a:pt x="1266069" y="46989"/>
                  </a:lnTo>
                  <a:lnTo>
                    <a:pt x="1266109" y="31750"/>
                  </a:lnTo>
                  <a:close/>
                </a:path>
                <a:path w="1266190" h="961389">
                  <a:moveTo>
                    <a:pt x="7589" y="27939"/>
                  </a:moveTo>
                  <a:lnTo>
                    <a:pt x="2462" y="27939"/>
                  </a:lnTo>
                  <a:lnTo>
                    <a:pt x="2456" y="30479"/>
                  </a:lnTo>
                  <a:lnTo>
                    <a:pt x="7585" y="30479"/>
                  </a:lnTo>
                  <a:lnTo>
                    <a:pt x="7589" y="27939"/>
                  </a:lnTo>
                  <a:close/>
                </a:path>
                <a:path w="1266190" h="961389">
                  <a:moveTo>
                    <a:pt x="1266119" y="27939"/>
                  </a:moveTo>
                  <a:lnTo>
                    <a:pt x="1259812" y="27939"/>
                  </a:lnTo>
                  <a:lnTo>
                    <a:pt x="1259809" y="30479"/>
                  </a:lnTo>
                  <a:lnTo>
                    <a:pt x="1266112" y="30479"/>
                  </a:lnTo>
                  <a:lnTo>
                    <a:pt x="1266119" y="27939"/>
                  </a:lnTo>
                  <a:close/>
                </a:path>
                <a:path w="1266190" h="961389">
                  <a:moveTo>
                    <a:pt x="7601" y="19050"/>
                  </a:moveTo>
                  <a:lnTo>
                    <a:pt x="2486" y="19050"/>
                  </a:lnTo>
                  <a:lnTo>
                    <a:pt x="2466" y="26669"/>
                  </a:lnTo>
                  <a:lnTo>
                    <a:pt x="7591" y="26669"/>
                  </a:lnTo>
                  <a:lnTo>
                    <a:pt x="7601" y="19050"/>
                  </a:lnTo>
                  <a:close/>
                </a:path>
                <a:path w="1266190" h="961389">
                  <a:moveTo>
                    <a:pt x="1266142" y="19050"/>
                  </a:moveTo>
                  <a:lnTo>
                    <a:pt x="1259824" y="19050"/>
                  </a:lnTo>
                  <a:lnTo>
                    <a:pt x="1259814" y="26669"/>
                  </a:lnTo>
                  <a:lnTo>
                    <a:pt x="1266122" y="26669"/>
                  </a:lnTo>
                  <a:lnTo>
                    <a:pt x="1266142" y="19050"/>
                  </a:lnTo>
                  <a:close/>
                </a:path>
                <a:path w="1266190" h="961389">
                  <a:moveTo>
                    <a:pt x="7606" y="15239"/>
                  </a:moveTo>
                  <a:lnTo>
                    <a:pt x="2496" y="15239"/>
                  </a:lnTo>
                  <a:lnTo>
                    <a:pt x="2489" y="17779"/>
                  </a:lnTo>
                  <a:lnTo>
                    <a:pt x="7602" y="17779"/>
                  </a:lnTo>
                  <a:lnTo>
                    <a:pt x="7606" y="15239"/>
                  </a:lnTo>
                  <a:close/>
                </a:path>
                <a:path w="1266190" h="961389">
                  <a:moveTo>
                    <a:pt x="1266153" y="15239"/>
                  </a:moveTo>
                  <a:lnTo>
                    <a:pt x="1259829" y="15239"/>
                  </a:lnTo>
                  <a:lnTo>
                    <a:pt x="1259826" y="17779"/>
                  </a:lnTo>
                  <a:lnTo>
                    <a:pt x="1266146" y="17779"/>
                  </a:lnTo>
                  <a:lnTo>
                    <a:pt x="1266153" y="15239"/>
                  </a:lnTo>
                  <a:close/>
                </a:path>
                <a:path w="1266190" h="961389">
                  <a:moveTo>
                    <a:pt x="7609" y="12700"/>
                  </a:moveTo>
                  <a:lnTo>
                    <a:pt x="2503" y="12700"/>
                  </a:lnTo>
                  <a:lnTo>
                    <a:pt x="2499" y="13969"/>
                  </a:lnTo>
                  <a:lnTo>
                    <a:pt x="7608" y="13969"/>
                  </a:lnTo>
                  <a:lnTo>
                    <a:pt x="7609" y="12700"/>
                  </a:lnTo>
                  <a:close/>
                </a:path>
                <a:path w="1266190" h="961389">
                  <a:moveTo>
                    <a:pt x="1266159" y="12700"/>
                  </a:moveTo>
                  <a:lnTo>
                    <a:pt x="1259833" y="12700"/>
                  </a:lnTo>
                  <a:lnTo>
                    <a:pt x="1259831" y="13969"/>
                  </a:lnTo>
                  <a:lnTo>
                    <a:pt x="1266156" y="13969"/>
                  </a:lnTo>
                  <a:lnTo>
                    <a:pt x="1266159" y="12700"/>
                  </a:lnTo>
                  <a:close/>
                </a:path>
                <a:path w="1266190" h="961389">
                  <a:moveTo>
                    <a:pt x="7614" y="8889"/>
                  </a:moveTo>
                  <a:lnTo>
                    <a:pt x="2513" y="8889"/>
                  </a:lnTo>
                  <a:lnTo>
                    <a:pt x="2506" y="11429"/>
                  </a:lnTo>
                  <a:lnTo>
                    <a:pt x="7611" y="11429"/>
                  </a:lnTo>
                  <a:lnTo>
                    <a:pt x="7614" y="8889"/>
                  </a:lnTo>
                  <a:close/>
                </a:path>
                <a:path w="1266190" h="961389">
                  <a:moveTo>
                    <a:pt x="1266169" y="8889"/>
                  </a:moveTo>
                  <a:lnTo>
                    <a:pt x="1259838" y="8889"/>
                  </a:lnTo>
                  <a:lnTo>
                    <a:pt x="1259834" y="11429"/>
                  </a:lnTo>
                  <a:lnTo>
                    <a:pt x="1266163" y="11429"/>
                  </a:lnTo>
                  <a:lnTo>
                    <a:pt x="1266169" y="8889"/>
                  </a:lnTo>
                  <a:close/>
                </a:path>
                <a:path w="1266190" h="961389">
                  <a:moveTo>
                    <a:pt x="7618" y="6350"/>
                  </a:moveTo>
                  <a:lnTo>
                    <a:pt x="2519" y="6350"/>
                  </a:lnTo>
                  <a:lnTo>
                    <a:pt x="2516" y="7620"/>
                  </a:lnTo>
                  <a:lnTo>
                    <a:pt x="7616" y="7620"/>
                  </a:lnTo>
                  <a:lnTo>
                    <a:pt x="7618" y="6350"/>
                  </a:lnTo>
                  <a:close/>
                </a:path>
                <a:path w="1266190" h="961389">
                  <a:moveTo>
                    <a:pt x="1266176" y="6350"/>
                  </a:moveTo>
                  <a:lnTo>
                    <a:pt x="633729" y="6350"/>
                  </a:lnTo>
                  <a:lnTo>
                    <a:pt x="1259839" y="7620"/>
                  </a:lnTo>
                  <a:lnTo>
                    <a:pt x="1266173" y="7620"/>
                  </a:lnTo>
                  <a:lnTo>
                    <a:pt x="1266176" y="6350"/>
                  </a:lnTo>
                  <a:close/>
                </a:path>
                <a:path w="1266190" h="961389">
                  <a:moveTo>
                    <a:pt x="1266186" y="2539"/>
                  </a:moveTo>
                  <a:lnTo>
                    <a:pt x="2529" y="2539"/>
                  </a:lnTo>
                  <a:lnTo>
                    <a:pt x="2523" y="5079"/>
                  </a:lnTo>
                  <a:lnTo>
                    <a:pt x="1266179" y="5079"/>
                  </a:lnTo>
                  <a:lnTo>
                    <a:pt x="1266186" y="2539"/>
                  </a:lnTo>
                  <a:close/>
                </a:path>
                <a:path w="1266190" h="961389">
                  <a:moveTo>
                    <a:pt x="634364" y="0"/>
                  </a:moveTo>
                  <a:lnTo>
                    <a:pt x="2536" y="0"/>
                  </a:lnTo>
                  <a:lnTo>
                    <a:pt x="2533" y="1270"/>
                  </a:lnTo>
                  <a:lnTo>
                    <a:pt x="1266189" y="1270"/>
                  </a:lnTo>
                  <a:lnTo>
                    <a:pt x="634364" y="0"/>
                  </a:lnTo>
                  <a:close/>
                </a:path>
                <a:path w="1266190" h="961389">
                  <a:moveTo>
                    <a:pt x="7563" y="46990"/>
                  </a:moveTo>
                  <a:lnTo>
                    <a:pt x="2412" y="46990"/>
                  </a:lnTo>
                  <a:lnTo>
                    <a:pt x="2244" y="110489"/>
                  </a:lnTo>
                  <a:lnTo>
                    <a:pt x="7478" y="110489"/>
                  </a:lnTo>
                  <a:lnTo>
                    <a:pt x="7563" y="46990"/>
                  </a:lnTo>
                  <a:close/>
                </a:path>
                <a:path w="1266190" h="961389">
                  <a:moveTo>
                    <a:pt x="1266069" y="46990"/>
                  </a:moveTo>
                  <a:lnTo>
                    <a:pt x="1259787" y="46990"/>
                  </a:lnTo>
                  <a:lnTo>
                    <a:pt x="1259702" y="110489"/>
                  </a:lnTo>
                  <a:lnTo>
                    <a:pt x="1265901" y="110489"/>
                  </a:lnTo>
                  <a:lnTo>
                    <a:pt x="1266069" y="46990"/>
                  </a:lnTo>
                  <a:close/>
                </a:path>
                <a:path w="1266190" h="961389">
                  <a:moveTo>
                    <a:pt x="7478" y="110490"/>
                  </a:moveTo>
                  <a:lnTo>
                    <a:pt x="2244" y="110490"/>
                  </a:lnTo>
                  <a:lnTo>
                    <a:pt x="2210" y="123189"/>
                  </a:lnTo>
                  <a:lnTo>
                    <a:pt x="7461" y="123189"/>
                  </a:lnTo>
                  <a:lnTo>
                    <a:pt x="7478" y="110490"/>
                  </a:lnTo>
                  <a:close/>
                </a:path>
                <a:path w="1266190" h="961389">
                  <a:moveTo>
                    <a:pt x="1265901" y="110490"/>
                  </a:moveTo>
                  <a:lnTo>
                    <a:pt x="1259702" y="110490"/>
                  </a:lnTo>
                  <a:lnTo>
                    <a:pt x="1259685" y="123189"/>
                  </a:lnTo>
                  <a:lnTo>
                    <a:pt x="1265867" y="123189"/>
                  </a:lnTo>
                  <a:lnTo>
                    <a:pt x="1265901" y="110490"/>
                  </a:lnTo>
                  <a:close/>
                </a:path>
                <a:path w="1266190" h="961389">
                  <a:moveTo>
                    <a:pt x="7461" y="123190"/>
                  </a:moveTo>
                  <a:lnTo>
                    <a:pt x="2210" y="123190"/>
                  </a:lnTo>
                  <a:lnTo>
                    <a:pt x="2193" y="129539"/>
                  </a:lnTo>
                  <a:lnTo>
                    <a:pt x="7453" y="129539"/>
                  </a:lnTo>
                  <a:lnTo>
                    <a:pt x="7461" y="123190"/>
                  </a:lnTo>
                  <a:close/>
                </a:path>
                <a:path w="1266190" h="961389">
                  <a:moveTo>
                    <a:pt x="1265867" y="123190"/>
                  </a:moveTo>
                  <a:lnTo>
                    <a:pt x="1259685" y="123190"/>
                  </a:lnTo>
                  <a:lnTo>
                    <a:pt x="1259676" y="129539"/>
                  </a:lnTo>
                  <a:lnTo>
                    <a:pt x="1265850" y="129539"/>
                  </a:lnTo>
                  <a:lnTo>
                    <a:pt x="1265867" y="123190"/>
                  </a:lnTo>
                  <a:close/>
                </a:path>
                <a:path w="1266190" h="961389">
                  <a:moveTo>
                    <a:pt x="7453" y="129540"/>
                  </a:moveTo>
                  <a:lnTo>
                    <a:pt x="2193" y="129540"/>
                  </a:lnTo>
                  <a:lnTo>
                    <a:pt x="2076" y="173989"/>
                  </a:lnTo>
                  <a:lnTo>
                    <a:pt x="7393" y="173989"/>
                  </a:lnTo>
                  <a:lnTo>
                    <a:pt x="7453" y="129540"/>
                  </a:lnTo>
                  <a:close/>
                </a:path>
                <a:path w="1266190" h="961389">
                  <a:moveTo>
                    <a:pt x="1265850" y="129540"/>
                  </a:moveTo>
                  <a:lnTo>
                    <a:pt x="1259676" y="129540"/>
                  </a:lnTo>
                  <a:lnTo>
                    <a:pt x="1259616" y="173989"/>
                  </a:lnTo>
                  <a:lnTo>
                    <a:pt x="1265733" y="173989"/>
                  </a:lnTo>
                  <a:lnTo>
                    <a:pt x="1265850" y="129540"/>
                  </a:lnTo>
                  <a:close/>
                </a:path>
                <a:path w="1266190" h="961389">
                  <a:moveTo>
                    <a:pt x="7393" y="173990"/>
                  </a:moveTo>
                  <a:lnTo>
                    <a:pt x="2076" y="173990"/>
                  </a:lnTo>
                  <a:lnTo>
                    <a:pt x="2059" y="180339"/>
                  </a:lnTo>
                  <a:lnTo>
                    <a:pt x="7385" y="180339"/>
                  </a:lnTo>
                  <a:lnTo>
                    <a:pt x="7393" y="173990"/>
                  </a:lnTo>
                  <a:close/>
                </a:path>
                <a:path w="1266190" h="961389">
                  <a:moveTo>
                    <a:pt x="1265733" y="173990"/>
                  </a:moveTo>
                  <a:lnTo>
                    <a:pt x="1259616" y="173990"/>
                  </a:lnTo>
                  <a:lnTo>
                    <a:pt x="1259608" y="180339"/>
                  </a:lnTo>
                  <a:lnTo>
                    <a:pt x="1265716" y="180339"/>
                  </a:lnTo>
                  <a:lnTo>
                    <a:pt x="1265733" y="173990"/>
                  </a:lnTo>
                  <a:close/>
                </a:path>
                <a:path w="1266190" h="961389">
                  <a:moveTo>
                    <a:pt x="7385" y="180340"/>
                  </a:moveTo>
                  <a:lnTo>
                    <a:pt x="2059" y="180340"/>
                  </a:lnTo>
                  <a:lnTo>
                    <a:pt x="2042" y="186689"/>
                  </a:lnTo>
                  <a:lnTo>
                    <a:pt x="7376" y="186689"/>
                  </a:lnTo>
                  <a:lnTo>
                    <a:pt x="7385" y="180340"/>
                  </a:lnTo>
                  <a:close/>
                </a:path>
                <a:path w="1266190" h="961389">
                  <a:moveTo>
                    <a:pt x="1265716" y="180340"/>
                  </a:moveTo>
                  <a:lnTo>
                    <a:pt x="1259608" y="180340"/>
                  </a:lnTo>
                  <a:lnTo>
                    <a:pt x="1259599" y="186689"/>
                  </a:lnTo>
                  <a:lnTo>
                    <a:pt x="1265699" y="186689"/>
                  </a:lnTo>
                  <a:lnTo>
                    <a:pt x="1265716" y="180340"/>
                  </a:lnTo>
                  <a:close/>
                </a:path>
                <a:path w="1266190" h="961389">
                  <a:moveTo>
                    <a:pt x="7376" y="186690"/>
                  </a:moveTo>
                  <a:lnTo>
                    <a:pt x="2042" y="186690"/>
                  </a:lnTo>
                  <a:lnTo>
                    <a:pt x="1948" y="222250"/>
                  </a:lnTo>
                  <a:lnTo>
                    <a:pt x="7328" y="222250"/>
                  </a:lnTo>
                  <a:lnTo>
                    <a:pt x="7376" y="186690"/>
                  </a:lnTo>
                  <a:close/>
                </a:path>
                <a:path w="1266190" h="961389">
                  <a:moveTo>
                    <a:pt x="1265699" y="186690"/>
                  </a:moveTo>
                  <a:lnTo>
                    <a:pt x="1259599" y="186690"/>
                  </a:lnTo>
                  <a:lnTo>
                    <a:pt x="1259552" y="222250"/>
                  </a:lnTo>
                  <a:lnTo>
                    <a:pt x="1265605" y="222250"/>
                  </a:lnTo>
                  <a:lnTo>
                    <a:pt x="1265699" y="186690"/>
                  </a:lnTo>
                  <a:close/>
                </a:path>
                <a:path w="1266190" h="961389">
                  <a:moveTo>
                    <a:pt x="7328" y="222250"/>
                  </a:moveTo>
                  <a:lnTo>
                    <a:pt x="1948" y="222250"/>
                  </a:lnTo>
                  <a:lnTo>
                    <a:pt x="1925" y="231139"/>
                  </a:lnTo>
                  <a:lnTo>
                    <a:pt x="7316" y="231139"/>
                  </a:lnTo>
                  <a:lnTo>
                    <a:pt x="7328" y="222250"/>
                  </a:lnTo>
                  <a:close/>
                </a:path>
                <a:path w="1266190" h="961389">
                  <a:moveTo>
                    <a:pt x="1265605" y="222250"/>
                  </a:moveTo>
                  <a:lnTo>
                    <a:pt x="1259552" y="222250"/>
                  </a:lnTo>
                  <a:lnTo>
                    <a:pt x="1259540" y="231139"/>
                  </a:lnTo>
                  <a:lnTo>
                    <a:pt x="1265581" y="231139"/>
                  </a:lnTo>
                  <a:lnTo>
                    <a:pt x="1265605" y="222250"/>
                  </a:lnTo>
                  <a:close/>
                </a:path>
                <a:path w="1266190" h="961389">
                  <a:moveTo>
                    <a:pt x="7316" y="231140"/>
                  </a:moveTo>
                  <a:lnTo>
                    <a:pt x="1925" y="231140"/>
                  </a:lnTo>
                  <a:lnTo>
                    <a:pt x="1831" y="266700"/>
                  </a:lnTo>
                  <a:lnTo>
                    <a:pt x="7269" y="266700"/>
                  </a:lnTo>
                  <a:lnTo>
                    <a:pt x="7316" y="231140"/>
                  </a:lnTo>
                  <a:close/>
                </a:path>
                <a:path w="1266190" h="961389">
                  <a:moveTo>
                    <a:pt x="1265581" y="231140"/>
                  </a:moveTo>
                  <a:lnTo>
                    <a:pt x="1259540" y="231140"/>
                  </a:lnTo>
                  <a:lnTo>
                    <a:pt x="1259492" y="266700"/>
                  </a:lnTo>
                  <a:lnTo>
                    <a:pt x="1265487" y="266700"/>
                  </a:lnTo>
                  <a:lnTo>
                    <a:pt x="1265581" y="231140"/>
                  </a:lnTo>
                  <a:close/>
                </a:path>
                <a:path w="1266190" h="961389">
                  <a:moveTo>
                    <a:pt x="7269" y="266700"/>
                  </a:moveTo>
                  <a:lnTo>
                    <a:pt x="1831" y="266700"/>
                  </a:lnTo>
                  <a:lnTo>
                    <a:pt x="1807" y="275589"/>
                  </a:lnTo>
                  <a:lnTo>
                    <a:pt x="7257" y="275589"/>
                  </a:lnTo>
                  <a:lnTo>
                    <a:pt x="7269" y="266700"/>
                  </a:lnTo>
                  <a:close/>
                </a:path>
                <a:path w="1266190" h="961389">
                  <a:moveTo>
                    <a:pt x="1265487" y="266700"/>
                  </a:moveTo>
                  <a:lnTo>
                    <a:pt x="1259492" y="266700"/>
                  </a:lnTo>
                  <a:lnTo>
                    <a:pt x="1259480" y="275589"/>
                  </a:lnTo>
                  <a:lnTo>
                    <a:pt x="1265464" y="275589"/>
                  </a:lnTo>
                  <a:lnTo>
                    <a:pt x="1265487" y="266700"/>
                  </a:lnTo>
                  <a:close/>
                </a:path>
                <a:path w="1266190" h="961389">
                  <a:moveTo>
                    <a:pt x="7257" y="275590"/>
                  </a:moveTo>
                  <a:lnTo>
                    <a:pt x="1807" y="275590"/>
                  </a:lnTo>
                  <a:lnTo>
                    <a:pt x="1394" y="431800"/>
                  </a:lnTo>
                  <a:lnTo>
                    <a:pt x="7047" y="431800"/>
                  </a:lnTo>
                  <a:lnTo>
                    <a:pt x="7257" y="275590"/>
                  </a:lnTo>
                  <a:close/>
                </a:path>
                <a:path w="1266190" h="961389">
                  <a:moveTo>
                    <a:pt x="1265464" y="275590"/>
                  </a:moveTo>
                  <a:lnTo>
                    <a:pt x="1259480" y="275590"/>
                  </a:lnTo>
                  <a:lnTo>
                    <a:pt x="1259271" y="431800"/>
                  </a:lnTo>
                  <a:lnTo>
                    <a:pt x="1265051" y="431800"/>
                  </a:lnTo>
                  <a:lnTo>
                    <a:pt x="1265464" y="275590"/>
                  </a:lnTo>
                  <a:close/>
                </a:path>
                <a:path w="1266190" h="961389">
                  <a:moveTo>
                    <a:pt x="7047" y="431800"/>
                  </a:moveTo>
                  <a:lnTo>
                    <a:pt x="1394" y="431800"/>
                  </a:lnTo>
                  <a:lnTo>
                    <a:pt x="739" y="679450"/>
                  </a:lnTo>
                  <a:lnTo>
                    <a:pt x="6716" y="679450"/>
                  </a:lnTo>
                  <a:lnTo>
                    <a:pt x="7047" y="431800"/>
                  </a:lnTo>
                  <a:close/>
                </a:path>
                <a:path w="1266190" h="961389">
                  <a:moveTo>
                    <a:pt x="1265051" y="431800"/>
                  </a:moveTo>
                  <a:lnTo>
                    <a:pt x="1259271" y="431800"/>
                  </a:lnTo>
                  <a:lnTo>
                    <a:pt x="1258939" y="679450"/>
                  </a:lnTo>
                  <a:lnTo>
                    <a:pt x="1264395" y="679450"/>
                  </a:lnTo>
                  <a:lnTo>
                    <a:pt x="1265051" y="431800"/>
                  </a:lnTo>
                  <a:close/>
                </a:path>
                <a:path w="1266190" h="961389">
                  <a:moveTo>
                    <a:pt x="6716" y="679450"/>
                  </a:moveTo>
                  <a:lnTo>
                    <a:pt x="739" y="679450"/>
                  </a:lnTo>
                  <a:lnTo>
                    <a:pt x="705" y="692150"/>
                  </a:lnTo>
                  <a:lnTo>
                    <a:pt x="6698" y="692150"/>
                  </a:lnTo>
                  <a:lnTo>
                    <a:pt x="6716" y="679450"/>
                  </a:lnTo>
                  <a:close/>
                </a:path>
                <a:path w="1266190" h="961389">
                  <a:moveTo>
                    <a:pt x="1264395" y="679450"/>
                  </a:moveTo>
                  <a:lnTo>
                    <a:pt x="1258939" y="679450"/>
                  </a:lnTo>
                  <a:lnTo>
                    <a:pt x="1258922" y="692150"/>
                  </a:lnTo>
                  <a:lnTo>
                    <a:pt x="1264362" y="692150"/>
                  </a:lnTo>
                  <a:lnTo>
                    <a:pt x="1264395" y="679450"/>
                  </a:lnTo>
                  <a:close/>
                </a:path>
                <a:path w="1266190" h="961389">
                  <a:moveTo>
                    <a:pt x="6698" y="692150"/>
                  </a:moveTo>
                  <a:lnTo>
                    <a:pt x="705" y="692150"/>
                  </a:lnTo>
                  <a:lnTo>
                    <a:pt x="682" y="701039"/>
                  </a:lnTo>
                  <a:lnTo>
                    <a:pt x="6687" y="701039"/>
                  </a:lnTo>
                  <a:lnTo>
                    <a:pt x="6698" y="692150"/>
                  </a:lnTo>
                  <a:close/>
                </a:path>
                <a:path w="1266190" h="961389">
                  <a:moveTo>
                    <a:pt x="1264362" y="692150"/>
                  </a:moveTo>
                  <a:lnTo>
                    <a:pt x="1258922" y="692150"/>
                  </a:lnTo>
                  <a:lnTo>
                    <a:pt x="1258910" y="701039"/>
                  </a:lnTo>
                  <a:lnTo>
                    <a:pt x="1264338" y="701039"/>
                  </a:lnTo>
                  <a:lnTo>
                    <a:pt x="1264362" y="692150"/>
                  </a:lnTo>
                  <a:close/>
                </a:path>
                <a:path w="1266190" h="961389">
                  <a:moveTo>
                    <a:pt x="6687" y="701040"/>
                  </a:moveTo>
                  <a:lnTo>
                    <a:pt x="682" y="701040"/>
                  </a:lnTo>
                  <a:lnTo>
                    <a:pt x="554" y="749300"/>
                  </a:lnTo>
                  <a:lnTo>
                    <a:pt x="6622" y="749300"/>
                  </a:lnTo>
                  <a:lnTo>
                    <a:pt x="6687" y="701040"/>
                  </a:lnTo>
                  <a:close/>
                </a:path>
                <a:path w="1266190" h="961389">
                  <a:moveTo>
                    <a:pt x="1264338" y="701040"/>
                  </a:moveTo>
                  <a:lnTo>
                    <a:pt x="1258910" y="701040"/>
                  </a:lnTo>
                  <a:lnTo>
                    <a:pt x="1258845" y="749300"/>
                  </a:lnTo>
                  <a:lnTo>
                    <a:pt x="1264211" y="749300"/>
                  </a:lnTo>
                  <a:lnTo>
                    <a:pt x="1264338" y="701040"/>
                  </a:lnTo>
                  <a:close/>
                </a:path>
                <a:path w="1266190" h="961389">
                  <a:moveTo>
                    <a:pt x="6622" y="749300"/>
                  </a:moveTo>
                  <a:lnTo>
                    <a:pt x="554" y="749300"/>
                  </a:lnTo>
                  <a:lnTo>
                    <a:pt x="530" y="758189"/>
                  </a:lnTo>
                  <a:lnTo>
                    <a:pt x="6610" y="758189"/>
                  </a:lnTo>
                  <a:lnTo>
                    <a:pt x="6622" y="749300"/>
                  </a:lnTo>
                  <a:close/>
                </a:path>
                <a:path w="1266190" h="961389">
                  <a:moveTo>
                    <a:pt x="1264211" y="749300"/>
                  </a:moveTo>
                  <a:lnTo>
                    <a:pt x="1258845" y="749300"/>
                  </a:lnTo>
                  <a:lnTo>
                    <a:pt x="1258833" y="758189"/>
                  </a:lnTo>
                  <a:lnTo>
                    <a:pt x="1264187" y="758189"/>
                  </a:lnTo>
                  <a:lnTo>
                    <a:pt x="1264211" y="749300"/>
                  </a:lnTo>
                  <a:close/>
                </a:path>
                <a:path w="1266190" h="961389">
                  <a:moveTo>
                    <a:pt x="6610" y="758190"/>
                  </a:moveTo>
                  <a:lnTo>
                    <a:pt x="530" y="758190"/>
                  </a:lnTo>
                  <a:lnTo>
                    <a:pt x="362" y="821689"/>
                  </a:lnTo>
                  <a:lnTo>
                    <a:pt x="6525" y="821689"/>
                  </a:lnTo>
                  <a:lnTo>
                    <a:pt x="6610" y="758190"/>
                  </a:lnTo>
                  <a:close/>
                </a:path>
                <a:path w="1266190" h="961389">
                  <a:moveTo>
                    <a:pt x="1264187" y="758190"/>
                  </a:moveTo>
                  <a:lnTo>
                    <a:pt x="1258833" y="758190"/>
                  </a:lnTo>
                  <a:lnTo>
                    <a:pt x="1258748" y="821689"/>
                  </a:lnTo>
                  <a:lnTo>
                    <a:pt x="1264019" y="821689"/>
                  </a:lnTo>
                  <a:lnTo>
                    <a:pt x="1264187" y="758190"/>
                  </a:lnTo>
                  <a:close/>
                </a:path>
                <a:path w="1266190" h="961389">
                  <a:moveTo>
                    <a:pt x="6525" y="821690"/>
                  </a:moveTo>
                  <a:lnTo>
                    <a:pt x="362" y="821690"/>
                  </a:lnTo>
                  <a:lnTo>
                    <a:pt x="346" y="828039"/>
                  </a:lnTo>
                  <a:lnTo>
                    <a:pt x="6516" y="828039"/>
                  </a:lnTo>
                  <a:lnTo>
                    <a:pt x="6525" y="821690"/>
                  </a:lnTo>
                  <a:close/>
                </a:path>
                <a:path w="1266190" h="961389">
                  <a:moveTo>
                    <a:pt x="1264019" y="821690"/>
                  </a:moveTo>
                  <a:lnTo>
                    <a:pt x="1258748" y="821690"/>
                  </a:lnTo>
                  <a:lnTo>
                    <a:pt x="1258740" y="828039"/>
                  </a:lnTo>
                  <a:lnTo>
                    <a:pt x="1264002" y="828039"/>
                  </a:lnTo>
                  <a:lnTo>
                    <a:pt x="1264019" y="821690"/>
                  </a:lnTo>
                  <a:close/>
                </a:path>
                <a:path w="1266190" h="961389">
                  <a:moveTo>
                    <a:pt x="6516" y="828040"/>
                  </a:moveTo>
                  <a:lnTo>
                    <a:pt x="346" y="828040"/>
                  </a:lnTo>
                  <a:lnTo>
                    <a:pt x="329" y="834389"/>
                  </a:lnTo>
                  <a:lnTo>
                    <a:pt x="6508" y="834389"/>
                  </a:lnTo>
                  <a:lnTo>
                    <a:pt x="6516" y="828040"/>
                  </a:lnTo>
                  <a:close/>
                </a:path>
                <a:path w="1266190" h="961389">
                  <a:moveTo>
                    <a:pt x="1264002" y="828040"/>
                  </a:moveTo>
                  <a:lnTo>
                    <a:pt x="1258740" y="828040"/>
                  </a:lnTo>
                  <a:lnTo>
                    <a:pt x="1258731" y="834389"/>
                  </a:lnTo>
                  <a:lnTo>
                    <a:pt x="1263985" y="834389"/>
                  </a:lnTo>
                  <a:lnTo>
                    <a:pt x="1264002" y="828040"/>
                  </a:lnTo>
                  <a:close/>
                </a:path>
                <a:path w="1266190" h="961389">
                  <a:moveTo>
                    <a:pt x="6508" y="834390"/>
                  </a:moveTo>
                  <a:lnTo>
                    <a:pt x="329" y="834390"/>
                  </a:lnTo>
                  <a:lnTo>
                    <a:pt x="295" y="847089"/>
                  </a:lnTo>
                  <a:lnTo>
                    <a:pt x="6491" y="847089"/>
                  </a:lnTo>
                  <a:lnTo>
                    <a:pt x="6508" y="834390"/>
                  </a:lnTo>
                  <a:close/>
                </a:path>
                <a:path w="1266190" h="961389">
                  <a:moveTo>
                    <a:pt x="1263985" y="834390"/>
                  </a:moveTo>
                  <a:lnTo>
                    <a:pt x="1258731" y="834390"/>
                  </a:lnTo>
                  <a:lnTo>
                    <a:pt x="1258714" y="847089"/>
                  </a:lnTo>
                  <a:lnTo>
                    <a:pt x="1263952" y="847089"/>
                  </a:lnTo>
                  <a:lnTo>
                    <a:pt x="1263985" y="834390"/>
                  </a:lnTo>
                  <a:close/>
                </a:path>
                <a:path w="1266190" h="961389">
                  <a:moveTo>
                    <a:pt x="6491" y="847090"/>
                  </a:moveTo>
                  <a:lnTo>
                    <a:pt x="295" y="847090"/>
                  </a:lnTo>
                  <a:lnTo>
                    <a:pt x="127" y="910589"/>
                  </a:lnTo>
                  <a:lnTo>
                    <a:pt x="6406" y="910589"/>
                  </a:lnTo>
                  <a:lnTo>
                    <a:pt x="6491" y="847090"/>
                  </a:lnTo>
                  <a:close/>
                </a:path>
                <a:path w="1266190" h="961389">
                  <a:moveTo>
                    <a:pt x="1263952" y="847090"/>
                  </a:moveTo>
                  <a:lnTo>
                    <a:pt x="1258714" y="847090"/>
                  </a:lnTo>
                  <a:lnTo>
                    <a:pt x="1258629" y="910589"/>
                  </a:lnTo>
                  <a:lnTo>
                    <a:pt x="1263784" y="910589"/>
                  </a:lnTo>
                  <a:lnTo>
                    <a:pt x="1263952" y="847090"/>
                  </a:lnTo>
                  <a:close/>
                </a:path>
                <a:path w="1266190" h="961389">
                  <a:moveTo>
                    <a:pt x="1263653" y="960247"/>
                  </a:moveTo>
                  <a:lnTo>
                    <a:pt x="695007" y="960247"/>
                  </a:lnTo>
                  <a:lnTo>
                    <a:pt x="1263650" y="961389"/>
                  </a:lnTo>
                  <a:lnTo>
                    <a:pt x="1263653" y="960247"/>
                  </a:lnTo>
                  <a:close/>
                </a:path>
                <a:path w="1266190" h="961389">
                  <a:moveTo>
                    <a:pt x="1263659" y="957706"/>
                  </a:moveTo>
                  <a:lnTo>
                    <a:pt x="3" y="957706"/>
                  </a:lnTo>
                  <a:lnTo>
                    <a:pt x="0" y="958850"/>
                  </a:lnTo>
                  <a:lnTo>
                    <a:pt x="631824" y="960119"/>
                  </a:lnTo>
                  <a:lnTo>
                    <a:pt x="1263653" y="960119"/>
                  </a:lnTo>
                  <a:lnTo>
                    <a:pt x="1263659" y="957706"/>
                  </a:lnTo>
                  <a:close/>
                </a:path>
                <a:path w="1266190" h="961389">
                  <a:moveTo>
                    <a:pt x="695071" y="953897"/>
                  </a:moveTo>
                  <a:lnTo>
                    <a:pt x="13" y="953897"/>
                  </a:lnTo>
                  <a:lnTo>
                    <a:pt x="3" y="957579"/>
                  </a:lnTo>
                  <a:lnTo>
                    <a:pt x="1263660" y="957579"/>
                  </a:lnTo>
                  <a:lnTo>
                    <a:pt x="1263666" y="955039"/>
                  </a:lnTo>
                  <a:lnTo>
                    <a:pt x="695071" y="953897"/>
                  </a:lnTo>
                  <a:close/>
                </a:path>
                <a:path w="1266190" h="961389">
                  <a:moveTo>
                    <a:pt x="1263669" y="953897"/>
                  </a:moveTo>
                  <a:lnTo>
                    <a:pt x="1258571" y="953897"/>
                  </a:lnTo>
                  <a:lnTo>
                    <a:pt x="1258570" y="955039"/>
                  </a:lnTo>
                  <a:lnTo>
                    <a:pt x="1263666" y="955039"/>
                  </a:lnTo>
                  <a:lnTo>
                    <a:pt x="1263669" y="953897"/>
                  </a:lnTo>
                  <a:close/>
                </a:path>
                <a:path w="1266190" h="961389">
                  <a:moveTo>
                    <a:pt x="6351" y="951356"/>
                  </a:moveTo>
                  <a:lnTo>
                    <a:pt x="19" y="951356"/>
                  </a:lnTo>
                  <a:lnTo>
                    <a:pt x="13" y="953769"/>
                  </a:lnTo>
                  <a:lnTo>
                    <a:pt x="632459" y="953769"/>
                  </a:lnTo>
                  <a:lnTo>
                    <a:pt x="6350" y="952500"/>
                  </a:lnTo>
                  <a:lnTo>
                    <a:pt x="6351" y="951356"/>
                  </a:lnTo>
                  <a:close/>
                </a:path>
                <a:path w="1266190" h="961389">
                  <a:moveTo>
                    <a:pt x="1263676" y="951356"/>
                  </a:moveTo>
                  <a:lnTo>
                    <a:pt x="1258574" y="951356"/>
                  </a:lnTo>
                  <a:lnTo>
                    <a:pt x="1258571" y="953769"/>
                  </a:lnTo>
                  <a:lnTo>
                    <a:pt x="1263670" y="953769"/>
                  </a:lnTo>
                  <a:lnTo>
                    <a:pt x="1263676" y="951356"/>
                  </a:lnTo>
                  <a:close/>
                </a:path>
                <a:path w="1266190" h="961389">
                  <a:moveTo>
                    <a:pt x="6356" y="947547"/>
                  </a:moveTo>
                  <a:lnTo>
                    <a:pt x="29" y="947547"/>
                  </a:lnTo>
                  <a:lnTo>
                    <a:pt x="20" y="951229"/>
                  </a:lnTo>
                  <a:lnTo>
                    <a:pt x="6351" y="951229"/>
                  </a:lnTo>
                  <a:lnTo>
                    <a:pt x="6356" y="947547"/>
                  </a:lnTo>
                  <a:close/>
                </a:path>
                <a:path w="1266190" h="961389">
                  <a:moveTo>
                    <a:pt x="1263686" y="947547"/>
                  </a:moveTo>
                  <a:lnTo>
                    <a:pt x="1258580" y="947547"/>
                  </a:lnTo>
                  <a:lnTo>
                    <a:pt x="1258575" y="951229"/>
                  </a:lnTo>
                  <a:lnTo>
                    <a:pt x="1263676" y="951229"/>
                  </a:lnTo>
                  <a:lnTo>
                    <a:pt x="1263686" y="947547"/>
                  </a:lnTo>
                  <a:close/>
                </a:path>
                <a:path w="1266190" h="961389">
                  <a:moveTo>
                    <a:pt x="6360" y="945006"/>
                  </a:moveTo>
                  <a:lnTo>
                    <a:pt x="36" y="945006"/>
                  </a:lnTo>
                  <a:lnTo>
                    <a:pt x="30" y="947419"/>
                  </a:lnTo>
                  <a:lnTo>
                    <a:pt x="6356" y="947419"/>
                  </a:lnTo>
                  <a:lnTo>
                    <a:pt x="6360" y="945006"/>
                  </a:lnTo>
                  <a:close/>
                </a:path>
                <a:path w="1266190" h="961389">
                  <a:moveTo>
                    <a:pt x="1263693" y="945006"/>
                  </a:moveTo>
                  <a:lnTo>
                    <a:pt x="1258583" y="945006"/>
                  </a:lnTo>
                  <a:lnTo>
                    <a:pt x="1258580" y="947419"/>
                  </a:lnTo>
                  <a:lnTo>
                    <a:pt x="1263686" y="947419"/>
                  </a:lnTo>
                  <a:lnTo>
                    <a:pt x="1263693" y="945006"/>
                  </a:lnTo>
                  <a:close/>
                </a:path>
                <a:path w="1266190" h="961389">
                  <a:moveTo>
                    <a:pt x="6365" y="941197"/>
                  </a:moveTo>
                  <a:lnTo>
                    <a:pt x="46" y="941197"/>
                  </a:lnTo>
                  <a:lnTo>
                    <a:pt x="36" y="944879"/>
                  </a:lnTo>
                  <a:lnTo>
                    <a:pt x="6360" y="944879"/>
                  </a:lnTo>
                  <a:lnTo>
                    <a:pt x="6365" y="941197"/>
                  </a:lnTo>
                  <a:close/>
                </a:path>
                <a:path w="1266190" h="961389">
                  <a:moveTo>
                    <a:pt x="1263703" y="941197"/>
                  </a:moveTo>
                  <a:lnTo>
                    <a:pt x="1258588" y="941197"/>
                  </a:lnTo>
                  <a:lnTo>
                    <a:pt x="1258583" y="944879"/>
                  </a:lnTo>
                  <a:lnTo>
                    <a:pt x="1263693" y="944879"/>
                  </a:lnTo>
                  <a:lnTo>
                    <a:pt x="1263703" y="941197"/>
                  </a:lnTo>
                  <a:close/>
                </a:path>
                <a:path w="1266190" h="961389">
                  <a:moveTo>
                    <a:pt x="6368" y="938656"/>
                  </a:moveTo>
                  <a:lnTo>
                    <a:pt x="53" y="938656"/>
                  </a:lnTo>
                  <a:lnTo>
                    <a:pt x="47" y="941069"/>
                  </a:lnTo>
                  <a:lnTo>
                    <a:pt x="6365" y="941069"/>
                  </a:lnTo>
                  <a:lnTo>
                    <a:pt x="6368" y="938656"/>
                  </a:lnTo>
                  <a:close/>
                </a:path>
                <a:path w="1266190" h="961389">
                  <a:moveTo>
                    <a:pt x="1263710" y="938656"/>
                  </a:moveTo>
                  <a:lnTo>
                    <a:pt x="1258591" y="938656"/>
                  </a:lnTo>
                  <a:lnTo>
                    <a:pt x="1258588" y="941069"/>
                  </a:lnTo>
                  <a:lnTo>
                    <a:pt x="1263703" y="941069"/>
                  </a:lnTo>
                  <a:lnTo>
                    <a:pt x="1263710" y="938656"/>
                  </a:lnTo>
                  <a:close/>
                </a:path>
                <a:path w="1266190" h="961389">
                  <a:moveTo>
                    <a:pt x="6373" y="934847"/>
                  </a:moveTo>
                  <a:lnTo>
                    <a:pt x="63" y="934847"/>
                  </a:lnTo>
                  <a:lnTo>
                    <a:pt x="53" y="938529"/>
                  </a:lnTo>
                  <a:lnTo>
                    <a:pt x="6368" y="938529"/>
                  </a:lnTo>
                  <a:lnTo>
                    <a:pt x="6373" y="934847"/>
                  </a:lnTo>
                  <a:close/>
                </a:path>
                <a:path w="1266190" h="961389">
                  <a:moveTo>
                    <a:pt x="1263720" y="934847"/>
                  </a:moveTo>
                  <a:lnTo>
                    <a:pt x="1258597" y="934847"/>
                  </a:lnTo>
                  <a:lnTo>
                    <a:pt x="1258592" y="938529"/>
                  </a:lnTo>
                  <a:lnTo>
                    <a:pt x="1263710" y="938529"/>
                  </a:lnTo>
                  <a:lnTo>
                    <a:pt x="1263720" y="934847"/>
                  </a:lnTo>
                  <a:close/>
                </a:path>
                <a:path w="1266190" h="961389">
                  <a:moveTo>
                    <a:pt x="6382" y="928497"/>
                  </a:moveTo>
                  <a:lnTo>
                    <a:pt x="80" y="928497"/>
                  </a:lnTo>
                  <a:lnTo>
                    <a:pt x="63" y="934719"/>
                  </a:lnTo>
                  <a:lnTo>
                    <a:pt x="6373" y="934719"/>
                  </a:lnTo>
                  <a:lnTo>
                    <a:pt x="6382" y="928497"/>
                  </a:lnTo>
                  <a:close/>
                </a:path>
                <a:path w="1266190" h="961389">
                  <a:moveTo>
                    <a:pt x="1263737" y="928497"/>
                  </a:moveTo>
                  <a:lnTo>
                    <a:pt x="1258605" y="928497"/>
                  </a:lnTo>
                  <a:lnTo>
                    <a:pt x="1258597" y="934719"/>
                  </a:lnTo>
                  <a:lnTo>
                    <a:pt x="1263720" y="934719"/>
                  </a:lnTo>
                  <a:lnTo>
                    <a:pt x="1263737" y="928497"/>
                  </a:lnTo>
                  <a:close/>
                </a:path>
                <a:path w="1266190" h="961389">
                  <a:moveTo>
                    <a:pt x="6385" y="925956"/>
                  </a:moveTo>
                  <a:lnTo>
                    <a:pt x="87" y="925956"/>
                  </a:lnTo>
                  <a:lnTo>
                    <a:pt x="80" y="928369"/>
                  </a:lnTo>
                  <a:lnTo>
                    <a:pt x="6382" y="928369"/>
                  </a:lnTo>
                  <a:lnTo>
                    <a:pt x="6385" y="925956"/>
                  </a:lnTo>
                  <a:close/>
                </a:path>
                <a:path w="1266190" h="961389">
                  <a:moveTo>
                    <a:pt x="1263743" y="925956"/>
                  </a:moveTo>
                  <a:lnTo>
                    <a:pt x="1258608" y="925956"/>
                  </a:lnTo>
                  <a:lnTo>
                    <a:pt x="1258605" y="928369"/>
                  </a:lnTo>
                  <a:lnTo>
                    <a:pt x="1263737" y="928369"/>
                  </a:lnTo>
                  <a:lnTo>
                    <a:pt x="1263743" y="925956"/>
                  </a:lnTo>
                  <a:close/>
                </a:path>
                <a:path w="1266190" h="961389">
                  <a:moveTo>
                    <a:pt x="6406" y="910716"/>
                  </a:moveTo>
                  <a:lnTo>
                    <a:pt x="127" y="910716"/>
                  </a:lnTo>
                  <a:lnTo>
                    <a:pt x="87" y="925829"/>
                  </a:lnTo>
                  <a:lnTo>
                    <a:pt x="6385" y="925829"/>
                  </a:lnTo>
                  <a:lnTo>
                    <a:pt x="6406" y="910716"/>
                  </a:lnTo>
                  <a:close/>
                </a:path>
                <a:path w="1266190" h="961389">
                  <a:moveTo>
                    <a:pt x="1263784" y="910716"/>
                  </a:moveTo>
                  <a:lnTo>
                    <a:pt x="1258629" y="910716"/>
                  </a:lnTo>
                  <a:lnTo>
                    <a:pt x="1258609" y="925829"/>
                  </a:lnTo>
                  <a:lnTo>
                    <a:pt x="1263744" y="925829"/>
                  </a:lnTo>
                  <a:lnTo>
                    <a:pt x="1263784" y="910716"/>
                  </a:lnTo>
                  <a:close/>
                </a:path>
              </a:pathLst>
            </a:custGeom>
            <a:solidFill>
              <a:srgbClr val="55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6535419" y="1126489"/>
              <a:ext cx="1253490" cy="948690"/>
            </a:xfrm>
            <a:custGeom>
              <a:avLst/>
              <a:gdLst/>
              <a:ahLst/>
              <a:cxnLst/>
              <a:rect l="l" t="t" r="r" b="b"/>
              <a:pathLst>
                <a:path w="1253490" h="948689">
                  <a:moveTo>
                    <a:pt x="7592" y="25400"/>
                  </a:moveTo>
                  <a:lnTo>
                    <a:pt x="1234" y="25400"/>
                  </a:lnTo>
                  <a:lnTo>
                    <a:pt x="1213" y="40639"/>
                  </a:lnTo>
                  <a:lnTo>
                    <a:pt x="7571" y="40639"/>
                  </a:lnTo>
                  <a:lnTo>
                    <a:pt x="7592" y="25400"/>
                  </a:lnTo>
                  <a:close/>
                </a:path>
                <a:path w="1253490" h="948689">
                  <a:moveTo>
                    <a:pt x="1253457" y="25400"/>
                  </a:moveTo>
                  <a:lnTo>
                    <a:pt x="1247114" y="25400"/>
                  </a:lnTo>
                  <a:lnTo>
                    <a:pt x="1247093" y="40639"/>
                  </a:lnTo>
                  <a:lnTo>
                    <a:pt x="1253437" y="40639"/>
                  </a:lnTo>
                  <a:lnTo>
                    <a:pt x="1253457" y="25400"/>
                  </a:lnTo>
                  <a:close/>
                </a:path>
                <a:path w="1253490" h="948689">
                  <a:moveTo>
                    <a:pt x="7597" y="21589"/>
                  </a:moveTo>
                  <a:lnTo>
                    <a:pt x="1239" y="21589"/>
                  </a:lnTo>
                  <a:lnTo>
                    <a:pt x="1235" y="24129"/>
                  </a:lnTo>
                  <a:lnTo>
                    <a:pt x="7594" y="24129"/>
                  </a:lnTo>
                  <a:lnTo>
                    <a:pt x="7597" y="21589"/>
                  </a:lnTo>
                  <a:close/>
                </a:path>
                <a:path w="1253490" h="948689">
                  <a:moveTo>
                    <a:pt x="1253462" y="21589"/>
                  </a:moveTo>
                  <a:lnTo>
                    <a:pt x="1247119" y="21589"/>
                  </a:lnTo>
                  <a:lnTo>
                    <a:pt x="1247115" y="24129"/>
                  </a:lnTo>
                  <a:lnTo>
                    <a:pt x="1253459" y="24129"/>
                  </a:lnTo>
                  <a:lnTo>
                    <a:pt x="1253462" y="21589"/>
                  </a:lnTo>
                  <a:close/>
                </a:path>
                <a:path w="1253490" h="948689">
                  <a:moveTo>
                    <a:pt x="7609" y="12700"/>
                  </a:moveTo>
                  <a:lnTo>
                    <a:pt x="1251" y="12700"/>
                  </a:lnTo>
                  <a:lnTo>
                    <a:pt x="1241" y="20319"/>
                  </a:lnTo>
                  <a:lnTo>
                    <a:pt x="7599" y="20319"/>
                  </a:lnTo>
                  <a:lnTo>
                    <a:pt x="7609" y="12700"/>
                  </a:lnTo>
                  <a:close/>
                </a:path>
                <a:path w="1253490" h="948689">
                  <a:moveTo>
                    <a:pt x="1253474" y="12700"/>
                  </a:moveTo>
                  <a:lnTo>
                    <a:pt x="1247131" y="12700"/>
                  </a:lnTo>
                  <a:lnTo>
                    <a:pt x="1247121" y="20319"/>
                  </a:lnTo>
                  <a:lnTo>
                    <a:pt x="1253464" y="20319"/>
                  </a:lnTo>
                  <a:lnTo>
                    <a:pt x="1253474" y="12700"/>
                  </a:lnTo>
                  <a:close/>
                </a:path>
                <a:path w="1253490" h="948689">
                  <a:moveTo>
                    <a:pt x="7614" y="8889"/>
                  </a:moveTo>
                  <a:lnTo>
                    <a:pt x="1256" y="8889"/>
                  </a:lnTo>
                  <a:lnTo>
                    <a:pt x="1252" y="11429"/>
                  </a:lnTo>
                  <a:lnTo>
                    <a:pt x="7611" y="11429"/>
                  </a:lnTo>
                  <a:lnTo>
                    <a:pt x="7614" y="8889"/>
                  </a:lnTo>
                  <a:close/>
                </a:path>
                <a:path w="1253490" h="948689">
                  <a:moveTo>
                    <a:pt x="1253479" y="8889"/>
                  </a:moveTo>
                  <a:lnTo>
                    <a:pt x="1247136" y="8889"/>
                  </a:lnTo>
                  <a:lnTo>
                    <a:pt x="1247133" y="11429"/>
                  </a:lnTo>
                  <a:lnTo>
                    <a:pt x="1253476" y="11429"/>
                  </a:lnTo>
                  <a:lnTo>
                    <a:pt x="1253479" y="8889"/>
                  </a:lnTo>
                  <a:close/>
                </a:path>
                <a:path w="1253490" h="948689">
                  <a:moveTo>
                    <a:pt x="7618" y="6350"/>
                  </a:moveTo>
                  <a:lnTo>
                    <a:pt x="1259" y="6350"/>
                  </a:lnTo>
                  <a:lnTo>
                    <a:pt x="1258" y="7619"/>
                  </a:lnTo>
                  <a:lnTo>
                    <a:pt x="7616" y="7619"/>
                  </a:lnTo>
                  <a:lnTo>
                    <a:pt x="7618" y="6350"/>
                  </a:lnTo>
                  <a:close/>
                </a:path>
                <a:path w="1253490" h="948689">
                  <a:moveTo>
                    <a:pt x="1253483" y="6350"/>
                  </a:moveTo>
                  <a:lnTo>
                    <a:pt x="1247139" y="6350"/>
                  </a:lnTo>
                  <a:lnTo>
                    <a:pt x="1247138" y="7619"/>
                  </a:lnTo>
                  <a:lnTo>
                    <a:pt x="1253481" y="7619"/>
                  </a:lnTo>
                  <a:lnTo>
                    <a:pt x="1253483" y="6350"/>
                  </a:lnTo>
                  <a:close/>
                </a:path>
                <a:path w="1253490" h="948689">
                  <a:moveTo>
                    <a:pt x="1253488" y="2539"/>
                  </a:moveTo>
                  <a:lnTo>
                    <a:pt x="1264" y="2539"/>
                  </a:lnTo>
                  <a:lnTo>
                    <a:pt x="1261" y="5079"/>
                  </a:lnTo>
                  <a:lnTo>
                    <a:pt x="1253484" y="5079"/>
                  </a:lnTo>
                  <a:lnTo>
                    <a:pt x="1253488" y="2539"/>
                  </a:lnTo>
                  <a:close/>
                </a:path>
                <a:path w="1253490" h="948689">
                  <a:moveTo>
                    <a:pt x="627379" y="0"/>
                  </a:moveTo>
                  <a:lnTo>
                    <a:pt x="1268" y="0"/>
                  </a:lnTo>
                  <a:lnTo>
                    <a:pt x="1266" y="1270"/>
                  </a:lnTo>
                  <a:lnTo>
                    <a:pt x="1253489" y="1270"/>
                  </a:lnTo>
                  <a:lnTo>
                    <a:pt x="627379" y="0"/>
                  </a:lnTo>
                  <a:close/>
                </a:path>
                <a:path w="1253490" h="948689">
                  <a:moveTo>
                    <a:pt x="7571" y="40640"/>
                  </a:moveTo>
                  <a:lnTo>
                    <a:pt x="1213" y="40640"/>
                  </a:lnTo>
                  <a:lnTo>
                    <a:pt x="1128" y="104139"/>
                  </a:lnTo>
                  <a:lnTo>
                    <a:pt x="7485" y="104139"/>
                  </a:lnTo>
                  <a:lnTo>
                    <a:pt x="7571" y="40640"/>
                  </a:lnTo>
                  <a:close/>
                </a:path>
                <a:path w="1253490" h="948689">
                  <a:moveTo>
                    <a:pt x="1253437" y="40640"/>
                  </a:moveTo>
                  <a:lnTo>
                    <a:pt x="1247093" y="40640"/>
                  </a:lnTo>
                  <a:lnTo>
                    <a:pt x="1247007" y="104139"/>
                  </a:lnTo>
                  <a:lnTo>
                    <a:pt x="1253352" y="104139"/>
                  </a:lnTo>
                  <a:lnTo>
                    <a:pt x="1253437" y="40640"/>
                  </a:lnTo>
                  <a:close/>
                </a:path>
                <a:path w="1253490" h="948689">
                  <a:moveTo>
                    <a:pt x="7485" y="104140"/>
                  </a:moveTo>
                  <a:lnTo>
                    <a:pt x="1128" y="104140"/>
                  </a:lnTo>
                  <a:lnTo>
                    <a:pt x="1111" y="116839"/>
                  </a:lnTo>
                  <a:lnTo>
                    <a:pt x="7468" y="116839"/>
                  </a:lnTo>
                  <a:lnTo>
                    <a:pt x="7485" y="104140"/>
                  </a:lnTo>
                  <a:close/>
                </a:path>
                <a:path w="1253490" h="948689">
                  <a:moveTo>
                    <a:pt x="1253352" y="104140"/>
                  </a:moveTo>
                  <a:lnTo>
                    <a:pt x="1247007" y="104140"/>
                  </a:lnTo>
                  <a:lnTo>
                    <a:pt x="1246990" y="116839"/>
                  </a:lnTo>
                  <a:lnTo>
                    <a:pt x="1253335" y="116839"/>
                  </a:lnTo>
                  <a:lnTo>
                    <a:pt x="1253352" y="104140"/>
                  </a:lnTo>
                  <a:close/>
                </a:path>
                <a:path w="1253490" h="948689">
                  <a:moveTo>
                    <a:pt x="7468" y="116840"/>
                  </a:moveTo>
                  <a:lnTo>
                    <a:pt x="1111" y="116840"/>
                  </a:lnTo>
                  <a:lnTo>
                    <a:pt x="1103" y="123189"/>
                  </a:lnTo>
                  <a:lnTo>
                    <a:pt x="7459" y="123189"/>
                  </a:lnTo>
                  <a:lnTo>
                    <a:pt x="7468" y="116840"/>
                  </a:lnTo>
                  <a:close/>
                </a:path>
                <a:path w="1253490" h="948689">
                  <a:moveTo>
                    <a:pt x="1253335" y="116840"/>
                  </a:moveTo>
                  <a:lnTo>
                    <a:pt x="1246990" y="116840"/>
                  </a:lnTo>
                  <a:lnTo>
                    <a:pt x="1246981" y="123189"/>
                  </a:lnTo>
                  <a:lnTo>
                    <a:pt x="1253326" y="123189"/>
                  </a:lnTo>
                  <a:lnTo>
                    <a:pt x="1253335" y="116840"/>
                  </a:lnTo>
                  <a:close/>
                </a:path>
                <a:path w="1253490" h="948689">
                  <a:moveTo>
                    <a:pt x="7459" y="123190"/>
                  </a:moveTo>
                  <a:lnTo>
                    <a:pt x="1103" y="123190"/>
                  </a:lnTo>
                  <a:lnTo>
                    <a:pt x="1043" y="167639"/>
                  </a:lnTo>
                  <a:lnTo>
                    <a:pt x="7399" y="167639"/>
                  </a:lnTo>
                  <a:lnTo>
                    <a:pt x="7459" y="123190"/>
                  </a:lnTo>
                  <a:close/>
                </a:path>
                <a:path w="1253490" h="948689">
                  <a:moveTo>
                    <a:pt x="1253326" y="123190"/>
                  </a:moveTo>
                  <a:lnTo>
                    <a:pt x="1246981" y="123190"/>
                  </a:lnTo>
                  <a:lnTo>
                    <a:pt x="1246921" y="167639"/>
                  </a:lnTo>
                  <a:lnTo>
                    <a:pt x="1253266" y="167639"/>
                  </a:lnTo>
                  <a:lnTo>
                    <a:pt x="1253326" y="123190"/>
                  </a:lnTo>
                  <a:close/>
                </a:path>
                <a:path w="1253490" h="948689">
                  <a:moveTo>
                    <a:pt x="7399" y="167640"/>
                  </a:moveTo>
                  <a:lnTo>
                    <a:pt x="1043" y="167640"/>
                  </a:lnTo>
                  <a:lnTo>
                    <a:pt x="1035" y="173989"/>
                  </a:lnTo>
                  <a:lnTo>
                    <a:pt x="7390" y="173989"/>
                  </a:lnTo>
                  <a:lnTo>
                    <a:pt x="7399" y="167640"/>
                  </a:lnTo>
                  <a:close/>
                </a:path>
                <a:path w="1253490" h="948689">
                  <a:moveTo>
                    <a:pt x="1253266" y="167640"/>
                  </a:moveTo>
                  <a:lnTo>
                    <a:pt x="1246921" y="167640"/>
                  </a:lnTo>
                  <a:lnTo>
                    <a:pt x="1246912" y="173989"/>
                  </a:lnTo>
                  <a:lnTo>
                    <a:pt x="1253258" y="173989"/>
                  </a:lnTo>
                  <a:lnTo>
                    <a:pt x="1253266" y="167640"/>
                  </a:lnTo>
                  <a:close/>
                </a:path>
                <a:path w="1253490" h="948689">
                  <a:moveTo>
                    <a:pt x="7390" y="173990"/>
                  </a:moveTo>
                  <a:lnTo>
                    <a:pt x="1035" y="173990"/>
                  </a:lnTo>
                  <a:lnTo>
                    <a:pt x="1026" y="180339"/>
                  </a:lnTo>
                  <a:lnTo>
                    <a:pt x="7381" y="180339"/>
                  </a:lnTo>
                  <a:lnTo>
                    <a:pt x="7390" y="173990"/>
                  </a:lnTo>
                  <a:close/>
                </a:path>
                <a:path w="1253490" h="948689">
                  <a:moveTo>
                    <a:pt x="1253258" y="173990"/>
                  </a:moveTo>
                  <a:lnTo>
                    <a:pt x="1246912" y="173990"/>
                  </a:lnTo>
                  <a:lnTo>
                    <a:pt x="1246903" y="180339"/>
                  </a:lnTo>
                  <a:lnTo>
                    <a:pt x="1253249" y="180339"/>
                  </a:lnTo>
                  <a:lnTo>
                    <a:pt x="1253258" y="173990"/>
                  </a:lnTo>
                  <a:close/>
                </a:path>
                <a:path w="1253490" h="948689">
                  <a:moveTo>
                    <a:pt x="7381" y="180340"/>
                  </a:moveTo>
                  <a:lnTo>
                    <a:pt x="1026" y="180340"/>
                  </a:lnTo>
                  <a:lnTo>
                    <a:pt x="978" y="215900"/>
                  </a:lnTo>
                  <a:lnTo>
                    <a:pt x="7333" y="215900"/>
                  </a:lnTo>
                  <a:lnTo>
                    <a:pt x="7381" y="180340"/>
                  </a:lnTo>
                  <a:close/>
                </a:path>
                <a:path w="1253490" h="948689">
                  <a:moveTo>
                    <a:pt x="1253249" y="180340"/>
                  </a:moveTo>
                  <a:lnTo>
                    <a:pt x="1246903" y="180340"/>
                  </a:lnTo>
                  <a:lnTo>
                    <a:pt x="1246855" y="215900"/>
                  </a:lnTo>
                  <a:lnTo>
                    <a:pt x="1253202" y="215900"/>
                  </a:lnTo>
                  <a:lnTo>
                    <a:pt x="1253249" y="180340"/>
                  </a:lnTo>
                  <a:close/>
                </a:path>
                <a:path w="1253490" h="948689">
                  <a:moveTo>
                    <a:pt x="7333" y="215900"/>
                  </a:moveTo>
                  <a:lnTo>
                    <a:pt x="978" y="215900"/>
                  </a:lnTo>
                  <a:lnTo>
                    <a:pt x="966" y="224789"/>
                  </a:lnTo>
                  <a:lnTo>
                    <a:pt x="7321" y="224789"/>
                  </a:lnTo>
                  <a:lnTo>
                    <a:pt x="7333" y="215900"/>
                  </a:lnTo>
                  <a:close/>
                </a:path>
                <a:path w="1253490" h="948689">
                  <a:moveTo>
                    <a:pt x="1253202" y="215900"/>
                  </a:moveTo>
                  <a:lnTo>
                    <a:pt x="1246855" y="215900"/>
                  </a:lnTo>
                  <a:lnTo>
                    <a:pt x="1246843" y="224789"/>
                  </a:lnTo>
                  <a:lnTo>
                    <a:pt x="1253190" y="224789"/>
                  </a:lnTo>
                  <a:lnTo>
                    <a:pt x="1253202" y="215900"/>
                  </a:lnTo>
                  <a:close/>
                </a:path>
                <a:path w="1253490" h="948689">
                  <a:moveTo>
                    <a:pt x="7321" y="224790"/>
                  </a:moveTo>
                  <a:lnTo>
                    <a:pt x="966" y="224790"/>
                  </a:lnTo>
                  <a:lnTo>
                    <a:pt x="919" y="260350"/>
                  </a:lnTo>
                  <a:lnTo>
                    <a:pt x="7273" y="260350"/>
                  </a:lnTo>
                  <a:lnTo>
                    <a:pt x="7321" y="224790"/>
                  </a:lnTo>
                  <a:close/>
                </a:path>
                <a:path w="1253490" h="948689">
                  <a:moveTo>
                    <a:pt x="1253190" y="224790"/>
                  </a:moveTo>
                  <a:lnTo>
                    <a:pt x="1246843" y="224790"/>
                  </a:lnTo>
                  <a:lnTo>
                    <a:pt x="1246795" y="260350"/>
                  </a:lnTo>
                  <a:lnTo>
                    <a:pt x="1253142" y="260350"/>
                  </a:lnTo>
                  <a:lnTo>
                    <a:pt x="1253190" y="224790"/>
                  </a:lnTo>
                  <a:close/>
                </a:path>
                <a:path w="1253490" h="948689">
                  <a:moveTo>
                    <a:pt x="7273" y="260350"/>
                  </a:moveTo>
                  <a:lnTo>
                    <a:pt x="919" y="260350"/>
                  </a:lnTo>
                  <a:lnTo>
                    <a:pt x="907" y="269239"/>
                  </a:lnTo>
                  <a:lnTo>
                    <a:pt x="7261" y="269239"/>
                  </a:lnTo>
                  <a:lnTo>
                    <a:pt x="7273" y="260350"/>
                  </a:lnTo>
                  <a:close/>
                </a:path>
                <a:path w="1253490" h="948689">
                  <a:moveTo>
                    <a:pt x="1253142" y="260350"/>
                  </a:moveTo>
                  <a:lnTo>
                    <a:pt x="1246795" y="260350"/>
                  </a:lnTo>
                  <a:lnTo>
                    <a:pt x="1246783" y="269239"/>
                  </a:lnTo>
                  <a:lnTo>
                    <a:pt x="1253130" y="269239"/>
                  </a:lnTo>
                  <a:lnTo>
                    <a:pt x="1253142" y="260350"/>
                  </a:lnTo>
                  <a:close/>
                </a:path>
                <a:path w="1253490" h="948689">
                  <a:moveTo>
                    <a:pt x="7261" y="269240"/>
                  </a:moveTo>
                  <a:lnTo>
                    <a:pt x="907" y="269240"/>
                  </a:lnTo>
                  <a:lnTo>
                    <a:pt x="697" y="425450"/>
                  </a:lnTo>
                  <a:lnTo>
                    <a:pt x="7048" y="425450"/>
                  </a:lnTo>
                  <a:lnTo>
                    <a:pt x="7261" y="269240"/>
                  </a:lnTo>
                  <a:close/>
                </a:path>
                <a:path w="1253490" h="948689">
                  <a:moveTo>
                    <a:pt x="1253130" y="269240"/>
                  </a:moveTo>
                  <a:lnTo>
                    <a:pt x="1246783" y="269240"/>
                  </a:lnTo>
                  <a:lnTo>
                    <a:pt x="1246571" y="425450"/>
                  </a:lnTo>
                  <a:lnTo>
                    <a:pt x="1252921" y="425450"/>
                  </a:lnTo>
                  <a:lnTo>
                    <a:pt x="1253130" y="269240"/>
                  </a:lnTo>
                  <a:close/>
                </a:path>
                <a:path w="1253490" h="948689">
                  <a:moveTo>
                    <a:pt x="7048" y="425450"/>
                  </a:moveTo>
                  <a:lnTo>
                    <a:pt x="697" y="425450"/>
                  </a:lnTo>
                  <a:lnTo>
                    <a:pt x="366" y="673100"/>
                  </a:lnTo>
                  <a:lnTo>
                    <a:pt x="6712" y="673100"/>
                  </a:lnTo>
                  <a:lnTo>
                    <a:pt x="7048" y="425450"/>
                  </a:lnTo>
                  <a:close/>
                </a:path>
                <a:path w="1253490" h="948689">
                  <a:moveTo>
                    <a:pt x="1252921" y="425450"/>
                  </a:moveTo>
                  <a:lnTo>
                    <a:pt x="1246571" y="425450"/>
                  </a:lnTo>
                  <a:lnTo>
                    <a:pt x="1246235" y="673100"/>
                  </a:lnTo>
                  <a:lnTo>
                    <a:pt x="1252589" y="673100"/>
                  </a:lnTo>
                  <a:lnTo>
                    <a:pt x="1252921" y="425450"/>
                  </a:lnTo>
                  <a:close/>
                </a:path>
                <a:path w="1253490" h="948689">
                  <a:moveTo>
                    <a:pt x="6712" y="673100"/>
                  </a:moveTo>
                  <a:lnTo>
                    <a:pt x="366" y="673100"/>
                  </a:lnTo>
                  <a:lnTo>
                    <a:pt x="348" y="685800"/>
                  </a:lnTo>
                  <a:lnTo>
                    <a:pt x="6695" y="685800"/>
                  </a:lnTo>
                  <a:lnTo>
                    <a:pt x="6712" y="673100"/>
                  </a:lnTo>
                  <a:close/>
                </a:path>
                <a:path w="1253490" h="948689">
                  <a:moveTo>
                    <a:pt x="1252589" y="673100"/>
                  </a:moveTo>
                  <a:lnTo>
                    <a:pt x="1246235" y="673100"/>
                  </a:lnTo>
                  <a:lnTo>
                    <a:pt x="1246218" y="685800"/>
                  </a:lnTo>
                  <a:lnTo>
                    <a:pt x="1252572" y="685800"/>
                  </a:lnTo>
                  <a:lnTo>
                    <a:pt x="1252589" y="673100"/>
                  </a:lnTo>
                  <a:close/>
                </a:path>
                <a:path w="1253490" h="948689">
                  <a:moveTo>
                    <a:pt x="6695" y="685800"/>
                  </a:moveTo>
                  <a:lnTo>
                    <a:pt x="348" y="685800"/>
                  </a:lnTo>
                  <a:lnTo>
                    <a:pt x="337" y="694689"/>
                  </a:lnTo>
                  <a:lnTo>
                    <a:pt x="6683" y="694689"/>
                  </a:lnTo>
                  <a:lnTo>
                    <a:pt x="6695" y="685800"/>
                  </a:lnTo>
                  <a:close/>
                </a:path>
                <a:path w="1253490" h="948689">
                  <a:moveTo>
                    <a:pt x="1252572" y="685800"/>
                  </a:moveTo>
                  <a:lnTo>
                    <a:pt x="1246218" y="685800"/>
                  </a:lnTo>
                  <a:lnTo>
                    <a:pt x="1246206" y="694689"/>
                  </a:lnTo>
                  <a:lnTo>
                    <a:pt x="1252560" y="694689"/>
                  </a:lnTo>
                  <a:lnTo>
                    <a:pt x="1252572" y="685800"/>
                  </a:lnTo>
                  <a:close/>
                </a:path>
                <a:path w="1253490" h="948689">
                  <a:moveTo>
                    <a:pt x="6683" y="694690"/>
                  </a:moveTo>
                  <a:lnTo>
                    <a:pt x="337" y="694690"/>
                  </a:lnTo>
                  <a:lnTo>
                    <a:pt x="272" y="742950"/>
                  </a:lnTo>
                  <a:lnTo>
                    <a:pt x="6617" y="742950"/>
                  </a:lnTo>
                  <a:lnTo>
                    <a:pt x="6683" y="694690"/>
                  </a:lnTo>
                  <a:close/>
                </a:path>
                <a:path w="1253490" h="948689">
                  <a:moveTo>
                    <a:pt x="1252560" y="694690"/>
                  </a:moveTo>
                  <a:lnTo>
                    <a:pt x="1246206" y="694690"/>
                  </a:lnTo>
                  <a:lnTo>
                    <a:pt x="1246140" y="742950"/>
                  </a:lnTo>
                  <a:lnTo>
                    <a:pt x="1252495" y="742950"/>
                  </a:lnTo>
                  <a:lnTo>
                    <a:pt x="1252560" y="694690"/>
                  </a:lnTo>
                  <a:close/>
                </a:path>
                <a:path w="1253490" h="948689">
                  <a:moveTo>
                    <a:pt x="6617" y="742950"/>
                  </a:moveTo>
                  <a:lnTo>
                    <a:pt x="272" y="742950"/>
                  </a:lnTo>
                  <a:lnTo>
                    <a:pt x="260" y="751839"/>
                  </a:lnTo>
                  <a:lnTo>
                    <a:pt x="6605" y="751839"/>
                  </a:lnTo>
                  <a:lnTo>
                    <a:pt x="6617" y="742950"/>
                  </a:lnTo>
                  <a:close/>
                </a:path>
                <a:path w="1253490" h="948689">
                  <a:moveTo>
                    <a:pt x="1252495" y="742950"/>
                  </a:moveTo>
                  <a:lnTo>
                    <a:pt x="1246140" y="742950"/>
                  </a:lnTo>
                  <a:lnTo>
                    <a:pt x="1246128" y="751839"/>
                  </a:lnTo>
                  <a:lnTo>
                    <a:pt x="1252483" y="751839"/>
                  </a:lnTo>
                  <a:lnTo>
                    <a:pt x="1252495" y="742950"/>
                  </a:lnTo>
                  <a:close/>
                </a:path>
                <a:path w="1253490" h="948689">
                  <a:moveTo>
                    <a:pt x="6605" y="751840"/>
                  </a:moveTo>
                  <a:lnTo>
                    <a:pt x="260" y="751840"/>
                  </a:lnTo>
                  <a:lnTo>
                    <a:pt x="175" y="815339"/>
                  </a:lnTo>
                  <a:lnTo>
                    <a:pt x="6519" y="815339"/>
                  </a:lnTo>
                  <a:lnTo>
                    <a:pt x="6605" y="751840"/>
                  </a:lnTo>
                  <a:close/>
                </a:path>
                <a:path w="1253490" h="948689">
                  <a:moveTo>
                    <a:pt x="1252483" y="751840"/>
                  </a:moveTo>
                  <a:lnTo>
                    <a:pt x="1246128" y="751840"/>
                  </a:lnTo>
                  <a:lnTo>
                    <a:pt x="1246042" y="815339"/>
                  </a:lnTo>
                  <a:lnTo>
                    <a:pt x="1252398" y="815339"/>
                  </a:lnTo>
                  <a:lnTo>
                    <a:pt x="1252483" y="751840"/>
                  </a:lnTo>
                  <a:close/>
                </a:path>
                <a:path w="1253490" h="948689">
                  <a:moveTo>
                    <a:pt x="6519" y="815340"/>
                  </a:moveTo>
                  <a:lnTo>
                    <a:pt x="175" y="815340"/>
                  </a:lnTo>
                  <a:lnTo>
                    <a:pt x="166" y="821689"/>
                  </a:lnTo>
                  <a:lnTo>
                    <a:pt x="6510" y="821689"/>
                  </a:lnTo>
                  <a:lnTo>
                    <a:pt x="6519" y="815340"/>
                  </a:lnTo>
                  <a:close/>
                </a:path>
                <a:path w="1253490" h="948689">
                  <a:moveTo>
                    <a:pt x="1252398" y="815340"/>
                  </a:moveTo>
                  <a:lnTo>
                    <a:pt x="1246042" y="815340"/>
                  </a:lnTo>
                  <a:lnTo>
                    <a:pt x="1246033" y="821689"/>
                  </a:lnTo>
                  <a:lnTo>
                    <a:pt x="1252390" y="821689"/>
                  </a:lnTo>
                  <a:lnTo>
                    <a:pt x="1252398" y="815340"/>
                  </a:lnTo>
                  <a:close/>
                </a:path>
                <a:path w="1253490" h="948689">
                  <a:moveTo>
                    <a:pt x="6510" y="821690"/>
                  </a:moveTo>
                  <a:lnTo>
                    <a:pt x="166" y="821690"/>
                  </a:lnTo>
                  <a:lnTo>
                    <a:pt x="158" y="828039"/>
                  </a:lnTo>
                  <a:lnTo>
                    <a:pt x="6501" y="828039"/>
                  </a:lnTo>
                  <a:lnTo>
                    <a:pt x="6510" y="821690"/>
                  </a:lnTo>
                  <a:close/>
                </a:path>
                <a:path w="1253490" h="948689">
                  <a:moveTo>
                    <a:pt x="1252390" y="821690"/>
                  </a:moveTo>
                  <a:lnTo>
                    <a:pt x="1246033" y="821690"/>
                  </a:lnTo>
                  <a:lnTo>
                    <a:pt x="1246025" y="828039"/>
                  </a:lnTo>
                  <a:lnTo>
                    <a:pt x="1252381" y="828039"/>
                  </a:lnTo>
                  <a:lnTo>
                    <a:pt x="1252390" y="821690"/>
                  </a:lnTo>
                  <a:close/>
                </a:path>
                <a:path w="1253490" h="948689">
                  <a:moveTo>
                    <a:pt x="6501" y="828040"/>
                  </a:moveTo>
                  <a:lnTo>
                    <a:pt x="158" y="828040"/>
                  </a:lnTo>
                  <a:lnTo>
                    <a:pt x="141" y="840739"/>
                  </a:lnTo>
                  <a:lnTo>
                    <a:pt x="6484" y="840739"/>
                  </a:lnTo>
                  <a:lnTo>
                    <a:pt x="6501" y="828040"/>
                  </a:lnTo>
                  <a:close/>
                </a:path>
                <a:path w="1253490" h="948689">
                  <a:moveTo>
                    <a:pt x="1252381" y="828040"/>
                  </a:moveTo>
                  <a:lnTo>
                    <a:pt x="1246025" y="828040"/>
                  </a:lnTo>
                  <a:lnTo>
                    <a:pt x="1246007" y="840739"/>
                  </a:lnTo>
                  <a:lnTo>
                    <a:pt x="1252364" y="840739"/>
                  </a:lnTo>
                  <a:lnTo>
                    <a:pt x="1252381" y="828040"/>
                  </a:lnTo>
                  <a:close/>
                </a:path>
                <a:path w="1253490" h="948689">
                  <a:moveTo>
                    <a:pt x="6484" y="840740"/>
                  </a:moveTo>
                  <a:lnTo>
                    <a:pt x="141" y="840740"/>
                  </a:lnTo>
                  <a:lnTo>
                    <a:pt x="56" y="904239"/>
                  </a:lnTo>
                  <a:lnTo>
                    <a:pt x="6398" y="904239"/>
                  </a:lnTo>
                  <a:lnTo>
                    <a:pt x="6484" y="840740"/>
                  </a:lnTo>
                  <a:close/>
                </a:path>
                <a:path w="1253490" h="948689">
                  <a:moveTo>
                    <a:pt x="1252364" y="840740"/>
                  </a:moveTo>
                  <a:lnTo>
                    <a:pt x="1246007" y="840740"/>
                  </a:lnTo>
                  <a:lnTo>
                    <a:pt x="1245921" y="904239"/>
                  </a:lnTo>
                  <a:lnTo>
                    <a:pt x="1252279" y="904239"/>
                  </a:lnTo>
                  <a:lnTo>
                    <a:pt x="1252364" y="840740"/>
                  </a:lnTo>
                  <a:close/>
                </a:path>
                <a:path w="1253490" h="948689">
                  <a:moveTo>
                    <a:pt x="1252221" y="947547"/>
                  </a:moveTo>
                  <a:lnTo>
                    <a:pt x="688721" y="947547"/>
                  </a:lnTo>
                  <a:lnTo>
                    <a:pt x="1252220" y="948689"/>
                  </a:lnTo>
                  <a:lnTo>
                    <a:pt x="1252221" y="947547"/>
                  </a:lnTo>
                  <a:close/>
                </a:path>
                <a:path w="1253490" h="948689">
                  <a:moveTo>
                    <a:pt x="1252224" y="945006"/>
                  </a:moveTo>
                  <a:lnTo>
                    <a:pt x="1" y="945006"/>
                  </a:lnTo>
                  <a:lnTo>
                    <a:pt x="0" y="946150"/>
                  </a:lnTo>
                  <a:lnTo>
                    <a:pt x="626109" y="947419"/>
                  </a:lnTo>
                  <a:lnTo>
                    <a:pt x="1252221" y="947419"/>
                  </a:lnTo>
                  <a:lnTo>
                    <a:pt x="1252224" y="945006"/>
                  </a:lnTo>
                  <a:close/>
                </a:path>
                <a:path w="1253490" h="948689">
                  <a:moveTo>
                    <a:pt x="688086" y="941197"/>
                  </a:moveTo>
                  <a:lnTo>
                    <a:pt x="6" y="941197"/>
                  </a:lnTo>
                  <a:lnTo>
                    <a:pt x="1" y="944879"/>
                  </a:lnTo>
                  <a:lnTo>
                    <a:pt x="1252225" y="944879"/>
                  </a:lnTo>
                  <a:lnTo>
                    <a:pt x="1252228" y="942339"/>
                  </a:lnTo>
                  <a:lnTo>
                    <a:pt x="1245870" y="942339"/>
                  </a:lnTo>
                  <a:lnTo>
                    <a:pt x="688086" y="941197"/>
                  </a:lnTo>
                  <a:close/>
                </a:path>
                <a:path w="1253490" h="948689">
                  <a:moveTo>
                    <a:pt x="1252230" y="941197"/>
                  </a:moveTo>
                  <a:lnTo>
                    <a:pt x="1245871" y="941197"/>
                  </a:lnTo>
                  <a:lnTo>
                    <a:pt x="1245870" y="942339"/>
                  </a:lnTo>
                  <a:lnTo>
                    <a:pt x="1252228" y="942339"/>
                  </a:lnTo>
                  <a:lnTo>
                    <a:pt x="1252230" y="941197"/>
                  </a:lnTo>
                  <a:close/>
                </a:path>
                <a:path w="1253490" h="948689">
                  <a:moveTo>
                    <a:pt x="6351" y="938656"/>
                  </a:moveTo>
                  <a:lnTo>
                    <a:pt x="10" y="938656"/>
                  </a:lnTo>
                  <a:lnTo>
                    <a:pt x="6" y="941069"/>
                  </a:lnTo>
                  <a:lnTo>
                    <a:pt x="626109" y="941069"/>
                  </a:lnTo>
                  <a:lnTo>
                    <a:pt x="6350" y="939800"/>
                  </a:lnTo>
                  <a:lnTo>
                    <a:pt x="6351" y="938656"/>
                  </a:lnTo>
                  <a:close/>
                </a:path>
                <a:path w="1253490" h="948689">
                  <a:moveTo>
                    <a:pt x="1252233" y="938656"/>
                  </a:moveTo>
                  <a:lnTo>
                    <a:pt x="1245874" y="938656"/>
                  </a:lnTo>
                  <a:lnTo>
                    <a:pt x="1245871" y="941069"/>
                  </a:lnTo>
                  <a:lnTo>
                    <a:pt x="1252230" y="941069"/>
                  </a:lnTo>
                  <a:lnTo>
                    <a:pt x="1252233" y="938656"/>
                  </a:lnTo>
                  <a:close/>
                </a:path>
                <a:path w="1253490" h="948689">
                  <a:moveTo>
                    <a:pt x="6356" y="934847"/>
                  </a:moveTo>
                  <a:lnTo>
                    <a:pt x="15" y="934847"/>
                  </a:lnTo>
                  <a:lnTo>
                    <a:pt x="10" y="938529"/>
                  </a:lnTo>
                  <a:lnTo>
                    <a:pt x="6351" y="938529"/>
                  </a:lnTo>
                  <a:lnTo>
                    <a:pt x="6356" y="934847"/>
                  </a:lnTo>
                  <a:close/>
                </a:path>
                <a:path w="1253490" h="948689">
                  <a:moveTo>
                    <a:pt x="1252238" y="934847"/>
                  </a:moveTo>
                  <a:lnTo>
                    <a:pt x="1245880" y="934847"/>
                  </a:lnTo>
                  <a:lnTo>
                    <a:pt x="1245875" y="938529"/>
                  </a:lnTo>
                  <a:lnTo>
                    <a:pt x="1252233" y="938529"/>
                  </a:lnTo>
                  <a:lnTo>
                    <a:pt x="1252238" y="934847"/>
                  </a:lnTo>
                  <a:close/>
                </a:path>
                <a:path w="1253490" h="948689">
                  <a:moveTo>
                    <a:pt x="6360" y="932306"/>
                  </a:moveTo>
                  <a:lnTo>
                    <a:pt x="18" y="932306"/>
                  </a:lnTo>
                  <a:lnTo>
                    <a:pt x="15" y="934719"/>
                  </a:lnTo>
                  <a:lnTo>
                    <a:pt x="6356" y="934719"/>
                  </a:lnTo>
                  <a:lnTo>
                    <a:pt x="6360" y="932306"/>
                  </a:lnTo>
                  <a:close/>
                </a:path>
                <a:path w="1253490" h="948689">
                  <a:moveTo>
                    <a:pt x="1252241" y="932306"/>
                  </a:moveTo>
                  <a:lnTo>
                    <a:pt x="1245883" y="932306"/>
                  </a:lnTo>
                  <a:lnTo>
                    <a:pt x="1245880" y="934719"/>
                  </a:lnTo>
                  <a:lnTo>
                    <a:pt x="1252238" y="934719"/>
                  </a:lnTo>
                  <a:lnTo>
                    <a:pt x="1252241" y="932306"/>
                  </a:lnTo>
                  <a:close/>
                </a:path>
                <a:path w="1253490" h="948689">
                  <a:moveTo>
                    <a:pt x="6365" y="928497"/>
                  </a:moveTo>
                  <a:lnTo>
                    <a:pt x="23" y="928497"/>
                  </a:lnTo>
                  <a:lnTo>
                    <a:pt x="18" y="932179"/>
                  </a:lnTo>
                  <a:lnTo>
                    <a:pt x="6360" y="932179"/>
                  </a:lnTo>
                  <a:lnTo>
                    <a:pt x="6365" y="928497"/>
                  </a:lnTo>
                  <a:close/>
                </a:path>
                <a:path w="1253490" h="948689">
                  <a:moveTo>
                    <a:pt x="1252247" y="928497"/>
                  </a:moveTo>
                  <a:lnTo>
                    <a:pt x="1245888" y="928497"/>
                  </a:lnTo>
                  <a:lnTo>
                    <a:pt x="1245883" y="932179"/>
                  </a:lnTo>
                  <a:lnTo>
                    <a:pt x="1252242" y="932179"/>
                  </a:lnTo>
                  <a:lnTo>
                    <a:pt x="1252247" y="928497"/>
                  </a:lnTo>
                  <a:close/>
                </a:path>
                <a:path w="1253490" h="948689">
                  <a:moveTo>
                    <a:pt x="6373" y="922147"/>
                  </a:moveTo>
                  <a:lnTo>
                    <a:pt x="32" y="922147"/>
                  </a:lnTo>
                  <a:lnTo>
                    <a:pt x="23" y="928369"/>
                  </a:lnTo>
                  <a:lnTo>
                    <a:pt x="6365" y="928369"/>
                  </a:lnTo>
                  <a:lnTo>
                    <a:pt x="6373" y="922147"/>
                  </a:lnTo>
                  <a:close/>
                </a:path>
                <a:path w="1253490" h="948689">
                  <a:moveTo>
                    <a:pt x="1252255" y="922147"/>
                  </a:moveTo>
                  <a:lnTo>
                    <a:pt x="1245897" y="922147"/>
                  </a:lnTo>
                  <a:lnTo>
                    <a:pt x="1245888" y="928369"/>
                  </a:lnTo>
                  <a:lnTo>
                    <a:pt x="1252247" y="928369"/>
                  </a:lnTo>
                  <a:lnTo>
                    <a:pt x="1252255" y="922147"/>
                  </a:lnTo>
                  <a:close/>
                </a:path>
                <a:path w="1253490" h="948689">
                  <a:moveTo>
                    <a:pt x="6377" y="919606"/>
                  </a:moveTo>
                  <a:lnTo>
                    <a:pt x="35" y="919606"/>
                  </a:lnTo>
                  <a:lnTo>
                    <a:pt x="32" y="922019"/>
                  </a:lnTo>
                  <a:lnTo>
                    <a:pt x="6374" y="922019"/>
                  </a:lnTo>
                  <a:lnTo>
                    <a:pt x="6377" y="919606"/>
                  </a:lnTo>
                  <a:close/>
                </a:path>
                <a:path w="1253490" h="948689">
                  <a:moveTo>
                    <a:pt x="1252258" y="919606"/>
                  </a:moveTo>
                  <a:lnTo>
                    <a:pt x="1245900" y="919606"/>
                  </a:lnTo>
                  <a:lnTo>
                    <a:pt x="1245897" y="922019"/>
                  </a:lnTo>
                  <a:lnTo>
                    <a:pt x="1252255" y="922019"/>
                  </a:lnTo>
                  <a:lnTo>
                    <a:pt x="1252258" y="919606"/>
                  </a:lnTo>
                  <a:close/>
                </a:path>
                <a:path w="1253490" h="948689">
                  <a:moveTo>
                    <a:pt x="6398" y="904366"/>
                  </a:moveTo>
                  <a:lnTo>
                    <a:pt x="56" y="904366"/>
                  </a:lnTo>
                  <a:lnTo>
                    <a:pt x="35" y="919479"/>
                  </a:lnTo>
                  <a:lnTo>
                    <a:pt x="6377" y="919479"/>
                  </a:lnTo>
                  <a:lnTo>
                    <a:pt x="6398" y="904366"/>
                  </a:lnTo>
                  <a:close/>
                </a:path>
                <a:path w="1253490" h="948689">
                  <a:moveTo>
                    <a:pt x="1252279" y="904366"/>
                  </a:moveTo>
                  <a:lnTo>
                    <a:pt x="1245921" y="904366"/>
                  </a:lnTo>
                  <a:lnTo>
                    <a:pt x="1245901" y="919479"/>
                  </a:lnTo>
                  <a:lnTo>
                    <a:pt x="1252259" y="919479"/>
                  </a:lnTo>
                  <a:lnTo>
                    <a:pt x="1252279" y="904366"/>
                  </a:lnTo>
                  <a:close/>
                </a:path>
              </a:pathLst>
            </a:custGeom>
            <a:solidFill>
              <a:srgbClr val="56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6541769" y="1132839"/>
              <a:ext cx="1240790" cy="935990"/>
            </a:xfrm>
            <a:custGeom>
              <a:avLst/>
              <a:gdLst/>
              <a:ahLst/>
              <a:cxnLst/>
              <a:rect l="l" t="t" r="r" b="b"/>
              <a:pathLst>
                <a:path w="1240790" h="935989">
                  <a:moveTo>
                    <a:pt x="7600" y="19050"/>
                  </a:moveTo>
                  <a:lnTo>
                    <a:pt x="1242" y="19050"/>
                  </a:lnTo>
                  <a:lnTo>
                    <a:pt x="1221" y="34289"/>
                  </a:lnTo>
                  <a:lnTo>
                    <a:pt x="7579" y="34289"/>
                  </a:lnTo>
                  <a:lnTo>
                    <a:pt x="7600" y="19050"/>
                  </a:lnTo>
                  <a:close/>
                </a:path>
                <a:path w="1240790" h="935989">
                  <a:moveTo>
                    <a:pt x="1240764" y="19050"/>
                  </a:moveTo>
                  <a:lnTo>
                    <a:pt x="1234422" y="19050"/>
                  </a:lnTo>
                  <a:lnTo>
                    <a:pt x="1234401" y="34289"/>
                  </a:lnTo>
                  <a:lnTo>
                    <a:pt x="1240743" y="34289"/>
                  </a:lnTo>
                  <a:lnTo>
                    <a:pt x="1240764" y="19050"/>
                  </a:lnTo>
                  <a:close/>
                </a:path>
                <a:path w="1240790" h="935989">
                  <a:moveTo>
                    <a:pt x="7606" y="15239"/>
                  </a:moveTo>
                  <a:lnTo>
                    <a:pt x="1247" y="15239"/>
                  </a:lnTo>
                  <a:lnTo>
                    <a:pt x="1244" y="17779"/>
                  </a:lnTo>
                  <a:lnTo>
                    <a:pt x="7602" y="17779"/>
                  </a:lnTo>
                  <a:lnTo>
                    <a:pt x="7606" y="15239"/>
                  </a:lnTo>
                  <a:close/>
                </a:path>
                <a:path w="1240790" h="935989">
                  <a:moveTo>
                    <a:pt x="1240769" y="15239"/>
                  </a:moveTo>
                  <a:lnTo>
                    <a:pt x="1234427" y="15239"/>
                  </a:lnTo>
                  <a:lnTo>
                    <a:pt x="1234424" y="17779"/>
                  </a:lnTo>
                  <a:lnTo>
                    <a:pt x="1240765" y="17779"/>
                  </a:lnTo>
                  <a:lnTo>
                    <a:pt x="1240769" y="15239"/>
                  </a:lnTo>
                  <a:close/>
                </a:path>
                <a:path w="1240790" h="935989">
                  <a:moveTo>
                    <a:pt x="7618" y="6350"/>
                  </a:moveTo>
                  <a:lnTo>
                    <a:pt x="1259" y="6350"/>
                  </a:lnTo>
                  <a:lnTo>
                    <a:pt x="1249" y="13969"/>
                  </a:lnTo>
                  <a:lnTo>
                    <a:pt x="7607" y="13969"/>
                  </a:lnTo>
                  <a:lnTo>
                    <a:pt x="7618" y="6350"/>
                  </a:lnTo>
                  <a:close/>
                </a:path>
                <a:path w="1240790" h="935989">
                  <a:moveTo>
                    <a:pt x="1240781" y="6350"/>
                  </a:moveTo>
                  <a:lnTo>
                    <a:pt x="1234439" y="6350"/>
                  </a:lnTo>
                  <a:lnTo>
                    <a:pt x="1234429" y="13969"/>
                  </a:lnTo>
                  <a:lnTo>
                    <a:pt x="1240771" y="13969"/>
                  </a:lnTo>
                  <a:lnTo>
                    <a:pt x="1240781" y="6350"/>
                  </a:lnTo>
                  <a:close/>
                </a:path>
                <a:path w="1240790" h="935989">
                  <a:moveTo>
                    <a:pt x="1240786" y="2539"/>
                  </a:moveTo>
                  <a:lnTo>
                    <a:pt x="1264" y="2539"/>
                  </a:lnTo>
                  <a:lnTo>
                    <a:pt x="1261" y="5079"/>
                  </a:lnTo>
                  <a:lnTo>
                    <a:pt x="1240783" y="5079"/>
                  </a:lnTo>
                  <a:lnTo>
                    <a:pt x="1240786" y="2539"/>
                  </a:lnTo>
                  <a:close/>
                </a:path>
                <a:path w="1240790" h="935989">
                  <a:moveTo>
                    <a:pt x="1240789" y="0"/>
                  </a:moveTo>
                  <a:lnTo>
                    <a:pt x="1268" y="0"/>
                  </a:lnTo>
                  <a:lnTo>
                    <a:pt x="1266" y="1269"/>
                  </a:lnTo>
                  <a:lnTo>
                    <a:pt x="1240788" y="1269"/>
                  </a:lnTo>
                  <a:lnTo>
                    <a:pt x="1240789" y="0"/>
                  </a:lnTo>
                  <a:close/>
                </a:path>
                <a:path w="1240790" h="935989">
                  <a:moveTo>
                    <a:pt x="7579" y="34290"/>
                  </a:moveTo>
                  <a:lnTo>
                    <a:pt x="1221" y="34290"/>
                  </a:lnTo>
                  <a:lnTo>
                    <a:pt x="1135" y="97789"/>
                  </a:lnTo>
                  <a:lnTo>
                    <a:pt x="7492" y="97789"/>
                  </a:lnTo>
                  <a:lnTo>
                    <a:pt x="7579" y="34290"/>
                  </a:lnTo>
                  <a:close/>
                </a:path>
                <a:path w="1240790" h="935989">
                  <a:moveTo>
                    <a:pt x="1240743" y="34290"/>
                  </a:moveTo>
                  <a:lnTo>
                    <a:pt x="1234401" y="34290"/>
                  </a:lnTo>
                  <a:lnTo>
                    <a:pt x="1234314" y="97789"/>
                  </a:lnTo>
                  <a:lnTo>
                    <a:pt x="1240657" y="97789"/>
                  </a:lnTo>
                  <a:lnTo>
                    <a:pt x="1240743" y="34290"/>
                  </a:lnTo>
                  <a:close/>
                </a:path>
                <a:path w="1240790" h="935989">
                  <a:moveTo>
                    <a:pt x="7492" y="97790"/>
                  </a:moveTo>
                  <a:lnTo>
                    <a:pt x="1135" y="97790"/>
                  </a:lnTo>
                  <a:lnTo>
                    <a:pt x="1118" y="110489"/>
                  </a:lnTo>
                  <a:lnTo>
                    <a:pt x="7474" y="110489"/>
                  </a:lnTo>
                  <a:lnTo>
                    <a:pt x="7492" y="97790"/>
                  </a:lnTo>
                  <a:close/>
                </a:path>
                <a:path w="1240790" h="935989">
                  <a:moveTo>
                    <a:pt x="1240657" y="97790"/>
                  </a:moveTo>
                  <a:lnTo>
                    <a:pt x="1234314" y="97790"/>
                  </a:lnTo>
                  <a:lnTo>
                    <a:pt x="1234296" y="110489"/>
                  </a:lnTo>
                  <a:lnTo>
                    <a:pt x="1240640" y="110489"/>
                  </a:lnTo>
                  <a:lnTo>
                    <a:pt x="1240657" y="97790"/>
                  </a:lnTo>
                  <a:close/>
                </a:path>
                <a:path w="1240790" h="935989">
                  <a:moveTo>
                    <a:pt x="7474" y="110490"/>
                  </a:moveTo>
                  <a:lnTo>
                    <a:pt x="1118" y="110490"/>
                  </a:lnTo>
                  <a:lnTo>
                    <a:pt x="1109" y="116839"/>
                  </a:lnTo>
                  <a:lnTo>
                    <a:pt x="7466" y="116839"/>
                  </a:lnTo>
                  <a:lnTo>
                    <a:pt x="7474" y="110490"/>
                  </a:lnTo>
                  <a:close/>
                </a:path>
                <a:path w="1240790" h="935989">
                  <a:moveTo>
                    <a:pt x="1240640" y="110490"/>
                  </a:moveTo>
                  <a:lnTo>
                    <a:pt x="1234296" y="110490"/>
                  </a:lnTo>
                  <a:lnTo>
                    <a:pt x="1234288" y="116839"/>
                  </a:lnTo>
                  <a:lnTo>
                    <a:pt x="1240631" y="116839"/>
                  </a:lnTo>
                  <a:lnTo>
                    <a:pt x="1240640" y="110490"/>
                  </a:lnTo>
                  <a:close/>
                </a:path>
                <a:path w="1240790" h="935989">
                  <a:moveTo>
                    <a:pt x="7466" y="116840"/>
                  </a:moveTo>
                  <a:lnTo>
                    <a:pt x="1109" y="116840"/>
                  </a:lnTo>
                  <a:lnTo>
                    <a:pt x="1049" y="161289"/>
                  </a:lnTo>
                  <a:lnTo>
                    <a:pt x="7404" y="161289"/>
                  </a:lnTo>
                  <a:lnTo>
                    <a:pt x="7466" y="116840"/>
                  </a:lnTo>
                  <a:close/>
                </a:path>
                <a:path w="1240790" h="935989">
                  <a:moveTo>
                    <a:pt x="1240631" y="116840"/>
                  </a:moveTo>
                  <a:lnTo>
                    <a:pt x="1234288" y="116840"/>
                  </a:lnTo>
                  <a:lnTo>
                    <a:pt x="1234226" y="161289"/>
                  </a:lnTo>
                  <a:lnTo>
                    <a:pt x="1240571" y="161289"/>
                  </a:lnTo>
                  <a:lnTo>
                    <a:pt x="1240631" y="116840"/>
                  </a:lnTo>
                  <a:close/>
                </a:path>
                <a:path w="1240790" h="935989">
                  <a:moveTo>
                    <a:pt x="7404" y="161290"/>
                  </a:moveTo>
                  <a:lnTo>
                    <a:pt x="1049" y="161290"/>
                  </a:lnTo>
                  <a:lnTo>
                    <a:pt x="1040" y="167639"/>
                  </a:lnTo>
                  <a:lnTo>
                    <a:pt x="7396" y="167639"/>
                  </a:lnTo>
                  <a:lnTo>
                    <a:pt x="7404" y="161290"/>
                  </a:lnTo>
                  <a:close/>
                </a:path>
                <a:path w="1240790" h="935989">
                  <a:moveTo>
                    <a:pt x="1240571" y="161290"/>
                  </a:moveTo>
                  <a:lnTo>
                    <a:pt x="1234226" y="161290"/>
                  </a:lnTo>
                  <a:lnTo>
                    <a:pt x="1234218" y="167639"/>
                  </a:lnTo>
                  <a:lnTo>
                    <a:pt x="1240562" y="167639"/>
                  </a:lnTo>
                  <a:lnTo>
                    <a:pt x="1240571" y="161290"/>
                  </a:lnTo>
                  <a:close/>
                </a:path>
                <a:path w="1240790" h="935989">
                  <a:moveTo>
                    <a:pt x="7396" y="167640"/>
                  </a:moveTo>
                  <a:lnTo>
                    <a:pt x="1040" y="167640"/>
                  </a:lnTo>
                  <a:lnTo>
                    <a:pt x="1031" y="173989"/>
                  </a:lnTo>
                  <a:lnTo>
                    <a:pt x="7387" y="173989"/>
                  </a:lnTo>
                  <a:lnTo>
                    <a:pt x="7396" y="167640"/>
                  </a:lnTo>
                  <a:close/>
                </a:path>
                <a:path w="1240790" h="935989">
                  <a:moveTo>
                    <a:pt x="1240562" y="167640"/>
                  </a:moveTo>
                  <a:lnTo>
                    <a:pt x="1234218" y="167640"/>
                  </a:lnTo>
                  <a:lnTo>
                    <a:pt x="1234209" y="173989"/>
                  </a:lnTo>
                  <a:lnTo>
                    <a:pt x="1240553" y="173989"/>
                  </a:lnTo>
                  <a:lnTo>
                    <a:pt x="1240562" y="167640"/>
                  </a:lnTo>
                  <a:close/>
                </a:path>
                <a:path w="1240790" h="935989">
                  <a:moveTo>
                    <a:pt x="7387" y="173990"/>
                  </a:moveTo>
                  <a:lnTo>
                    <a:pt x="1031" y="173990"/>
                  </a:lnTo>
                  <a:lnTo>
                    <a:pt x="983" y="209550"/>
                  </a:lnTo>
                  <a:lnTo>
                    <a:pt x="7338" y="209550"/>
                  </a:lnTo>
                  <a:lnTo>
                    <a:pt x="7387" y="173990"/>
                  </a:lnTo>
                  <a:close/>
                </a:path>
                <a:path w="1240790" h="935989">
                  <a:moveTo>
                    <a:pt x="1240553" y="173990"/>
                  </a:moveTo>
                  <a:lnTo>
                    <a:pt x="1234209" y="173990"/>
                  </a:lnTo>
                  <a:lnTo>
                    <a:pt x="1234160" y="209550"/>
                  </a:lnTo>
                  <a:lnTo>
                    <a:pt x="1240505" y="209550"/>
                  </a:lnTo>
                  <a:lnTo>
                    <a:pt x="1240553" y="173990"/>
                  </a:lnTo>
                  <a:close/>
                </a:path>
                <a:path w="1240790" h="935989">
                  <a:moveTo>
                    <a:pt x="7338" y="209550"/>
                  </a:moveTo>
                  <a:lnTo>
                    <a:pt x="983" y="209550"/>
                  </a:lnTo>
                  <a:lnTo>
                    <a:pt x="971" y="218439"/>
                  </a:lnTo>
                  <a:lnTo>
                    <a:pt x="7326" y="218439"/>
                  </a:lnTo>
                  <a:lnTo>
                    <a:pt x="7338" y="209550"/>
                  </a:lnTo>
                  <a:close/>
                </a:path>
                <a:path w="1240790" h="935989">
                  <a:moveTo>
                    <a:pt x="1240505" y="209550"/>
                  </a:moveTo>
                  <a:lnTo>
                    <a:pt x="1234160" y="209550"/>
                  </a:lnTo>
                  <a:lnTo>
                    <a:pt x="1234148" y="218439"/>
                  </a:lnTo>
                  <a:lnTo>
                    <a:pt x="1240493" y="218439"/>
                  </a:lnTo>
                  <a:lnTo>
                    <a:pt x="1240505" y="209550"/>
                  </a:lnTo>
                  <a:close/>
                </a:path>
                <a:path w="1240790" h="935989">
                  <a:moveTo>
                    <a:pt x="7326" y="218440"/>
                  </a:moveTo>
                  <a:lnTo>
                    <a:pt x="971" y="218440"/>
                  </a:lnTo>
                  <a:lnTo>
                    <a:pt x="923" y="254000"/>
                  </a:lnTo>
                  <a:lnTo>
                    <a:pt x="7277" y="254000"/>
                  </a:lnTo>
                  <a:lnTo>
                    <a:pt x="7326" y="218440"/>
                  </a:lnTo>
                  <a:close/>
                </a:path>
                <a:path w="1240790" h="935989">
                  <a:moveTo>
                    <a:pt x="1240493" y="218440"/>
                  </a:moveTo>
                  <a:lnTo>
                    <a:pt x="1234148" y="218440"/>
                  </a:lnTo>
                  <a:lnTo>
                    <a:pt x="1234099" y="254000"/>
                  </a:lnTo>
                  <a:lnTo>
                    <a:pt x="1240445" y="254000"/>
                  </a:lnTo>
                  <a:lnTo>
                    <a:pt x="1240493" y="218440"/>
                  </a:lnTo>
                  <a:close/>
                </a:path>
                <a:path w="1240790" h="935989">
                  <a:moveTo>
                    <a:pt x="7277" y="254000"/>
                  </a:moveTo>
                  <a:lnTo>
                    <a:pt x="923" y="254000"/>
                  </a:lnTo>
                  <a:lnTo>
                    <a:pt x="911" y="262889"/>
                  </a:lnTo>
                  <a:lnTo>
                    <a:pt x="7264" y="262889"/>
                  </a:lnTo>
                  <a:lnTo>
                    <a:pt x="7277" y="254000"/>
                  </a:lnTo>
                  <a:close/>
                </a:path>
                <a:path w="1240790" h="935989">
                  <a:moveTo>
                    <a:pt x="1240445" y="254000"/>
                  </a:moveTo>
                  <a:lnTo>
                    <a:pt x="1234099" y="254000"/>
                  </a:lnTo>
                  <a:lnTo>
                    <a:pt x="1234087" y="262889"/>
                  </a:lnTo>
                  <a:lnTo>
                    <a:pt x="1240433" y="262889"/>
                  </a:lnTo>
                  <a:lnTo>
                    <a:pt x="1240445" y="254000"/>
                  </a:lnTo>
                  <a:close/>
                </a:path>
                <a:path w="1240790" h="935989">
                  <a:moveTo>
                    <a:pt x="7264" y="262890"/>
                  </a:moveTo>
                  <a:lnTo>
                    <a:pt x="911" y="262890"/>
                  </a:lnTo>
                  <a:lnTo>
                    <a:pt x="698" y="419100"/>
                  </a:lnTo>
                  <a:lnTo>
                    <a:pt x="7049" y="419100"/>
                  </a:lnTo>
                  <a:lnTo>
                    <a:pt x="7264" y="262890"/>
                  </a:lnTo>
                  <a:close/>
                </a:path>
                <a:path w="1240790" h="935989">
                  <a:moveTo>
                    <a:pt x="1240433" y="262890"/>
                  </a:moveTo>
                  <a:lnTo>
                    <a:pt x="1234087" y="262890"/>
                  </a:lnTo>
                  <a:lnTo>
                    <a:pt x="1233872" y="419100"/>
                  </a:lnTo>
                  <a:lnTo>
                    <a:pt x="1240221" y="419100"/>
                  </a:lnTo>
                  <a:lnTo>
                    <a:pt x="1240433" y="262890"/>
                  </a:lnTo>
                  <a:close/>
                </a:path>
                <a:path w="1240790" h="935989">
                  <a:moveTo>
                    <a:pt x="7049" y="419100"/>
                  </a:moveTo>
                  <a:lnTo>
                    <a:pt x="698" y="419100"/>
                  </a:lnTo>
                  <a:lnTo>
                    <a:pt x="362" y="666750"/>
                  </a:lnTo>
                  <a:lnTo>
                    <a:pt x="6708" y="666750"/>
                  </a:lnTo>
                  <a:lnTo>
                    <a:pt x="7049" y="419100"/>
                  </a:lnTo>
                  <a:close/>
                </a:path>
                <a:path w="1240790" h="935989">
                  <a:moveTo>
                    <a:pt x="1240221" y="419100"/>
                  </a:moveTo>
                  <a:lnTo>
                    <a:pt x="1233872" y="419100"/>
                  </a:lnTo>
                  <a:lnTo>
                    <a:pt x="1233531" y="666750"/>
                  </a:lnTo>
                  <a:lnTo>
                    <a:pt x="1239885" y="666750"/>
                  </a:lnTo>
                  <a:lnTo>
                    <a:pt x="1240221" y="419100"/>
                  </a:lnTo>
                  <a:close/>
                </a:path>
                <a:path w="1240790" h="935989">
                  <a:moveTo>
                    <a:pt x="6708" y="666750"/>
                  </a:moveTo>
                  <a:lnTo>
                    <a:pt x="362" y="666750"/>
                  </a:lnTo>
                  <a:lnTo>
                    <a:pt x="345" y="679450"/>
                  </a:lnTo>
                  <a:lnTo>
                    <a:pt x="6691" y="679450"/>
                  </a:lnTo>
                  <a:lnTo>
                    <a:pt x="6708" y="666750"/>
                  </a:lnTo>
                  <a:close/>
                </a:path>
                <a:path w="1240790" h="935989">
                  <a:moveTo>
                    <a:pt x="1239885" y="666750"/>
                  </a:moveTo>
                  <a:lnTo>
                    <a:pt x="1233531" y="666750"/>
                  </a:lnTo>
                  <a:lnTo>
                    <a:pt x="1233514" y="679450"/>
                  </a:lnTo>
                  <a:lnTo>
                    <a:pt x="1239868" y="679450"/>
                  </a:lnTo>
                  <a:lnTo>
                    <a:pt x="1239885" y="666750"/>
                  </a:lnTo>
                  <a:close/>
                </a:path>
                <a:path w="1240790" h="935989">
                  <a:moveTo>
                    <a:pt x="6691" y="679450"/>
                  </a:moveTo>
                  <a:lnTo>
                    <a:pt x="345" y="679450"/>
                  </a:lnTo>
                  <a:lnTo>
                    <a:pt x="333" y="688339"/>
                  </a:lnTo>
                  <a:lnTo>
                    <a:pt x="6678" y="688339"/>
                  </a:lnTo>
                  <a:lnTo>
                    <a:pt x="6691" y="679450"/>
                  </a:lnTo>
                  <a:close/>
                </a:path>
                <a:path w="1240790" h="935989">
                  <a:moveTo>
                    <a:pt x="1239868" y="679450"/>
                  </a:moveTo>
                  <a:lnTo>
                    <a:pt x="1233514" y="679450"/>
                  </a:lnTo>
                  <a:lnTo>
                    <a:pt x="1233501" y="688339"/>
                  </a:lnTo>
                  <a:lnTo>
                    <a:pt x="1239856" y="688339"/>
                  </a:lnTo>
                  <a:lnTo>
                    <a:pt x="1239868" y="679450"/>
                  </a:lnTo>
                  <a:close/>
                </a:path>
                <a:path w="1240790" h="935989">
                  <a:moveTo>
                    <a:pt x="6678" y="688340"/>
                  </a:moveTo>
                  <a:lnTo>
                    <a:pt x="333" y="688340"/>
                  </a:lnTo>
                  <a:lnTo>
                    <a:pt x="267" y="736600"/>
                  </a:lnTo>
                  <a:lnTo>
                    <a:pt x="6612" y="736600"/>
                  </a:lnTo>
                  <a:lnTo>
                    <a:pt x="6678" y="688340"/>
                  </a:lnTo>
                  <a:close/>
                </a:path>
                <a:path w="1240790" h="935989">
                  <a:moveTo>
                    <a:pt x="1239856" y="688340"/>
                  </a:moveTo>
                  <a:lnTo>
                    <a:pt x="1233501" y="688340"/>
                  </a:lnTo>
                  <a:lnTo>
                    <a:pt x="1233435" y="736600"/>
                  </a:lnTo>
                  <a:lnTo>
                    <a:pt x="1239790" y="736600"/>
                  </a:lnTo>
                  <a:lnTo>
                    <a:pt x="1239856" y="688340"/>
                  </a:lnTo>
                  <a:close/>
                </a:path>
                <a:path w="1240790" h="935989">
                  <a:moveTo>
                    <a:pt x="6612" y="736600"/>
                  </a:moveTo>
                  <a:lnTo>
                    <a:pt x="267" y="736600"/>
                  </a:lnTo>
                  <a:lnTo>
                    <a:pt x="255" y="745489"/>
                  </a:lnTo>
                  <a:lnTo>
                    <a:pt x="6600" y="745489"/>
                  </a:lnTo>
                  <a:lnTo>
                    <a:pt x="6612" y="736600"/>
                  </a:lnTo>
                  <a:close/>
                </a:path>
                <a:path w="1240790" h="935989">
                  <a:moveTo>
                    <a:pt x="1239790" y="736600"/>
                  </a:moveTo>
                  <a:lnTo>
                    <a:pt x="1233435" y="736600"/>
                  </a:lnTo>
                  <a:lnTo>
                    <a:pt x="1233423" y="745489"/>
                  </a:lnTo>
                  <a:lnTo>
                    <a:pt x="1239778" y="745489"/>
                  </a:lnTo>
                  <a:lnTo>
                    <a:pt x="1239790" y="736600"/>
                  </a:lnTo>
                  <a:close/>
                </a:path>
                <a:path w="1240790" h="935989">
                  <a:moveTo>
                    <a:pt x="6600" y="745490"/>
                  </a:moveTo>
                  <a:lnTo>
                    <a:pt x="255" y="745490"/>
                  </a:lnTo>
                  <a:lnTo>
                    <a:pt x="169" y="808989"/>
                  </a:lnTo>
                  <a:lnTo>
                    <a:pt x="6512" y="808989"/>
                  </a:lnTo>
                  <a:lnTo>
                    <a:pt x="6600" y="745490"/>
                  </a:lnTo>
                  <a:close/>
                </a:path>
                <a:path w="1240790" h="935989">
                  <a:moveTo>
                    <a:pt x="1239778" y="745490"/>
                  </a:moveTo>
                  <a:lnTo>
                    <a:pt x="1233423" y="745490"/>
                  </a:lnTo>
                  <a:lnTo>
                    <a:pt x="1233335" y="808989"/>
                  </a:lnTo>
                  <a:lnTo>
                    <a:pt x="1239692" y="808989"/>
                  </a:lnTo>
                  <a:lnTo>
                    <a:pt x="1239778" y="745490"/>
                  </a:lnTo>
                  <a:close/>
                </a:path>
                <a:path w="1240790" h="935989">
                  <a:moveTo>
                    <a:pt x="6512" y="808990"/>
                  </a:moveTo>
                  <a:lnTo>
                    <a:pt x="169" y="808990"/>
                  </a:lnTo>
                  <a:lnTo>
                    <a:pt x="160" y="815339"/>
                  </a:lnTo>
                  <a:lnTo>
                    <a:pt x="6503" y="815339"/>
                  </a:lnTo>
                  <a:lnTo>
                    <a:pt x="6512" y="808990"/>
                  </a:lnTo>
                  <a:close/>
                </a:path>
                <a:path w="1240790" h="935989">
                  <a:moveTo>
                    <a:pt x="1239692" y="808990"/>
                  </a:moveTo>
                  <a:lnTo>
                    <a:pt x="1233335" y="808990"/>
                  </a:lnTo>
                  <a:lnTo>
                    <a:pt x="1233327" y="815339"/>
                  </a:lnTo>
                  <a:lnTo>
                    <a:pt x="1239683" y="815339"/>
                  </a:lnTo>
                  <a:lnTo>
                    <a:pt x="1239692" y="808990"/>
                  </a:lnTo>
                  <a:close/>
                </a:path>
                <a:path w="1240790" h="935989">
                  <a:moveTo>
                    <a:pt x="6503" y="815340"/>
                  </a:moveTo>
                  <a:lnTo>
                    <a:pt x="160" y="815340"/>
                  </a:lnTo>
                  <a:lnTo>
                    <a:pt x="151" y="821689"/>
                  </a:lnTo>
                  <a:lnTo>
                    <a:pt x="6495" y="821689"/>
                  </a:lnTo>
                  <a:lnTo>
                    <a:pt x="6503" y="815340"/>
                  </a:lnTo>
                  <a:close/>
                </a:path>
                <a:path w="1240790" h="935989">
                  <a:moveTo>
                    <a:pt x="1239683" y="815340"/>
                  </a:moveTo>
                  <a:lnTo>
                    <a:pt x="1233327" y="815340"/>
                  </a:lnTo>
                  <a:lnTo>
                    <a:pt x="1233318" y="821689"/>
                  </a:lnTo>
                  <a:lnTo>
                    <a:pt x="1239675" y="821689"/>
                  </a:lnTo>
                  <a:lnTo>
                    <a:pt x="1239683" y="815340"/>
                  </a:lnTo>
                  <a:close/>
                </a:path>
                <a:path w="1240790" h="935989">
                  <a:moveTo>
                    <a:pt x="6495" y="821690"/>
                  </a:moveTo>
                  <a:lnTo>
                    <a:pt x="151" y="821690"/>
                  </a:lnTo>
                  <a:lnTo>
                    <a:pt x="134" y="834389"/>
                  </a:lnTo>
                  <a:lnTo>
                    <a:pt x="6477" y="834389"/>
                  </a:lnTo>
                  <a:lnTo>
                    <a:pt x="6495" y="821690"/>
                  </a:lnTo>
                  <a:close/>
                </a:path>
                <a:path w="1240790" h="935989">
                  <a:moveTo>
                    <a:pt x="1239675" y="821690"/>
                  </a:moveTo>
                  <a:lnTo>
                    <a:pt x="1233318" y="821690"/>
                  </a:lnTo>
                  <a:lnTo>
                    <a:pt x="1233301" y="834389"/>
                  </a:lnTo>
                  <a:lnTo>
                    <a:pt x="1239657" y="834389"/>
                  </a:lnTo>
                  <a:lnTo>
                    <a:pt x="1239675" y="821690"/>
                  </a:lnTo>
                  <a:close/>
                </a:path>
                <a:path w="1240790" h="935989">
                  <a:moveTo>
                    <a:pt x="6477" y="834390"/>
                  </a:moveTo>
                  <a:lnTo>
                    <a:pt x="134" y="834390"/>
                  </a:lnTo>
                  <a:lnTo>
                    <a:pt x="48" y="897889"/>
                  </a:lnTo>
                  <a:lnTo>
                    <a:pt x="6390" y="897889"/>
                  </a:lnTo>
                  <a:lnTo>
                    <a:pt x="6477" y="834390"/>
                  </a:lnTo>
                  <a:close/>
                </a:path>
                <a:path w="1240790" h="935989">
                  <a:moveTo>
                    <a:pt x="1239657" y="834390"/>
                  </a:moveTo>
                  <a:lnTo>
                    <a:pt x="1233301" y="834390"/>
                  </a:lnTo>
                  <a:lnTo>
                    <a:pt x="1233213" y="897889"/>
                  </a:lnTo>
                  <a:lnTo>
                    <a:pt x="1239571" y="897889"/>
                  </a:lnTo>
                  <a:lnTo>
                    <a:pt x="1239657" y="834390"/>
                  </a:lnTo>
                  <a:close/>
                </a:path>
                <a:path w="1240790" h="935989">
                  <a:moveTo>
                    <a:pt x="1239521" y="934847"/>
                  </a:moveTo>
                  <a:lnTo>
                    <a:pt x="681736" y="934847"/>
                  </a:lnTo>
                  <a:lnTo>
                    <a:pt x="1239520" y="935989"/>
                  </a:lnTo>
                  <a:lnTo>
                    <a:pt x="1239521" y="934847"/>
                  </a:lnTo>
                  <a:close/>
                </a:path>
                <a:path w="1240790" h="935989">
                  <a:moveTo>
                    <a:pt x="1239524" y="932306"/>
                  </a:moveTo>
                  <a:lnTo>
                    <a:pt x="1" y="932306"/>
                  </a:lnTo>
                  <a:lnTo>
                    <a:pt x="0" y="933450"/>
                  </a:lnTo>
                  <a:lnTo>
                    <a:pt x="619759" y="934719"/>
                  </a:lnTo>
                  <a:lnTo>
                    <a:pt x="1239521" y="934719"/>
                  </a:lnTo>
                  <a:lnTo>
                    <a:pt x="1239524" y="932306"/>
                  </a:lnTo>
                  <a:close/>
                </a:path>
                <a:path w="1240790" h="935989">
                  <a:moveTo>
                    <a:pt x="681101" y="928497"/>
                  </a:moveTo>
                  <a:lnTo>
                    <a:pt x="6" y="928497"/>
                  </a:lnTo>
                  <a:lnTo>
                    <a:pt x="1" y="932179"/>
                  </a:lnTo>
                  <a:lnTo>
                    <a:pt x="1239525" y="932179"/>
                  </a:lnTo>
                  <a:lnTo>
                    <a:pt x="1239528" y="929639"/>
                  </a:lnTo>
                  <a:lnTo>
                    <a:pt x="1233170" y="929639"/>
                  </a:lnTo>
                  <a:lnTo>
                    <a:pt x="681101" y="928497"/>
                  </a:lnTo>
                  <a:close/>
                </a:path>
                <a:path w="1240790" h="935989">
                  <a:moveTo>
                    <a:pt x="1239530" y="928497"/>
                  </a:moveTo>
                  <a:lnTo>
                    <a:pt x="1233171" y="928497"/>
                  </a:lnTo>
                  <a:lnTo>
                    <a:pt x="1233170" y="929639"/>
                  </a:lnTo>
                  <a:lnTo>
                    <a:pt x="1239528" y="929639"/>
                  </a:lnTo>
                  <a:lnTo>
                    <a:pt x="1239530" y="928497"/>
                  </a:lnTo>
                  <a:close/>
                </a:path>
                <a:path w="1240790" h="935989">
                  <a:moveTo>
                    <a:pt x="6351" y="925956"/>
                  </a:moveTo>
                  <a:lnTo>
                    <a:pt x="10" y="925956"/>
                  </a:lnTo>
                  <a:lnTo>
                    <a:pt x="6" y="928369"/>
                  </a:lnTo>
                  <a:lnTo>
                    <a:pt x="619759" y="928369"/>
                  </a:lnTo>
                  <a:lnTo>
                    <a:pt x="6350" y="927100"/>
                  </a:lnTo>
                  <a:lnTo>
                    <a:pt x="6351" y="925956"/>
                  </a:lnTo>
                  <a:close/>
                </a:path>
                <a:path w="1240790" h="935989">
                  <a:moveTo>
                    <a:pt x="1239533" y="925956"/>
                  </a:moveTo>
                  <a:lnTo>
                    <a:pt x="1233175" y="925956"/>
                  </a:lnTo>
                  <a:lnTo>
                    <a:pt x="1233171" y="928369"/>
                  </a:lnTo>
                  <a:lnTo>
                    <a:pt x="1239530" y="928369"/>
                  </a:lnTo>
                  <a:lnTo>
                    <a:pt x="1239533" y="925956"/>
                  </a:lnTo>
                  <a:close/>
                </a:path>
                <a:path w="1240790" h="935989">
                  <a:moveTo>
                    <a:pt x="6356" y="922147"/>
                  </a:moveTo>
                  <a:lnTo>
                    <a:pt x="15" y="922147"/>
                  </a:lnTo>
                  <a:lnTo>
                    <a:pt x="10" y="925829"/>
                  </a:lnTo>
                  <a:lnTo>
                    <a:pt x="6351" y="925829"/>
                  </a:lnTo>
                  <a:lnTo>
                    <a:pt x="6356" y="922147"/>
                  </a:lnTo>
                  <a:close/>
                </a:path>
                <a:path w="1240790" h="935989">
                  <a:moveTo>
                    <a:pt x="1239538" y="922147"/>
                  </a:moveTo>
                  <a:lnTo>
                    <a:pt x="1233180" y="922147"/>
                  </a:lnTo>
                  <a:lnTo>
                    <a:pt x="1233175" y="925829"/>
                  </a:lnTo>
                  <a:lnTo>
                    <a:pt x="1239533" y="925829"/>
                  </a:lnTo>
                  <a:lnTo>
                    <a:pt x="1239538" y="922147"/>
                  </a:lnTo>
                  <a:close/>
                </a:path>
                <a:path w="1240790" h="935989">
                  <a:moveTo>
                    <a:pt x="6365" y="915797"/>
                  </a:moveTo>
                  <a:lnTo>
                    <a:pt x="23" y="915797"/>
                  </a:lnTo>
                  <a:lnTo>
                    <a:pt x="15" y="922019"/>
                  </a:lnTo>
                  <a:lnTo>
                    <a:pt x="6356" y="922019"/>
                  </a:lnTo>
                  <a:lnTo>
                    <a:pt x="6365" y="915797"/>
                  </a:lnTo>
                  <a:close/>
                </a:path>
                <a:path w="1240790" h="935989">
                  <a:moveTo>
                    <a:pt x="1239547" y="915797"/>
                  </a:moveTo>
                  <a:lnTo>
                    <a:pt x="1233189" y="915797"/>
                  </a:lnTo>
                  <a:lnTo>
                    <a:pt x="1233180" y="922019"/>
                  </a:lnTo>
                  <a:lnTo>
                    <a:pt x="1239538" y="922019"/>
                  </a:lnTo>
                  <a:lnTo>
                    <a:pt x="1239547" y="915797"/>
                  </a:lnTo>
                  <a:close/>
                </a:path>
                <a:path w="1240790" h="935989">
                  <a:moveTo>
                    <a:pt x="6369" y="913256"/>
                  </a:moveTo>
                  <a:lnTo>
                    <a:pt x="27" y="913256"/>
                  </a:lnTo>
                  <a:lnTo>
                    <a:pt x="24" y="915669"/>
                  </a:lnTo>
                  <a:lnTo>
                    <a:pt x="6365" y="915669"/>
                  </a:lnTo>
                  <a:lnTo>
                    <a:pt x="6369" y="913256"/>
                  </a:lnTo>
                  <a:close/>
                </a:path>
                <a:path w="1240790" h="935989">
                  <a:moveTo>
                    <a:pt x="1239550" y="913256"/>
                  </a:moveTo>
                  <a:lnTo>
                    <a:pt x="1233192" y="913256"/>
                  </a:lnTo>
                  <a:lnTo>
                    <a:pt x="1233189" y="915669"/>
                  </a:lnTo>
                  <a:lnTo>
                    <a:pt x="1239547" y="915669"/>
                  </a:lnTo>
                  <a:lnTo>
                    <a:pt x="1239550" y="913256"/>
                  </a:lnTo>
                  <a:close/>
                </a:path>
                <a:path w="1240790" h="935989">
                  <a:moveTo>
                    <a:pt x="6390" y="898016"/>
                  </a:moveTo>
                  <a:lnTo>
                    <a:pt x="48" y="898016"/>
                  </a:lnTo>
                  <a:lnTo>
                    <a:pt x="27" y="913129"/>
                  </a:lnTo>
                  <a:lnTo>
                    <a:pt x="6369" y="913129"/>
                  </a:lnTo>
                  <a:lnTo>
                    <a:pt x="6390" y="898016"/>
                  </a:lnTo>
                  <a:close/>
                </a:path>
                <a:path w="1240790" h="935989">
                  <a:moveTo>
                    <a:pt x="1239571" y="898016"/>
                  </a:moveTo>
                  <a:lnTo>
                    <a:pt x="1233213" y="898016"/>
                  </a:lnTo>
                  <a:lnTo>
                    <a:pt x="1233192" y="913129"/>
                  </a:lnTo>
                  <a:lnTo>
                    <a:pt x="1239551" y="913129"/>
                  </a:lnTo>
                  <a:lnTo>
                    <a:pt x="1239571" y="898016"/>
                  </a:lnTo>
                  <a:close/>
                </a:path>
              </a:pathLst>
            </a:custGeom>
            <a:solidFill>
              <a:srgbClr val="5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6548119" y="1139189"/>
              <a:ext cx="1228090" cy="923290"/>
            </a:xfrm>
            <a:custGeom>
              <a:avLst/>
              <a:gdLst/>
              <a:ahLst/>
              <a:cxnLst/>
              <a:rect l="l" t="t" r="r" b="b"/>
              <a:pathLst>
                <a:path w="1228090" h="923289">
                  <a:moveTo>
                    <a:pt x="7609" y="12700"/>
                  </a:moveTo>
                  <a:lnTo>
                    <a:pt x="1250" y="12700"/>
                  </a:lnTo>
                  <a:lnTo>
                    <a:pt x="1229" y="27939"/>
                  </a:lnTo>
                  <a:lnTo>
                    <a:pt x="7588" y="27939"/>
                  </a:lnTo>
                  <a:lnTo>
                    <a:pt x="7609" y="12700"/>
                  </a:lnTo>
                  <a:close/>
                </a:path>
                <a:path w="1228090" h="923289">
                  <a:moveTo>
                    <a:pt x="1228072" y="12700"/>
                  </a:moveTo>
                  <a:lnTo>
                    <a:pt x="1221731" y="12700"/>
                  </a:lnTo>
                  <a:lnTo>
                    <a:pt x="1221709" y="27939"/>
                  </a:lnTo>
                  <a:lnTo>
                    <a:pt x="1228051" y="27939"/>
                  </a:lnTo>
                  <a:lnTo>
                    <a:pt x="1228072" y="12700"/>
                  </a:lnTo>
                  <a:close/>
                </a:path>
                <a:path w="1228090" h="923289">
                  <a:moveTo>
                    <a:pt x="7614" y="8889"/>
                  </a:moveTo>
                  <a:lnTo>
                    <a:pt x="1256" y="8889"/>
                  </a:lnTo>
                  <a:lnTo>
                    <a:pt x="1252" y="11429"/>
                  </a:lnTo>
                  <a:lnTo>
                    <a:pt x="7611" y="11429"/>
                  </a:lnTo>
                  <a:lnTo>
                    <a:pt x="7614" y="8889"/>
                  </a:lnTo>
                  <a:close/>
                </a:path>
                <a:path w="1228090" h="923289">
                  <a:moveTo>
                    <a:pt x="1228077" y="8889"/>
                  </a:moveTo>
                  <a:lnTo>
                    <a:pt x="1221736" y="8889"/>
                  </a:lnTo>
                  <a:lnTo>
                    <a:pt x="1221732" y="11429"/>
                  </a:lnTo>
                  <a:lnTo>
                    <a:pt x="1228074" y="11429"/>
                  </a:lnTo>
                  <a:lnTo>
                    <a:pt x="1228077" y="8889"/>
                  </a:lnTo>
                  <a:close/>
                </a:path>
                <a:path w="1228090" h="923289">
                  <a:moveTo>
                    <a:pt x="1228089" y="0"/>
                  </a:moveTo>
                  <a:lnTo>
                    <a:pt x="1268" y="0"/>
                  </a:lnTo>
                  <a:lnTo>
                    <a:pt x="1257" y="7619"/>
                  </a:lnTo>
                  <a:lnTo>
                    <a:pt x="7616" y="7619"/>
                  </a:lnTo>
                  <a:lnTo>
                    <a:pt x="7620" y="5080"/>
                  </a:lnTo>
                  <a:lnTo>
                    <a:pt x="1228083" y="5080"/>
                  </a:lnTo>
                  <a:lnTo>
                    <a:pt x="1228089" y="0"/>
                  </a:lnTo>
                  <a:close/>
                </a:path>
                <a:path w="1228090" h="923289">
                  <a:moveTo>
                    <a:pt x="1228083" y="5080"/>
                  </a:moveTo>
                  <a:lnTo>
                    <a:pt x="7620" y="5080"/>
                  </a:lnTo>
                  <a:lnTo>
                    <a:pt x="1221739" y="6350"/>
                  </a:lnTo>
                  <a:lnTo>
                    <a:pt x="1221738" y="7619"/>
                  </a:lnTo>
                  <a:lnTo>
                    <a:pt x="1228079" y="7619"/>
                  </a:lnTo>
                  <a:lnTo>
                    <a:pt x="1228083" y="5080"/>
                  </a:lnTo>
                  <a:close/>
                </a:path>
                <a:path w="1228090" h="923289">
                  <a:moveTo>
                    <a:pt x="7588" y="27940"/>
                  </a:moveTo>
                  <a:lnTo>
                    <a:pt x="1229" y="27940"/>
                  </a:lnTo>
                  <a:lnTo>
                    <a:pt x="1142" y="91439"/>
                  </a:lnTo>
                  <a:lnTo>
                    <a:pt x="7499" y="91439"/>
                  </a:lnTo>
                  <a:lnTo>
                    <a:pt x="7588" y="27940"/>
                  </a:lnTo>
                  <a:close/>
                </a:path>
                <a:path w="1228090" h="923289">
                  <a:moveTo>
                    <a:pt x="1228051" y="27940"/>
                  </a:moveTo>
                  <a:lnTo>
                    <a:pt x="1221709" y="27940"/>
                  </a:lnTo>
                  <a:lnTo>
                    <a:pt x="1221621" y="91439"/>
                  </a:lnTo>
                  <a:lnTo>
                    <a:pt x="1227964" y="91439"/>
                  </a:lnTo>
                  <a:lnTo>
                    <a:pt x="1228051" y="27940"/>
                  </a:lnTo>
                  <a:close/>
                </a:path>
                <a:path w="1228090" h="923289">
                  <a:moveTo>
                    <a:pt x="7499" y="91440"/>
                  </a:moveTo>
                  <a:lnTo>
                    <a:pt x="1142" y="91440"/>
                  </a:lnTo>
                  <a:lnTo>
                    <a:pt x="1124" y="104139"/>
                  </a:lnTo>
                  <a:lnTo>
                    <a:pt x="7481" y="104139"/>
                  </a:lnTo>
                  <a:lnTo>
                    <a:pt x="7499" y="91440"/>
                  </a:lnTo>
                  <a:close/>
                </a:path>
                <a:path w="1228090" h="923289">
                  <a:moveTo>
                    <a:pt x="1227964" y="91440"/>
                  </a:moveTo>
                  <a:lnTo>
                    <a:pt x="1221621" y="91440"/>
                  </a:lnTo>
                  <a:lnTo>
                    <a:pt x="1221603" y="104139"/>
                  </a:lnTo>
                  <a:lnTo>
                    <a:pt x="1227946" y="104139"/>
                  </a:lnTo>
                  <a:lnTo>
                    <a:pt x="1227964" y="91440"/>
                  </a:lnTo>
                  <a:close/>
                </a:path>
                <a:path w="1228090" h="923289">
                  <a:moveTo>
                    <a:pt x="7481" y="104140"/>
                  </a:moveTo>
                  <a:lnTo>
                    <a:pt x="1124" y="104140"/>
                  </a:lnTo>
                  <a:lnTo>
                    <a:pt x="1116" y="110489"/>
                  </a:lnTo>
                  <a:lnTo>
                    <a:pt x="7472" y="110489"/>
                  </a:lnTo>
                  <a:lnTo>
                    <a:pt x="7481" y="104140"/>
                  </a:lnTo>
                  <a:close/>
                </a:path>
                <a:path w="1228090" h="923289">
                  <a:moveTo>
                    <a:pt x="1227946" y="104140"/>
                  </a:moveTo>
                  <a:lnTo>
                    <a:pt x="1221603" y="104140"/>
                  </a:lnTo>
                  <a:lnTo>
                    <a:pt x="1221594" y="110489"/>
                  </a:lnTo>
                  <a:lnTo>
                    <a:pt x="1227938" y="110489"/>
                  </a:lnTo>
                  <a:lnTo>
                    <a:pt x="1227946" y="104140"/>
                  </a:lnTo>
                  <a:close/>
                </a:path>
                <a:path w="1228090" h="923289">
                  <a:moveTo>
                    <a:pt x="7472" y="110490"/>
                  </a:moveTo>
                  <a:lnTo>
                    <a:pt x="1116" y="110490"/>
                  </a:lnTo>
                  <a:lnTo>
                    <a:pt x="1054" y="154939"/>
                  </a:lnTo>
                  <a:lnTo>
                    <a:pt x="7410" y="154939"/>
                  </a:lnTo>
                  <a:lnTo>
                    <a:pt x="7472" y="110490"/>
                  </a:lnTo>
                  <a:close/>
                </a:path>
                <a:path w="1228090" h="923289">
                  <a:moveTo>
                    <a:pt x="1227938" y="110490"/>
                  </a:moveTo>
                  <a:lnTo>
                    <a:pt x="1221594" y="110490"/>
                  </a:lnTo>
                  <a:lnTo>
                    <a:pt x="1221532" y="154939"/>
                  </a:lnTo>
                  <a:lnTo>
                    <a:pt x="1227876" y="154939"/>
                  </a:lnTo>
                  <a:lnTo>
                    <a:pt x="1227938" y="110490"/>
                  </a:lnTo>
                  <a:close/>
                </a:path>
                <a:path w="1228090" h="923289">
                  <a:moveTo>
                    <a:pt x="7410" y="154940"/>
                  </a:moveTo>
                  <a:lnTo>
                    <a:pt x="1054" y="154940"/>
                  </a:lnTo>
                  <a:lnTo>
                    <a:pt x="1046" y="161289"/>
                  </a:lnTo>
                  <a:lnTo>
                    <a:pt x="7401" y="161289"/>
                  </a:lnTo>
                  <a:lnTo>
                    <a:pt x="7410" y="154940"/>
                  </a:lnTo>
                  <a:close/>
                </a:path>
                <a:path w="1228090" h="923289">
                  <a:moveTo>
                    <a:pt x="1227876" y="154940"/>
                  </a:moveTo>
                  <a:lnTo>
                    <a:pt x="1221532" y="154940"/>
                  </a:lnTo>
                  <a:lnTo>
                    <a:pt x="1221523" y="161289"/>
                  </a:lnTo>
                  <a:lnTo>
                    <a:pt x="1227868" y="161289"/>
                  </a:lnTo>
                  <a:lnTo>
                    <a:pt x="1227876" y="154940"/>
                  </a:lnTo>
                  <a:close/>
                </a:path>
                <a:path w="1228090" h="923289">
                  <a:moveTo>
                    <a:pt x="7401" y="161290"/>
                  </a:moveTo>
                  <a:lnTo>
                    <a:pt x="1046" y="161290"/>
                  </a:lnTo>
                  <a:lnTo>
                    <a:pt x="1037" y="167639"/>
                  </a:lnTo>
                  <a:lnTo>
                    <a:pt x="7392" y="167639"/>
                  </a:lnTo>
                  <a:lnTo>
                    <a:pt x="7401" y="161290"/>
                  </a:lnTo>
                  <a:close/>
                </a:path>
                <a:path w="1228090" h="923289">
                  <a:moveTo>
                    <a:pt x="1227868" y="161290"/>
                  </a:moveTo>
                  <a:lnTo>
                    <a:pt x="1221523" y="161290"/>
                  </a:lnTo>
                  <a:lnTo>
                    <a:pt x="1221515" y="167639"/>
                  </a:lnTo>
                  <a:lnTo>
                    <a:pt x="1227859" y="167639"/>
                  </a:lnTo>
                  <a:lnTo>
                    <a:pt x="1227868" y="161290"/>
                  </a:lnTo>
                  <a:close/>
                </a:path>
                <a:path w="1228090" h="923289">
                  <a:moveTo>
                    <a:pt x="7392" y="167640"/>
                  </a:moveTo>
                  <a:lnTo>
                    <a:pt x="1037" y="167640"/>
                  </a:lnTo>
                  <a:lnTo>
                    <a:pt x="988" y="203200"/>
                  </a:lnTo>
                  <a:lnTo>
                    <a:pt x="7343" y="203200"/>
                  </a:lnTo>
                  <a:lnTo>
                    <a:pt x="7392" y="167640"/>
                  </a:lnTo>
                  <a:close/>
                </a:path>
                <a:path w="1228090" h="923289">
                  <a:moveTo>
                    <a:pt x="1227859" y="167640"/>
                  </a:moveTo>
                  <a:lnTo>
                    <a:pt x="1221515" y="167640"/>
                  </a:lnTo>
                  <a:lnTo>
                    <a:pt x="1221465" y="203200"/>
                  </a:lnTo>
                  <a:lnTo>
                    <a:pt x="1227810" y="203200"/>
                  </a:lnTo>
                  <a:lnTo>
                    <a:pt x="1227859" y="167640"/>
                  </a:lnTo>
                  <a:close/>
                </a:path>
                <a:path w="1228090" h="923289">
                  <a:moveTo>
                    <a:pt x="7343" y="203200"/>
                  </a:moveTo>
                  <a:lnTo>
                    <a:pt x="988" y="203200"/>
                  </a:lnTo>
                  <a:lnTo>
                    <a:pt x="976" y="212089"/>
                  </a:lnTo>
                  <a:lnTo>
                    <a:pt x="7330" y="212089"/>
                  </a:lnTo>
                  <a:lnTo>
                    <a:pt x="7343" y="203200"/>
                  </a:lnTo>
                  <a:close/>
                </a:path>
                <a:path w="1228090" h="923289">
                  <a:moveTo>
                    <a:pt x="1227810" y="203200"/>
                  </a:moveTo>
                  <a:lnTo>
                    <a:pt x="1221465" y="203200"/>
                  </a:lnTo>
                  <a:lnTo>
                    <a:pt x="1221453" y="212089"/>
                  </a:lnTo>
                  <a:lnTo>
                    <a:pt x="1227798" y="212089"/>
                  </a:lnTo>
                  <a:lnTo>
                    <a:pt x="1227810" y="203200"/>
                  </a:lnTo>
                  <a:close/>
                </a:path>
                <a:path w="1228090" h="923289">
                  <a:moveTo>
                    <a:pt x="7330" y="212090"/>
                  </a:moveTo>
                  <a:lnTo>
                    <a:pt x="976" y="212090"/>
                  </a:lnTo>
                  <a:lnTo>
                    <a:pt x="927" y="247650"/>
                  </a:lnTo>
                  <a:lnTo>
                    <a:pt x="7281" y="247650"/>
                  </a:lnTo>
                  <a:lnTo>
                    <a:pt x="7330" y="212090"/>
                  </a:lnTo>
                  <a:close/>
                </a:path>
                <a:path w="1228090" h="923289">
                  <a:moveTo>
                    <a:pt x="1227798" y="212090"/>
                  </a:moveTo>
                  <a:lnTo>
                    <a:pt x="1221453" y="212090"/>
                  </a:lnTo>
                  <a:lnTo>
                    <a:pt x="1221403" y="247650"/>
                  </a:lnTo>
                  <a:lnTo>
                    <a:pt x="1227749" y="247650"/>
                  </a:lnTo>
                  <a:lnTo>
                    <a:pt x="1227798" y="212090"/>
                  </a:lnTo>
                  <a:close/>
                </a:path>
                <a:path w="1228090" h="923289">
                  <a:moveTo>
                    <a:pt x="7281" y="247650"/>
                  </a:moveTo>
                  <a:lnTo>
                    <a:pt x="927" y="247650"/>
                  </a:lnTo>
                  <a:lnTo>
                    <a:pt x="914" y="256539"/>
                  </a:lnTo>
                  <a:lnTo>
                    <a:pt x="7268" y="256539"/>
                  </a:lnTo>
                  <a:lnTo>
                    <a:pt x="7281" y="247650"/>
                  </a:lnTo>
                  <a:close/>
                </a:path>
                <a:path w="1228090" h="923289">
                  <a:moveTo>
                    <a:pt x="1227749" y="247650"/>
                  </a:moveTo>
                  <a:lnTo>
                    <a:pt x="1221403" y="247650"/>
                  </a:lnTo>
                  <a:lnTo>
                    <a:pt x="1221391" y="256539"/>
                  </a:lnTo>
                  <a:lnTo>
                    <a:pt x="1227737" y="256539"/>
                  </a:lnTo>
                  <a:lnTo>
                    <a:pt x="1227749" y="247650"/>
                  </a:lnTo>
                  <a:close/>
                </a:path>
                <a:path w="1228090" h="923289">
                  <a:moveTo>
                    <a:pt x="7268" y="256540"/>
                  </a:moveTo>
                  <a:lnTo>
                    <a:pt x="914" y="256540"/>
                  </a:lnTo>
                  <a:lnTo>
                    <a:pt x="699" y="412750"/>
                  </a:lnTo>
                  <a:lnTo>
                    <a:pt x="7050" y="412750"/>
                  </a:lnTo>
                  <a:lnTo>
                    <a:pt x="7268" y="256540"/>
                  </a:lnTo>
                  <a:close/>
                </a:path>
                <a:path w="1228090" h="923289">
                  <a:moveTo>
                    <a:pt x="1227737" y="256540"/>
                  </a:moveTo>
                  <a:lnTo>
                    <a:pt x="1221391" y="256540"/>
                  </a:lnTo>
                  <a:lnTo>
                    <a:pt x="1221173" y="412750"/>
                  </a:lnTo>
                  <a:lnTo>
                    <a:pt x="1227522" y="412750"/>
                  </a:lnTo>
                  <a:lnTo>
                    <a:pt x="1227737" y="256540"/>
                  </a:lnTo>
                  <a:close/>
                </a:path>
                <a:path w="1228090" h="923289">
                  <a:moveTo>
                    <a:pt x="7050" y="412750"/>
                  </a:moveTo>
                  <a:lnTo>
                    <a:pt x="699" y="412750"/>
                  </a:lnTo>
                  <a:lnTo>
                    <a:pt x="358" y="660400"/>
                  </a:lnTo>
                  <a:lnTo>
                    <a:pt x="6704" y="660400"/>
                  </a:lnTo>
                  <a:lnTo>
                    <a:pt x="7050" y="412750"/>
                  </a:lnTo>
                  <a:close/>
                </a:path>
                <a:path w="1228090" h="923289">
                  <a:moveTo>
                    <a:pt x="1227522" y="412750"/>
                  </a:moveTo>
                  <a:lnTo>
                    <a:pt x="1221173" y="412750"/>
                  </a:lnTo>
                  <a:lnTo>
                    <a:pt x="1220827" y="660400"/>
                  </a:lnTo>
                  <a:lnTo>
                    <a:pt x="1227181" y="660400"/>
                  </a:lnTo>
                  <a:lnTo>
                    <a:pt x="1227522" y="412750"/>
                  </a:lnTo>
                  <a:close/>
                </a:path>
                <a:path w="1228090" h="923289">
                  <a:moveTo>
                    <a:pt x="6704" y="660400"/>
                  </a:moveTo>
                  <a:lnTo>
                    <a:pt x="358" y="660400"/>
                  </a:lnTo>
                  <a:lnTo>
                    <a:pt x="341" y="673100"/>
                  </a:lnTo>
                  <a:lnTo>
                    <a:pt x="6687" y="673100"/>
                  </a:lnTo>
                  <a:lnTo>
                    <a:pt x="6704" y="660400"/>
                  </a:lnTo>
                  <a:close/>
                </a:path>
                <a:path w="1228090" h="923289">
                  <a:moveTo>
                    <a:pt x="1227181" y="660400"/>
                  </a:moveTo>
                  <a:lnTo>
                    <a:pt x="1220827" y="660400"/>
                  </a:lnTo>
                  <a:lnTo>
                    <a:pt x="1220810" y="673100"/>
                  </a:lnTo>
                  <a:lnTo>
                    <a:pt x="1227164" y="673100"/>
                  </a:lnTo>
                  <a:lnTo>
                    <a:pt x="1227181" y="660400"/>
                  </a:lnTo>
                  <a:close/>
                </a:path>
                <a:path w="1228090" h="923289">
                  <a:moveTo>
                    <a:pt x="6687" y="673100"/>
                  </a:moveTo>
                  <a:lnTo>
                    <a:pt x="341" y="673100"/>
                  </a:lnTo>
                  <a:lnTo>
                    <a:pt x="328" y="681989"/>
                  </a:lnTo>
                  <a:lnTo>
                    <a:pt x="6674" y="681989"/>
                  </a:lnTo>
                  <a:lnTo>
                    <a:pt x="6687" y="673100"/>
                  </a:lnTo>
                  <a:close/>
                </a:path>
                <a:path w="1228090" h="923289">
                  <a:moveTo>
                    <a:pt x="1227164" y="673100"/>
                  </a:moveTo>
                  <a:lnTo>
                    <a:pt x="1220810" y="673100"/>
                  </a:lnTo>
                  <a:lnTo>
                    <a:pt x="1220797" y="681989"/>
                  </a:lnTo>
                  <a:lnTo>
                    <a:pt x="1227151" y="681989"/>
                  </a:lnTo>
                  <a:lnTo>
                    <a:pt x="1227164" y="673100"/>
                  </a:lnTo>
                  <a:close/>
                </a:path>
                <a:path w="1228090" h="923289">
                  <a:moveTo>
                    <a:pt x="6674" y="681990"/>
                  </a:moveTo>
                  <a:lnTo>
                    <a:pt x="328" y="681990"/>
                  </a:lnTo>
                  <a:lnTo>
                    <a:pt x="262" y="730250"/>
                  </a:lnTo>
                  <a:lnTo>
                    <a:pt x="6607" y="730250"/>
                  </a:lnTo>
                  <a:lnTo>
                    <a:pt x="6674" y="681990"/>
                  </a:lnTo>
                  <a:close/>
                </a:path>
                <a:path w="1228090" h="923289">
                  <a:moveTo>
                    <a:pt x="1227151" y="681990"/>
                  </a:moveTo>
                  <a:lnTo>
                    <a:pt x="1220797" y="681990"/>
                  </a:lnTo>
                  <a:lnTo>
                    <a:pt x="1220730" y="730250"/>
                  </a:lnTo>
                  <a:lnTo>
                    <a:pt x="1227085" y="730250"/>
                  </a:lnTo>
                  <a:lnTo>
                    <a:pt x="1227151" y="681990"/>
                  </a:lnTo>
                  <a:close/>
                </a:path>
                <a:path w="1228090" h="923289">
                  <a:moveTo>
                    <a:pt x="6607" y="730250"/>
                  </a:moveTo>
                  <a:lnTo>
                    <a:pt x="262" y="730250"/>
                  </a:lnTo>
                  <a:lnTo>
                    <a:pt x="250" y="739139"/>
                  </a:lnTo>
                  <a:lnTo>
                    <a:pt x="6594" y="739139"/>
                  </a:lnTo>
                  <a:lnTo>
                    <a:pt x="6607" y="730250"/>
                  </a:lnTo>
                  <a:close/>
                </a:path>
                <a:path w="1228090" h="923289">
                  <a:moveTo>
                    <a:pt x="1227085" y="730250"/>
                  </a:moveTo>
                  <a:lnTo>
                    <a:pt x="1220730" y="730250"/>
                  </a:lnTo>
                  <a:lnTo>
                    <a:pt x="1220717" y="739139"/>
                  </a:lnTo>
                  <a:lnTo>
                    <a:pt x="1227073" y="739139"/>
                  </a:lnTo>
                  <a:lnTo>
                    <a:pt x="1227085" y="730250"/>
                  </a:lnTo>
                  <a:close/>
                </a:path>
                <a:path w="1228090" h="923289">
                  <a:moveTo>
                    <a:pt x="6594" y="739140"/>
                  </a:moveTo>
                  <a:lnTo>
                    <a:pt x="250" y="739140"/>
                  </a:lnTo>
                  <a:lnTo>
                    <a:pt x="162" y="802639"/>
                  </a:lnTo>
                  <a:lnTo>
                    <a:pt x="6506" y="802639"/>
                  </a:lnTo>
                  <a:lnTo>
                    <a:pt x="6594" y="739140"/>
                  </a:lnTo>
                  <a:close/>
                </a:path>
                <a:path w="1228090" h="923289">
                  <a:moveTo>
                    <a:pt x="1227073" y="739140"/>
                  </a:moveTo>
                  <a:lnTo>
                    <a:pt x="1220717" y="739140"/>
                  </a:lnTo>
                  <a:lnTo>
                    <a:pt x="1220629" y="802639"/>
                  </a:lnTo>
                  <a:lnTo>
                    <a:pt x="1226985" y="802639"/>
                  </a:lnTo>
                  <a:lnTo>
                    <a:pt x="1227073" y="739140"/>
                  </a:lnTo>
                  <a:close/>
                </a:path>
                <a:path w="1228090" h="923289">
                  <a:moveTo>
                    <a:pt x="6506" y="802640"/>
                  </a:moveTo>
                  <a:lnTo>
                    <a:pt x="162" y="802640"/>
                  </a:lnTo>
                  <a:lnTo>
                    <a:pt x="153" y="808989"/>
                  </a:lnTo>
                  <a:lnTo>
                    <a:pt x="6497" y="808989"/>
                  </a:lnTo>
                  <a:lnTo>
                    <a:pt x="6506" y="802640"/>
                  </a:lnTo>
                  <a:close/>
                </a:path>
                <a:path w="1228090" h="923289">
                  <a:moveTo>
                    <a:pt x="1226985" y="802640"/>
                  </a:moveTo>
                  <a:lnTo>
                    <a:pt x="1220629" y="802640"/>
                  </a:lnTo>
                  <a:lnTo>
                    <a:pt x="1220620" y="808989"/>
                  </a:lnTo>
                  <a:lnTo>
                    <a:pt x="1226977" y="808989"/>
                  </a:lnTo>
                  <a:lnTo>
                    <a:pt x="1226985" y="802640"/>
                  </a:lnTo>
                  <a:close/>
                </a:path>
                <a:path w="1228090" h="923289">
                  <a:moveTo>
                    <a:pt x="6497" y="808990"/>
                  </a:moveTo>
                  <a:lnTo>
                    <a:pt x="153" y="808990"/>
                  </a:lnTo>
                  <a:lnTo>
                    <a:pt x="145" y="815339"/>
                  </a:lnTo>
                  <a:lnTo>
                    <a:pt x="6488" y="815339"/>
                  </a:lnTo>
                  <a:lnTo>
                    <a:pt x="6497" y="808990"/>
                  </a:lnTo>
                  <a:close/>
                </a:path>
                <a:path w="1228090" h="923289">
                  <a:moveTo>
                    <a:pt x="1226977" y="808990"/>
                  </a:moveTo>
                  <a:lnTo>
                    <a:pt x="1220620" y="808990"/>
                  </a:lnTo>
                  <a:lnTo>
                    <a:pt x="1220611" y="815339"/>
                  </a:lnTo>
                  <a:lnTo>
                    <a:pt x="1226968" y="815339"/>
                  </a:lnTo>
                  <a:lnTo>
                    <a:pt x="1226977" y="808990"/>
                  </a:lnTo>
                  <a:close/>
                </a:path>
                <a:path w="1228090" h="923289">
                  <a:moveTo>
                    <a:pt x="6488" y="815340"/>
                  </a:moveTo>
                  <a:lnTo>
                    <a:pt x="145" y="815340"/>
                  </a:lnTo>
                  <a:lnTo>
                    <a:pt x="127" y="828039"/>
                  </a:lnTo>
                  <a:lnTo>
                    <a:pt x="6470" y="828039"/>
                  </a:lnTo>
                  <a:lnTo>
                    <a:pt x="6488" y="815340"/>
                  </a:lnTo>
                  <a:close/>
                </a:path>
                <a:path w="1228090" h="923289">
                  <a:moveTo>
                    <a:pt x="1226968" y="815340"/>
                  </a:moveTo>
                  <a:lnTo>
                    <a:pt x="1220611" y="815340"/>
                  </a:lnTo>
                  <a:lnTo>
                    <a:pt x="1220593" y="828039"/>
                  </a:lnTo>
                  <a:lnTo>
                    <a:pt x="1226951" y="828039"/>
                  </a:lnTo>
                  <a:lnTo>
                    <a:pt x="1226968" y="815340"/>
                  </a:lnTo>
                  <a:close/>
                </a:path>
                <a:path w="1228090" h="923289">
                  <a:moveTo>
                    <a:pt x="6470" y="828040"/>
                  </a:moveTo>
                  <a:lnTo>
                    <a:pt x="127" y="828040"/>
                  </a:lnTo>
                  <a:lnTo>
                    <a:pt x="40" y="891539"/>
                  </a:lnTo>
                  <a:lnTo>
                    <a:pt x="6381" y="891539"/>
                  </a:lnTo>
                  <a:lnTo>
                    <a:pt x="6470" y="828040"/>
                  </a:lnTo>
                  <a:close/>
                </a:path>
                <a:path w="1228090" h="923289">
                  <a:moveTo>
                    <a:pt x="1226951" y="828040"/>
                  </a:moveTo>
                  <a:lnTo>
                    <a:pt x="1220593" y="828040"/>
                  </a:lnTo>
                  <a:lnTo>
                    <a:pt x="1220505" y="891539"/>
                  </a:lnTo>
                  <a:lnTo>
                    <a:pt x="1226863" y="891539"/>
                  </a:lnTo>
                  <a:lnTo>
                    <a:pt x="1226951" y="828040"/>
                  </a:lnTo>
                  <a:close/>
                </a:path>
                <a:path w="1228090" h="923289">
                  <a:moveTo>
                    <a:pt x="1226821" y="922147"/>
                  </a:moveTo>
                  <a:lnTo>
                    <a:pt x="674751" y="922147"/>
                  </a:lnTo>
                  <a:lnTo>
                    <a:pt x="1226820" y="923289"/>
                  </a:lnTo>
                  <a:lnTo>
                    <a:pt x="1226821" y="922147"/>
                  </a:lnTo>
                  <a:close/>
                </a:path>
                <a:path w="1228090" h="923289">
                  <a:moveTo>
                    <a:pt x="1226825" y="919606"/>
                  </a:moveTo>
                  <a:lnTo>
                    <a:pt x="1" y="919606"/>
                  </a:lnTo>
                  <a:lnTo>
                    <a:pt x="0" y="920750"/>
                  </a:lnTo>
                  <a:lnTo>
                    <a:pt x="613409" y="922019"/>
                  </a:lnTo>
                  <a:lnTo>
                    <a:pt x="1226821" y="922019"/>
                  </a:lnTo>
                  <a:lnTo>
                    <a:pt x="1226825" y="919606"/>
                  </a:lnTo>
                  <a:close/>
                </a:path>
                <a:path w="1228090" h="923289">
                  <a:moveTo>
                    <a:pt x="674116" y="915797"/>
                  </a:moveTo>
                  <a:lnTo>
                    <a:pt x="6" y="915797"/>
                  </a:lnTo>
                  <a:lnTo>
                    <a:pt x="1" y="919479"/>
                  </a:lnTo>
                  <a:lnTo>
                    <a:pt x="1226825" y="919479"/>
                  </a:lnTo>
                  <a:lnTo>
                    <a:pt x="1226828" y="916939"/>
                  </a:lnTo>
                  <a:lnTo>
                    <a:pt x="1220470" y="916939"/>
                  </a:lnTo>
                  <a:lnTo>
                    <a:pt x="674116" y="915797"/>
                  </a:lnTo>
                  <a:close/>
                </a:path>
                <a:path w="1228090" h="923289">
                  <a:moveTo>
                    <a:pt x="1226830" y="915797"/>
                  </a:moveTo>
                  <a:lnTo>
                    <a:pt x="1220471" y="915797"/>
                  </a:lnTo>
                  <a:lnTo>
                    <a:pt x="1220470" y="916939"/>
                  </a:lnTo>
                  <a:lnTo>
                    <a:pt x="1226828" y="916939"/>
                  </a:lnTo>
                  <a:lnTo>
                    <a:pt x="1226830" y="915797"/>
                  </a:lnTo>
                  <a:close/>
                </a:path>
                <a:path w="1228090" h="923289">
                  <a:moveTo>
                    <a:pt x="6356" y="909447"/>
                  </a:moveTo>
                  <a:lnTo>
                    <a:pt x="15" y="909447"/>
                  </a:lnTo>
                  <a:lnTo>
                    <a:pt x="6" y="915669"/>
                  </a:lnTo>
                  <a:lnTo>
                    <a:pt x="613409" y="915669"/>
                  </a:lnTo>
                  <a:lnTo>
                    <a:pt x="6350" y="914400"/>
                  </a:lnTo>
                  <a:lnTo>
                    <a:pt x="6356" y="909447"/>
                  </a:lnTo>
                  <a:close/>
                </a:path>
                <a:path w="1228090" h="923289">
                  <a:moveTo>
                    <a:pt x="1226839" y="909447"/>
                  </a:moveTo>
                  <a:lnTo>
                    <a:pt x="1220480" y="909447"/>
                  </a:lnTo>
                  <a:lnTo>
                    <a:pt x="1220471" y="915669"/>
                  </a:lnTo>
                  <a:lnTo>
                    <a:pt x="1226830" y="915669"/>
                  </a:lnTo>
                  <a:lnTo>
                    <a:pt x="1226839" y="909447"/>
                  </a:lnTo>
                  <a:close/>
                </a:path>
                <a:path w="1228090" h="923289">
                  <a:moveTo>
                    <a:pt x="6360" y="906906"/>
                  </a:moveTo>
                  <a:lnTo>
                    <a:pt x="19" y="906906"/>
                  </a:lnTo>
                  <a:lnTo>
                    <a:pt x="15" y="909319"/>
                  </a:lnTo>
                  <a:lnTo>
                    <a:pt x="6357" y="909319"/>
                  </a:lnTo>
                  <a:lnTo>
                    <a:pt x="6360" y="906906"/>
                  </a:lnTo>
                  <a:close/>
                </a:path>
                <a:path w="1228090" h="923289">
                  <a:moveTo>
                    <a:pt x="1226842" y="906906"/>
                  </a:moveTo>
                  <a:lnTo>
                    <a:pt x="1220483" y="906906"/>
                  </a:lnTo>
                  <a:lnTo>
                    <a:pt x="1220480" y="909319"/>
                  </a:lnTo>
                  <a:lnTo>
                    <a:pt x="1226839" y="909319"/>
                  </a:lnTo>
                  <a:lnTo>
                    <a:pt x="1226842" y="906906"/>
                  </a:lnTo>
                  <a:close/>
                </a:path>
                <a:path w="1228090" h="923289">
                  <a:moveTo>
                    <a:pt x="6381" y="891666"/>
                  </a:moveTo>
                  <a:lnTo>
                    <a:pt x="40" y="891666"/>
                  </a:lnTo>
                  <a:lnTo>
                    <a:pt x="19" y="906779"/>
                  </a:lnTo>
                  <a:lnTo>
                    <a:pt x="6360" y="906779"/>
                  </a:lnTo>
                  <a:lnTo>
                    <a:pt x="6381" y="891666"/>
                  </a:lnTo>
                  <a:close/>
                </a:path>
                <a:path w="1228090" h="923289">
                  <a:moveTo>
                    <a:pt x="1226863" y="891666"/>
                  </a:moveTo>
                  <a:lnTo>
                    <a:pt x="1220505" y="891666"/>
                  </a:lnTo>
                  <a:lnTo>
                    <a:pt x="1220484" y="906779"/>
                  </a:lnTo>
                  <a:lnTo>
                    <a:pt x="1226842" y="906779"/>
                  </a:lnTo>
                  <a:lnTo>
                    <a:pt x="1226863" y="891666"/>
                  </a:lnTo>
                  <a:close/>
                </a:path>
              </a:pathLst>
            </a:custGeom>
            <a:solidFill>
              <a:srgbClr val="57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6554469" y="1144269"/>
              <a:ext cx="1215390" cy="911860"/>
            </a:xfrm>
            <a:custGeom>
              <a:avLst/>
              <a:gdLst/>
              <a:ahLst/>
              <a:cxnLst/>
              <a:rect l="l" t="t" r="r" b="b"/>
              <a:pathLst>
                <a:path w="1215390" h="911860">
                  <a:moveTo>
                    <a:pt x="7616" y="7619"/>
                  </a:moveTo>
                  <a:lnTo>
                    <a:pt x="1259" y="7619"/>
                  </a:lnTo>
                  <a:lnTo>
                    <a:pt x="1238" y="22859"/>
                  </a:lnTo>
                  <a:lnTo>
                    <a:pt x="7594" y="22859"/>
                  </a:lnTo>
                  <a:lnTo>
                    <a:pt x="7616" y="7619"/>
                  </a:lnTo>
                  <a:close/>
                </a:path>
                <a:path w="1215390" h="911860">
                  <a:moveTo>
                    <a:pt x="1215381" y="7619"/>
                  </a:moveTo>
                  <a:lnTo>
                    <a:pt x="1209039" y="7619"/>
                  </a:lnTo>
                  <a:lnTo>
                    <a:pt x="1209018" y="22859"/>
                  </a:lnTo>
                  <a:lnTo>
                    <a:pt x="1215359" y="22859"/>
                  </a:lnTo>
                  <a:lnTo>
                    <a:pt x="1215381" y="7619"/>
                  </a:lnTo>
                  <a:close/>
                </a:path>
                <a:path w="1215390" h="911860">
                  <a:moveTo>
                    <a:pt x="1215386" y="3809"/>
                  </a:moveTo>
                  <a:lnTo>
                    <a:pt x="1264" y="3809"/>
                  </a:lnTo>
                  <a:lnTo>
                    <a:pt x="1261" y="6349"/>
                  </a:lnTo>
                  <a:lnTo>
                    <a:pt x="7618" y="6349"/>
                  </a:lnTo>
                  <a:lnTo>
                    <a:pt x="7620" y="5079"/>
                  </a:lnTo>
                  <a:lnTo>
                    <a:pt x="1215384" y="5079"/>
                  </a:lnTo>
                  <a:lnTo>
                    <a:pt x="1215386" y="3809"/>
                  </a:lnTo>
                  <a:close/>
                </a:path>
                <a:path w="1215390" h="911860">
                  <a:moveTo>
                    <a:pt x="1215384" y="5079"/>
                  </a:moveTo>
                  <a:lnTo>
                    <a:pt x="7620" y="5079"/>
                  </a:lnTo>
                  <a:lnTo>
                    <a:pt x="608329" y="6349"/>
                  </a:lnTo>
                  <a:lnTo>
                    <a:pt x="1215382" y="6349"/>
                  </a:lnTo>
                  <a:lnTo>
                    <a:pt x="1215384" y="5079"/>
                  </a:lnTo>
                  <a:close/>
                </a:path>
                <a:path w="1215390" h="911860">
                  <a:moveTo>
                    <a:pt x="1270" y="0"/>
                  </a:moveTo>
                  <a:lnTo>
                    <a:pt x="1266" y="2539"/>
                  </a:lnTo>
                  <a:lnTo>
                    <a:pt x="1215388" y="2539"/>
                  </a:lnTo>
                  <a:lnTo>
                    <a:pt x="1215389" y="1269"/>
                  </a:lnTo>
                  <a:lnTo>
                    <a:pt x="1270" y="0"/>
                  </a:lnTo>
                  <a:close/>
                </a:path>
                <a:path w="1215390" h="911860">
                  <a:moveTo>
                    <a:pt x="7594" y="22860"/>
                  </a:moveTo>
                  <a:lnTo>
                    <a:pt x="1238" y="22860"/>
                  </a:lnTo>
                  <a:lnTo>
                    <a:pt x="1149" y="86359"/>
                  </a:lnTo>
                  <a:lnTo>
                    <a:pt x="7505" y="86359"/>
                  </a:lnTo>
                  <a:lnTo>
                    <a:pt x="7594" y="22860"/>
                  </a:lnTo>
                  <a:close/>
                </a:path>
                <a:path w="1215390" h="911860">
                  <a:moveTo>
                    <a:pt x="1215359" y="22860"/>
                  </a:moveTo>
                  <a:lnTo>
                    <a:pt x="1209018" y="22860"/>
                  </a:lnTo>
                  <a:lnTo>
                    <a:pt x="1208928" y="86359"/>
                  </a:lnTo>
                  <a:lnTo>
                    <a:pt x="1215271" y="86359"/>
                  </a:lnTo>
                  <a:lnTo>
                    <a:pt x="1215359" y="22860"/>
                  </a:lnTo>
                  <a:close/>
                </a:path>
                <a:path w="1215390" h="911860">
                  <a:moveTo>
                    <a:pt x="7505" y="86360"/>
                  </a:moveTo>
                  <a:lnTo>
                    <a:pt x="1149" y="86360"/>
                  </a:lnTo>
                  <a:lnTo>
                    <a:pt x="1131" y="99059"/>
                  </a:lnTo>
                  <a:lnTo>
                    <a:pt x="7487" y="99059"/>
                  </a:lnTo>
                  <a:lnTo>
                    <a:pt x="7505" y="86360"/>
                  </a:lnTo>
                  <a:close/>
                </a:path>
                <a:path w="1215390" h="911860">
                  <a:moveTo>
                    <a:pt x="1215271" y="86360"/>
                  </a:moveTo>
                  <a:lnTo>
                    <a:pt x="1208928" y="86360"/>
                  </a:lnTo>
                  <a:lnTo>
                    <a:pt x="1208910" y="99059"/>
                  </a:lnTo>
                  <a:lnTo>
                    <a:pt x="1215253" y="99059"/>
                  </a:lnTo>
                  <a:lnTo>
                    <a:pt x="1215271" y="86360"/>
                  </a:lnTo>
                  <a:close/>
                </a:path>
                <a:path w="1215390" h="911860">
                  <a:moveTo>
                    <a:pt x="7487" y="99060"/>
                  </a:moveTo>
                  <a:lnTo>
                    <a:pt x="1131" y="99060"/>
                  </a:lnTo>
                  <a:lnTo>
                    <a:pt x="1122" y="105409"/>
                  </a:lnTo>
                  <a:lnTo>
                    <a:pt x="7478" y="105409"/>
                  </a:lnTo>
                  <a:lnTo>
                    <a:pt x="7487" y="99060"/>
                  </a:lnTo>
                  <a:close/>
                </a:path>
                <a:path w="1215390" h="911860">
                  <a:moveTo>
                    <a:pt x="1215253" y="99060"/>
                  </a:moveTo>
                  <a:lnTo>
                    <a:pt x="1208910" y="99060"/>
                  </a:lnTo>
                  <a:lnTo>
                    <a:pt x="1208901" y="105409"/>
                  </a:lnTo>
                  <a:lnTo>
                    <a:pt x="1215244" y="105409"/>
                  </a:lnTo>
                  <a:lnTo>
                    <a:pt x="1215253" y="99060"/>
                  </a:lnTo>
                  <a:close/>
                </a:path>
                <a:path w="1215390" h="911860">
                  <a:moveTo>
                    <a:pt x="7478" y="105410"/>
                  </a:moveTo>
                  <a:lnTo>
                    <a:pt x="1122" y="105410"/>
                  </a:lnTo>
                  <a:lnTo>
                    <a:pt x="1060" y="149859"/>
                  </a:lnTo>
                  <a:lnTo>
                    <a:pt x="7415" y="149859"/>
                  </a:lnTo>
                  <a:lnTo>
                    <a:pt x="7478" y="105410"/>
                  </a:lnTo>
                  <a:close/>
                </a:path>
                <a:path w="1215390" h="911860">
                  <a:moveTo>
                    <a:pt x="1215244" y="105410"/>
                  </a:moveTo>
                  <a:lnTo>
                    <a:pt x="1208901" y="105410"/>
                  </a:lnTo>
                  <a:lnTo>
                    <a:pt x="1208838" y="149859"/>
                  </a:lnTo>
                  <a:lnTo>
                    <a:pt x="1215182" y="149859"/>
                  </a:lnTo>
                  <a:lnTo>
                    <a:pt x="1215244" y="105410"/>
                  </a:lnTo>
                  <a:close/>
                </a:path>
                <a:path w="1215390" h="911860">
                  <a:moveTo>
                    <a:pt x="7415" y="149860"/>
                  </a:moveTo>
                  <a:lnTo>
                    <a:pt x="1060" y="149860"/>
                  </a:lnTo>
                  <a:lnTo>
                    <a:pt x="1051" y="156209"/>
                  </a:lnTo>
                  <a:lnTo>
                    <a:pt x="7406" y="156209"/>
                  </a:lnTo>
                  <a:lnTo>
                    <a:pt x="7415" y="149860"/>
                  </a:lnTo>
                  <a:close/>
                </a:path>
                <a:path w="1215390" h="911860">
                  <a:moveTo>
                    <a:pt x="1215182" y="149860"/>
                  </a:moveTo>
                  <a:lnTo>
                    <a:pt x="1208838" y="149860"/>
                  </a:lnTo>
                  <a:lnTo>
                    <a:pt x="1208829" y="156209"/>
                  </a:lnTo>
                  <a:lnTo>
                    <a:pt x="1215173" y="156209"/>
                  </a:lnTo>
                  <a:lnTo>
                    <a:pt x="1215182" y="149860"/>
                  </a:lnTo>
                  <a:close/>
                </a:path>
                <a:path w="1215390" h="911860">
                  <a:moveTo>
                    <a:pt x="7406" y="156210"/>
                  </a:moveTo>
                  <a:lnTo>
                    <a:pt x="1051" y="156210"/>
                  </a:lnTo>
                  <a:lnTo>
                    <a:pt x="1042" y="162559"/>
                  </a:lnTo>
                  <a:lnTo>
                    <a:pt x="7397" y="162559"/>
                  </a:lnTo>
                  <a:lnTo>
                    <a:pt x="7406" y="156210"/>
                  </a:lnTo>
                  <a:close/>
                </a:path>
                <a:path w="1215390" h="911860">
                  <a:moveTo>
                    <a:pt x="1215173" y="156210"/>
                  </a:moveTo>
                  <a:lnTo>
                    <a:pt x="1208829" y="156210"/>
                  </a:lnTo>
                  <a:lnTo>
                    <a:pt x="1208820" y="162559"/>
                  </a:lnTo>
                  <a:lnTo>
                    <a:pt x="1215165" y="162559"/>
                  </a:lnTo>
                  <a:lnTo>
                    <a:pt x="1215173" y="156210"/>
                  </a:lnTo>
                  <a:close/>
                </a:path>
                <a:path w="1215390" h="911860">
                  <a:moveTo>
                    <a:pt x="7397" y="162560"/>
                  </a:moveTo>
                  <a:lnTo>
                    <a:pt x="1042" y="162560"/>
                  </a:lnTo>
                  <a:lnTo>
                    <a:pt x="993" y="198119"/>
                  </a:lnTo>
                  <a:lnTo>
                    <a:pt x="7347" y="198119"/>
                  </a:lnTo>
                  <a:lnTo>
                    <a:pt x="7397" y="162560"/>
                  </a:lnTo>
                  <a:close/>
                </a:path>
                <a:path w="1215390" h="911860">
                  <a:moveTo>
                    <a:pt x="1215165" y="162560"/>
                  </a:moveTo>
                  <a:lnTo>
                    <a:pt x="1208820" y="162560"/>
                  </a:lnTo>
                  <a:lnTo>
                    <a:pt x="1208770" y="198119"/>
                  </a:lnTo>
                  <a:lnTo>
                    <a:pt x="1215115" y="198119"/>
                  </a:lnTo>
                  <a:lnTo>
                    <a:pt x="1215165" y="162560"/>
                  </a:lnTo>
                  <a:close/>
                </a:path>
                <a:path w="1215390" h="911860">
                  <a:moveTo>
                    <a:pt x="7347" y="198120"/>
                  </a:moveTo>
                  <a:lnTo>
                    <a:pt x="993" y="198120"/>
                  </a:lnTo>
                  <a:lnTo>
                    <a:pt x="980" y="207009"/>
                  </a:lnTo>
                  <a:lnTo>
                    <a:pt x="7334" y="207009"/>
                  </a:lnTo>
                  <a:lnTo>
                    <a:pt x="7347" y="198120"/>
                  </a:lnTo>
                  <a:close/>
                </a:path>
                <a:path w="1215390" h="911860">
                  <a:moveTo>
                    <a:pt x="1215115" y="198120"/>
                  </a:moveTo>
                  <a:lnTo>
                    <a:pt x="1208770" y="198120"/>
                  </a:lnTo>
                  <a:lnTo>
                    <a:pt x="1208757" y="207009"/>
                  </a:lnTo>
                  <a:lnTo>
                    <a:pt x="1215103" y="207009"/>
                  </a:lnTo>
                  <a:lnTo>
                    <a:pt x="1215115" y="198120"/>
                  </a:lnTo>
                  <a:close/>
                </a:path>
                <a:path w="1215390" h="911860">
                  <a:moveTo>
                    <a:pt x="7334" y="207010"/>
                  </a:moveTo>
                  <a:lnTo>
                    <a:pt x="980" y="207010"/>
                  </a:lnTo>
                  <a:lnTo>
                    <a:pt x="931" y="242569"/>
                  </a:lnTo>
                  <a:lnTo>
                    <a:pt x="7284" y="242569"/>
                  </a:lnTo>
                  <a:lnTo>
                    <a:pt x="7334" y="207010"/>
                  </a:lnTo>
                  <a:close/>
                </a:path>
                <a:path w="1215390" h="911860">
                  <a:moveTo>
                    <a:pt x="1215103" y="207010"/>
                  </a:moveTo>
                  <a:lnTo>
                    <a:pt x="1208757" y="207010"/>
                  </a:lnTo>
                  <a:lnTo>
                    <a:pt x="1208707" y="242569"/>
                  </a:lnTo>
                  <a:lnTo>
                    <a:pt x="1215053" y="242569"/>
                  </a:lnTo>
                  <a:lnTo>
                    <a:pt x="1215103" y="207010"/>
                  </a:lnTo>
                  <a:close/>
                </a:path>
                <a:path w="1215390" h="911860">
                  <a:moveTo>
                    <a:pt x="7284" y="242570"/>
                  </a:moveTo>
                  <a:lnTo>
                    <a:pt x="931" y="242570"/>
                  </a:lnTo>
                  <a:lnTo>
                    <a:pt x="918" y="251459"/>
                  </a:lnTo>
                  <a:lnTo>
                    <a:pt x="7272" y="251459"/>
                  </a:lnTo>
                  <a:lnTo>
                    <a:pt x="7284" y="242570"/>
                  </a:lnTo>
                  <a:close/>
                </a:path>
                <a:path w="1215390" h="911860">
                  <a:moveTo>
                    <a:pt x="1215053" y="242570"/>
                  </a:moveTo>
                  <a:lnTo>
                    <a:pt x="1208707" y="242570"/>
                  </a:lnTo>
                  <a:lnTo>
                    <a:pt x="1208695" y="251459"/>
                  </a:lnTo>
                  <a:lnTo>
                    <a:pt x="1215041" y="251459"/>
                  </a:lnTo>
                  <a:lnTo>
                    <a:pt x="1215053" y="242570"/>
                  </a:lnTo>
                  <a:close/>
                </a:path>
                <a:path w="1215390" h="911860">
                  <a:moveTo>
                    <a:pt x="7272" y="251460"/>
                  </a:moveTo>
                  <a:lnTo>
                    <a:pt x="918" y="251460"/>
                  </a:lnTo>
                  <a:lnTo>
                    <a:pt x="700" y="407669"/>
                  </a:lnTo>
                  <a:lnTo>
                    <a:pt x="7051" y="407669"/>
                  </a:lnTo>
                  <a:lnTo>
                    <a:pt x="7272" y="251460"/>
                  </a:lnTo>
                  <a:close/>
                </a:path>
                <a:path w="1215390" h="911860">
                  <a:moveTo>
                    <a:pt x="1215041" y="251460"/>
                  </a:moveTo>
                  <a:lnTo>
                    <a:pt x="1208695" y="251460"/>
                  </a:lnTo>
                  <a:lnTo>
                    <a:pt x="1208474" y="407669"/>
                  </a:lnTo>
                  <a:lnTo>
                    <a:pt x="1214823" y="407669"/>
                  </a:lnTo>
                  <a:lnTo>
                    <a:pt x="1215041" y="251460"/>
                  </a:lnTo>
                  <a:close/>
                </a:path>
                <a:path w="1215390" h="911860">
                  <a:moveTo>
                    <a:pt x="7051" y="407670"/>
                  </a:moveTo>
                  <a:lnTo>
                    <a:pt x="700" y="407670"/>
                  </a:lnTo>
                  <a:lnTo>
                    <a:pt x="354" y="655319"/>
                  </a:lnTo>
                  <a:lnTo>
                    <a:pt x="6701" y="655319"/>
                  </a:lnTo>
                  <a:lnTo>
                    <a:pt x="7051" y="407670"/>
                  </a:lnTo>
                  <a:close/>
                </a:path>
                <a:path w="1215390" h="911860">
                  <a:moveTo>
                    <a:pt x="1214823" y="407670"/>
                  </a:moveTo>
                  <a:lnTo>
                    <a:pt x="1208474" y="407670"/>
                  </a:lnTo>
                  <a:lnTo>
                    <a:pt x="1208123" y="655319"/>
                  </a:lnTo>
                  <a:lnTo>
                    <a:pt x="1214477" y="655319"/>
                  </a:lnTo>
                  <a:lnTo>
                    <a:pt x="1214823" y="407670"/>
                  </a:lnTo>
                  <a:close/>
                </a:path>
                <a:path w="1215390" h="911860">
                  <a:moveTo>
                    <a:pt x="6701" y="655320"/>
                  </a:moveTo>
                  <a:lnTo>
                    <a:pt x="354" y="655320"/>
                  </a:lnTo>
                  <a:lnTo>
                    <a:pt x="337" y="668019"/>
                  </a:lnTo>
                  <a:lnTo>
                    <a:pt x="6683" y="668019"/>
                  </a:lnTo>
                  <a:lnTo>
                    <a:pt x="6701" y="655320"/>
                  </a:lnTo>
                  <a:close/>
                </a:path>
                <a:path w="1215390" h="911860">
                  <a:moveTo>
                    <a:pt x="1214477" y="655320"/>
                  </a:moveTo>
                  <a:lnTo>
                    <a:pt x="1208123" y="655320"/>
                  </a:lnTo>
                  <a:lnTo>
                    <a:pt x="1208105" y="668019"/>
                  </a:lnTo>
                  <a:lnTo>
                    <a:pt x="1214460" y="668019"/>
                  </a:lnTo>
                  <a:lnTo>
                    <a:pt x="1214477" y="655320"/>
                  </a:lnTo>
                  <a:close/>
                </a:path>
                <a:path w="1215390" h="911860">
                  <a:moveTo>
                    <a:pt x="6683" y="668020"/>
                  </a:moveTo>
                  <a:lnTo>
                    <a:pt x="337" y="668020"/>
                  </a:lnTo>
                  <a:lnTo>
                    <a:pt x="324" y="676909"/>
                  </a:lnTo>
                  <a:lnTo>
                    <a:pt x="6671" y="676909"/>
                  </a:lnTo>
                  <a:lnTo>
                    <a:pt x="6683" y="668020"/>
                  </a:lnTo>
                  <a:close/>
                </a:path>
                <a:path w="1215390" h="911860">
                  <a:moveTo>
                    <a:pt x="1214460" y="668020"/>
                  </a:moveTo>
                  <a:lnTo>
                    <a:pt x="1208105" y="668020"/>
                  </a:lnTo>
                  <a:lnTo>
                    <a:pt x="1208093" y="676909"/>
                  </a:lnTo>
                  <a:lnTo>
                    <a:pt x="1214447" y="676909"/>
                  </a:lnTo>
                  <a:lnTo>
                    <a:pt x="1214460" y="668020"/>
                  </a:lnTo>
                  <a:close/>
                </a:path>
                <a:path w="1215390" h="911860">
                  <a:moveTo>
                    <a:pt x="6671" y="676910"/>
                  </a:moveTo>
                  <a:lnTo>
                    <a:pt x="324" y="676910"/>
                  </a:lnTo>
                  <a:lnTo>
                    <a:pt x="257" y="725169"/>
                  </a:lnTo>
                  <a:lnTo>
                    <a:pt x="6602" y="725169"/>
                  </a:lnTo>
                  <a:lnTo>
                    <a:pt x="6671" y="676910"/>
                  </a:lnTo>
                  <a:close/>
                </a:path>
                <a:path w="1215390" h="911860">
                  <a:moveTo>
                    <a:pt x="1214447" y="676910"/>
                  </a:moveTo>
                  <a:lnTo>
                    <a:pt x="1208093" y="676910"/>
                  </a:lnTo>
                  <a:lnTo>
                    <a:pt x="1208025" y="725169"/>
                  </a:lnTo>
                  <a:lnTo>
                    <a:pt x="1214380" y="725169"/>
                  </a:lnTo>
                  <a:lnTo>
                    <a:pt x="1214447" y="676910"/>
                  </a:lnTo>
                  <a:close/>
                </a:path>
                <a:path w="1215390" h="911860">
                  <a:moveTo>
                    <a:pt x="6602" y="725170"/>
                  </a:moveTo>
                  <a:lnTo>
                    <a:pt x="257" y="725170"/>
                  </a:lnTo>
                  <a:lnTo>
                    <a:pt x="244" y="734059"/>
                  </a:lnTo>
                  <a:lnTo>
                    <a:pt x="6590" y="734059"/>
                  </a:lnTo>
                  <a:lnTo>
                    <a:pt x="6602" y="725170"/>
                  </a:lnTo>
                  <a:close/>
                </a:path>
                <a:path w="1215390" h="911860">
                  <a:moveTo>
                    <a:pt x="1214380" y="725170"/>
                  </a:moveTo>
                  <a:lnTo>
                    <a:pt x="1208025" y="725170"/>
                  </a:lnTo>
                  <a:lnTo>
                    <a:pt x="1208012" y="734059"/>
                  </a:lnTo>
                  <a:lnTo>
                    <a:pt x="1214367" y="734059"/>
                  </a:lnTo>
                  <a:lnTo>
                    <a:pt x="1214380" y="725170"/>
                  </a:lnTo>
                  <a:close/>
                </a:path>
                <a:path w="1215390" h="911860">
                  <a:moveTo>
                    <a:pt x="6590" y="734060"/>
                  </a:moveTo>
                  <a:lnTo>
                    <a:pt x="244" y="734060"/>
                  </a:lnTo>
                  <a:lnTo>
                    <a:pt x="156" y="797559"/>
                  </a:lnTo>
                  <a:lnTo>
                    <a:pt x="6500" y="797559"/>
                  </a:lnTo>
                  <a:lnTo>
                    <a:pt x="6590" y="734060"/>
                  </a:lnTo>
                  <a:close/>
                </a:path>
                <a:path w="1215390" h="911860">
                  <a:moveTo>
                    <a:pt x="1214367" y="734060"/>
                  </a:moveTo>
                  <a:lnTo>
                    <a:pt x="1208012" y="734060"/>
                  </a:lnTo>
                  <a:lnTo>
                    <a:pt x="1207922" y="797559"/>
                  </a:lnTo>
                  <a:lnTo>
                    <a:pt x="1214279" y="797559"/>
                  </a:lnTo>
                  <a:lnTo>
                    <a:pt x="1214367" y="734060"/>
                  </a:lnTo>
                  <a:close/>
                </a:path>
                <a:path w="1215390" h="911860">
                  <a:moveTo>
                    <a:pt x="6500" y="797560"/>
                  </a:moveTo>
                  <a:lnTo>
                    <a:pt x="156" y="797560"/>
                  </a:lnTo>
                  <a:lnTo>
                    <a:pt x="147" y="803909"/>
                  </a:lnTo>
                  <a:lnTo>
                    <a:pt x="6491" y="803909"/>
                  </a:lnTo>
                  <a:lnTo>
                    <a:pt x="6500" y="797560"/>
                  </a:lnTo>
                  <a:close/>
                </a:path>
                <a:path w="1215390" h="911860">
                  <a:moveTo>
                    <a:pt x="1214279" y="797560"/>
                  </a:moveTo>
                  <a:lnTo>
                    <a:pt x="1207922" y="797560"/>
                  </a:lnTo>
                  <a:lnTo>
                    <a:pt x="1207913" y="803909"/>
                  </a:lnTo>
                  <a:lnTo>
                    <a:pt x="1214270" y="803909"/>
                  </a:lnTo>
                  <a:lnTo>
                    <a:pt x="1214279" y="797560"/>
                  </a:lnTo>
                  <a:close/>
                </a:path>
                <a:path w="1215390" h="911860">
                  <a:moveTo>
                    <a:pt x="6491" y="803910"/>
                  </a:moveTo>
                  <a:lnTo>
                    <a:pt x="147" y="803910"/>
                  </a:lnTo>
                  <a:lnTo>
                    <a:pt x="138" y="810259"/>
                  </a:lnTo>
                  <a:lnTo>
                    <a:pt x="6482" y="810259"/>
                  </a:lnTo>
                  <a:lnTo>
                    <a:pt x="6491" y="803910"/>
                  </a:lnTo>
                  <a:close/>
                </a:path>
                <a:path w="1215390" h="911860">
                  <a:moveTo>
                    <a:pt x="1214270" y="803910"/>
                  </a:moveTo>
                  <a:lnTo>
                    <a:pt x="1207913" y="803910"/>
                  </a:lnTo>
                  <a:lnTo>
                    <a:pt x="1207904" y="810259"/>
                  </a:lnTo>
                  <a:lnTo>
                    <a:pt x="1214261" y="810259"/>
                  </a:lnTo>
                  <a:lnTo>
                    <a:pt x="1214270" y="803910"/>
                  </a:lnTo>
                  <a:close/>
                </a:path>
                <a:path w="1215390" h="911860">
                  <a:moveTo>
                    <a:pt x="6482" y="810260"/>
                  </a:moveTo>
                  <a:lnTo>
                    <a:pt x="138" y="810260"/>
                  </a:lnTo>
                  <a:lnTo>
                    <a:pt x="120" y="822959"/>
                  </a:lnTo>
                  <a:lnTo>
                    <a:pt x="6464" y="822959"/>
                  </a:lnTo>
                  <a:lnTo>
                    <a:pt x="6482" y="810260"/>
                  </a:lnTo>
                  <a:close/>
                </a:path>
                <a:path w="1215390" h="911860">
                  <a:moveTo>
                    <a:pt x="1214261" y="810260"/>
                  </a:moveTo>
                  <a:lnTo>
                    <a:pt x="1207904" y="810260"/>
                  </a:lnTo>
                  <a:lnTo>
                    <a:pt x="1207886" y="822959"/>
                  </a:lnTo>
                  <a:lnTo>
                    <a:pt x="1214243" y="822959"/>
                  </a:lnTo>
                  <a:lnTo>
                    <a:pt x="1214261" y="810260"/>
                  </a:lnTo>
                  <a:close/>
                </a:path>
                <a:path w="1215390" h="911860">
                  <a:moveTo>
                    <a:pt x="6464" y="822960"/>
                  </a:moveTo>
                  <a:lnTo>
                    <a:pt x="120" y="822960"/>
                  </a:lnTo>
                  <a:lnTo>
                    <a:pt x="31" y="886459"/>
                  </a:lnTo>
                  <a:lnTo>
                    <a:pt x="6375" y="886459"/>
                  </a:lnTo>
                  <a:lnTo>
                    <a:pt x="6464" y="822960"/>
                  </a:lnTo>
                  <a:close/>
                </a:path>
                <a:path w="1215390" h="911860">
                  <a:moveTo>
                    <a:pt x="1214243" y="822960"/>
                  </a:moveTo>
                  <a:lnTo>
                    <a:pt x="1207886" y="822960"/>
                  </a:lnTo>
                  <a:lnTo>
                    <a:pt x="1207796" y="886459"/>
                  </a:lnTo>
                  <a:lnTo>
                    <a:pt x="1214155" y="886459"/>
                  </a:lnTo>
                  <a:lnTo>
                    <a:pt x="1214243" y="822960"/>
                  </a:lnTo>
                  <a:close/>
                </a:path>
                <a:path w="1215390" h="911860">
                  <a:moveTo>
                    <a:pt x="1214121" y="910716"/>
                  </a:moveTo>
                  <a:lnTo>
                    <a:pt x="667766" y="910716"/>
                  </a:lnTo>
                  <a:lnTo>
                    <a:pt x="1214120" y="911859"/>
                  </a:lnTo>
                  <a:lnTo>
                    <a:pt x="1214121" y="910716"/>
                  </a:lnTo>
                  <a:close/>
                </a:path>
                <a:path w="1215390" h="911860">
                  <a:moveTo>
                    <a:pt x="126491" y="904366"/>
                  </a:moveTo>
                  <a:lnTo>
                    <a:pt x="6" y="904366"/>
                  </a:lnTo>
                  <a:lnTo>
                    <a:pt x="0" y="909319"/>
                  </a:lnTo>
                  <a:lnTo>
                    <a:pt x="607059" y="910589"/>
                  </a:lnTo>
                  <a:lnTo>
                    <a:pt x="1214121" y="910589"/>
                  </a:lnTo>
                  <a:lnTo>
                    <a:pt x="1214128" y="905509"/>
                  </a:lnTo>
                  <a:lnTo>
                    <a:pt x="126491" y="904366"/>
                  </a:lnTo>
                  <a:close/>
                </a:path>
                <a:path w="1215390" h="911860">
                  <a:moveTo>
                    <a:pt x="1214130" y="904366"/>
                  </a:moveTo>
                  <a:lnTo>
                    <a:pt x="1207771" y="904366"/>
                  </a:lnTo>
                  <a:lnTo>
                    <a:pt x="1207770" y="905509"/>
                  </a:lnTo>
                  <a:lnTo>
                    <a:pt x="1214128" y="905509"/>
                  </a:lnTo>
                  <a:lnTo>
                    <a:pt x="1214130" y="904366"/>
                  </a:lnTo>
                  <a:close/>
                </a:path>
                <a:path w="1215390" h="911860">
                  <a:moveTo>
                    <a:pt x="6353" y="901826"/>
                  </a:moveTo>
                  <a:lnTo>
                    <a:pt x="10" y="901826"/>
                  </a:lnTo>
                  <a:lnTo>
                    <a:pt x="7" y="904239"/>
                  </a:lnTo>
                  <a:lnTo>
                    <a:pt x="6349" y="904239"/>
                  </a:lnTo>
                  <a:lnTo>
                    <a:pt x="6353" y="901826"/>
                  </a:lnTo>
                  <a:close/>
                </a:path>
                <a:path w="1215390" h="911860">
                  <a:moveTo>
                    <a:pt x="1214133" y="901826"/>
                  </a:moveTo>
                  <a:lnTo>
                    <a:pt x="1207775" y="901826"/>
                  </a:lnTo>
                  <a:lnTo>
                    <a:pt x="1207771" y="904239"/>
                  </a:lnTo>
                  <a:lnTo>
                    <a:pt x="1214130" y="904239"/>
                  </a:lnTo>
                  <a:lnTo>
                    <a:pt x="1214133" y="901826"/>
                  </a:lnTo>
                  <a:close/>
                </a:path>
                <a:path w="1215390" h="911860">
                  <a:moveTo>
                    <a:pt x="6374" y="886586"/>
                  </a:moveTo>
                  <a:lnTo>
                    <a:pt x="31" y="886586"/>
                  </a:lnTo>
                  <a:lnTo>
                    <a:pt x="10" y="901699"/>
                  </a:lnTo>
                  <a:lnTo>
                    <a:pt x="6353" y="901699"/>
                  </a:lnTo>
                  <a:lnTo>
                    <a:pt x="6374" y="886586"/>
                  </a:lnTo>
                  <a:close/>
                </a:path>
                <a:path w="1215390" h="911860">
                  <a:moveTo>
                    <a:pt x="1214155" y="886586"/>
                  </a:moveTo>
                  <a:lnTo>
                    <a:pt x="1207796" y="886586"/>
                  </a:lnTo>
                  <a:lnTo>
                    <a:pt x="1207775" y="901699"/>
                  </a:lnTo>
                  <a:lnTo>
                    <a:pt x="1214134" y="901699"/>
                  </a:lnTo>
                  <a:lnTo>
                    <a:pt x="1214155" y="886586"/>
                  </a:lnTo>
                  <a:close/>
                </a:path>
              </a:pathLst>
            </a:custGeom>
            <a:solidFill>
              <a:srgbClr val="5895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6562064" y="1149349"/>
              <a:ext cx="1202055" cy="17780"/>
            </a:xfrm>
            <a:custGeom>
              <a:avLst/>
              <a:gdLst/>
              <a:ahLst/>
              <a:cxnLst/>
              <a:rect l="l" t="t" r="r" b="b"/>
              <a:pathLst>
                <a:path w="1202054" h="17780">
                  <a:moveTo>
                    <a:pt x="600722" y="1270"/>
                  </a:moveTo>
                  <a:lnTo>
                    <a:pt x="25" y="0"/>
                  </a:lnTo>
                  <a:lnTo>
                    <a:pt x="12" y="1270"/>
                  </a:lnTo>
                  <a:lnTo>
                    <a:pt x="600722" y="1270"/>
                  </a:lnTo>
                  <a:close/>
                </a:path>
                <a:path w="1202054" h="17780">
                  <a:moveTo>
                    <a:pt x="1201432" y="2540"/>
                  </a:moveTo>
                  <a:lnTo>
                    <a:pt x="12" y="2540"/>
                  </a:lnTo>
                  <a:lnTo>
                    <a:pt x="12" y="6350"/>
                  </a:lnTo>
                  <a:lnTo>
                    <a:pt x="0" y="17780"/>
                  </a:lnTo>
                  <a:lnTo>
                    <a:pt x="6362" y="17780"/>
                  </a:lnTo>
                  <a:lnTo>
                    <a:pt x="6362" y="6350"/>
                  </a:lnTo>
                  <a:lnTo>
                    <a:pt x="600735" y="6350"/>
                  </a:lnTo>
                  <a:lnTo>
                    <a:pt x="600735" y="8890"/>
                  </a:lnTo>
                  <a:lnTo>
                    <a:pt x="1195082" y="8890"/>
                  </a:lnTo>
                  <a:lnTo>
                    <a:pt x="1195082" y="17780"/>
                  </a:lnTo>
                  <a:lnTo>
                    <a:pt x="1201420" y="17780"/>
                  </a:lnTo>
                  <a:lnTo>
                    <a:pt x="1201420" y="8890"/>
                  </a:lnTo>
                  <a:lnTo>
                    <a:pt x="1201432" y="6350"/>
                  </a:lnTo>
                  <a:lnTo>
                    <a:pt x="1201432" y="2540"/>
                  </a:lnTo>
                  <a:close/>
                </a:path>
              </a:pathLst>
            </a:custGeom>
            <a:solidFill>
              <a:srgbClr val="58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6564410" y="1167129"/>
              <a:ext cx="0" cy="875030"/>
            </a:xfrm>
            <a:custGeom>
              <a:avLst/>
              <a:gdLst/>
              <a:ahLst/>
              <a:cxnLst/>
              <a:rect l="l" t="t" r="r" b="b"/>
              <a:pathLst>
                <a:path h="875030">
                  <a:moveTo>
                    <a:pt x="0" y="0"/>
                  </a:moveTo>
                  <a:lnTo>
                    <a:pt x="0" y="875029"/>
                  </a:lnTo>
                </a:path>
              </a:pathLst>
            </a:custGeom>
            <a:ln w="7147">
              <a:solidFill>
                <a:srgbClr val="58968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7759470" y="1167129"/>
              <a:ext cx="0" cy="876300"/>
            </a:xfrm>
            <a:custGeom>
              <a:avLst/>
              <a:gdLst/>
              <a:ahLst/>
              <a:cxnLst/>
              <a:rect l="l" t="t" r="r" b="b"/>
              <a:pathLst>
                <a:path h="876300">
                  <a:moveTo>
                    <a:pt x="0" y="0"/>
                  </a:moveTo>
                  <a:lnTo>
                    <a:pt x="0" y="876299"/>
                  </a:lnTo>
                </a:path>
              </a:pathLst>
            </a:custGeom>
            <a:ln w="7160">
              <a:solidFill>
                <a:srgbClr val="58968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6560807" y="2042159"/>
              <a:ext cx="1202055" cy="7620"/>
            </a:xfrm>
            <a:custGeom>
              <a:avLst/>
              <a:gdLst/>
              <a:ahLst/>
              <a:cxnLst/>
              <a:rect l="l" t="t" r="r" b="b"/>
              <a:pathLst>
                <a:path w="1202054" h="7619">
                  <a:moveTo>
                    <a:pt x="1201432" y="6477"/>
                  </a:moveTo>
                  <a:lnTo>
                    <a:pt x="120142" y="6477"/>
                  </a:lnTo>
                  <a:lnTo>
                    <a:pt x="1201432" y="7620"/>
                  </a:lnTo>
                  <a:lnTo>
                    <a:pt x="1201432" y="6477"/>
                  </a:lnTo>
                  <a:close/>
                </a:path>
                <a:path w="1202054" h="7619">
                  <a:moveTo>
                    <a:pt x="1201432" y="3937"/>
                  </a:moveTo>
                  <a:lnTo>
                    <a:pt x="12" y="3937"/>
                  </a:lnTo>
                  <a:lnTo>
                    <a:pt x="0" y="6350"/>
                  </a:lnTo>
                  <a:lnTo>
                    <a:pt x="1201432" y="6350"/>
                  </a:lnTo>
                  <a:lnTo>
                    <a:pt x="1201432" y="3937"/>
                  </a:lnTo>
                  <a:close/>
                </a:path>
                <a:path w="1202054" h="7619">
                  <a:moveTo>
                    <a:pt x="1201432" y="1270"/>
                  </a:moveTo>
                  <a:lnTo>
                    <a:pt x="603897" y="1270"/>
                  </a:lnTo>
                  <a:lnTo>
                    <a:pt x="603897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12" y="3810"/>
                  </a:lnTo>
                  <a:lnTo>
                    <a:pt x="1201432" y="3810"/>
                  </a:lnTo>
                  <a:lnTo>
                    <a:pt x="1201432" y="1270"/>
                  </a:lnTo>
                  <a:close/>
                </a:path>
              </a:pathLst>
            </a:custGeom>
            <a:solidFill>
              <a:srgbClr val="58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6567169" y="1155700"/>
              <a:ext cx="1189990" cy="887730"/>
            </a:xfrm>
            <a:custGeom>
              <a:avLst/>
              <a:gdLst/>
              <a:ahLst/>
              <a:cxnLst/>
              <a:rect l="l" t="t" r="r" b="b"/>
              <a:pathLst>
                <a:path w="1189990" h="887730">
                  <a:moveTo>
                    <a:pt x="1270" y="0"/>
                  </a:moveTo>
                  <a:lnTo>
                    <a:pt x="1253" y="11429"/>
                  </a:lnTo>
                  <a:lnTo>
                    <a:pt x="7612" y="11429"/>
                  </a:lnTo>
                  <a:lnTo>
                    <a:pt x="7620" y="6350"/>
                  </a:lnTo>
                  <a:lnTo>
                    <a:pt x="1189984" y="6350"/>
                  </a:lnTo>
                  <a:lnTo>
                    <a:pt x="1189989" y="2539"/>
                  </a:lnTo>
                  <a:lnTo>
                    <a:pt x="1270" y="0"/>
                  </a:lnTo>
                  <a:close/>
                </a:path>
                <a:path w="1189990" h="887730">
                  <a:moveTo>
                    <a:pt x="1189984" y="6350"/>
                  </a:moveTo>
                  <a:lnTo>
                    <a:pt x="7620" y="6350"/>
                  </a:lnTo>
                  <a:lnTo>
                    <a:pt x="1183639" y="8889"/>
                  </a:lnTo>
                  <a:lnTo>
                    <a:pt x="1183636" y="11429"/>
                  </a:lnTo>
                  <a:lnTo>
                    <a:pt x="1189977" y="11429"/>
                  </a:lnTo>
                  <a:lnTo>
                    <a:pt x="1189984" y="6350"/>
                  </a:lnTo>
                  <a:close/>
                </a:path>
                <a:path w="1189990" h="887730">
                  <a:moveTo>
                    <a:pt x="7612" y="11430"/>
                  </a:moveTo>
                  <a:lnTo>
                    <a:pt x="1253" y="11430"/>
                  </a:lnTo>
                  <a:lnTo>
                    <a:pt x="1162" y="74929"/>
                  </a:lnTo>
                  <a:lnTo>
                    <a:pt x="7520" y="74929"/>
                  </a:lnTo>
                  <a:lnTo>
                    <a:pt x="7612" y="11430"/>
                  </a:lnTo>
                  <a:close/>
                </a:path>
                <a:path w="1189990" h="887730">
                  <a:moveTo>
                    <a:pt x="1189977" y="11430"/>
                  </a:moveTo>
                  <a:lnTo>
                    <a:pt x="1183636" y="11430"/>
                  </a:lnTo>
                  <a:lnTo>
                    <a:pt x="1183543" y="74929"/>
                  </a:lnTo>
                  <a:lnTo>
                    <a:pt x="1189886" y="74929"/>
                  </a:lnTo>
                  <a:lnTo>
                    <a:pt x="1189977" y="11430"/>
                  </a:lnTo>
                  <a:close/>
                </a:path>
                <a:path w="1189990" h="887730">
                  <a:moveTo>
                    <a:pt x="7520" y="74930"/>
                  </a:moveTo>
                  <a:lnTo>
                    <a:pt x="1162" y="74930"/>
                  </a:lnTo>
                  <a:lnTo>
                    <a:pt x="1144" y="87629"/>
                  </a:lnTo>
                  <a:lnTo>
                    <a:pt x="7501" y="87629"/>
                  </a:lnTo>
                  <a:lnTo>
                    <a:pt x="7520" y="74930"/>
                  </a:lnTo>
                  <a:close/>
                </a:path>
                <a:path w="1189990" h="887730">
                  <a:moveTo>
                    <a:pt x="1189886" y="74930"/>
                  </a:moveTo>
                  <a:lnTo>
                    <a:pt x="1183543" y="74930"/>
                  </a:lnTo>
                  <a:lnTo>
                    <a:pt x="1183525" y="87629"/>
                  </a:lnTo>
                  <a:lnTo>
                    <a:pt x="1189867" y="87629"/>
                  </a:lnTo>
                  <a:lnTo>
                    <a:pt x="1189886" y="74930"/>
                  </a:lnTo>
                  <a:close/>
                </a:path>
                <a:path w="1189990" h="887730">
                  <a:moveTo>
                    <a:pt x="7501" y="87630"/>
                  </a:moveTo>
                  <a:lnTo>
                    <a:pt x="1144" y="87630"/>
                  </a:lnTo>
                  <a:lnTo>
                    <a:pt x="1135" y="93979"/>
                  </a:lnTo>
                  <a:lnTo>
                    <a:pt x="7492" y="93979"/>
                  </a:lnTo>
                  <a:lnTo>
                    <a:pt x="7501" y="87630"/>
                  </a:lnTo>
                  <a:close/>
                </a:path>
                <a:path w="1189990" h="887730">
                  <a:moveTo>
                    <a:pt x="1189867" y="87630"/>
                  </a:moveTo>
                  <a:lnTo>
                    <a:pt x="1183525" y="87630"/>
                  </a:lnTo>
                  <a:lnTo>
                    <a:pt x="1183516" y="93979"/>
                  </a:lnTo>
                  <a:lnTo>
                    <a:pt x="1189858" y="93979"/>
                  </a:lnTo>
                  <a:lnTo>
                    <a:pt x="1189867" y="87630"/>
                  </a:lnTo>
                  <a:close/>
                </a:path>
                <a:path w="1189990" h="887730">
                  <a:moveTo>
                    <a:pt x="7492" y="93980"/>
                  </a:moveTo>
                  <a:lnTo>
                    <a:pt x="1135" y="93980"/>
                  </a:lnTo>
                  <a:lnTo>
                    <a:pt x="1071" y="138429"/>
                  </a:lnTo>
                  <a:lnTo>
                    <a:pt x="7428" y="138429"/>
                  </a:lnTo>
                  <a:lnTo>
                    <a:pt x="7492" y="93980"/>
                  </a:lnTo>
                  <a:close/>
                </a:path>
                <a:path w="1189990" h="887730">
                  <a:moveTo>
                    <a:pt x="1189858" y="93980"/>
                  </a:moveTo>
                  <a:lnTo>
                    <a:pt x="1183516" y="93980"/>
                  </a:lnTo>
                  <a:lnTo>
                    <a:pt x="1183451" y="138429"/>
                  </a:lnTo>
                  <a:lnTo>
                    <a:pt x="1189795" y="138429"/>
                  </a:lnTo>
                  <a:lnTo>
                    <a:pt x="1189858" y="93980"/>
                  </a:lnTo>
                  <a:close/>
                </a:path>
                <a:path w="1189990" h="887730">
                  <a:moveTo>
                    <a:pt x="7428" y="138430"/>
                  </a:moveTo>
                  <a:lnTo>
                    <a:pt x="1071" y="138430"/>
                  </a:lnTo>
                  <a:lnTo>
                    <a:pt x="1062" y="144779"/>
                  </a:lnTo>
                  <a:lnTo>
                    <a:pt x="7418" y="144779"/>
                  </a:lnTo>
                  <a:lnTo>
                    <a:pt x="7428" y="138430"/>
                  </a:lnTo>
                  <a:close/>
                </a:path>
                <a:path w="1189990" h="887730">
                  <a:moveTo>
                    <a:pt x="1189795" y="138430"/>
                  </a:moveTo>
                  <a:lnTo>
                    <a:pt x="1183451" y="138430"/>
                  </a:lnTo>
                  <a:lnTo>
                    <a:pt x="1183442" y="144779"/>
                  </a:lnTo>
                  <a:lnTo>
                    <a:pt x="1189785" y="144779"/>
                  </a:lnTo>
                  <a:lnTo>
                    <a:pt x="1189795" y="138430"/>
                  </a:lnTo>
                  <a:close/>
                </a:path>
                <a:path w="1189990" h="887730">
                  <a:moveTo>
                    <a:pt x="7418" y="144780"/>
                  </a:moveTo>
                  <a:lnTo>
                    <a:pt x="1062" y="144780"/>
                  </a:lnTo>
                  <a:lnTo>
                    <a:pt x="1053" y="151129"/>
                  </a:lnTo>
                  <a:lnTo>
                    <a:pt x="7409" y="151129"/>
                  </a:lnTo>
                  <a:lnTo>
                    <a:pt x="7418" y="144780"/>
                  </a:lnTo>
                  <a:close/>
                </a:path>
                <a:path w="1189990" h="887730">
                  <a:moveTo>
                    <a:pt x="1189785" y="144780"/>
                  </a:moveTo>
                  <a:lnTo>
                    <a:pt x="1183442" y="144780"/>
                  </a:lnTo>
                  <a:lnTo>
                    <a:pt x="1183432" y="151129"/>
                  </a:lnTo>
                  <a:lnTo>
                    <a:pt x="1189776" y="151129"/>
                  </a:lnTo>
                  <a:lnTo>
                    <a:pt x="1189785" y="144780"/>
                  </a:lnTo>
                  <a:close/>
                </a:path>
                <a:path w="1189990" h="887730">
                  <a:moveTo>
                    <a:pt x="7409" y="151130"/>
                  </a:moveTo>
                  <a:lnTo>
                    <a:pt x="1053" y="151130"/>
                  </a:lnTo>
                  <a:lnTo>
                    <a:pt x="1002" y="186689"/>
                  </a:lnTo>
                  <a:lnTo>
                    <a:pt x="7357" y="186689"/>
                  </a:lnTo>
                  <a:lnTo>
                    <a:pt x="7409" y="151130"/>
                  </a:lnTo>
                  <a:close/>
                </a:path>
                <a:path w="1189990" h="887730">
                  <a:moveTo>
                    <a:pt x="1189776" y="151130"/>
                  </a:moveTo>
                  <a:lnTo>
                    <a:pt x="1183432" y="151130"/>
                  </a:lnTo>
                  <a:lnTo>
                    <a:pt x="1183381" y="186689"/>
                  </a:lnTo>
                  <a:lnTo>
                    <a:pt x="1189725" y="186689"/>
                  </a:lnTo>
                  <a:lnTo>
                    <a:pt x="1189776" y="151130"/>
                  </a:lnTo>
                  <a:close/>
                </a:path>
                <a:path w="1189990" h="887730">
                  <a:moveTo>
                    <a:pt x="7357" y="186690"/>
                  </a:moveTo>
                  <a:lnTo>
                    <a:pt x="1002" y="186690"/>
                  </a:lnTo>
                  <a:lnTo>
                    <a:pt x="989" y="195579"/>
                  </a:lnTo>
                  <a:lnTo>
                    <a:pt x="7344" y="195579"/>
                  </a:lnTo>
                  <a:lnTo>
                    <a:pt x="7357" y="186690"/>
                  </a:lnTo>
                  <a:close/>
                </a:path>
                <a:path w="1189990" h="887730">
                  <a:moveTo>
                    <a:pt x="1189725" y="186690"/>
                  </a:moveTo>
                  <a:lnTo>
                    <a:pt x="1183381" y="186690"/>
                  </a:lnTo>
                  <a:lnTo>
                    <a:pt x="1183368" y="195579"/>
                  </a:lnTo>
                  <a:lnTo>
                    <a:pt x="1189713" y="195579"/>
                  </a:lnTo>
                  <a:lnTo>
                    <a:pt x="1189725" y="186690"/>
                  </a:lnTo>
                  <a:close/>
                </a:path>
                <a:path w="1189990" h="887730">
                  <a:moveTo>
                    <a:pt x="7344" y="195580"/>
                  </a:moveTo>
                  <a:lnTo>
                    <a:pt x="989" y="195580"/>
                  </a:lnTo>
                  <a:lnTo>
                    <a:pt x="938" y="231139"/>
                  </a:lnTo>
                  <a:lnTo>
                    <a:pt x="7293" y="231139"/>
                  </a:lnTo>
                  <a:lnTo>
                    <a:pt x="7344" y="195580"/>
                  </a:lnTo>
                  <a:close/>
                </a:path>
                <a:path w="1189990" h="887730">
                  <a:moveTo>
                    <a:pt x="1189713" y="195580"/>
                  </a:moveTo>
                  <a:lnTo>
                    <a:pt x="1183368" y="195580"/>
                  </a:lnTo>
                  <a:lnTo>
                    <a:pt x="1183316" y="231139"/>
                  </a:lnTo>
                  <a:lnTo>
                    <a:pt x="1189662" y="231139"/>
                  </a:lnTo>
                  <a:lnTo>
                    <a:pt x="1189713" y="195580"/>
                  </a:lnTo>
                  <a:close/>
                </a:path>
                <a:path w="1189990" h="887730">
                  <a:moveTo>
                    <a:pt x="7293" y="231140"/>
                  </a:moveTo>
                  <a:lnTo>
                    <a:pt x="938" y="231140"/>
                  </a:lnTo>
                  <a:lnTo>
                    <a:pt x="926" y="240029"/>
                  </a:lnTo>
                  <a:lnTo>
                    <a:pt x="7280" y="240029"/>
                  </a:lnTo>
                  <a:lnTo>
                    <a:pt x="7293" y="231140"/>
                  </a:lnTo>
                  <a:close/>
                </a:path>
                <a:path w="1189990" h="887730">
                  <a:moveTo>
                    <a:pt x="1189662" y="231140"/>
                  </a:moveTo>
                  <a:lnTo>
                    <a:pt x="1183316" y="231140"/>
                  </a:lnTo>
                  <a:lnTo>
                    <a:pt x="1183303" y="240029"/>
                  </a:lnTo>
                  <a:lnTo>
                    <a:pt x="1189649" y="240029"/>
                  </a:lnTo>
                  <a:lnTo>
                    <a:pt x="1189662" y="231140"/>
                  </a:lnTo>
                  <a:close/>
                </a:path>
                <a:path w="1189990" h="887730">
                  <a:moveTo>
                    <a:pt x="7280" y="240030"/>
                  </a:moveTo>
                  <a:lnTo>
                    <a:pt x="926" y="240030"/>
                  </a:lnTo>
                  <a:lnTo>
                    <a:pt x="702" y="396239"/>
                  </a:lnTo>
                  <a:lnTo>
                    <a:pt x="7053" y="396239"/>
                  </a:lnTo>
                  <a:lnTo>
                    <a:pt x="7280" y="240030"/>
                  </a:lnTo>
                  <a:close/>
                </a:path>
                <a:path w="1189990" h="887730">
                  <a:moveTo>
                    <a:pt x="1189649" y="240030"/>
                  </a:moveTo>
                  <a:lnTo>
                    <a:pt x="1183303" y="240030"/>
                  </a:lnTo>
                  <a:lnTo>
                    <a:pt x="1183076" y="396239"/>
                  </a:lnTo>
                  <a:lnTo>
                    <a:pt x="1189425" y="396239"/>
                  </a:lnTo>
                  <a:lnTo>
                    <a:pt x="1189649" y="240030"/>
                  </a:lnTo>
                  <a:close/>
                </a:path>
                <a:path w="1189990" h="887730">
                  <a:moveTo>
                    <a:pt x="7053" y="396240"/>
                  </a:moveTo>
                  <a:lnTo>
                    <a:pt x="702" y="396240"/>
                  </a:lnTo>
                  <a:lnTo>
                    <a:pt x="347" y="643889"/>
                  </a:lnTo>
                  <a:lnTo>
                    <a:pt x="6693" y="643889"/>
                  </a:lnTo>
                  <a:lnTo>
                    <a:pt x="7053" y="396240"/>
                  </a:lnTo>
                  <a:close/>
                </a:path>
                <a:path w="1189990" h="887730">
                  <a:moveTo>
                    <a:pt x="1189425" y="396240"/>
                  </a:moveTo>
                  <a:lnTo>
                    <a:pt x="1183076" y="396240"/>
                  </a:lnTo>
                  <a:lnTo>
                    <a:pt x="1182715" y="643889"/>
                  </a:lnTo>
                  <a:lnTo>
                    <a:pt x="1189069" y="643889"/>
                  </a:lnTo>
                  <a:lnTo>
                    <a:pt x="1189425" y="396240"/>
                  </a:lnTo>
                  <a:close/>
                </a:path>
                <a:path w="1189990" h="887730">
                  <a:moveTo>
                    <a:pt x="6693" y="643890"/>
                  </a:moveTo>
                  <a:lnTo>
                    <a:pt x="347" y="643890"/>
                  </a:lnTo>
                  <a:lnTo>
                    <a:pt x="329" y="656589"/>
                  </a:lnTo>
                  <a:lnTo>
                    <a:pt x="6674" y="656589"/>
                  </a:lnTo>
                  <a:lnTo>
                    <a:pt x="6693" y="643890"/>
                  </a:lnTo>
                  <a:close/>
                </a:path>
                <a:path w="1189990" h="887730">
                  <a:moveTo>
                    <a:pt x="1189069" y="643890"/>
                  </a:moveTo>
                  <a:lnTo>
                    <a:pt x="1182715" y="643890"/>
                  </a:lnTo>
                  <a:lnTo>
                    <a:pt x="1182697" y="656589"/>
                  </a:lnTo>
                  <a:lnTo>
                    <a:pt x="1189051" y="656589"/>
                  </a:lnTo>
                  <a:lnTo>
                    <a:pt x="1189069" y="643890"/>
                  </a:lnTo>
                  <a:close/>
                </a:path>
                <a:path w="1189990" h="887730">
                  <a:moveTo>
                    <a:pt x="6674" y="656590"/>
                  </a:moveTo>
                  <a:lnTo>
                    <a:pt x="329" y="656590"/>
                  </a:lnTo>
                  <a:lnTo>
                    <a:pt x="316" y="665479"/>
                  </a:lnTo>
                  <a:lnTo>
                    <a:pt x="6661" y="665479"/>
                  </a:lnTo>
                  <a:lnTo>
                    <a:pt x="6674" y="656590"/>
                  </a:lnTo>
                  <a:close/>
                </a:path>
                <a:path w="1189990" h="887730">
                  <a:moveTo>
                    <a:pt x="1189051" y="656590"/>
                  </a:moveTo>
                  <a:lnTo>
                    <a:pt x="1182697" y="656590"/>
                  </a:lnTo>
                  <a:lnTo>
                    <a:pt x="1182684" y="665479"/>
                  </a:lnTo>
                  <a:lnTo>
                    <a:pt x="1189038" y="665479"/>
                  </a:lnTo>
                  <a:lnTo>
                    <a:pt x="1189051" y="656590"/>
                  </a:lnTo>
                  <a:close/>
                </a:path>
                <a:path w="1189990" h="887730">
                  <a:moveTo>
                    <a:pt x="6661" y="665480"/>
                  </a:moveTo>
                  <a:lnTo>
                    <a:pt x="316" y="665480"/>
                  </a:lnTo>
                  <a:lnTo>
                    <a:pt x="247" y="713739"/>
                  </a:lnTo>
                  <a:lnTo>
                    <a:pt x="6591" y="713739"/>
                  </a:lnTo>
                  <a:lnTo>
                    <a:pt x="6661" y="665480"/>
                  </a:lnTo>
                  <a:close/>
                </a:path>
                <a:path w="1189990" h="887730">
                  <a:moveTo>
                    <a:pt x="1189038" y="665480"/>
                  </a:moveTo>
                  <a:lnTo>
                    <a:pt x="1182684" y="665480"/>
                  </a:lnTo>
                  <a:lnTo>
                    <a:pt x="1182614" y="713739"/>
                  </a:lnTo>
                  <a:lnTo>
                    <a:pt x="1188969" y="713739"/>
                  </a:lnTo>
                  <a:lnTo>
                    <a:pt x="1189038" y="665480"/>
                  </a:lnTo>
                  <a:close/>
                </a:path>
                <a:path w="1189990" h="887730">
                  <a:moveTo>
                    <a:pt x="6591" y="713740"/>
                  </a:moveTo>
                  <a:lnTo>
                    <a:pt x="247" y="713740"/>
                  </a:lnTo>
                  <a:lnTo>
                    <a:pt x="234" y="722629"/>
                  </a:lnTo>
                  <a:lnTo>
                    <a:pt x="6578" y="722629"/>
                  </a:lnTo>
                  <a:lnTo>
                    <a:pt x="6591" y="713740"/>
                  </a:lnTo>
                  <a:close/>
                </a:path>
                <a:path w="1189990" h="887730">
                  <a:moveTo>
                    <a:pt x="1188969" y="713740"/>
                  </a:moveTo>
                  <a:lnTo>
                    <a:pt x="1182614" y="713740"/>
                  </a:lnTo>
                  <a:lnTo>
                    <a:pt x="1182601" y="722629"/>
                  </a:lnTo>
                  <a:lnTo>
                    <a:pt x="1188956" y="722629"/>
                  </a:lnTo>
                  <a:lnTo>
                    <a:pt x="1188969" y="713740"/>
                  </a:lnTo>
                  <a:close/>
                </a:path>
                <a:path w="1189990" h="887730">
                  <a:moveTo>
                    <a:pt x="6578" y="722630"/>
                  </a:moveTo>
                  <a:lnTo>
                    <a:pt x="234" y="722630"/>
                  </a:lnTo>
                  <a:lnTo>
                    <a:pt x="143" y="786129"/>
                  </a:lnTo>
                  <a:lnTo>
                    <a:pt x="6486" y="786129"/>
                  </a:lnTo>
                  <a:lnTo>
                    <a:pt x="6578" y="722630"/>
                  </a:lnTo>
                  <a:close/>
                </a:path>
                <a:path w="1189990" h="887730">
                  <a:moveTo>
                    <a:pt x="1188956" y="722630"/>
                  </a:moveTo>
                  <a:lnTo>
                    <a:pt x="1182601" y="722630"/>
                  </a:lnTo>
                  <a:lnTo>
                    <a:pt x="1182508" y="786129"/>
                  </a:lnTo>
                  <a:lnTo>
                    <a:pt x="1188865" y="786129"/>
                  </a:lnTo>
                  <a:lnTo>
                    <a:pt x="1188956" y="722630"/>
                  </a:lnTo>
                  <a:close/>
                </a:path>
                <a:path w="1189990" h="887730">
                  <a:moveTo>
                    <a:pt x="6486" y="786130"/>
                  </a:moveTo>
                  <a:lnTo>
                    <a:pt x="143" y="786130"/>
                  </a:lnTo>
                  <a:lnTo>
                    <a:pt x="134" y="792479"/>
                  </a:lnTo>
                  <a:lnTo>
                    <a:pt x="6477" y="792479"/>
                  </a:lnTo>
                  <a:lnTo>
                    <a:pt x="6486" y="786130"/>
                  </a:lnTo>
                  <a:close/>
                </a:path>
                <a:path w="1189990" h="887730">
                  <a:moveTo>
                    <a:pt x="1188865" y="786130"/>
                  </a:moveTo>
                  <a:lnTo>
                    <a:pt x="1182508" y="786130"/>
                  </a:lnTo>
                  <a:lnTo>
                    <a:pt x="1182499" y="792479"/>
                  </a:lnTo>
                  <a:lnTo>
                    <a:pt x="1188856" y="792479"/>
                  </a:lnTo>
                  <a:lnTo>
                    <a:pt x="1188865" y="786130"/>
                  </a:lnTo>
                  <a:close/>
                </a:path>
                <a:path w="1189990" h="887730">
                  <a:moveTo>
                    <a:pt x="6477" y="792480"/>
                  </a:moveTo>
                  <a:lnTo>
                    <a:pt x="134" y="792480"/>
                  </a:lnTo>
                  <a:lnTo>
                    <a:pt x="125" y="798829"/>
                  </a:lnTo>
                  <a:lnTo>
                    <a:pt x="6468" y="798829"/>
                  </a:lnTo>
                  <a:lnTo>
                    <a:pt x="6477" y="792480"/>
                  </a:lnTo>
                  <a:close/>
                </a:path>
                <a:path w="1189990" h="887730">
                  <a:moveTo>
                    <a:pt x="1188856" y="792480"/>
                  </a:moveTo>
                  <a:lnTo>
                    <a:pt x="1182499" y="792480"/>
                  </a:lnTo>
                  <a:lnTo>
                    <a:pt x="1182490" y="798829"/>
                  </a:lnTo>
                  <a:lnTo>
                    <a:pt x="1188847" y="798829"/>
                  </a:lnTo>
                  <a:lnTo>
                    <a:pt x="1188856" y="792480"/>
                  </a:lnTo>
                  <a:close/>
                </a:path>
                <a:path w="1189990" h="887730">
                  <a:moveTo>
                    <a:pt x="6468" y="798830"/>
                  </a:moveTo>
                  <a:lnTo>
                    <a:pt x="125" y="798830"/>
                  </a:lnTo>
                  <a:lnTo>
                    <a:pt x="107" y="811529"/>
                  </a:lnTo>
                  <a:lnTo>
                    <a:pt x="6449" y="811529"/>
                  </a:lnTo>
                  <a:lnTo>
                    <a:pt x="6468" y="798830"/>
                  </a:lnTo>
                  <a:close/>
                </a:path>
                <a:path w="1189990" h="887730">
                  <a:moveTo>
                    <a:pt x="1188847" y="798830"/>
                  </a:moveTo>
                  <a:lnTo>
                    <a:pt x="1182490" y="798830"/>
                  </a:lnTo>
                  <a:lnTo>
                    <a:pt x="1182471" y="811529"/>
                  </a:lnTo>
                  <a:lnTo>
                    <a:pt x="1188829" y="811529"/>
                  </a:lnTo>
                  <a:lnTo>
                    <a:pt x="1188847" y="798830"/>
                  </a:lnTo>
                  <a:close/>
                </a:path>
                <a:path w="1189990" h="887730">
                  <a:moveTo>
                    <a:pt x="6449" y="811530"/>
                  </a:moveTo>
                  <a:lnTo>
                    <a:pt x="107" y="811530"/>
                  </a:lnTo>
                  <a:lnTo>
                    <a:pt x="16" y="875029"/>
                  </a:lnTo>
                  <a:lnTo>
                    <a:pt x="6357" y="875029"/>
                  </a:lnTo>
                  <a:lnTo>
                    <a:pt x="6449" y="811530"/>
                  </a:lnTo>
                  <a:close/>
                </a:path>
                <a:path w="1189990" h="887730">
                  <a:moveTo>
                    <a:pt x="1188829" y="811530"/>
                  </a:moveTo>
                  <a:lnTo>
                    <a:pt x="1182471" y="811530"/>
                  </a:lnTo>
                  <a:lnTo>
                    <a:pt x="1182379" y="875029"/>
                  </a:lnTo>
                  <a:lnTo>
                    <a:pt x="1188738" y="875029"/>
                  </a:lnTo>
                  <a:lnTo>
                    <a:pt x="1188829" y="811530"/>
                  </a:lnTo>
                  <a:close/>
                </a:path>
                <a:path w="1189990" h="887730">
                  <a:moveTo>
                    <a:pt x="6357" y="875156"/>
                  </a:moveTo>
                  <a:lnTo>
                    <a:pt x="16" y="875156"/>
                  </a:lnTo>
                  <a:lnTo>
                    <a:pt x="0" y="886460"/>
                  </a:lnTo>
                  <a:lnTo>
                    <a:pt x="1188720" y="887729"/>
                  </a:lnTo>
                  <a:lnTo>
                    <a:pt x="1188729" y="881379"/>
                  </a:lnTo>
                  <a:lnTo>
                    <a:pt x="6350" y="880110"/>
                  </a:lnTo>
                  <a:lnTo>
                    <a:pt x="6357" y="875156"/>
                  </a:lnTo>
                  <a:close/>
                </a:path>
                <a:path w="1189990" h="887730">
                  <a:moveTo>
                    <a:pt x="1188738" y="875156"/>
                  </a:moveTo>
                  <a:lnTo>
                    <a:pt x="1182379" y="875156"/>
                  </a:lnTo>
                  <a:lnTo>
                    <a:pt x="1182370" y="881379"/>
                  </a:lnTo>
                  <a:lnTo>
                    <a:pt x="1188729" y="881379"/>
                  </a:lnTo>
                  <a:lnTo>
                    <a:pt x="1188738" y="875156"/>
                  </a:lnTo>
                  <a:close/>
                </a:path>
              </a:pathLst>
            </a:custGeom>
            <a:solidFill>
              <a:srgbClr val="5997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6573519" y="1162050"/>
              <a:ext cx="1177290" cy="875030"/>
            </a:xfrm>
            <a:custGeom>
              <a:avLst/>
              <a:gdLst/>
              <a:ahLst/>
              <a:cxnLst/>
              <a:rect l="l" t="t" r="r" b="b"/>
              <a:pathLst>
                <a:path w="1177290" h="875030">
                  <a:moveTo>
                    <a:pt x="1270" y="0"/>
                  </a:moveTo>
                  <a:lnTo>
                    <a:pt x="1262" y="5079"/>
                  </a:lnTo>
                  <a:lnTo>
                    <a:pt x="1177286" y="5079"/>
                  </a:lnTo>
                  <a:lnTo>
                    <a:pt x="1177289" y="2539"/>
                  </a:lnTo>
                  <a:lnTo>
                    <a:pt x="1270" y="0"/>
                  </a:lnTo>
                  <a:close/>
                </a:path>
                <a:path w="1177290" h="875030">
                  <a:moveTo>
                    <a:pt x="1177286" y="5080"/>
                  </a:moveTo>
                  <a:lnTo>
                    <a:pt x="1262" y="5080"/>
                  </a:lnTo>
                  <a:lnTo>
                    <a:pt x="1170" y="68579"/>
                  </a:lnTo>
                  <a:lnTo>
                    <a:pt x="7528" y="68579"/>
                  </a:lnTo>
                  <a:lnTo>
                    <a:pt x="7620" y="6350"/>
                  </a:lnTo>
                  <a:lnTo>
                    <a:pt x="1177284" y="6350"/>
                  </a:lnTo>
                  <a:lnTo>
                    <a:pt x="1177286" y="5080"/>
                  </a:lnTo>
                  <a:close/>
                </a:path>
                <a:path w="1177290" h="875030">
                  <a:moveTo>
                    <a:pt x="1177284" y="6350"/>
                  </a:moveTo>
                  <a:lnTo>
                    <a:pt x="7620" y="6350"/>
                  </a:lnTo>
                  <a:lnTo>
                    <a:pt x="1170939" y="8889"/>
                  </a:lnTo>
                  <a:lnTo>
                    <a:pt x="1170851" y="68579"/>
                  </a:lnTo>
                  <a:lnTo>
                    <a:pt x="1177193" y="68579"/>
                  </a:lnTo>
                  <a:lnTo>
                    <a:pt x="1177284" y="6350"/>
                  </a:lnTo>
                  <a:close/>
                </a:path>
                <a:path w="1177290" h="875030">
                  <a:moveTo>
                    <a:pt x="7528" y="68580"/>
                  </a:moveTo>
                  <a:lnTo>
                    <a:pt x="1170" y="68580"/>
                  </a:lnTo>
                  <a:lnTo>
                    <a:pt x="1151" y="81279"/>
                  </a:lnTo>
                  <a:lnTo>
                    <a:pt x="7509" y="81279"/>
                  </a:lnTo>
                  <a:lnTo>
                    <a:pt x="7528" y="68580"/>
                  </a:lnTo>
                  <a:close/>
                </a:path>
                <a:path w="1177290" h="875030">
                  <a:moveTo>
                    <a:pt x="1177193" y="68580"/>
                  </a:moveTo>
                  <a:lnTo>
                    <a:pt x="1170851" y="68580"/>
                  </a:lnTo>
                  <a:lnTo>
                    <a:pt x="1170833" y="81279"/>
                  </a:lnTo>
                  <a:lnTo>
                    <a:pt x="1177175" y="81279"/>
                  </a:lnTo>
                  <a:lnTo>
                    <a:pt x="1177193" y="68580"/>
                  </a:lnTo>
                  <a:close/>
                </a:path>
                <a:path w="1177290" h="875030">
                  <a:moveTo>
                    <a:pt x="7509" y="81280"/>
                  </a:moveTo>
                  <a:lnTo>
                    <a:pt x="1151" y="81280"/>
                  </a:lnTo>
                  <a:lnTo>
                    <a:pt x="1142" y="87629"/>
                  </a:lnTo>
                  <a:lnTo>
                    <a:pt x="7500" y="87629"/>
                  </a:lnTo>
                  <a:lnTo>
                    <a:pt x="7509" y="81280"/>
                  </a:lnTo>
                  <a:close/>
                </a:path>
                <a:path w="1177290" h="875030">
                  <a:moveTo>
                    <a:pt x="1177175" y="81280"/>
                  </a:moveTo>
                  <a:lnTo>
                    <a:pt x="1170833" y="81280"/>
                  </a:lnTo>
                  <a:lnTo>
                    <a:pt x="1170823" y="87629"/>
                  </a:lnTo>
                  <a:lnTo>
                    <a:pt x="1177166" y="87629"/>
                  </a:lnTo>
                  <a:lnTo>
                    <a:pt x="1177175" y="81280"/>
                  </a:lnTo>
                  <a:close/>
                </a:path>
                <a:path w="1177290" h="875030">
                  <a:moveTo>
                    <a:pt x="7500" y="87630"/>
                  </a:moveTo>
                  <a:lnTo>
                    <a:pt x="1142" y="87630"/>
                  </a:lnTo>
                  <a:lnTo>
                    <a:pt x="1078" y="132079"/>
                  </a:lnTo>
                  <a:lnTo>
                    <a:pt x="7434" y="132079"/>
                  </a:lnTo>
                  <a:lnTo>
                    <a:pt x="7500" y="87630"/>
                  </a:lnTo>
                  <a:close/>
                </a:path>
                <a:path w="1177290" h="875030">
                  <a:moveTo>
                    <a:pt x="1177166" y="87630"/>
                  </a:moveTo>
                  <a:lnTo>
                    <a:pt x="1170823" y="87630"/>
                  </a:lnTo>
                  <a:lnTo>
                    <a:pt x="1170758" y="132079"/>
                  </a:lnTo>
                  <a:lnTo>
                    <a:pt x="1177101" y="132079"/>
                  </a:lnTo>
                  <a:lnTo>
                    <a:pt x="1177166" y="87630"/>
                  </a:lnTo>
                  <a:close/>
                </a:path>
                <a:path w="1177290" h="875030">
                  <a:moveTo>
                    <a:pt x="7434" y="132080"/>
                  </a:moveTo>
                  <a:lnTo>
                    <a:pt x="1078" y="132080"/>
                  </a:lnTo>
                  <a:lnTo>
                    <a:pt x="1068" y="138429"/>
                  </a:lnTo>
                  <a:lnTo>
                    <a:pt x="7425" y="138429"/>
                  </a:lnTo>
                  <a:lnTo>
                    <a:pt x="7434" y="132080"/>
                  </a:lnTo>
                  <a:close/>
                </a:path>
                <a:path w="1177290" h="875030">
                  <a:moveTo>
                    <a:pt x="1177101" y="132080"/>
                  </a:moveTo>
                  <a:lnTo>
                    <a:pt x="1170758" y="132080"/>
                  </a:lnTo>
                  <a:lnTo>
                    <a:pt x="1170748" y="138429"/>
                  </a:lnTo>
                  <a:lnTo>
                    <a:pt x="1177092" y="138429"/>
                  </a:lnTo>
                  <a:lnTo>
                    <a:pt x="1177101" y="132080"/>
                  </a:lnTo>
                  <a:close/>
                </a:path>
                <a:path w="1177290" h="875030">
                  <a:moveTo>
                    <a:pt x="7425" y="138430"/>
                  </a:moveTo>
                  <a:lnTo>
                    <a:pt x="1068" y="138430"/>
                  </a:lnTo>
                  <a:lnTo>
                    <a:pt x="1059" y="144779"/>
                  </a:lnTo>
                  <a:lnTo>
                    <a:pt x="7415" y="144779"/>
                  </a:lnTo>
                  <a:lnTo>
                    <a:pt x="7425" y="138430"/>
                  </a:lnTo>
                  <a:close/>
                </a:path>
                <a:path w="1177290" h="875030">
                  <a:moveTo>
                    <a:pt x="1177092" y="138430"/>
                  </a:moveTo>
                  <a:lnTo>
                    <a:pt x="1170748" y="138430"/>
                  </a:lnTo>
                  <a:lnTo>
                    <a:pt x="1170739" y="144779"/>
                  </a:lnTo>
                  <a:lnTo>
                    <a:pt x="1177082" y="144779"/>
                  </a:lnTo>
                  <a:lnTo>
                    <a:pt x="1177092" y="138430"/>
                  </a:lnTo>
                  <a:close/>
                </a:path>
                <a:path w="1177290" h="875030">
                  <a:moveTo>
                    <a:pt x="7415" y="144780"/>
                  </a:moveTo>
                  <a:lnTo>
                    <a:pt x="1059" y="144780"/>
                  </a:lnTo>
                  <a:lnTo>
                    <a:pt x="1007" y="180339"/>
                  </a:lnTo>
                  <a:lnTo>
                    <a:pt x="7363" y="180339"/>
                  </a:lnTo>
                  <a:lnTo>
                    <a:pt x="7415" y="144780"/>
                  </a:lnTo>
                  <a:close/>
                </a:path>
                <a:path w="1177290" h="875030">
                  <a:moveTo>
                    <a:pt x="1177082" y="144780"/>
                  </a:moveTo>
                  <a:lnTo>
                    <a:pt x="1170739" y="144780"/>
                  </a:lnTo>
                  <a:lnTo>
                    <a:pt x="1170687" y="180339"/>
                  </a:lnTo>
                  <a:lnTo>
                    <a:pt x="1177031" y="180339"/>
                  </a:lnTo>
                  <a:lnTo>
                    <a:pt x="1177082" y="144780"/>
                  </a:lnTo>
                  <a:close/>
                </a:path>
                <a:path w="1177290" h="875030">
                  <a:moveTo>
                    <a:pt x="7363" y="180340"/>
                  </a:moveTo>
                  <a:lnTo>
                    <a:pt x="1007" y="180340"/>
                  </a:lnTo>
                  <a:lnTo>
                    <a:pt x="994" y="189229"/>
                  </a:lnTo>
                  <a:lnTo>
                    <a:pt x="7350" y="189229"/>
                  </a:lnTo>
                  <a:lnTo>
                    <a:pt x="7363" y="180340"/>
                  </a:lnTo>
                  <a:close/>
                </a:path>
                <a:path w="1177290" h="875030">
                  <a:moveTo>
                    <a:pt x="1177031" y="180340"/>
                  </a:moveTo>
                  <a:lnTo>
                    <a:pt x="1170687" y="180340"/>
                  </a:lnTo>
                  <a:lnTo>
                    <a:pt x="1170674" y="189229"/>
                  </a:lnTo>
                  <a:lnTo>
                    <a:pt x="1177018" y="189229"/>
                  </a:lnTo>
                  <a:lnTo>
                    <a:pt x="1177031" y="180340"/>
                  </a:lnTo>
                  <a:close/>
                </a:path>
                <a:path w="1177290" h="875030">
                  <a:moveTo>
                    <a:pt x="7350" y="189230"/>
                  </a:moveTo>
                  <a:lnTo>
                    <a:pt x="994" y="189230"/>
                  </a:lnTo>
                  <a:lnTo>
                    <a:pt x="943" y="224789"/>
                  </a:lnTo>
                  <a:lnTo>
                    <a:pt x="7297" y="224789"/>
                  </a:lnTo>
                  <a:lnTo>
                    <a:pt x="7350" y="189230"/>
                  </a:lnTo>
                  <a:close/>
                </a:path>
                <a:path w="1177290" h="875030">
                  <a:moveTo>
                    <a:pt x="1177018" y="189230"/>
                  </a:moveTo>
                  <a:lnTo>
                    <a:pt x="1170674" y="189230"/>
                  </a:lnTo>
                  <a:lnTo>
                    <a:pt x="1170621" y="224789"/>
                  </a:lnTo>
                  <a:lnTo>
                    <a:pt x="1176966" y="224789"/>
                  </a:lnTo>
                  <a:lnTo>
                    <a:pt x="1177018" y="189230"/>
                  </a:lnTo>
                  <a:close/>
                </a:path>
                <a:path w="1177290" h="875030">
                  <a:moveTo>
                    <a:pt x="7297" y="224790"/>
                  </a:moveTo>
                  <a:lnTo>
                    <a:pt x="943" y="224790"/>
                  </a:lnTo>
                  <a:lnTo>
                    <a:pt x="930" y="233679"/>
                  </a:lnTo>
                  <a:lnTo>
                    <a:pt x="7284" y="233679"/>
                  </a:lnTo>
                  <a:lnTo>
                    <a:pt x="7297" y="224790"/>
                  </a:lnTo>
                  <a:close/>
                </a:path>
                <a:path w="1177290" h="875030">
                  <a:moveTo>
                    <a:pt x="1176966" y="224790"/>
                  </a:moveTo>
                  <a:lnTo>
                    <a:pt x="1170621" y="224790"/>
                  </a:lnTo>
                  <a:lnTo>
                    <a:pt x="1170608" y="233679"/>
                  </a:lnTo>
                  <a:lnTo>
                    <a:pt x="1176953" y="233679"/>
                  </a:lnTo>
                  <a:lnTo>
                    <a:pt x="1176966" y="224790"/>
                  </a:lnTo>
                  <a:close/>
                </a:path>
                <a:path w="1177290" h="875030">
                  <a:moveTo>
                    <a:pt x="7284" y="233680"/>
                  </a:moveTo>
                  <a:lnTo>
                    <a:pt x="930" y="233680"/>
                  </a:lnTo>
                  <a:lnTo>
                    <a:pt x="703" y="389889"/>
                  </a:lnTo>
                  <a:lnTo>
                    <a:pt x="7054" y="389889"/>
                  </a:lnTo>
                  <a:lnTo>
                    <a:pt x="7284" y="233680"/>
                  </a:lnTo>
                  <a:close/>
                </a:path>
                <a:path w="1177290" h="875030">
                  <a:moveTo>
                    <a:pt x="1176953" y="233680"/>
                  </a:moveTo>
                  <a:lnTo>
                    <a:pt x="1170608" y="233680"/>
                  </a:lnTo>
                  <a:lnTo>
                    <a:pt x="1170378" y="389889"/>
                  </a:lnTo>
                  <a:lnTo>
                    <a:pt x="1176726" y="389889"/>
                  </a:lnTo>
                  <a:lnTo>
                    <a:pt x="1176953" y="233680"/>
                  </a:lnTo>
                  <a:close/>
                </a:path>
                <a:path w="1177290" h="875030">
                  <a:moveTo>
                    <a:pt x="7054" y="389890"/>
                  </a:moveTo>
                  <a:lnTo>
                    <a:pt x="703" y="389890"/>
                  </a:lnTo>
                  <a:lnTo>
                    <a:pt x="343" y="637539"/>
                  </a:lnTo>
                  <a:lnTo>
                    <a:pt x="6689" y="637539"/>
                  </a:lnTo>
                  <a:lnTo>
                    <a:pt x="7054" y="389890"/>
                  </a:lnTo>
                  <a:close/>
                </a:path>
                <a:path w="1177290" h="875030">
                  <a:moveTo>
                    <a:pt x="1176726" y="389890"/>
                  </a:moveTo>
                  <a:lnTo>
                    <a:pt x="1170378" y="389890"/>
                  </a:lnTo>
                  <a:lnTo>
                    <a:pt x="1170012" y="637539"/>
                  </a:lnTo>
                  <a:lnTo>
                    <a:pt x="1176365" y="637539"/>
                  </a:lnTo>
                  <a:lnTo>
                    <a:pt x="1176726" y="389890"/>
                  </a:lnTo>
                  <a:close/>
                </a:path>
                <a:path w="1177290" h="875030">
                  <a:moveTo>
                    <a:pt x="6689" y="637540"/>
                  </a:moveTo>
                  <a:lnTo>
                    <a:pt x="343" y="637540"/>
                  </a:lnTo>
                  <a:lnTo>
                    <a:pt x="324" y="650239"/>
                  </a:lnTo>
                  <a:lnTo>
                    <a:pt x="6670" y="650239"/>
                  </a:lnTo>
                  <a:lnTo>
                    <a:pt x="6689" y="637540"/>
                  </a:lnTo>
                  <a:close/>
                </a:path>
                <a:path w="1177290" h="875030">
                  <a:moveTo>
                    <a:pt x="1176365" y="637540"/>
                  </a:moveTo>
                  <a:lnTo>
                    <a:pt x="1170012" y="637540"/>
                  </a:lnTo>
                  <a:lnTo>
                    <a:pt x="1169994" y="650239"/>
                  </a:lnTo>
                  <a:lnTo>
                    <a:pt x="1176347" y="650239"/>
                  </a:lnTo>
                  <a:lnTo>
                    <a:pt x="1176365" y="637540"/>
                  </a:lnTo>
                  <a:close/>
                </a:path>
                <a:path w="1177290" h="875030">
                  <a:moveTo>
                    <a:pt x="6670" y="650240"/>
                  </a:moveTo>
                  <a:lnTo>
                    <a:pt x="324" y="650240"/>
                  </a:lnTo>
                  <a:lnTo>
                    <a:pt x="311" y="659129"/>
                  </a:lnTo>
                  <a:lnTo>
                    <a:pt x="6657" y="659129"/>
                  </a:lnTo>
                  <a:lnTo>
                    <a:pt x="6670" y="650240"/>
                  </a:lnTo>
                  <a:close/>
                </a:path>
                <a:path w="1177290" h="875030">
                  <a:moveTo>
                    <a:pt x="1176347" y="650240"/>
                  </a:moveTo>
                  <a:lnTo>
                    <a:pt x="1169994" y="650240"/>
                  </a:lnTo>
                  <a:lnTo>
                    <a:pt x="1169980" y="659129"/>
                  </a:lnTo>
                  <a:lnTo>
                    <a:pt x="1176334" y="659129"/>
                  </a:lnTo>
                  <a:lnTo>
                    <a:pt x="1176347" y="650240"/>
                  </a:lnTo>
                  <a:close/>
                </a:path>
                <a:path w="1177290" h="875030">
                  <a:moveTo>
                    <a:pt x="6657" y="659130"/>
                  </a:moveTo>
                  <a:lnTo>
                    <a:pt x="311" y="659130"/>
                  </a:lnTo>
                  <a:lnTo>
                    <a:pt x="241" y="707389"/>
                  </a:lnTo>
                  <a:lnTo>
                    <a:pt x="6586" y="707389"/>
                  </a:lnTo>
                  <a:lnTo>
                    <a:pt x="6657" y="659130"/>
                  </a:lnTo>
                  <a:close/>
                </a:path>
                <a:path w="1177290" h="875030">
                  <a:moveTo>
                    <a:pt x="1176334" y="659130"/>
                  </a:moveTo>
                  <a:lnTo>
                    <a:pt x="1169980" y="659130"/>
                  </a:lnTo>
                  <a:lnTo>
                    <a:pt x="1169909" y="707389"/>
                  </a:lnTo>
                  <a:lnTo>
                    <a:pt x="1176264" y="707389"/>
                  </a:lnTo>
                  <a:lnTo>
                    <a:pt x="1176334" y="659130"/>
                  </a:lnTo>
                  <a:close/>
                </a:path>
                <a:path w="1177290" h="875030">
                  <a:moveTo>
                    <a:pt x="6586" y="707390"/>
                  </a:moveTo>
                  <a:lnTo>
                    <a:pt x="241" y="707390"/>
                  </a:lnTo>
                  <a:lnTo>
                    <a:pt x="228" y="716279"/>
                  </a:lnTo>
                  <a:lnTo>
                    <a:pt x="6572" y="716279"/>
                  </a:lnTo>
                  <a:lnTo>
                    <a:pt x="6586" y="707390"/>
                  </a:lnTo>
                  <a:close/>
                </a:path>
                <a:path w="1177290" h="875030">
                  <a:moveTo>
                    <a:pt x="1176264" y="707390"/>
                  </a:moveTo>
                  <a:lnTo>
                    <a:pt x="1169909" y="707390"/>
                  </a:lnTo>
                  <a:lnTo>
                    <a:pt x="1169896" y="716279"/>
                  </a:lnTo>
                  <a:lnTo>
                    <a:pt x="1176251" y="716279"/>
                  </a:lnTo>
                  <a:lnTo>
                    <a:pt x="1176264" y="707390"/>
                  </a:lnTo>
                  <a:close/>
                </a:path>
                <a:path w="1177290" h="875030">
                  <a:moveTo>
                    <a:pt x="6572" y="716280"/>
                  </a:moveTo>
                  <a:lnTo>
                    <a:pt x="228" y="716280"/>
                  </a:lnTo>
                  <a:lnTo>
                    <a:pt x="136" y="779779"/>
                  </a:lnTo>
                  <a:lnTo>
                    <a:pt x="6479" y="779779"/>
                  </a:lnTo>
                  <a:lnTo>
                    <a:pt x="6572" y="716280"/>
                  </a:lnTo>
                  <a:close/>
                </a:path>
                <a:path w="1177290" h="875030">
                  <a:moveTo>
                    <a:pt x="1176251" y="716280"/>
                  </a:moveTo>
                  <a:lnTo>
                    <a:pt x="1169896" y="716280"/>
                  </a:lnTo>
                  <a:lnTo>
                    <a:pt x="1169802" y="779779"/>
                  </a:lnTo>
                  <a:lnTo>
                    <a:pt x="1176158" y="779779"/>
                  </a:lnTo>
                  <a:lnTo>
                    <a:pt x="1176251" y="716280"/>
                  </a:lnTo>
                  <a:close/>
                </a:path>
                <a:path w="1177290" h="875030">
                  <a:moveTo>
                    <a:pt x="6479" y="779780"/>
                  </a:moveTo>
                  <a:lnTo>
                    <a:pt x="136" y="779780"/>
                  </a:lnTo>
                  <a:lnTo>
                    <a:pt x="127" y="786129"/>
                  </a:lnTo>
                  <a:lnTo>
                    <a:pt x="6469" y="786129"/>
                  </a:lnTo>
                  <a:lnTo>
                    <a:pt x="6479" y="779780"/>
                  </a:lnTo>
                  <a:close/>
                </a:path>
                <a:path w="1177290" h="875030">
                  <a:moveTo>
                    <a:pt x="1176158" y="779780"/>
                  </a:moveTo>
                  <a:lnTo>
                    <a:pt x="1169802" y="779780"/>
                  </a:lnTo>
                  <a:lnTo>
                    <a:pt x="1169793" y="786129"/>
                  </a:lnTo>
                  <a:lnTo>
                    <a:pt x="1176149" y="786129"/>
                  </a:lnTo>
                  <a:lnTo>
                    <a:pt x="1176158" y="779780"/>
                  </a:lnTo>
                  <a:close/>
                </a:path>
                <a:path w="1177290" h="875030">
                  <a:moveTo>
                    <a:pt x="6469" y="786130"/>
                  </a:moveTo>
                  <a:lnTo>
                    <a:pt x="127" y="786130"/>
                  </a:lnTo>
                  <a:lnTo>
                    <a:pt x="118" y="792479"/>
                  </a:lnTo>
                  <a:lnTo>
                    <a:pt x="6460" y="792479"/>
                  </a:lnTo>
                  <a:lnTo>
                    <a:pt x="6469" y="786130"/>
                  </a:lnTo>
                  <a:close/>
                </a:path>
                <a:path w="1177290" h="875030">
                  <a:moveTo>
                    <a:pt x="1176149" y="786130"/>
                  </a:moveTo>
                  <a:lnTo>
                    <a:pt x="1169793" y="786130"/>
                  </a:lnTo>
                  <a:lnTo>
                    <a:pt x="1169784" y="792479"/>
                  </a:lnTo>
                  <a:lnTo>
                    <a:pt x="1176140" y="792479"/>
                  </a:lnTo>
                  <a:lnTo>
                    <a:pt x="1176149" y="786130"/>
                  </a:lnTo>
                  <a:close/>
                </a:path>
                <a:path w="1177290" h="875030">
                  <a:moveTo>
                    <a:pt x="6460" y="792480"/>
                  </a:moveTo>
                  <a:lnTo>
                    <a:pt x="118" y="792480"/>
                  </a:lnTo>
                  <a:lnTo>
                    <a:pt x="99" y="805179"/>
                  </a:lnTo>
                  <a:lnTo>
                    <a:pt x="6441" y="805179"/>
                  </a:lnTo>
                  <a:lnTo>
                    <a:pt x="6460" y="792480"/>
                  </a:lnTo>
                  <a:close/>
                </a:path>
                <a:path w="1177290" h="875030">
                  <a:moveTo>
                    <a:pt x="1176140" y="792480"/>
                  </a:moveTo>
                  <a:lnTo>
                    <a:pt x="1169784" y="792480"/>
                  </a:lnTo>
                  <a:lnTo>
                    <a:pt x="1169765" y="805179"/>
                  </a:lnTo>
                  <a:lnTo>
                    <a:pt x="1176121" y="805179"/>
                  </a:lnTo>
                  <a:lnTo>
                    <a:pt x="1176140" y="792480"/>
                  </a:lnTo>
                  <a:close/>
                </a:path>
                <a:path w="1177290" h="875030">
                  <a:moveTo>
                    <a:pt x="6441" y="805180"/>
                  </a:moveTo>
                  <a:lnTo>
                    <a:pt x="99" y="805180"/>
                  </a:lnTo>
                  <a:lnTo>
                    <a:pt x="7" y="868679"/>
                  </a:lnTo>
                  <a:lnTo>
                    <a:pt x="588009" y="868679"/>
                  </a:lnTo>
                  <a:lnTo>
                    <a:pt x="6350" y="867410"/>
                  </a:lnTo>
                  <a:lnTo>
                    <a:pt x="6441" y="805180"/>
                  </a:lnTo>
                  <a:close/>
                </a:path>
                <a:path w="1177290" h="875030">
                  <a:moveTo>
                    <a:pt x="1176121" y="805180"/>
                  </a:moveTo>
                  <a:lnTo>
                    <a:pt x="1169765" y="805180"/>
                  </a:lnTo>
                  <a:lnTo>
                    <a:pt x="1169671" y="868679"/>
                  </a:lnTo>
                  <a:lnTo>
                    <a:pt x="1176029" y="868679"/>
                  </a:lnTo>
                  <a:lnTo>
                    <a:pt x="1176121" y="805180"/>
                  </a:lnTo>
                  <a:close/>
                </a:path>
                <a:path w="1177290" h="875030">
                  <a:moveTo>
                    <a:pt x="646175" y="868806"/>
                  </a:moveTo>
                  <a:lnTo>
                    <a:pt x="7" y="868806"/>
                  </a:lnTo>
                  <a:lnTo>
                    <a:pt x="0" y="873760"/>
                  </a:lnTo>
                  <a:lnTo>
                    <a:pt x="1176020" y="875029"/>
                  </a:lnTo>
                  <a:lnTo>
                    <a:pt x="1176027" y="869950"/>
                  </a:lnTo>
                  <a:lnTo>
                    <a:pt x="1169670" y="869950"/>
                  </a:lnTo>
                  <a:lnTo>
                    <a:pt x="646175" y="868806"/>
                  </a:lnTo>
                  <a:close/>
                </a:path>
                <a:path w="1177290" h="875030">
                  <a:moveTo>
                    <a:pt x="1176029" y="868806"/>
                  </a:moveTo>
                  <a:lnTo>
                    <a:pt x="1169671" y="868806"/>
                  </a:lnTo>
                  <a:lnTo>
                    <a:pt x="1169670" y="869950"/>
                  </a:lnTo>
                  <a:lnTo>
                    <a:pt x="1176027" y="869950"/>
                  </a:lnTo>
                  <a:lnTo>
                    <a:pt x="1176029" y="868806"/>
                  </a:lnTo>
                  <a:close/>
                </a:path>
              </a:pathLst>
            </a:custGeom>
            <a:solidFill>
              <a:srgbClr val="5A99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6579869" y="1168400"/>
              <a:ext cx="1164590" cy="863600"/>
            </a:xfrm>
            <a:custGeom>
              <a:avLst/>
              <a:gdLst/>
              <a:ahLst/>
              <a:cxnLst/>
              <a:rect l="l" t="t" r="r" b="b"/>
              <a:pathLst>
                <a:path w="1164590" h="863600">
                  <a:moveTo>
                    <a:pt x="1270" y="0"/>
                  </a:moveTo>
                  <a:lnTo>
                    <a:pt x="1178" y="62229"/>
                  </a:lnTo>
                  <a:lnTo>
                    <a:pt x="7536" y="62229"/>
                  </a:lnTo>
                  <a:lnTo>
                    <a:pt x="7620" y="6350"/>
                  </a:lnTo>
                  <a:lnTo>
                    <a:pt x="1164584" y="6350"/>
                  </a:lnTo>
                  <a:lnTo>
                    <a:pt x="1164589" y="2539"/>
                  </a:lnTo>
                  <a:lnTo>
                    <a:pt x="1270" y="0"/>
                  </a:lnTo>
                  <a:close/>
                </a:path>
                <a:path w="1164590" h="863600">
                  <a:moveTo>
                    <a:pt x="1164584" y="6350"/>
                  </a:moveTo>
                  <a:lnTo>
                    <a:pt x="7620" y="6350"/>
                  </a:lnTo>
                  <a:lnTo>
                    <a:pt x="1158239" y="8889"/>
                  </a:lnTo>
                  <a:lnTo>
                    <a:pt x="1158160" y="62229"/>
                  </a:lnTo>
                  <a:lnTo>
                    <a:pt x="1164501" y="62229"/>
                  </a:lnTo>
                  <a:lnTo>
                    <a:pt x="1164584" y="6350"/>
                  </a:lnTo>
                  <a:close/>
                </a:path>
                <a:path w="1164590" h="863600">
                  <a:moveTo>
                    <a:pt x="7536" y="62230"/>
                  </a:moveTo>
                  <a:lnTo>
                    <a:pt x="1178" y="62230"/>
                  </a:lnTo>
                  <a:lnTo>
                    <a:pt x="1159" y="74929"/>
                  </a:lnTo>
                  <a:lnTo>
                    <a:pt x="7517" y="74929"/>
                  </a:lnTo>
                  <a:lnTo>
                    <a:pt x="7536" y="62230"/>
                  </a:lnTo>
                  <a:close/>
                </a:path>
                <a:path w="1164590" h="863600">
                  <a:moveTo>
                    <a:pt x="1164501" y="62230"/>
                  </a:moveTo>
                  <a:lnTo>
                    <a:pt x="1158160" y="62230"/>
                  </a:lnTo>
                  <a:lnTo>
                    <a:pt x="1158140" y="74929"/>
                  </a:lnTo>
                  <a:lnTo>
                    <a:pt x="1164483" y="74929"/>
                  </a:lnTo>
                  <a:lnTo>
                    <a:pt x="1164501" y="62230"/>
                  </a:lnTo>
                  <a:close/>
                </a:path>
                <a:path w="1164590" h="863600">
                  <a:moveTo>
                    <a:pt x="7517" y="74930"/>
                  </a:moveTo>
                  <a:lnTo>
                    <a:pt x="1159" y="74930"/>
                  </a:lnTo>
                  <a:lnTo>
                    <a:pt x="1150" y="81279"/>
                  </a:lnTo>
                  <a:lnTo>
                    <a:pt x="7507" y="81279"/>
                  </a:lnTo>
                  <a:lnTo>
                    <a:pt x="7517" y="74930"/>
                  </a:lnTo>
                  <a:close/>
                </a:path>
                <a:path w="1164590" h="863600">
                  <a:moveTo>
                    <a:pt x="1164483" y="74930"/>
                  </a:moveTo>
                  <a:lnTo>
                    <a:pt x="1158140" y="74930"/>
                  </a:lnTo>
                  <a:lnTo>
                    <a:pt x="1158131" y="81279"/>
                  </a:lnTo>
                  <a:lnTo>
                    <a:pt x="1164473" y="81279"/>
                  </a:lnTo>
                  <a:lnTo>
                    <a:pt x="1164483" y="74930"/>
                  </a:lnTo>
                  <a:close/>
                </a:path>
                <a:path w="1164590" h="863600">
                  <a:moveTo>
                    <a:pt x="7507" y="81280"/>
                  </a:moveTo>
                  <a:lnTo>
                    <a:pt x="1150" y="81280"/>
                  </a:lnTo>
                  <a:lnTo>
                    <a:pt x="1084" y="125729"/>
                  </a:lnTo>
                  <a:lnTo>
                    <a:pt x="7441" y="125729"/>
                  </a:lnTo>
                  <a:lnTo>
                    <a:pt x="7507" y="81280"/>
                  </a:lnTo>
                  <a:close/>
                </a:path>
                <a:path w="1164590" h="863600">
                  <a:moveTo>
                    <a:pt x="1164473" y="81280"/>
                  </a:moveTo>
                  <a:lnTo>
                    <a:pt x="1158131" y="81280"/>
                  </a:lnTo>
                  <a:lnTo>
                    <a:pt x="1158064" y="125729"/>
                  </a:lnTo>
                  <a:lnTo>
                    <a:pt x="1164408" y="125729"/>
                  </a:lnTo>
                  <a:lnTo>
                    <a:pt x="1164473" y="81280"/>
                  </a:lnTo>
                  <a:close/>
                </a:path>
                <a:path w="1164590" h="863600">
                  <a:moveTo>
                    <a:pt x="7441" y="125730"/>
                  </a:moveTo>
                  <a:lnTo>
                    <a:pt x="1084" y="125730"/>
                  </a:lnTo>
                  <a:lnTo>
                    <a:pt x="1075" y="132079"/>
                  </a:lnTo>
                  <a:lnTo>
                    <a:pt x="7431" y="132079"/>
                  </a:lnTo>
                  <a:lnTo>
                    <a:pt x="7441" y="125730"/>
                  </a:lnTo>
                  <a:close/>
                </a:path>
                <a:path w="1164590" h="863600">
                  <a:moveTo>
                    <a:pt x="1164408" y="125730"/>
                  </a:moveTo>
                  <a:lnTo>
                    <a:pt x="1158064" y="125730"/>
                  </a:lnTo>
                  <a:lnTo>
                    <a:pt x="1158055" y="132079"/>
                  </a:lnTo>
                  <a:lnTo>
                    <a:pt x="1164398" y="132079"/>
                  </a:lnTo>
                  <a:lnTo>
                    <a:pt x="1164408" y="125730"/>
                  </a:lnTo>
                  <a:close/>
                </a:path>
                <a:path w="1164590" h="863600">
                  <a:moveTo>
                    <a:pt x="7431" y="132080"/>
                  </a:moveTo>
                  <a:lnTo>
                    <a:pt x="1075" y="132080"/>
                  </a:lnTo>
                  <a:lnTo>
                    <a:pt x="1065" y="138429"/>
                  </a:lnTo>
                  <a:lnTo>
                    <a:pt x="7422" y="138429"/>
                  </a:lnTo>
                  <a:lnTo>
                    <a:pt x="7431" y="132080"/>
                  </a:lnTo>
                  <a:close/>
                </a:path>
                <a:path w="1164590" h="863600">
                  <a:moveTo>
                    <a:pt x="1164398" y="132080"/>
                  </a:moveTo>
                  <a:lnTo>
                    <a:pt x="1158055" y="132080"/>
                  </a:lnTo>
                  <a:lnTo>
                    <a:pt x="1158045" y="138429"/>
                  </a:lnTo>
                  <a:lnTo>
                    <a:pt x="1164389" y="138429"/>
                  </a:lnTo>
                  <a:lnTo>
                    <a:pt x="1164398" y="132080"/>
                  </a:lnTo>
                  <a:close/>
                </a:path>
                <a:path w="1164590" h="863600">
                  <a:moveTo>
                    <a:pt x="7422" y="138430"/>
                  </a:moveTo>
                  <a:lnTo>
                    <a:pt x="1065" y="138430"/>
                  </a:lnTo>
                  <a:lnTo>
                    <a:pt x="1013" y="173989"/>
                  </a:lnTo>
                  <a:lnTo>
                    <a:pt x="7369" y="173989"/>
                  </a:lnTo>
                  <a:lnTo>
                    <a:pt x="7422" y="138430"/>
                  </a:lnTo>
                  <a:close/>
                </a:path>
                <a:path w="1164590" h="863600">
                  <a:moveTo>
                    <a:pt x="1164389" y="138430"/>
                  </a:moveTo>
                  <a:lnTo>
                    <a:pt x="1158045" y="138430"/>
                  </a:lnTo>
                  <a:lnTo>
                    <a:pt x="1157992" y="173989"/>
                  </a:lnTo>
                  <a:lnTo>
                    <a:pt x="1164337" y="173989"/>
                  </a:lnTo>
                  <a:lnTo>
                    <a:pt x="1164389" y="138430"/>
                  </a:lnTo>
                  <a:close/>
                </a:path>
                <a:path w="1164590" h="863600">
                  <a:moveTo>
                    <a:pt x="7369" y="173990"/>
                  </a:moveTo>
                  <a:lnTo>
                    <a:pt x="1013" y="173990"/>
                  </a:lnTo>
                  <a:lnTo>
                    <a:pt x="1000" y="182879"/>
                  </a:lnTo>
                  <a:lnTo>
                    <a:pt x="7355" y="182879"/>
                  </a:lnTo>
                  <a:lnTo>
                    <a:pt x="7369" y="173990"/>
                  </a:lnTo>
                  <a:close/>
                </a:path>
                <a:path w="1164590" h="863600">
                  <a:moveTo>
                    <a:pt x="1164337" y="173990"/>
                  </a:moveTo>
                  <a:lnTo>
                    <a:pt x="1157992" y="173990"/>
                  </a:lnTo>
                  <a:lnTo>
                    <a:pt x="1157979" y="182879"/>
                  </a:lnTo>
                  <a:lnTo>
                    <a:pt x="1164324" y="182879"/>
                  </a:lnTo>
                  <a:lnTo>
                    <a:pt x="1164337" y="173990"/>
                  </a:lnTo>
                  <a:close/>
                </a:path>
                <a:path w="1164590" h="863600">
                  <a:moveTo>
                    <a:pt x="7355" y="182880"/>
                  </a:moveTo>
                  <a:lnTo>
                    <a:pt x="1000" y="182880"/>
                  </a:lnTo>
                  <a:lnTo>
                    <a:pt x="947" y="218439"/>
                  </a:lnTo>
                  <a:lnTo>
                    <a:pt x="7302" y="218439"/>
                  </a:lnTo>
                  <a:lnTo>
                    <a:pt x="7355" y="182880"/>
                  </a:lnTo>
                  <a:close/>
                </a:path>
                <a:path w="1164590" h="863600">
                  <a:moveTo>
                    <a:pt x="1164324" y="182880"/>
                  </a:moveTo>
                  <a:lnTo>
                    <a:pt x="1157979" y="182880"/>
                  </a:lnTo>
                  <a:lnTo>
                    <a:pt x="1157925" y="218439"/>
                  </a:lnTo>
                  <a:lnTo>
                    <a:pt x="1164271" y="218439"/>
                  </a:lnTo>
                  <a:lnTo>
                    <a:pt x="1164324" y="182880"/>
                  </a:lnTo>
                  <a:close/>
                </a:path>
                <a:path w="1164590" h="863600">
                  <a:moveTo>
                    <a:pt x="7302" y="218440"/>
                  </a:moveTo>
                  <a:lnTo>
                    <a:pt x="947" y="218440"/>
                  </a:lnTo>
                  <a:lnTo>
                    <a:pt x="934" y="227329"/>
                  </a:lnTo>
                  <a:lnTo>
                    <a:pt x="7289" y="227329"/>
                  </a:lnTo>
                  <a:lnTo>
                    <a:pt x="7302" y="218440"/>
                  </a:lnTo>
                  <a:close/>
                </a:path>
                <a:path w="1164590" h="863600">
                  <a:moveTo>
                    <a:pt x="1164271" y="218440"/>
                  </a:moveTo>
                  <a:lnTo>
                    <a:pt x="1157925" y="218440"/>
                  </a:lnTo>
                  <a:lnTo>
                    <a:pt x="1157912" y="227329"/>
                  </a:lnTo>
                  <a:lnTo>
                    <a:pt x="1164258" y="227329"/>
                  </a:lnTo>
                  <a:lnTo>
                    <a:pt x="1164271" y="218440"/>
                  </a:lnTo>
                  <a:close/>
                </a:path>
                <a:path w="1164590" h="863600">
                  <a:moveTo>
                    <a:pt x="7289" y="227330"/>
                  </a:moveTo>
                  <a:lnTo>
                    <a:pt x="934" y="227330"/>
                  </a:lnTo>
                  <a:lnTo>
                    <a:pt x="704" y="383539"/>
                  </a:lnTo>
                  <a:lnTo>
                    <a:pt x="7055" y="383539"/>
                  </a:lnTo>
                  <a:lnTo>
                    <a:pt x="7289" y="227330"/>
                  </a:lnTo>
                  <a:close/>
                </a:path>
                <a:path w="1164590" h="863600">
                  <a:moveTo>
                    <a:pt x="1164258" y="227330"/>
                  </a:moveTo>
                  <a:lnTo>
                    <a:pt x="1157912" y="227330"/>
                  </a:lnTo>
                  <a:lnTo>
                    <a:pt x="1157678" y="383539"/>
                  </a:lnTo>
                  <a:lnTo>
                    <a:pt x="1164028" y="383539"/>
                  </a:lnTo>
                  <a:lnTo>
                    <a:pt x="1164258" y="227330"/>
                  </a:lnTo>
                  <a:close/>
                </a:path>
                <a:path w="1164590" h="863600">
                  <a:moveTo>
                    <a:pt x="7055" y="383540"/>
                  </a:moveTo>
                  <a:lnTo>
                    <a:pt x="704" y="383540"/>
                  </a:lnTo>
                  <a:lnTo>
                    <a:pt x="339" y="631189"/>
                  </a:lnTo>
                  <a:lnTo>
                    <a:pt x="6684" y="631189"/>
                  </a:lnTo>
                  <a:lnTo>
                    <a:pt x="7055" y="383540"/>
                  </a:lnTo>
                  <a:close/>
                </a:path>
                <a:path w="1164590" h="863600">
                  <a:moveTo>
                    <a:pt x="1164028" y="383540"/>
                  </a:moveTo>
                  <a:lnTo>
                    <a:pt x="1157678" y="383540"/>
                  </a:lnTo>
                  <a:lnTo>
                    <a:pt x="1157307" y="631189"/>
                  </a:lnTo>
                  <a:lnTo>
                    <a:pt x="1163662" y="631189"/>
                  </a:lnTo>
                  <a:lnTo>
                    <a:pt x="1164028" y="383540"/>
                  </a:lnTo>
                  <a:close/>
                </a:path>
                <a:path w="1164590" h="863600">
                  <a:moveTo>
                    <a:pt x="6684" y="631190"/>
                  </a:moveTo>
                  <a:lnTo>
                    <a:pt x="339" y="631190"/>
                  </a:lnTo>
                  <a:lnTo>
                    <a:pt x="320" y="643889"/>
                  </a:lnTo>
                  <a:lnTo>
                    <a:pt x="6665" y="643889"/>
                  </a:lnTo>
                  <a:lnTo>
                    <a:pt x="6684" y="631190"/>
                  </a:lnTo>
                  <a:close/>
                </a:path>
                <a:path w="1164590" h="863600">
                  <a:moveTo>
                    <a:pt x="1163662" y="631190"/>
                  </a:moveTo>
                  <a:lnTo>
                    <a:pt x="1157307" y="631190"/>
                  </a:lnTo>
                  <a:lnTo>
                    <a:pt x="1157287" y="643889"/>
                  </a:lnTo>
                  <a:lnTo>
                    <a:pt x="1163644" y="643889"/>
                  </a:lnTo>
                  <a:lnTo>
                    <a:pt x="1163662" y="631190"/>
                  </a:lnTo>
                  <a:close/>
                </a:path>
                <a:path w="1164590" h="863600">
                  <a:moveTo>
                    <a:pt x="6665" y="643890"/>
                  </a:moveTo>
                  <a:lnTo>
                    <a:pt x="320" y="643890"/>
                  </a:lnTo>
                  <a:lnTo>
                    <a:pt x="307" y="652779"/>
                  </a:lnTo>
                  <a:lnTo>
                    <a:pt x="6652" y="652779"/>
                  </a:lnTo>
                  <a:lnTo>
                    <a:pt x="6665" y="643890"/>
                  </a:lnTo>
                  <a:close/>
                </a:path>
                <a:path w="1164590" h="863600">
                  <a:moveTo>
                    <a:pt x="1163644" y="643890"/>
                  </a:moveTo>
                  <a:lnTo>
                    <a:pt x="1157287" y="643890"/>
                  </a:lnTo>
                  <a:lnTo>
                    <a:pt x="1157274" y="652779"/>
                  </a:lnTo>
                  <a:lnTo>
                    <a:pt x="1163630" y="652779"/>
                  </a:lnTo>
                  <a:lnTo>
                    <a:pt x="1163644" y="643890"/>
                  </a:lnTo>
                  <a:close/>
                </a:path>
                <a:path w="1164590" h="863600">
                  <a:moveTo>
                    <a:pt x="6652" y="652780"/>
                  </a:moveTo>
                  <a:lnTo>
                    <a:pt x="307" y="652780"/>
                  </a:lnTo>
                  <a:lnTo>
                    <a:pt x="236" y="701039"/>
                  </a:lnTo>
                  <a:lnTo>
                    <a:pt x="6580" y="701039"/>
                  </a:lnTo>
                  <a:lnTo>
                    <a:pt x="6652" y="652780"/>
                  </a:lnTo>
                  <a:close/>
                </a:path>
                <a:path w="1164590" h="863600">
                  <a:moveTo>
                    <a:pt x="1163630" y="652780"/>
                  </a:moveTo>
                  <a:lnTo>
                    <a:pt x="1157274" y="652780"/>
                  </a:lnTo>
                  <a:lnTo>
                    <a:pt x="1157202" y="701039"/>
                  </a:lnTo>
                  <a:lnTo>
                    <a:pt x="1163559" y="701039"/>
                  </a:lnTo>
                  <a:lnTo>
                    <a:pt x="1163630" y="652780"/>
                  </a:lnTo>
                  <a:close/>
                </a:path>
                <a:path w="1164590" h="863600">
                  <a:moveTo>
                    <a:pt x="6580" y="701040"/>
                  </a:moveTo>
                  <a:lnTo>
                    <a:pt x="236" y="701040"/>
                  </a:lnTo>
                  <a:lnTo>
                    <a:pt x="222" y="709929"/>
                  </a:lnTo>
                  <a:lnTo>
                    <a:pt x="6566" y="709929"/>
                  </a:lnTo>
                  <a:lnTo>
                    <a:pt x="6580" y="701040"/>
                  </a:lnTo>
                  <a:close/>
                </a:path>
                <a:path w="1164590" h="863600">
                  <a:moveTo>
                    <a:pt x="1163559" y="701040"/>
                  </a:moveTo>
                  <a:lnTo>
                    <a:pt x="1157202" y="701040"/>
                  </a:lnTo>
                  <a:lnTo>
                    <a:pt x="1157188" y="709929"/>
                  </a:lnTo>
                  <a:lnTo>
                    <a:pt x="1163546" y="709929"/>
                  </a:lnTo>
                  <a:lnTo>
                    <a:pt x="1163559" y="701040"/>
                  </a:lnTo>
                  <a:close/>
                </a:path>
                <a:path w="1164590" h="863600">
                  <a:moveTo>
                    <a:pt x="6566" y="709930"/>
                  </a:moveTo>
                  <a:lnTo>
                    <a:pt x="222" y="709930"/>
                  </a:lnTo>
                  <a:lnTo>
                    <a:pt x="129" y="773429"/>
                  </a:lnTo>
                  <a:lnTo>
                    <a:pt x="6471" y="773429"/>
                  </a:lnTo>
                  <a:lnTo>
                    <a:pt x="6566" y="709930"/>
                  </a:lnTo>
                  <a:close/>
                </a:path>
                <a:path w="1164590" h="863600">
                  <a:moveTo>
                    <a:pt x="1163546" y="709930"/>
                  </a:moveTo>
                  <a:lnTo>
                    <a:pt x="1157188" y="709930"/>
                  </a:lnTo>
                  <a:lnTo>
                    <a:pt x="1157093" y="773429"/>
                  </a:lnTo>
                  <a:lnTo>
                    <a:pt x="1163452" y="773429"/>
                  </a:lnTo>
                  <a:lnTo>
                    <a:pt x="1163546" y="709930"/>
                  </a:lnTo>
                  <a:close/>
                </a:path>
                <a:path w="1164590" h="863600">
                  <a:moveTo>
                    <a:pt x="6471" y="773430"/>
                  </a:moveTo>
                  <a:lnTo>
                    <a:pt x="129" y="773430"/>
                  </a:lnTo>
                  <a:lnTo>
                    <a:pt x="119" y="779779"/>
                  </a:lnTo>
                  <a:lnTo>
                    <a:pt x="6462" y="779779"/>
                  </a:lnTo>
                  <a:lnTo>
                    <a:pt x="6471" y="773430"/>
                  </a:lnTo>
                  <a:close/>
                </a:path>
                <a:path w="1164590" h="863600">
                  <a:moveTo>
                    <a:pt x="1163452" y="773430"/>
                  </a:moveTo>
                  <a:lnTo>
                    <a:pt x="1157093" y="773430"/>
                  </a:lnTo>
                  <a:lnTo>
                    <a:pt x="1157084" y="779779"/>
                  </a:lnTo>
                  <a:lnTo>
                    <a:pt x="1163443" y="779779"/>
                  </a:lnTo>
                  <a:lnTo>
                    <a:pt x="1163452" y="773430"/>
                  </a:lnTo>
                  <a:close/>
                </a:path>
                <a:path w="1164590" h="863600">
                  <a:moveTo>
                    <a:pt x="6462" y="779780"/>
                  </a:moveTo>
                  <a:lnTo>
                    <a:pt x="119" y="779780"/>
                  </a:lnTo>
                  <a:lnTo>
                    <a:pt x="110" y="786129"/>
                  </a:lnTo>
                  <a:lnTo>
                    <a:pt x="6452" y="786129"/>
                  </a:lnTo>
                  <a:lnTo>
                    <a:pt x="6462" y="779780"/>
                  </a:lnTo>
                  <a:close/>
                </a:path>
                <a:path w="1164590" h="863600">
                  <a:moveTo>
                    <a:pt x="1163443" y="779780"/>
                  </a:moveTo>
                  <a:lnTo>
                    <a:pt x="1157084" y="779780"/>
                  </a:lnTo>
                  <a:lnTo>
                    <a:pt x="1157074" y="786129"/>
                  </a:lnTo>
                  <a:lnTo>
                    <a:pt x="1163434" y="786129"/>
                  </a:lnTo>
                  <a:lnTo>
                    <a:pt x="1163443" y="779780"/>
                  </a:lnTo>
                  <a:close/>
                </a:path>
                <a:path w="1164590" h="863600">
                  <a:moveTo>
                    <a:pt x="6452" y="786130"/>
                  </a:moveTo>
                  <a:lnTo>
                    <a:pt x="110" y="786130"/>
                  </a:lnTo>
                  <a:lnTo>
                    <a:pt x="91" y="798829"/>
                  </a:lnTo>
                  <a:lnTo>
                    <a:pt x="6433" y="798829"/>
                  </a:lnTo>
                  <a:lnTo>
                    <a:pt x="6452" y="786130"/>
                  </a:lnTo>
                  <a:close/>
                </a:path>
                <a:path w="1164590" h="863600">
                  <a:moveTo>
                    <a:pt x="1163434" y="786130"/>
                  </a:moveTo>
                  <a:lnTo>
                    <a:pt x="1157074" y="786130"/>
                  </a:lnTo>
                  <a:lnTo>
                    <a:pt x="1157055" y="798829"/>
                  </a:lnTo>
                  <a:lnTo>
                    <a:pt x="1163415" y="798829"/>
                  </a:lnTo>
                  <a:lnTo>
                    <a:pt x="1163434" y="786130"/>
                  </a:lnTo>
                  <a:close/>
                </a:path>
                <a:path w="1164590" h="863600">
                  <a:moveTo>
                    <a:pt x="6433" y="798830"/>
                  </a:moveTo>
                  <a:lnTo>
                    <a:pt x="91" y="798830"/>
                  </a:lnTo>
                  <a:lnTo>
                    <a:pt x="0" y="861060"/>
                  </a:lnTo>
                  <a:lnTo>
                    <a:pt x="581659" y="862329"/>
                  </a:lnTo>
                  <a:lnTo>
                    <a:pt x="1163321" y="862329"/>
                  </a:lnTo>
                  <a:lnTo>
                    <a:pt x="1163331" y="855979"/>
                  </a:lnTo>
                  <a:lnTo>
                    <a:pt x="6350" y="854710"/>
                  </a:lnTo>
                  <a:lnTo>
                    <a:pt x="6433" y="798830"/>
                  </a:lnTo>
                  <a:close/>
                </a:path>
                <a:path w="1164590" h="863600">
                  <a:moveTo>
                    <a:pt x="1163415" y="798830"/>
                  </a:moveTo>
                  <a:lnTo>
                    <a:pt x="1157055" y="798830"/>
                  </a:lnTo>
                  <a:lnTo>
                    <a:pt x="1156970" y="855979"/>
                  </a:lnTo>
                  <a:lnTo>
                    <a:pt x="1163331" y="855979"/>
                  </a:lnTo>
                  <a:lnTo>
                    <a:pt x="1163415" y="798830"/>
                  </a:lnTo>
                  <a:close/>
                </a:path>
                <a:path w="1164590" h="863600">
                  <a:moveTo>
                    <a:pt x="1163321" y="862456"/>
                  </a:moveTo>
                  <a:lnTo>
                    <a:pt x="639825" y="862456"/>
                  </a:lnTo>
                  <a:lnTo>
                    <a:pt x="1163320" y="863600"/>
                  </a:lnTo>
                  <a:lnTo>
                    <a:pt x="1163321" y="862456"/>
                  </a:lnTo>
                  <a:close/>
                </a:path>
              </a:pathLst>
            </a:custGeom>
            <a:solidFill>
              <a:srgbClr val="5A99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6586219" y="1174750"/>
              <a:ext cx="1151890" cy="849630"/>
            </a:xfrm>
            <a:custGeom>
              <a:avLst/>
              <a:gdLst/>
              <a:ahLst/>
              <a:cxnLst/>
              <a:rect l="l" t="t" r="r" b="b"/>
              <a:pathLst>
                <a:path w="1151890" h="849630">
                  <a:moveTo>
                    <a:pt x="1270" y="0"/>
                  </a:moveTo>
                  <a:lnTo>
                    <a:pt x="1186" y="55879"/>
                  </a:lnTo>
                  <a:lnTo>
                    <a:pt x="7544" y="55879"/>
                  </a:lnTo>
                  <a:lnTo>
                    <a:pt x="7620" y="6350"/>
                  </a:lnTo>
                  <a:lnTo>
                    <a:pt x="1151884" y="6350"/>
                  </a:lnTo>
                  <a:lnTo>
                    <a:pt x="1151889" y="2539"/>
                  </a:lnTo>
                  <a:lnTo>
                    <a:pt x="1270" y="0"/>
                  </a:lnTo>
                  <a:close/>
                </a:path>
                <a:path w="1151890" h="849630">
                  <a:moveTo>
                    <a:pt x="1151884" y="6350"/>
                  </a:moveTo>
                  <a:lnTo>
                    <a:pt x="7620" y="6350"/>
                  </a:lnTo>
                  <a:lnTo>
                    <a:pt x="1146809" y="8889"/>
                  </a:lnTo>
                  <a:lnTo>
                    <a:pt x="1146667" y="55879"/>
                  </a:lnTo>
                  <a:lnTo>
                    <a:pt x="1151810" y="55879"/>
                  </a:lnTo>
                  <a:lnTo>
                    <a:pt x="1151884" y="6350"/>
                  </a:lnTo>
                  <a:close/>
                </a:path>
                <a:path w="1151890" h="849630">
                  <a:moveTo>
                    <a:pt x="7544" y="55880"/>
                  </a:moveTo>
                  <a:lnTo>
                    <a:pt x="1186" y="55880"/>
                  </a:lnTo>
                  <a:lnTo>
                    <a:pt x="1167" y="68579"/>
                  </a:lnTo>
                  <a:lnTo>
                    <a:pt x="7525" y="68579"/>
                  </a:lnTo>
                  <a:lnTo>
                    <a:pt x="7544" y="55880"/>
                  </a:lnTo>
                  <a:close/>
                </a:path>
                <a:path w="1151890" h="849630">
                  <a:moveTo>
                    <a:pt x="1151810" y="55880"/>
                  </a:moveTo>
                  <a:lnTo>
                    <a:pt x="1146667" y="55880"/>
                  </a:lnTo>
                  <a:lnTo>
                    <a:pt x="1146628" y="68579"/>
                  </a:lnTo>
                  <a:lnTo>
                    <a:pt x="1151790" y="68579"/>
                  </a:lnTo>
                  <a:lnTo>
                    <a:pt x="1151810" y="55880"/>
                  </a:lnTo>
                  <a:close/>
                </a:path>
                <a:path w="1151890" h="849630">
                  <a:moveTo>
                    <a:pt x="7525" y="68580"/>
                  </a:moveTo>
                  <a:lnTo>
                    <a:pt x="1167" y="68580"/>
                  </a:lnTo>
                  <a:lnTo>
                    <a:pt x="1157" y="74929"/>
                  </a:lnTo>
                  <a:lnTo>
                    <a:pt x="7515" y="74929"/>
                  </a:lnTo>
                  <a:lnTo>
                    <a:pt x="7525" y="68580"/>
                  </a:lnTo>
                  <a:close/>
                </a:path>
                <a:path w="1151890" h="849630">
                  <a:moveTo>
                    <a:pt x="1151790" y="68580"/>
                  </a:moveTo>
                  <a:lnTo>
                    <a:pt x="1146628" y="68580"/>
                  </a:lnTo>
                  <a:lnTo>
                    <a:pt x="1146609" y="74929"/>
                  </a:lnTo>
                  <a:lnTo>
                    <a:pt x="1151781" y="74929"/>
                  </a:lnTo>
                  <a:lnTo>
                    <a:pt x="1151790" y="68580"/>
                  </a:lnTo>
                  <a:close/>
                </a:path>
                <a:path w="1151890" h="849630">
                  <a:moveTo>
                    <a:pt x="7515" y="74930"/>
                  </a:moveTo>
                  <a:lnTo>
                    <a:pt x="1157" y="74930"/>
                  </a:lnTo>
                  <a:lnTo>
                    <a:pt x="1091" y="119379"/>
                  </a:lnTo>
                  <a:lnTo>
                    <a:pt x="7448" y="119379"/>
                  </a:lnTo>
                  <a:lnTo>
                    <a:pt x="7515" y="74930"/>
                  </a:lnTo>
                  <a:close/>
                </a:path>
                <a:path w="1151890" h="849630">
                  <a:moveTo>
                    <a:pt x="1151781" y="74930"/>
                  </a:moveTo>
                  <a:lnTo>
                    <a:pt x="1146609" y="74930"/>
                  </a:lnTo>
                  <a:lnTo>
                    <a:pt x="1146474" y="119379"/>
                  </a:lnTo>
                  <a:lnTo>
                    <a:pt x="1151714" y="119379"/>
                  </a:lnTo>
                  <a:lnTo>
                    <a:pt x="1151781" y="74930"/>
                  </a:lnTo>
                  <a:close/>
                </a:path>
                <a:path w="1151890" h="849630">
                  <a:moveTo>
                    <a:pt x="7448" y="119380"/>
                  </a:moveTo>
                  <a:lnTo>
                    <a:pt x="1091" y="119380"/>
                  </a:lnTo>
                  <a:lnTo>
                    <a:pt x="1081" y="125729"/>
                  </a:lnTo>
                  <a:lnTo>
                    <a:pt x="7438" y="125729"/>
                  </a:lnTo>
                  <a:lnTo>
                    <a:pt x="7448" y="119380"/>
                  </a:lnTo>
                  <a:close/>
                </a:path>
                <a:path w="1151890" h="849630">
                  <a:moveTo>
                    <a:pt x="1151714" y="119380"/>
                  </a:moveTo>
                  <a:lnTo>
                    <a:pt x="1146474" y="119380"/>
                  </a:lnTo>
                  <a:lnTo>
                    <a:pt x="1146454" y="125729"/>
                  </a:lnTo>
                  <a:lnTo>
                    <a:pt x="1151705" y="125729"/>
                  </a:lnTo>
                  <a:lnTo>
                    <a:pt x="1151714" y="119380"/>
                  </a:lnTo>
                  <a:close/>
                </a:path>
                <a:path w="1151890" h="849630">
                  <a:moveTo>
                    <a:pt x="7438" y="125730"/>
                  </a:moveTo>
                  <a:lnTo>
                    <a:pt x="1081" y="125730"/>
                  </a:lnTo>
                  <a:lnTo>
                    <a:pt x="1072" y="132079"/>
                  </a:lnTo>
                  <a:lnTo>
                    <a:pt x="7428" y="132079"/>
                  </a:lnTo>
                  <a:lnTo>
                    <a:pt x="7438" y="125730"/>
                  </a:lnTo>
                  <a:close/>
                </a:path>
                <a:path w="1151890" h="849630">
                  <a:moveTo>
                    <a:pt x="1151705" y="125730"/>
                  </a:moveTo>
                  <a:lnTo>
                    <a:pt x="1146454" y="125730"/>
                  </a:lnTo>
                  <a:lnTo>
                    <a:pt x="1146435" y="132079"/>
                  </a:lnTo>
                  <a:lnTo>
                    <a:pt x="1151695" y="132079"/>
                  </a:lnTo>
                  <a:lnTo>
                    <a:pt x="1151705" y="125730"/>
                  </a:lnTo>
                  <a:close/>
                </a:path>
                <a:path w="1151890" h="849630">
                  <a:moveTo>
                    <a:pt x="7428" y="132080"/>
                  </a:moveTo>
                  <a:lnTo>
                    <a:pt x="1072" y="132080"/>
                  </a:lnTo>
                  <a:lnTo>
                    <a:pt x="1019" y="167639"/>
                  </a:lnTo>
                  <a:lnTo>
                    <a:pt x="7374" y="167639"/>
                  </a:lnTo>
                  <a:lnTo>
                    <a:pt x="7428" y="132080"/>
                  </a:lnTo>
                  <a:close/>
                </a:path>
                <a:path w="1151890" h="849630">
                  <a:moveTo>
                    <a:pt x="1151695" y="132080"/>
                  </a:moveTo>
                  <a:lnTo>
                    <a:pt x="1146435" y="132080"/>
                  </a:lnTo>
                  <a:lnTo>
                    <a:pt x="1146327" y="167639"/>
                  </a:lnTo>
                  <a:lnTo>
                    <a:pt x="1151642" y="167639"/>
                  </a:lnTo>
                  <a:lnTo>
                    <a:pt x="1151695" y="132080"/>
                  </a:lnTo>
                  <a:close/>
                </a:path>
                <a:path w="1151890" h="849630">
                  <a:moveTo>
                    <a:pt x="7374" y="167640"/>
                  </a:moveTo>
                  <a:lnTo>
                    <a:pt x="1019" y="167640"/>
                  </a:lnTo>
                  <a:lnTo>
                    <a:pt x="1005" y="176529"/>
                  </a:lnTo>
                  <a:lnTo>
                    <a:pt x="7361" y="176529"/>
                  </a:lnTo>
                  <a:lnTo>
                    <a:pt x="7374" y="167640"/>
                  </a:lnTo>
                  <a:close/>
                </a:path>
                <a:path w="1151890" h="849630">
                  <a:moveTo>
                    <a:pt x="1151642" y="167640"/>
                  </a:moveTo>
                  <a:lnTo>
                    <a:pt x="1146327" y="167640"/>
                  </a:lnTo>
                  <a:lnTo>
                    <a:pt x="1146300" y="176529"/>
                  </a:lnTo>
                  <a:lnTo>
                    <a:pt x="1151629" y="176529"/>
                  </a:lnTo>
                  <a:lnTo>
                    <a:pt x="1151642" y="167640"/>
                  </a:lnTo>
                  <a:close/>
                </a:path>
                <a:path w="1151890" h="849630">
                  <a:moveTo>
                    <a:pt x="7361" y="176530"/>
                  </a:moveTo>
                  <a:lnTo>
                    <a:pt x="1005" y="176530"/>
                  </a:lnTo>
                  <a:lnTo>
                    <a:pt x="952" y="212089"/>
                  </a:lnTo>
                  <a:lnTo>
                    <a:pt x="7307" y="212089"/>
                  </a:lnTo>
                  <a:lnTo>
                    <a:pt x="7361" y="176530"/>
                  </a:lnTo>
                  <a:close/>
                </a:path>
                <a:path w="1151890" h="849630">
                  <a:moveTo>
                    <a:pt x="1151629" y="176530"/>
                  </a:moveTo>
                  <a:lnTo>
                    <a:pt x="1146300" y="176530"/>
                  </a:lnTo>
                  <a:lnTo>
                    <a:pt x="1146192" y="212089"/>
                  </a:lnTo>
                  <a:lnTo>
                    <a:pt x="1151575" y="212089"/>
                  </a:lnTo>
                  <a:lnTo>
                    <a:pt x="1151629" y="176530"/>
                  </a:lnTo>
                  <a:close/>
                </a:path>
                <a:path w="1151890" h="849630">
                  <a:moveTo>
                    <a:pt x="7307" y="212090"/>
                  </a:moveTo>
                  <a:lnTo>
                    <a:pt x="952" y="212090"/>
                  </a:lnTo>
                  <a:lnTo>
                    <a:pt x="939" y="220979"/>
                  </a:lnTo>
                  <a:lnTo>
                    <a:pt x="7293" y="220979"/>
                  </a:lnTo>
                  <a:lnTo>
                    <a:pt x="7307" y="212090"/>
                  </a:lnTo>
                  <a:close/>
                </a:path>
                <a:path w="1151890" h="849630">
                  <a:moveTo>
                    <a:pt x="1151575" y="212090"/>
                  </a:moveTo>
                  <a:lnTo>
                    <a:pt x="1146192" y="212090"/>
                  </a:lnTo>
                  <a:lnTo>
                    <a:pt x="1146165" y="220979"/>
                  </a:lnTo>
                  <a:lnTo>
                    <a:pt x="1151562" y="220979"/>
                  </a:lnTo>
                  <a:lnTo>
                    <a:pt x="1151575" y="212090"/>
                  </a:lnTo>
                  <a:close/>
                </a:path>
                <a:path w="1151890" h="849630">
                  <a:moveTo>
                    <a:pt x="7293" y="220980"/>
                  </a:moveTo>
                  <a:lnTo>
                    <a:pt x="939" y="220980"/>
                  </a:lnTo>
                  <a:lnTo>
                    <a:pt x="705" y="377189"/>
                  </a:lnTo>
                  <a:lnTo>
                    <a:pt x="7056" y="377189"/>
                  </a:lnTo>
                  <a:lnTo>
                    <a:pt x="7293" y="220980"/>
                  </a:lnTo>
                  <a:close/>
                </a:path>
                <a:path w="1151890" h="849630">
                  <a:moveTo>
                    <a:pt x="1151562" y="220980"/>
                  </a:moveTo>
                  <a:lnTo>
                    <a:pt x="1146165" y="220980"/>
                  </a:lnTo>
                  <a:lnTo>
                    <a:pt x="1145690" y="377189"/>
                  </a:lnTo>
                  <a:lnTo>
                    <a:pt x="1151328" y="377189"/>
                  </a:lnTo>
                  <a:lnTo>
                    <a:pt x="1151562" y="220980"/>
                  </a:lnTo>
                  <a:close/>
                </a:path>
                <a:path w="1151890" h="849630">
                  <a:moveTo>
                    <a:pt x="7056" y="377190"/>
                  </a:moveTo>
                  <a:lnTo>
                    <a:pt x="705" y="377190"/>
                  </a:lnTo>
                  <a:lnTo>
                    <a:pt x="334" y="624839"/>
                  </a:lnTo>
                  <a:lnTo>
                    <a:pt x="6680" y="624839"/>
                  </a:lnTo>
                  <a:lnTo>
                    <a:pt x="7056" y="377190"/>
                  </a:lnTo>
                  <a:close/>
                </a:path>
                <a:path w="1151890" h="849630">
                  <a:moveTo>
                    <a:pt x="1151328" y="377190"/>
                  </a:moveTo>
                  <a:lnTo>
                    <a:pt x="1145690" y="377190"/>
                  </a:lnTo>
                  <a:lnTo>
                    <a:pt x="1144937" y="624839"/>
                  </a:lnTo>
                  <a:lnTo>
                    <a:pt x="1150957" y="624839"/>
                  </a:lnTo>
                  <a:lnTo>
                    <a:pt x="1151328" y="377190"/>
                  </a:lnTo>
                  <a:close/>
                </a:path>
                <a:path w="1151890" h="849630">
                  <a:moveTo>
                    <a:pt x="6680" y="624840"/>
                  </a:moveTo>
                  <a:lnTo>
                    <a:pt x="334" y="624840"/>
                  </a:lnTo>
                  <a:lnTo>
                    <a:pt x="315" y="637539"/>
                  </a:lnTo>
                  <a:lnTo>
                    <a:pt x="6660" y="637539"/>
                  </a:lnTo>
                  <a:lnTo>
                    <a:pt x="6680" y="624840"/>
                  </a:lnTo>
                  <a:close/>
                </a:path>
                <a:path w="1151890" h="849630">
                  <a:moveTo>
                    <a:pt x="1150957" y="624840"/>
                  </a:moveTo>
                  <a:lnTo>
                    <a:pt x="1144937" y="624840"/>
                  </a:lnTo>
                  <a:lnTo>
                    <a:pt x="1144899" y="637539"/>
                  </a:lnTo>
                  <a:lnTo>
                    <a:pt x="1150937" y="637539"/>
                  </a:lnTo>
                  <a:lnTo>
                    <a:pt x="1150957" y="624840"/>
                  </a:lnTo>
                  <a:close/>
                </a:path>
                <a:path w="1151890" h="849630">
                  <a:moveTo>
                    <a:pt x="6660" y="637540"/>
                  </a:moveTo>
                  <a:lnTo>
                    <a:pt x="315" y="637540"/>
                  </a:lnTo>
                  <a:lnTo>
                    <a:pt x="302" y="646429"/>
                  </a:lnTo>
                  <a:lnTo>
                    <a:pt x="6647" y="646429"/>
                  </a:lnTo>
                  <a:lnTo>
                    <a:pt x="6660" y="637540"/>
                  </a:lnTo>
                  <a:close/>
                </a:path>
                <a:path w="1151890" h="849630">
                  <a:moveTo>
                    <a:pt x="1150937" y="637540"/>
                  </a:moveTo>
                  <a:lnTo>
                    <a:pt x="1144899" y="637540"/>
                  </a:lnTo>
                  <a:lnTo>
                    <a:pt x="1144872" y="646429"/>
                  </a:lnTo>
                  <a:lnTo>
                    <a:pt x="1150924" y="646429"/>
                  </a:lnTo>
                  <a:lnTo>
                    <a:pt x="1150937" y="637540"/>
                  </a:lnTo>
                  <a:close/>
                </a:path>
                <a:path w="1151890" h="849630">
                  <a:moveTo>
                    <a:pt x="6647" y="646430"/>
                  </a:moveTo>
                  <a:lnTo>
                    <a:pt x="302" y="646430"/>
                  </a:lnTo>
                  <a:lnTo>
                    <a:pt x="230" y="694689"/>
                  </a:lnTo>
                  <a:lnTo>
                    <a:pt x="6573" y="694689"/>
                  </a:lnTo>
                  <a:lnTo>
                    <a:pt x="6647" y="646430"/>
                  </a:lnTo>
                  <a:close/>
                </a:path>
                <a:path w="1151890" h="849630">
                  <a:moveTo>
                    <a:pt x="1150924" y="646430"/>
                  </a:moveTo>
                  <a:lnTo>
                    <a:pt x="1144872" y="646430"/>
                  </a:lnTo>
                  <a:lnTo>
                    <a:pt x="1144725" y="694689"/>
                  </a:lnTo>
                  <a:lnTo>
                    <a:pt x="1150852" y="694689"/>
                  </a:lnTo>
                  <a:lnTo>
                    <a:pt x="1150924" y="646430"/>
                  </a:lnTo>
                  <a:close/>
                </a:path>
                <a:path w="1151890" h="849630">
                  <a:moveTo>
                    <a:pt x="6573" y="694690"/>
                  </a:moveTo>
                  <a:lnTo>
                    <a:pt x="230" y="694690"/>
                  </a:lnTo>
                  <a:lnTo>
                    <a:pt x="216" y="703579"/>
                  </a:lnTo>
                  <a:lnTo>
                    <a:pt x="6560" y="703579"/>
                  </a:lnTo>
                  <a:lnTo>
                    <a:pt x="6573" y="694690"/>
                  </a:lnTo>
                  <a:close/>
                </a:path>
                <a:path w="1151890" h="849630">
                  <a:moveTo>
                    <a:pt x="1150852" y="694690"/>
                  </a:moveTo>
                  <a:lnTo>
                    <a:pt x="1144725" y="694690"/>
                  </a:lnTo>
                  <a:lnTo>
                    <a:pt x="1144698" y="703579"/>
                  </a:lnTo>
                  <a:lnTo>
                    <a:pt x="1150838" y="703579"/>
                  </a:lnTo>
                  <a:lnTo>
                    <a:pt x="1150852" y="694690"/>
                  </a:lnTo>
                  <a:close/>
                </a:path>
                <a:path w="1151890" h="849630">
                  <a:moveTo>
                    <a:pt x="6560" y="703580"/>
                  </a:moveTo>
                  <a:lnTo>
                    <a:pt x="216" y="703580"/>
                  </a:lnTo>
                  <a:lnTo>
                    <a:pt x="121" y="767079"/>
                  </a:lnTo>
                  <a:lnTo>
                    <a:pt x="6463" y="767079"/>
                  </a:lnTo>
                  <a:lnTo>
                    <a:pt x="6560" y="703580"/>
                  </a:lnTo>
                  <a:close/>
                </a:path>
                <a:path w="1151890" h="849630">
                  <a:moveTo>
                    <a:pt x="1150838" y="703580"/>
                  </a:moveTo>
                  <a:lnTo>
                    <a:pt x="1144698" y="703580"/>
                  </a:lnTo>
                  <a:lnTo>
                    <a:pt x="1144505" y="767079"/>
                  </a:lnTo>
                  <a:lnTo>
                    <a:pt x="1150743" y="767079"/>
                  </a:lnTo>
                  <a:lnTo>
                    <a:pt x="1150838" y="703580"/>
                  </a:lnTo>
                  <a:close/>
                </a:path>
                <a:path w="1151890" h="849630">
                  <a:moveTo>
                    <a:pt x="6463" y="767080"/>
                  </a:moveTo>
                  <a:lnTo>
                    <a:pt x="121" y="767080"/>
                  </a:lnTo>
                  <a:lnTo>
                    <a:pt x="112" y="773429"/>
                  </a:lnTo>
                  <a:lnTo>
                    <a:pt x="6454" y="773429"/>
                  </a:lnTo>
                  <a:lnTo>
                    <a:pt x="6463" y="767080"/>
                  </a:lnTo>
                  <a:close/>
                </a:path>
                <a:path w="1151890" h="849630">
                  <a:moveTo>
                    <a:pt x="1150743" y="767080"/>
                  </a:moveTo>
                  <a:lnTo>
                    <a:pt x="1144505" y="767080"/>
                  </a:lnTo>
                  <a:lnTo>
                    <a:pt x="1144486" y="773429"/>
                  </a:lnTo>
                  <a:lnTo>
                    <a:pt x="1150734" y="773429"/>
                  </a:lnTo>
                  <a:lnTo>
                    <a:pt x="1150743" y="767080"/>
                  </a:lnTo>
                  <a:close/>
                </a:path>
                <a:path w="1151890" h="849630">
                  <a:moveTo>
                    <a:pt x="6454" y="773430"/>
                  </a:moveTo>
                  <a:lnTo>
                    <a:pt x="112" y="773430"/>
                  </a:lnTo>
                  <a:lnTo>
                    <a:pt x="102" y="779779"/>
                  </a:lnTo>
                  <a:lnTo>
                    <a:pt x="6444" y="779779"/>
                  </a:lnTo>
                  <a:lnTo>
                    <a:pt x="6454" y="773430"/>
                  </a:lnTo>
                  <a:close/>
                </a:path>
                <a:path w="1151890" h="849630">
                  <a:moveTo>
                    <a:pt x="1150734" y="773430"/>
                  </a:moveTo>
                  <a:lnTo>
                    <a:pt x="1144486" y="773430"/>
                  </a:lnTo>
                  <a:lnTo>
                    <a:pt x="1144466" y="779779"/>
                  </a:lnTo>
                  <a:lnTo>
                    <a:pt x="1150724" y="779779"/>
                  </a:lnTo>
                  <a:lnTo>
                    <a:pt x="1150734" y="773430"/>
                  </a:lnTo>
                  <a:close/>
                </a:path>
                <a:path w="1151890" h="849630">
                  <a:moveTo>
                    <a:pt x="6444" y="779780"/>
                  </a:moveTo>
                  <a:lnTo>
                    <a:pt x="102" y="779780"/>
                  </a:lnTo>
                  <a:lnTo>
                    <a:pt x="83" y="792479"/>
                  </a:lnTo>
                  <a:lnTo>
                    <a:pt x="6425" y="792479"/>
                  </a:lnTo>
                  <a:lnTo>
                    <a:pt x="6444" y="779780"/>
                  </a:lnTo>
                  <a:close/>
                </a:path>
                <a:path w="1151890" h="849630">
                  <a:moveTo>
                    <a:pt x="1150724" y="779780"/>
                  </a:moveTo>
                  <a:lnTo>
                    <a:pt x="1144466" y="779780"/>
                  </a:lnTo>
                  <a:lnTo>
                    <a:pt x="1144428" y="792479"/>
                  </a:lnTo>
                  <a:lnTo>
                    <a:pt x="1150705" y="792479"/>
                  </a:lnTo>
                  <a:lnTo>
                    <a:pt x="1150724" y="779780"/>
                  </a:lnTo>
                  <a:close/>
                </a:path>
                <a:path w="1151890" h="849630">
                  <a:moveTo>
                    <a:pt x="6425" y="792480"/>
                  </a:moveTo>
                  <a:lnTo>
                    <a:pt x="83" y="792480"/>
                  </a:lnTo>
                  <a:lnTo>
                    <a:pt x="0" y="848360"/>
                  </a:lnTo>
                  <a:lnTo>
                    <a:pt x="1150620" y="849629"/>
                  </a:lnTo>
                  <a:lnTo>
                    <a:pt x="1150627" y="844550"/>
                  </a:lnTo>
                  <a:lnTo>
                    <a:pt x="1144270" y="844550"/>
                  </a:lnTo>
                  <a:lnTo>
                    <a:pt x="6350" y="842010"/>
                  </a:lnTo>
                  <a:lnTo>
                    <a:pt x="6425" y="792480"/>
                  </a:lnTo>
                  <a:close/>
                </a:path>
                <a:path w="1151890" h="849630">
                  <a:moveTo>
                    <a:pt x="1150705" y="792480"/>
                  </a:moveTo>
                  <a:lnTo>
                    <a:pt x="1144428" y="792480"/>
                  </a:lnTo>
                  <a:lnTo>
                    <a:pt x="1144270" y="844550"/>
                  </a:lnTo>
                  <a:lnTo>
                    <a:pt x="1150627" y="844550"/>
                  </a:lnTo>
                  <a:lnTo>
                    <a:pt x="1150705" y="792480"/>
                  </a:lnTo>
                  <a:close/>
                </a:path>
              </a:pathLst>
            </a:custGeom>
            <a:solidFill>
              <a:srgbClr val="5B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6592569" y="1181100"/>
              <a:ext cx="1140460" cy="838200"/>
            </a:xfrm>
            <a:custGeom>
              <a:avLst/>
              <a:gdLst/>
              <a:ahLst/>
              <a:cxnLst/>
              <a:rect l="l" t="t" r="r" b="b"/>
              <a:pathLst>
                <a:path w="1140459" h="838200">
                  <a:moveTo>
                    <a:pt x="1270" y="0"/>
                  </a:moveTo>
                  <a:lnTo>
                    <a:pt x="1194" y="49529"/>
                  </a:lnTo>
                  <a:lnTo>
                    <a:pt x="6283" y="49529"/>
                  </a:lnTo>
                  <a:lnTo>
                    <a:pt x="6350" y="6350"/>
                  </a:lnTo>
                  <a:lnTo>
                    <a:pt x="1140448" y="6350"/>
                  </a:lnTo>
                  <a:lnTo>
                    <a:pt x="1140459" y="2539"/>
                  </a:lnTo>
                  <a:lnTo>
                    <a:pt x="1270" y="0"/>
                  </a:lnTo>
                  <a:close/>
                </a:path>
                <a:path w="1140459" h="838200">
                  <a:moveTo>
                    <a:pt x="1140448" y="6350"/>
                  </a:moveTo>
                  <a:lnTo>
                    <a:pt x="6350" y="6350"/>
                  </a:lnTo>
                  <a:lnTo>
                    <a:pt x="1134109" y="8889"/>
                  </a:lnTo>
                  <a:lnTo>
                    <a:pt x="1134047" y="49529"/>
                  </a:lnTo>
                  <a:lnTo>
                    <a:pt x="1140317" y="49529"/>
                  </a:lnTo>
                  <a:lnTo>
                    <a:pt x="1140448" y="6350"/>
                  </a:lnTo>
                  <a:close/>
                </a:path>
                <a:path w="1140459" h="838200">
                  <a:moveTo>
                    <a:pt x="6283" y="49530"/>
                  </a:moveTo>
                  <a:lnTo>
                    <a:pt x="1194" y="49530"/>
                  </a:lnTo>
                  <a:lnTo>
                    <a:pt x="1175" y="62229"/>
                  </a:lnTo>
                  <a:lnTo>
                    <a:pt x="6263" y="62229"/>
                  </a:lnTo>
                  <a:lnTo>
                    <a:pt x="6283" y="49530"/>
                  </a:lnTo>
                  <a:close/>
                </a:path>
                <a:path w="1140459" h="838200">
                  <a:moveTo>
                    <a:pt x="1140317" y="49530"/>
                  </a:moveTo>
                  <a:lnTo>
                    <a:pt x="1134047" y="49530"/>
                  </a:lnTo>
                  <a:lnTo>
                    <a:pt x="1134027" y="62229"/>
                  </a:lnTo>
                  <a:lnTo>
                    <a:pt x="1140278" y="62229"/>
                  </a:lnTo>
                  <a:lnTo>
                    <a:pt x="1140317" y="49530"/>
                  </a:lnTo>
                  <a:close/>
                </a:path>
                <a:path w="1140459" h="838200">
                  <a:moveTo>
                    <a:pt x="6263" y="62230"/>
                  </a:moveTo>
                  <a:lnTo>
                    <a:pt x="1175" y="62230"/>
                  </a:lnTo>
                  <a:lnTo>
                    <a:pt x="1165" y="68579"/>
                  </a:lnTo>
                  <a:lnTo>
                    <a:pt x="6253" y="68579"/>
                  </a:lnTo>
                  <a:lnTo>
                    <a:pt x="6263" y="62230"/>
                  </a:lnTo>
                  <a:close/>
                </a:path>
                <a:path w="1140459" h="838200">
                  <a:moveTo>
                    <a:pt x="1140278" y="62230"/>
                  </a:moveTo>
                  <a:lnTo>
                    <a:pt x="1134027" y="62230"/>
                  </a:lnTo>
                  <a:lnTo>
                    <a:pt x="1134017" y="68579"/>
                  </a:lnTo>
                  <a:lnTo>
                    <a:pt x="1140259" y="68579"/>
                  </a:lnTo>
                  <a:lnTo>
                    <a:pt x="1140278" y="62230"/>
                  </a:lnTo>
                  <a:close/>
                </a:path>
                <a:path w="1140459" h="838200">
                  <a:moveTo>
                    <a:pt x="6253" y="68580"/>
                  </a:moveTo>
                  <a:lnTo>
                    <a:pt x="1165" y="68580"/>
                  </a:lnTo>
                  <a:lnTo>
                    <a:pt x="1098" y="113029"/>
                  </a:lnTo>
                  <a:lnTo>
                    <a:pt x="6185" y="113029"/>
                  </a:lnTo>
                  <a:lnTo>
                    <a:pt x="6253" y="68580"/>
                  </a:lnTo>
                  <a:close/>
                </a:path>
                <a:path w="1140459" h="838200">
                  <a:moveTo>
                    <a:pt x="1140259" y="68580"/>
                  </a:moveTo>
                  <a:lnTo>
                    <a:pt x="1134017" y="68580"/>
                  </a:lnTo>
                  <a:lnTo>
                    <a:pt x="1133949" y="113029"/>
                  </a:lnTo>
                  <a:lnTo>
                    <a:pt x="1140124" y="113029"/>
                  </a:lnTo>
                  <a:lnTo>
                    <a:pt x="1140259" y="68580"/>
                  </a:lnTo>
                  <a:close/>
                </a:path>
                <a:path w="1140459" h="838200">
                  <a:moveTo>
                    <a:pt x="6185" y="113030"/>
                  </a:moveTo>
                  <a:lnTo>
                    <a:pt x="1098" y="113030"/>
                  </a:lnTo>
                  <a:lnTo>
                    <a:pt x="1088" y="119379"/>
                  </a:lnTo>
                  <a:lnTo>
                    <a:pt x="6175" y="119379"/>
                  </a:lnTo>
                  <a:lnTo>
                    <a:pt x="6185" y="113030"/>
                  </a:lnTo>
                  <a:close/>
                </a:path>
                <a:path w="1140459" h="838200">
                  <a:moveTo>
                    <a:pt x="1140124" y="113030"/>
                  </a:moveTo>
                  <a:lnTo>
                    <a:pt x="1133949" y="113030"/>
                  </a:lnTo>
                  <a:lnTo>
                    <a:pt x="1133939" y="119379"/>
                  </a:lnTo>
                  <a:lnTo>
                    <a:pt x="1140104" y="119379"/>
                  </a:lnTo>
                  <a:lnTo>
                    <a:pt x="1140124" y="113030"/>
                  </a:lnTo>
                  <a:close/>
                </a:path>
                <a:path w="1140459" h="838200">
                  <a:moveTo>
                    <a:pt x="6175" y="119380"/>
                  </a:moveTo>
                  <a:lnTo>
                    <a:pt x="1088" y="119380"/>
                  </a:lnTo>
                  <a:lnTo>
                    <a:pt x="1078" y="125729"/>
                  </a:lnTo>
                  <a:lnTo>
                    <a:pt x="6165" y="125729"/>
                  </a:lnTo>
                  <a:lnTo>
                    <a:pt x="6175" y="119380"/>
                  </a:lnTo>
                  <a:close/>
                </a:path>
                <a:path w="1140459" h="838200">
                  <a:moveTo>
                    <a:pt x="1140104" y="119380"/>
                  </a:moveTo>
                  <a:lnTo>
                    <a:pt x="1133939" y="119380"/>
                  </a:lnTo>
                  <a:lnTo>
                    <a:pt x="1133929" y="125729"/>
                  </a:lnTo>
                  <a:lnTo>
                    <a:pt x="1140085" y="125729"/>
                  </a:lnTo>
                  <a:lnTo>
                    <a:pt x="1140104" y="119380"/>
                  </a:lnTo>
                  <a:close/>
                </a:path>
                <a:path w="1140459" h="838200">
                  <a:moveTo>
                    <a:pt x="6165" y="125730"/>
                  </a:moveTo>
                  <a:lnTo>
                    <a:pt x="1078" y="125730"/>
                  </a:lnTo>
                  <a:lnTo>
                    <a:pt x="1024" y="161289"/>
                  </a:lnTo>
                  <a:lnTo>
                    <a:pt x="6110" y="161289"/>
                  </a:lnTo>
                  <a:lnTo>
                    <a:pt x="6165" y="125730"/>
                  </a:lnTo>
                  <a:close/>
                </a:path>
                <a:path w="1140459" h="838200">
                  <a:moveTo>
                    <a:pt x="1140085" y="125730"/>
                  </a:moveTo>
                  <a:lnTo>
                    <a:pt x="1133929" y="125730"/>
                  </a:lnTo>
                  <a:lnTo>
                    <a:pt x="1133874" y="161289"/>
                  </a:lnTo>
                  <a:lnTo>
                    <a:pt x="1139977" y="161289"/>
                  </a:lnTo>
                  <a:lnTo>
                    <a:pt x="1140085" y="125730"/>
                  </a:lnTo>
                  <a:close/>
                </a:path>
                <a:path w="1140459" h="838200">
                  <a:moveTo>
                    <a:pt x="6110" y="161290"/>
                  </a:moveTo>
                  <a:lnTo>
                    <a:pt x="1024" y="161290"/>
                  </a:lnTo>
                  <a:lnTo>
                    <a:pt x="1011" y="170179"/>
                  </a:lnTo>
                  <a:lnTo>
                    <a:pt x="6097" y="170179"/>
                  </a:lnTo>
                  <a:lnTo>
                    <a:pt x="6110" y="161290"/>
                  </a:lnTo>
                  <a:close/>
                </a:path>
                <a:path w="1140459" h="838200">
                  <a:moveTo>
                    <a:pt x="1139977" y="161290"/>
                  </a:moveTo>
                  <a:lnTo>
                    <a:pt x="1133874" y="161290"/>
                  </a:lnTo>
                  <a:lnTo>
                    <a:pt x="1133861" y="170179"/>
                  </a:lnTo>
                  <a:lnTo>
                    <a:pt x="1139950" y="170179"/>
                  </a:lnTo>
                  <a:lnTo>
                    <a:pt x="1139977" y="161290"/>
                  </a:lnTo>
                  <a:close/>
                </a:path>
                <a:path w="1140459" h="838200">
                  <a:moveTo>
                    <a:pt x="6097" y="170180"/>
                  </a:moveTo>
                  <a:lnTo>
                    <a:pt x="1011" y="170180"/>
                  </a:lnTo>
                  <a:lnTo>
                    <a:pt x="957" y="205739"/>
                  </a:lnTo>
                  <a:lnTo>
                    <a:pt x="6042" y="205739"/>
                  </a:lnTo>
                  <a:lnTo>
                    <a:pt x="6097" y="170180"/>
                  </a:lnTo>
                  <a:close/>
                </a:path>
                <a:path w="1140459" h="838200">
                  <a:moveTo>
                    <a:pt x="1139950" y="170180"/>
                  </a:moveTo>
                  <a:lnTo>
                    <a:pt x="1133861" y="170180"/>
                  </a:lnTo>
                  <a:lnTo>
                    <a:pt x="1133806" y="205739"/>
                  </a:lnTo>
                  <a:lnTo>
                    <a:pt x="1139842" y="205739"/>
                  </a:lnTo>
                  <a:lnTo>
                    <a:pt x="1139950" y="170180"/>
                  </a:lnTo>
                  <a:close/>
                </a:path>
                <a:path w="1140459" h="838200">
                  <a:moveTo>
                    <a:pt x="6042" y="205740"/>
                  </a:moveTo>
                  <a:lnTo>
                    <a:pt x="957" y="205740"/>
                  </a:lnTo>
                  <a:lnTo>
                    <a:pt x="943" y="214629"/>
                  </a:lnTo>
                  <a:lnTo>
                    <a:pt x="6028" y="214629"/>
                  </a:lnTo>
                  <a:lnTo>
                    <a:pt x="6042" y="205740"/>
                  </a:lnTo>
                  <a:close/>
                </a:path>
                <a:path w="1140459" h="838200">
                  <a:moveTo>
                    <a:pt x="1139842" y="205740"/>
                  </a:moveTo>
                  <a:lnTo>
                    <a:pt x="1133806" y="205740"/>
                  </a:lnTo>
                  <a:lnTo>
                    <a:pt x="1133792" y="214629"/>
                  </a:lnTo>
                  <a:lnTo>
                    <a:pt x="1139815" y="214629"/>
                  </a:lnTo>
                  <a:lnTo>
                    <a:pt x="1139842" y="205740"/>
                  </a:lnTo>
                  <a:close/>
                </a:path>
                <a:path w="1140459" h="838200">
                  <a:moveTo>
                    <a:pt x="6028" y="214630"/>
                  </a:moveTo>
                  <a:lnTo>
                    <a:pt x="943" y="214630"/>
                  </a:lnTo>
                  <a:lnTo>
                    <a:pt x="706" y="370839"/>
                  </a:lnTo>
                  <a:lnTo>
                    <a:pt x="5787" y="370839"/>
                  </a:lnTo>
                  <a:lnTo>
                    <a:pt x="6028" y="214630"/>
                  </a:lnTo>
                  <a:close/>
                </a:path>
                <a:path w="1140459" h="838200">
                  <a:moveTo>
                    <a:pt x="1139815" y="214630"/>
                  </a:moveTo>
                  <a:lnTo>
                    <a:pt x="1133792" y="214630"/>
                  </a:lnTo>
                  <a:lnTo>
                    <a:pt x="1133551" y="370839"/>
                  </a:lnTo>
                  <a:lnTo>
                    <a:pt x="1139340" y="370839"/>
                  </a:lnTo>
                  <a:lnTo>
                    <a:pt x="1139815" y="214630"/>
                  </a:lnTo>
                  <a:close/>
                </a:path>
                <a:path w="1140459" h="838200">
                  <a:moveTo>
                    <a:pt x="5787" y="370840"/>
                  </a:moveTo>
                  <a:lnTo>
                    <a:pt x="706" y="370840"/>
                  </a:lnTo>
                  <a:lnTo>
                    <a:pt x="330" y="618489"/>
                  </a:lnTo>
                  <a:lnTo>
                    <a:pt x="5405" y="618489"/>
                  </a:lnTo>
                  <a:lnTo>
                    <a:pt x="5787" y="370840"/>
                  </a:lnTo>
                  <a:close/>
                </a:path>
                <a:path w="1140459" h="838200">
                  <a:moveTo>
                    <a:pt x="1139340" y="370840"/>
                  </a:moveTo>
                  <a:lnTo>
                    <a:pt x="1133551" y="370840"/>
                  </a:lnTo>
                  <a:lnTo>
                    <a:pt x="1133169" y="618489"/>
                  </a:lnTo>
                  <a:lnTo>
                    <a:pt x="1138587" y="618489"/>
                  </a:lnTo>
                  <a:lnTo>
                    <a:pt x="1139340" y="370840"/>
                  </a:lnTo>
                  <a:close/>
                </a:path>
                <a:path w="1140459" h="838200">
                  <a:moveTo>
                    <a:pt x="5405" y="618490"/>
                  </a:moveTo>
                  <a:lnTo>
                    <a:pt x="330" y="618490"/>
                  </a:lnTo>
                  <a:lnTo>
                    <a:pt x="310" y="631189"/>
                  </a:lnTo>
                  <a:lnTo>
                    <a:pt x="5385" y="631189"/>
                  </a:lnTo>
                  <a:lnTo>
                    <a:pt x="5405" y="618490"/>
                  </a:lnTo>
                  <a:close/>
                </a:path>
                <a:path w="1140459" h="838200">
                  <a:moveTo>
                    <a:pt x="1138587" y="618490"/>
                  </a:moveTo>
                  <a:lnTo>
                    <a:pt x="1133169" y="618490"/>
                  </a:lnTo>
                  <a:lnTo>
                    <a:pt x="1133149" y="631189"/>
                  </a:lnTo>
                  <a:lnTo>
                    <a:pt x="1138549" y="631189"/>
                  </a:lnTo>
                  <a:lnTo>
                    <a:pt x="1138587" y="618490"/>
                  </a:lnTo>
                  <a:close/>
                </a:path>
                <a:path w="1140459" h="838200">
                  <a:moveTo>
                    <a:pt x="5385" y="631190"/>
                  </a:moveTo>
                  <a:lnTo>
                    <a:pt x="310" y="631190"/>
                  </a:lnTo>
                  <a:lnTo>
                    <a:pt x="297" y="640079"/>
                  </a:lnTo>
                  <a:lnTo>
                    <a:pt x="5372" y="640079"/>
                  </a:lnTo>
                  <a:lnTo>
                    <a:pt x="5385" y="631190"/>
                  </a:lnTo>
                  <a:close/>
                </a:path>
                <a:path w="1140459" h="838200">
                  <a:moveTo>
                    <a:pt x="1138549" y="631190"/>
                  </a:moveTo>
                  <a:lnTo>
                    <a:pt x="1133149" y="631190"/>
                  </a:lnTo>
                  <a:lnTo>
                    <a:pt x="1133135" y="640079"/>
                  </a:lnTo>
                  <a:lnTo>
                    <a:pt x="1138522" y="640079"/>
                  </a:lnTo>
                  <a:lnTo>
                    <a:pt x="1138549" y="631190"/>
                  </a:lnTo>
                  <a:close/>
                </a:path>
                <a:path w="1140459" h="838200">
                  <a:moveTo>
                    <a:pt x="5372" y="640080"/>
                  </a:moveTo>
                  <a:lnTo>
                    <a:pt x="297" y="640080"/>
                  </a:lnTo>
                  <a:lnTo>
                    <a:pt x="223" y="688339"/>
                  </a:lnTo>
                  <a:lnTo>
                    <a:pt x="5297" y="688339"/>
                  </a:lnTo>
                  <a:lnTo>
                    <a:pt x="5372" y="640080"/>
                  </a:lnTo>
                  <a:close/>
                </a:path>
                <a:path w="1140459" h="838200">
                  <a:moveTo>
                    <a:pt x="1138522" y="640080"/>
                  </a:moveTo>
                  <a:lnTo>
                    <a:pt x="1133135" y="640080"/>
                  </a:lnTo>
                  <a:lnTo>
                    <a:pt x="1133061" y="688339"/>
                  </a:lnTo>
                  <a:lnTo>
                    <a:pt x="1138375" y="688339"/>
                  </a:lnTo>
                  <a:lnTo>
                    <a:pt x="1138522" y="640080"/>
                  </a:lnTo>
                  <a:close/>
                </a:path>
                <a:path w="1140459" h="838200">
                  <a:moveTo>
                    <a:pt x="5297" y="688340"/>
                  </a:moveTo>
                  <a:lnTo>
                    <a:pt x="223" y="688340"/>
                  </a:lnTo>
                  <a:lnTo>
                    <a:pt x="210" y="697229"/>
                  </a:lnTo>
                  <a:lnTo>
                    <a:pt x="5283" y="697229"/>
                  </a:lnTo>
                  <a:lnTo>
                    <a:pt x="5297" y="688340"/>
                  </a:lnTo>
                  <a:close/>
                </a:path>
                <a:path w="1140459" h="838200">
                  <a:moveTo>
                    <a:pt x="1138375" y="688340"/>
                  </a:moveTo>
                  <a:lnTo>
                    <a:pt x="1133061" y="688340"/>
                  </a:lnTo>
                  <a:lnTo>
                    <a:pt x="1133047" y="697229"/>
                  </a:lnTo>
                  <a:lnTo>
                    <a:pt x="1138348" y="697229"/>
                  </a:lnTo>
                  <a:lnTo>
                    <a:pt x="1138375" y="688340"/>
                  </a:lnTo>
                  <a:close/>
                </a:path>
                <a:path w="1140459" h="838200">
                  <a:moveTo>
                    <a:pt x="5283" y="697230"/>
                  </a:moveTo>
                  <a:lnTo>
                    <a:pt x="210" y="697230"/>
                  </a:lnTo>
                  <a:lnTo>
                    <a:pt x="113" y="760729"/>
                  </a:lnTo>
                  <a:lnTo>
                    <a:pt x="5185" y="760729"/>
                  </a:lnTo>
                  <a:lnTo>
                    <a:pt x="5283" y="697230"/>
                  </a:lnTo>
                  <a:close/>
                </a:path>
                <a:path w="1140459" h="838200">
                  <a:moveTo>
                    <a:pt x="1138348" y="697230"/>
                  </a:moveTo>
                  <a:lnTo>
                    <a:pt x="1133047" y="697230"/>
                  </a:lnTo>
                  <a:lnTo>
                    <a:pt x="1132949" y="760729"/>
                  </a:lnTo>
                  <a:lnTo>
                    <a:pt x="1138155" y="760729"/>
                  </a:lnTo>
                  <a:lnTo>
                    <a:pt x="1138348" y="697230"/>
                  </a:lnTo>
                  <a:close/>
                </a:path>
                <a:path w="1140459" h="838200">
                  <a:moveTo>
                    <a:pt x="5185" y="760730"/>
                  </a:moveTo>
                  <a:lnTo>
                    <a:pt x="113" y="760730"/>
                  </a:lnTo>
                  <a:lnTo>
                    <a:pt x="104" y="767079"/>
                  </a:lnTo>
                  <a:lnTo>
                    <a:pt x="5176" y="767079"/>
                  </a:lnTo>
                  <a:lnTo>
                    <a:pt x="5185" y="760730"/>
                  </a:lnTo>
                  <a:close/>
                </a:path>
                <a:path w="1140459" h="838200">
                  <a:moveTo>
                    <a:pt x="1138155" y="760730"/>
                  </a:moveTo>
                  <a:lnTo>
                    <a:pt x="1132949" y="760730"/>
                  </a:lnTo>
                  <a:lnTo>
                    <a:pt x="1132939" y="767079"/>
                  </a:lnTo>
                  <a:lnTo>
                    <a:pt x="1138136" y="767079"/>
                  </a:lnTo>
                  <a:lnTo>
                    <a:pt x="1138155" y="760730"/>
                  </a:lnTo>
                  <a:close/>
                </a:path>
                <a:path w="1140459" h="838200">
                  <a:moveTo>
                    <a:pt x="5176" y="767080"/>
                  </a:moveTo>
                  <a:lnTo>
                    <a:pt x="104" y="767080"/>
                  </a:lnTo>
                  <a:lnTo>
                    <a:pt x="94" y="773429"/>
                  </a:lnTo>
                  <a:lnTo>
                    <a:pt x="5166" y="773429"/>
                  </a:lnTo>
                  <a:lnTo>
                    <a:pt x="5176" y="767080"/>
                  </a:lnTo>
                  <a:close/>
                </a:path>
                <a:path w="1140459" h="838200">
                  <a:moveTo>
                    <a:pt x="1138136" y="767080"/>
                  </a:moveTo>
                  <a:lnTo>
                    <a:pt x="1132939" y="767080"/>
                  </a:lnTo>
                  <a:lnTo>
                    <a:pt x="1132930" y="773429"/>
                  </a:lnTo>
                  <a:lnTo>
                    <a:pt x="1138116" y="773429"/>
                  </a:lnTo>
                  <a:lnTo>
                    <a:pt x="1138136" y="767080"/>
                  </a:lnTo>
                  <a:close/>
                </a:path>
                <a:path w="1140459" h="838200">
                  <a:moveTo>
                    <a:pt x="5166" y="773430"/>
                  </a:moveTo>
                  <a:lnTo>
                    <a:pt x="94" y="773430"/>
                  </a:lnTo>
                  <a:lnTo>
                    <a:pt x="75" y="786129"/>
                  </a:lnTo>
                  <a:lnTo>
                    <a:pt x="5146" y="786129"/>
                  </a:lnTo>
                  <a:lnTo>
                    <a:pt x="5166" y="773430"/>
                  </a:lnTo>
                  <a:close/>
                </a:path>
                <a:path w="1140459" h="838200">
                  <a:moveTo>
                    <a:pt x="1138116" y="773430"/>
                  </a:moveTo>
                  <a:lnTo>
                    <a:pt x="1132930" y="773430"/>
                  </a:lnTo>
                  <a:lnTo>
                    <a:pt x="1132910" y="786129"/>
                  </a:lnTo>
                  <a:lnTo>
                    <a:pt x="1138078" y="786129"/>
                  </a:lnTo>
                  <a:lnTo>
                    <a:pt x="1138116" y="773430"/>
                  </a:lnTo>
                  <a:close/>
                </a:path>
                <a:path w="1140459" h="838200">
                  <a:moveTo>
                    <a:pt x="5146" y="786130"/>
                  </a:moveTo>
                  <a:lnTo>
                    <a:pt x="75" y="786130"/>
                  </a:lnTo>
                  <a:lnTo>
                    <a:pt x="0" y="835660"/>
                  </a:lnTo>
                  <a:lnTo>
                    <a:pt x="1137920" y="838200"/>
                  </a:lnTo>
                  <a:lnTo>
                    <a:pt x="1137939" y="831850"/>
                  </a:lnTo>
                  <a:lnTo>
                    <a:pt x="5079" y="829310"/>
                  </a:lnTo>
                  <a:lnTo>
                    <a:pt x="5146" y="786130"/>
                  </a:lnTo>
                  <a:close/>
                </a:path>
                <a:path w="1140459" h="838200">
                  <a:moveTo>
                    <a:pt x="1138078" y="786130"/>
                  </a:moveTo>
                  <a:lnTo>
                    <a:pt x="1132910" y="786130"/>
                  </a:lnTo>
                  <a:lnTo>
                    <a:pt x="1132839" y="831850"/>
                  </a:lnTo>
                  <a:lnTo>
                    <a:pt x="1137939" y="831850"/>
                  </a:lnTo>
                  <a:lnTo>
                    <a:pt x="1138078" y="786130"/>
                  </a:lnTo>
                  <a:close/>
                </a:path>
              </a:pathLst>
            </a:custGeom>
            <a:solidFill>
              <a:srgbClr val="5B9B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6597650" y="1187450"/>
              <a:ext cx="1129030" cy="825500"/>
            </a:xfrm>
            <a:custGeom>
              <a:avLst/>
              <a:gdLst/>
              <a:ahLst/>
              <a:cxnLst/>
              <a:rect l="l" t="t" r="r" b="b"/>
              <a:pathLst>
                <a:path w="1129029" h="825500">
                  <a:moveTo>
                    <a:pt x="1270" y="0"/>
                  </a:moveTo>
                  <a:lnTo>
                    <a:pt x="1203" y="43179"/>
                  </a:lnTo>
                  <a:lnTo>
                    <a:pt x="8774" y="43179"/>
                  </a:lnTo>
                  <a:lnTo>
                    <a:pt x="8890" y="6350"/>
                  </a:lnTo>
                  <a:lnTo>
                    <a:pt x="1129024" y="6350"/>
                  </a:lnTo>
                  <a:lnTo>
                    <a:pt x="1129029" y="2539"/>
                  </a:lnTo>
                  <a:lnTo>
                    <a:pt x="1270" y="0"/>
                  </a:lnTo>
                  <a:close/>
                </a:path>
                <a:path w="1129029" h="825500">
                  <a:moveTo>
                    <a:pt x="1129024" y="6350"/>
                  </a:moveTo>
                  <a:lnTo>
                    <a:pt x="8890" y="6350"/>
                  </a:lnTo>
                  <a:lnTo>
                    <a:pt x="1122679" y="8889"/>
                  </a:lnTo>
                  <a:lnTo>
                    <a:pt x="1122572" y="43179"/>
                  </a:lnTo>
                  <a:lnTo>
                    <a:pt x="1128967" y="43179"/>
                  </a:lnTo>
                  <a:lnTo>
                    <a:pt x="1129024" y="6350"/>
                  </a:lnTo>
                  <a:close/>
                </a:path>
                <a:path w="1129029" h="825500">
                  <a:moveTo>
                    <a:pt x="8774" y="43180"/>
                  </a:moveTo>
                  <a:lnTo>
                    <a:pt x="1203" y="43180"/>
                  </a:lnTo>
                  <a:lnTo>
                    <a:pt x="1183" y="55879"/>
                  </a:lnTo>
                  <a:lnTo>
                    <a:pt x="8734" y="55879"/>
                  </a:lnTo>
                  <a:lnTo>
                    <a:pt x="8774" y="43180"/>
                  </a:lnTo>
                  <a:close/>
                </a:path>
                <a:path w="1129029" h="825500">
                  <a:moveTo>
                    <a:pt x="1128967" y="43180"/>
                  </a:moveTo>
                  <a:lnTo>
                    <a:pt x="1122572" y="43180"/>
                  </a:lnTo>
                  <a:lnTo>
                    <a:pt x="1122532" y="55879"/>
                  </a:lnTo>
                  <a:lnTo>
                    <a:pt x="1128947" y="55879"/>
                  </a:lnTo>
                  <a:lnTo>
                    <a:pt x="1128967" y="43180"/>
                  </a:lnTo>
                  <a:close/>
                </a:path>
                <a:path w="1129029" h="825500">
                  <a:moveTo>
                    <a:pt x="8734" y="55880"/>
                  </a:moveTo>
                  <a:lnTo>
                    <a:pt x="1183" y="55880"/>
                  </a:lnTo>
                  <a:lnTo>
                    <a:pt x="1173" y="62229"/>
                  </a:lnTo>
                  <a:lnTo>
                    <a:pt x="8714" y="62229"/>
                  </a:lnTo>
                  <a:lnTo>
                    <a:pt x="8734" y="55880"/>
                  </a:lnTo>
                  <a:close/>
                </a:path>
                <a:path w="1129029" h="825500">
                  <a:moveTo>
                    <a:pt x="1128947" y="55880"/>
                  </a:moveTo>
                  <a:lnTo>
                    <a:pt x="1122532" y="55880"/>
                  </a:lnTo>
                  <a:lnTo>
                    <a:pt x="1122512" y="62229"/>
                  </a:lnTo>
                  <a:lnTo>
                    <a:pt x="1128937" y="62229"/>
                  </a:lnTo>
                  <a:lnTo>
                    <a:pt x="1128947" y="55880"/>
                  </a:lnTo>
                  <a:close/>
                </a:path>
                <a:path w="1129029" h="825500">
                  <a:moveTo>
                    <a:pt x="8714" y="62230"/>
                  </a:moveTo>
                  <a:lnTo>
                    <a:pt x="1173" y="62230"/>
                  </a:lnTo>
                  <a:lnTo>
                    <a:pt x="1105" y="106679"/>
                  </a:lnTo>
                  <a:lnTo>
                    <a:pt x="8575" y="106679"/>
                  </a:lnTo>
                  <a:lnTo>
                    <a:pt x="8714" y="62230"/>
                  </a:lnTo>
                  <a:close/>
                </a:path>
                <a:path w="1129029" h="825500">
                  <a:moveTo>
                    <a:pt x="1128937" y="62230"/>
                  </a:moveTo>
                  <a:lnTo>
                    <a:pt x="1122512" y="62230"/>
                  </a:lnTo>
                  <a:lnTo>
                    <a:pt x="1122373" y="106679"/>
                  </a:lnTo>
                  <a:lnTo>
                    <a:pt x="1128869" y="106679"/>
                  </a:lnTo>
                  <a:lnTo>
                    <a:pt x="1128937" y="62230"/>
                  </a:lnTo>
                  <a:close/>
                </a:path>
                <a:path w="1129029" h="825500">
                  <a:moveTo>
                    <a:pt x="8575" y="106680"/>
                  </a:moveTo>
                  <a:lnTo>
                    <a:pt x="1105" y="106680"/>
                  </a:lnTo>
                  <a:lnTo>
                    <a:pt x="1095" y="113029"/>
                  </a:lnTo>
                  <a:lnTo>
                    <a:pt x="8555" y="113029"/>
                  </a:lnTo>
                  <a:lnTo>
                    <a:pt x="8575" y="106680"/>
                  </a:lnTo>
                  <a:close/>
                </a:path>
                <a:path w="1129029" h="825500">
                  <a:moveTo>
                    <a:pt x="1128869" y="106680"/>
                  </a:moveTo>
                  <a:lnTo>
                    <a:pt x="1122373" y="106680"/>
                  </a:lnTo>
                  <a:lnTo>
                    <a:pt x="1122353" y="113029"/>
                  </a:lnTo>
                  <a:lnTo>
                    <a:pt x="1128859" y="113029"/>
                  </a:lnTo>
                  <a:lnTo>
                    <a:pt x="1128869" y="106680"/>
                  </a:lnTo>
                  <a:close/>
                </a:path>
                <a:path w="1129029" h="825500">
                  <a:moveTo>
                    <a:pt x="8555" y="113030"/>
                  </a:moveTo>
                  <a:lnTo>
                    <a:pt x="1095" y="113030"/>
                  </a:lnTo>
                  <a:lnTo>
                    <a:pt x="1085" y="119379"/>
                  </a:lnTo>
                  <a:lnTo>
                    <a:pt x="8535" y="119379"/>
                  </a:lnTo>
                  <a:lnTo>
                    <a:pt x="8555" y="113030"/>
                  </a:lnTo>
                  <a:close/>
                </a:path>
                <a:path w="1129029" h="825500">
                  <a:moveTo>
                    <a:pt x="1128859" y="113030"/>
                  </a:moveTo>
                  <a:lnTo>
                    <a:pt x="1122353" y="113030"/>
                  </a:lnTo>
                  <a:lnTo>
                    <a:pt x="1122333" y="119379"/>
                  </a:lnTo>
                  <a:lnTo>
                    <a:pt x="1128849" y="119379"/>
                  </a:lnTo>
                  <a:lnTo>
                    <a:pt x="1128859" y="113030"/>
                  </a:lnTo>
                  <a:close/>
                </a:path>
                <a:path w="1129029" h="825500">
                  <a:moveTo>
                    <a:pt x="8535" y="119380"/>
                  </a:moveTo>
                  <a:lnTo>
                    <a:pt x="1085" y="119380"/>
                  </a:lnTo>
                  <a:lnTo>
                    <a:pt x="1030" y="154939"/>
                  </a:lnTo>
                  <a:lnTo>
                    <a:pt x="8424" y="154939"/>
                  </a:lnTo>
                  <a:lnTo>
                    <a:pt x="8535" y="119380"/>
                  </a:lnTo>
                  <a:close/>
                </a:path>
                <a:path w="1129029" h="825500">
                  <a:moveTo>
                    <a:pt x="1128849" y="119380"/>
                  </a:moveTo>
                  <a:lnTo>
                    <a:pt x="1122333" y="119380"/>
                  </a:lnTo>
                  <a:lnTo>
                    <a:pt x="1122222" y="154939"/>
                  </a:lnTo>
                  <a:lnTo>
                    <a:pt x="1128794" y="154939"/>
                  </a:lnTo>
                  <a:lnTo>
                    <a:pt x="1128849" y="119380"/>
                  </a:lnTo>
                  <a:close/>
                </a:path>
                <a:path w="1129029" h="825500">
                  <a:moveTo>
                    <a:pt x="8424" y="154940"/>
                  </a:moveTo>
                  <a:lnTo>
                    <a:pt x="1030" y="154940"/>
                  </a:lnTo>
                  <a:lnTo>
                    <a:pt x="1017" y="163829"/>
                  </a:lnTo>
                  <a:lnTo>
                    <a:pt x="8396" y="163829"/>
                  </a:lnTo>
                  <a:lnTo>
                    <a:pt x="8424" y="154940"/>
                  </a:lnTo>
                  <a:close/>
                </a:path>
                <a:path w="1129029" h="825500">
                  <a:moveTo>
                    <a:pt x="1128794" y="154940"/>
                  </a:moveTo>
                  <a:lnTo>
                    <a:pt x="1122222" y="154940"/>
                  </a:lnTo>
                  <a:lnTo>
                    <a:pt x="1122194" y="163829"/>
                  </a:lnTo>
                  <a:lnTo>
                    <a:pt x="1128781" y="163829"/>
                  </a:lnTo>
                  <a:lnTo>
                    <a:pt x="1128794" y="154940"/>
                  </a:lnTo>
                  <a:close/>
                </a:path>
                <a:path w="1129029" h="825500">
                  <a:moveTo>
                    <a:pt x="8396" y="163830"/>
                  </a:moveTo>
                  <a:lnTo>
                    <a:pt x="1017" y="163830"/>
                  </a:lnTo>
                  <a:lnTo>
                    <a:pt x="962" y="199389"/>
                  </a:lnTo>
                  <a:lnTo>
                    <a:pt x="8284" y="199389"/>
                  </a:lnTo>
                  <a:lnTo>
                    <a:pt x="8396" y="163830"/>
                  </a:lnTo>
                  <a:close/>
                </a:path>
                <a:path w="1129029" h="825500">
                  <a:moveTo>
                    <a:pt x="1128781" y="163830"/>
                  </a:moveTo>
                  <a:lnTo>
                    <a:pt x="1122194" y="163830"/>
                  </a:lnTo>
                  <a:lnTo>
                    <a:pt x="1122082" y="199389"/>
                  </a:lnTo>
                  <a:lnTo>
                    <a:pt x="1128726" y="199389"/>
                  </a:lnTo>
                  <a:lnTo>
                    <a:pt x="1128781" y="163830"/>
                  </a:lnTo>
                  <a:close/>
                </a:path>
                <a:path w="1129029" h="825500">
                  <a:moveTo>
                    <a:pt x="8284" y="199390"/>
                  </a:moveTo>
                  <a:lnTo>
                    <a:pt x="962" y="199390"/>
                  </a:lnTo>
                  <a:lnTo>
                    <a:pt x="948" y="208279"/>
                  </a:lnTo>
                  <a:lnTo>
                    <a:pt x="8256" y="208279"/>
                  </a:lnTo>
                  <a:lnTo>
                    <a:pt x="8284" y="199390"/>
                  </a:lnTo>
                  <a:close/>
                </a:path>
                <a:path w="1129029" h="825500">
                  <a:moveTo>
                    <a:pt x="1128726" y="199390"/>
                  </a:moveTo>
                  <a:lnTo>
                    <a:pt x="1122082" y="199390"/>
                  </a:lnTo>
                  <a:lnTo>
                    <a:pt x="1122054" y="208279"/>
                  </a:lnTo>
                  <a:lnTo>
                    <a:pt x="1128712" y="208279"/>
                  </a:lnTo>
                  <a:lnTo>
                    <a:pt x="1128726" y="199390"/>
                  </a:lnTo>
                  <a:close/>
                </a:path>
                <a:path w="1129029" h="825500">
                  <a:moveTo>
                    <a:pt x="8256" y="208280"/>
                  </a:moveTo>
                  <a:lnTo>
                    <a:pt x="948" y="208280"/>
                  </a:lnTo>
                  <a:lnTo>
                    <a:pt x="707" y="364489"/>
                  </a:lnTo>
                  <a:lnTo>
                    <a:pt x="7767" y="364489"/>
                  </a:lnTo>
                  <a:lnTo>
                    <a:pt x="8256" y="208280"/>
                  </a:lnTo>
                  <a:close/>
                </a:path>
                <a:path w="1129029" h="825500">
                  <a:moveTo>
                    <a:pt x="1128712" y="208280"/>
                  </a:moveTo>
                  <a:lnTo>
                    <a:pt x="1122054" y="208280"/>
                  </a:lnTo>
                  <a:lnTo>
                    <a:pt x="1121565" y="364489"/>
                  </a:lnTo>
                  <a:lnTo>
                    <a:pt x="1128471" y="364489"/>
                  </a:lnTo>
                  <a:lnTo>
                    <a:pt x="1128712" y="208280"/>
                  </a:lnTo>
                  <a:close/>
                </a:path>
                <a:path w="1129029" h="825500">
                  <a:moveTo>
                    <a:pt x="7767" y="364490"/>
                  </a:moveTo>
                  <a:lnTo>
                    <a:pt x="707" y="364490"/>
                  </a:lnTo>
                  <a:lnTo>
                    <a:pt x="325" y="612139"/>
                  </a:lnTo>
                  <a:lnTo>
                    <a:pt x="6990" y="612139"/>
                  </a:lnTo>
                  <a:lnTo>
                    <a:pt x="7767" y="364490"/>
                  </a:lnTo>
                  <a:close/>
                </a:path>
                <a:path w="1129029" h="825500">
                  <a:moveTo>
                    <a:pt x="1128471" y="364490"/>
                  </a:moveTo>
                  <a:lnTo>
                    <a:pt x="1121565" y="364490"/>
                  </a:lnTo>
                  <a:lnTo>
                    <a:pt x="1120788" y="612139"/>
                  </a:lnTo>
                  <a:lnTo>
                    <a:pt x="1128089" y="612139"/>
                  </a:lnTo>
                  <a:lnTo>
                    <a:pt x="1128471" y="364490"/>
                  </a:lnTo>
                  <a:close/>
                </a:path>
                <a:path w="1129029" h="825500">
                  <a:moveTo>
                    <a:pt x="6990" y="612140"/>
                  </a:moveTo>
                  <a:lnTo>
                    <a:pt x="325" y="612140"/>
                  </a:lnTo>
                  <a:lnTo>
                    <a:pt x="305" y="624839"/>
                  </a:lnTo>
                  <a:lnTo>
                    <a:pt x="6951" y="624839"/>
                  </a:lnTo>
                  <a:lnTo>
                    <a:pt x="6990" y="612140"/>
                  </a:lnTo>
                  <a:close/>
                </a:path>
                <a:path w="1129029" h="825500">
                  <a:moveTo>
                    <a:pt x="1128089" y="612140"/>
                  </a:moveTo>
                  <a:lnTo>
                    <a:pt x="1120788" y="612140"/>
                  </a:lnTo>
                  <a:lnTo>
                    <a:pt x="1120749" y="624839"/>
                  </a:lnTo>
                  <a:lnTo>
                    <a:pt x="1128069" y="624839"/>
                  </a:lnTo>
                  <a:lnTo>
                    <a:pt x="1128089" y="612140"/>
                  </a:lnTo>
                  <a:close/>
                </a:path>
                <a:path w="1129029" h="825500">
                  <a:moveTo>
                    <a:pt x="6951" y="624840"/>
                  </a:moveTo>
                  <a:lnTo>
                    <a:pt x="305" y="624840"/>
                  </a:lnTo>
                  <a:lnTo>
                    <a:pt x="292" y="633729"/>
                  </a:lnTo>
                  <a:lnTo>
                    <a:pt x="6923" y="633729"/>
                  </a:lnTo>
                  <a:lnTo>
                    <a:pt x="6951" y="624840"/>
                  </a:lnTo>
                  <a:close/>
                </a:path>
                <a:path w="1129029" h="825500">
                  <a:moveTo>
                    <a:pt x="1128069" y="624840"/>
                  </a:moveTo>
                  <a:lnTo>
                    <a:pt x="1120749" y="624840"/>
                  </a:lnTo>
                  <a:lnTo>
                    <a:pt x="1120721" y="633729"/>
                  </a:lnTo>
                  <a:lnTo>
                    <a:pt x="1128055" y="633729"/>
                  </a:lnTo>
                  <a:lnTo>
                    <a:pt x="1128069" y="624840"/>
                  </a:lnTo>
                  <a:close/>
                </a:path>
                <a:path w="1129029" h="825500">
                  <a:moveTo>
                    <a:pt x="6923" y="633730"/>
                  </a:moveTo>
                  <a:lnTo>
                    <a:pt x="292" y="633730"/>
                  </a:lnTo>
                  <a:lnTo>
                    <a:pt x="217" y="681989"/>
                  </a:lnTo>
                  <a:lnTo>
                    <a:pt x="6772" y="681989"/>
                  </a:lnTo>
                  <a:lnTo>
                    <a:pt x="6923" y="633730"/>
                  </a:lnTo>
                  <a:close/>
                </a:path>
                <a:path w="1129029" h="825500">
                  <a:moveTo>
                    <a:pt x="1128055" y="633730"/>
                  </a:moveTo>
                  <a:lnTo>
                    <a:pt x="1120721" y="633730"/>
                  </a:lnTo>
                  <a:lnTo>
                    <a:pt x="1120569" y="681989"/>
                  </a:lnTo>
                  <a:lnTo>
                    <a:pt x="1127981" y="681989"/>
                  </a:lnTo>
                  <a:lnTo>
                    <a:pt x="1128055" y="633730"/>
                  </a:lnTo>
                  <a:close/>
                </a:path>
                <a:path w="1129029" h="825500">
                  <a:moveTo>
                    <a:pt x="6772" y="681990"/>
                  </a:moveTo>
                  <a:lnTo>
                    <a:pt x="217" y="681990"/>
                  </a:lnTo>
                  <a:lnTo>
                    <a:pt x="203" y="690879"/>
                  </a:lnTo>
                  <a:lnTo>
                    <a:pt x="6744" y="690879"/>
                  </a:lnTo>
                  <a:lnTo>
                    <a:pt x="6772" y="681990"/>
                  </a:lnTo>
                  <a:close/>
                </a:path>
                <a:path w="1129029" h="825500">
                  <a:moveTo>
                    <a:pt x="1127981" y="681990"/>
                  </a:moveTo>
                  <a:lnTo>
                    <a:pt x="1120569" y="681990"/>
                  </a:lnTo>
                  <a:lnTo>
                    <a:pt x="1120542" y="690879"/>
                  </a:lnTo>
                  <a:lnTo>
                    <a:pt x="1127967" y="690879"/>
                  </a:lnTo>
                  <a:lnTo>
                    <a:pt x="1127981" y="681990"/>
                  </a:lnTo>
                  <a:close/>
                </a:path>
                <a:path w="1129029" h="825500">
                  <a:moveTo>
                    <a:pt x="6744" y="690880"/>
                  </a:moveTo>
                  <a:lnTo>
                    <a:pt x="203" y="690880"/>
                  </a:lnTo>
                  <a:lnTo>
                    <a:pt x="105" y="754379"/>
                  </a:lnTo>
                  <a:lnTo>
                    <a:pt x="6545" y="754379"/>
                  </a:lnTo>
                  <a:lnTo>
                    <a:pt x="6744" y="690880"/>
                  </a:lnTo>
                  <a:close/>
                </a:path>
                <a:path w="1129029" h="825500">
                  <a:moveTo>
                    <a:pt x="1127967" y="690880"/>
                  </a:moveTo>
                  <a:lnTo>
                    <a:pt x="1120542" y="690880"/>
                  </a:lnTo>
                  <a:lnTo>
                    <a:pt x="1120343" y="754379"/>
                  </a:lnTo>
                  <a:lnTo>
                    <a:pt x="1127869" y="754379"/>
                  </a:lnTo>
                  <a:lnTo>
                    <a:pt x="1127967" y="690880"/>
                  </a:lnTo>
                  <a:close/>
                </a:path>
                <a:path w="1129029" h="825500">
                  <a:moveTo>
                    <a:pt x="6545" y="754380"/>
                  </a:moveTo>
                  <a:lnTo>
                    <a:pt x="105" y="754380"/>
                  </a:lnTo>
                  <a:lnTo>
                    <a:pt x="96" y="760729"/>
                  </a:lnTo>
                  <a:lnTo>
                    <a:pt x="6525" y="760729"/>
                  </a:lnTo>
                  <a:lnTo>
                    <a:pt x="6545" y="754380"/>
                  </a:lnTo>
                  <a:close/>
                </a:path>
                <a:path w="1129029" h="825500">
                  <a:moveTo>
                    <a:pt x="1127869" y="754380"/>
                  </a:moveTo>
                  <a:lnTo>
                    <a:pt x="1120343" y="754380"/>
                  </a:lnTo>
                  <a:lnTo>
                    <a:pt x="1120323" y="760729"/>
                  </a:lnTo>
                  <a:lnTo>
                    <a:pt x="1127859" y="760729"/>
                  </a:lnTo>
                  <a:lnTo>
                    <a:pt x="1127869" y="754380"/>
                  </a:lnTo>
                  <a:close/>
                </a:path>
                <a:path w="1129029" h="825500">
                  <a:moveTo>
                    <a:pt x="6525" y="760730"/>
                  </a:moveTo>
                  <a:lnTo>
                    <a:pt x="96" y="760730"/>
                  </a:lnTo>
                  <a:lnTo>
                    <a:pt x="86" y="767079"/>
                  </a:lnTo>
                  <a:lnTo>
                    <a:pt x="6505" y="767079"/>
                  </a:lnTo>
                  <a:lnTo>
                    <a:pt x="6525" y="760730"/>
                  </a:lnTo>
                  <a:close/>
                </a:path>
                <a:path w="1129029" h="825500">
                  <a:moveTo>
                    <a:pt x="1127859" y="760730"/>
                  </a:moveTo>
                  <a:lnTo>
                    <a:pt x="1120323" y="760730"/>
                  </a:lnTo>
                  <a:lnTo>
                    <a:pt x="1120303" y="767079"/>
                  </a:lnTo>
                  <a:lnTo>
                    <a:pt x="1127850" y="767079"/>
                  </a:lnTo>
                  <a:lnTo>
                    <a:pt x="1127859" y="760730"/>
                  </a:lnTo>
                  <a:close/>
                </a:path>
                <a:path w="1129029" h="825500">
                  <a:moveTo>
                    <a:pt x="6505" y="767080"/>
                  </a:moveTo>
                  <a:lnTo>
                    <a:pt x="86" y="767080"/>
                  </a:lnTo>
                  <a:lnTo>
                    <a:pt x="66" y="779779"/>
                  </a:lnTo>
                  <a:lnTo>
                    <a:pt x="6465" y="779779"/>
                  </a:lnTo>
                  <a:lnTo>
                    <a:pt x="6505" y="767080"/>
                  </a:lnTo>
                  <a:close/>
                </a:path>
                <a:path w="1129029" h="825500">
                  <a:moveTo>
                    <a:pt x="1127850" y="767080"/>
                  </a:moveTo>
                  <a:lnTo>
                    <a:pt x="1120303" y="767080"/>
                  </a:lnTo>
                  <a:lnTo>
                    <a:pt x="1120263" y="779779"/>
                  </a:lnTo>
                  <a:lnTo>
                    <a:pt x="1127830" y="779779"/>
                  </a:lnTo>
                  <a:lnTo>
                    <a:pt x="1127850" y="767080"/>
                  </a:lnTo>
                  <a:close/>
                </a:path>
                <a:path w="1129029" h="825500">
                  <a:moveTo>
                    <a:pt x="6465" y="779780"/>
                  </a:moveTo>
                  <a:lnTo>
                    <a:pt x="66" y="779780"/>
                  </a:lnTo>
                  <a:lnTo>
                    <a:pt x="0" y="822960"/>
                  </a:lnTo>
                  <a:lnTo>
                    <a:pt x="1127759" y="825500"/>
                  </a:lnTo>
                  <a:lnTo>
                    <a:pt x="1127769" y="819150"/>
                  </a:lnTo>
                  <a:lnTo>
                    <a:pt x="1120140" y="819150"/>
                  </a:lnTo>
                  <a:lnTo>
                    <a:pt x="6350" y="816610"/>
                  </a:lnTo>
                  <a:lnTo>
                    <a:pt x="6465" y="779780"/>
                  </a:lnTo>
                  <a:close/>
                </a:path>
                <a:path w="1129029" h="825500">
                  <a:moveTo>
                    <a:pt x="1127830" y="779780"/>
                  </a:moveTo>
                  <a:lnTo>
                    <a:pt x="1120263" y="779780"/>
                  </a:lnTo>
                  <a:lnTo>
                    <a:pt x="1120140" y="819150"/>
                  </a:lnTo>
                  <a:lnTo>
                    <a:pt x="1127769" y="819150"/>
                  </a:lnTo>
                  <a:lnTo>
                    <a:pt x="1127830" y="779780"/>
                  </a:lnTo>
                  <a:close/>
                </a:path>
              </a:pathLst>
            </a:custGeom>
            <a:solidFill>
              <a:srgbClr val="5C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6604000" y="1193800"/>
              <a:ext cx="1116330" cy="812800"/>
            </a:xfrm>
            <a:custGeom>
              <a:avLst/>
              <a:gdLst/>
              <a:ahLst/>
              <a:cxnLst/>
              <a:rect l="l" t="t" r="r" b="b"/>
              <a:pathLst>
                <a:path w="1116329" h="812800">
                  <a:moveTo>
                    <a:pt x="2540" y="0"/>
                  </a:moveTo>
                  <a:lnTo>
                    <a:pt x="2424" y="36829"/>
                  </a:lnTo>
                  <a:lnTo>
                    <a:pt x="7571" y="36829"/>
                  </a:lnTo>
                  <a:lnTo>
                    <a:pt x="7620" y="6350"/>
                  </a:lnTo>
                  <a:lnTo>
                    <a:pt x="1116318" y="6350"/>
                  </a:lnTo>
                  <a:lnTo>
                    <a:pt x="1116329" y="2539"/>
                  </a:lnTo>
                  <a:lnTo>
                    <a:pt x="2540" y="0"/>
                  </a:lnTo>
                  <a:close/>
                </a:path>
                <a:path w="1116329" h="812800">
                  <a:moveTo>
                    <a:pt x="1116318" y="6350"/>
                  </a:moveTo>
                  <a:lnTo>
                    <a:pt x="7620" y="6350"/>
                  </a:lnTo>
                  <a:lnTo>
                    <a:pt x="1109979" y="7620"/>
                  </a:lnTo>
                  <a:lnTo>
                    <a:pt x="1109933" y="36829"/>
                  </a:lnTo>
                  <a:lnTo>
                    <a:pt x="1116222" y="36829"/>
                  </a:lnTo>
                  <a:lnTo>
                    <a:pt x="1116318" y="6350"/>
                  </a:lnTo>
                  <a:close/>
                </a:path>
                <a:path w="1116329" h="812800">
                  <a:moveTo>
                    <a:pt x="7571" y="36830"/>
                  </a:moveTo>
                  <a:lnTo>
                    <a:pt x="2424" y="36830"/>
                  </a:lnTo>
                  <a:lnTo>
                    <a:pt x="2384" y="49529"/>
                  </a:lnTo>
                  <a:lnTo>
                    <a:pt x="7551" y="49529"/>
                  </a:lnTo>
                  <a:lnTo>
                    <a:pt x="7571" y="36830"/>
                  </a:lnTo>
                  <a:close/>
                </a:path>
                <a:path w="1116329" h="812800">
                  <a:moveTo>
                    <a:pt x="1116222" y="36830"/>
                  </a:moveTo>
                  <a:lnTo>
                    <a:pt x="1109933" y="36830"/>
                  </a:lnTo>
                  <a:lnTo>
                    <a:pt x="1109913" y="49529"/>
                  </a:lnTo>
                  <a:lnTo>
                    <a:pt x="1116182" y="49529"/>
                  </a:lnTo>
                  <a:lnTo>
                    <a:pt x="1116222" y="36830"/>
                  </a:lnTo>
                  <a:close/>
                </a:path>
                <a:path w="1116329" h="812800">
                  <a:moveTo>
                    <a:pt x="7551" y="49530"/>
                  </a:moveTo>
                  <a:lnTo>
                    <a:pt x="2384" y="49530"/>
                  </a:lnTo>
                  <a:lnTo>
                    <a:pt x="2364" y="55879"/>
                  </a:lnTo>
                  <a:lnTo>
                    <a:pt x="7541" y="55879"/>
                  </a:lnTo>
                  <a:lnTo>
                    <a:pt x="7551" y="49530"/>
                  </a:lnTo>
                  <a:close/>
                </a:path>
                <a:path w="1116329" h="812800">
                  <a:moveTo>
                    <a:pt x="1116182" y="49530"/>
                  </a:moveTo>
                  <a:lnTo>
                    <a:pt x="1109913" y="49530"/>
                  </a:lnTo>
                  <a:lnTo>
                    <a:pt x="1109903" y="55879"/>
                  </a:lnTo>
                  <a:lnTo>
                    <a:pt x="1116162" y="55879"/>
                  </a:lnTo>
                  <a:lnTo>
                    <a:pt x="1116182" y="49530"/>
                  </a:lnTo>
                  <a:close/>
                </a:path>
                <a:path w="1116329" h="812800">
                  <a:moveTo>
                    <a:pt x="7541" y="55880"/>
                  </a:moveTo>
                  <a:lnTo>
                    <a:pt x="2364" y="55880"/>
                  </a:lnTo>
                  <a:lnTo>
                    <a:pt x="2225" y="100329"/>
                  </a:lnTo>
                  <a:lnTo>
                    <a:pt x="7470" y="100329"/>
                  </a:lnTo>
                  <a:lnTo>
                    <a:pt x="7541" y="55880"/>
                  </a:lnTo>
                  <a:close/>
                </a:path>
                <a:path w="1116329" h="812800">
                  <a:moveTo>
                    <a:pt x="1116162" y="55880"/>
                  </a:moveTo>
                  <a:lnTo>
                    <a:pt x="1109903" y="55880"/>
                  </a:lnTo>
                  <a:lnTo>
                    <a:pt x="1109832" y="100329"/>
                  </a:lnTo>
                  <a:lnTo>
                    <a:pt x="1116023" y="100329"/>
                  </a:lnTo>
                  <a:lnTo>
                    <a:pt x="1116162" y="55880"/>
                  </a:lnTo>
                  <a:close/>
                </a:path>
                <a:path w="1116329" h="812800">
                  <a:moveTo>
                    <a:pt x="7470" y="100330"/>
                  </a:moveTo>
                  <a:lnTo>
                    <a:pt x="2225" y="100330"/>
                  </a:lnTo>
                  <a:lnTo>
                    <a:pt x="2205" y="106679"/>
                  </a:lnTo>
                  <a:lnTo>
                    <a:pt x="7460" y="106679"/>
                  </a:lnTo>
                  <a:lnTo>
                    <a:pt x="7470" y="100330"/>
                  </a:lnTo>
                  <a:close/>
                </a:path>
                <a:path w="1116329" h="812800">
                  <a:moveTo>
                    <a:pt x="1116023" y="100330"/>
                  </a:moveTo>
                  <a:lnTo>
                    <a:pt x="1109832" y="100330"/>
                  </a:lnTo>
                  <a:lnTo>
                    <a:pt x="1109822" y="106679"/>
                  </a:lnTo>
                  <a:lnTo>
                    <a:pt x="1116003" y="106679"/>
                  </a:lnTo>
                  <a:lnTo>
                    <a:pt x="1116023" y="100330"/>
                  </a:lnTo>
                  <a:close/>
                </a:path>
                <a:path w="1116329" h="812800">
                  <a:moveTo>
                    <a:pt x="7460" y="106680"/>
                  </a:moveTo>
                  <a:lnTo>
                    <a:pt x="2205" y="106680"/>
                  </a:lnTo>
                  <a:lnTo>
                    <a:pt x="2185" y="113029"/>
                  </a:lnTo>
                  <a:lnTo>
                    <a:pt x="7450" y="113029"/>
                  </a:lnTo>
                  <a:lnTo>
                    <a:pt x="7460" y="106680"/>
                  </a:lnTo>
                  <a:close/>
                </a:path>
                <a:path w="1116329" h="812800">
                  <a:moveTo>
                    <a:pt x="1116003" y="106680"/>
                  </a:moveTo>
                  <a:lnTo>
                    <a:pt x="1109822" y="106680"/>
                  </a:lnTo>
                  <a:lnTo>
                    <a:pt x="1109812" y="113029"/>
                  </a:lnTo>
                  <a:lnTo>
                    <a:pt x="1115983" y="113029"/>
                  </a:lnTo>
                  <a:lnTo>
                    <a:pt x="1116003" y="106680"/>
                  </a:lnTo>
                  <a:close/>
                </a:path>
                <a:path w="1116329" h="812800">
                  <a:moveTo>
                    <a:pt x="7450" y="113030"/>
                  </a:moveTo>
                  <a:lnTo>
                    <a:pt x="2185" y="113030"/>
                  </a:lnTo>
                  <a:lnTo>
                    <a:pt x="2074" y="148589"/>
                  </a:lnTo>
                  <a:lnTo>
                    <a:pt x="7393" y="148589"/>
                  </a:lnTo>
                  <a:lnTo>
                    <a:pt x="7450" y="113030"/>
                  </a:lnTo>
                  <a:close/>
                </a:path>
                <a:path w="1116329" h="812800">
                  <a:moveTo>
                    <a:pt x="1115983" y="113030"/>
                  </a:moveTo>
                  <a:lnTo>
                    <a:pt x="1109812" y="113030"/>
                  </a:lnTo>
                  <a:lnTo>
                    <a:pt x="1109755" y="148589"/>
                  </a:lnTo>
                  <a:lnTo>
                    <a:pt x="1115872" y="148589"/>
                  </a:lnTo>
                  <a:lnTo>
                    <a:pt x="1115983" y="113030"/>
                  </a:lnTo>
                  <a:close/>
                </a:path>
                <a:path w="1116329" h="812800">
                  <a:moveTo>
                    <a:pt x="7393" y="148590"/>
                  </a:moveTo>
                  <a:lnTo>
                    <a:pt x="2074" y="148590"/>
                  </a:lnTo>
                  <a:lnTo>
                    <a:pt x="2046" y="157479"/>
                  </a:lnTo>
                  <a:lnTo>
                    <a:pt x="7379" y="157479"/>
                  </a:lnTo>
                  <a:lnTo>
                    <a:pt x="7393" y="148590"/>
                  </a:lnTo>
                  <a:close/>
                </a:path>
                <a:path w="1116329" h="812800">
                  <a:moveTo>
                    <a:pt x="1115872" y="148590"/>
                  </a:moveTo>
                  <a:lnTo>
                    <a:pt x="1109755" y="148590"/>
                  </a:lnTo>
                  <a:lnTo>
                    <a:pt x="1109741" y="157479"/>
                  </a:lnTo>
                  <a:lnTo>
                    <a:pt x="1115844" y="157479"/>
                  </a:lnTo>
                  <a:lnTo>
                    <a:pt x="1115872" y="148590"/>
                  </a:lnTo>
                  <a:close/>
                </a:path>
                <a:path w="1116329" h="812800">
                  <a:moveTo>
                    <a:pt x="7379" y="157480"/>
                  </a:moveTo>
                  <a:lnTo>
                    <a:pt x="2046" y="157480"/>
                  </a:lnTo>
                  <a:lnTo>
                    <a:pt x="1934" y="193039"/>
                  </a:lnTo>
                  <a:lnTo>
                    <a:pt x="7322" y="193039"/>
                  </a:lnTo>
                  <a:lnTo>
                    <a:pt x="7379" y="157480"/>
                  </a:lnTo>
                  <a:close/>
                </a:path>
                <a:path w="1116329" h="812800">
                  <a:moveTo>
                    <a:pt x="1115844" y="157480"/>
                  </a:moveTo>
                  <a:lnTo>
                    <a:pt x="1109741" y="157480"/>
                  </a:lnTo>
                  <a:lnTo>
                    <a:pt x="1109685" y="193039"/>
                  </a:lnTo>
                  <a:lnTo>
                    <a:pt x="1115732" y="193039"/>
                  </a:lnTo>
                  <a:lnTo>
                    <a:pt x="1115844" y="157480"/>
                  </a:lnTo>
                  <a:close/>
                </a:path>
                <a:path w="1116329" h="812800">
                  <a:moveTo>
                    <a:pt x="7322" y="193040"/>
                  </a:moveTo>
                  <a:lnTo>
                    <a:pt x="1934" y="193040"/>
                  </a:lnTo>
                  <a:lnTo>
                    <a:pt x="1906" y="201929"/>
                  </a:lnTo>
                  <a:lnTo>
                    <a:pt x="7308" y="201929"/>
                  </a:lnTo>
                  <a:lnTo>
                    <a:pt x="7322" y="193040"/>
                  </a:lnTo>
                  <a:close/>
                </a:path>
                <a:path w="1116329" h="812800">
                  <a:moveTo>
                    <a:pt x="1115732" y="193040"/>
                  </a:moveTo>
                  <a:lnTo>
                    <a:pt x="1109685" y="193040"/>
                  </a:lnTo>
                  <a:lnTo>
                    <a:pt x="1109671" y="201929"/>
                  </a:lnTo>
                  <a:lnTo>
                    <a:pt x="1115704" y="201929"/>
                  </a:lnTo>
                  <a:lnTo>
                    <a:pt x="1115732" y="193040"/>
                  </a:lnTo>
                  <a:close/>
                </a:path>
                <a:path w="1116329" h="812800">
                  <a:moveTo>
                    <a:pt x="7308" y="201930"/>
                  </a:moveTo>
                  <a:lnTo>
                    <a:pt x="1906" y="201930"/>
                  </a:lnTo>
                  <a:lnTo>
                    <a:pt x="1417" y="358139"/>
                  </a:lnTo>
                  <a:lnTo>
                    <a:pt x="7059" y="358139"/>
                  </a:lnTo>
                  <a:lnTo>
                    <a:pt x="7308" y="201930"/>
                  </a:lnTo>
                  <a:close/>
                </a:path>
                <a:path w="1116329" h="812800">
                  <a:moveTo>
                    <a:pt x="1115704" y="201930"/>
                  </a:moveTo>
                  <a:lnTo>
                    <a:pt x="1109671" y="201930"/>
                  </a:lnTo>
                  <a:lnTo>
                    <a:pt x="1109422" y="358139"/>
                  </a:lnTo>
                  <a:lnTo>
                    <a:pt x="1115215" y="358139"/>
                  </a:lnTo>
                  <a:lnTo>
                    <a:pt x="1115704" y="201930"/>
                  </a:lnTo>
                  <a:close/>
                </a:path>
                <a:path w="1116329" h="812800">
                  <a:moveTo>
                    <a:pt x="7059" y="358140"/>
                  </a:moveTo>
                  <a:lnTo>
                    <a:pt x="1417" y="358140"/>
                  </a:lnTo>
                  <a:lnTo>
                    <a:pt x="640" y="605789"/>
                  </a:lnTo>
                  <a:lnTo>
                    <a:pt x="6665" y="605789"/>
                  </a:lnTo>
                  <a:lnTo>
                    <a:pt x="7059" y="358140"/>
                  </a:lnTo>
                  <a:close/>
                </a:path>
                <a:path w="1116329" h="812800">
                  <a:moveTo>
                    <a:pt x="1115215" y="358140"/>
                  </a:moveTo>
                  <a:lnTo>
                    <a:pt x="1109422" y="358140"/>
                  </a:lnTo>
                  <a:lnTo>
                    <a:pt x="1109029" y="605789"/>
                  </a:lnTo>
                  <a:lnTo>
                    <a:pt x="1114438" y="605789"/>
                  </a:lnTo>
                  <a:lnTo>
                    <a:pt x="1115215" y="358140"/>
                  </a:lnTo>
                  <a:close/>
                </a:path>
                <a:path w="1116329" h="812800">
                  <a:moveTo>
                    <a:pt x="6665" y="605790"/>
                  </a:moveTo>
                  <a:lnTo>
                    <a:pt x="640" y="605790"/>
                  </a:lnTo>
                  <a:lnTo>
                    <a:pt x="601" y="618489"/>
                  </a:lnTo>
                  <a:lnTo>
                    <a:pt x="6645" y="618489"/>
                  </a:lnTo>
                  <a:lnTo>
                    <a:pt x="6665" y="605790"/>
                  </a:lnTo>
                  <a:close/>
                </a:path>
                <a:path w="1116329" h="812800">
                  <a:moveTo>
                    <a:pt x="1114438" y="605790"/>
                  </a:moveTo>
                  <a:lnTo>
                    <a:pt x="1109029" y="605790"/>
                  </a:lnTo>
                  <a:lnTo>
                    <a:pt x="1109008" y="618489"/>
                  </a:lnTo>
                  <a:lnTo>
                    <a:pt x="1114399" y="618489"/>
                  </a:lnTo>
                  <a:lnTo>
                    <a:pt x="1114438" y="605790"/>
                  </a:lnTo>
                  <a:close/>
                </a:path>
                <a:path w="1116329" h="812800">
                  <a:moveTo>
                    <a:pt x="6645" y="618490"/>
                  </a:moveTo>
                  <a:lnTo>
                    <a:pt x="601" y="618490"/>
                  </a:lnTo>
                  <a:lnTo>
                    <a:pt x="573" y="627379"/>
                  </a:lnTo>
                  <a:lnTo>
                    <a:pt x="6631" y="627379"/>
                  </a:lnTo>
                  <a:lnTo>
                    <a:pt x="6645" y="618490"/>
                  </a:lnTo>
                  <a:close/>
                </a:path>
                <a:path w="1116329" h="812800">
                  <a:moveTo>
                    <a:pt x="1114399" y="618490"/>
                  </a:moveTo>
                  <a:lnTo>
                    <a:pt x="1109008" y="618490"/>
                  </a:lnTo>
                  <a:lnTo>
                    <a:pt x="1108994" y="627379"/>
                  </a:lnTo>
                  <a:lnTo>
                    <a:pt x="1114371" y="627379"/>
                  </a:lnTo>
                  <a:lnTo>
                    <a:pt x="1114399" y="618490"/>
                  </a:lnTo>
                  <a:close/>
                </a:path>
                <a:path w="1116329" h="812800">
                  <a:moveTo>
                    <a:pt x="6631" y="627380"/>
                  </a:moveTo>
                  <a:lnTo>
                    <a:pt x="573" y="627380"/>
                  </a:lnTo>
                  <a:lnTo>
                    <a:pt x="422" y="675639"/>
                  </a:lnTo>
                  <a:lnTo>
                    <a:pt x="6554" y="675639"/>
                  </a:lnTo>
                  <a:lnTo>
                    <a:pt x="6631" y="627380"/>
                  </a:lnTo>
                  <a:close/>
                </a:path>
                <a:path w="1116329" h="812800">
                  <a:moveTo>
                    <a:pt x="1114371" y="627380"/>
                  </a:moveTo>
                  <a:lnTo>
                    <a:pt x="1108994" y="627380"/>
                  </a:lnTo>
                  <a:lnTo>
                    <a:pt x="1108917" y="675639"/>
                  </a:lnTo>
                  <a:lnTo>
                    <a:pt x="1114219" y="675639"/>
                  </a:lnTo>
                  <a:lnTo>
                    <a:pt x="1114371" y="627380"/>
                  </a:lnTo>
                  <a:close/>
                </a:path>
                <a:path w="1116329" h="812800">
                  <a:moveTo>
                    <a:pt x="6554" y="675640"/>
                  </a:moveTo>
                  <a:lnTo>
                    <a:pt x="422" y="675640"/>
                  </a:lnTo>
                  <a:lnTo>
                    <a:pt x="394" y="684529"/>
                  </a:lnTo>
                  <a:lnTo>
                    <a:pt x="6540" y="684529"/>
                  </a:lnTo>
                  <a:lnTo>
                    <a:pt x="6554" y="675640"/>
                  </a:lnTo>
                  <a:close/>
                </a:path>
                <a:path w="1116329" h="812800">
                  <a:moveTo>
                    <a:pt x="1114219" y="675640"/>
                  </a:moveTo>
                  <a:lnTo>
                    <a:pt x="1108917" y="675640"/>
                  </a:lnTo>
                  <a:lnTo>
                    <a:pt x="1108903" y="684529"/>
                  </a:lnTo>
                  <a:lnTo>
                    <a:pt x="1114192" y="684529"/>
                  </a:lnTo>
                  <a:lnTo>
                    <a:pt x="1114219" y="675640"/>
                  </a:lnTo>
                  <a:close/>
                </a:path>
                <a:path w="1116329" h="812800">
                  <a:moveTo>
                    <a:pt x="6540" y="684530"/>
                  </a:moveTo>
                  <a:lnTo>
                    <a:pt x="394" y="684530"/>
                  </a:lnTo>
                  <a:lnTo>
                    <a:pt x="195" y="748029"/>
                  </a:lnTo>
                  <a:lnTo>
                    <a:pt x="6438" y="748029"/>
                  </a:lnTo>
                  <a:lnTo>
                    <a:pt x="6540" y="684530"/>
                  </a:lnTo>
                  <a:close/>
                </a:path>
                <a:path w="1116329" h="812800">
                  <a:moveTo>
                    <a:pt x="1114192" y="684530"/>
                  </a:moveTo>
                  <a:lnTo>
                    <a:pt x="1108903" y="684530"/>
                  </a:lnTo>
                  <a:lnTo>
                    <a:pt x="1108802" y="748029"/>
                  </a:lnTo>
                  <a:lnTo>
                    <a:pt x="1113993" y="748029"/>
                  </a:lnTo>
                  <a:lnTo>
                    <a:pt x="1114192" y="684530"/>
                  </a:lnTo>
                  <a:close/>
                </a:path>
                <a:path w="1116329" h="812800">
                  <a:moveTo>
                    <a:pt x="6438" y="748030"/>
                  </a:moveTo>
                  <a:lnTo>
                    <a:pt x="195" y="748030"/>
                  </a:lnTo>
                  <a:lnTo>
                    <a:pt x="175" y="754379"/>
                  </a:lnTo>
                  <a:lnTo>
                    <a:pt x="6428" y="754379"/>
                  </a:lnTo>
                  <a:lnTo>
                    <a:pt x="6438" y="748030"/>
                  </a:lnTo>
                  <a:close/>
                </a:path>
                <a:path w="1116329" h="812800">
                  <a:moveTo>
                    <a:pt x="1113993" y="748030"/>
                  </a:moveTo>
                  <a:lnTo>
                    <a:pt x="1108802" y="748030"/>
                  </a:lnTo>
                  <a:lnTo>
                    <a:pt x="1108792" y="754379"/>
                  </a:lnTo>
                  <a:lnTo>
                    <a:pt x="1113973" y="754379"/>
                  </a:lnTo>
                  <a:lnTo>
                    <a:pt x="1113993" y="748030"/>
                  </a:lnTo>
                  <a:close/>
                </a:path>
                <a:path w="1116329" h="812800">
                  <a:moveTo>
                    <a:pt x="6428" y="754380"/>
                  </a:moveTo>
                  <a:lnTo>
                    <a:pt x="175" y="754380"/>
                  </a:lnTo>
                  <a:lnTo>
                    <a:pt x="155" y="760729"/>
                  </a:lnTo>
                  <a:lnTo>
                    <a:pt x="6418" y="760729"/>
                  </a:lnTo>
                  <a:lnTo>
                    <a:pt x="6428" y="754380"/>
                  </a:lnTo>
                  <a:close/>
                </a:path>
                <a:path w="1116329" h="812800">
                  <a:moveTo>
                    <a:pt x="1113973" y="754380"/>
                  </a:moveTo>
                  <a:lnTo>
                    <a:pt x="1108792" y="754380"/>
                  </a:lnTo>
                  <a:lnTo>
                    <a:pt x="1108782" y="760729"/>
                  </a:lnTo>
                  <a:lnTo>
                    <a:pt x="1113953" y="760729"/>
                  </a:lnTo>
                  <a:lnTo>
                    <a:pt x="1113973" y="754380"/>
                  </a:lnTo>
                  <a:close/>
                </a:path>
                <a:path w="1116329" h="812800">
                  <a:moveTo>
                    <a:pt x="6418" y="760730"/>
                  </a:moveTo>
                  <a:lnTo>
                    <a:pt x="155" y="760730"/>
                  </a:lnTo>
                  <a:lnTo>
                    <a:pt x="115" y="773429"/>
                  </a:lnTo>
                  <a:lnTo>
                    <a:pt x="6398" y="773429"/>
                  </a:lnTo>
                  <a:lnTo>
                    <a:pt x="6418" y="760730"/>
                  </a:lnTo>
                  <a:close/>
                </a:path>
                <a:path w="1116329" h="812800">
                  <a:moveTo>
                    <a:pt x="1113953" y="760730"/>
                  </a:moveTo>
                  <a:lnTo>
                    <a:pt x="1108782" y="760730"/>
                  </a:lnTo>
                  <a:lnTo>
                    <a:pt x="1108762" y="773429"/>
                  </a:lnTo>
                  <a:lnTo>
                    <a:pt x="1113913" y="773429"/>
                  </a:lnTo>
                  <a:lnTo>
                    <a:pt x="1113953" y="760730"/>
                  </a:lnTo>
                  <a:close/>
                </a:path>
                <a:path w="1116329" h="812800">
                  <a:moveTo>
                    <a:pt x="6398" y="773430"/>
                  </a:moveTo>
                  <a:lnTo>
                    <a:pt x="115" y="773430"/>
                  </a:lnTo>
                  <a:lnTo>
                    <a:pt x="0" y="810260"/>
                  </a:lnTo>
                  <a:lnTo>
                    <a:pt x="1113790" y="812800"/>
                  </a:lnTo>
                  <a:lnTo>
                    <a:pt x="1113809" y="806450"/>
                  </a:lnTo>
                  <a:lnTo>
                    <a:pt x="6350" y="803910"/>
                  </a:lnTo>
                  <a:lnTo>
                    <a:pt x="6398" y="773430"/>
                  </a:lnTo>
                  <a:close/>
                </a:path>
                <a:path w="1116329" h="812800">
                  <a:moveTo>
                    <a:pt x="1113913" y="773430"/>
                  </a:moveTo>
                  <a:lnTo>
                    <a:pt x="1108762" y="773430"/>
                  </a:lnTo>
                  <a:lnTo>
                    <a:pt x="1108709" y="806450"/>
                  </a:lnTo>
                  <a:lnTo>
                    <a:pt x="1113809" y="806450"/>
                  </a:lnTo>
                  <a:lnTo>
                    <a:pt x="1113913" y="773430"/>
                  </a:lnTo>
                  <a:close/>
                </a:path>
              </a:pathLst>
            </a:custGeom>
            <a:solidFill>
              <a:srgbClr val="5D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6610350" y="1200150"/>
              <a:ext cx="1103630" cy="800100"/>
            </a:xfrm>
            <a:custGeom>
              <a:avLst/>
              <a:gdLst/>
              <a:ahLst/>
              <a:cxnLst/>
              <a:rect l="l" t="t" r="r" b="b"/>
              <a:pathLst>
                <a:path w="1103629" h="800100">
                  <a:moveTo>
                    <a:pt x="1270" y="0"/>
                  </a:moveTo>
                  <a:lnTo>
                    <a:pt x="1221" y="30479"/>
                  </a:lnTo>
                  <a:lnTo>
                    <a:pt x="7580" y="30479"/>
                  </a:lnTo>
                  <a:lnTo>
                    <a:pt x="7620" y="6350"/>
                  </a:lnTo>
                  <a:lnTo>
                    <a:pt x="1103621" y="6350"/>
                  </a:lnTo>
                  <a:lnTo>
                    <a:pt x="1103629" y="1270"/>
                  </a:lnTo>
                  <a:lnTo>
                    <a:pt x="1270" y="0"/>
                  </a:lnTo>
                  <a:close/>
                </a:path>
                <a:path w="1103629" h="800100">
                  <a:moveTo>
                    <a:pt x="1103621" y="6350"/>
                  </a:moveTo>
                  <a:lnTo>
                    <a:pt x="7620" y="6350"/>
                  </a:lnTo>
                  <a:lnTo>
                    <a:pt x="1097279" y="7620"/>
                  </a:lnTo>
                  <a:lnTo>
                    <a:pt x="1097243" y="30479"/>
                  </a:lnTo>
                  <a:lnTo>
                    <a:pt x="1103583" y="30479"/>
                  </a:lnTo>
                  <a:lnTo>
                    <a:pt x="1103621" y="6350"/>
                  </a:lnTo>
                  <a:close/>
                </a:path>
                <a:path w="1103629" h="800100">
                  <a:moveTo>
                    <a:pt x="7580" y="30480"/>
                  </a:moveTo>
                  <a:lnTo>
                    <a:pt x="1221" y="30480"/>
                  </a:lnTo>
                  <a:lnTo>
                    <a:pt x="1201" y="43179"/>
                  </a:lnTo>
                  <a:lnTo>
                    <a:pt x="7560" y="43179"/>
                  </a:lnTo>
                  <a:lnTo>
                    <a:pt x="7580" y="30480"/>
                  </a:lnTo>
                  <a:close/>
                </a:path>
                <a:path w="1103629" h="800100">
                  <a:moveTo>
                    <a:pt x="1103583" y="30480"/>
                  </a:moveTo>
                  <a:lnTo>
                    <a:pt x="1097243" y="30480"/>
                  </a:lnTo>
                  <a:lnTo>
                    <a:pt x="1097222" y="43179"/>
                  </a:lnTo>
                  <a:lnTo>
                    <a:pt x="1103563" y="43179"/>
                  </a:lnTo>
                  <a:lnTo>
                    <a:pt x="1103583" y="30480"/>
                  </a:lnTo>
                  <a:close/>
                </a:path>
                <a:path w="1103629" h="800100">
                  <a:moveTo>
                    <a:pt x="7560" y="43180"/>
                  </a:moveTo>
                  <a:lnTo>
                    <a:pt x="1201" y="43180"/>
                  </a:lnTo>
                  <a:lnTo>
                    <a:pt x="1191" y="49529"/>
                  </a:lnTo>
                  <a:lnTo>
                    <a:pt x="7550" y="49529"/>
                  </a:lnTo>
                  <a:lnTo>
                    <a:pt x="7560" y="43180"/>
                  </a:lnTo>
                  <a:close/>
                </a:path>
                <a:path w="1103629" h="800100">
                  <a:moveTo>
                    <a:pt x="1103563" y="43180"/>
                  </a:moveTo>
                  <a:lnTo>
                    <a:pt x="1097222" y="43180"/>
                  </a:lnTo>
                  <a:lnTo>
                    <a:pt x="1097212" y="49529"/>
                  </a:lnTo>
                  <a:lnTo>
                    <a:pt x="1103553" y="49529"/>
                  </a:lnTo>
                  <a:lnTo>
                    <a:pt x="1103563" y="43180"/>
                  </a:lnTo>
                  <a:close/>
                </a:path>
                <a:path w="1103629" h="800100">
                  <a:moveTo>
                    <a:pt x="7550" y="49530"/>
                  </a:moveTo>
                  <a:lnTo>
                    <a:pt x="1191" y="49530"/>
                  </a:lnTo>
                  <a:lnTo>
                    <a:pt x="1120" y="93979"/>
                  </a:lnTo>
                  <a:lnTo>
                    <a:pt x="7478" y="93979"/>
                  </a:lnTo>
                  <a:lnTo>
                    <a:pt x="7550" y="49530"/>
                  </a:lnTo>
                  <a:close/>
                </a:path>
                <a:path w="1103629" h="800100">
                  <a:moveTo>
                    <a:pt x="1103553" y="49530"/>
                  </a:moveTo>
                  <a:lnTo>
                    <a:pt x="1097212" y="49530"/>
                  </a:lnTo>
                  <a:lnTo>
                    <a:pt x="1097140" y="93979"/>
                  </a:lnTo>
                  <a:lnTo>
                    <a:pt x="1103482" y="93979"/>
                  </a:lnTo>
                  <a:lnTo>
                    <a:pt x="1103553" y="49530"/>
                  </a:lnTo>
                  <a:close/>
                </a:path>
                <a:path w="1103629" h="800100">
                  <a:moveTo>
                    <a:pt x="7478" y="93980"/>
                  </a:moveTo>
                  <a:lnTo>
                    <a:pt x="1120" y="93980"/>
                  </a:lnTo>
                  <a:lnTo>
                    <a:pt x="1110" y="100329"/>
                  </a:lnTo>
                  <a:lnTo>
                    <a:pt x="7467" y="100329"/>
                  </a:lnTo>
                  <a:lnTo>
                    <a:pt x="7478" y="93980"/>
                  </a:lnTo>
                  <a:close/>
                </a:path>
                <a:path w="1103629" h="800100">
                  <a:moveTo>
                    <a:pt x="1103482" y="93980"/>
                  </a:moveTo>
                  <a:lnTo>
                    <a:pt x="1097140" y="93980"/>
                  </a:lnTo>
                  <a:lnTo>
                    <a:pt x="1097130" y="100329"/>
                  </a:lnTo>
                  <a:lnTo>
                    <a:pt x="1103472" y="100329"/>
                  </a:lnTo>
                  <a:lnTo>
                    <a:pt x="1103482" y="93980"/>
                  </a:lnTo>
                  <a:close/>
                </a:path>
                <a:path w="1103629" h="800100">
                  <a:moveTo>
                    <a:pt x="7467" y="100330"/>
                  </a:moveTo>
                  <a:lnTo>
                    <a:pt x="1110" y="100330"/>
                  </a:lnTo>
                  <a:lnTo>
                    <a:pt x="1100" y="106679"/>
                  </a:lnTo>
                  <a:lnTo>
                    <a:pt x="7457" y="106679"/>
                  </a:lnTo>
                  <a:lnTo>
                    <a:pt x="7467" y="100330"/>
                  </a:lnTo>
                  <a:close/>
                </a:path>
                <a:path w="1103629" h="800100">
                  <a:moveTo>
                    <a:pt x="1103472" y="100330"/>
                  </a:moveTo>
                  <a:lnTo>
                    <a:pt x="1097130" y="100330"/>
                  </a:lnTo>
                  <a:lnTo>
                    <a:pt x="1097119" y="106679"/>
                  </a:lnTo>
                  <a:lnTo>
                    <a:pt x="1103462" y="106679"/>
                  </a:lnTo>
                  <a:lnTo>
                    <a:pt x="1103472" y="100330"/>
                  </a:lnTo>
                  <a:close/>
                </a:path>
                <a:path w="1103629" h="800100">
                  <a:moveTo>
                    <a:pt x="7457" y="106680"/>
                  </a:moveTo>
                  <a:lnTo>
                    <a:pt x="1100" y="106680"/>
                  </a:lnTo>
                  <a:lnTo>
                    <a:pt x="1043" y="142239"/>
                  </a:lnTo>
                  <a:lnTo>
                    <a:pt x="7400" y="142239"/>
                  </a:lnTo>
                  <a:lnTo>
                    <a:pt x="7457" y="106680"/>
                  </a:lnTo>
                  <a:close/>
                </a:path>
                <a:path w="1103629" h="800100">
                  <a:moveTo>
                    <a:pt x="1103462" y="106680"/>
                  </a:moveTo>
                  <a:lnTo>
                    <a:pt x="1097119" y="106680"/>
                  </a:lnTo>
                  <a:lnTo>
                    <a:pt x="1097062" y="142239"/>
                  </a:lnTo>
                  <a:lnTo>
                    <a:pt x="1103405" y="142239"/>
                  </a:lnTo>
                  <a:lnTo>
                    <a:pt x="1103462" y="106680"/>
                  </a:lnTo>
                  <a:close/>
                </a:path>
                <a:path w="1103629" h="800100">
                  <a:moveTo>
                    <a:pt x="7400" y="142240"/>
                  </a:moveTo>
                  <a:lnTo>
                    <a:pt x="1043" y="142240"/>
                  </a:lnTo>
                  <a:lnTo>
                    <a:pt x="1029" y="151129"/>
                  </a:lnTo>
                  <a:lnTo>
                    <a:pt x="7385" y="151129"/>
                  </a:lnTo>
                  <a:lnTo>
                    <a:pt x="7400" y="142240"/>
                  </a:lnTo>
                  <a:close/>
                </a:path>
                <a:path w="1103629" h="800100">
                  <a:moveTo>
                    <a:pt x="1103405" y="142240"/>
                  </a:moveTo>
                  <a:lnTo>
                    <a:pt x="1097062" y="142240"/>
                  </a:lnTo>
                  <a:lnTo>
                    <a:pt x="1097048" y="151129"/>
                  </a:lnTo>
                  <a:lnTo>
                    <a:pt x="1103391" y="151129"/>
                  </a:lnTo>
                  <a:lnTo>
                    <a:pt x="1103405" y="142240"/>
                  </a:lnTo>
                  <a:close/>
                </a:path>
                <a:path w="1103629" h="800100">
                  <a:moveTo>
                    <a:pt x="7385" y="151130"/>
                  </a:moveTo>
                  <a:lnTo>
                    <a:pt x="1029" y="151130"/>
                  </a:lnTo>
                  <a:lnTo>
                    <a:pt x="972" y="186689"/>
                  </a:lnTo>
                  <a:lnTo>
                    <a:pt x="7328" y="186689"/>
                  </a:lnTo>
                  <a:lnTo>
                    <a:pt x="7385" y="151130"/>
                  </a:lnTo>
                  <a:close/>
                </a:path>
                <a:path w="1103629" h="800100">
                  <a:moveTo>
                    <a:pt x="1103391" y="151130"/>
                  </a:moveTo>
                  <a:lnTo>
                    <a:pt x="1097048" y="151130"/>
                  </a:lnTo>
                  <a:lnTo>
                    <a:pt x="1096990" y="186689"/>
                  </a:lnTo>
                  <a:lnTo>
                    <a:pt x="1103335" y="186689"/>
                  </a:lnTo>
                  <a:lnTo>
                    <a:pt x="1103391" y="151130"/>
                  </a:lnTo>
                  <a:close/>
                </a:path>
                <a:path w="1103629" h="800100">
                  <a:moveTo>
                    <a:pt x="7328" y="186690"/>
                  </a:moveTo>
                  <a:lnTo>
                    <a:pt x="972" y="186690"/>
                  </a:lnTo>
                  <a:lnTo>
                    <a:pt x="958" y="195579"/>
                  </a:lnTo>
                  <a:lnTo>
                    <a:pt x="7313" y="195579"/>
                  </a:lnTo>
                  <a:lnTo>
                    <a:pt x="7328" y="186690"/>
                  </a:lnTo>
                  <a:close/>
                </a:path>
                <a:path w="1103629" h="800100">
                  <a:moveTo>
                    <a:pt x="1103335" y="186690"/>
                  </a:moveTo>
                  <a:lnTo>
                    <a:pt x="1096990" y="186690"/>
                  </a:lnTo>
                  <a:lnTo>
                    <a:pt x="1096976" y="195579"/>
                  </a:lnTo>
                  <a:lnTo>
                    <a:pt x="1103321" y="195579"/>
                  </a:lnTo>
                  <a:lnTo>
                    <a:pt x="1103335" y="186690"/>
                  </a:lnTo>
                  <a:close/>
                </a:path>
                <a:path w="1103629" h="800100">
                  <a:moveTo>
                    <a:pt x="7313" y="195580"/>
                  </a:moveTo>
                  <a:lnTo>
                    <a:pt x="958" y="195580"/>
                  </a:lnTo>
                  <a:lnTo>
                    <a:pt x="709" y="351789"/>
                  </a:lnTo>
                  <a:lnTo>
                    <a:pt x="7061" y="351789"/>
                  </a:lnTo>
                  <a:lnTo>
                    <a:pt x="7313" y="195580"/>
                  </a:lnTo>
                  <a:close/>
                </a:path>
                <a:path w="1103629" h="800100">
                  <a:moveTo>
                    <a:pt x="1103321" y="195580"/>
                  </a:moveTo>
                  <a:lnTo>
                    <a:pt x="1096976" y="195580"/>
                  </a:lnTo>
                  <a:lnTo>
                    <a:pt x="1096723" y="351789"/>
                  </a:lnTo>
                  <a:lnTo>
                    <a:pt x="1103072" y="351789"/>
                  </a:lnTo>
                  <a:lnTo>
                    <a:pt x="1103321" y="195580"/>
                  </a:lnTo>
                  <a:close/>
                </a:path>
                <a:path w="1103629" h="800100">
                  <a:moveTo>
                    <a:pt x="7061" y="351790"/>
                  </a:moveTo>
                  <a:lnTo>
                    <a:pt x="709" y="351790"/>
                  </a:lnTo>
                  <a:lnTo>
                    <a:pt x="315" y="599439"/>
                  </a:lnTo>
                  <a:lnTo>
                    <a:pt x="6660" y="599439"/>
                  </a:lnTo>
                  <a:lnTo>
                    <a:pt x="7061" y="351790"/>
                  </a:lnTo>
                  <a:close/>
                </a:path>
                <a:path w="1103629" h="800100">
                  <a:moveTo>
                    <a:pt x="1103072" y="351790"/>
                  </a:moveTo>
                  <a:lnTo>
                    <a:pt x="1096723" y="351790"/>
                  </a:lnTo>
                  <a:lnTo>
                    <a:pt x="1096323" y="599439"/>
                  </a:lnTo>
                  <a:lnTo>
                    <a:pt x="1102679" y="599439"/>
                  </a:lnTo>
                  <a:lnTo>
                    <a:pt x="1103072" y="351790"/>
                  </a:lnTo>
                  <a:close/>
                </a:path>
                <a:path w="1103629" h="800100">
                  <a:moveTo>
                    <a:pt x="6660" y="599440"/>
                  </a:moveTo>
                  <a:lnTo>
                    <a:pt x="315" y="599440"/>
                  </a:lnTo>
                  <a:lnTo>
                    <a:pt x="295" y="612139"/>
                  </a:lnTo>
                  <a:lnTo>
                    <a:pt x="6639" y="612139"/>
                  </a:lnTo>
                  <a:lnTo>
                    <a:pt x="6660" y="599440"/>
                  </a:lnTo>
                  <a:close/>
                </a:path>
                <a:path w="1103629" h="800100">
                  <a:moveTo>
                    <a:pt x="1102679" y="599440"/>
                  </a:moveTo>
                  <a:lnTo>
                    <a:pt x="1096323" y="599440"/>
                  </a:lnTo>
                  <a:lnTo>
                    <a:pt x="1096303" y="612139"/>
                  </a:lnTo>
                  <a:lnTo>
                    <a:pt x="1102658" y="612139"/>
                  </a:lnTo>
                  <a:lnTo>
                    <a:pt x="1102679" y="599440"/>
                  </a:lnTo>
                  <a:close/>
                </a:path>
                <a:path w="1103629" h="800100">
                  <a:moveTo>
                    <a:pt x="6639" y="612140"/>
                  </a:moveTo>
                  <a:lnTo>
                    <a:pt x="295" y="612140"/>
                  </a:lnTo>
                  <a:lnTo>
                    <a:pt x="281" y="621029"/>
                  </a:lnTo>
                  <a:lnTo>
                    <a:pt x="6625" y="621029"/>
                  </a:lnTo>
                  <a:lnTo>
                    <a:pt x="6639" y="612140"/>
                  </a:lnTo>
                  <a:close/>
                </a:path>
                <a:path w="1103629" h="800100">
                  <a:moveTo>
                    <a:pt x="1102658" y="612140"/>
                  </a:moveTo>
                  <a:lnTo>
                    <a:pt x="1096303" y="612140"/>
                  </a:lnTo>
                  <a:lnTo>
                    <a:pt x="1096289" y="621029"/>
                  </a:lnTo>
                  <a:lnTo>
                    <a:pt x="1102644" y="621029"/>
                  </a:lnTo>
                  <a:lnTo>
                    <a:pt x="1102658" y="612140"/>
                  </a:lnTo>
                  <a:close/>
                </a:path>
                <a:path w="1103629" h="800100">
                  <a:moveTo>
                    <a:pt x="6625" y="621030"/>
                  </a:moveTo>
                  <a:lnTo>
                    <a:pt x="281" y="621030"/>
                  </a:lnTo>
                  <a:lnTo>
                    <a:pt x="204" y="669289"/>
                  </a:lnTo>
                  <a:lnTo>
                    <a:pt x="6547" y="669289"/>
                  </a:lnTo>
                  <a:lnTo>
                    <a:pt x="6625" y="621030"/>
                  </a:lnTo>
                  <a:close/>
                </a:path>
                <a:path w="1103629" h="800100">
                  <a:moveTo>
                    <a:pt x="1102644" y="621030"/>
                  </a:moveTo>
                  <a:lnTo>
                    <a:pt x="1096289" y="621030"/>
                  </a:lnTo>
                  <a:lnTo>
                    <a:pt x="1096211" y="669289"/>
                  </a:lnTo>
                  <a:lnTo>
                    <a:pt x="1102567" y="669289"/>
                  </a:lnTo>
                  <a:lnTo>
                    <a:pt x="1102644" y="621030"/>
                  </a:lnTo>
                  <a:close/>
                </a:path>
                <a:path w="1103629" h="800100">
                  <a:moveTo>
                    <a:pt x="6547" y="669290"/>
                  </a:moveTo>
                  <a:lnTo>
                    <a:pt x="204" y="669290"/>
                  </a:lnTo>
                  <a:lnTo>
                    <a:pt x="190" y="678179"/>
                  </a:lnTo>
                  <a:lnTo>
                    <a:pt x="6532" y="678179"/>
                  </a:lnTo>
                  <a:lnTo>
                    <a:pt x="6547" y="669290"/>
                  </a:lnTo>
                  <a:close/>
                </a:path>
                <a:path w="1103629" h="800100">
                  <a:moveTo>
                    <a:pt x="1102567" y="669290"/>
                  </a:moveTo>
                  <a:lnTo>
                    <a:pt x="1096211" y="669290"/>
                  </a:lnTo>
                  <a:lnTo>
                    <a:pt x="1096196" y="678179"/>
                  </a:lnTo>
                  <a:lnTo>
                    <a:pt x="1102553" y="678179"/>
                  </a:lnTo>
                  <a:lnTo>
                    <a:pt x="1102567" y="669290"/>
                  </a:lnTo>
                  <a:close/>
                </a:path>
                <a:path w="1103629" h="800100">
                  <a:moveTo>
                    <a:pt x="6532" y="678180"/>
                  </a:moveTo>
                  <a:lnTo>
                    <a:pt x="190" y="678180"/>
                  </a:lnTo>
                  <a:lnTo>
                    <a:pt x="88" y="741679"/>
                  </a:lnTo>
                  <a:lnTo>
                    <a:pt x="6430" y="741679"/>
                  </a:lnTo>
                  <a:lnTo>
                    <a:pt x="6532" y="678180"/>
                  </a:lnTo>
                  <a:close/>
                </a:path>
                <a:path w="1103629" h="800100">
                  <a:moveTo>
                    <a:pt x="1102553" y="678180"/>
                  </a:moveTo>
                  <a:lnTo>
                    <a:pt x="1096196" y="678180"/>
                  </a:lnTo>
                  <a:lnTo>
                    <a:pt x="1096094" y="741679"/>
                  </a:lnTo>
                  <a:lnTo>
                    <a:pt x="1102452" y="741679"/>
                  </a:lnTo>
                  <a:lnTo>
                    <a:pt x="1102553" y="678180"/>
                  </a:lnTo>
                  <a:close/>
                </a:path>
                <a:path w="1103629" h="800100">
                  <a:moveTo>
                    <a:pt x="6430" y="741680"/>
                  </a:moveTo>
                  <a:lnTo>
                    <a:pt x="88" y="741680"/>
                  </a:lnTo>
                  <a:lnTo>
                    <a:pt x="78" y="748029"/>
                  </a:lnTo>
                  <a:lnTo>
                    <a:pt x="6419" y="748029"/>
                  </a:lnTo>
                  <a:lnTo>
                    <a:pt x="6430" y="741680"/>
                  </a:lnTo>
                  <a:close/>
                </a:path>
                <a:path w="1103629" h="800100">
                  <a:moveTo>
                    <a:pt x="1102452" y="741680"/>
                  </a:moveTo>
                  <a:lnTo>
                    <a:pt x="1096094" y="741680"/>
                  </a:lnTo>
                  <a:lnTo>
                    <a:pt x="1096083" y="748029"/>
                  </a:lnTo>
                  <a:lnTo>
                    <a:pt x="1102442" y="748029"/>
                  </a:lnTo>
                  <a:lnTo>
                    <a:pt x="1102452" y="741680"/>
                  </a:lnTo>
                  <a:close/>
                </a:path>
                <a:path w="1103629" h="800100">
                  <a:moveTo>
                    <a:pt x="6419" y="748030"/>
                  </a:moveTo>
                  <a:lnTo>
                    <a:pt x="78" y="748030"/>
                  </a:lnTo>
                  <a:lnTo>
                    <a:pt x="68" y="754379"/>
                  </a:lnTo>
                  <a:lnTo>
                    <a:pt x="6409" y="754379"/>
                  </a:lnTo>
                  <a:lnTo>
                    <a:pt x="6419" y="748030"/>
                  </a:lnTo>
                  <a:close/>
                </a:path>
                <a:path w="1103629" h="800100">
                  <a:moveTo>
                    <a:pt x="1102442" y="748030"/>
                  </a:moveTo>
                  <a:lnTo>
                    <a:pt x="1096083" y="748030"/>
                  </a:lnTo>
                  <a:lnTo>
                    <a:pt x="1096073" y="754379"/>
                  </a:lnTo>
                  <a:lnTo>
                    <a:pt x="1102432" y="754379"/>
                  </a:lnTo>
                  <a:lnTo>
                    <a:pt x="1102442" y="748030"/>
                  </a:lnTo>
                  <a:close/>
                </a:path>
                <a:path w="1103629" h="800100">
                  <a:moveTo>
                    <a:pt x="6409" y="754380"/>
                  </a:moveTo>
                  <a:lnTo>
                    <a:pt x="68" y="754380"/>
                  </a:lnTo>
                  <a:lnTo>
                    <a:pt x="48" y="767079"/>
                  </a:lnTo>
                  <a:lnTo>
                    <a:pt x="6389" y="767079"/>
                  </a:lnTo>
                  <a:lnTo>
                    <a:pt x="6409" y="754380"/>
                  </a:lnTo>
                  <a:close/>
                </a:path>
                <a:path w="1103629" h="800100">
                  <a:moveTo>
                    <a:pt x="1102432" y="754380"/>
                  </a:moveTo>
                  <a:lnTo>
                    <a:pt x="1096073" y="754380"/>
                  </a:lnTo>
                  <a:lnTo>
                    <a:pt x="1096053" y="767079"/>
                  </a:lnTo>
                  <a:lnTo>
                    <a:pt x="1102412" y="767079"/>
                  </a:lnTo>
                  <a:lnTo>
                    <a:pt x="1102432" y="754380"/>
                  </a:lnTo>
                  <a:close/>
                </a:path>
                <a:path w="1103629" h="800100">
                  <a:moveTo>
                    <a:pt x="6389" y="767080"/>
                  </a:moveTo>
                  <a:lnTo>
                    <a:pt x="48" y="767080"/>
                  </a:lnTo>
                  <a:lnTo>
                    <a:pt x="0" y="797560"/>
                  </a:lnTo>
                  <a:lnTo>
                    <a:pt x="1102359" y="800100"/>
                  </a:lnTo>
                  <a:lnTo>
                    <a:pt x="1102370" y="793750"/>
                  </a:lnTo>
                  <a:lnTo>
                    <a:pt x="1096009" y="793750"/>
                  </a:lnTo>
                  <a:lnTo>
                    <a:pt x="6350" y="791210"/>
                  </a:lnTo>
                  <a:lnTo>
                    <a:pt x="6389" y="767080"/>
                  </a:lnTo>
                  <a:close/>
                </a:path>
                <a:path w="1103629" h="800100">
                  <a:moveTo>
                    <a:pt x="1102412" y="767080"/>
                  </a:moveTo>
                  <a:lnTo>
                    <a:pt x="1096053" y="767080"/>
                  </a:lnTo>
                  <a:lnTo>
                    <a:pt x="1096009" y="793750"/>
                  </a:lnTo>
                  <a:lnTo>
                    <a:pt x="1102370" y="793750"/>
                  </a:lnTo>
                  <a:lnTo>
                    <a:pt x="1102412" y="767080"/>
                  </a:lnTo>
                  <a:close/>
                </a:path>
              </a:pathLst>
            </a:custGeom>
            <a:solidFill>
              <a:srgbClr val="5D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6616700" y="1206500"/>
              <a:ext cx="1090930" cy="787400"/>
            </a:xfrm>
            <a:custGeom>
              <a:avLst/>
              <a:gdLst/>
              <a:ahLst/>
              <a:cxnLst/>
              <a:rect l="l" t="t" r="r" b="b"/>
              <a:pathLst>
                <a:path w="1090929" h="787400">
                  <a:moveTo>
                    <a:pt x="1270" y="0"/>
                  </a:moveTo>
                  <a:lnTo>
                    <a:pt x="1230" y="24129"/>
                  </a:lnTo>
                  <a:lnTo>
                    <a:pt x="7590" y="24129"/>
                  </a:lnTo>
                  <a:lnTo>
                    <a:pt x="7620" y="6350"/>
                  </a:lnTo>
                  <a:lnTo>
                    <a:pt x="1090921" y="6350"/>
                  </a:lnTo>
                  <a:lnTo>
                    <a:pt x="1090929" y="1270"/>
                  </a:lnTo>
                  <a:lnTo>
                    <a:pt x="1270" y="0"/>
                  </a:lnTo>
                  <a:close/>
                </a:path>
                <a:path w="1090929" h="787400">
                  <a:moveTo>
                    <a:pt x="1090921" y="6350"/>
                  </a:moveTo>
                  <a:lnTo>
                    <a:pt x="7620" y="6350"/>
                  </a:lnTo>
                  <a:lnTo>
                    <a:pt x="1084579" y="7620"/>
                  </a:lnTo>
                  <a:lnTo>
                    <a:pt x="1084552" y="24129"/>
                  </a:lnTo>
                  <a:lnTo>
                    <a:pt x="1090893" y="24129"/>
                  </a:lnTo>
                  <a:lnTo>
                    <a:pt x="1090921" y="6350"/>
                  </a:lnTo>
                  <a:close/>
                </a:path>
                <a:path w="1090929" h="787400">
                  <a:moveTo>
                    <a:pt x="7590" y="24130"/>
                  </a:moveTo>
                  <a:lnTo>
                    <a:pt x="1230" y="24130"/>
                  </a:lnTo>
                  <a:lnTo>
                    <a:pt x="1210" y="36829"/>
                  </a:lnTo>
                  <a:lnTo>
                    <a:pt x="7569" y="36829"/>
                  </a:lnTo>
                  <a:lnTo>
                    <a:pt x="7590" y="24130"/>
                  </a:lnTo>
                  <a:close/>
                </a:path>
                <a:path w="1090929" h="787400">
                  <a:moveTo>
                    <a:pt x="1090893" y="24130"/>
                  </a:moveTo>
                  <a:lnTo>
                    <a:pt x="1084552" y="24130"/>
                  </a:lnTo>
                  <a:lnTo>
                    <a:pt x="1084532" y="36829"/>
                  </a:lnTo>
                  <a:lnTo>
                    <a:pt x="1090872" y="36829"/>
                  </a:lnTo>
                  <a:lnTo>
                    <a:pt x="1090893" y="24130"/>
                  </a:lnTo>
                  <a:close/>
                </a:path>
                <a:path w="1090929" h="787400">
                  <a:moveTo>
                    <a:pt x="7569" y="36830"/>
                  </a:moveTo>
                  <a:lnTo>
                    <a:pt x="1210" y="36830"/>
                  </a:lnTo>
                  <a:lnTo>
                    <a:pt x="1200" y="43179"/>
                  </a:lnTo>
                  <a:lnTo>
                    <a:pt x="7559" y="43179"/>
                  </a:lnTo>
                  <a:lnTo>
                    <a:pt x="7569" y="36830"/>
                  </a:lnTo>
                  <a:close/>
                </a:path>
                <a:path w="1090929" h="787400">
                  <a:moveTo>
                    <a:pt x="1090872" y="36830"/>
                  </a:moveTo>
                  <a:lnTo>
                    <a:pt x="1084532" y="36830"/>
                  </a:lnTo>
                  <a:lnTo>
                    <a:pt x="1084521" y="43179"/>
                  </a:lnTo>
                  <a:lnTo>
                    <a:pt x="1090862" y="43179"/>
                  </a:lnTo>
                  <a:lnTo>
                    <a:pt x="1090872" y="36830"/>
                  </a:lnTo>
                  <a:close/>
                </a:path>
                <a:path w="1090929" h="787400">
                  <a:moveTo>
                    <a:pt x="7559" y="43180"/>
                  </a:moveTo>
                  <a:lnTo>
                    <a:pt x="1200" y="43180"/>
                  </a:lnTo>
                  <a:lnTo>
                    <a:pt x="1128" y="87629"/>
                  </a:lnTo>
                  <a:lnTo>
                    <a:pt x="7486" y="87629"/>
                  </a:lnTo>
                  <a:lnTo>
                    <a:pt x="7559" y="43180"/>
                  </a:lnTo>
                  <a:close/>
                </a:path>
                <a:path w="1090929" h="787400">
                  <a:moveTo>
                    <a:pt x="1090862" y="43180"/>
                  </a:moveTo>
                  <a:lnTo>
                    <a:pt x="1084521" y="43180"/>
                  </a:lnTo>
                  <a:lnTo>
                    <a:pt x="1084448" y="87629"/>
                  </a:lnTo>
                  <a:lnTo>
                    <a:pt x="1090790" y="87629"/>
                  </a:lnTo>
                  <a:lnTo>
                    <a:pt x="1090862" y="43180"/>
                  </a:lnTo>
                  <a:close/>
                </a:path>
                <a:path w="1090929" h="787400">
                  <a:moveTo>
                    <a:pt x="7486" y="87630"/>
                  </a:moveTo>
                  <a:lnTo>
                    <a:pt x="1128" y="87630"/>
                  </a:lnTo>
                  <a:lnTo>
                    <a:pt x="1117" y="93979"/>
                  </a:lnTo>
                  <a:lnTo>
                    <a:pt x="7475" y="93979"/>
                  </a:lnTo>
                  <a:lnTo>
                    <a:pt x="7486" y="87630"/>
                  </a:lnTo>
                  <a:close/>
                </a:path>
                <a:path w="1090929" h="787400">
                  <a:moveTo>
                    <a:pt x="1090790" y="87630"/>
                  </a:moveTo>
                  <a:lnTo>
                    <a:pt x="1084448" y="87630"/>
                  </a:lnTo>
                  <a:lnTo>
                    <a:pt x="1084438" y="93979"/>
                  </a:lnTo>
                  <a:lnTo>
                    <a:pt x="1090780" y="93979"/>
                  </a:lnTo>
                  <a:lnTo>
                    <a:pt x="1090790" y="87630"/>
                  </a:lnTo>
                  <a:close/>
                </a:path>
                <a:path w="1090929" h="787400">
                  <a:moveTo>
                    <a:pt x="7475" y="93980"/>
                  </a:moveTo>
                  <a:lnTo>
                    <a:pt x="1117" y="93980"/>
                  </a:lnTo>
                  <a:lnTo>
                    <a:pt x="1107" y="100329"/>
                  </a:lnTo>
                  <a:lnTo>
                    <a:pt x="7465" y="100329"/>
                  </a:lnTo>
                  <a:lnTo>
                    <a:pt x="7475" y="93980"/>
                  </a:lnTo>
                  <a:close/>
                </a:path>
                <a:path w="1090929" h="787400">
                  <a:moveTo>
                    <a:pt x="1090780" y="93980"/>
                  </a:moveTo>
                  <a:lnTo>
                    <a:pt x="1084438" y="93980"/>
                  </a:lnTo>
                  <a:lnTo>
                    <a:pt x="1084427" y="100329"/>
                  </a:lnTo>
                  <a:lnTo>
                    <a:pt x="1090769" y="100329"/>
                  </a:lnTo>
                  <a:lnTo>
                    <a:pt x="1090780" y="93980"/>
                  </a:lnTo>
                  <a:close/>
                </a:path>
                <a:path w="1090929" h="787400">
                  <a:moveTo>
                    <a:pt x="7465" y="100330"/>
                  </a:moveTo>
                  <a:lnTo>
                    <a:pt x="1107" y="100330"/>
                  </a:lnTo>
                  <a:lnTo>
                    <a:pt x="1050" y="135889"/>
                  </a:lnTo>
                  <a:lnTo>
                    <a:pt x="7406" y="135889"/>
                  </a:lnTo>
                  <a:lnTo>
                    <a:pt x="7465" y="100330"/>
                  </a:lnTo>
                  <a:close/>
                </a:path>
                <a:path w="1090929" h="787400">
                  <a:moveTo>
                    <a:pt x="1090769" y="100330"/>
                  </a:moveTo>
                  <a:lnTo>
                    <a:pt x="1084427" y="100330"/>
                  </a:lnTo>
                  <a:lnTo>
                    <a:pt x="1084369" y="135889"/>
                  </a:lnTo>
                  <a:lnTo>
                    <a:pt x="1090712" y="135889"/>
                  </a:lnTo>
                  <a:lnTo>
                    <a:pt x="1090769" y="100330"/>
                  </a:lnTo>
                  <a:close/>
                </a:path>
                <a:path w="1090929" h="787400">
                  <a:moveTo>
                    <a:pt x="7406" y="135890"/>
                  </a:moveTo>
                  <a:lnTo>
                    <a:pt x="1050" y="135890"/>
                  </a:lnTo>
                  <a:lnTo>
                    <a:pt x="1035" y="144779"/>
                  </a:lnTo>
                  <a:lnTo>
                    <a:pt x="7392" y="144779"/>
                  </a:lnTo>
                  <a:lnTo>
                    <a:pt x="7406" y="135890"/>
                  </a:lnTo>
                  <a:close/>
                </a:path>
                <a:path w="1090929" h="787400">
                  <a:moveTo>
                    <a:pt x="1090712" y="135890"/>
                  </a:moveTo>
                  <a:lnTo>
                    <a:pt x="1084369" y="135890"/>
                  </a:lnTo>
                  <a:lnTo>
                    <a:pt x="1084354" y="144779"/>
                  </a:lnTo>
                  <a:lnTo>
                    <a:pt x="1090698" y="144779"/>
                  </a:lnTo>
                  <a:lnTo>
                    <a:pt x="1090712" y="135890"/>
                  </a:lnTo>
                  <a:close/>
                </a:path>
                <a:path w="1090929" h="787400">
                  <a:moveTo>
                    <a:pt x="7392" y="144780"/>
                  </a:moveTo>
                  <a:lnTo>
                    <a:pt x="1035" y="144780"/>
                  </a:lnTo>
                  <a:lnTo>
                    <a:pt x="978" y="180339"/>
                  </a:lnTo>
                  <a:lnTo>
                    <a:pt x="7333" y="180339"/>
                  </a:lnTo>
                  <a:lnTo>
                    <a:pt x="7392" y="144780"/>
                  </a:lnTo>
                  <a:close/>
                </a:path>
                <a:path w="1090929" h="787400">
                  <a:moveTo>
                    <a:pt x="1090698" y="144780"/>
                  </a:moveTo>
                  <a:lnTo>
                    <a:pt x="1084354" y="144780"/>
                  </a:lnTo>
                  <a:lnTo>
                    <a:pt x="1084296" y="180339"/>
                  </a:lnTo>
                  <a:lnTo>
                    <a:pt x="1090640" y="180339"/>
                  </a:lnTo>
                  <a:lnTo>
                    <a:pt x="1090698" y="144780"/>
                  </a:lnTo>
                  <a:close/>
                </a:path>
                <a:path w="1090929" h="787400">
                  <a:moveTo>
                    <a:pt x="7333" y="180340"/>
                  </a:moveTo>
                  <a:lnTo>
                    <a:pt x="978" y="180340"/>
                  </a:lnTo>
                  <a:lnTo>
                    <a:pt x="963" y="189229"/>
                  </a:lnTo>
                  <a:lnTo>
                    <a:pt x="7319" y="189229"/>
                  </a:lnTo>
                  <a:lnTo>
                    <a:pt x="7333" y="180340"/>
                  </a:lnTo>
                  <a:close/>
                </a:path>
                <a:path w="1090929" h="787400">
                  <a:moveTo>
                    <a:pt x="1090640" y="180340"/>
                  </a:moveTo>
                  <a:lnTo>
                    <a:pt x="1084296" y="180340"/>
                  </a:lnTo>
                  <a:lnTo>
                    <a:pt x="1084281" y="189229"/>
                  </a:lnTo>
                  <a:lnTo>
                    <a:pt x="1090626" y="189229"/>
                  </a:lnTo>
                  <a:lnTo>
                    <a:pt x="1090640" y="180340"/>
                  </a:lnTo>
                  <a:close/>
                </a:path>
                <a:path w="1090929" h="787400">
                  <a:moveTo>
                    <a:pt x="7319" y="189230"/>
                  </a:moveTo>
                  <a:lnTo>
                    <a:pt x="963" y="189230"/>
                  </a:lnTo>
                  <a:lnTo>
                    <a:pt x="711" y="345439"/>
                  </a:lnTo>
                  <a:lnTo>
                    <a:pt x="7062" y="345439"/>
                  </a:lnTo>
                  <a:lnTo>
                    <a:pt x="7319" y="189230"/>
                  </a:lnTo>
                  <a:close/>
                </a:path>
                <a:path w="1090929" h="787400">
                  <a:moveTo>
                    <a:pt x="1090626" y="189230"/>
                  </a:moveTo>
                  <a:lnTo>
                    <a:pt x="1084281" y="189230"/>
                  </a:lnTo>
                  <a:lnTo>
                    <a:pt x="1084025" y="345439"/>
                  </a:lnTo>
                  <a:lnTo>
                    <a:pt x="1090373" y="345439"/>
                  </a:lnTo>
                  <a:lnTo>
                    <a:pt x="1090626" y="189230"/>
                  </a:lnTo>
                  <a:close/>
                </a:path>
                <a:path w="1090929" h="787400">
                  <a:moveTo>
                    <a:pt x="7062" y="345440"/>
                  </a:moveTo>
                  <a:lnTo>
                    <a:pt x="711" y="345440"/>
                  </a:lnTo>
                  <a:lnTo>
                    <a:pt x="310" y="593089"/>
                  </a:lnTo>
                  <a:lnTo>
                    <a:pt x="6654" y="593089"/>
                  </a:lnTo>
                  <a:lnTo>
                    <a:pt x="7062" y="345440"/>
                  </a:lnTo>
                  <a:close/>
                </a:path>
                <a:path w="1090929" h="787400">
                  <a:moveTo>
                    <a:pt x="1090373" y="345440"/>
                  </a:moveTo>
                  <a:lnTo>
                    <a:pt x="1084025" y="345440"/>
                  </a:lnTo>
                  <a:lnTo>
                    <a:pt x="1083618" y="593089"/>
                  </a:lnTo>
                  <a:lnTo>
                    <a:pt x="1089973" y="593089"/>
                  </a:lnTo>
                  <a:lnTo>
                    <a:pt x="1090373" y="345440"/>
                  </a:lnTo>
                  <a:close/>
                </a:path>
                <a:path w="1090929" h="787400">
                  <a:moveTo>
                    <a:pt x="6654" y="593090"/>
                  </a:moveTo>
                  <a:lnTo>
                    <a:pt x="310" y="593090"/>
                  </a:lnTo>
                  <a:lnTo>
                    <a:pt x="289" y="605789"/>
                  </a:lnTo>
                  <a:lnTo>
                    <a:pt x="6634" y="605789"/>
                  </a:lnTo>
                  <a:lnTo>
                    <a:pt x="6654" y="593090"/>
                  </a:lnTo>
                  <a:close/>
                </a:path>
                <a:path w="1090929" h="787400">
                  <a:moveTo>
                    <a:pt x="1089973" y="593090"/>
                  </a:moveTo>
                  <a:lnTo>
                    <a:pt x="1083618" y="593090"/>
                  </a:lnTo>
                  <a:lnTo>
                    <a:pt x="1083597" y="605789"/>
                  </a:lnTo>
                  <a:lnTo>
                    <a:pt x="1089953" y="605789"/>
                  </a:lnTo>
                  <a:lnTo>
                    <a:pt x="1089973" y="593090"/>
                  </a:lnTo>
                  <a:close/>
                </a:path>
                <a:path w="1090929" h="787400">
                  <a:moveTo>
                    <a:pt x="6634" y="605790"/>
                  </a:moveTo>
                  <a:lnTo>
                    <a:pt x="289" y="605790"/>
                  </a:lnTo>
                  <a:lnTo>
                    <a:pt x="275" y="614679"/>
                  </a:lnTo>
                  <a:lnTo>
                    <a:pt x="6619" y="614679"/>
                  </a:lnTo>
                  <a:lnTo>
                    <a:pt x="6634" y="605790"/>
                  </a:lnTo>
                  <a:close/>
                </a:path>
                <a:path w="1090929" h="787400">
                  <a:moveTo>
                    <a:pt x="1089953" y="605790"/>
                  </a:moveTo>
                  <a:lnTo>
                    <a:pt x="1083597" y="605790"/>
                  </a:lnTo>
                  <a:lnTo>
                    <a:pt x="1083583" y="614679"/>
                  </a:lnTo>
                  <a:lnTo>
                    <a:pt x="1089939" y="614679"/>
                  </a:lnTo>
                  <a:lnTo>
                    <a:pt x="1089953" y="605790"/>
                  </a:lnTo>
                  <a:close/>
                </a:path>
                <a:path w="1090929" h="787400">
                  <a:moveTo>
                    <a:pt x="6619" y="614680"/>
                  </a:moveTo>
                  <a:lnTo>
                    <a:pt x="275" y="614680"/>
                  </a:lnTo>
                  <a:lnTo>
                    <a:pt x="197" y="662939"/>
                  </a:lnTo>
                  <a:lnTo>
                    <a:pt x="6540" y="662939"/>
                  </a:lnTo>
                  <a:lnTo>
                    <a:pt x="6619" y="614680"/>
                  </a:lnTo>
                  <a:close/>
                </a:path>
                <a:path w="1090929" h="787400">
                  <a:moveTo>
                    <a:pt x="1089939" y="614680"/>
                  </a:moveTo>
                  <a:lnTo>
                    <a:pt x="1083583" y="614680"/>
                  </a:lnTo>
                  <a:lnTo>
                    <a:pt x="1083503" y="662939"/>
                  </a:lnTo>
                  <a:lnTo>
                    <a:pt x="1089861" y="662939"/>
                  </a:lnTo>
                  <a:lnTo>
                    <a:pt x="1089939" y="614680"/>
                  </a:lnTo>
                  <a:close/>
                </a:path>
                <a:path w="1090929" h="787400">
                  <a:moveTo>
                    <a:pt x="6540" y="662940"/>
                  </a:moveTo>
                  <a:lnTo>
                    <a:pt x="197" y="662940"/>
                  </a:lnTo>
                  <a:lnTo>
                    <a:pt x="182" y="671829"/>
                  </a:lnTo>
                  <a:lnTo>
                    <a:pt x="6525" y="671829"/>
                  </a:lnTo>
                  <a:lnTo>
                    <a:pt x="6540" y="662940"/>
                  </a:lnTo>
                  <a:close/>
                </a:path>
                <a:path w="1090929" h="787400">
                  <a:moveTo>
                    <a:pt x="1089861" y="662940"/>
                  </a:moveTo>
                  <a:lnTo>
                    <a:pt x="1083503" y="662940"/>
                  </a:lnTo>
                  <a:lnTo>
                    <a:pt x="1083489" y="671829"/>
                  </a:lnTo>
                  <a:lnTo>
                    <a:pt x="1089846" y="671829"/>
                  </a:lnTo>
                  <a:lnTo>
                    <a:pt x="1089861" y="662940"/>
                  </a:lnTo>
                  <a:close/>
                </a:path>
                <a:path w="1090929" h="787400">
                  <a:moveTo>
                    <a:pt x="6525" y="671830"/>
                  </a:moveTo>
                  <a:lnTo>
                    <a:pt x="182" y="671830"/>
                  </a:lnTo>
                  <a:lnTo>
                    <a:pt x="80" y="735329"/>
                  </a:lnTo>
                  <a:lnTo>
                    <a:pt x="6421" y="735329"/>
                  </a:lnTo>
                  <a:lnTo>
                    <a:pt x="6525" y="671830"/>
                  </a:lnTo>
                  <a:close/>
                </a:path>
                <a:path w="1090929" h="787400">
                  <a:moveTo>
                    <a:pt x="1089846" y="671830"/>
                  </a:moveTo>
                  <a:lnTo>
                    <a:pt x="1083489" y="671830"/>
                  </a:lnTo>
                  <a:lnTo>
                    <a:pt x="1083385" y="735329"/>
                  </a:lnTo>
                  <a:lnTo>
                    <a:pt x="1089744" y="735329"/>
                  </a:lnTo>
                  <a:lnTo>
                    <a:pt x="1089846" y="671830"/>
                  </a:lnTo>
                  <a:close/>
                </a:path>
                <a:path w="1090929" h="787400">
                  <a:moveTo>
                    <a:pt x="6421" y="735330"/>
                  </a:moveTo>
                  <a:lnTo>
                    <a:pt x="80" y="735330"/>
                  </a:lnTo>
                  <a:lnTo>
                    <a:pt x="69" y="741679"/>
                  </a:lnTo>
                  <a:lnTo>
                    <a:pt x="6410" y="741679"/>
                  </a:lnTo>
                  <a:lnTo>
                    <a:pt x="6421" y="735330"/>
                  </a:lnTo>
                  <a:close/>
                </a:path>
                <a:path w="1090929" h="787400">
                  <a:moveTo>
                    <a:pt x="1089744" y="735330"/>
                  </a:moveTo>
                  <a:lnTo>
                    <a:pt x="1083385" y="735330"/>
                  </a:lnTo>
                  <a:lnTo>
                    <a:pt x="1083374" y="741679"/>
                  </a:lnTo>
                  <a:lnTo>
                    <a:pt x="1089733" y="741679"/>
                  </a:lnTo>
                  <a:lnTo>
                    <a:pt x="1089744" y="735330"/>
                  </a:lnTo>
                  <a:close/>
                </a:path>
                <a:path w="1090929" h="787400">
                  <a:moveTo>
                    <a:pt x="6410" y="741680"/>
                  </a:moveTo>
                  <a:lnTo>
                    <a:pt x="69" y="741680"/>
                  </a:lnTo>
                  <a:lnTo>
                    <a:pt x="59" y="748029"/>
                  </a:lnTo>
                  <a:lnTo>
                    <a:pt x="6400" y="748029"/>
                  </a:lnTo>
                  <a:lnTo>
                    <a:pt x="6410" y="741680"/>
                  </a:lnTo>
                  <a:close/>
                </a:path>
                <a:path w="1090929" h="787400">
                  <a:moveTo>
                    <a:pt x="1089733" y="741680"/>
                  </a:moveTo>
                  <a:lnTo>
                    <a:pt x="1083374" y="741680"/>
                  </a:lnTo>
                  <a:lnTo>
                    <a:pt x="1083364" y="748029"/>
                  </a:lnTo>
                  <a:lnTo>
                    <a:pt x="1089723" y="748029"/>
                  </a:lnTo>
                  <a:lnTo>
                    <a:pt x="1089733" y="741680"/>
                  </a:lnTo>
                  <a:close/>
                </a:path>
                <a:path w="1090929" h="787400">
                  <a:moveTo>
                    <a:pt x="6400" y="748030"/>
                  </a:moveTo>
                  <a:lnTo>
                    <a:pt x="59" y="748030"/>
                  </a:lnTo>
                  <a:lnTo>
                    <a:pt x="39" y="760729"/>
                  </a:lnTo>
                  <a:lnTo>
                    <a:pt x="6379" y="760729"/>
                  </a:lnTo>
                  <a:lnTo>
                    <a:pt x="6400" y="748030"/>
                  </a:lnTo>
                  <a:close/>
                </a:path>
                <a:path w="1090929" h="787400">
                  <a:moveTo>
                    <a:pt x="1089723" y="748030"/>
                  </a:moveTo>
                  <a:lnTo>
                    <a:pt x="1083364" y="748030"/>
                  </a:lnTo>
                  <a:lnTo>
                    <a:pt x="1083343" y="760729"/>
                  </a:lnTo>
                  <a:lnTo>
                    <a:pt x="1089703" y="760729"/>
                  </a:lnTo>
                  <a:lnTo>
                    <a:pt x="1089723" y="748030"/>
                  </a:lnTo>
                  <a:close/>
                </a:path>
                <a:path w="1090929" h="787400">
                  <a:moveTo>
                    <a:pt x="6379" y="760730"/>
                  </a:moveTo>
                  <a:lnTo>
                    <a:pt x="39" y="760730"/>
                  </a:lnTo>
                  <a:lnTo>
                    <a:pt x="0" y="784860"/>
                  </a:lnTo>
                  <a:lnTo>
                    <a:pt x="1089659" y="787400"/>
                  </a:lnTo>
                  <a:lnTo>
                    <a:pt x="1089670" y="781050"/>
                  </a:lnTo>
                  <a:lnTo>
                    <a:pt x="1083309" y="781050"/>
                  </a:lnTo>
                  <a:lnTo>
                    <a:pt x="6350" y="778510"/>
                  </a:lnTo>
                  <a:lnTo>
                    <a:pt x="6379" y="760730"/>
                  </a:lnTo>
                  <a:close/>
                </a:path>
                <a:path w="1090929" h="787400">
                  <a:moveTo>
                    <a:pt x="1089703" y="760730"/>
                  </a:moveTo>
                  <a:lnTo>
                    <a:pt x="1083343" y="760730"/>
                  </a:lnTo>
                  <a:lnTo>
                    <a:pt x="1083309" y="781050"/>
                  </a:lnTo>
                  <a:lnTo>
                    <a:pt x="1089670" y="781050"/>
                  </a:lnTo>
                  <a:lnTo>
                    <a:pt x="1089703" y="760730"/>
                  </a:lnTo>
                  <a:close/>
                </a:path>
              </a:pathLst>
            </a:custGeom>
            <a:solidFill>
              <a:srgbClr val="5E9F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6623050" y="1212850"/>
              <a:ext cx="1078230" cy="774700"/>
            </a:xfrm>
            <a:custGeom>
              <a:avLst/>
              <a:gdLst/>
              <a:ahLst/>
              <a:cxnLst/>
              <a:rect l="l" t="t" r="r" b="b"/>
              <a:pathLst>
                <a:path w="1078229" h="774700">
                  <a:moveTo>
                    <a:pt x="1270" y="0"/>
                  </a:moveTo>
                  <a:lnTo>
                    <a:pt x="1240" y="17779"/>
                  </a:lnTo>
                  <a:lnTo>
                    <a:pt x="7600" y="17779"/>
                  </a:lnTo>
                  <a:lnTo>
                    <a:pt x="7620" y="6350"/>
                  </a:lnTo>
                  <a:lnTo>
                    <a:pt x="1078221" y="6350"/>
                  </a:lnTo>
                  <a:lnTo>
                    <a:pt x="1078229" y="1270"/>
                  </a:lnTo>
                  <a:lnTo>
                    <a:pt x="1270" y="0"/>
                  </a:lnTo>
                  <a:close/>
                </a:path>
                <a:path w="1078229" h="774700">
                  <a:moveTo>
                    <a:pt x="1078221" y="6350"/>
                  </a:moveTo>
                  <a:lnTo>
                    <a:pt x="7620" y="6350"/>
                  </a:lnTo>
                  <a:lnTo>
                    <a:pt x="1071879" y="7620"/>
                  </a:lnTo>
                  <a:lnTo>
                    <a:pt x="1071863" y="17779"/>
                  </a:lnTo>
                  <a:lnTo>
                    <a:pt x="1078202" y="17779"/>
                  </a:lnTo>
                  <a:lnTo>
                    <a:pt x="1078221" y="6350"/>
                  </a:lnTo>
                  <a:close/>
                </a:path>
                <a:path w="1078229" h="774700">
                  <a:moveTo>
                    <a:pt x="7600" y="17780"/>
                  </a:moveTo>
                  <a:lnTo>
                    <a:pt x="1240" y="17780"/>
                  </a:lnTo>
                  <a:lnTo>
                    <a:pt x="1219" y="30479"/>
                  </a:lnTo>
                  <a:lnTo>
                    <a:pt x="7579" y="30479"/>
                  </a:lnTo>
                  <a:lnTo>
                    <a:pt x="7600" y="17780"/>
                  </a:lnTo>
                  <a:close/>
                </a:path>
                <a:path w="1078229" h="774700">
                  <a:moveTo>
                    <a:pt x="1078202" y="17780"/>
                  </a:moveTo>
                  <a:lnTo>
                    <a:pt x="1071863" y="17780"/>
                  </a:lnTo>
                  <a:lnTo>
                    <a:pt x="1071841" y="30479"/>
                  </a:lnTo>
                  <a:lnTo>
                    <a:pt x="1078182" y="30479"/>
                  </a:lnTo>
                  <a:lnTo>
                    <a:pt x="1078202" y="17780"/>
                  </a:lnTo>
                  <a:close/>
                </a:path>
                <a:path w="1078229" h="774700">
                  <a:moveTo>
                    <a:pt x="7579" y="30480"/>
                  </a:moveTo>
                  <a:lnTo>
                    <a:pt x="1219" y="30480"/>
                  </a:lnTo>
                  <a:lnTo>
                    <a:pt x="1209" y="36829"/>
                  </a:lnTo>
                  <a:lnTo>
                    <a:pt x="7569" y="36829"/>
                  </a:lnTo>
                  <a:lnTo>
                    <a:pt x="7579" y="30480"/>
                  </a:lnTo>
                  <a:close/>
                </a:path>
                <a:path w="1078229" h="774700">
                  <a:moveTo>
                    <a:pt x="1078182" y="30480"/>
                  </a:moveTo>
                  <a:lnTo>
                    <a:pt x="1071841" y="30480"/>
                  </a:lnTo>
                  <a:lnTo>
                    <a:pt x="1071831" y="36829"/>
                  </a:lnTo>
                  <a:lnTo>
                    <a:pt x="1078171" y="36829"/>
                  </a:lnTo>
                  <a:lnTo>
                    <a:pt x="1078182" y="30480"/>
                  </a:lnTo>
                  <a:close/>
                </a:path>
                <a:path w="1078229" h="774700">
                  <a:moveTo>
                    <a:pt x="7569" y="36830"/>
                  </a:moveTo>
                  <a:lnTo>
                    <a:pt x="1209" y="36830"/>
                  </a:lnTo>
                  <a:lnTo>
                    <a:pt x="1136" y="81279"/>
                  </a:lnTo>
                  <a:lnTo>
                    <a:pt x="7494" y="81279"/>
                  </a:lnTo>
                  <a:lnTo>
                    <a:pt x="7569" y="36830"/>
                  </a:lnTo>
                  <a:close/>
                </a:path>
                <a:path w="1078229" h="774700">
                  <a:moveTo>
                    <a:pt x="1078171" y="36830"/>
                  </a:moveTo>
                  <a:lnTo>
                    <a:pt x="1071831" y="36830"/>
                  </a:lnTo>
                  <a:lnTo>
                    <a:pt x="1071757" y="81279"/>
                  </a:lnTo>
                  <a:lnTo>
                    <a:pt x="1078098" y="81279"/>
                  </a:lnTo>
                  <a:lnTo>
                    <a:pt x="1078171" y="36830"/>
                  </a:lnTo>
                  <a:close/>
                </a:path>
                <a:path w="1078229" h="774700">
                  <a:moveTo>
                    <a:pt x="7494" y="81280"/>
                  </a:moveTo>
                  <a:lnTo>
                    <a:pt x="1136" y="81280"/>
                  </a:lnTo>
                  <a:lnTo>
                    <a:pt x="1125" y="87629"/>
                  </a:lnTo>
                  <a:lnTo>
                    <a:pt x="7484" y="87629"/>
                  </a:lnTo>
                  <a:lnTo>
                    <a:pt x="7494" y="81280"/>
                  </a:lnTo>
                  <a:close/>
                </a:path>
                <a:path w="1078229" h="774700">
                  <a:moveTo>
                    <a:pt x="1078098" y="81280"/>
                  </a:moveTo>
                  <a:lnTo>
                    <a:pt x="1071757" y="81280"/>
                  </a:lnTo>
                  <a:lnTo>
                    <a:pt x="1071746" y="87629"/>
                  </a:lnTo>
                  <a:lnTo>
                    <a:pt x="1078088" y="87629"/>
                  </a:lnTo>
                  <a:lnTo>
                    <a:pt x="1078098" y="81280"/>
                  </a:lnTo>
                  <a:close/>
                </a:path>
                <a:path w="1078229" h="774700">
                  <a:moveTo>
                    <a:pt x="7484" y="87630"/>
                  </a:moveTo>
                  <a:lnTo>
                    <a:pt x="1125" y="87630"/>
                  </a:lnTo>
                  <a:lnTo>
                    <a:pt x="1115" y="93979"/>
                  </a:lnTo>
                  <a:lnTo>
                    <a:pt x="7473" y="93979"/>
                  </a:lnTo>
                  <a:lnTo>
                    <a:pt x="7484" y="87630"/>
                  </a:lnTo>
                  <a:close/>
                </a:path>
                <a:path w="1078229" h="774700">
                  <a:moveTo>
                    <a:pt x="1078088" y="87630"/>
                  </a:moveTo>
                  <a:lnTo>
                    <a:pt x="1071746" y="87630"/>
                  </a:lnTo>
                  <a:lnTo>
                    <a:pt x="1071735" y="93979"/>
                  </a:lnTo>
                  <a:lnTo>
                    <a:pt x="1078077" y="93979"/>
                  </a:lnTo>
                  <a:lnTo>
                    <a:pt x="1078088" y="87630"/>
                  </a:lnTo>
                  <a:close/>
                </a:path>
                <a:path w="1078229" h="774700">
                  <a:moveTo>
                    <a:pt x="7473" y="93980"/>
                  </a:moveTo>
                  <a:lnTo>
                    <a:pt x="1115" y="93980"/>
                  </a:lnTo>
                  <a:lnTo>
                    <a:pt x="1056" y="129539"/>
                  </a:lnTo>
                  <a:lnTo>
                    <a:pt x="7413" y="129539"/>
                  </a:lnTo>
                  <a:lnTo>
                    <a:pt x="7473" y="93980"/>
                  </a:lnTo>
                  <a:close/>
                </a:path>
                <a:path w="1078229" h="774700">
                  <a:moveTo>
                    <a:pt x="1078077" y="93980"/>
                  </a:moveTo>
                  <a:lnTo>
                    <a:pt x="1071735" y="93980"/>
                  </a:lnTo>
                  <a:lnTo>
                    <a:pt x="1071676" y="129539"/>
                  </a:lnTo>
                  <a:lnTo>
                    <a:pt x="1078019" y="129539"/>
                  </a:lnTo>
                  <a:lnTo>
                    <a:pt x="1078077" y="93980"/>
                  </a:lnTo>
                  <a:close/>
                </a:path>
                <a:path w="1078229" h="774700">
                  <a:moveTo>
                    <a:pt x="7413" y="129540"/>
                  </a:moveTo>
                  <a:lnTo>
                    <a:pt x="1056" y="129540"/>
                  </a:lnTo>
                  <a:lnTo>
                    <a:pt x="1042" y="138429"/>
                  </a:lnTo>
                  <a:lnTo>
                    <a:pt x="7399" y="138429"/>
                  </a:lnTo>
                  <a:lnTo>
                    <a:pt x="7413" y="129540"/>
                  </a:lnTo>
                  <a:close/>
                </a:path>
                <a:path w="1078229" h="774700">
                  <a:moveTo>
                    <a:pt x="1078019" y="129540"/>
                  </a:moveTo>
                  <a:lnTo>
                    <a:pt x="1071676" y="129540"/>
                  </a:lnTo>
                  <a:lnTo>
                    <a:pt x="1071661" y="138429"/>
                  </a:lnTo>
                  <a:lnTo>
                    <a:pt x="1078004" y="138429"/>
                  </a:lnTo>
                  <a:lnTo>
                    <a:pt x="1078019" y="129540"/>
                  </a:lnTo>
                  <a:close/>
                </a:path>
                <a:path w="1078229" h="774700">
                  <a:moveTo>
                    <a:pt x="7399" y="138430"/>
                  </a:moveTo>
                  <a:lnTo>
                    <a:pt x="1042" y="138430"/>
                  </a:lnTo>
                  <a:lnTo>
                    <a:pt x="983" y="173989"/>
                  </a:lnTo>
                  <a:lnTo>
                    <a:pt x="7339" y="173989"/>
                  </a:lnTo>
                  <a:lnTo>
                    <a:pt x="7399" y="138430"/>
                  </a:lnTo>
                  <a:close/>
                </a:path>
                <a:path w="1078229" h="774700">
                  <a:moveTo>
                    <a:pt x="1078004" y="138430"/>
                  </a:moveTo>
                  <a:lnTo>
                    <a:pt x="1071661" y="138430"/>
                  </a:lnTo>
                  <a:lnTo>
                    <a:pt x="1071602" y="173989"/>
                  </a:lnTo>
                  <a:lnTo>
                    <a:pt x="1077946" y="173989"/>
                  </a:lnTo>
                  <a:lnTo>
                    <a:pt x="1078004" y="138430"/>
                  </a:lnTo>
                  <a:close/>
                </a:path>
                <a:path w="1078229" h="774700">
                  <a:moveTo>
                    <a:pt x="7339" y="173990"/>
                  </a:moveTo>
                  <a:lnTo>
                    <a:pt x="983" y="173990"/>
                  </a:lnTo>
                  <a:lnTo>
                    <a:pt x="969" y="182879"/>
                  </a:lnTo>
                  <a:lnTo>
                    <a:pt x="7324" y="182879"/>
                  </a:lnTo>
                  <a:lnTo>
                    <a:pt x="7339" y="173990"/>
                  </a:lnTo>
                  <a:close/>
                </a:path>
                <a:path w="1078229" h="774700">
                  <a:moveTo>
                    <a:pt x="1077946" y="173990"/>
                  </a:moveTo>
                  <a:lnTo>
                    <a:pt x="1071602" y="173990"/>
                  </a:lnTo>
                  <a:lnTo>
                    <a:pt x="1071587" y="182879"/>
                  </a:lnTo>
                  <a:lnTo>
                    <a:pt x="1077931" y="182879"/>
                  </a:lnTo>
                  <a:lnTo>
                    <a:pt x="1077946" y="173990"/>
                  </a:lnTo>
                  <a:close/>
                </a:path>
                <a:path w="1078229" h="774700">
                  <a:moveTo>
                    <a:pt x="7324" y="182880"/>
                  </a:moveTo>
                  <a:lnTo>
                    <a:pt x="969" y="182880"/>
                  </a:lnTo>
                  <a:lnTo>
                    <a:pt x="712" y="339089"/>
                  </a:lnTo>
                  <a:lnTo>
                    <a:pt x="7063" y="339089"/>
                  </a:lnTo>
                  <a:lnTo>
                    <a:pt x="7324" y="182880"/>
                  </a:lnTo>
                  <a:close/>
                </a:path>
                <a:path w="1078229" h="774700">
                  <a:moveTo>
                    <a:pt x="1077931" y="182880"/>
                  </a:moveTo>
                  <a:lnTo>
                    <a:pt x="1071587" y="182880"/>
                  </a:lnTo>
                  <a:lnTo>
                    <a:pt x="1071326" y="339089"/>
                  </a:lnTo>
                  <a:lnTo>
                    <a:pt x="1077675" y="339089"/>
                  </a:lnTo>
                  <a:lnTo>
                    <a:pt x="1077931" y="182880"/>
                  </a:lnTo>
                  <a:close/>
                </a:path>
                <a:path w="1078229" h="774700">
                  <a:moveTo>
                    <a:pt x="7063" y="339090"/>
                  </a:moveTo>
                  <a:lnTo>
                    <a:pt x="712" y="339090"/>
                  </a:lnTo>
                  <a:lnTo>
                    <a:pt x="304" y="586739"/>
                  </a:lnTo>
                  <a:lnTo>
                    <a:pt x="6649" y="586739"/>
                  </a:lnTo>
                  <a:lnTo>
                    <a:pt x="7063" y="339090"/>
                  </a:lnTo>
                  <a:close/>
                </a:path>
                <a:path w="1078229" h="774700">
                  <a:moveTo>
                    <a:pt x="1077675" y="339090"/>
                  </a:moveTo>
                  <a:lnTo>
                    <a:pt x="1071326" y="339090"/>
                  </a:lnTo>
                  <a:lnTo>
                    <a:pt x="1070913" y="586739"/>
                  </a:lnTo>
                  <a:lnTo>
                    <a:pt x="1077268" y="586739"/>
                  </a:lnTo>
                  <a:lnTo>
                    <a:pt x="1077675" y="339090"/>
                  </a:lnTo>
                  <a:close/>
                </a:path>
                <a:path w="1078229" h="774700">
                  <a:moveTo>
                    <a:pt x="6649" y="586740"/>
                  </a:moveTo>
                  <a:lnTo>
                    <a:pt x="304" y="586740"/>
                  </a:lnTo>
                  <a:lnTo>
                    <a:pt x="284" y="599439"/>
                  </a:lnTo>
                  <a:lnTo>
                    <a:pt x="6628" y="599439"/>
                  </a:lnTo>
                  <a:lnTo>
                    <a:pt x="6649" y="586740"/>
                  </a:lnTo>
                  <a:close/>
                </a:path>
                <a:path w="1078229" h="774700">
                  <a:moveTo>
                    <a:pt x="1077268" y="586740"/>
                  </a:moveTo>
                  <a:lnTo>
                    <a:pt x="1070913" y="586740"/>
                  </a:lnTo>
                  <a:lnTo>
                    <a:pt x="1070891" y="599439"/>
                  </a:lnTo>
                  <a:lnTo>
                    <a:pt x="1077247" y="599439"/>
                  </a:lnTo>
                  <a:lnTo>
                    <a:pt x="1077268" y="586740"/>
                  </a:lnTo>
                  <a:close/>
                </a:path>
                <a:path w="1078229" h="774700">
                  <a:moveTo>
                    <a:pt x="6628" y="599440"/>
                  </a:moveTo>
                  <a:lnTo>
                    <a:pt x="284" y="599440"/>
                  </a:lnTo>
                  <a:lnTo>
                    <a:pt x="269" y="608329"/>
                  </a:lnTo>
                  <a:lnTo>
                    <a:pt x="6613" y="608329"/>
                  </a:lnTo>
                  <a:lnTo>
                    <a:pt x="6628" y="599440"/>
                  </a:lnTo>
                  <a:close/>
                </a:path>
                <a:path w="1078229" h="774700">
                  <a:moveTo>
                    <a:pt x="1077247" y="599440"/>
                  </a:moveTo>
                  <a:lnTo>
                    <a:pt x="1070891" y="599440"/>
                  </a:lnTo>
                  <a:lnTo>
                    <a:pt x="1070877" y="608329"/>
                  </a:lnTo>
                  <a:lnTo>
                    <a:pt x="1077233" y="608329"/>
                  </a:lnTo>
                  <a:lnTo>
                    <a:pt x="1077247" y="599440"/>
                  </a:lnTo>
                  <a:close/>
                </a:path>
                <a:path w="1078229" h="774700">
                  <a:moveTo>
                    <a:pt x="6613" y="608330"/>
                  </a:moveTo>
                  <a:lnTo>
                    <a:pt x="269" y="608330"/>
                  </a:lnTo>
                  <a:lnTo>
                    <a:pt x="190" y="656589"/>
                  </a:lnTo>
                  <a:lnTo>
                    <a:pt x="6532" y="656589"/>
                  </a:lnTo>
                  <a:lnTo>
                    <a:pt x="6613" y="608330"/>
                  </a:lnTo>
                  <a:close/>
                </a:path>
                <a:path w="1078229" h="774700">
                  <a:moveTo>
                    <a:pt x="1077233" y="608330"/>
                  </a:moveTo>
                  <a:lnTo>
                    <a:pt x="1070877" y="608330"/>
                  </a:lnTo>
                  <a:lnTo>
                    <a:pt x="1070796" y="656589"/>
                  </a:lnTo>
                  <a:lnTo>
                    <a:pt x="1077153" y="656589"/>
                  </a:lnTo>
                  <a:lnTo>
                    <a:pt x="1077233" y="608330"/>
                  </a:lnTo>
                  <a:close/>
                </a:path>
                <a:path w="1078229" h="774700">
                  <a:moveTo>
                    <a:pt x="6532" y="656590"/>
                  </a:moveTo>
                  <a:lnTo>
                    <a:pt x="190" y="656590"/>
                  </a:lnTo>
                  <a:lnTo>
                    <a:pt x="175" y="665479"/>
                  </a:lnTo>
                  <a:lnTo>
                    <a:pt x="6517" y="665479"/>
                  </a:lnTo>
                  <a:lnTo>
                    <a:pt x="6532" y="656590"/>
                  </a:lnTo>
                  <a:close/>
                </a:path>
                <a:path w="1078229" h="774700">
                  <a:moveTo>
                    <a:pt x="1077153" y="656590"/>
                  </a:moveTo>
                  <a:lnTo>
                    <a:pt x="1070796" y="656590"/>
                  </a:lnTo>
                  <a:lnTo>
                    <a:pt x="1070781" y="665479"/>
                  </a:lnTo>
                  <a:lnTo>
                    <a:pt x="1077139" y="665479"/>
                  </a:lnTo>
                  <a:lnTo>
                    <a:pt x="1077153" y="656590"/>
                  </a:lnTo>
                  <a:close/>
                </a:path>
                <a:path w="1078229" h="774700">
                  <a:moveTo>
                    <a:pt x="6517" y="665480"/>
                  </a:moveTo>
                  <a:lnTo>
                    <a:pt x="175" y="665480"/>
                  </a:lnTo>
                  <a:lnTo>
                    <a:pt x="71" y="728979"/>
                  </a:lnTo>
                  <a:lnTo>
                    <a:pt x="6411" y="728979"/>
                  </a:lnTo>
                  <a:lnTo>
                    <a:pt x="6517" y="665480"/>
                  </a:lnTo>
                  <a:close/>
                </a:path>
                <a:path w="1078229" h="774700">
                  <a:moveTo>
                    <a:pt x="1077139" y="665480"/>
                  </a:moveTo>
                  <a:lnTo>
                    <a:pt x="1070781" y="665480"/>
                  </a:lnTo>
                  <a:lnTo>
                    <a:pt x="1070675" y="728979"/>
                  </a:lnTo>
                  <a:lnTo>
                    <a:pt x="1077035" y="728979"/>
                  </a:lnTo>
                  <a:lnTo>
                    <a:pt x="1077139" y="665480"/>
                  </a:lnTo>
                  <a:close/>
                </a:path>
                <a:path w="1078229" h="774700">
                  <a:moveTo>
                    <a:pt x="6411" y="728980"/>
                  </a:moveTo>
                  <a:lnTo>
                    <a:pt x="71" y="728980"/>
                  </a:lnTo>
                  <a:lnTo>
                    <a:pt x="60" y="735329"/>
                  </a:lnTo>
                  <a:lnTo>
                    <a:pt x="6400" y="735329"/>
                  </a:lnTo>
                  <a:lnTo>
                    <a:pt x="6411" y="728980"/>
                  </a:lnTo>
                  <a:close/>
                </a:path>
                <a:path w="1078229" h="774700">
                  <a:moveTo>
                    <a:pt x="1077035" y="728980"/>
                  </a:moveTo>
                  <a:lnTo>
                    <a:pt x="1070675" y="728980"/>
                  </a:lnTo>
                  <a:lnTo>
                    <a:pt x="1070665" y="735329"/>
                  </a:lnTo>
                  <a:lnTo>
                    <a:pt x="1077024" y="735329"/>
                  </a:lnTo>
                  <a:lnTo>
                    <a:pt x="1077035" y="728980"/>
                  </a:lnTo>
                  <a:close/>
                </a:path>
                <a:path w="1078229" h="774700">
                  <a:moveTo>
                    <a:pt x="6400" y="735330"/>
                  </a:moveTo>
                  <a:lnTo>
                    <a:pt x="60" y="735330"/>
                  </a:lnTo>
                  <a:lnTo>
                    <a:pt x="50" y="741679"/>
                  </a:lnTo>
                  <a:lnTo>
                    <a:pt x="6390" y="741679"/>
                  </a:lnTo>
                  <a:lnTo>
                    <a:pt x="6400" y="735330"/>
                  </a:lnTo>
                  <a:close/>
                </a:path>
                <a:path w="1078229" h="774700">
                  <a:moveTo>
                    <a:pt x="1077024" y="735330"/>
                  </a:moveTo>
                  <a:lnTo>
                    <a:pt x="1070665" y="735330"/>
                  </a:lnTo>
                  <a:lnTo>
                    <a:pt x="1070654" y="741679"/>
                  </a:lnTo>
                  <a:lnTo>
                    <a:pt x="1077014" y="741679"/>
                  </a:lnTo>
                  <a:lnTo>
                    <a:pt x="1077024" y="735330"/>
                  </a:lnTo>
                  <a:close/>
                </a:path>
                <a:path w="1078229" h="774700">
                  <a:moveTo>
                    <a:pt x="6390" y="741680"/>
                  </a:moveTo>
                  <a:lnTo>
                    <a:pt x="50" y="741680"/>
                  </a:lnTo>
                  <a:lnTo>
                    <a:pt x="29" y="754379"/>
                  </a:lnTo>
                  <a:lnTo>
                    <a:pt x="6369" y="754379"/>
                  </a:lnTo>
                  <a:lnTo>
                    <a:pt x="6390" y="741680"/>
                  </a:lnTo>
                  <a:close/>
                </a:path>
                <a:path w="1078229" h="774700">
                  <a:moveTo>
                    <a:pt x="1077014" y="741680"/>
                  </a:moveTo>
                  <a:lnTo>
                    <a:pt x="1070654" y="741680"/>
                  </a:lnTo>
                  <a:lnTo>
                    <a:pt x="1070633" y="754379"/>
                  </a:lnTo>
                  <a:lnTo>
                    <a:pt x="1076993" y="754379"/>
                  </a:lnTo>
                  <a:lnTo>
                    <a:pt x="1077014" y="741680"/>
                  </a:lnTo>
                  <a:close/>
                </a:path>
                <a:path w="1078229" h="774700">
                  <a:moveTo>
                    <a:pt x="6369" y="754380"/>
                  </a:moveTo>
                  <a:lnTo>
                    <a:pt x="29" y="754380"/>
                  </a:lnTo>
                  <a:lnTo>
                    <a:pt x="0" y="772160"/>
                  </a:lnTo>
                  <a:lnTo>
                    <a:pt x="1076959" y="774700"/>
                  </a:lnTo>
                  <a:lnTo>
                    <a:pt x="1076970" y="768350"/>
                  </a:lnTo>
                  <a:lnTo>
                    <a:pt x="1070609" y="768350"/>
                  </a:lnTo>
                  <a:lnTo>
                    <a:pt x="6350" y="765810"/>
                  </a:lnTo>
                  <a:lnTo>
                    <a:pt x="6369" y="754380"/>
                  </a:lnTo>
                  <a:close/>
                </a:path>
                <a:path w="1078229" h="774700">
                  <a:moveTo>
                    <a:pt x="1076993" y="754380"/>
                  </a:moveTo>
                  <a:lnTo>
                    <a:pt x="1070633" y="754380"/>
                  </a:lnTo>
                  <a:lnTo>
                    <a:pt x="1070609" y="768350"/>
                  </a:lnTo>
                  <a:lnTo>
                    <a:pt x="1076970" y="768350"/>
                  </a:lnTo>
                  <a:lnTo>
                    <a:pt x="1076993" y="754380"/>
                  </a:lnTo>
                  <a:close/>
                </a:path>
              </a:pathLst>
            </a:custGeom>
            <a:solidFill>
              <a:srgbClr val="5EA0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6629400" y="1219200"/>
              <a:ext cx="1065530" cy="762000"/>
            </a:xfrm>
            <a:custGeom>
              <a:avLst/>
              <a:gdLst/>
              <a:ahLst/>
              <a:cxnLst/>
              <a:rect l="l" t="t" r="r" b="b"/>
              <a:pathLst>
                <a:path w="1065529" h="762000">
                  <a:moveTo>
                    <a:pt x="1270" y="0"/>
                  </a:moveTo>
                  <a:lnTo>
                    <a:pt x="1250" y="11429"/>
                  </a:lnTo>
                  <a:lnTo>
                    <a:pt x="7609" y="11429"/>
                  </a:lnTo>
                  <a:lnTo>
                    <a:pt x="7620" y="5079"/>
                  </a:lnTo>
                  <a:lnTo>
                    <a:pt x="1065523" y="5079"/>
                  </a:lnTo>
                  <a:lnTo>
                    <a:pt x="1065529" y="1270"/>
                  </a:lnTo>
                  <a:lnTo>
                    <a:pt x="1270" y="0"/>
                  </a:lnTo>
                  <a:close/>
                </a:path>
                <a:path w="1065529" h="762000">
                  <a:moveTo>
                    <a:pt x="1065523" y="5079"/>
                  </a:moveTo>
                  <a:lnTo>
                    <a:pt x="7620" y="5079"/>
                  </a:lnTo>
                  <a:lnTo>
                    <a:pt x="1059179" y="7620"/>
                  </a:lnTo>
                  <a:lnTo>
                    <a:pt x="1059173" y="11429"/>
                  </a:lnTo>
                  <a:lnTo>
                    <a:pt x="1065513" y="11429"/>
                  </a:lnTo>
                  <a:lnTo>
                    <a:pt x="1065523" y="5079"/>
                  </a:lnTo>
                  <a:close/>
                </a:path>
                <a:path w="1065529" h="762000">
                  <a:moveTo>
                    <a:pt x="7609" y="11430"/>
                  </a:moveTo>
                  <a:lnTo>
                    <a:pt x="1250" y="11430"/>
                  </a:lnTo>
                  <a:lnTo>
                    <a:pt x="1229" y="24129"/>
                  </a:lnTo>
                  <a:lnTo>
                    <a:pt x="7587" y="24129"/>
                  </a:lnTo>
                  <a:lnTo>
                    <a:pt x="7609" y="11430"/>
                  </a:lnTo>
                  <a:close/>
                </a:path>
                <a:path w="1065529" h="762000">
                  <a:moveTo>
                    <a:pt x="1065513" y="11430"/>
                  </a:moveTo>
                  <a:lnTo>
                    <a:pt x="1059173" y="11430"/>
                  </a:lnTo>
                  <a:lnTo>
                    <a:pt x="1059151" y="24129"/>
                  </a:lnTo>
                  <a:lnTo>
                    <a:pt x="1065491" y="24129"/>
                  </a:lnTo>
                  <a:lnTo>
                    <a:pt x="1065513" y="11430"/>
                  </a:lnTo>
                  <a:close/>
                </a:path>
                <a:path w="1065529" h="762000">
                  <a:moveTo>
                    <a:pt x="7587" y="24130"/>
                  </a:moveTo>
                  <a:lnTo>
                    <a:pt x="1229" y="24130"/>
                  </a:lnTo>
                  <a:lnTo>
                    <a:pt x="1219" y="30479"/>
                  </a:lnTo>
                  <a:lnTo>
                    <a:pt x="7576" y="30479"/>
                  </a:lnTo>
                  <a:lnTo>
                    <a:pt x="7587" y="24130"/>
                  </a:lnTo>
                  <a:close/>
                </a:path>
                <a:path w="1065529" h="762000">
                  <a:moveTo>
                    <a:pt x="1065491" y="24130"/>
                  </a:moveTo>
                  <a:lnTo>
                    <a:pt x="1059151" y="24130"/>
                  </a:lnTo>
                  <a:lnTo>
                    <a:pt x="1059141" y="30479"/>
                  </a:lnTo>
                  <a:lnTo>
                    <a:pt x="1065481" y="30479"/>
                  </a:lnTo>
                  <a:lnTo>
                    <a:pt x="1065491" y="24130"/>
                  </a:lnTo>
                  <a:close/>
                </a:path>
                <a:path w="1065529" h="762000">
                  <a:moveTo>
                    <a:pt x="7576" y="30480"/>
                  </a:moveTo>
                  <a:lnTo>
                    <a:pt x="1219" y="30480"/>
                  </a:lnTo>
                  <a:lnTo>
                    <a:pt x="1144" y="74929"/>
                  </a:lnTo>
                  <a:lnTo>
                    <a:pt x="7501" y="74929"/>
                  </a:lnTo>
                  <a:lnTo>
                    <a:pt x="7576" y="30480"/>
                  </a:lnTo>
                  <a:close/>
                </a:path>
                <a:path w="1065529" h="762000">
                  <a:moveTo>
                    <a:pt x="1065481" y="30480"/>
                  </a:moveTo>
                  <a:lnTo>
                    <a:pt x="1059141" y="30480"/>
                  </a:lnTo>
                  <a:lnTo>
                    <a:pt x="1059065" y="74929"/>
                  </a:lnTo>
                  <a:lnTo>
                    <a:pt x="1065407" y="74929"/>
                  </a:lnTo>
                  <a:lnTo>
                    <a:pt x="1065481" y="30480"/>
                  </a:lnTo>
                  <a:close/>
                </a:path>
                <a:path w="1065529" h="762000">
                  <a:moveTo>
                    <a:pt x="7501" y="74930"/>
                  </a:moveTo>
                  <a:lnTo>
                    <a:pt x="1144" y="74930"/>
                  </a:lnTo>
                  <a:lnTo>
                    <a:pt x="1134" y="81279"/>
                  </a:lnTo>
                  <a:lnTo>
                    <a:pt x="7490" y="81279"/>
                  </a:lnTo>
                  <a:lnTo>
                    <a:pt x="7501" y="74930"/>
                  </a:lnTo>
                  <a:close/>
                </a:path>
                <a:path w="1065529" h="762000">
                  <a:moveTo>
                    <a:pt x="1065407" y="74930"/>
                  </a:moveTo>
                  <a:lnTo>
                    <a:pt x="1059065" y="74930"/>
                  </a:lnTo>
                  <a:lnTo>
                    <a:pt x="1059054" y="81279"/>
                  </a:lnTo>
                  <a:lnTo>
                    <a:pt x="1065396" y="81279"/>
                  </a:lnTo>
                  <a:lnTo>
                    <a:pt x="1065407" y="74930"/>
                  </a:lnTo>
                  <a:close/>
                </a:path>
                <a:path w="1065529" h="762000">
                  <a:moveTo>
                    <a:pt x="7490" y="81280"/>
                  </a:moveTo>
                  <a:lnTo>
                    <a:pt x="1134" y="81280"/>
                  </a:lnTo>
                  <a:lnTo>
                    <a:pt x="1123" y="87629"/>
                  </a:lnTo>
                  <a:lnTo>
                    <a:pt x="7480" y="87629"/>
                  </a:lnTo>
                  <a:lnTo>
                    <a:pt x="7490" y="81280"/>
                  </a:lnTo>
                  <a:close/>
                </a:path>
                <a:path w="1065529" h="762000">
                  <a:moveTo>
                    <a:pt x="1065396" y="81280"/>
                  </a:moveTo>
                  <a:lnTo>
                    <a:pt x="1059054" y="81280"/>
                  </a:lnTo>
                  <a:lnTo>
                    <a:pt x="1059044" y="87629"/>
                  </a:lnTo>
                  <a:lnTo>
                    <a:pt x="1065385" y="87629"/>
                  </a:lnTo>
                  <a:lnTo>
                    <a:pt x="1065396" y="81280"/>
                  </a:lnTo>
                  <a:close/>
                </a:path>
                <a:path w="1065529" h="762000">
                  <a:moveTo>
                    <a:pt x="7480" y="87630"/>
                  </a:moveTo>
                  <a:lnTo>
                    <a:pt x="1123" y="87630"/>
                  </a:lnTo>
                  <a:lnTo>
                    <a:pt x="1063" y="123189"/>
                  </a:lnTo>
                  <a:lnTo>
                    <a:pt x="7419" y="123189"/>
                  </a:lnTo>
                  <a:lnTo>
                    <a:pt x="7480" y="87630"/>
                  </a:lnTo>
                  <a:close/>
                </a:path>
                <a:path w="1065529" h="762000">
                  <a:moveTo>
                    <a:pt x="1065385" y="87630"/>
                  </a:moveTo>
                  <a:lnTo>
                    <a:pt x="1059044" y="87630"/>
                  </a:lnTo>
                  <a:lnTo>
                    <a:pt x="1058983" y="123189"/>
                  </a:lnTo>
                  <a:lnTo>
                    <a:pt x="1065326" y="123189"/>
                  </a:lnTo>
                  <a:lnTo>
                    <a:pt x="1065385" y="87630"/>
                  </a:lnTo>
                  <a:close/>
                </a:path>
                <a:path w="1065529" h="762000">
                  <a:moveTo>
                    <a:pt x="7419" y="123190"/>
                  </a:moveTo>
                  <a:lnTo>
                    <a:pt x="1063" y="123190"/>
                  </a:lnTo>
                  <a:lnTo>
                    <a:pt x="1049" y="132079"/>
                  </a:lnTo>
                  <a:lnTo>
                    <a:pt x="7404" y="132079"/>
                  </a:lnTo>
                  <a:lnTo>
                    <a:pt x="7419" y="123190"/>
                  </a:lnTo>
                  <a:close/>
                </a:path>
                <a:path w="1065529" h="762000">
                  <a:moveTo>
                    <a:pt x="1065326" y="123190"/>
                  </a:moveTo>
                  <a:lnTo>
                    <a:pt x="1058983" y="123190"/>
                  </a:lnTo>
                  <a:lnTo>
                    <a:pt x="1058968" y="132079"/>
                  </a:lnTo>
                  <a:lnTo>
                    <a:pt x="1065311" y="132079"/>
                  </a:lnTo>
                  <a:lnTo>
                    <a:pt x="1065326" y="123190"/>
                  </a:lnTo>
                  <a:close/>
                </a:path>
                <a:path w="1065529" h="762000">
                  <a:moveTo>
                    <a:pt x="7404" y="132080"/>
                  </a:moveTo>
                  <a:lnTo>
                    <a:pt x="1049" y="132080"/>
                  </a:lnTo>
                  <a:lnTo>
                    <a:pt x="989" y="167639"/>
                  </a:lnTo>
                  <a:lnTo>
                    <a:pt x="7344" y="167639"/>
                  </a:lnTo>
                  <a:lnTo>
                    <a:pt x="7404" y="132080"/>
                  </a:lnTo>
                  <a:close/>
                </a:path>
                <a:path w="1065529" h="762000">
                  <a:moveTo>
                    <a:pt x="1065311" y="132080"/>
                  </a:moveTo>
                  <a:lnTo>
                    <a:pt x="1058968" y="132080"/>
                  </a:lnTo>
                  <a:lnTo>
                    <a:pt x="1058908" y="167639"/>
                  </a:lnTo>
                  <a:lnTo>
                    <a:pt x="1065252" y="167639"/>
                  </a:lnTo>
                  <a:lnTo>
                    <a:pt x="1065311" y="132080"/>
                  </a:lnTo>
                  <a:close/>
                </a:path>
                <a:path w="1065529" h="762000">
                  <a:moveTo>
                    <a:pt x="7344" y="167640"/>
                  </a:moveTo>
                  <a:lnTo>
                    <a:pt x="989" y="167640"/>
                  </a:lnTo>
                  <a:lnTo>
                    <a:pt x="974" y="176529"/>
                  </a:lnTo>
                  <a:lnTo>
                    <a:pt x="7329" y="176529"/>
                  </a:lnTo>
                  <a:lnTo>
                    <a:pt x="7344" y="167640"/>
                  </a:lnTo>
                  <a:close/>
                </a:path>
                <a:path w="1065529" h="762000">
                  <a:moveTo>
                    <a:pt x="1065252" y="167640"/>
                  </a:moveTo>
                  <a:lnTo>
                    <a:pt x="1058908" y="167640"/>
                  </a:lnTo>
                  <a:lnTo>
                    <a:pt x="1058893" y="176529"/>
                  </a:lnTo>
                  <a:lnTo>
                    <a:pt x="1065237" y="176529"/>
                  </a:lnTo>
                  <a:lnTo>
                    <a:pt x="1065252" y="167640"/>
                  </a:lnTo>
                  <a:close/>
                </a:path>
                <a:path w="1065529" h="762000">
                  <a:moveTo>
                    <a:pt x="7329" y="176530"/>
                  </a:moveTo>
                  <a:lnTo>
                    <a:pt x="974" y="176530"/>
                  </a:lnTo>
                  <a:lnTo>
                    <a:pt x="713" y="332739"/>
                  </a:lnTo>
                  <a:lnTo>
                    <a:pt x="7064" y="332739"/>
                  </a:lnTo>
                  <a:lnTo>
                    <a:pt x="7329" y="176530"/>
                  </a:lnTo>
                  <a:close/>
                </a:path>
                <a:path w="1065529" h="762000">
                  <a:moveTo>
                    <a:pt x="1065237" y="176530"/>
                  </a:moveTo>
                  <a:lnTo>
                    <a:pt x="1058893" y="176530"/>
                  </a:lnTo>
                  <a:lnTo>
                    <a:pt x="1058628" y="332739"/>
                  </a:lnTo>
                  <a:lnTo>
                    <a:pt x="1064976" y="332739"/>
                  </a:lnTo>
                  <a:lnTo>
                    <a:pt x="1065237" y="176530"/>
                  </a:lnTo>
                  <a:close/>
                </a:path>
                <a:path w="1065529" h="762000">
                  <a:moveTo>
                    <a:pt x="7064" y="332740"/>
                  </a:moveTo>
                  <a:lnTo>
                    <a:pt x="713" y="332740"/>
                  </a:lnTo>
                  <a:lnTo>
                    <a:pt x="299" y="580389"/>
                  </a:lnTo>
                  <a:lnTo>
                    <a:pt x="6644" y="580389"/>
                  </a:lnTo>
                  <a:lnTo>
                    <a:pt x="7064" y="332740"/>
                  </a:lnTo>
                  <a:close/>
                </a:path>
                <a:path w="1065529" h="762000">
                  <a:moveTo>
                    <a:pt x="1064976" y="332740"/>
                  </a:moveTo>
                  <a:lnTo>
                    <a:pt x="1058628" y="332740"/>
                  </a:lnTo>
                  <a:lnTo>
                    <a:pt x="1058207" y="580389"/>
                  </a:lnTo>
                  <a:lnTo>
                    <a:pt x="1064563" y="580389"/>
                  </a:lnTo>
                  <a:lnTo>
                    <a:pt x="1064976" y="332740"/>
                  </a:lnTo>
                  <a:close/>
                </a:path>
                <a:path w="1065529" h="762000">
                  <a:moveTo>
                    <a:pt x="6644" y="580390"/>
                  </a:moveTo>
                  <a:lnTo>
                    <a:pt x="299" y="580390"/>
                  </a:lnTo>
                  <a:lnTo>
                    <a:pt x="278" y="593089"/>
                  </a:lnTo>
                  <a:lnTo>
                    <a:pt x="6623" y="593089"/>
                  </a:lnTo>
                  <a:lnTo>
                    <a:pt x="6644" y="580390"/>
                  </a:lnTo>
                  <a:close/>
                </a:path>
                <a:path w="1065529" h="762000">
                  <a:moveTo>
                    <a:pt x="1064563" y="580390"/>
                  </a:moveTo>
                  <a:lnTo>
                    <a:pt x="1058207" y="580390"/>
                  </a:lnTo>
                  <a:lnTo>
                    <a:pt x="1058185" y="593089"/>
                  </a:lnTo>
                  <a:lnTo>
                    <a:pt x="1064541" y="593089"/>
                  </a:lnTo>
                  <a:lnTo>
                    <a:pt x="1064563" y="580390"/>
                  </a:lnTo>
                  <a:close/>
                </a:path>
                <a:path w="1065529" h="762000">
                  <a:moveTo>
                    <a:pt x="6623" y="593090"/>
                  </a:moveTo>
                  <a:lnTo>
                    <a:pt x="278" y="593090"/>
                  </a:lnTo>
                  <a:lnTo>
                    <a:pt x="263" y="601979"/>
                  </a:lnTo>
                  <a:lnTo>
                    <a:pt x="6608" y="601979"/>
                  </a:lnTo>
                  <a:lnTo>
                    <a:pt x="6623" y="593090"/>
                  </a:lnTo>
                  <a:close/>
                </a:path>
                <a:path w="1065529" h="762000">
                  <a:moveTo>
                    <a:pt x="1064541" y="593090"/>
                  </a:moveTo>
                  <a:lnTo>
                    <a:pt x="1058185" y="593090"/>
                  </a:lnTo>
                  <a:lnTo>
                    <a:pt x="1058170" y="601979"/>
                  </a:lnTo>
                  <a:lnTo>
                    <a:pt x="1064527" y="601979"/>
                  </a:lnTo>
                  <a:lnTo>
                    <a:pt x="1064541" y="593090"/>
                  </a:lnTo>
                  <a:close/>
                </a:path>
                <a:path w="1065529" h="762000">
                  <a:moveTo>
                    <a:pt x="6608" y="601980"/>
                  </a:moveTo>
                  <a:lnTo>
                    <a:pt x="263" y="601980"/>
                  </a:lnTo>
                  <a:lnTo>
                    <a:pt x="182" y="650239"/>
                  </a:lnTo>
                  <a:lnTo>
                    <a:pt x="6526" y="650239"/>
                  </a:lnTo>
                  <a:lnTo>
                    <a:pt x="6608" y="601980"/>
                  </a:lnTo>
                  <a:close/>
                </a:path>
                <a:path w="1065529" h="762000">
                  <a:moveTo>
                    <a:pt x="1064527" y="601980"/>
                  </a:moveTo>
                  <a:lnTo>
                    <a:pt x="1058170" y="601980"/>
                  </a:lnTo>
                  <a:lnTo>
                    <a:pt x="1058088" y="650239"/>
                  </a:lnTo>
                  <a:lnTo>
                    <a:pt x="1064446" y="650239"/>
                  </a:lnTo>
                  <a:lnTo>
                    <a:pt x="1064527" y="601980"/>
                  </a:lnTo>
                  <a:close/>
                </a:path>
                <a:path w="1065529" h="762000">
                  <a:moveTo>
                    <a:pt x="6526" y="650240"/>
                  </a:moveTo>
                  <a:lnTo>
                    <a:pt x="182" y="650240"/>
                  </a:lnTo>
                  <a:lnTo>
                    <a:pt x="167" y="659129"/>
                  </a:lnTo>
                  <a:lnTo>
                    <a:pt x="6511" y="659129"/>
                  </a:lnTo>
                  <a:lnTo>
                    <a:pt x="6526" y="650240"/>
                  </a:lnTo>
                  <a:close/>
                </a:path>
                <a:path w="1065529" h="762000">
                  <a:moveTo>
                    <a:pt x="1064446" y="650240"/>
                  </a:moveTo>
                  <a:lnTo>
                    <a:pt x="1058088" y="650240"/>
                  </a:lnTo>
                  <a:lnTo>
                    <a:pt x="1058073" y="659129"/>
                  </a:lnTo>
                  <a:lnTo>
                    <a:pt x="1064431" y="659129"/>
                  </a:lnTo>
                  <a:lnTo>
                    <a:pt x="1064446" y="650240"/>
                  </a:lnTo>
                  <a:close/>
                </a:path>
                <a:path w="1065529" h="762000">
                  <a:moveTo>
                    <a:pt x="6511" y="659130"/>
                  </a:moveTo>
                  <a:lnTo>
                    <a:pt x="167" y="659130"/>
                  </a:lnTo>
                  <a:lnTo>
                    <a:pt x="61" y="722629"/>
                  </a:lnTo>
                  <a:lnTo>
                    <a:pt x="6403" y="722629"/>
                  </a:lnTo>
                  <a:lnTo>
                    <a:pt x="6511" y="659130"/>
                  </a:lnTo>
                  <a:close/>
                </a:path>
                <a:path w="1065529" h="762000">
                  <a:moveTo>
                    <a:pt x="1064431" y="659130"/>
                  </a:moveTo>
                  <a:lnTo>
                    <a:pt x="1058073" y="659130"/>
                  </a:lnTo>
                  <a:lnTo>
                    <a:pt x="1057966" y="722629"/>
                  </a:lnTo>
                  <a:lnTo>
                    <a:pt x="1064325" y="722629"/>
                  </a:lnTo>
                  <a:lnTo>
                    <a:pt x="1064431" y="659130"/>
                  </a:lnTo>
                  <a:close/>
                </a:path>
                <a:path w="1065529" h="762000">
                  <a:moveTo>
                    <a:pt x="6403" y="722630"/>
                  </a:moveTo>
                  <a:lnTo>
                    <a:pt x="61" y="722630"/>
                  </a:lnTo>
                  <a:lnTo>
                    <a:pt x="50" y="728979"/>
                  </a:lnTo>
                  <a:lnTo>
                    <a:pt x="6393" y="728979"/>
                  </a:lnTo>
                  <a:lnTo>
                    <a:pt x="6403" y="722630"/>
                  </a:lnTo>
                  <a:close/>
                </a:path>
                <a:path w="1065529" h="762000">
                  <a:moveTo>
                    <a:pt x="1064325" y="722630"/>
                  </a:moveTo>
                  <a:lnTo>
                    <a:pt x="1057966" y="722630"/>
                  </a:lnTo>
                  <a:lnTo>
                    <a:pt x="1057955" y="728979"/>
                  </a:lnTo>
                  <a:lnTo>
                    <a:pt x="1064315" y="728979"/>
                  </a:lnTo>
                  <a:lnTo>
                    <a:pt x="1064325" y="722630"/>
                  </a:lnTo>
                  <a:close/>
                </a:path>
                <a:path w="1065529" h="762000">
                  <a:moveTo>
                    <a:pt x="6393" y="728980"/>
                  </a:moveTo>
                  <a:lnTo>
                    <a:pt x="50" y="728980"/>
                  </a:lnTo>
                  <a:lnTo>
                    <a:pt x="40" y="735329"/>
                  </a:lnTo>
                  <a:lnTo>
                    <a:pt x="6382" y="735329"/>
                  </a:lnTo>
                  <a:lnTo>
                    <a:pt x="6393" y="728980"/>
                  </a:lnTo>
                  <a:close/>
                </a:path>
                <a:path w="1065529" h="762000">
                  <a:moveTo>
                    <a:pt x="1064315" y="728980"/>
                  </a:moveTo>
                  <a:lnTo>
                    <a:pt x="1057955" y="728980"/>
                  </a:lnTo>
                  <a:lnTo>
                    <a:pt x="1057944" y="735329"/>
                  </a:lnTo>
                  <a:lnTo>
                    <a:pt x="1064304" y="735329"/>
                  </a:lnTo>
                  <a:lnTo>
                    <a:pt x="1064315" y="728980"/>
                  </a:lnTo>
                  <a:close/>
                </a:path>
                <a:path w="1065529" h="762000">
                  <a:moveTo>
                    <a:pt x="6382" y="735330"/>
                  </a:moveTo>
                  <a:lnTo>
                    <a:pt x="40" y="735330"/>
                  </a:lnTo>
                  <a:lnTo>
                    <a:pt x="19" y="748029"/>
                  </a:lnTo>
                  <a:lnTo>
                    <a:pt x="6360" y="748029"/>
                  </a:lnTo>
                  <a:lnTo>
                    <a:pt x="6382" y="735330"/>
                  </a:lnTo>
                  <a:close/>
                </a:path>
                <a:path w="1065529" h="762000">
                  <a:moveTo>
                    <a:pt x="1064304" y="735330"/>
                  </a:moveTo>
                  <a:lnTo>
                    <a:pt x="1057944" y="735330"/>
                  </a:lnTo>
                  <a:lnTo>
                    <a:pt x="1057922" y="748029"/>
                  </a:lnTo>
                  <a:lnTo>
                    <a:pt x="1064283" y="748029"/>
                  </a:lnTo>
                  <a:lnTo>
                    <a:pt x="1064304" y="735330"/>
                  </a:lnTo>
                  <a:close/>
                </a:path>
                <a:path w="1065529" h="762000">
                  <a:moveTo>
                    <a:pt x="6360" y="748030"/>
                  </a:moveTo>
                  <a:lnTo>
                    <a:pt x="19" y="748030"/>
                  </a:lnTo>
                  <a:lnTo>
                    <a:pt x="0" y="759460"/>
                  </a:lnTo>
                  <a:lnTo>
                    <a:pt x="1064259" y="762000"/>
                  </a:lnTo>
                  <a:lnTo>
                    <a:pt x="1064270" y="755650"/>
                  </a:lnTo>
                  <a:lnTo>
                    <a:pt x="6350" y="754379"/>
                  </a:lnTo>
                  <a:lnTo>
                    <a:pt x="6360" y="748030"/>
                  </a:lnTo>
                  <a:close/>
                </a:path>
                <a:path w="1065529" h="762000">
                  <a:moveTo>
                    <a:pt x="1064283" y="748030"/>
                  </a:moveTo>
                  <a:lnTo>
                    <a:pt x="1057922" y="748030"/>
                  </a:lnTo>
                  <a:lnTo>
                    <a:pt x="1057909" y="755650"/>
                  </a:lnTo>
                  <a:lnTo>
                    <a:pt x="1064270" y="755650"/>
                  </a:lnTo>
                  <a:lnTo>
                    <a:pt x="1064283" y="748030"/>
                  </a:lnTo>
                  <a:close/>
                </a:path>
              </a:pathLst>
            </a:custGeom>
            <a:solidFill>
              <a:srgbClr val="5FA1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6635750" y="1224279"/>
              <a:ext cx="1052830" cy="750570"/>
            </a:xfrm>
            <a:custGeom>
              <a:avLst/>
              <a:gdLst/>
              <a:ahLst/>
              <a:cxnLst/>
              <a:rect l="l" t="t" r="r" b="b"/>
              <a:pathLst>
                <a:path w="1052829" h="750569">
                  <a:moveTo>
                    <a:pt x="1270" y="0"/>
                  </a:moveTo>
                  <a:lnTo>
                    <a:pt x="1259" y="6350"/>
                  </a:lnTo>
                  <a:lnTo>
                    <a:pt x="1052823" y="6350"/>
                  </a:lnTo>
                  <a:lnTo>
                    <a:pt x="1052829" y="2540"/>
                  </a:lnTo>
                  <a:lnTo>
                    <a:pt x="1270" y="0"/>
                  </a:lnTo>
                  <a:close/>
                </a:path>
                <a:path w="1052829" h="750569">
                  <a:moveTo>
                    <a:pt x="7620" y="6350"/>
                  </a:moveTo>
                  <a:lnTo>
                    <a:pt x="1259" y="6350"/>
                  </a:lnTo>
                  <a:lnTo>
                    <a:pt x="1237" y="19050"/>
                  </a:lnTo>
                  <a:lnTo>
                    <a:pt x="7598" y="19050"/>
                  </a:lnTo>
                  <a:lnTo>
                    <a:pt x="7620" y="6350"/>
                  </a:lnTo>
                  <a:close/>
                </a:path>
                <a:path w="1052829" h="750569">
                  <a:moveTo>
                    <a:pt x="1052823" y="6350"/>
                  </a:moveTo>
                  <a:lnTo>
                    <a:pt x="7620" y="6350"/>
                  </a:lnTo>
                  <a:lnTo>
                    <a:pt x="1046479" y="8890"/>
                  </a:lnTo>
                  <a:lnTo>
                    <a:pt x="1046462" y="19050"/>
                  </a:lnTo>
                  <a:lnTo>
                    <a:pt x="1052801" y="19050"/>
                  </a:lnTo>
                  <a:lnTo>
                    <a:pt x="1052823" y="6350"/>
                  </a:lnTo>
                  <a:close/>
                </a:path>
                <a:path w="1052829" h="750569">
                  <a:moveTo>
                    <a:pt x="7598" y="19050"/>
                  </a:moveTo>
                  <a:lnTo>
                    <a:pt x="1237" y="19050"/>
                  </a:lnTo>
                  <a:lnTo>
                    <a:pt x="1226" y="25400"/>
                  </a:lnTo>
                  <a:lnTo>
                    <a:pt x="7587" y="25400"/>
                  </a:lnTo>
                  <a:lnTo>
                    <a:pt x="7598" y="19050"/>
                  </a:lnTo>
                  <a:close/>
                </a:path>
                <a:path w="1052829" h="750569">
                  <a:moveTo>
                    <a:pt x="1052801" y="19050"/>
                  </a:moveTo>
                  <a:lnTo>
                    <a:pt x="1046462" y="19050"/>
                  </a:lnTo>
                  <a:lnTo>
                    <a:pt x="1046451" y="25400"/>
                  </a:lnTo>
                  <a:lnTo>
                    <a:pt x="1052791" y="25400"/>
                  </a:lnTo>
                  <a:lnTo>
                    <a:pt x="1052801" y="19050"/>
                  </a:lnTo>
                  <a:close/>
                </a:path>
                <a:path w="1052829" h="750569">
                  <a:moveTo>
                    <a:pt x="7587" y="25400"/>
                  </a:moveTo>
                  <a:lnTo>
                    <a:pt x="1226" y="25400"/>
                  </a:lnTo>
                  <a:lnTo>
                    <a:pt x="1151" y="69850"/>
                  </a:lnTo>
                  <a:lnTo>
                    <a:pt x="7510" y="69850"/>
                  </a:lnTo>
                  <a:lnTo>
                    <a:pt x="7587" y="25400"/>
                  </a:lnTo>
                  <a:close/>
                </a:path>
                <a:path w="1052829" h="750569">
                  <a:moveTo>
                    <a:pt x="1052791" y="25400"/>
                  </a:moveTo>
                  <a:lnTo>
                    <a:pt x="1046451" y="25400"/>
                  </a:lnTo>
                  <a:lnTo>
                    <a:pt x="1046374" y="69850"/>
                  </a:lnTo>
                  <a:lnTo>
                    <a:pt x="1052715" y="69850"/>
                  </a:lnTo>
                  <a:lnTo>
                    <a:pt x="1052791" y="25400"/>
                  </a:lnTo>
                  <a:close/>
                </a:path>
                <a:path w="1052829" h="750569">
                  <a:moveTo>
                    <a:pt x="7510" y="69850"/>
                  </a:moveTo>
                  <a:lnTo>
                    <a:pt x="1151" y="69850"/>
                  </a:lnTo>
                  <a:lnTo>
                    <a:pt x="1140" y="76200"/>
                  </a:lnTo>
                  <a:lnTo>
                    <a:pt x="7499" y="76200"/>
                  </a:lnTo>
                  <a:lnTo>
                    <a:pt x="7510" y="69850"/>
                  </a:lnTo>
                  <a:close/>
                </a:path>
                <a:path w="1052829" h="750569">
                  <a:moveTo>
                    <a:pt x="1052715" y="69850"/>
                  </a:moveTo>
                  <a:lnTo>
                    <a:pt x="1046374" y="69850"/>
                  </a:lnTo>
                  <a:lnTo>
                    <a:pt x="1046363" y="76200"/>
                  </a:lnTo>
                  <a:lnTo>
                    <a:pt x="1052704" y="76200"/>
                  </a:lnTo>
                  <a:lnTo>
                    <a:pt x="1052715" y="69850"/>
                  </a:lnTo>
                  <a:close/>
                </a:path>
                <a:path w="1052829" h="750569">
                  <a:moveTo>
                    <a:pt x="7499" y="76200"/>
                  </a:moveTo>
                  <a:lnTo>
                    <a:pt x="1140" y="76200"/>
                  </a:lnTo>
                  <a:lnTo>
                    <a:pt x="1130" y="82550"/>
                  </a:lnTo>
                  <a:lnTo>
                    <a:pt x="7488" y="82550"/>
                  </a:lnTo>
                  <a:lnTo>
                    <a:pt x="7499" y="76200"/>
                  </a:lnTo>
                  <a:close/>
                </a:path>
                <a:path w="1052829" h="750569">
                  <a:moveTo>
                    <a:pt x="1052704" y="76200"/>
                  </a:moveTo>
                  <a:lnTo>
                    <a:pt x="1046363" y="76200"/>
                  </a:lnTo>
                  <a:lnTo>
                    <a:pt x="1046352" y="82550"/>
                  </a:lnTo>
                  <a:lnTo>
                    <a:pt x="1052694" y="82550"/>
                  </a:lnTo>
                  <a:lnTo>
                    <a:pt x="1052704" y="76200"/>
                  </a:lnTo>
                  <a:close/>
                </a:path>
                <a:path w="1052829" h="750569">
                  <a:moveTo>
                    <a:pt x="7488" y="82550"/>
                  </a:moveTo>
                  <a:lnTo>
                    <a:pt x="1130" y="82550"/>
                  </a:lnTo>
                  <a:lnTo>
                    <a:pt x="1069" y="118110"/>
                  </a:lnTo>
                  <a:lnTo>
                    <a:pt x="7427" y="118110"/>
                  </a:lnTo>
                  <a:lnTo>
                    <a:pt x="7488" y="82550"/>
                  </a:lnTo>
                  <a:close/>
                </a:path>
                <a:path w="1052829" h="750569">
                  <a:moveTo>
                    <a:pt x="1052694" y="82550"/>
                  </a:moveTo>
                  <a:lnTo>
                    <a:pt x="1046352" y="82550"/>
                  </a:lnTo>
                  <a:lnTo>
                    <a:pt x="1046291" y="118110"/>
                  </a:lnTo>
                  <a:lnTo>
                    <a:pt x="1052633" y="118110"/>
                  </a:lnTo>
                  <a:lnTo>
                    <a:pt x="1052694" y="82550"/>
                  </a:lnTo>
                  <a:close/>
                </a:path>
                <a:path w="1052829" h="750569">
                  <a:moveTo>
                    <a:pt x="7427" y="118110"/>
                  </a:moveTo>
                  <a:lnTo>
                    <a:pt x="1069" y="118110"/>
                  </a:lnTo>
                  <a:lnTo>
                    <a:pt x="1054" y="127000"/>
                  </a:lnTo>
                  <a:lnTo>
                    <a:pt x="7411" y="127000"/>
                  </a:lnTo>
                  <a:lnTo>
                    <a:pt x="7427" y="118110"/>
                  </a:lnTo>
                  <a:close/>
                </a:path>
                <a:path w="1052829" h="750569">
                  <a:moveTo>
                    <a:pt x="1052633" y="118110"/>
                  </a:moveTo>
                  <a:lnTo>
                    <a:pt x="1046291" y="118110"/>
                  </a:lnTo>
                  <a:lnTo>
                    <a:pt x="1046276" y="127000"/>
                  </a:lnTo>
                  <a:lnTo>
                    <a:pt x="1052618" y="127000"/>
                  </a:lnTo>
                  <a:lnTo>
                    <a:pt x="1052633" y="118110"/>
                  </a:lnTo>
                  <a:close/>
                </a:path>
                <a:path w="1052829" h="750569">
                  <a:moveTo>
                    <a:pt x="7411" y="127000"/>
                  </a:moveTo>
                  <a:lnTo>
                    <a:pt x="1054" y="127000"/>
                  </a:lnTo>
                  <a:lnTo>
                    <a:pt x="994" y="162560"/>
                  </a:lnTo>
                  <a:lnTo>
                    <a:pt x="7350" y="162560"/>
                  </a:lnTo>
                  <a:lnTo>
                    <a:pt x="7411" y="127000"/>
                  </a:lnTo>
                  <a:close/>
                </a:path>
                <a:path w="1052829" h="750569">
                  <a:moveTo>
                    <a:pt x="1052618" y="127000"/>
                  </a:moveTo>
                  <a:lnTo>
                    <a:pt x="1046276" y="127000"/>
                  </a:lnTo>
                  <a:lnTo>
                    <a:pt x="1046214" y="162560"/>
                  </a:lnTo>
                  <a:lnTo>
                    <a:pt x="1052558" y="162560"/>
                  </a:lnTo>
                  <a:lnTo>
                    <a:pt x="1052618" y="127000"/>
                  </a:lnTo>
                  <a:close/>
                </a:path>
                <a:path w="1052829" h="750569">
                  <a:moveTo>
                    <a:pt x="7350" y="162560"/>
                  </a:moveTo>
                  <a:lnTo>
                    <a:pt x="994" y="162560"/>
                  </a:lnTo>
                  <a:lnTo>
                    <a:pt x="979" y="171450"/>
                  </a:lnTo>
                  <a:lnTo>
                    <a:pt x="7335" y="171450"/>
                  </a:lnTo>
                  <a:lnTo>
                    <a:pt x="7350" y="162560"/>
                  </a:lnTo>
                  <a:close/>
                </a:path>
                <a:path w="1052829" h="750569">
                  <a:moveTo>
                    <a:pt x="1052558" y="162560"/>
                  </a:moveTo>
                  <a:lnTo>
                    <a:pt x="1046214" y="162560"/>
                  </a:lnTo>
                  <a:lnTo>
                    <a:pt x="1046199" y="171450"/>
                  </a:lnTo>
                  <a:lnTo>
                    <a:pt x="1052543" y="171450"/>
                  </a:lnTo>
                  <a:lnTo>
                    <a:pt x="1052558" y="162560"/>
                  </a:lnTo>
                  <a:close/>
                </a:path>
                <a:path w="1052829" h="750569">
                  <a:moveTo>
                    <a:pt x="7335" y="171450"/>
                  </a:moveTo>
                  <a:lnTo>
                    <a:pt x="979" y="171450"/>
                  </a:lnTo>
                  <a:lnTo>
                    <a:pt x="714" y="327660"/>
                  </a:lnTo>
                  <a:lnTo>
                    <a:pt x="7066" y="327660"/>
                  </a:lnTo>
                  <a:lnTo>
                    <a:pt x="7335" y="171450"/>
                  </a:lnTo>
                  <a:close/>
                </a:path>
                <a:path w="1052829" h="750569">
                  <a:moveTo>
                    <a:pt x="1052543" y="171450"/>
                  </a:moveTo>
                  <a:lnTo>
                    <a:pt x="1046199" y="171450"/>
                  </a:lnTo>
                  <a:lnTo>
                    <a:pt x="1045929" y="327660"/>
                  </a:lnTo>
                  <a:lnTo>
                    <a:pt x="1052278" y="327660"/>
                  </a:lnTo>
                  <a:lnTo>
                    <a:pt x="1052543" y="171450"/>
                  </a:lnTo>
                  <a:close/>
                </a:path>
                <a:path w="1052829" h="750569">
                  <a:moveTo>
                    <a:pt x="7066" y="327660"/>
                  </a:moveTo>
                  <a:lnTo>
                    <a:pt x="714" y="327660"/>
                  </a:lnTo>
                  <a:lnTo>
                    <a:pt x="294" y="575310"/>
                  </a:lnTo>
                  <a:lnTo>
                    <a:pt x="6639" y="575310"/>
                  </a:lnTo>
                  <a:lnTo>
                    <a:pt x="7066" y="327660"/>
                  </a:lnTo>
                  <a:close/>
                </a:path>
                <a:path w="1052829" h="750569">
                  <a:moveTo>
                    <a:pt x="1052278" y="327660"/>
                  </a:moveTo>
                  <a:lnTo>
                    <a:pt x="1045929" y="327660"/>
                  </a:lnTo>
                  <a:lnTo>
                    <a:pt x="1045501" y="575310"/>
                  </a:lnTo>
                  <a:lnTo>
                    <a:pt x="1051857" y="575310"/>
                  </a:lnTo>
                  <a:lnTo>
                    <a:pt x="1052278" y="327660"/>
                  </a:lnTo>
                  <a:close/>
                </a:path>
                <a:path w="1052829" h="750569">
                  <a:moveTo>
                    <a:pt x="6639" y="575310"/>
                  </a:moveTo>
                  <a:lnTo>
                    <a:pt x="294" y="575310"/>
                  </a:lnTo>
                  <a:lnTo>
                    <a:pt x="273" y="588010"/>
                  </a:lnTo>
                  <a:lnTo>
                    <a:pt x="6617" y="588010"/>
                  </a:lnTo>
                  <a:lnTo>
                    <a:pt x="6639" y="575310"/>
                  </a:lnTo>
                  <a:close/>
                </a:path>
                <a:path w="1052829" h="750569">
                  <a:moveTo>
                    <a:pt x="1051857" y="575310"/>
                  </a:moveTo>
                  <a:lnTo>
                    <a:pt x="1045501" y="575310"/>
                  </a:lnTo>
                  <a:lnTo>
                    <a:pt x="1045479" y="588010"/>
                  </a:lnTo>
                  <a:lnTo>
                    <a:pt x="1051835" y="588010"/>
                  </a:lnTo>
                  <a:lnTo>
                    <a:pt x="1051857" y="575310"/>
                  </a:lnTo>
                  <a:close/>
                </a:path>
                <a:path w="1052829" h="750569">
                  <a:moveTo>
                    <a:pt x="6617" y="588010"/>
                  </a:moveTo>
                  <a:lnTo>
                    <a:pt x="273" y="588010"/>
                  </a:lnTo>
                  <a:lnTo>
                    <a:pt x="258" y="596900"/>
                  </a:lnTo>
                  <a:lnTo>
                    <a:pt x="6601" y="596900"/>
                  </a:lnTo>
                  <a:lnTo>
                    <a:pt x="6617" y="588010"/>
                  </a:lnTo>
                  <a:close/>
                </a:path>
                <a:path w="1052829" h="750569">
                  <a:moveTo>
                    <a:pt x="1051835" y="588010"/>
                  </a:moveTo>
                  <a:lnTo>
                    <a:pt x="1045479" y="588010"/>
                  </a:lnTo>
                  <a:lnTo>
                    <a:pt x="1045464" y="596900"/>
                  </a:lnTo>
                  <a:lnTo>
                    <a:pt x="1051820" y="596900"/>
                  </a:lnTo>
                  <a:lnTo>
                    <a:pt x="1051835" y="588010"/>
                  </a:lnTo>
                  <a:close/>
                </a:path>
                <a:path w="1052829" h="750569">
                  <a:moveTo>
                    <a:pt x="6601" y="596900"/>
                  </a:moveTo>
                  <a:lnTo>
                    <a:pt x="258" y="596900"/>
                  </a:lnTo>
                  <a:lnTo>
                    <a:pt x="176" y="645160"/>
                  </a:lnTo>
                  <a:lnTo>
                    <a:pt x="6518" y="645160"/>
                  </a:lnTo>
                  <a:lnTo>
                    <a:pt x="6601" y="596900"/>
                  </a:lnTo>
                  <a:close/>
                </a:path>
                <a:path w="1052829" h="750569">
                  <a:moveTo>
                    <a:pt x="1051820" y="596900"/>
                  </a:moveTo>
                  <a:lnTo>
                    <a:pt x="1045464" y="596900"/>
                  </a:lnTo>
                  <a:lnTo>
                    <a:pt x="1045381" y="645160"/>
                  </a:lnTo>
                  <a:lnTo>
                    <a:pt x="1051738" y="645160"/>
                  </a:lnTo>
                  <a:lnTo>
                    <a:pt x="1051820" y="596900"/>
                  </a:lnTo>
                  <a:close/>
                </a:path>
                <a:path w="1052829" h="750569">
                  <a:moveTo>
                    <a:pt x="6518" y="645160"/>
                  </a:moveTo>
                  <a:lnTo>
                    <a:pt x="176" y="645160"/>
                  </a:lnTo>
                  <a:lnTo>
                    <a:pt x="161" y="654050"/>
                  </a:lnTo>
                  <a:lnTo>
                    <a:pt x="6503" y="654050"/>
                  </a:lnTo>
                  <a:lnTo>
                    <a:pt x="6518" y="645160"/>
                  </a:lnTo>
                  <a:close/>
                </a:path>
                <a:path w="1052829" h="750569">
                  <a:moveTo>
                    <a:pt x="1051738" y="645160"/>
                  </a:moveTo>
                  <a:lnTo>
                    <a:pt x="1045381" y="645160"/>
                  </a:lnTo>
                  <a:lnTo>
                    <a:pt x="1045365" y="654050"/>
                  </a:lnTo>
                  <a:lnTo>
                    <a:pt x="1051723" y="654050"/>
                  </a:lnTo>
                  <a:lnTo>
                    <a:pt x="1051738" y="645160"/>
                  </a:lnTo>
                  <a:close/>
                </a:path>
                <a:path w="1052829" h="750569">
                  <a:moveTo>
                    <a:pt x="6503" y="654050"/>
                  </a:moveTo>
                  <a:lnTo>
                    <a:pt x="161" y="654050"/>
                  </a:lnTo>
                  <a:lnTo>
                    <a:pt x="53" y="717550"/>
                  </a:lnTo>
                  <a:lnTo>
                    <a:pt x="6393" y="717550"/>
                  </a:lnTo>
                  <a:lnTo>
                    <a:pt x="6503" y="654050"/>
                  </a:lnTo>
                  <a:close/>
                </a:path>
                <a:path w="1052829" h="750569">
                  <a:moveTo>
                    <a:pt x="1051723" y="654050"/>
                  </a:moveTo>
                  <a:lnTo>
                    <a:pt x="1045365" y="654050"/>
                  </a:lnTo>
                  <a:lnTo>
                    <a:pt x="1045256" y="717550"/>
                  </a:lnTo>
                  <a:lnTo>
                    <a:pt x="1051616" y="717550"/>
                  </a:lnTo>
                  <a:lnTo>
                    <a:pt x="1051723" y="654050"/>
                  </a:lnTo>
                  <a:close/>
                </a:path>
                <a:path w="1052829" h="750569">
                  <a:moveTo>
                    <a:pt x="6393" y="717550"/>
                  </a:moveTo>
                  <a:lnTo>
                    <a:pt x="53" y="717550"/>
                  </a:lnTo>
                  <a:lnTo>
                    <a:pt x="43" y="723900"/>
                  </a:lnTo>
                  <a:lnTo>
                    <a:pt x="6382" y="723900"/>
                  </a:lnTo>
                  <a:lnTo>
                    <a:pt x="6393" y="717550"/>
                  </a:lnTo>
                  <a:close/>
                </a:path>
                <a:path w="1052829" h="750569">
                  <a:moveTo>
                    <a:pt x="1051616" y="717550"/>
                  </a:moveTo>
                  <a:lnTo>
                    <a:pt x="1045256" y="717550"/>
                  </a:lnTo>
                  <a:lnTo>
                    <a:pt x="1045245" y="723900"/>
                  </a:lnTo>
                  <a:lnTo>
                    <a:pt x="1051605" y="723900"/>
                  </a:lnTo>
                  <a:lnTo>
                    <a:pt x="1051616" y="717550"/>
                  </a:lnTo>
                  <a:close/>
                </a:path>
                <a:path w="1052829" h="750569">
                  <a:moveTo>
                    <a:pt x="6382" y="723900"/>
                  </a:moveTo>
                  <a:lnTo>
                    <a:pt x="43" y="723900"/>
                  </a:lnTo>
                  <a:lnTo>
                    <a:pt x="32" y="730250"/>
                  </a:lnTo>
                  <a:lnTo>
                    <a:pt x="6371" y="730250"/>
                  </a:lnTo>
                  <a:lnTo>
                    <a:pt x="6382" y="723900"/>
                  </a:lnTo>
                  <a:close/>
                </a:path>
                <a:path w="1052829" h="750569">
                  <a:moveTo>
                    <a:pt x="1051605" y="723900"/>
                  </a:moveTo>
                  <a:lnTo>
                    <a:pt x="1045245" y="723900"/>
                  </a:lnTo>
                  <a:lnTo>
                    <a:pt x="1045234" y="730250"/>
                  </a:lnTo>
                  <a:lnTo>
                    <a:pt x="1051594" y="730250"/>
                  </a:lnTo>
                  <a:lnTo>
                    <a:pt x="1051605" y="723900"/>
                  </a:lnTo>
                  <a:close/>
                </a:path>
                <a:path w="1052829" h="750569">
                  <a:moveTo>
                    <a:pt x="6371" y="730250"/>
                  </a:moveTo>
                  <a:lnTo>
                    <a:pt x="32" y="730250"/>
                  </a:lnTo>
                  <a:lnTo>
                    <a:pt x="0" y="749300"/>
                  </a:lnTo>
                  <a:lnTo>
                    <a:pt x="1051559" y="750570"/>
                  </a:lnTo>
                  <a:lnTo>
                    <a:pt x="1051570" y="744220"/>
                  </a:lnTo>
                  <a:lnTo>
                    <a:pt x="6350" y="742950"/>
                  </a:lnTo>
                  <a:lnTo>
                    <a:pt x="6371" y="730250"/>
                  </a:lnTo>
                  <a:close/>
                </a:path>
                <a:path w="1052829" h="750569">
                  <a:moveTo>
                    <a:pt x="1051594" y="730250"/>
                  </a:moveTo>
                  <a:lnTo>
                    <a:pt x="1045234" y="730250"/>
                  </a:lnTo>
                  <a:lnTo>
                    <a:pt x="1045209" y="744220"/>
                  </a:lnTo>
                  <a:lnTo>
                    <a:pt x="1051570" y="744220"/>
                  </a:lnTo>
                  <a:lnTo>
                    <a:pt x="1051594" y="730250"/>
                  </a:lnTo>
                  <a:close/>
                </a:path>
              </a:pathLst>
            </a:custGeom>
            <a:solidFill>
              <a:srgbClr val="60A2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6643357" y="1230629"/>
              <a:ext cx="1038860" cy="8890"/>
            </a:xfrm>
            <a:custGeom>
              <a:avLst/>
              <a:gdLst/>
              <a:ahLst/>
              <a:cxnLst/>
              <a:rect l="l" t="t" r="r" b="b"/>
              <a:pathLst>
                <a:path w="1038859" h="8890">
                  <a:moveTo>
                    <a:pt x="1038860" y="2540"/>
                  </a:moveTo>
                  <a:lnTo>
                    <a:pt x="519430" y="2540"/>
                  </a:lnTo>
                  <a:lnTo>
                    <a:pt x="51943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7620"/>
                  </a:lnTo>
                  <a:lnTo>
                    <a:pt x="519430" y="7620"/>
                  </a:lnTo>
                  <a:lnTo>
                    <a:pt x="519430" y="8890"/>
                  </a:lnTo>
                  <a:lnTo>
                    <a:pt x="1038860" y="8890"/>
                  </a:lnTo>
                  <a:lnTo>
                    <a:pt x="1038860" y="7620"/>
                  </a:lnTo>
                  <a:lnTo>
                    <a:pt x="1038860" y="2540"/>
                  </a:lnTo>
                  <a:close/>
                </a:path>
              </a:pathLst>
            </a:custGeom>
            <a:solidFill>
              <a:srgbClr val="60A3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6645915" y="1238250"/>
              <a:ext cx="0" cy="722630"/>
            </a:xfrm>
            <a:custGeom>
              <a:avLst/>
              <a:gdLst/>
              <a:ahLst/>
              <a:cxnLst/>
              <a:rect l="l" t="t" r="r" b="b"/>
              <a:pathLst>
                <a:path h="722630">
                  <a:moveTo>
                    <a:pt x="0" y="0"/>
                  </a:moveTo>
                  <a:lnTo>
                    <a:pt x="0" y="722629"/>
                  </a:lnTo>
                </a:path>
              </a:pathLst>
            </a:custGeom>
            <a:ln w="7599">
              <a:solidFill>
                <a:srgbClr val="60A3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7678412" y="1239519"/>
              <a:ext cx="0" cy="722630"/>
            </a:xfrm>
            <a:custGeom>
              <a:avLst/>
              <a:gdLst/>
              <a:ahLst/>
              <a:cxnLst/>
              <a:rect l="l" t="t" r="r" b="b"/>
              <a:pathLst>
                <a:path h="722630">
                  <a:moveTo>
                    <a:pt x="0" y="0"/>
                  </a:moveTo>
                  <a:lnTo>
                    <a:pt x="0" y="722629"/>
                  </a:lnTo>
                </a:path>
              </a:pathLst>
            </a:custGeom>
            <a:ln w="7605">
              <a:solidFill>
                <a:srgbClr val="60A3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6642100" y="1960879"/>
              <a:ext cx="1038860" cy="7620"/>
            </a:xfrm>
            <a:custGeom>
              <a:avLst/>
              <a:gdLst/>
              <a:ahLst/>
              <a:cxnLst/>
              <a:rect l="l" t="t" r="r" b="b"/>
              <a:pathLst>
                <a:path w="1038859" h="7619">
                  <a:moveTo>
                    <a:pt x="1038860" y="1270"/>
                  </a:moveTo>
                  <a:lnTo>
                    <a:pt x="522605" y="1270"/>
                  </a:lnTo>
                  <a:lnTo>
                    <a:pt x="52260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519417" y="6350"/>
                  </a:lnTo>
                  <a:lnTo>
                    <a:pt x="519417" y="7620"/>
                  </a:lnTo>
                  <a:lnTo>
                    <a:pt x="1038860" y="7620"/>
                  </a:lnTo>
                  <a:lnTo>
                    <a:pt x="1038860" y="6350"/>
                  </a:lnTo>
                  <a:lnTo>
                    <a:pt x="1038860" y="1270"/>
                  </a:lnTo>
                  <a:close/>
                </a:path>
              </a:pathLst>
            </a:custGeom>
            <a:solidFill>
              <a:srgbClr val="60A3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6648450" y="1238250"/>
              <a:ext cx="1027430" cy="723900"/>
            </a:xfrm>
            <a:custGeom>
              <a:avLst/>
              <a:gdLst/>
              <a:ahLst/>
              <a:cxnLst/>
              <a:rect l="l" t="t" r="r" b="b"/>
              <a:pathLst>
                <a:path w="1027429" h="723900">
                  <a:moveTo>
                    <a:pt x="1270" y="0"/>
                  </a:moveTo>
                  <a:lnTo>
                    <a:pt x="1261" y="5079"/>
                  </a:lnTo>
                  <a:lnTo>
                    <a:pt x="1027423" y="5079"/>
                  </a:lnTo>
                  <a:lnTo>
                    <a:pt x="1027429" y="1270"/>
                  </a:lnTo>
                  <a:lnTo>
                    <a:pt x="1270" y="0"/>
                  </a:lnTo>
                  <a:close/>
                </a:path>
                <a:path w="1027429" h="723900">
                  <a:moveTo>
                    <a:pt x="7620" y="5080"/>
                  </a:moveTo>
                  <a:lnTo>
                    <a:pt x="1261" y="5080"/>
                  </a:lnTo>
                  <a:lnTo>
                    <a:pt x="1249" y="11429"/>
                  </a:lnTo>
                  <a:lnTo>
                    <a:pt x="7608" y="11429"/>
                  </a:lnTo>
                  <a:lnTo>
                    <a:pt x="7620" y="5080"/>
                  </a:lnTo>
                  <a:close/>
                </a:path>
                <a:path w="1027429" h="723900">
                  <a:moveTo>
                    <a:pt x="1027423" y="5080"/>
                  </a:moveTo>
                  <a:lnTo>
                    <a:pt x="7620" y="5080"/>
                  </a:lnTo>
                  <a:lnTo>
                    <a:pt x="1021079" y="7620"/>
                  </a:lnTo>
                  <a:lnTo>
                    <a:pt x="1021073" y="11429"/>
                  </a:lnTo>
                  <a:lnTo>
                    <a:pt x="1027412" y="11429"/>
                  </a:lnTo>
                  <a:lnTo>
                    <a:pt x="1027423" y="5080"/>
                  </a:lnTo>
                  <a:close/>
                </a:path>
                <a:path w="1027429" h="723900">
                  <a:moveTo>
                    <a:pt x="7608" y="11430"/>
                  </a:moveTo>
                  <a:lnTo>
                    <a:pt x="1249" y="11430"/>
                  </a:lnTo>
                  <a:lnTo>
                    <a:pt x="1171" y="55879"/>
                  </a:lnTo>
                  <a:lnTo>
                    <a:pt x="7529" y="55879"/>
                  </a:lnTo>
                  <a:lnTo>
                    <a:pt x="7608" y="11430"/>
                  </a:lnTo>
                  <a:close/>
                </a:path>
                <a:path w="1027429" h="723900">
                  <a:moveTo>
                    <a:pt x="1027412" y="11430"/>
                  </a:moveTo>
                  <a:lnTo>
                    <a:pt x="1021073" y="11430"/>
                  </a:lnTo>
                  <a:lnTo>
                    <a:pt x="1020993" y="55879"/>
                  </a:lnTo>
                  <a:lnTo>
                    <a:pt x="1027334" y="55879"/>
                  </a:lnTo>
                  <a:lnTo>
                    <a:pt x="1027412" y="11430"/>
                  </a:lnTo>
                  <a:close/>
                </a:path>
                <a:path w="1027429" h="723900">
                  <a:moveTo>
                    <a:pt x="7529" y="55880"/>
                  </a:moveTo>
                  <a:lnTo>
                    <a:pt x="1171" y="55880"/>
                  </a:lnTo>
                  <a:lnTo>
                    <a:pt x="1160" y="62229"/>
                  </a:lnTo>
                  <a:lnTo>
                    <a:pt x="7517" y="62229"/>
                  </a:lnTo>
                  <a:lnTo>
                    <a:pt x="7529" y="55880"/>
                  </a:lnTo>
                  <a:close/>
                </a:path>
                <a:path w="1027429" h="723900">
                  <a:moveTo>
                    <a:pt x="1027334" y="55880"/>
                  </a:moveTo>
                  <a:lnTo>
                    <a:pt x="1020993" y="55880"/>
                  </a:lnTo>
                  <a:lnTo>
                    <a:pt x="1020982" y="62229"/>
                  </a:lnTo>
                  <a:lnTo>
                    <a:pt x="1027322" y="62229"/>
                  </a:lnTo>
                  <a:lnTo>
                    <a:pt x="1027334" y="55880"/>
                  </a:lnTo>
                  <a:close/>
                </a:path>
                <a:path w="1027429" h="723900">
                  <a:moveTo>
                    <a:pt x="7517" y="62230"/>
                  </a:moveTo>
                  <a:lnTo>
                    <a:pt x="1160" y="62230"/>
                  </a:lnTo>
                  <a:lnTo>
                    <a:pt x="1149" y="68579"/>
                  </a:lnTo>
                  <a:lnTo>
                    <a:pt x="7506" y="68579"/>
                  </a:lnTo>
                  <a:lnTo>
                    <a:pt x="7517" y="62230"/>
                  </a:lnTo>
                  <a:close/>
                </a:path>
                <a:path w="1027429" h="723900">
                  <a:moveTo>
                    <a:pt x="1027322" y="62230"/>
                  </a:moveTo>
                  <a:lnTo>
                    <a:pt x="1020982" y="62230"/>
                  </a:lnTo>
                  <a:lnTo>
                    <a:pt x="1020970" y="68579"/>
                  </a:lnTo>
                  <a:lnTo>
                    <a:pt x="1027311" y="68579"/>
                  </a:lnTo>
                  <a:lnTo>
                    <a:pt x="1027322" y="62230"/>
                  </a:lnTo>
                  <a:close/>
                </a:path>
                <a:path w="1027429" h="723900">
                  <a:moveTo>
                    <a:pt x="7506" y="68580"/>
                  </a:moveTo>
                  <a:lnTo>
                    <a:pt x="1149" y="68580"/>
                  </a:lnTo>
                  <a:lnTo>
                    <a:pt x="1086" y="104139"/>
                  </a:lnTo>
                  <a:lnTo>
                    <a:pt x="7443" y="104139"/>
                  </a:lnTo>
                  <a:lnTo>
                    <a:pt x="7506" y="68580"/>
                  </a:lnTo>
                  <a:close/>
                </a:path>
                <a:path w="1027429" h="723900">
                  <a:moveTo>
                    <a:pt x="1027311" y="68580"/>
                  </a:moveTo>
                  <a:lnTo>
                    <a:pt x="1020970" y="68580"/>
                  </a:lnTo>
                  <a:lnTo>
                    <a:pt x="1020907" y="104139"/>
                  </a:lnTo>
                  <a:lnTo>
                    <a:pt x="1027249" y="104139"/>
                  </a:lnTo>
                  <a:lnTo>
                    <a:pt x="1027311" y="68580"/>
                  </a:lnTo>
                  <a:close/>
                </a:path>
                <a:path w="1027429" h="723900">
                  <a:moveTo>
                    <a:pt x="7443" y="104140"/>
                  </a:moveTo>
                  <a:lnTo>
                    <a:pt x="1086" y="104140"/>
                  </a:lnTo>
                  <a:lnTo>
                    <a:pt x="1071" y="113029"/>
                  </a:lnTo>
                  <a:lnTo>
                    <a:pt x="7427" y="113029"/>
                  </a:lnTo>
                  <a:lnTo>
                    <a:pt x="7443" y="104140"/>
                  </a:lnTo>
                  <a:close/>
                </a:path>
                <a:path w="1027429" h="723900">
                  <a:moveTo>
                    <a:pt x="1027249" y="104140"/>
                  </a:moveTo>
                  <a:lnTo>
                    <a:pt x="1020907" y="104140"/>
                  </a:lnTo>
                  <a:lnTo>
                    <a:pt x="1020891" y="113029"/>
                  </a:lnTo>
                  <a:lnTo>
                    <a:pt x="1027233" y="113029"/>
                  </a:lnTo>
                  <a:lnTo>
                    <a:pt x="1027249" y="104140"/>
                  </a:lnTo>
                  <a:close/>
                </a:path>
                <a:path w="1027429" h="723900">
                  <a:moveTo>
                    <a:pt x="7427" y="113030"/>
                  </a:moveTo>
                  <a:lnTo>
                    <a:pt x="1071" y="113030"/>
                  </a:lnTo>
                  <a:lnTo>
                    <a:pt x="1008" y="148589"/>
                  </a:lnTo>
                  <a:lnTo>
                    <a:pt x="7363" y="148589"/>
                  </a:lnTo>
                  <a:lnTo>
                    <a:pt x="7427" y="113030"/>
                  </a:lnTo>
                  <a:close/>
                </a:path>
                <a:path w="1027429" h="723900">
                  <a:moveTo>
                    <a:pt x="1027233" y="113030"/>
                  </a:moveTo>
                  <a:lnTo>
                    <a:pt x="1020891" y="113030"/>
                  </a:lnTo>
                  <a:lnTo>
                    <a:pt x="1020827" y="148589"/>
                  </a:lnTo>
                  <a:lnTo>
                    <a:pt x="1027171" y="148589"/>
                  </a:lnTo>
                  <a:lnTo>
                    <a:pt x="1027233" y="113030"/>
                  </a:lnTo>
                  <a:close/>
                </a:path>
                <a:path w="1027429" h="723900">
                  <a:moveTo>
                    <a:pt x="7363" y="148590"/>
                  </a:moveTo>
                  <a:lnTo>
                    <a:pt x="1008" y="148590"/>
                  </a:lnTo>
                  <a:lnTo>
                    <a:pt x="993" y="157479"/>
                  </a:lnTo>
                  <a:lnTo>
                    <a:pt x="7347" y="157479"/>
                  </a:lnTo>
                  <a:lnTo>
                    <a:pt x="7363" y="148590"/>
                  </a:lnTo>
                  <a:close/>
                </a:path>
                <a:path w="1027429" h="723900">
                  <a:moveTo>
                    <a:pt x="1027171" y="148590"/>
                  </a:moveTo>
                  <a:lnTo>
                    <a:pt x="1020827" y="148590"/>
                  </a:lnTo>
                  <a:lnTo>
                    <a:pt x="1020811" y="157479"/>
                  </a:lnTo>
                  <a:lnTo>
                    <a:pt x="1027155" y="157479"/>
                  </a:lnTo>
                  <a:lnTo>
                    <a:pt x="1027171" y="148590"/>
                  </a:lnTo>
                  <a:close/>
                </a:path>
                <a:path w="1027429" h="723900">
                  <a:moveTo>
                    <a:pt x="7347" y="157480"/>
                  </a:moveTo>
                  <a:lnTo>
                    <a:pt x="993" y="157480"/>
                  </a:lnTo>
                  <a:lnTo>
                    <a:pt x="718" y="313689"/>
                  </a:lnTo>
                  <a:lnTo>
                    <a:pt x="7068" y="313689"/>
                  </a:lnTo>
                  <a:lnTo>
                    <a:pt x="7347" y="157480"/>
                  </a:lnTo>
                  <a:close/>
                </a:path>
                <a:path w="1027429" h="723900">
                  <a:moveTo>
                    <a:pt x="1027155" y="157480"/>
                  </a:moveTo>
                  <a:lnTo>
                    <a:pt x="1020811" y="157480"/>
                  </a:lnTo>
                  <a:lnTo>
                    <a:pt x="1020532" y="313689"/>
                  </a:lnTo>
                  <a:lnTo>
                    <a:pt x="1026880" y="313689"/>
                  </a:lnTo>
                  <a:lnTo>
                    <a:pt x="1027155" y="157480"/>
                  </a:lnTo>
                  <a:close/>
                </a:path>
                <a:path w="1027429" h="723900">
                  <a:moveTo>
                    <a:pt x="7068" y="313690"/>
                  </a:moveTo>
                  <a:lnTo>
                    <a:pt x="718" y="313690"/>
                  </a:lnTo>
                  <a:lnTo>
                    <a:pt x="283" y="561339"/>
                  </a:lnTo>
                  <a:lnTo>
                    <a:pt x="6626" y="561339"/>
                  </a:lnTo>
                  <a:lnTo>
                    <a:pt x="7068" y="313690"/>
                  </a:lnTo>
                  <a:close/>
                </a:path>
                <a:path w="1027429" h="723900">
                  <a:moveTo>
                    <a:pt x="1026880" y="313690"/>
                  </a:moveTo>
                  <a:lnTo>
                    <a:pt x="1020532" y="313690"/>
                  </a:lnTo>
                  <a:lnTo>
                    <a:pt x="1020089" y="561339"/>
                  </a:lnTo>
                  <a:lnTo>
                    <a:pt x="1026445" y="561339"/>
                  </a:lnTo>
                  <a:lnTo>
                    <a:pt x="1026880" y="313690"/>
                  </a:lnTo>
                  <a:close/>
                </a:path>
                <a:path w="1027429" h="723900">
                  <a:moveTo>
                    <a:pt x="6626" y="561340"/>
                  </a:moveTo>
                  <a:lnTo>
                    <a:pt x="283" y="561340"/>
                  </a:lnTo>
                  <a:lnTo>
                    <a:pt x="261" y="574039"/>
                  </a:lnTo>
                  <a:lnTo>
                    <a:pt x="6603" y="574039"/>
                  </a:lnTo>
                  <a:lnTo>
                    <a:pt x="6626" y="561340"/>
                  </a:lnTo>
                  <a:close/>
                </a:path>
                <a:path w="1027429" h="723900">
                  <a:moveTo>
                    <a:pt x="1026445" y="561340"/>
                  </a:moveTo>
                  <a:lnTo>
                    <a:pt x="1020089" y="561340"/>
                  </a:lnTo>
                  <a:lnTo>
                    <a:pt x="1020066" y="574039"/>
                  </a:lnTo>
                  <a:lnTo>
                    <a:pt x="1026423" y="574039"/>
                  </a:lnTo>
                  <a:lnTo>
                    <a:pt x="1026445" y="561340"/>
                  </a:lnTo>
                  <a:close/>
                </a:path>
                <a:path w="1027429" h="723900">
                  <a:moveTo>
                    <a:pt x="6603" y="574040"/>
                  </a:moveTo>
                  <a:lnTo>
                    <a:pt x="261" y="574040"/>
                  </a:lnTo>
                  <a:lnTo>
                    <a:pt x="245" y="582929"/>
                  </a:lnTo>
                  <a:lnTo>
                    <a:pt x="6588" y="582929"/>
                  </a:lnTo>
                  <a:lnTo>
                    <a:pt x="6603" y="574040"/>
                  </a:lnTo>
                  <a:close/>
                </a:path>
                <a:path w="1027429" h="723900">
                  <a:moveTo>
                    <a:pt x="1026423" y="574040"/>
                  </a:moveTo>
                  <a:lnTo>
                    <a:pt x="1020066" y="574040"/>
                  </a:lnTo>
                  <a:lnTo>
                    <a:pt x="1020050" y="582929"/>
                  </a:lnTo>
                  <a:lnTo>
                    <a:pt x="1026407" y="582929"/>
                  </a:lnTo>
                  <a:lnTo>
                    <a:pt x="1026423" y="574040"/>
                  </a:lnTo>
                  <a:close/>
                </a:path>
                <a:path w="1027429" h="723900">
                  <a:moveTo>
                    <a:pt x="6588" y="582930"/>
                  </a:moveTo>
                  <a:lnTo>
                    <a:pt x="245" y="582930"/>
                  </a:lnTo>
                  <a:lnTo>
                    <a:pt x="160" y="631189"/>
                  </a:lnTo>
                  <a:lnTo>
                    <a:pt x="6501" y="631189"/>
                  </a:lnTo>
                  <a:lnTo>
                    <a:pt x="6588" y="582930"/>
                  </a:lnTo>
                  <a:close/>
                </a:path>
                <a:path w="1027429" h="723900">
                  <a:moveTo>
                    <a:pt x="1026407" y="582930"/>
                  </a:moveTo>
                  <a:lnTo>
                    <a:pt x="1020050" y="582930"/>
                  </a:lnTo>
                  <a:lnTo>
                    <a:pt x="1019964" y="631189"/>
                  </a:lnTo>
                  <a:lnTo>
                    <a:pt x="1026322" y="631189"/>
                  </a:lnTo>
                  <a:lnTo>
                    <a:pt x="1026407" y="582930"/>
                  </a:lnTo>
                  <a:close/>
                </a:path>
                <a:path w="1027429" h="723900">
                  <a:moveTo>
                    <a:pt x="6501" y="631190"/>
                  </a:moveTo>
                  <a:lnTo>
                    <a:pt x="160" y="631190"/>
                  </a:lnTo>
                  <a:lnTo>
                    <a:pt x="145" y="640079"/>
                  </a:lnTo>
                  <a:lnTo>
                    <a:pt x="6486" y="640079"/>
                  </a:lnTo>
                  <a:lnTo>
                    <a:pt x="6501" y="631190"/>
                  </a:lnTo>
                  <a:close/>
                </a:path>
                <a:path w="1027429" h="723900">
                  <a:moveTo>
                    <a:pt x="1026322" y="631190"/>
                  </a:moveTo>
                  <a:lnTo>
                    <a:pt x="1019964" y="631190"/>
                  </a:lnTo>
                  <a:lnTo>
                    <a:pt x="1019948" y="640079"/>
                  </a:lnTo>
                  <a:lnTo>
                    <a:pt x="1026307" y="640079"/>
                  </a:lnTo>
                  <a:lnTo>
                    <a:pt x="1026322" y="631190"/>
                  </a:lnTo>
                  <a:close/>
                </a:path>
                <a:path w="1027429" h="723900">
                  <a:moveTo>
                    <a:pt x="6486" y="640080"/>
                  </a:moveTo>
                  <a:lnTo>
                    <a:pt x="145" y="640080"/>
                  </a:lnTo>
                  <a:lnTo>
                    <a:pt x="33" y="703579"/>
                  </a:lnTo>
                  <a:lnTo>
                    <a:pt x="6372" y="703579"/>
                  </a:lnTo>
                  <a:lnTo>
                    <a:pt x="6486" y="640080"/>
                  </a:lnTo>
                  <a:close/>
                </a:path>
                <a:path w="1027429" h="723900">
                  <a:moveTo>
                    <a:pt x="1026307" y="640080"/>
                  </a:moveTo>
                  <a:lnTo>
                    <a:pt x="1019948" y="640080"/>
                  </a:lnTo>
                  <a:lnTo>
                    <a:pt x="1019834" y="703579"/>
                  </a:lnTo>
                  <a:lnTo>
                    <a:pt x="1026195" y="703579"/>
                  </a:lnTo>
                  <a:lnTo>
                    <a:pt x="1026307" y="640080"/>
                  </a:lnTo>
                  <a:close/>
                </a:path>
                <a:path w="1027429" h="723900">
                  <a:moveTo>
                    <a:pt x="6372" y="703580"/>
                  </a:moveTo>
                  <a:lnTo>
                    <a:pt x="33" y="703580"/>
                  </a:lnTo>
                  <a:lnTo>
                    <a:pt x="22" y="709929"/>
                  </a:lnTo>
                  <a:lnTo>
                    <a:pt x="6361" y="709929"/>
                  </a:lnTo>
                  <a:lnTo>
                    <a:pt x="6372" y="703580"/>
                  </a:lnTo>
                  <a:close/>
                </a:path>
                <a:path w="1027429" h="723900">
                  <a:moveTo>
                    <a:pt x="1026195" y="703580"/>
                  </a:moveTo>
                  <a:lnTo>
                    <a:pt x="1019834" y="703580"/>
                  </a:lnTo>
                  <a:lnTo>
                    <a:pt x="1019823" y="709929"/>
                  </a:lnTo>
                  <a:lnTo>
                    <a:pt x="1026184" y="709929"/>
                  </a:lnTo>
                  <a:lnTo>
                    <a:pt x="1026195" y="703580"/>
                  </a:lnTo>
                  <a:close/>
                </a:path>
                <a:path w="1027429" h="723900">
                  <a:moveTo>
                    <a:pt x="6361" y="709930"/>
                  </a:moveTo>
                  <a:lnTo>
                    <a:pt x="22" y="709930"/>
                  </a:lnTo>
                  <a:lnTo>
                    <a:pt x="0" y="722629"/>
                  </a:lnTo>
                  <a:lnTo>
                    <a:pt x="1026159" y="723900"/>
                  </a:lnTo>
                  <a:lnTo>
                    <a:pt x="1026171" y="717550"/>
                  </a:lnTo>
                  <a:lnTo>
                    <a:pt x="6350" y="716280"/>
                  </a:lnTo>
                  <a:lnTo>
                    <a:pt x="6361" y="709930"/>
                  </a:lnTo>
                  <a:close/>
                </a:path>
                <a:path w="1027429" h="723900">
                  <a:moveTo>
                    <a:pt x="1026184" y="709930"/>
                  </a:moveTo>
                  <a:lnTo>
                    <a:pt x="1019823" y="709930"/>
                  </a:lnTo>
                  <a:lnTo>
                    <a:pt x="1019809" y="717550"/>
                  </a:lnTo>
                  <a:lnTo>
                    <a:pt x="1026171" y="717550"/>
                  </a:lnTo>
                  <a:lnTo>
                    <a:pt x="1026184" y="709930"/>
                  </a:lnTo>
                  <a:close/>
                </a:path>
              </a:pathLst>
            </a:custGeom>
            <a:solidFill>
              <a:srgbClr val="61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6654800" y="1243329"/>
              <a:ext cx="1014730" cy="712470"/>
            </a:xfrm>
            <a:custGeom>
              <a:avLst/>
              <a:gdLst/>
              <a:ahLst/>
              <a:cxnLst/>
              <a:rect l="l" t="t" r="r" b="b"/>
              <a:pathLst>
                <a:path w="1014729" h="712469">
                  <a:moveTo>
                    <a:pt x="1270" y="0"/>
                  </a:moveTo>
                  <a:lnTo>
                    <a:pt x="1258" y="6349"/>
                  </a:lnTo>
                  <a:lnTo>
                    <a:pt x="1014723" y="6349"/>
                  </a:lnTo>
                  <a:lnTo>
                    <a:pt x="1014729" y="2539"/>
                  </a:lnTo>
                  <a:lnTo>
                    <a:pt x="1270" y="0"/>
                  </a:lnTo>
                  <a:close/>
                </a:path>
                <a:path w="1014729" h="712469">
                  <a:moveTo>
                    <a:pt x="7620" y="6350"/>
                  </a:moveTo>
                  <a:lnTo>
                    <a:pt x="1258" y="6350"/>
                  </a:lnTo>
                  <a:lnTo>
                    <a:pt x="1179" y="50799"/>
                  </a:lnTo>
                  <a:lnTo>
                    <a:pt x="7539" y="50799"/>
                  </a:lnTo>
                  <a:lnTo>
                    <a:pt x="7620" y="6350"/>
                  </a:lnTo>
                  <a:close/>
                </a:path>
                <a:path w="1014729" h="712469">
                  <a:moveTo>
                    <a:pt x="1014723" y="6350"/>
                  </a:moveTo>
                  <a:lnTo>
                    <a:pt x="7620" y="6350"/>
                  </a:lnTo>
                  <a:lnTo>
                    <a:pt x="1008379" y="8889"/>
                  </a:lnTo>
                  <a:lnTo>
                    <a:pt x="1008303" y="50799"/>
                  </a:lnTo>
                  <a:lnTo>
                    <a:pt x="1014643" y="50799"/>
                  </a:lnTo>
                  <a:lnTo>
                    <a:pt x="1014723" y="6350"/>
                  </a:lnTo>
                  <a:close/>
                </a:path>
                <a:path w="1014729" h="712469">
                  <a:moveTo>
                    <a:pt x="7539" y="50800"/>
                  </a:moveTo>
                  <a:lnTo>
                    <a:pt x="1179" y="50800"/>
                  </a:lnTo>
                  <a:lnTo>
                    <a:pt x="1167" y="57149"/>
                  </a:lnTo>
                  <a:lnTo>
                    <a:pt x="7527" y="57149"/>
                  </a:lnTo>
                  <a:lnTo>
                    <a:pt x="7539" y="50800"/>
                  </a:lnTo>
                  <a:close/>
                </a:path>
                <a:path w="1014729" h="712469">
                  <a:moveTo>
                    <a:pt x="1014643" y="50800"/>
                  </a:moveTo>
                  <a:lnTo>
                    <a:pt x="1008303" y="50800"/>
                  </a:lnTo>
                  <a:lnTo>
                    <a:pt x="1008292" y="57149"/>
                  </a:lnTo>
                  <a:lnTo>
                    <a:pt x="1014632" y="57149"/>
                  </a:lnTo>
                  <a:lnTo>
                    <a:pt x="1014643" y="50800"/>
                  </a:lnTo>
                  <a:close/>
                </a:path>
                <a:path w="1014729" h="712469">
                  <a:moveTo>
                    <a:pt x="7527" y="57150"/>
                  </a:moveTo>
                  <a:lnTo>
                    <a:pt x="1167" y="57150"/>
                  </a:lnTo>
                  <a:lnTo>
                    <a:pt x="1156" y="63499"/>
                  </a:lnTo>
                  <a:lnTo>
                    <a:pt x="7516" y="63499"/>
                  </a:lnTo>
                  <a:lnTo>
                    <a:pt x="7527" y="57150"/>
                  </a:lnTo>
                  <a:close/>
                </a:path>
                <a:path w="1014729" h="712469">
                  <a:moveTo>
                    <a:pt x="1014632" y="57150"/>
                  </a:moveTo>
                  <a:lnTo>
                    <a:pt x="1008292" y="57150"/>
                  </a:lnTo>
                  <a:lnTo>
                    <a:pt x="1008280" y="63499"/>
                  </a:lnTo>
                  <a:lnTo>
                    <a:pt x="1014620" y="63499"/>
                  </a:lnTo>
                  <a:lnTo>
                    <a:pt x="1014632" y="57150"/>
                  </a:lnTo>
                  <a:close/>
                </a:path>
                <a:path w="1014729" h="712469">
                  <a:moveTo>
                    <a:pt x="7516" y="63500"/>
                  </a:moveTo>
                  <a:lnTo>
                    <a:pt x="1156" y="63500"/>
                  </a:lnTo>
                  <a:lnTo>
                    <a:pt x="1093" y="99059"/>
                  </a:lnTo>
                  <a:lnTo>
                    <a:pt x="7451" y="99059"/>
                  </a:lnTo>
                  <a:lnTo>
                    <a:pt x="7516" y="63500"/>
                  </a:lnTo>
                  <a:close/>
                </a:path>
                <a:path w="1014729" h="712469">
                  <a:moveTo>
                    <a:pt x="1014620" y="63500"/>
                  </a:moveTo>
                  <a:lnTo>
                    <a:pt x="1008280" y="63500"/>
                  </a:lnTo>
                  <a:lnTo>
                    <a:pt x="1008215" y="99059"/>
                  </a:lnTo>
                  <a:lnTo>
                    <a:pt x="1014557" y="99059"/>
                  </a:lnTo>
                  <a:lnTo>
                    <a:pt x="1014620" y="63500"/>
                  </a:lnTo>
                  <a:close/>
                </a:path>
                <a:path w="1014729" h="712469">
                  <a:moveTo>
                    <a:pt x="7451" y="99060"/>
                  </a:moveTo>
                  <a:lnTo>
                    <a:pt x="1093" y="99060"/>
                  </a:lnTo>
                  <a:lnTo>
                    <a:pt x="1077" y="107949"/>
                  </a:lnTo>
                  <a:lnTo>
                    <a:pt x="7435" y="107949"/>
                  </a:lnTo>
                  <a:lnTo>
                    <a:pt x="7451" y="99060"/>
                  </a:lnTo>
                  <a:close/>
                </a:path>
                <a:path w="1014729" h="712469">
                  <a:moveTo>
                    <a:pt x="1014557" y="99060"/>
                  </a:moveTo>
                  <a:lnTo>
                    <a:pt x="1008215" y="99060"/>
                  </a:lnTo>
                  <a:lnTo>
                    <a:pt x="1008199" y="107949"/>
                  </a:lnTo>
                  <a:lnTo>
                    <a:pt x="1014541" y="107949"/>
                  </a:lnTo>
                  <a:lnTo>
                    <a:pt x="1014557" y="99060"/>
                  </a:lnTo>
                  <a:close/>
                </a:path>
                <a:path w="1014729" h="712469">
                  <a:moveTo>
                    <a:pt x="7435" y="107950"/>
                  </a:moveTo>
                  <a:lnTo>
                    <a:pt x="1077" y="107950"/>
                  </a:lnTo>
                  <a:lnTo>
                    <a:pt x="1013" y="143509"/>
                  </a:lnTo>
                  <a:lnTo>
                    <a:pt x="7370" y="143509"/>
                  </a:lnTo>
                  <a:lnTo>
                    <a:pt x="7435" y="107950"/>
                  </a:lnTo>
                  <a:close/>
                </a:path>
                <a:path w="1014729" h="712469">
                  <a:moveTo>
                    <a:pt x="1014541" y="107950"/>
                  </a:moveTo>
                  <a:lnTo>
                    <a:pt x="1008199" y="107950"/>
                  </a:lnTo>
                  <a:lnTo>
                    <a:pt x="1008134" y="143509"/>
                  </a:lnTo>
                  <a:lnTo>
                    <a:pt x="1014477" y="143509"/>
                  </a:lnTo>
                  <a:lnTo>
                    <a:pt x="1014541" y="107950"/>
                  </a:lnTo>
                  <a:close/>
                </a:path>
                <a:path w="1014729" h="712469">
                  <a:moveTo>
                    <a:pt x="7370" y="143510"/>
                  </a:moveTo>
                  <a:lnTo>
                    <a:pt x="1013" y="143510"/>
                  </a:lnTo>
                  <a:lnTo>
                    <a:pt x="997" y="152399"/>
                  </a:lnTo>
                  <a:lnTo>
                    <a:pt x="7354" y="152399"/>
                  </a:lnTo>
                  <a:lnTo>
                    <a:pt x="7370" y="143510"/>
                  </a:lnTo>
                  <a:close/>
                </a:path>
                <a:path w="1014729" h="712469">
                  <a:moveTo>
                    <a:pt x="1014477" y="143510"/>
                  </a:moveTo>
                  <a:lnTo>
                    <a:pt x="1008134" y="143510"/>
                  </a:lnTo>
                  <a:lnTo>
                    <a:pt x="1008118" y="152399"/>
                  </a:lnTo>
                  <a:lnTo>
                    <a:pt x="1014461" y="152399"/>
                  </a:lnTo>
                  <a:lnTo>
                    <a:pt x="1014477" y="143510"/>
                  </a:lnTo>
                  <a:close/>
                </a:path>
                <a:path w="1014729" h="712469">
                  <a:moveTo>
                    <a:pt x="7354" y="152400"/>
                  </a:moveTo>
                  <a:lnTo>
                    <a:pt x="997" y="152400"/>
                  </a:lnTo>
                  <a:lnTo>
                    <a:pt x="718" y="308609"/>
                  </a:lnTo>
                  <a:lnTo>
                    <a:pt x="7070" y="308609"/>
                  </a:lnTo>
                  <a:lnTo>
                    <a:pt x="7354" y="152400"/>
                  </a:lnTo>
                  <a:close/>
                </a:path>
                <a:path w="1014729" h="712469">
                  <a:moveTo>
                    <a:pt x="1014461" y="152400"/>
                  </a:moveTo>
                  <a:lnTo>
                    <a:pt x="1008118" y="152400"/>
                  </a:lnTo>
                  <a:lnTo>
                    <a:pt x="1007834" y="308609"/>
                  </a:lnTo>
                  <a:lnTo>
                    <a:pt x="1014182" y="308609"/>
                  </a:lnTo>
                  <a:lnTo>
                    <a:pt x="1014461" y="152400"/>
                  </a:lnTo>
                  <a:close/>
                </a:path>
                <a:path w="1014729" h="712469">
                  <a:moveTo>
                    <a:pt x="7070" y="308610"/>
                  </a:moveTo>
                  <a:lnTo>
                    <a:pt x="718" y="308610"/>
                  </a:lnTo>
                  <a:lnTo>
                    <a:pt x="276" y="556259"/>
                  </a:lnTo>
                  <a:lnTo>
                    <a:pt x="6620" y="556259"/>
                  </a:lnTo>
                  <a:lnTo>
                    <a:pt x="7070" y="308610"/>
                  </a:lnTo>
                  <a:close/>
                </a:path>
                <a:path w="1014729" h="712469">
                  <a:moveTo>
                    <a:pt x="1014182" y="308610"/>
                  </a:moveTo>
                  <a:lnTo>
                    <a:pt x="1007834" y="308610"/>
                  </a:lnTo>
                  <a:lnTo>
                    <a:pt x="1007382" y="556259"/>
                  </a:lnTo>
                  <a:lnTo>
                    <a:pt x="1013739" y="556259"/>
                  </a:lnTo>
                  <a:lnTo>
                    <a:pt x="1014182" y="308610"/>
                  </a:lnTo>
                  <a:close/>
                </a:path>
                <a:path w="1014729" h="712469">
                  <a:moveTo>
                    <a:pt x="6620" y="556260"/>
                  </a:moveTo>
                  <a:lnTo>
                    <a:pt x="276" y="556260"/>
                  </a:lnTo>
                  <a:lnTo>
                    <a:pt x="253" y="568959"/>
                  </a:lnTo>
                  <a:lnTo>
                    <a:pt x="6597" y="568959"/>
                  </a:lnTo>
                  <a:lnTo>
                    <a:pt x="6620" y="556260"/>
                  </a:lnTo>
                  <a:close/>
                </a:path>
                <a:path w="1014729" h="712469">
                  <a:moveTo>
                    <a:pt x="1013739" y="556260"/>
                  </a:moveTo>
                  <a:lnTo>
                    <a:pt x="1007382" y="556260"/>
                  </a:lnTo>
                  <a:lnTo>
                    <a:pt x="1007359" y="568959"/>
                  </a:lnTo>
                  <a:lnTo>
                    <a:pt x="1013716" y="568959"/>
                  </a:lnTo>
                  <a:lnTo>
                    <a:pt x="1013739" y="556260"/>
                  </a:lnTo>
                  <a:close/>
                </a:path>
                <a:path w="1014729" h="712469">
                  <a:moveTo>
                    <a:pt x="6597" y="568960"/>
                  </a:moveTo>
                  <a:lnTo>
                    <a:pt x="253" y="568960"/>
                  </a:lnTo>
                  <a:lnTo>
                    <a:pt x="238" y="577849"/>
                  </a:lnTo>
                  <a:lnTo>
                    <a:pt x="6580" y="577849"/>
                  </a:lnTo>
                  <a:lnTo>
                    <a:pt x="6597" y="568960"/>
                  </a:lnTo>
                  <a:close/>
                </a:path>
                <a:path w="1014729" h="712469">
                  <a:moveTo>
                    <a:pt x="1013716" y="568960"/>
                  </a:moveTo>
                  <a:lnTo>
                    <a:pt x="1007359" y="568960"/>
                  </a:lnTo>
                  <a:lnTo>
                    <a:pt x="1007343" y="577849"/>
                  </a:lnTo>
                  <a:lnTo>
                    <a:pt x="1013700" y="577849"/>
                  </a:lnTo>
                  <a:lnTo>
                    <a:pt x="1013716" y="568960"/>
                  </a:lnTo>
                  <a:close/>
                </a:path>
                <a:path w="1014729" h="712469">
                  <a:moveTo>
                    <a:pt x="6580" y="577850"/>
                  </a:moveTo>
                  <a:lnTo>
                    <a:pt x="238" y="577850"/>
                  </a:lnTo>
                  <a:lnTo>
                    <a:pt x="151" y="626109"/>
                  </a:lnTo>
                  <a:lnTo>
                    <a:pt x="6493" y="626109"/>
                  </a:lnTo>
                  <a:lnTo>
                    <a:pt x="6580" y="577850"/>
                  </a:lnTo>
                  <a:close/>
                </a:path>
                <a:path w="1014729" h="712469">
                  <a:moveTo>
                    <a:pt x="1013700" y="577850"/>
                  </a:moveTo>
                  <a:lnTo>
                    <a:pt x="1007343" y="577850"/>
                  </a:lnTo>
                  <a:lnTo>
                    <a:pt x="1007255" y="626109"/>
                  </a:lnTo>
                  <a:lnTo>
                    <a:pt x="1013614" y="626109"/>
                  </a:lnTo>
                  <a:lnTo>
                    <a:pt x="1013700" y="577850"/>
                  </a:lnTo>
                  <a:close/>
                </a:path>
                <a:path w="1014729" h="712469">
                  <a:moveTo>
                    <a:pt x="6493" y="626110"/>
                  </a:moveTo>
                  <a:lnTo>
                    <a:pt x="151" y="626110"/>
                  </a:lnTo>
                  <a:lnTo>
                    <a:pt x="136" y="634999"/>
                  </a:lnTo>
                  <a:lnTo>
                    <a:pt x="6476" y="634999"/>
                  </a:lnTo>
                  <a:lnTo>
                    <a:pt x="6493" y="626110"/>
                  </a:lnTo>
                  <a:close/>
                </a:path>
                <a:path w="1014729" h="712469">
                  <a:moveTo>
                    <a:pt x="1013614" y="626110"/>
                  </a:moveTo>
                  <a:lnTo>
                    <a:pt x="1007255" y="626110"/>
                  </a:lnTo>
                  <a:lnTo>
                    <a:pt x="1007239" y="634999"/>
                  </a:lnTo>
                  <a:lnTo>
                    <a:pt x="1013598" y="634999"/>
                  </a:lnTo>
                  <a:lnTo>
                    <a:pt x="1013614" y="626110"/>
                  </a:lnTo>
                  <a:close/>
                </a:path>
                <a:path w="1014729" h="712469">
                  <a:moveTo>
                    <a:pt x="6476" y="635000"/>
                  </a:moveTo>
                  <a:lnTo>
                    <a:pt x="136" y="635000"/>
                  </a:lnTo>
                  <a:lnTo>
                    <a:pt x="22" y="698499"/>
                  </a:lnTo>
                  <a:lnTo>
                    <a:pt x="6361" y="698499"/>
                  </a:lnTo>
                  <a:lnTo>
                    <a:pt x="6476" y="635000"/>
                  </a:lnTo>
                  <a:close/>
                </a:path>
                <a:path w="1014729" h="712469">
                  <a:moveTo>
                    <a:pt x="1013598" y="635000"/>
                  </a:moveTo>
                  <a:lnTo>
                    <a:pt x="1007239" y="635000"/>
                  </a:lnTo>
                  <a:lnTo>
                    <a:pt x="1007123" y="698499"/>
                  </a:lnTo>
                  <a:lnTo>
                    <a:pt x="1013484" y="698499"/>
                  </a:lnTo>
                  <a:lnTo>
                    <a:pt x="1013598" y="635000"/>
                  </a:lnTo>
                  <a:close/>
                </a:path>
                <a:path w="1014729" h="712469">
                  <a:moveTo>
                    <a:pt x="6361" y="698500"/>
                  </a:moveTo>
                  <a:lnTo>
                    <a:pt x="22" y="698500"/>
                  </a:lnTo>
                  <a:lnTo>
                    <a:pt x="0" y="711200"/>
                  </a:lnTo>
                  <a:lnTo>
                    <a:pt x="1013459" y="712469"/>
                  </a:lnTo>
                  <a:lnTo>
                    <a:pt x="1013471" y="706119"/>
                  </a:lnTo>
                  <a:lnTo>
                    <a:pt x="6350" y="704850"/>
                  </a:lnTo>
                  <a:lnTo>
                    <a:pt x="6361" y="698500"/>
                  </a:lnTo>
                  <a:close/>
                </a:path>
                <a:path w="1014729" h="712469">
                  <a:moveTo>
                    <a:pt x="1013484" y="698500"/>
                  </a:moveTo>
                  <a:lnTo>
                    <a:pt x="1007123" y="698500"/>
                  </a:lnTo>
                  <a:lnTo>
                    <a:pt x="1007109" y="706119"/>
                  </a:lnTo>
                  <a:lnTo>
                    <a:pt x="1013471" y="706119"/>
                  </a:lnTo>
                  <a:lnTo>
                    <a:pt x="1013484" y="698500"/>
                  </a:lnTo>
                  <a:close/>
                </a:path>
              </a:pathLst>
            </a:custGeom>
            <a:solidFill>
              <a:srgbClr val="61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6661150" y="1249679"/>
              <a:ext cx="1002030" cy="699770"/>
            </a:xfrm>
            <a:custGeom>
              <a:avLst/>
              <a:gdLst/>
              <a:ahLst/>
              <a:cxnLst/>
              <a:rect l="l" t="t" r="r" b="b"/>
              <a:pathLst>
                <a:path w="1002029" h="699769">
                  <a:moveTo>
                    <a:pt x="1270" y="0"/>
                  </a:moveTo>
                  <a:lnTo>
                    <a:pt x="1189" y="44449"/>
                  </a:lnTo>
                  <a:lnTo>
                    <a:pt x="7478" y="44449"/>
                  </a:lnTo>
                  <a:lnTo>
                    <a:pt x="7620" y="6349"/>
                  </a:lnTo>
                  <a:lnTo>
                    <a:pt x="1002023" y="6349"/>
                  </a:lnTo>
                  <a:lnTo>
                    <a:pt x="1002029" y="2539"/>
                  </a:lnTo>
                  <a:lnTo>
                    <a:pt x="1270" y="0"/>
                  </a:lnTo>
                  <a:close/>
                </a:path>
                <a:path w="1002029" h="699769">
                  <a:moveTo>
                    <a:pt x="1002023" y="6349"/>
                  </a:moveTo>
                  <a:lnTo>
                    <a:pt x="7620" y="6349"/>
                  </a:lnTo>
                  <a:lnTo>
                    <a:pt x="996950" y="7619"/>
                  </a:lnTo>
                  <a:lnTo>
                    <a:pt x="996813" y="44449"/>
                  </a:lnTo>
                  <a:lnTo>
                    <a:pt x="1001953" y="44449"/>
                  </a:lnTo>
                  <a:lnTo>
                    <a:pt x="1002023" y="6349"/>
                  </a:lnTo>
                  <a:close/>
                </a:path>
                <a:path w="1002029" h="699769">
                  <a:moveTo>
                    <a:pt x="7478" y="44450"/>
                  </a:moveTo>
                  <a:lnTo>
                    <a:pt x="1189" y="44450"/>
                  </a:lnTo>
                  <a:lnTo>
                    <a:pt x="1177" y="50799"/>
                  </a:lnTo>
                  <a:lnTo>
                    <a:pt x="7455" y="50799"/>
                  </a:lnTo>
                  <a:lnTo>
                    <a:pt x="7478" y="44450"/>
                  </a:lnTo>
                  <a:close/>
                </a:path>
                <a:path w="1002029" h="699769">
                  <a:moveTo>
                    <a:pt x="1001953" y="44450"/>
                  </a:moveTo>
                  <a:lnTo>
                    <a:pt x="996813" y="44450"/>
                  </a:lnTo>
                  <a:lnTo>
                    <a:pt x="996790" y="50799"/>
                  </a:lnTo>
                  <a:lnTo>
                    <a:pt x="1001942" y="50799"/>
                  </a:lnTo>
                  <a:lnTo>
                    <a:pt x="1001953" y="44450"/>
                  </a:lnTo>
                  <a:close/>
                </a:path>
                <a:path w="1002029" h="699769">
                  <a:moveTo>
                    <a:pt x="7455" y="50800"/>
                  </a:moveTo>
                  <a:lnTo>
                    <a:pt x="1177" y="50800"/>
                  </a:lnTo>
                  <a:lnTo>
                    <a:pt x="1166" y="57149"/>
                  </a:lnTo>
                  <a:lnTo>
                    <a:pt x="7431" y="57149"/>
                  </a:lnTo>
                  <a:lnTo>
                    <a:pt x="7455" y="50800"/>
                  </a:lnTo>
                  <a:close/>
                </a:path>
                <a:path w="1002029" h="699769">
                  <a:moveTo>
                    <a:pt x="1001942" y="50800"/>
                  </a:moveTo>
                  <a:lnTo>
                    <a:pt x="996790" y="50800"/>
                  </a:lnTo>
                  <a:lnTo>
                    <a:pt x="996766" y="57149"/>
                  </a:lnTo>
                  <a:lnTo>
                    <a:pt x="1001930" y="57149"/>
                  </a:lnTo>
                  <a:lnTo>
                    <a:pt x="1001942" y="50800"/>
                  </a:lnTo>
                  <a:close/>
                </a:path>
                <a:path w="1002029" h="699769">
                  <a:moveTo>
                    <a:pt x="7431" y="57150"/>
                  </a:moveTo>
                  <a:lnTo>
                    <a:pt x="1166" y="57150"/>
                  </a:lnTo>
                  <a:lnTo>
                    <a:pt x="1101" y="92709"/>
                  </a:lnTo>
                  <a:lnTo>
                    <a:pt x="7300" y="92709"/>
                  </a:lnTo>
                  <a:lnTo>
                    <a:pt x="7431" y="57150"/>
                  </a:lnTo>
                  <a:close/>
                </a:path>
                <a:path w="1002029" h="699769">
                  <a:moveTo>
                    <a:pt x="1001930" y="57150"/>
                  </a:moveTo>
                  <a:lnTo>
                    <a:pt x="996766" y="57150"/>
                  </a:lnTo>
                  <a:lnTo>
                    <a:pt x="996634" y="92709"/>
                  </a:lnTo>
                  <a:lnTo>
                    <a:pt x="1001865" y="92709"/>
                  </a:lnTo>
                  <a:lnTo>
                    <a:pt x="1001930" y="57150"/>
                  </a:lnTo>
                  <a:close/>
                </a:path>
                <a:path w="1002029" h="699769">
                  <a:moveTo>
                    <a:pt x="7300" y="92710"/>
                  </a:moveTo>
                  <a:lnTo>
                    <a:pt x="1101" y="92710"/>
                  </a:lnTo>
                  <a:lnTo>
                    <a:pt x="1085" y="101599"/>
                  </a:lnTo>
                  <a:lnTo>
                    <a:pt x="7267" y="101599"/>
                  </a:lnTo>
                  <a:lnTo>
                    <a:pt x="7300" y="92710"/>
                  </a:lnTo>
                  <a:close/>
                </a:path>
                <a:path w="1002029" h="699769">
                  <a:moveTo>
                    <a:pt x="1001865" y="92710"/>
                  </a:moveTo>
                  <a:lnTo>
                    <a:pt x="996634" y="92710"/>
                  </a:lnTo>
                  <a:lnTo>
                    <a:pt x="996601" y="101599"/>
                  </a:lnTo>
                  <a:lnTo>
                    <a:pt x="1001849" y="101599"/>
                  </a:lnTo>
                  <a:lnTo>
                    <a:pt x="1001865" y="92710"/>
                  </a:lnTo>
                  <a:close/>
                </a:path>
                <a:path w="1002029" h="699769">
                  <a:moveTo>
                    <a:pt x="7267" y="101600"/>
                  </a:moveTo>
                  <a:lnTo>
                    <a:pt x="1085" y="101600"/>
                  </a:lnTo>
                  <a:lnTo>
                    <a:pt x="1020" y="137159"/>
                  </a:lnTo>
                  <a:lnTo>
                    <a:pt x="7135" y="137159"/>
                  </a:lnTo>
                  <a:lnTo>
                    <a:pt x="7267" y="101600"/>
                  </a:lnTo>
                  <a:close/>
                </a:path>
                <a:path w="1002029" h="699769">
                  <a:moveTo>
                    <a:pt x="1001849" y="101600"/>
                  </a:moveTo>
                  <a:lnTo>
                    <a:pt x="996601" y="101600"/>
                  </a:lnTo>
                  <a:lnTo>
                    <a:pt x="996470" y="137159"/>
                  </a:lnTo>
                  <a:lnTo>
                    <a:pt x="1001784" y="137159"/>
                  </a:lnTo>
                  <a:lnTo>
                    <a:pt x="1001849" y="101600"/>
                  </a:lnTo>
                  <a:close/>
                </a:path>
                <a:path w="1002029" h="699769">
                  <a:moveTo>
                    <a:pt x="7135" y="137160"/>
                  </a:moveTo>
                  <a:lnTo>
                    <a:pt x="1020" y="137160"/>
                  </a:lnTo>
                  <a:lnTo>
                    <a:pt x="1004" y="146049"/>
                  </a:lnTo>
                  <a:lnTo>
                    <a:pt x="7102" y="146049"/>
                  </a:lnTo>
                  <a:lnTo>
                    <a:pt x="7135" y="137160"/>
                  </a:lnTo>
                  <a:close/>
                </a:path>
                <a:path w="1002029" h="699769">
                  <a:moveTo>
                    <a:pt x="1001784" y="137160"/>
                  </a:moveTo>
                  <a:lnTo>
                    <a:pt x="996470" y="137160"/>
                  </a:lnTo>
                  <a:lnTo>
                    <a:pt x="996437" y="146049"/>
                  </a:lnTo>
                  <a:lnTo>
                    <a:pt x="1001768" y="146049"/>
                  </a:lnTo>
                  <a:lnTo>
                    <a:pt x="1001784" y="137160"/>
                  </a:lnTo>
                  <a:close/>
                </a:path>
                <a:path w="1002029" h="699769">
                  <a:moveTo>
                    <a:pt x="7102" y="146050"/>
                  </a:moveTo>
                  <a:lnTo>
                    <a:pt x="1004" y="146050"/>
                  </a:lnTo>
                  <a:lnTo>
                    <a:pt x="720" y="302259"/>
                  </a:lnTo>
                  <a:lnTo>
                    <a:pt x="6524" y="302259"/>
                  </a:lnTo>
                  <a:lnTo>
                    <a:pt x="7102" y="146050"/>
                  </a:lnTo>
                  <a:close/>
                </a:path>
                <a:path w="1002029" h="699769">
                  <a:moveTo>
                    <a:pt x="1001768" y="146050"/>
                  </a:moveTo>
                  <a:lnTo>
                    <a:pt x="996437" y="146050"/>
                  </a:lnTo>
                  <a:lnTo>
                    <a:pt x="995858" y="302259"/>
                  </a:lnTo>
                  <a:lnTo>
                    <a:pt x="1001484" y="302259"/>
                  </a:lnTo>
                  <a:lnTo>
                    <a:pt x="1001768" y="146050"/>
                  </a:lnTo>
                  <a:close/>
                </a:path>
                <a:path w="1002029" h="699769">
                  <a:moveTo>
                    <a:pt x="6524" y="302260"/>
                  </a:moveTo>
                  <a:lnTo>
                    <a:pt x="720" y="302260"/>
                  </a:lnTo>
                  <a:lnTo>
                    <a:pt x="270" y="549909"/>
                  </a:lnTo>
                  <a:lnTo>
                    <a:pt x="5606" y="549909"/>
                  </a:lnTo>
                  <a:lnTo>
                    <a:pt x="6524" y="302260"/>
                  </a:lnTo>
                  <a:close/>
                </a:path>
                <a:path w="1002029" h="699769">
                  <a:moveTo>
                    <a:pt x="1001484" y="302260"/>
                  </a:moveTo>
                  <a:lnTo>
                    <a:pt x="995858" y="302260"/>
                  </a:lnTo>
                  <a:lnTo>
                    <a:pt x="994941" y="549909"/>
                  </a:lnTo>
                  <a:lnTo>
                    <a:pt x="1001032" y="549909"/>
                  </a:lnTo>
                  <a:lnTo>
                    <a:pt x="1001484" y="302260"/>
                  </a:lnTo>
                  <a:close/>
                </a:path>
                <a:path w="1002029" h="699769">
                  <a:moveTo>
                    <a:pt x="5606" y="549910"/>
                  </a:moveTo>
                  <a:lnTo>
                    <a:pt x="270" y="549910"/>
                  </a:lnTo>
                  <a:lnTo>
                    <a:pt x="247" y="562609"/>
                  </a:lnTo>
                  <a:lnTo>
                    <a:pt x="5559" y="562609"/>
                  </a:lnTo>
                  <a:lnTo>
                    <a:pt x="5606" y="549910"/>
                  </a:lnTo>
                  <a:close/>
                </a:path>
                <a:path w="1002029" h="699769">
                  <a:moveTo>
                    <a:pt x="1001032" y="549910"/>
                  </a:moveTo>
                  <a:lnTo>
                    <a:pt x="994941" y="549910"/>
                  </a:lnTo>
                  <a:lnTo>
                    <a:pt x="994894" y="562609"/>
                  </a:lnTo>
                  <a:lnTo>
                    <a:pt x="1001009" y="562609"/>
                  </a:lnTo>
                  <a:lnTo>
                    <a:pt x="1001032" y="549910"/>
                  </a:lnTo>
                  <a:close/>
                </a:path>
                <a:path w="1002029" h="699769">
                  <a:moveTo>
                    <a:pt x="5559" y="562610"/>
                  </a:moveTo>
                  <a:lnTo>
                    <a:pt x="247" y="562610"/>
                  </a:lnTo>
                  <a:lnTo>
                    <a:pt x="230" y="571499"/>
                  </a:lnTo>
                  <a:lnTo>
                    <a:pt x="5526" y="571499"/>
                  </a:lnTo>
                  <a:lnTo>
                    <a:pt x="5559" y="562610"/>
                  </a:lnTo>
                  <a:close/>
                </a:path>
                <a:path w="1002029" h="699769">
                  <a:moveTo>
                    <a:pt x="1001009" y="562610"/>
                  </a:moveTo>
                  <a:lnTo>
                    <a:pt x="994894" y="562610"/>
                  </a:lnTo>
                  <a:lnTo>
                    <a:pt x="994861" y="571499"/>
                  </a:lnTo>
                  <a:lnTo>
                    <a:pt x="1000993" y="571499"/>
                  </a:lnTo>
                  <a:lnTo>
                    <a:pt x="1001009" y="562610"/>
                  </a:lnTo>
                  <a:close/>
                </a:path>
                <a:path w="1002029" h="699769">
                  <a:moveTo>
                    <a:pt x="5526" y="571500"/>
                  </a:moveTo>
                  <a:lnTo>
                    <a:pt x="230" y="571500"/>
                  </a:lnTo>
                  <a:lnTo>
                    <a:pt x="143" y="619759"/>
                  </a:lnTo>
                  <a:lnTo>
                    <a:pt x="5348" y="619759"/>
                  </a:lnTo>
                  <a:lnTo>
                    <a:pt x="5526" y="571500"/>
                  </a:lnTo>
                  <a:close/>
                </a:path>
                <a:path w="1002029" h="699769">
                  <a:moveTo>
                    <a:pt x="1000993" y="571500"/>
                  </a:moveTo>
                  <a:lnTo>
                    <a:pt x="994861" y="571500"/>
                  </a:lnTo>
                  <a:lnTo>
                    <a:pt x="994682" y="619759"/>
                  </a:lnTo>
                  <a:lnTo>
                    <a:pt x="1000905" y="619759"/>
                  </a:lnTo>
                  <a:lnTo>
                    <a:pt x="1000993" y="571500"/>
                  </a:lnTo>
                  <a:close/>
                </a:path>
                <a:path w="1002029" h="699769">
                  <a:moveTo>
                    <a:pt x="5348" y="619760"/>
                  </a:moveTo>
                  <a:lnTo>
                    <a:pt x="143" y="619760"/>
                  </a:lnTo>
                  <a:lnTo>
                    <a:pt x="126" y="628649"/>
                  </a:lnTo>
                  <a:lnTo>
                    <a:pt x="5315" y="628649"/>
                  </a:lnTo>
                  <a:lnTo>
                    <a:pt x="5348" y="619760"/>
                  </a:lnTo>
                  <a:close/>
                </a:path>
                <a:path w="1002029" h="699769">
                  <a:moveTo>
                    <a:pt x="1000905" y="619760"/>
                  </a:moveTo>
                  <a:lnTo>
                    <a:pt x="994682" y="619760"/>
                  </a:lnTo>
                  <a:lnTo>
                    <a:pt x="994649" y="628649"/>
                  </a:lnTo>
                  <a:lnTo>
                    <a:pt x="1000889" y="628649"/>
                  </a:lnTo>
                  <a:lnTo>
                    <a:pt x="1000905" y="619760"/>
                  </a:lnTo>
                  <a:close/>
                </a:path>
                <a:path w="1002029" h="699769">
                  <a:moveTo>
                    <a:pt x="5315" y="628650"/>
                  </a:moveTo>
                  <a:lnTo>
                    <a:pt x="126" y="628650"/>
                  </a:lnTo>
                  <a:lnTo>
                    <a:pt x="0" y="698500"/>
                  </a:lnTo>
                  <a:lnTo>
                    <a:pt x="1000759" y="699769"/>
                  </a:lnTo>
                  <a:lnTo>
                    <a:pt x="1000771" y="693419"/>
                  </a:lnTo>
                  <a:lnTo>
                    <a:pt x="5080" y="692150"/>
                  </a:lnTo>
                  <a:lnTo>
                    <a:pt x="5315" y="628650"/>
                  </a:lnTo>
                  <a:close/>
                </a:path>
                <a:path w="1002029" h="699769">
                  <a:moveTo>
                    <a:pt x="1000889" y="628650"/>
                  </a:moveTo>
                  <a:lnTo>
                    <a:pt x="994649" y="628650"/>
                  </a:lnTo>
                  <a:lnTo>
                    <a:pt x="994409" y="693419"/>
                  </a:lnTo>
                  <a:lnTo>
                    <a:pt x="1000771" y="693419"/>
                  </a:lnTo>
                  <a:lnTo>
                    <a:pt x="1000889" y="628650"/>
                  </a:lnTo>
                  <a:close/>
                </a:path>
              </a:pathLst>
            </a:custGeom>
            <a:solidFill>
              <a:srgbClr val="62A6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6666230" y="1256029"/>
              <a:ext cx="991869" cy="687070"/>
            </a:xfrm>
            <a:custGeom>
              <a:avLst/>
              <a:gdLst/>
              <a:ahLst/>
              <a:cxnLst/>
              <a:rect l="l" t="t" r="r" b="b"/>
              <a:pathLst>
                <a:path w="991870" h="687069">
                  <a:moveTo>
                    <a:pt x="2540" y="0"/>
                  </a:moveTo>
                  <a:lnTo>
                    <a:pt x="2398" y="38100"/>
                  </a:lnTo>
                  <a:lnTo>
                    <a:pt x="7560" y="38100"/>
                  </a:lnTo>
                  <a:lnTo>
                    <a:pt x="7620" y="6350"/>
                  </a:lnTo>
                  <a:lnTo>
                    <a:pt x="991851" y="6350"/>
                  </a:lnTo>
                  <a:lnTo>
                    <a:pt x="991870" y="1270"/>
                  </a:lnTo>
                  <a:lnTo>
                    <a:pt x="2540" y="0"/>
                  </a:lnTo>
                  <a:close/>
                </a:path>
                <a:path w="991870" h="687069">
                  <a:moveTo>
                    <a:pt x="991851" y="6350"/>
                  </a:moveTo>
                  <a:lnTo>
                    <a:pt x="7620" y="6350"/>
                  </a:lnTo>
                  <a:lnTo>
                    <a:pt x="985520" y="7620"/>
                  </a:lnTo>
                  <a:lnTo>
                    <a:pt x="985462" y="38100"/>
                  </a:lnTo>
                  <a:lnTo>
                    <a:pt x="991733" y="38100"/>
                  </a:lnTo>
                  <a:lnTo>
                    <a:pt x="991851" y="6350"/>
                  </a:lnTo>
                  <a:close/>
                </a:path>
                <a:path w="991870" h="687069">
                  <a:moveTo>
                    <a:pt x="7560" y="38100"/>
                  </a:moveTo>
                  <a:lnTo>
                    <a:pt x="2398" y="38100"/>
                  </a:lnTo>
                  <a:lnTo>
                    <a:pt x="2375" y="44450"/>
                  </a:lnTo>
                  <a:lnTo>
                    <a:pt x="7548" y="44450"/>
                  </a:lnTo>
                  <a:lnTo>
                    <a:pt x="7560" y="38100"/>
                  </a:lnTo>
                  <a:close/>
                </a:path>
                <a:path w="991870" h="687069">
                  <a:moveTo>
                    <a:pt x="991733" y="38100"/>
                  </a:moveTo>
                  <a:lnTo>
                    <a:pt x="985462" y="38100"/>
                  </a:lnTo>
                  <a:lnTo>
                    <a:pt x="985450" y="44450"/>
                  </a:lnTo>
                  <a:lnTo>
                    <a:pt x="991710" y="44450"/>
                  </a:lnTo>
                  <a:lnTo>
                    <a:pt x="991733" y="38100"/>
                  </a:lnTo>
                  <a:close/>
                </a:path>
                <a:path w="991870" h="687069">
                  <a:moveTo>
                    <a:pt x="7548" y="44450"/>
                  </a:moveTo>
                  <a:lnTo>
                    <a:pt x="2375" y="44450"/>
                  </a:lnTo>
                  <a:lnTo>
                    <a:pt x="2351" y="50800"/>
                  </a:lnTo>
                  <a:lnTo>
                    <a:pt x="7536" y="50800"/>
                  </a:lnTo>
                  <a:lnTo>
                    <a:pt x="7548" y="44450"/>
                  </a:lnTo>
                  <a:close/>
                </a:path>
                <a:path w="991870" h="687069">
                  <a:moveTo>
                    <a:pt x="991710" y="44450"/>
                  </a:moveTo>
                  <a:lnTo>
                    <a:pt x="985450" y="44450"/>
                  </a:lnTo>
                  <a:lnTo>
                    <a:pt x="985438" y="50800"/>
                  </a:lnTo>
                  <a:lnTo>
                    <a:pt x="991686" y="50800"/>
                  </a:lnTo>
                  <a:lnTo>
                    <a:pt x="991710" y="44450"/>
                  </a:lnTo>
                  <a:close/>
                </a:path>
                <a:path w="991870" h="687069">
                  <a:moveTo>
                    <a:pt x="7536" y="50800"/>
                  </a:moveTo>
                  <a:lnTo>
                    <a:pt x="2351" y="50800"/>
                  </a:lnTo>
                  <a:lnTo>
                    <a:pt x="2220" y="86360"/>
                  </a:lnTo>
                  <a:lnTo>
                    <a:pt x="7469" y="86360"/>
                  </a:lnTo>
                  <a:lnTo>
                    <a:pt x="7536" y="50800"/>
                  </a:lnTo>
                  <a:close/>
                </a:path>
                <a:path w="991870" h="687069">
                  <a:moveTo>
                    <a:pt x="991686" y="50800"/>
                  </a:moveTo>
                  <a:lnTo>
                    <a:pt x="985438" y="50800"/>
                  </a:lnTo>
                  <a:lnTo>
                    <a:pt x="985371" y="86360"/>
                  </a:lnTo>
                  <a:lnTo>
                    <a:pt x="991554" y="86360"/>
                  </a:lnTo>
                  <a:lnTo>
                    <a:pt x="991686" y="50800"/>
                  </a:lnTo>
                  <a:close/>
                </a:path>
                <a:path w="991870" h="687069">
                  <a:moveTo>
                    <a:pt x="7469" y="86360"/>
                  </a:moveTo>
                  <a:lnTo>
                    <a:pt x="2220" y="86360"/>
                  </a:lnTo>
                  <a:lnTo>
                    <a:pt x="2187" y="95250"/>
                  </a:lnTo>
                  <a:lnTo>
                    <a:pt x="7452" y="95250"/>
                  </a:lnTo>
                  <a:lnTo>
                    <a:pt x="7469" y="86360"/>
                  </a:lnTo>
                  <a:close/>
                </a:path>
                <a:path w="991870" h="687069">
                  <a:moveTo>
                    <a:pt x="991554" y="86360"/>
                  </a:moveTo>
                  <a:lnTo>
                    <a:pt x="985371" y="86360"/>
                  </a:lnTo>
                  <a:lnTo>
                    <a:pt x="985354" y="95250"/>
                  </a:lnTo>
                  <a:lnTo>
                    <a:pt x="991521" y="95250"/>
                  </a:lnTo>
                  <a:lnTo>
                    <a:pt x="991554" y="86360"/>
                  </a:lnTo>
                  <a:close/>
                </a:path>
                <a:path w="991870" h="687069">
                  <a:moveTo>
                    <a:pt x="7452" y="95250"/>
                  </a:moveTo>
                  <a:lnTo>
                    <a:pt x="2187" y="95250"/>
                  </a:lnTo>
                  <a:lnTo>
                    <a:pt x="2055" y="130810"/>
                  </a:lnTo>
                  <a:lnTo>
                    <a:pt x="7385" y="130810"/>
                  </a:lnTo>
                  <a:lnTo>
                    <a:pt x="7452" y="95250"/>
                  </a:lnTo>
                  <a:close/>
                </a:path>
                <a:path w="991870" h="687069">
                  <a:moveTo>
                    <a:pt x="991521" y="95250"/>
                  </a:moveTo>
                  <a:lnTo>
                    <a:pt x="985354" y="95250"/>
                  </a:lnTo>
                  <a:lnTo>
                    <a:pt x="985288" y="130810"/>
                  </a:lnTo>
                  <a:lnTo>
                    <a:pt x="991390" y="130810"/>
                  </a:lnTo>
                  <a:lnTo>
                    <a:pt x="991521" y="95250"/>
                  </a:lnTo>
                  <a:close/>
                </a:path>
                <a:path w="991870" h="687069">
                  <a:moveTo>
                    <a:pt x="7385" y="130810"/>
                  </a:moveTo>
                  <a:lnTo>
                    <a:pt x="2055" y="130810"/>
                  </a:lnTo>
                  <a:lnTo>
                    <a:pt x="2022" y="139700"/>
                  </a:lnTo>
                  <a:lnTo>
                    <a:pt x="7368" y="139700"/>
                  </a:lnTo>
                  <a:lnTo>
                    <a:pt x="7385" y="130810"/>
                  </a:lnTo>
                  <a:close/>
                </a:path>
                <a:path w="991870" h="687069">
                  <a:moveTo>
                    <a:pt x="991390" y="130810"/>
                  </a:moveTo>
                  <a:lnTo>
                    <a:pt x="985288" y="130810"/>
                  </a:lnTo>
                  <a:lnTo>
                    <a:pt x="985271" y="139700"/>
                  </a:lnTo>
                  <a:lnTo>
                    <a:pt x="991357" y="139700"/>
                  </a:lnTo>
                  <a:lnTo>
                    <a:pt x="991390" y="130810"/>
                  </a:lnTo>
                  <a:close/>
                </a:path>
                <a:path w="991870" h="687069">
                  <a:moveTo>
                    <a:pt x="7368" y="139700"/>
                  </a:moveTo>
                  <a:lnTo>
                    <a:pt x="2022" y="139700"/>
                  </a:lnTo>
                  <a:lnTo>
                    <a:pt x="1444" y="295910"/>
                  </a:lnTo>
                  <a:lnTo>
                    <a:pt x="7073" y="295910"/>
                  </a:lnTo>
                  <a:lnTo>
                    <a:pt x="7368" y="139700"/>
                  </a:lnTo>
                  <a:close/>
                </a:path>
                <a:path w="991870" h="687069">
                  <a:moveTo>
                    <a:pt x="991357" y="139700"/>
                  </a:moveTo>
                  <a:lnTo>
                    <a:pt x="985271" y="139700"/>
                  </a:lnTo>
                  <a:lnTo>
                    <a:pt x="984977" y="295910"/>
                  </a:lnTo>
                  <a:lnTo>
                    <a:pt x="990778" y="295910"/>
                  </a:lnTo>
                  <a:lnTo>
                    <a:pt x="991357" y="139700"/>
                  </a:lnTo>
                  <a:close/>
                </a:path>
                <a:path w="991870" h="687069">
                  <a:moveTo>
                    <a:pt x="7073" y="295910"/>
                  </a:moveTo>
                  <a:lnTo>
                    <a:pt x="1444" y="295910"/>
                  </a:lnTo>
                  <a:lnTo>
                    <a:pt x="526" y="543560"/>
                  </a:lnTo>
                  <a:lnTo>
                    <a:pt x="6606" y="543560"/>
                  </a:lnTo>
                  <a:lnTo>
                    <a:pt x="7073" y="295910"/>
                  </a:lnTo>
                  <a:close/>
                </a:path>
                <a:path w="991870" h="687069">
                  <a:moveTo>
                    <a:pt x="990778" y="295910"/>
                  </a:moveTo>
                  <a:lnTo>
                    <a:pt x="984977" y="295910"/>
                  </a:lnTo>
                  <a:lnTo>
                    <a:pt x="984510" y="543560"/>
                  </a:lnTo>
                  <a:lnTo>
                    <a:pt x="989861" y="543560"/>
                  </a:lnTo>
                  <a:lnTo>
                    <a:pt x="990778" y="295910"/>
                  </a:lnTo>
                  <a:close/>
                </a:path>
                <a:path w="991870" h="687069">
                  <a:moveTo>
                    <a:pt x="6606" y="543560"/>
                  </a:moveTo>
                  <a:lnTo>
                    <a:pt x="526" y="543560"/>
                  </a:lnTo>
                  <a:lnTo>
                    <a:pt x="479" y="556260"/>
                  </a:lnTo>
                  <a:lnTo>
                    <a:pt x="6582" y="556260"/>
                  </a:lnTo>
                  <a:lnTo>
                    <a:pt x="6606" y="543560"/>
                  </a:lnTo>
                  <a:close/>
                </a:path>
                <a:path w="991870" h="687069">
                  <a:moveTo>
                    <a:pt x="989861" y="543560"/>
                  </a:moveTo>
                  <a:lnTo>
                    <a:pt x="984510" y="543560"/>
                  </a:lnTo>
                  <a:lnTo>
                    <a:pt x="984486" y="556260"/>
                  </a:lnTo>
                  <a:lnTo>
                    <a:pt x="989814" y="556260"/>
                  </a:lnTo>
                  <a:lnTo>
                    <a:pt x="989861" y="543560"/>
                  </a:lnTo>
                  <a:close/>
                </a:path>
                <a:path w="991870" h="687069">
                  <a:moveTo>
                    <a:pt x="6582" y="556260"/>
                  </a:moveTo>
                  <a:lnTo>
                    <a:pt x="479" y="556260"/>
                  </a:lnTo>
                  <a:lnTo>
                    <a:pt x="446" y="565150"/>
                  </a:lnTo>
                  <a:lnTo>
                    <a:pt x="6565" y="565150"/>
                  </a:lnTo>
                  <a:lnTo>
                    <a:pt x="6582" y="556260"/>
                  </a:lnTo>
                  <a:close/>
                </a:path>
                <a:path w="991870" h="687069">
                  <a:moveTo>
                    <a:pt x="989814" y="556260"/>
                  </a:moveTo>
                  <a:lnTo>
                    <a:pt x="984486" y="556260"/>
                  </a:lnTo>
                  <a:lnTo>
                    <a:pt x="984470" y="565150"/>
                  </a:lnTo>
                  <a:lnTo>
                    <a:pt x="989781" y="565150"/>
                  </a:lnTo>
                  <a:lnTo>
                    <a:pt x="989814" y="556260"/>
                  </a:lnTo>
                  <a:close/>
                </a:path>
                <a:path w="991870" h="687069">
                  <a:moveTo>
                    <a:pt x="6565" y="565150"/>
                  </a:moveTo>
                  <a:lnTo>
                    <a:pt x="446" y="565150"/>
                  </a:lnTo>
                  <a:lnTo>
                    <a:pt x="268" y="613410"/>
                  </a:lnTo>
                  <a:lnTo>
                    <a:pt x="6474" y="613410"/>
                  </a:lnTo>
                  <a:lnTo>
                    <a:pt x="6565" y="565150"/>
                  </a:lnTo>
                  <a:close/>
                </a:path>
                <a:path w="991870" h="687069">
                  <a:moveTo>
                    <a:pt x="989781" y="565150"/>
                  </a:moveTo>
                  <a:lnTo>
                    <a:pt x="984470" y="565150"/>
                  </a:lnTo>
                  <a:lnTo>
                    <a:pt x="984379" y="613410"/>
                  </a:lnTo>
                  <a:lnTo>
                    <a:pt x="989602" y="613410"/>
                  </a:lnTo>
                  <a:lnTo>
                    <a:pt x="989781" y="565150"/>
                  </a:lnTo>
                  <a:close/>
                </a:path>
                <a:path w="991870" h="687069">
                  <a:moveTo>
                    <a:pt x="6474" y="613410"/>
                  </a:moveTo>
                  <a:lnTo>
                    <a:pt x="268" y="613410"/>
                  </a:lnTo>
                  <a:lnTo>
                    <a:pt x="235" y="622300"/>
                  </a:lnTo>
                  <a:lnTo>
                    <a:pt x="6457" y="622300"/>
                  </a:lnTo>
                  <a:lnTo>
                    <a:pt x="6474" y="613410"/>
                  </a:lnTo>
                  <a:close/>
                </a:path>
                <a:path w="991870" h="687069">
                  <a:moveTo>
                    <a:pt x="989602" y="613410"/>
                  </a:moveTo>
                  <a:lnTo>
                    <a:pt x="984379" y="613410"/>
                  </a:lnTo>
                  <a:lnTo>
                    <a:pt x="984362" y="622300"/>
                  </a:lnTo>
                  <a:lnTo>
                    <a:pt x="989569" y="622300"/>
                  </a:lnTo>
                  <a:lnTo>
                    <a:pt x="989602" y="613410"/>
                  </a:lnTo>
                  <a:close/>
                </a:path>
                <a:path w="991870" h="687069">
                  <a:moveTo>
                    <a:pt x="6457" y="622300"/>
                  </a:moveTo>
                  <a:lnTo>
                    <a:pt x="235" y="622300"/>
                  </a:lnTo>
                  <a:lnTo>
                    <a:pt x="0" y="685800"/>
                  </a:lnTo>
                  <a:lnTo>
                    <a:pt x="989329" y="687070"/>
                  </a:lnTo>
                  <a:lnTo>
                    <a:pt x="989348" y="681990"/>
                  </a:lnTo>
                  <a:lnTo>
                    <a:pt x="984250" y="681990"/>
                  </a:lnTo>
                  <a:lnTo>
                    <a:pt x="6350" y="679450"/>
                  </a:lnTo>
                  <a:lnTo>
                    <a:pt x="6457" y="622300"/>
                  </a:lnTo>
                  <a:close/>
                </a:path>
                <a:path w="991870" h="687069">
                  <a:moveTo>
                    <a:pt x="989569" y="622300"/>
                  </a:moveTo>
                  <a:lnTo>
                    <a:pt x="984362" y="622300"/>
                  </a:lnTo>
                  <a:lnTo>
                    <a:pt x="984250" y="681990"/>
                  </a:lnTo>
                  <a:lnTo>
                    <a:pt x="989348" y="681990"/>
                  </a:lnTo>
                  <a:lnTo>
                    <a:pt x="989569" y="622300"/>
                  </a:lnTo>
                  <a:close/>
                </a:path>
              </a:pathLst>
            </a:custGeom>
            <a:solidFill>
              <a:srgbClr val="63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6672580" y="1262379"/>
              <a:ext cx="979169" cy="675640"/>
            </a:xfrm>
            <a:custGeom>
              <a:avLst/>
              <a:gdLst/>
              <a:ahLst/>
              <a:cxnLst/>
              <a:rect l="l" t="t" r="r" b="b"/>
              <a:pathLst>
                <a:path w="979170" h="675639">
                  <a:moveTo>
                    <a:pt x="1270" y="0"/>
                  </a:moveTo>
                  <a:lnTo>
                    <a:pt x="1210" y="31750"/>
                  </a:lnTo>
                  <a:lnTo>
                    <a:pt x="8792" y="31750"/>
                  </a:lnTo>
                  <a:lnTo>
                    <a:pt x="8890" y="6350"/>
                  </a:lnTo>
                  <a:lnTo>
                    <a:pt x="979160" y="6350"/>
                  </a:lnTo>
                  <a:lnTo>
                    <a:pt x="979170" y="1270"/>
                  </a:lnTo>
                  <a:lnTo>
                    <a:pt x="1270" y="0"/>
                  </a:lnTo>
                  <a:close/>
                </a:path>
                <a:path w="979170" h="675639">
                  <a:moveTo>
                    <a:pt x="979160" y="6350"/>
                  </a:moveTo>
                  <a:lnTo>
                    <a:pt x="8890" y="6350"/>
                  </a:lnTo>
                  <a:lnTo>
                    <a:pt x="972820" y="7620"/>
                  </a:lnTo>
                  <a:lnTo>
                    <a:pt x="972773" y="31750"/>
                  </a:lnTo>
                  <a:lnTo>
                    <a:pt x="979112" y="31750"/>
                  </a:lnTo>
                  <a:lnTo>
                    <a:pt x="979160" y="6350"/>
                  </a:lnTo>
                  <a:close/>
                </a:path>
                <a:path w="979170" h="675639">
                  <a:moveTo>
                    <a:pt x="8792" y="31750"/>
                  </a:moveTo>
                  <a:lnTo>
                    <a:pt x="1210" y="31750"/>
                  </a:lnTo>
                  <a:lnTo>
                    <a:pt x="1198" y="38100"/>
                  </a:lnTo>
                  <a:lnTo>
                    <a:pt x="8767" y="38100"/>
                  </a:lnTo>
                  <a:lnTo>
                    <a:pt x="8792" y="31750"/>
                  </a:lnTo>
                  <a:close/>
                </a:path>
                <a:path w="979170" h="675639">
                  <a:moveTo>
                    <a:pt x="979112" y="31750"/>
                  </a:moveTo>
                  <a:lnTo>
                    <a:pt x="972773" y="31750"/>
                  </a:lnTo>
                  <a:lnTo>
                    <a:pt x="972761" y="38100"/>
                  </a:lnTo>
                  <a:lnTo>
                    <a:pt x="979100" y="38100"/>
                  </a:lnTo>
                  <a:lnTo>
                    <a:pt x="979112" y="31750"/>
                  </a:lnTo>
                  <a:close/>
                </a:path>
                <a:path w="979170" h="675639">
                  <a:moveTo>
                    <a:pt x="8767" y="38100"/>
                  </a:moveTo>
                  <a:lnTo>
                    <a:pt x="1198" y="38100"/>
                  </a:lnTo>
                  <a:lnTo>
                    <a:pt x="1186" y="44450"/>
                  </a:lnTo>
                  <a:lnTo>
                    <a:pt x="8743" y="44450"/>
                  </a:lnTo>
                  <a:lnTo>
                    <a:pt x="8767" y="38100"/>
                  </a:lnTo>
                  <a:close/>
                </a:path>
                <a:path w="979170" h="675639">
                  <a:moveTo>
                    <a:pt x="979100" y="38100"/>
                  </a:moveTo>
                  <a:lnTo>
                    <a:pt x="972761" y="38100"/>
                  </a:lnTo>
                  <a:lnTo>
                    <a:pt x="972749" y="44450"/>
                  </a:lnTo>
                  <a:lnTo>
                    <a:pt x="979088" y="44450"/>
                  </a:lnTo>
                  <a:lnTo>
                    <a:pt x="979100" y="38100"/>
                  </a:lnTo>
                  <a:close/>
                </a:path>
                <a:path w="979170" h="675639">
                  <a:moveTo>
                    <a:pt x="8743" y="44450"/>
                  </a:moveTo>
                  <a:lnTo>
                    <a:pt x="1186" y="44450"/>
                  </a:lnTo>
                  <a:lnTo>
                    <a:pt x="1119" y="80010"/>
                  </a:lnTo>
                  <a:lnTo>
                    <a:pt x="8606" y="80010"/>
                  </a:lnTo>
                  <a:lnTo>
                    <a:pt x="8743" y="44450"/>
                  </a:lnTo>
                  <a:close/>
                </a:path>
                <a:path w="979170" h="675639">
                  <a:moveTo>
                    <a:pt x="979088" y="44450"/>
                  </a:moveTo>
                  <a:lnTo>
                    <a:pt x="972749" y="44450"/>
                  </a:lnTo>
                  <a:lnTo>
                    <a:pt x="972681" y="80010"/>
                  </a:lnTo>
                  <a:lnTo>
                    <a:pt x="979021" y="80010"/>
                  </a:lnTo>
                  <a:lnTo>
                    <a:pt x="979088" y="44450"/>
                  </a:lnTo>
                  <a:close/>
                </a:path>
                <a:path w="979170" h="675639">
                  <a:moveTo>
                    <a:pt x="8606" y="80010"/>
                  </a:moveTo>
                  <a:lnTo>
                    <a:pt x="1119" y="80010"/>
                  </a:lnTo>
                  <a:lnTo>
                    <a:pt x="1102" y="88900"/>
                  </a:lnTo>
                  <a:lnTo>
                    <a:pt x="8572" y="88900"/>
                  </a:lnTo>
                  <a:lnTo>
                    <a:pt x="8606" y="80010"/>
                  </a:lnTo>
                  <a:close/>
                </a:path>
                <a:path w="979170" h="675639">
                  <a:moveTo>
                    <a:pt x="979021" y="80010"/>
                  </a:moveTo>
                  <a:lnTo>
                    <a:pt x="972681" y="80010"/>
                  </a:lnTo>
                  <a:lnTo>
                    <a:pt x="972663" y="88900"/>
                  </a:lnTo>
                  <a:lnTo>
                    <a:pt x="979004" y="88900"/>
                  </a:lnTo>
                  <a:lnTo>
                    <a:pt x="979021" y="80010"/>
                  </a:lnTo>
                  <a:close/>
                </a:path>
                <a:path w="979170" h="675639">
                  <a:moveTo>
                    <a:pt x="8572" y="88900"/>
                  </a:moveTo>
                  <a:lnTo>
                    <a:pt x="1102" y="88900"/>
                  </a:lnTo>
                  <a:lnTo>
                    <a:pt x="1035" y="124460"/>
                  </a:lnTo>
                  <a:lnTo>
                    <a:pt x="8435" y="124460"/>
                  </a:lnTo>
                  <a:lnTo>
                    <a:pt x="8572" y="88900"/>
                  </a:lnTo>
                  <a:close/>
                </a:path>
                <a:path w="979170" h="675639">
                  <a:moveTo>
                    <a:pt x="979004" y="88900"/>
                  </a:moveTo>
                  <a:lnTo>
                    <a:pt x="972663" y="88900"/>
                  </a:lnTo>
                  <a:lnTo>
                    <a:pt x="972595" y="124460"/>
                  </a:lnTo>
                  <a:lnTo>
                    <a:pt x="978938" y="124460"/>
                  </a:lnTo>
                  <a:lnTo>
                    <a:pt x="979004" y="88900"/>
                  </a:lnTo>
                  <a:close/>
                </a:path>
                <a:path w="979170" h="675639">
                  <a:moveTo>
                    <a:pt x="8435" y="124460"/>
                  </a:moveTo>
                  <a:lnTo>
                    <a:pt x="1035" y="124460"/>
                  </a:lnTo>
                  <a:lnTo>
                    <a:pt x="1018" y="133350"/>
                  </a:lnTo>
                  <a:lnTo>
                    <a:pt x="8401" y="133350"/>
                  </a:lnTo>
                  <a:lnTo>
                    <a:pt x="8435" y="124460"/>
                  </a:lnTo>
                  <a:close/>
                </a:path>
                <a:path w="979170" h="675639">
                  <a:moveTo>
                    <a:pt x="978938" y="124460"/>
                  </a:moveTo>
                  <a:lnTo>
                    <a:pt x="972595" y="124460"/>
                  </a:lnTo>
                  <a:lnTo>
                    <a:pt x="972578" y="133350"/>
                  </a:lnTo>
                  <a:lnTo>
                    <a:pt x="978921" y="133350"/>
                  </a:lnTo>
                  <a:lnTo>
                    <a:pt x="978938" y="124460"/>
                  </a:lnTo>
                  <a:close/>
                </a:path>
                <a:path w="979170" h="675639">
                  <a:moveTo>
                    <a:pt x="8401" y="133350"/>
                  </a:moveTo>
                  <a:lnTo>
                    <a:pt x="1018" y="133350"/>
                  </a:lnTo>
                  <a:lnTo>
                    <a:pt x="723" y="289560"/>
                  </a:lnTo>
                  <a:lnTo>
                    <a:pt x="7800" y="289560"/>
                  </a:lnTo>
                  <a:lnTo>
                    <a:pt x="8401" y="133350"/>
                  </a:lnTo>
                  <a:close/>
                </a:path>
                <a:path w="979170" h="675639">
                  <a:moveTo>
                    <a:pt x="978921" y="133350"/>
                  </a:moveTo>
                  <a:lnTo>
                    <a:pt x="972578" y="133350"/>
                  </a:lnTo>
                  <a:lnTo>
                    <a:pt x="972278" y="289560"/>
                  </a:lnTo>
                  <a:lnTo>
                    <a:pt x="978627" y="289560"/>
                  </a:lnTo>
                  <a:lnTo>
                    <a:pt x="978921" y="133350"/>
                  </a:lnTo>
                  <a:close/>
                </a:path>
                <a:path w="979170" h="675639">
                  <a:moveTo>
                    <a:pt x="7800" y="289560"/>
                  </a:moveTo>
                  <a:lnTo>
                    <a:pt x="723" y="289560"/>
                  </a:lnTo>
                  <a:lnTo>
                    <a:pt x="256" y="537210"/>
                  </a:lnTo>
                  <a:lnTo>
                    <a:pt x="6848" y="537210"/>
                  </a:lnTo>
                  <a:lnTo>
                    <a:pt x="7800" y="289560"/>
                  </a:lnTo>
                  <a:close/>
                </a:path>
                <a:path w="979170" h="675639">
                  <a:moveTo>
                    <a:pt x="978627" y="289560"/>
                  </a:moveTo>
                  <a:lnTo>
                    <a:pt x="972278" y="289560"/>
                  </a:lnTo>
                  <a:lnTo>
                    <a:pt x="971803" y="537210"/>
                  </a:lnTo>
                  <a:lnTo>
                    <a:pt x="978160" y="537210"/>
                  </a:lnTo>
                  <a:lnTo>
                    <a:pt x="978627" y="289560"/>
                  </a:lnTo>
                  <a:close/>
                </a:path>
                <a:path w="979170" h="675639">
                  <a:moveTo>
                    <a:pt x="6848" y="537210"/>
                  </a:moveTo>
                  <a:lnTo>
                    <a:pt x="256" y="537210"/>
                  </a:lnTo>
                  <a:lnTo>
                    <a:pt x="232" y="549910"/>
                  </a:lnTo>
                  <a:lnTo>
                    <a:pt x="6799" y="549910"/>
                  </a:lnTo>
                  <a:lnTo>
                    <a:pt x="6848" y="537210"/>
                  </a:lnTo>
                  <a:close/>
                </a:path>
                <a:path w="979170" h="675639">
                  <a:moveTo>
                    <a:pt x="978160" y="537210"/>
                  </a:moveTo>
                  <a:lnTo>
                    <a:pt x="971803" y="537210"/>
                  </a:lnTo>
                  <a:lnTo>
                    <a:pt x="971779" y="549910"/>
                  </a:lnTo>
                  <a:lnTo>
                    <a:pt x="978136" y="549910"/>
                  </a:lnTo>
                  <a:lnTo>
                    <a:pt x="978160" y="537210"/>
                  </a:lnTo>
                  <a:close/>
                </a:path>
                <a:path w="979170" h="675639">
                  <a:moveTo>
                    <a:pt x="6799" y="549910"/>
                  </a:moveTo>
                  <a:lnTo>
                    <a:pt x="232" y="549910"/>
                  </a:lnTo>
                  <a:lnTo>
                    <a:pt x="215" y="558800"/>
                  </a:lnTo>
                  <a:lnTo>
                    <a:pt x="6765" y="558800"/>
                  </a:lnTo>
                  <a:lnTo>
                    <a:pt x="6799" y="549910"/>
                  </a:lnTo>
                  <a:close/>
                </a:path>
                <a:path w="979170" h="675639">
                  <a:moveTo>
                    <a:pt x="978136" y="549910"/>
                  </a:moveTo>
                  <a:lnTo>
                    <a:pt x="971779" y="549910"/>
                  </a:lnTo>
                  <a:lnTo>
                    <a:pt x="971762" y="558800"/>
                  </a:lnTo>
                  <a:lnTo>
                    <a:pt x="978120" y="558800"/>
                  </a:lnTo>
                  <a:lnTo>
                    <a:pt x="978136" y="549910"/>
                  </a:lnTo>
                  <a:close/>
                </a:path>
                <a:path w="979170" h="675639">
                  <a:moveTo>
                    <a:pt x="6765" y="558800"/>
                  </a:moveTo>
                  <a:lnTo>
                    <a:pt x="215" y="558800"/>
                  </a:lnTo>
                  <a:lnTo>
                    <a:pt x="124" y="607060"/>
                  </a:lnTo>
                  <a:lnTo>
                    <a:pt x="6579" y="607060"/>
                  </a:lnTo>
                  <a:lnTo>
                    <a:pt x="6765" y="558800"/>
                  </a:lnTo>
                  <a:close/>
                </a:path>
                <a:path w="979170" h="675639">
                  <a:moveTo>
                    <a:pt x="978120" y="558800"/>
                  </a:moveTo>
                  <a:lnTo>
                    <a:pt x="971762" y="558800"/>
                  </a:lnTo>
                  <a:lnTo>
                    <a:pt x="971669" y="607060"/>
                  </a:lnTo>
                  <a:lnTo>
                    <a:pt x="978029" y="607060"/>
                  </a:lnTo>
                  <a:lnTo>
                    <a:pt x="978120" y="558800"/>
                  </a:lnTo>
                  <a:close/>
                </a:path>
                <a:path w="979170" h="675639">
                  <a:moveTo>
                    <a:pt x="6579" y="607060"/>
                  </a:moveTo>
                  <a:lnTo>
                    <a:pt x="124" y="607060"/>
                  </a:lnTo>
                  <a:lnTo>
                    <a:pt x="107" y="615950"/>
                  </a:lnTo>
                  <a:lnTo>
                    <a:pt x="6545" y="615950"/>
                  </a:lnTo>
                  <a:lnTo>
                    <a:pt x="6579" y="607060"/>
                  </a:lnTo>
                  <a:close/>
                </a:path>
                <a:path w="979170" h="675639">
                  <a:moveTo>
                    <a:pt x="978029" y="607060"/>
                  </a:moveTo>
                  <a:lnTo>
                    <a:pt x="971669" y="607060"/>
                  </a:lnTo>
                  <a:lnTo>
                    <a:pt x="971652" y="615950"/>
                  </a:lnTo>
                  <a:lnTo>
                    <a:pt x="978012" y="615950"/>
                  </a:lnTo>
                  <a:lnTo>
                    <a:pt x="978029" y="607060"/>
                  </a:lnTo>
                  <a:close/>
                </a:path>
                <a:path w="979170" h="675639">
                  <a:moveTo>
                    <a:pt x="6545" y="615950"/>
                  </a:moveTo>
                  <a:lnTo>
                    <a:pt x="107" y="615950"/>
                  </a:lnTo>
                  <a:lnTo>
                    <a:pt x="0" y="673100"/>
                  </a:lnTo>
                  <a:lnTo>
                    <a:pt x="977900" y="675640"/>
                  </a:lnTo>
                  <a:lnTo>
                    <a:pt x="977911" y="669290"/>
                  </a:lnTo>
                  <a:lnTo>
                    <a:pt x="971550" y="669290"/>
                  </a:lnTo>
                  <a:lnTo>
                    <a:pt x="6350" y="666750"/>
                  </a:lnTo>
                  <a:lnTo>
                    <a:pt x="6545" y="615950"/>
                  </a:lnTo>
                  <a:close/>
                </a:path>
                <a:path w="979170" h="675639">
                  <a:moveTo>
                    <a:pt x="978012" y="615950"/>
                  </a:moveTo>
                  <a:lnTo>
                    <a:pt x="971652" y="615950"/>
                  </a:lnTo>
                  <a:lnTo>
                    <a:pt x="971550" y="669290"/>
                  </a:lnTo>
                  <a:lnTo>
                    <a:pt x="977911" y="669290"/>
                  </a:lnTo>
                  <a:lnTo>
                    <a:pt x="978012" y="615950"/>
                  </a:lnTo>
                  <a:close/>
                </a:path>
              </a:pathLst>
            </a:custGeom>
            <a:solidFill>
              <a:srgbClr val="63A8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6678930" y="1268729"/>
              <a:ext cx="966469" cy="662940"/>
            </a:xfrm>
            <a:custGeom>
              <a:avLst/>
              <a:gdLst/>
              <a:ahLst/>
              <a:cxnLst/>
              <a:rect l="l" t="t" r="r" b="b"/>
              <a:pathLst>
                <a:path w="966470" h="662939">
                  <a:moveTo>
                    <a:pt x="2540" y="0"/>
                  </a:moveTo>
                  <a:lnTo>
                    <a:pt x="2442" y="25400"/>
                  </a:lnTo>
                  <a:lnTo>
                    <a:pt x="7582" y="25400"/>
                  </a:lnTo>
                  <a:lnTo>
                    <a:pt x="7620" y="6350"/>
                  </a:lnTo>
                  <a:lnTo>
                    <a:pt x="966460" y="6350"/>
                  </a:lnTo>
                  <a:lnTo>
                    <a:pt x="966470" y="1270"/>
                  </a:lnTo>
                  <a:lnTo>
                    <a:pt x="2540" y="0"/>
                  </a:lnTo>
                  <a:close/>
                </a:path>
                <a:path w="966470" h="662939">
                  <a:moveTo>
                    <a:pt x="966460" y="6350"/>
                  </a:moveTo>
                  <a:lnTo>
                    <a:pt x="7620" y="6350"/>
                  </a:lnTo>
                  <a:lnTo>
                    <a:pt x="960120" y="7620"/>
                  </a:lnTo>
                  <a:lnTo>
                    <a:pt x="960085" y="25400"/>
                  </a:lnTo>
                  <a:lnTo>
                    <a:pt x="966423" y="25400"/>
                  </a:lnTo>
                  <a:lnTo>
                    <a:pt x="966460" y="6350"/>
                  </a:lnTo>
                  <a:close/>
                </a:path>
                <a:path w="966470" h="662939">
                  <a:moveTo>
                    <a:pt x="7582" y="25400"/>
                  </a:moveTo>
                  <a:lnTo>
                    <a:pt x="2442" y="25400"/>
                  </a:lnTo>
                  <a:lnTo>
                    <a:pt x="2417" y="31750"/>
                  </a:lnTo>
                  <a:lnTo>
                    <a:pt x="7570" y="31750"/>
                  </a:lnTo>
                  <a:lnTo>
                    <a:pt x="7582" y="25400"/>
                  </a:lnTo>
                  <a:close/>
                </a:path>
                <a:path w="966470" h="662939">
                  <a:moveTo>
                    <a:pt x="966423" y="25400"/>
                  </a:moveTo>
                  <a:lnTo>
                    <a:pt x="960085" y="25400"/>
                  </a:lnTo>
                  <a:lnTo>
                    <a:pt x="960072" y="31750"/>
                  </a:lnTo>
                  <a:lnTo>
                    <a:pt x="966411" y="31750"/>
                  </a:lnTo>
                  <a:lnTo>
                    <a:pt x="966423" y="25400"/>
                  </a:lnTo>
                  <a:close/>
                </a:path>
                <a:path w="966470" h="662939">
                  <a:moveTo>
                    <a:pt x="7570" y="31750"/>
                  </a:moveTo>
                  <a:lnTo>
                    <a:pt x="2417" y="31750"/>
                  </a:lnTo>
                  <a:lnTo>
                    <a:pt x="2393" y="38100"/>
                  </a:lnTo>
                  <a:lnTo>
                    <a:pt x="7557" y="38100"/>
                  </a:lnTo>
                  <a:lnTo>
                    <a:pt x="7570" y="31750"/>
                  </a:lnTo>
                  <a:close/>
                </a:path>
                <a:path w="966470" h="662939">
                  <a:moveTo>
                    <a:pt x="966411" y="31750"/>
                  </a:moveTo>
                  <a:lnTo>
                    <a:pt x="960072" y="31750"/>
                  </a:lnTo>
                  <a:lnTo>
                    <a:pt x="960060" y="38100"/>
                  </a:lnTo>
                  <a:lnTo>
                    <a:pt x="966399" y="38100"/>
                  </a:lnTo>
                  <a:lnTo>
                    <a:pt x="966411" y="31750"/>
                  </a:lnTo>
                  <a:close/>
                </a:path>
                <a:path w="966470" h="662939">
                  <a:moveTo>
                    <a:pt x="7557" y="38100"/>
                  </a:moveTo>
                  <a:lnTo>
                    <a:pt x="2393" y="38100"/>
                  </a:lnTo>
                  <a:lnTo>
                    <a:pt x="2256" y="73660"/>
                  </a:lnTo>
                  <a:lnTo>
                    <a:pt x="7488" y="73660"/>
                  </a:lnTo>
                  <a:lnTo>
                    <a:pt x="7557" y="38100"/>
                  </a:lnTo>
                  <a:close/>
                </a:path>
                <a:path w="966470" h="662939">
                  <a:moveTo>
                    <a:pt x="966399" y="38100"/>
                  </a:moveTo>
                  <a:lnTo>
                    <a:pt x="960060" y="38100"/>
                  </a:lnTo>
                  <a:lnTo>
                    <a:pt x="959990" y="73660"/>
                  </a:lnTo>
                  <a:lnTo>
                    <a:pt x="966331" y="73660"/>
                  </a:lnTo>
                  <a:lnTo>
                    <a:pt x="966399" y="38100"/>
                  </a:lnTo>
                  <a:close/>
                </a:path>
                <a:path w="966470" h="662939">
                  <a:moveTo>
                    <a:pt x="7488" y="73660"/>
                  </a:moveTo>
                  <a:lnTo>
                    <a:pt x="2256" y="73660"/>
                  </a:lnTo>
                  <a:lnTo>
                    <a:pt x="2222" y="82550"/>
                  </a:lnTo>
                  <a:lnTo>
                    <a:pt x="7470" y="82550"/>
                  </a:lnTo>
                  <a:lnTo>
                    <a:pt x="7488" y="73660"/>
                  </a:lnTo>
                  <a:close/>
                </a:path>
                <a:path w="966470" h="662939">
                  <a:moveTo>
                    <a:pt x="966331" y="73660"/>
                  </a:moveTo>
                  <a:lnTo>
                    <a:pt x="959990" y="73660"/>
                  </a:lnTo>
                  <a:lnTo>
                    <a:pt x="959973" y="82550"/>
                  </a:lnTo>
                  <a:lnTo>
                    <a:pt x="966313" y="82550"/>
                  </a:lnTo>
                  <a:lnTo>
                    <a:pt x="966331" y="73660"/>
                  </a:lnTo>
                  <a:close/>
                </a:path>
                <a:path w="966470" h="662939">
                  <a:moveTo>
                    <a:pt x="7470" y="82550"/>
                  </a:moveTo>
                  <a:lnTo>
                    <a:pt x="2222" y="82550"/>
                  </a:lnTo>
                  <a:lnTo>
                    <a:pt x="2085" y="118110"/>
                  </a:lnTo>
                  <a:lnTo>
                    <a:pt x="7401" y="118110"/>
                  </a:lnTo>
                  <a:lnTo>
                    <a:pt x="7470" y="82550"/>
                  </a:lnTo>
                  <a:close/>
                </a:path>
                <a:path w="966470" h="662939">
                  <a:moveTo>
                    <a:pt x="966313" y="82550"/>
                  </a:moveTo>
                  <a:lnTo>
                    <a:pt x="959973" y="82550"/>
                  </a:lnTo>
                  <a:lnTo>
                    <a:pt x="959903" y="118110"/>
                  </a:lnTo>
                  <a:lnTo>
                    <a:pt x="966245" y="118110"/>
                  </a:lnTo>
                  <a:lnTo>
                    <a:pt x="966313" y="82550"/>
                  </a:lnTo>
                  <a:close/>
                </a:path>
                <a:path w="966470" h="662939">
                  <a:moveTo>
                    <a:pt x="7401" y="118110"/>
                  </a:moveTo>
                  <a:lnTo>
                    <a:pt x="2085" y="118110"/>
                  </a:lnTo>
                  <a:lnTo>
                    <a:pt x="2051" y="127000"/>
                  </a:lnTo>
                  <a:lnTo>
                    <a:pt x="7383" y="127000"/>
                  </a:lnTo>
                  <a:lnTo>
                    <a:pt x="7401" y="118110"/>
                  </a:lnTo>
                  <a:close/>
                </a:path>
                <a:path w="966470" h="662939">
                  <a:moveTo>
                    <a:pt x="966245" y="118110"/>
                  </a:moveTo>
                  <a:lnTo>
                    <a:pt x="959903" y="118110"/>
                  </a:lnTo>
                  <a:lnTo>
                    <a:pt x="959886" y="127000"/>
                  </a:lnTo>
                  <a:lnTo>
                    <a:pt x="966228" y="127000"/>
                  </a:lnTo>
                  <a:lnTo>
                    <a:pt x="966245" y="118110"/>
                  </a:lnTo>
                  <a:close/>
                </a:path>
                <a:path w="966470" h="662939">
                  <a:moveTo>
                    <a:pt x="7383" y="127000"/>
                  </a:moveTo>
                  <a:lnTo>
                    <a:pt x="2051" y="127000"/>
                  </a:lnTo>
                  <a:lnTo>
                    <a:pt x="1450" y="283210"/>
                  </a:lnTo>
                  <a:lnTo>
                    <a:pt x="7078" y="283210"/>
                  </a:lnTo>
                  <a:lnTo>
                    <a:pt x="7383" y="127000"/>
                  </a:lnTo>
                  <a:close/>
                </a:path>
                <a:path w="966470" h="662939">
                  <a:moveTo>
                    <a:pt x="966228" y="127000"/>
                  </a:moveTo>
                  <a:lnTo>
                    <a:pt x="959886" y="127000"/>
                  </a:lnTo>
                  <a:lnTo>
                    <a:pt x="959580" y="283210"/>
                  </a:lnTo>
                  <a:lnTo>
                    <a:pt x="965928" y="283210"/>
                  </a:lnTo>
                  <a:lnTo>
                    <a:pt x="966228" y="127000"/>
                  </a:lnTo>
                  <a:close/>
                </a:path>
                <a:path w="966470" h="662939">
                  <a:moveTo>
                    <a:pt x="7078" y="283210"/>
                  </a:moveTo>
                  <a:lnTo>
                    <a:pt x="1450" y="283210"/>
                  </a:lnTo>
                  <a:lnTo>
                    <a:pt x="498" y="530860"/>
                  </a:lnTo>
                  <a:lnTo>
                    <a:pt x="6593" y="530860"/>
                  </a:lnTo>
                  <a:lnTo>
                    <a:pt x="7078" y="283210"/>
                  </a:lnTo>
                  <a:close/>
                </a:path>
                <a:path w="966470" h="662939">
                  <a:moveTo>
                    <a:pt x="965928" y="283210"/>
                  </a:moveTo>
                  <a:lnTo>
                    <a:pt x="959580" y="283210"/>
                  </a:lnTo>
                  <a:lnTo>
                    <a:pt x="959096" y="530860"/>
                  </a:lnTo>
                  <a:lnTo>
                    <a:pt x="965453" y="530860"/>
                  </a:lnTo>
                  <a:lnTo>
                    <a:pt x="965928" y="283210"/>
                  </a:lnTo>
                  <a:close/>
                </a:path>
                <a:path w="966470" h="662939">
                  <a:moveTo>
                    <a:pt x="6593" y="530860"/>
                  </a:moveTo>
                  <a:lnTo>
                    <a:pt x="498" y="530860"/>
                  </a:lnTo>
                  <a:lnTo>
                    <a:pt x="449" y="543560"/>
                  </a:lnTo>
                  <a:lnTo>
                    <a:pt x="6568" y="543560"/>
                  </a:lnTo>
                  <a:lnTo>
                    <a:pt x="6593" y="530860"/>
                  </a:lnTo>
                  <a:close/>
                </a:path>
                <a:path w="966470" h="662939">
                  <a:moveTo>
                    <a:pt x="965453" y="530860"/>
                  </a:moveTo>
                  <a:lnTo>
                    <a:pt x="959096" y="530860"/>
                  </a:lnTo>
                  <a:lnTo>
                    <a:pt x="959071" y="543560"/>
                  </a:lnTo>
                  <a:lnTo>
                    <a:pt x="965429" y="543560"/>
                  </a:lnTo>
                  <a:lnTo>
                    <a:pt x="965453" y="530860"/>
                  </a:lnTo>
                  <a:close/>
                </a:path>
                <a:path w="966470" h="662939">
                  <a:moveTo>
                    <a:pt x="6568" y="543560"/>
                  </a:moveTo>
                  <a:lnTo>
                    <a:pt x="449" y="543560"/>
                  </a:lnTo>
                  <a:lnTo>
                    <a:pt x="415" y="552450"/>
                  </a:lnTo>
                  <a:lnTo>
                    <a:pt x="6551" y="552450"/>
                  </a:lnTo>
                  <a:lnTo>
                    <a:pt x="6568" y="543560"/>
                  </a:lnTo>
                  <a:close/>
                </a:path>
                <a:path w="966470" h="662939">
                  <a:moveTo>
                    <a:pt x="965429" y="543560"/>
                  </a:moveTo>
                  <a:lnTo>
                    <a:pt x="959071" y="543560"/>
                  </a:lnTo>
                  <a:lnTo>
                    <a:pt x="959053" y="552450"/>
                  </a:lnTo>
                  <a:lnTo>
                    <a:pt x="965412" y="552450"/>
                  </a:lnTo>
                  <a:lnTo>
                    <a:pt x="965429" y="543560"/>
                  </a:lnTo>
                  <a:close/>
                </a:path>
                <a:path w="966470" h="662939">
                  <a:moveTo>
                    <a:pt x="6551" y="552450"/>
                  </a:moveTo>
                  <a:lnTo>
                    <a:pt x="415" y="552450"/>
                  </a:lnTo>
                  <a:lnTo>
                    <a:pt x="229" y="600710"/>
                  </a:lnTo>
                  <a:lnTo>
                    <a:pt x="6456" y="600710"/>
                  </a:lnTo>
                  <a:lnTo>
                    <a:pt x="6551" y="552450"/>
                  </a:lnTo>
                  <a:close/>
                </a:path>
                <a:path w="966470" h="662939">
                  <a:moveTo>
                    <a:pt x="965412" y="552450"/>
                  </a:moveTo>
                  <a:lnTo>
                    <a:pt x="959053" y="552450"/>
                  </a:lnTo>
                  <a:lnTo>
                    <a:pt x="958959" y="600710"/>
                  </a:lnTo>
                  <a:lnTo>
                    <a:pt x="965319" y="600710"/>
                  </a:lnTo>
                  <a:lnTo>
                    <a:pt x="965412" y="552450"/>
                  </a:lnTo>
                  <a:close/>
                </a:path>
                <a:path w="966470" h="662939">
                  <a:moveTo>
                    <a:pt x="6456" y="600710"/>
                  </a:moveTo>
                  <a:lnTo>
                    <a:pt x="229" y="600710"/>
                  </a:lnTo>
                  <a:lnTo>
                    <a:pt x="195" y="609600"/>
                  </a:lnTo>
                  <a:lnTo>
                    <a:pt x="6439" y="609600"/>
                  </a:lnTo>
                  <a:lnTo>
                    <a:pt x="6456" y="600710"/>
                  </a:lnTo>
                  <a:close/>
                </a:path>
                <a:path w="966470" h="662939">
                  <a:moveTo>
                    <a:pt x="965319" y="600710"/>
                  </a:moveTo>
                  <a:lnTo>
                    <a:pt x="958959" y="600710"/>
                  </a:lnTo>
                  <a:lnTo>
                    <a:pt x="958941" y="609600"/>
                  </a:lnTo>
                  <a:lnTo>
                    <a:pt x="965302" y="609600"/>
                  </a:lnTo>
                  <a:lnTo>
                    <a:pt x="965319" y="600710"/>
                  </a:lnTo>
                  <a:close/>
                </a:path>
                <a:path w="966470" h="662939">
                  <a:moveTo>
                    <a:pt x="6439" y="609600"/>
                  </a:moveTo>
                  <a:lnTo>
                    <a:pt x="195" y="609600"/>
                  </a:lnTo>
                  <a:lnTo>
                    <a:pt x="0" y="660400"/>
                  </a:lnTo>
                  <a:lnTo>
                    <a:pt x="965200" y="662940"/>
                  </a:lnTo>
                  <a:lnTo>
                    <a:pt x="965212" y="656590"/>
                  </a:lnTo>
                  <a:lnTo>
                    <a:pt x="6350" y="655320"/>
                  </a:lnTo>
                  <a:lnTo>
                    <a:pt x="6439" y="609600"/>
                  </a:lnTo>
                  <a:close/>
                </a:path>
                <a:path w="966470" h="662939">
                  <a:moveTo>
                    <a:pt x="965302" y="609600"/>
                  </a:moveTo>
                  <a:lnTo>
                    <a:pt x="958941" y="609600"/>
                  </a:lnTo>
                  <a:lnTo>
                    <a:pt x="958850" y="656590"/>
                  </a:lnTo>
                  <a:lnTo>
                    <a:pt x="965212" y="656590"/>
                  </a:lnTo>
                  <a:lnTo>
                    <a:pt x="965302" y="609600"/>
                  </a:lnTo>
                  <a:close/>
                </a:path>
              </a:pathLst>
            </a:custGeom>
            <a:solidFill>
              <a:srgbClr val="64A9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6685280" y="1275079"/>
              <a:ext cx="953769" cy="650240"/>
            </a:xfrm>
            <a:custGeom>
              <a:avLst/>
              <a:gdLst/>
              <a:ahLst/>
              <a:cxnLst/>
              <a:rect l="l" t="t" r="r" b="b"/>
              <a:pathLst>
                <a:path w="953770" h="650239">
                  <a:moveTo>
                    <a:pt x="1270" y="0"/>
                  </a:moveTo>
                  <a:lnTo>
                    <a:pt x="1232" y="19050"/>
                  </a:lnTo>
                  <a:lnTo>
                    <a:pt x="7594" y="19050"/>
                  </a:lnTo>
                  <a:lnTo>
                    <a:pt x="7620" y="6350"/>
                  </a:lnTo>
                  <a:lnTo>
                    <a:pt x="953760" y="6350"/>
                  </a:lnTo>
                  <a:lnTo>
                    <a:pt x="953770" y="1270"/>
                  </a:lnTo>
                  <a:lnTo>
                    <a:pt x="1270" y="0"/>
                  </a:lnTo>
                  <a:close/>
                </a:path>
                <a:path w="953770" h="650239">
                  <a:moveTo>
                    <a:pt x="953760" y="6350"/>
                  </a:moveTo>
                  <a:lnTo>
                    <a:pt x="7620" y="6350"/>
                  </a:lnTo>
                  <a:lnTo>
                    <a:pt x="947420" y="7620"/>
                  </a:lnTo>
                  <a:lnTo>
                    <a:pt x="947397" y="19050"/>
                  </a:lnTo>
                  <a:lnTo>
                    <a:pt x="953735" y="19050"/>
                  </a:lnTo>
                  <a:lnTo>
                    <a:pt x="953760" y="6350"/>
                  </a:lnTo>
                  <a:close/>
                </a:path>
                <a:path w="953770" h="650239">
                  <a:moveTo>
                    <a:pt x="7594" y="19050"/>
                  </a:moveTo>
                  <a:lnTo>
                    <a:pt x="1232" y="19050"/>
                  </a:lnTo>
                  <a:lnTo>
                    <a:pt x="1220" y="25400"/>
                  </a:lnTo>
                  <a:lnTo>
                    <a:pt x="7581" y="25400"/>
                  </a:lnTo>
                  <a:lnTo>
                    <a:pt x="7594" y="19050"/>
                  </a:lnTo>
                  <a:close/>
                </a:path>
                <a:path w="953770" h="650239">
                  <a:moveTo>
                    <a:pt x="953735" y="19050"/>
                  </a:moveTo>
                  <a:lnTo>
                    <a:pt x="947397" y="19050"/>
                  </a:lnTo>
                  <a:lnTo>
                    <a:pt x="947384" y="25400"/>
                  </a:lnTo>
                  <a:lnTo>
                    <a:pt x="953722" y="25400"/>
                  </a:lnTo>
                  <a:lnTo>
                    <a:pt x="953735" y="19050"/>
                  </a:lnTo>
                  <a:close/>
                </a:path>
                <a:path w="953770" h="650239">
                  <a:moveTo>
                    <a:pt x="7581" y="25400"/>
                  </a:moveTo>
                  <a:lnTo>
                    <a:pt x="1220" y="25400"/>
                  </a:lnTo>
                  <a:lnTo>
                    <a:pt x="1207" y="31750"/>
                  </a:lnTo>
                  <a:lnTo>
                    <a:pt x="7569" y="31750"/>
                  </a:lnTo>
                  <a:lnTo>
                    <a:pt x="7581" y="25400"/>
                  </a:lnTo>
                  <a:close/>
                </a:path>
                <a:path w="953770" h="650239">
                  <a:moveTo>
                    <a:pt x="953722" y="25400"/>
                  </a:moveTo>
                  <a:lnTo>
                    <a:pt x="947384" y="25400"/>
                  </a:lnTo>
                  <a:lnTo>
                    <a:pt x="947371" y="31750"/>
                  </a:lnTo>
                  <a:lnTo>
                    <a:pt x="953710" y="31750"/>
                  </a:lnTo>
                  <a:lnTo>
                    <a:pt x="953722" y="25400"/>
                  </a:lnTo>
                  <a:close/>
                </a:path>
                <a:path w="953770" h="650239">
                  <a:moveTo>
                    <a:pt x="7569" y="31750"/>
                  </a:moveTo>
                  <a:lnTo>
                    <a:pt x="1207" y="31750"/>
                  </a:lnTo>
                  <a:lnTo>
                    <a:pt x="1138" y="67310"/>
                  </a:lnTo>
                  <a:lnTo>
                    <a:pt x="7498" y="67310"/>
                  </a:lnTo>
                  <a:lnTo>
                    <a:pt x="7569" y="31750"/>
                  </a:lnTo>
                  <a:close/>
                </a:path>
                <a:path w="953770" h="650239">
                  <a:moveTo>
                    <a:pt x="953710" y="31750"/>
                  </a:moveTo>
                  <a:lnTo>
                    <a:pt x="947371" y="31750"/>
                  </a:lnTo>
                  <a:lnTo>
                    <a:pt x="947300" y="67310"/>
                  </a:lnTo>
                  <a:lnTo>
                    <a:pt x="953640" y="67310"/>
                  </a:lnTo>
                  <a:lnTo>
                    <a:pt x="953710" y="31750"/>
                  </a:lnTo>
                  <a:close/>
                </a:path>
                <a:path w="953770" h="650239">
                  <a:moveTo>
                    <a:pt x="7498" y="67310"/>
                  </a:moveTo>
                  <a:lnTo>
                    <a:pt x="1138" y="67310"/>
                  </a:lnTo>
                  <a:lnTo>
                    <a:pt x="1120" y="76200"/>
                  </a:lnTo>
                  <a:lnTo>
                    <a:pt x="7480" y="76200"/>
                  </a:lnTo>
                  <a:lnTo>
                    <a:pt x="7498" y="67310"/>
                  </a:lnTo>
                  <a:close/>
                </a:path>
                <a:path w="953770" h="650239">
                  <a:moveTo>
                    <a:pt x="953640" y="67310"/>
                  </a:moveTo>
                  <a:lnTo>
                    <a:pt x="947300" y="67310"/>
                  </a:lnTo>
                  <a:lnTo>
                    <a:pt x="947283" y="76200"/>
                  </a:lnTo>
                  <a:lnTo>
                    <a:pt x="953623" y="76200"/>
                  </a:lnTo>
                  <a:lnTo>
                    <a:pt x="953640" y="67310"/>
                  </a:lnTo>
                  <a:close/>
                </a:path>
                <a:path w="953770" h="650239">
                  <a:moveTo>
                    <a:pt x="7480" y="76200"/>
                  </a:moveTo>
                  <a:lnTo>
                    <a:pt x="1120" y="76200"/>
                  </a:lnTo>
                  <a:lnTo>
                    <a:pt x="1051" y="111760"/>
                  </a:lnTo>
                  <a:lnTo>
                    <a:pt x="7409" y="111760"/>
                  </a:lnTo>
                  <a:lnTo>
                    <a:pt x="7480" y="76200"/>
                  </a:lnTo>
                  <a:close/>
                </a:path>
                <a:path w="953770" h="650239">
                  <a:moveTo>
                    <a:pt x="953623" y="76200"/>
                  </a:moveTo>
                  <a:lnTo>
                    <a:pt x="947283" y="76200"/>
                  </a:lnTo>
                  <a:lnTo>
                    <a:pt x="947212" y="111760"/>
                  </a:lnTo>
                  <a:lnTo>
                    <a:pt x="953553" y="111760"/>
                  </a:lnTo>
                  <a:lnTo>
                    <a:pt x="953623" y="76200"/>
                  </a:lnTo>
                  <a:close/>
                </a:path>
                <a:path w="953770" h="650239">
                  <a:moveTo>
                    <a:pt x="7409" y="111760"/>
                  </a:moveTo>
                  <a:lnTo>
                    <a:pt x="1051" y="111760"/>
                  </a:lnTo>
                  <a:lnTo>
                    <a:pt x="1033" y="120650"/>
                  </a:lnTo>
                  <a:lnTo>
                    <a:pt x="7391" y="120650"/>
                  </a:lnTo>
                  <a:lnTo>
                    <a:pt x="7409" y="111760"/>
                  </a:lnTo>
                  <a:close/>
                </a:path>
                <a:path w="953770" h="650239">
                  <a:moveTo>
                    <a:pt x="953553" y="111760"/>
                  </a:moveTo>
                  <a:lnTo>
                    <a:pt x="947212" y="111760"/>
                  </a:lnTo>
                  <a:lnTo>
                    <a:pt x="947194" y="120650"/>
                  </a:lnTo>
                  <a:lnTo>
                    <a:pt x="953536" y="120650"/>
                  </a:lnTo>
                  <a:lnTo>
                    <a:pt x="953553" y="111760"/>
                  </a:lnTo>
                  <a:close/>
                </a:path>
                <a:path w="953770" h="650239">
                  <a:moveTo>
                    <a:pt x="7391" y="120650"/>
                  </a:moveTo>
                  <a:lnTo>
                    <a:pt x="1033" y="120650"/>
                  </a:lnTo>
                  <a:lnTo>
                    <a:pt x="728" y="276860"/>
                  </a:lnTo>
                  <a:lnTo>
                    <a:pt x="7080" y="276860"/>
                  </a:lnTo>
                  <a:lnTo>
                    <a:pt x="7391" y="120650"/>
                  </a:lnTo>
                  <a:close/>
                </a:path>
                <a:path w="953770" h="650239">
                  <a:moveTo>
                    <a:pt x="953536" y="120650"/>
                  </a:moveTo>
                  <a:lnTo>
                    <a:pt x="947194" y="120650"/>
                  </a:lnTo>
                  <a:lnTo>
                    <a:pt x="946882" y="276860"/>
                  </a:lnTo>
                  <a:lnTo>
                    <a:pt x="953230" y="276860"/>
                  </a:lnTo>
                  <a:lnTo>
                    <a:pt x="953536" y="120650"/>
                  </a:lnTo>
                  <a:close/>
                </a:path>
                <a:path w="953770" h="650239">
                  <a:moveTo>
                    <a:pt x="7080" y="276860"/>
                  </a:moveTo>
                  <a:lnTo>
                    <a:pt x="728" y="276860"/>
                  </a:lnTo>
                  <a:lnTo>
                    <a:pt x="243" y="524510"/>
                  </a:lnTo>
                  <a:lnTo>
                    <a:pt x="6585" y="524510"/>
                  </a:lnTo>
                  <a:lnTo>
                    <a:pt x="7080" y="276860"/>
                  </a:lnTo>
                  <a:close/>
                </a:path>
                <a:path w="953770" h="650239">
                  <a:moveTo>
                    <a:pt x="953230" y="276860"/>
                  </a:moveTo>
                  <a:lnTo>
                    <a:pt x="946882" y="276860"/>
                  </a:lnTo>
                  <a:lnTo>
                    <a:pt x="946388" y="524510"/>
                  </a:lnTo>
                  <a:lnTo>
                    <a:pt x="952746" y="524510"/>
                  </a:lnTo>
                  <a:lnTo>
                    <a:pt x="953230" y="276860"/>
                  </a:lnTo>
                  <a:close/>
                </a:path>
                <a:path w="953770" h="650239">
                  <a:moveTo>
                    <a:pt x="6585" y="524510"/>
                  </a:moveTo>
                  <a:lnTo>
                    <a:pt x="243" y="524510"/>
                  </a:lnTo>
                  <a:lnTo>
                    <a:pt x="218" y="537210"/>
                  </a:lnTo>
                  <a:lnTo>
                    <a:pt x="6560" y="537210"/>
                  </a:lnTo>
                  <a:lnTo>
                    <a:pt x="6585" y="524510"/>
                  </a:lnTo>
                  <a:close/>
                </a:path>
                <a:path w="953770" h="650239">
                  <a:moveTo>
                    <a:pt x="952746" y="524510"/>
                  </a:moveTo>
                  <a:lnTo>
                    <a:pt x="946388" y="524510"/>
                  </a:lnTo>
                  <a:lnTo>
                    <a:pt x="946362" y="537210"/>
                  </a:lnTo>
                  <a:lnTo>
                    <a:pt x="952721" y="537210"/>
                  </a:lnTo>
                  <a:lnTo>
                    <a:pt x="952746" y="524510"/>
                  </a:lnTo>
                  <a:close/>
                </a:path>
                <a:path w="953770" h="650239">
                  <a:moveTo>
                    <a:pt x="6560" y="537210"/>
                  </a:moveTo>
                  <a:lnTo>
                    <a:pt x="218" y="537210"/>
                  </a:lnTo>
                  <a:lnTo>
                    <a:pt x="201" y="546100"/>
                  </a:lnTo>
                  <a:lnTo>
                    <a:pt x="6542" y="546100"/>
                  </a:lnTo>
                  <a:lnTo>
                    <a:pt x="6560" y="537210"/>
                  </a:lnTo>
                  <a:close/>
                </a:path>
                <a:path w="953770" h="650239">
                  <a:moveTo>
                    <a:pt x="952721" y="537210"/>
                  </a:moveTo>
                  <a:lnTo>
                    <a:pt x="946362" y="537210"/>
                  </a:lnTo>
                  <a:lnTo>
                    <a:pt x="946345" y="546100"/>
                  </a:lnTo>
                  <a:lnTo>
                    <a:pt x="952703" y="546100"/>
                  </a:lnTo>
                  <a:lnTo>
                    <a:pt x="952721" y="537210"/>
                  </a:lnTo>
                  <a:close/>
                </a:path>
                <a:path w="953770" h="650239">
                  <a:moveTo>
                    <a:pt x="6542" y="546100"/>
                  </a:moveTo>
                  <a:lnTo>
                    <a:pt x="201" y="546100"/>
                  </a:lnTo>
                  <a:lnTo>
                    <a:pt x="106" y="594360"/>
                  </a:lnTo>
                  <a:lnTo>
                    <a:pt x="6446" y="594360"/>
                  </a:lnTo>
                  <a:lnTo>
                    <a:pt x="6542" y="546100"/>
                  </a:lnTo>
                  <a:close/>
                </a:path>
                <a:path w="953770" h="650239">
                  <a:moveTo>
                    <a:pt x="952703" y="546100"/>
                  </a:moveTo>
                  <a:lnTo>
                    <a:pt x="946345" y="546100"/>
                  </a:lnTo>
                  <a:lnTo>
                    <a:pt x="946248" y="594360"/>
                  </a:lnTo>
                  <a:lnTo>
                    <a:pt x="952609" y="594360"/>
                  </a:lnTo>
                  <a:lnTo>
                    <a:pt x="952703" y="546100"/>
                  </a:lnTo>
                  <a:close/>
                </a:path>
                <a:path w="953770" h="650239">
                  <a:moveTo>
                    <a:pt x="6446" y="594360"/>
                  </a:moveTo>
                  <a:lnTo>
                    <a:pt x="106" y="594360"/>
                  </a:lnTo>
                  <a:lnTo>
                    <a:pt x="89" y="603250"/>
                  </a:lnTo>
                  <a:lnTo>
                    <a:pt x="6428" y="603250"/>
                  </a:lnTo>
                  <a:lnTo>
                    <a:pt x="6446" y="594360"/>
                  </a:lnTo>
                  <a:close/>
                </a:path>
                <a:path w="953770" h="650239">
                  <a:moveTo>
                    <a:pt x="952609" y="594360"/>
                  </a:moveTo>
                  <a:lnTo>
                    <a:pt x="946248" y="594360"/>
                  </a:lnTo>
                  <a:lnTo>
                    <a:pt x="946231" y="603250"/>
                  </a:lnTo>
                  <a:lnTo>
                    <a:pt x="952591" y="603250"/>
                  </a:lnTo>
                  <a:lnTo>
                    <a:pt x="952609" y="594360"/>
                  </a:lnTo>
                  <a:close/>
                </a:path>
                <a:path w="953770" h="650239">
                  <a:moveTo>
                    <a:pt x="6428" y="603250"/>
                  </a:moveTo>
                  <a:lnTo>
                    <a:pt x="89" y="603250"/>
                  </a:lnTo>
                  <a:lnTo>
                    <a:pt x="0" y="648970"/>
                  </a:lnTo>
                  <a:lnTo>
                    <a:pt x="952500" y="650240"/>
                  </a:lnTo>
                  <a:lnTo>
                    <a:pt x="952512" y="643890"/>
                  </a:lnTo>
                  <a:lnTo>
                    <a:pt x="6350" y="642620"/>
                  </a:lnTo>
                  <a:lnTo>
                    <a:pt x="6428" y="603250"/>
                  </a:lnTo>
                  <a:close/>
                </a:path>
                <a:path w="953770" h="650239">
                  <a:moveTo>
                    <a:pt x="952591" y="603250"/>
                  </a:moveTo>
                  <a:lnTo>
                    <a:pt x="946231" y="603250"/>
                  </a:lnTo>
                  <a:lnTo>
                    <a:pt x="946150" y="643890"/>
                  </a:lnTo>
                  <a:lnTo>
                    <a:pt x="952512" y="643890"/>
                  </a:lnTo>
                  <a:lnTo>
                    <a:pt x="952591" y="603250"/>
                  </a:lnTo>
                  <a:close/>
                </a:path>
              </a:pathLst>
            </a:custGeom>
            <a:solidFill>
              <a:srgbClr val="64AA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6691630" y="1281429"/>
              <a:ext cx="941069" cy="637540"/>
            </a:xfrm>
            <a:custGeom>
              <a:avLst/>
              <a:gdLst/>
              <a:ahLst/>
              <a:cxnLst/>
              <a:rect l="l" t="t" r="r" b="b"/>
              <a:pathLst>
                <a:path w="941070" h="637539">
                  <a:moveTo>
                    <a:pt x="1270" y="0"/>
                  </a:moveTo>
                  <a:lnTo>
                    <a:pt x="1244" y="12700"/>
                  </a:lnTo>
                  <a:lnTo>
                    <a:pt x="7607" y="12700"/>
                  </a:lnTo>
                  <a:lnTo>
                    <a:pt x="7620" y="6350"/>
                  </a:lnTo>
                  <a:lnTo>
                    <a:pt x="941059" y="6350"/>
                  </a:lnTo>
                  <a:lnTo>
                    <a:pt x="941070" y="1270"/>
                  </a:lnTo>
                  <a:lnTo>
                    <a:pt x="1270" y="0"/>
                  </a:lnTo>
                  <a:close/>
                </a:path>
                <a:path w="941070" h="637539">
                  <a:moveTo>
                    <a:pt x="941059" y="6350"/>
                  </a:moveTo>
                  <a:lnTo>
                    <a:pt x="7620" y="6350"/>
                  </a:lnTo>
                  <a:lnTo>
                    <a:pt x="934720" y="7620"/>
                  </a:lnTo>
                  <a:lnTo>
                    <a:pt x="934709" y="12700"/>
                  </a:lnTo>
                  <a:lnTo>
                    <a:pt x="941047" y="12700"/>
                  </a:lnTo>
                  <a:lnTo>
                    <a:pt x="941059" y="6350"/>
                  </a:lnTo>
                  <a:close/>
                </a:path>
                <a:path w="941070" h="637539">
                  <a:moveTo>
                    <a:pt x="7607" y="12700"/>
                  </a:moveTo>
                  <a:lnTo>
                    <a:pt x="1244" y="12700"/>
                  </a:lnTo>
                  <a:lnTo>
                    <a:pt x="1231" y="19050"/>
                  </a:lnTo>
                  <a:lnTo>
                    <a:pt x="7594" y="19050"/>
                  </a:lnTo>
                  <a:lnTo>
                    <a:pt x="7607" y="12700"/>
                  </a:lnTo>
                  <a:close/>
                </a:path>
                <a:path w="941070" h="637539">
                  <a:moveTo>
                    <a:pt x="941047" y="12700"/>
                  </a:moveTo>
                  <a:lnTo>
                    <a:pt x="934709" y="12700"/>
                  </a:lnTo>
                  <a:lnTo>
                    <a:pt x="934696" y="19050"/>
                  </a:lnTo>
                  <a:lnTo>
                    <a:pt x="941034" y="19050"/>
                  </a:lnTo>
                  <a:lnTo>
                    <a:pt x="941047" y="12700"/>
                  </a:lnTo>
                  <a:close/>
                </a:path>
                <a:path w="941070" h="637539">
                  <a:moveTo>
                    <a:pt x="7594" y="19050"/>
                  </a:moveTo>
                  <a:lnTo>
                    <a:pt x="1231" y="19050"/>
                  </a:lnTo>
                  <a:lnTo>
                    <a:pt x="1219" y="25400"/>
                  </a:lnTo>
                  <a:lnTo>
                    <a:pt x="7581" y="25400"/>
                  </a:lnTo>
                  <a:lnTo>
                    <a:pt x="7594" y="19050"/>
                  </a:lnTo>
                  <a:close/>
                </a:path>
                <a:path w="941070" h="637539">
                  <a:moveTo>
                    <a:pt x="941034" y="19050"/>
                  </a:moveTo>
                  <a:lnTo>
                    <a:pt x="934696" y="19050"/>
                  </a:lnTo>
                  <a:lnTo>
                    <a:pt x="934683" y="25400"/>
                  </a:lnTo>
                  <a:lnTo>
                    <a:pt x="941021" y="25400"/>
                  </a:lnTo>
                  <a:lnTo>
                    <a:pt x="941034" y="19050"/>
                  </a:lnTo>
                  <a:close/>
                </a:path>
                <a:path w="941070" h="637539">
                  <a:moveTo>
                    <a:pt x="7581" y="25400"/>
                  </a:moveTo>
                  <a:lnTo>
                    <a:pt x="1219" y="25400"/>
                  </a:lnTo>
                  <a:lnTo>
                    <a:pt x="1148" y="60960"/>
                  </a:lnTo>
                  <a:lnTo>
                    <a:pt x="7508" y="60960"/>
                  </a:lnTo>
                  <a:lnTo>
                    <a:pt x="7581" y="25400"/>
                  </a:lnTo>
                  <a:close/>
                </a:path>
                <a:path w="941070" h="637539">
                  <a:moveTo>
                    <a:pt x="941021" y="25400"/>
                  </a:moveTo>
                  <a:lnTo>
                    <a:pt x="934683" y="25400"/>
                  </a:lnTo>
                  <a:lnTo>
                    <a:pt x="934611" y="60960"/>
                  </a:lnTo>
                  <a:lnTo>
                    <a:pt x="940950" y="60960"/>
                  </a:lnTo>
                  <a:lnTo>
                    <a:pt x="941021" y="25400"/>
                  </a:lnTo>
                  <a:close/>
                </a:path>
                <a:path w="941070" h="637539">
                  <a:moveTo>
                    <a:pt x="7508" y="60960"/>
                  </a:moveTo>
                  <a:lnTo>
                    <a:pt x="1148" y="60960"/>
                  </a:lnTo>
                  <a:lnTo>
                    <a:pt x="1130" y="69850"/>
                  </a:lnTo>
                  <a:lnTo>
                    <a:pt x="7490" y="69850"/>
                  </a:lnTo>
                  <a:lnTo>
                    <a:pt x="7508" y="60960"/>
                  </a:lnTo>
                  <a:close/>
                </a:path>
                <a:path w="941070" h="637539">
                  <a:moveTo>
                    <a:pt x="940950" y="60960"/>
                  </a:moveTo>
                  <a:lnTo>
                    <a:pt x="934611" y="60960"/>
                  </a:lnTo>
                  <a:lnTo>
                    <a:pt x="934593" y="69850"/>
                  </a:lnTo>
                  <a:lnTo>
                    <a:pt x="940933" y="69850"/>
                  </a:lnTo>
                  <a:lnTo>
                    <a:pt x="940950" y="60960"/>
                  </a:lnTo>
                  <a:close/>
                </a:path>
                <a:path w="941070" h="637539">
                  <a:moveTo>
                    <a:pt x="7490" y="69850"/>
                  </a:moveTo>
                  <a:lnTo>
                    <a:pt x="1130" y="69850"/>
                  </a:lnTo>
                  <a:lnTo>
                    <a:pt x="1059" y="105410"/>
                  </a:lnTo>
                  <a:lnTo>
                    <a:pt x="7418" y="105410"/>
                  </a:lnTo>
                  <a:lnTo>
                    <a:pt x="7490" y="69850"/>
                  </a:lnTo>
                  <a:close/>
                </a:path>
                <a:path w="941070" h="637539">
                  <a:moveTo>
                    <a:pt x="940933" y="69850"/>
                  </a:moveTo>
                  <a:lnTo>
                    <a:pt x="934593" y="69850"/>
                  </a:lnTo>
                  <a:lnTo>
                    <a:pt x="934520" y="105410"/>
                  </a:lnTo>
                  <a:lnTo>
                    <a:pt x="940862" y="105410"/>
                  </a:lnTo>
                  <a:lnTo>
                    <a:pt x="940933" y="69850"/>
                  </a:lnTo>
                  <a:close/>
                </a:path>
                <a:path w="941070" h="637539">
                  <a:moveTo>
                    <a:pt x="7418" y="105410"/>
                  </a:moveTo>
                  <a:lnTo>
                    <a:pt x="1059" y="105410"/>
                  </a:lnTo>
                  <a:lnTo>
                    <a:pt x="1041" y="114300"/>
                  </a:lnTo>
                  <a:lnTo>
                    <a:pt x="7400" y="114300"/>
                  </a:lnTo>
                  <a:lnTo>
                    <a:pt x="7418" y="105410"/>
                  </a:lnTo>
                  <a:close/>
                </a:path>
                <a:path w="941070" h="637539">
                  <a:moveTo>
                    <a:pt x="940862" y="105410"/>
                  </a:moveTo>
                  <a:lnTo>
                    <a:pt x="934520" y="105410"/>
                  </a:lnTo>
                  <a:lnTo>
                    <a:pt x="934502" y="114300"/>
                  </a:lnTo>
                  <a:lnTo>
                    <a:pt x="940844" y="114300"/>
                  </a:lnTo>
                  <a:lnTo>
                    <a:pt x="940862" y="105410"/>
                  </a:lnTo>
                  <a:close/>
                </a:path>
                <a:path w="941070" h="637539">
                  <a:moveTo>
                    <a:pt x="7400" y="114300"/>
                  </a:moveTo>
                  <a:lnTo>
                    <a:pt x="1041" y="114300"/>
                  </a:lnTo>
                  <a:lnTo>
                    <a:pt x="730" y="270510"/>
                  </a:lnTo>
                  <a:lnTo>
                    <a:pt x="7081" y="270510"/>
                  </a:lnTo>
                  <a:lnTo>
                    <a:pt x="7400" y="114300"/>
                  </a:lnTo>
                  <a:close/>
                </a:path>
                <a:path w="941070" h="637539">
                  <a:moveTo>
                    <a:pt x="940844" y="114300"/>
                  </a:moveTo>
                  <a:lnTo>
                    <a:pt x="934502" y="114300"/>
                  </a:lnTo>
                  <a:lnTo>
                    <a:pt x="934184" y="270510"/>
                  </a:lnTo>
                  <a:lnTo>
                    <a:pt x="940532" y="270510"/>
                  </a:lnTo>
                  <a:lnTo>
                    <a:pt x="940844" y="114300"/>
                  </a:lnTo>
                  <a:close/>
                </a:path>
                <a:path w="941070" h="637539">
                  <a:moveTo>
                    <a:pt x="7081" y="270510"/>
                  </a:moveTo>
                  <a:lnTo>
                    <a:pt x="730" y="270510"/>
                  </a:lnTo>
                  <a:lnTo>
                    <a:pt x="235" y="518160"/>
                  </a:lnTo>
                  <a:lnTo>
                    <a:pt x="6577" y="518160"/>
                  </a:lnTo>
                  <a:lnTo>
                    <a:pt x="7081" y="270510"/>
                  </a:lnTo>
                  <a:close/>
                </a:path>
                <a:path w="941070" h="637539">
                  <a:moveTo>
                    <a:pt x="940532" y="270510"/>
                  </a:moveTo>
                  <a:lnTo>
                    <a:pt x="934184" y="270510"/>
                  </a:lnTo>
                  <a:lnTo>
                    <a:pt x="933680" y="518160"/>
                  </a:lnTo>
                  <a:lnTo>
                    <a:pt x="940038" y="518160"/>
                  </a:lnTo>
                  <a:lnTo>
                    <a:pt x="940532" y="270510"/>
                  </a:lnTo>
                  <a:close/>
                </a:path>
                <a:path w="941070" h="637539">
                  <a:moveTo>
                    <a:pt x="6577" y="518160"/>
                  </a:moveTo>
                  <a:lnTo>
                    <a:pt x="235" y="518160"/>
                  </a:lnTo>
                  <a:lnTo>
                    <a:pt x="210" y="530860"/>
                  </a:lnTo>
                  <a:lnTo>
                    <a:pt x="6551" y="530860"/>
                  </a:lnTo>
                  <a:lnTo>
                    <a:pt x="6577" y="518160"/>
                  </a:lnTo>
                  <a:close/>
                </a:path>
                <a:path w="941070" h="637539">
                  <a:moveTo>
                    <a:pt x="940038" y="518160"/>
                  </a:moveTo>
                  <a:lnTo>
                    <a:pt x="933680" y="518160"/>
                  </a:lnTo>
                  <a:lnTo>
                    <a:pt x="933654" y="530860"/>
                  </a:lnTo>
                  <a:lnTo>
                    <a:pt x="940012" y="530860"/>
                  </a:lnTo>
                  <a:lnTo>
                    <a:pt x="940038" y="518160"/>
                  </a:lnTo>
                  <a:close/>
                </a:path>
                <a:path w="941070" h="637539">
                  <a:moveTo>
                    <a:pt x="6551" y="530860"/>
                  </a:moveTo>
                  <a:lnTo>
                    <a:pt x="210" y="530860"/>
                  </a:lnTo>
                  <a:lnTo>
                    <a:pt x="192" y="539750"/>
                  </a:lnTo>
                  <a:lnTo>
                    <a:pt x="6533" y="539750"/>
                  </a:lnTo>
                  <a:lnTo>
                    <a:pt x="6551" y="530860"/>
                  </a:lnTo>
                  <a:close/>
                </a:path>
                <a:path w="941070" h="637539">
                  <a:moveTo>
                    <a:pt x="940012" y="530860"/>
                  </a:moveTo>
                  <a:lnTo>
                    <a:pt x="933654" y="530860"/>
                  </a:lnTo>
                  <a:lnTo>
                    <a:pt x="933636" y="539750"/>
                  </a:lnTo>
                  <a:lnTo>
                    <a:pt x="939995" y="539750"/>
                  </a:lnTo>
                  <a:lnTo>
                    <a:pt x="940012" y="530860"/>
                  </a:lnTo>
                  <a:close/>
                </a:path>
                <a:path w="941070" h="637539">
                  <a:moveTo>
                    <a:pt x="6533" y="539750"/>
                  </a:moveTo>
                  <a:lnTo>
                    <a:pt x="192" y="539750"/>
                  </a:lnTo>
                  <a:lnTo>
                    <a:pt x="96" y="588010"/>
                  </a:lnTo>
                  <a:lnTo>
                    <a:pt x="6435" y="588010"/>
                  </a:lnTo>
                  <a:lnTo>
                    <a:pt x="6533" y="539750"/>
                  </a:lnTo>
                  <a:close/>
                </a:path>
                <a:path w="941070" h="637539">
                  <a:moveTo>
                    <a:pt x="939995" y="539750"/>
                  </a:moveTo>
                  <a:lnTo>
                    <a:pt x="933636" y="539750"/>
                  </a:lnTo>
                  <a:lnTo>
                    <a:pt x="933537" y="588010"/>
                  </a:lnTo>
                  <a:lnTo>
                    <a:pt x="939898" y="588010"/>
                  </a:lnTo>
                  <a:lnTo>
                    <a:pt x="939995" y="539750"/>
                  </a:lnTo>
                  <a:close/>
                </a:path>
                <a:path w="941070" h="637539">
                  <a:moveTo>
                    <a:pt x="6435" y="588010"/>
                  </a:moveTo>
                  <a:lnTo>
                    <a:pt x="96" y="588010"/>
                  </a:lnTo>
                  <a:lnTo>
                    <a:pt x="78" y="596900"/>
                  </a:lnTo>
                  <a:lnTo>
                    <a:pt x="6417" y="596900"/>
                  </a:lnTo>
                  <a:lnTo>
                    <a:pt x="6435" y="588010"/>
                  </a:lnTo>
                  <a:close/>
                </a:path>
                <a:path w="941070" h="637539">
                  <a:moveTo>
                    <a:pt x="939898" y="588010"/>
                  </a:moveTo>
                  <a:lnTo>
                    <a:pt x="933537" y="588010"/>
                  </a:lnTo>
                  <a:lnTo>
                    <a:pt x="933519" y="596900"/>
                  </a:lnTo>
                  <a:lnTo>
                    <a:pt x="939881" y="596900"/>
                  </a:lnTo>
                  <a:lnTo>
                    <a:pt x="939898" y="588010"/>
                  </a:lnTo>
                  <a:close/>
                </a:path>
                <a:path w="941070" h="637539">
                  <a:moveTo>
                    <a:pt x="6417" y="596900"/>
                  </a:moveTo>
                  <a:lnTo>
                    <a:pt x="78" y="596900"/>
                  </a:lnTo>
                  <a:lnTo>
                    <a:pt x="0" y="636270"/>
                  </a:lnTo>
                  <a:lnTo>
                    <a:pt x="939800" y="637540"/>
                  </a:lnTo>
                  <a:lnTo>
                    <a:pt x="939812" y="631190"/>
                  </a:lnTo>
                  <a:lnTo>
                    <a:pt x="6350" y="629920"/>
                  </a:lnTo>
                  <a:lnTo>
                    <a:pt x="6417" y="596900"/>
                  </a:lnTo>
                  <a:close/>
                </a:path>
                <a:path w="941070" h="637539">
                  <a:moveTo>
                    <a:pt x="939881" y="596900"/>
                  </a:moveTo>
                  <a:lnTo>
                    <a:pt x="933519" y="596900"/>
                  </a:lnTo>
                  <a:lnTo>
                    <a:pt x="933450" y="631190"/>
                  </a:lnTo>
                  <a:lnTo>
                    <a:pt x="939812" y="631190"/>
                  </a:lnTo>
                  <a:lnTo>
                    <a:pt x="939881" y="596900"/>
                  </a:lnTo>
                  <a:close/>
                </a:path>
              </a:pathLst>
            </a:custGeom>
            <a:solidFill>
              <a:srgbClr val="66AB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6697980" y="1287779"/>
              <a:ext cx="928369" cy="624840"/>
            </a:xfrm>
            <a:custGeom>
              <a:avLst/>
              <a:gdLst/>
              <a:ahLst/>
              <a:cxnLst/>
              <a:rect l="l" t="t" r="r" b="b"/>
              <a:pathLst>
                <a:path w="928370" h="624839">
                  <a:moveTo>
                    <a:pt x="1270" y="0"/>
                  </a:moveTo>
                  <a:lnTo>
                    <a:pt x="1257" y="6350"/>
                  </a:lnTo>
                  <a:lnTo>
                    <a:pt x="928359" y="6350"/>
                  </a:lnTo>
                  <a:lnTo>
                    <a:pt x="928370" y="1270"/>
                  </a:lnTo>
                  <a:lnTo>
                    <a:pt x="1270" y="0"/>
                  </a:lnTo>
                  <a:close/>
                </a:path>
                <a:path w="928370" h="624839">
                  <a:moveTo>
                    <a:pt x="7620" y="6350"/>
                  </a:moveTo>
                  <a:lnTo>
                    <a:pt x="1257" y="6350"/>
                  </a:lnTo>
                  <a:lnTo>
                    <a:pt x="1244" y="12700"/>
                  </a:lnTo>
                  <a:lnTo>
                    <a:pt x="7606" y="12700"/>
                  </a:lnTo>
                  <a:lnTo>
                    <a:pt x="7620" y="6350"/>
                  </a:lnTo>
                  <a:close/>
                </a:path>
                <a:path w="928370" h="624839">
                  <a:moveTo>
                    <a:pt x="928359" y="6350"/>
                  </a:moveTo>
                  <a:lnTo>
                    <a:pt x="7620" y="6350"/>
                  </a:lnTo>
                  <a:lnTo>
                    <a:pt x="922020" y="7620"/>
                  </a:lnTo>
                  <a:lnTo>
                    <a:pt x="922009" y="12700"/>
                  </a:lnTo>
                  <a:lnTo>
                    <a:pt x="928346" y="12700"/>
                  </a:lnTo>
                  <a:lnTo>
                    <a:pt x="928359" y="6350"/>
                  </a:lnTo>
                  <a:close/>
                </a:path>
                <a:path w="928370" h="624839">
                  <a:moveTo>
                    <a:pt x="7606" y="12700"/>
                  </a:moveTo>
                  <a:lnTo>
                    <a:pt x="1244" y="12700"/>
                  </a:lnTo>
                  <a:lnTo>
                    <a:pt x="1231" y="19050"/>
                  </a:lnTo>
                  <a:lnTo>
                    <a:pt x="7593" y="19050"/>
                  </a:lnTo>
                  <a:lnTo>
                    <a:pt x="7606" y="12700"/>
                  </a:lnTo>
                  <a:close/>
                </a:path>
                <a:path w="928370" h="624839">
                  <a:moveTo>
                    <a:pt x="928346" y="12700"/>
                  </a:moveTo>
                  <a:lnTo>
                    <a:pt x="922009" y="12700"/>
                  </a:lnTo>
                  <a:lnTo>
                    <a:pt x="921996" y="19050"/>
                  </a:lnTo>
                  <a:lnTo>
                    <a:pt x="928333" y="19050"/>
                  </a:lnTo>
                  <a:lnTo>
                    <a:pt x="928346" y="12700"/>
                  </a:lnTo>
                  <a:close/>
                </a:path>
                <a:path w="928370" h="624839">
                  <a:moveTo>
                    <a:pt x="7593" y="19050"/>
                  </a:moveTo>
                  <a:lnTo>
                    <a:pt x="1231" y="19050"/>
                  </a:lnTo>
                  <a:lnTo>
                    <a:pt x="1158" y="54610"/>
                  </a:lnTo>
                  <a:lnTo>
                    <a:pt x="7519" y="54610"/>
                  </a:lnTo>
                  <a:lnTo>
                    <a:pt x="7593" y="19050"/>
                  </a:lnTo>
                  <a:close/>
                </a:path>
                <a:path w="928370" h="624839">
                  <a:moveTo>
                    <a:pt x="928333" y="19050"/>
                  </a:moveTo>
                  <a:lnTo>
                    <a:pt x="921996" y="19050"/>
                  </a:lnTo>
                  <a:lnTo>
                    <a:pt x="921922" y="54610"/>
                  </a:lnTo>
                  <a:lnTo>
                    <a:pt x="928261" y="54610"/>
                  </a:lnTo>
                  <a:lnTo>
                    <a:pt x="928333" y="19050"/>
                  </a:lnTo>
                  <a:close/>
                </a:path>
                <a:path w="928370" h="624839">
                  <a:moveTo>
                    <a:pt x="7519" y="54610"/>
                  </a:moveTo>
                  <a:lnTo>
                    <a:pt x="1158" y="54610"/>
                  </a:lnTo>
                  <a:lnTo>
                    <a:pt x="1140" y="63500"/>
                  </a:lnTo>
                  <a:lnTo>
                    <a:pt x="7501" y="63500"/>
                  </a:lnTo>
                  <a:lnTo>
                    <a:pt x="7519" y="54610"/>
                  </a:lnTo>
                  <a:close/>
                </a:path>
                <a:path w="928370" h="624839">
                  <a:moveTo>
                    <a:pt x="928261" y="54610"/>
                  </a:moveTo>
                  <a:lnTo>
                    <a:pt x="921922" y="54610"/>
                  </a:lnTo>
                  <a:lnTo>
                    <a:pt x="921903" y="63500"/>
                  </a:lnTo>
                  <a:lnTo>
                    <a:pt x="928243" y="63500"/>
                  </a:lnTo>
                  <a:lnTo>
                    <a:pt x="928261" y="54610"/>
                  </a:lnTo>
                  <a:close/>
                </a:path>
                <a:path w="928370" h="624839">
                  <a:moveTo>
                    <a:pt x="7501" y="63500"/>
                  </a:moveTo>
                  <a:lnTo>
                    <a:pt x="1140" y="63500"/>
                  </a:lnTo>
                  <a:lnTo>
                    <a:pt x="1068" y="99060"/>
                  </a:lnTo>
                  <a:lnTo>
                    <a:pt x="7427" y="99060"/>
                  </a:lnTo>
                  <a:lnTo>
                    <a:pt x="7501" y="63500"/>
                  </a:lnTo>
                  <a:close/>
                </a:path>
                <a:path w="928370" h="624839">
                  <a:moveTo>
                    <a:pt x="928243" y="63500"/>
                  </a:moveTo>
                  <a:lnTo>
                    <a:pt x="921903" y="63500"/>
                  </a:lnTo>
                  <a:lnTo>
                    <a:pt x="921829" y="99060"/>
                  </a:lnTo>
                  <a:lnTo>
                    <a:pt x="928170" y="99060"/>
                  </a:lnTo>
                  <a:lnTo>
                    <a:pt x="928243" y="63500"/>
                  </a:lnTo>
                  <a:close/>
                </a:path>
                <a:path w="928370" h="624839">
                  <a:moveTo>
                    <a:pt x="7427" y="99060"/>
                  </a:moveTo>
                  <a:lnTo>
                    <a:pt x="1068" y="99060"/>
                  </a:lnTo>
                  <a:lnTo>
                    <a:pt x="1050" y="107950"/>
                  </a:lnTo>
                  <a:lnTo>
                    <a:pt x="7408" y="107950"/>
                  </a:lnTo>
                  <a:lnTo>
                    <a:pt x="7427" y="99060"/>
                  </a:lnTo>
                  <a:close/>
                </a:path>
                <a:path w="928370" h="624839">
                  <a:moveTo>
                    <a:pt x="928170" y="99060"/>
                  </a:moveTo>
                  <a:lnTo>
                    <a:pt x="921829" y="99060"/>
                  </a:lnTo>
                  <a:lnTo>
                    <a:pt x="921811" y="107950"/>
                  </a:lnTo>
                  <a:lnTo>
                    <a:pt x="928152" y="107950"/>
                  </a:lnTo>
                  <a:lnTo>
                    <a:pt x="928170" y="99060"/>
                  </a:lnTo>
                  <a:close/>
                </a:path>
                <a:path w="928370" h="624839">
                  <a:moveTo>
                    <a:pt x="7408" y="107950"/>
                  </a:moveTo>
                  <a:lnTo>
                    <a:pt x="1050" y="107950"/>
                  </a:lnTo>
                  <a:lnTo>
                    <a:pt x="731" y="264160"/>
                  </a:lnTo>
                  <a:lnTo>
                    <a:pt x="7084" y="264160"/>
                  </a:lnTo>
                  <a:lnTo>
                    <a:pt x="7408" y="107950"/>
                  </a:lnTo>
                  <a:close/>
                </a:path>
                <a:path w="928370" h="624839">
                  <a:moveTo>
                    <a:pt x="928152" y="107950"/>
                  </a:moveTo>
                  <a:lnTo>
                    <a:pt x="921811" y="107950"/>
                  </a:lnTo>
                  <a:lnTo>
                    <a:pt x="921486" y="264160"/>
                  </a:lnTo>
                  <a:lnTo>
                    <a:pt x="927834" y="264160"/>
                  </a:lnTo>
                  <a:lnTo>
                    <a:pt x="928152" y="107950"/>
                  </a:lnTo>
                  <a:close/>
                </a:path>
                <a:path w="928370" h="624839">
                  <a:moveTo>
                    <a:pt x="7084" y="264160"/>
                  </a:moveTo>
                  <a:lnTo>
                    <a:pt x="731" y="264160"/>
                  </a:lnTo>
                  <a:lnTo>
                    <a:pt x="227" y="511810"/>
                  </a:lnTo>
                  <a:lnTo>
                    <a:pt x="6569" y="511810"/>
                  </a:lnTo>
                  <a:lnTo>
                    <a:pt x="7084" y="264160"/>
                  </a:lnTo>
                  <a:close/>
                </a:path>
                <a:path w="928370" h="624839">
                  <a:moveTo>
                    <a:pt x="927834" y="264160"/>
                  </a:moveTo>
                  <a:lnTo>
                    <a:pt x="921486" y="264160"/>
                  </a:lnTo>
                  <a:lnTo>
                    <a:pt x="920971" y="511810"/>
                  </a:lnTo>
                  <a:lnTo>
                    <a:pt x="927330" y="511810"/>
                  </a:lnTo>
                  <a:lnTo>
                    <a:pt x="927834" y="264160"/>
                  </a:lnTo>
                  <a:close/>
                </a:path>
                <a:path w="928370" h="624839">
                  <a:moveTo>
                    <a:pt x="6569" y="511810"/>
                  </a:moveTo>
                  <a:lnTo>
                    <a:pt x="227" y="511810"/>
                  </a:lnTo>
                  <a:lnTo>
                    <a:pt x="201" y="524510"/>
                  </a:lnTo>
                  <a:lnTo>
                    <a:pt x="6542" y="524510"/>
                  </a:lnTo>
                  <a:lnTo>
                    <a:pt x="6569" y="511810"/>
                  </a:lnTo>
                  <a:close/>
                </a:path>
                <a:path w="928370" h="624839">
                  <a:moveTo>
                    <a:pt x="927330" y="511810"/>
                  </a:moveTo>
                  <a:lnTo>
                    <a:pt x="920971" y="511810"/>
                  </a:lnTo>
                  <a:lnTo>
                    <a:pt x="920945" y="524510"/>
                  </a:lnTo>
                  <a:lnTo>
                    <a:pt x="927304" y="524510"/>
                  </a:lnTo>
                  <a:lnTo>
                    <a:pt x="927330" y="511810"/>
                  </a:lnTo>
                  <a:close/>
                </a:path>
                <a:path w="928370" h="624839">
                  <a:moveTo>
                    <a:pt x="6542" y="524510"/>
                  </a:moveTo>
                  <a:lnTo>
                    <a:pt x="201" y="524510"/>
                  </a:lnTo>
                  <a:lnTo>
                    <a:pt x="183" y="533400"/>
                  </a:lnTo>
                  <a:lnTo>
                    <a:pt x="6524" y="533400"/>
                  </a:lnTo>
                  <a:lnTo>
                    <a:pt x="6542" y="524510"/>
                  </a:lnTo>
                  <a:close/>
                </a:path>
                <a:path w="928370" h="624839">
                  <a:moveTo>
                    <a:pt x="927304" y="524510"/>
                  </a:moveTo>
                  <a:lnTo>
                    <a:pt x="920945" y="524510"/>
                  </a:lnTo>
                  <a:lnTo>
                    <a:pt x="920926" y="533400"/>
                  </a:lnTo>
                  <a:lnTo>
                    <a:pt x="927286" y="533400"/>
                  </a:lnTo>
                  <a:lnTo>
                    <a:pt x="927304" y="524510"/>
                  </a:lnTo>
                  <a:close/>
                </a:path>
                <a:path w="928370" h="624839">
                  <a:moveTo>
                    <a:pt x="6524" y="533400"/>
                  </a:moveTo>
                  <a:lnTo>
                    <a:pt x="183" y="533400"/>
                  </a:lnTo>
                  <a:lnTo>
                    <a:pt x="85" y="581660"/>
                  </a:lnTo>
                  <a:lnTo>
                    <a:pt x="6423" y="581660"/>
                  </a:lnTo>
                  <a:lnTo>
                    <a:pt x="6524" y="533400"/>
                  </a:lnTo>
                  <a:close/>
                </a:path>
                <a:path w="928370" h="624839">
                  <a:moveTo>
                    <a:pt x="927286" y="533400"/>
                  </a:moveTo>
                  <a:lnTo>
                    <a:pt x="920926" y="533400"/>
                  </a:lnTo>
                  <a:lnTo>
                    <a:pt x="920826" y="581660"/>
                  </a:lnTo>
                  <a:lnTo>
                    <a:pt x="927187" y="581660"/>
                  </a:lnTo>
                  <a:lnTo>
                    <a:pt x="927286" y="533400"/>
                  </a:lnTo>
                  <a:close/>
                </a:path>
                <a:path w="928370" h="624839">
                  <a:moveTo>
                    <a:pt x="6423" y="581660"/>
                  </a:moveTo>
                  <a:lnTo>
                    <a:pt x="85" y="581660"/>
                  </a:lnTo>
                  <a:lnTo>
                    <a:pt x="67" y="590550"/>
                  </a:lnTo>
                  <a:lnTo>
                    <a:pt x="6405" y="590550"/>
                  </a:lnTo>
                  <a:lnTo>
                    <a:pt x="6423" y="581660"/>
                  </a:lnTo>
                  <a:close/>
                </a:path>
                <a:path w="928370" h="624839">
                  <a:moveTo>
                    <a:pt x="927187" y="581660"/>
                  </a:moveTo>
                  <a:lnTo>
                    <a:pt x="920826" y="581660"/>
                  </a:lnTo>
                  <a:lnTo>
                    <a:pt x="920808" y="590550"/>
                  </a:lnTo>
                  <a:lnTo>
                    <a:pt x="927169" y="590550"/>
                  </a:lnTo>
                  <a:lnTo>
                    <a:pt x="927187" y="581660"/>
                  </a:lnTo>
                  <a:close/>
                </a:path>
                <a:path w="928370" h="624839">
                  <a:moveTo>
                    <a:pt x="6405" y="590550"/>
                  </a:moveTo>
                  <a:lnTo>
                    <a:pt x="67" y="590550"/>
                  </a:lnTo>
                  <a:lnTo>
                    <a:pt x="0" y="623570"/>
                  </a:lnTo>
                  <a:lnTo>
                    <a:pt x="927100" y="624840"/>
                  </a:lnTo>
                  <a:lnTo>
                    <a:pt x="927112" y="618490"/>
                  </a:lnTo>
                  <a:lnTo>
                    <a:pt x="6350" y="617220"/>
                  </a:lnTo>
                  <a:lnTo>
                    <a:pt x="6405" y="590550"/>
                  </a:lnTo>
                  <a:close/>
                </a:path>
                <a:path w="928370" h="624839">
                  <a:moveTo>
                    <a:pt x="927169" y="590550"/>
                  </a:moveTo>
                  <a:lnTo>
                    <a:pt x="920808" y="590550"/>
                  </a:lnTo>
                  <a:lnTo>
                    <a:pt x="920750" y="618490"/>
                  </a:lnTo>
                  <a:lnTo>
                    <a:pt x="927112" y="618490"/>
                  </a:lnTo>
                  <a:lnTo>
                    <a:pt x="927169" y="590550"/>
                  </a:lnTo>
                  <a:close/>
                </a:path>
              </a:pathLst>
            </a:custGeom>
            <a:solidFill>
              <a:srgbClr val="66AC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6704330" y="1294129"/>
              <a:ext cx="915669" cy="612140"/>
            </a:xfrm>
            <a:custGeom>
              <a:avLst/>
              <a:gdLst/>
              <a:ahLst/>
              <a:cxnLst/>
              <a:rect l="l" t="t" r="r" b="b"/>
              <a:pathLst>
                <a:path w="915670" h="612139">
                  <a:moveTo>
                    <a:pt x="1270" y="0"/>
                  </a:moveTo>
                  <a:lnTo>
                    <a:pt x="1256" y="6349"/>
                  </a:lnTo>
                  <a:lnTo>
                    <a:pt x="915659" y="6349"/>
                  </a:lnTo>
                  <a:lnTo>
                    <a:pt x="915670" y="1269"/>
                  </a:lnTo>
                  <a:lnTo>
                    <a:pt x="1270" y="0"/>
                  </a:lnTo>
                  <a:close/>
                </a:path>
                <a:path w="915670" h="612139">
                  <a:moveTo>
                    <a:pt x="7620" y="6350"/>
                  </a:moveTo>
                  <a:lnTo>
                    <a:pt x="1256" y="6350"/>
                  </a:lnTo>
                  <a:lnTo>
                    <a:pt x="1243" y="12699"/>
                  </a:lnTo>
                  <a:lnTo>
                    <a:pt x="7606" y="12699"/>
                  </a:lnTo>
                  <a:lnTo>
                    <a:pt x="7620" y="6350"/>
                  </a:lnTo>
                  <a:close/>
                </a:path>
                <a:path w="915670" h="612139">
                  <a:moveTo>
                    <a:pt x="915659" y="6350"/>
                  </a:moveTo>
                  <a:lnTo>
                    <a:pt x="7620" y="6350"/>
                  </a:lnTo>
                  <a:lnTo>
                    <a:pt x="909320" y="7619"/>
                  </a:lnTo>
                  <a:lnTo>
                    <a:pt x="909309" y="12699"/>
                  </a:lnTo>
                  <a:lnTo>
                    <a:pt x="915646" y="12699"/>
                  </a:lnTo>
                  <a:lnTo>
                    <a:pt x="915659" y="6350"/>
                  </a:lnTo>
                  <a:close/>
                </a:path>
                <a:path w="915670" h="612139">
                  <a:moveTo>
                    <a:pt x="7606" y="12700"/>
                  </a:moveTo>
                  <a:lnTo>
                    <a:pt x="1243" y="12700"/>
                  </a:lnTo>
                  <a:lnTo>
                    <a:pt x="1169" y="48259"/>
                  </a:lnTo>
                  <a:lnTo>
                    <a:pt x="7531" y="48259"/>
                  </a:lnTo>
                  <a:lnTo>
                    <a:pt x="7606" y="12700"/>
                  </a:lnTo>
                  <a:close/>
                </a:path>
                <a:path w="915670" h="612139">
                  <a:moveTo>
                    <a:pt x="915646" y="12700"/>
                  </a:moveTo>
                  <a:lnTo>
                    <a:pt x="909309" y="12700"/>
                  </a:lnTo>
                  <a:lnTo>
                    <a:pt x="909233" y="48259"/>
                  </a:lnTo>
                  <a:lnTo>
                    <a:pt x="915572" y="48259"/>
                  </a:lnTo>
                  <a:lnTo>
                    <a:pt x="915646" y="12700"/>
                  </a:lnTo>
                  <a:close/>
                </a:path>
                <a:path w="915670" h="612139">
                  <a:moveTo>
                    <a:pt x="7531" y="48260"/>
                  </a:moveTo>
                  <a:lnTo>
                    <a:pt x="1169" y="48260"/>
                  </a:lnTo>
                  <a:lnTo>
                    <a:pt x="1151" y="57149"/>
                  </a:lnTo>
                  <a:lnTo>
                    <a:pt x="7512" y="57149"/>
                  </a:lnTo>
                  <a:lnTo>
                    <a:pt x="7531" y="48260"/>
                  </a:lnTo>
                  <a:close/>
                </a:path>
                <a:path w="915670" h="612139">
                  <a:moveTo>
                    <a:pt x="915572" y="48260"/>
                  </a:moveTo>
                  <a:lnTo>
                    <a:pt x="909233" y="48260"/>
                  </a:lnTo>
                  <a:lnTo>
                    <a:pt x="909214" y="57149"/>
                  </a:lnTo>
                  <a:lnTo>
                    <a:pt x="915553" y="57149"/>
                  </a:lnTo>
                  <a:lnTo>
                    <a:pt x="915572" y="48260"/>
                  </a:lnTo>
                  <a:close/>
                </a:path>
                <a:path w="915670" h="612139">
                  <a:moveTo>
                    <a:pt x="7512" y="57150"/>
                  </a:moveTo>
                  <a:lnTo>
                    <a:pt x="1151" y="57150"/>
                  </a:lnTo>
                  <a:lnTo>
                    <a:pt x="1077" y="92709"/>
                  </a:lnTo>
                  <a:lnTo>
                    <a:pt x="7436" y="92709"/>
                  </a:lnTo>
                  <a:lnTo>
                    <a:pt x="7512" y="57150"/>
                  </a:lnTo>
                  <a:close/>
                </a:path>
                <a:path w="915670" h="612139">
                  <a:moveTo>
                    <a:pt x="915553" y="57150"/>
                  </a:moveTo>
                  <a:lnTo>
                    <a:pt x="909214" y="57150"/>
                  </a:lnTo>
                  <a:lnTo>
                    <a:pt x="909139" y="92709"/>
                  </a:lnTo>
                  <a:lnTo>
                    <a:pt x="915479" y="92709"/>
                  </a:lnTo>
                  <a:lnTo>
                    <a:pt x="915553" y="57150"/>
                  </a:lnTo>
                  <a:close/>
                </a:path>
                <a:path w="915670" h="612139">
                  <a:moveTo>
                    <a:pt x="7436" y="92710"/>
                  </a:moveTo>
                  <a:lnTo>
                    <a:pt x="1077" y="92710"/>
                  </a:lnTo>
                  <a:lnTo>
                    <a:pt x="1058" y="101599"/>
                  </a:lnTo>
                  <a:lnTo>
                    <a:pt x="7417" y="101599"/>
                  </a:lnTo>
                  <a:lnTo>
                    <a:pt x="7436" y="92710"/>
                  </a:lnTo>
                  <a:close/>
                </a:path>
                <a:path w="915670" h="612139">
                  <a:moveTo>
                    <a:pt x="915479" y="92710"/>
                  </a:moveTo>
                  <a:lnTo>
                    <a:pt x="909139" y="92710"/>
                  </a:lnTo>
                  <a:lnTo>
                    <a:pt x="909120" y="101599"/>
                  </a:lnTo>
                  <a:lnTo>
                    <a:pt x="915461" y="101599"/>
                  </a:lnTo>
                  <a:lnTo>
                    <a:pt x="915479" y="92710"/>
                  </a:lnTo>
                  <a:close/>
                </a:path>
                <a:path w="915670" h="612139">
                  <a:moveTo>
                    <a:pt x="7417" y="101600"/>
                  </a:moveTo>
                  <a:lnTo>
                    <a:pt x="1058" y="101600"/>
                  </a:lnTo>
                  <a:lnTo>
                    <a:pt x="734" y="257809"/>
                  </a:lnTo>
                  <a:lnTo>
                    <a:pt x="7086" y="257809"/>
                  </a:lnTo>
                  <a:lnTo>
                    <a:pt x="7417" y="101600"/>
                  </a:lnTo>
                  <a:close/>
                </a:path>
                <a:path w="915670" h="612139">
                  <a:moveTo>
                    <a:pt x="915461" y="101600"/>
                  </a:moveTo>
                  <a:lnTo>
                    <a:pt x="909120" y="101600"/>
                  </a:lnTo>
                  <a:lnTo>
                    <a:pt x="908788" y="257809"/>
                  </a:lnTo>
                  <a:lnTo>
                    <a:pt x="915136" y="257809"/>
                  </a:lnTo>
                  <a:lnTo>
                    <a:pt x="915461" y="101600"/>
                  </a:lnTo>
                  <a:close/>
                </a:path>
                <a:path w="915670" h="612139">
                  <a:moveTo>
                    <a:pt x="7086" y="257810"/>
                  </a:moveTo>
                  <a:lnTo>
                    <a:pt x="734" y="257810"/>
                  </a:lnTo>
                  <a:lnTo>
                    <a:pt x="219" y="505459"/>
                  </a:lnTo>
                  <a:lnTo>
                    <a:pt x="6560" y="505459"/>
                  </a:lnTo>
                  <a:lnTo>
                    <a:pt x="7086" y="257810"/>
                  </a:lnTo>
                  <a:close/>
                </a:path>
                <a:path w="915670" h="612139">
                  <a:moveTo>
                    <a:pt x="915136" y="257810"/>
                  </a:moveTo>
                  <a:lnTo>
                    <a:pt x="908788" y="257810"/>
                  </a:lnTo>
                  <a:lnTo>
                    <a:pt x="908263" y="505459"/>
                  </a:lnTo>
                  <a:lnTo>
                    <a:pt x="914621" y="505459"/>
                  </a:lnTo>
                  <a:lnTo>
                    <a:pt x="915136" y="257810"/>
                  </a:lnTo>
                  <a:close/>
                </a:path>
                <a:path w="915670" h="612139">
                  <a:moveTo>
                    <a:pt x="6560" y="505460"/>
                  </a:moveTo>
                  <a:lnTo>
                    <a:pt x="219" y="505460"/>
                  </a:lnTo>
                  <a:lnTo>
                    <a:pt x="192" y="518159"/>
                  </a:lnTo>
                  <a:lnTo>
                    <a:pt x="6533" y="518159"/>
                  </a:lnTo>
                  <a:lnTo>
                    <a:pt x="6560" y="505460"/>
                  </a:lnTo>
                  <a:close/>
                </a:path>
                <a:path w="915670" h="612139">
                  <a:moveTo>
                    <a:pt x="914621" y="505460"/>
                  </a:moveTo>
                  <a:lnTo>
                    <a:pt x="908263" y="505460"/>
                  </a:lnTo>
                  <a:lnTo>
                    <a:pt x="908236" y="518159"/>
                  </a:lnTo>
                  <a:lnTo>
                    <a:pt x="914595" y="518159"/>
                  </a:lnTo>
                  <a:lnTo>
                    <a:pt x="914621" y="505460"/>
                  </a:lnTo>
                  <a:close/>
                </a:path>
                <a:path w="915670" h="612139">
                  <a:moveTo>
                    <a:pt x="6533" y="518160"/>
                  </a:moveTo>
                  <a:lnTo>
                    <a:pt x="192" y="518160"/>
                  </a:lnTo>
                  <a:lnTo>
                    <a:pt x="174" y="527049"/>
                  </a:lnTo>
                  <a:lnTo>
                    <a:pt x="6514" y="527049"/>
                  </a:lnTo>
                  <a:lnTo>
                    <a:pt x="6533" y="518160"/>
                  </a:lnTo>
                  <a:close/>
                </a:path>
                <a:path w="915670" h="612139">
                  <a:moveTo>
                    <a:pt x="914595" y="518160"/>
                  </a:moveTo>
                  <a:lnTo>
                    <a:pt x="908236" y="518160"/>
                  </a:lnTo>
                  <a:lnTo>
                    <a:pt x="908217" y="527049"/>
                  </a:lnTo>
                  <a:lnTo>
                    <a:pt x="914576" y="527049"/>
                  </a:lnTo>
                  <a:lnTo>
                    <a:pt x="914595" y="518160"/>
                  </a:lnTo>
                  <a:close/>
                </a:path>
                <a:path w="915670" h="612139">
                  <a:moveTo>
                    <a:pt x="6514" y="527050"/>
                  </a:moveTo>
                  <a:lnTo>
                    <a:pt x="174" y="527050"/>
                  </a:lnTo>
                  <a:lnTo>
                    <a:pt x="73" y="575309"/>
                  </a:lnTo>
                  <a:lnTo>
                    <a:pt x="6412" y="575309"/>
                  </a:lnTo>
                  <a:lnTo>
                    <a:pt x="6514" y="527050"/>
                  </a:lnTo>
                  <a:close/>
                </a:path>
                <a:path w="915670" h="612139">
                  <a:moveTo>
                    <a:pt x="914576" y="527050"/>
                  </a:moveTo>
                  <a:lnTo>
                    <a:pt x="908217" y="527050"/>
                  </a:lnTo>
                  <a:lnTo>
                    <a:pt x="908114" y="575309"/>
                  </a:lnTo>
                  <a:lnTo>
                    <a:pt x="914476" y="575309"/>
                  </a:lnTo>
                  <a:lnTo>
                    <a:pt x="914576" y="527050"/>
                  </a:lnTo>
                  <a:close/>
                </a:path>
                <a:path w="915670" h="612139">
                  <a:moveTo>
                    <a:pt x="6412" y="575310"/>
                  </a:moveTo>
                  <a:lnTo>
                    <a:pt x="73" y="575310"/>
                  </a:lnTo>
                  <a:lnTo>
                    <a:pt x="55" y="584199"/>
                  </a:lnTo>
                  <a:lnTo>
                    <a:pt x="6393" y="584199"/>
                  </a:lnTo>
                  <a:lnTo>
                    <a:pt x="6412" y="575310"/>
                  </a:lnTo>
                  <a:close/>
                </a:path>
                <a:path w="915670" h="612139">
                  <a:moveTo>
                    <a:pt x="914476" y="575310"/>
                  </a:moveTo>
                  <a:lnTo>
                    <a:pt x="908114" y="575310"/>
                  </a:lnTo>
                  <a:lnTo>
                    <a:pt x="908095" y="584199"/>
                  </a:lnTo>
                  <a:lnTo>
                    <a:pt x="914458" y="584199"/>
                  </a:lnTo>
                  <a:lnTo>
                    <a:pt x="914476" y="575310"/>
                  </a:lnTo>
                  <a:close/>
                </a:path>
                <a:path w="915670" h="612139">
                  <a:moveTo>
                    <a:pt x="6393" y="584200"/>
                  </a:moveTo>
                  <a:lnTo>
                    <a:pt x="55" y="584200"/>
                  </a:lnTo>
                  <a:lnTo>
                    <a:pt x="0" y="610869"/>
                  </a:lnTo>
                  <a:lnTo>
                    <a:pt x="914400" y="612139"/>
                  </a:lnTo>
                  <a:lnTo>
                    <a:pt x="914413" y="605789"/>
                  </a:lnTo>
                  <a:lnTo>
                    <a:pt x="6350" y="604519"/>
                  </a:lnTo>
                  <a:lnTo>
                    <a:pt x="6393" y="584200"/>
                  </a:lnTo>
                  <a:close/>
                </a:path>
                <a:path w="915670" h="612139">
                  <a:moveTo>
                    <a:pt x="914458" y="584200"/>
                  </a:moveTo>
                  <a:lnTo>
                    <a:pt x="908095" y="584200"/>
                  </a:lnTo>
                  <a:lnTo>
                    <a:pt x="908050" y="605789"/>
                  </a:lnTo>
                  <a:lnTo>
                    <a:pt x="914413" y="605789"/>
                  </a:lnTo>
                  <a:lnTo>
                    <a:pt x="914458" y="584200"/>
                  </a:lnTo>
                  <a:close/>
                </a:path>
              </a:pathLst>
            </a:custGeom>
            <a:solidFill>
              <a:srgbClr val="66AD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6710680" y="1300479"/>
              <a:ext cx="902969" cy="599440"/>
            </a:xfrm>
            <a:custGeom>
              <a:avLst/>
              <a:gdLst/>
              <a:ahLst/>
              <a:cxnLst/>
              <a:rect l="l" t="t" r="r" b="b"/>
              <a:pathLst>
                <a:path w="902970" h="599439">
                  <a:moveTo>
                    <a:pt x="1270" y="0"/>
                  </a:moveTo>
                  <a:lnTo>
                    <a:pt x="1256" y="6349"/>
                  </a:lnTo>
                  <a:lnTo>
                    <a:pt x="6350" y="6349"/>
                  </a:lnTo>
                  <a:lnTo>
                    <a:pt x="6350" y="5079"/>
                  </a:lnTo>
                  <a:lnTo>
                    <a:pt x="902961" y="5079"/>
                  </a:lnTo>
                  <a:lnTo>
                    <a:pt x="902970" y="1269"/>
                  </a:lnTo>
                  <a:lnTo>
                    <a:pt x="1270" y="0"/>
                  </a:lnTo>
                  <a:close/>
                </a:path>
                <a:path w="902970" h="599439">
                  <a:moveTo>
                    <a:pt x="902961" y="5079"/>
                  </a:moveTo>
                  <a:lnTo>
                    <a:pt x="6350" y="5079"/>
                  </a:lnTo>
                  <a:lnTo>
                    <a:pt x="451484" y="6349"/>
                  </a:lnTo>
                  <a:lnTo>
                    <a:pt x="902959" y="6349"/>
                  </a:lnTo>
                  <a:lnTo>
                    <a:pt x="902961" y="5079"/>
                  </a:lnTo>
                  <a:close/>
                </a:path>
                <a:path w="902970" h="599439">
                  <a:moveTo>
                    <a:pt x="6350" y="6350"/>
                  </a:moveTo>
                  <a:lnTo>
                    <a:pt x="1256" y="6350"/>
                  </a:lnTo>
                  <a:lnTo>
                    <a:pt x="1181" y="41909"/>
                  </a:lnTo>
                  <a:lnTo>
                    <a:pt x="6350" y="41909"/>
                  </a:lnTo>
                  <a:lnTo>
                    <a:pt x="6350" y="6350"/>
                  </a:lnTo>
                  <a:close/>
                </a:path>
                <a:path w="902970" h="599439">
                  <a:moveTo>
                    <a:pt x="902959" y="6350"/>
                  </a:moveTo>
                  <a:lnTo>
                    <a:pt x="451485" y="6350"/>
                  </a:lnTo>
                  <a:lnTo>
                    <a:pt x="896620" y="7619"/>
                  </a:lnTo>
                  <a:lnTo>
                    <a:pt x="896620" y="41909"/>
                  </a:lnTo>
                  <a:lnTo>
                    <a:pt x="902883" y="41909"/>
                  </a:lnTo>
                  <a:lnTo>
                    <a:pt x="902959" y="6350"/>
                  </a:lnTo>
                  <a:close/>
                </a:path>
                <a:path w="902970" h="599439">
                  <a:moveTo>
                    <a:pt x="6350" y="41910"/>
                  </a:moveTo>
                  <a:lnTo>
                    <a:pt x="1181" y="41910"/>
                  </a:lnTo>
                  <a:lnTo>
                    <a:pt x="1162" y="50799"/>
                  </a:lnTo>
                  <a:lnTo>
                    <a:pt x="6350" y="50799"/>
                  </a:lnTo>
                  <a:lnTo>
                    <a:pt x="6350" y="41910"/>
                  </a:lnTo>
                  <a:close/>
                </a:path>
                <a:path w="902970" h="599439">
                  <a:moveTo>
                    <a:pt x="902883" y="41910"/>
                  </a:moveTo>
                  <a:lnTo>
                    <a:pt x="896620" y="41910"/>
                  </a:lnTo>
                  <a:lnTo>
                    <a:pt x="896620" y="50799"/>
                  </a:lnTo>
                  <a:lnTo>
                    <a:pt x="902864" y="50799"/>
                  </a:lnTo>
                  <a:lnTo>
                    <a:pt x="902883" y="41910"/>
                  </a:lnTo>
                  <a:close/>
                </a:path>
                <a:path w="902970" h="599439">
                  <a:moveTo>
                    <a:pt x="6350" y="50800"/>
                  </a:moveTo>
                  <a:lnTo>
                    <a:pt x="1162" y="50800"/>
                  </a:lnTo>
                  <a:lnTo>
                    <a:pt x="1086" y="86359"/>
                  </a:lnTo>
                  <a:lnTo>
                    <a:pt x="6350" y="86359"/>
                  </a:lnTo>
                  <a:lnTo>
                    <a:pt x="6350" y="50800"/>
                  </a:lnTo>
                  <a:close/>
                </a:path>
                <a:path w="902970" h="599439">
                  <a:moveTo>
                    <a:pt x="902864" y="50800"/>
                  </a:moveTo>
                  <a:lnTo>
                    <a:pt x="896620" y="50800"/>
                  </a:lnTo>
                  <a:lnTo>
                    <a:pt x="896620" y="86359"/>
                  </a:lnTo>
                  <a:lnTo>
                    <a:pt x="902789" y="86359"/>
                  </a:lnTo>
                  <a:lnTo>
                    <a:pt x="902864" y="50800"/>
                  </a:lnTo>
                  <a:close/>
                </a:path>
                <a:path w="902970" h="599439">
                  <a:moveTo>
                    <a:pt x="6350" y="86360"/>
                  </a:moveTo>
                  <a:lnTo>
                    <a:pt x="1086" y="86360"/>
                  </a:lnTo>
                  <a:lnTo>
                    <a:pt x="1067" y="95249"/>
                  </a:lnTo>
                  <a:lnTo>
                    <a:pt x="6350" y="95249"/>
                  </a:lnTo>
                  <a:lnTo>
                    <a:pt x="6350" y="86360"/>
                  </a:lnTo>
                  <a:close/>
                </a:path>
                <a:path w="902970" h="599439">
                  <a:moveTo>
                    <a:pt x="902789" y="86360"/>
                  </a:moveTo>
                  <a:lnTo>
                    <a:pt x="896620" y="86360"/>
                  </a:lnTo>
                  <a:lnTo>
                    <a:pt x="896620" y="95249"/>
                  </a:lnTo>
                  <a:lnTo>
                    <a:pt x="902770" y="95249"/>
                  </a:lnTo>
                  <a:lnTo>
                    <a:pt x="902789" y="86360"/>
                  </a:lnTo>
                  <a:close/>
                </a:path>
                <a:path w="902970" h="599439">
                  <a:moveTo>
                    <a:pt x="6350" y="95250"/>
                  </a:moveTo>
                  <a:lnTo>
                    <a:pt x="1067" y="95250"/>
                  </a:lnTo>
                  <a:lnTo>
                    <a:pt x="736" y="251459"/>
                  </a:lnTo>
                  <a:lnTo>
                    <a:pt x="6350" y="251459"/>
                  </a:lnTo>
                  <a:lnTo>
                    <a:pt x="6350" y="95250"/>
                  </a:lnTo>
                  <a:close/>
                </a:path>
                <a:path w="902970" h="599439">
                  <a:moveTo>
                    <a:pt x="902770" y="95250"/>
                  </a:moveTo>
                  <a:lnTo>
                    <a:pt x="896620" y="95250"/>
                  </a:lnTo>
                  <a:lnTo>
                    <a:pt x="896620" y="251459"/>
                  </a:lnTo>
                  <a:lnTo>
                    <a:pt x="902438" y="251459"/>
                  </a:lnTo>
                  <a:lnTo>
                    <a:pt x="902770" y="95250"/>
                  </a:lnTo>
                  <a:close/>
                </a:path>
                <a:path w="902970" h="599439">
                  <a:moveTo>
                    <a:pt x="6350" y="251460"/>
                  </a:moveTo>
                  <a:lnTo>
                    <a:pt x="736" y="251460"/>
                  </a:lnTo>
                  <a:lnTo>
                    <a:pt x="210" y="499109"/>
                  </a:lnTo>
                  <a:lnTo>
                    <a:pt x="6350" y="499109"/>
                  </a:lnTo>
                  <a:lnTo>
                    <a:pt x="6350" y="251460"/>
                  </a:lnTo>
                  <a:close/>
                </a:path>
                <a:path w="902970" h="599439">
                  <a:moveTo>
                    <a:pt x="902438" y="251460"/>
                  </a:moveTo>
                  <a:lnTo>
                    <a:pt x="896620" y="251460"/>
                  </a:lnTo>
                  <a:lnTo>
                    <a:pt x="896620" y="499109"/>
                  </a:lnTo>
                  <a:lnTo>
                    <a:pt x="901913" y="499109"/>
                  </a:lnTo>
                  <a:lnTo>
                    <a:pt x="902438" y="251460"/>
                  </a:lnTo>
                  <a:close/>
                </a:path>
                <a:path w="902970" h="599439">
                  <a:moveTo>
                    <a:pt x="6350" y="499110"/>
                  </a:moveTo>
                  <a:lnTo>
                    <a:pt x="210" y="499110"/>
                  </a:lnTo>
                  <a:lnTo>
                    <a:pt x="183" y="511809"/>
                  </a:lnTo>
                  <a:lnTo>
                    <a:pt x="6350" y="511809"/>
                  </a:lnTo>
                  <a:lnTo>
                    <a:pt x="6350" y="499110"/>
                  </a:lnTo>
                  <a:close/>
                </a:path>
                <a:path w="902970" h="599439">
                  <a:moveTo>
                    <a:pt x="901913" y="499110"/>
                  </a:moveTo>
                  <a:lnTo>
                    <a:pt x="896620" y="499110"/>
                  </a:lnTo>
                  <a:lnTo>
                    <a:pt x="896620" y="511809"/>
                  </a:lnTo>
                  <a:lnTo>
                    <a:pt x="901886" y="511809"/>
                  </a:lnTo>
                  <a:lnTo>
                    <a:pt x="901913" y="499110"/>
                  </a:lnTo>
                  <a:close/>
                </a:path>
                <a:path w="902970" h="599439">
                  <a:moveTo>
                    <a:pt x="6350" y="511810"/>
                  </a:moveTo>
                  <a:lnTo>
                    <a:pt x="183" y="511810"/>
                  </a:lnTo>
                  <a:lnTo>
                    <a:pt x="164" y="520699"/>
                  </a:lnTo>
                  <a:lnTo>
                    <a:pt x="6350" y="520699"/>
                  </a:lnTo>
                  <a:lnTo>
                    <a:pt x="6350" y="511810"/>
                  </a:lnTo>
                  <a:close/>
                </a:path>
                <a:path w="902970" h="599439">
                  <a:moveTo>
                    <a:pt x="901886" y="511810"/>
                  </a:moveTo>
                  <a:lnTo>
                    <a:pt x="896620" y="511810"/>
                  </a:lnTo>
                  <a:lnTo>
                    <a:pt x="896620" y="520699"/>
                  </a:lnTo>
                  <a:lnTo>
                    <a:pt x="901867" y="520699"/>
                  </a:lnTo>
                  <a:lnTo>
                    <a:pt x="901886" y="511810"/>
                  </a:lnTo>
                  <a:close/>
                </a:path>
                <a:path w="902970" h="599439">
                  <a:moveTo>
                    <a:pt x="6350" y="520700"/>
                  </a:moveTo>
                  <a:lnTo>
                    <a:pt x="164" y="520700"/>
                  </a:lnTo>
                  <a:lnTo>
                    <a:pt x="62" y="568959"/>
                  </a:lnTo>
                  <a:lnTo>
                    <a:pt x="6350" y="568959"/>
                  </a:lnTo>
                  <a:lnTo>
                    <a:pt x="6350" y="520700"/>
                  </a:lnTo>
                  <a:close/>
                </a:path>
                <a:path w="902970" h="599439">
                  <a:moveTo>
                    <a:pt x="901867" y="520700"/>
                  </a:moveTo>
                  <a:lnTo>
                    <a:pt x="896620" y="520700"/>
                  </a:lnTo>
                  <a:lnTo>
                    <a:pt x="896620" y="568959"/>
                  </a:lnTo>
                  <a:lnTo>
                    <a:pt x="901764" y="568959"/>
                  </a:lnTo>
                  <a:lnTo>
                    <a:pt x="901867" y="520700"/>
                  </a:lnTo>
                  <a:close/>
                </a:path>
                <a:path w="902970" h="599439">
                  <a:moveTo>
                    <a:pt x="6350" y="568960"/>
                  </a:moveTo>
                  <a:lnTo>
                    <a:pt x="62" y="568960"/>
                  </a:lnTo>
                  <a:lnTo>
                    <a:pt x="43" y="577849"/>
                  </a:lnTo>
                  <a:lnTo>
                    <a:pt x="6350" y="577849"/>
                  </a:lnTo>
                  <a:lnTo>
                    <a:pt x="6350" y="568960"/>
                  </a:lnTo>
                  <a:close/>
                </a:path>
                <a:path w="902970" h="599439">
                  <a:moveTo>
                    <a:pt x="901764" y="568960"/>
                  </a:moveTo>
                  <a:lnTo>
                    <a:pt x="896620" y="568960"/>
                  </a:lnTo>
                  <a:lnTo>
                    <a:pt x="896620" y="577849"/>
                  </a:lnTo>
                  <a:lnTo>
                    <a:pt x="901745" y="577849"/>
                  </a:lnTo>
                  <a:lnTo>
                    <a:pt x="901764" y="568960"/>
                  </a:lnTo>
                  <a:close/>
                </a:path>
                <a:path w="902970" h="599439">
                  <a:moveTo>
                    <a:pt x="6350" y="577850"/>
                  </a:moveTo>
                  <a:lnTo>
                    <a:pt x="43" y="577850"/>
                  </a:lnTo>
                  <a:lnTo>
                    <a:pt x="0" y="598169"/>
                  </a:lnTo>
                  <a:lnTo>
                    <a:pt x="901700" y="599439"/>
                  </a:lnTo>
                  <a:lnTo>
                    <a:pt x="901713" y="593089"/>
                  </a:lnTo>
                  <a:lnTo>
                    <a:pt x="6350" y="591819"/>
                  </a:lnTo>
                  <a:lnTo>
                    <a:pt x="6350" y="577850"/>
                  </a:lnTo>
                  <a:close/>
                </a:path>
                <a:path w="902970" h="599439">
                  <a:moveTo>
                    <a:pt x="901745" y="577850"/>
                  </a:moveTo>
                  <a:lnTo>
                    <a:pt x="896620" y="577850"/>
                  </a:lnTo>
                  <a:lnTo>
                    <a:pt x="896620" y="593089"/>
                  </a:lnTo>
                  <a:lnTo>
                    <a:pt x="901713" y="593089"/>
                  </a:lnTo>
                  <a:lnTo>
                    <a:pt x="901745" y="577850"/>
                  </a:lnTo>
                  <a:close/>
                </a:path>
              </a:pathLst>
            </a:custGeom>
            <a:solidFill>
              <a:srgbClr val="67AE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6717030" y="1305559"/>
              <a:ext cx="890269" cy="588010"/>
            </a:xfrm>
            <a:custGeom>
              <a:avLst/>
              <a:gdLst/>
              <a:ahLst/>
              <a:cxnLst/>
              <a:rect l="l" t="t" r="r" b="b"/>
              <a:pathLst>
                <a:path w="890270" h="588010">
                  <a:moveTo>
                    <a:pt x="0" y="0"/>
                  </a:moveTo>
                  <a:lnTo>
                    <a:pt x="0" y="1269"/>
                  </a:lnTo>
                  <a:lnTo>
                    <a:pt x="445134" y="1269"/>
                  </a:lnTo>
                  <a:lnTo>
                    <a:pt x="0" y="0"/>
                  </a:lnTo>
                  <a:close/>
                </a:path>
                <a:path w="890270" h="588010">
                  <a:moveTo>
                    <a:pt x="445135" y="1270"/>
                  </a:moveTo>
                  <a:lnTo>
                    <a:pt x="0" y="1270"/>
                  </a:lnTo>
                  <a:lnTo>
                    <a:pt x="0" y="36829"/>
                  </a:lnTo>
                  <a:lnTo>
                    <a:pt x="7555" y="36829"/>
                  </a:lnTo>
                  <a:lnTo>
                    <a:pt x="7620" y="7619"/>
                  </a:lnTo>
                  <a:lnTo>
                    <a:pt x="890270" y="7619"/>
                  </a:lnTo>
                  <a:lnTo>
                    <a:pt x="890270" y="2539"/>
                  </a:lnTo>
                  <a:lnTo>
                    <a:pt x="445135" y="1270"/>
                  </a:lnTo>
                  <a:close/>
                </a:path>
                <a:path w="890270" h="588010">
                  <a:moveTo>
                    <a:pt x="890270" y="7619"/>
                  </a:moveTo>
                  <a:lnTo>
                    <a:pt x="7620" y="7619"/>
                  </a:lnTo>
                  <a:lnTo>
                    <a:pt x="883920" y="8889"/>
                  </a:lnTo>
                  <a:lnTo>
                    <a:pt x="883920" y="36829"/>
                  </a:lnTo>
                  <a:lnTo>
                    <a:pt x="890270" y="36829"/>
                  </a:lnTo>
                  <a:lnTo>
                    <a:pt x="890270" y="7619"/>
                  </a:lnTo>
                  <a:close/>
                </a:path>
                <a:path w="890270" h="588010">
                  <a:moveTo>
                    <a:pt x="7555" y="36830"/>
                  </a:moveTo>
                  <a:lnTo>
                    <a:pt x="0" y="36830"/>
                  </a:lnTo>
                  <a:lnTo>
                    <a:pt x="0" y="45719"/>
                  </a:lnTo>
                  <a:lnTo>
                    <a:pt x="7535" y="45719"/>
                  </a:lnTo>
                  <a:lnTo>
                    <a:pt x="7555" y="36830"/>
                  </a:lnTo>
                  <a:close/>
                </a:path>
                <a:path w="890270" h="588010">
                  <a:moveTo>
                    <a:pt x="890270" y="36830"/>
                  </a:moveTo>
                  <a:lnTo>
                    <a:pt x="883920" y="36830"/>
                  </a:lnTo>
                  <a:lnTo>
                    <a:pt x="883920" y="45719"/>
                  </a:lnTo>
                  <a:lnTo>
                    <a:pt x="890270" y="45719"/>
                  </a:lnTo>
                  <a:lnTo>
                    <a:pt x="890270" y="36830"/>
                  </a:lnTo>
                  <a:close/>
                </a:path>
                <a:path w="890270" h="588010">
                  <a:moveTo>
                    <a:pt x="7535" y="45720"/>
                  </a:moveTo>
                  <a:lnTo>
                    <a:pt x="0" y="45720"/>
                  </a:lnTo>
                  <a:lnTo>
                    <a:pt x="0" y="81279"/>
                  </a:lnTo>
                  <a:lnTo>
                    <a:pt x="7456" y="81279"/>
                  </a:lnTo>
                  <a:lnTo>
                    <a:pt x="7535" y="45720"/>
                  </a:lnTo>
                  <a:close/>
                </a:path>
                <a:path w="890270" h="588010">
                  <a:moveTo>
                    <a:pt x="890270" y="45720"/>
                  </a:moveTo>
                  <a:lnTo>
                    <a:pt x="883920" y="45720"/>
                  </a:lnTo>
                  <a:lnTo>
                    <a:pt x="883920" y="81279"/>
                  </a:lnTo>
                  <a:lnTo>
                    <a:pt x="890270" y="81279"/>
                  </a:lnTo>
                  <a:lnTo>
                    <a:pt x="890270" y="45720"/>
                  </a:lnTo>
                  <a:close/>
                </a:path>
                <a:path w="890270" h="588010">
                  <a:moveTo>
                    <a:pt x="7456" y="81280"/>
                  </a:moveTo>
                  <a:lnTo>
                    <a:pt x="0" y="81280"/>
                  </a:lnTo>
                  <a:lnTo>
                    <a:pt x="0" y="90169"/>
                  </a:lnTo>
                  <a:lnTo>
                    <a:pt x="7436" y="90169"/>
                  </a:lnTo>
                  <a:lnTo>
                    <a:pt x="7456" y="81280"/>
                  </a:lnTo>
                  <a:close/>
                </a:path>
                <a:path w="890270" h="588010">
                  <a:moveTo>
                    <a:pt x="890270" y="81280"/>
                  </a:moveTo>
                  <a:lnTo>
                    <a:pt x="883920" y="81280"/>
                  </a:lnTo>
                  <a:lnTo>
                    <a:pt x="883920" y="90169"/>
                  </a:lnTo>
                  <a:lnTo>
                    <a:pt x="890270" y="90169"/>
                  </a:lnTo>
                  <a:lnTo>
                    <a:pt x="890270" y="81280"/>
                  </a:lnTo>
                  <a:close/>
                </a:path>
                <a:path w="890270" h="588010">
                  <a:moveTo>
                    <a:pt x="7436" y="90170"/>
                  </a:moveTo>
                  <a:lnTo>
                    <a:pt x="0" y="90170"/>
                  </a:lnTo>
                  <a:lnTo>
                    <a:pt x="0" y="246379"/>
                  </a:lnTo>
                  <a:lnTo>
                    <a:pt x="7090" y="246379"/>
                  </a:lnTo>
                  <a:lnTo>
                    <a:pt x="7436" y="90170"/>
                  </a:lnTo>
                  <a:close/>
                </a:path>
                <a:path w="890270" h="588010">
                  <a:moveTo>
                    <a:pt x="890270" y="90170"/>
                  </a:moveTo>
                  <a:lnTo>
                    <a:pt x="883920" y="90170"/>
                  </a:lnTo>
                  <a:lnTo>
                    <a:pt x="883920" y="246379"/>
                  </a:lnTo>
                  <a:lnTo>
                    <a:pt x="890270" y="246379"/>
                  </a:lnTo>
                  <a:lnTo>
                    <a:pt x="890270" y="90170"/>
                  </a:lnTo>
                  <a:close/>
                </a:path>
                <a:path w="890270" h="588010">
                  <a:moveTo>
                    <a:pt x="7090" y="246380"/>
                  </a:moveTo>
                  <a:lnTo>
                    <a:pt x="0" y="246380"/>
                  </a:lnTo>
                  <a:lnTo>
                    <a:pt x="0" y="494029"/>
                  </a:lnTo>
                  <a:lnTo>
                    <a:pt x="6541" y="494029"/>
                  </a:lnTo>
                  <a:lnTo>
                    <a:pt x="7090" y="246380"/>
                  </a:lnTo>
                  <a:close/>
                </a:path>
                <a:path w="890270" h="588010">
                  <a:moveTo>
                    <a:pt x="890270" y="246380"/>
                  </a:moveTo>
                  <a:lnTo>
                    <a:pt x="883920" y="246380"/>
                  </a:lnTo>
                  <a:lnTo>
                    <a:pt x="883920" y="494029"/>
                  </a:lnTo>
                  <a:lnTo>
                    <a:pt x="890270" y="494029"/>
                  </a:lnTo>
                  <a:lnTo>
                    <a:pt x="890270" y="246380"/>
                  </a:lnTo>
                  <a:close/>
                </a:path>
                <a:path w="890270" h="588010">
                  <a:moveTo>
                    <a:pt x="6541" y="494030"/>
                  </a:moveTo>
                  <a:lnTo>
                    <a:pt x="0" y="494030"/>
                  </a:lnTo>
                  <a:lnTo>
                    <a:pt x="0" y="506729"/>
                  </a:lnTo>
                  <a:lnTo>
                    <a:pt x="6513" y="506729"/>
                  </a:lnTo>
                  <a:lnTo>
                    <a:pt x="6541" y="494030"/>
                  </a:lnTo>
                  <a:close/>
                </a:path>
                <a:path w="890270" h="588010">
                  <a:moveTo>
                    <a:pt x="890270" y="494030"/>
                  </a:moveTo>
                  <a:lnTo>
                    <a:pt x="883920" y="494030"/>
                  </a:lnTo>
                  <a:lnTo>
                    <a:pt x="883920" y="506729"/>
                  </a:lnTo>
                  <a:lnTo>
                    <a:pt x="890270" y="506729"/>
                  </a:lnTo>
                  <a:lnTo>
                    <a:pt x="890270" y="494030"/>
                  </a:lnTo>
                  <a:close/>
                </a:path>
                <a:path w="890270" h="588010">
                  <a:moveTo>
                    <a:pt x="6513" y="506730"/>
                  </a:moveTo>
                  <a:lnTo>
                    <a:pt x="0" y="506730"/>
                  </a:lnTo>
                  <a:lnTo>
                    <a:pt x="0" y="515619"/>
                  </a:lnTo>
                  <a:lnTo>
                    <a:pt x="6493" y="515619"/>
                  </a:lnTo>
                  <a:lnTo>
                    <a:pt x="6513" y="506730"/>
                  </a:lnTo>
                  <a:close/>
                </a:path>
                <a:path w="890270" h="588010">
                  <a:moveTo>
                    <a:pt x="890270" y="506730"/>
                  </a:moveTo>
                  <a:lnTo>
                    <a:pt x="883920" y="506730"/>
                  </a:lnTo>
                  <a:lnTo>
                    <a:pt x="883920" y="515619"/>
                  </a:lnTo>
                  <a:lnTo>
                    <a:pt x="890270" y="515619"/>
                  </a:lnTo>
                  <a:lnTo>
                    <a:pt x="890270" y="506730"/>
                  </a:lnTo>
                  <a:close/>
                </a:path>
                <a:path w="890270" h="588010">
                  <a:moveTo>
                    <a:pt x="6493" y="515620"/>
                  </a:moveTo>
                  <a:lnTo>
                    <a:pt x="0" y="515620"/>
                  </a:lnTo>
                  <a:lnTo>
                    <a:pt x="0" y="563879"/>
                  </a:lnTo>
                  <a:lnTo>
                    <a:pt x="6386" y="563879"/>
                  </a:lnTo>
                  <a:lnTo>
                    <a:pt x="6493" y="515620"/>
                  </a:lnTo>
                  <a:close/>
                </a:path>
                <a:path w="890270" h="588010">
                  <a:moveTo>
                    <a:pt x="890270" y="515620"/>
                  </a:moveTo>
                  <a:lnTo>
                    <a:pt x="883920" y="515620"/>
                  </a:lnTo>
                  <a:lnTo>
                    <a:pt x="883920" y="563879"/>
                  </a:lnTo>
                  <a:lnTo>
                    <a:pt x="890270" y="563879"/>
                  </a:lnTo>
                  <a:lnTo>
                    <a:pt x="890270" y="515620"/>
                  </a:lnTo>
                  <a:close/>
                </a:path>
                <a:path w="890270" h="588010">
                  <a:moveTo>
                    <a:pt x="6386" y="563880"/>
                  </a:moveTo>
                  <a:lnTo>
                    <a:pt x="0" y="563880"/>
                  </a:lnTo>
                  <a:lnTo>
                    <a:pt x="0" y="572769"/>
                  </a:lnTo>
                  <a:lnTo>
                    <a:pt x="6366" y="572769"/>
                  </a:lnTo>
                  <a:lnTo>
                    <a:pt x="6386" y="563880"/>
                  </a:lnTo>
                  <a:close/>
                </a:path>
                <a:path w="890270" h="588010">
                  <a:moveTo>
                    <a:pt x="890270" y="563880"/>
                  </a:moveTo>
                  <a:lnTo>
                    <a:pt x="883920" y="563880"/>
                  </a:lnTo>
                  <a:lnTo>
                    <a:pt x="883920" y="572769"/>
                  </a:lnTo>
                  <a:lnTo>
                    <a:pt x="890270" y="572769"/>
                  </a:lnTo>
                  <a:lnTo>
                    <a:pt x="890270" y="563880"/>
                  </a:lnTo>
                  <a:close/>
                </a:path>
                <a:path w="890270" h="588010">
                  <a:moveTo>
                    <a:pt x="6366" y="572770"/>
                  </a:moveTo>
                  <a:lnTo>
                    <a:pt x="0" y="572770"/>
                  </a:lnTo>
                  <a:lnTo>
                    <a:pt x="0" y="586739"/>
                  </a:lnTo>
                  <a:lnTo>
                    <a:pt x="890270" y="588010"/>
                  </a:lnTo>
                  <a:lnTo>
                    <a:pt x="890270" y="581660"/>
                  </a:lnTo>
                  <a:lnTo>
                    <a:pt x="6350" y="580389"/>
                  </a:lnTo>
                  <a:lnTo>
                    <a:pt x="6366" y="572770"/>
                  </a:lnTo>
                  <a:close/>
                </a:path>
                <a:path w="890270" h="588010">
                  <a:moveTo>
                    <a:pt x="890270" y="572770"/>
                  </a:moveTo>
                  <a:lnTo>
                    <a:pt x="883920" y="572770"/>
                  </a:lnTo>
                  <a:lnTo>
                    <a:pt x="883920" y="581660"/>
                  </a:lnTo>
                  <a:lnTo>
                    <a:pt x="890270" y="581660"/>
                  </a:lnTo>
                  <a:lnTo>
                    <a:pt x="890270" y="572770"/>
                  </a:lnTo>
                  <a:close/>
                </a:path>
              </a:pathLst>
            </a:custGeom>
            <a:solidFill>
              <a:srgbClr val="67A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6723380" y="1313179"/>
              <a:ext cx="877569" cy="574040"/>
            </a:xfrm>
            <a:custGeom>
              <a:avLst/>
              <a:gdLst/>
              <a:ahLst/>
              <a:cxnLst/>
              <a:rect l="l" t="t" r="r" b="b"/>
              <a:pathLst>
                <a:path w="877570" h="574039">
                  <a:moveTo>
                    <a:pt x="1270" y="0"/>
                  </a:moveTo>
                  <a:lnTo>
                    <a:pt x="1205" y="29210"/>
                  </a:lnTo>
                  <a:lnTo>
                    <a:pt x="6350" y="29210"/>
                  </a:lnTo>
                  <a:lnTo>
                    <a:pt x="6350" y="5080"/>
                  </a:lnTo>
                  <a:lnTo>
                    <a:pt x="877570" y="5080"/>
                  </a:lnTo>
                  <a:lnTo>
                    <a:pt x="877570" y="1270"/>
                  </a:lnTo>
                  <a:lnTo>
                    <a:pt x="1270" y="0"/>
                  </a:lnTo>
                  <a:close/>
                </a:path>
                <a:path w="877570" h="574039">
                  <a:moveTo>
                    <a:pt x="877570" y="5080"/>
                  </a:moveTo>
                  <a:lnTo>
                    <a:pt x="6350" y="5080"/>
                  </a:lnTo>
                  <a:lnTo>
                    <a:pt x="871220" y="6350"/>
                  </a:lnTo>
                  <a:lnTo>
                    <a:pt x="871220" y="29210"/>
                  </a:lnTo>
                  <a:lnTo>
                    <a:pt x="877570" y="29210"/>
                  </a:lnTo>
                  <a:lnTo>
                    <a:pt x="877570" y="5080"/>
                  </a:lnTo>
                  <a:close/>
                </a:path>
                <a:path w="877570" h="574039">
                  <a:moveTo>
                    <a:pt x="6350" y="29210"/>
                  </a:moveTo>
                  <a:lnTo>
                    <a:pt x="1205" y="29210"/>
                  </a:lnTo>
                  <a:lnTo>
                    <a:pt x="1185" y="38100"/>
                  </a:lnTo>
                  <a:lnTo>
                    <a:pt x="6350" y="38100"/>
                  </a:lnTo>
                  <a:lnTo>
                    <a:pt x="6350" y="29210"/>
                  </a:lnTo>
                  <a:close/>
                </a:path>
                <a:path w="877570" h="574039">
                  <a:moveTo>
                    <a:pt x="877570" y="29210"/>
                  </a:moveTo>
                  <a:lnTo>
                    <a:pt x="871220" y="29210"/>
                  </a:lnTo>
                  <a:lnTo>
                    <a:pt x="871220" y="38100"/>
                  </a:lnTo>
                  <a:lnTo>
                    <a:pt x="877570" y="38100"/>
                  </a:lnTo>
                  <a:lnTo>
                    <a:pt x="877570" y="29210"/>
                  </a:lnTo>
                  <a:close/>
                </a:path>
                <a:path w="877570" h="574039">
                  <a:moveTo>
                    <a:pt x="6350" y="38100"/>
                  </a:moveTo>
                  <a:lnTo>
                    <a:pt x="1185" y="38100"/>
                  </a:lnTo>
                  <a:lnTo>
                    <a:pt x="1106" y="73660"/>
                  </a:lnTo>
                  <a:lnTo>
                    <a:pt x="6350" y="73660"/>
                  </a:lnTo>
                  <a:lnTo>
                    <a:pt x="6350" y="38100"/>
                  </a:lnTo>
                  <a:close/>
                </a:path>
                <a:path w="877570" h="574039">
                  <a:moveTo>
                    <a:pt x="877570" y="38100"/>
                  </a:moveTo>
                  <a:lnTo>
                    <a:pt x="871220" y="38100"/>
                  </a:lnTo>
                  <a:lnTo>
                    <a:pt x="871220" y="73660"/>
                  </a:lnTo>
                  <a:lnTo>
                    <a:pt x="877570" y="73660"/>
                  </a:lnTo>
                  <a:lnTo>
                    <a:pt x="877570" y="38100"/>
                  </a:lnTo>
                  <a:close/>
                </a:path>
                <a:path w="877570" h="574039">
                  <a:moveTo>
                    <a:pt x="6350" y="73660"/>
                  </a:moveTo>
                  <a:lnTo>
                    <a:pt x="1106" y="73660"/>
                  </a:lnTo>
                  <a:lnTo>
                    <a:pt x="1086" y="82550"/>
                  </a:lnTo>
                  <a:lnTo>
                    <a:pt x="6350" y="82550"/>
                  </a:lnTo>
                  <a:lnTo>
                    <a:pt x="6350" y="73660"/>
                  </a:lnTo>
                  <a:close/>
                </a:path>
                <a:path w="877570" h="574039">
                  <a:moveTo>
                    <a:pt x="877570" y="73660"/>
                  </a:moveTo>
                  <a:lnTo>
                    <a:pt x="871220" y="73660"/>
                  </a:lnTo>
                  <a:lnTo>
                    <a:pt x="871220" y="82550"/>
                  </a:lnTo>
                  <a:lnTo>
                    <a:pt x="877570" y="82550"/>
                  </a:lnTo>
                  <a:lnTo>
                    <a:pt x="877570" y="73660"/>
                  </a:lnTo>
                  <a:close/>
                </a:path>
                <a:path w="877570" h="574039">
                  <a:moveTo>
                    <a:pt x="6350" y="82550"/>
                  </a:moveTo>
                  <a:lnTo>
                    <a:pt x="1086" y="82550"/>
                  </a:lnTo>
                  <a:lnTo>
                    <a:pt x="740" y="238760"/>
                  </a:lnTo>
                  <a:lnTo>
                    <a:pt x="6350" y="238760"/>
                  </a:lnTo>
                  <a:lnTo>
                    <a:pt x="6350" y="82550"/>
                  </a:lnTo>
                  <a:close/>
                </a:path>
                <a:path w="877570" h="574039">
                  <a:moveTo>
                    <a:pt x="877570" y="82550"/>
                  </a:moveTo>
                  <a:lnTo>
                    <a:pt x="871220" y="82550"/>
                  </a:lnTo>
                  <a:lnTo>
                    <a:pt x="871220" y="238760"/>
                  </a:lnTo>
                  <a:lnTo>
                    <a:pt x="877570" y="238760"/>
                  </a:lnTo>
                  <a:lnTo>
                    <a:pt x="877570" y="82550"/>
                  </a:lnTo>
                  <a:close/>
                </a:path>
                <a:path w="877570" h="574039">
                  <a:moveTo>
                    <a:pt x="6350" y="238760"/>
                  </a:moveTo>
                  <a:lnTo>
                    <a:pt x="740" y="238760"/>
                  </a:lnTo>
                  <a:lnTo>
                    <a:pt x="191" y="486410"/>
                  </a:lnTo>
                  <a:lnTo>
                    <a:pt x="6350" y="486410"/>
                  </a:lnTo>
                  <a:lnTo>
                    <a:pt x="6350" y="238760"/>
                  </a:lnTo>
                  <a:close/>
                </a:path>
                <a:path w="877570" h="574039">
                  <a:moveTo>
                    <a:pt x="877570" y="238760"/>
                  </a:moveTo>
                  <a:lnTo>
                    <a:pt x="871220" y="238760"/>
                  </a:lnTo>
                  <a:lnTo>
                    <a:pt x="871220" y="486410"/>
                  </a:lnTo>
                  <a:lnTo>
                    <a:pt x="877570" y="486410"/>
                  </a:lnTo>
                  <a:lnTo>
                    <a:pt x="877570" y="238760"/>
                  </a:lnTo>
                  <a:close/>
                </a:path>
                <a:path w="877570" h="574039">
                  <a:moveTo>
                    <a:pt x="6350" y="486410"/>
                  </a:moveTo>
                  <a:lnTo>
                    <a:pt x="191" y="486410"/>
                  </a:lnTo>
                  <a:lnTo>
                    <a:pt x="163" y="499110"/>
                  </a:lnTo>
                  <a:lnTo>
                    <a:pt x="6350" y="499110"/>
                  </a:lnTo>
                  <a:lnTo>
                    <a:pt x="6350" y="486410"/>
                  </a:lnTo>
                  <a:close/>
                </a:path>
                <a:path w="877570" h="574039">
                  <a:moveTo>
                    <a:pt x="877570" y="486410"/>
                  </a:moveTo>
                  <a:lnTo>
                    <a:pt x="871220" y="486410"/>
                  </a:lnTo>
                  <a:lnTo>
                    <a:pt x="871220" y="499110"/>
                  </a:lnTo>
                  <a:lnTo>
                    <a:pt x="877570" y="499110"/>
                  </a:lnTo>
                  <a:lnTo>
                    <a:pt x="877570" y="486410"/>
                  </a:lnTo>
                  <a:close/>
                </a:path>
                <a:path w="877570" h="574039">
                  <a:moveTo>
                    <a:pt x="6350" y="499110"/>
                  </a:moveTo>
                  <a:lnTo>
                    <a:pt x="163" y="499110"/>
                  </a:lnTo>
                  <a:lnTo>
                    <a:pt x="143" y="508000"/>
                  </a:lnTo>
                  <a:lnTo>
                    <a:pt x="6350" y="508000"/>
                  </a:lnTo>
                  <a:lnTo>
                    <a:pt x="6350" y="499110"/>
                  </a:lnTo>
                  <a:close/>
                </a:path>
                <a:path w="877570" h="574039">
                  <a:moveTo>
                    <a:pt x="877570" y="499110"/>
                  </a:moveTo>
                  <a:lnTo>
                    <a:pt x="871220" y="499110"/>
                  </a:lnTo>
                  <a:lnTo>
                    <a:pt x="871220" y="508000"/>
                  </a:lnTo>
                  <a:lnTo>
                    <a:pt x="877570" y="508000"/>
                  </a:lnTo>
                  <a:lnTo>
                    <a:pt x="877570" y="499110"/>
                  </a:lnTo>
                  <a:close/>
                </a:path>
                <a:path w="877570" h="574039">
                  <a:moveTo>
                    <a:pt x="6350" y="508000"/>
                  </a:moveTo>
                  <a:lnTo>
                    <a:pt x="143" y="508000"/>
                  </a:lnTo>
                  <a:lnTo>
                    <a:pt x="36" y="556260"/>
                  </a:lnTo>
                  <a:lnTo>
                    <a:pt x="6350" y="556260"/>
                  </a:lnTo>
                  <a:lnTo>
                    <a:pt x="6350" y="508000"/>
                  </a:lnTo>
                  <a:close/>
                </a:path>
                <a:path w="877570" h="574039">
                  <a:moveTo>
                    <a:pt x="877570" y="508000"/>
                  </a:moveTo>
                  <a:lnTo>
                    <a:pt x="871220" y="508000"/>
                  </a:lnTo>
                  <a:lnTo>
                    <a:pt x="871220" y="556260"/>
                  </a:lnTo>
                  <a:lnTo>
                    <a:pt x="877570" y="556260"/>
                  </a:lnTo>
                  <a:lnTo>
                    <a:pt x="877570" y="508000"/>
                  </a:lnTo>
                  <a:close/>
                </a:path>
                <a:path w="877570" h="574039">
                  <a:moveTo>
                    <a:pt x="6350" y="556260"/>
                  </a:moveTo>
                  <a:lnTo>
                    <a:pt x="36" y="556260"/>
                  </a:lnTo>
                  <a:lnTo>
                    <a:pt x="16" y="565150"/>
                  </a:lnTo>
                  <a:lnTo>
                    <a:pt x="6350" y="565150"/>
                  </a:lnTo>
                  <a:lnTo>
                    <a:pt x="6350" y="556260"/>
                  </a:lnTo>
                  <a:close/>
                </a:path>
                <a:path w="877570" h="574039">
                  <a:moveTo>
                    <a:pt x="877570" y="556260"/>
                  </a:moveTo>
                  <a:lnTo>
                    <a:pt x="871220" y="556260"/>
                  </a:lnTo>
                  <a:lnTo>
                    <a:pt x="871220" y="565150"/>
                  </a:lnTo>
                  <a:lnTo>
                    <a:pt x="877570" y="565150"/>
                  </a:lnTo>
                  <a:lnTo>
                    <a:pt x="877570" y="556260"/>
                  </a:lnTo>
                  <a:close/>
                </a:path>
                <a:path w="877570" h="574039">
                  <a:moveTo>
                    <a:pt x="6350" y="565150"/>
                  </a:moveTo>
                  <a:lnTo>
                    <a:pt x="16" y="565150"/>
                  </a:lnTo>
                  <a:lnTo>
                    <a:pt x="0" y="572770"/>
                  </a:lnTo>
                  <a:lnTo>
                    <a:pt x="877570" y="574040"/>
                  </a:lnTo>
                  <a:lnTo>
                    <a:pt x="877570" y="567690"/>
                  </a:lnTo>
                  <a:lnTo>
                    <a:pt x="6350" y="566420"/>
                  </a:lnTo>
                  <a:lnTo>
                    <a:pt x="6350" y="565150"/>
                  </a:lnTo>
                  <a:close/>
                </a:path>
                <a:path w="877570" h="574039">
                  <a:moveTo>
                    <a:pt x="877570" y="565150"/>
                  </a:moveTo>
                  <a:lnTo>
                    <a:pt x="871220" y="565150"/>
                  </a:lnTo>
                  <a:lnTo>
                    <a:pt x="871220" y="567690"/>
                  </a:lnTo>
                  <a:lnTo>
                    <a:pt x="877570" y="567690"/>
                  </a:lnTo>
                  <a:lnTo>
                    <a:pt x="877570" y="565150"/>
                  </a:lnTo>
                  <a:close/>
                </a:path>
              </a:pathLst>
            </a:custGeom>
            <a:solidFill>
              <a:srgbClr val="68B0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6729730" y="1318259"/>
              <a:ext cx="864869" cy="562610"/>
            </a:xfrm>
            <a:custGeom>
              <a:avLst/>
              <a:gdLst/>
              <a:ahLst/>
              <a:cxnLst/>
              <a:rect l="l" t="t" r="r" b="b"/>
              <a:pathLst>
                <a:path w="864870" h="562610">
                  <a:moveTo>
                    <a:pt x="864870" y="560082"/>
                  </a:moveTo>
                  <a:lnTo>
                    <a:pt x="0" y="560082"/>
                  </a:lnTo>
                  <a:lnTo>
                    <a:pt x="0" y="561340"/>
                  </a:lnTo>
                  <a:lnTo>
                    <a:pt x="864870" y="562610"/>
                  </a:lnTo>
                  <a:lnTo>
                    <a:pt x="864870" y="560082"/>
                  </a:lnTo>
                  <a:close/>
                </a:path>
                <a:path w="864870" h="562610">
                  <a:moveTo>
                    <a:pt x="864870" y="1270"/>
                  </a:moveTo>
                  <a:lnTo>
                    <a:pt x="432422" y="1270"/>
                  </a:lnTo>
                  <a:lnTo>
                    <a:pt x="432422" y="0"/>
                  </a:lnTo>
                  <a:lnTo>
                    <a:pt x="0" y="0"/>
                  </a:lnTo>
                  <a:lnTo>
                    <a:pt x="0" y="560070"/>
                  </a:lnTo>
                  <a:lnTo>
                    <a:pt x="864870" y="560070"/>
                  </a:lnTo>
                  <a:lnTo>
                    <a:pt x="864870" y="557542"/>
                  </a:lnTo>
                  <a:lnTo>
                    <a:pt x="864870" y="24142"/>
                  </a:lnTo>
                  <a:lnTo>
                    <a:pt x="858520" y="24142"/>
                  </a:lnTo>
                  <a:lnTo>
                    <a:pt x="858520" y="557530"/>
                  </a:lnTo>
                  <a:lnTo>
                    <a:pt x="432435" y="557530"/>
                  </a:lnTo>
                  <a:lnTo>
                    <a:pt x="432435" y="554990"/>
                  </a:lnTo>
                  <a:lnTo>
                    <a:pt x="6350" y="554990"/>
                  </a:lnTo>
                  <a:lnTo>
                    <a:pt x="6350" y="6350"/>
                  </a:lnTo>
                  <a:lnTo>
                    <a:pt x="432422" y="6350"/>
                  </a:lnTo>
                  <a:lnTo>
                    <a:pt x="432422" y="7620"/>
                  </a:lnTo>
                  <a:lnTo>
                    <a:pt x="858520" y="7620"/>
                  </a:lnTo>
                  <a:lnTo>
                    <a:pt x="858520" y="24130"/>
                  </a:lnTo>
                  <a:lnTo>
                    <a:pt x="864870" y="24130"/>
                  </a:lnTo>
                  <a:lnTo>
                    <a:pt x="864870" y="7620"/>
                  </a:lnTo>
                  <a:lnTo>
                    <a:pt x="864870" y="6350"/>
                  </a:lnTo>
                  <a:lnTo>
                    <a:pt x="864870" y="1270"/>
                  </a:lnTo>
                  <a:close/>
                </a:path>
              </a:pathLst>
            </a:custGeom>
            <a:solidFill>
              <a:srgbClr val="69B1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6736080" y="1324609"/>
              <a:ext cx="852169" cy="551180"/>
            </a:xfrm>
            <a:custGeom>
              <a:avLst/>
              <a:gdLst/>
              <a:ahLst/>
              <a:cxnLst/>
              <a:rect l="l" t="t" r="r" b="b"/>
              <a:pathLst>
                <a:path w="852170" h="551180">
                  <a:moveTo>
                    <a:pt x="0" y="0"/>
                  </a:moveTo>
                  <a:lnTo>
                    <a:pt x="0" y="17779"/>
                  </a:lnTo>
                  <a:lnTo>
                    <a:pt x="6350" y="17779"/>
                  </a:lnTo>
                  <a:lnTo>
                    <a:pt x="6350" y="6350"/>
                  </a:lnTo>
                  <a:lnTo>
                    <a:pt x="852170" y="6350"/>
                  </a:lnTo>
                  <a:lnTo>
                    <a:pt x="852170" y="1269"/>
                  </a:lnTo>
                  <a:lnTo>
                    <a:pt x="0" y="0"/>
                  </a:lnTo>
                  <a:close/>
                </a:path>
                <a:path w="852170" h="551180">
                  <a:moveTo>
                    <a:pt x="852170" y="6350"/>
                  </a:moveTo>
                  <a:lnTo>
                    <a:pt x="6350" y="6350"/>
                  </a:lnTo>
                  <a:lnTo>
                    <a:pt x="845820" y="7619"/>
                  </a:lnTo>
                  <a:lnTo>
                    <a:pt x="845820" y="17779"/>
                  </a:lnTo>
                  <a:lnTo>
                    <a:pt x="852170" y="17779"/>
                  </a:lnTo>
                  <a:lnTo>
                    <a:pt x="852170" y="6350"/>
                  </a:lnTo>
                  <a:close/>
                </a:path>
                <a:path w="852170" h="551180">
                  <a:moveTo>
                    <a:pt x="6350" y="17780"/>
                  </a:moveTo>
                  <a:lnTo>
                    <a:pt x="0" y="17780"/>
                  </a:lnTo>
                  <a:lnTo>
                    <a:pt x="0" y="26669"/>
                  </a:lnTo>
                  <a:lnTo>
                    <a:pt x="6350" y="26669"/>
                  </a:lnTo>
                  <a:lnTo>
                    <a:pt x="6350" y="17780"/>
                  </a:lnTo>
                  <a:close/>
                </a:path>
                <a:path w="852170" h="551180">
                  <a:moveTo>
                    <a:pt x="852170" y="17780"/>
                  </a:moveTo>
                  <a:lnTo>
                    <a:pt x="845820" y="17780"/>
                  </a:lnTo>
                  <a:lnTo>
                    <a:pt x="845820" y="26669"/>
                  </a:lnTo>
                  <a:lnTo>
                    <a:pt x="852170" y="26669"/>
                  </a:lnTo>
                  <a:lnTo>
                    <a:pt x="852170" y="17780"/>
                  </a:lnTo>
                  <a:close/>
                </a:path>
                <a:path w="852170" h="551180">
                  <a:moveTo>
                    <a:pt x="6350" y="26670"/>
                  </a:moveTo>
                  <a:lnTo>
                    <a:pt x="0" y="26670"/>
                  </a:lnTo>
                  <a:lnTo>
                    <a:pt x="0" y="62229"/>
                  </a:lnTo>
                  <a:lnTo>
                    <a:pt x="6350" y="62229"/>
                  </a:lnTo>
                  <a:lnTo>
                    <a:pt x="6350" y="26670"/>
                  </a:lnTo>
                  <a:close/>
                </a:path>
                <a:path w="852170" h="551180">
                  <a:moveTo>
                    <a:pt x="852170" y="26670"/>
                  </a:moveTo>
                  <a:lnTo>
                    <a:pt x="845820" y="26670"/>
                  </a:lnTo>
                  <a:lnTo>
                    <a:pt x="845820" y="62229"/>
                  </a:lnTo>
                  <a:lnTo>
                    <a:pt x="852170" y="62229"/>
                  </a:lnTo>
                  <a:lnTo>
                    <a:pt x="852170" y="26670"/>
                  </a:lnTo>
                  <a:close/>
                </a:path>
                <a:path w="852170" h="551180">
                  <a:moveTo>
                    <a:pt x="6350" y="62230"/>
                  </a:moveTo>
                  <a:lnTo>
                    <a:pt x="0" y="6223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2230"/>
                  </a:lnTo>
                  <a:close/>
                </a:path>
                <a:path w="852170" h="551180">
                  <a:moveTo>
                    <a:pt x="852170" y="62230"/>
                  </a:moveTo>
                  <a:lnTo>
                    <a:pt x="845820" y="62230"/>
                  </a:lnTo>
                  <a:lnTo>
                    <a:pt x="845820" y="71119"/>
                  </a:lnTo>
                  <a:lnTo>
                    <a:pt x="852170" y="71119"/>
                  </a:lnTo>
                  <a:lnTo>
                    <a:pt x="852170" y="62230"/>
                  </a:lnTo>
                  <a:close/>
                </a:path>
                <a:path w="852170" h="551180">
                  <a:moveTo>
                    <a:pt x="6350" y="71120"/>
                  </a:moveTo>
                  <a:lnTo>
                    <a:pt x="0" y="71120"/>
                  </a:lnTo>
                  <a:lnTo>
                    <a:pt x="0" y="227329"/>
                  </a:lnTo>
                  <a:lnTo>
                    <a:pt x="6350" y="227329"/>
                  </a:lnTo>
                  <a:lnTo>
                    <a:pt x="6350" y="71120"/>
                  </a:lnTo>
                  <a:close/>
                </a:path>
                <a:path w="852170" h="551180">
                  <a:moveTo>
                    <a:pt x="852170" y="71120"/>
                  </a:moveTo>
                  <a:lnTo>
                    <a:pt x="845820" y="71120"/>
                  </a:lnTo>
                  <a:lnTo>
                    <a:pt x="845820" y="227329"/>
                  </a:lnTo>
                  <a:lnTo>
                    <a:pt x="852170" y="227329"/>
                  </a:lnTo>
                  <a:lnTo>
                    <a:pt x="852170" y="71120"/>
                  </a:lnTo>
                  <a:close/>
                </a:path>
                <a:path w="852170" h="551180">
                  <a:moveTo>
                    <a:pt x="6350" y="227330"/>
                  </a:moveTo>
                  <a:lnTo>
                    <a:pt x="0" y="227330"/>
                  </a:lnTo>
                  <a:lnTo>
                    <a:pt x="0" y="474979"/>
                  </a:lnTo>
                  <a:lnTo>
                    <a:pt x="6350" y="474979"/>
                  </a:lnTo>
                  <a:lnTo>
                    <a:pt x="6350" y="227330"/>
                  </a:lnTo>
                  <a:close/>
                </a:path>
                <a:path w="852170" h="551180">
                  <a:moveTo>
                    <a:pt x="852170" y="227330"/>
                  </a:moveTo>
                  <a:lnTo>
                    <a:pt x="845820" y="227330"/>
                  </a:lnTo>
                  <a:lnTo>
                    <a:pt x="845820" y="474979"/>
                  </a:lnTo>
                  <a:lnTo>
                    <a:pt x="852170" y="474979"/>
                  </a:lnTo>
                  <a:lnTo>
                    <a:pt x="852170" y="227330"/>
                  </a:lnTo>
                  <a:close/>
                </a:path>
                <a:path w="852170" h="551180">
                  <a:moveTo>
                    <a:pt x="6350" y="474980"/>
                  </a:moveTo>
                  <a:lnTo>
                    <a:pt x="0" y="474980"/>
                  </a:lnTo>
                  <a:lnTo>
                    <a:pt x="0" y="487679"/>
                  </a:lnTo>
                  <a:lnTo>
                    <a:pt x="6350" y="487679"/>
                  </a:lnTo>
                  <a:lnTo>
                    <a:pt x="6350" y="474980"/>
                  </a:lnTo>
                  <a:close/>
                </a:path>
                <a:path w="852170" h="551180">
                  <a:moveTo>
                    <a:pt x="852170" y="474980"/>
                  </a:moveTo>
                  <a:lnTo>
                    <a:pt x="845820" y="474980"/>
                  </a:lnTo>
                  <a:lnTo>
                    <a:pt x="845820" y="487679"/>
                  </a:lnTo>
                  <a:lnTo>
                    <a:pt x="852170" y="487679"/>
                  </a:lnTo>
                  <a:lnTo>
                    <a:pt x="852170" y="474980"/>
                  </a:lnTo>
                  <a:close/>
                </a:path>
                <a:path w="852170" h="551180">
                  <a:moveTo>
                    <a:pt x="6350" y="487680"/>
                  </a:moveTo>
                  <a:lnTo>
                    <a:pt x="0" y="48768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87680"/>
                  </a:lnTo>
                  <a:close/>
                </a:path>
                <a:path w="852170" h="551180">
                  <a:moveTo>
                    <a:pt x="852170" y="487680"/>
                  </a:moveTo>
                  <a:lnTo>
                    <a:pt x="845820" y="487680"/>
                  </a:lnTo>
                  <a:lnTo>
                    <a:pt x="845820" y="496569"/>
                  </a:lnTo>
                  <a:lnTo>
                    <a:pt x="852170" y="496569"/>
                  </a:lnTo>
                  <a:lnTo>
                    <a:pt x="852170" y="487680"/>
                  </a:lnTo>
                  <a:close/>
                </a:path>
                <a:path w="852170" h="551180">
                  <a:moveTo>
                    <a:pt x="6350" y="496570"/>
                  </a:moveTo>
                  <a:lnTo>
                    <a:pt x="0" y="496570"/>
                  </a:lnTo>
                  <a:lnTo>
                    <a:pt x="0" y="544829"/>
                  </a:lnTo>
                  <a:lnTo>
                    <a:pt x="852170" y="544829"/>
                  </a:lnTo>
                  <a:lnTo>
                    <a:pt x="852170" y="543560"/>
                  </a:lnTo>
                  <a:lnTo>
                    <a:pt x="6350" y="542289"/>
                  </a:lnTo>
                  <a:lnTo>
                    <a:pt x="6350" y="496570"/>
                  </a:lnTo>
                  <a:close/>
                </a:path>
                <a:path w="852170" h="551180">
                  <a:moveTo>
                    <a:pt x="852170" y="496570"/>
                  </a:moveTo>
                  <a:lnTo>
                    <a:pt x="845820" y="496570"/>
                  </a:lnTo>
                  <a:lnTo>
                    <a:pt x="845820" y="543560"/>
                  </a:lnTo>
                  <a:lnTo>
                    <a:pt x="852170" y="543560"/>
                  </a:lnTo>
                  <a:lnTo>
                    <a:pt x="852170" y="496570"/>
                  </a:lnTo>
                  <a:close/>
                </a:path>
                <a:path w="852170" h="551180">
                  <a:moveTo>
                    <a:pt x="852170" y="544830"/>
                  </a:moveTo>
                  <a:lnTo>
                    <a:pt x="0" y="544830"/>
                  </a:lnTo>
                  <a:lnTo>
                    <a:pt x="0" y="548639"/>
                  </a:lnTo>
                  <a:lnTo>
                    <a:pt x="852170" y="551179"/>
                  </a:lnTo>
                  <a:lnTo>
                    <a:pt x="852170" y="544830"/>
                  </a:lnTo>
                  <a:close/>
                </a:path>
              </a:pathLst>
            </a:custGeom>
            <a:solidFill>
              <a:srgbClr val="69B2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6742430" y="1330959"/>
              <a:ext cx="839469" cy="537210"/>
            </a:xfrm>
            <a:custGeom>
              <a:avLst/>
              <a:gdLst/>
              <a:ahLst/>
              <a:cxnLst/>
              <a:rect l="l" t="t" r="r" b="b"/>
              <a:pathLst>
                <a:path w="839470" h="537210">
                  <a:moveTo>
                    <a:pt x="0" y="0"/>
                  </a:moveTo>
                  <a:lnTo>
                    <a:pt x="0" y="11429"/>
                  </a:lnTo>
                  <a:lnTo>
                    <a:pt x="6350" y="11429"/>
                  </a:lnTo>
                  <a:lnTo>
                    <a:pt x="6350" y="6350"/>
                  </a:lnTo>
                  <a:lnTo>
                    <a:pt x="839470" y="6350"/>
                  </a:lnTo>
                  <a:lnTo>
                    <a:pt x="839470" y="1269"/>
                  </a:lnTo>
                  <a:lnTo>
                    <a:pt x="0" y="0"/>
                  </a:lnTo>
                  <a:close/>
                </a:path>
                <a:path w="839470" h="537210">
                  <a:moveTo>
                    <a:pt x="839470" y="6350"/>
                  </a:moveTo>
                  <a:lnTo>
                    <a:pt x="6350" y="6350"/>
                  </a:lnTo>
                  <a:lnTo>
                    <a:pt x="834390" y="7619"/>
                  </a:lnTo>
                  <a:lnTo>
                    <a:pt x="834380" y="11429"/>
                  </a:lnTo>
                  <a:lnTo>
                    <a:pt x="839470" y="11429"/>
                  </a:lnTo>
                  <a:lnTo>
                    <a:pt x="839470" y="6350"/>
                  </a:lnTo>
                  <a:close/>
                </a:path>
                <a:path w="839470" h="537210">
                  <a:moveTo>
                    <a:pt x="6350" y="11430"/>
                  </a:moveTo>
                  <a:lnTo>
                    <a:pt x="0" y="11430"/>
                  </a:lnTo>
                  <a:lnTo>
                    <a:pt x="0" y="20319"/>
                  </a:lnTo>
                  <a:lnTo>
                    <a:pt x="6350" y="20319"/>
                  </a:lnTo>
                  <a:lnTo>
                    <a:pt x="6350" y="11430"/>
                  </a:lnTo>
                  <a:close/>
                </a:path>
                <a:path w="839470" h="537210">
                  <a:moveTo>
                    <a:pt x="839470" y="11430"/>
                  </a:moveTo>
                  <a:lnTo>
                    <a:pt x="834380" y="11430"/>
                  </a:lnTo>
                  <a:lnTo>
                    <a:pt x="834359" y="20319"/>
                  </a:lnTo>
                  <a:lnTo>
                    <a:pt x="839470" y="20319"/>
                  </a:lnTo>
                  <a:lnTo>
                    <a:pt x="839470" y="11430"/>
                  </a:lnTo>
                  <a:close/>
                </a:path>
                <a:path w="839470" h="537210">
                  <a:moveTo>
                    <a:pt x="6350" y="20320"/>
                  </a:moveTo>
                  <a:lnTo>
                    <a:pt x="0" y="20320"/>
                  </a:lnTo>
                  <a:lnTo>
                    <a:pt x="0" y="55879"/>
                  </a:lnTo>
                  <a:lnTo>
                    <a:pt x="6350" y="55879"/>
                  </a:lnTo>
                  <a:lnTo>
                    <a:pt x="6350" y="20320"/>
                  </a:lnTo>
                  <a:close/>
                </a:path>
                <a:path w="839470" h="537210">
                  <a:moveTo>
                    <a:pt x="839470" y="20320"/>
                  </a:moveTo>
                  <a:lnTo>
                    <a:pt x="834359" y="20320"/>
                  </a:lnTo>
                  <a:lnTo>
                    <a:pt x="834273" y="55879"/>
                  </a:lnTo>
                  <a:lnTo>
                    <a:pt x="839470" y="55879"/>
                  </a:lnTo>
                  <a:lnTo>
                    <a:pt x="839470" y="20320"/>
                  </a:lnTo>
                  <a:close/>
                </a:path>
                <a:path w="839470" h="537210">
                  <a:moveTo>
                    <a:pt x="6350" y="55880"/>
                  </a:moveTo>
                  <a:lnTo>
                    <a:pt x="0" y="5588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5880"/>
                  </a:lnTo>
                  <a:close/>
                </a:path>
                <a:path w="839470" h="537210">
                  <a:moveTo>
                    <a:pt x="839470" y="55880"/>
                  </a:moveTo>
                  <a:lnTo>
                    <a:pt x="834273" y="55880"/>
                  </a:lnTo>
                  <a:lnTo>
                    <a:pt x="834251" y="64769"/>
                  </a:lnTo>
                  <a:lnTo>
                    <a:pt x="839470" y="64769"/>
                  </a:lnTo>
                  <a:lnTo>
                    <a:pt x="839470" y="55880"/>
                  </a:lnTo>
                  <a:close/>
                </a:path>
                <a:path w="839470" h="537210">
                  <a:moveTo>
                    <a:pt x="6350" y="64770"/>
                  </a:moveTo>
                  <a:lnTo>
                    <a:pt x="0" y="64770"/>
                  </a:lnTo>
                  <a:lnTo>
                    <a:pt x="0" y="220979"/>
                  </a:lnTo>
                  <a:lnTo>
                    <a:pt x="6350" y="220979"/>
                  </a:lnTo>
                  <a:lnTo>
                    <a:pt x="6350" y="64770"/>
                  </a:lnTo>
                  <a:close/>
                </a:path>
                <a:path w="839470" h="537210">
                  <a:moveTo>
                    <a:pt x="839470" y="64770"/>
                  </a:moveTo>
                  <a:lnTo>
                    <a:pt x="834251" y="64770"/>
                  </a:lnTo>
                  <a:lnTo>
                    <a:pt x="833873" y="220979"/>
                  </a:lnTo>
                  <a:lnTo>
                    <a:pt x="839470" y="220979"/>
                  </a:lnTo>
                  <a:lnTo>
                    <a:pt x="839470" y="64770"/>
                  </a:lnTo>
                  <a:close/>
                </a:path>
                <a:path w="839470" h="537210">
                  <a:moveTo>
                    <a:pt x="6350" y="220980"/>
                  </a:moveTo>
                  <a:lnTo>
                    <a:pt x="0" y="220980"/>
                  </a:lnTo>
                  <a:lnTo>
                    <a:pt x="0" y="468629"/>
                  </a:lnTo>
                  <a:lnTo>
                    <a:pt x="6350" y="468629"/>
                  </a:lnTo>
                  <a:lnTo>
                    <a:pt x="6350" y="220980"/>
                  </a:lnTo>
                  <a:close/>
                </a:path>
                <a:path w="839470" h="537210">
                  <a:moveTo>
                    <a:pt x="839470" y="220980"/>
                  </a:moveTo>
                  <a:lnTo>
                    <a:pt x="833873" y="220980"/>
                  </a:lnTo>
                  <a:lnTo>
                    <a:pt x="833273" y="468629"/>
                  </a:lnTo>
                  <a:lnTo>
                    <a:pt x="839470" y="468629"/>
                  </a:lnTo>
                  <a:lnTo>
                    <a:pt x="839470" y="220980"/>
                  </a:lnTo>
                  <a:close/>
                </a:path>
                <a:path w="839470" h="537210">
                  <a:moveTo>
                    <a:pt x="6350" y="468630"/>
                  </a:moveTo>
                  <a:lnTo>
                    <a:pt x="0" y="468630"/>
                  </a:lnTo>
                  <a:lnTo>
                    <a:pt x="0" y="481329"/>
                  </a:lnTo>
                  <a:lnTo>
                    <a:pt x="6350" y="481329"/>
                  </a:lnTo>
                  <a:lnTo>
                    <a:pt x="6350" y="468630"/>
                  </a:lnTo>
                  <a:close/>
                </a:path>
                <a:path w="839470" h="537210">
                  <a:moveTo>
                    <a:pt x="839470" y="468630"/>
                  </a:moveTo>
                  <a:lnTo>
                    <a:pt x="833273" y="468630"/>
                  </a:lnTo>
                  <a:lnTo>
                    <a:pt x="833243" y="481329"/>
                  </a:lnTo>
                  <a:lnTo>
                    <a:pt x="839470" y="481329"/>
                  </a:lnTo>
                  <a:lnTo>
                    <a:pt x="839470" y="468630"/>
                  </a:lnTo>
                  <a:close/>
                </a:path>
                <a:path w="839470" h="537210">
                  <a:moveTo>
                    <a:pt x="6350" y="481330"/>
                  </a:moveTo>
                  <a:lnTo>
                    <a:pt x="0" y="481330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81330"/>
                  </a:lnTo>
                  <a:close/>
                </a:path>
                <a:path w="839470" h="537210">
                  <a:moveTo>
                    <a:pt x="839470" y="481330"/>
                  </a:moveTo>
                  <a:lnTo>
                    <a:pt x="833243" y="481330"/>
                  </a:lnTo>
                  <a:lnTo>
                    <a:pt x="833221" y="490219"/>
                  </a:lnTo>
                  <a:lnTo>
                    <a:pt x="839470" y="490219"/>
                  </a:lnTo>
                  <a:lnTo>
                    <a:pt x="839470" y="481330"/>
                  </a:lnTo>
                  <a:close/>
                </a:path>
                <a:path w="839470" h="537210">
                  <a:moveTo>
                    <a:pt x="6350" y="490220"/>
                  </a:moveTo>
                  <a:lnTo>
                    <a:pt x="0" y="490220"/>
                  </a:lnTo>
                  <a:lnTo>
                    <a:pt x="0" y="535939"/>
                  </a:lnTo>
                  <a:lnTo>
                    <a:pt x="839470" y="537210"/>
                  </a:lnTo>
                  <a:lnTo>
                    <a:pt x="839470" y="532129"/>
                  </a:lnTo>
                  <a:lnTo>
                    <a:pt x="6350" y="530860"/>
                  </a:lnTo>
                  <a:lnTo>
                    <a:pt x="6350" y="490220"/>
                  </a:lnTo>
                  <a:close/>
                </a:path>
                <a:path w="839470" h="537210">
                  <a:moveTo>
                    <a:pt x="839470" y="490220"/>
                  </a:moveTo>
                  <a:lnTo>
                    <a:pt x="833221" y="490220"/>
                  </a:lnTo>
                  <a:lnTo>
                    <a:pt x="833120" y="532129"/>
                  </a:lnTo>
                  <a:lnTo>
                    <a:pt x="839470" y="532129"/>
                  </a:lnTo>
                  <a:lnTo>
                    <a:pt x="839470" y="490220"/>
                  </a:lnTo>
                  <a:close/>
                </a:path>
              </a:pathLst>
            </a:custGeom>
            <a:solidFill>
              <a:srgbClr val="6AB3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6748780" y="1337309"/>
              <a:ext cx="828040" cy="525780"/>
            </a:xfrm>
            <a:custGeom>
              <a:avLst/>
              <a:gdLst/>
              <a:ahLst/>
              <a:cxnLst/>
              <a:rect l="l" t="t" r="r" b="b"/>
              <a:pathLst>
                <a:path w="828040" h="525780">
                  <a:moveTo>
                    <a:pt x="826858" y="483882"/>
                  </a:moveTo>
                  <a:lnTo>
                    <a:pt x="820496" y="483882"/>
                  </a:lnTo>
                  <a:lnTo>
                    <a:pt x="820420" y="519430"/>
                  </a:lnTo>
                  <a:lnTo>
                    <a:pt x="415925" y="519430"/>
                  </a:lnTo>
                  <a:lnTo>
                    <a:pt x="415925" y="518160"/>
                  </a:lnTo>
                  <a:lnTo>
                    <a:pt x="6324" y="518160"/>
                  </a:lnTo>
                  <a:lnTo>
                    <a:pt x="6324" y="13982"/>
                  </a:lnTo>
                  <a:lnTo>
                    <a:pt x="0" y="13982"/>
                  </a:lnTo>
                  <a:lnTo>
                    <a:pt x="0" y="518160"/>
                  </a:lnTo>
                  <a:lnTo>
                    <a:pt x="0" y="519430"/>
                  </a:lnTo>
                  <a:lnTo>
                    <a:pt x="0" y="524510"/>
                  </a:lnTo>
                  <a:lnTo>
                    <a:pt x="413372" y="524510"/>
                  </a:lnTo>
                  <a:lnTo>
                    <a:pt x="413372" y="525780"/>
                  </a:lnTo>
                  <a:lnTo>
                    <a:pt x="826770" y="525780"/>
                  </a:lnTo>
                  <a:lnTo>
                    <a:pt x="826770" y="524510"/>
                  </a:lnTo>
                  <a:lnTo>
                    <a:pt x="826770" y="519430"/>
                  </a:lnTo>
                  <a:lnTo>
                    <a:pt x="826858" y="483882"/>
                  </a:lnTo>
                  <a:close/>
                </a:path>
                <a:path w="828040" h="525780">
                  <a:moveTo>
                    <a:pt x="828040" y="127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0" y="13970"/>
                  </a:lnTo>
                  <a:lnTo>
                    <a:pt x="6337" y="13970"/>
                  </a:lnTo>
                  <a:lnTo>
                    <a:pt x="6337" y="6350"/>
                  </a:lnTo>
                  <a:lnTo>
                    <a:pt x="414007" y="6350"/>
                  </a:lnTo>
                  <a:lnTo>
                    <a:pt x="414007" y="7620"/>
                  </a:lnTo>
                  <a:lnTo>
                    <a:pt x="820521" y="7620"/>
                  </a:lnTo>
                  <a:lnTo>
                    <a:pt x="820521" y="474992"/>
                  </a:lnTo>
                  <a:lnTo>
                    <a:pt x="820496" y="483870"/>
                  </a:lnTo>
                  <a:lnTo>
                    <a:pt x="826858" y="483870"/>
                  </a:lnTo>
                  <a:lnTo>
                    <a:pt x="826884" y="474992"/>
                  </a:lnTo>
                  <a:lnTo>
                    <a:pt x="828014" y="474992"/>
                  </a:lnTo>
                  <a:lnTo>
                    <a:pt x="828014" y="7620"/>
                  </a:lnTo>
                  <a:lnTo>
                    <a:pt x="828014" y="6350"/>
                  </a:lnTo>
                  <a:lnTo>
                    <a:pt x="828027" y="5080"/>
                  </a:lnTo>
                  <a:lnTo>
                    <a:pt x="828040" y="1270"/>
                  </a:lnTo>
                  <a:close/>
                </a:path>
              </a:pathLst>
            </a:custGeom>
            <a:solidFill>
              <a:srgbClr val="6AB4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6753860" y="1343659"/>
              <a:ext cx="816610" cy="513080"/>
            </a:xfrm>
            <a:custGeom>
              <a:avLst/>
              <a:gdLst/>
              <a:ahLst/>
              <a:cxnLst/>
              <a:rect l="l" t="t" r="r" b="b"/>
              <a:pathLst>
                <a:path w="816609" h="513080">
                  <a:moveTo>
                    <a:pt x="815416" y="477532"/>
                  </a:moveTo>
                  <a:lnTo>
                    <a:pt x="809053" y="477532"/>
                  </a:lnTo>
                  <a:lnTo>
                    <a:pt x="808990" y="506730"/>
                  </a:lnTo>
                  <a:lnTo>
                    <a:pt x="410845" y="506730"/>
                  </a:lnTo>
                  <a:lnTo>
                    <a:pt x="410845" y="505460"/>
                  </a:lnTo>
                  <a:lnTo>
                    <a:pt x="7607" y="505460"/>
                  </a:lnTo>
                  <a:lnTo>
                    <a:pt x="7607" y="7632"/>
                  </a:lnTo>
                  <a:lnTo>
                    <a:pt x="38" y="7632"/>
                  </a:lnTo>
                  <a:lnTo>
                    <a:pt x="38" y="505460"/>
                  </a:lnTo>
                  <a:lnTo>
                    <a:pt x="12" y="506730"/>
                  </a:lnTo>
                  <a:lnTo>
                    <a:pt x="0" y="511810"/>
                  </a:lnTo>
                  <a:lnTo>
                    <a:pt x="407657" y="511810"/>
                  </a:lnTo>
                  <a:lnTo>
                    <a:pt x="407657" y="513080"/>
                  </a:lnTo>
                  <a:lnTo>
                    <a:pt x="815340" y="513080"/>
                  </a:lnTo>
                  <a:lnTo>
                    <a:pt x="815340" y="511810"/>
                  </a:lnTo>
                  <a:lnTo>
                    <a:pt x="815340" y="506730"/>
                  </a:lnTo>
                  <a:lnTo>
                    <a:pt x="815416" y="477532"/>
                  </a:lnTo>
                  <a:close/>
                </a:path>
                <a:path w="816609" h="513080">
                  <a:moveTo>
                    <a:pt x="816584" y="7632"/>
                  </a:moveTo>
                  <a:lnTo>
                    <a:pt x="809078" y="7632"/>
                  </a:lnTo>
                  <a:lnTo>
                    <a:pt x="809078" y="468642"/>
                  </a:lnTo>
                  <a:lnTo>
                    <a:pt x="809053" y="477520"/>
                  </a:lnTo>
                  <a:lnTo>
                    <a:pt x="815416" y="477520"/>
                  </a:lnTo>
                  <a:lnTo>
                    <a:pt x="815441" y="468642"/>
                  </a:lnTo>
                  <a:lnTo>
                    <a:pt x="816584" y="468642"/>
                  </a:lnTo>
                  <a:lnTo>
                    <a:pt x="816584" y="7632"/>
                  </a:lnTo>
                  <a:close/>
                </a:path>
                <a:path w="816609" h="513080">
                  <a:moveTo>
                    <a:pt x="816597" y="1270"/>
                  </a:moveTo>
                  <a:lnTo>
                    <a:pt x="408927" y="1270"/>
                  </a:lnTo>
                  <a:lnTo>
                    <a:pt x="40892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6350"/>
                  </a:lnTo>
                  <a:lnTo>
                    <a:pt x="1244" y="7620"/>
                  </a:lnTo>
                  <a:lnTo>
                    <a:pt x="7607" y="7620"/>
                  </a:lnTo>
                  <a:lnTo>
                    <a:pt x="7607" y="6350"/>
                  </a:lnTo>
                  <a:lnTo>
                    <a:pt x="810260" y="7620"/>
                  </a:lnTo>
                  <a:lnTo>
                    <a:pt x="816584" y="7620"/>
                  </a:lnTo>
                  <a:lnTo>
                    <a:pt x="816597" y="6350"/>
                  </a:lnTo>
                  <a:lnTo>
                    <a:pt x="816597" y="1270"/>
                  </a:lnTo>
                  <a:close/>
                </a:path>
              </a:pathLst>
            </a:custGeom>
            <a:solidFill>
              <a:srgbClr val="6BB5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6760210" y="1350009"/>
              <a:ext cx="803910" cy="500380"/>
            </a:xfrm>
            <a:custGeom>
              <a:avLst/>
              <a:gdLst/>
              <a:ahLst/>
              <a:cxnLst/>
              <a:rect l="l" t="t" r="r" b="b"/>
              <a:pathLst>
                <a:path w="803909" h="500380">
                  <a:moveTo>
                    <a:pt x="803897" y="1270"/>
                  </a:moveTo>
                  <a:lnTo>
                    <a:pt x="1270" y="0"/>
                  </a:lnTo>
                  <a:lnTo>
                    <a:pt x="1257" y="1270"/>
                  </a:lnTo>
                  <a:lnTo>
                    <a:pt x="1257" y="6350"/>
                  </a:lnTo>
                  <a:lnTo>
                    <a:pt x="38" y="6350"/>
                  </a:lnTo>
                  <a:lnTo>
                    <a:pt x="38" y="492760"/>
                  </a:lnTo>
                  <a:lnTo>
                    <a:pt x="12" y="494030"/>
                  </a:lnTo>
                  <a:lnTo>
                    <a:pt x="0" y="499110"/>
                  </a:lnTo>
                  <a:lnTo>
                    <a:pt x="401307" y="499110"/>
                  </a:lnTo>
                  <a:lnTo>
                    <a:pt x="401307" y="500380"/>
                  </a:lnTo>
                  <a:lnTo>
                    <a:pt x="802640" y="500380"/>
                  </a:lnTo>
                  <a:lnTo>
                    <a:pt x="802640" y="499110"/>
                  </a:lnTo>
                  <a:lnTo>
                    <a:pt x="802640" y="494030"/>
                  </a:lnTo>
                  <a:lnTo>
                    <a:pt x="802703" y="471182"/>
                  </a:lnTo>
                  <a:lnTo>
                    <a:pt x="796340" y="471182"/>
                  </a:lnTo>
                  <a:lnTo>
                    <a:pt x="796290" y="494030"/>
                  </a:lnTo>
                  <a:lnTo>
                    <a:pt x="404495" y="494030"/>
                  </a:lnTo>
                  <a:lnTo>
                    <a:pt x="404495" y="492760"/>
                  </a:lnTo>
                  <a:lnTo>
                    <a:pt x="7569" y="492760"/>
                  </a:lnTo>
                  <a:lnTo>
                    <a:pt x="7569" y="6350"/>
                  </a:lnTo>
                  <a:lnTo>
                    <a:pt x="402577" y="6350"/>
                  </a:lnTo>
                  <a:lnTo>
                    <a:pt x="402577" y="7620"/>
                  </a:lnTo>
                  <a:lnTo>
                    <a:pt x="796366" y="7620"/>
                  </a:lnTo>
                  <a:lnTo>
                    <a:pt x="796366" y="462292"/>
                  </a:lnTo>
                  <a:lnTo>
                    <a:pt x="796340" y="471170"/>
                  </a:lnTo>
                  <a:lnTo>
                    <a:pt x="802703" y="471170"/>
                  </a:lnTo>
                  <a:lnTo>
                    <a:pt x="802728" y="462292"/>
                  </a:lnTo>
                  <a:lnTo>
                    <a:pt x="803846" y="462292"/>
                  </a:lnTo>
                  <a:lnTo>
                    <a:pt x="803846" y="7620"/>
                  </a:lnTo>
                  <a:lnTo>
                    <a:pt x="803884" y="6350"/>
                  </a:lnTo>
                  <a:lnTo>
                    <a:pt x="803897" y="1270"/>
                  </a:lnTo>
                  <a:close/>
                </a:path>
              </a:pathLst>
            </a:custGeom>
            <a:solidFill>
              <a:srgbClr val="6CB6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6766560" y="1356359"/>
              <a:ext cx="791210" cy="487680"/>
            </a:xfrm>
            <a:custGeom>
              <a:avLst/>
              <a:gdLst/>
              <a:ahLst/>
              <a:cxnLst/>
              <a:rect l="l" t="t" r="r" b="b"/>
              <a:pathLst>
                <a:path w="791209" h="487680">
                  <a:moveTo>
                    <a:pt x="791197" y="1270"/>
                  </a:moveTo>
                  <a:lnTo>
                    <a:pt x="396227" y="1270"/>
                  </a:lnTo>
                  <a:lnTo>
                    <a:pt x="39622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6350"/>
                  </a:lnTo>
                  <a:lnTo>
                    <a:pt x="25" y="6350"/>
                  </a:lnTo>
                  <a:lnTo>
                    <a:pt x="25" y="480060"/>
                  </a:lnTo>
                  <a:lnTo>
                    <a:pt x="12" y="481330"/>
                  </a:lnTo>
                  <a:lnTo>
                    <a:pt x="0" y="486410"/>
                  </a:lnTo>
                  <a:lnTo>
                    <a:pt x="394957" y="486410"/>
                  </a:lnTo>
                  <a:lnTo>
                    <a:pt x="394957" y="487680"/>
                  </a:lnTo>
                  <a:lnTo>
                    <a:pt x="789940" y="487680"/>
                  </a:lnTo>
                  <a:lnTo>
                    <a:pt x="789940" y="486410"/>
                  </a:lnTo>
                  <a:lnTo>
                    <a:pt x="789940" y="481330"/>
                  </a:lnTo>
                  <a:lnTo>
                    <a:pt x="789990" y="464832"/>
                  </a:lnTo>
                  <a:lnTo>
                    <a:pt x="783628" y="464832"/>
                  </a:lnTo>
                  <a:lnTo>
                    <a:pt x="783590" y="481330"/>
                  </a:lnTo>
                  <a:lnTo>
                    <a:pt x="398145" y="481330"/>
                  </a:lnTo>
                  <a:lnTo>
                    <a:pt x="398145" y="480060"/>
                  </a:lnTo>
                  <a:lnTo>
                    <a:pt x="7581" y="480060"/>
                  </a:lnTo>
                  <a:lnTo>
                    <a:pt x="7581" y="6350"/>
                  </a:lnTo>
                  <a:lnTo>
                    <a:pt x="396227" y="6350"/>
                  </a:lnTo>
                  <a:lnTo>
                    <a:pt x="396227" y="7620"/>
                  </a:lnTo>
                  <a:lnTo>
                    <a:pt x="783653" y="7620"/>
                  </a:lnTo>
                  <a:lnTo>
                    <a:pt x="783653" y="455942"/>
                  </a:lnTo>
                  <a:lnTo>
                    <a:pt x="783628" y="464820"/>
                  </a:lnTo>
                  <a:lnTo>
                    <a:pt x="789990" y="464820"/>
                  </a:lnTo>
                  <a:lnTo>
                    <a:pt x="790016" y="455942"/>
                  </a:lnTo>
                  <a:lnTo>
                    <a:pt x="791159" y="455942"/>
                  </a:lnTo>
                  <a:lnTo>
                    <a:pt x="791159" y="7620"/>
                  </a:lnTo>
                  <a:lnTo>
                    <a:pt x="791184" y="6350"/>
                  </a:lnTo>
                  <a:lnTo>
                    <a:pt x="791197" y="1270"/>
                  </a:lnTo>
                  <a:close/>
                </a:path>
              </a:pathLst>
            </a:custGeom>
            <a:solidFill>
              <a:srgbClr val="6CB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6772910" y="1362709"/>
              <a:ext cx="778510" cy="474980"/>
            </a:xfrm>
            <a:custGeom>
              <a:avLst/>
              <a:gdLst/>
              <a:ahLst/>
              <a:cxnLst/>
              <a:rect l="l" t="t" r="r" b="b"/>
              <a:pathLst>
                <a:path w="778509" h="474980">
                  <a:moveTo>
                    <a:pt x="778497" y="1270"/>
                  </a:moveTo>
                  <a:lnTo>
                    <a:pt x="389877" y="1270"/>
                  </a:lnTo>
                  <a:lnTo>
                    <a:pt x="38987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6350"/>
                  </a:lnTo>
                  <a:lnTo>
                    <a:pt x="38" y="6350"/>
                  </a:lnTo>
                  <a:lnTo>
                    <a:pt x="38" y="458470"/>
                  </a:lnTo>
                  <a:lnTo>
                    <a:pt x="25" y="467360"/>
                  </a:lnTo>
                  <a:lnTo>
                    <a:pt x="12" y="468630"/>
                  </a:lnTo>
                  <a:lnTo>
                    <a:pt x="0" y="473710"/>
                  </a:lnTo>
                  <a:lnTo>
                    <a:pt x="388607" y="473710"/>
                  </a:lnTo>
                  <a:lnTo>
                    <a:pt x="388607" y="474980"/>
                  </a:lnTo>
                  <a:lnTo>
                    <a:pt x="777240" y="474980"/>
                  </a:lnTo>
                  <a:lnTo>
                    <a:pt x="777240" y="473710"/>
                  </a:lnTo>
                  <a:lnTo>
                    <a:pt x="777240" y="468630"/>
                  </a:lnTo>
                  <a:lnTo>
                    <a:pt x="777278" y="458482"/>
                  </a:lnTo>
                  <a:lnTo>
                    <a:pt x="770915" y="458482"/>
                  </a:lnTo>
                  <a:lnTo>
                    <a:pt x="770890" y="468630"/>
                  </a:lnTo>
                  <a:lnTo>
                    <a:pt x="391795" y="468630"/>
                  </a:lnTo>
                  <a:lnTo>
                    <a:pt x="391795" y="467360"/>
                  </a:lnTo>
                  <a:lnTo>
                    <a:pt x="6350" y="467360"/>
                  </a:lnTo>
                  <a:lnTo>
                    <a:pt x="6350" y="458470"/>
                  </a:lnTo>
                  <a:lnTo>
                    <a:pt x="7594" y="458470"/>
                  </a:lnTo>
                  <a:lnTo>
                    <a:pt x="7594" y="6350"/>
                  </a:lnTo>
                  <a:lnTo>
                    <a:pt x="389877" y="6350"/>
                  </a:lnTo>
                  <a:lnTo>
                    <a:pt x="389877" y="7620"/>
                  </a:lnTo>
                  <a:lnTo>
                    <a:pt x="770940" y="7620"/>
                  </a:lnTo>
                  <a:lnTo>
                    <a:pt x="770940" y="449592"/>
                  </a:lnTo>
                  <a:lnTo>
                    <a:pt x="770915" y="458470"/>
                  </a:lnTo>
                  <a:lnTo>
                    <a:pt x="777278" y="458470"/>
                  </a:lnTo>
                  <a:lnTo>
                    <a:pt x="777303" y="449592"/>
                  </a:lnTo>
                  <a:lnTo>
                    <a:pt x="778459" y="449592"/>
                  </a:lnTo>
                  <a:lnTo>
                    <a:pt x="778459" y="7620"/>
                  </a:lnTo>
                  <a:lnTo>
                    <a:pt x="778484" y="6350"/>
                  </a:lnTo>
                  <a:lnTo>
                    <a:pt x="778497" y="1270"/>
                  </a:lnTo>
                  <a:close/>
                </a:path>
              </a:pathLst>
            </a:custGeom>
            <a:solidFill>
              <a:srgbClr val="6D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6779260" y="1369059"/>
              <a:ext cx="765810" cy="462280"/>
            </a:xfrm>
            <a:custGeom>
              <a:avLst/>
              <a:gdLst/>
              <a:ahLst/>
              <a:cxnLst/>
              <a:rect l="l" t="t" r="r" b="b"/>
              <a:pathLst>
                <a:path w="765809" h="462280">
                  <a:moveTo>
                    <a:pt x="765797" y="1270"/>
                  </a:moveTo>
                  <a:lnTo>
                    <a:pt x="383527" y="1270"/>
                  </a:lnTo>
                  <a:lnTo>
                    <a:pt x="38352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6350"/>
                  </a:lnTo>
                  <a:lnTo>
                    <a:pt x="38" y="6350"/>
                  </a:lnTo>
                  <a:lnTo>
                    <a:pt x="38" y="443242"/>
                  </a:lnTo>
                  <a:lnTo>
                    <a:pt x="12" y="452120"/>
                  </a:lnTo>
                  <a:lnTo>
                    <a:pt x="12" y="454660"/>
                  </a:lnTo>
                  <a:lnTo>
                    <a:pt x="12" y="455930"/>
                  </a:lnTo>
                  <a:lnTo>
                    <a:pt x="0" y="461010"/>
                  </a:lnTo>
                  <a:lnTo>
                    <a:pt x="382257" y="461010"/>
                  </a:lnTo>
                  <a:lnTo>
                    <a:pt x="382257" y="462280"/>
                  </a:lnTo>
                  <a:lnTo>
                    <a:pt x="764540" y="462280"/>
                  </a:lnTo>
                  <a:lnTo>
                    <a:pt x="764540" y="461010"/>
                  </a:lnTo>
                  <a:lnTo>
                    <a:pt x="764540" y="455930"/>
                  </a:lnTo>
                  <a:lnTo>
                    <a:pt x="764565" y="452132"/>
                  </a:lnTo>
                  <a:lnTo>
                    <a:pt x="758190" y="452132"/>
                  </a:lnTo>
                  <a:lnTo>
                    <a:pt x="758190" y="455930"/>
                  </a:lnTo>
                  <a:lnTo>
                    <a:pt x="385445" y="455930"/>
                  </a:lnTo>
                  <a:lnTo>
                    <a:pt x="385445" y="454660"/>
                  </a:lnTo>
                  <a:lnTo>
                    <a:pt x="6350" y="454660"/>
                  </a:lnTo>
                  <a:lnTo>
                    <a:pt x="6350" y="452120"/>
                  </a:lnTo>
                  <a:lnTo>
                    <a:pt x="6375" y="443242"/>
                  </a:lnTo>
                  <a:lnTo>
                    <a:pt x="7594" y="443242"/>
                  </a:lnTo>
                  <a:lnTo>
                    <a:pt x="7594" y="6350"/>
                  </a:lnTo>
                  <a:lnTo>
                    <a:pt x="383527" y="6350"/>
                  </a:lnTo>
                  <a:lnTo>
                    <a:pt x="383527" y="7620"/>
                  </a:lnTo>
                  <a:lnTo>
                    <a:pt x="758215" y="7620"/>
                  </a:lnTo>
                  <a:lnTo>
                    <a:pt x="758215" y="443242"/>
                  </a:lnTo>
                  <a:lnTo>
                    <a:pt x="758190" y="452120"/>
                  </a:lnTo>
                  <a:lnTo>
                    <a:pt x="764565" y="452120"/>
                  </a:lnTo>
                  <a:lnTo>
                    <a:pt x="764590" y="443242"/>
                  </a:lnTo>
                  <a:lnTo>
                    <a:pt x="765771" y="443242"/>
                  </a:lnTo>
                  <a:lnTo>
                    <a:pt x="765771" y="7620"/>
                  </a:lnTo>
                  <a:lnTo>
                    <a:pt x="765784" y="6350"/>
                  </a:lnTo>
                  <a:lnTo>
                    <a:pt x="765797" y="1270"/>
                  </a:lnTo>
                  <a:close/>
                </a:path>
              </a:pathLst>
            </a:custGeom>
            <a:solidFill>
              <a:srgbClr val="6DB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6785610" y="1375409"/>
              <a:ext cx="753110" cy="449580"/>
            </a:xfrm>
            <a:custGeom>
              <a:avLst/>
              <a:gdLst/>
              <a:ahLst/>
              <a:cxnLst/>
              <a:rect l="l" t="t" r="r" b="b"/>
              <a:pathLst>
                <a:path w="753109" h="449580">
                  <a:moveTo>
                    <a:pt x="751840" y="445782"/>
                  </a:moveTo>
                  <a:lnTo>
                    <a:pt x="0" y="445782"/>
                  </a:lnTo>
                  <a:lnTo>
                    <a:pt x="0" y="448310"/>
                  </a:lnTo>
                  <a:lnTo>
                    <a:pt x="751840" y="449580"/>
                  </a:lnTo>
                  <a:lnTo>
                    <a:pt x="751840" y="445782"/>
                  </a:lnTo>
                  <a:close/>
                </a:path>
                <a:path w="753109" h="449580">
                  <a:moveTo>
                    <a:pt x="753097" y="1270"/>
                  </a:moveTo>
                  <a:lnTo>
                    <a:pt x="746760" y="1270"/>
                  </a:lnTo>
                  <a:lnTo>
                    <a:pt x="746760" y="7620"/>
                  </a:lnTo>
                  <a:lnTo>
                    <a:pt x="746760" y="443230"/>
                  </a:lnTo>
                  <a:lnTo>
                    <a:pt x="379095" y="443230"/>
                  </a:lnTo>
                  <a:lnTo>
                    <a:pt x="379095" y="441960"/>
                  </a:lnTo>
                  <a:lnTo>
                    <a:pt x="6350" y="441960"/>
                  </a:lnTo>
                  <a:lnTo>
                    <a:pt x="6350" y="436892"/>
                  </a:lnTo>
                  <a:lnTo>
                    <a:pt x="6350" y="5080"/>
                  </a:lnTo>
                  <a:lnTo>
                    <a:pt x="376542" y="5080"/>
                  </a:lnTo>
                  <a:lnTo>
                    <a:pt x="376542" y="7620"/>
                  </a:lnTo>
                  <a:lnTo>
                    <a:pt x="746760" y="7620"/>
                  </a:lnTo>
                  <a:lnTo>
                    <a:pt x="746760" y="1270"/>
                  </a:lnTo>
                  <a:lnTo>
                    <a:pt x="377177" y="1270"/>
                  </a:lnTo>
                  <a:lnTo>
                    <a:pt x="37717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5080"/>
                  </a:lnTo>
                  <a:lnTo>
                    <a:pt x="25" y="5080"/>
                  </a:lnTo>
                  <a:lnTo>
                    <a:pt x="25" y="436880"/>
                  </a:lnTo>
                  <a:lnTo>
                    <a:pt x="12" y="441960"/>
                  </a:lnTo>
                  <a:lnTo>
                    <a:pt x="12" y="443230"/>
                  </a:lnTo>
                  <a:lnTo>
                    <a:pt x="0" y="445770"/>
                  </a:lnTo>
                  <a:lnTo>
                    <a:pt x="751852" y="445770"/>
                  </a:lnTo>
                  <a:lnTo>
                    <a:pt x="751852" y="443242"/>
                  </a:lnTo>
                  <a:lnTo>
                    <a:pt x="753084" y="443242"/>
                  </a:lnTo>
                  <a:lnTo>
                    <a:pt x="753084" y="7620"/>
                  </a:lnTo>
                  <a:lnTo>
                    <a:pt x="753084" y="5080"/>
                  </a:lnTo>
                  <a:lnTo>
                    <a:pt x="753097" y="1270"/>
                  </a:lnTo>
                  <a:close/>
                </a:path>
              </a:pathLst>
            </a:custGeom>
            <a:solidFill>
              <a:srgbClr val="6EB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6791960" y="1380489"/>
              <a:ext cx="740410" cy="438150"/>
            </a:xfrm>
            <a:custGeom>
              <a:avLst/>
              <a:gdLst/>
              <a:ahLst/>
              <a:cxnLst/>
              <a:rect l="l" t="t" r="r" b="b"/>
              <a:pathLst>
                <a:path w="740409" h="438150">
                  <a:moveTo>
                    <a:pt x="370192" y="430530"/>
                  </a:moveTo>
                  <a:lnTo>
                    <a:pt x="7607" y="430530"/>
                  </a:lnTo>
                  <a:lnTo>
                    <a:pt x="7607" y="6362"/>
                  </a:lnTo>
                  <a:lnTo>
                    <a:pt x="0" y="6362"/>
                  </a:lnTo>
                  <a:lnTo>
                    <a:pt x="0" y="430530"/>
                  </a:lnTo>
                  <a:lnTo>
                    <a:pt x="0" y="431800"/>
                  </a:lnTo>
                  <a:lnTo>
                    <a:pt x="370192" y="431800"/>
                  </a:lnTo>
                  <a:lnTo>
                    <a:pt x="370192" y="430530"/>
                  </a:lnTo>
                  <a:close/>
                </a:path>
                <a:path w="740409" h="438150">
                  <a:moveTo>
                    <a:pt x="740410" y="254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70827" y="6350"/>
                  </a:lnTo>
                  <a:lnTo>
                    <a:pt x="370827" y="8890"/>
                  </a:lnTo>
                  <a:lnTo>
                    <a:pt x="734060" y="8890"/>
                  </a:lnTo>
                  <a:lnTo>
                    <a:pt x="734060" y="431812"/>
                  </a:lnTo>
                  <a:lnTo>
                    <a:pt x="0" y="431812"/>
                  </a:lnTo>
                  <a:lnTo>
                    <a:pt x="0" y="436880"/>
                  </a:lnTo>
                  <a:lnTo>
                    <a:pt x="740410" y="438150"/>
                  </a:lnTo>
                  <a:lnTo>
                    <a:pt x="740410" y="431812"/>
                  </a:lnTo>
                  <a:lnTo>
                    <a:pt x="740410" y="8890"/>
                  </a:lnTo>
                  <a:lnTo>
                    <a:pt x="740410" y="6350"/>
                  </a:lnTo>
                  <a:lnTo>
                    <a:pt x="740410" y="2540"/>
                  </a:lnTo>
                  <a:close/>
                </a:path>
              </a:pathLst>
            </a:custGeom>
            <a:solidFill>
              <a:srgbClr val="6FB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6798310" y="1386839"/>
              <a:ext cx="727710" cy="425450"/>
            </a:xfrm>
            <a:custGeom>
              <a:avLst/>
              <a:gdLst/>
              <a:ahLst/>
              <a:cxnLst/>
              <a:rect l="l" t="t" r="r" b="b"/>
              <a:pathLst>
                <a:path w="727709" h="425450">
                  <a:moveTo>
                    <a:pt x="727710" y="2540"/>
                  </a:moveTo>
                  <a:lnTo>
                    <a:pt x="721360" y="2540"/>
                  </a:lnTo>
                  <a:lnTo>
                    <a:pt x="721360" y="7620"/>
                  </a:lnTo>
                  <a:lnTo>
                    <a:pt x="721360" y="419100"/>
                  </a:lnTo>
                  <a:lnTo>
                    <a:pt x="367017" y="419100"/>
                  </a:lnTo>
                  <a:lnTo>
                    <a:pt x="367017" y="417830"/>
                  </a:lnTo>
                  <a:lnTo>
                    <a:pt x="6350" y="417830"/>
                  </a:lnTo>
                  <a:lnTo>
                    <a:pt x="6350" y="6350"/>
                  </a:lnTo>
                  <a:lnTo>
                    <a:pt x="363855" y="6350"/>
                  </a:lnTo>
                  <a:lnTo>
                    <a:pt x="363855" y="7620"/>
                  </a:lnTo>
                  <a:lnTo>
                    <a:pt x="721360" y="7620"/>
                  </a:lnTo>
                  <a:lnTo>
                    <a:pt x="721360" y="2540"/>
                  </a:lnTo>
                  <a:lnTo>
                    <a:pt x="364477" y="2540"/>
                  </a:lnTo>
                  <a:lnTo>
                    <a:pt x="364477" y="0"/>
                  </a:lnTo>
                  <a:lnTo>
                    <a:pt x="1257" y="0"/>
                  </a:lnTo>
                  <a:lnTo>
                    <a:pt x="1257" y="2540"/>
                  </a:lnTo>
                  <a:lnTo>
                    <a:pt x="1244" y="6350"/>
                  </a:lnTo>
                  <a:lnTo>
                    <a:pt x="25" y="6350"/>
                  </a:lnTo>
                  <a:lnTo>
                    <a:pt x="25" y="417830"/>
                  </a:lnTo>
                  <a:lnTo>
                    <a:pt x="12" y="419100"/>
                  </a:lnTo>
                  <a:lnTo>
                    <a:pt x="0" y="424180"/>
                  </a:lnTo>
                  <a:lnTo>
                    <a:pt x="363842" y="424180"/>
                  </a:lnTo>
                  <a:lnTo>
                    <a:pt x="363842" y="425450"/>
                  </a:lnTo>
                  <a:lnTo>
                    <a:pt x="727710" y="425450"/>
                  </a:lnTo>
                  <a:lnTo>
                    <a:pt x="727710" y="424180"/>
                  </a:lnTo>
                  <a:lnTo>
                    <a:pt x="727710" y="419112"/>
                  </a:lnTo>
                  <a:lnTo>
                    <a:pt x="727710" y="7620"/>
                  </a:lnTo>
                  <a:lnTo>
                    <a:pt x="727710" y="6350"/>
                  </a:lnTo>
                  <a:lnTo>
                    <a:pt x="727710" y="2540"/>
                  </a:lnTo>
                  <a:close/>
                </a:path>
              </a:pathLst>
            </a:custGeom>
            <a:solidFill>
              <a:srgbClr val="6FBC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6804659" y="1393189"/>
              <a:ext cx="715010" cy="412750"/>
            </a:xfrm>
            <a:custGeom>
              <a:avLst/>
              <a:gdLst/>
              <a:ahLst/>
              <a:cxnLst/>
              <a:rect l="l" t="t" r="r" b="b"/>
              <a:pathLst>
                <a:path w="715009" h="412750">
                  <a:moveTo>
                    <a:pt x="0" y="0"/>
                  </a:moveTo>
                  <a:lnTo>
                    <a:pt x="0" y="2539"/>
                  </a:lnTo>
                  <a:lnTo>
                    <a:pt x="715010" y="2539"/>
                  </a:lnTo>
                  <a:lnTo>
                    <a:pt x="715010" y="1270"/>
                  </a:lnTo>
                  <a:lnTo>
                    <a:pt x="0" y="0"/>
                  </a:lnTo>
                  <a:close/>
                </a:path>
                <a:path w="715009" h="412750">
                  <a:moveTo>
                    <a:pt x="715010" y="2540"/>
                  </a:moveTo>
                  <a:lnTo>
                    <a:pt x="0" y="2540"/>
                  </a:lnTo>
                  <a:lnTo>
                    <a:pt x="0" y="158750"/>
                  </a:lnTo>
                  <a:lnTo>
                    <a:pt x="6350" y="158750"/>
                  </a:lnTo>
                  <a:lnTo>
                    <a:pt x="6350" y="6350"/>
                  </a:lnTo>
                  <a:lnTo>
                    <a:pt x="715010" y="6350"/>
                  </a:lnTo>
                  <a:lnTo>
                    <a:pt x="715010" y="2540"/>
                  </a:lnTo>
                  <a:close/>
                </a:path>
                <a:path w="715009" h="412750">
                  <a:moveTo>
                    <a:pt x="715010" y="6350"/>
                  </a:moveTo>
                  <a:lnTo>
                    <a:pt x="6350" y="6350"/>
                  </a:lnTo>
                  <a:lnTo>
                    <a:pt x="708660" y="7620"/>
                  </a:lnTo>
                  <a:lnTo>
                    <a:pt x="708660" y="158750"/>
                  </a:lnTo>
                  <a:lnTo>
                    <a:pt x="715010" y="158750"/>
                  </a:lnTo>
                  <a:lnTo>
                    <a:pt x="715010" y="6350"/>
                  </a:lnTo>
                  <a:close/>
                </a:path>
                <a:path w="715009" h="412750">
                  <a:moveTo>
                    <a:pt x="6350" y="158750"/>
                  </a:moveTo>
                  <a:lnTo>
                    <a:pt x="0" y="158750"/>
                  </a:lnTo>
                  <a:lnTo>
                    <a:pt x="0" y="406400"/>
                  </a:lnTo>
                  <a:lnTo>
                    <a:pt x="357504" y="406400"/>
                  </a:lnTo>
                  <a:lnTo>
                    <a:pt x="6350" y="405130"/>
                  </a:lnTo>
                  <a:lnTo>
                    <a:pt x="6350" y="158750"/>
                  </a:lnTo>
                  <a:close/>
                </a:path>
                <a:path w="715009" h="412750">
                  <a:moveTo>
                    <a:pt x="715010" y="158750"/>
                  </a:moveTo>
                  <a:lnTo>
                    <a:pt x="708660" y="158750"/>
                  </a:lnTo>
                  <a:lnTo>
                    <a:pt x="708660" y="406400"/>
                  </a:lnTo>
                  <a:lnTo>
                    <a:pt x="715010" y="406400"/>
                  </a:lnTo>
                  <a:lnTo>
                    <a:pt x="715010" y="158750"/>
                  </a:lnTo>
                  <a:close/>
                </a:path>
                <a:path w="715009" h="412750">
                  <a:moveTo>
                    <a:pt x="357505" y="406400"/>
                  </a:moveTo>
                  <a:lnTo>
                    <a:pt x="0" y="406400"/>
                  </a:lnTo>
                  <a:lnTo>
                    <a:pt x="0" y="411480"/>
                  </a:lnTo>
                  <a:lnTo>
                    <a:pt x="715010" y="412750"/>
                  </a:lnTo>
                  <a:lnTo>
                    <a:pt x="715010" y="407670"/>
                  </a:lnTo>
                  <a:lnTo>
                    <a:pt x="708660" y="407670"/>
                  </a:lnTo>
                  <a:lnTo>
                    <a:pt x="357505" y="406400"/>
                  </a:lnTo>
                  <a:close/>
                </a:path>
                <a:path w="715009" h="412750">
                  <a:moveTo>
                    <a:pt x="715010" y="406400"/>
                  </a:moveTo>
                  <a:lnTo>
                    <a:pt x="708660" y="406400"/>
                  </a:lnTo>
                  <a:lnTo>
                    <a:pt x="708660" y="407670"/>
                  </a:lnTo>
                  <a:lnTo>
                    <a:pt x="715010" y="407670"/>
                  </a:lnTo>
                  <a:lnTo>
                    <a:pt x="715010" y="406400"/>
                  </a:lnTo>
                  <a:close/>
                </a:path>
              </a:pathLst>
            </a:custGeom>
            <a:solidFill>
              <a:srgbClr val="70B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6811009" y="1399539"/>
              <a:ext cx="702310" cy="401320"/>
            </a:xfrm>
            <a:custGeom>
              <a:avLst/>
              <a:gdLst/>
              <a:ahLst/>
              <a:cxnLst/>
              <a:rect l="l" t="t" r="r" b="b"/>
              <a:pathLst>
                <a:path w="702309" h="401319">
                  <a:moveTo>
                    <a:pt x="0" y="0"/>
                  </a:moveTo>
                  <a:lnTo>
                    <a:pt x="0" y="152400"/>
                  </a:lnTo>
                  <a:lnTo>
                    <a:pt x="6350" y="152400"/>
                  </a:lnTo>
                  <a:lnTo>
                    <a:pt x="6350" y="6350"/>
                  </a:lnTo>
                  <a:lnTo>
                    <a:pt x="702310" y="6350"/>
                  </a:lnTo>
                  <a:lnTo>
                    <a:pt x="702310" y="1270"/>
                  </a:lnTo>
                  <a:lnTo>
                    <a:pt x="0" y="0"/>
                  </a:lnTo>
                  <a:close/>
                </a:path>
                <a:path w="702309" h="401319">
                  <a:moveTo>
                    <a:pt x="702310" y="6350"/>
                  </a:moveTo>
                  <a:lnTo>
                    <a:pt x="6350" y="6350"/>
                  </a:lnTo>
                  <a:lnTo>
                    <a:pt x="695960" y="7620"/>
                  </a:lnTo>
                  <a:lnTo>
                    <a:pt x="695960" y="152400"/>
                  </a:lnTo>
                  <a:lnTo>
                    <a:pt x="702310" y="152400"/>
                  </a:lnTo>
                  <a:lnTo>
                    <a:pt x="702310" y="6350"/>
                  </a:lnTo>
                  <a:close/>
                </a:path>
                <a:path w="702309" h="401319">
                  <a:moveTo>
                    <a:pt x="6350" y="152400"/>
                  </a:moveTo>
                  <a:lnTo>
                    <a:pt x="0" y="152400"/>
                  </a:lnTo>
                  <a:lnTo>
                    <a:pt x="0" y="398780"/>
                  </a:lnTo>
                  <a:lnTo>
                    <a:pt x="351154" y="400050"/>
                  </a:lnTo>
                  <a:lnTo>
                    <a:pt x="702310" y="400050"/>
                  </a:lnTo>
                  <a:lnTo>
                    <a:pt x="702310" y="394970"/>
                  </a:lnTo>
                  <a:lnTo>
                    <a:pt x="695960" y="394970"/>
                  </a:lnTo>
                  <a:lnTo>
                    <a:pt x="6350" y="392430"/>
                  </a:lnTo>
                  <a:lnTo>
                    <a:pt x="6350" y="152400"/>
                  </a:lnTo>
                  <a:close/>
                </a:path>
                <a:path w="702309" h="401319">
                  <a:moveTo>
                    <a:pt x="702310" y="152400"/>
                  </a:moveTo>
                  <a:lnTo>
                    <a:pt x="695960" y="152400"/>
                  </a:lnTo>
                  <a:lnTo>
                    <a:pt x="695960" y="394970"/>
                  </a:lnTo>
                  <a:lnTo>
                    <a:pt x="702310" y="394970"/>
                  </a:lnTo>
                  <a:lnTo>
                    <a:pt x="702310" y="152400"/>
                  </a:lnTo>
                  <a:close/>
                </a:path>
                <a:path w="702309" h="401319">
                  <a:moveTo>
                    <a:pt x="702310" y="400050"/>
                  </a:moveTo>
                  <a:lnTo>
                    <a:pt x="351155" y="400050"/>
                  </a:lnTo>
                  <a:lnTo>
                    <a:pt x="702310" y="401320"/>
                  </a:lnTo>
                  <a:lnTo>
                    <a:pt x="702310" y="400050"/>
                  </a:lnTo>
                  <a:close/>
                </a:path>
              </a:pathLst>
            </a:custGeom>
            <a:solidFill>
              <a:srgbClr val="70B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6817359" y="1405889"/>
              <a:ext cx="689610" cy="388620"/>
            </a:xfrm>
            <a:custGeom>
              <a:avLst/>
              <a:gdLst/>
              <a:ahLst/>
              <a:cxnLst/>
              <a:rect l="l" t="t" r="r" b="b"/>
              <a:pathLst>
                <a:path w="689609" h="388619">
                  <a:moveTo>
                    <a:pt x="0" y="0"/>
                  </a:moveTo>
                  <a:lnTo>
                    <a:pt x="0" y="146050"/>
                  </a:lnTo>
                  <a:lnTo>
                    <a:pt x="6350" y="146050"/>
                  </a:lnTo>
                  <a:lnTo>
                    <a:pt x="6350" y="6350"/>
                  </a:lnTo>
                  <a:lnTo>
                    <a:pt x="689610" y="6350"/>
                  </a:lnTo>
                  <a:lnTo>
                    <a:pt x="689610" y="1270"/>
                  </a:lnTo>
                  <a:lnTo>
                    <a:pt x="0" y="0"/>
                  </a:lnTo>
                  <a:close/>
                </a:path>
                <a:path w="689609" h="388619">
                  <a:moveTo>
                    <a:pt x="689610" y="6350"/>
                  </a:moveTo>
                  <a:lnTo>
                    <a:pt x="6350" y="6350"/>
                  </a:lnTo>
                  <a:lnTo>
                    <a:pt x="684530" y="7620"/>
                  </a:lnTo>
                  <a:lnTo>
                    <a:pt x="684060" y="146050"/>
                  </a:lnTo>
                  <a:lnTo>
                    <a:pt x="689610" y="146050"/>
                  </a:lnTo>
                  <a:lnTo>
                    <a:pt x="689610" y="6350"/>
                  </a:lnTo>
                  <a:close/>
                </a:path>
                <a:path w="689609" h="388619">
                  <a:moveTo>
                    <a:pt x="6350" y="146050"/>
                  </a:moveTo>
                  <a:lnTo>
                    <a:pt x="0" y="146050"/>
                  </a:lnTo>
                  <a:lnTo>
                    <a:pt x="0" y="386080"/>
                  </a:lnTo>
                  <a:lnTo>
                    <a:pt x="689610" y="388620"/>
                  </a:lnTo>
                  <a:lnTo>
                    <a:pt x="689610" y="382270"/>
                  </a:lnTo>
                  <a:lnTo>
                    <a:pt x="6350" y="381000"/>
                  </a:lnTo>
                  <a:lnTo>
                    <a:pt x="6350" y="146050"/>
                  </a:lnTo>
                  <a:close/>
                </a:path>
                <a:path w="689609" h="388619">
                  <a:moveTo>
                    <a:pt x="689610" y="146050"/>
                  </a:moveTo>
                  <a:lnTo>
                    <a:pt x="684060" y="146050"/>
                  </a:lnTo>
                  <a:lnTo>
                    <a:pt x="683260" y="382270"/>
                  </a:lnTo>
                  <a:lnTo>
                    <a:pt x="689610" y="382270"/>
                  </a:lnTo>
                  <a:lnTo>
                    <a:pt x="689610" y="146050"/>
                  </a:lnTo>
                  <a:close/>
                </a:path>
              </a:pathLst>
            </a:custGeom>
            <a:solidFill>
              <a:srgbClr val="71BF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6823709" y="1412239"/>
              <a:ext cx="678180" cy="375920"/>
            </a:xfrm>
            <a:custGeom>
              <a:avLst/>
              <a:gdLst/>
              <a:ahLst/>
              <a:cxnLst/>
              <a:rect l="l" t="t" r="r" b="b"/>
              <a:pathLst>
                <a:path w="678179" h="375919">
                  <a:moveTo>
                    <a:pt x="0" y="0"/>
                  </a:moveTo>
                  <a:lnTo>
                    <a:pt x="0" y="139700"/>
                  </a:lnTo>
                  <a:lnTo>
                    <a:pt x="5882" y="139700"/>
                  </a:lnTo>
                  <a:lnTo>
                    <a:pt x="6350" y="6350"/>
                  </a:lnTo>
                  <a:lnTo>
                    <a:pt x="678162" y="6350"/>
                  </a:lnTo>
                  <a:lnTo>
                    <a:pt x="678180" y="1270"/>
                  </a:lnTo>
                  <a:lnTo>
                    <a:pt x="0" y="0"/>
                  </a:lnTo>
                  <a:close/>
                </a:path>
                <a:path w="678179" h="375919">
                  <a:moveTo>
                    <a:pt x="678162" y="6350"/>
                  </a:moveTo>
                  <a:lnTo>
                    <a:pt x="6350" y="6350"/>
                  </a:lnTo>
                  <a:lnTo>
                    <a:pt x="671830" y="7620"/>
                  </a:lnTo>
                  <a:lnTo>
                    <a:pt x="671366" y="139700"/>
                  </a:lnTo>
                  <a:lnTo>
                    <a:pt x="677710" y="139700"/>
                  </a:lnTo>
                  <a:lnTo>
                    <a:pt x="678162" y="6350"/>
                  </a:lnTo>
                  <a:close/>
                </a:path>
                <a:path w="678179" h="375919">
                  <a:moveTo>
                    <a:pt x="5882" y="139700"/>
                  </a:moveTo>
                  <a:lnTo>
                    <a:pt x="0" y="139700"/>
                  </a:lnTo>
                  <a:lnTo>
                    <a:pt x="0" y="374650"/>
                  </a:lnTo>
                  <a:lnTo>
                    <a:pt x="676910" y="375920"/>
                  </a:lnTo>
                  <a:lnTo>
                    <a:pt x="676931" y="369570"/>
                  </a:lnTo>
                  <a:lnTo>
                    <a:pt x="5080" y="368300"/>
                  </a:lnTo>
                  <a:lnTo>
                    <a:pt x="5882" y="139700"/>
                  </a:lnTo>
                  <a:close/>
                </a:path>
                <a:path w="678179" h="375919">
                  <a:moveTo>
                    <a:pt x="677710" y="139700"/>
                  </a:moveTo>
                  <a:lnTo>
                    <a:pt x="671366" y="139700"/>
                  </a:lnTo>
                  <a:lnTo>
                    <a:pt x="670560" y="369570"/>
                  </a:lnTo>
                  <a:lnTo>
                    <a:pt x="676931" y="369570"/>
                  </a:lnTo>
                  <a:lnTo>
                    <a:pt x="677710" y="139700"/>
                  </a:lnTo>
                  <a:close/>
                </a:path>
              </a:pathLst>
            </a:custGeom>
            <a:solidFill>
              <a:srgbClr val="72C0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6828790" y="1418589"/>
              <a:ext cx="666750" cy="363220"/>
            </a:xfrm>
            <a:custGeom>
              <a:avLst/>
              <a:gdLst/>
              <a:ahLst/>
              <a:cxnLst/>
              <a:rect l="l" t="t" r="r" b="b"/>
              <a:pathLst>
                <a:path w="666750" h="363219">
                  <a:moveTo>
                    <a:pt x="1269" y="0"/>
                  </a:moveTo>
                  <a:lnTo>
                    <a:pt x="802" y="133350"/>
                  </a:lnTo>
                  <a:lnTo>
                    <a:pt x="7158" y="133350"/>
                  </a:lnTo>
                  <a:lnTo>
                    <a:pt x="7619" y="6350"/>
                  </a:lnTo>
                  <a:lnTo>
                    <a:pt x="666732" y="6350"/>
                  </a:lnTo>
                  <a:lnTo>
                    <a:pt x="666750" y="1270"/>
                  </a:lnTo>
                  <a:lnTo>
                    <a:pt x="1269" y="0"/>
                  </a:lnTo>
                  <a:close/>
                </a:path>
                <a:path w="666750" h="363219">
                  <a:moveTo>
                    <a:pt x="666732" y="6350"/>
                  </a:moveTo>
                  <a:lnTo>
                    <a:pt x="7619" y="6350"/>
                  </a:lnTo>
                  <a:lnTo>
                    <a:pt x="660400" y="7620"/>
                  </a:lnTo>
                  <a:lnTo>
                    <a:pt x="659942" y="133350"/>
                  </a:lnTo>
                  <a:lnTo>
                    <a:pt x="666286" y="133350"/>
                  </a:lnTo>
                  <a:lnTo>
                    <a:pt x="666732" y="6350"/>
                  </a:lnTo>
                  <a:close/>
                </a:path>
                <a:path w="666750" h="363219">
                  <a:moveTo>
                    <a:pt x="7158" y="133350"/>
                  </a:moveTo>
                  <a:lnTo>
                    <a:pt x="802" y="133350"/>
                  </a:lnTo>
                  <a:lnTo>
                    <a:pt x="0" y="361950"/>
                  </a:lnTo>
                  <a:lnTo>
                    <a:pt x="665479" y="363220"/>
                  </a:lnTo>
                  <a:lnTo>
                    <a:pt x="665502" y="356870"/>
                  </a:lnTo>
                  <a:lnTo>
                    <a:pt x="6350" y="355600"/>
                  </a:lnTo>
                  <a:lnTo>
                    <a:pt x="7158" y="133350"/>
                  </a:lnTo>
                  <a:close/>
                </a:path>
                <a:path w="666750" h="363219">
                  <a:moveTo>
                    <a:pt x="666286" y="133350"/>
                  </a:moveTo>
                  <a:lnTo>
                    <a:pt x="659942" y="133350"/>
                  </a:lnTo>
                  <a:lnTo>
                    <a:pt x="659129" y="356870"/>
                  </a:lnTo>
                  <a:lnTo>
                    <a:pt x="665502" y="356870"/>
                  </a:lnTo>
                  <a:lnTo>
                    <a:pt x="666286" y="133350"/>
                  </a:lnTo>
                  <a:close/>
                </a:path>
              </a:pathLst>
            </a:custGeom>
            <a:solidFill>
              <a:srgbClr val="72C1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6835140" y="1424939"/>
              <a:ext cx="654050" cy="350520"/>
            </a:xfrm>
            <a:custGeom>
              <a:avLst/>
              <a:gdLst/>
              <a:ahLst/>
              <a:cxnLst/>
              <a:rect l="l" t="t" r="r" b="b"/>
              <a:pathLst>
                <a:path w="654050" h="350519">
                  <a:moveTo>
                    <a:pt x="1269" y="0"/>
                  </a:moveTo>
                  <a:lnTo>
                    <a:pt x="808" y="127000"/>
                  </a:lnTo>
                  <a:lnTo>
                    <a:pt x="7164" y="127000"/>
                  </a:lnTo>
                  <a:lnTo>
                    <a:pt x="7619" y="6350"/>
                  </a:lnTo>
                  <a:lnTo>
                    <a:pt x="654031" y="6350"/>
                  </a:lnTo>
                  <a:lnTo>
                    <a:pt x="654050" y="1270"/>
                  </a:lnTo>
                  <a:lnTo>
                    <a:pt x="1269" y="0"/>
                  </a:lnTo>
                  <a:close/>
                </a:path>
                <a:path w="654050" h="350519">
                  <a:moveTo>
                    <a:pt x="654031" y="6350"/>
                  </a:moveTo>
                  <a:lnTo>
                    <a:pt x="7619" y="6350"/>
                  </a:lnTo>
                  <a:lnTo>
                    <a:pt x="647700" y="7620"/>
                  </a:lnTo>
                  <a:lnTo>
                    <a:pt x="647249" y="127000"/>
                  </a:lnTo>
                  <a:lnTo>
                    <a:pt x="653592" y="127000"/>
                  </a:lnTo>
                  <a:lnTo>
                    <a:pt x="654031" y="6350"/>
                  </a:lnTo>
                  <a:close/>
                </a:path>
                <a:path w="654050" h="350519">
                  <a:moveTo>
                    <a:pt x="7164" y="127000"/>
                  </a:moveTo>
                  <a:lnTo>
                    <a:pt x="808" y="127000"/>
                  </a:lnTo>
                  <a:lnTo>
                    <a:pt x="0" y="349250"/>
                  </a:lnTo>
                  <a:lnTo>
                    <a:pt x="652779" y="350520"/>
                  </a:lnTo>
                  <a:lnTo>
                    <a:pt x="652803" y="344170"/>
                  </a:lnTo>
                  <a:lnTo>
                    <a:pt x="6350" y="342900"/>
                  </a:lnTo>
                  <a:lnTo>
                    <a:pt x="7164" y="127000"/>
                  </a:lnTo>
                  <a:close/>
                </a:path>
                <a:path w="654050" h="350519">
                  <a:moveTo>
                    <a:pt x="653592" y="127000"/>
                  </a:moveTo>
                  <a:lnTo>
                    <a:pt x="647249" y="127000"/>
                  </a:lnTo>
                  <a:lnTo>
                    <a:pt x="646429" y="344170"/>
                  </a:lnTo>
                  <a:lnTo>
                    <a:pt x="652803" y="344170"/>
                  </a:lnTo>
                  <a:lnTo>
                    <a:pt x="653592" y="127000"/>
                  </a:lnTo>
                  <a:close/>
                </a:path>
              </a:pathLst>
            </a:custGeom>
            <a:solidFill>
              <a:srgbClr val="73C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6841490" y="1431289"/>
              <a:ext cx="641350" cy="337820"/>
            </a:xfrm>
            <a:custGeom>
              <a:avLst/>
              <a:gdLst/>
              <a:ahLst/>
              <a:cxnLst/>
              <a:rect l="l" t="t" r="r" b="b"/>
              <a:pathLst>
                <a:path w="641350" h="337819">
                  <a:moveTo>
                    <a:pt x="1269" y="0"/>
                  </a:moveTo>
                  <a:lnTo>
                    <a:pt x="814" y="120650"/>
                  </a:lnTo>
                  <a:lnTo>
                    <a:pt x="7171" y="120650"/>
                  </a:lnTo>
                  <a:lnTo>
                    <a:pt x="7619" y="6350"/>
                  </a:lnTo>
                  <a:lnTo>
                    <a:pt x="641330" y="6350"/>
                  </a:lnTo>
                  <a:lnTo>
                    <a:pt x="641350" y="1270"/>
                  </a:lnTo>
                  <a:lnTo>
                    <a:pt x="1269" y="0"/>
                  </a:lnTo>
                  <a:close/>
                </a:path>
                <a:path w="641350" h="337819">
                  <a:moveTo>
                    <a:pt x="641330" y="6350"/>
                  </a:moveTo>
                  <a:lnTo>
                    <a:pt x="7619" y="6350"/>
                  </a:lnTo>
                  <a:lnTo>
                    <a:pt x="635000" y="7620"/>
                  </a:lnTo>
                  <a:lnTo>
                    <a:pt x="634556" y="120650"/>
                  </a:lnTo>
                  <a:lnTo>
                    <a:pt x="640899" y="120650"/>
                  </a:lnTo>
                  <a:lnTo>
                    <a:pt x="641330" y="6350"/>
                  </a:lnTo>
                  <a:close/>
                </a:path>
                <a:path w="641350" h="337819">
                  <a:moveTo>
                    <a:pt x="7171" y="120650"/>
                  </a:moveTo>
                  <a:lnTo>
                    <a:pt x="814" y="120650"/>
                  </a:lnTo>
                  <a:lnTo>
                    <a:pt x="0" y="336550"/>
                  </a:lnTo>
                  <a:lnTo>
                    <a:pt x="640079" y="337820"/>
                  </a:lnTo>
                  <a:lnTo>
                    <a:pt x="640103" y="331470"/>
                  </a:lnTo>
                  <a:lnTo>
                    <a:pt x="633729" y="331470"/>
                  </a:lnTo>
                  <a:lnTo>
                    <a:pt x="6350" y="330200"/>
                  </a:lnTo>
                  <a:lnTo>
                    <a:pt x="7171" y="120650"/>
                  </a:lnTo>
                  <a:close/>
                </a:path>
                <a:path w="641350" h="337819">
                  <a:moveTo>
                    <a:pt x="640899" y="120650"/>
                  </a:moveTo>
                  <a:lnTo>
                    <a:pt x="634556" y="120650"/>
                  </a:lnTo>
                  <a:lnTo>
                    <a:pt x="633729" y="331470"/>
                  </a:lnTo>
                  <a:lnTo>
                    <a:pt x="640103" y="331470"/>
                  </a:lnTo>
                  <a:lnTo>
                    <a:pt x="640899" y="120650"/>
                  </a:lnTo>
                  <a:close/>
                </a:path>
              </a:pathLst>
            </a:custGeom>
            <a:solidFill>
              <a:srgbClr val="73C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6847840" y="1437639"/>
              <a:ext cx="628650" cy="325120"/>
            </a:xfrm>
            <a:custGeom>
              <a:avLst/>
              <a:gdLst/>
              <a:ahLst/>
              <a:cxnLst/>
              <a:rect l="l" t="t" r="r" b="b"/>
              <a:pathLst>
                <a:path w="628650" h="325119">
                  <a:moveTo>
                    <a:pt x="1269" y="0"/>
                  </a:moveTo>
                  <a:lnTo>
                    <a:pt x="821" y="114300"/>
                  </a:lnTo>
                  <a:lnTo>
                    <a:pt x="7179" y="114300"/>
                  </a:lnTo>
                  <a:lnTo>
                    <a:pt x="7619" y="6350"/>
                  </a:lnTo>
                  <a:lnTo>
                    <a:pt x="628630" y="6350"/>
                  </a:lnTo>
                  <a:lnTo>
                    <a:pt x="628650" y="1270"/>
                  </a:lnTo>
                  <a:lnTo>
                    <a:pt x="1269" y="0"/>
                  </a:lnTo>
                  <a:close/>
                </a:path>
                <a:path w="628650" h="325119">
                  <a:moveTo>
                    <a:pt x="628630" y="6350"/>
                  </a:moveTo>
                  <a:lnTo>
                    <a:pt x="7619" y="6350"/>
                  </a:lnTo>
                  <a:lnTo>
                    <a:pt x="622300" y="7620"/>
                  </a:lnTo>
                  <a:lnTo>
                    <a:pt x="621864" y="114300"/>
                  </a:lnTo>
                  <a:lnTo>
                    <a:pt x="628206" y="114300"/>
                  </a:lnTo>
                  <a:lnTo>
                    <a:pt x="628630" y="6350"/>
                  </a:lnTo>
                  <a:close/>
                </a:path>
                <a:path w="628650" h="325119">
                  <a:moveTo>
                    <a:pt x="7179" y="114300"/>
                  </a:moveTo>
                  <a:lnTo>
                    <a:pt x="821" y="114300"/>
                  </a:lnTo>
                  <a:lnTo>
                    <a:pt x="0" y="323850"/>
                  </a:lnTo>
                  <a:lnTo>
                    <a:pt x="627379" y="325120"/>
                  </a:lnTo>
                  <a:lnTo>
                    <a:pt x="627404" y="318770"/>
                  </a:lnTo>
                  <a:lnTo>
                    <a:pt x="621029" y="318770"/>
                  </a:lnTo>
                  <a:lnTo>
                    <a:pt x="6350" y="317500"/>
                  </a:lnTo>
                  <a:lnTo>
                    <a:pt x="7179" y="114300"/>
                  </a:lnTo>
                  <a:close/>
                </a:path>
                <a:path w="628650" h="325119">
                  <a:moveTo>
                    <a:pt x="628206" y="114300"/>
                  </a:moveTo>
                  <a:lnTo>
                    <a:pt x="621864" y="114300"/>
                  </a:lnTo>
                  <a:lnTo>
                    <a:pt x="621029" y="318770"/>
                  </a:lnTo>
                  <a:lnTo>
                    <a:pt x="627404" y="318770"/>
                  </a:lnTo>
                  <a:lnTo>
                    <a:pt x="628206" y="114300"/>
                  </a:lnTo>
                  <a:close/>
                </a:path>
              </a:pathLst>
            </a:custGeom>
            <a:solidFill>
              <a:srgbClr val="74C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6854190" y="1443989"/>
              <a:ext cx="615950" cy="312420"/>
            </a:xfrm>
            <a:custGeom>
              <a:avLst/>
              <a:gdLst/>
              <a:ahLst/>
              <a:cxnLst/>
              <a:rect l="l" t="t" r="r" b="b"/>
              <a:pathLst>
                <a:path w="615950" h="312419">
                  <a:moveTo>
                    <a:pt x="1269" y="0"/>
                  </a:moveTo>
                  <a:lnTo>
                    <a:pt x="829" y="107950"/>
                  </a:lnTo>
                  <a:lnTo>
                    <a:pt x="7187" y="107950"/>
                  </a:lnTo>
                  <a:lnTo>
                    <a:pt x="7619" y="6350"/>
                  </a:lnTo>
                  <a:lnTo>
                    <a:pt x="615929" y="6350"/>
                  </a:lnTo>
                  <a:lnTo>
                    <a:pt x="615950" y="1270"/>
                  </a:lnTo>
                  <a:lnTo>
                    <a:pt x="1269" y="0"/>
                  </a:lnTo>
                  <a:close/>
                </a:path>
                <a:path w="615950" h="312419">
                  <a:moveTo>
                    <a:pt x="615929" y="6350"/>
                  </a:moveTo>
                  <a:lnTo>
                    <a:pt x="609600" y="6350"/>
                  </a:lnTo>
                  <a:lnTo>
                    <a:pt x="609600" y="107950"/>
                  </a:lnTo>
                  <a:lnTo>
                    <a:pt x="615514" y="107950"/>
                  </a:lnTo>
                  <a:lnTo>
                    <a:pt x="615929" y="6350"/>
                  </a:lnTo>
                  <a:close/>
                </a:path>
                <a:path w="615950" h="312419">
                  <a:moveTo>
                    <a:pt x="7187" y="107950"/>
                  </a:moveTo>
                  <a:lnTo>
                    <a:pt x="829" y="107950"/>
                  </a:lnTo>
                  <a:lnTo>
                    <a:pt x="0" y="311150"/>
                  </a:lnTo>
                  <a:lnTo>
                    <a:pt x="614679" y="312420"/>
                  </a:lnTo>
                  <a:lnTo>
                    <a:pt x="614705" y="306070"/>
                  </a:lnTo>
                  <a:lnTo>
                    <a:pt x="6350" y="304800"/>
                  </a:lnTo>
                  <a:lnTo>
                    <a:pt x="7187" y="107950"/>
                  </a:lnTo>
                  <a:close/>
                </a:path>
                <a:path w="615950" h="312419">
                  <a:moveTo>
                    <a:pt x="615514" y="107950"/>
                  </a:moveTo>
                  <a:lnTo>
                    <a:pt x="609600" y="107950"/>
                  </a:lnTo>
                  <a:lnTo>
                    <a:pt x="609600" y="306070"/>
                  </a:lnTo>
                  <a:lnTo>
                    <a:pt x="614705" y="306070"/>
                  </a:lnTo>
                  <a:lnTo>
                    <a:pt x="615514" y="107950"/>
                  </a:lnTo>
                  <a:close/>
                </a:path>
              </a:pathLst>
            </a:custGeom>
            <a:solidFill>
              <a:srgbClr val="75C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6860540" y="1450339"/>
              <a:ext cx="603250" cy="299720"/>
            </a:xfrm>
            <a:custGeom>
              <a:avLst/>
              <a:gdLst/>
              <a:ahLst/>
              <a:cxnLst/>
              <a:rect l="l" t="t" r="r" b="b"/>
              <a:pathLst>
                <a:path w="603250" h="299719">
                  <a:moveTo>
                    <a:pt x="603250" y="0"/>
                  </a:moveTo>
                  <a:lnTo>
                    <a:pt x="1269" y="0"/>
                  </a:lnTo>
                  <a:lnTo>
                    <a:pt x="837" y="101600"/>
                  </a:lnTo>
                  <a:lnTo>
                    <a:pt x="6350" y="101600"/>
                  </a:lnTo>
                  <a:lnTo>
                    <a:pt x="6350" y="6350"/>
                  </a:lnTo>
                  <a:lnTo>
                    <a:pt x="603250" y="6350"/>
                  </a:lnTo>
                  <a:lnTo>
                    <a:pt x="603250" y="0"/>
                  </a:lnTo>
                  <a:close/>
                </a:path>
                <a:path w="603250" h="299719">
                  <a:moveTo>
                    <a:pt x="603250" y="6350"/>
                  </a:moveTo>
                  <a:lnTo>
                    <a:pt x="596900" y="6350"/>
                  </a:lnTo>
                  <a:lnTo>
                    <a:pt x="596900" y="101600"/>
                  </a:lnTo>
                  <a:lnTo>
                    <a:pt x="603250" y="101600"/>
                  </a:lnTo>
                  <a:lnTo>
                    <a:pt x="603250" y="6350"/>
                  </a:lnTo>
                  <a:close/>
                </a:path>
                <a:path w="603250" h="299719">
                  <a:moveTo>
                    <a:pt x="6350" y="101600"/>
                  </a:moveTo>
                  <a:lnTo>
                    <a:pt x="837" y="101600"/>
                  </a:lnTo>
                  <a:lnTo>
                    <a:pt x="0" y="298450"/>
                  </a:lnTo>
                  <a:lnTo>
                    <a:pt x="603250" y="299720"/>
                  </a:lnTo>
                  <a:lnTo>
                    <a:pt x="603250" y="293370"/>
                  </a:lnTo>
                  <a:lnTo>
                    <a:pt x="6350" y="293370"/>
                  </a:lnTo>
                  <a:lnTo>
                    <a:pt x="6350" y="101600"/>
                  </a:lnTo>
                  <a:close/>
                </a:path>
                <a:path w="603250" h="299719">
                  <a:moveTo>
                    <a:pt x="603250" y="101600"/>
                  </a:moveTo>
                  <a:lnTo>
                    <a:pt x="596900" y="101600"/>
                  </a:lnTo>
                  <a:lnTo>
                    <a:pt x="596900" y="293370"/>
                  </a:lnTo>
                  <a:lnTo>
                    <a:pt x="603250" y="293370"/>
                  </a:lnTo>
                  <a:lnTo>
                    <a:pt x="603250" y="101600"/>
                  </a:lnTo>
                  <a:close/>
                </a:path>
              </a:pathLst>
            </a:custGeom>
            <a:solidFill>
              <a:srgbClr val="75C6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6866890" y="1456689"/>
              <a:ext cx="590550" cy="287020"/>
            </a:xfrm>
            <a:custGeom>
              <a:avLst/>
              <a:gdLst/>
              <a:ahLst/>
              <a:cxnLst/>
              <a:rect l="l" t="t" r="r" b="b"/>
              <a:pathLst>
                <a:path w="590550" h="287019">
                  <a:moveTo>
                    <a:pt x="590550" y="0"/>
                  </a:moveTo>
                  <a:lnTo>
                    <a:pt x="0" y="0"/>
                  </a:lnTo>
                  <a:lnTo>
                    <a:pt x="0" y="95250"/>
                  </a:lnTo>
                  <a:lnTo>
                    <a:pt x="6350" y="95250"/>
                  </a:lnTo>
                  <a:lnTo>
                    <a:pt x="6350" y="6350"/>
                  </a:lnTo>
                  <a:lnTo>
                    <a:pt x="590550" y="6350"/>
                  </a:lnTo>
                  <a:lnTo>
                    <a:pt x="590550" y="0"/>
                  </a:lnTo>
                  <a:close/>
                </a:path>
                <a:path w="590550" h="287019">
                  <a:moveTo>
                    <a:pt x="590550" y="6350"/>
                  </a:moveTo>
                  <a:lnTo>
                    <a:pt x="584200" y="6350"/>
                  </a:lnTo>
                  <a:lnTo>
                    <a:pt x="584200" y="95250"/>
                  </a:lnTo>
                  <a:lnTo>
                    <a:pt x="590550" y="95250"/>
                  </a:lnTo>
                  <a:lnTo>
                    <a:pt x="590550" y="6350"/>
                  </a:lnTo>
                  <a:close/>
                </a:path>
                <a:path w="590550" h="287019">
                  <a:moveTo>
                    <a:pt x="6350" y="95250"/>
                  </a:moveTo>
                  <a:lnTo>
                    <a:pt x="0" y="95250"/>
                  </a:lnTo>
                  <a:lnTo>
                    <a:pt x="0" y="287020"/>
                  </a:lnTo>
                  <a:lnTo>
                    <a:pt x="590550" y="287020"/>
                  </a:lnTo>
                  <a:lnTo>
                    <a:pt x="590550" y="280670"/>
                  </a:lnTo>
                  <a:lnTo>
                    <a:pt x="584200" y="280670"/>
                  </a:lnTo>
                  <a:lnTo>
                    <a:pt x="6350" y="279400"/>
                  </a:lnTo>
                  <a:lnTo>
                    <a:pt x="6350" y="95250"/>
                  </a:lnTo>
                  <a:close/>
                </a:path>
                <a:path w="590550" h="287019">
                  <a:moveTo>
                    <a:pt x="590550" y="95250"/>
                  </a:moveTo>
                  <a:lnTo>
                    <a:pt x="584200" y="95250"/>
                  </a:lnTo>
                  <a:lnTo>
                    <a:pt x="584200" y="280670"/>
                  </a:lnTo>
                  <a:lnTo>
                    <a:pt x="590550" y="280670"/>
                  </a:lnTo>
                  <a:lnTo>
                    <a:pt x="590550" y="95250"/>
                  </a:lnTo>
                  <a:close/>
                </a:path>
              </a:pathLst>
            </a:custGeom>
            <a:solidFill>
              <a:srgbClr val="76C7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6873240" y="1463039"/>
              <a:ext cx="577850" cy="274320"/>
            </a:xfrm>
            <a:custGeom>
              <a:avLst/>
              <a:gdLst/>
              <a:ahLst/>
              <a:cxnLst/>
              <a:rect l="l" t="t" r="r" b="b"/>
              <a:pathLst>
                <a:path w="577850" h="274319">
                  <a:moveTo>
                    <a:pt x="577850" y="0"/>
                  </a:moveTo>
                  <a:lnTo>
                    <a:pt x="0" y="0"/>
                  </a:lnTo>
                  <a:lnTo>
                    <a:pt x="0" y="88900"/>
                  </a:lnTo>
                  <a:lnTo>
                    <a:pt x="6350" y="88900"/>
                  </a:lnTo>
                  <a:lnTo>
                    <a:pt x="6350" y="6350"/>
                  </a:lnTo>
                  <a:lnTo>
                    <a:pt x="577850" y="6350"/>
                  </a:lnTo>
                  <a:lnTo>
                    <a:pt x="577850" y="0"/>
                  </a:lnTo>
                  <a:close/>
                </a:path>
                <a:path w="577850" h="274319">
                  <a:moveTo>
                    <a:pt x="577850" y="6350"/>
                  </a:moveTo>
                  <a:lnTo>
                    <a:pt x="571500" y="6350"/>
                  </a:lnTo>
                  <a:lnTo>
                    <a:pt x="571500" y="88900"/>
                  </a:lnTo>
                  <a:lnTo>
                    <a:pt x="577850" y="88900"/>
                  </a:lnTo>
                  <a:lnTo>
                    <a:pt x="577850" y="6350"/>
                  </a:lnTo>
                  <a:close/>
                </a:path>
                <a:path w="577850" h="274319">
                  <a:moveTo>
                    <a:pt x="6350" y="88900"/>
                  </a:moveTo>
                  <a:lnTo>
                    <a:pt x="0" y="88900"/>
                  </a:lnTo>
                  <a:lnTo>
                    <a:pt x="0" y="273050"/>
                  </a:lnTo>
                  <a:lnTo>
                    <a:pt x="577850" y="274320"/>
                  </a:lnTo>
                  <a:lnTo>
                    <a:pt x="577850" y="267970"/>
                  </a:lnTo>
                  <a:lnTo>
                    <a:pt x="6350" y="267970"/>
                  </a:lnTo>
                  <a:lnTo>
                    <a:pt x="6350" y="88900"/>
                  </a:lnTo>
                  <a:close/>
                </a:path>
                <a:path w="577850" h="274319">
                  <a:moveTo>
                    <a:pt x="577850" y="88900"/>
                  </a:moveTo>
                  <a:lnTo>
                    <a:pt x="571500" y="88900"/>
                  </a:lnTo>
                  <a:lnTo>
                    <a:pt x="571500" y="267970"/>
                  </a:lnTo>
                  <a:lnTo>
                    <a:pt x="577850" y="267970"/>
                  </a:lnTo>
                  <a:lnTo>
                    <a:pt x="577850" y="88900"/>
                  </a:lnTo>
                  <a:close/>
                </a:path>
              </a:pathLst>
            </a:custGeom>
            <a:solidFill>
              <a:srgbClr val="76C8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6879590" y="1469389"/>
              <a:ext cx="565150" cy="261620"/>
            </a:xfrm>
            <a:custGeom>
              <a:avLst/>
              <a:gdLst/>
              <a:ahLst/>
              <a:cxnLst/>
              <a:rect l="l" t="t" r="r" b="b"/>
              <a:pathLst>
                <a:path w="565150" h="261619">
                  <a:moveTo>
                    <a:pt x="565150" y="0"/>
                  </a:moveTo>
                  <a:lnTo>
                    <a:pt x="558800" y="0"/>
                  </a:lnTo>
                  <a:lnTo>
                    <a:pt x="558800" y="6350"/>
                  </a:lnTo>
                  <a:lnTo>
                    <a:pt x="558800" y="255270"/>
                  </a:lnTo>
                  <a:lnTo>
                    <a:pt x="6350" y="255270"/>
                  </a:lnTo>
                  <a:lnTo>
                    <a:pt x="6350" y="5080"/>
                  </a:lnTo>
                  <a:lnTo>
                    <a:pt x="283197" y="5080"/>
                  </a:lnTo>
                  <a:lnTo>
                    <a:pt x="283197" y="6350"/>
                  </a:lnTo>
                  <a:lnTo>
                    <a:pt x="558800" y="6350"/>
                  </a:lnTo>
                  <a:lnTo>
                    <a:pt x="55880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0" y="255270"/>
                  </a:lnTo>
                  <a:lnTo>
                    <a:pt x="0" y="261620"/>
                  </a:lnTo>
                  <a:lnTo>
                    <a:pt x="565150" y="261620"/>
                  </a:lnTo>
                  <a:lnTo>
                    <a:pt x="565150" y="255270"/>
                  </a:lnTo>
                  <a:lnTo>
                    <a:pt x="565150" y="6350"/>
                  </a:lnTo>
                  <a:lnTo>
                    <a:pt x="565150" y="5080"/>
                  </a:lnTo>
                  <a:lnTo>
                    <a:pt x="565150" y="0"/>
                  </a:lnTo>
                  <a:close/>
                </a:path>
              </a:pathLst>
            </a:custGeom>
            <a:solidFill>
              <a:srgbClr val="77C9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6885940" y="1474469"/>
              <a:ext cx="553720" cy="250190"/>
            </a:xfrm>
            <a:custGeom>
              <a:avLst/>
              <a:gdLst/>
              <a:ahLst/>
              <a:cxnLst/>
              <a:rect l="l" t="t" r="r" b="b"/>
              <a:pathLst>
                <a:path w="553720" h="250189">
                  <a:moveTo>
                    <a:pt x="553694" y="1270"/>
                  </a:moveTo>
                  <a:lnTo>
                    <a:pt x="546100" y="1270"/>
                  </a:lnTo>
                  <a:lnTo>
                    <a:pt x="546100" y="7620"/>
                  </a:lnTo>
                  <a:lnTo>
                    <a:pt x="546100" y="243840"/>
                  </a:lnTo>
                  <a:lnTo>
                    <a:pt x="6350" y="243840"/>
                  </a:lnTo>
                  <a:lnTo>
                    <a:pt x="6350" y="6350"/>
                  </a:lnTo>
                  <a:lnTo>
                    <a:pt x="276212" y="6350"/>
                  </a:lnTo>
                  <a:lnTo>
                    <a:pt x="276212" y="7620"/>
                  </a:lnTo>
                  <a:lnTo>
                    <a:pt x="546100" y="7620"/>
                  </a:lnTo>
                  <a:lnTo>
                    <a:pt x="546100" y="1270"/>
                  </a:lnTo>
                  <a:lnTo>
                    <a:pt x="276847" y="1270"/>
                  </a:lnTo>
                  <a:lnTo>
                    <a:pt x="27684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243840"/>
                  </a:lnTo>
                  <a:lnTo>
                    <a:pt x="0" y="250190"/>
                  </a:lnTo>
                  <a:lnTo>
                    <a:pt x="552462" y="250190"/>
                  </a:lnTo>
                  <a:lnTo>
                    <a:pt x="552462" y="243840"/>
                  </a:lnTo>
                  <a:lnTo>
                    <a:pt x="553504" y="243840"/>
                  </a:lnTo>
                  <a:lnTo>
                    <a:pt x="553504" y="7620"/>
                  </a:lnTo>
                  <a:lnTo>
                    <a:pt x="553681" y="7620"/>
                  </a:lnTo>
                  <a:lnTo>
                    <a:pt x="553681" y="6350"/>
                  </a:lnTo>
                  <a:lnTo>
                    <a:pt x="553694" y="1270"/>
                  </a:lnTo>
                  <a:close/>
                </a:path>
              </a:pathLst>
            </a:custGeom>
            <a:solidFill>
              <a:srgbClr val="78CA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6892290" y="1480819"/>
              <a:ext cx="539750" cy="237490"/>
            </a:xfrm>
            <a:custGeom>
              <a:avLst/>
              <a:gdLst/>
              <a:ahLst/>
              <a:cxnLst/>
              <a:rect l="l" t="t" r="r" b="b"/>
              <a:pathLst>
                <a:path w="539750" h="237489">
                  <a:moveTo>
                    <a:pt x="539750" y="1270"/>
                  </a:moveTo>
                  <a:lnTo>
                    <a:pt x="533400" y="1270"/>
                  </a:lnTo>
                  <a:lnTo>
                    <a:pt x="533400" y="7620"/>
                  </a:lnTo>
                  <a:lnTo>
                    <a:pt x="533400" y="231140"/>
                  </a:lnTo>
                  <a:lnTo>
                    <a:pt x="6159" y="231140"/>
                  </a:lnTo>
                  <a:lnTo>
                    <a:pt x="6159" y="6350"/>
                  </a:lnTo>
                  <a:lnTo>
                    <a:pt x="270497" y="6350"/>
                  </a:lnTo>
                  <a:lnTo>
                    <a:pt x="270497" y="7620"/>
                  </a:lnTo>
                  <a:lnTo>
                    <a:pt x="533400" y="7620"/>
                  </a:lnTo>
                  <a:lnTo>
                    <a:pt x="533400" y="1270"/>
                  </a:lnTo>
                  <a:lnTo>
                    <a:pt x="269862" y="1270"/>
                  </a:lnTo>
                  <a:lnTo>
                    <a:pt x="26986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231140"/>
                  </a:lnTo>
                  <a:lnTo>
                    <a:pt x="0" y="237490"/>
                  </a:lnTo>
                  <a:lnTo>
                    <a:pt x="539750" y="237490"/>
                  </a:lnTo>
                  <a:lnTo>
                    <a:pt x="539750" y="231140"/>
                  </a:lnTo>
                  <a:lnTo>
                    <a:pt x="539750" y="7620"/>
                  </a:lnTo>
                  <a:lnTo>
                    <a:pt x="539750" y="6350"/>
                  </a:lnTo>
                  <a:lnTo>
                    <a:pt x="539750" y="1270"/>
                  </a:lnTo>
                  <a:close/>
                </a:path>
              </a:pathLst>
            </a:custGeom>
            <a:solidFill>
              <a:srgbClr val="78CC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6897383" y="1487169"/>
              <a:ext cx="529590" cy="224790"/>
            </a:xfrm>
            <a:custGeom>
              <a:avLst/>
              <a:gdLst/>
              <a:ahLst/>
              <a:cxnLst/>
              <a:rect l="l" t="t" r="r" b="b"/>
              <a:pathLst>
                <a:path w="529590" h="224789">
                  <a:moveTo>
                    <a:pt x="529551" y="1270"/>
                  </a:moveTo>
                  <a:lnTo>
                    <a:pt x="521957" y="1270"/>
                  </a:lnTo>
                  <a:lnTo>
                    <a:pt x="521957" y="7620"/>
                  </a:lnTo>
                  <a:lnTo>
                    <a:pt x="521957" y="219710"/>
                  </a:lnTo>
                  <a:lnTo>
                    <a:pt x="264134" y="219710"/>
                  </a:lnTo>
                  <a:lnTo>
                    <a:pt x="264134" y="218440"/>
                  </a:lnTo>
                  <a:lnTo>
                    <a:pt x="7429" y="218440"/>
                  </a:lnTo>
                  <a:lnTo>
                    <a:pt x="7429" y="6350"/>
                  </a:lnTo>
                  <a:lnTo>
                    <a:pt x="265404" y="6350"/>
                  </a:lnTo>
                  <a:lnTo>
                    <a:pt x="265404" y="7620"/>
                  </a:lnTo>
                  <a:lnTo>
                    <a:pt x="521957" y="7620"/>
                  </a:lnTo>
                  <a:lnTo>
                    <a:pt x="521957" y="1270"/>
                  </a:lnTo>
                  <a:lnTo>
                    <a:pt x="265404" y="1270"/>
                  </a:lnTo>
                  <a:lnTo>
                    <a:pt x="265404" y="0"/>
                  </a:lnTo>
                  <a:lnTo>
                    <a:pt x="1244" y="0"/>
                  </a:lnTo>
                  <a:lnTo>
                    <a:pt x="1244" y="1270"/>
                  </a:lnTo>
                  <a:lnTo>
                    <a:pt x="1231" y="6350"/>
                  </a:lnTo>
                  <a:lnTo>
                    <a:pt x="457" y="6350"/>
                  </a:lnTo>
                  <a:lnTo>
                    <a:pt x="457" y="218440"/>
                  </a:lnTo>
                  <a:lnTo>
                    <a:pt x="12" y="218440"/>
                  </a:lnTo>
                  <a:lnTo>
                    <a:pt x="12" y="219710"/>
                  </a:lnTo>
                  <a:lnTo>
                    <a:pt x="0" y="224790"/>
                  </a:lnTo>
                  <a:lnTo>
                    <a:pt x="528320" y="224790"/>
                  </a:lnTo>
                  <a:lnTo>
                    <a:pt x="528320" y="219710"/>
                  </a:lnTo>
                  <a:lnTo>
                    <a:pt x="529374" y="219710"/>
                  </a:lnTo>
                  <a:lnTo>
                    <a:pt x="529374" y="7620"/>
                  </a:lnTo>
                  <a:lnTo>
                    <a:pt x="529539" y="7620"/>
                  </a:lnTo>
                  <a:lnTo>
                    <a:pt x="529539" y="6350"/>
                  </a:lnTo>
                  <a:lnTo>
                    <a:pt x="529551" y="1270"/>
                  </a:lnTo>
                  <a:close/>
                </a:path>
              </a:pathLst>
            </a:custGeom>
            <a:solidFill>
              <a:srgbClr val="79CC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6903733" y="1493519"/>
              <a:ext cx="516890" cy="213360"/>
            </a:xfrm>
            <a:custGeom>
              <a:avLst/>
              <a:gdLst/>
              <a:ahLst/>
              <a:cxnLst/>
              <a:rect l="l" t="t" r="r" b="b"/>
              <a:pathLst>
                <a:path w="516890" h="213360">
                  <a:moveTo>
                    <a:pt x="516851" y="1270"/>
                  </a:moveTo>
                  <a:lnTo>
                    <a:pt x="509257" y="1270"/>
                  </a:lnTo>
                  <a:lnTo>
                    <a:pt x="509257" y="7620"/>
                  </a:lnTo>
                  <a:lnTo>
                    <a:pt x="509257" y="207010"/>
                  </a:lnTo>
                  <a:lnTo>
                    <a:pt x="258419" y="207010"/>
                  </a:lnTo>
                  <a:lnTo>
                    <a:pt x="258419" y="205740"/>
                  </a:lnTo>
                  <a:lnTo>
                    <a:pt x="7607" y="205740"/>
                  </a:lnTo>
                  <a:lnTo>
                    <a:pt x="7607" y="6350"/>
                  </a:lnTo>
                  <a:lnTo>
                    <a:pt x="258419" y="6350"/>
                  </a:lnTo>
                  <a:lnTo>
                    <a:pt x="258419" y="7620"/>
                  </a:lnTo>
                  <a:lnTo>
                    <a:pt x="509257" y="7620"/>
                  </a:lnTo>
                  <a:lnTo>
                    <a:pt x="509257" y="1270"/>
                  </a:lnTo>
                  <a:lnTo>
                    <a:pt x="259054" y="1270"/>
                  </a:lnTo>
                  <a:lnTo>
                    <a:pt x="259054" y="0"/>
                  </a:lnTo>
                  <a:lnTo>
                    <a:pt x="1244" y="0"/>
                  </a:lnTo>
                  <a:lnTo>
                    <a:pt x="1244" y="1270"/>
                  </a:lnTo>
                  <a:lnTo>
                    <a:pt x="1231" y="6350"/>
                  </a:lnTo>
                  <a:lnTo>
                    <a:pt x="457" y="6350"/>
                  </a:lnTo>
                  <a:lnTo>
                    <a:pt x="457" y="205740"/>
                  </a:lnTo>
                  <a:lnTo>
                    <a:pt x="12" y="205740"/>
                  </a:lnTo>
                  <a:lnTo>
                    <a:pt x="12" y="207010"/>
                  </a:lnTo>
                  <a:lnTo>
                    <a:pt x="0" y="212090"/>
                  </a:lnTo>
                  <a:lnTo>
                    <a:pt x="257784" y="212090"/>
                  </a:lnTo>
                  <a:lnTo>
                    <a:pt x="257784" y="213360"/>
                  </a:lnTo>
                  <a:lnTo>
                    <a:pt x="515607" y="213360"/>
                  </a:lnTo>
                  <a:lnTo>
                    <a:pt x="515607" y="212090"/>
                  </a:lnTo>
                  <a:lnTo>
                    <a:pt x="515620" y="207010"/>
                  </a:lnTo>
                  <a:lnTo>
                    <a:pt x="516686" y="207010"/>
                  </a:lnTo>
                  <a:lnTo>
                    <a:pt x="516686" y="7620"/>
                  </a:lnTo>
                  <a:lnTo>
                    <a:pt x="516839" y="7620"/>
                  </a:lnTo>
                  <a:lnTo>
                    <a:pt x="516839" y="6350"/>
                  </a:lnTo>
                  <a:lnTo>
                    <a:pt x="516851" y="1270"/>
                  </a:lnTo>
                  <a:close/>
                </a:path>
              </a:pathLst>
            </a:custGeom>
            <a:solidFill>
              <a:srgbClr val="79CD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6911340" y="1499869"/>
              <a:ext cx="501650" cy="200660"/>
            </a:xfrm>
            <a:custGeom>
              <a:avLst/>
              <a:gdLst/>
              <a:ahLst/>
              <a:cxnLst/>
              <a:rect l="l" t="t" r="r" b="b"/>
              <a:pathLst>
                <a:path w="501650" h="200660">
                  <a:moveTo>
                    <a:pt x="501650" y="1270"/>
                  </a:moveTo>
                  <a:lnTo>
                    <a:pt x="496570" y="1270"/>
                  </a:lnTo>
                  <a:lnTo>
                    <a:pt x="496570" y="7620"/>
                  </a:lnTo>
                  <a:lnTo>
                    <a:pt x="496570" y="194310"/>
                  </a:lnTo>
                  <a:lnTo>
                    <a:pt x="250812" y="194310"/>
                  </a:lnTo>
                  <a:lnTo>
                    <a:pt x="250812" y="193040"/>
                  </a:lnTo>
                  <a:lnTo>
                    <a:pt x="5080" y="193040"/>
                  </a:lnTo>
                  <a:lnTo>
                    <a:pt x="5080" y="6350"/>
                  </a:lnTo>
                  <a:lnTo>
                    <a:pt x="250812" y="6350"/>
                  </a:lnTo>
                  <a:lnTo>
                    <a:pt x="250812" y="7620"/>
                  </a:lnTo>
                  <a:lnTo>
                    <a:pt x="496570" y="7620"/>
                  </a:lnTo>
                  <a:lnTo>
                    <a:pt x="496570" y="1270"/>
                  </a:lnTo>
                  <a:lnTo>
                    <a:pt x="250812" y="1270"/>
                  </a:lnTo>
                  <a:lnTo>
                    <a:pt x="2508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193040"/>
                  </a:lnTo>
                  <a:lnTo>
                    <a:pt x="0" y="194310"/>
                  </a:lnTo>
                  <a:lnTo>
                    <a:pt x="0" y="199390"/>
                  </a:lnTo>
                  <a:lnTo>
                    <a:pt x="250812" y="199390"/>
                  </a:lnTo>
                  <a:lnTo>
                    <a:pt x="250812" y="200660"/>
                  </a:lnTo>
                  <a:lnTo>
                    <a:pt x="501650" y="200660"/>
                  </a:lnTo>
                  <a:lnTo>
                    <a:pt x="501650" y="199390"/>
                  </a:lnTo>
                  <a:lnTo>
                    <a:pt x="501650" y="194310"/>
                  </a:lnTo>
                  <a:lnTo>
                    <a:pt x="501650" y="7620"/>
                  </a:lnTo>
                  <a:lnTo>
                    <a:pt x="501650" y="6350"/>
                  </a:lnTo>
                  <a:lnTo>
                    <a:pt x="501650" y="1270"/>
                  </a:lnTo>
                  <a:close/>
                </a:path>
              </a:pathLst>
            </a:custGeom>
            <a:solidFill>
              <a:srgbClr val="7ACE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6916420" y="1506219"/>
              <a:ext cx="491490" cy="187960"/>
            </a:xfrm>
            <a:custGeom>
              <a:avLst/>
              <a:gdLst/>
              <a:ahLst/>
              <a:cxnLst/>
              <a:rect l="l" t="t" r="r" b="b"/>
              <a:pathLst>
                <a:path w="491490" h="187960">
                  <a:moveTo>
                    <a:pt x="491490" y="1270"/>
                  </a:moveTo>
                  <a:lnTo>
                    <a:pt x="485140" y="1270"/>
                  </a:lnTo>
                  <a:lnTo>
                    <a:pt x="485140" y="6350"/>
                  </a:lnTo>
                  <a:lnTo>
                    <a:pt x="485140" y="181610"/>
                  </a:lnTo>
                  <a:lnTo>
                    <a:pt x="245732" y="181610"/>
                  </a:lnTo>
                  <a:lnTo>
                    <a:pt x="245732" y="180340"/>
                  </a:lnTo>
                  <a:lnTo>
                    <a:pt x="6350" y="180340"/>
                  </a:lnTo>
                  <a:lnTo>
                    <a:pt x="6350" y="6350"/>
                  </a:lnTo>
                  <a:lnTo>
                    <a:pt x="485140" y="6350"/>
                  </a:lnTo>
                  <a:lnTo>
                    <a:pt x="485140" y="1270"/>
                  </a:lnTo>
                  <a:lnTo>
                    <a:pt x="245732" y="1270"/>
                  </a:lnTo>
                  <a:lnTo>
                    <a:pt x="245732" y="0"/>
                  </a:lnTo>
                  <a:lnTo>
                    <a:pt x="0" y="0"/>
                  </a:lnTo>
                  <a:lnTo>
                    <a:pt x="0" y="186690"/>
                  </a:lnTo>
                  <a:lnTo>
                    <a:pt x="245732" y="186690"/>
                  </a:lnTo>
                  <a:lnTo>
                    <a:pt x="245732" y="187960"/>
                  </a:lnTo>
                  <a:lnTo>
                    <a:pt x="491490" y="187960"/>
                  </a:lnTo>
                  <a:lnTo>
                    <a:pt x="491490" y="186690"/>
                  </a:lnTo>
                  <a:lnTo>
                    <a:pt x="491490" y="181610"/>
                  </a:lnTo>
                  <a:lnTo>
                    <a:pt x="491490" y="6350"/>
                  </a:lnTo>
                  <a:lnTo>
                    <a:pt x="491490" y="1270"/>
                  </a:lnTo>
                  <a:close/>
                </a:path>
              </a:pathLst>
            </a:custGeom>
            <a:solidFill>
              <a:srgbClr val="7BCF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6922770" y="1512569"/>
              <a:ext cx="478790" cy="175260"/>
            </a:xfrm>
            <a:custGeom>
              <a:avLst/>
              <a:gdLst/>
              <a:ahLst/>
              <a:cxnLst/>
              <a:rect l="l" t="t" r="r" b="b"/>
              <a:pathLst>
                <a:path w="478790" h="175260">
                  <a:moveTo>
                    <a:pt x="478790" y="0"/>
                  </a:moveTo>
                  <a:lnTo>
                    <a:pt x="472440" y="0"/>
                  </a:lnTo>
                  <a:lnTo>
                    <a:pt x="472440" y="7620"/>
                  </a:lnTo>
                  <a:lnTo>
                    <a:pt x="472440" y="168910"/>
                  </a:lnTo>
                  <a:lnTo>
                    <a:pt x="239382" y="168910"/>
                  </a:lnTo>
                  <a:lnTo>
                    <a:pt x="239382" y="167640"/>
                  </a:lnTo>
                  <a:lnTo>
                    <a:pt x="6350" y="167640"/>
                  </a:lnTo>
                  <a:lnTo>
                    <a:pt x="6350" y="6350"/>
                  </a:lnTo>
                  <a:lnTo>
                    <a:pt x="239382" y="6350"/>
                  </a:lnTo>
                  <a:lnTo>
                    <a:pt x="239382" y="7620"/>
                  </a:lnTo>
                  <a:lnTo>
                    <a:pt x="472440" y="7620"/>
                  </a:lnTo>
                  <a:lnTo>
                    <a:pt x="47244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67640"/>
                  </a:lnTo>
                  <a:lnTo>
                    <a:pt x="0" y="168910"/>
                  </a:lnTo>
                  <a:lnTo>
                    <a:pt x="0" y="173990"/>
                  </a:lnTo>
                  <a:lnTo>
                    <a:pt x="239382" y="173990"/>
                  </a:lnTo>
                  <a:lnTo>
                    <a:pt x="239382" y="175260"/>
                  </a:lnTo>
                  <a:lnTo>
                    <a:pt x="478790" y="175260"/>
                  </a:lnTo>
                  <a:lnTo>
                    <a:pt x="478790" y="173990"/>
                  </a:lnTo>
                  <a:lnTo>
                    <a:pt x="478790" y="168910"/>
                  </a:lnTo>
                  <a:lnTo>
                    <a:pt x="478790" y="7620"/>
                  </a:lnTo>
                  <a:lnTo>
                    <a:pt x="478790" y="6350"/>
                  </a:lnTo>
                  <a:lnTo>
                    <a:pt x="478790" y="0"/>
                  </a:lnTo>
                  <a:close/>
                </a:path>
              </a:pathLst>
            </a:custGeom>
            <a:solidFill>
              <a:srgbClr val="7BD0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6929120" y="1518919"/>
              <a:ext cx="466090" cy="162560"/>
            </a:xfrm>
            <a:custGeom>
              <a:avLst/>
              <a:gdLst/>
              <a:ahLst/>
              <a:cxnLst/>
              <a:rect l="l" t="t" r="r" b="b"/>
              <a:pathLst>
                <a:path w="466090" h="162560">
                  <a:moveTo>
                    <a:pt x="466090" y="1270"/>
                  </a:moveTo>
                  <a:lnTo>
                    <a:pt x="459740" y="1270"/>
                  </a:lnTo>
                  <a:lnTo>
                    <a:pt x="459740" y="6350"/>
                  </a:lnTo>
                  <a:lnTo>
                    <a:pt x="459740" y="156210"/>
                  </a:lnTo>
                  <a:lnTo>
                    <a:pt x="233032" y="156210"/>
                  </a:lnTo>
                  <a:lnTo>
                    <a:pt x="233032" y="154940"/>
                  </a:lnTo>
                  <a:lnTo>
                    <a:pt x="6350" y="154940"/>
                  </a:lnTo>
                  <a:lnTo>
                    <a:pt x="6350" y="6350"/>
                  </a:lnTo>
                  <a:lnTo>
                    <a:pt x="459740" y="6350"/>
                  </a:lnTo>
                  <a:lnTo>
                    <a:pt x="459740" y="1270"/>
                  </a:lnTo>
                  <a:lnTo>
                    <a:pt x="233032" y="1270"/>
                  </a:lnTo>
                  <a:lnTo>
                    <a:pt x="233032" y="0"/>
                  </a:lnTo>
                  <a:lnTo>
                    <a:pt x="0" y="0"/>
                  </a:lnTo>
                  <a:lnTo>
                    <a:pt x="0" y="161290"/>
                  </a:lnTo>
                  <a:lnTo>
                    <a:pt x="233032" y="161290"/>
                  </a:lnTo>
                  <a:lnTo>
                    <a:pt x="233032" y="162560"/>
                  </a:lnTo>
                  <a:lnTo>
                    <a:pt x="466090" y="162560"/>
                  </a:lnTo>
                  <a:lnTo>
                    <a:pt x="466090" y="161290"/>
                  </a:lnTo>
                  <a:lnTo>
                    <a:pt x="466090" y="156210"/>
                  </a:lnTo>
                  <a:lnTo>
                    <a:pt x="466090" y="6350"/>
                  </a:lnTo>
                  <a:lnTo>
                    <a:pt x="466090" y="1270"/>
                  </a:lnTo>
                  <a:close/>
                </a:path>
              </a:pathLst>
            </a:custGeom>
            <a:solidFill>
              <a:srgbClr val="7CD1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6935470" y="1525269"/>
              <a:ext cx="453390" cy="149860"/>
            </a:xfrm>
            <a:custGeom>
              <a:avLst/>
              <a:gdLst/>
              <a:ahLst/>
              <a:cxnLst/>
              <a:rect l="l" t="t" r="r" b="b"/>
              <a:pathLst>
                <a:path w="453390" h="149860">
                  <a:moveTo>
                    <a:pt x="453390" y="0"/>
                  </a:moveTo>
                  <a:lnTo>
                    <a:pt x="447040" y="0"/>
                  </a:lnTo>
                  <a:lnTo>
                    <a:pt x="447040" y="6350"/>
                  </a:lnTo>
                  <a:lnTo>
                    <a:pt x="447040" y="143510"/>
                  </a:lnTo>
                  <a:lnTo>
                    <a:pt x="6350" y="143510"/>
                  </a:lnTo>
                  <a:lnTo>
                    <a:pt x="6350" y="6350"/>
                  </a:lnTo>
                  <a:lnTo>
                    <a:pt x="447040" y="6350"/>
                  </a:lnTo>
                  <a:lnTo>
                    <a:pt x="44704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43510"/>
                  </a:lnTo>
                  <a:lnTo>
                    <a:pt x="0" y="148590"/>
                  </a:lnTo>
                  <a:lnTo>
                    <a:pt x="226682" y="148590"/>
                  </a:lnTo>
                  <a:lnTo>
                    <a:pt x="226682" y="149860"/>
                  </a:lnTo>
                  <a:lnTo>
                    <a:pt x="453390" y="149860"/>
                  </a:lnTo>
                  <a:lnTo>
                    <a:pt x="453390" y="148590"/>
                  </a:lnTo>
                  <a:lnTo>
                    <a:pt x="453390" y="143510"/>
                  </a:lnTo>
                  <a:lnTo>
                    <a:pt x="453390" y="6350"/>
                  </a:lnTo>
                  <a:lnTo>
                    <a:pt x="453390" y="0"/>
                  </a:lnTo>
                  <a:close/>
                </a:path>
              </a:pathLst>
            </a:custGeom>
            <a:solidFill>
              <a:srgbClr val="7CD2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6941820" y="1531619"/>
              <a:ext cx="440690" cy="137160"/>
            </a:xfrm>
            <a:custGeom>
              <a:avLst/>
              <a:gdLst/>
              <a:ahLst/>
              <a:cxnLst/>
              <a:rect l="l" t="t" r="r" b="b"/>
              <a:pathLst>
                <a:path w="440690" h="137160">
                  <a:moveTo>
                    <a:pt x="440690" y="0"/>
                  </a:moveTo>
                  <a:lnTo>
                    <a:pt x="434340" y="0"/>
                  </a:lnTo>
                  <a:lnTo>
                    <a:pt x="434340" y="6350"/>
                  </a:lnTo>
                  <a:lnTo>
                    <a:pt x="434340" y="130810"/>
                  </a:lnTo>
                  <a:lnTo>
                    <a:pt x="220332" y="130810"/>
                  </a:lnTo>
                  <a:lnTo>
                    <a:pt x="220332" y="129540"/>
                  </a:lnTo>
                  <a:lnTo>
                    <a:pt x="6350" y="129540"/>
                  </a:lnTo>
                  <a:lnTo>
                    <a:pt x="6350" y="6350"/>
                  </a:lnTo>
                  <a:lnTo>
                    <a:pt x="434340" y="6350"/>
                  </a:lnTo>
                  <a:lnTo>
                    <a:pt x="43434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29540"/>
                  </a:lnTo>
                  <a:lnTo>
                    <a:pt x="0" y="130810"/>
                  </a:lnTo>
                  <a:lnTo>
                    <a:pt x="0" y="137160"/>
                  </a:lnTo>
                  <a:lnTo>
                    <a:pt x="440690" y="137160"/>
                  </a:lnTo>
                  <a:lnTo>
                    <a:pt x="440690" y="130810"/>
                  </a:lnTo>
                  <a:lnTo>
                    <a:pt x="440690" y="6350"/>
                  </a:lnTo>
                  <a:lnTo>
                    <a:pt x="440690" y="0"/>
                  </a:lnTo>
                  <a:close/>
                </a:path>
              </a:pathLst>
            </a:custGeom>
            <a:solidFill>
              <a:srgbClr val="7DD3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6948170" y="1537969"/>
              <a:ext cx="427990" cy="124460"/>
            </a:xfrm>
            <a:custGeom>
              <a:avLst/>
              <a:gdLst/>
              <a:ahLst/>
              <a:cxnLst/>
              <a:rect l="l" t="t" r="r" b="b"/>
              <a:pathLst>
                <a:path w="427990" h="124460">
                  <a:moveTo>
                    <a:pt x="427990" y="0"/>
                  </a:moveTo>
                  <a:lnTo>
                    <a:pt x="421640" y="0"/>
                  </a:lnTo>
                  <a:lnTo>
                    <a:pt x="421640" y="6350"/>
                  </a:lnTo>
                  <a:lnTo>
                    <a:pt x="421640" y="118110"/>
                  </a:lnTo>
                  <a:lnTo>
                    <a:pt x="6350" y="118110"/>
                  </a:lnTo>
                  <a:lnTo>
                    <a:pt x="6350" y="5080"/>
                  </a:lnTo>
                  <a:lnTo>
                    <a:pt x="213982" y="5080"/>
                  </a:lnTo>
                  <a:lnTo>
                    <a:pt x="213982" y="6350"/>
                  </a:lnTo>
                  <a:lnTo>
                    <a:pt x="421640" y="6350"/>
                  </a:lnTo>
                  <a:lnTo>
                    <a:pt x="42164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0" y="118110"/>
                  </a:lnTo>
                  <a:lnTo>
                    <a:pt x="0" y="123190"/>
                  </a:lnTo>
                  <a:lnTo>
                    <a:pt x="213982" y="123190"/>
                  </a:lnTo>
                  <a:lnTo>
                    <a:pt x="213982" y="124460"/>
                  </a:lnTo>
                  <a:lnTo>
                    <a:pt x="427990" y="124460"/>
                  </a:lnTo>
                  <a:lnTo>
                    <a:pt x="427990" y="123190"/>
                  </a:lnTo>
                  <a:lnTo>
                    <a:pt x="427990" y="118110"/>
                  </a:lnTo>
                  <a:lnTo>
                    <a:pt x="427990" y="6350"/>
                  </a:lnTo>
                  <a:lnTo>
                    <a:pt x="427990" y="5080"/>
                  </a:lnTo>
                  <a:lnTo>
                    <a:pt x="427990" y="0"/>
                  </a:lnTo>
                  <a:close/>
                </a:path>
              </a:pathLst>
            </a:custGeom>
            <a:solidFill>
              <a:srgbClr val="7ED4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6954520" y="1543049"/>
              <a:ext cx="415290" cy="113030"/>
            </a:xfrm>
            <a:custGeom>
              <a:avLst/>
              <a:gdLst/>
              <a:ahLst/>
              <a:cxnLst/>
              <a:rect l="l" t="t" r="r" b="b"/>
              <a:pathLst>
                <a:path w="415290" h="113030">
                  <a:moveTo>
                    <a:pt x="415290" y="1270"/>
                  </a:moveTo>
                  <a:lnTo>
                    <a:pt x="408940" y="1270"/>
                  </a:lnTo>
                  <a:lnTo>
                    <a:pt x="408940" y="7620"/>
                  </a:lnTo>
                  <a:lnTo>
                    <a:pt x="408940" y="106680"/>
                  </a:lnTo>
                  <a:lnTo>
                    <a:pt x="6350" y="106680"/>
                  </a:lnTo>
                  <a:lnTo>
                    <a:pt x="6350" y="6350"/>
                  </a:lnTo>
                  <a:lnTo>
                    <a:pt x="207632" y="6350"/>
                  </a:lnTo>
                  <a:lnTo>
                    <a:pt x="207632" y="7620"/>
                  </a:lnTo>
                  <a:lnTo>
                    <a:pt x="408940" y="7620"/>
                  </a:lnTo>
                  <a:lnTo>
                    <a:pt x="408940" y="1270"/>
                  </a:lnTo>
                  <a:lnTo>
                    <a:pt x="207632" y="1270"/>
                  </a:lnTo>
                  <a:lnTo>
                    <a:pt x="20763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106680"/>
                  </a:lnTo>
                  <a:lnTo>
                    <a:pt x="0" y="113030"/>
                  </a:lnTo>
                  <a:lnTo>
                    <a:pt x="415290" y="113030"/>
                  </a:lnTo>
                  <a:lnTo>
                    <a:pt x="415290" y="106680"/>
                  </a:lnTo>
                  <a:lnTo>
                    <a:pt x="415290" y="7620"/>
                  </a:lnTo>
                  <a:lnTo>
                    <a:pt x="415290" y="6350"/>
                  </a:lnTo>
                  <a:lnTo>
                    <a:pt x="415290" y="1270"/>
                  </a:lnTo>
                  <a:close/>
                </a:path>
              </a:pathLst>
            </a:custGeom>
            <a:solidFill>
              <a:srgbClr val="7ED5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6960869" y="1549400"/>
              <a:ext cx="402590" cy="100330"/>
            </a:xfrm>
            <a:custGeom>
              <a:avLst/>
              <a:gdLst/>
              <a:ahLst/>
              <a:cxnLst/>
              <a:rect l="l" t="t" r="r" b="b"/>
              <a:pathLst>
                <a:path w="402590" h="100330">
                  <a:moveTo>
                    <a:pt x="0" y="0"/>
                  </a:moveTo>
                  <a:lnTo>
                    <a:pt x="0" y="2539"/>
                  </a:lnTo>
                  <a:lnTo>
                    <a:pt x="402589" y="2539"/>
                  </a:lnTo>
                  <a:lnTo>
                    <a:pt x="402589" y="1270"/>
                  </a:lnTo>
                  <a:lnTo>
                    <a:pt x="0" y="0"/>
                  </a:lnTo>
                  <a:close/>
                </a:path>
                <a:path w="402590" h="100330">
                  <a:moveTo>
                    <a:pt x="402589" y="2540"/>
                  </a:moveTo>
                  <a:lnTo>
                    <a:pt x="0" y="2540"/>
                  </a:lnTo>
                  <a:lnTo>
                    <a:pt x="0" y="100329"/>
                  </a:lnTo>
                  <a:lnTo>
                    <a:pt x="402589" y="100329"/>
                  </a:lnTo>
                  <a:lnTo>
                    <a:pt x="402589" y="93979"/>
                  </a:lnTo>
                  <a:lnTo>
                    <a:pt x="6350" y="93979"/>
                  </a:lnTo>
                  <a:lnTo>
                    <a:pt x="6350" y="6350"/>
                  </a:lnTo>
                  <a:lnTo>
                    <a:pt x="402589" y="6350"/>
                  </a:lnTo>
                  <a:lnTo>
                    <a:pt x="402589" y="2540"/>
                  </a:lnTo>
                  <a:close/>
                </a:path>
                <a:path w="402590" h="100330">
                  <a:moveTo>
                    <a:pt x="402589" y="6350"/>
                  </a:moveTo>
                  <a:lnTo>
                    <a:pt x="6350" y="6350"/>
                  </a:lnTo>
                  <a:lnTo>
                    <a:pt x="396239" y="7620"/>
                  </a:lnTo>
                  <a:lnTo>
                    <a:pt x="396239" y="93979"/>
                  </a:lnTo>
                  <a:lnTo>
                    <a:pt x="402589" y="93979"/>
                  </a:lnTo>
                  <a:lnTo>
                    <a:pt x="402589" y="6350"/>
                  </a:lnTo>
                  <a:close/>
                </a:path>
              </a:pathLst>
            </a:custGeom>
            <a:solidFill>
              <a:srgbClr val="7FD6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6967219" y="1555750"/>
              <a:ext cx="389890" cy="87630"/>
            </a:xfrm>
            <a:custGeom>
              <a:avLst/>
              <a:gdLst/>
              <a:ahLst/>
              <a:cxnLst/>
              <a:rect l="l" t="t" r="r" b="b"/>
              <a:pathLst>
                <a:path w="389890" h="87630">
                  <a:moveTo>
                    <a:pt x="0" y="0"/>
                  </a:moveTo>
                  <a:lnTo>
                    <a:pt x="0" y="87629"/>
                  </a:lnTo>
                  <a:lnTo>
                    <a:pt x="389889" y="87629"/>
                  </a:lnTo>
                  <a:lnTo>
                    <a:pt x="389889" y="81279"/>
                  </a:lnTo>
                  <a:lnTo>
                    <a:pt x="6350" y="81279"/>
                  </a:lnTo>
                  <a:lnTo>
                    <a:pt x="6350" y="6350"/>
                  </a:lnTo>
                  <a:lnTo>
                    <a:pt x="389889" y="6350"/>
                  </a:lnTo>
                  <a:lnTo>
                    <a:pt x="389889" y="1270"/>
                  </a:lnTo>
                  <a:lnTo>
                    <a:pt x="0" y="0"/>
                  </a:lnTo>
                  <a:close/>
                </a:path>
                <a:path w="389890" h="87630">
                  <a:moveTo>
                    <a:pt x="389889" y="6350"/>
                  </a:moveTo>
                  <a:lnTo>
                    <a:pt x="6350" y="6350"/>
                  </a:lnTo>
                  <a:lnTo>
                    <a:pt x="383539" y="7620"/>
                  </a:lnTo>
                  <a:lnTo>
                    <a:pt x="383539" y="81279"/>
                  </a:lnTo>
                  <a:lnTo>
                    <a:pt x="389889" y="81279"/>
                  </a:lnTo>
                  <a:lnTo>
                    <a:pt x="389889" y="6350"/>
                  </a:lnTo>
                  <a:close/>
                </a:path>
              </a:pathLst>
            </a:custGeom>
            <a:solidFill>
              <a:srgbClr val="7FD7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6973569" y="1562100"/>
              <a:ext cx="377190" cy="74930"/>
            </a:xfrm>
            <a:custGeom>
              <a:avLst/>
              <a:gdLst/>
              <a:ahLst/>
              <a:cxnLst/>
              <a:rect l="l" t="t" r="r" b="b"/>
              <a:pathLst>
                <a:path w="377190" h="74930">
                  <a:moveTo>
                    <a:pt x="0" y="0"/>
                  </a:moveTo>
                  <a:lnTo>
                    <a:pt x="0" y="74929"/>
                  </a:lnTo>
                  <a:lnTo>
                    <a:pt x="377189" y="74929"/>
                  </a:lnTo>
                  <a:lnTo>
                    <a:pt x="377189" y="69850"/>
                  </a:lnTo>
                  <a:lnTo>
                    <a:pt x="372109" y="69850"/>
                  </a:lnTo>
                  <a:lnTo>
                    <a:pt x="6350" y="68579"/>
                  </a:lnTo>
                  <a:lnTo>
                    <a:pt x="6350" y="6350"/>
                  </a:lnTo>
                  <a:lnTo>
                    <a:pt x="377189" y="6350"/>
                  </a:lnTo>
                  <a:lnTo>
                    <a:pt x="377189" y="1270"/>
                  </a:lnTo>
                  <a:lnTo>
                    <a:pt x="0" y="0"/>
                  </a:lnTo>
                  <a:close/>
                </a:path>
                <a:path w="377190" h="74930">
                  <a:moveTo>
                    <a:pt x="377189" y="6350"/>
                  </a:moveTo>
                  <a:lnTo>
                    <a:pt x="6350" y="6350"/>
                  </a:lnTo>
                  <a:lnTo>
                    <a:pt x="372109" y="7620"/>
                  </a:lnTo>
                  <a:lnTo>
                    <a:pt x="372109" y="69850"/>
                  </a:lnTo>
                  <a:lnTo>
                    <a:pt x="377189" y="69850"/>
                  </a:lnTo>
                  <a:lnTo>
                    <a:pt x="377189" y="6350"/>
                  </a:lnTo>
                  <a:close/>
                </a:path>
              </a:pathLst>
            </a:custGeom>
            <a:solidFill>
              <a:srgbClr val="80D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6979919" y="1568450"/>
              <a:ext cx="365760" cy="63500"/>
            </a:xfrm>
            <a:custGeom>
              <a:avLst/>
              <a:gdLst/>
              <a:ahLst/>
              <a:cxnLst/>
              <a:rect l="l" t="t" r="r" b="b"/>
              <a:pathLst>
                <a:path w="365759" h="63500">
                  <a:moveTo>
                    <a:pt x="0" y="0"/>
                  </a:moveTo>
                  <a:lnTo>
                    <a:pt x="0" y="62229"/>
                  </a:lnTo>
                  <a:lnTo>
                    <a:pt x="365759" y="63500"/>
                  </a:lnTo>
                  <a:lnTo>
                    <a:pt x="365759" y="57150"/>
                  </a:lnTo>
                  <a:lnTo>
                    <a:pt x="358139" y="57150"/>
                  </a:lnTo>
                  <a:lnTo>
                    <a:pt x="6350" y="55879"/>
                  </a:lnTo>
                  <a:lnTo>
                    <a:pt x="6350" y="6350"/>
                  </a:lnTo>
                  <a:lnTo>
                    <a:pt x="365759" y="6350"/>
                  </a:lnTo>
                  <a:lnTo>
                    <a:pt x="365759" y="1270"/>
                  </a:lnTo>
                  <a:lnTo>
                    <a:pt x="0" y="0"/>
                  </a:lnTo>
                  <a:close/>
                </a:path>
                <a:path w="365759" h="63500">
                  <a:moveTo>
                    <a:pt x="365759" y="6350"/>
                  </a:moveTo>
                  <a:lnTo>
                    <a:pt x="6350" y="6350"/>
                  </a:lnTo>
                  <a:lnTo>
                    <a:pt x="358139" y="7620"/>
                  </a:lnTo>
                  <a:lnTo>
                    <a:pt x="358139" y="57150"/>
                  </a:lnTo>
                  <a:lnTo>
                    <a:pt x="365759" y="57150"/>
                  </a:lnTo>
                  <a:lnTo>
                    <a:pt x="365759" y="6350"/>
                  </a:lnTo>
                  <a:close/>
                </a:path>
              </a:pathLst>
            </a:custGeom>
            <a:solidFill>
              <a:srgbClr val="81D9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6986269" y="1574800"/>
              <a:ext cx="351790" cy="50800"/>
            </a:xfrm>
            <a:custGeom>
              <a:avLst/>
              <a:gdLst/>
              <a:ahLst/>
              <a:cxnLst/>
              <a:rect l="l" t="t" r="r" b="b"/>
              <a:pathLst>
                <a:path w="351790" h="50800">
                  <a:moveTo>
                    <a:pt x="0" y="0"/>
                  </a:moveTo>
                  <a:lnTo>
                    <a:pt x="0" y="49529"/>
                  </a:lnTo>
                  <a:lnTo>
                    <a:pt x="351789" y="50800"/>
                  </a:lnTo>
                  <a:lnTo>
                    <a:pt x="351789" y="44450"/>
                  </a:lnTo>
                  <a:lnTo>
                    <a:pt x="346709" y="44450"/>
                  </a:lnTo>
                  <a:lnTo>
                    <a:pt x="5079" y="43179"/>
                  </a:lnTo>
                  <a:lnTo>
                    <a:pt x="5079" y="6350"/>
                  </a:lnTo>
                  <a:lnTo>
                    <a:pt x="351789" y="6350"/>
                  </a:lnTo>
                  <a:lnTo>
                    <a:pt x="351789" y="1270"/>
                  </a:lnTo>
                  <a:lnTo>
                    <a:pt x="0" y="0"/>
                  </a:lnTo>
                  <a:close/>
                </a:path>
                <a:path w="351790" h="50800">
                  <a:moveTo>
                    <a:pt x="351789" y="6350"/>
                  </a:moveTo>
                  <a:lnTo>
                    <a:pt x="5079" y="6350"/>
                  </a:lnTo>
                  <a:lnTo>
                    <a:pt x="346709" y="7620"/>
                  </a:lnTo>
                  <a:lnTo>
                    <a:pt x="346709" y="44450"/>
                  </a:lnTo>
                  <a:lnTo>
                    <a:pt x="351789" y="44450"/>
                  </a:lnTo>
                  <a:lnTo>
                    <a:pt x="351789" y="6350"/>
                  </a:lnTo>
                  <a:close/>
                </a:path>
              </a:pathLst>
            </a:custGeom>
            <a:solidFill>
              <a:srgbClr val="81DA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6991350" y="1581150"/>
              <a:ext cx="341630" cy="38100"/>
            </a:xfrm>
            <a:custGeom>
              <a:avLst/>
              <a:gdLst/>
              <a:ahLst/>
              <a:cxnLst/>
              <a:rect l="l" t="t" r="r" b="b"/>
              <a:pathLst>
                <a:path w="341629" h="38100">
                  <a:moveTo>
                    <a:pt x="0" y="0"/>
                  </a:moveTo>
                  <a:lnTo>
                    <a:pt x="0" y="36829"/>
                  </a:lnTo>
                  <a:lnTo>
                    <a:pt x="341629" y="38100"/>
                  </a:lnTo>
                  <a:lnTo>
                    <a:pt x="341629" y="31750"/>
                  </a:lnTo>
                  <a:lnTo>
                    <a:pt x="335279" y="31750"/>
                  </a:lnTo>
                  <a:lnTo>
                    <a:pt x="6350" y="30479"/>
                  </a:lnTo>
                  <a:lnTo>
                    <a:pt x="6350" y="6350"/>
                  </a:lnTo>
                  <a:lnTo>
                    <a:pt x="341629" y="6350"/>
                  </a:lnTo>
                  <a:lnTo>
                    <a:pt x="341629" y="1270"/>
                  </a:lnTo>
                  <a:lnTo>
                    <a:pt x="0" y="0"/>
                  </a:lnTo>
                  <a:close/>
                </a:path>
                <a:path w="341629" h="38100">
                  <a:moveTo>
                    <a:pt x="341629" y="6350"/>
                  </a:moveTo>
                  <a:lnTo>
                    <a:pt x="335279" y="6350"/>
                  </a:lnTo>
                  <a:lnTo>
                    <a:pt x="335279" y="31750"/>
                  </a:lnTo>
                  <a:lnTo>
                    <a:pt x="341629" y="31750"/>
                  </a:lnTo>
                  <a:lnTo>
                    <a:pt x="341629" y="6350"/>
                  </a:lnTo>
                  <a:close/>
                </a:path>
              </a:pathLst>
            </a:custGeom>
            <a:solidFill>
              <a:srgbClr val="82DB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6997700" y="1587500"/>
              <a:ext cx="328930" cy="25400"/>
            </a:xfrm>
            <a:custGeom>
              <a:avLst/>
              <a:gdLst/>
              <a:ahLst/>
              <a:cxnLst/>
              <a:rect l="l" t="t" r="r" b="b"/>
              <a:pathLst>
                <a:path w="328929" h="25400">
                  <a:moveTo>
                    <a:pt x="328929" y="0"/>
                  </a:moveTo>
                  <a:lnTo>
                    <a:pt x="0" y="0"/>
                  </a:lnTo>
                  <a:lnTo>
                    <a:pt x="0" y="24129"/>
                  </a:lnTo>
                  <a:lnTo>
                    <a:pt x="328929" y="25400"/>
                  </a:lnTo>
                  <a:lnTo>
                    <a:pt x="328929" y="19050"/>
                  </a:lnTo>
                  <a:lnTo>
                    <a:pt x="322579" y="19050"/>
                  </a:lnTo>
                  <a:lnTo>
                    <a:pt x="6350" y="17779"/>
                  </a:lnTo>
                  <a:lnTo>
                    <a:pt x="6350" y="6350"/>
                  </a:lnTo>
                  <a:lnTo>
                    <a:pt x="328929" y="6350"/>
                  </a:lnTo>
                  <a:lnTo>
                    <a:pt x="328929" y="0"/>
                  </a:lnTo>
                  <a:close/>
                </a:path>
                <a:path w="328929" h="25400">
                  <a:moveTo>
                    <a:pt x="328929" y="6350"/>
                  </a:moveTo>
                  <a:lnTo>
                    <a:pt x="322579" y="6350"/>
                  </a:lnTo>
                  <a:lnTo>
                    <a:pt x="322579" y="19050"/>
                  </a:lnTo>
                  <a:lnTo>
                    <a:pt x="328929" y="19050"/>
                  </a:lnTo>
                  <a:lnTo>
                    <a:pt x="328929" y="6350"/>
                  </a:lnTo>
                  <a:close/>
                </a:path>
              </a:pathLst>
            </a:custGeom>
            <a:solidFill>
              <a:srgbClr val="82DC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7004050" y="1593850"/>
              <a:ext cx="316230" cy="12700"/>
            </a:xfrm>
            <a:custGeom>
              <a:avLst/>
              <a:gdLst/>
              <a:ahLst/>
              <a:cxnLst/>
              <a:rect l="l" t="t" r="r" b="b"/>
              <a:pathLst>
                <a:path w="316229" h="12700">
                  <a:moveTo>
                    <a:pt x="316229" y="0"/>
                  </a:moveTo>
                  <a:lnTo>
                    <a:pt x="0" y="0"/>
                  </a:lnTo>
                  <a:lnTo>
                    <a:pt x="0" y="11429"/>
                  </a:lnTo>
                  <a:lnTo>
                    <a:pt x="316229" y="12700"/>
                  </a:lnTo>
                  <a:lnTo>
                    <a:pt x="316229" y="0"/>
                  </a:lnTo>
                  <a:close/>
                </a:path>
              </a:pathLst>
            </a:custGeom>
            <a:solidFill>
              <a:srgbClr val="84DE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61" name="object 361"/>
          <p:cNvSpPr txBox="1"/>
          <p:nvPr/>
        </p:nvSpPr>
        <p:spPr>
          <a:xfrm>
            <a:off x="6761480" y="1060450"/>
            <a:ext cx="874394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5" dirty="0">
                <a:latin typeface="Verdana"/>
                <a:cs typeface="Verdana"/>
              </a:rPr>
              <a:t>F</a:t>
            </a:r>
            <a:r>
              <a:rPr sz="1800" b="1" spc="-5" dirty="0">
                <a:latin typeface="Verdana"/>
                <a:cs typeface="Verdana"/>
              </a:rPr>
              <a:t>u</a:t>
            </a:r>
            <a:r>
              <a:rPr sz="1800" b="1" spc="5" dirty="0">
                <a:latin typeface="Verdana"/>
                <a:cs typeface="Verdana"/>
              </a:rPr>
              <a:t>n</a:t>
            </a:r>
            <a:r>
              <a:rPr sz="1800" b="1" spc="-5" dirty="0">
                <a:latin typeface="Verdana"/>
                <a:cs typeface="Verdana"/>
              </a:rPr>
              <a:t>g</a:t>
            </a:r>
            <a:r>
              <a:rPr sz="1800" b="1" spc="-10" dirty="0">
                <a:latin typeface="Verdana"/>
                <a:cs typeface="Verdana"/>
              </a:rPr>
              <a:t>s</a:t>
            </a:r>
            <a:r>
              <a:rPr sz="1800" b="1" dirty="0">
                <a:latin typeface="Verdana"/>
                <a:cs typeface="Verdana"/>
              </a:rPr>
              <a:t>i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62" name="object 362"/>
          <p:cNvSpPr txBox="1"/>
          <p:nvPr/>
        </p:nvSpPr>
        <p:spPr>
          <a:xfrm>
            <a:off x="6765290" y="1334770"/>
            <a:ext cx="78930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10" dirty="0">
                <a:latin typeface="Verdana"/>
                <a:cs typeface="Verdana"/>
              </a:rPr>
              <a:t>S</a:t>
            </a:r>
            <a:r>
              <a:rPr sz="1800" b="1" spc="-10" dirty="0">
                <a:latin typeface="Verdana"/>
                <a:cs typeface="Verdana"/>
              </a:rPr>
              <a:t>o</a:t>
            </a:r>
            <a:r>
              <a:rPr sz="1800" b="1" spc="-5" dirty="0">
                <a:latin typeface="Verdana"/>
                <a:cs typeface="Verdana"/>
              </a:rPr>
              <a:t>sial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363" name="object 363"/>
          <p:cNvSpPr txBox="1"/>
          <p:nvPr/>
        </p:nvSpPr>
        <p:spPr>
          <a:xfrm>
            <a:off x="6710680" y="1609090"/>
            <a:ext cx="97726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Buda</a:t>
            </a:r>
            <a:r>
              <a:rPr sz="1800" b="1" spc="5" dirty="0">
                <a:latin typeface="Verdana"/>
                <a:cs typeface="Verdana"/>
              </a:rPr>
              <a:t>y</a:t>
            </a:r>
            <a:r>
              <a:rPr sz="1800" b="1" dirty="0">
                <a:latin typeface="Verdana"/>
                <a:cs typeface="Verdana"/>
              </a:rPr>
              <a:t>a</a:t>
            </a:r>
            <a:endParaRPr sz="1800">
              <a:latin typeface="Verdana"/>
              <a:cs typeface="Verdana"/>
            </a:endParaRPr>
          </a:p>
        </p:txBody>
      </p:sp>
      <p:grpSp>
        <p:nvGrpSpPr>
          <p:cNvPr id="364" name="object 364"/>
          <p:cNvGrpSpPr/>
          <p:nvPr/>
        </p:nvGrpSpPr>
        <p:grpSpPr>
          <a:xfrm>
            <a:off x="5257800" y="3258820"/>
            <a:ext cx="2815590" cy="2837180"/>
            <a:chOff x="5257800" y="3258820"/>
            <a:chExt cx="2815590" cy="2837180"/>
          </a:xfrm>
        </p:grpSpPr>
        <p:sp>
          <p:nvSpPr>
            <p:cNvPr id="365" name="object 365"/>
            <p:cNvSpPr/>
            <p:nvPr/>
          </p:nvSpPr>
          <p:spPr>
            <a:xfrm>
              <a:off x="7101839" y="3258820"/>
              <a:ext cx="971550" cy="542290"/>
            </a:xfrm>
            <a:prstGeom prst="rect">
              <a:avLst/>
            </a:prstGeom>
            <a:blipFill>
              <a:blip r:embed="rId7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5638800" y="4578350"/>
              <a:ext cx="156549" cy="241300"/>
            </a:xfrm>
            <a:prstGeom prst="rect">
              <a:avLst/>
            </a:prstGeom>
            <a:blipFill>
              <a:blip r:embed="rId8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5678988" y="4554220"/>
              <a:ext cx="151130" cy="271145"/>
            </a:xfrm>
            <a:custGeom>
              <a:avLst/>
              <a:gdLst/>
              <a:ahLst/>
              <a:cxnLst/>
              <a:rect l="l" t="t" r="r" b="b"/>
              <a:pathLst>
                <a:path w="151129" h="271145">
                  <a:moveTo>
                    <a:pt x="150527" y="0"/>
                  </a:moveTo>
                  <a:lnTo>
                    <a:pt x="150311" y="0"/>
                  </a:lnTo>
                  <a:lnTo>
                    <a:pt x="150311" y="446"/>
                  </a:lnTo>
                  <a:lnTo>
                    <a:pt x="150527" y="0"/>
                  </a:lnTo>
                  <a:close/>
                </a:path>
                <a:path w="151129" h="271145">
                  <a:moveTo>
                    <a:pt x="149912" y="1269"/>
                  </a:moveTo>
                  <a:lnTo>
                    <a:pt x="147771" y="1269"/>
                  </a:lnTo>
                  <a:lnTo>
                    <a:pt x="147771" y="2539"/>
                  </a:lnTo>
                  <a:lnTo>
                    <a:pt x="146501" y="2539"/>
                  </a:lnTo>
                  <a:lnTo>
                    <a:pt x="146501" y="3809"/>
                  </a:lnTo>
                  <a:lnTo>
                    <a:pt x="143961" y="3809"/>
                  </a:lnTo>
                  <a:lnTo>
                    <a:pt x="143961" y="5079"/>
                  </a:lnTo>
                  <a:lnTo>
                    <a:pt x="142691" y="5079"/>
                  </a:lnTo>
                  <a:lnTo>
                    <a:pt x="142691" y="6349"/>
                  </a:lnTo>
                  <a:lnTo>
                    <a:pt x="140151" y="6349"/>
                  </a:lnTo>
                  <a:lnTo>
                    <a:pt x="140151" y="7619"/>
                  </a:lnTo>
                  <a:lnTo>
                    <a:pt x="146841" y="7619"/>
                  </a:lnTo>
                  <a:lnTo>
                    <a:pt x="149912" y="1269"/>
                  </a:lnTo>
                  <a:close/>
                </a:path>
                <a:path w="151129" h="271145">
                  <a:moveTo>
                    <a:pt x="146841" y="7619"/>
                  </a:moveTo>
                  <a:lnTo>
                    <a:pt x="138881" y="7619"/>
                  </a:lnTo>
                  <a:lnTo>
                    <a:pt x="138881" y="8889"/>
                  </a:lnTo>
                  <a:lnTo>
                    <a:pt x="136341" y="8889"/>
                  </a:lnTo>
                  <a:lnTo>
                    <a:pt x="136341" y="10159"/>
                  </a:lnTo>
                  <a:lnTo>
                    <a:pt x="135071" y="10159"/>
                  </a:lnTo>
                  <a:lnTo>
                    <a:pt x="135071" y="11429"/>
                  </a:lnTo>
                  <a:lnTo>
                    <a:pt x="132531" y="11429"/>
                  </a:lnTo>
                  <a:lnTo>
                    <a:pt x="132531" y="12699"/>
                  </a:lnTo>
                  <a:lnTo>
                    <a:pt x="131261" y="12699"/>
                  </a:lnTo>
                  <a:lnTo>
                    <a:pt x="131261" y="13969"/>
                  </a:lnTo>
                  <a:lnTo>
                    <a:pt x="143769" y="13969"/>
                  </a:lnTo>
                  <a:lnTo>
                    <a:pt x="146841" y="7619"/>
                  </a:lnTo>
                  <a:close/>
                </a:path>
                <a:path w="151129" h="271145">
                  <a:moveTo>
                    <a:pt x="143769" y="13969"/>
                  </a:moveTo>
                  <a:lnTo>
                    <a:pt x="129991" y="13969"/>
                  </a:lnTo>
                  <a:lnTo>
                    <a:pt x="129991" y="15239"/>
                  </a:lnTo>
                  <a:lnTo>
                    <a:pt x="127451" y="15239"/>
                  </a:lnTo>
                  <a:lnTo>
                    <a:pt x="127451" y="16509"/>
                  </a:lnTo>
                  <a:lnTo>
                    <a:pt x="126181" y="16509"/>
                  </a:lnTo>
                  <a:lnTo>
                    <a:pt x="126181" y="17779"/>
                  </a:lnTo>
                  <a:lnTo>
                    <a:pt x="123641" y="17779"/>
                  </a:lnTo>
                  <a:lnTo>
                    <a:pt x="123641" y="19049"/>
                  </a:lnTo>
                  <a:lnTo>
                    <a:pt x="122371" y="19049"/>
                  </a:lnTo>
                  <a:lnTo>
                    <a:pt x="122371" y="20319"/>
                  </a:lnTo>
                  <a:lnTo>
                    <a:pt x="140697" y="20319"/>
                  </a:lnTo>
                  <a:lnTo>
                    <a:pt x="143769" y="13969"/>
                  </a:lnTo>
                  <a:close/>
                </a:path>
                <a:path w="151129" h="271145">
                  <a:moveTo>
                    <a:pt x="140697" y="20319"/>
                  </a:moveTo>
                  <a:lnTo>
                    <a:pt x="119831" y="20319"/>
                  </a:lnTo>
                  <a:lnTo>
                    <a:pt x="119831" y="21589"/>
                  </a:lnTo>
                  <a:lnTo>
                    <a:pt x="118561" y="21589"/>
                  </a:lnTo>
                  <a:lnTo>
                    <a:pt x="118561" y="22859"/>
                  </a:lnTo>
                  <a:lnTo>
                    <a:pt x="117291" y="22859"/>
                  </a:lnTo>
                  <a:lnTo>
                    <a:pt x="117291" y="24129"/>
                  </a:lnTo>
                  <a:lnTo>
                    <a:pt x="116361" y="24129"/>
                  </a:lnTo>
                  <a:lnTo>
                    <a:pt x="115136" y="26669"/>
                  </a:lnTo>
                  <a:lnTo>
                    <a:pt x="137625" y="26669"/>
                  </a:lnTo>
                  <a:lnTo>
                    <a:pt x="140697" y="20319"/>
                  </a:lnTo>
                  <a:close/>
                </a:path>
                <a:path w="151129" h="271145">
                  <a:moveTo>
                    <a:pt x="137625" y="26669"/>
                  </a:moveTo>
                  <a:lnTo>
                    <a:pt x="115136" y="26669"/>
                  </a:lnTo>
                  <a:lnTo>
                    <a:pt x="112074" y="33019"/>
                  </a:lnTo>
                  <a:lnTo>
                    <a:pt x="134553" y="33019"/>
                  </a:lnTo>
                  <a:lnTo>
                    <a:pt x="137625" y="26669"/>
                  </a:lnTo>
                  <a:close/>
                </a:path>
                <a:path w="151129" h="271145">
                  <a:moveTo>
                    <a:pt x="134553" y="33019"/>
                  </a:moveTo>
                  <a:lnTo>
                    <a:pt x="112074" y="33019"/>
                  </a:lnTo>
                  <a:lnTo>
                    <a:pt x="109011" y="39369"/>
                  </a:lnTo>
                  <a:lnTo>
                    <a:pt x="131481" y="39369"/>
                  </a:lnTo>
                  <a:lnTo>
                    <a:pt x="134553" y="33019"/>
                  </a:lnTo>
                  <a:close/>
                </a:path>
                <a:path w="151129" h="271145">
                  <a:moveTo>
                    <a:pt x="131481" y="39369"/>
                  </a:moveTo>
                  <a:lnTo>
                    <a:pt x="109011" y="39369"/>
                  </a:lnTo>
                  <a:lnTo>
                    <a:pt x="105949" y="45719"/>
                  </a:lnTo>
                  <a:lnTo>
                    <a:pt x="128409" y="45719"/>
                  </a:lnTo>
                  <a:lnTo>
                    <a:pt x="131481" y="39369"/>
                  </a:lnTo>
                  <a:close/>
                </a:path>
                <a:path w="151129" h="271145">
                  <a:moveTo>
                    <a:pt x="128409" y="45719"/>
                  </a:moveTo>
                  <a:lnTo>
                    <a:pt x="105949" y="45719"/>
                  </a:lnTo>
                  <a:lnTo>
                    <a:pt x="102887" y="52069"/>
                  </a:lnTo>
                  <a:lnTo>
                    <a:pt x="125337" y="52069"/>
                  </a:lnTo>
                  <a:lnTo>
                    <a:pt x="128409" y="45719"/>
                  </a:lnTo>
                  <a:close/>
                </a:path>
                <a:path w="151129" h="271145">
                  <a:moveTo>
                    <a:pt x="125337" y="52069"/>
                  </a:moveTo>
                  <a:lnTo>
                    <a:pt x="102887" y="52069"/>
                  </a:lnTo>
                  <a:lnTo>
                    <a:pt x="99825" y="58419"/>
                  </a:lnTo>
                  <a:lnTo>
                    <a:pt x="122265" y="58419"/>
                  </a:lnTo>
                  <a:lnTo>
                    <a:pt x="125337" y="52069"/>
                  </a:lnTo>
                  <a:close/>
                </a:path>
                <a:path w="151129" h="271145">
                  <a:moveTo>
                    <a:pt x="122265" y="58419"/>
                  </a:moveTo>
                  <a:lnTo>
                    <a:pt x="99825" y="58419"/>
                  </a:lnTo>
                  <a:lnTo>
                    <a:pt x="96763" y="64769"/>
                  </a:lnTo>
                  <a:lnTo>
                    <a:pt x="119193" y="64769"/>
                  </a:lnTo>
                  <a:lnTo>
                    <a:pt x="122265" y="58419"/>
                  </a:lnTo>
                  <a:close/>
                </a:path>
                <a:path w="151129" h="271145">
                  <a:moveTo>
                    <a:pt x="119193" y="64769"/>
                  </a:moveTo>
                  <a:lnTo>
                    <a:pt x="96763" y="64769"/>
                  </a:lnTo>
                  <a:lnTo>
                    <a:pt x="93701" y="71119"/>
                  </a:lnTo>
                  <a:lnTo>
                    <a:pt x="116121" y="71119"/>
                  </a:lnTo>
                  <a:lnTo>
                    <a:pt x="119193" y="64769"/>
                  </a:lnTo>
                  <a:close/>
                </a:path>
                <a:path w="151129" h="271145">
                  <a:moveTo>
                    <a:pt x="116121" y="71119"/>
                  </a:moveTo>
                  <a:lnTo>
                    <a:pt x="93701" y="71119"/>
                  </a:lnTo>
                  <a:lnTo>
                    <a:pt x="90639" y="77469"/>
                  </a:lnTo>
                  <a:lnTo>
                    <a:pt x="113049" y="77469"/>
                  </a:lnTo>
                  <a:lnTo>
                    <a:pt x="116121" y="71119"/>
                  </a:lnTo>
                  <a:close/>
                </a:path>
                <a:path w="151129" h="271145">
                  <a:moveTo>
                    <a:pt x="113049" y="77469"/>
                  </a:moveTo>
                  <a:lnTo>
                    <a:pt x="90639" y="77469"/>
                  </a:lnTo>
                  <a:lnTo>
                    <a:pt x="87577" y="83819"/>
                  </a:lnTo>
                  <a:lnTo>
                    <a:pt x="109977" y="83819"/>
                  </a:lnTo>
                  <a:lnTo>
                    <a:pt x="113049" y="77469"/>
                  </a:lnTo>
                  <a:close/>
                </a:path>
                <a:path w="151129" h="271145">
                  <a:moveTo>
                    <a:pt x="109977" y="83819"/>
                  </a:moveTo>
                  <a:lnTo>
                    <a:pt x="87577" y="83819"/>
                  </a:lnTo>
                  <a:lnTo>
                    <a:pt x="84514" y="90169"/>
                  </a:lnTo>
                  <a:lnTo>
                    <a:pt x="106905" y="90169"/>
                  </a:lnTo>
                  <a:lnTo>
                    <a:pt x="109977" y="83819"/>
                  </a:lnTo>
                  <a:close/>
                </a:path>
                <a:path w="151129" h="271145">
                  <a:moveTo>
                    <a:pt x="106905" y="90169"/>
                  </a:moveTo>
                  <a:lnTo>
                    <a:pt x="84514" y="90169"/>
                  </a:lnTo>
                  <a:lnTo>
                    <a:pt x="81452" y="96519"/>
                  </a:lnTo>
                  <a:lnTo>
                    <a:pt x="103833" y="96519"/>
                  </a:lnTo>
                  <a:lnTo>
                    <a:pt x="106905" y="90169"/>
                  </a:lnTo>
                  <a:close/>
                </a:path>
                <a:path w="151129" h="271145">
                  <a:moveTo>
                    <a:pt x="103833" y="96519"/>
                  </a:moveTo>
                  <a:lnTo>
                    <a:pt x="81452" y="96519"/>
                  </a:lnTo>
                  <a:lnTo>
                    <a:pt x="78390" y="102869"/>
                  </a:lnTo>
                  <a:lnTo>
                    <a:pt x="100761" y="102869"/>
                  </a:lnTo>
                  <a:lnTo>
                    <a:pt x="103833" y="96519"/>
                  </a:lnTo>
                  <a:close/>
                </a:path>
                <a:path w="151129" h="271145">
                  <a:moveTo>
                    <a:pt x="100761" y="102869"/>
                  </a:moveTo>
                  <a:lnTo>
                    <a:pt x="78390" y="102869"/>
                  </a:lnTo>
                  <a:lnTo>
                    <a:pt x="75328" y="109219"/>
                  </a:lnTo>
                  <a:lnTo>
                    <a:pt x="97689" y="109219"/>
                  </a:lnTo>
                  <a:lnTo>
                    <a:pt x="100761" y="102869"/>
                  </a:lnTo>
                  <a:close/>
                </a:path>
                <a:path w="151129" h="271145">
                  <a:moveTo>
                    <a:pt x="97689" y="109219"/>
                  </a:moveTo>
                  <a:lnTo>
                    <a:pt x="75328" y="109219"/>
                  </a:lnTo>
                  <a:lnTo>
                    <a:pt x="72266" y="115569"/>
                  </a:lnTo>
                  <a:lnTo>
                    <a:pt x="94617" y="115569"/>
                  </a:lnTo>
                  <a:lnTo>
                    <a:pt x="97689" y="109219"/>
                  </a:lnTo>
                  <a:close/>
                </a:path>
                <a:path w="151129" h="271145">
                  <a:moveTo>
                    <a:pt x="94617" y="115569"/>
                  </a:moveTo>
                  <a:lnTo>
                    <a:pt x="72266" y="115569"/>
                  </a:lnTo>
                  <a:lnTo>
                    <a:pt x="69204" y="121919"/>
                  </a:lnTo>
                  <a:lnTo>
                    <a:pt x="91545" y="121919"/>
                  </a:lnTo>
                  <a:lnTo>
                    <a:pt x="94617" y="115569"/>
                  </a:lnTo>
                  <a:close/>
                </a:path>
                <a:path w="151129" h="271145">
                  <a:moveTo>
                    <a:pt x="91545" y="121919"/>
                  </a:moveTo>
                  <a:lnTo>
                    <a:pt x="69204" y="121919"/>
                  </a:lnTo>
                  <a:lnTo>
                    <a:pt x="66142" y="128269"/>
                  </a:lnTo>
                  <a:lnTo>
                    <a:pt x="88474" y="128269"/>
                  </a:lnTo>
                  <a:lnTo>
                    <a:pt x="91545" y="121919"/>
                  </a:lnTo>
                  <a:close/>
                </a:path>
                <a:path w="151129" h="271145">
                  <a:moveTo>
                    <a:pt x="88474" y="128269"/>
                  </a:moveTo>
                  <a:lnTo>
                    <a:pt x="66142" y="128269"/>
                  </a:lnTo>
                  <a:lnTo>
                    <a:pt x="63079" y="134619"/>
                  </a:lnTo>
                  <a:lnTo>
                    <a:pt x="85402" y="134619"/>
                  </a:lnTo>
                  <a:lnTo>
                    <a:pt x="88474" y="128269"/>
                  </a:lnTo>
                  <a:close/>
                </a:path>
                <a:path w="151129" h="271145">
                  <a:moveTo>
                    <a:pt x="85402" y="134619"/>
                  </a:moveTo>
                  <a:lnTo>
                    <a:pt x="63079" y="134619"/>
                  </a:lnTo>
                  <a:lnTo>
                    <a:pt x="60017" y="140969"/>
                  </a:lnTo>
                  <a:lnTo>
                    <a:pt x="82330" y="140969"/>
                  </a:lnTo>
                  <a:lnTo>
                    <a:pt x="85402" y="134619"/>
                  </a:lnTo>
                  <a:close/>
                </a:path>
                <a:path w="151129" h="271145">
                  <a:moveTo>
                    <a:pt x="82330" y="140969"/>
                  </a:moveTo>
                  <a:lnTo>
                    <a:pt x="60017" y="140969"/>
                  </a:lnTo>
                  <a:lnTo>
                    <a:pt x="56955" y="147319"/>
                  </a:lnTo>
                  <a:lnTo>
                    <a:pt x="79258" y="147319"/>
                  </a:lnTo>
                  <a:lnTo>
                    <a:pt x="82330" y="140969"/>
                  </a:lnTo>
                  <a:close/>
                </a:path>
                <a:path w="151129" h="271145">
                  <a:moveTo>
                    <a:pt x="79258" y="147319"/>
                  </a:moveTo>
                  <a:lnTo>
                    <a:pt x="56955" y="147319"/>
                  </a:lnTo>
                  <a:lnTo>
                    <a:pt x="53893" y="153669"/>
                  </a:lnTo>
                  <a:lnTo>
                    <a:pt x="76186" y="153669"/>
                  </a:lnTo>
                  <a:lnTo>
                    <a:pt x="79258" y="147319"/>
                  </a:lnTo>
                  <a:close/>
                </a:path>
                <a:path w="151129" h="271145">
                  <a:moveTo>
                    <a:pt x="76186" y="153669"/>
                  </a:moveTo>
                  <a:lnTo>
                    <a:pt x="53893" y="153669"/>
                  </a:lnTo>
                  <a:lnTo>
                    <a:pt x="50831" y="160019"/>
                  </a:lnTo>
                  <a:lnTo>
                    <a:pt x="73114" y="160019"/>
                  </a:lnTo>
                  <a:lnTo>
                    <a:pt x="76186" y="153669"/>
                  </a:lnTo>
                  <a:close/>
                </a:path>
                <a:path w="151129" h="271145">
                  <a:moveTo>
                    <a:pt x="73114" y="160019"/>
                  </a:moveTo>
                  <a:lnTo>
                    <a:pt x="50831" y="160019"/>
                  </a:lnTo>
                  <a:lnTo>
                    <a:pt x="47769" y="166369"/>
                  </a:lnTo>
                  <a:lnTo>
                    <a:pt x="70042" y="166369"/>
                  </a:lnTo>
                  <a:lnTo>
                    <a:pt x="73114" y="160019"/>
                  </a:lnTo>
                  <a:close/>
                </a:path>
                <a:path w="151129" h="271145">
                  <a:moveTo>
                    <a:pt x="70042" y="166369"/>
                  </a:moveTo>
                  <a:lnTo>
                    <a:pt x="47769" y="166369"/>
                  </a:lnTo>
                  <a:lnTo>
                    <a:pt x="44707" y="172719"/>
                  </a:lnTo>
                  <a:lnTo>
                    <a:pt x="66970" y="172719"/>
                  </a:lnTo>
                  <a:lnTo>
                    <a:pt x="70042" y="166369"/>
                  </a:lnTo>
                  <a:close/>
                </a:path>
                <a:path w="151129" h="271145">
                  <a:moveTo>
                    <a:pt x="66970" y="172719"/>
                  </a:moveTo>
                  <a:lnTo>
                    <a:pt x="44707" y="172719"/>
                  </a:lnTo>
                  <a:lnTo>
                    <a:pt x="41645" y="179069"/>
                  </a:lnTo>
                  <a:lnTo>
                    <a:pt x="63898" y="179069"/>
                  </a:lnTo>
                  <a:lnTo>
                    <a:pt x="66970" y="172719"/>
                  </a:lnTo>
                  <a:close/>
                </a:path>
                <a:path w="151129" h="271145">
                  <a:moveTo>
                    <a:pt x="63898" y="179069"/>
                  </a:moveTo>
                  <a:lnTo>
                    <a:pt x="41645" y="179069"/>
                  </a:lnTo>
                  <a:lnTo>
                    <a:pt x="38582" y="185419"/>
                  </a:lnTo>
                  <a:lnTo>
                    <a:pt x="60826" y="185419"/>
                  </a:lnTo>
                  <a:lnTo>
                    <a:pt x="63898" y="179069"/>
                  </a:lnTo>
                  <a:close/>
                </a:path>
                <a:path w="151129" h="271145">
                  <a:moveTo>
                    <a:pt x="60826" y="185419"/>
                  </a:moveTo>
                  <a:lnTo>
                    <a:pt x="38582" y="185419"/>
                  </a:lnTo>
                  <a:lnTo>
                    <a:pt x="35520" y="191769"/>
                  </a:lnTo>
                  <a:lnTo>
                    <a:pt x="57754" y="191769"/>
                  </a:lnTo>
                  <a:lnTo>
                    <a:pt x="60826" y="185419"/>
                  </a:lnTo>
                  <a:close/>
                </a:path>
                <a:path w="151129" h="271145">
                  <a:moveTo>
                    <a:pt x="57754" y="191769"/>
                  </a:moveTo>
                  <a:lnTo>
                    <a:pt x="35520" y="191769"/>
                  </a:lnTo>
                  <a:lnTo>
                    <a:pt x="32458" y="198119"/>
                  </a:lnTo>
                  <a:lnTo>
                    <a:pt x="54682" y="198119"/>
                  </a:lnTo>
                  <a:lnTo>
                    <a:pt x="57754" y="191769"/>
                  </a:lnTo>
                  <a:close/>
                </a:path>
                <a:path w="151129" h="271145">
                  <a:moveTo>
                    <a:pt x="54682" y="198119"/>
                  </a:moveTo>
                  <a:lnTo>
                    <a:pt x="32458" y="198119"/>
                  </a:lnTo>
                  <a:lnTo>
                    <a:pt x="29396" y="204469"/>
                  </a:lnTo>
                  <a:lnTo>
                    <a:pt x="51610" y="204469"/>
                  </a:lnTo>
                  <a:lnTo>
                    <a:pt x="54682" y="198119"/>
                  </a:lnTo>
                  <a:close/>
                </a:path>
                <a:path w="151129" h="271145">
                  <a:moveTo>
                    <a:pt x="51610" y="204469"/>
                  </a:moveTo>
                  <a:lnTo>
                    <a:pt x="29396" y="204469"/>
                  </a:lnTo>
                  <a:lnTo>
                    <a:pt x="26334" y="210819"/>
                  </a:lnTo>
                  <a:lnTo>
                    <a:pt x="48538" y="210819"/>
                  </a:lnTo>
                  <a:lnTo>
                    <a:pt x="51610" y="204469"/>
                  </a:lnTo>
                  <a:close/>
                </a:path>
                <a:path w="151129" h="271145">
                  <a:moveTo>
                    <a:pt x="48538" y="210819"/>
                  </a:moveTo>
                  <a:lnTo>
                    <a:pt x="26334" y="210819"/>
                  </a:lnTo>
                  <a:lnTo>
                    <a:pt x="23272" y="217169"/>
                  </a:lnTo>
                  <a:lnTo>
                    <a:pt x="45466" y="217169"/>
                  </a:lnTo>
                  <a:lnTo>
                    <a:pt x="48538" y="210819"/>
                  </a:lnTo>
                  <a:close/>
                </a:path>
                <a:path w="151129" h="271145">
                  <a:moveTo>
                    <a:pt x="45466" y="217169"/>
                  </a:moveTo>
                  <a:lnTo>
                    <a:pt x="23272" y="217169"/>
                  </a:lnTo>
                  <a:lnTo>
                    <a:pt x="20210" y="223519"/>
                  </a:lnTo>
                  <a:lnTo>
                    <a:pt x="42394" y="223519"/>
                  </a:lnTo>
                  <a:lnTo>
                    <a:pt x="45466" y="217169"/>
                  </a:lnTo>
                  <a:close/>
                </a:path>
                <a:path w="151129" h="271145">
                  <a:moveTo>
                    <a:pt x="42394" y="223519"/>
                  </a:moveTo>
                  <a:lnTo>
                    <a:pt x="20210" y="223519"/>
                  </a:lnTo>
                  <a:lnTo>
                    <a:pt x="17147" y="229869"/>
                  </a:lnTo>
                  <a:lnTo>
                    <a:pt x="39322" y="229869"/>
                  </a:lnTo>
                  <a:lnTo>
                    <a:pt x="42394" y="223519"/>
                  </a:lnTo>
                  <a:close/>
                </a:path>
                <a:path w="151129" h="271145">
                  <a:moveTo>
                    <a:pt x="39322" y="229869"/>
                  </a:moveTo>
                  <a:lnTo>
                    <a:pt x="17147" y="229869"/>
                  </a:lnTo>
                  <a:lnTo>
                    <a:pt x="14085" y="236219"/>
                  </a:lnTo>
                  <a:lnTo>
                    <a:pt x="36250" y="236219"/>
                  </a:lnTo>
                  <a:lnTo>
                    <a:pt x="39322" y="229869"/>
                  </a:lnTo>
                  <a:close/>
                </a:path>
                <a:path w="151129" h="271145">
                  <a:moveTo>
                    <a:pt x="36250" y="236219"/>
                  </a:moveTo>
                  <a:lnTo>
                    <a:pt x="14085" y="236219"/>
                  </a:lnTo>
                  <a:lnTo>
                    <a:pt x="11023" y="242569"/>
                  </a:lnTo>
                  <a:lnTo>
                    <a:pt x="33178" y="242569"/>
                  </a:lnTo>
                  <a:lnTo>
                    <a:pt x="36250" y="236219"/>
                  </a:lnTo>
                  <a:close/>
                </a:path>
                <a:path w="151129" h="271145">
                  <a:moveTo>
                    <a:pt x="33178" y="242569"/>
                  </a:moveTo>
                  <a:lnTo>
                    <a:pt x="11023" y="242569"/>
                  </a:lnTo>
                  <a:lnTo>
                    <a:pt x="7961" y="248919"/>
                  </a:lnTo>
                  <a:lnTo>
                    <a:pt x="30107" y="248919"/>
                  </a:lnTo>
                  <a:lnTo>
                    <a:pt x="33178" y="242569"/>
                  </a:lnTo>
                  <a:close/>
                </a:path>
                <a:path w="151129" h="271145">
                  <a:moveTo>
                    <a:pt x="30107" y="248919"/>
                  </a:moveTo>
                  <a:lnTo>
                    <a:pt x="7961" y="248919"/>
                  </a:lnTo>
                  <a:lnTo>
                    <a:pt x="4899" y="255269"/>
                  </a:lnTo>
                  <a:lnTo>
                    <a:pt x="27035" y="255269"/>
                  </a:lnTo>
                  <a:lnTo>
                    <a:pt x="30107" y="248919"/>
                  </a:lnTo>
                  <a:close/>
                </a:path>
                <a:path w="151129" h="271145">
                  <a:moveTo>
                    <a:pt x="27035" y="255269"/>
                  </a:moveTo>
                  <a:lnTo>
                    <a:pt x="4899" y="255269"/>
                  </a:lnTo>
                  <a:lnTo>
                    <a:pt x="1837" y="261619"/>
                  </a:lnTo>
                  <a:lnTo>
                    <a:pt x="23963" y="261619"/>
                  </a:lnTo>
                  <a:lnTo>
                    <a:pt x="27035" y="255269"/>
                  </a:lnTo>
                  <a:close/>
                </a:path>
                <a:path w="151129" h="271145">
                  <a:moveTo>
                    <a:pt x="23963" y="261619"/>
                  </a:moveTo>
                  <a:lnTo>
                    <a:pt x="1837" y="261619"/>
                  </a:lnTo>
                  <a:lnTo>
                    <a:pt x="0" y="265429"/>
                  </a:lnTo>
                  <a:lnTo>
                    <a:pt x="451" y="265429"/>
                  </a:lnTo>
                  <a:lnTo>
                    <a:pt x="451" y="266699"/>
                  </a:lnTo>
                  <a:lnTo>
                    <a:pt x="2991" y="266699"/>
                  </a:lnTo>
                  <a:lnTo>
                    <a:pt x="2991" y="267969"/>
                  </a:lnTo>
                  <a:lnTo>
                    <a:pt x="20891" y="267969"/>
                  </a:lnTo>
                  <a:lnTo>
                    <a:pt x="23963" y="261619"/>
                  </a:lnTo>
                  <a:close/>
                </a:path>
                <a:path w="151129" h="271145">
                  <a:moveTo>
                    <a:pt x="20891" y="267969"/>
                  </a:moveTo>
                  <a:lnTo>
                    <a:pt x="5531" y="267969"/>
                  </a:lnTo>
                  <a:lnTo>
                    <a:pt x="5531" y="269239"/>
                  </a:lnTo>
                  <a:lnTo>
                    <a:pt x="13151" y="269239"/>
                  </a:lnTo>
                  <a:lnTo>
                    <a:pt x="13151" y="270509"/>
                  </a:lnTo>
                  <a:lnTo>
                    <a:pt x="19501" y="270509"/>
                  </a:lnTo>
                  <a:lnTo>
                    <a:pt x="19501" y="270842"/>
                  </a:lnTo>
                  <a:lnTo>
                    <a:pt x="20891" y="267969"/>
                  </a:lnTo>
                  <a:close/>
                </a:path>
              </a:pathLst>
            </a:custGeom>
            <a:solidFill>
              <a:srgbClr val="010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5698490" y="4530090"/>
              <a:ext cx="166370" cy="298450"/>
            </a:xfrm>
            <a:custGeom>
              <a:avLst/>
              <a:gdLst/>
              <a:ahLst/>
              <a:cxnLst/>
              <a:rect l="l" t="t" r="r" b="b"/>
              <a:pathLst>
                <a:path w="166370" h="298450">
                  <a:moveTo>
                    <a:pt x="166050" y="0"/>
                  </a:moveTo>
                  <a:lnTo>
                    <a:pt x="165100" y="0"/>
                  </a:lnTo>
                  <a:lnTo>
                    <a:pt x="165100" y="1269"/>
                  </a:lnTo>
                  <a:lnTo>
                    <a:pt x="163830" y="1269"/>
                  </a:lnTo>
                  <a:lnTo>
                    <a:pt x="163830" y="2539"/>
                  </a:lnTo>
                  <a:lnTo>
                    <a:pt x="162560" y="2539"/>
                  </a:lnTo>
                  <a:lnTo>
                    <a:pt x="162560" y="3809"/>
                  </a:lnTo>
                  <a:lnTo>
                    <a:pt x="160020" y="3809"/>
                  </a:lnTo>
                  <a:lnTo>
                    <a:pt x="160020" y="5079"/>
                  </a:lnTo>
                  <a:lnTo>
                    <a:pt x="158750" y="5079"/>
                  </a:lnTo>
                  <a:lnTo>
                    <a:pt x="158750" y="6349"/>
                  </a:lnTo>
                  <a:lnTo>
                    <a:pt x="162978" y="6349"/>
                  </a:lnTo>
                  <a:lnTo>
                    <a:pt x="166050" y="0"/>
                  </a:lnTo>
                  <a:close/>
                </a:path>
                <a:path w="166370" h="298450">
                  <a:moveTo>
                    <a:pt x="162978" y="6349"/>
                  </a:moveTo>
                  <a:lnTo>
                    <a:pt x="156210" y="6349"/>
                  </a:lnTo>
                  <a:lnTo>
                    <a:pt x="156210" y="7619"/>
                  </a:lnTo>
                  <a:lnTo>
                    <a:pt x="154939" y="7619"/>
                  </a:lnTo>
                  <a:lnTo>
                    <a:pt x="154939" y="8889"/>
                  </a:lnTo>
                  <a:lnTo>
                    <a:pt x="152400" y="8889"/>
                  </a:lnTo>
                  <a:lnTo>
                    <a:pt x="152400" y="10159"/>
                  </a:lnTo>
                  <a:lnTo>
                    <a:pt x="151130" y="10159"/>
                  </a:lnTo>
                  <a:lnTo>
                    <a:pt x="151130" y="11429"/>
                  </a:lnTo>
                  <a:lnTo>
                    <a:pt x="148589" y="11429"/>
                  </a:lnTo>
                  <a:lnTo>
                    <a:pt x="148589" y="12699"/>
                  </a:lnTo>
                  <a:lnTo>
                    <a:pt x="159906" y="12699"/>
                  </a:lnTo>
                  <a:lnTo>
                    <a:pt x="162978" y="6349"/>
                  </a:lnTo>
                  <a:close/>
                </a:path>
                <a:path w="166370" h="298450">
                  <a:moveTo>
                    <a:pt x="159906" y="12699"/>
                  </a:moveTo>
                  <a:lnTo>
                    <a:pt x="147320" y="12699"/>
                  </a:lnTo>
                  <a:lnTo>
                    <a:pt x="147320" y="13969"/>
                  </a:lnTo>
                  <a:lnTo>
                    <a:pt x="144780" y="13969"/>
                  </a:lnTo>
                  <a:lnTo>
                    <a:pt x="144780" y="15239"/>
                  </a:lnTo>
                  <a:lnTo>
                    <a:pt x="143510" y="15239"/>
                  </a:lnTo>
                  <a:lnTo>
                    <a:pt x="143510" y="16509"/>
                  </a:lnTo>
                  <a:lnTo>
                    <a:pt x="140970" y="16509"/>
                  </a:lnTo>
                  <a:lnTo>
                    <a:pt x="140970" y="17779"/>
                  </a:lnTo>
                  <a:lnTo>
                    <a:pt x="139700" y="17779"/>
                  </a:lnTo>
                  <a:lnTo>
                    <a:pt x="139700" y="19049"/>
                  </a:lnTo>
                  <a:lnTo>
                    <a:pt x="156834" y="19049"/>
                  </a:lnTo>
                  <a:lnTo>
                    <a:pt x="159906" y="12699"/>
                  </a:lnTo>
                  <a:close/>
                </a:path>
                <a:path w="166370" h="298450">
                  <a:moveTo>
                    <a:pt x="156834" y="19049"/>
                  </a:moveTo>
                  <a:lnTo>
                    <a:pt x="137160" y="19049"/>
                  </a:lnTo>
                  <a:lnTo>
                    <a:pt x="137160" y="20319"/>
                  </a:lnTo>
                  <a:lnTo>
                    <a:pt x="135889" y="20319"/>
                  </a:lnTo>
                  <a:lnTo>
                    <a:pt x="135889" y="21589"/>
                  </a:lnTo>
                  <a:lnTo>
                    <a:pt x="134620" y="21589"/>
                  </a:lnTo>
                  <a:lnTo>
                    <a:pt x="134620" y="22859"/>
                  </a:lnTo>
                  <a:lnTo>
                    <a:pt x="132080" y="22859"/>
                  </a:lnTo>
                  <a:lnTo>
                    <a:pt x="132080" y="24129"/>
                  </a:lnTo>
                  <a:lnTo>
                    <a:pt x="131025" y="24129"/>
                  </a:lnTo>
                  <a:lnTo>
                    <a:pt x="130810" y="24576"/>
                  </a:lnTo>
                  <a:lnTo>
                    <a:pt x="130810" y="25399"/>
                  </a:lnTo>
                  <a:lnTo>
                    <a:pt x="153762" y="25399"/>
                  </a:lnTo>
                  <a:lnTo>
                    <a:pt x="156834" y="19049"/>
                  </a:lnTo>
                  <a:close/>
                </a:path>
                <a:path w="166370" h="298450">
                  <a:moveTo>
                    <a:pt x="153762" y="25399"/>
                  </a:moveTo>
                  <a:lnTo>
                    <a:pt x="130411" y="25399"/>
                  </a:lnTo>
                  <a:lnTo>
                    <a:pt x="127339" y="31749"/>
                  </a:lnTo>
                  <a:lnTo>
                    <a:pt x="150690" y="31749"/>
                  </a:lnTo>
                  <a:lnTo>
                    <a:pt x="153762" y="25399"/>
                  </a:lnTo>
                  <a:close/>
                </a:path>
                <a:path w="166370" h="298450">
                  <a:moveTo>
                    <a:pt x="150690" y="31749"/>
                  </a:moveTo>
                  <a:lnTo>
                    <a:pt x="127339" y="31749"/>
                  </a:lnTo>
                  <a:lnTo>
                    <a:pt x="124267" y="38099"/>
                  </a:lnTo>
                  <a:lnTo>
                    <a:pt x="147618" y="38099"/>
                  </a:lnTo>
                  <a:lnTo>
                    <a:pt x="150690" y="31749"/>
                  </a:lnTo>
                  <a:close/>
                </a:path>
                <a:path w="166370" h="298450">
                  <a:moveTo>
                    <a:pt x="147618" y="38099"/>
                  </a:moveTo>
                  <a:lnTo>
                    <a:pt x="124267" y="38099"/>
                  </a:lnTo>
                  <a:lnTo>
                    <a:pt x="121195" y="44449"/>
                  </a:lnTo>
                  <a:lnTo>
                    <a:pt x="144546" y="44449"/>
                  </a:lnTo>
                  <a:lnTo>
                    <a:pt x="147618" y="38099"/>
                  </a:lnTo>
                  <a:close/>
                </a:path>
                <a:path w="166370" h="298450">
                  <a:moveTo>
                    <a:pt x="144546" y="44449"/>
                  </a:moveTo>
                  <a:lnTo>
                    <a:pt x="121195" y="44449"/>
                  </a:lnTo>
                  <a:lnTo>
                    <a:pt x="118123" y="50799"/>
                  </a:lnTo>
                  <a:lnTo>
                    <a:pt x="141474" y="50799"/>
                  </a:lnTo>
                  <a:lnTo>
                    <a:pt x="144546" y="44449"/>
                  </a:lnTo>
                  <a:close/>
                </a:path>
                <a:path w="166370" h="298450">
                  <a:moveTo>
                    <a:pt x="141474" y="50799"/>
                  </a:moveTo>
                  <a:lnTo>
                    <a:pt x="118123" y="50799"/>
                  </a:lnTo>
                  <a:lnTo>
                    <a:pt x="115051" y="57149"/>
                  </a:lnTo>
                  <a:lnTo>
                    <a:pt x="138402" y="57149"/>
                  </a:lnTo>
                  <a:lnTo>
                    <a:pt x="141474" y="50799"/>
                  </a:lnTo>
                  <a:close/>
                </a:path>
                <a:path w="166370" h="298450">
                  <a:moveTo>
                    <a:pt x="138402" y="57149"/>
                  </a:moveTo>
                  <a:lnTo>
                    <a:pt x="115051" y="57149"/>
                  </a:lnTo>
                  <a:lnTo>
                    <a:pt x="111979" y="63499"/>
                  </a:lnTo>
                  <a:lnTo>
                    <a:pt x="135330" y="63499"/>
                  </a:lnTo>
                  <a:lnTo>
                    <a:pt x="138402" y="57149"/>
                  </a:lnTo>
                  <a:close/>
                </a:path>
                <a:path w="166370" h="298450">
                  <a:moveTo>
                    <a:pt x="135330" y="63499"/>
                  </a:moveTo>
                  <a:lnTo>
                    <a:pt x="111979" y="63499"/>
                  </a:lnTo>
                  <a:lnTo>
                    <a:pt x="108907" y="69849"/>
                  </a:lnTo>
                  <a:lnTo>
                    <a:pt x="132258" y="69849"/>
                  </a:lnTo>
                  <a:lnTo>
                    <a:pt x="135330" y="63499"/>
                  </a:lnTo>
                  <a:close/>
                </a:path>
                <a:path w="166370" h="298450">
                  <a:moveTo>
                    <a:pt x="132258" y="69849"/>
                  </a:moveTo>
                  <a:lnTo>
                    <a:pt x="108907" y="69849"/>
                  </a:lnTo>
                  <a:lnTo>
                    <a:pt x="105835" y="76199"/>
                  </a:lnTo>
                  <a:lnTo>
                    <a:pt x="129186" y="76199"/>
                  </a:lnTo>
                  <a:lnTo>
                    <a:pt x="132258" y="69849"/>
                  </a:lnTo>
                  <a:close/>
                </a:path>
                <a:path w="166370" h="298450">
                  <a:moveTo>
                    <a:pt x="129186" y="76199"/>
                  </a:moveTo>
                  <a:lnTo>
                    <a:pt x="105835" y="76199"/>
                  </a:lnTo>
                  <a:lnTo>
                    <a:pt x="102764" y="82549"/>
                  </a:lnTo>
                  <a:lnTo>
                    <a:pt x="126114" y="82549"/>
                  </a:lnTo>
                  <a:lnTo>
                    <a:pt x="129186" y="76199"/>
                  </a:lnTo>
                  <a:close/>
                </a:path>
                <a:path w="166370" h="298450">
                  <a:moveTo>
                    <a:pt x="126114" y="82549"/>
                  </a:moveTo>
                  <a:lnTo>
                    <a:pt x="102764" y="82549"/>
                  </a:lnTo>
                  <a:lnTo>
                    <a:pt x="99692" y="88899"/>
                  </a:lnTo>
                  <a:lnTo>
                    <a:pt x="123042" y="88899"/>
                  </a:lnTo>
                  <a:lnTo>
                    <a:pt x="126114" y="82549"/>
                  </a:lnTo>
                  <a:close/>
                </a:path>
                <a:path w="166370" h="298450">
                  <a:moveTo>
                    <a:pt x="123042" y="88899"/>
                  </a:moveTo>
                  <a:lnTo>
                    <a:pt x="99692" y="88899"/>
                  </a:lnTo>
                  <a:lnTo>
                    <a:pt x="96620" y="95249"/>
                  </a:lnTo>
                  <a:lnTo>
                    <a:pt x="119970" y="95249"/>
                  </a:lnTo>
                  <a:lnTo>
                    <a:pt x="123042" y="88899"/>
                  </a:lnTo>
                  <a:close/>
                </a:path>
                <a:path w="166370" h="298450">
                  <a:moveTo>
                    <a:pt x="119970" y="95249"/>
                  </a:moveTo>
                  <a:lnTo>
                    <a:pt x="96620" y="95249"/>
                  </a:lnTo>
                  <a:lnTo>
                    <a:pt x="93548" y="101599"/>
                  </a:lnTo>
                  <a:lnTo>
                    <a:pt x="116898" y="101599"/>
                  </a:lnTo>
                  <a:lnTo>
                    <a:pt x="119970" y="95249"/>
                  </a:lnTo>
                  <a:close/>
                </a:path>
                <a:path w="166370" h="298450">
                  <a:moveTo>
                    <a:pt x="116898" y="101599"/>
                  </a:moveTo>
                  <a:lnTo>
                    <a:pt x="93548" y="101599"/>
                  </a:lnTo>
                  <a:lnTo>
                    <a:pt x="90476" y="107949"/>
                  </a:lnTo>
                  <a:lnTo>
                    <a:pt x="113826" y="107949"/>
                  </a:lnTo>
                  <a:lnTo>
                    <a:pt x="116898" y="101599"/>
                  </a:lnTo>
                  <a:close/>
                </a:path>
                <a:path w="166370" h="298450">
                  <a:moveTo>
                    <a:pt x="113826" y="107949"/>
                  </a:moveTo>
                  <a:lnTo>
                    <a:pt x="90476" y="107949"/>
                  </a:lnTo>
                  <a:lnTo>
                    <a:pt x="87404" y="114299"/>
                  </a:lnTo>
                  <a:lnTo>
                    <a:pt x="110754" y="114299"/>
                  </a:lnTo>
                  <a:lnTo>
                    <a:pt x="113826" y="107949"/>
                  </a:lnTo>
                  <a:close/>
                </a:path>
                <a:path w="166370" h="298450">
                  <a:moveTo>
                    <a:pt x="110754" y="114299"/>
                  </a:moveTo>
                  <a:lnTo>
                    <a:pt x="87404" y="114299"/>
                  </a:lnTo>
                  <a:lnTo>
                    <a:pt x="84332" y="120649"/>
                  </a:lnTo>
                  <a:lnTo>
                    <a:pt x="107683" y="120649"/>
                  </a:lnTo>
                  <a:lnTo>
                    <a:pt x="110754" y="114299"/>
                  </a:lnTo>
                  <a:close/>
                </a:path>
                <a:path w="166370" h="298450">
                  <a:moveTo>
                    <a:pt x="107683" y="120649"/>
                  </a:moveTo>
                  <a:lnTo>
                    <a:pt x="84332" y="120649"/>
                  </a:lnTo>
                  <a:lnTo>
                    <a:pt x="81260" y="126999"/>
                  </a:lnTo>
                  <a:lnTo>
                    <a:pt x="104611" y="126999"/>
                  </a:lnTo>
                  <a:lnTo>
                    <a:pt x="107683" y="120649"/>
                  </a:lnTo>
                  <a:close/>
                </a:path>
                <a:path w="166370" h="298450">
                  <a:moveTo>
                    <a:pt x="104611" y="126999"/>
                  </a:moveTo>
                  <a:lnTo>
                    <a:pt x="81260" y="126999"/>
                  </a:lnTo>
                  <a:lnTo>
                    <a:pt x="78188" y="133349"/>
                  </a:lnTo>
                  <a:lnTo>
                    <a:pt x="101539" y="133349"/>
                  </a:lnTo>
                  <a:lnTo>
                    <a:pt x="104611" y="126999"/>
                  </a:lnTo>
                  <a:close/>
                </a:path>
                <a:path w="166370" h="298450">
                  <a:moveTo>
                    <a:pt x="101539" y="133349"/>
                  </a:moveTo>
                  <a:lnTo>
                    <a:pt x="78188" y="133349"/>
                  </a:lnTo>
                  <a:lnTo>
                    <a:pt x="75116" y="139699"/>
                  </a:lnTo>
                  <a:lnTo>
                    <a:pt x="98467" y="139699"/>
                  </a:lnTo>
                  <a:lnTo>
                    <a:pt x="101539" y="133349"/>
                  </a:lnTo>
                  <a:close/>
                </a:path>
                <a:path w="166370" h="298450">
                  <a:moveTo>
                    <a:pt x="98467" y="139699"/>
                  </a:moveTo>
                  <a:lnTo>
                    <a:pt x="75116" y="139699"/>
                  </a:lnTo>
                  <a:lnTo>
                    <a:pt x="72044" y="146049"/>
                  </a:lnTo>
                  <a:lnTo>
                    <a:pt x="95395" y="146049"/>
                  </a:lnTo>
                  <a:lnTo>
                    <a:pt x="98467" y="139699"/>
                  </a:lnTo>
                  <a:close/>
                </a:path>
                <a:path w="166370" h="298450">
                  <a:moveTo>
                    <a:pt x="95395" y="146049"/>
                  </a:moveTo>
                  <a:lnTo>
                    <a:pt x="72044" y="146049"/>
                  </a:lnTo>
                  <a:lnTo>
                    <a:pt x="68972" y="152399"/>
                  </a:lnTo>
                  <a:lnTo>
                    <a:pt x="92323" y="152399"/>
                  </a:lnTo>
                  <a:lnTo>
                    <a:pt x="95395" y="146049"/>
                  </a:lnTo>
                  <a:close/>
                </a:path>
                <a:path w="166370" h="298450">
                  <a:moveTo>
                    <a:pt x="92323" y="152399"/>
                  </a:moveTo>
                  <a:lnTo>
                    <a:pt x="68972" y="152399"/>
                  </a:lnTo>
                  <a:lnTo>
                    <a:pt x="65900" y="158749"/>
                  </a:lnTo>
                  <a:lnTo>
                    <a:pt x="89251" y="158749"/>
                  </a:lnTo>
                  <a:lnTo>
                    <a:pt x="92323" y="152399"/>
                  </a:lnTo>
                  <a:close/>
                </a:path>
                <a:path w="166370" h="298450">
                  <a:moveTo>
                    <a:pt x="89251" y="158749"/>
                  </a:moveTo>
                  <a:lnTo>
                    <a:pt x="65900" y="158749"/>
                  </a:lnTo>
                  <a:lnTo>
                    <a:pt x="62828" y="165099"/>
                  </a:lnTo>
                  <a:lnTo>
                    <a:pt x="86179" y="165099"/>
                  </a:lnTo>
                  <a:lnTo>
                    <a:pt x="89251" y="158749"/>
                  </a:lnTo>
                  <a:close/>
                </a:path>
                <a:path w="166370" h="298450">
                  <a:moveTo>
                    <a:pt x="86179" y="165099"/>
                  </a:moveTo>
                  <a:lnTo>
                    <a:pt x="62828" y="165099"/>
                  </a:lnTo>
                  <a:lnTo>
                    <a:pt x="59756" y="171449"/>
                  </a:lnTo>
                  <a:lnTo>
                    <a:pt x="83107" y="171449"/>
                  </a:lnTo>
                  <a:lnTo>
                    <a:pt x="86179" y="165099"/>
                  </a:lnTo>
                  <a:close/>
                </a:path>
                <a:path w="166370" h="298450">
                  <a:moveTo>
                    <a:pt x="83107" y="171449"/>
                  </a:moveTo>
                  <a:lnTo>
                    <a:pt x="59756" y="171449"/>
                  </a:lnTo>
                  <a:lnTo>
                    <a:pt x="56684" y="177799"/>
                  </a:lnTo>
                  <a:lnTo>
                    <a:pt x="80035" y="177799"/>
                  </a:lnTo>
                  <a:lnTo>
                    <a:pt x="83107" y="171449"/>
                  </a:lnTo>
                  <a:close/>
                </a:path>
                <a:path w="166370" h="298450">
                  <a:moveTo>
                    <a:pt x="80035" y="177799"/>
                  </a:moveTo>
                  <a:lnTo>
                    <a:pt x="56684" y="177799"/>
                  </a:lnTo>
                  <a:lnTo>
                    <a:pt x="53612" y="184149"/>
                  </a:lnTo>
                  <a:lnTo>
                    <a:pt x="76963" y="184149"/>
                  </a:lnTo>
                  <a:lnTo>
                    <a:pt x="80035" y="177799"/>
                  </a:lnTo>
                  <a:close/>
                </a:path>
                <a:path w="166370" h="298450">
                  <a:moveTo>
                    <a:pt x="76963" y="184149"/>
                  </a:moveTo>
                  <a:lnTo>
                    <a:pt x="53612" y="184149"/>
                  </a:lnTo>
                  <a:lnTo>
                    <a:pt x="50540" y="190499"/>
                  </a:lnTo>
                  <a:lnTo>
                    <a:pt x="73891" y="190499"/>
                  </a:lnTo>
                  <a:lnTo>
                    <a:pt x="76963" y="184149"/>
                  </a:lnTo>
                  <a:close/>
                </a:path>
                <a:path w="166370" h="298450">
                  <a:moveTo>
                    <a:pt x="73891" y="190499"/>
                  </a:moveTo>
                  <a:lnTo>
                    <a:pt x="50540" y="190499"/>
                  </a:lnTo>
                  <a:lnTo>
                    <a:pt x="47468" y="196849"/>
                  </a:lnTo>
                  <a:lnTo>
                    <a:pt x="70819" y="196849"/>
                  </a:lnTo>
                  <a:lnTo>
                    <a:pt x="73891" y="190499"/>
                  </a:lnTo>
                  <a:close/>
                </a:path>
                <a:path w="166370" h="298450">
                  <a:moveTo>
                    <a:pt x="70819" y="196849"/>
                  </a:moveTo>
                  <a:lnTo>
                    <a:pt x="47468" y="196849"/>
                  </a:lnTo>
                  <a:lnTo>
                    <a:pt x="44397" y="203199"/>
                  </a:lnTo>
                  <a:lnTo>
                    <a:pt x="67747" y="203199"/>
                  </a:lnTo>
                  <a:lnTo>
                    <a:pt x="70819" y="196849"/>
                  </a:lnTo>
                  <a:close/>
                </a:path>
                <a:path w="166370" h="298450">
                  <a:moveTo>
                    <a:pt x="67747" y="203199"/>
                  </a:moveTo>
                  <a:lnTo>
                    <a:pt x="44397" y="203199"/>
                  </a:lnTo>
                  <a:lnTo>
                    <a:pt x="41325" y="209549"/>
                  </a:lnTo>
                  <a:lnTo>
                    <a:pt x="64675" y="209549"/>
                  </a:lnTo>
                  <a:lnTo>
                    <a:pt x="67747" y="203199"/>
                  </a:lnTo>
                  <a:close/>
                </a:path>
                <a:path w="166370" h="298450">
                  <a:moveTo>
                    <a:pt x="64675" y="209549"/>
                  </a:moveTo>
                  <a:lnTo>
                    <a:pt x="41325" y="209549"/>
                  </a:lnTo>
                  <a:lnTo>
                    <a:pt x="38253" y="215899"/>
                  </a:lnTo>
                  <a:lnTo>
                    <a:pt x="61603" y="215899"/>
                  </a:lnTo>
                  <a:lnTo>
                    <a:pt x="64675" y="209549"/>
                  </a:lnTo>
                  <a:close/>
                </a:path>
                <a:path w="166370" h="298450">
                  <a:moveTo>
                    <a:pt x="61603" y="215899"/>
                  </a:moveTo>
                  <a:lnTo>
                    <a:pt x="38253" y="215899"/>
                  </a:lnTo>
                  <a:lnTo>
                    <a:pt x="35181" y="222249"/>
                  </a:lnTo>
                  <a:lnTo>
                    <a:pt x="58531" y="222249"/>
                  </a:lnTo>
                  <a:lnTo>
                    <a:pt x="61603" y="215899"/>
                  </a:lnTo>
                  <a:close/>
                </a:path>
                <a:path w="166370" h="298450">
                  <a:moveTo>
                    <a:pt x="58531" y="222249"/>
                  </a:moveTo>
                  <a:lnTo>
                    <a:pt x="35181" y="222249"/>
                  </a:lnTo>
                  <a:lnTo>
                    <a:pt x="32109" y="228599"/>
                  </a:lnTo>
                  <a:lnTo>
                    <a:pt x="55459" y="228599"/>
                  </a:lnTo>
                  <a:lnTo>
                    <a:pt x="58531" y="222249"/>
                  </a:lnTo>
                  <a:close/>
                </a:path>
                <a:path w="166370" h="298450">
                  <a:moveTo>
                    <a:pt x="55459" y="228599"/>
                  </a:moveTo>
                  <a:lnTo>
                    <a:pt x="32109" y="228599"/>
                  </a:lnTo>
                  <a:lnTo>
                    <a:pt x="29037" y="234949"/>
                  </a:lnTo>
                  <a:lnTo>
                    <a:pt x="52387" y="234949"/>
                  </a:lnTo>
                  <a:lnTo>
                    <a:pt x="55459" y="228599"/>
                  </a:lnTo>
                  <a:close/>
                </a:path>
                <a:path w="166370" h="298450">
                  <a:moveTo>
                    <a:pt x="52387" y="234949"/>
                  </a:moveTo>
                  <a:lnTo>
                    <a:pt x="29037" y="234949"/>
                  </a:lnTo>
                  <a:lnTo>
                    <a:pt x="25965" y="241299"/>
                  </a:lnTo>
                  <a:lnTo>
                    <a:pt x="49316" y="241299"/>
                  </a:lnTo>
                  <a:lnTo>
                    <a:pt x="52387" y="234949"/>
                  </a:lnTo>
                  <a:close/>
                </a:path>
                <a:path w="166370" h="298450">
                  <a:moveTo>
                    <a:pt x="49316" y="241299"/>
                  </a:moveTo>
                  <a:lnTo>
                    <a:pt x="25965" y="241299"/>
                  </a:lnTo>
                  <a:lnTo>
                    <a:pt x="22893" y="247649"/>
                  </a:lnTo>
                  <a:lnTo>
                    <a:pt x="46244" y="247649"/>
                  </a:lnTo>
                  <a:lnTo>
                    <a:pt x="49316" y="241299"/>
                  </a:lnTo>
                  <a:close/>
                </a:path>
                <a:path w="166370" h="298450">
                  <a:moveTo>
                    <a:pt x="46244" y="247649"/>
                  </a:moveTo>
                  <a:lnTo>
                    <a:pt x="22893" y="247649"/>
                  </a:lnTo>
                  <a:lnTo>
                    <a:pt x="19821" y="253999"/>
                  </a:lnTo>
                  <a:lnTo>
                    <a:pt x="43172" y="253999"/>
                  </a:lnTo>
                  <a:lnTo>
                    <a:pt x="46244" y="247649"/>
                  </a:lnTo>
                  <a:close/>
                </a:path>
                <a:path w="166370" h="298450">
                  <a:moveTo>
                    <a:pt x="43172" y="253999"/>
                  </a:moveTo>
                  <a:lnTo>
                    <a:pt x="19821" y="253999"/>
                  </a:lnTo>
                  <a:lnTo>
                    <a:pt x="16749" y="260349"/>
                  </a:lnTo>
                  <a:lnTo>
                    <a:pt x="40100" y="260349"/>
                  </a:lnTo>
                  <a:lnTo>
                    <a:pt x="43172" y="253999"/>
                  </a:lnTo>
                  <a:close/>
                </a:path>
                <a:path w="166370" h="298450">
                  <a:moveTo>
                    <a:pt x="40100" y="260349"/>
                  </a:moveTo>
                  <a:lnTo>
                    <a:pt x="16749" y="260349"/>
                  </a:lnTo>
                  <a:lnTo>
                    <a:pt x="13677" y="266699"/>
                  </a:lnTo>
                  <a:lnTo>
                    <a:pt x="37028" y="266699"/>
                  </a:lnTo>
                  <a:lnTo>
                    <a:pt x="40100" y="260349"/>
                  </a:lnTo>
                  <a:close/>
                </a:path>
                <a:path w="166370" h="298450">
                  <a:moveTo>
                    <a:pt x="37028" y="266699"/>
                  </a:moveTo>
                  <a:lnTo>
                    <a:pt x="13677" y="266699"/>
                  </a:lnTo>
                  <a:lnTo>
                    <a:pt x="10605" y="273049"/>
                  </a:lnTo>
                  <a:lnTo>
                    <a:pt x="33956" y="273049"/>
                  </a:lnTo>
                  <a:lnTo>
                    <a:pt x="37028" y="266699"/>
                  </a:lnTo>
                  <a:close/>
                </a:path>
                <a:path w="166370" h="298450">
                  <a:moveTo>
                    <a:pt x="33956" y="273049"/>
                  </a:moveTo>
                  <a:lnTo>
                    <a:pt x="10605" y="273049"/>
                  </a:lnTo>
                  <a:lnTo>
                    <a:pt x="7533" y="279399"/>
                  </a:lnTo>
                  <a:lnTo>
                    <a:pt x="30884" y="279399"/>
                  </a:lnTo>
                  <a:lnTo>
                    <a:pt x="33956" y="273049"/>
                  </a:lnTo>
                  <a:close/>
                </a:path>
                <a:path w="166370" h="298450">
                  <a:moveTo>
                    <a:pt x="30884" y="279399"/>
                  </a:moveTo>
                  <a:lnTo>
                    <a:pt x="7533" y="279399"/>
                  </a:lnTo>
                  <a:lnTo>
                    <a:pt x="4461" y="285749"/>
                  </a:lnTo>
                  <a:lnTo>
                    <a:pt x="27812" y="285749"/>
                  </a:lnTo>
                  <a:lnTo>
                    <a:pt x="30884" y="279399"/>
                  </a:lnTo>
                  <a:close/>
                </a:path>
                <a:path w="166370" h="298450">
                  <a:moveTo>
                    <a:pt x="27812" y="285749"/>
                  </a:moveTo>
                  <a:lnTo>
                    <a:pt x="4461" y="285749"/>
                  </a:lnTo>
                  <a:lnTo>
                    <a:pt x="1389" y="292099"/>
                  </a:lnTo>
                  <a:lnTo>
                    <a:pt x="24740" y="292099"/>
                  </a:lnTo>
                  <a:lnTo>
                    <a:pt x="27812" y="285749"/>
                  </a:lnTo>
                  <a:close/>
                </a:path>
                <a:path w="166370" h="298450">
                  <a:moveTo>
                    <a:pt x="24740" y="292099"/>
                  </a:moveTo>
                  <a:lnTo>
                    <a:pt x="1389" y="292099"/>
                  </a:lnTo>
                  <a:lnTo>
                    <a:pt x="0" y="294972"/>
                  </a:lnTo>
                  <a:lnTo>
                    <a:pt x="0" y="295909"/>
                  </a:lnTo>
                  <a:lnTo>
                    <a:pt x="5080" y="295909"/>
                  </a:lnTo>
                  <a:lnTo>
                    <a:pt x="5080" y="297179"/>
                  </a:lnTo>
                  <a:lnTo>
                    <a:pt x="8889" y="297179"/>
                  </a:lnTo>
                  <a:lnTo>
                    <a:pt x="8889" y="298449"/>
                  </a:lnTo>
                  <a:lnTo>
                    <a:pt x="21668" y="298449"/>
                  </a:lnTo>
                  <a:lnTo>
                    <a:pt x="24740" y="292099"/>
                  </a:lnTo>
                  <a:close/>
                </a:path>
              </a:pathLst>
            </a:custGeom>
            <a:solidFill>
              <a:srgbClr val="010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5720158" y="4511040"/>
              <a:ext cx="175895" cy="320040"/>
            </a:xfrm>
            <a:custGeom>
              <a:avLst/>
              <a:gdLst/>
              <a:ahLst/>
              <a:cxnLst/>
              <a:rect l="l" t="t" r="r" b="b"/>
              <a:pathLst>
                <a:path w="175895" h="320039">
                  <a:moveTo>
                    <a:pt x="175063" y="1269"/>
                  </a:moveTo>
                  <a:lnTo>
                    <a:pt x="172641" y="1269"/>
                  </a:lnTo>
                  <a:lnTo>
                    <a:pt x="172641" y="2539"/>
                  </a:lnTo>
                  <a:lnTo>
                    <a:pt x="170101" y="2539"/>
                  </a:lnTo>
                  <a:lnTo>
                    <a:pt x="170101" y="3809"/>
                  </a:lnTo>
                  <a:lnTo>
                    <a:pt x="168831" y="3809"/>
                  </a:lnTo>
                  <a:lnTo>
                    <a:pt x="168831" y="5079"/>
                  </a:lnTo>
                  <a:lnTo>
                    <a:pt x="166291" y="5079"/>
                  </a:lnTo>
                  <a:lnTo>
                    <a:pt x="166291" y="6349"/>
                  </a:lnTo>
                  <a:lnTo>
                    <a:pt x="172606" y="6349"/>
                  </a:lnTo>
                  <a:lnTo>
                    <a:pt x="175063" y="1269"/>
                  </a:lnTo>
                  <a:close/>
                </a:path>
                <a:path w="175895" h="320039">
                  <a:moveTo>
                    <a:pt x="175678" y="0"/>
                  </a:moveTo>
                  <a:lnTo>
                    <a:pt x="175181" y="0"/>
                  </a:lnTo>
                  <a:lnTo>
                    <a:pt x="175181" y="1026"/>
                  </a:lnTo>
                  <a:lnTo>
                    <a:pt x="175678" y="0"/>
                  </a:lnTo>
                  <a:close/>
                </a:path>
                <a:path w="175895" h="320039">
                  <a:moveTo>
                    <a:pt x="172606" y="6349"/>
                  </a:moveTo>
                  <a:lnTo>
                    <a:pt x="163751" y="6349"/>
                  </a:lnTo>
                  <a:lnTo>
                    <a:pt x="163751" y="7619"/>
                  </a:lnTo>
                  <a:lnTo>
                    <a:pt x="161211" y="7619"/>
                  </a:lnTo>
                  <a:lnTo>
                    <a:pt x="161211" y="8889"/>
                  </a:lnTo>
                  <a:lnTo>
                    <a:pt x="159941" y="8889"/>
                  </a:lnTo>
                  <a:lnTo>
                    <a:pt x="159941" y="10159"/>
                  </a:lnTo>
                  <a:lnTo>
                    <a:pt x="157401" y="10159"/>
                  </a:lnTo>
                  <a:lnTo>
                    <a:pt x="157401" y="11429"/>
                  </a:lnTo>
                  <a:lnTo>
                    <a:pt x="154861" y="11429"/>
                  </a:lnTo>
                  <a:lnTo>
                    <a:pt x="154861" y="12699"/>
                  </a:lnTo>
                  <a:lnTo>
                    <a:pt x="169534" y="12699"/>
                  </a:lnTo>
                  <a:lnTo>
                    <a:pt x="172606" y="6349"/>
                  </a:lnTo>
                  <a:close/>
                </a:path>
                <a:path w="175895" h="320039">
                  <a:moveTo>
                    <a:pt x="169534" y="12699"/>
                  </a:moveTo>
                  <a:lnTo>
                    <a:pt x="153591" y="12699"/>
                  </a:lnTo>
                  <a:lnTo>
                    <a:pt x="153591" y="13969"/>
                  </a:lnTo>
                  <a:lnTo>
                    <a:pt x="151051" y="13969"/>
                  </a:lnTo>
                  <a:lnTo>
                    <a:pt x="151051" y="15239"/>
                  </a:lnTo>
                  <a:lnTo>
                    <a:pt x="149781" y="15239"/>
                  </a:lnTo>
                  <a:lnTo>
                    <a:pt x="149781" y="16509"/>
                  </a:lnTo>
                  <a:lnTo>
                    <a:pt x="147241" y="16509"/>
                  </a:lnTo>
                  <a:lnTo>
                    <a:pt x="147241" y="17779"/>
                  </a:lnTo>
                  <a:lnTo>
                    <a:pt x="145971" y="17779"/>
                  </a:lnTo>
                  <a:lnTo>
                    <a:pt x="145971" y="19049"/>
                  </a:lnTo>
                  <a:lnTo>
                    <a:pt x="166462" y="19049"/>
                  </a:lnTo>
                  <a:lnTo>
                    <a:pt x="169534" y="12699"/>
                  </a:lnTo>
                  <a:close/>
                </a:path>
                <a:path w="175895" h="320039">
                  <a:moveTo>
                    <a:pt x="166462" y="19049"/>
                  </a:moveTo>
                  <a:lnTo>
                    <a:pt x="144381" y="19049"/>
                  </a:lnTo>
                  <a:lnTo>
                    <a:pt x="141309" y="25399"/>
                  </a:lnTo>
                  <a:lnTo>
                    <a:pt x="163390" y="25399"/>
                  </a:lnTo>
                  <a:lnTo>
                    <a:pt x="166462" y="19049"/>
                  </a:lnTo>
                  <a:close/>
                </a:path>
                <a:path w="175895" h="320039">
                  <a:moveTo>
                    <a:pt x="163390" y="25399"/>
                  </a:moveTo>
                  <a:lnTo>
                    <a:pt x="141309" y="25399"/>
                  </a:lnTo>
                  <a:lnTo>
                    <a:pt x="138237" y="31749"/>
                  </a:lnTo>
                  <a:lnTo>
                    <a:pt x="160318" y="31749"/>
                  </a:lnTo>
                  <a:lnTo>
                    <a:pt x="163390" y="25399"/>
                  </a:lnTo>
                  <a:close/>
                </a:path>
                <a:path w="175895" h="320039">
                  <a:moveTo>
                    <a:pt x="160318" y="31749"/>
                  </a:moveTo>
                  <a:lnTo>
                    <a:pt x="138237" y="31749"/>
                  </a:lnTo>
                  <a:lnTo>
                    <a:pt x="135165" y="38099"/>
                  </a:lnTo>
                  <a:lnTo>
                    <a:pt x="157246" y="38099"/>
                  </a:lnTo>
                  <a:lnTo>
                    <a:pt x="160318" y="31749"/>
                  </a:lnTo>
                  <a:close/>
                </a:path>
                <a:path w="175895" h="320039">
                  <a:moveTo>
                    <a:pt x="157246" y="38099"/>
                  </a:moveTo>
                  <a:lnTo>
                    <a:pt x="135165" y="38099"/>
                  </a:lnTo>
                  <a:lnTo>
                    <a:pt x="132093" y="44449"/>
                  </a:lnTo>
                  <a:lnTo>
                    <a:pt x="154174" y="44449"/>
                  </a:lnTo>
                  <a:lnTo>
                    <a:pt x="157246" y="38099"/>
                  </a:lnTo>
                  <a:close/>
                </a:path>
                <a:path w="175895" h="320039">
                  <a:moveTo>
                    <a:pt x="154174" y="44449"/>
                  </a:moveTo>
                  <a:lnTo>
                    <a:pt x="132093" y="44449"/>
                  </a:lnTo>
                  <a:lnTo>
                    <a:pt x="129021" y="50799"/>
                  </a:lnTo>
                  <a:lnTo>
                    <a:pt x="151102" y="50799"/>
                  </a:lnTo>
                  <a:lnTo>
                    <a:pt x="154174" y="44449"/>
                  </a:lnTo>
                  <a:close/>
                </a:path>
                <a:path w="175895" h="320039">
                  <a:moveTo>
                    <a:pt x="151102" y="50799"/>
                  </a:moveTo>
                  <a:lnTo>
                    <a:pt x="129021" y="50799"/>
                  </a:lnTo>
                  <a:lnTo>
                    <a:pt x="125949" y="57149"/>
                  </a:lnTo>
                  <a:lnTo>
                    <a:pt x="148030" y="57149"/>
                  </a:lnTo>
                  <a:lnTo>
                    <a:pt x="151102" y="50799"/>
                  </a:lnTo>
                  <a:close/>
                </a:path>
                <a:path w="175895" h="320039">
                  <a:moveTo>
                    <a:pt x="148030" y="57149"/>
                  </a:moveTo>
                  <a:lnTo>
                    <a:pt x="125949" y="57149"/>
                  </a:lnTo>
                  <a:lnTo>
                    <a:pt x="122877" y="63499"/>
                  </a:lnTo>
                  <a:lnTo>
                    <a:pt x="144958" y="63499"/>
                  </a:lnTo>
                  <a:lnTo>
                    <a:pt x="148030" y="57149"/>
                  </a:lnTo>
                  <a:close/>
                </a:path>
                <a:path w="175895" h="320039">
                  <a:moveTo>
                    <a:pt x="144958" y="63499"/>
                  </a:moveTo>
                  <a:lnTo>
                    <a:pt x="122877" y="63499"/>
                  </a:lnTo>
                  <a:lnTo>
                    <a:pt x="119805" y="69849"/>
                  </a:lnTo>
                  <a:lnTo>
                    <a:pt x="141886" y="69849"/>
                  </a:lnTo>
                  <a:lnTo>
                    <a:pt x="144958" y="63499"/>
                  </a:lnTo>
                  <a:close/>
                </a:path>
                <a:path w="175895" h="320039">
                  <a:moveTo>
                    <a:pt x="141886" y="69849"/>
                  </a:moveTo>
                  <a:lnTo>
                    <a:pt x="119805" y="69849"/>
                  </a:lnTo>
                  <a:lnTo>
                    <a:pt x="116734" y="76199"/>
                  </a:lnTo>
                  <a:lnTo>
                    <a:pt x="138814" y="76199"/>
                  </a:lnTo>
                  <a:lnTo>
                    <a:pt x="141886" y="69849"/>
                  </a:lnTo>
                  <a:close/>
                </a:path>
                <a:path w="175895" h="320039">
                  <a:moveTo>
                    <a:pt x="138814" y="76199"/>
                  </a:moveTo>
                  <a:lnTo>
                    <a:pt x="116734" y="76199"/>
                  </a:lnTo>
                  <a:lnTo>
                    <a:pt x="113662" y="82549"/>
                  </a:lnTo>
                  <a:lnTo>
                    <a:pt x="135742" y="82549"/>
                  </a:lnTo>
                  <a:lnTo>
                    <a:pt x="138814" y="76199"/>
                  </a:lnTo>
                  <a:close/>
                </a:path>
                <a:path w="175895" h="320039">
                  <a:moveTo>
                    <a:pt x="135742" y="82549"/>
                  </a:moveTo>
                  <a:lnTo>
                    <a:pt x="113662" y="82549"/>
                  </a:lnTo>
                  <a:lnTo>
                    <a:pt x="110590" y="88899"/>
                  </a:lnTo>
                  <a:lnTo>
                    <a:pt x="132670" y="88899"/>
                  </a:lnTo>
                  <a:lnTo>
                    <a:pt x="135742" y="82549"/>
                  </a:lnTo>
                  <a:close/>
                </a:path>
                <a:path w="175895" h="320039">
                  <a:moveTo>
                    <a:pt x="132670" y="88899"/>
                  </a:moveTo>
                  <a:lnTo>
                    <a:pt x="110590" y="88899"/>
                  </a:lnTo>
                  <a:lnTo>
                    <a:pt x="107518" y="95249"/>
                  </a:lnTo>
                  <a:lnTo>
                    <a:pt x="129598" y="95249"/>
                  </a:lnTo>
                  <a:lnTo>
                    <a:pt x="132670" y="88899"/>
                  </a:lnTo>
                  <a:close/>
                </a:path>
                <a:path w="175895" h="320039">
                  <a:moveTo>
                    <a:pt x="129598" y="95249"/>
                  </a:moveTo>
                  <a:lnTo>
                    <a:pt x="107518" y="95249"/>
                  </a:lnTo>
                  <a:lnTo>
                    <a:pt x="104446" y="101599"/>
                  </a:lnTo>
                  <a:lnTo>
                    <a:pt x="126526" y="101599"/>
                  </a:lnTo>
                  <a:lnTo>
                    <a:pt x="129598" y="95249"/>
                  </a:lnTo>
                  <a:close/>
                </a:path>
                <a:path w="175895" h="320039">
                  <a:moveTo>
                    <a:pt x="126526" y="101599"/>
                  </a:moveTo>
                  <a:lnTo>
                    <a:pt x="104446" y="101599"/>
                  </a:lnTo>
                  <a:lnTo>
                    <a:pt x="101374" y="107949"/>
                  </a:lnTo>
                  <a:lnTo>
                    <a:pt x="123454" y="107949"/>
                  </a:lnTo>
                  <a:lnTo>
                    <a:pt x="126526" y="101599"/>
                  </a:lnTo>
                  <a:close/>
                </a:path>
                <a:path w="175895" h="320039">
                  <a:moveTo>
                    <a:pt x="123454" y="107949"/>
                  </a:moveTo>
                  <a:lnTo>
                    <a:pt x="101374" y="107949"/>
                  </a:lnTo>
                  <a:lnTo>
                    <a:pt x="98302" y="114299"/>
                  </a:lnTo>
                  <a:lnTo>
                    <a:pt x="120383" y="114299"/>
                  </a:lnTo>
                  <a:lnTo>
                    <a:pt x="123454" y="107949"/>
                  </a:lnTo>
                  <a:close/>
                </a:path>
                <a:path w="175895" h="320039">
                  <a:moveTo>
                    <a:pt x="120383" y="114299"/>
                  </a:moveTo>
                  <a:lnTo>
                    <a:pt x="98302" y="114299"/>
                  </a:lnTo>
                  <a:lnTo>
                    <a:pt x="95230" y="120649"/>
                  </a:lnTo>
                  <a:lnTo>
                    <a:pt x="117311" y="120649"/>
                  </a:lnTo>
                  <a:lnTo>
                    <a:pt x="120383" y="114299"/>
                  </a:lnTo>
                  <a:close/>
                </a:path>
                <a:path w="175895" h="320039">
                  <a:moveTo>
                    <a:pt x="117311" y="120649"/>
                  </a:moveTo>
                  <a:lnTo>
                    <a:pt x="95230" y="120649"/>
                  </a:lnTo>
                  <a:lnTo>
                    <a:pt x="92158" y="126999"/>
                  </a:lnTo>
                  <a:lnTo>
                    <a:pt x="114239" y="126999"/>
                  </a:lnTo>
                  <a:lnTo>
                    <a:pt x="117311" y="120649"/>
                  </a:lnTo>
                  <a:close/>
                </a:path>
                <a:path w="175895" h="320039">
                  <a:moveTo>
                    <a:pt x="114239" y="126999"/>
                  </a:moveTo>
                  <a:lnTo>
                    <a:pt x="92158" y="126999"/>
                  </a:lnTo>
                  <a:lnTo>
                    <a:pt x="89086" y="133349"/>
                  </a:lnTo>
                  <a:lnTo>
                    <a:pt x="111167" y="133349"/>
                  </a:lnTo>
                  <a:lnTo>
                    <a:pt x="114239" y="126999"/>
                  </a:lnTo>
                  <a:close/>
                </a:path>
                <a:path w="175895" h="320039">
                  <a:moveTo>
                    <a:pt x="111167" y="133349"/>
                  </a:moveTo>
                  <a:lnTo>
                    <a:pt x="89086" y="133349"/>
                  </a:lnTo>
                  <a:lnTo>
                    <a:pt x="86014" y="139699"/>
                  </a:lnTo>
                  <a:lnTo>
                    <a:pt x="108095" y="139699"/>
                  </a:lnTo>
                  <a:lnTo>
                    <a:pt x="111167" y="133349"/>
                  </a:lnTo>
                  <a:close/>
                </a:path>
                <a:path w="175895" h="320039">
                  <a:moveTo>
                    <a:pt x="108095" y="139699"/>
                  </a:moveTo>
                  <a:lnTo>
                    <a:pt x="86014" y="139699"/>
                  </a:lnTo>
                  <a:lnTo>
                    <a:pt x="82942" y="146049"/>
                  </a:lnTo>
                  <a:lnTo>
                    <a:pt x="105023" y="146049"/>
                  </a:lnTo>
                  <a:lnTo>
                    <a:pt x="108095" y="139699"/>
                  </a:lnTo>
                  <a:close/>
                </a:path>
                <a:path w="175895" h="320039">
                  <a:moveTo>
                    <a:pt x="105023" y="146049"/>
                  </a:moveTo>
                  <a:lnTo>
                    <a:pt x="82942" y="146049"/>
                  </a:lnTo>
                  <a:lnTo>
                    <a:pt x="79870" y="152399"/>
                  </a:lnTo>
                  <a:lnTo>
                    <a:pt x="101951" y="152399"/>
                  </a:lnTo>
                  <a:lnTo>
                    <a:pt x="105023" y="146049"/>
                  </a:lnTo>
                  <a:close/>
                </a:path>
                <a:path w="175895" h="320039">
                  <a:moveTo>
                    <a:pt x="101951" y="152400"/>
                  </a:moveTo>
                  <a:lnTo>
                    <a:pt x="79870" y="152400"/>
                  </a:lnTo>
                  <a:lnTo>
                    <a:pt x="76798" y="158749"/>
                  </a:lnTo>
                  <a:lnTo>
                    <a:pt x="98879" y="158749"/>
                  </a:lnTo>
                  <a:lnTo>
                    <a:pt x="101951" y="152400"/>
                  </a:lnTo>
                  <a:close/>
                </a:path>
                <a:path w="175895" h="320039">
                  <a:moveTo>
                    <a:pt x="98879" y="158749"/>
                  </a:moveTo>
                  <a:lnTo>
                    <a:pt x="76798" y="158749"/>
                  </a:lnTo>
                  <a:lnTo>
                    <a:pt x="73726" y="165099"/>
                  </a:lnTo>
                  <a:lnTo>
                    <a:pt x="95807" y="165099"/>
                  </a:lnTo>
                  <a:lnTo>
                    <a:pt x="98879" y="158749"/>
                  </a:lnTo>
                  <a:close/>
                </a:path>
                <a:path w="175895" h="320039">
                  <a:moveTo>
                    <a:pt x="95807" y="165099"/>
                  </a:moveTo>
                  <a:lnTo>
                    <a:pt x="73726" y="165099"/>
                  </a:lnTo>
                  <a:lnTo>
                    <a:pt x="70654" y="171449"/>
                  </a:lnTo>
                  <a:lnTo>
                    <a:pt x="92735" y="171449"/>
                  </a:lnTo>
                  <a:lnTo>
                    <a:pt x="95807" y="165099"/>
                  </a:lnTo>
                  <a:close/>
                </a:path>
                <a:path w="175895" h="320039">
                  <a:moveTo>
                    <a:pt x="92735" y="171449"/>
                  </a:moveTo>
                  <a:lnTo>
                    <a:pt x="70654" y="171449"/>
                  </a:lnTo>
                  <a:lnTo>
                    <a:pt x="67582" y="177799"/>
                  </a:lnTo>
                  <a:lnTo>
                    <a:pt x="89663" y="177799"/>
                  </a:lnTo>
                  <a:lnTo>
                    <a:pt x="92735" y="171449"/>
                  </a:lnTo>
                  <a:close/>
                </a:path>
                <a:path w="175895" h="320039">
                  <a:moveTo>
                    <a:pt x="89663" y="177799"/>
                  </a:moveTo>
                  <a:lnTo>
                    <a:pt x="67582" y="177799"/>
                  </a:lnTo>
                  <a:lnTo>
                    <a:pt x="64510" y="184149"/>
                  </a:lnTo>
                  <a:lnTo>
                    <a:pt x="86591" y="184149"/>
                  </a:lnTo>
                  <a:lnTo>
                    <a:pt x="89663" y="177799"/>
                  </a:lnTo>
                  <a:close/>
                </a:path>
                <a:path w="175895" h="320039">
                  <a:moveTo>
                    <a:pt x="86591" y="184149"/>
                  </a:moveTo>
                  <a:lnTo>
                    <a:pt x="64510" y="184149"/>
                  </a:lnTo>
                  <a:lnTo>
                    <a:pt x="61438" y="190499"/>
                  </a:lnTo>
                  <a:lnTo>
                    <a:pt x="83519" y="190499"/>
                  </a:lnTo>
                  <a:lnTo>
                    <a:pt x="86591" y="184149"/>
                  </a:lnTo>
                  <a:close/>
                </a:path>
                <a:path w="175895" h="320039">
                  <a:moveTo>
                    <a:pt x="83519" y="190499"/>
                  </a:moveTo>
                  <a:lnTo>
                    <a:pt x="61438" y="190499"/>
                  </a:lnTo>
                  <a:lnTo>
                    <a:pt x="58367" y="196849"/>
                  </a:lnTo>
                  <a:lnTo>
                    <a:pt x="80447" y="196849"/>
                  </a:lnTo>
                  <a:lnTo>
                    <a:pt x="83519" y="190499"/>
                  </a:lnTo>
                  <a:close/>
                </a:path>
                <a:path w="175895" h="320039">
                  <a:moveTo>
                    <a:pt x="80447" y="196849"/>
                  </a:moveTo>
                  <a:lnTo>
                    <a:pt x="58367" y="196849"/>
                  </a:lnTo>
                  <a:lnTo>
                    <a:pt x="55295" y="203199"/>
                  </a:lnTo>
                  <a:lnTo>
                    <a:pt x="77375" y="203199"/>
                  </a:lnTo>
                  <a:lnTo>
                    <a:pt x="80447" y="196849"/>
                  </a:lnTo>
                  <a:close/>
                </a:path>
                <a:path w="175895" h="320039">
                  <a:moveTo>
                    <a:pt x="77375" y="203199"/>
                  </a:moveTo>
                  <a:lnTo>
                    <a:pt x="55295" y="203199"/>
                  </a:lnTo>
                  <a:lnTo>
                    <a:pt x="52223" y="209549"/>
                  </a:lnTo>
                  <a:lnTo>
                    <a:pt x="74303" y="209549"/>
                  </a:lnTo>
                  <a:lnTo>
                    <a:pt x="77375" y="203199"/>
                  </a:lnTo>
                  <a:close/>
                </a:path>
                <a:path w="175895" h="320039">
                  <a:moveTo>
                    <a:pt x="74303" y="209549"/>
                  </a:moveTo>
                  <a:lnTo>
                    <a:pt x="52223" y="209549"/>
                  </a:lnTo>
                  <a:lnTo>
                    <a:pt x="49151" y="215899"/>
                  </a:lnTo>
                  <a:lnTo>
                    <a:pt x="71231" y="215899"/>
                  </a:lnTo>
                  <a:lnTo>
                    <a:pt x="74303" y="209549"/>
                  </a:lnTo>
                  <a:close/>
                </a:path>
                <a:path w="175895" h="320039">
                  <a:moveTo>
                    <a:pt x="71231" y="215899"/>
                  </a:moveTo>
                  <a:lnTo>
                    <a:pt x="49151" y="215899"/>
                  </a:lnTo>
                  <a:lnTo>
                    <a:pt x="46079" y="222249"/>
                  </a:lnTo>
                  <a:lnTo>
                    <a:pt x="68159" y="222249"/>
                  </a:lnTo>
                  <a:lnTo>
                    <a:pt x="71231" y="215899"/>
                  </a:lnTo>
                  <a:close/>
                </a:path>
                <a:path w="175895" h="320039">
                  <a:moveTo>
                    <a:pt x="68159" y="222249"/>
                  </a:moveTo>
                  <a:lnTo>
                    <a:pt x="46079" y="222249"/>
                  </a:lnTo>
                  <a:lnTo>
                    <a:pt x="43007" y="228599"/>
                  </a:lnTo>
                  <a:lnTo>
                    <a:pt x="65087" y="228599"/>
                  </a:lnTo>
                  <a:lnTo>
                    <a:pt x="68159" y="222249"/>
                  </a:lnTo>
                  <a:close/>
                </a:path>
                <a:path w="175895" h="320039">
                  <a:moveTo>
                    <a:pt x="65087" y="228599"/>
                  </a:moveTo>
                  <a:lnTo>
                    <a:pt x="43007" y="228599"/>
                  </a:lnTo>
                  <a:lnTo>
                    <a:pt x="39935" y="234949"/>
                  </a:lnTo>
                  <a:lnTo>
                    <a:pt x="62016" y="234949"/>
                  </a:lnTo>
                  <a:lnTo>
                    <a:pt x="65087" y="228599"/>
                  </a:lnTo>
                  <a:close/>
                </a:path>
                <a:path w="175895" h="320039">
                  <a:moveTo>
                    <a:pt x="62016" y="234949"/>
                  </a:moveTo>
                  <a:lnTo>
                    <a:pt x="39935" y="234949"/>
                  </a:lnTo>
                  <a:lnTo>
                    <a:pt x="36863" y="241299"/>
                  </a:lnTo>
                  <a:lnTo>
                    <a:pt x="58944" y="241299"/>
                  </a:lnTo>
                  <a:lnTo>
                    <a:pt x="62016" y="234949"/>
                  </a:lnTo>
                  <a:close/>
                </a:path>
                <a:path w="175895" h="320039">
                  <a:moveTo>
                    <a:pt x="58944" y="241299"/>
                  </a:moveTo>
                  <a:lnTo>
                    <a:pt x="36863" y="241299"/>
                  </a:lnTo>
                  <a:lnTo>
                    <a:pt x="33791" y="247649"/>
                  </a:lnTo>
                  <a:lnTo>
                    <a:pt x="55872" y="247649"/>
                  </a:lnTo>
                  <a:lnTo>
                    <a:pt x="58944" y="241299"/>
                  </a:lnTo>
                  <a:close/>
                </a:path>
                <a:path w="175895" h="320039">
                  <a:moveTo>
                    <a:pt x="55872" y="247649"/>
                  </a:moveTo>
                  <a:lnTo>
                    <a:pt x="33791" y="247649"/>
                  </a:lnTo>
                  <a:lnTo>
                    <a:pt x="30719" y="253999"/>
                  </a:lnTo>
                  <a:lnTo>
                    <a:pt x="52800" y="253999"/>
                  </a:lnTo>
                  <a:lnTo>
                    <a:pt x="55872" y="247649"/>
                  </a:lnTo>
                  <a:close/>
                </a:path>
                <a:path w="175895" h="320039">
                  <a:moveTo>
                    <a:pt x="52800" y="253999"/>
                  </a:moveTo>
                  <a:lnTo>
                    <a:pt x="30719" y="253999"/>
                  </a:lnTo>
                  <a:lnTo>
                    <a:pt x="27647" y="260349"/>
                  </a:lnTo>
                  <a:lnTo>
                    <a:pt x="49728" y="260349"/>
                  </a:lnTo>
                  <a:lnTo>
                    <a:pt x="52800" y="253999"/>
                  </a:lnTo>
                  <a:close/>
                </a:path>
                <a:path w="175895" h="320039">
                  <a:moveTo>
                    <a:pt x="49728" y="260349"/>
                  </a:moveTo>
                  <a:lnTo>
                    <a:pt x="27647" y="260349"/>
                  </a:lnTo>
                  <a:lnTo>
                    <a:pt x="24575" y="266699"/>
                  </a:lnTo>
                  <a:lnTo>
                    <a:pt x="46656" y="266699"/>
                  </a:lnTo>
                  <a:lnTo>
                    <a:pt x="49728" y="260349"/>
                  </a:lnTo>
                  <a:close/>
                </a:path>
                <a:path w="175895" h="320039">
                  <a:moveTo>
                    <a:pt x="46656" y="266699"/>
                  </a:moveTo>
                  <a:lnTo>
                    <a:pt x="24575" y="266699"/>
                  </a:lnTo>
                  <a:lnTo>
                    <a:pt x="21503" y="273049"/>
                  </a:lnTo>
                  <a:lnTo>
                    <a:pt x="43584" y="273049"/>
                  </a:lnTo>
                  <a:lnTo>
                    <a:pt x="46656" y="266699"/>
                  </a:lnTo>
                  <a:close/>
                </a:path>
                <a:path w="175895" h="320039">
                  <a:moveTo>
                    <a:pt x="43584" y="273049"/>
                  </a:moveTo>
                  <a:lnTo>
                    <a:pt x="21503" y="273049"/>
                  </a:lnTo>
                  <a:lnTo>
                    <a:pt x="18431" y="279399"/>
                  </a:lnTo>
                  <a:lnTo>
                    <a:pt x="40512" y="279399"/>
                  </a:lnTo>
                  <a:lnTo>
                    <a:pt x="43584" y="273049"/>
                  </a:lnTo>
                  <a:close/>
                </a:path>
                <a:path w="175895" h="320039">
                  <a:moveTo>
                    <a:pt x="40512" y="279399"/>
                  </a:moveTo>
                  <a:lnTo>
                    <a:pt x="18431" y="279399"/>
                  </a:lnTo>
                  <a:lnTo>
                    <a:pt x="15359" y="285749"/>
                  </a:lnTo>
                  <a:lnTo>
                    <a:pt x="37440" y="285749"/>
                  </a:lnTo>
                  <a:lnTo>
                    <a:pt x="40512" y="279399"/>
                  </a:lnTo>
                  <a:close/>
                </a:path>
                <a:path w="175895" h="320039">
                  <a:moveTo>
                    <a:pt x="37440" y="285749"/>
                  </a:moveTo>
                  <a:lnTo>
                    <a:pt x="15359" y="285749"/>
                  </a:lnTo>
                  <a:lnTo>
                    <a:pt x="12287" y="292099"/>
                  </a:lnTo>
                  <a:lnTo>
                    <a:pt x="34368" y="292099"/>
                  </a:lnTo>
                  <a:lnTo>
                    <a:pt x="37440" y="285749"/>
                  </a:lnTo>
                  <a:close/>
                </a:path>
                <a:path w="175895" h="320039">
                  <a:moveTo>
                    <a:pt x="34368" y="292099"/>
                  </a:moveTo>
                  <a:lnTo>
                    <a:pt x="12287" y="292099"/>
                  </a:lnTo>
                  <a:lnTo>
                    <a:pt x="9215" y="298449"/>
                  </a:lnTo>
                  <a:lnTo>
                    <a:pt x="31296" y="298449"/>
                  </a:lnTo>
                  <a:lnTo>
                    <a:pt x="34368" y="292099"/>
                  </a:lnTo>
                  <a:close/>
                </a:path>
                <a:path w="175895" h="320039">
                  <a:moveTo>
                    <a:pt x="31296" y="298449"/>
                  </a:moveTo>
                  <a:lnTo>
                    <a:pt x="9215" y="298449"/>
                  </a:lnTo>
                  <a:lnTo>
                    <a:pt x="6143" y="304799"/>
                  </a:lnTo>
                  <a:lnTo>
                    <a:pt x="28224" y="304799"/>
                  </a:lnTo>
                  <a:lnTo>
                    <a:pt x="31296" y="298449"/>
                  </a:lnTo>
                  <a:close/>
                </a:path>
                <a:path w="175895" h="320039">
                  <a:moveTo>
                    <a:pt x="28224" y="304799"/>
                  </a:moveTo>
                  <a:lnTo>
                    <a:pt x="6143" y="304799"/>
                  </a:lnTo>
                  <a:lnTo>
                    <a:pt x="3071" y="311149"/>
                  </a:lnTo>
                  <a:lnTo>
                    <a:pt x="25152" y="311149"/>
                  </a:lnTo>
                  <a:lnTo>
                    <a:pt x="28224" y="304799"/>
                  </a:lnTo>
                  <a:close/>
                </a:path>
                <a:path w="175895" h="320039">
                  <a:moveTo>
                    <a:pt x="25152" y="311149"/>
                  </a:moveTo>
                  <a:lnTo>
                    <a:pt x="3071" y="311149"/>
                  </a:lnTo>
                  <a:lnTo>
                    <a:pt x="0" y="317499"/>
                  </a:lnTo>
                  <a:lnTo>
                    <a:pt x="22080" y="317499"/>
                  </a:lnTo>
                  <a:lnTo>
                    <a:pt x="25152" y="311149"/>
                  </a:lnTo>
                  <a:close/>
                </a:path>
                <a:path w="175895" h="320039">
                  <a:moveTo>
                    <a:pt x="22080" y="317499"/>
                  </a:moveTo>
                  <a:lnTo>
                    <a:pt x="6271" y="317499"/>
                  </a:lnTo>
                  <a:lnTo>
                    <a:pt x="6271" y="318769"/>
                  </a:lnTo>
                  <a:lnTo>
                    <a:pt x="12621" y="318769"/>
                  </a:lnTo>
                  <a:lnTo>
                    <a:pt x="12621" y="320039"/>
                  </a:lnTo>
                  <a:lnTo>
                    <a:pt x="20851" y="320039"/>
                  </a:lnTo>
                  <a:lnTo>
                    <a:pt x="22080" y="317499"/>
                  </a:lnTo>
                  <a:close/>
                </a:path>
              </a:pathLst>
            </a:custGeom>
            <a:solidFill>
              <a:srgbClr val="011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5741010" y="4491990"/>
              <a:ext cx="187960" cy="339090"/>
            </a:xfrm>
            <a:custGeom>
              <a:avLst/>
              <a:gdLst/>
              <a:ahLst/>
              <a:cxnLst/>
              <a:rect l="l" t="t" r="r" b="b"/>
              <a:pathLst>
                <a:path w="187960" h="339089">
                  <a:moveTo>
                    <a:pt x="187392" y="0"/>
                  </a:moveTo>
                  <a:lnTo>
                    <a:pt x="186079" y="0"/>
                  </a:lnTo>
                  <a:lnTo>
                    <a:pt x="186079" y="1269"/>
                  </a:lnTo>
                  <a:lnTo>
                    <a:pt x="183539" y="1269"/>
                  </a:lnTo>
                  <a:lnTo>
                    <a:pt x="183539" y="2539"/>
                  </a:lnTo>
                  <a:lnTo>
                    <a:pt x="182269" y="2539"/>
                  </a:lnTo>
                  <a:lnTo>
                    <a:pt x="182269" y="3809"/>
                  </a:lnTo>
                  <a:lnTo>
                    <a:pt x="179729" y="3809"/>
                  </a:lnTo>
                  <a:lnTo>
                    <a:pt x="179729" y="5079"/>
                  </a:lnTo>
                  <a:lnTo>
                    <a:pt x="177189" y="5079"/>
                  </a:lnTo>
                  <a:lnTo>
                    <a:pt x="177189" y="6349"/>
                  </a:lnTo>
                  <a:lnTo>
                    <a:pt x="184320" y="6349"/>
                  </a:lnTo>
                  <a:lnTo>
                    <a:pt x="187392" y="0"/>
                  </a:lnTo>
                  <a:close/>
                </a:path>
                <a:path w="187960" h="339089">
                  <a:moveTo>
                    <a:pt x="184320" y="6349"/>
                  </a:moveTo>
                  <a:lnTo>
                    <a:pt x="175919" y="6349"/>
                  </a:lnTo>
                  <a:lnTo>
                    <a:pt x="175919" y="7619"/>
                  </a:lnTo>
                  <a:lnTo>
                    <a:pt x="173379" y="7619"/>
                  </a:lnTo>
                  <a:lnTo>
                    <a:pt x="173379" y="8889"/>
                  </a:lnTo>
                  <a:lnTo>
                    <a:pt x="170839" y="8889"/>
                  </a:lnTo>
                  <a:lnTo>
                    <a:pt x="170839" y="10159"/>
                  </a:lnTo>
                  <a:lnTo>
                    <a:pt x="169569" y="10159"/>
                  </a:lnTo>
                  <a:lnTo>
                    <a:pt x="169569" y="11429"/>
                  </a:lnTo>
                  <a:lnTo>
                    <a:pt x="167029" y="11429"/>
                  </a:lnTo>
                  <a:lnTo>
                    <a:pt x="167029" y="12699"/>
                  </a:lnTo>
                  <a:lnTo>
                    <a:pt x="181248" y="12699"/>
                  </a:lnTo>
                  <a:lnTo>
                    <a:pt x="184320" y="6349"/>
                  </a:lnTo>
                  <a:close/>
                </a:path>
                <a:path w="187960" h="339089">
                  <a:moveTo>
                    <a:pt x="181248" y="12699"/>
                  </a:moveTo>
                  <a:lnTo>
                    <a:pt x="164489" y="12699"/>
                  </a:lnTo>
                  <a:lnTo>
                    <a:pt x="164489" y="13969"/>
                  </a:lnTo>
                  <a:lnTo>
                    <a:pt x="161949" y="13969"/>
                  </a:lnTo>
                  <a:lnTo>
                    <a:pt x="161949" y="15239"/>
                  </a:lnTo>
                  <a:lnTo>
                    <a:pt x="160679" y="15239"/>
                  </a:lnTo>
                  <a:lnTo>
                    <a:pt x="160679" y="16509"/>
                  </a:lnTo>
                  <a:lnTo>
                    <a:pt x="158139" y="16509"/>
                  </a:lnTo>
                  <a:lnTo>
                    <a:pt x="158139" y="17779"/>
                  </a:lnTo>
                  <a:lnTo>
                    <a:pt x="155599" y="17779"/>
                  </a:lnTo>
                  <a:lnTo>
                    <a:pt x="155599" y="19049"/>
                  </a:lnTo>
                  <a:lnTo>
                    <a:pt x="178176" y="19049"/>
                  </a:lnTo>
                  <a:lnTo>
                    <a:pt x="181248" y="12699"/>
                  </a:lnTo>
                  <a:close/>
                </a:path>
                <a:path w="187960" h="339089">
                  <a:moveTo>
                    <a:pt x="178176" y="19049"/>
                  </a:moveTo>
                  <a:lnTo>
                    <a:pt x="154826" y="19049"/>
                  </a:lnTo>
                  <a:lnTo>
                    <a:pt x="154329" y="20076"/>
                  </a:lnTo>
                  <a:lnTo>
                    <a:pt x="154329" y="20319"/>
                  </a:lnTo>
                  <a:lnTo>
                    <a:pt x="151754" y="25399"/>
                  </a:lnTo>
                  <a:lnTo>
                    <a:pt x="175104" y="25399"/>
                  </a:lnTo>
                  <a:lnTo>
                    <a:pt x="178176" y="19049"/>
                  </a:lnTo>
                  <a:close/>
                </a:path>
                <a:path w="187960" h="339089">
                  <a:moveTo>
                    <a:pt x="175104" y="25399"/>
                  </a:moveTo>
                  <a:lnTo>
                    <a:pt x="151754" y="25399"/>
                  </a:lnTo>
                  <a:lnTo>
                    <a:pt x="148682" y="31749"/>
                  </a:lnTo>
                  <a:lnTo>
                    <a:pt x="172032" y="31749"/>
                  </a:lnTo>
                  <a:lnTo>
                    <a:pt x="175104" y="25399"/>
                  </a:lnTo>
                  <a:close/>
                </a:path>
                <a:path w="187960" h="339089">
                  <a:moveTo>
                    <a:pt x="172032" y="31749"/>
                  </a:moveTo>
                  <a:lnTo>
                    <a:pt x="148682" y="31749"/>
                  </a:lnTo>
                  <a:lnTo>
                    <a:pt x="145610" y="38099"/>
                  </a:lnTo>
                  <a:lnTo>
                    <a:pt x="168961" y="38099"/>
                  </a:lnTo>
                  <a:lnTo>
                    <a:pt x="172032" y="31749"/>
                  </a:lnTo>
                  <a:close/>
                </a:path>
                <a:path w="187960" h="339089">
                  <a:moveTo>
                    <a:pt x="168961" y="38099"/>
                  </a:moveTo>
                  <a:lnTo>
                    <a:pt x="145610" y="38099"/>
                  </a:lnTo>
                  <a:lnTo>
                    <a:pt x="142538" y="44449"/>
                  </a:lnTo>
                  <a:lnTo>
                    <a:pt x="165889" y="44449"/>
                  </a:lnTo>
                  <a:lnTo>
                    <a:pt x="168961" y="38099"/>
                  </a:lnTo>
                  <a:close/>
                </a:path>
                <a:path w="187960" h="339089">
                  <a:moveTo>
                    <a:pt x="165889" y="44449"/>
                  </a:moveTo>
                  <a:lnTo>
                    <a:pt x="142538" y="44449"/>
                  </a:lnTo>
                  <a:lnTo>
                    <a:pt x="139466" y="50799"/>
                  </a:lnTo>
                  <a:lnTo>
                    <a:pt x="162817" y="50799"/>
                  </a:lnTo>
                  <a:lnTo>
                    <a:pt x="165889" y="44449"/>
                  </a:lnTo>
                  <a:close/>
                </a:path>
                <a:path w="187960" h="339089">
                  <a:moveTo>
                    <a:pt x="162817" y="50799"/>
                  </a:moveTo>
                  <a:lnTo>
                    <a:pt x="139466" y="50799"/>
                  </a:lnTo>
                  <a:lnTo>
                    <a:pt x="136394" y="57149"/>
                  </a:lnTo>
                  <a:lnTo>
                    <a:pt x="159745" y="57149"/>
                  </a:lnTo>
                  <a:lnTo>
                    <a:pt x="162817" y="50799"/>
                  </a:lnTo>
                  <a:close/>
                </a:path>
                <a:path w="187960" h="339089">
                  <a:moveTo>
                    <a:pt x="159745" y="57149"/>
                  </a:moveTo>
                  <a:lnTo>
                    <a:pt x="136394" y="57149"/>
                  </a:lnTo>
                  <a:lnTo>
                    <a:pt x="133322" y="63499"/>
                  </a:lnTo>
                  <a:lnTo>
                    <a:pt x="156673" y="63499"/>
                  </a:lnTo>
                  <a:lnTo>
                    <a:pt x="159745" y="57149"/>
                  </a:lnTo>
                  <a:close/>
                </a:path>
                <a:path w="187960" h="339089">
                  <a:moveTo>
                    <a:pt x="156673" y="63499"/>
                  </a:moveTo>
                  <a:lnTo>
                    <a:pt x="133322" y="63499"/>
                  </a:lnTo>
                  <a:lnTo>
                    <a:pt x="130250" y="69849"/>
                  </a:lnTo>
                  <a:lnTo>
                    <a:pt x="153601" y="69849"/>
                  </a:lnTo>
                  <a:lnTo>
                    <a:pt x="156673" y="63499"/>
                  </a:lnTo>
                  <a:close/>
                </a:path>
                <a:path w="187960" h="339089">
                  <a:moveTo>
                    <a:pt x="153601" y="69849"/>
                  </a:moveTo>
                  <a:lnTo>
                    <a:pt x="130250" y="69849"/>
                  </a:lnTo>
                  <a:lnTo>
                    <a:pt x="127178" y="76199"/>
                  </a:lnTo>
                  <a:lnTo>
                    <a:pt x="150529" y="76199"/>
                  </a:lnTo>
                  <a:lnTo>
                    <a:pt x="153601" y="69849"/>
                  </a:lnTo>
                  <a:close/>
                </a:path>
                <a:path w="187960" h="339089">
                  <a:moveTo>
                    <a:pt x="150529" y="76199"/>
                  </a:moveTo>
                  <a:lnTo>
                    <a:pt x="127178" y="76199"/>
                  </a:lnTo>
                  <a:lnTo>
                    <a:pt x="124106" y="82549"/>
                  </a:lnTo>
                  <a:lnTo>
                    <a:pt x="147457" y="82549"/>
                  </a:lnTo>
                  <a:lnTo>
                    <a:pt x="150529" y="76199"/>
                  </a:lnTo>
                  <a:close/>
                </a:path>
                <a:path w="187960" h="339089">
                  <a:moveTo>
                    <a:pt x="147457" y="82549"/>
                  </a:moveTo>
                  <a:lnTo>
                    <a:pt x="124106" y="82549"/>
                  </a:lnTo>
                  <a:lnTo>
                    <a:pt x="121034" y="88899"/>
                  </a:lnTo>
                  <a:lnTo>
                    <a:pt x="144385" y="88899"/>
                  </a:lnTo>
                  <a:lnTo>
                    <a:pt x="147457" y="82549"/>
                  </a:lnTo>
                  <a:close/>
                </a:path>
                <a:path w="187960" h="339089">
                  <a:moveTo>
                    <a:pt x="144385" y="88899"/>
                  </a:moveTo>
                  <a:lnTo>
                    <a:pt x="121034" y="88899"/>
                  </a:lnTo>
                  <a:lnTo>
                    <a:pt x="117962" y="95249"/>
                  </a:lnTo>
                  <a:lnTo>
                    <a:pt x="141313" y="95249"/>
                  </a:lnTo>
                  <a:lnTo>
                    <a:pt x="144385" y="88899"/>
                  </a:lnTo>
                  <a:close/>
                </a:path>
                <a:path w="187960" h="339089">
                  <a:moveTo>
                    <a:pt x="141313" y="95249"/>
                  </a:moveTo>
                  <a:lnTo>
                    <a:pt x="117962" y="95249"/>
                  </a:lnTo>
                  <a:lnTo>
                    <a:pt x="114890" y="101599"/>
                  </a:lnTo>
                  <a:lnTo>
                    <a:pt x="138241" y="101599"/>
                  </a:lnTo>
                  <a:lnTo>
                    <a:pt x="141313" y="95249"/>
                  </a:lnTo>
                  <a:close/>
                </a:path>
                <a:path w="187960" h="339089">
                  <a:moveTo>
                    <a:pt x="138241" y="101599"/>
                  </a:moveTo>
                  <a:lnTo>
                    <a:pt x="114890" y="101599"/>
                  </a:lnTo>
                  <a:lnTo>
                    <a:pt x="111818" y="107949"/>
                  </a:lnTo>
                  <a:lnTo>
                    <a:pt x="135169" y="107949"/>
                  </a:lnTo>
                  <a:lnTo>
                    <a:pt x="138241" y="101599"/>
                  </a:lnTo>
                  <a:close/>
                </a:path>
                <a:path w="187960" h="339089">
                  <a:moveTo>
                    <a:pt x="135169" y="107949"/>
                  </a:moveTo>
                  <a:lnTo>
                    <a:pt x="111818" y="107949"/>
                  </a:lnTo>
                  <a:lnTo>
                    <a:pt x="108746" y="114299"/>
                  </a:lnTo>
                  <a:lnTo>
                    <a:pt x="132097" y="114299"/>
                  </a:lnTo>
                  <a:lnTo>
                    <a:pt x="135169" y="107949"/>
                  </a:lnTo>
                  <a:close/>
                </a:path>
                <a:path w="187960" h="339089">
                  <a:moveTo>
                    <a:pt x="132097" y="114299"/>
                  </a:moveTo>
                  <a:lnTo>
                    <a:pt x="108746" y="114299"/>
                  </a:lnTo>
                  <a:lnTo>
                    <a:pt x="105674" y="120649"/>
                  </a:lnTo>
                  <a:lnTo>
                    <a:pt x="129025" y="120649"/>
                  </a:lnTo>
                  <a:lnTo>
                    <a:pt x="132097" y="114299"/>
                  </a:lnTo>
                  <a:close/>
                </a:path>
                <a:path w="187960" h="339089">
                  <a:moveTo>
                    <a:pt x="129025" y="120649"/>
                  </a:moveTo>
                  <a:lnTo>
                    <a:pt x="105674" y="120649"/>
                  </a:lnTo>
                  <a:lnTo>
                    <a:pt x="102603" y="126999"/>
                  </a:lnTo>
                  <a:lnTo>
                    <a:pt x="125953" y="126999"/>
                  </a:lnTo>
                  <a:lnTo>
                    <a:pt x="129025" y="120649"/>
                  </a:lnTo>
                  <a:close/>
                </a:path>
                <a:path w="187960" h="339089">
                  <a:moveTo>
                    <a:pt x="125953" y="126999"/>
                  </a:moveTo>
                  <a:lnTo>
                    <a:pt x="102603" y="126999"/>
                  </a:lnTo>
                  <a:lnTo>
                    <a:pt x="99531" y="133349"/>
                  </a:lnTo>
                  <a:lnTo>
                    <a:pt x="122881" y="133349"/>
                  </a:lnTo>
                  <a:lnTo>
                    <a:pt x="125953" y="126999"/>
                  </a:lnTo>
                  <a:close/>
                </a:path>
                <a:path w="187960" h="339089">
                  <a:moveTo>
                    <a:pt x="122881" y="133349"/>
                  </a:moveTo>
                  <a:lnTo>
                    <a:pt x="99531" y="133349"/>
                  </a:lnTo>
                  <a:lnTo>
                    <a:pt x="96459" y="139699"/>
                  </a:lnTo>
                  <a:lnTo>
                    <a:pt x="119809" y="139699"/>
                  </a:lnTo>
                  <a:lnTo>
                    <a:pt x="122881" y="133349"/>
                  </a:lnTo>
                  <a:close/>
                </a:path>
                <a:path w="187960" h="339089">
                  <a:moveTo>
                    <a:pt x="119809" y="139699"/>
                  </a:moveTo>
                  <a:lnTo>
                    <a:pt x="96459" y="139699"/>
                  </a:lnTo>
                  <a:lnTo>
                    <a:pt x="93387" y="146049"/>
                  </a:lnTo>
                  <a:lnTo>
                    <a:pt x="116737" y="146049"/>
                  </a:lnTo>
                  <a:lnTo>
                    <a:pt x="119809" y="139699"/>
                  </a:lnTo>
                  <a:close/>
                </a:path>
                <a:path w="187960" h="339089">
                  <a:moveTo>
                    <a:pt x="116737" y="146049"/>
                  </a:moveTo>
                  <a:lnTo>
                    <a:pt x="93387" y="146049"/>
                  </a:lnTo>
                  <a:lnTo>
                    <a:pt x="90315" y="152399"/>
                  </a:lnTo>
                  <a:lnTo>
                    <a:pt x="113665" y="152399"/>
                  </a:lnTo>
                  <a:lnTo>
                    <a:pt x="116737" y="146049"/>
                  </a:lnTo>
                  <a:close/>
                </a:path>
                <a:path w="187960" h="339089">
                  <a:moveTo>
                    <a:pt x="113665" y="152399"/>
                  </a:moveTo>
                  <a:lnTo>
                    <a:pt x="90315" y="152399"/>
                  </a:lnTo>
                  <a:lnTo>
                    <a:pt x="87243" y="158749"/>
                  </a:lnTo>
                  <a:lnTo>
                    <a:pt x="110594" y="158749"/>
                  </a:lnTo>
                  <a:lnTo>
                    <a:pt x="113665" y="152399"/>
                  </a:lnTo>
                  <a:close/>
                </a:path>
                <a:path w="187960" h="339089">
                  <a:moveTo>
                    <a:pt x="110594" y="158749"/>
                  </a:moveTo>
                  <a:lnTo>
                    <a:pt x="87243" y="158749"/>
                  </a:lnTo>
                  <a:lnTo>
                    <a:pt x="84171" y="165099"/>
                  </a:lnTo>
                  <a:lnTo>
                    <a:pt x="107522" y="165099"/>
                  </a:lnTo>
                  <a:lnTo>
                    <a:pt x="110594" y="158749"/>
                  </a:lnTo>
                  <a:close/>
                </a:path>
                <a:path w="187960" h="339089">
                  <a:moveTo>
                    <a:pt x="107522" y="165099"/>
                  </a:moveTo>
                  <a:lnTo>
                    <a:pt x="84171" y="165099"/>
                  </a:lnTo>
                  <a:lnTo>
                    <a:pt x="81099" y="171449"/>
                  </a:lnTo>
                  <a:lnTo>
                    <a:pt x="104450" y="171449"/>
                  </a:lnTo>
                  <a:lnTo>
                    <a:pt x="107522" y="165099"/>
                  </a:lnTo>
                  <a:close/>
                </a:path>
                <a:path w="187960" h="339089">
                  <a:moveTo>
                    <a:pt x="104450" y="171449"/>
                  </a:moveTo>
                  <a:lnTo>
                    <a:pt x="81099" y="171449"/>
                  </a:lnTo>
                  <a:lnTo>
                    <a:pt x="78027" y="177799"/>
                  </a:lnTo>
                  <a:lnTo>
                    <a:pt x="101378" y="177799"/>
                  </a:lnTo>
                  <a:lnTo>
                    <a:pt x="104450" y="171449"/>
                  </a:lnTo>
                  <a:close/>
                </a:path>
                <a:path w="187960" h="339089">
                  <a:moveTo>
                    <a:pt x="101378" y="177799"/>
                  </a:moveTo>
                  <a:lnTo>
                    <a:pt x="78027" y="177799"/>
                  </a:lnTo>
                  <a:lnTo>
                    <a:pt x="74955" y="184149"/>
                  </a:lnTo>
                  <a:lnTo>
                    <a:pt x="98306" y="184149"/>
                  </a:lnTo>
                  <a:lnTo>
                    <a:pt x="101378" y="177799"/>
                  </a:lnTo>
                  <a:close/>
                </a:path>
                <a:path w="187960" h="339089">
                  <a:moveTo>
                    <a:pt x="98306" y="184149"/>
                  </a:moveTo>
                  <a:lnTo>
                    <a:pt x="74955" y="184149"/>
                  </a:lnTo>
                  <a:lnTo>
                    <a:pt x="71883" y="190499"/>
                  </a:lnTo>
                  <a:lnTo>
                    <a:pt x="95234" y="190499"/>
                  </a:lnTo>
                  <a:lnTo>
                    <a:pt x="98306" y="184149"/>
                  </a:lnTo>
                  <a:close/>
                </a:path>
                <a:path w="187960" h="339089">
                  <a:moveTo>
                    <a:pt x="95234" y="190499"/>
                  </a:moveTo>
                  <a:lnTo>
                    <a:pt x="71883" y="190499"/>
                  </a:lnTo>
                  <a:lnTo>
                    <a:pt x="68811" y="196849"/>
                  </a:lnTo>
                  <a:lnTo>
                    <a:pt x="92162" y="196849"/>
                  </a:lnTo>
                  <a:lnTo>
                    <a:pt x="95234" y="190499"/>
                  </a:lnTo>
                  <a:close/>
                </a:path>
                <a:path w="187960" h="339089">
                  <a:moveTo>
                    <a:pt x="92162" y="196849"/>
                  </a:moveTo>
                  <a:lnTo>
                    <a:pt x="68811" y="196849"/>
                  </a:lnTo>
                  <a:lnTo>
                    <a:pt x="65739" y="203199"/>
                  </a:lnTo>
                  <a:lnTo>
                    <a:pt x="89090" y="203199"/>
                  </a:lnTo>
                  <a:lnTo>
                    <a:pt x="92162" y="196849"/>
                  </a:lnTo>
                  <a:close/>
                </a:path>
                <a:path w="187960" h="339089">
                  <a:moveTo>
                    <a:pt x="89090" y="203199"/>
                  </a:moveTo>
                  <a:lnTo>
                    <a:pt x="65739" y="203199"/>
                  </a:lnTo>
                  <a:lnTo>
                    <a:pt x="62667" y="209549"/>
                  </a:lnTo>
                  <a:lnTo>
                    <a:pt x="86018" y="209549"/>
                  </a:lnTo>
                  <a:lnTo>
                    <a:pt x="89090" y="203199"/>
                  </a:lnTo>
                  <a:close/>
                </a:path>
                <a:path w="187960" h="339089">
                  <a:moveTo>
                    <a:pt x="86018" y="209549"/>
                  </a:moveTo>
                  <a:lnTo>
                    <a:pt x="62667" y="209549"/>
                  </a:lnTo>
                  <a:lnTo>
                    <a:pt x="59595" y="215899"/>
                  </a:lnTo>
                  <a:lnTo>
                    <a:pt x="82946" y="215899"/>
                  </a:lnTo>
                  <a:lnTo>
                    <a:pt x="86018" y="209549"/>
                  </a:lnTo>
                  <a:close/>
                </a:path>
                <a:path w="187960" h="339089">
                  <a:moveTo>
                    <a:pt x="82946" y="215899"/>
                  </a:moveTo>
                  <a:lnTo>
                    <a:pt x="59595" y="215899"/>
                  </a:lnTo>
                  <a:lnTo>
                    <a:pt x="56523" y="222249"/>
                  </a:lnTo>
                  <a:lnTo>
                    <a:pt x="79874" y="222249"/>
                  </a:lnTo>
                  <a:lnTo>
                    <a:pt x="82946" y="215899"/>
                  </a:lnTo>
                  <a:close/>
                </a:path>
                <a:path w="187960" h="339089">
                  <a:moveTo>
                    <a:pt x="79874" y="222249"/>
                  </a:moveTo>
                  <a:lnTo>
                    <a:pt x="56523" y="222249"/>
                  </a:lnTo>
                  <a:lnTo>
                    <a:pt x="53451" y="228599"/>
                  </a:lnTo>
                  <a:lnTo>
                    <a:pt x="76802" y="228599"/>
                  </a:lnTo>
                  <a:lnTo>
                    <a:pt x="79874" y="222249"/>
                  </a:lnTo>
                  <a:close/>
                </a:path>
                <a:path w="187960" h="339089">
                  <a:moveTo>
                    <a:pt x="76802" y="228599"/>
                  </a:moveTo>
                  <a:lnTo>
                    <a:pt x="53451" y="228599"/>
                  </a:lnTo>
                  <a:lnTo>
                    <a:pt x="50379" y="234949"/>
                  </a:lnTo>
                  <a:lnTo>
                    <a:pt x="73730" y="234949"/>
                  </a:lnTo>
                  <a:lnTo>
                    <a:pt x="76802" y="228599"/>
                  </a:lnTo>
                  <a:close/>
                </a:path>
                <a:path w="187960" h="339089">
                  <a:moveTo>
                    <a:pt x="73730" y="234949"/>
                  </a:moveTo>
                  <a:lnTo>
                    <a:pt x="50379" y="234949"/>
                  </a:lnTo>
                  <a:lnTo>
                    <a:pt x="47307" y="241299"/>
                  </a:lnTo>
                  <a:lnTo>
                    <a:pt x="70658" y="241299"/>
                  </a:lnTo>
                  <a:lnTo>
                    <a:pt x="73730" y="234949"/>
                  </a:lnTo>
                  <a:close/>
                </a:path>
                <a:path w="187960" h="339089">
                  <a:moveTo>
                    <a:pt x="70658" y="241299"/>
                  </a:moveTo>
                  <a:lnTo>
                    <a:pt x="47307" y="241299"/>
                  </a:lnTo>
                  <a:lnTo>
                    <a:pt x="44236" y="247649"/>
                  </a:lnTo>
                  <a:lnTo>
                    <a:pt x="67586" y="247649"/>
                  </a:lnTo>
                  <a:lnTo>
                    <a:pt x="70658" y="241299"/>
                  </a:lnTo>
                  <a:close/>
                </a:path>
                <a:path w="187960" h="339089">
                  <a:moveTo>
                    <a:pt x="67586" y="247649"/>
                  </a:moveTo>
                  <a:lnTo>
                    <a:pt x="44236" y="247649"/>
                  </a:lnTo>
                  <a:lnTo>
                    <a:pt x="41164" y="253999"/>
                  </a:lnTo>
                  <a:lnTo>
                    <a:pt x="64514" y="253999"/>
                  </a:lnTo>
                  <a:lnTo>
                    <a:pt x="67586" y="247649"/>
                  </a:lnTo>
                  <a:close/>
                </a:path>
                <a:path w="187960" h="339089">
                  <a:moveTo>
                    <a:pt x="64514" y="253999"/>
                  </a:moveTo>
                  <a:lnTo>
                    <a:pt x="41164" y="253999"/>
                  </a:lnTo>
                  <a:lnTo>
                    <a:pt x="38092" y="260349"/>
                  </a:lnTo>
                  <a:lnTo>
                    <a:pt x="61442" y="260349"/>
                  </a:lnTo>
                  <a:lnTo>
                    <a:pt x="64514" y="253999"/>
                  </a:lnTo>
                  <a:close/>
                </a:path>
                <a:path w="187960" h="339089">
                  <a:moveTo>
                    <a:pt x="61442" y="260349"/>
                  </a:moveTo>
                  <a:lnTo>
                    <a:pt x="38092" y="260349"/>
                  </a:lnTo>
                  <a:lnTo>
                    <a:pt x="35020" y="266699"/>
                  </a:lnTo>
                  <a:lnTo>
                    <a:pt x="58370" y="266699"/>
                  </a:lnTo>
                  <a:lnTo>
                    <a:pt x="61442" y="260349"/>
                  </a:lnTo>
                  <a:close/>
                </a:path>
                <a:path w="187960" h="339089">
                  <a:moveTo>
                    <a:pt x="58370" y="266699"/>
                  </a:moveTo>
                  <a:lnTo>
                    <a:pt x="35020" y="266699"/>
                  </a:lnTo>
                  <a:lnTo>
                    <a:pt x="31948" y="273049"/>
                  </a:lnTo>
                  <a:lnTo>
                    <a:pt x="55298" y="273049"/>
                  </a:lnTo>
                  <a:lnTo>
                    <a:pt x="58370" y="266699"/>
                  </a:lnTo>
                  <a:close/>
                </a:path>
                <a:path w="187960" h="339089">
                  <a:moveTo>
                    <a:pt x="55298" y="273049"/>
                  </a:moveTo>
                  <a:lnTo>
                    <a:pt x="31948" y="273049"/>
                  </a:lnTo>
                  <a:lnTo>
                    <a:pt x="28876" y="279399"/>
                  </a:lnTo>
                  <a:lnTo>
                    <a:pt x="52227" y="279399"/>
                  </a:lnTo>
                  <a:lnTo>
                    <a:pt x="55298" y="273049"/>
                  </a:lnTo>
                  <a:close/>
                </a:path>
                <a:path w="187960" h="339089">
                  <a:moveTo>
                    <a:pt x="52227" y="279399"/>
                  </a:moveTo>
                  <a:lnTo>
                    <a:pt x="28876" y="279399"/>
                  </a:lnTo>
                  <a:lnTo>
                    <a:pt x="25804" y="285749"/>
                  </a:lnTo>
                  <a:lnTo>
                    <a:pt x="49155" y="285749"/>
                  </a:lnTo>
                  <a:lnTo>
                    <a:pt x="52227" y="279399"/>
                  </a:lnTo>
                  <a:close/>
                </a:path>
                <a:path w="187960" h="339089">
                  <a:moveTo>
                    <a:pt x="49155" y="285749"/>
                  </a:moveTo>
                  <a:lnTo>
                    <a:pt x="25804" y="285749"/>
                  </a:lnTo>
                  <a:lnTo>
                    <a:pt x="22732" y="292099"/>
                  </a:lnTo>
                  <a:lnTo>
                    <a:pt x="46083" y="292099"/>
                  </a:lnTo>
                  <a:lnTo>
                    <a:pt x="49155" y="285749"/>
                  </a:lnTo>
                  <a:close/>
                </a:path>
                <a:path w="187960" h="339089">
                  <a:moveTo>
                    <a:pt x="46083" y="292099"/>
                  </a:moveTo>
                  <a:lnTo>
                    <a:pt x="22732" y="292099"/>
                  </a:lnTo>
                  <a:lnTo>
                    <a:pt x="19660" y="298449"/>
                  </a:lnTo>
                  <a:lnTo>
                    <a:pt x="43011" y="298449"/>
                  </a:lnTo>
                  <a:lnTo>
                    <a:pt x="46083" y="292099"/>
                  </a:lnTo>
                  <a:close/>
                </a:path>
                <a:path w="187960" h="339089">
                  <a:moveTo>
                    <a:pt x="43011" y="298449"/>
                  </a:moveTo>
                  <a:lnTo>
                    <a:pt x="19660" y="298449"/>
                  </a:lnTo>
                  <a:lnTo>
                    <a:pt x="16588" y="304799"/>
                  </a:lnTo>
                  <a:lnTo>
                    <a:pt x="39939" y="304799"/>
                  </a:lnTo>
                  <a:lnTo>
                    <a:pt x="43011" y="298449"/>
                  </a:lnTo>
                  <a:close/>
                </a:path>
                <a:path w="187960" h="339089">
                  <a:moveTo>
                    <a:pt x="39939" y="304799"/>
                  </a:moveTo>
                  <a:lnTo>
                    <a:pt x="16588" y="304799"/>
                  </a:lnTo>
                  <a:lnTo>
                    <a:pt x="13516" y="311149"/>
                  </a:lnTo>
                  <a:lnTo>
                    <a:pt x="36867" y="311149"/>
                  </a:lnTo>
                  <a:lnTo>
                    <a:pt x="39939" y="304799"/>
                  </a:lnTo>
                  <a:close/>
                </a:path>
                <a:path w="187960" h="339089">
                  <a:moveTo>
                    <a:pt x="36867" y="311149"/>
                  </a:moveTo>
                  <a:lnTo>
                    <a:pt x="13516" y="311149"/>
                  </a:lnTo>
                  <a:lnTo>
                    <a:pt x="10444" y="317499"/>
                  </a:lnTo>
                  <a:lnTo>
                    <a:pt x="33795" y="317499"/>
                  </a:lnTo>
                  <a:lnTo>
                    <a:pt x="36867" y="311149"/>
                  </a:lnTo>
                  <a:close/>
                </a:path>
                <a:path w="187960" h="339089">
                  <a:moveTo>
                    <a:pt x="33795" y="317499"/>
                  </a:moveTo>
                  <a:lnTo>
                    <a:pt x="10444" y="317499"/>
                  </a:lnTo>
                  <a:lnTo>
                    <a:pt x="7372" y="323849"/>
                  </a:lnTo>
                  <a:lnTo>
                    <a:pt x="30723" y="323849"/>
                  </a:lnTo>
                  <a:lnTo>
                    <a:pt x="33795" y="317499"/>
                  </a:lnTo>
                  <a:close/>
                </a:path>
                <a:path w="187960" h="339089">
                  <a:moveTo>
                    <a:pt x="30723" y="323849"/>
                  </a:moveTo>
                  <a:lnTo>
                    <a:pt x="7372" y="323849"/>
                  </a:lnTo>
                  <a:lnTo>
                    <a:pt x="4300" y="330199"/>
                  </a:lnTo>
                  <a:lnTo>
                    <a:pt x="27651" y="330199"/>
                  </a:lnTo>
                  <a:lnTo>
                    <a:pt x="30723" y="323849"/>
                  </a:lnTo>
                  <a:close/>
                </a:path>
                <a:path w="187960" h="339089">
                  <a:moveTo>
                    <a:pt x="27651" y="330199"/>
                  </a:moveTo>
                  <a:lnTo>
                    <a:pt x="4300" y="330199"/>
                  </a:lnTo>
                  <a:lnTo>
                    <a:pt x="1228" y="336549"/>
                  </a:lnTo>
                  <a:lnTo>
                    <a:pt x="24579" y="336549"/>
                  </a:lnTo>
                  <a:lnTo>
                    <a:pt x="27651" y="330199"/>
                  </a:lnTo>
                  <a:close/>
                </a:path>
                <a:path w="187960" h="339089">
                  <a:moveTo>
                    <a:pt x="24579" y="336549"/>
                  </a:moveTo>
                  <a:lnTo>
                    <a:pt x="1228" y="336549"/>
                  </a:lnTo>
                  <a:lnTo>
                    <a:pt x="0" y="339089"/>
                  </a:lnTo>
                  <a:lnTo>
                    <a:pt x="22249" y="339089"/>
                  </a:lnTo>
                  <a:lnTo>
                    <a:pt x="22249" y="337819"/>
                  </a:lnTo>
                  <a:lnTo>
                    <a:pt x="23965" y="337819"/>
                  </a:lnTo>
                  <a:lnTo>
                    <a:pt x="24579" y="336549"/>
                  </a:lnTo>
                  <a:close/>
                </a:path>
              </a:pathLst>
            </a:custGeom>
            <a:solidFill>
              <a:srgbClr val="0110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5764975" y="4472940"/>
              <a:ext cx="195580" cy="356870"/>
            </a:xfrm>
            <a:custGeom>
              <a:avLst/>
              <a:gdLst/>
              <a:ahLst/>
              <a:cxnLst/>
              <a:rect l="l" t="t" r="r" b="b"/>
              <a:pathLst>
                <a:path w="195579" h="356870">
                  <a:moveTo>
                    <a:pt x="194737" y="1269"/>
                  </a:moveTo>
                  <a:lnTo>
                    <a:pt x="192594" y="1269"/>
                  </a:lnTo>
                  <a:lnTo>
                    <a:pt x="192594" y="2539"/>
                  </a:lnTo>
                  <a:lnTo>
                    <a:pt x="190054" y="2539"/>
                  </a:lnTo>
                  <a:lnTo>
                    <a:pt x="190054" y="3809"/>
                  </a:lnTo>
                  <a:lnTo>
                    <a:pt x="188784" y="3809"/>
                  </a:lnTo>
                  <a:lnTo>
                    <a:pt x="188784" y="5079"/>
                  </a:lnTo>
                  <a:lnTo>
                    <a:pt x="186244" y="5079"/>
                  </a:lnTo>
                  <a:lnTo>
                    <a:pt x="186244" y="6349"/>
                  </a:lnTo>
                  <a:lnTo>
                    <a:pt x="192288" y="6349"/>
                  </a:lnTo>
                  <a:lnTo>
                    <a:pt x="194737" y="1269"/>
                  </a:lnTo>
                  <a:close/>
                </a:path>
                <a:path w="195579" h="356870">
                  <a:moveTo>
                    <a:pt x="195350" y="0"/>
                  </a:moveTo>
                  <a:lnTo>
                    <a:pt x="195134" y="0"/>
                  </a:lnTo>
                  <a:lnTo>
                    <a:pt x="195134" y="447"/>
                  </a:lnTo>
                  <a:lnTo>
                    <a:pt x="195350" y="0"/>
                  </a:lnTo>
                  <a:close/>
                </a:path>
                <a:path w="195579" h="356870">
                  <a:moveTo>
                    <a:pt x="192288" y="6349"/>
                  </a:moveTo>
                  <a:lnTo>
                    <a:pt x="183704" y="6349"/>
                  </a:lnTo>
                  <a:lnTo>
                    <a:pt x="183704" y="7619"/>
                  </a:lnTo>
                  <a:lnTo>
                    <a:pt x="181164" y="7619"/>
                  </a:lnTo>
                  <a:lnTo>
                    <a:pt x="181164" y="8889"/>
                  </a:lnTo>
                  <a:lnTo>
                    <a:pt x="179894" y="8889"/>
                  </a:lnTo>
                  <a:lnTo>
                    <a:pt x="179894" y="10159"/>
                  </a:lnTo>
                  <a:lnTo>
                    <a:pt x="177354" y="10159"/>
                  </a:lnTo>
                  <a:lnTo>
                    <a:pt x="177354" y="11429"/>
                  </a:lnTo>
                  <a:lnTo>
                    <a:pt x="174814" y="11429"/>
                  </a:lnTo>
                  <a:lnTo>
                    <a:pt x="174814" y="12699"/>
                  </a:lnTo>
                  <a:lnTo>
                    <a:pt x="189226" y="12699"/>
                  </a:lnTo>
                  <a:lnTo>
                    <a:pt x="192288" y="6349"/>
                  </a:lnTo>
                  <a:close/>
                </a:path>
                <a:path w="195579" h="356870">
                  <a:moveTo>
                    <a:pt x="189226" y="12699"/>
                  </a:moveTo>
                  <a:lnTo>
                    <a:pt x="173544" y="12699"/>
                  </a:lnTo>
                  <a:lnTo>
                    <a:pt x="173544" y="13969"/>
                  </a:lnTo>
                  <a:lnTo>
                    <a:pt x="171004" y="13969"/>
                  </a:lnTo>
                  <a:lnTo>
                    <a:pt x="171004" y="15239"/>
                  </a:lnTo>
                  <a:lnTo>
                    <a:pt x="168464" y="15239"/>
                  </a:lnTo>
                  <a:lnTo>
                    <a:pt x="168464" y="16509"/>
                  </a:lnTo>
                  <a:lnTo>
                    <a:pt x="167194" y="16509"/>
                  </a:lnTo>
                  <a:lnTo>
                    <a:pt x="167194" y="17779"/>
                  </a:lnTo>
                  <a:lnTo>
                    <a:pt x="164654" y="17779"/>
                  </a:lnTo>
                  <a:lnTo>
                    <a:pt x="164654" y="19049"/>
                  </a:lnTo>
                  <a:lnTo>
                    <a:pt x="186163" y="19049"/>
                  </a:lnTo>
                  <a:lnTo>
                    <a:pt x="189226" y="12699"/>
                  </a:lnTo>
                  <a:close/>
                </a:path>
                <a:path w="195579" h="356870">
                  <a:moveTo>
                    <a:pt x="186163" y="19049"/>
                  </a:moveTo>
                  <a:lnTo>
                    <a:pt x="163427" y="19049"/>
                  </a:lnTo>
                  <a:lnTo>
                    <a:pt x="160355" y="25399"/>
                  </a:lnTo>
                  <a:lnTo>
                    <a:pt x="183101" y="25399"/>
                  </a:lnTo>
                  <a:lnTo>
                    <a:pt x="186163" y="19049"/>
                  </a:lnTo>
                  <a:close/>
                </a:path>
                <a:path w="195579" h="356870">
                  <a:moveTo>
                    <a:pt x="183101" y="25399"/>
                  </a:moveTo>
                  <a:lnTo>
                    <a:pt x="160355" y="25399"/>
                  </a:lnTo>
                  <a:lnTo>
                    <a:pt x="157283" y="31749"/>
                  </a:lnTo>
                  <a:lnTo>
                    <a:pt x="180039" y="31749"/>
                  </a:lnTo>
                  <a:lnTo>
                    <a:pt x="183101" y="25399"/>
                  </a:lnTo>
                  <a:close/>
                </a:path>
                <a:path w="195579" h="356870">
                  <a:moveTo>
                    <a:pt x="180039" y="31749"/>
                  </a:moveTo>
                  <a:lnTo>
                    <a:pt x="157283" y="31749"/>
                  </a:lnTo>
                  <a:lnTo>
                    <a:pt x="154211" y="38099"/>
                  </a:lnTo>
                  <a:lnTo>
                    <a:pt x="176977" y="38099"/>
                  </a:lnTo>
                  <a:lnTo>
                    <a:pt x="180039" y="31749"/>
                  </a:lnTo>
                  <a:close/>
                </a:path>
                <a:path w="195579" h="356870">
                  <a:moveTo>
                    <a:pt x="176977" y="38099"/>
                  </a:moveTo>
                  <a:lnTo>
                    <a:pt x="154211" y="38099"/>
                  </a:lnTo>
                  <a:lnTo>
                    <a:pt x="151139" y="44449"/>
                  </a:lnTo>
                  <a:lnTo>
                    <a:pt x="173915" y="44449"/>
                  </a:lnTo>
                  <a:lnTo>
                    <a:pt x="176977" y="38099"/>
                  </a:lnTo>
                  <a:close/>
                </a:path>
                <a:path w="195579" h="356870">
                  <a:moveTo>
                    <a:pt x="173915" y="44449"/>
                  </a:moveTo>
                  <a:lnTo>
                    <a:pt x="151139" y="44449"/>
                  </a:lnTo>
                  <a:lnTo>
                    <a:pt x="148067" y="50799"/>
                  </a:lnTo>
                  <a:lnTo>
                    <a:pt x="170853" y="50799"/>
                  </a:lnTo>
                  <a:lnTo>
                    <a:pt x="173915" y="44449"/>
                  </a:lnTo>
                  <a:close/>
                </a:path>
                <a:path w="195579" h="356870">
                  <a:moveTo>
                    <a:pt x="170853" y="50799"/>
                  </a:moveTo>
                  <a:lnTo>
                    <a:pt x="148067" y="50799"/>
                  </a:lnTo>
                  <a:lnTo>
                    <a:pt x="144995" y="57149"/>
                  </a:lnTo>
                  <a:lnTo>
                    <a:pt x="167791" y="57149"/>
                  </a:lnTo>
                  <a:lnTo>
                    <a:pt x="170853" y="50799"/>
                  </a:lnTo>
                  <a:close/>
                </a:path>
                <a:path w="195579" h="356870">
                  <a:moveTo>
                    <a:pt x="167791" y="57149"/>
                  </a:moveTo>
                  <a:lnTo>
                    <a:pt x="144995" y="57149"/>
                  </a:lnTo>
                  <a:lnTo>
                    <a:pt x="141923" y="63499"/>
                  </a:lnTo>
                  <a:lnTo>
                    <a:pt x="164729" y="63499"/>
                  </a:lnTo>
                  <a:lnTo>
                    <a:pt x="167791" y="57149"/>
                  </a:lnTo>
                  <a:close/>
                </a:path>
                <a:path w="195579" h="356870">
                  <a:moveTo>
                    <a:pt x="164729" y="63499"/>
                  </a:moveTo>
                  <a:lnTo>
                    <a:pt x="141923" y="63499"/>
                  </a:lnTo>
                  <a:lnTo>
                    <a:pt x="138852" y="69849"/>
                  </a:lnTo>
                  <a:lnTo>
                    <a:pt x="161666" y="69849"/>
                  </a:lnTo>
                  <a:lnTo>
                    <a:pt x="164729" y="63499"/>
                  </a:lnTo>
                  <a:close/>
                </a:path>
                <a:path w="195579" h="356870">
                  <a:moveTo>
                    <a:pt x="161666" y="69849"/>
                  </a:moveTo>
                  <a:lnTo>
                    <a:pt x="138852" y="69849"/>
                  </a:lnTo>
                  <a:lnTo>
                    <a:pt x="135780" y="76199"/>
                  </a:lnTo>
                  <a:lnTo>
                    <a:pt x="158604" y="76199"/>
                  </a:lnTo>
                  <a:lnTo>
                    <a:pt x="161666" y="69849"/>
                  </a:lnTo>
                  <a:close/>
                </a:path>
                <a:path w="195579" h="356870">
                  <a:moveTo>
                    <a:pt x="158604" y="76199"/>
                  </a:moveTo>
                  <a:lnTo>
                    <a:pt x="135780" y="76199"/>
                  </a:lnTo>
                  <a:lnTo>
                    <a:pt x="132708" y="82549"/>
                  </a:lnTo>
                  <a:lnTo>
                    <a:pt x="155542" y="82549"/>
                  </a:lnTo>
                  <a:lnTo>
                    <a:pt x="158604" y="76199"/>
                  </a:lnTo>
                  <a:close/>
                </a:path>
                <a:path w="195579" h="356870">
                  <a:moveTo>
                    <a:pt x="155542" y="82549"/>
                  </a:moveTo>
                  <a:lnTo>
                    <a:pt x="132708" y="82549"/>
                  </a:lnTo>
                  <a:lnTo>
                    <a:pt x="129636" y="88899"/>
                  </a:lnTo>
                  <a:lnTo>
                    <a:pt x="152480" y="88899"/>
                  </a:lnTo>
                  <a:lnTo>
                    <a:pt x="155542" y="82549"/>
                  </a:lnTo>
                  <a:close/>
                </a:path>
                <a:path w="195579" h="356870">
                  <a:moveTo>
                    <a:pt x="152480" y="88899"/>
                  </a:moveTo>
                  <a:lnTo>
                    <a:pt x="129636" y="88899"/>
                  </a:lnTo>
                  <a:lnTo>
                    <a:pt x="126564" y="95249"/>
                  </a:lnTo>
                  <a:lnTo>
                    <a:pt x="149418" y="95249"/>
                  </a:lnTo>
                  <a:lnTo>
                    <a:pt x="152480" y="88899"/>
                  </a:lnTo>
                  <a:close/>
                </a:path>
                <a:path w="195579" h="356870">
                  <a:moveTo>
                    <a:pt x="149418" y="95249"/>
                  </a:moveTo>
                  <a:lnTo>
                    <a:pt x="126564" y="95249"/>
                  </a:lnTo>
                  <a:lnTo>
                    <a:pt x="123492" y="101599"/>
                  </a:lnTo>
                  <a:lnTo>
                    <a:pt x="146356" y="101599"/>
                  </a:lnTo>
                  <a:lnTo>
                    <a:pt x="149418" y="95249"/>
                  </a:lnTo>
                  <a:close/>
                </a:path>
                <a:path w="195579" h="356870">
                  <a:moveTo>
                    <a:pt x="146356" y="101599"/>
                  </a:moveTo>
                  <a:lnTo>
                    <a:pt x="123492" y="101599"/>
                  </a:lnTo>
                  <a:lnTo>
                    <a:pt x="120420" y="107949"/>
                  </a:lnTo>
                  <a:lnTo>
                    <a:pt x="143294" y="107949"/>
                  </a:lnTo>
                  <a:lnTo>
                    <a:pt x="146356" y="101599"/>
                  </a:lnTo>
                  <a:close/>
                </a:path>
                <a:path w="195579" h="356870">
                  <a:moveTo>
                    <a:pt x="143294" y="107949"/>
                  </a:moveTo>
                  <a:lnTo>
                    <a:pt x="120420" y="107949"/>
                  </a:lnTo>
                  <a:lnTo>
                    <a:pt x="117348" y="114299"/>
                  </a:lnTo>
                  <a:lnTo>
                    <a:pt x="140231" y="114299"/>
                  </a:lnTo>
                  <a:lnTo>
                    <a:pt x="143294" y="107949"/>
                  </a:lnTo>
                  <a:close/>
                </a:path>
                <a:path w="195579" h="356870">
                  <a:moveTo>
                    <a:pt x="140231" y="114299"/>
                  </a:moveTo>
                  <a:lnTo>
                    <a:pt x="117348" y="114299"/>
                  </a:lnTo>
                  <a:lnTo>
                    <a:pt x="114276" y="120649"/>
                  </a:lnTo>
                  <a:lnTo>
                    <a:pt x="137169" y="120649"/>
                  </a:lnTo>
                  <a:lnTo>
                    <a:pt x="140231" y="114299"/>
                  </a:lnTo>
                  <a:close/>
                </a:path>
                <a:path w="195579" h="356870">
                  <a:moveTo>
                    <a:pt x="137169" y="120649"/>
                  </a:moveTo>
                  <a:lnTo>
                    <a:pt x="114276" y="120649"/>
                  </a:lnTo>
                  <a:lnTo>
                    <a:pt x="111204" y="126999"/>
                  </a:lnTo>
                  <a:lnTo>
                    <a:pt x="134107" y="126999"/>
                  </a:lnTo>
                  <a:lnTo>
                    <a:pt x="137169" y="120649"/>
                  </a:lnTo>
                  <a:close/>
                </a:path>
                <a:path w="195579" h="356870">
                  <a:moveTo>
                    <a:pt x="134107" y="126999"/>
                  </a:moveTo>
                  <a:lnTo>
                    <a:pt x="111204" y="126999"/>
                  </a:lnTo>
                  <a:lnTo>
                    <a:pt x="108132" y="133349"/>
                  </a:lnTo>
                  <a:lnTo>
                    <a:pt x="131045" y="133349"/>
                  </a:lnTo>
                  <a:lnTo>
                    <a:pt x="134107" y="126999"/>
                  </a:lnTo>
                  <a:close/>
                </a:path>
                <a:path w="195579" h="356870">
                  <a:moveTo>
                    <a:pt x="131045" y="133349"/>
                  </a:moveTo>
                  <a:lnTo>
                    <a:pt x="108132" y="133349"/>
                  </a:lnTo>
                  <a:lnTo>
                    <a:pt x="105060" y="139699"/>
                  </a:lnTo>
                  <a:lnTo>
                    <a:pt x="127983" y="139699"/>
                  </a:lnTo>
                  <a:lnTo>
                    <a:pt x="131045" y="133349"/>
                  </a:lnTo>
                  <a:close/>
                </a:path>
                <a:path w="195579" h="356870">
                  <a:moveTo>
                    <a:pt x="127983" y="139699"/>
                  </a:moveTo>
                  <a:lnTo>
                    <a:pt x="105060" y="139699"/>
                  </a:lnTo>
                  <a:lnTo>
                    <a:pt x="101988" y="146049"/>
                  </a:lnTo>
                  <a:lnTo>
                    <a:pt x="124921" y="146049"/>
                  </a:lnTo>
                  <a:lnTo>
                    <a:pt x="127983" y="139699"/>
                  </a:lnTo>
                  <a:close/>
                </a:path>
                <a:path w="195579" h="356870">
                  <a:moveTo>
                    <a:pt x="124921" y="146049"/>
                  </a:moveTo>
                  <a:lnTo>
                    <a:pt x="101988" y="146049"/>
                  </a:lnTo>
                  <a:lnTo>
                    <a:pt x="98916" y="152399"/>
                  </a:lnTo>
                  <a:lnTo>
                    <a:pt x="121859" y="152399"/>
                  </a:lnTo>
                  <a:lnTo>
                    <a:pt x="124921" y="146049"/>
                  </a:lnTo>
                  <a:close/>
                </a:path>
                <a:path w="195579" h="356870">
                  <a:moveTo>
                    <a:pt x="121859" y="152399"/>
                  </a:moveTo>
                  <a:lnTo>
                    <a:pt x="98916" y="152399"/>
                  </a:lnTo>
                  <a:lnTo>
                    <a:pt x="95844" y="158749"/>
                  </a:lnTo>
                  <a:lnTo>
                    <a:pt x="118797" y="158749"/>
                  </a:lnTo>
                  <a:lnTo>
                    <a:pt x="121859" y="152399"/>
                  </a:lnTo>
                  <a:close/>
                </a:path>
                <a:path w="195579" h="356870">
                  <a:moveTo>
                    <a:pt x="118797" y="158749"/>
                  </a:moveTo>
                  <a:lnTo>
                    <a:pt x="95844" y="158749"/>
                  </a:lnTo>
                  <a:lnTo>
                    <a:pt x="92772" y="165099"/>
                  </a:lnTo>
                  <a:lnTo>
                    <a:pt x="115734" y="165099"/>
                  </a:lnTo>
                  <a:lnTo>
                    <a:pt x="118797" y="158749"/>
                  </a:lnTo>
                  <a:close/>
                </a:path>
                <a:path w="195579" h="356870">
                  <a:moveTo>
                    <a:pt x="115734" y="165099"/>
                  </a:moveTo>
                  <a:lnTo>
                    <a:pt x="92772" y="165099"/>
                  </a:lnTo>
                  <a:lnTo>
                    <a:pt x="89700" y="171449"/>
                  </a:lnTo>
                  <a:lnTo>
                    <a:pt x="112672" y="171449"/>
                  </a:lnTo>
                  <a:lnTo>
                    <a:pt x="115734" y="165099"/>
                  </a:lnTo>
                  <a:close/>
                </a:path>
                <a:path w="195579" h="356870">
                  <a:moveTo>
                    <a:pt x="112672" y="171449"/>
                  </a:moveTo>
                  <a:lnTo>
                    <a:pt x="89700" y="171449"/>
                  </a:lnTo>
                  <a:lnTo>
                    <a:pt x="86628" y="177799"/>
                  </a:lnTo>
                  <a:lnTo>
                    <a:pt x="109610" y="177799"/>
                  </a:lnTo>
                  <a:lnTo>
                    <a:pt x="112672" y="171449"/>
                  </a:lnTo>
                  <a:close/>
                </a:path>
                <a:path w="195579" h="356870">
                  <a:moveTo>
                    <a:pt x="109610" y="177799"/>
                  </a:moveTo>
                  <a:lnTo>
                    <a:pt x="86628" y="177799"/>
                  </a:lnTo>
                  <a:lnTo>
                    <a:pt x="83556" y="184149"/>
                  </a:lnTo>
                  <a:lnTo>
                    <a:pt x="106548" y="184149"/>
                  </a:lnTo>
                  <a:lnTo>
                    <a:pt x="109610" y="177799"/>
                  </a:lnTo>
                  <a:close/>
                </a:path>
                <a:path w="195579" h="356870">
                  <a:moveTo>
                    <a:pt x="106548" y="184149"/>
                  </a:moveTo>
                  <a:lnTo>
                    <a:pt x="83556" y="184149"/>
                  </a:lnTo>
                  <a:lnTo>
                    <a:pt x="80485" y="190499"/>
                  </a:lnTo>
                  <a:lnTo>
                    <a:pt x="103486" y="190499"/>
                  </a:lnTo>
                  <a:lnTo>
                    <a:pt x="106548" y="184149"/>
                  </a:lnTo>
                  <a:close/>
                </a:path>
                <a:path w="195579" h="356870">
                  <a:moveTo>
                    <a:pt x="103486" y="190499"/>
                  </a:moveTo>
                  <a:lnTo>
                    <a:pt x="80485" y="190499"/>
                  </a:lnTo>
                  <a:lnTo>
                    <a:pt x="77413" y="196849"/>
                  </a:lnTo>
                  <a:lnTo>
                    <a:pt x="100424" y="196849"/>
                  </a:lnTo>
                  <a:lnTo>
                    <a:pt x="103486" y="190499"/>
                  </a:lnTo>
                  <a:close/>
                </a:path>
                <a:path w="195579" h="356870">
                  <a:moveTo>
                    <a:pt x="100424" y="196849"/>
                  </a:moveTo>
                  <a:lnTo>
                    <a:pt x="77413" y="196849"/>
                  </a:lnTo>
                  <a:lnTo>
                    <a:pt x="74341" y="203199"/>
                  </a:lnTo>
                  <a:lnTo>
                    <a:pt x="97362" y="203199"/>
                  </a:lnTo>
                  <a:lnTo>
                    <a:pt x="100424" y="196849"/>
                  </a:lnTo>
                  <a:close/>
                </a:path>
                <a:path w="195579" h="356870">
                  <a:moveTo>
                    <a:pt x="97362" y="203199"/>
                  </a:moveTo>
                  <a:lnTo>
                    <a:pt x="74341" y="203199"/>
                  </a:lnTo>
                  <a:lnTo>
                    <a:pt x="71269" y="209549"/>
                  </a:lnTo>
                  <a:lnTo>
                    <a:pt x="94299" y="209549"/>
                  </a:lnTo>
                  <a:lnTo>
                    <a:pt x="97362" y="203199"/>
                  </a:lnTo>
                  <a:close/>
                </a:path>
                <a:path w="195579" h="356870">
                  <a:moveTo>
                    <a:pt x="94299" y="209549"/>
                  </a:moveTo>
                  <a:lnTo>
                    <a:pt x="71269" y="209549"/>
                  </a:lnTo>
                  <a:lnTo>
                    <a:pt x="68197" y="215899"/>
                  </a:lnTo>
                  <a:lnTo>
                    <a:pt x="91237" y="215899"/>
                  </a:lnTo>
                  <a:lnTo>
                    <a:pt x="94299" y="209549"/>
                  </a:lnTo>
                  <a:close/>
                </a:path>
                <a:path w="195579" h="356870">
                  <a:moveTo>
                    <a:pt x="91237" y="215899"/>
                  </a:moveTo>
                  <a:lnTo>
                    <a:pt x="68197" y="215899"/>
                  </a:lnTo>
                  <a:lnTo>
                    <a:pt x="65125" y="222249"/>
                  </a:lnTo>
                  <a:lnTo>
                    <a:pt x="88175" y="222249"/>
                  </a:lnTo>
                  <a:lnTo>
                    <a:pt x="91237" y="215899"/>
                  </a:lnTo>
                  <a:close/>
                </a:path>
                <a:path w="195579" h="356870">
                  <a:moveTo>
                    <a:pt x="88175" y="222249"/>
                  </a:moveTo>
                  <a:lnTo>
                    <a:pt x="65125" y="222249"/>
                  </a:lnTo>
                  <a:lnTo>
                    <a:pt x="62053" y="228599"/>
                  </a:lnTo>
                  <a:lnTo>
                    <a:pt x="85113" y="228599"/>
                  </a:lnTo>
                  <a:lnTo>
                    <a:pt x="88175" y="222249"/>
                  </a:lnTo>
                  <a:close/>
                </a:path>
                <a:path w="195579" h="356870">
                  <a:moveTo>
                    <a:pt x="85113" y="228599"/>
                  </a:moveTo>
                  <a:lnTo>
                    <a:pt x="62053" y="228599"/>
                  </a:lnTo>
                  <a:lnTo>
                    <a:pt x="58981" y="234949"/>
                  </a:lnTo>
                  <a:lnTo>
                    <a:pt x="82051" y="234949"/>
                  </a:lnTo>
                  <a:lnTo>
                    <a:pt x="85113" y="228599"/>
                  </a:lnTo>
                  <a:close/>
                </a:path>
                <a:path w="195579" h="356870">
                  <a:moveTo>
                    <a:pt x="82051" y="234949"/>
                  </a:moveTo>
                  <a:lnTo>
                    <a:pt x="58981" y="234949"/>
                  </a:lnTo>
                  <a:lnTo>
                    <a:pt x="55909" y="241299"/>
                  </a:lnTo>
                  <a:lnTo>
                    <a:pt x="78989" y="241299"/>
                  </a:lnTo>
                  <a:lnTo>
                    <a:pt x="82051" y="234949"/>
                  </a:lnTo>
                  <a:close/>
                </a:path>
                <a:path w="195579" h="356870">
                  <a:moveTo>
                    <a:pt x="78989" y="241299"/>
                  </a:moveTo>
                  <a:lnTo>
                    <a:pt x="55909" y="241299"/>
                  </a:lnTo>
                  <a:lnTo>
                    <a:pt x="52837" y="247649"/>
                  </a:lnTo>
                  <a:lnTo>
                    <a:pt x="75927" y="247649"/>
                  </a:lnTo>
                  <a:lnTo>
                    <a:pt x="78989" y="241299"/>
                  </a:lnTo>
                  <a:close/>
                </a:path>
                <a:path w="195579" h="356870">
                  <a:moveTo>
                    <a:pt x="75927" y="247649"/>
                  </a:moveTo>
                  <a:lnTo>
                    <a:pt x="52837" y="247649"/>
                  </a:lnTo>
                  <a:lnTo>
                    <a:pt x="49765" y="253999"/>
                  </a:lnTo>
                  <a:lnTo>
                    <a:pt x="72865" y="253999"/>
                  </a:lnTo>
                  <a:lnTo>
                    <a:pt x="75927" y="247649"/>
                  </a:lnTo>
                  <a:close/>
                </a:path>
                <a:path w="195579" h="356870">
                  <a:moveTo>
                    <a:pt x="72865" y="253999"/>
                  </a:moveTo>
                  <a:lnTo>
                    <a:pt x="49765" y="253999"/>
                  </a:lnTo>
                  <a:lnTo>
                    <a:pt x="46693" y="260349"/>
                  </a:lnTo>
                  <a:lnTo>
                    <a:pt x="69802" y="260349"/>
                  </a:lnTo>
                  <a:lnTo>
                    <a:pt x="72865" y="253999"/>
                  </a:lnTo>
                  <a:close/>
                </a:path>
                <a:path w="195579" h="356870">
                  <a:moveTo>
                    <a:pt x="69802" y="260349"/>
                  </a:moveTo>
                  <a:lnTo>
                    <a:pt x="46693" y="260349"/>
                  </a:lnTo>
                  <a:lnTo>
                    <a:pt x="43621" y="266699"/>
                  </a:lnTo>
                  <a:lnTo>
                    <a:pt x="66740" y="266699"/>
                  </a:lnTo>
                  <a:lnTo>
                    <a:pt x="69802" y="260349"/>
                  </a:lnTo>
                  <a:close/>
                </a:path>
                <a:path w="195579" h="356870">
                  <a:moveTo>
                    <a:pt x="66740" y="266699"/>
                  </a:moveTo>
                  <a:lnTo>
                    <a:pt x="43621" y="266699"/>
                  </a:lnTo>
                  <a:lnTo>
                    <a:pt x="40549" y="273049"/>
                  </a:lnTo>
                  <a:lnTo>
                    <a:pt x="63678" y="273049"/>
                  </a:lnTo>
                  <a:lnTo>
                    <a:pt x="66740" y="266699"/>
                  </a:lnTo>
                  <a:close/>
                </a:path>
                <a:path w="195579" h="356870">
                  <a:moveTo>
                    <a:pt x="63678" y="273049"/>
                  </a:moveTo>
                  <a:lnTo>
                    <a:pt x="40549" y="273049"/>
                  </a:lnTo>
                  <a:lnTo>
                    <a:pt x="37477" y="279399"/>
                  </a:lnTo>
                  <a:lnTo>
                    <a:pt x="60616" y="279399"/>
                  </a:lnTo>
                  <a:lnTo>
                    <a:pt x="63678" y="273049"/>
                  </a:lnTo>
                  <a:close/>
                </a:path>
                <a:path w="195579" h="356870">
                  <a:moveTo>
                    <a:pt x="60616" y="279399"/>
                  </a:moveTo>
                  <a:lnTo>
                    <a:pt x="37477" y="279399"/>
                  </a:lnTo>
                  <a:lnTo>
                    <a:pt x="34405" y="285749"/>
                  </a:lnTo>
                  <a:lnTo>
                    <a:pt x="57554" y="285749"/>
                  </a:lnTo>
                  <a:lnTo>
                    <a:pt x="60616" y="279399"/>
                  </a:lnTo>
                  <a:close/>
                </a:path>
                <a:path w="195579" h="356870">
                  <a:moveTo>
                    <a:pt x="57554" y="285749"/>
                  </a:moveTo>
                  <a:lnTo>
                    <a:pt x="34405" y="285749"/>
                  </a:lnTo>
                  <a:lnTo>
                    <a:pt x="31333" y="292099"/>
                  </a:lnTo>
                  <a:lnTo>
                    <a:pt x="54492" y="292099"/>
                  </a:lnTo>
                  <a:lnTo>
                    <a:pt x="57554" y="285749"/>
                  </a:lnTo>
                  <a:close/>
                </a:path>
                <a:path w="195579" h="356870">
                  <a:moveTo>
                    <a:pt x="54492" y="292099"/>
                  </a:moveTo>
                  <a:lnTo>
                    <a:pt x="31333" y="292099"/>
                  </a:lnTo>
                  <a:lnTo>
                    <a:pt x="28261" y="298449"/>
                  </a:lnTo>
                  <a:lnTo>
                    <a:pt x="51430" y="298449"/>
                  </a:lnTo>
                  <a:lnTo>
                    <a:pt x="54492" y="292099"/>
                  </a:lnTo>
                  <a:close/>
                </a:path>
                <a:path w="195579" h="356870">
                  <a:moveTo>
                    <a:pt x="51430" y="298449"/>
                  </a:moveTo>
                  <a:lnTo>
                    <a:pt x="28261" y="298449"/>
                  </a:lnTo>
                  <a:lnTo>
                    <a:pt x="25189" y="304799"/>
                  </a:lnTo>
                  <a:lnTo>
                    <a:pt x="48367" y="304799"/>
                  </a:lnTo>
                  <a:lnTo>
                    <a:pt x="51430" y="298449"/>
                  </a:lnTo>
                  <a:close/>
                </a:path>
                <a:path w="195579" h="356870">
                  <a:moveTo>
                    <a:pt x="48367" y="304799"/>
                  </a:moveTo>
                  <a:lnTo>
                    <a:pt x="25189" y="304799"/>
                  </a:lnTo>
                  <a:lnTo>
                    <a:pt x="22118" y="311149"/>
                  </a:lnTo>
                  <a:lnTo>
                    <a:pt x="45305" y="311149"/>
                  </a:lnTo>
                  <a:lnTo>
                    <a:pt x="48367" y="304799"/>
                  </a:lnTo>
                  <a:close/>
                </a:path>
                <a:path w="195579" h="356870">
                  <a:moveTo>
                    <a:pt x="45305" y="311149"/>
                  </a:moveTo>
                  <a:lnTo>
                    <a:pt x="22118" y="311149"/>
                  </a:lnTo>
                  <a:lnTo>
                    <a:pt x="19046" y="317499"/>
                  </a:lnTo>
                  <a:lnTo>
                    <a:pt x="42243" y="317499"/>
                  </a:lnTo>
                  <a:lnTo>
                    <a:pt x="45305" y="311149"/>
                  </a:lnTo>
                  <a:close/>
                </a:path>
                <a:path w="195579" h="356870">
                  <a:moveTo>
                    <a:pt x="42243" y="317499"/>
                  </a:moveTo>
                  <a:lnTo>
                    <a:pt x="19046" y="317499"/>
                  </a:lnTo>
                  <a:lnTo>
                    <a:pt x="15974" y="323849"/>
                  </a:lnTo>
                  <a:lnTo>
                    <a:pt x="39181" y="323849"/>
                  </a:lnTo>
                  <a:lnTo>
                    <a:pt x="42243" y="317499"/>
                  </a:lnTo>
                  <a:close/>
                </a:path>
                <a:path w="195579" h="356870">
                  <a:moveTo>
                    <a:pt x="39181" y="323849"/>
                  </a:moveTo>
                  <a:lnTo>
                    <a:pt x="15974" y="323849"/>
                  </a:lnTo>
                  <a:lnTo>
                    <a:pt x="12902" y="330199"/>
                  </a:lnTo>
                  <a:lnTo>
                    <a:pt x="36119" y="330199"/>
                  </a:lnTo>
                  <a:lnTo>
                    <a:pt x="39181" y="323849"/>
                  </a:lnTo>
                  <a:close/>
                </a:path>
                <a:path w="195579" h="356870">
                  <a:moveTo>
                    <a:pt x="36119" y="330199"/>
                  </a:moveTo>
                  <a:lnTo>
                    <a:pt x="12902" y="330199"/>
                  </a:lnTo>
                  <a:lnTo>
                    <a:pt x="9830" y="336549"/>
                  </a:lnTo>
                  <a:lnTo>
                    <a:pt x="33057" y="336549"/>
                  </a:lnTo>
                  <a:lnTo>
                    <a:pt x="36119" y="330199"/>
                  </a:lnTo>
                  <a:close/>
                </a:path>
                <a:path w="195579" h="356870">
                  <a:moveTo>
                    <a:pt x="33057" y="336549"/>
                  </a:moveTo>
                  <a:lnTo>
                    <a:pt x="9830" y="336549"/>
                  </a:lnTo>
                  <a:lnTo>
                    <a:pt x="6758" y="342899"/>
                  </a:lnTo>
                  <a:lnTo>
                    <a:pt x="29995" y="342899"/>
                  </a:lnTo>
                  <a:lnTo>
                    <a:pt x="33057" y="336549"/>
                  </a:lnTo>
                  <a:close/>
                </a:path>
                <a:path w="195579" h="356870">
                  <a:moveTo>
                    <a:pt x="29995" y="342899"/>
                  </a:moveTo>
                  <a:lnTo>
                    <a:pt x="6758" y="342899"/>
                  </a:lnTo>
                  <a:lnTo>
                    <a:pt x="3686" y="349249"/>
                  </a:lnTo>
                  <a:lnTo>
                    <a:pt x="26933" y="349249"/>
                  </a:lnTo>
                  <a:lnTo>
                    <a:pt x="29995" y="342899"/>
                  </a:lnTo>
                  <a:close/>
                </a:path>
                <a:path w="195579" h="356870">
                  <a:moveTo>
                    <a:pt x="26933" y="349249"/>
                  </a:moveTo>
                  <a:lnTo>
                    <a:pt x="3686" y="349249"/>
                  </a:lnTo>
                  <a:lnTo>
                    <a:pt x="614" y="355599"/>
                  </a:lnTo>
                  <a:lnTo>
                    <a:pt x="23870" y="355599"/>
                  </a:lnTo>
                  <a:lnTo>
                    <a:pt x="26933" y="349249"/>
                  </a:lnTo>
                  <a:close/>
                </a:path>
                <a:path w="195579" h="356870">
                  <a:moveTo>
                    <a:pt x="21144" y="355599"/>
                  </a:moveTo>
                  <a:lnTo>
                    <a:pt x="614" y="355599"/>
                  </a:lnTo>
                  <a:lnTo>
                    <a:pt x="0" y="356869"/>
                  </a:lnTo>
                  <a:lnTo>
                    <a:pt x="21144" y="356869"/>
                  </a:lnTo>
                  <a:lnTo>
                    <a:pt x="21144" y="355599"/>
                  </a:lnTo>
                  <a:close/>
                </a:path>
              </a:pathLst>
            </a:custGeom>
            <a:solidFill>
              <a:srgbClr val="0111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5788846" y="4457700"/>
              <a:ext cx="201930" cy="370840"/>
            </a:xfrm>
            <a:custGeom>
              <a:avLst/>
              <a:gdLst/>
              <a:ahLst/>
              <a:cxnLst/>
              <a:rect l="l" t="t" r="r" b="b"/>
              <a:pathLst>
                <a:path w="201929" h="370839">
                  <a:moveTo>
                    <a:pt x="201576" y="0"/>
                  </a:moveTo>
                  <a:lnTo>
                    <a:pt x="200473" y="0"/>
                  </a:lnTo>
                  <a:lnTo>
                    <a:pt x="200473" y="1269"/>
                  </a:lnTo>
                  <a:lnTo>
                    <a:pt x="197933" y="1269"/>
                  </a:lnTo>
                  <a:lnTo>
                    <a:pt x="197933" y="2539"/>
                  </a:lnTo>
                  <a:lnTo>
                    <a:pt x="200347" y="2539"/>
                  </a:lnTo>
                  <a:lnTo>
                    <a:pt x="201576" y="0"/>
                  </a:lnTo>
                  <a:close/>
                </a:path>
                <a:path w="201929" h="370839">
                  <a:moveTo>
                    <a:pt x="200347" y="2540"/>
                  </a:moveTo>
                  <a:lnTo>
                    <a:pt x="195393" y="2540"/>
                  </a:lnTo>
                  <a:lnTo>
                    <a:pt x="195393" y="3810"/>
                  </a:lnTo>
                  <a:lnTo>
                    <a:pt x="192853" y="3810"/>
                  </a:lnTo>
                  <a:lnTo>
                    <a:pt x="192853" y="5080"/>
                  </a:lnTo>
                  <a:lnTo>
                    <a:pt x="190313" y="5080"/>
                  </a:lnTo>
                  <a:lnTo>
                    <a:pt x="190313" y="6350"/>
                  </a:lnTo>
                  <a:lnTo>
                    <a:pt x="187773" y="6350"/>
                  </a:lnTo>
                  <a:lnTo>
                    <a:pt x="187773" y="7619"/>
                  </a:lnTo>
                  <a:lnTo>
                    <a:pt x="185233" y="7619"/>
                  </a:lnTo>
                  <a:lnTo>
                    <a:pt x="185233" y="8889"/>
                  </a:lnTo>
                  <a:lnTo>
                    <a:pt x="197275" y="8889"/>
                  </a:lnTo>
                  <a:lnTo>
                    <a:pt x="200347" y="2540"/>
                  </a:lnTo>
                  <a:close/>
                </a:path>
                <a:path w="201929" h="370839">
                  <a:moveTo>
                    <a:pt x="197275" y="8890"/>
                  </a:moveTo>
                  <a:lnTo>
                    <a:pt x="182693" y="8890"/>
                  </a:lnTo>
                  <a:lnTo>
                    <a:pt x="182693" y="10160"/>
                  </a:lnTo>
                  <a:lnTo>
                    <a:pt x="180153" y="10160"/>
                  </a:lnTo>
                  <a:lnTo>
                    <a:pt x="180153" y="11430"/>
                  </a:lnTo>
                  <a:lnTo>
                    <a:pt x="177613" y="11430"/>
                  </a:lnTo>
                  <a:lnTo>
                    <a:pt x="177613" y="12700"/>
                  </a:lnTo>
                  <a:lnTo>
                    <a:pt x="175073" y="12700"/>
                  </a:lnTo>
                  <a:lnTo>
                    <a:pt x="175073" y="13969"/>
                  </a:lnTo>
                  <a:lnTo>
                    <a:pt x="172533" y="13969"/>
                  </a:lnTo>
                  <a:lnTo>
                    <a:pt x="172533" y="15239"/>
                  </a:lnTo>
                  <a:lnTo>
                    <a:pt x="194204" y="15239"/>
                  </a:lnTo>
                  <a:lnTo>
                    <a:pt x="197275" y="8890"/>
                  </a:lnTo>
                  <a:close/>
                </a:path>
                <a:path w="201929" h="370839">
                  <a:moveTo>
                    <a:pt x="194204" y="15240"/>
                  </a:moveTo>
                  <a:lnTo>
                    <a:pt x="171479" y="15240"/>
                  </a:lnTo>
                  <a:lnTo>
                    <a:pt x="171263" y="15687"/>
                  </a:lnTo>
                  <a:lnTo>
                    <a:pt x="171263" y="16510"/>
                  </a:lnTo>
                  <a:lnTo>
                    <a:pt x="170867" y="16510"/>
                  </a:lnTo>
                  <a:lnTo>
                    <a:pt x="168417" y="21589"/>
                  </a:lnTo>
                  <a:lnTo>
                    <a:pt x="191132" y="21589"/>
                  </a:lnTo>
                  <a:lnTo>
                    <a:pt x="194204" y="15240"/>
                  </a:lnTo>
                  <a:close/>
                </a:path>
                <a:path w="201929" h="370839">
                  <a:moveTo>
                    <a:pt x="191132" y="21590"/>
                  </a:moveTo>
                  <a:lnTo>
                    <a:pt x="168417" y="21590"/>
                  </a:lnTo>
                  <a:lnTo>
                    <a:pt x="165355" y="27939"/>
                  </a:lnTo>
                  <a:lnTo>
                    <a:pt x="188060" y="27939"/>
                  </a:lnTo>
                  <a:lnTo>
                    <a:pt x="191132" y="21590"/>
                  </a:lnTo>
                  <a:close/>
                </a:path>
                <a:path w="201929" h="370839">
                  <a:moveTo>
                    <a:pt x="188060" y="27940"/>
                  </a:moveTo>
                  <a:lnTo>
                    <a:pt x="165355" y="27940"/>
                  </a:lnTo>
                  <a:lnTo>
                    <a:pt x="162293" y="34289"/>
                  </a:lnTo>
                  <a:lnTo>
                    <a:pt x="184988" y="34289"/>
                  </a:lnTo>
                  <a:lnTo>
                    <a:pt x="188060" y="27940"/>
                  </a:lnTo>
                  <a:close/>
                </a:path>
                <a:path w="201929" h="370839">
                  <a:moveTo>
                    <a:pt x="184988" y="34290"/>
                  </a:moveTo>
                  <a:lnTo>
                    <a:pt x="162293" y="34290"/>
                  </a:lnTo>
                  <a:lnTo>
                    <a:pt x="159230" y="40639"/>
                  </a:lnTo>
                  <a:lnTo>
                    <a:pt x="181916" y="40639"/>
                  </a:lnTo>
                  <a:lnTo>
                    <a:pt x="184988" y="34290"/>
                  </a:lnTo>
                  <a:close/>
                </a:path>
                <a:path w="201929" h="370839">
                  <a:moveTo>
                    <a:pt x="181916" y="40640"/>
                  </a:moveTo>
                  <a:lnTo>
                    <a:pt x="159230" y="40640"/>
                  </a:lnTo>
                  <a:lnTo>
                    <a:pt x="156168" y="46989"/>
                  </a:lnTo>
                  <a:lnTo>
                    <a:pt x="178844" y="46989"/>
                  </a:lnTo>
                  <a:lnTo>
                    <a:pt x="181916" y="40640"/>
                  </a:lnTo>
                  <a:close/>
                </a:path>
                <a:path w="201929" h="370839">
                  <a:moveTo>
                    <a:pt x="178844" y="46990"/>
                  </a:moveTo>
                  <a:lnTo>
                    <a:pt x="156168" y="46990"/>
                  </a:lnTo>
                  <a:lnTo>
                    <a:pt x="153106" y="53339"/>
                  </a:lnTo>
                  <a:lnTo>
                    <a:pt x="175772" y="53339"/>
                  </a:lnTo>
                  <a:lnTo>
                    <a:pt x="178844" y="46990"/>
                  </a:lnTo>
                  <a:close/>
                </a:path>
                <a:path w="201929" h="370839">
                  <a:moveTo>
                    <a:pt x="175772" y="53340"/>
                  </a:moveTo>
                  <a:lnTo>
                    <a:pt x="153106" y="53340"/>
                  </a:lnTo>
                  <a:lnTo>
                    <a:pt x="150044" y="59689"/>
                  </a:lnTo>
                  <a:lnTo>
                    <a:pt x="172700" y="59689"/>
                  </a:lnTo>
                  <a:lnTo>
                    <a:pt x="175772" y="53340"/>
                  </a:lnTo>
                  <a:close/>
                </a:path>
                <a:path w="201929" h="370839">
                  <a:moveTo>
                    <a:pt x="172700" y="59690"/>
                  </a:moveTo>
                  <a:lnTo>
                    <a:pt x="150044" y="59690"/>
                  </a:lnTo>
                  <a:lnTo>
                    <a:pt x="146982" y="66039"/>
                  </a:lnTo>
                  <a:lnTo>
                    <a:pt x="169628" y="66039"/>
                  </a:lnTo>
                  <a:lnTo>
                    <a:pt x="172700" y="59690"/>
                  </a:lnTo>
                  <a:close/>
                </a:path>
                <a:path w="201929" h="370839">
                  <a:moveTo>
                    <a:pt x="169628" y="66040"/>
                  </a:moveTo>
                  <a:lnTo>
                    <a:pt x="146982" y="66040"/>
                  </a:lnTo>
                  <a:lnTo>
                    <a:pt x="143920" y="72389"/>
                  </a:lnTo>
                  <a:lnTo>
                    <a:pt x="166556" y="72389"/>
                  </a:lnTo>
                  <a:lnTo>
                    <a:pt x="169628" y="66040"/>
                  </a:lnTo>
                  <a:close/>
                </a:path>
                <a:path w="201929" h="370839">
                  <a:moveTo>
                    <a:pt x="166556" y="72390"/>
                  </a:moveTo>
                  <a:lnTo>
                    <a:pt x="143920" y="72390"/>
                  </a:lnTo>
                  <a:lnTo>
                    <a:pt x="140858" y="78739"/>
                  </a:lnTo>
                  <a:lnTo>
                    <a:pt x="163484" y="78739"/>
                  </a:lnTo>
                  <a:lnTo>
                    <a:pt x="166556" y="72390"/>
                  </a:lnTo>
                  <a:close/>
                </a:path>
                <a:path w="201929" h="370839">
                  <a:moveTo>
                    <a:pt x="163484" y="78740"/>
                  </a:moveTo>
                  <a:lnTo>
                    <a:pt x="140858" y="78740"/>
                  </a:lnTo>
                  <a:lnTo>
                    <a:pt x="137795" y="85089"/>
                  </a:lnTo>
                  <a:lnTo>
                    <a:pt x="160412" y="85089"/>
                  </a:lnTo>
                  <a:lnTo>
                    <a:pt x="163484" y="78740"/>
                  </a:lnTo>
                  <a:close/>
                </a:path>
                <a:path w="201929" h="370839">
                  <a:moveTo>
                    <a:pt x="160412" y="85090"/>
                  </a:moveTo>
                  <a:lnTo>
                    <a:pt x="137795" y="85090"/>
                  </a:lnTo>
                  <a:lnTo>
                    <a:pt x="134733" y="91439"/>
                  </a:lnTo>
                  <a:lnTo>
                    <a:pt x="157340" y="91439"/>
                  </a:lnTo>
                  <a:lnTo>
                    <a:pt x="160412" y="85090"/>
                  </a:lnTo>
                  <a:close/>
                </a:path>
                <a:path w="201929" h="370839">
                  <a:moveTo>
                    <a:pt x="157340" y="91440"/>
                  </a:moveTo>
                  <a:lnTo>
                    <a:pt x="134733" y="91440"/>
                  </a:lnTo>
                  <a:lnTo>
                    <a:pt x="131671" y="97789"/>
                  </a:lnTo>
                  <a:lnTo>
                    <a:pt x="154268" y="97789"/>
                  </a:lnTo>
                  <a:lnTo>
                    <a:pt x="157340" y="91440"/>
                  </a:lnTo>
                  <a:close/>
                </a:path>
                <a:path w="201929" h="370839">
                  <a:moveTo>
                    <a:pt x="154268" y="97790"/>
                  </a:moveTo>
                  <a:lnTo>
                    <a:pt x="131671" y="97790"/>
                  </a:lnTo>
                  <a:lnTo>
                    <a:pt x="128609" y="104139"/>
                  </a:lnTo>
                  <a:lnTo>
                    <a:pt x="151196" y="104139"/>
                  </a:lnTo>
                  <a:lnTo>
                    <a:pt x="154268" y="97790"/>
                  </a:lnTo>
                  <a:close/>
                </a:path>
                <a:path w="201929" h="370839">
                  <a:moveTo>
                    <a:pt x="151196" y="104140"/>
                  </a:moveTo>
                  <a:lnTo>
                    <a:pt x="128609" y="104140"/>
                  </a:lnTo>
                  <a:lnTo>
                    <a:pt x="125547" y="110489"/>
                  </a:lnTo>
                  <a:lnTo>
                    <a:pt x="148124" y="110489"/>
                  </a:lnTo>
                  <a:lnTo>
                    <a:pt x="151196" y="104140"/>
                  </a:lnTo>
                  <a:close/>
                </a:path>
                <a:path w="201929" h="370839">
                  <a:moveTo>
                    <a:pt x="148124" y="110490"/>
                  </a:moveTo>
                  <a:lnTo>
                    <a:pt x="125547" y="110490"/>
                  </a:lnTo>
                  <a:lnTo>
                    <a:pt x="122485" y="116839"/>
                  </a:lnTo>
                  <a:lnTo>
                    <a:pt x="145052" y="116839"/>
                  </a:lnTo>
                  <a:lnTo>
                    <a:pt x="148124" y="110490"/>
                  </a:lnTo>
                  <a:close/>
                </a:path>
                <a:path w="201929" h="370839">
                  <a:moveTo>
                    <a:pt x="145052" y="116840"/>
                  </a:moveTo>
                  <a:lnTo>
                    <a:pt x="122485" y="116840"/>
                  </a:lnTo>
                  <a:lnTo>
                    <a:pt x="119423" y="123189"/>
                  </a:lnTo>
                  <a:lnTo>
                    <a:pt x="141980" y="123189"/>
                  </a:lnTo>
                  <a:lnTo>
                    <a:pt x="145052" y="116840"/>
                  </a:lnTo>
                  <a:close/>
                </a:path>
                <a:path w="201929" h="370839">
                  <a:moveTo>
                    <a:pt x="141980" y="123190"/>
                  </a:moveTo>
                  <a:lnTo>
                    <a:pt x="119423" y="123190"/>
                  </a:lnTo>
                  <a:lnTo>
                    <a:pt x="116361" y="129539"/>
                  </a:lnTo>
                  <a:lnTo>
                    <a:pt x="138908" y="129539"/>
                  </a:lnTo>
                  <a:lnTo>
                    <a:pt x="141980" y="123190"/>
                  </a:lnTo>
                  <a:close/>
                </a:path>
                <a:path w="201929" h="370839">
                  <a:moveTo>
                    <a:pt x="138908" y="129540"/>
                  </a:moveTo>
                  <a:lnTo>
                    <a:pt x="116361" y="129540"/>
                  </a:lnTo>
                  <a:lnTo>
                    <a:pt x="113298" y="135889"/>
                  </a:lnTo>
                  <a:lnTo>
                    <a:pt x="135837" y="135889"/>
                  </a:lnTo>
                  <a:lnTo>
                    <a:pt x="138908" y="129540"/>
                  </a:lnTo>
                  <a:close/>
                </a:path>
                <a:path w="201929" h="370839">
                  <a:moveTo>
                    <a:pt x="135837" y="135890"/>
                  </a:moveTo>
                  <a:lnTo>
                    <a:pt x="113298" y="135890"/>
                  </a:lnTo>
                  <a:lnTo>
                    <a:pt x="110236" y="142239"/>
                  </a:lnTo>
                  <a:lnTo>
                    <a:pt x="132765" y="142239"/>
                  </a:lnTo>
                  <a:lnTo>
                    <a:pt x="135837" y="135890"/>
                  </a:lnTo>
                  <a:close/>
                </a:path>
                <a:path w="201929" h="370839">
                  <a:moveTo>
                    <a:pt x="132765" y="142240"/>
                  </a:moveTo>
                  <a:lnTo>
                    <a:pt x="110236" y="142240"/>
                  </a:lnTo>
                  <a:lnTo>
                    <a:pt x="107174" y="148589"/>
                  </a:lnTo>
                  <a:lnTo>
                    <a:pt x="129693" y="148589"/>
                  </a:lnTo>
                  <a:lnTo>
                    <a:pt x="132765" y="142240"/>
                  </a:lnTo>
                  <a:close/>
                </a:path>
                <a:path w="201929" h="370839">
                  <a:moveTo>
                    <a:pt x="129693" y="148590"/>
                  </a:moveTo>
                  <a:lnTo>
                    <a:pt x="107174" y="148590"/>
                  </a:lnTo>
                  <a:lnTo>
                    <a:pt x="104112" y="154939"/>
                  </a:lnTo>
                  <a:lnTo>
                    <a:pt x="126621" y="154939"/>
                  </a:lnTo>
                  <a:lnTo>
                    <a:pt x="129693" y="148590"/>
                  </a:lnTo>
                  <a:close/>
                </a:path>
                <a:path w="201929" h="370839">
                  <a:moveTo>
                    <a:pt x="126621" y="154940"/>
                  </a:moveTo>
                  <a:lnTo>
                    <a:pt x="104112" y="154940"/>
                  </a:lnTo>
                  <a:lnTo>
                    <a:pt x="101050" y="161289"/>
                  </a:lnTo>
                  <a:lnTo>
                    <a:pt x="123549" y="161289"/>
                  </a:lnTo>
                  <a:lnTo>
                    <a:pt x="126621" y="154940"/>
                  </a:lnTo>
                  <a:close/>
                </a:path>
                <a:path w="201929" h="370839">
                  <a:moveTo>
                    <a:pt x="123549" y="161290"/>
                  </a:moveTo>
                  <a:lnTo>
                    <a:pt x="101050" y="161290"/>
                  </a:lnTo>
                  <a:lnTo>
                    <a:pt x="97988" y="167639"/>
                  </a:lnTo>
                  <a:lnTo>
                    <a:pt x="120477" y="167639"/>
                  </a:lnTo>
                  <a:lnTo>
                    <a:pt x="123549" y="161290"/>
                  </a:lnTo>
                  <a:close/>
                </a:path>
                <a:path w="201929" h="370839">
                  <a:moveTo>
                    <a:pt x="120477" y="167640"/>
                  </a:moveTo>
                  <a:lnTo>
                    <a:pt x="97988" y="167640"/>
                  </a:lnTo>
                  <a:lnTo>
                    <a:pt x="94926" y="173989"/>
                  </a:lnTo>
                  <a:lnTo>
                    <a:pt x="117405" y="173989"/>
                  </a:lnTo>
                  <a:lnTo>
                    <a:pt x="120477" y="167640"/>
                  </a:lnTo>
                  <a:close/>
                </a:path>
                <a:path w="201929" h="370839">
                  <a:moveTo>
                    <a:pt x="117405" y="173990"/>
                  </a:moveTo>
                  <a:lnTo>
                    <a:pt x="94926" y="173990"/>
                  </a:lnTo>
                  <a:lnTo>
                    <a:pt x="91863" y="180339"/>
                  </a:lnTo>
                  <a:lnTo>
                    <a:pt x="114333" y="180339"/>
                  </a:lnTo>
                  <a:lnTo>
                    <a:pt x="117405" y="173990"/>
                  </a:lnTo>
                  <a:close/>
                </a:path>
                <a:path w="201929" h="370839">
                  <a:moveTo>
                    <a:pt x="114333" y="180340"/>
                  </a:moveTo>
                  <a:lnTo>
                    <a:pt x="91863" y="180340"/>
                  </a:lnTo>
                  <a:lnTo>
                    <a:pt x="88801" y="186689"/>
                  </a:lnTo>
                  <a:lnTo>
                    <a:pt x="111261" y="186689"/>
                  </a:lnTo>
                  <a:lnTo>
                    <a:pt x="114333" y="180340"/>
                  </a:lnTo>
                  <a:close/>
                </a:path>
                <a:path w="201929" h="370839">
                  <a:moveTo>
                    <a:pt x="111261" y="186690"/>
                  </a:moveTo>
                  <a:lnTo>
                    <a:pt x="88801" y="186690"/>
                  </a:lnTo>
                  <a:lnTo>
                    <a:pt x="85739" y="193039"/>
                  </a:lnTo>
                  <a:lnTo>
                    <a:pt x="108189" y="193039"/>
                  </a:lnTo>
                  <a:lnTo>
                    <a:pt x="111261" y="186690"/>
                  </a:lnTo>
                  <a:close/>
                </a:path>
                <a:path w="201929" h="370839">
                  <a:moveTo>
                    <a:pt x="108189" y="193040"/>
                  </a:moveTo>
                  <a:lnTo>
                    <a:pt x="85739" y="193040"/>
                  </a:lnTo>
                  <a:lnTo>
                    <a:pt x="82677" y="199389"/>
                  </a:lnTo>
                  <a:lnTo>
                    <a:pt x="105117" y="199389"/>
                  </a:lnTo>
                  <a:lnTo>
                    <a:pt x="108189" y="193040"/>
                  </a:lnTo>
                  <a:close/>
                </a:path>
                <a:path w="201929" h="370839">
                  <a:moveTo>
                    <a:pt x="105117" y="199390"/>
                  </a:moveTo>
                  <a:lnTo>
                    <a:pt x="82677" y="199390"/>
                  </a:lnTo>
                  <a:lnTo>
                    <a:pt x="79615" y="205739"/>
                  </a:lnTo>
                  <a:lnTo>
                    <a:pt x="102045" y="205739"/>
                  </a:lnTo>
                  <a:lnTo>
                    <a:pt x="105117" y="199390"/>
                  </a:lnTo>
                  <a:close/>
                </a:path>
                <a:path w="201929" h="370839">
                  <a:moveTo>
                    <a:pt x="102045" y="205740"/>
                  </a:moveTo>
                  <a:lnTo>
                    <a:pt x="79615" y="205740"/>
                  </a:lnTo>
                  <a:lnTo>
                    <a:pt x="76553" y="212089"/>
                  </a:lnTo>
                  <a:lnTo>
                    <a:pt x="98973" y="212089"/>
                  </a:lnTo>
                  <a:lnTo>
                    <a:pt x="102045" y="205740"/>
                  </a:lnTo>
                  <a:close/>
                </a:path>
                <a:path w="201929" h="370839">
                  <a:moveTo>
                    <a:pt x="98973" y="212090"/>
                  </a:moveTo>
                  <a:lnTo>
                    <a:pt x="76553" y="212090"/>
                  </a:lnTo>
                  <a:lnTo>
                    <a:pt x="73491" y="218439"/>
                  </a:lnTo>
                  <a:lnTo>
                    <a:pt x="95901" y="218439"/>
                  </a:lnTo>
                  <a:lnTo>
                    <a:pt x="98973" y="212090"/>
                  </a:lnTo>
                  <a:close/>
                </a:path>
                <a:path w="201929" h="370839">
                  <a:moveTo>
                    <a:pt x="95901" y="218440"/>
                  </a:moveTo>
                  <a:lnTo>
                    <a:pt x="73491" y="218440"/>
                  </a:lnTo>
                  <a:lnTo>
                    <a:pt x="70429" y="224789"/>
                  </a:lnTo>
                  <a:lnTo>
                    <a:pt x="92829" y="224789"/>
                  </a:lnTo>
                  <a:lnTo>
                    <a:pt x="95901" y="218440"/>
                  </a:lnTo>
                  <a:close/>
                </a:path>
                <a:path w="201929" h="370839">
                  <a:moveTo>
                    <a:pt x="92829" y="224790"/>
                  </a:moveTo>
                  <a:lnTo>
                    <a:pt x="70429" y="224790"/>
                  </a:lnTo>
                  <a:lnTo>
                    <a:pt x="67366" y="231139"/>
                  </a:lnTo>
                  <a:lnTo>
                    <a:pt x="89757" y="231139"/>
                  </a:lnTo>
                  <a:lnTo>
                    <a:pt x="92829" y="224790"/>
                  </a:lnTo>
                  <a:close/>
                </a:path>
                <a:path w="201929" h="370839">
                  <a:moveTo>
                    <a:pt x="89757" y="231140"/>
                  </a:moveTo>
                  <a:lnTo>
                    <a:pt x="67366" y="231140"/>
                  </a:lnTo>
                  <a:lnTo>
                    <a:pt x="64304" y="237489"/>
                  </a:lnTo>
                  <a:lnTo>
                    <a:pt x="86685" y="237489"/>
                  </a:lnTo>
                  <a:lnTo>
                    <a:pt x="89757" y="231140"/>
                  </a:lnTo>
                  <a:close/>
                </a:path>
                <a:path w="201929" h="370839">
                  <a:moveTo>
                    <a:pt x="86685" y="237490"/>
                  </a:moveTo>
                  <a:lnTo>
                    <a:pt x="64304" y="237490"/>
                  </a:lnTo>
                  <a:lnTo>
                    <a:pt x="61242" y="243839"/>
                  </a:lnTo>
                  <a:lnTo>
                    <a:pt x="83613" y="243839"/>
                  </a:lnTo>
                  <a:lnTo>
                    <a:pt x="86685" y="237490"/>
                  </a:lnTo>
                  <a:close/>
                </a:path>
                <a:path w="201929" h="370839">
                  <a:moveTo>
                    <a:pt x="83613" y="243840"/>
                  </a:moveTo>
                  <a:lnTo>
                    <a:pt x="61242" y="243840"/>
                  </a:lnTo>
                  <a:lnTo>
                    <a:pt x="58180" y="250189"/>
                  </a:lnTo>
                  <a:lnTo>
                    <a:pt x="80541" y="250189"/>
                  </a:lnTo>
                  <a:lnTo>
                    <a:pt x="83613" y="243840"/>
                  </a:lnTo>
                  <a:close/>
                </a:path>
                <a:path w="201929" h="370839">
                  <a:moveTo>
                    <a:pt x="80541" y="250190"/>
                  </a:moveTo>
                  <a:lnTo>
                    <a:pt x="58180" y="250190"/>
                  </a:lnTo>
                  <a:lnTo>
                    <a:pt x="55118" y="256539"/>
                  </a:lnTo>
                  <a:lnTo>
                    <a:pt x="77469" y="256539"/>
                  </a:lnTo>
                  <a:lnTo>
                    <a:pt x="80541" y="250190"/>
                  </a:lnTo>
                  <a:close/>
                </a:path>
                <a:path w="201929" h="370839">
                  <a:moveTo>
                    <a:pt x="77469" y="256540"/>
                  </a:moveTo>
                  <a:lnTo>
                    <a:pt x="55118" y="256540"/>
                  </a:lnTo>
                  <a:lnTo>
                    <a:pt x="52056" y="262889"/>
                  </a:lnTo>
                  <a:lnTo>
                    <a:pt x="74398" y="262889"/>
                  </a:lnTo>
                  <a:lnTo>
                    <a:pt x="77469" y="256540"/>
                  </a:lnTo>
                  <a:close/>
                </a:path>
                <a:path w="201929" h="370839">
                  <a:moveTo>
                    <a:pt x="74398" y="262890"/>
                  </a:moveTo>
                  <a:lnTo>
                    <a:pt x="52056" y="262890"/>
                  </a:lnTo>
                  <a:lnTo>
                    <a:pt x="48994" y="269239"/>
                  </a:lnTo>
                  <a:lnTo>
                    <a:pt x="71326" y="269239"/>
                  </a:lnTo>
                  <a:lnTo>
                    <a:pt x="74398" y="262890"/>
                  </a:lnTo>
                  <a:close/>
                </a:path>
                <a:path w="201929" h="370839">
                  <a:moveTo>
                    <a:pt x="71326" y="269240"/>
                  </a:moveTo>
                  <a:lnTo>
                    <a:pt x="48994" y="269240"/>
                  </a:lnTo>
                  <a:lnTo>
                    <a:pt x="45931" y="275589"/>
                  </a:lnTo>
                  <a:lnTo>
                    <a:pt x="68254" y="275589"/>
                  </a:lnTo>
                  <a:lnTo>
                    <a:pt x="71326" y="269240"/>
                  </a:lnTo>
                  <a:close/>
                </a:path>
                <a:path w="201929" h="370839">
                  <a:moveTo>
                    <a:pt x="68254" y="275590"/>
                  </a:moveTo>
                  <a:lnTo>
                    <a:pt x="45931" y="275590"/>
                  </a:lnTo>
                  <a:lnTo>
                    <a:pt x="42869" y="281939"/>
                  </a:lnTo>
                  <a:lnTo>
                    <a:pt x="65182" y="281939"/>
                  </a:lnTo>
                  <a:lnTo>
                    <a:pt x="68254" y="275590"/>
                  </a:lnTo>
                  <a:close/>
                </a:path>
                <a:path w="201929" h="370839">
                  <a:moveTo>
                    <a:pt x="65182" y="281940"/>
                  </a:moveTo>
                  <a:lnTo>
                    <a:pt x="42869" y="281940"/>
                  </a:lnTo>
                  <a:lnTo>
                    <a:pt x="39807" y="288289"/>
                  </a:lnTo>
                  <a:lnTo>
                    <a:pt x="62110" y="288289"/>
                  </a:lnTo>
                  <a:lnTo>
                    <a:pt x="65182" y="281940"/>
                  </a:lnTo>
                  <a:close/>
                </a:path>
                <a:path w="201929" h="370839">
                  <a:moveTo>
                    <a:pt x="62110" y="288290"/>
                  </a:moveTo>
                  <a:lnTo>
                    <a:pt x="39807" y="288290"/>
                  </a:lnTo>
                  <a:lnTo>
                    <a:pt x="36745" y="294639"/>
                  </a:lnTo>
                  <a:lnTo>
                    <a:pt x="59038" y="294639"/>
                  </a:lnTo>
                  <a:lnTo>
                    <a:pt x="62110" y="288290"/>
                  </a:lnTo>
                  <a:close/>
                </a:path>
                <a:path w="201929" h="370839">
                  <a:moveTo>
                    <a:pt x="59038" y="294640"/>
                  </a:moveTo>
                  <a:lnTo>
                    <a:pt x="36745" y="294640"/>
                  </a:lnTo>
                  <a:lnTo>
                    <a:pt x="33683" y="300989"/>
                  </a:lnTo>
                  <a:lnTo>
                    <a:pt x="55966" y="300989"/>
                  </a:lnTo>
                  <a:lnTo>
                    <a:pt x="59038" y="294640"/>
                  </a:lnTo>
                  <a:close/>
                </a:path>
                <a:path w="201929" h="370839">
                  <a:moveTo>
                    <a:pt x="55966" y="300990"/>
                  </a:moveTo>
                  <a:lnTo>
                    <a:pt x="33683" y="300990"/>
                  </a:lnTo>
                  <a:lnTo>
                    <a:pt x="30621" y="307339"/>
                  </a:lnTo>
                  <a:lnTo>
                    <a:pt x="52894" y="307339"/>
                  </a:lnTo>
                  <a:lnTo>
                    <a:pt x="55966" y="300990"/>
                  </a:lnTo>
                  <a:close/>
                </a:path>
                <a:path w="201929" h="370839">
                  <a:moveTo>
                    <a:pt x="52894" y="307340"/>
                  </a:moveTo>
                  <a:lnTo>
                    <a:pt x="30621" y="307340"/>
                  </a:lnTo>
                  <a:lnTo>
                    <a:pt x="27559" y="313689"/>
                  </a:lnTo>
                  <a:lnTo>
                    <a:pt x="49822" y="313689"/>
                  </a:lnTo>
                  <a:lnTo>
                    <a:pt x="52894" y="307340"/>
                  </a:lnTo>
                  <a:close/>
                </a:path>
                <a:path w="201929" h="370839">
                  <a:moveTo>
                    <a:pt x="49822" y="313690"/>
                  </a:moveTo>
                  <a:lnTo>
                    <a:pt x="27559" y="313690"/>
                  </a:lnTo>
                  <a:lnTo>
                    <a:pt x="24497" y="320039"/>
                  </a:lnTo>
                  <a:lnTo>
                    <a:pt x="46750" y="320039"/>
                  </a:lnTo>
                  <a:lnTo>
                    <a:pt x="49822" y="313690"/>
                  </a:lnTo>
                  <a:close/>
                </a:path>
                <a:path w="201929" h="370839">
                  <a:moveTo>
                    <a:pt x="46750" y="320040"/>
                  </a:moveTo>
                  <a:lnTo>
                    <a:pt x="24497" y="320040"/>
                  </a:lnTo>
                  <a:lnTo>
                    <a:pt x="21434" y="326389"/>
                  </a:lnTo>
                  <a:lnTo>
                    <a:pt x="43678" y="326389"/>
                  </a:lnTo>
                  <a:lnTo>
                    <a:pt x="46750" y="320040"/>
                  </a:lnTo>
                  <a:close/>
                </a:path>
                <a:path w="201929" h="370839">
                  <a:moveTo>
                    <a:pt x="43678" y="326390"/>
                  </a:moveTo>
                  <a:lnTo>
                    <a:pt x="21434" y="326390"/>
                  </a:lnTo>
                  <a:lnTo>
                    <a:pt x="18372" y="332739"/>
                  </a:lnTo>
                  <a:lnTo>
                    <a:pt x="40606" y="332739"/>
                  </a:lnTo>
                  <a:lnTo>
                    <a:pt x="43678" y="326390"/>
                  </a:lnTo>
                  <a:close/>
                </a:path>
                <a:path w="201929" h="370839">
                  <a:moveTo>
                    <a:pt x="40606" y="332740"/>
                  </a:moveTo>
                  <a:lnTo>
                    <a:pt x="18372" y="332740"/>
                  </a:lnTo>
                  <a:lnTo>
                    <a:pt x="15310" y="339089"/>
                  </a:lnTo>
                  <a:lnTo>
                    <a:pt x="37534" y="339089"/>
                  </a:lnTo>
                  <a:lnTo>
                    <a:pt x="40606" y="332740"/>
                  </a:lnTo>
                  <a:close/>
                </a:path>
                <a:path w="201929" h="370839">
                  <a:moveTo>
                    <a:pt x="37534" y="339090"/>
                  </a:moveTo>
                  <a:lnTo>
                    <a:pt x="15310" y="339090"/>
                  </a:lnTo>
                  <a:lnTo>
                    <a:pt x="12248" y="345439"/>
                  </a:lnTo>
                  <a:lnTo>
                    <a:pt x="34462" y="345439"/>
                  </a:lnTo>
                  <a:lnTo>
                    <a:pt x="37534" y="339090"/>
                  </a:lnTo>
                  <a:close/>
                </a:path>
                <a:path w="201929" h="370839">
                  <a:moveTo>
                    <a:pt x="34462" y="345440"/>
                  </a:moveTo>
                  <a:lnTo>
                    <a:pt x="12248" y="345440"/>
                  </a:lnTo>
                  <a:lnTo>
                    <a:pt x="9186" y="351789"/>
                  </a:lnTo>
                  <a:lnTo>
                    <a:pt x="31390" y="351789"/>
                  </a:lnTo>
                  <a:lnTo>
                    <a:pt x="34462" y="345440"/>
                  </a:lnTo>
                  <a:close/>
                </a:path>
                <a:path w="201929" h="370839">
                  <a:moveTo>
                    <a:pt x="31390" y="351790"/>
                  </a:moveTo>
                  <a:lnTo>
                    <a:pt x="9186" y="351790"/>
                  </a:lnTo>
                  <a:lnTo>
                    <a:pt x="6124" y="358139"/>
                  </a:lnTo>
                  <a:lnTo>
                    <a:pt x="28318" y="358139"/>
                  </a:lnTo>
                  <a:lnTo>
                    <a:pt x="31390" y="351790"/>
                  </a:lnTo>
                  <a:close/>
                </a:path>
                <a:path w="201929" h="370839">
                  <a:moveTo>
                    <a:pt x="28318" y="358140"/>
                  </a:moveTo>
                  <a:lnTo>
                    <a:pt x="6124" y="358140"/>
                  </a:lnTo>
                  <a:lnTo>
                    <a:pt x="3062" y="364489"/>
                  </a:lnTo>
                  <a:lnTo>
                    <a:pt x="25246" y="364489"/>
                  </a:lnTo>
                  <a:lnTo>
                    <a:pt x="28318" y="358140"/>
                  </a:lnTo>
                  <a:close/>
                </a:path>
                <a:path w="201929" h="370839">
                  <a:moveTo>
                    <a:pt x="25246" y="364490"/>
                  </a:moveTo>
                  <a:lnTo>
                    <a:pt x="3062" y="364490"/>
                  </a:lnTo>
                  <a:lnTo>
                    <a:pt x="0" y="370839"/>
                  </a:lnTo>
                  <a:lnTo>
                    <a:pt x="6163" y="370839"/>
                  </a:lnTo>
                  <a:lnTo>
                    <a:pt x="6163" y="369569"/>
                  </a:lnTo>
                  <a:lnTo>
                    <a:pt x="18863" y="369569"/>
                  </a:lnTo>
                  <a:lnTo>
                    <a:pt x="18863" y="368300"/>
                  </a:lnTo>
                  <a:lnTo>
                    <a:pt x="23403" y="368300"/>
                  </a:lnTo>
                  <a:lnTo>
                    <a:pt x="25246" y="364490"/>
                  </a:lnTo>
                  <a:close/>
                </a:path>
              </a:pathLst>
            </a:custGeom>
            <a:solidFill>
              <a:srgbClr val="0111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5812250" y="4442460"/>
              <a:ext cx="208279" cy="383540"/>
            </a:xfrm>
            <a:custGeom>
              <a:avLst/>
              <a:gdLst/>
              <a:ahLst/>
              <a:cxnLst/>
              <a:rect l="l" t="t" r="r" b="b"/>
              <a:pathLst>
                <a:path w="208279" h="383539">
                  <a:moveTo>
                    <a:pt x="208177" y="0"/>
                  </a:moveTo>
                  <a:lnTo>
                    <a:pt x="206279" y="0"/>
                  </a:lnTo>
                  <a:lnTo>
                    <a:pt x="206279" y="1269"/>
                  </a:lnTo>
                  <a:lnTo>
                    <a:pt x="203739" y="1269"/>
                  </a:lnTo>
                  <a:lnTo>
                    <a:pt x="203739" y="2539"/>
                  </a:lnTo>
                  <a:lnTo>
                    <a:pt x="201199" y="2539"/>
                  </a:lnTo>
                  <a:lnTo>
                    <a:pt x="201199" y="3809"/>
                  </a:lnTo>
                  <a:lnTo>
                    <a:pt x="198659" y="3809"/>
                  </a:lnTo>
                  <a:lnTo>
                    <a:pt x="198659" y="5079"/>
                  </a:lnTo>
                  <a:lnTo>
                    <a:pt x="205728" y="5079"/>
                  </a:lnTo>
                  <a:lnTo>
                    <a:pt x="208177" y="0"/>
                  </a:lnTo>
                  <a:close/>
                </a:path>
                <a:path w="208279" h="383539">
                  <a:moveTo>
                    <a:pt x="205728" y="5080"/>
                  </a:moveTo>
                  <a:lnTo>
                    <a:pt x="196119" y="5080"/>
                  </a:lnTo>
                  <a:lnTo>
                    <a:pt x="196119" y="6350"/>
                  </a:lnTo>
                  <a:lnTo>
                    <a:pt x="193579" y="6350"/>
                  </a:lnTo>
                  <a:lnTo>
                    <a:pt x="193579" y="7619"/>
                  </a:lnTo>
                  <a:lnTo>
                    <a:pt x="191039" y="7619"/>
                  </a:lnTo>
                  <a:lnTo>
                    <a:pt x="191039" y="8889"/>
                  </a:lnTo>
                  <a:lnTo>
                    <a:pt x="188499" y="8889"/>
                  </a:lnTo>
                  <a:lnTo>
                    <a:pt x="188499" y="10159"/>
                  </a:lnTo>
                  <a:lnTo>
                    <a:pt x="185959" y="10159"/>
                  </a:lnTo>
                  <a:lnTo>
                    <a:pt x="185959" y="11429"/>
                  </a:lnTo>
                  <a:lnTo>
                    <a:pt x="202666" y="11429"/>
                  </a:lnTo>
                  <a:lnTo>
                    <a:pt x="205728" y="5080"/>
                  </a:lnTo>
                  <a:close/>
                </a:path>
                <a:path w="208279" h="383539">
                  <a:moveTo>
                    <a:pt x="202666" y="11430"/>
                  </a:moveTo>
                  <a:lnTo>
                    <a:pt x="183419" y="11430"/>
                  </a:lnTo>
                  <a:lnTo>
                    <a:pt x="183419" y="12700"/>
                  </a:lnTo>
                  <a:lnTo>
                    <a:pt x="180879" y="12700"/>
                  </a:lnTo>
                  <a:lnTo>
                    <a:pt x="180879" y="13969"/>
                  </a:lnTo>
                  <a:lnTo>
                    <a:pt x="179609" y="13969"/>
                  </a:lnTo>
                  <a:lnTo>
                    <a:pt x="179609" y="15239"/>
                  </a:lnTo>
                  <a:lnTo>
                    <a:pt x="178172" y="15239"/>
                  </a:lnTo>
                  <a:lnTo>
                    <a:pt x="176944" y="17779"/>
                  </a:lnTo>
                  <a:lnTo>
                    <a:pt x="199603" y="17779"/>
                  </a:lnTo>
                  <a:lnTo>
                    <a:pt x="202666" y="11430"/>
                  </a:lnTo>
                  <a:close/>
                </a:path>
                <a:path w="208279" h="383539">
                  <a:moveTo>
                    <a:pt x="199603" y="17780"/>
                  </a:moveTo>
                  <a:lnTo>
                    <a:pt x="176944" y="17780"/>
                  </a:lnTo>
                  <a:lnTo>
                    <a:pt x="173872" y="24129"/>
                  </a:lnTo>
                  <a:lnTo>
                    <a:pt x="196541" y="24129"/>
                  </a:lnTo>
                  <a:lnTo>
                    <a:pt x="199603" y="17780"/>
                  </a:lnTo>
                  <a:close/>
                </a:path>
                <a:path w="208279" h="383539">
                  <a:moveTo>
                    <a:pt x="196541" y="24130"/>
                  </a:moveTo>
                  <a:lnTo>
                    <a:pt x="173872" y="24130"/>
                  </a:lnTo>
                  <a:lnTo>
                    <a:pt x="170800" y="30479"/>
                  </a:lnTo>
                  <a:lnTo>
                    <a:pt x="193479" y="30479"/>
                  </a:lnTo>
                  <a:lnTo>
                    <a:pt x="196541" y="24130"/>
                  </a:lnTo>
                  <a:close/>
                </a:path>
                <a:path w="208279" h="383539">
                  <a:moveTo>
                    <a:pt x="193479" y="30480"/>
                  </a:moveTo>
                  <a:lnTo>
                    <a:pt x="170800" y="30480"/>
                  </a:lnTo>
                  <a:lnTo>
                    <a:pt x="167728" y="36829"/>
                  </a:lnTo>
                  <a:lnTo>
                    <a:pt x="190417" y="36829"/>
                  </a:lnTo>
                  <a:lnTo>
                    <a:pt x="193479" y="30480"/>
                  </a:lnTo>
                  <a:close/>
                </a:path>
                <a:path w="208279" h="383539">
                  <a:moveTo>
                    <a:pt x="190417" y="36830"/>
                  </a:moveTo>
                  <a:lnTo>
                    <a:pt x="167728" y="36830"/>
                  </a:lnTo>
                  <a:lnTo>
                    <a:pt x="164656" y="43179"/>
                  </a:lnTo>
                  <a:lnTo>
                    <a:pt x="187355" y="43179"/>
                  </a:lnTo>
                  <a:lnTo>
                    <a:pt x="190417" y="36830"/>
                  </a:lnTo>
                  <a:close/>
                </a:path>
                <a:path w="208279" h="383539">
                  <a:moveTo>
                    <a:pt x="187355" y="43180"/>
                  </a:moveTo>
                  <a:lnTo>
                    <a:pt x="164656" y="43180"/>
                  </a:lnTo>
                  <a:lnTo>
                    <a:pt x="161584" y="49529"/>
                  </a:lnTo>
                  <a:lnTo>
                    <a:pt x="184293" y="49529"/>
                  </a:lnTo>
                  <a:lnTo>
                    <a:pt x="187355" y="43180"/>
                  </a:lnTo>
                  <a:close/>
                </a:path>
                <a:path w="208279" h="383539">
                  <a:moveTo>
                    <a:pt x="184293" y="49530"/>
                  </a:moveTo>
                  <a:lnTo>
                    <a:pt x="161584" y="49530"/>
                  </a:lnTo>
                  <a:lnTo>
                    <a:pt x="158512" y="55879"/>
                  </a:lnTo>
                  <a:lnTo>
                    <a:pt x="181231" y="55879"/>
                  </a:lnTo>
                  <a:lnTo>
                    <a:pt x="184293" y="49530"/>
                  </a:lnTo>
                  <a:close/>
                </a:path>
                <a:path w="208279" h="383539">
                  <a:moveTo>
                    <a:pt x="181231" y="55880"/>
                  </a:moveTo>
                  <a:lnTo>
                    <a:pt x="158512" y="55880"/>
                  </a:lnTo>
                  <a:lnTo>
                    <a:pt x="155440" y="62229"/>
                  </a:lnTo>
                  <a:lnTo>
                    <a:pt x="178169" y="62229"/>
                  </a:lnTo>
                  <a:lnTo>
                    <a:pt x="181231" y="55880"/>
                  </a:lnTo>
                  <a:close/>
                </a:path>
                <a:path w="208279" h="383539">
                  <a:moveTo>
                    <a:pt x="178169" y="62230"/>
                  </a:moveTo>
                  <a:lnTo>
                    <a:pt x="155440" y="62230"/>
                  </a:lnTo>
                  <a:lnTo>
                    <a:pt x="152368" y="68579"/>
                  </a:lnTo>
                  <a:lnTo>
                    <a:pt x="175106" y="68579"/>
                  </a:lnTo>
                  <a:lnTo>
                    <a:pt x="178169" y="62230"/>
                  </a:lnTo>
                  <a:close/>
                </a:path>
                <a:path w="208279" h="383539">
                  <a:moveTo>
                    <a:pt x="175106" y="68580"/>
                  </a:moveTo>
                  <a:lnTo>
                    <a:pt x="152368" y="68580"/>
                  </a:lnTo>
                  <a:lnTo>
                    <a:pt x="149296" y="74929"/>
                  </a:lnTo>
                  <a:lnTo>
                    <a:pt x="172044" y="74929"/>
                  </a:lnTo>
                  <a:lnTo>
                    <a:pt x="175106" y="68580"/>
                  </a:lnTo>
                  <a:close/>
                </a:path>
                <a:path w="208279" h="383539">
                  <a:moveTo>
                    <a:pt x="172044" y="74930"/>
                  </a:moveTo>
                  <a:lnTo>
                    <a:pt x="149296" y="74930"/>
                  </a:lnTo>
                  <a:lnTo>
                    <a:pt x="146224" y="81279"/>
                  </a:lnTo>
                  <a:lnTo>
                    <a:pt x="168982" y="81279"/>
                  </a:lnTo>
                  <a:lnTo>
                    <a:pt x="172044" y="74930"/>
                  </a:lnTo>
                  <a:close/>
                </a:path>
                <a:path w="208279" h="383539">
                  <a:moveTo>
                    <a:pt x="168982" y="81280"/>
                  </a:moveTo>
                  <a:lnTo>
                    <a:pt x="146224" y="81280"/>
                  </a:lnTo>
                  <a:lnTo>
                    <a:pt x="143152" y="87629"/>
                  </a:lnTo>
                  <a:lnTo>
                    <a:pt x="165920" y="87629"/>
                  </a:lnTo>
                  <a:lnTo>
                    <a:pt x="168982" y="81280"/>
                  </a:lnTo>
                  <a:close/>
                </a:path>
                <a:path w="208279" h="383539">
                  <a:moveTo>
                    <a:pt x="165920" y="87630"/>
                  </a:moveTo>
                  <a:lnTo>
                    <a:pt x="143152" y="87630"/>
                  </a:lnTo>
                  <a:lnTo>
                    <a:pt x="140080" y="93979"/>
                  </a:lnTo>
                  <a:lnTo>
                    <a:pt x="162858" y="93979"/>
                  </a:lnTo>
                  <a:lnTo>
                    <a:pt x="165920" y="87630"/>
                  </a:lnTo>
                  <a:close/>
                </a:path>
                <a:path w="208279" h="383539">
                  <a:moveTo>
                    <a:pt x="162858" y="93980"/>
                  </a:moveTo>
                  <a:lnTo>
                    <a:pt x="140080" y="93980"/>
                  </a:lnTo>
                  <a:lnTo>
                    <a:pt x="137008" y="100329"/>
                  </a:lnTo>
                  <a:lnTo>
                    <a:pt x="159796" y="100329"/>
                  </a:lnTo>
                  <a:lnTo>
                    <a:pt x="162858" y="93980"/>
                  </a:lnTo>
                  <a:close/>
                </a:path>
                <a:path w="208279" h="383539">
                  <a:moveTo>
                    <a:pt x="159796" y="100330"/>
                  </a:moveTo>
                  <a:lnTo>
                    <a:pt x="137008" y="100330"/>
                  </a:lnTo>
                  <a:lnTo>
                    <a:pt x="133936" y="106679"/>
                  </a:lnTo>
                  <a:lnTo>
                    <a:pt x="156734" y="106679"/>
                  </a:lnTo>
                  <a:lnTo>
                    <a:pt x="159796" y="100330"/>
                  </a:lnTo>
                  <a:close/>
                </a:path>
                <a:path w="208279" h="383539">
                  <a:moveTo>
                    <a:pt x="156734" y="106680"/>
                  </a:moveTo>
                  <a:lnTo>
                    <a:pt x="133936" y="106680"/>
                  </a:lnTo>
                  <a:lnTo>
                    <a:pt x="130864" y="113029"/>
                  </a:lnTo>
                  <a:lnTo>
                    <a:pt x="153671" y="113029"/>
                  </a:lnTo>
                  <a:lnTo>
                    <a:pt x="156734" y="106680"/>
                  </a:lnTo>
                  <a:close/>
                </a:path>
                <a:path w="208279" h="383539">
                  <a:moveTo>
                    <a:pt x="153671" y="113030"/>
                  </a:moveTo>
                  <a:lnTo>
                    <a:pt x="130864" y="113030"/>
                  </a:lnTo>
                  <a:lnTo>
                    <a:pt x="127793" y="119379"/>
                  </a:lnTo>
                  <a:lnTo>
                    <a:pt x="150609" y="119379"/>
                  </a:lnTo>
                  <a:lnTo>
                    <a:pt x="153671" y="113030"/>
                  </a:lnTo>
                  <a:close/>
                </a:path>
                <a:path w="208279" h="383539">
                  <a:moveTo>
                    <a:pt x="150609" y="119380"/>
                  </a:moveTo>
                  <a:lnTo>
                    <a:pt x="127793" y="119380"/>
                  </a:lnTo>
                  <a:lnTo>
                    <a:pt x="124721" y="125729"/>
                  </a:lnTo>
                  <a:lnTo>
                    <a:pt x="147547" y="125729"/>
                  </a:lnTo>
                  <a:lnTo>
                    <a:pt x="150609" y="119380"/>
                  </a:lnTo>
                  <a:close/>
                </a:path>
                <a:path w="208279" h="383539">
                  <a:moveTo>
                    <a:pt x="147547" y="125730"/>
                  </a:moveTo>
                  <a:lnTo>
                    <a:pt x="124721" y="125730"/>
                  </a:lnTo>
                  <a:lnTo>
                    <a:pt x="121649" y="132079"/>
                  </a:lnTo>
                  <a:lnTo>
                    <a:pt x="144485" y="132079"/>
                  </a:lnTo>
                  <a:lnTo>
                    <a:pt x="147547" y="125730"/>
                  </a:lnTo>
                  <a:close/>
                </a:path>
                <a:path w="208279" h="383539">
                  <a:moveTo>
                    <a:pt x="144485" y="132080"/>
                  </a:moveTo>
                  <a:lnTo>
                    <a:pt x="121649" y="132080"/>
                  </a:lnTo>
                  <a:lnTo>
                    <a:pt x="118577" y="138429"/>
                  </a:lnTo>
                  <a:lnTo>
                    <a:pt x="141423" y="138429"/>
                  </a:lnTo>
                  <a:lnTo>
                    <a:pt x="144485" y="132080"/>
                  </a:lnTo>
                  <a:close/>
                </a:path>
                <a:path w="208279" h="383539">
                  <a:moveTo>
                    <a:pt x="141423" y="138430"/>
                  </a:moveTo>
                  <a:lnTo>
                    <a:pt x="118577" y="138430"/>
                  </a:lnTo>
                  <a:lnTo>
                    <a:pt x="115505" y="144779"/>
                  </a:lnTo>
                  <a:lnTo>
                    <a:pt x="138361" y="144779"/>
                  </a:lnTo>
                  <a:lnTo>
                    <a:pt x="141423" y="138430"/>
                  </a:lnTo>
                  <a:close/>
                </a:path>
                <a:path w="208279" h="383539">
                  <a:moveTo>
                    <a:pt x="138361" y="144780"/>
                  </a:moveTo>
                  <a:lnTo>
                    <a:pt x="115505" y="144780"/>
                  </a:lnTo>
                  <a:lnTo>
                    <a:pt x="112433" y="151129"/>
                  </a:lnTo>
                  <a:lnTo>
                    <a:pt x="135299" y="151129"/>
                  </a:lnTo>
                  <a:lnTo>
                    <a:pt x="138361" y="144780"/>
                  </a:lnTo>
                  <a:close/>
                </a:path>
                <a:path w="208279" h="383539">
                  <a:moveTo>
                    <a:pt x="135299" y="151130"/>
                  </a:moveTo>
                  <a:lnTo>
                    <a:pt x="112433" y="151130"/>
                  </a:lnTo>
                  <a:lnTo>
                    <a:pt x="109361" y="157479"/>
                  </a:lnTo>
                  <a:lnTo>
                    <a:pt x="132237" y="157479"/>
                  </a:lnTo>
                  <a:lnTo>
                    <a:pt x="135299" y="151130"/>
                  </a:lnTo>
                  <a:close/>
                </a:path>
                <a:path w="208279" h="383539">
                  <a:moveTo>
                    <a:pt x="132237" y="157480"/>
                  </a:moveTo>
                  <a:lnTo>
                    <a:pt x="109361" y="157480"/>
                  </a:lnTo>
                  <a:lnTo>
                    <a:pt x="106289" y="163829"/>
                  </a:lnTo>
                  <a:lnTo>
                    <a:pt x="129174" y="163829"/>
                  </a:lnTo>
                  <a:lnTo>
                    <a:pt x="132237" y="157480"/>
                  </a:lnTo>
                  <a:close/>
                </a:path>
                <a:path w="208279" h="383539">
                  <a:moveTo>
                    <a:pt x="129174" y="163830"/>
                  </a:moveTo>
                  <a:lnTo>
                    <a:pt x="106289" y="163830"/>
                  </a:lnTo>
                  <a:lnTo>
                    <a:pt x="103217" y="170179"/>
                  </a:lnTo>
                  <a:lnTo>
                    <a:pt x="126112" y="170179"/>
                  </a:lnTo>
                  <a:lnTo>
                    <a:pt x="129174" y="163830"/>
                  </a:lnTo>
                  <a:close/>
                </a:path>
                <a:path w="208279" h="383539">
                  <a:moveTo>
                    <a:pt x="126112" y="170180"/>
                  </a:moveTo>
                  <a:lnTo>
                    <a:pt x="103217" y="170180"/>
                  </a:lnTo>
                  <a:lnTo>
                    <a:pt x="100145" y="176529"/>
                  </a:lnTo>
                  <a:lnTo>
                    <a:pt x="123050" y="176529"/>
                  </a:lnTo>
                  <a:lnTo>
                    <a:pt x="126112" y="170180"/>
                  </a:lnTo>
                  <a:close/>
                </a:path>
                <a:path w="208279" h="383539">
                  <a:moveTo>
                    <a:pt x="123050" y="176530"/>
                  </a:moveTo>
                  <a:lnTo>
                    <a:pt x="100145" y="176530"/>
                  </a:lnTo>
                  <a:lnTo>
                    <a:pt x="97073" y="182879"/>
                  </a:lnTo>
                  <a:lnTo>
                    <a:pt x="119988" y="182879"/>
                  </a:lnTo>
                  <a:lnTo>
                    <a:pt x="123050" y="176530"/>
                  </a:lnTo>
                  <a:close/>
                </a:path>
                <a:path w="208279" h="383539">
                  <a:moveTo>
                    <a:pt x="119988" y="182880"/>
                  </a:moveTo>
                  <a:lnTo>
                    <a:pt x="97073" y="182880"/>
                  </a:lnTo>
                  <a:lnTo>
                    <a:pt x="94001" y="189229"/>
                  </a:lnTo>
                  <a:lnTo>
                    <a:pt x="116926" y="189229"/>
                  </a:lnTo>
                  <a:lnTo>
                    <a:pt x="119988" y="182880"/>
                  </a:lnTo>
                  <a:close/>
                </a:path>
                <a:path w="208279" h="383539">
                  <a:moveTo>
                    <a:pt x="116926" y="189230"/>
                  </a:moveTo>
                  <a:lnTo>
                    <a:pt x="94001" y="189230"/>
                  </a:lnTo>
                  <a:lnTo>
                    <a:pt x="90929" y="195579"/>
                  </a:lnTo>
                  <a:lnTo>
                    <a:pt x="113864" y="195579"/>
                  </a:lnTo>
                  <a:lnTo>
                    <a:pt x="116926" y="189230"/>
                  </a:lnTo>
                  <a:close/>
                </a:path>
                <a:path w="208279" h="383539">
                  <a:moveTo>
                    <a:pt x="113864" y="195580"/>
                  </a:moveTo>
                  <a:lnTo>
                    <a:pt x="90929" y="195580"/>
                  </a:lnTo>
                  <a:lnTo>
                    <a:pt x="87857" y="201929"/>
                  </a:lnTo>
                  <a:lnTo>
                    <a:pt x="110802" y="201929"/>
                  </a:lnTo>
                  <a:lnTo>
                    <a:pt x="113864" y="195580"/>
                  </a:lnTo>
                  <a:close/>
                </a:path>
                <a:path w="208279" h="383539">
                  <a:moveTo>
                    <a:pt x="110802" y="201930"/>
                  </a:moveTo>
                  <a:lnTo>
                    <a:pt x="87857" y="201930"/>
                  </a:lnTo>
                  <a:lnTo>
                    <a:pt x="84785" y="208279"/>
                  </a:lnTo>
                  <a:lnTo>
                    <a:pt x="107739" y="208279"/>
                  </a:lnTo>
                  <a:lnTo>
                    <a:pt x="110802" y="201930"/>
                  </a:lnTo>
                  <a:close/>
                </a:path>
                <a:path w="208279" h="383539">
                  <a:moveTo>
                    <a:pt x="107739" y="208280"/>
                  </a:moveTo>
                  <a:lnTo>
                    <a:pt x="84785" y="208280"/>
                  </a:lnTo>
                  <a:lnTo>
                    <a:pt x="81713" y="214629"/>
                  </a:lnTo>
                  <a:lnTo>
                    <a:pt x="104677" y="214629"/>
                  </a:lnTo>
                  <a:lnTo>
                    <a:pt x="107739" y="208280"/>
                  </a:lnTo>
                  <a:close/>
                </a:path>
                <a:path w="208279" h="383539">
                  <a:moveTo>
                    <a:pt x="104677" y="214630"/>
                  </a:moveTo>
                  <a:lnTo>
                    <a:pt x="81713" y="214630"/>
                  </a:lnTo>
                  <a:lnTo>
                    <a:pt x="78641" y="220979"/>
                  </a:lnTo>
                  <a:lnTo>
                    <a:pt x="101615" y="220979"/>
                  </a:lnTo>
                  <a:lnTo>
                    <a:pt x="104677" y="214630"/>
                  </a:lnTo>
                  <a:close/>
                </a:path>
                <a:path w="208279" h="383539">
                  <a:moveTo>
                    <a:pt x="101615" y="220980"/>
                  </a:moveTo>
                  <a:lnTo>
                    <a:pt x="78641" y="220980"/>
                  </a:lnTo>
                  <a:lnTo>
                    <a:pt x="75569" y="227329"/>
                  </a:lnTo>
                  <a:lnTo>
                    <a:pt x="98553" y="227329"/>
                  </a:lnTo>
                  <a:lnTo>
                    <a:pt x="101615" y="220980"/>
                  </a:lnTo>
                  <a:close/>
                </a:path>
                <a:path w="208279" h="383539">
                  <a:moveTo>
                    <a:pt x="98553" y="227330"/>
                  </a:moveTo>
                  <a:lnTo>
                    <a:pt x="75569" y="227330"/>
                  </a:lnTo>
                  <a:lnTo>
                    <a:pt x="72497" y="233679"/>
                  </a:lnTo>
                  <a:lnTo>
                    <a:pt x="95491" y="233679"/>
                  </a:lnTo>
                  <a:lnTo>
                    <a:pt x="98553" y="227330"/>
                  </a:lnTo>
                  <a:close/>
                </a:path>
                <a:path w="208279" h="383539">
                  <a:moveTo>
                    <a:pt x="95491" y="233680"/>
                  </a:moveTo>
                  <a:lnTo>
                    <a:pt x="72497" y="233680"/>
                  </a:lnTo>
                  <a:lnTo>
                    <a:pt x="69426" y="240029"/>
                  </a:lnTo>
                  <a:lnTo>
                    <a:pt x="92429" y="240029"/>
                  </a:lnTo>
                  <a:lnTo>
                    <a:pt x="95491" y="233680"/>
                  </a:lnTo>
                  <a:close/>
                </a:path>
                <a:path w="208279" h="383539">
                  <a:moveTo>
                    <a:pt x="92429" y="240030"/>
                  </a:moveTo>
                  <a:lnTo>
                    <a:pt x="69426" y="240030"/>
                  </a:lnTo>
                  <a:lnTo>
                    <a:pt x="66354" y="246379"/>
                  </a:lnTo>
                  <a:lnTo>
                    <a:pt x="89367" y="246379"/>
                  </a:lnTo>
                  <a:lnTo>
                    <a:pt x="92429" y="240030"/>
                  </a:lnTo>
                  <a:close/>
                </a:path>
                <a:path w="208279" h="383539">
                  <a:moveTo>
                    <a:pt x="89367" y="246380"/>
                  </a:moveTo>
                  <a:lnTo>
                    <a:pt x="66354" y="246380"/>
                  </a:lnTo>
                  <a:lnTo>
                    <a:pt x="63282" y="252729"/>
                  </a:lnTo>
                  <a:lnTo>
                    <a:pt x="86305" y="252729"/>
                  </a:lnTo>
                  <a:lnTo>
                    <a:pt x="89367" y="246380"/>
                  </a:lnTo>
                  <a:close/>
                </a:path>
                <a:path w="208279" h="383539">
                  <a:moveTo>
                    <a:pt x="86305" y="252730"/>
                  </a:moveTo>
                  <a:lnTo>
                    <a:pt x="63282" y="252730"/>
                  </a:lnTo>
                  <a:lnTo>
                    <a:pt x="60210" y="259079"/>
                  </a:lnTo>
                  <a:lnTo>
                    <a:pt x="83242" y="259079"/>
                  </a:lnTo>
                  <a:lnTo>
                    <a:pt x="86305" y="252730"/>
                  </a:lnTo>
                  <a:close/>
                </a:path>
                <a:path w="208279" h="383539">
                  <a:moveTo>
                    <a:pt x="83242" y="259080"/>
                  </a:moveTo>
                  <a:lnTo>
                    <a:pt x="60210" y="259080"/>
                  </a:lnTo>
                  <a:lnTo>
                    <a:pt x="57138" y="265429"/>
                  </a:lnTo>
                  <a:lnTo>
                    <a:pt x="80180" y="265429"/>
                  </a:lnTo>
                  <a:lnTo>
                    <a:pt x="83242" y="259080"/>
                  </a:lnTo>
                  <a:close/>
                </a:path>
                <a:path w="208279" h="383539">
                  <a:moveTo>
                    <a:pt x="80180" y="265430"/>
                  </a:moveTo>
                  <a:lnTo>
                    <a:pt x="57138" y="265430"/>
                  </a:lnTo>
                  <a:lnTo>
                    <a:pt x="54066" y="271779"/>
                  </a:lnTo>
                  <a:lnTo>
                    <a:pt x="77118" y="271779"/>
                  </a:lnTo>
                  <a:lnTo>
                    <a:pt x="80180" y="265430"/>
                  </a:lnTo>
                  <a:close/>
                </a:path>
                <a:path w="208279" h="383539">
                  <a:moveTo>
                    <a:pt x="77118" y="271780"/>
                  </a:moveTo>
                  <a:lnTo>
                    <a:pt x="54066" y="271780"/>
                  </a:lnTo>
                  <a:lnTo>
                    <a:pt x="50994" y="278129"/>
                  </a:lnTo>
                  <a:lnTo>
                    <a:pt x="74056" y="278129"/>
                  </a:lnTo>
                  <a:lnTo>
                    <a:pt x="77118" y="271780"/>
                  </a:lnTo>
                  <a:close/>
                </a:path>
                <a:path w="208279" h="383539">
                  <a:moveTo>
                    <a:pt x="74056" y="278130"/>
                  </a:moveTo>
                  <a:lnTo>
                    <a:pt x="50994" y="278130"/>
                  </a:lnTo>
                  <a:lnTo>
                    <a:pt x="47922" y="284479"/>
                  </a:lnTo>
                  <a:lnTo>
                    <a:pt x="70994" y="284479"/>
                  </a:lnTo>
                  <a:lnTo>
                    <a:pt x="74056" y="278130"/>
                  </a:lnTo>
                  <a:close/>
                </a:path>
                <a:path w="208279" h="383539">
                  <a:moveTo>
                    <a:pt x="70994" y="284480"/>
                  </a:moveTo>
                  <a:lnTo>
                    <a:pt x="47922" y="284480"/>
                  </a:lnTo>
                  <a:lnTo>
                    <a:pt x="44850" y="290829"/>
                  </a:lnTo>
                  <a:lnTo>
                    <a:pt x="67932" y="290829"/>
                  </a:lnTo>
                  <a:lnTo>
                    <a:pt x="70994" y="284480"/>
                  </a:lnTo>
                  <a:close/>
                </a:path>
                <a:path w="208279" h="383539">
                  <a:moveTo>
                    <a:pt x="67932" y="290830"/>
                  </a:moveTo>
                  <a:lnTo>
                    <a:pt x="44850" y="290830"/>
                  </a:lnTo>
                  <a:lnTo>
                    <a:pt x="41778" y="297179"/>
                  </a:lnTo>
                  <a:lnTo>
                    <a:pt x="64870" y="297179"/>
                  </a:lnTo>
                  <a:lnTo>
                    <a:pt x="67932" y="290830"/>
                  </a:lnTo>
                  <a:close/>
                </a:path>
                <a:path w="208279" h="383539">
                  <a:moveTo>
                    <a:pt x="64870" y="297180"/>
                  </a:moveTo>
                  <a:lnTo>
                    <a:pt x="41778" y="297180"/>
                  </a:lnTo>
                  <a:lnTo>
                    <a:pt x="38706" y="303529"/>
                  </a:lnTo>
                  <a:lnTo>
                    <a:pt x="61807" y="303529"/>
                  </a:lnTo>
                  <a:lnTo>
                    <a:pt x="64870" y="297180"/>
                  </a:lnTo>
                  <a:close/>
                </a:path>
                <a:path w="208279" h="383539">
                  <a:moveTo>
                    <a:pt x="61807" y="303530"/>
                  </a:moveTo>
                  <a:lnTo>
                    <a:pt x="38706" y="303530"/>
                  </a:lnTo>
                  <a:lnTo>
                    <a:pt x="35634" y="309879"/>
                  </a:lnTo>
                  <a:lnTo>
                    <a:pt x="58745" y="309879"/>
                  </a:lnTo>
                  <a:lnTo>
                    <a:pt x="61807" y="303530"/>
                  </a:lnTo>
                  <a:close/>
                </a:path>
                <a:path w="208279" h="383539">
                  <a:moveTo>
                    <a:pt x="58745" y="309880"/>
                  </a:moveTo>
                  <a:lnTo>
                    <a:pt x="35634" y="309880"/>
                  </a:lnTo>
                  <a:lnTo>
                    <a:pt x="32562" y="316229"/>
                  </a:lnTo>
                  <a:lnTo>
                    <a:pt x="55683" y="316229"/>
                  </a:lnTo>
                  <a:lnTo>
                    <a:pt x="58745" y="309880"/>
                  </a:lnTo>
                  <a:close/>
                </a:path>
                <a:path w="208279" h="383539">
                  <a:moveTo>
                    <a:pt x="55683" y="316230"/>
                  </a:moveTo>
                  <a:lnTo>
                    <a:pt x="32562" y="316230"/>
                  </a:lnTo>
                  <a:lnTo>
                    <a:pt x="29490" y="322579"/>
                  </a:lnTo>
                  <a:lnTo>
                    <a:pt x="52621" y="322579"/>
                  </a:lnTo>
                  <a:lnTo>
                    <a:pt x="55683" y="316230"/>
                  </a:lnTo>
                  <a:close/>
                </a:path>
                <a:path w="208279" h="383539">
                  <a:moveTo>
                    <a:pt x="52621" y="322580"/>
                  </a:moveTo>
                  <a:lnTo>
                    <a:pt x="29490" y="322580"/>
                  </a:lnTo>
                  <a:lnTo>
                    <a:pt x="26418" y="328929"/>
                  </a:lnTo>
                  <a:lnTo>
                    <a:pt x="49559" y="328929"/>
                  </a:lnTo>
                  <a:lnTo>
                    <a:pt x="52621" y="322580"/>
                  </a:lnTo>
                  <a:close/>
                </a:path>
                <a:path w="208279" h="383539">
                  <a:moveTo>
                    <a:pt x="49559" y="328930"/>
                  </a:moveTo>
                  <a:lnTo>
                    <a:pt x="26418" y="328930"/>
                  </a:lnTo>
                  <a:lnTo>
                    <a:pt x="23346" y="335279"/>
                  </a:lnTo>
                  <a:lnTo>
                    <a:pt x="46497" y="335279"/>
                  </a:lnTo>
                  <a:lnTo>
                    <a:pt x="49559" y="328930"/>
                  </a:lnTo>
                  <a:close/>
                </a:path>
                <a:path w="208279" h="383539">
                  <a:moveTo>
                    <a:pt x="46497" y="335280"/>
                  </a:moveTo>
                  <a:lnTo>
                    <a:pt x="23346" y="335280"/>
                  </a:lnTo>
                  <a:lnTo>
                    <a:pt x="20274" y="341629"/>
                  </a:lnTo>
                  <a:lnTo>
                    <a:pt x="43435" y="341629"/>
                  </a:lnTo>
                  <a:lnTo>
                    <a:pt x="46497" y="335280"/>
                  </a:lnTo>
                  <a:close/>
                </a:path>
                <a:path w="208279" h="383539">
                  <a:moveTo>
                    <a:pt x="43435" y="341630"/>
                  </a:moveTo>
                  <a:lnTo>
                    <a:pt x="20274" y="341630"/>
                  </a:lnTo>
                  <a:lnTo>
                    <a:pt x="17202" y="347979"/>
                  </a:lnTo>
                  <a:lnTo>
                    <a:pt x="40373" y="347979"/>
                  </a:lnTo>
                  <a:lnTo>
                    <a:pt x="43435" y="341630"/>
                  </a:lnTo>
                  <a:close/>
                </a:path>
                <a:path w="208279" h="383539">
                  <a:moveTo>
                    <a:pt x="40373" y="347980"/>
                  </a:moveTo>
                  <a:lnTo>
                    <a:pt x="17202" y="347980"/>
                  </a:lnTo>
                  <a:lnTo>
                    <a:pt x="14130" y="354329"/>
                  </a:lnTo>
                  <a:lnTo>
                    <a:pt x="37310" y="354329"/>
                  </a:lnTo>
                  <a:lnTo>
                    <a:pt x="40373" y="347980"/>
                  </a:lnTo>
                  <a:close/>
                </a:path>
                <a:path w="208279" h="383539">
                  <a:moveTo>
                    <a:pt x="37310" y="354330"/>
                  </a:moveTo>
                  <a:lnTo>
                    <a:pt x="14130" y="354330"/>
                  </a:lnTo>
                  <a:lnTo>
                    <a:pt x="11059" y="360679"/>
                  </a:lnTo>
                  <a:lnTo>
                    <a:pt x="34248" y="360679"/>
                  </a:lnTo>
                  <a:lnTo>
                    <a:pt x="37310" y="354330"/>
                  </a:lnTo>
                  <a:close/>
                </a:path>
                <a:path w="208279" h="383539">
                  <a:moveTo>
                    <a:pt x="34248" y="360680"/>
                  </a:moveTo>
                  <a:lnTo>
                    <a:pt x="11059" y="360680"/>
                  </a:lnTo>
                  <a:lnTo>
                    <a:pt x="7987" y="367029"/>
                  </a:lnTo>
                  <a:lnTo>
                    <a:pt x="31186" y="367029"/>
                  </a:lnTo>
                  <a:lnTo>
                    <a:pt x="34248" y="360680"/>
                  </a:lnTo>
                  <a:close/>
                </a:path>
                <a:path w="208279" h="383539">
                  <a:moveTo>
                    <a:pt x="31186" y="367030"/>
                  </a:moveTo>
                  <a:lnTo>
                    <a:pt x="7987" y="367030"/>
                  </a:lnTo>
                  <a:lnTo>
                    <a:pt x="4915" y="373379"/>
                  </a:lnTo>
                  <a:lnTo>
                    <a:pt x="28124" y="373379"/>
                  </a:lnTo>
                  <a:lnTo>
                    <a:pt x="31186" y="367030"/>
                  </a:lnTo>
                  <a:close/>
                </a:path>
                <a:path w="208279" h="383539">
                  <a:moveTo>
                    <a:pt x="28124" y="373380"/>
                  </a:moveTo>
                  <a:lnTo>
                    <a:pt x="4915" y="373380"/>
                  </a:lnTo>
                  <a:lnTo>
                    <a:pt x="1843" y="379729"/>
                  </a:lnTo>
                  <a:lnTo>
                    <a:pt x="25062" y="379729"/>
                  </a:lnTo>
                  <a:lnTo>
                    <a:pt x="28124" y="373380"/>
                  </a:lnTo>
                  <a:close/>
                </a:path>
                <a:path w="208279" h="383539">
                  <a:moveTo>
                    <a:pt x="18319" y="379730"/>
                  </a:moveTo>
                  <a:lnTo>
                    <a:pt x="1843" y="379730"/>
                  </a:lnTo>
                  <a:lnTo>
                    <a:pt x="0" y="383539"/>
                  </a:lnTo>
                  <a:lnTo>
                    <a:pt x="4349" y="383539"/>
                  </a:lnTo>
                  <a:lnTo>
                    <a:pt x="4349" y="382269"/>
                  </a:lnTo>
                  <a:lnTo>
                    <a:pt x="13239" y="382269"/>
                  </a:lnTo>
                  <a:lnTo>
                    <a:pt x="13239" y="381000"/>
                  </a:lnTo>
                  <a:lnTo>
                    <a:pt x="18319" y="381000"/>
                  </a:lnTo>
                  <a:lnTo>
                    <a:pt x="18319" y="379730"/>
                  </a:lnTo>
                  <a:close/>
                </a:path>
              </a:pathLst>
            </a:custGeom>
            <a:solidFill>
              <a:srgbClr val="0112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5837312" y="4425950"/>
              <a:ext cx="214629" cy="396240"/>
            </a:xfrm>
            <a:custGeom>
              <a:avLst/>
              <a:gdLst/>
              <a:ahLst/>
              <a:cxnLst/>
              <a:rect l="l" t="t" r="r" b="b"/>
              <a:pathLst>
                <a:path w="214629" h="396239">
                  <a:moveTo>
                    <a:pt x="214414" y="0"/>
                  </a:moveTo>
                  <a:lnTo>
                    <a:pt x="212967" y="0"/>
                  </a:lnTo>
                  <a:lnTo>
                    <a:pt x="212967" y="1269"/>
                  </a:lnTo>
                  <a:lnTo>
                    <a:pt x="210427" y="1269"/>
                  </a:lnTo>
                  <a:lnTo>
                    <a:pt x="210427" y="2539"/>
                  </a:lnTo>
                  <a:lnTo>
                    <a:pt x="213189" y="2539"/>
                  </a:lnTo>
                  <a:lnTo>
                    <a:pt x="214414" y="0"/>
                  </a:lnTo>
                  <a:close/>
                </a:path>
                <a:path w="214629" h="396239">
                  <a:moveTo>
                    <a:pt x="213189" y="2540"/>
                  </a:moveTo>
                  <a:lnTo>
                    <a:pt x="207887" y="2540"/>
                  </a:lnTo>
                  <a:lnTo>
                    <a:pt x="207887" y="3810"/>
                  </a:lnTo>
                  <a:lnTo>
                    <a:pt x="205347" y="3810"/>
                  </a:lnTo>
                  <a:lnTo>
                    <a:pt x="205347" y="5080"/>
                  </a:lnTo>
                  <a:lnTo>
                    <a:pt x="202807" y="5080"/>
                  </a:lnTo>
                  <a:lnTo>
                    <a:pt x="202807" y="6350"/>
                  </a:lnTo>
                  <a:lnTo>
                    <a:pt x="200267" y="6350"/>
                  </a:lnTo>
                  <a:lnTo>
                    <a:pt x="200267" y="7619"/>
                  </a:lnTo>
                  <a:lnTo>
                    <a:pt x="197727" y="7619"/>
                  </a:lnTo>
                  <a:lnTo>
                    <a:pt x="197727" y="8889"/>
                  </a:lnTo>
                  <a:lnTo>
                    <a:pt x="210127" y="8889"/>
                  </a:lnTo>
                  <a:lnTo>
                    <a:pt x="213189" y="2540"/>
                  </a:lnTo>
                  <a:close/>
                </a:path>
                <a:path w="214629" h="396239">
                  <a:moveTo>
                    <a:pt x="210127" y="8890"/>
                  </a:moveTo>
                  <a:lnTo>
                    <a:pt x="195187" y="8890"/>
                  </a:lnTo>
                  <a:lnTo>
                    <a:pt x="195187" y="10160"/>
                  </a:lnTo>
                  <a:lnTo>
                    <a:pt x="192647" y="10160"/>
                  </a:lnTo>
                  <a:lnTo>
                    <a:pt x="192647" y="11430"/>
                  </a:lnTo>
                  <a:lnTo>
                    <a:pt x="190107" y="11430"/>
                  </a:lnTo>
                  <a:lnTo>
                    <a:pt x="190107" y="12700"/>
                  </a:lnTo>
                  <a:lnTo>
                    <a:pt x="188837" y="12700"/>
                  </a:lnTo>
                  <a:lnTo>
                    <a:pt x="188837" y="13969"/>
                  </a:lnTo>
                  <a:lnTo>
                    <a:pt x="186297" y="13969"/>
                  </a:lnTo>
                  <a:lnTo>
                    <a:pt x="186297" y="15239"/>
                  </a:lnTo>
                  <a:lnTo>
                    <a:pt x="207064" y="15239"/>
                  </a:lnTo>
                  <a:lnTo>
                    <a:pt x="210127" y="8890"/>
                  </a:lnTo>
                  <a:close/>
                </a:path>
                <a:path w="214629" h="396239">
                  <a:moveTo>
                    <a:pt x="207064" y="15240"/>
                  </a:moveTo>
                  <a:lnTo>
                    <a:pt x="183757" y="15240"/>
                  </a:lnTo>
                  <a:lnTo>
                    <a:pt x="183757" y="16510"/>
                  </a:lnTo>
                  <a:lnTo>
                    <a:pt x="183115" y="16510"/>
                  </a:lnTo>
                  <a:lnTo>
                    <a:pt x="180665" y="21589"/>
                  </a:lnTo>
                  <a:lnTo>
                    <a:pt x="204002" y="21589"/>
                  </a:lnTo>
                  <a:lnTo>
                    <a:pt x="207064" y="15240"/>
                  </a:lnTo>
                  <a:close/>
                </a:path>
                <a:path w="214629" h="396239">
                  <a:moveTo>
                    <a:pt x="204002" y="21590"/>
                  </a:moveTo>
                  <a:lnTo>
                    <a:pt x="180665" y="21590"/>
                  </a:lnTo>
                  <a:lnTo>
                    <a:pt x="177603" y="27939"/>
                  </a:lnTo>
                  <a:lnTo>
                    <a:pt x="200940" y="27939"/>
                  </a:lnTo>
                  <a:lnTo>
                    <a:pt x="204002" y="21590"/>
                  </a:lnTo>
                  <a:close/>
                </a:path>
                <a:path w="214629" h="396239">
                  <a:moveTo>
                    <a:pt x="200940" y="27940"/>
                  </a:moveTo>
                  <a:lnTo>
                    <a:pt x="177603" y="27940"/>
                  </a:lnTo>
                  <a:lnTo>
                    <a:pt x="174541" y="34289"/>
                  </a:lnTo>
                  <a:lnTo>
                    <a:pt x="197878" y="34289"/>
                  </a:lnTo>
                  <a:lnTo>
                    <a:pt x="200940" y="27940"/>
                  </a:lnTo>
                  <a:close/>
                </a:path>
                <a:path w="214629" h="396239">
                  <a:moveTo>
                    <a:pt x="197878" y="34290"/>
                  </a:moveTo>
                  <a:lnTo>
                    <a:pt x="174541" y="34290"/>
                  </a:lnTo>
                  <a:lnTo>
                    <a:pt x="171479" y="40639"/>
                  </a:lnTo>
                  <a:lnTo>
                    <a:pt x="194816" y="40639"/>
                  </a:lnTo>
                  <a:lnTo>
                    <a:pt x="197878" y="34290"/>
                  </a:lnTo>
                  <a:close/>
                </a:path>
                <a:path w="214629" h="396239">
                  <a:moveTo>
                    <a:pt x="194816" y="40640"/>
                  </a:moveTo>
                  <a:lnTo>
                    <a:pt x="171479" y="40640"/>
                  </a:lnTo>
                  <a:lnTo>
                    <a:pt x="168417" y="46989"/>
                  </a:lnTo>
                  <a:lnTo>
                    <a:pt x="191754" y="46989"/>
                  </a:lnTo>
                  <a:lnTo>
                    <a:pt x="194816" y="40640"/>
                  </a:lnTo>
                  <a:close/>
                </a:path>
                <a:path w="214629" h="396239">
                  <a:moveTo>
                    <a:pt x="191754" y="46990"/>
                  </a:moveTo>
                  <a:lnTo>
                    <a:pt x="168417" y="46990"/>
                  </a:lnTo>
                  <a:lnTo>
                    <a:pt x="165355" y="53339"/>
                  </a:lnTo>
                  <a:lnTo>
                    <a:pt x="188692" y="53339"/>
                  </a:lnTo>
                  <a:lnTo>
                    <a:pt x="191754" y="46990"/>
                  </a:lnTo>
                  <a:close/>
                </a:path>
                <a:path w="214629" h="396239">
                  <a:moveTo>
                    <a:pt x="188692" y="53340"/>
                  </a:moveTo>
                  <a:lnTo>
                    <a:pt x="165355" y="53340"/>
                  </a:lnTo>
                  <a:lnTo>
                    <a:pt x="162293" y="59689"/>
                  </a:lnTo>
                  <a:lnTo>
                    <a:pt x="185630" y="59689"/>
                  </a:lnTo>
                  <a:lnTo>
                    <a:pt x="188692" y="53340"/>
                  </a:lnTo>
                  <a:close/>
                </a:path>
                <a:path w="214629" h="396239">
                  <a:moveTo>
                    <a:pt x="185630" y="59690"/>
                  </a:moveTo>
                  <a:lnTo>
                    <a:pt x="162293" y="59690"/>
                  </a:lnTo>
                  <a:lnTo>
                    <a:pt x="159230" y="66039"/>
                  </a:lnTo>
                  <a:lnTo>
                    <a:pt x="182567" y="66039"/>
                  </a:lnTo>
                  <a:lnTo>
                    <a:pt x="185630" y="59690"/>
                  </a:lnTo>
                  <a:close/>
                </a:path>
                <a:path w="214629" h="396239">
                  <a:moveTo>
                    <a:pt x="182567" y="66040"/>
                  </a:moveTo>
                  <a:lnTo>
                    <a:pt x="159230" y="66040"/>
                  </a:lnTo>
                  <a:lnTo>
                    <a:pt x="156168" y="72389"/>
                  </a:lnTo>
                  <a:lnTo>
                    <a:pt x="179505" y="72389"/>
                  </a:lnTo>
                  <a:lnTo>
                    <a:pt x="182567" y="66040"/>
                  </a:lnTo>
                  <a:close/>
                </a:path>
                <a:path w="214629" h="396239">
                  <a:moveTo>
                    <a:pt x="179505" y="72390"/>
                  </a:moveTo>
                  <a:lnTo>
                    <a:pt x="156168" y="72390"/>
                  </a:lnTo>
                  <a:lnTo>
                    <a:pt x="153106" y="78739"/>
                  </a:lnTo>
                  <a:lnTo>
                    <a:pt x="176443" y="78739"/>
                  </a:lnTo>
                  <a:lnTo>
                    <a:pt x="179505" y="72390"/>
                  </a:lnTo>
                  <a:close/>
                </a:path>
                <a:path w="214629" h="396239">
                  <a:moveTo>
                    <a:pt x="176443" y="78740"/>
                  </a:moveTo>
                  <a:lnTo>
                    <a:pt x="153106" y="78740"/>
                  </a:lnTo>
                  <a:lnTo>
                    <a:pt x="150044" y="85089"/>
                  </a:lnTo>
                  <a:lnTo>
                    <a:pt x="173381" y="85089"/>
                  </a:lnTo>
                  <a:lnTo>
                    <a:pt x="176443" y="78740"/>
                  </a:lnTo>
                  <a:close/>
                </a:path>
                <a:path w="214629" h="396239">
                  <a:moveTo>
                    <a:pt x="173381" y="85090"/>
                  </a:moveTo>
                  <a:lnTo>
                    <a:pt x="150044" y="85090"/>
                  </a:lnTo>
                  <a:lnTo>
                    <a:pt x="146982" y="91439"/>
                  </a:lnTo>
                  <a:lnTo>
                    <a:pt x="170319" y="91439"/>
                  </a:lnTo>
                  <a:lnTo>
                    <a:pt x="173381" y="85090"/>
                  </a:lnTo>
                  <a:close/>
                </a:path>
                <a:path w="214629" h="396239">
                  <a:moveTo>
                    <a:pt x="170319" y="91440"/>
                  </a:moveTo>
                  <a:lnTo>
                    <a:pt x="146982" y="91440"/>
                  </a:lnTo>
                  <a:lnTo>
                    <a:pt x="143920" y="97789"/>
                  </a:lnTo>
                  <a:lnTo>
                    <a:pt x="167257" y="97789"/>
                  </a:lnTo>
                  <a:lnTo>
                    <a:pt x="170319" y="91440"/>
                  </a:lnTo>
                  <a:close/>
                </a:path>
                <a:path w="214629" h="396239">
                  <a:moveTo>
                    <a:pt x="167257" y="97790"/>
                  </a:moveTo>
                  <a:lnTo>
                    <a:pt x="143920" y="97790"/>
                  </a:lnTo>
                  <a:lnTo>
                    <a:pt x="140858" y="104139"/>
                  </a:lnTo>
                  <a:lnTo>
                    <a:pt x="164195" y="104139"/>
                  </a:lnTo>
                  <a:lnTo>
                    <a:pt x="167257" y="97790"/>
                  </a:lnTo>
                  <a:close/>
                </a:path>
                <a:path w="214629" h="396239">
                  <a:moveTo>
                    <a:pt x="164195" y="104140"/>
                  </a:moveTo>
                  <a:lnTo>
                    <a:pt x="140858" y="104140"/>
                  </a:lnTo>
                  <a:lnTo>
                    <a:pt x="137795" y="110489"/>
                  </a:lnTo>
                  <a:lnTo>
                    <a:pt x="161132" y="110489"/>
                  </a:lnTo>
                  <a:lnTo>
                    <a:pt x="164195" y="104140"/>
                  </a:lnTo>
                  <a:close/>
                </a:path>
                <a:path w="214629" h="396239">
                  <a:moveTo>
                    <a:pt x="161132" y="110490"/>
                  </a:moveTo>
                  <a:lnTo>
                    <a:pt x="137795" y="110490"/>
                  </a:lnTo>
                  <a:lnTo>
                    <a:pt x="134733" y="116839"/>
                  </a:lnTo>
                  <a:lnTo>
                    <a:pt x="158070" y="116839"/>
                  </a:lnTo>
                  <a:lnTo>
                    <a:pt x="161132" y="110490"/>
                  </a:lnTo>
                  <a:close/>
                </a:path>
                <a:path w="214629" h="396239">
                  <a:moveTo>
                    <a:pt x="158070" y="116840"/>
                  </a:moveTo>
                  <a:lnTo>
                    <a:pt x="134733" y="116840"/>
                  </a:lnTo>
                  <a:lnTo>
                    <a:pt x="131671" y="123189"/>
                  </a:lnTo>
                  <a:lnTo>
                    <a:pt x="155008" y="123189"/>
                  </a:lnTo>
                  <a:lnTo>
                    <a:pt x="158070" y="116840"/>
                  </a:lnTo>
                  <a:close/>
                </a:path>
                <a:path w="214629" h="396239">
                  <a:moveTo>
                    <a:pt x="155008" y="123190"/>
                  </a:moveTo>
                  <a:lnTo>
                    <a:pt x="131671" y="123190"/>
                  </a:lnTo>
                  <a:lnTo>
                    <a:pt x="128609" y="129539"/>
                  </a:lnTo>
                  <a:lnTo>
                    <a:pt x="151946" y="129539"/>
                  </a:lnTo>
                  <a:lnTo>
                    <a:pt x="155008" y="123190"/>
                  </a:lnTo>
                  <a:close/>
                </a:path>
                <a:path w="214629" h="396239">
                  <a:moveTo>
                    <a:pt x="151946" y="129540"/>
                  </a:moveTo>
                  <a:lnTo>
                    <a:pt x="128609" y="129540"/>
                  </a:lnTo>
                  <a:lnTo>
                    <a:pt x="125547" y="135889"/>
                  </a:lnTo>
                  <a:lnTo>
                    <a:pt x="148884" y="135889"/>
                  </a:lnTo>
                  <a:lnTo>
                    <a:pt x="151946" y="129540"/>
                  </a:lnTo>
                  <a:close/>
                </a:path>
                <a:path w="214629" h="396239">
                  <a:moveTo>
                    <a:pt x="148884" y="135890"/>
                  </a:moveTo>
                  <a:lnTo>
                    <a:pt x="125547" y="135890"/>
                  </a:lnTo>
                  <a:lnTo>
                    <a:pt x="122485" y="142239"/>
                  </a:lnTo>
                  <a:lnTo>
                    <a:pt x="145822" y="142239"/>
                  </a:lnTo>
                  <a:lnTo>
                    <a:pt x="148884" y="135890"/>
                  </a:lnTo>
                  <a:close/>
                </a:path>
                <a:path w="214629" h="396239">
                  <a:moveTo>
                    <a:pt x="145822" y="142240"/>
                  </a:moveTo>
                  <a:lnTo>
                    <a:pt x="122485" y="142240"/>
                  </a:lnTo>
                  <a:lnTo>
                    <a:pt x="119423" y="148589"/>
                  </a:lnTo>
                  <a:lnTo>
                    <a:pt x="142760" y="148589"/>
                  </a:lnTo>
                  <a:lnTo>
                    <a:pt x="145822" y="142240"/>
                  </a:lnTo>
                  <a:close/>
                </a:path>
                <a:path w="214629" h="396239">
                  <a:moveTo>
                    <a:pt x="142760" y="148590"/>
                  </a:moveTo>
                  <a:lnTo>
                    <a:pt x="119423" y="148590"/>
                  </a:lnTo>
                  <a:lnTo>
                    <a:pt x="116361" y="154939"/>
                  </a:lnTo>
                  <a:lnTo>
                    <a:pt x="139698" y="154939"/>
                  </a:lnTo>
                  <a:lnTo>
                    <a:pt x="142760" y="148590"/>
                  </a:lnTo>
                  <a:close/>
                </a:path>
                <a:path w="214629" h="396239">
                  <a:moveTo>
                    <a:pt x="139698" y="154940"/>
                  </a:moveTo>
                  <a:lnTo>
                    <a:pt x="116361" y="154940"/>
                  </a:lnTo>
                  <a:lnTo>
                    <a:pt x="113298" y="161289"/>
                  </a:lnTo>
                  <a:lnTo>
                    <a:pt x="136635" y="161289"/>
                  </a:lnTo>
                  <a:lnTo>
                    <a:pt x="139698" y="154940"/>
                  </a:lnTo>
                  <a:close/>
                </a:path>
                <a:path w="214629" h="396239">
                  <a:moveTo>
                    <a:pt x="136635" y="161290"/>
                  </a:moveTo>
                  <a:lnTo>
                    <a:pt x="113298" y="161290"/>
                  </a:lnTo>
                  <a:lnTo>
                    <a:pt x="110236" y="167639"/>
                  </a:lnTo>
                  <a:lnTo>
                    <a:pt x="133573" y="167639"/>
                  </a:lnTo>
                  <a:lnTo>
                    <a:pt x="136635" y="161290"/>
                  </a:lnTo>
                  <a:close/>
                </a:path>
                <a:path w="214629" h="396239">
                  <a:moveTo>
                    <a:pt x="133573" y="167640"/>
                  </a:moveTo>
                  <a:lnTo>
                    <a:pt x="110236" y="167640"/>
                  </a:lnTo>
                  <a:lnTo>
                    <a:pt x="107174" y="173989"/>
                  </a:lnTo>
                  <a:lnTo>
                    <a:pt x="130511" y="173989"/>
                  </a:lnTo>
                  <a:lnTo>
                    <a:pt x="133573" y="167640"/>
                  </a:lnTo>
                  <a:close/>
                </a:path>
                <a:path w="214629" h="396239">
                  <a:moveTo>
                    <a:pt x="130511" y="173990"/>
                  </a:moveTo>
                  <a:lnTo>
                    <a:pt x="107174" y="173990"/>
                  </a:lnTo>
                  <a:lnTo>
                    <a:pt x="104112" y="180339"/>
                  </a:lnTo>
                  <a:lnTo>
                    <a:pt x="127449" y="180339"/>
                  </a:lnTo>
                  <a:lnTo>
                    <a:pt x="130511" y="173990"/>
                  </a:lnTo>
                  <a:close/>
                </a:path>
                <a:path w="214629" h="396239">
                  <a:moveTo>
                    <a:pt x="127449" y="180340"/>
                  </a:moveTo>
                  <a:lnTo>
                    <a:pt x="104112" y="180340"/>
                  </a:lnTo>
                  <a:lnTo>
                    <a:pt x="101050" y="186689"/>
                  </a:lnTo>
                  <a:lnTo>
                    <a:pt x="124387" y="186689"/>
                  </a:lnTo>
                  <a:lnTo>
                    <a:pt x="127449" y="180340"/>
                  </a:lnTo>
                  <a:close/>
                </a:path>
                <a:path w="214629" h="396239">
                  <a:moveTo>
                    <a:pt x="124387" y="186690"/>
                  </a:moveTo>
                  <a:lnTo>
                    <a:pt x="101050" y="186690"/>
                  </a:lnTo>
                  <a:lnTo>
                    <a:pt x="97988" y="193039"/>
                  </a:lnTo>
                  <a:lnTo>
                    <a:pt x="121325" y="193039"/>
                  </a:lnTo>
                  <a:lnTo>
                    <a:pt x="124387" y="186690"/>
                  </a:lnTo>
                  <a:close/>
                </a:path>
                <a:path w="214629" h="396239">
                  <a:moveTo>
                    <a:pt x="121325" y="193040"/>
                  </a:moveTo>
                  <a:lnTo>
                    <a:pt x="97988" y="193040"/>
                  </a:lnTo>
                  <a:lnTo>
                    <a:pt x="94926" y="199389"/>
                  </a:lnTo>
                  <a:lnTo>
                    <a:pt x="118263" y="199389"/>
                  </a:lnTo>
                  <a:lnTo>
                    <a:pt x="121325" y="193040"/>
                  </a:lnTo>
                  <a:close/>
                </a:path>
                <a:path w="214629" h="396239">
                  <a:moveTo>
                    <a:pt x="118263" y="199390"/>
                  </a:moveTo>
                  <a:lnTo>
                    <a:pt x="94926" y="199390"/>
                  </a:lnTo>
                  <a:lnTo>
                    <a:pt x="91863" y="205739"/>
                  </a:lnTo>
                  <a:lnTo>
                    <a:pt x="115200" y="205739"/>
                  </a:lnTo>
                  <a:lnTo>
                    <a:pt x="118263" y="199390"/>
                  </a:lnTo>
                  <a:close/>
                </a:path>
                <a:path w="214629" h="396239">
                  <a:moveTo>
                    <a:pt x="115200" y="205740"/>
                  </a:moveTo>
                  <a:lnTo>
                    <a:pt x="91863" y="205740"/>
                  </a:lnTo>
                  <a:lnTo>
                    <a:pt x="88801" y="212089"/>
                  </a:lnTo>
                  <a:lnTo>
                    <a:pt x="112138" y="212089"/>
                  </a:lnTo>
                  <a:lnTo>
                    <a:pt x="115200" y="205740"/>
                  </a:lnTo>
                  <a:close/>
                </a:path>
                <a:path w="214629" h="396239">
                  <a:moveTo>
                    <a:pt x="112138" y="212090"/>
                  </a:moveTo>
                  <a:lnTo>
                    <a:pt x="88801" y="212090"/>
                  </a:lnTo>
                  <a:lnTo>
                    <a:pt x="85739" y="218439"/>
                  </a:lnTo>
                  <a:lnTo>
                    <a:pt x="109076" y="218439"/>
                  </a:lnTo>
                  <a:lnTo>
                    <a:pt x="112138" y="212090"/>
                  </a:lnTo>
                  <a:close/>
                </a:path>
                <a:path w="214629" h="396239">
                  <a:moveTo>
                    <a:pt x="109076" y="218440"/>
                  </a:moveTo>
                  <a:lnTo>
                    <a:pt x="85739" y="218440"/>
                  </a:lnTo>
                  <a:lnTo>
                    <a:pt x="82677" y="224789"/>
                  </a:lnTo>
                  <a:lnTo>
                    <a:pt x="106014" y="224789"/>
                  </a:lnTo>
                  <a:lnTo>
                    <a:pt x="109076" y="218440"/>
                  </a:lnTo>
                  <a:close/>
                </a:path>
                <a:path w="214629" h="396239">
                  <a:moveTo>
                    <a:pt x="106014" y="224790"/>
                  </a:moveTo>
                  <a:lnTo>
                    <a:pt x="82677" y="224790"/>
                  </a:lnTo>
                  <a:lnTo>
                    <a:pt x="79615" y="231139"/>
                  </a:lnTo>
                  <a:lnTo>
                    <a:pt x="102952" y="231139"/>
                  </a:lnTo>
                  <a:lnTo>
                    <a:pt x="106014" y="224790"/>
                  </a:lnTo>
                  <a:close/>
                </a:path>
                <a:path w="214629" h="396239">
                  <a:moveTo>
                    <a:pt x="102952" y="231140"/>
                  </a:moveTo>
                  <a:lnTo>
                    <a:pt x="79615" y="231140"/>
                  </a:lnTo>
                  <a:lnTo>
                    <a:pt x="76553" y="237489"/>
                  </a:lnTo>
                  <a:lnTo>
                    <a:pt x="99890" y="237489"/>
                  </a:lnTo>
                  <a:lnTo>
                    <a:pt x="102952" y="231140"/>
                  </a:lnTo>
                  <a:close/>
                </a:path>
                <a:path w="214629" h="396239">
                  <a:moveTo>
                    <a:pt x="99890" y="237490"/>
                  </a:moveTo>
                  <a:lnTo>
                    <a:pt x="76553" y="237490"/>
                  </a:lnTo>
                  <a:lnTo>
                    <a:pt x="73491" y="243839"/>
                  </a:lnTo>
                  <a:lnTo>
                    <a:pt x="96828" y="243839"/>
                  </a:lnTo>
                  <a:lnTo>
                    <a:pt x="99890" y="237490"/>
                  </a:lnTo>
                  <a:close/>
                </a:path>
                <a:path w="214629" h="396239">
                  <a:moveTo>
                    <a:pt x="96828" y="243840"/>
                  </a:moveTo>
                  <a:lnTo>
                    <a:pt x="73491" y="243840"/>
                  </a:lnTo>
                  <a:lnTo>
                    <a:pt x="70429" y="250189"/>
                  </a:lnTo>
                  <a:lnTo>
                    <a:pt x="93766" y="250189"/>
                  </a:lnTo>
                  <a:lnTo>
                    <a:pt x="96828" y="243840"/>
                  </a:lnTo>
                  <a:close/>
                </a:path>
                <a:path w="214629" h="396239">
                  <a:moveTo>
                    <a:pt x="93766" y="250190"/>
                  </a:moveTo>
                  <a:lnTo>
                    <a:pt x="70429" y="250190"/>
                  </a:lnTo>
                  <a:lnTo>
                    <a:pt x="67366" y="256539"/>
                  </a:lnTo>
                  <a:lnTo>
                    <a:pt x="90703" y="256539"/>
                  </a:lnTo>
                  <a:lnTo>
                    <a:pt x="93766" y="250190"/>
                  </a:lnTo>
                  <a:close/>
                </a:path>
                <a:path w="214629" h="396239">
                  <a:moveTo>
                    <a:pt x="90703" y="256540"/>
                  </a:moveTo>
                  <a:lnTo>
                    <a:pt x="67366" y="256540"/>
                  </a:lnTo>
                  <a:lnTo>
                    <a:pt x="64304" y="262889"/>
                  </a:lnTo>
                  <a:lnTo>
                    <a:pt x="87641" y="262889"/>
                  </a:lnTo>
                  <a:lnTo>
                    <a:pt x="90703" y="256540"/>
                  </a:lnTo>
                  <a:close/>
                </a:path>
                <a:path w="214629" h="396239">
                  <a:moveTo>
                    <a:pt x="87641" y="262890"/>
                  </a:moveTo>
                  <a:lnTo>
                    <a:pt x="64304" y="262890"/>
                  </a:lnTo>
                  <a:lnTo>
                    <a:pt x="61242" y="269239"/>
                  </a:lnTo>
                  <a:lnTo>
                    <a:pt x="84579" y="269239"/>
                  </a:lnTo>
                  <a:lnTo>
                    <a:pt x="87641" y="262890"/>
                  </a:lnTo>
                  <a:close/>
                </a:path>
                <a:path w="214629" h="396239">
                  <a:moveTo>
                    <a:pt x="84579" y="269240"/>
                  </a:moveTo>
                  <a:lnTo>
                    <a:pt x="61242" y="269240"/>
                  </a:lnTo>
                  <a:lnTo>
                    <a:pt x="58180" y="275589"/>
                  </a:lnTo>
                  <a:lnTo>
                    <a:pt x="81517" y="275589"/>
                  </a:lnTo>
                  <a:lnTo>
                    <a:pt x="84579" y="269240"/>
                  </a:lnTo>
                  <a:close/>
                </a:path>
                <a:path w="214629" h="396239">
                  <a:moveTo>
                    <a:pt x="81517" y="275590"/>
                  </a:moveTo>
                  <a:lnTo>
                    <a:pt x="58180" y="275590"/>
                  </a:lnTo>
                  <a:lnTo>
                    <a:pt x="55118" y="281939"/>
                  </a:lnTo>
                  <a:lnTo>
                    <a:pt x="78455" y="281939"/>
                  </a:lnTo>
                  <a:lnTo>
                    <a:pt x="81517" y="275590"/>
                  </a:lnTo>
                  <a:close/>
                </a:path>
                <a:path w="214629" h="396239">
                  <a:moveTo>
                    <a:pt x="78455" y="281940"/>
                  </a:moveTo>
                  <a:lnTo>
                    <a:pt x="55118" y="281940"/>
                  </a:lnTo>
                  <a:lnTo>
                    <a:pt x="52056" y="288289"/>
                  </a:lnTo>
                  <a:lnTo>
                    <a:pt x="75393" y="288289"/>
                  </a:lnTo>
                  <a:lnTo>
                    <a:pt x="78455" y="281940"/>
                  </a:lnTo>
                  <a:close/>
                </a:path>
                <a:path w="214629" h="396239">
                  <a:moveTo>
                    <a:pt x="75393" y="288290"/>
                  </a:moveTo>
                  <a:lnTo>
                    <a:pt x="52056" y="288290"/>
                  </a:lnTo>
                  <a:lnTo>
                    <a:pt x="48994" y="294639"/>
                  </a:lnTo>
                  <a:lnTo>
                    <a:pt x="72331" y="294639"/>
                  </a:lnTo>
                  <a:lnTo>
                    <a:pt x="75393" y="288290"/>
                  </a:lnTo>
                  <a:close/>
                </a:path>
                <a:path w="214629" h="396239">
                  <a:moveTo>
                    <a:pt x="72331" y="294640"/>
                  </a:moveTo>
                  <a:lnTo>
                    <a:pt x="48994" y="294640"/>
                  </a:lnTo>
                  <a:lnTo>
                    <a:pt x="45931" y="300989"/>
                  </a:lnTo>
                  <a:lnTo>
                    <a:pt x="69268" y="300989"/>
                  </a:lnTo>
                  <a:lnTo>
                    <a:pt x="72331" y="294640"/>
                  </a:lnTo>
                  <a:close/>
                </a:path>
                <a:path w="214629" h="396239">
                  <a:moveTo>
                    <a:pt x="69268" y="300990"/>
                  </a:moveTo>
                  <a:lnTo>
                    <a:pt x="45931" y="300990"/>
                  </a:lnTo>
                  <a:lnTo>
                    <a:pt x="42869" y="307339"/>
                  </a:lnTo>
                  <a:lnTo>
                    <a:pt x="66206" y="307339"/>
                  </a:lnTo>
                  <a:lnTo>
                    <a:pt x="69268" y="300990"/>
                  </a:lnTo>
                  <a:close/>
                </a:path>
                <a:path w="214629" h="396239">
                  <a:moveTo>
                    <a:pt x="66206" y="307340"/>
                  </a:moveTo>
                  <a:lnTo>
                    <a:pt x="42869" y="307340"/>
                  </a:lnTo>
                  <a:lnTo>
                    <a:pt x="39807" y="313689"/>
                  </a:lnTo>
                  <a:lnTo>
                    <a:pt x="63144" y="313689"/>
                  </a:lnTo>
                  <a:lnTo>
                    <a:pt x="66206" y="307340"/>
                  </a:lnTo>
                  <a:close/>
                </a:path>
                <a:path w="214629" h="396239">
                  <a:moveTo>
                    <a:pt x="63144" y="313690"/>
                  </a:moveTo>
                  <a:lnTo>
                    <a:pt x="39807" y="313690"/>
                  </a:lnTo>
                  <a:lnTo>
                    <a:pt x="36745" y="320039"/>
                  </a:lnTo>
                  <a:lnTo>
                    <a:pt x="60082" y="320039"/>
                  </a:lnTo>
                  <a:lnTo>
                    <a:pt x="63144" y="313690"/>
                  </a:lnTo>
                  <a:close/>
                </a:path>
                <a:path w="214629" h="396239">
                  <a:moveTo>
                    <a:pt x="60082" y="320040"/>
                  </a:moveTo>
                  <a:lnTo>
                    <a:pt x="36745" y="320040"/>
                  </a:lnTo>
                  <a:lnTo>
                    <a:pt x="33683" y="326389"/>
                  </a:lnTo>
                  <a:lnTo>
                    <a:pt x="57020" y="326389"/>
                  </a:lnTo>
                  <a:lnTo>
                    <a:pt x="60082" y="320040"/>
                  </a:lnTo>
                  <a:close/>
                </a:path>
                <a:path w="214629" h="396239">
                  <a:moveTo>
                    <a:pt x="57020" y="326390"/>
                  </a:moveTo>
                  <a:lnTo>
                    <a:pt x="33683" y="326390"/>
                  </a:lnTo>
                  <a:lnTo>
                    <a:pt x="30621" y="332739"/>
                  </a:lnTo>
                  <a:lnTo>
                    <a:pt x="53958" y="332739"/>
                  </a:lnTo>
                  <a:lnTo>
                    <a:pt x="57020" y="326390"/>
                  </a:lnTo>
                  <a:close/>
                </a:path>
                <a:path w="214629" h="396239">
                  <a:moveTo>
                    <a:pt x="53958" y="332740"/>
                  </a:moveTo>
                  <a:lnTo>
                    <a:pt x="30621" y="332740"/>
                  </a:lnTo>
                  <a:lnTo>
                    <a:pt x="27559" y="339089"/>
                  </a:lnTo>
                  <a:lnTo>
                    <a:pt x="50896" y="339089"/>
                  </a:lnTo>
                  <a:lnTo>
                    <a:pt x="53958" y="332740"/>
                  </a:lnTo>
                  <a:close/>
                </a:path>
                <a:path w="214629" h="396239">
                  <a:moveTo>
                    <a:pt x="50896" y="339090"/>
                  </a:moveTo>
                  <a:lnTo>
                    <a:pt x="27559" y="339090"/>
                  </a:lnTo>
                  <a:lnTo>
                    <a:pt x="24497" y="345439"/>
                  </a:lnTo>
                  <a:lnTo>
                    <a:pt x="47834" y="345439"/>
                  </a:lnTo>
                  <a:lnTo>
                    <a:pt x="50896" y="339090"/>
                  </a:lnTo>
                  <a:close/>
                </a:path>
                <a:path w="214629" h="396239">
                  <a:moveTo>
                    <a:pt x="47834" y="345440"/>
                  </a:moveTo>
                  <a:lnTo>
                    <a:pt x="24497" y="345440"/>
                  </a:lnTo>
                  <a:lnTo>
                    <a:pt x="21434" y="351789"/>
                  </a:lnTo>
                  <a:lnTo>
                    <a:pt x="44771" y="351789"/>
                  </a:lnTo>
                  <a:lnTo>
                    <a:pt x="47834" y="345440"/>
                  </a:lnTo>
                  <a:close/>
                </a:path>
                <a:path w="214629" h="396239">
                  <a:moveTo>
                    <a:pt x="44771" y="351790"/>
                  </a:moveTo>
                  <a:lnTo>
                    <a:pt x="21434" y="351790"/>
                  </a:lnTo>
                  <a:lnTo>
                    <a:pt x="18372" y="358139"/>
                  </a:lnTo>
                  <a:lnTo>
                    <a:pt x="41709" y="358139"/>
                  </a:lnTo>
                  <a:lnTo>
                    <a:pt x="44771" y="351790"/>
                  </a:lnTo>
                  <a:close/>
                </a:path>
                <a:path w="214629" h="396239">
                  <a:moveTo>
                    <a:pt x="41709" y="358140"/>
                  </a:moveTo>
                  <a:lnTo>
                    <a:pt x="18372" y="358140"/>
                  </a:lnTo>
                  <a:lnTo>
                    <a:pt x="15310" y="364489"/>
                  </a:lnTo>
                  <a:lnTo>
                    <a:pt x="38647" y="364489"/>
                  </a:lnTo>
                  <a:lnTo>
                    <a:pt x="41709" y="358140"/>
                  </a:lnTo>
                  <a:close/>
                </a:path>
                <a:path w="214629" h="396239">
                  <a:moveTo>
                    <a:pt x="38647" y="364490"/>
                  </a:moveTo>
                  <a:lnTo>
                    <a:pt x="15310" y="364490"/>
                  </a:lnTo>
                  <a:lnTo>
                    <a:pt x="12248" y="370839"/>
                  </a:lnTo>
                  <a:lnTo>
                    <a:pt x="35585" y="370839"/>
                  </a:lnTo>
                  <a:lnTo>
                    <a:pt x="38647" y="364490"/>
                  </a:lnTo>
                  <a:close/>
                </a:path>
                <a:path w="214629" h="396239">
                  <a:moveTo>
                    <a:pt x="35585" y="370840"/>
                  </a:moveTo>
                  <a:lnTo>
                    <a:pt x="12248" y="370840"/>
                  </a:lnTo>
                  <a:lnTo>
                    <a:pt x="9186" y="377189"/>
                  </a:lnTo>
                  <a:lnTo>
                    <a:pt x="32523" y="377189"/>
                  </a:lnTo>
                  <a:lnTo>
                    <a:pt x="35585" y="370840"/>
                  </a:lnTo>
                  <a:close/>
                </a:path>
                <a:path w="214629" h="396239">
                  <a:moveTo>
                    <a:pt x="32523" y="377190"/>
                  </a:moveTo>
                  <a:lnTo>
                    <a:pt x="9186" y="377190"/>
                  </a:lnTo>
                  <a:lnTo>
                    <a:pt x="6124" y="383539"/>
                  </a:lnTo>
                  <a:lnTo>
                    <a:pt x="29461" y="383539"/>
                  </a:lnTo>
                  <a:lnTo>
                    <a:pt x="32523" y="377190"/>
                  </a:lnTo>
                  <a:close/>
                </a:path>
                <a:path w="214629" h="396239">
                  <a:moveTo>
                    <a:pt x="29461" y="383540"/>
                  </a:moveTo>
                  <a:lnTo>
                    <a:pt x="6124" y="383540"/>
                  </a:lnTo>
                  <a:lnTo>
                    <a:pt x="3062" y="389889"/>
                  </a:lnTo>
                  <a:lnTo>
                    <a:pt x="26399" y="389889"/>
                  </a:lnTo>
                  <a:lnTo>
                    <a:pt x="29461" y="383540"/>
                  </a:lnTo>
                  <a:close/>
                </a:path>
                <a:path w="214629" h="396239">
                  <a:moveTo>
                    <a:pt x="23737" y="389890"/>
                  </a:moveTo>
                  <a:lnTo>
                    <a:pt x="3062" y="389890"/>
                  </a:lnTo>
                  <a:lnTo>
                    <a:pt x="0" y="396239"/>
                  </a:lnTo>
                  <a:lnTo>
                    <a:pt x="877" y="396239"/>
                  </a:lnTo>
                  <a:lnTo>
                    <a:pt x="877" y="394969"/>
                  </a:lnTo>
                  <a:lnTo>
                    <a:pt x="7227" y="394969"/>
                  </a:lnTo>
                  <a:lnTo>
                    <a:pt x="7227" y="393700"/>
                  </a:lnTo>
                  <a:lnTo>
                    <a:pt x="12307" y="393700"/>
                  </a:lnTo>
                  <a:lnTo>
                    <a:pt x="12307" y="392430"/>
                  </a:lnTo>
                  <a:lnTo>
                    <a:pt x="17387" y="392430"/>
                  </a:lnTo>
                  <a:lnTo>
                    <a:pt x="17387" y="391160"/>
                  </a:lnTo>
                  <a:lnTo>
                    <a:pt x="23737" y="391160"/>
                  </a:lnTo>
                  <a:lnTo>
                    <a:pt x="23737" y="389890"/>
                  </a:lnTo>
                  <a:close/>
                </a:path>
              </a:pathLst>
            </a:custGeom>
            <a:solidFill>
              <a:srgbClr val="0112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5863711" y="4411980"/>
              <a:ext cx="217804" cy="403860"/>
            </a:xfrm>
            <a:custGeom>
              <a:avLst/>
              <a:gdLst/>
              <a:ahLst/>
              <a:cxnLst/>
              <a:rect l="l" t="t" r="r" b="b"/>
              <a:pathLst>
                <a:path w="217804" h="403860">
                  <a:moveTo>
                    <a:pt x="217611" y="0"/>
                  </a:moveTo>
                  <a:lnTo>
                    <a:pt x="215778" y="0"/>
                  </a:lnTo>
                  <a:lnTo>
                    <a:pt x="215778" y="1270"/>
                  </a:lnTo>
                  <a:lnTo>
                    <a:pt x="213238" y="1270"/>
                  </a:lnTo>
                  <a:lnTo>
                    <a:pt x="213238" y="2540"/>
                  </a:lnTo>
                  <a:lnTo>
                    <a:pt x="210698" y="2540"/>
                  </a:lnTo>
                  <a:lnTo>
                    <a:pt x="210698" y="3810"/>
                  </a:lnTo>
                  <a:lnTo>
                    <a:pt x="215768" y="3810"/>
                  </a:lnTo>
                  <a:lnTo>
                    <a:pt x="217611" y="0"/>
                  </a:lnTo>
                  <a:close/>
                </a:path>
                <a:path w="217804" h="403860">
                  <a:moveTo>
                    <a:pt x="215768" y="3810"/>
                  </a:moveTo>
                  <a:lnTo>
                    <a:pt x="208158" y="3810"/>
                  </a:lnTo>
                  <a:lnTo>
                    <a:pt x="208158" y="5080"/>
                  </a:lnTo>
                  <a:lnTo>
                    <a:pt x="204348" y="5080"/>
                  </a:lnTo>
                  <a:lnTo>
                    <a:pt x="204348" y="6350"/>
                  </a:lnTo>
                  <a:lnTo>
                    <a:pt x="201808" y="6350"/>
                  </a:lnTo>
                  <a:lnTo>
                    <a:pt x="201808" y="7620"/>
                  </a:lnTo>
                  <a:lnTo>
                    <a:pt x="199268" y="7620"/>
                  </a:lnTo>
                  <a:lnTo>
                    <a:pt x="199268" y="8890"/>
                  </a:lnTo>
                  <a:lnTo>
                    <a:pt x="196728" y="8890"/>
                  </a:lnTo>
                  <a:lnTo>
                    <a:pt x="196728" y="10160"/>
                  </a:lnTo>
                  <a:lnTo>
                    <a:pt x="212696" y="10160"/>
                  </a:lnTo>
                  <a:lnTo>
                    <a:pt x="215768" y="3810"/>
                  </a:lnTo>
                  <a:close/>
                </a:path>
                <a:path w="217804" h="403860">
                  <a:moveTo>
                    <a:pt x="212696" y="10160"/>
                  </a:moveTo>
                  <a:lnTo>
                    <a:pt x="194188" y="10160"/>
                  </a:lnTo>
                  <a:lnTo>
                    <a:pt x="194188" y="11430"/>
                  </a:lnTo>
                  <a:lnTo>
                    <a:pt x="191648" y="11430"/>
                  </a:lnTo>
                  <a:lnTo>
                    <a:pt x="191648" y="12700"/>
                  </a:lnTo>
                  <a:lnTo>
                    <a:pt x="189108" y="12700"/>
                  </a:lnTo>
                  <a:lnTo>
                    <a:pt x="189108" y="13970"/>
                  </a:lnTo>
                  <a:lnTo>
                    <a:pt x="188014" y="13970"/>
                  </a:lnTo>
                  <a:lnTo>
                    <a:pt x="186790" y="16510"/>
                  </a:lnTo>
                  <a:lnTo>
                    <a:pt x="209624" y="16510"/>
                  </a:lnTo>
                  <a:lnTo>
                    <a:pt x="212696" y="10160"/>
                  </a:lnTo>
                  <a:close/>
                </a:path>
                <a:path w="217804" h="403860">
                  <a:moveTo>
                    <a:pt x="209624" y="16510"/>
                  </a:moveTo>
                  <a:lnTo>
                    <a:pt x="186790" y="16510"/>
                  </a:lnTo>
                  <a:lnTo>
                    <a:pt x="183727" y="22860"/>
                  </a:lnTo>
                  <a:lnTo>
                    <a:pt x="206552" y="22860"/>
                  </a:lnTo>
                  <a:lnTo>
                    <a:pt x="209624" y="16510"/>
                  </a:lnTo>
                  <a:close/>
                </a:path>
                <a:path w="217804" h="403860">
                  <a:moveTo>
                    <a:pt x="206552" y="22860"/>
                  </a:moveTo>
                  <a:lnTo>
                    <a:pt x="183727" y="22860"/>
                  </a:lnTo>
                  <a:lnTo>
                    <a:pt x="180665" y="29210"/>
                  </a:lnTo>
                  <a:lnTo>
                    <a:pt x="203480" y="29210"/>
                  </a:lnTo>
                  <a:lnTo>
                    <a:pt x="206552" y="22860"/>
                  </a:lnTo>
                  <a:close/>
                </a:path>
                <a:path w="217804" h="403860">
                  <a:moveTo>
                    <a:pt x="203480" y="29210"/>
                  </a:moveTo>
                  <a:lnTo>
                    <a:pt x="180665" y="29210"/>
                  </a:lnTo>
                  <a:lnTo>
                    <a:pt x="177603" y="35560"/>
                  </a:lnTo>
                  <a:lnTo>
                    <a:pt x="200408" y="35560"/>
                  </a:lnTo>
                  <a:lnTo>
                    <a:pt x="203480" y="29210"/>
                  </a:lnTo>
                  <a:close/>
                </a:path>
                <a:path w="217804" h="403860">
                  <a:moveTo>
                    <a:pt x="200408" y="35560"/>
                  </a:moveTo>
                  <a:lnTo>
                    <a:pt x="177603" y="35560"/>
                  </a:lnTo>
                  <a:lnTo>
                    <a:pt x="174541" y="41910"/>
                  </a:lnTo>
                  <a:lnTo>
                    <a:pt x="197336" y="41910"/>
                  </a:lnTo>
                  <a:lnTo>
                    <a:pt x="200408" y="35560"/>
                  </a:lnTo>
                  <a:close/>
                </a:path>
                <a:path w="217804" h="403860">
                  <a:moveTo>
                    <a:pt x="197336" y="41910"/>
                  </a:moveTo>
                  <a:lnTo>
                    <a:pt x="174541" y="41910"/>
                  </a:lnTo>
                  <a:lnTo>
                    <a:pt x="171479" y="48260"/>
                  </a:lnTo>
                  <a:lnTo>
                    <a:pt x="194264" y="48260"/>
                  </a:lnTo>
                  <a:lnTo>
                    <a:pt x="197336" y="41910"/>
                  </a:lnTo>
                  <a:close/>
                </a:path>
                <a:path w="217804" h="403860">
                  <a:moveTo>
                    <a:pt x="194264" y="48260"/>
                  </a:moveTo>
                  <a:lnTo>
                    <a:pt x="171479" y="48260"/>
                  </a:lnTo>
                  <a:lnTo>
                    <a:pt x="168417" y="54610"/>
                  </a:lnTo>
                  <a:lnTo>
                    <a:pt x="191192" y="54610"/>
                  </a:lnTo>
                  <a:lnTo>
                    <a:pt x="194264" y="48260"/>
                  </a:lnTo>
                  <a:close/>
                </a:path>
                <a:path w="217804" h="403860">
                  <a:moveTo>
                    <a:pt x="191192" y="54610"/>
                  </a:moveTo>
                  <a:lnTo>
                    <a:pt x="168417" y="54610"/>
                  </a:lnTo>
                  <a:lnTo>
                    <a:pt x="165355" y="60960"/>
                  </a:lnTo>
                  <a:lnTo>
                    <a:pt x="188120" y="60960"/>
                  </a:lnTo>
                  <a:lnTo>
                    <a:pt x="191192" y="54610"/>
                  </a:lnTo>
                  <a:close/>
                </a:path>
                <a:path w="217804" h="403860">
                  <a:moveTo>
                    <a:pt x="188120" y="60960"/>
                  </a:moveTo>
                  <a:lnTo>
                    <a:pt x="165355" y="60960"/>
                  </a:lnTo>
                  <a:lnTo>
                    <a:pt x="162293" y="67310"/>
                  </a:lnTo>
                  <a:lnTo>
                    <a:pt x="185049" y="67310"/>
                  </a:lnTo>
                  <a:lnTo>
                    <a:pt x="188120" y="60960"/>
                  </a:lnTo>
                  <a:close/>
                </a:path>
                <a:path w="217804" h="403860">
                  <a:moveTo>
                    <a:pt x="185049" y="67310"/>
                  </a:moveTo>
                  <a:lnTo>
                    <a:pt x="162293" y="67310"/>
                  </a:lnTo>
                  <a:lnTo>
                    <a:pt x="159230" y="73660"/>
                  </a:lnTo>
                  <a:lnTo>
                    <a:pt x="181977" y="73660"/>
                  </a:lnTo>
                  <a:lnTo>
                    <a:pt x="185049" y="67310"/>
                  </a:lnTo>
                  <a:close/>
                </a:path>
                <a:path w="217804" h="403860">
                  <a:moveTo>
                    <a:pt x="181977" y="73660"/>
                  </a:moveTo>
                  <a:lnTo>
                    <a:pt x="159230" y="73660"/>
                  </a:lnTo>
                  <a:lnTo>
                    <a:pt x="156168" y="80010"/>
                  </a:lnTo>
                  <a:lnTo>
                    <a:pt x="178905" y="80010"/>
                  </a:lnTo>
                  <a:lnTo>
                    <a:pt x="181977" y="73660"/>
                  </a:lnTo>
                  <a:close/>
                </a:path>
                <a:path w="217804" h="403860">
                  <a:moveTo>
                    <a:pt x="178905" y="80010"/>
                  </a:moveTo>
                  <a:lnTo>
                    <a:pt x="156168" y="80010"/>
                  </a:lnTo>
                  <a:lnTo>
                    <a:pt x="153106" y="86360"/>
                  </a:lnTo>
                  <a:lnTo>
                    <a:pt x="175833" y="86360"/>
                  </a:lnTo>
                  <a:lnTo>
                    <a:pt x="178905" y="80010"/>
                  </a:lnTo>
                  <a:close/>
                </a:path>
                <a:path w="217804" h="403860">
                  <a:moveTo>
                    <a:pt x="175833" y="86360"/>
                  </a:moveTo>
                  <a:lnTo>
                    <a:pt x="153106" y="86360"/>
                  </a:lnTo>
                  <a:lnTo>
                    <a:pt x="150044" y="92710"/>
                  </a:lnTo>
                  <a:lnTo>
                    <a:pt x="172761" y="92710"/>
                  </a:lnTo>
                  <a:lnTo>
                    <a:pt x="175833" y="86360"/>
                  </a:lnTo>
                  <a:close/>
                </a:path>
                <a:path w="217804" h="403860">
                  <a:moveTo>
                    <a:pt x="172761" y="92710"/>
                  </a:moveTo>
                  <a:lnTo>
                    <a:pt x="150044" y="92710"/>
                  </a:lnTo>
                  <a:lnTo>
                    <a:pt x="146982" y="99060"/>
                  </a:lnTo>
                  <a:lnTo>
                    <a:pt x="169689" y="99060"/>
                  </a:lnTo>
                  <a:lnTo>
                    <a:pt x="172761" y="92710"/>
                  </a:lnTo>
                  <a:close/>
                </a:path>
                <a:path w="217804" h="403860">
                  <a:moveTo>
                    <a:pt x="169689" y="99060"/>
                  </a:moveTo>
                  <a:lnTo>
                    <a:pt x="146982" y="99060"/>
                  </a:lnTo>
                  <a:lnTo>
                    <a:pt x="143920" y="105410"/>
                  </a:lnTo>
                  <a:lnTo>
                    <a:pt x="166617" y="105410"/>
                  </a:lnTo>
                  <a:lnTo>
                    <a:pt x="169689" y="99060"/>
                  </a:lnTo>
                  <a:close/>
                </a:path>
                <a:path w="217804" h="403860">
                  <a:moveTo>
                    <a:pt x="166617" y="105410"/>
                  </a:moveTo>
                  <a:lnTo>
                    <a:pt x="143920" y="105410"/>
                  </a:lnTo>
                  <a:lnTo>
                    <a:pt x="140858" y="111760"/>
                  </a:lnTo>
                  <a:lnTo>
                    <a:pt x="163545" y="111760"/>
                  </a:lnTo>
                  <a:lnTo>
                    <a:pt x="166617" y="105410"/>
                  </a:lnTo>
                  <a:close/>
                </a:path>
                <a:path w="217804" h="403860">
                  <a:moveTo>
                    <a:pt x="163545" y="111760"/>
                  </a:moveTo>
                  <a:lnTo>
                    <a:pt x="140858" y="111760"/>
                  </a:lnTo>
                  <a:lnTo>
                    <a:pt x="137795" y="118110"/>
                  </a:lnTo>
                  <a:lnTo>
                    <a:pt x="160473" y="118110"/>
                  </a:lnTo>
                  <a:lnTo>
                    <a:pt x="163545" y="111760"/>
                  </a:lnTo>
                  <a:close/>
                </a:path>
                <a:path w="217804" h="403860">
                  <a:moveTo>
                    <a:pt x="160473" y="118110"/>
                  </a:moveTo>
                  <a:lnTo>
                    <a:pt x="137795" y="118110"/>
                  </a:lnTo>
                  <a:lnTo>
                    <a:pt x="134733" y="124460"/>
                  </a:lnTo>
                  <a:lnTo>
                    <a:pt x="157401" y="124460"/>
                  </a:lnTo>
                  <a:lnTo>
                    <a:pt x="160473" y="118110"/>
                  </a:lnTo>
                  <a:close/>
                </a:path>
                <a:path w="217804" h="403860">
                  <a:moveTo>
                    <a:pt x="157401" y="124460"/>
                  </a:moveTo>
                  <a:lnTo>
                    <a:pt x="134733" y="124460"/>
                  </a:lnTo>
                  <a:lnTo>
                    <a:pt x="131671" y="130810"/>
                  </a:lnTo>
                  <a:lnTo>
                    <a:pt x="154329" y="130810"/>
                  </a:lnTo>
                  <a:lnTo>
                    <a:pt x="157401" y="124460"/>
                  </a:lnTo>
                  <a:close/>
                </a:path>
                <a:path w="217804" h="403860">
                  <a:moveTo>
                    <a:pt x="154329" y="130810"/>
                  </a:moveTo>
                  <a:lnTo>
                    <a:pt x="131671" y="130810"/>
                  </a:lnTo>
                  <a:lnTo>
                    <a:pt x="128609" y="137160"/>
                  </a:lnTo>
                  <a:lnTo>
                    <a:pt x="151257" y="137160"/>
                  </a:lnTo>
                  <a:lnTo>
                    <a:pt x="154329" y="130810"/>
                  </a:lnTo>
                  <a:close/>
                </a:path>
                <a:path w="217804" h="403860">
                  <a:moveTo>
                    <a:pt x="151257" y="137160"/>
                  </a:moveTo>
                  <a:lnTo>
                    <a:pt x="128609" y="137160"/>
                  </a:lnTo>
                  <a:lnTo>
                    <a:pt x="125547" y="143510"/>
                  </a:lnTo>
                  <a:lnTo>
                    <a:pt x="148185" y="143510"/>
                  </a:lnTo>
                  <a:lnTo>
                    <a:pt x="151257" y="137160"/>
                  </a:lnTo>
                  <a:close/>
                </a:path>
                <a:path w="217804" h="403860">
                  <a:moveTo>
                    <a:pt x="148185" y="143510"/>
                  </a:moveTo>
                  <a:lnTo>
                    <a:pt x="125547" y="143510"/>
                  </a:lnTo>
                  <a:lnTo>
                    <a:pt x="122485" y="149860"/>
                  </a:lnTo>
                  <a:lnTo>
                    <a:pt x="145113" y="149860"/>
                  </a:lnTo>
                  <a:lnTo>
                    <a:pt x="148185" y="143510"/>
                  </a:lnTo>
                  <a:close/>
                </a:path>
                <a:path w="217804" h="403860">
                  <a:moveTo>
                    <a:pt x="145113" y="149860"/>
                  </a:moveTo>
                  <a:lnTo>
                    <a:pt x="122485" y="149860"/>
                  </a:lnTo>
                  <a:lnTo>
                    <a:pt x="119423" y="156210"/>
                  </a:lnTo>
                  <a:lnTo>
                    <a:pt x="142041" y="156210"/>
                  </a:lnTo>
                  <a:lnTo>
                    <a:pt x="145113" y="149860"/>
                  </a:lnTo>
                  <a:close/>
                </a:path>
                <a:path w="217804" h="403860">
                  <a:moveTo>
                    <a:pt x="142041" y="156210"/>
                  </a:moveTo>
                  <a:lnTo>
                    <a:pt x="119423" y="156210"/>
                  </a:lnTo>
                  <a:lnTo>
                    <a:pt x="116361" y="162560"/>
                  </a:lnTo>
                  <a:lnTo>
                    <a:pt x="138969" y="162560"/>
                  </a:lnTo>
                  <a:lnTo>
                    <a:pt x="142041" y="156210"/>
                  </a:lnTo>
                  <a:close/>
                </a:path>
                <a:path w="217804" h="403860">
                  <a:moveTo>
                    <a:pt x="138969" y="162560"/>
                  </a:moveTo>
                  <a:lnTo>
                    <a:pt x="116361" y="162560"/>
                  </a:lnTo>
                  <a:lnTo>
                    <a:pt x="113298" y="168910"/>
                  </a:lnTo>
                  <a:lnTo>
                    <a:pt x="135897" y="168910"/>
                  </a:lnTo>
                  <a:lnTo>
                    <a:pt x="138969" y="162560"/>
                  </a:lnTo>
                  <a:close/>
                </a:path>
                <a:path w="217804" h="403860">
                  <a:moveTo>
                    <a:pt x="135897" y="168910"/>
                  </a:moveTo>
                  <a:lnTo>
                    <a:pt x="113298" y="168910"/>
                  </a:lnTo>
                  <a:lnTo>
                    <a:pt x="110236" y="175260"/>
                  </a:lnTo>
                  <a:lnTo>
                    <a:pt x="132825" y="175260"/>
                  </a:lnTo>
                  <a:lnTo>
                    <a:pt x="135897" y="168910"/>
                  </a:lnTo>
                  <a:close/>
                </a:path>
                <a:path w="217804" h="403860">
                  <a:moveTo>
                    <a:pt x="132825" y="175260"/>
                  </a:moveTo>
                  <a:lnTo>
                    <a:pt x="110236" y="175260"/>
                  </a:lnTo>
                  <a:lnTo>
                    <a:pt x="107174" y="181610"/>
                  </a:lnTo>
                  <a:lnTo>
                    <a:pt x="129753" y="181610"/>
                  </a:lnTo>
                  <a:lnTo>
                    <a:pt x="132825" y="175260"/>
                  </a:lnTo>
                  <a:close/>
                </a:path>
                <a:path w="217804" h="403860">
                  <a:moveTo>
                    <a:pt x="129753" y="181610"/>
                  </a:moveTo>
                  <a:lnTo>
                    <a:pt x="107174" y="181610"/>
                  </a:lnTo>
                  <a:lnTo>
                    <a:pt x="104112" y="187960"/>
                  </a:lnTo>
                  <a:lnTo>
                    <a:pt x="126682" y="187960"/>
                  </a:lnTo>
                  <a:lnTo>
                    <a:pt x="129753" y="181610"/>
                  </a:lnTo>
                  <a:close/>
                </a:path>
                <a:path w="217804" h="403860">
                  <a:moveTo>
                    <a:pt x="126682" y="187960"/>
                  </a:moveTo>
                  <a:lnTo>
                    <a:pt x="104112" y="187960"/>
                  </a:lnTo>
                  <a:lnTo>
                    <a:pt x="101050" y="194310"/>
                  </a:lnTo>
                  <a:lnTo>
                    <a:pt x="123610" y="194310"/>
                  </a:lnTo>
                  <a:lnTo>
                    <a:pt x="126682" y="187960"/>
                  </a:lnTo>
                  <a:close/>
                </a:path>
                <a:path w="217804" h="403860">
                  <a:moveTo>
                    <a:pt x="123610" y="194310"/>
                  </a:moveTo>
                  <a:lnTo>
                    <a:pt x="101050" y="194310"/>
                  </a:lnTo>
                  <a:lnTo>
                    <a:pt x="97988" y="200660"/>
                  </a:lnTo>
                  <a:lnTo>
                    <a:pt x="120538" y="200660"/>
                  </a:lnTo>
                  <a:lnTo>
                    <a:pt x="123610" y="194310"/>
                  </a:lnTo>
                  <a:close/>
                </a:path>
                <a:path w="217804" h="403860">
                  <a:moveTo>
                    <a:pt x="120538" y="200660"/>
                  </a:moveTo>
                  <a:lnTo>
                    <a:pt x="97988" y="200660"/>
                  </a:lnTo>
                  <a:lnTo>
                    <a:pt x="94926" y="207010"/>
                  </a:lnTo>
                  <a:lnTo>
                    <a:pt x="117466" y="207010"/>
                  </a:lnTo>
                  <a:lnTo>
                    <a:pt x="120538" y="200660"/>
                  </a:lnTo>
                  <a:close/>
                </a:path>
                <a:path w="217804" h="403860">
                  <a:moveTo>
                    <a:pt x="117466" y="207010"/>
                  </a:moveTo>
                  <a:lnTo>
                    <a:pt x="94926" y="207010"/>
                  </a:lnTo>
                  <a:lnTo>
                    <a:pt x="91863" y="213360"/>
                  </a:lnTo>
                  <a:lnTo>
                    <a:pt x="114394" y="213360"/>
                  </a:lnTo>
                  <a:lnTo>
                    <a:pt x="117466" y="207010"/>
                  </a:lnTo>
                  <a:close/>
                </a:path>
                <a:path w="217804" h="403860">
                  <a:moveTo>
                    <a:pt x="114394" y="213360"/>
                  </a:moveTo>
                  <a:lnTo>
                    <a:pt x="91863" y="213360"/>
                  </a:lnTo>
                  <a:lnTo>
                    <a:pt x="88801" y="219710"/>
                  </a:lnTo>
                  <a:lnTo>
                    <a:pt x="111322" y="219710"/>
                  </a:lnTo>
                  <a:lnTo>
                    <a:pt x="114394" y="213360"/>
                  </a:lnTo>
                  <a:close/>
                </a:path>
                <a:path w="217804" h="403860">
                  <a:moveTo>
                    <a:pt x="111322" y="219710"/>
                  </a:moveTo>
                  <a:lnTo>
                    <a:pt x="88801" y="219710"/>
                  </a:lnTo>
                  <a:lnTo>
                    <a:pt x="85739" y="226060"/>
                  </a:lnTo>
                  <a:lnTo>
                    <a:pt x="108250" y="226060"/>
                  </a:lnTo>
                  <a:lnTo>
                    <a:pt x="111322" y="219710"/>
                  </a:lnTo>
                  <a:close/>
                </a:path>
                <a:path w="217804" h="403860">
                  <a:moveTo>
                    <a:pt x="108250" y="226060"/>
                  </a:moveTo>
                  <a:lnTo>
                    <a:pt x="85739" y="226060"/>
                  </a:lnTo>
                  <a:lnTo>
                    <a:pt x="82677" y="232410"/>
                  </a:lnTo>
                  <a:lnTo>
                    <a:pt x="105178" y="232410"/>
                  </a:lnTo>
                  <a:lnTo>
                    <a:pt x="108250" y="226060"/>
                  </a:lnTo>
                  <a:close/>
                </a:path>
                <a:path w="217804" h="403860">
                  <a:moveTo>
                    <a:pt x="105178" y="232410"/>
                  </a:moveTo>
                  <a:lnTo>
                    <a:pt x="82677" y="232410"/>
                  </a:lnTo>
                  <a:lnTo>
                    <a:pt x="79615" y="238760"/>
                  </a:lnTo>
                  <a:lnTo>
                    <a:pt x="102106" y="238760"/>
                  </a:lnTo>
                  <a:lnTo>
                    <a:pt x="105178" y="232410"/>
                  </a:lnTo>
                  <a:close/>
                </a:path>
                <a:path w="217804" h="403860">
                  <a:moveTo>
                    <a:pt x="102106" y="238760"/>
                  </a:moveTo>
                  <a:lnTo>
                    <a:pt x="79615" y="238760"/>
                  </a:lnTo>
                  <a:lnTo>
                    <a:pt x="76553" y="245110"/>
                  </a:lnTo>
                  <a:lnTo>
                    <a:pt x="99034" y="245110"/>
                  </a:lnTo>
                  <a:lnTo>
                    <a:pt x="102106" y="238760"/>
                  </a:lnTo>
                  <a:close/>
                </a:path>
                <a:path w="217804" h="403860">
                  <a:moveTo>
                    <a:pt x="99034" y="245110"/>
                  </a:moveTo>
                  <a:lnTo>
                    <a:pt x="76553" y="245110"/>
                  </a:lnTo>
                  <a:lnTo>
                    <a:pt x="73491" y="251460"/>
                  </a:lnTo>
                  <a:lnTo>
                    <a:pt x="95962" y="251460"/>
                  </a:lnTo>
                  <a:lnTo>
                    <a:pt x="99034" y="245110"/>
                  </a:lnTo>
                  <a:close/>
                </a:path>
                <a:path w="217804" h="403860">
                  <a:moveTo>
                    <a:pt x="95962" y="251460"/>
                  </a:moveTo>
                  <a:lnTo>
                    <a:pt x="73491" y="251460"/>
                  </a:lnTo>
                  <a:lnTo>
                    <a:pt x="70429" y="257810"/>
                  </a:lnTo>
                  <a:lnTo>
                    <a:pt x="92890" y="257810"/>
                  </a:lnTo>
                  <a:lnTo>
                    <a:pt x="95962" y="251460"/>
                  </a:lnTo>
                  <a:close/>
                </a:path>
                <a:path w="217804" h="403860">
                  <a:moveTo>
                    <a:pt x="92890" y="257810"/>
                  </a:moveTo>
                  <a:lnTo>
                    <a:pt x="70429" y="257810"/>
                  </a:lnTo>
                  <a:lnTo>
                    <a:pt x="67366" y="264160"/>
                  </a:lnTo>
                  <a:lnTo>
                    <a:pt x="89818" y="264160"/>
                  </a:lnTo>
                  <a:lnTo>
                    <a:pt x="92890" y="257810"/>
                  </a:lnTo>
                  <a:close/>
                </a:path>
                <a:path w="217804" h="403860">
                  <a:moveTo>
                    <a:pt x="89818" y="264160"/>
                  </a:moveTo>
                  <a:lnTo>
                    <a:pt x="67366" y="264160"/>
                  </a:lnTo>
                  <a:lnTo>
                    <a:pt x="64304" y="270510"/>
                  </a:lnTo>
                  <a:lnTo>
                    <a:pt x="86746" y="270510"/>
                  </a:lnTo>
                  <a:lnTo>
                    <a:pt x="89818" y="264160"/>
                  </a:lnTo>
                  <a:close/>
                </a:path>
                <a:path w="217804" h="403860">
                  <a:moveTo>
                    <a:pt x="86746" y="270510"/>
                  </a:moveTo>
                  <a:lnTo>
                    <a:pt x="64304" y="270510"/>
                  </a:lnTo>
                  <a:lnTo>
                    <a:pt x="61242" y="276860"/>
                  </a:lnTo>
                  <a:lnTo>
                    <a:pt x="83674" y="276860"/>
                  </a:lnTo>
                  <a:lnTo>
                    <a:pt x="86746" y="270510"/>
                  </a:lnTo>
                  <a:close/>
                </a:path>
                <a:path w="217804" h="403860">
                  <a:moveTo>
                    <a:pt x="83674" y="276860"/>
                  </a:moveTo>
                  <a:lnTo>
                    <a:pt x="61242" y="276860"/>
                  </a:lnTo>
                  <a:lnTo>
                    <a:pt x="58180" y="283210"/>
                  </a:lnTo>
                  <a:lnTo>
                    <a:pt x="80602" y="283210"/>
                  </a:lnTo>
                  <a:lnTo>
                    <a:pt x="83674" y="276860"/>
                  </a:lnTo>
                  <a:close/>
                </a:path>
                <a:path w="217804" h="403860">
                  <a:moveTo>
                    <a:pt x="80602" y="283210"/>
                  </a:moveTo>
                  <a:lnTo>
                    <a:pt x="58180" y="283210"/>
                  </a:lnTo>
                  <a:lnTo>
                    <a:pt x="55118" y="289560"/>
                  </a:lnTo>
                  <a:lnTo>
                    <a:pt x="77530" y="289560"/>
                  </a:lnTo>
                  <a:lnTo>
                    <a:pt x="80602" y="283210"/>
                  </a:lnTo>
                  <a:close/>
                </a:path>
                <a:path w="217804" h="403860">
                  <a:moveTo>
                    <a:pt x="77530" y="289560"/>
                  </a:moveTo>
                  <a:lnTo>
                    <a:pt x="55118" y="289560"/>
                  </a:lnTo>
                  <a:lnTo>
                    <a:pt x="52056" y="295910"/>
                  </a:lnTo>
                  <a:lnTo>
                    <a:pt x="74458" y="295910"/>
                  </a:lnTo>
                  <a:lnTo>
                    <a:pt x="77530" y="289560"/>
                  </a:lnTo>
                  <a:close/>
                </a:path>
                <a:path w="217804" h="403860">
                  <a:moveTo>
                    <a:pt x="74458" y="295910"/>
                  </a:moveTo>
                  <a:lnTo>
                    <a:pt x="52056" y="295910"/>
                  </a:lnTo>
                  <a:lnTo>
                    <a:pt x="48994" y="302260"/>
                  </a:lnTo>
                  <a:lnTo>
                    <a:pt x="71386" y="302260"/>
                  </a:lnTo>
                  <a:lnTo>
                    <a:pt x="74458" y="295910"/>
                  </a:lnTo>
                  <a:close/>
                </a:path>
                <a:path w="217804" h="403860">
                  <a:moveTo>
                    <a:pt x="71386" y="302260"/>
                  </a:moveTo>
                  <a:lnTo>
                    <a:pt x="48994" y="302260"/>
                  </a:lnTo>
                  <a:lnTo>
                    <a:pt x="45931" y="308610"/>
                  </a:lnTo>
                  <a:lnTo>
                    <a:pt x="68315" y="308610"/>
                  </a:lnTo>
                  <a:lnTo>
                    <a:pt x="71386" y="302260"/>
                  </a:lnTo>
                  <a:close/>
                </a:path>
                <a:path w="217804" h="403860">
                  <a:moveTo>
                    <a:pt x="68315" y="308610"/>
                  </a:moveTo>
                  <a:lnTo>
                    <a:pt x="45931" y="308610"/>
                  </a:lnTo>
                  <a:lnTo>
                    <a:pt x="42869" y="314960"/>
                  </a:lnTo>
                  <a:lnTo>
                    <a:pt x="65243" y="314960"/>
                  </a:lnTo>
                  <a:lnTo>
                    <a:pt x="68315" y="308610"/>
                  </a:lnTo>
                  <a:close/>
                </a:path>
                <a:path w="217804" h="403860">
                  <a:moveTo>
                    <a:pt x="65243" y="314960"/>
                  </a:moveTo>
                  <a:lnTo>
                    <a:pt x="42869" y="314960"/>
                  </a:lnTo>
                  <a:lnTo>
                    <a:pt x="39807" y="321310"/>
                  </a:lnTo>
                  <a:lnTo>
                    <a:pt x="62171" y="321310"/>
                  </a:lnTo>
                  <a:lnTo>
                    <a:pt x="65243" y="314960"/>
                  </a:lnTo>
                  <a:close/>
                </a:path>
                <a:path w="217804" h="403860">
                  <a:moveTo>
                    <a:pt x="62171" y="321310"/>
                  </a:moveTo>
                  <a:lnTo>
                    <a:pt x="39807" y="321310"/>
                  </a:lnTo>
                  <a:lnTo>
                    <a:pt x="36745" y="327660"/>
                  </a:lnTo>
                  <a:lnTo>
                    <a:pt x="59099" y="327660"/>
                  </a:lnTo>
                  <a:lnTo>
                    <a:pt x="62171" y="321310"/>
                  </a:lnTo>
                  <a:close/>
                </a:path>
                <a:path w="217804" h="403860">
                  <a:moveTo>
                    <a:pt x="59099" y="327660"/>
                  </a:moveTo>
                  <a:lnTo>
                    <a:pt x="36745" y="327660"/>
                  </a:lnTo>
                  <a:lnTo>
                    <a:pt x="33683" y="334010"/>
                  </a:lnTo>
                  <a:lnTo>
                    <a:pt x="56027" y="334010"/>
                  </a:lnTo>
                  <a:lnTo>
                    <a:pt x="59099" y="327660"/>
                  </a:lnTo>
                  <a:close/>
                </a:path>
                <a:path w="217804" h="403860">
                  <a:moveTo>
                    <a:pt x="56027" y="334010"/>
                  </a:moveTo>
                  <a:lnTo>
                    <a:pt x="33683" y="334010"/>
                  </a:lnTo>
                  <a:lnTo>
                    <a:pt x="30621" y="340360"/>
                  </a:lnTo>
                  <a:lnTo>
                    <a:pt x="52955" y="340360"/>
                  </a:lnTo>
                  <a:lnTo>
                    <a:pt x="56027" y="334010"/>
                  </a:lnTo>
                  <a:close/>
                </a:path>
                <a:path w="217804" h="403860">
                  <a:moveTo>
                    <a:pt x="52955" y="340360"/>
                  </a:moveTo>
                  <a:lnTo>
                    <a:pt x="30621" y="340360"/>
                  </a:lnTo>
                  <a:lnTo>
                    <a:pt x="27559" y="346710"/>
                  </a:lnTo>
                  <a:lnTo>
                    <a:pt x="49883" y="346710"/>
                  </a:lnTo>
                  <a:lnTo>
                    <a:pt x="52955" y="340360"/>
                  </a:lnTo>
                  <a:close/>
                </a:path>
                <a:path w="217804" h="403860">
                  <a:moveTo>
                    <a:pt x="49883" y="346710"/>
                  </a:moveTo>
                  <a:lnTo>
                    <a:pt x="27559" y="346710"/>
                  </a:lnTo>
                  <a:lnTo>
                    <a:pt x="24497" y="353060"/>
                  </a:lnTo>
                  <a:lnTo>
                    <a:pt x="46811" y="353060"/>
                  </a:lnTo>
                  <a:lnTo>
                    <a:pt x="49883" y="346710"/>
                  </a:lnTo>
                  <a:close/>
                </a:path>
                <a:path w="217804" h="403860">
                  <a:moveTo>
                    <a:pt x="46811" y="353060"/>
                  </a:moveTo>
                  <a:lnTo>
                    <a:pt x="24497" y="353060"/>
                  </a:lnTo>
                  <a:lnTo>
                    <a:pt x="21434" y="359410"/>
                  </a:lnTo>
                  <a:lnTo>
                    <a:pt x="43739" y="359410"/>
                  </a:lnTo>
                  <a:lnTo>
                    <a:pt x="46811" y="353060"/>
                  </a:lnTo>
                  <a:close/>
                </a:path>
                <a:path w="217804" h="403860">
                  <a:moveTo>
                    <a:pt x="43739" y="359410"/>
                  </a:moveTo>
                  <a:lnTo>
                    <a:pt x="21434" y="359410"/>
                  </a:lnTo>
                  <a:lnTo>
                    <a:pt x="18372" y="365760"/>
                  </a:lnTo>
                  <a:lnTo>
                    <a:pt x="40667" y="365760"/>
                  </a:lnTo>
                  <a:lnTo>
                    <a:pt x="43739" y="359410"/>
                  </a:lnTo>
                  <a:close/>
                </a:path>
                <a:path w="217804" h="403860">
                  <a:moveTo>
                    <a:pt x="40667" y="365760"/>
                  </a:moveTo>
                  <a:lnTo>
                    <a:pt x="18372" y="365760"/>
                  </a:lnTo>
                  <a:lnTo>
                    <a:pt x="15310" y="372110"/>
                  </a:lnTo>
                  <a:lnTo>
                    <a:pt x="37595" y="372110"/>
                  </a:lnTo>
                  <a:lnTo>
                    <a:pt x="40667" y="365760"/>
                  </a:lnTo>
                  <a:close/>
                </a:path>
                <a:path w="217804" h="403860">
                  <a:moveTo>
                    <a:pt x="37595" y="372110"/>
                  </a:moveTo>
                  <a:lnTo>
                    <a:pt x="15310" y="372110"/>
                  </a:lnTo>
                  <a:lnTo>
                    <a:pt x="12248" y="378460"/>
                  </a:lnTo>
                  <a:lnTo>
                    <a:pt x="34523" y="378460"/>
                  </a:lnTo>
                  <a:lnTo>
                    <a:pt x="37595" y="372110"/>
                  </a:lnTo>
                  <a:close/>
                </a:path>
                <a:path w="217804" h="403860">
                  <a:moveTo>
                    <a:pt x="34523" y="378460"/>
                  </a:moveTo>
                  <a:lnTo>
                    <a:pt x="12248" y="378460"/>
                  </a:lnTo>
                  <a:lnTo>
                    <a:pt x="9186" y="384810"/>
                  </a:lnTo>
                  <a:lnTo>
                    <a:pt x="31451" y="384810"/>
                  </a:lnTo>
                  <a:lnTo>
                    <a:pt x="34523" y="378460"/>
                  </a:lnTo>
                  <a:close/>
                </a:path>
                <a:path w="217804" h="403860">
                  <a:moveTo>
                    <a:pt x="31451" y="384810"/>
                  </a:moveTo>
                  <a:lnTo>
                    <a:pt x="9186" y="384810"/>
                  </a:lnTo>
                  <a:lnTo>
                    <a:pt x="6124" y="391160"/>
                  </a:lnTo>
                  <a:lnTo>
                    <a:pt x="28379" y="391160"/>
                  </a:lnTo>
                  <a:lnTo>
                    <a:pt x="31451" y="384810"/>
                  </a:lnTo>
                  <a:close/>
                </a:path>
                <a:path w="217804" h="403860">
                  <a:moveTo>
                    <a:pt x="28379" y="391160"/>
                  </a:moveTo>
                  <a:lnTo>
                    <a:pt x="6124" y="391160"/>
                  </a:lnTo>
                  <a:lnTo>
                    <a:pt x="3062" y="397510"/>
                  </a:lnTo>
                  <a:lnTo>
                    <a:pt x="25307" y="397510"/>
                  </a:lnTo>
                  <a:lnTo>
                    <a:pt x="28379" y="391160"/>
                  </a:lnTo>
                  <a:close/>
                </a:path>
                <a:path w="217804" h="403860">
                  <a:moveTo>
                    <a:pt x="25278" y="397510"/>
                  </a:moveTo>
                  <a:lnTo>
                    <a:pt x="3062" y="397510"/>
                  </a:lnTo>
                  <a:lnTo>
                    <a:pt x="0" y="403860"/>
                  </a:lnTo>
                  <a:lnTo>
                    <a:pt x="2418" y="403860"/>
                  </a:lnTo>
                  <a:lnTo>
                    <a:pt x="2418" y="402590"/>
                  </a:lnTo>
                  <a:lnTo>
                    <a:pt x="8768" y="402590"/>
                  </a:lnTo>
                  <a:lnTo>
                    <a:pt x="8768" y="401320"/>
                  </a:lnTo>
                  <a:lnTo>
                    <a:pt x="13848" y="401320"/>
                  </a:lnTo>
                  <a:lnTo>
                    <a:pt x="13848" y="400050"/>
                  </a:lnTo>
                  <a:lnTo>
                    <a:pt x="20198" y="400050"/>
                  </a:lnTo>
                  <a:lnTo>
                    <a:pt x="20198" y="398780"/>
                  </a:lnTo>
                  <a:lnTo>
                    <a:pt x="24693" y="398780"/>
                  </a:lnTo>
                  <a:lnTo>
                    <a:pt x="25278" y="397570"/>
                  </a:lnTo>
                  <a:close/>
                </a:path>
              </a:pathLst>
            </a:custGeom>
            <a:solidFill>
              <a:srgbClr val="0113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5888405" y="4399280"/>
              <a:ext cx="221615" cy="411480"/>
            </a:xfrm>
            <a:custGeom>
              <a:avLst/>
              <a:gdLst/>
              <a:ahLst/>
              <a:cxnLst/>
              <a:rect l="l" t="t" r="r" b="b"/>
              <a:pathLst>
                <a:path w="221614" h="411479">
                  <a:moveTo>
                    <a:pt x="221543" y="0"/>
                  </a:moveTo>
                  <a:lnTo>
                    <a:pt x="220294" y="0"/>
                  </a:lnTo>
                  <a:lnTo>
                    <a:pt x="220294" y="1270"/>
                  </a:lnTo>
                  <a:lnTo>
                    <a:pt x="217754" y="1270"/>
                  </a:lnTo>
                  <a:lnTo>
                    <a:pt x="217754" y="2540"/>
                  </a:lnTo>
                  <a:lnTo>
                    <a:pt x="213944" y="2540"/>
                  </a:lnTo>
                  <a:lnTo>
                    <a:pt x="213944" y="3810"/>
                  </a:lnTo>
                  <a:lnTo>
                    <a:pt x="219697" y="3810"/>
                  </a:lnTo>
                  <a:lnTo>
                    <a:pt x="221543" y="0"/>
                  </a:lnTo>
                  <a:close/>
                </a:path>
                <a:path w="221614" h="411479">
                  <a:moveTo>
                    <a:pt x="219697" y="3810"/>
                  </a:moveTo>
                  <a:lnTo>
                    <a:pt x="211404" y="3810"/>
                  </a:lnTo>
                  <a:lnTo>
                    <a:pt x="211404" y="5080"/>
                  </a:lnTo>
                  <a:lnTo>
                    <a:pt x="208864" y="5080"/>
                  </a:lnTo>
                  <a:lnTo>
                    <a:pt x="208864" y="6350"/>
                  </a:lnTo>
                  <a:lnTo>
                    <a:pt x="206324" y="6350"/>
                  </a:lnTo>
                  <a:lnTo>
                    <a:pt x="206324" y="7620"/>
                  </a:lnTo>
                  <a:lnTo>
                    <a:pt x="202514" y="7620"/>
                  </a:lnTo>
                  <a:lnTo>
                    <a:pt x="202514" y="8890"/>
                  </a:lnTo>
                  <a:lnTo>
                    <a:pt x="199974" y="8890"/>
                  </a:lnTo>
                  <a:lnTo>
                    <a:pt x="199974" y="10160"/>
                  </a:lnTo>
                  <a:lnTo>
                    <a:pt x="216620" y="10160"/>
                  </a:lnTo>
                  <a:lnTo>
                    <a:pt x="219697" y="3810"/>
                  </a:lnTo>
                  <a:close/>
                </a:path>
                <a:path w="221614" h="411479">
                  <a:moveTo>
                    <a:pt x="216620" y="10160"/>
                  </a:moveTo>
                  <a:lnTo>
                    <a:pt x="197434" y="10160"/>
                  </a:lnTo>
                  <a:lnTo>
                    <a:pt x="197434" y="11430"/>
                  </a:lnTo>
                  <a:lnTo>
                    <a:pt x="194894" y="11430"/>
                  </a:lnTo>
                  <a:lnTo>
                    <a:pt x="194894" y="12700"/>
                  </a:lnTo>
                  <a:lnTo>
                    <a:pt x="192918" y="12700"/>
                  </a:lnTo>
                  <a:lnTo>
                    <a:pt x="191075" y="16510"/>
                  </a:lnTo>
                  <a:lnTo>
                    <a:pt x="213543" y="16510"/>
                  </a:lnTo>
                  <a:lnTo>
                    <a:pt x="216620" y="10160"/>
                  </a:lnTo>
                  <a:close/>
                </a:path>
                <a:path w="221614" h="411479">
                  <a:moveTo>
                    <a:pt x="213543" y="16510"/>
                  </a:moveTo>
                  <a:lnTo>
                    <a:pt x="191075" y="16510"/>
                  </a:lnTo>
                  <a:lnTo>
                    <a:pt x="188003" y="22860"/>
                  </a:lnTo>
                  <a:lnTo>
                    <a:pt x="210467" y="22860"/>
                  </a:lnTo>
                  <a:lnTo>
                    <a:pt x="213543" y="16510"/>
                  </a:lnTo>
                  <a:close/>
                </a:path>
                <a:path w="221614" h="411479">
                  <a:moveTo>
                    <a:pt x="210467" y="22860"/>
                  </a:moveTo>
                  <a:lnTo>
                    <a:pt x="188003" y="22860"/>
                  </a:lnTo>
                  <a:lnTo>
                    <a:pt x="184931" y="29210"/>
                  </a:lnTo>
                  <a:lnTo>
                    <a:pt x="207390" y="29210"/>
                  </a:lnTo>
                  <a:lnTo>
                    <a:pt x="210467" y="22860"/>
                  </a:lnTo>
                  <a:close/>
                </a:path>
                <a:path w="221614" h="411479">
                  <a:moveTo>
                    <a:pt x="207390" y="29210"/>
                  </a:moveTo>
                  <a:lnTo>
                    <a:pt x="184931" y="29210"/>
                  </a:lnTo>
                  <a:lnTo>
                    <a:pt x="181859" y="35560"/>
                  </a:lnTo>
                  <a:lnTo>
                    <a:pt x="204313" y="35560"/>
                  </a:lnTo>
                  <a:lnTo>
                    <a:pt x="207390" y="29210"/>
                  </a:lnTo>
                  <a:close/>
                </a:path>
                <a:path w="221614" h="411479">
                  <a:moveTo>
                    <a:pt x="204313" y="35560"/>
                  </a:moveTo>
                  <a:lnTo>
                    <a:pt x="181859" y="35560"/>
                  </a:lnTo>
                  <a:lnTo>
                    <a:pt x="178787" y="41910"/>
                  </a:lnTo>
                  <a:lnTo>
                    <a:pt x="201237" y="41910"/>
                  </a:lnTo>
                  <a:lnTo>
                    <a:pt x="204313" y="35560"/>
                  </a:lnTo>
                  <a:close/>
                </a:path>
                <a:path w="221614" h="411479">
                  <a:moveTo>
                    <a:pt x="201237" y="41910"/>
                  </a:moveTo>
                  <a:lnTo>
                    <a:pt x="178787" y="41910"/>
                  </a:lnTo>
                  <a:lnTo>
                    <a:pt x="175715" y="48260"/>
                  </a:lnTo>
                  <a:lnTo>
                    <a:pt x="198160" y="48260"/>
                  </a:lnTo>
                  <a:lnTo>
                    <a:pt x="201237" y="41910"/>
                  </a:lnTo>
                  <a:close/>
                </a:path>
                <a:path w="221614" h="411479">
                  <a:moveTo>
                    <a:pt x="198160" y="48260"/>
                  </a:moveTo>
                  <a:lnTo>
                    <a:pt x="175715" y="48260"/>
                  </a:lnTo>
                  <a:lnTo>
                    <a:pt x="172643" y="54610"/>
                  </a:lnTo>
                  <a:lnTo>
                    <a:pt x="195083" y="54610"/>
                  </a:lnTo>
                  <a:lnTo>
                    <a:pt x="198160" y="48260"/>
                  </a:lnTo>
                  <a:close/>
                </a:path>
                <a:path w="221614" h="411479">
                  <a:moveTo>
                    <a:pt x="195083" y="54610"/>
                  </a:moveTo>
                  <a:lnTo>
                    <a:pt x="172643" y="54610"/>
                  </a:lnTo>
                  <a:lnTo>
                    <a:pt x="169571" y="60960"/>
                  </a:lnTo>
                  <a:lnTo>
                    <a:pt x="192006" y="60960"/>
                  </a:lnTo>
                  <a:lnTo>
                    <a:pt x="195083" y="54610"/>
                  </a:lnTo>
                  <a:close/>
                </a:path>
                <a:path w="221614" h="411479">
                  <a:moveTo>
                    <a:pt x="192006" y="60960"/>
                  </a:moveTo>
                  <a:lnTo>
                    <a:pt x="169571" y="60960"/>
                  </a:lnTo>
                  <a:lnTo>
                    <a:pt x="166499" y="67310"/>
                  </a:lnTo>
                  <a:lnTo>
                    <a:pt x="188930" y="67310"/>
                  </a:lnTo>
                  <a:lnTo>
                    <a:pt x="192006" y="60960"/>
                  </a:lnTo>
                  <a:close/>
                </a:path>
                <a:path w="221614" h="411479">
                  <a:moveTo>
                    <a:pt x="188930" y="67310"/>
                  </a:moveTo>
                  <a:lnTo>
                    <a:pt x="166499" y="67310"/>
                  </a:lnTo>
                  <a:lnTo>
                    <a:pt x="163427" y="73660"/>
                  </a:lnTo>
                  <a:lnTo>
                    <a:pt x="185853" y="73660"/>
                  </a:lnTo>
                  <a:lnTo>
                    <a:pt x="188930" y="67310"/>
                  </a:lnTo>
                  <a:close/>
                </a:path>
                <a:path w="221614" h="411479">
                  <a:moveTo>
                    <a:pt x="185853" y="73660"/>
                  </a:moveTo>
                  <a:lnTo>
                    <a:pt x="163427" y="73660"/>
                  </a:lnTo>
                  <a:lnTo>
                    <a:pt x="160355" y="80010"/>
                  </a:lnTo>
                  <a:lnTo>
                    <a:pt x="182776" y="80010"/>
                  </a:lnTo>
                  <a:lnTo>
                    <a:pt x="185853" y="73660"/>
                  </a:lnTo>
                  <a:close/>
                </a:path>
                <a:path w="221614" h="411479">
                  <a:moveTo>
                    <a:pt x="182776" y="80010"/>
                  </a:moveTo>
                  <a:lnTo>
                    <a:pt x="160355" y="80010"/>
                  </a:lnTo>
                  <a:lnTo>
                    <a:pt x="157283" y="86360"/>
                  </a:lnTo>
                  <a:lnTo>
                    <a:pt x="179700" y="86360"/>
                  </a:lnTo>
                  <a:lnTo>
                    <a:pt x="182776" y="80010"/>
                  </a:lnTo>
                  <a:close/>
                </a:path>
                <a:path w="221614" h="411479">
                  <a:moveTo>
                    <a:pt x="179700" y="86360"/>
                  </a:moveTo>
                  <a:lnTo>
                    <a:pt x="157283" y="86360"/>
                  </a:lnTo>
                  <a:lnTo>
                    <a:pt x="154211" y="92710"/>
                  </a:lnTo>
                  <a:lnTo>
                    <a:pt x="176623" y="92710"/>
                  </a:lnTo>
                  <a:lnTo>
                    <a:pt x="179700" y="86360"/>
                  </a:lnTo>
                  <a:close/>
                </a:path>
                <a:path w="221614" h="411479">
                  <a:moveTo>
                    <a:pt x="176623" y="92710"/>
                  </a:moveTo>
                  <a:lnTo>
                    <a:pt x="154211" y="92710"/>
                  </a:lnTo>
                  <a:lnTo>
                    <a:pt x="151139" y="99060"/>
                  </a:lnTo>
                  <a:lnTo>
                    <a:pt x="173546" y="99060"/>
                  </a:lnTo>
                  <a:lnTo>
                    <a:pt x="176623" y="92710"/>
                  </a:lnTo>
                  <a:close/>
                </a:path>
                <a:path w="221614" h="411479">
                  <a:moveTo>
                    <a:pt x="173546" y="99060"/>
                  </a:moveTo>
                  <a:lnTo>
                    <a:pt x="151139" y="99060"/>
                  </a:lnTo>
                  <a:lnTo>
                    <a:pt x="148067" y="105410"/>
                  </a:lnTo>
                  <a:lnTo>
                    <a:pt x="170470" y="105410"/>
                  </a:lnTo>
                  <a:lnTo>
                    <a:pt x="173546" y="99060"/>
                  </a:lnTo>
                  <a:close/>
                </a:path>
                <a:path w="221614" h="411479">
                  <a:moveTo>
                    <a:pt x="170470" y="105410"/>
                  </a:moveTo>
                  <a:lnTo>
                    <a:pt x="148067" y="105410"/>
                  </a:lnTo>
                  <a:lnTo>
                    <a:pt x="144995" y="111760"/>
                  </a:lnTo>
                  <a:lnTo>
                    <a:pt x="167393" y="111760"/>
                  </a:lnTo>
                  <a:lnTo>
                    <a:pt x="170470" y="105410"/>
                  </a:lnTo>
                  <a:close/>
                </a:path>
                <a:path w="221614" h="411479">
                  <a:moveTo>
                    <a:pt x="167393" y="111760"/>
                  </a:moveTo>
                  <a:lnTo>
                    <a:pt x="144995" y="111760"/>
                  </a:lnTo>
                  <a:lnTo>
                    <a:pt x="141923" y="118110"/>
                  </a:lnTo>
                  <a:lnTo>
                    <a:pt x="164316" y="118110"/>
                  </a:lnTo>
                  <a:lnTo>
                    <a:pt x="167393" y="111760"/>
                  </a:lnTo>
                  <a:close/>
                </a:path>
                <a:path w="221614" h="411479">
                  <a:moveTo>
                    <a:pt x="164316" y="118110"/>
                  </a:moveTo>
                  <a:lnTo>
                    <a:pt x="141923" y="118110"/>
                  </a:lnTo>
                  <a:lnTo>
                    <a:pt x="138852" y="124460"/>
                  </a:lnTo>
                  <a:lnTo>
                    <a:pt x="161239" y="124460"/>
                  </a:lnTo>
                  <a:lnTo>
                    <a:pt x="164316" y="118110"/>
                  </a:lnTo>
                  <a:close/>
                </a:path>
                <a:path w="221614" h="411479">
                  <a:moveTo>
                    <a:pt x="161239" y="124460"/>
                  </a:moveTo>
                  <a:lnTo>
                    <a:pt x="138852" y="124460"/>
                  </a:lnTo>
                  <a:lnTo>
                    <a:pt x="135780" y="130810"/>
                  </a:lnTo>
                  <a:lnTo>
                    <a:pt x="158163" y="130810"/>
                  </a:lnTo>
                  <a:lnTo>
                    <a:pt x="161239" y="124460"/>
                  </a:lnTo>
                  <a:close/>
                </a:path>
                <a:path w="221614" h="411479">
                  <a:moveTo>
                    <a:pt x="158163" y="130810"/>
                  </a:moveTo>
                  <a:lnTo>
                    <a:pt x="135780" y="130810"/>
                  </a:lnTo>
                  <a:lnTo>
                    <a:pt x="132708" y="137160"/>
                  </a:lnTo>
                  <a:lnTo>
                    <a:pt x="155086" y="137160"/>
                  </a:lnTo>
                  <a:lnTo>
                    <a:pt x="158163" y="130810"/>
                  </a:lnTo>
                  <a:close/>
                </a:path>
                <a:path w="221614" h="411479">
                  <a:moveTo>
                    <a:pt x="155086" y="137160"/>
                  </a:moveTo>
                  <a:lnTo>
                    <a:pt x="132708" y="137160"/>
                  </a:lnTo>
                  <a:lnTo>
                    <a:pt x="129636" y="143510"/>
                  </a:lnTo>
                  <a:lnTo>
                    <a:pt x="152009" y="143510"/>
                  </a:lnTo>
                  <a:lnTo>
                    <a:pt x="155086" y="137160"/>
                  </a:lnTo>
                  <a:close/>
                </a:path>
                <a:path w="221614" h="411479">
                  <a:moveTo>
                    <a:pt x="152009" y="143510"/>
                  </a:moveTo>
                  <a:lnTo>
                    <a:pt x="129636" y="143510"/>
                  </a:lnTo>
                  <a:lnTo>
                    <a:pt x="126564" y="149860"/>
                  </a:lnTo>
                  <a:lnTo>
                    <a:pt x="148933" y="149860"/>
                  </a:lnTo>
                  <a:lnTo>
                    <a:pt x="152009" y="143510"/>
                  </a:lnTo>
                  <a:close/>
                </a:path>
                <a:path w="221614" h="411479">
                  <a:moveTo>
                    <a:pt x="148933" y="149860"/>
                  </a:moveTo>
                  <a:lnTo>
                    <a:pt x="126564" y="149860"/>
                  </a:lnTo>
                  <a:lnTo>
                    <a:pt x="123492" y="156210"/>
                  </a:lnTo>
                  <a:lnTo>
                    <a:pt x="145856" y="156210"/>
                  </a:lnTo>
                  <a:lnTo>
                    <a:pt x="148933" y="149860"/>
                  </a:lnTo>
                  <a:close/>
                </a:path>
                <a:path w="221614" h="411479">
                  <a:moveTo>
                    <a:pt x="145856" y="156210"/>
                  </a:moveTo>
                  <a:lnTo>
                    <a:pt x="123492" y="156210"/>
                  </a:lnTo>
                  <a:lnTo>
                    <a:pt x="120420" y="162560"/>
                  </a:lnTo>
                  <a:lnTo>
                    <a:pt x="142779" y="162560"/>
                  </a:lnTo>
                  <a:lnTo>
                    <a:pt x="145856" y="156210"/>
                  </a:lnTo>
                  <a:close/>
                </a:path>
                <a:path w="221614" h="411479">
                  <a:moveTo>
                    <a:pt x="142779" y="162560"/>
                  </a:moveTo>
                  <a:lnTo>
                    <a:pt x="120420" y="162560"/>
                  </a:lnTo>
                  <a:lnTo>
                    <a:pt x="117348" y="168910"/>
                  </a:lnTo>
                  <a:lnTo>
                    <a:pt x="139703" y="168910"/>
                  </a:lnTo>
                  <a:lnTo>
                    <a:pt x="142779" y="162560"/>
                  </a:lnTo>
                  <a:close/>
                </a:path>
                <a:path w="221614" h="411479">
                  <a:moveTo>
                    <a:pt x="139703" y="168910"/>
                  </a:moveTo>
                  <a:lnTo>
                    <a:pt x="117348" y="168910"/>
                  </a:lnTo>
                  <a:lnTo>
                    <a:pt x="114276" y="175260"/>
                  </a:lnTo>
                  <a:lnTo>
                    <a:pt x="136626" y="175260"/>
                  </a:lnTo>
                  <a:lnTo>
                    <a:pt x="139703" y="168910"/>
                  </a:lnTo>
                  <a:close/>
                </a:path>
                <a:path w="221614" h="411479">
                  <a:moveTo>
                    <a:pt x="136626" y="175260"/>
                  </a:moveTo>
                  <a:lnTo>
                    <a:pt x="114276" y="175260"/>
                  </a:lnTo>
                  <a:lnTo>
                    <a:pt x="111204" y="181610"/>
                  </a:lnTo>
                  <a:lnTo>
                    <a:pt x="133549" y="181610"/>
                  </a:lnTo>
                  <a:lnTo>
                    <a:pt x="136626" y="175260"/>
                  </a:lnTo>
                  <a:close/>
                </a:path>
                <a:path w="221614" h="411479">
                  <a:moveTo>
                    <a:pt x="133549" y="181610"/>
                  </a:moveTo>
                  <a:lnTo>
                    <a:pt x="111204" y="181610"/>
                  </a:lnTo>
                  <a:lnTo>
                    <a:pt x="108132" y="187960"/>
                  </a:lnTo>
                  <a:lnTo>
                    <a:pt x="130472" y="187960"/>
                  </a:lnTo>
                  <a:lnTo>
                    <a:pt x="133549" y="181610"/>
                  </a:lnTo>
                  <a:close/>
                </a:path>
                <a:path w="221614" h="411479">
                  <a:moveTo>
                    <a:pt x="130472" y="187960"/>
                  </a:moveTo>
                  <a:lnTo>
                    <a:pt x="108132" y="187960"/>
                  </a:lnTo>
                  <a:lnTo>
                    <a:pt x="105060" y="194310"/>
                  </a:lnTo>
                  <a:lnTo>
                    <a:pt x="127396" y="194310"/>
                  </a:lnTo>
                  <a:lnTo>
                    <a:pt x="130472" y="187960"/>
                  </a:lnTo>
                  <a:close/>
                </a:path>
                <a:path w="221614" h="411479">
                  <a:moveTo>
                    <a:pt x="127396" y="194310"/>
                  </a:moveTo>
                  <a:lnTo>
                    <a:pt x="105060" y="194310"/>
                  </a:lnTo>
                  <a:lnTo>
                    <a:pt x="101988" y="200660"/>
                  </a:lnTo>
                  <a:lnTo>
                    <a:pt x="124319" y="200660"/>
                  </a:lnTo>
                  <a:lnTo>
                    <a:pt x="127396" y="194310"/>
                  </a:lnTo>
                  <a:close/>
                </a:path>
                <a:path w="221614" h="411479">
                  <a:moveTo>
                    <a:pt x="124319" y="200660"/>
                  </a:moveTo>
                  <a:lnTo>
                    <a:pt x="101988" y="200660"/>
                  </a:lnTo>
                  <a:lnTo>
                    <a:pt x="98916" y="207010"/>
                  </a:lnTo>
                  <a:lnTo>
                    <a:pt x="121242" y="207010"/>
                  </a:lnTo>
                  <a:lnTo>
                    <a:pt x="124319" y="200660"/>
                  </a:lnTo>
                  <a:close/>
                </a:path>
                <a:path w="221614" h="411479">
                  <a:moveTo>
                    <a:pt x="121242" y="207010"/>
                  </a:moveTo>
                  <a:lnTo>
                    <a:pt x="98916" y="207010"/>
                  </a:lnTo>
                  <a:lnTo>
                    <a:pt x="95844" y="213360"/>
                  </a:lnTo>
                  <a:lnTo>
                    <a:pt x="118166" y="213360"/>
                  </a:lnTo>
                  <a:lnTo>
                    <a:pt x="121242" y="207010"/>
                  </a:lnTo>
                  <a:close/>
                </a:path>
                <a:path w="221614" h="411479">
                  <a:moveTo>
                    <a:pt x="118166" y="213360"/>
                  </a:moveTo>
                  <a:lnTo>
                    <a:pt x="95844" y="213360"/>
                  </a:lnTo>
                  <a:lnTo>
                    <a:pt x="92772" y="219710"/>
                  </a:lnTo>
                  <a:lnTo>
                    <a:pt x="115089" y="219710"/>
                  </a:lnTo>
                  <a:lnTo>
                    <a:pt x="118166" y="213360"/>
                  </a:lnTo>
                  <a:close/>
                </a:path>
                <a:path w="221614" h="411479">
                  <a:moveTo>
                    <a:pt x="115089" y="219710"/>
                  </a:moveTo>
                  <a:lnTo>
                    <a:pt x="92772" y="219710"/>
                  </a:lnTo>
                  <a:lnTo>
                    <a:pt x="89700" y="226060"/>
                  </a:lnTo>
                  <a:lnTo>
                    <a:pt x="112012" y="226060"/>
                  </a:lnTo>
                  <a:lnTo>
                    <a:pt x="115089" y="219710"/>
                  </a:lnTo>
                  <a:close/>
                </a:path>
                <a:path w="221614" h="411479">
                  <a:moveTo>
                    <a:pt x="112012" y="226060"/>
                  </a:moveTo>
                  <a:lnTo>
                    <a:pt x="89700" y="226060"/>
                  </a:lnTo>
                  <a:lnTo>
                    <a:pt x="86628" y="232410"/>
                  </a:lnTo>
                  <a:lnTo>
                    <a:pt x="108935" y="232410"/>
                  </a:lnTo>
                  <a:lnTo>
                    <a:pt x="112012" y="226060"/>
                  </a:lnTo>
                  <a:close/>
                </a:path>
                <a:path w="221614" h="411479">
                  <a:moveTo>
                    <a:pt x="108935" y="232410"/>
                  </a:moveTo>
                  <a:lnTo>
                    <a:pt x="86628" y="232410"/>
                  </a:lnTo>
                  <a:lnTo>
                    <a:pt x="83556" y="238760"/>
                  </a:lnTo>
                  <a:lnTo>
                    <a:pt x="105859" y="238760"/>
                  </a:lnTo>
                  <a:lnTo>
                    <a:pt x="108935" y="232410"/>
                  </a:lnTo>
                  <a:close/>
                </a:path>
                <a:path w="221614" h="411479">
                  <a:moveTo>
                    <a:pt x="105859" y="238760"/>
                  </a:moveTo>
                  <a:lnTo>
                    <a:pt x="83556" y="238760"/>
                  </a:lnTo>
                  <a:lnTo>
                    <a:pt x="80485" y="245110"/>
                  </a:lnTo>
                  <a:lnTo>
                    <a:pt x="102782" y="245110"/>
                  </a:lnTo>
                  <a:lnTo>
                    <a:pt x="105859" y="238760"/>
                  </a:lnTo>
                  <a:close/>
                </a:path>
                <a:path w="221614" h="411479">
                  <a:moveTo>
                    <a:pt x="102782" y="245110"/>
                  </a:moveTo>
                  <a:lnTo>
                    <a:pt x="80485" y="245110"/>
                  </a:lnTo>
                  <a:lnTo>
                    <a:pt x="77413" y="251460"/>
                  </a:lnTo>
                  <a:lnTo>
                    <a:pt x="99705" y="251460"/>
                  </a:lnTo>
                  <a:lnTo>
                    <a:pt x="102782" y="245110"/>
                  </a:lnTo>
                  <a:close/>
                </a:path>
                <a:path w="221614" h="411479">
                  <a:moveTo>
                    <a:pt x="99705" y="251460"/>
                  </a:moveTo>
                  <a:lnTo>
                    <a:pt x="77413" y="251460"/>
                  </a:lnTo>
                  <a:lnTo>
                    <a:pt x="74341" y="257810"/>
                  </a:lnTo>
                  <a:lnTo>
                    <a:pt x="96629" y="257810"/>
                  </a:lnTo>
                  <a:lnTo>
                    <a:pt x="99705" y="251460"/>
                  </a:lnTo>
                  <a:close/>
                </a:path>
                <a:path w="221614" h="411479">
                  <a:moveTo>
                    <a:pt x="96629" y="257810"/>
                  </a:moveTo>
                  <a:lnTo>
                    <a:pt x="74341" y="257810"/>
                  </a:lnTo>
                  <a:lnTo>
                    <a:pt x="71269" y="264160"/>
                  </a:lnTo>
                  <a:lnTo>
                    <a:pt x="93552" y="264160"/>
                  </a:lnTo>
                  <a:lnTo>
                    <a:pt x="96629" y="257810"/>
                  </a:lnTo>
                  <a:close/>
                </a:path>
                <a:path w="221614" h="411479">
                  <a:moveTo>
                    <a:pt x="93552" y="264160"/>
                  </a:moveTo>
                  <a:lnTo>
                    <a:pt x="71269" y="264160"/>
                  </a:lnTo>
                  <a:lnTo>
                    <a:pt x="68197" y="270510"/>
                  </a:lnTo>
                  <a:lnTo>
                    <a:pt x="90475" y="270510"/>
                  </a:lnTo>
                  <a:lnTo>
                    <a:pt x="93552" y="264160"/>
                  </a:lnTo>
                  <a:close/>
                </a:path>
                <a:path w="221614" h="411479">
                  <a:moveTo>
                    <a:pt x="90475" y="270510"/>
                  </a:moveTo>
                  <a:lnTo>
                    <a:pt x="68197" y="270510"/>
                  </a:lnTo>
                  <a:lnTo>
                    <a:pt x="65125" y="276860"/>
                  </a:lnTo>
                  <a:lnTo>
                    <a:pt x="87399" y="276860"/>
                  </a:lnTo>
                  <a:lnTo>
                    <a:pt x="90475" y="270510"/>
                  </a:lnTo>
                  <a:close/>
                </a:path>
                <a:path w="221614" h="411479">
                  <a:moveTo>
                    <a:pt x="87399" y="276860"/>
                  </a:moveTo>
                  <a:lnTo>
                    <a:pt x="65125" y="276860"/>
                  </a:lnTo>
                  <a:lnTo>
                    <a:pt x="62053" y="283210"/>
                  </a:lnTo>
                  <a:lnTo>
                    <a:pt x="84322" y="283210"/>
                  </a:lnTo>
                  <a:lnTo>
                    <a:pt x="87399" y="276860"/>
                  </a:lnTo>
                  <a:close/>
                </a:path>
                <a:path w="221614" h="411479">
                  <a:moveTo>
                    <a:pt x="84322" y="283210"/>
                  </a:moveTo>
                  <a:lnTo>
                    <a:pt x="62053" y="283210"/>
                  </a:lnTo>
                  <a:lnTo>
                    <a:pt x="58981" y="289560"/>
                  </a:lnTo>
                  <a:lnTo>
                    <a:pt x="81245" y="289560"/>
                  </a:lnTo>
                  <a:lnTo>
                    <a:pt x="84322" y="283210"/>
                  </a:lnTo>
                  <a:close/>
                </a:path>
                <a:path w="221614" h="411479">
                  <a:moveTo>
                    <a:pt x="81245" y="289560"/>
                  </a:moveTo>
                  <a:lnTo>
                    <a:pt x="58981" y="289560"/>
                  </a:lnTo>
                  <a:lnTo>
                    <a:pt x="55909" y="295910"/>
                  </a:lnTo>
                  <a:lnTo>
                    <a:pt x="78168" y="295910"/>
                  </a:lnTo>
                  <a:lnTo>
                    <a:pt x="81245" y="289560"/>
                  </a:lnTo>
                  <a:close/>
                </a:path>
                <a:path w="221614" h="411479">
                  <a:moveTo>
                    <a:pt x="78168" y="295910"/>
                  </a:moveTo>
                  <a:lnTo>
                    <a:pt x="55909" y="295910"/>
                  </a:lnTo>
                  <a:lnTo>
                    <a:pt x="52837" y="302260"/>
                  </a:lnTo>
                  <a:lnTo>
                    <a:pt x="75092" y="302260"/>
                  </a:lnTo>
                  <a:lnTo>
                    <a:pt x="78168" y="295910"/>
                  </a:lnTo>
                  <a:close/>
                </a:path>
                <a:path w="221614" h="411479">
                  <a:moveTo>
                    <a:pt x="75092" y="302260"/>
                  </a:moveTo>
                  <a:lnTo>
                    <a:pt x="52837" y="302260"/>
                  </a:lnTo>
                  <a:lnTo>
                    <a:pt x="49765" y="308610"/>
                  </a:lnTo>
                  <a:lnTo>
                    <a:pt x="72015" y="308610"/>
                  </a:lnTo>
                  <a:lnTo>
                    <a:pt x="75092" y="302260"/>
                  </a:lnTo>
                  <a:close/>
                </a:path>
                <a:path w="221614" h="411479">
                  <a:moveTo>
                    <a:pt x="72015" y="308610"/>
                  </a:moveTo>
                  <a:lnTo>
                    <a:pt x="49765" y="308610"/>
                  </a:lnTo>
                  <a:lnTo>
                    <a:pt x="46693" y="314960"/>
                  </a:lnTo>
                  <a:lnTo>
                    <a:pt x="68938" y="314960"/>
                  </a:lnTo>
                  <a:lnTo>
                    <a:pt x="72015" y="308610"/>
                  </a:lnTo>
                  <a:close/>
                </a:path>
                <a:path w="221614" h="411479">
                  <a:moveTo>
                    <a:pt x="68938" y="314960"/>
                  </a:moveTo>
                  <a:lnTo>
                    <a:pt x="46693" y="314960"/>
                  </a:lnTo>
                  <a:lnTo>
                    <a:pt x="43621" y="321310"/>
                  </a:lnTo>
                  <a:lnTo>
                    <a:pt x="65862" y="321310"/>
                  </a:lnTo>
                  <a:lnTo>
                    <a:pt x="68938" y="314960"/>
                  </a:lnTo>
                  <a:close/>
                </a:path>
                <a:path w="221614" h="411479">
                  <a:moveTo>
                    <a:pt x="65862" y="321310"/>
                  </a:moveTo>
                  <a:lnTo>
                    <a:pt x="43621" y="321310"/>
                  </a:lnTo>
                  <a:lnTo>
                    <a:pt x="40549" y="327660"/>
                  </a:lnTo>
                  <a:lnTo>
                    <a:pt x="62785" y="327660"/>
                  </a:lnTo>
                  <a:lnTo>
                    <a:pt x="65862" y="321310"/>
                  </a:lnTo>
                  <a:close/>
                </a:path>
                <a:path w="221614" h="411479">
                  <a:moveTo>
                    <a:pt x="62785" y="327660"/>
                  </a:moveTo>
                  <a:lnTo>
                    <a:pt x="40549" y="327660"/>
                  </a:lnTo>
                  <a:lnTo>
                    <a:pt x="37477" y="334010"/>
                  </a:lnTo>
                  <a:lnTo>
                    <a:pt x="59708" y="334010"/>
                  </a:lnTo>
                  <a:lnTo>
                    <a:pt x="62785" y="327660"/>
                  </a:lnTo>
                  <a:close/>
                </a:path>
                <a:path w="221614" h="411479">
                  <a:moveTo>
                    <a:pt x="59708" y="334010"/>
                  </a:moveTo>
                  <a:lnTo>
                    <a:pt x="37477" y="334010"/>
                  </a:lnTo>
                  <a:lnTo>
                    <a:pt x="34405" y="340360"/>
                  </a:lnTo>
                  <a:lnTo>
                    <a:pt x="56632" y="340360"/>
                  </a:lnTo>
                  <a:lnTo>
                    <a:pt x="59708" y="334010"/>
                  </a:lnTo>
                  <a:close/>
                </a:path>
                <a:path w="221614" h="411479">
                  <a:moveTo>
                    <a:pt x="56632" y="340360"/>
                  </a:moveTo>
                  <a:lnTo>
                    <a:pt x="34405" y="340360"/>
                  </a:lnTo>
                  <a:lnTo>
                    <a:pt x="31333" y="346710"/>
                  </a:lnTo>
                  <a:lnTo>
                    <a:pt x="53555" y="346710"/>
                  </a:lnTo>
                  <a:lnTo>
                    <a:pt x="56632" y="340360"/>
                  </a:lnTo>
                  <a:close/>
                </a:path>
                <a:path w="221614" h="411479">
                  <a:moveTo>
                    <a:pt x="53555" y="346710"/>
                  </a:moveTo>
                  <a:lnTo>
                    <a:pt x="31333" y="346710"/>
                  </a:lnTo>
                  <a:lnTo>
                    <a:pt x="28261" y="353060"/>
                  </a:lnTo>
                  <a:lnTo>
                    <a:pt x="50478" y="353060"/>
                  </a:lnTo>
                  <a:lnTo>
                    <a:pt x="53555" y="346710"/>
                  </a:lnTo>
                  <a:close/>
                </a:path>
                <a:path w="221614" h="411479">
                  <a:moveTo>
                    <a:pt x="50478" y="353060"/>
                  </a:moveTo>
                  <a:lnTo>
                    <a:pt x="28261" y="353060"/>
                  </a:lnTo>
                  <a:lnTo>
                    <a:pt x="25189" y="359410"/>
                  </a:lnTo>
                  <a:lnTo>
                    <a:pt x="47401" y="359410"/>
                  </a:lnTo>
                  <a:lnTo>
                    <a:pt x="50478" y="353060"/>
                  </a:lnTo>
                  <a:close/>
                </a:path>
                <a:path w="221614" h="411479">
                  <a:moveTo>
                    <a:pt x="47401" y="359410"/>
                  </a:moveTo>
                  <a:lnTo>
                    <a:pt x="25189" y="359410"/>
                  </a:lnTo>
                  <a:lnTo>
                    <a:pt x="22118" y="365760"/>
                  </a:lnTo>
                  <a:lnTo>
                    <a:pt x="44325" y="365760"/>
                  </a:lnTo>
                  <a:lnTo>
                    <a:pt x="47401" y="359410"/>
                  </a:lnTo>
                  <a:close/>
                </a:path>
                <a:path w="221614" h="411479">
                  <a:moveTo>
                    <a:pt x="44325" y="365760"/>
                  </a:moveTo>
                  <a:lnTo>
                    <a:pt x="22118" y="365760"/>
                  </a:lnTo>
                  <a:lnTo>
                    <a:pt x="19046" y="372110"/>
                  </a:lnTo>
                  <a:lnTo>
                    <a:pt x="41248" y="372110"/>
                  </a:lnTo>
                  <a:lnTo>
                    <a:pt x="44325" y="365760"/>
                  </a:lnTo>
                  <a:close/>
                </a:path>
                <a:path w="221614" h="411479">
                  <a:moveTo>
                    <a:pt x="41248" y="372110"/>
                  </a:moveTo>
                  <a:lnTo>
                    <a:pt x="19046" y="372110"/>
                  </a:lnTo>
                  <a:lnTo>
                    <a:pt x="15974" y="378460"/>
                  </a:lnTo>
                  <a:lnTo>
                    <a:pt x="38171" y="378460"/>
                  </a:lnTo>
                  <a:lnTo>
                    <a:pt x="41248" y="372110"/>
                  </a:lnTo>
                  <a:close/>
                </a:path>
                <a:path w="221614" h="411479">
                  <a:moveTo>
                    <a:pt x="38171" y="378460"/>
                  </a:moveTo>
                  <a:lnTo>
                    <a:pt x="15974" y="378460"/>
                  </a:lnTo>
                  <a:lnTo>
                    <a:pt x="12902" y="384810"/>
                  </a:lnTo>
                  <a:lnTo>
                    <a:pt x="35095" y="384810"/>
                  </a:lnTo>
                  <a:lnTo>
                    <a:pt x="38171" y="378460"/>
                  </a:lnTo>
                  <a:close/>
                </a:path>
                <a:path w="221614" h="411479">
                  <a:moveTo>
                    <a:pt x="35095" y="384810"/>
                  </a:moveTo>
                  <a:lnTo>
                    <a:pt x="12902" y="384810"/>
                  </a:lnTo>
                  <a:lnTo>
                    <a:pt x="9830" y="391160"/>
                  </a:lnTo>
                  <a:lnTo>
                    <a:pt x="32018" y="391160"/>
                  </a:lnTo>
                  <a:lnTo>
                    <a:pt x="35095" y="384810"/>
                  </a:lnTo>
                  <a:close/>
                </a:path>
                <a:path w="221614" h="411479">
                  <a:moveTo>
                    <a:pt x="32018" y="391160"/>
                  </a:moveTo>
                  <a:lnTo>
                    <a:pt x="9830" y="391160"/>
                  </a:lnTo>
                  <a:lnTo>
                    <a:pt x="6758" y="397510"/>
                  </a:lnTo>
                  <a:lnTo>
                    <a:pt x="28941" y="397510"/>
                  </a:lnTo>
                  <a:lnTo>
                    <a:pt x="32018" y="391160"/>
                  </a:lnTo>
                  <a:close/>
                </a:path>
                <a:path w="221614" h="411479">
                  <a:moveTo>
                    <a:pt x="28941" y="397510"/>
                  </a:moveTo>
                  <a:lnTo>
                    <a:pt x="6758" y="397510"/>
                  </a:lnTo>
                  <a:lnTo>
                    <a:pt x="3686" y="403860"/>
                  </a:lnTo>
                  <a:lnTo>
                    <a:pt x="25865" y="403860"/>
                  </a:lnTo>
                  <a:lnTo>
                    <a:pt x="28941" y="397510"/>
                  </a:lnTo>
                  <a:close/>
                </a:path>
                <a:path w="221614" h="411479">
                  <a:moveTo>
                    <a:pt x="25865" y="403860"/>
                  </a:moveTo>
                  <a:lnTo>
                    <a:pt x="3686" y="403860"/>
                  </a:lnTo>
                  <a:lnTo>
                    <a:pt x="614" y="410210"/>
                  </a:lnTo>
                  <a:lnTo>
                    <a:pt x="5664" y="410210"/>
                  </a:lnTo>
                  <a:lnTo>
                    <a:pt x="5664" y="408940"/>
                  </a:lnTo>
                  <a:lnTo>
                    <a:pt x="12014" y="408940"/>
                  </a:lnTo>
                  <a:lnTo>
                    <a:pt x="12014" y="407670"/>
                  </a:lnTo>
                  <a:lnTo>
                    <a:pt x="17094" y="407670"/>
                  </a:lnTo>
                  <a:lnTo>
                    <a:pt x="17094" y="406400"/>
                  </a:lnTo>
                  <a:lnTo>
                    <a:pt x="20904" y="406400"/>
                  </a:lnTo>
                  <a:lnTo>
                    <a:pt x="20904" y="405130"/>
                  </a:lnTo>
                  <a:lnTo>
                    <a:pt x="25249" y="405130"/>
                  </a:lnTo>
                  <a:lnTo>
                    <a:pt x="25865" y="403860"/>
                  </a:lnTo>
                  <a:close/>
                </a:path>
                <a:path w="221614" h="411479">
                  <a:moveTo>
                    <a:pt x="584" y="410270"/>
                  </a:moveTo>
                  <a:lnTo>
                    <a:pt x="0" y="411480"/>
                  </a:lnTo>
                  <a:lnTo>
                    <a:pt x="584" y="411480"/>
                  </a:lnTo>
                  <a:lnTo>
                    <a:pt x="584" y="410270"/>
                  </a:lnTo>
                  <a:close/>
                </a:path>
              </a:pathLst>
            </a:custGeom>
            <a:solidFill>
              <a:srgbClr val="0113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5913654" y="4386580"/>
              <a:ext cx="225425" cy="417830"/>
            </a:xfrm>
            <a:custGeom>
              <a:avLst/>
              <a:gdLst/>
              <a:ahLst/>
              <a:cxnLst/>
              <a:rect l="l" t="t" r="r" b="b"/>
              <a:pathLst>
                <a:path w="225425" h="417829">
                  <a:moveTo>
                    <a:pt x="225387" y="0"/>
                  </a:moveTo>
                  <a:lnTo>
                    <a:pt x="224255" y="0"/>
                  </a:lnTo>
                  <a:lnTo>
                    <a:pt x="224255" y="1270"/>
                  </a:lnTo>
                  <a:lnTo>
                    <a:pt x="220445" y="1270"/>
                  </a:lnTo>
                  <a:lnTo>
                    <a:pt x="220445" y="2540"/>
                  </a:lnTo>
                  <a:lnTo>
                    <a:pt x="217905" y="2540"/>
                  </a:lnTo>
                  <a:lnTo>
                    <a:pt x="217905" y="3810"/>
                  </a:lnTo>
                  <a:lnTo>
                    <a:pt x="223544" y="3810"/>
                  </a:lnTo>
                  <a:lnTo>
                    <a:pt x="225387" y="0"/>
                  </a:lnTo>
                  <a:close/>
                </a:path>
                <a:path w="225425" h="417829">
                  <a:moveTo>
                    <a:pt x="223544" y="3810"/>
                  </a:moveTo>
                  <a:lnTo>
                    <a:pt x="215365" y="3810"/>
                  </a:lnTo>
                  <a:lnTo>
                    <a:pt x="215365" y="5080"/>
                  </a:lnTo>
                  <a:lnTo>
                    <a:pt x="212825" y="5080"/>
                  </a:lnTo>
                  <a:lnTo>
                    <a:pt x="212825" y="6350"/>
                  </a:lnTo>
                  <a:lnTo>
                    <a:pt x="209015" y="6350"/>
                  </a:lnTo>
                  <a:lnTo>
                    <a:pt x="209015" y="7620"/>
                  </a:lnTo>
                  <a:lnTo>
                    <a:pt x="206475" y="7620"/>
                  </a:lnTo>
                  <a:lnTo>
                    <a:pt x="206475" y="8890"/>
                  </a:lnTo>
                  <a:lnTo>
                    <a:pt x="203935" y="8890"/>
                  </a:lnTo>
                  <a:lnTo>
                    <a:pt x="203935" y="10160"/>
                  </a:lnTo>
                  <a:lnTo>
                    <a:pt x="220472" y="10160"/>
                  </a:lnTo>
                  <a:lnTo>
                    <a:pt x="223544" y="3810"/>
                  </a:lnTo>
                  <a:close/>
                </a:path>
                <a:path w="225425" h="417829">
                  <a:moveTo>
                    <a:pt x="220472" y="10160"/>
                  </a:moveTo>
                  <a:lnTo>
                    <a:pt x="201395" y="10160"/>
                  </a:lnTo>
                  <a:lnTo>
                    <a:pt x="201395" y="11430"/>
                  </a:lnTo>
                  <a:lnTo>
                    <a:pt x="197585" y="11430"/>
                  </a:lnTo>
                  <a:lnTo>
                    <a:pt x="197585" y="12700"/>
                  </a:lnTo>
                  <a:lnTo>
                    <a:pt x="196293" y="12700"/>
                  </a:lnTo>
                  <a:lnTo>
                    <a:pt x="194447" y="16510"/>
                  </a:lnTo>
                  <a:lnTo>
                    <a:pt x="217400" y="16510"/>
                  </a:lnTo>
                  <a:lnTo>
                    <a:pt x="220472" y="10160"/>
                  </a:lnTo>
                  <a:close/>
                </a:path>
                <a:path w="225425" h="417829">
                  <a:moveTo>
                    <a:pt x="217400" y="16510"/>
                  </a:moveTo>
                  <a:lnTo>
                    <a:pt x="194447" y="16510"/>
                  </a:lnTo>
                  <a:lnTo>
                    <a:pt x="191370" y="22860"/>
                  </a:lnTo>
                  <a:lnTo>
                    <a:pt x="214328" y="22860"/>
                  </a:lnTo>
                  <a:lnTo>
                    <a:pt x="217400" y="16510"/>
                  </a:lnTo>
                  <a:close/>
                </a:path>
                <a:path w="225425" h="417829">
                  <a:moveTo>
                    <a:pt x="214328" y="22860"/>
                  </a:moveTo>
                  <a:lnTo>
                    <a:pt x="191370" y="22860"/>
                  </a:lnTo>
                  <a:lnTo>
                    <a:pt x="188294" y="29210"/>
                  </a:lnTo>
                  <a:lnTo>
                    <a:pt x="211256" y="29210"/>
                  </a:lnTo>
                  <a:lnTo>
                    <a:pt x="214328" y="22860"/>
                  </a:lnTo>
                  <a:close/>
                </a:path>
                <a:path w="225425" h="417829">
                  <a:moveTo>
                    <a:pt x="211256" y="29210"/>
                  </a:moveTo>
                  <a:lnTo>
                    <a:pt x="188294" y="29210"/>
                  </a:lnTo>
                  <a:lnTo>
                    <a:pt x="185217" y="35560"/>
                  </a:lnTo>
                  <a:lnTo>
                    <a:pt x="208184" y="35560"/>
                  </a:lnTo>
                  <a:lnTo>
                    <a:pt x="211256" y="29210"/>
                  </a:lnTo>
                  <a:close/>
                </a:path>
                <a:path w="225425" h="417829">
                  <a:moveTo>
                    <a:pt x="208184" y="35560"/>
                  </a:moveTo>
                  <a:lnTo>
                    <a:pt x="185217" y="35560"/>
                  </a:lnTo>
                  <a:lnTo>
                    <a:pt x="182140" y="41910"/>
                  </a:lnTo>
                  <a:lnTo>
                    <a:pt x="205113" y="41910"/>
                  </a:lnTo>
                  <a:lnTo>
                    <a:pt x="208184" y="35560"/>
                  </a:lnTo>
                  <a:close/>
                </a:path>
                <a:path w="225425" h="417829">
                  <a:moveTo>
                    <a:pt x="205113" y="41910"/>
                  </a:moveTo>
                  <a:lnTo>
                    <a:pt x="182140" y="41910"/>
                  </a:lnTo>
                  <a:lnTo>
                    <a:pt x="179064" y="48260"/>
                  </a:lnTo>
                  <a:lnTo>
                    <a:pt x="202041" y="48260"/>
                  </a:lnTo>
                  <a:lnTo>
                    <a:pt x="205113" y="41910"/>
                  </a:lnTo>
                  <a:close/>
                </a:path>
                <a:path w="225425" h="417829">
                  <a:moveTo>
                    <a:pt x="202041" y="48260"/>
                  </a:moveTo>
                  <a:lnTo>
                    <a:pt x="179064" y="48260"/>
                  </a:lnTo>
                  <a:lnTo>
                    <a:pt x="175987" y="54610"/>
                  </a:lnTo>
                  <a:lnTo>
                    <a:pt x="198969" y="54610"/>
                  </a:lnTo>
                  <a:lnTo>
                    <a:pt x="202041" y="48260"/>
                  </a:lnTo>
                  <a:close/>
                </a:path>
                <a:path w="225425" h="417829">
                  <a:moveTo>
                    <a:pt x="198969" y="54610"/>
                  </a:moveTo>
                  <a:lnTo>
                    <a:pt x="175987" y="54610"/>
                  </a:lnTo>
                  <a:lnTo>
                    <a:pt x="172910" y="60960"/>
                  </a:lnTo>
                  <a:lnTo>
                    <a:pt x="195897" y="60960"/>
                  </a:lnTo>
                  <a:lnTo>
                    <a:pt x="198969" y="54610"/>
                  </a:lnTo>
                  <a:close/>
                </a:path>
                <a:path w="225425" h="417829">
                  <a:moveTo>
                    <a:pt x="195897" y="60960"/>
                  </a:moveTo>
                  <a:lnTo>
                    <a:pt x="172910" y="60960"/>
                  </a:lnTo>
                  <a:lnTo>
                    <a:pt x="169833" y="67310"/>
                  </a:lnTo>
                  <a:lnTo>
                    <a:pt x="192825" y="67310"/>
                  </a:lnTo>
                  <a:lnTo>
                    <a:pt x="195897" y="60960"/>
                  </a:lnTo>
                  <a:close/>
                </a:path>
                <a:path w="225425" h="417829">
                  <a:moveTo>
                    <a:pt x="192825" y="67310"/>
                  </a:moveTo>
                  <a:lnTo>
                    <a:pt x="169833" y="67310"/>
                  </a:lnTo>
                  <a:lnTo>
                    <a:pt x="166757" y="73660"/>
                  </a:lnTo>
                  <a:lnTo>
                    <a:pt x="189753" y="73660"/>
                  </a:lnTo>
                  <a:lnTo>
                    <a:pt x="192825" y="67310"/>
                  </a:lnTo>
                  <a:close/>
                </a:path>
                <a:path w="225425" h="417829">
                  <a:moveTo>
                    <a:pt x="189753" y="73660"/>
                  </a:moveTo>
                  <a:lnTo>
                    <a:pt x="166757" y="73660"/>
                  </a:lnTo>
                  <a:lnTo>
                    <a:pt x="163680" y="80010"/>
                  </a:lnTo>
                  <a:lnTo>
                    <a:pt x="186681" y="80010"/>
                  </a:lnTo>
                  <a:lnTo>
                    <a:pt x="189753" y="73660"/>
                  </a:lnTo>
                  <a:close/>
                </a:path>
                <a:path w="225425" h="417829">
                  <a:moveTo>
                    <a:pt x="186681" y="80010"/>
                  </a:moveTo>
                  <a:lnTo>
                    <a:pt x="163680" y="80010"/>
                  </a:lnTo>
                  <a:lnTo>
                    <a:pt x="160603" y="86360"/>
                  </a:lnTo>
                  <a:lnTo>
                    <a:pt x="183609" y="86360"/>
                  </a:lnTo>
                  <a:lnTo>
                    <a:pt x="186681" y="80010"/>
                  </a:lnTo>
                  <a:close/>
                </a:path>
                <a:path w="225425" h="417829">
                  <a:moveTo>
                    <a:pt x="183609" y="86360"/>
                  </a:moveTo>
                  <a:lnTo>
                    <a:pt x="160603" y="86360"/>
                  </a:lnTo>
                  <a:lnTo>
                    <a:pt x="157527" y="92710"/>
                  </a:lnTo>
                  <a:lnTo>
                    <a:pt x="180537" y="92710"/>
                  </a:lnTo>
                  <a:lnTo>
                    <a:pt x="183609" y="86360"/>
                  </a:lnTo>
                  <a:close/>
                </a:path>
                <a:path w="225425" h="417829">
                  <a:moveTo>
                    <a:pt x="180537" y="92710"/>
                  </a:moveTo>
                  <a:lnTo>
                    <a:pt x="157527" y="92710"/>
                  </a:lnTo>
                  <a:lnTo>
                    <a:pt x="154450" y="99060"/>
                  </a:lnTo>
                  <a:lnTo>
                    <a:pt x="177465" y="99060"/>
                  </a:lnTo>
                  <a:lnTo>
                    <a:pt x="180537" y="92710"/>
                  </a:lnTo>
                  <a:close/>
                </a:path>
                <a:path w="225425" h="417829">
                  <a:moveTo>
                    <a:pt x="177465" y="99060"/>
                  </a:moveTo>
                  <a:lnTo>
                    <a:pt x="154450" y="99060"/>
                  </a:lnTo>
                  <a:lnTo>
                    <a:pt x="151373" y="105410"/>
                  </a:lnTo>
                  <a:lnTo>
                    <a:pt x="174393" y="105410"/>
                  </a:lnTo>
                  <a:lnTo>
                    <a:pt x="177465" y="99060"/>
                  </a:lnTo>
                  <a:close/>
                </a:path>
                <a:path w="225425" h="417829">
                  <a:moveTo>
                    <a:pt x="174393" y="105410"/>
                  </a:moveTo>
                  <a:lnTo>
                    <a:pt x="151373" y="105410"/>
                  </a:lnTo>
                  <a:lnTo>
                    <a:pt x="148297" y="111760"/>
                  </a:lnTo>
                  <a:lnTo>
                    <a:pt x="171321" y="111760"/>
                  </a:lnTo>
                  <a:lnTo>
                    <a:pt x="174393" y="105410"/>
                  </a:lnTo>
                  <a:close/>
                </a:path>
                <a:path w="225425" h="417829">
                  <a:moveTo>
                    <a:pt x="171321" y="111760"/>
                  </a:moveTo>
                  <a:lnTo>
                    <a:pt x="148297" y="111760"/>
                  </a:lnTo>
                  <a:lnTo>
                    <a:pt x="145220" y="118110"/>
                  </a:lnTo>
                  <a:lnTo>
                    <a:pt x="168249" y="118110"/>
                  </a:lnTo>
                  <a:lnTo>
                    <a:pt x="171321" y="111760"/>
                  </a:lnTo>
                  <a:close/>
                </a:path>
                <a:path w="225425" h="417829">
                  <a:moveTo>
                    <a:pt x="168249" y="118110"/>
                  </a:moveTo>
                  <a:lnTo>
                    <a:pt x="145220" y="118110"/>
                  </a:lnTo>
                  <a:lnTo>
                    <a:pt x="142143" y="124460"/>
                  </a:lnTo>
                  <a:lnTo>
                    <a:pt x="165177" y="124460"/>
                  </a:lnTo>
                  <a:lnTo>
                    <a:pt x="168249" y="118110"/>
                  </a:lnTo>
                  <a:close/>
                </a:path>
                <a:path w="225425" h="417829">
                  <a:moveTo>
                    <a:pt x="165177" y="124460"/>
                  </a:moveTo>
                  <a:lnTo>
                    <a:pt x="142143" y="124460"/>
                  </a:lnTo>
                  <a:lnTo>
                    <a:pt x="139066" y="130810"/>
                  </a:lnTo>
                  <a:lnTo>
                    <a:pt x="162105" y="130810"/>
                  </a:lnTo>
                  <a:lnTo>
                    <a:pt x="165177" y="124460"/>
                  </a:lnTo>
                  <a:close/>
                </a:path>
                <a:path w="225425" h="417829">
                  <a:moveTo>
                    <a:pt x="162105" y="130810"/>
                  </a:moveTo>
                  <a:lnTo>
                    <a:pt x="139066" y="130810"/>
                  </a:lnTo>
                  <a:lnTo>
                    <a:pt x="135990" y="137160"/>
                  </a:lnTo>
                  <a:lnTo>
                    <a:pt x="159033" y="137160"/>
                  </a:lnTo>
                  <a:lnTo>
                    <a:pt x="162105" y="130810"/>
                  </a:lnTo>
                  <a:close/>
                </a:path>
                <a:path w="225425" h="417829">
                  <a:moveTo>
                    <a:pt x="159033" y="137160"/>
                  </a:moveTo>
                  <a:lnTo>
                    <a:pt x="135990" y="137160"/>
                  </a:lnTo>
                  <a:lnTo>
                    <a:pt x="132913" y="143510"/>
                  </a:lnTo>
                  <a:lnTo>
                    <a:pt x="155961" y="143510"/>
                  </a:lnTo>
                  <a:lnTo>
                    <a:pt x="159033" y="137160"/>
                  </a:lnTo>
                  <a:close/>
                </a:path>
                <a:path w="225425" h="417829">
                  <a:moveTo>
                    <a:pt x="155961" y="143510"/>
                  </a:moveTo>
                  <a:lnTo>
                    <a:pt x="132913" y="143510"/>
                  </a:lnTo>
                  <a:lnTo>
                    <a:pt x="129836" y="149860"/>
                  </a:lnTo>
                  <a:lnTo>
                    <a:pt x="152889" y="149860"/>
                  </a:lnTo>
                  <a:lnTo>
                    <a:pt x="155961" y="143510"/>
                  </a:lnTo>
                  <a:close/>
                </a:path>
                <a:path w="225425" h="417829">
                  <a:moveTo>
                    <a:pt x="152889" y="149860"/>
                  </a:moveTo>
                  <a:lnTo>
                    <a:pt x="129836" y="149860"/>
                  </a:lnTo>
                  <a:lnTo>
                    <a:pt x="126760" y="156210"/>
                  </a:lnTo>
                  <a:lnTo>
                    <a:pt x="149817" y="156210"/>
                  </a:lnTo>
                  <a:lnTo>
                    <a:pt x="152889" y="149860"/>
                  </a:lnTo>
                  <a:close/>
                </a:path>
                <a:path w="225425" h="417829">
                  <a:moveTo>
                    <a:pt x="149817" y="156210"/>
                  </a:moveTo>
                  <a:lnTo>
                    <a:pt x="126760" y="156210"/>
                  </a:lnTo>
                  <a:lnTo>
                    <a:pt x="123683" y="162560"/>
                  </a:lnTo>
                  <a:lnTo>
                    <a:pt x="146746" y="162560"/>
                  </a:lnTo>
                  <a:lnTo>
                    <a:pt x="149817" y="156210"/>
                  </a:lnTo>
                  <a:close/>
                </a:path>
                <a:path w="225425" h="417829">
                  <a:moveTo>
                    <a:pt x="146746" y="162560"/>
                  </a:moveTo>
                  <a:lnTo>
                    <a:pt x="123683" y="162560"/>
                  </a:lnTo>
                  <a:lnTo>
                    <a:pt x="120606" y="168910"/>
                  </a:lnTo>
                  <a:lnTo>
                    <a:pt x="143674" y="168910"/>
                  </a:lnTo>
                  <a:lnTo>
                    <a:pt x="146746" y="162560"/>
                  </a:lnTo>
                  <a:close/>
                </a:path>
                <a:path w="225425" h="417829">
                  <a:moveTo>
                    <a:pt x="143674" y="168910"/>
                  </a:moveTo>
                  <a:lnTo>
                    <a:pt x="120606" y="168910"/>
                  </a:lnTo>
                  <a:lnTo>
                    <a:pt x="117530" y="175260"/>
                  </a:lnTo>
                  <a:lnTo>
                    <a:pt x="140602" y="175260"/>
                  </a:lnTo>
                  <a:lnTo>
                    <a:pt x="143674" y="168910"/>
                  </a:lnTo>
                  <a:close/>
                </a:path>
                <a:path w="225425" h="417829">
                  <a:moveTo>
                    <a:pt x="140602" y="175260"/>
                  </a:moveTo>
                  <a:lnTo>
                    <a:pt x="117530" y="175260"/>
                  </a:lnTo>
                  <a:lnTo>
                    <a:pt x="114453" y="181610"/>
                  </a:lnTo>
                  <a:lnTo>
                    <a:pt x="137530" y="181610"/>
                  </a:lnTo>
                  <a:lnTo>
                    <a:pt x="140602" y="175260"/>
                  </a:lnTo>
                  <a:close/>
                </a:path>
                <a:path w="225425" h="417829">
                  <a:moveTo>
                    <a:pt x="137530" y="181610"/>
                  </a:moveTo>
                  <a:lnTo>
                    <a:pt x="114453" y="181610"/>
                  </a:lnTo>
                  <a:lnTo>
                    <a:pt x="111376" y="187960"/>
                  </a:lnTo>
                  <a:lnTo>
                    <a:pt x="134458" y="187960"/>
                  </a:lnTo>
                  <a:lnTo>
                    <a:pt x="137530" y="181610"/>
                  </a:lnTo>
                  <a:close/>
                </a:path>
                <a:path w="225425" h="417829">
                  <a:moveTo>
                    <a:pt x="134458" y="187960"/>
                  </a:moveTo>
                  <a:lnTo>
                    <a:pt x="111376" y="187960"/>
                  </a:lnTo>
                  <a:lnTo>
                    <a:pt x="108299" y="194310"/>
                  </a:lnTo>
                  <a:lnTo>
                    <a:pt x="131386" y="194310"/>
                  </a:lnTo>
                  <a:lnTo>
                    <a:pt x="134458" y="187960"/>
                  </a:lnTo>
                  <a:close/>
                </a:path>
                <a:path w="225425" h="417829">
                  <a:moveTo>
                    <a:pt x="131386" y="194310"/>
                  </a:moveTo>
                  <a:lnTo>
                    <a:pt x="108299" y="194310"/>
                  </a:lnTo>
                  <a:lnTo>
                    <a:pt x="105223" y="200660"/>
                  </a:lnTo>
                  <a:lnTo>
                    <a:pt x="128314" y="200660"/>
                  </a:lnTo>
                  <a:lnTo>
                    <a:pt x="131386" y="194310"/>
                  </a:lnTo>
                  <a:close/>
                </a:path>
                <a:path w="225425" h="417829">
                  <a:moveTo>
                    <a:pt x="128314" y="200660"/>
                  </a:moveTo>
                  <a:lnTo>
                    <a:pt x="105223" y="200660"/>
                  </a:lnTo>
                  <a:lnTo>
                    <a:pt x="102146" y="207010"/>
                  </a:lnTo>
                  <a:lnTo>
                    <a:pt x="125242" y="207010"/>
                  </a:lnTo>
                  <a:lnTo>
                    <a:pt x="128314" y="200660"/>
                  </a:lnTo>
                  <a:close/>
                </a:path>
                <a:path w="225425" h="417829">
                  <a:moveTo>
                    <a:pt x="125242" y="207010"/>
                  </a:moveTo>
                  <a:lnTo>
                    <a:pt x="102146" y="207010"/>
                  </a:lnTo>
                  <a:lnTo>
                    <a:pt x="99069" y="213360"/>
                  </a:lnTo>
                  <a:lnTo>
                    <a:pt x="122170" y="213360"/>
                  </a:lnTo>
                  <a:lnTo>
                    <a:pt x="125242" y="207010"/>
                  </a:lnTo>
                  <a:close/>
                </a:path>
                <a:path w="225425" h="417829">
                  <a:moveTo>
                    <a:pt x="122170" y="213360"/>
                  </a:moveTo>
                  <a:lnTo>
                    <a:pt x="99069" y="213360"/>
                  </a:lnTo>
                  <a:lnTo>
                    <a:pt x="95993" y="219710"/>
                  </a:lnTo>
                  <a:lnTo>
                    <a:pt x="119098" y="219710"/>
                  </a:lnTo>
                  <a:lnTo>
                    <a:pt x="122170" y="213360"/>
                  </a:lnTo>
                  <a:close/>
                </a:path>
                <a:path w="225425" h="417829">
                  <a:moveTo>
                    <a:pt x="119098" y="219710"/>
                  </a:moveTo>
                  <a:lnTo>
                    <a:pt x="95993" y="219710"/>
                  </a:lnTo>
                  <a:lnTo>
                    <a:pt x="92916" y="226060"/>
                  </a:lnTo>
                  <a:lnTo>
                    <a:pt x="116026" y="226060"/>
                  </a:lnTo>
                  <a:lnTo>
                    <a:pt x="119098" y="219710"/>
                  </a:lnTo>
                  <a:close/>
                </a:path>
                <a:path w="225425" h="417829">
                  <a:moveTo>
                    <a:pt x="116026" y="226060"/>
                  </a:moveTo>
                  <a:lnTo>
                    <a:pt x="92916" y="226060"/>
                  </a:lnTo>
                  <a:lnTo>
                    <a:pt x="89839" y="232410"/>
                  </a:lnTo>
                  <a:lnTo>
                    <a:pt x="112954" y="232410"/>
                  </a:lnTo>
                  <a:lnTo>
                    <a:pt x="116026" y="226060"/>
                  </a:lnTo>
                  <a:close/>
                </a:path>
                <a:path w="225425" h="417829">
                  <a:moveTo>
                    <a:pt x="112954" y="232410"/>
                  </a:moveTo>
                  <a:lnTo>
                    <a:pt x="89839" y="232410"/>
                  </a:lnTo>
                  <a:lnTo>
                    <a:pt x="86763" y="238760"/>
                  </a:lnTo>
                  <a:lnTo>
                    <a:pt x="109882" y="238760"/>
                  </a:lnTo>
                  <a:lnTo>
                    <a:pt x="112954" y="232410"/>
                  </a:lnTo>
                  <a:close/>
                </a:path>
                <a:path w="225425" h="417829">
                  <a:moveTo>
                    <a:pt x="109882" y="238760"/>
                  </a:moveTo>
                  <a:lnTo>
                    <a:pt x="86763" y="238760"/>
                  </a:lnTo>
                  <a:lnTo>
                    <a:pt x="83686" y="245110"/>
                  </a:lnTo>
                  <a:lnTo>
                    <a:pt x="106810" y="245110"/>
                  </a:lnTo>
                  <a:lnTo>
                    <a:pt x="109882" y="238760"/>
                  </a:lnTo>
                  <a:close/>
                </a:path>
                <a:path w="225425" h="417829">
                  <a:moveTo>
                    <a:pt x="106810" y="245110"/>
                  </a:moveTo>
                  <a:lnTo>
                    <a:pt x="83686" y="245110"/>
                  </a:lnTo>
                  <a:lnTo>
                    <a:pt x="80609" y="251460"/>
                  </a:lnTo>
                  <a:lnTo>
                    <a:pt x="103738" y="251460"/>
                  </a:lnTo>
                  <a:lnTo>
                    <a:pt x="106810" y="245110"/>
                  </a:lnTo>
                  <a:close/>
                </a:path>
                <a:path w="225425" h="417829">
                  <a:moveTo>
                    <a:pt x="103738" y="251460"/>
                  </a:moveTo>
                  <a:lnTo>
                    <a:pt x="80609" y="251460"/>
                  </a:lnTo>
                  <a:lnTo>
                    <a:pt x="77532" y="257810"/>
                  </a:lnTo>
                  <a:lnTo>
                    <a:pt x="100666" y="257810"/>
                  </a:lnTo>
                  <a:lnTo>
                    <a:pt x="103738" y="251460"/>
                  </a:lnTo>
                  <a:close/>
                </a:path>
                <a:path w="225425" h="417829">
                  <a:moveTo>
                    <a:pt x="100666" y="257810"/>
                  </a:moveTo>
                  <a:lnTo>
                    <a:pt x="77532" y="257810"/>
                  </a:lnTo>
                  <a:lnTo>
                    <a:pt x="74456" y="264160"/>
                  </a:lnTo>
                  <a:lnTo>
                    <a:pt x="97594" y="264160"/>
                  </a:lnTo>
                  <a:lnTo>
                    <a:pt x="100666" y="257810"/>
                  </a:lnTo>
                  <a:close/>
                </a:path>
                <a:path w="225425" h="417829">
                  <a:moveTo>
                    <a:pt x="97594" y="264160"/>
                  </a:moveTo>
                  <a:lnTo>
                    <a:pt x="74456" y="264160"/>
                  </a:lnTo>
                  <a:lnTo>
                    <a:pt x="71379" y="270510"/>
                  </a:lnTo>
                  <a:lnTo>
                    <a:pt x="94522" y="270510"/>
                  </a:lnTo>
                  <a:lnTo>
                    <a:pt x="97594" y="264160"/>
                  </a:lnTo>
                  <a:close/>
                </a:path>
                <a:path w="225425" h="417829">
                  <a:moveTo>
                    <a:pt x="94522" y="270510"/>
                  </a:moveTo>
                  <a:lnTo>
                    <a:pt x="71379" y="270510"/>
                  </a:lnTo>
                  <a:lnTo>
                    <a:pt x="68302" y="276860"/>
                  </a:lnTo>
                  <a:lnTo>
                    <a:pt x="91450" y="276860"/>
                  </a:lnTo>
                  <a:lnTo>
                    <a:pt x="94522" y="270510"/>
                  </a:lnTo>
                  <a:close/>
                </a:path>
                <a:path w="225425" h="417829">
                  <a:moveTo>
                    <a:pt x="91450" y="276860"/>
                  </a:moveTo>
                  <a:lnTo>
                    <a:pt x="68302" y="276860"/>
                  </a:lnTo>
                  <a:lnTo>
                    <a:pt x="65226" y="283210"/>
                  </a:lnTo>
                  <a:lnTo>
                    <a:pt x="88379" y="283210"/>
                  </a:lnTo>
                  <a:lnTo>
                    <a:pt x="91450" y="276860"/>
                  </a:lnTo>
                  <a:close/>
                </a:path>
                <a:path w="225425" h="417829">
                  <a:moveTo>
                    <a:pt x="88379" y="283210"/>
                  </a:moveTo>
                  <a:lnTo>
                    <a:pt x="65226" y="283210"/>
                  </a:lnTo>
                  <a:lnTo>
                    <a:pt x="62149" y="289560"/>
                  </a:lnTo>
                  <a:lnTo>
                    <a:pt x="85307" y="289560"/>
                  </a:lnTo>
                  <a:lnTo>
                    <a:pt x="88379" y="283210"/>
                  </a:lnTo>
                  <a:close/>
                </a:path>
                <a:path w="225425" h="417829">
                  <a:moveTo>
                    <a:pt x="85307" y="289560"/>
                  </a:moveTo>
                  <a:lnTo>
                    <a:pt x="62149" y="289560"/>
                  </a:lnTo>
                  <a:lnTo>
                    <a:pt x="59072" y="295910"/>
                  </a:lnTo>
                  <a:lnTo>
                    <a:pt x="82235" y="295910"/>
                  </a:lnTo>
                  <a:lnTo>
                    <a:pt x="85307" y="289560"/>
                  </a:lnTo>
                  <a:close/>
                </a:path>
                <a:path w="225425" h="417829">
                  <a:moveTo>
                    <a:pt x="82235" y="295910"/>
                  </a:moveTo>
                  <a:lnTo>
                    <a:pt x="59072" y="295910"/>
                  </a:lnTo>
                  <a:lnTo>
                    <a:pt x="55995" y="302260"/>
                  </a:lnTo>
                  <a:lnTo>
                    <a:pt x="79163" y="302260"/>
                  </a:lnTo>
                  <a:lnTo>
                    <a:pt x="82235" y="295910"/>
                  </a:lnTo>
                  <a:close/>
                </a:path>
                <a:path w="225425" h="417829">
                  <a:moveTo>
                    <a:pt x="79163" y="302260"/>
                  </a:moveTo>
                  <a:lnTo>
                    <a:pt x="55995" y="302260"/>
                  </a:lnTo>
                  <a:lnTo>
                    <a:pt x="52919" y="308610"/>
                  </a:lnTo>
                  <a:lnTo>
                    <a:pt x="76091" y="308610"/>
                  </a:lnTo>
                  <a:lnTo>
                    <a:pt x="79163" y="302260"/>
                  </a:lnTo>
                  <a:close/>
                </a:path>
                <a:path w="225425" h="417829">
                  <a:moveTo>
                    <a:pt x="76091" y="308610"/>
                  </a:moveTo>
                  <a:lnTo>
                    <a:pt x="52919" y="308610"/>
                  </a:lnTo>
                  <a:lnTo>
                    <a:pt x="49842" y="314960"/>
                  </a:lnTo>
                  <a:lnTo>
                    <a:pt x="73019" y="314960"/>
                  </a:lnTo>
                  <a:lnTo>
                    <a:pt x="76091" y="308610"/>
                  </a:lnTo>
                  <a:close/>
                </a:path>
                <a:path w="225425" h="417829">
                  <a:moveTo>
                    <a:pt x="73019" y="314960"/>
                  </a:moveTo>
                  <a:lnTo>
                    <a:pt x="49842" y="314960"/>
                  </a:lnTo>
                  <a:lnTo>
                    <a:pt x="46765" y="321310"/>
                  </a:lnTo>
                  <a:lnTo>
                    <a:pt x="69947" y="321310"/>
                  </a:lnTo>
                  <a:lnTo>
                    <a:pt x="73019" y="314960"/>
                  </a:lnTo>
                  <a:close/>
                </a:path>
                <a:path w="225425" h="417829">
                  <a:moveTo>
                    <a:pt x="69947" y="321310"/>
                  </a:moveTo>
                  <a:lnTo>
                    <a:pt x="46765" y="321310"/>
                  </a:lnTo>
                  <a:lnTo>
                    <a:pt x="43689" y="327660"/>
                  </a:lnTo>
                  <a:lnTo>
                    <a:pt x="66875" y="327660"/>
                  </a:lnTo>
                  <a:lnTo>
                    <a:pt x="69947" y="321310"/>
                  </a:lnTo>
                  <a:close/>
                </a:path>
                <a:path w="225425" h="417829">
                  <a:moveTo>
                    <a:pt x="66875" y="327660"/>
                  </a:moveTo>
                  <a:lnTo>
                    <a:pt x="43689" y="327660"/>
                  </a:lnTo>
                  <a:lnTo>
                    <a:pt x="40612" y="334010"/>
                  </a:lnTo>
                  <a:lnTo>
                    <a:pt x="63803" y="334010"/>
                  </a:lnTo>
                  <a:lnTo>
                    <a:pt x="66875" y="327660"/>
                  </a:lnTo>
                  <a:close/>
                </a:path>
                <a:path w="225425" h="417829">
                  <a:moveTo>
                    <a:pt x="63803" y="334010"/>
                  </a:moveTo>
                  <a:lnTo>
                    <a:pt x="40612" y="334010"/>
                  </a:lnTo>
                  <a:lnTo>
                    <a:pt x="37535" y="340360"/>
                  </a:lnTo>
                  <a:lnTo>
                    <a:pt x="60731" y="340360"/>
                  </a:lnTo>
                  <a:lnTo>
                    <a:pt x="63803" y="334010"/>
                  </a:lnTo>
                  <a:close/>
                </a:path>
                <a:path w="225425" h="417829">
                  <a:moveTo>
                    <a:pt x="60731" y="340360"/>
                  </a:moveTo>
                  <a:lnTo>
                    <a:pt x="37535" y="340360"/>
                  </a:lnTo>
                  <a:lnTo>
                    <a:pt x="34459" y="346710"/>
                  </a:lnTo>
                  <a:lnTo>
                    <a:pt x="57659" y="346710"/>
                  </a:lnTo>
                  <a:lnTo>
                    <a:pt x="60731" y="340360"/>
                  </a:lnTo>
                  <a:close/>
                </a:path>
                <a:path w="225425" h="417829">
                  <a:moveTo>
                    <a:pt x="57659" y="346710"/>
                  </a:moveTo>
                  <a:lnTo>
                    <a:pt x="34459" y="346710"/>
                  </a:lnTo>
                  <a:lnTo>
                    <a:pt x="31382" y="353060"/>
                  </a:lnTo>
                  <a:lnTo>
                    <a:pt x="54587" y="353060"/>
                  </a:lnTo>
                  <a:lnTo>
                    <a:pt x="57659" y="346710"/>
                  </a:lnTo>
                  <a:close/>
                </a:path>
                <a:path w="225425" h="417829">
                  <a:moveTo>
                    <a:pt x="54587" y="353060"/>
                  </a:moveTo>
                  <a:lnTo>
                    <a:pt x="31382" y="353060"/>
                  </a:lnTo>
                  <a:lnTo>
                    <a:pt x="28305" y="359410"/>
                  </a:lnTo>
                  <a:lnTo>
                    <a:pt x="51515" y="359410"/>
                  </a:lnTo>
                  <a:lnTo>
                    <a:pt x="54587" y="353060"/>
                  </a:lnTo>
                  <a:close/>
                </a:path>
                <a:path w="225425" h="417829">
                  <a:moveTo>
                    <a:pt x="51515" y="359410"/>
                  </a:moveTo>
                  <a:lnTo>
                    <a:pt x="28305" y="359410"/>
                  </a:lnTo>
                  <a:lnTo>
                    <a:pt x="25228" y="365760"/>
                  </a:lnTo>
                  <a:lnTo>
                    <a:pt x="48443" y="365760"/>
                  </a:lnTo>
                  <a:lnTo>
                    <a:pt x="51515" y="359410"/>
                  </a:lnTo>
                  <a:close/>
                </a:path>
                <a:path w="225425" h="417829">
                  <a:moveTo>
                    <a:pt x="48443" y="365760"/>
                  </a:moveTo>
                  <a:lnTo>
                    <a:pt x="25228" y="365760"/>
                  </a:lnTo>
                  <a:lnTo>
                    <a:pt x="22152" y="372110"/>
                  </a:lnTo>
                  <a:lnTo>
                    <a:pt x="45371" y="372110"/>
                  </a:lnTo>
                  <a:lnTo>
                    <a:pt x="48443" y="365760"/>
                  </a:lnTo>
                  <a:close/>
                </a:path>
                <a:path w="225425" h="417829">
                  <a:moveTo>
                    <a:pt x="45371" y="372110"/>
                  </a:moveTo>
                  <a:lnTo>
                    <a:pt x="22152" y="372110"/>
                  </a:lnTo>
                  <a:lnTo>
                    <a:pt x="19075" y="378460"/>
                  </a:lnTo>
                  <a:lnTo>
                    <a:pt x="42299" y="378460"/>
                  </a:lnTo>
                  <a:lnTo>
                    <a:pt x="45371" y="372110"/>
                  </a:lnTo>
                  <a:close/>
                </a:path>
                <a:path w="225425" h="417829">
                  <a:moveTo>
                    <a:pt x="42299" y="378460"/>
                  </a:moveTo>
                  <a:lnTo>
                    <a:pt x="19075" y="378460"/>
                  </a:lnTo>
                  <a:lnTo>
                    <a:pt x="15998" y="384810"/>
                  </a:lnTo>
                  <a:lnTo>
                    <a:pt x="39227" y="384810"/>
                  </a:lnTo>
                  <a:lnTo>
                    <a:pt x="42299" y="378460"/>
                  </a:lnTo>
                  <a:close/>
                </a:path>
                <a:path w="225425" h="417829">
                  <a:moveTo>
                    <a:pt x="39227" y="384810"/>
                  </a:moveTo>
                  <a:lnTo>
                    <a:pt x="15998" y="384810"/>
                  </a:lnTo>
                  <a:lnTo>
                    <a:pt x="12922" y="391160"/>
                  </a:lnTo>
                  <a:lnTo>
                    <a:pt x="36155" y="391160"/>
                  </a:lnTo>
                  <a:lnTo>
                    <a:pt x="39227" y="384810"/>
                  </a:lnTo>
                  <a:close/>
                </a:path>
                <a:path w="225425" h="417829">
                  <a:moveTo>
                    <a:pt x="36155" y="391160"/>
                  </a:moveTo>
                  <a:lnTo>
                    <a:pt x="12922" y="391160"/>
                  </a:lnTo>
                  <a:lnTo>
                    <a:pt x="9845" y="397510"/>
                  </a:lnTo>
                  <a:lnTo>
                    <a:pt x="33083" y="397510"/>
                  </a:lnTo>
                  <a:lnTo>
                    <a:pt x="36155" y="391160"/>
                  </a:lnTo>
                  <a:close/>
                </a:path>
                <a:path w="225425" h="417829">
                  <a:moveTo>
                    <a:pt x="33083" y="397510"/>
                  </a:moveTo>
                  <a:lnTo>
                    <a:pt x="9845" y="397510"/>
                  </a:lnTo>
                  <a:lnTo>
                    <a:pt x="6768" y="403860"/>
                  </a:lnTo>
                  <a:lnTo>
                    <a:pt x="30012" y="403860"/>
                  </a:lnTo>
                  <a:lnTo>
                    <a:pt x="33083" y="397510"/>
                  </a:lnTo>
                  <a:close/>
                </a:path>
                <a:path w="225425" h="417829">
                  <a:moveTo>
                    <a:pt x="30012" y="403860"/>
                  </a:moveTo>
                  <a:lnTo>
                    <a:pt x="6768" y="403860"/>
                  </a:lnTo>
                  <a:lnTo>
                    <a:pt x="3692" y="410210"/>
                  </a:lnTo>
                  <a:lnTo>
                    <a:pt x="26135" y="410210"/>
                  </a:lnTo>
                  <a:lnTo>
                    <a:pt x="26135" y="408940"/>
                  </a:lnTo>
                  <a:lnTo>
                    <a:pt x="27554" y="408940"/>
                  </a:lnTo>
                  <a:lnTo>
                    <a:pt x="30012" y="403860"/>
                  </a:lnTo>
                  <a:close/>
                </a:path>
                <a:path w="225425" h="417829">
                  <a:moveTo>
                    <a:pt x="22325" y="410210"/>
                  </a:moveTo>
                  <a:lnTo>
                    <a:pt x="3692" y="410210"/>
                  </a:lnTo>
                  <a:lnTo>
                    <a:pt x="615" y="416560"/>
                  </a:lnTo>
                  <a:lnTo>
                    <a:pt x="5815" y="416560"/>
                  </a:lnTo>
                  <a:lnTo>
                    <a:pt x="5815" y="415290"/>
                  </a:lnTo>
                  <a:lnTo>
                    <a:pt x="9625" y="415290"/>
                  </a:lnTo>
                  <a:lnTo>
                    <a:pt x="9625" y="414020"/>
                  </a:lnTo>
                  <a:lnTo>
                    <a:pt x="13435" y="414020"/>
                  </a:lnTo>
                  <a:lnTo>
                    <a:pt x="13435" y="412750"/>
                  </a:lnTo>
                  <a:lnTo>
                    <a:pt x="18515" y="412750"/>
                  </a:lnTo>
                  <a:lnTo>
                    <a:pt x="18515" y="411480"/>
                  </a:lnTo>
                  <a:lnTo>
                    <a:pt x="22325" y="411480"/>
                  </a:lnTo>
                  <a:lnTo>
                    <a:pt x="22325" y="410210"/>
                  </a:lnTo>
                  <a:close/>
                </a:path>
                <a:path w="225425" h="417829">
                  <a:moveTo>
                    <a:pt x="735" y="416560"/>
                  </a:moveTo>
                  <a:lnTo>
                    <a:pt x="0" y="417830"/>
                  </a:lnTo>
                  <a:lnTo>
                    <a:pt x="735" y="417830"/>
                  </a:lnTo>
                  <a:lnTo>
                    <a:pt x="735" y="416560"/>
                  </a:lnTo>
                  <a:close/>
                </a:path>
              </a:pathLst>
            </a:custGeom>
            <a:solidFill>
              <a:srgbClr val="0114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5941209" y="4373880"/>
              <a:ext cx="227965" cy="421640"/>
            </a:xfrm>
            <a:custGeom>
              <a:avLst/>
              <a:gdLst/>
              <a:ahLst/>
              <a:cxnLst/>
              <a:rect l="l" t="t" r="r" b="b"/>
              <a:pathLst>
                <a:path w="227964" h="421639">
                  <a:moveTo>
                    <a:pt x="227760" y="0"/>
                  </a:moveTo>
                  <a:lnTo>
                    <a:pt x="225910" y="0"/>
                  </a:lnTo>
                  <a:lnTo>
                    <a:pt x="225910" y="1270"/>
                  </a:lnTo>
                  <a:lnTo>
                    <a:pt x="222100" y="1270"/>
                  </a:lnTo>
                  <a:lnTo>
                    <a:pt x="222100" y="2540"/>
                  </a:lnTo>
                  <a:lnTo>
                    <a:pt x="219560" y="2540"/>
                  </a:lnTo>
                  <a:lnTo>
                    <a:pt x="219560" y="3810"/>
                  </a:lnTo>
                  <a:lnTo>
                    <a:pt x="225914" y="3810"/>
                  </a:lnTo>
                  <a:lnTo>
                    <a:pt x="227760" y="0"/>
                  </a:lnTo>
                  <a:close/>
                </a:path>
                <a:path w="227964" h="421639">
                  <a:moveTo>
                    <a:pt x="225914" y="3810"/>
                  </a:moveTo>
                  <a:lnTo>
                    <a:pt x="217020" y="3810"/>
                  </a:lnTo>
                  <a:lnTo>
                    <a:pt x="217020" y="5080"/>
                  </a:lnTo>
                  <a:lnTo>
                    <a:pt x="213210" y="5080"/>
                  </a:lnTo>
                  <a:lnTo>
                    <a:pt x="213210" y="6350"/>
                  </a:lnTo>
                  <a:lnTo>
                    <a:pt x="210670" y="6350"/>
                  </a:lnTo>
                  <a:lnTo>
                    <a:pt x="210670" y="7620"/>
                  </a:lnTo>
                  <a:lnTo>
                    <a:pt x="208130" y="7620"/>
                  </a:lnTo>
                  <a:lnTo>
                    <a:pt x="208130" y="8890"/>
                  </a:lnTo>
                  <a:lnTo>
                    <a:pt x="204320" y="8890"/>
                  </a:lnTo>
                  <a:lnTo>
                    <a:pt x="204320" y="10160"/>
                  </a:lnTo>
                  <a:lnTo>
                    <a:pt x="222838" y="10160"/>
                  </a:lnTo>
                  <a:lnTo>
                    <a:pt x="225914" y="3810"/>
                  </a:lnTo>
                  <a:close/>
                </a:path>
                <a:path w="227964" h="421639">
                  <a:moveTo>
                    <a:pt x="222838" y="10160"/>
                  </a:moveTo>
                  <a:lnTo>
                    <a:pt x="201780" y="10160"/>
                  </a:lnTo>
                  <a:lnTo>
                    <a:pt x="201780" y="11430"/>
                  </a:lnTo>
                  <a:lnTo>
                    <a:pt x="199240" y="11430"/>
                  </a:lnTo>
                  <a:lnTo>
                    <a:pt x="199240" y="12700"/>
                  </a:lnTo>
                  <a:lnTo>
                    <a:pt x="197833" y="12700"/>
                  </a:lnTo>
                  <a:lnTo>
                    <a:pt x="195990" y="16510"/>
                  </a:lnTo>
                  <a:lnTo>
                    <a:pt x="219761" y="16510"/>
                  </a:lnTo>
                  <a:lnTo>
                    <a:pt x="222838" y="10160"/>
                  </a:lnTo>
                  <a:close/>
                </a:path>
                <a:path w="227964" h="421639">
                  <a:moveTo>
                    <a:pt x="219761" y="16510"/>
                  </a:moveTo>
                  <a:lnTo>
                    <a:pt x="195990" y="16510"/>
                  </a:lnTo>
                  <a:lnTo>
                    <a:pt x="192918" y="22860"/>
                  </a:lnTo>
                  <a:lnTo>
                    <a:pt x="216684" y="22860"/>
                  </a:lnTo>
                  <a:lnTo>
                    <a:pt x="219761" y="16510"/>
                  </a:lnTo>
                  <a:close/>
                </a:path>
                <a:path w="227964" h="421639">
                  <a:moveTo>
                    <a:pt x="216684" y="22860"/>
                  </a:moveTo>
                  <a:lnTo>
                    <a:pt x="192918" y="22860"/>
                  </a:lnTo>
                  <a:lnTo>
                    <a:pt x="189846" y="29210"/>
                  </a:lnTo>
                  <a:lnTo>
                    <a:pt x="213607" y="29210"/>
                  </a:lnTo>
                  <a:lnTo>
                    <a:pt x="216684" y="22860"/>
                  </a:lnTo>
                  <a:close/>
                </a:path>
                <a:path w="227964" h="421639">
                  <a:moveTo>
                    <a:pt x="213607" y="29210"/>
                  </a:moveTo>
                  <a:lnTo>
                    <a:pt x="189846" y="29210"/>
                  </a:lnTo>
                  <a:lnTo>
                    <a:pt x="186774" y="35560"/>
                  </a:lnTo>
                  <a:lnTo>
                    <a:pt x="210531" y="35560"/>
                  </a:lnTo>
                  <a:lnTo>
                    <a:pt x="213607" y="29210"/>
                  </a:lnTo>
                  <a:close/>
                </a:path>
                <a:path w="227964" h="421639">
                  <a:moveTo>
                    <a:pt x="210531" y="35560"/>
                  </a:moveTo>
                  <a:lnTo>
                    <a:pt x="186774" y="35560"/>
                  </a:lnTo>
                  <a:lnTo>
                    <a:pt x="183702" y="41910"/>
                  </a:lnTo>
                  <a:lnTo>
                    <a:pt x="207454" y="41910"/>
                  </a:lnTo>
                  <a:lnTo>
                    <a:pt x="210531" y="35560"/>
                  </a:lnTo>
                  <a:close/>
                </a:path>
                <a:path w="227964" h="421639">
                  <a:moveTo>
                    <a:pt x="207454" y="41910"/>
                  </a:moveTo>
                  <a:lnTo>
                    <a:pt x="183702" y="41910"/>
                  </a:lnTo>
                  <a:lnTo>
                    <a:pt x="180630" y="48260"/>
                  </a:lnTo>
                  <a:lnTo>
                    <a:pt x="204377" y="48260"/>
                  </a:lnTo>
                  <a:lnTo>
                    <a:pt x="207454" y="41910"/>
                  </a:lnTo>
                  <a:close/>
                </a:path>
                <a:path w="227964" h="421639">
                  <a:moveTo>
                    <a:pt x="204377" y="48260"/>
                  </a:moveTo>
                  <a:lnTo>
                    <a:pt x="180630" y="48260"/>
                  </a:lnTo>
                  <a:lnTo>
                    <a:pt x="177558" y="54610"/>
                  </a:lnTo>
                  <a:lnTo>
                    <a:pt x="201301" y="54610"/>
                  </a:lnTo>
                  <a:lnTo>
                    <a:pt x="204377" y="48260"/>
                  </a:lnTo>
                  <a:close/>
                </a:path>
                <a:path w="227964" h="421639">
                  <a:moveTo>
                    <a:pt x="201301" y="54610"/>
                  </a:moveTo>
                  <a:lnTo>
                    <a:pt x="177558" y="54610"/>
                  </a:lnTo>
                  <a:lnTo>
                    <a:pt x="174486" y="60960"/>
                  </a:lnTo>
                  <a:lnTo>
                    <a:pt x="198224" y="60960"/>
                  </a:lnTo>
                  <a:lnTo>
                    <a:pt x="201301" y="54610"/>
                  </a:lnTo>
                  <a:close/>
                </a:path>
                <a:path w="227964" h="421639">
                  <a:moveTo>
                    <a:pt x="198224" y="60960"/>
                  </a:moveTo>
                  <a:lnTo>
                    <a:pt x="174486" y="60960"/>
                  </a:lnTo>
                  <a:lnTo>
                    <a:pt x="171414" y="67310"/>
                  </a:lnTo>
                  <a:lnTo>
                    <a:pt x="195147" y="67310"/>
                  </a:lnTo>
                  <a:lnTo>
                    <a:pt x="198224" y="60960"/>
                  </a:lnTo>
                  <a:close/>
                </a:path>
                <a:path w="227964" h="421639">
                  <a:moveTo>
                    <a:pt x="195147" y="67310"/>
                  </a:moveTo>
                  <a:lnTo>
                    <a:pt x="171414" y="67310"/>
                  </a:lnTo>
                  <a:lnTo>
                    <a:pt x="168342" y="73660"/>
                  </a:lnTo>
                  <a:lnTo>
                    <a:pt x="192071" y="73660"/>
                  </a:lnTo>
                  <a:lnTo>
                    <a:pt x="195147" y="67310"/>
                  </a:lnTo>
                  <a:close/>
                </a:path>
                <a:path w="227964" h="421639">
                  <a:moveTo>
                    <a:pt x="192071" y="73660"/>
                  </a:moveTo>
                  <a:lnTo>
                    <a:pt x="168342" y="73660"/>
                  </a:lnTo>
                  <a:lnTo>
                    <a:pt x="165270" y="80010"/>
                  </a:lnTo>
                  <a:lnTo>
                    <a:pt x="188994" y="80010"/>
                  </a:lnTo>
                  <a:lnTo>
                    <a:pt x="192071" y="73660"/>
                  </a:lnTo>
                  <a:close/>
                </a:path>
                <a:path w="227964" h="421639">
                  <a:moveTo>
                    <a:pt x="188994" y="80010"/>
                  </a:moveTo>
                  <a:lnTo>
                    <a:pt x="165270" y="80010"/>
                  </a:lnTo>
                  <a:lnTo>
                    <a:pt x="162198" y="86360"/>
                  </a:lnTo>
                  <a:lnTo>
                    <a:pt x="185917" y="86360"/>
                  </a:lnTo>
                  <a:lnTo>
                    <a:pt x="188994" y="80010"/>
                  </a:lnTo>
                  <a:close/>
                </a:path>
                <a:path w="227964" h="421639">
                  <a:moveTo>
                    <a:pt x="185917" y="86360"/>
                  </a:moveTo>
                  <a:lnTo>
                    <a:pt x="162198" y="86360"/>
                  </a:lnTo>
                  <a:lnTo>
                    <a:pt x="159126" y="92710"/>
                  </a:lnTo>
                  <a:lnTo>
                    <a:pt x="182840" y="92710"/>
                  </a:lnTo>
                  <a:lnTo>
                    <a:pt x="185917" y="86360"/>
                  </a:lnTo>
                  <a:close/>
                </a:path>
                <a:path w="227964" h="421639">
                  <a:moveTo>
                    <a:pt x="182840" y="92710"/>
                  </a:moveTo>
                  <a:lnTo>
                    <a:pt x="159126" y="92710"/>
                  </a:lnTo>
                  <a:lnTo>
                    <a:pt x="156054" y="99060"/>
                  </a:lnTo>
                  <a:lnTo>
                    <a:pt x="179764" y="99060"/>
                  </a:lnTo>
                  <a:lnTo>
                    <a:pt x="182840" y="92710"/>
                  </a:lnTo>
                  <a:close/>
                </a:path>
                <a:path w="227964" h="421639">
                  <a:moveTo>
                    <a:pt x="179764" y="99060"/>
                  </a:moveTo>
                  <a:lnTo>
                    <a:pt x="156054" y="99060"/>
                  </a:lnTo>
                  <a:lnTo>
                    <a:pt x="152982" y="105410"/>
                  </a:lnTo>
                  <a:lnTo>
                    <a:pt x="176687" y="105410"/>
                  </a:lnTo>
                  <a:lnTo>
                    <a:pt x="179764" y="99060"/>
                  </a:lnTo>
                  <a:close/>
                </a:path>
                <a:path w="227964" h="421639">
                  <a:moveTo>
                    <a:pt x="176687" y="105410"/>
                  </a:moveTo>
                  <a:lnTo>
                    <a:pt x="152982" y="105410"/>
                  </a:lnTo>
                  <a:lnTo>
                    <a:pt x="149911" y="111760"/>
                  </a:lnTo>
                  <a:lnTo>
                    <a:pt x="173610" y="111760"/>
                  </a:lnTo>
                  <a:lnTo>
                    <a:pt x="176687" y="105410"/>
                  </a:lnTo>
                  <a:close/>
                </a:path>
                <a:path w="227964" h="421639">
                  <a:moveTo>
                    <a:pt x="173610" y="111760"/>
                  </a:moveTo>
                  <a:lnTo>
                    <a:pt x="149911" y="111760"/>
                  </a:lnTo>
                  <a:lnTo>
                    <a:pt x="146839" y="118110"/>
                  </a:lnTo>
                  <a:lnTo>
                    <a:pt x="170534" y="118110"/>
                  </a:lnTo>
                  <a:lnTo>
                    <a:pt x="173610" y="111760"/>
                  </a:lnTo>
                  <a:close/>
                </a:path>
                <a:path w="227964" h="421639">
                  <a:moveTo>
                    <a:pt x="170534" y="118110"/>
                  </a:moveTo>
                  <a:lnTo>
                    <a:pt x="146839" y="118110"/>
                  </a:lnTo>
                  <a:lnTo>
                    <a:pt x="143767" y="124460"/>
                  </a:lnTo>
                  <a:lnTo>
                    <a:pt x="167457" y="124460"/>
                  </a:lnTo>
                  <a:lnTo>
                    <a:pt x="170534" y="118110"/>
                  </a:lnTo>
                  <a:close/>
                </a:path>
                <a:path w="227964" h="421639">
                  <a:moveTo>
                    <a:pt x="167457" y="124460"/>
                  </a:moveTo>
                  <a:lnTo>
                    <a:pt x="143767" y="124460"/>
                  </a:lnTo>
                  <a:lnTo>
                    <a:pt x="140695" y="130810"/>
                  </a:lnTo>
                  <a:lnTo>
                    <a:pt x="164380" y="130810"/>
                  </a:lnTo>
                  <a:lnTo>
                    <a:pt x="167457" y="124460"/>
                  </a:lnTo>
                  <a:close/>
                </a:path>
                <a:path w="227964" h="421639">
                  <a:moveTo>
                    <a:pt x="164380" y="130810"/>
                  </a:moveTo>
                  <a:lnTo>
                    <a:pt x="140695" y="130810"/>
                  </a:lnTo>
                  <a:lnTo>
                    <a:pt x="137623" y="137160"/>
                  </a:lnTo>
                  <a:lnTo>
                    <a:pt x="161303" y="137160"/>
                  </a:lnTo>
                  <a:lnTo>
                    <a:pt x="164380" y="130810"/>
                  </a:lnTo>
                  <a:close/>
                </a:path>
                <a:path w="227964" h="421639">
                  <a:moveTo>
                    <a:pt x="161303" y="137160"/>
                  </a:moveTo>
                  <a:lnTo>
                    <a:pt x="137623" y="137160"/>
                  </a:lnTo>
                  <a:lnTo>
                    <a:pt x="134551" y="143510"/>
                  </a:lnTo>
                  <a:lnTo>
                    <a:pt x="158227" y="143510"/>
                  </a:lnTo>
                  <a:lnTo>
                    <a:pt x="161303" y="137160"/>
                  </a:lnTo>
                  <a:close/>
                </a:path>
                <a:path w="227964" h="421639">
                  <a:moveTo>
                    <a:pt x="158227" y="143510"/>
                  </a:moveTo>
                  <a:lnTo>
                    <a:pt x="134551" y="143510"/>
                  </a:lnTo>
                  <a:lnTo>
                    <a:pt x="131479" y="149860"/>
                  </a:lnTo>
                  <a:lnTo>
                    <a:pt x="155150" y="149860"/>
                  </a:lnTo>
                  <a:lnTo>
                    <a:pt x="158227" y="143510"/>
                  </a:lnTo>
                  <a:close/>
                </a:path>
                <a:path w="227964" h="421639">
                  <a:moveTo>
                    <a:pt x="155150" y="149860"/>
                  </a:moveTo>
                  <a:lnTo>
                    <a:pt x="131479" y="149860"/>
                  </a:lnTo>
                  <a:lnTo>
                    <a:pt x="128407" y="156210"/>
                  </a:lnTo>
                  <a:lnTo>
                    <a:pt x="152073" y="156210"/>
                  </a:lnTo>
                  <a:lnTo>
                    <a:pt x="155150" y="149860"/>
                  </a:lnTo>
                  <a:close/>
                </a:path>
                <a:path w="227964" h="421639">
                  <a:moveTo>
                    <a:pt x="152073" y="156210"/>
                  </a:moveTo>
                  <a:lnTo>
                    <a:pt x="128407" y="156210"/>
                  </a:lnTo>
                  <a:lnTo>
                    <a:pt x="125335" y="162560"/>
                  </a:lnTo>
                  <a:lnTo>
                    <a:pt x="148997" y="162560"/>
                  </a:lnTo>
                  <a:lnTo>
                    <a:pt x="152073" y="156210"/>
                  </a:lnTo>
                  <a:close/>
                </a:path>
                <a:path w="227964" h="421639">
                  <a:moveTo>
                    <a:pt x="148997" y="162560"/>
                  </a:moveTo>
                  <a:lnTo>
                    <a:pt x="125335" y="162560"/>
                  </a:lnTo>
                  <a:lnTo>
                    <a:pt x="122263" y="168910"/>
                  </a:lnTo>
                  <a:lnTo>
                    <a:pt x="145920" y="168910"/>
                  </a:lnTo>
                  <a:lnTo>
                    <a:pt x="148997" y="162560"/>
                  </a:lnTo>
                  <a:close/>
                </a:path>
                <a:path w="227964" h="421639">
                  <a:moveTo>
                    <a:pt x="145920" y="168910"/>
                  </a:moveTo>
                  <a:lnTo>
                    <a:pt x="122263" y="168910"/>
                  </a:lnTo>
                  <a:lnTo>
                    <a:pt x="119191" y="175260"/>
                  </a:lnTo>
                  <a:lnTo>
                    <a:pt x="142843" y="175260"/>
                  </a:lnTo>
                  <a:lnTo>
                    <a:pt x="145920" y="168910"/>
                  </a:lnTo>
                  <a:close/>
                </a:path>
                <a:path w="227964" h="421639">
                  <a:moveTo>
                    <a:pt x="142843" y="175260"/>
                  </a:moveTo>
                  <a:lnTo>
                    <a:pt x="119191" y="175260"/>
                  </a:lnTo>
                  <a:lnTo>
                    <a:pt x="116119" y="181610"/>
                  </a:lnTo>
                  <a:lnTo>
                    <a:pt x="139767" y="181610"/>
                  </a:lnTo>
                  <a:lnTo>
                    <a:pt x="142843" y="175260"/>
                  </a:lnTo>
                  <a:close/>
                </a:path>
                <a:path w="227964" h="421639">
                  <a:moveTo>
                    <a:pt x="139767" y="181610"/>
                  </a:moveTo>
                  <a:lnTo>
                    <a:pt x="116119" y="181610"/>
                  </a:lnTo>
                  <a:lnTo>
                    <a:pt x="113047" y="187960"/>
                  </a:lnTo>
                  <a:lnTo>
                    <a:pt x="136690" y="187960"/>
                  </a:lnTo>
                  <a:lnTo>
                    <a:pt x="139767" y="181610"/>
                  </a:lnTo>
                  <a:close/>
                </a:path>
                <a:path w="227964" h="421639">
                  <a:moveTo>
                    <a:pt x="136690" y="187960"/>
                  </a:moveTo>
                  <a:lnTo>
                    <a:pt x="113047" y="187960"/>
                  </a:lnTo>
                  <a:lnTo>
                    <a:pt x="109975" y="194310"/>
                  </a:lnTo>
                  <a:lnTo>
                    <a:pt x="133613" y="194310"/>
                  </a:lnTo>
                  <a:lnTo>
                    <a:pt x="136690" y="187960"/>
                  </a:lnTo>
                  <a:close/>
                </a:path>
                <a:path w="227964" h="421639">
                  <a:moveTo>
                    <a:pt x="133613" y="194310"/>
                  </a:moveTo>
                  <a:lnTo>
                    <a:pt x="109975" y="194310"/>
                  </a:lnTo>
                  <a:lnTo>
                    <a:pt x="106903" y="200660"/>
                  </a:lnTo>
                  <a:lnTo>
                    <a:pt x="130536" y="200660"/>
                  </a:lnTo>
                  <a:lnTo>
                    <a:pt x="133613" y="194310"/>
                  </a:lnTo>
                  <a:close/>
                </a:path>
                <a:path w="227964" h="421639">
                  <a:moveTo>
                    <a:pt x="130536" y="200660"/>
                  </a:moveTo>
                  <a:lnTo>
                    <a:pt x="106903" y="200660"/>
                  </a:lnTo>
                  <a:lnTo>
                    <a:pt x="103831" y="207010"/>
                  </a:lnTo>
                  <a:lnTo>
                    <a:pt x="127460" y="207010"/>
                  </a:lnTo>
                  <a:lnTo>
                    <a:pt x="130536" y="200660"/>
                  </a:lnTo>
                  <a:close/>
                </a:path>
                <a:path w="227964" h="421639">
                  <a:moveTo>
                    <a:pt x="127460" y="207010"/>
                  </a:moveTo>
                  <a:lnTo>
                    <a:pt x="103831" y="207010"/>
                  </a:lnTo>
                  <a:lnTo>
                    <a:pt x="100759" y="213360"/>
                  </a:lnTo>
                  <a:lnTo>
                    <a:pt x="124383" y="213360"/>
                  </a:lnTo>
                  <a:lnTo>
                    <a:pt x="127460" y="207010"/>
                  </a:lnTo>
                  <a:close/>
                </a:path>
                <a:path w="227964" h="421639">
                  <a:moveTo>
                    <a:pt x="124383" y="213360"/>
                  </a:moveTo>
                  <a:lnTo>
                    <a:pt x="100759" y="213360"/>
                  </a:lnTo>
                  <a:lnTo>
                    <a:pt x="97687" y="219710"/>
                  </a:lnTo>
                  <a:lnTo>
                    <a:pt x="121306" y="219710"/>
                  </a:lnTo>
                  <a:lnTo>
                    <a:pt x="124383" y="213360"/>
                  </a:lnTo>
                  <a:close/>
                </a:path>
                <a:path w="227964" h="421639">
                  <a:moveTo>
                    <a:pt x="121306" y="219710"/>
                  </a:moveTo>
                  <a:lnTo>
                    <a:pt x="97687" y="219710"/>
                  </a:lnTo>
                  <a:lnTo>
                    <a:pt x="94615" y="226060"/>
                  </a:lnTo>
                  <a:lnTo>
                    <a:pt x="118230" y="226060"/>
                  </a:lnTo>
                  <a:lnTo>
                    <a:pt x="121306" y="219710"/>
                  </a:lnTo>
                  <a:close/>
                </a:path>
                <a:path w="227964" h="421639">
                  <a:moveTo>
                    <a:pt x="118230" y="226060"/>
                  </a:moveTo>
                  <a:lnTo>
                    <a:pt x="94615" y="226060"/>
                  </a:lnTo>
                  <a:lnTo>
                    <a:pt x="91544" y="232410"/>
                  </a:lnTo>
                  <a:lnTo>
                    <a:pt x="115153" y="232410"/>
                  </a:lnTo>
                  <a:lnTo>
                    <a:pt x="118230" y="226060"/>
                  </a:lnTo>
                  <a:close/>
                </a:path>
                <a:path w="227964" h="421639">
                  <a:moveTo>
                    <a:pt x="115153" y="232410"/>
                  </a:moveTo>
                  <a:lnTo>
                    <a:pt x="91544" y="232410"/>
                  </a:lnTo>
                  <a:lnTo>
                    <a:pt x="88472" y="238760"/>
                  </a:lnTo>
                  <a:lnTo>
                    <a:pt x="112076" y="238760"/>
                  </a:lnTo>
                  <a:lnTo>
                    <a:pt x="115153" y="232410"/>
                  </a:lnTo>
                  <a:close/>
                </a:path>
                <a:path w="227964" h="421639">
                  <a:moveTo>
                    <a:pt x="112076" y="238760"/>
                  </a:moveTo>
                  <a:lnTo>
                    <a:pt x="88472" y="238760"/>
                  </a:lnTo>
                  <a:lnTo>
                    <a:pt x="85400" y="245110"/>
                  </a:lnTo>
                  <a:lnTo>
                    <a:pt x="109000" y="245110"/>
                  </a:lnTo>
                  <a:lnTo>
                    <a:pt x="112076" y="238760"/>
                  </a:lnTo>
                  <a:close/>
                </a:path>
                <a:path w="227964" h="421639">
                  <a:moveTo>
                    <a:pt x="109000" y="245110"/>
                  </a:moveTo>
                  <a:lnTo>
                    <a:pt x="85400" y="245110"/>
                  </a:lnTo>
                  <a:lnTo>
                    <a:pt x="82328" y="251460"/>
                  </a:lnTo>
                  <a:lnTo>
                    <a:pt x="105923" y="251460"/>
                  </a:lnTo>
                  <a:lnTo>
                    <a:pt x="109000" y="245110"/>
                  </a:lnTo>
                  <a:close/>
                </a:path>
                <a:path w="227964" h="421639">
                  <a:moveTo>
                    <a:pt x="105923" y="251460"/>
                  </a:moveTo>
                  <a:lnTo>
                    <a:pt x="82328" y="251460"/>
                  </a:lnTo>
                  <a:lnTo>
                    <a:pt x="79256" y="257810"/>
                  </a:lnTo>
                  <a:lnTo>
                    <a:pt x="102846" y="257810"/>
                  </a:lnTo>
                  <a:lnTo>
                    <a:pt x="105923" y="251460"/>
                  </a:lnTo>
                  <a:close/>
                </a:path>
                <a:path w="227964" h="421639">
                  <a:moveTo>
                    <a:pt x="102846" y="257810"/>
                  </a:moveTo>
                  <a:lnTo>
                    <a:pt x="79256" y="257810"/>
                  </a:lnTo>
                  <a:lnTo>
                    <a:pt x="76184" y="264160"/>
                  </a:lnTo>
                  <a:lnTo>
                    <a:pt x="99769" y="264160"/>
                  </a:lnTo>
                  <a:lnTo>
                    <a:pt x="102846" y="257810"/>
                  </a:lnTo>
                  <a:close/>
                </a:path>
                <a:path w="227964" h="421639">
                  <a:moveTo>
                    <a:pt x="99769" y="264160"/>
                  </a:moveTo>
                  <a:lnTo>
                    <a:pt x="76184" y="264160"/>
                  </a:lnTo>
                  <a:lnTo>
                    <a:pt x="73112" y="270510"/>
                  </a:lnTo>
                  <a:lnTo>
                    <a:pt x="96693" y="270510"/>
                  </a:lnTo>
                  <a:lnTo>
                    <a:pt x="99769" y="264160"/>
                  </a:lnTo>
                  <a:close/>
                </a:path>
                <a:path w="227964" h="421639">
                  <a:moveTo>
                    <a:pt x="96693" y="270510"/>
                  </a:moveTo>
                  <a:lnTo>
                    <a:pt x="73112" y="270510"/>
                  </a:lnTo>
                  <a:lnTo>
                    <a:pt x="70040" y="276860"/>
                  </a:lnTo>
                  <a:lnTo>
                    <a:pt x="93616" y="276860"/>
                  </a:lnTo>
                  <a:lnTo>
                    <a:pt x="96693" y="270510"/>
                  </a:lnTo>
                  <a:close/>
                </a:path>
                <a:path w="227964" h="421639">
                  <a:moveTo>
                    <a:pt x="93616" y="276860"/>
                  </a:moveTo>
                  <a:lnTo>
                    <a:pt x="70040" y="276860"/>
                  </a:lnTo>
                  <a:lnTo>
                    <a:pt x="66968" y="283210"/>
                  </a:lnTo>
                  <a:lnTo>
                    <a:pt x="90539" y="283210"/>
                  </a:lnTo>
                  <a:lnTo>
                    <a:pt x="93616" y="276860"/>
                  </a:lnTo>
                  <a:close/>
                </a:path>
                <a:path w="227964" h="421639">
                  <a:moveTo>
                    <a:pt x="90539" y="283210"/>
                  </a:moveTo>
                  <a:lnTo>
                    <a:pt x="66968" y="283210"/>
                  </a:lnTo>
                  <a:lnTo>
                    <a:pt x="63896" y="289560"/>
                  </a:lnTo>
                  <a:lnTo>
                    <a:pt x="87463" y="289560"/>
                  </a:lnTo>
                  <a:lnTo>
                    <a:pt x="90539" y="283210"/>
                  </a:lnTo>
                  <a:close/>
                </a:path>
                <a:path w="227964" h="421639">
                  <a:moveTo>
                    <a:pt x="87463" y="289560"/>
                  </a:moveTo>
                  <a:lnTo>
                    <a:pt x="63896" y="289560"/>
                  </a:lnTo>
                  <a:lnTo>
                    <a:pt x="60824" y="295910"/>
                  </a:lnTo>
                  <a:lnTo>
                    <a:pt x="84386" y="295910"/>
                  </a:lnTo>
                  <a:lnTo>
                    <a:pt x="87463" y="289560"/>
                  </a:lnTo>
                  <a:close/>
                </a:path>
                <a:path w="227964" h="421639">
                  <a:moveTo>
                    <a:pt x="84386" y="295910"/>
                  </a:moveTo>
                  <a:lnTo>
                    <a:pt x="60824" y="295910"/>
                  </a:lnTo>
                  <a:lnTo>
                    <a:pt x="57752" y="302260"/>
                  </a:lnTo>
                  <a:lnTo>
                    <a:pt x="81309" y="302260"/>
                  </a:lnTo>
                  <a:lnTo>
                    <a:pt x="84386" y="295910"/>
                  </a:lnTo>
                  <a:close/>
                </a:path>
                <a:path w="227964" h="421639">
                  <a:moveTo>
                    <a:pt x="81309" y="302260"/>
                  </a:moveTo>
                  <a:lnTo>
                    <a:pt x="57752" y="302260"/>
                  </a:lnTo>
                  <a:lnTo>
                    <a:pt x="54680" y="308610"/>
                  </a:lnTo>
                  <a:lnTo>
                    <a:pt x="78233" y="308610"/>
                  </a:lnTo>
                  <a:lnTo>
                    <a:pt x="81309" y="302260"/>
                  </a:lnTo>
                  <a:close/>
                </a:path>
                <a:path w="227964" h="421639">
                  <a:moveTo>
                    <a:pt x="78233" y="308610"/>
                  </a:moveTo>
                  <a:lnTo>
                    <a:pt x="54680" y="308610"/>
                  </a:lnTo>
                  <a:lnTo>
                    <a:pt x="51608" y="314960"/>
                  </a:lnTo>
                  <a:lnTo>
                    <a:pt x="75156" y="314960"/>
                  </a:lnTo>
                  <a:lnTo>
                    <a:pt x="78233" y="308610"/>
                  </a:lnTo>
                  <a:close/>
                </a:path>
                <a:path w="227964" h="421639">
                  <a:moveTo>
                    <a:pt x="75156" y="314960"/>
                  </a:moveTo>
                  <a:lnTo>
                    <a:pt x="51608" y="314960"/>
                  </a:lnTo>
                  <a:lnTo>
                    <a:pt x="48536" y="321310"/>
                  </a:lnTo>
                  <a:lnTo>
                    <a:pt x="72079" y="321310"/>
                  </a:lnTo>
                  <a:lnTo>
                    <a:pt x="75156" y="314960"/>
                  </a:lnTo>
                  <a:close/>
                </a:path>
                <a:path w="227964" h="421639">
                  <a:moveTo>
                    <a:pt x="72079" y="321310"/>
                  </a:moveTo>
                  <a:lnTo>
                    <a:pt x="48536" y="321310"/>
                  </a:lnTo>
                  <a:lnTo>
                    <a:pt x="45464" y="327660"/>
                  </a:lnTo>
                  <a:lnTo>
                    <a:pt x="69002" y="327660"/>
                  </a:lnTo>
                  <a:lnTo>
                    <a:pt x="72079" y="321310"/>
                  </a:lnTo>
                  <a:close/>
                </a:path>
                <a:path w="227964" h="421639">
                  <a:moveTo>
                    <a:pt x="69002" y="327660"/>
                  </a:moveTo>
                  <a:lnTo>
                    <a:pt x="45464" y="327660"/>
                  </a:lnTo>
                  <a:lnTo>
                    <a:pt x="42392" y="334010"/>
                  </a:lnTo>
                  <a:lnTo>
                    <a:pt x="65926" y="334010"/>
                  </a:lnTo>
                  <a:lnTo>
                    <a:pt x="69002" y="327660"/>
                  </a:lnTo>
                  <a:close/>
                </a:path>
                <a:path w="227964" h="421639">
                  <a:moveTo>
                    <a:pt x="65926" y="334010"/>
                  </a:moveTo>
                  <a:lnTo>
                    <a:pt x="42392" y="334010"/>
                  </a:lnTo>
                  <a:lnTo>
                    <a:pt x="39320" y="340360"/>
                  </a:lnTo>
                  <a:lnTo>
                    <a:pt x="62849" y="340360"/>
                  </a:lnTo>
                  <a:lnTo>
                    <a:pt x="65926" y="334010"/>
                  </a:lnTo>
                  <a:close/>
                </a:path>
                <a:path w="227964" h="421639">
                  <a:moveTo>
                    <a:pt x="62849" y="340360"/>
                  </a:moveTo>
                  <a:lnTo>
                    <a:pt x="39320" y="340360"/>
                  </a:lnTo>
                  <a:lnTo>
                    <a:pt x="36248" y="346710"/>
                  </a:lnTo>
                  <a:lnTo>
                    <a:pt x="59772" y="346710"/>
                  </a:lnTo>
                  <a:lnTo>
                    <a:pt x="62849" y="340360"/>
                  </a:lnTo>
                  <a:close/>
                </a:path>
                <a:path w="227964" h="421639">
                  <a:moveTo>
                    <a:pt x="59772" y="346710"/>
                  </a:moveTo>
                  <a:lnTo>
                    <a:pt x="36248" y="346710"/>
                  </a:lnTo>
                  <a:lnTo>
                    <a:pt x="33177" y="353060"/>
                  </a:lnTo>
                  <a:lnTo>
                    <a:pt x="56696" y="353060"/>
                  </a:lnTo>
                  <a:lnTo>
                    <a:pt x="59772" y="346710"/>
                  </a:lnTo>
                  <a:close/>
                </a:path>
                <a:path w="227964" h="421639">
                  <a:moveTo>
                    <a:pt x="56696" y="353060"/>
                  </a:moveTo>
                  <a:lnTo>
                    <a:pt x="33177" y="353060"/>
                  </a:lnTo>
                  <a:lnTo>
                    <a:pt x="30105" y="359410"/>
                  </a:lnTo>
                  <a:lnTo>
                    <a:pt x="53619" y="359410"/>
                  </a:lnTo>
                  <a:lnTo>
                    <a:pt x="56696" y="353060"/>
                  </a:lnTo>
                  <a:close/>
                </a:path>
                <a:path w="227964" h="421639">
                  <a:moveTo>
                    <a:pt x="53619" y="359410"/>
                  </a:moveTo>
                  <a:lnTo>
                    <a:pt x="30105" y="359410"/>
                  </a:lnTo>
                  <a:lnTo>
                    <a:pt x="27033" y="365760"/>
                  </a:lnTo>
                  <a:lnTo>
                    <a:pt x="50542" y="365760"/>
                  </a:lnTo>
                  <a:lnTo>
                    <a:pt x="53619" y="359410"/>
                  </a:lnTo>
                  <a:close/>
                </a:path>
                <a:path w="227964" h="421639">
                  <a:moveTo>
                    <a:pt x="50542" y="365760"/>
                  </a:moveTo>
                  <a:lnTo>
                    <a:pt x="27033" y="365760"/>
                  </a:lnTo>
                  <a:lnTo>
                    <a:pt x="23961" y="372110"/>
                  </a:lnTo>
                  <a:lnTo>
                    <a:pt x="47465" y="372110"/>
                  </a:lnTo>
                  <a:lnTo>
                    <a:pt x="50542" y="365760"/>
                  </a:lnTo>
                  <a:close/>
                </a:path>
                <a:path w="227964" h="421639">
                  <a:moveTo>
                    <a:pt x="47465" y="372110"/>
                  </a:moveTo>
                  <a:lnTo>
                    <a:pt x="23961" y="372110"/>
                  </a:lnTo>
                  <a:lnTo>
                    <a:pt x="20889" y="378460"/>
                  </a:lnTo>
                  <a:lnTo>
                    <a:pt x="44389" y="378460"/>
                  </a:lnTo>
                  <a:lnTo>
                    <a:pt x="47465" y="372110"/>
                  </a:lnTo>
                  <a:close/>
                </a:path>
                <a:path w="227964" h="421639">
                  <a:moveTo>
                    <a:pt x="44389" y="378460"/>
                  </a:moveTo>
                  <a:lnTo>
                    <a:pt x="20889" y="378460"/>
                  </a:lnTo>
                  <a:lnTo>
                    <a:pt x="17817" y="384810"/>
                  </a:lnTo>
                  <a:lnTo>
                    <a:pt x="41312" y="384810"/>
                  </a:lnTo>
                  <a:lnTo>
                    <a:pt x="44389" y="378460"/>
                  </a:lnTo>
                  <a:close/>
                </a:path>
                <a:path w="227964" h="421639">
                  <a:moveTo>
                    <a:pt x="41312" y="384810"/>
                  </a:moveTo>
                  <a:lnTo>
                    <a:pt x="17817" y="384810"/>
                  </a:lnTo>
                  <a:lnTo>
                    <a:pt x="14745" y="391160"/>
                  </a:lnTo>
                  <a:lnTo>
                    <a:pt x="38235" y="391160"/>
                  </a:lnTo>
                  <a:lnTo>
                    <a:pt x="41312" y="384810"/>
                  </a:lnTo>
                  <a:close/>
                </a:path>
                <a:path w="227964" h="421639">
                  <a:moveTo>
                    <a:pt x="38235" y="391160"/>
                  </a:moveTo>
                  <a:lnTo>
                    <a:pt x="14745" y="391160"/>
                  </a:lnTo>
                  <a:lnTo>
                    <a:pt x="11673" y="397510"/>
                  </a:lnTo>
                  <a:lnTo>
                    <a:pt x="35159" y="397510"/>
                  </a:lnTo>
                  <a:lnTo>
                    <a:pt x="38235" y="391160"/>
                  </a:lnTo>
                  <a:close/>
                </a:path>
                <a:path w="227964" h="421639">
                  <a:moveTo>
                    <a:pt x="35159" y="397510"/>
                  </a:moveTo>
                  <a:lnTo>
                    <a:pt x="11673" y="397510"/>
                  </a:lnTo>
                  <a:lnTo>
                    <a:pt x="8601" y="403860"/>
                  </a:lnTo>
                  <a:lnTo>
                    <a:pt x="32082" y="403860"/>
                  </a:lnTo>
                  <a:lnTo>
                    <a:pt x="35159" y="397510"/>
                  </a:lnTo>
                  <a:close/>
                </a:path>
                <a:path w="227964" h="421639">
                  <a:moveTo>
                    <a:pt x="32082" y="403860"/>
                  </a:moveTo>
                  <a:lnTo>
                    <a:pt x="8601" y="403860"/>
                  </a:lnTo>
                  <a:lnTo>
                    <a:pt x="5529" y="410210"/>
                  </a:lnTo>
                  <a:lnTo>
                    <a:pt x="29005" y="410210"/>
                  </a:lnTo>
                  <a:lnTo>
                    <a:pt x="32082" y="403860"/>
                  </a:lnTo>
                  <a:close/>
                </a:path>
                <a:path w="227964" h="421639">
                  <a:moveTo>
                    <a:pt x="29005" y="410210"/>
                  </a:moveTo>
                  <a:lnTo>
                    <a:pt x="5529" y="410210"/>
                  </a:lnTo>
                  <a:lnTo>
                    <a:pt x="2457" y="416560"/>
                  </a:lnTo>
                  <a:lnTo>
                    <a:pt x="20170" y="416560"/>
                  </a:lnTo>
                  <a:lnTo>
                    <a:pt x="20170" y="415290"/>
                  </a:lnTo>
                  <a:lnTo>
                    <a:pt x="23980" y="415290"/>
                  </a:lnTo>
                  <a:lnTo>
                    <a:pt x="23980" y="414020"/>
                  </a:lnTo>
                  <a:lnTo>
                    <a:pt x="27159" y="414020"/>
                  </a:lnTo>
                  <a:lnTo>
                    <a:pt x="29005" y="410210"/>
                  </a:lnTo>
                  <a:close/>
                </a:path>
                <a:path w="227964" h="421639">
                  <a:moveTo>
                    <a:pt x="15090" y="416560"/>
                  </a:moveTo>
                  <a:lnTo>
                    <a:pt x="2457" y="416560"/>
                  </a:lnTo>
                  <a:lnTo>
                    <a:pt x="0" y="421640"/>
                  </a:lnTo>
                  <a:lnTo>
                    <a:pt x="2390" y="421640"/>
                  </a:lnTo>
                  <a:lnTo>
                    <a:pt x="2390" y="420370"/>
                  </a:lnTo>
                  <a:lnTo>
                    <a:pt x="7470" y="420370"/>
                  </a:lnTo>
                  <a:lnTo>
                    <a:pt x="7470" y="419100"/>
                  </a:lnTo>
                  <a:lnTo>
                    <a:pt x="11280" y="419100"/>
                  </a:lnTo>
                  <a:lnTo>
                    <a:pt x="11280" y="417830"/>
                  </a:lnTo>
                  <a:lnTo>
                    <a:pt x="15090" y="417830"/>
                  </a:lnTo>
                  <a:lnTo>
                    <a:pt x="15090" y="416560"/>
                  </a:lnTo>
                  <a:close/>
                </a:path>
              </a:pathLst>
            </a:custGeom>
            <a:solidFill>
              <a:srgbClr val="0114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5968368" y="4362450"/>
              <a:ext cx="228600" cy="425450"/>
            </a:xfrm>
            <a:custGeom>
              <a:avLst/>
              <a:gdLst/>
              <a:ahLst/>
              <a:cxnLst/>
              <a:rect l="l" t="t" r="r" b="b"/>
              <a:pathLst>
                <a:path w="228600" h="425450">
                  <a:moveTo>
                    <a:pt x="227611" y="1269"/>
                  </a:moveTo>
                  <a:lnTo>
                    <a:pt x="225421" y="1269"/>
                  </a:lnTo>
                  <a:lnTo>
                    <a:pt x="225421" y="2539"/>
                  </a:lnTo>
                  <a:lnTo>
                    <a:pt x="226995" y="2539"/>
                  </a:lnTo>
                  <a:lnTo>
                    <a:pt x="227611" y="1269"/>
                  </a:lnTo>
                  <a:close/>
                </a:path>
                <a:path w="228600" h="425450">
                  <a:moveTo>
                    <a:pt x="228226" y="0"/>
                  </a:moveTo>
                  <a:lnTo>
                    <a:pt x="227961" y="0"/>
                  </a:lnTo>
                  <a:lnTo>
                    <a:pt x="227961" y="547"/>
                  </a:lnTo>
                  <a:lnTo>
                    <a:pt x="228226" y="0"/>
                  </a:lnTo>
                  <a:close/>
                </a:path>
                <a:path w="228600" h="425450">
                  <a:moveTo>
                    <a:pt x="226995" y="2540"/>
                  </a:moveTo>
                  <a:lnTo>
                    <a:pt x="221611" y="2540"/>
                  </a:lnTo>
                  <a:lnTo>
                    <a:pt x="221611" y="3810"/>
                  </a:lnTo>
                  <a:lnTo>
                    <a:pt x="217801" y="3810"/>
                  </a:lnTo>
                  <a:lnTo>
                    <a:pt x="217801" y="5080"/>
                  </a:lnTo>
                  <a:lnTo>
                    <a:pt x="215261" y="5080"/>
                  </a:lnTo>
                  <a:lnTo>
                    <a:pt x="215261" y="6350"/>
                  </a:lnTo>
                  <a:lnTo>
                    <a:pt x="211451" y="6350"/>
                  </a:lnTo>
                  <a:lnTo>
                    <a:pt x="211451" y="7619"/>
                  </a:lnTo>
                  <a:lnTo>
                    <a:pt x="208911" y="7619"/>
                  </a:lnTo>
                  <a:lnTo>
                    <a:pt x="208911" y="8889"/>
                  </a:lnTo>
                  <a:lnTo>
                    <a:pt x="223919" y="8889"/>
                  </a:lnTo>
                  <a:lnTo>
                    <a:pt x="226995" y="2540"/>
                  </a:lnTo>
                  <a:close/>
                </a:path>
                <a:path w="228600" h="425450">
                  <a:moveTo>
                    <a:pt x="223919" y="8890"/>
                  </a:moveTo>
                  <a:lnTo>
                    <a:pt x="205101" y="8890"/>
                  </a:lnTo>
                  <a:lnTo>
                    <a:pt x="205101" y="10160"/>
                  </a:lnTo>
                  <a:lnTo>
                    <a:pt x="202561" y="10160"/>
                  </a:lnTo>
                  <a:lnTo>
                    <a:pt x="202561" y="11430"/>
                  </a:lnTo>
                  <a:lnTo>
                    <a:pt x="200601" y="11430"/>
                  </a:lnTo>
                  <a:lnTo>
                    <a:pt x="198755" y="15239"/>
                  </a:lnTo>
                  <a:lnTo>
                    <a:pt x="220842" y="15239"/>
                  </a:lnTo>
                  <a:lnTo>
                    <a:pt x="223919" y="8890"/>
                  </a:lnTo>
                  <a:close/>
                </a:path>
                <a:path w="228600" h="425450">
                  <a:moveTo>
                    <a:pt x="220842" y="15240"/>
                  </a:moveTo>
                  <a:lnTo>
                    <a:pt x="198755" y="15240"/>
                  </a:lnTo>
                  <a:lnTo>
                    <a:pt x="195678" y="21589"/>
                  </a:lnTo>
                  <a:lnTo>
                    <a:pt x="217765" y="21589"/>
                  </a:lnTo>
                  <a:lnTo>
                    <a:pt x="220842" y="15240"/>
                  </a:lnTo>
                  <a:close/>
                </a:path>
                <a:path w="228600" h="425450">
                  <a:moveTo>
                    <a:pt x="217765" y="21590"/>
                  </a:moveTo>
                  <a:lnTo>
                    <a:pt x="195678" y="21590"/>
                  </a:lnTo>
                  <a:lnTo>
                    <a:pt x="192601" y="27939"/>
                  </a:lnTo>
                  <a:lnTo>
                    <a:pt x="214688" y="27939"/>
                  </a:lnTo>
                  <a:lnTo>
                    <a:pt x="217765" y="21590"/>
                  </a:lnTo>
                  <a:close/>
                </a:path>
                <a:path w="228600" h="425450">
                  <a:moveTo>
                    <a:pt x="214688" y="27940"/>
                  </a:moveTo>
                  <a:lnTo>
                    <a:pt x="192601" y="27940"/>
                  </a:lnTo>
                  <a:lnTo>
                    <a:pt x="189524" y="34289"/>
                  </a:lnTo>
                  <a:lnTo>
                    <a:pt x="211612" y="34289"/>
                  </a:lnTo>
                  <a:lnTo>
                    <a:pt x="214688" y="27940"/>
                  </a:lnTo>
                  <a:close/>
                </a:path>
                <a:path w="228600" h="425450">
                  <a:moveTo>
                    <a:pt x="211612" y="34290"/>
                  </a:moveTo>
                  <a:lnTo>
                    <a:pt x="189524" y="34290"/>
                  </a:lnTo>
                  <a:lnTo>
                    <a:pt x="186448" y="40639"/>
                  </a:lnTo>
                  <a:lnTo>
                    <a:pt x="208535" y="40639"/>
                  </a:lnTo>
                  <a:lnTo>
                    <a:pt x="211612" y="34290"/>
                  </a:lnTo>
                  <a:close/>
                </a:path>
                <a:path w="228600" h="425450">
                  <a:moveTo>
                    <a:pt x="208535" y="40640"/>
                  </a:moveTo>
                  <a:lnTo>
                    <a:pt x="186448" y="40640"/>
                  </a:lnTo>
                  <a:lnTo>
                    <a:pt x="183371" y="46989"/>
                  </a:lnTo>
                  <a:lnTo>
                    <a:pt x="205458" y="46989"/>
                  </a:lnTo>
                  <a:lnTo>
                    <a:pt x="208535" y="40640"/>
                  </a:lnTo>
                  <a:close/>
                </a:path>
                <a:path w="228600" h="425450">
                  <a:moveTo>
                    <a:pt x="205458" y="46990"/>
                  </a:moveTo>
                  <a:lnTo>
                    <a:pt x="183371" y="46990"/>
                  </a:lnTo>
                  <a:lnTo>
                    <a:pt x="180294" y="53339"/>
                  </a:lnTo>
                  <a:lnTo>
                    <a:pt x="202382" y="53339"/>
                  </a:lnTo>
                  <a:lnTo>
                    <a:pt x="205458" y="46990"/>
                  </a:lnTo>
                  <a:close/>
                </a:path>
                <a:path w="228600" h="425450">
                  <a:moveTo>
                    <a:pt x="202382" y="53340"/>
                  </a:moveTo>
                  <a:lnTo>
                    <a:pt x="180294" y="53340"/>
                  </a:lnTo>
                  <a:lnTo>
                    <a:pt x="177218" y="59689"/>
                  </a:lnTo>
                  <a:lnTo>
                    <a:pt x="199305" y="59689"/>
                  </a:lnTo>
                  <a:lnTo>
                    <a:pt x="202382" y="53340"/>
                  </a:lnTo>
                  <a:close/>
                </a:path>
                <a:path w="228600" h="425450">
                  <a:moveTo>
                    <a:pt x="199305" y="59690"/>
                  </a:moveTo>
                  <a:lnTo>
                    <a:pt x="177218" y="59690"/>
                  </a:lnTo>
                  <a:lnTo>
                    <a:pt x="174141" y="66039"/>
                  </a:lnTo>
                  <a:lnTo>
                    <a:pt x="196228" y="66039"/>
                  </a:lnTo>
                  <a:lnTo>
                    <a:pt x="199305" y="59690"/>
                  </a:lnTo>
                  <a:close/>
                </a:path>
                <a:path w="228600" h="425450">
                  <a:moveTo>
                    <a:pt x="196228" y="66040"/>
                  </a:moveTo>
                  <a:lnTo>
                    <a:pt x="174141" y="66040"/>
                  </a:lnTo>
                  <a:lnTo>
                    <a:pt x="171064" y="72389"/>
                  </a:lnTo>
                  <a:lnTo>
                    <a:pt x="193152" y="72389"/>
                  </a:lnTo>
                  <a:lnTo>
                    <a:pt x="196228" y="66040"/>
                  </a:lnTo>
                  <a:close/>
                </a:path>
                <a:path w="228600" h="425450">
                  <a:moveTo>
                    <a:pt x="193152" y="72390"/>
                  </a:moveTo>
                  <a:lnTo>
                    <a:pt x="171064" y="72390"/>
                  </a:lnTo>
                  <a:lnTo>
                    <a:pt x="167987" y="78739"/>
                  </a:lnTo>
                  <a:lnTo>
                    <a:pt x="190075" y="78739"/>
                  </a:lnTo>
                  <a:lnTo>
                    <a:pt x="193152" y="72390"/>
                  </a:lnTo>
                  <a:close/>
                </a:path>
                <a:path w="228600" h="425450">
                  <a:moveTo>
                    <a:pt x="190075" y="78740"/>
                  </a:moveTo>
                  <a:lnTo>
                    <a:pt x="167987" y="78740"/>
                  </a:lnTo>
                  <a:lnTo>
                    <a:pt x="164911" y="85089"/>
                  </a:lnTo>
                  <a:lnTo>
                    <a:pt x="186998" y="85089"/>
                  </a:lnTo>
                  <a:lnTo>
                    <a:pt x="190075" y="78740"/>
                  </a:lnTo>
                  <a:close/>
                </a:path>
                <a:path w="228600" h="425450">
                  <a:moveTo>
                    <a:pt x="186998" y="85090"/>
                  </a:moveTo>
                  <a:lnTo>
                    <a:pt x="164911" y="85090"/>
                  </a:lnTo>
                  <a:lnTo>
                    <a:pt x="161834" y="91439"/>
                  </a:lnTo>
                  <a:lnTo>
                    <a:pt x="183921" y="91439"/>
                  </a:lnTo>
                  <a:lnTo>
                    <a:pt x="186998" y="85090"/>
                  </a:lnTo>
                  <a:close/>
                </a:path>
                <a:path w="228600" h="425450">
                  <a:moveTo>
                    <a:pt x="183921" y="91440"/>
                  </a:moveTo>
                  <a:lnTo>
                    <a:pt x="161834" y="91440"/>
                  </a:lnTo>
                  <a:lnTo>
                    <a:pt x="158757" y="97789"/>
                  </a:lnTo>
                  <a:lnTo>
                    <a:pt x="180845" y="97789"/>
                  </a:lnTo>
                  <a:lnTo>
                    <a:pt x="183921" y="91440"/>
                  </a:lnTo>
                  <a:close/>
                </a:path>
                <a:path w="228600" h="425450">
                  <a:moveTo>
                    <a:pt x="180845" y="97790"/>
                  </a:moveTo>
                  <a:lnTo>
                    <a:pt x="158757" y="97790"/>
                  </a:lnTo>
                  <a:lnTo>
                    <a:pt x="155681" y="104139"/>
                  </a:lnTo>
                  <a:lnTo>
                    <a:pt x="177768" y="104139"/>
                  </a:lnTo>
                  <a:lnTo>
                    <a:pt x="180845" y="97790"/>
                  </a:lnTo>
                  <a:close/>
                </a:path>
                <a:path w="228600" h="425450">
                  <a:moveTo>
                    <a:pt x="177768" y="104140"/>
                  </a:moveTo>
                  <a:lnTo>
                    <a:pt x="155681" y="104140"/>
                  </a:lnTo>
                  <a:lnTo>
                    <a:pt x="152604" y="110489"/>
                  </a:lnTo>
                  <a:lnTo>
                    <a:pt x="174691" y="110489"/>
                  </a:lnTo>
                  <a:lnTo>
                    <a:pt x="177768" y="104140"/>
                  </a:lnTo>
                  <a:close/>
                </a:path>
                <a:path w="228600" h="425450">
                  <a:moveTo>
                    <a:pt x="174691" y="110490"/>
                  </a:moveTo>
                  <a:lnTo>
                    <a:pt x="152604" y="110490"/>
                  </a:lnTo>
                  <a:lnTo>
                    <a:pt x="149527" y="116839"/>
                  </a:lnTo>
                  <a:lnTo>
                    <a:pt x="171615" y="116839"/>
                  </a:lnTo>
                  <a:lnTo>
                    <a:pt x="174691" y="110490"/>
                  </a:lnTo>
                  <a:close/>
                </a:path>
                <a:path w="228600" h="425450">
                  <a:moveTo>
                    <a:pt x="171615" y="116840"/>
                  </a:moveTo>
                  <a:lnTo>
                    <a:pt x="149527" y="116840"/>
                  </a:lnTo>
                  <a:lnTo>
                    <a:pt x="146451" y="123189"/>
                  </a:lnTo>
                  <a:lnTo>
                    <a:pt x="168538" y="123189"/>
                  </a:lnTo>
                  <a:lnTo>
                    <a:pt x="171615" y="116840"/>
                  </a:lnTo>
                  <a:close/>
                </a:path>
                <a:path w="228600" h="425450">
                  <a:moveTo>
                    <a:pt x="168538" y="123190"/>
                  </a:moveTo>
                  <a:lnTo>
                    <a:pt x="146451" y="123190"/>
                  </a:lnTo>
                  <a:lnTo>
                    <a:pt x="143374" y="129539"/>
                  </a:lnTo>
                  <a:lnTo>
                    <a:pt x="165461" y="129539"/>
                  </a:lnTo>
                  <a:lnTo>
                    <a:pt x="168538" y="123190"/>
                  </a:lnTo>
                  <a:close/>
                </a:path>
                <a:path w="228600" h="425450">
                  <a:moveTo>
                    <a:pt x="165461" y="129540"/>
                  </a:moveTo>
                  <a:lnTo>
                    <a:pt x="143374" y="129540"/>
                  </a:lnTo>
                  <a:lnTo>
                    <a:pt x="140297" y="135889"/>
                  </a:lnTo>
                  <a:lnTo>
                    <a:pt x="162385" y="135889"/>
                  </a:lnTo>
                  <a:lnTo>
                    <a:pt x="165461" y="129540"/>
                  </a:lnTo>
                  <a:close/>
                </a:path>
                <a:path w="228600" h="425450">
                  <a:moveTo>
                    <a:pt x="162385" y="135890"/>
                  </a:moveTo>
                  <a:lnTo>
                    <a:pt x="140297" y="135890"/>
                  </a:lnTo>
                  <a:lnTo>
                    <a:pt x="137220" y="142239"/>
                  </a:lnTo>
                  <a:lnTo>
                    <a:pt x="159308" y="142239"/>
                  </a:lnTo>
                  <a:lnTo>
                    <a:pt x="162385" y="135890"/>
                  </a:lnTo>
                  <a:close/>
                </a:path>
                <a:path w="228600" h="425450">
                  <a:moveTo>
                    <a:pt x="159308" y="142240"/>
                  </a:moveTo>
                  <a:lnTo>
                    <a:pt x="137220" y="142240"/>
                  </a:lnTo>
                  <a:lnTo>
                    <a:pt x="134144" y="148589"/>
                  </a:lnTo>
                  <a:lnTo>
                    <a:pt x="156231" y="148589"/>
                  </a:lnTo>
                  <a:lnTo>
                    <a:pt x="159308" y="142240"/>
                  </a:lnTo>
                  <a:close/>
                </a:path>
                <a:path w="228600" h="425450">
                  <a:moveTo>
                    <a:pt x="156231" y="148590"/>
                  </a:moveTo>
                  <a:lnTo>
                    <a:pt x="134144" y="148590"/>
                  </a:lnTo>
                  <a:lnTo>
                    <a:pt x="131067" y="154939"/>
                  </a:lnTo>
                  <a:lnTo>
                    <a:pt x="153154" y="154939"/>
                  </a:lnTo>
                  <a:lnTo>
                    <a:pt x="156231" y="148590"/>
                  </a:lnTo>
                  <a:close/>
                </a:path>
                <a:path w="228600" h="425450">
                  <a:moveTo>
                    <a:pt x="153154" y="154940"/>
                  </a:moveTo>
                  <a:lnTo>
                    <a:pt x="131067" y="154940"/>
                  </a:lnTo>
                  <a:lnTo>
                    <a:pt x="127990" y="161289"/>
                  </a:lnTo>
                  <a:lnTo>
                    <a:pt x="150078" y="161289"/>
                  </a:lnTo>
                  <a:lnTo>
                    <a:pt x="153154" y="154940"/>
                  </a:lnTo>
                  <a:close/>
                </a:path>
                <a:path w="228600" h="425450">
                  <a:moveTo>
                    <a:pt x="150078" y="161290"/>
                  </a:moveTo>
                  <a:lnTo>
                    <a:pt x="127990" y="161290"/>
                  </a:lnTo>
                  <a:lnTo>
                    <a:pt x="124914" y="167639"/>
                  </a:lnTo>
                  <a:lnTo>
                    <a:pt x="147001" y="167639"/>
                  </a:lnTo>
                  <a:lnTo>
                    <a:pt x="150078" y="161290"/>
                  </a:lnTo>
                  <a:close/>
                </a:path>
                <a:path w="228600" h="425450">
                  <a:moveTo>
                    <a:pt x="147001" y="167640"/>
                  </a:moveTo>
                  <a:lnTo>
                    <a:pt x="124914" y="167640"/>
                  </a:lnTo>
                  <a:lnTo>
                    <a:pt x="121837" y="173989"/>
                  </a:lnTo>
                  <a:lnTo>
                    <a:pt x="143924" y="173989"/>
                  </a:lnTo>
                  <a:lnTo>
                    <a:pt x="147001" y="167640"/>
                  </a:lnTo>
                  <a:close/>
                </a:path>
                <a:path w="228600" h="425450">
                  <a:moveTo>
                    <a:pt x="143924" y="173990"/>
                  </a:moveTo>
                  <a:lnTo>
                    <a:pt x="121837" y="173990"/>
                  </a:lnTo>
                  <a:lnTo>
                    <a:pt x="118760" y="180339"/>
                  </a:lnTo>
                  <a:lnTo>
                    <a:pt x="140848" y="180339"/>
                  </a:lnTo>
                  <a:lnTo>
                    <a:pt x="143924" y="173990"/>
                  </a:lnTo>
                  <a:close/>
                </a:path>
                <a:path w="228600" h="425450">
                  <a:moveTo>
                    <a:pt x="140848" y="180340"/>
                  </a:moveTo>
                  <a:lnTo>
                    <a:pt x="118760" y="180340"/>
                  </a:lnTo>
                  <a:lnTo>
                    <a:pt x="115684" y="186689"/>
                  </a:lnTo>
                  <a:lnTo>
                    <a:pt x="137771" y="186689"/>
                  </a:lnTo>
                  <a:lnTo>
                    <a:pt x="140848" y="180340"/>
                  </a:lnTo>
                  <a:close/>
                </a:path>
                <a:path w="228600" h="425450">
                  <a:moveTo>
                    <a:pt x="137771" y="186690"/>
                  </a:moveTo>
                  <a:lnTo>
                    <a:pt x="115684" y="186690"/>
                  </a:lnTo>
                  <a:lnTo>
                    <a:pt x="112607" y="193039"/>
                  </a:lnTo>
                  <a:lnTo>
                    <a:pt x="134694" y="193039"/>
                  </a:lnTo>
                  <a:lnTo>
                    <a:pt x="137771" y="186690"/>
                  </a:lnTo>
                  <a:close/>
                </a:path>
                <a:path w="228600" h="425450">
                  <a:moveTo>
                    <a:pt x="134694" y="193040"/>
                  </a:moveTo>
                  <a:lnTo>
                    <a:pt x="112607" y="193040"/>
                  </a:lnTo>
                  <a:lnTo>
                    <a:pt x="109530" y="199389"/>
                  </a:lnTo>
                  <a:lnTo>
                    <a:pt x="131618" y="199389"/>
                  </a:lnTo>
                  <a:lnTo>
                    <a:pt x="134694" y="193040"/>
                  </a:lnTo>
                  <a:close/>
                </a:path>
                <a:path w="228600" h="425450">
                  <a:moveTo>
                    <a:pt x="131618" y="199390"/>
                  </a:moveTo>
                  <a:lnTo>
                    <a:pt x="109530" y="199390"/>
                  </a:lnTo>
                  <a:lnTo>
                    <a:pt x="106453" y="205739"/>
                  </a:lnTo>
                  <a:lnTo>
                    <a:pt x="128541" y="205739"/>
                  </a:lnTo>
                  <a:lnTo>
                    <a:pt x="131618" y="199390"/>
                  </a:lnTo>
                  <a:close/>
                </a:path>
                <a:path w="228600" h="425450">
                  <a:moveTo>
                    <a:pt x="128541" y="205740"/>
                  </a:moveTo>
                  <a:lnTo>
                    <a:pt x="106453" y="205740"/>
                  </a:lnTo>
                  <a:lnTo>
                    <a:pt x="103377" y="212089"/>
                  </a:lnTo>
                  <a:lnTo>
                    <a:pt x="125464" y="212089"/>
                  </a:lnTo>
                  <a:lnTo>
                    <a:pt x="128541" y="205740"/>
                  </a:lnTo>
                  <a:close/>
                </a:path>
                <a:path w="228600" h="425450">
                  <a:moveTo>
                    <a:pt x="125464" y="212090"/>
                  </a:moveTo>
                  <a:lnTo>
                    <a:pt x="103377" y="212090"/>
                  </a:lnTo>
                  <a:lnTo>
                    <a:pt x="100300" y="218439"/>
                  </a:lnTo>
                  <a:lnTo>
                    <a:pt x="122387" y="218439"/>
                  </a:lnTo>
                  <a:lnTo>
                    <a:pt x="125464" y="212090"/>
                  </a:lnTo>
                  <a:close/>
                </a:path>
                <a:path w="228600" h="425450">
                  <a:moveTo>
                    <a:pt x="122387" y="218440"/>
                  </a:moveTo>
                  <a:lnTo>
                    <a:pt x="100300" y="218440"/>
                  </a:lnTo>
                  <a:lnTo>
                    <a:pt x="97223" y="224789"/>
                  </a:lnTo>
                  <a:lnTo>
                    <a:pt x="119311" y="224789"/>
                  </a:lnTo>
                  <a:lnTo>
                    <a:pt x="122387" y="218440"/>
                  </a:lnTo>
                  <a:close/>
                </a:path>
                <a:path w="228600" h="425450">
                  <a:moveTo>
                    <a:pt x="119311" y="224790"/>
                  </a:moveTo>
                  <a:lnTo>
                    <a:pt x="97223" y="224790"/>
                  </a:lnTo>
                  <a:lnTo>
                    <a:pt x="94147" y="231139"/>
                  </a:lnTo>
                  <a:lnTo>
                    <a:pt x="116234" y="231139"/>
                  </a:lnTo>
                  <a:lnTo>
                    <a:pt x="119311" y="224790"/>
                  </a:lnTo>
                  <a:close/>
                </a:path>
                <a:path w="228600" h="425450">
                  <a:moveTo>
                    <a:pt x="116234" y="231140"/>
                  </a:moveTo>
                  <a:lnTo>
                    <a:pt x="94147" y="231140"/>
                  </a:lnTo>
                  <a:lnTo>
                    <a:pt x="91070" y="237489"/>
                  </a:lnTo>
                  <a:lnTo>
                    <a:pt x="113157" y="237489"/>
                  </a:lnTo>
                  <a:lnTo>
                    <a:pt x="116234" y="231140"/>
                  </a:lnTo>
                  <a:close/>
                </a:path>
                <a:path w="228600" h="425450">
                  <a:moveTo>
                    <a:pt x="113157" y="237490"/>
                  </a:moveTo>
                  <a:lnTo>
                    <a:pt x="91070" y="237490"/>
                  </a:lnTo>
                  <a:lnTo>
                    <a:pt x="87993" y="243839"/>
                  </a:lnTo>
                  <a:lnTo>
                    <a:pt x="110081" y="243839"/>
                  </a:lnTo>
                  <a:lnTo>
                    <a:pt x="113157" y="237490"/>
                  </a:lnTo>
                  <a:close/>
                </a:path>
                <a:path w="228600" h="425450">
                  <a:moveTo>
                    <a:pt x="110081" y="243840"/>
                  </a:moveTo>
                  <a:lnTo>
                    <a:pt x="87993" y="243840"/>
                  </a:lnTo>
                  <a:lnTo>
                    <a:pt x="84916" y="250189"/>
                  </a:lnTo>
                  <a:lnTo>
                    <a:pt x="107004" y="250189"/>
                  </a:lnTo>
                  <a:lnTo>
                    <a:pt x="110081" y="243840"/>
                  </a:lnTo>
                  <a:close/>
                </a:path>
                <a:path w="228600" h="425450">
                  <a:moveTo>
                    <a:pt x="107004" y="250190"/>
                  </a:moveTo>
                  <a:lnTo>
                    <a:pt x="84916" y="250190"/>
                  </a:lnTo>
                  <a:lnTo>
                    <a:pt x="81840" y="256539"/>
                  </a:lnTo>
                  <a:lnTo>
                    <a:pt x="103927" y="256539"/>
                  </a:lnTo>
                  <a:lnTo>
                    <a:pt x="107004" y="250190"/>
                  </a:lnTo>
                  <a:close/>
                </a:path>
                <a:path w="228600" h="425450">
                  <a:moveTo>
                    <a:pt x="103927" y="256540"/>
                  </a:moveTo>
                  <a:lnTo>
                    <a:pt x="81840" y="256540"/>
                  </a:lnTo>
                  <a:lnTo>
                    <a:pt x="78763" y="262889"/>
                  </a:lnTo>
                  <a:lnTo>
                    <a:pt x="100850" y="262889"/>
                  </a:lnTo>
                  <a:lnTo>
                    <a:pt x="103927" y="256540"/>
                  </a:lnTo>
                  <a:close/>
                </a:path>
                <a:path w="228600" h="425450">
                  <a:moveTo>
                    <a:pt x="100850" y="262890"/>
                  </a:moveTo>
                  <a:lnTo>
                    <a:pt x="78763" y="262890"/>
                  </a:lnTo>
                  <a:lnTo>
                    <a:pt x="75686" y="269239"/>
                  </a:lnTo>
                  <a:lnTo>
                    <a:pt x="97774" y="269239"/>
                  </a:lnTo>
                  <a:lnTo>
                    <a:pt x="100850" y="262890"/>
                  </a:lnTo>
                  <a:close/>
                </a:path>
                <a:path w="228600" h="425450">
                  <a:moveTo>
                    <a:pt x="97774" y="269240"/>
                  </a:moveTo>
                  <a:lnTo>
                    <a:pt x="75686" y="269240"/>
                  </a:lnTo>
                  <a:lnTo>
                    <a:pt x="72610" y="275589"/>
                  </a:lnTo>
                  <a:lnTo>
                    <a:pt x="94697" y="275589"/>
                  </a:lnTo>
                  <a:lnTo>
                    <a:pt x="97774" y="269240"/>
                  </a:lnTo>
                  <a:close/>
                </a:path>
                <a:path w="228600" h="425450">
                  <a:moveTo>
                    <a:pt x="94697" y="275590"/>
                  </a:moveTo>
                  <a:lnTo>
                    <a:pt x="72610" y="275590"/>
                  </a:lnTo>
                  <a:lnTo>
                    <a:pt x="69533" y="281939"/>
                  </a:lnTo>
                  <a:lnTo>
                    <a:pt x="91620" y="281939"/>
                  </a:lnTo>
                  <a:lnTo>
                    <a:pt x="94697" y="275590"/>
                  </a:lnTo>
                  <a:close/>
                </a:path>
                <a:path w="228600" h="425450">
                  <a:moveTo>
                    <a:pt x="91620" y="281940"/>
                  </a:moveTo>
                  <a:lnTo>
                    <a:pt x="69533" y="281940"/>
                  </a:lnTo>
                  <a:lnTo>
                    <a:pt x="66456" y="288289"/>
                  </a:lnTo>
                  <a:lnTo>
                    <a:pt x="88544" y="288289"/>
                  </a:lnTo>
                  <a:lnTo>
                    <a:pt x="91620" y="281940"/>
                  </a:lnTo>
                  <a:close/>
                </a:path>
                <a:path w="228600" h="425450">
                  <a:moveTo>
                    <a:pt x="88544" y="288290"/>
                  </a:moveTo>
                  <a:lnTo>
                    <a:pt x="66456" y="288290"/>
                  </a:lnTo>
                  <a:lnTo>
                    <a:pt x="63380" y="294639"/>
                  </a:lnTo>
                  <a:lnTo>
                    <a:pt x="85467" y="294639"/>
                  </a:lnTo>
                  <a:lnTo>
                    <a:pt x="88544" y="288290"/>
                  </a:lnTo>
                  <a:close/>
                </a:path>
                <a:path w="228600" h="425450">
                  <a:moveTo>
                    <a:pt x="85467" y="294640"/>
                  </a:moveTo>
                  <a:lnTo>
                    <a:pt x="63380" y="294640"/>
                  </a:lnTo>
                  <a:lnTo>
                    <a:pt x="60303" y="300989"/>
                  </a:lnTo>
                  <a:lnTo>
                    <a:pt x="82390" y="300989"/>
                  </a:lnTo>
                  <a:lnTo>
                    <a:pt x="85467" y="294640"/>
                  </a:lnTo>
                  <a:close/>
                </a:path>
                <a:path w="228600" h="425450">
                  <a:moveTo>
                    <a:pt x="82390" y="300990"/>
                  </a:moveTo>
                  <a:lnTo>
                    <a:pt x="60303" y="300990"/>
                  </a:lnTo>
                  <a:lnTo>
                    <a:pt x="57226" y="307339"/>
                  </a:lnTo>
                  <a:lnTo>
                    <a:pt x="79314" y="307339"/>
                  </a:lnTo>
                  <a:lnTo>
                    <a:pt x="82390" y="300990"/>
                  </a:lnTo>
                  <a:close/>
                </a:path>
                <a:path w="228600" h="425450">
                  <a:moveTo>
                    <a:pt x="79314" y="307340"/>
                  </a:moveTo>
                  <a:lnTo>
                    <a:pt x="57226" y="307340"/>
                  </a:lnTo>
                  <a:lnTo>
                    <a:pt x="54149" y="313689"/>
                  </a:lnTo>
                  <a:lnTo>
                    <a:pt x="76237" y="313689"/>
                  </a:lnTo>
                  <a:lnTo>
                    <a:pt x="79314" y="307340"/>
                  </a:lnTo>
                  <a:close/>
                </a:path>
                <a:path w="228600" h="425450">
                  <a:moveTo>
                    <a:pt x="76237" y="313690"/>
                  </a:moveTo>
                  <a:lnTo>
                    <a:pt x="54149" y="313690"/>
                  </a:lnTo>
                  <a:lnTo>
                    <a:pt x="51073" y="320039"/>
                  </a:lnTo>
                  <a:lnTo>
                    <a:pt x="73160" y="320039"/>
                  </a:lnTo>
                  <a:lnTo>
                    <a:pt x="76237" y="313690"/>
                  </a:lnTo>
                  <a:close/>
                </a:path>
                <a:path w="228600" h="425450">
                  <a:moveTo>
                    <a:pt x="73160" y="320040"/>
                  </a:moveTo>
                  <a:lnTo>
                    <a:pt x="51073" y="320040"/>
                  </a:lnTo>
                  <a:lnTo>
                    <a:pt x="47996" y="326389"/>
                  </a:lnTo>
                  <a:lnTo>
                    <a:pt x="70083" y="326389"/>
                  </a:lnTo>
                  <a:lnTo>
                    <a:pt x="73160" y="320040"/>
                  </a:lnTo>
                  <a:close/>
                </a:path>
                <a:path w="228600" h="425450">
                  <a:moveTo>
                    <a:pt x="70083" y="326390"/>
                  </a:moveTo>
                  <a:lnTo>
                    <a:pt x="47996" y="326390"/>
                  </a:lnTo>
                  <a:lnTo>
                    <a:pt x="44919" y="332739"/>
                  </a:lnTo>
                  <a:lnTo>
                    <a:pt x="67007" y="332739"/>
                  </a:lnTo>
                  <a:lnTo>
                    <a:pt x="70083" y="326390"/>
                  </a:lnTo>
                  <a:close/>
                </a:path>
                <a:path w="228600" h="425450">
                  <a:moveTo>
                    <a:pt x="67007" y="332740"/>
                  </a:moveTo>
                  <a:lnTo>
                    <a:pt x="44919" y="332740"/>
                  </a:lnTo>
                  <a:lnTo>
                    <a:pt x="41843" y="339089"/>
                  </a:lnTo>
                  <a:lnTo>
                    <a:pt x="63930" y="339089"/>
                  </a:lnTo>
                  <a:lnTo>
                    <a:pt x="67007" y="332740"/>
                  </a:lnTo>
                  <a:close/>
                </a:path>
                <a:path w="228600" h="425450">
                  <a:moveTo>
                    <a:pt x="63930" y="339090"/>
                  </a:moveTo>
                  <a:lnTo>
                    <a:pt x="41843" y="339090"/>
                  </a:lnTo>
                  <a:lnTo>
                    <a:pt x="38766" y="345439"/>
                  </a:lnTo>
                  <a:lnTo>
                    <a:pt x="60853" y="345439"/>
                  </a:lnTo>
                  <a:lnTo>
                    <a:pt x="63930" y="339090"/>
                  </a:lnTo>
                  <a:close/>
                </a:path>
                <a:path w="228600" h="425450">
                  <a:moveTo>
                    <a:pt x="60853" y="345440"/>
                  </a:moveTo>
                  <a:lnTo>
                    <a:pt x="38766" y="345440"/>
                  </a:lnTo>
                  <a:lnTo>
                    <a:pt x="35689" y="351789"/>
                  </a:lnTo>
                  <a:lnTo>
                    <a:pt x="57777" y="351789"/>
                  </a:lnTo>
                  <a:lnTo>
                    <a:pt x="60853" y="345440"/>
                  </a:lnTo>
                  <a:close/>
                </a:path>
                <a:path w="228600" h="425450">
                  <a:moveTo>
                    <a:pt x="57777" y="351790"/>
                  </a:moveTo>
                  <a:lnTo>
                    <a:pt x="35689" y="351790"/>
                  </a:lnTo>
                  <a:lnTo>
                    <a:pt x="32613" y="358139"/>
                  </a:lnTo>
                  <a:lnTo>
                    <a:pt x="54700" y="358139"/>
                  </a:lnTo>
                  <a:lnTo>
                    <a:pt x="57777" y="351790"/>
                  </a:lnTo>
                  <a:close/>
                </a:path>
                <a:path w="228600" h="425450">
                  <a:moveTo>
                    <a:pt x="54700" y="358140"/>
                  </a:moveTo>
                  <a:lnTo>
                    <a:pt x="32613" y="358140"/>
                  </a:lnTo>
                  <a:lnTo>
                    <a:pt x="29536" y="364489"/>
                  </a:lnTo>
                  <a:lnTo>
                    <a:pt x="51623" y="364489"/>
                  </a:lnTo>
                  <a:lnTo>
                    <a:pt x="54700" y="358140"/>
                  </a:lnTo>
                  <a:close/>
                </a:path>
                <a:path w="228600" h="425450">
                  <a:moveTo>
                    <a:pt x="51623" y="364490"/>
                  </a:moveTo>
                  <a:lnTo>
                    <a:pt x="29536" y="364490"/>
                  </a:lnTo>
                  <a:lnTo>
                    <a:pt x="26459" y="370839"/>
                  </a:lnTo>
                  <a:lnTo>
                    <a:pt x="48547" y="370839"/>
                  </a:lnTo>
                  <a:lnTo>
                    <a:pt x="51623" y="364490"/>
                  </a:lnTo>
                  <a:close/>
                </a:path>
                <a:path w="228600" h="425450">
                  <a:moveTo>
                    <a:pt x="48547" y="370840"/>
                  </a:moveTo>
                  <a:lnTo>
                    <a:pt x="26459" y="370840"/>
                  </a:lnTo>
                  <a:lnTo>
                    <a:pt x="23382" y="377189"/>
                  </a:lnTo>
                  <a:lnTo>
                    <a:pt x="45470" y="377189"/>
                  </a:lnTo>
                  <a:lnTo>
                    <a:pt x="48547" y="370840"/>
                  </a:lnTo>
                  <a:close/>
                </a:path>
                <a:path w="228600" h="425450">
                  <a:moveTo>
                    <a:pt x="45470" y="377190"/>
                  </a:moveTo>
                  <a:lnTo>
                    <a:pt x="23382" y="377190"/>
                  </a:lnTo>
                  <a:lnTo>
                    <a:pt x="20306" y="383539"/>
                  </a:lnTo>
                  <a:lnTo>
                    <a:pt x="42393" y="383539"/>
                  </a:lnTo>
                  <a:lnTo>
                    <a:pt x="45470" y="377190"/>
                  </a:lnTo>
                  <a:close/>
                </a:path>
                <a:path w="228600" h="425450">
                  <a:moveTo>
                    <a:pt x="42393" y="383540"/>
                  </a:moveTo>
                  <a:lnTo>
                    <a:pt x="20306" y="383540"/>
                  </a:lnTo>
                  <a:lnTo>
                    <a:pt x="17229" y="389889"/>
                  </a:lnTo>
                  <a:lnTo>
                    <a:pt x="39316" y="389889"/>
                  </a:lnTo>
                  <a:lnTo>
                    <a:pt x="42393" y="383540"/>
                  </a:lnTo>
                  <a:close/>
                </a:path>
                <a:path w="228600" h="425450">
                  <a:moveTo>
                    <a:pt x="39316" y="389890"/>
                  </a:moveTo>
                  <a:lnTo>
                    <a:pt x="17229" y="389890"/>
                  </a:lnTo>
                  <a:lnTo>
                    <a:pt x="14152" y="396239"/>
                  </a:lnTo>
                  <a:lnTo>
                    <a:pt x="36240" y="396239"/>
                  </a:lnTo>
                  <a:lnTo>
                    <a:pt x="39316" y="389890"/>
                  </a:lnTo>
                  <a:close/>
                </a:path>
                <a:path w="228600" h="425450">
                  <a:moveTo>
                    <a:pt x="36240" y="396240"/>
                  </a:moveTo>
                  <a:lnTo>
                    <a:pt x="14152" y="396240"/>
                  </a:lnTo>
                  <a:lnTo>
                    <a:pt x="11076" y="402589"/>
                  </a:lnTo>
                  <a:lnTo>
                    <a:pt x="33163" y="402589"/>
                  </a:lnTo>
                  <a:lnTo>
                    <a:pt x="36240" y="396240"/>
                  </a:lnTo>
                  <a:close/>
                </a:path>
                <a:path w="228600" h="425450">
                  <a:moveTo>
                    <a:pt x="33163" y="402590"/>
                  </a:moveTo>
                  <a:lnTo>
                    <a:pt x="11076" y="402590"/>
                  </a:lnTo>
                  <a:lnTo>
                    <a:pt x="7999" y="408939"/>
                  </a:lnTo>
                  <a:lnTo>
                    <a:pt x="30086" y="408939"/>
                  </a:lnTo>
                  <a:lnTo>
                    <a:pt x="33163" y="402590"/>
                  </a:lnTo>
                  <a:close/>
                </a:path>
                <a:path w="228600" h="425450">
                  <a:moveTo>
                    <a:pt x="30086" y="408940"/>
                  </a:moveTo>
                  <a:lnTo>
                    <a:pt x="7999" y="408940"/>
                  </a:lnTo>
                  <a:lnTo>
                    <a:pt x="4922" y="415289"/>
                  </a:lnTo>
                  <a:lnTo>
                    <a:pt x="27010" y="415289"/>
                  </a:lnTo>
                  <a:lnTo>
                    <a:pt x="30086" y="408940"/>
                  </a:lnTo>
                  <a:close/>
                </a:path>
                <a:path w="228600" h="425450">
                  <a:moveTo>
                    <a:pt x="27010" y="415290"/>
                  </a:moveTo>
                  <a:lnTo>
                    <a:pt x="4922" y="415290"/>
                  </a:lnTo>
                  <a:lnTo>
                    <a:pt x="1846" y="421639"/>
                  </a:lnTo>
                  <a:lnTo>
                    <a:pt x="13331" y="421639"/>
                  </a:lnTo>
                  <a:lnTo>
                    <a:pt x="13331" y="420369"/>
                  </a:lnTo>
                  <a:lnTo>
                    <a:pt x="17141" y="420369"/>
                  </a:lnTo>
                  <a:lnTo>
                    <a:pt x="17141" y="419100"/>
                  </a:lnTo>
                  <a:lnTo>
                    <a:pt x="22221" y="419100"/>
                  </a:lnTo>
                  <a:lnTo>
                    <a:pt x="22221" y="417830"/>
                  </a:lnTo>
                  <a:lnTo>
                    <a:pt x="25779" y="417830"/>
                  </a:lnTo>
                  <a:lnTo>
                    <a:pt x="26031" y="417310"/>
                  </a:lnTo>
                  <a:lnTo>
                    <a:pt x="26031" y="416560"/>
                  </a:lnTo>
                  <a:lnTo>
                    <a:pt x="26394" y="416560"/>
                  </a:lnTo>
                  <a:lnTo>
                    <a:pt x="27010" y="415290"/>
                  </a:lnTo>
                  <a:close/>
                </a:path>
                <a:path w="228600" h="425450">
                  <a:moveTo>
                    <a:pt x="9521" y="421640"/>
                  </a:moveTo>
                  <a:lnTo>
                    <a:pt x="1846" y="421640"/>
                  </a:lnTo>
                  <a:lnTo>
                    <a:pt x="0" y="425450"/>
                  </a:lnTo>
                  <a:lnTo>
                    <a:pt x="631" y="425450"/>
                  </a:lnTo>
                  <a:lnTo>
                    <a:pt x="631" y="424180"/>
                  </a:lnTo>
                  <a:lnTo>
                    <a:pt x="4441" y="424180"/>
                  </a:lnTo>
                  <a:lnTo>
                    <a:pt x="4441" y="422910"/>
                  </a:lnTo>
                  <a:lnTo>
                    <a:pt x="9521" y="422910"/>
                  </a:lnTo>
                  <a:lnTo>
                    <a:pt x="9521" y="421640"/>
                  </a:lnTo>
                  <a:close/>
                </a:path>
              </a:pathLst>
            </a:custGeom>
            <a:solidFill>
              <a:srgbClr val="011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5994148" y="4352290"/>
              <a:ext cx="230504" cy="427990"/>
            </a:xfrm>
            <a:custGeom>
              <a:avLst/>
              <a:gdLst/>
              <a:ahLst/>
              <a:cxnLst/>
              <a:rect l="l" t="t" r="r" b="b"/>
              <a:pathLst>
                <a:path w="230504" h="427989">
                  <a:moveTo>
                    <a:pt x="229923" y="0"/>
                  </a:moveTo>
                  <a:lnTo>
                    <a:pt x="228851" y="0"/>
                  </a:lnTo>
                  <a:lnTo>
                    <a:pt x="228851" y="1269"/>
                  </a:lnTo>
                  <a:lnTo>
                    <a:pt x="225041" y="1269"/>
                  </a:lnTo>
                  <a:lnTo>
                    <a:pt x="225041" y="2539"/>
                  </a:lnTo>
                  <a:lnTo>
                    <a:pt x="222501" y="2539"/>
                  </a:lnTo>
                  <a:lnTo>
                    <a:pt x="222501" y="3809"/>
                  </a:lnTo>
                  <a:lnTo>
                    <a:pt x="218691" y="3809"/>
                  </a:lnTo>
                  <a:lnTo>
                    <a:pt x="218691" y="5079"/>
                  </a:lnTo>
                  <a:lnTo>
                    <a:pt x="216151" y="5079"/>
                  </a:lnTo>
                  <a:lnTo>
                    <a:pt x="216151" y="6349"/>
                  </a:lnTo>
                  <a:lnTo>
                    <a:pt x="226861" y="6349"/>
                  </a:lnTo>
                  <a:lnTo>
                    <a:pt x="229923" y="0"/>
                  </a:lnTo>
                  <a:close/>
                </a:path>
                <a:path w="230504" h="427989">
                  <a:moveTo>
                    <a:pt x="226861" y="6349"/>
                  </a:moveTo>
                  <a:lnTo>
                    <a:pt x="212341" y="6349"/>
                  </a:lnTo>
                  <a:lnTo>
                    <a:pt x="212341" y="7619"/>
                  </a:lnTo>
                  <a:lnTo>
                    <a:pt x="208531" y="7619"/>
                  </a:lnTo>
                  <a:lnTo>
                    <a:pt x="208531" y="8889"/>
                  </a:lnTo>
                  <a:lnTo>
                    <a:pt x="205991" y="8889"/>
                  </a:lnTo>
                  <a:lnTo>
                    <a:pt x="205991" y="10159"/>
                  </a:lnTo>
                  <a:lnTo>
                    <a:pt x="202447" y="10159"/>
                  </a:lnTo>
                  <a:lnTo>
                    <a:pt x="202181" y="10707"/>
                  </a:lnTo>
                  <a:lnTo>
                    <a:pt x="202181" y="11429"/>
                  </a:lnTo>
                  <a:lnTo>
                    <a:pt x="201831" y="11429"/>
                  </a:lnTo>
                  <a:lnTo>
                    <a:pt x="201216" y="12699"/>
                  </a:lnTo>
                  <a:lnTo>
                    <a:pt x="223799" y="12699"/>
                  </a:lnTo>
                  <a:lnTo>
                    <a:pt x="226861" y="6349"/>
                  </a:lnTo>
                  <a:close/>
                </a:path>
                <a:path w="230504" h="427989">
                  <a:moveTo>
                    <a:pt x="223799" y="12699"/>
                  </a:moveTo>
                  <a:lnTo>
                    <a:pt x="201216" y="12699"/>
                  </a:lnTo>
                  <a:lnTo>
                    <a:pt x="198139" y="19049"/>
                  </a:lnTo>
                  <a:lnTo>
                    <a:pt x="220736" y="19049"/>
                  </a:lnTo>
                  <a:lnTo>
                    <a:pt x="223799" y="12699"/>
                  </a:lnTo>
                  <a:close/>
                </a:path>
                <a:path w="230504" h="427989">
                  <a:moveTo>
                    <a:pt x="220736" y="19049"/>
                  </a:moveTo>
                  <a:lnTo>
                    <a:pt x="198139" y="19049"/>
                  </a:lnTo>
                  <a:lnTo>
                    <a:pt x="195062" y="25399"/>
                  </a:lnTo>
                  <a:lnTo>
                    <a:pt x="217674" y="25399"/>
                  </a:lnTo>
                  <a:lnTo>
                    <a:pt x="220736" y="19049"/>
                  </a:lnTo>
                  <a:close/>
                </a:path>
                <a:path w="230504" h="427989">
                  <a:moveTo>
                    <a:pt x="217674" y="25399"/>
                  </a:moveTo>
                  <a:lnTo>
                    <a:pt x="195062" y="25399"/>
                  </a:lnTo>
                  <a:lnTo>
                    <a:pt x="191986" y="31749"/>
                  </a:lnTo>
                  <a:lnTo>
                    <a:pt x="214612" y="31749"/>
                  </a:lnTo>
                  <a:lnTo>
                    <a:pt x="217674" y="25399"/>
                  </a:lnTo>
                  <a:close/>
                </a:path>
                <a:path w="230504" h="427989">
                  <a:moveTo>
                    <a:pt x="214612" y="31749"/>
                  </a:moveTo>
                  <a:lnTo>
                    <a:pt x="191986" y="31749"/>
                  </a:lnTo>
                  <a:lnTo>
                    <a:pt x="188909" y="38099"/>
                  </a:lnTo>
                  <a:lnTo>
                    <a:pt x="211550" y="38099"/>
                  </a:lnTo>
                  <a:lnTo>
                    <a:pt x="214612" y="31749"/>
                  </a:lnTo>
                  <a:close/>
                </a:path>
                <a:path w="230504" h="427989">
                  <a:moveTo>
                    <a:pt x="211550" y="38099"/>
                  </a:moveTo>
                  <a:lnTo>
                    <a:pt x="188909" y="38099"/>
                  </a:lnTo>
                  <a:lnTo>
                    <a:pt x="185832" y="44449"/>
                  </a:lnTo>
                  <a:lnTo>
                    <a:pt x="208488" y="44449"/>
                  </a:lnTo>
                  <a:lnTo>
                    <a:pt x="211550" y="38099"/>
                  </a:lnTo>
                  <a:close/>
                </a:path>
                <a:path w="230504" h="427989">
                  <a:moveTo>
                    <a:pt x="208488" y="44449"/>
                  </a:moveTo>
                  <a:lnTo>
                    <a:pt x="185832" y="44449"/>
                  </a:lnTo>
                  <a:lnTo>
                    <a:pt x="182756" y="50799"/>
                  </a:lnTo>
                  <a:lnTo>
                    <a:pt x="205426" y="50799"/>
                  </a:lnTo>
                  <a:lnTo>
                    <a:pt x="208488" y="44449"/>
                  </a:lnTo>
                  <a:close/>
                </a:path>
                <a:path w="230504" h="427989">
                  <a:moveTo>
                    <a:pt x="205426" y="50799"/>
                  </a:moveTo>
                  <a:lnTo>
                    <a:pt x="182756" y="50799"/>
                  </a:lnTo>
                  <a:lnTo>
                    <a:pt x="179679" y="57149"/>
                  </a:lnTo>
                  <a:lnTo>
                    <a:pt x="202364" y="57149"/>
                  </a:lnTo>
                  <a:lnTo>
                    <a:pt x="205426" y="50799"/>
                  </a:lnTo>
                  <a:close/>
                </a:path>
                <a:path w="230504" h="427989">
                  <a:moveTo>
                    <a:pt x="202364" y="57149"/>
                  </a:moveTo>
                  <a:lnTo>
                    <a:pt x="179679" y="57149"/>
                  </a:lnTo>
                  <a:lnTo>
                    <a:pt x="176602" y="63499"/>
                  </a:lnTo>
                  <a:lnTo>
                    <a:pt x="199302" y="63499"/>
                  </a:lnTo>
                  <a:lnTo>
                    <a:pt x="202364" y="57149"/>
                  </a:lnTo>
                  <a:close/>
                </a:path>
                <a:path w="230504" h="427989">
                  <a:moveTo>
                    <a:pt x="199302" y="63499"/>
                  </a:moveTo>
                  <a:lnTo>
                    <a:pt x="176602" y="63499"/>
                  </a:lnTo>
                  <a:lnTo>
                    <a:pt x="173526" y="69849"/>
                  </a:lnTo>
                  <a:lnTo>
                    <a:pt x="196239" y="69849"/>
                  </a:lnTo>
                  <a:lnTo>
                    <a:pt x="199302" y="63499"/>
                  </a:lnTo>
                  <a:close/>
                </a:path>
                <a:path w="230504" h="427989">
                  <a:moveTo>
                    <a:pt x="196239" y="69849"/>
                  </a:moveTo>
                  <a:lnTo>
                    <a:pt x="173526" y="69849"/>
                  </a:lnTo>
                  <a:lnTo>
                    <a:pt x="170449" y="76199"/>
                  </a:lnTo>
                  <a:lnTo>
                    <a:pt x="193177" y="76199"/>
                  </a:lnTo>
                  <a:lnTo>
                    <a:pt x="196239" y="69849"/>
                  </a:lnTo>
                  <a:close/>
                </a:path>
                <a:path w="230504" h="427989">
                  <a:moveTo>
                    <a:pt x="193177" y="76199"/>
                  </a:moveTo>
                  <a:lnTo>
                    <a:pt x="170449" y="76199"/>
                  </a:lnTo>
                  <a:lnTo>
                    <a:pt x="167372" y="82549"/>
                  </a:lnTo>
                  <a:lnTo>
                    <a:pt x="190115" y="82549"/>
                  </a:lnTo>
                  <a:lnTo>
                    <a:pt x="193177" y="76199"/>
                  </a:lnTo>
                  <a:close/>
                </a:path>
                <a:path w="230504" h="427989">
                  <a:moveTo>
                    <a:pt x="190115" y="82549"/>
                  </a:moveTo>
                  <a:lnTo>
                    <a:pt x="167372" y="82549"/>
                  </a:lnTo>
                  <a:lnTo>
                    <a:pt x="164295" y="88899"/>
                  </a:lnTo>
                  <a:lnTo>
                    <a:pt x="187053" y="88899"/>
                  </a:lnTo>
                  <a:lnTo>
                    <a:pt x="190115" y="82549"/>
                  </a:lnTo>
                  <a:close/>
                </a:path>
                <a:path w="230504" h="427989">
                  <a:moveTo>
                    <a:pt x="187053" y="88899"/>
                  </a:moveTo>
                  <a:lnTo>
                    <a:pt x="164295" y="88899"/>
                  </a:lnTo>
                  <a:lnTo>
                    <a:pt x="161219" y="95249"/>
                  </a:lnTo>
                  <a:lnTo>
                    <a:pt x="183991" y="95249"/>
                  </a:lnTo>
                  <a:lnTo>
                    <a:pt x="187053" y="88899"/>
                  </a:lnTo>
                  <a:close/>
                </a:path>
                <a:path w="230504" h="427989">
                  <a:moveTo>
                    <a:pt x="183991" y="95249"/>
                  </a:moveTo>
                  <a:lnTo>
                    <a:pt x="161219" y="95249"/>
                  </a:lnTo>
                  <a:lnTo>
                    <a:pt x="158142" y="101599"/>
                  </a:lnTo>
                  <a:lnTo>
                    <a:pt x="180929" y="101599"/>
                  </a:lnTo>
                  <a:lnTo>
                    <a:pt x="183991" y="95249"/>
                  </a:lnTo>
                  <a:close/>
                </a:path>
                <a:path w="230504" h="427989">
                  <a:moveTo>
                    <a:pt x="180929" y="101599"/>
                  </a:moveTo>
                  <a:lnTo>
                    <a:pt x="158142" y="101599"/>
                  </a:lnTo>
                  <a:lnTo>
                    <a:pt x="155065" y="107949"/>
                  </a:lnTo>
                  <a:lnTo>
                    <a:pt x="177867" y="107949"/>
                  </a:lnTo>
                  <a:lnTo>
                    <a:pt x="180929" y="101599"/>
                  </a:lnTo>
                  <a:close/>
                </a:path>
                <a:path w="230504" h="427989">
                  <a:moveTo>
                    <a:pt x="177867" y="107949"/>
                  </a:moveTo>
                  <a:lnTo>
                    <a:pt x="155065" y="107949"/>
                  </a:lnTo>
                  <a:lnTo>
                    <a:pt x="151989" y="114299"/>
                  </a:lnTo>
                  <a:lnTo>
                    <a:pt x="174804" y="114299"/>
                  </a:lnTo>
                  <a:lnTo>
                    <a:pt x="177867" y="107949"/>
                  </a:lnTo>
                  <a:close/>
                </a:path>
                <a:path w="230504" h="427989">
                  <a:moveTo>
                    <a:pt x="174804" y="114299"/>
                  </a:moveTo>
                  <a:lnTo>
                    <a:pt x="151989" y="114299"/>
                  </a:lnTo>
                  <a:lnTo>
                    <a:pt x="148912" y="120649"/>
                  </a:lnTo>
                  <a:lnTo>
                    <a:pt x="171742" y="120649"/>
                  </a:lnTo>
                  <a:lnTo>
                    <a:pt x="174804" y="114299"/>
                  </a:lnTo>
                  <a:close/>
                </a:path>
                <a:path w="230504" h="427989">
                  <a:moveTo>
                    <a:pt x="171742" y="120649"/>
                  </a:moveTo>
                  <a:lnTo>
                    <a:pt x="148912" y="120649"/>
                  </a:lnTo>
                  <a:lnTo>
                    <a:pt x="145835" y="126999"/>
                  </a:lnTo>
                  <a:lnTo>
                    <a:pt x="168680" y="126999"/>
                  </a:lnTo>
                  <a:lnTo>
                    <a:pt x="171742" y="120649"/>
                  </a:lnTo>
                  <a:close/>
                </a:path>
                <a:path w="230504" h="427989">
                  <a:moveTo>
                    <a:pt x="168680" y="126999"/>
                  </a:moveTo>
                  <a:lnTo>
                    <a:pt x="145835" y="126999"/>
                  </a:lnTo>
                  <a:lnTo>
                    <a:pt x="142759" y="133349"/>
                  </a:lnTo>
                  <a:lnTo>
                    <a:pt x="165618" y="133349"/>
                  </a:lnTo>
                  <a:lnTo>
                    <a:pt x="168680" y="126999"/>
                  </a:lnTo>
                  <a:close/>
                </a:path>
                <a:path w="230504" h="427989">
                  <a:moveTo>
                    <a:pt x="165618" y="133349"/>
                  </a:moveTo>
                  <a:lnTo>
                    <a:pt x="142759" y="133349"/>
                  </a:lnTo>
                  <a:lnTo>
                    <a:pt x="139682" y="139699"/>
                  </a:lnTo>
                  <a:lnTo>
                    <a:pt x="162556" y="139699"/>
                  </a:lnTo>
                  <a:lnTo>
                    <a:pt x="165618" y="133349"/>
                  </a:lnTo>
                  <a:close/>
                </a:path>
                <a:path w="230504" h="427989">
                  <a:moveTo>
                    <a:pt x="162556" y="139699"/>
                  </a:moveTo>
                  <a:lnTo>
                    <a:pt x="139682" y="139699"/>
                  </a:lnTo>
                  <a:lnTo>
                    <a:pt x="136605" y="146049"/>
                  </a:lnTo>
                  <a:lnTo>
                    <a:pt x="159494" y="146049"/>
                  </a:lnTo>
                  <a:lnTo>
                    <a:pt x="162556" y="139699"/>
                  </a:lnTo>
                  <a:close/>
                </a:path>
                <a:path w="230504" h="427989">
                  <a:moveTo>
                    <a:pt x="159494" y="146049"/>
                  </a:moveTo>
                  <a:lnTo>
                    <a:pt x="136605" y="146049"/>
                  </a:lnTo>
                  <a:lnTo>
                    <a:pt x="133528" y="152399"/>
                  </a:lnTo>
                  <a:lnTo>
                    <a:pt x="156432" y="152399"/>
                  </a:lnTo>
                  <a:lnTo>
                    <a:pt x="159494" y="146049"/>
                  </a:lnTo>
                  <a:close/>
                </a:path>
                <a:path w="230504" h="427989">
                  <a:moveTo>
                    <a:pt x="156432" y="152399"/>
                  </a:moveTo>
                  <a:lnTo>
                    <a:pt x="133528" y="152399"/>
                  </a:lnTo>
                  <a:lnTo>
                    <a:pt x="130452" y="158749"/>
                  </a:lnTo>
                  <a:lnTo>
                    <a:pt x="153370" y="158749"/>
                  </a:lnTo>
                  <a:lnTo>
                    <a:pt x="156432" y="152399"/>
                  </a:lnTo>
                  <a:close/>
                </a:path>
                <a:path w="230504" h="427989">
                  <a:moveTo>
                    <a:pt x="153370" y="158749"/>
                  </a:moveTo>
                  <a:lnTo>
                    <a:pt x="130452" y="158749"/>
                  </a:lnTo>
                  <a:lnTo>
                    <a:pt x="127375" y="165099"/>
                  </a:lnTo>
                  <a:lnTo>
                    <a:pt x="150307" y="165099"/>
                  </a:lnTo>
                  <a:lnTo>
                    <a:pt x="153370" y="158749"/>
                  </a:lnTo>
                  <a:close/>
                </a:path>
                <a:path w="230504" h="427989">
                  <a:moveTo>
                    <a:pt x="150307" y="165099"/>
                  </a:moveTo>
                  <a:lnTo>
                    <a:pt x="127375" y="165099"/>
                  </a:lnTo>
                  <a:lnTo>
                    <a:pt x="124298" y="171449"/>
                  </a:lnTo>
                  <a:lnTo>
                    <a:pt x="147245" y="171449"/>
                  </a:lnTo>
                  <a:lnTo>
                    <a:pt x="150307" y="165099"/>
                  </a:lnTo>
                  <a:close/>
                </a:path>
                <a:path w="230504" h="427989">
                  <a:moveTo>
                    <a:pt x="147245" y="171449"/>
                  </a:moveTo>
                  <a:lnTo>
                    <a:pt x="124298" y="171449"/>
                  </a:lnTo>
                  <a:lnTo>
                    <a:pt x="121222" y="177799"/>
                  </a:lnTo>
                  <a:lnTo>
                    <a:pt x="144183" y="177799"/>
                  </a:lnTo>
                  <a:lnTo>
                    <a:pt x="147245" y="171449"/>
                  </a:lnTo>
                  <a:close/>
                </a:path>
                <a:path w="230504" h="427989">
                  <a:moveTo>
                    <a:pt x="144183" y="177799"/>
                  </a:moveTo>
                  <a:lnTo>
                    <a:pt x="121222" y="177799"/>
                  </a:lnTo>
                  <a:lnTo>
                    <a:pt x="118145" y="184149"/>
                  </a:lnTo>
                  <a:lnTo>
                    <a:pt x="141121" y="184149"/>
                  </a:lnTo>
                  <a:lnTo>
                    <a:pt x="144183" y="177799"/>
                  </a:lnTo>
                  <a:close/>
                </a:path>
                <a:path w="230504" h="427989">
                  <a:moveTo>
                    <a:pt x="141121" y="184149"/>
                  </a:moveTo>
                  <a:lnTo>
                    <a:pt x="118145" y="184149"/>
                  </a:lnTo>
                  <a:lnTo>
                    <a:pt x="115068" y="190499"/>
                  </a:lnTo>
                  <a:lnTo>
                    <a:pt x="138059" y="190499"/>
                  </a:lnTo>
                  <a:lnTo>
                    <a:pt x="141121" y="184149"/>
                  </a:lnTo>
                  <a:close/>
                </a:path>
                <a:path w="230504" h="427989">
                  <a:moveTo>
                    <a:pt x="138059" y="190499"/>
                  </a:moveTo>
                  <a:lnTo>
                    <a:pt x="115068" y="190499"/>
                  </a:lnTo>
                  <a:lnTo>
                    <a:pt x="111991" y="196849"/>
                  </a:lnTo>
                  <a:lnTo>
                    <a:pt x="134997" y="196849"/>
                  </a:lnTo>
                  <a:lnTo>
                    <a:pt x="138059" y="190499"/>
                  </a:lnTo>
                  <a:close/>
                </a:path>
                <a:path w="230504" h="427989">
                  <a:moveTo>
                    <a:pt x="134997" y="196849"/>
                  </a:moveTo>
                  <a:lnTo>
                    <a:pt x="111991" y="196849"/>
                  </a:lnTo>
                  <a:lnTo>
                    <a:pt x="108915" y="203199"/>
                  </a:lnTo>
                  <a:lnTo>
                    <a:pt x="131935" y="203199"/>
                  </a:lnTo>
                  <a:lnTo>
                    <a:pt x="134997" y="196849"/>
                  </a:lnTo>
                  <a:close/>
                </a:path>
                <a:path w="230504" h="427989">
                  <a:moveTo>
                    <a:pt x="131935" y="203199"/>
                  </a:moveTo>
                  <a:lnTo>
                    <a:pt x="108915" y="203199"/>
                  </a:lnTo>
                  <a:lnTo>
                    <a:pt x="105838" y="209549"/>
                  </a:lnTo>
                  <a:lnTo>
                    <a:pt x="128873" y="209549"/>
                  </a:lnTo>
                  <a:lnTo>
                    <a:pt x="131935" y="203199"/>
                  </a:lnTo>
                  <a:close/>
                </a:path>
                <a:path w="230504" h="427989">
                  <a:moveTo>
                    <a:pt x="128873" y="209549"/>
                  </a:moveTo>
                  <a:lnTo>
                    <a:pt x="105838" y="209549"/>
                  </a:lnTo>
                  <a:lnTo>
                    <a:pt x="102761" y="215899"/>
                  </a:lnTo>
                  <a:lnTo>
                    <a:pt x="125810" y="215899"/>
                  </a:lnTo>
                  <a:lnTo>
                    <a:pt x="128873" y="209549"/>
                  </a:lnTo>
                  <a:close/>
                </a:path>
                <a:path w="230504" h="427989">
                  <a:moveTo>
                    <a:pt x="125810" y="215899"/>
                  </a:moveTo>
                  <a:lnTo>
                    <a:pt x="102761" y="215899"/>
                  </a:lnTo>
                  <a:lnTo>
                    <a:pt x="99685" y="222249"/>
                  </a:lnTo>
                  <a:lnTo>
                    <a:pt x="122748" y="222249"/>
                  </a:lnTo>
                  <a:lnTo>
                    <a:pt x="125810" y="215899"/>
                  </a:lnTo>
                  <a:close/>
                </a:path>
                <a:path w="230504" h="427989">
                  <a:moveTo>
                    <a:pt x="122748" y="222249"/>
                  </a:moveTo>
                  <a:lnTo>
                    <a:pt x="99685" y="222249"/>
                  </a:lnTo>
                  <a:lnTo>
                    <a:pt x="96608" y="228599"/>
                  </a:lnTo>
                  <a:lnTo>
                    <a:pt x="119686" y="228599"/>
                  </a:lnTo>
                  <a:lnTo>
                    <a:pt x="122748" y="222249"/>
                  </a:lnTo>
                  <a:close/>
                </a:path>
                <a:path w="230504" h="427989">
                  <a:moveTo>
                    <a:pt x="119686" y="228599"/>
                  </a:moveTo>
                  <a:lnTo>
                    <a:pt x="96608" y="228599"/>
                  </a:lnTo>
                  <a:lnTo>
                    <a:pt x="93531" y="234949"/>
                  </a:lnTo>
                  <a:lnTo>
                    <a:pt x="116624" y="234949"/>
                  </a:lnTo>
                  <a:lnTo>
                    <a:pt x="119686" y="228599"/>
                  </a:lnTo>
                  <a:close/>
                </a:path>
                <a:path w="230504" h="427989">
                  <a:moveTo>
                    <a:pt x="116624" y="234949"/>
                  </a:moveTo>
                  <a:lnTo>
                    <a:pt x="93531" y="234949"/>
                  </a:lnTo>
                  <a:lnTo>
                    <a:pt x="90455" y="241299"/>
                  </a:lnTo>
                  <a:lnTo>
                    <a:pt x="113562" y="241299"/>
                  </a:lnTo>
                  <a:lnTo>
                    <a:pt x="116624" y="234949"/>
                  </a:lnTo>
                  <a:close/>
                </a:path>
                <a:path w="230504" h="427989">
                  <a:moveTo>
                    <a:pt x="113562" y="241299"/>
                  </a:moveTo>
                  <a:lnTo>
                    <a:pt x="90455" y="241299"/>
                  </a:lnTo>
                  <a:lnTo>
                    <a:pt x="87378" y="247649"/>
                  </a:lnTo>
                  <a:lnTo>
                    <a:pt x="110500" y="247649"/>
                  </a:lnTo>
                  <a:lnTo>
                    <a:pt x="113562" y="241299"/>
                  </a:lnTo>
                  <a:close/>
                </a:path>
                <a:path w="230504" h="427989">
                  <a:moveTo>
                    <a:pt x="110500" y="247649"/>
                  </a:moveTo>
                  <a:lnTo>
                    <a:pt x="87378" y="247649"/>
                  </a:lnTo>
                  <a:lnTo>
                    <a:pt x="84301" y="253999"/>
                  </a:lnTo>
                  <a:lnTo>
                    <a:pt x="107438" y="253999"/>
                  </a:lnTo>
                  <a:lnTo>
                    <a:pt x="110500" y="247649"/>
                  </a:lnTo>
                  <a:close/>
                </a:path>
                <a:path w="230504" h="427989">
                  <a:moveTo>
                    <a:pt x="107438" y="253999"/>
                  </a:moveTo>
                  <a:lnTo>
                    <a:pt x="84301" y="253999"/>
                  </a:lnTo>
                  <a:lnTo>
                    <a:pt x="81224" y="260349"/>
                  </a:lnTo>
                  <a:lnTo>
                    <a:pt x="104375" y="260349"/>
                  </a:lnTo>
                  <a:lnTo>
                    <a:pt x="107438" y="253999"/>
                  </a:lnTo>
                  <a:close/>
                </a:path>
                <a:path w="230504" h="427989">
                  <a:moveTo>
                    <a:pt x="104375" y="260349"/>
                  </a:moveTo>
                  <a:lnTo>
                    <a:pt x="81224" y="260349"/>
                  </a:lnTo>
                  <a:lnTo>
                    <a:pt x="78148" y="266699"/>
                  </a:lnTo>
                  <a:lnTo>
                    <a:pt x="101313" y="266699"/>
                  </a:lnTo>
                  <a:lnTo>
                    <a:pt x="104375" y="260349"/>
                  </a:lnTo>
                  <a:close/>
                </a:path>
                <a:path w="230504" h="427989">
                  <a:moveTo>
                    <a:pt x="101313" y="266699"/>
                  </a:moveTo>
                  <a:lnTo>
                    <a:pt x="78148" y="266699"/>
                  </a:lnTo>
                  <a:lnTo>
                    <a:pt x="75071" y="273049"/>
                  </a:lnTo>
                  <a:lnTo>
                    <a:pt x="98251" y="273049"/>
                  </a:lnTo>
                  <a:lnTo>
                    <a:pt x="101313" y="266699"/>
                  </a:lnTo>
                  <a:close/>
                </a:path>
                <a:path w="230504" h="427989">
                  <a:moveTo>
                    <a:pt x="98251" y="273049"/>
                  </a:moveTo>
                  <a:lnTo>
                    <a:pt x="75071" y="273049"/>
                  </a:lnTo>
                  <a:lnTo>
                    <a:pt x="71994" y="279399"/>
                  </a:lnTo>
                  <a:lnTo>
                    <a:pt x="95189" y="279399"/>
                  </a:lnTo>
                  <a:lnTo>
                    <a:pt x="98251" y="273049"/>
                  </a:lnTo>
                  <a:close/>
                </a:path>
                <a:path w="230504" h="427989">
                  <a:moveTo>
                    <a:pt x="95189" y="279399"/>
                  </a:moveTo>
                  <a:lnTo>
                    <a:pt x="71994" y="279399"/>
                  </a:lnTo>
                  <a:lnTo>
                    <a:pt x="68918" y="285749"/>
                  </a:lnTo>
                  <a:lnTo>
                    <a:pt x="92127" y="285749"/>
                  </a:lnTo>
                  <a:lnTo>
                    <a:pt x="95189" y="279399"/>
                  </a:lnTo>
                  <a:close/>
                </a:path>
                <a:path w="230504" h="427989">
                  <a:moveTo>
                    <a:pt x="92127" y="285749"/>
                  </a:moveTo>
                  <a:lnTo>
                    <a:pt x="68918" y="285749"/>
                  </a:lnTo>
                  <a:lnTo>
                    <a:pt x="65841" y="292099"/>
                  </a:lnTo>
                  <a:lnTo>
                    <a:pt x="89065" y="292099"/>
                  </a:lnTo>
                  <a:lnTo>
                    <a:pt x="92127" y="285749"/>
                  </a:lnTo>
                  <a:close/>
                </a:path>
                <a:path w="230504" h="427989">
                  <a:moveTo>
                    <a:pt x="89065" y="292099"/>
                  </a:moveTo>
                  <a:lnTo>
                    <a:pt x="65841" y="292099"/>
                  </a:lnTo>
                  <a:lnTo>
                    <a:pt x="62764" y="298449"/>
                  </a:lnTo>
                  <a:lnTo>
                    <a:pt x="86003" y="298449"/>
                  </a:lnTo>
                  <a:lnTo>
                    <a:pt x="89065" y="292099"/>
                  </a:lnTo>
                  <a:close/>
                </a:path>
                <a:path w="230504" h="427989">
                  <a:moveTo>
                    <a:pt x="86003" y="298449"/>
                  </a:moveTo>
                  <a:lnTo>
                    <a:pt x="62764" y="298449"/>
                  </a:lnTo>
                  <a:lnTo>
                    <a:pt x="59688" y="304799"/>
                  </a:lnTo>
                  <a:lnTo>
                    <a:pt x="82941" y="304799"/>
                  </a:lnTo>
                  <a:lnTo>
                    <a:pt x="86003" y="298449"/>
                  </a:lnTo>
                  <a:close/>
                </a:path>
                <a:path w="230504" h="427989">
                  <a:moveTo>
                    <a:pt x="82941" y="304799"/>
                  </a:moveTo>
                  <a:lnTo>
                    <a:pt x="59688" y="304799"/>
                  </a:lnTo>
                  <a:lnTo>
                    <a:pt x="56611" y="311149"/>
                  </a:lnTo>
                  <a:lnTo>
                    <a:pt x="79878" y="311149"/>
                  </a:lnTo>
                  <a:lnTo>
                    <a:pt x="82941" y="304799"/>
                  </a:lnTo>
                  <a:close/>
                </a:path>
                <a:path w="230504" h="427989">
                  <a:moveTo>
                    <a:pt x="79878" y="311149"/>
                  </a:moveTo>
                  <a:lnTo>
                    <a:pt x="56611" y="311149"/>
                  </a:lnTo>
                  <a:lnTo>
                    <a:pt x="53534" y="317499"/>
                  </a:lnTo>
                  <a:lnTo>
                    <a:pt x="76816" y="317499"/>
                  </a:lnTo>
                  <a:lnTo>
                    <a:pt x="79878" y="311149"/>
                  </a:lnTo>
                  <a:close/>
                </a:path>
                <a:path w="230504" h="427989">
                  <a:moveTo>
                    <a:pt x="76816" y="317499"/>
                  </a:moveTo>
                  <a:lnTo>
                    <a:pt x="53534" y="317499"/>
                  </a:lnTo>
                  <a:lnTo>
                    <a:pt x="50457" y="323849"/>
                  </a:lnTo>
                  <a:lnTo>
                    <a:pt x="73754" y="323849"/>
                  </a:lnTo>
                  <a:lnTo>
                    <a:pt x="76816" y="317499"/>
                  </a:lnTo>
                  <a:close/>
                </a:path>
                <a:path w="230504" h="427989">
                  <a:moveTo>
                    <a:pt x="73754" y="323849"/>
                  </a:moveTo>
                  <a:lnTo>
                    <a:pt x="50457" y="323849"/>
                  </a:lnTo>
                  <a:lnTo>
                    <a:pt x="47381" y="330199"/>
                  </a:lnTo>
                  <a:lnTo>
                    <a:pt x="70692" y="330199"/>
                  </a:lnTo>
                  <a:lnTo>
                    <a:pt x="73754" y="323849"/>
                  </a:lnTo>
                  <a:close/>
                </a:path>
                <a:path w="230504" h="427989">
                  <a:moveTo>
                    <a:pt x="70692" y="330199"/>
                  </a:moveTo>
                  <a:lnTo>
                    <a:pt x="47381" y="330199"/>
                  </a:lnTo>
                  <a:lnTo>
                    <a:pt x="44304" y="336549"/>
                  </a:lnTo>
                  <a:lnTo>
                    <a:pt x="67630" y="336549"/>
                  </a:lnTo>
                  <a:lnTo>
                    <a:pt x="70692" y="330199"/>
                  </a:lnTo>
                  <a:close/>
                </a:path>
                <a:path w="230504" h="427989">
                  <a:moveTo>
                    <a:pt x="67630" y="336549"/>
                  </a:moveTo>
                  <a:lnTo>
                    <a:pt x="44304" y="336549"/>
                  </a:lnTo>
                  <a:lnTo>
                    <a:pt x="41227" y="342899"/>
                  </a:lnTo>
                  <a:lnTo>
                    <a:pt x="64568" y="342899"/>
                  </a:lnTo>
                  <a:lnTo>
                    <a:pt x="67630" y="336549"/>
                  </a:lnTo>
                  <a:close/>
                </a:path>
                <a:path w="230504" h="427989">
                  <a:moveTo>
                    <a:pt x="64568" y="342899"/>
                  </a:moveTo>
                  <a:lnTo>
                    <a:pt x="41227" y="342899"/>
                  </a:lnTo>
                  <a:lnTo>
                    <a:pt x="38151" y="349249"/>
                  </a:lnTo>
                  <a:lnTo>
                    <a:pt x="61506" y="349249"/>
                  </a:lnTo>
                  <a:lnTo>
                    <a:pt x="64568" y="342899"/>
                  </a:lnTo>
                  <a:close/>
                </a:path>
                <a:path w="230504" h="427989">
                  <a:moveTo>
                    <a:pt x="61506" y="349249"/>
                  </a:moveTo>
                  <a:lnTo>
                    <a:pt x="38151" y="349249"/>
                  </a:lnTo>
                  <a:lnTo>
                    <a:pt x="35074" y="355599"/>
                  </a:lnTo>
                  <a:lnTo>
                    <a:pt x="58443" y="355599"/>
                  </a:lnTo>
                  <a:lnTo>
                    <a:pt x="61506" y="349249"/>
                  </a:lnTo>
                  <a:close/>
                </a:path>
                <a:path w="230504" h="427989">
                  <a:moveTo>
                    <a:pt x="58443" y="355599"/>
                  </a:moveTo>
                  <a:lnTo>
                    <a:pt x="35074" y="355599"/>
                  </a:lnTo>
                  <a:lnTo>
                    <a:pt x="31997" y="361949"/>
                  </a:lnTo>
                  <a:lnTo>
                    <a:pt x="55381" y="361949"/>
                  </a:lnTo>
                  <a:lnTo>
                    <a:pt x="58443" y="355599"/>
                  </a:lnTo>
                  <a:close/>
                </a:path>
                <a:path w="230504" h="427989">
                  <a:moveTo>
                    <a:pt x="55381" y="361949"/>
                  </a:moveTo>
                  <a:lnTo>
                    <a:pt x="31997" y="361949"/>
                  </a:lnTo>
                  <a:lnTo>
                    <a:pt x="28921" y="368299"/>
                  </a:lnTo>
                  <a:lnTo>
                    <a:pt x="52319" y="368299"/>
                  </a:lnTo>
                  <a:lnTo>
                    <a:pt x="55381" y="361949"/>
                  </a:lnTo>
                  <a:close/>
                </a:path>
                <a:path w="230504" h="427989">
                  <a:moveTo>
                    <a:pt x="52319" y="368299"/>
                  </a:moveTo>
                  <a:lnTo>
                    <a:pt x="28921" y="368299"/>
                  </a:lnTo>
                  <a:lnTo>
                    <a:pt x="25844" y="374649"/>
                  </a:lnTo>
                  <a:lnTo>
                    <a:pt x="49257" y="374649"/>
                  </a:lnTo>
                  <a:lnTo>
                    <a:pt x="52319" y="368299"/>
                  </a:lnTo>
                  <a:close/>
                </a:path>
                <a:path w="230504" h="427989">
                  <a:moveTo>
                    <a:pt x="49257" y="374649"/>
                  </a:moveTo>
                  <a:lnTo>
                    <a:pt x="25844" y="374649"/>
                  </a:lnTo>
                  <a:lnTo>
                    <a:pt x="22767" y="380999"/>
                  </a:lnTo>
                  <a:lnTo>
                    <a:pt x="46195" y="380999"/>
                  </a:lnTo>
                  <a:lnTo>
                    <a:pt x="49257" y="374649"/>
                  </a:lnTo>
                  <a:close/>
                </a:path>
                <a:path w="230504" h="427989">
                  <a:moveTo>
                    <a:pt x="46195" y="380999"/>
                  </a:moveTo>
                  <a:lnTo>
                    <a:pt x="22767" y="380999"/>
                  </a:lnTo>
                  <a:lnTo>
                    <a:pt x="19690" y="387349"/>
                  </a:lnTo>
                  <a:lnTo>
                    <a:pt x="43133" y="387349"/>
                  </a:lnTo>
                  <a:lnTo>
                    <a:pt x="46195" y="380999"/>
                  </a:lnTo>
                  <a:close/>
                </a:path>
                <a:path w="230504" h="427989">
                  <a:moveTo>
                    <a:pt x="43133" y="387349"/>
                  </a:moveTo>
                  <a:lnTo>
                    <a:pt x="19690" y="387349"/>
                  </a:lnTo>
                  <a:lnTo>
                    <a:pt x="16614" y="393699"/>
                  </a:lnTo>
                  <a:lnTo>
                    <a:pt x="40071" y="393699"/>
                  </a:lnTo>
                  <a:lnTo>
                    <a:pt x="43133" y="387349"/>
                  </a:lnTo>
                  <a:close/>
                </a:path>
                <a:path w="230504" h="427989">
                  <a:moveTo>
                    <a:pt x="40071" y="393699"/>
                  </a:moveTo>
                  <a:lnTo>
                    <a:pt x="16614" y="393699"/>
                  </a:lnTo>
                  <a:lnTo>
                    <a:pt x="13537" y="400049"/>
                  </a:lnTo>
                  <a:lnTo>
                    <a:pt x="37009" y="400049"/>
                  </a:lnTo>
                  <a:lnTo>
                    <a:pt x="40071" y="393699"/>
                  </a:lnTo>
                  <a:close/>
                </a:path>
                <a:path w="230504" h="427989">
                  <a:moveTo>
                    <a:pt x="37009" y="400049"/>
                  </a:moveTo>
                  <a:lnTo>
                    <a:pt x="13537" y="400049"/>
                  </a:lnTo>
                  <a:lnTo>
                    <a:pt x="10460" y="406399"/>
                  </a:lnTo>
                  <a:lnTo>
                    <a:pt x="33946" y="406399"/>
                  </a:lnTo>
                  <a:lnTo>
                    <a:pt x="37009" y="400049"/>
                  </a:lnTo>
                  <a:close/>
                </a:path>
                <a:path w="230504" h="427989">
                  <a:moveTo>
                    <a:pt x="33946" y="406399"/>
                  </a:moveTo>
                  <a:lnTo>
                    <a:pt x="10460" y="406399"/>
                  </a:lnTo>
                  <a:lnTo>
                    <a:pt x="7384" y="412749"/>
                  </a:lnTo>
                  <a:lnTo>
                    <a:pt x="30884" y="412749"/>
                  </a:lnTo>
                  <a:lnTo>
                    <a:pt x="33946" y="406399"/>
                  </a:lnTo>
                  <a:close/>
                </a:path>
                <a:path w="230504" h="427989">
                  <a:moveTo>
                    <a:pt x="30884" y="412749"/>
                  </a:moveTo>
                  <a:lnTo>
                    <a:pt x="7384" y="412749"/>
                  </a:lnTo>
                  <a:lnTo>
                    <a:pt x="4307" y="419099"/>
                  </a:lnTo>
                  <a:lnTo>
                    <a:pt x="24381" y="419099"/>
                  </a:lnTo>
                  <a:lnTo>
                    <a:pt x="24381" y="417829"/>
                  </a:lnTo>
                  <a:lnTo>
                    <a:pt x="26921" y="417829"/>
                  </a:lnTo>
                  <a:lnTo>
                    <a:pt x="26921" y="416559"/>
                  </a:lnTo>
                  <a:lnTo>
                    <a:pt x="29047" y="416559"/>
                  </a:lnTo>
                  <a:lnTo>
                    <a:pt x="30884" y="412749"/>
                  </a:lnTo>
                  <a:close/>
                </a:path>
                <a:path w="230504" h="427989">
                  <a:moveTo>
                    <a:pt x="20571" y="419099"/>
                  </a:moveTo>
                  <a:lnTo>
                    <a:pt x="4307" y="419099"/>
                  </a:lnTo>
                  <a:lnTo>
                    <a:pt x="1230" y="425449"/>
                  </a:lnTo>
                  <a:lnTo>
                    <a:pt x="6601" y="425449"/>
                  </a:lnTo>
                  <a:lnTo>
                    <a:pt x="6601" y="424179"/>
                  </a:lnTo>
                  <a:lnTo>
                    <a:pt x="10411" y="424179"/>
                  </a:lnTo>
                  <a:lnTo>
                    <a:pt x="10411" y="422909"/>
                  </a:lnTo>
                  <a:lnTo>
                    <a:pt x="14221" y="422909"/>
                  </a:lnTo>
                  <a:lnTo>
                    <a:pt x="14221" y="421639"/>
                  </a:lnTo>
                  <a:lnTo>
                    <a:pt x="16761" y="421639"/>
                  </a:lnTo>
                  <a:lnTo>
                    <a:pt x="16761" y="420369"/>
                  </a:lnTo>
                  <a:lnTo>
                    <a:pt x="20571" y="420369"/>
                  </a:lnTo>
                  <a:lnTo>
                    <a:pt x="20571" y="419099"/>
                  </a:lnTo>
                  <a:close/>
                </a:path>
                <a:path w="230504" h="427989">
                  <a:moveTo>
                    <a:pt x="251" y="427470"/>
                  </a:moveTo>
                  <a:lnTo>
                    <a:pt x="0" y="427989"/>
                  </a:lnTo>
                  <a:lnTo>
                    <a:pt x="251" y="427989"/>
                  </a:lnTo>
                  <a:lnTo>
                    <a:pt x="251" y="427470"/>
                  </a:lnTo>
                  <a:close/>
                </a:path>
                <a:path w="230504" h="427989">
                  <a:moveTo>
                    <a:pt x="2791" y="425449"/>
                  </a:moveTo>
                  <a:lnTo>
                    <a:pt x="1230" y="425449"/>
                  </a:lnTo>
                  <a:lnTo>
                    <a:pt x="615" y="426719"/>
                  </a:lnTo>
                  <a:lnTo>
                    <a:pt x="2791" y="426719"/>
                  </a:lnTo>
                  <a:lnTo>
                    <a:pt x="2791" y="425449"/>
                  </a:lnTo>
                  <a:close/>
                </a:path>
              </a:pathLst>
            </a:custGeom>
            <a:solidFill>
              <a:srgbClr val="011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6023195" y="4342130"/>
              <a:ext cx="229235" cy="426720"/>
            </a:xfrm>
            <a:custGeom>
              <a:avLst/>
              <a:gdLst/>
              <a:ahLst/>
              <a:cxnLst/>
              <a:rect l="l" t="t" r="r" b="b"/>
              <a:pathLst>
                <a:path w="229235" h="426720">
                  <a:moveTo>
                    <a:pt x="229112" y="0"/>
                  </a:moveTo>
                  <a:lnTo>
                    <a:pt x="226474" y="0"/>
                  </a:lnTo>
                  <a:lnTo>
                    <a:pt x="226474" y="1270"/>
                  </a:lnTo>
                  <a:lnTo>
                    <a:pt x="222664" y="1270"/>
                  </a:lnTo>
                  <a:lnTo>
                    <a:pt x="222664" y="2540"/>
                  </a:lnTo>
                  <a:lnTo>
                    <a:pt x="218854" y="2540"/>
                  </a:lnTo>
                  <a:lnTo>
                    <a:pt x="218854" y="3810"/>
                  </a:lnTo>
                  <a:lnTo>
                    <a:pt x="227275" y="3810"/>
                  </a:lnTo>
                  <a:lnTo>
                    <a:pt x="229112" y="0"/>
                  </a:lnTo>
                  <a:close/>
                </a:path>
                <a:path w="229235" h="426720">
                  <a:moveTo>
                    <a:pt x="227275" y="3810"/>
                  </a:moveTo>
                  <a:lnTo>
                    <a:pt x="216314" y="3810"/>
                  </a:lnTo>
                  <a:lnTo>
                    <a:pt x="216314" y="5080"/>
                  </a:lnTo>
                  <a:lnTo>
                    <a:pt x="212504" y="5080"/>
                  </a:lnTo>
                  <a:lnTo>
                    <a:pt x="212504" y="6350"/>
                  </a:lnTo>
                  <a:lnTo>
                    <a:pt x="209964" y="6350"/>
                  </a:lnTo>
                  <a:lnTo>
                    <a:pt x="209964" y="7620"/>
                  </a:lnTo>
                  <a:lnTo>
                    <a:pt x="206154" y="7620"/>
                  </a:lnTo>
                  <a:lnTo>
                    <a:pt x="206154" y="8890"/>
                  </a:lnTo>
                  <a:lnTo>
                    <a:pt x="203614" y="8890"/>
                  </a:lnTo>
                  <a:lnTo>
                    <a:pt x="203614" y="10160"/>
                  </a:lnTo>
                  <a:lnTo>
                    <a:pt x="224212" y="10160"/>
                  </a:lnTo>
                  <a:lnTo>
                    <a:pt x="227275" y="3810"/>
                  </a:lnTo>
                  <a:close/>
                </a:path>
                <a:path w="229235" h="426720">
                  <a:moveTo>
                    <a:pt x="224212" y="10160"/>
                  </a:moveTo>
                  <a:lnTo>
                    <a:pt x="200875" y="10160"/>
                  </a:lnTo>
                  <a:lnTo>
                    <a:pt x="197813" y="16510"/>
                  </a:lnTo>
                  <a:lnTo>
                    <a:pt x="221150" y="16510"/>
                  </a:lnTo>
                  <a:lnTo>
                    <a:pt x="224212" y="10160"/>
                  </a:lnTo>
                  <a:close/>
                </a:path>
                <a:path w="229235" h="426720">
                  <a:moveTo>
                    <a:pt x="221150" y="16510"/>
                  </a:moveTo>
                  <a:lnTo>
                    <a:pt x="197813" y="16510"/>
                  </a:lnTo>
                  <a:lnTo>
                    <a:pt x="194751" y="22860"/>
                  </a:lnTo>
                  <a:lnTo>
                    <a:pt x="218088" y="22860"/>
                  </a:lnTo>
                  <a:lnTo>
                    <a:pt x="221150" y="16510"/>
                  </a:lnTo>
                  <a:close/>
                </a:path>
                <a:path w="229235" h="426720">
                  <a:moveTo>
                    <a:pt x="218088" y="22860"/>
                  </a:moveTo>
                  <a:lnTo>
                    <a:pt x="194751" y="22860"/>
                  </a:lnTo>
                  <a:lnTo>
                    <a:pt x="191689" y="29210"/>
                  </a:lnTo>
                  <a:lnTo>
                    <a:pt x="215026" y="29210"/>
                  </a:lnTo>
                  <a:lnTo>
                    <a:pt x="218088" y="22860"/>
                  </a:lnTo>
                  <a:close/>
                </a:path>
                <a:path w="229235" h="426720">
                  <a:moveTo>
                    <a:pt x="215026" y="29210"/>
                  </a:moveTo>
                  <a:lnTo>
                    <a:pt x="191689" y="29210"/>
                  </a:lnTo>
                  <a:lnTo>
                    <a:pt x="188627" y="35560"/>
                  </a:lnTo>
                  <a:lnTo>
                    <a:pt x="211964" y="35560"/>
                  </a:lnTo>
                  <a:lnTo>
                    <a:pt x="215026" y="29210"/>
                  </a:lnTo>
                  <a:close/>
                </a:path>
                <a:path w="229235" h="426720">
                  <a:moveTo>
                    <a:pt x="211964" y="35560"/>
                  </a:moveTo>
                  <a:lnTo>
                    <a:pt x="188627" y="35560"/>
                  </a:lnTo>
                  <a:lnTo>
                    <a:pt x="185565" y="41910"/>
                  </a:lnTo>
                  <a:lnTo>
                    <a:pt x="208902" y="41910"/>
                  </a:lnTo>
                  <a:lnTo>
                    <a:pt x="211964" y="35560"/>
                  </a:lnTo>
                  <a:close/>
                </a:path>
                <a:path w="229235" h="426720">
                  <a:moveTo>
                    <a:pt x="208902" y="41910"/>
                  </a:moveTo>
                  <a:lnTo>
                    <a:pt x="185565" y="41910"/>
                  </a:lnTo>
                  <a:lnTo>
                    <a:pt x="182503" y="48260"/>
                  </a:lnTo>
                  <a:lnTo>
                    <a:pt x="205840" y="48260"/>
                  </a:lnTo>
                  <a:lnTo>
                    <a:pt x="208902" y="41910"/>
                  </a:lnTo>
                  <a:close/>
                </a:path>
                <a:path w="229235" h="426720">
                  <a:moveTo>
                    <a:pt x="205840" y="48260"/>
                  </a:moveTo>
                  <a:lnTo>
                    <a:pt x="182503" y="48260"/>
                  </a:lnTo>
                  <a:lnTo>
                    <a:pt x="179440" y="54610"/>
                  </a:lnTo>
                  <a:lnTo>
                    <a:pt x="202777" y="54610"/>
                  </a:lnTo>
                  <a:lnTo>
                    <a:pt x="205840" y="48260"/>
                  </a:lnTo>
                  <a:close/>
                </a:path>
                <a:path w="229235" h="426720">
                  <a:moveTo>
                    <a:pt x="202777" y="54610"/>
                  </a:moveTo>
                  <a:lnTo>
                    <a:pt x="179440" y="54610"/>
                  </a:lnTo>
                  <a:lnTo>
                    <a:pt x="176378" y="60960"/>
                  </a:lnTo>
                  <a:lnTo>
                    <a:pt x="199715" y="60960"/>
                  </a:lnTo>
                  <a:lnTo>
                    <a:pt x="202777" y="54610"/>
                  </a:lnTo>
                  <a:close/>
                </a:path>
                <a:path w="229235" h="426720">
                  <a:moveTo>
                    <a:pt x="199715" y="60960"/>
                  </a:moveTo>
                  <a:lnTo>
                    <a:pt x="176378" y="60960"/>
                  </a:lnTo>
                  <a:lnTo>
                    <a:pt x="173316" y="67310"/>
                  </a:lnTo>
                  <a:lnTo>
                    <a:pt x="196653" y="67310"/>
                  </a:lnTo>
                  <a:lnTo>
                    <a:pt x="199715" y="60960"/>
                  </a:lnTo>
                  <a:close/>
                </a:path>
                <a:path w="229235" h="426720">
                  <a:moveTo>
                    <a:pt x="196653" y="67310"/>
                  </a:moveTo>
                  <a:lnTo>
                    <a:pt x="173316" y="67310"/>
                  </a:lnTo>
                  <a:lnTo>
                    <a:pt x="170254" y="73660"/>
                  </a:lnTo>
                  <a:lnTo>
                    <a:pt x="193591" y="73660"/>
                  </a:lnTo>
                  <a:lnTo>
                    <a:pt x="196653" y="67310"/>
                  </a:lnTo>
                  <a:close/>
                </a:path>
                <a:path w="229235" h="426720">
                  <a:moveTo>
                    <a:pt x="193591" y="73660"/>
                  </a:moveTo>
                  <a:lnTo>
                    <a:pt x="170254" y="73660"/>
                  </a:lnTo>
                  <a:lnTo>
                    <a:pt x="167192" y="80010"/>
                  </a:lnTo>
                  <a:lnTo>
                    <a:pt x="190529" y="80010"/>
                  </a:lnTo>
                  <a:lnTo>
                    <a:pt x="193591" y="73660"/>
                  </a:lnTo>
                  <a:close/>
                </a:path>
                <a:path w="229235" h="426720">
                  <a:moveTo>
                    <a:pt x="190529" y="80010"/>
                  </a:moveTo>
                  <a:lnTo>
                    <a:pt x="167192" y="80010"/>
                  </a:lnTo>
                  <a:lnTo>
                    <a:pt x="164130" y="86360"/>
                  </a:lnTo>
                  <a:lnTo>
                    <a:pt x="187467" y="86360"/>
                  </a:lnTo>
                  <a:lnTo>
                    <a:pt x="190529" y="80010"/>
                  </a:lnTo>
                  <a:close/>
                </a:path>
                <a:path w="229235" h="426720">
                  <a:moveTo>
                    <a:pt x="187467" y="86360"/>
                  </a:moveTo>
                  <a:lnTo>
                    <a:pt x="164130" y="86360"/>
                  </a:lnTo>
                  <a:lnTo>
                    <a:pt x="161068" y="92710"/>
                  </a:lnTo>
                  <a:lnTo>
                    <a:pt x="184405" y="92710"/>
                  </a:lnTo>
                  <a:lnTo>
                    <a:pt x="187467" y="86360"/>
                  </a:lnTo>
                  <a:close/>
                </a:path>
                <a:path w="229235" h="426720">
                  <a:moveTo>
                    <a:pt x="184405" y="92710"/>
                  </a:moveTo>
                  <a:lnTo>
                    <a:pt x="161068" y="92710"/>
                  </a:lnTo>
                  <a:lnTo>
                    <a:pt x="158006" y="99060"/>
                  </a:lnTo>
                  <a:lnTo>
                    <a:pt x="181343" y="99060"/>
                  </a:lnTo>
                  <a:lnTo>
                    <a:pt x="184405" y="92710"/>
                  </a:lnTo>
                  <a:close/>
                </a:path>
                <a:path w="229235" h="426720">
                  <a:moveTo>
                    <a:pt x="181343" y="99060"/>
                  </a:moveTo>
                  <a:lnTo>
                    <a:pt x="158006" y="99060"/>
                  </a:lnTo>
                  <a:lnTo>
                    <a:pt x="154943" y="105410"/>
                  </a:lnTo>
                  <a:lnTo>
                    <a:pt x="178280" y="105410"/>
                  </a:lnTo>
                  <a:lnTo>
                    <a:pt x="181343" y="99060"/>
                  </a:lnTo>
                  <a:close/>
                </a:path>
                <a:path w="229235" h="426720">
                  <a:moveTo>
                    <a:pt x="178280" y="105410"/>
                  </a:moveTo>
                  <a:lnTo>
                    <a:pt x="154943" y="105410"/>
                  </a:lnTo>
                  <a:lnTo>
                    <a:pt x="151881" y="111760"/>
                  </a:lnTo>
                  <a:lnTo>
                    <a:pt x="175218" y="111760"/>
                  </a:lnTo>
                  <a:lnTo>
                    <a:pt x="178280" y="105410"/>
                  </a:lnTo>
                  <a:close/>
                </a:path>
                <a:path w="229235" h="426720">
                  <a:moveTo>
                    <a:pt x="175218" y="111760"/>
                  </a:moveTo>
                  <a:lnTo>
                    <a:pt x="151881" y="111760"/>
                  </a:lnTo>
                  <a:lnTo>
                    <a:pt x="148819" y="118110"/>
                  </a:lnTo>
                  <a:lnTo>
                    <a:pt x="172156" y="118110"/>
                  </a:lnTo>
                  <a:lnTo>
                    <a:pt x="175218" y="111760"/>
                  </a:lnTo>
                  <a:close/>
                </a:path>
                <a:path w="229235" h="426720">
                  <a:moveTo>
                    <a:pt x="172156" y="118110"/>
                  </a:moveTo>
                  <a:lnTo>
                    <a:pt x="148819" y="118110"/>
                  </a:lnTo>
                  <a:lnTo>
                    <a:pt x="145757" y="124460"/>
                  </a:lnTo>
                  <a:lnTo>
                    <a:pt x="169094" y="124460"/>
                  </a:lnTo>
                  <a:lnTo>
                    <a:pt x="172156" y="118110"/>
                  </a:lnTo>
                  <a:close/>
                </a:path>
                <a:path w="229235" h="426720">
                  <a:moveTo>
                    <a:pt x="169094" y="124460"/>
                  </a:moveTo>
                  <a:lnTo>
                    <a:pt x="145757" y="124460"/>
                  </a:lnTo>
                  <a:lnTo>
                    <a:pt x="142695" y="130810"/>
                  </a:lnTo>
                  <a:lnTo>
                    <a:pt x="166032" y="130810"/>
                  </a:lnTo>
                  <a:lnTo>
                    <a:pt x="169094" y="124460"/>
                  </a:lnTo>
                  <a:close/>
                </a:path>
                <a:path w="229235" h="426720">
                  <a:moveTo>
                    <a:pt x="166032" y="130810"/>
                  </a:moveTo>
                  <a:lnTo>
                    <a:pt x="142695" y="130810"/>
                  </a:lnTo>
                  <a:lnTo>
                    <a:pt x="139633" y="137160"/>
                  </a:lnTo>
                  <a:lnTo>
                    <a:pt x="162970" y="137160"/>
                  </a:lnTo>
                  <a:lnTo>
                    <a:pt x="166032" y="130810"/>
                  </a:lnTo>
                  <a:close/>
                </a:path>
                <a:path w="229235" h="426720">
                  <a:moveTo>
                    <a:pt x="162970" y="137160"/>
                  </a:moveTo>
                  <a:lnTo>
                    <a:pt x="139633" y="137160"/>
                  </a:lnTo>
                  <a:lnTo>
                    <a:pt x="136571" y="143510"/>
                  </a:lnTo>
                  <a:lnTo>
                    <a:pt x="159908" y="143510"/>
                  </a:lnTo>
                  <a:lnTo>
                    <a:pt x="162970" y="137160"/>
                  </a:lnTo>
                  <a:close/>
                </a:path>
                <a:path w="229235" h="426720">
                  <a:moveTo>
                    <a:pt x="159908" y="143510"/>
                  </a:moveTo>
                  <a:lnTo>
                    <a:pt x="136571" y="143510"/>
                  </a:lnTo>
                  <a:lnTo>
                    <a:pt x="133508" y="149860"/>
                  </a:lnTo>
                  <a:lnTo>
                    <a:pt x="156845" y="149860"/>
                  </a:lnTo>
                  <a:lnTo>
                    <a:pt x="159908" y="143510"/>
                  </a:lnTo>
                  <a:close/>
                </a:path>
                <a:path w="229235" h="426720">
                  <a:moveTo>
                    <a:pt x="156845" y="149860"/>
                  </a:moveTo>
                  <a:lnTo>
                    <a:pt x="133508" y="149860"/>
                  </a:lnTo>
                  <a:lnTo>
                    <a:pt x="130446" y="156210"/>
                  </a:lnTo>
                  <a:lnTo>
                    <a:pt x="153783" y="156210"/>
                  </a:lnTo>
                  <a:lnTo>
                    <a:pt x="156845" y="149860"/>
                  </a:lnTo>
                  <a:close/>
                </a:path>
                <a:path w="229235" h="426720">
                  <a:moveTo>
                    <a:pt x="153783" y="156210"/>
                  </a:moveTo>
                  <a:lnTo>
                    <a:pt x="130446" y="156210"/>
                  </a:lnTo>
                  <a:lnTo>
                    <a:pt x="127384" y="162560"/>
                  </a:lnTo>
                  <a:lnTo>
                    <a:pt x="150721" y="162560"/>
                  </a:lnTo>
                  <a:lnTo>
                    <a:pt x="153783" y="156210"/>
                  </a:lnTo>
                  <a:close/>
                </a:path>
                <a:path w="229235" h="426720">
                  <a:moveTo>
                    <a:pt x="150721" y="162560"/>
                  </a:moveTo>
                  <a:lnTo>
                    <a:pt x="127384" y="162560"/>
                  </a:lnTo>
                  <a:lnTo>
                    <a:pt x="124322" y="168910"/>
                  </a:lnTo>
                  <a:lnTo>
                    <a:pt x="147659" y="168910"/>
                  </a:lnTo>
                  <a:lnTo>
                    <a:pt x="150721" y="162560"/>
                  </a:lnTo>
                  <a:close/>
                </a:path>
                <a:path w="229235" h="426720">
                  <a:moveTo>
                    <a:pt x="147659" y="168910"/>
                  </a:moveTo>
                  <a:lnTo>
                    <a:pt x="124322" y="168910"/>
                  </a:lnTo>
                  <a:lnTo>
                    <a:pt x="121260" y="175260"/>
                  </a:lnTo>
                  <a:lnTo>
                    <a:pt x="144597" y="175260"/>
                  </a:lnTo>
                  <a:lnTo>
                    <a:pt x="147659" y="168910"/>
                  </a:lnTo>
                  <a:close/>
                </a:path>
                <a:path w="229235" h="426720">
                  <a:moveTo>
                    <a:pt x="144597" y="175260"/>
                  </a:moveTo>
                  <a:lnTo>
                    <a:pt x="121260" y="175260"/>
                  </a:lnTo>
                  <a:lnTo>
                    <a:pt x="118198" y="181610"/>
                  </a:lnTo>
                  <a:lnTo>
                    <a:pt x="141535" y="181610"/>
                  </a:lnTo>
                  <a:lnTo>
                    <a:pt x="144597" y="175260"/>
                  </a:lnTo>
                  <a:close/>
                </a:path>
                <a:path w="229235" h="426720">
                  <a:moveTo>
                    <a:pt x="141535" y="181610"/>
                  </a:moveTo>
                  <a:lnTo>
                    <a:pt x="118198" y="181610"/>
                  </a:lnTo>
                  <a:lnTo>
                    <a:pt x="115136" y="187960"/>
                  </a:lnTo>
                  <a:lnTo>
                    <a:pt x="138473" y="187960"/>
                  </a:lnTo>
                  <a:lnTo>
                    <a:pt x="141535" y="181610"/>
                  </a:lnTo>
                  <a:close/>
                </a:path>
                <a:path w="229235" h="426720">
                  <a:moveTo>
                    <a:pt x="138473" y="187960"/>
                  </a:moveTo>
                  <a:lnTo>
                    <a:pt x="115136" y="187960"/>
                  </a:lnTo>
                  <a:lnTo>
                    <a:pt x="112074" y="194310"/>
                  </a:lnTo>
                  <a:lnTo>
                    <a:pt x="135411" y="194310"/>
                  </a:lnTo>
                  <a:lnTo>
                    <a:pt x="138473" y="187960"/>
                  </a:lnTo>
                  <a:close/>
                </a:path>
                <a:path w="229235" h="426720">
                  <a:moveTo>
                    <a:pt x="135411" y="194310"/>
                  </a:moveTo>
                  <a:lnTo>
                    <a:pt x="112074" y="194310"/>
                  </a:lnTo>
                  <a:lnTo>
                    <a:pt x="109011" y="200660"/>
                  </a:lnTo>
                  <a:lnTo>
                    <a:pt x="132348" y="200660"/>
                  </a:lnTo>
                  <a:lnTo>
                    <a:pt x="135411" y="194310"/>
                  </a:lnTo>
                  <a:close/>
                </a:path>
                <a:path w="229235" h="426720">
                  <a:moveTo>
                    <a:pt x="132348" y="200660"/>
                  </a:moveTo>
                  <a:lnTo>
                    <a:pt x="109011" y="200660"/>
                  </a:lnTo>
                  <a:lnTo>
                    <a:pt x="105949" y="207010"/>
                  </a:lnTo>
                  <a:lnTo>
                    <a:pt x="129286" y="207010"/>
                  </a:lnTo>
                  <a:lnTo>
                    <a:pt x="132348" y="200660"/>
                  </a:lnTo>
                  <a:close/>
                </a:path>
                <a:path w="229235" h="426720">
                  <a:moveTo>
                    <a:pt x="129286" y="207010"/>
                  </a:moveTo>
                  <a:lnTo>
                    <a:pt x="105949" y="207010"/>
                  </a:lnTo>
                  <a:lnTo>
                    <a:pt x="102887" y="213360"/>
                  </a:lnTo>
                  <a:lnTo>
                    <a:pt x="126224" y="213360"/>
                  </a:lnTo>
                  <a:lnTo>
                    <a:pt x="129286" y="207010"/>
                  </a:lnTo>
                  <a:close/>
                </a:path>
                <a:path w="229235" h="426720">
                  <a:moveTo>
                    <a:pt x="126224" y="213360"/>
                  </a:moveTo>
                  <a:lnTo>
                    <a:pt x="102887" y="213360"/>
                  </a:lnTo>
                  <a:lnTo>
                    <a:pt x="99825" y="219710"/>
                  </a:lnTo>
                  <a:lnTo>
                    <a:pt x="123162" y="219710"/>
                  </a:lnTo>
                  <a:lnTo>
                    <a:pt x="126224" y="213360"/>
                  </a:lnTo>
                  <a:close/>
                </a:path>
                <a:path w="229235" h="426720">
                  <a:moveTo>
                    <a:pt x="123162" y="219710"/>
                  </a:moveTo>
                  <a:lnTo>
                    <a:pt x="99825" y="219710"/>
                  </a:lnTo>
                  <a:lnTo>
                    <a:pt x="96763" y="226060"/>
                  </a:lnTo>
                  <a:lnTo>
                    <a:pt x="120100" y="226060"/>
                  </a:lnTo>
                  <a:lnTo>
                    <a:pt x="123162" y="219710"/>
                  </a:lnTo>
                  <a:close/>
                </a:path>
                <a:path w="229235" h="426720">
                  <a:moveTo>
                    <a:pt x="120100" y="226060"/>
                  </a:moveTo>
                  <a:lnTo>
                    <a:pt x="96763" y="226060"/>
                  </a:lnTo>
                  <a:lnTo>
                    <a:pt x="93701" y="232410"/>
                  </a:lnTo>
                  <a:lnTo>
                    <a:pt x="117038" y="232410"/>
                  </a:lnTo>
                  <a:lnTo>
                    <a:pt x="120100" y="226060"/>
                  </a:lnTo>
                  <a:close/>
                </a:path>
                <a:path w="229235" h="426720">
                  <a:moveTo>
                    <a:pt x="117038" y="232410"/>
                  </a:moveTo>
                  <a:lnTo>
                    <a:pt x="93701" y="232410"/>
                  </a:lnTo>
                  <a:lnTo>
                    <a:pt x="90639" y="238760"/>
                  </a:lnTo>
                  <a:lnTo>
                    <a:pt x="113976" y="238760"/>
                  </a:lnTo>
                  <a:lnTo>
                    <a:pt x="117038" y="232410"/>
                  </a:lnTo>
                  <a:close/>
                </a:path>
                <a:path w="229235" h="426720">
                  <a:moveTo>
                    <a:pt x="113976" y="238760"/>
                  </a:moveTo>
                  <a:lnTo>
                    <a:pt x="90639" y="238760"/>
                  </a:lnTo>
                  <a:lnTo>
                    <a:pt x="87577" y="245110"/>
                  </a:lnTo>
                  <a:lnTo>
                    <a:pt x="110913" y="245110"/>
                  </a:lnTo>
                  <a:lnTo>
                    <a:pt x="113976" y="238760"/>
                  </a:lnTo>
                  <a:close/>
                </a:path>
                <a:path w="229235" h="426720">
                  <a:moveTo>
                    <a:pt x="110913" y="245110"/>
                  </a:moveTo>
                  <a:lnTo>
                    <a:pt x="87577" y="245110"/>
                  </a:lnTo>
                  <a:lnTo>
                    <a:pt x="84514" y="251460"/>
                  </a:lnTo>
                  <a:lnTo>
                    <a:pt x="107851" y="251460"/>
                  </a:lnTo>
                  <a:lnTo>
                    <a:pt x="110913" y="245110"/>
                  </a:lnTo>
                  <a:close/>
                </a:path>
                <a:path w="229235" h="426720">
                  <a:moveTo>
                    <a:pt x="107851" y="251460"/>
                  </a:moveTo>
                  <a:lnTo>
                    <a:pt x="84514" y="251460"/>
                  </a:lnTo>
                  <a:lnTo>
                    <a:pt x="81452" y="257810"/>
                  </a:lnTo>
                  <a:lnTo>
                    <a:pt x="104789" y="257810"/>
                  </a:lnTo>
                  <a:lnTo>
                    <a:pt x="107851" y="251460"/>
                  </a:lnTo>
                  <a:close/>
                </a:path>
                <a:path w="229235" h="426720">
                  <a:moveTo>
                    <a:pt x="104789" y="257810"/>
                  </a:moveTo>
                  <a:lnTo>
                    <a:pt x="81452" y="257810"/>
                  </a:lnTo>
                  <a:lnTo>
                    <a:pt x="78390" y="264160"/>
                  </a:lnTo>
                  <a:lnTo>
                    <a:pt x="101727" y="264160"/>
                  </a:lnTo>
                  <a:lnTo>
                    <a:pt x="104789" y="257810"/>
                  </a:lnTo>
                  <a:close/>
                </a:path>
                <a:path w="229235" h="426720">
                  <a:moveTo>
                    <a:pt x="101727" y="264160"/>
                  </a:moveTo>
                  <a:lnTo>
                    <a:pt x="78390" y="264160"/>
                  </a:lnTo>
                  <a:lnTo>
                    <a:pt x="75328" y="270510"/>
                  </a:lnTo>
                  <a:lnTo>
                    <a:pt x="98665" y="270510"/>
                  </a:lnTo>
                  <a:lnTo>
                    <a:pt x="101727" y="264160"/>
                  </a:lnTo>
                  <a:close/>
                </a:path>
                <a:path w="229235" h="426720">
                  <a:moveTo>
                    <a:pt x="98665" y="270510"/>
                  </a:moveTo>
                  <a:lnTo>
                    <a:pt x="75328" y="270510"/>
                  </a:lnTo>
                  <a:lnTo>
                    <a:pt x="72266" y="276860"/>
                  </a:lnTo>
                  <a:lnTo>
                    <a:pt x="95603" y="276860"/>
                  </a:lnTo>
                  <a:lnTo>
                    <a:pt x="98665" y="270510"/>
                  </a:lnTo>
                  <a:close/>
                </a:path>
                <a:path w="229235" h="426720">
                  <a:moveTo>
                    <a:pt x="95603" y="276860"/>
                  </a:moveTo>
                  <a:lnTo>
                    <a:pt x="72266" y="276860"/>
                  </a:lnTo>
                  <a:lnTo>
                    <a:pt x="69204" y="283210"/>
                  </a:lnTo>
                  <a:lnTo>
                    <a:pt x="92541" y="283210"/>
                  </a:lnTo>
                  <a:lnTo>
                    <a:pt x="95603" y="276860"/>
                  </a:lnTo>
                  <a:close/>
                </a:path>
                <a:path w="229235" h="426720">
                  <a:moveTo>
                    <a:pt x="92541" y="283210"/>
                  </a:moveTo>
                  <a:lnTo>
                    <a:pt x="69204" y="283210"/>
                  </a:lnTo>
                  <a:lnTo>
                    <a:pt x="66142" y="289560"/>
                  </a:lnTo>
                  <a:lnTo>
                    <a:pt x="89479" y="289560"/>
                  </a:lnTo>
                  <a:lnTo>
                    <a:pt x="92541" y="283210"/>
                  </a:lnTo>
                  <a:close/>
                </a:path>
                <a:path w="229235" h="426720">
                  <a:moveTo>
                    <a:pt x="89479" y="289560"/>
                  </a:moveTo>
                  <a:lnTo>
                    <a:pt x="66142" y="289560"/>
                  </a:lnTo>
                  <a:lnTo>
                    <a:pt x="63079" y="295910"/>
                  </a:lnTo>
                  <a:lnTo>
                    <a:pt x="86416" y="295910"/>
                  </a:lnTo>
                  <a:lnTo>
                    <a:pt x="89479" y="289560"/>
                  </a:lnTo>
                  <a:close/>
                </a:path>
                <a:path w="229235" h="426720">
                  <a:moveTo>
                    <a:pt x="86416" y="295910"/>
                  </a:moveTo>
                  <a:lnTo>
                    <a:pt x="63079" y="295910"/>
                  </a:lnTo>
                  <a:lnTo>
                    <a:pt x="60017" y="302260"/>
                  </a:lnTo>
                  <a:lnTo>
                    <a:pt x="83354" y="302260"/>
                  </a:lnTo>
                  <a:lnTo>
                    <a:pt x="86416" y="295910"/>
                  </a:lnTo>
                  <a:close/>
                </a:path>
                <a:path w="229235" h="426720">
                  <a:moveTo>
                    <a:pt x="83354" y="302260"/>
                  </a:moveTo>
                  <a:lnTo>
                    <a:pt x="60017" y="302260"/>
                  </a:lnTo>
                  <a:lnTo>
                    <a:pt x="56955" y="308610"/>
                  </a:lnTo>
                  <a:lnTo>
                    <a:pt x="80292" y="308610"/>
                  </a:lnTo>
                  <a:lnTo>
                    <a:pt x="83354" y="302260"/>
                  </a:lnTo>
                  <a:close/>
                </a:path>
                <a:path w="229235" h="426720">
                  <a:moveTo>
                    <a:pt x="80292" y="308610"/>
                  </a:moveTo>
                  <a:lnTo>
                    <a:pt x="56955" y="308610"/>
                  </a:lnTo>
                  <a:lnTo>
                    <a:pt x="53893" y="314960"/>
                  </a:lnTo>
                  <a:lnTo>
                    <a:pt x="77230" y="314960"/>
                  </a:lnTo>
                  <a:lnTo>
                    <a:pt x="80292" y="308610"/>
                  </a:lnTo>
                  <a:close/>
                </a:path>
                <a:path w="229235" h="426720">
                  <a:moveTo>
                    <a:pt x="77230" y="314960"/>
                  </a:moveTo>
                  <a:lnTo>
                    <a:pt x="53893" y="314960"/>
                  </a:lnTo>
                  <a:lnTo>
                    <a:pt x="50831" y="321310"/>
                  </a:lnTo>
                  <a:lnTo>
                    <a:pt x="74168" y="321310"/>
                  </a:lnTo>
                  <a:lnTo>
                    <a:pt x="77230" y="314960"/>
                  </a:lnTo>
                  <a:close/>
                </a:path>
                <a:path w="229235" h="426720">
                  <a:moveTo>
                    <a:pt x="74168" y="321310"/>
                  </a:moveTo>
                  <a:lnTo>
                    <a:pt x="50831" y="321310"/>
                  </a:lnTo>
                  <a:lnTo>
                    <a:pt x="47769" y="327660"/>
                  </a:lnTo>
                  <a:lnTo>
                    <a:pt x="71106" y="327660"/>
                  </a:lnTo>
                  <a:lnTo>
                    <a:pt x="74168" y="321310"/>
                  </a:lnTo>
                  <a:close/>
                </a:path>
                <a:path w="229235" h="426720">
                  <a:moveTo>
                    <a:pt x="71106" y="327660"/>
                  </a:moveTo>
                  <a:lnTo>
                    <a:pt x="47769" y="327660"/>
                  </a:lnTo>
                  <a:lnTo>
                    <a:pt x="44707" y="334010"/>
                  </a:lnTo>
                  <a:lnTo>
                    <a:pt x="68044" y="334010"/>
                  </a:lnTo>
                  <a:lnTo>
                    <a:pt x="71106" y="327660"/>
                  </a:lnTo>
                  <a:close/>
                </a:path>
                <a:path w="229235" h="426720">
                  <a:moveTo>
                    <a:pt x="68044" y="334010"/>
                  </a:moveTo>
                  <a:lnTo>
                    <a:pt x="44707" y="334010"/>
                  </a:lnTo>
                  <a:lnTo>
                    <a:pt x="41645" y="340360"/>
                  </a:lnTo>
                  <a:lnTo>
                    <a:pt x="64981" y="340360"/>
                  </a:lnTo>
                  <a:lnTo>
                    <a:pt x="68044" y="334010"/>
                  </a:lnTo>
                  <a:close/>
                </a:path>
                <a:path w="229235" h="426720">
                  <a:moveTo>
                    <a:pt x="64981" y="340360"/>
                  </a:moveTo>
                  <a:lnTo>
                    <a:pt x="41645" y="340360"/>
                  </a:lnTo>
                  <a:lnTo>
                    <a:pt x="38582" y="346710"/>
                  </a:lnTo>
                  <a:lnTo>
                    <a:pt x="61919" y="346710"/>
                  </a:lnTo>
                  <a:lnTo>
                    <a:pt x="64981" y="340360"/>
                  </a:lnTo>
                  <a:close/>
                </a:path>
                <a:path w="229235" h="426720">
                  <a:moveTo>
                    <a:pt x="61919" y="346710"/>
                  </a:moveTo>
                  <a:lnTo>
                    <a:pt x="38582" y="346710"/>
                  </a:lnTo>
                  <a:lnTo>
                    <a:pt x="35520" y="353060"/>
                  </a:lnTo>
                  <a:lnTo>
                    <a:pt x="58857" y="353060"/>
                  </a:lnTo>
                  <a:lnTo>
                    <a:pt x="61919" y="346710"/>
                  </a:lnTo>
                  <a:close/>
                </a:path>
                <a:path w="229235" h="426720">
                  <a:moveTo>
                    <a:pt x="58857" y="353060"/>
                  </a:moveTo>
                  <a:lnTo>
                    <a:pt x="35520" y="353060"/>
                  </a:lnTo>
                  <a:lnTo>
                    <a:pt x="32458" y="359410"/>
                  </a:lnTo>
                  <a:lnTo>
                    <a:pt x="55795" y="359410"/>
                  </a:lnTo>
                  <a:lnTo>
                    <a:pt x="58857" y="353060"/>
                  </a:lnTo>
                  <a:close/>
                </a:path>
                <a:path w="229235" h="426720">
                  <a:moveTo>
                    <a:pt x="55795" y="359410"/>
                  </a:moveTo>
                  <a:lnTo>
                    <a:pt x="32458" y="359410"/>
                  </a:lnTo>
                  <a:lnTo>
                    <a:pt x="29396" y="365760"/>
                  </a:lnTo>
                  <a:lnTo>
                    <a:pt x="52733" y="365760"/>
                  </a:lnTo>
                  <a:lnTo>
                    <a:pt x="55795" y="359410"/>
                  </a:lnTo>
                  <a:close/>
                </a:path>
                <a:path w="229235" h="426720">
                  <a:moveTo>
                    <a:pt x="52733" y="365760"/>
                  </a:moveTo>
                  <a:lnTo>
                    <a:pt x="29396" y="365760"/>
                  </a:lnTo>
                  <a:lnTo>
                    <a:pt x="26334" y="372110"/>
                  </a:lnTo>
                  <a:lnTo>
                    <a:pt x="49671" y="372110"/>
                  </a:lnTo>
                  <a:lnTo>
                    <a:pt x="52733" y="365760"/>
                  </a:lnTo>
                  <a:close/>
                </a:path>
                <a:path w="229235" h="426720">
                  <a:moveTo>
                    <a:pt x="49671" y="372110"/>
                  </a:moveTo>
                  <a:lnTo>
                    <a:pt x="26334" y="372110"/>
                  </a:lnTo>
                  <a:lnTo>
                    <a:pt x="23272" y="378460"/>
                  </a:lnTo>
                  <a:lnTo>
                    <a:pt x="46609" y="378460"/>
                  </a:lnTo>
                  <a:lnTo>
                    <a:pt x="49671" y="372110"/>
                  </a:lnTo>
                  <a:close/>
                </a:path>
                <a:path w="229235" h="426720">
                  <a:moveTo>
                    <a:pt x="46609" y="378460"/>
                  </a:moveTo>
                  <a:lnTo>
                    <a:pt x="23272" y="378460"/>
                  </a:lnTo>
                  <a:lnTo>
                    <a:pt x="20210" y="384810"/>
                  </a:lnTo>
                  <a:lnTo>
                    <a:pt x="43547" y="384810"/>
                  </a:lnTo>
                  <a:lnTo>
                    <a:pt x="46609" y="378460"/>
                  </a:lnTo>
                  <a:close/>
                </a:path>
                <a:path w="229235" h="426720">
                  <a:moveTo>
                    <a:pt x="43547" y="384810"/>
                  </a:moveTo>
                  <a:lnTo>
                    <a:pt x="20210" y="384810"/>
                  </a:lnTo>
                  <a:lnTo>
                    <a:pt x="17147" y="391160"/>
                  </a:lnTo>
                  <a:lnTo>
                    <a:pt x="40484" y="391160"/>
                  </a:lnTo>
                  <a:lnTo>
                    <a:pt x="43547" y="384810"/>
                  </a:lnTo>
                  <a:close/>
                </a:path>
                <a:path w="229235" h="426720">
                  <a:moveTo>
                    <a:pt x="40484" y="391160"/>
                  </a:moveTo>
                  <a:lnTo>
                    <a:pt x="17147" y="391160"/>
                  </a:lnTo>
                  <a:lnTo>
                    <a:pt x="14085" y="397510"/>
                  </a:lnTo>
                  <a:lnTo>
                    <a:pt x="37422" y="397510"/>
                  </a:lnTo>
                  <a:lnTo>
                    <a:pt x="40484" y="391160"/>
                  </a:lnTo>
                  <a:close/>
                </a:path>
                <a:path w="229235" h="426720">
                  <a:moveTo>
                    <a:pt x="37422" y="397510"/>
                  </a:moveTo>
                  <a:lnTo>
                    <a:pt x="14085" y="397510"/>
                  </a:lnTo>
                  <a:lnTo>
                    <a:pt x="11023" y="403860"/>
                  </a:lnTo>
                  <a:lnTo>
                    <a:pt x="34360" y="403860"/>
                  </a:lnTo>
                  <a:lnTo>
                    <a:pt x="37422" y="397510"/>
                  </a:lnTo>
                  <a:close/>
                </a:path>
                <a:path w="229235" h="426720">
                  <a:moveTo>
                    <a:pt x="34360" y="403860"/>
                  </a:moveTo>
                  <a:lnTo>
                    <a:pt x="11023" y="403860"/>
                  </a:lnTo>
                  <a:lnTo>
                    <a:pt x="7961" y="410210"/>
                  </a:lnTo>
                  <a:lnTo>
                    <a:pt x="31298" y="410210"/>
                  </a:lnTo>
                  <a:lnTo>
                    <a:pt x="34360" y="403860"/>
                  </a:lnTo>
                  <a:close/>
                </a:path>
                <a:path w="229235" h="426720">
                  <a:moveTo>
                    <a:pt x="31298" y="410210"/>
                  </a:moveTo>
                  <a:lnTo>
                    <a:pt x="7961" y="410210"/>
                  </a:lnTo>
                  <a:lnTo>
                    <a:pt x="4899" y="416560"/>
                  </a:lnTo>
                  <a:lnTo>
                    <a:pt x="28236" y="416560"/>
                  </a:lnTo>
                  <a:lnTo>
                    <a:pt x="28354" y="415290"/>
                  </a:lnTo>
                  <a:lnTo>
                    <a:pt x="28848" y="415290"/>
                  </a:lnTo>
                  <a:lnTo>
                    <a:pt x="31298" y="410210"/>
                  </a:lnTo>
                  <a:close/>
                </a:path>
                <a:path w="229235" h="426720">
                  <a:moveTo>
                    <a:pt x="24544" y="416560"/>
                  </a:moveTo>
                  <a:lnTo>
                    <a:pt x="4899" y="416560"/>
                  </a:lnTo>
                  <a:lnTo>
                    <a:pt x="1837" y="422910"/>
                  </a:lnTo>
                  <a:lnTo>
                    <a:pt x="11844" y="422910"/>
                  </a:lnTo>
                  <a:lnTo>
                    <a:pt x="11844" y="421640"/>
                  </a:lnTo>
                  <a:lnTo>
                    <a:pt x="15654" y="421640"/>
                  </a:lnTo>
                  <a:lnTo>
                    <a:pt x="15654" y="420370"/>
                  </a:lnTo>
                  <a:lnTo>
                    <a:pt x="18194" y="420370"/>
                  </a:lnTo>
                  <a:lnTo>
                    <a:pt x="18194" y="419100"/>
                  </a:lnTo>
                  <a:lnTo>
                    <a:pt x="22004" y="419100"/>
                  </a:lnTo>
                  <a:lnTo>
                    <a:pt x="22004" y="417830"/>
                  </a:lnTo>
                  <a:lnTo>
                    <a:pt x="24544" y="417830"/>
                  </a:lnTo>
                  <a:lnTo>
                    <a:pt x="24544" y="416560"/>
                  </a:lnTo>
                  <a:close/>
                </a:path>
                <a:path w="229235" h="426720">
                  <a:moveTo>
                    <a:pt x="8034" y="422910"/>
                  </a:moveTo>
                  <a:lnTo>
                    <a:pt x="1837" y="422910"/>
                  </a:lnTo>
                  <a:lnTo>
                    <a:pt x="0" y="426720"/>
                  </a:lnTo>
                  <a:lnTo>
                    <a:pt x="1684" y="426720"/>
                  </a:lnTo>
                  <a:lnTo>
                    <a:pt x="1684" y="425450"/>
                  </a:lnTo>
                  <a:lnTo>
                    <a:pt x="5494" y="425450"/>
                  </a:lnTo>
                  <a:lnTo>
                    <a:pt x="5494" y="424180"/>
                  </a:lnTo>
                  <a:lnTo>
                    <a:pt x="8034" y="424180"/>
                  </a:lnTo>
                  <a:lnTo>
                    <a:pt x="8034" y="422910"/>
                  </a:lnTo>
                  <a:close/>
                </a:path>
              </a:pathLst>
            </a:custGeom>
            <a:solidFill>
              <a:srgbClr val="0116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6051432" y="4333240"/>
              <a:ext cx="228600" cy="425450"/>
            </a:xfrm>
            <a:custGeom>
              <a:avLst/>
              <a:gdLst/>
              <a:ahLst/>
              <a:cxnLst/>
              <a:rect l="l" t="t" r="r" b="b"/>
              <a:pathLst>
                <a:path w="228600" h="425450">
                  <a:moveTo>
                    <a:pt x="228118" y="0"/>
                  </a:moveTo>
                  <a:lnTo>
                    <a:pt x="226177" y="0"/>
                  </a:lnTo>
                  <a:lnTo>
                    <a:pt x="226177" y="1269"/>
                  </a:lnTo>
                  <a:lnTo>
                    <a:pt x="221097" y="1269"/>
                  </a:lnTo>
                  <a:lnTo>
                    <a:pt x="221097" y="2539"/>
                  </a:lnTo>
                  <a:lnTo>
                    <a:pt x="217287" y="2539"/>
                  </a:lnTo>
                  <a:lnTo>
                    <a:pt x="217287" y="3809"/>
                  </a:lnTo>
                  <a:lnTo>
                    <a:pt x="213477" y="3809"/>
                  </a:lnTo>
                  <a:lnTo>
                    <a:pt x="213477" y="5079"/>
                  </a:lnTo>
                  <a:lnTo>
                    <a:pt x="208397" y="5079"/>
                  </a:lnTo>
                  <a:lnTo>
                    <a:pt x="208397" y="6349"/>
                  </a:lnTo>
                  <a:lnTo>
                    <a:pt x="225041" y="6349"/>
                  </a:lnTo>
                  <a:lnTo>
                    <a:pt x="228118" y="0"/>
                  </a:lnTo>
                  <a:close/>
                </a:path>
                <a:path w="228600" h="425450">
                  <a:moveTo>
                    <a:pt x="225041" y="6349"/>
                  </a:moveTo>
                  <a:lnTo>
                    <a:pt x="204587" y="6349"/>
                  </a:lnTo>
                  <a:lnTo>
                    <a:pt x="204587" y="7619"/>
                  </a:lnTo>
                  <a:lnTo>
                    <a:pt x="202047" y="7619"/>
                  </a:lnTo>
                  <a:lnTo>
                    <a:pt x="202047" y="8889"/>
                  </a:lnTo>
                  <a:lnTo>
                    <a:pt x="200875" y="8889"/>
                  </a:lnTo>
                  <a:lnTo>
                    <a:pt x="199038" y="12699"/>
                  </a:lnTo>
                  <a:lnTo>
                    <a:pt x="221964" y="12699"/>
                  </a:lnTo>
                  <a:lnTo>
                    <a:pt x="225041" y="6349"/>
                  </a:lnTo>
                  <a:close/>
                </a:path>
                <a:path w="228600" h="425450">
                  <a:moveTo>
                    <a:pt x="221964" y="12699"/>
                  </a:moveTo>
                  <a:lnTo>
                    <a:pt x="199038" y="12699"/>
                  </a:lnTo>
                  <a:lnTo>
                    <a:pt x="195976" y="19049"/>
                  </a:lnTo>
                  <a:lnTo>
                    <a:pt x="218888" y="19049"/>
                  </a:lnTo>
                  <a:lnTo>
                    <a:pt x="221964" y="12699"/>
                  </a:lnTo>
                  <a:close/>
                </a:path>
                <a:path w="228600" h="425450">
                  <a:moveTo>
                    <a:pt x="218888" y="19049"/>
                  </a:moveTo>
                  <a:lnTo>
                    <a:pt x="195976" y="19049"/>
                  </a:lnTo>
                  <a:lnTo>
                    <a:pt x="192914" y="25399"/>
                  </a:lnTo>
                  <a:lnTo>
                    <a:pt x="215811" y="25399"/>
                  </a:lnTo>
                  <a:lnTo>
                    <a:pt x="218888" y="19049"/>
                  </a:lnTo>
                  <a:close/>
                </a:path>
                <a:path w="228600" h="425450">
                  <a:moveTo>
                    <a:pt x="215811" y="25399"/>
                  </a:moveTo>
                  <a:lnTo>
                    <a:pt x="192914" y="25399"/>
                  </a:lnTo>
                  <a:lnTo>
                    <a:pt x="189852" y="31749"/>
                  </a:lnTo>
                  <a:lnTo>
                    <a:pt x="212734" y="31749"/>
                  </a:lnTo>
                  <a:lnTo>
                    <a:pt x="215811" y="25399"/>
                  </a:lnTo>
                  <a:close/>
                </a:path>
                <a:path w="228600" h="425450">
                  <a:moveTo>
                    <a:pt x="212734" y="31749"/>
                  </a:moveTo>
                  <a:lnTo>
                    <a:pt x="189852" y="31749"/>
                  </a:lnTo>
                  <a:lnTo>
                    <a:pt x="186790" y="38099"/>
                  </a:lnTo>
                  <a:lnTo>
                    <a:pt x="209657" y="38099"/>
                  </a:lnTo>
                  <a:lnTo>
                    <a:pt x="212734" y="31749"/>
                  </a:lnTo>
                  <a:close/>
                </a:path>
                <a:path w="228600" h="425450">
                  <a:moveTo>
                    <a:pt x="209657" y="38099"/>
                  </a:moveTo>
                  <a:lnTo>
                    <a:pt x="186790" y="38099"/>
                  </a:lnTo>
                  <a:lnTo>
                    <a:pt x="183727" y="44449"/>
                  </a:lnTo>
                  <a:lnTo>
                    <a:pt x="206581" y="44449"/>
                  </a:lnTo>
                  <a:lnTo>
                    <a:pt x="209657" y="38099"/>
                  </a:lnTo>
                  <a:close/>
                </a:path>
                <a:path w="228600" h="425450">
                  <a:moveTo>
                    <a:pt x="206581" y="44449"/>
                  </a:moveTo>
                  <a:lnTo>
                    <a:pt x="183727" y="44449"/>
                  </a:lnTo>
                  <a:lnTo>
                    <a:pt x="180665" y="50799"/>
                  </a:lnTo>
                  <a:lnTo>
                    <a:pt x="203504" y="50799"/>
                  </a:lnTo>
                  <a:lnTo>
                    <a:pt x="206581" y="44449"/>
                  </a:lnTo>
                  <a:close/>
                </a:path>
                <a:path w="228600" h="425450">
                  <a:moveTo>
                    <a:pt x="203504" y="50799"/>
                  </a:moveTo>
                  <a:lnTo>
                    <a:pt x="180665" y="50799"/>
                  </a:lnTo>
                  <a:lnTo>
                    <a:pt x="177603" y="57149"/>
                  </a:lnTo>
                  <a:lnTo>
                    <a:pt x="200427" y="57149"/>
                  </a:lnTo>
                  <a:lnTo>
                    <a:pt x="203504" y="50799"/>
                  </a:lnTo>
                  <a:close/>
                </a:path>
                <a:path w="228600" h="425450">
                  <a:moveTo>
                    <a:pt x="200427" y="57149"/>
                  </a:moveTo>
                  <a:lnTo>
                    <a:pt x="177603" y="57149"/>
                  </a:lnTo>
                  <a:lnTo>
                    <a:pt x="174541" y="63499"/>
                  </a:lnTo>
                  <a:lnTo>
                    <a:pt x="197351" y="63499"/>
                  </a:lnTo>
                  <a:lnTo>
                    <a:pt x="200427" y="57149"/>
                  </a:lnTo>
                  <a:close/>
                </a:path>
                <a:path w="228600" h="425450">
                  <a:moveTo>
                    <a:pt x="197351" y="63499"/>
                  </a:moveTo>
                  <a:lnTo>
                    <a:pt x="174541" y="63499"/>
                  </a:lnTo>
                  <a:lnTo>
                    <a:pt x="171479" y="69849"/>
                  </a:lnTo>
                  <a:lnTo>
                    <a:pt x="194274" y="69849"/>
                  </a:lnTo>
                  <a:lnTo>
                    <a:pt x="197351" y="63499"/>
                  </a:lnTo>
                  <a:close/>
                </a:path>
                <a:path w="228600" h="425450">
                  <a:moveTo>
                    <a:pt x="194274" y="69849"/>
                  </a:moveTo>
                  <a:lnTo>
                    <a:pt x="171479" y="69849"/>
                  </a:lnTo>
                  <a:lnTo>
                    <a:pt x="168417" y="76199"/>
                  </a:lnTo>
                  <a:lnTo>
                    <a:pt x="191197" y="76199"/>
                  </a:lnTo>
                  <a:lnTo>
                    <a:pt x="194274" y="69849"/>
                  </a:lnTo>
                  <a:close/>
                </a:path>
                <a:path w="228600" h="425450">
                  <a:moveTo>
                    <a:pt x="191197" y="76199"/>
                  </a:moveTo>
                  <a:lnTo>
                    <a:pt x="168417" y="76199"/>
                  </a:lnTo>
                  <a:lnTo>
                    <a:pt x="165355" y="82549"/>
                  </a:lnTo>
                  <a:lnTo>
                    <a:pt x="188121" y="82549"/>
                  </a:lnTo>
                  <a:lnTo>
                    <a:pt x="191197" y="76199"/>
                  </a:lnTo>
                  <a:close/>
                </a:path>
                <a:path w="228600" h="425450">
                  <a:moveTo>
                    <a:pt x="188121" y="82549"/>
                  </a:moveTo>
                  <a:lnTo>
                    <a:pt x="165355" y="82549"/>
                  </a:lnTo>
                  <a:lnTo>
                    <a:pt x="162293" y="88899"/>
                  </a:lnTo>
                  <a:lnTo>
                    <a:pt x="185044" y="88899"/>
                  </a:lnTo>
                  <a:lnTo>
                    <a:pt x="188121" y="82549"/>
                  </a:lnTo>
                  <a:close/>
                </a:path>
                <a:path w="228600" h="425450">
                  <a:moveTo>
                    <a:pt x="185044" y="88899"/>
                  </a:moveTo>
                  <a:lnTo>
                    <a:pt x="162293" y="88899"/>
                  </a:lnTo>
                  <a:lnTo>
                    <a:pt x="159230" y="95249"/>
                  </a:lnTo>
                  <a:lnTo>
                    <a:pt x="181967" y="95249"/>
                  </a:lnTo>
                  <a:lnTo>
                    <a:pt x="185044" y="88899"/>
                  </a:lnTo>
                  <a:close/>
                </a:path>
                <a:path w="228600" h="425450">
                  <a:moveTo>
                    <a:pt x="181967" y="95249"/>
                  </a:moveTo>
                  <a:lnTo>
                    <a:pt x="159230" y="95249"/>
                  </a:lnTo>
                  <a:lnTo>
                    <a:pt x="156168" y="101599"/>
                  </a:lnTo>
                  <a:lnTo>
                    <a:pt x="178890" y="101599"/>
                  </a:lnTo>
                  <a:lnTo>
                    <a:pt x="181967" y="95249"/>
                  </a:lnTo>
                  <a:close/>
                </a:path>
                <a:path w="228600" h="425450">
                  <a:moveTo>
                    <a:pt x="178890" y="101599"/>
                  </a:moveTo>
                  <a:lnTo>
                    <a:pt x="156168" y="101599"/>
                  </a:lnTo>
                  <a:lnTo>
                    <a:pt x="153106" y="107949"/>
                  </a:lnTo>
                  <a:lnTo>
                    <a:pt x="175814" y="107949"/>
                  </a:lnTo>
                  <a:lnTo>
                    <a:pt x="178890" y="101599"/>
                  </a:lnTo>
                  <a:close/>
                </a:path>
                <a:path w="228600" h="425450">
                  <a:moveTo>
                    <a:pt x="175814" y="107949"/>
                  </a:moveTo>
                  <a:lnTo>
                    <a:pt x="153106" y="107949"/>
                  </a:lnTo>
                  <a:lnTo>
                    <a:pt x="150044" y="114299"/>
                  </a:lnTo>
                  <a:lnTo>
                    <a:pt x="172737" y="114299"/>
                  </a:lnTo>
                  <a:lnTo>
                    <a:pt x="175814" y="107949"/>
                  </a:lnTo>
                  <a:close/>
                </a:path>
                <a:path w="228600" h="425450">
                  <a:moveTo>
                    <a:pt x="172737" y="114299"/>
                  </a:moveTo>
                  <a:lnTo>
                    <a:pt x="150044" y="114299"/>
                  </a:lnTo>
                  <a:lnTo>
                    <a:pt x="146982" y="120649"/>
                  </a:lnTo>
                  <a:lnTo>
                    <a:pt x="169660" y="120649"/>
                  </a:lnTo>
                  <a:lnTo>
                    <a:pt x="172737" y="114299"/>
                  </a:lnTo>
                  <a:close/>
                </a:path>
                <a:path w="228600" h="425450">
                  <a:moveTo>
                    <a:pt x="169660" y="120649"/>
                  </a:moveTo>
                  <a:lnTo>
                    <a:pt x="146982" y="120649"/>
                  </a:lnTo>
                  <a:lnTo>
                    <a:pt x="143920" y="126999"/>
                  </a:lnTo>
                  <a:lnTo>
                    <a:pt x="166584" y="126999"/>
                  </a:lnTo>
                  <a:lnTo>
                    <a:pt x="169660" y="120649"/>
                  </a:lnTo>
                  <a:close/>
                </a:path>
                <a:path w="228600" h="425450">
                  <a:moveTo>
                    <a:pt x="166584" y="126999"/>
                  </a:moveTo>
                  <a:lnTo>
                    <a:pt x="143920" y="126999"/>
                  </a:lnTo>
                  <a:lnTo>
                    <a:pt x="140858" y="133349"/>
                  </a:lnTo>
                  <a:lnTo>
                    <a:pt x="163507" y="133349"/>
                  </a:lnTo>
                  <a:lnTo>
                    <a:pt x="166584" y="126999"/>
                  </a:lnTo>
                  <a:close/>
                </a:path>
                <a:path w="228600" h="425450">
                  <a:moveTo>
                    <a:pt x="163507" y="133349"/>
                  </a:moveTo>
                  <a:lnTo>
                    <a:pt x="140858" y="133349"/>
                  </a:lnTo>
                  <a:lnTo>
                    <a:pt x="137795" y="139699"/>
                  </a:lnTo>
                  <a:lnTo>
                    <a:pt x="160430" y="139699"/>
                  </a:lnTo>
                  <a:lnTo>
                    <a:pt x="163507" y="133349"/>
                  </a:lnTo>
                  <a:close/>
                </a:path>
                <a:path w="228600" h="425450">
                  <a:moveTo>
                    <a:pt x="160430" y="139699"/>
                  </a:moveTo>
                  <a:lnTo>
                    <a:pt x="137795" y="139699"/>
                  </a:lnTo>
                  <a:lnTo>
                    <a:pt x="134733" y="146049"/>
                  </a:lnTo>
                  <a:lnTo>
                    <a:pt x="157353" y="146049"/>
                  </a:lnTo>
                  <a:lnTo>
                    <a:pt x="160430" y="139699"/>
                  </a:lnTo>
                  <a:close/>
                </a:path>
                <a:path w="228600" h="425450">
                  <a:moveTo>
                    <a:pt x="157353" y="146049"/>
                  </a:moveTo>
                  <a:lnTo>
                    <a:pt x="134733" y="146049"/>
                  </a:lnTo>
                  <a:lnTo>
                    <a:pt x="131671" y="152399"/>
                  </a:lnTo>
                  <a:lnTo>
                    <a:pt x="154277" y="152399"/>
                  </a:lnTo>
                  <a:lnTo>
                    <a:pt x="157353" y="146049"/>
                  </a:lnTo>
                  <a:close/>
                </a:path>
                <a:path w="228600" h="425450">
                  <a:moveTo>
                    <a:pt x="154277" y="152399"/>
                  </a:moveTo>
                  <a:lnTo>
                    <a:pt x="131671" y="152399"/>
                  </a:lnTo>
                  <a:lnTo>
                    <a:pt x="128609" y="158749"/>
                  </a:lnTo>
                  <a:lnTo>
                    <a:pt x="151200" y="158749"/>
                  </a:lnTo>
                  <a:lnTo>
                    <a:pt x="154277" y="152399"/>
                  </a:lnTo>
                  <a:close/>
                </a:path>
                <a:path w="228600" h="425450">
                  <a:moveTo>
                    <a:pt x="151200" y="158749"/>
                  </a:moveTo>
                  <a:lnTo>
                    <a:pt x="128609" y="158749"/>
                  </a:lnTo>
                  <a:lnTo>
                    <a:pt x="125547" y="165099"/>
                  </a:lnTo>
                  <a:lnTo>
                    <a:pt x="148123" y="165099"/>
                  </a:lnTo>
                  <a:lnTo>
                    <a:pt x="151200" y="158749"/>
                  </a:lnTo>
                  <a:close/>
                </a:path>
                <a:path w="228600" h="425450">
                  <a:moveTo>
                    <a:pt x="148123" y="165099"/>
                  </a:moveTo>
                  <a:lnTo>
                    <a:pt x="125547" y="165099"/>
                  </a:lnTo>
                  <a:lnTo>
                    <a:pt x="122485" y="171449"/>
                  </a:lnTo>
                  <a:lnTo>
                    <a:pt x="145047" y="171449"/>
                  </a:lnTo>
                  <a:lnTo>
                    <a:pt x="148123" y="165099"/>
                  </a:lnTo>
                  <a:close/>
                </a:path>
                <a:path w="228600" h="425450">
                  <a:moveTo>
                    <a:pt x="145047" y="171449"/>
                  </a:moveTo>
                  <a:lnTo>
                    <a:pt x="122485" y="171449"/>
                  </a:lnTo>
                  <a:lnTo>
                    <a:pt x="119423" y="177799"/>
                  </a:lnTo>
                  <a:lnTo>
                    <a:pt x="141970" y="177799"/>
                  </a:lnTo>
                  <a:lnTo>
                    <a:pt x="145047" y="171449"/>
                  </a:lnTo>
                  <a:close/>
                </a:path>
                <a:path w="228600" h="425450">
                  <a:moveTo>
                    <a:pt x="141970" y="177799"/>
                  </a:moveTo>
                  <a:lnTo>
                    <a:pt x="119423" y="177799"/>
                  </a:lnTo>
                  <a:lnTo>
                    <a:pt x="116361" y="184149"/>
                  </a:lnTo>
                  <a:lnTo>
                    <a:pt x="138893" y="184149"/>
                  </a:lnTo>
                  <a:lnTo>
                    <a:pt x="141970" y="177799"/>
                  </a:lnTo>
                  <a:close/>
                </a:path>
                <a:path w="228600" h="425450">
                  <a:moveTo>
                    <a:pt x="138893" y="184149"/>
                  </a:moveTo>
                  <a:lnTo>
                    <a:pt x="116361" y="184149"/>
                  </a:lnTo>
                  <a:lnTo>
                    <a:pt x="113298" y="190499"/>
                  </a:lnTo>
                  <a:lnTo>
                    <a:pt x="135817" y="190499"/>
                  </a:lnTo>
                  <a:lnTo>
                    <a:pt x="138893" y="184149"/>
                  </a:lnTo>
                  <a:close/>
                </a:path>
                <a:path w="228600" h="425450">
                  <a:moveTo>
                    <a:pt x="135817" y="190499"/>
                  </a:moveTo>
                  <a:lnTo>
                    <a:pt x="113298" y="190499"/>
                  </a:lnTo>
                  <a:lnTo>
                    <a:pt x="110236" y="196849"/>
                  </a:lnTo>
                  <a:lnTo>
                    <a:pt x="132740" y="196849"/>
                  </a:lnTo>
                  <a:lnTo>
                    <a:pt x="135817" y="190499"/>
                  </a:lnTo>
                  <a:close/>
                </a:path>
                <a:path w="228600" h="425450">
                  <a:moveTo>
                    <a:pt x="132740" y="196849"/>
                  </a:moveTo>
                  <a:lnTo>
                    <a:pt x="110236" y="196849"/>
                  </a:lnTo>
                  <a:lnTo>
                    <a:pt x="107174" y="203199"/>
                  </a:lnTo>
                  <a:lnTo>
                    <a:pt x="129663" y="203199"/>
                  </a:lnTo>
                  <a:lnTo>
                    <a:pt x="132740" y="196849"/>
                  </a:lnTo>
                  <a:close/>
                </a:path>
                <a:path w="228600" h="425450">
                  <a:moveTo>
                    <a:pt x="129663" y="203199"/>
                  </a:moveTo>
                  <a:lnTo>
                    <a:pt x="107174" y="203199"/>
                  </a:lnTo>
                  <a:lnTo>
                    <a:pt x="104112" y="209549"/>
                  </a:lnTo>
                  <a:lnTo>
                    <a:pt x="126586" y="209549"/>
                  </a:lnTo>
                  <a:lnTo>
                    <a:pt x="129663" y="203199"/>
                  </a:lnTo>
                  <a:close/>
                </a:path>
                <a:path w="228600" h="425450">
                  <a:moveTo>
                    <a:pt x="126586" y="209549"/>
                  </a:moveTo>
                  <a:lnTo>
                    <a:pt x="104112" y="209549"/>
                  </a:lnTo>
                  <a:lnTo>
                    <a:pt x="101050" y="215899"/>
                  </a:lnTo>
                  <a:lnTo>
                    <a:pt x="123510" y="215899"/>
                  </a:lnTo>
                  <a:lnTo>
                    <a:pt x="126586" y="209549"/>
                  </a:lnTo>
                  <a:close/>
                </a:path>
                <a:path w="228600" h="425450">
                  <a:moveTo>
                    <a:pt x="123510" y="215899"/>
                  </a:moveTo>
                  <a:lnTo>
                    <a:pt x="101050" y="215899"/>
                  </a:lnTo>
                  <a:lnTo>
                    <a:pt x="97988" y="222249"/>
                  </a:lnTo>
                  <a:lnTo>
                    <a:pt x="120433" y="222249"/>
                  </a:lnTo>
                  <a:lnTo>
                    <a:pt x="123510" y="215899"/>
                  </a:lnTo>
                  <a:close/>
                </a:path>
                <a:path w="228600" h="425450">
                  <a:moveTo>
                    <a:pt x="120433" y="222249"/>
                  </a:moveTo>
                  <a:lnTo>
                    <a:pt x="97988" y="222249"/>
                  </a:lnTo>
                  <a:lnTo>
                    <a:pt x="94926" y="228599"/>
                  </a:lnTo>
                  <a:lnTo>
                    <a:pt x="117356" y="228599"/>
                  </a:lnTo>
                  <a:lnTo>
                    <a:pt x="120433" y="222249"/>
                  </a:lnTo>
                  <a:close/>
                </a:path>
                <a:path w="228600" h="425450">
                  <a:moveTo>
                    <a:pt x="117356" y="228599"/>
                  </a:moveTo>
                  <a:lnTo>
                    <a:pt x="94926" y="228599"/>
                  </a:lnTo>
                  <a:lnTo>
                    <a:pt x="91863" y="234949"/>
                  </a:lnTo>
                  <a:lnTo>
                    <a:pt x="114280" y="234949"/>
                  </a:lnTo>
                  <a:lnTo>
                    <a:pt x="117356" y="228599"/>
                  </a:lnTo>
                  <a:close/>
                </a:path>
                <a:path w="228600" h="425450">
                  <a:moveTo>
                    <a:pt x="114280" y="234949"/>
                  </a:moveTo>
                  <a:lnTo>
                    <a:pt x="91863" y="234949"/>
                  </a:lnTo>
                  <a:lnTo>
                    <a:pt x="88801" y="241299"/>
                  </a:lnTo>
                  <a:lnTo>
                    <a:pt x="111203" y="241299"/>
                  </a:lnTo>
                  <a:lnTo>
                    <a:pt x="114280" y="234949"/>
                  </a:lnTo>
                  <a:close/>
                </a:path>
                <a:path w="228600" h="425450">
                  <a:moveTo>
                    <a:pt x="111203" y="241299"/>
                  </a:moveTo>
                  <a:lnTo>
                    <a:pt x="88801" y="241299"/>
                  </a:lnTo>
                  <a:lnTo>
                    <a:pt x="85739" y="247649"/>
                  </a:lnTo>
                  <a:lnTo>
                    <a:pt x="108126" y="247649"/>
                  </a:lnTo>
                  <a:lnTo>
                    <a:pt x="111203" y="241299"/>
                  </a:lnTo>
                  <a:close/>
                </a:path>
                <a:path w="228600" h="425450">
                  <a:moveTo>
                    <a:pt x="108126" y="247649"/>
                  </a:moveTo>
                  <a:lnTo>
                    <a:pt x="85739" y="247649"/>
                  </a:lnTo>
                  <a:lnTo>
                    <a:pt x="82677" y="253999"/>
                  </a:lnTo>
                  <a:lnTo>
                    <a:pt x="105050" y="253999"/>
                  </a:lnTo>
                  <a:lnTo>
                    <a:pt x="108126" y="247649"/>
                  </a:lnTo>
                  <a:close/>
                </a:path>
                <a:path w="228600" h="425450">
                  <a:moveTo>
                    <a:pt x="105050" y="253999"/>
                  </a:moveTo>
                  <a:lnTo>
                    <a:pt x="82677" y="253999"/>
                  </a:lnTo>
                  <a:lnTo>
                    <a:pt x="79615" y="260349"/>
                  </a:lnTo>
                  <a:lnTo>
                    <a:pt x="101973" y="260349"/>
                  </a:lnTo>
                  <a:lnTo>
                    <a:pt x="105050" y="253999"/>
                  </a:lnTo>
                  <a:close/>
                </a:path>
                <a:path w="228600" h="425450">
                  <a:moveTo>
                    <a:pt x="101973" y="260349"/>
                  </a:moveTo>
                  <a:lnTo>
                    <a:pt x="79615" y="260349"/>
                  </a:lnTo>
                  <a:lnTo>
                    <a:pt x="76553" y="266699"/>
                  </a:lnTo>
                  <a:lnTo>
                    <a:pt x="98896" y="266699"/>
                  </a:lnTo>
                  <a:lnTo>
                    <a:pt x="101973" y="260349"/>
                  </a:lnTo>
                  <a:close/>
                </a:path>
                <a:path w="228600" h="425450">
                  <a:moveTo>
                    <a:pt x="98896" y="266699"/>
                  </a:moveTo>
                  <a:lnTo>
                    <a:pt x="76553" y="266699"/>
                  </a:lnTo>
                  <a:lnTo>
                    <a:pt x="73491" y="273049"/>
                  </a:lnTo>
                  <a:lnTo>
                    <a:pt x="95819" y="273049"/>
                  </a:lnTo>
                  <a:lnTo>
                    <a:pt x="98896" y="266699"/>
                  </a:lnTo>
                  <a:close/>
                </a:path>
                <a:path w="228600" h="425450">
                  <a:moveTo>
                    <a:pt x="95819" y="273049"/>
                  </a:moveTo>
                  <a:lnTo>
                    <a:pt x="73491" y="273049"/>
                  </a:lnTo>
                  <a:lnTo>
                    <a:pt x="70429" y="279399"/>
                  </a:lnTo>
                  <a:lnTo>
                    <a:pt x="92743" y="279399"/>
                  </a:lnTo>
                  <a:lnTo>
                    <a:pt x="95819" y="273049"/>
                  </a:lnTo>
                  <a:close/>
                </a:path>
                <a:path w="228600" h="425450">
                  <a:moveTo>
                    <a:pt x="92743" y="279399"/>
                  </a:moveTo>
                  <a:lnTo>
                    <a:pt x="70429" y="279399"/>
                  </a:lnTo>
                  <a:lnTo>
                    <a:pt x="67366" y="285749"/>
                  </a:lnTo>
                  <a:lnTo>
                    <a:pt x="89666" y="285749"/>
                  </a:lnTo>
                  <a:lnTo>
                    <a:pt x="92743" y="279399"/>
                  </a:lnTo>
                  <a:close/>
                </a:path>
                <a:path w="228600" h="425450">
                  <a:moveTo>
                    <a:pt x="89666" y="285749"/>
                  </a:moveTo>
                  <a:lnTo>
                    <a:pt x="67366" y="285749"/>
                  </a:lnTo>
                  <a:lnTo>
                    <a:pt x="64304" y="292099"/>
                  </a:lnTo>
                  <a:lnTo>
                    <a:pt x="86589" y="292099"/>
                  </a:lnTo>
                  <a:lnTo>
                    <a:pt x="89666" y="285749"/>
                  </a:lnTo>
                  <a:close/>
                </a:path>
                <a:path w="228600" h="425450">
                  <a:moveTo>
                    <a:pt x="86589" y="292099"/>
                  </a:moveTo>
                  <a:lnTo>
                    <a:pt x="64304" y="292099"/>
                  </a:lnTo>
                  <a:lnTo>
                    <a:pt x="61242" y="298449"/>
                  </a:lnTo>
                  <a:lnTo>
                    <a:pt x="83513" y="298449"/>
                  </a:lnTo>
                  <a:lnTo>
                    <a:pt x="86589" y="292099"/>
                  </a:lnTo>
                  <a:close/>
                </a:path>
                <a:path w="228600" h="425450">
                  <a:moveTo>
                    <a:pt x="83513" y="298449"/>
                  </a:moveTo>
                  <a:lnTo>
                    <a:pt x="61242" y="298449"/>
                  </a:lnTo>
                  <a:lnTo>
                    <a:pt x="58180" y="304799"/>
                  </a:lnTo>
                  <a:lnTo>
                    <a:pt x="80436" y="304799"/>
                  </a:lnTo>
                  <a:lnTo>
                    <a:pt x="83513" y="298449"/>
                  </a:lnTo>
                  <a:close/>
                </a:path>
                <a:path w="228600" h="425450">
                  <a:moveTo>
                    <a:pt x="80436" y="304799"/>
                  </a:moveTo>
                  <a:lnTo>
                    <a:pt x="58180" y="304799"/>
                  </a:lnTo>
                  <a:lnTo>
                    <a:pt x="55118" y="311149"/>
                  </a:lnTo>
                  <a:lnTo>
                    <a:pt x="77359" y="311149"/>
                  </a:lnTo>
                  <a:lnTo>
                    <a:pt x="80436" y="304799"/>
                  </a:lnTo>
                  <a:close/>
                </a:path>
                <a:path w="228600" h="425450">
                  <a:moveTo>
                    <a:pt x="77359" y="311149"/>
                  </a:moveTo>
                  <a:lnTo>
                    <a:pt x="55118" y="311149"/>
                  </a:lnTo>
                  <a:lnTo>
                    <a:pt x="52056" y="317499"/>
                  </a:lnTo>
                  <a:lnTo>
                    <a:pt x="74283" y="317499"/>
                  </a:lnTo>
                  <a:lnTo>
                    <a:pt x="77359" y="311149"/>
                  </a:lnTo>
                  <a:close/>
                </a:path>
                <a:path w="228600" h="425450">
                  <a:moveTo>
                    <a:pt x="74283" y="317499"/>
                  </a:moveTo>
                  <a:lnTo>
                    <a:pt x="52056" y="317499"/>
                  </a:lnTo>
                  <a:lnTo>
                    <a:pt x="48994" y="323849"/>
                  </a:lnTo>
                  <a:lnTo>
                    <a:pt x="71206" y="323849"/>
                  </a:lnTo>
                  <a:lnTo>
                    <a:pt x="74283" y="317499"/>
                  </a:lnTo>
                  <a:close/>
                </a:path>
                <a:path w="228600" h="425450">
                  <a:moveTo>
                    <a:pt x="71206" y="323849"/>
                  </a:moveTo>
                  <a:lnTo>
                    <a:pt x="48994" y="323849"/>
                  </a:lnTo>
                  <a:lnTo>
                    <a:pt x="45931" y="330199"/>
                  </a:lnTo>
                  <a:lnTo>
                    <a:pt x="68129" y="330199"/>
                  </a:lnTo>
                  <a:lnTo>
                    <a:pt x="71206" y="323849"/>
                  </a:lnTo>
                  <a:close/>
                </a:path>
                <a:path w="228600" h="425450">
                  <a:moveTo>
                    <a:pt x="68129" y="330199"/>
                  </a:moveTo>
                  <a:lnTo>
                    <a:pt x="45931" y="330199"/>
                  </a:lnTo>
                  <a:lnTo>
                    <a:pt x="42869" y="336549"/>
                  </a:lnTo>
                  <a:lnTo>
                    <a:pt x="65052" y="336549"/>
                  </a:lnTo>
                  <a:lnTo>
                    <a:pt x="68129" y="330199"/>
                  </a:lnTo>
                  <a:close/>
                </a:path>
                <a:path w="228600" h="425450">
                  <a:moveTo>
                    <a:pt x="65052" y="336549"/>
                  </a:moveTo>
                  <a:lnTo>
                    <a:pt x="42869" y="336549"/>
                  </a:lnTo>
                  <a:lnTo>
                    <a:pt x="39807" y="342899"/>
                  </a:lnTo>
                  <a:lnTo>
                    <a:pt x="61976" y="342899"/>
                  </a:lnTo>
                  <a:lnTo>
                    <a:pt x="65052" y="336549"/>
                  </a:lnTo>
                  <a:close/>
                </a:path>
                <a:path w="228600" h="425450">
                  <a:moveTo>
                    <a:pt x="61976" y="342899"/>
                  </a:moveTo>
                  <a:lnTo>
                    <a:pt x="39807" y="342899"/>
                  </a:lnTo>
                  <a:lnTo>
                    <a:pt x="36745" y="349249"/>
                  </a:lnTo>
                  <a:lnTo>
                    <a:pt x="58899" y="349249"/>
                  </a:lnTo>
                  <a:lnTo>
                    <a:pt x="61976" y="342899"/>
                  </a:lnTo>
                  <a:close/>
                </a:path>
                <a:path w="228600" h="425450">
                  <a:moveTo>
                    <a:pt x="58899" y="349249"/>
                  </a:moveTo>
                  <a:lnTo>
                    <a:pt x="36745" y="349249"/>
                  </a:lnTo>
                  <a:lnTo>
                    <a:pt x="33683" y="355599"/>
                  </a:lnTo>
                  <a:lnTo>
                    <a:pt x="55822" y="355599"/>
                  </a:lnTo>
                  <a:lnTo>
                    <a:pt x="58899" y="349249"/>
                  </a:lnTo>
                  <a:close/>
                </a:path>
                <a:path w="228600" h="425450">
                  <a:moveTo>
                    <a:pt x="55822" y="355599"/>
                  </a:moveTo>
                  <a:lnTo>
                    <a:pt x="33683" y="355599"/>
                  </a:lnTo>
                  <a:lnTo>
                    <a:pt x="30621" y="361949"/>
                  </a:lnTo>
                  <a:lnTo>
                    <a:pt x="52746" y="361949"/>
                  </a:lnTo>
                  <a:lnTo>
                    <a:pt x="55822" y="355599"/>
                  </a:lnTo>
                  <a:close/>
                </a:path>
                <a:path w="228600" h="425450">
                  <a:moveTo>
                    <a:pt x="52746" y="361949"/>
                  </a:moveTo>
                  <a:lnTo>
                    <a:pt x="30621" y="361949"/>
                  </a:lnTo>
                  <a:lnTo>
                    <a:pt x="27559" y="368299"/>
                  </a:lnTo>
                  <a:lnTo>
                    <a:pt x="49669" y="368299"/>
                  </a:lnTo>
                  <a:lnTo>
                    <a:pt x="52746" y="361949"/>
                  </a:lnTo>
                  <a:close/>
                </a:path>
                <a:path w="228600" h="425450">
                  <a:moveTo>
                    <a:pt x="49669" y="368299"/>
                  </a:moveTo>
                  <a:lnTo>
                    <a:pt x="27559" y="368299"/>
                  </a:lnTo>
                  <a:lnTo>
                    <a:pt x="24497" y="374649"/>
                  </a:lnTo>
                  <a:lnTo>
                    <a:pt x="46592" y="374649"/>
                  </a:lnTo>
                  <a:lnTo>
                    <a:pt x="49669" y="368299"/>
                  </a:lnTo>
                  <a:close/>
                </a:path>
                <a:path w="228600" h="425450">
                  <a:moveTo>
                    <a:pt x="46592" y="374649"/>
                  </a:moveTo>
                  <a:lnTo>
                    <a:pt x="24497" y="374649"/>
                  </a:lnTo>
                  <a:lnTo>
                    <a:pt x="21434" y="380999"/>
                  </a:lnTo>
                  <a:lnTo>
                    <a:pt x="43515" y="380999"/>
                  </a:lnTo>
                  <a:lnTo>
                    <a:pt x="46592" y="374649"/>
                  </a:lnTo>
                  <a:close/>
                </a:path>
                <a:path w="228600" h="425450">
                  <a:moveTo>
                    <a:pt x="43515" y="380999"/>
                  </a:moveTo>
                  <a:lnTo>
                    <a:pt x="21434" y="380999"/>
                  </a:lnTo>
                  <a:lnTo>
                    <a:pt x="18372" y="387349"/>
                  </a:lnTo>
                  <a:lnTo>
                    <a:pt x="40439" y="387349"/>
                  </a:lnTo>
                  <a:lnTo>
                    <a:pt x="43515" y="380999"/>
                  </a:lnTo>
                  <a:close/>
                </a:path>
                <a:path w="228600" h="425450">
                  <a:moveTo>
                    <a:pt x="40439" y="387349"/>
                  </a:moveTo>
                  <a:lnTo>
                    <a:pt x="18372" y="387349"/>
                  </a:lnTo>
                  <a:lnTo>
                    <a:pt x="15310" y="393699"/>
                  </a:lnTo>
                  <a:lnTo>
                    <a:pt x="37362" y="393699"/>
                  </a:lnTo>
                  <a:lnTo>
                    <a:pt x="40439" y="387349"/>
                  </a:lnTo>
                  <a:close/>
                </a:path>
                <a:path w="228600" h="425450">
                  <a:moveTo>
                    <a:pt x="37362" y="393699"/>
                  </a:moveTo>
                  <a:lnTo>
                    <a:pt x="15310" y="393699"/>
                  </a:lnTo>
                  <a:lnTo>
                    <a:pt x="12248" y="400049"/>
                  </a:lnTo>
                  <a:lnTo>
                    <a:pt x="34285" y="400049"/>
                  </a:lnTo>
                  <a:lnTo>
                    <a:pt x="37362" y="393699"/>
                  </a:lnTo>
                  <a:close/>
                </a:path>
                <a:path w="228600" h="425450">
                  <a:moveTo>
                    <a:pt x="34285" y="400049"/>
                  </a:moveTo>
                  <a:lnTo>
                    <a:pt x="12248" y="400049"/>
                  </a:lnTo>
                  <a:lnTo>
                    <a:pt x="9186" y="406399"/>
                  </a:lnTo>
                  <a:lnTo>
                    <a:pt x="31209" y="406399"/>
                  </a:lnTo>
                  <a:lnTo>
                    <a:pt x="34285" y="400049"/>
                  </a:lnTo>
                  <a:close/>
                </a:path>
                <a:path w="228600" h="425450">
                  <a:moveTo>
                    <a:pt x="31209" y="406399"/>
                  </a:moveTo>
                  <a:lnTo>
                    <a:pt x="9186" y="406399"/>
                  </a:lnTo>
                  <a:lnTo>
                    <a:pt x="6124" y="412749"/>
                  </a:lnTo>
                  <a:lnTo>
                    <a:pt x="28132" y="412749"/>
                  </a:lnTo>
                  <a:lnTo>
                    <a:pt x="31209" y="406399"/>
                  </a:lnTo>
                  <a:close/>
                </a:path>
                <a:path w="228600" h="425450">
                  <a:moveTo>
                    <a:pt x="28132" y="412749"/>
                  </a:moveTo>
                  <a:lnTo>
                    <a:pt x="6124" y="412749"/>
                  </a:lnTo>
                  <a:lnTo>
                    <a:pt x="3062" y="419099"/>
                  </a:lnTo>
                  <a:lnTo>
                    <a:pt x="16627" y="419099"/>
                  </a:lnTo>
                  <a:lnTo>
                    <a:pt x="16627" y="417829"/>
                  </a:lnTo>
                  <a:lnTo>
                    <a:pt x="20437" y="417829"/>
                  </a:lnTo>
                  <a:lnTo>
                    <a:pt x="20437" y="416559"/>
                  </a:lnTo>
                  <a:lnTo>
                    <a:pt x="24247" y="416559"/>
                  </a:lnTo>
                  <a:lnTo>
                    <a:pt x="24247" y="415289"/>
                  </a:lnTo>
                  <a:lnTo>
                    <a:pt x="26787" y="415289"/>
                  </a:lnTo>
                  <a:lnTo>
                    <a:pt x="26787" y="414019"/>
                  </a:lnTo>
                  <a:lnTo>
                    <a:pt x="27517" y="414019"/>
                  </a:lnTo>
                  <a:lnTo>
                    <a:pt x="28132" y="412749"/>
                  </a:lnTo>
                  <a:close/>
                </a:path>
                <a:path w="228600" h="425450">
                  <a:moveTo>
                    <a:pt x="117" y="425205"/>
                  </a:moveTo>
                  <a:lnTo>
                    <a:pt x="0" y="425449"/>
                  </a:lnTo>
                  <a:lnTo>
                    <a:pt x="117" y="425205"/>
                  </a:lnTo>
                  <a:close/>
                </a:path>
                <a:path w="228600" h="425450">
                  <a:moveTo>
                    <a:pt x="14087" y="419099"/>
                  </a:moveTo>
                  <a:lnTo>
                    <a:pt x="3062" y="419099"/>
                  </a:lnTo>
                  <a:lnTo>
                    <a:pt x="612" y="424179"/>
                  </a:lnTo>
                  <a:lnTo>
                    <a:pt x="3927" y="424179"/>
                  </a:lnTo>
                  <a:lnTo>
                    <a:pt x="3927" y="422909"/>
                  </a:lnTo>
                  <a:lnTo>
                    <a:pt x="6467" y="422909"/>
                  </a:lnTo>
                  <a:lnTo>
                    <a:pt x="6467" y="421639"/>
                  </a:lnTo>
                  <a:lnTo>
                    <a:pt x="10277" y="421639"/>
                  </a:lnTo>
                  <a:lnTo>
                    <a:pt x="10277" y="420369"/>
                  </a:lnTo>
                  <a:lnTo>
                    <a:pt x="14087" y="420369"/>
                  </a:lnTo>
                  <a:lnTo>
                    <a:pt x="14087" y="419099"/>
                  </a:lnTo>
                  <a:close/>
                </a:path>
              </a:pathLst>
            </a:custGeom>
            <a:solidFill>
              <a:srgbClr val="0116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6078949" y="4325620"/>
              <a:ext cx="226695" cy="421640"/>
            </a:xfrm>
            <a:custGeom>
              <a:avLst/>
              <a:gdLst/>
              <a:ahLst/>
              <a:cxnLst/>
              <a:rect l="l" t="t" r="r" b="b"/>
              <a:pathLst>
                <a:path w="226695" h="421639">
                  <a:moveTo>
                    <a:pt x="226612" y="0"/>
                  </a:moveTo>
                  <a:lnTo>
                    <a:pt x="222790" y="0"/>
                  </a:lnTo>
                  <a:lnTo>
                    <a:pt x="222790" y="1269"/>
                  </a:lnTo>
                  <a:lnTo>
                    <a:pt x="225999" y="1269"/>
                  </a:lnTo>
                  <a:lnTo>
                    <a:pt x="226612" y="0"/>
                  </a:lnTo>
                  <a:close/>
                </a:path>
                <a:path w="226695" h="421639">
                  <a:moveTo>
                    <a:pt x="225999" y="1269"/>
                  </a:moveTo>
                  <a:lnTo>
                    <a:pt x="218980" y="1269"/>
                  </a:lnTo>
                  <a:lnTo>
                    <a:pt x="218980" y="2539"/>
                  </a:lnTo>
                  <a:lnTo>
                    <a:pt x="215170" y="2539"/>
                  </a:lnTo>
                  <a:lnTo>
                    <a:pt x="215170" y="3809"/>
                  </a:lnTo>
                  <a:lnTo>
                    <a:pt x="210090" y="3809"/>
                  </a:lnTo>
                  <a:lnTo>
                    <a:pt x="210090" y="5079"/>
                  </a:lnTo>
                  <a:lnTo>
                    <a:pt x="206280" y="5079"/>
                  </a:lnTo>
                  <a:lnTo>
                    <a:pt x="206280" y="6349"/>
                  </a:lnTo>
                  <a:lnTo>
                    <a:pt x="202470" y="6349"/>
                  </a:lnTo>
                  <a:lnTo>
                    <a:pt x="202470" y="7619"/>
                  </a:lnTo>
                  <a:lnTo>
                    <a:pt x="222932" y="7619"/>
                  </a:lnTo>
                  <a:lnTo>
                    <a:pt x="225999" y="1269"/>
                  </a:lnTo>
                  <a:close/>
                </a:path>
                <a:path w="226695" h="421639">
                  <a:moveTo>
                    <a:pt x="222932" y="7619"/>
                  </a:moveTo>
                  <a:lnTo>
                    <a:pt x="200601" y="7619"/>
                  </a:lnTo>
                  <a:lnTo>
                    <a:pt x="197524" y="13969"/>
                  </a:lnTo>
                  <a:lnTo>
                    <a:pt x="219865" y="13969"/>
                  </a:lnTo>
                  <a:lnTo>
                    <a:pt x="222932" y="7619"/>
                  </a:lnTo>
                  <a:close/>
                </a:path>
                <a:path w="226695" h="421639">
                  <a:moveTo>
                    <a:pt x="219865" y="13969"/>
                  </a:moveTo>
                  <a:lnTo>
                    <a:pt x="197524" y="13969"/>
                  </a:lnTo>
                  <a:lnTo>
                    <a:pt x="194447" y="20319"/>
                  </a:lnTo>
                  <a:lnTo>
                    <a:pt x="216798" y="20319"/>
                  </a:lnTo>
                  <a:lnTo>
                    <a:pt x="219865" y="13969"/>
                  </a:lnTo>
                  <a:close/>
                </a:path>
                <a:path w="226695" h="421639">
                  <a:moveTo>
                    <a:pt x="216798" y="20319"/>
                  </a:moveTo>
                  <a:lnTo>
                    <a:pt x="194447" y="20319"/>
                  </a:lnTo>
                  <a:lnTo>
                    <a:pt x="191370" y="26669"/>
                  </a:lnTo>
                  <a:lnTo>
                    <a:pt x="213731" y="26669"/>
                  </a:lnTo>
                  <a:lnTo>
                    <a:pt x="216798" y="20319"/>
                  </a:lnTo>
                  <a:close/>
                </a:path>
                <a:path w="226695" h="421639">
                  <a:moveTo>
                    <a:pt x="213731" y="26669"/>
                  </a:moveTo>
                  <a:lnTo>
                    <a:pt x="191370" y="26669"/>
                  </a:lnTo>
                  <a:lnTo>
                    <a:pt x="188294" y="33019"/>
                  </a:lnTo>
                  <a:lnTo>
                    <a:pt x="210664" y="33019"/>
                  </a:lnTo>
                  <a:lnTo>
                    <a:pt x="213731" y="26669"/>
                  </a:lnTo>
                  <a:close/>
                </a:path>
                <a:path w="226695" h="421639">
                  <a:moveTo>
                    <a:pt x="210664" y="33019"/>
                  </a:moveTo>
                  <a:lnTo>
                    <a:pt x="188294" y="33019"/>
                  </a:lnTo>
                  <a:lnTo>
                    <a:pt x="185217" y="39369"/>
                  </a:lnTo>
                  <a:lnTo>
                    <a:pt x="207597" y="39369"/>
                  </a:lnTo>
                  <a:lnTo>
                    <a:pt x="210664" y="33019"/>
                  </a:lnTo>
                  <a:close/>
                </a:path>
                <a:path w="226695" h="421639">
                  <a:moveTo>
                    <a:pt x="207597" y="39369"/>
                  </a:moveTo>
                  <a:lnTo>
                    <a:pt x="185217" y="39369"/>
                  </a:lnTo>
                  <a:lnTo>
                    <a:pt x="182140" y="45719"/>
                  </a:lnTo>
                  <a:lnTo>
                    <a:pt x="204530" y="45719"/>
                  </a:lnTo>
                  <a:lnTo>
                    <a:pt x="207597" y="39369"/>
                  </a:lnTo>
                  <a:close/>
                </a:path>
                <a:path w="226695" h="421639">
                  <a:moveTo>
                    <a:pt x="204530" y="45719"/>
                  </a:moveTo>
                  <a:lnTo>
                    <a:pt x="182140" y="45719"/>
                  </a:lnTo>
                  <a:lnTo>
                    <a:pt x="179064" y="52069"/>
                  </a:lnTo>
                  <a:lnTo>
                    <a:pt x="201464" y="52069"/>
                  </a:lnTo>
                  <a:lnTo>
                    <a:pt x="204530" y="45719"/>
                  </a:lnTo>
                  <a:close/>
                </a:path>
                <a:path w="226695" h="421639">
                  <a:moveTo>
                    <a:pt x="201464" y="52069"/>
                  </a:moveTo>
                  <a:lnTo>
                    <a:pt x="179064" y="52069"/>
                  </a:lnTo>
                  <a:lnTo>
                    <a:pt x="175987" y="58419"/>
                  </a:lnTo>
                  <a:lnTo>
                    <a:pt x="198397" y="58419"/>
                  </a:lnTo>
                  <a:lnTo>
                    <a:pt x="201464" y="52069"/>
                  </a:lnTo>
                  <a:close/>
                </a:path>
                <a:path w="226695" h="421639">
                  <a:moveTo>
                    <a:pt x="198397" y="58419"/>
                  </a:moveTo>
                  <a:lnTo>
                    <a:pt x="175987" y="58419"/>
                  </a:lnTo>
                  <a:lnTo>
                    <a:pt x="172910" y="64769"/>
                  </a:lnTo>
                  <a:lnTo>
                    <a:pt x="195330" y="64769"/>
                  </a:lnTo>
                  <a:lnTo>
                    <a:pt x="198397" y="58419"/>
                  </a:lnTo>
                  <a:close/>
                </a:path>
                <a:path w="226695" h="421639">
                  <a:moveTo>
                    <a:pt x="195330" y="64769"/>
                  </a:moveTo>
                  <a:lnTo>
                    <a:pt x="172910" y="64769"/>
                  </a:lnTo>
                  <a:lnTo>
                    <a:pt x="169833" y="71119"/>
                  </a:lnTo>
                  <a:lnTo>
                    <a:pt x="192263" y="71119"/>
                  </a:lnTo>
                  <a:lnTo>
                    <a:pt x="195330" y="64769"/>
                  </a:lnTo>
                  <a:close/>
                </a:path>
                <a:path w="226695" h="421639">
                  <a:moveTo>
                    <a:pt x="192263" y="71119"/>
                  </a:moveTo>
                  <a:lnTo>
                    <a:pt x="169833" y="71119"/>
                  </a:lnTo>
                  <a:lnTo>
                    <a:pt x="166757" y="77469"/>
                  </a:lnTo>
                  <a:lnTo>
                    <a:pt x="189196" y="77469"/>
                  </a:lnTo>
                  <a:lnTo>
                    <a:pt x="192263" y="71119"/>
                  </a:lnTo>
                  <a:close/>
                </a:path>
                <a:path w="226695" h="421639">
                  <a:moveTo>
                    <a:pt x="189196" y="77469"/>
                  </a:moveTo>
                  <a:lnTo>
                    <a:pt x="166757" y="77469"/>
                  </a:lnTo>
                  <a:lnTo>
                    <a:pt x="163680" y="83819"/>
                  </a:lnTo>
                  <a:lnTo>
                    <a:pt x="186129" y="83819"/>
                  </a:lnTo>
                  <a:lnTo>
                    <a:pt x="189196" y="77469"/>
                  </a:lnTo>
                  <a:close/>
                </a:path>
                <a:path w="226695" h="421639">
                  <a:moveTo>
                    <a:pt x="186129" y="83819"/>
                  </a:moveTo>
                  <a:lnTo>
                    <a:pt x="163680" y="83819"/>
                  </a:lnTo>
                  <a:lnTo>
                    <a:pt x="160603" y="90169"/>
                  </a:lnTo>
                  <a:lnTo>
                    <a:pt x="183062" y="90169"/>
                  </a:lnTo>
                  <a:lnTo>
                    <a:pt x="186129" y="83819"/>
                  </a:lnTo>
                  <a:close/>
                </a:path>
                <a:path w="226695" h="421639">
                  <a:moveTo>
                    <a:pt x="183062" y="90169"/>
                  </a:moveTo>
                  <a:lnTo>
                    <a:pt x="160603" y="90169"/>
                  </a:lnTo>
                  <a:lnTo>
                    <a:pt x="157527" y="96519"/>
                  </a:lnTo>
                  <a:lnTo>
                    <a:pt x="179995" y="96519"/>
                  </a:lnTo>
                  <a:lnTo>
                    <a:pt x="183062" y="90169"/>
                  </a:lnTo>
                  <a:close/>
                </a:path>
                <a:path w="226695" h="421639">
                  <a:moveTo>
                    <a:pt x="179995" y="96519"/>
                  </a:moveTo>
                  <a:lnTo>
                    <a:pt x="157527" y="96519"/>
                  </a:lnTo>
                  <a:lnTo>
                    <a:pt x="154450" y="102869"/>
                  </a:lnTo>
                  <a:lnTo>
                    <a:pt x="176929" y="102869"/>
                  </a:lnTo>
                  <a:lnTo>
                    <a:pt x="179995" y="96519"/>
                  </a:lnTo>
                  <a:close/>
                </a:path>
                <a:path w="226695" h="421639">
                  <a:moveTo>
                    <a:pt x="176929" y="102869"/>
                  </a:moveTo>
                  <a:lnTo>
                    <a:pt x="154450" y="102869"/>
                  </a:lnTo>
                  <a:lnTo>
                    <a:pt x="151373" y="109219"/>
                  </a:lnTo>
                  <a:lnTo>
                    <a:pt x="173862" y="109219"/>
                  </a:lnTo>
                  <a:lnTo>
                    <a:pt x="176929" y="102869"/>
                  </a:lnTo>
                  <a:close/>
                </a:path>
                <a:path w="226695" h="421639">
                  <a:moveTo>
                    <a:pt x="173862" y="109219"/>
                  </a:moveTo>
                  <a:lnTo>
                    <a:pt x="151373" y="109219"/>
                  </a:lnTo>
                  <a:lnTo>
                    <a:pt x="148297" y="115569"/>
                  </a:lnTo>
                  <a:lnTo>
                    <a:pt x="170795" y="115569"/>
                  </a:lnTo>
                  <a:lnTo>
                    <a:pt x="173862" y="109219"/>
                  </a:lnTo>
                  <a:close/>
                </a:path>
                <a:path w="226695" h="421639">
                  <a:moveTo>
                    <a:pt x="170795" y="115569"/>
                  </a:moveTo>
                  <a:lnTo>
                    <a:pt x="148297" y="115569"/>
                  </a:lnTo>
                  <a:lnTo>
                    <a:pt x="145220" y="121919"/>
                  </a:lnTo>
                  <a:lnTo>
                    <a:pt x="167728" y="121919"/>
                  </a:lnTo>
                  <a:lnTo>
                    <a:pt x="170795" y="115569"/>
                  </a:lnTo>
                  <a:close/>
                </a:path>
                <a:path w="226695" h="421639">
                  <a:moveTo>
                    <a:pt x="167728" y="121919"/>
                  </a:moveTo>
                  <a:lnTo>
                    <a:pt x="145220" y="121919"/>
                  </a:lnTo>
                  <a:lnTo>
                    <a:pt x="142143" y="128269"/>
                  </a:lnTo>
                  <a:lnTo>
                    <a:pt x="164661" y="128269"/>
                  </a:lnTo>
                  <a:lnTo>
                    <a:pt x="167728" y="121919"/>
                  </a:lnTo>
                  <a:close/>
                </a:path>
                <a:path w="226695" h="421639">
                  <a:moveTo>
                    <a:pt x="164661" y="128269"/>
                  </a:moveTo>
                  <a:lnTo>
                    <a:pt x="142143" y="128269"/>
                  </a:lnTo>
                  <a:lnTo>
                    <a:pt x="139066" y="134619"/>
                  </a:lnTo>
                  <a:lnTo>
                    <a:pt x="161594" y="134619"/>
                  </a:lnTo>
                  <a:lnTo>
                    <a:pt x="164661" y="128269"/>
                  </a:lnTo>
                  <a:close/>
                </a:path>
                <a:path w="226695" h="421639">
                  <a:moveTo>
                    <a:pt x="161594" y="134619"/>
                  </a:moveTo>
                  <a:lnTo>
                    <a:pt x="139066" y="134619"/>
                  </a:lnTo>
                  <a:lnTo>
                    <a:pt x="135990" y="140969"/>
                  </a:lnTo>
                  <a:lnTo>
                    <a:pt x="158527" y="140969"/>
                  </a:lnTo>
                  <a:lnTo>
                    <a:pt x="161594" y="134619"/>
                  </a:lnTo>
                  <a:close/>
                </a:path>
                <a:path w="226695" h="421639">
                  <a:moveTo>
                    <a:pt x="158527" y="140969"/>
                  </a:moveTo>
                  <a:lnTo>
                    <a:pt x="135990" y="140969"/>
                  </a:lnTo>
                  <a:lnTo>
                    <a:pt x="132913" y="147319"/>
                  </a:lnTo>
                  <a:lnTo>
                    <a:pt x="155460" y="147319"/>
                  </a:lnTo>
                  <a:lnTo>
                    <a:pt x="158527" y="140969"/>
                  </a:lnTo>
                  <a:close/>
                </a:path>
                <a:path w="226695" h="421639">
                  <a:moveTo>
                    <a:pt x="155460" y="147319"/>
                  </a:moveTo>
                  <a:lnTo>
                    <a:pt x="132913" y="147319"/>
                  </a:lnTo>
                  <a:lnTo>
                    <a:pt x="129836" y="153669"/>
                  </a:lnTo>
                  <a:lnTo>
                    <a:pt x="152394" y="153669"/>
                  </a:lnTo>
                  <a:lnTo>
                    <a:pt x="155460" y="147319"/>
                  </a:lnTo>
                  <a:close/>
                </a:path>
                <a:path w="226695" h="421639">
                  <a:moveTo>
                    <a:pt x="152394" y="153669"/>
                  </a:moveTo>
                  <a:lnTo>
                    <a:pt x="129836" y="153669"/>
                  </a:lnTo>
                  <a:lnTo>
                    <a:pt x="126760" y="160019"/>
                  </a:lnTo>
                  <a:lnTo>
                    <a:pt x="149327" y="160019"/>
                  </a:lnTo>
                  <a:lnTo>
                    <a:pt x="152394" y="153669"/>
                  </a:lnTo>
                  <a:close/>
                </a:path>
                <a:path w="226695" h="421639">
                  <a:moveTo>
                    <a:pt x="149327" y="160019"/>
                  </a:moveTo>
                  <a:lnTo>
                    <a:pt x="126760" y="160019"/>
                  </a:lnTo>
                  <a:lnTo>
                    <a:pt x="123683" y="166369"/>
                  </a:lnTo>
                  <a:lnTo>
                    <a:pt x="146260" y="166369"/>
                  </a:lnTo>
                  <a:lnTo>
                    <a:pt x="149327" y="160019"/>
                  </a:lnTo>
                  <a:close/>
                </a:path>
                <a:path w="226695" h="421639">
                  <a:moveTo>
                    <a:pt x="146260" y="166369"/>
                  </a:moveTo>
                  <a:lnTo>
                    <a:pt x="123683" y="166369"/>
                  </a:lnTo>
                  <a:lnTo>
                    <a:pt x="120606" y="172719"/>
                  </a:lnTo>
                  <a:lnTo>
                    <a:pt x="143193" y="172719"/>
                  </a:lnTo>
                  <a:lnTo>
                    <a:pt x="146260" y="166369"/>
                  </a:lnTo>
                  <a:close/>
                </a:path>
                <a:path w="226695" h="421639">
                  <a:moveTo>
                    <a:pt x="143193" y="172719"/>
                  </a:moveTo>
                  <a:lnTo>
                    <a:pt x="120606" y="172719"/>
                  </a:lnTo>
                  <a:lnTo>
                    <a:pt x="117530" y="179069"/>
                  </a:lnTo>
                  <a:lnTo>
                    <a:pt x="140126" y="179069"/>
                  </a:lnTo>
                  <a:lnTo>
                    <a:pt x="143193" y="172719"/>
                  </a:lnTo>
                  <a:close/>
                </a:path>
                <a:path w="226695" h="421639">
                  <a:moveTo>
                    <a:pt x="140126" y="179069"/>
                  </a:moveTo>
                  <a:lnTo>
                    <a:pt x="117530" y="179069"/>
                  </a:lnTo>
                  <a:lnTo>
                    <a:pt x="114453" y="185419"/>
                  </a:lnTo>
                  <a:lnTo>
                    <a:pt x="137059" y="185419"/>
                  </a:lnTo>
                  <a:lnTo>
                    <a:pt x="140126" y="179069"/>
                  </a:lnTo>
                  <a:close/>
                </a:path>
                <a:path w="226695" h="421639">
                  <a:moveTo>
                    <a:pt x="137059" y="185419"/>
                  </a:moveTo>
                  <a:lnTo>
                    <a:pt x="114453" y="185419"/>
                  </a:lnTo>
                  <a:lnTo>
                    <a:pt x="111376" y="191769"/>
                  </a:lnTo>
                  <a:lnTo>
                    <a:pt x="133992" y="191769"/>
                  </a:lnTo>
                  <a:lnTo>
                    <a:pt x="137059" y="185419"/>
                  </a:lnTo>
                  <a:close/>
                </a:path>
                <a:path w="226695" h="421639">
                  <a:moveTo>
                    <a:pt x="133992" y="191769"/>
                  </a:moveTo>
                  <a:lnTo>
                    <a:pt x="111376" y="191769"/>
                  </a:lnTo>
                  <a:lnTo>
                    <a:pt x="108299" y="198119"/>
                  </a:lnTo>
                  <a:lnTo>
                    <a:pt x="130925" y="198119"/>
                  </a:lnTo>
                  <a:lnTo>
                    <a:pt x="133992" y="191769"/>
                  </a:lnTo>
                  <a:close/>
                </a:path>
                <a:path w="226695" h="421639">
                  <a:moveTo>
                    <a:pt x="130925" y="198119"/>
                  </a:moveTo>
                  <a:lnTo>
                    <a:pt x="108299" y="198119"/>
                  </a:lnTo>
                  <a:lnTo>
                    <a:pt x="105223" y="204469"/>
                  </a:lnTo>
                  <a:lnTo>
                    <a:pt x="127859" y="204469"/>
                  </a:lnTo>
                  <a:lnTo>
                    <a:pt x="130925" y="198119"/>
                  </a:lnTo>
                  <a:close/>
                </a:path>
                <a:path w="226695" h="421639">
                  <a:moveTo>
                    <a:pt x="127859" y="204469"/>
                  </a:moveTo>
                  <a:lnTo>
                    <a:pt x="105223" y="204469"/>
                  </a:lnTo>
                  <a:lnTo>
                    <a:pt x="102146" y="210819"/>
                  </a:lnTo>
                  <a:lnTo>
                    <a:pt x="124792" y="210819"/>
                  </a:lnTo>
                  <a:lnTo>
                    <a:pt x="127859" y="204469"/>
                  </a:lnTo>
                  <a:close/>
                </a:path>
                <a:path w="226695" h="421639">
                  <a:moveTo>
                    <a:pt x="124792" y="210819"/>
                  </a:moveTo>
                  <a:lnTo>
                    <a:pt x="102146" y="210819"/>
                  </a:lnTo>
                  <a:lnTo>
                    <a:pt x="99069" y="217169"/>
                  </a:lnTo>
                  <a:lnTo>
                    <a:pt x="121725" y="217169"/>
                  </a:lnTo>
                  <a:lnTo>
                    <a:pt x="124792" y="210819"/>
                  </a:lnTo>
                  <a:close/>
                </a:path>
                <a:path w="226695" h="421639">
                  <a:moveTo>
                    <a:pt x="121725" y="217169"/>
                  </a:moveTo>
                  <a:lnTo>
                    <a:pt x="99069" y="217169"/>
                  </a:lnTo>
                  <a:lnTo>
                    <a:pt x="95993" y="223519"/>
                  </a:lnTo>
                  <a:lnTo>
                    <a:pt x="118658" y="223519"/>
                  </a:lnTo>
                  <a:lnTo>
                    <a:pt x="121725" y="217169"/>
                  </a:lnTo>
                  <a:close/>
                </a:path>
                <a:path w="226695" h="421639">
                  <a:moveTo>
                    <a:pt x="118658" y="223519"/>
                  </a:moveTo>
                  <a:lnTo>
                    <a:pt x="95993" y="223519"/>
                  </a:lnTo>
                  <a:lnTo>
                    <a:pt x="92916" y="229869"/>
                  </a:lnTo>
                  <a:lnTo>
                    <a:pt x="115591" y="229869"/>
                  </a:lnTo>
                  <a:lnTo>
                    <a:pt x="118658" y="223519"/>
                  </a:lnTo>
                  <a:close/>
                </a:path>
                <a:path w="226695" h="421639">
                  <a:moveTo>
                    <a:pt x="115591" y="229869"/>
                  </a:moveTo>
                  <a:lnTo>
                    <a:pt x="92916" y="229869"/>
                  </a:lnTo>
                  <a:lnTo>
                    <a:pt x="89839" y="236219"/>
                  </a:lnTo>
                  <a:lnTo>
                    <a:pt x="112524" y="236219"/>
                  </a:lnTo>
                  <a:lnTo>
                    <a:pt x="115591" y="229869"/>
                  </a:lnTo>
                  <a:close/>
                </a:path>
                <a:path w="226695" h="421639">
                  <a:moveTo>
                    <a:pt x="112524" y="236219"/>
                  </a:moveTo>
                  <a:lnTo>
                    <a:pt x="89839" y="236219"/>
                  </a:lnTo>
                  <a:lnTo>
                    <a:pt x="86763" y="242569"/>
                  </a:lnTo>
                  <a:lnTo>
                    <a:pt x="109457" y="242569"/>
                  </a:lnTo>
                  <a:lnTo>
                    <a:pt x="112524" y="236219"/>
                  </a:lnTo>
                  <a:close/>
                </a:path>
                <a:path w="226695" h="421639">
                  <a:moveTo>
                    <a:pt x="109457" y="242569"/>
                  </a:moveTo>
                  <a:lnTo>
                    <a:pt x="86763" y="242569"/>
                  </a:lnTo>
                  <a:lnTo>
                    <a:pt x="83686" y="248919"/>
                  </a:lnTo>
                  <a:lnTo>
                    <a:pt x="106391" y="248919"/>
                  </a:lnTo>
                  <a:lnTo>
                    <a:pt x="109457" y="242569"/>
                  </a:lnTo>
                  <a:close/>
                </a:path>
                <a:path w="226695" h="421639">
                  <a:moveTo>
                    <a:pt x="106391" y="248919"/>
                  </a:moveTo>
                  <a:lnTo>
                    <a:pt x="83686" y="248919"/>
                  </a:lnTo>
                  <a:lnTo>
                    <a:pt x="80609" y="255269"/>
                  </a:lnTo>
                  <a:lnTo>
                    <a:pt x="103324" y="255269"/>
                  </a:lnTo>
                  <a:lnTo>
                    <a:pt x="106391" y="248919"/>
                  </a:lnTo>
                  <a:close/>
                </a:path>
                <a:path w="226695" h="421639">
                  <a:moveTo>
                    <a:pt x="103324" y="255269"/>
                  </a:moveTo>
                  <a:lnTo>
                    <a:pt x="80609" y="255269"/>
                  </a:lnTo>
                  <a:lnTo>
                    <a:pt x="77532" y="261619"/>
                  </a:lnTo>
                  <a:lnTo>
                    <a:pt x="100257" y="261619"/>
                  </a:lnTo>
                  <a:lnTo>
                    <a:pt x="103324" y="255269"/>
                  </a:lnTo>
                  <a:close/>
                </a:path>
                <a:path w="226695" h="421639">
                  <a:moveTo>
                    <a:pt x="100257" y="261619"/>
                  </a:moveTo>
                  <a:lnTo>
                    <a:pt x="77532" y="261619"/>
                  </a:lnTo>
                  <a:lnTo>
                    <a:pt x="74456" y="267969"/>
                  </a:lnTo>
                  <a:lnTo>
                    <a:pt x="97190" y="267969"/>
                  </a:lnTo>
                  <a:lnTo>
                    <a:pt x="100257" y="261619"/>
                  </a:lnTo>
                  <a:close/>
                </a:path>
                <a:path w="226695" h="421639">
                  <a:moveTo>
                    <a:pt x="97190" y="267969"/>
                  </a:moveTo>
                  <a:lnTo>
                    <a:pt x="74456" y="267969"/>
                  </a:lnTo>
                  <a:lnTo>
                    <a:pt x="71379" y="274319"/>
                  </a:lnTo>
                  <a:lnTo>
                    <a:pt x="94123" y="274319"/>
                  </a:lnTo>
                  <a:lnTo>
                    <a:pt x="97190" y="267969"/>
                  </a:lnTo>
                  <a:close/>
                </a:path>
                <a:path w="226695" h="421639">
                  <a:moveTo>
                    <a:pt x="94123" y="274319"/>
                  </a:moveTo>
                  <a:lnTo>
                    <a:pt x="71379" y="274319"/>
                  </a:lnTo>
                  <a:lnTo>
                    <a:pt x="68302" y="280669"/>
                  </a:lnTo>
                  <a:lnTo>
                    <a:pt x="91056" y="280669"/>
                  </a:lnTo>
                  <a:lnTo>
                    <a:pt x="94123" y="274319"/>
                  </a:lnTo>
                  <a:close/>
                </a:path>
                <a:path w="226695" h="421639">
                  <a:moveTo>
                    <a:pt x="91056" y="280669"/>
                  </a:moveTo>
                  <a:lnTo>
                    <a:pt x="68302" y="280669"/>
                  </a:lnTo>
                  <a:lnTo>
                    <a:pt x="65226" y="287019"/>
                  </a:lnTo>
                  <a:lnTo>
                    <a:pt x="87989" y="287019"/>
                  </a:lnTo>
                  <a:lnTo>
                    <a:pt x="91056" y="280669"/>
                  </a:lnTo>
                  <a:close/>
                </a:path>
                <a:path w="226695" h="421639">
                  <a:moveTo>
                    <a:pt x="87989" y="287019"/>
                  </a:moveTo>
                  <a:lnTo>
                    <a:pt x="65226" y="287019"/>
                  </a:lnTo>
                  <a:lnTo>
                    <a:pt x="62149" y="293369"/>
                  </a:lnTo>
                  <a:lnTo>
                    <a:pt x="84922" y="293369"/>
                  </a:lnTo>
                  <a:lnTo>
                    <a:pt x="87989" y="287019"/>
                  </a:lnTo>
                  <a:close/>
                </a:path>
                <a:path w="226695" h="421639">
                  <a:moveTo>
                    <a:pt x="84922" y="293369"/>
                  </a:moveTo>
                  <a:lnTo>
                    <a:pt x="62149" y="293369"/>
                  </a:lnTo>
                  <a:lnTo>
                    <a:pt x="59072" y="299719"/>
                  </a:lnTo>
                  <a:lnTo>
                    <a:pt x="81856" y="299719"/>
                  </a:lnTo>
                  <a:lnTo>
                    <a:pt x="84922" y="293369"/>
                  </a:lnTo>
                  <a:close/>
                </a:path>
                <a:path w="226695" h="421639">
                  <a:moveTo>
                    <a:pt x="81856" y="299719"/>
                  </a:moveTo>
                  <a:lnTo>
                    <a:pt x="59072" y="299719"/>
                  </a:lnTo>
                  <a:lnTo>
                    <a:pt x="55995" y="306069"/>
                  </a:lnTo>
                  <a:lnTo>
                    <a:pt x="78789" y="306069"/>
                  </a:lnTo>
                  <a:lnTo>
                    <a:pt x="81856" y="299719"/>
                  </a:lnTo>
                  <a:close/>
                </a:path>
                <a:path w="226695" h="421639">
                  <a:moveTo>
                    <a:pt x="78789" y="306069"/>
                  </a:moveTo>
                  <a:lnTo>
                    <a:pt x="55995" y="306069"/>
                  </a:lnTo>
                  <a:lnTo>
                    <a:pt x="52919" y="312419"/>
                  </a:lnTo>
                  <a:lnTo>
                    <a:pt x="75722" y="312419"/>
                  </a:lnTo>
                  <a:lnTo>
                    <a:pt x="78789" y="306069"/>
                  </a:lnTo>
                  <a:close/>
                </a:path>
                <a:path w="226695" h="421639">
                  <a:moveTo>
                    <a:pt x="75722" y="312419"/>
                  </a:moveTo>
                  <a:lnTo>
                    <a:pt x="52919" y="312419"/>
                  </a:lnTo>
                  <a:lnTo>
                    <a:pt x="49842" y="318769"/>
                  </a:lnTo>
                  <a:lnTo>
                    <a:pt x="72655" y="318769"/>
                  </a:lnTo>
                  <a:lnTo>
                    <a:pt x="75722" y="312419"/>
                  </a:lnTo>
                  <a:close/>
                </a:path>
                <a:path w="226695" h="421639">
                  <a:moveTo>
                    <a:pt x="72655" y="318769"/>
                  </a:moveTo>
                  <a:lnTo>
                    <a:pt x="49842" y="318769"/>
                  </a:lnTo>
                  <a:lnTo>
                    <a:pt x="46765" y="325119"/>
                  </a:lnTo>
                  <a:lnTo>
                    <a:pt x="69588" y="325119"/>
                  </a:lnTo>
                  <a:lnTo>
                    <a:pt x="72655" y="318769"/>
                  </a:lnTo>
                  <a:close/>
                </a:path>
                <a:path w="226695" h="421639">
                  <a:moveTo>
                    <a:pt x="69588" y="325119"/>
                  </a:moveTo>
                  <a:lnTo>
                    <a:pt x="46765" y="325119"/>
                  </a:lnTo>
                  <a:lnTo>
                    <a:pt x="43689" y="331469"/>
                  </a:lnTo>
                  <a:lnTo>
                    <a:pt x="66521" y="331469"/>
                  </a:lnTo>
                  <a:lnTo>
                    <a:pt x="69588" y="325119"/>
                  </a:lnTo>
                  <a:close/>
                </a:path>
                <a:path w="226695" h="421639">
                  <a:moveTo>
                    <a:pt x="66521" y="331469"/>
                  </a:moveTo>
                  <a:lnTo>
                    <a:pt x="43689" y="331469"/>
                  </a:lnTo>
                  <a:lnTo>
                    <a:pt x="40612" y="337819"/>
                  </a:lnTo>
                  <a:lnTo>
                    <a:pt x="63454" y="337819"/>
                  </a:lnTo>
                  <a:lnTo>
                    <a:pt x="66521" y="331469"/>
                  </a:lnTo>
                  <a:close/>
                </a:path>
                <a:path w="226695" h="421639">
                  <a:moveTo>
                    <a:pt x="63454" y="337819"/>
                  </a:moveTo>
                  <a:lnTo>
                    <a:pt x="40612" y="337819"/>
                  </a:lnTo>
                  <a:lnTo>
                    <a:pt x="37535" y="344169"/>
                  </a:lnTo>
                  <a:lnTo>
                    <a:pt x="60387" y="344169"/>
                  </a:lnTo>
                  <a:lnTo>
                    <a:pt x="63454" y="337819"/>
                  </a:lnTo>
                  <a:close/>
                </a:path>
                <a:path w="226695" h="421639">
                  <a:moveTo>
                    <a:pt x="60387" y="344169"/>
                  </a:moveTo>
                  <a:lnTo>
                    <a:pt x="37535" y="344169"/>
                  </a:lnTo>
                  <a:lnTo>
                    <a:pt x="34459" y="350519"/>
                  </a:lnTo>
                  <a:lnTo>
                    <a:pt x="57321" y="350519"/>
                  </a:lnTo>
                  <a:lnTo>
                    <a:pt x="60387" y="344169"/>
                  </a:lnTo>
                  <a:close/>
                </a:path>
                <a:path w="226695" h="421639">
                  <a:moveTo>
                    <a:pt x="57321" y="350519"/>
                  </a:moveTo>
                  <a:lnTo>
                    <a:pt x="34459" y="350519"/>
                  </a:lnTo>
                  <a:lnTo>
                    <a:pt x="31382" y="356869"/>
                  </a:lnTo>
                  <a:lnTo>
                    <a:pt x="54254" y="356869"/>
                  </a:lnTo>
                  <a:lnTo>
                    <a:pt x="57321" y="350519"/>
                  </a:lnTo>
                  <a:close/>
                </a:path>
                <a:path w="226695" h="421639">
                  <a:moveTo>
                    <a:pt x="54254" y="356869"/>
                  </a:moveTo>
                  <a:lnTo>
                    <a:pt x="31382" y="356869"/>
                  </a:lnTo>
                  <a:lnTo>
                    <a:pt x="28305" y="363219"/>
                  </a:lnTo>
                  <a:lnTo>
                    <a:pt x="51187" y="363219"/>
                  </a:lnTo>
                  <a:lnTo>
                    <a:pt x="54254" y="356869"/>
                  </a:lnTo>
                  <a:close/>
                </a:path>
                <a:path w="226695" h="421639">
                  <a:moveTo>
                    <a:pt x="51187" y="363219"/>
                  </a:moveTo>
                  <a:lnTo>
                    <a:pt x="28305" y="363219"/>
                  </a:lnTo>
                  <a:lnTo>
                    <a:pt x="25228" y="369569"/>
                  </a:lnTo>
                  <a:lnTo>
                    <a:pt x="48120" y="369569"/>
                  </a:lnTo>
                  <a:lnTo>
                    <a:pt x="51187" y="363219"/>
                  </a:lnTo>
                  <a:close/>
                </a:path>
                <a:path w="226695" h="421639">
                  <a:moveTo>
                    <a:pt x="48120" y="369569"/>
                  </a:moveTo>
                  <a:lnTo>
                    <a:pt x="25228" y="369569"/>
                  </a:lnTo>
                  <a:lnTo>
                    <a:pt x="22152" y="375919"/>
                  </a:lnTo>
                  <a:lnTo>
                    <a:pt x="45053" y="375919"/>
                  </a:lnTo>
                  <a:lnTo>
                    <a:pt x="48120" y="369569"/>
                  </a:lnTo>
                  <a:close/>
                </a:path>
                <a:path w="226695" h="421639">
                  <a:moveTo>
                    <a:pt x="45053" y="375919"/>
                  </a:moveTo>
                  <a:lnTo>
                    <a:pt x="22152" y="375919"/>
                  </a:lnTo>
                  <a:lnTo>
                    <a:pt x="19075" y="382269"/>
                  </a:lnTo>
                  <a:lnTo>
                    <a:pt x="41986" y="382269"/>
                  </a:lnTo>
                  <a:lnTo>
                    <a:pt x="45053" y="375919"/>
                  </a:lnTo>
                  <a:close/>
                </a:path>
                <a:path w="226695" h="421639">
                  <a:moveTo>
                    <a:pt x="41986" y="382269"/>
                  </a:moveTo>
                  <a:lnTo>
                    <a:pt x="19075" y="382269"/>
                  </a:lnTo>
                  <a:lnTo>
                    <a:pt x="15998" y="388619"/>
                  </a:lnTo>
                  <a:lnTo>
                    <a:pt x="38919" y="388619"/>
                  </a:lnTo>
                  <a:lnTo>
                    <a:pt x="41986" y="382269"/>
                  </a:lnTo>
                  <a:close/>
                </a:path>
                <a:path w="226695" h="421639">
                  <a:moveTo>
                    <a:pt x="38919" y="388619"/>
                  </a:moveTo>
                  <a:lnTo>
                    <a:pt x="15998" y="388619"/>
                  </a:lnTo>
                  <a:lnTo>
                    <a:pt x="12922" y="394969"/>
                  </a:lnTo>
                  <a:lnTo>
                    <a:pt x="35852" y="394969"/>
                  </a:lnTo>
                  <a:lnTo>
                    <a:pt x="38919" y="388619"/>
                  </a:lnTo>
                  <a:close/>
                </a:path>
                <a:path w="226695" h="421639">
                  <a:moveTo>
                    <a:pt x="35852" y="394969"/>
                  </a:moveTo>
                  <a:lnTo>
                    <a:pt x="12922" y="394969"/>
                  </a:lnTo>
                  <a:lnTo>
                    <a:pt x="9845" y="401319"/>
                  </a:lnTo>
                  <a:lnTo>
                    <a:pt x="32786" y="401319"/>
                  </a:lnTo>
                  <a:lnTo>
                    <a:pt x="35852" y="394969"/>
                  </a:lnTo>
                  <a:close/>
                </a:path>
                <a:path w="226695" h="421639">
                  <a:moveTo>
                    <a:pt x="32786" y="401319"/>
                  </a:moveTo>
                  <a:lnTo>
                    <a:pt x="9845" y="401319"/>
                  </a:lnTo>
                  <a:lnTo>
                    <a:pt x="6768" y="407669"/>
                  </a:lnTo>
                  <a:lnTo>
                    <a:pt x="29719" y="407669"/>
                  </a:lnTo>
                  <a:lnTo>
                    <a:pt x="32786" y="401319"/>
                  </a:lnTo>
                  <a:close/>
                </a:path>
                <a:path w="226695" h="421639">
                  <a:moveTo>
                    <a:pt x="29719" y="407669"/>
                  </a:moveTo>
                  <a:lnTo>
                    <a:pt x="6768" y="407669"/>
                  </a:lnTo>
                  <a:lnTo>
                    <a:pt x="3692" y="414019"/>
                  </a:lnTo>
                  <a:lnTo>
                    <a:pt x="20860" y="414019"/>
                  </a:lnTo>
                  <a:lnTo>
                    <a:pt x="20860" y="412749"/>
                  </a:lnTo>
                  <a:lnTo>
                    <a:pt x="23400" y="412749"/>
                  </a:lnTo>
                  <a:lnTo>
                    <a:pt x="23400" y="411479"/>
                  </a:lnTo>
                  <a:lnTo>
                    <a:pt x="27210" y="411479"/>
                  </a:lnTo>
                  <a:lnTo>
                    <a:pt x="27210" y="410209"/>
                  </a:lnTo>
                  <a:lnTo>
                    <a:pt x="28492" y="410209"/>
                  </a:lnTo>
                  <a:lnTo>
                    <a:pt x="29719" y="407669"/>
                  </a:lnTo>
                  <a:close/>
                </a:path>
                <a:path w="226695" h="421639">
                  <a:moveTo>
                    <a:pt x="18320" y="414019"/>
                  </a:moveTo>
                  <a:lnTo>
                    <a:pt x="3692" y="414019"/>
                  </a:lnTo>
                  <a:lnTo>
                    <a:pt x="615" y="420369"/>
                  </a:lnTo>
                  <a:lnTo>
                    <a:pt x="6890" y="420369"/>
                  </a:lnTo>
                  <a:lnTo>
                    <a:pt x="6890" y="419099"/>
                  </a:lnTo>
                  <a:lnTo>
                    <a:pt x="9430" y="419099"/>
                  </a:lnTo>
                  <a:lnTo>
                    <a:pt x="9430" y="417829"/>
                  </a:lnTo>
                  <a:lnTo>
                    <a:pt x="11970" y="417829"/>
                  </a:lnTo>
                  <a:lnTo>
                    <a:pt x="11970" y="416559"/>
                  </a:lnTo>
                  <a:lnTo>
                    <a:pt x="15780" y="416559"/>
                  </a:lnTo>
                  <a:lnTo>
                    <a:pt x="15780" y="415289"/>
                  </a:lnTo>
                  <a:lnTo>
                    <a:pt x="18320" y="415289"/>
                  </a:lnTo>
                  <a:lnTo>
                    <a:pt x="18320" y="414019"/>
                  </a:lnTo>
                  <a:close/>
                </a:path>
                <a:path w="226695" h="421639">
                  <a:moveTo>
                    <a:pt x="3080" y="420369"/>
                  </a:moveTo>
                  <a:lnTo>
                    <a:pt x="615" y="420369"/>
                  </a:lnTo>
                  <a:lnTo>
                    <a:pt x="0" y="421639"/>
                  </a:lnTo>
                  <a:lnTo>
                    <a:pt x="3080" y="421639"/>
                  </a:lnTo>
                  <a:lnTo>
                    <a:pt x="3080" y="420369"/>
                  </a:lnTo>
                  <a:close/>
                </a:path>
              </a:pathLst>
            </a:custGeom>
            <a:solidFill>
              <a:srgbClr val="0117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6107441" y="4316730"/>
              <a:ext cx="226060" cy="419100"/>
            </a:xfrm>
            <a:custGeom>
              <a:avLst/>
              <a:gdLst/>
              <a:ahLst/>
              <a:cxnLst/>
              <a:rect l="l" t="t" r="r" b="b"/>
              <a:pathLst>
                <a:path w="226060" h="419100">
                  <a:moveTo>
                    <a:pt x="225855" y="0"/>
                  </a:moveTo>
                  <a:lnTo>
                    <a:pt x="223508" y="0"/>
                  </a:lnTo>
                  <a:lnTo>
                    <a:pt x="223508" y="1270"/>
                  </a:lnTo>
                  <a:lnTo>
                    <a:pt x="219698" y="1270"/>
                  </a:lnTo>
                  <a:lnTo>
                    <a:pt x="219698" y="2540"/>
                  </a:lnTo>
                  <a:lnTo>
                    <a:pt x="215888" y="2540"/>
                  </a:lnTo>
                  <a:lnTo>
                    <a:pt x="215888" y="3810"/>
                  </a:lnTo>
                  <a:lnTo>
                    <a:pt x="224018" y="3810"/>
                  </a:lnTo>
                  <a:lnTo>
                    <a:pt x="225855" y="0"/>
                  </a:lnTo>
                  <a:close/>
                </a:path>
                <a:path w="226060" h="419100">
                  <a:moveTo>
                    <a:pt x="224018" y="3810"/>
                  </a:moveTo>
                  <a:lnTo>
                    <a:pt x="210808" y="3810"/>
                  </a:lnTo>
                  <a:lnTo>
                    <a:pt x="210808" y="5080"/>
                  </a:lnTo>
                  <a:lnTo>
                    <a:pt x="206998" y="5080"/>
                  </a:lnTo>
                  <a:lnTo>
                    <a:pt x="206998" y="6350"/>
                  </a:lnTo>
                  <a:lnTo>
                    <a:pt x="203188" y="6350"/>
                  </a:lnTo>
                  <a:lnTo>
                    <a:pt x="203188" y="7620"/>
                  </a:lnTo>
                  <a:lnTo>
                    <a:pt x="199378" y="7620"/>
                  </a:lnTo>
                  <a:lnTo>
                    <a:pt x="199378" y="8890"/>
                  </a:lnTo>
                  <a:lnTo>
                    <a:pt x="198120" y="8890"/>
                  </a:lnTo>
                  <a:lnTo>
                    <a:pt x="197506" y="10160"/>
                  </a:lnTo>
                  <a:lnTo>
                    <a:pt x="220956" y="10160"/>
                  </a:lnTo>
                  <a:lnTo>
                    <a:pt x="224018" y="3810"/>
                  </a:lnTo>
                  <a:close/>
                </a:path>
                <a:path w="226060" h="419100">
                  <a:moveTo>
                    <a:pt x="220956" y="10160"/>
                  </a:moveTo>
                  <a:lnTo>
                    <a:pt x="197506" y="10160"/>
                  </a:lnTo>
                  <a:lnTo>
                    <a:pt x="194439" y="16510"/>
                  </a:lnTo>
                  <a:lnTo>
                    <a:pt x="217894" y="16510"/>
                  </a:lnTo>
                  <a:lnTo>
                    <a:pt x="220956" y="10160"/>
                  </a:lnTo>
                  <a:close/>
                </a:path>
                <a:path w="226060" h="419100">
                  <a:moveTo>
                    <a:pt x="217894" y="16510"/>
                  </a:moveTo>
                  <a:lnTo>
                    <a:pt x="194439" y="16510"/>
                  </a:lnTo>
                  <a:lnTo>
                    <a:pt x="191372" y="22860"/>
                  </a:lnTo>
                  <a:lnTo>
                    <a:pt x="214832" y="22860"/>
                  </a:lnTo>
                  <a:lnTo>
                    <a:pt x="217894" y="16510"/>
                  </a:lnTo>
                  <a:close/>
                </a:path>
                <a:path w="226060" h="419100">
                  <a:moveTo>
                    <a:pt x="214832" y="22860"/>
                  </a:moveTo>
                  <a:lnTo>
                    <a:pt x="191372" y="22860"/>
                  </a:lnTo>
                  <a:lnTo>
                    <a:pt x="188306" y="29210"/>
                  </a:lnTo>
                  <a:lnTo>
                    <a:pt x="211770" y="29210"/>
                  </a:lnTo>
                  <a:lnTo>
                    <a:pt x="214832" y="22860"/>
                  </a:lnTo>
                  <a:close/>
                </a:path>
                <a:path w="226060" h="419100">
                  <a:moveTo>
                    <a:pt x="211770" y="29210"/>
                  </a:moveTo>
                  <a:lnTo>
                    <a:pt x="188306" y="29210"/>
                  </a:lnTo>
                  <a:lnTo>
                    <a:pt x="185239" y="35560"/>
                  </a:lnTo>
                  <a:lnTo>
                    <a:pt x="208707" y="35560"/>
                  </a:lnTo>
                  <a:lnTo>
                    <a:pt x="211770" y="29210"/>
                  </a:lnTo>
                  <a:close/>
                </a:path>
                <a:path w="226060" h="419100">
                  <a:moveTo>
                    <a:pt x="208707" y="35560"/>
                  </a:moveTo>
                  <a:lnTo>
                    <a:pt x="185239" y="35560"/>
                  </a:lnTo>
                  <a:lnTo>
                    <a:pt x="182172" y="41910"/>
                  </a:lnTo>
                  <a:lnTo>
                    <a:pt x="205645" y="41910"/>
                  </a:lnTo>
                  <a:lnTo>
                    <a:pt x="208707" y="35560"/>
                  </a:lnTo>
                  <a:close/>
                </a:path>
                <a:path w="226060" h="419100">
                  <a:moveTo>
                    <a:pt x="205645" y="41910"/>
                  </a:moveTo>
                  <a:lnTo>
                    <a:pt x="182172" y="41910"/>
                  </a:lnTo>
                  <a:lnTo>
                    <a:pt x="179105" y="48260"/>
                  </a:lnTo>
                  <a:lnTo>
                    <a:pt x="202583" y="48260"/>
                  </a:lnTo>
                  <a:lnTo>
                    <a:pt x="205645" y="41910"/>
                  </a:lnTo>
                  <a:close/>
                </a:path>
                <a:path w="226060" h="419100">
                  <a:moveTo>
                    <a:pt x="202583" y="48260"/>
                  </a:moveTo>
                  <a:lnTo>
                    <a:pt x="179105" y="48260"/>
                  </a:lnTo>
                  <a:lnTo>
                    <a:pt x="176038" y="54610"/>
                  </a:lnTo>
                  <a:lnTo>
                    <a:pt x="199521" y="54610"/>
                  </a:lnTo>
                  <a:lnTo>
                    <a:pt x="202583" y="48260"/>
                  </a:lnTo>
                  <a:close/>
                </a:path>
                <a:path w="226060" h="419100">
                  <a:moveTo>
                    <a:pt x="199521" y="54610"/>
                  </a:moveTo>
                  <a:lnTo>
                    <a:pt x="176038" y="54610"/>
                  </a:lnTo>
                  <a:lnTo>
                    <a:pt x="172971" y="60960"/>
                  </a:lnTo>
                  <a:lnTo>
                    <a:pt x="196459" y="60960"/>
                  </a:lnTo>
                  <a:lnTo>
                    <a:pt x="199521" y="54610"/>
                  </a:lnTo>
                  <a:close/>
                </a:path>
                <a:path w="226060" h="419100">
                  <a:moveTo>
                    <a:pt x="196459" y="60960"/>
                  </a:moveTo>
                  <a:lnTo>
                    <a:pt x="172971" y="60960"/>
                  </a:lnTo>
                  <a:lnTo>
                    <a:pt x="169904" y="67310"/>
                  </a:lnTo>
                  <a:lnTo>
                    <a:pt x="193397" y="67310"/>
                  </a:lnTo>
                  <a:lnTo>
                    <a:pt x="196459" y="60960"/>
                  </a:lnTo>
                  <a:close/>
                </a:path>
                <a:path w="226060" h="419100">
                  <a:moveTo>
                    <a:pt x="193397" y="67310"/>
                  </a:moveTo>
                  <a:lnTo>
                    <a:pt x="169904" y="67310"/>
                  </a:lnTo>
                  <a:lnTo>
                    <a:pt x="166837" y="73660"/>
                  </a:lnTo>
                  <a:lnTo>
                    <a:pt x="190335" y="73660"/>
                  </a:lnTo>
                  <a:lnTo>
                    <a:pt x="193397" y="67310"/>
                  </a:lnTo>
                  <a:close/>
                </a:path>
                <a:path w="226060" h="419100">
                  <a:moveTo>
                    <a:pt x="190335" y="73660"/>
                  </a:moveTo>
                  <a:lnTo>
                    <a:pt x="166837" y="73660"/>
                  </a:lnTo>
                  <a:lnTo>
                    <a:pt x="163771" y="80010"/>
                  </a:lnTo>
                  <a:lnTo>
                    <a:pt x="187272" y="80010"/>
                  </a:lnTo>
                  <a:lnTo>
                    <a:pt x="190335" y="73660"/>
                  </a:lnTo>
                  <a:close/>
                </a:path>
                <a:path w="226060" h="419100">
                  <a:moveTo>
                    <a:pt x="187272" y="80010"/>
                  </a:moveTo>
                  <a:lnTo>
                    <a:pt x="163771" y="80010"/>
                  </a:lnTo>
                  <a:lnTo>
                    <a:pt x="160704" y="86360"/>
                  </a:lnTo>
                  <a:lnTo>
                    <a:pt x="184210" y="86360"/>
                  </a:lnTo>
                  <a:lnTo>
                    <a:pt x="187272" y="80010"/>
                  </a:lnTo>
                  <a:close/>
                </a:path>
                <a:path w="226060" h="419100">
                  <a:moveTo>
                    <a:pt x="184210" y="86360"/>
                  </a:moveTo>
                  <a:lnTo>
                    <a:pt x="160704" y="86360"/>
                  </a:lnTo>
                  <a:lnTo>
                    <a:pt x="157637" y="92710"/>
                  </a:lnTo>
                  <a:lnTo>
                    <a:pt x="181148" y="92710"/>
                  </a:lnTo>
                  <a:lnTo>
                    <a:pt x="184210" y="86360"/>
                  </a:lnTo>
                  <a:close/>
                </a:path>
                <a:path w="226060" h="419100">
                  <a:moveTo>
                    <a:pt x="181148" y="92710"/>
                  </a:moveTo>
                  <a:lnTo>
                    <a:pt x="157637" y="92710"/>
                  </a:lnTo>
                  <a:lnTo>
                    <a:pt x="154570" y="99060"/>
                  </a:lnTo>
                  <a:lnTo>
                    <a:pt x="178086" y="99060"/>
                  </a:lnTo>
                  <a:lnTo>
                    <a:pt x="181148" y="92710"/>
                  </a:lnTo>
                  <a:close/>
                </a:path>
                <a:path w="226060" h="419100">
                  <a:moveTo>
                    <a:pt x="178086" y="99060"/>
                  </a:moveTo>
                  <a:lnTo>
                    <a:pt x="154570" y="99060"/>
                  </a:lnTo>
                  <a:lnTo>
                    <a:pt x="151503" y="105410"/>
                  </a:lnTo>
                  <a:lnTo>
                    <a:pt x="175024" y="105410"/>
                  </a:lnTo>
                  <a:lnTo>
                    <a:pt x="178086" y="99060"/>
                  </a:lnTo>
                  <a:close/>
                </a:path>
                <a:path w="226060" h="419100">
                  <a:moveTo>
                    <a:pt x="175024" y="105410"/>
                  </a:moveTo>
                  <a:lnTo>
                    <a:pt x="151503" y="105410"/>
                  </a:lnTo>
                  <a:lnTo>
                    <a:pt x="148436" y="111760"/>
                  </a:lnTo>
                  <a:lnTo>
                    <a:pt x="171962" y="111760"/>
                  </a:lnTo>
                  <a:lnTo>
                    <a:pt x="175024" y="105410"/>
                  </a:lnTo>
                  <a:close/>
                </a:path>
                <a:path w="226060" h="419100">
                  <a:moveTo>
                    <a:pt x="171962" y="111760"/>
                  </a:moveTo>
                  <a:lnTo>
                    <a:pt x="148436" y="111760"/>
                  </a:lnTo>
                  <a:lnTo>
                    <a:pt x="145369" y="118110"/>
                  </a:lnTo>
                  <a:lnTo>
                    <a:pt x="168900" y="118110"/>
                  </a:lnTo>
                  <a:lnTo>
                    <a:pt x="171962" y="111760"/>
                  </a:lnTo>
                  <a:close/>
                </a:path>
                <a:path w="226060" h="419100">
                  <a:moveTo>
                    <a:pt x="168900" y="118110"/>
                  </a:moveTo>
                  <a:lnTo>
                    <a:pt x="145369" y="118110"/>
                  </a:lnTo>
                  <a:lnTo>
                    <a:pt x="142302" y="124460"/>
                  </a:lnTo>
                  <a:lnTo>
                    <a:pt x="165838" y="124460"/>
                  </a:lnTo>
                  <a:lnTo>
                    <a:pt x="168900" y="118110"/>
                  </a:lnTo>
                  <a:close/>
                </a:path>
                <a:path w="226060" h="419100">
                  <a:moveTo>
                    <a:pt x="165838" y="124460"/>
                  </a:moveTo>
                  <a:lnTo>
                    <a:pt x="142302" y="124460"/>
                  </a:lnTo>
                  <a:lnTo>
                    <a:pt x="139236" y="130810"/>
                  </a:lnTo>
                  <a:lnTo>
                    <a:pt x="162775" y="130810"/>
                  </a:lnTo>
                  <a:lnTo>
                    <a:pt x="165838" y="124460"/>
                  </a:lnTo>
                  <a:close/>
                </a:path>
                <a:path w="226060" h="419100">
                  <a:moveTo>
                    <a:pt x="162775" y="130810"/>
                  </a:moveTo>
                  <a:lnTo>
                    <a:pt x="139236" y="130810"/>
                  </a:lnTo>
                  <a:lnTo>
                    <a:pt x="136169" y="137160"/>
                  </a:lnTo>
                  <a:lnTo>
                    <a:pt x="159713" y="137160"/>
                  </a:lnTo>
                  <a:lnTo>
                    <a:pt x="162775" y="130810"/>
                  </a:lnTo>
                  <a:close/>
                </a:path>
                <a:path w="226060" h="419100">
                  <a:moveTo>
                    <a:pt x="159713" y="137160"/>
                  </a:moveTo>
                  <a:lnTo>
                    <a:pt x="136169" y="137160"/>
                  </a:lnTo>
                  <a:lnTo>
                    <a:pt x="133102" y="143510"/>
                  </a:lnTo>
                  <a:lnTo>
                    <a:pt x="156651" y="143510"/>
                  </a:lnTo>
                  <a:lnTo>
                    <a:pt x="159713" y="137160"/>
                  </a:lnTo>
                  <a:close/>
                </a:path>
                <a:path w="226060" h="419100">
                  <a:moveTo>
                    <a:pt x="156651" y="143510"/>
                  </a:moveTo>
                  <a:lnTo>
                    <a:pt x="133102" y="143510"/>
                  </a:lnTo>
                  <a:lnTo>
                    <a:pt x="130035" y="149860"/>
                  </a:lnTo>
                  <a:lnTo>
                    <a:pt x="153589" y="149860"/>
                  </a:lnTo>
                  <a:lnTo>
                    <a:pt x="156651" y="143510"/>
                  </a:lnTo>
                  <a:close/>
                </a:path>
                <a:path w="226060" h="419100">
                  <a:moveTo>
                    <a:pt x="153589" y="149860"/>
                  </a:moveTo>
                  <a:lnTo>
                    <a:pt x="130035" y="149860"/>
                  </a:lnTo>
                  <a:lnTo>
                    <a:pt x="126968" y="156210"/>
                  </a:lnTo>
                  <a:lnTo>
                    <a:pt x="150527" y="156210"/>
                  </a:lnTo>
                  <a:lnTo>
                    <a:pt x="153589" y="149860"/>
                  </a:lnTo>
                  <a:close/>
                </a:path>
                <a:path w="226060" h="419100">
                  <a:moveTo>
                    <a:pt x="150527" y="156210"/>
                  </a:moveTo>
                  <a:lnTo>
                    <a:pt x="126968" y="156210"/>
                  </a:lnTo>
                  <a:lnTo>
                    <a:pt x="123901" y="162560"/>
                  </a:lnTo>
                  <a:lnTo>
                    <a:pt x="147465" y="162560"/>
                  </a:lnTo>
                  <a:lnTo>
                    <a:pt x="150527" y="156210"/>
                  </a:lnTo>
                  <a:close/>
                </a:path>
                <a:path w="226060" h="419100">
                  <a:moveTo>
                    <a:pt x="147465" y="162560"/>
                  </a:moveTo>
                  <a:lnTo>
                    <a:pt x="123901" y="162560"/>
                  </a:lnTo>
                  <a:lnTo>
                    <a:pt x="120834" y="168910"/>
                  </a:lnTo>
                  <a:lnTo>
                    <a:pt x="144403" y="168910"/>
                  </a:lnTo>
                  <a:lnTo>
                    <a:pt x="147465" y="162560"/>
                  </a:lnTo>
                  <a:close/>
                </a:path>
                <a:path w="226060" h="419100">
                  <a:moveTo>
                    <a:pt x="144403" y="168910"/>
                  </a:moveTo>
                  <a:lnTo>
                    <a:pt x="120834" y="168910"/>
                  </a:lnTo>
                  <a:lnTo>
                    <a:pt x="117767" y="175260"/>
                  </a:lnTo>
                  <a:lnTo>
                    <a:pt x="141340" y="175260"/>
                  </a:lnTo>
                  <a:lnTo>
                    <a:pt x="144403" y="168910"/>
                  </a:lnTo>
                  <a:close/>
                </a:path>
                <a:path w="226060" h="419100">
                  <a:moveTo>
                    <a:pt x="141340" y="175260"/>
                  </a:moveTo>
                  <a:lnTo>
                    <a:pt x="117767" y="175260"/>
                  </a:lnTo>
                  <a:lnTo>
                    <a:pt x="114701" y="181610"/>
                  </a:lnTo>
                  <a:lnTo>
                    <a:pt x="138278" y="181610"/>
                  </a:lnTo>
                  <a:lnTo>
                    <a:pt x="141340" y="175260"/>
                  </a:lnTo>
                  <a:close/>
                </a:path>
                <a:path w="226060" h="419100">
                  <a:moveTo>
                    <a:pt x="138278" y="181610"/>
                  </a:moveTo>
                  <a:lnTo>
                    <a:pt x="114701" y="181610"/>
                  </a:lnTo>
                  <a:lnTo>
                    <a:pt x="111634" y="187960"/>
                  </a:lnTo>
                  <a:lnTo>
                    <a:pt x="135216" y="187960"/>
                  </a:lnTo>
                  <a:lnTo>
                    <a:pt x="138278" y="181610"/>
                  </a:lnTo>
                  <a:close/>
                </a:path>
                <a:path w="226060" h="419100">
                  <a:moveTo>
                    <a:pt x="135216" y="187960"/>
                  </a:moveTo>
                  <a:lnTo>
                    <a:pt x="111634" y="187960"/>
                  </a:lnTo>
                  <a:lnTo>
                    <a:pt x="108567" y="194310"/>
                  </a:lnTo>
                  <a:lnTo>
                    <a:pt x="132154" y="194310"/>
                  </a:lnTo>
                  <a:lnTo>
                    <a:pt x="135216" y="187960"/>
                  </a:lnTo>
                  <a:close/>
                </a:path>
                <a:path w="226060" h="419100">
                  <a:moveTo>
                    <a:pt x="132154" y="194310"/>
                  </a:moveTo>
                  <a:lnTo>
                    <a:pt x="108567" y="194310"/>
                  </a:lnTo>
                  <a:lnTo>
                    <a:pt x="105500" y="200660"/>
                  </a:lnTo>
                  <a:lnTo>
                    <a:pt x="129092" y="200660"/>
                  </a:lnTo>
                  <a:lnTo>
                    <a:pt x="132154" y="194310"/>
                  </a:lnTo>
                  <a:close/>
                </a:path>
                <a:path w="226060" h="419100">
                  <a:moveTo>
                    <a:pt x="129092" y="200660"/>
                  </a:moveTo>
                  <a:lnTo>
                    <a:pt x="105500" y="200660"/>
                  </a:lnTo>
                  <a:lnTo>
                    <a:pt x="102433" y="207010"/>
                  </a:lnTo>
                  <a:lnTo>
                    <a:pt x="126030" y="207010"/>
                  </a:lnTo>
                  <a:lnTo>
                    <a:pt x="129092" y="200660"/>
                  </a:lnTo>
                  <a:close/>
                </a:path>
                <a:path w="226060" h="419100">
                  <a:moveTo>
                    <a:pt x="126030" y="207010"/>
                  </a:moveTo>
                  <a:lnTo>
                    <a:pt x="102433" y="207010"/>
                  </a:lnTo>
                  <a:lnTo>
                    <a:pt x="99366" y="213360"/>
                  </a:lnTo>
                  <a:lnTo>
                    <a:pt x="122968" y="213360"/>
                  </a:lnTo>
                  <a:lnTo>
                    <a:pt x="126030" y="207010"/>
                  </a:lnTo>
                  <a:close/>
                </a:path>
                <a:path w="226060" h="419100">
                  <a:moveTo>
                    <a:pt x="122968" y="213360"/>
                  </a:moveTo>
                  <a:lnTo>
                    <a:pt x="99366" y="213360"/>
                  </a:lnTo>
                  <a:lnTo>
                    <a:pt x="96299" y="219710"/>
                  </a:lnTo>
                  <a:lnTo>
                    <a:pt x="119906" y="219710"/>
                  </a:lnTo>
                  <a:lnTo>
                    <a:pt x="122968" y="213360"/>
                  </a:lnTo>
                  <a:close/>
                </a:path>
                <a:path w="226060" h="419100">
                  <a:moveTo>
                    <a:pt x="119906" y="219710"/>
                  </a:moveTo>
                  <a:lnTo>
                    <a:pt x="96299" y="219710"/>
                  </a:lnTo>
                  <a:lnTo>
                    <a:pt x="93232" y="226060"/>
                  </a:lnTo>
                  <a:lnTo>
                    <a:pt x="116843" y="226060"/>
                  </a:lnTo>
                  <a:lnTo>
                    <a:pt x="119906" y="219710"/>
                  </a:lnTo>
                  <a:close/>
                </a:path>
                <a:path w="226060" h="419100">
                  <a:moveTo>
                    <a:pt x="116843" y="226060"/>
                  </a:moveTo>
                  <a:lnTo>
                    <a:pt x="93232" y="226060"/>
                  </a:lnTo>
                  <a:lnTo>
                    <a:pt x="90166" y="232410"/>
                  </a:lnTo>
                  <a:lnTo>
                    <a:pt x="113781" y="232410"/>
                  </a:lnTo>
                  <a:lnTo>
                    <a:pt x="116843" y="226060"/>
                  </a:lnTo>
                  <a:close/>
                </a:path>
                <a:path w="226060" h="419100">
                  <a:moveTo>
                    <a:pt x="113781" y="232410"/>
                  </a:moveTo>
                  <a:lnTo>
                    <a:pt x="90166" y="232410"/>
                  </a:lnTo>
                  <a:lnTo>
                    <a:pt x="87099" y="238760"/>
                  </a:lnTo>
                  <a:lnTo>
                    <a:pt x="110719" y="238760"/>
                  </a:lnTo>
                  <a:lnTo>
                    <a:pt x="113781" y="232410"/>
                  </a:lnTo>
                  <a:close/>
                </a:path>
                <a:path w="226060" h="419100">
                  <a:moveTo>
                    <a:pt x="110719" y="238760"/>
                  </a:moveTo>
                  <a:lnTo>
                    <a:pt x="87099" y="238760"/>
                  </a:lnTo>
                  <a:lnTo>
                    <a:pt x="84032" y="245110"/>
                  </a:lnTo>
                  <a:lnTo>
                    <a:pt x="107657" y="245110"/>
                  </a:lnTo>
                  <a:lnTo>
                    <a:pt x="110719" y="238760"/>
                  </a:lnTo>
                  <a:close/>
                </a:path>
                <a:path w="226060" h="419100">
                  <a:moveTo>
                    <a:pt x="107657" y="245110"/>
                  </a:moveTo>
                  <a:lnTo>
                    <a:pt x="84032" y="245110"/>
                  </a:lnTo>
                  <a:lnTo>
                    <a:pt x="80965" y="251460"/>
                  </a:lnTo>
                  <a:lnTo>
                    <a:pt x="104595" y="251460"/>
                  </a:lnTo>
                  <a:lnTo>
                    <a:pt x="107657" y="245110"/>
                  </a:lnTo>
                  <a:close/>
                </a:path>
                <a:path w="226060" h="419100">
                  <a:moveTo>
                    <a:pt x="104595" y="251460"/>
                  </a:moveTo>
                  <a:lnTo>
                    <a:pt x="80965" y="251460"/>
                  </a:lnTo>
                  <a:lnTo>
                    <a:pt x="77898" y="257810"/>
                  </a:lnTo>
                  <a:lnTo>
                    <a:pt x="101533" y="257810"/>
                  </a:lnTo>
                  <a:lnTo>
                    <a:pt x="104595" y="251460"/>
                  </a:lnTo>
                  <a:close/>
                </a:path>
                <a:path w="226060" h="419100">
                  <a:moveTo>
                    <a:pt x="101533" y="257810"/>
                  </a:moveTo>
                  <a:lnTo>
                    <a:pt x="77898" y="257810"/>
                  </a:lnTo>
                  <a:lnTo>
                    <a:pt x="74831" y="264160"/>
                  </a:lnTo>
                  <a:lnTo>
                    <a:pt x="98471" y="264160"/>
                  </a:lnTo>
                  <a:lnTo>
                    <a:pt x="101533" y="257810"/>
                  </a:lnTo>
                  <a:close/>
                </a:path>
                <a:path w="226060" h="419100">
                  <a:moveTo>
                    <a:pt x="98471" y="264160"/>
                  </a:moveTo>
                  <a:lnTo>
                    <a:pt x="74831" y="264160"/>
                  </a:lnTo>
                  <a:lnTo>
                    <a:pt x="71764" y="270510"/>
                  </a:lnTo>
                  <a:lnTo>
                    <a:pt x="95408" y="270510"/>
                  </a:lnTo>
                  <a:lnTo>
                    <a:pt x="98471" y="264160"/>
                  </a:lnTo>
                  <a:close/>
                </a:path>
                <a:path w="226060" h="419100">
                  <a:moveTo>
                    <a:pt x="95408" y="270510"/>
                  </a:moveTo>
                  <a:lnTo>
                    <a:pt x="71764" y="270510"/>
                  </a:lnTo>
                  <a:lnTo>
                    <a:pt x="68697" y="276860"/>
                  </a:lnTo>
                  <a:lnTo>
                    <a:pt x="92346" y="276860"/>
                  </a:lnTo>
                  <a:lnTo>
                    <a:pt x="95408" y="270510"/>
                  </a:lnTo>
                  <a:close/>
                </a:path>
                <a:path w="226060" h="419100">
                  <a:moveTo>
                    <a:pt x="92346" y="276860"/>
                  </a:moveTo>
                  <a:lnTo>
                    <a:pt x="68697" y="276860"/>
                  </a:lnTo>
                  <a:lnTo>
                    <a:pt x="65631" y="283210"/>
                  </a:lnTo>
                  <a:lnTo>
                    <a:pt x="89284" y="283210"/>
                  </a:lnTo>
                  <a:lnTo>
                    <a:pt x="92346" y="276860"/>
                  </a:lnTo>
                  <a:close/>
                </a:path>
                <a:path w="226060" h="419100">
                  <a:moveTo>
                    <a:pt x="89284" y="283210"/>
                  </a:moveTo>
                  <a:lnTo>
                    <a:pt x="65631" y="283210"/>
                  </a:lnTo>
                  <a:lnTo>
                    <a:pt x="62564" y="289560"/>
                  </a:lnTo>
                  <a:lnTo>
                    <a:pt x="86222" y="289560"/>
                  </a:lnTo>
                  <a:lnTo>
                    <a:pt x="89284" y="283210"/>
                  </a:lnTo>
                  <a:close/>
                </a:path>
                <a:path w="226060" h="419100">
                  <a:moveTo>
                    <a:pt x="86222" y="289560"/>
                  </a:moveTo>
                  <a:lnTo>
                    <a:pt x="62564" y="289560"/>
                  </a:lnTo>
                  <a:lnTo>
                    <a:pt x="59497" y="295910"/>
                  </a:lnTo>
                  <a:lnTo>
                    <a:pt x="83160" y="295910"/>
                  </a:lnTo>
                  <a:lnTo>
                    <a:pt x="86222" y="289560"/>
                  </a:lnTo>
                  <a:close/>
                </a:path>
                <a:path w="226060" h="419100">
                  <a:moveTo>
                    <a:pt x="83160" y="295910"/>
                  </a:moveTo>
                  <a:lnTo>
                    <a:pt x="59497" y="295910"/>
                  </a:lnTo>
                  <a:lnTo>
                    <a:pt x="56430" y="302260"/>
                  </a:lnTo>
                  <a:lnTo>
                    <a:pt x="80098" y="302260"/>
                  </a:lnTo>
                  <a:lnTo>
                    <a:pt x="83160" y="295910"/>
                  </a:lnTo>
                  <a:close/>
                </a:path>
                <a:path w="226060" h="419100">
                  <a:moveTo>
                    <a:pt x="80098" y="302260"/>
                  </a:moveTo>
                  <a:lnTo>
                    <a:pt x="56430" y="302260"/>
                  </a:lnTo>
                  <a:lnTo>
                    <a:pt x="53363" y="308610"/>
                  </a:lnTo>
                  <a:lnTo>
                    <a:pt x="77036" y="308610"/>
                  </a:lnTo>
                  <a:lnTo>
                    <a:pt x="80098" y="302260"/>
                  </a:lnTo>
                  <a:close/>
                </a:path>
                <a:path w="226060" h="419100">
                  <a:moveTo>
                    <a:pt x="77036" y="308610"/>
                  </a:moveTo>
                  <a:lnTo>
                    <a:pt x="53363" y="308610"/>
                  </a:lnTo>
                  <a:lnTo>
                    <a:pt x="50296" y="314960"/>
                  </a:lnTo>
                  <a:lnTo>
                    <a:pt x="73974" y="314960"/>
                  </a:lnTo>
                  <a:lnTo>
                    <a:pt x="77036" y="308610"/>
                  </a:lnTo>
                  <a:close/>
                </a:path>
                <a:path w="226060" h="419100">
                  <a:moveTo>
                    <a:pt x="73974" y="314960"/>
                  </a:moveTo>
                  <a:lnTo>
                    <a:pt x="50296" y="314960"/>
                  </a:lnTo>
                  <a:lnTo>
                    <a:pt x="47229" y="321310"/>
                  </a:lnTo>
                  <a:lnTo>
                    <a:pt x="70911" y="321310"/>
                  </a:lnTo>
                  <a:lnTo>
                    <a:pt x="73974" y="314960"/>
                  </a:lnTo>
                  <a:close/>
                </a:path>
                <a:path w="226060" h="419100">
                  <a:moveTo>
                    <a:pt x="70911" y="321310"/>
                  </a:moveTo>
                  <a:lnTo>
                    <a:pt x="47229" y="321310"/>
                  </a:lnTo>
                  <a:lnTo>
                    <a:pt x="44162" y="327660"/>
                  </a:lnTo>
                  <a:lnTo>
                    <a:pt x="67849" y="327660"/>
                  </a:lnTo>
                  <a:lnTo>
                    <a:pt x="70911" y="321310"/>
                  </a:lnTo>
                  <a:close/>
                </a:path>
                <a:path w="226060" h="419100">
                  <a:moveTo>
                    <a:pt x="67849" y="327660"/>
                  </a:moveTo>
                  <a:lnTo>
                    <a:pt x="44162" y="327660"/>
                  </a:lnTo>
                  <a:lnTo>
                    <a:pt x="41096" y="334010"/>
                  </a:lnTo>
                  <a:lnTo>
                    <a:pt x="64787" y="334010"/>
                  </a:lnTo>
                  <a:lnTo>
                    <a:pt x="67849" y="327660"/>
                  </a:lnTo>
                  <a:close/>
                </a:path>
                <a:path w="226060" h="419100">
                  <a:moveTo>
                    <a:pt x="64787" y="334010"/>
                  </a:moveTo>
                  <a:lnTo>
                    <a:pt x="41096" y="334010"/>
                  </a:lnTo>
                  <a:lnTo>
                    <a:pt x="38029" y="340360"/>
                  </a:lnTo>
                  <a:lnTo>
                    <a:pt x="61725" y="340360"/>
                  </a:lnTo>
                  <a:lnTo>
                    <a:pt x="64787" y="334010"/>
                  </a:lnTo>
                  <a:close/>
                </a:path>
                <a:path w="226060" h="419100">
                  <a:moveTo>
                    <a:pt x="61725" y="340360"/>
                  </a:moveTo>
                  <a:lnTo>
                    <a:pt x="38029" y="340360"/>
                  </a:lnTo>
                  <a:lnTo>
                    <a:pt x="34962" y="346710"/>
                  </a:lnTo>
                  <a:lnTo>
                    <a:pt x="58663" y="346710"/>
                  </a:lnTo>
                  <a:lnTo>
                    <a:pt x="61725" y="340360"/>
                  </a:lnTo>
                  <a:close/>
                </a:path>
                <a:path w="226060" h="419100">
                  <a:moveTo>
                    <a:pt x="58663" y="346710"/>
                  </a:moveTo>
                  <a:lnTo>
                    <a:pt x="34962" y="346710"/>
                  </a:lnTo>
                  <a:lnTo>
                    <a:pt x="31895" y="353060"/>
                  </a:lnTo>
                  <a:lnTo>
                    <a:pt x="55601" y="353060"/>
                  </a:lnTo>
                  <a:lnTo>
                    <a:pt x="58663" y="346710"/>
                  </a:lnTo>
                  <a:close/>
                </a:path>
                <a:path w="226060" h="419100">
                  <a:moveTo>
                    <a:pt x="55601" y="353060"/>
                  </a:moveTo>
                  <a:lnTo>
                    <a:pt x="31895" y="353060"/>
                  </a:lnTo>
                  <a:lnTo>
                    <a:pt x="28828" y="359410"/>
                  </a:lnTo>
                  <a:lnTo>
                    <a:pt x="52539" y="359410"/>
                  </a:lnTo>
                  <a:lnTo>
                    <a:pt x="55601" y="353060"/>
                  </a:lnTo>
                  <a:close/>
                </a:path>
                <a:path w="226060" h="419100">
                  <a:moveTo>
                    <a:pt x="52539" y="359410"/>
                  </a:moveTo>
                  <a:lnTo>
                    <a:pt x="28828" y="359410"/>
                  </a:lnTo>
                  <a:lnTo>
                    <a:pt x="25761" y="365760"/>
                  </a:lnTo>
                  <a:lnTo>
                    <a:pt x="49476" y="365760"/>
                  </a:lnTo>
                  <a:lnTo>
                    <a:pt x="52539" y="359410"/>
                  </a:lnTo>
                  <a:close/>
                </a:path>
                <a:path w="226060" h="419100">
                  <a:moveTo>
                    <a:pt x="49476" y="365760"/>
                  </a:moveTo>
                  <a:lnTo>
                    <a:pt x="25761" y="365760"/>
                  </a:lnTo>
                  <a:lnTo>
                    <a:pt x="22694" y="372110"/>
                  </a:lnTo>
                  <a:lnTo>
                    <a:pt x="46414" y="372110"/>
                  </a:lnTo>
                  <a:lnTo>
                    <a:pt x="49476" y="365760"/>
                  </a:lnTo>
                  <a:close/>
                </a:path>
                <a:path w="226060" h="419100">
                  <a:moveTo>
                    <a:pt x="46414" y="372110"/>
                  </a:moveTo>
                  <a:lnTo>
                    <a:pt x="22694" y="372110"/>
                  </a:lnTo>
                  <a:lnTo>
                    <a:pt x="19627" y="378460"/>
                  </a:lnTo>
                  <a:lnTo>
                    <a:pt x="43352" y="378460"/>
                  </a:lnTo>
                  <a:lnTo>
                    <a:pt x="46414" y="372110"/>
                  </a:lnTo>
                  <a:close/>
                </a:path>
                <a:path w="226060" h="419100">
                  <a:moveTo>
                    <a:pt x="43352" y="378460"/>
                  </a:moveTo>
                  <a:lnTo>
                    <a:pt x="19627" y="378460"/>
                  </a:lnTo>
                  <a:lnTo>
                    <a:pt x="16561" y="384810"/>
                  </a:lnTo>
                  <a:lnTo>
                    <a:pt x="40290" y="384810"/>
                  </a:lnTo>
                  <a:lnTo>
                    <a:pt x="43352" y="378460"/>
                  </a:lnTo>
                  <a:close/>
                </a:path>
                <a:path w="226060" h="419100">
                  <a:moveTo>
                    <a:pt x="40290" y="384810"/>
                  </a:moveTo>
                  <a:lnTo>
                    <a:pt x="16561" y="384810"/>
                  </a:lnTo>
                  <a:lnTo>
                    <a:pt x="13494" y="391160"/>
                  </a:lnTo>
                  <a:lnTo>
                    <a:pt x="37228" y="391160"/>
                  </a:lnTo>
                  <a:lnTo>
                    <a:pt x="40290" y="384810"/>
                  </a:lnTo>
                  <a:close/>
                </a:path>
                <a:path w="226060" h="419100">
                  <a:moveTo>
                    <a:pt x="37228" y="391160"/>
                  </a:moveTo>
                  <a:lnTo>
                    <a:pt x="13494" y="391160"/>
                  </a:lnTo>
                  <a:lnTo>
                    <a:pt x="10427" y="397510"/>
                  </a:lnTo>
                  <a:lnTo>
                    <a:pt x="34166" y="397510"/>
                  </a:lnTo>
                  <a:lnTo>
                    <a:pt x="37228" y="391160"/>
                  </a:lnTo>
                  <a:close/>
                </a:path>
                <a:path w="226060" h="419100">
                  <a:moveTo>
                    <a:pt x="34166" y="397510"/>
                  </a:moveTo>
                  <a:lnTo>
                    <a:pt x="10427" y="397510"/>
                  </a:lnTo>
                  <a:lnTo>
                    <a:pt x="7360" y="403860"/>
                  </a:lnTo>
                  <a:lnTo>
                    <a:pt x="31104" y="403860"/>
                  </a:lnTo>
                  <a:lnTo>
                    <a:pt x="34166" y="397510"/>
                  </a:lnTo>
                  <a:close/>
                </a:path>
                <a:path w="226060" h="419100">
                  <a:moveTo>
                    <a:pt x="31104" y="403860"/>
                  </a:moveTo>
                  <a:lnTo>
                    <a:pt x="7360" y="403860"/>
                  </a:lnTo>
                  <a:lnTo>
                    <a:pt x="4293" y="410210"/>
                  </a:lnTo>
                  <a:lnTo>
                    <a:pt x="20308" y="410210"/>
                  </a:lnTo>
                  <a:lnTo>
                    <a:pt x="20308" y="408940"/>
                  </a:lnTo>
                  <a:lnTo>
                    <a:pt x="22848" y="408940"/>
                  </a:lnTo>
                  <a:lnTo>
                    <a:pt x="22848" y="407670"/>
                  </a:lnTo>
                  <a:lnTo>
                    <a:pt x="26658" y="407670"/>
                  </a:lnTo>
                  <a:lnTo>
                    <a:pt x="26658" y="406400"/>
                  </a:lnTo>
                  <a:lnTo>
                    <a:pt x="29198" y="406400"/>
                  </a:lnTo>
                  <a:lnTo>
                    <a:pt x="29198" y="405130"/>
                  </a:lnTo>
                  <a:lnTo>
                    <a:pt x="30491" y="405130"/>
                  </a:lnTo>
                  <a:lnTo>
                    <a:pt x="31104" y="403860"/>
                  </a:lnTo>
                  <a:close/>
                </a:path>
                <a:path w="226060" h="419100">
                  <a:moveTo>
                    <a:pt x="17768" y="410210"/>
                  </a:moveTo>
                  <a:lnTo>
                    <a:pt x="4293" y="410210"/>
                  </a:lnTo>
                  <a:lnTo>
                    <a:pt x="1226" y="416560"/>
                  </a:lnTo>
                  <a:lnTo>
                    <a:pt x="6338" y="416560"/>
                  </a:lnTo>
                  <a:lnTo>
                    <a:pt x="6338" y="415290"/>
                  </a:lnTo>
                  <a:lnTo>
                    <a:pt x="8878" y="415290"/>
                  </a:lnTo>
                  <a:lnTo>
                    <a:pt x="8878" y="414020"/>
                  </a:lnTo>
                  <a:lnTo>
                    <a:pt x="12688" y="414020"/>
                  </a:lnTo>
                  <a:lnTo>
                    <a:pt x="12688" y="412750"/>
                  </a:lnTo>
                  <a:lnTo>
                    <a:pt x="15228" y="412750"/>
                  </a:lnTo>
                  <a:lnTo>
                    <a:pt x="15228" y="411480"/>
                  </a:lnTo>
                  <a:lnTo>
                    <a:pt x="17768" y="411480"/>
                  </a:lnTo>
                  <a:lnTo>
                    <a:pt x="17768" y="410210"/>
                  </a:lnTo>
                  <a:close/>
                </a:path>
                <a:path w="226060" h="419100">
                  <a:moveTo>
                    <a:pt x="3798" y="416560"/>
                  </a:moveTo>
                  <a:lnTo>
                    <a:pt x="1226" y="416560"/>
                  </a:lnTo>
                  <a:lnTo>
                    <a:pt x="0" y="419100"/>
                  </a:lnTo>
                  <a:lnTo>
                    <a:pt x="1258" y="419100"/>
                  </a:lnTo>
                  <a:lnTo>
                    <a:pt x="1258" y="417830"/>
                  </a:lnTo>
                  <a:lnTo>
                    <a:pt x="3798" y="417830"/>
                  </a:lnTo>
                  <a:lnTo>
                    <a:pt x="3798" y="416560"/>
                  </a:lnTo>
                  <a:close/>
                </a:path>
              </a:pathLst>
            </a:custGeom>
            <a:solidFill>
              <a:srgbClr val="0117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6137933" y="4310380"/>
              <a:ext cx="221615" cy="411480"/>
            </a:xfrm>
            <a:custGeom>
              <a:avLst/>
              <a:gdLst/>
              <a:ahLst/>
              <a:cxnLst/>
              <a:rect l="l" t="t" r="r" b="b"/>
              <a:pathLst>
                <a:path w="221614" h="411479">
                  <a:moveTo>
                    <a:pt x="221582" y="0"/>
                  </a:moveTo>
                  <a:lnTo>
                    <a:pt x="218416" y="0"/>
                  </a:lnTo>
                  <a:lnTo>
                    <a:pt x="218416" y="1270"/>
                  </a:lnTo>
                  <a:lnTo>
                    <a:pt x="212066" y="1270"/>
                  </a:lnTo>
                  <a:lnTo>
                    <a:pt x="212066" y="2540"/>
                  </a:lnTo>
                  <a:lnTo>
                    <a:pt x="206986" y="2540"/>
                  </a:lnTo>
                  <a:lnTo>
                    <a:pt x="206986" y="3810"/>
                  </a:lnTo>
                  <a:lnTo>
                    <a:pt x="219739" y="3810"/>
                  </a:lnTo>
                  <a:lnTo>
                    <a:pt x="221582" y="0"/>
                  </a:lnTo>
                  <a:close/>
                </a:path>
                <a:path w="221614" h="411479">
                  <a:moveTo>
                    <a:pt x="219739" y="3810"/>
                  </a:moveTo>
                  <a:lnTo>
                    <a:pt x="203176" y="3810"/>
                  </a:lnTo>
                  <a:lnTo>
                    <a:pt x="203176" y="5080"/>
                  </a:lnTo>
                  <a:lnTo>
                    <a:pt x="198096" y="5080"/>
                  </a:lnTo>
                  <a:lnTo>
                    <a:pt x="198096" y="6350"/>
                  </a:lnTo>
                  <a:lnTo>
                    <a:pt x="195364" y="6350"/>
                  </a:lnTo>
                  <a:lnTo>
                    <a:pt x="193526" y="10160"/>
                  </a:lnTo>
                  <a:lnTo>
                    <a:pt x="216667" y="10160"/>
                  </a:lnTo>
                  <a:lnTo>
                    <a:pt x="219739" y="3810"/>
                  </a:lnTo>
                  <a:close/>
                </a:path>
                <a:path w="221614" h="411479">
                  <a:moveTo>
                    <a:pt x="216667" y="10160"/>
                  </a:moveTo>
                  <a:lnTo>
                    <a:pt x="193526" y="10160"/>
                  </a:lnTo>
                  <a:lnTo>
                    <a:pt x="190464" y="16510"/>
                  </a:lnTo>
                  <a:lnTo>
                    <a:pt x="213595" y="16510"/>
                  </a:lnTo>
                  <a:lnTo>
                    <a:pt x="216667" y="10160"/>
                  </a:lnTo>
                  <a:close/>
                </a:path>
                <a:path w="221614" h="411479">
                  <a:moveTo>
                    <a:pt x="213595" y="16510"/>
                  </a:moveTo>
                  <a:lnTo>
                    <a:pt x="190464" y="16510"/>
                  </a:lnTo>
                  <a:lnTo>
                    <a:pt x="187402" y="22860"/>
                  </a:lnTo>
                  <a:lnTo>
                    <a:pt x="210523" y="22860"/>
                  </a:lnTo>
                  <a:lnTo>
                    <a:pt x="213595" y="16510"/>
                  </a:lnTo>
                  <a:close/>
                </a:path>
                <a:path w="221614" h="411479">
                  <a:moveTo>
                    <a:pt x="210523" y="22860"/>
                  </a:moveTo>
                  <a:lnTo>
                    <a:pt x="187402" y="22860"/>
                  </a:lnTo>
                  <a:lnTo>
                    <a:pt x="184340" y="29210"/>
                  </a:lnTo>
                  <a:lnTo>
                    <a:pt x="207451" y="29210"/>
                  </a:lnTo>
                  <a:lnTo>
                    <a:pt x="210523" y="22860"/>
                  </a:lnTo>
                  <a:close/>
                </a:path>
                <a:path w="221614" h="411479">
                  <a:moveTo>
                    <a:pt x="207451" y="29210"/>
                  </a:moveTo>
                  <a:lnTo>
                    <a:pt x="184340" y="29210"/>
                  </a:lnTo>
                  <a:lnTo>
                    <a:pt x="181278" y="35560"/>
                  </a:lnTo>
                  <a:lnTo>
                    <a:pt x="204379" y="35560"/>
                  </a:lnTo>
                  <a:lnTo>
                    <a:pt x="207451" y="29210"/>
                  </a:lnTo>
                  <a:close/>
                </a:path>
                <a:path w="221614" h="411479">
                  <a:moveTo>
                    <a:pt x="204379" y="35560"/>
                  </a:moveTo>
                  <a:lnTo>
                    <a:pt x="181278" y="35560"/>
                  </a:lnTo>
                  <a:lnTo>
                    <a:pt x="178216" y="41910"/>
                  </a:lnTo>
                  <a:lnTo>
                    <a:pt x="201307" y="41910"/>
                  </a:lnTo>
                  <a:lnTo>
                    <a:pt x="204379" y="35560"/>
                  </a:lnTo>
                  <a:close/>
                </a:path>
                <a:path w="221614" h="411479">
                  <a:moveTo>
                    <a:pt x="201307" y="41910"/>
                  </a:moveTo>
                  <a:lnTo>
                    <a:pt x="178216" y="41910"/>
                  </a:lnTo>
                  <a:lnTo>
                    <a:pt x="175154" y="48260"/>
                  </a:lnTo>
                  <a:lnTo>
                    <a:pt x="198235" y="48260"/>
                  </a:lnTo>
                  <a:lnTo>
                    <a:pt x="201307" y="41910"/>
                  </a:lnTo>
                  <a:close/>
                </a:path>
                <a:path w="221614" h="411479">
                  <a:moveTo>
                    <a:pt x="198235" y="48260"/>
                  </a:moveTo>
                  <a:lnTo>
                    <a:pt x="175154" y="48260"/>
                  </a:lnTo>
                  <a:lnTo>
                    <a:pt x="172091" y="54610"/>
                  </a:lnTo>
                  <a:lnTo>
                    <a:pt x="195163" y="54610"/>
                  </a:lnTo>
                  <a:lnTo>
                    <a:pt x="198235" y="48260"/>
                  </a:lnTo>
                  <a:close/>
                </a:path>
                <a:path w="221614" h="411479">
                  <a:moveTo>
                    <a:pt x="195163" y="54610"/>
                  </a:moveTo>
                  <a:lnTo>
                    <a:pt x="172091" y="54610"/>
                  </a:lnTo>
                  <a:lnTo>
                    <a:pt x="169029" y="60960"/>
                  </a:lnTo>
                  <a:lnTo>
                    <a:pt x="192091" y="60960"/>
                  </a:lnTo>
                  <a:lnTo>
                    <a:pt x="195163" y="54610"/>
                  </a:lnTo>
                  <a:close/>
                </a:path>
                <a:path w="221614" h="411479">
                  <a:moveTo>
                    <a:pt x="192091" y="60960"/>
                  </a:moveTo>
                  <a:lnTo>
                    <a:pt x="169029" y="60960"/>
                  </a:lnTo>
                  <a:lnTo>
                    <a:pt x="165967" y="67310"/>
                  </a:lnTo>
                  <a:lnTo>
                    <a:pt x="189019" y="67310"/>
                  </a:lnTo>
                  <a:lnTo>
                    <a:pt x="192091" y="60960"/>
                  </a:lnTo>
                  <a:close/>
                </a:path>
                <a:path w="221614" h="411479">
                  <a:moveTo>
                    <a:pt x="189019" y="67310"/>
                  </a:moveTo>
                  <a:lnTo>
                    <a:pt x="165967" y="67310"/>
                  </a:lnTo>
                  <a:lnTo>
                    <a:pt x="162905" y="73660"/>
                  </a:lnTo>
                  <a:lnTo>
                    <a:pt x="185948" y="73660"/>
                  </a:lnTo>
                  <a:lnTo>
                    <a:pt x="189019" y="67310"/>
                  </a:lnTo>
                  <a:close/>
                </a:path>
                <a:path w="221614" h="411479">
                  <a:moveTo>
                    <a:pt x="185948" y="73660"/>
                  </a:moveTo>
                  <a:lnTo>
                    <a:pt x="162905" y="73660"/>
                  </a:lnTo>
                  <a:lnTo>
                    <a:pt x="159843" y="80010"/>
                  </a:lnTo>
                  <a:lnTo>
                    <a:pt x="182876" y="80010"/>
                  </a:lnTo>
                  <a:lnTo>
                    <a:pt x="185948" y="73660"/>
                  </a:lnTo>
                  <a:close/>
                </a:path>
                <a:path w="221614" h="411479">
                  <a:moveTo>
                    <a:pt x="182876" y="80010"/>
                  </a:moveTo>
                  <a:lnTo>
                    <a:pt x="159843" y="80010"/>
                  </a:lnTo>
                  <a:lnTo>
                    <a:pt x="156781" y="86360"/>
                  </a:lnTo>
                  <a:lnTo>
                    <a:pt x="179804" y="86360"/>
                  </a:lnTo>
                  <a:lnTo>
                    <a:pt x="182876" y="80010"/>
                  </a:lnTo>
                  <a:close/>
                </a:path>
                <a:path w="221614" h="411479">
                  <a:moveTo>
                    <a:pt x="179804" y="86360"/>
                  </a:moveTo>
                  <a:lnTo>
                    <a:pt x="156781" y="86360"/>
                  </a:lnTo>
                  <a:lnTo>
                    <a:pt x="153719" y="92710"/>
                  </a:lnTo>
                  <a:lnTo>
                    <a:pt x="176732" y="92710"/>
                  </a:lnTo>
                  <a:lnTo>
                    <a:pt x="179804" y="86360"/>
                  </a:lnTo>
                  <a:close/>
                </a:path>
                <a:path w="221614" h="411479">
                  <a:moveTo>
                    <a:pt x="176732" y="92710"/>
                  </a:moveTo>
                  <a:lnTo>
                    <a:pt x="153719" y="92710"/>
                  </a:lnTo>
                  <a:lnTo>
                    <a:pt x="150656" y="99060"/>
                  </a:lnTo>
                  <a:lnTo>
                    <a:pt x="173660" y="99060"/>
                  </a:lnTo>
                  <a:lnTo>
                    <a:pt x="176732" y="92710"/>
                  </a:lnTo>
                  <a:close/>
                </a:path>
                <a:path w="221614" h="411479">
                  <a:moveTo>
                    <a:pt x="173660" y="99060"/>
                  </a:moveTo>
                  <a:lnTo>
                    <a:pt x="150656" y="99060"/>
                  </a:lnTo>
                  <a:lnTo>
                    <a:pt x="147594" y="105410"/>
                  </a:lnTo>
                  <a:lnTo>
                    <a:pt x="170588" y="105410"/>
                  </a:lnTo>
                  <a:lnTo>
                    <a:pt x="173660" y="99060"/>
                  </a:lnTo>
                  <a:close/>
                </a:path>
                <a:path w="221614" h="411479">
                  <a:moveTo>
                    <a:pt x="170588" y="105410"/>
                  </a:moveTo>
                  <a:lnTo>
                    <a:pt x="147594" y="105410"/>
                  </a:lnTo>
                  <a:lnTo>
                    <a:pt x="144532" y="111760"/>
                  </a:lnTo>
                  <a:lnTo>
                    <a:pt x="167516" y="111760"/>
                  </a:lnTo>
                  <a:lnTo>
                    <a:pt x="170588" y="105410"/>
                  </a:lnTo>
                  <a:close/>
                </a:path>
                <a:path w="221614" h="411479">
                  <a:moveTo>
                    <a:pt x="167516" y="111760"/>
                  </a:moveTo>
                  <a:lnTo>
                    <a:pt x="144532" y="111760"/>
                  </a:lnTo>
                  <a:lnTo>
                    <a:pt x="141470" y="118110"/>
                  </a:lnTo>
                  <a:lnTo>
                    <a:pt x="164444" y="118110"/>
                  </a:lnTo>
                  <a:lnTo>
                    <a:pt x="167516" y="111760"/>
                  </a:lnTo>
                  <a:close/>
                </a:path>
                <a:path w="221614" h="411479">
                  <a:moveTo>
                    <a:pt x="164444" y="118110"/>
                  </a:moveTo>
                  <a:lnTo>
                    <a:pt x="141470" y="118110"/>
                  </a:lnTo>
                  <a:lnTo>
                    <a:pt x="138408" y="124460"/>
                  </a:lnTo>
                  <a:lnTo>
                    <a:pt x="161372" y="124460"/>
                  </a:lnTo>
                  <a:lnTo>
                    <a:pt x="164444" y="118110"/>
                  </a:lnTo>
                  <a:close/>
                </a:path>
                <a:path w="221614" h="411479">
                  <a:moveTo>
                    <a:pt x="161372" y="124460"/>
                  </a:moveTo>
                  <a:lnTo>
                    <a:pt x="138408" y="124460"/>
                  </a:lnTo>
                  <a:lnTo>
                    <a:pt x="135346" y="130810"/>
                  </a:lnTo>
                  <a:lnTo>
                    <a:pt x="158300" y="130810"/>
                  </a:lnTo>
                  <a:lnTo>
                    <a:pt x="161372" y="124460"/>
                  </a:lnTo>
                  <a:close/>
                </a:path>
                <a:path w="221614" h="411479">
                  <a:moveTo>
                    <a:pt x="158300" y="130810"/>
                  </a:moveTo>
                  <a:lnTo>
                    <a:pt x="135346" y="130810"/>
                  </a:lnTo>
                  <a:lnTo>
                    <a:pt x="132284" y="137160"/>
                  </a:lnTo>
                  <a:lnTo>
                    <a:pt x="155228" y="137160"/>
                  </a:lnTo>
                  <a:lnTo>
                    <a:pt x="158300" y="130810"/>
                  </a:lnTo>
                  <a:close/>
                </a:path>
                <a:path w="221614" h="411479">
                  <a:moveTo>
                    <a:pt x="155228" y="137160"/>
                  </a:moveTo>
                  <a:lnTo>
                    <a:pt x="132284" y="137160"/>
                  </a:lnTo>
                  <a:lnTo>
                    <a:pt x="129222" y="143510"/>
                  </a:lnTo>
                  <a:lnTo>
                    <a:pt x="152156" y="143510"/>
                  </a:lnTo>
                  <a:lnTo>
                    <a:pt x="155228" y="137160"/>
                  </a:lnTo>
                  <a:close/>
                </a:path>
                <a:path w="221614" h="411479">
                  <a:moveTo>
                    <a:pt x="152156" y="143510"/>
                  </a:moveTo>
                  <a:lnTo>
                    <a:pt x="129222" y="143510"/>
                  </a:lnTo>
                  <a:lnTo>
                    <a:pt x="126159" y="149860"/>
                  </a:lnTo>
                  <a:lnTo>
                    <a:pt x="149084" y="149860"/>
                  </a:lnTo>
                  <a:lnTo>
                    <a:pt x="152156" y="143510"/>
                  </a:lnTo>
                  <a:close/>
                </a:path>
                <a:path w="221614" h="411479">
                  <a:moveTo>
                    <a:pt x="149084" y="149860"/>
                  </a:moveTo>
                  <a:lnTo>
                    <a:pt x="126159" y="149860"/>
                  </a:lnTo>
                  <a:lnTo>
                    <a:pt x="123097" y="156210"/>
                  </a:lnTo>
                  <a:lnTo>
                    <a:pt x="146012" y="156210"/>
                  </a:lnTo>
                  <a:lnTo>
                    <a:pt x="149084" y="149860"/>
                  </a:lnTo>
                  <a:close/>
                </a:path>
                <a:path w="221614" h="411479">
                  <a:moveTo>
                    <a:pt x="146012" y="156210"/>
                  </a:moveTo>
                  <a:lnTo>
                    <a:pt x="123097" y="156210"/>
                  </a:lnTo>
                  <a:lnTo>
                    <a:pt x="120035" y="162560"/>
                  </a:lnTo>
                  <a:lnTo>
                    <a:pt x="142940" y="162560"/>
                  </a:lnTo>
                  <a:lnTo>
                    <a:pt x="146012" y="156210"/>
                  </a:lnTo>
                  <a:close/>
                </a:path>
                <a:path w="221614" h="411479">
                  <a:moveTo>
                    <a:pt x="142940" y="162560"/>
                  </a:moveTo>
                  <a:lnTo>
                    <a:pt x="120035" y="162560"/>
                  </a:lnTo>
                  <a:lnTo>
                    <a:pt x="116973" y="168910"/>
                  </a:lnTo>
                  <a:lnTo>
                    <a:pt x="139868" y="168910"/>
                  </a:lnTo>
                  <a:lnTo>
                    <a:pt x="142940" y="162560"/>
                  </a:lnTo>
                  <a:close/>
                </a:path>
                <a:path w="221614" h="411479">
                  <a:moveTo>
                    <a:pt x="139868" y="168910"/>
                  </a:moveTo>
                  <a:lnTo>
                    <a:pt x="116973" y="168910"/>
                  </a:lnTo>
                  <a:lnTo>
                    <a:pt x="113911" y="175260"/>
                  </a:lnTo>
                  <a:lnTo>
                    <a:pt x="136796" y="175260"/>
                  </a:lnTo>
                  <a:lnTo>
                    <a:pt x="139868" y="168910"/>
                  </a:lnTo>
                  <a:close/>
                </a:path>
                <a:path w="221614" h="411479">
                  <a:moveTo>
                    <a:pt x="136796" y="175260"/>
                  </a:moveTo>
                  <a:lnTo>
                    <a:pt x="113911" y="175260"/>
                  </a:lnTo>
                  <a:lnTo>
                    <a:pt x="110849" y="181610"/>
                  </a:lnTo>
                  <a:lnTo>
                    <a:pt x="133724" y="181610"/>
                  </a:lnTo>
                  <a:lnTo>
                    <a:pt x="136796" y="175260"/>
                  </a:lnTo>
                  <a:close/>
                </a:path>
                <a:path w="221614" h="411479">
                  <a:moveTo>
                    <a:pt x="133724" y="181610"/>
                  </a:moveTo>
                  <a:lnTo>
                    <a:pt x="110849" y="181610"/>
                  </a:lnTo>
                  <a:lnTo>
                    <a:pt x="107787" y="187960"/>
                  </a:lnTo>
                  <a:lnTo>
                    <a:pt x="130652" y="187960"/>
                  </a:lnTo>
                  <a:lnTo>
                    <a:pt x="133724" y="181610"/>
                  </a:lnTo>
                  <a:close/>
                </a:path>
                <a:path w="221614" h="411479">
                  <a:moveTo>
                    <a:pt x="130652" y="187960"/>
                  </a:moveTo>
                  <a:lnTo>
                    <a:pt x="107787" y="187960"/>
                  </a:lnTo>
                  <a:lnTo>
                    <a:pt x="104724" y="194310"/>
                  </a:lnTo>
                  <a:lnTo>
                    <a:pt x="127581" y="194310"/>
                  </a:lnTo>
                  <a:lnTo>
                    <a:pt x="130652" y="187960"/>
                  </a:lnTo>
                  <a:close/>
                </a:path>
                <a:path w="221614" h="411479">
                  <a:moveTo>
                    <a:pt x="127581" y="194310"/>
                  </a:moveTo>
                  <a:lnTo>
                    <a:pt x="104724" y="194310"/>
                  </a:lnTo>
                  <a:lnTo>
                    <a:pt x="101662" y="200660"/>
                  </a:lnTo>
                  <a:lnTo>
                    <a:pt x="124509" y="200660"/>
                  </a:lnTo>
                  <a:lnTo>
                    <a:pt x="127581" y="194310"/>
                  </a:lnTo>
                  <a:close/>
                </a:path>
                <a:path w="221614" h="411479">
                  <a:moveTo>
                    <a:pt x="124509" y="200660"/>
                  </a:moveTo>
                  <a:lnTo>
                    <a:pt x="101662" y="200660"/>
                  </a:lnTo>
                  <a:lnTo>
                    <a:pt x="98600" y="207010"/>
                  </a:lnTo>
                  <a:lnTo>
                    <a:pt x="121437" y="207010"/>
                  </a:lnTo>
                  <a:lnTo>
                    <a:pt x="124509" y="200660"/>
                  </a:lnTo>
                  <a:close/>
                </a:path>
                <a:path w="221614" h="411479">
                  <a:moveTo>
                    <a:pt x="121437" y="207010"/>
                  </a:moveTo>
                  <a:lnTo>
                    <a:pt x="98600" y="207010"/>
                  </a:lnTo>
                  <a:lnTo>
                    <a:pt x="95538" y="213360"/>
                  </a:lnTo>
                  <a:lnTo>
                    <a:pt x="118365" y="213360"/>
                  </a:lnTo>
                  <a:lnTo>
                    <a:pt x="121437" y="207010"/>
                  </a:lnTo>
                  <a:close/>
                </a:path>
                <a:path w="221614" h="411479">
                  <a:moveTo>
                    <a:pt x="118365" y="213360"/>
                  </a:moveTo>
                  <a:lnTo>
                    <a:pt x="95538" y="213360"/>
                  </a:lnTo>
                  <a:lnTo>
                    <a:pt x="92476" y="219710"/>
                  </a:lnTo>
                  <a:lnTo>
                    <a:pt x="115293" y="219710"/>
                  </a:lnTo>
                  <a:lnTo>
                    <a:pt x="118365" y="213360"/>
                  </a:lnTo>
                  <a:close/>
                </a:path>
                <a:path w="221614" h="411479">
                  <a:moveTo>
                    <a:pt x="115293" y="219710"/>
                  </a:moveTo>
                  <a:lnTo>
                    <a:pt x="92476" y="219710"/>
                  </a:lnTo>
                  <a:lnTo>
                    <a:pt x="89414" y="226060"/>
                  </a:lnTo>
                  <a:lnTo>
                    <a:pt x="112221" y="226060"/>
                  </a:lnTo>
                  <a:lnTo>
                    <a:pt x="115293" y="219710"/>
                  </a:lnTo>
                  <a:close/>
                </a:path>
                <a:path w="221614" h="411479">
                  <a:moveTo>
                    <a:pt x="112221" y="226060"/>
                  </a:moveTo>
                  <a:lnTo>
                    <a:pt x="89414" y="226060"/>
                  </a:lnTo>
                  <a:lnTo>
                    <a:pt x="86352" y="232410"/>
                  </a:lnTo>
                  <a:lnTo>
                    <a:pt x="109149" y="232410"/>
                  </a:lnTo>
                  <a:lnTo>
                    <a:pt x="112221" y="226060"/>
                  </a:lnTo>
                  <a:close/>
                </a:path>
                <a:path w="221614" h="411479">
                  <a:moveTo>
                    <a:pt x="109149" y="232410"/>
                  </a:moveTo>
                  <a:lnTo>
                    <a:pt x="86352" y="232410"/>
                  </a:lnTo>
                  <a:lnTo>
                    <a:pt x="83290" y="238760"/>
                  </a:lnTo>
                  <a:lnTo>
                    <a:pt x="106077" y="238760"/>
                  </a:lnTo>
                  <a:lnTo>
                    <a:pt x="109149" y="232410"/>
                  </a:lnTo>
                  <a:close/>
                </a:path>
                <a:path w="221614" h="411479">
                  <a:moveTo>
                    <a:pt x="106077" y="238760"/>
                  </a:moveTo>
                  <a:lnTo>
                    <a:pt x="83290" y="238760"/>
                  </a:lnTo>
                  <a:lnTo>
                    <a:pt x="80227" y="245110"/>
                  </a:lnTo>
                  <a:lnTo>
                    <a:pt x="103005" y="245110"/>
                  </a:lnTo>
                  <a:lnTo>
                    <a:pt x="106077" y="238760"/>
                  </a:lnTo>
                  <a:close/>
                </a:path>
                <a:path w="221614" h="411479">
                  <a:moveTo>
                    <a:pt x="103005" y="245110"/>
                  </a:moveTo>
                  <a:lnTo>
                    <a:pt x="80227" y="245110"/>
                  </a:lnTo>
                  <a:lnTo>
                    <a:pt x="77165" y="251460"/>
                  </a:lnTo>
                  <a:lnTo>
                    <a:pt x="99933" y="251460"/>
                  </a:lnTo>
                  <a:lnTo>
                    <a:pt x="103005" y="245110"/>
                  </a:lnTo>
                  <a:close/>
                </a:path>
                <a:path w="221614" h="411479">
                  <a:moveTo>
                    <a:pt x="99933" y="251460"/>
                  </a:moveTo>
                  <a:lnTo>
                    <a:pt x="77165" y="251460"/>
                  </a:lnTo>
                  <a:lnTo>
                    <a:pt x="74103" y="257810"/>
                  </a:lnTo>
                  <a:lnTo>
                    <a:pt x="96861" y="257810"/>
                  </a:lnTo>
                  <a:lnTo>
                    <a:pt x="99933" y="251460"/>
                  </a:lnTo>
                  <a:close/>
                </a:path>
                <a:path w="221614" h="411479">
                  <a:moveTo>
                    <a:pt x="96861" y="257810"/>
                  </a:moveTo>
                  <a:lnTo>
                    <a:pt x="74103" y="257810"/>
                  </a:lnTo>
                  <a:lnTo>
                    <a:pt x="71041" y="264160"/>
                  </a:lnTo>
                  <a:lnTo>
                    <a:pt x="93789" y="264160"/>
                  </a:lnTo>
                  <a:lnTo>
                    <a:pt x="96861" y="257810"/>
                  </a:lnTo>
                  <a:close/>
                </a:path>
                <a:path w="221614" h="411479">
                  <a:moveTo>
                    <a:pt x="93789" y="264160"/>
                  </a:moveTo>
                  <a:lnTo>
                    <a:pt x="71041" y="264160"/>
                  </a:lnTo>
                  <a:lnTo>
                    <a:pt x="67979" y="270510"/>
                  </a:lnTo>
                  <a:lnTo>
                    <a:pt x="90717" y="270510"/>
                  </a:lnTo>
                  <a:lnTo>
                    <a:pt x="93789" y="264160"/>
                  </a:lnTo>
                  <a:close/>
                </a:path>
                <a:path w="221614" h="411479">
                  <a:moveTo>
                    <a:pt x="90717" y="270510"/>
                  </a:moveTo>
                  <a:lnTo>
                    <a:pt x="67979" y="270510"/>
                  </a:lnTo>
                  <a:lnTo>
                    <a:pt x="64917" y="276860"/>
                  </a:lnTo>
                  <a:lnTo>
                    <a:pt x="87645" y="276860"/>
                  </a:lnTo>
                  <a:lnTo>
                    <a:pt x="90717" y="270510"/>
                  </a:lnTo>
                  <a:close/>
                </a:path>
                <a:path w="221614" h="411479">
                  <a:moveTo>
                    <a:pt x="87645" y="276860"/>
                  </a:moveTo>
                  <a:lnTo>
                    <a:pt x="64917" y="276860"/>
                  </a:lnTo>
                  <a:lnTo>
                    <a:pt x="61855" y="283210"/>
                  </a:lnTo>
                  <a:lnTo>
                    <a:pt x="84573" y="283210"/>
                  </a:lnTo>
                  <a:lnTo>
                    <a:pt x="87645" y="276860"/>
                  </a:lnTo>
                  <a:close/>
                </a:path>
                <a:path w="221614" h="411479">
                  <a:moveTo>
                    <a:pt x="84573" y="283210"/>
                  </a:moveTo>
                  <a:lnTo>
                    <a:pt x="61855" y="283210"/>
                  </a:lnTo>
                  <a:lnTo>
                    <a:pt x="58792" y="289560"/>
                  </a:lnTo>
                  <a:lnTo>
                    <a:pt x="81501" y="289560"/>
                  </a:lnTo>
                  <a:lnTo>
                    <a:pt x="84573" y="283210"/>
                  </a:lnTo>
                  <a:close/>
                </a:path>
                <a:path w="221614" h="411479">
                  <a:moveTo>
                    <a:pt x="81501" y="289560"/>
                  </a:moveTo>
                  <a:lnTo>
                    <a:pt x="58792" y="289560"/>
                  </a:lnTo>
                  <a:lnTo>
                    <a:pt x="55730" y="295910"/>
                  </a:lnTo>
                  <a:lnTo>
                    <a:pt x="78429" y="295910"/>
                  </a:lnTo>
                  <a:lnTo>
                    <a:pt x="81501" y="289560"/>
                  </a:lnTo>
                  <a:close/>
                </a:path>
                <a:path w="221614" h="411479">
                  <a:moveTo>
                    <a:pt x="78429" y="295910"/>
                  </a:moveTo>
                  <a:lnTo>
                    <a:pt x="55730" y="295910"/>
                  </a:lnTo>
                  <a:lnTo>
                    <a:pt x="52668" y="302260"/>
                  </a:lnTo>
                  <a:lnTo>
                    <a:pt x="75357" y="302260"/>
                  </a:lnTo>
                  <a:lnTo>
                    <a:pt x="78429" y="295910"/>
                  </a:lnTo>
                  <a:close/>
                </a:path>
                <a:path w="221614" h="411479">
                  <a:moveTo>
                    <a:pt x="75357" y="302260"/>
                  </a:moveTo>
                  <a:lnTo>
                    <a:pt x="52668" y="302260"/>
                  </a:lnTo>
                  <a:lnTo>
                    <a:pt x="49606" y="308610"/>
                  </a:lnTo>
                  <a:lnTo>
                    <a:pt x="72285" y="308610"/>
                  </a:lnTo>
                  <a:lnTo>
                    <a:pt x="75357" y="302260"/>
                  </a:lnTo>
                  <a:close/>
                </a:path>
                <a:path w="221614" h="411479">
                  <a:moveTo>
                    <a:pt x="72285" y="308610"/>
                  </a:moveTo>
                  <a:lnTo>
                    <a:pt x="49606" y="308610"/>
                  </a:lnTo>
                  <a:lnTo>
                    <a:pt x="46544" y="314960"/>
                  </a:lnTo>
                  <a:lnTo>
                    <a:pt x="69214" y="314960"/>
                  </a:lnTo>
                  <a:lnTo>
                    <a:pt x="72285" y="308610"/>
                  </a:lnTo>
                  <a:close/>
                </a:path>
                <a:path w="221614" h="411479">
                  <a:moveTo>
                    <a:pt x="69214" y="314960"/>
                  </a:moveTo>
                  <a:lnTo>
                    <a:pt x="46544" y="314960"/>
                  </a:lnTo>
                  <a:lnTo>
                    <a:pt x="43482" y="321310"/>
                  </a:lnTo>
                  <a:lnTo>
                    <a:pt x="66142" y="321310"/>
                  </a:lnTo>
                  <a:lnTo>
                    <a:pt x="69214" y="314960"/>
                  </a:lnTo>
                  <a:close/>
                </a:path>
                <a:path w="221614" h="411479">
                  <a:moveTo>
                    <a:pt x="66142" y="321310"/>
                  </a:moveTo>
                  <a:lnTo>
                    <a:pt x="43482" y="321310"/>
                  </a:lnTo>
                  <a:lnTo>
                    <a:pt x="40420" y="327660"/>
                  </a:lnTo>
                  <a:lnTo>
                    <a:pt x="63070" y="327660"/>
                  </a:lnTo>
                  <a:lnTo>
                    <a:pt x="66142" y="321310"/>
                  </a:lnTo>
                  <a:close/>
                </a:path>
                <a:path w="221614" h="411479">
                  <a:moveTo>
                    <a:pt x="63070" y="327660"/>
                  </a:moveTo>
                  <a:lnTo>
                    <a:pt x="40420" y="327660"/>
                  </a:lnTo>
                  <a:lnTo>
                    <a:pt x="37358" y="334010"/>
                  </a:lnTo>
                  <a:lnTo>
                    <a:pt x="59998" y="334010"/>
                  </a:lnTo>
                  <a:lnTo>
                    <a:pt x="63070" y="327660"/>
                  </a:lnTo>
                  <a:close/>
                </a:path>
                <a:path w="221614" h="411479">
                  <a:moveTo>
                    <a:pt x="59998" y="334010"/>
                  </a:moveTo>
                  <a:lnTo>
                    <a:pt x="37358" y="334010"/>
                  </a:lnTo>
                  <a:lnTo>
                    <a:pt x="34295" y="340360"/>
                  </a:lnTo>
                  <a:lnTo>
                    <a:pt x="56926" y="340360"/>
                  </a:lnTo>
                  <a:lnTo>
                    <a:pt x="59998" y="334010"/>
                  </a:lnTo>
                  <a:close/>
                </a:path>
                <a:path w="221614" h="411479">
                  <a:moveTo>
                    <a:pt x="56926" y="340360"/>
                  </a:moveTo>
                  <a:lnTo>
                    <a:pt x="34295" y="340360"/>
                  </a:lnTo>
                  <a:lnTo>
                    <a:pt x="31233" y="346710"/>
                  </a:lnTo>
                  <a:lnTo>
                    <a:pt x="53854" y="346710"/>
                  </a:lnTo>
                  <a:lnTo>
                    <a:pt x="56926" y="340360"/>
                  </a:lnTo>
                  <a:close/>
                </a:path>
                <a:path w="221614" h="411479">
                  <a:moveTo>
                    <a:pt x="53854" y="346710"/>
                  </a:moveTo>
                  <a:lnTo>
                    <a:pt x="31233" y="346710"/>
                  </a:lnTo>
                  <a:lnTo>
                    <a:pt x="28171" y="353060"/>
                  </a:lnTo>
                  <a:lnTo>
                    <a:pt x="50782" y="353060"/>
                  </a:lnTo>
                  <a:lnTo>
                    <a:pt x="53854" y="346710"/>
                  </a:lnTo>
                  <a:close/>
                </a:path>
                <a:path w="221614" h="411479">
                  <a:moveTo>
                    <a:pt x="50782" y="353060"/>
                  </a:moveTo>
                  <a:lnTo>
                    <a:pt x="28171" y="353060"/>
                  </a:lnTo>
                  <a:lnTo>
                    <a:pt x="25109" y="359410"/>
                  </a:lnTo>
                  <a:lnTo>
                    <a:pt x="47710" y="359410"/>
                  </a:lnTo>
                  <a:lnTo>
                    <a:pt x="50782" y="353060"/>
                  </a:lnTo>
                  <a:close/>
                </a:path>
                <a:path w="221614" h="411479">
                  <a:moveTo>
                    <a:pt x="47710" y="359410"/>
                  </a:moveTo>
                  <a:lnTo>
                    <a:pt x="25109" y="359410"/>
                  </a:lnTo>
                  <a:lnTo>
                    <a:pt x="22047" y="365760"/>
                  </a:lnTo>
                  <a:lnTo>
                    <a:pt x="44638" y="365760"/>
                  </a:lnTo>
                  <a:lnTo>
                    <a:pt x="47710" y="359410"/>
                  </a:lnTo>
                  <a:close/>
                </a:path>
                <a:path w="221614" h="411479">
                  <a:moveTo>
                    <a:pt x="44638" y="365760"/>
                  </a:moveTo>
                  <a:lnTo>
                    <a:pt x="22047" y="365760"/>
                  </a:lnTo>
                  <a:lnTo>
                    <a:pt x="18985" y="372110"/>
                  </a:lnTo>
                  <a:lnTo>
                    <a:pt x="41566" y="372110"/>
                  </a:lnTo>
                  <a:lnTo>
                    <a:pt x="44638" y="365760"/>
                  </a:lnTo>
                  <a:close/>
                </a:path>
                <a:path w="221614" h="411479">
                  <a:moveTo>
                    <a:pt x="41566" y="372110"/>
                  </a:moveTo>
                  <a:lnTo>
                    <a:pt x="18985" y="372110"/>
                  </a:lnTo>
                  <a:lnTo>
                    <a:pt x="15923" y="378460"/>
                  </a:lnTo>
                  <a:lnTo>
                    <a:pt x="38494" y="378460"/>
                  </a:lnTo>
                  <a:lnTo>
                    <a:pt x="41566" y="372110"/>
                  </a:lnTo>
                  <a:close/>
                </a:path>
                <a:path w="221614" h="411479">
                  <a:moveTo>
                    <a:pt x="38494" y="378460"/>
                  </a:moveTo>
                  <a:lnTo>
                    <a:pt x="15923" y="378460"/>
                  </a:lnTo>
                  <a:lnTo>
                    <a:pt x="12860" y="384810"/>
                  </a:lnTo>
                  <a:lnTo>
                    <a:pt x="35422" y="384810"/>
                  </a:lnTo>
                  <a:lnTo>
                    <a:pt x="38494" y="378460"/>
                  </a:lnTo>
                  <a:close/>
                </a:path>
                <a:path w="221614" h="411479">
                  <a:moveTo>
                    <a:pt x="35422" y="384810"/>
                  </a:moveTo>
                  <a:lnTo>
                    <a:pt x="12860" y="384810"/>
                  </a:lnTo>
                  <a:lnTo>
                    <a:pt x="9798" y="391160"/>
                  </a:lnTo>
                  <a:lnTo>
                    <a:pt x="32350" y="391160"/>
                  </a:lnTo>
                  <a:lnTo>
                    <a:pt x="35422" y="384810"/>
                  </a:lnTo>
                  <a:close/>
                </a:path>
                <a:path w="221614" h="411479">
                  <a:moveTo>
                    <a:pt x="32350" y="391160"/>
                  </a:moveTo>
                  <a:lnTo>
                    <a:pt x="9798" y="391160"/>
                  </a:lnTo>
                  <a:lnTo>
                    <a:pt x="6736" y="397510"/>
                  </a:lnTo>
                  <a:lnTo>
                    <a:pt x="29278" y="397510"/>
                  </a:lnTo>
                  <a:lnTo>
                    <a:pt x="32350" y="391160"/>
                  </a:lnTo>
                  <a:close/>
                </a:path>
                <a:path w="221614" h="411479">
                  <a:moveTo>
                    <a:pt x="29186" y="397510"/>
                  </a:moveTo>
                  <a:lnTo>
                    <a:pt x="6736" y="397510"/>
                  </a:lnTo>
                  <a:lnTo>
                    <a:pt x="3674" y="403860"/>
                  </a:lnTo>
                  <a:lnTo>
                    <a:pt x="17756" y="403860"/>
                  </a:lnTo>
                  <a:lnTo>
                    <a:pt x="17756" y="402590"/>
                  </a:lnTo>
                  <a:lnTo>
                    <a:pt x="20296" y="402590"/>
                  </a:lnTo>
                  <a:lnTo>
                    <a:pt x="20296" y="401320"/>
                  </a:lnTo>
                  <a:lnTo>
                    <a:pt x="22836" y="401320"/>
                  </a:lnTo>
                  <a:lnTo>
                    <a:pt x="22836" y="400050"/>
                  </a:lnTo>
                  <a:lnTo>
                    <a:pt x="26646" y="400050"/>
                  </a:lnTo>
                  <a:lnTo>
                    <a:pt x="26646" y="398780"/>
                  </a:lnTo>
                  <a:lnTo>
                    <a:pt x="28664" y="398780"/>
                  </a:lnTo>
                  <a:lnTo>
                    <a:pt x="29186" y="397700"/>
                  </a:lnTo>
                  <a:lnTo>
                    <a:pt x="29186" y="397510"/>
                  </a:lnTo>
                  <a:close/>
                </a:path>
                <a:path w="221614" h="411479">
                  <a:moveTo>
                    <a:pt x="15216" y="403860"/>
                  </a:moveTo>
                  <a:lnTo>
                    <a:pt x="3674" y="403860"/>
                  </a:lnTo>
                  <a:lnTo>
                    <a:pt x="612" y="410210"/>
                  </a:lnTo>
                  <a:lnTo>
                    <a:pt x="3786" y="410210"/>
                  </a:lnTo>
                  <a:lnTo>
                    <a:pt x="3786" y="408940"/>
                  </a:lnTo>
                  <a:lnTo>
                    <a:pt x="6326" y="408940"/>
                  </a:lnTo>
                  <a:lnTo>
                    <a:pt x="6326" y="407670"/>
                  </a:lnTo>
                  <a:lnTo>
                    <a:pt x="8866" y="407670"/>
                  </a:lnTo>
                  <a:lnTo>
                    <a:pt x="8866" y="406400"/>
                  </a:lnTo>
                  <a:lnTo>
                    <a:pt x="12676" y="406400"/>
                  </a:lnTo>
                  <a:lnTo>
                    <a:pt x="12676" y="405130"/>
                  </a:lnTo>
                  <a:lnTo>
                    <a:pt x="15216" y="405130"/>
                  </a:lnTo>
                  <a:lnTo>
                    <a:pt x="15216" y="403860"/>
                  </a:lnTo>
                  <a:close/>
                </a:path>
                <a:path w="221614" h="411479">
                  <a:moveTo>
                    <a:pt x="1246" y="410210"/>
                  </a:moveTo>
                  <a:lnTo>
                    <a:pt x="612" y="410210"/>
                  </a:lnTo>
                  <a:lnTo>
                    <a:pt x="0" y="411480"/>
                  </a:lnTo>
                  <a:lnTo>
                    <a:pt x="1246" y="411480"/>
                  </a:lnTo>
                  <a:lnTo>
                    <a:pt x="1246" y="410210"/>
                  </a:lnTo>
                  <a:close/>
                </a:path>
              </a:pathLst>
            </a:custGeom>
            <a:solidFill>
              <a:srgbClr val="0118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6166597" y="4304030"/>
              <a:ext cx="218440" cy="405130"/>
            </a:xfrm>
            <a:custGeom>
              <a:avLst/>
              <a:gdLst/>
              <a:ahLst/>
              <a:cxnLst/>
              <a:rect l="l" t="t" r="r" b="b"/>
              <a:pathLst>
                <a:path w="218439" h="405129">
                  <a:moveTo>
                    <a:pt x="217456" y="1270"/>
                  </a:moveTo>
                  <a:lnTo>
                    <a:pt x="211342" y="1270"/>
                  </a:lnTo>
                  <a:lnTo>
                    <a:pt x="211342" y="2540"/>
                  </a:lnTo>
                  <a:lnTo>
                    <a:pt x="206262" y="2540"/>
                  </a:lnTo>
                  <a:lnTo>
                    <a:pt x="206262" y="3810"/>
                  </a:lnTo>
                  <a:lnTo>
                    <a:pt x="216227" y="3810"/>
                  </a:lnTo>
                  <a:lnTo>
                    <a:pt x="217456" y="1270"/>
                  </a:lnTo>
                  <a:close/>
                </a:path>
                <a:path w="218439" h="405129">
                  <a:moveTo>
                    <a:pt x="218070" y="0"/>
                  </a:moveTo>
                  <a:lnTo>
                    <a:pt x="217692" y="0"/>
                  </a:lnTo>
                  <a:lnTo>
                    <a:pt x="217692" y="783"/>
                  </a:lnTo>
                  <a:lnTo>
                    <a:pt x="218070" y="0"/>
                  </a:lnTo>
                  <a:close/>
                </a:path>
                <a:path w="218439" h="405129">
                  <a:moveTo>
                    <a:pt x="216227" y="3810"/>
                  </a:moveTo>
                  <a:lnTo>
                    <a:pt x="199912" y="3810"/>
                  </a:lnTo>
                  <a:lnTo>
                    <a:pt x="199912" y="5080"/>
                  </a:lnTo>
                  <a:lnTo>
                    <a:pt x="194832" y="5080"/>
                  </a:lnTo>
                  <a:lnTo>
                    <a:pt x="194832" y="6350"/>
                  </a:lnTo>
                  <a:lnTo>
                    <a:pt x="192918" y="6350"/>
                  </a:lnTo>
                  <a:lnTo>
                    <a:pt x="191075" y="10160"/>
                  </a:lnTo>
                  <a:lnTo>
                    <a:pt x="213155" y="10160"/>
                  </a:lnTo>
                  <a:lnTo>
                    <a:pt x="216227" y="3810"/>
                  </a:lnTo>
                  <a:close/>
                </a:path>
                <a:path w="218439" h="405129">
                  <a:moveTo>
                    <a:pt x="213155" y="10160"/>
                  </a:moveTo>
                  <a:lnTo>
                    <a:pt x="191075" y="10160"/>
                  </a:lnTo>
                  <a:lnTo>
                    <a:pt x="188003" y="16510"/>
                  </a:lnTo>
                  <a:lnTo>
                    <a:pt x="210083" y="16510"/>
                  </a:lnTo>
                  <a:lnTo>
                    <a:pt x="213155" y="10160"/>
                  </a:lnTo>
                  <a:close/>
                </a:path>
                <a:path w="218439" h="405129">
                  <a:moveTo>
                    <a:pt x="210083" y="16510"/>
                  </a:moveTo>
                  <a:lnTo>
                    <a:pt x="188003" y="16510"/>
                  </a:lnTo>
                  <a:lnTo>
                    <a:pt x="184931" y="22860"/>
                  </a:lnTo>
                  <a:lnTo>
                    <a:pt x="207011" y="22860"/>
                  </a:lnTo>
                  <a:lnTo>
                    <a:pt x="210083" y="16510"/>
                  </a:lnTo>
                  <a:close/>
                </a:path>
                <a:path w="218439" h="405129">
                  <a:moveTo>
                    <a:pt x="207011" y="22860"/>
                  </a:moveTo>
                  <a:lnTo>
                    <a:pt x="184931" y="22860"/>
                  </a:lnTo>
                  <a:lnTo>
                    <a:pt x="181859" y="29210"/>
                  </a:lnTo>
                  <a:lnTo>
                    <a:pt x="203940" y="29210"/>
                  </a:lnTo>
                  <a:lnTo>
                    <a:pt x="207011" y="22860"/>
                  </a:lnTo>
                  <a:close/>
                </a:path>
                <a:path w="218439" h="405129">
                  <a:moveTo>
                    <a:pt x="203940" y="29210"/>
                  </a:moveTo>
                  <a:lnTo>
                    <a:pt x="181859" y="29210"/>
                  </a:lnTo>
                  <a:lnTo>
                    <a:pt x="178787" y="35560"/>
                  </a:lnTo>
                  <a:lnTo>
                    <a:pt x="200868" y="35560"/>
                  </a:lnTo>
                  <a:lnTo>
                    <a:pt x="203940" y="29210"/>
                  </a:lnTo>
                  <a:close/>
                </a:path>
                <a:path w="218439" h="405129">
                  <a:moveTo>
                    <a:pt x="200868" y="35560"/>
                  </a:moveTo>
                  <a:lnTo>
                    <a:pt x="178787" y="35560"/>
                  </a:lnTo>
                  <a:lnTo>
                    <a:pt x="175715" y="41910"/>
                  </a:lnTo>
                  <a:lnTo>
                    <a:pt x="197796" y="41910"/>
                  </a:lnTo>
                  <a:lnTo>
                    <a:pt x="200868" y="35560"/>
                  </a:lnTo>
                  <a:close/>
                </a:path>
                <a:path w="218439" h="405129">
                  <a:moveTo>
                    <a:pt x="197796" y="41910"/>
                  </a:moveTo>
                  <a:lnTo>
                    <a:pt x="175715" y="41910"/>
                  </a:lnTo>
                  <a:lnTo>
                    <a:pt x="172643" y="48260"/>
                  </a:lnTo>
                  <a:lnTo>
                    <a:pt x="194724" y="48260"/>
                  </a:lnTo>
                  <a:lnTo>
                    <a:pt x="197796" y="41910"/>
                  </a:lnTo>
                  <a:close/>
                </a:path>
                <a:path w="218439" h="405129">
                  <a:moveTo>
                    <a:pt x="194724" y="48260"/>
                  </a:moveTo>
                  <a:lnTo>
                    <a:pt x="172643" y="48260"/>
                  </a:lnTo>
                  <a:lnTo>
                    <a:pt x="169571" y="54610"/>
                  </a:lnTo>
                  <a:lnTo>
                    <a:pt x="191652" y="54610"/>
                  </a:lnTo>
                  <a:lnTo>
                    <a:pt x="194724" y="48260"/>
                  </a:lnTo>
                  <a:close/>
                </a:path>
                <a:path w="218439" h="405129">
                  <a:moveTo>
                    <a:pt x="191652" y="54610"/>
                  </a:moveTo>
                  <a:lnTo>
                    <a:pt x="169571" y="54610"/>
                  </a:lnTo>
                  <a:lnTo>
                    <a:pt x="166499" y="60960"/>
                  </a:lnTo>
                  <a:lnTo>
                    <a:pt x="188580" y="60960"/>
                  </a:lnTo>
                  <a:lnTo>
                    <a:pt x="191652" y="54610"/>
                  </a:lnTo>
                  <a:close/>
                </a:path>
                <a:path w="218439" h="405129">
                  <a:moveTo>
                    <a:pt x="188580" y="60960"/>
                  </a:moveTo>
                  <a:lnTo>
                    <a:pt x="166499" y="60960"/>
                  </a:lnTo>
                  <a:lnTo>
                    <a:pt x="163427" y="67310"/>
                  </a:lnTo>
                  <a:lnTo>
                    <a:pt x="185508" y="67310"/>
                  </a:lnTo>
                  <a:lnTo>
                    <a:pt x="188580" y="60960"/>
                  </a:lnTo>
                  <a:close/>
                </a:path>
                <a:path w="218439" h="405129">
                  <a:moveTo>
                    <a:pt x="185508" y="67310"/>
                  </a:moveTo>
                  <a:lnTo>
                    <a:pt x="163427" y="67310"/>
                  </a:lnTo>
                  <a:lnTo>
                    <a:pt x="160355" y="73660"/>
                  </a:lnTo>
                  <a:lnTo>
                    <a:pt x="182436" y="73660"/>
                  </a:lnTo>
                  <a:lnTo>
                    <a:pt x="185508" y="67310"/>
                  </a:lnTo>
                  <a:close/>
                </a:path>
                <a:path w="218439" h="405129">
                  <a:moveTo>
                    <a:pt x="182436" y="73660"/>
                  </a:moveTo>
                  <a:lnTo>
                    <a:pt x="160355" y="73660"/>
                  </a:lnTo>
                  <a:lnTo>
                    <a:pt x="157283" y="80010"/>
                  </a:lnTo>
                  <a:lnTo>
                    <a:pt x="179364" y="80010"/>
                  </a:lnTo>
                  <a:lnTo>
                    <a:pt x="182436" y="73660"/>
                  </a:lnTo>
                  <a:close/>
                </a:path>
                <a:path w="218439" h="405129">
                  <a:moveTo>
                    <a:pt x="179364" y="80010"/>
                  </a:moveTo>
                  <a:lnTo>
                    <a:pt x="157283" y="80010"/>
                  </a:lnTo>
                  <a:lnTo>
                    <a:pt x="154211" y="86360"/>
                  </a:lnTo>
                  <a:lnTo>
                    <a:pt x="176292" y="86360"/>
                  </a:lnTo>
                  <a:lnTo>
                    <a:pt x="179364" y="80010"/>
                  </a:lnTo>
                  <a:close/>
                </a:path>
                <a:path w="218439" h="405129">
                  <a:moveTo>
                    <a:pt x="176292" y="86360"/>
                  </a:moveTo>
                  <a:lnTo>
                    <a:pt x="154211" y="86360"/>
                  </a:lnTo>
                  <a:lnTo>
                    <a:pt x="151139" y="92710"/>
                  </a:lnTo>
                  <a:lnTo>
                    <a:pt x="173220" y="92710"/>
                  </a:lnTo>
                  <a:lnTo>
                    <a:pt x="176292" y="86360"/>
                  </a:lnTo>
                  <a:close/>
                </a:path>
                <a:path w="218439" h="405129">
                  <a:moveTo>
                    <a:pt x="173220" y="92710"/>
                  </a:moveTo>
                  <a:lnTo>
                    <a:pt x="151139" y="92710"/>
                  </a:lnTo>
                  <a:lnTo>
                    <a:pt x="148067" y="99060"/>
                  </a:lnTo>
                  <a:lnTo>
                    <a:pt x="170148" y="99060"/>
                  </a:lnTo>
                  <a:lnTo>
                    <a:pt x="173220" y="92710"/>
                  </a:lnTo>
                  <a:close/>
                </a:path>
                <a:path w="218439" h="405129">
                  <a:moveTo>
                    <a:pt x="170148" y="99060"/>
                  </a:moveTo>
                  <a:lnTo>
                    <a:pt x="148067" y="99060"/>
                  </a:lnTo>
                  <a:lnTo>
                    <a:pt x="144995" y="105410"/>
                  </a:lnTo>
                  <a:lnTo>
                    <a:pt x="167076" y="105410"/>
                  </a:lnTo>
                  <a:lnTo>
                    <a:pt x="170148" y="99060"/>
                  </a:lnTo>
                  <a:close/>
                </a:path>
                <a:path w="218439" h="405129">
                  <a:moveTo>
                    <a:pt x="167076" y="105410"/>
                  </a:moveTo>
                  <a:lnTo>
                    <a:pt x="144995" y="105410"/>
                  </a:lnTo>
                  <a:lnTo>
                    <a:pt x="141923" y="111760"/>
                  </a:lnTo>
                  <a:lnTo>
                    <a:pt x="164004" y="111760"/>
                  </a:lnTo>
                  <a:lnTo>
                    <a:pt x="167076" y="105410"/>
                  </a:lnTo>
                  <a:close/>
                </a:path>
                <a:path w="218439" h="405129">
                  <a:moveTo>
                    <a:pt x="164004" y="111760"/>
                  </a:moveTo>
                  <a:lnTo>
                    <a:pt x="141923" y="111760"/>
                  </a:lnTo>
                  <a:lnTo>
                    <a:pt x="138852" y="118110"/>
                  </a:lnTo>
                  <a:lnTo>
                    <a:pt x="160932" y="118110"/>
                  </a:lnTo>
                  <a:lnTo>
                    <a:pt x="164004" y="111760"/>
                  </a:lnTo>
                  <a:close/>
                </a:path>
                <a:path w="218439" h="405129">
                  <a:moveTo>
                    <a:pt x="160932" y="118110"/>
                  </a:moveTo>
                  <a:lnTo>
                    <a:pt x="138852" y="118110"/>
                  </a:lnTo>
                  <a:lnTo>
                    <a:pt x="135780" y="124460"/>
                  </a:lnTo>
                  <a:lnTo>
                    <a:pt x="157860" y="124460"/>
                  </a:lnTo>
                  <a:lnTo>
                    <a:pt x="160932" y="118110"/>
                  </a:lnTo>
                  <a:close/>
                </a:path>
                <a:path w="218439" h="405129">
                  <a:moveTo>
                    <a:pt x="157860" y="124460"/>
                  </a:moveTo>
                  <a:lnTo>
                    <a:pt x="135780" y="124460"/>
                  </a:lnTo>
                  <a:lnTo>
                    <a:pt x="132708" y="130810"/>
                  </a:lnTo>
                  <a:lnTo>
                    <a:pt x="154788" y="130810"/>
                  </a:lnTo>
                  <a:lnTo>
                    <a:pt x="157860" y="124460"/>
                  </a:lnTo>
                  <a:close/>
                </a:path>
                <a:path w="218439" h="405129">
                  <a:moveTo>
                    <a:pt x="154788" y="130810"/>
                  </a:moveTo>
                  <a:lnTo>
                    <a:pt x="132708" y="130810"/>
                  </a:lnTo>
                  <a:lnTo>
                    <a:pt x="129636" y="137160"/>
                  </a:lnTo>
                  <a:lnTo>
                    <a:pt x="151716" y="137160"/>
                  </a:lnTo>
                  <a:lnTo>
                    <a:pt x="154788" y="130810"/>
                  </a:lnTo>
                  <a:close/>
                </a:path>
                <a:path w="218439" h="405129">
                  <a:moveTo>
                    <a:pt x="151716" y="137160"/>
                  </a:moveTo>
                  <a:lnTo>
                    <a:pt x="129636" y="137160"/>
                  </a:lnTo>
                  <a:lnTo>
                    <a:pt x="126564" y="143510"/>
                  </a:lnTo>
                  <a:lnTo>
                    <a:pt x="148644" y="143510"/>
                  </a:lnTo>
                  <a:lnTo>
                    <a:pt x="151716" y="137160"/>
                  </a:lnTo>
                  <a:close/>
                </a:path>
                <a:path w="218439" h="405129">
                  <a:moveTo>
                    <a:pt x="148644" y="143510"/>
                  </a:moveTo>
                  <a:lnTo>
                    <a:pt x="126564" y="143510"/>
                  </a:lnTo>
                  <a:lnTo>
                    <a:pt x="123492" y="149860"/>
                  </a:lnTo>
                  <a:lnTo>
                    <a:pt x="145573" y="149860"/>
                  </a:lnTo>
                  <a:lnTo>
                    <a:pt x="148644" y="143510"/>
                  </a:lnTo>
                  <a:close/>
                </a:path>
                <a:path w="218439" h="405129">
                  <a:moveTo>
                    <a:pt x="145573" y="149860"/>
                  </a:moveTo>
                  <a:lnTo>
                    <a:pt x="123492" y="149860"/>
                  </a:lnTo>
                  <a:lnTo>
                    <a:pt x="120420" y="156210"/>
                  </a:lnTo>
                  <a:lnTo>
                    <a:pt x="142501" y="156210"/>
                  </a:lnTo>
                  <a:lnTo>
                    <a:pt x="145573" y="149860"/>
                  </a:lnTo>
                  <a:close/>
                </a:path>
                <a:path w="218439" h="405129">
                  <a:moveTo>
                    <a:pt x="142501" y="156210"/>
                  </a:moveTo>
                  <a:lnTo>
                    <a:pt x="120420" y="156210"/>
                  </a:lnTo>
                  <a:lnTo>
                    <a:pt x="117348" y="162560"/>
                  </a:lnTo>
                  <a:lnTo>
                    <a:pt x="139429" y="162560"/>
                  </a:lnTo>
                  <a:lnTo>
                    <a:pt x="142501" y="156210"/>
                  </a:lnTo>
                  <a:close/>
                </a:path>
                <a:path w="218439" h="405129">
                  <a:moveTo>
                    <a:pt x="139429" y="162560"/>
                  </a:moveTo>
                  <a:lnTo>
                    <a:pt x="117348" y="162560"/>
                  </a:lnTo>
                  <a:lnTo>
                    <a:pt x="114276" y="168910"/>
                  </a:lnTo>
                  <a:lnTo>
                    <a:pt x="136357" y="168910"/>
                  </a:lnTo>
                  <a:lnTo>
                    <a:pt x="139429" y="162560"/>
                  </a:lnTo>
                  <a:close/>
                </a:path>
                <a:path w="218439" h="405129">
                  <a:moveTo>
                    <a:pt x="136357" y="168910"/>
                  </a:moveTo>
                  <a:lnTo>
                    <a:pt x="114276" y="168910"/>
                  </a:lnTo>
                  <a:lnTo>
                    <a:pt x="111204" y="175260"/>
                  </a:lnTo>
                  <a:lnTo>
                    <a:pt x="133285" y="175260"/>
                  </a:lnTo>
                  <a:lnTo>
                    <a:pt x="136357" y="168910"/>
                  </a:lnTo>
                  <a:close/>
                </a:path>
                <a:path w="218439" h="405129">
                  <a:moveTo>
                    <a:pt x="133285" y="175260"/>
                  </a:moveTo>
                  <a:lnTo>
                    <a:pt x="111204" y="175260"/>
                  </a:lnTo>
                  <a:lnTo>
                    <a:pt x="108132" y="181610"/>
                  </a:lnTo>
                  <a:lnTo>
                    <a:pt x="130213" y="181610"/>
                  </a:lnTo>
                  <a:lnTo>
                    <a:pt x="133285" y="175260"/>
                  </a:lnTo>
                  <a:close/>
                </a:path>
                <a:path w="218439" h="405129">
                  <a:moveTo>
                    <a:pt x="130213" y="181610"/>
                  </a:moveTo>
                  <a:lnTo>
                    <a:pt x="108132" y="181610"/>
                  </a:lnTo>
                  <a:lnTo>
                    <a:pt x="105060" y="187960"/>
                  </a:lnTo>
                  <a:lnTo>
                    <a:pt x="127141" y="187960"/>
                  </a:lnTo>
                  <a:lnTo>
                    <a:pt x="130213" y="181610"/>
                  </a:lnTo>
                  <a:close/>
                </a:path>
                <a:path w="218439" h="405129">
                  <a:moveTo>
                    <a:pt x="127141" y="187960"/>
                  </a:moveTo>
                  <a:lnTo>
                    <a:pt x="105060" y="187960"/>
                  </a:lnTo>
                  <a:lnTo>
                    <a:pt x="101988" y="194310"/>
                  </a:lnTo>
                  <a:lnTo>
                    <a:pt x="124069" y="194310"/>
                  </a:lnTo>
                  <a:lnTo>
                    <a:pt x="127141" y="187960"/>
                  </a:lnTo>
                  <a:close/>
                </a:path>
                <a:path w="218439" h="405129">
                  <a:moveTo>
                    <a:pt x="124069" y="194310"/>
                  </a:moveTo>
                  <a:lnTo>
                    <a:pt x="101988" y="194310"/>
                  </a:lnTo>
                  <a:lnTo>
                    <a:pt x="98916" y="200660"/>
                  </a:lnTo>
                  <a:lnTo>
                    <a:pt x="120997" y="200660"/>
                  </a:lnTo>
                  <a:lnTo>
                    <a:pt x="124069" y="194310"/>
                  </a:lnTo>
                  <a:close/>
                </a:path>
                <a:path w="218439" h="405129">
                  <a:moveTo>
                    <a:pt x="120997" y="200660"/>
                  </a:moveTo>
                  <a:lnTo>
                    <a:pt x="98916" y="200660"/>
                  </a:lnTo>
                  <a:lnTo>
                    <a:pt x="95844" y="207010"/>
                  </a:lnTo>
                  <a:lnTo>
                    <a:pt x="117925" y="207010"/>
                  </a:lnTo>
                  <a:lnTo>
                    <a:pt x="120997" y="200660"/>
                  </a:lnTo>
                  <a:close/>
                </a:path>
                <a:path w="218439" h="405129">
                  <a:moveTo>
                    <a:pt x="117925" y="207010"/>
                  </a:moveTo>
                  <a:lnTo>
                    <a:pt x="95844" y="207010"/>
                  </a:lnTo>
                  <a:lnTo>
                    <a:pt x="92772" y="213360"/>
                  </a:lnTo>
                  <a:lnTo>
                    <a:pt x="114853" y="213360"/>
                  </a:lnTo>
                  <a:lnTo>
                    <a:pt x="117925" y="207010"/>
                  </a:lnTo>
                  <a:close/>
                </a:path>
                <a:path w="218439" h="405129">
                  <a:moveTo>
                    <a:pt x="114853" y="213360"/>
                  </a:moveTo>
                  <a:lnTo>
                    <a:pt x="92772" y="213360"/>
                  </a:lnTo>
                  <a:lnTo>
                    <a:pt x="89700" y="219710"/>
                  </a:lnTo>
                  <a:lnTo>
                    <a:pt x="111781" y="219710"/>
                  </a:lnTo>
                  <a:lnTo>
                    <a:pt x="114853" y="213360"/>
                  </a:lnTo>
                  <a:close/>
                </a:path>
                <a:path w="218439" h="405129">
                  <a:moveTo>
                    <a:pt x="111781" y="219710"/>
                  </a:moveTo>
                  <a:lnTo>
                    <a:pt x="89700" y="219710"/>
                  </a:lnTo>
                  <a:lnTo>
                    <a:pt x="86628" y="226060"/>
                  </a:lnTo>
                  <a:lnTo>
                    <a:pt x="108709" y="226060"/>
                  </a:lnTo>
                  <a:lnTo>
                    <a:pt x="111781" y="219710"/>
                  </a:lnTo>
                  <a:close/>
                </a:path>
                <a:path w="218439" h="405129">
                  <a:moveTo>
                    <a:pt x="108709" y="226060"/>
                  </a:moveTo>
                  <a:lnTo>
                    <a:pt x="86628" y="226060"/>
                  </a:lnTo>
                  <a:lnTo>
                    <a:pt x="83556" y="232410"/>
                  </a:lnTo>
                  <a:lnTo>
                    <a:pt x="105637" y="232410"/>
                  </a:lnTo>
                  <a:lnTo>
                    <a:pt x="108709" y="226060"/>
                  </a:lnTo>
                  <a:close/>
                </a:path>
                <a:path w="218439" h="405129">
                  <a:moveTo>
                    <a:pt x="105637" y="232410"/>
                  </a:moveTo>
                  <a:lnTo>
                    <a:pt x="83556" y="232410"/>
                  </a:lnTo>
                  <a:lnTo>
                    <a:pt x="80485" y="238760"/>
                  </a:lnTo>
                  <a:lnTo>
                    <a:pt x="102565" y="238760"/>
                  </a:lnTo>
                  <a:lnTo>
                    <a:pt x="105637" y="232410"/>
                  </a:lnTo>
                  <a:close/>
                </a:path>
                <a:path w="218439" h="405129">
                  <a:moveTo>
                    <a:pt x="102565" y="238760"/>
                  </a:moveTo>
                  <a:lnTo>
                    <a:pt x="80485" y="238760"/>
                  </a:lnTo>
                  <a:lnTo>
                    <a:pt x="77413" y="245110"/>
                  </a:lnTo>
                  <a:lnTo>
                    <a:pt x="99493" y="245110"/>
                  </a:lnTo>
                  <a:lnTo>
                    <a:pt x="102565" y="238760"/>
                  </a:lnTo>
                  <a:close/>
                </a:path>
                <a:path w="218439" h="405129">
                  <a:moveTo>
                    <a:pt x="99493" y="245110"/>
                  </a:moveTo>
                  <a:lnTo>
                    <a:pt x="77413" y="245110"/>
                  </a:lnTo>
                  <a:lnTo>
                    <a:pt x="74341" y="251460"/>
                  </a:lnTo>
                  <a:lnTo>
                    <a:pt x="96421" y="251460"/>
                  </a:lnTo>
                  <a:lnTo>
                    <a:pt x="99493" y="245110"/>
                  </a:lnTo>
                  <a:close/>
                </a:path>
                <a:path w="218439" h="405129">
                  <a:moveTo>
                    <a:pt x="96421" y="251460"/>
                  </a:moveTo>
                  <a:lnTo>
                    <a:pt x="74341" y="251460"/>
                  </a:lnTo>
                  <a:lnTo>
                    <a:pt x="71269" y="257810"/>
                  </a:lnTo>
                  <a:lnTo>
                    <a:pt x="93349" y="257810"/>
                  </a:lnTo>
                  <a:lnTo>
                    <a:pt x="96421" y="251460"/>
                  </a:lnTo>
                  <a:close/>
                </a:path>
                <a:path w="218439" h="405129">
                  <a:moveTo>
                    <a:pt x="93349" y="257810"/>
                  </a:moveTo>
                  <a:lnTo>
                    <a:pt x="71269" y="257810"/>
                  </a:lnTo>
                  <a:lnTo>
                    <a:pt x="68197" y="264160"/>
                  </a:lnTo>
                  <a:lnTo>
                    <a:pt x="90277" y="264160"/>
                  </a:lnTo>
                  <a:lnTo>
                    <a:pt x="93349" y="257810"/>
                  </a:lnTo>
                  <a:close/>
                </a:path>
                <a:path w="218439" h="405129">
                  <a:moveTo>
                    <a:pt x="90277" y="264160"/>
                  </a:moveTo>
                  <a:lnTo>
                    <a:pt x="68197" y="264160"/>
                  </a:lnTo>
                  <a:lnTo>
                    <a:pt x="65125" y="270510"/>
                  </a:lnTo>
                  <a:lnTo>
                    <a:pt x="87206" y="270510"/>
                  </a:lnTo>
                  <a:lnTo>
                    <a:pt x="90277" y="264160"/>
                  </a:lnTo>
                  <a:close/>
                </a:path>
                <a:path w="218439" h="405129">
                  <a:moveTo>
                    <a:pt x="87206" y="270510"/>
                  </a:moveTo>
                  <a:lnTo>
                    <a:pt x="65125" y="270510"/>
                  </a:lnTo>
                  <a:lnTo>
                    <a:pt x="62053" y="276860"/>
                  </a:lnTo>
                  <a:lnTo>
                    <a:pt x="84134" y="276860"/>
                  </a:lnTo>
                  <a:lnTo>
                    <a:pt x="87206" y="270510"/>
                  </a:lnTo>
                  <a:close/>
                </a:path>
                <a:path w="218439" h="405129">
                  <a:moveTo>
                    <a:pt x="84134" y="276860"/>
                  </a:moveTo>
                  <a:lnTo>
                    <a:pt x="62053" y="276860"/>
                  </a:lnTo>
                  <a:lnTo>
                    <a:pt x="58981" y="283210"/>
                  </a:lnTo>
                  <a:lnTo>
                    <a:pt x="81062" y="283210"/>
                  </a:lnTo>
                  <a:lnTo>
                    <a:pt x="84134" y="276860"/>
                  </a:lnTo>
                  <a:close/>
                </a:path>
                <a:path w="218439" h="405129">
                  <a:moveTo>
                    <a:pt x="81062" y="283210"/>
                  </a:moveTo>
                  <a:lnTo>
                    <a:pt x="58981" y="283210"/>
                  </a:lnTo>
                  <a:lnTo>
                    <a:pt x="55909" y="289560"/>
                  </a:lnTo>
                  <a:lnTo>
                    <a:pt x="77990" y="289560"/>
                  </a:lnTo>
                  <a:lnTo>
                    <a:pt x="81062" y="283210"/>
                  </a:lnTo>
                  <a:close/>
                </a:path>
                <a:path w="218439" h="405129">
                  <a:moveTo>
                    <a:pt x="77990" y="289560"/>
                  </a:moveTo>
                  <a:lnTo>
                    <a:pt x="55909" y="289560"/>
                  </a:lnTo>
                  <a:lnTo>
                    <a:pt x="52837" y="295910"/>
                  </a:lnTo>
                  <a:lnTo>
                    <a:pt x="74918" y="295910"/>
                  </a:lnTo>
                  <a:lnTo>
                    <a:pt x="77990" y="289560"/>
                  </a:lnTo>
                  <a:close/>
                </a:path>
                <a:path w="218439" h="405129">
                  <a:moveTo>
                    <a:pt x="74918" y="295910"/>
                  </a:moveTo>
                  <a:lnTo>
                    <a:pt x="52837" y="295910"/>
                  </a:lnTo>
                  <a:lnTo>
                    <a:pt x="49765" y="302260"/>
                  </a:lnTo>
                  <a:lnTo>
                    <a:pt x="71846" y="302260"/>
                  </a:lnTo>
                  <a:lnTo>
                    <a:pt x="74918" y="295910"/>
                  </a:lnTo>
                  <a:close/>
                </a:path>
                <a:path w="218439" h="405129">
                  <a:moveTo>
                    <a:pt x="71846" y="302260"/>
                  </a:moveTo>
                  <a:lnTo>
                    <a:pt x="49765" y="302260"/>
                  </a:lnTo>
                  <a:lnTo>
                    <a:pt x="46693" y="308610"/>
                  </a:lnTo>
                  <a:lnTo>
                    <a:pt x="68774" y="308610"/>
                  </a:lnTo>
                  <a:lnTo>
                    <a:pt x="71846" y="302260"/>
                  </a:lnTo>
                  <a:close/>
                </a:path>
                <a:path w="218439" h="405129">
                  <a:moveTo>
                    <a:pt x="68774" y="308610"/>
                  </a:moveTo>
                  <a:lnTo>
                    <a:pt x="46693" y="308610"/>
                  </a:lnTo>
                  <a:lnTo>
                    <a:pt x="43621" y="314960"/>
                  </a:lnTo>
                  <a:lnTo>
                    <a:pt x="65702" y="314960"/>
                  </a:lnTo>
                  <a:lnTo>
                    <a:pt x="68774" y="308610"/>
                  </a:lnTo>
                  <a:close/>
                </a:path>
                <a:path w="218439" h="405129">
                  <a:moveTo>
                    <a:pt x="65702" y="314960"/>
                  </a:moveTo>
                  <a:lnTo>
                    <a:pt x="43621" y="314960"/>
                  </a:lnTo>
                  <a:lnTo>
                    <a:pt x="40549" y="321310"/>
                  </a:lnTo>
                  <a:lnTo>
                    <a:pt x="62630" y="321310"/>
                  </a:lnTo>
                  <a:lnTo>
                    <a:pt x="65702" y="314960"/>
                  </a:lnTo>
                  <a:close/>
                </a:path>
                <a:path w="218439" h="405129">
                  <a:moveTo>
                    <a:pt x="62630" y="321310"/>
                  </a:moveTo>
                  <a:lnTo>
                    <a:pt x="40549" y="321310"/>
                  </a:lnTo>
                  <a:lnTo>
                    <a:pt x="37477" y="327660"/>
                  </a:lnTo>
                  <a:lnTo>
                    <a:pt x="59558" y="327660"/>
                  </a:lnTo>
                  <a:lnTo>
                    <a:pt x="62630" y="321310"/>
                  </a:lnTo>
                  <a:close/>
                </a:path>
                <a:path w="218439" h="405129">
                  <a:moveTo>
                    <a:pt x="59558" y="327660"/>
                  </a:moveTo>
                  <a:lnTo>
                    <a:pt x="37477" y="327660"/>
                  </a:lnTo>
                  <a:lnTo>
                    <a:pt x="34405" y="334010"/>
                  </a:lnTo>
                  <a:lnTo>
                    <a:pt x="56486" y="334010"/>
                  </a:lnTo>
                  <a:lnTo>
                    <a:pt x="59558" y="327660"/>
                  </a:lnTo>
                  <a:close/>
                </a:path>
                <a:path w="218439" h="405129">
                  <a:moveTo>
                    <a:pt x="56486" y="334010"/>
                  </a:moveTo>
                  <a:lnTo>
                    <a:pt x="34405" y="334010"/>
                  </a:lnTo>
                  <a:lnTo>
                    <a:pt x="31333" y="340360"/>
                  </a:lnTo>
                  <a:lnTo>
                    <a:pt x="53414" y="340360"/>
                  </a:lnTo>
                  <a:lnTo>
                    <a:pt x="56486" y="334010"/>
                  </a:lnTo>
                  <a:close/>
                </a:path>
                <a:path w="218439" h="405129">
                  <a:moveTo>
                    <a:pt x="53414" y="340360"/>
                  </a:moveTo>
                  <a:lnTo>
                    <a:pt x="31333" y="340360"/>
                  </a:lnTo>
                  <a:lnTo>
                    <a:pt x="28261" y="346710"/>
                  </a:lnTo>
                  <a:lnTo>
                    <a:pt x="50342" y="346710"/>
                  </a:lnTo>
                  <a:lnTo>
                    <a:pt x="53414" y="340360"/>
                  </a:lnTo>
                  <a:close/>
                </a:path>
                <a:path w="218439" h="405129">
                  <a:moveTo>
                    <a:pt x="50342" y="346710"/>
                  </a:moveTo>
                  <a:lnTo>
                    <a:pt x="28261" y="346710"/>
                  </a:lnTo>
                  <a:lnTo>
                    <a:pt x="25189" y="353060"/>
                  </a:lnTo>
                  <a:lnTo>
                    <a:pt x="47270" y="353060"/>
                  </a:lnTo>
                  <a:lnTo>
                    <a:pt x="50342" y="346710"/>
                  </a:lnTo>
                  <a:close/>
                </a:path>
                <a:path w="218439" h="405129">
                  <a:moveTo>
                    <a:pt x="47270" y="353060"/>
                  </a:moveTo>
                  <a:lnTo>
                    <a:pt x="25189" y="353060"/>
                  </a:lnTo>
                  <a:lnTo>
                    <a:pt x="22118" y="359410"/>
                  </a:lnTo>
                  <a:lnTo>
                    <a:pt x="44198" y="359410"/>
                  </a:lnTo>
                  <a:lnTo>
                    <a:pt x="47270" y="353060"/>
                  </a:lnTo>
                  <a:close/>
                </a:path>
                <a:path w="218439" h="405129">
                  <a:moveTo>
                    <a:pt x="44198" y="359410"/>
                  </a:moveTo>
                  <a:lnTo>
                    <a:pt x="22118" y="359410"/>
                  </a:lnTo>
                  <a:lnTo>
                    <a:pt x="19046" y="365760"/>
                  </a:lnTo>
                  <a:lnTo>
                    <a:pt x="41126" y="365760"/>
                  </a:lnTo>
                  <a:lnTo>
                    <a:pt x="44198" y="359410"/>
                  </a:lnTo>
                  <a:close/>
                </a:path>
                <a:path w="218439" h="405129">
                  <a:moveTo>
                    <a:pt x="41126" y="365760"/>
                  </a:moveTo>
                  <a:lnTo>
                    <a:pt x="19046" y="365760"/>
                  </a:lnTo>
                  <a:lnTo>
                    <a:pt x="15974" y="372110"/>
                  </a:lnTo>
                  <a:lnTo>
                    <a:pt x="38054" y="372110"/>
                  </a:lnTo>
                  <a:lnTo>
                    <a:pt x="41126" y="365760"/>
                  </a:lnTo>
                  <a:close/>
                </a:path>
                <a:path w="218439" h="405129">
                  <a:moveTo>
                    <a:pt x="38054" y="372110"/>
                  </a:moveTo>
                  <a:lnTo>
                    <a:pt x="15974" y="372110"/>
                  </a:lnTo>
                  <a:lnTo>
                    <a:pt x="12902" y="378460"/>
                  </a:lnTo>
                  <a:lnTo>
                    <a:pt x="34982" y="378460"/>
                  </a:lnTo>
                  <a:lnTo>
                    <a:pt x="38054" y="372110"/>
                  </a:lnTo>
                  <a:close/>
                </a:path>
                <a:path w="218439" h="405129">
                  <a:moveTo>
                    <a:pt x="34982" y="378460"/>
                  </a:moveTo>
                  <a:lnTo>
                    <a:pt x="12902" y="378460"/>
                  </a:lnTo>
                  <a:lnTo>
                    <a:pt x="9830" y="384810"/>
                  </a:lnTo>
                  <a:lnTo>
                    <a:pt x="31910" y="384810"/>
                  </a:lnTo>
                  <a:lnTo>
                    <a:pt x="34982" y="378460"/>
                  </a:lnTo>
                  <a:close/>
                </a:path>
                <a:path w="218439" h="405129">
                  <a:moveTo>
                    <a:pt x="31910" y="384810"/>
                  </a:moveTo>
                  <a:lnTo>
                    <a:pt x="9830" y="384810"/>
                  </a:lnTo>
                  <a:lnTo>
                    <a:pt x="6758" y="391160"/>
                  </a:lnTo>
                  <a:lnTo>
                    <a:pt x="28839" y="391160"/>
                  </a:lnTo>
                  <a:lnTo>
                    <a:pt x="31910" y="384810"/>
                  </a:lnTo>
                  <a:close/>
                </a:path>
                <a:path w="218439" h="405129">
                  <a:moveTo>
                    <a:pt x="27192" y="391160"/>
                  </a:moveTo>
                  <a:lnTo>
                    <a:pt x="6758" y="391160"/>
                  </a:lnTo>
                  <a:lnTo>
                    <a:pt x="3686" y="397510"/>
                  </a:lnTo>
                  <a:lnTo>
                    <a:pt x="17032" y="397510"/>
                  </a:lnTo>
                  <a:lnTo>
                    <a:pt x="17032" y="396240"/>
                  </a:lnTo>
                  <a:lnTo>
                    <a:pt x="19572" y="396240"/>
                  </a:lnTo>
                  <a:lnTo>
                    <a:pt x="19572" y="394970"/>
                  </a:lnTo>
                  <a:lnTo>
                    <a:pt x="22112" y="394970"/>
                  </a:lnTo>
                  <a:lnTo>
                    <a:pt x="22112" y="393700"/>
                  </a:lnTo>
                  <a:lnTo>
                    <a:pt x="24652" y="393700"/>
                  </a:lnTo>
                  <a:lnTo>
                    <a:pt x="24652" y="392430"/>
                  </a:lnTo>
                  <a:lnTo>
                    <a:pt x="27192" y="392430"/>
                  </a:lnTo>
                  <a:lnTo>
                    <a:pt x="27192" y="391160"/>
                  </a:lnTo>
                  <a:close/>
                </a:path>
                <a:path w="218439" h="405129">
                  <a:moveTo>
                    <a:pt x="14492" y="397510"/>
                  </a:moveTo>
                  <a:lnTo>
                    <a:pt x="3686" y="397510"/>
                  </a:lnTo>
                  <a:lnTo>
                    <a:pt x="614" y="403860"/>
                  </a:lnTo>
                  <a:lnTo>
                    <a:pt x="3062" y="403860"/>
                  </a:lnTo>
                  <a:lnTo>
                    <a:pt x="3062" y="402590"/>
                  </a:lnTo>
                  <a:lnTo>
                    <a:pt x="5602" y="402590"/>
                  </a:lnTo>
                  <a:lnTo>
                    <a:pt x="5602" y="401320"/>
                  </a:lnTo>
                  <a:lnTo>
                    <a:pt x="8142" y="401320"/>
                  </a:lnTo>
                  <a:lnTo>
                    <a:pt x="8142" y="400050"/>
                  </a:lnTo>
                  <a:lnTo>
                    <a:pt x="11952" y="400050"/>
                  </a:lnTo>
                  <a:lnTo>
                    <a:pt x="11952" y="398780"/>
                  </a:lnTo>
                  <a:lnTo>
                    <a:pt x="14492" y="398780"/>
                  </a:lnTo>
                  <a:lnTo>
                    <a:pt x="14492" y="397510"/>
                  </a:lnTo>
                  <a:close/>
                </a:path>
                <a:path w="218439" h="405129">
                  <a:moveTo>
                    <a:pt x="522" y="404050"/>
                  </a:moveTo>
                  <a:lnTo>
                    <a:pt x="0" y="405130"/>
                  </a:lnTo>
                  <a:lnTo>
                    <a:pt x="522" y="405130"/>
                  </a:lnTo>
                  <a:lnTo>
                    <a:pt x="522" y="404050"/>
                  </a:lnTo>
                  <a:close/>
                </a:path>
              </a:pathLst>
            </a:custGeom>
            <a:solidFill>
              <a:srgbClr val="0118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6195436" y="4298950"/>
              <a:ext cx="215265" cy="396240"/>
            </a:xfrm>
            <a:custGeom>
              <a:avLst/>
              <a:gdLst/>
              <a:ahLst/>
              <a:cxnLst/>
              <a:rect l="l" t="t" r="r" b="b"/>
              <a:pathLst>
                <a:path w="215264" h="396239">
                  <a:moveTo>
                    <a:pt x="215040" y="0"/>
                  </a:moveTo>
                  <a:lnTo>
                    <a:pt x="210443" y="0"/>
                  </a:lnTo>
                  <a:lnTo>
                    <a:pt x="210443" y="1269"/>
                  </a:lnTo>
                  <a:lnTo>
                    <a:pt x="205363" y="1269"/>
                  </a:lnTo>
                  <a:lnTo>
                    <a:pt x="205363" y="2539"/>
                  </a:lnTo>
                  <a:lnTo>
                    <a:pt x="213811" y="2539"/>
                  </a:lnTo>
                  <a:lnTo>
                    <a:pt x="215040" y="0"/>
                  </a:lnTo>
                  <a:close/>
                </a:path>
                <a:path w="215264" h="396239">
                  <a:moveTo>
                    <a:pt x="213811" y="2540"/>
                  </a:moveTo>
                  <a:lnTo>
                    <a:pt x="200283" y="2540"/>
                  </a:lnTo>
                  <a:lnTo>
                    <a:pt x="200283" y="3810"/>
                  </a:lnTo>
                  <a:lnTo>
                    <a:pt x="193933" y="3810"/>
                  </a:lnTo>
                  <a:lnTo>
                    <a:pt x="193933" y="5080"/>
                  </a:lnTo>
                  <a:lnTo>
                    <a:pt x="189231" y="5080"/>
                  </a:lnTo>
                  <a:lnTo>
                    <a:pt x="188853" y="5863"/>
                  </a:lnTo>
                  <a:lnTo>
                    <a:pt x="188853" y="6350"/>
                  </a:lnTo>
                  <a:lnTo>
                    <a:pt x="188617" y="6350"/>
                  </a:lnTo>
                  <a:lnTo>
                    <a:pt x="187388" y="8889"/>
                  </a:lnTo>
                  <a:lnTo>
                    <a:pt x="210739" y="8889"/>
                  </a:lnTo>
                  <a:lnTo>
                    <a:pt x="213811" y="2540"/>
                  </a:lnTo>
                  <a:close/>
                </a:path>
                <a:path w="215264" h="396239">
                  <a:moveTo>
                    <a:pt x="210739" y="8890"/>
                  </a:moveTo>
                  <a:lnTo>
                    <a:pt x="187388" y="8890"/>
                  </a:lnTo>
                  <a:lnTo>
                    <a:pt x="184316" y="15239"/>
                  </a:lnTo>
                  <a:lnTo>
                    <a:pt x="207667" y="15239"/>
                  </a:lnTo>
                  <a:lnTo>
                    <a:pt x="210739" y="8890"/>
                  </a:lnTo>
                  <a:close/>
                </a:path>
                <a:path w="215264" h="396239">
                  <a:moveTo>
                    <a:pt x="207667" y="15240"/>
                  </a:moveTo>
                  <a:lnTo>
                    <a:pt x="184316" y="15240"/>
                  </a:lnTo>
                  <a:lnTo>
                    <a:pt x="181244" y="21589"/>
                  </a:lnTo>
                  <a:lnTo>
                    <a:pt x="204595" y="21589"/>
                  </a:lnTo>
                  <a:lnTo>
                    <a:pt x="207667" y="15240"/>
                  </a:lnTo>
                  <a:close/>
                </a:path>
                <a:path w="215264" h="396239">
                  <a:moveTo>
                    <a:pt x="204595" y="21590"/>
                  </a:moveTo>
                  <a:lnTo>
                    <a:pt x="181244" y="21590"/>
                  </a:lnTo>
                  <a:lnTo>
                    <a:pt x="178172" y="27939"/>
                  </a:lnTo>
                  <a:lnTo>
                    <a:pt x="201523" y="27939"/>
                  </a:lnTo>
                  <a:lnTo>
                    <a:pt x="204595" y="21590"/>
                  </a:lnTo>
                  <a:close/>
                </a:path>
                <a:path w="215264" h="396239">
                  <a:moveTo>
                    <a:pt x="201523" y="27940"/>
                  </a:moveTo>
                  <a:lnTo>
                    <a:pt x="178172" y="27940"/>
                  </a:lnTo>
                  <a:lnTo>
                    <a:pt x="175101" y="34289"/>
                  </a:lnTo>
                  <a:lnTo>
                    <a:pt x="198451" y="34289"/>
                  </a:lnTo>
                  <a:lnTo>
                    <a:pt x="201523" y="27940"/>
                  </a:lnTo>
                  <a:close/>
                </a:path>
                <a:path w="215264" h="396239">
                  <a:moveTo>
                    <a:pt x="198451" y="34290"/>
                  </a:moveTo>
                  <a:lnTo>
                    <a:pt x="175101" y="34290"/>
                  </a:lnTo>
                  <a:lnTo>
                    <a:pt x="172029" y="40639"/>
                  </a:lnTo>
                  <a:lnTo>
                    <a:pt x="195379" y="40639"/>
                  </a:lnTo>
                  <a:lnTo>
                    <a:pt x="198451" y="34290"/>
                  </a:lnTo>
                  <a:close/>
                </a:path>
                <a:path w="215264" h="396239">
                  <a:moveTo>
                    <a:pt x="195379" y="40640"/>
                  </a:moveTo>
                  <a:lnTo>
                    <a:pt x="172029" y="40640"/>
                  </a:lnTo>
                  <a:lnTo>
                    <a:pt x="168957" y="46989"/>
                  </a:lnTo>
                  <a:lnTo>
                    <a:pt x="192307" y="46989"/>
                  </a:lnTo>
                  <a:lnTo>
                    <a:pt x="195379" y="40640"/>
                  </a:lnTo>
                  <a:close/>
                </a:path>
                <a:path w="215264" h="396239">
                  <a:moveTo>
                    <a:pt x="192307" y="46990"/>
                  </a:moveTo>
                  <a:lnTo>
                    <a:pt x="168957" y="46990"/>
                  </a:lnTo>
                  <a:lnTo>
                    <a:pt x="165885" y="53339"/>
                  </a:lnTo>
                  <a:lnTo>
                    <a:pt x="189235" y="53339"/>
                  </a:lnTo>
                  <a:lnTo>
                    <a:pt x="192307" y="46990"/>
                  </a:lnTo>
                  <a:close/>
                </a:path>
                <a:path w="215264" h="396239">
                  <a:moveTo>
                    <a:pt x="189235" y="53340"/>
                  </a:moveTo>
                  <a:lnTo>
                    <a:pt x="165885" y="53340"/>
                  </a:lnTo>
                  <a:lnTo>
                    <a:pt x="162813" y="59689"/>
                  </a:lnTo>
                  <a:lnTo>
                    <a:pt x="186163" y="59689"/>
                  </a:lnTo>
                  <a:lnTo>
                    <a:pt x="189235" y="53340"/>
                  </a:lnTo>
                  <a:close/>
                </a:path>
                <a:path w="215264" h="396239">
                  <a:moveTo>
                    <a:pt x="186163" y="59690"/>
                  </a:moveTo>
                  <a:lnTo>
                    <a:pt x="162813" y="59690"/>
                  </a:lnTo>
                  <a:lnTo>
                    <a:pt x="159741" y="66039"/>
                  </a:lnTo>
                  <a:lnTo>
                    <a:pt x="183091" y="66039"/>
                  </a:lnTo>
                  <a:lnTo>
                    <a:pt x="186163" y="59690"/>
                  </a:lnTo>
                  <a:close/>
                </a:path>
                <a:path w="215264" h="396239">
                  <a:moveTo>
                    <a:pt x="183091" y="66040"/>
                  </a:moveTo>
                  <a:lnTo>
                    <a:pt x="159741" y="66040"/>
                  </a:lnTo>
                  <a:lnTo>
                    <a:pt x="156669" y="72389"/>
                  </a:lnTo>
                  <a:lnTo>
                    <a:pt x="180020" y="72389"/>
                  </a:lnTo>
                  <a:lnTo>
                    <a:pt x="183091" y="66040"/>
                  </a:lnTo>
                  <a:close/>
                </a:path>
                <a:path w="215264" h="396239">
                  <a:moveTo>
                    <a:pt x="180020" y="72390"/>
                  </a:moveTo>
                  <a:lnTo>
                    <a:pt x="156669" y="72390"/>
                  </a:lnTo>
                  <a:lnTo>
                    <a:pt x="153597" y="78739"/>
                  </a:lnTo>
                  <a:lnTo>
                    <a:pt x="176948" y="78739"/>
                  </a:lnTo>
                  <a:lnTo>
                    <a:pt x="180020" y="72390"/>
                  </a:lnTo>
                  <a:close/>
                </a:path>
                <a:path w="215264" h="396239">
                  <a:moveTo>
                    <a:pt x="176948" y="78740"/>
                  </a:moveTo>
                  <a:lnTo>
                    <a:pt x="153597" y="78740"/>
                  </a:lnTo>
                  <a:lnTo>
                    <a:pt x="150525" y="85089"/>
                  </a:lnTo>
                  <a:lnTo>
                    <a:pt x="173876" y="85089"/>
                  </a:lnTo>
                  <a:lnTo>
                    <a:pt x="176948" y="78740"/>
                  </a:lnTo>
                  <a:close/>
                </a:path>
                <a:path w="215264" h="396239">
                  <a:moveTo>
                    <a:pt x="173876" y="85090"/>
                  </a:moveTo>
                  <a:lnTo>
                    <a:pt x="150525" y="85090"/>
                  </a:lnTo>
                  <a:lnTo>
                    <a:pt x="147453" y="91439"/>
                  </a:lnTo>
                  <a:lnTo>
                    <a:pt x="170804" y="91439"/>
                  </a:lnTo>
                  <a:lnTo>
                    <a:pt x="173876" y="85090"/>
                  </a:lnTo>
                  <a:close/>
                </a:path>
                <a:path w="215264" h="396239">
                  <a:moveTo>
                    <a:pt x="170804" y="91440"/>
                  </a:moveTo>
                  <a:lnTo>
                    <a:pt x="147453" y="91440"/>
                  </a:lnTo>
                  <a:lnTo>
                    <a:pt x="144381" y="97789"/>
                  </a:lnTo>
                  <a:lnTo>
                    <a:pt x="167732" y="97789"/>
                  </a:lnTo>
                  <a:lnTo>
                    <a:pt x="170804" y="91440"/>
                  </a:lnTo>
                  <a:close/>
                </a:path>
                <a:path w="215264" h="396239">
                  <a:moveTo>
                    <a:pt x="167732" y="97790"/>
                  </a:moveTo>
                  <a:lnTo>
                    <a:pt x="144381" y="97790"/>
                  </a:lnTo>
                  <a:lnTo>
                    <a:pt x="141309" y="104139"/>
                  </a:lnTo>
                  <a:lnTo>
                    <a:pt x="164660" y="104139"/>
                  </a:lnTo>
                  <a:lnTo>
                    <a:pt x="167732" y="97790"/>
                  </a:lnTo>
                  <a:close/>
                </a:path>
                <a:path w="215264" h="396239">
                  <a:moveTo>
                    <a:pt x="164660" y="104140"/>
                  </a:moveTo>
                  <a:lnTo>
                    <a:pt x="141309" y="104140"/>
                  </a:lnTo>
                  <a:lnTo>
                    <a:pt x="138237" y="110489"/>
                  </a:lnTo>
                  <a:lnTo>
                    <a:pt x="161588" y="110489"/>
                  </a:lnTo>
                  <a:lnTo>
                    <a:pt x="164660" y="104140"/>
                  </a:lnTo>
                  <a:close/>
                </a:path>
                <a:path w="215264" h="396239">
                  <a:moveTo>
                    <a:pt x="161588" y="110490"/>
                  </a:moveTo>
                  <a:lnTo>
                    <a:pt x="138237" y="110490"/>
                  </a:lnTo>
                  <a:lnTo>
                    <a:pt x="135165" y="116839"/>
                  </a:lnTo>
                  <a:lnTo>
                    <a:pt x="158516" y="116839"/>
                  </a:lnTo>
                  <a:lnTo>
                    <a:pt x="161588" y="110490"/>
                  </a:lnTo>
                  <a:close/>
                </a:path>
                <a:path w="215264" h="396239">
                  <a:moveTo>
                    <a:pt x="158516" y="116840"/>
                  </a:moveTo>
                  <a:lnTo>
                    <a:pt x="135165" y="116840"/>
                  </a:lnTo>
                  <a:lnTo>
                    <a:pt x="132093" y="123189"/>
                  </a:lnTo>
                  <a:lnTo>
                    <a:pt x="155444" y="123189"/>
                  </a:lnTo>
                  <a:lnTo>
                    <a:pt x="158516" y="116840"/>
                  </a:lnTo>
                  <a:close/>
                </a:path>
                <a:path w="215264" h="396239">
                  <a:moveTo>
                    <a:pt x="155444" y="123190"/>
                  </a:moveTo>
                  <a:lnTo>
                    <a:pt x="132093" y="123190"/>
                  </a:lnTo>
                  <a:lnTo>
                    <a:pt x="129021" y="129539"/>
                  </a:lnTo>
                  <a:lnTo>
                    <a:pt x="152372" y="129539"/>
                  </a:lnTo>
                  <a:lnTo>
                    <a:pt x="155444" y="123190"/>
                  </a:lnTo>
                  <a:close/>
                </a:path>
                <a:path w="215264" h="396239">
                  <a:moveTo>
                    <a:pt x="152372" y="129540"/>
                  </a:moveTo>
                  <a:lnTo>
                    <a:pt x="129021" y="129540"/>
                  </a:lnTo>
                  <a:lnTo>
                    <a:pt x="125949" y="135889"/>
                  </a:lnTo>
                  <a:lnTo>
                    <a:pt x="149300" y="135889"/>
                  </a:lnTo>
                  <a:lnTo>
                    <a:pt x="152372" y="129540"/>
                  </a:lnTo>
                  <a:close/>
                </a:path>
                <a:path w="215264" h="396239">
                  <a:moveTo>
                    <a:pt x="149300" y="135890"/>
                  </a:moveTo>
                  <a:lnTo>
                    <a:pt x="125949" y="135890"/>
                  </a:lnTo>
                  <a:lnTo>
                    <a:pt x="122877" y="142239"/>
                  </a:lnTo>
                  <a:lnTo>
                    <a:pt x="146228" y="142239"/>
                  </a:lnTo>
                  <a:lnTo>
                    <a:pt x="149300" y="135890"/>
                  </a:lnTo>
                  <a:close/>
                </a:path>
                <a:path w="215264" h="396239">
                  <a:moveTo>
                    <a:pt x="146228" y="142240"/>
                  </a:moveTo>
                  <a:lnTo>
                    <a:pt x="122877" y="142240"/>
                  </a:lnTo>
                  <a:lnTo>
                    <a:pt x="119805" y="148589"/>
                  </a:lnTo>
                  <a:lnTo>
                    <a:pt x="143156" y="148589"/>
                  </a:lnTo>
                  <a:lnTo>
                    <a:pt x="146228" y="142240"/>
                  </a:lnTo>
                  <a:close/>
                </a:path>
                <a:path w="215264" h="396239">
                  <a:moveTo>
                    <a:pt x="143156" y="148590"/>
                  </a:moveTo>
                  <a:lnTo>
                    <a:pt x="119805" y="148590"/>
                  </a:lnTo>
                  <a:lnTo>
                    <a:pt x="116734" y="154939"/>
                  </a:lnTo>
                  <a:lnTo>
                    <a:pt x="140084" y="154939"/>
                  </a:lnTo>
                  <a:lnTo>
                    <a:pt x="143156" y="148590"/>
                  </a:lnTo>
                  <a:close/>
                </a:path>
                <a:path w="215264" h="396239">
                  <a:moveTo>
                    <a:pt x="140084" y="154940"/>
                  </a:moveTo>
                  <a:lnTo>
                    <a:pt x="116734" y="154940"/>
                  </a:lnTo>
                  <a:lnTo>
                    <a:pt x="113662" y="161289"/>
                  </a:lnTo>
                  <a:lnTo>
                    <a:pt x="137012" y="161289"/>
                  </a:lnTo>
                  <a:lnTo>
                    <a:pt x="140084" y="154940"/>
                  </a:lnTo>
                  <a:close/>
                </a:path>
                <a:path w="215264" h="396239">
                  <a:moveTo>
                    <a:pt x="137012" y="161290"/>
                  </a:moveTo>
                  <a:lnTo>
                    <a:pt x="113662" y="161290"/>
                  </a:lnTo>
                  <a:lnTo>
                    <a:pt x="110590" y="167639"/>
                  </a:lnTo>
                  <a:lnTo>
                    <a:pt x="133940" y="167639"/>
                  </a:lnTo>
                  <a:lnTo>
                    <a:pt x="137012" y="161290"/>
                  </a:lnTo>
                  <a:close/>
                </a:path>
                <a:path w="215264" h="396239">
                  <a:moveTo>
                    <a:pt x="133940" y="167640"/>
                  </a:moveTo>
                  <a:lnTo>
                    <a:pt x="110590" y="167640"/>
                  </a:lnTo>
                  <a:lnTo>
                    <a:pt x="107518" y="173989"/>
                  </a:lnTo>
                  <a:lnTo>
                    <a:pt x="130868" y="173989"/>
                  </a:lnTo>
                  <a:lnTo>
                    <a:pt x="133940" y="167640"/>
                  </a:lnTo>
                  <a:close/>
                </a:path>
                <a:path w="215264" h="396239">
                  <a:moveTo>
                    <a:pt x="130868" y="173990"/>
                  </a:moveTo>
                  <a:lnTo>
                    <a:pt x="107518" y="173990"/>
                  </a:lnTo>
                  <a:lnTo>
                    <a:pt x="104446" y="180339"/>
                  </a:lnTo>
                  <a:lnTo>
                    <a:pt x="127796" y="180339"/>
                  </a:lnTo>
                  <a:lnTo>
                    <a:pt x="130868" y="173990"/>
                  </a:lnTo>
                  <a:close/>
                </a:path>
                <a:path w="215264" h="396239">
                  <a:moveTo>
                    <a:pt x="127796" y="180340"/>
                  </a:moveTo>
                  <a:lnTo>
                    <a:pt x="104446" y="180340"/>
                  </a:lnTo>
                  <a:lnTo>
                    <a:pt x="101374" y="186689"/>
                  </a:lnTo>
                  <a:lnTo>
                    <a:pt x="124724" y="186689"/>
                  </a:lnTo>
                  <a:lnTo>
                    <a:pt x="127796" y="180340"/>
                  </a:lnTo>
                  <a:close/>
                </a:path>
                <a:path w="215264" h="396239">
                  <a:moveTo>
                    <a:pt x="124724" y="186690"/>
                  </a:moveTo>
                  <a:lnTo>
                    <a:pt x="101374" y="186690"/>
                  </a:lnTo>
                  <a:lnTo>
                    <a:pt x="98302" y="193039"/>
                  </a:lnTo>
                  <a:lnTo>
                    <a:pt x="121653" y="193039"/>
                  </a:lnTo>
                  <a:lnTo>
                    <a:pt x="124724" y="186690"/>
                  </a:lnTo>
                  <a:close/>
                </a:path>
                <a:path w="215264" h="396239">
                  <a:moveTo>
                    <a:pt x="121653" y="193040"/>
                  </a:moveTo>
                  <a:lnTo>
                    <a:pt x="98302" y="193040"/>
                  </a:lnTo>
                  <a:lnTo>
                    <a:pt x="95230" y="199389"/>
                  </a:lnTo>
                  <a:lnTo>
                    <a:pt x="118581" y="199389"/>
                  </a:lnTo>
                  <a:lnTo>
                    <a:pt x="121653" y="193040"/>
                  </a:lnTo>
                  <a:close/>
                </a:path>
                <a:path w="215264" h="396239">
                  <a:moveTo>
                    <a:pt x="118581" y="199390"/>
                  </a:moveTo>
                  <a:lnTo>
                    <a:pt x="95230" y="199390"/>
                  </a:lnTo>
                  <a:lnTo>
                    <a:pt x="92158" y="205739"/>
                  </a:lnTo>
                  <a:lnTo>
                    <a:pt x="115509" y="205739"/>
                  </a:lnTo>
                  <a:lnTo>
                    <a:pt x="118581" y="199390"/>
                  </a:lnTo>
                  <a:close/>
                </a:path>
                <a:path w="215264" h="396239">
                  <a:moveTo>
                    <a:pt x="115509" y="205740"/>
                  </a:moveTo>
                  <a:lnTo>
                    <a:pt x="92158" y="205740"/>
                  </a:lnTo>
                  <a:lnTo>
                    <a:pt x="89086" y="212089"/>
                  </a:lnTo>
                  <a:lnTo>
                    <a:pt x="112437" y="212089"/>
                  </a:lnTo>
                  <a:lnTo>
                    <a:pt x="115509" y="205740"/>
                  </a:lnTo>
                  <a:close/>
                </a:path>
                <a:path w="215264" h="396239">
                  <a:moveTo>
                    <a:pt x="112437" y="212090"/>
                  </a:moveTo>
                  <a:lnTo>
                    <a:pt x="89086" y="212090"/>
                  </a:lnTo>
                  <a:lnTo>
                    <a:pt x="86014" y="218439"/>
                  </a:lnTo>
                  <a:lnTo>
                    <a:pt x="109365" y="218439"/>
                  </a:lnTo>
                  <a:lnTo>
                    <a:pt x="112437" y="212090"/>
                  </a:lnTo>
                  <a:close/>
                </a:path>
                <a:path w="215264" h="396239">
                  <a:moveTo>
                    <a:pt x="109365" y="218440"/>
                  </a:moveTo>
                  <a:lnTo>
                    <a:pt x="86014" y="218440"/>
                  </a:lnTo>
                  <a:lnTo>
                    <a:pt x="82942" y="224789"/>
                  </a:lnTo>
                  <a:lnTo>
                    <a:pt x="106293" y="224789"/>
                  </a:lnTo>
                  <a:lnTo>
                    <a:pt x="109365" y="218440"/>
                  </a:lnTo>
                  <a:close/>
                </a:path>
                <a:path w="215264" h="396239">
                  <a:moveTo>
                    <a:pt x="106293" y="224790"/>
                  </a:moveTo>
                  <a:lnTo>
                    <a:pt x="82942" y="224790"/>
                  </a:lnTo>
                  <a:lnTo>
                    <a:pt x="79870" y="231139"/>
                  </a:lnTo>
                  <a:lnTo>
                    <a:pt x="103221" y="231139"/>
                  </a:lnTo>
                  <a:lnTo>
                    <a:pt x="106293" y="224790"/>
                  </a:lnTo>
                  <a:close/>
                </a:path>
                <a:path w="215264" h="396239">
                  <a:moveTo>
                    <a:pt x="103221" y="231140"/>
                  </a:moveTo>
                  <a:lnTo>
                    <a:pt x="79870" y="231140"/>
                  </a:lnTo>
                  <a:lnTo>
                    <a:pt x="76798" y="237489"/>
                  </a:lnTo>
                  <a:lnTo>
                    <a:pt x="100149" y="237489"/>
                  </a:lnTo>
                  <a:lnTo>
                    <a:pt x="103221" y="231140"/>
                  </a:lnTo>
                  <a:close/>
                </a:path>
                <a:path w="215264" h="396239">
                  <a:moveTo>
                    <a:pt x="100149" y="237490"/>
                  </a:moveTo>
                  <a:lnTo>
                    <a:pt x="76798" y="237490"/>
                  </a:lnTo>
                  <a:lnTo>
                    <a:pt x="73726" y="243839"/>
                  </a:lnTo>
                  <a:lnTo>
                    <a:pt x="97077" y="243839"/>
                  </a:lnTo>
                  <a:lnTo>
                    <a:pt x="100149" y="237490"/>
                  </a:lnTo>
                  <a:close/>
                </a:path>
                <a:path w="215264" h="396239">
                  <a:moveTo>
                    <a:pt x="97077" y="243840"/>
                  </a:moveTo>
                  <a:lnTo>
                    <a:pt x="73726" y="243840"/>
                  </a:lnTo>
                  <a:lnTo>
                    <a:pt x="70654" y="250189"/>
                  </a:lnTo>
                  <a:lnTo>
                    <a:pt x="94005" y="250189"/>
                  </a:lnTo>
                  <a:lnTo>
                    <a:pt x="97077" y="243840"/>
                  </a:lnTo>
                  <a:close/>
                </a:path>
                <a:path w="215264" h="396239">
                  <a:moveTo>
                    <a:pt x="94005" y="250190"/>
                  </a:moveTo>
                  <a:lnTo>
                    <a:pt x="70654" y="250190"/>
                  </a:lnTo>
                  <a:lnTo>
                    <a:pt x="67582" y="256539"/>
                  </a:lnTo>
                  <a:lnTo>
                    <a:pt x="90933" y="256539"/>
                  </a:lnTo>
                  <a:lnTo>
                    <a:pt x="94005" y="250190"/>
                  </a:lnTo>
                  <a:close/>
                </a:path>
                <a:path w="215264" h="396239">
                  <a:moveTo>
                    <a:pt x="90933" y="256540"/>
                  </a:moveTo>
                  <a:lnTo>
                    <a:pt x="67582" y="256540"/>
                  </a:lnTo>
                  <a:lnTo>
                    <a:pt x="64510" y="262889"/>
                  </a:lnTo>
                  <a:lnTo>
                    <a:pt x="87861" y="262889"/>
                  </a:lnTo>
                  <a:lnTo>
                    <a:pt x="90933" y="256540"/>
                  </a:lnTo>
                  <a:close/>
                </a:path>
                <a:path w="215264" h="396239">
                  <a:moveTo>
                    <a:pt x="87861" y="262890"/>
                  </a:moveTo>
                  <a:lnTo>
                    <a:pt x="64510" y="262890"/>
                  </a:lnTo>
                  <a:lnTo>
                    <a:pt x="61438" y="269239"/>
                  </a:lnTo>
                  <a:lnTo>
                    <a:pt x="84789" y="269239"/>
                  </a:lnTo>
                  <a:lnTo>
                    <a:pt x="87861" y="262890"/>
                  </a:lnTo>
                  <a:close/>
                </a:path>
                <a:path w="215264" h="396239">
                  <a:moveTo>
                    <a:pt x="84789" y="269240"/>
                  </a:moveTo>
                  <a:lnTo>
                    <a:pt x="61438" y="269240"/>
                  </a:lnTo>
                  <a:lnTo>
                    <a:pt x="58367" y="275589"/>
                  </a:lnTo>
                  <a:lnTo>
                    <a:pt x="81717" y="275589"/>
                  </a:lnTo>
                  <a:lnTo>
                    <a:pt x="84789" y="269240"/>
                  </a:lnTo>
                  <a:close/>
                </a:path>
                <a:path w="215264" h="396239">
                  <a:moveTo>
                    <a:pt x="81717" y="275590"/>
                  </a:moveTo>
                  <a:lnTo>
                    <a:pt x="58367" y="275590"/>
                  </a:lnTo>
                  <a:lnTo>
                    <a:pt x="55295" y="281939"/>
                  </a:lnTo>
                  <a:lnTo>
                    <a:pt x="78645" y="281939"/>
                  </a:lnTo>
                  <a:lnTo>
                    <a:pt x="81717" y="275590"/>
                  </a:lnTo>
                  <a:close/>
                </a:path>
                <a:path w="215264" h="396239">
                  <a:moveTo>
                    <a:pt x="78645" y="281940"/>
                  </a:moveTo>
                  <a:lnTo>
                    <a:pt x="55295" y="281940"/>
                  </a:lnTo>
                  <a:lnTo>
                    <a:pt x="52223" y="288289"/>
                  </a:lnTo>
                  <a:lnTo>
                    <a:pt x="75573" y="288289"/>
                  </a:lnTo>
                  <a:lnTo>
                    <a:pt x="78645" y="281940"/>
                  </a:lnTo>
                  <a:close/>
                </a:path>
                <a:path w="215264" h="396239">
                  <a:moveTo>
                    <a:pt x="75573" y="288290"/>
                  </a:moveTo>
                  <a:lnTo>
                    <a:pt x="52223" y="288290"/>
                  </a:lnTo>
                  <a:lnTo>
                    <a:pt x="49151" y="294639"/>
                  </a:lnTo>
                  <a:lnTo>
                    <a:pt x="72501" y="294639"/>
                  </a:lnTo>
                  <a:lnTo>
                    <a:pt x="75573" y="288290"/>
                  </a:lnTo>
                  <a:close/>
                </a:path>
                <a:path w="215264" h="396239">
                  <a:moveTo>
                    <a:pt x="72501" y="294640"/>
                  </a:moveTo>
                  <a:lnTo>
                    <a:pt x="49151" y="294640"/>
                  </a:lnTo>
                  <a:lnTo>
                    <a:pt x="46079" y="300989"/>
                  </a:lnTo>
                  <a:lnTo>
                    <a:pt x="69429" y="300989"/>
                  </a:lnTo>
                  <a:lnTo>
                    <a:pt x="72501" y="294640"/>
                  </a:lnTo>
                  <a:close/>
                </a:path>
                <a:path w="215264" h="396239">
                  <a:moveTo>
                    <a:pt x="69429" y="300990"/>
                  </a:moveTo>
                  <a:lnTo>
                    <a:pt x="46079" y="300990"/>
                  </a:lnTo>
                  <a:lnTo>
                    <a:pt x="43007" y="307339"/>
                  </a:lnTo>
                  <a:lnTo>
                    <a:pt x="66357" y="307339"/>
                  </a:lnTo>
                  <a:lnTo>
                    <a:pt x="69429" y="300990"/>
                  </a:lnTo>
                  <a:close/>
                </a:path>
                <a:path w="215264" h="396239">
                  <a:moveTo>
                    <a:pt x="66357" y="307340"/>
                  </a:moveTo>
                  <a:lnTo>
                    <a:pt x="43007" y="307340"/>
                  </a:lnTo>
                  <a:lnTo>
                    <a:pt x="39935" y="313689"/>
                  </a:lnTo>
                  <a:lnTo>
                    <a:pt x="63286" y="313689"/>
                  </a:lnTo>
                  <a:lnTo>
                    <a:pt x="66357" y="307340"/>
                  </a:lnTo>
                  <a:close/>
                </a:path>
                <a:path w="215264" h="396239">
                  <a:moveTo>
                    <a:pt x="63286" y="313690"/>
                  </a:moveTo>
                  <a:lnTo>
                    <a:pt x="39935" y="313690"/>
                  </a:lnTo>
                  <a:lnTo>
                    <a:pt x="36863" y="320039"/>
                  </a:lnTo>
                  <a:lnTo>
                    <a:pt x="60214" y="320039"/>
                  </a:lnTo>
                  <a:lnTo>
                    <a:pt x="63286" y="313690"/>
                  </a:lnTo>
                  <a:close/>
                </a:path>
                <a:path w="215264" h="396239">
                  <a:moveTo>
                    <a:pt x="60214" y="320040"/>
                  </a:moveTo>
                  <a:lnTo>
                    <a:pt x="36863" y="320040"/>
                  </a:lnTo>
                  <a:lnTo>
                    <a:pt x="33791" y="326389"/>
                  </a:lnTo>
                  <a:lnTo>
                    <a:pt x="57142" y="326389"/>
                  </a:lnTo>
                  <a:lnTo>
                    <a:pt x="60214" y="320040"/>
                  </a:lnTo>
                  <a:close/>
                </a:path>
                <a:path w="215264" h="396239">
                  <a:moveTo>
                    <a:pt x="57142" y="326390"/>
                  </a:moveTo>
                  <a:lnTo>
                    <a:pt x="33791" y="326390"/>
                  </a:lnTo>
                  <a:lnTo>
                    <a:pt x="30719" y="332739"/>
                  </a:lnTo>
                  <a:lnTo>
                    <a:pt x="54070" y="332739"/>
                  </a:lnTo>
                  <a:lnTo>
                    <a:pt x="57142" y="326390"/>
                  </a:lnTo>
                  <a:close/>
                </a:path>
                <a:path w="215264" h="396239">
                  <a:moveTo>
                    <a:pt x="54070" y="332740"/>
                  </a:moveTo>
                  <a:lnTo>
                    <a:pt x="30719" y="332740"/>
                  </a:lnTo>
                  <a:lnTo>
                    <a:pt x="27647" y="339089"/>
                  </a:lnTo>
                  <a:lnTo>
                    <a:pt x="50998" y="339089"/>
                  </a:lnTo>
                  <a:lnTo>
                    <a:pt x="54070" y="332740"/>
                  </a:lnTo>
                  <a:close/>
                </a:path>
                <a:path w="215264" h="396239">
                  <a:moveTo>
                    <a:pt x="50998" y="339090"/>
                  </a:moveTo>
                  <a:lnTo>
                    <a:pt x="27647" y="339090"/>
                  </a:lnTo>
                  <a:lnTo>
                    <a:pt x="24575" y="345439"/>
                  </a:lnTo>
                  <a:lnTo>
                    <a:pt x="47926" y="345439"/>
                  </a:lnTo>
                  <a:lnTo>
                    <a:pt x="50998" y="339090"/>
                  </a:lnTo>
                  <a:close/>
                </a:path>
                <a:path w="215264" h="396239">
                  <a:moveTo>
                    <a:pt x="47926" y="345440"/>
                  </a:moveTo>
                  <a:lnTo>
                    <a:pt x="24575" y="345440"/>
                  </a:lnTo>
                  <a:lnTo>
                    <a:pt x="21503" y="351789"/>
                  </a:lnTo>
                  <a:lnTo>
                    <a:pt x="44854" y="351789"/>
                  </a:lnTo>
                  <a:lnTo>
                    <a:pt x="47926" y="345440"/>
                  </a:lnTo>
                  <a:close/>
                </a:path>
                <a:path w="215264" h="396239">
                  <a:moveTo>
                    <a:pt x="44854" y="351790"/>
                  </a:moveTo>
                  <a:lnTo>
                    <a:pt x="21503" y="351790"/>
                  </a:lnTo>
                  <a:lnTo>
                    <a:pt x="18431" y="358139"/>
                  </a:lnTo>
                  <a:lnTo>
                    <a:pt x="41782" y="358139"/>
                  </a:lnTo>
                  <a:lnTo>
                    <a:pt x="44854" y="351790"/>
                  </a:lnTo>
                  <a:close/>
                </a:path>
                <a:path w="215264" h="396239">
                  <a:moveTo>
                    <a:pt x="41782" y="358140"/>
                  </a:moveTo>
                  <a:lnTo>
                    <a:pt x="18431" y="358140"/>
                  </a:lnTo>
                  <a:lnTo>
                    <a:pt x="15359" y="364489"/>
                  </a:lnTo>
                  <a:lnTo>
                    <a:pt x="38710" y="364489"/>
                  </a:lnTo>
                  <a:lnTo>
                    <a:pt x="41782" y="358140"/>
                  </a:lnTo>
                  <a:close/>
                </a:path>
                <a:path w="215264" h="396239">
                  <a:moveTo>
                    <a:pt x="38710" y="364490"/>
                  </a:moveTo>
                  <a:lnTo>
                    <a:pt x="15359" y="364490"/>
                  </a:lnTo>
                  <a:lnTo>
                    <a:pt x="12287" y="370839"/>
                  </a:lnTo>
                  <a:lnTo>
                    <a:pt x="35638" y="370839"/>
                  </a:lnTo>
                  <a:lnTo>
                    <a:pt x="38710" y="364490"/>
                  </a:lnTo>
                  <a:close/>
                </a:path>
                <a:path w="215264" h="396239">
                  <a:moveTo>
                    <a:pt x="35638" y="370840"/>
                  </a:moveTo>
                  <a:lnTo>
                    <a:pt x="12287" y="370840"/>
                  </a:lnTo>
                  <a:lnTo>
                    <a:pt x="9215" y="377189"/>
                  </a:lnTo>
                  <a:lnTo>
                    <a:pt x="32566" y="377189"/>
                  </a:lnTo>
                  <a:lnTo>
                    <a:pt x="35638" y="370840"/>
                  </a:lnTo>
                  <a:close/>
                </a:path>
                <a:path w="215264" h="396239">
                  <a:moveTo>
                    <a:pt x="32566" y="377190"/>
                  </a:moveTo>
                  <a:lnTo>
                    <a:pt x="9215" y="377190"/>
                  </a:lnTo>
                  <a:lnTo>
                    <a:pt x="6143" y="383539"/>
                  </a:lnTo>
                  <a:lnTo>
                    <a:pt x="26293" y="383539"/>
                  </a:lnTo>
                  <a:lnTo>
                    <a:pt x="26293" y="382269"/>
                  </a:lnTo>
                  <a:lnTo>
                    <a:pt x="27563" y="382269"/>
                  </a:lnTo>
                  <a:lnTo>
                    <a:pt x="27563" y="381000"/>
                  </a:lnTo>
                  <a:lnTo>
                    <a:pt x="30103" y="381000"/>
                  </a:lnTo>
                  <a:lnTo>
                    <a:pt x="30103" y="379730"/>
                  </a:lnTo>
                  <a:lnTo>
                    <a:pt x="31337" y="379730"/>
                  </a:lnTo>
                  <a:lnTo>
                    <a:pt x="32566" y="377190"/>
                  </a:lnTo>
                  <a:close/>
                </a:path>
                <a:path w="215264" h="396239">
                  <a:moveTo>
                    <a:pt x="23753" y="383540"/>
                  </a:moveTo>
                  <a:lnTo>
                    <a:pt x="6143" y="383540"/>
                  </a:lnTo>
                  <a:lnTo>
                    <a:pt x="3071" y="389889"/>
                  </a:lnTo>
                  <a:lnTo>
                    <a:pt x="13593" y="389889"/>
                  </a:lnTo>
                  <a:lnTo>
                    <a:pt x="13593" y="388619"/>
                  </a:lnTo>
                  <a:lnTo>
                    <a:pt x="16133" y="388619"/>
                  </a:lnTo>
                  <a:lnTo>
                    <a:pt x="16133" y="387350"/>
                  </a:lnTo>
                  <a:lnTo>
                    <a:pt x="18673" y="387350"/>
                  </a:lnTo>
                  <a:lnTo>
                    <a:pt x="18673" y="386080"/>
                  </a:lnTo>
                  <a:lnTo>
                    <a:pt x="21213" y="386080"/>
                  </a:lnTo>
                  <a:lnTo>
                    <a:pt x="21213" y="384810"/>
                  </a:lnTo>
                  <a:lnTo>
                    <a:pt x="23753" y="384810"/>
                  </a:lnTo>
                  <a:lnTo>
                    <a:pt x="23753" y="383540"/>
                  </a:lnTo>
                  <a:close/>
                </a:path>
                <a:path w="215264" h="396239">
                  <a:moveTo>
                    <a:pt x="11053" y="389890"/>
                  </a:moveTo>
                  <a:lnTo>
                    <a:pt x="3071" y="389890"/>
                  </a:lnTo>
                  <a:lnTo>
                    <a:pt x="0" y="396239"/>
                  </a:lnTo>
                  <a:lnTo>
                    <a:pt x="893" y="396239"/>
                  </a:lnTo>
                  <a:lnTo>
                    <a:pt x="893" y="394969"/>
                  </a:lnTo>
                  <a:lnTo>
                    <a:pt x="3433" y="394969"/>
                  </a:lnTo>
                  <a:lnTo>
                    <a:pt x="3433" y="393700"/>
                  </a:lnTo>
                  <a:lnTo>
                    <a:pt x="5973" y="393700"/>
                  </a:lnTo>
                  <a:lnTo>
                    <a:pt x="5973" y="392430"/>
                  </a:lnTo>
                  <a:lnTo>
                    <a:pt x="8513" y="392430"/>
                  </a:lnTo>
                  <a:lnTo>
                    <a:pt x="8513" y="391160"/>
                  </a:lnTo>
                  <a:lnTo>
                    <a:pt x="11053" y="391160"/>
                  </a:lnTo>
                  <a:lnTo>
                    <a:pt x="11053" y="389890"/>
                  </a:lnTo>
                  <a:close/>
                </a:path>
              </a:pathLst>
            </a:custGeom>
            <a:solidFill>
              <a:srgbClr val="0119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6226774" y="4293870"/>
              <a:ext cx="208915" cy="384810"/>
            </a:xfrm>
            <a:custGeom>
              <a:avLst/>
              <a:gdLst/>
              <a:ahLst/>
              <a:cxnLst/>
              <a:rect l="l" t="t" r="r" b="b"/>
              <a:pathLst>
                <a:path w="208914" h="384810">
                  <a:moveTo>
                    <a:pt x="208354" y="0"/>
                  </a:moveTo>
                  <a:lnTo>
                    <a:pt x="207045" y="0"/>
                  </a:lnTo>
                  <a:lnTo>
                    <a:pt x="207045" y="1269"/>
                  </a:lnTo>
                  <a:lnTo>
                    <a:pt x="207742" y="1269"/>
                  </a:lnTo>
                  <a:lnTo>
                    <a:pt x="208354" y="0"/>
                  </a:lnTo>
                  <a:close/>
                </a:path>
                <a:path w="208914" h="384810">
                  <a:moveTo>
                    <a:pt x="207742" y="1269"/>
                  </a:moveTo>
                  <a:lnTo>
                    <a:pt x="198155" y="1269"/>
                  </a:lnTo>
                  <a:lnTo>
                    <a:pt x="198155" y="2539"/>
                  </a:lnTo>
                  <a:lnTo>
                    <a:pt x="193075" y="2539"/>
                  </a:lnTo>
                  <a:lnTo>
                    <a:pt x="193075" y="3809"/>
                  </a:lnTo>
                  <a:lnTo>
                    <a:pt x="185455" y="3809"/>
                  </a:lnTo>
                  <a:lnTo>
                    <a:pt x="185455" y="5079"/>
                  </a:lnTo>
                  <a:lnTo>
                    <a:pt x="183702" y="5079"/>
                  </a:lnTo>
                  <a:lnTo>
                    <a:pt x="182473" y="7619"/>
                  </a:lnTo>
                  <a:lnTo>
                    <a:pt x="204680" y="7619"/>
                  </a:lnTo>
                  <a:lnTo>
                    <a:pt x="207742" y="1269"/>
                  </a:lnTo>
                  <a:close/>
                </a:path>
                <a:path w="208914" h="384810">
                  <a:moveTo>
                    <a:pt x="204680" y="7619"/>
                  </a:moveTo>
                  <a:lnTo>
                    <a:pt x="182473" y="7619"/>
                  </a:lnTo>
                  <a:lnTo>
                    <a:pt x="179401" y="13969"/>
                  </a:lnTo>
                  <a:lnTo>
                    <a:pt x="201617" y="13969"/>
                  </a:lnTo>
                  <a:lnTo>
                    <a:pt x="204680" y="7619"/>
                  </a:lnTo>
                  <a:close/>
                </a:path>
                <a:path w="208914" h="384810">
                  <a:moveTo>
                    <a:pt x="201617" y="13969"/>
                  </a:moveTo>
                  <a:lnTo>
                    <a:pt x="179401" y="13969"/>
                  </a:lnTo>
                  <a:lnTo>
                    <a:pt x="176329" y="20319"/>
                  </a:lnTo>
                  <a:lnTo>
                    <a:pt x="198555" y="20319"/>
                  </a:lnTo>
                  <a:lnTo>
                    <a:pt x="201617" y="13969"/>
                  </a:lnTo>
                  <a:close/>
                </a:path>
                <a:path w="208914" h="384810">
                  <a:moveTo>
                    <a:pt x="198555" y="20319"/>
                  </a:moveTo>
                  <a:lnTo>
                    <a:pt x="176329" y="20319"/>
                  </a:lnTo>
                  <a:lnTo>
                    <a:pt x="173257" y="26669"/>
                  </a:lnTo>
                  <a:lnTo>
                    <a:pt x="195493" y="26669"/>
                  </a:lnTo>
                  <a:lnTo>
                    <a:pt x="198555" y="20319"/>
                  </a:lnTo>
                  <a:close/>
                </a:path>
                <a:path w="208914" h="384810">
                  <a:moveTo>
                    <a:pt x="195493" y="26669"/>
                  </a:moveTo>
                  <a:lnTo>
                    <a:pt x="173257" y="26669"/>
                  </a:lnTo>
                  <a:lnTo>
                    <a:pt x="170185" y="33019"/>
                  </a:lnTo>
                  <a:lnTo>
                    <a:pt x="192431" y="33019"/>
                  </a:lnTo>
                  <a:lnTo>
                    <a:pt x="195493" y="26669"/>
                  </a:lnTo>
                  <a:close/>
                </a:path>
                <a:path w="208914" h="384810">
                  <a:moveTo>
                    <a:pt x="192431" y="33019"/>
                  </a:moveTo>
                  <a:lnTo>
                    <a:pt x="170185" y="33019"/>
                  </a:lnTo>
                  <a:lnTo>
                    <a:pt x="167113" y="39369"/>
                  </a:lnTo>
                  <a:lnTo>
                    <a:pt x="189369" y="39369"/>
                  </a:lnTo>
                  <a:lnTo>
                    <a:pt x="192431" y="33019"/>
                  </a:lnTo>
                  <a:close/>
                </a:path>
                <a:path w="208914" h="384810">
                  <a:moveTo>
                    <a:pt x="189369" y="39369"/>
                  </a:moveTo>
                  <a:lnTo>
                    <a:pt x="167113" y="39369"/>
                  </a:lnTo>
                  <a:lnTo>
                    <a:pt x="164041" y="45719"/>
                  </a:lnTo>
                  <a:lnTo>
                    <a:pt x="186307" y="45719"/>
                  </a:lnTo>
                  <a:lnTo>
                    <a:pt x="189369" y="39369"/>
                  </a:lnTo>
                  <a:close/>
                </a:path>
                <a:path w="208914" h="384810">
                  <a:moveTo>
                    <a:pt x="186307" y="45719"/>
                  </a:moveTo>
                  <a:lnTo>
                    <a:pt x="164041" y="45719"/>
                  </a:lnTo>
                  <a:lnTo>
                    <a:pt x="160970" y="52069"/>
                  </a:lnTo>
                  <a:lnTo>
                    <a:pt x="183245" y="52069"/>
                  </a:lnTo>
                  <a:lnTo>
                    <a:pt x="186307" y="45719"/>
                  </a:lnTo>
                  <a:close/>
                </a:path>
                <a:path w="208914" h="384810">
                  <a:moveTo>
                    <a:pt x="183245" y="52069"/>
                  </a:moveTo>
                  <a:lnTo>
                    <a:pt x="160970" y="52069"/>
                  </a:lnTo>
                  <a:lnTo>
                    <a:pt x="157898" y="58419"/>
                  </a:lnTo>
                  <a:lnTo>
                    <a:pt x="180182" y="58419"/>
                  </a:lnTo>
                  <a:lnTo>
                    <a:pt x="183245" y="52069"/>
                  </a:lnTo>
                  <a:close/>
                </a:path>
                <a:path w="208914" h="384810">
                  <a:moveTo>
                    <a:pt x="180182" y="58419"/>
                  </a:moveTo>
                  <a:lnTo>
                    <a:pt x="157898" y="58419"/>
                  </a:lnTo>
                  <a:lnTo>
                    <a:pt x="154826" y="64769"/>
                  </a:lnTo>
                  <a:lnTo>
                    <a:pt x="177120" y="64769"/>
                  </a:lnTo>
                  <a:lnTo>
                    <a:pt x="180182" y="58419"/>
                  </a:lnTo>
                  <a:close/>
                </a:path>
                <a:path w="208914" h="384810">
                  <a:moveTo>
                    <a:pt x="177120" y="64769"/>
                  </a:moveTo>
                  <a:lnTo>
                    <a:pt x="154826" y="64769"/>
                  </a:lnTo>
                  <a:lnTo>
                    <a:pt x="151754" y="71119"/>
                  </a:lnTo>
                  <a:lnTo>
                    <a:pt x="174058" y="71119"/>
                  </a:lnTo>
                  <a:lnTo>
                    <a:pt x="177120" y="64769"/>
                  </a:lnTo>
                  <a:close/>
                </a:path>
                <a:path w="208914" h="384810">
                  <a:moveTo>
                    <a:pt x="174058" y="71119"/>
                  </a:moveTo>
                  <a:lnTo>
                    <a:pt x="151754" y="71119"/>
                  </a:lnTo>
                  <a:lnTo>
                    <a:pt x="148682" y="77469"/>
                  </a:lnTo>
                  <a:lnTo>
                    <a:pt x="170996" y="77469"/>
                  </a:lnTo>
                  <a:lnTo>
                    <a:pt x="174058" y="71119"/>
                  </a:lnTo>
                  <a:close/>
                </a:path>
                <a:path w="208914" h="384810">
                  <a:moveTo>
                    <a:pt x="170996" y="77469"/>
                  </a:moveTo>
                  <a:lnTo>
                    <a:pt x="148682" y="77469"/>
                  </a:lnTo>
                  <a:lnTo>
                    <a:pt x="145610" y="83819"/>
                  </a:lnTo>
                  <a:lnTo>
                    <a:pt x="167934" y="83819"/>
                  </a:lnTo>
                  <a:lnTo>
                    <a:pt x="170996" y="77469"/>
                  </a:lnTo>
                  <a:close/>
                </a:path>
                <a:path w="208914" h="384810">
                  <a:moveTo>
                    <a:pt x="167934" y="83819"/>
                  </a:moveTo>
                  <a:lnTo>
                    <a:pt x="145610" y="83819"/>
                  </a:lnTo>
                  <a:lnTo>
                    <a:pt x="142538" y="90169"/>
                  </a:lnTo>
                  <a:lnTo>
                    <a:pt x="164872" y="90169"/>
                  </a:lnTo>
                  <a:lnTo>
                    <a:pt x="167934" y="83819"/>
                  </a:lnTo>
                  <a:close/>
                </a:path>
                <a:path w="208914" h="384810">
                  <a:moveTo>
                    <a:pt x="164872" y="90169"/>
                  </a:moveTo>
                  <a:lnTo>
                    <a:pt x="142538" y="90169"/>
                  </a:lnTo>
                  <a:lnTo>
                    <a:pt x="139466" y="96519"/>
                  </a:lnTo>
                  <a:lnTo>
                    <a:pt x="161810" y="96519"/>
                  </a:lnTo>
                  <a:lnTo>
                    <a:pt x="164872" y="90169"/>
                  </a:lnTo>
                  <a:close/>
                </a:path>
                <a:path w="208914" h="384810">
                  <a:moveTo>
                    <a:pt x="161810" y="96519"/>
                  </a:moveTo>
                  <a:lnTo>
                    <a:pt x="139466" y="96519"/>
                  </a:lnTo>
                  <a:lnTo>
                    <a:pt x="136394" y="102869"/>
                  </a:lnTo>
                  <a:lnTo>
                    <a:pt x="158748" y="102869"/>
                  </a:lnTo>
                  <a:lnTo>
                    <a:pt x="161810" y="96519"/>
                  </a:lnTo>
                  <a:close/>
                </a:path>
                <a:path w="208914" h="384810">
                  <a:moveTo>
                    <a:pt x="158748" y="102869"/>
                  </a:moveTo>
                  <a:lnTo>
                    <a:pt x="136394" y="102869"/>
                  </a:lnTo>
                  <a:lnTo>
                    <a:pt x="133322" y="109219"/>
                  </a:lnTo>
                  <a:lnTo>
                    <a:pt x="155685" y="109219"/>
                  </a:lnTo>
                  <a:lnTo>
                    <a:pt x="158748" y="102869"/>
                  </a:lnTo>
                  <a:close/>
                </a:path>
                <a:path w="208914" h="384810">
                  <a:moveTo>
                    <a:pt x="155685" y="109219"/>
                  </a:moveTo>
                  <a:lnTo>
                    <a:pt x="133322" y="109219"/>
                  </a:lnTo>
                  <a:lnTo>
                    <a:pt x="130250" y="115569"/>
                  </a:lnTo>
                  <a:lnTo>
                    <a:pt x="152623" y="115569"/>
                  </a:lnTo>
                  <a:lnTo>
                    <a:pt x="155685" y="109219"/>
                  </a:lnTo>
                  <a:close/>
                </a:path>
                <a:path w="208914" h="384810">
                  <a:moveTo>
                    <a:pt x="152623" y="115569"/>
                  </a:moveTo>
                  <a:lnTo>
                    <a:pt x="130250" y="115569"/>
                  </a:lnTo>
                  <a:lnTo>
                    <a:pt x="127178" y="121919"/>
                  </a:lnTo>
                  <a:lnTo>
                    <a:pt x="149561" y="121919"/>
                  </a:lnTo>
                  <a:lnTo>
                    <a:pt x="152623" y="115569"/>
                  </a:lnTo>
                  <a:close/>
                </a:path>
                <a:path w="208914" h="384810">
                  <a:moveTo>
                    <a:pt x="149561" y="121919"/>
                  </a:moveTo>
                  <a:lnTo>
                    <a:pt x="127178" y="121919"/>
                  </a:lnTo>
                  <a:lnTo>
                    <a:pt x="124106" y="128269"/>
                  </a:lnTo>
                  <a:lnTo>
                    <a:pt x="146499" y="128269"/>
                  </a:lnTo>
                  <a:lnTo>
                    <a:pt x="149561" y="121919"/>
                  </a:lnTo>
                  <a:close/>
                </a:path>
                <a:path w="208914" h="384810">
                  <a:moveTo>
                    <a:pt x="146499" y="128269"/>
                  </a:moveTo>
                  <a:lnTo>
                    <a:pt x="124106" y="128269"/>
                  </a:lnTo>
                  <a:lnTo>
                    <a:pt x="121034" y="134619"/>
                  </a:lnTo>
                  <a:lnTo>
                    <a:pt x="143437" y="134619"/>
                  </a:lnTo>
                  <a:lnTo>
                    <a:pt x="146499" y="128269"/>
                  </a:lnTo>
                  <a:close/>
                </a:path>
                <a:path w="208914" h="384810">
                  <a:moveTo>
                    <a:pt x="143437" y="134619"/>
                  </a:moveTo>
                  <a:lnTo>
                    <a:pt x="121034" y="134619"/>
                  </a:lnTo>
                  <a:lnTo>
                    <a:pt x="117962" y="140969"/>
                  </a:lnTo>
                  <a:lnTo>
                    <a:pt x="140375" y="140969"/>
                  </a:lnTo>
                  <a:lnTo>
                    <a:pt x="143437" y="134619"/>
                  </a:lnTo>
                  <a:close/>
                </a:path>
                <a:path w="208914" h="384810">
                  <a:moveTo>
                    <a:pt x="140375" y="140969"/>
                  </a:moveTo>
                  <a:lnTo>
                    <a:pt x="117962" y="140969"/>
                  </a:lnTo>
                  <a:lnTo>
                    <a:pt x="114890" y="147319"/>
                  </a:lnTo>
                  <a:lnTo>
                    <a:pt x="137313" y="147319"/>
                  </a:lnTo>
                  <a:lnTo>
                    <a:pt x="140375" y="140969"/>
                  </a:lnTo>
                  <a:close/>
                </a:path>
                <a:path w="208914" h="384810">
                  <a:moveTo>
                    <a:pt x="137313" y="147319"/>
                  </a:moveTo>
                  <a:lnTo>
                    <a:pt x="114890" y="147319"/>
                  </a:lnTo>
                  <a:lnTo>
                    <a:pt x="111818" y="153669"/>
                  </a:lnTo>
                  <a:lnTo>
                    <a:pt x="134250" y="153669"/>
                  </a:lnTo>
                  <a:lnTo>
                    <a:pt x="137313" y="147319"/>
                  </a:lnTo>
                  <a:close/>
                </a:path>
                <a:path w="208914" h="384810">
                  <a:moveTo>
                    <a:pt x="134250" y="153669"/>
                  </a:moveTo>
                  <a:lnTo>
                    <a:pt x="111818" y="153669"/>
                  </a:lnTo>
                  <a:lnTo>
                    <a:pt x="108746" y="160019"/>
                  </a:lnTo>
                  <a:lnTo>
                    <a:pt x="131188" y="160019"/>
                  </a:lnTo>
                  <a:lnTo>
                    <a:pt x="134250" y="153669"/>
                  </a:lnTo>
                  <a:close/>
                </a:path>
                <a:path w="208914" h="384810">
                  <a:moveTo>
                    <a:pt x="131188" y="160019"/>
                  </a:moveTo>
                  <a:lnTo>
                    <a:pt x="108746" y="160019"/>
                  </a:lnTo>
                  <a:lnTo>
                    <a:pt x="105674" y="166369"/>
                  </a:lnTo>
                  <a:lnTo>
                    <a:pt x="128126" y="166369"/>
                  </a:lnTo>
                  <a:lnTo>
                    <a:pt x="131188" y="160019"/>
                  </a:lnTo>
                  <a:close/>
                </a:path>
                <a:path w="208914" h="384810">
                  <a:moveTo>
                    <a:pt x="128126" y="166369"/>
                  </a:moveTo>
                  <a:lnTo>
                    <a:pt x="105674" y="166369"/>
                  </a:lnTo>
                  <a:lnTo>
                    <a:pt x="102603" y="172719"/>
                  </a:lnTo>
                  <a:lnTo>
                    <a:pt x="125064" y="172719"/>
                  </a:lnTo>
                  <a:lnTo>
                    <a:pt x="128126" y="166369"/>
                  </a:lnTo>
                  <a:close/>
                </a:path>
                <a:path w="208914" h="384810">
                  <a:moveTo>
                    <a:pt x="125064" y="172719"/>
                  </a:moveTo>
                  <a:lnTo>
                    <a:pt x="102603" y="172719"/>
                  </a:lnTo>
                  <a:lnTo>
                    <a:pt x="99531" y="179069"/>
                  </a:lnTo>
                  <a:lnTo>
                    <a:pt x="122002" y="179069"/>
                  </a:lnTo>
                  <a:lnTo>
                    <a:pt x="125064" y="172719"/>
                  </a:lnTo>
                  <a:close/>
                </a:path>
                <a:path w="208914" h="384810">
                  <a:moveTo>
                    <a:pt x="122002" y="179069"/>
                  </a:moveTo>
                  <a:lnTo>
                    <a:pt x="99531" y="179069"/>
                  </a:lnTo>
                  <a:lnTo>
                    <a:pt x="96459" y="185419"/>
                  </a:lnTo>
                  <a:lnTo>
                    <a:pt x="118940" y="185419"/>
                  </a:lnTo>
                  <a:lnTo>
                    <a:pt x="122002" y="179069"/>
                  </a:lnTo>
                  <a:close/>
                </a:path>
                <a:path w="208914" h="384810">
                  <a:moveTo>
                    <a:pt x="118940" y="185419"/>
                  </a:moveTo>
                  <a:lnTo>
                    <a:pt x="96459" y="185419"/>
                  </a:lnTo>
                  <a:lnTo>
                    <a:pt x="93387" y="191769"/>
                  </a:lnTo>
                  <a:lnTo>
                    <a:pt x="115878" y="191769"/>
                  </a:lnTo>
                  <a:lnTo>
                    <a:pt x="118940" y="185419"/>
                  </a:lnTo>
                  <a:close/>
                </a:path>
                <a:path w="208914" h="384810">
                  <a:moveTo>
                    <a:pt x="115878" y="191769"/>
                  </a:moveTo>
                  <a:lnTo>
                    <a:pt x="93387" y="191769"/>
                  </a:lnTo>
                  <a:lnTo>
                    <a:pt x="90315" y="198119"/>
                  </a:lnTo>
                  <a:lnTo>
                    <a:pt x="112816" y="198119"/>
                  </a:lnTo>
                  <a:lnTo>
                    <a:pt x="115878" y="191769"/>
                  </a:lnTo>
                  <a:close/>
                </a:path>
                <a:path w="208914" h="384810">
                  <a:moveTo>
                    <a:pt x="112816" y="198119"/>
                  </a:moveTo>
                  <a:lnTo>
                    <a:pt x="90315" y="198119"/>
                  </a:lnTo>
                  <a:lnTo>
                    <a:pt x="87243" y="204469"/>
                  </a:lnTo>
                  <a:lnTo>
                    <a:pt x="109753" y="204469"/>
                  </a:lnTo>
                  <a:lnTo>
                    <a:pt x="112816" y="198119"/>
                  </a:lnTo>
                  <a:close/>
                </a:path>
                <a:path w="208914" h="384810">
                  <a:moveTo>
                    <a:pt x="109753" y="204469"/>
                  </a:moveTo>
                  <a:lnTo>
                    <a:pt x="87243" y="204469"/>
                  </a:lnTo>
                  <a:lnTo>
                    <a:pt x="84171" y="210819"/>
                  </a:lnTo>
                  <a:lnTo>
                    <a:pt x="106691" y="210819"/>
                  </a:lnTo>
                  <a:lnTo>
                    <a:pt x="109753" y="204469"/>
                  </a:lnTo>
                  <a:close/>
                </a:path>
                <a:path w="208914" h="384810">
                  <a:moveTo>
                    <a:pt x="106691" y="210819"/>
                  </a:moveTo>
                  <a:lnTo>
                    <a:pt x="84171" y="210819"/>
                  </a:lnTo>
                  <a:lnTo>
                    <a:pt x="81099" y="217169"/>
                  </a:lnTo>
                  <a:lnTo>
                    <a:pt x="103629" y="217169"/>
                  </a:lnTo>
                  <a:lnTo>
                    <a:pt x="106691" y="210819"/>
                  </a:lnTo>
                  <a:close/>
                </a:path>
                <a:path w="208914" h="384810">
                  <a:moveTo>
                    <a:pt x="103629" y="217169"/>
                  </a:moveTo>
                  <a:lnTo>
                    <a:pt x="81099" y="217169"/>
                  </a:lnTo>
                  <a:lnTo>
                    <a:pt x="78027" y="223519"/>
                  </a:lnTo>
                  <a:lnTo>
                    <a:pt x="100567" y="223519"/>
                  </a:lnTo>
                  <a:lnTo>
                    <a:pt x="103629" y="217169"/>
                  </a:lnTo>
                  <a:close/>
                </a:path>
                <a:path w="208914" h="384810">
                  <a:moveTo>
                    <a:pt x="100567" y="223519"/>
                  </a:moveTo>
                  <a:lnTo>
                    <a:pt x="78027" y="223519"/>
                  </a:lnTo>
                  <a:lnTo>
                    <a:pt x="74955" y="229869"/>
                  </a:lnTo>
                  <a:lnTo>
                    <a:pt x="97505" y="229869"/>
                  </a:lnTo>
                  <a:lnTo>
                    <a:pt x="100567" y="223519"/>
                  </a:lnTo>
                  <a:close/>
                </a:path>
                <a:path w="208914" h="384810">
                  <a:moveTo>
                    <a:pt x="97505" y="229869"/>
                  </a:moveTo>
                  <a:lnTo>
                    <a:pt x="74955" y="229869"/>
                  </a:lnTo>
                  <a:lnTo>
                    <a:pt x="71883" y="236219"/>
                  </a:lnTo>
                  <a:lnTo>
                    <a:pt x="94443" y="236219"/>
                  </a:lnTo>
                  <a:lnTo>
                    <a:pt x="97505" y="229869"/>
                  </a:lnTo>
                  <a:close/>
                </a:path>
                <a:path w="208914" h="384810">
                  <a:moveTo>
                    <a:pt x="94443" y="236219"/>
                  </a:moveTo>
                  <a:lnTo>
                    <a:pt x="71883" y="236219"/>
                  </a:lnTo>
                  <a:lnTo>
                    <a:pt x="68811" y="242569"/>
                  </a:lnTo>
                  <a:lnTo>
                    <a:pt x="91381" y="242569"/>
                  </a:lnTo>
                  <a:lnTo>
                    <a:pt x="94443" y="236219"/>
                  </a:lnTo>
                  <a:close/>
                </a:path>
                <a:path w="208914" h="384810">
                  <a:moveTo>
                    <a:pt x="91381" y="242569"/>
                  </a:moveTo>
                  <a:lnTo>
                    <a:pt x="68811" y="242569"/>
                  </a:lnTo>
                  <a:lnTo>
                    <a:pt x="65739" y="248919"/>
                  </a:lnTo>
                  <a:lnTo>
                    <a:pt x="88318" y="248919"/>
                  </a:lnTo>
                  <a:lnTo>
                    <a:pt x="91381" y="242569"/>
                  </a:lnTo>
                  <a:close/>
                </a:path>
                <a:path w="208914" h="384810">
                  <a:moveTo>
                    <a:pt x="88318" y="248919"/>
                  </a:moveTo>
                  <a:lnTo>
                    <a:pt x="65739" y="248919"/>
                  </a:lnTo>
                  <a:lnTo>
                    <a:pt x="62667" y="255269"/>
                  </a:lnTo>
                  <a:lnTo>
                    <a:pt x="85256" y="255269"/>
                  </a:lnTo>
                  <a:lnTo>
                    <a:pt x="88318" y="248919"/>
                  </a:lnTo>
                  <a:close/>
                </a:path>
                <a:path w="208914" h="384810">
                  <a:moveTo>
                    <a:pt x="85256" y="255269"/>
                  </a:moveTo>
                  <a:lnTo>
                    <a:pt x="62667" y="255269"/>
                  </a:lnTo>
                  <a:lnTo>
                    <a:pt x="59595" y="261619"/>
                  </a:lnTo>
                  <a:lnTo>
                    <a:pt x="82194" y="261619"/>
                  </a:lnTo>
                  <a:lnTo>
                    <a:pt x="85256" y="255269"/>
                  </a:lnTo>
                  <a:close/>
                </a:path>
                <a:path w="208914" h="384810">
                  <a:moveTo>
                    <a:pt x="82194" y="261619"/>
                  </a:moveTo>
                  <a:lnTo>
                    <a:pt x="59595" y="261619"/>
                  </a:lnTo>
                  <a:lnTo>
                    <a:pt x="56523" y="267969"/>
                  </a:lnTo>
                  <a:lnTo>
                    <a:pt x="79132" y="267969"/>
                  </a:lnTo>
                  <a:lnTo>
                    <a:pt x="82194" y="261619"/>
                  </a:lnTo>
                  <a:close/>
                </a:path>
                <a:path w="208914" h="384810">
                  <a:moveTo>
                    <a:pt x="79132" y="267969"/>
                  </a:moveTo>
                  <a:lnTo>
                    <a:pt x="56523" y="267969"/>
                  </a:lnTo>
                  <a:lnTo>
                    <a:pt x="53451" y="274319"/>
                  </a:lnTo>
                  <a:lnTo>
                    <a:pt x="76070" y="274319"/>
                  </a:lnTo>
                  <a:lnTo>
                    <a:pt x="79132" y="267969"/>
                  </a:lnTo>
                  <a:close/>
                </a:path>
                <a:path w="208914" h="384810">
                  <a:moveTo>
                    <a:pt x="76070" y="274319"/>
                  </a:moveTo>
                  <a:lnTo>
                    <a:pt x="53451" y="274319"/>
                  </a:lnTo>
                  <a:lnTo>
                    <a:pt x="50379" y="280669"/>
                  </a:lnTo>
                  <a:lnTo>
                    <a:pt x="73008" y="280669"/>
                  </a:lnTo>
                  <a:lnTo>
                    <a:pt x="76070" y="274319"/>
                  </a:lnTo>
                  <a:close/>
                </a:path>
                <a:path w="208914" h="384810">
                  <a:moveTo>
                    <a:pt x="73008" y="280669"/>
                  </a:moveTo>
                  <a:lnTo>
                    <a:pt x="50379" y="280669"/>
                  </a:lnTo>
                  <a:lnTo>
                    <a:pt x="47307" y="287019"/>
                  </a:lnTo>
                  <a:lnTo>
                    <a:pt x="69946" y="287019"/>
                  </a:lnTo>
                  <a:lnTo>
                    <a:pt x="73008" y="280669"/>
                  </a:lnTo>
                  <a:close/>
                </a:path>
                <a:path w="208914" h="384810">
                  <a:moveTo>
                    <a:pt x="69946" y="287019"/>
                  </a:moveTo>
                  <a:lnTo>
                    <a:pt x="47307" y="287019"/>
                  </a:lnTo>
                  <a:lnTo>
                    <a:pt x="44236" y="293369"/>
                  </a:lnTo>
                  <a:lnTo>
                    <a:pt x="66884" y="293369"/>
                  </a:lnTo>
                  <a:lnTo>
                    <a:pt x="69946" y="287019"/>
                  </a:lnTo>
                  <a:close/>
                </a:path>
                <a:path w="208914" h="384810">
                  <a:moveTo>
                    <a:pt x="66884" y="293369"/>
                  </a:moveTo>
                  <a:lnTo>
                    <a:pt x="44236" y="293369"/>
                  </a:lnTo>
                  <a:lnTo>
                    <a:pt x="41164" y="299719"/>
                  </a:lnTo>
                  <a:lnTo>
                    <a:pt x="63821" y="299719"/>
                  </a:lnTo>
                  <a:lnTo>
                    <a:pt x="66884" y="293369"/>
                  </a:lnTo>
                  <a:close/>
                </a:path>
                <a:path w="208914" h="384810">
                  <a:moveTo>
                    <a:pt x="63821" y="299719"/>
                  </a:moveTo>
                  <a:lnTo>
                    <a:pt x="41164" y="299719"/>
                  </a:lnTo>
                  <a:lnTo>
                    <a:pt x="38092" y="306069"/>
                  </a:lnTo>
                  <a:lnTo>
                    <a:pt x="60759" y="306069"/>
                  </a:lnTo>
                  <a:lnTo>
                    <a:pt x="63821" y="299719"/>
                  </a:lnTo>
                  <a:close/>
                </a:path>
                <a:path w="208914" h="384810">
                  <a:moveTo>
                    <a:pt x="60759" y="306069"/>
                  </a:moveTo>
                  <a:lnTo>
                    <a:pt x="38092" y="306069"/>
                  </a:lnTo>
                  <a:lnTo>
                    <a:pt x="35020" y="312419"/>
                  </a:lnTo>
                  <a:lnTo>
                    <a:pt x="57697" y="312419"/>
                  </a:lnTo>
                  <a:lnTo>
                    <a:pt x="60759" y="306069"/>
                  </a:lnTo>
                  <a:close/>
                </a:path>
                <a:path w="208914" h="384810">
                  <a:moveTo>
                    <a:pt x="57697" y="312419"/>
                  </a:moveTo>
                  <a:lnTo>
                    <a:pt x="35020" y="312419"/>
                  </a:lnTo>
                  <a:lnTo>
                    <a:pt x="31948" y="318769"/>
                  </a:lnTo>
                  <a:lnTo>
                    <a:pt x="54635" y="318769"/>
                  </a:lnTo>
                  <a:lnTo>
                    <a:pt x="57697" y="312419"/>
                  </a:lnTo>
                  <a:close/>
                </a:path>
                <a:path w="208914" h="384810">
                  <a:moveTo>
                    <a:pt x="54635" y="318769"/>
                  </a:moveTo>
                  <a:lnTo>
                    <a:pt x="31948" y="318769"/>
                  </a:lnTo>
                  <a:lnTo>
                    <a:pt x="28876" y="325119"/>
                  </a:lnTo>
                  <a:lnTo>
                    <a:pt x="51573" y="325119"/>
                  </a:lnTo>
                  <a:lnTo>
                    <a:pt x="54635" y="318769"/>
                  </a:lnTo>
                  <a:close/>
                </a:path>
                <a:path w="208914" h="384810">
                  <a:moveTo>
                    <a:pt x="51573" y="325119"/>
                  </a:moveTo>
                  <a:lnTo>
                    <a:pt x="28876" y="325119"/>
                  </a:lnTo>
                  <a:lnTo>
                    <a:pt x="25804" y="331469"/>
                  </a:lnTo>
                  <a:lnTo>
                    <a:pt x="48511" y="331469"/>
                  </a:lnTo>
                  <a:lnTo>
                    <a:pt x="51573" y="325119"/>
                  </a:lnTo>
                  <a:close/>
                </a:path>
                <a:path w="208914" h="384810">
                  <a:moveTo>
                    <a:pt x="48511" y="331469"/>
                  </a:moveTo>
                  <a:lnTo>
                    <a:pt x="25804" y="331469"/>
                  </a:lnTo>
                  <a:lnTo>
                    <a:pt x="22732" y="337819"/>
                  </a:lnTo>
                  <a:lnTo>
                    <a:pt x="45449" y="337819"/>
                  </a:lnTo>
                  <a:lnTo>
                    <a:pt x="48511" y="331469"/>
                  </a:lnTo>
                  <a:close/>
                </a:path>
                <a:path w="208914" h="384810">
                  <a:moveTo>
                    <a:pt x="45449" y="337819"/>
                  </a:moveTo>
                  <a:lnTo>
                    <a:pt x="22732" y="337819"/>
                  </a:lnTo>
                  <a:lnTo>
                    <a:pt x="19660" y="344169"/>
                  </a:lnTo>
                  <a:lnTo>
                    <a:pt x="42386" y="344169"/>
                  </a:lnTo>
                  <a:lnTo>
                    <a:pt x="45449" y="337819"/>
                  </a:lnTo>
                  <a:close/>
                </a:path>
                <a:path w="208914" h="384810">
                  <a:moveTo>
                    <a:pt x="42386" y="344169"/>
                  </a:moveTo>
                  <a:lnTo>
                    <a:pt x="19660" y="344169"/>
                  </a:lnTo>
                  <a:lnTo>
                    <a:pt x="16588" y="350519"/>
                  </a:lnTo>
                  <a:lnTo>
                    <a:pt x="39324" y="350519"/>
                  </a:lnTo>
                  <a:lnTo>
                    <a:pt x="42386" y="344169"/>
                  </a:lnTo>
                  <a:close/>
                </a:path>
                <a:path w="208914" h="384810">
                  <a:moveTo>
                    <a:pt x="39324" y="350519"/>
                  </a:moveTo>
                  <a:lnTo>
                    <a:pt x="16588" y="350519"/>
                  </a:lnTo>
                  <a:lnTo>
                    <a:pt x="13516" y="356869"/>
                  </a:lnTo>
                  <a:lnTo>
                    <a:pt x="36262" y="356869"/>
                  </a:lnTo>
                  <a:lnTo>
                    <a:pt x="39324" y="350519"/>
                  </a:lnTo>
                  <a:close/>
                </a:path>
                <a:path w="208914" h="384810">
                  <a:moveTo>
                    <a:pt x="36262" y="356869"/>
                  </a:moveTo>
                  <a:lnTo>
                    <a:pt x="13516" y="356869"/>
                  </a:lnTo>
                  <a:lnTo>
                    <a:pt x="10444" y="363219"/>
                  </a:lnTo>
                  <a:lnTo>
                    <a:pt x="33200" y="363219"/>
                  </a:lnTo>
                  <a:lnTo>
                    <a:pt x="36262" y="356869"/>
                  </a:lnTo>
                  <a:close/>
                </a:path>
                <a:path w="208914" h="384810">
                  <a:moveTo>
                    <a:pt x="33200" y="363219"/>
                  </a:moveTo>
                  <a:lnTo>
                    <a:pt x="10444" y="363219"/>
                  </a:lnTo>
                  <a:lnTo>
                    <a:pt x="7372" y="369569"/>
                  </a:lnTo>
                  <a:lnTo>
                    <a:pt x="30138" y="369569"/>
                  </a:lnTo>
                  <a:lnTo>
                    <a:pt x="30515" y="368788"/>
                  </a:lnTo>
                  <a:lnTo>
                    <a:pt x="30515" y="368299"/>
                  </a:lnTo>
                  <a:lnTo>
                    <a:pt x="30750" y="368299"/>
                  </a:lnTo>
                  <a:lnTo>
                    <a:pt x="33200" y="363219"/>
                  </a:lnTo>
                  <a:close/>
                </a:path>
                <a:path w="208914" h="384810">
                  <a:moveTo>
                    <a:pt x="29245" y="369569"/>
                  </a:moveTo>
                  <a:lnTo>
                    <a:pt x="7372" y="369569"/>
                  </a:lnTo>
                  <a:lnTo>
                    <a:pt x="4300" y="375919"/>
                  </a:lnTo>
                  <a:lnTo>
                    <a:pt x="19085" y="375919"/>
                  </a:lnTo>
                  <a:lnTo>
                    <a:pt x="19085" y="374649"/>
                  </a:lnTo>
                  <a:lnTo>
                    <a:pt x="21625" y="374649"/>
                  </a:lnTo>
                  <a:lnTo>
                    <a:pt x="21625" y="373379"/>
                  </a:lnTo>
                  <a:lnTo>
                    <a:pt x="24165" y="373379"/>
                  </a:lnTo>
                  <a:lnTo>
                    <a:pt x="24165" y="372109"/>
                  </a:lnTo>
                  <a:lnTo>
                    <a:pt x="26705" y="372109"/>
                  </a:lnTo>
                  <a:lnTo>
                    <a:pt x="26705" y="370839"/>
                  </a:lnTo>
                  <a:lnTo>
                    <a:pt x="29245" y="370839"/>
                  </a:lnTo>
                  <a:lnTo>
                    <a:pt x="29245" y="369569"/>
                  </a:lnTo>
                  <a:close/>
                </a:path>
                <a:path w="208914" h="384810">
                  <a:moveTo>
                    <a:pt x="16545" y="375919"/>
                  </a:moveTo>
                  <a:lnTo>
                    <a:pt x="4300" y="375919"/>
                  </a:lnTo>
                  <a:lnTo>
                    <a:pt x="1228" y="382269"/>
                  </a:lnTo>
                  <a:lnTo>
                    <a:pt x="6385" y="382269"/>
                  </a:lnTo>
                  <a:lnTo>
                    <a:pt x="6385" y="380999"/>
                  </a:lnTo>
                  <a:lnTo>
                    <a:pt x="8925" y="380999"/>
                  </a:lnTo>
                  <a:lnTo>
                    <a:pt x="8925" y="379729"/>
                  </a:lnTo>
                  <a:lnTo>
                    <a:pt x="11465" y="379729"/>
                  </a:lnTo>
                  <a:lnTo>
                    <a:pt x="11465" y="378459"/>
                  </a:lnTo>
                  <a:lnTo>
                    <a:pt x="14005" y="378459"/>
                  </a:lnTo>
                  <a:lnTo>
                    <a:pt x="14005" y="377189"/>
                  </a:lnTo>
                  <a:lnTo>
                    <a:pt x="16545" y="377189"/>
                  </a:lnTo>
                  <a:lnTo>
                    <a:pt x="16545" y="375919"/>
                  </a:lnTo>
                  <a:close/>
                </a:path>
                <a:path w="208914" h="384810">
                  <a:moveTo>
                    <a:pt x="3845" y="382269"/>
                  </a:moveTo>
                  <a:lnTo>
                    <a:pt x="1228" y="382269"/>
                  </a:lnTo>
                  <a:lnTo>
                    <a:pt x="0" y="384809"/>
                  </a:lnTo>
                  <a:lnTo>
                    <a:pt x="1305" y="384809"/>
                  </a:lnTo>
                  <a:lnTo>
                    <a:pt x="1305" y="383539"/>
                  </a:lnTo>
                  <a:lnTo>
                    <a:pt x="3845" y="383539"/>
                  </a:lnTo>
                  <a:lnTo>
                    <a:pt x="3845" y="382269"/>
                  </a:lnTo>
                  <a:close/>
                </a:path>
              </a:pathLst>
            </a:custGeom>
            <a:solidFill>
              <a:srgbClr val="0119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6256913" y="4291330"/>
              <a:ext cx="203200" cy="372110"/>
            </a:xfrm>
            <a:custGeom>
              <a:avLst/>
              <a:gdLst/>
              <a:ahLst/>
              <a:cxnLst/>
              <a:rect l="l" t="t" r="r" b="b"/>
              <a:pathLst>
                <a:path w="203200" h="372110">
                  <a:moveTo>
                    <a:pt x="202681" y="0"/>
                  </a:moveTo>
                  <a:lnTo>
                    <a:pt x="198496" y="0"/>
                  </a:lnTo>
                  <a:lnTo>
                    <a:pt x="198496" y="1270"/>
                  </a:lnTo>
                  <a:lnTo>
                    <a:pt x="185796" y="1270"/>
                  </a:lnTo>
                  <a:lnTo>
                    <a:pt x="185796" y="2540"/>
                  </a:lnTo>
                  <a:lnTo>
                    <a:pt x="178216" y="2540"/>
                  </a:lnTo>
                  <a:lnTo>
                    <a:pt x="177603" y="3810"/>
                  </a:lnTo>
                  <a:lnTo>
                    <a:pt x="200838" y="3810"/>
                  </a:lnTo>
                  <a:lnTo>
                    <a:pt x="202681" y="0"/>
                  </a:lnTo>
                  <a:close/>
                </a:path>
                <a:path w="203200" h="372110">
                  <a:moveTo>
                    <a:pt x="200838" y="3810"/>
                  </a:moveTo>
                  <a:lnTo>
                    <a:pt x="177603" y="3810"/>
                  </a:lnTo>
                  <a:lnTo>
                    <a:pt x="174541" y="10160"/>
                  </a:lnTo>
                  <a:lnTo>
                    <a:pt x="197766" y="10160"/>
                  </a:lnTo>
                  <a:lnTo>
                    <a:pt x="200838" y="3810"/>
                  </a:lnTo>
                  <a:close/>
                </a:path>
                <a:path w="203200" h="372110">
                  <a:moveTo>
                    <a:pt x="197766" y="10160"/>
                  </a:moveTo>
                  <a:lnTo>
                    <a:pt x="174541" y="10160"/>
                  </a:lnTo>
                  <a:lnTo>
                    <a:pt x="171479" y="16510"/>
                  </a:lnTo>
                  <a:lnTo>
                    <a:pt x="194694" y="16510"/>
                  </a:lnTo>
                  <a:lnTo>
                    <a:pt x="197766" y="10160"/>
                  </a:lnTo>
                  <a:close/>
                </a:path>
                <a:path w="203200" h="372110">
                  <a:moveTo>
                    <a:pt x="194694" y="16510"/>
                  </a:moveTo>
                  <a:lnTo>
                    <a:pt x="171479" y="16510"/>
                  </a:lnTo>
                  <a:lnTo>
                    <a:pt x="168417" y="22860"/>
                  </a:lnTo>
                  <a:lnTo>
                    <a:pt x="191622" y="22860"/>
                  </a:lnTo>
                  <a:lnTo>
                    <a:pt x="194694" y="16510"/>
                  </a:lnTo>
                  <a:close/>
                </a:path>
                <a:path w="203200" h="372110">
                  <a:moveTo>
                    <a:pt x="191622" y="22860"/>
                  </a:moveTo>
                  <a:lnTo>
                    <a:pt x="168417" y="22860"/>
                  </a:lnTo>
                  <a:lnTo>
                    <a:pt x="165355" y="29210"/>
                  </a:lnTo>
                  <a:lnTo>
                    <a:pt x="188550" y="29210"/>
                  </a:lnTo>
                  <a:lnTo>
                    <a:pt x="191622" y="22860"/>
                  </a:lnTo>
                  <a:close/>
                </a:path>
                <a:path w="203200" h="372110">
                  <a:moveTo>
                    <a:pt x="188550" y="29210"/>
                  </a:moveTo>
                  <a:lnTo>
                    <a:pt x="165355" y="29210"/>
                  </a:lnTo>
                  <a:lnTo>
                    <a:pt x="162293" y="35560"/>
                  </a:lnTo>
                  <a:lnTo>
                    <a:pt x="185478" y="35560"/>
                  </a:lnTo>
                  <a:lnTo>
                    <a:pt x="188550" y="29210"/>
                  </a:lnTo>
                  <a:close/>
                </a:path>
                <a:path w="203200" h="372110">
                  <a:moveTo>
                    <a:pt x="185478" y="35560"/>
                  </a:moveTo>
                  <a:lnTo>
                    <a:pt x="162293" y="35560"/>
                  </a:lnTo>
                  <a:lnTo>
                    <a:pt x="159230" y="41910"/>
                  </a:lnTo>
                  <a:lnTo>
                    <a:pt x="182406" y="41910"/>
                  </a:lnTo>
                  <a:lnTo>
                    <a:pt x="185478" y="35560"/>
                  </a:lnTo>
                  <a:close/>
                </a:path>
                <a:path w="203200" h="372110">
                  <a:moveTo>
                    <a:pt x="182406" y="41910"/>
                  </a:moveTo>
                  <a:lnTo>
                    <a:pt x="159230" y="41910"/>
                  </a:lnTo>
                  <a:lnTo>
                    <a:pt x="156168" y="48260"/>
                  </a:lnTo>
                  <a:lnTo>
                    <a:pt x="179334" y="48260"/>
                  </a:lnTo>
                  <a:lnTo>
                    <a:pt x="182406" y="41910"/>
                  </a:lnTo>
                  <a:close/>
                </a:path>
                <a:path w="203200" h="372110">
                  <a:moveTo>
                    <a:pt x="179334" y="48260"/>
                  </a:moveTo>
                  <a:lnTo>
                    <a:pt x="156168" y="48260"/>
                  </a:lnTo>
                  <a:lnTo>
                    <a:pt x="153106" y="54610"/>
                  </a:lnTo>
                  <a:lnTo>
                    <a:pt x="176263" y="54610"/>
                  </a:lnTo>
                  <a:lnTo>
                    <a:pt x="179334" y="48260"/>
                  </a:lnTo>
                  <a:close/>
                </a:path>
                <a:path w="203200" h="372110">
                  <a:moveTo>
                    <a:pt x="176263" y="54610"/>
                  </a:moveTo>
                  <a:lnTo>
                    <a:pt x="153106" y="54610"/>
                  </a:lnTo>
                  <a:lnTo>
                    <a:pt x="150044" y="60960"/>
                  </a:lnTo>
                  <a:lnTo>
                    <a:pt x="173191" y="60960"/>
                  </a:lnTo>
                  <a:lnTo>
                    <a:pt x="176263" y="54610"/>
                  </a:lnTo>
                  <a:close/>
                </a:path>
                <a:path w="203200" h="372110">
                  <a:moveTo>
                    <a:pt x="173191" y="60960"/>
                  </a:moveTo>
                  <a:lnTo>
                    <a:pt x="150044" y="60960"/>
                  </a:lnTo>
                  <a:lnTo>
                    <a:pt x="146982" y="67310"/>
                  </a:lnTo>
                  <a:lnTo>
                    <a:pt x="170119" y="67310"/>
                  </a:lnTo>
                  <a:lnTo>
                    <a:pt x="173191" y="60960"/>
                  </a:lnTo>
                  <a:close/>
                </a:path>
                <a:path w="203200" h="372110">
                  <a:moveTo>
                    <a:pt x="170119" y="67310"/>
                  </a:moveTo>
                  <a:lnTo>
                    <a:pt x="146982" y="67310"/>
                  </a:lnTo>
                  <a:lnTo>
                    <a:pt x="143920" y="73660"/>
                  </a:lnTo>
                  <a:lnTo>
                    <a:pt x="167047" y="73660"/>
                  </a:lnTo>
                  <a:lnTo>
                    <a:pt x="170119" y="67310"/>
                  </a:lnTo>
                  <a:close/>
                </a:path>
                <a:path w="203200" h="372110">
                  <a:moveTo>
                    <a:pt x="167047" y="73660"/>
                  </a:moveTo>
                  <a:lnTo>
                    <a:pt x="143920" y="73660"/>
                  </a:lnTo>
                  <a:lnTo>
                    <a:pt x="140858" y="80010"/>
                  </a:lnTo>
                  <a:lnTo>
                    <a:pt x="163975" y="80010"/>
                  </a:lnTo>
                  <a:lnTo>
                    <a:pt x="167047" y="73660"/>
                  </a:lnTo>
                  <a:close/>
                </a:path>
                <a:path w="203200" h="372110">
                  <a:moveTo>
                    <a:pt x="163975" y="80010"/>
                  </a:moveTo>
                  <a:lnTo>
                    <a:pt x="140858" y="80010"/>
                  </a:lnTo>
                  <a:lnTo>
                    <a:pt x="137795" y="86360"/>
                  </a:lnTo>
                  <a:lnTo>
                    <a:pt x="160903" y="86360"/>
                  </a:lnTo>
                  <a:lnTo>
                    <a:pt x="163975" y="80010"/>
                  </a:lnTo>
                  <a:close/>
                </a:path>
                <a:path w="203200" h="372110">
                  <a:moveTo>
                    <a:pt x="160903" y="86360"/>
                  </a:moveTo>
                  <a:lnTo>
                    <a:pt x="137795" y="86360"/>
                  </a:lnTo>
                  <a:lnTo>
                    <a:pt x="134733" y="92710"/>
                  </a:lnTo>
                  <a:lnTo>
                    <a:pt x="157831" y="92710"/>
                  </a:lnTo>
                  <a:lnTo>
                    <a:pt x="160903" y="86360"/>
                  </a:lnTo>
                  <a:close/>
                </a:path>
                <a:path w="203200" h="372110">
                  <a:moveTo>
                    <a:pt x="157831" y="92710"/>
                  </a:moveTo>
                  <a:lnTo>
                    <a:pt x="134733" y="92710"/>
                  </a:lnTo>
                  <a:lnTo>
                    <a:pt x="131671" y="99060"/>
                  </a:lnTo>
                  <a:lnTo>
                    <a:pt x="154759" y="99060"/>
                  </a:lnTo>
                  <a:lnTo>
                    <a:pt x="157831" y="92710"/>
                  </a:lnTo>
                  <a:close/>
                </a:path>
                <a:path w="203200" h="372110">
                  <a:moveTo>
                    <a:pt x="154759" y="99060"/>
                  </a:moveTo>
                  <a:lnTo>
                    <a:pt x="131671" y="99060"/>
                  </a:lnTo>
                  <a:lnTo>
                    <a:pt x="128609" y="105410"/>
                  </a:lnTo>
                  <a:lnTo>
                    <a:pt x="151687" y="105410"/>
                  </a:lnTo>
                  <a:lnTo>
                    <a:pt x="154759" y="99060"/>
                  </a:lnTo>
                  <a:close/>
                </a:path>
                <a:path w="203200" h="372110">
                  <a:moveTo>
                    <a:pt x="151687" y="105410"/>
                  </a:moveTo>
                  <a:lnTo>
                    <a:pt x="128609" y="105410"/>
                  </a:lnTo>
                  <a:lnTo>
                    <a:pt x="125547" y="111760"/>
                  </a:lnTo>
                  <a:lnTo>
                    <a:pt x="148615" y="111760"/>
                  </a:lnTo>
                  <a:lnTo>
                    <a:pt x="151687" y="105410"/>
                  </a:lnTo>
                  <a:close/>
                </a:path>
                <a:path w="203200" h="372110">
                  <a:moveTo>
                    <a:pt x="148615" y="111760"/>
                  </a:moveTo>
                  <a:lnTo>
                    <a:pt x="125547" y="111760"/>
                  </a:lnTo>
                  <a:lnTo>
                    <a:pt x="122485" y="118110"/>
                  </a:lnTo>
                  <a:lnTo>
                    <a:pt x="145543" y="118110"/>
                  </a:lnTo>
                  <a:lnTo>
                    <a:pt x="148615" y="111760"/>
                  </a:lnTo>
                  <a:close/>
                </a:path>
                <a:path w="203200" h="372110">
                  <a:moveTo>
                    <a:pt x="145543" y="118110"/>
                  </a:moveTo>
                  <a:lnTo>
                    <a:pt x="122485" y="118110"/>
                  </a:lnTo>
                  <a:lnTo>
                    <a:pt x="119423" y="124460"/>
                  </a:lnTo>
                  <a:lnTo>
                    <a:pt x="142471" y="124460"/>
                  </a:lnTo>
                  <a:lnTo>
                    <a:pt x="145543" y="118110"/>
                  </a:lnTo>
                  <a:close/>
                </a:path>
                <a:path w="203200" h="372110">
                  <a:moveTo>
                    <a:pt x="142471" y="124460"/>
                  </a:moveTo>
                  <a:lnTo>
                    <a:pt x="119423" y="124460"/>
                  </a:lnTo>
                  <a:lnTo>
                    <a:pt x="116361" y="130810"/>
                  </a:lnTo>
                  <a:lnTo>
                    <a:pt x="139399" y="130810"/>
                  </a:lnTo>
                  <a:lnTo>
                    <a:pt x="142471" y="124460"/>
                  </a:lnTo>
                  <a:close/>
                </a:path>
                <a:path w="203200" h="372110">
                  <a:moveTo>
                    <a:pt x="139399" y="130810"/>
                  </a:moveTo>
                  <a:lnTo>
                    <a:pt x="116361" y="130810"/>
                  </a:lnTo>
                  <a:lnTo>
                    <a:pt x="113298" y="137160"/>
                  </a:lnTo>
                  <a:lnTo>
                    <a:pt x="136327" y="137160"/>
                  </a:lnTo>
                  <a:lnTo>
                    <a:pt x="139399" y="130810"/>
                  </a:lnTo>
                  <a:close/>
                </a:path>
                <a:path w="203200" h="372110">
                  <a:moveTo>
                    <a:pt x="136327" y="137160"/>
                  </a:moveTo>
                  <a:lnTo>
                    <a:pt x="113298" y="137160"/>
                  </a:lnTo>
                  <a:lnTo>
                    <a:pt x="110236" y="143510"/>
                  </a:lnTo>
                  <a:lnTo>
                    <a:pt x="133255" y="143510"/>
                  </a:lnTo>
                  <a:lnTo>
                    <a:pt x="136327" y="137160"/>
                  </a:lnTo>
                  <a:close/>
                </a:path>
                <a:path w="203200" h="372110">
                  <a:moveTo>
                    <a:pt x="133255" y="143510"/>
                  </a:moveTo>
                  <a:lnTo>
                    <a:pt x="110236" y="143510"/>
                  </a:lnTo>
                  <a:lnTo>
                    <a:pt x="107174" y="149860"/>
                  </a:lnTo>
                  <a:lnTo>
                    <a:pt x="130183" y="149860"/>
                  </a:lnTo>
                  <a:lnTo>
                    <a:pt x="133255" y="143510"/>
                  </a:lnTo>
                  <a:close/>
                </a:path>
                <a:path w="203200" h="372110">
                  <a:moveTo>
                    <a:pt x="130183" y="149860"/>
                  </a:moveTo>
                  <a:lnTo>
                    <a:pt x="107174" y="149860"/>
                  </a:lnTo>
                  <a:lnTo>
                    <a:pt x="104112" y="156210"/>
                  </a:lnTo>
                  <a:lnTo>
                    <a:pt x="127111" y="156210"/>
                  </a:lnTo>
                  <a:lnTo>
                    <a:pt x="130183" y="149860"/>
                  </a:lnTo>
                  <a:close/>
                </a:path>
                <a:path w="203200" h="372110">
                  <a:moveTo>
                    <a:pt x="127111" y="156210"/>
                  </a:moveTo>
                  <a:lnTo>
                    <a:pt x="104112" y="156210"/>
                  </a:lnTo>
                  <a:lnTo>
                    <a:pt x="101050" y="162560"/>
                  </a:lnTo>
                  <a:lnTo>
                    <a:pt x="124039" y="162560"/>
                  </a:lnTo>
                  <a:lnTo>
                    <a:pt x="127111" y="156210"/>
                  </a:lnTo>
                  <a:close/>
                </a:path>
                <a:path w="203200" h="372110">
                  <a:moveTo>
                    <a:pt x="124039" y="162560"/>
                  </a:moveTo>
                  <a:lnTo>
                    <a:pt x="101050" y="162560"/>
                  </a:lnTo>
                  <a:lnTo>
                    <a:pt x="97988" y="168910"/>
                  </a:lnTo>
                  <a:lnTo>
                    <a:pt x="120967" y="168910"/>
                  </a:lnTo>
                  <a:lnTo>
                    <a:pt x="124039" y="162560"/>
                  </a:lnTo>
                  <a:close/>
                </a:path>
                <a:path w="203200" h="372110">
                  <a:moveTo>
                    <a:pt x="120967" y="168910"/>
                  </a:moveTo>
                  <a:lnTo>
                    <a:pt x="97988" y="168910"/>
                  </a:lnTo>
                  <a:lnTo>
                    <a:pt x="94926" y="175260"/>
                  </a:lnTo>
                  <a:lnTo>
                    <a:pt x="117896" y="175260"/>
                  </a:lnTo>
                  <a:lnTo>
                    <a:pt x="120967" y="168910"/>
                  </a:lnTo>
                  <a:close/>
                </a:path>
                <a:path w="203200" h="372110">
                  <a:moveTo>
                    <a:pt x="117896" y="175260"/>
                  </a:moveTo>
                  <a:lnTo>
                    <a:pt x="94926" y="175260"/>
                  </a:lnTo>
                  <a:lnTo>
                    <a:pt x="91863" y="181610"/>
                  </a:lnTo>
                  <a:lnTo>
                    <a:pt x="114824" y="181610"/>
                  </a:lnTo>
                  <a:lnTo>
                    <a:pt x="117896" y="175260"/>
                  </a:lnTo>
                  <a:close/>
                </a:path>
                <a:path w="203200" h="372110">
                  <a:moveTo>
                    <a:pt x="114824" y="181610"/>
                  </a:moveTo>
                  <a:lnTo>
                    <a:pt x="91863" y="181610"/>
                  </a:lnTo>
                  <a:lnTo>
                    <a:pt x="88801" y="187960"/>
                  </a:lnTo>
                  <a:lnTo>
                    <a:pt x="111752" y="187960"/>
                  </a:lnTo>
                  <a:lnTo>
                    <a:pt x="114824" y="181610"/>
                  </a:lnTo>
                  <a:close/>
                </a:path>
                <a:path w="203200" h="372110">
                  <a:moveTo>
                    <a:pt x="111752" y="187960"/>
                  </a:moveTo>
                  <a:lnTo>
                    <a:pt x="88801" y="187960"/>
                  </a:lnTo>
                  <a:lnTo>
                    <a:pt x="85739" y="194310"/>
                  </a:lnTo>
                  <a:lnTo>
                    <a:pt x="108680" y="194310"/>
                  </a:lnTo>
                  <a:lnTo>
                    <a:pt x="111752" y="187960"/>
                  </a:lnTo>
                  <a:close/>
                </a:path>
                <a:path w="203200" h="372110">
                  <a:moveTo>
                    <a:pt x="108680" y="194310"/>
                  </a:moveTo>
                  <a:lnTo>
                    <a:pt x="85739" y="194310"/>
                  </a:lnTo>
                  <a:lnTo>
                    <a:pt x="82677" y="200660"/>
                  </a:lnTo>
                  <a:lnTo>
                    <a:pt x="105608" y="200660"/>
                  </a:lnTo>
                  <a:lnTo>
                    <a:pt x="108680" y="194310"/>
                  </a:lnTo>
                  <a:close/>
                </a:path>
                <a:path w="203200" h="372110">
                  <a:moveTo>
                    <a:pt x="105608" y="200660"/>
                  </a:moveTo>
                  <a:lnTo>
                    <a:pt x="82677" y="200660"/>
                  </a:lnTo>
                  <a:lnTo>
                    <a:pt x="79615" y="207010"/>
                  </a:lnTo>
                  <a:lnTo>
                    <a:pt x="102536" y="207010"/>
                  </a:lnTo>
                  <a:lnTo>
                    <a:pt x="105608" y="200660"/>
                  </a:lnTo>
                  <a:close/>
                </a:path>
                <a:path w="203200" h="372110">
                  <a:moveTo>
                    <a:pt x="102536" y="207010"/>
                  </a:moveTo>
                  <a:lnTo>
                    <a:pt x="79615" y="207010"/>
                  </a:lnTo>
                  <a:lnTo>
                    <a:pt x="76553" y="213360"/>
                  </a:lnTo>
                  <a:lnTo>
                    <a:pt x="99464" y="213360"/>
                  </a:lnTo>
                  <a:lnTo>
                    <a:pt x="102536" y="207010"/>
                  </a:lnTo>
                  <a:close/>
                </a:path>
                <a:path w="203200" h="372110">
                  <a:moveTo>
                    <a:pt x="99464" y="213360"/>
                  </a:moveTo>
                  <a:lnTo>
                    <a:pt x="76553" y="213360"/>
                  </a:lnTo>
                  <a:lnTo>
                    <a:pt x="73491" y="219710"/>
                  </a:lnTo>
                  <a:lnTo>
                    <a:pt x="96392" y="219710"/>
                  </a:lnTo>
                  <a:lnTo>
                    <a:pt x="99464" y="213360"/>
                  </a:lnTo>
                  <a:close/>
                </a:path>
                <a:path w="203200" h="372110">
                  <a:moveTo>
                    <a:pt x="96392" y="219710"/>
                  </a:moveTo>
                  <a:lnTo>
                    <a:pt x="73491" y="219710"/>
                  </a:lnTo>
                  <a:lnTo>
                    <a:pt x="70429" y="226060"/>
                  </a:lnTo>
                  <a:lnTo>
                    <a:pt x="93320" y="226060"/>
                  </a:lnTo>
                  <a:lnTo>
                    <a:pt x="96392" y="219710"/>
                  </a:lnTo>
                  <a:close/>
                </a:path>
                <a:path w="203200" h="372110">
                  <a:moveTo>
                    <a:pt x="93320" y="226060"/>
                  </a:moveTo>
                  <a:lnTo>
                    <a:pt x="70429" y="226060"/>
                  </a:lnTo>
                  <a:lnTo>
                    <a:pt x="67366" y="232410"/>
                  </a:lnTo>
                  <a:lnTo>
                    <a:pt x="90248" y="232410"/>
                  </a:lnTo>
                  <a:lnTo>
                    <a:pt x="93320" y="226060"/>
                  </a:lnTo>
                  <a:close/>
                </a:path>
                <a:path w="203200" h="372110">
                  <a:moveTo>
                    <a:pt x="90248" y="232410"/>
                  </a:moveTo>
                  <a:lnTo>
                    <a:pt x="67366" y="232410"/>
                  </a:lnTo>
                  <a:lnTo>
                    <a:pt x="64304" y="238760"/>
                  </a:lnTo>
                  <a:lnTo>
                    <a:pt x="87176" y="238760"/>
                  </a:lnTo>
                  <a:lnTo>
                    <a:pt x="90248" y="232410"/>
                  </a:lnTo>
                  <a:close/>
                </a:path>
                <a:path w="203200" h="372110">
                  <a:moveTo>
                    <a:pt x="87176" y="238760"/>
                  </a:moveTo>
                  <a:lnTo>
                    <a:pt x="64304" y="238760"/>
                  </a:lnTo>
                  <a:lnTo>
                    <a:pt x="61242" y="245110"/>
                  </a:lnTo>
                  <a:lnTo>
                    <a:pt x="84104" y="245110"/>
                  </a:lnTo>
                  <a:lnTo>
                    <a:pt x="87176" y="238760"/>
                  </a:lnTo>
                  <a:close/>
                </a:path>
                <a:path w="203200" h="372110">
                  <a:moveTo>
                    <a:pt x="84104" y="245110"/>
                  </a:moveTo>
                  <a:lnTo>
                    <a:pt x="61242" y="245110"/>
                  </a:lnTo>
                  <a:lnTo>
                    <a:pt x="58180" y="251460"/>
                  </a:lnTo>
                  <a:lnTo>
                    <a:pt x="81032" y="251460"/>
                  </a:lnTo>
                  <a:lnTo>
                    <a:pt x="84104" y="245110"/>
                  </a:lnTo>
                  <a:close/>
                </a:path>
                <a:path w="203200" h="372110">
                  <a:moveTo>
                    <a:pt x="81032" y="251460"/>
                  </a:moveTo>
                  <a:lnTo>
                    <a:pt x="58180" y="251460"/>
                  </a:lnTo>
                  <a:lnTo>
                    <a:pt x="55118" y="257810"/>
                  </a:lnTo>
                  <a:lnTo>
                    <a:pt x="77960" y="257810"/>
                  </a:lnTo>
                  <a:lnTo>
                    <a:pt x="81032" y="251460"/>
                  </a:lnTo>
                  <a:close/>
                </a:path>
                <a:path w="203200" h="372110">
                  <a:moveTo>
                    <a:pt x="77960" y="257810"/>
                  </a:moveTo>
                  <a:lnTo>
                    <a:pt x="55118" y="257810"/>
                  </a:lnTo>
                  <a:lnTo>
                    <a:pt x="52056" y="264160"/>
                  </a:lnTo>
                  <a:lnTo>
                    <a:pt x="74888" y="264160"/>
                  </a:lnTo>
                  <a:lnTo>
                    <a:pt x="77960" y="257810"/>
                  </a:lnTo>
                  <a:close/>
                </a:path>
                <a:path w="203200" h="372110">
                  <a:moveTo>
                    <a:pt x="74888" y="264160"/>
                  </a:moveTo>
                  <a:lnTo>
                    <a:pt x="52056" y="264160"/>
                  </a:lnTo>
                  <a:lnTo>
                    <a:pt x="48994" y="270510"/>
                  </a:lnTo>
                  <a:lnTo>
                    <a:pt x="71816" y="270510"/>
                  </a:lnTo>
                  <a:lnTo>
                    <a:pt x="74888" y="264160"/>
                  </a:lnTo>
                  <a:close/>
                </a:path>
                <a:path w="203200" h="372110">
                  <a:moveTo>
                    <a:pt x="71816" y="270510"/>
                  </a:moveTo>
                  <a:lnTo>
                    <a:pt x="48994" y="270510"/>
                  </a:lnTo>
                  <a:lnTo>
                    <a:pt x="45931" y="276860"/>
                  </a:lnTo>
                  <a:lnTo>
                    <a:pt x="68744" y="276860"/>
                  </a:lnTo>
                  <a:lnTo>
                    <a:pt x="71816" y="270510"/>
                  </a:lnTo>
                  <a:close/>
                </a:path>
                <a:path w="203200" h="372110">
                  <a:moveTo>
                    <a:pt x="68744" y="276860"/>
                  </a:moveTo>
                  <a:lnTo>
                    <a:pt x="45931" y="276860"/>
                  </a:lnTo>
                  <a:lnTo>
                    <a:pt x="42869" y="283210"/>
                  </a:lnTo>
                  <a:lnTo>
                    <a:pt x="65672" y="283210"/>
                  </a:lnTo>
                  <a:lnTo>
                    <a:pt x="68744" y="276860"/>
                  </a:lnTo>
                  <a:close/>
                </a:path>
                <a:path w="203200" h="372110">
                  <a:moveTo>
                    <a:pt x="65672" y="283210"/>
                  </a:moveTo>
                  <a:lnTo>
                    <a:pt x="42869" y="283210"/>
                  </a:lnTo>
                  <a:lnTo>
                    <a:pt x="39807" y="289560"/>
                  </a:lnTo>
                  <a:lnTo>
                    <a:pt x="62600" y="289560"/>
                  </a:lnTo>
                  <a:lnTo>
                    <a:pt x="65672" y="283210"/>
                  </a:lnTo>
                  <a:close/>
                </a:path>
                <a:path w="203200" h="372110">
                  <a:moveTo>
                    <a:pt x="62600" y="289560"/>
                  </a:moveTo>
                  <a:lnTo>
                    <a:pt x="39807" y="289560"/>
                  </a:lnTo>
                  <a:lnTo>
                    <a:pt x="36745" y="295910"/>
                  </a:lnTo>
                  <a:lnTo>
                    <a:pt x="59529" y="295910"/>
                  </a:lnTo>
                  <a:lnTo>
                    <a:pt x="62600" y="289560"/>
                  </a:lnTo>
                  <a:close/>
                </a:path>
                <a:path w="203200" h="372110">
                  <a:moveTo>
                    <a:pt x="59529" y="295910"/>
                  </a:moveTo>
                  <a:lnTo>
                    <a:pt x="36745" y="295910"/>
                  </a:lnTo>
                  <a:lnTo>
                    <a:pt x="33683" y="302260"/>
                  </a:lnTo>
                  <a:lnTo>
                    <a:pt x="56457" y="302260"/>
                  </a:lnTo>
                  <a:lnTo>
                    <a:pt x="59529" y="295910"/>
                  </a:lnTo>
                  <a:close/>
                </a:path>
                <a:path w="203200" h="372110">
                  <a:moveTo>
                    <a:pt x="56457" y="302260"/>
                  </a:moveTo>
                  <a:lnTo>
                    <a:pt x="33683" y="302260"/>
                  </a:lnTo>
                  <a:lnTo>
                    <a:pt x="30621" y="308610"/>
                  </a:lnTo>
                  <a:lnTo>
                    <a:pt x="53385" y="308610"/>
                  </a:lnTo>
                  <a:lnTo>
                    <a:pt x="56457" y="302260"/>
                  </a:lnTo>
                  <a:close/>
                </a:path>
                <a:path w="203200" h="372110">
                  <a:moveTo>
                    <a:pt x="53385" y="308610"/>
                  </a:moveTo>
                  <a:lnTo>
                    <a:pt x="30621" y="308610"/>
                  </a:lnTo>
                  <a:lnTo>
                    <a:pt x="27559" y="314960"/>
                  </a:lnTo>
                  <a:lnTo>
                    <a:pt x="50313" y="314960"/>
                  </a:lnTo>
                  <a:lnTo>
                    <a:pt x="53385" y="308610"/>
                  </a:lnTo>
                  <a:close/>
                </a:path>
                <a:path w="203200" h="372110">
                  <a:moveTo>
                    <a:pt x="50313" y="314960"/>
                  </a:moveTo>
                  <a:lnTo>
                    <a:pt x="27559" y="314960"/>
                  </a:lnTo>
                  <a:lnTo>
                    <a:pt x="24497" y="321310"/>
                  </a:lnTo>
                  <a:lnTo>
                    <a:pt x="47241" y="321310"/>
                  </a:lnTo>
                  <a:lnTo>
                    <a:pt x="50313" y="314960"/>
                  </a:lnTo>
                  <a:close/>
                </a:path>
                <a:path w="203200" h="372110">
                  <a:moveTo>
                    <a:pt x="47241" y="321310"/>
                  </a:moveTo>
                  <a:lnTo>
                    <a:pt x="24497" y="321310"/>
                  </a:lnTo>
                  <a:lnTo>
                    <a:pt x="21434" y="327660"/>
                  </a:lnTo>
                  <a:lnTo>
                    <a:pt x="44169" y="327660"/>
                  </a:lnTo>
                  <a:lnTo>
                    <a:pt x="47241" y="321310"/>
                  </a:lnTo>
                  <a:close/>
                </a:path>
                <a:path w="203200" h="372110">
                  <a:moveTo>
                    <a:pt x="44169" y="327660"/>
                  </a:moveTo>
                  <a:lnTo>
                    <a:pt x="21434" y="327660"/>
                  </a:lnTo>
                  <a:lnTo>
                    <a:pt x="18372" y="334010"/>
                  </a:lnTo>
                  <a:lnTo>
                    <a:pt x="41097" y="334010"/>
                  </a:lnTo>
                  <a:lnTo>
                    <a:pt x="44169" y="327660"/>
                  </a:lnTo>
                  <a:close/>
                </a:path>
                <a:path w="203200" h="372110">
                  <a:moveTo>
                    <a:pt x="41097" y="334010"/>
                  </a:moveTo>
                  <a:lnTo>
                    <a:pt x="18372" y="334010"/>
                  </a:lnTo>
                  <a:lnTo>
                    <a:pt x="15310" y="340360"/>
                  </a:lnTo>
                  <a:lnTo>
                    <a:pt x="38025" y="340360"/>
                  </a:lnTo>
                  <a:lnTo>
                    <a:pt x="41097" y="334010"/>
                  </a:lnTo>
                  <a:close/>
                </a:path>
                <a:path w="203200" h="372110">
                  <a:moveTo>
                    <a:pt x="38025" y="340360"/>
                  </a:moveTo>
                  <a:lnTo>
                    <a:pt x="15310" y="340360"/>
                  </a:lnTo>
                  <a:lnTo>
                    <a:pt x="12248" y="346710"/>
                  </a:lnTo>
                  <a:lnTo>
                    <a:pt x="34953" y="346710"/>
                  </a:lnTo>
                  <a:lnTo>
                    <a:pt x="38025" y="340360"/>
                  </a:lnTo>
                  <a:close/>
                </a:path>
                <a:path w="203200" h="372110">
                  <a:moveTo>
                    <a:pt x="34953" y="346710"/>
                  </a:moveTo>
                  <a:lnTo>
                    <a:pt x="12248" y="346710"/>
                  </a:lnTo>
                  <a:lnTo>
                    <a:pt x="9186" y="353060"/>
                  </a:lnTo>
                  <a:lnTo>
                    <a:pt x="31881" y="353060"/>
                  </a:lnTo>
                  <a:lnTo>
                    <a:pt x="34953" y="346710"/>
                  </a:lnTo>
                  <a:close/>
                </a:path>
                <a:path w="203200" h="372110">
                  <a:moveTo>
                    <a:pt x="31881" y="353060"/>
                  </a:moveTo>
                  <a:lnTo>
                    <a:pt x="9186" y="353060"/>
                  </a:lnTo>
                  <a:lnTo>
                    <a:pt x="6124" y="359410"/>
                  </a:lnTo>
                  <a:lnTo>
                    <a:pt x="25776" y="359410"/>
                  </a:lnTo>
                  <a:lnTo>
                    <a:pt x="25776" y="358140"/>
                  </a:lnTo>
                  <a:lnTo>
                    <a:pt x="28316" y="358140"/>
                  </a:lnTo>
                  <a:lnTo>
                    <a:pt x="28316" y="356870"/>
                  </a:lnTo>
                  <a:lnTo>
                    <a:pt x="30038" y="356870"/>
                  </a:lnTo>
                  <a:lnTo>
                    <a:pt x="31881" y="353060"/>
                  </a:lnTo>
                  <a:close/>
                </a:path>
                <a:path w="203200" h="372110">
                  <a:moveTo>
                    <a:pt x="23236" y="359410"/>
                  </a:moveTo>
                  <a:lnTo>
                    <a:pt x="6124" y="359410"/>
                  </a:lnTo>
                  <a:lnTo>
                    <a:pt x="3062" y="365760"/>
                  </a:lnTo>
                  <a:lnTo>
                    <a:pt x="13076" y="365760"/>
                  </a:lnTo>
                  <a:lnTo>
                    <a:pt x="13076" y="364490"/>
                  </a:lnTo>
                  <a:lnTo>
                    <a:pt x="15616" y="364490"/>
                  </a:lnTo>
                  <a:lnTo>
                    <a:pt x="15616" y="363220"/>
                  </a:lnTo>
                  <a:lnTo>
                    <a:pt x="18156" y="363220"/>
                  </a:lnTo>
                  <a:lnTo>
                    <a:pt x="18156" y="361950"/>
                  </a:lnTo>
                  <a:lnTo>
                    <a:pt x="20696" y="361950"/>
                  </a:lnTo>
                  <a:lnTo>
                    <a:pt x="20696" y="360680"/>
                  </a:lnTo>
                  <a:lnTo>
                    <a:pt x="23236" y="360680"/>
                  </a:lnTo>
                  <a:lnTo>
                    <a:pt x="23236" y="359410"/>
                  </a:lnTo>
                  <a:close/>
                </a:path>
                <a:path w="203200" h="372110">
                  <a:moveTo>
                    <a:pt x="376" y="371328"/>
                  </a:moveTo>
                  <a:lnTo>
                    <a:pt x="0" y="372110"/>
                  </a:lnTo>
                  <a:lnTo>
                    <a:pt x="376" y="372110"/>
                  </a:lnTo>
                  <a:lnTo>
                    <a:pt x="376" y="371328"/>
                  </a:lnTo>
                  <a:close/>
                </a:path>
                <a:path w="203200" h="372110">
                  <a:moveTo>
                    <a:pt x="10536" y="365760"/>
                  </a:moveTo>
                  <a:lnTo>
                    <a:pt x="3062" y="365760"/>
                  </a:lnTo>
                  <a:lnTo>
                    <a:pt x="612" y="370840"/>
                  </a:lnTo>
                  <a:lnTo>
                    <a:pt x="2916" y="370840"/>
                  </a:lnTo>
                  <a:lnTo>
                    <a:pt x="2916" y="369570"/>
                  </a:lnTo>
                  <a:lnTo>
                    <a:pt x="5456" y="369570"/>
                  </a:lnTo>
                  <a:lnTo>
                    <a:pt x="5456" y="368300"/>
                  </a:lnTo>
                  <a:lnTo>
                    <a:pt x="7996" y="368300"/>
                  </a:lnTo>
                  <a:lnTo>
                    <a:pt x="7996" y="367030"/>
                  </a:lnTo>
                  <a:lnTo>
                    <a:pt x="10536" y="367030"/>
                  </a:lnTo>
                  <a:lnTo>
                    <a:pt x="10536" y="365760"/>
                  </a:lnTo>
                  <a:close/>
                </a:path>
              </a:pathLst>
            </a:custGeom>
            <a:solidFill>
              <a:srgbClr val="011A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6286951" y="4290060"/>
              <a:ext cx="195580" cy="358140"/>
            </a:xfrm>
            <a:custGeom>
              <a:avLst/>
              <a:gdLst/>
              <a:ahLst/>
              <a:cxnLst/>
              <a:rect l="l" t="t" r="r" b="b"/>
              <a:pathLst>
                <a:path w="195579" h="358139">
                  <a:moveTo>
                    <a:pt x="195419" y="0"/>
                  </a:moveTo>
                  <a:lnTo>
                    <a:pt x="177348" y="0"/>
                  </a:lnTo>
                  <a:lnTo>
                    <a:pt x="177348" y="1269"/>
                  </a:lnTo>
                  <a:lnTo>
                    <a:pt x="172643" y="1269"/>
                  </a:lnTo>
                  <a:lnTo>
                    <a:pt x="170800" y="5079"/>
                  </a:lnTo>
                  <a:lnTo>
                    <a:pt x="192969" y="5079"/>
                  </a:lnTo>
                  <a:lnTo>
                    <a:pt x="195419" y="0"/>
                  </a:lnTo>
                  <a:close/>
                </a:path>
                <a:path w="195579" h="358139">
                  <a:moveTo>
                    <a:pt x="192969" y="5080"/>
                  </a:moveTo>
                  <a:lnTo>
                    <a:pt x="170800" y="5080"/>
                  </a:lnTo>
                  <a:lnTo>
                    <a:pt x="167728" y="11429"/>
                  </a:lnTo>
                  <a:lnTo>
                    <a:pt x="189907" y="11429"/>
                  </a:lnTo>
                  <a:lnTo>
                    <a:pt x="192969" y="5080"/>
                  </a:lnTo>
                  <a:close/>
                </a:path>
                <a:path w="195579" h="358139">
                  <a:moveTo>
                    <a:pt x="189907" y="11430"/>
                  </a:moveTo>
                  <a:lnTo>
                    <a:pt x="167728" y="11430"/>
                  </a:lnTo>
                  <a:lnTo>
                    <a:pt x="164656" y="17779"/>
                  </a:lnTo>
                  <a:lnTo>
                    <a:pt x="186845" y="17779"/>
                  </a:lnTo>
                  <a:lnTo>
                    <a:pt x="189907" y="11430"/>
                  </a:lnTo>
                  <a:close/>
                </a:path>
                <a:path w="195579" h="358139">
                  <a:moveTo>
                    <a:pt x="186845" y="17780"/>
                  </a:moveTo>
                  <a:lnTo>
                    <a:pt x="164656" y="17780"/>
                  </a:lnTo>
                  <a:lnTo>
                    <a:pt x="161584" y="24129"/>
                  </a:lnTo>
                  <a:lnTo>
                    <a:pt x="183782" y="24129"/>
                  </a:lnTo>
                  <a:lnTo>
                    <a:pt x="186845" y="17780"/>
                  </a:lnTo>
                  <a:close/>
                </a:path>
                <a:path w="195579" h="358139">
                  <a:moveTo>
                    <a:pt x="183782" y="24130"/>
                  </a:moveTo>
                  <a:lnTo>
                    <a:pt x="161584" y="24130"/>
                  </a:lnTo>
                  <a:lnTo>
                    <a:pt x="158512" y="30479"/>
                  </a:lnTo>
                  <a:lnTo>
                    <a:pt x="180720" y="30479"/>
                  </a:lnTo>
                  <a:lnTo>
                    <a:pt x="183782" y="24130"/>
                  </a:lnTo>
                  <a:close/>
                </a:path>
                <a:path w="195579" h="358139">
                  <a:moveTo>
                    <a:pt x="180720" y="30480"/>
                  </a:moveTo>
                  <a:lnTo>
                    <a:pt x="158512" y="30480"/>
                  </a:lnTo>
                  <a:lnTo>
                    <a:pt x="155440" y="36829"/>
                  </a:lnTo>
                  <a:lnTo>
                    <a:pt x="177658" y="36829"/>
                  </a:lnTo>
                  <a:lnTo>
                    <a:pt x="180720" y="30480"/>
                  </a:lnTo>
                  <a:close/>
                </a:path>
                <a:path w="195579" h="358139">
                  <a:moveTo>
                    <a:pt x="177658" y="36830"/>
                  </a:moveTo>
                  <a:lnTo>
                    <a:pt x="155440" y="36830"/>
                  </a:lnTo>
                  <a:lnTo>
                    <a:pt x="152368" y="43179"/>
                  </a:lnTo>
                  <a:lnTo>
                    <a:pt x="174596" y="43179"/>
                  </a:lnTo>
                  <a:lnTo>
                    <a:pt x="177658" y="36830"/>
                  </a:lnTo>
                  <a:close/>
                </a:path>
                <a:path w="195579" h="358139">
                  <a:moveTo>
                    <a:pt x="174596" y="43180"/>
                  </a:moveTo>
                  <a:lnTo>
                    <a:pt x="152368" y="43180"/>
                  </a:lnTo>
                  <a:lnTo>
                    <a:pt x="149296" y="49529"/>
                  </a:lnTo>
                  <a:lnTo>
                    <a:pt x="171534" y="49529"/>
                  </a:lnTo>
                  <a:lnTo>
                    <a:pt x="174596" y="43180"/>
                  </a:lnTo>
                  <a:close/>
                </a:path>
                <a:path w="195579" h="358139">
                  <a:moveTo>
                    <a:pt x="171534" y="49530"/>
                  </a:moveTo>
                  <a:lnTo>
                    <a:pt x="149296" y="49530"/>
                  </a:lnTo>
                  <a:lnTo>
                    <a:pt x="146224" y="55879"/>
                  </a:lnTo>
                  <a:lnTo>
                    <a:pt x="168472" y="55879"/>
                  </a:lnTo>
                  <a:lnTo>
                    <a:pt x="171534" y="49530"/>
                  </a:lnTo>
                  <a:close/>
                </a:path>
                <a:path w="195579" h="358139">
                  <a:moveTo>
                    <a:pt x="168472" y="55880"/>
                  </a:moveTo>
                  <a:lnTo>
                    <a:pt x="146224" y="55880"/>
                  </a:lnTo>
                  <a:lnTo>
                    <a:pt x="143152" y="62229"/>
                  </a:lnTo>
                  <a:lnTo>
                    <a:pt x="165410" y="62229"/>
                  </a:lnTo>
                  <a:lnTo>
                    <a:pt x="168472" y="55880"/>
                  </a:lnTo>
                  <a:close/>
                </a:path>
                <a:path w="195579" h="358139">
                  <a:moveTo>
                    <a:pt x="165410" y="62230"/>
                  </a:moveTo>
                  <a:lnTo>
                    <a:pt x="143152" y="62230"/>
                  </a:lnTo>
                  <a:lnTo>
                    <a:pt x="140080" y="68579"/>
                  </a:lnTo>
                  <a:lnTo>
                    <a:pt x="162348" y="68579"/>
                  </a:lnTo>
                  <a:lnTo>
                    <a:pt x="165410" y="62230"/>
                  </a:lnTo>
                  <a:close/>
                </a:path>
                <a:path w="195579" h="358139">
                  <a:moveTo>
                    <a:pt x="162348" y="68580"/>
                  </a:moveTo>
                  <a:lnTo>
                    <a:pt x="140080" y="68580"/>
                  </a:lnTo>
                  <a:lnTo>
                    <a:pt x="137008" y="74929"/>
                  </a:lnTo>
                  <a:lnTo>
                    <a:pt x="159285" y="74929"/>
                  </a:lnTo>
                  <a:lnTo>
                    <a:pt x="162348" y="68580"/>
                  </a:lnTo>
                  <a:close/>
                </a:path>
                <a:path w="195579" h="358139">
                  <a:moveTo>
                    <a:pt x="159285" y="74930"/>
                  </a:moveTo>
                  <a:lnTo>
                    <a:pt x="137008" y="74930"/>
                  </a:lnTo>
                  <a:lnTo>
                    <a:pt x="133936" y="81279"/>
                  </a:lnTo>
                  <a:lnTo>
                    <a:pt x="156223" y="81279"/>
                  </a:lnTo>
                  <a:lnTo>
                    <a:pt x="159285" y="74930"/>
                  </a:lnTo>
                  <a:close/>
                </a:path>
                <a:path w="195579" h="358139">
                  <a:moveTo>
                    <a:pt x="156223" y="81280"/>
                  </a:moveTo>
                  <a:lnTo>
                    <a:pt x="133936" y="81280"/>
                  </a:lnTo>
                  <a:lnTo>
                    <a:pt x="130864" y="87629"/>
                  </a:lnTo>
                  <a:lnTo>
                    <a:pt x="153161" y="87629"/>
                  </a:lnTo>
                  <a:lnTo>
                    <a:pt x="156223" y="81280"/>
                  </a:lnTo>
                  <a:close/>
                </a:path>
                <a:path w="195579" h="358139">
                  <a:moveTo>
                    <a:pt x="153161" y="87630"/>
                  </a:moveTo>
                  <a:lnTo>
                    <a:pt x="130864" y="87630"/>
                  </a:lnTo>
                  <a:lnTo>
                    <a:pt x="127793" y="93979"/>
                  </a:lnTo>
                  <a:lnTo>
                    <a:pt x="150099" y="93979"/>
                  </a:lnTo>
                  <a:lnTo>
                    <a:pt x="153161" y="87630"/>
                  </a:lnTo>
                  <a:close/>
                </a:path>
                <a:path w="195579" h="358139">
                  <a:moveTo>
                    <a:pt x="150099" y="93980"/>
                  </a:moveTo>
                  <a:lnTo>
                    <a:pt x="127793" y="93980"/>
                  </a:lnTo>
                  <a:lnTo>
                    <a:pt x="124721" y="100329"/>
                  </a:lnTo>
                  <a:lnTo>
                    <a:pt x="147037" y="100329"/>
                  </a:lnTo>
                  <a:lnTo>
                    <a:pt x="150099" y="93980"/>
                  </a:lnTo>
                  <a:close/>
                </a:path>
                <a:path w="195579" h="358139">
                  <a:moveTo>
                    <a:pt x="147037" y="100330"/>
                  </a:moveTo>
                  <a:lnTo>
                    <a:pt x="124721" y="100330"/>
                  </a:lnTo>
                  <a:lnTo>
                    <a:pt x="121649" y="106679"/>
                  </a:lnTo>
                  <a:lnTo>
                    <a:pt x="143975" y="106679"/>
                  </a:lnTo>
                  <a:lnTo>
                    <a:pt x="147037" y="100330"/>
                  </a:lnTo>
                  <a:close/>
                </a:path>
                <a:path w="195579" h="358139">
                  <a:moveTo>
                    <a:pt x="143975" y="106680"/>
                  </a:moveTo>
                  <a:lnTo>
                    <a:pt x="121649" y="106680"/>
                  </a:lnTo>
                  <a:lnTo>
                    <a:pt x="118577" y="113029"/>
                  </a:lnTo>
                  <a:lnTo>
                    <a:pt x="140913" y="113029"/>
                  </a:lnTo>
                  <a:lnTo>
                    <a:pt x="143975" y="106680"/>
                  </a:lnTo>
                  <a:close/>
                </a:path>
                <a:path w="195579" h="358139">
                  <a:moveTo>
                    <a:pt x="140913" y="113030"/>
                  </a:moveTo>
                  <a:lnTo>
                    <a:pt x="118577" y="113030"/>
                  </a:lnTo>
                  <a:lnTo>
                    <a:pt x="115505" y="119379"/>
                  </a:lnTo>
                  <a:lnTo>
                    <a:pt x="137850" y="119379"/>
                  </a:lnTo>
                  <a:lnTo>
                    <a:pt x="140913" y="113030"/>
                  </a:lnTo>
                  <a:close/>
                </a:path>
                <a:path w="195579" h="358139">
                  <a:moveTo>
                    <a:pt x="137850" y="119380"/>
                  </a:moveTo>
                  <a:lnTo>
                    <a:pt x="115505" y="119380"/>
                  </a:lnTo>
                  <a:lnTo>
                    <a:pt x="112433" y="125729"/>
                  </a:lnTo>
                  <a:lnTo>
                    <a:pt x="134788" y="125729"/>
                  </a:lnTo>
                  <a:lnTo>
                    <a:pt x="137850" y="119380"/>
                  </a:lnTo>
                  <a:close/>
                </a:path>
                <a:path w="195579" h="358139">
                  <a:moveTo>
                    <a:pt x="134788" y="125730"/>
                  </a:moveTo>
                  <a:lnTo>
                    <a:pt x="112433" y="125730"/>
                  </a:lnTo>
                  <a:lnTo>
                    <a:pt x="109361" y="132079"/>
                  </a:lnTo>
                  <a:lnTo>
                    <a:pt x="131726" y="132079"/>
                  </a:lnTo>
                  <a:lnTo>
                    <a:pt x="134788" y="125730"/>
                  </a:lnTo>
                  <a:close/>
                </a:path>
                <a:path w="195579" h="358139">
                  <a:moveTo>
                    <a:pt x="131726" y="132080"/>
                  </a:moveTo>
                  <a:lnTo>
                    <a:pt x="109361" y="132080"/>
                  </a:lnTo>
                  <a:lnTo>
                    <a:pt x="106289" y="138429"/>
                  </a:lnTo>
                  <a:lnTo>
                    <a:pt x="128664" y="138429"/>
                  </a:lnTo>
                  <a:lnTo>
                    <a:pt x="131726" y="132080"/>
                  </a:lnTo>
                  <a:close/>
                </a:path>
                <a:path w="195579" h="358139">
                  <a:moveTo>
                    <a:pt x="128664" y="138430"/>
                  </a:moveTo>
                  <a:lnTo>
                    <a:pt x="106289" y="138430"/>
                  </a:lnTo>
                  <a:lnTo>
                    <a:pt x="103217" y="144779"/>
                  </a:lnTo>
                  <a:lnTo>
                    <a:pt x="125602" y="144779"/>
                  </a:lnTo>
                  <a:lnTo>
                    <a:pt x="128664" y="138430"/>
                  </a:lnTo>
                  <a:close/>
                </a:path>
                <a:path w="195579" h="358139">
                  <a:moveTo>
                    <a:pt x="125602" y="144780"/>
                  </a:moveTo>
                  <a:lnTo>
                    <a:pt x="103217" y="144780"/>
                  </a:lnTo>
                  <a:lnTo>
                    <a:pt x="100145" y="151129"/>
                  </a:lnTo>
                  <a:lnTo>
                    <a:pt x="122540" y="151129"/>
                  </a:lnTo>
                  <a:lnTo>
                    <a:pt x="125602" y="144780"/>
                  </a:lnTo>
                  <a:close/>
                </a:path>
                <a:path w="195579" h="358139">
                  <a:moveTo>
                    <a:pt x="122540" y="151130"/>
                  </a:moveTo>
                  <a:lnTo>
                    <a:pt x="100145" y="151130"/>
                  </a:lnTo>
                  <a:lnTo>
                    <a:pt x="97073" y="157479"/>
                  </a:lnTo>
                  <a:lnTo>
                    <a:pt x="119478" y="157479"/>
                  </a:lnTo>
                  <a:lnTo>
                    <a:pt x="122540" y="151130"/>
                  </a:lnTo>
                  <a:close/>
                </a:path>
                <a:path w="195579" h="358139">
                  <a:moveTo>
                    <a:pt x="119478" y="157480"/>
                  </a:moveTo>
                  <a:lnTo>
                    <a:pt x="97073" y="157480"/>
                  </a:lnTo>
                  <a:lnTo>
                    <a:pt x="94001" y="163829"/>
                  </a:lnTo>
                  <a:lnTo>
                    <a:pt x="116416" y="163829"/>
                  </a:lnTo>
                  <a:lnTo>
                    <a:pt x="119478" y="157480"/>
                  </a:lnTo>
                  <a:close/>
                </a:path>
                <a:path w="195579" h="358139">
                  <a:moveTo>
                    <a:pt x="116416" y="163830"/>
                  </a:moveTo>
                  <a:lnTo>
                    <a:pt x="94001" y="163830"/>
                  </a:lnTo>
                  <a:lnTo>
                    <a:pt x="90929" y="170179"/>
                  </a:lnTo>
                  <a:lnTo>
                    <a:pt x="113353" y="170179"/>
                  </a:lnTo>
                  <a:lnTo>
                    <a:pt x="116416" y="163830"/>
                  </a:lnTo>
                  <a:close/>
                </a:path>
                <a:path w="195579" h="358139">
                  <a:moveTo>
                    <a:pt x="113353" y="170180"/>
                  </a:moveTo>
                  <a:lnTo>
                    <a:pt x="90929" y="170180"/>
                  </a:lnTo>
                  <a:lnTo>
                    <a:pt x="87857" y="176529"/>
                  </a:lnTo>
                  <a:lnTo>
                    <a:pt x="110291" y="176529"/>
                  </a:lnTo>
                  <a:lnTo>
                    <a:pt x="113353" y="170180"/>
                  </a:lnTo>
                  <a:close/>
                </a:path>
                <a:path w="195579" h="358139">
                  <a:moveTo>
                    <a:pt x="110291" y="176530"/>
                  </a:moveTo>
                  <a:lnTo>
                    <a:pt x="87857" y="176530"/>
                  </a:lnTo>
                  <a:lnTo>
                    <a:pt x="84785" y="182879"/>
                  </a:lnTo>
                  <a:lnTo>
                    <a:pt x="107229" y="182879"/>
                  </a:lnTo>
                  <a:lnTo>
                    <a:pt x="110291" y="176530"/>
                  </a:lnTo>
                  <a:close/>
                </a:path>
                <a:path w="195579" h="358139">
                  <a:moveTo>
                    <a:pt x="107229" y="182880"/>
                  </a:moveTo>
                  <a:lnTo>
                    <a:pt x="84785" y="182880"/>
                  </a:lnTo>
                  <a:lnTo>
                    <a:pt x="81713" y="189229"/>
                  </a:lnTo>
                  <a:lnTo>
                    <a:pt x="104167" y="189229"/>
                  </a:lnTo>
                  <a:lnTo>
                    <a:pt x="107229" y="182880"/>
                  </a:lnTo>
                  <a:close/>
                </a:path>
                <a:path w="195579" h="358139">
                  <a:moveTo>
                    <a:pt x="104167" y="189230"/>
                  </a:moveTo>
                  <a:lnTo>
                    <a:pt x="81713" y="189230"/>
                  </a:lnTo>
                  <a:lnTo>
                    <a:pt x="78641" y="195579"/>
                  </a:lnTo>
                  <a:lnTo>
                    <a:pt x="101105" y="195579"/>
                  </a:lnTo>
                  <a:lnTo>
                    <a:pt x="104167" y="189230"/>
                  </a:lnTo>
                  <a:close/>
                </a:path>
                <a:path w="195579" h="358139">
                  <a:moveTo>
                    <a:pt x="101105" y="195580"/>
                  </a:moveTo>
                  <a:lnTo>
                    <a:pt x="78641" y="195580"/>
                  </a:lnTo>
                  <a:lnTo>
                    <a:pt x="75569" y="201929"/>
                  </a:lnTo>
                  <a:lnTo>
                    <a:pt x="98043" y="201929"/>
                  </a:lnTo>
                  <a:lnTo>
                    <a:pt x="101105" y="195580"/>
                  </a:lnTo>
                  <a:close/>
                </a:path>
                <a:path w="195579" h="358139">
                  <a:moveTo>
                    <a:pt x="98043" y="201930"/>
                  </a:moveTo>
                  <a:lnTo>
                    <a:pt x="75569" y="201930"/>
                  </a:lnTo>
                  <a:lnTo>
                    <a:pt x="72497" y="208279"/>
                  </a:lnTo>
                  <a:lnTo>
                    <a:pt x="94981" y="208279"/>
                  </a:lnTo>
                  <a:lnTo>
                    <a:pt x="98043" y="201930"/>
                  </a:lnTo>
                  <a:close/>
                </a:path>
                <a:path w="195579" h="358139">
                  <a:moveTo>
                    <a:pt x="94981" y="208280"/>
                  </a:moveTo>
                  <a:lnTo>
                    <a:pt x="72497" y="208280"/>
                  </a:lnTo>
                  <a:lnTo>
                    <a:pt x="69426" y="214629"/>
                  </a:lnTo>
                  <a:lnTo>
                    <a:pt x="91918" y="214629"/>
                  </a:lnTo>
                  <a:lnTo>
                    <a:pt x="94981" y="208280"/>
                  </a:lnTo>
                  <a:close/>
                </a:path>
                <a:path w="195579" h="358139">
                  <a:moveTo>
                    <a:pt x="91918" y="214630"/>
                  </a:moveTo>
                  <a:lnTo>
                    <a:pt x="69426" y="214630"/>
                  </a:lnTo>
                  <a:lnTo>
                    <a:pt x="66354" y="220979"/>
                  </a:lnTo>
                  <a:lnTo>
                    <a:pt x="88856" y="220979"/>
                  </a:lnTo>
                  <a:lnTo>
                    <a:pt x="91918" y="214630"/>
                  </a:lnTo>
                  <a:close/>
                </a:path>
                <a:path w="195579" h="358139">
                  <a:moveTo>
                    <a:pt x="88856" y="220980"/>
                  </a:moveTo>
                  <a:lnTo>
                    <a:pt x="66354" y="220980"/>
                  </a:lnTo>
                  <a:lnTo>
                    <a:pt x="63282" y="227329"/>
                  </a:lnTo>
                  <a:lnTo>
                    <a:pt x="85794" y="227329"/>
                  </a:lnTo>
                  <a:lnTo>
                    <a:pt x="88856" y="220980"/>
                  </a:lnTo>
                  <a:close/>
                </a:path>
                <a:path w="195579" h="358139">
                  <a:moveTo>
                    <a:pt x="85794" y="227330"/>
                  </a:moveTo>
                  <a:lnTo>
                    <a:pt x="63282" y="227330"/>
                  </a:lnTo>
                  <a:lnTo>
                    <a:pt x="60210" y="233679"/>
                  </a:lnTo>
                  <a:lnTo>
                    <a:pt x="82732" y="233679"/>
                  </a:lnTo>
                  <a:lnTo>
                    <a:pt x="85794" y="227330"/>
                  </a:lnTo>
                  <a:close/>
                </a:path>
                <a:path w="195579" h="358139">
                  <a:moveTo>
                    <a:pt x="82732" y="233680"/>
                  </a:moveTo>
                  <a:lnTo>
                    <a:pt x="60210" y="233680"/>
                  </a:lnTo>
                  <a:lnTo>
                    <a:pt x="57138" y="240029"/>
                  </a:lnTo>
                  <a:lnTo>
                    <a:pt x="79670" y="240029"/>
                  </a:lnTo>
                  <a:lnTo>
                    <a:pt x="82732" y="233680"/>
                  </a:lnTo>
                  <a:close/>
                </a:path>
                <a:path w="195579" h="358139">
                  <a:moveTo>
                    <a:pt x="79670" y="240030"/>
                  </a:moveTo>
                  <a:lnTo>
                    <a:pt x="57138" y="240030"/>
                  </a:lnTo>
                  <a:lnTo>
                    <a:pt x="54066" y="246379"/>
                  </a:lnTo>
                  <a:lnTo>
                    <a:pt x="76608" y="246379"/>
                  </a:lnTo>
                  <a:lnTo>
                    <a:pt x="79670" y="240030"/>
                  </a:lnTo>
                  <a:close/>
                </a:path>
                <a:path w="195579" h="358139">
                  <a:moveTo>
                    <a:pt x="76608" y="246380"/>
                  </a:moveTo>
                  <a:lnTo>
                    <a:pt x="54066" y="246380"/>
                  </a:lnTo>
                  <a:lnTo>
                    <a:pt x="50994" y="252729"/>
                  </a:lnTo>
                  <a:lnTo>
                    <a:pt x="73546" y="252729"/>
                  </a:lnTo>
                  <a:lnTo>
                    <a:pt x="76608" y="246380"/>
                  </a:lnTo>
                  <a:close/>
                </a:path>
                <a:path w="195579" h="358139">
                  <a:moveTo>
                    <a:pt x="73546" y="252730"/>
                  </a:moveTo>
                  <a:lnTo>
                    <a:pt x="50994" y="252730"/>
                  </a:lnTo>
                  <a:lnTo>
                    <a:pt x="47922" y="259079"/>
                  </a:lnTo>
                  <a:lnTo>
                    <a:pt x="70484" y="259079"/>
                  </a:lnTo>
                  <a:lnTo>
                    <a:pt x="73546" y="252730"/>
                  </a:lnTo>
                  <a:close/>
                </a:path>
                <a:path w="195579" h="358139">
                  <a:moveTo>
                    <a:pt x="70484" y="259080"/>
                  </a:moveTo>
                  <a:lnTo>
                    <a:pt x="47922" y="259080"/>
                  </a:lnTo>
                  <a:lnTo>
                    <a:pt x="44850" y="265429"/>
                  </a:lnTo>
                  <a:lnTo>
                    <a:pt x="67421" y="265429"/>
                  </a:lnTo>
                  <a:lnTo>
                    <a:pt x="70484" y="259080"/>
                  </a:lnTo>
                  <a:close/>
                </a:path>
                <a:path w="195579" h="358139">
                  <a:moveTo>
                    <a:pt x="67421" y="265430"/>
                  </a:moveTo>
                  <a:lnTo>
                    <a:pt x="44850" y="265430"/>
                  </a:lnTo>
                  <a:lnTo>
                    <a:pt x="41778" y="271779"/>
                  </a:lnTo>
                  <a:lnTo>
                    <a:pt x="64359" y="271779"/>
                  </a:lnTo>
                  <a:lnTo>
                    <a:pt x="67421" y="265430"/>
                  </a:lnTo>
                  <a:close/>
                </a:path>
                <a:path w="195579" h="358139">
                  <a:moveTo>
                    <a:pt x="64359" y="271780"/>
                  </a:moveTo>
                  <a:lnTo>
                    <a:pt x="41778" y="271780"/>
                  </a:lnTo>
                  <a:lnTo>
                    <a:pt x="38706" y="278129"/>
                  </a:lnTo>
                  <a:lnTo>
                    <a:pt x="61297" y="278129"/>
                  </a:lnTo>
                  <a:lnTo>
                    <a:pt x="64359" y="271780"/>
                  </a:lnTo>
                  <a:close/>
                </a:path>
                <a:path w="195579" h="358139">
                  <a:moveTo>
                    <a:pt x="61297" y="278130"/>
                  </a:moveTo>
                  <a:lnTo>
                    <a:pt x="38706" y="278130"/>
                  </a:lnTo>
                  <a:lnTo>
                    <a:pt x="35634" y="284479"/>
                  </a:lnTo>
                  <a:lnTo>
                    <a:pt x="58235" y="284479"/>
                  </a:lnTo>
                  <a:lnTo>
                    <a:pt x="61297" y="278130"/>
                  </a:lnTo>
                  <a:close/>
                </a:path>
                <a:path w="195579" h="358139">
                  <a:moveTo>
                    <a:pt x="58235" y="284480"/>
                  </a:moveTo>
                  <a:lnTo>
                    <a:pt x="35634" y="284480"/>
                  </a:lnTo>
                  <a:lnTo>
                    <a:pt x="32562" y="290829"/>
                  </a:lnTo>
                  <a:lnTo>
                    <a:pt x="55173" y="290829"/>
                  </a:lnTo>
                  <a:lnTo>
                    <a:pt x="58235" y="284480"/>
                  </a:lnTo>
                  <a:close/>
                </a:path>
                <a:path w="195579" h="358139">
                  <a:moveTo>
                    <a:pt x="55173" y="290830"/>
                  </a:moveTo>
                  <a:lnTo>
                    <a:pt x="32562" y="290830"/>
                  </a:lnTo>
                  <a:lnTo>
                    <a:pt x="29490" y="297179"/>
                  </a:lnTo>
                  <a:lnTo>
                    <a:pt x="52111" y="297179"/>
                  </a:lnTo>
                  <a:lnTo>
                    <a:pt x="55173" y="290830"/>
                  </a:lnTo>
                  <a:close/>
                </a:path>
                <a:path w="195579" h="358139">
                  <a:moveTo>
                    <a:pt x="52111" y="297180"/>
                  </a:moveTo>
                  <a:lnTo>
                    <a:pt x="29490" y="297180"/>
                  </a:lnTo>
                  <a:lnTo>
                    <a:pt x="26418" y="303529"/>
                  </a:lnTo>
                  <a:lnTo>
                    <a:pt x="49049" y="303529"/>
                  </a:lnTo>
                  <a:lnTo>
                    <a:pt x="52111" y="297180"/>
                  </a:lnTo>
                  <a:close/>
                </a:path>
                <a:path w="195579" h="358139">
                  <a:moveTo>
                    <a:pt x="49049" y="303530"/>
                  </a:moveTo>
                  <a:lnTo>
                    <a:pt x="26418" y="303530"/>
                  </a:lnTo>
                  <a:lnTo>
                    <a:pt x="23346" y="309879"/>
                  </a:lnTo>
                  <a:lnTo>
                    <a:pt x="45986" y="309879"/>
                  </a:lnTo>
                  <a:lnTo>
                    <a:pt x="49049" y="303530"/>
                  </a:lnTo>
                  <a:close/>
                </a:path>
                <a:path w="195579" h="358139">
                  <a:moveTo>
                    <a:pt x="45986" y="309880"/>
                  </a:moveTo>
                  <a:lnTo>
                    <a:pt x="23346" y="309880"/>
                  </a:lnTo>
                  <a:lnTo>
                    <a:pt x="20274" y="316229"/>
                  </a:lnTo>
                  <a:lnTo>
                    <a:pt x="42924" y="316229"/>
                  </a:lnTo>
                  <a:lnTo>
                    <a:pt x="45986" y="309880"/>
                  </a:lnTo>
                  <a:close/>
                </a:path>
                <a:path w="195579" h="358139">
                  <a:moveTo>
                    <a:pt x="42924" y="316230"/>
                  </a:moveTo>
                  <a:lnTo>
                    <a:pt x="20274" y="316230"/>
                  </a:lnTo>
                  <a:lnTo>
                    <a:pt x="17202" y="322579"/>
                  </a:lnTo>
                  <a:lnTo>
                    <a:pt x="39862" y="322579"/>
                  </a:lnTo>
                  <a:lnTo>
                    <a:pt x="42924" y="316230"/>
                  </a:lnTo>
                  <a:close/>
                </a:path>
                <a:path w="195579" h="358139">
                  <a:moveTo>
                    <a:pt x="39862" y="322580"/>
                  </a:moveTo>
                  <a:lnTo>
                    <a:pt x="17202" y="322580"/>
                  </a:lnTo>
                  <a:lnTo>
                    <a:pt x="14130" y="328929"/>
                  </a:lnTo>
                  <a:lnTo>
                    <a:pt x="36800" y="328929"/>
                  </a:lnTo>
                  <a:lnTo>
                    <a:pt x="39862" y="322580"/>
                  </a:lnTo>
                  <a:close/>
                </a:path>
                <a:path w="195579" h="358139">
                  <a:moveTo>
                    <a:pt x="36800" y="328930"/>
                  </a:moveTo>
                  <a:lnTo>
                    <a:pt x="14130" y="328930"/>
                  </a:lnTo>
                  <a:lnTo>
                    <a:pt x="11059" y="335279"/>
                  </a:lnTo>
                  <a:lnTo>
                    <a:pt x="33738" y="335279"/>
                  </a:lnTo>
                  <a:lnTo>
                    <a:pt x="36800" y="328930"/>
                  </a:lnTo>
                  <a:close/>
                </a:path>
                <a:path w="195579" h="358139">
                  <a:moveTo>
                    <a:pt x="33738" y="335280"/>
                  </a:moveTo>
                  <a:lnTo>
                    <a:pt x="11059" y="335280"/>
                  </a:lnTo>
                  <a:lnTo>
                    <a:pt x="7987" y="341629"/>
                  </a:lnTo>
                  <a:lnTo>
                    <a:pt x="28758" y="341629"/>
                  </a:lnTo>
                  <a:lnTo>
                    <a:pt x="28758" y="340359"/>
                  </a:lnTo>
                  <a:lnTo>
                    <a:pt x="31288" y="340359"/>
                  </a:lnTo>
                  <a:lnTo>
                    <a:pt x="31298" y="339089"/>
                  </a:lnTo>
                  <a:lnTo>
                    <a:pt x="31901" y="339089"/>
                  </a:lnTo>
                  <a:lnTo>
                    <a:pt x="33738" y="335280"/>
                  </a:lnTo>
                  <a:close/>
                </a:path>
                <a:path w="195579" h="358139">
                  <a:moveTo>
                    <a:pt x="26218" y="341630"/>
                  </a:moveTo>
                  <a:lnTo>
                    <a:pt x="7987" y="341630"/>
                  </a:lnTo>
                  <a:lnTo>
                    <a:pt x="4915" y="347979"/>
                  </a:lnTo>
                  <a:lnTo>
                    <a:pt x="17328" y="347979"/>
                  </a:lnTo>
                  <a:lnTo>
                    <a:pt x="17328" y="346709"/>
                  </a:lnTo>
                  <a:lnTo>
                    <a:pt x="19868" y="346709"/>
                  </a:lnTo>
                  <a:lnTo>
                    <a:pt x="19868" y="345439"/>
                  </a:lnTo>
                  <a:lnTo>
                    <a:pt x="22408" y="345439"/>
                  </a:lnTo>
                  <a:lnTo>
                    <a:pt x="22408" y="344169"/>
                  </a:lnTo>
                  <a:lnTo>
                    <a:pt x="24948" y="344169"/>
                  </a:lnTo>
                  <a:lnTo>
                    <a:pt x="24948" y="342900"/>
                  </a:lnTo>
                  <a:lnTo>
                    <a:pt x="26218" y="342900"/>
                  </a:lnTo>
                  <a:lnTo>
                    <a:pt x="26218" y="341630"/>
                  </a:lnTo>
                  <a:close/>
                </a:path>
                <a:path w="195579" h="358139">
                  <a:moveTo>
                    <a:pt x="16058" y="347980"/>
                  </a:moveTo>
                  <a:lnTo>
                    <a:pt x="4915" y="347980"/>
                  </a:lnTo>
                  <a:lnTo>
                    <a:pt x="1843" y="354329"/>
                  </a:lnTo>
                  <a:lnTo>
                    <a:pt x="7168" y="354329"/>
                  </a:lnTo>
                  <a:lnTo>
                    <a:pt x="7168" y="353059"/>
                  </a:lnTo>
                  <a:lnTo>
                    <a:pt x="9708" y="353059"/>
                  </a:lnTo>
                  <a:lnTo>
                    <a:pt x="9708" y="351789"/>
                  </a:lnTo>
                  <a:lnTo>
                    <a:pt x="10978" y="351789"/>
                  </a:lnTo>
                  <a:lnTo>
                    <a:pt x="10978" y="350519"/>
                  </a:lnTo>
                  <a:lnTo>
                    <a:pt x="13518" y="350519"/>
                  </a:lnTo>
                  <a:lnTo>
                    <a:pt x="13518" y="349250"/>
                  </a:lnTo>
                  <a:lnTo>
                    <a:pt x="16058" y="349250"/>
                  </a:lnTo>
                  <a:lnTo>
                    <a:pt x="16058" y="347980"/>
                  </a:lnTo>
                  <a:close/>
                </a:path>
                <a:path w="195579" h="358139">
                  <a:moveTo>
                    <a:pt x="4628" y="354330"/>
                  </a:moveTo>
                  <a:lnTo>
                    <a:pt x="1843" y="354330"/>
                  </a:lnTo>
                  <a:lnTo>
                    <a:pt x="0" y="358139"/>
                  </a:lnTo>
                  <a:lnTo>
                    <a:pt x="818" y="358139"/>
                  </a:lnTo>
                  <a:lnTo>
                    <a:pt x="818" y="356869"/>
                  </a:lnTo>
                  <a:lnTo>
                    <a:pt x="2088" y="356869"/>
                  </a:lnTo>
                  <a:lnTo>
                    <a:pt x="2088" y="355600"/>
                  </a:lnTo>
                  <a:lnTo>
                    <a:pt x="4628" y="355600"/>
                  </a:lnTo>
                  <a:lnTo>
                    <a:pt x="4628" y="354330"/>
                  </a:lnTo>
                  <a:close/>
                </a:path>
              </a:pathLst>
            </a:custGeom>
            <a:solidFill>
              <a:srgbClr val="011A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6318852" y="4288790"/>
              <a:ext cx="187960" cy="340360"/>
            </a:xfrm>
            <a:custGeom>
              <a:avLst/>
              <a:gdLst/>
              <a:ahLst/>
              <a:cxnLst/>
              <a:rect l="l" t="t" r="r" b="b"/>
              <a:pathLst>
                <a:path w="187959" h="340360">
                  <a:moveTo>
                    <a:pt x="187467" y="0"/>
                  </a:moveTo>
                  <a:lnTo>
                    <a:pt x="168307" y="0"/>
                  </a:lnTo>
                  <a:lnTo>
                    <a:pt x="168307" y="1269"/>
                  </a:lnTo>
                  <a:lnTo>
                    <a:pt x="163517" y="1269"/>
                  </a:lnTo>
                  <a:lnTo>
                    <a:pt x="161068" y="6349"/>
                  </a:lnTo>
                  <a:lnTo>
                    <a:pt x="184405" y="6349"/>
                  </a:lnTo>
                  <a:lnTo>
                    <a:pt x="187467" y="0"/>
                  </a:lnTo>
                  <a:close/>
                </a:path>
                <a:path w="187959" h="340360">
                  <a:moveTo>
                    <a:pt x="184405" y="6349"/>
                  </a:moveTo>
                  <a:lnTo>
                    <a:pt x="161068" y="6349"/>
                  </a:lnTo>
                  <a:lnTo>
                    <a:pt x="158006" y="12699"/>
                  </a:lnTo>
                  <a:lnTo>
                    <a:pt x="181343" y="12699"/>
                  </a:lnTo>
                  <a:lnTo>
                    <a:pt x="184405" y="6349"/>
                  </a:lnTo>
                  <a:close/>
                </a:path>
                <a:path w="187959" h="340360">
                  <a:moveTo>
                    <a:pt x="181343" y="12699"/>
                  </a:moveTo>
                  <a:lnTo>
                    <a:pt x="158006" y="12699"/>
                  </a:lnTo>
                  <a:lnTo>
                    <a:pt x="154943" y="19049"/>
                  </a:lnTo>
                  <a:lnTo>
                    <a:pt x="178280" y="19049"/>
                  </a:lnTo>
                  <a:lnTo>
                    <a:pt x="181343" y="12699"/>
                  </a:lnTo>
                  <a:close/>
                </a:path>
                <a:path w="187959" h="340360">
                  <a:moveTo>
                    <a:pt x="178280" y="19049"/>
                  </a:moveTo>
                  <a:lnTo>
                    <a:pt x="154943" y="19049"/>
                  </a:lnTo>
                  <a:lnTo>
                    <a:pt x="151881" y="25399"/>
                  </a:lnTo>
                  <a:lnTo>
                    <a:pt x="175218" y="25399"/>
                  </a:lnTo>
                  <a:lnTo>
                    <a:pt x="178280" y="19049"/>
                  </a:lnTo>
                  <a:close/>
                </a:path>
                <a:path w="187959" h="340360">
                  <a:moveTo>
                    <a:pt x="175218" y="25399"/>
                  </a:moveTo>
                  <a:lnTo>
                    <a:pt x="151881" y="25399"/>
                  </a:lnTo>
                  <a:lnTo>
                    <a:pt x="148819" y="31749"/>
                  </a:lnTo>
                  <a:lnTo>
                    <a:pt x="172156" y="31749"/>
                  </a:lnTo>
                  <a:lnTo>
                    <a:pt x="175218" y="25399"/>
                  </a:lnTo>
                  <a:close/>
                </a:path>
                <a:path w="187959" h="340360">
                  <a:moveTo>
                    <a:pt x="172156" y="31749"/>
                  </a:moveTo>
                  <a:lnTo>
                    <a:pt x="148819" y="31749"/>
                  </a:lnTo>
                  <a:lnTo>
                    <a:pt x="145757" y="38099"/>
                  </a:lnTo>
                  <a:lnTo>
                    <a:pt x="169094" y="38099"/>
                  </a:lnTo>
                  <a:lnTo>
                    <a:pt x="172156" y="31749"/>
                  </a:lnTo>
                  <a:close/>
                </a:path>
                <a:path w="187959" h="340360">
                  <a:moveTo>
                    <a:pt x="169094" y="38099"/>
                  </a:moveTo>
                  <a:lnTo>
                    <a:pt x="145757" y="38099"/>
                  </a:lnTo>
                  <a:lnTo>
                    <a:pt x="142695" y="44449"/>
                  </a:lnTo>
                  <a:lnTo>
                    <a:pt x="166032" y="44449"/>
                  </a:lnTo>
                  <a:lnTo>
                    <a:pt x="169094" y="38099"/>
                  </a:lnTo>
                  <a:close/>
                </a:path>
                <a:path w="187959" h="340360">
                  <a:moveTo>
                    <a:pt x="166032" y="44449"/>
                  </a:moveTo>
                  <a:lnTo>
                    <a:pt x="142695" y="44449"/>
                  </a:lnTo>
                  <a:lnTo>
                    <a:pt x="139633" y="50799"/>
                  </a:lnTo>
                  <a:lnTo>
                    <a:pt x="162970" y="50799"/>
                  </a:lnTo>
                  <a:lnTo>
                    <a:pt x="166032" y="44449"/>
                  </a:lnTo>
                  <a:close/>
                </a:path>
                <a:path w="187959" h="340360">
                  <a:moveTo>
                    <a:pt x="162970" y="50799"/>
                  </a:moveTo>
                  <a:lnTo>
                    <a:pt x="139633" y="50799"/>
                  </a:lnTo>
                  <a:lnTo>
                    <a:pt x="136571" y="57149"/>
                  </a:lnTo>
                  <a:lnTo>
                    <a:pt x="159908" y="57149"/>
                  </a:lnTo>
                  <a:lnTo>
                    <a:pt x="162970" y="50799"/>
                  </a:lnTo>
                  <a:close/>
                </a:path>
                <a:path w="187959" h="340360">
                  <a:moveTo>
                    <a:pt x="159908" y="57149"/>
                  </a:moveTo>
                  <a:lnTo>
                    <a:pt x="136571" y="57149"/>
                  </a:lnTo>
                  <a:lnTo>
                    <a:pt x="133508" y="63499"/>
                  </a:lnTo>
                  <a:lnTo>
                    <a:pt x="156845" y="63499"/>
                  </a:lnTo>
                  <a:lnTo>
                    <a:pt x="159908" y="57149"/>
                  </a:lnTo>
                  <a:close/>
                </a:path>
                <a:path w="187959" h="340360">
                  <a:moveTo>
                    <a:pt x="156845" y="63499"/>
                  </a:moveTo>
                  <a:lnTo>
                    <a:pt x="133508" y="63499"/>
                  </a:lnTo>
                  <a:lnTo>
                    <a:pt x="130446" y="69849"/>
                  </a:lnTo>
                  <a:lnTo>
                    <a:pt x="153783" y="69849"/>
                  </a:lnTo>
                  <a:lnTo>
                    <a:pt x="156845" y="63499"/>
                  </a:lnTo>
                  <a:close/>
                </a:path>
                <a:path w="187959" h="340360">
                  <a:moveTo>
                    <a:pt x="153783" y="69849"/>
                  </a:moveTo>
                  <a:lnTo>
                    <a:pt x="130446" y="69849"/>
                  </a:lnTo>
                  <a:lnTo>
                    <a:pt x="127384" y="76199"/>
                  </a:lnTo>
                  <a:lnTo>
                    <a:pt x="150721" y="76199"/>
                  </a:lnTo>
                  <a:lnTo>
                    <a:pt x="153783" y="69849"/>
                  </a:lnTo>
                  <a:close/>
                </a:path>
                <a:path w="187959" h="340360">
                  <a:moveTo>
                    <a:pt x="150721" y="76199"/>
                  </a:moveTo>
                  <a:lnTo>
                    <a:pt x="127384" y="76199"/>
                  </a:lnTo>
                  <a:lnTo>
                    <a:pt x="124322" y="82549"/>
                  </a:lnTo>
                  <a:lnTo>
                    <a:pt x="147659" y="82549"/>
                  </a:lnTo>
                  <a:lnTo>
                    <a:pt x="150721" y="76199"/>
                  </a:lnTo>
                  <a:close/>
                </a:path>
                <a:path w="187959" h="340360">
                  <a:moveTo>
                    <a:pt x="147659" y="82549"/>
                  </a:moveTo>
                  <a:lnTo>
                    <a:pt x="124322" y="82549"/>
                  </a:lnTo>
                  <a:lnTo>
                    <a:pt x="121260" y="88899"/>
                  </a:lnTo>
                  <a:lnTo>
                    <a:pt x="144597" y="88899"/>
                  </a:lnTo>
                  <a:lnTo>
                    <a:pt x="147659" y="82549"/>
                  </a:lnTo>
                  <a:close/>
                </a:path>
                <a:path w="187959" h="340360">
                  <a:moveTo>
                    <a:pt x="144597" y="88899"/>
                  </a:moveTo>
                  <a:lnTo>
                    <a:pt x="121260" y="88899"/>
                  </a:lnTo>
                  <a:lnTo>
                    <a:pt x="118198" y="95249"/>
                  </a:lnTo>
                  <a:lnTo>
                    <a:pt x="141535" y="95249"/>
                  </a:lnTo>
                  <a:lnTo>
                    <a:pt x="144597" y="88899"/>
                  </a:lnTo>
                  <a:close/>
                </a:path>
                <a:path w="187959" h="340360">
                  <a:moveTo>
                    <a:pt x="141535" y="95249"/>
                  </a:moveTo>
                  <a:lnTo>
                    <a:pt x="118198" y="95249"/>
                  </a:lnTo>
                  <a:lnTo>
                    <a:pt x="115136" y="101599"/>
                  </a:lnTo>
                  <a:lnTo>
                    <a:pt x="138473" y="101599"/>
                  </a:lnTo>
                  <a:lnTo>
                    <a:pt x="141535" y="95249"/>
                  </a:lnTo>
                  <a:close/>
                </a:path>
                <a:path w="187959" h="340360">
                  <a:moveTo>
                    <a:pt x="138473" y="101599"/>
                  </a:moveTo>
                  <a:lnTo>
                    <a:pt x="115136" y="101599"/>
                  </a:lnTo>
                  <a:lnTo>
                    <a:pt x="112074" y="107949"/>
                  </a:lnTo>
                  <a:lnTo>
                    <a:pt x="135411" y="107949"/>
                  </a:lnTo>
                  <a:lnTo>
                    <a:pt x="138473" y="101599"/>
                  </a:lnTo>
                  <a:close/>
                </a:path>
                <a:path w="187959" h="340360">
                  <a:moveTo>
                    <a:pt x="135411" y="107949"/>
                  </a:moveTo>
                  <a:lnTo>
                    <a:pt x="112074" y="107949"/>
                  </a:lnTo>
                  <a:lnTo>
                    <a:pt x="109011" y="114299"/>
                  </a:lnTo>
                  <a:lnTo>
                    <a:pt x="132348" y="114299"/>
                  </a:lnTo>
                  <a:lnTo>
                    <a:pt x="135411" y="107949"/>
                  </a:lnTo>
                  <a:close/>
                </a:path>
                <a:path w="187959" h="340360">
                  <a:moveTo>
                    <a:pt x="132348" y="114299"/>
                  </a:moveTo>
                  <a:lnTo>
                    <a:pt x="109011" y="114299"/>
                  </a:lnTo>
                  <a:lnTo>
                    <a:pt x="105949" y="120649"/>
                  </a:lnTo>
                  <a:lnTo>
                    <a:pt x="129286" y="120649"/>
                  </a:lnTo>
                  <a:lnTo>
                    <a:pt x="132348" y="114299"/>
                  </a:lnTo>
                  <a:close/>
                </a:path>
                <a:path w="187959" h="340360">
                  <a:moveTo>
                    <a:pt x="129286" y="120649"/>
                  </a:moveTo>
                  <a:lnTo>
                    <a:pt x="105949" y="120649"/>
                  </a:lnTo>
                  <a:lnTo>
                    <a:pt x="102887" y="126999"/>
                  </a:lnTo>
                  <a:lnTo>
                    <a:pt x="126224" y="126999"/>
                  </a:lnTo>
                  <a:lnTo>
                    <a:pt x="129286" y="120649"/>
                  </a:lnTo>
                  <a:close/>
                </a:path>
                <a:path w="187959" h="340360">
                  <a:moveTo>
                    <a:pt x="126224" y="126999"/>
                  </a:moveTo>
                  <a:lnTo>
                    <a:pt x="102887" y="126999"/>
                  </a:lnTo>
                  <a:lnTo>
                    <a:pt x="99825" y="133349"/>
                  </a:lnTo>
                  <a:lnTo>
                    <a:pt x="123162" y="133349"/>
                  </a:lnTo>
                  <a:lnTo>
                    <a:pt x="126224" y="126999"/>
                  </a:lnTo>
                  <a:close/>
                </a:path>
                <a:path w="187959" h="340360">
                  <a:moveTo>
                    <a:pt x="123162" y="133349"/>
                  </a:moveTo>
                  <a:lnTo>
                    <a:pt x="99825" y="133349"/>
                  </a:lnTo>
                  <a:lnTo>
                    <a:pt x="96763" y="139699"/>
                  </a:lnTo>
                  <a:lnTo>
                    <a:pt x="120100" y="139699"/>
                  </a:lnTo>
                  <a:lnTo>
                    <a:pt x="123162" y="133349"/>
                  </a:lnTo>
                  <a:close/>
                </a:path>
                <a:path w="187959" h="340360">
                  <a:moveTo>
                    <a:pt x="120100" y="139699"/>
                  </a:moveTo>
                  <a:lnTo>
                    <a:pt x="96763" y="139699"/>
                  </a:lnTo>
                  <a:lnTo>
                    <a:pt x="93701" y="146049"/>
                  </a:lnTo>
                  <a:lnTo>
                    <a:pt x="117038" y="146049"/>
                  </a:lnTo>
                  <a:lnTo>
                    <a:pt x="120100" y="139699"/>
                  </a:lnTo>
                  <a:close/>
                </a:path>
                <a:path w="187959" h="340360">
                  <a:moveTo>
                    <a:pt x="117038" y="146049"/>
                  </a:moveTo>
                  <a:lnTo>
                    <a:pt x="93701" y="146049"/>
                  </a:lnTo>
                  <a:lnTo>
                    <a:pt x="90639" y="152399"/>
                  </a:lnTo>
                  <a:lnTo>
                    <a:pt x="113976" y="152399"/>
                  </a:lnTo>
                  <a:lnTo>
                    <a:pt x="117038" y="146049"/>
                  </a:lnTo>
                  <a:close/>
                </a:path>
                <a:path w="187959" h="340360">
                  <a:moveTo>
                    <a:pt x="113976" y="152399"/>
                  </a:moveTo>
                  <a:lnTo>
                    <a:pt x="90639" y="152399"/>
                  </a:lnTo>
                  <a:lnTo>
                    <a:pt x="87577" y="158749"/>
                  </a:lnTo>
                  <a:lnTo>
                    <a:pt x="110913" y="158749"/>
                  </a:lnTo>
                  <a:lnTo>
                    <a:pt x="113976" y="152399"/>
                  </a:lnTo>
                  <a:close/>
                </a:path>
                <a:path w="187959" h="340360">
                  <a:moveTo>
                    <a:pt x="110913" y="158749"/>
                  </a:moveTo>
                  <a:lnTo>
                    <a:pt x="87577" y="158749"/>
                  </a:lnTo>
                  <a:lnTo>
                    <a:pt x="84514" y="165099"/>
                  </a:lnTo>
                  <a:lnTo>
                    <a:pt x="107851" y="165099"/>
                  </a:lnTo>
                  <a:lnTo>
                    <a:pt x="110913" y="158749"/>
                  </a:lnTo>
                  <a:close/>
                </a:path>
                <a:path w="187959" h="340360">
                  <a:moveTo>
                    <a:pt x="107851" y="165099"/>
                  </a:moveTo>
                  <a:lnTo>
                    <a:pt x="84514" y="165099"/>
                  </a:lnTo>
                  <a:lnTo>
                    <a:pt x="81452" y="171449"/>
                  </a:lnTo>
                  <a:lnTo>
                    <a:pt x="104789" y="171449"/>
                  </a:lnTo>
                  <a:lnTo>
                    <a:pt x="107851" y="165099"/>
                  </a:lnTo>
                  <a:close/>
                </a:path>
                <a:path w="187959" h="340360">
                  <a:moveTo>
                    <a:pt x="104789" y="171449"/>
                  </a:moveTo>
                  <a:lnTo>
                    <a:pt x="81452" y="171449"/>
                  </a:lnTo>
                  <a:lnTo>
                    <a:pt x="78390" y="177799"/>
                  </a:lnTo>
                  <a:lnTo>
                    <a:pt x="101727" y="177799"/>
                  </a:lnTo>
                  <a:lnTo>
                    <a:pt x="104789" y="171449"/>
                  </a:lnTo>
                  <a:close/>
                </a:path>
                <a:path w="187959" h="340360">
                  <a:moveTo>
                    <a:pt x="101727" y="177799"/>
                  </a:moveTo>
                  <a:lnTo>
                    <a:pt x="78390" y="177799"/>
                  </a:lnTo>
                  <a:lnTo>
                    <a:pt x="75328" y="184149"/>
                  </a:lnTo>
                  <a:lnTo>
                    <a:pt x="98665" y="184149"/>
                  </a:lnTo>
                  <a:lnTo>
                    <a:pt x="101727" y="177799"/>
                  </a:lnTo>
                  <a:close/>
                </a:path>
                <a:path w="187959" h="340360">
                  <a:moveTo>
                    <a:pt x="98665" y="184149"/>
                  </a:moveTo>
                  <a:lnTo>
                    <a:pt x="75328" y="184149"/>
                  </a:lnTo>
                  <a:lnTo>
                    <a:pt x="72266" y="190499"/>
                  </a:lnTo>
                  <a:lnTo>
                    <a:pt x="95603" y="190499"/>
                  </a:lnTo>
                  <a:lnTo>
                    <a:pt x="98665" y="184149"/>
                  </a:lnTo>
                  <a:close/>
                </a:path>
                <a:path w="187959" h="340360">
                  <a:moveTo>
                    <a:pt x="95603" y="190499"/>
                  </a:moveTo>
                  <a:lnTo>
                    <a:pt x="72266" y="190499"/>
                  </a:lnTo>
                  <a:lnTo>
                    <a:pt x="69204" y="196849"/>
                  </a:lnTo>
                  <a:lnTo>
                    <a:pt x="92541" y="196849"/>
                  </a:lnTo>
                  <a:lnTo>
                    <a:pt x="95603" y="190499"/>
                  </a:lnTo>
                  <a:close/>
                </a:path>
                <a:path w="187959" h="340360">
                  <a:moveTo>
                    <a:pt x="92541" y="196849"/>
                  </a:moveTo>
                  <a:lnTo>
                    <a:pt x="69204" y="196849"/>
                  </a:lnTo>
                  <a:lnTo>
                    <a:pt x="66142" y="203199"/>
                  </a:lnTo>
                  <a:lnTo>
                    <a:pt x="89479" y="203199"/>
                  </a:lnTo>
                  <a:lnTo>
                    <a:pt x="92541" y="196849"/>
                  </a:lnTo>
                  <a:close/>
                </a:path>
                <a:path w="187959" h="340360">
                  <a:moveTo>
                    <a:pt x="89479" y="203199"/>
                  </a:moveTo>
                  <a:lnTo>
                    <a:pt x="66142" y="203199"/>
                  </a:lnTo>
                  <a:lnTo>
                    <a:pt x="63079" y="209549"/>
                  </a:lnTo>
                  <a:lnTo>
                    <a:pt x="86416" y="209549"/>
                  </a:lnTo>
                  <a:lnTo>
                    <a:pt x="89479" y="203199"/>
                  </a:lnTo>
                  <a:close/>
                </a:path>
                <a:path w="187959" h="340360">
                  <a:moveTo>
                    <a:pt x="86416" y="209549"/>
                  </a:moveTo>
                  <a:lnTo>
                    <a:pt x="63079" y="209549"/>
                  </a:lnTo>
                  <a:lnTo>
                    <a:pt x="60017" y="215899"/>
                  </a:lnTo>
                  <a:lnTo>
                    <a:pt x="83354" y="215899"/>
                  </a:lnTo>
                  <a:lnTo>
                    <a:pt x="86416" y="209549"/>
                  </a:lnTo>
                  <a:close/>
                </a:path>
                <a:path w="187959" h="340360">
                  <a:moveTo>
                    <a:pt x="83354" y="215899"/>
                  </a:moveTo>
                  <a:lnTo>
                    <a:pt x="60017" y="215899"/>
                  </a:lnTo>
                  <a:lnTo>
                    <a:pt x="56955" y="222249"/>
                  </a:lnTo>
                  <a:lnTo>
                    <a:pt x="80292" y="222249"/>
                  </a:lnTo>
                  <a:lnTo>
                    <a:pt x="83354" y="215899"/>
                  </a:lnTo>
                  <a:close/>
                </a:path>
                <a:path w="187959" h="340360">
                  <a:moveTo>
                    <a:pt x="80292" y="222249"/>
                  </a:moveTo>
                  <a:lnTo>
                    <a:pt x="56955" y="222249"/>
                  </a:lnTo>
                  <a:lnTo>
                    <a:pt x="53893" y="228599"/>
                  </a:lnTo>
                  <a:lnTo>
                    <a:pt x="77230" y="228599"/>
                  </a:lnTo>
                  <a:lnTo>
                    <a:pt x="80292" y="222249"/>
                  </a:lnTo>
                  <a:close/>
                </a:path>
                <a:path w="187959" h="340360">
                  <a:moveTo>
                    <a:pt x="77230" y="228599"/>
                  </a:moveTo>
                  <a:lnTo>
                    <a:pt x="53893" y="228599"/>
                  </a:lnTo>
                  <a:lnTo>
                    <a:pt x="50831" y="234949"/>
                  </a:lnTo>
                  <a:lnTo>
                    <a:pt x="74168" y="234949"/>
                  </a:lnTo>
                  <a:lnTo>
                    <a:pt x="77230" y="228599"/>
                  </a:lnTo>
                  <a:close/>
                </a:path>
                <a:path w="187959" h="340360">
                  <a:moveTo>
                    <a:pt x="74168" y="234949"/>
                  </a:moveTo>
                  <a:lnTo>
                    <a:pt x="50831" y="234949"/>
                  </a:lnTo>
                  <a:lnTo>
                    <a:pt x="47769" y="241299"/>
                  </a:lnTo>
                  <a:lnTo>
                    <a:pt x="71106" y="241299"/>
                  </a:lnTo>
                  <a:lnTo>
                    <a:pt x="74168" y="234949"/>
                  </a:lnTo>
                  <a:close/>
                </a:path>
                <a:path w="187959" h="340360">
                  <a:moveTo>
                    <a:pt x="71106" y="241299"/>
                  </a:moveTo>
                  <a:lnTo>
                    <a:pt x="47769" y="241299"/>
                  </a:lnTo>
                  <a:lnTo>
                    <a:pt x="44707" y="247649"/>
                  </a:lnTo>
                  <a:lnTo>
                    <a:pt x="68044" y="247649"/>
                  </a:lnTo>
                  <a:lnTo>
                    <a:pt x="71106" y="241299"/>
                  </a:lnTo>
                  <a:close/>
                </a:path>
                <a:path w="187959" h="340360">
                  <a:moveTo>
                    <a:pt x="68044" y="247649"/>
                  </a:moveTo>
                  <a:lnTo>
                    <a:pt x="44707" y="247649"/>
                  </a:lnTo>
                  <a:lnTo>
                    <a:pt x="41645" y="253999"/>
                  </a:lnTo>
                  <a:lnTo>
                    <a:pt x="64981" y="253999"/>
                  </a:lnTo>
                  <a:lnTo>
                    <a:pt x="68044" y="247649"/>
                  </a:lnTo>
                  <a:close/>
                </a:path>
                <a:path w="187959" h="340360">
                  <a:moveTo>
                    <a:pt x="64981" y="253999"/>
                  </a:moveTo>
                  <a:lnTo>
                    <a:pt x="41645" y="253999"/>
                  </a:lnTo>
                  <a:lnTo>
                    <a:pt x="38582" y="260349"/>
                  </a:lnTo>
                  <a:lnTo>
                    <a:pt x="61919" y="260349"/>
                  </a:lnTo>
                  <a:lnTo>
                    <a:pt x="64981" y="253999"/>
                  </a:lnTo>
                  <a:close/>
                </a:path>
                <a:path w="187959" h="340360">
                  <a:moveTo>
                    <a:pt x="61919" y="260349"/>
                  </a:moveTo>
                  <a:lnTo>
                    <a:pt x="38582" y="260349"/>
                  </a:lnTo>
                  <a:lnTo>
                    <a:pt x="35520" y="266699"/>
                  </a:lnTo>
                  <a:lnTo>
                    <a:pt x="58857" y="266699"/>
                  </a:lnTo>
                  <a:lnTo>
                    <a:pt x="61919" y="260349"/>
                  </a:lnTo>
                  <a:close/>
                </a:path>
                <a:path w="187959" h="340360">
                  <a:moveTo>
                    <a:pt x="58857" y="266699"/>
                  </a:moveTo>
                  <a:lnTo>
                    <a:pt x="35520" y="266699"/>
                  </a:lnTo>
                  <a:lnTo>
                    <a:pt x="32458" y="273049"/>
                  </a:lnTo>
                  <a:lnTo>
                    <a:pt x="55795" y="273049"/>
                  </a:lnTo>
                  <a:lnTo>
                    <a:pt x="58857" y="266699"/>
                  </a:lnTo>
                  <a:close/>
                </a:path>
                <a:path w="187959" h="340360">
                  <a:moveTo>
                    <a:pt x="55795" y="273049"/>
                  </a:moveTo>
                  <a:lnTo>
                    <a:pt x="32458" y="273049"/>
                  </a:lnTo>
                  <a:lnTo>
                    <a:pt x="29396" y="279399"/>
                  </a:lnTo>
                  <a:lnTo>
                    <a:pt x="52733" y="279399"/>
                  </a:lnTo>
                  <a:lnTo>
                    <a:pt x="55795" y="273049"/>
                  </a:lnTo>
                  <a:close/>
                </a:path>
                <a:path w="187959" h="340360">
                  <a:moveTo>
                    <a:pt x="52733" y="279399"/>
                  </a:moveTo>
                  <a:lnTo>
                    <a:pt x="29396" y="279399"/>
                  </a:lnTo>
                  <a:lnTo>
                    <a:pt x="26334" y="285749"/>
                  </a:lnTo>
                  <a:lnTo>
                    <a:pt x="49671" y="285749"/>
                  </a:lnTo>
                  <a:lnTo>
                    <a:pt x="52733" y="279399"/>
                  </a:lnTo>
                  <a:close/>
                </a:path>
                <a:path w="187959" h="340360">
                  <a:moveTo>
                    <a:pt x="49671" y="285749"/>
                  </a:moveTo>
                  <a:lnTo>
                    <a:pt x="26334" y="285749"/>
                  </a:lnTo>
                  <a:lnTo>
                    <a:pt x="23272" y="292099"/>
                  </a:lnTo>
                  <a:lnTo>
                    <a:pt x="46609" y="292099"/>
                  </a:lnTo>
                  <a:lnTo>
                    <a:pt x="49671" y="285749"/>
                  </a:lnTo>
                  <a:close/>
                </a:path>
                <a:path w="187959" h="340360">
                  <a:moveTo>
                    <a:pt x="46609" y="292099"/>
                  </a:moveTo>
                  <a:lnTo>
                    <a:pt x="23272" y="292099"/>
                  </a:lnTo>
                  <a:lnTo>
                    <a:pt x="20210" y="298449"/>
                  </a:lnTo>
                  <a:lnTo>
                    <a:pt x="43547" y="298449"/>
                  </a:lnTo>
                  <a:lnTo>
                    <a:pt x="46609" y="292099"/>
                  </a:lnTo>
                  <a:close/>
                </a:path>
                <a:path w="187959" h="340360">
                  <a:moveTo>
                    <a:pt x="43547" y="298449"/>
                  </a:moveTo>
                  <a:lnTo>
                    <a:pt x="20210" y="298449"/>
                  </a:lnTo>
                  <a:lnTo>
                    <a:pt x="17147" y="304799"/>
                  </a:lnTo>
                  <a:lnTo>
                    <a:pt x="40484" y="304799"/>
                  </a:lnTo>
                  <a:lnTo>
                    <a:pt x="43547" y="298449"/>
                  </a:lnTo>
                  <a:close/>
                </a:path>
                <a:path w="187959" h="340360">
                  <a:moveTo>
                    <a:pt x="40484" y="304799"/>
                  </a:moveTo>
                  <a:lnTo>
                    <a:pt x="17147" y="304799"/>
                  </a:lnTo>
                  <a:lnTo>
                    <a:pt x="14085" y="311149"/>
                  </a:lnTo>
                  <a:lnTo>
                    <a:pt x="37422" y="311149"/>
                  </a:lnTo>
                  <a:lnTo>
                    <a:pt x="40484" y="304799"/>
                  </a:lnTo>
                  <a:close/>
                </a:path>
                <a:path w="187959" h="340360">
                  <a:moveTo>
                    <a:pt x="37422" y="311149"/>
                  </a:moveTo>
                  <a:lnTo>
                    <a:pt x="14085" y="311149"/>
                  </a:lnTo>
                  <a:lnTo>
                    <a:pt x="11023" y="317499"/>
                  </a:lnTo>
                  <a:lnTo>
                    <a:pt x="34360" y="317499"/>
                  </a:lnTo>
                  <a:lnTo>
                    <a:pt x="37422" y="311149"/>
                  </a:lnTo>
                  <a:close/>
                </a:path>
                <a:path w="187959" h="340360">
                  <a:moveTo>
                    <a:pt x="34360" y="317499"/>
                  </a:moveTo>
                  <a:lnTo>
                    <a:pt x="11023" y="317499"/>
                  </a:lnTo>
                  <a:lnTo>
                    <a:pt x="7961" y="323849"/>
                  </a:lnTo>
                  <a:lnTo>
                    <a:pt x="29877" y="323849"/>
                  </a:lnTo>
                  <a:lnTo>
                    <a:pt x="29877" y="322579"/>
                  </a:lnTo>
                  <a:lnTo>
                    <a:pt x="31910" y="322579"/>
                  </a:lnTo>
                  <a:lnTo>
                    <a:pt x="34360" y="317499"/>
                  </a:lnTo>
                  <a:close/>
                </a:path>
                <a:path w="187959" h="340360">
                  <a:moveTo>
                    <a:pt x="27337" y="323849"/>
                  </a:moveTo>
                  <a:lnTo>
                    <a:pt x="7961" y="323849"/>
                  </a:lnTo>
                  <a:lnTo>
                    <a:pt x="4899" y="330199"/>
                  </a:lnTo>
                  <a:lnTo>
                    <a:pt x="18447" y="330199"/>
                  </a:lnTo>
                  <a:lnTo>
                    <a:pt x="18447" y="328929"/>
                  </a:lnTo>
                  <a:lnTo>
                    <a:pt x="20987" y="328929"/>
                  </a:lnTo>
                  <a:lnTo>
                    <a:pt x="20987" y="327659"/>
                  </a:lnTo>
                  <a:lnTo>
                    <a:pt x="23527" y="327659"/>
                  </a:lnTo>
                  <a:lnTo>
                    <a:pt x="23527" y="326389"/>
                  </a:lnTo>
                  <a:lnTo>
                    <a:pt x="24797" y="326389"/>
                  </a:lnTo>
                  <a:lnTo>
                    <a:pt x="24797" y="325119"/>
                  </a:lnTo>
                  <a:lnTo>
                    <a:pt x="27337" y="325119"/>
                  </a:lnTo>
                  <a:lnTo>
                    <a:pt x="27337" y="323849"/>
                  </a:lnTo>
                  <a:close/>
                </a:path>
                <a:path w="187959" h="340360">
                  <a:moveTo>
                    <a:pt x="17177" y="330199"/>
                  </a:moveTo>
                  <a:lnTo>
                    <a:pt x="4899" y="330199"/>
                  </a:lnTo>
                  <a:lnTo>
                    <a:pt x="1837" y="336549"/>
                  </a:lnTo>
                  <a:lnTo>
                    <a:pt x="8287" y="336549"/>
                  </a:lnTo>
                  <a:lnTo>
                    <a:pt x="8287" y="335279"/>
                  </a:lnTo>
                  <a:lnTo>
                    <a:pt x="9557" y="335279"/>
                  </a:lnTo>
                  <a:lnTo>
                    <a:pt x="9557" y="334009"/>
                  </a:lnTo>
                  <a:lnTo>
                    <a:pt x="12097" y="334009"/>
                  </a:lnTo>
                  <a:lnTo>
                    <a:pt x="12097" y="332739"/>
                  </a:lnTo>
                  <a:lnTo>
                    <a:pt x="14637" y="332739"/>
                  </a:lnTo>
                  <a:lnTo>
                    <a:pt x="14637" y="331469"/>
                  </a:lnTo>
                  <a:lnTo>
                    <a:pt x="17177" y="331469"/>
                  </a:lnTo>
                  <a:lnTo>
                    <a:pt x="17177" y="330199"/>
                  </a:lnTo>
                  <a:close/>
                </a:path>
                <a:path w="187959" h="340360">
                  <a:moveTo>
                    <a:pt x="5747" y="336549"/>
                  </a:moveTo>
                  <a:lnTo>
                    <a:pt x="1837" y="336549"/>
                  </a:lnTo>
                  <a:lnTo>
                    <a:pt x="0" y="340359"/>
                  </a:lnTo>
                  <a:lnTo>
                    <a:pt x="1937" y="340359"/>
                  </a:lnTo>
                  <a:lnTo>
                    <a:pt x="1937" y="339089"/>
                  </a:lnTo>
                  <a:lnTo>
                    <a:pt x="3207" y="339089"/>
                  </a:lnTo>
                  <a:lnTo>
                    <a:pt x="3207" y="337819"/>
                  </a:lnTo>
                  <a:lnTo>
                    <a:pt x="5747" y="337819"/>
                  </a:lnTo>
                  <a:lnTo>
                    <a:pt x="5747" y="336549"/>
                  </a:lnTo>
                  <a:close/>
                </a:path>
              </a:pathLst>
            </a:custGeom>
            <a:solidFill>
              <a:srgbClr val="011B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6350763" y="4288790"/>
              <a:ext cx="177800" cy="322580"/>
            </a:xfrm>
            <a:custGeom>
              <a:avLst/>
              <a:gdLst/>
              <a:ahLst/>
              <a:cxnLst/>
              <a:rect l="l" t="t" r="r" b="b"/>
              <a:pathLst>
                <a:path w="177800" h="322579">
                  <a:moveTo>
                    <a:pt x="166876" y="0"/>
                  </a:moveTo>
                  <a:lnTo>
                    <a:pt x="155556" y="0"/>
                  </a:lnTo>
                  <a:lnTo>
                    <a:pt x="152494" y="6349"/>
                  </a:lnTo>
                  <a:lnTo>
                    <a:pt x="175770" y="6349"/>
                  </a:lnTo>
                  <a:lnTo>
                    <a:pt x="177613" y="2539"/>
                  </a:lnTo>
                  <a:lnTo>
                    <a:pt x="173226" y="2539"/>
                  </a:lnTo>
                  <a:lnTo>
                    <a:pt x="173226" y="1269"/>
                  </a:lnTo>
                  <a:lnTo>
                    <a:pt x="166876" y="1269"/>
                  </a:lnTo>
                  <a:lnTo>
                    <a:pt x="166876" y="0"/>
                  </a:lnTo>
                  <a:close/>
                </a:path>
                <a:path w="177800" h="322579">
                  <a:moveTo>
                    <a:pt x="175770" y="6349"/>
                  </a:moveTo>
                  <a:lnTo>
                    <a:pt x="152494" y="6349"/>
                  </a:lnTo>
                  <a:lnTo>
                    <a:pt x="149432" y="12699"/>
                  </a:lnTo>
                  <a:lnTo>
                    <a:pt x="172698" y="12699"/>
                  </a:lnTo>
                  <a:lnTo>
                    <a:pt x="175770" y="6349"/>
                  </a:lnTo>
                  <a:close/>
                </a:path>
                <a:path w="177800" h="322579">
                  <a:moveTo>
                    <a:pt x="172698" y="12699"/>
                  </a:moveTo>
                  <a:lnTo>
                    <a:pt x="149432" y="12699"/>
                  </a:lnTo>
                  <a:lnTo>
                    <a:pt x="146369" y="19049"/>
                  </a:lnTo>
                  <a:lnTo>
                    <a:pt x="169626" y="19049"/>
                  </a:lnTo>
                  <a:lnTo>
                    <a:pt x="172698" y="12699"/>
                  </a:lnTo>
                  <a:close/>
                </a:path>
                <a:path w="177800" h="322579">
                  <a:moveTo>
                    <a:pt x="169626" y="19049"/>
                  </a:moveTo>
                  <a:lnTo>
                    <a:pt x="146369" y="19049"/>
                  </a:lnTo>
                  <a:lnTo>
                    <a:pt x="143307" y="25399"/>
                  </a:lnTo>
                  <a:lnTo>
                    <a:pt x="166554" y="25399"/>
                  </a:lnTo>
                  <a:lnTo>
                    <a:pt x="169626" y="19049"/>
                  </a:lnTo>
                  <a:close/>
                </a:path>
                <a:path w="177800" h="322579">
                  <a:moveTo>
                    <a:pt x="166554" y="25399"/>
                  </a:moveTo>
                  <a:lnTo>
                    <a:pt x="143307" y="25399"/>
                  </a:lnTo>
                  <a:lnTo>
                    <a:pt x="140245" y="31749"/>
                  </a:lnTo>
                  <a:lnTo>
                    <a:pt x="163482" y="31749"/>
                  </a:lnTo>
                  <a:lnTo>
                    <a:pt x="166554" y="25399"/>
                  </a:lnTo>
                  <a:close/>
                </a:path>
                <a:path w="177800" h="322579">
                  <a:moveTo>
                    <a:pt x="163482" y="31749"/>
                  </a:moveTo>
                  <a:lnTo>
                    <a:pt x="140245" y="31749"/>
                  </a:lnTo>
                  <a:lnTo>
                    <a:pt x="137183" y="38099"/>
                  </a:lnTo>
                  <a:lnTo>
                    <a:pt x="160410" y="38099"/>
                  </a:lnTo>
                  <a:lnTo>
                    <a:pt x="163482" y="31749"/>
                  </a:lnTo>
                  <a:close/>
                </a:path>
                <a:path w="177800" h="322579">
                  <a:moveTo>
                    <a:pt x="160410" y="38099"/>
                  </a:moveTo>
                  <a:lnTo>
                    <a:pt x="137183" y="38099"/>
                  </a:lnTo>
                  <a:lnTo>
                    <a:pt x="134121" y="44449"/>
                  </a:lnTo>
                  <a:lnTo>
                    <a:pt x="157338" y="44449"/>
                  </a:lnTo>
                  <a:lnTo>
                    <a:pt x="160410" y="38099"/>
                  </a:lnTo>
                  <a:close/>
                </a:path>
                <a:path w="177800" h="322579">
                  <a:moveTo>
                    <a:pt x="157338" y="44449"/>
                  </a:moveTo>
                  <a:lnTo>
                    <a:pt x="134121" y="44449"/>
                  </a:lnTo>
                  <a:lnTo>
                    <a:pt x="131059" y="50799"/>
                  </a:lnTo>
                  <a:lnTo>
                    <a:pt x="154266" y="50799"/>
                  </a:lnTo>
                  <a:lnTo>
                    <a:pt x="157338" y="44449"/>
                  </a:lnTo>
                  <a:close/>
                </a:path>
                <a:path w="177800" h="322579">
                  <a:moveTo>
                    <a:pt x="154266" y="50799"/>
                  </a:moveTo>
                  <a:lnTo>
                    <a:pt x="131059" y="50799"/>
                  </a:lnTo>
                  <a:lnTo>
                    <a:pt x="127997" y="57149"/>
                  </a:lnTo>
                  <a:lnTo>
                    <a:pt x="151194" y="57149"/>
                  </a:lnTo>
                  <a:lnTo>
                    <a:pt x="154266" y="50799"/>
                  </a:lnTo>
                  <a:close/>
                </a:path>
                <a:path w="177800" h="322579">
                  <a:moveTo>
                    <a:pt x="151194" y="57149"/>
                  </a:moveTo>
                  <a:lnTo>
                    <a:pt x="127997" y="57149"/>
                  </a:lnTo>
                  <a:lnTo>
                    <a:pt x="124935" y="63499"/>
                  </a:lnTo>
                  <a:lnTo>
                    <a:pt x="148122" y="63499"/>
                  </a:lnTo>
                  <a:lnTo>
                    <a:pt x="151194" y="57149"/>
                  </a:lnTo>
                  <a:close/>
                </a:path>
                <a:path w="177800" h="322579">
                  <a:moveTo>
                    <a:pt x="148122" y="63499"/>
                  </a:moveTo>
                  <a:lnTo>
                    <a:pt x="124935" y="63499"/>
                  </a:lnTo>
                  <a:lnTo>
                    <a:pt x="121872" y="69849"/>
                  </a:lnTo>
                  <a:lnTo>
                    <a:pt x="145050" y="69849"/>
                  </a:lnTo>
                  <a:lnTo>
                    <a:pt x="148122" y="63499"/>
                  </a:lnTo>
                  <a:close/>
                </a:path>
                <a:path w="177800" h="322579">
                  <a:moveTo>
                    <a:pt x="145050" y="69849"/>
                  </a:moveTo>
                  <a:lnTo>
                    <a:pt x="121872" y="69849"/>
                  </a:lnTo>
                  <a:lnTo>
                    <a:pt x="118810" y="76199"/>
                  </a:lnTo>
                  <a:lnTo>
                    <a:pt x="141978" y="76199"/>
                  </a:lnTo>
                  <a:lnTo>
                    <a:pt x="145050" y="69849"/>
                  </a:lnTo>
                  <a:close/>
                </a:path>
                <a:path w="177800" h="322579">
                  <a:moveTo>
                    <a:pt x="141978" y="76199"/>
                  </a:moveTo>
                  <a:lnTo>
                    <a:pt x="118810" y="76199"/>
                  </a:lnTo>
                  <a:lnTo>
                    <a:pt x="115748" y="82549"/>
                  </a:lnTo>
                  <a:lnTo>
                    <a:pt x="138906" y="82549"/>
                  </a:lnTo>
                  <a:lnTo>
                    <a:pt x="141978" y="76199"/>
                  </a:lnTo>
                  <a:close/>
                </a:path>
                <a:path w="177800" h="322579">
                  <a:moveTo>
                    <a:pt x="138906" y="82549"/>
                  </a:moveTo>
                  <a:lnTo>
                    <a:pt x="115748" y="82549"/>
                  </a:lnTo>
                  <a:lnTo>
                    <a:pt x="112686" y="88899"/>
                  </a:lnTo>
                  <a:lnTo>
                    <a:pt x="135835" y="88899"/>
                  </a:lnTo>
                  <a:lnTo>
                    <a:pt x="138906" y="82549"/>
                  </a:lnTo>
                  <a:close/>
                </a:path>
                <a:path w="177800" h="322579">
                  <a:moveTo>
                    <a:pt x="135835" y="88899"/>
                  </a:moveTo>
                  <a:lnTo>
                    <a:pt x="112686" y="88899"/>
                  </a:lnTo>
                  <a:lnTo>
                    <a:pt x="109624" y="95249"/>
                  </a:lnTo>
                  <a:lnTo>
                    <a:pt x="132763" y="95249"/>
                  </a:lnTo>
                  <a:lnTo>
                    <a:pt x="135835" y="88899"/>
                  </a:lnTo>
                  <a:close/>
                </a:path>
                <a:path w="177800" h="322579">
                  <a:moveTo>
                    <a:pt x="132763" y="95249"/>
                  </a:moveTo>
                  <a:lnTo>
                    <a:pt x="109624" y="95249"/>
                  </a:lnTo>
                  <a:lnTo>
                    <a:pt x="106562" y="101599"/>
                  </a:lnTo>
                  <a:lnTo>
                    <a:pt x="129691" y="101599"/>
                  </a:lnTo>
                  <a:lnTo>
                    <a:pt x="132763" y="95249"/>
                  </a:lnTo>
                  <a:close/>
                </a:path>
                <a:path w="177800" h="322579">
                  <a:moveTo>
                    <a:pt x="129691" y="101599"/>
                  </a:moveTo>
                  <a:lnTo>
                    <a:pt x="106562" y="101599"/>
                  </a:lnTo>
                  <a:lnTo>
                    <a:pt x="103500" y="107949"/>
                  </a:lnTo>
                  <a:lnTo>
                    <a:pt x="126619" y="107949"/>
                  </a:lnTo>
                  <a:lnTo>
                    <a:pt x="129691" y="101599"/>
                  </a:lnTo>
                  <a:close/>
                </a:path>
                <a:path w="177800" h="322579">
                  <a:moveTo>
                    <a:pt x="126619" y="107949"/>
                  </a:moveTo>
                  <a:lnTo>
                    <a:pt x="103500" y="107949"/>
                  </a:lnTo>
                  <a:lnTo>
                    <a:pt x="100437" y="114299"/>
                  </a:lnTo>
                  <a:lnTo>
                    <a:pt x="123547" y="114299"/>
                  </a:lnTo>
                  <a:lnTo>
                    <a:pt x="126619" y="107949"/>
                  </a:lnTo>
                  <a:close/>
                </a:path>
                <a:path w="177800" h="322579">
                  <a:moveTo>
                    <a:pt x="123547" y="114299"/>
                  </a:moveTo>
                  <a:lnTo>
                    <a:pt x="100437" y="114299"/>
                  </a:lnTo>
                  <a:lnTo>
                    <a:pt x="97375" y="120649"/>
                  </a:lnTo>
                  <a:lnTo>
                    <a:pt x="120475" y="120649"/>
                  </a:lnTo>
                  <a:lnTo>
                    <a:pt x="123547" y="114299"/>
                  </a:lnTo>
                  <a:close/>
                </a:path>
                <a:path w="177800" h="322579">
                  <a:moveTo>
                    <a:pt x="120475" y="120649"/>
                  </a:moveTo>
                  <a:lnTo>
                    <a:pt x="97375" y="120649"/>
                  </a:lnTo>
                  <a:lnTo>
                    <a:pt x="94313" y="126999"/>
                  </a:lnTo>
                  <a:lnTo>
                    <a:pt x="117403" y="126999"/>
                  </a:lnTo>
                  <a:lnTo>
                    <a:pt x="120475" y="120649"/>
                  </a:lnTo>
                  <a:close/>
                </a:path>
                <a:path w="177800" h="322579">
                  <a:moveTo>
                    <a:pt x="117403" y="126999"/>
                  </a:moveTo>
                  <a:lnTo>
                    <a:pt x="94313" y="126999"/>
                  </a:lnTo>
                  <a:lnTo>
                    <a:pt x="91251" y="133349"/>
                  </a:lnTo>
                  <a:lnTo>
                    <a:pt x="114331" y="133349"/>
                  </a:lnTo>
                  <a:lnTo>
                    <a:pt x="117403" y="126999"/>
                  </a:lnTo>
                  <a:close/>
                </a:path>
                <a:path w="177800" h="322579">
                  <a:moveTo>
                    <a:pt x="114331" y="133349"/>
                  </a:moveTo>
                  <a:lnTo>
                    <a:pt x="91251" y="133349"/>
                  </a:lnTo>
                  <a:lnTo>
                    <a:pt x="88189" y="139699"/>
                  </a:lnTo>
                  <a:lnTo>
                    <a:pt x="111259" y="139699"/>
                  </a:lnTo>
                  <a:lnTo>
                    <a:pt x="114331" y="133349"/>
                  </a:lnTo>
                  <a:close/>
                </a:path>
                <a:path w="177800" h="322579">
                  <a:moveTo>
                    <a:pt x="111259" y="139699"/>
                  </a:moveTo>
                  <a:lnTo>
                    <a:pt x="88189" y="139699"/>
                  </a:lnTo>
                  <a:lnTo>
                    <a:pt x="85127" y="146049"/>
                  </a:lnTo>
                  <a:lnTo>
                    <a:pt x="108187" y="146049"/>
                  </a:lnTo>
                  <a:lnTo>
                    <a:pt x="111259" y="139699"/>
                  </a:lnTo>
                  <a:close/>
                </a:path>
                <a:path w="177800" h="322579">
                  <a:moveTo>
                    <a:pt x="108187" y="146049"/>
                  </a:moveTo>
                  <a:lnTo>
                    <a:pt x="85127" y="146049"/>
                  </a:lnTo>
                  <a:lnTo>
                    <a:pt x="82065" y="152399"/>
                  </a:lnTo>
                  <a:lnTo>
                    <a:pt x="105115" y="152399"/>
                  </a:lnTo>
                  <a:lnTo>
                    <a:pt x="108187" y="146049"/>
                  </a:lnTo>
                  <a:close/>
                </a:path>
                <a:path w="177800" h="322579">
                  <a:moveTo>
                    <a:pt x="105115" y="152399"/>
                  </a:moveTo>
                  <a:lnTo>
                    <a:pt x="82065" y="152399"/>
                  </a:lnTo>
                  <a:lnTo>
                    <a:pt x="79003" y="158749"/>
                  </a:lnTo>
                  <a:lnTo>
                    <a:pt x="102043" y="158749"/>
                  </a:lnTo>
                  <a:lnTo>
                    <a:pt x="105115" y="152399"/>
                  </a:lnTo>
                  <a:close/>
                </a:path>
                <a:path w="177800" h="322579">
                  <a:moveTo>
                    <a:pt x="102043" y="158749"/>
                  </a:moveTo>
                  <a:lnTo>
                    <a:pt x="79003" y="158749"/>
                  </a:lnTo>
                  <a:lnTo>
                    <a:pt x="75940" y="165099"/>
                  </a:lnTo>
                  <a:lnTo>
                    <a:pt x="98971" y="165099"/>
                  </a:lnTo>
                  <a:lnTo>
                    <a:pt x="102043" y="158749"/>
                  </a:lnTo>
                  <a:close/>
                </a:path>
                <a:path w="177800" h="322579">
                  <a:moveTo>
                    <a:pt x="98971" y="165099"/>
                  </a:moveTo>
                  <a:lnTo>
                    <a:pt x="75940" y="165099"/>
                  </a:lnTo>
                  <a:lnTo>
                    <a:pt x="72878" y="171449"/>
                  </a:lnTo>
                  <a:lnTo>
                    <a:pt x="95899" y="171449"/>
                  </a:lnTo>
                  <a:lnTo>
                    <a:pt x="98971" y="165099"/>
                  </a:lnTo>
                  <a:close/>
                </a:path>
                <a:path w="177800" h="322579">
                  <a:moveTo>
                    <a:pt x="95899" y="171449"/>
                  </a:moveTo>
                  <a:lnTo>
                    <a:pt x="72878" y="171449"/>
                  </a:lnTo>
                  <a:lnTo>
                    <a:pt x="69816" y="177799"/>
                  </a:lnTo>
                  <a:lnTo>
                    <a:pt x="92827" y="177799"/>
                  </a:lnTo>
                  <a:lnTo>
                    <a:pt x="95899" y="171449"/>
                  </a:lnTo>
                  <a:close/>
                </a:path>
                <a:path w="177800" h="322579">
                  <a:moveTo>
                    <a:pt x="92827" y="177799"/>
                  </a:moveTo>
                  <a:lnTo>
                    <a:pt x="69816" y="177799"/>
                  </a:lnTo>
                  <a:lnTo>
                    <a:pt x="66754" y="184149"/>
                  </a:lnTo>
                  <a:lnTo>
                    <a:pt x="89755" y="184149"/>
                  </a:lnTo>
                  <a:lnTo>
                    <a:pt x="92827" y="177799"/>
                  </a:lnTo>
                  <a:close/>
                </a:path>
                <a:path w="177800" h="322579">
                  <a:moveTo>
                    <a:pt x="89755" y="184149"/>
                  </a:moveTo>
                  <a:lnTo>
                    <a:pt x="66754" y="184149"/>
                  </a:lnTo>
                  <a:lnTo>
                    <a:pt x="63692" y="190499"/>
                  </a:lnTo>
                  <a:lnTo>
                    <a:pt x="86683" y="190499"/>
                  </a:lnTo>
                  <a:lnTo>
                    <a:pt x="89755" y="184149"/>
                  </a:lnTo>
                  <a:close/>
                </a:path>
                <a:path w="177800" h="322579">
                  <a:moveTo>
                    <a:pt x="86683" y="190499"/>
                  </a:moveTo>
                  <a:lnTo>
                    <a:pt x="63692" y="190499"/>
                  </a:lnTo>
                  <a:lnTo>
                    <a:pt x="60630" y="196849"/>
                  </a:lnTo>
                  <a:lnTo>
                    <a:pt x="83611" y="196849"/>
                  </a:lnTo>
                  <a:lnTo>
                    <a:pt x="86683" y="190499"/>
                  </a:lnTo>
                  <a:close/>
                </a:path>
                <a:path w="177800" h="322579">
                  <a:moveTo>
                    <a:pt x="83611" y="196849"/>
                  </a:moveTo>
                  <a:lnTo>
                    <a:pt x="60630" y="196849"/>
                  </a:lnTo>
                  <a:lnTo>
                    <a:pt x="57568" y="203199"/>
                  </a:lnTo>
                  <a:lnTo>
                    <a:pt x="80539" y="203199"/>
                  </a:lnTo>
                  <a:lnTo>
                    <a:pt x="83611" y="196849"/>
                  </a:lnTo>
                  <a:close/>
                </a:path>
                <a:path w="177800" h="322579">
                  <a:moveTo>
                    <a:pt x="80539" y="203199"/>
                  </a:moveTo>
                  <a:lnTo>
                    <a:pt x="57568" y="203199"/>
                  </a:lnTo>
                  <a:lnTo>
                    <a:pt x="54505" y="209549"/>
                  </a:lnTo>
                  <a:lnTo>
                    <a:pt x="77468" y="209549"/>
                  </a:lnTo>
                  <a:lnTo>
                    <a:pt x="80539" y="203199"/>
                  </a:lnTo>
                  <a:close/>
                </a:path>
                <a:path w="177800" h="322579">
                  <a:moveTo>
                    <a:pt x="77468" y="209549"/>
                  </a:moveTo>
                  <a:lnTo>
                    <a:pt x="54505" y="209549"/>
                  </a:lnTo>
                  <a:lnTo>
                    <a:pt x="51443" y="215899"/>
                  </a:lnTo>
                  <a:lnTo>
                    <a:pt x="74396" y="215899"/>
                  </a:lnTo>
                  <a:lnTo>
                    <a:pt x="77468" y="209549"/>
                  </a:lnTo>
                  <a:close/>
                </a:path>
                <a:path w="177800" h="322579">
                  <a:moveTo>
                    <a:pt x="74396" y="215899"/>
                  </a:moveTo>
                  <a:lnTo>
                    <a:pt x="51443" y="215899"/>
                  </a:lnTo>
                  <a:lnTo>
                    <a:pt x="48381" y="222249"/>
                  </a:lnTo>
                  <a:lnTo>
                    <a:pt x="71324" y="222249"/>
                  </a:lnTo>
                  <a:lnTo>
                    <a:pt x="74396" y="215899"/>
                  </a:lnTo>
                  <a:close/>
                </a:path>
                <a:path w="177800" h="322579">
                  <a:moveTo>
                    <a:pt x="71324" y="222249"/>
                  </a:moveTo>
                  <a:lnTo>
                    <a:pt x="48381" y="222249"/>
                  </a:lnTo>
                  <a:lnTo>
                    <a:pt x="45319" y="228599"/>
                  </a:lnTo>
                  <a:lnTo>
                    <a:pt x="68252" y="228599"/>
                  </a:lnTo>
                  <a:lnTo>
                    <a:pt x="71324" y="222249"/>
                  </a:lnTo>
                  <a:close/>
                </a:path>
                <a:path w="177800" h="322579">
                  <a:moveTo>
                    <a:pt x="68252" y="228599"/>
                  </a:moveTo>
                  <a:lnTo>
                    <a:pt x="45319" y="228599"/>
                  </a:lnTo>
                  <a:lnTo>
                    <a:pt x="42257" y="234949"/>
                  </a:lnTo>
                  <a:lnTo>
                    <a:pt x="65180" y="234949"/>
                  </a:lnTo>
                  <a:lnTo>
                    <a:pt x="68252" y="228599"/>
                  </a:lnTo>
                  <a:close/>
                </a:path>
                <a:path w="177800" h="322579">
                  <a:moveTo>
                    <a:pt x="65180" y="234949"/>
                  </a:moveTo>
                  <a:lnTo>
                    <a:pt x="42257" y="234949"/>
                  </a:lnTo>
                  <a:lnTo>
                    <a:pt x="39195" y="241299"/>
                  </a:lnTo>
                  <a:lnTo>
                    <a:pt x="62108" y="241299"/>
                  </a:lnTo>
                  <a:lnTo>
                    <a:pt x="65180" y="234949"/>
                  </a:lnTo>
                  <a:close/>
                </a:path>
                <a:path w="177800" h="322579">
                  <a:moveTo>
                    <a:pt x="62108" y="241299"/>
                  </a:moveTo>
                  <a:lnTo>
                    <a:pt x="39195" y="241299"/>
                  </a:lnTo>
                  <a:lnTo>
                    <a:pt x="36133" y="247649"/>
                  </a:lnTo>
                  <a:lnTo>
                    <a:pt x="59036" y="247649"/>
                  </a:lnTo>
                  <a:lnTo>
                    <a:pt x="62108" y="241299"/>
                  </a:lnTo>
                  <a:close/>
                </a:path>
                <a:path w="177800" h="322579">
                  <a:moveTo>
                    <a:pt x="59036" y="247649"/>
                  </a:moveTo>
                  <a:lnTo>
                    <a:pt x="36133" y="247649"/>
                  </a:lnTo>
                  <a:lnTo>
                    <a:pt x="33071" y="253999"/>
                  </a:lnTo>
                  <a:lnTo>
                    <a:pt x="55964" y="253999"/>
                  </a:lnTo>
                  <a:lnTo>
                    <a:pt x="59036" y="247649"/>
                  </a:lnTo>
                  <a:close/>
                </a:path>
                <a:path w="177800" h="322579">
                  <a:moveTo>
                    <a:pt x="55964" y="253999"/>
                  </a:moveTo>
                  <a:lnTo>
                    <a:pt x="33071" y="253999"/>
                  </a:lnTo>
                  <a:lnTo>
                    <a:pt x="30008" y="260349"/>
                  </a:lnTo>
                  <a:lnTo>
                    <a:pt x="52892" y="260349"/>
                  </a:lnTo>
                  <a:lnTo>
                    <a:pt x="55964" y="253999"/>
                  </a:lnTo>
                  <a:close/>
                </a:path>
                <a:path w="177800" h="322579">
                  <a:moveTo>
                    <a:pt x="52892" y="260349"/>
                  </a:moveTo>
                  <a:lnTo>
                    <a:pt x="30008" y="260349"/>
                  </a:lnTo>
                  <a:lnTo>
                    <a:pt x="26946" y="266699"/>
                  </a:lnTo>
                  <a:lnTo>
                    <a:pt x="49820" y="266699"/>
                  </a:lnTo>
                  <a:lnTo>
                    <a:pt x="52892" y="260349"/>
                  </a:lnTo>
                  <a:close/>
                </a:path>
                <a:path w="177800" h="322579">
                  <a:moveTo>
                    <a:pt x="49820" y="266699"/>
                  </a:moveTo>
                  <a:lnTo>
                    <a:pt x="26946" y="266699"/>
                  </a:lnTo>
                  <a:lnTo>
                    <a:pt x="23884" y="273049"/>
                  </a:lnTo>
                  <a:lnTo>
                    <a:pt x="46748" y="273049"/>
                  </a:lnTo>
                  <a:lnTo>
                    <a:pt x="49820" y="266699"/>
                  </a:lnTo>
                  <a:close/>
                </a:path>
                <a:path w="177800" h="322579">
                  <a:moveTo>
                    <a:pt x="46748" y="273049"/>
                  </a:moveTo>
                  <a:lnTo>
                    <a:pt x="23884" y="273049"/>
                  </a:lnTo>
                  <a:lnTo>
                    <a:pt x="20822" y="279399"/>
                  </a:lnTo>
                  <a:lnTo>
                    <a:pt x="43676" y="279399"/>
                  </a:lnTo>
                  <a:lnTo>
                    <a:pt x="46748" y="273049"/>
                  </a:lnTo>
                  <a:close/>
                </a:path>
                <a:path w="177800" h="322579">
                  <a:moveTo>
                    <a:pt x="43676" y="279399"/>
                  </a:moveTo>
                  <a:lnTo>
                    <a:pt x="20822" y="279399"/>
                  </a:lnTo>
                  <a:lnTo>
                    <a:pt x="17760" y="285749"/>
                  </a:lnTo>
                  <a:lnTo>
                    <a:pt x="40604" y="285749"/>
                  </a:lnTo>
                  <a:lnTo>
                    <a:pt x="43676" y="279399"/>
                  </a:lnTo>
                  <a:close/>
                </a:path>
                <a:path w="177800" h="322579">
                  <a:moveTo>
                    <a:pt x="40604" y="285749"/>
                  </a:moveTo>
                  <a:lnTo>
                    <a:pt x="17760" y="285749"/>
                  </a:lnTo>
                  <a:lnTo>
                    <a:pt x="14698" y="292099"/>
                  </a:lnTo>
                  <a:lnTo>
                    <a:pt x="37532" y="292099"/>
                  </a:lnTo>
                  <a:lnTo>
                    <a:pt x="40604" y="285749"/>
                  </a:lnTo>
                  <a:close/>
                </a:path>
                <a:path w="177800" h="322579">
                  <a:moveTo>
                    <a:pt x="37532" y="292099"/>
                  </a:moveTo>
                  <a:lnTo>
                    <a:pt x="14698" y="292099"/>
                  </a:lnTo>
                  <a:lnTo>
                    <a:pt x="11636" y="298449"/>
                  </a:lnTo>
                  <a:lnTo>
                    <a:pt x="34460" y="298449"/>
                  </a:lnTo>
                  <a:lnTo>
                    <a:pt x="37532" y="292099"/>
                  </a:lnTo>
                  <a:close/>
                </a:path>
                <a:path w="177800" h="322579">
                  <a:moveTo>
                    <a:pt x="34460" y="298449"/>
                  </a:moveTo>
                  <a:lnTo>
                    <a:pt x="11636" y="298449"/>
                  </a:lnTo>
                  <a:lnTo>
                    <a:pt x="8573" y="304799"/>
                  </a:lnTo>
                  <a:lnTo>
                    <a:pt x="29716" y="304799"/>
                  </a:lnTo>
                  <a:lnTo>
                    <a:pt x="29716" y="303529"/>
                  </a:lnTo>
                  <a:lnTo>
                    <a:pt x="32003" y="303529"/>
                  </a:lnTo>
                  <a:lnTo>
                    <a:pt x="32256" y="303006"/>
                  </a:lnTo>
                  <a:lnTo>
                    <a:pt x="32256" y="302259"/>
                  </a:lnTo>
                  <a:lnTo>
                    <a:pt x="32617" y="302259"/>
                  </a:lnTo>
                  <a:lnTo>
                    <a:pt x="34460" y="298449"/>
                  </a:lnTo>
                  <a:close/>
                </a:path>
                <a:path w="177800" h="322579">
                  <a:moveTo>
                    <a:pt x="28446" y="304799"/>
                  </a:moveTo>
                  <a:lnTo>
                    <a:pt x="8573" y="304799"/>
                  </a:lnTo>
                  <a:lnTo>
                    <a:pt x="5511" y="311149"/>
                  </a:lnTo>
                  <a:lnTo>
                    <a:pt x="19556" y="311149"/>
                  </a:lnTo>
                  <a:lnTo>
                    <a:pt x="19556" y="309879"/>
                  </a:lnTo>
                  <a:lnTo>
                    <a:pt x="22096" y="309879"/>
                  </a:lnTo>
                  <a:lnTo>
                    <a:pt x="22096" y="308609"/>
                  </a:lnTo>
                  <a:lnTo>
                    <a:pt x="24636" y="308609"/>
                  </a:lnTo>
                  <a:lnTo>
                    <a:pt x="24636" y="307339"/>
                  </a:lnTo>
                  <a:lnTo>
                    <a:pt x="25906" y="307339"/>
                  </a:lnTo>
                  <a:lnTo>
                    <a:pt x="25906" y="306069"/>
                  </a:lnTo>
                  <a:lnTo>
                    <a:pt x="28446" y="306069"/>
                  </a:lnTo>
                  <a:lnTo>
                    <a:pt x="28446" y="304799"/>
                  </a:lnTo>
                  <a:close/>
                </a:path>
                <a:path w="177800" h="322579">
                  <a:moveTo>
                    <a:pt x="17016" y="311149"/>
                  </a:moveTo>
                  <a:lnTo>
                    <a:pt x="5511" y="311149"/>
                  </a:lnTo>
                  <a:lnTo>
                    <a:pt x="2449" y="317499"/>
                  </a:lnTo>
                  <a:lnTo>
                    <a:pt x="9396" y="317499"/>
                  </a:lnTo>
                  <a:lnTo>
                    <a:pt x="9396" y="316229"/>
                  </a:lnTo>
                  <a:lnTo>
                    <a:pt x="10666" y="316229"/>
                  </a:lnTo>
                  <a:lnTo>
                    <a:pt x="10666" y="314959"/>
                  </a:lnTo>
                  <a:lnTo>
                    <a:pt x="13206" y="314959"/>
                  </a:lnTo>
                  <a:lnTo>
                    <a:pt x="13206" y="313689"/>
                  </a:lnTo>
                  <a:lnTo>
                    <a:pt x="15746" y="313689"/>
                  </a:lnTo>
                  <a:lnTo>
                    <a:pt x="15746" y="312419"/>
                  </a:lnTo>
                  <a:lnTo>
                    <a:pt x="17016" y="312419"/>
                  </a:lnTo>
                  <a:lnTo>
                    <a:pt x="17016" y="311149"/>
                  </a:lnTo>
                  <a:close/>
                </a:path>
                <a:path w="177800" h="322579">
                  <a:moveTo>
                    <a:pt x="506" y="321529"/>
                  </a:moveTo>
                  <a:lnTo>
                    <a:pt x="0" y="322579"/>
                  </a:lnTo>
                  <a:lnTo>
                    <a:pt x="506" y="322579"/>
                  </a:lnTo>
                  <a:lnTo>
                    <a:pt x="506" y="321529"/>
                  </a:lnTo>
                  <a:close/>
                </a:path>
                <a:path w="177800" h="322579">
                  <a:moveTo>
                    <a:pt x="6856" y="317499"/>
                  </a:moveTo>
                  <a:lnTo>
                    <a:pt x="2449" y="317499"/>
                  </a:lnTo>
                  <a:lnTo>
                    <a:pt x="612" y="321309"/>
                  </a:lnTo>
                  <a:lnTo>
                    <a:pt x="1776" y="321309"/>
                  </a:lnTo>
                  <a:lnTo>
                    <a:pt x="1776" y="320039"/>
                  </a:lnTo>
                  <a:lnTo>
                    <a:pt x="4316" y="320039"/>
                  </a:lnTo>
                  <a:lnTo>
                    <a:pt x="4316" y="318769"/>
                  </a:lnTo>
                  <a:lnTo>
                    <a:pt x="6856" y="318769"/>
                  </a:lnTo>
                  <a:lnTo>
                    <a:pt x="6856" y="317499"/>
                  </a:lnTo>
                  <a:close/>
                </a:path>
              </a:pathLst>
            </a:custGeom>
            <a:solidFill>
              <a:srgbClr val="011B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6382766" y="4291330"/>
              <a:ext cx="167005" cy="300990"/>
            </a:xfrm>
            <a:custGeom>
              <a:avLst/>
              <a:gdLst/>
              <a:ahLst/>
              <a:cxnLst/>
              <a:rect l="l" t="t" r="r" b="b"/>
              <a:pathLst>
                <a:path w="167004" h="300989">
                  <a:moveTo>
                    <a:pt x="160273" y="0"/>
                  </a:moveTo>
                  <a:lnTo>
                    <a:pt x="145610" y="0"/>
                  </a:lnTo>
                  <a:lnTo>
                    <a:pt x="143767" y="3810"/>
                  </a:lnTo>
                  <a:lnTo>
                    <a:pt x="165847" y="3810"/>
                  </a:lnTo>
                  <a:lnTo>
                    <a:pt x="166462" y="2540"/>
                  </a:lnTo>
                  <a:lnTo>
                    <a:pt x="164083" y="2540"/>
                  </a:lnTo>
                  <a:lnTo>
                    <a:pt x="164083" y="1270"/>
                  </a:lnTo>
                  <a:lnTo>
                    <a:pt x="160273" y="1270"/>
                  </a:lnTo>
                  <a:lnTo>
                    <a:pt x="160273" y="0"/>
                  </a:lnTo>
                  <a:close/>
                </a:path>
                <a:path w="167004" h="300989">
                  <a:moveTo>
                    <a:pt x="165847" y="3810"/>
                  </a:moveTo>
                  <a:lnTo>
                    <a:pt x="143767" y="3810"/>
                  </a:lnTo>
                  <a:lnTo>
                    <a:pt x="140695" y="10160"/>
                  </a:lnTo>
                  <a:lnTo>
                    <a:pt x="162775" y="10160"/>
                  </a:lnTo>
                  <a:lnTo>
                    <a:pt x="165847" y="3810"/>
                  </a:lnTo>
                  <a:close/>
                </a:path>
                <a:path w="167004" h="300989">
                  <a:moveTo>
                    <a:pt x="162775" y="10160"/>
                  </a:moveTo>
                  <a:lnTo>
                    <a:pt x="140695" y="10160"/>
                  </a:lnTo>
                  <a:lnTo>
                    <a:pt x="137623" y="16510"/>
                  </a:lnTo>
                  <a:lnTo>
                    <a:pt x="159703" y="16510"/>
                  </a:lnTo>
                  <a:lnTo>
                    <a:pt x="162775" y="10160"/>
                  </a:lnTo>
                  <a:close/>
                </a:path>
                <a:path w="167004" h="300989">
                  <a:moveTo>
                    <a:pt x="159703" y="16510"/>
                  </a:moveTo>
                  <a:lnTo>
                    <a:pt x="137623" y="16510"/>
                  </a:lnTo>
                  <a:lnTo>
                    <a:pt x="134551" y="22860"/>
                  </a:lnTo>
                  <a:lnTo>
                    <a:pt x="156632" y="22860"/>
                  </a:lnTo>
                  <a:lnTo>
                    <a:pt x="159703" y="16510"/>
                  </a:lnTo>
                  <a:close/>
                </a:path>
                <a:path w="167004" h="300989">
                  <a:moveTo>
                    <a:pt x="156632" y="22860"/>
                  </a:moveTo>
                  <a:lnTo>
                    <a:pt x="134551" y="22860"/>
                  </a:lnTo>
                  <a:lnTo>
                    <a:pt x="131479" y="29210"/>
                  </a:lnTo>
                  <a:lnTo>
                    <a:pt x="153560" y="29210"/>
                  </a:lnTo>
                  <a:lnTo>
                    <a:pt x="156632" y="22860"/>
                  </a:lnTo>
                  <a:close/>
                </a:path>
                <a:path w="167004" h="300989">
                  <a:moveTo>
                    <a:pt x="153560" y="29210"/>
                  </a:moveTo>
                  <a:lnTo>
                    <a:pt x="131479" y="29210"/>
                  </a:lnTo>
                  <a:lnTo>
                    <a:pt x="128407" y="35560"/>
                  </a:lnTo>
                  <a:lnTo>
                    <a:pt x="150488" y="35560"/>
                  </a:lnTo>
                  <a:lnTo>
                    <a:pt x="153560" y="29210"/>
                  </a:lnTo>
                  <a:close/>
                </a:path>
                <a:path w="167004" h="300989">
                  <a:moveTo>
                    <a:pt x="150488" y="35560"/>
                  </a:moveTo>
                  <a:lnTo>
                    <a:pt x="128407" y="35560"/>
                  </a:lnTo>
                  <a:lnTo>
                    <a:pt x="125335" y="41910"/>
                  </a:lnTo>
                  <a:lnTo>
                    <a:pt x="147416" y="41910"/>
                  </a:lnTo>
                  <a:lnTo>
                    <a:pt x="150488" y="35560"/>
                  </a:lnTo>
                  <a:close/>
                </a:path>
                <a:path w="167004" h="300989">
                  <a:moveTo>
                    <a:pt x="147416" y="41910"/>
                  </a:moveTo>
                  <a:lnTo>
                    <a:pt x="125335" y="41910"/>
                  </a:lnTo>
                  <a:lnTo>
                    <a:pt x="122263" y="48260"/>
                  </a:lnTo>
                  <a:lnTo>
                    <a:pt x="144344" y="48260"/>
                  </a:lnTo>
                  <a:lnTo>
                    <a:pt x="147416" y="41910"/>
                  </a:lnTo>
                  <a:close/>
                </a:path>
                <a:path w="167004" h="300989">
                  <a:moveTo>
                    <a:pt x="144344" y="48260"/>
                  </a:moveTo>
                  <a:lnTo>
                    <a:pt x="122263" y="48260"/>
                  </a:lnTo>
                  <a:lnTo>
                    <a:pt x="119191" y="54610"/>
                  </a:lnTo>
                  <a:lnTo>
                    <a:pt x="141272" y="54610"/>
                  </a:lnTo>
                  <a:lnTo>
                    <a:pt x="144344" y="48260"/>
                  </a:lnTo>
                  <a:close/>
                </a:path>
                <a:path w="167004" h="300989">
                  <a:moveTo>
                    <a:pt x="141272" y="54610"/>
                  </a:moveTo>
                  <a:lnTo>
                    <a:pt x="119191" y="54610"/>
                  </a:lnTo>
                  <a:lnTo>
                    <a:pt x="116119" y="60960"/>
                  </a:lnTo>
                  <a:lnTo>
                    <a:pt x="138200" y="60960"/>
                  </a:lnTo>
                  <a:lnTo>
                    <a:pt x="141272" y="54610"/>
                  </a:lnTo>
                  <a:close/>
                </a:path>
                <a:path w="167004" h="300989">
                  <a:moveTo>
                    <a:pt x="138200" y="60960"/>
                  </a:moveTo>
                  <a:lnTo>
                    <a:pt x="116119" y="60960"/>
                  </a:lnTo>
                  <a:lnTo>
                    <a:pt x="113047" y="67310"/>
                  </a:lnTo>
                  <a:lnTo>
                    <a:pt x="135128" y="67310"/>
                  </a:lnTo>
                  <a:lnTo>
                    <a:pt x="138200" y="60960"/>
                  </a:lnTo>
                  <a:close/>
                </a:path>
                <a:path w="167004" h="300989">
                  <a:moveTo>
                    <a:pt x="135128" y="67310"/>
                  </a:moveTo>
                  <a:lnTo>
                    <a:pt x="113047" y="67310"/>
                  </a:lnTo>
                  <a:lnTo>
                    <a:pt x="109975" y="73660"/>
                  </a:lnTo>
                  <a:lnTo>
                    <a:pt x="132056" y="73660"/>
                  </a:lnTo>
                  <a:lnTo>
                    <a:pt x="135128" y="67310"/>
                  </a:lnTo>
                  <a:close/>
                </a:path>
                <a:path w="167004" h="300989">
                  <a:moveTo>
                    <a:pt x="132056" y="73660"/>
                  </a:moveTo>
                  <a:lnTo>
                    <a:pt x="109975" y="73660"/>
                  </a:lnTo>
                  <a:lnTo>
                    <a:pt x="106903" y="80010"/>
                  </a:lnTo>
                  <a:lnTo>
                    <a:pt x="128984" y="80010"/>
                  </a:lnTo>
                  <a:lnTo>
                    <a:pt x="132056" y="73660"/>
                  </a:lnTo>
                  <a:close/>
                </a:path>
                <a:path w="167004" h="300989">
                  <a:moveTo>
                    <a:pt x="128984" y="80010"/>
                  </a:moveTo>
                  <a:lnTo>
                    <a:pt x="106903" y="80010"/>
                  </a:lnTo>
                  <a:lnTo>
                    <a:pt x="103831" y="86360"/>
                  </a:lnTo>
                  <a:lnTo>
                    <a:pt x="125912" y="86360"/>
                  </a:lnTo>
                  <a:lnTo>
                    <a:pt x="128984" y="80010"/>
                  </a:lnTo>
                  <a:close/>
                </a:path>
                <a:path w="167004" h="300989">
                  <a:moveTo>
                    <a:pt x="125912" y="86360"/>
                  </a:moveTo>
                  <a:lnTo>
                    <a:pt x="103831" y="86360"/>
                  </a:lnTo>
                  <a:lnTo>
                    <a:pt x="100759" y="92710"/>
                  </a:lnTo>
                  <a:lnTo>
                    <a:pt x="122840" y="92710"/>
                  </a:lnTo>
                  <a:lnTo>
                    <a:pt x="125912" y="86360"/>
                  </a:lnTo>
                  <a:close/>
                </a:path>
                <a:path w="167004" h="300989">
                  <a:moveTo>
                    <a:pt x="122840" y="92710"/>
                  </a:moveTo>
                  <a:lnTo>
                    <a:pt x="100759" y="92710"/>
                  </a:lnTo>
                  <a:lnTo>
                    <a:pt x="97687" y="99060"/>
                  </a:lnTo>
                  <a:lnTo>
                    <a:pt x="119768" y="99060"/>
                  </a:lnTo>
                  <a:lnTo>
                    <a:pt x="122840" y="92710"/>
                  </a:lnTo>
                  <a:close/>
                </a:path>
                <a:path w="167004" h="300989">
                  <a:moveTo>
                    <a:pt x="119768" y="99060"/>
                  </a:moveTo>
                  <a:lnTo>
                    <a:pt x="97687" y="99060"/>
                  </a:lnTo>
                  <a:lnTo>
                    <a:pt x="94615" y="105410"/>
                  </a:lnTo>
                  <a:lnTo>
                    <a:pt x="116696" y="105410"/>
                  </a:lnTo>
                  <a:lnTo>
                    <a:pt x="119768" y="99060"/>
                  </a:lnTo>
                  <a:close/>
                </a:path>
                <a:path w="167004" h="300989">
                  <a:moveTo>
                    <a:pt x="116696" y="105410"/>
                  </a:moveTo>
                  <a:lnTo>
                    <a:pt x="94615" y="105410"/>
                  </a:lnTo>
                  <a:lnTo>
                    <a:pt x="91544" y="111760"/>
                  </a:lnTo>
                  <a:lnTo>
                    <a:pt x="113624" y="111760"/>
                  </a:lnTo>
                  <a:lnTo>
                    <a:pt x="116696" y="105410"/>
                  </a:lnTo>
                  <a:close/>
                </a:path>
                <a:path w="167004" h="300989">
                  <a:moveTo>
                    <a:pt x="113624" y="111760"/>
                  </a:moveTo>
                  <a:lnTo>
                    <a:pt x="91544" y="111760"/>
                  </a:lnTo>
                  <a:lnTo>
                    <a:pt x="88472" y="118110"/>
                  </a:lnTo>
                  <a:lnTo>
                    <a:pt x="110552" y="118110"/>
                  </a:lnTo>
                  <a:lnTo>
                    <a:pt x="113624" y="111760"/>
                  </a:lnTo>
                  <a:close/>
                </a:path>
                <a:path w="167004" h="300989">
                  <a:moveTo>
                    <a:pt x="110552" y="118110"/>
                  </a:moveTo>
                  <a:lnTo>
                    <a:pt x="88472" y="118110"/>
                  </a:lnTo>
                  <a:lnTo>
                    <a:pt x="85400" y="124460"/>
                  </a:lnTo>
                  <a:lnTo>
                    <a:pt x="107480" y="124460"/>
                  </a:lnTo>
                  <a:lnTo>
                    <a:pt x="110552" y="118110"/>
                  </a:lnTo>
                  <a:close/>
                </a:path>
                <a:path w="167004" h="300989">
                  <a:moveTo>
                    <a:pt x="107480" y="124460"/>
                  </a:moveTo>
                  <a:lnTo>
                    <a:pt x="85400" y="124460"/>
                  </a:lnTo>
                  <a:lnTo>
                    <a:pt x="82328" y="130810"/>
                  </a:lnTo>
                  <a:lnTo>
                    <a:pt x="104408" y="130810"/>
                  </a:lnTo>
                  <a:lnTo>
                    <a:pt x="107480" y="124460"/>
                  </a:lnTo>
                  <a:close/>
                </a:path>
                <a:path w="167004" h="300989">
                  <a:moveTo>
                    <a:pt x="104408" y="130810"/>
                  </a:moveTo>
                  <a:lnTo>
                    <a:pt x="82328" y="130810"/>
                  </a:lnTo>
                  <a:lnTo>
                    <a:pt x="79256" y="137160"/>
                  </a:lnTo>
                  <a:lnTo>
                    <a:pt x="101336" y="137160"/>
                  </a:lnTo>
                  <a:lnTo>
                    <a:pt x="104408" y="130810"/>
                  </a:lnTo>
                  <a:close/>
                </a:path>
                <a:path w="167004" h="300989">
                  <a:moveTo>
                    <a:pt x="101336" y="137160"/>
                  </a:moveTo>
                  <a:lnTo>
                    <a:pt x="79256" y="137160"/>
                  </a:lnTo>
                  <a:lnTo>
                    <a:pt x="76184" y="143510"/>
                  </a:lnTo>
                  <a:lnTo>
                    <a:pt x="98265" y="143510"/>
                  </a:lnTo>
                  <a:lnTo>
                    <a:pt x="101336" y="137160"/>
                  </a:lnTo>
                  <a:close/>
                </a:path>
                <a:path w="167004" h="300989">
                  <a:moveTo>
                    <a:pt x="98265" y="143510"/>
                  </a:moveTo>
                  <a:lnTo>
                    <a:pt x="76184" y="143510"/>
                  </a:lnTo>
                  <a:lnTo>
                    <a:pt x="73112" y="149860"/>
                  </a:lnTo>
                  <a:lnTo>
                    <a:pt x="95193" y="149860"/>
                  </a:lnTo>
                  <a:lnTo>
                    <a:pt x="98265" y="143510"/>
                  </a:lnTo>
                  <a:close/>
                </a:path>
                <a:path w="167004" h="300989">
                  <a:moveTo>
                    <a:pt x="95193" y="149860"/>
                  </a:moveTo>
                  <a:lnTo>
                    <a:pt x="73112" y="149860"/>
                  </a:lnTo>
                  <a:lnTo>
                    <a:pt x="70040" y="156210"/>
                  </a:lnTo>
                  <a:lnTo>
                    <a:pt x="92121" y="156210"/>
                  </a:lnTo>
                  <a:lnTo>
                    <a:pt x="95193" y="149860"/>
                  </a:lnTo>
                  <a:close/>
                </a:path>
                <a:path w="167004" h="300989">
                  <a:moveTo>
                    <a:pt x="92121" y="156210"/>
                  </a:moveTo>
                  <a:lnTo>
                    <a:pt x="70040" y="156210"/>
                  </a:lnTo>
                  <a:lnTo>
                    <a:pt x="66968" y="162560"/>
                  </a:lnTo>
                  <a:lnTo>
                    <a:pt x="89049" y="162560"/>
                  </a:lnTo>
                  <a:lnTo>
                    <a:pt x="92121" y="156210"/>
                  </a:lnTo>
                  <a:close/>
                </a:path>
                <a:path w="167004" h="300989">
                  <a:moveTo>
                    <a:pt x="89049" y="162560"/>
                  </a:moveTo>
                  <a:lnTo>
                    <a:pt x="66968" y="162560"/>
                  </a:lnTo>
                  <a:lnTo>
                    <a:pt x="63896" y="168910"/>
                  </a:lnTo>
                  <a:lnTo>
                    <a:pt x="85977" y="168910"/>
                  </a:lnTo>
                  <a:lnTo>
                    <a:pt x="89049" y="162560"/>
                  </a:lnTo>
                  <a:close/>
                </a:path>
                <a:path w="167004" h="300989">
                  <a:moveTo>
                    <a:pt x="85977" y="168910"/>
                  </a:moveTo>
                  <a:lnTo>
                    <a:pt x="63896" y="168910"/>
                  </a:lnTo>
                  <a:lnTo>
                    <a:pt x="60824" y="175260"/>
                  </a:lnTo>
                  <a:lnTo>
                    <a:pt x="82905" y="175260"/>
                  </a:lnTo>
                  <a:lnTo>
                    <a:pt x="85977" y="168910"/>
                  </a:lnTo>
                  <a:close/>
                </a:path>
                <a:path w="167004" h="300989">
                  <a:moveTo>
                    <a:pt x="82905" y="175260"/>
                  </a:moveTo>
                  <a:lnTo>
                    <a:pt x="60824" y="175260"/>
                  </a:lnTo>
                  <a:lnTo>
                    <a:pt x="57752" y="181610"/>
                  </a:lnTo>
                  <a:lnTo>
                    <a:pt x="79833" y="181610"/>
                  </a:lnTo>
                  <a:lnTo>
                    <a:pt x="82905" y="175260"/>
                  </a:lnTo>
                  <a:close/>
                </a:path>
                <a:path w="167004" h="300989">
                  <a:moveTo>
                    <a:pt x="79833" y="181610"/>
                  </a:moveTo>
                  <a:lnTo>
                    <a:pt x="57752" y="181610"/>
                  </a:lnTo>
                  <a:lnTo>
                    <a:pt x="54680" y="187960"/>
                  </a:lnTo>
                  <a:lnTo>
                    <a:pt x="76761" y="187960"/>
                  </a:lnTo>
                  <a:lnTo>
                    <a:pt x="79833" y="181610"/>
                  </a:lnTo>
                  <a:close/>
                </a:path>
                <a:path w="167004" h="300989">
                  <a:moveTo>
                    <a:pt x="76761" y="187960"/>
                  </a:moveTo>
                  <a:lnTo>
                    <a:pt x="54680" y="187960"/>
                  </a:lnTo>
                  <a:lnTo>
                    <a:pt x="51608" y="194310"/>
                  </a:lnTo>
                  <a:lnTo>
                    <a:pt x="73689" y="194310"/>
                  </a:lnTo>
                  <a:lnTo>
                    <a:pt x="76761" y="187960"/>
                  </a:lnTo>
                  <a:close/>
                </a:path>
                <a:path w="167004" h="300989">
                  <a:moveTo>
                    <a:pt x="73689" y="194310"/>
                  </a:moveTo>
                  <a:lnTo>
                    <a:pt x="51608" y="194310"/>
                  </a:lnTo>
                  <a:lnTo>
                    <a:pt x="48536" y="200660"/>
                  </a:lnTo>
                  <a:lnTo>
                    <a:pt x="70617" y="200660"/>
                  </a:lnTo>
                  <a:lnTo>
                    <a:pt x="73689" y="194310"/>
                  </a:lnTo>
                  <a:close/>
                </a:path>
                <a:path w="167004" h="300989">
                  <a:moveTo>
                    <a:pt x="70617" y="200660"/>
                  </a:moveTo>
                  <a:lnTo>
                    <a:pt x="48536" y="200660"/>
                  </a:lnTo>
                  <a:lnTo>
                    <a:pt x="45464" y="207010"/>
                  </a:lnTo>
                  <a:lnTo>
                    <a:pt x="67545" y="207010"/>
                  </a:lnTo>
                  <a:lnTo>
                    <a:pt x="70617" y="200660"/>
                  </a:lnTo>
                  <a:close/>
                </a:path>
                <a:path w="167004" h="300989">
                  <a:moveTo>
                    <a:pt x="67545" y="207010"/>
                  </a:moveTo>
                  <a:lnTo>
                    <a:pt x="45464" y="207010"/>
                  </a:lnTo>
                  <a:lnTo>
                    <a:pt x="42392" y="213360"/>
                  </a:lnTo>
                  <a:lnTo>
                    <a:pt x="64473" y="213360"/>
                  </a:lnTo>
                  <a:lnTo>
                    <a:pt x="67545" y="207010"/>
                  </a:lnTo>
                  <a:close/>
                </a:path>
                <a:path w="167004" h="300989">
                  <a:moveTo>
                    <a:pt x="64473" y="213360"/>
                  </a:moveTo>
                  <a:lnTo>
                    <a:pt x="42392" y="213360"/>
                  </a:lnTo>
                  <a:lnTo>
                    <a:pt x="39320" y="219710"/>
                  </a:lnTo>
                  <a:lnTo>
                    <a:pt x="61401" y="219710"/>
                  </a:lnTo>
                  <a:lnTo>
                    <a:pt x="64473" y="213360"/>
                  </a:lnTo>
                  <a:close/>
                </a:path>
                <a:path w="167004" h="300989">
                  <a:moveTo>
                    <a:pt x="61401" y="219710"/>
                  </a:moveTo>
                  <a:lnTo>
                    <a:pt x="39320" y="219710"/>
                  </a:lnTo>
                  <a:lnTo>
                    <a:pt x="36248" y="226060"/>
                  </a:lnTo>
                  <a:lnTo>
                    <a:pt x="58329" y="226060"/>
                  </a:lnTo>
                  <a:lnTo>
                    <a:pt x="61401" y="219710"/>
                  </a:lnTo>
                  <a:close/>
                </a:path>
                <a:path w="167004" h="300989">
                  <a:moveTo>
                    <a:pt x="58329" y="226060"/>
                  </a:moveTo>
                  <a:lnTo>
                    <a:pt x="36248" y="226060"/>
                  </a:lnTo>
                  <a:lnTo>
                    <a:pt x="33177" y="232410"/>
                  </a:lnTo>
                  <a:lnTo>
                    <a:pt x="55257" y="232410"/>
                  </a:lnTo>
                  <a:lnTo>
                    <a:pt x="58329" y="226060"/>
                  </a:lnTo>
                  <a:close/>
                </a:path>
                <a:path w="167004" h="300989">
                  <a:moveTo>
                    <a:pt x="55257" y="232410"/>
                  </a:moveTo>
                  <a:lnTo>
                    <a:pt x="33177" y="232410"/>
                  </a:lnTo>
                  <a:lnTo>
                    <a:pt x="30105" y="238760"/>
                  </a:lnTo>
                  <a:lnTo>
                    <a:pt x="52185" y="238760"/>
                  </a:lnTo>
                  <a:lnTo>
                    <a:pt x="55257" y="232410"/>
                  </a:lnTo>
                  <a:close/>
                </a:path>
                <a:path w="167004" h="300989">
                  <a:moveTo>
                    <a:pt x="52185" y="238760"/>
                  </a:moveTo>
                  <a:lnTo>
                    <a:pt x="30105" y="238760"/>
                  </a:lnTo>
                  <a:lnTo>
                    <a:pt x="27033" y="245110"/>
                  </a:lnTo>
                  <a:lnTo>
                    <a:pt x="49113" y="245110"/>
                  </a:lnTo>
                  <a:lnTo>
                    <a:pt x="52185" y="238760"/>
                  </a:lnTo>
                  <a:close/>
                </a:path>
                <a:path w="167004" h="300989">
                  <a:moveTo>
                    <a:pt x="49113" y="245110"/>
                  </a:moveTo>
                  <a:lnTo>
                    <a:pt x="27033" y="245110"/>
                  </a:lnTo>
                  <a:lnTo>
                    <a:pt x="23961" y="251460"/>
                  </a:lnTo>
                  <a:lnTo>
                    <a:pt x="46041" y="251460"/>
                  </a:lnTo>
                  <a:lnTo>
                    <a:pt x="49113" y="245110"/>
                  </a:lnTo>
                  <a:close/>
                </a:path>
                <a:path w="167004" h="300989">
                  <a:moveTo>
                    <a:pt x="46041" y="251460"/>
                  </a:moveTo>
                  <a:lnTo>
                    <a:pt x="23961" y="251460"/>
                  </a:lnTo>
                  <a:lnTo>
                    <a:pt x="20889" y="257810"/>
                  </a:lnTo>
                  <a:lnTo>
                    <a:pt x="42969" y="257810"/>
                  </a:lnTo>
                  <a:lnTo>
                    <a:pt x="46041" y="251460"/>
                  </a:lnTo>
                  <a:close/>
                </a:path>
                <a:path w="167004" h="300989">
                  <a:moveTo>
                    <a:pt x="42969" y="257810"/>
                  </a:moveTo>
                  <a:lnTo>
                    <a:pt x="20889" y="257810"/>
                  </a:lnTo>
                  <a:lnTo>
                    <a:pt x="17817" y="264160"/>
                  </a:lnTo>
                  <a:lnTo>
                    <a:pt x="39898" y="264160"/>
                  </a:lnTo>
                  <a:lnTo>
                    <a:pt x="42969" y="257810"/>
                  </a:lnTo>
                  <a:close/>
                </a:path>
                <a:path w="167004" h="300989">
                  <a:moveTo>
                    <a:pt x="39898" y="264160"/>
                  </a:moveTo>
                  <a:lnTo>
                    <a:pt x="17817" y="264160"/>
                  </a:lnTo>
                  <a:lnTo>
                    <a:pt x="14745" y="270510"/>
                  </a:lnTo>
                  <a:lnTo>
                    <a:pt x="36826" y="270510"/>
                  </a:lnTo>
                  <a:lnTo>
                    <a:pt x="39898" y="264160"/>
                  </a:lnTo>
                  <a:close/>
                </a:path>
                <a:path w="167004" h="300989">
                  <a:moveTo>
                    <a:pt x="36826" y="270510"/>
                  </a:moveTo>
                  <a:lnTo>
                    <a:pt x="14745" y="270510"/>
                  </a:lnTo>
                  <a:lnTo>
                    <a:pt x="11673" y="276860"/>
                  </a:lnTo>
                  <a:lnTo>
                    <a:pt x="33754" y="276860"/>
                  </a:lnTo>
                  <a:lnTo>
                    <a:pt x="36826" y="270510"/>
                  </a:lnTo>
                  <a:close/>
                </a:path>
                <a:path w="167004" h="300989">
                  <a:moveTo>
                    <a:pt x="33273" y="276860"/>
                  </a:moveTo>
                  <a:lnTo>
                    <a:pt x="11673" y="276860"/>
                  </a:lnTo>
                  <a:lnTo>
                    <a:pt x="8601" y="283210"/>
                  </a:lnTo>
                  <a:lnTo>
                    <a:pt x="25653" y="283210"/>
                  </a:lnTo>
                  <a:lnTo>
                    <a:pt x="25653" y="281940"/>
                  </a:lnTo>
                  <a:lnTo>
                    <a:pt x="28193" y="281940"/>
                  </a:lnTo>
                  <a:lnTo>
                    <a:pt x="28193" y="280670"/>
                  </a:lnTo>
                  <a:lnTo>
                    <a:pt x="29463" y="280670"/>
                  </a:lnTo>
                  <a:lnTo>
                    <a:pt x="29463" y="279400"/>
                  </a:lnTo>
                  <a:lnTo>
                    <a:pt x="32003" y="279400"/>
                  </a:lnTo>
                  <a:lnTo>
                    <a:pt x="32003" y="278130"/>
                  </a:lnTo>
                  <a:lnTo>
                    <a:pt x="33139" y="278130"/>
                  </a:lnTo>
                  <a:lnTo>
                    <a:pt x="33273" y="277854"/>
                  </a:lnTo>
                  <a:lnTo>
                    <a:pt x="33273" y="276860"/>
                  </a:lnTo>
                  <a:close/>
                </a:path>
                <a:path w="167004" h="300989">
                  <a:moveTo>
                    <a:pt x="24383" y="283210"/>
                  </a:moveTo>
                  <a:lnTo>
                    <a:pt x="8601" y="283210"/>
                  </a:lnTo>
                  <a:lnTo>
                    <a:pt x="5529" y="289560"/>
                  </a:lnTo>
                  <a:lnTo>
                    <a:pt x="16763" y="289560"/>
                  </a:lnTo>
                  <a:lnTo>
                    <a:pt x="16763" y="288290"/>
                  </a:lnTo>
                  <a:lnTo>
                    <a:pt x="18033" y="288290"/>
                  </a:lnTo>
                  <a:lnTo>
                    <a:pt x="18033" y="287020"/>
                  </a:lnTo>
                  <a:lnTo>
                    <a:pt x="20573" y="287020"/>
                  </a:lnTo>
                  <a:lnTo>
                    <a:pt x="20573" y="285750"/>
                  </a:lnTo>
                  <a:lnTo>
                    <a:pt x="21843" y="285750"/>
                  </a:lnTo>
                  <a:lnTo>
                    <a:pt x="21843" y="284480"/>
                  </a:lnTo>
                  <a:lnTo>
                    <a:pt x="24383" y="284480"/>
                  </a:lnTo>
                  <a:lnTo>
                    <a:pt x="24383" y="283210"/>
                  </a:lnTo>
                  <a:close/>
                </a:path>
                <a:path w="167004" h="300989">
                  <a:moveTo>
                    <a:pt x="14223" y="289560"/>
                  </a:moveTo>
                  <a:lnTo>
                    <a:pt x="5529" y="289560"/>
                  </a:lnTo>
                  <a:lnTo>
                    <a:pt x="2457" y="295910"/>
                  </a:lnTo>
                  <a:lnTo>
                    <a:pt x="6603" y="295910"/>
                  </a:lnTo>
                  <a:lnTo>
                    <a:pt x="6603" y="294640"/>
                  </a:lnTo>
                  <a:lnTo>
                    <a:pt x="9143" y="294640"/>
                  </a:lnTo>
                  <a:lnTo>
                    <a:pt x="9143" y="293370"/>
                  </a:lnTo>
                  <a:lnTo>
                    <a:pt x="10413" y="293370"/>
                  </a:lnTo>
                  <a:lnTo>
                    <a:pt x="10413" y="292100"/>
                  </a:lnTo>
                  <a:lnTo>
                    <a:pt x="12953" y="292100"/>
                  </a:lnTo>
                  <a:lnTo>
                    <a:pt x="12953" y="290830"/>
                  </a:lnTo>
                  <a:lnTo>
                    <a:pt x="14223" y="290830"/>
                  </a:lnTo>
                  <a:lnTo>
                    <a:pt x="14223" y="289560"/>
                  </a:lnTo>
                  <a:close/>
                </a:path>
                <a:path w="167004" h="300989">
                  <a:moveTo>
                    <a:pt x="253" y="300466"/>
                  </a:moveTo>
                  <a:lnTo>
                    <a:pt x="0" y="300990"/>
                  </a:lnTo>
                  <a:lnTo>
                    <a:pt x="253" y="300990"/>
                  </a:lnTo>
                  <a:lnTo>
                    <a:pt x="253" y="300466"/>
                  </a:lnTo>
                  <a:close/>
                </a:path>
                <a:path w="167004" h="300989">
                  <a:moveTo>
                    <a:pt x="5333" y="295910"/>
                  </a:moveTo>
                  <a:lnTo>
                    <a:pt x="2457" y="295910"/>
                  </a:lnTo>
                  <a:lnTo>
                    <a:pt x="614" y="299720"/>
                  </a:lnTo>
                  <a:lnTo>
                    <a:pt x="1523" y="299720"/>
                  </a:lnTo>
                  <a:lnTo>
                    <a:pt x="1523" y="298450"/>
                  </a:lnTo>
                  <a:lnTo>
                    <a:pt x="4063" y="298450"/>
                  </a:lnTo>
                  <a:lnTo>
                    <a:pt x="4063" y="297180"/>
                  </a:lnTo>
                  <a:lnTo>
                    <a:pt x="5333" y="297180"/>
                  </a:lnTo>
                  <a:lnTo>
                    <a:pt x="5333" y="295910"/>
                  </a:lnTo>
                  <a:close/>
                </a:path>
              </a:pathLst>
            </a:custGeom>
            <a:solidFill>
              <a:srgbClr val="011C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6415906" y="4293870"/>
              <a:ext cx="154305" cy="275590"/>
            </a:xfrm>
            <a:custGeom>
              <a:avLst/>
              <a:gdLst/>
              <a:ahLst/>
              <a:cxnLst/>
              <a:rect l="l" t="t" r="r" b="b"/>
              <a:pathLst>
                <a:path w="154304" h="275589">
                  <a:moveTo>
                    <a:pt x="136023" y="0"/>
                  </a:moveTo>
                  <a:lnTo>
                    <a:pt x="133322" y="0"/>
                  </a:lnTo>
                  <a:lnTo>
                    <a:pt x="132708" y="1269"/>
                  </a:lnTo>
                  <a:lnTo>
                    <a:pt x="136023" y="1269"/>
                  </a:lnTo>
                  <a:lnTo>
                    <a:pt x="136023" y="0"/>
                  </a:lnTo>
                  <a:close/>
                </a:path>
                <a:path w="154304" h="275589">
                  <a:moveTo>
                    <a:pt x="141103" y="1269"/>
                  </a:moveTo>
                  <a:lnTo>
                    <a:pt x="132708" y="1269"/>
                  </a:lnTo>
                  <a:lnTo>
                    <a:pt x="129636" y="7619"/>
                  </a:lnTo>
                  <a:lnTo>
                    <a:pt x="152986" y="7619"/>
                  </a:lnTo>
                  <a:lnTo>
                    <a:pt x="153803" y="5932"/>
                  </a:lnTo>
                  <a:lnTo>
                    <a:pt x="153803" y="5079"/>
                  </a:lnTo>
                  <a:lnTo>
                    <a:pt x="151263" y="5079"/>
                  </a:lnTo>
                  <a:lnTo>
                    <a:pt x="151263" y="3809"/>
                  </a:lnTo>
                  <a:lnTo>
                    <a:pt x="148723" y="3809"/>
                  </a:lnTo>
                  <a:lnTo>
                    <a:pt x="148723" y="2539"/>
                  </a:lnTo>
                  <a:lnTo>
                    <a:pt x="141103" y="2539"/>
                  </a:lnTo>
                  <a:lnTo>
                    <a:pt x="141103" y="1269"/>
                  </a:lnTo>
                  <a:close/>
                </a:path>
                <a:path w="154304" h="275589">
                  <a:moveTo>
                    <a:pt x="152986" y="7619"/>
                  </a:moveTo>
                  <a:lnTo>
                    <a:pt x="129636" y="7619"/>
                  </a:lnTo>
                  <a:lnTo>
                    <a:pt x="126564" y="13969"/>
                  </a:lnTo>
                  <a:lnTo>
                    <a:pt x="149914" y="13969"/>
                  </a:lnTo>
                  <a:lnTo>
                    <a:pt x="152986" y="7619"/>
                  </a:lnTo>
                  <a:close/>
                </a:path>
                <a:path w="154304" h="275589">
                  <a:moveTo>
                    <a:pt x="149914" y="13969"/>
                  </a:moveTo>
                  <a:lnTo>
                    <a:pt x="126564" y="13969"/>
                  </a:lnTo>
                  <a:lnTo>
                    <a:pt x="123492" y="20319"/>
                  </a:lnTo>
                  <a:lnTo>
                    <a:pt x="146843" y="20319"/>
                  </a:lnTo>
                  <a:lnTo>
                    <a:pt x="149914" y="13969"/>
                  </a:lnTo>
                  <a:close/>
                </a:path>
                <a:path w="154304" h="275589">
                  <a:moveTo>
                    <a:pt x="146843" y="20319"/>
                  </a:moveTo>
                  <a:lnTo>
                    <a:pt x="123492" y="20319"/>
                  </a:lnTo>
                  <a:lnTo>
                    <a:pt x="120420" y="26669"/>
                  </a:lnTo>
                  <a:lnTo>
                    <a:pt x="143771" y="26669"/>
                  </a:lnTo>
                  <a:lnTo>
                    <a:pt x="146843" y="20319"/>
                  </a:lnTo>
                  <a:close/>
                </a:path>
                <a:path w="154304" h="275589">
                  <a:moveTo>
                    <a:pt x="143771" y="26669"/>
                  </a:moveTo>
                  <a:lnTo>
                    <a:pt x="120420" y="26669"/>
                  </a:lnTo>
                  <a:lnTo>
                    <a:pt x="117348" y="33019"/>
                  </a:lnTo>
                  <a:lnTo>
                    <a:pt x="140699" y="33019"/>
                  </a:lnTo>
                  <a:lnTo>
                    <a:pt x="143771" y="26669"/>
                  </a:lnTo>
                  <a:close/>
                </a:path>
                <a:path w="154304" h="275589">
                  <a:moveTo>
                    <a:pt x="140699" y="33019"/>
                  </a:moveTo>
                  <a:lnTo>
                    <a:pt x="117348" y="33019"/>
                  </a:lnTo>
                  <a:lnTo>
                    <a:pt x="114276" y="39369"/>
                  </a:lnTo>
                  <a:lnTo>
                    <a:pt x="137627" y="39369"/>
                  </a:lnTo>
                  <a:lnTo>
                    <a:pt x="140699" y="33019"/>
                  </a:lnTo>
                  <a:close/>
                </a:path>
                <a:path w="154304" h="275589">
                  <a:moveTo>
                    <a:pt x="137627" y="39369"/>
                  </a:moveTo>
                  <a:lnTo>
                    <a:pt x="114276" y="39369"/>
                  </a:lnTo>
                  <a:lnTo>
                    <a:pt x="111204" y="45719"/>
                  </a:lnTo>
                  <a:lnTo>
                    <a:pt x="134555" y="45719"/>
                  </a:lnTo>
                  <a:lnTo>
                    <a:pt x="137627" y="39369"/>
                  </a:lnTo>
                  <a:close/>
                </a:path>
                <a:path w="154304" h="275589">
                  <a:moveTo>
                    <a:pt x="134555" y="45719"/>
                  </a:moveTo>
                  <a:lnTo>
                    <a:pt x="111204" y="45719"/>
                  </a:lnTo>
                  <a:lnTo>
                    <a:pt x="108132" y="52069"/>
                  </a:lnTo>
                  <a:lnTo>
                    <a:pt x="131483" y="52069"/>
                  </a:lnTo>
                  <a:lnTo>
                    <a:pt x="134555" y="45719"/>
                  </a:lnTo>
                  <a:close/>
                </a:path>
                <a:path w="154304" h="275589">
                  <a:moveTo>
                    <a:pt x="131483" y="52069"/>
                  </a:moveTo>
                  <a:lnTo>
                    <a:pt x="108132" y="52069"/>
                  </a:lnTo>
                  <a:lnTo>
                    <a:pt x="105060" y="58419"/>
                  </a:lnTo>
                  <a:lnTo>
                    <a:pt x="128411" y="58419"/>
                  </a:lnTo>
                  <a:lnTo>
                    <a:pt x="131483" y="52069"/>
                  </a:lnTo>
                  <a:close/>
                </a:path>
                <a:path w="154304" h="275589">
                  <a:moveTo>
                    <a:pt x="128411" y="58419"/>
                  </a:moveTo>
                  <a:lnTo>
                    <a:pt x="105060" y="58419"/>
                  </a:lnTo>
                  <a:lnTo>
                    <a:pt x="101988" y="64769"/>
                  </a:lnTo>
                  <a:lnTo>
                    <a:pt x="125339" y="64769"/>
                  </a:lnTo>
                  <a:lnTo>
                    <a:pt x="128411" y="58419"/>
                  </a:lnTo>
                  <a:close/>
                </a:path>
                <a:path w="154304" h="275589">
                  <a:moveTo>
                    <a:pt x="125339" y="64769"/>
                  </a:moveTo>
                  <a:lnTo>
                    <a:pt x="101988" y="64769"/>
                  </a:lnTo>
                  <a:lnTo>
                    <a:pt x="98916" y="71119"/>
                  </a:lnTo>
                  <a:lnTo>
                    <a:pt x="122267" y="71119"/>
                  </a:lnTo>
                  <a:lnTo>
                    <a:pt x="125339" y="64769"/>
                  </a:lnTo>
                  <a:close/>
                </a:path>
                <a:path w="154304" h="275589">
                  <a:moveTo>
                    <a:pt x="122267" y="71119"/>
                  </a:moveTo>
                  <a:lnTo>
                    <a:pt x="98916" y="71119"/>
                  </a:lnTo>
                  <a:lnTo>
                    <a:pt x="95844" y="77469"/>
                  </a:lnTo>
                  <a:lnTo>
                    <a:pt x="119195" y="77469"/>
                  </a:lnTo>
                  <a:lnTo>
                    <a:pt x="122267" y="71119"/>
                  </a:lnTo>
                  <a:close/>
                </a:path>
                <a:path w="154304" h="275589">
                  <a:moveTo>
                    <a:pt x="119195" y="77469"/>
                  </a:moveTo>
                  <a:lnTo>
                    <a:pt x="95844" y="77469"/>
                  </a:lnTo>
                  <a:lnTo>
                    <a:pt x="92772" y="83819"/>
                  </a:lnTo>
                  <a:lnTo>
                    <a:pt x="116123" y="83819"/>
                  </a:lnTo>
                  <a:lnTo>
                    <a:pt x="119195" y="77469"/>
                  </a:lnTo>
                  <a:close/>
                </a:path>
                <a:path w="154304" h="275589">
                  <a:moveTo>
                    <a:pt x="116123" y="83819"/>
                  </a:moveTo>
                  <a:lnTo>
                    <a:pt x="92772" y="83819"/>
                  </a:lnTo>
                  <a:lnTo>
                    <a:pt x="89700" y="90169"/>
                  </a:lnTo>
                  <a:lnTo>
                    <a:pt x="113051" y="90169"/>
                  </a:lnTo>
                  <a:lnTo>
                    <a:pt x="116123" y="83819"/>
                  </a:lnTo>
                  <a:close/>
                </a:path>
                <a:path w="154304" h="275589">
                  <a:moveTo>
                    <a:pt x="113051" y="90169"/>
                  </a:moveTo>
                  <a:lnTo>
                    <a:pt x="89700" y="90169"/>
                  </a:lnTo>
                  <a:lnTo>
                    <a:pt x="86628" y="96519"/>
                  </a:lnTo>
                  <a:lnTo>
                    <a:pt x="109979" y="96519"/>
                  </a:lnTo>
                  <a:lnTo>
                    <a:pt x="113051" y="90169"/>
                  </a:lnTo>
                  <a:close/>
                </a:path>
                <a:path w="154304" h="275589">
                  <a:moveTo>
                    <a:pt x="109979" y="96519"/>
                  </a:moveTo>
                  <a:lnTo>
                    <a:pt x="86628" y="96519"/>
                  </a:lnTo>
                  <a:lnTo>
                    <a:pt x="83556" y="102869"/>
                  </a:lnTo>
                  <a:lnTo>
                    <a:pt x="106907" y="102869"/>
                  </a:lnTo>
                  <a:lnTo>
                    <a:pt x="109979" y="96519"/>
                  </a:lnTo>
                  <a:close/>
                </a:path>
                <a:path w="154304" h="275589">
                  <a:moveTo>
                    <a:pt x="106907" y="102869"/>
                  </a:moveTo>
                  <a:lnTo>
                    <a:pt x="83556" y="102869"/>
                  </a:lnTo>
                  <a:lnTo>
                    <a:pt x="80485" y="109219"/>
                  </a:lnTo>
                  <a:lnTo>
                    <a:pt x="103835" y="109219"/>
                  </a:lnTo>
                  <a:lnTo>
                    <a:pt x="106907" y="102869"/>
                  </a:lnTo>
                  <a:close/>
                </a:path>
                <a:path w="154304" h="275589">
                  <a:moveTo>
                    <a:pt x="103835" y="109219"/>
                  </a:moveTo>
                  <a:lnTo>
                    <a:pt x="80485" y="109219"/>
                  </a:lnTo>
                  <a:lnTo>
                    <a:pt x="77413" y="115569"/>
                  </a:lnTo>
                  <a:lnTo>
                    <a:pt x="100763" y="115569"/>
                  </a:lnTo>
                  <a:lnTo>
                    <a:pt x="103835" y="109219"/>
                  </a:lnTo>
                  <a:close/>
                </a:path>
                <a:path w="154304" h="275589">
                  <a:moveTo>
                    <a:pt x="100763" y="115569"/>
                  </a:moveTo>
                  <a:lnTo>
                    <a:pt x="77413" y="115569"/>
                  </a:lnTo>
                  <a:lnTo>
                    <a:pt x="74341" y="121919"/>
                  </a:lnTo>
                  <a:lnTo>
                    <a:pt x="97691" y="121919"/>
                  </a:lnTo>
                  <a:lnTo>
                    <a:pt x="100763" y="115569"/>
                  </a:lnTo>
                  <a:close/>
                </a:path>
                <a:path w="154304" h="275589">
                  <a:moveTo>
                    <a:pt x="97691" y="121919"/>
                  </a:moveTo>
                  <a:lnTo>
                    <a:pt x="74341" y="121919"/>
                  </a:lnTo>
                  <a:lnTo>
                    <a:pt x="71269" y="128269"/>
                  </a:lnTo>
                  <a:lnTo>
                    <a:pt x="94619" y="128269"/>
                  </a:lnTo>
                  <a:lnTo>
                    <a:pt x="97691" y="121919"/>
                  </a:lnTo>
                  <a:close/>
                </a:path>
                <a:path w="154304" h="275589">
                  <a:moveTo>
                    <a:pt x="94619" y="128269"/>
                  </a:moveTo>
                  <a:lnTo>
                    <a:pt x="71269" y="128269"/>
                  </a:lnTo>
                  <a:lnTo>
                    <a:pt x="68197" y="134619"/>
                  </a:lnTo>
                  <a:lnTo>
                    <a:pt x="91547" y="134619"/>
                  </a:lnTo>
                  <a:lnTo>
                    <a:pt x="94619" y="128269"/>
                  </a:lnTo>
                  <a:close/>
                </a:path>
                <a:path w="154304" h="275589">
                  <a:moveTo>
                    <a:pt x="91547" y="134619"/>
                  </a:moveTo>
                  <a:lnTo>
                    <a:pt x="68197" y="134619"/>
                  </a:lnTo>
                  <a:lnTo>
                    <a:pt x="65125" y="140969"/>
                  </a:lnTo>
                  <a:lnTo>
                    <a:pt x="88476" y="140969"/>
                  </a:lnTo>
                  <a:lnTo>
                    <a:pt x="91547" y="134619"/>
                  </a:lnTo>
                  <a:close/>
                </a:path>
                <a:path w="154304" h="275589">
                  <a:moveTo>
                    <a:pt x="88476" y="140969"/>
                  </a:moveTo>
                  <a:lnTo>
                    <a:pt x="65125" y="140969"/>
                  </a:lnTo>
                  <a:lnTo>
                    <a:pt x="62053" y="147319"/>
                  </a:lnTo>
                  <a:lnTo>
                    <a:pt x="85404" y="147319"/>
                  </a:lnTo>
                  <a:lnTo>
                    <a:pt x="88476" y="140969"/>
                  </a:lnTo>
                  <a:close/>
                </a:path>
                <a:path w="154304" h="275589">
                  <a:moveTo>
                    <a:pt x="85404" y="147319"/>
                  </a:moveTo>
                  <a:lnTo>
                    <a:pt x="62053" y="147319"/>
                  </a:lnTo>
                  <a:lnTo>
                    <a:pt x="58981" y="153669"/>
                  </a:lnTo>
                  <a:lnTo>
                    <a:pt x="82332" y="153669"/>
                  </a:lnTo>
                  <a:lnTo>
                    <a:pt x="85404" y="147319"/>
                  </a:lnTo>
                  <a:close/>
                </a:path>
                <a:path w="154304" h="275589">
                  <a:moveTo>
                    <a:pt x="82332" y="153669"/>
                  </a:moveTo>
                  <a:lnTo>
                    <a:pt x="58981" y="153669"/>
                  </a:lnTo>
                  <a:lnTo>
                    <a:pt x="55909" y="160019"/>
                  </a:lnTo>
                  <a:lnTo>
                    <a:pt x="79260" y="160019"/>
                  </a:lnTo>
                  <a:lnTo>
                    <a:pt x="82332" y="153669"/>
                  </a:lnTo>
                  <a:close/>
                </a:path>
                <a:path w="154304" h="275589">
                  <a:moveTo>
                    <a:pt x="79260" y="160019"/>
                  </a:moveTo>
                  <a:lnTo>
                    <a:pt x="55909" y="160019"/>
                  </a:lnTo>
                  <a:lnTo>
                    <a:pt x="52837" y="166369"/>
                  </a:lnTo>
                  <a:lnTo>
                    <a:pt x="76188" y="166369"/>
                  </a:lnTo>
                  <a:lnTo>
                    <a:pt x="79260" y="160019"/>
                  </a:lnTo>
                  <a:close/>
                </a:path>
                <a:path w="154304" h="275589">
                  <a:moveTo>
                    <a:pt x="76188" y="166369"/>
                  </a:moveTo>
                  <a:lnTo>
                    <a:pt x="52837" y="166369"/>
                  </a:lnTo>
                  <a:lnTo>
                    <a:pt x="49765" y="172719"/>
                  </a:lnTo>
                  <a:lnTo>
                    <a:pt x="73116" y="172719"/>
                  </a:lnTo>
                  <a:lnTo>
                    <a:pt x="76188" y="166369"/>
                  </a:lnTo>
                  <a:close/>
                </a:path>
                <a:path w="154304" h="275589">
                  <a:moveTo>
                    <a:pt x="73116" y="172719"/>
                  </a:moveTo>
                  <a:lnTo>
                    <a:pt x="49765" y="172719"/>
                  </a:lnTo>
                  <a:lnTo>
                    <a:pt x="46693" y="179069"/>
                  </a:lnTo>
                  <a:lnTo>
                    <a:pt x="70044" y="179069"/>
                  </a:lnTo>
                  <a:lnTo>
                    <a:pt x="73116" y="172719"/>
                  </a:lnTo>
                  <a:close/>
                </a:path>
                <a:path w="154304" h="275589">
                  <a:moveTo>
                    <a:pt x="70044" y="179069"/>
                  </a:moveTo>
                  <a:lnTo>
                    <a:pt x="46693" y="179069"/>
                  </a:lnTo>
                  <a:lnTo>
                    <a:pt x="43621" y="185419"/>
                  </a:lnTo>
                  <a:lnTo>
                    <a:pt x="66972" y="185419"/>
                  </a:lnTo>
                  <a:lnTo>
                    <a:pt x="70044" y="179069"/>
                  </a:lnTo>
                  <a:close/>
                </a:path>
                <a:path w="154304" h="275589">
                  <a:moveTo>
                    <a:pt x="66972" y="185419"/>
                  </a:moveTo>
                  <a:lnTo>
                    <a:pt x="43621" y="185419"/>
                  </a:lnTo>
                  <a:lnTo>
                    <a:pt x="40549" y="191769"/>
                  </a:lnTo>
                  <a:lnTo>
                    <a:pt x="63900" y="191769"/>
                  </a:lnTo>
                  <a:lnTo>
                    <a:pt x="66972" y="185419"/>
                  </a:lnTo>
                  <a:close/>
                </a:path>
                <a:path w="154304" h="275589">
                  <a:moveTo>
                    <a:pt x="63900" y="191769"/>
                  </a:moveTo>
                  <a:lnTo>
                    <a:pt x="40549" y="191769"/>
                  </a:lnTo>
                  <a:lnTo>
                    <a:pt x="37477" y="198119"/>
                  </a:lnTo>
                  <a:lnTo>
                    <a:pt x="60828" y="198119"/>
                  </a:lnTo>
                  <a:lnTo>
                    <a:pt x="63900" y="191769"/>
                  </a:lnTo>
                  <a:close/>
                </a:path>
                <a:path w="154304" h="275589">
                  <a:moveTo>
                    <a:pt x="60828" y="198119"/>
                  </a:moveTo>
                  <a:lnTo>
                    <a:pt x="37477" y="198119"/>
                  </a:lnTo>
                  <a:lnTo>
                    <a:pt x="34405" y="204469"/>
                  </a:lnTo>
                  <a:lnTo>
                    <a:pt x="57756" y="204469"/>
                  </a:lnTo>
                  <a:lnTo>
                    <a:pt x="60828" y="198119"/>
                  </a:lnTo>
                  <a:close/>
                </a:path>
                <a:path w="154304" h="275589">
                  <a:moveTo>
                    <a:pt x="57756" y="204469"/>
                  </a:moveTo>
                  <a:lnTo>
                    <a:pt x="34405" y="204469"/>
                  </a:lnTo>
                  <a:lnTo>
                    <a:pt x="31333" y="210819"/>
                  </a:lnTo>
                  <a:lnTo>
                    <a:pt x="54684" y="210819"/>
                  </a:lnTo>
                  <a:lnTo>
                    <a:pt x="57756" y="204469"/>
                  </a:lnTo>
                  <a:close/>
                </a:path>
                <a:path w="154304" h="275589">
                  <a:moveTo>
                    <a:pt x="54684" y="210819"/>
                  </a:moveTo>
                  <a:lnTo>
                    <a:pt x="31333" y="210819"/>
                  </a:lnTo>
                  <a:lnTo>
                    <a:pt x="28261" y="217169"/>
                  </a:lnTo>
                  <a:lnTo>
                    <a:pt x="51612" y="217169"/>
                  </a:lnTo>
                  <a:lnTo>
                    <a:pt x="54684" y="210819"/>
                  </a:lnTo>
                  <a:close/>
                </a:path>
                <a:path w="154304" h="275589">
                  <a:moveTo>
                    <a:pt x="51612" y="217169"/>
                  </a:moveTo>
                  <a:lnTo>
                    <a:pt x="28261" y="217169"/>
                  </a:lnTo>
                  <a:lnTo>
                    <a:pt x="25189" y="223519"/>
                  </a:lnTo>
                  <a:lnTo>
                    <a:pt x="48540" y="223519"/>
                  </a:lnTo>
                  <a:lnTo>
                    <a:pt x="51612" y="217169"/>
                  </a:lnTo>
                  <a:close/>
                </a:path>
                <a:path w="154304" h="275589">
                  <a:moveTo>
                    <a:pt x="48540" y="223519"/>
                  </a:moveTo>
                  <a:lnTo>
                    <a:pt x="25189" y="223519"/>
                  </a:lnTo>
                  <a:lnTo>
                    <a:pt x="22118" y="229869"/>
                  </a:lnTo>
                  <a:lnTo>
                    <a:pt x="45468" y="229869"/>
                  </a:lnTo>
                  <a:lnTo>
                    <a:pt x="48540" y="223519"/>
                  </a:lnTo>
                  <a:close/>
                </a:path>
                <a:path w="154304" h="275589">
                  <a:moveTo>
                    <a:pt x="45468" y="229869"/>
                  </a:moveTo>
                  <a:lnTo>
                    <a:pt x="22118" y="229869"/>
                  </a:lnTo>
                  <a:lnTo>
                    <a:pt x="19046" y="236219"/>
                  </a:lnTo>
                  <a:lnTo>
                    <a:pt x="42396" y="236219"/>
                  </a:lnTo>
                  <a:lnTo>
                    <a:pt x="45468" y="229869"/>
                  </a:lnTo>
                  <a:close/>
                </a:path>
                <a:path w="154304" h="275589">
                  <a:moveTo>
                    <a:pt x="42396" y="236219"/>
                  </a:moveTo>
                  <a:lnTo>
                    <a:pt x="19046" y="236219"/>
                  </a:lnTo>
                  <a:lnTo>
                    <a:pt x="15974" y="242569"/>
                  </a:lnTo>
                  <a:lnTo>
                    <a:pt x="39324" y="242569"/>
                  </a:lnTo>
                  <a:lnTo>
                    <a:pt x="42396" y="236219"/>
                  </a:lnTo>
                  <a:close/>
                </a:path>
                <a:path w="154304" h="275589">
                  <a:moveTo>
                    <a:pt x="39324" y="242569"/>
                  </a:moveTo>
                  <a:lnTo>
                    <a:pt x="15974" y="242569"/>
                  </a:lnTo>
                  <a:lnTo>
                    <a:pt x="12902" y="248919"/>
                  </a:lnTo>
                  <a:lnTo>
                    <a:pt x="36252" y="248919"/>
                  </a:lnTo>
                  <a:lnTo>
                    <a:pt x="39324" y="242569"/>
                  </a:lnTo>
                  <a:close/>
                </a:path>
                <a:path w="154304" h="275589">
                  <a:moveTo>
                    <a:pt x="36252" y="248919"/>
                  </a:moveTo>
                  <a:lnTo>
                    <a:pt x="12902" y="248919"/>
                  </a:lnTo>
                  <a:lnTo>
                    <a:pt x="9830" y="255269"/>
                  </a:lnTo>
                  <a:lnTo>
                    <a:pt x="29343" y="255269"/>
                  </a:lnTo>
                  <a:lnTo>
                    <a:pt x="29343" y="253999"/>
                  </a:lnTo>
                  <a:lnTo>
                    <a:pt x="31883" y="253999"/>
                  </a:lnTo>
                  <a:lnTo>
                    <a:pt x="31883" y="252729"/>
                  </a:lnTo>
                  <a:lnTo>
                    <a:pt x="33153" y="252729"/>
                  </a:lnTo>
                  <a:lnTo>
                    <a:pt x="33153" y="251459"/>
                  </a:lnTo>
                  <a:lnTo>
                    <a:pt x="35024" y="251459"/>
                  </a:lnTo>
                  <a:lnTo>
                    <a:pt x="36252" y="248919"/>
                  </a:lnTo>
                  <a:close/>
                </a:path>
                <a:path w="154304" h="275589">
                  <a:moveTo>
                    <a:pt x="28073" y="255269"/>
                  </a:moveTo>
                  <a:lnTo>
                    <a:pt x="9830" y="255269"/>
                  </a:lnTo>
                  <a:lnTo>
                    <a:pt x="6758" y="261619"/>
                  </a:lnTo>
                  <a:lnTo>
                    <a:pt x="20453" y="261619"/>
                  </a:lnTo>
                  <a:lnTo>
                    <a:pt x="20453" y="260349"/>
                  </a:lnTo>
                  <a:lnTo>
                    <a:pt x="22993" y="260349"/>
                  </a:lnTo>
                  <a:lnTo>
                    <a:pt x="22993" y="259079"/>
                  </a:lnTo>
                  <a:lnTo>
                    <a:pt x="24263" y="259079"/>
                  </a:lnTo>
                  <a:lnTo>
                    <a:pt x="24263" y="257809"/>
                  </a:lnTo>
                  <a:lnTo>
                    <a:pt x="25533" y="257809"/>
                  </a:lnTo>
                  <a:lnTo>
                    <a:pt x="25533" y="256539"/>
                  </a:lnTo>
                  <a:lnTo>
                    <a:pt x="28073" y="256539"/>
                  </a:lnTo>
                  <a:lnTo>
                    <a:pt x="28073" y="255269"/>
                  </a:lnTo>
                  <a:close/>
                </a:path>
                <a:path w="154304" h="275589">
                  <a:moveTo>
                    <a:pt x="19183" y="261619"/>
                  </a:moveTo>
                  <a:lnTo>
                    <a:pt x="6758" y="261619"/>
                  </a:lnTo>
                  <a:lnTo>
                    <a:pt x="3686" y="267969"/>
                  </a:lnTo>
                  <a:lnTo>
                    <a:pt x="11563" y="267969"/>
                  </a:lnTo>
                  <a:lnTo>
                    <a:pt x="11563" y="266699"/>
                  </a:lnTo>
                  <a:lnTo>
                    <a:pt x="12833" y="266699"/>
                  </a:lnTo>
                  <a:lnTo>
                    <a:pt x="12833" y="265429"/>
                  </a:lnTo>
                  <a:lnTo>
                    <a:pt x="15373" y="265429"/>
                  </a:lnTo>
                  <a:lnTo>
                    <a:pt x="15373" y="264159"/>
                  </a:lnTo>
                  <a:lnTo>
                    <a:pt x="16643" y="264159"/>
                  </a:lnTo>
                  <a:lnTo>
                    <a:pt x="16643" y="262889"/>
                  </a:lnTo>
                  <a:lnTo>
                    <a:pt x="19183" y="262889"/>
                  </a:lnTo>
                  <a:lnTo>
                    <a:pt x="19183" y="261619"/>
                  </a:lnTo>
                  <a:close/>
                </a:path>
                <a:path w="154304" h="275589">
                  <a:moveTo>
                    <a:pt x="9023" y="267969"/>
                  </a:moveTo>
                  <a:lnTo>
                    <a:pt x="3686" y="267969"/>
                  </a:lnTo>
                  <a:lnTo>
                    <a:pt x="614" y="274319"/>
                  </a:lnTo>
                  <a:lnTo>
                    <a:pt x="1403" y="274319"/>
                  </a:lnTo>
                  <a:lnTo>
                    <a:pt x="1403" y="273049"/>
                  </a:lnTo>
                  <a:lnTo>
                    <a:pt x="3943" y="273049"/>
                  </a:lnTo>
                  <a:lnTo>
                    <a:pt x="3943" y="271779"/>
                  </a:lnTo>
                  <a:lnTo>
                    <a:pt x="5213" y="271779"/>
                  </a:lnTo>
                  <a:lnTo>
                    <a:pt x="5213" y="270509"/>
                  </a:lnTo>
                  <a:lnTo>
                    <a:pt x="7753" y="270509"/>
                  </a:lnTo>
                  <a:lnTo>
                    <a:pt x="7753" y="269239"/>
                  </a:lnTo>
                  <a:lnTo>
                    <a:pt x="9023" y="269239"/>
                  </a:lnTo>
                  <a:lnTo>
                    <a:pt x="9023" y="267969"/>
                  </a:lnTo>
                  <a:close/>
                </a:path>
                <a:path w="154304" h="275589">
                  <a:moveTo>
                    <a:pt x="133" y="275314"/>
                  </a:moveTo>
                  <a:lnTo>
                    <a:pt x="0" y="275589"/>
                  </a:lnTo>
                  <a:lnTo>
                    <a:pt x="133" y="275589"/>
                  </a:lnTo>
                  <a:lnTo>
                    <a:pt x="133" y="275314"/>
                  </a:lnTo>
                  <a:close/>
                </a:path>
              </a:pathLst>
            </a:custGeom>
            <a:solidFill>
              <a:srgbClr val="011C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6450930" y="4299802"/>
              <a:ext cx="159419" cy="245527"/>
            </a:xfrm>
            <a:prstGeom prst="rect">
              <a:avLst/>
            </a:prstGeom>
            <a:blipFill>
              <a:blip r:embed="rId9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5257800" y="4343400"/>
              <a:ext cx="1812289" cy="1752600"/>
            </a:xfrm>
            <a:custGeom>
              <a:avLst/>
              <a:gdLst/>
              <a:ahLst/>
              <a:cxnLst/>
              <a:rect l="l" t="t" r="r" b="b"/>
              <a:pathLst>
                <a:path w="1812290" h="1752600">
                  <a:moveTo>
                    <a:pt x="923290" y="1269"/>
                  </a:moveTo>
                  <a:lnTo>
                    <a:pt x="858520" y="1269"/>
                  </a:lnTo>
                  <a:lnTo>
                    <a:pt x="858520" y="2471"/>
                  </a:lnTo>
                  <a:lnTo>
                    <a:pt x="907414" y="2539"/>
                  </a:lnTo>
                  <a:lnTo>
                    <a:pt x="923290" y="2539"/>
                  </a:lnTo>
                  <a:lnTo>
                    <a:pt x="923290" y="1269"/>
                  </a:lnTo>
                  <a:close/>
                </a:path>
                <a:path w="1812290" h="1752600">
                  <a:moveTo>
                    <a:pt x="906780" y="0"/>
                  </a:moveTo>
                  <a:lnTo>
                    <a:pt x="905510" y="0"/>
                  </a:lnTo>
                  <a:lnTo>
                    <a:pt x="905510" y="1269"/>
                  </a:lnTo>
                  <a:lnTo>
                    <a:pt x="906780" y="1269"/>
                  </a:lnTo>
                  <a:lnTo>
                    <a:pt x="906780" y="0"/>
                  </a:lnTo>
                  <a:close/>
                </a:path>
                <a:path w="1812290" h="1752600">
                  <a:moveTo>
                    <a:pt x="955039" y="2540"/>
                  </a:moveTo>
                  <a:lnTo>
                    <a:pt x="907415" y="2540"/>
                  </a:lnTo>
                  <a:lnTo>
                    <a:pt x="955039" y="2606"/>
                  </a:lnTo>
                  <a:close/>
                </a:path>
                <a:path w="1812290" h="1752600">
                  <a:moveTo>
                    <a:pt x="1811020" y="817880"/>
                  </a:moveTo>
                  <a:lnTo>
                    <a:pt x="1809836" y="817880"/>
                  </a:lnTo>
                  <a:lnTo>
                    <a:pt x="1809635" y="956310"/>
                  </a:lnTo>
                  <a:lnTo>
                    <a:pt x="1809750" y="933450"/>
                  </a:lnTo>
                  <a:lnTo>
                    <a:pt x="1811020" y="933450"/>
                  </a:lnTo>
                  <a:lnTo>
                    <a:pt x="1811020" y="910590"/>
                  </a:lnTo>
                  <a:lnTo>
                    <a:pt x="1812290" y="910590"/>
                  </a:lnTo>
                  <a:lnTo>
                    <a:pt x="1812290" y="840740"/>
                  </a:lnTo>
                  <a:lnTo>
                    <a:pt x="1811020" y="840740"/>
                  </a:lnTo>
                  <a:lnTo>
                    <a:pt x="1811020" y="817880"/>
                  </a:lnTo>
                  <a:close/>
                </a:path>
                <a:path w="1812290" h="1752600">
                  <a:moveTo>
                    <a:pt x="2604" y="830580"/>
                  </a:moveTo>
                  <a:lnTo>
                    <a:pt x="1270" y="830580"/>
                  </a:lnTo>
                  <a:lnTo>
                    <a:pt x="1270" y="861060"/>
                  </a:lnTo>
                  <a:lnTo>
                    <a:pt x="0" y="861060"/>
                  </a:lnTo>
                  <a:lnTo>
                    <a:pt x="0" y="891540"/>
                  </a:lnTo>
                  <a:lnTo>
                    <a:pt x="1270" y="891540"/>
                  </a:lnTo>
                  <a:lnTo>
                    <a:pt x="1270" y="922019"/>
                  </a:lnTo>
                  <a:lnTo>
                    <a:pt x="2471" y="922019"/>
                  </a:lnTo>
                  <a:lnTo>
                    <a:pt x="2604" y="830580"/>
                  </a:lnTo>
                  <a:close/>
                </a:path>
                <a:path w="1812290" h="1752600">
                  <a:moveTo>
                    <a:pt x="2648" y="800100"/>
                  </a:moveTo>
                  <a:lnTo>
                    <a:pt x="2539" y="830580"/>
                  </a:lnTo>
                  <a:lnTo>
                    <a:pt x="2648" y="800100"/>
                  </a:lnTo>
                  <a:close/>
                </a:path>
                <a:path w="1812290" h="1752600">
                  <a:moveTo>
                    <a:pt x="906780" y="1751330"/>
                  </a:moveTo>
                  <a:lnTo>
                    <a:pt x="905510" y="1751330"/>
                  </a:lnTo>
                  <a:lnTo>
                    <a:pt x="905510" y="1752600"/>
                  </a:lnTo>
                  <a:lnTo>
                    <a:pt x="906780" y="1752600"/>
                  </a:lnTo>
                  <a:lnTo>
                    <a:pt x="906780" y="1751330"/>
                  </a:lnTo>
                  <a:close/>
                </a:path>
                <a:path w="1812290" h="1752600">
                  <a:moveTo>
                    <a:pt x="904874" y="1750060"/>
                  </a:moveTo>
                  <a:lnTo>
                    <a:pt x="889000" y="1750060"/>
                  </a:lnTo>
                  <a:lnTo>
                    <a:pt x="889000" y="1751330"/>
                  </a:lnTo>
                  <a:lnTo>
                    <a:pt x="953770" y="1751330"/>
                  </a:lnTo>
                  <a:lnTo>
                    <a:pt x="953770" y="1750187"/>
                  </a:lnTo>
                  <a:lnTo>
                    <a:pt x="904874" y="1750060"/>
                  </a:lnTo>
                  <a:close/>
                </a:path>
              </a:pathLst>
            </a:custGeom>
            <a:solidFill>
              <a:srgbClr val="0321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5264150" y="4345876"/>
              <a:ext cx="1009650" cy="768985"/>
            </a:xfrm>
            <a:custGeom>
              <a:avLst/>
              <a:gdLst/>
              <a:ahLst/>
              <a:cxnLst/>
              <a:rect l="l" t="t" r="r" b="b"/>
              <a:pathLst>
                <a:path w="1009650" h="768985">
                  <a:moveTo>
                    <a:pt x="876" y="762063"/>
                  </a:moveTo>
                  <a:lnTo>
                    <a:pt x="0" y="762063"/>
                  </a:lnTo>
                  <a:lnTo>
                    <a:pt x="0" y="768413"/>
                  </a:lnTo>
                  <a:lnTo>
                    <a:pt x="850" y="768413"/>
                  </a:lnTo>
                  <a:lnTo>
                    <a:pt x="876" y="762063"/>
                  </a:lnTo>
                  <a:close/>
                </a:path>
                <a:path w="1009650" h="768985">
                  <a:moveTo>
                    <a:pt x="1009650" y="3873"/>
                  </a:moveTo>
                  <a:lnTo>
                    <a:pt x="1000747" y="3873"/>
                  </a:lnTo>
                  <a:lnTo>
                    <a:pt x="1000747" y="2603"/>
                  </a:lnTo>
                  <a:lnTo>
                    <a:pt x="995680" y="2603"/>
                  </a:lnTo>
                  <a:lnTo>
                    <a:pt x="995680" y="1333"/>
                  </a:lnTo>
                  <a:lnTo>
                    <a:pt x="948690" y="1333"/>
                  </a:lnTo>
                  <a:lnTo>
                    <a:pt x="948690" y="63"/>
                  </a:lnTo>
                  <a:lnTo>
                    <a:pt x="901052" y="63"/>
                  </a:lnTo>
                  <a:lnTo>
                    <a:pt x="852170" y="0"/>
                  </a:lnTo>
                  <a:lnTo>
                    <a:pt x="821690" y="63"/>
                  </a:lnTo>
                  <a:lnTo>
                    <a:pt x="821690" y="1333"/>
                  </a:lnTo>
                  <a:lnTo>
                    <a:pt x="805180" y="1333"/>
                  </a:lnTo>
                  <a:lnTo>
                    <a:pt x="805180" y="2603"/>
                  </a:lnTo>
                  <a:lnTo>
                    <a:pt x="792480" y="2603"/>
                  </a:lnTo>
                  <a:lnTo>
                    <a:pt x="792480" y="3873"/>
                  </a:lnTo>
                  <a:lnTo>
                    <a:pt x="782320" y="3873"/>
                  </a:lnTo>
                  <a:lnTo>
                    <a:pt x="782320" y="5143"/>
                  </a:lnTo>
                  <a:lnTo>
                    <a:pt x="1009650" y="5143"/>
                  </a:lnTo>
                  <a:lnTo>
                    <a:pt x="1009650" y="3873"/>
                  </a:lnTo>
                  <a:close/>
                </a:path>
              </a:pathLst>
            </a:custGeom>
            <a:solidFill>
              <a:srgbClr val="032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7064937" y="5105400"/>
              <a:ext cx="0" cy="237490"/>
            </a:xfrm>
            <a:custGeom>
              <a:avLst/>
              <a:gdLst/>
              <a:ahLst/>
              <a:cxnLst/>
              <a:rect l="l" t="t" r="r" b="b"/>
              <a:pathLst>
                <a:path h="237489">
                  <a:moveTo>
                    <a:pt x="0" y="0"/>
                  </a:moveTo>
                  <a:lnTo>
                    <a:pt x="0" y="237489"/>
                  </a:lnTo>
                </a:path>
              </a:pathLst>
            </a:custGeom>
            <a:ln w="3175">
              <a:solidFill>
                <a:srgbClr val="0321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" name="object 399"/>
            <p:cNvSpPr/>
            <p:nvPr/>
          </p:nvSpPr>
          <p:spPr>
            <a:xfrm>
              <a:off x="5260302" y="5114289"/>
              <a:ext cx="1022985" cy="979169"/>
            </a:xfrm>
            <a:custGeom>
              <a:avLst/>
              <a:gdLst/>
              <a:ahLst/>
              <a:cxnLst/>
              <a:rect l="l" t="t" r="r" b="b"/>
              <a:pathLst>
                <a:path w="1022985" h="979170">
                  <a:moveTo>
                    <a:pt x="4699" y="0"/>
                  </a:moveTo>
                  <a:lnTo>
                    <a:pt x="3848" y="0"/>
                  </a:lnTo>
                  <a:lnTo>
                    <a:pt x="3848" y="1270"/>
                  </a:lnTo>
                  <a:lnTo>
                    <a:pt x="2578" y="1270"/>
                  </a:lnTo>
                  <a:lnTo>
                    <a:pt x="2578" y="8890"/>
                  </a:lnTo>
                  <a:lnTo>
                    <a:pt x="0" y="8890"/>
                  </a:lnTo>
                  <a:lnTo>
                    <a:pt x="0" y="201930"/>
                  </a:lnTo>
                  <a:lnTo>
                    <a:pt x="2578" y="201930"/>
                  </a:lnTo>
                  <a:lnTo>
                    <a:pt x="2578" y="209550"/>
                  </a:lnTo>
                  <a:lnTo>
                    <a:pt x="3848" y="209550"/>
                  </a:lnTo>
                  <a:lnTo>
                    <a:pt x="3848" y="217170"/>
                  </a:lnTo>
                  <a:lnTo>
                    <a:pt x="4241" y="217170"/>
                  </a:lnTo>
                  <a:lnTo>
                    <a:pt x="4241" y="209550"/>
                  </a:lnTo>
                  <a:lnTo>
                    <a:pt x="4254" y="201930"/>
                  </a:lnTo>
                  <a:lnTo>
                    <a:pt x="4660" y="201930"/>
                  </a:lnTo>
                  <a:lnTo>
                    <a:pt x="4660" y="8890"/>
                  </a:lnTo>
                  <a:lnTo>
                    <a:pt x="4699" y="1270"/>
                  </a:lnTo>
                  <a:lnTo>
                    <a:pt x="4699" y="0"/>
                  </a:lnTo>
                  <a:close/>
                </a:path>
                <a:path w="1022985" h="979170">
                  <a:moveTo>
                    <a:pt x="1012228" y="975436"/>
                  </a:moveTo>
                  <a:lnTo>
                    <a:pt x="803948" y="975436"/>
                  </a:lnTo>
                  <a:lnTo>
                    <a:pt x="803948" y="976706"/>
                  </a:lnTo>
                  <a:lnTo>
                    <a:pt x="809028" y="976706"/>
                  </a:lnTo>
                  <a:lnTo>
                    <a:pt x="809028" y="977976"/>
                  </a:lnTo>
                  <a:lnTo>
                    <a:pt x="856018" y="977976"/>
                  </a:lnTo>
                  <a:lnTo>
                    <a:pt x="856018" y="979170"/>
                  </a:lnTo>
                  <a:lnTo>
                    <a:pt x="983018" y="979170"/>
                  </a:lnTo>
                  <a:lnTo>
                    <a:pt x="983018" y="977976"/>
                  </a:lnTo>
                  <a:lnTo>
                    <a:pt x="999528" y="977976"/>
                  </a:lnTo>
                  <a:lnTo>
                    <a:pt x="999528" y="976706"/>
                  </a:lnTo>
                  <a:lnTo>
                    <a:pt x="1012228" y="976706"/>
                  </a:lnTo>
                  <a:lnTo>
                    <a:pt x="1012228" y="975436"/>
                  </a:lnTo>
                  <a:close/>
                </a:path>
                <a:path w="1022985" h="979170">
                  <a:moveTo>
                    <a:pt x="1022388" y="974090"/>
                  </a:moveTo>
                  <a:lnTo>
                    <a:pt x="795058" y="974090"/>
                  </a:lnTo>
                  <a:lnTo>
                    <a:pt x="795058" y="975360"/>
                  </a:lnTo>
                  <a:lnTo>
                    <a:pt x="1022388" y="975360"/>
                  </a:lnTo>
                  <a:lnTo>
                    <a:pt x="1022388" y="974090"/>
                  </a:lnTo>
                  <a:close/>
                </a:path>
              </a:pathLst>
            </a:custGeom>
            <a:solidFill>
              <a:srgbClr val="032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" name="object 400"/>
            <p:cNvSpPr/>
            <p:nvPr/>
          </p:nvSpPr>
          <p:spPr>
            <a:xfrm>
              <a:off x="6018530" y="4351019"/>
              <a:ext cx="283210" cy="3810"/>
            </a:xfrm>
            <a:custGeom>
              <a:avLst/>
              <a:gdLst/>
              <a:ahLst/>
              <a:cxnLst/>
              <a:rect l="l" t="t" r="r" b="b"/>
              <a:pathLst>
                <a:path w="283210" h="3810">
                  <a:moveTo>
                    <a:pt x="264160" y="0"/>
                  </a:moveTo>
                  <a:lnTo>
                    <a:pt x="19050" y="0"/>
                  </a:lnTo>
                  <a:lnTo>
                    <a:pt x="19050" y="1270"/>
                  </a:lnTo>
                  <a:lnTo>
                    <a:pt x="264160" y="1270"/>
                  </a:lnTo>
                  <a:lnTo>
                    <a:pt x="264160" y="0"/>
                  </a:lnTo>
                  <a:close/>
                </a:path>
                <a:path w="283210" h="3810">
                  <a:moveTo>
                    <a:pt x="283210" y="2540"/>
                  </a:moveTo>
                  <a:lnTo>
                    <a:pt x="274320" y="2540"/>
                  </a:lnTo>
                  <a:lnTo>
                    <a:pt x="274320" y="1282"/>
                  </a:lnTo>
                  <a:lnTo>
                    <a:pt x="10160" y="1282"/>
                  </a:lnTo>
                  <a:lnTo>
                    <a:pt x="1016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283210" y="3810"/>
                  </a:lnTo>
                  <a:lnTo>
                    <a:pt x="283210" y="2540"/>
                  </a:lnTo>
                  <a:close/>
                </a:path>
              </a:pathLst>
            </a:custGeom>
            <a:solidFill>
              <a:srgbClr val="0322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5266994" y="5074920"/>
              <a:ext cx="0" cy="280670"/>
            </a:xfrm>
            <a:custGeom>
              <a:avLst/>
              <a:gdLst/>
              <a:ahLst/>
              <a:cxnLst/>
              <a:rect l="l" t="t" r="r" b="b"/>
              <a:pathLst>
                <a:path h="280670">
                  <a:moveTo>
                    <a:pt x="0" y="0"/>
                  </a:moveTo>
                  <a:lnTo>
                    <a:pt x="0" y="280669"/>
                  </a:lnTo>
                </a:path>
              </a:pathLst>
            </a:custGeom>
            <a:ln w="4709">
              <a:solidFill>
                <a:srgbClr val="0322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7060171" y="5069840"/>
              <a:ext cx="0" cy="298450"/>
            </a:xfrm>
            <a:custGeom>
              <a:avLst/>
              <a:gdLst/>
              <a:ahLst/>
              <a:cxnLst/>
              <a:rect l="l" t="t" r="r" b="b"/>
              <a:pathLst>
                <a:path h="298450">
                  <a:moveTo>
                    <a:pt x="0" y="0"/>
                  </a:moveTo>
                  <a:lnTo>
                    <a:pt x="0" y="298450"/>
                  </a:lnTo>
                </a:path>
              </a:pathLst>
            </a:custGeom>
            <a:ln w="3449">
              <a:solidFill>
                <a:srgbClr val="03223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6027420" y="6084570"/>
              <a:ext cx="281940" cy="3810"/>
            </a:xfrm>
            <a:custGeom>
              <a:avLst/>
              <a:gdLst/>
              <a:ahLst/>
              <a:cxnLst/>
              <a:rect l="l" t="t" r="r" b="b"/>
              <a:pathLst>
                <a:path w="281939" h="3810">
                  <a:moveTo>
                    <a:pt x="273050" y="1320"/>
                  </a:moveTo>
                  <a:lnTo>
                    <a:pt x="8890" y="1320"/>
                  </a:lnTo>
                  <a:lnTo>
                    <a:pt x="8890" y="2590"/>
                  </a:lnTo>
                  <a:lnTo>
                    <a:pt x="17780" y="2590"/>
                  </a:lnTo>
                  <a:lnTo>
                    <a:pt x="17780" y="3810"/>
                  </a:lnTo>
                  <a:lnTo>
                    <a:pt x="264160" y="3810"/>
                  </a:lnTo>
                  <a:lnTo>
                    <a:pt x="264160" y="2590"/>
                  </a:lnTo>
                  <a:lnTo>
                    <a:pt x="273050" y="2590"/>
                  </a:lnTo>
                  <a:lnTo>
                    <a:pt x="273050" y="1320"/>
                  </a:lnTo>
                  <a:close/>
                </a:path>
                <a:path w="281939" h="3810">
                  <a:moveTo>
                    <a:pt x="2819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81940" y="1270"/>
                  </a:lnTo>
                  <a:lnTo>
                    <a:pt x="281940" y="0"/>
                  </a:lnTo>
                  <a:close/>
                </a:path>
              </a:pathLst>
            </a:custGeom>
            <a:solidFill>
              <a:srgbClr val="0322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5269027" y="4354829"/>
              <a:ext cx="1789430" cy="1729739"/>
            </a:xfrm>
            <a:custGeom>
              <a:avLst/>
              <a:gdLst/>
              <a:ahLst/>
              <a:cxnLst/>
              <a:rect l="l" t="t" r="r" b="b"/>
              <a:pathLst>
                <a:path w="1789429" h="1729739">
                  <a:moveTo>
                    <a:pt x="4267" y="1032510"/>
                  </a:moveTo>
                  <a:lnTo>
                    <a:pt x="4013" y="1032510"/>
                  </a:lnTo>
                  <a:lnTo>
                    <a:pt x="4013" y="1033780"/>
                  </a:lnTo>
                  <a:lnTo>
                    <a:pt x="4267" y="1033780"/>
                  </a:lnTo>
                  <a:lnTo>
                    <a:pt x="4267" y="1032510"/>
                  </a:lnTo>
                  <a:close/>
                </a:path>
                <a:path w="1789429" h="1729739">
                  <a:moveTo>
                    <a:pt x="1068273" y="1726018"/>
                  </a:moveTo>
                  <a:lnTo>
                    <a:pt x="730453" y="1726018"/>
                  </a:lnTo>
                  <a:lnTo>
                    <a:pt x="730453" y="1727288"/>
                  </a:lnTo>
                  <a:lnTo>
                    <a:pt x="739343" y="1727288"/>
                  </a:lnTo>
                  <a:lnTo>
                    <a:pt x="739343" y="1728558"/>
                  </a:lnTo>
                  <a:lnTo>
                    <a:pt x="748233" y="1728558"/>
                  </a:lnTo>
                  <a:lnTo>
                    <a:pt x="748233" y="1729740"/>
                  </a:lnTo>
                  <a:lnTo>
                    <a:pt x="1049223" y="1729740"/>
                  </a:lnTo>
                  <a:lnTo>
                    <a:pt x="1049223" y="1728558"/>
                  </a:lnTo>
                  <a:lnTo>
                    <a:pt x="1059383" y="1728558"/>
                  </a:lnTo>
                  <a:lnTo>
                    <a:pt x="1059383" y="1727288"/>
                  </a:lnTo>
                  <a:lnTo>
                    <a:pt x="1068273" y="1727288"/>
                  </a:lnTo>
                  <a:lnTo>
                    <a:pt x="1068273" y="1726018"/>
                  </a:lnTo>
                  <a:close/>
                </a:path>
                <a:path w="1789429" h="1729739">
                  <a:moveTo>
                    <a:pt x="1069543" y="3810"/>
                  </a:moveTo>
                  <a:lnTo>
                    <a:pt x="1059383" y="3810"/>
                  </a:lnTo>
                  <a:lnTo>
                    <a:pt x="1059383" y="2540"/>
                  </a:lnTo>
                  <a:lnTo>
                    <a:pt x="1050493" y="2540"/>
                  </a:lnTo>
                  <a:lnTo>
                    <a:pt x="1050493" y="1270"/>
                  </a:lnTo>
                  <a:lnTo>
                    <a:pt x="1041603" y="1270"/>
                  </a:lnTo>
                  <a:lnTo>
                    <a:pt x="1041603" y="0"/>
                  </a:lnTo>
                  <a:lnTo>
                    <a:pt x="740613" y="0"/>
                  </a:lnTo>
                  <a:lnTo>
                    <a:pt x="740613" y="1270"/>
                  </a:lnTo>
                  <a:lnTo>
                    <a:pt x="731723" y="1270"/>
                  </a:lnTo>
                  <a:lnTo>
                    <a:pt x="731723" y="2540"/>
                  </a:lnTo>
                  <a:lnTo>
                    <a:pt x="721563" y="2540"/>
                  </a:lnTo>
                  <a:lnTo>
                    <a:pt x="721563" y="3810"/>
                  </a:lnTo>
                  <a:lnTo>
                    <a:pt x="712673" y="3810"/>
                  </a:lnTo>
                  <a:lnTo>
                    <a:pt x="712673" y="5080"/>
                  </a:lnTo>
                  <a:lnTo>
                    <a:pt x="1069543" y="5080"/>
                  </a:lnTo>
                  <a:lnTo>
                    <a:pt x="1069543" y="3810"/>
                  </a:lnTo>
                  <a:close/>
                </a:path>
                <a:path w="1789429" h="1729739">
                  <a:moveTo>
                    <a:pt x="1077163" y="1724660"/>
                  </a:moveTo>
                  <a:lnTo>
                    <a:pt x="720293" y="1724660"/>
                  </a:lnTo>
                  <a:lnTo>
                    <a:pt x="720293" y="1725930"/>
                  </a:lnTo>
                  <a:lnTo>
                    <a:pt x="1077163" y="1725930"/>
                  </a:lnTo>
                  <a:lnTo>
                    <a:pt x="1077163" y="1724660"/>
                  </a:lnTo>
                  <a:close/>
                </a:path>
                <a:path w="1789429" h="1729739">
                  <a:moveTo>
                    <a:pt x="1784299" y="1031240"/>
                  </a:moveTo>
                  <a:lnTo>
                    <a:pt x="4267" y="1032510"/>
                  </a:lnTo>
                  <a:lnTo>
                    <a:pt x="1784299" y="1032510"/>
                  </a:lnTo>
                  <a:lnTo>
                    <a:pt x="1784299" y="1031240"/>
                  </a:lnTo>
                  <a:close/>
                </a:path>
                <a:path w="1789429" h="1729739">
                  <a:moveTo>
                    <a:pt x="1785823" y="1032510"/>
                  </a:moveTo>
                  <a:lnTo>
                    <a:pt x="1784299" y="1032510"/>
                  </a:lnTo>
                  <a:lnTo>
                    <a:pt x="1784299" y="1040130"/>
                  </a:lnTo>
                  <a:lnTo>
                    <a:pt x="1784286" y="1046480"/>
                  </a:lnTo>
                  <a:lnTo>
                    <a:pt x="1784553" y="1046480"/>
                  </a:lnTo>
                  <a:lnTo>
                    <a:pt x="1784553" y="1040130"/>
                  </a:lnTo>
                  <a:lnTo>
                    <a:pt x="1785823" y="1040130"/>
                  </a:lnTo>
                  <a:lnTo>
                    <a:pt x="1785823" y="1032510"/>
                  </a:lnTo>
                  <a:close/>
                </a:path>
                <a:path w="1789429" h="1729739">
                  <a:moveTo>
                    <a:pt x="1788693" y="994410"/>
                  </a:moveTo>
                  <a:lnTo>
                    <a:pt x="1784362" y="994410"/>
                  </a:lnTo>
                  <a:lnTo>
                    <a:pt x="1784362" y="993140"/>
                  </a:lnTo>
                  <a:lnTo>
                    <a:pt x="4914" y="994410"/>
                  </a:lnTo>
                  <a:lnTo>
                    <a:pt x="1784337" y="994410"/>
                  </a:lnTo>
                  <a:lnTo>
                    <a:pt x="1784337" y="1014730"/>
                  </a:lnTo>
                  <a:lnTo>
                    <a:pt x="1784324" y="1023620"/>
                  </a:lnTo>
                  <a:lnTo>
                    <a:pt x="1784311" y="1031240"/>
                  </a:lnTo>
                  <a:lnTo>
                    <a:pt x="1787093" y="1031240"/>
                  </a:lnTo>
                  <a:lnTo>
                    <a:pt x="1787093" y="1023620"/>
                  </a:lnTo>
                  <a:lnTo>
                    <a:pt x="1788363" y="1023620"/>
                  </a:lnTo>
                  <a:lnTo>
                    <a:pt x="1788363" y="1014730"/>
                  </a:lnTo>
                  <a:lnTo>
                    <a:pt x="1788693" y="1014730"/>
                  </a:lnTo>
                  <a:lnTo>
                    <a:pt x="1788693" y="994410"/>
                  </a:lnTo>
                  <a:close/>
                </a:path>
                <a:path w="1789429" h="1729739">
                  <a:moveTo>
                    <a:pt x="1788782" y="962660"/>
                  </a:moveTo>
                  <a:lnTo>
                    <a:pt x="1784400" y="962660"/>
                  </a:lnTo>
                  <a:lnTo>
                    <a:pt x="1784362" y="993140"/>
                  </a:lnTo>
                  <a:lnTo>
                    <a:pt x="1788706" y="993140"/>
                  </a:lnTo>
                  <a:lnTo>
                    <a:pt x="1788782" y="962660"/>
                  </a:lnTo>
                  <a:close/>
                </a:path>
                <a:path w="1789429" h="1729739">
                  <a:moveTo>
                    <a:pt x="1789277" y="715010"/>
                  </a:moveTo>
                  <a:lnTo>
                    <a:pt x="1788363" y="715010"/>
                  </a:lnTo>
                  <a:lnTo>
                    <a:pt x="1788363" y="706120"/>
                  </a:lnTo>
                  <a:lnTo>
                    <a:pt x="1787093" y="706120"/>
                  </a:lnTo>
                  <a:lnTo>
                    <a:pt x="1787093" y="697230"/>
                  </a:lnTo>
                  <a:lnTo>
                    <a:pt x="1785823" y="697230"/>
                  </a:lnTo>
                  <a:lnTo>
                    <a:pt x="1785823" y="695960"/>
                  </a:lnTo>
                  <a:lnTo>
                    <a:pt x="1785823" y="688340"/>
                  </a:lnTo>
                  <a:lnTo>
                    <a:pt x="1784807" y="688340"/>
                  </a:lnTo>
                  <a:lnTo>
                    <a:pt x="1784794" y="695960"/>
                  </a:lnTo>
                  <a:lnTo>
                    <a:pt x="1784794" y="697230"/>
                  </a:lnTo>
                  <a:lnTo>
                    <a:pt x="1784794" y="706120"/>
                  </a:lnTo>
                  <a:lnTo>
                    <a:pt x="1784781" y="715010"/>
                  </a:lnTo>
                  <a:lnTo>
                    <a:pt x="1784400" y="715010"/>
                  </a:lnTo>
                  <a:lnTo>
                    <a:pt x="1784400" y="829310"/>
                  </a:lnTo>
                  <a:lnTo>
                    <a:pt x="4914" y="829310"/>
                  </a:lnTo>
                  <a:lnTo>
                    <a:pt x="4914" y="720090"/>
                  </a:lnTo>
                  <a:lnTo>
                    <a:pt x="4965" y="712470"/>
                  </a:lnTo>
                  <a:lnTo>
                    <a:pt x="4991" y="703580"/>
                  </a:lnTo>
                  <a:lnTo>
                    <a:pt x="5003" y="695960"/>
                  </a:lnTo>
                  <a:lnTo>
                    <a:pt x="4013" y="695960"/>
                  </a:lnTo>
                  <a:lnTo>
                    <a:pt x="4013" y="703580"/>
                  </a:lnTo>
                  <a:lnTo>
                    <a:pt x="2743" y="703580"/>
                  </a:lnTo>
                  <a:lnTo>
                    <a:pt x="2743" y="712470"/>
                  </a:lnTo>
                  <a:lnTo>
                    <a:pt x="1473" y="712470"/>
                  </a:lnTo>
                  <a:lnTo>
                    <a:pt x="1473" y="720090"/>
                  </a:lnTo>
                  <a:lnTo>
                    <a:pt x="0" y="720090"/>
                  </a:lnTo>
                  <a:lnTo>
                    <a:pt x="0" y="1018540"/>
                  </a:lnTo>
                  <a:lnTo>
                    <a:pt x="2743" y="1018540"/>
                  </a:lnTo>
                  <a:lnTo>
                    <a:pt x="2743" y="1024890"/>
                  </a:lnTo>
                  <a:lnTo>
                    <a:pt x="4013" y="1024890"/>
                  </a:lnTo>
                  <a:lnTo>
                    <a:pt x="4013" y="1031240"/>
                  </a:lnTo>
                  <a:lnTo>
                    <a:pt x="4279" y="1031240"/>
                  </a:lnTo>
                  <a:lnTo>
                    <a:pt x="4279" y="1024890"/>
                  </a:lnTo>
                  <a:lnTo>
                    <a:pt x="4292" y="1018540"/>
                  </a:lnTo>
                  <a:lnTo>
                    <a:pt x="4914" y="1018540"/>
                  </a:lnTo>
                  <a:lnTo>
                    <a:pt x="4914" y="994410"/>
                  </a:lnTo>
                  <a:lnTo>
                    <a:pt x="4914" y="962660"/>
                  </a:lnTo>
                  <a:lnTo>
                    <a:pt x="1784400" y="962660"/>
                  </a:lnTo>
                  <a:lnTo>
                    <a:pt x="4914" y="961402"/>
                  </a:lnTo>
                  <a:lnTo>
                    <a:pt x="4914" y="830580"/>
                  </a:lnTo>
                  <a:lnTo>
                    <a:pt x="1784400" y="829322"/>
                  </a:lnTo>
                  <a:lnTo>
                    <a:pt x="1784400" y="961390"/>
                  </a:lnTo>
                  <a:lnTo>
                    <a:pt x="1789277" y="961390"/>
                  </a:lnTo>
                  <a:lnTo>
                    <a:pt x="1789277" y="715010"/>
                  </a:lnTo>
                  <a:close/>
                </a:path>
              </a:pathLst>
            </a:custGeom>
            <a:solidFill>
              <a:srgbClr val="0423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5273300" y="4359648"/>
              <a:ext cx="1780539" cy="1720214"/>
            </a:xfrm>
            <a:custGeom>
              <a:avLst/>
              <a:gdLst/>
              <a:ahLst/>
              <a:cxnLst/>
              <a:rect l="l" t="t" r="r" b="b"/>
              <a:pathLst>
                <a:path w="1780540" h="1720214">
                  <a:moveTo>
                    <a:pt x="1091939" y="4071"/>
                  </a:moveTo>
                  <a:lnTo>
                    <a:pt x="685539" y="4071"/>
                  </a:lnTo>
                  <a:lnTo>
                    <a:pt x="685539" y="4264"/>
                  </a:lnTo>
                  <a:lnTo>
                    <a:pt x="1091939" y="5138"/>
                  </a:lnTo>
                  <a:lnTo>
                    <a:pt x="1091939" y="4071"/>
                  </a:lnTo>
                  <a:close/>
                </a:path>
                <a:path w="1780540" h="1720214">
                  <a:moveTo>
                    <a:pt x="1086859" y="2801"/>
                  </a:moveTo>
                  <a:lnTo>
                    <a:pt x="690619" y="2801"/>
                  </a:lnTo>
                  <a:lnTo>
                    <a:pt x="690619" y="4071"/>
                  </a:lnTo>
                  <a:lnTo>
                    <a:pt x="1086859" y="4071"/>
                  </a:lnTo>
                  <a:lnTo>
                    <a:pt x="1086859" y="2801"/>
                  </a:lnTo>
                  <a:close/>
                </a:path>
                <a:path w="1780540" h="1720214">
                  <a:moveTo>
                    <a:pt x="1081779" y="1531"/>
                  </a:moveTo>
                  <a:lnTo>
                    <a:pt x="695699" y="1531"/>
                  </a:lnTo>
                  <a:lnTo>
                    <a:pt x="695699" y="2801"/>
                  </a:lnTo>
                  <a:lnTo>
                    <a:pt x="1081779" y="2801"/>
                  </a:lnTo>
                  <a:lnTo>
                    <a:pt x="1081779" y="1531"/>
                  </a:lnTo>
                  <a:close/>
                </a:path>
                <a:path w="1780540" h="1720214">
                  <a:moveTo>
                    <a:pt x="708399" y="0"/>
                  </a:moveTo>
                  <a:lnTo>
                    <a:pt x="708399" y="261"/>
                  </a:lnTo>
                  <a:lnTo>
                    <a:pt x="703319" y="261"/>
                  </a:lnTo>
                  <a:lnTo>
                    <a:pt x="703319" y="1531"/>
                  </a:lnTo>
                  <a:lnTo>
                    <a:pt x="1077969" y="1531"/>
                  </a:lnTo>
                  <a:lnTo>
                    <a:pt x="1077969" y="527"/>
                  </a:lnTo>
                  <a:lnTo>
                    <a:pt x="708399" y="0"/>
                  </a:lnTo>
                  <a:close/>
                </a:path>
                <a:path w="1780540" h="1720214">
                  <a:moveTo>
                    <a:pt x="5103" y="667011"/>
                  </a:moveTo>
                  <a:lnTo>
                    <a:pt x="4819" y="667011"/>
                  </a:lnTo>
                  <a:lnTo>
                    <a:pt x="4819" y="672091"/>
                  </a:lnTo>
                  <a:lnTo>
                    <a:pt x="3549" y="672091"/>
                  </a:lnTo>
                  <a:lnTo>
                    <a:pt x="3549" y="677171"/>
                  </a:lnTo>
                  <a:lnTo>
                    <a:pt x="2279" y="677171"/>
                  </a:lnTo>
                  <a:lnTo>
                    <a:pt x="2279" y="683521"/>
                  </a:lnTo>
                  <a:lnTo>
                    <a:pt x="1009" y="683521"/>
                  </a:lnTo>
                  <a:lnTo>
                    <a:pt x="1009" y="691141"/>
                  </a:lnTo>
                  <a:lnTo>
                    <a:pt x="5067" y="691141"/>
                  </a:lnTo>
                  <a:lnTo>
                    <a:pt x="5103" y="667011"/>
                  </a:lnTo>
                  <a:close/>
                </a:path>
                <a:path w="1780540" h="1720214">
                  <a:moveTo>
                    <a:pt x="1776469" y="661931"/>
                  </a:moveTo>
                  <a:lnTo>
                    <a:pt x="1775496" y="661931"/>
                  </a:lnTo>
                  <a:lnTo>
                    <a:pt x="1775452" y="691141"/>
                  </a:lnTo>
                  <a:lnTo>
                    <a:pt x="1780530" y="691141"/>
                  </a:lnTo>
                  <a:lnTo>
                    <a:pt x="1780541" y="683521"/>
                  </a:lnTo>
                  <a:lnTo>
                    <a:pt x="1780279" y="683521"/>
                  </a:lnTo>
                  <a:lnTo>
                    <a:pt x="1780279" y="677171"/>
                  </a:lnTo>
                  <a:lnTo>
                    <a:pt x="1779009" y="677171"/>
                  </a:lnTo>
                  <a:lnTo>
                    <a:pt x="1779009" y="672091"/>
                  </a:lnTo>
                  <a:lnTo>
                    <a:pt x="1777739" y="672091"/>
                  </a:lnTo>
                  <a:lnTo>
                    <a:pt x="1777739" y="667011"/>
                  </a:lnTo>
                  <a:lnTo>
                    <a:pt x="1776469" y="667011"/>
                  </a:lnTo>
                  <a:lnTo>
                    <a:pt x="1776469" y="661931"/>
                  </a:lnTo>
                  <a:close/>
                </a:path>
                <a:path w="1780540" h="1720214">
                  <a:moveTo>
                    <a:pt x="5067" y="691141"/>
                  </a:moveTo>
                  <a:lnTo>
                    <a:pt x="745" y="691141"/>
                  </a:lnTo>
                  <a:lnTo>
                    <a:pt x="604" y="754641"/>
                  </a:lnTo>
                  <a:lnTo>
                    <a:pt x="4972" y="754641"/>
                  </a:lnTo>
                  <a:lnTo>
                    <a:pt x="5067" y="691141"/>
                  </a:lnTo>
                  <a:close/>
                </a:path>
                <a:path w="1780540" h="1720214">
                  <a:moveTo>
                    <a:pt x="1780530" y="691141"/>
                  </a:moveTo>
                  <a:lnTo>
                    <a:pt x="1775452" y="691141"/>
                  </a:lnTo>
                  <a:lnTo>
                    <a:pt x="1775358" y="754641"/>
                  </a:lnTo>
                  <a:lnTo>
                    <a:pt x="1780436" y="754641"/>
                  </a:lnTo>
                  <a:lnTo>
                    <a:pt x="1780530" y="691141"/>
                  </a:lnTo>
                  <a:close/>
                </a:path>
                <a:path w="1780540" h="1720214">
                  <a:moveTo>
                    <a:pt x="1777739" y="1048011"/>
                  </a:moveTo>
                  <a:lnTo>
                    <a:pt x="1774922" y="1048011"/>
                  </a:lnTo>
                  <a:lnTo>
                    <a:pt x="1774902" y="1063251"/>
                  </a:lnTo>
                  <a:lnTo>
                    <a:pt x="1775199" y="1063251"/>
                  </a:lnTo>
                  <a:lnTo>
                    <a:pt x="1775199" y="1058171"/>
                  </a:lnTo>
                  <a:lnTo>
                    <a:pt x="1776469" y="1058171"/>
                  </a:lnTo>
                  <a:lnTo>
                    <a:pt x="1776469" y="1051821"/>
                  </a:lnTo>
                  <a:lnTo>
                    <a:pt x="1777739" y="1051821"/>
                  </a:lnTo>
                  <a:lnTo>
                    <a:pt x="1777739" y="1048011"/>
                  </a:lnTo>
                  <a:close/>
                </a:path>
                <a:path w="1780540" h="1720214">
                  <a:moveTo>
                    <a:pt x="1780035" y="1026421"/>
                  </a:moveTo>
                  <a:lnTo>
                    <a:pt x="2" y="1027691"/>
                  </a:lnTo>
                  <a:lnTo>
                    <a:pt x="0" y="1028961"/>
                  </a:lnTo>
                  <a:lnTo>
                    <a:pt x="1009" y="1028961"/>
                  </a:lnTo>
                  <a:lnTo>
                    <a:pt x="1009" y="1035311"/>
                  </a:lnTo>
                  <a:lnTo>
                    <a:pt x="2279" y="1035311"/>
                  </a:lnTo>
                  <a:lnTo>
                    <a:pt x="2279" y="1041661"/>
                  </a:lnTo>
                  <a:lnTo>
                    <a:pt x="3549" y="1041661"/>
                  </a:lnTo>
                  <a:lnTo>
                    <a:pt x="3549" y="1048011"/>
                  </a:lnTo>
                  <a:lnTo>
                    <a:pt x="4539" y="1048011"/>
                  </a:lnTo>
                  <a:lnTo>
                    <a:pt x="4569" y="1027691"/>
                  </a:lnTo>
                  <a:lnTo>
                    <a:pt x="1780033" y="1027691"/>
                  </a:lnTo>
                  <a:lnTo>
                    <a:pt x="1780035" y="1026421"/>
                  </a:lnTo>
                  <a:close/>
                </a:path>
                <a:path w="1780540" h="1720214">
                  <a:moveTo>
                    <a:pt x="1774924" y="1046741"/>
                  </a:moveTo>
                  <a:lnTo>
                    <a:pt x="4819" y="1048011"/>
                  </a:lnTo>
                  <a:lnTo>
                    <a:pt x="1774922" y="1048011"/>
                  </a:lnTo>
                  <a:lnTo>
                    <a:pt x="1774924" y="1046741"/>
                  </a:lnTo>
                  <a:close/>
                </a:path>
                <a:path w="1780540" h="1720214">
                  <a:moveTo>
                    <a:pt x="1780033" y="1027691"/>
                  </a:moveTo>
                  <a:lnTo>
                    <a:pt x="1774955" y="1027691"/>
                  </a:lnTo>
                  <a:lnTo>
                    <a:pt x="1774924" y="1048011"/>
                  </a:lnTo>
                  <a:lnTo>
                    <a:pt x="1779009" y="1048011"/>
                  </a:lnTo>
                  <a:lnTo>
                    <a:pt x="1779009" y="1041661"/>
                  </a:lnTo>
                  <a:lnTo>
                    <a:pt x="1780012" y="1041661"/>
                  </a:lnTo>
                  <a:lnTo>
                    <a:pt x="1780033" y="1027691"/>
                  </a:lnTo>
                  <a:close/>
                </a:path>
                <a:path w="1780540" h="1720214">
                  <a:moveTo>
                    <a:pt x="1780091" y="988321"/>
                  </a:moveTo>
                  <a:lnTo>
                    <a:pt x="87" y="989591"/>
                  </a:lnTo>
                  <a:lnTo>
                    <a:pt x="2" y="1026421"/>
                  </a:lnTo>
                  <a:lnTo>
                    <a:pt x="4569" y="1026421"/>
                  </a:lnTo>
                  <a:lnTo>
                    <a:pt x="4625" y="989591"/>
                  </a:lnTo>
                  <a:lnTo>
                    <a:pt x="1780089" y="989591"/>
                  </a:lnTo>
                  <a:lnTo>
                    <a:pt x="1780091" y="988321"/>
                  </a:lnTo>
                  <a:close/>
                </a:path>
                <a:path w="1780540" h="1720214">
                  <a:moveTo>
                    <a:pt x="1780089" y="989591"/>
                  </a:moveTo>
                  <a:lnTo>
                    <a:pt x="1775011" y="989591"/>
                  </a:lnTo>
                  <a:lnTo>
                    <a:pt x="1774955" y="1026421"/>
                  </a:lnTo>
                  <a:lnTo>
                    <a:pt x="1780035" y="1026421"/>
                  </a:lnTo>
                  <a:lnTo>
                    <a:pt x="1780089" y="989591"/>
                  </a:lnTo>
                  <a:close/>
                </a:path>
                <a:path w="1780540" h="1720214">
                  <a:moveTo>
                    <a:pt x="157" y="956571"/>
                  </a:moveTo>
                  <a:lnTo>
                    <a:pt x="87" y="988321"/>
                  </a:lnTo>
                  <a:lnTo>
                    <a:pt x="4625" y="988321"/>
                  </a:lnTo>
                  <a:lnTo>
                    <a:pt x="4673" y="957841"/>
                  </a:lnTo>
                  <a:lnTo>
                    <a:pt x="157" y="956571"/>
                  </a:lnTo>
                  <a:close/>
                </a:path>
                <a:path w="1780540" h="1720214">
                  <a:moveTo>
                    <a:pt x="1775056" y="957838"/>
                  </a:moveTo>
                  <a:lnTo>
                    <a:pt x="1775011" y="988321"/>
                  </a:lnTo>
                  <a:lnTo>
                    <a:pt x="1780091" y="988321"/>
                  </a:lnTo>
                  <a:lnTo>
                    <a:pt x="1780138" y="957841"/>
                  </a:lnTo>
                  <a:lnTo>
                    <a:pt x="1775056" y="957838"/>
                  </a:lnTo>
                  <a:close/>
                </a:path>
                <a:path w="1780540" h="1720214">
                  <a:moveTo>
                    <a:pt x="4867" y="825761"/>
                  </a:moveTo>
                  <a:lnTo>
                    <a:pt x="450" y="825761"/>
                  </a:lnTo>
                  <a:lnTo>
                    <a:pt x="157" y="956571"/>
                  </a:lnTo>
                  <a:lnTo>
                    <a:pt x="4673" y="956571"/>
                  </a:lnTo>
                  <a:lnTo>
                    <a:pt x="4867" y="825761"/>
                  </a:lnTo>
                  <a:close/>
                </a:path>
                <a:path w="1780540" h="1720214">
                  <a:moveTo>
                    <a:pt x="1780333" y="825761"/>
                  </a:moveTo>
                  <a:lnTo>
                    <a:pt x="1775254" y="825761"/>
                  </a:lnTo>
                  <a:lnTo>
                    <a:pt x="1775058" y="956571"/>
                  </a:lnTo>
                  <a:lnTo>
                    <a:pt x="1780138" y="956571"/>
                  </a:lnTo>
                  <a:lnTo>
                    <a:pt x="1780333" y="825761"/>
                  </a:lnTo>
                  <a:close/>
                </a:path>
                <a:path w="1780540" h="1720214">
                  <a:moveTo>
                    <a:pt x="4972" y="755911"/>
                  </a:moveTo>
                  <a:lnTo>
                    <a:pt x="604" y="755911"/>
                  </a:lnTo>
                  <a:lnTo>
                    <a:pt x="450" y="825761"/>
                  </a:lnTo>
                  <a:lnTo>
                    <a:pt x="4867" y="825758"/>
                  </a:lnTo>
                  <a:lnTo>
                    <a:pt x="4972" y="755911"/>
                  </a:lnTo>
                  <a:close/>
                </a:path>
                <a:path w="1780540" h="1720214">
                  <a:moveTo>
                    <a:pt x="890226" y="825127"/>
                  </a:moveTo>
                  <a:lnTo>
                    <a:pt x="4867" y="825761"/>
                  </a:lnTo>
                  <a:lnTo>
                    <a:pt x="1775254" y="825761"/>
                  </a:lnTo>
                  <a:lnTo>
                    <a:pt x="890226" y="825127"/>
                  </a:lnTo>
                  <a:close/>
                </a:path>
                <a:path w="1780540" h="1720214">
                  <a:moveTo>
                    <a:pt x="1780436" y="755911"/>
                  </a:moveTo>
                  <a:lnTo>
                    <a:pt x="1775358" y="755911"/>
                  </a:lnTo>
                  <a:lnTo>
                    <a:pt x="1775254" y="824491"/>
                  </a:lnTo>
                  <a:lnTo>
                    <a:pt x="890226" y="825127"/>
                  </a:lnTo>
                  <a:lnTo>
                    <a:pt x="1780333" y="824491"/>
                  </a:lnTo>
                  <a:lnTo>
                    <a:pt x="1780436" y="755911"/>
                  </a:lnTo>
                  <a:close/>
                </a:path>
                <a:path w="1780540" h="1720214">
                  <a:moveTo>
                    <a:pt x="1077969" y="1718580"/>
                  </a:moveTo>
                  <a:lnTo>
                    <a:pt x="703319" y="1718580"/>
                  </a:lnTo>
                  <a:lnTo>
                    <a:pt x="703319" y="1719596"/>
                  </a:lnTo>
                  <a:lnTo>
                    <a:pt x="1072889" y="1720104"/>
                  </a:lnTo>
                  <a:lnTo>
                    <a:pt x="1072889" y="1719850"/>
                  </a:lnTo>
                  <a:lnTo>
                    <a:pt x="1077969" y="1719850"/>
                  </a:lnTo>
                  <a:lnTo>
                    <a:pt x="1077969" y="1718580"/>
                  </a:lnTo>
                  <a:close/>
                </a:path>
                <a:path w="1780540" h="1720214">
                  <a:moveTo>
                    <a:pt x="1085589" y="1717310"/>
                  </a:moveTo>
                  <a:lnTo>
                    <a:pt x="699509" y="1717310"/>
                  </a:lnTo>
                  <a:lnTo>
                    <a:pt x="699509" y="1718580"/>
                  </a:lnTo>
                  <a:lnTo>
                    <a:pt x="1085589" y="1718580"/>
                  </a:lnTo>
                  <a:lnTo>
                    <a:pt x="1085589" y="1717310"/>
                  </a:lnTo>
                  <a:close/>
                </a:path>
                <a:path w="1780540" h="1720214">
                  <a:moveTo>
                    <a:pt x="1090669" y="1716040"/>
                  </a:moveTo>
                  <a:lnTo>
                    <a:pt x="694429" y="1716040"/>
                  </a:lnTo>
                  <a:lnTo>
                    <a:pt x="694429" y="1717310"/>
                  </a:lnTo>
                  <a:lnTo>
                    <a:pt x="1090669" y="1717310"/>
                  </a:lnTo>
                  <a:lnTo>
                    <a:pt x="1090669" y="1716040"/>
                  </a:lnTo>
                  <a:close/>
                </a:path>
                <a:path w="1780540" h="1720214">
                  <a:moveTo>
                    <a:pt x="689349" y="1715024"/>
                  </a:moveTo>
                  <a:lnTo>
                    <a:pt x="689349" y="1716040"/>
                  </a:lnTo>
                  <a:lnTo>
                    <a:pt x="1095749" y="1716040"/>
                  </a:lnTo>
                  <a:lnTo>
                    <a:pt x="689349" y="1715024"/>
                  </a:lnTo>
                  <a:close/>
                </a:path>
                <a:path w="1780540" h="1720214">
                  <a:moveTo>
                    <a:pt x="1100829" y="1713500"/>
                  </a:moveTo>
                  <a:lnTo>
                    <a:pt x="684269" y="1713500"/>
                  </a:lnTo>
                  <a:lnTo>
                    <a:pt x="684269" y="1714770"/>
                  </a:lnTo>
                  <a:lnTo>
                    <a:pt x="1100829" y="1714770"/>
                  </a:lnTo>
                  <a:lnTo>
                    <a:pt x="1100829" y="1713500"/>
                  </a:lnTo>
                  <a:close/>
                </a:path>
              </a:pathLst>
            </a:custGeom>
            <a:solidFill>
              <a:srgbClr val="0424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5943600" y="4363923"/>
              <a:ext cx="436880" cy="5080"/>
            </a:xfrm>
            <a:custGeom>
              <a:avLst/>
              <a:gdLst/>
              <a:ahLst/>
              <a:cxnLst/>
              <a:rect l="l" t="t" r="r" b="b"/>
              <a:pathLst>
                <a:path w="436879" h="5079">
                  <a:moveTo>
                    <a:pt x="421640" y="876"/>
                  </a:moveTo>
                  <a:lnTo>
                    <a:pt x="15240" y="0"/>
                  </a:lnTo>
                  <a:lnTo>
                    <a:pt x="15240" y="1066"/>
                  </a:lnTo>
                  <a:lnTo>
                    <a:pt x="421640" y="1066"/>
                  </a:lnTo>
                  <a:lnTo>
                    <a:pt x="421640" y="876"/>
                  </a:lnTo>
                  <a:close/>
                </a:path>
                <a:path w="436879" h="5079">
                  <a:moveTo>
                    <a:pt x="436880" y="3606"/>
                  </a:moveTo>
                  <a:lnTo>
                    <a:pt x="431800" y="3606"/>
                  </a:lnTo>
                  <a:lnTo>
                    <a:pt x="431800" y="2336"/>
                  </a:lnTo>
                  <a:lnTo>
                    <a:pt x="426720" y="2336"/>
                  </a:lnTo>
                  <a:lnTo>
                    <a:pt x="426720" y="1079"/>
                  </a:lnTo>
                  <a:lnTo>
                    <a:pt x="10160" y="1079"/>
                  </a:lnTo>
                  <a:lnTo>
                    <a:pt x="10160" y="2336"/>
                  </a:lnTo>
                  <a:lnTo>
                    <a:pt x="5080" y="2336"/>
                  </a:lnTo>
                  <a:lnTo>
                    <a:pt x="5080" y="3606"/>
                  </a:lnTo>
                  <a:lnTo>
                    <a:pt x="0" y="3606"/>
                  </a:lnTo>
                  <a:lnTo>
                    <a:pt x="0" y="4876"/>
                  </a:lnTo>
                  <a:lnTo>
                    <a:pt x="436880" y="4876"/>
                  </a:lnTo>
                  <a:lnTo>
                    <a:pt x="436880" y="3606"/>
                  </a:lnTo>
                  <a:close/>
                </a:path>
              </a:pathLst>
            </a:custGeom>
            <a:solidFill>
              <a:srgbClr val="0425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5280453" y="5011420"/>
              <a:ext cx="0" cy="415290"/>
            </a:xfrm>
            <a:custGeom>
              <a:avLst/>
              <a:gdLst/>
              <a:ahLst/>
              <a:cxnLst/>
              <a:rect l="l" t="t" r="r" b="b"/>
              <a:pathLst>
                <a:path h="415289">
                  <a:moveTo>
                    <a:pt x="0" y="0"/>
                  </a:moveTo>
                  <a:lnTo>
                    <a:pt x="0" y="415289"/>
                  </a:lnTo>
                </a:path>
              </a:pathLst>
            </a:custGeom>
            <a:ln w="3175">
              <a:solidFill>
                <a:srgbClr val="042542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7046573" y="5006340"/>
              <a:ext cx="0" cy="430530"/>
            </a:xfrm>
            <a:custGeom>
              <a:avLst/>
              <a:gdLst/>
              <a:ahLst/>
              <a:cxnLst/>
              <a:rect l="l" t="t" r="r" b="b"/>
              <a:pathLst>
                <a:path h="430529">
                  <a:moveTo>
                    <a:pt x="0" y="0"/>
                  </a:moveTo>
                  <a:lnTo>
                    <a:pt x="0" y="430530"/>
                  </a:lnTo>
                </a:path>
              </a:pathLst>
            </a:custGeom>
            <a:ln w="3175">
              <a:solidFill>
                <a:srgbClr val="042542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5947410" y="6070600"/>
              <a:ext cx="436880" cy="5080"/>
            </a:xfrm>
            <a:custGeom>
              <a:avLst/>
              <a:gdLst/>
              <a:ahLst/>
              <a:cxnLst/>
              <a:rect l="l" t="t" r="r" b="b"/>
              <a:pathLst>
                <a:path w="436879" h="5079">
                  <a:moveTo>
                    <a:pt x="421640" y="3810"/>
                  </a:moveTo>
                  <a:lnTo>
                    <a:pt x="15240" y="3810"/>
                  </a:lnTo>
                  <a:lnTo>
                    <a:pt x="15240" y="4025"/>
                  </a:lnTo>
                  <a:lnTo>
                    <a:pt x="421640" y="4902"/>
                  </a:lnTo>
                  <a:lnTo>
                    <a:pt x="421640" y="3810"/>
                  </a:lnTo>
                  <a:close/>
                </a:path>
                <a:path w="436879" h="5079">
                  <a:moveTo>
                    <a:pt x="43688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431800" y="2540"/>
                  </a:lnTo>
                  <a:lnTo>
                    <a:pt x="431800" y="1270"/>
                  </a:lnTo>
                  <a:lnTo>
                    <a:pt x="436880" y="1270"/>
                  </a:lnTo>
                  <a:lnTo>
                    <a:pt x="436880" y="0"/>
                  </a:lnTo>
                  <a:close/>
                </a:path>
              </a:pathLst>
            </a:custGeom>
            <a:solidFill>
              <a:srgbClr val="0425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5282108" y="4368800"/>
              <a:ext cx="1763395" cy="1701800"/>
            </a:xfrm>
            <a:custGeom>
              <a:avLst/>
              <a:gdLst/>
              <a:ahLst/>
              <a:cxnLst/>
              <a:rect l="l" t="t" r="r" b="b"/>
              <a:pathLst>
                <a:path w="1763395" h="1701800">
                  <a:moveTo>
                    <a:pt x="4584" y="1059180"/>
                  </a:moveTo>
                  <a:lnTo>
                    <a:pt x="1092" y="1057922"/>
                  </a:lnTo>
                  <a:lnTo>
                    <a:pt x="1092" y="1064260"/>
                  </a:lnTo>
                  <a:lnTo>
                    <a:pt x="2362" y="1064260"/>
                  </a:lnTo>
                  <a:lnTo>
                    <a:pt x="2362" y="1068070"/>
                  </a:lnTo>
                  <a:lnTo>
                    <a:pt x="3632" y="1068070"/>
                  </a:lnTo>
                  <a:lnTo>
                    <a:pt x="3632" y="1074420"/>
                  </a:lnTo>
                  <a:lnTo>
                    <a:pt x="4559" y="1074420"/>
                  </a:lnTo>
                  <a:lnTo>
                    <a:pt x="4559" y="1068070"/>
                  </a:lnTo>
                  <a:lnTo>
                    <a:pt x="4572" y="1064260"/>
                  </a:lnTo>
                  <a:lnTo>
                    <a:pt x="4584" y="1059180"/>
                  </a:lnTo>
                  <a:close/>
                </a:path>
                <a:path w="1763395" h="1701800">
                  <a:moveTo>
                    <a:pt x="4610" y="1038860"/>
                  </a:moveTo>
                  <a:lnTo>
                    <a:pt x="25" y="1038860"/>
                  </a:lnTo>
                  <a:lnTo>
                    <a:pt x="12" y="1042670"/>
                  </a:lnTo>
                  <a:lnTo>
                    <a:pt x="0" y="1057910"/>
                  </a:lnTo>
                  <a:lnTo>
                    <a:pt x="4597" y="1057910"/>
                  </a:lnTo>
                  <a:lnTo>
                    <a:pt x="4597" y="1042670"/>
                  </a:lnTo>
                  <a:lnTo>
                    <a:pt x="4610" y="1038860"/>
                  </a:lnTo>
                  <a:close/>
                </a:path>
                <a:path w="1763395" h="1701800">
                  <a:moveTo>
                    <a:pt x="4635" y="1018540"/>
                  </a:moveTo>
                  <a:lnTo>
                    <a:pt x="76" y="1018540"/>
                  </a:lnTo>
                  <a:lnTo>
                    <a:pt x="38" y="1037602"/>
                  </a:lnTo>
                  <a:lnTo>
                    <a:pt x="4610" y="1037590"/>
                  </a:lnTo>
                  <a:lnTo>
                    <a:pt x="4635" y="1018540"/>
                  </a:lnTo>
                  <a:close/>
                </a:path>
                <a:path w="1763395" h="1701800">
                  <a:moveTo>
                    <a:pt x="4699" y="980440"/>
                  </a:moveTo>
                  <a:lnTo>
                    <a:pt x="165" y="980440"/>
                  </a:lnTo>
                  <a:lnTo>
                    <a:pt x="76" y="1017270"/>
                  </a:lnTo>
                  <a:lnTo>
                    <a:pt x="4648" y="1017282"/>
                  </a:lnTo>
                  <a:lnTo>
                    <a:pt x="4699" y="980440"/>
                  </a:lnTo>
                  <a:close/>
                </a:path>
                <a:path w="1763395" h="1701800">
                  <a:moveTo>
                    <a:pt x="4749" y="948690"/>
                  </a:moveTo>
                  <a:lnTo>
                    <a:pt x="228" y="948690"/>
                  </a:lnTo>
                  <a:lnTo>
                    <a:pt x="165" y="979170"/>
                  </a:lnTo>
                  <a:lnTo>
                    <a:pt x="4699" y="979170"/>
                  </a:lnTo>
                  <a:lnTo>
                    <a:pt x="4749" y="948690"/>
                  </a:lnTo>
                  <a:close/>
                </a:path>
                <a:path w="1763395" h="1701800">
                  <a:moveTo>
                    <a:pt x="5232" y="622300"/>
                  </a:moveTo>
                  <a:lnTo>
                    <a:pt x="4902" y="622300"/>
                  </a:lnTo>
                  <a:lnTo>
                    <a:pt x="4902" y="627380"/>
                  </a:lnTo>
                  <a:lnTo>
                    <a:pt x="3632" y="627380"/>
                  </a:lnTo>
                  <a:lnTo>
                    <a:pt x="3632" y="632460"/>
                  </a:lnTo>
                  <a:lnTo>
                    <a:pt x="228" y="632460"/>
                  </a:lnTo>
                  <a:lnTo>
                    <a:pt x="228" y="947420"/>
                  </a:lnTo>
                  <a:lnTo>
                    <a:pt x="4749" y="947420"/>
                  </a:lnTo>
                  <a:lnTo>
                    <a:pt x="5219" y="947420"/>
                  </a:lnTo>
                  <a:lnTo>
                    <a:pt x="5219" y="632460"/>
                  </a:lnTo>
                  <a:lnTo>
                    <a:pt x="5219" y="627380"/>
                  </a:lnTo>
                  <a:lnTo>
                    <a:pt x="5232" y="622300"/>
                  </a:lnTo>
                  <a:close/>
                </a:path>
                <a:path w="1763395" h="1701800">
                  <a:moveTo>
                    <a:pt x="1108532" y="1270"/>
                  </a:moveTo>
                  <a:lnTo>
                    <a:pt x="1103452" y="1270"/>
                  </a:lnTo>
                  <a:lnTo>
                    <a:pt x="1103452" y="0"/>
                  </a:lnTo>
                  <a:lnTo>
                    <a:pt x="656412" y="0"/>
                  </a:lnTo>
                  <a:lnTo>
                    <a:pt x="656412" y="1270"/>
                  </a:lnTo>
                  <a:lnTo>
                    <a:pt x="651332" y="1270"/>
                  </a:lnTo>
                  <a:lnTo>
                    <a:pt x="651332" y="2540"/>
                  </a:lnTo>
                  <a:lnTo>
                    <a:pt x="1108532" y="2540"/>
                  </a:lnTo>
                  <a:lnTo>
                    <a:pt x="1108532" y="1270"/>
                  </a:lnTo>
                  <a:close/>
                </a:path>
                <a:path w="1763395" h="1701800">
                  <a:moveTo>
                    <a:pt x="1118692" y="3810"/>
                  </a:moveTo>
                  <a:lnTo>
                    <a:pt x="1113612" y="3810"/>
                  </a:lnTo>
                  <a:lnTo>
                    <a:pt x="1113612" y="2552"/>
                  </a:lnTo>
                  <a:lnTo>
                    <a:pt x="646252" y="2552"/>
                  </a:lnTo>
                  <a:lnTo>
                    <a:pt x="646252" y="3810"/>
                  </a:lnTo>
                  <a:lnTo>
                    <a:pt x="641172" y="3810"/>
                  </a:lnTo>
                  <a:lnTo>
                    <a:pt x="1118692" y="4965"/>
                  </a:lnTo>
                  <a:lnTo>
                    <a:pt x="1118692" y="3810"/>
                  </a:lnTo>
                  <a:close/>
                </a:path>
                <a:path w="1763395" h="1701800">
                  <a:moveTo>
                    <a:pt x="1122502" y="1697888"/>
                  </a:moveTo>
                  <a:lnTo>
                    <a:pt x="644982" y="1696847"/>
                  </a:lnTo>
                  <a:lnTo>
                    <a:pt x="644982" y="1697990"/>
                  </a:lnTo>
                  <a:lnTo>
                    <a:pt x="650062" y="1697990"/>
                  </a:lnTo>
                  <a:lnTo>
                    <a:pt x="650062" y="1699260"/>
                  </a:lnTo>
                  <a:lnTo>
                    <a:pt x="655142" y="1699260"/>
                  </a:lnTo>
                  <a:lnTo>
                    <a:pt x="655142" y="1700530"/>
                  </a:lnTo>
                  <a:lnTo>
                    <a:pt x="660222" y="1700530"/>
                  </a:lnTo>
                  <a:lnTo>
                    <a:pt x="660222" y="1701800"/>
                  </a:lnTo>
                  <a:lnTo>
                    <a:pt x="1107249" y="1701800"/>
                  </a:lnTo>
                  <a:lnTo>
                    <a:pt x="1107249" y="1700530"/>
                  </a:lnTo>
                  <a:lnTo>
                    <a:pt x="1112342" y="1700530"/>
                  </a:lnTo>
                  <a:lnTo>
                    <a:pt x="1112342" y="1699260"/>
                  </a:lnTo>
                  <a:lnTo>
                    <a:pt x="1117422" y="1699260"/>
                  </a:lnTo>
                  <a:lnTo>
                    <a:pt x="1117422" y="1697990"/>
                  </a:lnTo>
                  <a:lnTo>
                    <a:pt x="1122502" y="1697990"/>
                  </a:lnTo>
                  <a:close/>
                </a:path>
                <a:path w="1763395" h="1701800">
                  <a:moveTo>
                    <a:pt x="1127582" y="1695450"/>
                  </a:moveTo>
                  <a:lnTo>
                    <a:pt x="639902" y="1695450"/>
                  </a:lnTo>
                  <a:lnTo>
                    <a:pt x="639902" y="1696720"/>
                  </a:lnTo>
                  <a:lnTo>
                    <a:pt x="1127582" y="1696720"/>
                  </a:lnTo>
                  <a:lnTo>
                    <a:pt x="1127582" y="1695450"/>
                  </a:lnTo>
                  <a:close/>
                </a:path>
                <a:path w="1763395" h="1701800">
                  <a:moveTo>
                    <a:pt x="1757159" y="1073150"/>
                  </a:moveTo>
                  <a:lnTo>
                    <a:pt x="4902" y="1074420"/>
                  </a:lnTo>
                  <a:lnTo>
                    <a:pt x="1757159" y="1074420"/>
                  </a:lnTo>
                  <a:lnTo>
                    <a:pt x="1757159" y="1073150"/>
                  </a:lnTo>
                  <a:close/>
                </a:path>
                <a:path w="1763395" h="1701800">
                  <a:moveTo>
                    <a:pt x="1757184" y="1057910"/>
                  </a:moveTo>
                  <a:lnTo>
                    <a:pt x="1756092" y="1057922"/>
                  </a:lnTo>
                  <a:lnTo>
                    <a:pt x="1757184" y="1059180"/>
                  </a:lnTo>
                  <a:lnTo>
                    <a:pt x="1757184" y="1057910"/>
                  </a:lnTo>
                  <a:close/>
                </a:path>
                <a:path w="1763395" h="1701800">
                  <a:moveTo>
                    <a:pt x="1757210" y="1042670"/>
                  </a:moveTo>
                  <a:lnTo>
                    <a:pt x="4610" y="1042682"/>
                  </a:lnTo>
                  <a:lnTo>
                    <a:pt x="1757210" y="1043940"/>
                  </a:lnTo>
                  <a:lnTo>
                    <a:pt x="1757210" y="1042670"/>
                  </a:lnTo>
                  <a:close/>
                </a:path>
                <a:path w="1763395" h="1701800">
                  <a:moveTo>
                    <a:pt x="1757222" y="1018540"/>
                  </a:moveTo>
                  <a:lnTo>
                    <a:pt x="4648" y="1017282"/>
                  </a:lnTo>
                  <a:lnTo>
                    <a:pt x="4635" y="1018540"/>
                  </a:lnTo>
                  <a:lnTo>
                    <a:pt x="1757222" y="1018540"/>
                  </a:lnTo>
                  <a:close/>
                </a:path>
                <a:path w="1763395" h="1701800">
                  <a:moveTo>
                    <a:pt x="1757222" y="980440"/>
                  </a:moveTo>
                  <a:lnTo>
                    <a:pt x="4699" y="979170"/>
                  </a:lnTo>
                  <a:lnTo>
                    <a:pt x="4699" y="980440"/>
                  </a:lnTo>
                  <a:lnTo>
                    <a:pt x="1757222" y="980440"/>
                  </a:lnTo>
                  <a:close/>
                </a:path>
                <a:path w="1763395" h="1701800">
                  <a:moveTo>
                    <a:pt x="1757349" y="948690"/>
                  </a:moveTo>
                  <a:lnTo>
                    <a:pt x="4749" y="947420"/>
                  </a:lnTo>
                  <a:lnTo>
                    <a:pt x="4749" y="948690"/>
                  </a:lnTo>
                  <a:lnTo>
                    <a:pt x="1757349" y="948690"/>
                  </a:lnTo>
                  <a:close/>
                </a:path>
                <a:path w="1763395" h="1701800">
                  <a:moveTo>
                    <a:pt x="1762252" y="1064260"/>
                  </a:moveTo>
                  <a:lnTo>
                    <a:pt x="1757184" y="1064260"/>
                  </a:lnTo>
                  <a:lnTo>
                    <a:pt x="1757184" y="1063002"/>
                  </a:lnTo>
                  <a:lnTo>
                    <a:pt x="4572" y="1064260"/>
                  </a:lnTo>
                  <a:lnTo>
                    <a:pt x="1757172" y="1064260"/>
                  </a:lnTo>
                  <a:lnTo>
                    <a:pt x="1757172" y="1068070"/>
                  </a:lnTo>
                  <a:lnTo>
                    <a:pt x="1757172" y="1074420"/>
                  </a:lnTo>
                  <a:lnTo>
                    <a:pt x="1757159" y="1079500"/>
                  </a:lnTo>
                  <a:lnTo>
                    <a:pt x="1757159" y="1083310"/>
                  </a:lnTo>
                  <a:lnTo>
                    <a:pt x="1757146" y="1089660"/>
                  </a:lnTo>
                  <a:lnTo>
                    <a:pt x="1757502" y="1089660"/>
                  </a:lnTo>
                  <a:lnTo>
                    <a:pt x="1757502" y="1083310"/>
                  </a:lnTo>
                  <a:lnTo>
                    <a:pt x="1758772" y="1083310"/>
                  </a:lnTo>
                  <a:lnTo>
                    <a:pt x="1758772" y="1079500"/>
                  </a:lnTo>
                  <a:lnTo>
                    <a:pt x="1760042" y="1079500"/>
                  </a:lnTo>
                  <a:lnTo>
                    <a:pt x="1760042" y="1074420"/>
                  </a:lnTo>
                  <a:lnTo>
                    <a:pt x="1761312" y="1074420"/>
                  </a:lnTo>
                  <a:lnTo>
                    <a:pt x="1761312" y="1068070"/>
                  </a:lnTo>
                  <a:lnTo>
                    <a:pt x="1762252" y="1068070"/>
                  </a:lnTo>
                  <a:lnTo>
                    <a:pt x="1762252" y="1064260"/>
                  </a:lnTo>
                  <a:close/>
                </a:path>
                <a:path w="1763395" h="1701800">
                  <a:moveTo>
                    <a:pt x="1762264" y="1059180"/>
                  </a:moveTo>
                  <a:lnTo>
                    <a:pt x="1757184" y="1059180"/>
                  </a:lnTo>
                  <a:lnTo>
                    <a:pt x="1757184" y="1063002"/>
                  </a:lnTo>
                  <a:lnTo>
                    <a:pt x="1762264" y="1062990"/>
                  </a:lnTo>
                  <a:lnTo>
                    <a:pt x="1762264" y="1059180"/>
                  </a:lnTo>
                  <a:close/>
                </a:path>
                <a:path w="1763395" h="1701800">
                  <a:moveTo>
                    <a:pt x="1762290" y="1043940"/>
                  </a:moveTo>
                  <a:lnTo>
                    <a:pt x="1757210" y="1043940"/>
                  </a:lnTo>
                  <a:lnTo>
                    <a:pt x="1757210" y="1047750"/>
                  </a:lnTo>
                  <a:lnTo>
                    <a:pt x="880897" y="1047750"/>
                  </a:lnTo>
                  <a:lnTo>
                    <a:pt x="880897" y="1049020"/>
                  </a:lnTo>
                  <a:lnTo>
                    <a:pt x="1757197" y="1049020"/>
                  </a:lnTo>
                  <a:lnTo>
                    <a:pt x="1757197" y="1057910"/>
                  </a:lnTo>
                  <a:lnTo>
                    <a:pt x="1762277" y="1057910"/>
                  </a:lnTo>
                  <a:lnTo>
                    <a:pt x="1762277" y="1049020"/>
                  </a:lnTo>
                  <a:lnTo>
                    <a:pt x="1762290" y="1047750"/>
                  </a:lnTo>
                  <a:lnTo>
                    <a:pt x="1762290" y="1043940"/>
                  </a:lnTo>
                  <a:close/>
                </a:path>
                <a:path w="1763395" h="1701800">
                  <a:moveTo>
                    <a:pt x="1762429" y="948702"/>
                  </a:moveTo>
                  <a:lnTo>
                    <a:pt x="1757222" y="948702"/>
                  </a:lnTo>
                  <a:lnTo>
                    <a:pt x="1757222" y="980440"/>
                  </a:lnTo>
                  <a:lnTo>
                    <a:pt x="1757222" y="1018540"/>
                  </a:lnTo>
                  <a:lnTo>
                    <a:pt x="1757222" y="1038860"/>
                  </a:lnTo>
                  <a:lnTo>
                    <a:pt x="1757210" y="1042670"/>
                  </a:lnTo>
                  <a:lnTo>
                    <a:pt x="1762290" y="1042670"/>
                  </a:lnTo>
                  <a:lnTo>
                    <a:pt x="1762290" y="1038860"/>
                  </a:lnTo>
                  <a:lnTo>
                    <a:pt x="1762429" y="1038860"/>
                  </a:lnTo>
                  <a:lnTo>
                    <a:pt x="1762429" y="948702"/>
                  </a:lnTo>
                  <a:close/>
                </a:path>
                <a:path w="1763395" h="1701800">
                  <a:moveTo>
                    <a:pt x="1762810" y="627380"/>
                  </a:moveTo>
                  <a:lnTo>
                    <a:pt x="1760042" y="627380"/>
                  </a:lnTo>
                  <a:lnTo>
                    <a:pt x="1760042" y="622300"/>
                  </a:lnTo>
                  <a:lnTo>
                    <a:pt x="1758772" y="622300"/>
                  </a:lnTo>
                  <a:lnTo>
                    <a:pt x="1758772" y="617220"/>
                  </a:lnTo>
                  <a:lnTo>
                    <a:pt x="1757845" y="617220"/>
                  </a:lnTo>
                  <a:lnTo>
                    <a:pt x="1757845" y="622300"/>
                  </a:lnTo>
                  <a:lnTo>
                    <a:pt x="1757832" y="627380"/>
                  </a:lnTo>
                  <a:lnTo>
                    <a:pt x="1757349" y="627380"/>
                  </a:lnTo>
                  <a:lnTo>
                    <a:pt x="1757349" y="947420"/>
                  </a:lnTo>
                  <a:lnTo>
                    <a:pt x="1762810" y="947420"/>
                  </a:lnTo>
                  <a:lnTo>
                    <a:pt x="1762810" y="627380"/>
                  </a:lnTo>
                  <a:close/>
                </a:path>
              </a:pathLst>
            </a:custGeom>
            <a:solidFill>
              <a:srgbClr val="0526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5286680" y="4372724"/>
              <a:ext cx="1753235" cy="1694180"/>
            </a:xfrm>
            <a:custGeom>
              <a:avLst/>
              <a:gdLst/>
              <a:ahLst/>
              <a:cxnLst/>
              <a:rect l="l" t="t" r="r" b="b"/>
              <a:pathLst>
                <a:path w="1753234" h="1694179">
                  <a:moveTo>
                    <a:pt x="5080" y="1055255"/>
                  </a:moveTo>
                  <a:lnTo>
                    <a:pt x="0" y="1055255"/>
                  </a:lnTo>
                  <a:lnTo>
                    <a:pt x="0" y="1070495"/>
                  </a:lnTo>
                  <a:lnTo>
                    <a:pt x="330" y="1070495"/>
                  </a:lnTo>
                  <a:lnTo>
                    <a:pt x="330" y="1075575"/>
                  </a:lnTo>
                  <a:lnTo>
                    <a:pt x="1600" y="1075575"/>
                  </a:lnTo>
                  <a:lnTo>
                    <a:pt x="1600" y="1079385"/>
                  </a:lnTo>
                  <a:lnTo>
                    <a:pt x="2870" y="1079385"/>
                  </a:lnTo>
                  <a:lnTo>
                    <a:pt x="2870" y="1085735"/>
                  </a:lnTo>
                  <a:lnTo>
                    <a:pt x="4140" y="1085735"/>
                  </a:lnTo>
                  <a:lnTo>
                    <a:pt x="4140" y="1089545"/>
                  </a:lnTo>
                  <a:lnTo>
                    <a:pt x="5041" y="1089545"/>
                  </a:lnTo>
                  <a:lnTo>
                    <a:pt x="5041" y="1085735"/>
                  </a:lnTo>
                  <a:lnTo>
                    <a:pt x="5041" y="1079385"/>
                  </a:lnTo>
                  <a:lnTo>
                    <a:pt x="5054" y="1075575"/>
                  </a:lnTo>
                  <a:lnTo>
                    <a:pt x="5067" y="1070495"/>
                  </a:lnTo>
                  <a:lnTo>
                    <a:pt x="5080" y="1055255"/>
                  </a:lnTo>
                  <a:close/>
                </a:path>
                <a:path w="1753234" h="1694179">
                  <a:moveTo>
                    <a:pt x="5118" y="1034935"/>
                  </a:moveTo>
                  <a:lnTo>
                    <a:pt x="38" y="1034935"/>
                  </a:lnTo>
                  <a:lnTo>
                    <a:pt x="25" y="1045095"/>
                  </a:lnTo>
                  <a:lnTo>
                    <a:pt x="12" y="1053985"/>
                  </a:lnTo>
                  <a:lnTo>
                    <a:pt x="5092" y="1053985"/>
                  </a:lnTo>
                  <a:lnTo>
                    <a:pt x="5105" y="1045095"/>
                  </a:lnTo>
                  <a:lnTo>
                    <a:pt x="5118" y="1034935"/>
                  </a:lnTo>
                  <a:close/>
                </a:path>
                <a:path w="1753234" h="1694179">
                  <a:moveTo>
                    <a:pt x="5130" y="1029855"/>
                  </a:moveTo>
                  <a:lnTo>
                    <a:pt x="50" y="1029855"/>
                  </a:lnTo>
                  <a:lnTo>
                    <a:pt x="38" y="1033678"/>
                  </a:lnTo>
                  <a:lnTo>
                    <a:pt x="5118" y="1033678"/>
                  </a:lnTo>
                  <a:lnTo>
                    <a:pt x="5130" y="1029855"/>
                  </a:lnTo>
                  <a:close/>
                </a:path>
                <a:path w="1753234" h="1694179">
                  <a:moveTo>
                    <a:pt x="5143" y="1022248"/>
                  </a:moveTo>
                  <a:lnTo>
                    <a:pt x="63" y="1022235"/>
                  </a:lnTo>
                  <a:lnTo>
                    <a:pt x="50" y="1028585"/>
                  </a:lnTo>
                  <a:lnTo>
                    <a:pt x="5130" y="1028585"/>
                  </a:lnTo>
                  <a:lnTo>
                    <a:pt x="5143" y="1022248"/>
                  </a:lnTo>
                  <a:close/>
                </a:path>
                <a:path w="1753234" h="1694179">
                  <a:moveTo>
                    <a:pt x="1117930" y="1692795"/>
                  </a:moveTo>
                  <a:lnTo>
                    <a:pt x="640410" y="1692795"/>
                  </a:lnTo>
                  <a:lnTo>
                    <a:pt x="640410" y="1692922"/>
                  </a:lnTo>
                  <a:lnTo>
                    <a:pt x="1117930" y="1693964"/>
                  </a:lnTo>
                  <a:lnTo>
                    <a:pt x="1117930" y="1692795"/>
                  </a:lnTo>
                  <a:close/>
                </a:path>
                <a:path w="1753234" h="1694179">
                  <a:moveTo>
                    <a:pt x="1129360" y="3695"/>
                  </a:moveTo>
                  <a:lnTo>
                    <a:pt x="1124280" y="3695"/>
                  </a:lnTo>
                  <a:lnTo>
                    <a:pt x="1124280" y="2425"/>
                  </a:lnTo>
                  <a:lnTo>
                    <a:pt x="1119200" y="2425"/>
                  </a:lnTo>
                  <a:lnTo>
                    <a:pt x="1119200" y="1155"/>
                  </a:lnTo>
                  <a:lnTo>
                    <a:pt x="1114120" y="1155"/>
                  </a:lnTo>
                  <a:lnTo>
                    <a:pt x="636600" y="0"/>
                  </a:lnTo>
                  <a:lnTo>
                    <a:pt x="636600" y="1155"/>
                  </a:lnTo>
                  <a:lnTo>
                    <a:pt x="631520" y="1155"/>
                  </a:lnTo>
                  <a:lnTo>
                    <a:pt x="631520" y="2425"/>
                  </a:lnTo>
                  <a:lnTo>
                    <a:pt x="626440" y="2425"/>
                  </a:lnTo>
                  <a:lnTo>
                    <a:pt x="626440" y="3695"/>
                  </a:lnTo>
                  <a:lnTo>
                    <a:pt x="621360" y="3695"/>
                  </a:lnTo>
                  <a:lnTo>
                    <a:pt x="621360" y="4965"/>
                  </a:lnTo>
                  <a:lnTo>
                    <a:pt x="1129360" y="4965"/>
                  </a:lnTo>
                  <a:lnTo>
                    <a:pt x="1129360" y="3695"/>
                  </a:lnTo>
                  <a:close/>
                </a:path>
                <a:path w="1753234" h="1694179">
                  <a:moveTo>
                    <a:pt x="1133170" y="1688985"/>
                  </a:moveTo>
                  <a:lnTo>
                    <a:pt x="625170" y="1688985"/>
                  </a:lnTo>
                  <a:lnTo>
                    <a:pt x="625170" y="1690255"/>
                  </a:lnTo>
                  <a:lnTo>
                    <a:pt x="630250" y="1690255"/>
                  </a:lnTo>
                  <a:lnTo>
                    <a:pt x="630250" y="1691525"/>
                  </a:lnTo>
                  <a:lnTo>
                    <a:pt x="1128077" y="1691525"/>
                  </a:lnTo>
                  <a:lnTo>
                    <a:pt x="1128077" y="1690255"/>
                  </a:lnTo>
                  <a:lnTo>
                    <a:pt x="1133170" y="1690255"/>
                  </a:lnTo>
                  <a:lnTo>
                    <a:pt x="1133170" y="1688985"/>
                  </a:lnTo>
                  <a:close/>
                </a:path>
                <a:path w="1753234" h="1694179">
                  <a:moveTo>
                    <a:pt x="1134440" y="4978"/>
                  </a:moveTo>
                  <a:lnTo>
                    <a:pt x="878535" y="4978"/>
                  </a:lnTo>
                  <a:lnTo>
                    <a:pt x="1134440" y="5346"/>
                  </a:lnTo>
                  <a:lnTo>
                    <a:pt x="1134440" y="4978"/>
                  </a:lnTo>
                  <a:close/>
                </a:path>
                <a:path w="1753234" h="1694179">
                  <a:moveTo>
                    <a:pt x="1748015" y="1053985"/>
                  </a:moveTo>
                  <a:lnTo>
                    <a:pt x="876554" y="1053985"/>
                  </a:lnTo>
                  <a:lnTo>
                    <a:pt x="876427" y="1053985"/>
                  </a:lnTo>
                  <a:lnTo>
                    <a:pt x="5092" y="1053985"/>
                  </a:lnTo>
                  <a:lnTo>
                    <a:pt x="876427" y="1054620"/>
                  </a:lnTo>
                  <a:lnTo>
                    <a:pt x="876427" y="1055255"/>
                  </a:lnTo>
                  <a:lnTo>
                    <a:pt x="876554" y="1055255"/>
                  </a:lnTo>
                  <a:lnTo>
                    <a:pt x="876554" y="1054620"/>
                  </a:lnTo>
                  <a:lnTo>
                    <a:pt x="1748015" y="1053985"/>
                  </a:lnTo>
                  <a:close/>
                </a:path>
                <a:path w="1753234" h="1694179">
                  <a:moveTo>
                    <a:pt x="1748053" y="1034935"/>
                  </a:moveTo>
                  <a:lnTo>
                    <a:pt x="5118" y="1033678"/>
                  </a:lnTo>
                  <a:lnTo>
                    <a:pt x="5118" y="1034935"/>
                  </a:lnTo>
                  <a:lnTo>
                    <a:pt x="1748053" y="1034935"/>
                  </a:lnTo>
                  <a:close/>
                </a:path>
                <a:path w="1753234" h="1694179">
                  <a:moveTo>
                    <a:pt x="1748066" y="1028585"/>
                  </a:moveTo>
                  <a:lnTo>
                    <a:pt x="5130" y="1028585"/>
                  </a:lnTo>
                  <a:lnTo>
                    <a:pt x="5130" y="1029855"/>
                  </a:lnTo>
                  <a:lnTo>
                    <a:pt x="1748066" y="1028585"/>
                  </a:lnTo>
                  <a:close/>
                </a:path>
                <a:path w="1753234" h="1694179">
                  <a:moveTo>
                    <a:pt x="1748193" y="975245"/>
                  </a:moveTo>
                  <a:lnTo>
                    <a:pt x="874153" y="975245"/>
                  </a:lnTo>
                  <a:lnTo>
                    <a:pt x="5753" y="975245"/>
                  </a:lnTo>
                  <a:lnTo>
                    <a:pt x="5753" y="608215"/>
                  </a:lnTo>
                  <a:lnTo>
                    <a:pt x="5765" y="603135"/>
                  </a:lnTo>
                  <a:lnTo>
                    <a:pt x="5778" y="598055"/>
                  </a:lnTo>
                  <a:lnTo>
                    <a:pt x="5410" y="598055"/>
                  </a:lnTo>
                  <a:lnTo>
                    <a:pt x="5410" y="603135"/>
                  </a:lnTo>
                  <a:lnTo>
                    <a:pt x="4140" y="603135"/>
                  </a:lnTo>
                  <a:lnTo>
                    <a:pt x="4140" y="608215"/>
                  </a:lnTo>
                  <a:lnTo>
                    <a:pt x="127" y="608215"/>
                  </a:lnTo>
                  <a:lnTo>
                    <a:pt x="127" y="975245"/>
                  </a:lnTo>
                  <a:lnTo>
                    <a:pt x="127" y="976515"/>
                  </a:lnTo>
                  <a:lnTo>
                    <a:pt x="101" y="1013345"/>
                  </a:lnTo>
                  <a:lnTo>
                    <a:pt x="76" y="1014615"/>
                  </a:lnTo>
                  <a:lnTo>
                    <a:pt x="63" y="1022235"/>
                  </a:lnTo>
                  <a:lnTo>
                    <a:pt x="5143" y="1022235"/>
                  </a:lnTo>
                  <a:lnTo>
                    <a:pt x="5143" y="1014615"/>
                  </a:lnTo>
                  <a:lnTo>
                    <a:pt x="876376" y="1014615"/>
                  </a:lnTo>
                  <a:lnTo>
                    <a:pt x="876376" y="1013345"/>
                  </a:lnTo>
                  <a:lnTo>
                    <a:pt x="5181" y="1013345"/>
                  </a:lnTo>
                  <a:lnTo>
                    <a:pt x="5181" y="976515"/>
                  </a:lnTo>
                  <a:lnTo>
                    <a:pt x="874153" y="976515"/>
                  </a:lnTo>
                  <a:lnTo>
                    <a:pt x="874153" y="975880"/>
                  </a:lnTo>
                  <a:lnTo>
                    <a:pt x="1748193" y="976515"/>
                  </a:lnTo>
                  <a:lnTo>
                    <a:pt x="1748193" y="975245"/>
                  </a:lnTo>
                  <a:close/>
                </a:path>
                <a:path w="1753234" h="1694179">
                  <a:moveTo>
                    <a:pt x="1752587" y="1070495"/>
                  </a:moveTo>
                  <a:lnTo>
                    <a:pt x="1747977" y="1070495"/>
                  </a:lnTo>
                  <a:lnTo>
                    <a:pt x="1747977" y="1069238"/>
                  </a:lnTo>
                  <a:lnTo>
                    <a:pt x="5080" y="1070495"/>
                  </a:lnTo>
                  <a:lnTo>
                    <a:pt x="1747964" y="1070495"/>
                  </a:lnTo>
                  <a:lnTo>
                    <a:pt x="1747964" y="1085735"/>
                  </a:lnTo>
                  <a:lnTo>
                    <a:pt x="1747939" y="1089545"/>
                  </a:lnTo>
                  <a:lnTo>
                    <a:pt x="1747926" y="1095895"/>
                  </a:lnTo>
                  <a:lnTo>
                    <a:pt x="1747913" y="1100975"/>
                  </a:lnTo>
                  <a:lnTo>
                    <a:pt x="1749120" y="1100975"/>
                  </a:lnTo>
                  <a:lnTo>
                    <a:pt x="1749120" y="1095895"/>
                  </a:lnTo>
                  <a:lnTo>
                    <a:pt x="1750390" y="1095895"/>
                  </a:lnTo>
                  <a:lnTo>
                    <a:pt x="1750390" y="1089545"/>
                  </a:lnTo>
                  <a:lnTo>
                    <a:pt x="1751660" y="1089545"/>
                  </a:lnTo>
                  <a:lnTo>
                    <a:pt x="1751660" y="1085735"/>
                  </a:lnTo>
                  <a:lnTo>
                    <a:pt x="1752587" y="1085735"/>
                  </a:lnTo>
                  <a:lnTo>
                    <a:pt x="1752587" y="1070495"/>
                  </a:lnTo>
                  <a:close/>
                </a:path>
                <a:path w="1753234" h="1694179">
                  <a:moveTo>
                    <a:pt x="1752625" y="1045095"/>
                  </a:moveTo>
                  <a:lnTo>
                    <a:pt x="1748040" y="1045095"/>
                  </a:lnTo>
                  <a:lnTo>
                    <a:pt x="1748040" y="1043838"/>
                  </a:lnTo>
                  <a:lnTo>
                    <a:pt x="5105" y="1045095"/>
                  </a:lnTo>
                  <a:lnTo>
                    <a:pt x="1748028" y="1045095"/>
                  </a:lnTo>
                  <a:lnTo>
                    <a:pt x="1748028" y="1048905"/>
                  </a:lnTo>
                  <a:lnTo>
                    <a:pt x="876566" y="1048905"/>
                  </a:lnTo>
                  <a:lnTo>
                    <a:pt x="876566" y="1050175"/>
                  </a:lnTo>
                  <a:lnTo>
                    <a:pt x="1748015" y="1050175"/>
                  </a:lnTo>
                  <a:lnTo>
                    <a:pt x="1748015" y="1053985"/>
                  </a:lnTo>
                  <a:lnTo>
                    <a:pt x="876554" y="1054620"/>
                  </a:lnTo>
                  <a:lnTo>
                    <a:pt x="1748015" y="1055255"/>
                  </a:lnTo>
                  <a:lnTo>
                    <a:pt x="1748015" y="1059065"/>
                  </a:lnTo>
                  <a:lnTo>
                    <a:pt x="876541" y="1059065"/>
                  </a:lnTo>
                  <a:lnTo>
                    <a:pt x="876541" y="1060335"/>
                  </a:lnTo>
                  <a:lnTo>
                    <a:pt x="1747989" y="1060335"/>
                  </a:lnTo>
                  <a:lnTo>
                    <a:pt x="1747989" y="1069225"/>
                  </a:lnTo>
                  <a:lnTo>
                    <a:pt x="1752600" y="1069225"/>
                  </a:lnTo>
                  <a:lnTo>
                    <a:pt x="1752600" y="1060335"/>
                  </a:lnTo>
                  <a:lnTo>
                    <a:pt x="1752612" y="1059065"/>
                  </a:lnTo>
                  <a:lnTo>
                    <a:pt x="1752612" y="1053985"/>
                  </a:lnTo>
                  <a:lnTo>
                    <a:pt x="1752625" y="1050175"/>
                  </a:lnTo>
                  <a:lnTo>
                    <a:pt x="1752625" y="1048905"/>
                  </a:lnTo>
                  <a:lnTo>
                    <a:pt x="1752625" y="1045095"/>
                  </a:lnTo>
                  <a:close/>
                </a:path>
                <a:path w="1753234" h="1694179">
                  <a:moveTo>
                    <a:pt x="1752650" y="1028585"/>
                  </a:moveTo>
                  <a:lnTo>
                    <a:pt x="1748066" y="1028598"/>
                  </a:lnTo>
                  <a:lnTo>
                    <a:pt x="1748053" y="1034935"/>
                  </a:lnTo>
                  <a:lnTo>
                    <a:pt x="1748040" y="1043838"/>
                  </a:lnTo>
                  <a:lnTo>
                    <a:pt x="1752625" y="1043825"/>
                  </a:lnTo>
                  <a:lnTo>
                    <a:pt x="1752650" y="1034935"/>
                  </a:lnTo>
                  <a:lnTo>
                    <a:pt x="1752650" y="1028585"/>
                  </a:lnTo>
                  <a:close/>
                </a:path>
                <a:path w="1753234" h="1694179">
                  <a:moveTo>
                    <a:pt x="1752676" y="1014615"/>
                  </a:moveTo>
                  <a:lnTo>
                    <a:pt x="1748104" y="1014615"/>
                  </a:lnTo>
                  <a:lnTo>
                    <a:pt x="1748078" y="1023505"/>
                  </a:lnTo>
                  <a:lnTo>
                    <a:pt x="1748066" y="1028585"/>
                  </a:lnTo>
                  <a:lnTo>
                    <a:pt x="1752650" y="1028585"/>
                  </a:lnTo>
                  <a:lnTo>
                    <a:pt x="1752663" y="1023505"/>
                  </a:lnTo>
                  <a:lnTo>
                    <a:pt x="1752676" y="1014615"/>
                  </a:lnTo>
                  <a:close/>
                </a:path>
                <a:path w="1753234" h="1694179">
                  <a:moveTo>
                    <a:pt x="1752739" y="976515"/>
                  </a:moveTo>
                  <a:lnTo>
                    <a:pt x="1748193" y="976515"/>
                  </a:lnTo>
                  <a:lnTo>
                    <a:pt x="1748104" y="1013345"/>
                  </a:lnTo>
                  <a:lnTo>
                    <a:pt x="1752676" y="1013345"/>
                  </a:lnTo>
                  <a:lnTo>
                    <a:pt x="1752739" y="976515"/>
                  </a:lnTo>
                  <a:close/>
                </a:path>
                <a:path w="1753234" h="1694179">
                  <a:moveTo>
                    <a:pt x="1752752" y="944765"/>
                  </a:moveTo>
                  <a:lnTo>
                    <a:pt x="1748231" y="944765"/>
                  </a:lnTo>
                  <a:lnTo>
                    <a:pt x="1748231" y="975245"/>
                  </a:lnTo>
                  <a:lnTo>
                    <a:pt x="1752752" y="975245"/>
                  </a:lnTo>
                  <a:lnTo>
                    <a:pt x="1752752" y="944765"/>
                  </a:lnTo>
                  <a:close/>
                </a:path>
                <a:path w="1753234" h="1694179">
                  <a:moveTo>
                    <a:pt x="1753184" y="603135"/>
                  </a:moveTo>
                  <a:lnTo>
                    <a:pt x="1750390" y="603135"/>
                  </a:lnTo>
                  <a:lnTo>
                    <a:pt x="1750390" y="598055"/>
                  </a:lnTo>
                  <a:lnTo>
                    <a:pt x="1749120" y="598055"/>
                  </a:lnTo>
                  <a:lnTo>
                    <a:pt x="1749120" y="592975"/>
                  </a:lnTo>
                  <a:lnTo>
                    <a:pt x="1749044" y="598055"/>
                  </a:lnTo>
                  <a:lnTo>
                    <a:pt x="1749044" y="603135"/>
                  </a:lnTo>
                  <a:lnTo>
                    <a:pt x="1748269" y="603135"/>
                  </a:lnTo>
                  <a:lnTo>
                    <a:pt x="1748269" y="943495"/>
                  </a:lnTo>
                  <a:lnTo>
                    <a:pt x="1753184" y="943495"/>
                  </a:lnTo>
                  <a:lnTo>
                    <a:pt x="1753184" y="603135"/>
                  </a:lnTo>
                  <a:close/>
                </a:path>
              </a:pathLst>
            </a:custGeom>
            <a:solidFill>
              <a:srgbClr val="0527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5291721" y="4377321"/>
              <a:ext cx="1744345" cy="1684655"/>
            </a:xfrm>
            <a:custGeom>
              <a:avLst/>
              <a:gdLst/>
              <a:ahLst/>
              <a:cxnLst/>
              <a:rect l="l" t="t" r="r" b="b"/>
              <a:pathLst>
                <a:path w="1744345" h="1684654">
                  <a:moveTo>
                    <a:pt x="3975" y="971918"/>
                  </a:moveTo>
                  <a:lnTo>
                    <a:pt x="165" y="971918"/>
                  </a:lnTo>
                  <a:lnTo>
                    <a:pt x="114" y="1008748"/>
                  </a:lnTo>
                  <a:lnTo>
                    <a:pt x="3911" y="1008748"/>
                  </a:lnTo>
                  <a:lnTo>
                    <a:pt x="3975" y="971918"/>
                  </a:lnTo>
                  <a:close/>
                </a:path>
                <a:path w="1744345" h="1684654">
                  <a:moveTo>
                    <a:pt x="4483" y="593471"/>
                  </a:moveTo>
                  <a:lnTo>
                    <a:pt x="190" y="593471"/>
                  </a:lnTo>
                  <a:lnTo>
                    <a:pt x="190" y="970648"/>
                  </a:lnTo>
                  <a:lnTo>
                    <a:pt x="4483" y="970648"/>
                  </a:lnTo>
                  <a:lnTo>
                    <a:pt x="4483" y="593471"/>
                  </a:lnTo>
                  <a:close/>
                </a:path>
                <a:path w="1744345" h="1684654">
                  <a:moveTo>
                    <a:pt x="4572" y="578218"/>
                  </a:moveTo>
                  <a:lnTo>
                    <a:pt x="4178" y="578218"/>
                  </a:lnTo>
                  <a:lnTo>
                    <a:pt x="4178" y="583298"/>
                  </a:lnTo>
                  <a:lnTo>
                    <a:pt x="2908" y="583298"/>
                  </a:lnTo>
                  <a:lnTo>
                    <a:pt x="2908" y="588378"/>
                  </a:lnTo>
                  <a:lnTo>
                    <a:pt x="1638" y="588378"/>
                  </a:lnTo>
                  <a:lnTo>
                    <a:pt x="1638" y="593458"/>
                  </a:lnTo>
                  <a:lnTo>
                    <a:pt x="4546" y="593458"/>
                  </a:lnTo>
                  <a:lnTo>
                    <a:pt x="4546" y="588378"/>
                  </a:lnTo>
                  <a:lnTo>
                    <a:pt x="4559" y="583298"/>
                  </a:lnTo>
                  <a:lnTo>
                    <a:pt x="4572" y="578218"/>
                  </a:lnTo>
                  <a:close/>
                </a:path>
                <a:path w="1744345" h="1684654">
                  <a:moveTo>
                    <a:pt x="871499" y="1054468"/>
                  </a:moveTo>
                  <a:lnTo>
                    <a:pt x="871258" y="1054468"/>
                  </a:lnTo>
                  <a:lnTo>
                    <a:pt x="871258" y="1055738"/>
                  </a:lnTo>
                  <a:lnTo>
                    <a:pt x="871499" y="1055738"/>
                  </a:lnTo>
                  <a:lnTo>
                    <a:pt x="871499" y="1054468"/>
                  </a:lnTo>
                  <a:close/>
                </a:path>
                <a:path w="1744345" h="1684654">
                  <a:moveTo>
                    <a:pt x="871524" y="1044308"/>
                  </a:moveTo>
                  <a:lnTo>
                    <a:pt x="871270" y="1044308"/>
                  </a:lnTo>
                  <a:lnTo>
                    <a:pt x="871270" y="1045578"/>
                  </a:lnTo>
                  <a:lnTo>
                    <a:pt x="871524" y="1045578"/>
                  </a:lnTo>
                  <a:lnTo>
                    <a:pt x="871524" y="1044308"/>
                  </a:lnTo>
                  <a:close/>
                </a:path>
                <a:path w="1744345" h="1684654">
                  <a:moveTo>
                    <a:pt x="1147178" y="1679308"/>
                  </a:moveTo>
                  <a:lnTo>
                    <a:pt x="597268" y="1679308"/>
                  </a:lnTo>
                  <a:lnTo>
                    <a:pt x="597268" y="1680578"/>
                  </a:lnTo>
                  <a:lnTo>
                    <a:pt x="604888" y="1680578"/>
                  </a:lnTo>
                  <a:lnTo>
                    <a:pt x="604888" y="1681848"/>
                  </a:lnTo>
                  <a:lnTo>
                    <a:pt x="609968" y="1681848"/>
                  </a:lnTo>
                  <a:lnTo>
                    <a:pt x="609968" y="1683118"/>
                  </a:lnTo>
                  <a:lnTo>
                    <a:pt x="615048" y="1683118"/>
                  </a:lnTo>
                  <a:lnTo>
                    <a:pt x="615048" y="1684388"/>
                  </a:lnTo>
                  <a:lnTo>
                    <a:pt x="1133208" y="1684388"/>
                  </a:lnTo>
                  <a:lnTo>
                    <a:pt x="1133208" y="1683118"/>
                  </a:lnTo>
                  <a:lnTo>
                    <a:pt x="1138288" y="1683118"/>
                  </a:lnTo>
                  <a:lnTo>
                    <a:pt x="1138288" y="1681848"/>
                  </a:lnTo>
                  <a:lnTo>
                    <a:pt x="1143368" y="1681848"/>
                  </a:lnTo>
                  <a:lnTo>
                    <a:pt x="1143368" y="1680578"/>
                  </a:lnTo>
                  <a:lnTo>
                    <a:pt x="1147178" y="1680578"/>
                  </a:lnTo>
                  <a:lnTo>
                    <a:pt x="1147178" y="1679308"/>
                  </a:lnTo>
                  <a:close/>
                </a:path>
                <a:path w="1744345" h="1684654">
                  <a:moveTo>
                    <a:pt x="1147178" y="4178"/>
                  </a:moveTo>
                  <a:lnTo>
                    <a:pt x="1139558" y="4178"/>
                  </a:lnTo>
                  <a:lnTo>
                    <a:pt x="1139558" y="2908"/>
                  </a:lnTo>
                  <a:lnTo>
                    <a:pt x="1134478" y="2908"/>
                  </a:lnTo>
                  <a:lnTo>
                    <a:pt x="1134478" y="1638"/>
                  </a:lnTo>
                  <a:lnTo>
                    <a:pt x="1129398" y="1638"/>
                  </a:lnTo>
                  <a:lnTo>
                    <a:pt x="1129398" y="368"/>
                  </a:lnTo>
                  <a:lnTo>
                    <a:pt x="873480" y="368"/>
                  </a:lnTo>
                  <a:lnTo>
                    <a:pt x="616318" y="0"/>
                  </a:lnTo>
                  <a:lnTo>
                    <a:pt x="616318" y="368"/>
                  </a:lnTo>
                  <a:lnTo>
                    <a:pt x="611238" y="368"/>
                  </a:lnTo>
                  <a:lnTo>
                    <a:pt x="611238" y="1638"/>
                  </a:lnTo>
                  <a:lnTo>
                    <a:pt x="606158" y="1638"/>
                  </a:lnTo>
                  <a:lnTo>
                    <a:pt x="606158" y="2908"/>
                  </a:lnTo>
                  <a:lnTo>
                    <a:pt x="601078" y="2908"/>
                  </a:lnTo>
                  <a:lnTo>
                    <a:pt x="601078" y="4178"/>
                  </a:lnTo>
                  <a:lnTo>
                    <a:pt x="597268" y="4178"/>
                  </a:lnTo>
                  <a:lnTo>
                    <a:pt x="1147178" y="5422"/>
                  </a:lnTo>
                  <a:lnTo>
                    <a:pt x="1147178" y="4178"/>
                  </a:lnTo>
                  <a:close/>
                </a:path>
                <a:path w="1744345" h="1684654">
                  <a:moveTo>
                    <a:pt x="1738680" y="1050658"/>
                  </a:moveTo>
                  <a:lnTo>
                    <a:pt x="871512" y="1050023"/>
                  </a:lnTo>
                  <a:lnTo>
                    <a:pt x="3860" y="1050658"/>
                  </a:lnTo>
                  <a:lnTo>
                    <a:pt x="1738680" y="1050658"/>
                  </a:lnTo>
                  <a:close/>
                </a:path>
                <a:path w="1744345" h="1684654">
                  <a:moveTo>
                    <a:pt x="1742897" y="1076058"/>
                  </a:moveTo>
                  <a:lnTo>
                    <a:pt x="1738642" y="1076058"/>
                  </a:lnTo>
                  <a:lnTo>
                    <a:pt x="1738642" y="1074788"/>
                  </a:lnTo>
                  <a:lnTo>
                    <a:pt x="3822" y="1074801"/>
                  </a:lnTo>
                  <a:lnTo>
                    <a:pt x="1738630" y="1076058"/>
                  </a:lnTo>
                  <a:lnTo>
                    <a:pt x="1738630" y="1084948"/>
                  </a:lnTo>
                  <a:lnTo>
                    <a:pt x="3810" y="1084948"/>
                  </a:lnTo>
                  <a:lnTo>
                    <a:pt x="3810" y="1074788"/>
                  </a:lnTo>
                  <a:lnTo>
                    <a:pt x="3835" y="1059561"/>
                  </a:lnTo>
                  <a:lnTo>
                    <a:pt x="3848" y="1055738"/>
                  </a:lnTo>
                  <a:lnTo>
                    <a:pt x="3848" y="1050658"/>
                  </a:lnTo>
                  <a:lnTo>
                    <a:pt x="50" y="1050658"/>
                  </a:lnTo>
                  <a:lnTo>
                    <a:pt x="38" y="1055738"/>
                  </a:lnTo>
                  <a:lnTo>
                    <a:pt x="38" y="1059548"/>
                  </a:lnTo>
                  <a:lnTo>
                    <a:pt x="12" y="1074788"/>
                  </a:lnTo>
                  <a:lnTo>
                    <a:pt x="0" y="1084948"/>
                  </a:lnTo>
                  <a:lnTo>
                    <a:pt x="368" y="1084948"/>
                  </a:lnTo>
                  <a:lnTo>
                    <a:pt x="368" y="1091298"/>
                  </a:lnTo>
                  <a:lnTo>
                    <a:pt x="1638" y="1091298"/>
                  </a:lnTo>
                  <a:lnTo>
                    <a:pt x="1638" y="1096378"/>
                  </a:lnTo>
                  <a:lnTo>
                    <a:pt x="2908" y="1096378"/>
                  </a:lnTo>
                  <a:lnTo>
                    <a:pt x="2908" y="1100188"/>
                  </a:lnTo>
                  <a:lnTo>
                    <a:pt x="3784" y="1100188"/>
                  </a:lnTo>
                  <a:lnTo>
                    <a:pt x="3784" y="1096378"/>
                  </a:lnTo>
                  <a:lnTo>
                    <a:pt x="3784" y="1091298"/>
                  </a:lnTo>
                  <a:lnTo>
                    <a:pt x="3797" y="1084948"/>
                  </a:lnTo>
                  <a:lnTo>
                    <a:pt x="1738630" y="1086218"/>
                  </a:lnTo>
                  <a:lnTo>
                    <a:pt x="1738630" y="1096378"/>
                  </a:lnTo>
                  <a:lnTo>
                    <a:pt x="1738604" y="1100188"/>
                  </a:lnTo>
                  <a:lnTo>
                    <a:pt x="1738604" y="1106538"/>
                  </a:lnTo>
                  <a:lnTo>
                    <a:pt x="1738591" y="1110348"/>
                  </a:lnTo>
                  <a:lnTo>
                    <a:pt x="1738591" y="1112888"/>
                  </a:lnTo>
                  <a:lnTo>
                    <a:pt x="1738998" y="1112888"/>
                  </a:lnTo>
                  <a:lnTo>
                    <a:pt x="1738998" y="1110348"/>
                  </a:lnTo>
                  <a:lnTo>
                    <a:pt x="1740268" y="1110348"/>
                  </a:lnTo>
                  <a:lnTo>
                    <a:pt x="1740268" y="1106538"/>
                  </a:lnTo>
                  <a:lnTo>
                    <a:pt x="1741538" y="1106538"/>
                  </a:lnTo>
                  <a:lnTo>
                    <a:pt x="1741538" y="1100188"/>
                  </a:lnTo>
                  <a:lnTo>
                    <a:pt x="1742833" y="1100188"/>
                  </a:lnTo>
                  <a:lnTo>
                    <a:pt x="1742833" y="1096378"/>
                  </a:lnTo>
                  <a:lnTo>
                    <a:pt x="1742897" y="1076058"/>
                  </a:lnTo>
                  <a:close/>
                </a:path>
                <a:path w="1744345" h="1684654">
                  <a:moveTo>
                    <a:pt x="1742960" y="1055738"/>
                  </a:moveTo>
                  <a:lnTo>
                    <a:pt x="1738668" y="1055738"/>
                  </a:lnTo>
                  <a:lnTo>
                    <a:pt x="1738668" y="1060818"/>
                  </a:lnTo>
                  <a:lnTo>
                    <a:pt x="1738642" y="1074788"/>
                  </a:lnTo>
                  <a:lnTo>
                    <a:pt x="1742909" y="1074788"/>
                  </a:lnTo>
                  <a:lnTo>
                    <a:pt x="1742948" y="1060818"/>
                  </a:lnTo>
                  <a:lnTo>
                    <a:pt x="1742960" y="1055738"/>
                  </a:lnTo>
                  <a:close/>
                </a:path>
                <a:path w="1744345" h="1684654">
                  <a:moveTo>
                    <a:pt x="1742960" y="1050658"/>
                  </a:moveTo>
                  <a:lnTo>
                    <a:pt x="1738680" y="1050658"/>
                  </a:lnTo>
                  <a:lnTo>
                    <a:pt x="1738680" y="1054468"/>
                  </a:lnTo>
                  <a:lnTo>
                    <a:pt x="1742960" y="1054468"/>
                  </a:lnTo>
                  <a:lnTo>
                    <a:pt x="1742960" y="1050658"/>
                  </a:lnTo>
                  <a:close/>
                </a:path>
                <a:path w="1744345" h="1684654">
                  <a:moveTo>
                    <a:pt x="1742986" y="1045578"/>
                  </a:moveTo>
                  <a:lnTo>
                    <a:pt x="1738693" y="1045578"/>
                  </a:lnTo>
                  <a:lnTo>
                    <a:pt x="1738680" y="1049388"/>
                  </a:lnTo>
                  <a:lnTo>
                    <a:pt x="1742973" y="1049388"/>
                  </a:lnTo>
                  <a:lnTo>
                    <a:pt x="1742986" y="1045578"/>
                  </a:lnTo>
                  <a:close/>
                </a:path>
                <a:path w="1744345" h="1684654">
                  <a:moveTo>
                    <a:pt x="1743024" y="1010018"/>
                  </a:moveTo>
                  <a:lnTo>
                    <a:pt x="1738744" y="1010018"/>
                  </a:lnTo>
                  <a:lnTo>
                    <a:pt x="1738744" y="1008748"/>
                  </a:lnTo>
                  <a:lnTo>
                    <a:pt x="3911" y="1010018"/>
                  </a:lnTo>
                  <a:lnTo>
                    <a:pt x="1738718" y="1010018"/>
                  </a:lnTo>
                  <a:lnTo>
                    <a:pt x="1738718" y="1023988"/>
                  </a:lnTo>
                  <a:lnTo>
                    <a:pt x="3911" y="1023988"/>
                  </a:lnTo>
                  <a:lnTo>
                    <a:pt x="3911" y="1010018"/>
                  </a:lnTo>
                  <a:lnTo>
                    <a:pt x="50" y="1010018"/>
                  </a:lnTo>
                  <a:lnTo>
                    <a:pt x="50" y="1049401"/>
                  </a:lnTo>
                  <a:lnTo>
                    <a:pt x="3860" y="1049401"/>
                  </a:lnTo>
                  <a:lnTo>
                    <a:pt x="871512" y="1050023"/>
                  </a:lnTo>
                  <a:lnTo>
                    <a:pt x="1738680" y="1049388"/>
                  </a:lnTo>
                  <a:lnTo>
                    <a:pt x="3911" y="1049401"/>
                  </a:lnTo>
                  <a:lnTo>
                    <a:pt x="3911" y="1024001"/>
                  </a:lnTo>
                  <a:lnTo>
                    <a:pt x="1738718" y="1025258"/>
                  </a:lnTo>
                  <a:lnTo>
                    <a:pt x="1738718" y="1044308"/>
                  </a:lnTo>
                  <a:lnTo>
                    <a:pt x="1743024" y="1044308"/>
                  </a:lnTo>
                  <a:lnTo>
                    <a:pt x="1743024" y="1010018"/>
                  </a:lnTo>
                  <a:close/>
                </a:path>
                <a:path w="1744345" h="1684654">
                  <a:moveTo>
                    <a:pt x="1743227" y="940168"/>
                  </a:moveTo>
                  <a:lnTo>
                    <a:pt x="1738845" y="940168"/>
                  </a:lnTo>
                  <a:lnTo>
                    <a:pt x="1738795" y="970648"/>
                  </a:lnTo>
                  <a:lnTo>
                    <a:pt x="871651" y="970648"/>
                  </a:lnTo>
                  <a:lnTo>
                    <a:pt x="871651" y="971918"/>
                  </a:lnTo>
                  <a:lnTo>
                    <a:pt x="1738795" y="971918"/>
                  </a:lnTo>
                  <a:lnTo>
                    <a:pt x="1738744" y="1008748"/>
                  </a:lnTo>
                  <a:lnTo>
                    <a:pt x="1743062" y="1008748"/>
                  </a:lnTo>
                  <a:lnTo>
                    <a:pt x="1743151" y="971918"/>
                  </a:lnTo>
                  <a:lnTo>
                    <a:pt x="1743151" y="970648"/>
                  </a:lnTo>
                  <a:lnTo>
                    <a:pt x="1743227" y="940168"/>
                  </a:lnTo>
                  <a:close/>
                </a:path>
                <a:path w="1744345" h="1684654">
                  <a:moveTo>
                    <a:pt x="1743913" y="588378"/>
                  </a:moveTo>
                  <a:lnTo>
                    <a:pt x="1742808" y="588378"/>
                  </a:lnTo>
                  <a:lnTo>
                    <a:pt x="1742808" y="583298"/>
                  </a:lnTo>
                  <a:lnTo>
                    <a:pt x="1741538" y="583298"/>
                  </a:lnTo>
                  <a:lnTo>
                    <a:pt x="1741538" y="578218"/>
                  </a:lnTo>
                  <a:lnTo>
                    <a:pt x="1740268" y="578218"/>
                  </a:lnTo>
                  <a:lnTo>
                    <a:pt x="1740268" y="574408"/>
                  </a:lnTo>
                  <a:lnTo>
                    <a:pt x="1739392" y="574408"/>
                  </a:lnTo>
                  <a:lnTo>
                    <a:pt x="1739392" y="578218"/>
                  </a:lnTo>
                  <a:lnTo>
                    <a:pt x="1739392" y="583298"/>
                  </a:lnTo>
                  <a:lnTo>
                    <a:pt x="1739379" y="588378"/>
                  </a:lnTo>
                  <a:lnTo>
                    <a:pt x="1738845" y="588378"/>
                  </a:lnTo>
                  <a:lnTo>
                    <a:pt x="1738845" y="938898"/>
                  </a:lnTo>
                  <a:lnTo>
                    <a:pt x="1743913" y="938898"/>
                  </a:lnTo>
                  <a:lnTo>
                    <a:pt x="1743913" y="588378"/>
                  </a:lnTo>
                  <a:close/>
                </a:path>
              </a:pathLst>
            </a:custGeom>
            <a:solidFill>
              <a:srgbClr val="0628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5295506" y="4381538"/>
              <a:ext cx="1736089" cy="1675130"/>
            </a:xfrm>
            <a:custGeom>
              <a:avLst/>
              <a:gdLst/>
              <a:ahLst/>
              <a:cxnLst/>
              <a:rect l="l" t="t" r="r" b="b"/>
              <a:pathLst>
                <a:path w="1736090" h="1675129">
                  <a:moveTo>
                    <a:pt x="5067" y="1097241"/>
                  </a:moveTo>
                  <a:lnTo>
                    <a:pt x="393" y="1097241"/>
                  </a:lnTo>
                  <a:lnTo>
                    <a:pt x="393" y="1102321"/>
                  </a:lnTo>
                  <a:lnTo>
                    <a:pt x="1663" y="1102321"/>
                  </a:lnTo>
                  <a:lnTo>
                    <a:pt x="1663" y="1106131"/>
                  </a:lnTo>
                  <a:lnTo>
                    <a:pt x="2933" y="1106131"/>
                  </a:lnTo>
                  <a:lnTo>
                    <a:pt x="2933" y="1109941"/>
                  </a:lnTo>
                  <a:lnTo>
                    <a:pt x="4203" y="1109941"/>
                  </a:lnTo>
                  <a:lnTo>
                    <a:pt x="4203" y="1112481"/>
                  </a:lnTo>
                  <a:lnTo>
                    <a:pt x="5054" y="1112481"/>
                  </a:lnTo>
                  <a:lnTo>
                    <a:pt x="5054" y="1109941"/>
                  </a:lnTo>
                  <a:lnTo>
                    <a:pt x="5054" y="1106131"/>
                  </a:lnTo>
                  <a:lnTo>
                    <a:pt x="5054" y="1102321"/>
                  </a:lnTo>
                  <a:lnTo>
                    <a:pt x="5067" y="1097241"/>
                  </a:lnTo>
                  <a:close/>
                </a:path>
                <a:path w="1736090" h="1675129">
                  <a:moveTo>
                    <a:pt x="5270" y="967701"/>
                  </a:moveTo>
                  <a:lnTo>
                    <a:pt x="190" y="967701"/>
                  </a:lnTo>
                  <a:lnTo>
                    <a:pt x="127" y="1004531"/>
                  </a:lnTo>
                  <a:lnTo>
                    <a:pt x="5207" y="1004531"/>
                  </a:lnTo>
                  <a:lnTo>
                    <a:pt x="5270" y="967701"/>
                  </a:lnTo>
                  <a:close/>
                </a:path>
                <a:path w="1736090" h="1675129">
                  <a:moveTo>
                    <a:pt x="5295" y="935951"/>
                  </a:moveTo>
                  <a:lnTo>
                    <a:pt x="215" y="935951"/>
                  </a:lnTo>
                  <a:lnTo>
                    <a:pt x="215" y="966431"/>
                  </a:lnTo>
                  <a:lnTo>
                    <a:pt x="5270" y="966431"/>
                  </a:lnTo>
                  <a:lnTo>
                    <a:pt x="5295" y="935951"/>
                  </a:lnTo>
                  <a:close/>
                </a:path>
                <a:path w="1736090" h="1675129">
                  <a:moveTo>
                    <a:pt x="5880" y="560031"/>
                  </a:moveTo>
                  <a:lnTo>
                    <a:pt x="5473" y="560031"/>
                  </a:lnTo>
                  <a:lnTo>
                    <a:pt x="5473" y="563841"/>
                  </a:lnTo>
                  <a:lnTo>
                    <a:pt x="4203" y="563841"/>
                  </a:lnTo>
                  <a:lnTo>
                    <a:pt x="4203" y="566381"/>
                  </a:lnTo>
                  <a:lnTo>
                    <a:pt x="2933" y="566381"/>
                  </a:lnTo>
                  <a:lnTo>
                    <a:pt x="2933" y="567651"/>
                  </a:lnTo>
                  <a:lnTo>
                    <a:pt x="2933" y="570191"/>
                  </a:lnTo>
                  <a:lnTo>
                    <a:pt x="5880" y="570191"/>
                  </a:lnTo>
                  <a:lnTo>
                    <a:pt x="5880" y="567651"/>
                  </a:lnTo>
                  <a:lnTo>
                    <a:pt x="5880" y="566381"/>
                  </a:lnTo>
                  <a:lnTo>
                    <a:pt x="5880" y="563841"/>
                  </a:lnTo>
                  <a:lnTo>
                    <a:pt x="5880" y="560031"/>
                  </a:lnTo>
                  <a:close/>
                </a:path>
                <a:path w="1736090" h="1675129">
                  <a:moveTo>
                    <a:pt x="867803" y="1004531"/>
                  </a:moveTo>
                  <a:lnTo>
                    <a:pt x="867549" y="1004531"/>
                  </a:lnTo>
                  <a:lnTo>
                    <a:pt x="867549" y="1005801"/>
                  </a:lnTo>
                  <a:lnTo>
                    <a:pt x="867803" y="1005801"/>
                  </a:lnTo>
                  <a:lnTo>
                    <a:pt x="867803" y="1004531"/>
                  </a:lnTo>
                  <a:close/>
                </a:path>
                <a:path w="1736090" h="1675129">
                  <a:moveTo>
                    <a:pt x="1145933" y="1231"/>
                  </a:moveTo>
                  <a:lnTo>
                    <a:pt x="1143393" y="1231"/>
                  </a:lnTo>
                  <a:lnTo>
                    <a:pt x="593483" y="0"/>
                  </a:lnTo>
                  <a:lnTo>
                    <a:pt x="593483" y="1231"/>
                  </a:lnTo>
                  <a:lnTo>
                    <a:pt x="588403" y="1231"/>
                  </a:lnTo>
                  <a:lnTo>
                    <a:pt x="588403" y="2501"/>
                  </a:lnTo>
                  <a:lnTo>
                    <a:pt x="1145933" y="2501"/>
                  </a:lnTo>
                  <a:lnTo>
                    <a:pt x="1145933" y="1231"/>
                  </a:lnTo>
                  <a:close/>
                </a:path>
                <a:path w="1736090" h="1675129">
                  <a:moveTo>
                    <a:pt x="1153553" y="3771"/>
                  </a:moveTo>
                  <a:lnTo>
                    <a:pt x="1149743" y="3771"/>
                  </a:lnTo>
                  <a:lnTo>
                    <a:pt x="1149743" y="2514"/>
                  </a:lnTo>
                  <a:lnTo>
                    <a:pt x="584593" y="2514"/>
                  </a:lnTo>
                  <a:lnTo>
                    <a:pt x="584593" y="3771"/>
                  </a:lnTo>
                  <a:lnTo>
                    <a:pt x="580783" y="3771"/>
                  </a:lnTo>
                  <a:lnTo>
                    <a:pt x="580783" y="5041"/>
                  </a:lnTo>
                  <a:lnTo>
                    <a:pt x="1153553" y="5041"/>
                  </a:lnTo>
                  <a:lnTo>
                    <a:pt x="1153553" y="3771"/>
                  </a:lnTo>
                  <a:close/>
                </a:path>
                <a:path w="1736090" h="1675129">
                  <a:moveTo>
                    <a:pt x="1156093" y="1671281"/>
                  </a:moveTo>
                  <a:lnTo>
                    <a:pt x="1153972" y="1671281"/>
                  </a:lnTo>
                  <a:lnTo>
                    <a:pt x="579513" y="1670024"/>
                  </a:lnTo>
                  <a:lnTo>
                    <a:pt x="579513" y="1671281"/>
                  </a:lnTo>
                  <a:lnTo>
                    <a:pt x="583323" y="1671281"/>
                  </a:lnTo>
                  <a:lnTo>
                    <a:pt x="583323" y="1672551"/>
                  </a:lnTo>
                  <a:lnTo>
                    <a:pt x="587133" y="1672551"/>
                  </a:lnTo>
                  <a:lnTo>
                    <a:pt x="587133" y="1673821"/>
                  </a:lnTo>
                  <a:lnTo>
                    <a:pt x="590943" y="1673821"/>
                  </a:lnTo>
                  <a:lnTo>
                    <a:pt x="590943" y="1675091"/>
                  </a:lnTo>
                  <a:lnTo>
                    <a:pt x="1148473" y="1675091"/>
                  </a:lnTo>
                  <a:lnTo>
                    <a:pt x="1148473" y="1673821"/>
                  </a:lnTo>
                  <a:lnTo>
                    <a:pt x="1152283" y="1673821"/>
                  </a:lnTo>
                  <a:lnTo>
                    <a:pt x="1152283" y="1672551"/>
                  </a:lnTo>
                  <a:lnTo>
                    <a:pt x="1156093" y="1672551"/>
                  </a:lnTo>
                  <a:lnTo>
                    <a:pt x="1156093" y="1671281"/>
                  </a:lnTo>
                  <a:close/>
                </a:path>
                <a:path w="1736090" h="1675129">
                  <a:moveTo>
                    <a:pt x="1730133" y="1118831"/>
                  </a:moveTo>
                  <a:lnTo>
                    <a:pt x="1730121" y="1122641"/>
                  </a:lnTo>
                  <a:lnTo>
                    <a:pt x="1730133" y="1118831"/>
                  </a:lnTo>
                  <a:close/>
                </a:path>
                <a:path w="1736090" h="1675129">
                  <a:moveTo>
                    <a:pt x="1730209" y="1080731"/>
                  </a:moveTo>
                  <a:lnTo>
                    <a:pt x="5092" y="1080744"/>
                  </a:lnTo>
                  <a:lnTo>
                    <a:pt x="1730209" y="1082001"/>
                  </a:lnTo>
                  <a:lnTo>
                    <a:pt x="1730209" y="1080731"/>
                  </a:lnTo>
                  <a:close/>
                </a:path>
                <a:path w="1736090" h="1675129">
                  <a:moveTo>
                    <a:pt x="1730222" y="1075651"/>
                  </a:moveTo>
                  <a:lnTo>
                    <a:pt x="5105" y="1075651"/>
                  </a:lnTo>
                  <a:lnTo>
                    <a:pt x="5105" y="1076921"/>
                  </a:lnTo>
                  <a:lnTo>
                    <a:pt x="1730222" y="1076921"/>
                  </a:lnTo>
                  <a:lnTo>
                    <a:pt x="1730222" y="1075651"/>
                  </a:lnTo>
                  <a:close/>
                </a:path>
                <a:path w="1736090" h="1675129">
                  <a:moveTo>
                    <a:pt x="1730235" y="1070571"/>
                  </a:moveTo>
                  <a:lnTo>
                    <a:pt x="5105" y="1071841"/>
                  </a:lnTo>
                  <a:lnTo>
                    <a:pt x="1730235" y="1071841"/>
                  </a:lnTo>
                  <a:lnTo>
                    <a:pt x="1730235" y="1070571"/>
                  </a:lnTo>
                  <a:close/>
                </a:path>
                <a:path w="1736090" h="1675129">
                  <a:moveTo>
                    <a:pt x="1730311" y="1040104"/>
                  </a:moveTo>
                  <a:lnTo>
                    <a:pt x="5168" y="1041361"/>
                  </a:lnTo>
                  <a:lnTo>
                    <a:pt x="1730298" y="1041361"/>
                  </a:lnTo>
                  <a:lnTo>
                    <a:pt x="1730311" y="1040104"/>
                  </a:lnTo>
                  <a:close/>
                </a:path>
                <a:path w="1736090" h="1675129">
                  <a:moveTo>
                    <a:pt x="1730336" y="967701"/>
                  </a:moveTo>
                  <a:lnTo>
                    <a:pt x="5270" y="966431"/>
                  </a:lnTo>
                  <a:lnTo>
                    <a:pt x="5270" y="967701"/>
                  </a:lnTo>
                  <a:lnTo>
                    <a:pt x="1730336" y="967701"/>
                  </a:lnTo>
                  <a:close/>
                </a:path>
                <a:path w="1736090" h="1675129">
                  <a:moveTo>
                    <a:pt x="1730540" y="803871"/>
                  </a:moveTo>
                  <a:lnTo>
                    <a:pt x="5867" y="802614"/>
                  </a:lnTo>
                  <a:lnTo>
                    <a:pt x="5867" y="570204"/>
                  </a:lnTo>
                  <a:lnTo>
                    <a:pt x="241" y="570204"/>
                  </a:lnTo>
                  <a:lnTo>
                    <a:pt x="241" y="934681"/>
                  </a:lnTo>
                  <a:lnTo>
                    <a:pt x="5867" y="934681"/>
                  </a:lnTo>
                  <a:lnTo>
                    <a:pt x="5867" y="803871"/>
                  </a:lnTo>
                  <a:lnTo>
                    <a:pt x="1730540" y="803871"/>
                  </a:lnTo>
                  <a:close/>
                </a:path>
                <a:path w="1736090" h="1675129">
                  <a:moveTo>
                    <a:pt x="1732673" y="560031"/>
                  </a:moveTo>
                  <a:lnTo>
                    <a:pt x="1731391" y="560031"/>
                  </a:lnTo>
                  <a:lnTo>
                    <a:pt x="1731391" y="563841"/>
                  </a:lnTo>
                  <a:lnTo>
                    <a:pt x="1732673" y="563841"/>
                  </a:lnTo>
                  <a:lnTo>
                    <a:pt x="1732673" y="560031"/>
                  </a:lnTo>
                  <a:close/>
                </a:path>
                <a:path w="1736090" h="1675129">
                  <a:moveTo>
                    <a:pt x="1734820" y="1097241"/>
                  </a:moveTo>
                  <a:lnTo>
                    <a:pt x="1730171" y="1097241"/>
                  </a:lnTo>
                  <a:lnTo>
                    <a:pt x="1730159" y="1104861"/>
                  </a:lnTo>
                  <a:lnTo>
                    <a:pt x="1730159" y="1108671"/>
                  </a:lnTo>
                  <a:lnTo>
                    <a:pt x="1730146" y="1111211"/>
                  </a:lnTo>
                  <a:lnTo>
                    <a:pt x="867600" y="1111211"/>
                  </a:lnTo>
                  <a:lnTo>
                    <a:pt x="867600" y="1112481"/>
                  </a:lnTo>
                  <a:lnTo>
                    <a:pt x="1730133" y="1112481"/>
                  </a:lnTo>
                  <a:lnTo>
                    <a:pt x="1730133" y="1116291"/>
                  </a:lnTo>
                  <a:lnTo>
                    <a:pt x="1730133" y="1118831"/>
                  </a:lnTo>
                  <a:lnTo>
                    <a:pt x="1731403" y="1118831"/>
                  </a:lnTo>
                  <a:lnTo>
                    <a:pt x="1731403" y="1116291"/>
                  </a:lnTo>
                  <a:lnTo>
                    <a:pt x="1732673" y="1116291"/>
                  </a:lnTo>
                  <a:lnTo>
                    <a:pt x="1732673" y="1112481"/>
                  </a:lnTo>
                  <a:lnTo>
                    <a:pt x="1733943" y="1112481"/>
                  </a:lnTo>
                  <a:lnTo>
                    <a:pt x="1733943" y="1111211"/>
                  </a:lnTo>
                  <a:lnTo>
                    <a:pt x="1733943" y="1108671"/>
                  </a:lnTo>
                  <a:lnTo>
                    <a:pt x="1734807" y="1108671"/>
                  </a:lnTo>
                  <a:lnTo>
                    <a:pt x="1734807" y="1104861"/>
                  </a:lnTo>
                  <a:lnTo>
                    <a:pt x="1734820" y="1097241"/>
                  </a:lnTo>
                  <a:close/>
                </a:path>
                <a:path w="1736090" h="1675129">
                  <a:moveTo>
                    <a:pt x="1734845" y="1082001"/>
                  </a:moveTo>
                  <a:lnTo>
                    <a:pt x="1730209" y="1082001"/>
                  </a:lnTo>
                  <a:lnTo>
                    <a:pt x="1730184" y="1095971"/>
                  </a:lnTo>
                  <a:lnTo>
                    <a:pt x="1734820" y="1095971"/>
                  </a:lnTo>
                  <a:lnTo>
                    <a:pt x="1734845" y="1082001"/>
                  </a:lnTo>
                  <a:close/>
                </a:path>
                <a:path w="1736090" h="1675129">
                  <a:moveTo>
                    <a:pt x="1734870" y="1051521"/>
                  </a:moveTo>
                  <a:lnTo>
                    <a:pt x="1730286" y="1051521"/>
                  </a:lnTo>
                  <a:lnTo>
                    <a:pt x="1730286" y="1050264"/>
                  </a:lnTo>
                  <a:lnTo>
                    <a:pt x="5143" y="1051521"/>
                  </a:lnTo>
                  <a:lnTo>
                    <a:pt x="1730248" y="1051521"/>
                  </a:lnTo>
                  <a:lnTo>
                    <a:pt x="1730248" y="1080731"/>
                  </a:lnTo>
                  <a:lnTo>
                    <a:pt x="1734870" y="1080731"/>
                  </a:lnTo>
                  <a:lnTo>
                    <a:pt x="1734870" y="1051521"/>
                  </a:lnTo>
                  <a:close/>
                </a:path>
                <a:path w="1736090" h="1675129">
                  <a:moveTo>
                    <a:pt x="1734908" y="1041361"/>
                  </a:moveTo>
                  <a:lnTo>
                    <a:pt x="1730298" y="1041361"/>
                  </a:lnTo>
                  <a:lnTo>
                    <a:pt x="1730286" y="1045171"/>
                  </a:lnTo>
                  <a:lnTo>
                    <a:pt x="5156" y="1045171"/>
                  </a:lnTo>
                  <a:lnTo>
                    <a:pt x="5156" y="1041361"/>
                  </a:lnTo>
                  <a:lnTo>
                    <a:pt x="5168" y="1026121"/>
                  </a:lnTo>
                  <a:lnTo>
                    <a:pt x="4927" y="1026121"/>
                  </a:lnTo>
                  <a:lnTo>
                    <a:pt x="4927" y="1024851"/>
                  </a:lnTo>
                  <a:lnTo>
                    <a:pt x="5194" y="1024851"/>
                  </a:lnTo>
                  <a:lnTo>
                    <a:pt x="5194" y="1021041"/>
                  </a:lnTo>
                  <a:lnTo>
                    <a:pt x="1730336" y="1021041"/>
                  </a:lnTo>
                  <a:lnTo>
                    <a:pt x="5194" y="1019784"/>
                  </a:lnTo>
                  <a:lnTo>
                    <a:pt x="5194" y="1013421"/>
                  </a:lnTo>
                  <a:lnTo>
                    <a:pt x="5207" y="1005801"/>
                  </a:lnTo>
                  <a:lnTo>
                    <a:pt x="127" y="1005801"/>
                  </a:lnTo>
                  <a:lnTo>
                    <a:pt x="127" y="1013421"/>
                  </a:lnTo>
                  <a:lnTo>
                    <a:pt x="114" y="1024851"/>
                  </a:lnTo>
                  <a:lnTo>
                    <a:pt x="101" y="1026121"/>
                  </a:lnTo>
                  <a:lnTo>
                    <a:pt x="88" y="1041361"/>
                  </a:lnTo>
                  <a:lnTo>
                    <a:pt x="76" y="1045171"/>
                  </a:lnTo>
                  <a:lnTo>
                    <a:pt x="76" y="1046441"/>
                  </a:lnTo>
                  <a:lnTo>
                    <a:pt x="63" y="1051521"/>
                  </a:lnTo>
                  <a:lnTo>
                    <a:pt x="12" y="1080731"/>
                  </a:lnTo>
                  <a:lnTo>
                    <a:pt x="0" y="1095971"/>
                  </a:lnTo>
                  <a:lnTo>
                    <a:pt x="5080" y="1095971"/>
                  </a:lnTo>
                  <a:lnTo>
                    <a:pt x="5080" y="1080731"/>
                  </a:lnTo>
                  <a:lnTo>
                    <a:pt x="5105" y="1071841"/>
                  </a:lnTo>
                  <a:lnTo>
                    <a:pt x="5143" y="1051521"/>
                  </a:lnTo>
                  <a:lnTo>
                    <a:pt x="5143" y="1046441"/>
                  </a:lnTo>
                  <a:lnTo>
                    <a:pt x="1730286" y="1046441"/>
                  </a:lnTo>
                  <a:lnTo>
                    <a:pt x="1730286" y="1050264"/>
                  </a:lnTo>
                  <a:lnTo>
                    <a:pt x="1734883" y="1050251"/>
                  </a:lnTo>
                  <a:lnTo>
                    <a:pt x="1734896" y="1046441"/>
                  </a:lnTo>
                  <a:lnTo>
                    <a:pt x="1734896" y="1045171"/>
                  </a:lnTo>
                  <a:lnTo>
                    <a:pt x="1734908" y="1041361"/>
                  </a:lnTo>
                  <a:close/>
                </a:path>
                <a:path w="1736090" h="1675129">
                  <a:moveTo>
                    <a:pt x="1735543" y="563854"/>
                  </a:moveTo>
                  <a:lnTo>
                    <a:pt x="1730540" y="563854"/>
                  </a:lnTo>
                  <a:lnTo>
                    <a:pt x="1730540" y="803871"/>
                  </a:lnTo>
                  <a:lnTo>
                    <a:pt x="1730540" y="934681"/>
                  </a:lnTo>
                  <a:lnTo>
                    <a:pt x="867651" y="934681"/>
                  </a:lnTo>
                  <a:lnTo>
                    <a:pt x="867651" y="935951"/>
                  </a:lnTo>
                  <a:lnTo>
                    <a:pt x="1730336" y="935951"/>
                  </a:lnTo>
                  <a:lnTo>
                    <a:pt x="1730336" y="967701"/>
                  </a:lnTo>
                  <a:lnTo>
                    <a:pt x="1730336" y="1021041"/>
                  </a:lnTo>
                  <a:lnTo>
                    <a:pt x="1730336" y="1024864"/>
                  </a:lnTo>
                  <a:lnTo>
                    <a:pt x="1730311" y="1040104"/>
                  </a:lnTo>
                  <a:lnTo>
                    <a:pt x="1734908" y="1040091"/>
                  </a:lnTo>
                  <a:lnTo>
                    <a:pt x="1734908" y="1024864"/>
                  </a:lnTo>
                  <a:lnTo>
                    <a:pt x="1735061" y="1024864"/>
                  </a:lnTo>
                  <a:lnTo>
                    <a:pt x="1735061" y="935951"/>
                  </a:lnTo>
                  <a:lnTo>
                    <a:pt x="1735061" y="934681"/>
                  </a:lnTo>
                  <a:lnTo>
                    <a:pt x="1735543" y="934681"/>
                  </a:lnTo>
                  <a:lnTo>
                    <a:pt x="1735543" y="563854"/>
                  </a:lnTo>
                  <a:close/>
                </a:path>
              </a:pathLst>
            </a:custGeom>
            <a:solidFill>
              <a:srgbClr val="0629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5300548" y="4386579"/>
              <a:ext cx="1726564" cy="1666239"/>
            </a:xfrm>
            <a:custGeom>
              <a:avLst/>
              <a:gdLst/>
              <a:ahLst/>
              <a:cxnLst/>
              <a:rect l="l" t="t" r="r" b="b"/>
              <a:pathLst>
                <a:path w="1726565" h="1666239">
                  <a:moveTo>
                    <a:pt x="5067" y="1121410"/>
                  </a:moveTo>
                  <a:lnTo>
                    <a:pt x="4241" y="1121410"/>
                  </a:lnTo>
                  <a:lnTo>
                    <a:pt x="4241" y="1122680"/>
                  </a:lnTo>
                  <a:lnTo>
                    <a:pt x="5067" y="1122680"/>
                  </a:lnTo>
                  <a:lnTo>
                    <a:pt x="5067" y="1121410"/>
                  </a:lnTo>
                  <a:close/>
                </a:path>
                <a:path w="1726565" h="1666239">
                  <a:moveTo>
                    <a:pt x="5067" y="1117600"/>
                  </a:moveTo>
                  <a:lnTo>
                    <a:pt x="2971" y="1117600"/>
                  </a:lnTo>
                  <a:lnTo>
                    <a:pt x="2971" y="1118870"/>
                  </a:lnTo>
                  <a:lnTo>
                    <a:pt x="4241" y="1118870"/>
                  </a:lnTo>
                  <a:lnTo>
                    <a:pt x="4241" y="1120140"/>
                  </a:lnTo>
                  <a:lnTo>
                    <a:pt x="5067" y="1120140"/>
                  </a:lnTo>
                  <a:lnTo>
                    <a:pt x="5067" y="1118870"/>
                  </a:lnTo>
                  <a:lnTo>
                    <a:pt x="5067" y="1117600"/>
                  </a:lnTo>
                  <a:close/>
                </a:path>
                <a:path w="1726565" h="1666239">
                  <a:moveTo>
                    <a:pt x="5143" y="1071880"/>
                  </a:moveTo>
                  <a:lnTo>
                    <a:pt x="63" y="1071880"/>
                  </a:lnTo>
                  <a:lnTo>
                    <a:pt x="25" y="1096010"/>
                  </a:lnTo>
                  <a:lnTo>
                    <a:pt x="12" y="1101090"/>
                  </a:lnTo>
                  <a:lnTo>
                    <a:pt x="0" y="1107440"/>
                  </a:lnTo>
                  <a:lnTo>
                    <a:pt x="431" y="1107440"/>
                  </a:lnTo>
                  <a:lnTo>
                    <a:pt x="431" y="1109980"/>
                  </a:lnTo>
                  <a:lnTo>
                    <a:pt x="1701" y="1109980"/>
                  </a:lnTo>
                  <a:lnTo>
                    <a:pt x="1701" y="1113790"/>
                  </a:lnTo>
                  <a:lnTo>
                    <a:pt x="2971" y="1113790"/>
                  </a:lnTo>
                  <a:lnTo>
                    <a:pt x="2971" y="1116330"/>
                  </a:lnTo>
                  <a:lnTo>
                    <a:pt x="5067" y="1116330"/>
                  </a:lnTo>
                  <a:lnTo>
                    <a:pt x="5067" y="1113790"/>
                  </a:lnTo>
                  <a:lnTo>
                    <a:pt x="5080" y="1109992"/>
                  </a:lnTo>
                  <a:lnTo>
                    <a:pt x="5080" y="1107440"/>
                  </a:lnTo>
                  <a:lnTo>
                    <a:pt x="5092" y="1101090"/>
                  </a:lnTo>
                  <a:lnTo>
                    <a:pt x="5105" y="1096022"/>
                  </a:lnTo>
                  <a:lnTo>
                    <a:pt x="5143" y="1071880"/>
                  </a:lnTo>
                  <a:close/>
                </a:path>
                <a:path w="1726565" h="1666239">
                  <a:moveTo>
                    <a:pt x="5219" y="1021080"/>
                  </a:moveTo>
                  <a:lnTo>
                    <a:pt x="139" y="1021080"/>
                  </a:lnTo>
                  <a:lnTo>
                    <a:pt x="63" y="1070610"/>
                  </a:lnTo>
                  <a:lnTo>
                    <a:pt x="5143" y="1070610"/>
                  </a:lnTo>
                  <a:lnTo>
                    <a:pt x="5219" y="1021080"/>
                  </a:lnTo>
                  <a:close/>
                </a:path>
                <a:path w="1726565" h="1666239">
                  <a:moveTo>
                    <a:pt x="5232" y="1000760"/>
                  </a:moveTo>
                  <a:lnTo>
                    <a:pt x="152" y="1000760"/>
                  </a:lnTo>
                  <a:lnTo>
                    <a:pt x="152" y="1019810"/>
                  </a:lnTo>
                  <a:lnTo>
                    <a:pt x="5232" y="1019810"/>
                  </a:lnTo>
                  <a:lnTo>
                    <a:pt x="5232" y="1000760"/>
                  </a:lnTo>
                  <a:close/>
                </a:path>
                <a:path w="1726565" h="1666239">
                  <a:moveTo>
                    <a:pt x="5956" y="541020"/>
                  </a:moveTo>
                  <a:lnTo>
                    <a:pt x="5511" y="541020"/>
                  </a:lnTo>
                  <a:lnTo>
                    <a:pt x="5511" y="542290"/>
                  </a:lnTo>
                  <a:lnTo>
                    <a:pt x="5511" y="544830"/>
                  </a:lnTo>
                  <a:lnTo>
                    <a:pt x="4241" y="544830"/>
                  </a:lnTo>
                  <a:lnTo>
                    <a:pt x="4241" y="547370"/>
                  </a:lnTo>
                  <a:lnTo>
                    <a:pt x="2971" y="547370"/>
                  </a:lnTo>
                  <a:lnTo>
                    <a:pt x="2971" y="548640"/>
                  </a:lnTo>
                  <a:lnTo>
                    <a:pt x="279" y="548640"/>
                  </a:lnTo>
                  <a:lnTo>
                    <a:pt x="279" y="929640"/>
                  </a:lnTo>
                  <a:lnTo>
                    <a:pt x="5943" y="929640"/>
                  </a:lnTo>
                  <a:lnTo>
                    <a:pt x="5943" y="548640"/>
                  </a:lnTo>
                  <a:lnTo>
                    <a:pt x="5943" y="547370"/>
                  </a:lnTo>
                  <a:lnTo>
                    <a:pt x="5943" y="544830"/>
                  </a:lnTo>
                  <a:lnTo>
                    <a:pt x="5943" y="542290"/>
                  </a:lnTo>
                  <a:lnTo>
                    <a:pt x="5956" y="541020"/>
                  </a:lnTo>
                  <a:close/>
                </a:path>
                <a:path w="1726565" h="1666239">
                  <a:moveTo>
                    <a:pt x="1163751" y="3810"/>
                  </a:moveTo>
                  <a:lnTo>
                    <a:pt x="1159941" y="3810"/>
                  </a:lnTo>
                  <a:lnTo>
                    <a:pt x="1159941" y="2540"/>
                  </a:lnTo>
                  <a:lnTo>
                    <a:pt x="1156131" y="2540"/>
                  </a:lnTo>
                  <a:lnTo>
                    <a:pt x="1156131" y="1270"/>
                  </a:lnTo>
                  <a:lnTo>
                    <a:pt x="1152309" y="1270"/>
                  </a:lnTo>
                  <a:lnTo>
                    <a:pt x="1152309" y="0"/>
                  </a:lnTo>
                  <a:lnTo>
                    <a:pt x="571931" y="0"/>
                  </a:lnTo>
                  <a:lnTo>
                    <a:pt x="571931" y="1270"/>
                  </a:lnTo>
                  <a:lnTo>
                    <a:pt x="568121" y="1270"/>
                  </a:lnTo>
                  <a:lnTo>
                    <a:pt x="568121" y="2540"/>
                  </a:lnTo>
                  <a:lnTo>
                    <a:pt x="564311" y="2540"/>
                  </a:lnTo>
                  <a:lnTo>
                    <a:pt x="564311" y="3810"/>
                  </a:lnTo>
                  <a:lnTo>
                    <a:pt x="560501" y="3810"/>
                  </a:lnTo>
                  <a:lnTo>
                    <a:pt x="560501" y="5080"/>
                  </a:lnTo>
                  <a:lnTo>
                    <a:pt x="1163751" y="5080"/>
                  </a:lnTo>
                  <a:lnTo>
                    <a:pt x="1163751" y="3810"/>
                  </a:lnTo>
                  <a:close/>
                </a:path>
                <a:path w="1726565" h="1666239">
                  <a:moveTo>
                    <a:pt x="1166291" y="1661160"/>
                  </a:moveTo>
                  <a:lnTo>
                    <a:pt x="563041" y="1661160"/>
                  </a:lnTo>
                  <a:lnTo>
                    <a:pt x="563041" y="1662430"/>
                  </a:lnTo>
                  <a:lnTo>
                    <a:pt x="566851" y="1662430"/>
                  </a:lnTo>
                  <a:lnTo>
                    <a:pt x="566851" y="1663700"/>
                  </a:lnTo>
                  <a:lnTo>
                    <a:pt x="570661" y="1663700"/>
                  </a:lnTo>
                  <a:lnTo>
                    <a:pt x="570661" y="1664970"/>
                  </a:lnTo>
                  <a:lnTo>
                    <a:pt x="574471" y="1664970"/>
                  </a:lnTo>
                  <a:lnTo>
                    <a:pt x="1148930" y="1666240"/>
                  </a:lnTo>
                  <a:lnTo>
                    <a:pt x="1154861" y="1666240"/>
                  </a:lnTo>
                  <a:lnTo>
                    <a:pt x="1154861" y="1664970"/>
                  </a:lnTo>
                  <a:lnTo>
                    <a:pt x="1158671" y="1664970"/>
                  </a:lnTo>
                  <a:lnTo>
                    <a:pt x="1158671" y="1663700"/>
                  </a:lnTo>
                  <a:lnTo>
                    <a:pt x="1162481" y="1663700"/>
                  </a:lnTo>
                  <a:lnTo>
                    <a:pt x="1162481" y="1662430"/>
                  </a:lnTo>
                  <a:lnTo>
                    <a:pt x="1166291" y="1662430"/>
                  </a:lnTo>
                  <a:lnTo>
                    <a:pt x="1166291" y="1661160"/>
                  </a:lnTo>
                  <a:close/>
                </a:path>
                <a:path w="1726565" h="1666239">
                  <a:moveTo>
                    <a:pt x="1720824" y="1126490"/>
                  </a:moveTo>
                  <a:lnTo>
                    <a:pt x="6781" y="1126490"/>
                  </a:lnTo>
                  <a:lnTo>
                    <a:pt x="1720824" y="1127760"/>
                  </a:lnTo>
                  <a:lnTo>
                    <a:pt x="1720824" y="1126490"/>
                  </a:lnTo>
                  <a:close/>
                </a:path>
                <a:path w="1726565" h="1666239">
                  <a:moveTo>
                    <a:pt x="1720837" y="1122680"/>
                  </a:moveTo>
                  <a:lnTo>
                    <a:pt x="5511" y="1123950"/>
                  </a:lnTo>
                  <a:lnTo>
                    <a:pt x="1720837" y="1123950"/>
                  </a:lnTo>
                  <a:lnTo>
                    <a:pt x="1720837" y="1122680"/>
                  </a:lnTo>
                  <a:close/>
                </a:path>
                <a:path w="1726565" h="1666239">
                  <a:moveTo>
                    <a:pt x="1720837" y="1120140"/>
                  </a:moveTo>
                  <a:lnTo>
                    <a:pt x="5067" y="1121410"/>
                  </a:lnTo>
                  <a:lnTo>
                    <a:pt x="1720837" y="1121410"/>
                  </a:lnTo>
                  <a:lnTo>
                    <a:pt x="1720837" y="1120140"/>
                  </a:lnTo>
                  <a:close/>
                </a:path>
                <a:path w="1726565" h="1666239">
                  <a:moveTo>
                    <a:pt x="1720862" y="1106182"/>
                  </a:moveTo>
                  <a:lnTo>
                    <a:pt x="5080" y="1107440"/>
                  </a:lnTo>
                  <a:lnTo>
                    <a:pt x="1720862" y="1107440"/>
                  </a:lnTo>
                  <a:lnTo>
                    <a:pt x="1720862" y="1106182"/>
                  </a:lnTo>
                  <a:close/>
                </a:path>
                <a:path w="1726565" h="1666239">
                  <a:moveTo>
                    <a:pt x="1721281" y="1123950"/>
                  </a:moveTo>
                  <a:lnTo>
                    <a:pt x="1720837" y="1123950"/>
                  </a:lnTo>
                  <a:lnTo>
                    <a:pt x="1720824" y="1126490"/>
                  </a:lnTo>
                  <a:lnTo>
                    <a:pt x="1721281" y="1126490"/>
                  </a:lnTo>
                  <a:lnTo>
                    <a:pt x="1721281" y="1123950"/>
                  </a:lnTo>
                  <a:close/>
                </a:path>
                <a:path w="1726565" h="1666239">
                  <a:moveTo>
                    <a:pt x="1722551" y="1121410"/>
                  </a:moveTo>
                  <a:lnTo>
                    <a:pt x="1720837" y="1121410"/>
                  </a:lnTo>
                  <a:lnTo>
                    <a:pt x="1720837" y="1122680"/>
                  </a:lnTo>
                  <a:lnTo>
                    <a:pt x="1722551" y="1122680"/>
                  </a:lnTo>
                  <a:lnTo>
                    <a:pt x="1722551" y="1121410"/>
                  </a:lnTo>
                  <a:close/>
                </a:path>
                <a:path w="1726565" h="1666239">
                  <a:moveTo>
                    <a:pt x="1725104" y="1107440"/>
                  </a:moveTo>
                  <a:lnTo>
                    <a:pt x="1720862" y="1107440"/>
                  </a:lnTo>
                  <a:lnTo>
                    <a:pt x="1720850" y="1111250"/>
                  </a:lnTo>
                  <a:lnTo>
                    <a:pt x="1720837" y="1116330"/>
                  </a:lnTo>
                  <a:lnTo>
                    <a:pt x="864019" y="1116330"/>
                  </a:lnTo>
                  <a:lnTo>
                    <a:pt x="864019" y="1117600"/>
                  </a:lnTo>
                  <a:lnTo>
                    <a:pt x="1720837" y="1117600"/>
                  </a:lnTo>
                  <a:lnTo>
                    <a:pt x="1720837" y="1120140"/>
                  </a:lnTo>
                  <a:lnTo>
                    <a:pt x="1723821" y="1120140"/>
                  </a:lnTo>
                  <a:lnTo>
                    <a:pt x="1723821" y="1117600"/>
                  </a:lnTo>
                  <a:lnTo>
                    <a:pt x="1725079" y="1117600"/>
                  </a:lnTo>
                  <a:lnTo>
                    <a:pt x="1725079" y="1116330"/>
                  </a:lnTo>
                  <a:lnTo>
                    <a:pt x="1725091" y="1111250"/>
                  </a:lnTo>
                  <a:lnTo>
                    <a:pt x="1725104" y="1107440"/>
                  </a:lnTo>
                  <a:close/>
                </a:path>
                <a:path w="1726565" h="1666239">
                  <a:moveTo>
                    <a:pt x="1725180" y="1071880"/>
                  </a:moveTo>
                  <a:lnTo>
                    <a:pt x="1720913" y="1071880"/>
                  </a:lnTo>
                  <a:lnTo>
                    <a:pt x="1720875" y="1097280"/>
                  </a:lnTo>
                  <a:lnTo>
                    <a:pt x="1720875" y="1099832"/>
                  </a:lnTo>
                  <a:lnTo>
                    <a:pt x="1720862" y="1106182"/>
                  </a:lnTo>
                  <a:lnTo>
                    <a:pt x="1725104" y="1106170"/>
                  </a:lnTo>
                  <a:lnTo>
                    <a:pt x="1725117" y="1099820"/>
                  </a:lnTo>
                  <a:lnTo>
                    <a:pt x="1725117" y="1097280"/>
                  </a:lnTo>
                  <a:lnTo>
                    <a:pt x="1725180" y="1071880"/>
                  </a:lnTo>
                  <a:close/>
                </a:path>
                <a:path w="1726565" h="1666239">
                  <a:moveTo>
                    <a:pt x="1725434" y="962672"/>
                  </a:moveTo>
                  <a:lnTo>
                    <a:pt x="1720608" y="962672"/>
                  </a:lnTo>
                  <a:lnTo>
                    <a:pt x="1720608" y="999490"/>
                  </a:lnTo>
                  <a:lnTo>
                    <a:pt x="5283" y="999490"/>
                  </a:lnTo>
                  <a:lnTo>
                    <a:pt x="5283" y="962660"/>
                  </a:lnTo>
                  <a:lnTo>
                    <a:pt x="862825" y="962660"/>
                  </a:lnTo>
                  <a:lnTo>
                    <a:pt x="862825" y="961390"/>
                  </a:lnTo>
                  <a:lnTo>
                    <a:pt x="5308" y="961390"/>
                  </a:lnTo>
                  <a:lnTo>
                    <a:pt x="5359" y="930910"/>
                  </a:lnTo>
                  <a:lnTo>
                    <a:pt x="279" y="930910"/>
                  </a:lnTo>
                  <a:lnTo>
                    <a:pt x="228" y="961390"/>
                  </a:lnTo>
                  <a:lnTo>
                    <a:pt x="228" y="962660"/>
                  </a:lnTo>
                  <a:lnTo>
                    <a:pt x="190" y="999490"/>
                  </a:lnTo>
                  <a:lnTo>
                    <a:pt x="5245" y="999490"/>
                  </a:lnTo>
                  <a:lnTo>
                    <a:pt x="862952" y="1000125"/>
                  </a:lnTo>
                  <a:lnTo>
                    <a:pt x="1720608" y="999502"/>
                  </a:lnTo>
                  <a:lnTo>
                    <a:pt x="1720608" y="1055382"/>
                  </a:lnTo>
                  <a:lnTo>
                    <a:pt x="5168" y="1056640"/>
                  </a:lnTo>
                  <a:lnTo>
                    <a:pt x="1720608" y="1056640"/>
                  </a:lnTo>
                  <a:lnTo>
                    <a:pt x="1720608" y="1070610"/>
                  </a:lnTo>
                  <a:lnTo>
                    <a:pt x="5143" y="1070610"/>
                  </a:lnTo>
                  <a:lnTo>
                    <a:pt x="5143" y="1071880"/>
                  </a:lnTo>
                  <a:lnTo>
                    <a:pt x="1720913" y="1071880"/>
                  </a:lnTo>
                  <a:lnTo>
                    <a:pt x="1720913" y="1070610"/>
                  </a:lnTo>
                  <a:lnTo>
                    <a:pt x="1725434" y="1070610"/>
                  </a:lnTo>
                  <a:lnTo>
                    <a:pt x="1725434" y="962672"/>
                  </a:lnTo>
                  <a:close/>
                </a:path>
                <a:path w="1726565" h="1666239">
                  <a:moveTo>
                    <a:pt x="1725498" y="930910"/>
                  </a:moveTo>
                  <a:lnTo>
                    <a:pt x="1721129" y="930910"/>
                  </a:lnTo>
                  <a:lnTo>
                    <a:pt x="1721078" y="961390"/>
                  </a:lnTo>
                  <a:lnTo>
                    <a:pt x="1725434" y="961390"/>
                  </a:lnTo>
                  <a:lnTo>
                    <a:pt x="1725498" y="930910"/>
                  </a:lnTo>
                  <a:close/>
                </a:path>
                <a:path w="1726565" h="1666239">
                  <a:moveTo>
                    <a:pt x="1726361" y="548640"/>
                  </a:moveTo>
                  <a:lnTo>
                    <a:pt x="1723821" y="548640"/>
                  </a:lnTo>
                  <a:lnTo>
                    <a:pt x="1723821" y="544830"/>
                  </a:lnTo>
                  <a:lnTo>
                    <a:pt x="1722551" y="544830"/>
                  </a:lnTo>
                  <a:lnTo>
                    <a:pt x="1722551" y="542290"/>
                  </a:lnTo>
                  <a:lnTo>
                    <a:pt x="1721726" y="542290"/>
                  </a:lnTo>
                  <a:lnTo>
                    <a:pt x="1721726" y="544830"/>
                  </a:lnTo>
                  <a:lnTo>
                    <a:pt x="1721713" y="548640"/>
                  </a:lnTo>
                  <a:lnTo>
                    <a:pt x="1721129" y="548640"/>
                  </a:lnTo>
                  <a:lnTo>
                    <a:pt x="1721129" y="929640"/>
                  </a:lnTo>
                  <a:lnTo>
                    <a:pt x="1726361" y="929640"/>
                  </a:lnTo>
                  <a:lnTo>
                    <a:pt x="1726361" y="548640"/>
                  </a:lnTo>
                  <a:close/>
                </a:path>
              </a:pathLst>
            </a:custGeom>
            <a:solidFill>
              <a:srgbClr val="0629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5305615" y="4391209"/>
              <a:ext cx="1717039" cy="1657350"/>
            </a:xfrm>
            <a:custGeom>
              <a:avLst/>
              <a:gdLst/>
              <a:ahLst/>
              <a:cxnLst/>
              <a:rect l="l" t="t" r="r" b="b"/>
              <a:pathLst>
                <a:path w="1717040" h="1657350">
                  <a:moveTo>
                    <a:pt x="1170114" y="2990"/>
                  </a:moveTo>
                  <a:lnTo>
                    <a:pt x="544004" y="2990"/>
                  </a:lnTo>
                  <a:lnTo>
                    <a:pt x="544004" y="4192"/>
                  </a:lnTo>
                  <a:lnTo>
                    <a:pt x="1143444" y="5530"/>
                  </a:lnTo>
                  <a:lnTo>
                    <a:pt x="1173924" y="5530"/>
                  </a:lnTo>
                  <a:lnTo>
                    <a:pt x="1173924" y="4260"/>
                  </a:lnTo>
                  <a:lnTo>
                    <a:pt x="1170114" y="4260"/>
                  </a:lnTo>
                  <a:lnTo>
                    <a:pt x="1170114" y="2990"/>
                  </a:lnTo>
                  <a:close/>
                </a:path>
                <a:path w="1717040" h="1657350">
                  <a:moveTo>
                    <a:pt x="1166304" y="1720"/>
                  </a:moveTo>
                  <a:lnTo>
                    <a:pt x="547814" y="1720"/>
                  </a:lnTo>
                  <a:lnTo>
                    <a:pt x="547814" y="2990"/>
                  </a:lnTo>
                  <a:lnTo>
                    <a:pt x="1166304" y="2990"/>
                  </a:lnTo>
                  <a:lnTo>
                    <a:pt x="1166304" y="1720"/>
                  </a:lnTo>
                  <a:close/>
                </a:path>
                <a:path w="1717040" h="1657350">
                  <a:moveTo>
                    <a:pt x="555434" y="0"/>
                  </a:moveTo>
                  <a:lnTo>
                    <a:pt x="555434" y="450"/>
                  </a:lnTo>
                  <a:lnTo>
                    <a:pt x="551624" y="450"/>
                  </a:lnTo>
                  <a:lnTo>
                    <a:pt x="551624" y="1720"/>
                  </a:lnTo>
                  <a:lnTo>
                    <a:pt x="1162494" y="1720"/>
                  </a:lnTo>
                  <a:lnTo>
                    <a:pt x="1162494" y="898"/>
                  </a:lnTo>
                  <a:lnTo>
                    <a:pt x="555434" y="0"/>
                  </a:lnTo>
                  <a:close/>
                </a:path>
                <a:path w="1717040" h="1657350">
                  <a:moveTo>
                    <a:pt x="1177734" y="5530"/>
                  </a:moveTo>
                  <a:lnTo>
                    <a:pt x="1143444" y="5530"/>
                  </a:lnTo>
                  <a:lnTo>
                    <a:pt x="1177734" y="5606"/>
                  </a:lnTo>
                  <a:close/>
                </a:path>
                <a:path w="1717040" h="1657350">
                  <a:moveTo>
                    <a:pt x="1712404" y="523690"/>
                  </a:moveTo>
                  <a:lnTo>
                    <a:pt x="1711607" y="523690"/>
                  </a:lnTo>
                  <a:lnTo>
                    <a:pt x="1711603" y="526230"/>
                  </a:lnTo>
                  <a:lnTo>
                    <a:pt x="1712404" y="526230"/>
                  </a:lnTo>
                  <a:lnTo>
                    <a:pt x="1712404" y="523690"/>
                  </a:lnTo>
                  <a:close/>
                </a:path>
                <a:path w="1717040" h="1657350">
                  <a:moveTo>
                    <a:pt x="4717" y="526230"/>
                  </a:moveTo>
                  <a:lnTo>
                    <a:pt x="4254" y="526230"/>
                  </a:lnTo>
                  <a:lnTo>
                    <a:pt x="4254" y="528770"/>
                  </a:lnTo>
                  <a:lnTo>
                    <a:pt x="2984" y="528770"/>
                  </a:lnTo>
                  <a:lnTo>
                    <a:pt x="2984" y="532580"/>
                  </a:lnTo>
                  <a:lnTo>
                    <a:pt x="4707" y="532580"/>
                  </a:lnTo>
                  <a:lnTo>
                    <a:pt x="4717" y="526230"/>
                  </a:lnTo>
                  <a:close/>
                </a:path>
                <a:path w="1717040" h="1657350">
                  <a:moveTo>
                    <a:pt x="1712404" y="526230"/>
                  </a:moveTo>
                  <a:lnTo>
                    <a:pt x="1711603" y="526230"/>
                  </a:lnTo>
                  <a:lnTo>
                    <a:pt x="1711593" y="532580"/>
                  </a:lnTo>
                  <a:lnTo>
                    <a:pt x="1714944" y="532580"/>
                  </a:lnTo>
                  <a:lnTo>
                    <a:pt x="1714944" y="531310"/>
                  </a:lnTo>
                  <a:lnTo>
                    <a:pt x="1713674" y="531310"/>
                  </a:lnTo>
                  <a:lnTo>
                    <a:pt x="1713674" y="527500"/>
                  </a:lnTo>
                  <a:lnTo>
                    <a:pt x="1712404" y="527500"/>
                  </a:lnTo>
                  <a:lnTo>
                    <a:pt x="1712404" y="526230"/>
                  </a:lnTo>
                  <a:close/>
                </a:path>
                <a:path w="1717040" h="1657350">
                  <a:moveTo>
                    <a:pt x="4707" y="532580"/>
                  </a:moveTo>
                  <a:lnTo>
                    <a:pt x="1714" y="532580"/>
                  </a:lnTo>
                  <a:lnTo>
                    <a:pt x="1714" y="536390"/>
                  </a:lnTo>
                  <a:lnTo>
                    <a:pt x="890" y="536390"/>
                  </a:lnTo>
                  <a:lnTo>
                    <a:pt x="888" y="537660"/>
                  </a:lnTo>
                  <a:lnTo>
                    <a:pt x="4699" y="537660"/>
                  </a:lnTo>
                  <a:lnTo>
                    <a:pt x="4707" y="532580"/>
                  </a:lnTo>
                  <a:close/>
                </a:path>
                <a:path w="1717040" h="1657350">
                  <a:moveTo>
                    <a:pt x="1714944" y="532580"/>
                  </a:moveTo>
                  <a:lnTo>
                    <a:pt x="1711593" y="532580"/>
                  </a:lnTo>
                  <a:lnTo>
                    <a:pt x="1711585" y="537660"/>
                  </a:lnTo>
                  <a:lnTo>
                    <a:pt x="1716214" y="537660"/>
                  </a:lnTo>
                  <a:lnTo>
                    <a:pt x="1716214" y="533850"/>
                  </a:lnTo>
                  <a:lnTo>
                    <a:pt x="1714944" y="533850"/>
                  </a:lnTo>
                  <a:lnTo>
                    <a:pt x="1714944" y="532580"/>
                  </a:lnTo>
                  <a:close/>
                </a:path>
                <a:path w="1717040" h="1657350">
                  <a:moveTo>
                    <a:pt x="4699" y="537660"/>
                  </a:moveTo>
                  <a:lnTo>
                    <a:pt x="888" y="537660"/>
                  </a:lnTo>
                  <a:lnTo>
                    <a:pt x="878" y="544010"/>
                  </a:lnTo>
                  <a:lnTo>
                    <a:pt x="4689" y="544010"/>
                  </a:lnTo>
                  <a:lnTo>
                    <a:pt x="4699" y="537660"/>
                  </a:lnTo>
                  <a:close/>
                </a:path>
                <a:path w="1717040" h="1657350">
                  <a:moveTo>
                    <a:pt x="1716662" y="537660"/>
                  </a:moveTo>
                  <a:lnTo>
                    <a:pt x="1711585" y="537660"/>
                  </a:lnTo>
                  <a:lnTo>
                    <a:pt x="1711575" y="544010"/>
                  </a:lnTo>
                  <a:lnTo>
                    <a:pt x="1716652" y="544010"/>
                  </a:lnTo>
                  <a:lnTo>
                    <a:pt x="1716662" y="537660"/>
                  </a:lnTo>
                  <a:close/>
                </a:path>
                <a:path w="1717040" h="1657350">
                  <a:moveTo>
                    <a:pt x="4689" y="544010"/>
                  </a:moveTo>
                  <a:lnTo>
                    <a:pt x="878" y="544010"/>
                  </a:lnTo>
                  <a:lnTo>
                    <a:pt x="603" y="723080"/>
                  </a:lnTo>
                  <a:lnTo>
                    <a:pt x="4413" y="723080"/>
                  </a:lnTo>
                  <a:lnTo>
                    <a:pt x="4689" y="544010"/>
                  </a:lnTo>
                  <a:close/>
                </a:path>
                <a:path w="1717040" h="1657350">
                  <a:moveTo>
                    <a:pt x="1716652" y="544010"/>
                  </a:moveTo>
                  <a:lnTo>
                    <a:pt x="1711575" y="544010"/>
                  </a:lnTo>
                  <a:lnTo>
                    <a:pt x="1711299" y="723080"/>
                  </a:lnTo>
                  <a:lnTo>
                    <a:pt x="1716377" y="723080"/>
                  </a:lnTo>
                  <a:lnTo>
                    <a:pt x="1716652" y="544010"/>
                  </a:lnTo>
                  <a:close/>
                </a:path>
                <a:path w="1717040" h="1657350">
                  <a:moveTo>
                    <a:pt x="4413" y="723080"/>
                  </a:moveTo>
                  <a:lnTo>
                    <a:pt x="603" y="723080"/>
                  </a:lnTo>
                  <a:lnTo>
                    <a:pt x="496" y="792930"/>
                  </a:lnTo>
                  <a:lnTo>
                    <a:pt x="4306" y="792930"/>
                  </a:lnTo>
                  <a:lnTo>
                    <a:pt x="4413" y="723080"/>
                  </a:lnTo>
                  <a:close/>
                </a:path>
                <a:path w="1717040" h="1657350">
                  <a:moveTo>
                    <a:pt x="1716377" y="723080"/>
                  </a:moveTo>
                  <a:lnTo>
                    <a:pt x="1711299" y="723080"/>
                  </a:lnTo>
                  <a:lnTo>
                    <a:pt x="1711191" y="792930"/>
                  </a:lnTo>
                  <a:lnTo>
                    <a:pt x="1716270" y="792930"/>
                  </a:lnTo>
                  <a:lnTo>
                    <a:pt x="1716377" y="723080"/>
                  </a:lnTo>
                  <a:close/>
                </a:path>
                <a:path w="1717040" h="1657350">
                  <a:moveTo>
                    <a:pt x="4306" y="792930"/>
                  </a:moveTo>
                  <a:lnTo>
                    <a:pt x="496" y="792930"/>
                  </a:lnTo>
                  <a:lnTo>
                    <a:pt x="245" y="956760"/>
                  </a:lnTo>
                  <a:lnTo>
                    <a:pt x="4053" y="956760"/>
                  </a:lnTo>
                  <a:lnTo>
                    <a:pt x="4306" y="792930"/>
                  </a:lnTo>
                  <a:close/>
                </a:path>
                <a:path w="1717040" h="1657350">
                  <a:moveTo>
                    <a:pt x="1716270" y="792930"/>
                  </a:moveTo>
                  <a:lnTo>
                    <a:pt x="1711191" y="792930"/>
                  </a:lnTo>
                  <a:lnTo>
                    <a:pt x="1710939" y="956760"/>
                  </a:lnTo>
                  <a:lnTo>
                    <a:pt x="1716019" y="956760"/>
                  </a:lnTo>
                  <a:lnTo>
                    <a:pt x="1716270" y="792930"/>
                  </a:lnTo>
                  <a:close/>
                </a:path>
                <a:path w="1717040" h="1657350">
                  <a:moveTo>
                    <a:pt x="1714944" y="1123130"/>
                  </a:moveTo>
                  <a:lnTo>
                    <a:pt x="1710684" y="1123130"/>
                  </a:lnTo>
                  <a:lnTo>
                    <a:pt x="1710670" y="1130750"/>
                  </a:lnTo>
                  <a:lnTo>
                    <a:pt x="1712404" y="1130750"/>
                  </a:lnTo>
                  <a:lnTo>
                    <a:pt x="1712404" y="1128210"/>
                  </a:lnTo>
                  <a:lnTo>
                    <a:pt x="1713674" y="1128210"/>
                  </a:lnTo>
                  <a:lnTo>
                    <a:pt x="1713674" y="1126940"/>
                  </a:lnTo>
                  <a:lnTo>
                    <a:pt x="1714944" y="1126940"/>
                  </a:lnTo>
                  <a:lnTo>
                    <a:pt x="1714944" y="1123130"/>
                  </a:lnTo>
                  <a:close/>
                </a:path>
                <a:path w="1717040" h="1657350">
                  <a:moveTo>
                    <a:pt x="3798" y="1123130"/>
                  </a:moveTo>
                  <a:lnTo>
                    <a:pt x="1714" y="1123130"/>
                  </a:lnTo>
                  <a:lnTo>
                    <a:pt x="1714" y="1124400"/>
                  </a:lnTo>
                  <a:lnTo>
                    <a:pt x="2984" y="1124400"/>
                  </a:lnTo>
                  <a:lnTo>
                    <a:pt x="2984" y="1128210"/>
                  </a:lnTo>
                  <a:lnTo>
                    <a:pt x="3790" y="1128210"/>
                  </a:lnTo>
                  <a:lnTo>
                    <a:pt x="3798" y="1123130"/>
                  </a:lnTo>
                  <a:close/>
                </a:path>
                <a:path w="1717040" h="1657350">
                  <a:moveTo>
                    <a:pt x="3804" y="1119317"/>
                  </a:moveTo>
                  <a:lnTo>
                    <a:pt x="444" y="1119320"/>
                  </a:lnTo>
                  <a:lnTo>
                    <a:pt x="444" y="1120590"/>
                  </a:lnTo>
                  <a:lnTo>
                    <a:pt x="1714" y="1120590"/>
                  </a:lnTo>
                  <a:lnTo>
                    <a:pt x="1714" y="1121860"/>
                  </a:lnTo>
                  <a:lnTo>
                    <a:pt x="1715766" y="1123130"/>
                  </a:lnTo>
                  <a:lnTo>
                    <a:pt x="1715767" y="1121860"/>
                  </a:lnTo>
                  <a:lnTo>
                    <a:pt x="3798" y="1121860"/>
                  </a:lnTo>
                  <a:lnTo>
                    <a:pt x="3804" y="1119317"/>
                  </a:lnTo>
                  <a:close/>
                </a:path>
                <a:path w="1717040" h="1657350">
                  <a:moveTo>
                    <a:pt x="1715771" y="1118050"/>
                  </a:moveTo>
                  <a:lnTo>
                    <a:pt x="3804" y="1119320"/>
                  </a:lnTo>
                  <a:lnTo>
                    <a:pt x="1710690" y="1119320"/>
                  </a:lnTo>
                  <a:lnTo>
                    <a:pt x="1710684" y="1121860"/>
                  </a:lnTo>
                  <a:lnTo>
                    <a:pt x="1715767" y="1121860"/>
                  </a:lnTo>
                  <a:lnTo>
                    <a:pt x="1715771" y="1118050"/>
                  </a:lnTo>
                  <a:close/>
                </a:path>
                <a:path w="1717040" h="1657350">
                  <a:moveTo>
                    <a:pt x="1710690" y="1118050"/>
                  </a:moveTo>
                  <a:lnTo>
                    <a:pt x="3806" y="1118050"/>
                  </a:lnTo>
                  <a:lnTo>
                    <a:pt x="3804" y="1119317"/>
                  </a:lnTo>
                  <a:lnTo>
                    <a:pt x="1710690" y="1118050"/>
                  </a:lnTo>
                  <a:close/>
                </a:path>
                <a:path w="1717040" h="1657350">
                  <a:moveTo>
                    <a:pt x="1715775" y="1115510"/>
                  </a:moveTo>
                  <a:lnTo>
                    <a:pt x="1" y="1116780"/>
                  </a:lnTo>
                  <a:lnTo>
                    <a:pt x="0" y="1118050"/>
                  </a:lnTo>
                  <a:lnTo>
                    <a:pt x="3806" y="1118050"/>
                  </a:lnTo>
                  <a:lnTo>
                    <a:pt x="3808" y="1116780"/>
                  </a:lnTo>
                  <a:lnTo>
                    <a:pt x="1715773" y="1116780"/>
                  </a:lnTo>
                  <a:lnTo>
                    <a:pt x="1715775" y="1115510"/>
                  </a:lnTo>
                  <a:close/>
                </a:path>
                <a:path w="1717040" h="1657350">
                  <a:moveTo>
                    <a:pt x="1715773" y="1116780"/>
                  </a:moveTo>
                  <a:lnTo>
                    <a:pt x="1710694" y="1116780"/>
                  </a:lnTo>
                  <a:lnTo>
                    <a:pt x="1710690" y="1118050"/>
                  </a:lnTo>
                  <a:lnTo>
                    <a:pt x="1715771" y="1118050"/>
                  </a:lnTo>
                  <a:lnTo>
                    <a:pt x="1715773" y="1116780"/>
                  </a:lnTo>
                  <a:close/>
                </a:path>
                <a:path w="1717040" h="1657350">
                  <a:moveTo>
                    <a:pt x="3814" y="1112970"/>
                  </a:moveTo>
                  <a:lnTo>
                    <a:pt x="7" y="1112970"/>
                  </a:lnTo>
                  <a:lnTo>
                    <a:pt x="1" y="1115510"/>
                  </a:lnTo>
                  <a:lnTo>
                    <a:pt x="3808" y="1115510"/>
                  </a:lnTo>
                  <a:lnTo>
                    <a:pt x="3814" y="1112970"/>
                  </a:lnTo>
                  <a:close/>
                </a:path>
                <a:path w="1717040" h="1657350">
                  <a:moveTo>
                    <a:pt x="1715781" y="1112970"/>
                  </a:moveTo>
                  <a:lnTo>
                    <a:pt x="1710700" y="1112970"/>
                  </a:lnTo>
                  <a:lnTo>
                    <a:pt x="1710694" y="1115510"/>
                  </a:lnTo>
                  <a:lnTo>
                    <a:pt x="1715775" y="1115510"/>
                  </a:lnTo>
                  <a:lnTo>
                    <a:pt x="1715781" y="1112970"/>
                  </a:lnTo>
                  <a:close/>
                </a:path>
                <a:path w="1717040" h="1657350">
                  <a:moveTo>
                    <a:pt x="1710701" y="1111700"/>
                  </a:moveTo>
                  <a:lnTo>
                    <a:pt x="3814" y="1111700"/>
                  </a:lnTo>
                  <a:lnTo>
                    <a:pt x="1710700" y="1112970"/>
                  </a:lnTo>
                  <a:lnTo>
                    <a:pt x="1710701" y="1111700"/>
                  </a:lnTo>
                  <a:close/>
                </a:path>
                <a:path w="1717040" h="1657350">
                  <a:moveTo>
                    <a:pt x="3822" y="1106617"/>
                  </a:moveTo>
                  <a:lnTo>
                    <a:pt x="19" y="1106620"/>
                  </a:lnTo>
                  <a:lnTo>
                    <a:pt x="7" y="1111700"/>
                  </a:lnTo>
                  <a:lnTo>
                    <a:pt x="3814" y="1111700"/>
                  </a:lnTo>
                  <a:lnTo>
                    <a:pt x="3822" y="1106617"/>
                  </a:lnTo>
                  <a:close/>
                </a:path>
                <a:path w="1717040" h="1657350">
                  <a:moveTo>
                    <a:pt x="1715791" y="1105350"/>
                  </a:moveTo>
                  <a:lnTo>
                    <a:pt x="1710712" y="1105354"/>
                  </a:lnTo>
                  <a:lnTo>
                    <a:pt x="1710701" y="1111700"/>
                  </a:lnTo>
                  <a:lnTo>
                    <a:pt x="1715781" y="1111700"/>
                  </a:lnTo>
                  <a:lnTo>
                    <a:pt x="1715791" y="1105350"/>
                  </a:lnTo>
                  <a:close/>
                </a:path>
                <a:path w="1717040" h="1657350">
                  <a:moveTo>
                    <a:pt x="46" y="1086300"/>
                  </a:moveTo>
                  <a:lnTo>
                    <a:pt x="17" y="1106620"/>
                  </a:lnTo>
                  <a:lnTo>
                    <a:pt x="3822" y="1106617"/>
                  </a:lnTo>
                  <a:lnTo>
                    <a:pt x="3853" y="1086303"/>
                  </a:lnTo>
                  <a:lnTo>
                    <a:pt x="46" y="1086300"/>
                  </a:lnTo>
                  <a:close/>
                </a:path>
                <a:path w="1717040" h="1657350">
                  <a:moveTo>
                    <a:pt x="1710708" y="1106620"/>
                  </a:moveTo>
                  <a:close/>
                </a:path>
                <a:path w="1717040" h="1657350">
                  <a:moveTo>
                    <a:pt x="1710710" y="1105350"/>
                  </a:moveTo>
                  <a:lnTo>
                    <a:pt x="3824" y="1105350"/>
                  </a:lnTo>
                  <a:lnTo>
                    <a:pt x="857585" y="1105985"/>
                  </a:lnTo>
                  <a:lnTo>
                    <a:pt x="1710710" y="1105350"/>
                  </a:lnTo>
                  <a:close/>
                </a:path>
                <a:path w="1717040" h="1657350">
                  <a:moveTo>
                    <a:pt x="1710737" y="1087566"/>
                  </a:moveTo>
                  <a:lnTo>
                    <a:pt x="1710712" y="1105354"/>
                  </a:lnTo>
                  <a:lnTo>
                    <a:pt x="1715791" y="1105350"/>
                  </a:lnTo>
                  <a:lnTo>
                    <a:pt x="1715820" y="1087570"/>
                  </a:lnTo>
                  <a:lnTo>
                    <a:pt x="1710737" y="1087566"/>
                  </a:lnTo>
                  <a:close/>
                </a:path>
                <a:path w="1717040" h="1657350">
                  <a:moveTo>
                    <a:pt x="1715859" y="1060900"/>
                  </a:moveTo>
                  <a:lnTo>
                    <a:pt x="1710778" y="1060904"/>
                  </a:lnTo>
                  <a:lnTo>
                    <a:pt x="1710737" y="1087566"/>
                  </a:lnTo>
                  <a:lnTo>
                    <a:pt x="1715820" y="1087570"/>
                  </a:lnTo>
                  <a:lnTo>
                    <a:pt x="1715859" y="1060900"/>
                  </a:lnTo>
                  <a:close/>
                </a:path>
                <a:path w="1717040" h="1657350">
                  <a:moveTo>
                    <a:pt x="3891" y="1062167"/>
                  </a:moveTo>
                  <a:lnTo>
                    <a:pt x="85" y="1062170"/>
                  </a:lnTo>
                  <a:lnTo>
                    <a:pt x="46" y="1086300"/>
                  </a:lnTo>
                  <a:lnTo>
                    <a:pt x="3853" y="1086303"/>
                  </a:lnTo>
                  <a:lnTo>
                    <a:pt x="3891" y="1062167"/>
                  </a:lnTo>
                  <a:close/>
                </a:path>
                <a:path w="1717040" h="1657350">
                  <a:moveTo>
                    <a:pt x="1710778" y="1060900"/>
                  </a:moveTo>
                  <a:lnTo>
                    <a:pt x="3892" y="1060900"/>
                  </a:lnTo>
                  <a:lnTo>
                    <a:pt x="3891" y="1062167"/>
                  </a:lnTo>
                  <a:lnTo>
                    <a:pt x="1710778" y="1060900"/>
                  </a:lnTo>
                  <a:close/>
                </a:path>
                <a:path w="1717040" h="1657350">
                  <a:moveTo>
                    <a:pt x="3908" y="1052010"/>
                  </a:moveTo>
                  <a:lnTo>
                    <a:pt x="101" y="1052010"/>
                  </a:lnTo>
                  <a:lnTo>
                    <a:pt x="85" y="1060900"/>
                  </a:lnTo>
                  <a:lnTo>
                    <a:pt x="3892" y="1060900"/>
                  </a:lnTo>
                  <a:lnTo>
                    <a:pt x="3908" y="1052010"/>
                  </a:lnTo>
                  <a:close/>
                </a:path>
                <a:path w="1717040" h="1657350">
                  <a:moveTo>
                    <a:pt x="1715873" y="1052010"/>
                  </a:moveTo>
                  <a:lnTo>
                    <a:pt x="1710794" y="1052010"/>
                  </a:lnTo>
                  <a:lnTo>
                    <a:pt x="1710786" y="1055820"/>
                  </a:lnTo>
                  <a:lnTo>
                    <a:pt x="3900" y="1057090"/>
                  </a:lnTo>
                  <a:lnTo>
                    <a:pt x="1710786" y="1057090"/>
                  </a:lnTo>
                  <a:lnTo>
                    <a:pt x="1710778" y="1060900"/>
                  </a:lnTo>
                  <a:lnTo>
                    <a:pt x="1715859" y="1060900"/>
                  </a:lnTo>
                  <a:lnTo>
                    <a:pt x="1715873" y="1052010"/>
                  </a:lnTo>
                  <a:close/>
                </a:path>
                <a:path w="1717040" h="1657350">
                  <a:moveTo>
                    <a:pt x="3947" y="1026607"/>
                  </a:moveTo>
                  <a:lnTo>
                    <a:pt x="140" y="1026610"/>
                  </a:lnTo>
                  <a:lnTo>
                    <a:pt x="101" y="1052010"/>
                  </a:lnTo>
                  <a:lnTo>
                    <a:pt x="3908" y="1052007"/>
                  </a:lnTo>
                  <a:lnTo>
                    <a:pt x="3947" y="1026607"/>
                  </a:lnTo>
                  <a:close/>
                </a:path>
                <a:path w="1717040" h="1657350">
                  <a:moveTo>
                    <a:pt x="1710795" y="1050744"/>
                  </a:moveTo>
                  <a:lnTo>
                    <a:pt x="3908" y="1052010"/>
                  </a:lnTo>
                  <a:lnTo>
                    <a:pt x="1710794" y="1052010"/>
                  </a:lnTo>
                  <a:lnTo>
                    <a:pt x="1710795" y="1050744"/>
                  </a:lnTo>
                  <a:close/>
                </a:path>
                <a:path w="1717040" h="1657350">
                  <a:moveTo>
                    <a:pt x="1715914" y="1025340"/>
                  </a:moveTo>
                  <a:lnTo>
                    <a:pt x="1710835" y="1025344"/>
                  </a:lnTo>
                  <a:lnTo>
                    <a:pt x="1710795" y="1050744"/>
                  </a:lnTo>
                  <a:lnTo>
                    <a:pt x="1715875" y="1050740"/>
                  </a:lnTo>
                  <a:lnTo>
                    <a:pt x="1715914" y="1025340"/>
                  </a:lnTo>
                  <a:close/>
                </a:path>
                <a:path w="1717040" h="1657350">
                  <a:moveTo>
                    <a:pt x="3963" y="1016450"/>
                  </a:moveTo>
                  <a:lnTo>
                    <a:pt x="155" y="1016450"/>
                  </a:lnTo>
                  <a:lnTo>
                    <a:pt x="140" y="1026610"/>
                  </a:lnTo>
                  <a:lnTo>
                    <a:pt x="3947" y="1026607"/>
                  </a:lnTo>
                  <a:lnTo>
                    <a:pt x="3963" y="1016450"/>
                  </a:lnTo>
                  <a:close/>
                </a:path>
                <a:path w="1717040" h="1657350">
                  <a:moveTo>
                    <a:pt x="1715929" y="1016450"/>
                  </a:moveTo>
                  <a:lnTo>
                    <a:pt x="1710847" y="1016450"/>
                  </a:lnTo>
                  <a:lnTo>
                    <a:pt x="1710835" y="1025344"/>
                  </a:lnTo>
                  <a:lnTo>
                    <a:pt x="1715914" y="1025340"/>
                  </a:lnTo>
                  <a:lnTo>
                    <a:pt x="1715929" y="1016450"/>
                  </a:lnTo>
                  <a:close/>
                </a:path>
                <a:path w="1717040" h="1657350">
                  <a:moveTo>
                    <a:pt x="3994" y="996130"/>
                  </a:moveTo>
                  <a:lnTo>
                    <a:pt x="186" y="996130"/>
                  </a:lnTo>
                  <a:lnTo>
                    <a:pt x="155" y="1016450"/>
                  </a:lnTo>
                  <a:lnTo>
                    <a:pt x="3963" y="1016447"/>
                  </a:lnTo>
                  <a:lnTo>
                    <a:pt x="3994" y="996130"/>
                  </a:lnTo>
                  <a:close/>
                </a:path>
                <a:path w="1717040" h="1657350">
                  <a:moveTo>
                    <a:pt x="1715960" y="996130"/>
                  </a:moveTo>
                  <a:lnTo>
                    <a:pt x="1710880" y="996130"/>
                  </a:lnTo>
                  <a:lnTo>
                    <a:pt x="1710850" y="1015184"/>
                  </a:lnTo>
                  <a:lnTo>
                    <a:pt x="1715929" y="1015180"/>
                  </a:lnTo>
                  <a:lnTo>
                    <a:pt x="1715960" y="996130"/>
                  </a:lnTo>
                  <a:close/>
                </a:path>
                <a:path w="1717040" h="1657350">
                  <a:moveTo>
                    <a:pt x="1716019" y="958030"/>
                  </a:moveTo>
                  <a:lnTo>
                    <a:pt x="1710939" y="958030"/>
                  </a:lnTo>
                  <a:lnTo>
                    <a:pt x="1710880" y="996126"/>
                  </a:lnTo>
                  <a:lnTo>
                    <a:pt x="1715960" y="996130"/>
                  </a:lnTo>
                  <a:lnTo>
                    <a:pt x="1716019" y="958030"/>
                  </a:lnTo>
                  <a:close/>
                </a:path>
                <a:path w="1717040" h="1657350">
                  <a:moveTo>
                    <a:pt x="4053" y="958030"/>
                  </a:moveTo>
                  <a:lnTo>
                    <a:pt x="245" y="958030"/>
                  </a:lnTo>
                  <a:lnTo>
                    <a:pt x="186" y="994860"/>
                  </a:lnTo>
                  <a:lnTo>
                    <a:pt x="735225" y="995404"/>
                  </a:lnTo>
                  <a:lnTo>
                    <a:pt x="3994" y="994860"/>
                  </a:lnTo>
                  <a:lnTo>
                    <a:pt x="4053" y="958030"/>
                  </a:lnTo>
                  <a:close/>
                </a:path>
                <a:path w="1717040" h="1657350">
                  <a:moveTo>
                    <a:pt x="1712404" y="1130750"/>
                  </a:moveTo>
                  <a:lnTo>
                    <a:pt x="1710670" y="1130750"/>
                  </a:lnTo>
                  <a:lnTo>
                    <a:pt x="1710665" y="1134560"/>
                  </a:lnTo>
                  <a:lnTo>
                    <a:pt x="1711134" y="1134560"/>
                  </a:lnTo>
                  <a:lnTo>
                    <a:pt x="1711134" y="1132020"/>
                  </a:lnTo>
                  <a:lnTo>
                    <a:pt x="1712404" y="1132020"/>
                  </a:lnTo>
                  <a:lnTo>
                    <a:pt x="1712404" y="1130750"/>
                  </a:lnTo>
                  <a:close/>
                </a:path>
                <a:path w="1717040" h="1657350">
                  <a:moveTo>
                    <a:pt x="1711134" y="1134560"/>
                  </a:moveTo>
                  <a:lnTo>
                    <a:pt x="1710665" y="1134560"/>
                  </a:lnTo>
                  <a:lnTo>
                    <a:pt x="1710663" y="1135830"/>
                  </a:lnTo>
                  <a:lnTo>
                    <a:pt x="1711134" y="1135830"/>
                  </a:lnTo>
                  <a:lnTo>
                    <a:pt x="1711134" y="1134560"/>
                  </a:lnTo>
                  <a:close/>
                </a:path>
                <a:path w="1717040" h="1657350">
                  <a:moveTo>
                    <a:pt x="538924" y="1651376"/>
                  </a:moveTo>
                  <a:lnTo>
                    <a:pt x="571944" y="1651450"/>
                  </a:lnTo>
                  <a:lnTo>
                    <a:pt x="538924" y="1651376"/>
                  </a:lnTo>
                  <a:close/>
                </a:path>
                <a:path w="1717040" h="1657350">
                  <a:moveTo>
                    <a:pt x="1165034" y="1655260"/>
                  </a:moveTo>
                  <a:lnTo>
                    <a:pt x="554164" y="1655260"/>
                  </a:lnTo>
                  <a:lnTo>
                    <a:pt x="554164" y="1656081"/>
                  </a:lnTo>
                  <a:lnTo>
                    <a:pt x="1161224" y="1656980"/>
                  </a:lnTo>
                  <a:lnTo>
                    <a:pt x="1161224" y="1656530"/>
                  </a:lnTo>
                  <a:lnTo>
                    <a:pt x="1165034" y="1656530"/>
                  </a:lnTo>
                  <a:lnTo>
                    <a:pt x="1165034" y="1655260"/>
                  </a:lnTo>
                  <a:close/>
                </a:path>
                <a:path w="1717040" h="1657350">
                  <a:moveTo>
                    <a:pt x="1168844" y="1653990"/>
                  </a:moveTo>
                  <a:lnTo>
                    <a:pt x="550354" y="1653990"/>
                  </a:lnTo>
                  <a:lnTo>
                    <a:pt x="550354" y="1655260"/>
                  </a:lnTo>
                  <a:lnTo>
                    <a:pt x="1168844" y="1655260"/>
                  </a:lnTo>
                  <a:lnTo>
                    <a:pt x="1168844" y="1653990"/>
                  </a:lnTo>
                  <a:close/>
                </a:path>
                <a:path w="1717040" h="1657350">
                  <a:moveTo>
                    <a:pt x="571944" y="1651450"/>
                  </a:moveTo>
                  <a:lnTo>
                    <a:pt x="542734" y="1651450"/>
                  </a:lnTo>
                  <a:lnTo>
                    <a:pt x="542734" y="1652720"/>
                  </a:lnTo>
                  <a:lnTo>
                    <a:pt x="546544" y="1652720"/>
                  </a:lnTo>
                  <a:lnTo>
                    <a:pt x="546544" y="1653990"/>
                  </a:lnTo>
                  <a:lnTo>
                    <a:pt x="1172654" y="1653990"/>
                  </a:lnTo>
                  <a:lnTo>
                    <a:pt x="1172654" y="1652791"/>
                  </a:lnTo>
                  <a:lnTo>
                    <a:pt x="571944" y="1651450"/>
                  </a:lnTo>
                  <a:close/>
                </a:path>
              </a:pathLst>
            </a:custGeom>
            <a:solidFill>
              <a:srgbClr val="072A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5834380" y="4395469"/>
              <a:ext cx="656590" cy="5080"/>
            </a:xfrm>
            <a:custGeom>
              <a:avLst/>
              <a:gdLst/>
              <a:ahLst/>
              <a:cxnLst/>
              <a:rect l="l" t="t" r="r" b="b"/>
              <a:pathLst>
                <a:path w="656589" h="5079">
                  <a:moveTo>
                    <a:pt x="656577" y="3810"/>
                  </a:moveTo>
                  <a:lnTo>
                    <a:pt x="652780" y="3810"/>
                  </a:lnTo>
                  <a:lnTo>
                    <a:pt x="652780" y="2540"/>
                  </a:lnTo>
                  <a:lnTo>
                    <a:pt x="648970" y="2540"/>
                  </a:lnTo>
                  <a:lnTo>
                    <a:pt x="648970" y="1270"/>
                  </a:lnTo>
                  <a:lnTo>
                    <a:pt x="330187" y="1270"/>
                  </a:lnTo>
                  <a:lnTo>
                    <a:pt x="330187" y="0"/>
                  </a:lnTo>
                  <a:lnTo>
                    <a:pt x="11430" y="0"/>
                  </a:lnTo>
                  <a:lnTo>
                    <a:pt x="11430" y="1270"/>
                  </a:lnTo>
                  <a:lnTo>
                    <a:pt x="7620" y="1270"/>
                  </a:lnTo>
                  <a:lnTo>
                    <a:pt x="7620" y="2540"/>
                  </a:lnTo>
                  <a:lnTo>
                    <a:pt x="3810" y="2540"/>
                  </a:lnTo>
                  <a:lnTo>
                    <a:pt x="381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656577" y="5080"/>
                  </a:lnTo>
                  <a:lnTo>
                    <a:pt x="656577" y="3810"/>
                  </a:lnTo>
                  <a:close/>
                </a:path>
              </a:pathLst>
            </a:custGeom>
            <a:solidFill>
              <a:srgbClr val="072B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5312553" y="4903470"/>
              <a:ext cx="0" cy="444500"/>
            </a:xfrm>
            <a:custGeom>
              <a:avLst/>
              <a:gdLst/>
              <a:ahLst/>
              <a:cxnLst/>
              <a:rect l="l" t="t" r="r" b="b"/>
              <a:pathLst>
                <a:path h="444500">
                  <a:moveTo>
                    <a:pt x="0" y="0"/>
                  </a:moveTo>
                  <a:lnTo>
                    <a:pt x="0" y="444499"/>
                  </a:lnTo>
                </a:path>
              </a:pathLst>
            </a:custGeom>
            <a:ln w="5093">
              <a:solidFill>
                <a:srgbClr val="072B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7014304" y="4904740"/>
              <a:ext cx="0" cy="501650"/>
            </a:xfrm>
            <a:custGeom>
              <a:avLst/>
              <a:gdLst/>
              <a:ahLst/>
              <a:cxnLst/>
              <a:rect l="l" t="t" r="r" b="b"/>
              <a:pathLst>
                <a:path h="501650">
                  <a:moveTo>
                    <a:pt x="0" y="0"/>
                  </a:moveTo>
                  <a:lnTo>
                    <a:pt x="0" y="501653"/>
                  </a:lnTo>
                </a:path>
              </a:pathLst>
            </a:custGeom>
            <a:ln w="4854">
              <a:solidFill>
                <a:srgbClr val="072B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5309400" y="5349239"/>
              <a:ext cx="1707514" cy="694690"/>
            </a:xfrm>
            <a:custGeom>
              <a:avLst/>
              <a:gdLst/>
              <a:ahLst/>
              <a:cxnLst/>
              <a:rect l="l" t="t" r="r" b="b"/>
              <a:pathLst>
                <a:path w="1707515" h="694689">
                  <a:moveTo>
                    <a:pt x="5092" y="158750"/>
                  </a:moveTo>
                  <a:lnTo>
                    <a:pt x="12" y="158750"/>
                  </a:lnTo>
                  <a:lnTo>
                    <a:pt x="12" y="161290"/>
                  </a:lnTo>
                  <a:lnTo>
                    <a:pt x="12" y="163830"/>
                  </a:lnTo>
                  <a:lnTo>
                    <a:pt x="0" y="168910"/>
                  </a:lnTo>
                  <a:lnTo>
                    <a:pt x="469" y="168910"/>
                  </a:lnTo>
                  <a:lnTo>
                    <a:pt x="469" y="172720"/>
                  </a:lnTo>
                  <a:lnTo>
                    <a:pt x="1739" y="172720"/>
                  </a:lnTo>
                  <a:lnTo>
                    <a:pt x="1739" y="176530"/>
                  </a:lnTo>
                  <a:lnTo>
                    <a:pt x="3009" y="176530"/>
                  </a:lnTo>
                  <a:lnTo>
                    <a:pt x="3009" y="179070"/>
                  </a:lnTo>
                  <a:lnTo>
                    <a:pt x="4267" y="179070"/>
                  </a:lnTo>
                  <a:lnTo>
                    <a:pt x="4267" y="182880"/>
                  </a:lnTo>
                  <a:lnTo>
                    <a:pt x="5054" y="182880"/>
                  </a:lnTo>
                  <a:lnTo>
                    <a:pt x="5054" y="179070"/>
                  </a:lnTo>
                  <a:lnTo>
                    <a:pt x="5067" y="176530"/>
                  </a:lnTo>
                  <a:lnTo>
                    <a:pt x="5067" y="172720"/>
                  </a:lnTo>
                  <a:lnTo>
                    <a:pt x="5080" y="168910"/>
                  </a:lnTo>
                  <a:lnTo>
                    <a:pt x="5080" y="163830"/>
                  </a:lnTo>
                  <a:lnTo>
                    <a:pt x="5092" y="161290"/>
                  </a:lnTo>
                  <a:lnTo>
                    <a:pt x="5092" y="158750"/>
                  </a:lnTo>
                  <a:close/>
                </a:path>
                <a:path w="1707515" h="694689">
                  <a:moveTo>
                    <a:pt x="5283" y="38100"/>
                  </a:moveTo>
                  <a:lnTo>
                    <a:pt x="203" y="38100"/>
                  </a:lnTo>
                  <a:lnTo>
                    <a:pt x="190" y="46990"/>
                  </a:lnTo>
                  <a:lnTo>
                    <a:pt x="177" y="58420"/>
                  </a:lnTo>
                  <a:lnTo>
                    <a:pt x="139" y="78740"/>
                  </a:lnTo>
                  <a:lnTo>
                    <a:pt x="139" y="83820"/>
                  </a:lnTo>
                  <a:lnTo>
                    <a:pt x="114" y="99060"/>
                  </a:lnTo>
                  <a:lnTo>
                    <a:pt x="63" y="128282"/>
                  </a:lnTo>
                  <a:lnTo>
                    <a:pt x="5143" y="128282"/>
                  </a:lnTo>
                  <a:lnTo>
                    <a:pt x="5194" y="99060"/>
                  </a:lnTo>
                  <a:lnTo>
                    <a:pt x="5207" y="83820"/>
                  </a:lnTo>
                  <a:lnTo>
                    <a:pt x="5219" y="78740"/>
                  </a:lnTo>
                  <a:lnTo>
                    <a:pt x="5245" y="58420"/>
                  </a:lnTo>
                  <a:lnTo>
                    <a:pt x="5270" y="46990"/>
                  </a:lnTo>
                  <a:lnTo>
                    <a:pt x="5283" y="38100"/>
                  </a:lnTo>
                  <a:close/>
                </a:path>
                <a:path w="1707515" h="694689">
                  <a:moveTo>
                    <a:pt x="5346" y="0"/>
                  </a:moveTo>
                  <a:lnTo>
                    <a:pt x="266" y="0"/>
                  </a:lnTo>
                  <a:lnTo>
                    <a:pt x="203" y="36830"/>
                  </a:lnTo>
                  <a:lnTo>
                    <a:pt x="5283" y="36842"/>
                  </a:lnTo>
                  <a:lnTo>
                    <a:pt x="5346" y="0"/>
                  </a:lnTo>
                  <a:close/>
                </a:path>
                <a:path w="1707515" h="694689">
                  <a:moveTo>
                    <a:pt x="853668" y="153670"/>
                  </a:moveTo>
                  <a:lnTo>
                    <a:pt x="5105" y="153670"/>
                  </a:lnTo>
                  <a:lnTo>
                    <a:pt x="5105" y="147332"/>
                  </a:lnTo>
                  <a:lnTo>
                    <a:pt x="5130" y="133362"/>
                  </a:lnTo>
                  <a:lnTo>
                    <a:pt x="5143" y="129540"/>
                  </a:lnTo>
                  <a:lnTo>
                    <a:pt x="63" y="129540"/>
                  </a:lnTo>
                  <a:lnTo>
                    <a:pt x="50" y="133350"/>
                  </a:lnTo>
                  <a:lnTo>
                    <a:pt x="38" y="147320"/>
                  </a:lnTo>
                  <a:lnTo>
                    <a:pt x="25" y="153670"/>
                  </a:lnTo>
                  <a:lnTo>
                    <a:pt x="25" y="154940"/>
                  </a:lnTo>
                  <a:lnTo>
                    <a:pt x="25" y="157480"/>
                  </a:lnTo>
                  <a:lnTo>
                    <a:pt x="5092" y="157480"/>
                  </a:lnTo>
                  <a:lnTo>
                    <a:pt x="5105" y="154940"/>
                  </a:lnTo>
                  <a:lnTo>
                    <a:pt x="853668" y="154940"/>
                  </a:lnTo>
                  <a:lnTo>
                    <a:pt x="853668" y="153670"/>
                  </a:lnTo>
                  <a:close/>
                </a:path>
                <a:path w="1707515" h="694689">
                  <a:moveTo>
                    <a:pt x="1180299" y="690892"/>
                  </a:moveTo>
                  <a:lnTo>
                    <a:pt x="531329" y="690892"/>
                  </a:lnTo>
                  <a:lnTo>
                    <a:pt x="531329" y="692150"/>
                  </a:lnTo>
                  <a:lnTo>
                    <a:pt x="535139" y="692150"/>
                  </a:lnTo>
                  <a:lnTo>
                    <a:pt x="535139" y="693420"/>
                  </a:lnTo>
                  <a:lnTo>
                    <a:pt x="852627" y="693420"/>
                  </a:lnTo>
                  <a:lnTo>
                    <a:pt x="852627" y="694690"/>
                  </a:lnTo>
                  <a:lnTo>
                    <a:pt x="1172679" y="694690"/>
                  </a:lnTo>
                  <a:lnTo>
                    <a:pt x="1172679" y="693420"/>
                  </a:lnTo>
                  <a:lnTo>
                    <a:pt x="1176489" y="693420"/>
                  </a:lnTo>
                  <a:lnTo>
                    <a:pt x="1176489" y="692150"/>
                  </a:lnTo>
                  <a:lnTo>
                    <a:pt x="1180299" y="692150"/>
                  </a:lnTo>
                  <a:lnTo>
                    <a:pt x="1180299" y="690892"/>
                  </a:lnTo>
                  <a:close/>
                </a:path>
                <a:path w="1707515" h="694689">
                  <a:moveTo>
                    <a:pt x="1184109" y="689610"/>
                  </a:moveTo>
                  <a:lnTo>
                    <a:pt x="527519" y="689610"/>
                  </a:lnTo>
                  <a:lnTo>
                    <a:pt x="527519" y="690880"/>
                  </a:lnTo>
                  <a:lnTo>
                    <a:pt x="1184109" y="690880"/>
                  </a:lnTo>
                  <a:lnTo>
                    <a:pt x="1184109" y="689610"/>
                  </a:lnTo>
                  <a:close/>
                </a:path>
                <a:path w="1707515" h="694689">
                  <a:moveTo>
                    <a:pt x="1702231" y="158750"/>
                  </a:moveTo>
                  <a:lnTo>
                    <a:pt x="5092" y="157480"/>
                  </a:lnTo>
                  <a:lnTo>
                    <a:pt x="5092" y="158750"/>
                  </a:lnTo>
                  <a:lnTo>
                    <a:pt x="1702231" y="158750"/>
                  </a:lnTo>
                  <a:close/>
                </a:path>
                <a:path w="1707515" h="694689">
                  <a:moveTo>
                    <a:pt x="1702282" y="129540"/>
                  </a:moveTo>
                  <a:lnTo>
                    <a:pt x="5143" y="128282"/>
                  </a:lnTo>
                  <a:lnTo>
                    <a:pt x="5143" y="129540"/>
                  </a:lnTo>
                  <a:lnTo>
                    <a:pt x="1702282" y="129540"/>
                  </a:lnTo>
                  <a:close/>
                </a:path>
                <a:path w="1707515" h="694689">
                  <a:moveTo>
                    <a:pt x="1702422" y="77482"/>
                  </a:moveTo>
                  <a:lnTo>
                    <a:pt x="5219" y="78740"/>
                  </a:lnTo>
                  <a:lnTo>
                    <a:pt x="1702422" y="78740"/>
                  </a:lnTo>
                  <a:lnTo>
                    <a:pt x="1702422" y="77482"/>
                  </a:lnTo>
                  <a:close/>
                </a:path>
                <a:path w="1707515" h="694689">
                  <a:moveTo>
                    <a:pt x="1702473" y="58420"/>
                  </a:moveTo>
                  <a:lnTo>
                    <a:pt x="853732" y="57785"/>
                  </a:lnTo>
                  <a:lnTo>
                    <a:pt x="5245" y="58420"/>
                  </a:lnTo>
                  <a:lnTo>
                    <a:pt x="1702473" y="58420"/>
                  </a:lnTo>
                  <a:close/>
                </a:path>
                <a:path w="1707515" h="694689">
                  <a:moveTo>
                    <a:pt x="1702511" y="38100"/>
                  </a:moveTo>
                  <a:lnTo>
                    <a:pt x="5283" y="36842"/>
                  </a:lnTo>
                  <a:lnTo>
                    <a:pt x="5283" y="38100"/>
                  </a:lnTo>
                  <a:lnTo>
                    <a:pt x="1702511" y="38100"/>
                  </a:lnTo>
                  <a:close/>
                </a:path>
                <a:path w="1707515" h="694689">
                  <a:moveTo>
                    <a:pt x="1706892" y="163842"/>
                  </a:moveTo>
                  <a:lnTo>
                    <a:pt x="1702219" y="163842"/>
                  </a:lnTo>
                  <a:lnTo>
                    <a:pt x="1702193" y="176530"/>
                  </a:lnTo>
                  <a:lnTo>
                    <a:pt x="1702193" y="177800"/>
                  </a:lnTo>
                  <a:lnTo>
                    <a:pt x="1702181" y="180340"/>
                  </a:lnTo>
                  <a:lnTo>
                    <a:pt x="1702181" y="182880"/>
                  </a:lnTo>
                  <a:lnTo>
                    <a:pt x="1702168" y="184150"/>
                  </a:lnTo>
                  <a:lnTo>
                    <a:pt x="1702168" y="187960"/>
                  </a:lnTo>
                  <a:lnTo>
                    <a:pt x="1702155" y="190500"/>
                  </a:lnTo>
                  <a:lnTo>
                    <a:pt x="1702269" y="187960"/>
                  </a:lnTo>
                  <a:lnTo>
                    <a:pt x="1703539" y="187960"/>
                  </a:lnTo>
                  <a:lnTo>
                    <a:pt x="1703539" y="184150"/>
                  </a:lnTo>
                  <a:lnTo>
                    <a:pt x="1704809" y="184150"/>
                  </a:lnTo>
                  <a:lnTo>
                    <a:pt x="1704809" y="182880"/>
                  </a:lnTo>
                  <a:lnTo>
                    <a:pt x="1704809" y="180340"/>
                  </a:lnTo>
                  <a:lnTo>
                    <a:pt x="1706079" y="180340"/>
                  </a:lnTo>
                  <a:lnTo>
                    <a:pt x="1706079" y="177800"/>
                  </a:lnTo>
                  <a:lnTo>
                    <a:pt x="1706867" y="177800"/>
                  </a:lnTo>
                  <a:lnTo>
                    <a:pt x="1706867" y="176530"/>
                  </a:lnTo>
                  <a:lnTo>
                    <a:pt x="1706892" y="163842"/>
                  </a:lnTo>
                  <a:close/>
                </a:path>
                <a:path w="1707515" h="694689">
                  <a:moveTo>
                    <a:pt x="1706905" y="161290"/>
                  </a:moveTo>
                  <a:lnTo>
                    <a:pt x="1702231" y="161290"/>
                  </a:lnTo>
                  <a:lnTo>
                    <a:pt x="1702219" y="163830"/>
                  </a:lnTo>
                  <a:lnTo>
                    <a:pt x="1706892" y="163830"/>
                  </a:lnTo>
                  <a:lnTo>
                    <a:pt x="1706905" y="161290"/>
                  </a:lnTo>
                  <a:close/>
                </a:path>
                <a:path w="1707515" h="694689">
                  <a:moveTo>
                    <a:pt x="1706905" y="158750"/>
                  </a:moveTo>
                  <a:lnTo>
                    <a:pt x="1702231" y="158750"/>
                  </a:lnTo>
                  <a:lnTo>
                    <a:pt x="1702231" y="160020"/>
                  </a:lnTo>
                  <a:lnTo>
                    <a:pt x="1706905" y="160020"/>
                  </a:lnTo>
                  <a:lnTo>
                    <a:pt x="1706905" y="158750"/>
                  </a:lnTo>
                  <a:close/>
                </a:path>
                <a:path w="1707515" h="694689">
                  <a:moveTo>
                    <a:pt x="1706994" y="99060"/>
                  </a:moveTo>
                  <a:lnTo>
                    <a:pt x="1702371" y="99060"/>
                  </a:lnTo>
                  <a:lnTo>
                    <a:pt x="1702371" y="97802"/>
                  </a:lnTo>
                  <a:lnTo>
                    <a:pt x="5194" y="99060"/>
                  </a:lnTo>
                  <a:lnTo>
                    <a:pt x="1702282" y="99060"/>
                  </a:lnTo>
                  <a:lnTo>
                    <a:pt x="1702282" y="129540"/>
                  </a:lnTo>
                  <a:lnTo>
                    <a:pt x="1702282" y="137160"/>
                  </a:lnTo>
                  <a:lnTo>
                    <a:pt x="5130" y="138430"/>
                  </a:lnTo>
                  <a:lnTo>
                    <a:pt x="1702282" y="138430"/>
                  </a:lnTo>
                  <a:lnTo>
                    <a:pt x="1702282" y="143510"/>
                  </a:lnTo>
                  <a:lnTo>
                    <a:pt x="853694" y="143510"/>
                  </a:lnTo>
                  <a:lnTo>
                    <a:pt x="853694" y="144780"/>
                  </a:lnTo>
                  <a:lnTo>
                    <a:pt x="1702257" y="144780"/>
                  </a:lnTo>
                  <a:lnTo>
                    <a:pt x="1702257" y="148590"/>
                  </a:lnTo>
                  <a:lnTo>
                    <a:pt x="1702231" y="157480"/>
                  </a:lnTo>
                  <a:lnTo>
                    <a:pt x="1706905" y="157480"/>
                  </a:lnTo>
                  <a:lnTo>
                    <a:pt x="1706918" y="148590"/>
                  </a:lnTo>
                  <a:lnTo>
                    <a:pt x="1706918" y="144780"/>
                  </a:lnTo>
                  <a:lnTo>
                    <a:pt x="1706930" y="143510"/>
                  </a:lnTo>
                  <a:lnTo>
                    <a:pt x="1706994" y="99060"/>
                  </a:lnTo>
                  <a:close/>
                </a:path>
                <a:path w="1707515" h="694689">
                  <a:moveTo>
                    <a:pt x="1707019" y="78740"/>
                  </a:moveTo>
                  <a:lnTo>
                    <a:pt x="1702422" y="78740"/>
                  </a:lnTo>
                  <a:lnTo>
                    <a:pt x="1702409" y="82550"/>
                  </a:lnTo>
                  <a:lnTo>
                    <a:pt x="1702396" y="92710"/>
                  </a:lnTo>
                  <a:lnTo>
                    <a:pt x="853795" y="92710"/>
                  </a:lnTo>
                  <a:lnTo>
                    <a:pt x="853795" y="93980"/>
                  </a:lnTo>
                  <a:lnTo>
                    <a:pt x="1702384" y="93980"/>
                  </a:lnTo>
                  <a:lnTo>
                    <a:pt x="1702384" y="97790"/>
                  </a:lnTo>
                  <a:lnTo>
                    <a:pt x="1706994" y="97790"/>
                  </a:lnTo>
                  <a:lnTo>
                    <a:pt x="1706994" y="93980"/>
                  </a:lnTo>
                  <a:lnTo>
                    <a:pt x="1707007" y="92710"/>
                  </a:lnTo>
                  <a:lnTo>
                    <a:pt x="1707007" y="82562"/>
                  </a:lnTo>
                  <a:lnTo>
                    <a:pt x="1707019" y="78740"/>
                  </a:lnTo>
                  <a:close/>
                </a:path>
                <a:path w="1707515" h="694689">
                  <a:moveTo>
                    <a:pt x="1707057" y="58420"/>
                  </a:moveTo>
                  <a:lnTo>
                    <a:pt x="1702473" y="58420"/>
                  </a:lnTo>
                  <a:lnTo>
                    <a:pt x="1702447" y="62230"/>
                  </a:lnTo>
                  <a:lnTo>
                    <a:pt x="5245" y="62230"/>
                  </a:lnTo>
                  <a:lnTo>
                    <a:pt x="1702447" y="63500"/>
                  </a:lnTo>
                  <a:lnTo>
                    <a:pt x="1702422" y="77482"/>
                  </a:lnTo>
                  <a:lnTo>
                    <a:pt x="1707032" y="77470"/>
                  </a:lnTo>
                  <a:lnTo>
                    <a:pt x="1707057" y="58420"/>
                  </a:lnTo>
                  <a:close/>
                </a:path>
              </a:pathLst>
            </a:custGeom>
            <a:solidFill>
              <a:srgbClr val="072B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5822950" y="4400550"/>
              <a:ext cx="683260" cy="5080"/>
            </a:xfrm>
            <a:custGeom>
              <a:avLst/>
              <a:gdLst/>
              <a:ahLst/>
              <a:cxnLst/>
              <a:rect l="l" t="t" r="r" b="b"/>
              <a:pathLst>
                <a:path w="683259" h="5079">
                  <a:moveTo>
                    <a:pt x="683247" y="3810"/>
                  </a:moveTo>
                  <a:lnTo>
                    <a:pt x="679450" y="3810"/>
                  </a:lnTo>
                  <a:lnTo>
                    <a:pt x="679450" y="2540"/>
                  </a:lnTo>
                  <a:lnTo>
                    <a:pt x="675640" y="2540"/>
                  </a:lnTo>
                  <a:lnTo>
                    <a:pt x="675640" y="1270"/>
                  </a:lnTo>
                  <a:lnTo>
                    <a:pt x="671830" y="1270"/>
                  </a:lnTo>
                  <a:lnTo>
                    <a:pt x="67183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41617" y="3810"/>
                  </a:lnTo>
                  <a:lnTo>
                    <a:pt x="341617" y="5080"/>
                  </a:lnTo>
                  <a:lnTo>
                    <a:pt x="683247" y="5080"/>
                  </a:lnTo>
                  <a:lnTo>
                    <a:pt x="683247" y="3810"/>
                  </a:lnTo>
                  <a:close/>
                </a:path>
              </a:pathLst>
            </a:custGeom>
            <a:solidFill>
              <a:srgbClr val="082C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5317133" y="4893310"/>
              <a:ext cx="0" cy="290830"/>
            </a:xfrm>
            <a:custGeom>
              <a:avLst/>
              <a:gdLst/>
              <a:ahLst/>
              <a:cxnLst/>
              <a:rect l="l" t="t" r="r" b="b"/>
              <a:pathLst>
                <a:path h="290829">
                  <a:moveTo>
                    <a:pt x="0" y="0"/>
                  </a:moveTo>
                  <a:lnTo>
                    <a:pt x="0" y="290830"/>
                  </a:lnTo>
                </a:path>
              </a:pathLst>
            </a:custGeom>
            <a:ln w="3819">
              <a:solidFill>
                <a:srgbClr val="082C4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7010479" y="4892040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0"/>
                  </a:moveTo>
                  <a:lnTo>
                    <a:pt x="0" y="292100"/>
                  </a:lnTo>
                </a:path>
              </a:pathLst>
            </a:custGeom>
            <a:ln w="4679">
              <a:solidFill>
                <a:srgbClr val="082C4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5314467" y="5185410"/>
              <a:ext cx="1697989" cy="853440"/>
            </a:xfrm>
            <a:custGeom>
              <a:avLst/>
              <a:gdLst/>
              <a:ahLst/>
              <a:cxnLst/>
              <a:rect l="l" t="t" r="r" b="b"/>
              <a:pathLst>
                <a:path w="1697990" h="853439">
                  <a:moveTo>
                    <a:pt x="3822" y="328930"/>
                  </a:moveTo>
                  <a:lnTo>
                    <a:pt x="25" y="328930"/>
                  </a:lnTo>
                  <a:lnTo>
                    <a:pt x="0" y="337820"/>
                  </a:lnTo>
                  <a:lnTo>
                    <a:pt x="0" y="340360"/>
                  </a:lnTo>
                  <a:lnTo>
                    <a:pt x="0" y="346710"/>
                  </a:lnTo>
                  <a:lnTo>
                    <a:pt x="482" y="346710"/>
                  </a:lnTo>
                  <a:lnTo>
                    <a:pt x="482" y="350520"/>
                  </a:lnTo>
                  <a:lnTo>
                    <a:pt x="1752" y="350520"/>
                  </a:lnTo>
                  <a:lnTo>
                    <a:pt x="1752" y="354330"/>
                  </a:lnTo>
                  <a:lnTo>
                    <a:pt x="3022" y="354330"/>
                  </a:lnTo>
                  <a:lnTo>
                    <a:pt x="3022" y="356870"/>
                  </a:lnTo>
                  <a:lnTo>
                    <a:pt x="3784" y="356870"/>
                  </a:lnTo>
                  <a:lnTo>
                    <a:pt x="3784" y="354330"/>
                  </a:lnTo>
                  <a:lnTo>
                    <a:pt x="3784" y="350520"/>
                  </a:lnTo>
                  <a:lnTo>
                    <a:pt x="3797" y="346710"/>
                  </a:lnTo>
                  <a:lnTo>
                    <a:pt x="3797" y="340360"/>
                  </a:lnTo>
                  <a:lnTo>
                    <a:pt x="3810" y="337820"/>
                  </a:lnTo>
                  <a:lnTo>
                    <a:pt x="3822" y="328930"/>
                  </a:lnTo>
                  <a:close/>
                </a:path>
                <a:path w="1697990" h="853439">
                  <a:moveTo>
                    <a:pt x="4127" y="132080"/>
                  </a:moveTo>
                  <a:lnTo>
                    <a:pt x="330" y="132080"/>
                  </a:lnTo>
                  <a:lnTo>
                    <a:pt x="279" y="162560"/>
                  </a:lnTo>
                  <a:lnTo>
                    <a:pt x="4089" y="162560"/>
                  </a:lnTo>
                  <a:lnTo>
                    <a:pt x="4127" y="132080"/>
                  </a:lnTo>
                  <a:close/>
                </a:path>
                <a:path w="1697990" h="853439">
                  <a:moveTo>
                    <a:pt x="4343" y="0"/>
                  </a:moveTo>
                  <a:lnTo>
                    <a:pt x="533" y="0"/>
                  </a:lnTo>
                  <a:lnTo>
                    <a:pt x="330" y="130810"/>
                  </a:lnTo>
                  <a:lnTo>
                    <a:pt x="4127" y="130810"/>
                  </a:lnTo>
                  <a:lnTo>
                    <a:pt x="4343" y="0"/>
                  </a:lnTo>
                  <a:close/>
                </a:path>
                <a:path w="1697990" h="853439">
                  <a:moveTo>
                    <a:pt x="848601" y="321310"/>
                  </a:moveTo>
                  <a:lnTo>
                    <a:pt x="3835" y="321310"/>
                  </a:lnTo>
                  <a:lnTo>
                    <a:pt x="3848" y="318770"/>
                  </a:lnTo>
                  <a:lnTo>
                    <a:pt x="38" y="318770"/>
                  </a:lnTo>
                  <a:lnTo>
                    <a:pt x="25" y="321310"/>
                  </a:lnTo>
                  <a:lnTo>
                    <a:pt x="25" y="322580"/>
                  </a:lnTo>
                  <a:lnTo>
                    <a:pt x="25" y="325120"/>
                  </a:lnTo>
                  <a:lnTo>
                    <a:pt x="25" y="327660"/>
                  </a:lnTo>
                  <a:lnTo>
                    <a:pt x="3822" y="327660"/>
                  </a:lnTo>
                  <a:lnTo>
                    <a:pt x="3835" y="325120"/>
                  </a:lnTo>
                  <a:lnTo>
                    <a:pt x="3835" y="322580"/>
                  </a:lnTo>
                  <a:lnTo>
                    <a:pt x="848601" y="322580"/>
                  </a:lnTo>
                  <a:lnTo>
                    <a:pt x="848601" y="321310"/>
                  </a:lnTo>
                  <a:close/>
                </a:path>
                <a:path w="1697990" h="853439">
                  <a:moveTo>
                    <a:pt x="848639" y="300990"/>
                  </a:moveTo>
                  <a:lnTo>
                    <a:pt x="848423" y="300990"/>
                  </a:lnTo>
                  <a:lnTo>
                    <a:pt x="848423" y="302260"/>
                  </a:lnTo>
                  <a:lnTo>
                    <a:pt x="848639" y="302260"/>
                  </a:lnTo>
                  <a:lnTo>
                    <a:pt x="848639" y="300990"/>
                  </a:lnTo>
                  <a:close/>
                </a:path>
                <a:path w="1697990" h="853439">
                  <a:moveTo>
                    <a:pt x="848829" y="200660"/>
                  </a:moveTo>
                  <a:lnTo>
                    <a:pt x="848575" y="200660"/>
                  </a:lnTo>
                  <a:lnTo>
                    <a:pt x="848575" y="201930"/>
                  </a:lnTo>
                  <a:lnTo>
                    <a:pt x="848829" y="201930"/>
                  </a:lnTo>
                  <a:lnTo>
                    <a:pt x="848829" y="200660"/>
                  </a:lnTo>
                  <a:close/>
                </a:path>
                <a:path w="1697990" h="853439">
                  <a:moveTo>
                    <a:pt x="1186662" y="850912"/>
                  </a:moveTo>
                  <a:lnTo>
                    <a:pt x="514832" y="850912"/>
                  </a:lnTo>
                  <a:lnTo>
                    <a:pt x="514832" y="852182"/>
                  </a:lnTo>
                  <a:lnTo>
                    <a:pt x="518642" y="852182"/>
                  </a:lnTo>
                  <a:lnTo>
                    <a:pt x="518642" y="853440"/>
                  </a:lnTo>
                  <a:lnTo>
                    <a:pt x="1182852" y="853440"/>
                  </a:lnTo>
                  <a:lnTo>
                    <a:pt x="1182852" y="852182"/>
                  </a:lnTo>
                  <a:lnTo>
                    <a:pt x="1186662" y="852182"/>
                  </a:lnTo>
                  <a:lnTo>
                    <a:pt x="1186662" y="850912"/>
                  </a:lnTo>
                  <a:close/>
                </a:path>
                <a:path w="1697990" h="853439">
                  <a:moveTo>
                    <a:pt x="1190472" y="849630"/>
                  </a:moveTo>
                  <a:lnTo>
                    <a:pt x="847572" y="849630"/>
                  </a:lnTo>
                  <a:lnTo>
                    <a:pt x="847572" y="848360"/>
                  </a:lnTo>
                  <a:lnTo>
                    <a:pt x="566051" y="848360"/>
                  </a:lnTo>
                  <a:lnTo>
                    <a:pt x="503402" y="848220"/>
                  </a:lnTo>
                  <a:lnTo>
                    <a:pt x="503402" y="848360"/>
                  </a:lnTo>
                  <a:lnTo>
                    <a:pt x="507212" y="848360"/>
                  </a:lnTo>
                  <a:lnTo>
                    <a:pt x="507212" y="849630"/>
                  </a:lnTo>
                  <a:lnTo>
                    <a:pt x="511022" y="849630"/>
                  </a:lnTo>
                  <a:lnTo>
                    <a:pt x="511022" y="850900"/>
                  </a:lnTo>
                  <a:lnTo>
                    <a:pt x="1190472" y="850900"/>
                  </a:lnTo>
                  <a:lnTo>
                    <a:pt x="1190472" y="849630"/>
                  </a:lnTo>
                  <a:close/>
                </a:path>
                <a:path w="1697990" h="853439">
                  <a:moveTo>
                    <a:pt x="1692922" y="336562"/>
                  </a:moveTo>
                  <a:lnTo>
                    <a:pt x="3810" y="337820"/>
                  </a:lnTo>
                  <a:lnTo>
                    <a:pt x="1692922" y="337820"/>
                  </a:lnTo>
                  <a:lnTo>
                    <a:pt x="1692922" y="336562"/>
                  </a:lnTo>
                  <a:close/>
                </a:path>
                <a:path w="1697990" h="853439">
                  <a:moveTo>
                    <a:pt x="1692935" y="327660"/>
                  </a:moveTo>
                  <a:lnTo>
                    <a:pt x="3822" y="327660"/>
                  </a:lnTo>
                  <a:lnTo>
                    <a:pt x="1692935" y="328930"/>
                  </a:lnTo>
                  <a:lnTo>
                    <a:pt x="1692935" y="327660"/>
                  </a:lnTo>
                  <a:close/>
                </a:path>
                <a:path w="1697990" h="853439">
                  <a:moveTo>
                    <a:pt x="1692935" y="323862"/>
                  </a:moveTo>
                  <a:lnTo>
                    <a:pt x="3835" y="325120"/>
                  </a:lnTo>
                  <a:lnTo>
                    <a:pt x="1692935" y="325120"/>
                  </a:lnTo>
                  <a:lnTo>
                    <a:pt x="1692935" y="323862"/>
                  </a:lnTo>
                  <a:close/>
                </a:path>
                <a:path w="1697990" h="853439">
                  <a:moveTo>
                    <a:pt x="1692960" y="307352"/>
                  </a:moveTo>
                  <a:lnTo>
                    <a:pt x="4076" y="308610"/>
                  </a:lnTo>
                  <a:lnTo>
                    <a:pt x="1692960" y="308610"/>
                  </a:lnTo>
                  <a:lnTo>
                    <a:pt x="1692960" y="307352"/>
                  </a:lnTo>
                  <a:close/>
                </a:path>
                <a:path w="1697990" h="853439">
                  <a:moveTo>
                    <a:pt x="1692973" y="297180"/>
                  </a:moveTo>
                  <a:lnTo>
                    <a:pt x="4076" y="298450"/>
                  </a:lnTo>
                  <a:lnTo>
                    <a:pt x="1692973" y="298450"/>
                  </a:lnTo>
                  <a:lnTo>
                    <a:pt x="1692973" y="297180"/>
                  </a:lnTo>
                  <a:close/>
                </a:path>
                <a:path w="1697990" h="853439">
                  <a:moveTo>
                    <a:pt x="1693049" y="256552"/>
                  </a:moveTo>
                  <a:lnTo>
                    <a:pt x="4076" y="257810"/>
                  </a:lnTo>
                  <a:lnTo>
                    <a:pt x="1693037" y="257810"/>
                  </a:lnTo>
                  <a:lnTo>
                    <a:pt x="1693049" y="256552"/>
                  </a:lnTo>
                  <a:close/>
                </a:path>
                <a:path w="1697990" h="853439">
                  <a:moveTo>
                    <a:pt x="1693189" y="163830"/>
                  </a:moveTo>
                  <a:lnTo>
                    <a:pt x="4089" y="162560"/>
                  </a:lnTo>
                  <a:lnTo>
                    <a:pt x="4076" y="163830"/>
                  </a:lnTo>
                  <a:lnTo>
                    <a:pt x="1693189" y="163830"/>
                  </a:lnTo>
                  <a:close/>
                </a:path>
                <a:path w="1697990" h="853439">
                  <a:moveTo>
                    <a:pt x="1693240" y="130810"/>
                  </a:moveTo>
                  <a:lnTo>
                    <a:pt x="4127" y="130810"/>
                  </a:lnTo>
                  <a:lnTo>
                    <a:pt x="1693240" y="132080"/>
                  </a:lnTo>
                  <a:lnTo>
                    <a:pt x="1693240" y="130810"/>
                  </a:lnTo>
                  <a:close/>
                </a:path>
                <a:path w="1697990" h="853439">
                  <a:moveTo>
                    <a:pt x="1697126" y="337820"/>
                  </a:moveTo>
                  <a:lnTo>
                    <a:pt x="1692922" y="337820"/>
                  </a:lnTo>
                  <a:lnTo>
                    <a:pt x="1692910" y="340360"/>
                  </a:lnTo>
                  <a:lnTo>
                    <a:pt x="1692897" y="354330"/>
                  </a:lnTo>
                  <a:lnTo>
                    <a:pt x="1692884" y="358140"/>
                  </a:lnTo>
                  <a:lnTo>
                    <a:pt x="1692884" y="361950"/>
                  </a:lnTo>
                  <a:lnTo>
                    <a:pt x="1692871" y="364490"/>
                  </a:lnTo>
                  <a:lnTo>
                    <a:pt x="1693392" y="364490"/>
                  </a:lnTo>
                  <a:lnTo>
                    <a:pt x="1693392" y="361950"/>
                  </a:lnTo>
                  <a:lnTo>
                    <a:pt x="1694662" y="361950"/>
                  </a:lnTo>
                  <a:lnTo>
                    <a:pt x="1694662" y="358140"/>
                  </a:lnTo>
                  <a:lnTo>
                    <a:pt x="1695932" y="358140"/>
                  </a:lnTo>
                  <a:lnTo>
                    <a:pt x="1695932" y="354330"/>
                  </a:lnTo>
                  <a:lnTo>
                    <a:pt x="1697101" y="354330"/>
                  </a:lnTo>
                  <a:lnTo>
                    <a:pt x="1697101" y="340360"/>
                  </a:lnTo>
                  <a:lnTo>
                    <a:pt x="1697126" y="337820"/>
                  </a:lnTo>
                  <a:close/>
                </a:path>
                <a:path w="1697990" h="853439">
                  <a:moveTo>
                    <a:pt x="1697151" y="328930"/>
                  </a:moveTo>
                  <a:lnTo>
                    <a:pt x="1692935" y="328930"/>
                  </a:lnTo>
                  <a:lnTo>
                    <a:pt x="1692922" y="336562"/>
                  </a:lnTo>
                  <a:lnTo>
                    <a:pt x="1697126" y="336550"/>
                  </a:lnTo>
                  <a:lnTo>
                    <a:pt x="1697151" y="328930"/>
                  </a:lnTo>
                  <a:close/>
                </a:path>
                <a:path w="1697990" h="853439">
                  <a:moveTo>
                    <a:pt x="1697164" y="325120"/>
                  </a:moveTo>
                  <a:lnTo>
                    <a:pt x="1692935" y="325120"/>
                  </a:lnTo>
                  <a:lnTo>
                    <a:pt x="1692935" y="327660"/>
                  </a:lnTo>
                  <a:lnTo>
                    <a:pt x="1697151" y="327660"/>
                  </a:lnTo>
                  <a:lnTo>
                    <a:pt x="1697164" y="325120"/>
                  </a:lnTo>
                  <a:close/>
                </a:path>
                <a:path w="1697990" h="853439">
                  <a:moveTo>
                    <a:pt x="1697164" y="322580"/>
                  </a:moveTo>
                  <a:lnTo>
                    <a:pt x="1692948" y="322580"/>
                  </a:lnTo>
                  <a:lnTo>
                    <a:pt x="1692935" y="323862"/>
                  </a:lnTo>
                  <a:lnTo>
                    <a:pt x="1697164" y="323850"/>
                  </a:lnTo>
                  <a:lnTo>
                    <a:pt x="1697164" y="322580"/>
                  </a:lnTo>
                  <a:close/>
                </a:path>
                <a:path w="1697990" h="853439">
                  <a:moveTo>
                    <a:pt x="1697202" y="308610"/>
                  </a:moveTo>
                  <a:lnTo>
                    <a:pt x="1692960" y="308610"/>
                  </a:lnTo>
                  <a:lnTo>
                    <a:pt x="1692960" y="311150"/>
                  </a:lnTo>
                  <a:lnTo>
                    <a:pt x="848410" y="311150"/>
                  </a:lnTo>
                  <a:lnTo>
                    <a:pt x="848410" y="312420"/>
                  </a:lnTo>
                  <a:lnTo>
                    <a:pt x="1692948" y="312420"/>
                  </a:lnTo>
                  <a:lnTo>
                    <a:pt x="1692948" y="318770"/>
                  </a:lnTo>
                  <a:lnTo>
                    <a:pt x="1692948" y="321310"/>
                  </a:lnTo>
                  <a:lnTo>
                    <a:pt x="1697164" y="321310"/>
                  </a:lnTo>
                  <a:lnTo>
                    <a:pt x="1697177" y="318770"/>
                  </a:lnTo>
                  <a:lnTo>
                    <a:pt x="1697177" y="312420"/>
                  </a:lnTo>
                  <a:lnTo>
                    <a:pt x="1697189" y="311150"/>
                  </a:lnTo>
                  <a:lnTo>
                    <a:pt x="1697202" y="308610"/>
                  </a:lnTo>
                  <a:close/>
                </a:path>
                <a:path w="1697990" h="853439">
                  <a:moveTo>
                    <a:pt x="1697215" y="302260"/>
                  </a:moveTo>
                  <a:lnTo>
                    <a:pt x="1692973" y="302260"/>
                  </a:lnTo>
                  <a:lnTo>
                    <a:pt x="1692960" y="307352"/>
                  </a:lnTo>
                  <a:lnTo>
                    <a:pt x="1697202" y="307340"/>
                  </a:lnTo>
                  <a:lnTo>
                    <a:pt x="1697215" y="302260"/>
                  </a:lnTo>
                  <a:close/>
                </a:path>
                <a:path w="1697990" h="853439">
                  <a:moveTo>
                    <a:pt x="1697316" y="257810"/>
                  </a:moveTo>
                  <a:lnTo>
                    <a:pt x="1693037" y="257810"/>
                  </a:lnTo>
                  <a:lnTo>
                    <a:pt x="1693037" y="261620"/>
                  </a:lnTo>
                  <a:lnTo>
                    <a:pt x="848487" y="261620"/>
                  </a:lnTo>
                  <a:lnTo>
                    <a:pt x="848487" y="262890"/>
                  </a:lnTo>
                  <a:lnTo>
                    <a:pt x="1692998" y="262890"/>
                  </a:lnTo>
                  <a:lnTo>
                    <a:pt x="1692998" y="300990"/>
                  </a:lnTo>
                  <a:lnTo>
                    <a:pt x="1697253" y="300990"/>
                  </a:lnTo>
                  <a:lnTo>
                    <a:pt x="1697253" y="262890"/>
                  </a:lnTo>
                  <a:lnTo>
                    <a:pt x="1697304" y="261620"/>
                  </a:lnTo>
                  <a:lnTo>
                    <a:pt x="1697316" y="257810"/>
                  </a:lnTo>
                  <a:close/>
                </a:path>
                <a:path w="1697990" h="853439">
                  <a:moveTo>
                    <a:pt x="1697367" y="227330"/>
                  </a:moveTo>
                  <a:lnTo>
                    <a:pt x="1693087" y="227330"/>
                  </a:lnTo>
                  <a:lnTo>
                    <a:pt x="1693087" y="226060"/>
                  </a:lnTo>
                  <a:lnTo>
                    <a:pt x="4076" y="226072"/>
                  </a:lnTo>
                  <a:lnTo>
                    <a:pt x="4076" y="163830"/>
                  </a:lnTo>
                  <a:lnTo>
                    <a:pt x="38" y="163830"/>
                  </a:lnTo>
                  <a:lnTo>
                    <a:pt x="38" y="317500"/>
                  </a:lnTo>
                  <a:lnTo>
                    <a:pt x="4076" y="317500"/>
                  </a:lnTo>
                  <a:lnTo>
                    <a:pt x="4076" y="308610"/>
                  </a:lnTo>
                  <a:lnTo>
                    <a:pt x="4076" y="298450"/>
                  </a:lnTo>
                  <a:lnTo>
                    <a:pt x="4076" y="257810"/>
                  </a:lnTo>
                  <a:lnTo>
                    <a:pt x="4076" y="226085"/>
                  </a:lnTo>
                  <a:lnTo>
                    <a:pt x="1693075" y="227330"/>
                  </a:lnTo>
                  <a:lnTo>
                    <a:pt x="1693075" y="246380"/>
                  </a:lnTo>
                  <a:lnTo>
                    <a:pt x="1693291" y="246380"/>
                  </a:lnTo>
                  <a:lnTo>
                    <a:pt x="1693291" y="247650"/>
                  </a:lnTo>
                  <a:lnTo>
                    <a:pt x="1693049" y="247650"/>
                  </a:lnTo>
                  <a:lnTo>
                    <a:pt x="1693049" y="256540"/>
                  </a:lnTo>
                  <a:lnTo>
                    <a:pt x="1697329" y="256540"/>
                  </a:lnTo>
                  <a:lnTo>
                    <a:pt x="1697329" y="247650"/>
                  </a:lnTo>
                  <a:lnTo>
                    <a:pt x="1697342" y="246380"/>
                  </a:lnTo>
                  <a:lnTo>
                    <a:pt x="1697367" y="227330"/>
                  </a:lnTo>
                  <a:close/>
                </a:path>
                <a:path w="1697990" h="853439">
                  <a:moveTo>
                    <a:pt x="1697418" y="201930"/>
                  </a:moveTo>
                  <a:lnTo>
                    <a:pt x="1693113" y="201930"/>
                  </a:lnTo>
                  <a:lnTo>
                    <a:pt x="1693113" y="222250"/>
                  </a:lnTo>
                  <a:lnTo>
                    <a:pt x="1693100" y="226060"/>
                  </a:lnTo>
                  <a:lnTo>
                    <a:pt x="1697393" y="226060"/>
                  </a:lnTo>
                  <a:lnTo>
                    <a:pt x="1697393" y="222250"/>
                  </a:lnTo>
                  <a:lnTo>
                    <a:pt x="1697418" y="201930"/>
                  </a:lnTo>
                  <a:close/>
                </a:path>
                <a:path w="1697990" h="853439">
                  <a:moveTo>
                    <a:pt x="1697532" y="163830"/>
                  </a:moveTo>
                  <a:lnTo>
                    <a:pt x="1693189" y="163830"/>
                  </a:lnTo>
                  <a:lnTo>
                    <a:pt x="1693125" y="200660"/>
                  </a:lnTo>
                  <a:lnTo>
                    <a:pt x="1697443" y="200660"/>
                  </a:lnTo>
                  <a:lnTo>
                    <a:pt x="1697532" y="163830"/>
                  </a:lnTo>
                  <a:close/>
                </a:path>
                <a:path w="1697990" h="853439">
                  <a:moveTo>
                    <a:pt x="1697609" y="132080"/>
                  </a:moveTo>
                  <a:lnTo>
                    <a:pt x="1693240" y="132080"/>
                  </a:lnTo>
                  <a:lnTo>
                    <a:pt x="1693189" y="162560"/>
                  </a:lnTo>
                  <a:lnTo>
                    <a:pt x="1697532" y="162560"/>
                  </a:lnTo>
                  <a:lnTo>
                    <a:pt x="1697609" y="132080"/>
                  </a:lnTo>
                  <a:close/>
                </a:path>
                <a:path w="1697990" h="853439">
                  <a:moveTo>
                    <a:pt x="1697913" y="0"/>
                  </a:moveTo>
                  <a:lnTo>
                    <a:pt x="1693443" y="0"/>
                  </a:lnTo>
                  <a:lnTo>
                    <a:pt x="1693240" y="130810"/>
                  </a:lnTo>
                  <a:lnTo>
                    <a:pt x="1697609" y="130810"/>
                  </a:lnTo>
                  <a:lnTo>
                    <a:pt x="1697913" y="0"/>
                  </a:lnTo>
                  <a:close/>
                </a:path>
              </a:pathLst>
            </a:custGeom>
            <a:solidFill>
              <a:srgbClr val="082C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5807710" y="4404359"/>
              <a:ext cx="715010" cy="5715"/>
            </a:xfrm>
            <a:custGeom>
              <a:avLst/>
              <a:gdLst/>
              <a:ahLst/>
              <a:cxnLst/>
              <a:rect l="l" t="t" r="r" b="b"/>
              <a:pathLst>
                <a:path w="715009" h="5714">
                  <a:moveTo>
                    <a:pt x="709930" y="3810"/>
                  </a:moveTo>
                  <a:lnTo>
                    <a:pt x="706120" y="3810"/>
                  </a:lnTo>
                  <a:lnTo>
                    <a:pt x="706120" y="2540"/>
                  </a:lnTo>
                  <a:lnTo>
                    <a:pt x="702310" y="2540"/>
                  </a:lnTo>
                  <a:lnTo>
                    <a:pt x="702310" y="1270"/>
                  </a:lnTo>
                  <a:lnTo>
                    <a:pt x="356857" y="1270"/>
                  </a:lnTo>
                  <a:lnTo>
                    <a:pt x="356857" y="0"/>
                  </a:lnTo>
                  <a:lnTo>
                    <a:pt x="11430" y="0"/>
                  </a:lnTo>
                  <a:lnTo>
                    <a:pt x="11430" y="1270"/>
                  </a:lnTo>
                  <a:lnTo>
                    <a:pt x="7620" y="1270"/>
                  </a:lnTo>
                  <a:lnTo>
                    <a:pt x="7620" y="2540"/>
                  </a:lnTo>
                  <a:lnTo>
                    <a:pt x="3810" y="2540"/>
                  </a:lnTo>
                  <a:lnTo>
                    <a:pt x="381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709930" y="5080"/>
                  </a:lnTo>
                  <a:lnTo>
                    <a:pt x="709930" y="3810"/>
                  </a:lnTo>
                  <a:close/>
                </a:path>
                <a:path w="715009" h="5714">
                  <a:moveTo>
                    <a:pt x="715010" y="5092"/>
                  </a:moveTo>
                  <a:lnTo>
                    <a:pt x="357505" y="5092"/>
                  </a:lnTo>
                  <a:lnTo>
                    <a:pt x="715010" y="5626"/>
                  </a:lnTo>
                  <a:lnTo>
                    <a:pt x="715010" y="5092"/>
                  </a:lnTo>
                  <a:close/>
                </a:path>
              </a:pathLst>
            </a:custGeom>
            <a:solidFill>
              <a:srgbClr val="082D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5321590" y="4879340"/>
              <a:ext cx="0" cy="304800"/>
            </a:xfrm>
            <a:custGeom>
              <a:avLst/>
              <a:gdLst/>
              <a:ahLst/>
              <a:cxnLst/>
              <a:rect l="l" t="t" r="r" b="b"/>
              <a:pathLst>
                <a:path h="304800">
                  <a:moveTo>
                    <a:pt x="0" y="0"/>
                  </a:moveTo>
                  <a:lnTo>
                    <a:pt x="0" y="304800"/>
                  </a:lnTo>
                </a:path>
              </a:pathLst>
            </a:custGeom>
            <a:ln w="5095">
              <a:solidFill>
                <a:srgbClr val="082D4B"/>
              </a:solidFill>
              <a:prstDash val="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5318277" y="4881880"/>
              <a:ext cx="1690370" cy="1153160"/>
            </a:xfrm>
            <a:custGeom>
              <a:avLst/>
              <a:gdLst/>
              <a:ahLst/>
              <a:cxnLst/>
              <a:rect l="l" t="t" r="r" b="b"/>
              <a:pathLst>
                <a:path w="1690370" h="1153160">
                  <a:moveTo>
                    <a:pt x="5105" y="622300"/>
                  </a:moveTo>
                  <a:lnTo>
                    <a:pt x="38" y="622300"/>
                  </a:lnTo>
                  <a:lnTo>
                    <a:pt x="25" y="624840"/>
                  </a:lnTo>
                  <a:lnTo>
                    <a:pt x="0" y="668020"/>
                  </a:lnTo>
                  <a:lnTo>
                    <a:pt x="3022" y="668020"/>
                  </a:lnTo>
                  <a:lnTo>
                    <a:pt x="3022" y="671830"/>
                  </a:lnTo>
                  <a:lnTo>
                    <a:pt x="4292" y="671830"/>
                  </a:lnTo>
                  <a:lnTo>
                    <a:pt x="4292" y="675640"/>
                  </a:lnTo>
                  <a:lnTo>
                    <a:pt x="5029" y="675640"/>
                  </a:lnTo>
                  <a:lnTo>
                    <a:pt x="5029" y="671830"/>
                  </a:lnTo>
                  <a:lnTo>
                    <a:pt x="5029" y="668020"/>
                  </a:lnTo>
                  <a:lnTo>
                    <a:pt x="5080" y="624840"/>
                  </a:lnTo>
                  <a:lnTo>
                    <a:pt x="5105" y="622300"/>
                  </a:lnTo>
                  <a:close/>
                </a:path>
                <a:path w="1690370" h="1153160">
                  <a:moveTo>
                    <a:pt x="1198092" y="1149362"/>
                  </a:moveTo>
                  <a:lnTo>
                    <a:pt x="495782" y="1149362"/>
                  </a:lnTo>
                  <a:lnTo>
                    <a:pt x="495782" y="1150620"/>
                  </a:lnTo>
                  <a:lnTo>
                    <a:pt x="499592" y="1150620"/>
                  </a:lnTo>
                  <a:lnTo>
                    <a:pt x="499592" y="1151890"/>
                  </a:lnTo>
                  <a:lnTo>
                    <a:pt x="843762" y="1151890"/>
                  </a:lnTo>
                  <a:lnTo>
                    <a:pt x="843762" y="1153160"/>
                  </a:lnTo>
                  <a:lnTo>
                    <a:pt x="1190472" y="1153160"/>
                  </a:lnTo>
                  <a:lnTo>
                    <a:pt x="1190472" y="1151890"/>
                  </a:lnTo>
                  <a:lnTo>
                    <a:pt x="1194282" y="1151890"/>
                  </a:lnTo>
                  <a:lnTo>
                    <a:pt x="1194282" y="1150620"/>
                  </a:lnTo>
                  <a:lnTo>
                    <a:pt x="1198092" y="1150620"/>
                  </a:lnTo>
                  <a:lnTo>
                    <a:pt x="1198092" y="1149362"/>
                  </a:lnTo>
                  <a:close/>
                </a:path>
                <a:path w="1690370" h="1153160">
                  <a:moveTo>
                    <a:pt x="1201902" y="1148080"/>
                  </a:moveTo>
                  <a:lnTo>
                    <a:pt x="843749" y="1148080"/>
                  </a:lnTo>
                  <a:lnTo>
                    <a:pt x="486892" y="1147546"/>
                  </a:lnTo>
                  <a:lnTo>
                    <a:pt x="486892" y="1148080"/>
                  </a:lnTo>
                  <a:lnTo>
                    <a:pt x="491972" y="1148080"/>
                  </a:lnTo>
                  <a:lnTo>
                    <a:pt x="491972" y="1149350"/>
                  </a:lnTo>
                  <a:lnTo>
                    <a:pt x="1201902" y="1149350"/>
                  </a:lnTo>
                  <a:lnTo>
                    <a:pt x="1201902" y="1148080"/>
                  </a:lnTo>
                  <a:close/>
                </a:path>
                <a:path w="1690370" h="1153160">
                  <a:moveTo>
                    <a:pt x="1684464" y="622300"/>
                  </a:moveTo>
                  <a:lnTo>
                    <a:pt x="5118" y="621042"/>
                  </a:lnTo>
                  <a:lnTo>
                    <a:pt x="5105" y="622300"/>
                  </a:lnTo>
                  <a:lnTo>
                    <a:pt x="1684464" y="622300"/>
                  </a:lnTo>
                  <a:close/>
                </a:path>
                <a:path w="1690370" h="1153160">
                  <a:moveTo>
                    <a:pt x="1684515" y="604532"/>
                  </a:moveTo>
                  <a:lnTo>
                    <a:pt x="5130" y="605790"/>
                  </a:lnTo>
                  <a:lnTo>
                    <a:pt x="1684502" y="605790"/>
                  </a:lnTo>
                  <a:lnTo>
                    <a:pt x="1684515" y="604532"/>
                  </a:lnTo>
                  <a:close/>
                </a:path>
                <a:path w="1690370" h="1153160">
                  <a:moveTo>
                    <a:pt x="1684604" y="565162"/>
                  </a:moveTo>
                  <a:lnTo>
                    <a:pt x="5245" y="566420"/>
                  </a:lnTo>
                  <a:lnTo>
                    <a:pt x="1684604" y="566420"/>
                  </a:lnTo>
                  <a:lnTo>
                    <a:pt x="1684604" y="565162"/>
                  </a:lnTo>
                  <a:close/>
                </a:path>
                <a:path w="1690370" h="1153160">
                  <a:moveTo>
                    <a:pt x="1684642" y="549922"/>
                  </a:moveTo>
                  <a:lnTo>
                    <a:pt x="5245" y="551180"/>
                  </a:lnTo>
                  <a:lnTo>
                    <a:pt x="1684629" y="551180"/>
                  </a:lnTo>
                  <a:lnTo>
                    <a:pt x="1684642" y="549922"/>
                  </a:lnTo>
                  <a:close/>
                </a:path>
                <a:path w="1690370" h="1153160">
                  <a:moveTo>
                    <a:pt x="1684680" y="525780"/>
                  </a:moveTo>
                  <a:lnTo>
                    <a:pt x="5257" y="524522"/>
                  </a:lnTo>
                  <a:lnTo>
                    <a:pt x="5257" y="525780"/>
                  </a:lnTo>
                  <a:lnTo>
                    <a:pt x="1684680" y="525780"/>
                  </a:lnTo>
                  <a:close/>
                </a:path>
                <a:path w="1690370" h="1153160">
                  <a:moveTo>
                    <a:pt x="1689150" y="615950"/>
                  </a:moveTo>
                  <a:lnTo>
                    <a:pt x="1684477" y="615950"/>
                  </a:lnTo>
                  <a:lnTo>
                    <a:pt x="1684464" y="622300"/>
                  </a:lnTo>
                  <a:lnTo>
                    <a:pt x="1684464" y="624840"/>
                  </a:lnTo>
                  <a:lnTo>
                    <a:pt x="1684350" y="671830"/>
                  </a:lnTo>
                  <a:lnTo>
                    <a:pt x="1684350" y="675640"/>
                  </a:lnTo>
                  <a:lnTo>
                    <a:pt x="1684337" y="678180"/>
                  </a:lnTo>
                  <a:lnTo>
                    <a:pt x="1684324" y="681990"/>
                  </a:lnTo>
                  <a:lnTo>
                    <a:pt x="1684502" y="681990"/>
                  </a:lnTo>
                  <a:lnTo>
                    <a:pt x="1684502" y="678180"/>
                  </a:lnTo>
                  <a:lnTo>
                    <a:pt x="1685772" y="678180"/>
                  </a:lnTo>
                  <a:lnTo>
                    <a:pt x="1685772" y="675640"/>
                  </a:lnTo>
                  <a:lnTo>
                    <a:pt x="1687042" y="675640"/>
                  </a:lnTo>
                  <a:lnTo>
                    <a:pt x="1687042" y="671842"/>
                  </a:lnTo>
                  <a:lnTo>
                    <a:pt x="1689100" y="671842"/>
                  </a:lnTo>
                  <a:lnTo>
                    <a:pt x="1689100" y="624840"/>
                  </a:lnTo>
                  <a:lnTo>
                    <a:pt x="1689138" y="622300"/>
                  </a:lnTo>
                  <a:lnTo>
                    <a:pt x="1689150" y="615950"/>
                  </a:lnTo>
                  <a:close/>
                </a:path>
                <a:path w="1690370" h="1153160">
                  <a:moveTo>
                    <a:pt x="1689163" y="605790"/>
                  </a:moveTo>
                  <a:lnTo>
                    <a:pt x="1684502" y="605790"/>
                  </a:lnTo>
                  <a:lnTo>
                    <a:pt x="1684489" y="614692"/>
                  </a:lnTo>
                  <a:lnTo>
                    <a:pt x="1689150" y="614680"/>
                  </a:lnTo>
                  <a:lnTo>
                    <a:pt x="1689163" y="605790"/>
                  </a:lnTo>
                  <a:close/>
                </a:path>
                <a:path w="1690370" h="1153160">
                  <a:moveTo>
                    <a:pt x="1689163" y="601980"/>
                  </a:moveTo>
                  <a:lnTo>
                    <a:pt x="1684515" y="601980"/>
                  </a:lnTo>
                  <a:lnTo>
                    <a:pt x="1684515" y="604532"/>
                  </a:lnTo>
                  <a:lnTo>
                    <a:pt x="1689163" y="604520"/>
                  </a:lnTo>
                  <a:lnTo>
                    <a:pt x="1689163" y="601980"/>
                  </a:lnTo>
                  <a:close/>
                </a:path>
                <a:path w="1690370" h="1153160">
                  <a:moveTo>
                    <a:pt x="1689227" y="566420"/>
                  </a:moveTo>
                  <a:lnTo>
                    <a:pt x="1684604" y="566420"/>
                  </a:lnTo>
                  <a:lnTo>
                    <a:pt x="1684540" y="590550"/>
                  </a:lnTo>
                  <a:lnTo>
                    <a:pt x="5168" y="591820"/>
                  </a:lnTo>
                  <a:lnTo>
                    <a:pt x="1684528" y="591820"/>
                  </a:lnTo>
                  <a:lnTo>
                    <a:pt x="1684515" y="600722"/>
                  </a:lnTo>
                  <a:lnTo>
                    <a:pt x="1689163" y="600710"/>
                  </a:lnTo>
                  <a:lnTo>
                    <a:pt x="1689227" y="566420"/>
                  </a:lnTo>
                  <a:close/>
                </a:path>
                <a:path w="1690370" h="1153160">
                  <a:moveTo>
                    <a:pt x="1689252" y="551180"/>
                  </a:moveTo>
                  <a:lnTo>
                    <a:pt x="1684629" y="551180"/>
                  </a:lnTo>
                  <a:lnTo>
                    <a:pt x="1684604" y="565162"/>
                  </a:lnTo>
                  <a:lnTo>
                    <a:pt x="1689227" y="565150"/>
                  </a:lnTo>
                  <a:lnTo>
                    <a:pt x="1689252" y="551180"/>
                  </a:lnTo>
                  <a:close/>
                </a:path>
                <a:path w="1690370" h="1153160">
                  <a:moveTo>
                    <a:pt x="1689315" y="505460"/>
                  </a:moveTo>
                  <a:lnTo>
                    <a:pt x="1684743" y="505460"/>
                  </a:lnTo>
                  <a:lnTo>
                    <a:pt x="1684718" y="514350"/>
                  </a:lnTo>
                  <a:lnTo>
                    <a:pt x="1684705" y="519430"/>
                  </a:lnTo>
                  <a:lnTo>
                    <a:pt x="5283" y="519430"/>
                  </a:lnTo>
                  <a:lnTo>
                    <a:pt x="5283" y="514350"/>
                  </a:lnTo>
                  <a:lnTo>
                    <a:pt x="1684718" y="514350"/>
                  </a:lnTo>
                  <a:lnTo>
                    <a:pt x="5283" y="513092"/>
                  </a:lnTo>
                  <a:lnTo>
                    <a:pt x="5283" y="505460"/>
                  </a:lnTo>
                  <a:lnTo>
                    <a:pt x="844765" y="505460"/>
                  </a:lnTo>
                  <a:lnTo>
                    <a:pt x="844765" y="504190"/>
                  </a:lnTo>
                  <a:lnTo>
                    <a:pt x="5511" y="504190"/>
                  </a:lnTo>
                  <a:lnTo>
                    <a:pt x="5511" y="303530"/>
                  </a:lnTo>
                  <a:lnTo>
                    <a:pt x="215" y="303530"/>
                  </a:lnTo>
                  <a:lnTo>
                    <a:pt x="215" y="504190"/>
                  </a:lnTo>
                  <a:lnTo>
                    <a:pt x="215" y="505460"/>
                  </a:lnTo>
                  <a:lnTo>
                    <a:pt x="203" y="519430"/>
                  </a:lnTo>
                  <a:lnTo>
                    <a:pt x="190" y="520700"/>
                  </a:lnTo>
                  <a:lnTo>
                    <a:pt x="114" y="575310"/>
                  </a:lnTo>
                  <a:lnTo>
                    <a:pt x="101" y="576580"/>
                  </a:lnTo>
                  <a:lnTo>
                    <a:pt x="88" y="595630"/>
                  </a:lnTo>
                  <a:lnTo>
                    <a:pt x="76" y="596900"/>
                  </a:lnTo>
                  <a:lnTo>
                    <a:pt x="63" y="601980"/>
                  </a:lnTo>
                  <a:lnTo>
                    <a:pt x="63" y="605790"/>
                  </a:lnTo>
                  <a:lnTo>
                    <a:pt x="38" y="615950"/>
                  </a:lnTo>
                  <a:lnTo>
                    <a:pt x="38" y="621030"/>
                  </a:lnTo>
                  <a:lnTo>
                    <a:pt x="5118" y="621042"/>
                  </a:lnTo>
                  <a:lnTo>
                    <a:pt x="5118" y="615950"/>
                  </a:lnTo>
                  <a:lnTo>
                    <a:pt x="5130" y="605790"/>
                  </a:lnTo>
                  <a:lnTo>
                    <a:pt x="5143" y="601980"/>
                  </a:lnTo>
                  <a:lnTo>
                    <a:pt x="5143" y="596900"/>
                  </a:lnTo>
                  <a:lnTo>
                    <a:pt x="844842" y="596900"/>
                  </a:lnTo>
                  <a:lnTo>
                    <a:pt x="844842" y="595630"/>
                  </a:lnTo>
                  <a:lnTo>
                    <a:pt x="5168" y="595630"/>
                  </a:lnTo>
                  <a:lnTo>
                    <a:pt x="5168" y="591820"/>
                  </a:lnTo>
                  <a:lnTo>
                    <a:pt x="5168" y="576580"/>
                  </a:lnTo>
                  <a:lnTo>
                    <a:pt x="844880" y="576580"/>
                  </a:lnTo>
                  <a:lnTo>
                    <a:pt x="844880" y="575310"/>
                  </a:lnTo>
                  <a:lnTo>
                    <a:pt x="5245" y="575310"/>
                  </a:lnTo>
                  <a:lnTo>
                    <a:pt x="5245" y="566420"/>
                  </a:lnTo>
                  <a:lnTo>
                    <a:pt x="5245" y="551180"/>
                  </a:lnTo>
                  <a:lnTo>
                    <a:pt x="5245" y="546100"/>
                  </a:lnTo>
                  <a:lnTo>
                    <a:pt x="1684642" y="546100"/>
                  </a:lnTo>
                  <a:lnTo>
                    <a:pt x="5245" y="544855"/>
                  </a:lnTo>
                  <a:lnTo>
                    <a:pt x="5245" y="520700"/>
                  </a:lnTo>
                  <a:lnTo>
                    <a:pt x="1684680" y="520700"/>
                  </a:lnTo>
                  <a:lnTo>
                    <a:pt x="1684680" y="525780"/>
                  </a:lnTo>
                  <a:lnTo>
                    <a:pt x="1684680" y="539750"/>
                  </a:lnTo>
                  <a:lnTo>
                    <a:pt x="844943" y="539750"/>
                  </a:lnTo>
                  <a:lnTo>
                    <a:pt x="844943" y="541020"/>
                  </a:lnTo>
                  <a:lnTo>
                    <a:pt x="1684655" y="541020"/>
                  </a:lnTo>
                  <a:lnTo>
                    <a:pt x="1684655" y="549910"/>
                  </a:lnTo>
                  <a:lnTo>
                    <a:pt x="1689252" y="549910"/>
                  </a:lnTo>
                  <a:lnTo>
                    <a:pt x="1689252" y="541020"/>
                  </a:lnTo>
                  <a:lnTo>
                    <a:pt x="1689265" y="539750"/>
                  </a:lnTo>
                  <a:lnTo>
                    <a:pt x="1689277" y="520700"/>
                  </a:lnTo>
                  <a:lnTo>
                    <a:pt x="1689303" y="519430"/>
                  </a:lnTo>
                  <a:lnTo>
                    <a:pt x="1689315" y="505460"/>
                  </a:lnTo>
                  <a:close/>
                </a:path>
                <a:path w="1690370" h="1153160">
                  <a:moveTo>
                    <a:pt x="1689354" y="467360"/>
                  </a:moveTo>
                  <a:lnTo>
                    <a:pt x="1684782" y="467360"/>
                  </a:lnTo>
                  <a:lnTo>
                    <a:pt x="1684782" y="504190"/>
                  </a:lnTo>
                  <a:lnTo>
                    <a:pt x="1689354" y="504190"/>
                  </a:lnTo>
                  <a:lnTo>
                    <a:pt x="1689354" y="467360"/>
                  </a:lnTo>
                  <a:close/>
                </a:path>
                <a:path w="1690370" h="1153160">
                  <a:moveTo>
                    <a:pt x="1689582" y="6350"/>
                  </a:moveTo>
                  <a:lnTo>
                    <a:pt x="1688312" y="6350"/>
                  </a:lnTo>
                  <a:lnTo>
                    <a:pt x="1688312" y="3810"/>
                  </a:lnTo>
                  <a:lnTo>
                    <a:pt x="1687042" y="3810"/>
                  </a:lnTo>
                  <a:lnTo>
                    <a:pt x="1687042" y="0"/>
                  </a:lnTo>
                  <a:lnTo>
                    <a:pt x="1685925" y="0"/>
                  </a:lnTo>
                  <a:lnTo>
                    <a:pt x="1685925" y="3810"/>
                  </a:lnTo>
                  <a:lnTo>
                    <a:pt x="1685912" y="6350"/>
                  </a:lnTo>
                  <a:lnTo>
                    <a:pt x="1685912" y="10160"/>
                  </a:lnTo>
                  <a:lnTo>
                    <a:pt x="1689582" y="10160"/>
                  </a:lnTo>
                  <a:lnTo>
                    <a:pt x="1689582" y="6350"/>
                  </a:lnTo>
                  <a:close/>
                </a:path>
                <a:path w="1690370" h="1153160">
                  <a:moveTo>
                    <a:pt x="1690052" y="35572"/>
                  </a:moveTo>
                  <a:lnTo>
                    <a:pt x="1685848" y="35572"/>
                  </a:lnTo>
                  <a:lnTo>
                    <a:pt x="1685836" y="41910"/>
                  </a:lnTo>
                  <a:lnTo>
                    <a:pt x="1684909" y="41910"/>
                  </a:lnTo>
                  <a:lnTo>
                    <a:pt x="1684909" y="434340"/>
                  </a:lnTo>
                  <a:lnTo>
                    <a:pt x="844880" y="434340"/>
                  </a:lnTo>
                  <a:lnTo>
                    <a:pt x="844880" y="435610"/>
                  </a:lnTo>
                  <a:lnTo>
                    <a:pt x="1684909" y="435610"/>
                  </a:lnTo>
                  <a:lnTo>
                    <a:pt x="1684832" y="466090"/>
                  </a:lnTo>
                  <a:lnTo>
                    <a:pt x="1689379" y="466090"/>
                  </a:lnTo>
                  <a:lnTo>
                    <a:pt x="1689430" y="435610"/>
                  </a:lnTo>
                  <a:lnTo>
                    <a:pt x="1689430" y="434340"/>
                  </a:lnTo>
                  <a:lnTo>
                    <a:pt x="1690039" y="434340"/>
                  </a:lnTo>
                  <a:lnTo>
                    <a:pt x="1690039" y="41910"/>
                  </a:lnTo>
                  <a:lnTo>
                    <a:pt x="1690052" y="35572"/>
                  </a:lnTo>
                  <a:close/>
                </a:path>
                <a:path w="1690370" h="1153160">
                  <a:moveTo>
                    <a:pt x="1690065" y="27952"/>
                  </a:moveTo>
                  <a:lnTo>
                    <a:pt x="1685861" y="27952"/>
                  </a:lnTo>
                  <a:lnTo>
                    <a:pt x="1685848" y="35560"/>
                  </a:lnTo>
                  <a:lnTo>
                    <a:pt x="1690052" y="35560"/>
                  </a:lnTo>
                  <a:lnTo>
                    <a:pt x="1690065" y="27952"/>
                  </a:lnTo>
                  <a:close/>
                </a:path>
                <a:path w="1690370" h="1153160">
                  <a:moveTo>
                    <a:pt x="1690090" y="10172"/>
                  </a:moveTo>
                  <a:lnTo>
                    <a:pt x="1685899" y="10172"/>
                  </a:lnTo>
                  <a:lnTo>
                    <a:pt x="1685861" y="27940"/>
                  </a:lnTo>
                  <a:lnTo>
                    <a:pt x="1690065" y="27940"/>
                  </a:lnTo>
                  <a:lnTo>
                    <a:pt x="1690090" y="10172"/>
                  </a:lnTo>
                  <a:close/>
                </a:path>
              </a:pathLst>
            </a:custGeom>
            <a:solidFill>
              <a:srgbClr val="082D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5796280" y="4408906"/>
              <a:ext cx="734060" cy="5715"/>
            </a:xfrm>
            <a:custGeom>
              <a:avLst/>
              <a:gdLst/>
              <a:ahLst/>
              <a:cxnLst/>
              <a:rect l="l" t="t" r="r" b="b"/>
              <a:pathLst>
                <a:path w="734059" h="5714">
                  <a:moveTo>
                    <a:pt x="734047" y="4343"/>
                  </a:moveTo>
                  <a:lnTo>
                    <a:pt x="731520" y="4343"/>
                  </a:lnTo>
                  <a:lnTo>
                    <a:pt x="731520" y="3073"/>
                  </a:lnTo>
                  <a:lnTo>
                    <a:pt x="728967" y="3073"/>
                  </a:lnTo>
                  <a:lnTo>
                    <a:pt x="728967" y="1803"/>
                  </a:lnTo>
                  <a:lnTo>
                    <a:pt x="726440" y="1803"/>
                  </a:lnTo>
                  <a:lnTo>
                    <a:pt x="726440" y="533"/>
                  </a:lnTo>
                  <a:lnTo>
                    <a:pt x="368922" y="533"/>
                  </a:lnTo>
                  <a:lnTo>
                    <a:pt x="11430" y="0"/>
                  </a:lnTo>
                  <a:lnTo>
                    <a:pt x="11430" y="533"/>
                  </a:lnTo>
                  <a:lnTo>
                    <a:pt x="8890" y="533"/>
                  </a:lnTo>
                  <a:lnTo>
                    <a:pt x="8890" y="1803"/>
                  </a:lnTo>
                  <a:lnTo>
                    <a:pt x="5080" y="1803"/>
                  </a:lnTo>
                  <a:lnTo>
                    <a:pt x="5080" y="3073"/>
                  </a:lnTo>
                  <a:lnTo>
                    <a:pt x="2540" y="3073"/>
                  </a:lnTo>
                  <a:lnTo>
                    <a:pt x="2540" y="4343"/>
                  </a:lnTo>
                  <a:lnTo>
                    <a:pt x="0" y="4343"/>
                  </a:lnTo>
                  <a:lnTo>
                    <a:pt x="0" y="5613"/>
                  </a:lnTo>
                  <a:lnTo>
                    <a:pt x="734047" y="5613"/>
                  </a:lnTo>
                  <a:lnTo>
                    <a:pt x="734047" y="4343"/>
                  </a:lnTo>
                  <a:close/>
                </a:path>
              </a:pathLst>
            </a:custGeom>
            <a:solidFill>
              <a:srgbClr val="082E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5326222" y="4866640"/>
              <a:ext cx="0" cy="701040"/>
            </a:xfrm>
            <a:custGeom>
              <a:avLst/>
              <a:gdLst/>
              <a:ahLst/>
              <a:cxnLst/>
              <a:rect l="l" t="t" r="r" b="b"/>
              <a:pathLst>
                <a:path h="701039">
                  <a:moveTo>
                    <a:pt x="0" y="0"/>
                  </a:moveTo>
                  <a:lnTo>
                    <a:pt x="0" y="701040"/>
                  </a:lnTo>
                </a:path>
              </a:pathLst>
            </a:custGeom>
            <a:ln w="4679">
              <a:solidFill>
                <a:srgbClr val="082E4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7001298" y="4869180"/>
              <a:ext cx="0" cy="703580"/>
            </a:xfrm>
            <a:custGeom>
              <a:avLst/>
              <a:gdLst/>
              <a:ahLst/>
              <a:cxnLst/>
              <a:rect l="l" t="t" r="r" b="b"/>
              <a:pathLst>
                <a:path h="703579">
                  <a:moveTo>
                    <a:pt x="0" y="0"/>
                  </a:moveTo>
                  <a:lnTo>
                    <a:pt x="0" y="703580"/>
                  </a:lnTo>
                </a:path>
              </a:pathLst>
            </a:custGeom>
            <a:ln w="4681">
              <a:solidFill>
                <a:srgbClr val="082E4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5797550" y="6024880"/>
              <a:ext cx="734060" cy="5715"/>
            </a:xfrm>
            <a:custGeom>
              <a:avLst/>
              <a:gdLst/>
              <a:ahLst/>
              <a:cxnLst/>
              <a:rect l="l" t="t" r="r" b="b"/>
              <a:pathLst>
                <a:path w="734059" h="5714">
                  <a:moveTo>
                    <a:pt x="722630" y="5092"/>
                  </a:moveTo>
                  <a:lnTo>
                    <a:pt x="364490" y="5092"/>
                  </a:lnTo>
                  <a:lnTo>
                    <a:pt x="722630" y="5626"/>
                  </a:lnTo>
                  <a:lnTo>
                    <a:pt x="722630" y="5092"/>
                  </a:lnTo>
                  <a:close/>
                </a:path>
                <a:path w="734059" h="5714">
                  <a:moveTo>
                    <a:pt x="728980" y="2552"/>
                  </a:moveTo>
                  <a:lnTo>
                    <a:pt x="5080" y="2552"/>
                  </a:lnTo>
                  <a:lnTo>
                    <a:pt x="5080" y="3810"/>
                  </a:lnTo>
                  <a:lnTo>
                    <a:pt x="7620" y="3810"/>
                  </a:lnTo>
                  <a:lnTo>
                    <a:pt x="7620" y="5080"/>
                  </a:lnTo>
                  <a:lnTo>
                    <a:pt x="725170" y="5080"/>
                  </a:lnTo>
                  <a:lnTo>
                    <a:pt x="725170" y="3810"/>
                  </a:lnTo>
                  <a:lnTo>
                    <a:pt x="728980" y="3810"/>
                  </a:lnTo>
                  <a:lnTo>
                    <a:pt x="728980" y="2552"/>
                  </a:lnTo>
                  <a:close/>
                </a:path>
                <a:path w="734059" h="5714">
                  <a:moveTo>
                    <a:pt x="734047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731520" y="2540"/>
                  </a:lnTo>
                  <a:lnTo>
                    <a:pt x="731520" y="1270"/>
                  </a:lnTo>
                  <a:lnTo>
                    <a:pt x="734047" y="1270"/>
                  </a:lnTo>
                  <a:lnTo>
                    <a:pt x="734047" y="0"/>
                  </a:lnTo>
                  <a:close/>
                </a:path>
              </a:pathLst>
            </a:custGeom>
            <a:solidFill>
              <a:srgbClr val="082E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5788660" y="4414519"/>
              <a:ext cx="749300" cy="3810"/>
            </a:xfrm>
            <a:custGeom>
              <a:avLst/>
              <a:gdLst/>
              <a:ahLst/>
              <a:cxnLst/>
              <a:rect l="l" t="t" r="r" b="b"/>
              <a:pathLst>
                <a:path w="749300" h="3810">
                  <a:moveTo>
                    <a:pt x="744220" y="0"/>
                  </a:moveTo>
                  <a:lnTo>
                    <a:pt x="5080" y="0"/>
                  </a:lnTo>
                  <a:lnTo>
                    <a:pt x="5080" y="1270"/>
                  </a:lnTo>
                  <a:lnTo>
                    <a:pt x="744220" y="1270"/>
                  </a:lnTo>
                  <a:lnTo>
                    <a:pt x="744220" y="0"/>
                  </a:lnTo>
                  <a:close/>
                </a:path>
                <a:path w="749300" h="3810">
                  <a:moveTo>
                    <a:pt x="749287" y="2540"/>
                  </a:moveTo>
                  <a:lnTo>
                    <a:pt x="746760" y="2540"/>
                  </a:lnTo>
                  <a:lnTo>
                    <a:pt x="746760" y="1282"/>
                  </a:lnTo>
                  <a:lnTo>
                    <a:pt x="2540" y="1282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749287" y="3810"/>
                  </a:lnTo>
                  <a:lnTo>
                    <a:pt x="749287" y="2540"/>
                  </a:lnTo>
                  <a:close/>
                </a:path>
              </a:pathLst>
            </a:custGeom>
            <a:solidFill>
              <a:srgbClr val="092F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5330380" y="4859020"/>
              <a:ext cx="0" cy="718820"/>
            </a:xfrm>
            <a:custGeom>
              <a:avLst/>
              <a:gdLst/>
              <a:ahLst/>
              <a:cxnLst/>
              <a:rect l="l" t="t" r="r" b="b"/>
              <a:pathLst>
                <a:path h="718820">
                  <a:moveTo>
                    <a:pt x="0" y="0"/>
                  </a:moveTo>
                  <a:lnTo>
                    <a:pt x="0" y="718819"/>
                  </a:lnTo>
                </a:path>
              </a:pathLst>
            </a:custGeom>
            <a:ln w="4528">
              <a:solidFill>
                <a:srgbClr val="092F4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6996592" y="4861560"/>
              <a:ext cx="0" cy="721360"/>
            </a:xfrm>
            <a:custGeom>
              <a:avLst/>
              <a:gdLst/>
              <a:ahLst/>
              <a:cxnLst/>
              <a:rect l="l" t="t" r="r" b="b"/>
              <a:pathLst>
                <a:path h="721360">
                  <a:moveTo>
                    <a:pt x="0" y="0"/>
                  </a:moveTo>
                  <a:lnTo>
                    <a:pt x="0" y="721360"/>
                  </a:lnTo>
                </a:path>
              </a:pathLst>
            </a:custGeom>
            <a:ln w="4525">
              <a:solidFill>
                <a:srgbClr val="092F4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5787390" y="6020498"/>
              <a:ext cx="753110" cy="4445"/>
            </a:xfrm>
            <a:custGeom>
              <a:avLst/>
              <a:gdLst/>
              <a:ahLst/>
              <a:cxnLst/>
              <a:rect l="l" t="t" r="r" b="b"/>
              <a:pathLst>
                <a:path w="753109" h="4445">
                  <a:moveTo>
                    <a:pt x="753110" y="571"/>
                  </a:moveTo>
                  <a:lnTo>
                    <a:pt x="374637" y="571"/>
                  </a:lnTo>
                  <a:lnTo>
                    <a:pt x="0" y="0"/>
                  </a:lnTo>
                  <a:lnTo>
                    <a:pt x="0" y="571"/>
                  </a:lnTo>
                  <a:lnTo>
                    <a:pt x="2540" y="571"/>
                  </a:lnTo>
                  <a:lnTo>
                    <a:pt x="2540" y="1841"/>
                  </a:lnTo>
                  <a:lnTo>
                    <a:pt x="5080" y="1841"/>
                  </a:lnTo>
                  <a:lnTo>
                    <a:pt x="5080" y="3111"/>
                  </a:lnTo>
                  <a:lnTo>
                    <a:pt x="7620" y="3111"/>
                  </a:lnTo>
                  <a:lnTo>
                    <a:pt x="7620" y="4381"/>
                  </a:lnTo>
                  <a:lnTo>
                    <a:pt x="746760" y="4381"/>
                  </a:lnTo>
                  <a:lnTo>
                    <a:pt x="746760" y="3111"/>
                  </a:lnTo>
                  <a:lnTo>
                    <a:pt x="749300" y="3111"/>
                  </a:lnTo>
                  <a:lnTo>
                    <a:pt x="749300" y="1841"/>
                  </a:lnTo>
                  <a:lnTo>
                    <a:pt x="753110" y="1841"/>
                  </a:lnTo>
                  <a:lnTo>
                    <a:pt x="753110" y="571"/>
                  </a:lnTo>
                  <a:close/>
                </a:path>
              </a:pathLst>
            </a:custGeom>
            <a:solidFill>
              <a:srgbClr val="092F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5777230" y="4418329"/>
              <a:ext cx="772160" cy="5080"/>
            </a:xfrm>
            <a:custGeom>
              <a:avLst/>
              <a:gdLst/>
              <a:ahLst/>
              <a:cxnLst/>
              <a:rect l="l" t="t" r="r" b="b"/>
              <a:pathLst>
                <a:path w="772159" h="5079">
                  <a:moveTo>
                    <a:pt x="772147" y="3810"/>
                  </a:moveTo>
                  <a:lnTo>
                    <a:pt x="769620" y="3810"/>
                  </a:lnTo>
                  <a:lnTo>
                    <a:pt x="769620" y="2540"/>
                  </a:lnTo>
                  <a:lnTo>
                    <a:pt x="767067" y="2540"/>
                  </a:lnTo>
                  <a:lnTo>
                    <a:pt x="767067" y="1270"/>
                  </a:lnTo>
                  <a:lnTo>
                    <a:pt x="764540" y="1270"/>
                  </a:lnTo>
                  <a:lnTo>
                    <a:pt x="764540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2540" y="2540"/>
                  </a:lnTo>
                  <a:lnTo>
                    <a:pt x="254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772147" y="5080"/>
                  </a:lnTo>
                  <a:lnTo>
                    <a:pt x="772147" y="3810"/>
                  </a:lnTo>
                  <a:close/>
                </a:path>
              </a:pathLst>
            </a:custGeom>
            <a:solidFill>
              <a:srgbClr val="0930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5335284" y="4848860"/>
              <a:ext cx="0" cy="739140"/>
            </a:xfrm>
            <a:custGeom>
              <a:avLst/>
              <a:gdLst/>
              <a:ahLst/>
              <a:cxnLst/>
              <a:rect l="l" t="t" r="r" b="b"/>
              <a:pathLst>
                <a:path h="739139">
                  <a:moveTo>
                    <a:pt x="0" y="0"/>
                  </a:moveTo>
                  <a:lnTo>
                    <a:pt x="0" y="739140"/>
                  </a:lnTo>
                </a:path>
              </a:pathLst>
            </a:custGeom>
            <a:ln w="5293">
              <a:solidFill>
                <a:srgbClr val="09304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6992432" y="4851400"/>
              <a:ext cx="0" cy="739140"/>
            </a:xfrm>
            <a:custGeom>
              <a:avLst/>
              <a:gdLst/>
              <a:ahLst/>
              <a:cxnLst/>
              <a:rect l="l" t="t" r="r" b="b"/>
              <a:pathLst>
                <a:path h="739139">
                  <a:moveTo>
                    <a:pt x="0" y="0"/>
                  </a:moveTo>
                  <a:lnTo>
                    <a:pt x="0" y="739139"/>
                  </a:lnTo>
                </a:path>
              </a:pathLst>
            </a:custGeom>
            <a:ln w="4819">
              <a:solidFill>
                <a:srgbClr val="09304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5778500" y="6015989"/>
              <a:ext cx="772160" cy="5715"/>
            </a:xfrm>
            <a:custGeom>
              <a:avLst/>
              <a:gdLst/>
              <a:ahLst/>
              <a:cxnLst/>
              <a:rect l="l" t="t" r="r" b="b"/>
              <a:pathLst>
                <a:path w="772159" h="5714">
                  <a:moveTo>
                    <a:pt x="762000" y="5092"/>
                  </a:moveTo>
                  <a:lnTo>
                    <a:pt x="383540" y="5092"/>
                  </a:lnTo>
                  <a:lnTo>
                    <a:pt x="762000" y="5664"/>
                  </a:lnTo>
                  <a:lnTo>
                    <a:pt x="762000" y="5092"/>
                  </a:lnTo>
                  <a:close/>
                </a:path>
                <a:path w="772159" h="5714">
                  <a:moveTo>
                    <a:pt x="769620" y="1282"/>
                  </a:moveTo>
                  <a:lnTo>
                    <a:pt x="2540" y="1282"/>
                  </a:lnTo>
                  <a:lnTo>
                    <a:pt x="2540" y="2540"/>
                  </a:lnTo>
                  <a:lnTo>
                    <a:pt x="5080" y="2540"/>
                  </a:lnTo>
                  <a:lnTo>
                    <a:pt x="5080" y="3810"/>
                  </a:lnTo>
                  <a:lnTo>
                    <a:pt x="8890" y="3810"/>
                  </a:lnTo>
                  <a:lnTo>
                    <a:pt x="8890" y="5080"/>
                  </a:lnTo>
                  <a:lnTo>
                    <a:pt x="764540" y="5080"/>
                  </a:lnTo>
                  <a:lnTo>
                    <a:pt x="764540" y="3810"/>
                  </a:lnTo>
                  <a:lnTo>
                    <a:pt x="767080" y="3810"/>
                  </a:lnTo>
                  <a:lnTo>
                    <a:pt x="767080" y="2540"/>
                  </a:lnTo>
                  <a:lnTo>
                    <a:pt x="769620" y="2540"/>
                  </a:lnTo>
                  <a:lnTo>
                    <a:pt x="769620" y="1282"/>
                  </a:lnTo>
                  <a:close/>
                </a:path>
                <a:path w="772159" h="5714">
                  <a:moveTo>
                    <a:pt x="772147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772147" y="1270"/>
                  </a:lnTo>
                  <a:lnTo>
                    <a:pt x="772147" y="0"/>
                  </a:lnTo>
                  <a:close/>
                </a:path>
              </a:pathLst>
            </a:custGeom>
            <a:solidFill>
              <a:srgbClr val="0930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5769610" y="4423409"/>
              <a:ext cx="793750" cy="5715"/>
            </a:xfrm>
            <a:custGeom>
              <a:avLst/>
              <a:gdLst/>
              <a:ahLst/>
              <a:cxnLst/>
              <a:rect l="l" t="t" r="r" b="b"/>
              <a:pathLst>
                <a:path w="793750" h="5714">
                  <a:moveTo>
                    <a:pt x="791210" y="3810"/>
                  </a:moveTo>
                  <a:lnTo>
                    <a:pt x="788670" y="3810"/>
                  </a:lnTo>
                  <a:lnTo>
                    <a:pt x="788670" y="2540"/>
                  </a:lnTo>
                  <a:lnTo>
                    <a:pt x="784860" y="2540"/>
                  </a:lnTo>
                  <a:lnTo>
                    <a:pt x="784860" y="1270"/>
                  </a:lnTo>
                  <a:lnTo>
                    <a:pt x="782320" y="1270"/>
                  </a:lnTo>
                  <a:lnTo>
                    <a:pt x="782320" y="0"/>
                  </a:lnTo>
                  <a:lnTo>
                    <a:pt x="5080" y="0"/>
                  </a:lnTo>
                  <a:lnTo>
                    <a:pt x="508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94957" y="3810"/>
                  </a:lnTo>
                  <a:lnTo>
                    <a:pt x="394957" y="5080"/>
                  </a:lnTo>
                  <a:lnTo>
                    <a:pt x="791210" y="5080"/>
                  </a:lnTo>
                  <a:lnTo>
                    <a:pt x="791210" y="3810"/>
                  </a:lnTo>
                  <a:close/>
                </a:path>
                <a:path w="793750" h="5714">
                  <a:moveTo>
                    <a:pt x="793737" y="5092"/>
                  </a:moveTo>
                  <a:lnTo>
                    <a:pt x="668858" y="5092"/>
                  </a:lnTo>
                  <a:lnTo>
                    <a:pt x="793737" y="5372"/>
                  </a:lnTo>
                  <a:lnTo>
                    <a:pt x="793737" y="5092"/>
                  </a:lnTo>
                  <a:close/>
                </a:path>
              </a:pathLst>
            </a:custGeom>
            <a:solidFill>
              <a:srgbClr val="0931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6987526" y="4839970"/>
              <a:ext cx="0" cy="762000"/>
            </a:xfrm>
            <a:custGeom>
              <a:avLst/>
              <a:gdLst/>
              <a:ahLst/>
              <a:cxnLst/>
              <a:rect l="l" t="t" r="r" b="b"/>
              <a:pathLst>
                <a:path h="762000">
                  <a:moveTo>
                    <a:pt x="0" y="0"/>
                  </a:moveTo>
                  <a:lnTo>
                    <a:pt x="0" y="761999"/>
                  </a:lnTo>
                </a:path>
              </a:pathLst>
            </a:custGeom>
            <a:ln w="5240">
              <a:solidFill>
                <a:srgbClr val="09314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5339743" y="4841240"/>
              <a:ext cx="0" cy="754380"/>
            </a:xfrm>
            <a:custGeom>
              <a:avLst/>
              <a:gdLst/>
              <a:ahLst/>
              <a:cxnLst/>
              <a:rect l="l" t="t" r="r" b="b"/>
              <a:pathLst>
                <a:path h="754379">
                  <a:moveTo>
                    <a:pt x="0" y="0"/>
                  </a:moveTo>
                  <a:lnTo>
                    <a:pt x="0" y="754380"/>
                  </a:lnTo>
                </a:path>
              </a:pathLst>
            </a:custGeom>
            <a:ln w="3973">
              <a:solidFill>
                <a:srgbClr val="09314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5765800" y="6010300"/>
              <a:ext cx="796290" cy="5715"/>
            </a:xfrm>
            <a:custGeom>
              <a:avLst/>
              <a:gdLst/>
              <a:ahLst/>
              <a:cxnLst/>
              <a:rect l="l" t="t" r="r" b="b"/>
              <a:pathLst>
                <a:path w="796290" h="5714">
                  <a:moveTo>
                    <a:pt x="796290" y="609"/>
                  </a:moveTo>
                  <a:lnTo>
                    <a:pt x="396227" y="609"/>
                  </a:lnTo>
                  <a:lnTo>
                    <a:pt x="0" y="0"/>
                  </a:lnTo>
                  <a:lnTo>
                    <a:pt x="0" y="609"/>
                  </a:lnTo>
                  <a:lnTo>
                    <a:pt x="2540" y="609"/>
                  </a:lnTo>
                  <a:lnTo>
                    <a:pt x="2540" y="1879"/>
                  </a:lnTo>
                  <a:lnTo>
                    <a:pt x="5080" y="1879"/>
                  </a:lnTo>
                  <a:lnTo>
                    <a:pt x="5080" y="3149"/>
                  </a:lnTo>
                  <a:lnTo>
                    <a:pt x="7620" y="3149"/>
                  </a:lnTo>
                  <a:lnTo>
                    <a:pt x="7620" y="4419"/>
                  </a:lnTo>
                  <a:lnTo>
                    <a:pt x="10160" y="4419"/>
                  </a:lnTo>
                  <a:lnTo>
                    <a:pt x="10160" y="5689"/>
                  </a:lnTo>
                  <a:lnTo>
                    <a:pt x="787400" y="5689"/>
                  </a:lnTo>
                  <a:lnTo>
                    <a:pt x="787400" y="4419"/>
                  </a:lnTo>
                  <a:lnTo>
                    <a:pt x="791210" y="4419"/>
                  </a:lnTo>
                  <a:lnTo>
                    <a:pt x="791210" y="3149"/>
                  </a:lnTo>
                  <a:lnTo>
                    <a:pt x="793750" y="3149"/>
                  </a:lnTo>
                  <a:lnTo>
                    <a:pt x="793750" y="1879"/>
                  </a:lnTo>
                  <a:lnTo>
                    <a:pt x="796290" y="1879"/>
                  </a:lnTo>
                  <a:lnTo>
                    <a:pt x="796290" y="609"/>
                  </a:lnTo>
                  <a:close/>
                </a:path>
              </a:pathLst>
            </a:custGeom>
            <a:solidFill>
              <a:srgbClr val="0931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5758180" y="4427219"/>
              <a:ext cx="810260" cy="5080"/>
            </a:xfrm>
            <a:custGeom>
              <a:avLst/>
              <a:gdLst/>
              <a:ahLst/>
              <a:cxnLst/>
              <a:rect l="l" t="t" r="r" b="b"/>
              <a:pathLst>
                <a:path w="810259" h="5079">
                  <a:moveTo>
                    <a:pt x="810247" y="3810"/>
                  </a:moveTo>
                  <a:lnTo>
                    <a:pt x="807720" y="3810"/>
                  </a:lnTo>
                  <a:lnTo>
                    <a:pt x="807720" y="2540"/>
                  </a:lnTo>
                  <a:lnTo>
                    <a:pt x="805167" y="2540"/>
                  </a:lnTo>
                  <a:lnTo>
                    <a:pt x="805167" y="1270"/>
                  </a:lnTo>
                  <a:lnTo>
                    <a:pt x="406387" y="1270"/>
                  </a:lnTo>
                  <a:lnTo>
                    <a:pt x="406387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2540" y="2540"/>
                  </a:lnTo>
                  <a:lnTo>
                    <a:pt x="254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810247" y="5080"/>
                  </a:lnTo>
                  <a:lnTo>
                    <a:pt x="810247" y="3810"/>
                  </a:lnTo>
                  <a:close/>
                </a:path>
              </a:pathLst>
            </a:custGeom>
            <a:solidFill>
              <a:srgbClr val="0A3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5344239" y="4831080"/>
              <a:ext cx="0" cy="675640"/>
            </a:xfrm>
            <a:custGeom>
              <a:avLst/>
              <a:gdLst/>
              <a:ahLst/>
              <a:cxnLst/>
              <a:rect l="l" t="t" r="r" b="b"/>
              <a:pathLst>
                <a:path h="675639">
                  <a:moveTo>
                    <a:pt x="0" y="0"/>
                  </a:moveTo>
                  <a:lnTo>
                    <a:pt x="0" y="675640"/>
                  </a:lnTo>
                </a:path>
              </a:pathLst>
            </a:custGeom>
            <a:ln w="5093">
              <a:solidFill>
                <a:srgbClr val="0A31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6982903" y="4832350"/>
              <a:ext cx="0" cy="676910"/>
            </a:xfrm>
            <a:custGeom>
              <a:avLst/>
              <a:gdLst/>
              <a:ahLst/>
              <a:cxnLst/>
              <a:rect l="l" t="t" r="r" b="b"/>
              <a:pathLst>
                <a:path h="676910">
                  <a:moveTo>
                    <a:pt x="0" y="0"/>
                  </a:moveTo>
                  <a:lnTo>
                    <a:pt x="0" y="676909"/>
                  </a:lnTo>
                </a:path>
              </a:pathLst>
            </a:custGeom>
            <a:ln w="4351">
              <a:solidFill>
                <a:srgbClr val="0A315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5341010" y="5506847"/>
              <a:ext cx="1644014" cy="504825"/>
            </a:xfrm>
            <a:custGeom>
              <a:avLst/>
              <a:gdLst/>
              <a:ahLst/>
              <a:cxnLst/>
              <a:rect l="l" t="t" r="r" b="b"/>
              <a:pathLst>
                <a:path w="1644015" h="504825">
                  <a:moveTo>
                    <a:pt x="5118" y="63385"/>
                  </a:moveTo>
                  <a:lnTo>
                    <a:pt x="38" y="63373"/>
                  </a:lnTo>
                  <a:lnTo>
                    <a:pt x="12" y="78625"/>
                  </a:lnTo>
                  <a:lnTo>
                    <a:pt x="5092" y="78625"/>
                  </a:lnTo>
                  <a:lnTo>
                    <a:pt x="5105" y="71005"/>
                  </a:lnTo>
                  <a:lnTo>
                    <a:pt x="5105" y="68580"/>
                  </a:lnTo>
                  <a:lnTo>
                    <a:pt x="5118" y="63385"/>
                  </a:lnTo>
                  <a:close/>
                </a:path>
                <a:path w="1644015" h="504825">
                  <a:moveTo>
                    <a:pt x="5181" y="25400"/>
                  </a:moveTo>
                  <a:lnTo>
                    <a:pt x="101" y="25400"/>
                  </a:lnTo>
                  <a:lnTo>
                    <a:pt x="50" y="53340"/>
                  </a:lnTo>
                  <a:lnTo>
                    <a:pt x="50" y="57023"/>
                  </a:lnTo>
                  <a:lnTo>
                    <a:pt x="38" y="63373"/>
                  </a:lnTo>
                  <a:lnTo>
                    <a:pt x="5118" y="63373"/>
                  </a:lnTo>
                  <a:lnTo>
                    <a:pt x="5118" y="57023"/>
                  </a:lnTo>
                  <a:lnTo>
                    <a:pt x="5130" y="53340"/>
                  </a:lnTo>
                  <a:lnTo>
                    <a:pt x="5181" y="25400"/>
                  </a:lnTo>
                  <a:close/>
                </a:path>
                <a:path w="1644015" h="504825">
                  <a:moveTo>
                    <a:pt x="5207" y="6350"/>
                  </a:moveTo>
                  <a:lnTo>
                    <a:pt x="127" y="6350"/>
                  </a:lnTo>
                  <a:lnTo>
                    <a:pt x="114" y="18923"/>
                  </a:lnTo>
                  <a:lnTo>
                    <a:pt x="101" y="21463"/>
                  </a:lnTo>
                  <a:lnTo>
                    <a:pt x="101" y="25273"/>
                  </a:lnTo>
                  <a:lnTo>
                    <a:pt x="5181" y="25273"/>
                  </a:lnTo>
                  <a:lnTo>
                    <a:pt x="5181" y="21463"/>
                  </a:lnTo>
                  <a:lnTo>
                    <a:pt x="5181" y="18923"/>
                  </a:lnTo>
                  <a:lnTo>
                    <a:pt x="5207" y="6350"/>
                  </a:lnTo>
                  <a:close/>
                </a:path>
                <a:path w="1644015" h="504825">
                  <a:moveTo>
                    <a:pt x="5219" y="0"/>
                  </a:moveTo>
                  <a:lnTo>
                    <a:pt x="139" y="0"/>
                  </a:lnTo>
                  <a:lnTo>
                    <a:pt x="139" y="2540"/>
                  </a:lnTo>
                  <a:lnTo>
                    <a:pt x="127" y="6223"/>
                  </a:lnTo>
                  <a:lnTo>
                    <a:pt x="5207" y="6223"/>
                  </a:lnTo>
                  <a:lnTo>
                    <a:pt x="5219" y="2540"/>
                  </a:lnTo>
                  <a:lnTo>
                    <a:pt x="5219" y="0"/>
                  </a:lnTo>
                  <a:close/>
                </a:path>
                <a:path w="1644015" h="504825">
                  <a:moveTo>
                    <a:pt x="1221079" y="504075"/>
                  </a:moveTo>
                  <a:lnTo>
                    <a:pt x="821029" y="504075"/>
                  </a:lnTo>
                  <a:lnTo>
                    <a:pt x="1221079" y="504685"/>
                  </a:lnTo>
                  <a:lnTo>
                    <a:pt x="1221079" y="504075"/>
                  </a:lnTo>
                  <a:close/>
                </a:path>
                <a:path w="1644015" h="504825">
                  <a:moveTo>
                    <a:pt x="1226159" y="501535"/>
                  </a:moveTo>
                  <a:lnTo>
                    <a:pt x="420979" y="501535"/>
                  </a:lnTo>
                  <a:lnTo>
                    <a:pt x="420979" y="502793"/>
                  </a:lnTo>
                  <a:lnTo>
                    <a:pt x="424789" y="502793"/>
                  </a:lnTo>
                  <a:lnTo>
                    <a:pt x="424789" y="504063"/>
                  </a:lnTo>
                  <a:lnTo>
                    <a:pt x="1223619" y="504063"/>
                  </a:lnTo>
                  <a:lnTo>
                    <a:pt x="1223619" y="502793"/>
                  </a:lnTo>
                  <a:lnTo>
                    <a:pt x="1226159" y="502793"/>
                  </a:lnTo>
                  <a:lnTo>
                    <a:pt x="1226159" y="501535"/>
                  </a:lnTo>
                  <a:close/>
                </a:path>
                <a:path w="1644015" h="504825">
                  <a:moveTo>
                    <a:pt x="1229969" y="500253"/>
                  </a:moveTo>
                  <a:lnTo>
                    <a:pt x="418439" y="500253"/>
                  </a:lnTo>
                  <a:lnTo>
                    <a:pt x="418439" y="501523"/>
                  </a:lnTo>
                  <a:lnTo>
                    <a:pt x="1229969" y="501523"/>
                  </a:lnTo>
                  <a:lnTo>
                    <a:pt x="1229969" y="500253"/>
                  </a:lnTo>
                  <a:close/>
                </a:path>
                <a:path w="1644015" h="504825">
                  <a:moveTo>
                    <a:pt x="1639570" y="88900"/>
                  </a:moveTo>
                  <a:lnTo>
                    <a:pt x="822007" y="88849"/>
                  </a:lnTo>
                  <a:lnTo>
                    <a:pt x="5080" y="88900"/>
                  </a:lnTo>
                  <a:lnTo>
                    <a:pt x="1639570" y="88900"/>
                  </a:lnTo>
                  <a:close/>
                </a:path>
                <a:path w="1644015" h="504825">
                  <a:moveTo>
                    <a:pt x="1639582" y="83820"/>
                  </a:moveTo>
                  <a:lnTo>
                    <a:pt x="5080" y="83705"/>
                  </a:lnTo>
                  <a:lnTo>
                    <a:pt x="5092" y="81280"/>
                  </a:lnTo>
                  <a:lnTo>
                    <a:pt x="5092" y="78740"/>
                  </a:lnTo>
                  <a:lnTo>
                    <a:pt x="12" y="78740"/>
                  </a:lnTo>
                  <a:lnTo>
                    <a:pt x="12" y="81280"/>
                  </a:lnTo>
                  <a:lnTo>
                    <a:pt x="0" y="83693"/>
                  </a:lnTo>
                  <a:lnTo>
                    <a:pt x="0" y="88773"/>
                  </a:lnTo>
                  <a:lnTo>
                    <a:pt x="609" y="88773"/>
                  </a:lnTo>
                  <a:lnTo>
                    <a:pt x="609" y="91313"/>
                  </a:lnTo>
                  <a:lnTo>
                    <a:pt x="1879" y="91313"/>
                  </a:lnTo>
                  <a:lnTo>
                    <a:pt x="1879" y="93853"/>
                  </a:lnTo>
                  <a:lnTo>
                    <a:pt x="3149" y="93853"/>
                  </a:lnTo>
                  <a:lnTo>
                    <a:pt x="3149" y="95123"/>
                  </a:lnTo>
                  <a:lnTo>
                    <a:pt x="3149" y="96393"/>
                  </a:lnTo>
                  <a:lnTo>
                    <a:pt x="4419" y="96393"/>
                  </a:lnTo>
                  <a:lnTo>
                    <a:pt x="4419" y="98933"/>
                  </a:lnTo>
                  <a:lnTo>
                    <a:pt x="5054" y="98933"/>
                  </a:lnTo>
                  <a:lnTo>
                    <a:pt x="5054" y="96393"/>
                  </a:lnTo>
                  <a:lnTo>
                    <a:pt x="5067" y="95123"/>
                  </a:lnTo>
                  <a:lnTo>
                    <a:pt x="5067" y="93853"/>
                  </a:lnTo>
                  <a:lnTo>
                    <a:pt x="5067" y="91313"/>
                  </a:lnTo>
                  <a:lnTo>
                    <a:pt x="5067" y="88773"/>
                  </a:lnTo>
                  <a:lnTo>
                    <a:pt x="5080" y="83820"/>
                  </a:lnTo>
                  <a:lnTo>
                    <a:pt x="1639582" y="83820"/>
                  </a:lnTo>
                  <a:close/>
                </a:path>
                <a:path w="1644015" h="504825">
                  <a:moveTo>
                    <a:pt x="1639582" y="78740"/>
                  </a:moveTo>
                  <a:lnTo>
                    <a:pt x="5092" y="78625"/>
                  </a:lnTo>
                  <a:lnTo>
                    <a:pt x="1639582" y="78740"/>
                  </a:lnTo>
                  <a:close/>
                </a:path>
                <a:path w="1644015" h="504825">
                  <a:moveTo>
                    <a:pt x="1639595" y="71120"/>
                  </a:moveTo>
                  <a:lnTo>
                    <a:pt x="5105" y="71005"/>
                  </a:lnTo>
                  <a:lnTo>
                    <a:pt x="1639595" y="71120"/>
                  </a:lnTo>
                  <a:close/>
                </a:path>
                <a:path w="1644015" h="504825">
                  <a:moveTo>
                    <a:pt x="1639620" y="53225"/>
                  </a:moveTo>
                  <a:lnTo>
                    <a:pt x="5130" y="53340"/>
                  </a:lnTo>
                  <a:lnTo>
                    <a:pt x="1639620" y="53340"/>
                  </a:lnTo>
                  <a:close/>
                </a:path>
                <a:path w="1644015" h="504825">
                  <a:moveTo>
                    <a:pt x="1639697" y="6223"/>
                  </a:moveTo>
                  <a:lnTo>
                    <a:pt x="5207" y="6350"/>
                  </a:lnTo>
                  <a:lnTo>
                    <a:pt x="1639697" y="6350"/>
                  </a:lnTo>
                  <a:lnTo>
                    <a:pt x="1639697" y="6223"/>
                  </a:lnTo>
                  <a:close/>
                </a:path>
                <a:path w="1644015" h="504825">
                  <a:moveTo>
                    <a:pt x="1640179" y="101485"/>
                  </a:moveTo>
                  <a:lnTo>
                    <a:pt x="1639544" y="101485"/>
                  </a:lnTo>
                  <a:lnTo>
                    <a:pt x="1639544" y="102743"/>
                  </a:lnTo>
                  <a:lnTo>
                    <a:pt x="1640179" y="102743"/>
                  </a:lnTo>
                  <a:lnTo>
                    <a:pt x="1640179" y="101485"/>
                  </a:lnTo>
                  <a:close/>
                </a:path>
                <a:path w="1644015" h="504825">
                  <a:moveTo>
                    <a:pt x="1643430" y="57150"/>
                  </a:moveTo>
                  <a:lnTo>
                    <a:pt x="1639620" y="57150"/>
                  </a:lnTo>
                  <a:lnTo>
                    <a:pt x="1639608" y="63500"/>
                  </a:lnTo>
                  <a:lnTo>
                    <a:pt x="1639595" y="68465"/>
                  </a:lnTo>
                  <a:lnTo>
                    <a:pt x="5105" y="68580"/>
                  </a:lnTo>
                  <a:lnTo>
                    <a:pt x="1639595" y="68580"/>
                  </a:lnTo>
                  <a:lnTo>
                    <a:pt x="1639595" y="71120"/>
                  </a:lnTo>
                  <a:lnTo>
                    <a:pt x="1639582" y="78740"/>
                  </a:lnTo>
                  <a:lnTo>
                    <a:pt x="1639582" y="81165"/>
                  </a:lnTo>
                  <a:lnTo>
                    <a:pt x="1639582" y="83820"/>
                  </a:lnTo>
                  <a:lnTo>
                    <a:pt x="1639570" y="88900"/>
                  </a:lnTo>
                  <a:lnTo>
                    <a:pt x="1639557" y="95123"/>
                  </a:lnTo>
                  <a:lnTo>
                    <a:pt x="1639557" y="97663"/>
                  </a:lnTo>
                  <a:lnTo>
                    <a:pt x="1639557" y="100203"/>
                  </a:lnTo>
                  <a:lnTo>
                    <a:pt x="1639544" y="101473"/>
                  </a:lnTo>
                  <a:lnTo>
                    <a:pt x="1640179" y="101473"/>
                  </a:lnTo>
                  <a:lnTo>
                    <a:pt x="1640179" y="100203"/>
                  </a:lnTo>
                  <a:lnTo>
                    <a:pt x="1641449" y="100203"/>
                  </a:lnTo>
                  <a:lnTo>
                    <a:pt x="1641449" y="97663"/>
                  </a:lnTo>
                  <a:lnTo>
                    <a:pt x="1642719" y="97663"/>
                  </a:lnTo>
                  <a:lnTo>
                    <a:pt x="1642719" y="95123"/>
                  </a:lnTo>
                  <a:lnTo>
                    <a:pt x="1643367" y="95123"/>
                  </a:lnTo>
                  <a:lnTo>
                    <a:pt x="1643380" y="88900"/>
                  </a:lnTo>
                  <a:lnTo>
                    <a:pt x="1643392" y="83820"/>
                  </a:lnTo>
                  <a:lnTo>
                    <a:pt x="1643392" y="81153"/>
                  </a:lnTo>
                  <a:lnTo>
                    <a:pt x="1643392" y="78740"/>
                  </a:lnTo>
                  <a:lnTo>
                    <a:pt x="1643418" y="63500"/>
                  </a:lnTo>
                  <a:lnTo>
                    <a:pt x="1643430" y="57150"/>
                  </a:lnTo>
                  <a:close/>
                </a:path>
                <a:path w="1644015" h="504825">
                  <a:moveTo>
                    <a:pt x="1643443" y="53340"/>
                  </a:moveTo>
                  <a:lnTo>
                    <a:pt x="1639620" y="53340"/>
                  </a:lnTo>
                  <a:lnTo>
                    <a:pt x="1639620" y="57023"/>
                  </a:lnTo>
                  <a:lnTo>
                    <a:pt x="1643430" y="57023"/>
                  </a:lnTo>
                  <a:lnTo>
                    <a:pt x="1643443" y="53340"/>
                  </a:lnTo>
                  <a:close/>
                </a:path>
                <a:path w="1644015" h="504825">
                  <a:moveTo>
                    <a:pt x="1643494" y="19050"/>
                  </a:moveTo>
                  <a:lnTo>
                    <a:pt x="1639684" y="19050"/>
                  </a:lnTo>
                  <a:lnTo>
                    <a:pt x="1639671" y="25273"/>
                  </a:lnTo>
                  <a:lnTo>
                    <a:pt x="5181" y="25400"/>
                  </a:lnTo>
                  <a:lnTo>
                    <a:pt x="1639671" y="25400"/>
                  </a:lnTo>
                  <a:lnTo>
                    <a:pt x="1639671" y="32893"/>
                  </a:lnTo>
                  <a:lnTo>
                    <a:pt x="1639646" y="53213"/>
                  </a:lnTo>
                  <a:lnTo>
                    <a:pt x="1643456" y="53213"/>
                  </a:lnTo>
                  <a:lnTo>
                    <a:pt x="1643456" y="32893"/>
                  </a:lnTo>
                  <a:lnTo>
                    <a:pt x="1643481" y="25273"/>
                  </a:lnTo>
                  <a:lnTo>
                    <a:pt x="1643494" y="19050"/>
                  </a:lnTo>
                  <a:close/>
                </a:path>
                <a:path w="1644015" h="504825">
                  <a:moveTo>
                    <a:pt x="1643519" y="6350"/>
                  </a:moveTo>
                  <a:lnTo>
                    <a:pt x="1639697" y="6350"/>
                  </a:lnTo>
                  <a:lnTo>
                    <a:pt x="1639684" y="18923"/>
                  </a:lnTo>
                  <a:lnTo>
                    <a:pt x="1643494" y="18923"/>
                  </a:lnTo>
                  <a:lnTo>
                    <a:pt x="1643519" y="6350"/>
                  </a:lnTo>
                  <a:close/>
                </a:path>
                <a:path w="1644015" h="504825">
                  <a:moveTo>
                    <a:pt x="1643519" y="2540"/>
                  </a:moveTo>
                  <a:lnTo>
                    <a:pt x="1639709" y="2540"/>
                  </a:lnTo>
                  <a:lnTo>
                    <a:pt x="1639697" y="6223"/>
                  </a:lnTo>
                  <a:lnTo>
                    <a:pt x="1643519" y="6223"/>
                  </a:lnTo>
                  <a:lnTo>
                    <a:pt x="1643519" y="2540"/>
                  </a:lnTo>
                  <a:close/>
                </a:path>
              </a:pathLst>
            </a:custGeom>
            <a:solidFill>
              <a:srgbClr val="0A31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5750560" y="4432300"/>
              <a:ext cx="831850" cy="6350"/>
            </a:xfrm>
            <a:custGeom>
              <a:avLst/>
              <a:gdLst/>
              <a:ahLst/>
              <a:cxnLst/>
              <a:rect l="l" t="t" r="r" b="b"/>
              <a:pathLst>
                <a:path w="831850" h="6350">
                  <a:moveTo>
                    <a:pt x="824230" y="1270"/>
                  </a:moveTo>
                  <a:lnTo>
                    <a:pt x="821690" y="1270"/>
                  </a:lnTo>
                  <a:lnTo>
                    <a:pt x="821690" y="0"/>
                  </a:lnTo>
                  <a:lnTo>
                    <a:pt x="5080" y="0"/>
                  </a:lnTo>
                  <a:lnTo>
                    <a:pt x="508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824230" y="2540"/>
                  </a:lnTo>
                  <a:lnTo>
                    <a:pt x="824230" y="1270"/>
                  </a:lnTo>
                  <a:close/>
                </a:path>
                <a:path w="831850" h="6350">
                  <a:moveTo>
                    <a:pt x="831837" y="5080"/>
                  </a:moveTo>
                  <a:lnTo>
                    <a:pt x="829310" y="5080"/>
                  </a:lnTo>
                  <a:lnTo>
                    <a:pt x="829310" y="3810"/>
                  </a:lnTo>
                  <a:lnTo>
                    <a:pt x="826770" y="3810"/>
                  </a:lnTo>
                  <a:lnTo>
                    <a:pt x="826770" y="2552"/>
                  </a:lnTo>
                  <a:lnTo>
                    <a:pt x="0" y="2552"/>
                  </a:lnTo>
                  <a:lnTo>
                    <a:pt x="0" y="3810"/>
                  </a:lnTo>
                  <a:lnTo>
                    <a:pt x="8559" y="3810"/>
                  </a:lnTo>
                  <a:lnTo>
                    <a:pt x="8559" y="5080"/>
                  </a:lnTo>
                  <a:lnTo>
                    <a:pt x="820724" y="5080"/>
                  </a:lnTo>
                  <a:lnTo>
                    <a:pt x="820724" y="6350"/>
                  </a:lnTo>
                  <a:lnTo>
                    <a:pt x="831837" y="6350"/>
                  </a:lnTo>
                  <a:lnTo>
                    <a:pt x="831837" y="5080"/>
                  </a:lnTo>
                  <a:close/>
                </a:path>
              </a:pathLst>
            </a:custGeom>
            <a:solidFill>
              <a:srgbClr val="0A33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5349094" y="4820920"/>
              <a:ext cx="0" cy="792480"/>
            </a:xfrm>
            <a:custGeom>
              <a:avLst/>
              <a:gdLst/>
              <a:ahLst/>
              <a:cxnLst/>
              <a:rect l="l" t="t" r="r" b="b"/>
              <a:pathLst>
                <a:path h="792479">
                  <a:moveTo>
                    <a:pt x="0" y="0"/>
                  </a:moveTo>
                  <a:lnTo>
                    <a:pt x="0" y="792479"/>
                  </a:lnTo>
                </a:path>
              </a:pathLst>
            </a:custGeom>
            <a:ln w="4700">
              <a:solidFill>
                <a:srgbClr val="0A33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6978634" y="4820920"/>
              <a:ext cx="0" cy="800100"/>
            </a:xfrm>
            <a:custGeom>
              <a:avLst/>
              <a:gdLst/>
              <a:ahLst/>
              <a:cxnLst/>
              <a:rect l="l" t="t" r="r" b="b"/>
              <a:pathLst>
                <a:path h="800100">
                  <a:moveTo>
                    <a:pt x="0" y="0"/>
                  </a:moveTo>
                  <a:lnTo>
                    <a:pt x="0" y="800099"/>
                  </a:lnTo>
                </a:path>
              </a:pathLst>
            </a:custGeom>
            <a:ln w="5099">
              <a:solidFill>
                <a:srgbClr val="0A33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5746750" y="6001372"/>
              <a:ext cx="831850" cy="6350"/>
            </a:xfrm>
            <a:custGeom>
              <a:avLst/>
              <a:gdLst/>
              <a:ahLst/>
              <a:cxnLst/>
              <a:rect l="l" t="t" r="r" b="b"/>
              <a:pathLst>
                <a:path w="831850" h="6350">
                  <a:moveTo>
                    <a:pt x="829310" y="3200"/>
                  </a:moveTo>
                  <a:lnTo>
                    <a:pt x="7620" y="3200"/>
                  </a:lnTo>
                  <a:lnTo>
                    <a:pt x="7620" y="4457"/>
                  </a:lnTo>
                  <a:lnTo>
                    <a:pt x="10160" y="4457"/>
                  </a:lnTo>
                  <a:lnTo>
                    <a:pt x="10160" y="5727"/>
                  </a:lnTo>
                  <a:lnTo>
                    <a:pt x="826770" y="5727"/>
                  </a:lnTo>
                  <a:lnTo>
                    <a:pt x="826770" y="4457"/>
                  </a:lnTo>
                  <a:lnTo>
                    <a:pt x="829310" y="4457"/>
                  </a:lnTo>
                  <a:lnTo>
                    <a:pt x="829310" y="3200"/>
                  </a:lnTo>
                  <a:close/>
                </a:path>
                <a:path w="831850" h="6350">
                  <a:moveTo>
                    <a:pt x="831850" y="1917"/>
                  </a:moveTo>
                  <a:lnTo>
                    <a:pt x="821690" y="1917"/>
                  </a:lnTo>
                  <a:lnTo>
                    <a:pt x="821690" y="647"/>
                  </a:lnTo>
                  <a:lnTo>
                    <a:pt x="415277" y="647"/>
                  </a:lnTo>
                  <a:lnTo>
                    <a:pt x="0" y="0"/>
                  </a:lnTo>
                  <a:lnTo>
                    <a:pt x="0" y="647"/>
                  </a:lnTo>
                  <a:lnTo>
                    <a:pt x="2540" y="647"/>
                  </a:lnTo>
                  <a:lnTo>
                    <a:pt x="2540" y="1917"/>
                  </a:lnTo>
                  <a:lnTo>
                    <a:pt x="5080" y="1917"/>
                  </a:lnTo>
                  <a:lnTo>
                    <a:pt x="5080" y="3187"/>
                  </a:lnTo>
                  <a:lnTo>
                    <a:pt x="831850" y="3187"/>
                  </a:lnTo>
                  <a:lnTo>
                    <a:pt x="831850" y="1917"/>
                  </a:lnTo>
                  <a:close/>
                </a:path>
              </a:pathLst>
            </a:custGeom>
            <a:solidFill>
              <a:srgbClr val="0A33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5350183" y="4436727"/>
              <a:ext cx="1626870" cy="1566545"/>
            </a:xfrm>
            <a:custGeom>
              <a:avLst/>
              <a:gdLst/>
              <a:ahLst/>
              <a:cxnLst/>
              <a:rect l="l" t="t" r="r" b="b"/>
              <a:pathLst>
                <a:path w="1626870" h="1566545">
                  <a:moveTo>
                    <a:pt x="1238576" y="3192"/>
                  </a:moveTo>
                  <a:lnTo>
                    <a:pt x="388946" y="3192"/>
                  </a:lnTo>
                  <a:lnTo>
                    <a:pt x="388946" y="4093"/>
                  </a:lnTo>
                  <a:lnTo>
                    <a:pt x="545156" y="4462"/>
                  </a:lnTo>
                  <a:lnTo>
                    <a:pt x="1238576" y="4462"/>
                  </a:lnTo>
                  <a:lnTo>
                    <a:pt x="1238576" y="3192"/>
                  </a:lnTo>
                  <a:close/>
                </a:path>
                <a:path w="1626870" h="1566545">
                  <a:moveTo>
                    <a:pt x="1234766" y="1922"/>
                  </a:moveTo>
                  <a:lnTo>
                    <a:pt x="391486" y="1922"/>
                  </a:lnTo>
                  <a:lnTo>
                    <a:pt x="391486" y="3192"/>
                  </a:lnTo>
                  <a:lnTo>
                    <a:pt x="1234766" y="3192"/>
                  </a:lnTo>
                  <a:lnTo>
                    <a:pt x="1234766" y="1922"/>
                  </a:lnTo>
                  <a:close/>
                </a:path>
                <a:path w="1626870" h="1566545">
                  <a:moveTo>
                    <a:pt x="397836" y="0"/>
                  </a:moveTo>
                  <a:lnTo>
                    <a:pt x="397836" y="652"/>
                  </a:lnTo>
                  <a:lnTo>
                    <a:pt x="394026" y="652"/>
                  </a:lnTo>
                  <a:lnTo>
                    <a:pt x="394026" y="1922"/>
                  </a:lnTo>
                  <a:lnTo>
                    <a:pt x="1232226" y="1922"/>
                  </a:lnTo>
                  <a:lnTo>
                    <a:pt x="1232226" y="1304"/>
                  </a:lnTo>
                  <a:lnTo>
                    <a:pt x="397836" y="0"/>
                  </a:lnTo>
                  <a:close/>
                </a:path>
                <a:path w="1626870" h="1566545">
                  <a:moveTo>
                    <a:pt x="1241116" y="4462"/>
                  </a:moveTo>
                  <a:lnTo>
                    <a:pt x="545156" y="4462"/>
                  </a:lnTo>
                  <a:lnTo>
                    <a:pt x="1243656" y="6109"/>
                  </a:lnTo>
                  <a:lnTo>
                    <a:pt x="1243656" y="5732"/>
                  </a:lnTo>
                  <a:lnTo>
                    <a:pt x="1241116" y="5732"/>
                  </a:lnTo>
                  <a:lnTo>
                    <a:pt x="1241116" y="4462"/>
                  </a:lnTo>
                  <a:close/>
                </a:path>
                <a:path w="1626870" h="1566545">
                  <a:moveTo>
                    <a:pt x="6067" y="376572"/>
                  </a:moveTo>
                  <a:lnTo>
                    <a:pt x="5406" y="376572"/>
                  </a:lnTo>
                  <a:lnTo>
                    <a:pt x="5406" y="379112"/>
                  </a:lnTo>
                  <a:lnTo>
                    <a:pt x="6063" y="379112"/>
                  </a:lnTo>
                  <a:lnTo>
                    <a:pt x="6067" y="376572"/>
                  </a:lnTo>
                  <a:close/>
                </a:path>
                <a:path w="1626870" h="1566545">
                  <a:moveTo>
                    <a:pt x="1622116" y="374032"/>
                  </a:moveTo>
                  <a:lnTo>
                    <a:pt x="1621517" y="374032"/>
                  </a:lnTo>
                  <a:lnTo>
                    <a:pt x="1621509" y="379112"/>
                  </a:lnTo>
                  <a:lnTo>
                    <a:pt x="1623386" y="379112"/>
                  </a:lnTo>
                  <a:lnTo>
                    <a:pt x="1623386" y="376572"/>
                  </a:lnTo>
                  <a:lnTo>
                    <a:pt x="1622116" y="376572"/>
                  </a:lnTo>
                  <a:lnTo>
                    <a:pt x="1622116" y="374032"/>
                  </a:lnTo>
                  <a:close/>
                </a:path>
                <a:path w="1626870" h="1566545">
                  <a:moveTo>
                    <a:pt x="6063" y="379112"/>
                  </a:moveTo>
                  <a:lnTo>
                    <a:pt x="4136" y="379112"/>
                  </a:lnTo>
                  <a:lnTo>
                    <a:pt x="4136" y="381652"/>
                  </a:lnTo>
                  <a:lnTo>
                    <a:pt x="2866" y="381652"/>
                  </a:lnTo>
                  <a:lnTo>
                    <a:pt x="2866" y="384192"/>
                  </a:lnTo>
                  <a:lnTo>
                    <a:pt x="6054" y="384192"/>
                  </a:lnTo>
                  <a:lnTo>
                    <a:pt x="6063" y="379112"/>
                  </a:lnTo>
                  <a:close/>
                </a:path>
                <a:path w="1626870" h="1566545">
                  <a:moveTo>
                    <a:pt x="1624656" y="379112"/>
                  </a:moveTo>
                  <a:lnTo>
                    <a:pt x="1621509" y="379112"/>
                  </a:lnTo>
                  <a:lnTo>
                    <a:pt x="1621500" y="384192"/>
                  </a:lnTo>
                  <a:lnTo>
                    <a:pt x="1625926" y="384192"/>
                  </a:lnTo>
                  <a:lnTo>
                    <a:pt x="1625926" y="381652"/>
                  </a:lnTo>
                  <a:lnTo>
                    <a:pt x="1624656" y="381652"/>
                  </a:lnTo>
                  <a:lnTo>
                    <a:pt x="1624656" y="379112"/>
                  </a:lnTo>
                  <a:close/>
                </a:path>
                <a:path w="1626870" h="1566545">
                  <a:moveTo>
                    <a:pt x="6054" y="384192"/>
                  </a:moveTo>
                  <a:lnTo>
                    <a:pt x="1929" y="384192"/>
                  </a:lnTo>
                  <a:lnTo>
                    <a:pt x="1895" y="398162"/>
                  </a:lnTo>
                  <a:lnTo>
                    <a:pt x="6031" y="398162"/>
                  </a:lnTo>
                  <a:lnTo>
                    <a:pt x="6054" y="384192"/>
                  </a:lnTo>
                  <a:close/>
                </a:path>
                <a:path w="1626870" h="1566545">
                  <a:moveTo>
                    <a:pt x="1626576" y="384192"/>
                  </a:moveTo>
                  <a:lnTo>
                    <a:pt x="1621500" y="384192"/>
                  </a:lnTo>
                  <a:lnTo>
                    <a:pt x="1621478" y="398162"/>
                  </a:lnTo>
                  <a:lnTo>
                    <a:pt x="1626553" y="398162"/>
                  </a:lnTo>
                  <a:lnTo>
                    <a:pt x="1626576" y="384192"/>
                  </a:lnTo>
                  <a:close/>
                </a:path>
                <a:path w="1626870" h="1566545">
                  <a:moveTo>
                    <a:pt x="6031" y="398162"/>
                  </a:moveTo>
                  <a:lnTo>
                    <a:pt x="1895" y="398162"/>
                  </a:lnTo>
                  <a:lnTo>
                    <a:pt x="1867" y="409592"/>
                  </a:lnTo>
                  <a:lnTo>
                    <a:pt x="6013" y="409592"/>
                  </a:lnTo>
                  <a:lnTo>
                    <a:pt x="6031" y="398162"/>
                  </a:lnTo>
                  <a:close/>
                </a:path>
                <a:path w="1626870" h="1566545">
                  <a:moveTo>
                    <a:pt x="1626553" y="398162"/>
                  </a:moveTo>
                  <a:lnTo>
                    <a:pt x="1621478" y="398162"/>
                  </a:lnTo>
                  <a:lnTo>
                    <a:pt x="1621459" y="409592"/>
                  </a:lnTo>
                  <a:lnTo>
                    <a:pt x="1626534" y="409592"/>
                  </a:lnTo>
                  <a:lnTo>
                    <a:pt x="1626553" y="398162"/>
                  </a:lnTo>
                  <a:close/>
                </a:path>
                <a:path w="1626870" h="1566545">
                  <a:moveTo>
                    <a:pt x="6013" y="409592"/>
                  </a:moveTo>
                  <a:lnTo>
                    <a:pt x="1867" y="409592"/>
                  </a:lnTo>
                  <a:lnTo>
                    <a:pt x="1849" y="417212"/>
                  </a:lnTo>
                  <a:lnTo>
                    <a:pt x="6000" y="417212"/>
                  </a:lnTo>
                  <a:lnTo>
                    <a:pt x="6013" y="409592"/>
                  </a:lnTo>
                  <a:close/>
                </a:path>
                <a:path w="1626870" h="1566545">
                  <a:moveTo>
                    <a:pt x="1626534" y="409592"/>
                  </a:moveTo>
                  <a:lnTo>
                    <a:pt x="1621459" y="409592"/>
                  </a:lnTo>
                  <a:lnTo>
                    <a:pt x="1621447" y="417212"/>
                  </a:lnTo>
                  <a:lnTo>
                    <a:pt x="1626522" y="417212"/>
                  </a:lnTo>
                  <a:lnTo>
                    <a:pt x="1626534" y="409592"/>
                  </a:lnTo>
                  <a:close/>
                </a:path>
                <a:path w="1626870" h="1566545">
                  <a:moveTo>
                    <a:pt x="6000" y="417212"/>
                  </a:moveTo>
                  <a:lnTo>
                    <a:pt x="1849" y="417212"/>
                  </a:lnTo>
                  <a:lnTo>
                    <a:pt x="1818" y="429912"/>
                  </a:lnTo>
                  <a:lnTo>
                    <a:pt x="5980" y="429912"/>
                  </a:lnTo>
                  <a:lnTo>
                    <a:pt x="6000" y="417212"/>
                  </a:lnTo>
                  <a:close/>
                </a:path>
                <a:path w="1626870" h="1566545">
                  <a:moveTo>
                    <a:pt x="1626522" y="417212"/>
                  </a:moveTo>
                  <a:lnTo>
                    <a:pt x="1621447" y="417212"/>
                  </a:lnTo>
                  <a:lnTo>
                    <a:pt x="1621426" y="429912"/>
                  </a:lnTo>
                  <a:lnTo>
                    <a:pt x="1626501" y="429912"/>
                  </a:lnTo>
                  <a:lnTo>
                    <a:pt x="1626522" y="417212"/>
                  </a:lnTo>
                  <a:close/>
                </a:path>
                <a:path w="1626870" h="1566545">
                  <a:moveTo>
                    <a:pt x="5980" y="429912"/>
                  </a:moveTo>
                  <a:lnTo>
                    <a:pt x="1818" y="429912"/>
                  </a:lnTo>
                  <a:lnTo>
                    <a:pt x="1787" y="442612"/>
                  </a:lnTo>
                  <a:lnTo>
                    <a:pt x="5959" y="442612"/>
                  </a:lnTo>
                  <a:lnTo>
                    <a:pt x="5980" y="429912"/>
                  </a:lnTo>
                  <a:close/>
                </a:path>
                <a:path w="1626870" h="1566545">
                  <a:moveTo>
                    <a:pt x="1626501" y="429912"/>
                  </a:moveTo>
                  <a:lnTo>
                    <a:pt x="1621426" y="429912"/>
                  </a:lnTo>
                  <a:lnTo>
                    <a:pt x="1621405" y="442612"/>
                  </a:lnTo>
                  <a:lnTo>
                    <a:pt x="1626481" y="442612"/>
                  </a:lnTo>
                  <a:lnTo>
                    <a:pt x="1626501" y="429912"/>
                  </a:lnTo>
                  <a:close/>
                </a:path>
                <a:path w="1626870" h="1566545">
                  <a:moveTo>
                    <a:pt x="5959" y="442612"/>
                  </a:moveTo>
                  <a:lnTo>
                    <a:pt x="1787" y="442612"/>
                  </a:lnTo>
                  <a:lnTo>
                    <a:pt x="1756" y="455312"/>
                  </a:lnTo>
                  <a:lnTo>
                    <a:pt x="5938" y="455312"/>
                  </a:lnTo>
                  <a:lnTo>
                    <a:pt x="5959" y="442612"/>
                  </a:lnTo>
                  <a:close/>
                </a:path>
                <a:path w="1626870" h="1566545">
                  <a:moveTo>
                    <a:pt x="1626481" y="442612"/>
                  </a:moveTo>
                  <a:lnTo>
                    <a:pt x="1621405" y="442612"/>
                  </a:lnTo>
                  <a:lnTo>
                    <a:pt x="1621384" y="455312"/>
                  </a:lnTo>
                  <a:lnTo>
                    <a:pt x="1626460" y="455312"/>
                  </a:lnTo>
                  <a:lnTo>
                    <a:pt x="1626481" y="442612"/>
                  </a:lnTo>
                  <a:close/>
                </a:path>
                <a:path w="1626870" h="1566545">
                  <a:moveTo>
                    <a:pt x="5938" y="455312"/>
                  </a:moveTo>
                  <a:lnTo>
                    <a:pt x="1756" y="455312"/>
                  </a:lnTo>
                  <a:lnTo>
                    <a:pt x="1725" y="468012"/>
                  </a:lnTo>
                  <a:lnTo>
                    <a:pt x="5917" y="468012"/>
                  </a:lnTo>
                  <a:lnTo>
                    <a:pt x="5938" y="455312"/>
                  </a:lnTo>
                  <a:close/>
                </a:path>
                <a:path w="1626870" h="1566545">
                  <a:moveTo>
                    <a:pt x="1626460" y="455312"/>
                  </a:moveTo>
                  <a:lnTo>
                    <a:pt x="1621384" y="455312"/>
                  </a:lnTo>
                  <a:lnTo>
                    <a:pt x="1621364" y="468012"/>
                  </a:lnTo>
                  <a:lnTo>
                    <a:pt x="1626440" y="468012"/>
                  </a:lnTo>
                  <a:lnTo>
                    <a:pt x="1626460" y="455312"/>
                  </a:lnTo>
                  <a:close/>
                </a:path>
                <a:path w="1626870" h="1566545">
                  <a:moveTo>
                    <a:pt x="5917" y="468012"/>
                  </a:moveTo>
                  <a:lnTo>
                    <a:pt x="1725" y="468012"/>
                  </a:lnTo>
                  <a:lnTo>
                    <a:pt x="1713" y="473092"/>
                  </a:lnTo>
                  <a:lnTo>
                    <a:pt x="5909" y="473092"/>
                  </a:lnTo>
                  <a:lnTo>
                    <a:pt x="5917" y="468012"/>
                  </a:lnTo>
                  <a:close/>
                </a:path>
                <a:path w="1626870" h="1566545">
                  <a:moveTo>
                    <a:pt x="1626440" y="468012"/>
                  </a:moveTo>
                  <a:lnTo>
                    <a:pt x="1621364" y="468012"/>
                  </a:lnTo>
                  <a:lnTo>
                    <a:pt x="1621355" y="473092"/>
                  </a:lnTo>
                  <a:lnTo>
                    <a:pt x="1626431" y="473092"/>
                  </a:lnTo>
                  <a:lnTo>
                    <a:pt x="1626440" y="468012"/>
                  </a:lnTo>
                  <a:close/>
                </a:path>
                <a:path w="1626870" h="1566545">
                  <a:moveTo>
                    <a:pt x="5909" y="473092"/>
                  </a:moveTo>
                  <a:lnTo>
                    <a:pt x="1713" y="473092"/>
                  </a:lnTo>
                  <a:lnTo>
                    <a:pt x="1666" y="492142"/>
                  </a:lnTo>
                  <a:lnTo>
                    <a:pt x="5878" y="492142"/>
                  </a:lnTo>
                  <a:lnTo>
                    <a:pt x="5909" y="473092"/>
                  </a:lnTo>
                  <a:close/>
                </a:path>
                <a:path w="1626870" h="1566545">
                  <a:moveTo>
                    <a:pt x="1626431" y="473092"/>
                  </a:moveTo>
                  <a:lnTo>
                    <a:pt x="1621355" y="473092"/>
                  </a:lnTo>
                  <a:lnTo>
                    <a:pt x="1621324" y="492142"/>
                  </a:lnTo>
                  <a:lnTo>
                    <a:pt x="1626400" y="492142"/>
                  </a:lnTo>
                  <a:lnTo>
                    <a:pt x="1626431" y="473092"/>
                  </a:lnTo>
                  <a:close/>
                </a:path>
                <a:path w="1626870" h="1566545">
                  <a:moveTo>
                    <a:pt x="5878" y="492142"/>
                  </a:moveTo>
                  <a:lnTo>
                    <a:pt x="1666" y="492142"/>
                  </a:lnTo>
                  <a:lnTo>
                    <a:pt x="1651" y="498492"/>
                  </a:lnTo>
                  <a:lnTo>
                    <a:pt x="5868" y="498492"/>
                  </a:lnTo>
                  <a:lnTo>
                    <a:pt x="5878" y="492142"/>
                  </a:lnTo>
                  <a:close/>
                </a:path>
                <a:path w="1626870" h="1566545">
                  <a:moveTo>
                    <a:pt x="1626400" y="492142"/>
                  </a:moveTo>
                  <a:lnTo>
                    <a:pt x="1621324" y="492142"/>
                  </a:lnTo>
                  <a:lnTo>
                    <a:pt x="1621314" y="498492"/>
                  </a:lnTo>
                  <a:lnTo>
                    <a:pt x="1626390" y="498492"/>
                  </a:lnTo>
                  <a:lnTo>
                    <a:pt x="1626400" y="492142"/>
                  </a:lnTo>
                  <a:close/>
                </a:path>
                <a:path w="1626870" h="1566545">
                  <a:moveTo>
                    <a:pt x="5868" y="498492"/>
                  </a:moveTo>
                  <a:lnTo>
                    <a:pt x="1651" y="498492"/>
                  </a:lnTo>
                  <a:lnTo>
                    <a:pt x="1617" y="512462"/>
                  </a:lnTo>
                  <a:lnTo>
                    <a:pt x="5845" y="512462"/>
                  </a:lnTo>
                  <a:lnTo>
                    <a:pt x="5868" y="498492"/>
                  </a:lnTo>
                  <a:close/>
                </a:path>
                <a:path w="1626870" h="1566545">
                  <a:moveTo>
                    <a:pt x="1626390" y="498492"/>
                  </a:moveTo>
                  <a:lnTo>
                    <a:pt x="1621314" y="498492"/>
                  </a:lnTo>
                  <a:lnTo>
                    <a:pt x="1621291" y="512462"/>
                  </a:lnTo>
                  <a:lnTo>
                    <a:pt x="1626367" y="512462"/>
                  </a:lnTo>
                  <a:lnTo>
                    <a:pt x="1626390" y="498492"/>
                  </a:lnTo>
                  <a:close/>
                </a:path>
                <a:path w="1626870" h="1566545">
                  <a:moveTo>
                    <a:pt x="5845" y="512462"/>
                  </a:moveTo>
                  <a:lnTo>
                    <a:pt x="1617" y="512462"/>
                  </a:lnTo>
                  <a:lnTo>
                    <a:pt x="1369" y="614062"/>
                  </a:lnTo>
                  <a:lnTo>
                    <a:pt x="5679" y="614062"/>
                  </a:lnTo>
                  <a:lnTo>
                    <a:pt x="5845" y="512462"/>
                  </a:lnTo>
                  <a:close/>
                </a:path>
                <a:path w="1626870" h="1566545">
                  <a:moveTo>
                    <a:pt x="1626367" y="512462"/>
                  </a:moveTo>
                  <a:lnTo>
                    <a:pt x="1621291" y="512462"/>
                  </a:lnTo>
                  <a:lnTo>
                    <a:pt x="1621125" y="614062"/>
                  </a:lnTo>
                  <a:lnTo>
                    <a:pt x="1626203" y="614062"/>
                  </a:lnTo>
                  <a:lnTo>
                    <a:pt x="1626367" y="512462"/>
                  </a:lnTo>
                  <a:close/>
                </a:path>
                <a:path w="1626870" h="1566545">
                  <a:moveTo>
                    <a:pt x="5679" y="614062"/>
                  </a:moveTo>
                  <a:lnTo>
                    <a:pt x="1369" y="614062"/>
                  </a:lnTo>
                  <a:lnTo>
                    <a:pt x="1215" y="677562"/>
                  </a:lnTo>
                  <a:lnTo>
                    <a:pt x="5575" y="677562"/>
                  </a:lnTo>
                  <a:lnTo>
                    <a:pt x="5679" y="614062"/>
                  </a:lnTo>
                  <a:close/>
                </a:path>
                <a:path w="1626870" h="1566545">
                  <a:moveTo>
                    <a:pt x="1626203" y="614062"/>
                  </a:moveTo>
                  <a:lnTo>
                    <a:pt x="1621125" y="614062"/>
                  </a:lnTo>
                  <a:lnTo>
                    <a:pt x="1621021" y="677562"/>
                  </a:lnTo>
                  <a:lnTo>
                    <a:pt x="1626099" y="677562"/>
                  </a:lnTo>
                  <a:lnTo>
                    <a:pt x="1626203" y="614062"/>
                  </a:lnTo>
                  <a:close/>
                </a:path>
                <a:path w="1626870" h="1566545">
                  <a:moveTo>
                    <a:pt x="4957" y="1057292"/>
                  </a:moveTo>
                  <a:lnTo>
                    <a:pt x="293" y="1057292"/>
                  </a:lnTo>
                  <a:lnTo>
                    <a:pt x="269" y="1066182"/>
                  </a:lnTo>
                  <a:lnTo>
                    <a:pt x="4941" y="1066182"/>
                  </a:lnTo>
                  <a:lnTo>
                    <a:pt x="4957" y="1057292"/>
                  </a:lnTo>
                  <a:close/>
                </a:path>
                <a:path w="1626870" h="1566545">
                  <a:moveTo>
                    <a:pt x="1625485" y="1057292"/>
                  </a:moveTo>
                  <a:lnTo>
                    <a:pt x="1620402" y="1057292"/>
                  </a:lnTo>
                  <a:lnTo>
                    <a:pt x="1620387" y="1066182"/>
                  </a:lnTo>
                  <a:lnTo>
                    <a:pt x="1625469" y="1066182"/>
                  </a:lnTo>
                  <a:lnTo>
                    <a:pt x="1625485" y="1057292"/>
                  </a:lnTo>
                  <a:close/>
                </a:path>
                <a:path w="1626870" h="1566545">
                  <a:moveTo>
                    <a:pt x="1620395" y="1061102"/>
                  </a:moveTo>
                  <a:close/>
                </a:path>
                <a:path w="1626870" h="1566545">
                  <a:moveTo>
                    <a:pt x="1620397" y="1059832"/>
                  </a:moveTo>
                  <a:lnTo>
                    <a:pt x="4951" y="1059832"/>
                  </a:lnTo>
                  <a:lnTo>
                    <a:pt x="1620395" y="1061102"/>
                  </a:lnTo>
                  <a:lnTo>
                    <a:pt x="1620397" y="1059832"/>
                  </a:lnTo>
                  <a:close/>
                </a:path>
                <a:path w="1626870" h="1566545">
                  <a:moveTo>
                    <a:pt x="4974" y="1047132"/>
                  </a:moveTo>
                  <a:lnTo>
                    <a:pt x="318" y="1047132"/>
                  </a:lnTo>
                  <a:lnTo>
                    <a:pt x="293" y="1057292"/>
                  </a:lnTo>
                  <a:lnTo>
                    <a:pt x="4957" y="1057288"/>
                  </a:lnTo>
                  <a:lnTo>
                    <a:pt x="4974" y="1047132"/>
                  </a:lnTo>
                  <a:close/>
                </a:path>
                <a:path w="1626870" h="1566545">
                  <a:moveTo>
                    <a:pt x="1625502" y="1047132"/>
                  </a:moveTo>
                  <a:lnTo>
                    <a:pt x="1620419" y="1047132"/>
                  </a:lnTo>
                  <a:lnTo>
                    <a:pt x="1620406" y="1056026"/>
                  </a:lnTo>
                  <a:lnTo>
                    <a:pt x="1625485" y="1056022"/>
                  </a:lnTo>
                  <a:lnTo>
                    <a:pt x="1625502" y="1047132"/>
                  </a:lnTo>
                  <a:close/>
                </a:path>
                <a:path w="1626870" h="1566545">
                  <a:moveTo>
                    <a:pt x="4976" y="1045866"/>
                  </a:moveTo>
                  <a:lnTo>
                    <a:pt x="4974" y="1047132"/>
                  </a:lnTo>
                  <a:lnTo>
                    <a:pt x="10026" y="1047128"/>
                  </a:lnTo>
                  <a:lnTo>
                    <a:pt x="4976" y="1045866"/>
                  </a:lnTo>
                  <a:close/>
                </a:path>
                <a:path w="1626870" h="1566545">
                  <a:moveTo>
                    <a:pt x="776039" y="1026148"/>
                  </a:moveTo>
                  <a:lnTo>
                    <a:pt x="1620453" y="1026812"/>
                  </a:lnTo>
                  <a:lnTo>
                    <a:pt x="1620437" y="1035702"/>
                  </a:lnTo>
                  <a:lnTo>
                    <a:pt x="4991" y="1036972"/>
                  </a:lnTo>
                  <a:lnTo>
                    <a:pt x="1620437" y="1036972"/>
                  </a:lnTo>
                  <a:lnTo>
                    <a:pt x="1620420" y="1047128"/>
                  </a:lnTo>
                  <a:lnTo>
                    <a:pt x="1625502" y="1047132"/>
                  </a:lnTo>
                  <a:lnTo>
                    <a:pt x="1625535" y="1026812"/>
                  </a:lnTo>
                  <a:lnTo>
                    <a:pt x="776039" y="1026148"/>
                  </a:lnTo>
                  <a:close/>
                </a:path>
                <a:path w="1626870" h="1566545">
                  <a:moveTo>
                    <a:pt x="1620420" y="1045862"/>
                  </a:moveTo>
                  <a:lnTo>
                    <a:pt x="1615791" y="1045866"/>
                  </a:lnTo>
                  <a:lnTo>
                    <a:pt x="1620419" y="1047128"/>
                  </a:lnTo>
                  <a:lnTo>
                    <a:pt x="1620420" y="1045862"/>
                  </a:lnTo>
                  <a:close/>
                </a:path>
                <a:path w="1626870" h="1566545">
                  <a:moveTo>
                    <a:pt x="368" y="1025542"/>
                  </a:moveTo>
                  <a:lnTo>
                    <a:pt x="318" y="1045862"/>
                  </a:lnTo>
                  <a:lnTo>
                    <a:pt x="4976" y="1045866"/>
                  </a:lnTo>
                  <a:lnTo>
                    <a:pt x="5007" y="1025546"/>
                  </a:lnTo>
                  <a:lnTo>
                    <a:pt x="368" y="1025542"/>
                  </a:lnTo>
                  <a:close/>
                </a:path>
                <a:path w="1626870" h="1566545">
                  <a:moveTo>
                    <a:pt x="1620428" y="1040782"/>
                  </a:moveTo>
                  <a:lnTo>
                    <a:pt x="4984" y="1040782"/>
                  </a:lnTo>
                  <a:lnTo>
                    <a:pt x="4982" y="1042052"/>
                  </a:lnTo>
                  <a:lnTo>
                    <a:pt x="1620428" y="1040782"/>
                  </a:lnTo>
                  <a:close/>
                </a:path>
                <a:path w="1626870" h="1566545">
                  <a:moveTo>
                    <a:pt x="5007" y="1025542"/>
                  </a:moveTo>
                  <a:lnTo>
                    <a:pt x="776039" y="1026148"/>
                  </a:lnTo>
                  <a:lnTo>
                    <a:pt x="5007" y="1025542"/>
                  </a:lnTo>
                  <a:close/>
                </a:path>
                <a:path w="1626870" h="1566545">
                  <a:moveTo>
                    <a:pt x="5015" y="1021732"/>
                  </a:moveTo>
                  <a:lnTo>
                    <a:pt x="380" y="1021732"/>
                  </a:lnTo>
                  <a:lnTo>
                    <a:pt x="368" y="1025542"/>
                  </a:lnTo>
                  <a:lnTo>
                    <a:pt x="5007" y="1025542"/>
                  </a:lnTo>
                  <a:lnTo>
                    <a:pt x="5015" y="1021732"/>
                  </a:lnTo>
                  <a:close/>
                </a:path>
                <a:path w="1626870" h="1566545">
                  <a:moveTo>
                    <a:pt x="1625543" y="1021732"/>
                  </a:moveTo>
                  <a:lnTo>
                    <a:pt x="1620462" y="1021732"/>
                  </a:lnTo>
                  <a:lnTo>
                    <a:pt x="1620453" y="1025542"/>
                  </a:lnTo>
                  <a:lnTo>
                    <a:pt x="1625535" y="1025542"/>
                  </a:lnTo>
                  <a:lnTo>
                    <a:pt x="1625543" y="1021732"/>
                  </a:lnTo>
                  <a:close/>
                </a:path>
                <a:path w="1626870" h="1566545">
                  <a:moveTo>
                    <a:pt x="5032" y="1011572"/>
                  </a:moveTo>
                  <a:lnTo>
                    <a:pt x="405" y="1011572"/>
                  </a:lnTo>
                  <a:lnTo>
                    <a:pt x="380" y="1021732"/>
                  </a:lnTo>
                  <a:lnTo>
                    <a:pt x="5015" y="1021728"/>
                  </a:lnTo>
                  <a:lnTo>
                    <a:pt x="5032" y="1011572"/>
                  </a:lnTo>
                  <a:close/>
                </a:path>
                <a:path w="1626870" h="1566545">
                  <a:moveTo>
                    <a:pt x="1620464" y="1020466"/>
                  </a:moveTo>
                  <a:lnTo>
                    <a:pt x="5015" y="1021732"/>
                  </a:lnTo>
                  <a:lnTo>
                    <a:pt x="1620462" y="1021732"/>
                  </a:lnTo>
                  <a:lnTo>
                    <a:pt x="1620464" y="1020466"/>
                  </a:lnTo>
                  <a:close/>
                </a:path>
                <a:path w="1626870" h="1566545">
                  <a:moveTo>
                    <a:pt x="1625557" y="1011572"/>
                  </a:moveTo>
                  <a:lnTo>
                    <a:pt x="1620478" y="1011572"/>
                  </a:lnTo>
                  <a:lnTo>
                    <a:pt x="1620464" y="1020466"/>
                  </a:lnTo>
                  <a:lnTo>
                    <a:pt x="1625543" y="1020462"/>
                  </a:lnTo>
                  <a:lnTo>
                    <a:pt x="1625557" y="1011572"/>
                  </a:lnTo>
                  <a:close/>
                </a:path>
                <a:path w="1626870" h="1566545">
                  <a:moveTo>
                    <a:pt x="5040" y="1006492"/>
                  </a:moveTo>
                  <a:lnTo>
                    <a:pt x="417" y="1006492"/>
                  </a:lnTo>
                  <a:lnTo>
                    <a:pt x="405" y="1011572"/>
                  </a:lnTo>
                  <a:lnTo>
                    <a:pt x="5032" y="1011568"/>
                  </a:lnTo>
                  <a:lnTo>
                    <a:pt x="5040" y="1006492"/>
                  </a:lnTo>
                  <a:close/>
                </a:path>
                <a:path w="1626870" h="1566545">
                  <a:moveTo>
                    <a:pt x="1620480" y="1010306"/>
                  </a:moveTo>
                  <a:lnTo>
                    <a:pt x="5032" y="1011572"/>
                  </a:lnTo>
                  <a:lnTo>
                    <a:pt x="1620478" y="1011572"/>
                  </a:lnTo>
                  <a:lnTo>
                    <a:pt x="1620480" y="1010306"/>
                  </a:lnTo>
                  <a:close/>
                </a:path>
                <a:path w="1626870" h="1566545">
                  <a:moveTo>
                    <a:pt x="1625568" y="1006492"/>
                  </a:moveTo>
                  <a:lnTo>
                    <a:pt x="1620487" y="1006492"/>
                  </a:lnTo>
                  <a:lnTo>
                    <a:pt x="1620480" y="1010306"/>
                  </a:lnTo>
                  <a:lnTo>
                    <a:pt x="1625559" y="1010302"/>
                  </a:lnTo>
                  <a:lnTo>
                    <a:pt x="1625568" y="1006492"/>
                  </a:lnTo>
                  <a:close/>
                </a:path>
                <a:path w="1626870" h="1566545">
                  <a:moveTo>
                    <a:pt x="5057" y="996332"/>
                  </a:moveTo>
                  <a:lnTo>
                    <a:pt x="442" y="996332"/>
                  </a:lnTo>
                  <a:lnTo>
                    <a:pt x="417" y="1006492"/>
                  </a:lnTo>
                  <a:lnTo>
                    <a:pt x="5040" y="1006488"/>
                  </a:lnTo>
                  <a:lnTo>
                    <a:pt x="5057" y="996332"/>
                  </a:lnTo>
                  <a:close/>
                </a:path>
                <a:path w="1626870" h="1566545">
                  <a:moveTo>
                    <a:pt x="1620488" y="1005226"/>
                  </a:moveTo>
                  <a:lnTo>
                    <a:pt x="5040" y="1006492"/>
                  </a:lnTo>
                  <a:lnTo>
                    <a:pt x="1620487" y="1006492"/>
                  </a:lnTo>
                  <a:lnTo>
                    <a:pt x="1620488" y="1005226"/>
                  </a:lnTo>
                  <a:close/>
                </a:path>
                <a:path w="1626870" h="1566545">
                  <a:moveTo>
                    <a:pt x="1625584" y="996332"/>
                  </a:moveTo>
                  <a:lnTo>
                    <a:pt x="1620503" y="996332"/>
                  </a:lnTo>
                  <a:lnTo>
                    <a:pt x="1620488" y="1005226"/>
                  </a:lnTo>
                  <a:lnTo>
                    <a:pt x="1625568" y="1005222"/>
                  </a:lnTo>
                  <a:lnTo>
                    <a:pt x="1625584" y="996332"/>
                  </a:lnTo>
                  <a:close/>
                </a:path>
                <a:path w="1626870" h="1566545">
                  <a:moveTo>
                    <a:pt x="1620505" y="995062"/>
                  </a:moveTo>
                  <a:lnTo>
                    <a:pt x="5057" y="995062"/>
                  </a:lnTo>
                  <a:lnTo>
                    <a:pt x="1620503" y="996332"/>
                  </a:lnTo>
                  <a:lnTo>
                    <a:pt x="1620505" y="995062"/>
                  </a:lnTo>
                  <a:close/>
                </a:path>
                <a:path w="1626870" h="1566545">
                  <a:moveTo>
                    <a:pt x="5098" y="970932"/>
                  </a:moveTo>
                  <a:lnTo>
                    <a:pt x="504" y="970932"/>
                  </a:lnTo>
                  <a:lnTo>
                    <a:pt x="442" y="995062"/>
                  </a:lnTo>
                  <a:lnTo>
                    <a:pt x="5057" y="995062"/>
                  </a:lnTo>
                  <a:lnTo>
                    <a:pt x="5098" y="970932"/>
                  </a:lnTo>
                  <a:close/>
                </a:path>
                <a:path w="1626870" h="1566545">
                  <a:moveTo>
                    <a:pt x="1625623" y="970932"/>
                  </a:moveTo>
                  <a:lnTo>
                    <a:pt x="1620545" y="970932"/>
                  </a:lnTo>
                  <a:lnTo>
                    <a:pt x="1620505" y="995062"/>
                  </a:lnTo>
                  <a:lnTo>
                    <a:pt x="1625584" y="995062"/>
                  </a:lnTo>
                  <a:lnTo>
                    <a:pt x="1625623" y="970932"/>
                  </a:lnTo>
                  <a:close/>
                </a:path>
                <a:path w="1626870" h="1566545">
                  <a:moveTo>
                    <a:pt x="1620528" y="979822"/>
                  </a:moveTo>
                  <a:lnTo>
                    <a:pt x="5082" y="981092"/>
                  </a:lnTo>
                  <a:lnTo>
                    <a:pt x="1620526" y="981092"/>
                  </a:lnTo>
                  <a:lnTo>
                    <a:pt x="1620528" y="979822"/>
                  </a:lnTo>
                  <a:close/>
                </a:path>
                <a:path w="1626870" h="1566545">
                  <a:moveTo>
                    <a:pt x="5105" y="965852"/>
                  </a:moveTo>
                  <a:lnTo>
                    <a:pt x="513" y="965852"/>
                  </a:lnTo>
                  <a:lnTo>
                    <a:pt x="504" y="970932"/>
                  </a:lnTo>
                  <a:lnTo>
                    <a:pt x="10147" y="969666"/>
                  </a:lnTo>
                  <a:lnTo>
                    <a:pt x="5098" y="969662"/>
                  </a:lnTo>
                  <a:lnTo>
                    <a:pt x="5105" y="965852"/>
                  </a:lnTo>
                  <a:close/>
                </a:path>
                <a:path w="1626870" h="1566545">
                  <a:moveTo>
                    <a:pt x="1625634" y="965852"/>
                  </a:moveTo>
                  <a:lnTo>
                    <a:pt x="1620551" y="965852"/>
                  </a:lnTo>
                  <a:lnTo>
                    <a:pt x="1620546" y="969666"/>
                  </a:lnTo>
                  <a:lnTo>
                    <a:pt x="1625625" y="969662"/>
                  </a:lnTo>
                  <a:lnTo>
                    <a:pt x="1625634" y="965852"/>
                  </a:lnTo>
                  <a:close/>
                </a:path>
                <a:path w="1626870" h="1566545">
                  <a:moveTo>
                    <a:pt x="516" y="964582"/>
                  </a:moveTo>
                  <a:lnTo>
                    <a:pt x="513" y="965852"/>
                  </a:lnTo>
                  <a:lnTo>
                    <a:pt x="516" y="964582"/>
                  </a:lnTo>
                  <a:close/>
                </a:path>
                <a:path w="1626870" h="1566545">
                  <a:moveTo>
                    <a:pt x="5107" y="964585"/>
                  </a:moveTo>
                  <a:lnTo>
                    <a:pt x="5105" y="965852"/>
                  </a:lnTo>
                  <a:lnTo>
                    <a:pt x="1620551" y="965848"/>
                  </a:lnTo>
                  <a:lnTo>
                    <a:pt x="5107" y="964585"/>
                  </a:lnTo>
                  <a:close/>
                </a:path>
                <a:path w="1626870" h="1566545">
                  <a:moveTo>
                    <a:pt x="1625644" y="958232"/>
                  </a:moveTo>
                  <a:lnTo>
                    <a:pt x="1620563" y="958236"/>
                  </a:lnTo>
                  <a:lnTo>
                    <a:pt x="1620551" y="965848"/>
                  </a:lnTo>
                  <a:lnTo>
                    <a:pt x="1625634" y="965852"/>
                  </a:lnTo>
                  <a:lnTo>
                    <a:pt x="1625644" y="958232"/>
                  </a:lnTo>
                  <a:close/>
                </a:path>
                <a:path w="1626870" h="1566545">
                  <a:moveTo>
                    <a:pt x="5115" y="959498"/>
                  </a:moveTo>
                  <a:lnTo>
                    <a:pt x="531" y="959502"/>
                  </a:lnTo>
                  <a:lnTo>
                    <a:pt x="519" y="964582"/>
                  </a:lnTo>
                  <a:lnTo>
                    <a:pt x="5107" y="964585"/>
                  </a:lnTo>
                  <a:lnTo>
                    <a:pt x="5115" y="959498"/>
                  </a:lnTo>
                  <a:close/>
                </a:path>
                <a:path w="1626870" h="1566545">
                  <a:moveTo>
                    <a:pt x="1620563" y="958232"/>
                  </a:moveTo>
                  <a:lnTo>
                    <a:pt x="5117" y="958232"/>
                  </a:lnTo>
                  <a:lnTo>
                    <a:pt x="5115" y="959498"/>
                  </a:lnTo>
                  <a:lnTo>
                    <a:pt x="1620563" y="958232"/>
                  </a:lnTo>
                  <a:close/>
                </a:path>
                <a:path w="1626870" h="1566545">
                  <a:moveTo>
                    <a:pt x="5129" y="950612"/>
                  </a:moveTo>
                  <a:lnTo>
                    <a:pt x="553" y="950612"/>
                  </a:lnTo>
                  <a:lnTo>
                    <a:pt x="531" y="958232"/>
                  </a:lnTo>
                  <a:lnTo>
                    <a:pt x="5117" y="958232"/>
                  </a:lnTo>
                  <a:lnTo>
                    <a:pt x="5129" y="950612"/>
                  </a:lnTo>
                  <a:close/>
                </a:path>
                <a:path w="1626870" h="1566545">
                  <a:moveTo>
                    <a:pt x="1625658" y="950612"/>
                  </a:moveTo>
                  <a:lnTo>
                    <a:pt x="1620578" y="950612"/>
                  </a:lnTo>
                  <a:lnTo>
                    <a:pt x="1620563" y="958232"/>
                  </a:lnTo>
                  <a:lnTo>
                    <a:pt x="1625644" y="958232"/>
                  </a:lnTo>
                  <a:lnTo>
                    <a:pt x="1625658" y="950612"/>
                  </a:lnTo>
                  <a:close/>
                </a:path>
                <a:path w="1626870" h="1566545">
                  <a:moveTo>
                    <a:pt x="5132" y="949342"/>
                  </a:moveTo>
                  <a:lnTo>
                    <a:pt x="5129" y="950612"/>
                  </a:lnTo>
                  <a:lnTo>
                    <a:pt x="1620578" y="950612"/>
                  </a:lnTo>
                  <a:lnTo>
                    <a:pt x="5132" y="949342"/>
                  </a:lnTo>
                  <a:close/>
                </a:path>
                <a:path w="1626870" h="1566545">
                  <a:moveTo>
                    <a:pt x="5194" y="912512"/>
                  </a:moveTo>
                  <a:lnTo>
                    <a:pt x="646" y="912512"/>
                  </a:lnTo>
                  <a:lnTo>
                    <a:pt x="553" y="949342"/>
                  </a:lnTo>
                  <a:lnTo>
                    <a:pt x="5132" y="949342"/>
                  </a:lnTo>
                  <a:lnTo>
                    <a:pt x="5194" y="912512"/>
                  </a:lnTo>
                  <a:close/>
                </a:path>
                <a:path w="1626870" h="1566545">
                  <a:moveTo>
                    <a:pt x="1625720" y="912512"/>
                  </a:moveTo>
                  <a:lnTo>
                    <a:pt x="1620640" y="912512"/>
                  </a:lnTo>
                  <a:lnTo>
                    <a:pt x="1620578" y="949342"/>
                  </a:lnTo>
                  <a:lnTo>
                    <a:pt x="1625658" y="949342"/>
                  </a:lnTo>
                  <a:lnTo>
                    <a:pt x="1625720" y="912512"/>
                  </a:lnTo>
                  <a:close/>
                </a:path>
                <a:path w="1626870" h="1566545">
                  <a:moveTo>
                    <a:pt x="1620642" y="911242"/>
                  </a:moveTo>
                  <a:lnTo>
                    <a:pt x="5194" y="911242"/>
                  </a:lnTo>
                  <a:lnTo>
                    <a:pt x="1620640" y="912512"/>
                  </a:lnTo>
                  <a:lnTo>
                    <a:pt x="1620642" y="911242"/>
                  </a:lnTo>
                  <a:close/>
                </a:path>
                <a:path w="1626870" h="1566545">
                  <a:moveTo>
                    <a:pt x="1625772" y="879492"/>
                  </a:moveTo>
                  <a:lnTo>
                    <a:pt x="723" y="880762"/>
                  </a:lnTo>
                  <a:lnTo>
                    <a:pt x="646" y="911242"/>
                  </a:lnTo>
                  <a:lnTo>
                    <a:pt x="5194" y="911242"/>
                  </a:lnTo>
                  <a:lnTo>
                    <a:pt x="5246" y="880762"/>
                  </a:lnTo>
                  <a:lnTo>
                    <a:pt x="1625770" y="880762"/>
                  </a:lnTo>
                  <a:lnTo>
                    <a:pt x="1625772" y="879492"/>
                  </a:lnTo>
                  <a:close/>
                </a:path>
                <a:path w="1626870" h="1566545">
                  <a:moveTo>
                    <a:pt x="1625770" y="880762"/>
                  </a:moveTo>
                  <a:lnTo>
                    <a:pt x="1620692" y="880762"/>
                  </a:lnTo>
                  <a:lnTo>
                    <a:pt x="1620642" y="911242"/>
                  </a:lnTo>
                  <a:lnTo>
                    <a:pt x="1625720" y="911242"/>
                  </a:lnTo>
                  <a:lnTo>
                    <a:pt x="1625770" y="880762"/>
                  </a:lnTo>
                  <a:close/>
                </a:path>
                <a:path w="1626870" h="1566545">
                  <a:moveTo>
                    <a:pt x="1045" y="747412"/>
                  </a:moveTo>
                  <a:lnTo>
                    <a:pt x="723" y="879492"/>
                  </a:lnTo>
                  <a:lnTo>
                    <a:pt x="5246" y="879492"/>
                  </a:lnTo>
                  <a:lnTo>
                    <a:pt x="5461" y="748682"/>
                  </a:lnTo>
                  <a:lnTo>
                    <a:pt x="1625986" y="748682"/>
                  </a:lnTo>
                  <a:lnTo>
                    <a:pt x="1045" y="747412"/>
                  </a:lnTo>
                  <a:close/>
                </a:path>
                <a:path w="1626870" h="1566545">
                  <a:moveTo>
                    <a:pt x="1625986" y="748682"/>
                  </a:moveTo>
                  <a:lnTo>
                    <a:pt x="1620907" y="748682"/>
                  </a:lnTo>
                  <a:lnTo>
                    <a:pt x="1620692" y="879492"/>
                  </a:lnTo>
                  <a:lnTo>
                    <a:pt x="1625772" y="879492"/>
                  </a:lnTo>
                  <a:lnTo>
                    <a:pt x="1625986" y="748682"/>
                  </a:lnTo>
                  <a:close/>
                </a:path>
                <a:path w="1626870" h="1566545">
                  <a:moveTo>
                    <a:pt x="5575" y="678832"/>
                  </a:moveTo>
                  <a:lnTo>
                    <a:pt x="1215" y="678832"/>
                  </a:lnTo>
                  <a:lnTo>
                    <a:pt x="1045" y="747412"/>
                  </a:lnTo>
                  <a:lnTo>
                    <a:pt x="5461" y="747412"/>
                  </a:lnTo>
                  <a:lnTo>
                    <a:pt x="5575" y="678832"/>
                  </a:lnTo>
                  <a:close/>
                </a:path>
                <a:path w="1626870" h="1566545">
                  <a:moveTo>
                    <a:pt x="1626099" y="678832"/>
                  </a:moveTo>
                  <a:lnTo>
                    <a:pt x="1621021" y="678832"/>
                  </a:lnTo>
                  <a:lnTo>
                    <a:pt x="1620907" y="747412"/>
                  </a:lnTo>
                  <a:lnTo>
                    <a:pt x="1625986" y="747412"/>
                  </a:lnTo>
                  <a:lnTo>
                    <a:pt x="1626099" y="678832"/>
                  </a:lnTo>
                  <a:close/>
                </a:path>
                <a:path w="1626870" h="1566545">
                  <a:moveTo>
                    <a:pt x="4941" y="1066182"/>
                  </a:moveTo>
                  <a:lnTo>
                    <a:pt x="269" y="1066182"/>
                  </a:lnTo>
                  <a:lnTo>
                    <a:pt x="244" y="1076342"/>
                  </a:lnTo>
                  <a:lnTo>
                    <a:pt x="4924" y="1076342"/>
                  </a:lnTo>
                  <a:lnTo>
                    <a:pt x="4941" y="1066182"/>
                  </a:lnTo>
                  <a:close/>
                </a:path>
                <a:path w="1626870" h="1566545">
                  <a:moveTo>
                    <a:pt x="1625469" y="1066182"/>
                  </a:moveTo>
                  <a:lnTo>
                    <a:pt x="1620387" y="1066182"/>
                  </a:lnTo>
                  <a:lnTo>
                    <a:pt x="1620370" y="1076342"/>
                  </a:lnTo>
                  <a:lnTo>
                    <a:pt x="1625452" y="1076342"/>
                  </a:lnTo>
                  <a:lnTo>
                    <a:pt x="1625469" y="1066182"/>
                  </a:lnTo>
                  <a:close/>
                </a:path>
                <a:path w="1626870" h="1566545">
                  <a:moveTo>
                    <a:pt x="4924" y="1076342"/>
                  </a:moveTo>
                  <a:lnTo>
                    <a:pt x="244" y="1076342"/>
                  </a:lnTo>
                  <a:lnTo>
                    <a:pt x="213" y="1089042"/>
                  </a:lnTo>
                  <a:lnTo>
                    <a:pt x="4903" y="1089042"/>
                  </a:lnTo>
                  <a:lnTo>
                    <a:pt x="4924" y="1076342"/>
                  </a:lnTo>
                  <a:close/>
                </a:path>
                <a:path w="1626870" h="1566545">
                  <a:moveTo>
                    <a:pt x="1625452" y="1076342"/>
                  </a:moveTo>
                  <a:lnTo>
                    <a:pt x="1620370" y="1076342"/>
                  </a:lnTo>
                  <a:lnTo>
                    <a:pt x="1620350" y="1089042"/>
                  </a:lnTo>
                  <a:lnTo>
                    <a:pt x="1625431" y="1089042"/>
                  </a:lnTo>
                  <a:lnTo>
                    <a:pt x="1625452" y="1076342"/>
                  </a:lnTo>
                  <a:close/>
                </a:path>
                <a:path w="1626870" h="1566545">
                  <a:moveTo>
                    <a:pt x="4903" y="1089042"/>
                  </a:moveTo>
                  <a:lnTo>
                    <a:pt x="213" y="1089042"/>
                  </a:lnTo>
                  <a:lnTo>
                    <a:pt x="43" y="1158892"/>
                  </a:lnTo>
                  <a:lnTo>
                    <a:pt x="4789" y="1158892"/>
                  </a:lnTo>
                  <a:lnTo>
                    <a:pt x="4903" y="1089042"/>
                  </a:lnTo>
                  <a:close/>
                </a:path>
                <a:path w="1626870" h="1566545">
                  <a:moveTo>
                    <a:pt x="1625431" y="1089042"/>
                  </a:moveTo>
                  <a:lnTo>
                    <a:pt x="1620350" y="1089042"/>
                  </a:lnTo>
                  <a:lnTo>
                    <a:pt x="1620236" y="1158892"/>
                  </a:lnTo>
                  <a:lnTo>
                    <a:pt x="1625318" y="1158892"/>
                  </a:lnTo>
                  <a:lnTo>
                    <a:pt x="1625431" y="1089042"/>
                  </a:lnTo>
                  <a:close/>
                </a:path>
                <a:path w="1626870" h="1566545">
                  <a:moveTo>
                    <a:pt x="4789" y="1158892"/>
                  </a:moveTo>
                  <a:lnTo>
                    <a:pt x="43" y="1158892"/>
                  </a:lnTo>
                  <a:lnTo>
                    <a:pt x="21" y="1167782"/>
                  </a:lnTo>
                  <a:lnTo>
                    <a:pt x="4775" y="1167782"/>
                  </a:lnTo>
                  <a:lnTo>
                    <a:pt x="4789" y="1158892"/>
                  </a:lnTo>
                  <a:close/>
                </a:path>
                <a:path w="1626870" h="1566545">
                  <a:moveTo>
                    <a:pt x="1625318" y="1158892"/>
                  </a:moveTo>
                  <a:lnTo>
                    <a:pt x="1620236" y="1158892"/>
                  </a:lnTo>
                  <a:lnTo>
                    <a:pt x="1620221" y="1167782"/>
                  </a:lnTo>
                  <a:lnTo>
                    <a:pt x="1625304" y="1167782"/>
                  </a:lnTo>
                  <a:lnTo>
                    <a:pt x="1625318" y="1158892"/>
                  </a:lnTo>
                  <a:close/>
                </a:path>
                <a:path w="1626870" h="1566545">
                  <a:moveTo>
                    <a:pt x="4775" y="1167782"/>
                  </a:moveTo>
                  <a:lnTo>
                    <a:pt x="21" y="1167782"/>
                  </a:lnTo>
                  <a:lnTo>
                    <a:pt x="0" y="1176672"/>
                  </a:lnTo>
                  <a:lnTo>
                    <a:pt x="326" y="1176672"/>
                  </a:lnTo>
                  <a:lnTo>
                    <a:pt x="326" y="1177942"/>
                  </a:lnTo>
                  <a:lnTo>
                    <a:pt x="4758" y="1177942"/>
                  </a:lnTo>
                  <a:lnTo>
                    <a:pt x="4775" y="1167782"/>
                  </a:lnTo>
                  <a:close/>
                </a:path>
                <a:path w="1626870" h="1566545">
                  <a:moveTo>
                    <a:pt x="1625304" y="1167782"/>
                  </a:moveTo>
                  <a:lnTo>
                    <a:pt x="1620221" y="1167782"/>
                  </a:lnTo>
                  <a:lnTo>
                    <a:pt x="1620205" y="1177942"/>
                  </a:lnTo>
                  <a:lnTo>
                    <a:pt x="1625287" y="1177942"/>
                  </a:lnTo>
                  <a:lnTo>
                    <a:pt x="1625304" y="1167782"/>
                  </a:lnTo>
                  <a:close/>
                </a:path>
                <a:path w="1626870" h="1566545">
                  <a:moveTo>
                    <a:pt x="1625287" y="1177942"/>
                  </a:moveTo>
                  <a:lnTo>
                    <a:pt x="1620205" y="1177942"/>
                  </a:lnTo>
                  <a:lnTo>
                    <a:pt x="1620178" y="1194452"/>
                  </a:lnTo>
                  <a:lnTo>
                    <a:pt x="1620846" y="1194452"/>
                  </a:lnTo>
                  <a:lnTo>
                    <a:pt x="1620846" y="1191912"/>
                  </a:lnTo>
                  <a:lnTo>
                    <a:pt x="1622116" y="1191912"/>
                  </a:lnTo>
                  <a:lnTo>
                    <a:pt x="1622116" y="1189372"/>
                  </a:lnTo>
                  <a:lnTo>
                    <a:pt x="1623386" y="1189372"/>
                  </a:lnTo>
                  <a:lnTo>
                    <a:pt x="1623386" y="1186832"/>
                  </a:lnTo>
                  <a:lnTo>
                    <a:pt x="1624656" y="1186832"/>
                  </a:lnTo>
                  <a:lnTo>
                    <a:pt x="1624656" y="1184292"/>
                  </a:lnTo>
                  <a:lnTo>
                    <a:pt x="1625277" y="1184292"/>
                  </a:lnTo>
                  <a:lnTo>
                    <a:pt x="1625287" y="1177942"/>
                  </a:lnTo>
                  <a:close/>
                </a:path>
                <a:path w="1626870" h="1566545">
                  <a:moveTo>
                    <a:pt x="4758" y="1177942"/>
                  </a:moveTo>
                  <a:lnTo>
                    <a:pt x="326" y="1177942"/>
                  </a:lnTo>
                  <a:lnTo>
                    <a:pt x="326" y="1179212"/>
                  </a:lnTo>
                  <a:lnTo>
                    <a:pt x="1596" y="1179212"/>
                  </a:lnTo>
                  <a:lnTo>
                    <a:pt x="1596" y="1181752"/>
                  </a:lnTo>
                  <a:lnTo>
                    <a:pt x="2866" y="1181752"/>
                  </a:lnTo>
                  <a:lnTo>
                    <a:pt x="2866" y="1184292"/>
                  </a:lnTo>
                  <a:lnTo>
                    <a:pt x="4136" y="1184292"/>
                  </a:lnTo>
                  <a:lnTo>
                    <a:pt x="4136" y="1186832"/>
                  </a:lnTo>
                  <a:lnTo>
                    <a:pt x="4744" y="1186832"/>
                  </a:lnTo>
                  <a:lnTo>
                    <a:pt x="4758" y="1177942"/>
                  </a:lnTo>
                  <a:close/>
                </a:path>
                <a:path w="1626870" h="1566545">
                  <a:moveTo>
                    <a:pt x="385136" y="1559840"/>
                  </a:moveTo>
                  <a:lnTo>
                    <a:pt x="385136" y="1560212"/>
                  </a:lnTo>
                  <a:lnTo>
                    <a:pt x="387676" y="1560212"/>
                  </a:lnTo>
                  <a:lnTo>
                    <a:pt x="387676" y="1561482"/>
                  </a:lnTo>
                  <a:lnTo>
                    <a:pt x="1081096" y="1561482"/>
                  </a:lnTo>
                  <a:lnTo>
                    <a:pt x="385136" y="1559840"/>
                  </a:lnTo>
                  <a:close/>
                </a:path>
                <a:path w="1626870" h="1566545">
                  <a:moveTo>
                    <a:pt x="1233496" y="1564022"/>
                  </a:moveTo>
                  <a:lnTo>
                    <a:pt x="396566" y="1564022"/>
                  </a:lnTo>
                  <a:lnTo>
                    <a:pt x="396566" y="1564643"/>
                  </a:lnTo>
                  <a:lnTo>
                    <a:pt x="811856" y="1565292"/>
                  </a:lnTo>
                  <a:lnTo>
                    <a:pt x="1233496" y="1565292"/>
                  </a:lnTo>
                  <a:lnTo>
                    <a:pt x="1233496" y="1564022"/>
                  </a:lnTo>
                  <a:close/>
                </a:path>
                <a:path w="1626870" h="1566545">
                  <a:moveTo>
                    <a:pt x="1237306" y="1562752"/>
                  </a:moveTo>
                  <a:lnTo>
                    <a:pt x="392756" y="1562752"/>
                  </a:lnTo>
                  <a:lnTo>
                    <a:pt x="392756" y="1564022"/>
                  </a:lnTo>
                  <a:lnTo>
                    <a:pt x="1237306" y="1564022"/>
                  </a:lnTo>
                  <a:lnTo>
                    <a:pt x="1237306" y="1562752"/>
                  </a:lnTo>
                  <a:close/>
                </a:path>
                <a:path w="1626870" h="1566545">
                  <a:moveTo>
                    <a:pt x="1081096" y="1561482"/>
                  </a:moveTo>
                  <a:lnTo>
                    <a:pt x="390216" y="1561482"/>
                  </a:lnTo>
                  <a:lnTo>
                    <a:pt x="390216" y="1562752"/>
                  </a:lnTo>
                  <a:lnTo>
                    <a:pt x="1239846" y="1562752"/>
                  </a:lnTo>
                  <a:lnTo>
                    <a:pt x="1239846" y="1561856"/>
                  </a:lnTo>
                  <a:lnTo>
                    <a:pt x="1081096" y="1561482"/>
                  </a:lnTo>
                  <a:close/>
                </a:path>
                <a:path w="1626870" h="1566545">
                  <a:moveTo>
                    <a:pt x="1230956" y="1565292"/>
                  </a:moveTo>
                  <a:lnTo>
                    <a:pt x="811856" y="1565292"/>
                  </a:lnTo>
                  <a:lnTo>
                    <a:pt x="1230956" y="1565947"/>
                  </a:lnTo>
                  <a:lnTo>
                    <a:pt x="1230956" y="1565292"/>
                  </a:lnTo>
                  <a:close/>
                </a:path>
              </a:pathLst>
            </a:custGeom>
            <a:solidFill>
              <a:srgbClr val="0B33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5731510" y="4440821"/>
              <a:ext cx="871219" cy="6985"/>
            </a:xfrm>
            <a:custGeom>
              <a:avLst/>
              <a:gdLst/>
              <a:ahLst/>
              <a:cxnLst/>
              <a:rect l="l" t="t" r="r" b="b"/>
              <a:pathLst>
                <a:path w="871220" h="6985">
                  <a:moveTo>
                    <a:pt x="871220" y="5448"/>
                  </a:moveTo>
                  <a:lnTo>
                    <a:pt x="867410" y="5448"/>
                  </a:lnTo>
                  <a:lnTo>
                    <a:pt x="867410" y="4178"/>
                  </a:lnTo>
                  <a:lnTo>
                    <a:pt x="864870" y="4178"/>
                  </a:lnTo>
                  <a:lnTo>
                    <a:pt x="864870" y="2908"/>
                  </a:lnTo>
                  <a:lnTo>
                    <a:pt x="862330" y="2908"/>
                  </a:lnTo>
                  <a:lnTo>
                    <a:pt x="862330" y="1638"/>
                  </a:lnTo>
                  <a:lnTo>
                    <a:pt x="433070" y="1638"/>
                  </a:lnTo>
                  <a:lnTo>
                    <a:pt x="433070" y="368"/>
                  </a:lnTo>
                  <a:lnTo>
                    <a:pt x="163817" y="368"/>
                  </a:lnTo>
                  <a:lnTo>
                    <a:pt x="7620" y="0"/>
                  </a:lnTo>
                  <a:lnTo>
                    <a:pt x="7620" y="368"/>
                  </a:lnTo>
                  <a:lnTo>
                    <a:pt x="5080" y="368"/>
                  </a:lnTo>
                  <a:lnTo>
                    <a:pt x="5080" y="1638"/>
                  </a:lnTo>
                  <a:lnTo>
                    <a:pt x="2540" y="1638"/>
                  </a:lnTo>
                  <a:lnTo>
                    <a:pt x="2540" y="2908"/>
                  </a:lnTo>
                  <a:lnTo>
                    <a:pt x="0" y="2908"/>
                  </a:lnTo>
                  <a:lnTo>
                    <a:pt x="0" y="4178"/>
                  </a:lnTo>
                  <a:lnTo>
                    <a:pt x="32067" y="4178"/>
                  </a:lnTo>
                  <a:lnTo>
                    <a:pt x="32067" y="5448"/>
                  </a:lnTo>
                  <a:lnTo>
                    <a:pt x="835329" y="5448"/>
                  </a:lnTo>
                  <a:lnTo>
                    <a:pt x="835329" y="6718"/>
                  </a:lnTo>
                  <a:lnTo>
                    <a:pt x="871220" y="6718"/>
                  </a:lnTo>
                  <a:lnTo>
                    <a:pt x="871220" y="5448"/>
                  </a:lnTo>
                  <a:close/>
                </a:path>
              </a:pathLst>
            </a:custGeom>
            <a:solidFill>
              <a:srgbClr val="0B34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5357997" y="4803140"/>
              <a:ext cx="0" cy="828040"/>
            </a:xfrm>
            <a:custGeom>
              <a:avLst/>
              <a:gdLst/>
              <a:ahLst/>
              <a:cxnLst/>
              <a:rect l="l" t="t" r="r" b="b"/>
              <a:pathLst>
                <a:path h="828039">
                  <a:moveTo>
                    <a:pt x="0" y="0"/>
                  </a:moveTo>
                  <a:lnTo>
                    <a:pt x="0" y="828040"/>
                  </a:lnTo>
                </a:path>
              </a:pathLst>
            </a:custGeom>
            <a:ln w="4696">
              <a:solidFill>
                <a:srgbClr val="0B34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6969114" y="4803140"/>
              <a:ext cx="0" cy="835660"/>
            </a:xfrm>
            <a:custGeom>
              <a:avLst/>
              <a:gdLst/>
              <a:ahLst/>
              <a:cxnLst/>
              <a:rect l="l" t="t" r="r" b="b"/>
              <a:pathLst>
                <a:path h="835660">
                  <a:moveTo>
                    <a:pt x="0" y="0"/>
                  </a:moveTo>
                  <a:lnTo>
                    <a:pt x="0" y="835660"/>
                  </a:lnTo>
                </a:path>
              </a:pathLst>
            </a:custGeom>
            <a:ln w="3831">
              <a:solidFill>
                <a:srgbClr val="0B34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5726430" y="5991860"/>
              <a:ext cx="871219" cy="6985"/>
            </a:xfrm>
            <a:custGeom>
              <a:avLst/>
              <a:gdLst/>
              <a:ahLst/>
              <a:cxnLst/>
              <a:rect l="l" t="t" r="r" b="b"/>
              <a:pathLst>
                <a:path w="871220" h="6985">
                  <a:moveTo>
                    <a:pt x="863600" y="6362"/>
                  </a:moveTo>
                  <a:lnTo>
                    <a:pt x="704850" y="6362"/>
                  </a:lnTo>
                  <a:lnTo>
                    <a:pt x="863600" y="6731"/>
                  </a:lnTo>
                  <a:lnTo>
                    <a:pt x="863600" y="6362"/>
                  </a:lnTo>
                  <a:close/>
                </a:path>
                <a:path w="871220" h="6985">
                  <a:moveTo>
                    <a:pt x="871220" y="2540"/>
                  </a:moveTo>
                  <a:lnTo>
                    <a:pt x="837552" y="2540"/>
                  </a:lnTo>
                  <a:lnTo>
                    <a:pt x="837552" y="1270"/>
                  </a:lnTo>
                  <a:lnTo>
                    <a:pt x="33642" y="1270"/>
                  </a:lnTo>
                  <a:lnTo>
                    <a:pt x="3364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6350" y="2540"/>
                  </a:lnTo>
                  <a:lnTo>
                    <a:pt x="6350" y="3810"/>
                  </a:lnTo>
                  <a:lnTo>
                    <a:pt x="8890" y="3810"/>
                  </a:lnTo>
                  <a:lnTo>
                    <a:pt x="8890" y="5080"/>
                  </a:lnTo>
                  <a:lnTo>
                    <a:pt x="435610" y="5080"/>
                  </a:lnTo>
                  <a:lnTo>
                    <a:pt x="435610" y="6350"/>
                  </a:lnTo>
                  <a:lnTo>
                    <a:pt x="866140" y="6350"/>
                  </a:lnTo>
                  <a:lnTo>
                    <a:pt x="866140" y="5080"/>
                  </a:lnTo>
                  <a:lnTo>
                    <a:pt x="868680" y="5080"/>
                  </a:lnTo>
                  <a:lnTo>
                    <a:pt x="868680" y="3810"/>
                  </a:lnTo>
                  <a:lnTo>
                    <a:pt x="871220" y="3810"/>
                  </a:lnTo>
                  <a:lnTo>
                    <a:pt x="871220" y="2540"/>
                  </a:lnTo>
                  <a:close/>
                </a:path>
              </a:pathLst>
            </a:custGeom>
            <a:solidFill>
              <a:srgbClr val="0B34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5359018" y="4445580"/>
              <a:ext cx="1609090" cy="1548765"/>
            </a:xfrm>
            <a:custGeom>
              <a:avLst/>
              <a:gdLst/>
              <a:ahLst/>
              <a:cxnLst/>
              <a:rect l="l" t="t" r="r" b="b"/>
              <a:pathLst>
                <a:path w="1609090" h="1548764">
                  <a:moveTo>
                    <a:pt x="369951" y="0"/>
                  </a:moveTo>
                  <a:lnTo>
                    <a:pt x="369951" y="689"/>
                  </a:lnTo>
                  <a:lnTo>
                    <a:pt x="367411" y="689"/>
                  </a:lnTo>
                  <a:lnTo>
                    <a:pt x="367411" y="1959"/>
                  </a:lnTo>
                  <a:lnTo>
                    <a:pt x="1243711" y="1959"/>
                  </a:lnTo>
                  <a:lnTo>
                    <a:pt x="1243711" y="1381"/>
                  </a:lnTo>
                  <a:lnTo>
                    <a:pt x="369951" y="0"/>
                  </a:lnTo>
                  <a:close/>
                </a:path>
                <a:path w="1609090" h="1548764">
                  <a:moveTo>
                    <a:pt x="1247521" y="3229"/>
                  </a:moveTo>
                  <a:lnTo>
                    <a:pt x="362331" y="3229"/>
                  </a:lnTo>
                  <a:lnTo>
                    <a:pt x="362331" y="4077"/>
                  </a:lnTo>
                  <a:lnTo>
                    <a:pt x="1252601" y="6200"/>
                  </a:lnTo>
                  <a:lnTo>
                    <a:pt x="1252601" y="5769"/>
                  </a:lnTo>
                  <a:lnTo>
                    <a:pt x="1250061" y="5769"/>
                  </a:lnTo>
                  <a:lnTo>
                    <a:pt x="1250061" y="4499"/>
                  </a:lnTo>
                  <a:lnTo>
                    <a:pt x="1247521" y="4499"/>
                  </a:lnTo>
                  <a:lnTo>
                    <a:pt x="1247521" y="3229"/>
                  </a:lnTo>
                  <a:close/>
                </a:path>
                <a:path w="1609090" h="1548764">
                  <a:moveTo>
                    <a:pt x="1244981" y="1959"/>
                  </a:moveTo>
                  <a:lnTo>
                    <a:pt x="364871" y="1959"/>
                  </a:lnTo>
                  <a:lnTo>
                    <a:pt x="364871" y="3229"/>
                  </a:lnTo>
                  <a:lnTo>
                    <a:pt x="1244981" y="3229"/>
                  </a:lnTo>
                  <a:lnTo>
                    <a:pt x="1244981" y="1959"/>
                  </a:lnTo>
                  <a:close/>
                </a:path>
                <a:path w="1609090" h="1548764">
                  <a:moveTo>
                    <a:pt x="1604391" y="347399"/>
                  </a:moveTo>
                  <a:lnTo>
                    <a:pt x="1603829" y="347399"/>
                  </a:lnTo>
                  <a:lnTo>
                    <a:pt x="1603825" y="349939"/>
                  </a:lnTo>
                  <a:lnTo>
                    <a:pt x="1604391" y="349939"/>
                  </a:lnTo>
                  <a:lnTo>
                    <a:pt x="1604391" y="347399"/>
                  </a:lnTo>
                  <a:close/>
                </a:path>
                <a:path w="1609090" h="1548764">
                  <a:moveTo>
                    <a:pt x="6159" y="349939"/>
                  </a:moveTo>
                  <a:lnTo>
                    <a:pt x="5461" y="349939"/>
                  </a:lnTo>
                  <a:lnTo>
                    <a:pt x="5461" y="352479"/>
                  </a:lnTo>
                  <a:lnTo>
                    <a:pt x="4191" y="352479"/>
                  </a:lnTo>
                  <a:lnTo>
                    <a:pt x="4191" y="355019"/>
                  </a:lnTo>
                  <a:lnTo>
                    <a:pt x="2921" y="355019"/>
                  </a:lnTo>
                  <a:lnTo>
                    <a:pt x="2921" y="357559"/>
                  </a:lnTo>
                  <a:lnTo>
                    <a:pt x="6146" y="357559"/>
                  </a:lnTo>
                  <a:lnTo>
                    <a:pt x="6159" y="349939"/>
                  </a:lnTo>
                  <a:close/>
                </a:path>
                <a:path w="1609090" h="1548764">
                  <a:moveTo>
                    <a:pt x="1605661" y="349939"/>
                  </a:moveTo>
                  <a:lnTo>
                    <a:pt x="1603825" y="349939"/>
                  </a:lnTo>
                  <a:lnTo>
                    <a:pt x="1603812" y="357559"/>
                  </a:lnTo>
                  <a:lnTo>
                    <a:pt x="1608201" y="357559"/>
                  </a:lnTo>
                  <a:lnTo>
                    <a:pt x="1608201" y="355019"/>
                  </a:lnTo>
                  <a:lnTo>
                    <a:pt x="1606931" y="355019"/>
                  </a:lnTo>
                  <a:lnTo>
                    <a:pt x="1606931" y="352479"/>
                  </a:lnTo>
                  <a:lnTo>
                    <a:pt x="1605661" y="352479"/>
                  </a:lnTo>
                  <a:lnTo>
                    <a:pt x="1605661" y="349939"/>
                  </a:lnTo>
                  <a:close/>
                </a:path>
                <a:path w="1609090" h="1548764">
                  <a:moveTo>
                    <a:pt x="6146" y="357559"/>
                  </a:moveTo>
                  <a:lnTo>
                    <a:pt x="2039" y="357559"/>
                  </a:lnTo>
                  <a:lnTo>
                    <a:pt x="2026" y="362639"/>
                  </a:lnTo>
                  <a:lnTo>
                    <a:pt x="6138" y="362639"/>
                  </a:lnTo>
                  <a:lnTo>
                    <a:pt x="6146" y="357559"/>
                  </a:lnTo>
                  <a:close/>
                </a:path>
                <a:path w="1609090" h="1548764">
                  <a:moveTo>
                    <a:pt x="1608887" y="357559"/>
                  </a:moveTo>
                  <a:lnTo>
                    <a:pt x="1603812" y="357559"/>
                  </a:lnTo>
                  <a:lnTo>
                    <a:pt x="1603804" y="362639"/>
                  </a:lnTo>
                  <a:lnTo>
                    <a:pt x="1608879" y="362639"/>
                  </a:lnTo>
                  <a:lnTo>
                    <a:pt x="1608887" y="357559"/>
                  </a:lnTo>
                  <a:close/>
                </a:path>
                <a:path w="1609090" h="1548764">
                  <a:moveTo>
                    <a:pt x="6138" y="362639"/>
                  </a:moveTo>
                  <a:lnTo>
                    <a:pt x="2026" y="362639"/>
                  </a:lnTo>
                  <a:lnTo>
                    <a:pt x="1995" y="375339"/>
                  </a:lnTo>
                  <a:lnTo>
                    <a:pt x="6117" y="375339"/>
                  </a:lnTo>
                  <a:lnTo>
                    <a:pt x="6138" y="362639"/>
                  </a:lnTo>
                  <a:close/>
                </a:path>
                <a:path w="1609090" h="1548764">
                  <a:moveTo>
                    <a:pt x="1608879" y="362639"/>
                  </a:moveTo>
                  <a:lnTo>
                    <a:pt x="1603804" y="362639"/>
                  </a:lnTo>
                  <a:lnTo>
                    <a:pt x="1603783" y="375339"/>
                  </a:lnTo>
                  <a:lnTo>
                    <a:pt x="1608858" y="375339"/>
                  </a:lnTo>
                  <a:lnTo>
                    <a:pt x="1608879" y="362639"/>
                  </a:lnTo>
                  <a:close/>
                </a:path>
                <a:path w="1609090" h="1548764">
                  <a:moveTo>
                    <a:pt x="6117" y="375339"/>
                  </a:moveTo>
                  <a:lnTo>
                    <a:pt x="1995" y="375339"/>
                  </a:lnTo>
                  <a:lnTo>
                    <a:pt x="1945" y="395659"/>
                  </a:lnTo>
                  <a:lnTo>
                    <a:pt x="6083" y="395659"/>
                  </a:lnTo>
                  <a:lnTo>
                    <a:pt x="6117" y="375339"/>
                  </a:lnTo>
                  <a:close/>
                </a:path>
                <a:path w="1609090" h="1548764">
                  <a:moveTo>
                    <a:pt x="1608858" y="375339"/>
                  </a:moveTo>
                  <a:lnTo>
                    <a:pt x="1603783" y="375339"/>
                  </a:lnTo>
                  <a:lnTo>
                    <a:pt x="1603749" y="395659"/>
                  </a:lnTo>
                  <a:lnTo>
                    <a:pt x="1608825" y="395659"/>
                  </a:lnTo>
                  <a:lnTo>
                    <a:pt x="1608858" y="375339"/>
                  </a:lnTo>
                  <a:close/>
                </a:path>
                <a:path w="1609090" h="1548764">
                  <a:moveTo>
                    <a:pt x="6083" y="395659"/>
                  </a:moveTo>
                  <a:lnTo>
                    <a:pt x="1945" y="395659"/>
                  </a:lnTo>
                  <a:lnTo>
                    <a:pt x="1933" y="400739"/>
                  </a:lnTo>
                  <a:lnTo>
                    <a:pt x="6075" y="400739"/>
                  </a:lnTo>
                  <a:lnTo>
                    <a:pt x="6083" y="395659"/>
                  </a:lnTo>
                  <a:close/>
                </a:path>
                <a:path w="1609090" h="1548764">
                  <a:moveTo>
                    <a:pt x="1608825" y="395659"/>
                  </a:moveTo>
                  <a:lnTo>
                    <a:pt x="1603749" y="395659"/>
                  </a:lnTo>
                  <a:lnTo>
                    <a:pt x="1603741" y="400739"/>
                  </a:lnTo>
                  <a:lnTo>
                    <a:pt x="1608816" y="400739"/>
                  </a:lnTo>
                  <a:lnTo>
                    <a:pt x="1608825" y="395659"/>
                  </a:lnTo>
                  <a:close/>
                </a:path>
                <a:path w="1609090" h="1548764">
                  <a:moveTo>
                    <a:pt x="6075" y="400739"/>
                  </a:moveTo>
                  <a:lnTo>
                    <a:pt x="1933" y="400739"/>
                  </a:lnTo>
                  <a:lnTo>
                    <a:pt x="1914" y="408359"/>
                  </a:lnTo>
                  <a:lnTo>
                    <a:pt x="6062" y="408359"/>
                  </a:lnTo>
                  <a:lnTo>
                    <a:pt x="6075" y="400739"/>
                  </a:lnTo>
                  <a:close/>
                </a:path>
                <a:path w="1609090" h="1548764">
                  <a:moveTo>
                    <a:pt x="1608816" y="400739"/>
                  </a:moveTo>
                  <a:lnTo>
                    <a:pt x="1603741" y="400739"/>
                  </a:lnTo>
                  <a:lnTo>
                    <a:pt x="1603728" y="408359"/>
                  </a:lnTo>
                  <a:lnTo>
                    <a:pt x="1608804" y="408359"/>
                  </a:lnTo>
                  <a:lnTo>
                    <a:pt x="1608816" y="400739"/>
                  </a:lnTo>
                  <a:close/>
                </a:path>
                <a:path w="1609090" h="1548764">
                  <a:moveTo>
                    <a:pt x="6062" y="408359"/>
                  </a:moveTo>
                  <a:lnTo>
                    <a:pt x="1914" y="408359"/>
                  </a:lnTo>
                  <a:lnTo>
                    <a:pt x="1901" y="413439"/>
                  </a:lnTo>
                  <a:lnTo>
                    <a:pt x="6054" y="413439"/>
                  </a:lnTo>
                  <a:lnTo>
                    <a:pt x="6062" y="408359"/>
                  </a:lnTo>
                  <a:close/>
                </a:path>
                <a:path w="1609090" h="1548764">
                  <a:moveTo>
                    <a:pt x="1608804" y="408359"/>
                  </a:moveTo>
                  <a:lnTo>
                    <a:pt x="1603728" y="408359"/>
                  </a:lnTo>
                  <a:lnTo>
                    <a:pt x="1603720" y="413439"/>
                  </a:lnTo>
                  <a:lnTo>
                    <a:pt x="1608795" y="413439"/>
                  </a:lnTo>
                  <a:lnTo>
                    <a:pt x="1608804" y="408359"/>
                  </a:lnTo>
                  <a:close/>
                </a:path>
                <a:path w="1609090" h="1548764">
                  <a:moveTo>
                    <a:pt x="6054" y="413439"/>
                  </a:moveTo>
                  <a:lnTo>
                    <a:pt x="1901" y="413439"/>
                  </a:lnTo>
                  <a:lnTo>
                    <a:pt x="1883" y="421059"/>
                  </a:lnTo>
                  <a:lnTo>
                    <a:pt x="6041" y="421059"/>
                  </a:lnTo>
                  <a:lnTo>
                    <a:pt x="6054" y="413439"/>
                  </a:lnTo>
                  <a:close/>
                </a:path>
                <a:path w="1609090" h="1548764">
                  <a:moveTo>
                    <a:pt x="1608795" y="413439"/>
                  </a:moveTo>
                  <a:lnTo>
                    <a:pt x="1603720" y="413439"/>
                  </a:lnTo>
                  <a:lnTo>
                    <a:pt x="1603707" y="421059"/>
                  </a:lnTo>
                  <a:lnTo>
                    <a:pt x="1608783" y="421059"/>
                  </a:lnTo>
                  <a:lnTo>
                    <a:pt x="1608795" y="413439"/>
                  </a:lnTo>
                  <a:close/>
                </a:path>
                <a:path w="1609090" h="1548764">
                  <a:moveTo>
                    <a:pt x="6041" y="421059"/>
                  </a:moveTo>
                  <a:lnTo>
                    <a:pt x="1883" y="421059"/>
                  </a:lnTo>
                  <a:lnTo>
                    <a:pt x="1851" y="433759"/>
                  </a:lnTo>
                  <a:lnTo>
                    <a:pt x="6020" y="433759"/>
                  </a:lnTo>
                  <a:lnTo>
                    <a:pt x="6041" y="421059"/>
                  </a:lnTo>
                  <a:close/>
                </a:path>
                <a:path w="1609090" h="1548764">
                  <a:moveTo>
                    <a:pt x="1608783" y="421059"/>
                  </a:moveTo>
                  <a:lnTo>
                    <a:pt x="1603707" y="421059"/>
                  </a:lnTo>
                  <a:lnTo>
                    <a:pt x="1603686" y="433759"/>
                  </a:lnTo>
                  <a:lnTo>
                    <a:pt x="1608762" y="433759"/>
                  </a:lnTo>
                  <a:lnTo>
                    <a:pt x="1608783" y="421059"/>
                  </a:lnTo>
                  <a:close/>
                </a:path>
                <a:path w="1609090" h="1548764">
                  <a:moveTo>
                    <a:pt x="6020" y="433759"/>
                  </a:moveTo>
                  <a:lnTo>
                    <a:pt x="1851" y="433759"/>
                  </a:lnTo>
                  <a:lnTo>
                    <a:pt x="1836" y="440109"/>
                  </a:lnTo>
                  <a:lnTo>
                    <a:pt x="6010" y="440109"/>
                  </a:lnTo>
                  <a:lnTo>
                    <a:pt x="6020" y="433759"/>
                  </a:lnTo>
                  <a:close/>
                </a:path>
                <a:path w="1609090" h="1548764">
                  <a:moveTo>
                    <a:pt x="1608762" y="433759"/>
                  </a:moveTo>
                  <a:lnTo>
                    <a:pt x="1603686" y="433759"/>
                  </a:lnTo>
                  <a:lnTo>
                    <a:pt x="1603676" y="440109"/>
                  </a:lnTo>
                  <a:lnTo>
                    <a:pt x="1608752" y="440109"/>
                  </a:lnTo>
                  <a:lnTo>
                    <a:pt x="1608762" y="433759"/>
                  </a:lnTo>
                  <a:close/>
                </a:path>
                <a:path w="1609090" h="1548764">
                  <a:moveTo>
                    <a:pt x="6010" y="440109"/>
                  </a:moveTo>
                  <a:lnTo>
                    <a:pt x="1836" y="440109"/>
                  </a:lnTo>
                  <a:lnTo>
                    <a:pt x="1820" y="446459"/>
                  </a:lnTo>
                  <a:lnTo>
                    <a:pt x="5999" y="446459"/>
                  </a:lnTo>
                  <a:lnTo>
                    <a:pt x="6010" y="440109"/>
                  </a:lnTo>
                  <a:close/>
                </a:path>
                <a:path w="1609090" h="1548764">
                  <a:moveTo>
                    <a:pt x="1608752" y="440109"/>
                  </a:moveTo>
                  <a:lnTo>
                    <a:pt x="1603676" y="440109"/>
                  </a:lnTo>
                  <a:lnTo>
                    <a:pt x="1603665" y="446459"/>
                  </a:lnTo>
                  <a:lnTo>
                    <a:pt x="1608741" y="446459"/>
                  </a:lnTo>
                  <a:lnTo>
                    <a:pt x="1608752" y="440109"/>
                  </a:lnTo>
                  <a:close/>
                </a:path>
                <a:path w="1609090" h="1548764">
                  <a:moveTo>
                    <a:pt x="5999" y="446459"/>
                  </a:moveTo>
                  <a:lnTo>
                    <a:pt x="1820" y="446459"/>
                  </a:lnTo>
                  <a:lnTo>
                    <a:pt x="1804" y="452809"/>
                  </a:lnTo>
                  <a:lnTo>
                    <a:pt x="5989" y="452809"/>
                  </a:lnTo>
                  <a:lnTo>
                    <a:pt x="5999" y="446459"/>
                  </a:lnTo>
                  <a:close/>
                </a:path>
                <a:path w="1609090" h="1548764">
                  <a:moveTo>
                    <a:pt x="1608741" y="446459"/>
                  </a:moveTo>
                  <a:lnTo>
                    <a:pt x="1603665" y="446459"/>
                  </a:lnTo>
                  <a:lnTo>
                    <a:pt x="1603655" y="452809"/>
                  </a:lnTo>
                  <a:lnTo>
                    <a:pt x="1608731" y="452809"/>
                  </a:lnTo>
                  <a:lnTo>
                    <a:pt x="1608741" y="446459"/>
                  </a:lnTo>
                  <a:close/>
                </a:path>
                <a:path w="1609090" h="1548764">
                  <a:moveTo>
                    <a:pt x="5989" y="452809"/>
                  </a:moveTo>
                  <a:lnTo>
                    <a:pt x="1804" y="452809"/>
                  </a:lnTo>
                  <a:lnTo>
                    <a:pt x="1789" y="459159"/>
                  </a:lnTo>
                  <a:lnTo>
                    <a:pt x="5978" y="459159"/>
                  </a:lnTo>
                  <a:lnTo>
                    <a:pt x="5989" y="452809"/>
                  </a:lnTo>
                  <a:close/>
                </a:path>
                <a:path w="1609090" h="1548764">
                  <a:moveTo>
                    <a:pt x="1608731" y="452809"/>
                  </a:moveTo>
                  <a:lnTo>
                    <a:pt x="1603655" y="452809"/>
                  </a:lnTo>
                  <a:lnTo>
                    <a:pt x="1603644" y="459159"/>
                  </a:lnTo>
                  <a:lnTo>
                    <a:pt x="1608720" y="459159"/>
                  </a:lnTo>
                  <a:lnTo>
                    <a:pt x="1608731" y="452809"/>
                  </a:lnTo>
                  <a:close/>
                </a:path>
                <a:path w="1609090" h="1548764">
                  <a:moveTo>
                    <a:pt x="5978" y="459159"/>
                  </a:moveTo>
                  <a:lnTo>
                    <a:pt x="1789" y="459159"/>
                  </a:lnTo>
                  <a:lnTo>
                    <a:pt x="1757" y="471859"/>
                  </a:lnTo>
                  <a:lnTo>
                    <a:pt x="5957" y="471859"/>
                  </a:lnTo>
                  <a:lnTo>
                    <a:pt x="5978" y="459159"/>
                  </a:lnTo>
                  <a:close/>
                </a:path>
                <a:path w="1609090" h="1548764">
                  <a:moveTo>
                    <a:pt x="1608720" y="459159"/>
                  </a:moveTo>
                  <a:lnTo>
                    <a:pt x="1603644" y="459159"/>
                  </a:lnTo>
                  <a:lnTo>
                    <a:pt x="1603623" y="471859"/>
                  </a:lnTo>
                  <a:lnTo>
                    <a:pt x="1608700" y="471859"/>
                  </a:lnTo>
                  <a:lnTo>
                    <a:pt x="1608720" y="459159"/>
                  </a:lnTo>
                  <a:close/>
                </a:path>
                <a:path w="1609090" h="1548764">
                  <a:moveTo>
                    <a:pt x="5957" y="471859"/>
                  </a:moveTo>
                  <a:lnTo>
                    <a:pt x="1757" y="471859"/>
                  </a:lnTo>
                  <a:lnTo>
                    <a:pt x="1714" y="489639"/>
                  </a:lnTo>
                  <a:lnTo>
                    <a:pt x="5928" y="489639"/>
                  </a:lnTo>
                  <a:lnTo>
                    <a:pt x="5957" y="471859"/>
                  </a:lnTo>
                  <a:close/>
                </a:path>
                <a:path w="1609090" h="1548764">
                  <a:moveTo>
                    <a:pt x="1608700" y="471859"/>
                  </a:moveTo>
                  <a:lnTo>
                    <a:pt x="1603623" y="471859"/>
                  </a:lnTo>
                  <a:lnTo>
                    <a:pt x="1603594" y="489639"/>
                  </a:lnTo>
                  <a:lnTo>
                    <a:pt x="1608670" y="489639"/>
                  </a:lnTo>
                  <a:lnTo>
                    <a:pt x="1608700" y="471859"/>
                  </a:lnTo>
                  <a:close/>
                </a:path>
                <a:path w="1609090" h="1548764">
                  <a:moveTo>
                    <a:pt x="5928" y="489639"/>
                  </a:moveTo>
                  <a:lnTo>
                    <a:pt x="1714" y="489639"/>
                  </a:lnTo>
                  <a:lnTo>
                    <a:pt x="1679" y="503609"/>
                  </a:lnTo>
                  <a:lnTo>
                    <a:pt x="5905" y="503609"/>
                  </a:lnTo>
                  <a:lnTo>
                    <a:pt x="5928" y="489639"/>
                  </a:lnTo>
                  <a:close/>
                </a:path>
                <a:path w="1609090" h="1548764">
                  <a:moveTo>
                    <a:pt x="1608670" y="489639"/>
                  </a:moveTo>
                  <a:lnTo>
                    <a:pt x="1603594" y="489639"/>
                  </a:lnTo>
                  <a:lnTo>
                    <a:pt x="1603571" y="503609"/>
                  </a:lnTo>
                  <a:lnTo>
                    <a:pt x="1608647" y="503609"/>
                  </a:lnTo>
                  <a:lnTo>
                    <a:pt x="1608670" y="489639"/>
                  </a:lnTo>
                  <a:close/>
                </a:path>
                <a:path w="1609090" h="1548764">
                  <a:moveTo>
                    <a:pt x="5905" y="503609"/>
                  </a:moveTo>
                  <a:lnTo>
                    <a:pt x="1679" y="503609"/>
                  </a:lnTo>
                  <a:lnTo>
                    <a:pt x="1429" y="605209"/>
                  </a:lnTo>
                  <a:lnTo>
                    <a:pt x="5737" y="605209"/>
                  </a:lnTo>
                  <a:lnTo>
                    <a:pt x="5905" y="503609"/>
                  </a:lnTo>
                  <a:close/>
                </a:path>
                <a:path w="1609090" h="1548764">
                  <a:moveTo>
                    <a:pt x="1608647" y="503609"/>
                  </a:moveTo>
                  <a:lnTo>
                    <a:pt x="1603571" y="503609"/>
                  </a:lnTo>
                  <a:lnTo>
                    <a:pt x="1603403" y="605209"/>
                  </a:lnTo>
                  <a:lnTo>
                    <a:pt x="1608481" y="605209"/>
                  </a:lnTo>
                  <a:lnTo>
                    <a:pt x="1608647" y="503609"/>
                  </a:lnTo>
                  <a:close/>
                </a:path>
                <a:path w="1609090" h="1548764">
                  <a:moveTo>
                    <a:pt x="5737" y="605209"/>
                  </a:moveTo>
                  <a:lnTo>
                    <a:pt x="1429" y="605209"/>
                  </a:lnTo>
                  <a:lnTo>
                    <a:pt x="1273" y="668709"/>
                  </a:lnTo>
                  <a:lnTo>
                    <a:pt x="5632" y="668709"/>
                  </a:lnTo>
                  <a:lnTo>
                    <a:pt x="5737" y="605209"/>
                  </a:lnTo>
                  <a:close/>
                </a:path>
                <a:path w="1609090" h="1548764">
                  <a:moveTo>
                    <a:pt x="1608481" y="605209"/>
                  </a:moveTo>
                  <a:lnTo>
                    <a:pt x="1603403" y="605209"/>
                  </a:lnTo>
                  <a:lnTo>
                    <a:pt x="1603298" y="668709"/>
                  </a:lnTo>
                  <a:lnTo>
                    <a:pt x="1608376" y="668709"/>
                  </a:lnTo>
                  <a:lnTo>
                    <a:pt x="1608481" y="605209"/>
                  </a:lnTo>
                  <a:close/>
                </a:path>
                <a:path w="1609090" h="1548764">
                  <a:moveTo>
                    <a:pt x="5632" y="668709"/>
                  </a:moveTo>
                  <a:lnTo>
                    <a:pt x="1273" y="668709"/>
                  </a:lnTo>
                  <a:lnTo>
                    <a:pt x="1101" y="738559"/>
                  </a:lnTo>
                  <a:lnTo>
                    <a:pt x="5517" y="738559"/>
                  </a:lnTo>
                  <a:lnTo>
                    <a:pt x="5632" y="668709"/>
                  </a:lnTo>
                  <a:close/>
                </a:path>
                <a:path w="1609090" h="1548764">
                  <a:moveTo>
                    <a:pt x="1608376" y="668709"/>
                  </a:moveTo>
                  <a:lnTo>
                    <a:pt x="1603298" y="668709"/>
                  </a:lnTo>
                  <a:lnTo>
                    <a:pt x="1603183" y="738559"/>
                  </a:lnTo>
                  <a:lnTo>
                    <a:pt x="1608262" y="738559"/>
                  </a:lnTo>
                  <a:lnTo>
                    <a:pt x="1608376" y="668709"/>
                  </a:lnTo>
                  <a:close/>
                </a:path>
                <a:path w="1609090" h="1548764">
                  <a:moveTo>
                    <a:pt x="5517" y="738559"/>
                  </a:moveTo>
                  <a:lnTo>
                    <a:pt x="1101" y="738559"/>
                  </a:lnTo>
                  <a:lnTo>
                    <a:pt x="775" y="870639"/>
                  </a:lnTo>
                  <a:lnTo>
                    <a:pt x="5299" y="870639"/>
                  </a:lnTo>
                  <a:lnTo>
                    <a:pt x="5517" y="738559"/>
                  </a:lnTo>
                  <a:close/>
                </a:path>
                <a:path w="1609090" h="1548764">
                  <a:moveTo>
                    <a:pt x="1608262" y="738559"/>
                  </a:moveTo>
                  <a:lnTo>
                    <a:pt x="1603183" y="738559"/>
                  </a:lnTo>
                  <a:lnTo>
                    <a:pt x="1602965" y="870639"/>
                  </a:lnTo>
                  <a:lnTo>
                    <a:pt x="1608045" y="870639"/>
                  </a:lnTo>
                  <a:lnTo>
                    <a:pt x="1608262" y="738559"/>
                  </a:lnTo>
                  <a:close/>
                </a:path>
                <a:path w="1609090" h="1548764">
                  <a:moveTo>
                    <a:pt x="5299" y="870639"/>
                  </a:moveTo>
                  <a:lnTo>
                    <a:pt x="775" y="870639"/>
                  </a:lnTo>
                  <a:lnTo>
                    <a:pt x="603" y="940489"/>
                  </a:lnTo>
                  <a:lnTo>
                    <a:pt x="5183" y="940489"/>
                  </a:lnTo>
                  <a:lnTo>
                    <a:pt x="5299" y="870639"/>
                  </a:lnTo>
                  <a:close/>
                </a:path>
                <a:path w="1609090" h="1548764">
                  <a:moveTo>
                    <a:pt x="1608045" y="870639"/>
                  </a:moveTo>
                  <a:lnTo>
                    <a:pt x="1602965" y="870639"/>
                  </a:lnTo>
                  <a:lnTo>
                    <a:pt x="1602850" y="940489"/>
                  </a:lnTo>
                  <a:lnTo>
                    <a:pt x="1607930" y="940489"/>
                  </a:lnTo>
                  <a:lnTo>
                    <a:pt x="1608045" y="870639"/>
                  </a:lnTo>
                  <a:close/>
                </a:path>
                <a:path w="1609090" h="1548764">
                  <a:moveTo>
                    <a:pt x="5183" y="940489"/>
                  </a:moveTo>
                  <a:lnTo>
                    <a:pt x="603" y="940489"/>
                  </a:lnTo>
                  <a:lnTo>
                    <a:pt x="300" y="1063679"/>
                  </a:lnTo>
                  <a:lnTo>
                    <a:pt x="4980" y="1063679"/>
                  </a:lnTo>
                  <a:lnTo>
                    <a:pt x="5183" y="940489"/>
                  </a:lnTo>
                  <a:close/>
                </a:path>
                <a:path w="1609090" h="1548764">
                  <a:moveTo>
                    <a:pt x="1607930" y="940489"/>
                  </a:moveTo>
                  <a:lnTo>
                    <a:pt x="1602850" y="940489"/>
                  </a:lnTo>
                  <a:lnTo>
                    <a:pt x="1602646" y="1063679"/>
                  </a:lnTo>
                  <a:lnTo>
                    <a:pt x="1607728" y="1063679"/>
                  </a:lnTo>
                  <a:lnTo>
                    <a:pt x="1607930" y="940489"/>
                  </a:lnTo>
                  <a:close/>
                </a:path>
                <a:path w="1609090" h="1548764">
                  <a:moveTo>
                    <a:pt x="4980" y="1063679"/>
                  </a:moveTo>
                  <a:lnTo>
                    <a:pt x="300" y="1063679"/>
                  </a:lnTo>
                  <a:lnTo>
                    <a:pt x="253" y="1082729"/>
                  </a:lnTo>
                  <a:lnTo>
                    <a:pt x="4948" y="1082729"/>
                  </a:lnTo>
                  <a:lnTo>
                    <a:pt x="4980" y="1063679"/>
                  </a:lnTo>
                  <a:close/>
                </a:path>
                <a:path w="1609090" h="1548764">
                  <a:moveTo>
                    <a:pt x="1607728" y="1063679"/>
                  </a:moveTo>
                  <a:lnTo>
                    <a:pt x="1602646" y="1063679"/>
                  </a:lnTo>
                  <a:lnTo>
                    <a:pt x="1602615" y="1082729"/>
                  </a:lnTo>
                  <a:lnTo>
                    <a:pt x="1607696" y="1082729"/>
                  </a:lnTo>
                  <a:lnTo>
                    <a:pt x="1607728" y="1063679"/>
                  </a:lnTo>
                  <a:close/>
                </a:path>
                <a:path w="1609090" h="1548764">
                  <a:moveTo>
                    <a:pt x="4948" y="1082729"/>
                  </a:moveTo>
                  <a:lnTo>
                    <a:pt x="253" y="1082729"/>
                  </a:lnTo>
                  <a:lnTo>
                    <a:pt x="87" y="1150039"/>
                  </a:lnTo>
                  <a:lnTo>
                    <a:pt x="4837" y="1150039"/>
                  </a:lnTo>
                  <a:lnTo>
                    <a:pt x="4948" y="1082729"/>
                  </a:lnTo>
                  <a:close/>
                </a:path>
                <a:path w="1609090" h="1548764">
                  <a:moveTo>
                    <a:pt x="1607696" y="1082729"/>
                  </a:moveTo>
                  <a:lnTo>
                    <a:pt x="1602615" y="1082729"/>
                  </a:lnTo>
                  <a:lnTo>
                    <a:pt x="1602503" y="1150039"/>
                  </a:lnTo>
                  <a:lnTo>
                    <a:pt x="1607586" y="1150039"/>
                  </a:lnTo>
                  <a:lnTo>
                    <a:pt x="1607696" y="1082729"/>
                  </a:lnTo>
                  <a:close/>
                </a:path>
                <a:path w="1609090" h="1548764">
                  <a:moveTo>
                    <a:pt x="4837" y="1150039"/>
                  </a:moveTo>
                  <a:lnTo>
                    <a:pt x="87" y="1150039"/>
                  </a:lnTo>
                  <a:lnTo>
                    <a:pt x="56" y="1162739"/>
                  </a:lnTo>
                  <a:lnTo>
                    <a:pt x="4816" y="1162739"/>
                  </a:lnTo>
                  <a:lnTo>
                    <a:pt x="4837" y="1150039"/>
                  </a:lnTo>
                  <a:close/>
                </a:path>
                <a:path w="1609090" h="1548764">
                  <a:moveTo>
                    <a:pt x="1607586" y="1150039"/>
                  </a:moveTo>
                  <a:lnTo>
                    <a:pt x="1602503" y="1150039"/>
                  </a:lnTo>
                  <a:lnTo>
                    <a:pt x="1602482" y="1162739"/>
                  </a:lnTo>
                  <a:lnTo>
                    <a:pt x="1607565" y="1162739"/>
                  </a:lnTo>
                  <a:lnTo>
                    <a:pt x="1607586" y="1150039"/>
                  </a:lnTo>
                  <a:close/>
                </a:path>
                <a:path w="1609090" h="1548764">
                  <a:moveTo>
                    <a:pt x="4816" y="1162739"/>
                  </a:moveTo>
                  <a:lnTo>
                    <a:pt x="56" y="1162739"/>
                  </a:lnTo>
                  <a:lnTo>
                    <a:pt x="50" y="1165279"/>
                  </a:lnTo>
                  <a:lnTo>
                    <a:pt x="4812" y="1165279"/>
                  </a:lnTo>
                  <a:lnTo>
                    <a:pt x="4816" y="1162739"/>
                  </a:lnTo>
                  <a:close/>
                </a:path>
                <a:path w="1609090" h="1548764">
                  <a:moveTo>
                    <a:pt x="1607565" y="1162739"/>
                  </a:moveTo>
                  <a:lnTo>
                    <a:pt x="1602482" y="1162739"/>
                  </a:lnTo>
                  <a:lnTo>
                    <a:pt x="1602478" y="1165279"/>
                  </a:lnTo>
                  <a:lnTo>
                    <a:pt x="1607561" y="1165279"/>
                  </a:lnTo>
                  <a:lnTo>
                    <a:pt x="1607565" y="1162739"/>
                  </a:lnTo>
                  <a:close/>
                </a:path>
                <a:path w="1609090" h="1548764">
                  <a:moveTo>
                    <a:pt x="1607561" y="1165279"/>
                  </a:moveTo>
                  <a:lnTo>
                    <a:pt x="1602478" y="1165279"/>
                  </a:lnTo>
                  <a:lnTo>
                    <a:pt x="1602415" y="1203379"/>
                  </a:lnTo>
                  <a:lnTo>
                    <a:pt x="1603121" y="1203379"/>
                  </a:lnTo>
                  <a:lnTo>
                    <a:pt x="1603121" y="1200839"/>
                  </a:lnTo>
                  <a:lnTo>
                    <a:pt x="1604391" y="1200839"/>
                  </a:lnTo>
                  <a:lnTo>
                    <a:pt x="1604391" y="1198299"/>
                  </a:lnTo>
                  <a:lnTo>
                    <a:pt x="1605661" y="1198299"/>
                  </a:lnTo>
                  <a:lnTo>
                    <a:pt x="1605661" y="1195759"/>
                  </a:lnTo>
                  <a:lnTo>
                    <a:pt x="1606931" y="1195759"/>
                  </a:lnTo>
                  <a:lnTo>
                    <a:pt x="1606931" y="1193219"/>
                  </a:lnTo>
                  <a:lnTo>
                    <a:pt x="1607515" y="1193219"/>
                  </a:lnTo>
                  <a:lnTo>
                    <a:pt x="1607561" y="1165279"/>
                  </a:lnTo>
                  <a:close/>
                </a:path>
                <a:path w="1609090" h="1548764">
                  <a:moveTo>
                    <a:pt x="4812" y="1165279"/>
                  </a:moveTo>
                  <a:lnTo>
                    <a:pt x="50" y="1165279"/>
                  </a:lnTo>
                  <a:lnTo>
                    <a:pt x="0" y="1185599"/>
                  </a:lnTo>
                  <a:lnTo>
                    <a:pt x="381" y="1185599"/>
                  </a:lnTo>
                  <a:lnTo>
                    <a:pt x="381" y="1188139"/>
                  </a:lnTo>
                  <a:lnTo>
                    <a:pt x="1651" y="1188139"/>
                  </a:lnTo>
                  <a:lnTo>
                    <a:pt x="1651" y="1190679"/>
                  </a:lnTo>
                  <a:lnTo>
                    <a:pt x="2921" y="1190679"/>
                  </a:lnTo>
                  <a:lnTo>
                    <a:pt x="2921" y="1193219"/>
                  </a:lnTo>
                  <a:lnTo>
                    <a:pt x="4191" y="1193219"/>
                  </a:lnTo>
                  <a:lnTo>
                    <a:pt x="4191" y="1195759"/>
                  </a:lnTo>
                  <a:lnTo>
                    <a:pt x="4762" y="1195759"/>
                  </a:lnTo>
                  <a:lnTo>
                    <a:pt x="4812" y="1165279"/>
                  </a:lnTo>
                  <a:close/>
                </a:path>
                <a:path w="1609090" h="1548764">
                  <a:moveTo>
                    <a:pt x="358521" y="1542044"/>
                  </a:moveTo>
                  <a:lnTo>
                    <a:pt x="358521" y="1542469"/>
                  </a:lnTo>
                  <a:lnTo>
                    <a:pt x="361061" y="1542469"/>
                  </a:lnTo>
                  <a:lnTo>
                    <a:pt x="361061" y="1543739"/>
                  </a:lnTo>
                  <a:lnTo>
                    <a:pt x="1069298" y="1543739"/>
                  </a:lnTo>
                  <a:lnTo>
                    <a:pt x="358521" y="1542044"/>
                  </a:lnTo>
                  <a:close/>
                </a:path>
                <a:path w="1609090" h="1548764">
                  <a:moveTo>
                    <a:pt x="1246251" y="1545009"/>
                  </a:moveTo>
                  <a:lnTo>
                    <a:pt x="366141" y="1545009"/>
                  </a:lnTo>
                  <a:lnTo>
                    <a:pt x="366141" y="1546279"/>
                  </a:lnTo>
                  <a:lnTo>
                    <a:pt x="1246251" y="1546279"/>
                  </a:lnTo>
                  <a:lnTo>
                    <a:pt x="1246251" y="1545009"/>
                  </a:lnTo>
                  <a:close/>
                </a:path>
                <a:path w="1609090" h="1548764">
                  <a:moveTo>
                    <a:pt x="1069298" y="1543739"/>
                  </a:moveTo>
                  <a:lnTo>
                    <a:pt x="363601" y="1543739"/>
                  </a:lnTo>
                  <a:lnTo>
                    <a:pt x="363601" y="1545009"/>
                  </a:lnTo>
                  <a:lnTo>
                    <a:pt x="1248791" y="1545009"/>
                  </a:lnTo>
                  <a:lnTo>
                    <a:pt x="1248791" y="1544167"/>
                  </a:lnTo>
                  <a:lnTo>
                    <a:pt x="1069298" y="1543739"/>
                  </a:lnTo>
                  <a:close/>
                </a:path>
                <a:path w="1609090" h="1548764">
                  <a:moveTo>
                    <a:pt x="1243711" y="1546279"/>
                  </a:moveTo>
                  <a:lnTo>
                    <a:pt x="367411" y="1546279"/>
                  </a:lnTo>
                  <a:lnTo>
                    <a:pt x="367411" y="1546861"/>
                  </a:lnTo>
                  <a:lnTo>
                    <a:pt x="1241171" y="1548241"/>
                  </a:lnTo>
                  <a:lnTo>
                    <a:pt x="1241171" y="1547549"/>
                  </a:lnTo>
                  <a:lnTo>
                    <a:pt x="1243711" y="1547549"/>
                  </a:lnTo>
                  <a:lnTo>
                    <a:pt x="1243711" y="1546279"/>
                  </a:lnTo>
                  <a:close/>
                </a:path>
              </a:pathLst>
            </a:custGeom>
            <a:solidFill>
              <a:srgbClr val="0B35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5363780" y="4449658"/>
              <a:ext cx="1599565" cy="1540510"/>
            </a:xfrm>
            <a:custGeom>
              <a:avLst/>
              <a:gdLst/>
              <a:ahLst/>
              <a:cxnLst/>
              <a:rect l="l" t="t" r="r" b="b"/>
              <a:pathLst>
                <a:path w="1599565" h="1540510">
                  <a:moveTo>
                    <a:pt x="1249109" y="2961"/>
                  </a:moveTo>
                  <a:lnTo>
                    <a:pt x="351219" y="2961"/>
                  </a:lnTo>
                  <a:lnTo>
                    <a:pt x="351219" y="4231"/>
                  </a:lnTo>
                  <a:lnTo>
                    <a:pt x="1249109" y="4231"/>
                  </a:lnTo>
                  <a:lnTo>
                    <a:pt x="1249109" y="2961"/>
                  </a:lnTo>
                  <a:close/>
                </a:path>
                <a:path w="1599565" h="1540510">
                  <a:moveTo>
                    <a:pt x="357569" y="0"/>
                  </a:moveTo>
                  <a:lnTo>
                    <a:pt x="357569" y="421"/>
                  </a:lnTo>
                  <a:lnTo>
                    <a:pt x="355029" y="421"/>
                  </a:lnTo>
                  <a:lnTo>
                    <a:pt x="355029" y="1691"/>
                  </a:lnTo>
                  <a:lnTo>
                    <a:pt x="353759" y="1691"/>
                  </a:lnTo>
                  <a:lnTo>
                    <a:pt x="353759" y="2961"/>
                  </a:lnTo>
                  <a:lnTo>
                    <a:pt x="1247839" y="2961"/>
                  </a:lnTo>
                  <a:lnTo>
                    <a:pt x="1247839" y="2123"/>
                  </a:lnTo>
                  <a:lnTo>
                    <a:pt x="357569" y="0"/>
                  </a:lnTo>
                  <a:close/>
                </a:path>
                <a:path w="1599565" h="1540510">
                  <a:moveTo>
                    <a:pt x="1251649" y="4231"/>
                  </a:moveTo>
                  <a:lnTo>
                    <a:pt x="348679" y="4231"/>
                  </a:lnTo>
                  <a:lnTo>
                    <a:pt x="348679" y="4778"/>
                  </a:lnTo>
                  <a:lnTo>
                    <a:pt x="1254189" y="6225"/>
                  </a:lnTo>
                  <a:lnTo>
                    <a:pt x="1254189" y="5501"/>
                  </a:lnTo>
                  <a:lnTo>
                    <a:pt x="1251649" y="5501"/>
                  </a:lnTo>
                  <a:lnTo>
                    <a:pt x="1251649" y="4231"/>
                  </a:lnTo>
                  <a:close/>
                </a:path>
                <a:path w="1599565" h="1540510">
                  <a:moveTo>
                    <a:pt x="6496" y="336971"/>
                  </a:moveTo>
                  <a:lnTo>
                    <a:pt x="5779" y="336971"/>
                  </a:lnTo>
                  <a:lnTo>
                    <a:pt x="5779" y="339511"/>
                  </a:lnTo>
                  <a:lnTo>
                    <a:pt x="4509" y="339511"/>
                  </a:lnTo>
                  <a:lnTo>
                    <a:pt x="4509" y="340781"/>
                  </a:lnTo>
                  <a:lnTo>
                    <a:pt x="3239" y="340781"/>
                  </a:lnTo>
                  <a:lnTo>
                    <a:pt x="3239" y="343321"/>
                  </a:lnTo>
                  <a:lnTo>
                    <a:pt x="1969" y="343321"/>
                  </a:lnTo>
                  <a:lnTo>
                    <a:pt x="1969" y="345861"/>
                  </a:lnTo>
                  <a:lnTo>
                    <a:pt x="6482" y="345861"/>
                  </a:lnTo>
                  <a:lnTo>
                    <a:pt x="6496" y="336971"/>
                  </a:lnTo>
                  <a:close/>
                </a:path>
                <a:path w="1599565" h="1540510">
                  <a:moveTo>
                    <a:pt x="1595819" y="336971"/>
                  </a:moveTo>
                  <a:lnTo>
                    <a:pt x="1594996" y="336971"/>
                  </a:lnTo>
                  <a:lnTo>
                    <a:pt x="1594974" y="345861"/>
                  </a:lnTo>
                  <a:lnTo>
                    <a:pt x="1599063" y="345861"/>
                  </a:lnTo>
                  <a:lnTo>
                    <a:pt x="1599067" y="343321"/>
                  </a:lnTo>
                  <a:lnTo>
                    <a:pt x="1598359" y="343321"/>
                  </a:lnTo>
                  <a:lnTo>
                    <a:pt x="1598359" y="340781"/>
                  </a:lnTo>
                  <a:lnTo>
                    <a:pt x="1597089" y="340781"/>
                  </a:lnTo>
                  <a:lnTo>
                    <a:pt x="1597089" y="339511"/>
                  </a:lnTo>
                  <a:lnTo>
                    <a:pt x="1595819" y="339511"/>
                  </a:lnTo>
                  <a:lnTo>
                    <a:pt x="1595819" y="336971"/>
                  </a:lnTo>
                  <a:close/>
                </a:path>
                <a:path w="1599565" h="1540510">
                  <a:moveTo>
                    <a:pt x="6482" y="345861"/>
                  </a:moveTo>
                  <a:lnTo>
                    <a:pt x="1396" y="345861"/>
                  </a:lnTo>
                  <a:lnTo>
                    <a:pt x="1384" y="353481"/>
                  </a:lnTo>
                  <a:lnTo>
                    <a:pt x="6469" y="353481"/>
                  </a:lnTo>
                  <a:lnTo>
                    <a:pt x="6482" y="345861"/>
                  </a:lnTo>
                  <a:close/>
                </a:path>
                <a:path w="1599565" h="1540510">
                  <a:moveTo>
                    <a:pt x="1599063" y="345861"/>
                  </a:moveTo>
                  <a:lnTo>
                    <a:pt x="1594974" y="345861"/>
                  </a:lnTo>
                  <a:lnTo>
                    <a:pt x="1594955" y="353481"/>
                  </a:lnTo>
                  <a:lnTo>
                    <a:pt x="1599050" y="353481"/>
                  </a:lnTo>
                  <a:lnTo>
                    <a:pt x="1599063" y="345861"/>
                  </a:lnTo>
                  <a:close/>
                </a:path>
                <a:path w="1599565" h="1540510">
                  <a:moveTo>
                    <a:pt x="6469" y="353481"/>
                  </a:moveTo>
                  <a:lnTo>
                    <a:pt x="1384" y="353481"/>
                  </a:lnTo>
                  <a:lnTo>
                    <a:pt x="1375" y="358561"/>
                  </a:lnTo>
                  <a:lnTo>
                    <a:pt x="6460" y="358561"/>
                  </a:lnTo>
                  <a:lnTo>
                    <a:pt x="6469" y="353481"/>
                  </a:lnTo>
                  <a:close/>
                </a:path>
                <a:path w="1599565" h="1540510">
                  <a:moveTo>
                    <a:pt x="1599050" y="353481"/>
                  </a:moveTo>
                  <a:lnTo>
                    <a:pt x="1594955" y="353481"/>
                  </a:lnTo>
                  <a:lnTo>
                    <a:pt x="1594942" y="358561"/>
                  </a:lnTo>
                  <a:lnTo>
                    <a:pt x="1599042" y="358561"/>
                  </a:lnTo>
                  <a:lnTo>
                    <a:pt x="1599050" y="353481"/>
                  </a:lnTo>
                  <a:close/>
                </a:path>
                <a:path w="1599565" h="1540510">
                  <a:moveTo>
                    <a:pt x="6460" y="358561"/>
                  </a:moveTo>
                  <a:lnTo>
                    <a:pt x="1375" y="358561"/>
                  </a:lnTo>
                  <a:lnTo>
                    <a:pt x="1363" y="366181"/>
                  </a:lnTo>
                  <a:lnTo>
                    <a:pt x="6448" y="366181"/>
                  </a:lnTo>
                  <a:lnTo>
                    <a:pt x="6460" y="358561"/>
                  </a:lnTo>
                  <a:close/>
                </a:path>
                <a:path w="1599565" h="1540510">
                  <a:moveTo>
                    <a:pt x="1599042" y="358561"/>
                  </a:moveTo>
                  <a:lnTo>
                    <a:pt x="1594942" y="358561"/>
                  </a:lnTo>
                  <a:lnTo>
                    <a:pt x="1594923" y="366181"/>
                  </a:lnTo>
                  <a:lnTo>
                    <a:pt x="1599029" y="366181"/>
                  </a:lnTo>
                  <a:lnTo>
                    <a:pt x="1599042" y="358561"/>
                  </a:lnTo>
                  <a:close/>
                </a:path>
                <a:path w="1599565" h="1540510">
                  <a:moveTo>
                    <a:pt x="6448" y="366181"/>
                  </a:moveTo>
                  <a:lnTo>
                    <a:pt x="1363" y="366181"/>
                  </a:lnTo>
                  <a:lnTo>
                    <a:pt x="1354" y="371261"/>
                  </a:lnTo>
                  <a:lnTo>
                    <a:pt x="6439" y="371261"/>
                  </a:lnTo>
                  <a:lnTo>
                    <a:pt x="6448" y="366181"/>
                  </a:lnTo>
                  <a:close/>
                </a:path>
                <a:path w="1599565" h="1540510">
                  <a:moveTo>
                    <a:pt x="1599029" y="366181"/>
                  </a:moveTo>
                  <a:lnTo>
                    <a:pt x="1594923" y="366181"/>
                  </a:lnTo>
                  <a:lnTo>
                    <a:pt x="1594911" y="371261"/>
                  </a:lnTo>
                  <a:lnTo>
                    <a:pt x="1599021" y="371261"/>
                  </a:lnTo>
                  <a:lnTo>
                    <a:pt x="1599029" y="366181"/>
                  </a:lnTo>
                  <a:close/>
                </a:path>
                <a:path w="1599565" h="1540510">
                  <a:moveTo>
                    <a:pt x="6439" y="371261"/>
                  </a:moveTo>
                  <a:lnTo>
                    <a:pt x="1354" y="371261"/>
                  </a:lnTo>
                  <a:lnTo>
                    <a:pt x="1331" y="385231"/>
                  </a:lnTo>
                  <a:lnTo>
                    <a:pt x="6416" y="385231"/>
                  </a:lnTo>
                  <a:lnTo>
                    <a:pt x="6439" y="371261"/>
                  </a:lnTo>
                  <a:close/>
                </a:path>
                <a:path w="1599565" h="1540510">
                  <a:moveTo>
                    <a:pt x="1599021" y="371261"/>
                  </a:moveTo>
                  <a:lnTo>
                    <a:pt x="1594911" y="371261"/>
                  </a:lnTo>
                  <a:lnTo>
                    <a:pt x="1594876" y="385231"/>
                  </a:lnTo>
                  <a:lnTo>
                    <a:pt x="1598998" y="385231"/>
                  </a:lnTo>
                  <a:lnTo>
                    <a:pt x="1599021" y="371261"/>
                  </a:lnTo>
                  <a:close/>
                </a:path>
                <a:path w="1599565" h="1540510">
                  <a:moveTo>
                    <a:pt x="6416" y="385231"/>
                  </a:moveTo>
                  <a:lnTo>
                    <a:pt x="1331" y="385231"/>
                  </a:lnTo>
                  <a:lnTo>
                    <a:pt x="1321" y="391581"/>
                  </a:lnTo>
                  <a:lnTo>
                    <a:pt x="6406" y="391581"/>
                  </a:lnTo>
                  <a:lnTo>
                    <a:pt x="6416" y="385231"/>
                  </a:lnTo>
                  <a:close/>
                </a:path>
                <a:path w="1599565" h="1540510">
                  <a:moveTo>
                    <a:pt x="1598998" y="385231"/>
                  </a:moveTo>
                  <a:lnTo>
                    <a:pt x="1594876" y="385231"/>
                  </a:lnTo>
                  <a:lnTo>
                    <a:pt x="1594860" y="391581"/>
                  </a:lnTo>
                  <a:lnTo>
                    <a:pt x="1598987" y="391581"/>
                  </a:lnTo>
                  <a:lnTo>
                    <a:pt x="1598998" y="385231"/>
                  </a:lnTo>
                  <a:close/>
                </a:path>
                <a:path w="1599565" h="1540510">
                  <a:moveTo>
                    <a:pt x="6406" y="391581"/>
                  </a:moveTo>
                  <a:lnTo>
                    <a:pt x="1321" y="391581"/>
                  </a:lnTo>
                  <a:lnTo>
                    <a:pt x="1312" y="396661"/>
                  </a:lnTo>
                  <a:lnTo>
                    <a:pt x="6397" y="396661"/>
                  </a:lnTo>
                  <a:lnTo>
                    <a:pt x="6406" y="391581"/>
                  </a:lnTo>
                  <a:close/>
                </a:path>
                <a:path w="1599565" h="1540510">
                  <a:moveTo>
                    <a:pt x="1598987" y="391581"/>
                  </a:moveTo>
                  <a:lnTo>
                    <a:pt x="1594860" y="391581"/>
                  </a:lnTo>
                  <a:lnTo>
                    <a:pt x="1594848" y="396661"/>
                  </a:lnTo>
                  <a:lnTo>
                    <a:pt x="1598979" y="396661"/>
                  </a:lnTo>
                  <a:lnTo>
                    <a:pt x="1598987" y="391581"/>
                  </a:lnTo>
                  <a:close/>
                </a:path>
                <a:path w="1599565" h="1540510">
                  <a:moveTo>
                    <a:pt x="6397" y="396661"/>
                  </a:moveTo>
                  <a:lnTo>
                    <a:pt x="1312" y="396661"/>
                  </a:lnTo>
                  <a:lnTo>
                    <a:pt x="1300" y="404281"/>
                  </a:lnTo>
                  <a:lnTo>
                    <a:pt x="6384" y="404281"/>
                  </a:lnTo>
                  <a:lnTo>
                    <a:pt x="6397" y="396661"/>
                  </a:lnTo>
                  <a:close/>
                </a:path>
                <a:path w="1599565" h="1540510">
                  <a:moveTo>
                    <a:pt x="1598979" y="396661"/>
                  </a:moveTo>
                  <a:lnTo>
                    <a:pt x="1594848" y="396661"/>
                  </a:lnTo>
                  <a:lnTo>
                    <a:pt x="1594829" y="404281"/>
                  </a:lnTo>
                  <a:lnTo>
                    <a:pt x="1598966" y="404281"/>
                  </a:lnTo>
                  <a:lnTo>
                    <a:pt x="1598979" y="396661"/>
                  </a:lnTo>
                  <a:close/>
                </a:path>
                <a:path w="1599565" h="1540510">
                  <a:moveTo>
                    <a:pt x="6384" y="404281"/>
                  </a:moveTo>
                  <a:lnTo>
                    <a:pt x="1300" y="404281"/>
                  </a:lnTo>
                  <a:lnTo>
                    <a:pt x="1292" y="409361"/>
                  </a:lnTo>
                  <a:lnTo>
                    <a:pt x="6376" y="409361"/>
                  </a:lnTo>
                  <a:lnTo>
                    <a:pt x="6384" y="404281"/>
                  </a:lnTo>
                  <a:close/>
                </a:path>
                <a:path w="1599565" h="1540510">
                  <a:moveTo>
                    <a:pt x="1598966" y="404281"/>
                  </a:moveTo>
                  <a:lnTo>
                    <a:pt x="1594829" y="404281"/>
                  </a:lnTo>
                  <a:lnTo>
                    <a:pt x="1594816" y="409361"/>
                  </a:lnTo>
                  <a:lnTo>
                    <a:pt x="1598958" y="409361"/>
                  </a:lnTo>
                  <a:lnTo>
                    <a:pt x="1598966" y="404281"/>
                  </a:lnTo>
                  <a:close/>
                </a:path>
                <a:path w="1599565" h="1540510">
                  <a:moveTo>
                    <a:pt x="6376" y="409361"/>
                  </a:moveTo>
                  <a:lnTo>
                    <a:pt x="1292" y="409361"/>
                  </a:lnTo>
                  <a:lnTo>
                    <a:pt x="1279" y="416981"/>
                  </a:lnTo>
                  <a:lnTo>
                    <a:pt x="6363" y="416981"/>
                  </a:lnTo>
                  <a:lnTo>
                    <a:pt x="6376" y="409361"/>
                  </a:lnTo>
                  <a:close/>
                </a:path>
                <a:path w="1599565" h="1540510">
                  <a:moveTo>
                    <a:pt x="1598958" y="409361"/>
                  </a:moveTo>
                  <a:lnTo>
                    <a:pt x="1594816" y="409361"/>
                  </a:lnTo>
                  <a:lnTo>
                    <a:pt x="1594797" y="416981"/>
                  </a:lnTo>
                  <a:lnTo>
                    <a:pt x="1598945" y="416981"/>
                  </a:lnTo>
                  <a:lnTo>
                    <a:pt x="1598958" y="409361"/>
                  </a:lnTo>
                  <a:close/>
                </a:path>
                <a:path w="1599565" h="1540510">
                  <a:moveTo>
                    <a:pt x="6363" y="416981"/>
                  </a:moveTo>
                  <a:lnTo>
                    <a:pt x="1279" y="416981"/>
                  </a:lnTo>
                  <a:lnTo>
                    <a:pt x="1258" y="429681"/>
                  </a:lnTo>
                  <a:lnTo>
                    <a:pt x="6342" y="429681"/>
                  </a:lnTo>
                  <a:lnTo>
                    <a:pt x="6363" y="416981"/>
                  </a:lnTo>
                  <a:close/>
                </a:path>
                <a:path w="1599565" h="1540510">
                  <a:moveTo>
                    <a:pt x="1598945" y="416981"/>
                  </a:moveTo>
                  <a:lnTo>
                    <a:pt x="1594797" y="416981"/>
                  </a:lnTo>
                  <a:lnTo>
                    <a:pt x="1594765" y="429681"/>
                  </a:lnTo>
                  <a:lnTo>
                    <a:pt x="1598924" y="429681"/>
                  </a:lnTo>
                  <a:lnTo>
                    <a:pt x="1598945" y="416981"/>
                  </a:lnTo>
                  <a:close/>
                </a:path>
                <a:path w="1599565" h="1540510">
                  <a:moveTo>
                    <a:pt x="6342" y="429681"/>
                  </a:moveTo>
                  <a:lnTo>
                    <a:pt x="1258" y="429681"/>
                  </a:lnTo>
                  <a:lnTo>
                    <a:pt x="1247" y="436031"/>
                  </a:lnTo>
                  <a:lnTo>
                    <a:pt x="6332" y="436031"/>
                  </a:lnTo>
                  <a:lnTo>
                    <a:pt x="6342" y="429681"/>
                  </a:lnTo>
                  <a:close/>
                </a:path>
                <a:path w="1599565" h="1540510">
                  <a:moveTo>
                    <a:pt x="1598924" y="429681"/>
                  </a:moveTo>
                  <a:lnTo>
                    <a:pt x="1594765" y="429681"/>
                  </a:lnTo>
                  <a:lnTo>
                    <a:pt x="1594749" y="436031"/>
                  </a:lnTo>
                  <a:lnTo>
                    <a:pt x="1598914" y="436031"/>
                  </a:lnTo>
                  <a:lnTo>
                    <a:pt x="1598924" y="429681"/>
                  </a:lnTo>
                  <a:close/>
                </a:path>
                <a:path w="1599565" h="1540510">
                  <a:moveTo>
                    <a:pt x="6332" y="436031"/>
                  </a:moveTo>
                  <a:lnTo>
                    <a:pt x="1247" y="436031"/>
                  </a:lnTo>
                  <a:lnTo>
                    <a:pt x="1237" y="442381"/>
                  </a:lnTo>
                  <a:lnTo>
                    <a:pt x="6321" y="442381"/>
                  </a:lnTo>
                  <a:lnTo>
                    <a:pt x="6332" y="436031"/>
                  </a:lnTo>
                  <a:close/>
                </a:path>
                <a:path w="1599565" h="1540510">
                  <a:moveTo>
                    <a:pt x="1598914" y="436031"/>
                  </a:moveTo>
                  <a:lnTo>
                    <a:pt x="1594749" y="436031"/>
                  </a:lnTo>
                  <a:lnTo>
                    <a:pt x="1594734" y="442381"/>
                  </a:lnTo>
                  <a:lnTo>
                    <a:pt x="1598903" y="442381"/>
                  </a:lnTo>
                  <a:lnTo>
                    <a:pt x="1598914" y="436031"/>
                  </a:lnTo>
                  <a:close/>
                </a:path>
                <a:path w="1599565" h="1540510">
                  <a:moveTo>
                    <a:pt x="6321" y="442381"/>
                  </a:moveTo>
                  <a:lnTo>
                    <a:pt x="1237" y="442381"/>
                  </a:lnTo>
                  <a:lnTo>
                    <a:pt x="1227" y="448731"/>
                  </a:lnTo>
                  <a:lnTo>
                    <a:pt x="6311" y="448731"/>
                  </a:lnTo>
                  <a:lnTo>
                    <a:pt x="6321" y="442381"/>
                  </a:lnTo>
                  <a:close/>
                </a:path>
                <a:path w="1599565" h="1540510">
                  <a:moveTo>
                    <a:pt x="1598903" y="442381"/>
                  </a:moveTo>
                  <a:lnTo>
                    <a:pt x="1594734" y="442381"/>
                  </a:lnTo>
                  <a:lnTo>
                    <a:pt x="1594718" y="448731"/>
                  </a:lnTo>
                  <a:lnTo>
                    <a:pt x="1598893" y="448731"/>
                  </a:lnTo>
                  <a:lnTo>
                    <a:pt x="1598903" y="442381"/>
                  </a:lnTo>
                  <a:close/>
                </a:path>
                <a:path w="1599565" h="1540510">
                  <a:moveTo>
                    <a:pt x="6311" y="448731"/>
                  </a:moveTo>
                  <a:lnTo>
                    <a:pt x="1227" y="448731"/>
                  </a:lnTo>
                  <a:lnTo>
                    <a:pt x="1195" y="467781"/>
                  </a:lnTo>
                  <a:lnTo>
                    <a:pt x="6279" y="467781"/>
                  </a:lnTo>
                  <a:lnTo>
                    <a:pt x="6311" y="448731"/>
                  </a:lnTo>
                  <a:close/>
                </a:path>
                <a:path w="1599565" h="1540510">
                  <a:moveTo>
                    <a:pt x="1598893" y="448731"/>
                  </a:moveTo>
                  <a:lnTo>
                    <a:pt x="1594718" y="448731"/>
                  </a:lnTo>
                  <a:lnTo>
                    <a:pt x="1594670" y="467781"/>
                  </a:lnTo>
                  <a:lnTo>
                    <a:pt x="1598861" y="467781"/>
                  </a:lnTo>
                  <a:lnTo>
                    <a:pt x="1598893" y="448731"/>
                  </a:lnTo>
                  <a:close/>
                </a:path>
                <a:path w="1599565" h="1540510">
                  <a:moveTo>
                    <a:pt x="6279" y="467781"/>
                  </a:moveTo>
                  <a:lnTo>
                    <a:pt x="1195" y="467781"/>
                  </a:lnTo>
                  <a:lnTo>
                    <a:pt x="1166" y="485561"/>
                  </a:lnTo>
                  <a:lnTo>
                    <a:pt x="6249" y="485561"/>
                  </a:lnTo>
                  <a:lnTo>
                    <a:pt x="6279" y="467781"/>
                  </a:lnTo>
                  <a:close/>
                </a:path>
                <a:path w="1599565" h="1540510">
                  <a:moveTo>
                    <a:pt x="1598861" y="467781"/>
                  </a:moveTo>
                  <a:lnTo>
                    <a:pt x="1594670" y="467781"/>
                  </a:lnTo>
                  <a:lnTo>
                    <a:pt x="1594626" y="485561"/>
                  </a:lnTo>
                  <a:lnTo>
                    <a:pt x="1598832" y="485561"/>
                  </a:lnTo>
                  <a:lnTo>
                    <a:pt x="1598861" y="467781"/>
                  </a:lnTo>
                  <a:close/>
                </a:path>
                <a:path w="1599565" h="1540510">
                  <a:moveTo>
                    <a:pt x="6249" y="485561"/>
                  </a:moveTo>
                  <a:lnTo>
                    <a:pt x="1166" y="485561"/>
                  </a:lnTo>
                  <a:lnTo>
                    <a:pt x="1143" y="499531"/>
                  </a:lnTo>
                  <a:lnTo>
                    <a:pt x="6226" y="499531"/>
                  </a:lnTo>
                  <a:lnTo>
                    <a:pt x="6249" y="485561"/>
                  </a:lnTo>
                  <a:close/>
                </a:path>
                <a:path w="1599565" h="1540510">
                  <a:moveTo>
                    <a:pt x="1598832" y="485561"/>
                  </a:moveTo>
                  <a:lnTo>
                    <a:pt x="1594626" y="485561"/>
                  </a:lnTo>
                  <a:lnTo>
                    <a:pt x="1594591" y="499531"/>
                  </a:lnTo>
                  <a:lnTo>
                    <a:pt x="1598809" y="499531"/>
                  </a:lnTo>
                  <a:lnTo>
                    <a:pt x="1598832" y="485561"/>
                  </a:lnTo>
                  <a:close/>
                </a:path>
                <a:path w="1599565" h="1540510">
                  <a:moveTo>
                    <a:pt x="6226" y="499531"/>
                  </a:moveTo>
                  <a:lnTo>
                    <a:pt x="1143" y="499531"/>
                  </a:lnTo>
                  <a:lnTo>
                    <a:pt x="975" y="601131"/>
                  </a:lnTo>
                  <a:lnTo>
                    <a:pt x="6057" y="601131"/>
                  </a:lnTo>
                  <a:lnTo>
                    <a:pt x="6226" y="499531"/>
                  </a:lnTo>
                  <a:close/>
                </a:path>
                <a:path w="1599565" h="1540510">
                  <a:moveTo>
                    <a:pt x="1598809" y="499531"/>
                  </a:moveTo>
                  <a:lnTo>
                    <a:pt x="1594591" y="499531"/>
                  </a:lnTo>
                  <a:lnTo>
                    <a:pt x="1594338" y="601131"/>
                  </a:lnTo>
                  <a:lnTo>
                    <a:pt x="1598641" y="601131"/>
                  </a:lnTo>
                  <a:lnTo>
                    <a:pt x="1598809" y="499531"/>
                  </a:lnTo>
                  <a:close/>
                </a:path>
                <a:path w="1599565" h="1540510">
                  <a:moveTo>
                    <a:pt x="6057" y="601131"/>
                  </a:moveTo>
                  <a:lnTo>
                    <a:pt x="975" y="601131"/>
                  </a:lnTo>
                  <a:lnTo>
                    <a:pt x="870" y="664631"/>
                  </a:lnTo>
                  <a:lnTo>
                    <a:pt x="5952" y="664631"/>
                  </a:lnTo>
                  <a:lnTo>
                    <a:pt x="6057" y="601131"/>
                  </a:lnTo>
                  <a:close/>
                </a:path>
                <a:path w="1599565" h="1540510">
                  <a:moveTo>
                    <a:pt x="1598641" y="601131"/>
                  </a:moveTo>
                  <a:lnTo>
                    <a:pt x="1594338" y="601131"/>
                  </a:lnTo>
                  <a:lnTo>
                    <a:pt x="1594180" y="664631"/>
                  </a:lnTo>
                  <a:lnTo>
                    <a:pt x="1598536" y="664631"/>
                  </a:lnTo>
                  <a:lnTo>
                    <a:pt x="1598641" y="601131"/>
                  </a:lnTo>
                  <a:close/>
                </a:path>
                <a:path w="1599565" h="1540510">
                  <a:moveTo>
                    <a:pt x="5952" y="664631"/>
                  </a:moveTo>
                  <a:lnTo>
                    <a:pt x="870" y="664631"/>
                  </a:lnTo>
                  <a:lnTo>
                    <a:pt x="755" y="734481"/>
                  </a:lnTo>
                  <a:lnTo>
                    <a:pt x="5836" y="734481"/>
                  </a:lnTo>
                  <a:lnTo>
                    <a:pt x="5952" y="664631"/>
                  </a:lnTo>
                  <a:close/>
                </a:path>
                <a:path w="1599565" h="1540510">
                  <a:moveTo>
                    <a:pt x="1598536" y="664631"/>
                  </a:moveTo>
                  <a:lnTo>
                    <a:pt x="1594180" y="664631"/>
                  </a:lnTo>
                  <a:lnTo>
                    <a:pt x="1594006" y="734481"/>
                  </a:lnTo>
                  <a:lnTo>
                    <a:pt x="1598421" y="734481"/>
                  </a:lnTo>
                  <a:lnTo>
                    <a:pt x="1598536" y="664631"/>
                  </a:lnTo>
                  <a:close/>
                </a:path>
                <a:path w="1599565" h="1540510">
                  <a:moveTo>
                    <a:pt x="5836" y="734481"/>
                  </a:moveTo>
                  <a:lnTo>
                    <a:pt x="755" y="734481"/>
                  </a:lnTo>
                  <a:lnTo>
                    <a:pt x="421" y="936411"/>
                  </a:lnTo>
                  <a:lnTo>
                    <a:pt x="5501" y="936411"/>
                  </a:lnTo>
                  <a:lnTo>
                    <a:pt x="5836" y="734481"/>
                  </a:lnTo>
                  <a:close/>
                </a:path>
                <a:path w="1599565" h="1540510">
                  <a:moveTo>
                    <a:pt x="1598421" y="734481"/>
                  </a:moveTo>
                  <a:lnTo>
                    <a:pt x="1594006" y="734481"/>
                  </a:lnTo>
                  <a:lnTo>
                    <a:pt x="1593503" y="936411"/>
                  </a:lnTo>
                  <a:lnTo>
                    <a:pt x="1598087" y="936411"/>
                  </a:lnTo>
                  <a:lnTo>
                    <a:pt x="1598421" y="734481"/>
                  </a:lnTo>
                  <a:close/>
                </a:path>
                <a:path w="1599565" h="1540510">
                  <a:moveTo>
                    <a:pt x="5501" y="936411"/>
                  </a:moveTo>
                  <a:lnTo>
                    <a:pt x="421" y="936411"/>
                  </a:lnTo>
                  <a:lnTo>
                    <a:pt x="222" y="1057061"/>
                  </a:lnTo>
                  <a:lnTo>
                    <a:pt x="5300" y="1057061"/>
                  </a:lnTo>
                  <a:lnTo>
                    <a:pt x="5501" y="936411"/>
                  </a:lnTo>
                  <a:close/>
                </a:path>
                <a:path w="1599565" h="1540510">
                  <a:moveTo>
                    <a:pt x="1598087" y="936411"/>
                  </a:moveTo>
                  <a:lnTo>
                    <a:pt x="1593503" y="936411"/>
                  </a:lnTo>
                  <a:lnTo>
                    <a:pt x="1593202" y="1057061"/>
                  </a:lnTo>
                  <a:lnTo>
                    <a:pt x="1597888" y="1057061"/>
                  </a:lnTo>
                  <a:lnTo>
                    <a:pt x="1598087" y="936411"/>
                  </a:lnTo>
                  <a:close/>
                </a:path>
                <a:path w="1599565" h="1540510">
                  <a:moveTo>
                    <a:pt x="5300" y="1057061"/>
                  </a:moveTo>
                  <a:lnTo>
                    <a:pt x="222" y="1057061"/>
                  </a:lnTo>
                  <a:lnTo>
                    <a:pt x="197" y="1072301"/>
                  </a:lnTo>
                  <a:lnTo>
                    <a:pt x="5275" y="1072301"/>
                  </a:lnTo>
                  <a:lnTo>
                    <a:pt x="5300" y="1057061"/>
                  </a:lnTo>
                  <a:close/>
                </a:path>
                <a:path w="1599565" h="1540510">
                  <a:moveTo>
                    <a:pt x="1597888" y="1057061"/>
                  </a:moveTo>
                  <a:lnTo>
                    <a:pt x="1593202" y="1057061"/>
                  </a:lnTo>
                  <a:lnTo>
                    <a:pt x="1593164" y="1072301"/>
                  </a:lnTo>
                  <a:lnTo>
                    <a:pt x="1597863" y="1072301"/>
                  </a:lnTo>
                  <a:lnTo>
                    <a:pt x="1597888" y="1057061"/>
                  </a:lnTo>
                  <a:close/>
                </a:path>
                <a:path w="1599565" h="1540510">
                  <a:moveTo>
                    <a:pt x="5275" y="1072301"/>
                  </a:moveTo>
                  <a:lnTo>
                    <a:pt x="197" y="1072301"/>
                  </a:lnTo>
                  <a:lnTo>
                    <a:pt x="190" y="1076111"/>
                  </a:lnTo>
                  <a:lnTo>
                    <a:pt x="5268" y="1076111"/>
                  </a:lnTo>
                  <a:lnTo>
                    <a:pt x="5275" y="1072301"/>
                  </a:lnTo>
                  <a:close/>
                </a:path>
                <a:path w="1599565" h="1540510">
                  <a:moveTo>
                    <a:pt x="1597863" y="1072301"/>
                  </a:moveTo>
                  <a:lnTo>
                    <a:pt x="1593164" y="1072301"/>
                  </a:lnTo>
                  <a:lnTo>
                    <a:pt x="1593155" y="1076111"/>
                  </a:lnTo>
                  <a:lnTo>
                    <a:pt x="1597857" y="1076111"/>
                  </a:lnTo>
                  <a:lnTo>
                    <a:pt x="1597863" y="1072301"/>
                  </a:lnTo>
                  <a:close/>
                </a:path>
                <a:path w="1599565" h="1540510">
                  <a:moveTo>
                    <a:pt x="5268" y="1076111"/>
                  </a:moveTo>
                  <a:lnTo>
                    <a:pt x="190" y="1076111"/>
                  </a:lnTo>
                  <a:lnTo>
                    <a:pt x="186" y="1078651"/>
                  </a:lnTo>
                  <a:lnTo>
                    <a:pt x="5264" y="1078651"/>
                  </a:lnTo>
                  <a:lnTo>
                    <a:pt x="5268" y="1076111"/>
                  </a:lnTo>
                  <a:close/>
                </a:path>
                <a:path w="1599565" h="1540510">
                  <a:moveTo>
                    <a:pt x="1597857" y="1076111"/>
                  </a:moveTo>
                  <a:lnTo>
                    <a:pt x="1593155" y="1076111"/>
                  </a:lnTo>
                  <a:lnTo>
                    <a:pt x="1593148" y="1078651"/>
                  </a:lnTo>
                  <a:lnTo>
                    <a:pt x="1597852" y="1078651"/>
                  </a:lnTo>
                  <a:lnTo>
                    <a:pt x="1597857" y="1076111"/>
                  </a:lnTo>
                  <a:close/>
                </a:path>
                <a:path w="1599565" h="1540510">
                  <a:moveTo>
                    <a:pt x="5264" y="1078651"/>
                  </a:moveTo>
                  <a:lnTo>
                    <a:pt x="186" y="1078651"/>
                  </a:lnTo>
                  <a:lnTo>
                    <a:pt x="127" y="1114211"/>
                  </a:lnTo>
                  <a:lnTo>
                    <a:pt x="5205" y="1114211"/>
                  </a:lnTo>
                  <a:lnTo>
                    <a:pt x="5264" y="1078651"/>
                  </a:lnTo>
                  <a:close/>
                </a:path>
                <a:path w="1599565" h="1540510">
                  <a:moveTo>
                    <a:pt x="1597852" y="1078651"/>
                  </a:moveTo>
                  <a:lnTo>
                    <a:pt x="1593148" y="1078651"/>
                  </a:lnTo>
                  <a:lnTo>
                    <a:pt x="1593060" y="1114211"/>
                  </a:lnTo>
                  <a:lnTo>
                    <a:pt x="1597794" y="1114211"/>
                  </a:lnTo>
                  <a:lnTo>
                    <a:pt x="1597852" y="1078651"/>
                  </a:lnTo>
                  <a:close/>
                </a:path>
                <a:path w="1599565" h="1540510">
                  <a:moveTo>
                    <a:pt x="5205" y="1114211"/>
                  </a:moveTo>
                  <a:lnTo>
                    <a:pt x="127" y="1114211"/>
                  </a:lnTo>
                  <a:lnTo>
                    <a:pt x="75" y="1145961"/>
                  </a:lnTo>
                  <a:lnTo>
                    <a:pt x="5152" y="1145961"/>
                  </a:lnTo>
                  <a:lnTo>
                    <a:pt x="5205" y="1114211"/>
                  </a:lnTo>
                  <a:close/>
                </a:path>
                <a:path w="1599565" h="1540510">
                  <a:moveTo>
                    <a:pt x="1597794" y="1114211"/>
                  </a:moveTo>
                  <a:lnTo>
                    <a:pt x="1593060" y="1114211"/>
                  </a:lnTo>
                  <a:lnTo>
                    <a:pt x="1592980" y="1145961"/>
                  </a:lnTo>
                  <a:lnTo>
                    <a:pt x="1597741" y="1145961"/>
                  </a:lnTo>
                  <a:lnTo>
                    <a:pt x="1597794" y="1114211"/>
                  </a:lnTo>
                  <a:close/>
                </a:path>
                <a:path w="1599565" h="1540510">
                  <a:moveTo>
                    <a:pt x="5152" y="1145961"/>
                  </a:moveTo>
                  <a:lnTo>
                    <a:pt x="75" y="1145961"/>
                  </a:lnTo>
                  <a:lnTo>
                    <a:pt x="54" y="1158661"/>
                  </a:lnTo>
                  <a:lnTo>
                    <a:pt x="5131" y="1158661"/>
                  </a:lnTo>
                  <a:lnTo>
                    <a:pt x="5152" y="1145961"/>
                  </a:lnTo>
                  <a:close/>
                </a:path>
                <a:path w="1599565" h="1540510">
                  <a:moveTo>
                    <a:pt x="1597741" y="1145961"/>
                  </a:moveTo>
                  <a:lnTo>
                    <a:pt x="1592980" y="1145961"/>
                  </a:lnTo>
                  <a:lnTo>
                    <a:pt x="1592949" y="1158661"/>
                  </a:lnTo>
                  <a:lnTo>
                    <a:pt x="1597720" y="1158661"/>
                  </a:lnTo>
                  <a:lnTo>
                    <a:pt x="1597741" y="1145961"/>
                  </a:lnTo>
                  <a:close/>
                </a:path>
                <a:path w="1599565" h="1540510">
                  <a:moveTo>
                    <a:pt x="5131" y="1158661"/>
                  </a:moveTo>
                  <a:lnTo>
                    <a:pt x="54" y="1158661"/>
                  </a:lnTo>
                  <a:lnTo>
                    <a:pt x="50" y="1161201"/>
                  </a:lnTo>
                  <a:lnTo>
                    <a:pt x="5127" y="1161201"/>
                  </a:lnTo>
                  <a:lnTo>
                    <a:pt x="5131" y="1158661"/>
                  </a:lnTo>
                  <a:close/>
                </a:path>
                <a:path w="1599565" h="1540510">
                  <a:moveTo>
                    <a:pt x="1597720" y="1158661"/>
                  </a:moveTo>
                  <a:lnTo>
                    <a:pt x="1592949" y="1158661"/>
                  </a:lnTo>
                  <a:lnTo>
                    <a:pt x="1592943" y="1161201"/>
                  </a:lnTo>
                  <a:lnTo>
                    <a:pt x="1597716" y="1161201"/>
                  </a:lnTo>
                  <a:lnTo>
                    <a:pt x="1597720" y="1158661"/>
                  </a:lnTo>
                  <a:close/>
                </a:path>
                <a:path w="1599565" h="1540510">
                  <a:moveTo>
                    <a:pt x="1597716" y="1161201"/>
                  </a:moveTo>
                  <a:lnTo>
                    <a:pt x="1592943" y="1161201"/>
                  </a:lnTo>
                  <a:lnTo>
                    <a:pt x="1592838" y="1203111"/>
                  </a:lnTo>
                  <a:lnTo>
                    <a:pt x="1595819" y="1203111"/>
                  </a:lnTo>
                  <a:lnTo>
                    <a:pt x="1595819" y="1200571"/>
                  </a:lnTo>
                  <a:lnTo>
                    <a:pt x="1597089" y="1200571"/>
                  </a:lnTo>
                  <a:lnTo>
                    <a:pt x="1597089" y="1199301"/>
                  </a:lnTo>
                  <a:lnTo>
                    <a:pt x="1597653" y="1199301"/>
                  </a:lnTo>
                  <a:lnTo>
                    <a:pt x="1597716" y="1161201"/>
                  </a:lnTo>
                  <a:close/>
                </a:path>
                <a:path w="1599565" h="1540510">
                  <a:moveTo>
                    <a:pt x="5127" y="1161201"/>
                  </a:moveTo>
                  <a:lnTo>
                    <a:pt x="50" y="1161201"/>
                  </a:lnTo>
                  <a:lnTo>
                    <a:pt x="0" y="1191681"/>
                  </a:lnTo>
                  <a:lnTo>
                    <a:pt x="699" y="1191681"/>
                  </a:lnTo>
                  <a:lnTo>
                    <a:pt x="699" y="1194221"/>
                  </a:lnTo>
                  <a:lnTo>
                    <a:pt x="1969" y="1194221"/>
                  </a:lnTo>
                  <a:lnTo>
                    <a:pt x="1969" y="1196761"/>
                  </a:lnTo>
                  <a:lnTo>
                    <a:pt x="3239" y="1196761"/>
                  </a:lnTo>
                  <a:lnTo>
                    <a:pt x="3239" y="1199301"/>
                  </a:lnTo>
                  <a:lnTo>
                    <a:pt x="4509" y="1199301"/>
                  </a:lnTo>
                  <a:lnTo>
                    <a:pt x="4509" y="1200571"/>
                  </a:lnTo>
                  <a:lnTo>
                    <a:pt x="5062" y="1200571"/>
                  </a:lnTo>
                  <a:lnTo>
                    <a:pt x="5127" y="1161201"/>
                  </a:lnTo>
                  <a:close/>
                </a:path>
                <a:path w="1599565" h="1540510">
                  <a:moveTo>
                    <a:pt x="1594549" y="1203111"/>
                  </a:moveTo>
                  <a:lnTo>
                    <a:pt x="1592838" y="1203111"/>
                  </a:lnTo>
                  <a:lnTo>
                    <a:pt x="1592829" y="1206921"/>
                  </a:lnTo>
                  <a:lnTo>
                    <a:pt x="1593279" y="1206921"/>
                  </a:lnTo>
                  <a:lnTo>
                    <a:pt x="1593279" y="1204381"/>
                  </a:lnTo>
                  <a:lnTo>
                    <a:pt x="1594549" y="1204381"/>
                  </a:lnTo>
                  <a:lnTo>
                    <a:pt x="1594549" y="1203111"/>
                  </a:lnTo>
                  <a:close/>
                </a:path>
                <a:path w="1599565" h="1540510">
                  <a:moveTo>
                    <a:pt x="347409" y="1533860"/>
                  </a:moveTo>
                  <a:lnTo>
                    <a:pt x="347409" y="1534581"/>
                  </a:lnTo>
                  <a:lnTo>
                    <a:pt x="349949" y="1534581"/>
                  </a:lnTo>
                  <a:lnTo>
                    <a:pt x="349949" y="1535851"/>
                  </a:lnTo>
                  <a:lnTo>
                    <a:pt x="1252919" y="1535851"/>
                  </a:lnTo>
                  <a:lnTo>
                    <a:pt x="1252919" y="1535309"/>
                  </a:lnTo>
                  <a:lnTo>
                    <a:pt x="347409" y="1533860"/>
                  </a:lnTo>
                  <a:close/>
                </a:path>
                <a:path w="1599565" h="1540510">
                  <a:moveTo>
                    <a:pt x="1247839" y="1537121"/>
                  </a:moveTo>
                  <a:lnTo>
                    <a:pt x="353759" y="1537121"/>
                  </a:lnTo>
                  <a:lnTo>
                    <a:pt x="353759" y="1537966"/>
                  </a:lnTo>
                  <a:lnTo>
                    <a:pt x="1064536" y="1539661"/>
                  </a:lnTo>
                  <a:lnTo>
                    <a:pt x="1246569" y="1539661"/>
                  </a:lnTo>
                  <a:lnTo>
                    <a:pt x="1246569" y="1538391"/>
                  </a:lnTo>
                  <a:lnTo>
                    <a:pt x="1247839" y="1538391"/>
                  </a:lnTo>
                  <a:lnTo>
                    <a:pt x="1247839" y="1537121"/>
                  </a:lnTo>
                  <a:close/>
                </a:path>
                <a:path w="1599565" h="1540510">
                  <a:moveTo>
                    <a:pt x="1250379" y="1535851"/>
                  </a:moveTo>
                  <a:lnTo>
                    <a:pt x="352489" y="1535851"/>
                  </a:lnTo>
                  <a:lnTo>
                    <a:pt x="352489" y="1537121"/>
                  </a:lnTo>
                  <a:lnTo>
                    <a:pt x="1250379" y="1537121"/>
                  </a:lnTo>
                  <a:lnTo>
                    <a:pt x="1250379" y="1535851"/>
                  </a:lnTo>
                  <a:close/>
                </a:path>
                <a:path w="1599565" h="1540510">
                  <a:moveTo>
                    <a:pt x="1244029" y="1539661"/>
                  </a:moveTo>
                  <a:lnTo>
                    <a:pt x="1064536" y="1539661"/>
                  </a:lnTo>
                  <a:lnTo>
                    <a:pt x="1244029" y="1540090"/>
                  </a:lnTo>
                  <a:lnTo>
                    <a:pt x="1244029" y="1539661"/>
                  </a:lnTo>
                  <a:close/>
                </a:path>
              </a:pathLst>
            </a:custGeom>
            <a:solidFill>
              <a:srgbClr val="0C36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5368842" y="4454436"/>
              <a:ext cx="1590040" cy="1530985"/>
            </a:xfrm>
            <a:custGeom>
              <a:avLst/>
              <a:gdLst/>
              <a:ahLst/>
              <a:cxnLst/>
              <a:rect l="l" t="t" r="r" b="b"/>
              <a:pathLst>
                <a:path w="1590040" h="1530985">
                  <a:moveTo>
                    <a:pt x="1252937" y="3263"/>
                  </a:moveTo>
                  <a:lnTo>
                    <a:pt x="337267" y="3263"/>
                  </a:lnTo>
                  <a:lnTo>
                    <a:pt x="337267" y="4063"/>
                  </a:lnTo>
                  <a:lnTo>
                    <a:pt x="1059050" y="5803"/>
                  </a:lnTo>
                  <a:lnTo>
                    <a:pt x="1255477" y="5803"/>
                  </a:lnTo>
                  <a:lnTo>
                    <a:pt x="1255477" y="4533"/>
                  </a:lnTo>
                  <a:lnTo>
                    <a:pt x="1252937" y="4533"/>
                  </a:lnTo>
                  <a:lnTo>
                    <a:pt x="1252937" y="3263"/>
                  </a:lnTo>
                  <a:close/>
                </a:path>
                <a:path w="1590040" h="1530985">
                  <a:moveTo>
                    <a:pt x="1251667" y="1993"/>
                  </a:moveTo>
                  <a:lnTo>
                    <a:pt x="339807" y="1993"/>
                  </a:lnTo>
                  <a:lnTo>
                    <a:pt x="339807" y="3263"/>
                  </a:lnTo>
                  <a:lnTo>
                    <a:pt x="1251667" y="3263"/>
                  </a:lnTo>
                  <a:lnTo>
                    <a:pt x="1251667" y="1993"/>
                  </a:lnTo>
                  <a:close/>
                </a:path>
                <a:path w="1590040" h="1530985">
                  <a:moveTo>
                    <a:pt x="343617" y="0"/>
                  </a:moveTo>
                  <a:lnTo>
                    <a:pt x="343617" y="723"/>
                  </a:lnTo>
                  <a:lnTo>
                    <a:pt x="341077" y="723"/>
                  </a:lnTo>
                  <a:lnTo>
                    <a:pt x="341077" y="1993"/>
                  </a:lnTo>
                  <a:lnTo>
                    <a:pt x="1249127" y="1993"/>
                  </a:lnTo>
                  <a:lnTo>
                    <a:pt x="1249127" y="1447"/>
                  </a:lnTo>
                  <a:lnTo>
                    <a:pt x="343617" y="0"/>
                  </a:lnTo>
                  <a:close/>
                </a:path>
                <a:path w="1590040" h="1530985">
                  <a:moveTo>
                    <a:pt x="1258017" y="5803"/>
                  </a:moveTo>
                  <a:lnTo>
                    <a:pt x="1059050" y="5803"/>
                  </a:lnTo>
                  <a:lnTo>
                    <a:pt x="1258017" y="6283"/>
                  </a:lnTo>
                  <a:lnTo>
                    <a:pt x="1258017" y="5803"/>
                  </a:lnTo>
                  <a:close/>
                </a:path>
                <a:path w="1590040" h="1530985">
                  <a:moveTo>
                    <a:pt x="5258" y="325843"/>
                  </a:moveTo>
                  <a:lnTo>
                    <a:pt x="4527" y="325843"/>
                  </a:lnTo>
                  <a:lnTo>
                    <a:pt x="4527" y="328383"/>
                  </a:lnTo>
                  <a:lnTo>
                    <a:pt x="5254" y="328383"/>
                  </a:lnTo>
                  <a:lnTo>
                    <a:pt x="5258" y="325843"/>
                  </a:lnTo>
                  <a:close/>
                </a:path>
                <a:path w="1590040" h="1530985">
                  <a:moveTo>
                    <a:pt x="1585677" y="324573"/>
                  </a:moveTo>
                  <a:lnTo>
                    <a:pt x="1585146" y="324573"/>
                  </a:lnTo>
                  <a:lnTo>
                    <a:pt x="1585139" y="328383"/>
                  </a:lnTo>
                  <a:lnTo>
                    <a:pt x="1586947" y="328383"/>
                  </a:lnTo>
                  <a:lnTo>
                    <a:pt x="1586947" y="325843"/>
                  </a:lnTo>
                  <a:lnTo>
                    <a:pt x="1585677" y="325843"/>
                  </a:lnTo>
                  <a:lnTo>
                    <a:pt x="1585677" y="324573"/>
                  </a:lnTo>
                  <a:close/>
                </a:path>
                <a:path w="1590040" h="1530985">
                  <a:moveTo>
                    <a:pt x="5254" y="328383"/>
                  </a:moveTo>
                  <a:lnTo>
                    <a:pt x="3257" y="328383"/>
                  </a:lnTo>
                  <a:lnTo>
                    <a:pt x="3257" y="330923"/>
                  </a:lnTo>
                  <a:lnTo>
                    <a:pt x="1987" y="330923"/>
                  </a:lnTo>
                  <a:lnTo>
                    <a:pt x="1987" y="332193"/>
                  </a:lnTo>
                  <a:lnTo>
                    <a:pt x="1434" y="332193"/>
                  </a:lnTo>
                  <a:lnTo>
                    <a:pt x="1419" y="341083"/>
                  </a:lnTo>
                  <a:lnTo>
                    <a:pt x="5232" y="341083"/>
                  </a:lnTo>
                  <a:lnTo>
                    <a:pt x="5254" y="328383"/>
                  </a:lnTo>
                  <a:close/>
                </a:path>
                <a:path w="1590040" h="1530985">
                  <a:moveTo>
                    <a:pt x="1588217" y="328383"/>
                  </a:moveTo>
                  <a:lnTo>
                    <a:pt x="1585139" y="328383"/>
                  </a:lnTo>
                  <a:lnTo>
                    <a:pt x="1585118" y="341083"/>
                  </a:lnTo>
                  <a:lnTo>
                    <a:pt x="1589912" y="341083"/>
                  </a:lnTo>
                  <a:lnTo>
                    <a:pt x="1589934" y="332193"/>
                  </a:lnTo>
                  <a:lnTo>
                    <a:pt x="1589487" y="332193"/>
                  </a:lnTo>
                  <a:lnTo>
                    <a:pt x="1589487" y="330923"/>
                  </a:lnTo>
                  <a:lnTo>
                    <a:pt x="1588217" y="330923"/>
                  </a:lnTo>
                  <a:lnTo>
                    <a:pt x="1588217" y="328383"/>
                  </a:lnTo>
                  <a:close/>
                </a:path>
                <a:path w="1590040" h="1530985">
                  <a:moveTo>
                    <a:pt x="5232" y="341083"/>
                  </a:moveTo>
                  <a:lnTo>
                    <a:pt x="1419" y="341083"/>
                  </a:lnTo>
                  <a:lnTo>
                    <a:pt x="1407" y="348703"/>
                  </a:lnTo>
                  <a:lnTo>
                    <a:pt x="5220" y="348703"/>
                  </a:lnTo>
                  <a:lnTo>
                    <a:pt x="5232" y="341083"/>
                  </a:lnTo>
                  <a:close/>
                </a:path>
                <a:path w="1590040" h="1530985">
                  <a:moveTo>
                    <a:pt x="1589912" y="341083"/>
                  </a:moveTo>
                  <a:lnTo>
                    <a:pt x="1585118" y="341083"/>
                  </a:lnTo>
                  <a:lnTo>
                    <a:pt x="1585105" y="348703"/>
                  </a:lnTo>
                  <a:lnTo>
                    <a:pt x="1589893" y="348703"/>
                  </a:lnTo>
                  <a:lnTo>
                    <a:pt x="1589912" y="341083"/>
                  </a:lnTo>
                  <a:close/>
                </a:path>
                <a:path w="1590040" h="1530985">
                  <a:moveTo>
                    <a:pt x="5220" y="348703"/>
                  </a:moveTo>
                  <a:lnTo>
                    <a:pt x="1407" y="348703"/>
                  </a:lnTo>
                  <a:lnTo>
                    <a:pt x="1398" y="353783"/>
                  </a:lnTo>
                  <a:lnTo>
                    <a:pt x="5211" y="353783"/>
                  </a:lnTo>
                  <a:lnTo>
                    <a:pt x="5220" y="348703"/>
                  </a:lnTo>
                  <a:close/>
                </a:path>
                <a:path w="1590040" h="1530985">
                  <a:moveTo>
                    <a:pt x="1589893" y="348703"/>
                  </a:moveTo>
                  <a:lnTo>
                    <a:pt x="1585105" y="348703"/>
                  </a:lnTo>
                  <a:lnTo>
                    <a:pt x="1585097" y="353783"/>
                  </a:lnTo>
                  <a:lnTo>
                    <a:pt x="1589880" y="353783"/>
                  </a:lnTo>
                  <a:lnTo>
                    <a:pt x="1589893" y="348703"/>
                  </a:lnTo>
                  <a:close/>
                </a:path>
                <a:path w="1590040" h="1530985">
                  <a:moveTo>
                    <a:pt x="5211" y="353783"/>
                  </a:moveTo>
                  <a:lnTo>
                    <a:pt x="1398" y="353783"/>
                  </a:lnTo>
                  <a:lnTo>
                    <a:pt x="1386" y="361403"/>
                  </a:lnTo>
                  <a:lnTo>
                    <a:pt x="5198" y="361403"/>
                  </a:lnTo>
                  <a:lnTo>
                    <a:pt x="5211" y="353783"/>
                  </a:lnTo>
                  <a:close/>
                </a:path>
                <a:path w="1590040" h="1530985">
                  <a:moveTo>
                    <a:pt x="1589880" y="353783"/>
                  </a:moveTo>
                  <a:lnTo>
                    <a:pt x="1585097" y="353783"/>
                  </a:lnTo>
                  <a:lnTo>
                    <a:pt x="1585084" y="361403"/>
                  </a:lnTo>
                  <a:lnTo>
                    <a:pt x="1589861" y="361403"/>
                  </a:lnTo>
                  <a:lnTo>
                    <a:pt x="1589880" y="353783"/>
                  </a:lnTo>
                  <a:close/>
                </a:path>
                <a:path w="1590040" h="1530985">
                  <a:moveTo>
                    <a:pt x="5198" y="361403"/>
                  </a:moveTo>
                  <a:lnTo>
                    <a:pt x="1386" y="361403"/>
                  </a:lnTo>
                  <a:lnTo>
                    <a:pt x="1377" y="366483"/>
                  </a:lnTo>
                  <a:lnTo>
                    <a:pt x="5190" y="366483"/>
                  </a:lnTo>
                  <a:lnTo>
                    <a:pt x="5198" y="361403"/>
                  </a:lnTo>
                  <a:close/>
                </a:path>
                <a:path w="1590040" h="1530985">
                  <a:moveTo>
                    <a:pt x="1589861" y="361403"/>
                  </a:moveTo>
                  <a:lnTo>
                    <a:pt x="1585084" y="361403"/>
                  </a:lnTo>
                  <a:lnTo>
                    <a:pt x="1585076" y="366483"/>
                  </a:lnTo>
                  <a:lnTo>
                    <a:pt x="1589849" y="366483"/>
                  </a:lnTo>
                  <a:lnTo>
                    <a:pt x="1589861" y="361403"/>
                  </a:lnTo>
                  <a:close/>
                </a:path>
                <a:path w="1590040" h="1530985">
                  <a:moveTo>
                    <a:pt x="5190" y="366483"/>
                  </a:moveTo>
                  <a:lnTo>
                    <a:pt x="1377" y="366483"/>
                  </a:lnTo>
                  <a:lnTo>
                    <a:pt x="1364" y="374103"/>
                  </a:lnTo>
                  <a:lnTo>
                    <a:pt x="5177" y="374103"/>
                  </a:lnTo>
                  <a:lnTo>
                    <a:pt x="5190" y="366483"/>
                  </a:lnTo>
                  <a:close/>
                </a:path>
                <a:path w="1590040" h="1530985">
                  <a:moveTo>
                    <a:pt x="1589849" y="366483"/>
                  </a:moveTo>
                  <a:lnTo>
                    <a:pt x="1585076" y="366483"/>
                  </a:lnTo>
                  <a:lnTo>
                    <a:pt x="1585063" y="374103"/>
                  </a:lnTo>
                  <a:lnTo>
                    <a:pt x="1589830" y="374103"/>
                  </a:lnTo>
                  <a:lnTo>
                    <a:pt x="1589849" y="366483"/>
                  </a:lnTo>
                  <a:close/>
                </a:path>
                <a:path w="1590040" h="1530985">
                  <a:moveTo>
                    <a:pt x="5177" y="374103"/>
                  </a:moveTo>
                  <a:lnTo>
                    <a:pt x="1364" y="374103"/>
                  </a:lnTo>
                  <a:lnTo>
                    <a:pt x="1354" y="380453"/>
                  </a:lnTo>
                  <a:lnTo>
                    <a:pt x="5167" y="380453"/>
                  </a:lnTo>
                  <a:lnTo>
                    <a:pt x="5177" y="374103"/>
                  </a:lnTo>
                  <a:close/>
                </a:path>
                <a:path w="1590040" h="1530985">
                  <a:moveTo>
                    <a:pt x="1589830" y="374103"/>
                  </a:moveTo>
                  <a:lnTo>
                    <a:pt x="1585063" y="374103"/>
                  </a:lnTo>
                  <a:lnTo>
                    <a:pt x="1585052" y="380453"/>
                  </a:lnTo>
                  <a:lnTo>
                    <a:pt x="1589814" y="380453"/>
                  </a:lnTo>
                  <a:lnTo>
                    <a:pt x="1589830" y="374103"/>
                  </a:lnTo>
                  <a:close/>
                </a:path>
                <a:path w="1590040" h="1530985">
                  <a:moveTo>
                    <a:pt x="5167" y="380453"/>
                  </a:moveTo>
                  <a:lnTo>
                    <a:pt x="1354" y="380453"/>
                  </a:lnTo>
                  <a:lnTo>
                    <a:pt x="1343" y="386803"/>
                  </a:lnTo>
                  <a:lnTo>
                    <a:pt x="5156" y="386803"/>
                  </a:lnTo>
                  <a:lnTo>
                    <a:pt x="5167" y="380453"/>
                  </a:lnTo>
                  <a:close/>
                </a:path>
                <a:path w="1590040" h="1530985">
                  <a:moveTo>
                    <a:pt x="1589814" y="380453"/>
                  </a:moveTo>
                  <a:lnTo>
                    <a:pt x="1585052" y="380453"/>
                  </a:lnTo>
                  <a:lnTo>
                    <a:pt x="1585042" y="386803"/>
                  </a:lnTo>
                  <a:lnTo>
                    <a:pt x="1589798" y="386803"/>
                  </a:lnTo>
                  <a:lnTo>
                    <a:pt x="1589814" y="380453"/>
                  </a:lnTo>
                  <a:close/>
                </a:path>
                <a:path w="1590040" h="1530985">
                  <a:moveTo>
                    <a:pt x="5156" y="386803"/>
                  </a:moveTo>
                  <a:lnTo>
                    <a:pt x="1343" y="386803"/>
                  </a:lnTo>
                  <a:lnTo>
                    <a:pt x="1335" y="391883"/>
                  </a:lnTo>
                  <a:lnTo>
                    <a:pt x="5147" y="391883"/>
                  </a:lnTo>
                  <a:lnTo>
                    <a:pt x="5156" y="386803"/>
                  </a:lnTo>
                  <a:close/>
                </a:path>
                <a:path w="1590040" h="1530985">
                  <a:moveTo>
                    <a:pt x="1589798" y="386803"/>
                  </a:moveTo>
                  <a:lnTo>
                    <a:pt x="1585042" y="386803"/>
                  </a:lnTo>
                  <a:lnTo>
                    <a:pt x="1585033" y="391883"/>
                  </a:lnTo>
                  <a:lnTo>
                    <a:pt x="1589785" y="391883"/>
                  </a:lnTo>
                  <a:lnTo>
                    <a:pt x="1589798" y="386803"/>
                  </a:lnTo>
                  <a:close/>
                </a:path>
                <a:path w="1590040" h="1530985">
                  <a:moveTo>
                    <a:pt x="5147" y="391883"/>
                  </a:moveTo>
                  <a:lnTo>
                    <a:pt x="1335" y="391883"/>
                  </a:lnTo>
                  <a:lnTo>
                    <a:pt x="1322" y="399503"/>
                  </a:lnTo>
                  <a:lnTo>
                    <a:pt x="5135" y="399503"/>
                  </a:lnTo>
                  <a:lnTo>
                    <a:pt x="5147" y="391883"/>
                  </a:lnTo>
                  <a:close/>
                </a:path>
                <a:path w="1590040" h="1530985">
                  <a:moveTo>
                    <a:pt x="1589785" y="391883"/>
                  </a:moveTo>
                  <a:lnTo>
                    <a:pt x="1585033" y="391883"/>
                  </a:lnTo>
                  <a:lnTo>
                    <a:pt x="1585021" y="399503"/>
                  </a:lnTo>
                  <a:lnTo>
                    <a:pt x="1589766" y="399503"/>
                  </a:lnTo>
                  <a:lnTo>
                    <a:pt x="1589785" y="391883"/>
                  </a:lnTo>
                  <a:close/>
                </a:path>
                <a:path w="1590040" h="1530985">
                  <a:moveTo>
                    <a:pt x="5135" y="399503"/>
                  </a:moveTo>
                  <a:lnTo>
                    <a:pt x="1322" y="399503"/>
                  </a:lnTo>
                  <a:lnTo>
                    <a:pt x="1314" y="404583"/>
                  </a:lnTo>
                  <a:lnTo>
                    <a:pt x="5126" y="404583"/>
                  </a:lnTo>
                  <a:lnTo>
                    <a:pt x="5135" y="399503"/>
                  </a:lnTo>
                  <a:close/>
                </a:path>
                <a:path w="1590040" h="1530985">
                  <a:moveTo>
                    <a:pt x="1589766" y="399503"/>
                  </a:moveTo>
                  <a:lnTo>
                    <a:pt x="1585021" y="399503"/>
                  </a:lnTo>
                  <a:lnTo>
                    <a:pt x="1585012" y="404583"/>
                  </a:lnTo>
                  <a:lnTo>
                    <a:pt x="1589754" y="404583"/>
                  </a:lnTo>
                  <a:lnTo>
                    <a:pt x="1589766" y="399503"/>
                  </a:lnTo>
                  <a:close/>
                </a:path>
                <a:path w="1590040" h="1530985">
                  <a:moveTo>
                    <a:pt x="5126" y="404583"/>
                  </a:moveTo>
                  <a:lnTo>
                    <a:pt x="1314" y="404583"/>
                  </a:lnTo>
                  <a:lnTo>
                    <a:pt x="1301" y="412203"/>
                  </a:lnTo>
                  <a:lnTo>
                    <a:pt x="5114" y="412203"/>
                  </a:lnTo>
                  <a:lnTo>
                    <a:pt x="5126" y="404583"/>
                  </a:lnTo>
                  <a:close/>
                </a:path>
                <a:path w="1590040" h="1530985">
                  <a:moveTo>
                    <a:pt x="1589754" y="404583"/>
                  </a:moveTo>
                  <a:lnTo>
                    <a:pt x="1585012" y="404583"/>
                  </a:lnTo>
                  <a:lnTo>
                    <a:pt x="1584999" y="412203"/>
                  </a:lnTo>
                  <a:lnTo>
                    <a:pt x="1589735" y="412203"/>
                  </a:lnTo>
                  <a:lnTo>
                    <a:pt x="1589754" y="404583"/>
                  </a:lnTo>
                  <a:close/>
                </a:path>
                <a:path w="1590040" h="1530985">
                  <a:moveTo>
                    <a:pt x="5114" y="412203"/>
                  </a:moveTo>
                  <a:lnTo>
                    <a:pt x="1301" y="412203"/>
                  </a:lnTo>
                  <a:lnTo>
                    <a:pt x="1280" y="424903"/>
                  </a:lnTo>
                  <a:lnTo>
                    <a:pt x="5092" y="424903"/>
                  </a:lnTo>
                  <a:lnTo>
                    <a:pt x="5114" y="412203"/>
                  </a:lnTo>
                  <a:close/>
                </a:path>
                <a:path w="1590040" h="1530985">
                  <a:moveTo>
                    <a:pt x="1589735" y="412203"/>
                  </a:moveTo>
                  <a:lnTo>
                    <a:pt x="1584999" y="412203"/>
                  </a:lnTo>
                  <a:lnTo>
                    <a:pt x="1584978" y="424903"/>
                  </a:lnTo>
                  <a:lnTo>
                    <a:pt x="1589703" y="424903"/>
                  </a:lnTo>
                  <a:lnTo>
                    <a:pt x="1589735" y="412203"/>
                  </a:lnTo>
                  <a:close/>
                </a:path>
                <a:path w="1590040" h="1530985">
                  <a:moveTo>
                    <a:pt x="5092" y="424903"/>
                  </a:moveTo>
                  <a:lnTo>
                    <a:pt x="1280" y="424903"/>
                  </a:lnTo>
                  <a:lnTo>
                    <a:pt x="1270" y="431253"/>
                  </a:lnTo>
                  <a:lnTo>
                    <a:pt x="5082" y="431253"/>
                  </a:lnTo>
                  <a:lnTo>
                    <a:pt x="5092" y="424903"/>
                  </a:lnTo>
                  <a:close/>
                </a:path>
                <a:path w="1590040" h="1530985">
                  <a:moveTo>
                    <a:pt x="1589703" y="424903"/>
                  </a:moveTo>
                  <a:lnTo>
                    <a:pt x="1584978" y="424903"/>
                  </a:lnTo>
                  <a:lnTo>
                    <a:pt x="1584967" y="431253"/>
                  </a:lnTo>
                  <a:lnTo>
                    <a:pt x="1589687" y="431253"/>
                  </a:lnTo>
                  <a:lnTo>
                    <a:pt x="1589703" y="424903"/>
                  </a:lnTo>
                  <a:close/>
                </a:path>
                <a:path w="1590040" h="1530985">
                  <a:moveTo>
                    <a:pt x="5082" y="431253"/>
                  </a:moveTo>
                  <a:lnTo>
                    <a:pt x="1270" y="431253"/>
                  </a:lnTo>
                  <a:lnTo>
                    <a:pt x="1259" y="437603"/>
                  </a:lnTo>
                  <a:lnTo>
                    <a:pt x="5071" y="437603"/>
                  </a:lnTo>
                  <a:lnTo>
                    <a:pt x="5082" y="431253"/>
                  </a:lnTo>
                  <a:close/>
                </a:path>
                <a:path w="1590040" h="1530985">
                  <a:moveTo>
                    <a:pt x="1589687" y="431253"/>
                  </a:moveTo>
                  <a:lnTo>
                    <a:pt x="1584967" y="431253"/>
                  </a:lnTo>
                  <a:lnTo>
                    <a:pt x="1584957" y="437603"/>
                  </a:lnTo>
                  <a:lnTo>
                    <a:pt x="1589671" y="437603"/>
                  </a:lnTo>
                  <a:lnTo>
                    <a:pt x="1589687" y="431253"/>
                  </a:lnTo>
                  <a:close/>
                </a:path>
                <a:path w="1590040" h="1530985">
                  <a:moveTo>
                    <a:pt x="5071" y="437603"/>
                  </a:moveTo>
                  <a:lnTo>
                    <a:pt x="1259" y="437603"/>
                  </a:lnTo>
                  <a:lnTo>
                    <a:pt x="1248" y="443953"/>
                  </a:lnTo>
                  <a:lnTo>
                    <a:pt x="5060" y="443953"/>
                  </a:lnTo>
                  <a:lnTo>
                    <a:pt x="5071" y="437603"/>
                  </a:lnTo>
                  <a:close/>
                </a:path>
                <a:path w="1590040" h="1530985">
                  <a:moveTo>
                    <a:pt x="1589671" y="437603"/>
                  </a:moveTo>
                  <a:lnTo>
                    <a:pt x="1584957" y="437603"/>
                  </a:lnTo>
                  <a:lnTo>
                    <a:pt x="1584946" y="443953"/>
                  </a:lnTo>
                  <a:lnTo>
                    <a:pt x="1589656" y="443953"/>
                  </a:lnTo>
                  <a:lnTo>
                    <a:pt x="1589671" y="437603"/>
                  </a:lnTo>
                  <a:close/>
                </a:path>
                <a:path w="1590040" h="1530985">
                  <a:moveTo>
                    <a:pt x="5060" y="443953"/>
                  </a:moveTo>
                  <a:lnTo>
                    <a:pt x="1248" y="443953"/>
                  </a:lnTo>
                  <a:lnTo>
                    <a:pt x="1229" y="455383"/>
                  </a:lnTo>
                  <a:lnTo>
                    <a:pt x="5041" y="455383"/>
                  </a:lnTo>
                  <a:lnTo>
                    <a:pt x="5060" y="443953"/>
                  </a:lnTo>
                  <a:close/>
                </a:path>
                <a:path w="1590040" h="1530985">
                  <a:moveTo>
                    <a:pt x="1589656" y="443953"/>
                  </a:moveTo>
                  <a:lnTo>
                    <a:pt x="1584946" y="443953"/>
                  </a:lnTo>
                  <a:lnTo>
                    <a:pt x="1584927" y="455383"/>
                  </a:lnTo>
                  <a:lnTo>
                    <a:pt x="1589627" y="455383"/>
                  </a:lnTo>
                  <a:lnTo>
                    <a:pt x="1589656" y="443953"/>
                  </a:lnTo>
                  <a:close/>
                </a:path>
                <a:path w="1590040" h="1530985">
                  <a:moveTo>
                    <a:pt x="5041" y="455383"/>
                  </a:moveTo>
                  <a:lnTo>
                    <a:pt x="1229" y="455383"/>
                  </a:lnTo>
                  <a:lnTo>
                    <a:pt x="1217" y="463003"/>
                  </a:lnTo>
                  <a:lnTo>
                    <a:pt x="5029" y="463003"/>
                  </a:lnTo>
                  <a:lnTo>
                    <a:pt x="5041" y="455383"/>
                  </a:lnTo>
                  <a:close/>
                </a:path>
                <a:path w="1590040" h="1530985">
                  <a:moveTo>
                    <a:pt x="1589627" y="455383"/>
                  </a:moveTo>
                  <a:lnTo>
                    <a:pt x="1584927" y="455383"/>
                  </a:lnTo>
                  <a:lnTo>
                    <a:pt x="1584914" y="463003"/>
                  </a:lnTo>
                  <a:lnTo>
                    <a:pt x="1589608" y="463003"/>
                  </a:lnTo>
                  <a:lnTo>
                    <a:pt x="1589627" y="455383"/>
                  </a:lnTo>
                  <a:close/>
                </a:path>
                <a:path w="1590040" h="1530985">
                  <a:moveTo>
                    <a:pt x="5029" y="463003"/>
                  </a:moveTo>
                  <a:lnTo>
                    <a:pt x="1217" y="463003"/>
                  </a:lnTo>
                  <a:lnTo>
                    <a:pt x="1187" y="480783"/>
                  </a:lnTo>
                  <a:lnTo>
                    <a:pt x="4999" y="480783"/>
                  </a:lnTo>
                  <a:lnTo>
                    <a:pt x="5029" y="463003"/>
                  </a:lnTo>
                  <a:close/>
                </a:path>
                <a:path w="1590040" h="1530985">
                  <a:moveTo>
                    <a:pt x="1589608" y="463003"/>
                  </a:moveTo>
                  <a:lnTo>
                    <a:pt x="1584914" y="463003"/>
                  </a:lnTo>
                  <a:lnTo>
                    <a:pt x="1584885" y="480783"/>
                  </a:lnTo>
                  <a:lnTo>
                    <a:pt x="1589564" y="480783"/>
                  </a:lnTo>
                  <a:lnTo>
                    <a:pt x="1589608" y="463003"/>
                  </a:lnTo>
                  <a:close/>
                </a:path>
                <a:path w="1590040" h="1530985">
                  <a:moveTo>
                    <a:pt x="4999" y="480783"/>
                  </a:moveTo>
                  <a:lnTo>
                    <a:pt x="1187" y="480783"/>
                  </a:lnTo>
                  <a:lnTo>
                    <a:pt x="995" y="596353"/>
                  </a:lnTo>
                  <a:lnTo>
                    <a:pt x="4806" y="596353"/>
                  </a:lnTo>
                  <a:lnTo>
                    <a:pt x="4999" y="480783"/>
                  </a:lnTo>
                  <a:close/>
                </a:path>
                <a:path w="1590040" h="1530985">
                  <a:moveTo>
                    <a:pt x="1589564" y="480783"/>
                  </a:moveTo>
                  <a:lnTo>
                    <a:pt x="1584885" y="480783"/>
                  </a:lnTo>
                  <a:lnTo>
                    <a:pt x="1584691" y="596353"/>
                  </a:lnTo>
                  <a:lnTo>
                    <a:pt x="1589276" y="596353"/>
                  </a:lnTo>
                  <a:lnTo>
                    <a:pt x="1589564" y="480783"/>
                  </a:lnTo>
                  <a:close/>
                </a:path>
                <a:path w="1590040" h="1530985">
                  <a:moveTo>
                    <a:pt x="4806" y="596353"/>
                  </a:moveTo>
                  <a:lnTo>
                    <a:pt x="995" y="596353"/>
                  </a:lnTo>
                  <a:lnTo>
                    <a:pt x="890" y="659853"/>
                  </a:lnTo>
                  <a:lnTo>
                    <a:pt x="4700" y="659853"/>
                  </a:lnTo>
                  <a:lnTo>
                    <a:pt x="4806" y="596353"/>
                  </a:lnTo>
                  <a:close/>
                </a:path>
                <a:path w="1590040" h="1530985">
                  <a:moveTo>
                    <a:pt x="1589276" y="596353"/>
                  </a:moveTo>
                  <a:lnTo>
                    <a:pt x="1584691" y="596353"/>
                  </a:lnTo>
                  <a:lnTo>
                    <a:pt x="1584585" y="659853"/>
                  </a:lnTo>
                  <a:lnTo>
                    <a:pt x="1589118" y="659853"/>
                  </a:lnTo>
                  <a:lnTo>
                    <a:pt x="1589276" y="596353"/>
                  </a:lnTo>
                  <a:close/>
                </a:path>
                <a:path w="1590040" h="1530985">
                  <a:moveTo>
                    <a:pt x="4700" y="659853"/>
                  </a:moveTo>
                  <a:lnTo>
                    <a:pt x="890" y="659853"/>
                  </a:lnTo>
                  <a:lnTo>
                    <a:pt x="774" y="729703"/>
                  </a:lnTo>
                  <a:lnTo>
                    <a:pt x="4583" y="729703"/>
                  </a:lnTo>
                  <a:lnTo>
                    <a:pt x="4700" y="659853"/>
                  </a:lnTo>
                  <a:close/>
                </a:path>
                <a:path w="1590040" h="1530985">
                  <a:moveTo>
                    <a:pt x="1589118" y="659853"/>
                  </a:moveTo>
                  <a:lnTo>
                    <a:pt x="1584585" y="659853"/>
                  </a:lnTo>
                  <a:lnTo>
                    <a:pt x="1584468" y="729703"/>
                  </a:lnTo>
                  <a:lnTo>
                    <a:pt x="1588944" y="729703"/>
                  </a:lnTo>
                  <a:lnTo>
                    <a:pt x="1589118" y="659853"/>
                  </a:lnTo>
                  <a:close/>
                </a:path>
                <a:path w="1590040" h="1530985">
                  <a:moveTo>
                    <a:pt x="4583" y="729703"/>
                  </a:moveTo>
                  <a:lnTo>
                    <a:pt x="774" y="729703"/>
                  </a:lnTo>
                  <a:lnTo>
                    <a:pt x="502" y="893533"/>
                  </a:lnTo>
                  <a:lnTo>
                    <a:pt x="4309" y="893533"/>
                  </a:lnTo>
                  <a:lnTo>
                    <a:pt x="4583" y="729703"/>
                  </a:lnTo>
                  <a:close/>
                </a:path>
                <a:path w="1590040" h="1530985">
                  <a:moveTo>
                    <a:pt x="1588944" y="729703"/>
                  </a:moveTo>
                  <a:lnTo>
                    <a:pt x="1584468" y="729703"/>
                  </a:lnTo>
                  <a:lnTo>
                    <a:pt x="1584194" y="893533"/>
                  </a:lnTo>
                  <a:lnTo>
                    <a:pt x="1588535" y="893533"/>
                  </a:lnTo>
                  <a:lnTo>
                    <a:pt x="1588944" y="729703"/>
                  </a:lnTo>
                  <a:close/>
                </a:path>
                <a:path w="1590040" h="1530985">
                  <a:moveTo>
                    <a:pt x="4309" y="893533"/>
                  </a:moveTo>
                  <a:lnTo>
                    <a:pt x="502" y="893533"/>
                  </a:lnTo>
                  <a:lnTo>
                    <a:pt x="238" y="1052283"/>
                  </a:lnTo>
                  <a:lnTo>
                    <a:pt x="4044" y="1052283"/>
                  </a:lnTo>
                  <a:lnTo>
                    <a:pt x="4309" y="893533"/>
                  </a:lnTo>
                  <a:close/>
                </a:path>
                <a:path w="1590040" h="1530985">
                  <a:moveTo>
                    <a:pt x="1588535" y="893533"/>
                  </a:moveTo>
                  <a:lnTo>
                    <a:pt x="1584194" y="893533"/>
                  </a:lnTo>
                  <a:lnTo>
                    <a:pt x="1583929" y="1052283"/>
                  </a:lnTo>
                  <a:lnTo>
                    <a:pt x="1588140" y="1052283"/>
                  </a:lnTo>
                  <a:lnTo>
                    <a:pt x="1588535" y="893533"/>
                  </a:lnTo>
                  <a:close/>
                </a:path>
                <a:path w="1590040" h="1530985">
                  <a:moveTo>
                    <a:pt x="4044" y="1052283"/>
                  </a:moveTo>
                  <a:lnTo>
                    <a:pt x="238" y="1052283"/>
                  </a:lnTo>
                  <a:lnTo>
                    <a:pt x="213" y="1067523"/>
                  </a:lnTo>
                  <a:lnTo>
                    <a:pt x="4019" y="1067523"/>
                  </a:lnTo>
                  <a:lnTo>
                    <a:pt x="4044" y="1052283"/>
                  </a:lnTo>
                  <a:close/>
                </a:path>
                <a:path w="1590040" h="1530985">
                  <a:moveTo>
                    <a:pt x="1588140" y="1052283"/>
                  </a:moveTo>
                  <a:lnTo>
                    <a:pt x="1583929" y="1052283"/>
                  </a:lnTo>
                  <a:lnTo>
                    <a:pt x="1583903" y="1067523"/>
                  </a:lnTo>
                  <a:lnTo>
                    <a:pt x="1588102" y="1067523"/>
                  </a:lnTo>
                  <a:lnTo>
                    <a:pt x="1588140" y="1052283"/>
                  </a:lnTo>
                  <a:close/>
                </a:path>
                <a:path w="1590040" h="1530985">
                  <a:moveTo>
                    <a:pt x="4019" y="1067523"/>
                  </a:moveTo>
                  <a:lnTo>
                    <a:pt x="213" y="1067523"/>
                  </a:lnTo>
                  <a:lnTo>
                    <a:pt x="206" y="1071333"/>
                  </a:lnTo>
                  <a:lnTo>
                    <a:pt x="4012" y="1071333"/>
                  </a:lnTo>
                  <a:lnTo>
                    <a:pt x="4019" y="1067523"/>
                  </a:lnTo>
                  <a:close/>
                </a:path>
                <a:path w="1590040" h="1530985">
                  <a:moveTo>
                    <a:pt x="1588102" y="1067523"/>
                  </a:moveTo>
                  <a:lnTo>
                    <a:pt x="1583903" y="1067523"/>
                  </a:lnTo>
                  <a:lnTo>
                    <a:pt x="1583897" y="1071333"/>
                  </a:lnTo>
                  <a:lnTo>
                    <a:pt x="1588092" y="1071333"/>
                  </a:lnTo>
                  <a:lnTo>
                    <a:pt x="1588102" y="1067523"/>
                  </a:lnTo>
                  <a:close/>
                </a:path>
                <a:path w="1590040" h="1530985">
                  <a:moveTo>
                    <a:pt x="4012" y="1071333"/>
                  </a:moveTo>
                  <a:lnTo>
                    <a:pt x="206" y="1071333"/>
                  </a:lnTo>
                  <a:lnTo>
                    <a:pt x="90" y="1141183"/>
                  </a:lnTo>
                  <a:lnTo>
                    <a:pt x="3895" y="1141183"/>
                  </a:lnTo>
                  <a:lnTo>
                    <a:pt x="4012" y="1071333"/>
                  </a:lnTo>
                  <a:close/>
                </a:path>
                <a:path w="1590040" h="1530985">
                  <a:moveTo>
                    <a:pt x="1588092" y="1071333"/>
                  </a:moveTo>
                  <a:lnTo>
                    <a:pt x="1583897" y="1071333"/>
                  </a:lnTo>
                  <a:lnTo>
                    <a:pt x="1583780" y="1141183"/>
                  </a:lnTo>
                  <a:lnTo>
                    <a:pt x="1587918" y="1141183"/>
                  </a:lnTo>
                  <a:lnTo>
                    <a:pt x="1588092" y="1071333"/>
                  </a:lnTo>
                  <a:close/>
                </a:path>
                <a:path w="1590040" h="1530985">
                  <a:moveTo>
                    <a:pt x="3895" y="1141183"/>
                  </a:moveTo>
                  <a:lnTo>
                    <a:pt x="90" y="1141183"/>
                  </a:lnTo>
                  <a:lnTo>
                    <a:pt x="75" y="1150073"/>
                  </a:lnTo>
                  <a:lnTo>
                    <a:pt x="3881" y="1150073"/>
                  </a:lnTo>
                  <a:lnTo>
                    <a:pt x="3895" y="1141183"/>
                  </a:lnTo>
                  <a:close/>
                </a:path>
                <a:path w="1590040" h="1530985">
                  <a:moveTo>
                    <a:pt x="1587918" y="1141183"/>
                  </a:moveTo>
                  <a:lnTo>
                    <a:pt x="1583780" y="1141183"/>
                  </a:lnTo>
                  <a:lnTo>
                    <a:pt x="1583765" y="1150073"/>
                  </a:lnTo>
                  <a:lnTo>
                    <a:pt x="1587896" y="1150073"/>
                  </a:lnTo>
                  <a:lnTo>
                    <a:pt x="1587918" y="1141183"/>
                  </a:lnTo>
                  <a:close/>
                </a:path>
                <a:path w="1590040" h="1530985">
                  <a:moveTo>
                    <a:pt x="3881" y="1150073"/>
                  </a:moveTo>
                  <a:lnTo>
                    <a:pt x="75" y="1150073"/>
                  </a:lnTo>
                  <a:lnTo>
                    <a:pt x="0" y="1195793"/>
                  </a:lnTo>
                  <a:lnTo>
                    <a:pt x="717" y="1195793"/>
                  </a:lnTo>
                  <a:lnTo>
                    <a:pt x="717" y="1198333"/>
                  </a:lnTo>
                  <a:lnTo>
                    <a:pt x="3800" y="1198333"/>
                  </a:lnTo>
                  <a:lnTo>
                    <a:pt x="3881" y="1150073"/>
                  </a:lnTo>
                  <a:close/>
                </a:path>
                <a:path w="1590040" h="1530985">
                  <a:moveTo>
                    <a:pt x="1587896" y="1150073"/>
                  </a:moveTo>
                  <a:lnTo>
                    <a:pt x="1583765" y="1150073"/>
                  </a:lnTo>
                  <a:lnTo>
                    <a:pt x="1583685" y="1198333"/>
                  </a:lnTo>
                  <a:lnTo>
                    <a:pt x="1587776" y="1198333"/>
                  </a:lnTo>
                  <a:lnTo>
                    <a:pt x="1587896" y="1150073"/>
                  </a:lnTo>
                  <a:close/>
                </a:path>
                <a:path w="1590040" h="1530985">
                  <a:moveTo>
                    <a:pt x="1587776" y="1198333"/>
                  </a:moveTo>
                  <a:lnTo>
                    <a:pt x="1583685" y="1198333"/>
                  </a:lnTo>
                  <a:lnTo>
                    <a:pt x="1583668" y="1208493"/>
                  </a:lnTo>
                  <a:lnTo>
                    <a:pt x="1584407" y="1208493"/>
                  </a:lnTo>
                  <a:lnTo>
                    <a:pt x="1584407" y="1205953"/>
                  </a:lnTo>
                  <a:lnTo>
                    <a:pt x="1585677" y="1205953"/>
                  </a:lnTo>
                  <a:lnTo>
                    <a:pt x="1585677" y="1204683"/>
                  </a:lnTo>
                  <a:lnTo>
                    <a:pt x="1586947" y="1204683"/>
                  </a:lnTo>
                  <a:lnTo>
                    <a:pt x="1586947" y="1202143"/>
                  </a:lnTo>
                  <a:lnTo>
                    <a:pt x="1587766" y="1202143"/>
                  </a:lnTo>
                  <a:lnTo>
                    <a:pt x="1587776" y="1198333"/>
                  </a:lnTo>
                  <a:close/>
                </a:path>
                <a:path w="1590040" h="1530985">
                  <a:moveTo>
                    <a:pt x="3800" y="1198333"/>
                  </a:moveTo>
                  <a:lnTo>
                    <a:pt x="1987" y="1198333"/>
                  </a:lnTo>
                  <a:lnTo>
                    <a:pt x="1987" y="1199603"/>
                  </a:lnTo>
                  <a:lnTo>
                    <a:pt x="3257" y="1199603"/>
                  </a:lnTo>
                  <a:lnTo>
                    <a:pt x="3257" y="1202143"/>
                  </a:lnTo>
                  <a:lnTo>
                    <a:pt x="3794" y="1202143"/>
                  </a:lnTo>
                  <a:lnTo>
                    <a:pt x="3800" y="1198333"/>
                  </a:lnTo>
                  <a:close/>
                </a:path>
                <a:path w="1590040" h="1530985">
                  <a:moveTo>
                    <a:pt x="333457" y="1523984"/>
                  </a:moveTo>
                  <a:lnTo>
                    <a:pt x="333457" y="1524723"/>
                  </a:lnTo>
                  <a:lnTo>
                    <a:pt x="793197" y="1524723"/>
                  </a:lnTo>
                  <a:lnTo>
                    <a:pt x="333457" y="1523984"/>
                  </a:lnTo>
                  <a:close/>
                </a:path>
                <a:path w="1590040" h="1530985">
                  <a:moveTo>
                    <a:pt x="1251667" y="1527263"/>
                  </a:moveTo>
                  <a:lnTo>
                    <a:pt x="339807" y="1527263"/>
                  </a:lnTo>
                  <a:lnTo>
                    <a:pt x="339807" y="1528533"/>
                  </a:lnTo>
                  <a:lnTo>
                    <a:pt x="1251667" y="1528533"/>
                  </a:lnTo>
                  <a:lnTo>
                    <a:pt x="1251667" y="1527263"/>
                  </a:lnTo>
                  <a:close/>
                </a:path>
                <a:path w="1590040" h="1530985">
                  <a:moveTo>
                    <a:pt x="1254207" y="1525993"/>
                  </a:moveTo>
                  <a:lnTo>
                    <a:pt x="338537" y="1525993"/>
                  </a:lnTo>
                  <a:lnTo>
                    <a:pt x="338537" y="1527263"/>
                  </a:lnTo>
                  <a:lnTo>
                    <a:pt x="1254207" y="1527263"/>
                  </a:lnTo>
                  <a:lnTo>
                    <a:pt x="1254207" y="1525993"/>
                  </a:lnTo>
                  <a:close/>
                </a:path>
                <a:path w="1590040" h="1530985">
                  <a:moveTo>
                    <a:pt x="793197" y="1524723"/>
                  </a:moveTo>
                  <a:lnTo>
                    <a:pt x="335997" y="1524723"/>
                  </a:lnTo>
                  <a:lnTo>
                    <a:pt x="335997" y="1525993"/>
                  </a:lnTo>
                  <a:lnTo>
                    <a:pt x="1256747" y="1525993"/>
                  </a:lnTo>
                  <a:lnTo>
                    <a:pt x="1256747" y="1525469"/>
                  </a:lnTo>
                  <a:lnTo>
                    <a:pt x="793197" y="1524723"/>
                  </a:lnTo>
                  <a:close/>
                </a:path>
                <a:path w="1590040" h="1530985">
                  <a:moveTo>
                    <a:pt x="1250397" y="1528533"/>
                  </a:moveTo>
                  <a:lnTo>
                    <a:pt x="342347" y="1528533"/>
                  </a:lnTo>
                  <a:lnTo>
                    <a:pt x="342347" y="1529082"/>
                  </a:lnTo>
                  <a:lnTo>
                    <a:pt x="1247857" y="1530531"/>
                  </a:lnTo>
                  <a:lnTo>
                    <a:pt x="1247857" y="1529803"/>
                  </a:lnTo>
                  <a:lnTo>
                    <a:pt x="1250397" y="1529803"/>
                  </a:lnTo>
                  <a:lnTo>
                    <a:pt x="1250397" y="1528533"/>
                  </a:lnTo>
                  <a:close/>
                </a:path>
              </a:pathLst>
            </a:custGeom>
            <a:solidFill>
              <a:srgbClr val="0C37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5372636" y="4458499"/>
              <a:ext cx="1581785" cy="1521460"/>
            </a:xfrm>
            <a:custGeom>
              <a:avLst/>
              <a:gdLst/>
              <a:ahLst/>
              <a:cxnLst/>
              <a:rect l="l" t="t" r="r" b="b"/>
              <a:pathLst>
                <a:path w="1581784" h="1521460">
                  <a:moveTo>
                    <a:pt x="333473" y="0"/>
                  </a:moveTo>
                  <a:lnTo>
                    <a:pt x="333473" y="470"/>
                  </a:lnTo>
                  <a:lnTo>
                    <a:pt x="330933" y="470"/>
                  </a:lnTo>
                  <a:lnTo>
                    <a:pt x="330933" y="1740"/>
                  </a:lnTo>
                  <a:lnTo>
                    <a:pt x="1055256" y="1740"/>
                  </a:lnTo>
                  <a:lnTo>
                    <a:pt x="333473" y="0"/>
                  </a:lnTo>
                  <a:close/>
                </a:path>
                <a:path w="1581784" h="1521460">
                  <a:moveTo>
                    <a:pt x="1258033" y="4280"/>
                  </a:moveTo>
                  <a:lnTo>
                    <a:pt x="324583" y="4280"/>
                  </a:lnTo>
                  <a:lnTo>
                    <a:pt x="324583" y="4793"/>
                  </a:lnTo>
                  <a:lnTo>
                    <a:pt x="1260573" y="6307"/>
                  </a:lnTo>
                  <a:lnTo>
                    <a:pt x="1260573" y="5550"/>
                  </a:lnTo>
                  <a:lnTo>
                    <a:pt x="1258033" y="5550"/>
                  </a:lnTo>
                  <a:lnTo>
                    <a:pt x="1258033" y="4280"/>
                  </a:lnTo>
                  <a:close/>
                </a:path>
                <a:path w="1581784" h="1521460">
                  <a:moveTo>
                    <a:pt x="1255493" y="3010"/>
                  </a:moveTo>
                  <a:lnTo>
                    <a:pt x="327123" y="3010"/>
                  </a:lnTo>
                  <a:lnTo>
                    <a:pt x="327123" y="4280"/>
                  </a:lnTo>
                  <a:lnTo>
                    <a:pt x="1255493" y="4280"/>
                  </a:lnTo>
                  <a:lnTo>
                    <a:pt x="1255493" y="3010"/>
                  </a:lnTo>
                  <a:close/>
                </a:path>
                <a:path w="1581784" h="1521460">
                  <a:moveTo>
                    <a:pt x="1055256" y="1740"/>
                  </a:moveTo>
                  <a:lnTo>
                    <a:pt x="329663" y="1740"/>
                  </a:lnTo>
                  <a:lnTo>
                    <a:pt x="329663" y="3010"/>
                  </a:lnTo>
                  <a:lnTo>
                    <a:pt x="1254223" y="3010"/>
                  </a:lnTo>
                  <a:lnTo>
                    <a:pt x="1254223" y="2220"/>
                  </a:lnTo>
                  <a:lnTo>
                    <a:pt x="1055256" y="1740"/>
                  </a:lnTo>
                  <a:close/>
                </a:path>
                <a:path w="1581784" h="1521460">
                  <a:moveTo>
                    <a:pt x="6562" y="314160"/>
                  </a:moveTo>
                  <a:lnTo>
                    <a:pt x="5813" y="314160"/>
                  </a:lnTo>
                  <a:lnTo>
                    <a:pt x="5813" y="315430"/>
                  </a:lnTo>
                  <a:lnTo>
                    <a:pt x="4543" y="315430"/>
                  </a:lnTo>
                  <a:lnTo>
                    <a:pt x="4543" y="317970"/>
                  </a:lnTo>
                  <a:lnTo>
                    <a:pt x="6555" y="317970"/>
                  </a:lnTo>
                  <a:lnTo>
                    <a:pt x="6562" y="314160"/>
                  </a:lnTo>
                  <a:close/>
                </a:path>
                <a:path w="1581784" h="1521460">
                  <a:moveTo>
                    <a:pt x="1578073" y="314160"/>
                  </a:moveTo>
                  <a:lnTo>
                    <a:pt x="1577298" y="314160"/>
                  </a:lnTo>
                  <a:lnTo>
                    <a:pt x="1577288" y="317970"/>
                  </a:lnTo>
                  <a:lnTo>
                    <a:pt x="1579343" y="317970"/>
                  </a:lnTo>
                  <a:lnTo>
                    <a:pt x="1579343" y="315430"/>
                  </a:lnTo>
                  <a:lnTo>
                    <a:pt x="1578073" y="315430"/>
                  </a:lnTo>
                  <a:lnTo>
                    <a:pt x="1578073" y="314160"/>
                  </a:lnTo>
                  <a:close/>
                </a:path>
                <a:path w="1581784" h="1521460">
                  <a:moveTo>
                    <a:pt x="6555" y="317970"/>
                  </a:moveTo>
                  <a:lnTo>
                    <a:pt x="3273" y="317970"/>
                  </a:lnTo>
                  <a:lnTo>
                    <a:pt x="3273" y="320510"/>
                  </a:lnTo>
                  <a:lnTo>
                    <a:pt x="2003" y="320510"/>
                  </a:lnTo>
                  <a:lnTo>
                    <a:pt x="2003" y="321780"/>
                  </a:lnTo>
                  <a:lnTo>
                    <a:pt x="1464" y="321780"/>
                  </a:lnTo>
                  <a:lnTo>
                    <a:pt x="1459" y="324320"/>
                  </a:lnTo>
                  <a:lnTo>
                    <a:pt x="6545" y="324320"/>
                  </a:lnTo>
                  <a:lnTo>
                    <a:pt x="6555" y="317970"/>
                  </a:lnTo>
                  <a:close/>
                </a:path>
                <a:path w="1581784" h="1521460">
                  <a:moveTo>
                    <a:pt x="1580613" y="317970"/>
                  </a:moveTo>
                  <a:lnTo>
                    <a:pt x="1577288" y="317970"/>
                  </a:lnTo>
                  <a:lnTo>
                    <a:pt x="1577272" y="324320"/>
                  </a:lnTo>
                  <a:lnTo>
                    <a:pt x="1581345" y="324320"/>
                  </a:lnTo>
                  <a:lnTo>
                    <a:pt x="1581352" y="320510"/>
                  </a:lnTo>
                  <a:lnTo>
                    <a:pt x="1580613" y="320510"/>
                  </a:lnTo>
                  <a:lnTo>
                    <a:pt x="1580613" y="317970"/>
                  </a:lnTo>
                  <a:close/>
                </a:path>
                <a:path w="1581784" h="1521460">
                  <a:moveTo>
                    <a:pt x="6545" y="324320"/>
                  </a:moveTo>
                  <a:lnTo>
                    <a:pt x="1459" y="324320"/>
                  </a:lnTo>
                  <a:lnTo>
                    <a:pt x="1447" y="331940"/>
                  </a:lnTo>
                  <a:lnTo>
                    <a:pt x="6532" y="331940"/>
                  </a:lnTo>
                  <a:lnTo>
                    <a:pt x="6545" y="324320"/>
                  </a:lnTo>
                  <a:close/>
                </a:path>
                <a:path w="1581784" h="1521460">
                  <a:moveTo>
                    <a:pt x="1581345" y="324320"/>
                  </a:moveTo>
                  <a:lnTo>
                    <a:pt x="1577272" y="324320"/>
                  </a:lnTo>
                  <a:lnTo>
                    <a:pt x="1577253" y="331940"/>
                  </a:lnTo>
                  <a:lnTo>
                    <a:pt x="1581333" y="331940"/>
                  </a:lnTo>
                  <a:lnTo>
                    <a:pt x="1581345" y="324320"/>
                  </a:lnTo>
                  <a:close/>
                </a:path>
                <a:path w="1581784" h="1521460">
                  <a:moveTo>
                    <a:pt x="6532" y="331940"/>
                  </a:moveTo>
                  <a:lnTo>
                    <a:pt x="1447" y="331940"/>
                  </a:lnTo>
                  <a:lnTo>
                    <a:pt x="1438" y="337020"/>
                  </a:lnTo>
                  <a:lnTo>
                    <a:pt x="6523" y="337020"/>
                  </a:lnTo>
                  <a:lnTo>
                    <a:pt x="6532" y="331940"/>
                  </a:lnTo>
                  <a:close/>
                </a:path>
                <a:path w="1581784" h="1521460">
                  <a:moveTo>
                    <a:pt x="1581333" y="331940"/>
                  </a:moveTo>
                  <a:lnTo>
                    <a:pt x="1577253" y="331940"/>
                  </a:lnTo>
                  <a:lnTo>
                    <a:pt x="1577240" y="337020"/>
                  </a:lnTo>
                  <a:lnTo>
                    <a:pt x="1581324" y="337020"/>
                  </a:lnTo>
                  <a:lnTo>
                    <a:pt x="1581333" y="331940"/>
                  </a:lnTo>
                  <a:close/>
                </a:path>
                <a:path w="1581784" h="1521460">
                  <a:moveTo>
                    <a:pt x="6523" y="337020"/>
                  </a:moveTo>
                  <a:lnTo>
                    <a:pt x="1438" y="337020"/>
                  </a:lnTo>
                  <a:lnTo>
                    <a:pt x="1425" y="344640"/>
                  </a:lnTo>
                  <a:lnTo>
                    <a:pt x="6511" y="344640"/>
                  </a:lnTo>
                  <a:lnTo>
                    <a:pt x="6523" y="337020"/>
                  </a:lnTo>
                  <a:close/>
                </a:path>
                <a:path w="1581784" h="1521460">
                  <a:moveTo>
                    <a:pt x="1581324" y="337020"/>
                  </a:moveTo>
                  <a:lnTo>
                    <a:pt x="1577240" y="337020"/>
                  </a:lnTo>
                  <a:lnTo>
                    <a:pt x="1577221" y="344640"/>
                  </a:lnTo>
                  <a:lnTo>
                    <a:pt x="1581311" y="344640"/>
                  </a:lnTo>
                  <a:lnTo>
                    <a:pt x="1581324" y="337020"/>
                  </a:lnTo>
                  <a:close/>
                </a:path>
                <a:path w="1581784" h="1521460">
                  <a:moveTo>
                    <a:pt x="6511" y="344640"/>
                  </a:moveTo>
                  <a:lnTo>
                    <a:pt x="1425" y="344640"/>
                  </a:lnTo>
                  <a:lnTo>
                    <a:pt x="1417" y="349720"/>
                  </a:lnTo>
                  <a:lnTo>
                    <a:pt x="6502" y="349720"/>
                  </a:lnTo>
                  <a:lnTo>
                    <a:pt x="6511" y="344640"/>
                  </a:lnTo>
                  <a:close/>
                </a:path>
                <a:path w="1581784" h="1521460">
                  <a:moveTo>
                    <a:pt x="1581311" y="344640"/>
                  </a:moveTo>
                  <a:lnTo>
                    <a:pt x="1577221" y="344640"/>
                  </a:lnTo>
                  <a:lnTo>
                    <a:pt x="1577208" y="349720"/>
                  </a:lnTo>
                  <a:lnTo>
                    <a:pt x="1581303" y="349720"/>
                  </a:lnTo>
                  <a:lnTo>
                    <a:pt x="1581311" y="344640"/>
                  </a:lnTo>
                  <a:close/>
                </a:path>
                <a:path w="1581784" h="1521460">
                  <a:moveTo>
                    <a:pt x="6502" y="349720"/>
                  </a:moveTo>
                  <a:lnTo>
                    <a:pt x="1417" y="349720"/>
                  </a:lnTo>
                  <a:lnTo>
                    <a:pt x="1404" y="357340"/>
                  </a:lnTo>
                  <a:lnTo>
                    <a:pt x="6489" y="357340"/>
                  </a:lnTo>
                  <a:lnTo>
                    <a:pt x="6502" y="349720"/>
                  </a:lnTo>
                  <a:close/>
                </a:path>
                <a:path w="1581784" h="1521460">
                  <a:moveTo>
                    <a:pt x="1581303" y="349720"/>
                  </a:moveTo>
                  <a:lnTo>
                    <a:pt x="1577208" y="349720"/>
                  </a:lnTo>
                  <a:lnTo>
                    <a:pt x="1577189" y="357340"/>
                  </a:lnTo>
                  <a:lnTo>
                    <a:pt x="1581290" y="357340"/>
                  </a:lnTo>
                  <a:lnTo>
                    <a:pt x="1581303" y="349720"/>
                  </a:lnTo>
                  <a:close/>
                </a:path>
                <a:path w="1581784" h="1521460">
                  <a:moveTo>
                    <a:pt x="6489" y="357340"/>
                  </a:moveTo>
                  <a:lnTo>
                    <a:pt x="1404" y="357340"/>
                  </a:lnTo>
                  <a:lnTo>
                    <a:pt x="1396" y="362420"/>
                  </a:lnTo>
                  <a:lnTo>
                    <a:pt x="6481" y="362420"/>
                  </a:lnTo>
                  <a:lnTo>
                    <a:pt x="6489" y="357340"/>
                  </a:lnTo>
                  <a:close/>
                </a:path>
                <a:path w="1581784" h="1521460">
                  <a:moveTo>
                    <a:pt x="1581290" y="357340"/>
                  </a:moveTo>
                  <a:lnTo>
                    <a:pt x="1577189" y="357340"/>
                  </a:lnTo>
                  <a:lnTo>
                    <a:pt x="1577176" y="362420"/>
                  </a:lnTo>
                  <a:lnTo>
                    <a:pt x="1581282" y="362420"/>
                  </a:lnTo>
                  <a:lnTo>
                    <a:pt x="1581290" y="357340"/>
                  </a:lnTo>
                  <a:close/>
                </a:path>
                <a:path w="1581784" h="1521460">
                  <a:moveTo>
                    <a:pt x="6481" y="362420"/>
                  </a:moveTo>
                  <a:lnTo>
                    <a:pt x="1396" y="362420"/>
                  </a:lnTo>
                  <a:lnTo>
                    <a:pt x="1362" y="382740"/>
                  </a:lnTo>
                  <a:lnTo>
                    <a:pt x="6447" y="382740"/>
                  </a:lnTo>
                  <a:lnTo>
                    <a:pt x="6481" y="362420"/>
                  </a:lnTo>
                  <a:close/>
                </a:path>
                <a:path w="1581784" h="1521460">
                  <a:moveTo>
                    <a:pt x="1581282" y="362420"/>
                  </a:moveTo>
                  <a:lnTo>
                    <a:pt x="1577176" y="362420"/>
                  </a:lnTo>
                  <a:lnTo>
                    <a:pt x="1577125" y="382740"/>
                  </a:lnTo>
                  <a:lnTo>
                    <a:pt x="1581248" y="382740"/>
                  </a:lnTo>
                  <a:lnTo>
                    <a:pt x="1581282" y="362420"/>
                  </a:lnTo>
                  <a:close/>
                </a:path>
                <a:path w="1581784" h="1521460">
                  <a:moveTo>
                    <a:pt x="6447" y="382740"/>
                  </a:moveTo>
                  <a:lnTo>
                    <a:pt x="1362" y="382740"/>
                  </a:lnTo>
                  <a:lnTo>
                    <a:pt x="1353" y="387820"/>
                  </a:lnTo>
                  <a:lnTo>
                    <a:pt x="6438" y="387820"/>
                  </a:lnTo>
                  <a:lnTo>
                    <a:pt x="6447" y="382740"/>
                  </a:lnTo>
                  <a:close/>
                </a:path>
                <a:path w="1581784" h="1521460">
                  <a:moveTo>
                    <a:pt x="1581248" y="382740"/>
                  </a:moveTo>
                  <a:lnTo>
                    <a:pt x="1577125" y="382740"/>
                  </a:lnTo>
                  <a:lnTo>
                    <a:pt x="1577112" y="387820"/>
                  </a:lnTo>
                  <a:lnTo>
                    <a:pt x="1581239" y="387820"/>
                  </a:lnTo>
                  <a:lnTo>
                    <a:pt x="1581248" y="382740"/>
                  </a:lnTo>
                  <a:close/>
                </a:path>
                <a:path w="1581784" h="1521460">
                  <a:moveTo>
                    <a:pt x="6438" y="387820"/>
                  </a:moveTo>
                  <a:lnTo>
                    <a:pt x="1353" y="387820"/>
                  </a:lnTo>
                  <a:lnTo>
                    <a:pt x="1341" y="395440"/>
                  </a:lnTo>
                  <a:lnTo>
                    <a:pt x="6425" y="395440"/>
                  </a:lnTo>
                  <a:lnTo>
                    <a:pt x="6438" y="387820"/>
                  </a:lnTo>
                  <a:close/>
                </a:path>
                <a:path w="1581784" h="1521460">
                  <a:moveTo>
                    <a:pt x="1581239" y="387820"/>
                  </a:moveTo>
                  <a:lnTo>
                    <a:pt x="1577112" y="387820"/>
                  </a:lnTo>
                  <a:lnTo>
                    <a:pt x="1577093" y="395440"/>
                  </a:lnTo>
                  <a:lnTo>
                    <a:pt x="1581226" y="395440"/>
                  </a:lnTo>
                  <a:lnTo>
                    <a:pt x="1581239" y="387820"/>
                  </a:lnTo>
                  <a:close/>
                </a:path>
                <a:path w="1581784" h="1521460">
                  <a:moveTo>
                    <a:pt x="6425" y="395440"/>
                  </a:moveTo>
                  <a:lnTo>
                    <a:pt x="1341" y="395440"/>
                  </a:lnTo>
                  <a:lnTo>
                    <a:pt x="1332" y="400520"/>
                  </a:lnTo>
                  <a:lnTo>
                    <a:pt x="6417" y="400520"/>
                  </a:lnTo>
                  <a:lnTo>
                    <a:pt x="6425" y="395440"/>
                  </a:lnTo>
                  <a:close/>
                </a:path>
                <a:path w="1581784" h="1521460">
                  <a:moveTo>
                    <a:pt x="1581226" y="395440"/>
                  </a:moveTo>
                  <a:lnTo>
                    <a:pt x="1577093" y="395440"/>
                  </a:lnTo>
                  <a:lnTo>
                    <a:pt x="1577080" y="400520"/>
                  </a:lnTo>
                  <a:lnTo>
                    <a:pt x="1581218" y="400520"/>
                  </a:lnTo>
                  <a:lnTo>
                    <a:pt x="1581226" y="395440"/>
                  </a:lnTo>
                  <a:close/>
                </a:path>
                <a:path w="1581784" h="1521460">
                  <a:moveTo>
                    <a:pt x="6417" y="400520"/>
                  </a:moveTo>
                  <a:lnTo>
                    <a:pt x="1332" y="400520"/>
                  </a:lnTo>
                  <a:lnTo>
                    <a:pt x="1319" y="408140"/>
                  </a:lnTo>
                  <a:lnTo>
                    <a:pt x="6404" y="408140"/>
                  </a:lnTo>
                  <a:lnTo>
                    <a:pt x="6417" y="400520"/>
                  </a:lnTo>
                  <a:close/>
                </a:path>
                <a:path w="1581784" h="1521460">
                  <a:moveTo>
                    <a:pt x="1581218" y="400520"/>
                  </a:moveTo>
                  <a:lnTo>
                    <a:pt x="1577080" y="400520"/>
                  </a:lnTo>
                  <a:lnTo>
                    <a:pt x="1577061" y="408140"/>
                  </a:lnTo>
                  <a:lnTo>
                    <a:pt x="1581205" y="408140"/>
                  </a:lnTo>
                  <a:lnTo>
                    <a:pt x="1581218" y="400520"/>
                  </a:lnTo>
                  <a:close/>
                </a:path>
                <a:path w="1581784" h="1521460">
                  <a:moveTo>
                    <a:pt x="6404" y="408140"/>
                  </a:moveTo>
                  <a:lnTo>
                    <a:pt x="1319" y="408140"/>
                  </a:lnTo>
                  <a:lnTo>
                    <a:pt x="1277" y="433540"/>
                  </a:lnTo>
                  <a:lnTo>
                    <a:pt x="6361" y="433540"/>
                  </a:lnTo>
                  <a:lnTo>
                    <a:pt x="6404" y="408140"/>
                  </a:lnTo>
                  <a:close/>
                </a:path>
                <a:path w="1581784" h="1521460">
                  <a:moveTo>
                    <a:pt x="1581205" y="408140"/>
                  </a:moveTo>
                  <a:lnTo>
                    <a:pt x="1577061" y="408140"/>
                  </a:lnTo>
                  <a:lnTo>
                    <a:pt x="1576997" y="433540"/>
                  </a:lnTo>
                  <a:lnTo>
                    <a:pt x="1581163" y="433540"/>
                  </a:lnTo>
                  <a:lnTo>
                    <a:pt x="1581205" y="408140"/>
                  </a:lnTo>
                  <a:close/>
                </a:path>
                <a:path w="1581784" h="1521460">
                  <a:moveTo>
                    <a:pt x="6361" y="433540"/>
                  </a:moveTo>
                  <a:lnTo>
                    <a:pt x="1277" y="433540"/>
                  </a:lnTo>
                  <a:lnTo>
                    <a:pt x="1266" y="439890"/>
                  </a:lnTo>
                  <a:lnTo>
                    <a:pt x="6351" y="439890"/>
                  </a:lnTo>
                  <a:lnTo>
                    <a:pt x="6361" y="433540"/>
                  </a:lnTo>
                  <a:close/>
                </a:path>
                <a:path w="1581784" h="1521460">
                  <a:moveTo>
                    <a:pt x="1581163" y="433540"/>
                  </a:moveTo>
                  <a:lnTo>
                    <a:pt x="1576997" y="433540"/>
                  </a:lnTo>
                  <a:lnTo>
                    <a:pt x="1576981" y="439890"/>
                  </a:lnTo>
                  <a:lnTo>
                    <a:pt x="1581152" y="439890"/>
                  </a:lnTo>
                  <a:lnTo>
                    <a:pt x="1581163" y="433540"/>
                  </a:lnTo>
                  <a:close/>
                </a:path>
                <a:path w="1581784" h="1521460">
                  <a:moveTo>
                    <a:pt x="6351" y="439890"/>
                  </a:moveTo>
                  <a:lnTo>
                    <a:pt x="1266" y="439890"/>
                  </a:lnTo>
                  <a:lnTo>
                    <a:pt x="1256" y="446240"/>
                  </a:lnTo>
                  <a:lnTo>
                    <a:pt x="6340" y="446240"/>
                  </a:lnTo>
                  <a:lnTo>
                    <a:pt x="6351" y="439890"/>
                  </a:lnTo>
                  <a:close/>
                </a:path>
                <a:path w="1581784" h="1521460">
                  <a:moveTo>
                    <a:pt x="1581152" y="439890"/>
                  </a:moveTo>
                  <a:lnTo>
                    <a:pt x="1576981" y="439890"/>
                  </a:lnTo>
                  <a:lnTo>
                    <a:pt x="1576965" y="446240"/>
                  </a:lnTo>
                  <a:lnTo>
                    <a:pt x="1581141" y="446240"/>
                  </a:lnTo>
                  <a:lnTo>
                    <a:pt x="1581152" y="439890"/>
                  </a:lnTo>
                  <a:close/>
                </a:path>
                <a:path w="1581784" h="1521460">
                  <a:moveTo>
                    <a:pt x="6340" y="446240"/>
                  </a:moveTo>
                  <a:lnTo>
                    <a:pt x="1256" y="446240"/>
                  </a:lnTo>
                  <a:lnTo>
                    <a:pt x="1247" y="451320"/>
                  </a:lnTo>
                  <a:lnTo>
                    <a:pt x="6331" y="451320"/>
                  </a:lnTo>
                  <a:lnTo>
                    <a:pt x="6340" y="446240"/>
                  </a:lnTo>
                  <a:close/>
                </a:path>
                <a:path w="1581784" h="1521460">
                  <a:moveTo>
                    <a:pt x="1581141" y="446240"/>
                  </a:moveTo>
                  <a:lnTo>
                    <a:pt x="1576965" y="446240"/>
                  </a:lnTo>
                  <a:lnTo>
                    <a:pt x="1576952" y="451320"/>
                  </a:lnTo>
                  <a:lnTo>
                    <a:pt x="1581133" y="451320"/>
                  </a:lnTo>
                  <a:lnTo>
                    <a:pt x="1581141" y="446240"/>
                  </a:lnTo>
                  <a:close/>
                </a:path>
                <a:path w="1581784" h="1521460">
                  <a:moveTo>
                    <a:pt x="6331" y="451320"/>
                  </a:moveTo>
                  <a:lnTo>
                    <a:pt x="1247" y="451320"/>
                  </a:lnTo>
                  <a:lnTo>
                    <a:pt x="1234" y="458940"/>
                  </a:lnTo>
                  <a:lnTo>
                    <a:pt x="6319" y="458940"/>
                  </a:lnTo>
                  <a:lnTo>
                    <a:pt x="6331" y="451320"/>
                  </a:lnTo>
                  <a:close/>
                </a:path>
                <a:path w="1581784" h="1521460">
                  <a:moveTo>
                    <a:pt x="1581133" y="451320"/>
                  </a:moveTo>
                  <a:lnTo>
                    <a:pt x="1576952" y="451320"/>
                  </a:lnTo>
                  <a:lnTo>
                    <a:pt x="1576933" y="458940"/>
                  </a:lnTo>
                  <a:lnTo>
                    <a:pt x="1581120" y="458940"/>
                  </a:lnTo>
                  <a:lnTo>
                    <a:pt x="1581133" y="451320"/>
                  </a:lnTo>
                  <a:close/>
                </a:path>
                <a:path w="1581784" h="1521460">
                  <a:moveTo>
                    <a:pt x="6319" y="458940"/>
                  </a:moveTo>
                  <a:lnTo>
                    <a:pt x="1234" y="458940"/>
                  </a:lnTo>
                  <a:lnTo>
                    <a:pt x="1215" y="470370"/>
                  </a:lnTo>
                  <a:lnTo>
                    <a:pt x="6299" y="470370"/>
                  </a:lnTo>
                  <a:lnTo>
                    <a:pt x="6319" y="458940"/>
                  </a:lnTo>
                  <a:close/>
                </a:path>
                <a:path w="1581784" h="1521460">
                  <a:moveTo>
                    <a:pt x="1581120" y="458940"/>
                  </a:moveTo>
                  <a:lnTo>
                    <a:pt x="1576933" y="458940"/>
                  </a:lnTo>
                  <a:lnTo>
                    <a:pt x="1576904" y="470370"/>
                  </a:lnTo>
                  <a:lnTo>
                    <a:pt x="1581101" y="470370"/>
                  </a:lnTo>
                  <a:lnTo>
                    <a:pt x="1581120" y="458940"/>
                  </a:lnTo>
                  <a:close/>
                </a:path>
                <a:path w="1581784" h="1521460">
                  <a:moveTo>
                    <a:pt x="6299" y="470370"/>
                  </a:moveTo>
                  <a:lnTo>
                    <a:pt x="1215" y="470370"/>
                  </a:lnTo>
                  <a:lnTo>
                    <a:pt x="1205" y="476720"/>
                  </a:lnTo>
                  <a:lnTo>
                    <a:pt x="6289" y="476720"/>
                  </a:lnTo>
                  <a:lnTo>
                    <a:pt x="6299" y="470370"/>
                  </a:lnTo>
                  <a:close/>
                </a:path>
                <a:path w="1581784" h="1521460">
                  <a:moveTo>
                    <a:pt x="1581101" y="470370"/>
                  </a:moveTo>
                  <a:lnTo>
                    <a:pt x="1576904" y="470370"/>
                  </a:lnTo>
                  <a:lnTo>
                    <a:pt x="1576888" y="476720"/>
                  </a:lnTo>
                  <a:lnTo>
                    <a:pt x="1581090" y="476720"/>
                  </a:lnTo>
                  <a:lnTo>
                    <a:pt x="1581101" y="470370"/>
                  </a:lnTo>
                  <a:close/>
                </a:path>
                <a:path w="1581784" h="1521460">
                  <a:moveTo>
                    <a:pt x="6289" y="476720"/>
                  </a:moveTo>
                  <a:lnTo>
                    <a:pt x="1205" y="476720"/>
                  </a:lnTo>
                  <a:lnTo>
                    <a:pt x="1012" y="592290"/>
                  </a:lnTo>
                  <a:lnTo>
                    <a:pt x="6094" y="592290"/>
                  </a:lnTo>
                  <a:lnTo>
                    <a:pt x="6289" y="476720"/>
                  </a:lnTo>
                  <a:close/>
                </a:path>
                <a:path w="1581784" h="1521460">
                  <a:moveTo>
                    <a:pt x="1581090" y="476720"/>
                  </a:moveTo>
                  <a:lnTo>
                    <a:pt x="1576888" y="476720"/>
                  </a:lnTo>
                  <a:lnTo>
                    <a:pt x="1576597" y="592290"/>
                  </a:lnTo>
                  <a:lnTo>
                    <a:pt x="1580897" y="592290"/>
                  </a:lnTo>
                  <a:lnTo>
                    <a:pt x="1581090" y="476720"/>
                  </a:lnTo>
                  <a:close/>
                </a:path>
                <a:path w="1581784" h="1521460">
                  <a:moveTo>
                    <a:pt x="6094" y="592290"/>
                  </a:moveTo>
                  <a:lnTo>
                    <a:pt x="1012" y="592290"/>
                  </a:lnTo>
                  <a:lnTo>
                    <a:pt x="789" y="725640"/>
                  </a:lnTo>
                  <a:lnTo>
                    <a:pt x="5870" y="725640"/>
                  </a:lnTo>
                  <a:lnTo>
                    <a:pt x="6094" y="592290"/>
                  </a:lnTo>
                  <a:close/>
                </a:path>
                <a:path w="1581784" h="1521460">
                  <a:moveTo>
                    <a:pt x="1580897" y="592290"/>
                  </a:moveTo>
                  <a:lnTo>
                    <a:pt x="1576597" y="592290"/>
                  </a:lnTo>
                  <a:lnTo>
                    <a:pt x="1576260" y="725640"/>
                  </a:lnTo>
                  <a:lnTo>
                    <a:pt x="1580674" y="725640"/>
                  </a:lnTo>
                  <a:lnTo>
                    <a:pt x="1580897" y="592290"/>
                  </a:lnTo>
                  <a:close/>
                </a:path>
                <a:path w="1581784" h="1521460">
                  <a:moveTo>
                    <a:pt x="5870" y="725640"/>
                  </a:moveTo>
                  <a:lnTo>
                    <a:pt x="789" y="725640"/>
                  </a:lnTo>
                  <a:lnTo>
                    <a:pt x="515" y="889470"/>
                  </a:lnTo>
                  <a:lnTo>
                    <a:pt x="5595" y="889470"/>
                  </a:lnTo>
                  <a:lnTo>
                    <a:pt x="5870" y="725640"/>
                  </a:lnTo>
                  <a:close/>
                </a:path>
                <a:path w="1581784" h="1521460">
                  <a:moveTo>
                    <a:pt x="1580674" y="725640"/>
                  </a:moveTo>
                  <a:lnTo>
                    <a:pt x="1576260" y="725640"/>
                  </a:lnTo>
                  <a:lnTo>
                    <a:pt x="1575847" y="889470"/>
                  </a:lnTo>
                  <a:lnTo>
                    <a:pt x="1580400" y="889470"/>
                  </a:lnTo>
                  <a:lnTo>
                    <a:pt x="1580674" y="725640"/>
                  </a:lnTo>
                  <a:close/>
                </a:path>
                <a:path w="1581784" h="1521460">
                  <a:moveTo>
                    <a:pt x="5595" y="889470"/>
                  </a:moveTo>
                  <a:lnTo>
                    <a:pt x="515" y="889470"/>
                  </a:lnTo>
                  <a:lnTo>
                    <a:pt x="250" y="1048220"/>
                  </a:lnTo>
                  <a:lnTo>
                    <a:pt x="5328" y="1048220"/>
                  </a:lnTo>
                  <a:lnTo>
                    <a:pt x="5595" y="889470"/>
                  </a:lnTo>
                  <a:close/>
                </a:path>
                <a:path w="1581784" h="1521460">
                  <a:moveTo>
                    <a:pt x="1580400" y="889470"/>
                  </a:moveTo>
                  <a:lnTo>
                    <a:pt x="1575847" y="889470"/>
                  </a:lnTo>
                  <a:lnTo>
                    <a:pt x="1575447" y="1048220"/>
                  </a:lnTo>
                  <a:lnTo>
                    <a:pt x="1580135" y="1048220"/>
                  </a:lnTo>
                  <a:lnTo>
                    <a:pt x="1580400" y="889470"/>
                  </a:lnTo>
                  <a:close/>
                </a:path>
                <a:path w="1581784" h="1521460">
                  <a:moveTo>
                    <a:pt x="5328" y="1048220"/>
                  </a:moveTo>
                  <a:lnTo>
                    <a:pt x="250" y="1048220"/>
                  </a:lnTo>
                  <a:lnTo>
                    <a:pt x="224" y="1063460"/>
                  </a:lnTo>
                  <a:lnTo>
                    <a:pt x="5303" y="1063460"/>
                  </a:lnTo>
                  <a:lnTo>
                    <a:pt x="5328" y="1048220"/>
                  </a:lnTo>
                  <a:close/>
                </a:path>
                <a:path w="1581784" h="1521460">
                  <a:moveTo>
                    <a:pt x="1580135" y="1048220"/>
                  </a:moveTo>
                  <a:lnTo>
                    <a:pt x="1575447" y="1048220"/>
                  </a:lnTo>
                  <a:lnTo>
                    <a:pt x="1575409" y="1063460"/>
                  </a:lnTo>
                  <a:lnTo>
                    <a:pt x="1580109" y="1063460"/>
                  </a:lnTo>
                  <a:lnTo>
                    <a:pt x="1580135" y="1048220"/>
                  </a:lnTo>
                  <a:close/>
                </a:path>
                <a:path w="1581784" h="1521460">
                  <a:moveTo>
                    <a:pt x="5303" y="1063460"/>
                  </a:moveTo>
                  <a:lnTo>
                    <a:pt x="224" y="1063460"/>
                  </a:lnTo>
                  <a:lnTo>
                    <a:pt x="207" y="1073620"/>
                  </a:lnTo>
                  <a:lnTo>
                    <a:pt x="5285" y="1073620"/>
                  </a:lnTo>
                  <a:lnTo>
                    <a:pt x="5303" y="1063460"/>
                  </a:lnTo>
                  <a:close/>
                </a:path>
                <a:path w="1581784" h="1521460">
                  <a:moveTo>
                    <a:pt x="1580109" y="1063460"/>
                  </a:moveTo>
                  <a:lnTo>
                    <a:pt x="1575409" y="1063460"/>
                  </a:lnTo>
                  <a:lnTo>
                    <a:pt x="1575383" y="1073620"/>
                  </a:lnTo>
                  <a:lnTo>
                    <a:pt x="1580092" y="1073620"/>
                  </a:lnTo>
                  <a:lnTo>
                    <a:pt x="1580109" y="1063460"/>
                  </a:lnTo>
                  <a:close/>
                </a:path>
                <a:path w="1581784" h="1521460">
                  <a:moveTo>
                    <a:pt x="5285" y="1073620"/>
                  </a:moveTo>
                  <a:lnTo>
                    <a:pt x="207" y="1073620"/>
                  </a:lnTo>
                  <a:lnTo>
                    <a:pt x="97" y="1139660"/>
                  </a:lnTo>
                  <a:lnTo>
                    <a:pt x="5174" y="1139660"/>
                  </a:lnTo>
                  <a:lnTo>
                    <a:pt x="5285" y="1073620"/>
                  </a:lnTo>
                  <a:close/>
                </a:path>
                <a:path w="1581784" h="1521460">
                  <a:moveTo>
                    <a:pt x="1580092" y="1073620"/>
                  </a:moveTo>
                  <a:lnTo>
                    <a:pt x="1575383" y="1073620"/>
                  </a:lnTo>
                  <a:lnTo>
                    <a:pt x="1575217" y="1139660"/>
                  </a:lnTo>
                  <a:lnTo>
                    <a:pt x="1579982" y="1139660"/>
                  </a:lnTo>
                  <a:lnTo>
                    <a:pt x="1580092" y="1073620"/>
                  </a:lnTo>
                  <a:close/>
                </a:path>
                <a:path w="1581784" h="1521460">
                  <a:moveTo>
                    <a:pt x="5174" y="1139660"/>
                  </a:moveTo>
                  <a:lnTo>
                    <a:pt x="97" y="1139660"/>
                  </a:lnTo>
                  <a:lnTo>
                    <a:pt x="91" y="1143470"/>
                  </a:lnTo>
                  <a:lnTo>
                    <a:pt x="5168" y="1143470"/>
                  </a:lnTo>
                  <a:lnTo>
                    <a:pt x="5174" y="1139660"/>
                  </a:lnTo>
                  <a:close/>
                </a:path>
                <a:path w="1581784" h="1521460">
                  <a:moveTo>
                    <a:pt x="1579982" y="1139660"/>
                  </a:moveTo>
                  <a:lnTo>
                    <a:pt x="1575217" y="1139660"/>
                  </a:lnTo>
                  <a:lnTo>
                    <a:pt x="1575207" y="1143470"/>
                  </a:lnTo>
                  <a:lnTo>
                    <a:pt x="1579976" y="1143470"/>
                  </a:lnTo>
                  <a:lnTo>
                    <a:pt x="1579982" y="1139660"/>
                  </a:lnTo>
                  <a:close/>
                </a:path>
                <a:path w="1581784" h="1521460">
                  <a:moveTo>
                    <a:pt x="5168" y="1143470"/>
                  </a:moveTo>
                  <a:lnTo>
                    <a:pt x="91" y="1143470"/>
                  </a:lnTo>
                  <a:lnTo>
                    <a:pt x="12" y="1190460"/>
                  </a:lnTo>
                  <a:lnTo>
                    <a:pt x="5089" y="1190460"/>
                  </a:lnTo>
                  <a:lnTo>
                    <a:pt x="5168" y="1143470"/>
                  </a:lnTo>
                  <a:close/>
                </a:path>
                <a:path w="1581784" h="1521460">
                  <a:moveTo>
                    <a:pt x="1579976" y="1143470"/>
                  </a:moveTo>
                  <a:lnTo>
                    <a:pt x="1575207" y="1143470"/>
                  </a:lnTo>
                  <a:lnTo>
                    <a:pt x="1575089" y="1190460"/>
                  </a:lnTo>
                  <a:lnTo>
                    <a:pt x="1579897" y="1190460"/>
                  </a:lnTo>
                  <a:lnTo>
                    <a:pt x="1579976" y="1143470"/>
                  </a:lnTo>
                  <a:close/>
                </a:path>
                <a:path w="1581784" h="1521460">
                  <a:moveTo>
                    <a:pt x="5089" y="1190460"/>
                  </a:moveTo>
                  <a:lnTo>
                    <a:pt x="12" y="1190460"/>
                  </a:lnTo>
                  <a:lnTo>
                    <a:pt x="6" y="1194270"/>
                  </a:lnTo>
                  <a:lnTo>
                    <a:pt x="5083" y="1194270"/>
                  </a:lnTo>
                  <a:lnTo>
                    <a:pt x="5089" y="1190460"/>
                  </a:lnTo>
                  <a:close/>
                </a:path>
                <a:path w="1581784" h="1521460">
                  <a:moveTo>
                    <a:pt x="1579897" y="1190460"/>
                  </a:moveTo>
                  <a:lnTo>
                    <a:pt x="1575089" y="1190460"/>
                  </a:lnTo>
                  <a:lnTo>
                    <a:pt x="1575079" y="1194270"/>
                  </a:lnTo>
                  <a:lnTo>
                    <a:pt x="1579891" y="1194270"/>
                  </a:lnTo>
                  <a:lnTo>
                    <a:pt x="1579897" y="1190460"/>
                  </a:lnTo>
                  <a:close/>
                </a:path>
                <a:path w="1581784" h="1521460">
                  <a:moveTo>
                    <a:pt x="5083" y="1194270"/>
                  </a:moveTo>
                  <a:lnTo>
                    <a:pt x="6" y="1194270"/>
                  </a:lnTo>
                  <a:lnTo>
                    <a:pt x="0" y="1198080"/>
                  </a:lnTo>
                  <a:lnTo>
                    <a:pt x="733" y="1198080"/>
                  </a:lnTo>
                  <a:lnTo>
                    <a:pt x="733" y="1200620"/>
                  </a:lnTo>
                  <a:lnTo>
                    <a:pt x="2003" y="1200620"/>
                  </a:lnTo>
                  <a:lnTo>
                    <a:pt x="2003" y="1201890"/>
                  </a:lnTo>
                  <a:lnTo>
                    <a:pt x="3273" y="1201890"/>
                  </a:lnTo>
                  <a:lnTo>
                    <a:pt x="3273" y="1204430"/>
                  </a:lnTo>
                  <a:lnTo>
                    <a:pt x="4543" y="1204430"/>
                  </a:lnTo>
                  <a:lnTo>
                    <a:pt x="4543" y="1206970"/>
                  </a:lnTo>
                  <a:lnTo>
                    <a:pt x="5061" y="1206970"/>
                  </a:lnTo>
                  <a:lnTo>
                    <a:pt x="5083" y="1194270"/>
                  </a:lnTo>
                  <a:close/>
                </a:path>
                <a:path w="1581784" h="1521460">
                  <a:moveTo>
                    <a:pt x="1579891" y="1194270"/>
                  </a:moveTo>
                  <a:lnTo>
                    <a:pt x="1575079" y="1194270"/>
                  </a:lnTo>
                  <a:lnTo>
                    <a:pt x="1575047" y="1206970"/>
                  </a:lnTo>
                  <a:lnTo>
                    <a:pt x="1579343" y="1206970"/>
                  </a:lnTo>
                  <a:lnTo>
                    <a:pt x="1579343" y="1204430"/>
                  </a:lnTo>
                  <a:lnTo>
                    <a:pt x="1579874" y="1204430"/>
                  </a:lnTo>
                  <a:lnTo>
                    <a:pt x="1579891" y="1194270"/>
                  </a:lnTo>
                  <a:close/>
                </a:path>
                <a:path w="1581784" h="1521460">
                  <a:moveTo>
                    <a:pt x="1578073" y="1206970"/>
                  </a:moveTo>
                  <a:lnTo>
                    <a:pt x="1575047" y="1206970"/>
                  </a:lnTo>
                  <a:lnTo>
                    <a:pt x="1575034" y="1212050"/>
                  </a:lnTo>
                  <a:lnTo>
                    <a:pt x="1575533" y="1212050"/>
                  </a:lnTo>
                  <a:lnTo>
                    <a:pt x="1575533" y="1210780"/>
                  </a:lnTo>
                  <a:lnTo>
                    <a:pt x="1576803" y="1210780"/>
                  </a:lnTo>
                  <a:lnTo>
                    <a:pt x="1576803" y="1208240"/>
                  </a:lnTo>
                  <a:lnTo>
                    <a:pt x="1578073" y="1208240"/>
                  </a:lnTo>
                  <a:lnTo>
                    <a:pt x="1578073" y="1206970"/>
                  </a:lnTo>
                  <a:close/>
                </a:path>
                <a:path w="1581784" h="1521460">
                  <a:moveTo>
                    <a:pt x="323313" y="1516096"/>
                  </a:moveTo>
                  <a:lnTo>
                    <a:pt x="323313" y="1516850"/>
                  </a:lnTo>
                  <a:lnTo>
                    <a:pt x="325853" y="1516850"/>
                  </a:lnTo>
                  <a:lnTo>
                    <a:pt x="325853" y="1518120"/>
                  </a:lnTo>
                  <a:lnTo>
                    <a:pt x="1259303" y="1518120"/>
                  </a:lnTo>
                  <a:lnTo>
                    <a:pt x="1259303" y="1517610"/>
                  </a:lnTo>
                  <a:lnTo>
                    <a:pt x="323313" y="1516096"/>
                  </a:lnTo>
                  <a:close/>
                </a:path>
                <a:path w="1581784" h="1521460">
                  <a:moveTo>
                    <a:pt x="1254223" y="1519390"/>
                  </a:moveTo>
                  <a:lnTo>
                    <a:pt x="329663" y="1519390"/>
                  </a:lnTo>
                  <a:lnTo>
                    <a:pt x="329663" y="1519921"/>
                  </a:lnTo>
                  <a:lnTo>
                    <a:pt x="789403" y="1520660"/>
                  </a:lnTo>
                  <a:lnTo>
                    <a:pt x="1254223" y="1520660"/>
                  </a:lnTo>
                  <a:lnTo>
                    <a:pt x="1254223" y="1519390"/>
                  </a:lnTo>
                  <a:close/>
                </a:path>
                <a:path w="1581784" h="1521460">
                  <a:moveTo>
                    <a:pt x="1256763" y="1518120"/>
                  </a:moveTo>
                  <a:lnTo>
                    <a:pt x="328393" y="1518120"/>
                  </a:lnTo>
                  <a:lnTo>
                    <a:pt x="328393" y="1519390"/>
                  </a:lnTo>
                  <a:lnTo>
                    <a:pt x="1256763" y="1519390"/>
                  </a:lnTo>
                  <a:lnTo>
                    <a:pt x="1256763" y="1518120"/>
                  </a:lnTo>
                  <a:close/>
                </a:path>
                <a:path w="1581784" h="1521460">
                  <a:moveTo>
                    <a:pt x="1252953" y="1520660"/>
                  </a:moveTo>
                  <a:lnTo>
                    <a:pt x="789403" y="1520660"/>
                  </a:lnTo>
                  <a:lnTo>
                    <a:pt x="1252953" y="1521405"/>
                  </a:lnTo>
                  <a:lnTo>
                    <a:pt x="1252953" y="1520660"/>
                  </a:lnTo>
                  <a:close/>
                </a:path>
              </a:pathLst>
            </a:custGeom>
            <a:solidFill>
              <a:srgbClr val="0D38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5377698" y="4463293"/>
              <a:ext cx="1572260" cy="1513205"/>
            </a:xfrm>
            <a:custGeom>
              <a:avLst/>
              <a:gdLst/>
              <a:ahLst/>
              <a:cxnLst/>
              <a:rect l="l" t="t" r="r" b="b"/>
              <a:pathLst>
                <a:path w="1572259" h="1513204">
                  <a:moveTo>
                    <a:pt x="1258051" y="2026"/>
                  </a:moveTo>
                  <a:lnTo>
                    <a:pt x="315711" y="2026"/>
                  </a:lnTo>
                  <a:lnTo>
                    <a:pt x="315711" y="3296"/>
                  </a:lnTo>
                  <a:lnTo>
                    <a:pt x="1258051" y="3296"/>
                  </a:lnTo>
                  <a:lnTo>
                    <a:pt x="1258051" y="2026"/>
                  </a:lnTo>
                  <a:close/>
                </a:path>
                <a:path w="1572259" h="1513204">
                  <a:moveTo>
                    <a:pt x="319521" y="0"/>
                  </a:moveTo>
                  <a:lnTo>
                    <a:pt x="319521" y="756"/>
                  </a:lnTo>
                  <a:lnTo>
                    <a:pt x="316981" y="756"/>
                  </a:lnTo>
                  <a:lnTo>
                    <a:pt x="316981" y="2026"/>
                  </a:lnTo>
                  <a:lnTo>
                    <a:pt x="1255511" y="2026"/>
                  </a:lnTo>
                  <a:lnTo>
                    <a:pt x="1255511" y="1513"/>
                  </a:lnTo>
                  <a:lnTo>
                    <a:pt x="319521" y="0"/>
                  </a:lnTo>
                  <a:close/>
                </a:path>
                <a:path w="1572259" h="1513204">
                  <a:moveTo>
                    <a:pt x="1261861" y="4566"/>
                  </a:moveTo>
                  <a:lnTo>
                    <a:pt x="310631" y="4566"/>
                  </a:lnTo>
                  <a:lnTo>
                    <a:pt x="310631" y="5062"/>
                  </a:lnTo>
                  <a:lnTo>
                    <a:pt x="1264401" y="6613"/>
                  </a:lnTo>
                  <a:lnTo>
                    <a:pt x="1264401" y="5836"/>
                  </a:lnTo>
                  <a:lnTo>
                    <a:pt x="1261861" y="5836"/>
                  </a:lnTo>
                  <a:lnTo>
                    <a:pt x="1261861" y="4566"/>
                  </a:lnTo>
                  <a:close/>
                </a:path>
                <a:path w="1572259" h="1513204">
                  <a:moveTo>
                    <a:pt x="1259321" y="3296"/>
                  </a:moveTo>
                  <a:lnTo>
                    <a:pt x="313171" y="3296"/>
                  </a:lnTo>
                  <a:lnTo>
                    <a:pt x="313171" y="4566"/>
                  </a:lnTo>
                  <a:lnTo>
                    <a:pt x="1259321" y="4566"/>
                  </a:lnTo>
                  <a:lnTo>
                    <a:pt x="1259321" y="3296"/>
                  </a:lnTo>
                  <a:close/>
                </a:path>
                <a:path w="1572259" h="1513204">
                  <a:moveTo>
                    <a:pt x="5326" y="303016"/>
                  </a:moveTo>
                  <a:lnTo>
                    <a:pt x="4561" y="303016"/>
                  </a:lnTo>
                  <a:lnTo>
                    <a:pt x="4561" y="305556"/>
                  </a:lnTo>
                  <a:lnTo>
                    <a:pt x="3291" y="305556"/>
                  </a:lnTo>
                  <a:lnTo>
                    <a:pt x="3291" y="306826"/>
                  </a:lnTo>
                  <a:lnTo>
                    <a:pt x="5319" y="306826"/>
                  </a:lnTo>
                  <a:lnTo>
                    <a:pt x="5326" y="303016"/>
                  </a:lnTo>
                  <a:close/>
                </a:path>
                <a:path w="1572259" h="1513204">
                  <a:moveTo>
                    <a:pt x="1567931" y="300476"/>
                  </a:moveTo>
                  <a:lnTo>
                    <a:pt x="1567434" y="300476"/>
                  </a:lnTo>
                  <a:lnTo>
                    <a:pt x="1567424" y="306826"/>
                  </a:lnTo>
                  <a:lnTo>
                    <a:pt x="1570471" y="306826"/>
                  </a:lnTo>
                  <a:lnTo>
                    <a:pt x="1570471" y="305556"/>
                  </a:lnTo>
                  <a:lnTo>
                    <a:pt x="1569201" y="305556"/>
                  </a:lnTo>
                  <a:lnTo>
                    <a:pt x="1569201" y="303016"/>
                  </a:lnTo>
                  <a:lnTo>
                    <a:pt x="1567931" y="303016"/>
                  </a:lnTo>
                  <a:lnTo>
                    <a:pt x="1567931" y="300476"/>
                  </a:lnTo>
                  <a:close/>
                </a:path>
                <a:path w="1572259" h="1513204">
                  <a:moveTo>
                    <a:pt x="5319" y="306826"/>
                  </a:moveTo>
                  <a:lnTo>
                    <a:pt x="2021" y="306826"/>
                  </a:lnTo>
                  <a:lnTo>
                    <a:pt x="2021" y="309366"/>
                  </a:lnTo>
                  <a:lnTo>
                    <a:pt x="1500" y="309366"/>
                  </a:lnTo>
                  <a:lnTo>
                    <a:pt x="1494" y="313176"/>
                  </a:lnTo>
                  <a:lnTo>
                    <a:pt x="5309" y="313176"/>
                  </a:lnTo>
                  <a:lnTo>
                    <a:pt x="5319" y="306826"/>
                  </a:lnTo>
                  <a:close/>
                </a:path>
                <a:path w="1572259" h="1513204">
                  <a:moveTo>
                    <a:pt x="1571741" y="306826"/>
                  </a:moveTo>
                  <a:lnTo>
                    <a:pt x="1567424" y="306826"/>
                  </a:lnTo>
                  <a:lnTo>
                    <a:pt x="1567413" y="313176"/>
                  </a:lnTo>
                  <a:lnTo>
                    <a:pt x="1572226" y="313176"/>
                  </a:lnTo>
                  <a:lnTo>
                    <a:pt x="1572236" y="309366"/>
                  </a:lnTo>
                  <a:lnTo>
                    <a:pt x="1571741" y="309366"/>
                  </a:lnTo>
                  <a:lnTo>
                    <a:pt x="1571741" y="306826"/>
                  </a:lnTo>
                  <a:close/>
                </a:path>
                <a:path w="1572259" h="1513204">
                  <a:moveTo>
                    <a:pt x="5309" y="313176"/>
                  </a:moveTo>
                  <a:lnTo>
                    <a:pt x="1494" y="313176"/>
                  </a:lnTo>
                  <a:lnTo>
                    <a:pt x="1483" y="319526"/>
                  </a:lnTo>
                  <a:lnTo>
                    <a:pt x="5298" y="319526"/>
                  </a:lnTo>
                  <a:lnTo>
                    <a:pt x="5309" y="313176"/>
                  </a:lnTo>
                  <a:close/>
                </a:path>
                <a:path w="1572259" h="1513204">
                  <a:moveTo>
                    <a:pt x="1572226" y="313176"/>
                  </a:moveTo>
                  <a:lnTo>
                    <a:pt x="1567413" y="313176"/>
                  </a:lnTo>
                  <a:lnTo>
                    <a:pt x="1567402" y="319526"/>
                  </a:lnTo>
                  <a:lnTo>
                    <a:pt x="1572210" y="319526"/>
                  </a:lnTo>
                  <a:lnTo>
                    <a:pt x="1572226" y="313176"/>
                  </a:lnTo>
                  <a:close/>
                </a:path>
                <a:path w="1572259" h="1513204">
                  <a:moveTo>
                    <a:pt x="5298" y="319526"/>
                  </a:moveTo>
                  <a:lnTo>
                    <a:pt x="1483" y="319526"/>
                  </a:lnTo>
                  <a:lnTo>
                    <a:pt x="1470" y="327146"/>
                  </a:lnTo>
                  <a:lnTo>
                    <a:pt x="5285" y="327146"/>
                  </a:lnTo>
                  <a:lnTo>
                    <a:pt x="5298" y="319526"/>
                  </a:lnTo>
                  <a:close/>
                </a:path>
                <a:path w="1572259" h="1513204">
                  <a:moveTo>
                    <a:pt x="1572210" y="319526"/>
                  </a:moveTo>
                  <a:lnTo>
                    <a:pt x="1567402" y="319526"/>
                  </a:lnTo>
                  <a:lnTo>
                    <a:pt x="1567389" y="327146"/>
                  </a:lnTo>
                  <a:lnTo>
                    <a:pt x="1572191" y="327146"/>
                  </a:lnTo>
                  <a:lnTo>
                    <a:pt x="1572210" y="319526"/>
                  </a:lnTo>
                  <a:close/>
                </a:path>
                <a:path w="1572259" h="1513204">
                  <a:moveTo>
                    <a:pt x="5285" y="327146"/>
                  </a:moveTo>
                  <a:lnTo>
                    <a:pt x="1470" y="327146"/>
                  </a:lnTo>
                  <a:lnTo>
                    <a:pt x="1462" y="332226"/>
                  </a:lnTo>
                  <a:lnTo>
                    <a:pt x="5276" y="332226"/>
                  </a:lnTo>
                  <a:lnTo>
                    <a:pt x="5285" y="327146"/>
                  </a:lnTo>
                  <a:close/>
                </a:path>
                <a:path w="1572259" h="1513204">
                  <a:moveTo>
                    <a:pt x="1572191" y="327146"/>
                  </a:moveTo>
                  <a:lnTo>
                    <a:pt x="1567389" y="327146"/>
                  </a:lnTo>
                  <a:lnTo>
                    <a:pt x="1567381" y="332226"/>
                  </a:lnTo>
                  <a:lnTo>
                    <a:pt x="1572178" y="332226"/>
                  </a:lnTo>
                  <a:lnTo>
                    <a:pt x="1572191" y="327146"/>
                  </a:lnTo>
                  <a:close/>
                </a:path>
                <a:path w="1572259" h="1513204">
                  <a:moveTo>
                    <a:pt x="5276" y="332226"/>
                  </a:moveTo>
                  <a:lnTo>
                    <a:pt x="1462" y="332226"/>
                  </a:lnTo>
                  <a:lnTo>
                    <a:pt x="1449" y="339846"/>
                  </a:lnTo>
                  <a:lnTo>
                    <a:pt x="5264" y="339846"/>
                  </a:lnTo>
                  <a:lnTo>
                    <a:pt x="5276" y="332226"/>
                  </a:lnTo>
                  <a:close/>
                </a:path>
                <a:path w="1572259" h="1513204">
                  <a:moveTo>
                    <a:pt x="1572178" y="332226"/>
                  </a:moveTo>
                  <a:lnTo>
                    <a:pt x="1567381" y="332226"/>
                  </a:lnTo>
                  <a:lnTo>
                    <a:pt x="1567368" y="339846"/>
                  </a:lnTo>
                  <a:lnTo>
                    <a:pt x="1572159" y="339846"/>
                  </a:lnTo>
                  <a:lnTo>
                    <a:pt x="1572178" y="332226"/>
                  </a:lnTo>
                  <a:close/>
                </a:path>
                <a:path w="1572259" h="1513204">
                  <a:moveTo>
                    <a:pt x="5264" y="339846"/>
                  </a:moveTo>
                  <a:lnTo>
                    <a:pt x="1449" y="339846"/>
                  </a:lnTo>
                  <a:lnTo>
                    <a:pt x="1440" y="344926"/>
                  </a:lnTo>
                  <a:lnTo>
                    <a:pt x="5255" y="344926"/>
                  </a:lnTo>
                  <a:lnTo>
                    <a:pt x="5264" y="339846"/>
                  </a:lnTo>
                  <a:close/>
                </a:path>
                <a:path w="1572259" h="1513204">
                  <a:moveTo>
                    <a:pt x="1572159" y="339846"/>
                  </a:moveTo>
                  <a:lnTo>
                    <a:pt x="1567368" y="339846"/>
                  </a:lnTo>
                  <a:lnTo>
                    <a:pt x="1567359" y="344926"/>
                  </a:lnTo>
                  <a:lnTo>
                    <a:pt x="1572146" y="344926"/>
                  </a:lnTo>
                  <a:lnTo>
                    <a:pt x="1572159" y="339846"/>
                  </a:lnTo>
                  <a:close/>
                </a:path>
                <a:path w="1572259" h="1513204">
                  <a:moveTo>
                    <a:pt x="5255" y="344926"/>
                  </a:moveTo>
                  <a:lnTo>
                    <a:pt x="1440" y="344926"/>
                  </a:lnTo>
                  <a:lnTo>
                    <a:pt x="1427" y="352546"/>
                  </a:lnTo>
                  <a:lnTo>
                    <a:pt x="5242" y="352546"/>
                  </a:lnTo>
                  <a:lnTo>
                    <a:pt x="5255" y="344926"/>
                  </a:lnTo>
                  <a:close/>
                </a:path>
                <a:path w="1572259" h="1513204">
                  <a:moveTo>
                    <a:pt x="1572146" y="344926"/>
                  </a:moveTo>
                  <a:lnTo>
                    <a:pt x="1567359" y="344926"/>
                  </a:lnTo>
                  <a:lnTo>
                    <a:pt x="1567346" y="352546"/>
                  </a:lnTo>
                  <a:lnTo>
                    <a:pt x="1572127" y="352546"/>
                  </a:lnTo>
                  <a:lnTo>
                    <a:pt x="1572146" y="344926"/>
                  </a:lnTo>
                  <a:close/>
                </a:path>
                <a:path w="1572259" h="1513204">
                  <a:moveTo>
                    <a:pt x="5242" y="352546"/>
                  </a:moveTo>
                  <a:lnTo>
                    <a:pt x="1427" y="352546"/>
                  </a:lnTo>
                  <a:lnTo>
                    <a:pt x="1419" y="357626"/>
                  </a:lnTo>
                  <a:lnTo>
                    <a:pt x="5233" y="357626"/>
                  </a:lnTo>
                  <a:lnTo>
                    <a:pt x="5242" y="352546"/>
                  </a:lnTo>
                  <a:close/>
                </a:path>
                <a:path w="1572259" h="1513204">
                  <a:moveTo>
                    <a:pt x="1572127" y="352546"/>
                  </a:moveTo>
                  <a:lnTo>
                    <a:pt x="1567346" y="352546"/>
                  </a:lnTo>
                  <a:lnTo>
                    <a:pt x="1567338" y="357626"/>
                  </a:lnTo>
                  <a:lnTo>
                    <a:pt x="1572114" y="357626"/>
                  </a:lnTo>
                  <a:lnTo>
                    <a:pt x="1572127" y="352546"/>
                  </a:lnTo>
                  <a:close/>
                </a:path>
                <a:path w="1572259" h="1513204">
                  <a:moveTo>
                    <a:pt x="5233" y="357626"/>
                  </a:moveTo>
                  <a:lnTo>
                    <a:pt x="1419" y="357626"/>
                  </a:lnTo>
                  <a:lnTo>
                    <a:pt x="1376" y="383026"/>
                  </a:lnTo>
                  <a:lnTo>
                    <a:pt x="5190" y="383026"/>
                  </a:lnTo>
                  <a:lnTo>
                    <a:pt x="5233" y="357626"/>
                  </a:lnTo>
                  <a:close/>
                </a:path>
                <a:path w="1572259" h="1513204">
                  <a:moveTo>
                    <a:pt x="1572114" y="357626"/>
                  </a:moveTo>
                  <a:lnTo>
                    <a:pt x="1567338" y="357626"/>
                  </a:lnTo>
                  <a:lnTo>
                    <a:pt x="1567295" y="383026"/>
                  </a:lnTo>
                  <a:lnTo>
                    <a:pt x="1572050" y="383026"/>
                  </a:lnTo>
                  <a:lnTo>
                    <a:pt x="1572114" y="357626"/>
                  </a:lnTo>
                  <a:close/>
                </a:path>
                <a:path w="1572259" h="1513204">
                  <a:moveTo>
                    <a:pt x="5190" y="383026"/>
                  </a:moveTo>
                  <a:lnTo>
                    <a:pt x="1376" y="383026"/>
                  </a:lnTo>
                  <a:lnTo>
                    <a:pt x="1363" y="390646"/>
                  </a:lnTo>
                  <a:lnTo>
                    <a:pt x="5178" y="390646"/>
                  </a:lnTo>
                  <a:lnTo>
                    <a:pt x="5190" y="383026"/>
                  </a:lnTo>
                  <a:close/>
                </a:path>
                <a:path w="1572259" h="1513204">
                  <a:moveTo>
                    <a:pt x="1572050" y="383026"/>
                  </a:moveTo>
                  <a:lnTo>
                    <a:pt x="1567295" y="383026"/>
                  </a:lnTo>
                  <a:lnTo>
                    <a:pt x="1567282" y="390646"/>
                  </a:lnTo>
                  <a:lnTo>
                    <a:pt x="1572031" y="390646"/>
                  </a:lnTo>
                  <a:lnTo>
                    <a:pt x="1572050" y="383026"/>
                  </a:lnTo>
                  <a:close/>
                </a:path>
                <a:path w="1572259" h="1513204">
                  <a:moveTo>
                    <a:pt x="5178" y="390646"/>
                  </a:moveTo>
                  <a:lnTo>
                    <a:pt x="1363" y="390646"/>
                  </a:lnTo>
                  <a:lnTo>
                    <a:pt x="1355" y="395726"/>
                  </a:lnTo>
                  <a:lnTo>
                    <a:pt x="5169" y="395726"/>
                  </a:lnTo>
                  <a:lnTo>
                    <a:pt x="5178" y="390646"/>
                  </a:lnTo>
                  <a:close/>
                </a:path>
                <a:path w="1572259" h="1513204">
                  <a:moveTo>
                    <a:pt x="1572031" y="390646"/>
                  </a:moveTo>
                  <a:lnTo>
                    <a:pt x="1567282" y="390646"/>
                  </a:lnTo>
                  <a:lnTo>
                    <a:pt x="1567273" y="395726"/>
                  </a:lnTo>
                  <a:lnTo>
                    <a:pt x="1572018" y="395726"/>
                  </a:lnTo>
                  <a:lnTo>
                    <a:pt x="1572031" y="390646"/>
                  </a:lnTo>
                  <a:close/>
                </a:path>
                <a:path w="1572259" h="1513204">
                  <a:moveTo>
                    <a:pt x="5169" y="395726"/>
                  </a:moveTo>
                  <a:lnTo>
                    <a:pt x="1355" y="395726"/>
                  </a:lnTo>
                  <a:lnTo>
                    <a:pt x="1342" y="403346"/>
                  </a:lnTo>
                  <a:lnTo>
                    <a:pt x="5156" y="403346"/>
                  </a:lnTo>
                  <a:lnTo>
                    <a:pt x="5169" y="395726"/>
                  </a:lnTo>
                  <a:close/>
                </a:path>
                <a:path w="1572259" h="1513204">
                  <a:moveTo>
                    <a:pt x="1572018" y="395726"/>
                  </a:moveTo>
                  <a:lnTo>
                    <a:pt x="1567273" y="395726"/>
                  </a:lnTo>
                  <a:lnTo>
                    <a:pt x="1567260" y="403346"/>
                  </a:lnTo>
                  <a:lnTo>
                    <a:pt x="1571999" y="403346"/>
                  </a:lnTo>
                  <a:lnTo>
                    <a:pt x="1572018" y="395726"/>
                  </a:lnTo>
                  <a:close/>
                </a:path>
                <a:path w="1572259" h="1513204">
                  <a:moveTo>
                    <a:pt x="5156" y="403346"/>
                  </a:moveTo>
                  <a:lnTo>
                    <a:pt x="1342" y="403346"/>
                  </a:lnTo>
                  <a:lnTo>
                    <a:pt x="1299" y="428746"/>
                  </a:lnTo>
                  <a:lnTo>
                    <a:pt x="5113" y="428746"/>
                  </a:lnTo>
                  <a:lnTo>
                    <a:pt x="5156" y="403346"/>
                  </a:lnTo>
                  <a:close/>
                </a:path>
                <a:path w="1572259" h="1513204">
                  <a:moveTo>
                    <a:pt x="1571999" y="403346"/>
                  </a:moveTo>
                  <a:lnTo>
                    <a:pt x="1567260" y="403346"/>
                  </a:lnTo>
                  <a:lnTo>
                    <a:pt x="1567217" y="428746"/>
                  </a:lnTo>
                  <a:lnTo>
                    <a:pt x="1571935" y="428746"/>
                  </a:lnTo>
                  <a:lnTo>
                    <a:pt x="1571999" y="403346"/>
                  </a:lnTo>
                  <a:close/>
                </a:path>
                <a:path w="1572259" h="1513204">
                  <a:moveTo>
                    <a:pt x="5113" y="428746"/>
                  </a:moveTo>
                  <a:lnTo>
                    <a:pt x="1299" y="428746"/>
                  </a:lnTo>
                  <a:lnTo>
                    <a:pt x="1289" y="435096"/>
                  </a:lnTo>
                  <a:lnTo>
                    <a:pt x="5102" y="435096"/>
                  </a:lnTo>
                  <a:lnTo>
                    <a:pt x="5113" y="428746"/>
                  </a:lnTo>
                  <a:close/>
                </a:path>
                <a:path w="1572259" h="1513204">
                  <a:moveTo>
                    <a:pt x="1571935" y="428746"/>
                  </a:moveTo>
                  <a:lnTo>
                    <a:pt x="1567217" y="428746"/>
                  </a:lnTo>
                  <a:lnTo>
                    <a:pt x="1567207" y="435096"/>
                  </a:lnTo>
                  <a:lnTo>
                    <a:pt x="1571919" y="435096"/>
                  </a:lnTo>
                  <a:lnTo>
                    <a:pt x="1571935" y="428746"/>
                  </a:lnTo>
                  <a:close/>
                </a:path>
                <a:path w="1572259" h="1513204">
                  <a:moveTo>
                    <a:pt x="5102" y="435096"/>
                  </a:moveTo>
                  <a:lnTo>
                    <a:pt x="1289" y="435096"/>
                  </a:lnTo>
                  <a:lnTo>
                    <a:pt x="1278" y="441446"/>
                  </a:lnTo>
                  <a:lnTo>
                    <a:pt x="5092" y="441446"/>
                  </a:lnTo>
                  <a:lnTo>
                    <a:pt x="5102" y="435096"/>
                  </a:lnTo>
                  <a:close/>
                </a:path>
                <a:path w="1572259" h="1513204">
                  <a:moveTo>
                    <a:pt x="1571919" y="435096"/>
                  </a:moveTo>
                  <a:lnTo>
                    <a:pt x="1567207" y="435096"/>
                  </a:lnTo>
                  <a:lnTo>
                    <a:pt x="1567196" y="441446"/>
                  </a:lnTo>
                  <a:lnTo>
                    <a:pt x="1571903" y="441446"/>
                  </a:lnTo>
                  <a:lnTo>
                    <a:pt x="1571919" y="435096"/>
                  </a:lnTo>
                  <a:close/>
                </a:path>
                <a:path w="1572259" h="1513204">
                  <a:moveTo>
                    <a:pt x="5092" y="441446"/>
                  </a:moveTo>
                  <a:lnTo>
                    <a:pt x="1278" y="441446"/>
                  </a:lnTo>
                  <a:lnTo>
                    <a:pt x="1246" y="460496"/>
                  </a:lnTo>
                  <a:lnTo>
                    <a:pt x="5059" y="460496"/>
                  </a:lnTo>
                  <a:lnTo>
                    <a:pt x="5092" y="441446"/>
                  </a:lnTo>
                  <a:close/>
                </a:path>
                <a:path w="1572259" h="1513204">
                  <a:moveTo>
                    <a:pt x="1571903" y="441446"/>
                  </a:moveTo>
                  <a:lnTo>
                    <a:pt x="1567196" y="441446"/>
                  </a:lnTo>
                  <a:lnTo>
                    <a:pt x="1567164" y="460496"/>
                  </a:lnTo>
                  <a:lnTo>
                    <a:pt x="1571855" y="460496"/>
                  </a:lnTo>
                  <a:lnTo>
                    <a:pt x="1571903" y="441446"/>
                  </a:lnTo>
                  <a:close/>
                </a:path>
                <a:path w="1572259" h="1513204">
                  <a:moveTo>
                    <a:pt x="5059" y="460496"/>
                  </a:moveTo>
                  <a:lnTo>
                    <a:pt x="1246" y="460496"/>
                  </a:lnTo>
                  <a:lnTo>
                    <a:pt x="1237" y="465576"/>
                  </a:lnTo>
                  <a:lnTo>
                    <a:pt x="5051" y="465576"/>
                  </a:lnTo>
                  <a:lnTo>
                    <a:pt x="5059" y="460496"/>
                  </a:lnTo>
                  <a:close/>
                </a:path>
                <a:path w="1572259" h="1513204">
                  <a:moveTo>
                    <a:pt x="1571855" y="460496"/>
                  </a:moveTo>
                  <a:lnTo>
                    <a:pt x="1567164" y="460496"/>
                  </a:lnTo>
                  <a:lnTo>
                    <a:pt x="1567155" y="465576"/>
                  </a:lnTo>
                  <a:lnTo>
                    <a:pt x="1571842" y="465576"/>
                  </a:lnTo>
                  <a:lnTo>
                    <a:pt x="1571855" y="460496"/>
                  </a:lnTo>
                  <a:close/>
                </a:path>
                <a:path w="1572259" h="1513204">
                  <a:moveTo>
                    <a:pt x="5051" y="465576"/>
                  </a:moveTo>
                  <a:lnTo>
                    <a:pt x="1237" y="465576"/>
                  </a:lnTo>
                  <a:lnTo>
                    <a:pt x="1227" y="471926"/>
                  </a:lnTo>
                  <a:lnTo>
                    <a:pt x="5040" y="471926"/>
                  </a:lnTo>
                  <a:lnTo>
                    <a:pt x="5051" y="465576"/>
                  </a:lnTo>
                  <a:close/>
                </a:path>
                <a:path w="1572259" h="1513204">
                  <a:moveTo>
                    <a:pt x="1571842" y="465576"/>
                  </a:moveTo>
                  <a:lnTo>
                    <a:pt x="1567155" y="465576"/>
                  </a:lnTo>
                  <a:lnTo>
                    <a:pt x="1567144" y="471926"/>
                  </a:lnTo>
                  <a:lnTo>
                    <a:pt x="1571826" y="471926"/>
                  </a:lnTo>
                  <a:lnTo>
                    <a:pt x="1571842" y="465576"/>
                  </a:lnTo>
                  <a:close/>
                </a:path>
                <a:path w="1572259" h="1513204">
                  <a:moveTo>
                    <a:pt x="5040" y="471926"/>
                  </a:moveTo>
                  <a:lnTo>
                    <a:pt x="1227" y="471926"/>
                  </a:lnTo>
                  <a:lnTo>
                    <a:pt x="1203" y="485896"/>
                  </a:lnTo>
                  <a:lnTo>
                    <a:pt x="5016" y="485896"/>
                  </a:lnTo>
                  <a:lnTo>
                    <a:pt x="5040" y="471926"/>
                  </a:lnTo>
                  <a:close/>
                </a:path>
                <a:path w="1572259" h="1513204">
                  <a:moveTo>
                    <a:pt x="1571826" y="471926"/>
                  </a:moveTo>
                  <a:lnTo>
                    <a:pt x="1567144" y="471926"/>
                  </a:lnTo>
                  <a:lnTo>
                    <a:pt x="1567121" y="485896"/>
                  </a:lnTo>
                  <a:lnTo>
                    <a:pt x="1571791" y="485896"/>
                  </a:lnTo>
                  <a:lnTo>
                    <a:pt x="1571826" y="471926"/>
                  </a:lnTo>
                  <a:close/>
                </a:path>
                <a:path w="1572259" h="1513204">
                  <a:moveTo>
                    <a:pt x="5016" y="485896"/>
                  </a:moveTo>
                  <a:lnTo>
                    <a:pt x="1203" y="485896"/>
                  </a:lnTo>
                  <a:lnTo>
                    <a:pt x="808" y="720846"/>
                  </a:lnTo>
                  <a:lnTo>
                    <a:pt x="4619" y="720846"/>
                  </a:lnTo>
                  <a:lnTo>
                    <a:pt x="5016" y="485896"/>
                  </a:lnTo>
                  <a:close/>
                </a:path>
                <a:path w="1572259" h="1513204">
                  <a:moveTo>
                    <a:pt x="1571791" y="485896"/>
                  </a:moveTo>
                  <a:lnTo>
                    <a:pt x="1567121" y="485896"/>
                  </a:lnTo>
                  <a:lnTo>
                    <a:pt x="1566723" y="720846"/>
                  </a:lnTo>
                  <a:lnTo>
                    <a:pt x="1571199" y="720846"/>
                  </a:lnTo>
                  <a:lnTo>
                    <a:pt x="1571791" y="485896"/>
                  </a:lnTo>
                  <a:close/>
                </a:path>
                <a:path w="1572259" h="1513204">
                  <a:moveTo>
                    <a:pt x="4619" y="720846"/>
                  </a:moveTo>
                  <a:lnTo>
                    <a:pt x="808" y="720846"/>
                  </a:lnTo>
                  <a:lnTo>
                    <a:pt x="273" y="1039616"/>
                  </a:lnTo>
                  <a:lnTo>
                    <a:pt x="4079" y="1039616"/>
                  </a:lnTo>
                  <a:lnTo>
                    <a:pt x="4619" y="720846"/>
                  </a:lnTo>
                  <a:close/>
                </a:path>
                <a:path w="1572259" h="1513204">
                  <a:moveTo>
                    <a:pt x="1571199" y="720846"/>
                  </a:moveTo>
                  <a:lnTo>
                    <a:pt x="1566723" y="720846"/>
                  </a:lnTo>
                  <a:lnTo>
                    <a:pt x="1566184" y="1039616"/>
                  </a:lnTo>
                  <a:lnTo>
                    <a:pt x="1570395" y="1039616"/>
                  </a:lnTo>
                  <a:lnTo>
                    <a:pt x="1571199" y="720846"/>
                  </a:lnTo>
                  <a:close/>
                </a:path>
                <a:path w="1572259" h="1513204">
                  <a:moveTo>
                    <a:pt x="4079" y="1039616"/>
                  </a:moveTo>
                  <a:lnTo>
                    <a:pt x="273" y="1039616"/>
                  </a:lnTo>
                  <a:lnTo>
                    <a:pt x="266" y="1043426"/>
                  </a:lnTo>
                  <a:lnTo>
                    <a:pt x="4073" y="1043426"/>
                  </a:lnTo>
                  <a:lnTo>
                    <a:pt x="4079" y="1039616"/>
                  </a:lnTo>
                  <a:close/>
                </a:path>
                <a:path w="1572259" h="1513204">
                  <a:moveTo>
                    <a:pt x="1570395" y="1039616"/>
                  </a:moveTo>
                  <a:lnTo>
                    <a:pt x="1566184" y="1039616"/>
                  </a:lnTo>
                  <a:lnTo>
                    <a:pt x="1566177" y="1043426"/>
                  </a:lnTo>
                  <a:lnTo>
                    <a:pt x="1570385" y="1043426"/>
                  </a:lnTo>
                  <a:lnTo>
                    <a:pt x="1570395" y="1039616"/>
                  </a:lnTo>
                  <a:close/>
                </a:path>
                <a:path w="1572259" h="1513204">
                  <a:moveTo>
                    <a:pt x="4073" y="1043426"/>
                  </a:moveTo>
                  <a:lnTo>
                    <a:pt x="266" y="1043426"/>
                  </a:lnTo>
                  <a:lnTo>
                    <a:pt x="262" y="1045966"/>
                  </a:lnTo>
                  <a:lnTo>
                    <a:pt x="4069" y="1045966"/>
                  </a:lnTo>
                  <a:lnTo>
                    <a:pt x="4073" y="1043426"/>
                  </a:lnTo>
                  <a:close/>
                </a:path>
                <a:path w="1572259" h="1513204">
                  <a:moveTo>
                    <a:pt x="1570385" y="1043426"/>
                  </a:moveTo>
                  <a:lnTo>
                    <a:pt x="1566177" y="1043426"/>
                  </a:lnTo>
                  <a:lnTo>
                    <a:pt x="1566173" y="1045966"/>
                  </a:lnTo>
                  <a:lnTo>
                    <a:pt x="1570379" y="1045966"/>
                  </a:lnTo>
                  <a:lnTo>
                    <a:pt x="1570385" y="1043426"/>
                  </a:lnTo>
                  <a:close/>
                </a:path>
                <a:path w="1572259" h="1513204">
                  <a:moveTo>
                    <a:pt x="4069" y="1045966"/>
                  </a:moveTo>
                  <a:lnTo>
                    <a:pt x="262" y="1045966"/>
                  </a:lnTo>
                  <a:lnTo>
                    <a:pt x="241" y="1058666"/>
                  </a:lnTo>
                  <a:lnTo>
                    <a:pt x="4047" y="1058666"/>
                  </a:lnTo>
                  <a:lnTo>
                    <a:pt x="4069" y="1045966"/>
                  </a:lnTo>
                  <a:close/>
                </a:path>
                <a:path w="1572259" h="1513204">
                  <a:moveTo>
                    <a:pt x="1570379" y="1045966"/>
                  </a:moveTo>
                  <a:lnTo>
                    <a:pt x="1566173" y="1045966"/>
                  </a:lnTo>
                  <a:lnTo>
                    <a:pt x="1566152" y="1058666"/>
                  </a:lnTo>
                  <a:lnTo>
                    <a:pt x="1570347" y="1058666"/>
                  </a:lnTo>
                  <a:lnTo>
                    <a:pt x="1570379" y="1045966"/>
                  </a:lnTo>
                  <a:close/>
                </a:path>
                <a:path w="1572259" h="1513204">
                  <a:moveTo>
                    <a:pt x="4047" y="1058666"/>
                  </a:moveTo>
                  <a:lnTo>
                    <a:pt x="241" y="1058666"/>
                  </a:lnTo>
                  <a:lnTo>
                    <a:pt x="230" y="1065016"/>
                  </a:lnTo>
                  <a:lnTo>
                    <a:pt x="4036" y="1065016"/>
                  </a:lnTo>
                  <a:lnTo>
                    <a:pt x="4047" y="1058666"/>
                  </a:lnTo>
                  <a:close/>
                </a:path>
                <a:path w="1572259" h="1513204">
                  <a:moveTo>
                    <a:pt x="1570347" y="1058666"/>
                  </a:moveTo>
                  <a:lnTo>
                    <a:pt x="1566152" y="1058666"/>
                  </a:lnTo>
                  <a:lnTo>
                    <a:pt x="1566141" y="1065016"/>
                  </a:lnTo>
                  <a:lnTo>
                    <a:pt x="1570331" y="1065016"/>
                  </a:lnTo>
                  <a:lnTo>
                    <a:pt x="1570347" y="1058666"/>
                  </a:lnTo>
                  <a:close/>
                </a:path>
                <a:path w="1572259" h="1513204">
                  <a:moveTo>
                    <a:pt x="4036" y="1065016"/>
                  </a:moveTo>
                  <a:lnTo>
                    <a:pt x="230" y="1065016"/>
                  </a:lnTo>
                  <a:lnTo>
                    <a:pt x="91" y="1147566"/>
                  </a:lnTo>
                  <a:lnTo>
                    <a:pt x="3897" y="1147566"/>
                  </a:lnTo>
                  <a:lnTo>
                    <a:pt x="4036" y="1065016"/>
                  </a:lnTo>
                  <a:close/>
                </a:path>
                <a:path w="1572259" h="1513204">
                  <a:moveTo>
                    <a:pt x="1570331" y="1065016"/>
                  </a:moveTo>
                  <a:lnTo>
                    <a:pt x="1566141" y="1065016"/>
                  </a:lnTo>
                  <a:lnTo>
                    <a:pt x="1566001" y="1147566"/>
                  </a:lnTo>
                  <a:lnTo>
                    <a:pt x="1570123" y="1147566"/>
                  </a:lnTo>
                  <a:lnTo>
                    <a:pt x="1570331" y="1065016"/>
                  </a:lnTo>
                  <a:close/>
                </a:path>
                <a:path w="1572259" h="1513204">
                  <a:moveTo>
                    <a:pt x="3897" y="1147566"/>
                  </a:moveTo>
                  <a:lnTo>
                    <a:pt x="91" y="1147566"/>
                  </a:lnTo>
                  <a:lnTo>
                    <a:pt x="85" y="1151376"/>
                  </a:lnTo>
                  <a:lnTo>
                    <a:pt x="3890" y="1151376"/>
                  </a:lnTo>
                  <a:lnTo>
                    <a:pt x="3897" y="1147566"/>
                  </a:lnTo>
                  <a:close/>
                </a:path>
                <a:path w="1572259" h="1513204">
                  <a:moveTo>
                    <a:pt x="1570123" y="1147566"/>
                  </a:moveTo>
                  <a:lnTo>
                    <a:pt x="1566001" y="1147566"/>
                  </a:lnTo>
                  <a:lnTo>
                    <a:pt x="1565995" y="1151376"/>
                  </a:lnTo>
                  <a:lnTo>
                    <a:pt x="1570113" y="1151376"/>
                  </a:lnTo>
                  <a:lnTo>
                    <a:pt x="1570123" y="1147566"/>
                  </a:lnTo>
                  <a:close/>
                </a:path>
                <a:path w="1572259" h="1513204">
                  <a:moveTo>
                    <a:pt x="3890" y="1151376"/>
                  </a:moveTo>
                  <a:lnTo>
                    <a:pt x="85" y="1151376"/>
                  </a:lnTo>
                  <a:lnTo>
                    <a:pt x="27" y="1185666"/>
                  </a:lnTo>
                  <a:lnTo>
                    <a:pt x="3832" y="1185666"/>
                  </a:lnTo>
                  <a:lnTo>
                    <a:pt x="3890" y="1151376"/>
                  </a:lnTo>
                  <a:close/>
                </a:path>
                <a:path w="1572259" h="1513204">
                  <a:moveTo>
                    <a:pt x="1570113" y="1151376"/>
                  </a:moveTo>
                  <a:lnTo>
                    <a:pt x="1565995" y="1151376"/>
                  </a:lnTo>
                  <a:lnTo>
                    <a:pt x="1565937" y="1185666"/>
                  </a:lnTo>
                  <a:lnTo>
                    <a:pt x="1570027" y="1185666"/>
                  </a:lnTo>
                  <a:lnTo>
                    <a:pt x="1570113" y="1151376"/>
                  </a:lnTo>
                  <a:close/>
                </a:path>
                <a:path w="1572259" h="1513204">
                  <a:moveTo>
                    <a:pt x="3832" y="1185666"/>
                  </a:moveTo>
                  <a:lnTo>
                    <a:pt x="27" y="1185666"/>
                  </a:lnTo>
                  <a:lnTo>
                    <a:pt x="10" y="1195826"/>
                  </a:lnTo>
                  <a:lnTo>
                    <a:pt x="3815" y="1195826"/>
                  </a:lnTo>
                  <a:lnTo>
                    <a:pt x="3832" y="1185666"/>
                  </a:lnTo>
                  <a:close/>
                </a:path>
                <a:path w="1572259" h="1513204">
                  <a:moveTo>
                    <a:pt x="1570027" y="1185666"/>
                  </a:moveTo>
                  <a:lnTo>
                    <a:pt x="1565937" y="1185666"/>
                  </a:lnTo>
                  <a:lnTo>
                    <a:pt x="1565919" y="1195826"/>
                  </a:lnTo>
                  <a:lnTo>
                    <a:pt x="1570001" y="1195826"/>
                  </a:lnTo>
                  <a:lnTo>
                    <a:pt x="1570027" y="1185666"/>
                  </a:lnTo>
                  <a:close/>
                </a:path>
                <a:path w="1572259" h="1513204">
                  <a:moveTo>
                    <a:pt x="3815" y="1195826"/>
                  </a:moveTo>
                  <a:lnTo>
                    <a:pt x="10" y="1195826"/>
                  </a:lnTo>
                  <a:lnTo>
                    <a:pt x="0" y="1202176"/>
                  </a:lnTo>
                  <a:lnTo>
                    <a:pt x="3804" y="1202176"/>
                  </a:lnTo>
                  <a:lnTo>
                    <a:pt x="3815" y="1195826"/>
                  </a:lnTo>
                  <a:close/>
                </a:path>
                <a:path w="1572259" h="1513204">
                  <a:moveTo>
                    <a:pt x="1570001" y="1195826"/>
                  </a:moveTo>
                  <a:lnTo>
                    <a:pt x="1565919" y="1195826"/>
                  </a:lnTo>
                  <a:lnTo>
                    <a:pt x="1565909" y="1202176"/>
                  </a:lnTo>
                  <a:lnTo>
                    <a:pt x="1569985" y="1202176"/>
                  </a:lnTo>
                  <a:lnTo>
                    <a:pt x="1570001" y="1195826"/>
                  </a:lnTo>
                  <a:close/>
                </a:path>
                <a:path w="1572259" h="1513204">
                  <a:moveTo>
                    <a:pt x="1569985" y="1202176"/>
                  </a:moveTo>
                  <a:lnTo>
                    <a:pt x="1565909" y="1202176"/>
                  </a:lnTo>
                  <a:lnTo>
                    <a:pt x="1565889" y="1213606"/>
                  </a:lnTo>
                  <a:lnTo>
                    <a:pt x="1566661" y="1213606"/>
                  </a:lnTo>
                  <a:lnTo>
                    <a:pt x="1566661" y="1212336"/>
                  </a:lnTo>
                  <a:lnTo>
                    <a:pt x="1567931" y="1212336"/>
                  </a:lnTo>
                  <a:lnTo>
                    <a:pt x="1567931" y="1209796"/>
                  </a:lnTo>
                  <a:lnTo>
                    <a:pt x="1569201" y="1209796"/>
                  </a:lnTo>
                  <a:lnTo>
                    <a:pt x="1569201" y="1207256"/>
                  </a:lnTo>
                  <a:lnTo>
                    <a:pt x="1569972" y="1207256"/>
                  </a:lnTo>
                  <a:lnTo>
                    <a:pt x="1569985" y="1202176"/>
                  </a:lnTo>
                  <a:close/>
                </a:path>
                <a:path w="1572259" h="1513204">
                  <a:moveTo>
                    <a:pt x="3804" y="1202176"/>
                  </a:moveTo>
                  <a:lnTo>
                    <a:pt x="751" y="1202176"/>
                  </a:lnTo>
                  <a:lnTo>
                    <a:pt x="751" y="1203446"/>
                  </a:lnTo>
                  <a:lnTo>
                    <a:pt x="2021" y="1203446"/>
                  </a:lnTo>
                  <a:lnTo>
                    <a:pt x="2021" y="1205986"/>
                  </a:lnTo>
                  <a:lnTo>
                    <a:pt x="3291" y="1205986"/>
                  </a:lnTo>
                  <a:lnTo>
                    <a:pt x="3291" y="1207256"/>
                  </a:lnTo>
                  <a:lnTo>
                    <a:pt x="3796" y="1207256"/>
                  </a:lnTo>
                  <a:lnTo>
                    <a:pt x="3804" y="1202176"/>
                  </a:lnTo>
                  <a:close/>
                </a:path>
                <a:path w="1572259" h="1513204">
                  <a:moveTo>
                    <a:pt x="309361" y="1506204"/>
                  </a:moveTo>
                  <a:lnTo>
                    <a:pt x="309361" y="1506976"/>
                  </a:lnTo>
                  <a:lnTo>
                    <a:pt x="784341" y="1506976"/>
                  </a:lnTo>
                  <a:lnTo>
                    <a:pt x="309361" y="1506204"/>
                  </a:lnTo>
                  <a:close/>
                </a:path>
                <a:path w="1572259" h="1513204">
                  <a:moveTo>
                    <a:pt x="1260591" y="1508246"/>
                  </a:moveTo>
                  <a:lnTo>
                    <a:pt x="314441" y="1508246"/>
                  </a:lnTo>
                  <a:lnTo>
                    <a:pt x="314441" y="1509516"/>
                  </a:lnTo>
                  <a:lnTo>
                    <a:pt x="1260591" y="1509516"/>
                  </a:lnTo>
                  <a:lnTo>
                    <a:pt x="1260591" y="1508246"/>
                  </a:lnTo>
                  <a:close/>
                </a:path>
                <a:path w="1572259" h="1513204">
                  <a:moveTo>
                    <a:pt x="784341" y="1506976"/>
                  </a:moveTo>
                  <a:lnTo>
                    <a:pt x="311901" y="1506976"/>
                  </a:lnTo>
                  <a:lnTo>
                    <a:pt x="311901" y="1508246"/>
                  </a:lnTo>
                  <a:lnTo>
                    <a:pt x="1263131" y="1508246"/>
                  </a:lnTo>
                  <a:lnTo>
                    <a:pt x="1263131" y="1507755"/>
                  </a:lnTo>
                  <a:lnTo>
                    <a:pt x="784341" y="1506976"/>
                  </a:lnTo>
                  <a:close/>
                </a:path>
                <a:path w="1572259" h="1513204">
                  <a:moveTo>
                    <a:pt x="1256781" y="1510786"/>
                  </a:moveTo>
                  <a:lnTo>
                    <a:pt x="318251" y="1510786"/>
                  </a:lnTo>
                  <a:lnTo>
                    <a:pt x="318251" y="1511302"/>
                  </a:lnTo>
                  <a:lnTo>
                    <a:pt x="1254241" y="1512817"/>
                  </a:lnTo>
                  <a:lnTo>
                    <a:pt x="1254241" y="1512056"/>
                  </a:lnTo>
                  <a:lnTo>
                    <a:pt x="1256781" y="1512056"/>
                  </a:lnTo>
                  <a:lnTo>
                    <a:pt x="1256781" y="1510786"/>
                  </a:lnTo>
                  <a:close/>
                </a:path>
                <a:path w="1572259" h="1513204">
                  <a:moveTo>
                    <a:pt x="1258051" y="1509516"/>
                  </a:moveTo>
                  <a:lnTo>
                    <a:pt x="315711" y="1509516"/>
                  </a:lnTo>
                  <a:lnTo>
                    <a:pt x="315711" y="1510786"/>
                  </a:lnTo>
                  <a:lnTo>
                    <a:pt x="1258051" y="1510786"/>
                  </a:lnTo>
                  <a:lnTo>
                    <a:pt x="1258051" y="1509516"/>
                  </a:lnTo>
                  <a:close/>
                </a:path>
              </a:pathLst>
            </a:custGeom>
            <a:solidFill>
              <a:srgbClr val="0D39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5381494" y="4468355"/>
              <a:ext cx="1564005" cy="1503045"/>
            </a:xfrm>
            <a:custGeom>
              <a:avLst/>
              <a:gdLst/>
              <a:ahLst/>
              <a:cxnLst/>
              <a:rect l="l" t="t" r="r" b="b"/>
              <a:pathLst>
                <a:path w="1564004" h="1503045">
                  <a:moveTo>
                    <a:pt x="1264415" y="3314"/>
                  </a:moveTo>
                  <a:lnTo>
                    <a:pt x="300485" y="3314"/>
                  </a:lnTo>
                  <a:lnTo>
                    <a:pt x="300485" y="3794"/>
                  </a:lnTo>
                  <a:lnTo>
                    <a:pt x="783085" y="4584"/>
                  </a:lnTo>
                  <a:lnTo>
                    <a:pt x="1264415" y="4584"/>
                  </a:lnTo>
                  <a:lnTo>
                    <a:pt x="1264415" y="3314"/>
                  </a:lnTo>
                  <a:close/>
                </a:path>
                <a:path w="1564004" h="1503045">
                  <a:moveTo>
                    <a:pt x="1263145" y="2044"/>
                  </a:moveTo>
                  <a:lnTo>
                    <a:pt x="303025" y="2044"/>
                  </a:lnTo>
                  <a:lnTo>
                    <a:pt x="303025" y="3314"/>
                  </a:lnTo>
                  <a:lnTo>
                    <a:pt x="1263145" y="3314"/>
                  </a:lnTo>
                  <a:lnTo>
                    <a:pt x="1263145" y="2044"/>
                  </a:lnTo>
                  <a:close/>
                </a:path>
                <a:path w="1564004" h="1503045">
                  <a:moveTo>
                    <a:pt x="306835" y="0"/>
                  </a:moveTo>
                  <a:lnTo>
                    <a:pt x="306835" y="774"/>
                  </a:lnTo>
                  <a:lnTo>
                    <a:pt x="304295" y="774"/>
                  </a:lnTo>
                  <a:lnTo>
                    <a:pt x="304295" y="2044"/>
                  </a:lnTo>
                  <a:lnTo>
                    <a:pt x="1260605" y="2044"/>
                  </a:lnTo>
                  <a:lnTo>
                    <a:pt x="1260605" y="1550"/>
                  </a:lnTo>
                  <a:lnTo>
                    <a:pt x="306835" y="0"/>
                  </a:lnTo>
                  <a:close/>
                </a:path>
                <a:path w="1564004" h="1503045">
                  <a:moveTo>
                    <a:pt x="1266955" y="4584"/>
                  </a:moveTo>
                  <a:lnTo>
                    <a:pt x="783085" y="4584"/>
                  </a:lnTo>
                  <a:lnTo>
                    <a:pt x="1266955" y="5376"/>
                  </a:lnTo>
                  <a:lnTo>
                    <a:pt x="1266955" y="4584"/>
                  </a:lnTo>
                  <a:close/>
                </a:path>
                <a:path w="1564004" h="1503045">
                  <a:moveTo>
                    <a:pt x="1559055" y="287794"/>
                  </a:moveTo>
                  <a:lnTo>
                    <a:pt x="1558575" y="287794"/>
                  </a:lnTo>
                  <a:lnTo>
                    <a:pt x="1558573" y="289064"/>
                  </a:lnTo>
                  <a:lnTo>
                    <a:pt x="1559055" y="289064"/>
                  </a:lnTo>
                  <a:lnTo>
                    <a:pt x="1559055" y="287794"/>
                  </a:lnTo>
                  <a:close/>
                </a:path>
                <a:path w="1564004" h="1503045">
                  <a:moveTo>
                    <a:pt x="6628" y="289064"/>
                  </a:moveTo>
                  <a:lnTo>
                    <a:pt x="5845" y="289064"/>
                  </a:lnTo>
                  <a:lnTo>
                    <a:pt x="5845" y="291604"/>
                  </a:lnTo>
                  <a:lnTo>
                    <a:pt x="4575" y="291604"/>
                  </a:lnTo>
                  <a:lnTo>
                    <a:pt x="4575" y="294144"/>
                  </a:lnTo>
                  <a:lnTo>
                    <a:pt x="3305" y="294144"/>
                  </a:lnTo>
                  <a:lnTo>
                    <a:pt x="3305" y="295414"/>
                  </a:lnTo>
                  <a:lnTo>
                    <a:pt x="6617" y="295414"/>
                  </a:lnTo>
                  <a:lnTo>
                    <a:pt x="6628" y="289064"/>
                  </a:lnTo>
                  <a:close/>
                </a:path>
                <a:path w="1564004" h="1503045">
                  <a:moveTo>
                    <a:pt x="1560325" y="289064"/>
                  </a:moveTo>
                  <a:lnTo>
                    <a:pt x="1558573" y="289064"/>
                  </a:lnTo>
                  <a:lnTo>
                    <a:pt x="1558562" y="295414"/>
                  </a:lnTo>
                  <a:lnTo>
                    <a:pt x="1562865" y="295414"/>
                  </a:lnTo>
                  <a:lnTo>
                    <a:pt x="1562865" y="294144"/>
                  </a:lnTo>
                  <a:lnTo>
                    <a:pt x="1561595" y="294144"/>
                  </a:lnTo>
                  <a:lnTo>
                    <a:pt x="1561595" y="291604"/>
                  </a:lnTo>
                  <a:lnTo>
                    <a:pt x="1560325" y="291604"/>
                  </a:lnTo>
                  <a:lnTo>
                    <a:pt x="1560325" y="289064"/>
                  </a:lnTo>
                  <a:close/>
                </a:path>
                <a:path w="1564004" h="1503045">
                  <a:moveTo>
                    <a:pt x="6617" y="295414"/>
                  </a:moveTo>
                  <a:lnTo>
                    <a:pt x="2035" y="295414"/>
                  </a:lnTo>
                  <a:lnTo>
                    <a:pt x="2035" y="297954"/>
                  </a:lnTo>
                  <a:lnTo>
                    <a:pt x="1530" y="297954"/>
                  </a:lnTo>
                  <a:lnTo>
                    <a:pt x="1523" y="301764"/>
                  </a:lnTo>
                  <a:lnTo>
                    <a:pt x="6607" y="301764"/>
                  </a:lnTo>
                  <a:lnTo>
                    <a:pt x="6617" y="295414"/>
                  </a:lnTo>
                  <a:close/>
                </a:path>
                <a:path w="1564004" h="1503045">
                  <a:moveTo>
                    <a:pt x="1563638" y="295414"/>
                  </a:moveTo>
                  <a:lnTo>
                    <a:pt x="1558562" y="295414"/>
                  </a:lnTo>
                  <a:lnTo>
                    <a:pt x="1558551" y="301764"/>
                  </a:lnTo>
                  <a:lnTo>
                    <a:pt x="1563627" y="301764"/>
                  </a:lnTo>
                  <a:lnTo>
                    <a:pt x="1563638" y="295414"/>
                  </a:lnTo>
                  <a:close/>
                </a:path>
                <a:path w="1564004" h="1503045">
                  <a:moveTo>
                    <a:pt x="6607" y="301764"/>
                  </a:moveTo>
                  <a:lnTo>
                    <a:pt x="1523" y="301764"/>
                  </a:lnTo>
                  <a:lnTo>
                    <a:pt x="1512" y="308114"/>
                  </a:lnTo>
                  <a:lnTo>
                    <a:pt x="6596" y="308114"/>
                  </a:lnTo>
                  <a:lnTo>
                    <a:pt x="6607" y="301764"/>
                  </a:lnTo>
                  <a:close/>
                </a:path>
                <a:path w="1564004" h="1503045">
                  <a:moveTo>
                    <a:pt x="1563627" y="301764"/>
                  </a:moveTo>
                  <a:lnTo>
                    <a:pt x="1558551" y="301764"/>
                  </a:lnTo>
                  <a:lnTo>
                    <a:pt x="1558540" y="308114"/>
                  </a:lnTo>
                  <a:lnTo>
                    <a:pt x="1563617" y="308114"/>
                  </a:lnTo>
                  <a:lnTo>
                    <a:pt x="1563627" y="301764"/>
                  </a:lnTo>
                  <a:close/>
                </a:path>
                <a:path w="1564004" h="1503045">
                  <a:moveTo>
                    <a:pt x="6596" y="308114"/>
                  </a:moveTo>
                  <a:lnTo>
                    <a:pt x="1512" y="308114"/>
                  </a:lnTo>
                  <a:lnTo>
                    <a:pt x="1502" y="314464"/>
                  </a:lnTo>
                  <a:lnTo>
                    <a:pt x="6585" y="314464"/>
                  </a:lnTo>
                  <a:lnTo>
                    <a:pt x="6596" y="308114"/>
                  </a:lnTo>
                  <a:close/>
                </a:path>
                <a:path w="1564004" h="1503045">
                  <a:moveTo>
                    <a:pt x="1563617" y="308114"/>
                  </a:moveTo>
                  <a:lnTo>
                    <a:pt x="1558540" y="308114"/>
                  </a:lnTo>
                  <a:lnTo>
                    <a:pt x="1558530" y="314464"/>
                  </a:lnTo>
                  <a:lnTo>
                    <a:pt x="1563606" y="314464"/>
                  </a:lnTo>
                  <a:lnTo>
                    <a:pt x="1563617" y="308114"/>
                  </a:lnTo>
                  <a:close/>
                </a:path>
                <a:path w="1564004" h="1503045">
                  <a:moveTo>
                    <a:pt x="6585" y="314464"/>
                  </a:moveTo>
                  <a:lnTo>
                    <a:pt x="1502" y="314464"/>
                  </a:lnTo>
                  <a:lnTo>
                    <a:pt x="1467" y="334784"/>
                  </a:lnTo>
                  <a:lnTo>
                    <a:pt x="6550" y="334784"/>
                  </a:lnTo>
                  <a:lnTo>
                    <a:pt x="6585" y="314464"/>
                  </a:lnTo>
                  <a:close/>
                </a:path>
                <a:path w="1564004" h="1503045">
                  <a:moveTo>
                    <a:pt x="1563606" y="314464"/>
                  </a:moveTo>
                  <a:lnTo>
                    <a:pt x="1558530" y="314464"/>
                  </a:lnTo>
                  <a:lnTo>
                    <a:pt x="1558495" y="334784"/>
                  </a:lnTo>
                  <a:lnTo>
                    <a:pt x="1563571" y="334784"/>
                  </a:lnTo>
                  <a:lnTo>
                    <a:pt x="1563606" y="314464"/>
                  </a:lnTo>
                  <a:close/>
                </a:path>
                <a:path w="1564004" h="1503045">
                  <a:moveTo>
                    <a:pt x="6550" y="334784"/>
                  </a:moveTo>
                  <a:lnTo>
                    <a:pt x="1467" y="334784"/>
                  </a:lnTo>
                  <a:lnTo>
                    <a:pt x="1459" y="339864"/>
                  </a:lnTo>
                  <a:lnTo>
                    <a:pt x="6542" y="339864"/>
                  </a:lnTo>
                  <a:lnTo>
                    <a:pt x="6550" y="334784"/>
                  </a:lnTo>
                  <a:close/>
                </a:path>
                <a:path w="1564004" h="1503045">
                  <a:moveTo>
                    <a:pt x="1563571" y="334784"/>
                  </a:moveTo>
                  <a:lnTo>
                    <a:pt x="1558495" y="334784"/>
                  </a:lnTo>
                  <a:lnTo>
                    <a:pt x="1558486" y="339864"/>
                  </a:lnTo>
                  <a:lnTo>
                    <a:pt x="1563563" y="339864"/>
                  </a:lnTo>
                  <a:lnTo>
                    <a:pt x="1563571" y="334784"/>
                  </a:lnTo>
                  <a:close/>
                </a:path>
                <a:path w="1564004" h="1503045">
                  <a:moveTo>
                    <a:pt x="6542" y="339864"/>
                  </a:moveTo>
                  <a:lnTo>
                    <a:pt x="1459" y="339864"/>
                  </a:lnTo>
                  <a:lnTo>
                    <a:pt x="1446" y="347484"/>
                  </a:lnTo>
                  <a:lnTo>
                    <a:pt x="6529" y="347484"/>
                  </a:lnTo>
                  <a:lnTo>
                    <a:pt x="6542" y="339864"/>
                  </a:lnTo>
                  <a:close/>
                </a:path>
                <a:path w="1564004" h="1503045">
                  <a:moveTo>
                    <a:pt x="1563563" y="339864"/>
                  </a:moveTo>
                  <a:lnTo>
                    <a:pt x="1558486" y="339864"/>
                  </a:lnTo>
                  <a:lnTo>
                    <a:pt x="1558474" y="347484"/>
                  </a:lnTo>
                  <a:lnTo>
                    <a:pt x="1563550" y="347484"/>
                  </a:lnTo>
                  <a:lnTo>
                    <a:pt x="1563563" y="339864"/>
                  </a:lnTo>
                  <a:close/>
                </a:path>
                <a:path w="1564004" h="1503045">
                  <a:moveTo>
                    <a:pt x="6529" y="347484"/>
                  </a:moveTo>
                  <a:lnTo>
                    <a:pt x="1446" y="347484"/>
                  </a:lnTo>
                  <a:lnTo>
                    <a:pt x="1437" y="352564"/>
                  </a:lnTo>
                  <a:lnTo>
                    <a:pt x="6520" y="352564"/>
                  </a:lnTo>
                  <a:lnTo>
                    <a:pt x="6529" y="347484"/>
                  </a:lnTo>
                  <a:close/>
                </a:path>
                <a:path w="1564004" h="1503045">
                  <a:moveTo>
                    <a:pt x="1563550" y="347484"/>
                  </a:moveTo>
                  <a:lnTo>
                    <a:pt x="1558474" y="347484"/>
                  </a:lnTo>
                  <a:lnTo>
                    <a:pt x="1558465" y="352564"/>
                  </a:lnTo>
                  <a:lnTo>
                    <a:pt x="1563541" y="352564"/>
                  </a:lnTo>
                  <a:lnTo>
                    <a:pt x="1563550" y="347484"/>
                  </a:lnTo>
                  <a:close/>
                </a:path>
                <a:path w="1564004" h="1503045">
                  <a:moveTo>
                    <a:pt x="6520" y="352564"/>
                  </a:moveTo>
                  <a:lnTo>
                    <a:pt x="1437" y="352564"/>
                  </a:lnTo>
                  <a:lnTo>
                    <a:pt x="1424" y="360184"/>
                  </a:lnTo>
                  <a:lnTo>
                    <a:pt x="6507" y="360184"/>
                  </a:lnTo>
                  <a:lnTo>
                    <a:pt x="6520" y="352564"/>
                  </a:lnTo>
                  <a:close/>
                </a:path>
                <a:path w="1564004" h="1503045">
                  <a:moveTo>
                    <a:pt x="1563541" y="352564"/>
                  </a:moveTo>
                  <a:lnTo>
                    <a:pt x="1558465" y="352564"/>
                  </a:lnTo>
                  <a:lnTo>
                    <a:pt x="1558452" y="360184"/>
                  </a:lnTo>
                  <a:lnTo>
                    <a:pt x="1563529" y="360184"/>
                  </a:lnTo>
                  <a:lnTo>
                    <a:pt x="1563541" y="352564"/>
                  </a:lnTo>
                  <a:close/>
                </a:path>
                <a:path w="1564004" h="1503045">
                  <a:moveTo>
                    <a:pt x="6507" y="360184"/>
                  </a:moveTo>
                  <a:lnTo>
                    <a:pt x="1424" y="360184"/>
                  </a:lnTo>
                  <a:lnTo>
                    <a:pt x="1413" y="366534"/>
                  </a:lnTo>
                  <a:lnTo>
                    <a:pt x="6496" y="366534"/>
                  </a:lnTo>
                  <a:lnTo>
                    <a:pt x="6507" y="360184"/>
                  </a:lnTo>
                  <a:close/>
                </a:path>
                <a:path w="1564004" h="1503045">
                  <a:moveTo>
                    <a:pt x="1563529" y="360184"/>
                  </a:moveTo>
                  <a:lnTo>
                    <a:pt x="1558452" y="360184"/>
                  </a:lnTo>
                  <a:lnTo>
                    <a:pt x="1558441" y="366534"/>
                  </a:lnTo>
                  <a:lnTo>
                    <a:pt x="1563518" y="366534"/>
                  </a:lnTo>
                  <a:lnTo>
                    <a:pt x="1563529" y="360184"/>
                  </a:lnTo>
                  <a:close/>
                </a:path>
                <a:path w="1564004" h="1503045">
                  <a:moveTo>
                    <a:pt x="6496" y="366534"/>
                  </a:moveTo>
                  <a:lnTo>
                    <a:pt x="1413" y="366534"/>
                  </a:lnTo>
                  <a:lnTo>
                    <a:pt x="1394" y="377964"/>
                  </a:lnTo>
                  <a:lnTo>
                    <a:pt x="6477" y="377964"/>
                  </a:lnTo>
                  <a:lnTo>
                    <a:pt x="6496" y="366534"/>
                  </a:lnTo>
                  <a:close/>
                </a:path>
                <a:path w="1564004" h="1503045">
                  <a:moveTo>
                    <a:pt x="1563518" y="366534"/>
                  </a:moveTo>
                  <a:lnTo>
                    <a:pt x="1558441" y="366534"/>
                  </a:lnTo>
                  <a:lnTo>
                    <a:pt x="1558422" y="377964"/>
                  </a:lnTo>
                  <a:lnTo>
                    <a:pt x="1563498" y="377964"/>
                  </a:lnTo>
                  <a:lnTo>
                    <a:pt x="1563518" y="366534"/>
                  </a:lnTo>
                  <a:close/>
                </a:path>
                <a:path w="1564004" h="1503045">
                  <a:moveTo>
                    <a:pt x="6477" y="377964"/>
                  </a:moveTo>
                  <a:lnTo>
                    <a:pt x="1394" y="377964"/>
                  </a:lnTo>
                  <a:lnTo>
                    <a:pt x="1381" y="385584"/>
                  </a:lnTo>
                  <a:lnTo>
                    <a:pt x="6464" y="385584"/>
                  </a:lnTo>
                  <a:lnTo>
                    <a:pt x="6477" y="377964"/>
                  </a:lnTo>
                  <a:close/>
                </a:path>
                <a:path w="1564004" h="1503045">
                  <a:moveTo>
                    <a:pt x="1563498" y="377964"/>
                  </a:moveTo>
                  <a:lnTo>
                    <a:pt x="1558422" y="377964"/>
                  </a:lnTo>
                  <a:lnTo>
                    <a:pt x="1558409" y="385584"/>
                  </a:lnTo>
                  <a:lnTo>
                    <a:pt x="1563486" y="385584"/>
                  </a:lnTo>
                  <a:lnTo>
                    <a:pt x="1563498" y="377964"/>
                  </a:lnTo>
                  <a:close/>
                </a:path>
                <a:path w="1564004" h="1503045">
                  <a:moveTo>
                    <a:pt x="6464" y="385584"/>
                  </a:moveTo>
                  <a:lnTo>
                    <a:pt x="1381" y="385584"/>
                  </a:lnTo>
                  <a:lnTo>
                    <a:pt x="1373" y="390664"/>
                  </a:lnTo>
                  <a:lnTo>
                    <a:pt x="6455" y="390664"/>
                  </a:lnTo>
                  <a:lnTo>
                    <a:pt x="6464" y="385584"/>
                  </a:lnTo>
                  <a:close/>
                </a:path>
                <a:path w="1564004" h="1503045">
                  <a:moveTo>
                    <a:pt x="1563486" y="385584"/>
                  </a:moveTo>
                  <a:lnTo>
                    <a:pt x="1558409" y="385584"/>
                  </a:lnTo>
                  <a:lnTo>
                    <a:pt x="1558400" y="390664"/>
                  </a:lnTo>
                  <a:lnTo>
                    <a:pt x="1563477" y="390664"/>
                  </a:lnTo>
                  <a:lnTo>
                    <a:pt x="1563486" y="385584"/>
                  </a:lnTo>
                  <a:close/>
                </a:path>
                <a:path w="1564004" h="1503045">
                  <a:moveTo>
                    <a:pt x="6455" y="390664"/>
                  </a:moveTo>
                  <a:lnTo>
                    <a:pt x="1373" y="390664"/>
                  </a:lnTo>
                  <a:lnTo>
                    <a:pt x="1360" y="398284"/>
                  </a:lnTo>
                  <a:lnTo>
                    <a:pt x="6442" y="398284"/>
                  </a:lnTo>
                  <a:lnTo>
                    <a:pt x="6455" y="390664"/>
                  </a:lnTo>
                  <a:close/>
                </a:path>
                <a:path w="1564004" h="1503045">
                  <a:moveTo>
                    <a:pt x="1563477" y="390664"/>
                  </a:moveTo>
                  <a:lnTo>
                    <a:pt x="1558400" y="390664"/>
                  </a:lnTo>
                  <a:lnTo>
                    <a:pt x="1558387" y="398284"/>
                  </a:lnTo>
                  <a:lnTo>
                    <a:pt x="1563464" y="398284"/>
                  </a:lnTo>
                  <a:lnTo>
                    <a:pt x="1563477" y="390664"/>
                  </a:lnTo>
                  <a:close/>
                </a:path>
                <a:path w="1564004" h="1503045">
                  <a:moveTo>
                    <a:pt x="6442" y="398284"/>
                  </a:moveTo>
                  <a:lnTo>
                    <a:pt x="1360" y="398284"/>
                  </a:lnTo>
                  <a:lnTo>
                    <a:pt x="1338" y="410984"/>
                  </a:lnTo>
                  <a:lnTo>
                    <a:pt x="6421" y="410984"/>
                  </a:lnTo>
                  <a:lnTo>
                    <a:pt x="6442" y="398284"/>
                  </a:lnTo>
                  <a:close/>
                </a:path>
                <a:path w="1564004" h="1503045">
                  <a:moveTo>
                    <a:pt x="1563464" y="398284"/>
                  </a:moveTo>
                  <a:lnTo>
                    <a:pt x="1558387" y="398284"/>
                  </a:lnTo>
                  <a:lnTo>
                    <a:pt x="1558366" y="410984"/>
                  </a:lnTo>
                  <a:lnTo>
                    <a:pt x="1563443" y="410984"/>
                  </a:lnTo>
                  <a:lnTo>
                    <a:pt x="1563464" y="398284"/>
                  </a:lnTo>
                  <a:close/>
                </a:path>
                <a:path w="1564004" h="1503045">
                  <a:moveTo>
                    <a:pt x="6421" y="410984"/>
                  </a:moveTo>
                  <a:lnTo>
                    <a:pt x="1338" y="410984"/>
                  </a:lnTo>
                  <a:lnTo>
                    <a:pt x="1317" y="423684"/>
                  </a:lnTo>
                  <a:lnTo>
                    <a:pt x="6399" y="423684"/>
                  </a:lnTo>
                  <a:lnTo>
                    <a:pt x="6421" y="410984"/>
                  </a:lnTo>
                  <a:close/>
                </a:path>
                <a:path w="1564004" h="1503045">
                  <a:moveTo>
                    <a:pt x="1563443" y="410984"/>
                  </a:moveTo>
                  <a:lnTo>
                    <a:pt x="1558366" y="410984"/>
                  </a:lnTo>
                  <a:lnTo>
                    <a:pt x="1558344" y="423684"/>
                  </a:lnTo>
                  <a:lnTo>
                    <a:pt x="1563421" y="423684"/>
                  </a:lnTo>
                  <a:lnTo>
                    <a:pt x="1563443" y="410984"/>
                  </a:lnTo>
                  <a:close/>
                </a:path>
                <a:path w="1564004" h="1503045">
                  <a:moveTo>
                    <a:pt x="6399" y="423684"/>
                  </a:moveTo>
                  <a:lnTo>
                    <a:pt x="1317" y="423684"/>
                  </a:lnTo>
                  <a:lnTo>
                    <a:pt x="1295" y="436384"/>
                  </a:lnTo>
                  <a:lnTo>
                    <a:pt x="6377" y="436384"/>
                  </a:lnTo>
                  <a:lnTo>
                    <a:pt x="6399" y="423684"/>
                  </a:lnTo>
                  <a:close/>
                </a:path>
                <a:path w="1564004" h="1503045">
                  <a:moveTo>
                    <a:pt x="1563421" y="423684"/>
                  </a:moveTo>
                  <a:lnTo>
                    <a:pt x="1558344" y="423684"/>
                  </a:lnTo>
                  <a:lnTo>
                    <a:pt x="1558322" y="436384"/>
                  </a:lnTo>
                  <a:lnTo>
                    <a:pt x="1563400" y="436384"/>
                  </a:lnTo>
                  <a:lnTo>
                    <a:pt x="1563421" y="423684"/>
                  </a:lnTo>
                  <a:close/>
                </a:path>
                <a:path w="1564004" h="1503045">
                  <a:moveTo>
                    <a:pt x="6377" y="436384"/>
                  </a:moveTo>
                  <a:lnTo>
                    <a:pt x="1295" y="436384"/>
                  </a:lnTo>
                  <a:lnTo>
                    <a:pt x="1263" y="455434"/>
                  </a:lnTo>
                  <a:lnTo>
                    <a:pt x="6345" y="455434"/>
                  </a:lnTo>
                  <a:lnTo>
                    <a:pt x="6377" y="436384"/>
                  </a:lnTo>
                  <a:close/>
                </a:path>
                <a:path w="1564004" h="1503045">
                  <a:moveTo>
                    <a:pt x="1563400" y="436384"/>
                  </a:moveTo>
                  <a:lnTo>
                    <a:pt x="1558322" y="436384"/>
                  </a:lnTo>
                  <a:lnTo>
                    <a:pt x="1558290" y="455434"/>
                  </a:lnTo>
                  <a:lnTo>
                    <a:pt x="1563367" y="455434"/>
                  </a:lnTo>
                  <a:lnTo>
                    <a:pt x="1563400" y="436384"/>
                  </a:lnTo>
                  <a:close/>
                </a:path>
                <a:path w="1564004" h="1503045">
                  <a:moveTo>
                    <a:pt x="6345" y="455434"/>
                  </a:moveTo>
                  <a:lnTo>
                    <a:pt x="1263" y="455434"/>
                  </a:lnTo>
                  <a:lnTo>
                    <a:pt x="1254" y="460514"/>
                  </a:lnTo>
                  <a:lnTo>
                    <a:pt x="6336" y="460514"/>
                  </a:lnTo>
                  <a:lnTo>
                    <a:pt x="6345" y="455434"/>
                  </a:lnTo>
                  <a:close/>
                </a:path>
                <a:path w="1564004" h="1503045">
                  <a:moveTo>
                    <a:pt x="1563367" y="455434"/>
                  </a:moveTo>
                  <a:lnTo>
                    <a:pt x="1558290" y="455434"/>
                  </a:lnTo>
                  <a:lnTo>
                    <a:pt x="1558281" y="460514"/>
                  </a:lnTo>
                  <a:lnTo>
                    <a:pt x="1563359" y="460514"/>
                  </a:lnTo>
                  <a:lnTo>
                    <a:pt x="1563367" y="455434"/>
                  </a:lnTo>
                  <a:close/>
                </a:path>
                <a:path w="1564004" h="1503045">
                  <a:moveTo>
                    <a:pt x="6336" y="460514"/>
                  </a:moveTo>
                  <a:lnTo>
                    <a:pt x="1254" y="460514"/>
                  </a:lnTo>
                  <a:lnTo>
                    <a:pt x="1244" y="466864"/>
                  </a:lnTo>
                  <a:lnTo>
                    <a:pt x="6325" y="466864"/>
                  </a:lnTo>
                  <a:lnTo>
                    <a:pt x="6336" y="460514"/>
                  </a:lnTo>
                  <a:close/>
                </a:path>
                <a:path w="1564004" h="1503045">
                  <a:moveTo>
                    <a:pt x="1563359" y="460514"/>
                  </a:moveTo>
                  <a:lnTo>
                    <a:pt x="1558281" y="460514"/>
                  </a:lnTo>
                  <a:lnTo>
                    <a:pt x="1558270" y="466864"/>
                  </a:lnTo>
                  <a:lnTo>
                    <a:pt x="1563348" y="466864"/>
                  </a:lnTo>
                  <a:lnTo>
                    <a:pt x="1563359" y="460514"/>
                  </a:lnTo>
                  <a:close/>
                </a:path>
                <a:path w="1564004" h="1503045">
                  <a:moveTo>
                    <a:pt x="6325" y="466864"/>
                  </a:moveTo>
                  <a:lnTo>
                    <a:pt x="1244" y="466864"/>
                  </a:lnTo>
                  <a:lnTo>
                    <a:pt x="1220" y="480834"/>
                  </a:lnTo>
                  <a:lnTo>
                    <a:pt x="6302" y="480834"/>
                  </a:lnTo>
                  <a:lnTo>
                    <a:pt x="6325" y="466864"/>
                  </a:lnTo>
                  <a:close/>
                </a:path>
                <a:path w="1564004" h="1503045">
                  <a:moveTo>
                    <a:pt x="1563348" y="466864"/>
                  </a:moveTo>
                  <a:lnTo>
                    <a:pt x="1558270" y="466864"/>
                  </a:lnTo>
                  <a:lnTo>
                    <a:pt x="1558247" y="480834"/>
                  </a:lnTo>
                  <a:lnTo>
                    <a:pt x="1563324" y="480834"/>
                  </a:lnTo>
                  <a:lnTo>
                    <a:pt x="1563348" y="466864"/>
                  </a:lnTo>
                  <a:close/>
                </a:path>
                <a:path w="1564004" h="1503045">
                  <a:moveTo>
                    <a:pt x="6302" y="480834"/>
                  </a:moveTo>
                  <a:lnTo>
                    <a:pt x="1220" y="480834"/>
                  </a:lnTo>
                  <a:lnTo>
                    <a:pt x="941" y="645934"/>
                  </a:lnTo>
                  <a:lnTo>
                    <a:pt x="6021" y="645934"/>
                  </a:lnTo>
                  <a:lnTo>
                    <a:pt x="6302" y="480834"/>
                  </a:lnTo>
                  <a:close/>
                </a:path>
                <a:path w="1564004" h="1503045">
                  <a:moveTo>
                    <a:pt x="1563324" y="480834"/>
                  </a:moveTo>
                  <a:lnTo>
                    <a:pt x="1558247" y="480834"/>
                  </a:lnTo>
                  <a:lnTo>
                    <a:pt x="1557966" y="645934"/>
                  </a:lnTo>
                  <a:lnTo>
                    <a:pt x="1563045" y="645934"/>
                  </a:lnTo>
                  <a:lnTo>
                    <a:pt x="1563324" y="480834"/>
                  </a:lnTo>
                  <a:close/>
                </a:path>
                <a:path w="1564004" h="1503045">
                  <a:moveTo>
                    <a:pt x="6021" y="645934"/>
                  </a:moveTo>
                  <a:lnTo>
                    <a:pt x="941" y="645934"/>
                  </a:lnTo>
                  <a:lnTo>
                    <a:pt x="823" y="715784"/>
                  </a:lnTo>
                  <a:lnTo>
                    <a:pt x="5902" y="715784"/>
                  </a:lnTo>
                  <a:lnTo>
                    <a:pt x="6021" y="645934"/>
                  </a:lnTo>
                  <a:close/>
                </a:path>
                <a:path w="1564004" h="1503045">
                  <a:moveTo>
                    <a:pt x="1563045" y="645934"/>
                  </a:moveTo>
                  <a:lnTo>
                    <a:pt x="1557966" y="645934"/>
                  </a:lnTo>
                  <a:lnTo>
                    <a:pt x="1557847" y="715784"/>
                  </a:lnTo>
                  <a:lnTo>
                    <a:pt x="1562927" y="715784"/>
                  </a:lnTo>
                  <a:lnTo>
                    <a:pt x="1563045" y="645934"/>
                  </a:lnTo>
                  <a:close/>
                </a:path>
                <a:path w="1564004" h="1503045">
                  <a:moveTo>
                    <a:pt x="5902" y="715784"/>
                  </a:moveTo>
                  <a:lnTo>
                    <a:pt x="823" y="715784"/>
                  </a:lnTo>
                  <a:lnTo>
                    <a:pt x="283" y="1034554"/>
                  </a:lnTo>
                  <a:lnTo>
                    <a:pt x="5359" y="1034554"/>
                  </a:lnTo>
                  <a:lnTo>
                    <a:pt x="5902" y="715784"/>
                  </a:lnTo>
                  <a:close/>
                </a:path>
                <a:path w="1564004" h="1503045">
                  <a:moveTo>
                    <a:pt x="1562927" y="715784"/>
                  </a:moveTo>
                  <a:lnTo>
                    <a:pt x="1557847" y="715784"/>
                  </a:lnTo>
                  <a:lnTo>
                    <a:pt x="1557305" y="1034554"/>
                  </a:lnTo>
                  <a:lnTo>
                    <a:pt x="1562387" y="1034554"/>
                  </a:lnTo>
                  <a:lnTo>
                    <a:pt x="1562927" y="715784"/>
                  </a:lnTo>
                  <a:close/>
                </a:path>
                <a:path w="1564004" h="1503045">
                  <a:moveTo>
                    <a:pt x="5359" y="1034554"/>
                  </a:moveTo>
                  <a:lnTo>
                    <a:pt x="283" y="1034554"/>
                  </a:lnTo>
                  <a:lnTo>
                    <a:pt x="277" y="1038364"/>
                  </a:lnTo>
                  <a:lnTo>
                    <a:pt x="5353" y="1038364"/>
                  </a:lnTo>
                  <a:lnTo>
                    <a:pt x="5359" y="1034554"/>
                  </a:lnTo>
                  <a:close/>
                </a:path>
                <a:path w="1564004" h="1503045">
                  <a:moveTo>
                    <a:pt x="1562387" y="1034554"/>
                  </a:moveTo>
                  <a:lnTo>
                    <a:pt x="1557305" y="1034554"/>
                  </a:lnTo>
                  <a:lnTo>
                    <a:pt x="1557299" y="1038364"/>
                  </a:lnTo>
                  <a:lnTo>
                    <a:pt x="1562381" y="1038364"/>
                  </a:lnTo>
                  <a:lnTo>
                    <a:pt x="1562387" y="1034554"/>
                  </a:lnTo>
                  <a:close/>
                </a:path>
                <a:path w="1564004" h="1503045">
                  <a:moveTo>
                    <a:pt x="5353" y="1038364"/>
                  </a:moveTo>
                  <a:lnTo>
                    <a:pt x="277" y="1038364"/>
                  </a:lnTo>
                  <a:lnTo>
                    <a:pt x="272" y="1040904"/>
                  </a:lnTo>
                  <a:lnTo>
                    <a:pt x="5348" y="1040904"/>
                  </a:lnTo>
                  <a:lnTo>
                    <a:pt x="5353" y="1038364"/>
                  </a:lnTo>
                  <a:close/>
                </a:path>
                <a:path w="1564004" h="1503045">
                  <a:moveTo>
                    <a:pt x="1562381" y="1038364"/>
                  </a:moveTo>
                  <a:lnTo>
                    <a:pt x="1557299" y="1038364"/>
                  </a:lnTo>
                  <a:lnTo>
                    <a:pt x="1557294" y="1040904"/>
                  </a:lnTo>
                  <a:lnTo>
                    <a:pt x="1562377" y="1040904"/>
                  </a:lnTo>
                  <a:lnTo>
                    <a:pt x="1562381" y="1038364"/>
                  </a:lnTo>
                  <a:close/>
                </a:path>
                <a:path w="1564004" h="1503045">
                  <a:moveTo>
                    <a:pt x="5348" y="1040904"/>
                  </a:moveTo>
                  <a:lnTo>
                    <a:pt x="272" y="1040904"/>
                  </a:lnTo>
                  <a:lnTo>
                    <a:pt x="251" y="1053604"/>
                  </a:lnTo>
                  <a:lnTo>
                    <a:pt x="5327" y="1053604"/>
                  </a:lnTo>
                  <a:lnTo>
                    <a:pt x="5348" y="1040904"/>
                  </a:lnTo>
                  <a:close/>
                </a:path>
                <a:path w="1564004" h="1503045">
                  <a:moveTo>
                    <a:pt x="1562377" y="1040904"/>
                  </a:moveTo>
                  <a:lnTo>
                    <a:pt x="1557294" y="1040904"/>
                  </a:lnTo>
                  <a:lnTo>
                    <a:pt x="1557273" y="1053604"/>
                  </a:lnTo>
                  <a:lnTo>
                    <a:pt x="1562355" y="1053604"/>
                  </a:lnTo>
                  <a:lnTo>
                    <a:pt x="1562377" y="1040904"/>
                  </a:lnTo>
                  <a:close/>
                </a:path>
                <a:path w="1564004" h="1503045">
                  <a:moveTo>
                    <a:pt x="5327" y="1053604"/>
                  </a:moveTo>
                  <a:lnTo>
                    <a:pt x="251" y="1053604"/>
                  </a:lnTo>
                  <a:lnTo>
                    <a:pt x="244" y="1057414"/>
                  </a:lnTo>
                  <a:lnTo>
                    <a:pt x="5320" y="1057414"/>
                  </a:lnTo>
                  <a:lnTo>
                    <a:pt x="5327" y="1053604"/>
                  </a:lnTo>
                  <a:close/>
                </a:path>
                <a:path w="1564004" h="1503045">
                  <a:moveTo>
                    <a:pt x="1562355" y="1053604"/>
                  </a:moveTo>
                  <a:lnTo>
                    <a:pt x="1557273" y="1053604"/>
                  </a:lnTo>
                  <a:lnTo>
                    <a:pt x="1557266" y="1057414"/>
                  </a:lnTo>
                  <a:lnTo>
                    <a:pt x="1562349" y="1057414"/>
                  </a:lnTo>
                  <a:lnTo>
                    <a:pt x="1562355" y="1053604"/>
                  </a:lnTo>
                  <a:close/>
                </a:path>
                <a:path w="1564004" h="1503045">
                  <a:moveTo>
                    <a:pt x="5320" y="1057414"/>
                  </a:moveTo>
                  <a:lnTo>
                    <a:pt x="244" y="1057414"/>
                  </a:lnTo>
                  <a:lnTo>
                    <a:pt x="180" y="1095514"/>
                  </a:lnTo>
                  <a:lnTo>
                    <a:pt x="5255" y="1095514"/>
                  </a:lnTo>
                  <a:lnTo>
                    <a:pt x="5320" y="1057414"/>
                  </a:lnTo>
                  <a:close/>
                </a:path>
                <a:path w="1564004" h="1503045">
                  <a:moveTo>
                    <a:pt x="1562349" y="1057414"/>
                  </a:moveTo>
                  <a:lnTo>
                    <a:pt x="1557266" y="1057414"/>
                  </a:lnTo>
                  <a:lnTo>
                    <a:pt x="1557201" y="1095514"/>
                  </a:lnTo>
                  <a:lnTo>
                    <a:pt x="1562284" y="1095514"/>
                  </a:lnTo>
                  <a:lnTo>
                    <a:pt x="1562349" y="1057414"/>
                  </a:lnTo>
                  <a:close/>
                </a:path>
                <a:path w="1564004" h="1503045">
                  <a:moveTo>
                    <a:pt x="5255" y="1095514"/>
                  </a:moveTo>
                  <a:lnTo>
                    <a:pt x="180" y="1095514"/>
                  </a:lnTo>
                  <a:lnTo>
                    <a:pt x="126" y="1127264"/>
                  </a:lnTo>
                  <a:lnTo>
                    <a:pt x="5201" y="1127264"/>
                  </a:lnTo>
                  <a:lnTo>
                    <a:pt x="5255" y="1095514"/>
                  </a:lnTo>
                  <a:close/>
                </a:path>
                <a:path w="1564004" h="1503045">
                  <a:moveTo>
                    <a:pt x="1562284" y="1095514"/>
                  </a:moveTo>
                  <a:lnTo>
                    <a:pt x="1557201" y="1095514"/>
                  </a:lnTo>
                  <a:lnTo>
                    <a:pt x="1557147" y="1127264"/>
                  </a:lnTo>
                  <a:lnTo>
                    <a:pt x="1562231" y="1127264"/>
                  </a:lnTo>
                  <a:lnTo>
                    <a:pt x="1562284" y="1095514"/>
                  </a:lnTo>
                  <a:close/>
                </a:path>
                <a:path w="1564004" h="1503045">
                  <a:moveTo>
                    <a:pt x="5201" y="1127264"/>
                  </a:moveTo>
                  <a:lnTo>
                    <a:pt x="126" y="1127264"/>
                  </a:lnTo>
                  <a:lnTo>
                    <a:pt x="111" y="1136154"/>
                  </a:lnTo>
                  <a:lnTo>
                    <a:pt x="5186" y="1136154"/>
                  </a:lnTo>
                  <a:lnTo>
                    <a:pt x="5201" y="1127264"/>
                  </a:lnTo>
                  <a:close/>
                </a:path>
                <a:path w="1564004" h="1503045">
                  <a:moveTo>
                    <a:pt x="1562231" y="1127264"/>
                  </a:moveTo>
                  <a:lnTo>
                    <a:pt x="1557147" y="1127264"/>
                  </a:lnTo>
                  <a:lnTo>
                    <a:pt x="1557132" y="1136154"/>
                  </a:lnTo>
                  <a:lnTo>
                    <a:pt x="1562216" y="1136154"/>
                  </a:lnTo>
                  <a:lnTo>
                    <a:pt x="1562231" y="1127264"/>
                  </a:lnTo>
                  <a:close/>
                </a:path>
                <a:path w="1564004" h="1503045">
                  <a:moveTo>
                    <a:pt x="5186" y="1136154"/>
                  </a:moveTo>
                  <a:lnTo>
                    <a:pt x="111" y="1136154"/>
                  </a:lnTo>
                  <a:lnTo>
                    <a:pt x="100" y="1142504"/>
                  </a:lnTo>
                  <a:lnTo>
                    <a:pt x="5175" y="1142504"/>
                  </a:lnTo>
                  <a:lnTo>
                    <a:pt x="5186" y="1136154"/>
                  </a:lnTo>
                  <a:close/>
                </a:path>
                <a:path w="1564004" h="1503045">
                  <a:moveTo>
                    <a:pt x="1562216" y="1136154"/>
                  </a:moveTo>
                  <a:lnTo>
                    <a:pt x="1557132" y="1136154"/>
                  </a:lnTo>
                  <a:lnTo>
                    <a:pt x="1557121" y="1142504"/>
                  </a:lnTo>
                  <a:lnTo>
                    <a:pt x="1562205" y="1142504"/>
                  </a:lnTo>
                  <a:lnTo>
                    <a:pt x="1562216" y="1136154"/>
                  </a:lnTo>
                  <a:close/>
                </a:path>
                <a:path w="1564004" h="1503045">
                  <a:moveTo>
                    <a:pt x="5175" y="1142504"/>
                  </a:moveTo>
                  <a:lnTo>
                    <a:pt x="100" y="1142504"/>
                  </a:lnTo>
                  <a:lnTo>
                    <a:pt x="94" y="1146314"/>
                  </a:lnTo>
                  <a:lnTo>
                    <a:pt x="5169" y="1146314"/>
                  </a:lnTo>
                  <a:lnTo>
                    <a:pt x="5175" y="1142504"/>
                  </a:lnTo>
                  <a:close/>
                </a:path>
                <a:path w="1564004" h="1503045">
                  <a:moveTo>
                    <a:pt x="1562205" y="1142504"/>
                  </a:moveTo>
                  <a:lnTo>
                    <a:pt x="1557121" y="1142504"/>
                  </a:lnTo>
                  <a:lnTo>
                    <a:pt x="1557115" y="1146314"/>
                  </a:lnTo>
                  <a:lnTo>
                    <a:pt x="1562198" y="1146314"/>
                  </a:lnTo>
                  <a:lnTo>
                    <a:pt x="1562205" y="1142504"/>
                  </a:lnTo>
                  <a:close/>
                </a:path>
                <a:path w="1564004" h="1503045">
                  <a:moveTo>
                    <a:pt x="5169" y="1146314"/>
                  </a:moveTo>
                  <a:lnTo>
                    <a:pt x="94" y="1146314"/>
                  </a:lnTo>
                  <a:lnTo>
                    <a:pt x="36" y="1180604"/>
                  </a:lnTo>
                  <a:lnTo>
                    <a:pt x="5111" y="1180604"/>
                  </a:lnTo>
                  <a:lnTo>
                    <a:pt x="5169" y="1146314"/>
                  </a:lnTo>
                  <a:close/>
                </a:path>
                <a:path w="1564004" h="1503045">
                  <a:moveTo>
                    <a:pt x="1562198" y="1146314"/>
                  </a:moveTo>
                  <a:lnTo>
                    <a:pt x="1557115" y="1146314"/>
                  </a:lnTo>
                  <a:lnTo>
                    <a:pt x="1557057" y="1180604"/>
                  </a:lnTo>
                  <a:lnTo>
                    <a:pt x="1562140" y="1180604"/>
                  </a:lnTo>
                  <a:lnTo>
                    <a:pt x="1562198" y="1146314"/>
                  </a:lnTo>
                  <a:close/>
                </a:path>
                <a:path w="1564004" h="1503045">
                  <a:moveTo>
                    <a:pt x="5111" y="1180604"/>
                  </a:moveTo>
                  <a:lnTo>
                    <a:pt x="36" y="1180604"/>
                  </a:lnTo>
                  <a:lnTo>
                    <a:pt x="8" y="1197114"/>
                  </a:lnTo>
                  <a:lnTo>
                    <a:pt x="5083" y="1197114"/>
                  </a:lnTo>
                  <a:lnTo>
                    <a:pt x="5111" y="1180604"/>
                  </a:lnTo>
                  <a:close/>
                </a:path>
                <a:path w="1564004" h="1503045">
                  <a:moveTo>
                    <a:pt x="1562140" y="1180604"/>
                  </a:moveTo>
                  <a:lnTo>
                    <a:pt x="1557057" y="1180604"/>
                  </a:lnTo>
                  <a:lnTo>
                    <a:pt x="1557029" y="1197114"/>
                  </a:lnTo>
                  <a:lnTo>
                    <a:pt x="1562112" y="1197114"/>
                  </a:lnTo>
                  <a:lnTo>
                    <a:pt x="1562140" y="1180604"/>
                  </a:lnTo>
                  <a:close/>
                </a:path>
                <a:path w="1564004" h="1503045">
                  <a:moveTo>
                    <a:pt x="1562112" y="1197114"/>
                  </a:moveTo>
                  <a:lnTo>
                    <a:pt x="1557029" y="1197114"/>
                  </a:lnTo>
                  <a:lnTo>
                    <a:pt x="1556994" y="1217434"/>
                  </a:lnTo>
                  <a:lnTo>
                    <a:pt x="1557785" y="1217434"/>
                  </a:lnTo>
                  <a:lnTo>
                    <a:pt x="1557785" y="1214894"/>
                  </a:lnTo>
                  <a:lnTo>
                    <a:pt x="1559055" y="1214894"/>
                  </a:lnTo>
                  <a:lnTo>
                    <a:pt x="1559055" y="1213624"/>
                  </a:lnTo>
                  <a:lnTo>
                    <a:pt x="1560325" y="1213624"/>
                  </a:lnTo>
                  <a:lnTo>
                    <a:pt x="1560325" y="1211084"/>
                  </a:lnTo>
                  <a:lnTo>
                    <a:pt x="1561595" y="1211084"/>
                  </a:lnTo>
                  <a:lnTo>
                    <a:pt x="1561595" y="1208544"/>
                  </a:lnTo>
                  <a:lnTo>
                    <a:pt x="1562093" y="1208544"/>
                  </a:lnTo>
                  <a:lnTo>
                    <a:pt x="1562112" y="1197114"/>
                  </a:lnTo>
                  <a:close/>
                </a:path>
                <a:path w="1564004" h="1503045">
                  <a:moveTo>
                    <a:pt x="5083" y="1197114"/>
                  </a:moveTo>
                  <a:lnTo>
                    <a:pt x="8" y="1197114"/>
                  </a:lnTo>
                  <a:lnTo>
                    <a:pt x="0" y="1202194"/>
                  </a:lnTo>
                  <a:lnTo>
                    <a:pt x="765" y="1202194"/>
                  </a:lnTo>
                  <a:lnTo>
                    <a:pt x="765" y="1204734"/>
                  </a:lnTo>
                  <a:lnTo>
                    <a:pt x="2035" y="1204734"/>
                  </a:lnTo>
                  <a:lnTo>
                    <a:pt x="2035" y="1207274"/>
                  </a:lnTo>
                  <a:lnTo>
                    <a:pt x="3305" y="1207274"/>
                  </a:lnTo>
                  <a:lnTo>
                    <a:pt x="3305" y="1208544"/>
                  </a:lnTo>
                  <a:lnTo>
                    <a:pt x="4575" y="1208544"/>
                  </a:lnTo>
                  <a:lnTo>
                    <a:pt x="4575" y="1211084"/>
                  </a:lnTo>
                  <a:lnTo>
                    <a:pt x="5059" y="1211084"/>
                  </a:lnTo>
                  <a:lnTo>
                    <a:pt x="5083" y="1197114"/>
                  </a:lnTo>
                  <a:close/>
                </a:path>
                <a:path w="1564004" h="1503045">
                  <a:moveTo>
                    <a:pt x="296675" y="1496281"/>
                  </a:moveTo>
                  <a:lnTo>
                    <a:pt x="296675" y="1496834"/>
                  </a:lnTo>
                  <a:lnTo>
                    <a:pt x="299215" y="1496834"/>
                  </a:lnTo>
                  <a:lnTo>
                    <a:pt x="299215" y="1498104"/>
                  </a:lnTo>
                  <a:lnTo>
                    <a:pt x="1039201" y="1498104"/>
                  </a:lnTo>
                  <a:lnTo>
                    <a:pt x="296675" y="1496281"/>
                  </a:lnTo>
                  <a:close/>
                </a:path>
                <a:path w="1564004" h="1503045">
                  <a:moveTo>
                    <a:pt x="1261875" y="1500644"/>
                  </a:moveTo>
                  <a:lnTo>
                    <a:pt x="305565" y="1500644"/>
                  </a:lnTo>
                  <a:lnTo>
                    <a:pt x="305565" y="1501142"/>
                  </a:lnTo>
                  <a:lnTo>
                    <a:pt x="780545" y="1501914"/>
                  </a:lnTo>
                  <a:lnTo>
                    <a:pt x="1261875" y="1501914"/>
                  </a:lnTo>
                  <a:lnTo>
                    <a:pt x="1261875" y="1500644"/>
                  </a:lnTo>
                  <a:close/>
                </a:path>
                <a:path w="1564004" h="1503045">
                  <a:moveTo>
                    <a:pt x="1263145" y="1499374"/>
                  </a:moveTo>
                  <a:lnTo>
                    <a:pt x="303025" y="1499374"/>
                  </a:lnTo>
                  <a:lnTo>
                    <a:pt x="303025" y="1500644"/>
                  </a:lnTo>
                  <a:lnTo>
                    <a:pt x="1263145" y="1500644"/>
                  </a:lnTo>
                  <a:lnTo>
                    <a:pt x="1263145" y="1499374"/>
                  </a:lnTo>
                  <a:close/>
                </a:path>
                <a:path w="1564004" h="1503045">
                  <a:moveTo>
                    <a:pt x="1039201" y="1498104"/>
                  </a:moveTo>
                  <a:lnTo>
                    <a:pt x="301755" y="1498104"/>
                  </a:lnTo>
                  <a:lnTo>
                    <a:pt x="301755" y="1499374"/>
                  </a:lnTo>
                  <a:lnTo>
                    <a:pt x="1265685" y="1499374"/>
                  </a:lnTo>
                  <a:lnTo>
                    <a:pt x="1265685" y="1498660"/>
                  </a:lnTo>
                  <a:lnTo>
                    <a:pt x="1039201" y="1498104"/>
                  </a:lnTo>
                  <a:close/>
                </a:path>
                <a:path w="1564004" h="1503045">
                  <a:moveTo>
                    <a:pt x="1259335" y="1501914"/>
                  </a:moveTo>
                  <a:lnTo>
                    <a:pt x="780545" y="1501914"/>
                  </a:lnTo>
                  <a:lnTo>
                    <a:pt x="1259335" y="1502692"/>
                  </a:lnTo>
                  <a:lnTo>
                    <a:pt x="1259335" y="1501914"/>
                  </a:lnTo>
                  <a:close/>
                </a:path>
              </a:pathLst>
            </a:custGeom>
            <a:solidFill>
              <a:srgbClr val="0D39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5675630" y="4472152"/>
              <a:ext cx="981710" cy="7620"/>
            </a:xfrm>
            <a:custGeom>
              <a:avLst/>
              <a:gdLst/>
              <a:ahLst/>
              <a:cxnLst/>
              <a:rect l="l" t="t" r="r" b="b"/>
              <a:pathLst>
                <a:path w="981709" h="7620">
                  <a:moveTo>
                    <a:pt x="981710" y="5867"/>
                  </a:moveTo>
                  <a:lnTo>
                    <a:pt x="979170" y="5867"/>
                  </a:lnTo>
                  <a:lnTo>
                    <a:pt x="979170" y="4597"/>
                  </a:lnTo>
                  <a:lnTo>
                    <a:pt x="977900" y="4597"/>
                  </a:lnTo>
                  <a:lnTo>
                    <a:pt x="977900" y="3327"/>
                  </a:lnTo>
                  <a:lnTo>
                    <a:pt x="975360" y="3327"/>
                  </a:lnTo>
                  <a:lnTo>
                    <a:pt x="975360" y="2057"/>
                  </a:lnTo>
                  <a:lnTo>
                    <a:pt x="876922" y="2057"/>
                  </a:lnTo>
                  <a:lnTo>
                    <a:pt x="876922" y="787"/>
                  </a:lnTo>
                  <a:lnTo>
                    <a:pt x="488937" y="787"/>
                  </a:lnTo>
                  <a:lnTo>
                    <a:pt x="6350" y="0"/>
                  </a:lnTo>
                  <a:lnTo>
                    <a:pt x="6350" y="787"/>
                  </a:lnTo>
                  <a:lnTo>
                    <a:pt x="3810" y="787"/>
                  </a:lnTo>
                  <a:lnTo>
                    <a:pt x="3810" y="2057"/>
                  </a:lnTo>
                  <a:lnTo>
                    <a:pt x="1270" y="2057"/>
                  </a:lnTo>
                  <a:lnTo>
                    <a:pt x="1270" y="3327"/>
                  </a:lnTo>
                  <a:lnTo>
                    <a:pt x="0" y="3327"/>
                  </a:lnTo>
                  <a:lnTo>
                    <a:pt x="0" y="4597"/>
                  </a:lnTo>
                  <a:lnTo>
                    <a:pt x="103822" y="4597"/>
                  </a:lnTo>
                  <a:lnTo>
                    <a:pt x="103822" y="5867"/>
                  </a:lnTo>
                  <a:lnTo>
                    <a:pt x="875334" y="5867"/>
                  </a:lnTo>
                  <a:lnTo>
                    <a:pt x="875334" y="7137"/>
                  </a:lnTo>
                  <a:lnTo>
                    <a:pt x="981710" y="7137"/>
                  </a:lnTo>
                  <a:lnTo>
                    <a:pt x="981710" y="5867"/>
                  </a:lnTo>
                  <a:close/>
                </a:path>
              </a:pathLst>
            </a:custGeom>
            <a:solidFill>
              <a:srgbClr val="0E3A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5389505" y="4749800"/>
              <a:ext cx="0" cy="938530"/>
            </a:xfrm>
            <a:custGeom>
              <a:avLst/>
              <a:gdLst/>
              <a:ahLst/>
              <a:cxnLst/>
              <a:rect l="l" t="t" r="r" b="b"/>
              <a:pathLst>
                <a:path h="938529">
                  <a:moveTo>
                    <a:pt x="0" y="0"/>
                  </a:moveTo>
                  <a:lnTo>
                    <a:pt x="0" y="938529"/>
                  </a:lnTo>
                </a:path>
              </a:pathLst>
            </a:custGeom>
            <a:ln w="5867">
              <a:solidFill>
                <a:srgbClr val="0E3A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6937399" y="4749800"/>
              <a:ext cx="0" cy="902969"/>
            </a:xfrm>
            <a:custGeom>
              <a:avLst/>
              <a:gdLst/>
              <a:ahLst/>
              <a:cxnLst/>
              <a:rect l="l" t="t" r="r" b="b"/>
              <a:pathLst>
                <a:path h="902970">
                  <a:moveTo>
                    <a:pt x="0" y="0"/>
                  </a:moveTo>
                  <a:lnTo>
                    <a:pt x="0" y="902969"/>
                  </a:lnTo>
                </a:path>
              </a:pathLst>
            </a:custGeom>
            <a:ln w="3819">
              <a:solidFill>
                <a:srgbClr val="0E3A5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5391620" y="5652897"/>
              <a:ext cx="1547495" cy="314325"/>
            </a:xfrm>
            <a:custGeom>
              <a:avLst/>
              <a:gdLst/>
              <a:ahLst/>
              <a:cxnLst/>
              <a:rect l="l" t="t" r="r" b="b"/>
              <a:pathLst>
                <a:path w="1547495" h="314325">
                  <a:moveTo>
                    <a:pt x="1255560" y="313575"/>
                  </a:moveTo>
                  <a:lnTo>
                    <a:pt x="1029068" y="313575"/>
                  </a:lnTo>
                  <a:lnTo>
                    <a:pt x="1255560" y="314121"/>
                  </a:lnTo>
                  <a:lnTo>
                    <a:pt x="1255560" y="313575"/>
                  </a:lnTo>
                  <a:close/>
                </a:path>
                <a:path w="1547495" h="314325">
                  <a:moveTo>
                    <a:pt x="1261910" y="309753"/>
                  </a:moveTo>
                  <a:lnTo>
                    <a:pt x="1156804" y="309753"/>
                  </a:lnTo>
                  <a:lnTo>
                    <a:pt x="1156804" y="308483"/>
                  </a:lnTo>
                  <a:lnTo>
                    <a:pt x="385279" y="308483"/>
                  </a:lnTo>
                  <a:lnTo>
                    <a:pt x="385279" y="307213"/>
                  </a:lnTo>
                  <a:lnTo>
                    <a:pt x="280200" y="307213"/>
                  </a:lnTo>
                  <a:lnTo>
                    <a:pt x="280200" y="308483"/>
                  </a:lnTo>
                  <a:lnTo>
                    <a:pt x="282740" y="308483"/>
                  </a:lnTo>
                  <a:lnTo>
                    <a:pt x="282740" y="309753"/>
                  </a:lnTo>
                  <a:lnTo>
                    <a:pt x="284010" y="309753"/>
                  </a:lnTo>
                  <a:lnTo>
                    <a:pt x="284010" y="311023"/>
                  </a:lnTo>
                  <a:lnTo>
                    <a:pt x="286550" y="311023"/>
                  </a:lnTo>
                  <a:lnTo>
                    <a:pt x="286550" y="312293"/>
                  </a:lnTo>
                  <a:lnTo>
                    <a:pt x="770407" y="312293"/>
                  </a:lnTo>
                  <a:lnTo>
                    <a:pt x="770407" y="313563"/>
                  </a:lnTo>
                  <a:lnTo>
                    <a:pt x="1258100" y="313563"/>
                  </a:lnTo>
                  <a:lnTo>
                    <a:pt x="1258100" y="312293"/>
                  </a:lnTo>
                  <a:lnTo>
                    <a:pt x="1260640" y="312293"/>
                  </a:lnTo>
                  <a:lnTo>
                    <a:pt x="1260640" y="311023"/>
                  </a:lnTo>
                  <a:lnTo>
                    <a:pt x="1261910" y="311023"/>
                  </a:lnTo>
                  <a:lnTo>
                    <a:pt x="1261910" y="309753"/>
                  </a:lnTo>
                  <a:close/>
                </a:path>
                <a:path w="1547495" h="314325">
                  <a:moveTo>
                    <a:pt x="1543050" y="29083"/>
                  </a:moveTo>
                  <a:lnTo>
                    <a:pt x="0" y="29210"/>
                  </a:lnTo>
                  <a:lnTo>
                    <a:pt x="1543050" y="29210"/>
                  </a:lnTo>
                  <a:lnTo>
                    <a:pt x="1543050" y="29083"/>
                  </a:lnTo>
                  <a:close/>
                </a:path>
                <a:path w="1547495" h="314325">
                  <a:moveTo>
                    <a:pt x="1543088" y="12573"/>
                  </a:moveTo>
                  <a:lnTo>
                    <a:pt x="25" y="12573"/>
                  </a:lnTo>
                  <a:lnTo>
                    <a:pt x="1543088" y="12700"/>
                  </a:lnTo>
                  <a:lnTo>
                    <a:pt x="1543088" y="12573"/>
                  </a:lnTo>
                  <a:close/>
                </a:path>
                <a:path w="1547495" h="314325">
                  <a:moveTo>
                    <a:pt x="1546390" y="33020"/>
                  </a:moveTo>
                  <a:lnTo>
                    <a:pt x="1543050" y="33020"/>
                  </a:lnTo>
                  <a:lnTo>
                    <a:pt x="1543037" y="35433"/>
                  </a:lnTo>
                  <a:lnTo>
                    <a:pt x="800" y="35560"/>
                  </a:lnTo>
                  <a:lnTo>
                    <a:pt x="1543037" y="35560"/>
                  </a:lnTo>
                  <a:lnTo>
                    <a:pt x="1543037" y="36703"/>
                  </a:lnTo>
                  <a:lnTo>
                    <a:pt x="1543037" y="39243"/>
                  </a:lnTo>
                  <a:lnTo>
                    <a:pt x="1543850" y="39243"/>
                  </a:lnTo>
                  <a:lnTo>
                    <a:pt x="1543850" y="36703"/>
                  </a:lnTo>
                  <a:lnTo>
                    <a:pt x="1545120" y="36703"/>
                  </a:lnTo>
                  <a:lnTo>
                    <a:pt x="1545120" y="35560"/>
                  </a:lnTo>
                  <a:lnTo>
                    <a:pt x="1546390" y="35560"/>
                  </a:lnTo>
                  <a:lnTo>
                    <a:pt x="1546390" y="33020"/>
                  </a:lnTo>
                  <a:close/>
                </a:path>
                <a:path w="1547495" h="314325">
                  <a:moveTo>
                    <a:pt x="1546898" y="12700"/>
                  </a:moveTo>
                  <a:lnTo>
                    <a:pt x="1543088" y="12700"/>
                  </a:lnTo>
                  <a:lnTo>
                    <a:pt x="1543075" y="16383"/>
                  </a:lnTo>
                  <a:lnTo>
                    <a:pt x="25" y="16510"/>
                  </a:lnTo>
                  <a:lnTo>
                    <a:pt x="1543062" y="16510"/>
                  </a:lnTo>
                  <a:lnTo>
                    <a:pt x="1543062" y="30353"/>
                  </a:lnTo>
                  <a:lnTo>
                    <a:pt x="1543050" y="32893"/>
                  </a:lnTo>
                  <a:lnTo>
                    <a:pt x="1546860" y="32893"/>
                  </a:lnTo>
                  <a:lnTo>
                    <a:pt x="1546860" y="30353"/>
                  </a:lnTo>
                  <a:lnTo>
                    <a:pt x="1546885" y="16383"/>
                  </a:lnTo>
                  <a:lnTo>
                    <a:pt x="1546898" y="12700"/>
                  </a:lnTo>
                  <a:close/>
                </a:path>
                <a:path w="1547495" h="314325">
                  <a:moveTo>
                    <a:pt x="1546910" y="6350"/>
                  </a:moveTo>
                  <a:lnTo>
                    <a:pt x="1543088" y="6350"/>
                  </a:lnTo>
                  <a:lnTo>
                    <a:pt x="1543088" y="12573"/>
                  </a:lnTo>
                  <a:lnTo>
                    <a:pt x="1546898" y="12573"/>
                  </a:lnTo>
                  <a:lnTo>
                    <a:pt x="1546910" y="6350"/>
                  </a:lnTo>
                  <a:close/>
                </a:path>
                <a:path w="1547495" h="314325">
                  <a:moveTo>
                    <a:pt x="1546923" y="0"/>
                  </a:moveTo>
                  <a:lnTo>
                    <a:pt x="1543100" y="0"/>
                  </a:lnTo>
                  <a:lnTo>
                    <a:pt x="1543088" y="3695"/>
                  </a:lnTo>
                  <a:lnTo>
                    <a:pt x="38" y="3810"/>
                  </a:lnTo>
                  <a:lnTo>
                    <a:pt x="1543088" y="3810"/>
                  </a:lnTo>
                  <a:lnTo>
                    <a:pt x="1543088" y="6223"/>
                  </a:lnTo>
                  <a:lnTo>
                    <a:pt x="1546910" y="6223"/>
                  </a:lnTo>
                  <a:lnTo>
                    <a:pt x="1546923" y="0"/>
                  </a:lnTo>
                  <a:close/>
                </a:path>
              </a:pathLst>
            </a:custGeom>
            <a:solidFill>
              <a:srgbClr val="0E3A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5666740" y="4476750"/>
              <a:ext cx="996950" cy="6350"/>
            </a:xfrm>
            <a:custGeom>
              <a:avLst/>
              <a:gdLst/>
              <a:ahLst/>
              <a:cxnLst/>
              <a:rect l="l" t="t" r="r" b="b"/>
              <a:pathLst>
                <a:path w="996950" h="6350">
                  <a:moveTo>
                    <a:pt x="884224" y="1270"/>
                  </a:moveTo>
                  <a:lnTo>
                    <a:pt x="112712" y="1270"/>
                  </a:lnTo>
                  <a:lnTo>
                    <a:pt x="112712" y="0"/>
                  </a:lnTo>
                  <a:lnTo>
                    <a:pt x="6350" y="0"/>
                  </a:lnTo>
                  <a:lnTo>
                    <a:pt x="635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884224" y="2540"/>
                  </a:lnTo>
                  <a:lnTo>
                    <a:pt x="884224" y="1270"/>
                  </a:lnTo>
                  <a:close/>
                </a:path>
                <a:path w="996950" h="6350">
                  <a:moveTo>
                    <a:pt x="996950" y="5080"/>
                  </a:moveTo>
                  <a:lnTo>
                    <a:pt x="994410" y="5080"/>
                  </a:lnTo>
                  <a:lnTo>
                    <a:pt x="994410" y="3810"/>
                  </a:lnTo>
                  <a:lnTo>
                    <a:pt x="993140" y="3810"/>
                  </a:lnTo>
                  <a:lnTo>
                    <a:pt x="993140" y="2552"/>
                  </a:lnTo>
                  <a:lnTo>
                    <a:pt x="2540" y="2552"/>
                  </a:lnTo>
                  <a:lnTo>
                    <a:pt x="254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497827" y="5080"/>
                  </a:lnTo>
                  <a:lnTo>
                    <a:pt x="497827" y="6350"/>
                  </a:lnTo>
                  <a:lnTo>
                    <a:pt x="996950" y="6350"/>
                  </a:lnTo>
                  <a:lnTo>
                    <a:pt x="996950" y="5080"/>
                  </a:lnTo>
                  <a:close/>
                </a:path>
              </a:pathLst>
            </a:custGeom>
            <a:solidFill>
              <a:srgbClr val="0E3B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5394762" y="4743450"/>
              <a:ext cx="0" cy="440690"/>
            </a:xfrm>
            <a:custGeom>
              <a:avLst/>
              <a:gdLst/>
              <a:ahLst/>
              <a:cxnLst/>
              <a:rect l="l" t="t" r="r" b="b"/>
              <a:pathLst>
                <a:path h="440689">
                  <a:moveTo>
                    <a:pt x="0" y="0"/>
                  </a:moveTo>
                  <a:lnTo>
                    <a:pt x="0" y="440689"/>
                  </a:lnTo>
                </a:path>
              </a:pathLst>
            </a:custGeom>
            <a:ln w="3821">
              <a:solidFill>
                <a:srgbClr val="0E3B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6933365" y="4740910"/>
              <a:ext cx="0" cy="443230"/>
            </a:xfrm>
            <a:custGeom>
              <a:avLst/>
              <a:gdLst/>
              <a:ahLst/>
              <a:cxnLst/>
              <a:rect l="l" t="t" r="r" b="b"/>
              <a:pathLst>
                <a:path h="443229">
                  <a:moveTo>
                    <a:pt x="0" y="0"/>
                  </a:moveTo>
                  <a:lnTo>
                    <a:pt x="0" y="443230"/>
                  </a:lnTo>
                </a:path>
              </a:pathLst>
            </a:custGeom>
            <a:ln w="5083">
              <a:solidFill>
                <a:srgbClr val="0E3B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5391607" y="4743450"/>
              <a:ext cx="1544320" cy="1219200"/>
            </a:xfrm>
            <a:custGeom>
              <a:avLst/>
              <a:gdLst/>
              <a:ahLst/>
              <a:cxnLst/>
              <a:rect l="l" t="t" r="r" b="b"/>
              <a:pathLst>
                <a:path w="1544320" h="1219200">
                  <a:moveTo>
                    <a:pt x="1270812" y="1214120"/>
                  </a:moveTo>
                  <a:lnTo>
                    <a:pt x="770420" y="1214120"/>
                  </a:lnTo>
                  <a:lnTo>
                    <a:pt x="770420" y="1212850"/>
                  </a:lnTo>
                  <a:lnTo>
                    <a:pt x="273862" y="1212850"/>
                  </a:lnTo>
                  <a:lnTo>
                    <a:pt x="273862" y="1214120"/>
                  </a:lnTo>
                  <a:lnTo>
                    <a:pt x="276402" y="1214120"/>
                  </a:lnTo>
                  <a:lnTo>
                    <a:pt x="276402" y="1215390"/>
                  </a:lnTo>
                  <a:lnTo>
                    <a:pt x="277672" y="1215390"/>
                  </a:lnTo>
                  <a:lnTo>
                    <a:pt x="277672" y="1216660"/>
                  </a:lnTo>
                  <a:lnTo>
                    <a:pt x="385292" y="1216660"/>
                  </a:lnTo>
                  <a:lnTo>
                    <a:pt x="385292" y="1217930"/>
                  </a:lnTo>
                  <a:lnTo>
                    <a:pt x="1156817" y="1217930"/>
                  </a:lnTo>
                  <a:lnTo>
                    <a:pt x="1156817" y="1219200"/>
                  </a:lnTo>
                  <a:lnTo>
                    <a:pt x="1264462" y="1219200"/>
                  </a:lnTo>
                  <a:lnTo>
                    <a:pt x="1264462" y="1217930"/>
                  </a:lnTo>
                  <a:lnTo>
                    <a:pt x="1267002" y="1217930"/>
                  </a:lnTo>
                  <a:lnTo>
                    <a:pt x="1267002" y="1216660"/>
                  </a:lnTo>
                  <a:lnTo>
                    <a:pt x="1268272" y="1216660"/>
                  </a:lnTo>
                  <a:lnTo>
                    <a:pt x="1268272" y="1215390"/>
                  </a:lnTo>
                  <a:lnTo>
                    <a:pt x="1270812" y="1215390"/>
                  </a:lnTo>
                  <a:lnTo>
                    <a:pt x="1270812" y="1214120"/>
                  </a:lnTo>
                  <a:close/>
                </a:path>
                <a:path w="1544320" h="1219200">
                  <a:moveTo>
                    <a:pt x="1537982" y="942352"/>
                  </a:moveTo>
                  <a:lnTo>
                    <a:pt x="3810" y="942467"/>
                  </a:lnTo>
                  <a:lnTo>
                    <a:pt x="1537982" y="942467"/>
                  </a:lnTo>
                  <a:close/>
                </a:path>
                <a:path w="1544320" h="1219200">
                  <a:moveTo>
                    <a:pt x="1537982" y="939812"/>
                  </a:moveTo>
                  <a:lnTo>
                    <a:pt x="3810" y="939927"/>
                  </a:lnTo>
                  <a:lnTo>
                    <a:pt x="1537982" y="939927"/>
                  </a:lnTo>
                  <a:close/>
                </a:path>
                <a:path w="1544320" h="1219200">
                  <a:moveTo>
                    <a:pt x="1537982" y="938542"/>
                  </a:moveTo>
                  <a:lnTo>
                    <a:pt x="3822" y="938657"/>
                  </a:lnTo>
                  <a:lnTo>
                    <a:pt x="1537982" y="938657"/>
                  </a:lnTo>
                  <a:close/>
                </a:path>
                <a:path w="1544320" h="1219200">
                  <a:moveTo>
                    <a:pt x="1538287" y="765822"/>
                  </a:moveTo>
                  <a:lnTo>
                    <a:pt x="5054" y="767080"/>
                  </a:lnTo>
                  <a:lnTo>
                    <a:pt x="1538274" y="767080"/>
                  </a:lnTo>
                  <a:lnTo>
                    <a:pt x="1538287" y="765822"/>
                  </a:lnTo>
                  <a:close/>
                </a:path>
                <a:path w="1544320" h="1219200">
                  <a:moveTo>
                    <a:pt x="1538300" y="753122"/>
                  </a:moveTo>
                  <a:lnTo>
                    <a:pt x="5054" y="754380"/>
                  </a:lnTo>
                  <a:lnTo>
                    <a:pt x="1538300" y="754380"/>
                  </a:lnTo>
                  <a:lnTo>
                    <a:pt x="1538300" y="753122"/>
                  </a:lnTo>
                  <a:close/>
                </a:path>
                <a:path w="1544320" h="1219200">
                  <a:moveTo>
                    <a:pt x="1538351" y="728992"/>
                  </a:moveTo>
                  <a:lnTo>
                    <a:pt x="5054" y="730250"/>
                  </a:lnTo>
                  <a:lnTo>
                    <a:pt x="1538338" y="730250"/>
                  </a:lnTo>
                  <a:lnTo>
                    <a:pt x="1538351" y="728992"/>
                  </a:lnTo>
                  <a:close/>
                </a:path>
                <a:path w="1544320" h="1219200">
                  <a:moveTo>
                    <a:pt x="1538351" y="723912"/>
                  </a:moveTo>
                  <a:lnTo>
                    <a:pt x="5054" y="725170"/>
                  </a:lnTo>
                  <a:lnTo>
                    <a:pt x="1538351" y="725170"/>
                  </a:lnTo>
                  <a:lnTo>
                    <a:pt x="1538351" y="723912"/>
                  </a:lnTo>
                  <a:close/>
                </a:path>
                <a:path w="1544320" h="1219200">
                  <a:moveTo>
                    <a:pt x="1543050" y="946277"/>
                  </a:moveTo>
                  <a:lnTo>
                    <a:pt x="1537970" y="946277"/>
                  </a:lnTo>
                  <a:lnTo>
                    <a:pt x="1537970" y="948690"/>
                  </a:lnTo>
                  <a:lnTo>
                    <a:pt x="3797" y="948817"/>
                  </a:lnTo>
                  <a:lnTo>
                    <a:pt x="1537970" y="948817"/>
                  </a:lnTo>
                  <a:lnTo>
                    <a:pt x="1537970" y="949960"/>
                  </a:lnTo>
                  <a:lnTo>
                    <a:pt x="1537957" y="952500"/>
                  </a:lnTo>
                  <a:lnTo>
                    <a:pt x="1537957" y="955040"/>
                  </a:lnTo>
                  <a:lnTo>
                    <a:pt x="1537957" y="956310"/>
                  </a:lnTo>
                  <a:lnTo>
                    <a:pt x="1538782" y="956310"/>
                  </a:lnTo>
                  <a:lnTo>
                    <a:pt x="1538782" y="955040"/>
                  </a:lnTo>
                  <a:lnTo>
                    <a:pt x="1540052" y="955040"/>
                  </a:lnTo>
                  <a:lnTo>
                    <a:pt x="1540052" y="952500"/>
                  </a:lnTo>
                  <a:lnTo>
                    <a:pt x="1541322" y="952500"/>
                  </a:lnTo>
                  <a:lnTo>
                    <a:pt x="1541322" y="949960"/>
                  </a:lnTo>
                  <a:lnTo>
                    <a:pt x="1542592" y="949960"/>
                  </a:lnTo>
                  <a:lnTo>
                    <a:pt x="1542592" y="948702"/>
                  </a:lnTo>
                  <a:lnTo>
                    <a:pt x="1543050" y="948690"/>
                  </a:lnTo>
                  <a:lnTo>
                    <a:pt x="1543050" y="946277"/>
                  </a:lnTo>
                  <a:close/>
                </a:path>
                <a:path w="1544320" h="1219200">
                  <a:moveTo>
                    <a:pt x="1543062" y="942467"/>
                  </a:moveTo>
                  <a:lnTo>
                    <a:pt x="1537982" y="942467"/>
                  </a:lnTo>
                  <a:lnTo>
                    <a:pt x="1537970" y="944880"/>
                  </a:lnTo>
                  <a:lnTo>
                    <a:pt x="3810" y="945007"/>
                  </a:lnTo>
                  <a:lnTo>
                    <a:pt x="1537970" y="945007"/>
                  </a:lnTo>
                  <a:lnTo>
                    <a:pt x="1537970" y="946150"/>
                  </a:lnTo>
                  <a:lnTo>
                    <a:pt x="1543050" y="946150"/>
                  </a:lnTo>
                  <a:lnTo>
                    <a:pt x="1543050" y="944880"/>
                  </a:lnTo>
                  <a:lnTo>
                    <a:pt x="1543062" y="942467"/>
                  </a:lnTo>
                  <a:close/>
                </a:path>
                <a:path w="1544320" h="1219200">
                  <a:moveTo>
                    <a:pt x="1543062" y="939927"/>
                  </a:moveTo>
                  <a:lnTo>
                    <a:pt x="1537982" y="939927"/>
                  </a:lnTo>
                  <a:lnTo>
                    <a:pt x="1537982" y="942352"/>
                  </a:lnTo>
                  <a:lnTo>
                    <a:pt x="1543062" y="942340"/>
                  </a:lnTo>
                  <a:lnTo>
                    <a:pt x="1543062" y="939927"/>
                  </a:lnTo>
                  <a:close/>
                </a:path>
                <a:path w="1544320" h="1219200">
                  <a:moveTo>
                    <a:pt x="1543062" y="938657"/>
                  </a:moveTo>
                  <a:lnTo>
                    <a:pt x="1537982" y="938657"/>
                  </a:lnTo>
                  <a:lnTo>
                    <a:pt x="1537982" y="939812"/>
                  </a:lnTo>
                  <a:lnTo>
                    <a:pt x="1543062" y="939800"/>
                  </a:lnTo>
                  <a:lnTo>
                    <a:pt x="1543062" y="938657"/>
                  </a:lnTo>
                  <a:close/>
                </a:path>
                <a:path w="1544320" h="1219200">
                  <a:moveTo>
                    <a:pt x="1543088" y="927100"/>
                  </a:moveTo>
                  <a:lnTo>
                    <a:pt x="1538008" y="927112"/>
                  </a:lnTo>
                  <a:lnTo>
                    <a:pt x="1537982" y="938542"/>
                  </a:lnTo>
                  <a:lnTo>
                    <a:pt x="1543062" y="938530"/>
                  </a:lnTo>
                  <a:lnTo>
                    <a:pt x="1543088" y="927100"/>
                  </a:lnTo>
                  <a:close/>
                </a:path>
                <a:path w="1544320" h="1219200">
                  <a:moveTo>
                    <a:pt x="1543100" y="915797"/>
                  </a:moveTo>
                  <a:lnTo>
                    <a:pt x="1538020" y="915797"/>
                  </a:lnTo>
                  <a:lnTo>
                    <a:pt x="1538008" y="919492"/>
                  </a:lnTo>
                  <a:lnTo>
                    <a:pt x="5054" y="919607"/>
                  </a:lnTo>
                  <a:lnTo>
                    <a:pt x="1538008" y="919607"/>
                  </a:lnTo>
                  <a:lnTo>
                    <a:pt x="1538008" y="922020"/>
                  </a:lnTo>
                  <a:lnTo>
                    <a:pt x="1538008" y="925830"/>
                  </a:lnTo>
                  <a:lnTo>
                    <a:pt x="1538008" y="927100"/>
                  </a:lnTo>
                  <a:lnTo>
                    <a:pt x="1543088" y="927100"/>
                  </a:lnTo>
                  <a:lnTo>
                    <a:pt x="1543088" y="925830"/>
                  </a:lnTo>
                  <a:lnTo>
                    <a:pt x="1543088" y="922020"/>
                  </a:lnTo>
                  <a:lnTo>
                    <a:pt x="1543100" y="915797"/>
                  </a:lnTo>
                  <a:close/>
                </a:path>
                <a:path w="1544320" h="1219200">
                  <a:moveTo>
                    <a:pt x="1543329" y="784872"/>
                  </a:moveTo>
                  <a:lnTo>
                    <a:pt x="1538020" y="784872"/>
                  </a:lnTo>
                  <a:lnTo>
                    <a:pt x="1538020" y="915670"/>
                  </a:lnTo>
                  <a:lnTo>
                    <a:pt x="1543329" y="915670"/>
                  </a:lnTo>
                  <a:lnTo>
                    <a:pt x="1543329" y="784872"/>
                  </a:lnTo>
                  <a:close/>
                </a:path>
                <a:path w="1544320" h="1219200">
                  <a:moveTo>
                    <a:pt x="1543354" y="769632"/>
                  </a:moveTo>
                  <a:lnTo>
                    <a:pt x="1538274" y="769632"/>
                  </a:lnTo>
                  <a:lnTo>
                    <a:pt x="1538249" y="784860"/>
                  </a:lnTo>
                  <a:lnTo>
                    <a:pt x="1543329" y="784860"/>
                  </a:lnTo>
                  <a:lnTo>
                    <a:pt x="1543354" y="769632"/>
                  </a:lnTo>
                  <a:close/>
                </a:path>
                <a:path w="1544320" h="1219200">
                  <a:moveTo>
                    <a:pt x="1543367" y="767080"/>
                  </a:moveTo>
                  <a:lnTo>
                    <a:pt x="1538274" y="767080"/>
                  </a:lnTo>
                  <a:lnTo>
                    <a:pt x="1538274" y="769620"/>
                  </a:lnTo>
                  <a:lnTo>
                    <a:pt x="1543354" y="769620"/>
                  </a:lnTo>
                  <a:lnTo>
                    <a:pt x="1543367" y="767080"/>
                  </a:lnTo>
                  <a:close/>
                </a:path>
                <a:path w="1544320" h="1219200">
                  <a:moveTo>
                    <a:pt x="1543380" y="754380"/>
                  </a:moveTo>
                  <a:lnTo>
                    <a:pt x="1538300" y="754380"/>
                  </a:lnTo>
                  <a:lnTo>
                    <a:pt x="1538287" y="763270"/>
                  </a:lnTo>
                  <a:lnTo>
                    <a:pt x="771842" y="763270"/>
                  </a:lnTo>
                  <a:lnTo>
                    <a:pt x="771842" y="764540"/>
                  </a:lnTo>
                  <a:lnTo>
                    <a:pt x="1538287" y="764540"/>
                  </a:lnTo>
                  <a:lnTo>
                    <a:pt x="1538287" y="765822"/>
                  </a:lnTo>
                  <a:lnTo>
                    <a:pt x="1543367" y="765810"/>
                  </a:lnTo>
                  <a:lnTo>
                    <a:pt x="1543367" y="764540"/>
                  </a:lnTo>
                  <a:lnTo>
                    <a:pt x="1543367" y="763270"/>
                  </a:lnTo>
                  <a:lnTo>
                    <a:pt x="1543380" y="754380"/>
                  </a:lnTo>
                  <a:close/>
                </a:path>
                <a:path w="1544320" h="1219200">
                  <a:moveTo>
                    <a:pt x="1543405" y="740410"/>
                  </a:moveTo>
                  <a:lnTo>
                    <a:pt x="1538325" y="740410"/>
                  </a:lnTo>
                  <a:lnTo>
                    <a:pt x="1538300" y="753122"/>
                  </a:lnTo>
                  <a:lnTo>
                    <a:pt x="1543380" y="753110"/>
                  </a:lnTo>
                  <a:lnTo>
                    <a:pt x="1543405" y="740410"/>
                  </a:lnTo>
                  <a:close/>
                </a:path>
                <a:path w="1544320" h="1219200">
                  <a:moveTo>
                    <a:pt x="1543418" y="730250"/>
                  </a:moveTo>
                  <a:lnTo>
                    <a:pt x="1538338" y="730250"/>
                  </a:lnTo>
                  <a:lnTo>
                    <a:pt x="1538325" y="739152"/>
                  </a:lnTo>
                  <a:lnTo>
                    <a:pt x="1543405" y="739140"/>
                  </a:lnTo>
                  <a:lnTo>
                    <a:pt x="1543418" y="730250"/>
                  </a:lnTo>
                  <a:close/>
                </a:path>
                <a:path w="1544320" h="1219200">
                  <a:moveTo>
                    <a:pt x="1543431" y="725170"/>
                  </a:moveTo>
                  <a:lnTo>
                    <a:pt x="1538351" y="725170"/>
                  </a:lnTo>
                  <a:lnTo>
                    <a:pt x="1538351" y="728992"/>
                  </a:lnTo>
                  <a:lnTo>
                    <a:pt x="1543431" y="728980"/>
                  </a:lnTo>
                  <a:lnTo>
                    <a:pt x="1543431" y="725170"/>
                  </a:lnTo>
                  <a:close/>
                </a:path>
                <a:path w="1544320" h="1219200">
                  <a:moveTo>
                    <a:pt x="1543507" y="684530"/>
                  </a:moveTo>
                  <a:lnTo>
                    <a:pt x="1538427" y="684530"/>
                  </a:lnTo>
                  <a:lnTo>
                    <a:pt x="1538351" y="723912"/>
                  </a:lnTo>
                  <a:lnTo>
                    <a:pt x="1543431" y="723900"/>
                  </a:lnTo>
                  <a:lnTo>
                    <a:pt x="1543507" y="684530"/>
                  </a:lnTo>
                  <a:close/>
                </a:path>
                <a:path w="1544320" h="1219200">
                  <a:moveTo>
                    <a:pt x="1543634" y="605790"/>
                  </a:moveTo>
                  <a:lnTo>
                    <a:pt x="1538554" y="605790"/>
                  </a:lnTo>
                  <a:lnTo>
                    <a:pt x="1538554" y="604520"/>
                  </a:lnTo>
                  <a:lnTo>
                    <a:pt x="5054" y="605790"/>
                  </a:lnTo>
                  <a:lnTo>
                    <a:pt x="1538478" y="605790"/>
                  </a:lnTo>
                  <a:lnTo>
                    <a:pt x="1538478" y="651510"/>
                  </a:lnTo>
                  <a:lnTo>
                    <a:pt x="5054" y="652780"/>
                  </a:lnTo>
                  <a:lnTo>
                    <a:pt x="1538478" y="652780"/>
                  </a:lnTo>
                  <a:lnTo>
                    <a:pt x="1538478" y="657860"/>
                  </a:lnTo>
                  <a:lnTo>
                    <a:pt x="771385" y="657860"/>
                  </a:lnTo>
                  <a:lnTo>
                    <a:pt x="771385" y="659130"/>
                  </a:lnTo>
                  <a:lnTo>
                    <a:pt x="1538465" y="659130"/>
                  </a:lnTo>
                  <a:lnTo>
                    <a:pt x="1538465" y="662940"/>
                  </a:lnTo>
                  <a:lnTo>
                    <a:pt x="5054" y="662940"/>
                  </a:lnTo>
                  <a:lnTo>
                    <a:pt x="5054" y="652780"/>
                  </a:lnTo>
                  <a:lnTo>
                    <a:pt x="5054" y="605790"/>
                  </a:lnTo>
                  <a:lnTo>
                    <a:pt x="5054" y="574040"/>
                  </a:lnTo>
                  <a:lnTo>
                    <a:pt x="1538605" y="574040"/>
                  </a:lnTo>
                  <a:lnTo>
                    <a:pt x="1538617" y="572770"/>
                  </a:lnTo>
                  <a:lnTo>
                    <a:pt x="5054" y="572770"/>
                  </a:lnTo>
                  <a:lnTo>
                    <a:pt x="5054" y="0"/>
                  </a:lnTo>
                  <a:lnTo>
                    <a:pt x="38" y="0"/>
                  </a:lnTo>
                  <a:lnTo>
                    <a:pt x="38" y="927227"/>
                  </a:lnTo>
                  <a:lnTo>
                    <a:pt x="12" y="938657"/>
                  </a:lnTo>
                  <a:lnTo>
                    <a:pt x="12" y="939927"/>
                  </a:lnTo>
                  <a:lnTo>
                    <a:pt x="0" y="942467"/>
                  </a:lnTo>
                  <a:lnTo>
                    <a:pt x="0" y="945007"/>
                  </a:lnTo>
                  <a:lnTo>
                    <a:pt x="812" y="945007"/>
                  </a:lnTo>
                  <a:lnTo>
                    <a:pt x="812" y="946277"/>
                  </a:lnTo>
                  <a:lnTo>
                    <a:pt x="2082" y="946277"/>
                  </a:lnTo>
                  <a:lnTo>
                    <a:pt x="2082" y="948817"/>
                  </a:lnTo>
                  <a:lnTo>
                    <a:pt x="3352" y="948817"/>
                  </a:lnTo>
                  <a:lnTo>
                    <a:pt x="3352" y="950087"/>
                  </a:lnTo>
                  <a:lnTo>
                    <a:pt x="3797" y="950087"/>
                  </a:lnTo>
                  <a:lnTo>
                    <a:pt x="3797" y="948817"/>
                  </a:lnTo>
                  <a:lnTo>
                    <a:pt x="3810" y="946277"/>
                  </a:lnTo>
                  <a:lnTo>
                    <a:pt x="3810" y="945007"/>
                  </a:lnTo>
                  <a:lnTo>
                    <a:pt x="3810" y="942467"/>
                  </a:lnTo>
                  <a:lnTo>
                    <a:pt x="3810" y="939927"/>
                  </a:lnTo>
                  <a:lnTo>
                    <a:pt x="3822" y="938657"/>
                  </a:lnTo>
                  <a:lnTo>
                    <a:pt x="3835" y="927227"/>
                  </a:lnTo>
                  <a:lnTo>
                    <a:pt x="5054" y="927227"/>
                  </a:lnTo>
                  <a:lnTo>
                    <a:pt x="5054" y="919607"/>
                  </a:lnTo>
                  <a:lnTo>
                    <a:pt x="5054" y="767080"/>
                  </a:lnTo>
                  <a:lnTo>
                    <a:pt x="5054" y="760730"/>
                  </a:lnTo>
                  <a:lnTo>
                    <a:pt x="771207" y="760730"/>
                  </a:lnTo>
                  <a:lnTo>
                    <a:pt x="771207" y="759460"/>
                  </a:lnTo>
                  <a:lnTo>
                    <a:pt x="5054" y="759460"/>
                  </a:lnTo>
                  <a:lnTo>
                    <a:pt x="5054" y="754380"/>
                  </a:lnTo>
                  <a:lnTo>
                    <a:pt x="5054" y="730250"/>
                  </a:lnTo>
                  <a:lnTo>
                    <a:pt x="5054" y="725170"/>
                  </a:lnTo>
                  <a:lnTo>
                    <a:pt x="5054" y="683298"/>
                  </a:lnTo>
                  <a:lnTo>
                    <a:pt x="1538427" y="684530"/>
                  </a:lnTo>
                  <a:lnTo>
                    <a:pt x="1538427" y="683260"/>
                  </a:lnTo>
                  <a:lnTo>
                    <a:pt x="5054" y="683272"/>
                  </a:lnTo>
                  <a:lnTo>
                    <a:pt x="5054" y="664210"/>
                  </a:lnTo>
                  <a:lnTo>
                    <a:pt x="1538439" y="662952"/>
                  </a:lnTo>
                  <a:lnTo>
                    <a:pt x="1538439" y="683260"/>
                  </a:lnTo>
                  <a:lnTo>
                    <a:pt x="1543519" y="683260"/>
                  </a:lnTo>
                  <a:lnTo>
                    <a:pt x="1543519" y="662940"/>
                  </a:lnTo>
                  <a:lnTo>
                    <a:pt x="1543545" y="659130"/>
                  </a:lnTo>
                  <a:lnTo>
                    <a:pt x="1543545" y="657872"/>
                  </a:lnTo>
                  <a:lnTo>
                    <a:pt x="1543634" y="605790"/>
                  </a:lnTo>
                  <a:close/>
                </a:path>
                <a:path w="1544320" h="1219200">
                  <a:moveTo>
                    <a:pt x="1543697" y="574040"/>
                  </a:moveTo>
                  <a:lnTo>
                    <a:pt x="1538605" y="574040"/>
                  </a:lnTo>
                  <a:lnTo>
                    <a:pt x="1538554" y="604520"/>
                  </a:lnTo>
                  <a:lnTo>
                    <a:pt x="1543634" y="604520"/>
                  </a:lnTo>
                  <a:lnTo>
                    <a:pt x="1543697" y="574040"/>
                  </a:lnTo>
                  <a:close/>
                </a:path>
                <a:path w="1544320" h="1219200">
                  <a:moveTo>
                    <a:pt x="1543913" y="441960"/>
                  </a:moveTo>
                  <a:lnTo>
                    <a:pt x="1538846" y="441960"/>
                  </a:lnTo>
                  <a:lnTo>
                    <a:pt x="1538617" y="572770"/>
                  </a:lnTo>
                  <a:lnTo>
                    <a:pt x="1543697" y="572770"/>
                  </a:lnTo>
                  <a:lnTo>
                    <a:pt x="1543913" y="441960"/>
                  </a:lnTo>
                  <a:close/>
                </a:path>
              </a:pathLst>
            </a:custGeom>
            <a:solidFill>
              <a:srgbClr val="0E3B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5395410" y="4481228"/>
              <a:ext cx="1536065" cy="1477010"/>
            </a:xfrm>
            <a:custGeom>
              <a:avLst/>
              <a:gdLst/>
              <a:ahLst/>
              <a:cxnLst/>
              <a:rect l="l" t="t" r="r" b="b"/>
              <a:pathLst>
                <a:path w="1536065" h="1477010">
                  <a:moveTo>
                    <a:pt x="1273359" y="3141"/>
                  </a:moveTo>
                  <a:lnTo>
                    <a:pt x="264979" y="3141"/>
                  </a:lnTo>
                  <a:lnTo>
                    <a:pt x="264979" y="4411"/>
                  </a:lnTo>
                  <a:lnTo>
                    <a:pt x="1273359" y="4411"/>
                  </a:lnTo>
                  <a:lnTo>
                    <a:pt x="1273359" y="3141"/>
                  </a:lnTo>
                  <a:close/>
                </a:path>
                <a:path w="1536065" h="1477010">
                  <a:moveTo>
                    <a:pt x="271329" y="0"/>
                  </a:moveTo>
                  <a:lnTo>
                    <a:pt x="271329" y="601"/>
                  </a:lnTo>
                  <a:lnTo>
                    <a:pt x="268789" y="601"/>
                  </a:lnTo>
                  <a:lnTo>
                    <a:pt x="268789" y="1871"/>
                  </a:lnTo>
                  <a:lnTo>
                    <a:pt x="266249" y="1871"/>
                  </a:lnTo>
                  <a:lnTo>
                    <a:pt x="266249" y="3141"/>
                  </a:lnTo>
                  <a:lnTo>
                    <a:pt x="1270819" y="3141"/>
                  </a:lnTo>
                  <a:lnTo>
                    <a:pt x="1270819" y="2482"/>
                  </a:lnTo>
                  <a:lnTo>
                    <a:pt x="271329" y="0"/>
                  </a:lnTo>
                  <a:close/>
                </a:path>
                <a:path w="1536065" h="1477010">
                  <a:moveTo>
                    <a:pt x="1274629" y="4411"/>
                  </a:moveTo>
                  <a:lnTo>
                    <a:pt x="262439" y="4411"/>
                  </a:lnTo>
                  <a:lnTo>
                    <a:pt x="262439" y="4836"/>
                  </a:lnTo>
                  <a:lnTo>
                    <a:pt x="1277169" y="6526"/>
                  </a:lnTo>
                  <a:lnTo>
                    <a:pt x="1277169" y="5681"/>
                  </a:lnTo>
                  <a:lnTo>
                    <a:pt x="1274629" y="5681"/>
                  </a:lnTo>
                  <a:lnTo>
                    <a:pt x="1274629" y="4411"/>
                  </a:lnTo>
                  <a:close/>
                </a:path>
                <a:path w="1536065" h="1477010">
                  <a:moveTo>
                    <a:pt x="6737" y="253331"/>
                  </a:moveTo>
                  <a:lnTo>
                    <a:pt x="5899" y="253331"/>
                  </a:lnTo>
                  <a:lnTo>
                    <a:pt x="5899" y="255871"/>
                  </a:lnTo>
                  <a:lnTo>
                    <a:pt x="4629" y="255871"/>
                  </a:lnTo>
                  <a:lnTo>
                    <a:pt x="4629" y="258411"/>
                  </a:lnTo>
                  <a:lnTo>
                    <a:pt x="6729" y="258411"/>
                  </a:lnTo>
                  <a:lnTo>
                    <a:pt x="6737" y="253331"/>
                  </a:lnTo>
                  <a:close/>
                </a:path>
                <a:path w="1536065" h="1477010">
                  <a:moveTo>
                    <a:pt x="1532439" y="253331"/>
                  </a:moveTo>
                  <a:lnTo>
                    <a:pt x="1531798" y="253331"/>
                  </a:lnTo>
                  <a:lnTo>
                    <a:pt x="1531785" y="258411"/>
                  </a:lnTo>
                  <a:lnTo>
                    <a:pt x="1533709" y="258411"/>
                  </a:lnTo>
                  <a:lnTo>
                    <a:pt x="1533709" y="255871"/>
                  </a:lnTo>
                  <a:lnTo>
                    <a:pt x="1532439" y="255871"/>
                  </a:lnTo>
                  <a:lnTo>
                    <a:pt x="1532439" y="253331"/>
                  </a:lnTo>
                  <a:close/>
                </a:path>
                <a:path w="1536065" h="1477010">
                  <a:moveTo>
                    <a:pt x="6729" y="258411"/>
                  </a:moveTo>
                  <a:lnTo>
                    <a:pt x="3359" y="258411"/>
                  </a:lnTo>
                  <a:lnTo>
                    <a:pt x="3359" y="259681"/>
                  </a:lnTo>
                  <a:lnTo>
                    <a:pt x="2089" y="259681"/>
                  </a:lnTo>
                  <a:lnTo>
                    <a:pt x="2089" y="262221"/>
                  </a:lnTo>
                  <a:lnTo>
                    <a:pt x="1636" y="262221"/>
                  </a:lnTo>
                  <a:lnTo>
                    <a:pt x="1632" y="264761"/>
                  </a:lnTo>
                  <a:lnTo>
                    <a:pt x="6718" y="264761"/>
                  </a:lnTo>
                  <a:lnTo>
                    <a:pt x="6729" y="258411"/>
                  </a:lnTo>
                  <a:close/>
                </a:path>
                <a:path w="1536065" h="1477010">
                  <a:moveTo>
                    <a:pt x="1534979" y="258411"/>
                  </a:moveTo>
                  <a:lnTo>
                    <a:pt x="1531785" y="258411"/>
                  </a:lnTo>
                  <a:lnTo>
                    <a:pt x="1531769" y="264761"/>
                  </a:lnTo>
                  <a:lnTo>
                    <a:pt x="1535798" y="264761"/>
                  </a:lnTo>
                  <a:lnTo>
                    <a:pt x="1535807" y="259681"/>
                  </a:lnTo>
                  <a:lnTo>
                    <a:pt x="1534979" y="259681"/>
                  </a:lnTo>
                  <a:lnTo>
                    <a:pt x="1534979" y="258411"/>
                  </a:lnTo>
                  <a:close/>
                </a:path>
                <a:path w="1536065" h="1477010">
                  <a:moveTo>
                    <a:pt x="6718" y="264761"/>
                  </a:moveTo>
                  <a:lnTo>
                    <a:pt x="1632" y="264761"/>
                  </a:lnTo>
                  <a:lnTo>
                    <a:pt x="1623" y="269841"/>
                  </a:lnTo>
                  <a:lnTo>
                    <a:pt x="6709" y="269841"/>
                  </a:lnTo>
                  <a:lnTo>
                    <a:pt x="6718" y="264761"/>
                  </a:lnTo>
                  <a:close/>
                </a:path>
                <a:path w="1536065" h="1477010">
                  <a:moveTo>
                    <a:pt x="1535798" y="264761"/>
                  </a:moveTo>
                  <a:lnTo>
                    <a:pt x="1531769" y="264761"/>
                  </a:lnTo>
                  <a:lnTo>
                    <a:pt x="1531755" y="269841"/>
                  </a:lnTo>
                  <a:lnTo>
                    <a:pt x="1535789" y="269841"/>
                  </a:lnTo>
                  <a:lnTo>
                    <a:pt x="1535798" y="264761"/>
                  </a:lnTo>
                  <a:close/>
                </a:path>
                <a:path w="1536065" h="1477010">
                  <a:moveTo>
                    <a:pt x="6709" y="269841"/>
                  </a:moveTo>
                  <a:lnTo>
                    <a:pt x="1623" y="269841"/>
                  </a:lnTo>
                  <a:lnTo>
                    <a:pt x="1612" y="276191"/>
                  </a:lnTo>
                  <a:lnTo>
                    <a:pt x="6698" y="276191"/>
                  </a:lnTo>
                  <a:lnTo>
                    <a:pt x="6709" y="269841"/>
                  </a:lnTo>
                  <a:close/>
                </a:path>
                <a:path w="1536065" h="1477010">
                  <a:moveTo>
                    <a:pt x="1535789" y="269841"/>
                  </a:moveTo>
                  <a:lnTo>
                    <a:pt x="1531755" y="269841"/>
                  </a:lnTo>
                  <a:lnTo>
                    <a:pt x="1531739" y="276191"/>
                  </a:lnTo>
                  <a:lnTo>
                    <a:pt x="1535778" y="276191"/>
                  </a:lnTo>
                  <a:lnTo>
                    <a:pt x="1535789" y="269841"/>
                  </a:lnTo>
                  <a:close/>
                </a:path>
                <a:path w="1536065" h="1477010">
                  <a:moveTo>
                    <a:pt x="6698" y="276191"/>
                  </a:moveTo>
                  <a:lnTo>
                    <a:pt x="1612" y="276191"/>
                  </a:lnTo>
                  <a:lnTo>
                    <a:pt x="1601" y="282541"/>
                  </a:lnTo>
                  <a:lnTo>
                    <a:pt x="6687" y="282541"/>
                  </a:lnTo>
                  <a:lnTo>
                    <a:pt x="6698" y="276191"/>
                  </a:lnTo>
                  <a:close/>
                </a:path>
                <a:path w="1536065" h="1477010">
                  <a:moveTo>
                    <a:pt x="1535778" y="276191"/>
                  </a:moveTo>
                  <a:lnTo>
                    <a:pt x="1531739" y="276191"/>
                  </a:lnTo>
                  <a:lnTo>
                    <a:pt x="1531722" y="282541"/>
                  </a:lnTo>
                  <a:lnTo>
                    <a:pt x="1535768" y="282541"/>
                  </a:lnTo>
                  <a:lnTo>
                    <a:pt x="1535778" y="276191"/>
                  </a:lnTo>
                  <a:close/>
                </a:path>
                <a:path w="1536065" h="1477010">
                  <a:moveTo>
                    <a:pt x="6687" y="282541"/>
                  </a:moveTo>
                  <a:lnTo>
                    <a:pt x="1601" y="282541"/>
                  </a:lnTo>
                  <a:lnTo>
                    <a:pt x="1590" y="288891"/>
                  </a:lnTo>
                  <a:lnTo>
                    <a:pt x="6676" y="288891"/>
                  </a:lnTo>
                  <a:lnTo>
                    <a:pt x="6687" y="282541"/>
                  </a:lnTo>
                  <a:close/>
                </a:path>
                <a:path w="1536065" h="1477010">
                  <a:moveTo>
                    <a:pt x="1535768" y="282541"/>
                  </a:moveTo>
                  <a:lnTo>
                    <a:pt x="1531722" y="282541"/>
                  </a:lnTo>
                  <a:lnTo>
                    <a:pt x="1531706" y="288891"/>
                  </a:lnTo>
                  <a:lnTo>
                    <a:pt x="1535757" y="288891"/>
                  </a:lnTo>
                  <a:lnTo>
                    <a:pt x="1535768" y="282541"/>
                  </a:lnTo>
                  <a:close/>
                </a:path>
                <a:path w="1536065" h="1477010">
                  <a:moveTo>
                    <a:pt x="6676" y="288891"/>
                  </a:moveTo>
                  <a:lnTo>
                    <a:pt x="1590" y="288891"/>
                  </a:lnTo>
                  <a:lnTo>
                    <a:pt x="1568" y="301591"/>
                  </a:lnTo>
                  <a:lnTo>
                    <a:pt x="6654" y="301591"/>
                  </a:lnTo>
                  <a:lnTo>
                    <a:pt x="6676" y="288891"/>
                  </a:lnTo>
                  <a:close/>
                </a:path>
                <a:path w="1536065" h="1477010">
                  <a:moveTo>
                    <a:pt x="1535757" y="288891"/>
                  </a:moveTo>
                  <a:lnTo>
                    <a:pt x="1531706" y="288891"/>
                  </a:lnTo>
                  <a:lnTo>
                    <a:pt x="1531673" y="301591"/>
                  </a:lnTo>
                  <a:lnTo>
                    <a:pt x="1535735" y="301591"/>
                  </a:lnTo>
                  <a:lnTo>
                    <a:pt x="1535757" y="288891"/>
                  </a:lnTo>
                  <a:close/>
                </a:path>
                <a:path w="1536065" h="1477010">
                  <a:moveTo>
                    <a:pt x="6654" y="301591"/>
                  </a:moveTo>
                  <a:lnTo>
                    <a:pt x="1568" y="301591"/>
                  </a:lnTo>
                  <a:lnTo>
                    <a:pt x="1555" y="309211"/>
                  </a:lnTo>
                  <a:lnTo>
                    <a:pt x="6641" y="309211"/>
                  </a:lnTo>
                  <a:lnTo>
                    <a:pt x="6654" y="301591"/>
                  </a:lnTo>
                  <a:close/>
                </a:path>
                <a:path w="1536065" h="1477010">
                  <a:moveTo>
                    <a:pt x="1535735" y="301591"/>
                  </a:moveTo>
                  <a:lnTo>
                    <a:pt x="1531673" y="301591"/>
                  </a:lnTo>
                  <a:lnTo>
                    <a:pt x="1531653" y="309211"/>
                  </a:lnTo>
                  <a:lnTo>
                    <a:pt x="1535722" y="309211"/>
                  </a:lnTo>
                  <a:lnTo>
                    <a:pt x="1535735" y="301591"/>
                  </a:lnTo>
                  <a:close/>
                </a:path>
                <a:path w="1536065" h="1477010">
                  <a:moveTo>
                    <a:pt x="6641" y="309211"/>
                  </a:moveTo>
                  <a:lnTo>
                    <a:pt x="1555" y="309211"/>
                  </a:lnTo>
                  <a:lnTo>
                    <a:pt x="1524" y="326991"/>
                  </a:lnTo>
                  <a:lnTo>
                    <a:pt x="6610" y="326991"/>
                  </a:lnTo>
                  <a:lnTo>
                    <a:pt x="6641" y="309211"/>
                  </a:lnTo>
                  <a:close/>
                </a:path>
                <a:path w="1536065" h="1477010">
                  <a:moveTo>
                    <a:pt x="1535722" y="309211"/>
                  </a:moveTo>
                  <a:lnTo>
                    <a:pt x="1531653" y="309211"/>
                  </a:lnTo>
                  <a:lnTo>
                    <a:pt x="1531607" y="326991"/>
                  </a:lnTo>
                  <a:lnTo>
                    <a:pt x="1535691" y="326991"/>
                  </a:lnTo>
                  <a:lnTo>
                    <a:pt x="1535722" y="309211"/>
                  </a:lnTo>
                  <a:close/>
                </a:path>
                <a:path w="1536065" h="1477010">
                  <a:moveTo>
                    <a:pt x="6610" y="326991"/>
                  </a:moveTo>
                  <a:lnTo>
                    <a:pt x="1524" y="326991"/>
                  </a:lnTo>
                  <a:lnTo>
                    <a:pt x="1511" y="334611"/>
                  </a:lnTo>
                  <a:lnTo>
                    <a:pt x="6597" y="334611"/>
                  </a:lnTo>
                  <a:lnTo>
                    <a:pt x="6610" y="326991"/>
                  </a:lnTo>
                  <a:close/>
                </a:path>
                <a:path w="1536065" h="1477010">
                  <a:moveTo>
                    <a:pt x="1535691" y="326991"/>
                  </a:moveTo>
                  <a:lnTo>
                    <a:pt x="1531607" y="326991"/>
                  </a:lnTo>
                  <a:lnTo>
                    <a:pt x="1531587" y="334611"/>
                  </a:lnTo>
                  <a:lnTo>
                    <a:pt x="1535678" y="334611"/>
                  </a:lnTo>
                  <a:lnTo>
                    <a:pt x="1535691" y="326991"/>
                  </a:lnTo>
                  <a:close/>
                </a:path>
                <a:path w="1536065" h="1477010">
                  <a:moveTo>
                    <a:pt x="6597" y="334611"/>
                  </a:moveTo>
                  <a:lnTo>
                    <a:pt x="1511" y="334611"/>
                  </a:lnTo>
                  <a:lnTo>
                    <a:pt x="1489" y="347311"/>
                  </a:lnTo>
                  <a:lnTo>
                    <a:pt x="6575" y="347311"/>
                  </a:lnTo>
                  <a:lnTo>
                    <a:pt x="6597" y="334611"/>
                  </a:lnTo>
                  <a:close/>
                </a:path>
                <a:path w="1536065" h="1477010">
                  <a:moveTo>
                    <a:pt x="1535678" y="334611"/>
                  </a:moveTo>
                  <a:lnTo>
                    <a:pt x="1531587" y="334611"/>
                  </a:lnTo>
                  <a:lnTo>
                    <a:pt x="1531554" y="347311"/>
                  </a:lnTo>
                  <a:lnTo>
                    <a:pt x="1535656" y="347311"/>
                  </a:lnTo>
                  <a:lnTo>
                    <a:pt x="1535678" y="334611"/>
                  </a:lnTo>
                  <a:close/>
                </a:path>
                <a:path w="1536065" h="1477010">
                  <a:moveTo>
                    <a:pt x="6575" y="347311"/>
                  </a:moveTo>
                  <a:lnTo>
                    <a:pt x="1489" y="347311"/>
                  </a:lnTo>
                  <a:lnTo>
                    <a:pt x="1467" y="360011"/>
                  </a:lnTo>
                  <a:lnTo>
                    <a:pt x="6553" y="360011"/>
                  </a:lnTo>
                  <a:lnTo>
                    <a:pt x="6575" y="347311"/>
                  </a:lnTo>
                  <a:close/>
                </a:path>
                <a:path w="1536065" h="1477010">
                  <a:moveTo>
                    <a:pt x="1535656" y="347311"/>
                  </a:moveTo>
                  <a:lnTo>
                    <a:pt x="1531554" y="347311"/>
                  </a:lnTo>
                  <a:lnTo>
                    <a:pt x="1531521" y="360011"/>
                  </a:lnTo>
                  <a:lnTo>
                    <a:pt x="1535634" y="360011"/>
                  </a:lnTo>
                  <a:lnTo>
                    <a:pt x="1535656" y="347311"/>
                  </a:lnTo>
                  <a:close/>
                </a:path>
                <a:path w="1536065" h="1477010">
                  <a:moveTo>
                    <a:pt x="6553" y="360011"/>
                  </a:moveTo>
                  <a:lnTo>
                    <a:pt x="1467" y="360011"/>
                  </a:lnTo>
                  <a:lnTo>
                    <a:pt x="1459" y="365091"/>
                  </a:lnTo>
                  <a:lnTo>
                    <a:pt x="6544" y="365091"/>
                  </a:lnTo>
                  <a:lnTo>
                    <a:pt x="6553" y="360011"/>
                  </a:lnTo>
                  <a:close/>
                </a:path>
                <a:path w="1536065" h="1477010">
                  <a:moveTo>
                    <a:pt x="1535634" y="360011"/>
                  </a:moveTo>
                  <a:lnTo>
                    <a:pt x="1531521" y="360011"/>
                  </a:lnTo>
                  <a:lnTo>
                    <a:pt x="1531508" y="365091"/>
                  </a:lnTo>
                  <a:lnTo>
                    <a:pt x="1535625" y="365091"/>
                  </a:lnTo>
                  <a:lnTo>
                    <a:pt x="1535634" y="360011"/>
                  </a:lnTo>
                  <a:close/>
                </a:path>
                <a:path w="1536065" h="1477010">
                  <a:moveTo>
                    <a:pt x="6544" y="365091"/>
                  </a:moveTo>
                  <a:lnTo>
                    <a:pt x="1459" y="365091"/>
                  </a:lnTo>
                  <a:lnTo>
                    <a:pt x="1446" y="372711"/>
                  </a:lnTo>
                  <a:lnTo>
                    <a:pt x="6531" y="372711"/>
                  </a:lnTo>
                  <a:lnTo>
                    <a:pt x="6544" y="365091"/>
                  </a:lnTo>
                  <a:close/>
                </a:path>
                <a:path w="1536065" h="1477010">
                  <a:moveTo>
                    <a:pt x="1535625" y="365091"/>
                  </a:moveTo>
                  <a:lnTo>
                    <a:pt x="1531508" y="365091"/>
                  </a:lnTo>
                  <a:lnTo>
                    <a:pt x="1531488" y="372711"/>
                  </a:lnTo>
                  <a:lnTo>
                    <a:pt x="1535612" y="372711"/>
                  </a:lnTo>
                  <a:lnTo>
                    <a:pt x="1535625" y="365091"/>
                  </a:lnTo>
                  <a:close/>
                </a:path>
                <a:path w="1536065" h="1477010">
                  <a:moveTo>
                    <a:pt x="6531" y="372711"/>
                  </a:moveTo>
                  <a:lnTo>
                    <a:pt x="1446" y="372711"/>
                  </a:lnTo>
                  <a:lnTo>
                    <a:pt x="1437" y="377791"/>
                  </a:lnTo>
                  <a:lnTo>
                    <a:pt x="6522" y="377791"/>
                  </a:lnTo>
                  <a:lnTo>
                    <a:pt x="6531" y="372711"/>
                  </a:lnTo>
                  <a:close/>
                </a:path>
                <a:path w="1536065" h="1477010">
                  <a:moveTo>
                    <a:pt x="1535612" y="372711"/>
                  </a:moveTo>
                  <a:lnTo>
                    <a:pt x="1531488" y="372711"/>
                  </a:lnTo>
                  <a:lnTo>
                    <a:pt x="1531475" y="377791"/>
                  </a:lnTo>
                  <a:lnTo>
                    <a:pt x="1535603" y="377791"/>
                  </a:lnTo>
                  <a:lnTo>
                    <a:pt x="1535612" y="372711"/>
                  </a:lnTo>
                  <a:close/>
                </a:path>
                <a:path w="1536065" h="1477010">
                  <a:moveTo>
                    <a:pt x="6522" y="377791"/>
                  </a:moveTo>
                  <a:lnTo>
                    <a:pt x="1437" y="377791"/>
                  </a:lnTo>
                  <a:lnTo>
                    <a:pt x="1424" y="385411"/>
                  </a:lnTo>
                  <a:lnTo>
                    <a:pt x="6509" y="385411"/>
                  </a:lnTo>
                  <a:lnTo>
                    <a:pt x="6522" y="377791"/>
                  </a:lnTo>
                  <a:close/>
                </a:path>
                <a:path w="1536065" h="1477010">
                  <a:moveTo>
                    <a:pt x="1535603" y="377791"/>
                  </a:moveTo>
                  <a:lnTo>
                    <a:pt x="1531475" y="377791"/>
                  </a:lnTo>
                  <a:lnTo>
                    <a:pt x="1531455" y="385411"/>
                  </a:lnTo>
                  <a:lnTo>
                    <a:pt x="1535590" y="385411"/>
                  </a:lnTo>
                  <a:lnTo>
                    <a:pt x="1535603" y="377791"/>
                  </a:lnTo>
                  <a:close/>
                </a:path>
                <a:path w="1536065" h="1477010">
                  <a:moveTo>
                    <a:pt x="6509" y="385411"/>
                  </a:moveTo>
                  <a:lnTo>
                    <a:pt x="1424" y="385411"/>
                  </a:lnTo>
                  <a:lnTo>
                    <a:pt x="1402" y="398111"/>
                  </a:lnTo>
                  <a:lnTo>
                    <a:pt x="6486" y="398111"/>
                  </a:lnTo>
                  <a:lnTo>
                    <a:pt x="6509" y="385411"/>
                  </a:lnTo>
                  <a:close/>
                </a:path>
                <a:path w="1536065" h="1477010">
                  <a:moveTo>
                    <a:pt x="1535590" y="385411"/>
                  </a:moveTo>
                  <a:lnTo>
                    <a:pt x="1531455" y="385411"/>
                  </a:lnTo>
                  <a:lnTo>
                    <a:pt x="1531422" y="398111"/>
                  </a:lnTo>
                  <a:lnTo>
                    <a:pt x="1535568" y="398111"/>
                  </a:lnTo>
                  <a:lnTo>
                    <a:pt x="1535590" y="385411"/>
                  </a:lnTo>
                  <a:close/>
                </a:path>
                <a:path w="1536065" h="1477010">
                  <a:moveTo>
                    <a:pt x="6486" y="398111"/>
                  </a:moveTo>
                  <a:lnTo>
                    <a:pt x="1402" y="398111"/>
                  </a:lnTo>
                  <a:lnTo>
                    <a:pt x="1391" y="404461"/>
                  </a:lnTo>
                  <a:lnTo>
                    <a:pt x="6475" y="404461"/>
                  </a:lnTo>
                  <a:lnTo>
                    <a:pt x="6486" y="398111"/>
                  </a:lnTo>
                  <a:close/>
                </a:path>
                <a:path w="1536065" h="1477010">
                  <a:moveTo>
                    <a:pt x="1535568" y="398111"/>
                  </a:moveTo>
                  <a:lnTo>
                    <a:pt x="1531422" y="398111"/>
                  </a:lnTo>
                  <a:lnTo>
                    <a:pt x="1531405" y="404461"/>
                  </a:lnTo>
                  <a:lnTo>
                    <a:pt x="1535557" y="404461"/>
                  </a:lnTo>
                  <a:lnTo>
                    <a:pt x="1535568" y="398111"/>
                  </a:lnTo>
                  <a:close/>
                </a:path>
                <a:path w="1536065" h="1477010">
                  <a:moveTo>
                    <a:pt x="6475" y="404461"/>
                  </a:moveTo>
                  <a:lnTo>
                    <a:pt x="1391" y="404461"/>
                  </a:lnTo>
                  <a:lnTo>
                    <a:pt x="1380" y="410811"/>
                  </a:lnTo>
                  <a:lnTo>
                    <a:pt x="6464" y="410811"/>
                  </a:lnTo>
                  <a:lnTo>
                    <a:pt x="6475" y="404461"/>
                  </a:lnTo>
                  <a:close/>
                </a:path>
                <a:path w="1536065" h="1477010">
                  <a:moveTo>
                    <a:pt x="1535557" y="404461"/>
                  </a:moveTo>
                  <a:lnTo>
                    <a:pt x="1531405" y="404461"/>
                  </a:lnTo>
                  <a:lnTo>
                    <a:pt x="1531389" y="410811"/>
                  </a:lnTo>
                  <a:lnTo>
                    <a:pt x="1535547" y="410811"/>
                  </a:lnTo>
                  <a:lnTo>
                    <a:pt x="1535557" y="404461"/>
                  </a:lnTo>
                  <a:close/>
                </a:path>
                <a:path w="1536065" h="1477010">
                  <a:moveTo>
                    <a:pt x="6464" y="410811"/>
                  </a:moveTo>
                  <a:lnTo>
                    <a:pt x="1380" y="410811"/>
                  </a:lnTo>
                  <a:lnTo>
                    <a:pt x="1369" y="417161"/>
                  </a:lnTo>
                  <a:lnTo>
                    <a:pt x="6453" y="417161"/>
                  </a:lnTo>
                  <a:lnTo>
                    <a:pt x="6464" y="410811"/>
                  </a:lnTo>
                  <a:close/>
                </a:path>
                <a:path w="1536065" h="1477010">
                  <a:moveTo>
                    <a:pt x="1535547" y="410811"/>
                  </a:moveTo>
                  <a:lnTo>
                    <a:pt x="1531389" y="410811"/>
                  </a:lnTo>
                  <a:lnTo>
                    <a:pt x="1531372" y="417161"/>
                  </a:lnTo>
                  <a:lnTo>
                    <a:pt x="1535536" y="417161"/>
                  </a:lnTo>
                  <a:lnTo>
                    <a:pt x="1535547" y="410811"/>
                  </a:lnTo>
                  <a:close/>
                </a:path>
                <a:path w="1536065" h="1477010">
                  <a:moveTo>
                    <a:pt x="6453" y="417161"/>
                  </a:moveTo>
                  <a:lnTo>
                    <a:pt x="1369" y="417161"/>
                  </a:lnTo>
                  <a:lnTo>
                    <a:pt x="1336" y="436211"/>
                  </a:lnTo>
                  <a:lnTo>
                    <a:pt x="6420" y="436211"/>
                  </a:lnTo>
                  <a:lnTo>
                    <a:pt x="6453" y="417161"/>
                  </a:lnTo>
                  <a:close/>
                </a:path>
                <a:path w="1536065" h="1477010">
                  <a:moveTo>
                    <a:pt x="1535536" y="417161"/>
                  </a:moveTo>
                  <a:lnTo>
                    <a:pt x="1531372" y="417161"/>
                  </a:lnTo>
                  <a:lnTo>
                    <a:pt x="1531323" y="436211"/>
                  </a:lnTo>
                  <a:lnTo>
                    <a:pt x="1535503" y="436211"/>
                  </a:lnTo>
                  <a:lnTo>
                    <a:pt x="1535536" y="417161"/>
                  </a:lnTo>
                  <a:close/>
                </a:path>
                <a:path w="1536065" h="1477010">
                  <a:moveTo>
                    <a:pt x="6420" y="436211"/>
                  </a:moveTo>
                  <a:lnTo>
                    <a:pt x="1336" y="436211"/>
                  </a:lnTo>
                  <a:lnTo>
                    <a:pt x="1317" y="447641"/>
                  </a:lnTo>
                  <a:lnTo>
                    <a:pt x="6401" y="447641"/>
                  </a:lnTo>
                  <a:lnTo>
                    <a:pt x="6420" y="436211"/>
                  </a:lnTo>
                  <a:close/>
                </a:path>
                <a:path w="1536065" h="1477010">
                  <a:moveTo>
                    <a:pt x="1535503" y="436211"/>
                  </a:moveTo>
                  <a:lnTo>
                    <a:pt x="1531323" y="436211"/>
                  </a:lnTo>
                  <a:lnTo>
                    <a:pt x="1531293" y="447641"/>
                  </a:lnTo>
                  <a:lnTo>
                    <a:pt x="1535483" y="447641"/>
                  </a:lnTo>
                  <a:lnTo>
                    <a:pt x="1535503" y="436211"/>
                  </a:lnTo>
                  <a:close/>
                </a:path>
                <a:path w="1536065" h="1477010">
                  <a:moveTo>
                    <a:pt x="6401" y="447641"/>
                  </a:moveTo>
                  <a:lnTo>
                    <a:pt x="1317" y="447641"/>
                  </a:lnTo>
                  <a:lnTo>
                    <a:pt x="1306" y="453991"/>
                  </a:lnTo>
                  <a:lnTo>
                    <a:pt x="6390" y="453991"/>
                  </a:lnTo>
                  <a:lnTo>
                    <a:pt x="6401" y="447641"/>
                  </a:lnTo>
                  <a:close/>
                </a:path>
                <a:path w="1536065" h="1477010">
                  <a:moveTo>
                    <a:pt x="1535483" y="447641"/>
                  </a:moveTo>
                  <a:lnTo>
                    <a:pt x="1531293" y="447641"/>
                  </a:lnTo>
                  <a:lnTo>
                    <a:pt x="1531277" y="453991"/>
                  </a:lnTo>
                  <a:lnTo>
                    <a:pt x="1535472" y="453991"/>
                  </a:lnTo>
                  <a:lnTo>
                    <a:pt x="1535483" y="447641"/>
                  </a:lnTo>
                  <a:close/>
                </a:path>
                <a:path w="1536065" h="1477010">
                  <a:moveTo>
                    <a:pt x="6390" y="453991"/>
                  </a:moveTo>
                  <a:lnTo>
                    <a:pt x="1306" y="453991"/>
                  </a:lnTo>
                  <a:lnTo>
                    <a:pt x="1282" y="467961"/>
                  </a:lnTo>
                  <a:lnTo>
                    <a:pt x="6365" y="467961"/>
                  </a:lnTo>
                  <a:lnTo>
                    <a:pt x="6390" y="453991"/>
                  </a:lnTo>
                  <a:close/>
                </a:path>
                <a:path w="1536065" h="1477010">
                  <a:moveTo>
                    <a:pt x="1535472" y="453991"/>
                  </a:moveTo>
                  <a:lnTo>
                    <a:pt x="1531277" y="453991"/>
                  </a:lnTo>
                  <a:lnTo>
                    <a:pt x="1531240" y="467961"/>
                  </a:lnTo>
                  <a:lnTo>
                    <a:pt x="1535448" y="467961"/>
                  </a:lnTo>
                  <a:lnTo>
                    <a:pt x="1535472" y="453991"/>
                  </a:lnTo>
                  <a:close/>
                </a:path>
                <a:path w="1536065" h="1477010">
                  <a:moveTo>
                    <a:pt x="6365" y="467961"/>
                  </a:moveTo>
                  <a:lnTo>
                    <a:pt x="1282" y="467961"/>
                  </a:lnTo>
                  <a:lnTo>
                    <a:pt x="1107" y="569561"/>
                  </a:lnTo>
                  <a:lnTo>
                    <a:pt x="6189" y="569561"/>
                  </a:lnTo>
                  <a:lnTo>
                    <a:pt x="6365" y="467961"/>
                  </a:lnTo>
                  <a:close/>
                </a:path>
                <a:path w="1536065" h="1477010">
                  <a:moveTo>
                    <a:pt x="1535448" y="467961"/>
                  </a:moveTo>
                  <a:lnTo>
                    <a:pt x="1531240" y="467961"/>
                  </a:lnTo>
                  <a:lnTo>
                    <a:pt x="1530976" y="569561"/>
                  </a:lnTo>
                  <a:lnTo>
                    <a:pt x="1535273" y="569561"/>
                  </a:lnTo>
                  <a:lnTo>
                    <a:pt x="1535448" y="467961"/>
                  </a:lnTo>
                  <a:close/>
                </a:path>
                <a:path w="1536065" h="1477010">
                  <a:moveTo>
                    <a:pt x="6189" y="569561"/>
                  </a:moveTo>
                  <a:lnTo>
                    <a:pt x="1107" y="569561"/>
                  </a:lnTo>
                  <a:lnTo>
                    <a:pt x="997" y="633061"/>
                  </a:lnTo>
                  <a:lnTo>
                    <a:pt x="6079" y="633061"/>
                  </a:lnTo>
                  <a:lnTo>
                    <a:pt x="6189" y="569561"/>
                  </a:lnTo>
                  <a:close/>
                </a:path>
                <a:path w="1536065" h="1477010">
                  <a:moveTo>
                    <a:pt x="1535273" y="569561"/>
                  </a:moveTo>
                  <a:lnTo>
                    <a:pt x="1530976" y="569561"/>
                  </a:lnTo>
                  <a:lnTo>
                    <a:pt x="1530811" y="633061"/>
                  </a:lnTo>
                  <a:lnTo>
                    <a:pt x="1535164" y="633061"/>
                  </a:lnTo>
                  <a:lnTo>
                    <a:pt x="1535273" y="569561"/>
                  </a:lnTo>
                  <a:close/>
                </a:path>
                <a:path w="1536065" h="1477010">
                  <a:moveTo>
                    <a:pt x="6079" y="633061"/>
                  </a:moveTo>
                  <a:lnTo>
                    <a:pt x="997" y="633061"/>
                  </a:lnTo>
                  <a:lnTo>
                    <a:pt x="877" y="702911"/>
                  </a:lnTo>
                  <a:lnTo>
                    <a:pt x="5958" y="702911"/>
                  </a:lnTo>
                  <a:lnTo>
                    <a:pt x="6079" y="633061"/>
                  </a:lnTo>
                  <a:close/>
                </a:path>
                <a:path w="1536065" h="1477010">
                  <a:moveTo>
                    <a:pt x="1535164" y="633061"/>
                  </a:moveTo>
                  <a:lnTo>
                    <a:pt x="1530811" y="633061"/>
                  </a:lnTo>
                  <a:lnTo>
                    <a:pt x="1530630" y="702911"/>
                  </a:lnTo>
                  <a:lnTo>
                    <a:pt x="1535043" y="702911"/>
                  </a:lnTo>
                  <a:lnTo>
                    <a:pt x="1535164" y="633061"/>
                  </a:lnTo>
                  <a:close/>
                </a:path>
                <a:path w="1536065" h="1477010">
                  <a:moveTo>
                    <a:pt x="5406" y="1022951"/>
                  </a:moveTo>
                  <a:lnTo>
                    <a:pt x="328" y="1022951"/>
                  </a:lnTo>
                  <a:lnTo>
                    <a:pt x="321" y="1025491"/>
                  </a:lnTo>
                  <a:lnTo>
                    <a:pt x="5399" y="1025491"/>
                  </a:lnTo>
                  <a:lnTo>
                    <a:pt x="5406" y="1022951"/>
                  </a:lnTo>
                  <a:close/>
                </a:path>
                <a:path w="1536065" h="1477010">
                  <a:moveTo>
                    <a:pt x="1534494" y="1022951"/>
                  </a:moveTo>
                  <a:lnTo>
                    <a:pt x="1529801" y="1022951"/>
                  </a:lnTo>
                  <a:lnTo>
                    <a:pt x="1529791" y="1025491"/>
                  </a:lnTo>
                  <a:lnTo>
                    <a:pt x="1534488" y="1025491"/>
                  </a:lnTo>
                  <a:lnTo>
                    <a:pt x="1534494" y="1022951"/>
                  </a:lnTo>
                  <a:close/>
                </a:path>
                <a:path w="1536065" h="1477010">
                  <a:moveTo>
                    <a:pt x="5408" y="1021685"/>
                  </a:moveTo>
                  <a:lnTo>
                    <a:pt x="5406" y="1022951"/>
                  </a:lnTo>
                  <a:lnTo>
                    <a:pt x="1529801" y="1022947"/>
                  </a:lnTo>
                  <a:lnTo>
                    <a:pt x="5408" y="1021685"/>
                  </a:lnTo>
                  <a:close/>
                </a:path>
                <a:path w="1536065" h="1477010">
                  <a:moveTo>
                    <a:pt x="1534529" y="1002631"/>
                  </a:moveTo>
                  <a:lnTo>
                    <a:pt x="1529850" y="1002631"/>
                  </a:lnTo>
                  <a:lnTo>
                    <a:pt x="1529844" y="1005171"/>
                  </a:lnTo>
                  <a:lnTo>
                    <a:pt x="5434" y="1006441"/>
                  </a:lnTo>
                  <a:lnTo>
                    <a:pt x="1529844" y="1006441"/>
                  </a:lnTo>
                  <a:lnTo>
                    <a:pt x="1529801" y="1022947"/>
                  </a:lnTo>
                  <a:lnTo>
                    <a:pt x="1534494" y="1022951"/>
                  </a:lnTo>
                  <a:lnTo>
                    <a:pt x="1534529" y="1002631"/>
                  </a:lnTo>
                  <a:close/>
                </a:path>
                <a:path w="1536065" h="1477010">
                  <a:moveTo>
                    <a:pt x="5441" y="1002631"/>
                  </a:moveTo>
                  <a:lnTo>
                    <a:pt x="363" y="1002631"/>
                  </a:lnTo>
                  <a:lnTo>
                    <a:pt x="328" y="1021681"/>
                  </a:lnTo>
                  <a:lnTo>
                    <a:pt x="5408" y="1021685"/>
                  </a:lnTo>
                  <a:lnTo>
                    <a:pt x="5441" y="1002631"/>
                  </a:lnTo>
                  <a:close/>
                </a:path>
                <a:path w="1536065" h="1477010">
                  <a:moveTo>
                    <a:pt x="1529827" y="1011521"/>
                  </a:moveTo>
                  <a:lnTo>
                    <a:pt x="5423" y="1012791"/>
                  </a:lnTo>
                  <a:lnTo>
                    <a:pt x="1529825" y="1012791"/>
                  </a:lnTo>
                  <a:lnTo>
                    <a:pt x="1529827" y="1011521"/>
                  </a:lnTo>
                  <a:close/>
                </a:path>
                <a:path w="1536065" h="1477010">
                  <a:moveTo>
                    <a:pt x="5443" y="1001365"/>
                  </a:moveTo>
                  <a:lnTo>
                    <a:pt x="5441" y="1002631"/>
                  </a:lnTo>
                  <a:lnTo>
                    <a:pt x="10090" y="1002627"/>
                  </a:lnTo>
                  <a:lnTo>
                    <a:pt x="5443" y="1001365"/>
                  </a:lnTo>
                  <a:close/>
                </a:path>
                <a:path w="1536065" h="1477010">
                  <a:moveTo>
                    <a:pt x="1534538" y="996281"/>
                  </a:moveTo>
                  <a:lnTo>
                    <a:pt x="1529870" y="996285"/>
                  </a:lnTo>
                  <a:lnTo>
                    <a:pt x="1529854" y="1002627"/>
                  </a:lnTo>
                  <a:lnTo>
                    <a:pt x="1534529" y="1002631"/>
                  </a:lnTo>
                  <a:lnTo>
                    <a:pt x="1534538" y="996281"/>
                  </a:lnTo>
                  <a:close/>
                </a:path>
                <a:path w="1536065" h="1477010">
                  <a:moveTo>
                    <a:pt x="1529854" y="1001361"/>
                  </a:moveTo>
                  <a:lnTo>
                    <a:pt x="1524805" y="1001365"/>
                  </a:lnTo>
                  <a:lnTo>
                    <a:pt x="1529850" y="1002627"/>
                  </a:lnTo>
                  <a:lnTo>
                    <a:pt x="1529854" y="1001361"/>
                  </a:lnTo>
                  <a:close/>
                </a:path>
                <a:path w="1536065" h="1477010">
                  <a:moveTo>
                    <a:pt x="5450" y="997547"/>
                  </a:moveTo>
                  <a:lnTo>
                    <a:pt x="371" y="997551"/>
                  </a:lnTo>
                  <a:lnTo>
                    <a:pt x="363" y="1001361"/>
                  </a:lnTo>
                  <a:lnTo>
                    <a:pt x="5443" y="1001365"/>
                  </a:lnTo>
                  <a:lnTo>
                    <a:pt x="5450" y="997547"/>
                  </a:lnTo>
                  <a:close/>
                </a:path>
                <a:path w="1536065" h="1477010">
                  <a:moveTo>
                    <a:pt x="5582" y="921351"/>
                  </a:moveTo>
                  <a:lnTo>
                    <a:pt x="503" y="921351"/>
                  </a:lnTo>
                  <a:lnTo>
                    <a:pt x="371" y="997551"/>
                  </a:lnTo>
                  <a:lnTo>
                    <a:pt x="5450" y="997547"/>
                  </a:lnTo>
                  <a:lnTo>
                    <a:pt x="5529" y="951831"/>
                  </a:lnTo>
                  <a:lnTo>
                    <a:pt x="1529986" y="951831"/>
                  </a:lnTo>
                  <a:lnTo>
                    <a:pt x="5529" y="950561"/>
                  </a:lnTo>
                  <a:lnTo>
                    <a:pt x="5582" y="921351"/>
                  </a:lnTo>
                  <a:close/>
                </a:path>
                <a:path w="1536065" h="1477010">
                  <a:moveTo>
                    <a:pt x="1534669" y="921351"/>
                  </a:moveTo>
                  <a:lnTo>
                    <a:pt x="1530065" y="921351"/>
                  </a:lnTo>
                  <a:lnTo>
                    <a:pt x="1529870" y="996285"/>
                  </a:lnTo>
                  <a:lnTo>
                    <a:pt x="1534538" y="996281"/>
                  </a:lnTo>
                  <a:lnTo>
                    <a:pt x="1534669" y="921351"/>
                  </a:lnTo>
                  <a:close/>
                </a:path>
                <a:path w="1536065" h="1477010">
                  <a:moveTo>
                    <a:pt x="5591" y="915001"/>
                  </a:moveTo>
                  <a:lnTo>
                    <a:pt x="514" y="915001"/>
                  </a:lnTo>
                  <a:lnTo>
                    <a:pt x="503" y="921351"/>
                  </a:lnTo>
                  <a:lnTo>
                    <a:pt x="10154" y="920085"/>
                  </a:lnTo>
                  <a:lnTo>
                    <a:pt x="5582" y="920081"/>
                  </a:lnTo>
                  <a:lnTo>
                    <a:pt x="5591" y="915001"/>
                  </a:lnTo>
                  <a:close/>
                </a:path>
                <a:path w="1536065" h="1477010">
                  <a:moveTo>
                    <a:pt x="1534678" y="915001"/>
                  </a:moveTo>
                  <a:lnTo>
                    <a:pt x="1530082" y="915001"/>
                  </a:lnTo>
                  <a:lnTo>
                    <a:pt x="1530068" y="920085"/>
                  </a:lnTo>
                  <a:lnTo>
                    <a:pt x="1534669" y="920081"/>
                  </a:lnTo>
                  <a:lnTo>
                    <a:pt x="1534678" y="915001"/>
                  </a:lnTo>
                  <a:close/>
                </a:path>
                <a:path w="1536065" h="1477010">
                  <a:moveTo>
                    <a:pt x="5608" y="906111"/>
                  </a:moveTo>
                  <a:lnTo>
                    <a:pt x="529" y="906111"/>
                  </a:lnTo>
                  <a:lnTo>
                    <a:pt x="514" y="915001"/>
                  </a:lnTo>
                  <a:lnTo>
                    <a:pt x="5591" y="914997"/>
                  </a:lnTo>
                  <a:lnTo>
                    <a:pt x="5608" y="906111"/>
                  </a:lnTo>
                  <a:close/>
                </a:path>
                <a:path w="1536065" h="1477010">
                  <a:moveTo>
                    <a:pt x="1530085" y="913735"/>
                  </a:moveTo>
                  <a:lnTo>
                    <a:pt x="1525034" y="914997"/>
                  </a:lnTo>
                  <a:lnTo>
                    <a:pt x="1530082" y="915001"/>
                  </a:lnTo>
                  <a:lnTo>
                    <a:pt x="1530085" y="913735"/>
                  </a:lnTo>
                  <a:close/>
                </a:path>
                <a:path w="1536065" h="1477010">
                  <a:moveTo>
                    <a:pt x="5595" y="913731"/>
                  </a:moveTo>
                  <a:lnTo>
                    <a:pt x="5593" y="914997"/>
                  </a:lnTo>
                  <a:lnTo>
                    <a:pt x="10159" y="913735"/>
                  </a:lnTo>
                  <a:lnTo>
                    <a:pt x="5595" y="913731"/>
                  </a:lnTo>
                  <a:close/>
                </a:path>
                <a:path w="1536065" h="1477010">
                  <a:moveTo>
                    <a:pt x="1534696" y="906111"/>
                  </a:moveTo>
                  <a:lnTo>
                    <a:pt x="1530105" y="906111"/>
                  </a:lnTo>
                  <a:lnTo>
                    <a:pt x="1530085" y="913735"/>
                  </a:lnTo>
                  <a:lnTo>
                    <a:pt x="1534682" y="913731"/>
                  </a:lnTo>
                  <a:lnTo>
                    <a:pt x="1534696" y="906111"/>
                  </a:lnTo>
                  <a:close/>
                </a:path>
                <a:path w="1536065" h="1477010">
                  <a:moveTo>
                    <a:pt x="1534761" y="866741"/>
                  </a:moveTo>
                  <a:lnTo>
                    <a:pt x="595" y="868011"/>
                  </a:lnTo>
                  <a:lnTo>
                    <a:pt x="529" y="904841"/>
                  </a:lnTo>
                  <a:lnTo>
                    <a:pt x="1534696" y="906111"/>
                  </a:lnTo>
                  <a:lnTo>
                    <a:pt x="1534698" y="904841"/>
                  </a:lnTo>
                  <a:lnTo>
                    <a:pt x="5608" y="904841"/>
                  </a:lnTo>
                  <a:lnTo>
                    <a:pt x="5674" y="868011"/>
                  </a:lnTo>
                  <a:lnTo>
                    <a:pt x="1534759" y="868011"/>
                  </a:lnTo>
                  <a:lnTo>
                    <a:pt x="1534761" y="866741"/>
                  </a:lnTo>
                  <a:close/>
                </a:path>
                <a:path w="1536065" h="1477010">
                  <a:moveTo>
                    <a:pt x="1534759" y="868011"/>
                  </a:moveTo>
                  <a:lnTo>
                    <a:pt x="1530204" y="868011"/>
                  </a:lnTo>
                  <a:lnTo>
                    <a:pt x="1530105" y="904841"/>
                  </a:lnTo>
                  <a:lnTo>
                    <a:pt x="1534698" y="904841"/>
                  </a:lnTo>
                  <a:lnTo>
                    <a:pt x="1534759" y="868011"/>
                  </a:lnTo>
                  <a:close/>
                </a:path>
                <a:path w="1536065" h="1477010">
                  <a:moveTo>
                    <a:pt x="5958" y="704181"/>
                  </a:moveTo>
                  <a:lnTo>
                    <a:pt x="877" y="704181"/>
                  </a:lnTo>
                  <a:lnTo>
                    <a:pt x="595" y="866741"/>
                  </a:lnTo>
                  <a:lnTo>
                    <a:pt x="5674" y="866741"/>
                  </a:lnTo>
                  <a:lnTo>
                    <a:pt x="5958" y="704181"/>
                  </a:lnTo>
                  <a:close/>
                </a:path>
                <a:path w="1536065" h="1477010">
                  <a:moveTo>
                    <a:pt x="1535043" y="704181"/>
                  </a:moveTo>
                  <a:lnTo>
                    <a:pt x="1530630" y="704181"/>
                  </a:lnTo>
                  <a:lnTo>
                    <a:pt x="1530204" y="866741"/>
                  </a:lnTo>
                  <a:lnTo>
                    <a:pt x="1534761" y="866741"/>
                  </a:lnTo>
                  <a:lnTo>
                    <a:pt x="1535043" y="704181"/>
                  </a:lnTo>
                  <a:close/>
                </a:path>
                <a:path w="1536065" h="1477010">
                  <a:moveTo>
                    <a:pt x="5399" y="1025491"/>
                  </a:moveTo>
                  <a:lnTo>
                    <a:pt x="321" y="1025491"/>
                  </a:lnTo>
                  <a:lnTo>
                    <a:pt x="310" y="1031841"/>
                  </a:lnTo>
                  <a:lnTo>
                    <a:pt x="5388" y="1031841"/>
                  </a:lnTo>
                  <a:lnTo>
                    <a:pt x="5399" y="1025491"/>
                  </a:lnTo>
                  <a:close/>
                </a:path>
                <a:path w="1536065" h="1477010">
                  <a:moveTo>
                    <a:pt x="1534488" y="1025491"/>
                  </a:moveTo>
                  <a:lnTo>
                    <a:pt x="1529791" y="1025491"/>
                  </a:lnTo>
                  <a:lnTo>
                    <a:pt x="1529774" y="1031841"/>
                  </a:lnTo>
                  <a:lnTo>
                    <a:pt x="1534477" y="1031841"/>
                  </a:lnTo>
                  <a:lnTo>
                    <a:pt x="1534488" y="1025491"/>
                  </a:lnTo>
                  <a:close/>
                </a:path>
                <a:path w="1536065" h="1477010">
                  <a:moveTo>
                    <a:pt x="5388" y="1031841"/>
                  </a:moveTo>
                  <a:lnTo>
                    <a:pt x="310" y="1031841"/>
                  </a:lnTo>
                  <a:lnTo>
                    <a:pt x="284" y="1047081"/>
                  </a:lnTo>
                  <a:lnTo>
                    <a:pt x="5362" y="1047081"/>
                  </a:lnTo>
                  <a:lnTo>
                    <a:pt x="5388" y="1031841"/>
                  </a:lnTo>
                  <a:close/>
                </a:path>
                <a:path w="1536065" h="1477010">
                  <a:moveTo>
                    <a:pt x="1534477" y="1031841"/>
                  </a:moveTo>
                  <a:lnTo>
                    <a:pt x="1529774" y="1031841"/>
                  </a:lnTo>
                  <a:lnTo>
                    <a:pt x="1529735" y="1047081"/>
                  </a:lnTo>
                  <a:lnTo>
                    <a:pt x="1534450" y="1047081"/>
                  </a:lnTo>
                  <a:lnTo>
                    <a:pt x="1534477" y="1031841"/>
                  </a:lnTo>
                  <a:close/>
                </a:path>
                <a:path w="1536065" h="1477010">
                  <a:moveTo>
                    <a:pt x="5362" y="1047081"/>
                  </a:moveTo>
                  <a:lnTo>
                    <a:pt x="284" y="1047081"/>
                  </a:lnTo>
                  <a:lnTo>
                    <a:pt x="223" y="1082641"/>
                  </a:lnTo>
                  <a:lnTo>
                    <a:pt x="5300" y="1082641"/>
                  </a:lnTo>
                  <a:lnTo>
                    <a:pt x="5362" y="1047081"/>
                  </a:lnTo>
                  <a:close/>
                </a:path>
                <a:path w="1536065" h="1477010">
                  <a:moveTo>
                    <a:pt x="1534450" y="1047081"/>
                  </a:moveTo>
                  <a:lnTo>
                    <a:pt x="1529735" y="1047081"/>
                  </a:lnTo>
                  <a:lnTo>
                    <a:pt x="1529642" y="1082641"/>
                  </a:lnTo>
                  <a:lnTo>
                    <a:pt x="1534389" y="1082641"/>
                  </a:lnTo>
                  <a:lnTo>
                    <a:pt x="1534450" y="1047081"/>
                  </a:lnTo>
                  <a:close/>
                </a:path>
                <a:path w="1536065" h="1477010">
                  <a:moveTo>
                    <a:pt x="5300" y="1082641"/>
                  </a:moveTo>
                  <a:lnTo>
                    <a:pt x="223" y="1082641"/>
                  </a:lnTo>
                  <a:lnTo>
                    <a:pt x="164" y="1116931"/>
                  </a:lnTo>
                  <a:lnTo>
                    <a:pt x="5241" y="1116931"/>
                  </a:lnTo>
                  <a:lnTo>
                    <a:pt x="5300" y="1082641"/>
                  </a:lnTo>
                  <a:close/>
                </a:path>
                <a:path w="1536065" h="1477010">
                  <a:moveTo>
                    <a:pt x="1534389" y="1082641"/>
                  </a:moveTo>
                  <a:lnTo>
                    <a:pt x="1529642" y="1082641"/>
                  </a:lnTo>
                  <a:lnTo>
                    <a:pt x="1529553" y="1116931"/>
                  </a:lnTo>
                  <a:lnTo>
                    <a:pt x="1534330" y="1116931"/>
                  </a:lnTo>
                  <a:lnTo>
                    <a:pt x="1534389" y="1082641"/>
                  </a:lnTo>
                  <a:close/>
                </a:path>
                <a:path w="1536065" h="1477010">
                  <a:moveTo>
                    <a:pt x="5241" y="1116931"/>
                  </a:moveTo>
                  <a:lnTo>
                    <a:pt x="164" y="1116931"/>
                  </a:lnTo>
                  <a:lnTo>
                    <a:pt x="157" y="1120741"/>
                  </a:lnTo>
                  <a:lnTo>
                    <a:pt x="5234" y="1120741"/>
                  </a:lnTo>
                  <a:lnTo>
                    <a:pt x="5241" y="1116931"/>
                  </a:lnTo>
                  <a:close/>
                </a:path>
                <a:path w="1536065" h="1477010">
                  <a:moveTo>
                    <a:pt x="1534330" y="1116931"/>
                  </a:moveTo>
                  <a:lnTo>
                    <a:pt x="1529553" y="1116931"/>
                  </a:lnTo>
                  <a:lnTo>
                    <a:pt x="1529543" y="1120741"/>
                  </a:lnTo>
                  <a:lnTo>
                    <a:pt x="1534324" y="1120741"/>
                  </a:lnTo>
                  <a:lnTo>
                    <a:pt x="1534330" y="1116931"/>
                  </a:lnTo>
                  <a:close/>
                </a:path>
                <a:path w="1536065" h="1477010">
                  <a:moveTo>
                    <a:pt x="5234" y="1120741"/>
                  </a:moveTo>
                  <a:lnTo>
                    <a:pt x="157" y="1120741"/>
                  </a:lnTo>
                  <a:lnTo>
                    <a:pt x="142" y="1129631"/>
                  </a:lnTo>
                  <a:lnTo>
                    <a:pt x="5219" y="1129631"/>
                  </a:lnTo>
                  <a:lnTo>
                    <a:pt x="5234" y="1120741"/>
                  </a:lnTo>
                  <a:close/>
                </a:path>
                <a:path w="1536065" h="1477010">
                  <a:moveTo>
                    <a:pt x="1534324" y="1120741"/>
                  </a:moveTo>
                  <a:lnTo>
                    <a:pt x="1529543" y="1120741"/>
                  </a:lnTo>
                  <a:lnTo>
                    <a:pt x="1529520" y="1129631"/>
                  </a:lnTo>
                  <a:lnTo>
                    <a:pt x="1534308" y="1129631"/>
                  </a:lnTo>
                  <a:lnTo>
                    <a:pt x="1534324" y="1120741"/>
                  </a:lnTo>
                  <a:close/>
                </a:path>
                <a:path w="1536065" h="1477010">
                  <a:moveTo>
                    <a:pt x="5219" y="1129631"/>
                  </a:moveTo>
                  <a:lnTo>
                    <a:pt x="142" y="1129631"/>
                  </a:lnTo>
                  <a:lnTo>
                    <a:pt x="59" y="1177891"/>
                  </a:lnTo>
                  <a:lnTo>
                    <a:pt x="5135" y="1177891"/>
                  </a:lnTo>
                  <a:lnTo>
                    <a:pt x="5219" y="1129631"/>
                  </a:lnTo>
                  <a:close/>
                </a:path>
                <a:path w="1536065" h="1477010">
                  <a:moveTo>
                    <a:pt x="1534308" y="1129631"/>
                  </a:moveTo>
                  <a:lnTo>
                    <a:pt x="1529520" y="1129631"/>
                  </a:lnTo>
                  <a:lnTo>
                    <a:pt x="1529395" y="1177891"/>
                  </a:lnTo>
                  <a:lnTo>
                    <a:pt x="1534225" y="1177891"/>
                  </a:lnTo>
                  <a:lnTo>
                    <a:pt x="1534308" y="1129631"/>
                  </a:lnTo>
                  <a:close/>
                </a:path>
                <a:path w="1536065" h="1477010">
                  <a:moveTo>
                    <a:pt x="5135" y="1177891"/>
                  </a:moveTo>
                  <a:lnTo>
                    <a:pt x="59" y="1177891"/>
                  </a:lnTo>
                  <a:lnTo>
                    <a:pt x="48" y="1184241"/>
                  </a:lnTo>
                  <a:lnTo>
                    <a:pt x="5124" y="1184241"/>
                  </a:lnTo>
                  <a:lnTo>
                    <a:pt x="5135" y="1177891"/>
                  </a:lnTo>
                  <a:close/>
                </a:path>
                <a:path w="1536065" h="1477010">
                  <a:moveTo>
                    <a:pt x="1534225" y="1177891"/>
                  </a:moveTo>
                  <a:lnTo>
                    <a:pt x="1529395" y="1177891"/>
                  </a:lnTo>
                  <a:lnTo>
                    <a:pt x="1529378" y="1184241"/>
                  </a:lnTo>
                  <a:lnTo>
                    <a:pt x="1534214" y="1184241"/>
                  </a:lnTo>
                  <a:lnTo>
                    <a:pt x="1534225" y="1177891"/>
                  </a:lnTo>
                  <a:close/>
                </a:path>
                <a:path w="1536065" h="1477010">
                  <a:moveTo>
                    <a:pt x="1534214" y="1184241"/>
                  </a:moveTo>
                  <a:lnTo>
                    <a:pt x="1529378" y="1184241"/>
                  </a:lnTo>
                  <a:lnTo>
                    <a:pt x="1529266" y="1227421"/>
                  </a:lnTo>
                  <a:lnTo>
                    <a:pt x="1529899" y="1227421"/>
                  </a:lnTo>
                  <a:lnTo>
                    <a:pt x="1529899" y="1224881"/>
                  </a:lnTo>
                  <a:lnTo>
                    <a:pt x="1531169" y="1224881"/>
                  </a:lnTo>
                  <a:lnTo>
                    <a:pt x="1531169" y="1223611"/>
                  </a:lnTo>
                  <a:lnTo>
                    <a:pt x="1532439" y="1223611"/>
                  </a:lnTo>
                  <a:lnTo>
                    <a:pt x="1532439" y="1221071"/>
                  </a:lnTo>
                  <a:lnTo>
                    <a:pt x="1533709" y="1221071"/>
                  </a:lnTo>
                  <a:lnTo>
                    <a:pt x="1533709" y="1218531"/>
                  </a:lnTo>
                  <a:lnTo>
                    <a:pt x="1534155" y="1218531"/>
                  </a:lnTo>
                  <a:lnTo>
                    <a:pt x="1534214" y="1184241"/>
                  </a:lnTo>
                  <a:close/>
                </a:path>
                <a:path w="1536065" h="1477010">
                  <a:moveTo>
                    <a:pt x="5124" y="1184241"/>
                  </a:moveTo>
                  <a:lnTo>
                    <a:pt x="48" y="1184241"/>
                  </a:lnTo>
                  <a:lnTo>
                    <a:pt x="0" y="1212181"/>
                  </a:lnTo>
                  <a:lnTo>
                    <a:pt x="819" y="1212181"/>
                  </a:lnTo>
                  <a:lnTo>
                    <a:pt x="819" y="1214721"/>
                  </a:lnTo>
                  <a:lnTo>
                    <a:pt x="2089" y="1214721"/>
                  </a:lnTo>
                  <a:lnTo>
                    <a:pt x="2089" y="1217261"/>
                  </a:lnTo>
                  <a:lnTo>
                    <a:pt x="3359" y="1217261"/>
                  </a:lnTo>
                  <a:lnTo>
                    <a:pt x="3359" y="1218531"/>
                  </a:lnTo>
                  <a:lnTo>
                    <a:pt x="4629" y="1218531"/>
                  </a:lnTo>
                  <a:lnTo>
                    <a:pt x="4629" y="1221071"/>
                  </a:lnTo>
                  <a:lnTo>
                    <a:pt x="5060" y="1221071"/>
                  </a:lnTo>
                  <a:lnTo>
                    <a:pt x="5124" y="1184241"/>
                  </a:lnTo>
                  <a:close/>
                </a:path>
                <a:path w="1536065" h="1477010">
                  <a:moveTo>
                    <a:pt x="261169" y="1470418"/>
                  </a:moveTo>
                  <a:lnTo>
                    <a:pt x="261169" y="1471261"/>
                  </a:lnTo>
                  <a:lnTo>
                    <a:pt x="263709" y="1471261"/>
                  </a:lnTo>
                  <a:lnTo>
                    <a:pt x="263709" y="1472531"/>
                  </a:lnTo>
                  <a:lnTo>
                    <a:pt x="1275899" y="1472531"/>
                  </a:lnTo>
                  <a:lnTo>
                    <a:pt x="1275899" y="1472110"/>
                  </a:lnTo>
                  <a:lnTo>
                    <a:pt x="261169" y="1470418"/>
                  </a:lnTo>
                  <a:close/>
                </a:path>
                <a:path w="1536065" h="1477010">
                  <a:moveTo>
                    <a:pt x="1272089" y="1473801"/>
                  </a:moveTo>
                  <a:lnTo>
                    <a:pt x="267519" y="1473801"/>
                  </a:lnTo>
                  <a:lnTo>
                    <a:pt x="267519" y="1474466"/>
                  </a:lnTo>
                  <a:lnTo>
                    <a:pt x="1022322" y="1476341"/>
                  </a:lnTo>
                  <a:lnTo>
                    <a:pt x="1269549" y="1476341"/>
                  </a:lnTo>
                  <a:lnTo>
                    <a:pt x="1269549" y="1475071"/>
                  </a:lnTo>
                  <a:lnTo>
                    <a:pt x="1272089" y="1475071"/>
                  </a:lnTo>
                  <a:lnTo>
                    <a:pt x="1272089" y="1473801"/>
                  </a:lnTo>
                  <a:close/>
                </a:path>
                <a:path w="1536065" h="1477010">
                  <a:moveTo>
                    <a:pt x="1273359" y="1472531"/>
                  </a:moveTo>
                  <a:lnTo>
                    <a:pt x="264979" y="1472531"/>
                  </a:lnTo>
                  <a:lnTo>
                    <a:pt x="264979" y="1473801"/>
                  </a:lnTo>
                  <a:lnTo>
                    <a:pt x="1273359" y="1473801"/>
                  </a:lnTo>
                  <a:lnTo>
                    <a:pt x="1273359" y="1472531"/>
                  </a:lnTo>
                  <a:close/>
                </a:path>
                <a:path w="1536065" h="1477010">
                  <a:moveTo>
                    <a:pt x="1267009" y="1476341"/>
                  </a:moveTo>
                  <a:lnTo>
                    <a:pt x="1022322" y="1476341"/>
                  </a:lnTo>
                  <a:lnTo>
                    <a:pt x="1267009" y="1476949"/>
                  </a:lnTo>
                  <a:lnTo>
                    <a:pt x="1267009" y="1476341"/>
                  </a:lnTo>
                  <a:close/>
                </a:path>
              </a:pathLst>
            </a:custGeom>
            <a:solidFill>
              <a:srgbClr val="0F3C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5400471" y="4486065"/>
              <a:ext cx="1527175" cy="1467485"/>
            </a:xfrm>
            <a:custGeom>
              <a:avLst/>
              <a:gdLst/>
              <a:ahLst/>
              <a:cxnLst/>
              <a:rect l="l" t="t" r="r" b="b"/>
              <a:pathLst>
                <a:path w="1527175" h="1467485">
                  <a:moveTo>
                    <a:pt x="1278458" y="4654"/>
                  </a:moveTo>
                  <a:lnTo>
                    <a:pt x="248488" y="4654"/>
                  </a:lnTo>
                  <a:lnTo>
                    <a:pt x="248488" y="5059"/>
                  </a:lnTo>
                  <a:lnTo>
                    <a:pt x="764743" y="5924"/>
                  </a:lnTo>
                  <a:lnTo>
                    <a:pt x="1278458" y="5924"/>
                  </a:lnTo>
                  <a:lnTo>
                    <a:pt x="1278458" y="4654"/>
                  </a:lnTo>
                  <a:close/>
                </a:path>
                <a:path w="1527175" h="1467485">
                  <a:moveTo>
                    <a:pt x="1277188" y="3384"/>
                  </a:moveTo>
                  <a:lnTo>
                    <a:pt x="251028" y="3384"/>
                  </a:lnTo>
                  <a:lnTo>
                    <a:pt x="251028" y="4654"/>
                  </a:lnTo>
                  <a:lnTo>
                    <a:pt x="1277188" y="4654"/>
                  </a:lnTo>
                  <a:lnTo>
                    <a:pt x="1277188" y="3384"/>
                  </a:lnTo>
                  <a:close/>
                </a:path>
                <a:path w="1527175" h="1467485">
                  <a:moveTo>
                    <a:pt x="1274648" y="2114"/>
                  </a:moveTo>
                  <a:lnTo>
                    <a:pt x="252298" y="2114"/>
                  </a:lnTo>
                  <a:lnTo>
                    <a:pt x="252298" y="3384"/>
                  </a:lnTo>
                  <a:lnTo>
                    <a:pt x="1274648" y="3384"/>
                  </a:lnTo>
                  <a:lnTo>
                    <a:pt x="1274648" y="2114"/>
                  </a:lnTo>
                  <a:close/>
                </a:path>
                <a:path w="1527175" h="1467485">
                  <a:moveTo>
                    <a:pt x="257378" y="0"/>
                  </a:moveTo>
                  <a:lnTo>
                    <a:pt x="257378" y="844"/>
                  </a:lnTo>
                  <a:lnTo>
                    <a:pt x="254838" y="844"/>
                  </a:lnTo>
                  <a:lnTo>
                    <a:pt x="254838" y="2114"/>
                  </a:lnTo>
                  <a:lnTo>
                    <a:pt x="1272108" y="2114"/>
                  </a:lnTo>
                  <a:lnTo>
                    <a:pt x="1272108" y="1689"/>
                  </a:lnTo>
                  <a:lnTo>
                    <a:pt x="257378" y="0"/>
                  </a:lnTo>
                  <a:close/>
                </a:path>
                <a:path w="1527175" h="1467485">
                  <a:moveTo>
                    <a:pt x="1280998" y="5924"/>
                  </a:moveTo>
                  <a:lnTo>
                    <a:pt x="764743" y="5924"/>
                  </a:lnTo>
                  <a:lnTo>
                    <a:pt x="1280998" y="6790"/>
                  </a:lnTo>
                  <a:lnTo>
                    <a:pt x="1280998" y="5924"/>
                  </a:lnTo>
                  <a:close/>
                </a:path>
                <a:path w="1527175" h="1467485">
                  <a:moveTo>
                    <a:pt x="6570" y="240874"/>
                  </a:moveTo>
                  <a:lnTo>
                    <a:pt x="5918" y="240874"/>
                  </a:lnTo>
                  <a:lnTo>
                    <a:pt x="5918" y="243414"/>
                  </a:lnTo>
                  <a:lnTo>
                    <a:pt x="4648" y="243414"/>
                  </a:lnTo>
                  <a:lnTo>
                    <a:pt x="4648" y="244684"/>
                  </a:lnTo>
                  <a:lnTo>
                    <a:pt x="3378" y="244684"/>
                  </a:lnTo>
                  <a:lnTo>
                    <a:pt x="3378" y="247224"/>
                  </a:lnTo>
                  <a:lnTo>
                    <a:pt x="6553" y="247224"/>
                  </a:lnTo>
                  <a:lnTo>
                    <a:pt x="6570" y="240874"/>
                  </a:lnTo>
                  <a:close/>
                </a:path>
                <a:path w="1527175" h="1467485">
                  <a:moveTo>
                    <a:pt x="1522298" y="240874"/>
                  </a:moveTo>
                  <a:lnTo>
                    <a:pt x="1521890" y="240874"/>
                  </a:lnTo>
                  <a:lnTo>
                    <a:pt x="1521879" y="247224"/>
                  </a:lnTo>
                  <a:lnTo>
                    <a:pt x="1524838" y="247224"/>
                  </a:lnTo>
                  <a:lnTo>
                    <a:pt x="1524838" y="244684"/>
                  </a:lnTo>
                  <a:lnTo>
                    <a:pt x="1523568" y="244684"/>
                  </a:lnTo>
                  <a:lnTo>
                    <a:pt x="1523568" y="243414"/>
                  </a:lnTo>
                  <a:lnTo>
                    <a:pt x="1522298" y="243414"/>
                  </a:lnTo>
                  <a:lnTo>
                    <a:pt x="1522298" y="240874"/>
                  </a:lnTo>
                  <a:close/>
                </a:path>
                <a:path w="1527175" h="1467485">
                  <a:moveTo>
                    <a:pt x="6553" y="247224"/>
                  </a:moveTo>
                  <a:lnTo>
                    <a:pt x="2108" y="247224"/>
                  </a:lnTo>
                  <a:lnTo>
                    <a:pt x="2108" y="248494"/>
                  </a:lnTo>
                  <a:lnTo>
                    <a:pt x="1677" y="248494"/>
                  </a:lnTo>
                  <a:lnTo>
                    <a:pt x="1668" y="253574"/>
                  </a:lnTo>
                  <a:lnTo>
                    <a:pt x="6536" y="253574"/>
                  </a:lnTo>
                  <a:lnTo>
                    <a:pt x="6553" y="247224"/>
                  </a:lnTo>
                  <a:close/>
                </a:path>
                <a:path w="1527175" h="1467485">
                  <a:moveTo>
                    <a:pt x="1526108" y="247224"/>
                  </a:moveTo>
                  <a:lnTo>
                    <a:pt x="1521879" y="247224"/>
                  </a:lnTo>
                  <a:lnTo>
                    <a:pt x="1521868" y="253574"/>
                  </a:lnTo>
                  <a:lnTo>
                    <a:pt x="1526724" y="253574"/>
                  </a:lnTo>
                  <a:lnTo>
                    <a:pt x="1526738" y="248494"/>
                  </a:lnTo>
                  <a:lnTo>
                    <a:pt x="1526108" y="248494"/>
                  </a:lnTo>
                  <a:lnTo>
                    <a:pt x="1526108" y="247224"/>
                  </a:lnTo>
                  <a:close/>
                </a:path>
                <a:path w="1527175" h="1467485">
                  <a:moveTo>
                    <a:pt x="6536" y="253574"/>
                  </a:moveTo>
                  <a:lnTo>
                    <a:pt x="1668" y="253574"/>
                  </a:lnTo>
                  <a:lnTo>
                    <a:pt x="1657" y="259924"/>
                  </a:lnTo>
                  <a:lnTo>
                    <a:pt x="6520" y="259924"/>
                  </a:lnTo>
                  <a:lnTo>
                    <a:pt x="6536" y="253574"/>
                  </a:lnTo>
                  <a:close/>
                </a:path>
                <a:path w="1527175" h="1467485">
                  <a:moveTo>
                    <a:pt x="1526724" y="253574"/>
                  </a:moveTo>
                  <a:lnTo>
                    <a:pt x="1521868" y="253574"/>
                  </a:lnTo>
                  <a:lnTo>
                    <a:pt x="1521857" y="259924"/>
                  </a:lnTo>
                  <a:lnTo>
                    <a:pt x="1526708" y="259924"/>
                  </a:lnTo>
                  <a:lnTo>
                    <a:pt x="1526724" y="253574"/>
                  </a:lnTo>
                  <a:close/>
                </a:path>
                <a:path w="1527175" h="1467485">
                  <a:moveTo>
                    <a:pt x="6520" y="259924"/>
                  </a:moveTo>
                  <a:lnTo>
                    <a:pt x="1657" y="259924"/>
                  </a:lnTo>
                  <a:lnTo>
                    <a:pt x="1637" y="271354"/>
                  </a:lnTo>
                  <a:lnTo>
                    <a:pt x="6490" y="271354"/>
                  </a:lnTo>
                  <a:lnTo>
                    <a:pt x="6520" y="259924"/>
                  </a:lnTo>
                  <a:close/>
                </a:path>
                <a:path w="1527175" h="1467485">
                  <a:moveTo>
                    <a:pt x="1526708" y="259924"/>
                  </a:moveTo>
                  <a:lnTo>
                    <a:pt x="1521857" y="259924"/>
                  </a:lnTo>
                  <a:lnTo>
                    <a:pt x="1521837" y="271354"/>
                  </a:lnTo>
                  <a:lnTo>
                    <a:pt x="1526678" y="271354"/>
                  </a:lnTo>
                  <a:lnTo>
                    <a:pt x="1526708" y="259924"/>
                  </a:lnTo>
                  <a:close/>
                </a:path>
                <a:path w="1527175" h="1467485">
                  <a:moveTo>
                    <a:pt x="6490" y="271354"/>
                  </a:moveTo>
                  <a:lnTo>
                    <a:pt x="1637" y="271354"/>
                  </a:lnTo>
                  <a:lnTo>
                    <a:pt x="1626" y="277704"/>
                  </a:lnTo>
                  <a:lnTo>
                    <a:pt x="6473" y="277704"/>
                  </a:lnTo>
                  <a:lnTo>
                    <a:pt x="6490" y="271354"/>
                  </a:lnTo>
                  <a:close/>
                </a:path>
                <a:path w="1527175" h="1467485">
                  <a:moveTo>
                    <a:pt x="1526678" y="271354"/>
                  </a:moveTo>
                  <a:lnTo>
                    <a:pt x="1521837" y="271354"/>
                  </a:lnTo>
                  <a:lnTo>
                    <a:pt x="1521826" y="277704"/>
                  </a:lnTo>
                  <a:lnTo>
                    <a:pt x="1526662" y="277704"/>
                  </a:lnTo>
                  <a:lnTo>
                    <a:pt x="1526678" y="271354"/>
                  </a:lnTo>
                  <a:close/>
                </a:path>
                <a:path w="1527175" h="1467485">
                  <a:moveTo>
                    <a:pt x="6473" y="277704"/>
                  </a:moveTo>
                  <a:lnTo>
                    <a:pt x="1626" y="277704"/>
                  </a:lnTo>
                  <a:lnTo>
                    <a:pt x="1604" y="290404"/>
                  </a:lnTo>
                  <a:lnTo>
                    <a:pt x="6440" y="290404"/>
                  </a:lnTo>
                  <a:lnTo>
                    <a:pt x="6473" y="277704"/>
                  </a:lnTo>
                  <a:close/>
                </a:path>
                <a:path w="1527175" h="1467485">
                  <a:moveTo>
                    <a:pt x="1526662" y="277704"/>
                  </a:moveTo>
                  <a:lnTo>
                    <a:pt x="1521826" y="277704"/>
                  </a:lnTo>
                  <a:lnTo>
                    <a:pt x="1521804" y="290404"/>
                  </a:lnTo>
                  <a:lnTo>
                    <a:pt x="1526629" y="290404"/>
                  </a:lnTo>
                  <a:lnTo>
                    <a:pt x="1526662" y="277704"/>
                  </a:lnTo>
                  <a:close/>
                </a:path>
                <a:path w="1527175" h="1467485">
                  <a:moveTo>
                    <a:pt x="6440" y="290404"/>
                  </a:moveTo>
                  <a:lnTo>
                    <a:pt x="1604" y="290404"/>
                  </a:lnTo>
                  <a:lnTo>
                    <a:pt x="1580" y="304374"/>
                  </a:lnTo>
                  <a:lnTo>
                    <a:pt x="6403" y="304374"/>
                  </a:lnTo>
                  <a:lnTo>
                    <a:pt x="6440" y="290404"/>
                  </a:lnTo>
                  <a:close/>
                </a:path>
                <a:path w="1527175" h="1467485">
                  <a:moveTo>
                    <a:pt x="1526629" y="290404"/>
                  </a:moveTo>
                  <a:lnTo>
                    <a:pt x="1521804" y="290404"/>
                  </a:lnTo>
                  <a:lnTo>
                    <a:pt x="1521779" y="304374"/>
                  </a:lnTo>
                  <a:lnTo>
                    <a:pt x="1526592" y="304374"/>
                  </a:lnTo>
                  <a:lnTo>
                    <a:pt x="1526629" y="290404"/>
                  </a:lnTo>
                  <a:close/>
                </a:path>
                <a:path w="1527175" h="1467485">
                  <a:moveTo>
                    <a:pt x="6403" y="304374"/>
                  </a:moveTo>
                  <a:lnTo>
                    <a:pt x="1580" y="304374"/>
                  </a:lnTo>
                  <a:lnTo>
                    <a:pt x="1549" y="322154"/>
                  </a:lnTo>
                  <a:lnTo>
                    <a:pt x="6357" y="322154"/>
                  </a:lnTo>
                  <a:lnTo>
                    <a:pt x="6403" y="304374"/>
                  </a:lnTo>
                  <a:close/>
                </a:path>
                <a:path w="1527175" h="1467485">
                  <a:moveTo>
                    <a:pt x="1526592" y="304374"/>
                  </a:moveTo>
                  <a:lnTo>
                    <a:pt x="1521779" y="304374"/>
                  </a:lnTo>
                  <a:lnTo>
                    <a:pt x="1521748" y="322154"/>
                  </a:lnTo>
                  <a:lnTo>
                    <a:pt x="1526546" y="322154"/>
                  </a:lnTo>
                  <a:lnTo>
                    <a:pt x="1526592" y="304374"/>
                  </a:lnTo>
                  <a:close/>
                </a:path>
                <a:path w="1527175" h="1467485">
                  <a:moveTo>
                    <a:pt x="6357" y="322154"/>
                  </a:moveTo>
                  <a:lnTo>
                    <a:pt x="1549" y="322154"/>
                  </a:lnTo>
                  <a:lnTo>
                    <a:pt x="1536" y="329774"/>
                  </a:lnTo>
                  <a:lnTo>
                    <a:pt x="6337" y="329774"/>
                  </a:lnTo>
                  <a:lnTo>
                    <a:pt x="6357" y="322154"/>
                  </a:lnTo>
                  <a:close/>
                </a:path>
                <a:path w="1527175" h="1467485">
                  <a:moveTo>
                    <a:pt x="1526546" y="322154"/>
                  </a:moveTo>
                  <a:lnTo>
                    <a:pt x="1521748" y="322154"/>
                  </a:lnTo>
                  <a:lnTo>
                    <a:pt x="1521735" y="329774"/>
                  </a:lnTo>
                  <a:lnTo>
                    <a:pt x="1526526" y="329774"/>
                  </a:lnTo>
                  <a:lnTo>
                    <a:pt x="1526546" y="322154"/>
                  </a:lnTo>
                  <a:close/>
                </a:path>
                <a:path w="1527175" h="1467485">
                  <a:moveTo>
                    <a:pt x="6337" y="329774"/>
                  </a:moveTo>
                  <a:lnTo>
                    <a:pt x="1536" y="329774"/>
                  </a:lnTo>
                  <a:lnTo>
                    <a:pt x="1503" y="348824"/>
                  </a:lnTo>
                  <a:lnTo>
                    <a:pt x="6287" y="348824"/>
                  </a:lnTo>
                  <a:lnTo>
                    <a:pt x="6337" y="329774"/>
                  </a:lnTo>
                  <a:close/>
                </a:path>
                <a:path w="1527175" h="1467485">
                  <a:moveTo>
                    <a:pt x="1526526" y="329774"/>
                  </a:moveTo>
                  <a:lnTo>
                    <a:pt x="1521735" y="329774"/>
                  </a:lnTo>
                  <a:lnTo>
                    <a:pt x="1521702" y="348824"/>
                  </a:lnTo>
                  <a:lnTo>
                    <a:pt x="1526477" y="348824"/>
                  </a:lnTo>
                  <a:lnTo>
                    <a:pt x="1526526" y="329774"/>
                  </a:lnTo>
                  <a:close/>
                </a:path>
                <a:path w="1527175" h="1467485">
                  <a:moveTo>
                    <a:pt x="6287" y="348824"/>
                  </a:moveTo>
                  <a:lnTo>
                    <a:pt x="1503" y="348824"/>
                  </a:lnTo>
                  <a:lnTo>
                    <a:pt x="1492" y="355174"/>
                  </a:lnTo>
                  <a:lnTo>
                    <a:pt x="6271" y="355174"/>
                  </a:lnTo>
                  <a:lnTo>
                    <a:pt x="6287" y="348824"/>
                  </a:lnTo>
                  <a:close/>
                </a:path>
                <a:path w="1527175" h="1467485">
                  <a:moveTo>
                    <a:pt x="1526477" y="348824"/>
                  </a:moveTo>
                  <a:lnTo>
                    <a:pt x="1521702" y="348824"/>
                  </a:lnTo>
                  <a:lnTo>
                    <a:pt x="1521691" y="355174"/>
                  </a:lnTo>
                  <a:lnTo>
                    <a:pt x="1526460" y="355174"/>
                  </a:lnTo>
                  <a:lnTo>
                    <a:pt x="1526477" y="348824"/>
                  </a:lnTo>
                  <a:close/>
                </a:path>
                <a:path w="1527175" h="1467485">
                  <a:moveTo>
                    <a:pt x="6271" y="355174"/>
                  </a:moveTo>
                  <a:lnTo>
                    <a:pt x="1492" y="355174"/>
                  </a:lnTo>
                  <a:lnTo>
                    <a:pt x="1483" y="360254"/>
                  </a:lnTo>
                  <a:lnTo>
                    <a:pt x="6257" y="360254"/>
                  </a:lnTo>
                  <a:lnTo>
                    <a:pt x="6271" y="355174"/>
                  </a:lnTo>
                  <a:close/>
                </a:path>
                <a:path w="1527175" h="1467485">
                  <a:moveTo>
                    <a:pt x="1526460" y="355174"/>
                  </a:moveTo>
                  <a:lnTo>
                    <a:pt x="1521691" y="355174"/>
                  </a:lnTo>
                  <a:lnTo>
                    <a:pt x="1521682" y="360254"/>
                  </a:lnTo>
                  <a:lnTo>
                    <a:pt x="1526447" y="360254"/>
                  </a:lnTo>
                  <a:lnTo>
                    <a:pt x="1526460" y="355174"/>
                  </a:lnTo>
                  <a:close/>
                </a:path>
                <a:path w="1527175" h="1467485">
                  <a:moveTo>
                    <a:pt x="6257" y="360254"/>
                  </a:moveTo>
                  <a:lnTo>
                    <a:pt x="1483" y="360254"/>
                  </a:lnTo>
                  <a:lnTo>
                    <a:pt x="1470" y="367874"/>
                  </a:lnTo>
                  <a:lnTo>
                    <a:pt x="6237" y="367874"/>
                  </a:lnTo>
                  <a:lnTo>
                    <a:pt x="6257" y="360254"/>
                  </a:lnTo>
                  <a:close/>
                </a:path>
                <a:path w="1527175" h="1467485">
                  <a:moveTo>
                    <a:pt x="1526447" y="360254"/>
                  </a:moveTo>
                  <a:lnTo>
                    <a:pt x="1521682" y="360254"/>
                  </a:lnTo>
                  <a:lnTo>
                    <a:pt x="1521669" y="367874"/>
                  </a:lnTo>
                  <a:lnTo>
                    <a:pt x="1526427" y="367874"/>
                  </a:lnTo>
                  <a:lnTo>
                    <a:pt x="1526447" y="360254"/>
                  </a:lnTo>
                  <a:close/>
                </a:path>
                <a:path w="1527175" h="1467485">
                  <a:moveTo>
                    <a:pt x="6237" y="367874"/>
                  </a:moveTo>
                  <a:lnTo>
                    <a:pt x="1470" y="367874"/>
                  </a:lnTo>
                  <a:lnTo>
                    <a:pt x="1461" y="372954"/>
                  </a:lnTo>
                  <a:lnTo>
                    <a:pt x="6224" y="372954"/>
                  </a:lnTo>
                  <a:lnTo>
                    <a:pt x="6237" y="367874"/>
                  </a:lnTo>
                  <a:close/>
                </a:path>
                <a:path w="1527175" h="1467485">
                  <a:moveTo>
                    <a:pt x="1526427" y="367874"/>
                  </a:moveTo>
                  <a:lnTo>
                    <a:pt x="1521669" y="367874"/>
                  </a:lnTo>
                  <a:lnTo>
                    <a:pt x="1521660" y="372954"/>
                  </a:lnTo>
                  <a:lnTo>
                    <a:pt x="1526414" y="372954"/>
                  </a:lnTo>
                  <a:lnTo>
                    <a:pt x="1526427" y="367874"/>
                  </a:lnTo>
                  <a:close/>
                </a:path>
                <a:path w="1527175" h="1467485">
                  <a:moveTo>
                    <a:pt x="6224" y="372954"/>
                  </a:moveTo>
                  <a:lnTo>
                    <a:pt x="1461" y="372954"/>
                  </a:lnTo>
                  <a:lnTo>
                    <a:pt x="1448" y="380574"/>
                  </a:lnTo>
                  <a:lnTo>
                    <a:pt x="6204" y="380574"/>
                  </a:lnTo>
                  <a:lnTo>
                    <a:pt x="6224" y="372954"/>
                  </a:lnTo>
                  <a:close/>
                </a:path>
                <a:path w="1527175" h="1467485">
                  <a:moveTo>
                    <a:pt x="1526414" y="372954"/>
                  </a:moveTo>
                  <a:lnTo>
                    <a:pt x="1521660" y="372954"/>
                  </a:lnTo>
                  <a:lnTo>
                    <a:pt x="1521646" y="380574"/>
                  </a:lnTo>
                  <a:lnTo>
                    <a:pt x="1526394" y="380574"/>
                  </a:lnTo>
                  <a:lnTo>
                    <a:pt x="1526414" y="372954"/>
                  </a:lnTo>
                  <a:close/>
                </a:path>
                <a:path w="1527175" h="1467485">
                  <a:moveTo>
                    <a:pt x="6204" y="380574"/>
                  </a:moveTo>
                  <a:lnTo>
                    <a:pt x="1448" y="380574"/>
                  </a:lnTo>
                  <a:lnTo>
                    <a:pt x="1404" y="405974"/>
                  </a:lnTo>
                  <a:lnTo>
                    <a:pt x="6138" y="405974"/>
                  </a:lnTo>
                  <a:lnTo>
                    <a:pt x="6204" y="380574"/>
                  </a:lnTo>
                  <a:close/>
                </a:path>
                <a:path w="1527175" h="1467485">
                  <a:moveTo>
                    <a:pt x="1526394" y="380574"/>
                  </a:moveTo>
                  <a:lnTo>
                    <a:pt x="1521646" y="380574"/>
                  </a:lnTo>
                  <a:lnTo>
                    <a:pt x="1521602" y="405974"/>
                  </a:lnTo>
                  <a:lnTo>
                    <a:pt x="1526328" y="405974"/>
                  </a:lnTo>
                  <a:lnTo>
                    <a:pt x="1526394" y="380574"/>
                  </a:lnTo>
                  <a:close/>
                </a:path>
                <a:path w="1527175" h="1467485">
                  <a:moveTo>
                    <a:pt x="6138" y="405974"/>
                  </a:moveTo>
                  <a:lnTo>
                    <a:pt x="1404" y="405974"/>
                  </a:lnTo>
                  <a:lnTo>
                    <a:pt x="1373" y="423754"/>
                  </a:lnTo>
                  <a:lnTo>
                    <a:pt x="6091" y="423754"/>
                  </a:lnTo>
                  <a:lnTo>
                    <a:pt x="6138" y="405974"/>
                  </a:lnTo>
                  <a:close/>
                </a:path>
                <a:path w="1527175" h="1467485">
                  <a:moveTo>
                    <a:pt x="1526328" y="405974"/>
                  </a:moveTo>
                  <a:lnTo>
                    <a:pt x="1521602" y="405974"/>
                  </a:lnTo>
                  <a:lnTo>
                    <a:pt x="1521571" y="423754"/>
                  </a:lnTo>
                  <a:lnTo>
                    <a:pt x="1526282" y="423754"/>
                  </a:lnTo>
                  <a:lnTo>
                    <a:pt x="1526328" y="405974"/>
                  </a:lnTo>
                  <a:close/>
                </a:path>
                <a:path w="1527175" h="1467485">
                  <a:moveTo>
                    <a:pt x="6091" y="423754"/>
                  </a:moveTo>
                  <a:lnTo>
                    <a:pt x="1373" y="423754"/>
                  </a:lnTo>
                  <a:lnTo>
                    <a:pt x="1360" y="431374"/>
                  </a:lnTo>
                  <a:lnTo>
                    <a:pt x="6071" y="431374"/>
                  </a:lnTo>
                  <a:lnTo>
                    <a:pt x="6091" y="423754"/>
                  </a:lnTo>
                  <a:close/>
                </a:path>
                <a:path w="1527175" h="1467485">
                  <a:moveTo>
                    <a:pt x="1526282" y="423754"/>
                  </a:moveTo>
                  <a:lnTo>
                    <a:pt x="1521571" y="423754"/>
                  </a:lnTo>
                  <a:lnTo>
                    <a:pt x="1521558" y="431374"/>
                  </a:lnTo>
                  <a:lnTo>
                    <a:pt x="1526262" y="431374"/>
                  </a:lnTo>
                  <a:lnTo>
                    <a:pt x="1526282" y="423754"/>
                  </a:lnTo>
                  <a:close/>
                </a:path>
                <a:path w="1527175" h="1467485">
                  <a:moveTo>
                    <a:pt x="6071" y="431374"/>
                  </a:moveTo>
                  <a:lnTo>
                    <a:pt x="1360" y="431374"/>
                  </a:lnTo>
                  <a:lnTo>
                    <a:pt x="1349" y="437724"/>
                  </a:lnTo>
                  <a:lnTo>
                    <a:pt x="6054" y="437724"/>
                  </a:lnTo>
                  <a:lnTo>
                    <a:pt x="6071" y="431374"/>
                  </a:lnTo>
                  <a:close/>
                </a:path>
                <a:path w="1527175" h="1467485">
                  <a:moveTo>
                    <a:pt x="1526262" y="431374"/>
                  </a:moveTo>
                  <a:lnTo>
                    <a:pt x="1521558" y="431374"/>
                  </a:lnTo>
                  <a:lnTo>
                    <a:pt x="1521547" y="437724"/>
                  </a:lnTo>
                  <a:lnTo>
                    <a:pt x="1526246" y="437724"/>
                  </a:lnTo>
                  <a:lnTo>
                    <a:pt x="1526262" y="431374"/>
                  </a:lnTo>
                  <a:close/>
                </a:path>
                <a:path w="1527175" h="1467485">
                  <a:moveTo>
                    <a:pt x="6054" y="437724"/>
                  </a:moveTo>
                  <a:lnTo>
                    <a:pt x="1349" y="437724"/>
                  </a:lnTo>
                  <a:lnTo>
                    <a:pt x="1340" y="442804"/>
                  </a:lnTo>
                  <a:lnTo>
                    <a:pt x="6041" y="442804"/>
                  </a:lnTo>
                  <a:lnTo>
                    <a:pt x="6054" y="437724"/>
                  </a:lnTo>
                  <a:close/>
                </a:path>
                <a:path w="1527175" h="1467485">
                  <a:moveTo>
                    <a:pt x="1526246" y="437724"/>
                  </a:moveTo>
                  <a:lnTo>
                    <a:pt x="1521547" y="437724"/>
                  </a:lnTo>
                  <a:lnTo>
                    <a:pt x="1521538" y="442804"/>
                  </a:lnTo>
                  <a:lnTo>
                    <a:pt x="1526232" y="442804"/>
                  </a:lnTo>
                  <a:lnTo>
                    <a:pt x="1526246" y="437724"/>
                  </a:lnTo>
                  <a:close/>
                </a:path>
                <a:path w="1527175" h="1467485">
                  <a:moveTo>
                    <a:pt x="6041" y="442804"/>
                  </a:moveTo>
                  <a:lnTo>
                    <a:pt x="1340" y="442804"/>
                  </a:lnTo>
                  <a:lnTo>
                    <a:pt x="1329" y="449154"/>
                  </a:lnTo>
                  <a:lnTo>
                    <a:pt x="6024" y="449154"/>
                  </a:lnTo>
                  <a:lnTo>
                    <a:pt x="6041" y="442804"/>
                  </a:lnTo>
                  <a:close/>
                </a:path>
                <a:path w="1527175" h="1467485">
                  <a:moveTo>
                    <a:pt x="1526232" y="442804"/>
                  </a:moveTo>
                  <a:lnTo>
                    <a:pt x="1521538" y="442804"/>
                  </a:lnTo>
                  <a:lnTo>
                    <a:pt x="1521527" y="449154"/>
                  </a:lnTo>
                  <a:lnTo>
                    <a:pt x="1526216" y="449154"/>
                  </a:lnTo>
                  <a:lnTo>
                    <a:pt x="1526232" y="442804"/>
                  </a:lnTo>
                  <a:close/>
                </a:path>
                <a:path w="1527175" h="1467485">
                  <a:moveTo>
                    <a:pt x="6024" y="449154"/>
                  </a:moveTo>
                  <a:lnTo>
                    <a:pt x="1329" y="449154"/>
                  </a:lnTo>
                  <a:lnTo>
                    <a:pt x="1305" y="463124"/>
                  </a:lnTo>
                  <a:lnTo>
                    <a:pt x="5988" y="463124"/>
                  </a:lnTo>
                  <a:lnTo>
                    <a:pt x="6024" y="449154"/>
                  </a:lnTo>
                  <a:close/>
                </a:path>
                <a:path w="1527175" h="1467485">
                  <a:moveTo>
                    <a:pt x="1526216" y="449154"/>
                  </a:moveTo>
                  <a:lnTo>
                    <a:pt x="1521527" y="449154"/>
                  </a:lnTo>
                  <a:lnTo>
                    <a:pt x="1521502" y="463124"/>
                  </a:lnTo>
                  <a:lnTo>
                    <a:pt x="1526180" y="463124"/>
                  </a:lnTo>
                  <a:lnTo>
                    <a:pt x="1526216" y="449154"/>
                  </a:lnTo>
                  <a:close/>
                </a:path>
                <a:path w="1527175" h="1467485">
                  <a:moveTo>
                    <a:pt x="5988" y="463124"/>
                  </a:moveTo>
                  <a:lnTo>
                    <a:pt x="1305" y="463124"/>
                  </a:lnTo>
                  <a:lnTo>
                    <a:pt x="1019" y="628224"/>
                  </a:lnTo>
                  <a:lnTo>
                    <a:pt x="5556" y="628224"/>
                  </a:lnTo>
                  <a:lnTo>
                    <a:pt x="5988" y="463124"/>
                  </a:lnTo>
                  <a:close/>
                </a:path>
                <a:path w="1527175" h="1467485">
                  <a:moveTo>
                    <a:pt x="1526180" y="463124"/>
                  </a:moveTo>
                  <a:lnTo>
                    <a:pt x="1521502" y="463124"/>
                  </a:lnTo>
                  <a:lnTo>
                    <a:pt x="1521214" y="628224"/>
                  </a:lnTo>
                  <a:lnTo>
                    <a:pt x="1525750" y="628224"/>
                  </a:lnTo>
                  <a:lnTo>
                    <a:pt x="1526180" y="463124"/>
                  </a:lnTo>
                  <a:close/>
                </a:path>
                <a:path w="1527175" h="1467485">
                  <a:moveTo>
                    <a:pt x="5556" y="628224"/>
                  </a:moveTo>
                  <a:lnTo>
                    <a:pt x="1019" y="628224"/>
                  </a:lnTo>
                  <a:lnTo>
                    <a:pt x="898" y="698074"/>
                  </a:lnTo>
                  <a:lnTo>
                    <a:pt x="5373" y="698074"/>
                  </a:lnTo>
                  <a:lnTo>
                    <a:pt x="5556" y="628224"/>
                  </a:lnTo>
                  <a:close/>
                </a:path>
                <a:path w="1527175" h="1467485">
                  <a:moveTo>
                    <a:pt x="1525750" y="628224"/>
                  </a:moveTo>
                  <a:lnTo>
                    <a:pt x="1521214" y="628224"/>
                  </a:lnTo>
                  <a:lnTo>
                    <a:pt x="1521092" y="698074"/>
                  </a:lnTo>
                  <a:lnTo>
                    <a:pt x="1525569" y="698074"/>
                  </a:lnTo>
                  <a:lnTo>
                    <a:pt x="1525750" y="628224"/>
                  </a:lnTo>
                  <a:close/>
                </a:path>
                <a:path w="1527175" h="1467485">
                  <a:moveTo>
                    <a:pt x="5373" y="698074"/>
                  </a:moveTo>
                  <a:lnTo>
                    <a:pt x="898" y="698074"/>
                  </a:lnTo>
                  <a:lnTo>
                    <a:pt x="614" y="861904"/>
                  </a:lnTo>
                  <a:lnTo>
                    <a:pt x="4944" y="861904"/>
                  </a:lnTo>
                  <a:lnTo>
                    <a:pt x="5373" y="698074"/>
                  </a:lnTo>
                  <a:close/>
                </a:path>
                <a:path w="1527175" h="1467485">
                  <a:moveTo>
                    <a:pt x="1525569" y="698074"/>
                  </a:moveTo>
                  <a:lnTo>
                    <a:pt x="1521092" y="698074"/>
                  </a:lnTo>
                  <a:lnTo>
                    <a:pt x="1520806" y="861904"/>
                  </a:lnTo>
                  <a:lnTo>
                    <a:pt x="1525143" y="861904"/>
                  </a:lnTo>
                  <a:lnTo>
                    <a:pt x="1525569" y="698074"/>
                  </a:lnTo>
                  <a:close/>
                </a:path>
                <a:path w="1527175" h="1467485">
                  <a:moveTo>
                    <a:pt x="4944" y="861904"/>
                  </a:moveTo>
                  <a:lnTo>
                    <a:pt x="614" y="861904"/>
                  </a:lnTo>
                  <a:lnTo>
                    <a:pt x="345" y="1016844"/>
                  </a:lnTo>
                  <a:lnTo>
                    <a:pt x="4538" y="1016844"/>
                  </a:lnTo>
                  <a:lnTo>
                    <a:pt x="4944" y="861904"/>
                  </a:lnTo>
                  <a:close/>
                </a:path>
                <a:path w="1527175" h="1467485">
                  <a:moveTo>
                    <a:pt x="1525143" y="861904"/>
                  </a:moveTo>
                  <a:lnTo>
                    <a:pt x="1520806" y="861904"/>
                  </a:lnTo>
                  <a:lnTo>
                    <a:pt x="1520536" y="1016844"/>
                  </a:lnTo>
                  <a:lnTo>
                    <a:pt x="1524740" y="1016844"/>
                  </a:lnTo>
                  <a:lnTo>
                    <a:pt x="1525143" y="861904"/>
                  </a:lnTo>
                  <a:close/>
                </a:path>
                <a:path w="1527175" h="1467485">
                  <a:moveTo>
                    <a:pt x="4538" y="1016844"/>
                  </a:moveTo>
                  <a:lnTo>
                    <a:pt x="345" y="1016844"/>
                  </a:lnTo>
                  <a:lnTo>
                    <a:pt x="338" y="1020654"/>
                  </a:lnTo>
                  <a:lnTo>
                    <a:pt x="4528" y="1020654"/>
                  </a:lnTo>
                  <a:lnTo>
                    <a:pt x="4538" y="1016844"/>
                  </a:lnTo>
                  <a:close/>
                </a:path>
                <a:path w="1527175" h="1467485">
                  <a:moveTo>
                    <a:pt x="1524740" y="1016844"/>
                  </a:moveTo>
                  <a:lnTo>
                    <a:pt x="1520536" y="1016844"/>
                  </a:lnTo>
                  <a:lnTo>
                    <a:pt x="1520529" y="1020654"/>
                  </a:lnTo>
                  <a:lnTo>
                    <a:pt x="1524730" y="1020654"/>
                  </a:lnTo>
                  <a:lnTo>
                    <a:pt x="1524740" y="1016844"/>
                  </a:lnTo>
                  <a:close/>
                </a:path>
                <a:path w="1527175" h="1467485">
                  <a:moveTo>
                    <a:pt x="4528" y="1020654"/>
                  </a:moveTo>
                  <a:lnTo>
                    <a:pt x="338" y="1020654"/>
                  </a:lnTo>
                  <a:lnTo>
                    <a:pt x="327" y="1027004"/>
                  </a:lnTo>
                  <a:lnTo>
                    <a:pt x="4512" y="1027004"/>
                  </a:lnTo>
                  <a:lnTo>
                    <a:pt x="4528" y="1020654"/>
                  </a:lnTo>
                  <a:close/>
                </a:path>
                <a:path w="1527175" h="1467485">
                  <a:moveTo>
                    <a:pt x="1524730" y="1020654"/>
                  </a:moveTo>
                  <a:lnTo>
                    <a:pt x="1520529" y="1020654"/>
                  </a:lnTo>
                  <a:lnTo>
                    <a:pt x="1520518" y="1027004"/>
                  </a:lnTo>
                  <a:lnTo>
                    <a:pt x="1524714" y="1027004"/>
                  </a:lnTo>
                  <a:lnTo>
                    <a:pt x="1524730" y="1020654"/>
                  </a:lnTo>
                  <a:close/>
                </a:path>
                <a:path w="1527175" h="1467485">
                  <a:moveTo>
                    <a:pt x="4512" y="1027004"/>
                  </a:moveTo>
                  <a:lnTo>
                    <a:pt x="327" y="1027004"/>
                  </a:lnTo>
                  <a:lnTo>
                    <a:pt x="312" y="1035894"/>
                  </a:lnTo>
                  <a:lnTo>
                    <a:pt x="4489" y="1035894"/>
                  </a:lnTo>
                  <a:lnTo>
                    <a:pt x="4512" y="1027004"/>
                  </a:lnTo>
                  <a:close/>
                </a:path>
                <a:path w="1527175" h="1467485">
                  <a:moveTo>
                    <a:pt x="1524714" y="1027004"/>
                  </a:moveTo>
                  <a:lnTo>
                    <a:pt x="1520518" y="1027004"/>
                  </a:lnTo>
                  <a:lnTo>
                    <a:pt x="1520503" y="1035894"/>
                  </a:lnTo>
                  <a:lnTo>
                    <a:pt x="1524691" y="1035894"/>
                  </a:lnTo>
                  <a:lnTo>
                    <a:pt x="1524714" y="1027004"/>
                  </a:lnTo>
                  <a:close/>
                </a:path>
                <a:path w="1527175" h="1467485">
                  <a:moveTo>
                    <a:pt x="4489" y="1035894"/>
                  </a:moveTo>
                  <a:lnTo>
                    <a:pt x="312" y="1035894"/>
                  </a:lnTo>
                  <a:lnTo>
                    <a:pt x="239" y="1077804"/>
                  </a:lnTo>
                  <a:lnTo>
                    <a:pt x="4379" y="1077804"/>
                  </a:lnTo>
                  <a:lnTo>
                    <a:pt x="4489" y="1035894"/>
                  </a:lnTo>
                  <a:close/>
                </a:path>
                <a:path w="1527175" h="1467485">
                  <a:moveTo>
                    <a:pt x="1524691" y="1035894"/>
                  </a:moveTo>
                  <a:lnTo>
                    <a:pt x="1520503" y="1035894"/>
                  </a:lnTo>
                  <a:lnTo>
                    <a:pt x="1520430" y="1077804"/>
                  </a:lnTo>
                  <a:lnTo>
                    <a:pt x="1524582" y="1077804"/>
                  </a:lnTo>
                  <a:lnTo>
                    <a:pt x="1524691" y="1035894"/>
                  </a:lnTo>
                  <a:close/>
                </a:path>
                <a:path w="1527175" h="1467485">
                  <a:moveTo>
                    <a:pt x="4379" y="1077804"/>
                  </a:moveTo>
                  <a:lnTo>
                    <a:pt x="239" y="1077804"/>
                  </a:lnTo>
                  <a:lnTo>
                    <a:pt x="184" y="1109554"/>
                  </a:lnTo>
                  <a:lnTo>
                    <a:pt x="4296" y="1109554"/>
                  </a:lnTo>
                  <a:lnTo>
                    <a:pt x="4379" y="1077804"/>
                  </a:lnTo>
                  <a:close/>
                </a:path>
                <a:path w="1527175" h="1467485">
                  <a:moveTo>
                    <a:pt x="1524582" y="1077804"/>
                  </a:moveTo>
                  <a:lnTo>
                    <a:pt x="1520430" y="1077804"/>
                  </a:lnTo>
                  <a:lnTo>
                    <a:pt x="1520374" y="1109554"/>
                  </a:lnTo>
                  <a:lnTo>
                    <a:pt x="1524499" y="1109554"/>
                  </a:lnTo>
                  <a:lnTo>
                    <a:pt x="1524582" y="1077804"/>
                  </a:lnTo>
                  <a:close/>
                </a:path>
                <a:path w="1527175" h="1467485">
                  <a:moveTo>
                    <a:pt x="4296" y="1109554"/>
                  </a:moveTo>
                  <a:lnTo>
                    <a:pt x="184" y="1109554"/>
                  </a:lnTo>
                  <a:lnTo>
                    <a:pt x="173" y="1115904"/>
                  </a:lnTo>
                  <a:lnTo>
                    <a:pt x="4279" y="1115904"/>
                  </a:lnTo>
                  <a:lnTo>
                    <a:pt x="4296" y="1109554"/>
                  </a:lnTo>
                  <a:close/>
                </a:path>
                <a:path w="1527175" h="1467485">
                  <a:moveTo>
                    <a:pt x="1524499" y="1109554"/>
                  </a:moveTo>
                  <a:lnTo>
                    <a:pt x="1520374" y="1109554"/>
                  </a:lnTo>
                  <a:lnTo>
                    <a:pt x="1520363" y="1115904"/>
                  </a:lnTo>
                  <a:lnTo>
                    <a:pt x="1524483" y="1115904"/>
                  </a:lnTo>
                  <a:lnTo>
                    <a:pt x="1524499" y="1109554"/>
                  </a:lnTo>
                  <a:close/>
                </a:path>
                <a:path w="1527175" h="1467485">
                  <a:moveTo>
                    <a:pt x="4279" y="1115904"/>
                  </a:moveTo>
                  <a:lnTo>
                    <a:pt x="173" y="1115904"/>
                  </a:lnTo>
                  <a:lnTo>
                    <a:pt x="169" y="1118444"/>
                  </a:lnTo>
                  <a:lnTo>
                    <a:pt x="4272" y="1118444"/>
                  </a:lnTo>
                  <a:lnTo>
                    <a:pt x="4279" y="1115904"/>
                  </a:lnTo>
                  <a:close/>
                </a:path>
                <a:path w="1527175" h="1467485">
                  <a:moveTo>
                    <a:pt x="1524483" y="1115904"/>
                  </a:moveTo>
                  <a:lnTo>
                    <a:pt x="1520363" y="1115904"/>
                  </a:lnTo>
                  <a:lnTo>
                    <a:pt x="1520359" y="1118444"/>
                  </a:lnTo>
                  <a:lnTo>
                    <a:pt x="1524476" y="1118444"/>
                  </a:lnTo>
                  <a:lnTo>
                    <a:pt x="1524483" y="1115904"/>
                  </a:lnTo>
                  <a:close/>
                </a:path>
                <a:path w="1527175" h="1467485">
                  <a:moveTo>
                    <a:pt x="4272" y="1118444"/>
                  </a:moveTo>
                  <a:lnTo>
                    <a:pt x="169" y="1118444"/>
                  </a:lnTo>
                  <a:lnTo>
                    <a:pt x="85" y="1166704"/>
                  </a:lnTo>
                  <a:lnTo>
                    <a:pt x="4146" y="1166704"/>
                  </a:lnTo>
                  <a:lnTo>
                    <a:pt x="4272" y="1118444"/>
                  </a:lnTo>
                  <a:close/>
                </a:path>
                <a:path w="1527175" h="1467485">
                  <a:moveTo>
                    <a:pt x="1524476" y="1118444"/>
                  </a:moveTo>
                  <a:lnTo>
                    <a:pt x="1520359" y="1118444"/>
                  </a:lnTo>
                  <a:lnTo>
                    <a:pt x="1520275" y="1166704"/>
                  </a:lnTo>
                  <a:lnTo>
                    <a:pt x="1524351" y="1166704"/>
                  </a:lnTo>
                  <a:lnTo>
                    <a:pt x="1524476" y="1118444"/>
                  </a:lnTo>
                  <a:close/>
                </a:path>
                <a:path w="1527175" h="1467485">
                  <a:moveTo>
                    <a:pt x="4146" y="1166704"/>
                  </a:moveTo>
                  <a:lnTo>
                    <a:pt x="85" y="1166704"/>
                  </a:lnTo>
                  <a:lnTo>
                    <a:pt x="63" y="1179404"/>
                  </a:lnTo>
                  <a:lnTo>
                    <a:pt x="4113" y="1179404"/>
                  </a:lnTo>
                  <a:lnTo>
                    <a:pt x="4146" y="1166704"/>
                  </a:lnTo>
                  <a:close/>
                </a:path>
                <a:path w="1527175" h="1467485">
                  <a:moveTo>
                    <a:pt x="1524351" y="1166704"/>
                  </a:moveTo>
                  <a:lnTo>
                    <a:pt x="1520275" y="1166704"/>
                  </a:lnTo>
                  <a:lnTo>
                    <a:pt x="1520252" y="1179404"/>
                  </a:lnTo>
                  <a:lnTo>
                    <a:pt x="1524318" y="1179404"/>
                  </a:lnTo>
                  <a:lnTo>
                    <a:pt x="1524351" y="1166704"/>
                  </a:lnTo>
                  <a:close/>
                </a:path>
                <a:path w="1527175" h="1467485">
                  <a:moveTo>
                    <a:pt x="1524318" y="1179404"/>
                  </a:moveTo>
                  <a:lnTo>
                    <a:pt x="1520252" y="1179404"/>
                  </a:lnTo>
                  <a:lnTo>
                    <a:pt x="1520166" y="1228934"/>
                  </a:lnTo>
                  <a:lnTo>
                    <a:pt x="1521028" y="1228934"/>
                  </a:lnTo>
                  <a:lnTo>
                    <a:pt x="1521028" y="1226394"/>
                  </a:lnTo>
                  <a:lnTo>
                    <a:pt x="1522298" y="1226394"/>
                  </a:lnTo>
                  <a:lnTo>
                    <a:pt x="1522298" y="1223854"/>
                  </a:lnTo>
                  <a:lnTo>
                    <a:pt x="1523568" y="1223854"/>
                  </a:lnTo>
                  <a:lnTo>
                    <a:pt x="1523568" y="1222584"/>
                  </a:lnTo>
                  <a:lnTo>
                    <a:pt x="1524205" y="1222584"/>
                  </a:lnTo>
                  <a:lnTo>
                    <a:pt x="1524318" y="1179404"/>
                  </a:lnTo>
                  <a:close/>
                </a:path>
                <a:path w="1527175" h="1467485">
                  <a:moveTo>
                    <a:pt x="4113" y="1179404"/>
                  </a:moveTo>
                  <a:lnTo>
                    <a:pt x="63" y="1179404"/>
                  </a:lnTo>
                  <a:lnTo>
                    <a:pt x="0" y="1216234"/>
                  </a:lnTo>
                  <a:lnTo>
                    <a:pt x="838" y="1216234"/>
                  </a:lnTo>
                  <a:lnTo>
                    <a:pt x="838" y="1218774"/>
                  </a:lnTo>
                  <a:lnTo>
                    <a:pt x="2108" y="1218774"/>
                  </a:lnTo>
                  <a:lnTo>
                    <a:pt x="2108" y="1220044"/>
                  </a:lnTo>
                  <a:lnTo>
                    <a:pt x="3378" y="1220044"/>
                  </a:lnTo>
                  <a:lnTo>
                    <a:pt x="3378" y="1222584"/>
                  </a:lnTo>
                  <a:lnTo>
                    <a:pt x="4000" y="1222584"/>
                  </a:lnTo>
                  <a:lnTo>
                    <a:pt x="4113" y="1179404"/>
                  </a:lnTo>
                  <a:close/>
                </a:path>
                <a:path w="1527175" h="1467485">
                  <a:moveTo>
                    <a:pt x="247218" y="1460483"/>
                  </a:moveTo>
                  <a:lnTo>
                    <a:pt x="247218" y="1461344"/>
                  </a:lnTo>
                  <a:lnTo>
                    <a:pt x="761568" y="1461344"/>
                  </a:lnTo>
                  <a:lnTo>
                    <a:pt x="247218" y="1460483"/>
                  </a:lnTo>
                  <a:close/>
                </a:path>
                <a:path w="1527175" h="1467485">
                  <a:moveTo>
                    <a:pt x="1275918" y="1463884"/>
                  </a:moveTo>
                  <a:lnTo>
                    <a:pt x="253568" y="1463884"/>
                  </a:lnTo>
                  <a:lnTo>
                    <a:pt x="253568" y="1465154"/>
                  </a:lnTo>
                  <a:lnTo>
                    <a:pt x="1275918" y="1465154"/>
                  </a:lnTo>
                  <a:lnTo>
                    <a:pt x="1275918" y="1463884"/>
                  </a:lnTo>
                  <a:close/>
                </a:path>
                <a:path w="1527175" h="1467485">
                  <a:moveTo>
                    <a:pt x="1277188" y="1462614"/>
                  </a:moveTo>
                  <a:lnTo>
                    <a:pt x="251028" y="1462614"/>
                  </a:lnTo>
                  <a:lnTo>
                    <a:pt x="251028" y="1463884"/>
                  </a:lnTo>
                  <a:lnTo>
                    <a:pt x="1277188" y="1463884"/>
                  </a:lnTo>
                  <a:lnTo>
                    <a:pt x="1277188" y="1462614"/>
                  </a:lnTo>
                  <a:close/>
                </a:path>
                <a:path w="1527175" h="1467485">
                  <a:moveTo>
                    <a:pt x="761568" y="1461344"/>
                  </a:moveTo>
                  <a:lnTo>
                    <a:pt x="249758" y="1461344"/>
                  </a:lnTo>
                  <a:lnTo>
                    <a:pt x="249758" y="1462614"/>
                  </a:lnTo>
                  <a:lnTo>
                    <a:pt x="1279728" y="1462614"/>
                  </a:lnTo>
                  <a:lnTo>
                    <a:pt x="1279728" y="1462212"/>
                  </a:lnTo>
                  <a:lnTo>
                    <a:pt x="761568" y="1461344"/>
                  </a:lnTo>
                  <a:close/>
                </a:path>
                <a:path w="1527175" h="1467485">
                  <a:moveTo>
                    <a:pt x="1273378" y="1465154"/>
                  </a:moveTo>
                  <a:lnTo>
                    <a:pt x="256108" y="1465154"/>
                  </a:lnTo>
                  <a:lnTo>
                    <a:pt x="256108" y="1465582"/>
                  </a:lnTo>
                  <a:lnTo>
                    <a:pt x="1270838" y="1467273"/>
                  </a:lnTo>
                  <a:lnTo>
                    <a:pt x="1270838" y="1466424"/>
                  </a:lnTo>
                  <a:lnTo>
                    <a:pt x="1273378" y="1466424"/>
                  </a:lnTo>
                  <a:lnTo>
                    <a:pt x="1273378" y="1465154"/>
                  </a:lnTo>
                  <a:close/>
                </a:path>
              </a:pathLst>
            </a:custGeom>
            <a:solidFill>
              <a:srgbClr val="0F3D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5404471" y="4491124"/>
              <a:ext cx="1518285" cy="1457325"/>
            </a:xfrm>
            <a:custGeom>
              <a:avLst/>
              <a:gdLst/>
              <a:ahLst/>
              <a:cxnLst/>
              <a:rect l="l" t="t" r="r" b="b"/>
              <a:pathLst>
                <a:path w="1518284" h="1457325">
                  <a:moveTo>
                    <a:pt x="244488" y="0"/>
                  </a:moveTo>
                  <a:lnTo>
                    <a:pt x="244488" y="865"/>
                  </a:lnTo>
                  <a:lnTo>
                    <a:pt x="760743" y="865"/>
                  </a:lnTo>
                  <a:lnTo>
                    <a:pt x="244488" y="0"/>
                  </a:lnTo>
                  <a:close/>
                </a:path>
                <a:path w="1518284" h="1457325">
                  <a:moveTo>
                    <a:pt x="1279538" y="3405"/>
                  </a:moveTo>
                  <a:lnTo>
                    <a:pt x="239408" y="3405"/>
                  </a:lnTo>
                  <a:lnTo>
                    <a:pt x="239408" y="3797"/>
                  </a:lnTo>
                  <a:lnTo>
                    <a:pt x="1282078" y="5553"/>
                  </a:lnTo>
                  <a:lnTo>
                    <a:pt x="1282078" y="4675"/>
                  </a:lnTo>
                  <a:lnTo>
                    <a:pt x="1279538" y="4675"/>
                  </a:lnTo>
                  <a:lnTo>
                    <a:pt x="1279538" y="3405"/>
                  </a:lnTo>
                  <a:close/>
                </a:path>
                <a:path w="1518284" h="1457325">
                  <a:moveTo>
                    <a:pt x="1278268" y="2135"/>
                  </a:moveTo>
                  <a:lnTo>
                    <a:pt x="241948" y="2135"/>
                  </a:lnTo>
                  <a:lnTo>
                    <a:pt x="241948" y="3405"/>
                  </a:lnTo>
                  <a:lnTo>
                    <a:pt x="1278268" y="3405"/>
                  </a:lnTo>
                  <a:lnTo>
                    <a:pt x="1278268" y="2135"/>
                  </a:lnTo>
                  <a:close/>
                </a:path>
                <a:path w="1518284" h="1457325">
                  <a:moveTo>
                    <a:pt x="760743" y="865"/>
                  </a:moveTo>
                  <a:lnTo>
                    <a:pt x="243218" y="865"/>
                  </a:lnTo>
                  <a:lnTo>
                    <a:pt x="243218" y="2135"/>
                  </a:lnTo>
                  <a:lnTo>
                    <a:pt x="1276998" y="2135"/>
                  </a:lnTo>
                  <a:lnTo>
                    <a:pt x="1276998" y="1730"/>
                  </a:lnTo>
                  <a:lnTo>
                    <a:pt x="760743" y="865"/>
                  </a:lnTo>
                  <a:close/>
                </a:path>
                <a:path w="1518284" h="1457325">
                  <a:moveTo>
                    <a:pt x="6599" y="230735"/>
                  </a:moveTo>
                  <a:lnTo>
                    <a:pt x="5728" y="230735"/>
                  </a:lnTo>
                  <a:lnTo>
                    <a:pt x="5728" y="232005"/>
                  </a:lnTo>
                  <a:lnTo>
                    <a:pt x="4458" y="232005"/>
                  </a:lnTo>
                  <a:lnTo>
                    <a:pt x="4458" y="233275"/>
                  </a:lnTo>
                  <a:lnTo>
                    <a:pt x="3188" y="233275"/>
                  </a:lnTo>
                  <a:lnTo>
                    <a:pt x="3188" y="235815"/>
                  </a:lnTo>
                  <a:lnTo>
                    <a:pt x="6590" y="235815"/>
                  </a:lnTo>
                  <a:lnTo>
                    <a:pt x="6599" y="230735"/>
                  </a:lnTo>
                  <a:close/>
                </a:path>
                <a:path w="1518284" h="1457325">
                  <a:moveTo>
                    <a:pt x="1514488" y="230735"/>
                  </a:moveTo>
                  <a:lnTo>
                    <a:pt x="1513896" y="230735"/>
                  </a:lnTo>
                  <a:lnTo>
                    <a:pt x="1513883" y="235815"/>
                  </a:lnTo>
                  <a:lnTo>
                    <a:pt x="1517028" y="235815"/>
                  </a:lnTo>
                  <a:lnTo>
                    <a:pt x="1517028" y="233275"/>
                  </a:lnTo>
                  <a:lnTo>
                    <a:pt x="1515758" y="233275"/>
                  </a:lnTo>
                  <a:lnTo>
                    <a:pt x="1515758" y="232005"/>
                  </a:lnTo>
                  <a:lnTo>
                    <a:pt x="1514488" y="232005"/>
                  </a:lnTo>
                  <a:lnTo>
                    <a:pt x="1514488" y="230735"/>
                  </a:lnTo>
                  <a:close/>
                </a:path>
                <a:path w="1518284" h="1457325">
                  <a:moveTo>
                    <a:pt x="6590" y="235815"/>
                  </a:moveTo>
                  <a:lnTo>
                    <a:pt x="2569" y="235815"/>
                  </a:lnTo>
                  <a:lnTo>
                    <a:pt x="2553" y="242165"/>
                  </a:lnTo>
                  <a:lnTo>
                    <a:pt x="6579" y="242165"/>
                  </a:lnTo>
                  <a:lnTo>
                    <a:pt x="6590" y="235815"/>
                  </a:lnTo>
                  <a:close/>
                </a:path>
                <a:path w="1518284" h="1457325">
                  <a:moveTo>
                    <a:pt x="1517890" y="235815"/>
                  </a:moveTo>
                  <a:lnTo>
                    <a:pt x="1513883" y="235815"/>
                  </a:lnTo>
                  <a:lnTo>
                    <a:pt x="1513866" y="242165"/>
                  </a:lnTo>
                  <a:lnTo>
                    <a:pt x="1517879" y="242165"/>
                  </a:lnTo>
                  <a:lnTo>
                    <a:pt x="1517890" y="235815"/>
                  </a:lnTo>
                  <a:close/>
                </a:path>
                <a:path w="1518284" h="1457325">
                  <a:moveTo>
                    <a:pt x="6579" y="242165"/>
                  </a:moveTo>
                  <a:lnTo>
                    <a:pt x="2553" y="242165"/>
                  </a:lnTo>
                  <a:lnTo>
                    <a:pt x="2536" y="248515"/>
                  </a:lnTo>
                  <a:lnTo>
                    <a:pt x="6568" y="248515"/>
                  </a:lnTo>
                  <a:lnTo>
                    <a:pt x="6579" y="242165"/>
                  </a:lnTo>
                  <a:close/>
                </a:path>
                <a:path w="1518284" h="1457325">
                  <a:moveTo>
                    <a:pt x="1517879" y="242165"/>
                  </a:moveTo>
                  <a:lnTo>
                    <a:pt x="1513866" y="242165"/>
                  </a:lnTo>
                  <a:lnTo>
                    <a:pt x="1513849" y="248515"/>
                  </a:lnTo>
                  <a:lnTo>
                    <a:pt x="1517868" y="248515"/>
                  </a:lnTo>
                  <a:lnTo>
                    <a:pt x="1517879" y="242165"/>
                  </a:lnTo>
                  <a:close/>
                </a:path>
                <a:path w="1518284" h="1457325">
                  <a:moveTo>
                    <a:pt x="6568" y="248515"/>
                  </a:moveTo>
                  <a:lnTo>
                    <a:pt x="2536" y="248515"/>
                  </a:lnTo>
                  <a:lnTo>
                    <a:pt x="2520" y="254865"/>
                  </a:lnTo>
                  <a:lnTo>
                    <a:pt x="6557" y="254865"/>
                  </a:lnTo>
                  <a:lnTo>
                    <a:pt x="6568" y="248515"/>
                  </a:lnTo>
                  <a:close/>
                </a:path>
                <a:path w="1518284" h="1457325">
                  <a:moveTo>
                    <a:pt x="1517868" y="248515"/>
                  </a:moveTo>
                  <a:lnTo>
                    <a:pt x="1513849" y="248515"/>
                  </a:lnTo>
                  <a:lnTo>
                    <a:pt x="1513833" y="254865"/>
                  </a:lnTo>
                  <a:lnTo>
                    <a:pt x="1517857" y="254865"/>
                  </a:lnTo>
                  <a:lnTo>
                    <a:pt x="1517868" y="248515"/>
                  </a:lnTo>
                  <a:close/>
                </a:path>
                <a:path w="1518284" h="1457325">
                  <a:moveTo>
                    <a:pt x="6557" y="254865"/>
                  </a:moveTo>
                  <a:lnTo>
                    <a:pt x="2520" y="254865"/>
                  </a:lnTo>
                  <a:lnTo>
                    <a:pt x="2490" y="266295"/>
                  </a:lnTo>
                  <a:lnTo>
                    <a:pt x="6537" y="266295"/>
                  </a:lnTo>
                  <a:lnTo>
                    <a:pt x="6557" y="254865"/>
                  </a:lnTo>
                  <a:close/>
                </a:path>
                <a:path w="1518284" h="1457325">
                  <a:moveTo>
                    <a:pt x="1517857" y="254865"/>
                  </a:moveTo>
                  <a:lnTo>
                    <a:pt x="1513833" y="254865"/>
                  </a:lnTo>
                  <a:lnTo>
                    <a:pt x="1513803" y="266295"/>
                  </a:lnTo>
                  <a:lnTo>
                    <a:pt x="1517837" y="266295"/>
                  </a:lnTo>
                  <a:lnTo>
                    <a:pt x="1517857" y="254865"/>
                  </a:lnTo>
                  <a:close/>
                </a:path>
                <a:path w="1518284" h="1457325">
                  <a:moveTo>
                    <a:pt x="6537" y="266295"/>
                  </a:moveTo>
                  <a:lnTo>
                    <a:pt x="2490" y="266295"/>
                  </a:lnTo>
                  <a:lnTo>
                    <a:pt x="2440" y="285345"/>
                  </a:lnTo>
                  <a:lnTo>
                    <a:pt x="6503" y="285345"/>
                  </a:lnTo>
                  <a:lnTo>
                    <a:pt x="6537" y="266295"/>
                  </a:lnTo>
                  <a:close/>
                </a:path>
                <a:path w="1518284" h="1457325">
                  <a:moveTo>
                    <a:pt x="1517837" y="266295"/>
                  </a:moveTo>
                  <a:lnTo>
                    <a:pt x="1513803" y="266295"/>
                  </a:lnTo>
                  <a:lnTo>
                    <a:pt x="1513753" y="285345"/>
                  </a:lnTo>
                  <a:lnTo>
                    <a:pt x="1517804" y="285345"/>
                  </a:lnTo>
                  <a:lnTo>
                    <a:pt x="1517837" y="266295"/>
                  </a:lnTo>
                  <a:close/>
                </a:path>
                <a:path w="1518284" h="1457325">
                  <a:moveTo>
                    <a:pt x="6503" y="285345"/>
                  </a:moveTo>
                  <a:lnTo>
                    <a:pt x="2440" y="285345"/>
                  </a:lnTo>
                  <a:lnTo>
                    <a:pt x="2403" y="299315"/>
                  </a:lnTo>
                  <a:lnTo>
                    <a:pt x="6479" y="299315"/>
                  </a:lnTo>
                  <a:lnTo>
                    <a:pt x="6503" y="285345"/>
                  </a:lnTo>
                  <a:close/>
                </a:path>
                <a:path w="1518284" h="1457325">
                  <a:moveTo>
                    <a:pt x="1517804" y="285345"/>
                  </a:moveTo>
                  <a:lnTo>
                    <a:pt x="1513753" y="285345"/>
                  </a:lnTo>
                  <a:lnTo>
                    <a:pt x="1513716" y="299315"/>
                  </a:lnTo>
                  <a:lnTo>
                    <a:pt x="1517779" y="299315"/>
                  </a:lnTo>
                  <a:lnTo>
                    <a:pt x="1517804" y="285345"/>
                  </a:lnTo>
                  <a:close/>
                </a:path>
                <a:path w="1518284" h="1457325">
                  <a:moveTo>
                    <a:pt x="6479" y="299315"/>
                  </a:moveTo>
                  <a:lnTo>
                    <a:pt x="2403" y="299315"/>
                  </a:lnTo>
                  <a:lnTo>
                    <a:pt x="2390" y="304395"/>
                  </a:lnTo>
                  <a:lnTo>
                    <a:pt x="6470" y="304395"/>
                  </a:lnTo>
                  <a:lnTo>
                    <a:pt x="6479" y="299315"/>
                  </a:lnTo>
                  <a:close/>
                </a:path>
                <a:path w="1518284" h="1457325">
                  <a:moveTo>
                    <a:pt x="1517779" y="299315"/>
                  </a:moveTo>
                  <a:lnTo>
                    <a:pt x="1513716" y="299315"/>
                  </a:lnTo>
                  <a:lnTo>
                    <a:pt x="1513702" y="304395"/>
                  </a:lnTo>
                  <a:lnTo>
                    <a:pt x="1517770" y="304395"/>
                  </a:lnTo>
                  <a:lnTo>
                    <a:pt x="1517779" y="299315"/>
                  </a:lnTo>
                  <a:close/>
                </a:path>
                <a:path w="1518284" h="1457325">
                  <a:moveTo>
                    <a:pt x="6470" y="304395"/>
                  </a:moveTo>
                  <a:lnTo>
                    <a:pt x="2390" y="304395"/>
                  </a:lnTo>
                  <a:lnTo>
                    <a:pt x="2370" y="312015"/>
                  </a:lnTo>
                  <a:lnTo>
                    <a:pt x="6456" y="312015"/>
                  </a:lnTo>
                  <a:lnTo>
                    <a:pt x="6470" y="304395"/>
                  </a:lnTo>
                  <a:close/>
                </a:path>
                <a:path w="1518284" h="1457325">
                  <a:moveTo>
                    <a:pt x="1517770" y="304395"/>
                  </a:moveTo>
                  <a:lnTo>
                    <a:pt x="1513702" y="304395"/>
                  </a:lnTo>
                  <a:lnTo>
                    <a:pt x="1513682" y="312015"/>
                  </a:lnTo>
                  <a:lnTo>
                    <a:pt x="1517757" y="312015"/>
                  </a:lnTo>
                  <a:lnTo>
                    <a:pt x="1517770" y="304395"/>
                  </a:lnTo>
                  <a:close/>
                </a:path>
                <a:path w="1518284" h="1457325">
                  <a:moveTo>
                    <a:pt x="6456" y="312015"/>
                  </a:moveTo>
                  <a:lnTo>
                    <a:pt x="2370" y="312015"/>
                  </a:lnTo>
                  <a:lnTo>
                    <a:pt x="2357" y="317095"/>
                  </a:lnTo>
                  <a:lnTo>
                    <a:pt x="6447" y="317095"/>
                  </a:lnTo>
                  <a:lnTo>
                    <a:pt x="6456" y="312015"/>
                  </a:lnTo>
                  <a:close/>
                </a:path>
                <a:path w="1518284" h="1457325">
                  <a:moveTo>
                    <a:pt x="1517757" y="312015"/>
                  </a:moveTo>
                  <a:lnTo>
                    <a:pt x="1513682" y="312015"/>
                  </a:lnTo>
                  <a:lnTo>
                    <a:pt x="1513669" y="317095"/>
                  </a:lnTo>
                  <a:lnTo>
                    <a:pt x="1517748" y="317095"/>
                  </a:lnTo>
                  <a:lnTo>
                    <a:pt x="1517757" y="312015"/>
                  </a:lnTo>
                  <a:close/>
                </a:path>
                <a:path w="1518284" h="1457325">
                  <a:moveTo>
                    <a:pt x="6447" y="317095"/>
                  </a:moveTo>
                  <a:lnTo>
                    <a:pt x="2357" y="317095"/>
                  </a:lnTo>
                  <a:lnTo>
                    <a:pt x="2337" y="324715"/>
                  </a:lnTo>
                  <a:lnTo>
                    <a:pt x="6434" y="324715"/>
                  </a:lnTo>
                  <a:lnTo>
                    <a:pt x="6447" y="317095"/>
                  </a:lnTo>
                  <a:close/>
                </a:path>
                <a:path w="1518284" h="1457325">
                  <a:moveTo>
                    <a:pt x="1517748" y="317095"/>
                  </a:moveTo>
                  <a:lnTo>
                    <a:pt x="1513669" y="317095"/>
                  </a:lnTo>
                  <a:lnTo>
                    <a:pt x="1513649" y="324715"/>
                  </a:lnTo>
                  <a:lnTo>
                    <a:pt x="1517735" y="324715"/>
                  </a:lnTo>
                  <a:lnTo>
                    <a:pt x="1517748" y="317095"/>
                  </a:lnTo>
                  <a:close/>
                </a:path>
                <a:path w="1518284" h="1457325">
                  <a:moveTo>
                    <a:pt x="6434" y="324715"/>
                  </a:moveTo>
                  <a:lnTo>
                    <a:pt x="2337" y="324715"/>
                  </a:lnTo>
                  <a:lnTo>
                    <a:pt x="2287" y="343765"/>
                  </a:lnTo>
                  <a:lnTo>
                    <a:pt x="6401" y="343765"/>
                  </a:lnTo>
                  <a:lnTo>
                    <a:pt x="6434" y="324715"/>
                  </a:lnTo>
                  <a:close/>
                </a:path>
                <a:path w="1518284" h="1457325">
                  <a:moveTo>
                    <a:pt x="1517735" y="324715"/>
                  </a:moveTo>
                  <a:lnTo>
                    <a:pt x="1513649" y="324715"/>
                  </a:lnTo>
                  <a:lnTo>
                    <a:pt x="1513599" y="343765"/>
                  </a:lnTo>
                  <a:lnTo>
                    <a:pt x="1517702" y="343765"/>
                  </a:lnTo>
                  <a:lnTo>
                    <a:pt x="1517735" y="324715"/>
                  </a:lnTo>
                  <a:close/>
                </a:path>
                <a:path w="1518284" h="1457325">
                  <a:moveTo>
                    <a:pt x="6401" y="343765"/>
                  </a:moveTo>
                  <a:lnTo>
                    <a:pt x="2287" y="343765"/>
                  </a:lnTo>
                  <a:lnTo>
                    <a:pt x="2270" y="350115"/>
                  </a:lnTo>
                  <a:lnTo>
                    <a:pt x="6390" y="350115"/>
                  </a:lnTo>
                  <a:lnTo>
                    <a:pt x="6401" y="343765"/>
                  </a:lnTo>
                  <a:close/>
                </a:path>
                <a:path w="1518284" h="1457325">
                  <a:moveTo>
                    <a:pt x="1517702" y="343765"/>
                  </a:moveTo>
                  <a:lnTo>
                    <a:pt x="1513599" y="343765"/>
                  </a:lnTo>
                  <a:lnTo>
                    <a:pt x="1513582" y="350115"/>
                  </a:lnTo>
                  <a:lnTo>
                    <a:pt x="1517691" y="350115"/>
                  </a:lnTo>
                  <a:lnTo>
                    <a:pt x="1517702" y="343765"/>
                  </a:lnTo>
                  <a:close/>
                </a:path>
                <a:path w="1518284" h="1457325">
                  <a:moveTo>
                    <a:pt x="6390" y="350115"/>
                  </a:moveTo>
                  <a:lnTo>
                    <a:pt x="2270" y="350115"/>
                  </a:lnTo>
                  <a:lnTo>
                    <a:pt x="2257" y="355195"/>
                  </a:lnTo>
                  <a:lnTo>
                    <a:pt x="6381" y="355195"/>
                  </a:lnTo>
                  <a:lnTo>
                    <a:pt x="6390" y="350115"/>
                  </a:lnTo>
                  <a:close/>
                </a:path>
                <a:path w="1518284" h="1457325">
                  <a:moveTo>
                    <a:pt x="1517691" y="350115"/>
                  </a:moveTo>
                  <a:lnTo>
                    <a:pt x="1513582" y="350115"/>
                  </a:lnTo>
                  <a:lnTo>
                    <a:pt x="1513569" y="355195"/>
                  </a:lnTo>
                  <a:lnTo>
                    <a:pt x="1517682" y="355195"/>
                  </a:lnTo>
                  <a:lnTo>
                    <a:pt x="1517691" y="350115"/>
                  </a:lnTo>
                  <a:close/>
                </a:path>
                <a:path w="1518284" h="1457325">
                  <a:moveTo>
                    <a:pt x="6381" y="355195"/>
                  </a:moveTo>
                  <a:lnTo>
                    <a:pt x="2257" y="355195"/>
                  </a:lnTo>
                  <a:lnTo>
                    <a:pt x="2237" y="362815"/>
                  </a:lnTo>
                  <a:lnTo>
                    <a:pt x="6367" y="362815"/>
                  </a:lnTo>
                  <a:lnTo>
                    <a:pt x="6381" y="355195"/>
                  </a:lnTo>
                  <a:close/>
                </a:path>
                <a:path w="1518284" h="1457325">
                  <a:moveTo>
                    <a:pt x="1517682" y="355195"/>
                  </a:moveTo>
                  <a:lnTo>
                    <a:pt x="1513569" y="355195"/>
                  </a:lnTo>
                  <a:lnTo>
                    <a:pt x="1513549" y="362815"/>
                  </a:lnTo>
                  <a:lnTo>
                    <a:pt x="1517668" y="362815"/>
                  </a:lnTo>
                  <a:lnTo>
                    <a:pt x="1517682" y="355195"/>
                  </a:lnTo>
                  <a:close/>
                </a:path>
                <a:path w="1518284" h="1457325">
                  <a:moveTo>
                    <a:pt x="6367" y="362815"/>
                  </a:moveTo>
                  <a:lnTo>
                    <a:pt x="2237" y="362815"/>
                  </a:lnTo>
                  <a:lnTo>
                    <a:pt x="2224" y="367895"/>
                  </a:lnTo>
                  <a:lnTo>
                    <a:pt x="6358" y="367895"/>
                  </a:lnTo>
                  <a:lnTo>
                    <a:pt x="6367" y="362815"/>
                  </a:lnTo>
                  <a:close/>
                </a:path>
                <a:path w="1518284" h="1457325">
                  <a:moveTo>
                    <a:pt x="1517668" y="362815"/>
                  </a:moveTo>
                  <a:lnTo>
                    <a:pt x="1513549" y="362815"/>
                  </a:lnTo>
                  <a:lnTo>
                    <a:pt x="1513535" y="367895"/>
                  </a:lnTo>
                  <a:lnTo>
                    <a:pt x="1517659" y="367895"/>
                  </a:lnTo>
                  <a:lnTo>
                    <a:pt x="1517668" y="362815"/>
                  </a:lnTo>
                  <a:close/>
                </a:path>
                <a:path w="1518284" h="1457325">
                  <a:moveTo>
                    <a:pt x="6358" y="367895"/>
                  </a:moveTo>
                  <a:lnTo>
                    <a:pt x="2224" y="367895"/>
                  </a:lnTo>
                  <a:lnTo>
                    <a:pt x="2137" y="400915"/>
                  </a:lnTo>
                  <a:lnTo>
                    <a:pt x="6300" y="400915"/>
                  </a:lnTo>
                  <a:lnTo>
                    <a:pt x="6358" y="367895"/>
                  </a:lnTo>
                  <a:close/>
                </a:path>
                <a:path w="1518284" h="1457325">
                  <a:moveTo>
                    <a:pt x="1517659" y="367895"/>
                  </a:moveTo>
                  <a:lnTo>
                    <a:pt x="1513535" y="367895"/>
                  </a:lnTo>
                  <a:lnTo>
                    <a:pt x="1513448" y="400915"/>
                  </a:lnTo>
                  <a:lnTo>
                    <a:pt x="1517602" y="400915"/>
                  </a:lnTo>
                  <a:lnTo>
                    <a:pt x="1517659" y="367895"/>
                  </a:lnTo>
                  <a:close/>
                </a:path>
                <a:path w="1518284" h="1457325">
                  <a:moveTo>
                    <a:pt x="6300" y="400915"/>
                  </a:moveTo>
                  <a:lnTo>
                    <a:pt x="2137" y="400915"/>
                  </a:lnTo>
                  <a:lnTo>
                    <a:pt x="2104" y="413615"/>
                  </a:lnTo>
                  <a:lnTo>
                    <a:pt x="6278" y="413615"/>
                  </a:lnTo>
                  <a:lnTo>
                    <a:pt x="6300" y="400915"/>
                  </a:lnTo>
                  <a:close/>
                </a:path>
                <a:path w="1518284" h="1457325">
                  <a:moveTo>
                    <a:pt x="1517602" y="400915"/>
                  </a:moveTo>
                  <a:lnTo>
                    <a:pt x="1513448" y="400915"/>
                  </a:lnTo>
                  <a:lnTo>
                    <a:pt x="1513415" y="413615"/>
                  </a:lnTo>
                  <a:lnTo>
                    <a:pt x="1517580" y="413615"/>
                  </a:lnTo>
                  <a:lnTo>
                    <a:pt x="1517602" y="400915"/>
                  </a:lnTo>
                  <a:close/>
                </a:path>
                <a:path w="1518284" h="1457325">
                  <a:moveTo>
                    <a:pt x="6278" y="413615"/>
                  </a:moveTo>
                  <a:lnTo>
                    <a:pt x="2104" y="413615"/>
                  </a:lnTo>
                  <a:lnTo>
                    <a:pt x="2071" y="426315"/>
                  </a:lnTo>
                  <a:lnTo>
                    <a:pt x="6256" y="426315"/>
                  </a:lnTo>
                  <a:lnTo>
                    <a:pt x="6278" y="413615"/>
                  </a:lnTo>
                  <a:close/>
                </a:path>
                <a:path w="1518284" h="1457325">
                  <a:moveTo>
                    <a:pt x="1517580" y="413615"/>
                  </a:moveTo>
                  <a:lnTo>
                    <a:pt x="1513415" y="413615"/>
                  </a:lnTo>
                  <a:lnTo>
                    <a:pt x="1513382" y="426315"/>
                  </a:lnTo>
                  <a:lnTo>
                    <a:pt x="1517558" y="426315"/>
                  </a:lnTo>
                  <a:lnTo>
                    <a:pt x="1517580" y="413615"/>
                  </a:lnTo>
                  <a:close/>
                </a:path>
                <a:path w="1518284" h="1457325">
                  <a:moveTo>
                    <a:pt x="6256" y="426315"/>
                  </a:moveTo>
                  <a:lnTo>
                    <a:pt x="2071" y="426315"/>
                  </a:lnTo>
                  <a:lnTo>
                    <a:pt x="2054" y="432665"/>
                  </a:lnTo>
                  <a:lnTo>
                    <a:pt x="6245" y="432665"/>
                  </a:lnTo>
                  <a:lnTo>
                    <a:pt x="6256" y="426315"/>
                  </a:lnTo>
                  <a:close/>
                </a:path>
                <a:path w="1518284" h="1457325">
                  <a:moveTo>
                    <a:pt x="1517558" y="426315"/>
                  </a:moveTo>
                  <a:lnTo>
                    <a:pt x="1513382" y="426315"/>
                  </a:lnTo>
                  <a:lnTo>
                    <a:pt x="1513365" y="432665"/>
                  </a:lnTo>
                  <a:lnTo>
                    <a:pt x="1517546" y="432665"/>
                  </a:lnTo>
                  <a:lnTo>
                    <a:pt x="1517558" y="426315"/>
                  </a:lnTo>
                  <a:close/>
                </a:path>
                <a:path w="1518284" h="1457325">
                  <a:moveTo>
                    <a:pt x="6245" y="432665"/>
                  </a:moveTo>
                  <a:lnTo>
                    <a:pt x="2054" y="432665"/>
                  </a:lnTo>
                  <a:lnTo>
                    <a:pt x="2041" y="437745"/>
                  </a:lnTo>
                  <a:lnTo>
                    <a:pt x="6236" y="437745"/>
                  </a:lnTo>
                  <a:lnTo>
                    <a:pt x="6245" y="432665"/>
                  </a:lnTo>
                  <a:close/>
                </a:path>
                <a:path w="1518284" h="1457325">
                  <a:moveTo>
                    <a:pt x="1517546" y="432665"/>
                  </a:moveTo>
                  <a:lnTo>
                    <a:pt x="1513365" y="432665"/>
                  </a:lnTo>
                  <a:lnTo>
                    <a:pt x="1513351" y="437745"/>
                  </a:lnTo>
                  <a:lnTo>
                    <a:pt x="1517538" y="437745"/>
                  </a:lnTo>
                  <a:lnTo>
                    <a:pt x="1517546" y="432665"/>
                  </a:lnTo>
                  <a:close/>
                </a:path>
                <a:path w="1518284" h="1457325">
                  <a:moveTo>
                    <a:pt x="6236" y="437745"/>
                  </a:moveTo>
                  <a:lnTo>
                    <a:pt x="2041" y="437745"/>
                  </a:lnTo>
                  <a:lnTo>
                    <a:pt x="2024" y="444095"/>
                  </a:lnTo>
                  <a:lnTo>
                    <a:pt x="6225" y="444095"/>
                  </a:lnTo>
                  <a:lnTo>
                    <a:pt x="6236" y="437745"/>
                  </a:lnTo>
                  <a:close/>
                </a:path>
                <a:path w="1518284" h="1457325">
                  <a:moveTo>
                    <a:pt x="1517538" y="437745"/>
                  </a:moveTo>
                  <a:lnTo>
                    <a:pt x="1513351" y="437745"/>
                  </a:lnTo>
                  <a:lnTo>
                    <a:pt x="1513335" y="444095"/>
                  </a:lnTo>
                  <a:lnTo>
                    <a:pt x="1517526" y="444095"/>
                  </a:lnTo>
                  <a:lnTo>
                    <a:pt x="1517538" y="437745"/>
                  </a:lnTo>
                  <a:close/>
                </a:path>
                <a:path w="1518284" h="1457325">
                  <a:moveTo>
                    <a:pt x="6225" y="444095"/>
                  </a:moveTo>
                  <a:lnTo>
                    <a:pt x="2024" y="444095"/>
                  </a:lnTo>
                  <a:lnTo>
                    <a:pt x="1988" y="458065"/>
                  </a:lnTo>
                  <a:lnTo>
                    <a:pt x="6200" y="458065"/>
                  </a:lnTo>
                  <a:lnTo>
                    <a:pt x="6225" y="444095"/>
                  </a:lnTo>
                  <a:close/>
                </a:path>
                <a:path w="1518284" h="1457325">
                  <a:moveTo>
                    <a:pt x="1517526" y="444095"/>
                  </a:moveTo>
                  <a:lnTo>
                    <a:pt x="1513335" y="444095"/>
                  </a:lnTo>
                  <a:lnTo>
                    <a:pt x="1513298" y="458065"/>
                  </a:lnTo>
                  <a:lnTo>
                    <a:pt x="1517502" y="458065"/>
                  </a:lnTo>
                  <a:lnTo>
                    <a:pt x="1517526" y="444095"/>
                  </a:lnTo>
                  <a:close/>
                </a:path>
                <a:path w="1518284" h="1457325">
                  <a:moveTo>
                    <a:pt x="6200" y="458065"/>
                  </a:moveTo>
                  <a:lnTo>
                    <a:pt x="1988" y="458065"/>
                  </a:lnTo>
                  <a:lnTo>
                    <a:pt x="1555" y="623165"/>
                  </a:lnTo>
                  <a:lnTo>
                    <a:pt x="5911" y="623165"/>
                  </a:lnTo>
                  <a:lnTo>
                    <a:pt x="6200" y="458065"/>
                  </a:lnTo>
                  <a:close/>
                </a:path>
                <a:path w="1518284" h="1457325">
                  <a:moveTo>
                    <a:pt x="1517502" y="458065"/>
                  </a:moveTo>
                  <a:lnTo>
                    <a:pt x="1513298" y="458065"/>
                  </a:lnTo>
                  <a:lnTo>
                    <a:pt x="1512864" y="623165"/>
                  </a:lnTo>
                  <a:lnTo>
                    <a:pt x="1517214" y="623165"/>
                  </a:lnTo>
                  <a:lnTo>
                    <a:pt x="1517502" y="458065"/>
                  </a:lnTo>
                  <a:close/>
                </a:path>
                <a:path w="1518284" h="1457325">
                  <a:moveTo>
                    <a:pt x="5911" y="623165"/>
                  </a:moveTo>
                  <a:lnTo>
                    <a:pt x="1555" y="623165"/>
                  </a:lnTo>
                  <a:lnTo>
                    <a:pt x="1373" y="693015"/>
                  </a:lnTo>
                  <a:lnTo>
                    <a:pt x="5788" y="693015"/>
                  </a:lnTo>
                  <a:lnTo>
                    <a:pt x="5911" y="623165"/>
                  </a:lnTo>
                  <a:close/>
                </a:path>
                <a:path w="1518284" h="1457325">
                  <a:moveTo>
                    <a:pt x="1517214" y="623165"/>
                  </a:moveTo>
                  <a:lnTo>
                    <a:pt x="1512864" y="623165"/>
                  </a:lnTo>
                  <a:lnTo>
                    <a:pt x="1512680" y="693015"/>
                  </a:lnTo>
                  <a:lnTo>
                    <a:pt x="1517092" y="693015"/>
                  </a:lnTo>
                  <a:lnTo>
                    <a:pt x="1517214" y="623165"/>
                  </a:lnTo>
                  <a:close/>
                </a:path>
                <a:path w="1518284" h="1457325">
                  <a:moveTo>
                    <a:pt x="5788" y="693015"/>
                  </a:moveTo>
                  <a:lnTo>
                    <a:pt x="1373" y="693015"/>
                  </a:lnTo>
                  <a:lnTo>
                    <a:pt x="1027" y="825095"/>
                  </a:lnTo>
                  <a:lnTo>
                    <a:pt x="5556" y="825095"/>
                  </a:lnTo>
                  <a:lnTo>
                    <a:pt x="5788" y="693015"/>
                  </a:lnTo>
                  <a:close/>
                </a:path>
                <a:path w="1518284" h="1457325">
                  <a:moveTo>
                    <a:pt x="1517092" y="693015"/>
                  </a:moveTo>
                  <a:lnTo>
                    <a:pt x="1512680" y="693015"/>
                  </a:lnTo>
                  <a:lnTo>
                    <a:pt x="1512332" y="825095"/>
                  </a:lnTo>
                  <a:lnTo>
                    <a:pt x="1516862" y="825095"/>
                  </a:lnTo>
                  <a:lnTo>
                    <a:pt x="1517092" y="693015"/>
                  </a:lnTo>
                  <a:close/>
                </a:path>
                <a:path w="1518284" h="1457325">
                  <a:moveTo>
                    <a:pt x="5556" y="825095"/>
                  </a:moveTo>
                  <a:lnTo>
                    <a:pt x="1027" y="825095"/>
                  </a:lnTo>
                  <a:lnTo>
                    <a:pt x="944" y="856845"/>
                  </a:lnTo>
                  <a:lnTo>
                    <a:pt x="5501" y="856845"/>
                  </a:lnTo>
                  <a:lnTo>
                    <a:pt x="5556" y="825095"/>
                  </a:lnTo>
                  <a:close/>
                </a:path>
                <a:path w="1518284" h="1457325">
                  <a:moveTo>
                    <a:pt x="1516862" y="825095"/>
                  </a:moveTo>
                  <a:lnTo>
                    <a:pt x="1512332" y="825095"/>
                  </a:lnTo>
                  <a:lnTo>
                    <a:pt x="1512249" y="856845"/>
                  </a:lnTo>
                  <a:lnTo>
                    <a:pt x="1516806" y="856845"/>
                  </a:lnTo>
                  <a:lnTo>
                    <a:pt x="1516862" y="825095"/>
                  </a:lnTo>
                  <a:close/>
                </a:path>
                <a:path w="1518284" h="1457325">
                  <a:moveTo>
                    <a:pt x="5501" y="856845"/>
                  </a:moveTo>
                  <a:lnTo>
                    <a:pt x="944" y="856845"/>
                  </a:lnTo>
                  <a:lnTo>
                    <a:pt x="538" y="1011785"/>
                  </a:lnTo>
                  <a:lnTo>
                    <a:pt x="5229" y="1011785"/>
                  </a:lnTo>
                  <a:lnTo>
                    <a:pt x="5501" y="856845"/>
                  </a:lnTo>
                  <a:close/>
                </a:path>
                <a:path w="1518284" h="1457325">
                  <a:moveTo>
                    <a:pt x="1516806" y="856845"/>
                  </a:moveTo>
                  <a:lnTo>
                    <a:pt x="1512249" y="856845"/>
                  </a:lnTo>
                  <a:lnTo>
                    <a:pt x="1511841" y="1011785"/>
                  </a:lnTo>
                  <a:lnTo>
                    <a:pt x="1516536" y="1011785"/>
                  </a:lnTo>
                  <a:lnTo>
                    <a:pt x="1516806" y="856845"/>
                  </a:lnTo>
                  <a:close/>
                </a:path>
                <a:path w="1518284" h="1457325">
                  <a:moveTo>
                    <a:pt x="5229" y="1011785"/>
                  </a:moveTo>
                  <a:lnTo>
                    <a:pt x="538" y="1011785"/>
                  </a:lnTo>
                  <a:lnTo>
                    <a:pt x="511" y="1021945"/>
                  </a:lnTo>
                  <a:lnTo>
                    <a:pt x="5211" y="1021945"/>
                  </a:lnTo>
                  <a:lnTo>
                    <a:pt x="5229" y="1011785"/>
                  </a:lnTo>
                  <a:close/>
                </a:path>
                <a:path w="1518284" h="1457325">
                  <a:moveTo>
                    <a:pt x="1516536" y="1011785"/>
                  </a:moveTo>
                  <a:lnTo>
                    <a:pt x="1511841" y="1011785"/>
                  </a:lnTo>
                  <a:lnTo>
                    <a:pt x="1511814" y="1021945"/>
                  </a:lnTo>
                  <a:lnTo>
                    <a:pt x="1516518" y="1021945"/>
                  </a:lnTo>
                  <a:lnTo>
                    <a:pt x="1516536" y="1011785"/>
                  </a:lnTo>
                  <a:close/>
                </a:path>
                <a:path w="1518284" h="1457325">
                  <a:moveTo>
                    <a:pt x="5211" y="1021945"/>
                  </a:moveTo>
                  <a:lnTo>
                    <a:pt x="511" y="1021945"/>
                  </a:lnTo>
                  <a:lnTo>
                    <a:pt x="488" y="1030835"/>
                  </a:lnTo>
                  <a:lnTo>
                    <a:pt x="5195" y="1030835"/>
                  </a:lnTo>
                  <a:lnTo>
                    <a:pt x="5211" y="1021945"/>
                  </a:lnTo>
                  <a:close/>
                </a:path>
                <a:path w="1518284" h="1457325">
                  <a:moveTo>
                    <a:pt x="1516518" y="1021945"/>
                  </a:moveTo>
                  <a:lnTo>
                    <a:pt x="1511814" y="1021945"/>
                  </a:lnTo>
                  <a:lnTo>
                    <a:pt x="1511791" y="1030835"/>
                  </a:lnTo>
                  <a:lnTo>
                    <a:pt x="1516503" y="1030835"/>
                  </a:lnTo>
                  <a:lnTo>
                    <a:pt x="1516518" y="1021945"/>
                  </a:lnTo>
                  <a:close/>
                </a:path>
                <a:path w="1518284" h="1457325">
                  <a:moveTo>
                    <a:pt x="5195" y="1030835"/>
                  </a:moveTo>
                  <a:lnTo>
                    <a:pt x="488" y="1030835"/>
                  </a:lnTo>
                  <a:lnTo>
                    <a:pt x="478" y="1034645"/>
                  </a:lnTo>
                  <a:lnTo>
                    <a:pt x="5189" y="1034645"/>
                  </a:lnTo>
                  <a:lnTo>
                    <a:pt x="5195" y="1030835"/>
                  </a:lnTo>
                  <a:close/>
                </a:path>
                <a:path w="1518284" h="1457325">
                  <a:moveTo>
                    <a:pt x="1516503" y="1030835"/>
                  </a:moveTo>
                  <a:lnTo>
                    <a:pt x="1511791" y="1030835"/>
                  </a:lnTo>
                  <a:lnTo>
                    <a:pt x="1511781" y="1034645"/>
                  </a:lnTo>
                  <a:lnTo>
                    <a:pt x="1516496" y="1034645"/>
                  </a:lnTo>
                  <a:lnTo>
                    <a:pt x="1516503" y="1030835"/>
                  </a:lnTo>
                  <a:close/>
                </a:path>
                <a:path w="1518284" h="1457325">
                  <a:moveTo>
                    <a:pt x="5189" y="1034645"/>
                  </a:moveTo>
                  <a:lnTo>
                    <a:pt x="478" y="1034645"/>
                  </a:lnTo>
                  <a:lnTo>
                    <a:pt x="279" y="1110845"/>
                  </a:lnTo>
                  <a:lnTo>
                    <a:pt x="5055" y="1110845"/>
                  </a:lnTo>
                  <a:lnTo>
                    <a:pt x="5189" y="1034645"/>
                  </a:lnTo>
                  <a:close/>
                </a:path>
                <a:path w="1518284" h="1457325">
                  <a:moveTo>
                    <a:pt x="1516496" y="1034645"/>
                  </a:moveTo>
                  <a:lnTo>
                    <a:pt x="1511781" y="1034645"/>
                  </a:lnTo>
                  <a:lnTo>
                    <a:pt x="1511580" y="1110845"/>
                  </a:lnTo>
                  <a:lnTo>
                    <a:pt x="1516363" y="1110845"/>
                  </a:lnTo>
                  <a:lnTo>
                    <a:pt x="1516496" y="1034645"/>
                  </a:lnTo>
                  <a:close/>
                </a:path>
                <a:path w="1518284" h="1457325">
                  <a:moveTo>
                    <a:pt x="5055" y="1110845"/>
                  </a:moveTo>
                  <a:lnTo>
                    <a:pt x="279" y="1110845"/>
                  </a:lnTo>
                  <a:lnTo>
                    <a:pt x="272" y="1113385"/>
                  </a:lnTo>
                  <a:lnTo>
                    <a:pt x="5050" y="1113385"/>
                  </a:lnTo>
                  <a:lnTo>
                    <a:pt x="5055" y="1110845"/>
                  </a:lnTo>
                  <a:close/>
                </a:path>
                <a:path w="1518284" h="1457325">
                  <a:moveTo>
                    <a:pt x="1516363" y="1110845"/>
                  </a:moveTo>
                  <a:lnTo>
                    <a:pt x="1511580" y="1110845"/>
                  </a:lnTo>
                  <a:lnTo>
                    <a:pt x="1511573" y="1113385"/>
                  </a:lnTo>
                  <a:lnTo>
                    <a:pt x="1516358" y="1113385"/>
                  </a:lnTo>
                  <a:lnTo>
                    <a:pt x="1516363" y="1110845"/>
                  </a:lnTo>
                  <a:close/>
                </a:path>
                <a:path w="1518284" h="1457325">
                  <a:moveTo>
                    <a:pt x="5050" y="1113385"/>
                  </a:moveTo>
                  <a:lnTo>
                    <a:pt x="272" y="1113385"/>
                  </a:lnTo>
                  <a:lnTo>
                    <a:pt x="146" y="1161645"/>
                  </a:lnTo>
                  <a:lnTo>
                    <a:pt x="4966" y="1161645"/>
                  </a:lnTo>
                  <a:lnTo>
                    <a:pt x="5050" y="1113385"/>
                  </a:lnTo>
                  <a:close/>
                </a:path>
                <a:path w="1518284" h="1457325">
                  <a:moveTo>
                    <a:pt x="1516358" y="1113385"/>
                  </a:moveTo>
                  <a:lnTo>
                    <a:pt x="1511573" y="1113385"/>
                  </a:lnTo>
                  <a:lnTo>
                    <a:pt x="1511446" y="1161645"/>
                  </a:lnTo>
                  <a:lnTo>
                    <a:pt x="1516274" y="1161645"/>
                  </a:lnTo>
                  <a:lnTo>
                    <a:pt x="1516358" y="1113385"/>
                  </a:lnTo>
                  <a:close/>
                </a:path>
                <a:path w="1518284" h="1457325">
                  <a:moveTo>
                    <a:pt x="4966" y="1161645"/>
                  </a:moveTo>
                  <a:lnTo>
                    <a:pt x="146" y="1161645"/>
                  </a:lnTo>
                  <a:lnTo>
                    <a:pt x="113" y="1174345"/>
                  </a:lnTo>
                  <a:lnTo>
                    <a:pt x="4944" y="1174345"/>
                  </a:lnTo>
                  <a:lnTo>
                    <a:pt x="4966" y="1161645"/>
                  </a:lnTo>
                  <a:close/>
                </a:path>
                <a:path w="1518284" h="1457325">
                  <a:moveTo>
                    <a:pt x="1516274" y="1161645"/>
                  </a:moveTo>
                  <a:lnTo>
                    <a:pt x="1511446" y="1161645"/>
                  </a:lnTo>
                  <a:lnTo>
                    <a:pt x="1511413" y="1174345"/>
                  </a:lnTo>
                  <a:lnTo>
                    <a:pt x="1516252" y="1174345"/>
                  </a:lnTo>
                  <a:lnTo>
                    <a:pt x="1516274" y="1161645"/>
                  </a:lnTo>
                  <a:close/>
                </a:path>
                <a:path w="1518284" h="1457325">
                  <a:moveTo>
                    <a:pt x="4944" y="1174345"/>
                  </a:moveTo>
                  <a:lnTo>
                    <a:pt x="113" y="1174345"/>
                  </a:lnTo>
                  <a:lnTo>
                    <a:pt x="0" y="1217525"/>
                  </a:lnTo>
                  <a:lnTo>
                    <a:pt x="648" y="1217525"/>
                  </a:lnTo>
                  <a:lnTo>
                    <a:pt x="648" y="1218795"/>
                  </a:lnTo>
                  <a:lnTo>
                    <a:pt x="1918" y="1218795"/>
                  </a:lnTo>
                  <a:lnTo>
                    <a:pt x="1918" y="1221335"/>
                  </a:lnTo>
                  <a:lnTo>
                    <a:pt x="3188" y="1221335"/>
                  </a:lnTo>
                  <a:lnTo>
                    <a:pt x="3188" y="1223875"/>
                  </a:lnTo>
                  <a:lnTo>
                    <a:pt x="4458" y="1223875"/>
                  </a:lnTo>
                  <a:lnTo>
                    <a:pt x="4458" y="1225145"/>
                  </a:lnTo>
                  <a:lnTo>
                    <a:pt x="4854" y="1225145"/>
                  </a:lnTo>
                  <a:lnTo>
                    <a:pt x="4944" y="1174345"/>
                  </a:lnTo>
                  <a:close/>
                </a:path>
                <a:path w="1518284" h="1457325">
                  <a:moveTo>
                    <a:pt x="1516252" y="1174345"/>
                  </a:moveTo>
                  <a:lnTo>
                    <a:pt x="1511413" y="1174345"/>
                  </a:lnTo>
                  <a:lnTo>
                    <a:pt x="1511279" y="1225145"/>
                  </a:lnTo>
                  <a:lnTo>
                    <a:pt x="1515758" y="1225145"/>
                  </a:lnTo>
                  <a:lnTo>
                    <a:pt x="1515758" y="1223875"/>
                  </a:lnTo>
                  <a:lnTo>
                    <a:pt x="1516166" y="1223875"/>
                  </a:lnTo>
                  <a:lnTo>
                    <a:pt x="1516252" y="1174345"/>
                  </a:lnTo>
                  <a:close/>
                </a:path>
                <a:path w="1518284" h="1457325">
                  <a:moveTo>
                    <a:pt x="1514488" y="1225145"/>
                  </a:moveTo>
                  <a:lnTo>
                    <a:pt x="1511279" y="1225145"/>
                  </a:lnTo>
                  <a:lnTo>
                    <a:pt x="1511266" y="1230225"/>
                  </a:lnTo>
                  <a:lnTo>
                    <a:pt x="1511948" y="1230225"/>
                  </a:lnTo>
                  <a:lnTo>
                    <a:pt x="1511948" y="1228955"/>
                  </a:lnTo>
                  <a:lnTo>
                    <a:pt x="1513218" y="1228955"/>
                  </a:lnTo>
                  <a:lnTo>
                    <a:pt x="1513218" y="1226415"/>
                  </a:lnTo>
                  <a:lnTo>
                    <a:pt x="1514488" y="1226415"/>
                  </a:lnTo>
                  <a:lnTo>
                    <a:pt x="1514488" y="1225145"/>
                  </a:lnTo>
                  <a:close/>
                </a:path>
                <a:path w="1518284" h="1457325">
                  <a:moveTo>
                    <a:pt x="238138" y="1451599"/>
                  </a:moveTo>
                  <a:lnTo>
                    <a:pt x="238138" y="1452475"/>
                  </a:lnTo>
                  <a:lnTo>
                    <a:pt x="240678" y="1452475"/>
                  </a:lnTo>
                  <a:lnTo>
                    <a:pt x="240678" y="1453745"/>
                  </a:lnTo>
                  <a:lnTo>
                    <a:pt x="1280808" y="1453745"/>
                  </a:lnTo>
                  <a:lnTo>
                    <a:pt x="1280808" y="1453357"/>
                  </a:lnTo>
                  <a:lnTo>
                    <a:pt x="238138" y="1451599"/>
                  </a:lnTo>
                  <a:close/>
                </a:path>
                <a:path w="1518284" h="1457325">
                  <a:moveTo>
                    <a:pt x="1276998" y="1455015"/>
                  </a:moveTo>
                  <a:lnTo>
                    <a:pt x="243218" y="1455015"/>
                  </a:lnTo>
                  <a:lnTo>
                    <a:pt x="243218" y="1455423"/>
                  </a:lnTo>
                  <a:lnTo>
                    <a:pt x="757568" y="1456285"/>
                  </a:lnTo>
                  <a:lnTo>
                    <a:pt x="1276998" y="1456285"/>
                  </a:lnTo>
                  <a:lnTo>
                    <a:pt x="1276998" y="1455015"/>
                  </a:lnTo>
                  <a:close/>
                </a:path>
                <a:path w="1518284" h="1457325">
                  <a:moveTo>
                    <a:pt x="1278268" y="1453745"/>
                  </a:moveTo>
                  <a:lnTo>
                    <a:pt x="241948" y="1453745"/>
                  </a:lnTo>
                  <a:lnTo>
                    <a:pt x="241948" y="1455015"/>
                  </a:lnTo>
                  <a:lnTo>
                    <a:pt x="1278268" y="1455015"/>
                  </a:lnTo>
                  <a:lnTo>
                    <a:pt x="1278268" y="1453745"/>
                  </a:lnTo>
                  <a:close/>
                </a:path>
                <a:path w="1518284" h="1457325">
                  <a:moveTo>
                    <a:pt x="1275728" y="1456285"/>
                  </a:moveTo>
                  <a:lnTo>
                    <a:pt x="757568" y="1456285"/>
                  </a:lnTo>
                  <a:lnTo>
                    <a:pt x="1275728" y="1457153"/>
                  </a:lnTo>
                  <a:lnTo>
                    <a:pt x="1275728" y="1456285"/>
                  </a:lnTo>
                  <a:close/>
                </a:path>
              </a:pathLst>
            </a:custGeom>
            <a:solidFill>
              <a:srgbClr val="0F3E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5409326" y="4494921"/>
              <a:ext cx="1509395" cy="1449705"/>
            </a:xfrm>
            <a:custGeom>
              <a:avLst/>
              <a:gdLst/>
              <a:ahLst/>
              <a:cxnLst/>
              <a:rect l="l" t="t" r="r" b="b"/>
              <a:pathLst>
                <a:path w="1509395" h="1449704">
                  <a:moveTo>
                    <a:pt x="1278493" y="2148"/>
                  </a:moveTo>
                  <a:lnTo>
                    <a:pt x="230743" y="2148"/>
                  </a:lnTo>
                  <a:lnTo>
                    <a:pt x="230743" y="3418"/>
                  </a:lnTo>
                  <a:lnTo>
                    <a:pt x="1278493" y="3418"/>
                  </a:lnTo>
                  <a:lnTo>
                    <a:pt x="1278493" y="2148"/>
                  </a:lnTo>
                  <a:close/>
                </a:path>
                <a:path w="1509395" h="1449704">
                  <a:moveTo>
                    <a:pt x="234553" y="0"/>
                  </a:moveTo>
                  <a:lnTo>
                    <a:pt x="234553" y="878"/>
                  </a:lnTo>
                  <a:lnTo>
                    <a:pt x="233283" y="878"/>
                  </a:lnTo>
                  <a:lnTo>
                    <a:pt x="233283" y="2148"/>
                  </a:lnTo>
                  <a:lnTo>
                    <a:pt x="1277223" y="2148"/>
                  </a:lnTo>
                  <a:lnTo>
                    <a:pt x="1277223" y="1756"/>
                  </a:lnTo>
                  <a:lnTo>
                    <a:pt x="234553" y="0"/>
                  </a:lnTo>
                  <a:close/>
                </a:path>
                <a:path w="1509395" h="1449704">
                  <a:moveTo>
                    <a:pt x="1282303" y="4688"/>
                  </a:moveTo>
                  <a:lnTo>
                    <a:pt x="228203" y="4688"/>
                  </a:lnTo>
                  <a:lnTo>
                    <a:pt x="228203" y="5065"/>
                  </a:lnTo>
                  <a:lnTo>
                    <a:pt x="1283573" y="6853"/>
                  </a:lnTo>
                  <a:lnTo>
                    <a:pt x="1283573" y="5958"/>
                  </a:lnTo>
                  <a:lnTo>
                    <a:pt x="1282303" y="5958"/>
                  </a:lnTo>
                  <a:lnTo>
                    <a:pt x="1282303" y="4688"/>
                  </a:lnTo>
                  <a:close/>
                </a:path>
                <a:path w="1509395" h="1449704">
                  <a:moveTo>
                    <a:pt x="1281033" y="3418"/>
                  </a:moveTo>
                  <a:lnTo>
                    <a:pt x="229473" y="3418"/>
                  </a:lnTo>
                  <a:lnTo>
                    <a:pt x="229473" y="4688"/>
                  </a:lnTo>
                  <a:lnTo>
                    <a:pt x="1281033" y="4688"/>
                  </a:lnTo>
                  <a:lnTo>
                    <a:pt x="1281033" y="3418"/>
                  </a:lnTo>
                  <a:close/>
                </a:path>
                <a:path w="1509395" h="1449704">
                  <a:moveTo>
                    <a:pt x="5761" y="221858"/>
                  </a:moveTo>
                  <a:lnTo>
                    <a:pt x="4683" y="221858"/>
                  </a:lnTo>
                  <a:lnTo>
                    <a:pt x="4683" y="223128"/>
                  </a:lnTo>
                  <a:lnTo>
                    <a:pt x="3413" y="223128"/>
                  </a:lnTo>
                  <a:lnTo>
                    <a:pt x="3413" y="224398"/>
                  </a:lnTo>
                  <a:lnTo>
                    <a:pt x="2143" y="224398"/>
                  </a:lnTo>
                  <a:lnTo>
                    <a:pt x="2143" y="226938"/>
                  </a:lnTo>
                  <a:lnTo>
                    <a:pt x="1744" y="226938"/>
                  </a:lnTo>
                  <a:lnTo>
                    <a:pt x="1735" y="232018"/>
                  </a:lnTo>
                  <a:lnTo>
                    <a:pt x="5752" y="232018"/>
                  </a:lnTo>
                  <a:lnTo>
                    <a:pt x="5761" y="221858"/>
                  </a:lnTo>
                  <a:close/>
                </a:path>
                <a:path w="1509395" h="1449704">
                  <a:moveTo>
                    <a:pt x="1504553" y="219318"/>
                  </a:moveTo>
                  <a:lnTo>
                    <a:pt x="1504178" y="219318"/>
                  </a:lnTo>
                  <a:lnTo>
                    <a:pt x="1504156" y="232018"/>
                  </a:lnTo>
                  <a:lnTo>
                    <a:pt x="1509028" y="232018"/>
                  </a:lnTo>
                  <a:lnTo>
                    <a:pt x="1509041" y="226938"/>
                  </a:lnTo>
                  <a:lnTo>
                    <a:pt x="1508363" y="226938"/>
                  </a:lnTo>
                  <a:lnTo>
                    <a:pt x="1508363" y="224398"/>
                  </a:lnTo>
                  <a:lnTo>
                    <a:pt x="1507093" y="224398"/>
                  </a:lnTo>
                  <a:lnTo>
                    <a:pt x="1507093" y="223128"/>
                  </a:lnTo>
                  <a:lnTo>
                    <a:pt x="1505823" y="223128"/>
                  </a:lnTo>
                  <a:lnTo>
                    <a:pt x="1505823" y="221858"/>
                  </a:lnTo>
                  <a:lnTo>
                    <a:pt x="1504553" y="221858"/>
                  </a:lnTo>
                  <a:lnTo>
                    <a:pt x="1504553" y="219318"/>
                  </a:lnTo>
                  <a:close/>
                </a:path>
                <a:path w="1509395" h="1449704">
                  <a:moveTo>
                    <a:pt x="5752" y="232018"/>
                  </a:moveTo>
                  <a:lnTo>
                    <a:pt x="1735" y="232018"/>
                  </a:lnTo>
                  <a:lnTo>
                    <a:pt x="1724" y="238368"/>
                  </a:lnTo>
                  <a:lnTo>
                    <a:pt x="5746" y="238368"/>
                  </a:lnTo>
                  <a:lnTo>
                    <a:pt x="5752" y="232018"/>
                  </a:lnTo>
                  <a:close/>
                </a:path>
                <a:path w="1509395" h="1449704">
                  <a:moveTo>
                    <a:pt x="1509028" y="232018"/>
                  </a:moveTo>
                  <a:lnTo>
                    <a:pt x="1504156" y="232018"/>
                  </a:lnTo>
                  <a:lnTo>
                    <a:pt x="1504145" y="238368"/>
                  </a:lnTo>
                  <a:lnTo>
                    <a:pt x="1509011" y="238368"/>
                  </a:lnTo>
                  <a:lnTo>
                    <a:pt x="1509028" y="232018"/>
                  </a:lnTo>
                  <a:close/>
                </a:path>
                <a:path w="1509395" h="1449704">
                  <a:moveTo>
                    <a:pt x="5746" y="238368"/>
                  </a:moveTo>
                  <a:lnTo>
                    <a:pt x="1724" y="238368"/>
                  </a:lnTo>
                  <a:lnTo>
                    <a:pt x="1713" y="244718"/>
                  </a:lnTo>
                  <a:lnTo>
                    <a:pt x="5741" y="244718"/>
                  </a:lnTo>
                  <a:lnTo>
                    <a:pt x="5746" y="238368"/>
                  </a:lnTo>
                  <a:close/>
                </a:path>
                <a:path w="1509395" h="1449704">
                  <a:moveTo>
                    <a:pt x="1509011" y="238368"/>
                  </a:moveTo>
                  <a:lnTo>
                    <a:pt x="1504145" y="238368"/>
                  </a:lnTo>
                  <a:lnTo>
                    <a:pt x="1504133" y="244718"/>
                  </a:lnTo>
                  <a:lnTo>
                    <a:pt x="1508995" y="244718"/>
                  </a:lnTo>
                  <a:lnTo>
                    <a:pt x="1509011" y="238368"/>
                  </a:lnTo>
                  <a:close/>
                </a:path>
                <a:path w="1509395" h="1449704">
                  <a:moveTo>
                    <a:pt x="5741" y="244718"/>
                  </a:moveTo>
                  <a:lnTo>
                    <a:pt x="1713" y="244718"/>
                  </a:lnTo>
                  <a:lnTo>
                    <a:pt x="1693" y="256148"/>
                  </a:lnTo>
                  <a:lnTo>
                    <a:pt x="5731" y="256148"/>
                  </a:lnTo>
                  <a:lnTo>
                    <a:pt x="5741" y="244718"/>
                  </a:lnTo>
                  <a:close/>
                </a:path>
                <a:path w="1509395" h="1449704">
                  <a:moveTo>
                    <a:pt x="1508995" y="244718"/>
                  </a:moveTo>
                  <a:lnTo>
                    <a:pt x="1504133" y="244718"/>
                  </a:lnTo>
                  <a:lnTo>
                    <a:pt x="1504113" y="256148"/>
                  </a:lnTo>
                  <a:lnTo>
                    <a:pt x="1508964" y="256148"/>
                  </a:lnTo>
                  <a:lnTo>
                    <a:pt x="1508995" y="244718"/>
                  </a:lnTo>
                  <a:close/>
                </a:path>
                <a:path w="1509395" h="1449704">
                  <a:moveTo>
                    <a:pt x="5731" y="256148"/>
                  </a:moveTo>
                  <a:lnTo>
                    <a:pt x="1693" y="256148"/>
                  </a:lnTo>
                  <a:lnTo>
                    <a:pt x="1659" y="275198"/>
                  </a:lnTo>
                  <a:lnTo>
                    <a:pt x="5714" y="275198"/>
                  </a:lnTo>
                  <a:lnTo>
                    <a:pt x="5731" y="256148"/>
                  </a:lnTo>
                  <a:close/>
                </a:path>
                <a:path w="1509395" h="1449704">
                  <a:moveTo>
                    <a:pt x="1508964" y="256148"/>
                  </a:moveTo>
                  <a:lnTo>
                    <a:pt x="1504113" y="256148"/>
                  </a:lnTo>
                  <a:lnTo>
                    <a:pt x="1504079" y="275198"/>
                  </a:lnTo>
                  <a:lnTo>
                    <a:pt x="1508914" y="275198"/>
                  </a:lnTo>
                  <a:lnTo>
                    <a:pt x="1508964" y="256148"/>
                  </a:lnTo>
                  <a:close/>
                </a:path>
                <a:path w="1509395" h="1449704">
                  <a:moveTo>
                    <a:pt x="5714" y="275198"/>
                  </a:moveTo>
                  <a:lnTo>
                    <a:pt x="1659" y="275198"/>
                  </a:lnTo>
                  <a:lnTo>
                    <a:pt x="1648" y="281548"/>
                  </a:lnTo>
                  <a:lnTo>
                    <a:pt x="5708" y="281548"/>
                  </a:lnTo>
                  <a:lnTo>
                    <a:pt x="5714" y="275198"/>
                  </a:lnTo>
                  <a:close/>
                </a:path>
                <a:path w="1509395" h="1449704">
                  <a:moveTo>
                    <a:pt x="1508914" y="275198"/>
                  </a:moveTo>
                  <a:lnTo>
                    <a:pt x="1504079" y="275198"/>
                  </a:lnTo>
                  <a:lnTo>
                    <a:pt x="1504068" y="281548"/>
                  </a:lnTo>
                  <a:lnTo>
                    <a:pt x="1508898" y="281548"/>
                  </a:lnTo>
                  <a:lnTo>
                    <a:pt x="1508914" y="275198"/>
                  </a:lnTo>
                  <a:close/>
                </a:path>
                <a:path w="1509395" h="1449704">
                  <a:moveTo>
                    <a:pt x="5708" y="281548"/>
                  </a:moveTo>
                  <a:lnTo>
                    <a:pt x="1648" y="281548"/>
                  </a:lnTo>
                  <a:lnTo>
                    <a:pt x="1637" y="287898"/>
                  </a:lnTo>
                  <a:lnTo>
                    <a:pt x="5703" y="287898"/>
                  </a:lnTo>
                  <a:lnTo>
                    <a:pt x="5708" y="281548"/>
                  </a:lnTo>
                  <a:close/>
                </a:path>
                <a:path w="1509395" h="1449704">
                  <a:moveTo>
                    <a:pt x="1508898" y="281548"/>
                  </a:moveTo>
                  <a:lnTo>
                    <a:pt x="1504068" y="281548"/>
                  </a:lnTo>
                  <a:lnTo>
                    <a:pt x="1504057" y="287898"/>
                  </a:lnTo>
                  <a:lnTo>
                    <a:pt x="1508881" y="287898"/>
                  </a:lnTo>
                  <a:lnTo>
                    <a:pt x="1508898" y="281548"/>
                  </a:lnTo>
                  <a:close/>
                </a:path>
                <a:path w="1509395" h="1449704">
                  <a:moveTo>
                    <a:pt x="5703" y="287898"/>
                  </a:moveTo>
                  <a:lnTo>
                    <a:pt x="1637" y="287898"/>
                  </a:lnTo>
                  <a:lnTo>
                    <a:pt x="1624" y="295518"/>
                  </a:lnTo>
                  <a:lnTo>
                    <a:pt x="5696" y="295518"/>
                  </a:lnTo>
                  <a:lnTo>
                    <a:pt x="5703" y="287898"/>
                  </a:lnTo>
                  <a:close/>
                </a:path>
                <a:path w="1509395" h="1449704">
                  <a:moveTo>
                    <a:pt x="1508881" y="287898"/>
                  </a:moveTo>
                  <a:lnTo>
                    <a:pt x="1504057" y="287898"/>
                  </a:lnTo>
                  <a:lnTo>
                    <a:pt x="1504044" y="295518"/>
                  </a:lnTo>
                  <a:lnTo>
                    <a:pt x="1508861" y="295518"/>
                  </a:lnTo>
                  <a:lnTo>
                    <a:pt x="1508881" y="287898"/>
                  </a:lnTo>
                  <a:close/>
                </a:path>
                <a:path w="1509395" h="1449704">
                  <a:moveTo>
                    <a:pt x="5696" y="295518"/>
                  </a:moveTo>
                  <a:lnTo>
                    <a:pt x="1624" y="295518"/>
                  </a:lnTo>
                  <a:lnTo>
                    <a:pt x="1615" y="300598"/>
                  </a:lnTo>
                  <a:lnTo>
                    <a:pt x="5691" y="300598"/>
                  </a:lnTo>
                  <a:lnTo>
                    <a:pt x="5696" y="295518"/>
                  </a:lnTo>
                  <a:close/>
                </a:path>
                <a:path w="1509395" h="1449704">
                  <a:moveTo>
                    <a:pt x="1508861" y="295518"/>
                  </a:moveTo>
                  <a:lnTo>
                    <a:pt x="1504044" y="295518"/>
                  </a:lnTo>
                  <a:lnTo>
                    <a:pt x="1504035" y="300598"/>
                  </a:lnTo>
                  <a:lnTo>
                    <a:pt x="1508848" y="300598"/>
                  </a:lnTo>
                  <a:lnTo>
                    <a:pt x="1508861" y="295518"/>
                  </a:lnTo>
                  <a:close/>
                </a:path>
                <a:path w="1509395" h="1449704">
                  <a:moveTo>
                    <a:pt x="5691" y="300598"/>
                  </a:moveTo>
                  <a:lnTo>
                    <a:pt x="1615" y="300598"/>
                  </a:lnTo>
                  <a:lnTo>
                    <a:pt x="1601" y="308218"/>
                  </a:lnTo>
                  <a:lnTo>
                    <a:pt x="5685" y="308218"/>
                  </a:lnTo>
                  <a:lnTo>
                    <a:pt x="5691" y="300598"/>
                  </a:lnTo>
                  <a:close/>
                </a:path>
                <a:path w="1509395" h="1449704">
                  <a:moveTo>
                    <a:pt x="1508848" y="300598"/>
                  </a:moveTo>
                  <a:lnTo>
                    <a:pt x="1504035" y="300598"/>
                  </a:lnTo>
                  <a:lnTo>
                    <a:pt x="1504021" y="308218"/>
                  </a:lnTo>
                  <a:lnTo>
                    <a:pt x="1508827" y="308218"/>
                  </a:lnTo>
                  <a:lnTo>
                    <a:pt x="1508848" y="300598"/>
                  </a:lnTo>
                  <a:close/>
                </a:path>
                <a:path w="1509395" h="1449704">
                  <a:moveTo>
                    <a:pt x="5685" y="308218"/>
                  </a:moveTo>
                  <a:lnTo>
                    <a:pt x="1601" y="308218"/>
                  </a:lnTo>
                  <a:lnTo>
                    <a:pt x="1593" y="313298"/>
                  </a:lnTo>
                  <a:lnTo>
                    <a:pt x="5680" y="313298"/>
                  </a:lnTo>
                  <a:lnTo>
                    <a:pt x="5685" y="308218"/>
                  </a:lnTo>
                  <a:close/>
                </a:path>
                <a:path w="1509395" h="1449704">
                  <a:moveTo>
                    <a:pt x="1508827" y="308218"/>
                  </a:moveTo>
                  <a:lnTo>
                    <a:pt x="1504021" y="308218"/>
                  </a:lnTo>
                  <a:lnTo>
                    <a:pt x="1504012" y="313298"/>
                  </a:lnTo>
                  <a:lnTo>
                    <a:pt x="1508814" y="313298"/>
                  </a:lnTo>
                  <a:lnTo>
                    <a:pt x="1508827" y="308218"/>
                  </a:lnTo>
                  <a:close/>
                </a:path>
                <a:path w="1509395" h="1449704">
                  <a:moveTo>
                    <a:pt x="5680" y="313298"/>
                  </a:moveTo>
                  <a:lnTo>
                    <a:pt x="1593" y="313298"/>
                  </a:lnTo>
                  <a:lnTo>
                    <a:pt x="1579" y="320918"/>
                  </a:lnTo>
                  <a:lnTo>
                    <a:pt x="5674" y="320918"/>
                  </a:lnTo>
                  <a:lnTo>
                    <a:pt x="5680" y="313298"/>
                  </a:lnTo>
                  <a:close/>
                </a:path>
                <a:path w="1509395" h="1449704">
                  <a:moveTo>
                    <a:pt x="1508814" y="313298"/>
                  </a:moveTo>
                  <a:lnTo>
                    <a:pt x="1504012" y="313298"/>
                  </a:lnTo>
                  <a:lnTo>
                    <a:pt x="1503999" y="320918"/>
                  </a:lnTo>
                  <a:lnTo>
                    <a:pt x="1508794" y="320918"/>
                  </a:lnTo>
                  <a:lnTo>
                    <a:pt x="1508814" y="313298"/>
                  </a:lnTo>
                  <a:close/>
                </a:path>
                <a:path w="1509395" h="1449704">
                  <a:moveTo>
                    <a:pt x="5674" y="320918"/>
                  </a:moveTo>
                  <a:lnTo>
                    <a:pt x="1579" y="320918"/>
                  </a:lnTo>
                  <a:lnTo>
                    <a:pt x="1570" y="325998"/>
                  </a:lnTo>
                  <a:lnTo>
                    <a:pt x="5669" y="325998"/>
                  </a:lnTo>
                  <a:lnTo>
                    <a:pt x="5674" y="320918"/>
                  </a:lnTo>
                  <a:close/>
                </a:path>
                <a:path w="1509395" h="1449704">
                  <a:moveTo>
                    <a:pt x="1508794" y="320918"/>
                  </a:moveTo>
                  <a:lnTo>
                    <a:pt x="1503999" y="320918"/>
                  </a:lnTo>
                  <a:lnTo>
                    <a:pt x="1503990" y="325998"/>
                  </a:lnTo>
                  <a:lnTo>
                    <a:pt x="1508781" y="325998"/>
                  </a:lnTo>
                  <a:lnTo>
                    <a:pt x="1508794" y="320918"/>
                  </a:lnTo>
                  <a:close/>
                </a:path>
                <a:path w="1509395" h="1449704">
                  <a:moveTo>
                    <a:pt x="5669" y="325998"/>
                  </a:moveTo>
                  <a:lnTo>
                    <a:pt x="1570" y="325998"/>
                  </a:lnTo>
                  <a:lnTo>
                    <a:pt x="1557" y="333618"/>
                  </a:lnTo>
                  <a:lnTo>
                    <a:pt x="5662" y="333618"/>
                  </a:lnTo>
                  <a:lnTo>
                    <a:pt x="5669" y="325998"/>
                  </a:lnTo>
                  <a:close/>
                </a:path>
                <a:path w="1509395" h="1449704">
                  <a:moveTo>
                    <a:pt x="1508781" y="325998"/>
                  </a:moveTo>
                  <a:lnTo>
                    <a:pt x="1503990" y="325998"/>
                  </a:lnTo>
                  <a:lnTo>
                    <a:pt x="1503976" y="333618"/>
                  </a:lnTo>
                  <a:lnTo>
                    <a:pt x="1508761" y="333618"/>
                  </a:lnTo>
                  <a:lnTo>
                    <a:pt x="1508781" y="325998"/>
                  </a:lnTo>
                  <a:close/>
                </a:path>
                <a:path w="1509395" h="1449704">
                  <a:moveTo>
                    <a:pt x="5662" y="333618"/>
                  </a:moveTo>
                  <a:lnTo>
                    <a:pt x="1557" y="333618"/>
                  </a:lnTo>
                  <a:lnTo>
                    <a:pt x="1546" y="339968"/>
                  </a:lnTo>
                  <a:lnTo>
                    <a:pt x="5657" y="339968"/>
                  </a:lnTo>
                  <a:lnTo>
                    <a:pt x="5662" y="333618"/>
                  </a:lnTo>
                  <a:close/>
                </a:path>
                <a:path w="1509395" h="1449704">
                  <a:moveTo>
                    <a:pt x="1508761" y="333618"/>
                  </a:moveTo>
                  <a:lnTo>
                    <a:pt x="1503976" y="333618"/>
                  </a:lnTo>
                  <a:lnTo>
                    <a:pt x="1503965" y="339968"/>
                  </a:lnTo>
                  <a:lnTo>
                    <a:pt x="1508744" y="339968"/>
                  </a:lnTo>
                  <a:lnTo>
                    <a:pt x="1508761" y="333618"/>
                  </a:lnTo>
                  <a:close/>
                </a:path>
                <a:path w="1509395" h="1449704">
                  <a:moveTo>
                    <a:pt x="5657" y="339968"/>
                  </a:moveTo>
                  <a:lnTo>
                    <a:pt x="1546" y="339968"/>
                  </a:lnTo>
                  <a:lnTo>
                    <a:pt x="1535" y="346318"/>
                  </a:lnTo>
                  <a:lnTo>
                    <a:pt x="5651" y="346318"/>
                  </a:lnTo>
                  <a:lnTo>
                    <a:pt x="5657" y="339968"/>
                  </a:lnTo>
                  <a:close/>
                </a:path>
                <a:path w="1509395" h="1449704">
                  <a:moveTo>
                    <a:pt x="1508744" y="339968"/>
                  </a:moveTo>
                  <a:lnTo>
                    <a:pt x="1503965" y="339968"/>
                  </a:lnTo>
                  <a:lnTo>
                    <a:pt x="1503954" y="346318"/>
                  </a:lnTo>
                  <a:lnTo>
                    <a:pt x="1508727" y="346318"/>
                  </a:lnTo>
                  <a:lnTo>
                    <a:pt x="1508744" y="339968"/>
                  </a:lnTo>
                  <a:close/>
                </a:path>
                <a:path w="1509395" h="1449704">
                  <a:moveTo>
                    <a:pt x="5651" y="346318"/>
                  </a:moveTo>
                  <a:lnTo>
                    <a:pt x="1535" y="346318"/>
                  </a:lnTo>
                  <a:lnTo>
                    <a:pt x="1512" y="359018"/>
                  </a:lnTo>
                  <a:lnTo>
                    <a:pt x="5640" y="359018"/>
                  </a:lnTo>
                  <a:lnTo>
                    <a:pt x="5651" y="346318"/>
                  </a:lnTo>
                  <a:close/>
                </a:path>
                <a:path w="1509395" h="1449704">
                  <a:moveTo>
                    <a:pt x="1508727" y="346318"/>
                  </a:moveTo>
                  <a:lnTo>
                    <a:pt x="1503954" y="346318"/>
                  </a:lnTo>
                  <a:lnTo>
                    <a:pt x="1503931" y="359018"/>
                  </a:lnTo>
                  <a:lnTo>
                    <a:pt x="1508694" y="359018"/>
                  </a:lnTo>
                  <a:lnTo>
                    <a:pt x="1508727" y="346318"/>
                  </a:lnTo>
                  <a:close/>
                </a:path>
                <a:path w="1509395" h="1449704">
                  <a:moveTo>
                    <a:pt x="5640" y="359018"/>
                  </a:moveTo>
                  <a:lnTo>
                    <a:pt x="1512" y="359018"/>
                  </a:lnTo>
                  <a:lnTo>
                    <a:pt x="1503" y="364098"/>
                  </a:lnTo>
                  <a:lnTo>
                    <a:pt x="5635" y="364098"/>
                  </a:lnTo>
                  <a:lnTo>
                    <a:pt x="5640" y="359018"/>
                  </a:lnTo>
                  <a:close/>
                </a:path>
                <a:path w="1509395" h="1449704">
                  <a:moveTo>
                    <a:pt x="1508694" y="359018"/>
                  </a:moveTo>
                  <a:lnTo>
                    <a:pt x="1503931" y="359018"/>
                  </a:lnTo>
                  <a:lnTo>
                    <a:pt x="1503922" y="364098"/>
                  </a:lnTo>
                  <a:lnTo>
                    <a:pt x="1508680" y="364098"/>
                  </a:lnTo>
                  <a:lnTo>
                    <a:pt x="1508694" y="359018"/>
                  </a:lnTo>
                  <a:close/>
                </a:path>
                <a:path w="1509395" h="1449704">
                  <a:moveTo>
                    <a:pt x="5635" y="364098"/>
                  </a:moveTo>
                  <a:lnTo>
                    <a:pt x="1503" y="364098"/>
                  </a:lnTo>
                  <a:lnTo>
                    <a:pt x="1468" y="384418"/>
                  </a:lnTo>
                  <a:lnTo>
                    <a:pt x="5617" y="384418"/>
                  </a:lnTo>
                  <a:lnTo>
                    <a:pt x="5635" y="364098"/>
                  </a:lnTo>
                  <a:close/>
                </a:path>
                <a:path w="1509395" h="1449704">
                  <a:moveTo>
                    <a:pt x="1508680" y="364098"/>
                  </a:moveTo>
                  <a:lnTo>
                    <a:pt x="1503922" y="364098"/>
                  </a:lnTo>
                  <a:lnTo>
                    <a:pt x="1503886" y="384418"/>
                  </a:lnTo>
                  <a:lnTo>
                    <a:pt x="1508627" y="384418"/>
                  </a:lnTo>
                  <a:lnTo>
                    <a:pt x="1508680" y="364098"/>
                  </a:lnTo>
                  <a:close/>
                </a:path>
                <a:path w="1509395" h="1449704">
                  <a:moveTo>
                    <a:pt x="5617" y="384418"/>
                  </a:moveTo>
                  <a:lnTo>
                    <a:pt x="1468" y="384418"/>
                  </a:lnTo>
                  <a:lnTo>
                    <a:pt x="1457" y="390768"/>
                  </a:lnTo>
                  <a:lnTo>
                    <a:pt x="5612" y="390768"/>
                  </a:lnTo>
                  <a:lnTo>
                    <a:pt x="5617" y="384418"/>
                  </a:lnTo>
                  <a:close/>
                </a:path>
                <a:path w="1509395" h="1449704">
                  <a:moveTo>
                    <a:pt x="1508627" y="384418"/>
                  </a:moveTo>
                  <a:lnTo>
                    <a:pt x="1503886" y="384418"/>
                  </a:lnTo>
                  <a:lnTo>
                    <a:pt x="1503875" y="390768"/>
                  </a:lnTo>
                  <a:lnTo>
                    <a:pt x="1508610" y="390768"/>
                  </a:lnTo>
                  <a:lnTo>
                    <a:pt x="1508627" y="384418"/>
                  </a:lnTo>
                  <a:close/>
                </a:path>
                <a:path w="1509395" h="1449704">
                  <a:moveTo>
                    <a:pt x="5612" y="390768"/>
                  </a:moveTo>
                  <a:lnTo>
                    <a:pt x="1457" y="390768"/>
                  </a:lnTo>
                  <a:lnTo>
                    <a:pt x="1446" y="397118"/>
                  </a:lnTo>
                  <a:lnTo>
                    <a:pt x="5606" y="397118"/>
                  </a:lnTo>
                  <a:lnTo>
                    <a:pt x="5612" y="390768"/>
                  </a:lnTo>
                  <a:close/>
                </a:path>
                <a:path w="1509395" h="1449704">
                  <a:moveTo>
                    <a:pt x="1508610" y="390768"/>
                  </a:moveTo>
                  <a:lnTo>
                    <a:pt x="1503875" y="390768"/>
                  </a:lnTo>
                  <a:lnTo>
                    <a:pt x="1503864" y="397118"/>
                  </a:lnTo>
                  <a:lnTo>
                    <a:pt x="1508594" y="397118"/>
                  </a:lnTo>
                  <a:lnTo>
                    <a:pt x="1508610" y="390768"/>
                  </a:lnTo>
                  <a:close/>
                </a:path>
                <a:path w="1509395" h="1449704">
                  <a:moveTo>
                    <a:pt x="5606" y="397118"/>
                  </a:moveTo>
                  <a:lnTo>
                    <a:pt x="1446" y="397118"/>
                  </a:lnTo>
                  <a:lnTo>
                    <a:pt x="1434" y="403468"/>
                  </a:lnTo>
                  <a:lnTo>
                    <a:pt x="5601" y="403468"/>
                  </a:lnTo>
                  <a:lnTo>
                    <a:pt x="5606" y="397118"/>
                  </a:lnTo>
                  <a:close/>
                </a:path>
                <a:path w="1509395" h="1449704">
                  <a:moveTo>
                    <a:pt x="1508594" y="397118"/>
                  </a:moveTo>
                  <a:lnTo>
                    <a:pt x="1503864" y="397118"/>
                  </a:lnTo>
                  <a:lnTo>
                    <a:pt x="1503853" y="403468"/>
                  </a:lnTo>
                  <a:lnTo>
                    <a:pt x="1508577" y="403468"/>
                  </a:lnTo>
                  <a:lnTo>
                    <a:pt x="1508594" y="397118"/>
                  </a:lnTo>
                  <a:close/>
                </a:path>
                <a:path w="1509395" h="1449704">
                  <a:moveTo>
                    <a:pt x="5601" y="403468"/>
                  </a:moveTo>
                  <a:lnTo>
                    <a:pt x="1434" y="403468"/>
                  </a:lnTo>
                  <a:lnTo>
                    <a:pt x="1423" y="409818"/>
                  </a:lnTo>
                  <a:lnTo>
                    <a:pt x="5595" y="409818"/>
                  </a:lnTo>
                  <a:lnTo>
                    <a:pt x="5601" y="403468"/>
                  </a:lnTo>
                  <a:close/>
                </a:path>
                <a:path w="1509395" h="1449704">
                  <a:moveTo>
                    <a:pt x="1508577" y="403468"/>
                  </a:moveTo>
                  <a:lnTo>
                    <a:pt x="1503853" y="403468"/>
                  </a:lnTo>
                  <a:lnTo>
                    <a:pt x="1503842" y="409818"/>
                  </a:lnTo>
                  <a:lnTo>
                    <a:pt x="1508560" y="409818"/>
                  </a:lnTo>
                  <a:lnTo>
                    <a:pt x="1508577" y="403468"/>
                  </a:lnTo>
                  <a:close/>
                </a:path>
                <a:path w="1509395" h="1449704">
                  <a:moveTo>
                    <a:pt x="5595" y="409818"/>
                  </a:moveTo>
                  <a:lnTo>
                    <a:pt x="1423" y="409818"/>
                  </a:lnTo>
                  <a:lnTo>
                    <a:pt x="1390" y="428868"/>
                  </a:lnTo>
                  <a:lnTo>
                    <a:pt x="5578" y="428868"/>
                  </a:lnTo>
                  <a:lnTo>
                    <a:pt x="5595" y="409818"/>
                  </a:lnTo>
                  <a:close/>
                </a:path>
                <a:path w="1509395" h="1449704">
                  <a:moveTo>
                    <a:pt x="1508560" y="409818"/>
                  </a:moveTo>
                  <a:lnTo>
                    <a:pt x="1503842" y="409818"/>
                  </a:lnTo>
                  <a:lnTo>
                    <a:pt x="1503808" y="428868"/>
                  </a:lnTo>
                  <a:lnTo>
                    <a:pt x="1508510" y="428868"/>
                  </a:lnTo>
                  <a:lnTo>
                    <a:pt x="1508560" y="409818"/>
                  </a:lnTo>
                  <a:close/>
                </a:path>
                <a:path w="1509395" h="1449704">
                  <a:moveTo>
                    <a:pt x="5578" y="428868"/>
                  </a:moveTo>
                  <a:lnTo>
                    <a:pt x="1390" y="428868"/>
                  </a:lnTo>
                  <a:lnTo>
                    <a:pt x="1381" y="433948"/>
                  </a:lnTo>
                  <a:lnTo>
                    <a:pt x="5574" y="433948"/>
                  </a:lnTo>
                  <a:lnTo>
                    <a:pt x="5578" y="428868"/>
                  </a:lnTo>
                  <a:close/>
                </a:path>
                <a:path w="1509395" h="1449704">
                  <a:moveTo>
                    <a:pt x="1508510" y="428868"/>
                  </a:moveTo>
                  <a:lnTo>
                    <a:pt x="1503808" y="428868"/>
                  </a:lnTo>
                  <a:lnTo>
                    <a:pt x="1503799" y="433948"/>
                  </a:lnTo>
                  <a:lnTo>
                    <a:pt x="1508497" y="433948"/>
                  </a:lnTo>
                  <a:lnTo>
                    <a:pt x="1508510" y="428868"/>
                  </a:lnTo>
                  <a:close/>
                </a:path>
                <a:path w="1509395" h="1449704">
                  <a:moveTo>
                    <a:pt x="5574" y="433948"/>
                  </a:moveTo>
                  <a:lnTo>
                    <a:pt x="1381" y="433948"/>
                  </a:lnTo>
                  <a:lnTo>
                    <a:pt x="1370" y="440298"/>
                  </a:lnTo>
                  <a:lnTo>
                    <a:pt x="5568" y="440298"/>
                  </a:lnTo>
                  <a:lnTo>
                    <a:pt x="5574" y="433948"/>
                  </a:lnTo>
                  <a:close/>
                </a:path>
                <a:path w="1509395" h="1449704">
                  <a:moveTo>
                    <a:pt x="1508497" y="433948"/>
                  </a:moveTo>
                  <a:lnTo>
                    <a:pt x="1503799" y="433948"/>
                  </a:lnTo>
                  <a:lnTo>
                    <a:pt x="1503788" y="440298"/>
                  </a:lnTo>
                  <a:lnTo>
                    <a:pt x="1508480" y="440298"/>
                  </a:lnTo>
                  <a:lnTo>
                    <a:pt x="1508497" y="433948"/>
                  </a:lnTo>
                  <a:close/>
                </a:path>
                <a:path w="1509395" h="1449704">
                  <a:moveTo>
                    <a:pt x="5568" y="440298"/>
                  </a:moveTo>
                  <a:lnTo>
                    <a:pt x="1370" y="440298"/>
                  </a:lnTo>
                  <a:lnTo>
                    <a:pt x="1345" y="454268"/>
                  </a:lnTo>
                  <a:lnTo>
                    <a:pt x="5556" y="454268"/>
                  </a:lnTo>
                  <a:lnTo>
                    <a:pt x="5568" y="440298"/>
                  </a:lnTo>
                  <a:close/>
                </a:path>
                <a:path w="1509395" h="1449704">
                  <a:moveTo>
                    <a:pt x="1508480" y="440298"/>
                  </a:moveTo>
                  <a:lnTo>
                    <a:pt x="1503788" y="440298"/>
                  </a:lnTo>
                  <a:lnTo>
                    <a:pt x="1503763" y="454268"/>
                  </a:lnTo>
                  <a:lnTo>
                    <a:pt x="1508443" y="454268"/>
                  </a:lnTo>
                  <a:lnTo>
                    <a:pt x="1508480" y="440298"/>
                  </a:lnTo>
                  <a:close/>
                </a:path>
                <a:path w="1509395" h="1449704">
                  <a:moveTo>
                    <a:pt x="5556" y="454268"/>
                  </a:moveTo>
                  <a:lnTo>
                    <a:pt x="1345" y="454268"/>
                  </a:lnTo>
                  <a:lnTo>
                    <a:pt x="1167" y="555868"/>
                  </a:lnTo>
                  <a:lnTo>
                    <a:pt x="5466" y="555868"/>
                  </a:lnTo>
                  <a:lnTo>
                    <a:pt x="5556" y="454268"/>
                  </a:lnTo>
                  <a:close/>
                </a:path>
                <a:path w="1509395" h="1449704">
                  <a:moveTo>
                    <a:pt x="1508443" y="454268"/>
                  </a:moveTo>
                  <a:lnTo>
                    <a:pt x="1503763" y="454268"/>
                  </a:lnTo>
                  <a:lnTo>
                    <a:pt x="1503584" y="555868"/>
                  </a:lnTo>
                  <a:lnTo>
                    <a:pt x="1508176" y="555868"/>
                  </a:lnTo>
                  <a:lnTo>
                    <a:pt x="1508443" y="454268"/>
                  </a:lnTo>
                  <a:close/>
                </a:path>
                <a:path w="1509395" h="1449704">
                  <a:moveTo>
                    <a:pt x="5466" y="555868"/>
                  </a:moveTo>
                  <a:lnTo>
                    <a:pt x="1167" y="555868"/>
                  </a:lnTo>
                  <a:lnTo>
                    <a:pt x="1056" y="619368"/>
                  </a:lnTo>
                  <a:lnTo>
                    <a:pt x="5410" y="619368"/>
                  </a:lnTo>
                  <a:lnTo>
                    <a:pt x="5466" y="555868"/>
                  </a:lnTo>
                  <a:close/>
                </a:path>
                <a:path w="1509395" h="1449704">
                  <a:moveTo>
                    <a:pt x="1508176" y="555868"/>
                  </a:moveTo>
                  <a:lnTo>
                    <a:pt x="1503584" y="555868"/>
                  </a:lnTo>
                  <a:lnTo>
                    <a:pt x="1503471" y="619368"/>
                  </a:lnTo>
                  <a:lnTo>
                    <a:pt x="1508009" y="619368"/>
                  </a:lnTo>
                  <a:lnTo>
                    <a:pt x="1508176" y="555868"/>
                  </a:lnTo>
                  <a:close/>
                </a:path>
                <a:path w="1509395" h="1449704">
                  <a:moveTo>
                    <a:pt x="5410" y="619368"/>
                  </a:moveTo>
                  <a:lnTo>
                    <a:pt x="1056" y="619368"/>
                  </a:lnTo>
                  <a:lnTo>
                    <a:pt x="933" y="689218"/>
                  </a:lnTo>
                  <a:lnTo>
                    <a:pt x="5348" y="689218"/>
                  </a:lnTo>
                  <a:lnTo>
                    <a:pt x="5410" y="619368"/>
                  </a:lnTo>
                  <a:close/>
                </a:path>
                <a:path w="1509395" h="1449704">
                  <a:moveTo>
                    <a:pt x="1508009" y="619368"/>
                  </a:moveTo>
                  <a:lnTo>
                    <a:pt x="1503471" y="619368"/>
                  </a:lnTo>
                  <a:lnTo>
                    <a:pt x="1503348" y="689218"/>
                  </a:lnTo>
                  <a:lnTo>
                    <a:pt x="1507825" y="689218"/>
                  </a:lnTo>
                  <a:lnTo>
                    <a:pt x="1508009" y="619368"/>
                  </a:lnTo>
                  <a:close/>
                </a:path>
                <a:path w="1509395" h="1449704">
                  <a:moveTo>
                    <a:pt x="5348" y="689218"/>
                  </a:moveTo>
                  <a:lnTo>
                    <a:pt x="933" y="689218"/>
                  </a:lnTo>
                  <a:lnTo>
                    <a:pt x="701" y="821298"/>
                  </a:lnTo>
                  <a:lnTo>
                    <a:pt x="5232" y="821298"/>
                  </a:lnTo>
                  <a:lnTo>
                    <a:pt x="5348" y="689218"/>
                  </a:lnTo>
                  <a:close/>
                </a:path>
                <a:path w="1509395" h="1449704">
                  <a:moveTo>
                    <a:pt x="1507825" y="689218"/>
                  </a:moveTo>
                  <a:lnTo>
                    <a:pt x="1503348" y="689218"/>
                  </a:lnTo>
                  <a:lnTo>
                    <a:pt x="1503115" y="821298"/>
                  </a:lnTo>
                  <a:lnTo>
                    <a:pt x="1507477" y="821298"/>
                  </a:lnTo>
                  <a:lnTo>
                    <a:pt x="1507825" y="689218"/>
                  </a:lnTo>
                  <a:close/>
                </a:path>
                <a:path w="1509395" h="1449704">
                  <a:moveTo>
                    <a:pt x="5232" y="821298"/>
                  </a:moveTo>
                  <a:lnTo>
                    <a:pt x="701" y="821298"/>
                  </a:lnTo>
                  <a:lnTo>
                    <a:pt x="646" y="853048"/>
                  </a:lnTo>
                  <a:lnTo>
                    <a:pt x="5203" y="853048"/>
                  </a:lnTo>
                  <a:lnTo>
                    <a:pt x="5232" y="821298"/>
                  </a:lnTo>
                  <a:close/>
                </a:path>
                <a:path w="1509395" h="1449704">
                  <a:moveTo>
                    <a:pt x="1507477" y="821298"/>
                  </a:moveTo>
                  <a:lnTo>
                    <a:pt x="1503115" y="821298"/>
                  </a:lnTo>
                  <a:lnTo>
                    <a:pt x="1503059" y="853048"/>
                  </a:lnTo>
                  <a:lnTo>
                    <a:pt x="1507394" y="853048"/>
                  </a:lnTo>
                  <a:lnTo>
                    <a:pt x="1507477" y="821298"/>
                  </a:lnTo>
                  <a:close/>
                </a:path>
                <a:path w="1509395" h="1449704">
                  <a:moveTo>
                    <a:pt x="5203" y="853048"/>
                  </a:moveTo>
                  <a:lnTo>
                    <a:pt x="646" y="853048"/>
                  </a:lnTo>
                  <a:lnTo>
                    <a:pt x="374" y="1007988"/>
                  </a:lnTo>
                  <a:lnTo>
                    <a:pt x="5067" y="1007988"/>
                  </a:lnTo>
                  <a:lnTo>
                    <a:pt x="5203" y="853048"/>
                  </a:lnTo>
                  <a:close/>
                </a:path>
                <a:path w="1509395" h="1449704">
                  <a:moveTo>
                    <a:pt x="1507394" y="853048"/>
                  </a:moveTo>
                  <a:lnTo>
                    <a:pt x="1503059" y="853048"/>
                  </a:lnTo>
                  <a:lnTo>
                    <a:pt x="1502785" y="1007988"/>
                  </a:lnTo>
                  <a:lnTo>
                    <a:pt x="1506986" y="1007988"/>
                  </a:lnTo>
                  <a:lnTo>
                    <a:pt x="1507394" y="853048"/>
                  </a:lnTo>
                  <a:close/>
                </a:path>
                <a:path w="1509395" h="1449704">
                  <a:moveTo>
                    <a:pt x="5067" y="1007988"/>
                  </a:moveTo>
                  <a:lnTo>
                    <a:pt x="374" y="1007988"/>
                  </a:lnTo>
                  <a:lnTo>
                    <a:pt x="334" y="1030848"/>
                  </a:lnTo>
                  <a:lnTo>
                    <a:pt x="5046" y="1030848"/>
                  </a:lnTo>
                  <a:lnTo>
                    <a:pt x="5067" y="1007988"/>
                  </a:lnTo>
                  <a:close/>
                </a:path>
                <a:path w="1509395" h="1449704">
                  <a:moveTo>
                    <a:pt x="1506986" y="1007988"/>
                  </a:moveTo>
                  <a:lnTo>
                    <a:pt x="1502785" y="1007988"/>
                  </a:lnTo>
                  <a:lnTo>
                    <a:pt x="1502744" y="1030848"/>
                  </a:lnTo>
                  <a:lnTo>
                    <a:pt x="1506926" y="1030848"/>
                  </a:lnTo>
                  <a:lnTo>
                    <a:pt x="1506986" y="1007988"/>
                  </a:lnTo>
                  <a:close/>
                </a:path>
                <a:path w="1509395" h="1449704">
                  <a:moveTo>
                    <a:pt x="5046" y="1030848"/>
                  </a:moveTo>
                  <a:lnTo>
                    <a:pt x="334" y="1030848"/>
                  </a:lnTo>
                  <a:lnTo>
                    <a:pt x="200" y="1107048"/>
                  </a:lnTo>
                  <a:lnTo>
                    <a:pt x="4979" y="1107048"/>
                  </a:lnTo>
                  <a:lnTo>
                    <a:pt x="5046" y="1030848"/>
                  </a:lnTo>
                  <a:close/>
                </a:path>
                <a:path w="1509395" h="1449704">
                  <a:moveTo>
                    <a:pt x="1506926" y="1030848"/>
                  </a:moveTo>
                  <a:lnTo>
                    <a:pt x="1502744" y="1030848"/>
                  </a:lnTo>
                  <a:lnTo>
                    <a:pt x="1502610" y="1107048"/>
                  </a:lnTo>
                  <a:lnTo>
                    <a:pt x="1506725" y="1107048"/>
                  </a:lnTo>
                  <a:lnTo>
                    <a:pt x="1506926" y="1030848"/>
                  </a:lnTo>
                  <a:close/>
                </a:path>
                <a:path w="1509395" h="1449704">
                  <a:moveTo>
                    <a:pt x="4979" y="1107048"/>
                  </a:moveTo>
                  <a:lnTo>
                    <a:pt x="200" y="1107048"/>
                  </a:lnTo>
                  <a:lnTo>
                    <a:pt x="184" y="1115938"/>
                  </a:lnTo>
                  <a:lnTo>
                    <a:pt x="4971" y="1115938"/>
                  </a:lnTo>
                  <a:lnTo>
                    <a:pt x="4979" y="1107048"/>
                  </a:lnTo>
                  <a:close/>
                </a:path>
                <a:path w="1509395" h="1449704">
                  <a:moveTo>
                    <a:pt x="1506725" y="1107048"/>
                  </a:moveTo>
                  <a:lnTo>
                    <a:pt x="1502610" y="1107048"/>
                  </a:lnTo>
                  <a:lnTo>
                    <a:pt x="1502594" y="1115938"/>
                  </a:lnTo>
                  <a:lnTo>
                    <a:pt x="1506702" y="1115938"/>
                  </a:lnTo>
                  <a:lnTo>
                    <a:pt x="1506725" y="1107048"/>
                  </a:lnTo>
                  <a:close/>
                </a:path>
                <a:path w="1509395" h="1449704">
                  <a:moveTo>
                    <a:pt x="4971" y="1115938"/>
                  </a:moveTo>
                  <a:lnTo>
                    <a:pt x="184" y="1115938"/>
                  </a:lnTo>
                  <a:lnTo>
                    <a:pt x="178" y="1119748"/>
                  </a:lnTo>
                  <a:lnTo>
                    <a:pt x="4968" y="1119748"/>
                  </a:lnTo>
                  <a:lnTo>
                    <a:pt x="4971" y="1115938"/>
                  </a:lnTo>
                  <a:close/>
                </a:path>
                <a:path w="1509395" h="1449704">
                  <a:moveTo>
                    <a:pt x="1506702" y="1115938"/>
                  </a:moveTo>
                  <a:lnTo>
                    <a:pt x="1502594" y="1115938"/>
                  </a:lnTo>
                  <a:lnTo>
                    <a:pt x="1502587" y="1119748"/>
                  </a:lnTo>
                  <a:lnTo>
                    <a:pt x="1506692" y="1119748"/>
                  </a:lnTo>
                  <a:lnTo>
                    <a:pt x="1506702" y="1115938"/>
                  </a:lnTo>
                  <a:close/>
                </a:path>
                <a:path w="1509395" h="1449704">
                  <a:moveTo>
                    <a:pt x="4968" y="1119748"/>
                  </a:moveTo>
                  <a:lnTo>
                    <a:pt x="178" y="1119748"/>
                  </a:lnTo>
                  <a:lnTo>
                    <a:pt x="118" y="1154038"/>
                  </a:lnTo>
                  <a:lnTo>
                    <a:pt x="4938" y="1154038"/>
                  </a:lnTo>
                  <a:lnTo>
                    <a:pt x="4968" y="1119748"/>
                  </a:lnTo>
                  <a:close/>
                </a:path>
                <a:path w="1509395" h="1449704">
                  <a:moveTo>
                    <a:pt x="1506692" y="1119748"/>
                  </a:moveTo>
                  <a:lnTo>
                    <a:pt x="1502587" y="1119748"/>
                  </a:lnTo>
                  <a:lnTo>
                    <a:pt x="1502527" y="1154038"/>
                  </a:lnTo>
                  <a:lnTo>
                    <a:pt x="1506602" y="1154038"/>
                  </a:lnTo>
                  <a:lnTo>
                    <a:pt x="1506692" y="1119748"/>
                  </a:lnTo>
                  <a:close/>
                </a:path>
                <a:path w="1509395" h="1449704">
                  <a:moveTo>
                    <a:pt x="4938" y="1154038"/>
                  </a:moveTo>
                  <a:lnTo>
                    <a:pt x="118" y="1154038"/>
                  </a:lnTo>
                  <a:lnTo>
                    <a:pt x="111" y="1157848"/>
                  </a:lnTo>
                  <a:lnTo>
                    <a:pt x="4934" y="1157848"/>
                  </a:lnTo>
                  <a:lnTo>
                    <a:pt x="4938" y="1154038"/>
                  </a:lnTo>
                  <a:close/>
                </a:path>
                <a:path w="1509395" h="1449704">
                  <a:moveTo>
                    <a:pt x="1506602" y="1154038"/>
                  </a:moveTo>
                  <a:lnTo>
                    <a:pt x="1502527" y="1154038"/>
                  </a:lnTo>
                  <a:lnTo>
                    <a:pt x="1502520" y="1157848"/>
                  </a:lnTo>
                  <a:lnTo>
                    <a:pt x="1506592" y="1157848"/>
                  </a:lnTo>
                  <a:lnTo>
                    <a:pt x="1506602" y="1154038"/>
                  </a:lnTo>
                  <a:close/>
                </a:path>
                <a:path w="1509395" h="1449704">
                  <a:moveTo>
                    <a:pt x="4934" y="1157848"/>
                  </a:moveTo>
                  <a:lnTo>
                    <a:pt x="111" y="1157848"/>
                  </a:lnTo>
                  <a:lnTo>
                    <a:pt x="89" y="1170548"/>
                  </a:lnTo>
                  <a:lnTo>
                    <a:pt x="4923" y="1170548"/>
                  </a:lnTo>
                  <a:lnTo>
                    <a:pt x="4934" y="1157848"/>
                  </a:lnTo>
                  <a:close/>
                </a:path>
                <a:path w="1509395" h="1449704">
                  <a:moveTo>
                    <a:pt x="1506592" y="1157848"/>
                  </a:moveTo>
                  <a:lnTo>
                    <a:pt x="1502520" y="1157848"/>
                  </a:lnTo>
                  <a:lnTo>
                    <a:pt x="1502498" y="1170548"/>
                  </a:lnTo>
                  <a:lnTo>
                    <a:pt x="1506558" y="1170548"/>
                  </a:lnTo>
                  <a:lnTo>
                    <a:pt x="1506592" y="1157848"/>
                  </a:lnTo>
                  <a:close/>
                </a:path>
                <a:path w="1509395" h="1449704">
                  <a:moveTo>
                    <a:pt x="4923" y="1170548"/>
                  </a:moveTo>
                  <a:lnTo>
                    <a:pt x="89" y="1170548"/>
                  </a:lnTo>
                  <a:lnTo>
                    <a:pt x="0" y="1221348"/>
                  </a:lnTo>
                  <a:lnTo>
                    <a:pt x="4878" y="1221348"/>
                  </a:lnTo>
                  <a:lnTo>
                    <a:pt x="4923" y="1170548"/>
                  </a:lnTo>
                  <a:close/>
                </a:path>
                <a:path w="1509395" h="1449704">
                  <a:moveTo>
                    <a:pt x="1506558" y="1170548"/>
                  </a:moveTo>
                  <a:lnTo>
                    <a:pt x="1502498" y="1170548"/>
                  </a:lnTo>
                  <a:lnTo>
                    <a:pt x="1502408" y="1221348"/>
                  </a:lnTo>
                  <a:lnTo>
                    <a:pt x="1506424" y="1221348"/>
                  </a:lnTo>
                  <a:lnTo>
                    <a:pt x="1506558" y="1170548"/>
                  </a:lnTo>
                  <a:close/>
                </a:path>
                <a:path w="1509395" h="1449704">
                  <a:moveTo>
                    <a:pt x="4878" y="1221348"/>
                  </a:moveTo>
                  <a:lnTo>
                    <a:pt x="873" y="1221348"/>
                  </a:lnTo>
                  <a:lnTo>
                    <a:pt x="873" y="1222618"/>
                  </a:lnTo>
                  <a:lnTo>
                    <a:pt x="2143" y="1222618"/>
                  </a:lnTo>
                  <a:lnTo>
                    <a:pt x="2143" y="1225158"/>
                  </a:lnTo>
                  <a:lnTo>
                    <a:pt x="3413" y="1225158"/>
                  </a:lnTo>
                  <a:lnTo>
                    <a:pt x="3413" y="1226428"/>
                  </a:lnTo>
                  <a:lnTo>
                    <a:pt x="4683" y="1226428"/>
                  </a:lnTo>
                  <a:lnTo>
                    <a:pt x="4683" y="1227698"/>
                  </a:lnTo>
                  <a:lnTo>
                    <a:pt x="4873" y="1227698"/>
                  </a:lnTo>
                  <a:lnTo>
                    <a:pt x="4878" y="1221348"/>
                  </a:lnTo>
                  <a:close/>
                </a:path>
                <a:path w="1509395" h="1449704">
                  <a:moveTo>
                    <a:pt x="1506424" y="1221348"/>
                  </a:moveTo>
                  <a:lnTo>
                    <a:pt x="1502408" y="1221348"/>
                  </a:lnTo>
                  <a:lnTo>
                    <a:pt x="1502397" y="1227698"/>
                  </a:lnTo>
                  <a:lnTo>
                    <a:pt x="1505823" y="1227698"/>
                  </a:lnTo>
                  <a:lnTo>
                    <a:pt x="1505823" y="1226428"/>
                  </a:lnTo>
                  <a:lnTo>
                    <a:pt x="1506411" y="1226428"/>
                  </a:lnTo>
                  <a:lnTo>
                    <a:pt x="1506424" y="1221348"/>
                  </a:lnTo>
                  <a:close/>
                </a:path>
                <a:path w="1509395" h="1449704">
                  <a:moveTo>
                    <a:pt x="1504553" y="1227698"/>
                  </a:moveTo>
                  <a:lnTo>
                    <a:pt x="1502397" y="1227698"/>
                  </a:lnTo>
                  <a:lnTo>
                    <a:pt x="1502392" y="1230238"/>
                  </a:lnTo>
                  <a:lnTo>
                    <a:pt x="1503283" y="1230238"/>
                  </a:lnTo>
                  <a:lnTo>
                    <a:pt x="1503283" y="1228968"/>
                  </a:lnTo>
                  <a:lnTo>
                    <a:pt x="1504553" y="1228968"/>
                  </a:lnTo>
                  <a:lnTo>
                    <a:pt x="1504553" y="1227698"/>
                  </a:lnTo>
                  <a:close/>
                </a:path>
                <a:path w="1509395" h="1449704">
                  <a:moveTo>
                    <a:pt x="1503283" y="1230238"/>
                  </a:moveTo>
                  <a:lnTo>
                    <a:pt x="1502392" y="1230238"/>
                  </a:lnTo>
                  <a:lnTo>
                    <a:pt x="1502390" y="1231508"/>
                  </a:lnTo>
                  <a:lnTo>
                    <a:pt x="1503283" y="1231508"/>
                  </a:lnTo>
                  <a:lnTo>
                    <a:pt x="1503283" y="1230238"/>
                  </a:lnTo>
                  <a:close/>
                </a:path>
                <a:path w="1509395" h="1449704">
                  <a:moveTo>
                    <a:pt x="226933" y="1442705"/>
                  </a:moveTo>
                  <a:lnTo>
                    <a:pt x="226933" y="1443598"/>
                  </a:lnTo>
                  <a:lnTo>
                    <a:pt x="753348" y="1443598"/>
                  </a:lnTo>
                  <a:lnTo>
                    <a:pt x="226933" y="1442705"/>
                  </a:lnTo>
                  <a:close/>
                </a:path>
                <a:path w="1509395" h="1449704">
                  <a:moveTo>
                    <a:pt x="1281033" y="1444868"/>
                  </a:moveTo>
                  <a:lnTo>
                    <a:pt x="229473" y="1444868"/>
                  </a:lnTo>
                  <a:lnTo>
                    <a:pt x="229473" y="1446138"/>
                  </a:lnTo>
                  <a:lnTo>
                    <a:pt x="1281033" y="1446138"/>
                  </a:lnTo>
                  <a:lnTo>
                    <a:pt x="1281033" y="1444868"/>
                  </a:lnTo>
                  <a:close/>
                </a:path>
                <a:path w="1509395" h="1449704">
                  <a:moveTo>
                    <a:pt x="753348" y="1443598"/>
                  </a:moveTo>
                  <a:lnTo>
                    <a:pt x="228203" y="1443598"/>
                  </a:lnTo>
                  <a:lnTo>
                    <a:pt x="228203" y="1444868"/>
                  </a:lnTo>
                  <a:lnTo>
                    <a:pt x="1282303" y="1444868"/>
                  </a:lnTo>
                  <a:lnTo>
                    <a:pt x="1282303" y="1444495"/>
                  </a:lnTo>
                  <a:lnTo>
                    <a:pt x="753348" y="1443598"/>
                  </a:lnTo>
                  <a:close/>
                </a:path>
                <a:path w="1509395" h="1449704">
                  <a:moveTo>
                    <a:pt x="1277223" y="1447408"/>
                  </a:moveTo>
                  <a:lnTo>
                    <a:pt x="233283" y="1447408"/>
                  </a:lnTo>
                  <a:lnTo>
                    <a:pt x="233283" y="1447802"/>
                  </a:lnTo>
                  <a:lnTo>
                    <a:pt x="1275953" y="1449560"/>
                  </a:lnTo>
                  <a:lnTo>
                    <a:pt x="1275953" y="1448678"/>
                  </a:lnTo>
                  <a:lnTo>
                    <a:pt x="1277223" y="1448678"/>
                  </a:lnTo>
                  <a:lnTo>
                    <a:pt x="1277223" y="1447408"/>
                  </a:lnTo>
                  <a:close/>
                </a:path>
                <a:path w="1509395" h="1449704">
                  <a:moveTo>
                    <a:pt x="1279763" y="1446138"/>
                  </a:moveTo>
                  <a:lnTo>
                    <a:pt x="232013" y="1446138"/>
                  </a:lnTo>
                  <a:lnTo>
                    <a:pt x="232013" y="1447408"/>
                  </a:lnTo>
                  <a:lnTo>
                    <a:pt x="1279763" y="1447408"/>
                  </a:lnTo>
                  <a:lnTo>
                    <a:pt x="1279763" y="1446138"/>
                  </a:lnTo>
                  <a:close/>
                </a:path>
              </a:pathLst>
            </a:custGeom>
            <a:solidFill>
              <a:srgbClr val="103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5633720" y="4499609"/>
              <a:ext cx="1066800" cy="7620"/>
            </a:xfrm>
            <a:custGeom>
              <a:avLst/>
              <a:gdLst/>
              <a:ahLst/>
              <a:cxnLst/>
              <a:rect l="l" t="t" r="r" b="b"/>
              <a:pathLst>
                <a:path w="1066800" h="7620">
                  <a:moveTo>
                    <a:pt x="1066800" y="6350"/>
                  </a:moveTo>
                  <a:lnTo>
                    <a:pt x="1065530" y="6350"/>
                  </a:lnTo>
                  <a:lnTo>
                    <a:pt x="1065530" y="5080"/>
                  </a:lnTo>
                  <a:lnTo>
                    <a:pt x="1062990" y="5080"/>
                  </a:lnTo>
                  <a:lnTo>
                    <a:pt x="1062990" y="3810"/>
                  </a:lnTo>
                  <a:lnTo>
                    <a:pt x="1061720" y="3810"/>
                  </a:lnTo>
                  <a:lnTo>
                    <a:pt x="1061720" y="2540"/>
                  </a:lnTo>
                  <a:lnTo>
                    <a:pt x="905497" y="2540"/>
                  </a:lnTo>
                  <a:lnTo>
                    <a:pt x="905497" y="1270"/>
                  </a:lnTo>
                  <a:lnTo>
                    <a:pt x="156197" y="1270"/>
                  </a:lnTo>
                  <a:lnTo>
                    <a:pt x="156197" y="0"/>
                  </a:lnTo>
                  <a:lnTo>
                    <a:pt x="3810" y="0"/>
                  </a:lnTo>
                  <a:lnTo>
                    <a:pt x="3810" y="1270"/>
                  </a:lnTo>
                  <a:lnTo>
                    <a:pt x="1270" y="1270"/>
                  </a:lnTo>
                  <a:lnTo>
                    <a:pt x="1270" y="254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4709" y="3810"/>
                  </a:lnTo>
                  <a:lnTo>
                    <a:pt x="34709" y="5080"/>
                  </a:lnTo>
                  <a:lnTo>
                    <a:pt x="530860" y="5080"/>
                  </a:lnTo>
                  <a:lnTo>
                    <a:pt x="530860" y="6350"/>
                  </a:lnTo>
                  <a:lnTo>
                    <a:pt x="1026998" y="6350"/>
                  </a:lnTo>
                  <a:lnTo>
                    <a:pt x="1026998" y="7620"/>
                  </a:lnTo>
                  <a:lnTo>
                    <a:pt x="1066800" y="7620"/>
                  </a:lnTo>
                  <a:lnTo>
                    <a:pt x="1066800" y="6350"/>
                  </a:lnTo>
                  <a:close/>
                </a:path>
              </a:pathLst>
            </a:custGeom>
            <a:solidFill>
              <a:srgbClr val="104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5416876" y="4709160"/>
              <a:ext cx="0" cy="949960"/>
            </a:xfrm>
            <a:custGeom>
              <a:avLst/>
              <a:gdLst/>
              <a:ahLst/>
              <a:cxnLst/>
              <a:rect l="l" t="t" r="r" b="b"/>
              <a:pathLst>
                <a:path h="949960">
                  <a:moveTo>
                    <a:pt x="0" y="0"/>
                  </a:moveTo>
                  <a:lnTo>
                    <a:pt x="0" y="949960"/>
                  </a:lnTo>
                </a:path>
              </a:pathLst>
            </a:custGeom>
            <a:ln w="5241">
              <a:solidFill>
                <a:srgbClr val="10406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6910133" y="4707890"/>
              <a:ext cx="0" cy="944880"/>
            </a:xfrm>
            <a:custGeom>
              <a:avLst/>
              <a:gdLst/>
              <a:ahLst/>
              <a:cxnLst/>
              <a:rect l="l" t="t" r="r" b="b"/>
              <a:pathLst>
                <a:path h="944879">
                  <a:moveTo>
                    <a:pt x="0" y="0"/>
                  </a:moveTo>
                  <a:lnTo>
                    <a:pt x="0" y="944880"/>
                  </a:lnTo>
                </a:path>
              </a:pathLst>
            </a:custGeom>
            <a:ln w="5087">
              <a:solidFill>
                <a:srgbClr val="10406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5414188" y="5652897"/>
              <a:ext cx="1497965" cy="287020"/>
            </a:xfrm>
            <a:custGeom>
              <a:avLst/>
              <a:gdLst/>
              <a:ahLst/>
              <a:cxnLst/>
              <a:rect l="l" t="t" r="r" b="b"/>
              <a:pathLst>
                <a:path w="1497965" h="287020">
                  <a:moveTo>
                    <a:pt x="4000" y="69735"/>
                  </a:moveTo>
                  <a:lnTo>
                    <a:pt x="1092" y="69735"/>
                  </a:lnTo>
                  <a:lnTo>
                    <a:pt x="1092" y="72263"/>
                  </a:lnTo>
                  <a:lnTo>
                    <a:pt x="2362" y="72263"/>
                  </a:lnTo>
                  <a:lnTo>
                    <a:pt x="2362" y="73533"/>
                  </a:lnTo>
                  <a:lnTo>
                    <a:pt x="3632" y="73533"/>
                  </a:lnTo>
                  <a:lnTo>
                    <a:pt x="3632" y="74803"/>
                  </a:lnTo>
                  <a:lnTo>
                    <a:pt x="3987" y="74803"/>
                  </a:lnTo>
                  <a:lnTo>
                    <a:pt x="3987" y="73533"/>
                  </a:lnTo>
                  <a:lnTo>
                    <a:pt x="3987" y="72263"/>
                  </a:lnTo>
                  <a:lnTo>
                    <a:pt x="4000" y="69735"/>
                  </a:lnTo>
                  <a:close/>
                </a:path>
                <a:path w="1497965" h="287020">
                  <a:moveTo>
                    <a:pt x="4013" y="63500"/>
                  </a:moveTo>
                  <a:lnTo>
                    <a:pt x="12" y="63500"/>
                  </a:lnTo>
                  <a:lnTo>
                    <a:pt x="12" y="67310"/>
                  </a:lnTo>
                  <a:lnTo>
                    <a:pt x="0" y="69723"/>
                  </a:lnTo>
                  <a:lnTo>
                    <a:pt x="4000" y="69723"/>
                  </a:lnTo>
                  <a:lnTo>
                    <a:pt x="4000" y="67310"/>
                  </a:lnTo>
                  <a:lnTo>
                    <a:pt x="4013" y="63500"/>
                  </a:lnTo>
                  <a:close/>
                </a:path>
                <a:path w="1497965" h="287020">
                  <a:moveTo>
                    <a:pt x="4102" y="12700"/>
                  </a:moveTo>
                  <a:lnTo>
                    <a:pt x="50" y="12700"/>
                  </a:lnTo>
                  <a:lnTo>
                    <a:pt x="50" y="17780"/>
                  </a:lnTo>
                  <a:lnTo>
                    <a:pt x="50" y="20320"/>
                  </a:lnTo>
                  <a:lnTo>
                    <a:pt x="50" y="22860"/>
                  </a:lnTo>
                  <a:lnTo>
                    <a:pt x="38" y="26670"/>
                  </a:lnTo>
                  <a:lnTo>
                    <a:pt x="38" y="29210"/>
                  </a:lnTo>
                  <a:lnTo>
                    <a:pt x="25" y="43180"/>
                  </a:lnTo>
                  <a:lnTo>
                    <a:pt x="25" y="45720"/>
                  </a:lnTo>
                  <a:lnTo>
                    <a:pt x="12" y="62230"/>
                  </a:lnTo>
                  <a:lnTo>
                    <a:pt x="12" y="63373"/>
                  </a:lnTo>
                  <a:lnTo>
                    <a:pt x="4013" y="63373"/>
                  </a:lnTo>
                  <a:lnTo>
                    <a:pt x="4013" y="62230"/>
                  </a:lnTo>
                  <a:lnTo>
                    <a:pt x="4038" y="45720"/>
                  </a:lnTo>
                  <a:lnTo>
                    <a:pt x="4051" y="43180"/>
                  </a:lnTo>
                  <a:lnTo>
                    <a:pt x="4076" y="29210"/>
                  </a:lnTo>
                  <a:lnTo>
                    <a:pt x="4076" y="26670"/>
                  </a:lnTo>
                  <a:lnTo>
                    <a:pt x="4076" y="24130"/>
                  </a:lnTo>
                  <a:lnTo>
                    <a:pt x="4076" y="22860"/>
                  </a:lnTo>
                  <a:lnTo>
                    <a:pt x="4089" y="20320"/>
                  </a:lnTo>
                  <a:lnTo>
                    <a:pt x="4089" y="17780"/>
                  </a:lnTo>
                  <a:lnTo>
                    <a:pt x="4102" y="12700"/>
                  </a:lnTo>
                  <a:close/>
                </a:path>
                <a:path w="1497965" h="287020">
                  <a:moveTo>
                    <a:pt x="4114" y="6350"/>
                  </a:moveTo>
                  <a:lnTo>
                    <a:pt x="63" y="6350"/>
                  </a:lnTo>
                  <a:lnTo>
                    <a:pt x="63" y="10160"/>
                  </a:lnTo>
                  <a:lnTo>
                    <a:pt x="50" y="12573"/>
                  </a:lnTo>
                  <a:lnTo>
                    <a:pt x="4102" y="12573"/>
                  </a:lnTo>
                  <a:lnTo>
                    <a:pt x="4102" y="10160"/>
                  </a:lnTo>
                  <a:lnTo>
                    <a:pt x="4114" y="6350"/>
                  </a:lnTo>
                  <a:close/>
                </a:path>
                <a:path w="1497965" h="287020">
                  <a:moveTo>
                    <a:pt x="1119962" y="280543"/>
                  </a:moveTo>
                  <a:lnTo>
                    <a:pt x="375742" y="280543"/>
                  </a:lnTo>
                  <a:lnTo>
                    <a:pt x="375742" y="279273"/>
                  </a:lnTo>
                  <a:lnTo>
                    <a:pt x="214452" y="279273"/>
                  </a:lnTo>
                  <a:lnTo>
                    <a:pt x="214452" y="280543"/>
                  </a:lnTo>
                  <a:lnTo>
                    <a:pt x="215722" y="280543"/>
                  </a:lnTo>
                  <a:lnTo>
                    <a:pt x="215722" y="281813"/>
                  </a:lnTo>
                  <a:lnTo>
                    <a:pt x="1119962" y="281813"/>
                  </a:lnTo>
                  <a:lnTo>
                    <a:pt x="1119962" y="280543"/>
                  </a:lnTo>
                  <a:close/>
                </a:path>
                <a:path w="1497965" h="287020">
                  <a:moveTo>
                    <a:pt x="1277442" y="285635"/>
                  </a:moveTo>
                  <a:lnTo>
                    <a:pt x="748487" y="285635"/>
                  </a:lnTo>
                  <a:lnTo>
                    <a:pt x="1277442" y="286524"/>
                  </a:lnTo>
                  <a:lnTo>
                    <a:pt x="1277442" y="285635"/>
                  </a:lnTo>
                  <a:close/>
                </a:path>
                <a:path w="1497965" h="287020">
                  <a:moveTo>
                    <a:pt x="1283792" y="281825"/>
                  </a:moveTo>
                  <a:lnTo>
                    <a:pt x="218262" y="281825"/>
                  </a:lnTo>
                  <a:lnTo>
                    <a:pt x="218262" y="283083"/>
                  </a:lnTo>
                  <a:lnTo>
                    <a:pt x="219532" y="283083"/>
                  </a:lnTo>
                  <a:lnTo>
                    <a:pt x="219532" y="284353"/>
                  </a:lnTo>
                  <a:lnTo>
                    <a:pt x="374142" y="284353"/>
                  </a:lnTo>
                  <a:lnTo>
                    <a:pt x="374142" y="285623"/>
                  </a:lnTo>
                  <a:lnTo>
                    <a:pt x="1279982" y="285623"/>
                  </a:lnTo>
                  <a:lnTo>
                    <a:pt x="1279982" y="284353"/>
                  </a:lnTo>
                  <a:lnTo>
                    <a:pt x="1281252" y="284353"/>
                  </a:lnTo>
                  <a:lnTo>
                    <a:pt x="1281252" y="283083"/>
                  </a:lnTo>
                  <a:lnTo>
                    <a:pt x="1283792" y="283083"/>
                  </a:lnTo>
                  <a:lnTo>
                    <a:pt x="1283792" y="281825"/>
                  </a:lnTo>
                  <a:close/>
                </a:path>
                <a:path w="1497965" h="287020">
                  <a:moveTo>
                    <a:pt x="1492453" y="67195"/>
                  </a:moveTo>
                  <a:lnTo>
                    <a:pt x="4000" y="67310"/>
                  </a:lnTo>
                  <a:lnTo>
                    <a:pt x="1492453" y="67310"/>
                  </a:lnTo>
                  <a:close/>
                </a:path>
                <a:path w="1497965" h="287020">
                  <a:moveTo>
                    <a:pt x="1492453" y="63373"/>
                  </a:moveTo>
                  <a:lnTo>
                    <a:pt x="4013" y="63373"/>
                  </a:lnTo>
                  <a:lnTo>
                    <a:pt x="1492453" y="63500"/>
                  </a:lnTo>
                  <a:lnTo>
                    <a:pt x="1492453" y="63373"/>
                  </a:lnTo>
                  <a:close/>
                </a:path>
                <a:path w="1497965" h="287020">
                  <a:moveTo>
                    <a:pt x="1492453" y="62115"/>
                  </a:moveTo>
                  <a:lnTo>
                    <a:pt x="4013" y="62230"/>
                  </a:lnTo>
                  <a:lnTo>
                    <a:pt x="1492453" y="62230"/>
                  </a:lnTo>
                  <a:close/>
                </a:path>
                <a:path w="1497965" h="287020">
                  <a:moveTo>
                    <a:pt x="1492465" y="57023"/>
                  </a:moveTo>
                  <a:lnTo>
                    <a:pt x="4025" y="57023"/>
                  </a:lnTo>
                  <a:lnTo>
                    <a:pt x="1492465" y="57150"/>
                  </a:lnTo>
                  <a:lnTo>
                    <a:pt x="1492465" y="57023"/>
                  </a:lnTo>
                  <a:close/>
                </a:path>
                <a:path w="1497965" h="287020">
                  <a:moveTo>
                    <a:pt x="1492516" y="26555"/>
                  </a:moveTo>
                  <a:lnTo>
                    <a:pt x="4076" y="26670"/>
                  </a:lnTo>
                  <a:lnTo>
                    <a:pt x="1492516" y="26670"/>
                  </a:lnTo>
                  <a:close/>
                </a:path>
                <a:path w="1497965" h="287020">
                  <a:moveTo>
                    <a:pt x="1492529" y="22745"/>
                  </a:moveTo>
                  <a:lnTo>
                    <a:pt x="4076" y="22860"/>
                  </a:lnTo>
                  <a:lnTo>
                    <a:pt x="1492529" y="22860"/>
                  </a:lnTo>
                  <a:close/>
                </a:path>
                <a:path w="1497965" h="287020">
                  <a:moveTo>
                    <a:pt x="1492529" y="20205"/>
                  </a:moveTo>
                  <a:lnTo>
                    <a:pt x="4089" y="20320"/>
                  </a:lnTo>
                  <a:lnTo>
                    <a:pt x="1492529" y="20320"/>
                  </a:lnTo>
                  <a:close/>
                </a:path>
                <a:path w="1497965" h="287020">
                  <a:moveTo>
                    <a:pt x="1493342" y="78625"/>
                  </a:moveTo>
                  <a:lnTo>
                    <a:pt x="1492427" y="78625"/>
                  </a:lnTo>
                  <a:lnTo>
                    <a:pt x="1492427" y="79883"/>
                  </a:lnTo>
                  <a:lnTo>
                    <a:pt x="1493342" y="79883"/>
                  </a:lnTo>
                  <a:lnTo>
                    <a:pt x="1493342" y="78625"/>
                  </a:lnTo>
                  <a:close/>
                </a:path>
                <a:path w="1497965" h="287020">
                  <a:moveTo>
                    <a:pt x="1497533" y="69735"/>
                  </a:moveTo>
                  <a:lnTo>
                    <a:pt x="1492440" y="69735"/>
                  </a:lnTo>
                  <a:lnTo>
                    <a:pt x="1492440" y="72263"/>
                  </a:lnTo>
                  <a:lnTo>
                    <a:pt x="1492440" y="73533"/>
                  </a:lnTo>
                  <a:lnTo>
                    <a:pt x="1492440" y="74803"/>
                  </a:lnTo>
                  <a:lnTo>
                    <a:pt x="1492427" y="76073"/>
                  </a:lnTo>
                  <a:lnTo>
                    <a:pt x="1492427" y="78613"/>
                  </a:lnTo>
                  <a:lnTo>
                    <a:pt x="1494612" y="78613"/>
                  </a:lnTo>
                  <a:lnTo>
                    <a:pt x="1494612" y="76073"/>
                  </a:lnTo>
                  <a:lnTo>
                    <a:pt x="1495882" y="76073"/>
                  </a:lnTo>
                  <a:lnTo>
                    <a:pt x="1495882" y="74803"/>
                  </a:lnTo>
                  <a:lnTo>
                    <a:pt x="1497152" y="74803"/>
                  </a:lnTo>
                  <a:lnTo>
                    <a:pt x="1497152" y="73533"/>
                  </a:lnTo>
                  <a:lnTo>
                    <a:pt x="1497520" y="73533"/>
                  </a:lnTo>
                  <a:lnTo>
                    <a:pt x="1497520" y="72263"/>
                  </a:lnTo>
                  <a:lnTo>
                    <a:pt x="1497533" y="69735"/>
                  </a:lnTo>
                  <a:close/>
                </a:path>
                <a:path w="1497965" h="287020">
                  <a:moveTo>
                    <a:pt x="1497533" y="67310"/>
                  </a:moveTo>
                  <a:lnTo>
                    <a:pt x="1492453" y="67310"/>
                  </a:lnTo>
                  <a:lnTo>
                    <a:pt x="1492440" y="69723"/>
                  </a:lnTo>
                  <a:lnTo>
                    <a:pt x="1497533" y="69723"/>
                  </a:lnTo>
                  <a:lnTo>
                    <a:pt x="1497533" y="67310"/>
                  </a:lnTo>
                  <a:close/>
                </a:path>
                <a:path w="1497965" h="287020">
                  <a:moveTo>
                    <a:pt x="1497545" y="63500"/>
                  </a:moveTo>
                  <a:lnTo>
                    <a:pt x="1492453" y="63500"/>
                  </a:lnTo>
                  <a:lnTo>
                    <a:pt x="1492453" y="67195"/>
                  </a:lnTo>
                  <a:lnTo>
                    <a:pt x="1497533" y="67183"/>
                  </a:lnTo>
                  <a:lnTo>
                    <a:pt x="1497545" y="63500"/>
                  </a:lnTo>
                  <a:close/>
                </a:path>
                <a:path w="1497965" h="287020">
                  <a:moveTo>
                    <a:pt x="1497545" y="62230"/>
                  </a:moveTo>
                  <a:lnTo>
                    <a:pt x="1492453" y="62230"/>
                  </a:lnTo>
                  <a:lnTo>
                    <a:pt x="1492453" y="63373"/>
                  </a:lnTo>
                  <a:lnTo>
                    <a:pt x="1497545" y="63373"/>
                  </a:lnTo>
                  <a:lnTo>
                    <a:pt x="1497545" y="62230"/>
                  </a:lnTo>
                  <a:close/>
                </a:path>
                <a:path w="1497965" h="287020">
                  <a:moveTo>
                    <a:pt x="1497609" y="26670"/>
                  </a:moveTo>
                  <a:lnTo>
                    <a:pt x="1492516" y="26670"/>
                  </a:lnTo>
                  <a:lnTo>
                    <a:pt x="1492516" y="29083"/>
                  </a:lnTo>
                  <a:lnTo>
                    <a:pt x="4076" y="29210"/>
                  </a:lnTo>
                  <a:lnTo>
                    <a:pt x="1492504" y="29210"/>
                  </a:lnTo>
                  <a:lnTo>
                    <a:pt x="1492504" y="43053"/>
                  </a:lnTo>
                  <a:lnTo>
                    <a:pt x="1492491" y="45593"/>
                  </a:lnTo>
                  <a:lnTo>
                    <a:pt x="4038" y="45720"/>
                  </a:lnTo>
                  <a:lnTo>
                    <a:pt x="1492478" y="45720"/>
                  </a:lnTo>
                  <a:lnTo>
                    <a:pt x="1492478" y="59563"/>
                  </a:lnTo>
                  <a:lnTo>
                    <a:pt x="1492453" y="62103"/>
                  </a:lnTo>
                  <a:lnTo>
                    <a:pt x="1497545" y="62103"/>
                  </a:lnTo>
                  <a:lnTo>
                    <a:pt x="1497545" y="59563"/>
                  </a:lnTo>
                  <a:lnTo>
                    <a:pt x="1497558" y="45593"/>
                  </a:lnTo>
                  <a:lnTo>
                    <a:pt x="1497571" y="43053"/>
                  </a:lnTo>
                  <a:lnTo>
                    <a:pt x="1497584" y="29095"/>
                  </a:lnTo>
                  <a:lnTo>
                    <a:pt x="1497609" y="26670"/>
                  </a:lnTo>
                  <a:close/>
                </a:path>
                <a:path w="1497965" h="287020">
                  <a:moveTo>
                    <a:pt x="1497609" y="22860"/>
                  </a:moveTo>
                  <a:lnTo>
                    <a:pt x="1492529" y="22860"/>
                  </a:lnTo>
                  <a:lnTo>
                    <a:pt x="1492516" y="24015"/>
                  </a:lnTo>
                  <a:lnTo>
                    <a:pt x="4076" y="24130"/>
                  </a:lnTo>
                  <a:lnTo>
                    <a:pt x="1492516" y="24130"/>
                  </a:lnTo>
                  <a:lnTo>
                    <a:pt x="1492516" y="26555"/>
                  </a:lnTo>
                  <a:lnTo>
                    <a:pt x="1497609" y="26543"/>
                  </a:lnTo>
                  <a:lnTo>
                    <a:pt x="1497609" y="22860"/>
                  </a:lnTo>
                  <a:close/>
                </a:path>
                <a:path w="1497965" h="287020">
                  <a:moveTo>
                    <a:pt x="1497622" y="20320"/>
                  </a:moveTo>
                  <a:lnTo>
                    <a:pt x="1492529" y="20320"/>
                  </a:lnTo>
                  <a:lnTo>
                    <a:pt x="1492529" y="22745"/>
                  </a:lnTo>
                  <a:lnTo>
                    <a:pt x="1497609" y="22733"/>
                  </a:lnTo>
                  <a:lnTo>
                    <a:pt x="1497622" y="20320"/>
                  </a:lnTo>
                  <a:close/>
                </a:path>
                <a:path w="1497965" h="287020">
                  <a:moveTo>
                    <a:pt x="1497622" y="17780"/>
                  </a:moveTo>
                  <a:lnTo>
                    <a:pt x="1492542" y="17780"/>
                  </a:lnTo>
                  <a:lnTo>
                    <a:pt x="1492529" y="20205"/>
                  </a:lnTo>
                  <a:lnTo>
                    <a:pt x="1497622" y="20193"/>
                  </a:lnTo>
                  <a:lnTo>
                    <a:pt x="1497622" y="17780"/>
                  </a:lnTo>
                  <a:close/>
                </a:path>
                <a:path w="1497965" h="287020">
                  <a:moveTo>
                    <a:pt x="1497634" y="10033"/>
                  </a:moveTo>
                  <a:lnTo>
                    <a:pt x="1492554" y="10045"/>
                  </a:lnTo>
                  <a:lnTo>
                    <a:pt x="1492542" y="12573"/>
                  </a:lnTo>
                  <a:lnTo>
                    <a:pt x="4102" y="12573"/>
                  </a:lnTo>
                  <a:lnTo>
                    <a:pt x="1492542" y="12700"/>
                  </a:lnTo>
                  <a:lnTo>
                    <a:pt x="1492542" y="17653"/>
                  </a:lnTo>
                  <a:lnTo>
                    <a:pt x="1497622" y="17653"/>
                  </a:lnTo>
                  <a:lnTo>
                    <a:pt x="1497622" y="12573"/>
                  </a:lnTo>
                  <a:lnTo>
                    <a:pt x="1497634" y="10033"/>
                  </a:lnTo>
                  <a:close/>
                </a:path>
                <a:path w="1497965" h="287020">
                  <a:moveTo>
                    <a:pt x="1497647" y="0"/>
                  </a:moveTo>
                  <a:lnTo>
                    <a:pt x="1492567" y="0"/>
                  </a:lnTo>
                  <a:lnTo>
                    <a:pt x="1492554" y="6223"/>
                  </a:lnTo>
                  <a:lnTo>
                    <a:pt x="4114" y="6223"/>
                  </a:lnTo>
                  <a:lnTo>
                    <a:pt x="1492554" y="6350"/>
                  </a:lnTo>
                  <a:lnTo>
                    <a:pt x="1492554" y="7493"/>
                  </a:lnTo>
                  <a:lnTo>
                    <a:pt x="1492554" y="10033"/>
                  </a:lnTo>
                  <a:lnTo>
                    <a:pt x="1497634" y="10033"/>
                  </a:lnTo>
                  <a:lnTo>
                    <a:pt x="1497634" y="7493"/>
                  </a:lnTo>
                  <a:lnTo>
                    <a:pt x="1497634" y="6223"/>
                  </a:lnTo>
                  <a:lnTo>
                    <a:pt x="1497647" y="0"/>
                  </a:lnTo>
                  <a:close/>
                </a:path>
              </a:pathLst>
            </a:custGeom>
            <a:solidFill>
              <a:srgbClr val="104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5626100" y="4503966"/>
              <a:ext cx="1079500" cy="7620"/>
            </a:xfrm>
            <a:custGeom>
              <a:avLst/>
              <a:gdLst/>
              <a:ahLst/>
              <a:cxnLst/>
              <a:rect l="l" t="t" r="r" b="b"/>
              <a:pathLst>
                <a:path w="1079500" h="7620">
                  <a:moveTo>
                    <a:pt x="1079500" y="5803"/>
                  </a:moveTo>
                  <a:lnTo>
                    <a:pt x="1078230" y="5803"/>
                  </a:lnTo>
                  <a:lnTo>
                    <a:pt x="1078230" y="4533"/>
                  </a:lnTo>
                  <a:lnTo>
                    <a:pt x="1076960" y="4533"/>
                  </a:lnTo>
                  <a:lnTo>
                    <a:pt x="1076960" y="3263"/>
                  </a:lnTo>
                  <a:lnTo>
                    <a:pt x="1034618" y="3263"/>
                  </a:lnTo>
                  <a:lnTo>
                    <a:pt x="1034618" y="1993"/>
                  </a:lnTo>
                  <a:lnTo>
                    <a:pt x="538480" y="1993"/>
                  </a:lnTo>
                  <a:lnTo>
                    <a:pt x="538480" y="723"/>
                  </a:lnTo>
                  <a:lnTo>
                    <a:pt x="290398" y="723"/>
                  </a:lnTo>
                  <a:lnTo>
                    <a:pt x="5080" y="0"/>
                  </a:lnTo>
                  <a:lnTo>
                    <a:pt x="5080" y="723"/>
                  </a:lnTo>
                  <a:lnTo>
                    <a:pt x="3810" y="723"/>
                  </a:lnTo>
                  <a:lnTo>
                    <a:pt x="3810" y="1993"/>
                  </a:lnTo>
                  <a:lnTo>
                    <a:pt x="1270" y="1993"/>
                  </a:lnTo>
                  <a:lnTo>
                    <a:pt x="1270" y="3263"/>
                  </a:lnTo>
                  <a:lnTo>
                    <a:pt x="0" y="3263"/>
                  </a:lnTo>
                  <a:lnTo>
                    <a:pt x="0" y="4533"/>
                  </a:lnTo>
                  <a:lnTo>
                    <a:pt x="169227" y="4533"/>
                  </a:lnTo>
                  <a:lnTo>
                    <a:pt x="169227" y="5803"/>
                  </a:lnTo>
                  <a:lnTo>
                    <a:pt x="908989" y="5803"/>
                  </a:lnTo>
                  <a:lnTo>
                    <a:pt x="908989" y="7073"/>
                  </a:lnTo>
                  <a:lnTo>
                    <a:pt x="1079500" y="7073"/>
                  </a:lnTo>
                  <a:lnTo>
                    <a:pt x="1079500" y="5803"/>
                  </a:lnTo>
                  <a:close/>
                </a:path>
              </a:pathLst>
            </a:custGeom>
            <a:solidFill>
              <a:srgbClr val="1041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5421288" y="4702810"/>
              <a:ext cx="0" cy="948055"/>
            </a:xfrm>
            <a:custGeom>
              <a:avLst/>
              <a:gdLst/>
              <a:ahLst/>
              <a:cxnLst/>
              <a:rect l="l" t="t" r="r" b="b"/>
              <a:pathLst>
                <a:path h="948054">
                  <a:moveTo>
                    <a:pt x="0" y="0"/>
                  </a:moveTo>
                  <a:lnTo>
                    <a:pt x="0" y="947547"/>
                  </a:lnTo>
                </a:path>
              </a:pathLst>
            </a:custGeom>
            <a:ln w="5934">
              <a:solidFill>
                <a:srgbClr val="10416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6905698" y="4702810"/>
              <a:ext cx="0" cy="946150"/>
            </a:xfrm>
            <a:custGeom>
              <a:avLst/>
              <a:gdLst/>
              <a:ahLst/>
              <a:cxnLst/>
              <a:rect l="l" t="t" r="r" b="b"/>
              <a:pathLst>
                <a:path h="946150">
                  <a:moveTo>
                    <a:pt x="0" y="0"/>
                  </a:moveTo>
                  <a:lnTo>
                    <a:pt x="0" y="946150"/>
                  </a:lnTo>
                </a:path>
              </a:pathLst>
            </a:custGeom>
            <a:ln w="3818">
              <a:solidFill>
                <a:srgbClr val="10416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5418175" y="5649086"/>
              <a:ext cx="1489075" cy="285750"/>
            </a:xfrm>
            <a:custGeom>
              <a:avLst/>
              <a:gdLst/>
              <a:ahLst/>
              <a:cxnLst/>
              <a:rect l="l" t="t" r="r" b="b"/>
              <a:pathLst>
                <a:path w="1489075" h="285750">
                  <a:moveTo>
                    <a:pt x="5080" y="73545"/>
                  </a:moveTo>
                  <a:lnTo>
                    <a:pt x="12" y="73545"/>
                  </a:lnTo>
                  <a:lnTo>
                    <a:pt x="0" y="76073"/>
                  </a:lnTo>
                  <a:lnTo>
                    <a:pt x="0" y="78613"/>
                  </a:lnTo>
                  <a:lnTo>
                    <a:pt x="914" y="78613"/>
                  </a:lnTo>
                  <a:lnTo>
                    <a:pt x="914" y="81153"/>
                  </a:lnTo>
                  <a:lnTo>
                    <a:pt x="2184" y="81153"/>
                  </a:lnTo>
                  <a:lnTo>
                    <a:pt x="2184" y="82423"/>
                  </a:lnTo>
                  <a:lnTo>
                    <a:pt x="3454" y="82423"/>
                  </a:lnTo>
                  <a:lnTo>
                    <a:pt x="3454" y="83693"/>
                  </a:lnTo>
                  <a:lnTo>
                    <a:pt x="4724" y="83693"/>
                  </a:lnTo>
                  <a:lnTo>
                    <a:pt x="4724" y="84963"/>
                  </a:lnTo>
                  <a:lnTo>
                    <a:pt x="5067" y="84963"/>
                  </a:lnTo>
                  <a:lnTo>
                    <a:pt x="5067" y="83693"/>
                  </a:lnTo>
                  <a:lnTo>
                    <a:pt x="5067" y="82423"/>
                  </a:lnTo>
                  <a:lnTo>
                    <a:pt x="5067" y="81153"/>
                  </a:lnTo>
                  <a:lnTo>
                    <a:pt x="5080" y="78613"/>
                  </a:lnTo>
                  <a:lnTo>
                    <a:pt x="5080" y="76073"/>
                  </a:lnTo>
                  <a:lnTo>
                    <a:pt x="5080" y="73545"/>
                  </a:lnTo>
                  <a:close/>
                </a:path>
                <a:path w="1489075" h="285750">
                  <a:moveTo>
                    <a:pt x="5092" y="67310"/>
                  </a:moveTo>
                  <a:lnTo>
                    <a:pt x="25" y="67310"/>
                  </a:lnTo>
                  <a:lnTo>
                    <a:pt x="12" y="72390"/>
                  </a:lnTo>
                  <a:lnTo>
                    <a:pt x="12" y="73533"/>
                  </a:lnTo>
                  <a:lnTo>
                    <a:pt x="5080" y="73533"/>
                  </a:lnTo>
                  <a:lnTo>
                    <a:pt x="5092" y="72390"/>
                  </a:lnTo>
                  <a:lnTo>
                    <a:pt x="5092" y="67310"/>
                  </a:lnTo>
                  <a:close/>
                </a:path>
                <a:path w="1489075" h="285750">
                  <a:moveTo>
                    <a:pt x="5105" y="60845"/>
                  </a:moveTo>
                  <a:lnTo>
                    <a:pt x="38" y="60833"/>
                  </a:lnTo>
                  <a:lnTo>
                    <a:pt x="25" y="63373"/>
                  </a:lnTo>
                  <a:lnTo>
                    <a:pt x="25" y="63500"/>
                  </a:lnTo>
                  <a:lnTo>
                    <a:pt x="25" y="67183"/>
                  </a:lnTo>
                  <a:lnTo>
                    <a:pt x="5105" y="67183"/>
                  </a:lnTo>
                  <a:lnTo>
                    <a:pt x="5105" y="63500"/>
                  </a:lnTo>
                  <a:lnTo>
                    <a:pt x="5105" y="63373"/>
                  </a:lnTo>
                  <a:lnTo>
                    <a:pt x="5105" y="60845"/>
                  </a:lnTo>
                  <a:close/>
                </a:path>
                <a:path w="1489075" h="285750">
                  <a:moveTo>
                    <a:pt x="5194" y="16510"/>
                  </a:moveTo>
                  <a:lnTo>
                    <a:pt x="114" y="16510"/>
                  </a:lnTo>
                  <a:lnTo>
                    <a:pt x="101" y="21590"/>
                  </a:lnTo>
                  <a:lnTo>
                    <a:pt x="88" y="27940"/>
                  </a:lnTo>
                  <a:lnTo>
                    <a:pt x="63" y="46990"/>
                  </a:lnTo>
                  <a:lnTo>
                    <a:pt x="38" y="60833"/>
                  </a:lnTo>
                  <a:lnTo>
                    <a:pt x="5105" y="60833"/>
                  </a:lnTo>
                  <a:lnTo>
                    <a:pt x="5118" y="53340"/>
                  </a:lnTo>
                  <a:lnTo>
                    <a:pt x="5130" y="46990"/>
                  </a:lnTo>
                  <a:lnTo>
                    <a:pt x="5143" y="40640"/>
                  </a:lnTo>
                  <a:lnTo>
                    <a:pt x="5143" y="39370"/>
                  </a:lnTo>
                  <a:lnTo>
                    <a:pt x="5156" y="33020"/>
                  </a:lnTo>
                  <a:lnTo>
                    <a:pt x="5168" y="27940"/>
                  </a:lnTo>
                  <a:lnTo>
                    <a:pt x="5181" y="21590"/>
                  </a:lnTo>
                  <a:lnTo>
                    <a:pt x="5194" y="16510"/>
                  </a:lnTo>
                  <a:close/>
                </a:path>
                <a:path w="1489075" h="285750">
                  <a:moveTo>
                    <a:pt x="5194" y="10160"/>
                  </a:moveTo>
                  <a:lnTo>
                    <a:pt x="127" y="10160"/>
                  </a:lnTo>
                  <a:lnTo>
                    <a:pt x="127" y="11303"/>
                  </a:lnTo>
                  <a:lnTo>
                    <a:pt x="114" y="16383"/>
                  </a:lnTo>
                  <a:lnTo>
                    <a:pt x="5194" y="16383"/>
                  </a:lnTo>
                  <a:lnTo>
                    <a:pt x="5194" y="11430"/>
                  </a:lnTo>
                  <a:lnTo>
                    <a:pt x="5194" y="11303"/>
                  </a:lnTo>
                  <a:lnTo>
                    <a:pt x="5194" y="10160"/>
                  </a:lnTo>
                  <a:close/>
                </a:path>
                <a:path w="1489075" h="285750">
                  <a:moveTo>
                    <a:pt x="5219" y="1270"/>
                  </a:moveTo>
                  <a:lnTo>
                    <a:pt x="139" y="1270"/>
                  </a:lnTo>
                  <a:lnTo>
                    <a:pt x="139" y="3683"/>
                  </a:lnTo>
                  <a:lnTo>
                    <a:pt x="127" y="10033"/>
                  </a:lnTo>
                  <a:lnTo>
                    <a:pt x="5207" y="10033"/>
                  </a:lnTo>
                  <a:lnTo>
                    <a:pt x="5207" y="3810"/>
                  </a:lnTo>
                  <a:lnTo>
                    <a:pt x="5207" y="3683"/>
                  </a:lnTo>
                  <a:lnTo>
                    <a:pt x="5219" y="1270"/>
                  </a:lnTo>
                  <a:close/>
                </a:path>
                <a:path w="1489075" h="285750">
                  <a:moveTo>
                    <a:pt x="1284884" y="281813"/>
                  </a:moveTo>
                  <a:lnTo>
                    <a:pt x="1114374" y="281813"/>
                  </a:lnTo>
                  <a:lnTo>
                    <a:pt x="1114374" y="280543"/>
                  </a:lnTo>
                  <a:lnTo>
                    <a:pt x="374599" y="280543"/>
                  </a:lnTo>
                  <a:lnTo>
                    <a:pt x="374599" y="279273"/>
                  </a:lnTo>
                  <a:lnTo>
                    <a:pt x="205384" y="279273"/>
                  </a:lnTo>
                  <a:lnTo>
                    <a:pt x="205384" y="280543"/>
                  </a:lnTo>
                  <a:lnTo>
                    <a:pt x="206654" y="280543"/>
                  </a:lnTo>
                  <a:lnTo>
                    <a:pt x="206654" y="281813"/>
                  </a:lnTo>
                  <a:lnTo>
                    <a:pt x="207924" y="281813"/>
                  </a:lnTo>
                  <a:lnTo>
                    <a:pt x="207924" y="283083"/>
                  </a:lnTo>
                  <a:lnTo>
                    <a:pt x="371754" y="283083"/>
                  </a:lnTo>
                  <a:lnTo>
                    <a:pt x="371754" y="284353"/>
                  </a:lnTo>
                  <a:lnTo>
                    <a:pt x="1115974" y="284353"/>
                  </a:lnTo>
                  <a:lnTo>
                    <a:pt x="1115974" y="285623"/>
                  </a:lnTo>
                  <a:lnTo>
                    <a:pt x="1281074" y="285623"/>
                  </a:lnTo>
                  <a:lnTo>
                    <a:pt x="1281074" y="284353"/>
                  </a:lnTo>
                  <a:lnTo>
                    <a:pt x="1283614" y="284353"/>
                  </a:lnTo>
                  <a:lnTo>
                    <a:pt x="1283614" y="283083"/>
                  </a:lnTo>
                  <a:lnTo>
                    <a:pt x="1284884" y="283083"/>
                  </a:lnTo>
                  <a:lnTo>
                    <a:pt x="1284884" y="281813"/>
                  </a:lnTo>
                  <a:close/>
                </a:path>
                <a:path w="1489075" h="285750">
                  <a:moveTo>
                    <a:pt x="1484693" y="40513"/>
                  </a:moveTo>
                  <a:lnTo>
                    <a:pt x="5143" y="40640"/>
                  </a:lnTo>
                  <a:lnTo>
                    <a:pt x="1484693" y="40640"/>
                  </a:lnTo>
                  <a:lnTo>
                    <a:pt x="1484693" y="40513"/>
                  </a:lnTo>
                  <a:close/>
                </a:path>
                <a:path w="1489075" h="285750">
                  <a:moveTo>
                    <a:pt x="1484731" y="21475"/>
                  </a:moveTo>
                  <a:lnTo>
                    <a:pt x="5181" y="21590"/>
                  </a:lnTo>
                  <a:lnTo>
                    <a:pt x="1484731" y="21590"/>
                  </a:lnTo>
                  <a:close/>
                </a:path>
                <a:path w="1489075" h="285750">
                  <a:moveTo>
                    <a:pt x="1484757" y="11315"/>
                  </a:moveTo>
                  <a:lnTo>
                    <a:pt x="5194" y="11430"/>
                  </a:lnTo>
                  <a:lnTo>
                    <a:pt x="1484757" y="11430"/>
                  </a:lnTo>
                  <a:close/>
                </a:path>
                <a:path w="1489075" h="285750">
                  <a:moveTo>
                    <a:pt x="1484769" y="3683"/>
                  </a:moveTo>
                  <a:lnTo>
                    <a:pt x="5207" y="3810"/>
                  </a:lnTo>
                  <a:lnTo>
                    <a:pt x="1484769" y="3810"/>
                  </a:lnTo>
                  <a:lnTo>
                    <a:pt x="1484769" y="3683"/>
                  </a:lnTo>
                  <a:close/>
                </a:path>
                <a:path w="1489075" h="285750">
                  <a:moveTo>
                    <a:pt x="1485544" y="86245"/>
                  </a:moveTo>
                  <a:lnTo>
                    <a:pt x="1484617" y="86245"/>
                  </a:lnTo>
                  <a:lnTo>
                    <a:pt x="1484617" y="88773"/>
                  </a:lnTo>
                  <a:lnTo>
                    <a:pt x="1485544" y="88773"/>
                  </a:lnTo>
                  <a:lnTo>
                    <a:pt x="1485544" y="86245"/>
                  </a:lnTo>
                  <a:close/>
                </a:path>
                <a:path w="1489075" h="285750">
                  <a:moveTo>
                    <a:pt x="1488452" y="73545"/>
                  </a:moveTo>
                  <a:lnTo>
                    <a:pt x="1484642" y="73545"/>
                  </a:lnTo>
                  <a:lnTo>
                    <a:pt x="1484630" y="76073"/>
                  </a:lnTo>
                  <a:lnTo>
                    <a:pt x="1484630" y="83693"/>
                  </a:lnTo>
                  <a:lnTo>
                    <a:pt x="1484617" y="84963"/>
                  </a:lnTo>
                  <a:lnTo>
                    <a:pt x="1484617" y="86233"/>
                  </a:lnTo>
                  <a:lnTo>
                    <a:pt x="1486814" y="86233"/>
                  </a:lnTo>
                  <a:lnTo>
                    <a:pt x="1486814" y="84963"/>
                  </a:lnTo>
                  <a:lnTo>
                    <a:pt x="1488084" y="84963"/>
                  </a:lnTo>
                  <a:lnTo>
                    <a:pt x="1488084" y="83693"/>
                  </a:lnTo>
                  <a:lnTo>
                    <a:pt x="1488440" y="83693"/>
                  </a:lnTo>
                  <a:lnTo>
                    <a:pt x="1488440" y="76073"/>
                  </a:lnTo>
                  <a:lnTo>
                    <a:pt x="1488452" y="73545"/>
                  </a:lnTo>
                  <a:close/>
                </a:path>
                <a:path w="1489075" h="285750">
                  <a:moveTo>
                    <a:pt x="1488465" y="67310"/>
                  </a:moveTo>
                  <a:lnTo>
                    <a:pt x="1484655" y="67310"/>
                  </a:lnTo>
                  <a:lnTo>
                    <a:pt x="1484642" y="72275"/>
                  </a:lnTo>
                  <a:lnTo>
                    <a:pt x="1484642" y="73533"/>
                  </a:lnTo>
                  <a:lnTo>
                    <a:pt x="1488452" y="73533"/>
                  </a:lnTo>
                  <a:lnTo>
                    <a:pt x="1488452" y="72263"/>
                  </a:lnTo>
                  <a:lnTo>
                    <a:pt x="1488465" y="67310"/>
                  </a:lnTo>
                  <a:close/>
                </a:path>
                <a:path w="1489075" h="285750">
                  <a:moveTo>
                    <a:pt x="1488478" y="63500"/>
                  </a:moveTo>
                  <a:lnTo>
                    <a:pt x="1484655" y="63500"/>
                  </a:lnTo>
                  <a:lnTo>
                    <a:pt x="1484655" y="67183"/>
                  </a:lnTo>
                  <a:lnTo>
                    <a:pt x="1488465" y="67183"/>
                  </a:lnTo>
                  <a:lnTo>
                    <a:pt x="1488478" y="63500"/>
                  </a:lnTo>
                  <a:close/>
                </a:path>
                <a:path w="1489075" h="285750">
                  <a:moveTo>
                    <a:pt x="1488554" y="21590"/>
                  </a:moveTo>
                  <a:lnTo>
                    <a:pt x="1484731" y="21590"/>
                  </a:lnTo>
                  <a:lnTo>
                    <a:pt x="1484718" y="27813"/>
                  </a:lnTo>
                  <a:lnTo>
                    <a:pt x="5168" y="27940"/>
                  </a:lnTo>
                  <a:lnTo>
                    <a:pt x="1484718" y="27940"/>
                  </a:lnTo>
                  <a:lnTo>
                    <a:pt x="1484718" y="32893"/>
                  </a:lnTo>
                  <a:lnTo>
                    <a:pt x="5156" y="33020"/>
                  </a:lnTo>
                  <a:lnTo>
                    <a:pt x="1484718" y="33020"/>
                  </a:lnTo>
                  <a:lnTo>
                    <a:pt x="1484718" y="34163"/>
                  </a:lnTo>
                  <a:lnTo>
                    <a:pt x="1484706" y="39243"/>
                  </a:lnTo>
                  <a:lnTo>
                    <a:pt x="5143" y="39370"/>
                  </a:lnTo>
                  <a:lnTo>
                    <a:pt x="1484706" y="39370"/>
                  </a:lnTo>
                  <a:lnTo>
                    <a:pt x="1484706" y="46863"/>
                  </a:lnTo>
                  <a:lnTo>
                    <a:pt x="5130" y="46990"/>
                  </a:lnTo>
                  <a:lnTo>
                    <a:pt x="1484680" y="46990"/>
                  </a:lnTo>
                  <a:lnTo>
                    <a:pt x="1484680" y="53213"/>
                  </a:lnTo>
                  <a:lnTo>
                    <a:pt x="5118" y="53340"/>
                  </a:lnTo>
                  <a:lnTo>
                    <a:pt x="1484680" y="53340"/>
                  </a:lnTo>
                  <a:lnTo>
                    <a:pt x="1484680" y="60833"/>
                  </a:lnTo>
                  <a:lnTo>
                    <a:pt x="5105" y="60845"/>
                  </a:lnTo>
                  <a:lnTo>
                    <a:pt x="1484655" y="60960"/>
                  </a:lnTo>
                  <a:lnTo>
                    <a:pt x="1484655" y="63373"/>
                  </a:lnTo>
                  <a:lnTo>
                    <a:pt x="1488478" y="63373"/>
                  </a:lnTo>
                  <a:lnTo>
                    <a:pt x="1488478" y="60833"/>
                  </a:lnTo>
                  <a:lnTo>
                    <a:pt x="1488490" y="46863"/>
                  </a:lnTo>
                  <a:lnTo>
                    <a:pt x="1488516" y="34163"/>
                  </a:lnTo>
                  <a:lnTo>
                    <a:pt x="1488528" y="27825"/>
                  </a:lnTo>
                  <a:lnTo>
                    <a:pt x="1488554" y="21590"/>
                  </a:lnTo>
                  <a:close/>
                </a:path>
                <a:path w="1489075" h="285750">
                  <a:moveTo>
                    <a:pt x="1488554" y="16510"/>
                  </a:moveTo>
                  <a:lnTo>
                    <a:pt x="1484744" y="16510"/>
                  </a:lnTo>
                  <a:lnTo>
                    <a:pt x="1484731" y="21475"/>
                  </a:lnTo>
                  <a:lnTo>
                    <a:pt x="1488554" y="21463"/>
                  </a:lnTo>
                  <a:lnTo>
                    <a:pt x="1488554" y="16510"/>
                  </a:lnTo>
                  <a:close/>
                </a:path>
                <a:path w="1489075" h="285750">
                  <a:moveTo>
                    <a:pt x="1488567" y="11430"/>
                  </a:moveTo>
                  <a:lnTo>
                    <a:pt x="1484757" y="11430"/>
                  </a:lnTo>
                  <a:lnTo>
                    <a:pt x="1484744" y="16383"/>
                  </a:lnTo>
                  <a:lnTo>
                    <a:pt x="1488554" y="16383"/>
                  </a:lnTo>
                  <a:lnTo>
                    <a:pt x="1488567" y="11430"/>
                  </a:lnTo>
                  <a:close/>
                </a:path>
                <a:path w="1489075" h="285750">
                  <a:moveTo>
                    <a:pt x="1488567" y="10160"/>
                  </a:moveTo>
                  <a:lnTo>
                    <a:pt x="1484757" y="10160"/>
                  </a:lnTo>
                  <a:lnTo>
                    <a:pt x="1484757" y="11315"/>
                  </a:lnTo>
                  <a:lnTo>
                    <a:pt x="1488567" y="11303"/>
                  </a:lnTo>
                  <a:lnTo>
                    <a:pt x="1488567" y="10160"/>
                  </a:lnTo>
                  <a:close/>
                </a:path>
                <a:path w="1489075" h="285750">
                  <a:moveTo>
                    <a:pt x="1488579" y="3810"/>
                  </a:moveTo>
                  <a:lnTo>
                    <a:pt x="1484769" y="3810"/>
                  </a:lnTo>
                  <a:lnTo>
                    <a:pt x="1484757" y="10033"/>
                  </a:lnTo>
                  <a:lnTo>
                    <a:pt x="1488567" y="10033"/>
                  </a:lnTo>
                  <a:lnTo>
                    <a:pt x="1488579" y="3810"/>
                  </a:lnTo>
                  <a:close/>
                </a:path>
                <a:path w="1489075" h="285750">
                  <a:moveTo>
                    <a:pt x="1488579" y="1270"/>
                  </a:moveTo>
                  <a:lnTo>
                    <a:pt x="1484769" y="1270"/>
                  </a:lnTo>
                  <a:lnTo>
                    <a:pt x="1484769" y="3683"/>
                  </a:lnTo>
                  <a:lnTo>
                    <a:pt x="1488579" y="3683"/>
                  </a:lnTo>
                  <a:lnTo>
                    <a:pt x="1488579" y="1270"/>
                  </a:lnTo>
                  <a:close/>
                </a:path>
                <a:path w="1489075" h="285750">
                  <a:moveTo>
                    <a:pt x="1488592" y="0"/>
                  </a:moveTo>
                  <a:lnTo>
                    <a:pt x="1484769" y="0"/>
                  </a:lnTo>
                  <a:lnTo>
                    <a:pt x="1484769" y="1155"/>
                  </a:lnTo>
                  <a:lnTo>
                    <a:pt x="1488579" y="1143"/>
                  </a:lnTo>
                  <a:lnTo>
                    <a:pt x="1488592" y="0"/>
                  </a:lnTo>
                  <a:close/>
                </a:path>
              </a:pathLst>
            </a:custGeom>
            <a:solidFill>
              <a:srgbClr val="1041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5423247" y="4508842"/>
              <a:ext cx="1481455" cy="1421765"/>
            </a:xfrm>
            <a:custGeom>
              <a:avLst/>
              <a:gdLst/>
              <a:ahLst/>
              <a:cxnLst/>
              <a:rect l="l" t="t" r="r" b="b"/>
              <a:pathLst>
                <a:path w="1481454" h="1421764">
                  <a:moveTo>
                    <a:pt x="201582" y="0"/>
                  </a:moveTo>
                  <a:lnTo>
                    <a:pt x="201582" y="927"/>
                  </a:lnTo>
                  <a:lnTo>
                    <a:pt x="199042" y="927"/>
                  </a:lnTo>
                  <a:lnTo>
                    <a:pt x="199042" y="2197"/>
                  </a:lnTo>
                  <a:lnTo>
                    <a:pt x="1282352" y="2197"/>
                  </a:lnTo>
                  <a:lnTo>
                    <a:pt x="1282352" y="1855"/>
                  </a:lnTo>
                  <a:lnTo>
                    <a:pt x="201582" y="0"/>
                  </a:lnTo>
                  <a:close/>
                </a:path>
                <a:path w="1481454" h="1421764">
                  <a:moveTo>
                    <a:pt x="1288702" y="4737"/>
                  </a:moveTo>
                  <a:lnTo>
                    <a:pt x="193962" y="4737"/>
                  </a:lnTo>
                  <a:lnTo>
                    <a:pt x="193962" y="5062"/>
                  </a:lnTo>
                  <a:lnTo>
                    <a:pt x="1289972" y="6955"/>
                  </a:lnTo>
                  <a:lnTo>
                    <a:pt x="1289972" y="6007"/>
                  </a:lnTo>
                  <a:lnTo>
                    <a:pt x="1288702" y="6007"/>
                  </a:lnTo>
                  <a:lnTo>
                    <a:pt x="1288702" y="4737"/>
                  </a:lnTo>
                  <a:close/>
                </a:path>
                <a:path w="1481454" h="1421764">
                  <a:moveTo>
                    <a:pt x="1286162" y="3467"/>
                  </a:moveTo>
                  <a:lnTo>
                    <a:pt x="195232" y="3467"/>
                  </a:lnTo>
                  <a:lnTo>
                    <a:pt x="195232" y="4737"/>
                  </a:lnTo>
                  <a:lnTo>
                    <a:pt x="1286162" y="4737"/>
                  </a:lnTo>
                  <a:lnTo>
                    <a:pt x="1286162" y="3467"/>
                  </a:lnTo>
                  <a:close/>
                </a:path>
                <a:path w="1481454" h="1421764">
                  <a:moveTo>
                    <a:pt x="1284892" y="2197"/>
                  </a:moveTo>
                  <a:lnTo>
                    <a:pt x="197772" y="2197"/>
                  </a:lnTo>
                  <a:lnTo>
                    <a:pt x="197772" y="3467"/>
                  </a:lnTo>
                  <a:lnTo>
                    <a:pt x="1284892" y="3467"/>
                  </a:lnTo>
                  <a:lnTo>
                    <a:pt x="1284892" y="2197"/>
                  </a:lnTo>
                  <a:close/>
                </a:path>
                <a:path w="1481454" h="1421764">
                  <a:moveTo>
                    <a:pt x="5836" y="188887"/>
                  </a:moveTo>
                  <a:lnTo>
                    <a:pt x="4732" y="188887"/>
                  </a:lnTo>
                  <a:lnTo>
                    <a:pt x="4732" y="190157"/>
                  </a:lnTo>
                  <a:lnTo>
                    <a:pt x="3462" y="190157"/>
                  </a:lnTo>
                  <a:lnTo>
                    <a:pt x="3462" y="192697"/>
                  </a:lnTo>
                  <a:lnTo>
                    <a:pt x="5833" y="192697"/>
                  </a:lnTo>
                  <a:lnTo>
                    <a:pt x="5836" y="188887"/>
                  </a:lnTo>
                  <a:close/>
                </a:path>
                <a:path w="1481454" h="1421764">
                  <a:moveTo>
                    <a:pt x="1476662" y="187617"/>
                  </a:moveTo>
                  <a:lnTo>
                    <a:pt x="1476337" y="187617"/>
                  </a:lnTo>
                  <a:lnTo>
                    <a:pt x="1476328" y="192697"/>
                  </a:lnTo>
                  <a:lnTo>
                    <a:pt x="1479202" y="192697"/>
                  </a:lnTo>
                  <a:lnTo>
                    <a:pt x="1479202" y="191427"/>
                  </a:lnTo>
                  <a:lnTo>
                    <a:pt x="1477932" y="191427"/>
                  </a:lnTo>
                  <a:lnTo>
                    <a:pt x="1477932" y="188887"/>
                  </a:lnTo>
                  <a:lnTo>
                    <a:pt x="1476662" y="188887"/>
                  </a:lnTo>
                  <a:lnTo>
                    <a:pt x="1476662" y="187617"/>
                  </a:lnTo>
                  <a:close/>
                </a:path>
                <a:path w="1481454" h="1421764">
                  <a:moveTo>
                    <a:pt x="5833" y="192697"/>
                  </a:moveTo>
                  <a:lnTo>
                    <a:pt x="2192" y="192697"/>
                  </a:lnTo>
                  <a:lnTo>
                    <a:pt x="2192" y="193967"/>
                  </a:lnTo>
                  <a:lnTo>
                    <a:pt x="1844" y="193967"/>
                  </a:lnTo>
                  <a:lnTo>
                    <a:pt x="1835" y="199047"/>
                  </a:lnTo>
                  <a:lnTo>
                    <a:pt x="5827" y="199047"/>
                  </a:lnTo>
                  <a:lnTo>
                    <a:pt x="5833" y="192697"/>
                  </a:lnTo>
                  <a:close/>
                </a:path>
                <a:path w="1481454" h="1421764">
                  <a:moveTo>
                    <a:pt x="1480472" y="192697"/>
                  </a:moveTo>
                  <a:lnTo>
                    <a:pt x="1476328" y="192697"/>
                  </a:lnTo>
                  <a:lnTo>
                    <a:pt x="1476316" y="199047"/>
                  </a:lnTo>
                  <a:lnTo>
                    <a:pt x="1481390" y="199047"/>
                  </a:lnTo>
                  <a:lnTo>
                    <a:pt x="1481399" y="193967"/>
                  </a:lnTo>
                  <a:lnTo>
                    <a:pt x="1480472" y="193967"/>
                  </a:lnTo>
                  <a:lnTo>
                    <a:pt x="1480472" y="192697"/>
                  </a:lnTo>
                  <a:close/>
                </a:path>
                <a:path w="1481454" h="1421764">
                  <a:moveTo>
                    <a:pt x="5827" y="199047"/>
                  </a:moveTo>
                  <a:lnTo>
                    <a:pt x="1835" y="199047"/>
                  </a:lnTo>
                  <a:lnTo>
                    <a:pt x="1824" y="205397"/>
                  </a:lnTo>
                  <a:lnTo>
                    <a:pt x="5821" y="205397"/>
                  </a:lnTo>
                  <a:lnTo>
                    <a:pt x="5827" y="199047"/>
                  </a:lnTo>
                  <a:close/>
                </a:path>
                <a:path w="1481454" h="1421764">
                  <a:moveTo>
                    <a:pt x="1481390" y="199047"/>
                  </a:moveTo>
                  <a:lnTo>
                    <a:pt x="1476316" y="199047"/>
                  </a:lnTo>
                  <a:lnTo>
                    <a:pt x="1476305" y="205397"/>
                  </a:lnTo>
                  <a:lnTo>
                    <a:pt x="1481378" y="205397"/>
                  </a:lnTo>
                  <a:lnTo>
                    <a:pt x="1481390" y="199047"/>
                  </a:lnTo>
                  <a:close/>
                </a:path>
                <a:path w="1481454" h="1421764">
                  <a:moveTo>
                    <a:pt x="5821" y="205397"/>
                  </a:moveTo>
                  <a:lnTo>
                    <a:pt x="1824" y="205397"/>
                  </a:lnTo>
                  <a:lnTo>
                    <a:pt x="1815" y="210477"/>
                  </a:lnTo>
                  <a:lnTo>
                    <a:pt x="5817" y="210477"/>
                  </a:lnTo>
                  <a:lnTo>
                    <a:pt x="5821" y="205397"/>
                  </a:lnTo>
                  <a:close/>
                </a:path>
                <a:path w="1481454" h="1421764">
                  <a:moveTo>
                    <a:pt x="1481378" y="205397"/>
                  </a:moveTo>
                  <a:lnTo>
                    <a:pt x="1476305" y="205397"/>
                  </a:lnTo>
                  <a:lnTo>
                    <a:pt x="1476296" y="210477"/>
                  </a:lnTo>
                  <a:lnTo>
                    <a:pt x="1481369" y="210477"/>
                  </a:lnTo>
                  <a:lnTo>
                    <a:pt x="1481378" y="205397"/>
                  </a:lnTo>
                  <a:close/>
                </a:path>
                <a:path w="1481454" h="1421764">
                  <a:moveTo>
                    <a:pt x="5817" y="210477"/>
                  </a:moveTo>
                  <a:lnTo>
                    <a:pt x="1815" y="210477"/>
                  </a:lnTo>
                  <a:lnTo>
                    <a:pt x="1801" y="218097"/>
                  </a:lnTo>
                  <a:lnTo>
                    <a:pt x="5810" y="218097"/>
                  </a:lnTo>
                  <a:lnTo>
                    <a:pt x="5817" y="210477"/>
                  </a:lnTo>
                  <a:close/>
                </a:path>
                <a:path w="1481454" h="1421764">
                  <a:moveTo>
                    <a:pt x="1481369" y="210477"/>
                  </a:moveTo>
                  <a:lnTo>
                    <a:pt x="1476296" y="210477"/>
                  </a:lnTo>
                  <a:lnTo>
                    <a:pt x="1476282" y="218097"/>
                  </a:lnTo>
                  <a:lnTo>
                    <a:pt x="1481356" y="218097"/>
                  </a:lnTo>
                  <a:lnTo>
                    <a:pt x="1481369" y="210477"/>
                  </a:lnTo>
                  <a:close/>
                </a:path>
                <a:path w="1481454" h="1421764">
                  <a:moveTo>
                    <a:pt x="5810" y="218097"/>
                  </a:moveTo>
                  <a:lnTo>
                    <a:pt x="1801" y="218097"/>
                  </a:lnTo>
                  <a:lnTo>
                    <a:pt x="1790" y="224447"/>
                  </a:lnTo>
                  <a:lnTo>
                    <a:pt x="5804" y="224447"/>
                  </a:lnTo>
                  <a:lnTo>
                    <a:pt x="5810" y="218097"/>
                  </a:lnTo>
                  <a:close/>
                </a:path>
                <a:path w="1481454" h="1421764">
                  <a:moveTo>
                    <a:pt x="1481356" y="218097"/>
                  </a:moveTo>
                  <a:lnTo>
                    <a:pt x="1476282" y="218097"/>
                  </a:lnTo>
                  <a:lnTo>
                    <a:pt x="1476271" y="224447"/>
                  </a:lnTo>
                  <a:lnTo>
                    <a:pt x="1481344" y="224447"/>
                  </a:lnTo>
                  <a:lnTo>
                    <a:pt x="1481356" y="218097"/>
                  </a:lnTo>
                  <a:close/>
                </a:path>
                <a:path w="1481454" h="1421764">
                  <a:moveTo>
                    <a:pt x="5804" y="224447"/>
                  </a:moveTo>
                  <a:lnTo>
                    <a:pt x="1790" y="224447"/>
                  </a:lnTo>
                  <a:lnTo>
                    <a:pt x="1767" y="237147"/>
                  </a:lnTo>
                  <a:lnTo>
                    <a:pt x="5793" y="237147"/>
                  </a:lnTo>
                  <a:lnTo>
                    <a:pt x="5804" y="224447"/>
                  </a:lnTo>
                  <a:close/>
                </a:path>
                <a:path w="1481454" h="1421764">
                  <a:moveTo>
                    <a:pt x="1481344" y="224447"/>
                  </a:moveTo>
                  <a:lnTo>
                    <a:pt x="1476271" y="224447"/>
                  </a:lnTo>
                  <a:lnTo>
                    <a:pt x="1476248" y="237147"/>
                  </a:lnTo>
                  <a:lnTo>
                    <a:pt x="1481322" y="237147"/>
                  </a:lnTo>
                  <a:lnTo>
                    <a:pt x="1481344" y="224447"/>
                  </a:lnTo>
                  <a:close/>
                </a:path>
                <a:path w="1481454" h="1421764">
                  <a:moveTo>
                    <a:pt x="5793" y="237147"/>
                  </a:moveTo>
                  <a:lnTo>
                    <a:pt x="1767" y="237147"/>
                  </a:lnTo>
                  <a:lnTo>
                    <a:pt x="1758" y="242227"/>
                  </a:lnTo>
                  <a:lnTo>
                    <a:pt x="5788" y="242227"/>
                  </a:lnTo>
                  <a:lnTo>
                    <a:pt x="5793" y="237147"/>
                  </a:lnTo>
                  <a:close/>
                </a:path>
                <a:path w="1481454" h="1421764">
                  <a:moveTo>
                    <a:pt x="1481322" y="237147"/>
                  </a:moveTo>
                  <a:lnTo>
                    <a:pt x="1476248" y="237147"/>
                  </a:lnTo>
                  <a:lnTo>
                    <a:pt x="1476239" y="242227"/>
                  </a:lnTo>
                  <a:lnTo>
                    <a:pt x="1481313" y="242227"/>
                  </a:lnTo>
                  <a:lnTo>
                    <a:pt x="1481322" y="237147"/>
                  </a:lnTo>
                  <a:close/>
                </a:path>
                <a:path w="1481454" h="1421764">
                  <a:moveTo>
                    <a:pt x="5788" y="242227"/>
                  </a:moveTo>
                  <a:lnTo>
                    <a:pt x="1758" y="242227"/>
                  </a:lnTo>
                  <a:lnTo>
                    <a:pt x="1747" y="248577"/>
                  </a:lnTo>
                  <a:lnTo>
                    <a:pt x="5782" y="248577"/>
                  </a:lnTo>
                  <a:lnTo>
                    <a:pt x="5788" y="242227"/>
                  </a:lnTo>
                  <a:close/>
                </a:path>
                <a:path w="1481454" h="1421764">
                  <a:moveTo>
                    <a:pt x="1481313" y="242227"/>
                  </a:moveTo>
                  <a:lnTo>
                    <a:pt x="1476239" y="242227"/>
                  </a:lnTo>
                  <a:lnTo>
                    <a:pt x="1476227" y="248577"/>
                  </a:lnTo>
                  <a:lnTo>
                    <a:pt x="1481301" y="248577"/>
                  </a:lnTo>
                  <a:lnTo>
                    <a:pt x="1481313" y="242227"/>
                  </a:lnTo>
                  <a:close/>
                </a:path>
                <a:path w="1481454" h="1421764">
                  <a:moveTo>
                    <a:pt x="5782" y="248577"/>
                  </a:moveTo>
                  <a:lnTo>
                    <a:pt x="1747" y="248577"/>
                  </a:lnTo>
                  <a:lnTo>
                    <a:pt x="1724" y="261277"/>
                  </a:lnTo>
                  <a:lnTo>
                    <a:pt x="5771" y="261277"/>
                  </a:lnTo>
                  <a:lnTo>
                    <a:pt x="5782" y="248577"/>
                  </a:lnTo>
                  <a:close/>
                </a:path>
                <a:path w="1481454" h="1421764">
                  <a:moveTo>
                    <a:pt x="1481301" y="248577"/>
                  </a:moveTo>
                  <a:lnTo>
                    <a:pt x="1476227" y="248577"/>
                  </a:lnTo>
                  <a:lnTo>
                    <a:pt x="1476204" y="261277"/>
                  </a:lnTo>
                  <a:lnTo>
                    <a:pt x="1481278" y="261277"/>
                  </a:lnTo>
                  <a:lnTo>
                    <a:pt x="1481301" y="248577"/>
                  </a:lnTo>
                  <a:close/>
                </a:path>
                <a:path w="1481454" h="1421764">
                  <a:moveTo>
                    <a:pt x="5771" y="261277"/>
                  </a:moveTo>
                  <a:lnTo>
                    <a:pt x="1724" y="261277"/>
                  </a:lnTo>
                  <a:lnTo>
                    <a:pt x="1678" y="286677"/>
                  </a:lnTo>
                  <a:lnTo>
                    <a:pt x="5748" y="286677"/>
                  </a:lnTo>
                  <a:lnTo>
                    <a:pt x="5771" y="261277"/>
                  </a:lnTo>
                  <a:close/>
                </a:path>
                <a:path w="1481454" h="1421764">
                  <a:moveTo>
                    <a:pt x="1481278" y="261277"/>
                  </a:moveTo>
                  <a:lnTo>
                    <a:pt x="1476204" y="261277"/>
                  </a:lnTo>
                  <a:lnTo>
                    <a:pt x="1476158" y="286677"/>
                  </a:lnTo>
                  <a:lnTo>
                    <a:pt x="1481233" y="286677"/>
                  </a:lnTo>
                  <a:lnTo>
                    <a:pt x="1481278" y="261277"/>
                  </a:lnTo>
                  <a:close/>
                </a:path>
                <a:path w="1481454" h="1421764">
                  <a:moveTo>
                    <a:pt x="5748" y="286677"/>
                  </a:moveTo>
                  <a:lnTo>
                    <a:pt x="1678" y="286677"/>
                  </a:lnTo>
                  <a:lnTo>
                    <a:pt x="1619" y="319697"/>
                  </a:lnTo>
                  <a:lnTo>
                    <a:pt x="5718" y="319697"/>
                  </a:lnTo>
                  <a:lnTo>
                    <a:pt x="5748" y="286677"/>
                  </a:lnTo>
                  <a:close/>
                </a:path>
                <a:path w="1481454" h="1421764">
                  <a:moveTo>
                    <a:pt x="1481233" y="286677"/>
                  </a:moveTo>
                  <a:lnTo>
                    <a:pt x="1476158" y="286677"/>
                  </a:lnTo>
                  <a:lnTo>
                    <a:pt x="1476099" y="319697"/>
                  </a:lnTo>
                  <a:lnTo>
                    <a:pt x="1481174" y="319697"/>
                  </a:lnTo>
                  <a:lnTo>
                    <a:pt x="1481233" y="286677"/>
                  </a:lnTo>
                  <a:close/>
                </a:path>
                <a:path w="1481454" h="1421764">
                  <a:moveTo>
                    <a:pt x="5718" y="319697"/>
                  </a:moveTo>
                  <a:lnTo>
                    <a:pt x="1619" y="319697"/>
                  </a:lnTo>
                  <a:lnTo>
                    <a:pt x="1597" y="332397"/>
                  </a:lnTo>
                  <a:lnTo>
                    <a:pt x="5707" y="332397"/>
                  </a:lnTo>
                  <a:lnTo>
                    <a:pt x="5718" y="319697"/>
                  </a:lnTo>
                  <a:close/>
                </a:path>
                <a:path w="1481454" h="1421764">
                  <a:moveTo>
                    <a:pt x="1481174" y="319697"/>
                  </a:moveTo>
                  <a:lnTo>
                    <a:pt x="1476099" y="319697"/>
                  </a:lnTo>
                  <a:lnTo>
                    <a:pt x="1476076" y="332397"/>
                  </a:lnTo>
                  <a:lnTo>
                    <a:pt x="1481151" y="332397"/>
                  </a:lnTo>
                  <a:lnTo>
                    <a:pt x="1481174" y="319697"/>
                  </a:lnTo>
                  <a:close/>
                </a:path>
                <a:path w="1481454" h="1421764">
                  <a:moveTo>
                    <a:pt x="5707" y="332397"/>
                  </a:moveTo>
                  <a:lnTo>
                    <a:pt x="1597" y="332397"/>
                  </a:lnTo>
                  <a:lnTo>
                    <a:pt x="1588" y="337477"/>
                  </a:lnTo>
                  <a:lnTo>
                    <a:pt x="5702" y="337477"/>
                  </a:lnTo>
                  <a:lnTo>
                    <a:pt x="5707" y="332397"/>
                  </a:lnTo>
                  <a:close/>
                </a:path>
                <a:path w="1481454" h="1421764">
                  <a:moveTo>
                    <a:pt x="1481151" y="332397"/>
                  </a:moveTo>
                  <a:lnTo>
                    <a:pt x="1476076" y="332397"/>
                  </a:lnTo>
                  <a:lnTo>
                    <a:pt x="1476067" y="337477"/>
                  </a:lnTo>
                  <a:lnTo>
                    <a:pt x="1481142" y="337477"/>
                  </a:lnTo>
                  <a:lnTo>
                    <a:pt x="1481151" y="332397"/>
                  </a:lnTo>
                  <a:close/>
                </a:path>
                <a:path w="1481454" h="1421764">
                  <a:moveTo>
                    <a:pt x="5702" y="337477"/>
                  </a:moveTo>
                  <a:lnTo>
                    <a:pt x="1588" y="337477"/>
                  </a:lnTo>
                  <a:lnTo>
                    <a:pt x="1574" y="345097"/>
                  </a:lnTo>
                  <a:lnTo>
                    <a:pt x="5695" y="345097"/>
                  </a:lnTo>
                  <a:lnTo>
                    <a:pt x="5702" y="337477"/>
                  </a:lnTo>
                  <a:close/>
                </a:path>
                <a:path w="1481454" h="1421764">
                  <a:moveTo>
                    <a:pt x="1481142" y="337477"/>
                  </a:moveTo>
                  <a:lnTo>
                    <a:pt x="1476067" y="337477"/>
                  </a:lnTo>
                  <a:lnTo>
                    <a:pt x="1476053" y="345097"/>
                  </a:lnTo>
                  <a:lnTo>
                    <a:pt x="1481128" y="345097"/>
                  </a:lnTo>
                  <a:lnTo>
                    <a:pt x="1481142" y="337477"/>
                  </a:lnTo>
                  <a:close/>
                </a:path>
                <a:path w="1481454" h="1421764">
                  <a:moveTo>
                    <a:pt x="5695" y="345097"/>
                  </a:moveTo>
                  <a:lnTo>
                    <a:pt x="1574" y="345097"/>
                  </a:lnTo>
                  <a:lnTo>
                    <a:pt x="1565" y="350177"/>
                  </a:lnTo>
                  <a:lnTo>
                    <a:pt x="5691" y="350177"/>
                  </a:lnTo>
                  <a:lnTo>
                    <a:pt x="5695" y="345097"/>
                  </a:lnTo>
                  <a:close/>
                </a:path>
                <a:path w="1481454" h="1421764">
                  <a:moveTo>
                    <a:pt x="1481128" y="345097"/>
                  </a:moveTo>
                  <a:lnTo>
                    <a:pt x="1476053" y="345097"/>
                  </a:lnTo>
                  <a:lnTo>
                    <a:pt x="1476044" y="350177"/>
                  </a:lnTo>
                  <a:lnTo>
                    <a:pt x="1481119" y="350177"/>
                  </a:lnTo>
                  <a:lnTo>
                    <a:pt x="1481128" y="345097"/>
                  </a:lnTo>
                  <a:close/>
                </a:path>
                <a:path w="1481454" h="1421764">
                  <a:moveTo>
                    <a:pt x="5691" y="350177"/>
                  </a:moveTo>
                  <a:lnTo>
                    <a:pt x="1565" y="350177"/>
                  </a:lnTo>
                  <a:lnTo>
                    <a:pt x="1528" y="370497"/>
                  </a:lnTo>
                  <a:lnTo>
                    <a:pt x="5672" y="370497"/>
                  </a:lnTo>
                  <a:lnTo>
                    <a:pt x="5691" y="350177"/>
                  </a:lnTo>
                  <a:close/>
                </a:path>
                <a:path w="1481454" h="1421764">
                  <a:moveTo>
                    <a:pt x="1481119" y="350177"/>
                  </a:moveTo>
                  <a:lnTo>
                    <a:pt x="1476044" y="350177"/>
                  </a:lnTo>
                  <a:lnTo>
                    <a:pt x="1476007" y="370497"/>
                  </a:lnTo>
                  <a:lnTo>
                    <a:pt x="1481083" y="370497"/>
                  </a:lnTo>
                  <a:lnTo>
                    <a:pt x="1481119" y="350177"/>
                  </a:lnTo>
                  <a:close/>
                </a:path>
                <a:path w="1481454" h="1421764">
                  <a:moveTo>
                    <a:pt x="5672" y="370497"/>
                  </a:moveTo>
                  <a:lnTo>
                    <a:pt x="1528" y="370497"/>
                  </a:lnTo>
                  <a:lnTo>
                    <a:pt x="1517" y="376847"/>
                  </a:lnTo>
                  <a:lnTo>
                    <a:pt x="5667" y="376847"/>
                  </a:lnTo>
                  <a:lnTo>
                    <a:pt x="5672" y="370497"/>
                  </a:lnTo>
                  <a:close/>
                </a:path>
                <a:path w="1481454" h="1421764">
                  <a:moveTo>
                    <a:pt x="1481083" y="370497"/>
                  </a:moveTo>
                  <a:lnTo>
                    <a:pt x="1476007" y="370497"/>
                  </a:lnTo>
                  <a:lnTo>
                    <a:pt x="1475996" y="376847"/>
                  </a:lnTo>
                  <a:lnTo>
                    <a:pt x="1481072" y="376847"/>
                  </a:lnTo>
                  <a:lnTo>
                    <a:pt x="1481083" y="370497"/>
                  </a:lnTo>
                  <a:close/>
                </a:path>
                <a:path w="1481454" h="1421764">
                  <a:moveTo>
                    <a:pt x="5667" y="376847"/>
                  </a:moveTo>
                  <a:lnTo>
                    <a:pt x="1517" y="376847"/>
                  </a:lnTo>
                  <a:lnTo>
                    <a:pt x="1506" y="383197"/>
                  </a:lnTo>
                  <a:lnTo>
                    <a:pt x="5661" y="383197"/>
                  </a:lnTo>
                  <a:lnTo>
                    <a:pt x="5667" y="376847"/>
                  </a:lnTo>
                  <a:close/>
                </a:path>
                <a:path w="1481454" h="1421764">
                  <a:moveTo>
                    <a:pt x="1481072" y="376847"/>
                  </a:moveTo>
                  <a:lnTo>
                    <a:pt x="1475996" y="376847"/>
                  </a:lnTo>
                  <a:lnTo>
                    <a:pt x="1475985" y="383197"/>
                  </a:lnTo>
                  <a:lnTo>
                    <a:pt x="1481060" y="383197"/>
                  </a:lnTo>
                  <a:lnTo>
                    <a:pt x="1481072" y="376847"/>
                  </a:lnTo>
                  <a:close/>
                </a:path>
                <a:path w="1481454" h="1421764">
                  <a:moveTo>
                    <a:pt x="5661" y="383197"/>
                  </a:moveTo>
                  <a:lnTo>
                    <a:pt x="1506" y="383197"/>
                  </a:lnTo>
                  <a:lnTo>
                    <a:pt x="1494" y="389547"/>
                  </a:lnTo>
                  <a:lnTo>
                    <a:pt x="5655" y="389547"/>
                  </a:lnTo>
                  <a:lnTo>
                    <a:pt x="5661" y="383197"/>
                  </a:lnTo>
                  <a:close/>
                </a:path>
                <a:path w="1481454" h="1421764">
                  <a:moveTo>
                    <a:pt x="1481060" y="383197"/>
                  </a:moveTo>
                  <a:lnTo>
                    <a:pt x="1475985" y="383197"/>
                  </a:lnTo>
                  <a:lnTo>
                    <a:pt x="1475973" y="389547"/>
                  </a:lnTo>
                  <a:lnTo>
                    <a:pt x="1481049" y="389547"/>
                  </a:lnTo>
                  <a:lnTo>
                    <a:pt x="1481060" y="383197"/>
                  </a:lnTo>
                  <a:close/>
                </a:path>
                <a:path w="1481454" h="1421764">
                  <a:moveTo>
                    <a:pt x="5655" y="389547"/>
                  </a:moveTo>
                  <a:lnTo>
                    <a:pt x="1494" y="389547"/>
                  </a:lnTo>
                  <a:lnTo>
                    <a:pt x="1483" y="395897"/>
                  </a:lnTo>
                  <a:lnTo>
                    <a:pt x="5650" y="395897"/>
                  </a:lnTo>
                  <a:lnTo>
                    <a:pt x="5655" y="389547"/>
                  </a:lnTo>
                  <a:close/>
                </a:path>
                <a:path w="1481454" h="1421764">
                  <a:moveTo>
                    <a:pt x="1481049" y="389547"/>
                  </a:moveTo>
                  <a:lnTo>
                    <a:pt x="1475973" y="389547"/>
                  </a:lnTo>
                  <a:lnTo>
                    <a:pt x="1475962" y="395897"/>
                  </a:lnTo>
                  <a:lnTo>
                    <a:pt x="1481038" y="395897"/>
                  </a:lnTo>
                  <a:lnTo>
                    <a:pt x="1481049" y="389547"/>
                  </a:lnTo>
                  <a:close/>
                </a:path>
                <a:path w="1481454" h="1421764">
                  <a:moveTo>
                    <a:pt x="5650" y="395897"/>
                  </a:moveTo>
                  <a:lnTo>
                    <a:pt x="1483" y="395897"/>
                  </a:lnTo>
                  <a:lnTo>
                    <a:pt x="1474" y="400977"/>
                  </a:lnTo>
                  <a:lnTo>
                    <a:pt x="5645" y="400977"/>
                  </a:lnTo>
                  <a:lnTo>
                    <a:pt x="5650" y="395897"/>
                  </a:lnTo>
                  <a:close/>
                </a:path>
                <a:path w="1481454" h="1421764">
                  <a:moveTo>
                    <a:pt x="1481038" y="395897"/>
                  </a:moveTo>
                  <a:lnTo>
                    <a:pt x="1475962" y="395897"/>
                  </a:lnTo>
                  <a:lnTo>
                    <a:pt x="1475953" y="400977"/>
                  </a:lnTo>
                  <a:lnTo>
                    <a:pt x="1481029" y="400977"/>
                  </a:lnTo>
                  <a:lnTo>
                    <a:pt x="1481038" y="395897"/>
                  </a:lnTo>
                  <a:close/>
                </a:path>
                <a:path w="1481454" h="1421764">
                  <a:moveTo>
                    <a:pt x="5645" y="400977"/>
                  </a:moveTo>
                  <a:lnTo>
                    <a:pt x="1474" y="400977"/>
                  </a:lnTo>
                  <a:lnTo>
                    <a:pt x="1460" y="408597"/>
                  </a:lnTo>
                  <a:lnTo>
                    <a:pt x="5638" y="408597"/>
                  </a:lnTo>
                  <a:lnTo>
                    <a:pt x="5645" y="400977"/>
                  </a:lnTo>
                  <a:close/>
                </a:path>
                <a:path w="1481454" h="1421764">
                  <a:moveTo>
                    <a:pt x="1481029" y="400977"/>
                  </a:moveTo>
                  <a:lnTo>
                    <a:pt x="1475953" y="400977"/>
                  </a:lnTo>
                  <a:lnTo>
                    <a:pt x="1475939" y="408597"/>
                  </a:lnTo>
                  <a:lnTo>
                    <a:pt x="1481015" y="408597"/>
                  </a:lnTo>
                  <a:lnTo>
                    <a:pt x="1481029" y="400977"/>
                  </a:lnTo>
                  <a:close/>
                </a:path>
                <a:path w="1481454" h="1421764">
                  <a:moveTo>
                    <a:pt x="5638" y="408597"/>
                  </a:moveTo>
                  <a:lnTo>
                    <a:pt x="1460" y="408597"/>
                  </a:lnTo>
                  <a:lnTo>
                    <a:pt x="1429" y="426377"/>
                  </a:lnTo>
                  <a:lnTo>
                    <a:pt x="5622" y="426377"/>
                  </a:lnTo>
                  <a:lnTo>
                    <a:pt x="5638" y="408597"/>
                  </a:lnTo>
                  <a:close/>
                </a:path>
                <a:path w="1481454" h="1421764">
                  <a:moveTo>
                    <a:pt x="1481015" y="408597"/>
                  </a:moveTo>
                  <a:lnTo>
                    <a:pt x="1475939" y="408597"/>
                  </a:lnTo>
                  <a:lnTo>
                    <a:pt x="1475907" y="426377"/>
                  </a:lnTo>
                  <a:lnTo>
                    <a:pt x="1480983" y="426377"/>
                  </a:lnTo>
                  <a:lnTo>
                    <a:pt x="1481015" y="408597"/>
                  </a:lnTo>
                  <a:close/>
                </a:path>
                <a:path w="1481454" h="1421764">
                  <a:moveTo>
                    <a:pt x="5622" y="426377"/>
                  </a:moveTo>
                  <a:lnTo>
                    <a:pt x="1429" y="426377"/>
                  </a:lnTo>
                  <a:lnTo>
                    <a:pt x="1404" y="440347"/>
                  </a:lnTo>
                  <a:lnTo>
                    <a:pt x="5609" y="440347"/>
                  </a:lnTo>
                  <a:lnTo>
                    <a:pt x="5622" y="426377"/>
                  </a:lnTo>
                  <a:close/>
                </a:path>
                <a:path w="1481454" h="1421764">
                  <a:moveTo>
                    <a:pt x="1480983" y="426377"/>
                  </a:moveTo>
                  <a:lnTo>
                    <a:pt x="1475907" y="426377"/>
                  </a:lnTo>
                  <a:lnTo>
                    <a:pt x="1475882" y="440347"/>
                  </a:lnTo>
                  <a:lnTo>
                    <a:pt x="1480958" y="440347"/>
                  </a:lnTo>
                  <a:lnTo>
                    <a:pt x="1480983" y="426377"/>
                  </a:lnTo>
                  <a:close/>
                </a:path>
                <a:path w="1481454" h="1421764">
                  <a:moveTo>
                    <a:pt x="5609" y="440347"/>
                  </a:moveTo>
                  <a:lnTo>
                    <a:pt x="1404" y="440347"/>
                  </a:lnTo>
                  <a:lnTo>
                    <a:pt x="1222" y="541947"/>
                  </a:lnTo>
                  <a:lnTo>
                    <a:pt x="5518" y="541947"/>
                  </a:lnTo>
                  <a:lnTo>
                    <a:pt x="5609" y="440347"/>
                  </a:lnTo>
                  <a:close/>
                </a:path>
                <a:path w="1481454" h="1421764">
                  <a:moveTo>
                    <a:pt x="1480958" y="440347"/>
                  </a:moveTo>
                  <a:lnTo>
                    <a:pt x="1475882" y="440347"/>
                  </a:lnTo>
                  <a:lnTo>
                    <a:pt x="1475699" y="541947"/>
                  </a:lnTo>
                  <a:lnTo>
                    <a:pt x="1480776" y="541947"/>
                  </a:lnTo>
                  <a:lnTo>
                    <a:pt x="1480958" y="440347"/>
                  </a:lnTo>
                  <a:close/>
                </a:path>
                <a:path w="1481454" h="1421764">
                  <a:moveTo>
                    <a:pt x="5518" y="541947"/>
                  </a:moveTo>
                  <a:lnTo>
                    <a:pt x="1222" y="541947"/>
                  </a:lnTo>
                  <a:lnTo>
                    <a:pt x="1108" y="605447"/>
                  </a:lnTo>
                  <a:lnTo>
                    <a:pt x="5461" y="605447"/>
                  </a:lnTo>
                  <a:lnTo>
                    <a:pt x="5518" y="541947"/>
                  </a:lnTo>
                  <a:close/>
                </a:path>
                <a:path w="1481454" h="1421764">
                  <a:moveTo>
                    <a:pt x="1480776" y="541947"/>
                  </a:moveTo>
                  <a:lnTo>
                    <a:pt x="1475699" y="541947"/>
                  </a:lnTo>
                  <a:lnTo>
                    <a:pt x="1475584" y="605447"/>
                  </a:lnTo>
                  <a:lnTo>
                    <a:pt x="1480663" y="605447"/>
                  </a:lnTo>
                  <a:lnTo>
                    <a:pt x="1480776" y="541947"/>
                  </a:lnTo>
                  <a:close/>
                </a:path>
                <a:path w="1481454" h="1421764">
                  <a:moveTo>
                    <a:pt x="5461" y="605447"/>
                  </a:moveTo>
                  <a:lnTo>
                    <a:pt x="1108" y="605447"/>
                  </a:lnTo>
                  <a:lnTo>
                    <a:pt x="983" y="675297"/>
                  </a:lnTo>
                  <a:lnTo>
                    <a:pt x="5398" y="675297"/>
                  </a:lnTo>
                  <a:lnTo>
                    <a:pt x="5461" y="605447"/>
                  </a:lnTo>
                  <a:close/>
                </a:path>
                <a:path w="1481454" h="1421764">
                  <a:moveTo>
                    <a:pt x="1480663" y="605447"/>
                  </a:moveTo>
                  <a:lnTo>
                    <a:pt x="1475584" y="605447"/>
                  </a:lnTo>
                  <a:lnTo>
                    <a:pt x="1475458" y="675297"/>
                  </a:lnTo>
                  <a:lnTo>
                    <a:pt x="1480538" y="675297"/>
                  </a:lnTo>
                  <a:lnTo>
                    <a:pt x="1480663" y="605447"/>
                  </a:lnTo>
                  <a:close/>
                </a:path>
                <a:path w="1481454" h="1421764">
                  <a:moveTo>
                    <a:pt x="5398" y="675297"/>
                  </a:moveTo>
                  <a:lnTo>
                    <a:pt x="983" y="675297"/>
                  </a:lnTo>
                  <a:lnTo>
                    <a:pt x="622" y="877227"/>
                  </a:lnTo>
                  <a:lnTo>
                    <a:pt x="5216" y="877227"/>
                  </a:lnTo>
                  <a:lnTo>
                    <a:pt x="5398" y="675297"/>
                  </a:lnTo>
                  <a:close/>
                </a:path>
                <a:path w="1481454" h="1421764">
                  <a:moveTo>
                    <a:pt x="1480538" y="675297"/>
                  </a:moveTo>
                  <a:lnTo>
                    <a:pt x="1475458" y="675297"/>
                  </a:lnTo>
                  <a:lnTo>
                    <a:pt x="1475094" y="877227"/>
                  </a:lnTo>
                  <a:lnTo>
                    <a:pt x="1480177" y="877227"/>
                  </a:lnTo>
                  <a:lnTo>
                    <a:pt x="1480538" y="675297"/>
                  </a:lnTo>
                  <a:close/>
                </a:path>
                <a:path w="1481454" h="1421764">
                  <a:moveTo>
                    <a:pt x="5216" y="877227"/>
                  </a:moveTo>
                  <a:lnTo>
                    <a:pt x="622" y="877227"/>
                  </a:lnTo>
                  <a:lnTo>
                    <a:pt x="402" y="1000417"/>
                  </a:lnTo>
                  <a:lnTo>
                    <a:pt x="5105" y="1000417"/>
                  </a:lnTo>
                  <a:lnTo>
                    <a:pt x="5216" y="877227"/>
                  </a:lnTo>
                  <a:close/>
                </a:path>
                <a:path w="1481454" h="1421764">
                  <a:moveTo>
                    <a:pt x="1480177" y="877227"/>
                  </a:moveTo>
                  <a:lnTo>
                    <a:pt x="1475094" y="877227"/>
                  </a:lnTo>
                  <a:lnTo>
                    <a:pt x="1474872" y="1000417"/>
                  </a:lnTo>
                  <a:lnTo>
                    <a:pt x="1479956" y="1000417"/>
                  </a:lnTo>
                  <a:lnTo>
                    <a:pt x="1480177" y="877227"/>
                  </a:lnTo>
                  <a:close/>
                </a:path>
                <a:path w="1481454" h="1421764">
                  <a:moveTo>
                    <a:pt x="5105" y="1000417"/>
                  </a:moveTo>
                  <a:lnTo>
                    <a:pt x="402" y="1000417"/>
                  </a:lnTo>
                  <a:lnTo>
                    <a:pt x="379" y="1013117"/>
                  </a:lnTo>
                  <a:lnTo>
                    <a:pt x="5093" y="1013117"/>
                  </a:lnTo>
                  <a:lnTo>
                    <a:pt x="5105" y="1000417"/>
                  </a:lnTo>
                  <a:close/>
                </a:path>
                <a:path w="1481454" h="1421764">
                  <a:moveTo>
                    <a:pt x="1479956" y="1000417"/>
                  </a:moveTo>
                  <a:lnTo>
                    <a:pt x="1474872" y="1000417"/>
                  </a:lnTo>
                  <a:lnTo>
                    <a:pt x="1474850" y="1013117"/>
                  </a:lnTo>
                  <a:lnTo>
                    <a:pt x="1479933" y="1013117"/>
                  </a:lnTo>
                  <a:lnTo>
                    <a:pt x="1479956" y="1000417"/>
                  </a:lnTo>
                  <a:close/>
                </a:path>
                <a:path w="1481454" h="1421764">
                  <a:moveTo>
                    <a:pt x="5093" y="1013117"/>
                  </a:moveTo>
                  <a:lnTo>
                    <a:pt x="379" y="1013117"/>
                  </a:lnTo>
                  <a:lnTo>
                    <a:pt x="368" y="1019467"/>
                  </a:lnTo>
                  <a:lnTo>
                    <a:pt x="5088" y="1019467"/>
                  </a:lnTo>
                  <a:lnTo>
                    <a:pt x="5093" y="1013117"/>
                  </a:lnTo>
                  <a:close/>
                </a:path>
                <a:path w="1481454" h="1421764">
                  <a:moveTo>
                    <a:pt x="1479933" y="1013117"/>
                  </a:moveTo>
                  <a:lnTo>
                    <a:pt x="1474850" y="1013117"/>
                  </a:lnTo>
                  <a:lnTo>
                    <a:pt x="1474838" y="1019467"/>
                  </a:lnTo>
                  <a:lnTo>
                    <a:pt x="1479922" y="1019467"/>
                  </a:lnTo>
                  <a:lnTo>
                    <a:pt x="1479933" y="1013117"/>
                  </a:lnTo>
                  <a:close/>
                </a:path>
                <a:path w="1481454" h="1421764">
                  <a:moveTo>
                    <a:pt x="5088" y="1019467"/>
                  </a:moveTo>
                  <a:lnTo>
                    <a:pt x="368" y="1019467"/>
                  </a:lnTo>
                  <a:lnTo>
                    <a:pt x="304" y="1055027"/>
                  </a:lnTo>
                  <a:lnTo>
                    <a:pt x="5056" y="1055027"/>
                  </a:lnTo>
                  <a:lnTo>
                    <a:pt x="5088" y="1019467"/>
                  </a:lnTo>
                  <a:close/>
                </a:path>
                <a:path w="1481454" h="1421764">
                  <a:moveTo>
                    <a:pt x="1479922" y="1019467"/>
                  </a:moveTo>
                  <a:lnTo>
                    <a:pt x="1474838" y="1019467"/>
                  </a:lnTo>
                  <a:lnTo>
                    <a:pt x="1474774" y="1055027"/>
                  </a:lnTo>
                  <a:lnTo>
                    <a:pt x="1479858" y="1055027"/>
                  </a:lnTo>
                  <a:lnTo>
                    <a:pt x="1479922" y="1019467"/>
                  </a:lnTo>
                  <a:close/>
                </a:path>
                <a:path w="1481454" h="1421764">
                  <a:moveTo>
                    <a:pt x="5056" y="1055027"/>
                  </a:moveTo>
                  <a:lnTo>
                    <a:pt x="304" y="1055027"/>
                  </a:lnTo>
                  <a:lnTo>
                    <a:pt x="243" y="1089317"/>
                  </a:lnTo>
                  <a:lnTo>
                    <a:pt x="5025" y="1089317"/>
                  </a:lnTo>
                  <a:lnTo>
                    <a:pt x="5056" y="1055027"/>
                  </a:lnTo>
                  <a:close/>
                </a:path>
                <a:path w="1481454" h="1421764">
                  <a:moveTo>
                    <a:pt x="1479858" y="1055027"/>
                  </a:moveTo>
                  <a:lnTo>
                    <a:pt x="1474774" y="1055027"/>
                  </a:lnTo>
                  <a:lnTo>
                    <a:pt x="1474712" y="1089317"/>
                  </a:lnTo>
                  <a:lnTo>
                    <a:pt x="1479797" y="1089317"/>
                  </a:lnTo>
                  <a:lnTo>
                    <a:pt x="1479858" y="1055027"/>
                  </a:lnTo>
                  <a:close/>
                </a:path>
                <a:path w="1481454" h="1421764">
                  <a:moveTo>
                    <a:pt x="5025" y="1089317"/>
                  </a:moveTo>
                  <a:lnTo>
                    <a:pt x="243" y="1089317"/>
                  </a:lnTo>
                  <a:lnTo>
                    <a:pt x="220" y="1102017"/>
                  </a:lnTo>
                  <a:lnTo>
                    <a:pt x="5013" y="1102017"/>
                  </a:lnTo>
                  <a:lnTo>
                    <a:pt x="5025" y="1089317"/>
                  </a:lnTo>
                  <a:close/>
                </a:path>
                <a:path w="1481454" h="1421764">
                  <a:moveTo>
                    <a:pt x="1479797" y="1089317"/>
                  </a:moveTo>
                  <a:lnTo>
                    <a:pt x="1474712" y="1089317"/>
                  </a:lnTo>
                  <a:lnTo>
                    <a:pt x="1474689" y="1102017"/>
                  </a:lnTo>
                  <a:lnTo>
                    <a:pt x="1479774" y="1102017"/>
                  </a:lnTo>
                  <a:lnTo>
                    <a:pt x="1479797" y="1089317"/>
                  </a:lnTo>
                  <a:close/>
                </a:path>
                <a:path w="1481454" h="1421764">
                  <a:moveTo>
                    <a:pt x="5013" y="1102017"/>
                  </a:moveTo>
                  <a:lnTo>
                    <a:pt x="220" y="1102017"/>
                  </a:lnTo>
                  <a:lnTo>
                    <a:pt x="213" y="1105827"/>
                  </a:lnTo>
                  <a:lnTo>
                    <a:pt x="5010" y="1105827"/>
                  </a:lnTo>
                  <a:lnTo>
                    <a:pt x="5013" y="1102017"/>
                  </a:lnTo>
                  <a:close/>
                </a:path>
                <a:path w="1481454" h="1421764">
                  <a:moveTo>
                    <a:pt x="1479774" y="1102017"/>
                  </a:moveTo>
                  <a:lnTo>
                    <a:pt x="1474689" y="1102017"/>
                  </a:lnTo>
                  <a:lnTo>
                    <a:pt x="1474683" y="1105827"/>
                  </a:lnTo>
                  <a:lnTo>
                    <a:pt x="1479768" y="1105827"/>
                  </a:lnTo>
                  <a:lnTo>
                    <a:pt x="1479774" y="1102017"/>
                  </a:lnTo>
                  <a:close/>
                </a:path>
                <a:path w="1481454" h="1421764">
                  <a:moveTo>
                    <a:pt x="5010" y="1105827"/>
                  </a:moveTo>
                  <a:lnTo>
                    <a:pt x="213" y="1105827"/>
                  </a:lnTo>
                  <a:lnTo>
                    <a:pt x="152" y="1140117"/>
                  </a:lnTo>
                  <a:lnTo>
                    <a:pt x="4979" y="1140117"/>
                  </a:lnTo>
                  <a:lnTo>
                    <a:pt x="5010" y="1105827"/>
                  </a:lnTo>
                  <a:close/>
                </a:path>
                <a:path w="1481454" h="1421764">
                  <a:moveTo>
                    <a:pt x="1479768" y="1105827"/>
                  </a:moveTo>
                  <a:lnTo>
                    <a:pt x="1474683" y="1105827"/>
                  </a:lnTo>
                  <a:lnTo>
                    <a:pt x="1474621" y="1140117"/>
                  </a:lnTo>
                  <a:lnTo>
                    <a:pt x="1479706" y="1140117"/>
                  </a:lnTo>
                  <a:lnTo>
                    <a:pt x="1479768" y="1105827"/>
                  </a:lnTo>
                  <a:close/>
                </a:path>
                <a:path w="1481454" h="1421764">
                  <a:moveTo>
                    <a:pt x="4979" y="1140117"/>
                  </a:moveTo>
                  <a:lnTo>
                    <a:pt x="152" y="1140117"/>
                  </a:lnTo>
                  <a:lnTo>
                    <a:pt x="134" y="1150277"/>
                  </a:lnTo>
                  <a:lnTo>
                    <a:pt x="4970" y="1150277"/>
                  </a:lnTo>
                  <a:lnTo>
                    <a:pt x="4979" y="1140117"/>
                  </a:lnTo>
                  <a:close/>
                </a:path>
                <a:path w="1481454" h="1421764">
                  <a:moveTo>
                    <a:pt x="1479706" y="1140117"/>
                  </a:moveTo>
                  <a:lnTo>
                    <a:pt x="1474621" y="1140117"/>
                  </a:lnTo>
                  <a:lnTo>
                    <a:pt x="1474602" y="1150277"/>
                  </a:lnTo>
                  <a:lnTo>
                    <a:pt x="1479688" y="1150277"/>
                  </a:lnTo>
                  <a:lnTo>
                    <a:pt x="1479706" y="1140117"/>
                  </a:lnTo>
                  <a:close/>
                </a:path>
                <a:path w="1481454" h="1421764">
                  <a:moveTo>
                    <a:pt x="4970" y="1150277"/>
                  </a:moveTo>
                  <a:lnTo>
                    <a:pt x="134" y="1150277"/>
                  </a:lnTo>
                  <a:lnTo>
                    <a:pt x="122" y="1156627"/>
                  </a:lnTo>
                  <a:lnTo>
                    <a:pt x="4964" y="1156627"/>
                  </a:lnTo>
                  <a:lnTo>
                    <a:pt x="4970" y="1150277"/>
                  </a:lnTo>
                  <a:close/>
                </a:path>
                <a:path w="1481454" h="1421764">
                  <a:moveTo>
                    <a:pt x="1479688" y="1150277"/>
                  </a:moveTo>
                  <a:lnTo>
                    <a:pt x="1474602" y="1150277"/>
                  </a:lnTo>
                  <a:lnTo>
                    <a:pt x="1474591" y="1156627"/>
                  </a:lnTo>
                  <a:lnTo>
                    <a:pt x="1479677" y="1156627"/>
                  </a:lnTo>
                  <a:lnTo>
                    <a:pt x="1479688" y="1150277"/>
                  </a:lnTo>
                  <a:close/>
                </a:path>
                <a:path w="1481454" h="1421764">
                  <a:moveTo>
                    <a:pt x="4964" y="1156627"/>
                  </a:moveTo>
                  <a:lnTo>
                    <a:pt x="122" y="1156627"/>
                  </a:lnTo>
                  <a:lnTo>
                    <a:pt x="31" y="1207427"/>
                  </a:lnTo>
                  <a:lnTo>
                    <a:pt x="4918" y="1207427"/>
                  </a:lnTo>
                  <a:lnTo>
                    <a:pt x="4964" y="1156627"/>
                  </a:lnTo>
                  <a:close/>
                </a:path>
                <a:path w="1481454" h="1421764">
                  <a:moveTo>
                    <a:pt x="1479677" y="1156627"/>
                  </a:moveTo>
                  <a:lnTo>
                    <a:pt x="1474591" y="1156627"/>
                  </a:lnTo>
                  <a:lnTo>
                    <a:pt x="1474499" y="1207427"/>
                  </a:lnTo>
                  <a:lnTo>
                    <a:pt x="1479586" y="1207427"/>
                  </a:lnTo>
                  <a:lnTo>
                    <a:pt x="1479677" y="1156627"/>
                  </a:lnTo>
                  <a:close/>
                </a:path>
                <a:path w="1481454" h="1421764">
                  <a:moveTo>
                    <a:pt x="4918" y="1207427"/>
                  </a:moveTo>
                  <a:lnTo>
                    <a:pt x="31" y="1207427"/>
                  </a:lnTo>
                  <a:lnTo>
                    <a:pt x="20" y="1213777"/>
                  </a:lnTo>
                  <a:lnTo>
                    <a:pt x="4913" y="1213777"/>
                  </a:lnTo>
                  <a:lnTo>
                    <a:pt x="4918" y="1207427"/>
                  </a:lnTo>
                  <a:close/>
                </a:path>
                <a:path w="1481454" h="1421764">
                  <a:moveTo>
                    <a:pt x="1479586" y="1207427"/>
                  </a:moveTo>
                  <a:lnTo>
                    <a:pt x="1474499" y="1207427"/>
                  </a:lnTo>
                  <a:lnTo>
                    <a:pt x="1474488" y="1213777"/>
                  </a:lnTo>
                  <a:lnTo>
                    <a:pt x="1479574" y="1213777"/>
                  </a:lnTo>
                  <a:lnTo>
                    <a:pt x="1479586" y="1207427"/>
                  </a:lnTo>
                  <a:close/>
                </a:path>
                <a:path w="1481454" h="1421764">
                  <a:moveTo>
                    <a:pt x="4913" y="1213777"/>
                  </a:moveTo>
                  <a:lnTo>
                    <a:pt x="20" y="1213777"/>
                  </a:lnTo>
                  <a:lnTo>
                    <a:pt x="15" y="1216317"/>
                  </a:lnTo>
                  <a:lnTo>
                    <a:pt x="4910" y="1216317"/>
                  </a:lnTo>
                  <a:lnTo>
                    <a:pt x="4913" y="1213777"/>
                  </a:lnTo>
                  <a:close/>
                </a:path>
                <a:path w="1481454" h="1421764">
                  <a:moveTo>
                    <a:pt x="1479574" y="1213777"/>
                  </a:moveTo>
                  <a:lnTo>
                    <a:pt x="1474488" y="1213777"/>
                  </a:lnTo>
                  <a:lnTo>
                    <a:pt x="1474483" y="1216317"/>
                  </a:lnTo>
                  <a:lnTo>
                    <a:pt x="1479570" y="1216317"/>
                  </a:lnTo>
                  <a:lnTo>
                    <a:pt x="1479574" y="1213777"/>
                  </a:lnTo>
                  <a:close/>
                </a:path>
                <a:path w="1481454" h="1421764">
                  <a:moveTo>
                    <a:pt x="4910" y="1216317"/>
                  </a:moveTo>
                  <a:lnTo>
                    <a:pt x="15" y="1216317"/>
                  </a:lnTo>
                  <a:lnTo>
                    <a:pt x="0" y="1225207"/>
                  </a:lnTo>
                  <a:lnTo>
                    <a:pt x="922" y="1225207"/>
                  </a:lnTo>
                  <a:lnTo>
                    <a:pt x="922" y="1226477"/>
                  </a:lnTo>
                  <a:lnTo>
                    <a:pt x="4901" y="1226477"/>
                  </a:lnTo>
                  <a:lnTo>
                    <a:pt x="4910" y="1216317"/>
                  </a:lnTo>
                  <a:close/>
                </a:path>
                <a:path w="1481454" h="1421764">
                  <a:moveTo>
                    <a:pt x="1479570" y="1216317"/>
                  </a:moveTo>
                  <a:lnTo>
                    <a:pt x="1474483" y="1216317"/>
                  </a:lnTo>
                  <a:lnTo>
                    <a:pt x="1474465" y="1226477"/>
                  </a:lnTo>
                  <a:lnTo>
                    <a:pt x="1479552" y="1226477"/>
                  </a:lnTo>
                  <a:lnTo>
                    <a:pt x="1479570" y="1216317"/>
                  </a:lnTo>
                  <a:close/>
                </a:path>
                <a:path w="1481454" h="1421764">
                  <a:moveTo>
                    <a:pt x="4901" y="1226477"/>
                  </a:moveTo>
                  <a:lnTo>
                    <a:pt x="922" y="1226477"/>
                  </a:lnTo>
                  <a:lnTo>
                    <a:pt x="922" y="1227747"/>
                  </a:lnTo>
                  <a:lnTo>
                    <a:pt x="2192" y="1227747"/>
                  </a:lnTo>
                  <a:lnTo>
                    <a:pt x="2192" y="1229017"/>
                  </a:lnTo>
                  <a:lnTo>
                    <a:pt x="4899" y="1229017"/>
                  </a:lnTo>
                  <a:lnTo>
                    <a:pt x="4901" y="1226477"/>
                  </a:lnTo>
                  <a:close/>
                </a:path>
                <a:path w="1481454" h="1421764">
                  <a:moveTo>
                    <a:pt x="1479552" y="1226477"/>
                  </a:moveTo>
                  <a:lnTo>
                    <a:pt x="1474465" y="1226477"/>
                  </a:lnTo>
                  <a:lnTo>
                    <a:pt x="1474461" y="1229017"/>
                  </a:lnTo>
                  <a:lnTo>
                    <a:pt x="1479547" y="1229017"/>
                  </a:lnTo>
                  <a:lnTo>
                    <a:pt x="1479552" y="1226477"/>
                  </a:lnTo>
                  <a:close/>
                </a:path>
                <a:path w="1481454" h="1421764">
                  <a:moveTo>
                    <a:pt x="4899" y="1229017"/>
                  </a:moveTo>
                  <a:lnTo>
                    <a:pt x="3462" y="1229017"/>
                  </a:lnTo>
                  <a:lnTo>
                    <a:pt x="3462" y="1230287"/>
                  </a:lnTo>
                  <a:lnTo>
                    <a:pt x="4732" y="1230287"/>
                  </a:lnTo>
                  <a:lnTo>
                    <a:pt x="4732" y="1232827"/>
                  </a:lnTo>
                  <a:lnTo>
                    <a:pt x="4896" y="1232827"/>
                  </a:lnTo>
                  <a:lnTo>
                    <a:pt x="4899" y="1229017"/>
                  </a:lnTo>
                  <a:close/>
                </a:path>
                <a:path w="1481454" h="1421764">
                  <a:moveTo>
                    <a:pt x="1479202" y="1229017"/>
                  </a:moveTo>
                  <a:lnTo>
                    <a:pt x="1474461" y="1229017"/>
                  </a:lnTo>
                  <a:lnTo>
                    <a:pt x="1474454" y="1232827"/>
                  </a:lnTo>
                  <a:lnTo>
                    <a:pt x="1476662" y="1232827"/>
                  </a:lnTo>
                  <a:lnTo>
                    <a:pt x="1476662" y="1231557"/>
                  </a:lnTo>
                  <a:lnTo>
                    <a:pt x="1477932" y="1231557"/>
                  </a:lnTo>
                  <a:lnTo>
                    <a:pt x="1477932" y="1230287"/>
                  </a:lnTo>
                  <a:lnTo>
                    <a:pt x="1479202" y="1230287"/>
                  </a:lnTo>
                  <a:lnTo>
                    <a:pt x="1479202" y="1229017"/>
                  </a:lnTo>
                  <a:close/>
                </a:path>
                <a:path w="1481454" h="1421764">
                  <a:moveTo>
                    <a:pt x="1475392" y="1232827"/>
                  </a:moveTo>
                  <a:lnTo>
                    <a:pt x="1474454" y="1232827"/>
                  </a:lnTo>
                  <a:lnTo>
                    <a:pt x="1474449" y="1235367"/>
                  </a:lnTo>
                  <a:lnTo>
                    <a:pt x="1475392" y="1235367"/>
                  </a:lnTo>
                  <a:lnTo>
                    <a:pt x="1475392" y="1232827"/>
                  </a:lnTo>
                  <a:close/>
                </a:path>
                <a:path w="1481454" h="1421764">
                  <a:moveTo>
                    <a:pt x="192692" y="1414762"/>
                  </a:moveTo>
                  <a:lnTo>
                    <a:pt x="192692" y="1415707"/>
                  </a:lnTo>
                  <a:lnTo>
                    <a:pt x="193962" y="1415707"/>
                  </a:lnTo>
                  <a:lnTo>
                    <a:pt x="193962" y="1416977"/>
                  </a:lnTo>
                  <a:lnTo>
                    <a:pt x="1288702" y="1416977"/>
                  </a:lnTo>
                  <a:lnTo>
                    <a:pt x="1288702" y="1416657"/>
                  </a:lnTo>
                  <a:lnTo>
                    <a:pt x="192692" y="1414762"/>
                  </a:lnTo>
                  <a:close/>
                </a:path>
                <a:path w="1481454" h="1421764">
                  <a:moveTo>
                    <a:pt x="1284892" y="1418247"/>
                  </a:moveTo>
                  <a:lnTo>
                    <a:pt x="197772" y="1418247"/>
                  </a:lnTo>
                  <a:lnTo>
                    <a:pt x="197772" y="1419517"/>
                  </a:lnTo>
                  <a:lnTo>
                    <a:pt x="1284892" y="1419517"/>
                  </a:lnTo>
                  <a:lnTo>
                    <a:pt x="1284892" y="1418247"/>
                  </a:lnTo>
                  <a:close/>
                </a:path>
                <a:path w="1481454" h="1421764">
                  <a:moveTo>
                    <a:pt x="1287432" y="1416977"/>
                  </a:moveTo>
                  <a:lnTo>
                    <a:pt x="196502" y="1416977"/>
                  </a:lnTo>
                  <a:lnTo>
                    <a:pt x="196502" y="1418247"/>
                  </a:lnTo>
                  <a:lnTo>
                    <a:pt x="1287432" y="1418247"/>
                  </a:lnTo>
                  <a:lnTo>
                    <a:pt x="1287432" y="1416977"/>
                  </a:lnTo>
                  <a:close/>
                </a:path>
                <a:path w="1481454" h="1421764">
                  <a:moveTo>
                    <a:pt x="1283622" y="1419517"/>
                  </a:moveTo>
                  <a:lnTo>
                    <a:pt x="200312" y="1419517"/>
                  </a:lnTo>
                  <a:lnTo>
                    <a:pt x="200312" y="1419862"/>
                  </a:lnTo>
                  <a:lnTo>
                    <a:pt x="1281082" y="1421717"/>
                  </a:lnTo>
                  <a:lnTo>
                    <a:pt x="1281082" y="1420787"/>
                  </a:lnTo>
                  <a:lnTo>
                    <a:pt x="1283622" y="1420787"/>
                  </a:lnTo>
                  <a:lnTo>
                    <a:pt x="1283622" y="1419517"/>
                  </a:lnTo>
                  <a:close/>
                </a:path>
              </a:pathLst>
            </a:custGeom>
            <a:solidFill>
              <a:srgbClr val="1141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5428143" y="4513904"/>
              <a:ext cx="1471930" cy="1411605"/>
            </a:xfrm>
            <a:custGeom>
              <a:avLst/>
              <a:gdLst/>
              <a:ahLst/>
              <a:cxnLst/>
              <a:rect l="l" t="t" r="r" b="b"/>
              <a:pathLst>
                <a:path w="1471929" h="1411604">
                  <a:moveTo>
                    <a:pt x="1286346" y="2215"/>
                  </a:moveTo>
                  <a:lnTo>
                    <a:pt x="185256" y="2215"/>
                  </a:lnTo>
                  <a:lnTo>
                    <a:pt x="185256" y="3485"/>
                  </a:lnTo>
                  <a:lnTo>
                    <a:pt x="1286346" y="3485"/>
                  </a:lnTo>
                  <a:lnTo>
                    <a:pt x="1286346" y="2215"/>
                  </a:lnTo>
                  <a:close/>
                </a:path>
                <a:path w="1471929" h="1411604">
                  <a:moveTo>
                    <a:pt x="189066" y="0"/>
                  </a:moveTo>
                  <a:lnTo>
                    <a:pt x="189066" y="945"/>
                  </a:lnTo>
                  <a:lnTo>
                    <a:pt x="187796" y="945"/>
                  </a:lnTo>
                  <a:lnTo>
                    <a:pt x="187796" y="2215"/>
                  </a:lnTo>
                  <a:lnTo>
                    <a:pt x="1285076" y="2215"/>
                  </a:lnTo>
                  <a:lnTo>
                    <a:pt x="1285076" y="1892"/>
                  </a:lnTo>
                  <a:lnTo>
                    <a:pt x="189066" y="0"/>
                  </a:lnTo>
                  <a:close/>
                </a:path>
                <a:path w="1471929" h="1411604">
                  <a:moveTo>
                    <a:pt x="1288886" y="3485"/>
                  </a:moveTo>
                  <a:lnTo>
                    <a:pt x="183986" y="3485"/>
                  </a:lnTo>
                  <a:lnTo>
                    <a:pt x="183986" y="3794"/>
                  </a:lnTo>
                  <a:lnTo>
                    <a:pt x="1290156" y="5718"/>
                  </a:lnTo>
                  <a:lnTo>
                    <a:pt x="1290156" y="4755"/>
                  </a:lnTo>
                  <a:lnTo>
                    <a:pt x="1288886" y="4755"/>
                  </a:lnTo>
                  <a:lnTo>
                    <a:pt x="1288886" y="3485"/>
                  </a:lnTo>
                  <a:close/>
                </a:path>
                <a:path w="1471929" h="1411604">
                  <a:moveTo>
                    <a:pt x="5870" y="177475"/>
                  </a:moveTo>
                  <a:lnTo>
                    <a:pt x="4916" y="177475"/>
                  </a:lnTo>
                  <a:lnTo>
                    <a:pt x="4916" y="178745"/>
                  </a:lnTo>
                  <a:lnTo>
                    <a:pt x="3646" y="178745"/>
                  </a:lnTo>
                  <a:lnTo>
                    <a:pt x="3646" y="180015"/>
                  </a:lnTo>
                  <a:lnTo>
                    <a:pt x="2376" y="180015"/>
                  </a:lnTo>
                  <a:lnTo>
                    <a:pt x="2376" y="182555"/>
                  </a:lnTo>
                  <a:lnTo>
                    <a:pt x="1106" y="182555"/>
                  </a:lnTo>
                  <a:lnTo>
                    <a:pt x="1106" y="183825"/>
                  </a:lnTo>
                  <a:lnTo>
                    <a:pt x="940" y="183825"/>
                  </a:lnTo>
                  <a:lnTo>
                    <a:pt x="937" y="187635"/>
                  </a:lnTo>
                  <a:lnTo>
                    <a:pt x="5852" y="187635"/>
                  </a:lnTo>
                  <a:lnTo>
                    <a:pt x="5870" y="177475"/>
                  </a:lnTo>
                  <a:close/>
                </a:path>
                <a:path w="1471929" h="1411604">
                  <a:moveTo>
                    <a:pt x="1466686" y="176205"/>
                  </a:moveTo>
                  <a:lnTo>
                    <a:pt x="1466378" y="176205"/>
                  </a:lnTo>
                  <a:lnTo>
                    <a:pt x="1466357" y="187635"/>
                  </a:lnTo>
                  <a:lnTo>
                    <a:pt x="1471432" y="187635"/>
                  </a:lnTo>
                  <a:lnTo>
                    <a:pt x="1471441" y="182555"/>
                  </a:lnTo>
                  <a:lnTo>
                    <a:pt x="1470496" y="182555"/>
                  </a:lnTo>
                  <a:lnTo>
                    <a:pt x="1470496" y="181285"/>
                  </a:lnTo>
                  <a:lnTo>
                    <a:pt x="1469226" y="181285"/>
                  </a:lnTo>
                  <a:lnTo>
                    <a:pt x="1469226" y="180015"/>
                  </a:lnTo>
                  <a:lnTo>
                    <a:pt x="1467956" y="180015"/>
                  </a:lnTo>
                  <a:lnTo>
                    <a:pt x="1467956" y="177475"/>
                  </a:lnTo>
                  <a:lnTo>
                    <a:pt x="1466686" y="177475"/>
                  </a:lnTo>
                  <a:lnTo>
                    <a:pt x="1466686" y="176205"/>
                  </a:lnTo>
                  <a:close/>
                </a:path>
                <a:path w="1471929" h="1411604">
                  <a:moveTo>
                    <a:pt x="5852" y="187635"/>
                  </a:moveTo>
                  <a:lnTo>
                    <a:pt x="937" y="187635"/>
                  </a:lnTo>
                  <a:lnTo>
                    <a:pt x="931" y="193985"/>
                  </a:lnTo>
                  <a:lnTo>
                    <a:pt x="5840" y="193985"/>
                  </a:lnTo>
                  <a:lnTo>
                    <a:pt x="5852" y="187635"/>
                  </a:lnTo>
                  <a:close/>
                </a:path>
                <a:path w="1471929" h="1411604">
                  <a:moveTo>
                    <a:pt x="1471432" y="187635"/>
                  </a:moveTo>
                  <a:lnTo>
                    <a:pt x="1466357" y="187635"/>
                  </a:lnTo>
                  <a:lnTo>
                    <a:pt x="1466345" y="193985"/>
                  </a:lnTo>
                  <a:lnTo>
                    <a:pt x="1471420" y="193985"/>
                  </a:lnTo>
                  <a:lnTo>
                    <a:pt x="1471432" y="187635"/>
                  </a:lnTo>
                  <a:close/>
                </a:path>
                <a:path w="1471929" h="1411604">
                  <a:moveTo>
                    <a:pt x="5840" y="193985"/>
                  </a:moveTo>
                  <a:lnTo>
                    <a:pt x="931" y="193985"/>
                  </a:lnTo>
                  <a:lnTo>
                    <a:pt x="925" y="200335"/>
                  </a:lnTo>
                  <a:lnTo>
                    <a:pt x="5829" y="200335"/>
                  </a:lnTo>
                  <a:lnTo>
                    <a:pt x="5840" y="193985"/>
                  </a:lnTo>
                  <a:close/>
                </a:path>
                <a:path w="1471929" h="1411604">
                  <a:moveTo>
                    <a:pt x="1471420" y="193985"/>
                  </a:moveTo>
                  <a:lnTo>
                    <a:pt x="1466345" y="193985"/>
                  </a:lnTo>
                  <a:lnTo>
                    <a:pt x="1466334" y="200335"/>
                  </a:lnTo>
                  <a:lnTo>
                    <a:pt x="1471409" y="200335"/>
                  </a:lnTo>
                  <a:lnTo>
                    <a:pt x="1471420" y="193985"/>
                  </a:lnTo>
                  <a:close/>
                </a:path>
                <a:path w="1471929" h="1411604">
                  <a:moveTo>
                    <a:pt x="5829" y="200335"/>
                  </a:moveTo>
                  <a:lnTo>
                    <a:pt x="925" y="200335"/>
                  </a:lnTo>
                  <a:lnTo>
                    <a:pt x="921" y="205415"/>
                  </a:lnTo>
                  <a:lnTo>
                    <a:pt x="5820" y="205415"/>
                  </a:lnTo>
                  <a:lnTo>
                    <a:pt x="5829" y="200335"/>
                  </a:lnTo>
                  <a:close/>
                </a:path>
                <a:path w="1471929" h="1411604">
                  <a:moveTo>
                    <a:pt x="1471409" y="200335"/>
                  </a:moveTo>
                  <a:lnTo>
                    <a:pt x="1466334" y="200335"/>
                  </a:lnTo>
                  <a:lnTo>
                    <a:pt x="1466325" y="205415"/>
                  </a:lnTo>
                  <a:lnTo>
                    <a:pt x="1471400" y="205415"/>
                  </a:lnTo>
                  <a:lnTo>
                    <a:pt x="1471409" y="200335"/>
                  </a:lnTo>
                  <a:close/>
                </a:path>
                <a:path w="1471929" h="1411604">
                  <a:moveTo>
                    <a:pt x="5820" y="205415"/>
                  </a:moveTo>
                  <a:lnTo>
                    <a:pt x="921" y="205415"/>
                  </a:lnTo>
                  <a:lnTo>
                    <a:pt x="914" y="213035"/>
                  </a:lnTo>
                  <a:lnTo>
                    <a:pt x="5806" y="213035"/>
                  </a:lnTo>
                  <a:lnTo>
                    <a:pt x="5820" y="205415"/>
                  </a:lnTo>
                  <a:close/>
                </a:path>
                <a:path w="1471929" h="1411604">
                  <a:moveTo>
                    <a:pt x="1471400" y="205415"/>
                  </a:moveTo>
                  <a:lnTo>
                    <a:pt x="1466325" y="205415"/>
                  </a:lnTo>
                  <a:lnTo>
                    <a:pt x="1466311" y="213035"/>
                  </a:lnTo>
                  <a:lnTo>
                    <a:pt x="1471386" y="213035"/>
                  </a:lnTo>
                  <a:lnTo>
                    <a:pt x="1471400" y="205415"/>
                  </a:lnTo>
                  <a:close/>
                </a:path>
                <a:path w="1471929" h="1411604">
                  <a:moveTo>
                    <a:pt x="5806" y="213035"/>
                  </a:moveTo>
                  <a:lnTo>
                    <a:pt x="914" y="213035"/>
                  </a:lnTo>
                  <a:lnTo>
                    <a:pt x="908" y="219385"/>
                  </a:lnTo>
                  <a:lnTo>
                    <a:pt x="5794" y="219385"/>
                  </a:lnTo>
                  <a:lnTo>
                    <a:pt x="5806" y="213035"/>
                  </a:lnTo>
                  <a:close/>
                </a:path>
                <a:path w="1471929" h="1411604">
                  <a:moveTo>
                    <a:pt x="1471386" y="213035"/>
                  </a:moveTo>
                  <a:lnTo>
                    <a:pt x="1466311" y="213035"/>
                  </a:lnTo>
                  <a:lnTo>
                    <a:pt x="1466299" y="219385"/>
                  </a:lnTo>
                  <a:lnTo>
                    <a:pt x="1471375" y="219385"/>
                  </a:lnTo>
                  <a:lnTo>
                    <a:pt x="1471386" y="213035"/>
                  </a:lnTo>
                  <a:close/>
                </a:path>
                <a:path w="1471929" h="1411604">
                  <a:moveTo>
                    <a:pt x="5794" y="219385"/>
                  </a:moveTo>
                  <a:lnTo>
                    <a:pt x="908" y="219385"/>
                  </a:lnTo>
                  <a:lnTo>
                    <a:pt x="902" y="225735"/>
                  </a:lnTo>
                  <a:lnTo>
                    <a:pt x="5783" y="225735"/>
                  </a:lnTo>
                  <a:lnTo>
                    <a:pt x="5794" y="219385"/>
                  </a:lnTo>
                  <a:close/>
                </a:path>
                <a:path w="1471929" h="1411604">
                  <a:moveTo>
                    <a:pt x="1471375" y="219385"/>
                  </a:moveTo>
                  <a:lnTo>
                    <a:pt x="1466299" y="219385"/>
                  </a:lnTo>
                  <a:lnTo>
                    <a:pt x="1466288" y="225735"/>
                  </a:lnTo>
                  <a:lnTo>
                    <a:pt x="1471363" y="225735"/>
                  </a:lnTo>
                  <a:lnTo>
                    <a:pt x="1471375" y="219385"/>
                  </a:lnTo>
                  <a:close/>
                </a:path>
                <a:path w="1471929" h="1411604">
                  <a:moveTo>
                    <a:pt x="5783" y="225735"/>
                  </a:moveTo>
                  <a:lnTo>
                    <a:pt x="902" y="225735"/>
                  </a:lnTo>
                  <a:lnTo>
                    <a:pt x="897" y="232085"/>
                  </a:lnTo>
                  <a:lnTo>
                    <a:pt x="5771" y="232085"/>
                  </a:lnTo>
                  <a:lnTo>
                    <a:pt x="5783" y="225735"/>
                  </a:lnTo>
                  <a:close/>
                </a:path>
                <a:path w="1471929" h="1411604">
                  <a:moveTo>
                    <a:pt x="1471363" y="225735"/>
                  </a:moveTo>
                  <a:lnTo>
                    <a:pt x="1466288" y="225735"/>
                  </a:lnTo>
                  <a:lnTo>
                    <a:pt x="1466276" y="232085"/>
                  </a:lnTo>
                  <a:lnTo>
                    <a:pt x="1471352" y="232085"/>
                  </a:lnTo>
                  <a:lnTo>
                    <a:pt x="1471363" y="225735"/>
                  </a:lnTo>
                  <a:close/>
                </a:path>
                <a:path w="1471929" h="1411604">
                  <a:moveTo>
                    <a:pt x="5771" y="232085"/>
                  </a:moveTo>
                  <a:lnTo>
                    <a:pt x="897" y="232085"/>
                  </a:lnTo>
                  <a:lnTo>
                    <a:pt x="892" y="237165"/>
                  </a:lnTo>
                  <a:lnTo>
                    <a:pt x="5762" y="237165"/>
                  </a:lnTo>
                  <a:lnTo>
                    <a:pt x="5771" y="232085"/>
                  </a:lnTo>
                  <a:close/>
                </a:path>
                <a:path w="1471929" h="1411604">
                  <a:moveTo>
                    <a:pt x="1471352" y="232085"/>
                  </a:moveTo>
                  <a:lnTo>
                    <a:pt x="1466276" y="232085"/>
                  </a:lnTo>
                  <a:lnTo>
                    <a:pt x="1466267" y="237165"/>
                  </a:lnTo>
                  <a:lnTo>
                    <a:pt x="1471343" y="237165"/>
                  </a:lnTo>
                  <a:lnTo>
                    <a:pt x="1471352" y="232085"/>
                  </a:lnTo>
                  <a:close/>
                </a:path>
                <a:path w="1471929" h="1411604">
                  <a:moveTo>
                    <a:pt x="5762" y="237165"/>
                  </a:moveTo>
                  <a:lnTo>
                    <a:pt x="892" y="237165"/>
                  </a:lnTo>
                  <a:lnTo>
                    <a:pt x="886" y="243515"/>
                  </a:lnTo>
                  <a:lnTo>
                    <a:pt x="5751" y="243515"/>
                  </a:lnTo>
                  <a:lnTo>
                    <a:pt x="5762" y="237165"/>
                  </a:lnTo>
                  <a:close/>
                </a:path>
                <a:path w="1471929" h="1411604">
                  <a:moveTo>
                    <a:pt x="1471343" y="237165"/>
                  </a:moveTo>
                  <a:lnTo>
                    <a:pt x="1466267" y="237165"/>
                  </a:lnTo>
                  <a:lnTo>
                    <a:pt x="1466256" y="243515"/>
                  </a:lnTo>
                  <a:lnTo>
                    <a:pt x="1471331" y="243515"/>
                  </a:lnTo>
                  <a:lnTo>
                    <a:pt x="1471343" y="237165"/>
                  </a:lnTo>
                  <a:close/>
                </a:path>
                <a:path w="1471929" h="1411604">
                  <a:moveTo>
                    <a:pt x="5751" y="243515"/>
                  </a:moveTo>
                  <a:lnTo>
                    <a:pt x="886" y="243515"/>
                  </a:lnTo>
                  <a:lnTo>
                    <a:pt x="875" y="256215"/>
                  </a:lnTo>
                  <a:lnTo>
                    <a:pt x="5728" y="256215"/>
                  </a:lnTo>
                  <a:lnTo>
                    <a:pt x="5751" y="243515"/>
                  </a:lnTo>
                  <a:close/>
                </a:path>
                <a:path w="1471929" h="1411604">
                  <a:moveTo>
                    <a:pt x="1471331" y="243515"/>
                  </a:moveTo>
                  <a:lnTo>
                    <a:pt x="1466256" y="243515"/>
                  </a:lnTo>
                  <a:lnTo>
                    <a:pt x="1466233" y="256215"/>
                  </a:lnTo>
                  <a:lnTo>
                    <a:pt x="1471308" y="256215"/>
                  </a:lnTo>
                  <a:lnTo>
                    <a:pt x="1471331" y="243515"/>
                  </a:lnTo>
                  <a:close/>
                </a:path>
                <a:path w="1471929" h="1411604">
                  <a:moveTo>
                    <a:pt x="5728" y="256215"/>
                  </a:moveTo>
                  <a:lnTo>
                    <a:pt x="875" y="256215"/>
                  </a:lnTo>
                  <a:lnTo>
                    <a:pt x="863" y="268915"/>
                  </a:lnTo>
                  <a:lnTo>
                    <a:pt x="5705" y="268915"/>
                  </a:lnTo>
                  <a:lnTo>
                    <a:pt x="5728" y="256215"/>
                  </a:lnTo>
                  <a:close/>
                </a:path>
                <a:path w="1471929" h="1411604">
                  <a:moveTo>
                    <a:pt x="1471308" y="256215"/>
                  </a:moveTo>
                  <a:lnTo>
                    <a:pt x="1466233" y="256215"/>
                  </a:lnTo>
                  <a:lnTo>
                    <a:pt x="1466210" y="268915"/>
                  </a:lnTo>
                  <a:lnTo>
                    <a:pt x="1471285" y="268915"/>
                  </a:lnTo>
                  <a:lnTo>
                    <a:pt x="1471308" y="256215"/>
                  </a:lnTo>
                  <a:close/>
                </a:path>
                <a:path w="1471929" h="1411604">
                  <a:moveTo>
                    <a:pt x="5705" y="268915"/>
                  </a:moveTo>
                  <a:lnTo>
                    <a:pt x="863" y="268915"/>
                  </a:lnTo>
                  <a:lnTo>
                    <a:pt x="856" y="276535"/>
                  </a:lnTo>
                  <a:lnTo>
                    <a:pt x="5691" y="276535"/>
                  </a:lnTo>
                  <a:lnTo>
                    <a:pt x="5705" y="268915"/>
                  </a:lnTo>
                  <a:close/>
                </a:path>
                <a:path w="1471929" h="1411604">
                  <a:moveTo>
                    <a:pt x="1471285" y="268915"/>
                  </a:moveTo>
                  <a:lnTo>
                    <a:pt x="1466210" y="268915"/>
                  </a:lnTo>
                  <a:lnTo>
                    <a:pt x="1466196" y="276535"/>
                  </a:lnTo>
                  <a:lnTo>
                    <a:pt x="1471272" y="276535"/>
                  </a:lnTo>
                  <a:lnTo>
                    <a:pt x="1471285" y="268915"/>
                  </a:lnTo>
                  <a:close/>
                </a:path>
                <a:path w="1471929" h="1411604">
                  <a:moveTo>
                    <a:pt x="5691" y="276535"/>
                  </a:moveTo>
                  <a:lnTo>
                    <a:pt x="856" y="276535"/>
                  </a:lnTo>
                  <a:lnTo>
                    <a:pt x="852" y="281615"/>
                  </a:lnTo>
                  <a:lnTo>
                    <a:pt x="5682" y="281615"/>
                  </a:lnTo>
                  <a:lnTo>
                    <a:pt x="5691" y="276535"/>
                  </a:lnTo>
                  <a:close/>
                </a:path>
                <a:path w="1471929" h="1411604">
                  <a:moveTo>
                    <a:pt x="1471272" y="276535"/>
                  </a:moveTo>
                  <a:lnTo>
                    <a:pt x="1466196" y="276535"/>
                  </a:lnTo>
                  <a:lnTo>
                    <a:pt x="1466187" y="281615"/>
                  </a:lnTo>
                  <a:lnTo>
                    <a:pt x="1471262" y="281615"/>
                  </a:lnTo>
                  <a:lnTo>
                    <a:pt x="1471272" y="276535"/>
                  </a:lnTo>
                  <a:close/>
                </a:path>
                <a:path w="1471929" h="1411604">
                  <a:moveTo>
                    <a:pt x="5682" y="281615"/>
                  </a:moveTo>
                  <a:lnTo>
                    <a:pt x="852" y="281615"/>
                  </a:lnTo>
                  <a:lnTo>
                    <a:pt x="822" y="314635"/>
                  </a:lnTo>
                  <a:lnTo>
                    <a:pt x="5622" y="314635"/>
                  </a:lnTo>
                  <a:lnTo>
                    <a:pt x="5682" y="281615"/>
                  </a:lnTo>
                  <a:close/>
                </a:path>
                <a:path w="1471929" h="1411604">
                  <a:moveTo>
                    <a:pt x="1471262" y="281615"/>
                  </a:moveTo>
                  <a:lnTo>
                    <a:pt x="1466187" y="281615"/>
                  </a:lnTo>
                  <a:lnTo>
                    <a:pt x="1466127" y="314635"/>
                  </a:lnTo>
                  <a:lnTo>
                    <a:pt x="1471203" y="314635"/>
                  </a:lnTo>
                  <a:lnTo>
                    <a:pt x="1471262" y="281615"/>
                  </a:lnTo>
                  <a:close/>
                </a:path>
                <a:path w="1471929" h="1411604">
                  <a:moveTo>
                    <a:pt x="5622" y="314635"/>
                  </a:moveTo>
                  <a:lnTo>
                    <a:pt x="822" y="314635"/>
                  </a:lnTo>
                  <a:lnTo>
                    <a:pt x="806" y="332415"/>
                  </a:lnTo>
                  <a:lnTo>
                    <a:pt x="5589" y="332415"/>
                  </a:lnTo>
                  <a:lnTo>
                    <a:pt x="5622" y="314635"/>
                  </a:lnTo>
                  <a:close/>
                </a:path>
                <a:path w="1471929" h="1411604">
                  <a:moveTo>
                    <a:pt x="1471203" y="314635"/>
                  </a:moveTo>
                  <a:lnTo>
                    <a:pt x="1466127" y="314635"/>
                  </a:lnTo>
                  <a:lnTo>
                    <a:pt x="1466095" y="332415"/>
                  </a:lnTo>
                  <a:lnTo>
                    <a:pt x="1471171" y="332415"/>
                  </a:lnTo>
                  <a:lnTo>
                    <a:pt x="1471203" y="314635"/>
                  </a:lnTo>
                  <a:close/>
                </a:path>
                <a:path w="1471929" h="1411604">
                  <a:moveTo>
                    <a:pt x="5589" y="332415"/>
                  </a:moveTo>
                  <a:lnTo>
                    <a:pt x="806" y="332415"/>
                  </a:lnTo>
                  <a:lnTo>
                    <a:pt x="799" y="340035"/>
                  </a:lnTo>
                  <a:lnTo>
                    <a:pt x="5576" y="340035"/>
                  </a:lnTo>
                  <a:lnTo>
                    <a:pt x="5589" y="332415"/>
                  </a:lnTo>
                  <a:close/>
                </a:path>
                <a:path w="1471929" h="1411604">
                  <a:moveTo>
                    <a:pt x="1471171" y="332415"/>
                  </a:moveTo>
                  <a:lnTo>
                    <a:pt x="1466095" y="332415"/>
                  </a:lnTo>
                  <a:lnTo>
                    <a:pt x="1466081" y="340035"/>
                  </a:lnTo>
                  <a:lnTo>
                    <a:pt x="1471157" y="340035"/>
                  </a:lnTo>
                  <a:lnTo>
                    <a:pt x="1471171" y="332415"/>
                  </a:lnTo>
                  <a:close/>
                </a:path>
                <a:path w="1471929" h="1411604">
                  <a:moveTo>
                    <a:pt x="5576" y="340035"/>
                  </a:moveTo>
                  <a:lnTo>
                    <a:pt x="799" y="340035"/>
                  </a:lnTo>
                  <a:lnTo>
                    <a:pt x="795" y="345115"/>
                  </a:lnTo>
                  <a:lnTo>
                    <a:pt x="5566" y="345115"/>
                  </a:lnTo>
                  <a:lnTo>
                    <a:pt x="5576" y="340035"/>
                  </a:lnTo>
                  <a:close/>
                </a:path>
                <a:path w="1471929" h="1411604">
                  <a:moveTo>
                    <a:pt x="1471157" y="340035"/>
                  </a:moveTo>
                  <a:lnTo>
                    <a:pt x="1466081" y="340035"/>
                  </a:lnTo>
                  <a:lnTo>
                    <a:pt x="1466072" y="345115"/>
                  </a:lnTo>
                  <a:lnTo>
                    <a:pt x="1471148" y="345115"/>
                  </a:lnTo>
                  <a:lnTo>
                    <a:pt x="1471157" y="340035"/>
                  </a:lnTo>
                  <a:close/>
                </a:path>
                <a:path w="1471929" h="1411604">
                  <a:moveTo>
                    <a:pt x="5566" y="345115"/>
                  </a:moveTo>
                  <a:lnTo>
                    <a:pt x="795" y="345115"/>
                  </a:lnTo>
                  <a:lnTo>
                    <a:pt x="776" y="365435"/>
                  </a:lnTo>
                  <a:lnTo>
                    <a:pt x="5530" y="365435"/>
                  </a:lnTo>
                  <a:lnTo>
                    <a:pt x="5566" y="345115"/>
                  </a:lnTo>
                  <a:close/>
                </a:path>
                <a:path w="1471929" h="1411604">
                  <a:moveTo>
                    <a:pt x="1471148" y="345115"/>
                  </a:moveTo>
                  <a:lnTo>
                    <a:pt x="1466072" y="345115"/>
                  </a:lnTo>
                  <a:lnTo>
                    <a:pt x="1466035" y="365435"/>
                  </a:lnTo>
                  <a:lnTo>
                    <a:pt x="1471111" y="365435"/>
                  </a:lnTo>
                  <a:lnTo>
                    <a:pt x="1471148" y="345115"/>
                  </a:lnTo>
                  <a:close/>
                </a:path>
                <a:path w="1471929" h="1411604">
                  <a:moveTo>
                    <a:pt x="5530" y="365435"/>
                  </a:moveTo>
                  <a:lnTo>
                    <a:pt x="776" y="365435"/>
                  </a:lnTo>
                  <a:lnTo>
                    <a:pt x="771" y="371785"/>
                  </a:lnTo>
                  <a:lnTo>
                    <a:pt x="5518" y="371785"/>
                  </a:lnTo>
                  <a:lnTo>
                    <a:pt x="5530" y="365435"/>
                  </a:lnTo>
                  <a:close/>
                </a:path>
                <a:path w="1471929" h="1411604">
                  <a:moveTo>
                    <a:pt x="1471111" y="365435"/>
                  </a:moveTo>
                  <a:lnTo>
                    <a:pt x="1466035" y="365435"/>
                  </a:lnTo>
                  <a:lnTo>
                    <a:pt x="1466023" y="371785"/>
                  </a:lnTo>
                  <a:lnTo>
                    <a:pt x="1471100" y="371785"/>
                  </a:lnTo>
                  <a:lnTo>
                    <a:pt x="1471111" y="365435"/>
                  </a:lnTo>
                  <a:close/>
                </a:path>
                <a:path w="1471929" h="1411604">
                  <a:moveTo>
                    <a:pt x="5518" y="371785"/>
                  </a:moveTo>
                  <a:lnTo>
                    <a:pt x="771" y="371785"/>
                  </a:lnTo>
                  <a:lnTo>
                    <a:pt x="765" y="378135"/>
                  </a:lnTo>
                  <a:lnTo>
                    <a:pt x="5507" y="378135"/>
                  </a:lnTo>
                  <a:lnTo>
                    <a:pt x="5518" y="371785"/>
                  </a:lnTo>
                  <a:close/>
                </a:path>
                <a:path w="1471929" h="1411604">
                  <a:moveTo>
                    <a:pt x="1471100" y="371785"/>
                  </a:moveTo>
                  <a:lnTo>
                    <a:pt x="1466023" y="371785"/>
                  </a:lnTo>
                  <a:lnTo>
                    <a:pt x="1466012" y="378135"/>
                  </a:lnTo>
                  <a:lnTo>
                    <a:pt x="1471089" y="378135"/>
                  </a:lnTo>
                  <a:lnTo>
                    <a:pt x="1471100" y="371785"/>
                  </a:lnTo>
                  <a:close/>
                </a:path>
                <a:path w="1471929" h="1411604">
                  <a:moveTo>
                    <a:pt x="5507" y="378135"/>
                  </a:moveTo>
                  <a:lnTo>
                    <a:pt x="765" y="378135"/>
                  </a:lnTo>
                  <a:lnTo>
                    <a:pt x="759" y="384485"/>
                  </a:lnTo>
                  <a:lnTo>
                    <a:pt x="5495" y="384485"/>
                  </a:lnTo>
                  <a:lnTo>
                    <a:pt x="5507" y="378135"/>
                  </a:lnTo>
                  <a:close/>
                </a:path>
                <a:path w="1471929" h="1411604">
                  <a:moveTo>
                    <a:pt x="1471089" y="378135"/>
                  </a:moveTo>
                  <a:lnTo>
                    <a:pt x="1466012" y="378135"/>
                  </a:lnTo>
                  <a:lnTo>
                    <a:pt x="1466000" y="384485"/>
                  </a:lnTo>
                  <a:lnTo>
                    <a:pt x="1471077" y="384485"/>
                  </a:lnTo>
                  <a:lnTo>
                    <a:pt x="1471089" y="378135"/>
                  </a:lnTo>
                  <a:close/>
                </a:path>
                <a:path w="1471929" h="1411604">
                  <a:moveTo>
                    <a:pt x="5495" y="384485"/>
                  </a:moveTo>
                  <a:lnTo>
                    <a:pt x="759" y="384485"/>
                  </a:lnTo>
                  <a:lnTo>
                    <a:pt x="753" y="390835"/>
                  </a:lnTo>
                  <a:lnTo>
                    <a:pt x="5484" y="390835"/>
                  </a:lnTo>
                  <a:lnTo>
                    <a:pt x="5495" y="384485"/>
                  </a:lnTo>
                  <a:close/>
                </a:path>
                <a:path w="1471929" h="1411604">
                  <a:moveTo>
                    <a:pt x="1471077" y="384485"/>
                  </a:moveTo>
                  <a:lnTo>
                    <a:pt x="1466000" y="384485"/>
                  </a:lnTo>
                  <a:lnTo>
                    <a:pt x="1465989" y="390835"/>
                  </a:lnTo>
                  <a:lnTo>
                    <a:pt x="1471066" y="390835"/>
                  </a:lnTo>
                  <a:lnTo>
                    <a:pt x="1471077" y="384485"/>
                  </a:lnTo>
                  <a:close/>
                </a:path>
                <a:path w="1471929" h="1411604">
                  <a:moveTo>
                    <a:pt x="5484" y="390835"/>
                  </a:moveTo>
                  <a:lnTo>
                    <a:pt x="753" y="390835"/>
                  </a:lnTo>
                  <a:lnTo>
                    <a:pt x="749" y="395915"/>
                  </a:lnTo>
                  <a:lnTo>
                    <a:pt x="5474" y="395915"/>
                  </a:lnTo>
                  <a:lnTo>
                    <a:pt x="5484" y="390835"/>
                  </a:lnTo>
                  <a:close/>
                </a:path>
                <a:path w="1471929" h="1411604">
                  <a:moveTo>
                    <a:pt x="1471066" y="390835"/>
                  </a:moveTo>
                  <a:lnTo>
                    <a:pt x="1465989" y="390835"/>
                  </a:lnTo>
                  <a:lnTo>
                    <a:pt x="1465980" y="395915"/>
                  </a:lnTo>
                  <a:lnTo>
                    <a:pt x="1471057" y="395915"/>
                  </a:lnTo>
                  <a:lnTo>
                    <a:pt x="1471066" y="390835"/>
                  </a:lnTo>
                  <a:close/>
                </a:path>
                <a:path w="1471929" h="1411604">
                  <a:moveTo>
                    <a:pt x="5474" y="395915"/>
                  </a:moveTo>
                  <a:lnTo>
                    <a:pt x="749" y="395915"/>
                  </a:lnTo>
                  <a:lnTo>
                    <a:pt x="742" y="403535"/>
                  </a:lnTo>
                  <a:lnTo>
                    <a:pt x="5461" y="403535"/>
                  </a:lnTo>
                  <a:lnTo>
                    <a:pt x="5474" y="395915"/>
                  </a:lnTo>
                  <a:close/>
                </a:path>
                <a:path w="1471929" h="1411604">
                  <a:moveTo>
                    <a:pt x="1471057" y="395915"/>
                  </a:moveTo>
                  <a:lnTo>
                    <a:pt x="1465980" y="395915"/>
                  </a:lnTo>
                  <a:lnTo>
                    <a:pt x="1465966" y="403535"/>
                  </a:lnTo>
                  <a:lnTo>
                    <a:pt x="1471043" y="403535"/>
                  </a:lnTo>
                  <a:lnTo>
                    <a:pt x="1471057" y="395915"/>
                  </a:lnTo>
                  <a:close/>
                </a:path>
                <a:path w="1471929" h="1411604">
                  <a:moveTo>
                    <a:pt x="5461" y="403535"/>
                  </a:moveTo>
                  <a:lnTo>
                    <a:pt x="742" y="403535"/>
                  </a:lnTo>
                  <a:lnTo>
                    <a:pt x="726" y="421315"/>
                  </a:lnTo>
                  <a:lnTo>
                    <a:pt x="5428" y="421315"/>
                  </a:lnTo>
                  <a:lnTo>
                    <a:pt x="5461" y="403535"/>
                  </a:lnTo>
                  <a:close/>
                </a:path>
                <a:path w="1471929" h="1411604">
                  <a:moveTo>
                    <a:pt x="1471043" y="403535"/>
                  </a:moveTo>
                  <a:lnTo>
                    <a:pt x="1465966" y="403535"/>
                  </a:lnTo>
                  <a:lnTo>
                    <a:pt x="1465934" y="421315"/>
                  </a:lnTo>
                  <a:lnTo>
                    <a:pt x="1471011" y="421315"/>
                  </a:lnTo>
                  <a:lnTo>
                    <a:pt x="1471043" y="403535"/>
                  </a:lnTo>
                  <a:close/>
                </a:path>
                <a:path w="1471929" h="1411604">
                  <a:moveTo>
                    <a:pt x="5428" y="421315"/>
                  </a:moveTo>
                  <a:lnTo>
                    <a:pt x="726" y="421315"/>
                  </a:lnTo>
                  <a:lnTo>
                    <a:pt x="713" y="435285"/>
                  </a:lnTo>
                  <a:lnTo>
                    <a:pt x="5403" y="435285"/>
                  </a:lnTo>
                  <a:lnTo>
                    <a:pt x="5428" y="421315"/>
                  </a:lnTo>
                  <a:close/>
                </a:path>
                <a:path w="1471929" h="1411604">
                  <a:moveTo>
                    <a:pt x="1471011" y="421315"/>
                  </a:moveTo>
                  <a:lnTo>
                    <a:pt x="1465934" y="421315"/>
                  </a:lnTo>
                  <a:lnTo>
                    <a:pt x="1465908" y="435285"/>
                  </a:lnTo>
                  <a:lnTo>
                    <a:pt x="1470986" y="435285"/>
                  </a:lnTo>
                  <a:lnTo>
                    <a:pt x="1471011" y="421315"/>
                  </a:lnTo>
                  <a:close/>
                </a:path>
                <a:path w="1471929" h="1411604">
                  <a:moveTo>
                    <a:pt x="5403" y="435285"/>
                  </a:moveTo>
                  <a:lnTo>
                    <a:pt x="713" y="435285"/>
                  </a:lnTo>
                  <a:lnTo>
                    <a:pt x="622" y="536885"/>
                  </a:lnTo>
                  <a:lnTo>
                    <a:pt x="5219" y="536885"/>
                  </a:lnTo>
                  <a:lnTo>
                    <a:pt x="5403" y="435285"/>
                  </a:lnTo>
                  <a:close/>
                </a:path>
                <a:path w="1471929" h="1411604">
                  <a:moveTo>
                    <a:pt x="1470986" y="435285"/>
                  </a:moveTo>
                  <a:lnTo>
                    <a:pt x="1465908" y="435285"/>
                  </a:lnTo>
                  <a:lnTo>
                    <a:pt x="1465724" y="536885"/>
                  </a:lnTo>
                  <a:lnTo>
                    <a:pt x="1470803" y="536885"/>
                  </a:lnTo>
                  <a:lnTo>
                    <a:pt x="1470986" y="435285"/>
                  </a:lnTo>
                  <a:close/>
                </a:path>
                <a:path w="1471929" h="1411604">
                  <a:moveTo>
                    <a:pt x="5219" y="536885"/>
                  </a:moveTo>
                  <a:lnTo>
                    <a:pt x="622" y="536885"/>
                  </a:lnTo>
                  <a:lnTo>
                    <a:pt x="565" y="600385"/>
                  </a:lnTo>
                  <a:lnTo>
                    <a:pt x="5104" y="600385"/>
                  </a:lnTo>
                  <a:lnTo>
                    <a:pt x="5219" y="536885"/>
                  </a:lnTo>
                  <a:close/>
                </a:path>
                <a:path w="1471929" h="1411604">
                  <a:moveTo>
                    <a:pt x="1470803" y="536885"/>
                  </a:moveTo>
                  <a:lnTo>
                    <a:pt x="1465724" y="536885"/>
                  </a:lnTo>
                  <a:lnTo>
                    <a:pt x="1465609" y="600385"/>
                  </a:lnTo>
                  <a:lnTo>
                    <a:pt x="1470688" y="600385"/>
                  </a:lnTo>
                  <a:lnTo>
                    <a:pt x="1470803" y="536885"/>
                  </a:lnTo>
                  <a:close/>
                </a:path>
                <a:path w="1471929" h="1411604">
                  <a:moveTo>
                    <a:pt x="5104" y="600385"/>
                  </a:moveTo>
                  <a:lnTo>
                    <a:pt x="565" y="600385"/>
                  </a:lnTo>
                  <a:lnTo>
                    <a:pt x="502" y="670235"/>
                  </a:lnTo>
                  <a:lnTo>
                    <a:pt x="4977" y="670235"/>
                  </a:lnTo>
                  <a:lnTo>
                    <a:pt x="5104" y="600385"/>
                  </a:lnTo>
                  <a:close/>
                </a:path>
                <a:path w="1471929" h="1411604">
                  <a:moveTo>
                    <a:pt x="1470688" y="600385"/>
                  </a:moveTo>
                  <a:lnTo>
                    <a:pt x="1465609" y="600385"/>
                  </a:lnTo>
                  <a:lnTo>
                    <a:pt x="1465483" y="670235"/>
                  </a:lnTo>
                  <a:lnTo>
                    <a:pt x="1470562" y="670235"/>
                  </a:lnTo>
                  <a:lnTo>
                    <a:pt x="1470688" y="600385"/>
                  </a:lnTo>
                  <a:close/>
                </a:path>
                <a:path w="1471929" h="1411604">
                  <a:moveTo>
                    <a:pt x="4977" y="670235"/>
                  </a:moveTo>
                  <a:lnTo>
                    <a:pt x="502" y="670235"/>
                  </a:lnTo>
                  <a:lnTo>
                    <a:pt x="215" y="989005"/>
                  </a:lnTo>
                  <a:lnTo>
                    <a:pt x="4399" y="989005"/>
                  </a:lnTo>
                  <a:lnTo>
                    <a:pt x="4977" y="670235"/>
                  </a:lnTo>
                  <a:close/>
                </a:path>
                <a:path w="1471929" h="1411604">
                  <a:moveTo>
                    <a:pt x="1470562" y="670235"/>
                  </a:moveTo>
                  <a:lnTo>
                    <a:pt x="1465483" y="670235"/>
                  </a:lnTo>
                  <a:lnTo>
                    <a:pt x="1464905" y="989005"/>
                  </a:lnTo>
                  <a:lnTo>
                    <a:pt x="1469988" y="989005"/>
                  </a:lnTo>
                  <a:lnTo>
                    <a:pt x="1470562" y="670235"/>
                  </a:lnTo>
                  <a:close/>
                </a:path>
                <a:path w="1471929" h="1411604">
                  <a:moveTo>
                    <a:pt x="4399" y="989005"/>
                  </a:moveTo>
                  <a:lnTo>
                    <a:pt x="215" y="989005"/>
                  </a:lnTo>
                  <a:lnTo>
                    <a:pt x="209" y="995355"/>
                  </a:lnTo>
                  <a:lnTo>
                    <a:pt x="4387" y="995355"/>
                  </a:lnTo>
                  <a:lnTo>
                    <a:pt x="4399" y="989005"/>
                  </a:lnTo>
                  <a:close/>
                </a:path>
                <a:path w="1471929" h="1411604">
                  <a:moveTo>
                    <a:pt x="1469988" y="989005"/>
                  </a:moveTo>
                  <a:lnTo>
                    <a:pt x="1464905" y="989005"/>
                  </a:lnTo>
                  <a:lnTo>
                    <a:pt x="1464894" y="995355"/>
                  </a:lnTo>
                  <a:lnTo>
                    <a:pt x="1469976" y="995355"/>
                  </a:lnTo>
                  <a:lnTo>
                    <a:pt x="1469988" y="989005"/>
                  </a:lnTo>
                  <a:close/>
                </a:path>
                <a:path w="1471929" h="1411604">
                  <a:moveTo>
                    <a:pt x="4387" y="995355"/>
                  </a:moveTo>
                  <a:lnTo>
                    <a:pt x="209" y="995355"/>
                  </a:lnTo>
                  <a:lnTo>
                    <a:pt x="205" y="999165"/>
                  </a:lnTo>
                  <a:lnTo>
                    <a:pt x="4380" y="999165"/>
                  </a:lnTo>
                  <a:lnTo>
                    <a:pt x="4387" y="995355"/>
                  </a:lnTo>
                  <a:close/>
                </a:path>
                <a:path w="1471929" h="1411604">
                  <a:moveTo>
                    <a:pt x="1469976" y="995355"/>
                  </a:moveTo>
                  <a:lnTo>
                    <a:pt x="1464894" y="995355"/>
                  </a:lnTo>
                  <a:lnTo>
                    <a:pt x="1464887" y="999165"/>
                  </a:lnTo>
                  <a:lnTo>
                    <a:pt x="1469970" y="999165"/>
                  </a:lnTo>
                  <a:lnTo>
                    <a:pt x="1469976" y="995355"/>
                  </a:lnTo>
                  <a:close/>
                </a:path>
                <a:path w="1471929" h="1411604">
                  <a:moveTo>
                    <a:pt x="4380" y="999165"/>
                  </a:moveTo>
                  <a:lnTo>
                    <a:pt x="205" y="999165"/>
                  </a:lnTo>
                  <a:lnTo>
                    <a:pt x="197" y="1008055"/>
                  </a:lnTo>
                  <a:lnTo>
                    <a:pt x="4364" y="1008055"/>
                  </a:lnTo>
                  <a:lnTo>
                    <a:pt x="4380" y="999165"/>
                  </a:lnTo>
                  <a:close/>
                </a:path>
                <a:path w="1471929" h="1411604">
                  <a:moveTo>
                    <a:pt x="1469970" y="999165"/>
                  </a:moveTo>
                  <a:lnTo>
                    <a:pt x="1464887" y="999165"/>
                  </a:lnTo>
                  <a:lnTo>
                    <a:pt x="1464871" y="1008055"/>
                  </a:lnTo>
                  <a:lnTo>
                    <a:pt x="1469954" y="1008055"/>
                  </a:lnTo>
                  <a:lnTo>
                    <a:pt x="1469970" y="999165"/>
                  </a:lnTo>
                  <a:close/>
                </a:path>
                <a:path w="1471929" h="1411604">
                  <a:moveTo>
                    <a:pt x="4364" y="1008055"/>
                  </a:moveTo>
                  <a:lnTo>
                    <a:pt x="197" y="1008055"/>
                  </a:lnTo>
                  <a:lnTo>
                    <a:pt x="194" y="1011865"/>
                  </a:lnTo>
                  <a:lnTo>
                    <a:pt x="4357" y="1011865"/>
                  </a:lnTo>
                  <a:lnTo>
                    <a:pt x="4364" y="1008055"/>
                  </a:lnTo>
                  <a:close/>
                </a:path>
                <a:path w="1471929" h="1411604">
                  <a:moveTo>
                    <a:pt x="1469954" y="1008055"/>
                  </a:moveTo>
                  <a:lnTo>
                    <a:pt x="1464871" y="1008055"/>
                  </a:lnTo>
                  <a:lnTo>
                    <a:pt x="1464864" y="1011865"/>
                  </a:lnTo>
                  <a:lnTo>
                    <a:pt x="1469947" y="1011865"/>
                  </a:lnTo>
                  <a:lnTo>
                    <a:pt x="1469954" y="1008055"/>
                  </a:lnTo>
                  <a:close/>
                </a:path>
                <a:path w="1471929" h="1411604">
                  <a:moveTo>
                    <a:pt x="4357" y="1011865"/>
                  </a:moveTo>
                  <a:lnTo>
                    <a:pt x="194" y="1011865"/>
                  </a:lnTo>
                  <a:lnTo>
                    <a:pt x="192" y="1014405"/>
                  </a:lnTo>
                  <a:lnTo>
                    <a:pt x="4353" y="1014405"/>
                  </a:lnTo>
                  <a:lnTo>
                    <a:pt x="4357" y="1011865"/>
                  </a:lnTo>
                  <a:close/>
                </a:path>
                <a:path w="1471929" h="1411604">
                  <a:moveTo>
                    <a:pt x="1469947" y="1011865"/>
                  </a:moveTo>
                  <a:lnTo>
                    <a:pt x="1464864" y="1011865"/>
                  </a:lnTo>
                  <a:lnTo>
                    <a:pt x="1464859" y="1014405"/>
                  </a:lnTo>
                  <a:lnTo>
                    <a:pt x="1469942" y="1014405"/>
                  </a:lnTo>
                  <a:lnTo>
                    <a:pt x="1469947" y="1011865"/>
                  </a:lnTo>
                  <a:close/>
                </a:path>
                <a:path w="1471929" h="1411604">
                  <a:moveTo>
                    <a:pt x="4353" y="1014405"/>
                  </a:moveTo>
                  <a:lnTo>
                    <a:pt x="192" y="1014405"/>
                  </a:lnTo>
                  <a:lnTo>
                    <a:pt x="188" y="1018215"/>
                  </a:lnTo>
                  <a:lnTo>
                    <a:pt x="4346" y="1018215"/>
                  </a:lnTo>
                  <a:lnTo>
                    <a:pt x="4353" y="1014405"/>
                  </a:lnTo>
                  <a:close/>
                </a:path>
                <a:path w="1471929" h="1411604">
                  <a:moveTo>
                    <a:pt x="1469942" y="1014405"/>
                  </a:moveTo>
                  <a:lnTo>
                    <a:pt x="1464859" y="1014405"/>
                  </a:lnTo>
                  <a:lnTo>
                    <a:pt x="1464852" y="1018215"/>
                  </a:lnTo>
                  <a:lnTo>
                    <a:pt x="1469935" y="1018215"/>
                  </a:lnTo>
                  <a:lnTo>
                    <a:pt x="1469942" y="1014405"/>
                  </a:lnTo>
                  <a:close/>
                </a:path>
                <a:path w="1471929" h="1411604">
                  <a:moveTo>
                    <a:pt x="4346" y="1018215"/>
                  </a:moveTo>
                  <a:lnTo>
                    <a:pt x="188" y="1018215"/>
                  </a:lnTo>
                  <a:lnTo>
                    <a:pt x="160" y="1049965"/>
                  </a:lnTo>
                  <a:lnTo>
                    <a:pt x="4288" y="1049965"/>
                  </a:lnTo>
                  <a:lnTo>
                    <a:pt x="4346" y="1018215"/>
                  </a:lnTo>
                  <a:close/>
                </a:path>
                <a:path w="1471929" h="1411604">
                  <a:moveTo>
                    <a:pt x="1469935" y="1018215"/>
                  </a:moveTo>
                  <a:lnTo>
                    <a:pt x="1464852" y="1018215"/>
                  </a:lnTo>
                  <a:lnTo>
                    <a:pt x="1464795" y="1049965"/>
                  </a:lnTo>
                  <a:lnTo>
                    <a:pt x="1469878" y="1049965"/>
                  </a:lnTo>
                  <a:lnTo>
                    <a:pt x="1469935" y="1018215"/>
                  </a:lnTo>
                  <a:close/>
                </a:path>
                <a:path w="1471929" h="1411604">
                  <a:moveTo>
                    <a:pt x="4288" y="1049965"/>
                  </a:moveTo>
                  <a:lnTo>
                    <a:pt x="160" y="1049965"/>
                  </a:lnTo>
                  <a:lnTo>
                    <a:pt x="131" y="1081715"/>
                  </a:lnTo>
                  <a:lnTo>
                    <a:pt x="4231" y="1081715"/>
                  </a:lnTo>
                  <a:lnTo>
                    <a:pt x="4288" y="1049965"/>
                  </a:lnTo>
                  <a:close/>
                </a:path>
                <a:path w="1471929" h="1411604">
                  <a:moveTo>
                    <a:pt x="1469878" y="1049965"/>
                  </a:moveTo>
                  <a:lnTo>
                    <a:pt x="1464795" y="1049965"/>
                  </a:lnTo>
                  <a:lnTo>
                    <a:pt x="1464737" y="1081715"/>
                  </a:lnTo>
                  <a:lnTo>
                    <a:pt x="1469821" y="1081715"/>
                  </a:lnTo>
                  <a:lnTo>
                    <a:pt x="1469878" y="1049965"/>
                  </a:lnTo>
                  <a:close/>
                </a:path>
                <a:path w="1471929" h="1411604">
                  <a:moveTo>
                    <a:pt x="4231" y="1081715"/>
                  </a:moveTo>
                  <a:lnTo>
                    <a:pt x="131" y="1081715"/>
                  </a:lnTo>
                  <a:lnTo>
                    <a:pt x="129" y="1084255"/>
                  </a:lnTo>
                  <a:lnTo>
                    <a:pt x="4226" y="1084255"/>
                  </a:lnTo>
                  <a:lnTo>
                    <a:pt x="4231" y="1081715"/>
                  </a:lnTo>
                  <a:close/>
                </a:path>
                <a:path w="1471929" h="1411604">
                  <a:moveTo>
                    <a:pt x="1469821" y="1081715"/>
                  </a:moveTo>
                  <a:lnTo>
                    <a:pt x="1464737" y="1081715"/>
                  </a:lnTo>
                  <a:lnTo>
                    <a:pt x="1464733" y="1084255"/>
                  </a:lnTo>
                  <a:lnTo>
                    <a:pt x="1469816" y="1084255"/>
                  </a:lnTo>
                  <a:lnTo>
                    <a:pt x="1469821" y="1081715"/>
                  </a:lnTo>
                  <a:close/>
                </a:path>
                <a:path w="1471929" h="1411604">
                  <a:moveTo>
                    <a:pt x="4226" y="1084255"/>
                  </a:moveTo>
                  <a:lnTo>
                    <a:pt x="129" y="1084255"/>
                  </a:lnTo>
                  <a:lnTo>
                    <a:pt x="125" y="1088065"/>
                  </a:lnTo>
                  <a:lnTo>
                    <a:pt x="4219" y="1088065"/>
                  </a:lnTo>
                  <a:lnTo>
                    <a:pt x="4226" y="1084255"/>
                  </a:lnTo>
                  <a:close/>
                </a:path>
                <a:path w="1471929" h="1411604">
                  <a:moveTo>
                    <a:pt x="1469816" y="1084255"/>
                  </a:moveTo>
                  <a:lnTo>
                    <a:pt x="1464733" y="1084255"/>
                  </a:lnTo>
                  <a:lnTo>
                    <a:pt x="1464726" y="1088065"/>
                  </a:lnTo>
                  <a:lnTo>
                    <a:pt x="1469809" y="1088065"/>
                  </a:lnTo>
                  <a:lnTo>
                    <a:pt x="1469816" y="1084255"/>
                  </a:lnTo>
                  <a:close/>
                </a:path>
                <a:path w="1471929" h="1411604">
                  <a:moveTo>
                    <a:pt x="4219" y="1088065"/>
                  </a:moveTo>
                  <a:lnTo>
                    <a:pt x="125" y="1088065"/>
                  </a:lnTo>
                  <a:lnTo>
                    <a:pt x="117" y="1096955"/>
                  </a:lnTo>
                  <a:lnTo>
                    <a:pt x="4203" y="1096955"/>
                  </a:lnTo>
                  <a:lnTo>
                    <a:pt x="4219" y="1088065"/>
                  </a:lnTo>
                  <a:close/>
                </a:path>
                <a:path w="1471929" h="1411604">
                  <a:moveTo>
                    <a:pt x="1469809" y="1088065"/>
                  </a:moveTo>
                  <a:lnTo>
                    <a:pt x="1464726" y="1088065"/>
                  </a:lnTo>
                  <a:lnTo>
                    <a:pt x="1464710" y="1096955"/>
                  </a:lnTo>
                  <a:lnTo>
                    <a:pt x="1469793" y="1096955"/>
                  </a:lnTo>
                  <a:lnTo>
                    <a:pt x="1469809" y="1088065"/>
                  </a:lnTo>
                  <a:close/>
                </a:path>
                <a:path w="1471929" h="1411604">
                  <a:moveTo>
                    <a:pt x="4203" y="1096955"/>
                  </a:moveTo>
                  <a:lnTo>
                    <a:pt x="117" y="1096955"/>
                  </a:lnTo>
                  <a:lnTo>
                    <a:pt x="74" y="1145215"/>
                  </a:lnTo>
                  <a:lnTo>
                    <a:pt x="4116" y="1145215"/>
                  </a:lnTo>
                  <a:lnTo>
                    <a:pt x="4203" y="1096955"/>
                  </a:lnTo>
                  <a:close/>
                </a:path>
                <a:path w="1471929" h="1411604">
                  <a:moveTo>
                    <a:pt x="1469793" y="1096955"/>
                  </a:moveTo>
                  <a:lnTo>
                    <a:pt x="1464710" y="1096955"/>
                  </a:lnTo>
                  <a:lnTo>
                    <a:pt x="1464622" y="1145215"/>
                  </a:lnTo>
                  <a:lnTo>
                    <a:pt x="1469706" y="1145215"/>
                  </a:lnTo>
                  <a:lnTo>
                    <a:pt x="1469793" y="1096955"/>
                  </a:lnTo>
                  <a:close/>
                </a:path>
                <a:path w="1471929" h="1411604">
                  <a:moveTo>
                    <a:pt x="4014" y="1201222"/>
                  </a:moveTo>
                  <a:lnTo>
                    <a:pt x="24" y="1201222"/>
                  </a:lnTo>
                  <a:lnTo>
                    <a:pt x="22" y="1202365"/>
                  </a:lnTo>
                  <a:lnTo>
                    <a:pt x="4012" y="1202365"/>
                  </a:lnTo>
                  <a:lnTo>
                    <a:pt x="4014" y="1201222"/>
                  </a:lnTo>
                  <a:close/>
                </a:path>
                <a:path w="1471929" h="1411604">
                  <a:moveTo>
                    <a:pt x="1469606" y="1201222"/>
                  </a:moveTo>
                  <a:lnTo>
                    <a:pt x="1464521" y="1201222"/>
                  </a:lnTo>
                  <a:lnTo>
                    <a:pt x="1464519" y="1202365"/>
                  </a:lnTo>
                  <a:lnTo>
                    <a:pt x="1469603" y="1202365"/>
                  </a:lnTo>
                  <a:lnTo>
                    <a:pt x="1469606" y="1201222"/>
                  </a:lnTo>
                  <a:close/>
                </a:path>
                <a:path w="1471929" h="1411604">
                  <a:moveTo>
                    <a:pt x="28" y="1196015"/>
                  </a:moveTo>
                  <a:lnTo>
                    <a:pt x="24" y="1201222"/>
                  </a:lnTo>
                  <a:lnTo>
                    <a:pt x="4014" y="1201222"/>
                  </a:lnTo>
                  <a:lnTo>
                    <a:pt x="4024" y="1196015"/>
                  </a:lnTo>
                  <a:lnTo>
                    <a:pt x="28" y="1196015"/>
                  </a:lnTo>
                  <a:close/>
                </a:path>
                <a:path w="1471929" h="1411604">
                  <a:moveTo>
                    <a:pt x="1464521" y="1201095"/>
                  </a:moveTo>
                  <a:lnTo>
                    <a:pt x="4014" y="1201222"/>
                  </a:lnTo>
                  <a:lnTo>
                    <a:pt x="1464521" y="1201222"/>
                  </a:lnTo>
                  <a:close/>
                </a:path>
                <a:path w="1471929" h="1411604">
                  <a:moveTo>
                    <a:pt x="646669" y="1196071"/>
                  </a:moveTo>
                  <a:lnTo>
                    <a:pt x="1464530" y="1196142"/>
                  </a:lnTo>
                  <a:lnTo>
                    <a:pt x="1464521" y="1201095"/>
                  </a:lnTo>
                  <a:lnTo>
                    <a:pt x="1469606" y="1201095"/>
                  </a:lnTo>
                  <a:lnTo>
                    <a:pt x="1469615" y="1196142"/>
                  </a:lnTo>
                  <a:lnTo>
                    <a:pt x="646669" y="1196071"/>
                  </a:lnTo>
                  <a:close/>
                </a:path>
                <a:path w="1471929" h="1411604">
                  <a:moveTo>
                    <a:pt x="4024" y="1196015"/>
                  </a:moveTo>
                  <a:lnTo>
                    <a:pt x="646669" y="1196071"/>
                  </a:lnTo>
                  <a:lnTo>
                    <a:pt x="4024" y="1196015"/>
                  </a:lnTo>
                  <a:close/>
                </a:path>
                <a:path w="1471929" h="1411604">
                  <a:moveTo>
                    <a:pt x="4026" y="1194872"/>
                  </a:moveTo>
                  <a:lnTo>
                    <a:pt x="29" y="1194872"/>
                  </a:lnTo>
                  <a:lnTo>
                    <a:pt x="28" y="1196015"/>
                  </a:lnTo>
                  <a:lnTo>
                    <a:pt x="4024" y="1196015"/>
                  </a:lnTo>
                  <a:lnTo>
                    <a:pt x="4026" y="1194872"/>
                  </a:lnTo>
                  <a:close/>
                </a:path>
                <a:path w="1471929" h="1411604">
                  <a:moveTo>
                    <a:pt x="1469617" y="1194872"/>
                  </a:moveTo>
                  <a:lnTo>
                    <a:pt x="1464532" y="1194872"/>
                  </a:lnTo>
                  <a:lnTo>
                    <a:pt x="1464530" y="1196015"/>
                  </a:lnTo>
                  <a:lnTo>
                    <a:pt x="1469615" y="1196015"/>
                  </a:lnTo>
                  <a:lnTo>
                    <a:pt x="1469617" y="1194872"/>
                  </a:lnTo>
                  <a:close/>
                </a:path>
                <a:path w="1471929" h="1411604">
                  <a:moveTo>
                    <a:pt x="4044" y="1184712"/>
                  </a:moveTo>
                  <a:lnTo>
                    <a:pt x="38" y="1184712"/>
                  </a:lnTo>
                  <a:lnTo>
                    <a:pt x="29" y="1194872"/>
                  </a:lnTo>
                  <a:lnTo>
                    <a:pt x="4026" y="1194872"/>
                  </a:lnTo>
                  <a:lnTo>
                    <a:pt x="4044" y="1184712"/>
                  </a:lnTo>
                  <a:close/>
                </a:path>
                <a:path w="1471929" h="1411604">
                  <a:moveTo>
                    <a:pt x="1464533" y="1194745"/>
                  </a:moveTo>
                  <a:lnTo>
                    <a:pt x="4026" y="1194872"/>
                  </a:lnTo>
                  <a:lnTo>
                    <a:pt x="1464532" y="1194872"/>
                  </a:lnTo>
                  <a:close/>
                </a:path>
                <a:path w="1471929" h="1411604">
                  <a:moveTo>
                    <a:pt x="1469635" y="1184712"/>
                  </a:moveTo>
                  <a:lnTo>
                    <a:pt x="1464551" y="1184712"/>
                  </a:lnTo>
                  <a:lnTo>
                    <a:pt x="1464544" y="1188395"/>
                  </a:lnTo>
                  <a:lnTo>
                    <a:pt x="4037" y="1188522"/>
                  </a:lnTo>
                  <a:lnTo>
                    <a:pt x="1464544" y="1188522"/>
                  </a:lnTo>
                  <a:lnTo>
                    <a:pt x="1464539" y="1190935"/>
                  </a:lnTo>
                  <a:lnTo>
                    <a:pt x="4033" y="1191062"/>
                  </a:lnTo>
                  <a:lnTo>
                    <a:pt x="1464539" y="1191062"/>
                  </a:lnTo>
                  <a:lnTo>
                    <a:pt x="1464533" y="1194745"/>
                  </a:lnTo>
                  <a:lnTo>
                    <a:pt x="1469617" y="1194745"/>
                  </a:lnTo>
                  <a:lnTo>
                    <a:pt x="1469635" y="1184712"/>
                  </a:lnTo>
                  <a:close/>
                </a:path>
                <a:path w="1471929" h="1411604">
                  <a:moveTo>
                    <a:pt x="1464537" y="1192205"/>
                  </a:moveTo>
                  <a:lnTo>
                    <a:pt x="4030" y="1192332"/>
                  </a:lnTo>
                  <a:lnTo>
                    <a:pt x="1464537" y="1192332"/>
                  </a:lnTo>
                  <a:close/>
                </a:path>
                <a:path w="1471929" h="1411604">
                  <a:moveTo>
                    <a:pt x="1464549" y="1185855"/>
                  </a:moveTo>
                  <a:lnTo>
                    <a:pt x="4042" y="1185982"/>
                  </a:lnTo>
                  <a:lnTo>
                    <a:pt x="1464548" y="1185982"/>
                  </a:lnTo>
                  <a:close/>
                </a:path>
                <a:path w="1471929" h="1411604">
                  <a:moveTo>
                    <a:pt x="4086" y="1161852"/>
                  </a:moveTo>
                  <a:lnTo>
                    <a:pt x="59" y="1161852"/>
                  </a:lnTo>
                  <a:lnTo>
                    <a:pt x="38" y="1184712"/>
                  </a:lnTo>
                  <a:lnTo>
                    <a:pt x="4044" y="1184712"/>
                  </a:lnTo>
                  <a:lnTo>
                    <a:pt x="4086" y="1161852"/>
                  </a:lnTo>
                  <a:close/>
                </a:path>
                <a:path w="1471929" h="1411604">
                  <a:moveTo>
                    <a:pt x="1464551" y="1184585"/>
                  </a:moveTo>
                  <a:lnTo>
                    <a:pt x="4044" y="1184712"/>
                  </a:lnTo>
                  <a:lnTo>
                    <a:pt x="1464551" y="1184712"/>
                  </a:lnTo>
                  <a:close/>
                </a:path>
                <a:path w="1471929" h="1411604">
                  <a:moveTo>
                    <a:pt x="1469676" y="1161852"/>
                  </a:moveTo>
                  <a:lnTo>
                    <a:pt x="1464592" y="1161852"/>
                  </a:lnTo>
                  <a:lnTo>
                    <a:pt x="1464551" y="1184585"/>
                  </a:lnTo>
                  <a:lnTo>
                    <a:pt x="1469635" y="1184585"/>
                  </a:lnTo>
                  <a:lnTo>
                    <a:pt x="1469676" y="1161852"/>
                  </a:lnTo>
                  <a:close/>
                </a:path>
                <a:path w="1471929" h="1411604">
                  <a:moveTo>
                    <a:pt x="1464578" y="1169345"/>
                  </a:moveTo>
                  <a:lnTo>
                    <a:pt x="4072" y="1169472"/>
                  </a:lnTo>
                  <a:lnTo>
                    <a:pt x="1464578" y="1169472"/>
                  </a:lnTo>
                  <a:close/>
                </a:path>
                <a:path w="1471929" h="1411604">
                  <a:moveTo>
                    <a:pt x="4095" y="1156772"/>
                  </a:moveTo>
                  <a:lnTo>
                    <a:pt x="64" y="1156772"/>
                  </a:lnTo>
                  <a:lnTo>
                    <a:pt x="59" y="1161852"/>
                  </a:lnTo>
                  <a:lnTo>
                    <a:pt x="4086" y="1161852"/>
                  </a:lnTo>
                  <a:lnTo>
                    <a:pt x="4095" y="1156772"/>
                  </a:lnTo>
                  <a:close/>
                </a:path>
                <a:path w="1471929" h="1411604">
                  <a:moveTo>
                    <a:pt x="1464592" y="1161725"/>
                  </a:moveTo>
                  <a:lnTo>
                    <a:pt x="4086" y="1161852"/>
                  </a:lnTo>
                  <a:lnTo>
                    <a:pt x="1464592" y="1161852"/>
                  </a:lnTo>
                  <a:close/>
                </a:path>
                <a:path w="1471929" h="1411604">
                  <a:moveTo>
                    <a:pt x="1469686" y="1156772"/>
                  </a:moveTo>
                  <a:lnTo>
                    <a:pt x="1464601" y="1156772"/>
                  </a:lnTo>
                  <a:lnTo>
                    <a:pt x="1464592" y="1161725"/>
                  </a:lnTo>
                  <a:lnTo>
                    <a:pt x="1469677" y="1161725"/>
                  </a:lnTo>
                  <a:lnTo>
                    <a:pt x="1469686" y="1156772"/>
                  </a:lnTo>
                  <a:close/>
                </a:path>
                <a:path w="1471929" h="1411604">
                  <a:moveTo>
                    <a:pt x="4102" y="1152962"/>
                  </a:moveTo>
                  <a:lnTo>
                    <a:pt x="67" y="1152962"/>
                  </a:lnTo>
                  <a:lnTo>
                    <a:pt x="64" y="1156772"/>
                  </a:lnTo>
                  <a:lnTo>
                    <a:pt x="4095" y="1156772"/>
                  </a:lnTo>
                  <a:lnTo>
                    <a:pt x="4102" y="1152962"/>
                  </a:lnTo>
                  <a:close/>
                </a:path>
                <a:path w="1471929" h="1411604">
                  <a:moveTo>
                    <a:pt x="1464602" y="1156645"/>
                  </a:moveTo>
                  <a:lnTo>
                    <a:pt x="4095" y="1156772"/>
                  </a:lnTo>
                  <a:lnTo>
                    <a:pt x="1464601" y="1156772"/>
                  </a:lnTo>
                  <a:close/>
                </a:path>
                <a:path w="1471929" h="1411604">
                  <a:moveTo>
                    <a:pt x="1469693" y="1152962"/>
                  </a:moveTo>
                  <a:lnTo>
                    <a:pt x="1464608" y="1152962"/>
                  </a:lnTo>
                  <a:lnTo>
                    <a:pt x="1464602" y="1156645"/>
                  </a:lnTo>
                  <a:lnTo>
                    <a:pt x="1469686" y="1156645"/>
                  </a:lnTo>
                  <a:lnTo>
                    <a:pt x="1469693" y="1152962"/>
                  </a:lnTo>
                  <a:close/>
                </a:path>
                <a:path w="1471929" h="1411604">
                  <a:moveTo>
                    <a:pt x="4104" y="1151692"/>
                  </a:moveTo>
                  <a:lnTo>
                    <a:pt x="68" y="1151692"/>
                  </a:lnTo>
                  <a:lnTo>
                    <a:pt x="67" y="1152962"/>
                  </a:lnTo>
                  <a:lnTo>
                    <a:pt x="4102" y="1152962"/>
                  </a:lnTo>
                  <a:lnTo>
                    <a:pt x="4104" y="1151692"/>
                  </a:lnTo>
                  <a:close/>
                </a:path>
                <a:path w="1471929" h="1411604">
                  <a:moveTo>
                    <a:pt x="1464609" y="1152835"/>
                  </a:moveTo>
                  <a:lnTo>
                    <a:pt x="4102" y="1152962"/>
                  </a:lnTo>
                  <a:lnTo>
                    <a:pt x="1464608" y="1152962"/>
                  </a:lnTo>
                  <a:close/>
                </a:path>
                <a:path w="1471929" h="1411604">
                  <a:moveTo>
                    <a:pt x="1469695" y="1151692"/>
                  </a:moveTo>
                  <a:lnTo>
                    <a:pt x="1464611" y="1151692"/>
                  </a:lnTo>
                  <a:lnTo>
                    <a:pt x="1464609" y="1152835"/>
                  </a:lnTo>
                  <a:lnTo>
                    <a:pt x="1469693" y="1152835"/>
                  </a:lnTo>
                  <a:lnTo>
                    <a:pt x="1469695" y="1151692"/>
                  </a:lnTo>
                  <a:close/>
                </a:path>
                <a:path w="1471929" h="1411604">
                  <a:moveTo>
                    <a:pt x="1464611" y="1151565"/>
                  </a:moveTo>
                  <a:lnTo>
                    <a:pt x="4104" y="1151565"/>
                  </a:lnTo>
                  <a:lnTo>
                    <a:pt x="1464611" y="1151692"/>
                  </a:lnTo>
                  <a:lnTo>
                    <a:pt x="1464611" y="1151565"/>
                  </a:lnTo>
                  <a:close/>
                </a:path>
                <a:path w="1471929" h="1411604">
                  <a:moveTo>
                    <a:pt x="4109" y="1149152"/>
                  </a:moveTo>
                  <a:lnTo>
                    <a:pt x="70" y="1149152"/>
                  </a:lnTo>
                  <a:lnTo>
                    <a:pt x="68" y="1151565"/>
                  </a:lnTo>
                  <a:lnTo>
                    <a:pt x="4104" y="1151565"/>
                  </a:lnTo>
                  <a:lnTo>
                    <a:pt x="4109" y="1149152"/>
                  </a:lnTo>
                  <a:close/>
                </a:path>
                <a:path w="1471929" h="1411604">
                  <a:moveTo>
                    <a:pt x="1469699" y="1149152"/>
                  </a:moveTo>
                  <a:lnTo>
                    <a:pt x="1464615" y="1149152"/>
                  </a:lnTo>
                  <a:lnTo>
                    <a:pt x="1464611" y="1151565"/>
                  </a:lnTo>
                  <a:lnTo>
                    <a:pt x="1469695" y="1151565"/>
                  </a:lnTo>
                  <a:lnTo>
                    <a:pt x="1469699" y="1149152"/>
                  </a:lnTo>
                  <a:close/>
                </a:path>
                <a:path w="1471929" h="1411604">
                  <a:moveTo>
                    <a:pt x="4116" y="1145342"/>
                  </a:moveTo>
                  <a:lnTo>
                    <a:pt x="74" y="1145342"/>
                  </a:lnTo>
                  <a:lnTo>
                    <a:pt x="70" y="1149152"/>
                  </a:lnTo>
                  <a:lnTo>
                    <a:pt x="4109" y="1149152"/>
                  </a:lnTo>
                  <a:lnTo>
                    <a:pt x="4116" y="1145342"/>
                  </a:lnTo>
                  <a:close/>
                </a:path>
                <a:path w="1471929" h="1411604">
                  <a:moveTo>
                    <a:pt x="1469706" y="1145342"/>
                  </a:moveTo>
                  <a:lnTo>
                    <a:pt x="1464622" y="1145342"/>
                  </a:lnTo>
                  <a:lnTo>
                    <a:pt x="1464615" y="1149025"/>
                  </a:lnTo>
                  <a:lnTo>
                    <a:pt x="650630" y="1149096"/>
                  </a:lnTo>
                  <a:lnTo>
                    <a:pt x="1469700" y="1149025"/>
                  </a:lnTo>
                  <a:lnTo>
                    <a:pt x="1469706" y="1145342"/>
                  </a:lnTo>
                  <a:close/>
                </a:path>
                <a:path w="1471929" h="1411604">
                  <a:moveTo>
                    <a:pt x="1464620" y="1146485"/>
                  </a:moveTo>
                  <a:lnTo>
                    <a:pt x="4113" y="1146612"/>
                  </a:lnTo>
                  <a:lnTo>
                    <a:pt x="1464620" y="1146612"/>
                  </a:lnTo>
                  <a:lnTo>
                    <a:pt x="1464620" y="1146485"/>
                  </a:lnTo>
                  <a:close/>
                </a:path>
                <a:path w="1471929" h="1411604">
                  <a:moveTo>
                    <a:pt x="4012" y="1202365"/>
                  </a:moveTo>
                  <a:lnTo>
                    <a:pt x="22" y="1202365"/>
                  </a:lnTo>
                  <a:lnTo>
                    <a:pt x="17" y="1208715"/>
                  </a:lnTo>
                  <a:lnTo>
                    <a:pt x="4001" y="1208715"/>
                  </a:lnTo>
                  <a:lnTo>
                    <a:pt x="4012" y="1202365"/>
                  </a:lnTo>
                  <a:close/>
                </a:path>
                <a:path w="1471929" h="1411604">
                  <a:moveTo>
                    <a:pt x="1469603" y="1202365"/>
                  </a:moveTo>
                  <a:lnTo>
                    <a:pt x="1464519" y="1202365"/>
                  </a:lnTo>
                  <a:lnTo>
                    <a:pt x="1464507" y="1208715"/>
                  </a:lnTo>
                  <a:lnTo>
                    <a:pt x="1469592" y="1208715"/>
                  </a:lnTo>
                  <a:lnTo>
                    <a:pt x="1469603" y="1202365"/>
                  </a:lnTo>
                  <a:close/>
                </a:path>
                <a:path w="1471929" h="1411604">
                  <a:moveTo>
                    <a:pt x="4001" y="1208715"/>
                  </a:moveTo>
                  <a:lnTo>
                    <a:pt x="17" y="1208715"/>
                  </a:lnTo>
                  <a:lnTo>
                    <a:pt x="11" y="1215065"/>
                  </a:lnTo>
                  <a:lnTo>
                    <a:pt x="3989" y="1215065"/>
                  </a:lnTo>
                  <a:lnTo>
                    <a:pt x="4001" y="1208715"/>
                  </a:lnTo>
                  <a:close/>
                </a:path>
                <a:path w="1471929" h="1411604">
                  <a:moveTo>
                    <a:pt x="1469592" y="1208715"/>
                  </a:moveTo>
                  <a:lnTo>
                    <a:pt x="1464507" y="1208715"/>
                  </a:lnTo>
                  <a:lnTo>
                    <a:pt x="1464496" y="1215065"/>
                  </a:lnTo>
                  <a:lnTo>
                    <a:pt x="1469581" y="1215065"/>
                  </a:lnTo>
                  <a:lnTo>
                    <a:pt x="1469592" y="1208715"/>
                  </a:lnTo>
                  <a:close/>
                </a:path>
                <a:path w="1471929" h="1411604">
                  <a:moveTo>
                    <a:pt x="3989" y="1215065"/>
                  </a:moveTo>
                  <a:lnTo>
                    <a:pt x="11" y="1215065"/>
                  </a:lnTo>
                  <a:lnTo>
                    <a:pt x="5" y="1221415"/>
                  </a:lnTo>
                  <a:lnTo>
                    <a:pt x="3977" y="1221415"/>
                  </a:lnTo>
                  <a:lnTo>
                    <a:pt x="3989" y="1215065"/>
                  </a:lnTo>
                  <a:close/>
                </a:path>
                <a:path w="1471929" h="1411604">
                  <a:moveTo>
                    <a:pt x="1469581" y="1215065"/>
                  </a:moveTo>
                  <a:lnTo>
                    <a:pt x="1464496" y="1215065"/>
                  </a:lnTo>
                  <a:lnTo>
                    <a:pt x="1464484" y="1221415"/>
                  </a:lnTo>
                  <a:lnTo>
                    <a:pt x="1469569" y="1221415"/>
                  </a:lnTo>
                  <a:lnTo>
                    <a:pt x="1469581" y="1215065"/>
                  </a:lnTo>
                  <a:close/>
                </a:path>
                <a:path w="1471929" h="1411604">
                  <a:moveTo>
                    <a:pt x="3977" y="1221415"/>
                  </a:moveTo>
                  <a:lnTo>
                    <a:pt x="5" y="1221415"/>
                  </a:lnTo>
                  <a:lnTo>
                    <a:pt x="3" y="1223955"/>
                  </a:lnTo>
                  <a:lnTo>
                    <a:pt x="3973" y="1223955"/>
                  </a:lnTo>
                  <a:lnTo>
                    <a:pt x="3977" y="1221415"/>
                  </a:lnTo>
                  <a:close/>
                </a:path>
                <a:path w="1471929" h="1411604">
                  <a:moveTo>
                    <a:pt x="1469569" y="1221415"/>
                  </a:moveTo>
                  <a:lnTo>
                    <a:pt x="1464484" y="1221415"/>
                  </a:lnTo>
                  <a:lnTo>
                    <a:pt x="1464479" y="1223955"/>
                  </a:lnTo>
                  <a:lnTo>
                    <a:pt x="1469565" y="1223955"/>
                  </a:lnTo>
                  <a:lnTo>
                    <a:pt x="1469569" y="1221415"/>
                  </a:lnTo>
                  <a:close/>
                </a:path>
                <a:path w="1471929" h="1411604">
                  <a:moveTo>
                    <a:pt x="3973" y="1223955"/>
                  </a:moveTo>
                  <a:lnTo>
                    <a:pt x="3" y="1223955"/>
                  </a:lnTo>
                  <a:lnTo>
                    <a:pt x="0" y="1227765"/>
                  </a:lnTo>
                  <a:lnTo>
                    <a:pt x="3966" y="1227765"/>
                  </a:lnTo>
                  <a:lnTo>
                    <a:pt x="3973" y="1223955"/>
                  </a:lnTo>
                  <a:close/>
                </a:path>
                <a:path w="1471929" h="1411604">
                  <a:moveTo>
                    <a:pt x="1469565" y="1223955"/>
                  </a:moveTo>
                  <a:lnTo>
                    <a:pt x="1464479" y="1223955"/>
                  </a:lnTo>
                  <a:lnTo>
                    <a:pt x="1464473" y="1227765"/>
                  </a:lnTo>
                  <a:lnTo>
                    <a:pt x="1469558" y="1227765"/>
                  </a:lnTo>
                  <a:lnTo>
                    <a:pt x="1469565" y="1223955"/>
                  </a:lnTo>
                  <a:close/>
                </a:path>
                <a:path w="1471929" h="1411604">
                  <a:moveTo>
                    <a:pt x="1469558" y="1227765"/>
                  </a:moveTo>
                  <a:lnTo>
                    <a:pt x="1464473" y="1227765"/>
                  </a:lnTo>
                  <a:lnTo>
                    <a:pt x="1464461" y="1234115"/>
                  </a:lnTo>
                  <a:lnTo>
                    <a:pt x="1466686" y="1234115"/>
                  </a:lnTo>
                  <a:lnTo>
                    <a:pt x="1466686" y="1232845"/>
                  </a:lnTo>
                  <a:lnTo>
                    <a:pt x="1467956" y="1232845"/>
                  </a:lnTo>
                  <a:lnTo>
                    <a:pt x="1467956" y="1231575"/>
                  </a:lnTo>
                  <a:lnTo>
                    <a:pt x="1469226" y="1231575"/>
                  </a:lnTo>
                  <a:lnTo>
                    <a:pt x="1469226" y="1230305"/>
                  </a:lnTo>
                  <a:lnTo>
                    <a:pt x="1469553" y="1230305"/>
                  </a:lnTo>
                  <a:lnTo>
                    <a:pt x="1469558" y="1227765"/>
                  </a:lnTo>
                  <a:close/>
                </a:path>
                <a:path w="1471929" h="1411604">
                  <a:moveTo>
                    <a:pt x="3966" y="1227765"/>
                  </a:moveTo>
                  <a:lnTo>
                    <a:pt x="1106" y="1227765"/>
                  </a:lnTo>
                  <a:lnTo>
                    <a:pt x="1106" y="1229035"/>
                  </a:lnTo>
                  <a:lnTo>
                    <a:pt x="2376" y="1229035"/>
                  </a:lnTo>
                  <a:lnTo>
                    <a:pt x="2376" y="1230305"/>
                  </a:lnTo>
                  <a:lnTo>
                    <a:pt x="3646" y="1230305"/>
                  </a:lnTo>
                  <a:lnTo>
                    <a:pt x="3646" y="1232845"/>
                  </a:lnTo>
                  <a:lnTo>
                    <a:pt x="3957" y="1232845"/>
                  </a:lnTo>
                  <a:lnTo>
                    <a:pt x="3966" y="1227765"/>
                  </a:lnTo>
                  <a:close/>
                </a:path>
                <a:path w="1471929" h="1411604">
                  <a:moveTo>
                    <a:pt x="1465416" y="1234115"/>
                  </a:moveTo>
                  <a:lnTo>
                    <a:pt x="1464461" y="1234115"/>
                  </a:lnTo>
                  <a:lnTo>
                    <a:pt x="1464456" y="1236655"/>
                  </a:lnTo>
                  <a:lnTo>
                    <a:pt x="1465416" y="1236655"/>
                  </a:lnTo>
                  <a:lnTo>
                    <a:pt x="1465416" y="1234115"/>
                  </a:lnTo>
                  <a:close/>
                </a:path>
                <a:path w="1471929" h="1411604">
                  <a:moveTo>
                    <a:pt x="180176" y="1404755"/>
                  </a:moveTo>
                  <a:lnTo>
                    <a:pt x="180176" y="1405565"/>
                  </a:lnTo>
                  <a:lnTo>
                    <a:pt x="490479" y="1405565"/>
                  </a:lnTo>
                  <a:lnTo>
                    <a:pt x="180176" y="1404755"/>
                  </a:lnTo>
                  <a:close/>
                </a:path>
                <a:path w="1471929" h="1411604">
                  <a:moveTo>
                    <a:pt x="490479" y="1405565"/>
                  </a:moveTo>
                  <a:lnTo>
                    <a:pt x="182716" y="1405565"/>
                  </a:lnTo>
                  <a:lnTo>
                    <a:pt x="182716" y="1406835"/>
                  </a:lnTo>
                  <a:lnTo>
                    <a:pt x="183986" y="1406835"/>
                  </a:lnTo>
                  <a:lnTo>
                    <a:pt x="183986" y="1408105"/>
                  </a:lnTo>
                  <a:lnTo>
                    <a:pt x="1288886" y="1408105"/>
                  </a:lnTo>
                  <a:lnTo>
                    <a:pt x="1288886" y="1407648"/>
                  </a:lnTo>
                  <a:lnTo>
                    <a:pt x="490479" y="1405565"/>
                  </a:lnTo>
                  <a:close/>
                </a:path>
                <a:path w="1471929" h="1411604">
                  <a:moveTo>
                    <a:pt x="1285076" y="1409375"/>
                  </a:moveTo>
                  <a:lnTo>
                    <a:pt x="187796" y="1409375"/>
                  </a:lnTo>
                  <a:lnTo>
                    <a:pt x="187796" y="1409700"/>
                  </a:lnTo>
                  <a:lnTo>
                    <a:pt x="1283806" y="1411594"/>
                  </a:lnTo>
                  <a:lnTo>
                    <a:pt x="1283806" y="1410645"/>
                  </a:lnTo>
                  <a:lnTo>
                    <a:pt x="1285076" y="1410645"/>
                  </a:lnTo>
                  <a:lnTo>
                    <a:pt x="1285076" y="1409375"/>
                  </a:lnTo>
                  <a:close/>
                </a:path>
                <a:path w="1471929" h="1411604">
                  <a:moveTo>
                    <a:pt x="1287616" y="1408105"/>
                  </a:moveTo>
                  <a:lnTo>
                    <a:pt x="186526" y="1408105"/>
                  </a:lnTo>
                  <a:lnTo>
                    <a:pt x="186526" y="1409375"/>
                  </a:lnTo>
                  <a:lnTo>
                    <a:pt x="1287616" y="1409375"/>
                  </a:lnTo>
                  <a:lnTo>
                    <a:pt x="1287616" y="1408105"/>
                  </a:lnTo>
                  <a:close/>
                </a:path>
              </a:pathLst>
            </a:custGeom>
            <a:solidFill>
              <a:srgbClr val="1142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5432100" y="4517699"/>
              <a:ext cx="1463040" cy="1403985"/>
            </a:xfrm>
            <a:custGeom>
              <a:avLst/>
              <a:gdLst/>
              <a:ahLst/>
              <a:cxnLst/>
              <a:rect l="l" t="t" r="r" b="b"/>
              <a:pathLst>
                <a:path w="1463040" h="1403985">
                  <a:moveTo>
                    <a:pt x="1291279" y="4770"/>
                  </a:moveTo>
                  <a:lnTo>
                    <a:pt x="172409" y="4770"/>
                  </a:lnTo>
                  <a:lnTo>
                    <a:pt x="172409" y="5061"/>
                  </a:lnTo>
                  <a:lnTo>
                    <a:pt x="732479" y="6040"/>
                  </a:lnTo>
                  <a:lnTo>
                    <a:pt x="1291279" y="6040"/>
                  </a:lnTo>
                  <a:lnTo>
                    <a:pt x="1291279" y="4770"/>
                  </a:lnTo>
                  <a:close/>
                </a:path>
                <a:path w="1463040" h="1403985">
                  <a:moveTo>
                    <a:pt x="1290009" y="3500"/>
                  </a:moveTo>
                  <a:lnTo>
                    <a:pt x="174949" y="3500"/>
                  </a:lnTo>
                  <a:lnTo>
                    <a:pt x="174949" y="4770"/>
                  </a:lnTo>
                  <a:lnTo>
                    <a:pt x="1290009" y="4770"/>
                  </a:lnTo>
                  <a:lnTo>
                    <a:pt x="1290009" y="3500"/>
                  </a:lnTo>
                  <a:close/>
                </a:path>
                <a:path w="1463040" h="1403985">
                  <a:moveTo>
                    <a:pt x="1288739" y="2230"/>
                  </a:moveTo>
                  <a:lnTo>
                    <a:pt x="176219" y="2230"/>
                  </a:lnTo>
                  <a:lnTo>
                    <a:pt x="176219" y="3500"/>
                  </a:lnTo>
                  <a:lnTo>
                    <a:pt x="1288739" y="3500"/>
                  </a:lnTo>
                  <a:lnTo>
                    <a:pt x="1288739" y="2230"/>
                  </a:lnTo>
                  <a:close/>
                </a:path>
                <a:path w="1463040" h="1403985">
                  <a:moveTo>
                    <a:pt x="180029" y="0"/>
                  </a:moveTo>
                  <a:lnTo>
                    <a:pt x="180029" y="960"/>
                  </a:lnTo>
                  <a:lnTo>
                    <a:pt x="177489" y="960"/>
                  </a:lnTo>
                  <a:lnTo>
                    <a:pt x="177489" y="2230"/>
                  </a:lnTo>
                  <a:lnTo>
                    <a:pt x="1286199" y="2230"/>
                  </a:lnTo>
                  <a:lnTo>
                    <a:pt x="1286199" y="1923"/>
                  </a:lnTo>
                  <a:lnTo>
                    <a:pt x="180029" y="0"/>
                  </a:lnTo>
                  <a:close/>
                </a:path>
                <a:path w="1463040" h="1403985">
                  <a:moveTo>
                    <a:pt x="1293819" y="6040"/>
                  </a:moveTo>
                  <a:lnTo>
                    <a:pt x="732479" y="6040"/>
                  </a:lnTo>
                  <a:lnTo>
                    <a:pt x="1293819" y="7022"/>
                  </a:lnTo>
                  <a:lnTo>
                    <a:pt x="1293819" y="6040"/>
                  </a:lnTo>
                  <a:close/>
                </a:path>
                <a:path w="1463040" h="1403985">
                  <a:moveTo>
                    <a:pt x="5889" y="168600"/>
                  </a:moveTo>
                  <a:lnTo>
                    <a:pt x="4769" y="168600"/>
                  </a:lnTo>
                  <a:lnTo>
                    <a:pt x="4769" y="169870"/>
                  </a:lnTo>
                  <a:lnTo>
                    <a:pt x="3499" y="169870"/>
                  </a:lnTo>
                  <a:lnTo>
                    <a:pt x="3499" y="171140"/>
                  </a:lnTo>
                  <a:lnTo>
                    <a:pt x="5887" y="171140"/>
                  </a:lnTo>
                  <a:lnTo>
                    <a:pt x="5889" y="168600"/>
                  </a:lnTo>
                  <a:close/>
                </a:path>
                <a:path w="1463040" h="1403985">
                  <a:moveTo>
                    <a:pt x="1458919" y="167330"/>
                  </a:moveTo>
                  <a:lnTo>
                    <a:pt x="1458627" y="167330"/>
                  </a:lnTo>
                  <a:lnTo>
                    <a:pt x="1458620" y="171140"/>
                  </a:lnTo>
                  <a:lnTo>
                    <a:pt x="1460189" y="171140"/>
                  </a:lnTo>
                  <a:lnTo>
                    <a:pt x="1460189" y="168600"/>
                  </a:lnTo>
                  <a:lnTo>
                    <a:pt x="1458919" y="168600"/>
                  </a:lnTo>
                  <a:lnTo>
                    <a:pt x="1458919" y="167330"/>
                  </a:lnTo>
                  <a:close/>
                </a:path>
                <a:path w="1463040" h="1403985">
                  <a:moveTo>
                    <a:pt x="5887" y="171140"/>
                  </a:moveTo>
                  <a:lnTo>
                    <a:pt x="2229" y="171140"/>
                  </a:lnTo>
                  <a:lnTo>
                    <a:pt x="2229" y="173680"/>
                  </a:lnTo>
                  <a:lnTo>
                    <a:pt x="1913" y="173680"/>
                  </a:lnTo>
                  <a:lnTo>
                    <a:pt x="1895" y="183840"/>
                  </a:lnTo>
                  <a:lnTo>
                    <a:pt x="5875" y="183840"/>
                  </a:lnTo>
                  <a:lnTo>
                    <a:pt x="5887" y="171140"/>
                  </a:lnTo>
                  <a:close/>
                </a:path>
                <a:path w="1463040" h="1403985">
                  <a:moveTo>
                    <a:pt x="1461459" y="171140"/>
                  </a:moveTo>
                  <a:lnTo>
                    <a:pt x="1458620" y="171140"/>
                  </a:lnTo>
                  <a:lnTo>
                    <a:pt x="1458596" y="183840"/>
                  </a:lnTo>
                  <a:lnTo>
                    <a:pt x="1462400" y="183840"/>
                  </a:lnTo>
                  <a:lnTo>
                    <a:pt x="1462420" y="172410"/>
                  </a:lnTo>
                  <a:lnTo>
                    <a:pt x="1461459" y="172410"/>
                  </a:lnTo>
                  <a:lnTo>
                    <a:pt x="1461459" y="171140"/>
                  </a:lnTo>
                  <a:close/>
                </a:path>
                <a:path w="1463040" h="1403985">
                  <a:moveTo>
                    <a:pt x="5875" y="183840"/>
                  </a:moveTo>
                  <a:lnTo>
                    <a:pt x="1895" y="183840"/>
                  </a:lnTo>
                  <a:lnTo>
                    <a:pt x="1883" y="190190"/>
                  </a:lnTo>
                  <a:lnTo>
                    <a:pt x="5869" y="190190"/>
                  </a:lnTo>
                  <a:lnTo>
                    <a:pt x="5875" y="183840"/>
                  </a:lnTo>
                  <a:close/>
                </a:path>
                <a:path w="1463040" h="1403985">
                  <a:moveTo>
                    <a:pt x="1462400" y="183840"/>
                  </a:moveTo>
                  <a:lnTo>
                    <a:pt x="1458596" y="183840"/>
                  </a:lnTo>
                  <a:lnTo>
                    <a:pt x="1458585" y="190190"/>
                  </a:lnTo>
                  <a:lnTo>
                    <a:pt x="1462388" y="190190"/>
                  </a:lnTo>
                  <a:lnTo>
                    <a:pt x="1462400" y="183840"/>
                  </a:lnTo>
                  <a:close/>
                </a:path>
                <a:path w="1463040" h="1403985">
                  <a:moveTo>
                    <a:pt x="5869" y="190190"/>
                  </a:moveTo>
                  <a:lnTo>
                    <a:pt x="1883" y="190190"/>
                  </a:lnTo>
                  <a:lnTo>
                    <a:pt x="1872" y="196540"/>
                  </a:lnTo>
                  <a:lnTo>
                    <a:pt x="5864" y="196540"/>
                  </a:lnTo>
                  <a:lnTo>
                    <a:pt x="5869" y="190190"/>
                  </a:lnTo>
                  <a:close/>
                </a:path>
                <a:path w="1463040" h="1403985">
                  <a:moveTo>
                    <a:pt x="1462388" y="190190"/>
                  </a:moveTo>
                  <a:lnTo>
                    <a:pt x="1458585" y="190190"/>
                  </a:lnTo>
                  <a:lnTo>
                    <a:pt x="1458573" y="196540"/>
                  </a:lnTo>
                  <a:lnTo>
                    <a:pt x="1462377" y="196540"/>
                  </a:lnTo>
                  <a:lnTo>
                    <a:pt x="1462388" y="190190"/>
                  </a:lnTo>
                  <a:close/>
                </a:path>
                <a:path w="1463040" h="1403985">
                  <a:moveTo>
                    <a:pt x="5864" y="196540"/>
                  </a:moveTo>
                  <a:lnTo>
                    <a:pt x="1872" y="196540"/>
                  </a:lnTo>
                  <a:lnTo>
                    <a:pt x="1862" y="201620"/>
                  </a:lnTo>
                  <a:lnTo>
                    <a:pt x="5859" y="201620"/>
                  </a:lnTo>
                  <a:lnTo>
                    <a:pt x="5864" y="196540"/>
                  </a:lnTo>
                  <a:close/>
                </a:path>
                <a:path w="1463040" h="1403985">
                  <a:moveTo>
                    <a:pt x="1462377" y="196540"/>
                  </a:moveTo>
                  <a:lnTo>
                    <a:pt x="1458573" y="196540"/>
                  </a:lnTo>
                  <a:lnTo>
                    <a:pt x="1458564" y="201620"/>
                  </a:lnTo>
                  <a:lnTo>
                    <a:pt x="1462367" y="201620"/>
                  </a:lnTo>
                  <a:lnTo>
                    <a:pt x="1462377" y="196540"/>
                  </a:lnTo>
                  <a:close/>
                </a:path>
                <a:path w="1463040" h="1403985">
                  <a:moveTo>
                    <a:pt x="5859" y="201620"/>
                  </a:moveTo>
                  <a:lnTo>
                    <a:pt x="1862" y="201620"/>
                  </a:lnTo>
                  <a:lnTo>
                    <a:pt x="1849" y="209240"/>
                  </a:lnTo>
                  <a:lnTo>
                    <a:pt x="5852" y="209240"/>
                  </a:lnTo>
                  <a:lnTo>
                    <a:pt x="5859" y="201620"/>
                  </a:lnTo>
                  <a:close/>
                </a:path>
                <a:path w="1463040" h="1403985">
                  <a:moveTo>
                    <a:pt x="1462367" y="201620"/>
                  </a:moveTo>
                  <a:lnTo>
                    <a:pt x="1458564" y="201620"/>
                  </a:lnTo>
                  <a:lnTo>
                    <a:pt x="1458550" y="209240"/>
                  </a:lnTo>
                  <a:lnTo>
                    <a:pt x="1462354" y="209240"/>
                  </a:lnTo>
                  <a:lnTo>
                    <a:pt x="1462367" y="201620"/>
                  </a:lnTo>
                  <a:close/>
                </a:path>
                <a:path w="1463040" h="1403985">
                  <a:moveTo>
                    <a:pt x="5852" y="209240"/>
                  </a:moveTo>
                  <a:lnTo>
                    <a:pt x="1849" y="209240"/>
                  </a:lnTo>
                  <a:lnTo>
                    <a:pt x="1837" y="215590"/>
                  </a:lnTo>
                  <a:lnTo>
                    <a:pt x="5846" y="215590"/>
                  </a:lnTo>
                  <a:lnTo>
                    <a:pt x="5852" y="209240"/>
                  </a:lnTo>
                  <a:close/>
                </a:path>
                <a:path w="1463040" h="1403985">
                  <a:moveTo>
                    <a:pt x="1462354" y="209240"/>
                  </a:moveTo>
                  <a:lnTo>
                    <a:pt x="1458550" y="209240"/>
                  </a:lnTo>
                  <a:lnTo>
                    <a:pt x="1458539" y="215590"/>
                  </a:lnTo>
                  <a:lnTo>
                    <a:pt x="1462342" y="215590"/>
                  </a:lnTo>
                  <a:lnTo>
                    <a:pt x="1462354" y="209240"/>
                  </a:lnTo>
                  <a:close/>
                </a:path>
                <a:path w="1463040" h="1403985">
                  <a:moveTo>
                    <a:pt x="5846" y="215590"/>
                  </a:moveTo>
                  <a:lnTo>
                    <a:pt x="1837" y="215590"/>
                  </a:lnTo>
                  <a:lnTo>
                    <a:pt x="1826" y="221940"/>
                  </a:lnTo>
                  <a:lnTo>
                    <a:pt x="5840" y="221940"/>
                  </a:lnTo>
                  <a:lnTo>
                    <a:pt x="5846" y="215590"/>
                  </a:lnTo>
                  <a:close/>
                </a:path>
                <a:path w="1463040" h="1403985">
                  <a:moveTo>
                    <a:pt x="1462342" y="215590"/>
                  </a:moveTo>
                  <a:lnTo>
                    <a:pt x="1458539" y="215590"/>
                  </a:lnTo>
                  <a:lnTo>
                    <a:pt x="1458527" y="221940"/>
                  </a:lnTo>
                  <a:lnTo>
                    <a:pt x="1462331" y="221940"/>
                  </a:lnTo>
                  <a:lnTo>
                    <a:pt x="1462342" y="215590"/>
                  </a:lnTo>
                  <a:close/>
                </a:path>
                <a:path w="1463040" h="1403985">
                  <a:moveTo>
                    <a:pt x="5840" y="221940"/>
                  </a:moveTo>
                  <a:lnTo>
                    <a:pt x="1826" y="221940"/>
                  </a:lnTo>
                  <a:lnTo>
                    <a:pt x="1814" y="228290"/>
                  </a:lnTo>
                  <a:lnTo>
                    <a:pt x="5835" y="228290"/>
                  </a:lnTo>
                  <a:lnTo>
                    <a:pt x="5840" y="221940"/>
                  </a:lnTo>
                  <a:close/>
                </a:path>
                <a:path w="1463040" h="1403985">
                  <a:moveTo>
                    <a:pt x="1462331" y="221940"/>
                  </a:moveTo>
                  <a:lnTo>
                    <a:pt x="1458527" y="221940"/>
                  </a:lnTo>
                  <a:lnTo>
                    <a:pt x="1458515" y="228290"/>
                  </a:lnTo>
                  <a:lnTo>
                    <a:pt x="1462319" y="228290"/>
                  </a:lnTo>
                  <a:lnTo>
                    <a:pt x="1462331" y="221940"/>
                  </a:lnTo>
                  <a:close/>
                </a:path>
                <a:path w="1463040" h="1403985">
                  <a:moveTo>
                    <a:pt x="5835" y="228290"/>
                  </a:moveTo>
                  <a:lnTo>
                    <a:pt x="1814" y="228290"/>
                  </a:lnTo>
                  <a:lnTo>
                    <a:pt x="1793" y="239720"/>
                  </a:lnTo>
                  <a:lnTo>
                    <a:pt x="5824" y="239720"/>
                  </a:lnTo>
                  <a:lnTo>
                    <a:pt x="5835" y="228290"/>
                  </a:lnTo>
                  <a:close/>
                </a:path>
                <a:path w="1463040" h="1403985">
                  <a:moveTo>
                    <a:pt x="1462319" y="228290"/>
                  </a:moveTo>
                  <a:lnTo>
                    <a:pt x="1458515" y="228290"/>
                  </a:lnTo>
                  <a:lnTo>
                    <a:pt x="1458495" y="239720"/>
                  </a:lnTo>
                  <a:lnTo>
                    <a:pt x="1462298" y="239720"/>
                  </a:lnTo>
                  <a:lnTo>
                    <a:pt x="1462319" y="228290"/>
                  </a:lnTo>
                  <a:close/>
                </a:path>
                <a:path w="1463040" h="1403985">
                  <a:moveTo>
                    <a:pt x="5824" y="239720"/>
                  </a:moveTo>
                  <a:lnTo>
                    <a:pt x="1793" y="239720"/>
                  </a:lnTo>
                  <a:lnTo>
                    <a:pt x="1782" y="246070"/>
                  </a:lnTo>
                  <a:lnTo>
                    <a:pt x="5818" y="246070"/>
                  </a:lnTo>
                  <a:lnTo>
                    <a:pt x="5824" y="239720"/>
                  </a:lnTo>
                  <a:close/>
                </a:path>
                <a:path w="1463040" h="1403985">
                  <a:moveTo>
                    <a:pt x="1462298" y="239720"/>
                  </a:moveTo>
                  <a:lnTo>
                    <a:pt x="1458495" y="239720"/>
                  </a:lnTo>
                  <a:lnTo>
                    <a:pt x="1458483" y="246070"/>
                  </a:lnTo>
                  <a:lnTo>
                    <a:pt x="1462287" y="246070"/>
                  </a:lnTo>
                  <a:lnTo>
                    <a:pt x="1462298" y="239720"/>
                  </a:lnTo>
                  <a:close/>
                </a:path>
                <a:path w="1463040" h="1403985">
                  <a:moveTo>
                    <a:pt x="5818" y="246070"/>
                  </a:moveTo>
                  <a:lnTo>
                    <a:pt x="1782" y="246070"/>
                  </a:lnTo>
                  <a:lnTo>
                    <a:pt x="1770" y="252420"/>
                  </a:lnTo>
                  <a:lnTo>
                    <a:pt x="5813" y="252420"/>
                  </a:lnTo>
                  <a:lnTo>
                    <a:pt x="5818" y="246070"/>
                  </a:lnTo>
                  <a:close/>
                </a:path>
                <a:path w="1463040" h="1403985">
                  <a:moveTo>
                    <a:pt x="1462287" y="246070"/>
                  </a:moveTo>
                  <a:lnTo>
                    <a:pt x="1458483" y="246070"/>
                  </a:lnTo>
                  <a:lnTo>
                    <a:pt x="1458471" y="252420"/>
                  </a:lnTo>
                  <a:lnTo>
                    <a:pt x="1462275" y="252420"/>
                  </a:lnTo>
                  <a:lnTo>
                    <a:pt x="1462287" y="246070"/>
                  </a:lnTo>
                  <a:close/>
                </a:path>
                <a:path w="1463040" h="1403985">
                  <a:moveTo>
                    <a:pt x="5813" y="252420"/>
                  </a:moveTo>
                  <a:lnTo>
                    <a:pt x="1770" y="252420"/>
                  </a:lnTo>
                  <a:lnTo>
                    <a:pt x="1759" y="258770"/>
                  </a:lnTo>
                  <a:lnTo>
                    <a:pt x="5807" y="258770"/>
                  </a:lnTo>
                  <a:lnTo>
                    <a:pt x="5813" y="252420"/>
                  </a:lnTo>
                  <a:close/>
                </a:path>
                <a:path w="1463040" h="1403985">
                  <a:moveTo>
                    <a:pt x="1462275" y="252420"/>
                  </a:moveTo>
                  <a:lnTo>
                    <a:pt x="1458471" y="252420"/>
                  </a:lnTo>
                  <a:lnTo>
                    <a:pt x="1458460" y="258770"/>
                  </a:lnTo>
                  <a:lnTo>
                    <a:pt x="1462264" y="258770"/>
                  </a:lnTo>
                  <a:lnTo>
                    <a:pt x="1462275" y="252420"/>
                  </a:lnTo>
                  <a:close/>
                </a:path>
                <a:path w="1463040" h="1403985">
                  <a:moveTo>
                    <a:pt x="5807" y="258770"/>
                  </a:moveTo>
                  <a:lnTo>
                    <a:pt x="1759" y="258770"/>
                  </a:lnTo>
                  <a:lnTo>
                    <a:pt x="1747" y="265120"/>
                  </a:lnTo>
                  <a:lnTo>
                    <a:pt x="5801" y="265120"/>
                  </a:lnTo>
                  <a:lnTo>
                    <a:pt x="5807" y="258770"/>
                  </a:lnTo>
                  <a:close/>
                </a:path>
                <a:path w="1463040" h="1403985">
                  <a:moveTo>
                    <a:pt x="1462264" y="258770"/>
                  </a:moveTo>
                  <a:lnTo>
                    <a:pt x="1458460" y="258770"/>
                  </a:lnTo>
                  <a:lnTo>
                    <a:pt x="1458448" y="265120"/>
                  </a:lnTo>
                  <a:lnTo>
                    <a:pt x="1462252" y="265120"/>
                  </a:lnTo>
                  <a:lnTo>
                    <a:pt x="1462264" y="258770"/>
                  </a:lnTo>
                  <a:close/>
                </a:path>
                <a:path w="1463040" h="1403985">
                  <a:moveTo>
                    <a:pt x="5801" y="265120"/>
                  </a:moveTo>
                  <a:lnTo>
                    <a:pt x="1747" y="265120"/>
                  </a:lnTo>
                  <a:lnTo>
                    <a:pt x="1734" y="272740"/>
                  </a:lnTo>
                  <a:lnTo>
                    <a:pt x="5794" y="272740"/>
                  </a:lnTo>
                  <a:lnTo>
                    <a:pt x="5801" y="265120"/>
                  </a:lnTo>
                  <a:close/>
                </a:path>
                <a:path w="1463040" h="1403985">
                  <a:moveTo>
                    <a:pt x="1462252" y="265120"/>
                  </a:moveTo>
                  <a:lnTo>
                    <a:pt x="1458448" y="265120"/>
                  </a:lnTo>
                  <a:lnTo>
                    <a:pt x="1458434" y="272740"/>
                  </a:lnTo>
                  <a:lnTo>
                    <a:pt x="1462239" y="272740"/>
                  </a:lnTo>
                  <a:lnTo>
                    <a:pt x="1462252" y="265120"/>
                  </a:lnTo>
                  <a:close/>
                </a:path>
                <a:path w="1463040" h="1403985">
                  <a:moveTo>
                    <a:pt x="5794" y="272740"/>
                  </a:moveTo>
                  <a:lnTo>
                    <a:pt x="1734" y="272740"/>
                  </a:lnTo>
                  <a:lnTo>
                    <a:pt x="1724" y="277820"/>
                  </a:lnTo>
                  <a:lnTo>
                    <a:pt x="5789" y="277820"/>
                  </a:lnTo>
                  <a:lnTo>
                    <a:pt x="5794" y="272740"/>
                  </a:lnTo>
                  <a:close/>
                </a:path>
                <a:path w="1463040" h="1403985">
                  <a:moveTo>
                    <a:pt x="1462239" y="272740"/>
                  </a:moveTo>
                  <a:lnTo>
                    <a:pt x="1458434" y="272740"/>
                  </a:lnTo>
                  <a:lnTo>
                    <a:pt x="1458425" y="277820"/>
                  </a:lnTo>
                  <a:lnTo>
                    <a:pt x="1462229" y="277820"/>
                  </a:lnTo>
                  <a:lnTo>
                    <a:pt x="1462239" y="272740"/>
                  </a:lnTo>
                  <a:close/>
                </a:path>
                <a:path w="1463040" h="1403985">
                  <a:moveTo>
                    <a:pt x="5789" y="277820"/>
                  </a:moveTo>
                  <a:lnTo>
                    <a:pt x="1724" y="277820"/>
                  </a:lnTo>
                  <a:lnTo>
                    <a:pt x="1687" y="298140"/>
                  </a:lnTo>
                  <a:lnTo>
                    <a:pt x="5771" y="298140"/>
                  </a:lnTo>
                  <a:lnTo>
                    <a:pt x="5789" y="277820"/>
                  </a:lnTo>
                  <a:close/>
                </a:path>
                <a:path w="1463040" h="1403985">
                  <a:moveTo>
                    <a:pt x="1462229" y="277820"/>
                  </a:moveTo>
                  <a:lnTo>
                    <a:pt x="1458425" y="277820"/>
                  </a:lnTo>
                  <a:lnTo>
                    <a:pt x="1458388" y="298140"/>
                  </a:lnTo>
                  <a:lnTo>
                    <a:pt x="1462193" y="298140"/>
                  </a:lnTo>
                  <a:lnTo>
                    <a:pt x="1462229" y="277820"/>
                  </a:lnTo>
                  <a:close/>
                </a:path>
                <a:path w="1463040" h="1403985">
                  <a:moveTo>
                    <a:pt x="5771" y="298140"/>
                  </a:moveTo>
                  <a:lnTo>
                    <a:pt x="1687" y="298140"/>
                  </a:lnTo>
                  <a:lnTo>
                    <a:pt x="1653" y="317190"/>
                  </a:lnTo>
                  <a:lnTo>
                    <a:pt x="5754" y="317190"/>
                  </a:lnTo>
                  <a:lnTo>
                    <a:pt x="5771" y="298140"/>
                  </a:lnTo>
                  <a:close/>
                </a:path>
                <a:path w="1463040" h="1403985">
                  <a:moveTo>
                    <a:pt x="1462193" y="298140"/>
                  </a:moveTo>
                  <a:lnTo>
                    <a:pt x="1458388" y="298140"/>
                  </a:lnTo>
                  <a:lnTo>
                    <a:pt x="1458353" y="317190"/>
                  </a:lnTo>
                  <a:lnTo>
                    <a:pt x="1462158" y="317190"/>
                  </a:lnTo>
                  <a:lnTo>
                    <a:pt x="1462193" y="298140"/>
                  </a:lnTo>
                  <a:close/>
                </a:path>
                <a:path w="1463040" h="1403985">
                  <a:moveTo>
                    <a:pt x="5754" y="317190"/>
                  </a:moveTo>
                  <a:lnTo>
                    <a:pt x="1653" y="317190"/>
                  </a:lnTo>
                  <a:lnTo>
                    <a:pt x="1632" y="328620"/>
                  </a:lnTo>
                  <a:lnTo>
                    <a:pt x="5743" y="328620"/>
                  </a:lnTo>
                  <a:lnTo>
                    <a:pt x="5754" y="317190"/>
                  </a:lnTo>
                  <a:close/>
                </a:path>
                <a:path w="1463040" h="1403985">
                  <a:moveTo>
                    <a:pt x="1462158" y="317190"/>
                  </a:moveTo>
                  <a:lnTo>
                    <a:pt x="1458353" y="317190"/>
                  </a:lnTo>
                  <a:lnTo>
                    <a:pt x="1458332" y="328620"/>
                  </a:lnTo>
                  <a:lnTo>
                    <a:pt x="1462137" y="328620"/>
                  </a:lnTo>
                  <a:lnTo>
                    <a:pt x="1462158" y="317190"/>
                  </a:lnTo>
                  <a:close/>
                </a:path>
                <a:path w="1463040" h="1403985">
                  <a:moveTo>
                    <a:pt x="5743" y="328620"/>
                  </a:moveTo>
                  <a:lnTo>
                    <a:pt x="1632" y="328620"/>
                  </a:lnTo>
                  <a:lnTo>
                    <a:pt x="1618" y="336240"/>
                  </a:lnTo>
                  <a:lnTo>
                    <a:pt x="5736" y="336240"/>
                  </a:lnTo>
                  <a:lnTo>
                    <a:pt x="5743" y="328620"/>
                  </a:lnTo>
                  <a:close/>
                </a:path>
                <a:path w="1463040" h="1403985">
                  <a:moveTo>
                    <a:pt x="1462137" y="328620"/>
                  </a:moveTo>
                  <a:lnTo>
                    <a:pt x="1458332" y="328620"/>
                  </a:lnTo>
                  <a:lnTo>
                    <a:pt x="1458318" y="336240"/>
                  </a:lnTo>
                  <a:lnTo>
                    <a:pt x="1462124" y="336240"/>
                  </a:lnTo>
                  <a:lnTo>
                    <a:pt x="1462137" y="328620"/>
                  </a:lnTo>
                  <a:close/>
                </a:path>
                <a:path w="1463040" h="1403985">
                  <a:moveTo>
                    <a:pt x="5736" y="336240"/>
                  </a:moveTo>
                  <a:lnTo>
                    <a:pt x="1618" y="336240"/>
                  </a:lnTo>
                  <a:lnTo>
                    <a:pt x="1609" y="341320"/>
                  </a:lnTo>
                  <a:lnTo>
                    <a:pt x="5732" y="341320"/>
                  </a:lnTo>
                  <a:lnTo>
                    <a:pt x="5736" y="336240"/>
                  </a:lnTo>
                  <a:close/>
                </a:path>
                <a:path w="1463040" h="1403985">
                  <a:moveTo>
                    <a:pt x="1462124" y="336240"/>
                  </a:moveTo>
                  <a:lnTo>
                    <a:pt x="1458318" y="336240"/>
                  </a:lnTo>
                  <a:lnTo>
                    <a:pt x="1458309" y="341320"/>
                  </a:lnTo>
                  <a:lnTo>
                    <a:pt x="1462114" y="341320"/>
                  </a:lnTo>
                  <a:lnTo>
                    <a:pt x="1462124" y="336240"/>
                  </a:lnTo>
                  <a:close/>
                </a:path>
                <a:path w="1463040" h="1403985">
                  <a:moveTo>
                    <a:pt x="5732" y="341320"/>
                  </a:moveTo>
                  <a:lnTo>
                    <a:pt x="1609" y="341320"/>
                  </a:lnTo>
                  <a:lnTo>
                    <a:pt x="1595" y="348940"/>
                  </a:lnTo>
                  <a:lnTo>
                    <a:pt x="5725" y="348940"/>
                  </a:lnTo>
                  <a:lnTo>
                    <a:pt x="5732" y="341320"/>
                  </a:lnTo>
                  <a:close/>
                </a:path>
                <a:path w="1463040" h="1403985">
                  <a:moveTo>
                    <a:pt x="1462114" y="341320"/>
                  </a:moveTo>
                  <a:lnTo>
                    <a:pt x="1458309" y="341320"/>
                  </a:lnTo>
                  <a:lnTo>
                    <a:pt x="1458295" y="348940"/>
                  </a:lnTo>
                  <a:lnTo>
                    <a:pt x="1462101" y="348940"/>
                  </a:lnTo>
                  <a:lnTo>
                    <a:pt x="1462114" y="341320"/>
                  </a:lnTo>
                  <a:close/>
                </a:path>
                <a:path w="1463040" h="1403985">
                  <a:moveTo>
                    <a:pt x="5725" y="348940"/>
                  </a:moveTo>
                  <a:lnTo>
                    <a:pt x="1595" y="348940"/>
                  </a:lnTo>
                  <a:lnTo>
                    <a:pt x="1572" y="361640"/>
                  </a:lnTo>
                  <a:lnTo>
                    <a:pt x="5713" y="361640"/>
                  </a:lnTo>
                  <a:lnTo>
                    <a:pt x="5725" y="348940"/>
                  </a:lnTo>
                  <a:close/>
                </a:path>
                <a:path w="1463040" h="1403985">
                  <a:moveTo>
                    <a:pt x="1462101" y="348940"/>
                  </a:moveTo>
                  <a:lnTo>
                    <a:pt x="1458295" y="348940"/>
                  </a:lnTo>
                  <a:lnTo>
                    <a:pt x="1458272" y="361640"/>
                  </a:lnTo>
                  <a:lnTo>
                    <a:pt x="1462078" y="361640"/>
                  </a:lnTo>
                  <a:lnTo>
                    <a:pt x="1462101" y="348940"/>
                  </a:lnTo>
                  <a:close/>
                </a:path>
                <a:path w="1463040" h="1403985">
                  <a:moveTo>
                    <a:pt x="5713" y="361640"/>
                  </a:moveTo>
                  <a:lnTo>
                    <a:pt x="1572" y="361640"/>
                  </a:lnTo>
                  <a:lnTo>
                    <a:pt x="1561" y="367990"/>
                  </a:lnTo>
                  <a:lnTo>
                    <a:pt x="5707" y="367990"/>
                  </a:lnTo>
                  <a:lnTo>
                    <a:pt x="5713" y="361640"/>
                  </a:lnTo>
                  <a:close/>
                </a:path>
                <a:path w="1463040" h="1403985">
                  <a:moveTo>
                    <a:pt x="1462078" y="361640"/>
                  </a:moveTo>
                  <a:lnTo>
                    <a:pt x="1458272" y="361640"/>
                  </a:lnTo>
                  <a:lnTo>
                    <a:pt x="1458260" y="367990"/>
                  </a:lnTo>
                  <a:lnTo>
                    <a:pt x="1462066" y="367990"/>
                  </a:lnTo>
                  <a:lnTo>
                    <a:pt x="1462078" y="361640"/>
                  </a:lnTo>
                  <a:close/>
                </a:path>
                <a:path w="1463040" h="1403985">
                  <a:moveTo>
                    <a:pt x="5707" y="367990"/>
                  </a:moveTo>
                  <a:lnTo>
                    <a:pt x="1561" y="367990"/>
                  </a:lnTo>
                  <a:lnTo>
                    <a:pt x="1549" y="374340"/>
                  </a:lnTo>
                  <a:lnTo>
                    <a:pt x="5701" y="374340"/>
                  </a:lnTo>
                  <a:lnTo>
                    <a:pt x="5707" y="367990"/>
                  </a:lnTo>
                  <a:close/>
                </a:path>
                <a:path w="1463040" h="1403985">
                  <a:moveTo>
                    <a:pt x="1462066" y="367990"/>
                  </a:moveTo>
                  <a:lnTo>
                    <a:pt x="1458260" y="367990"/>
                  </a:lnTo>
                  <a:lnTo>
                    <a:pt x="1458249" y="374340"/>
                  </a:lnTo>
                  <a:lnTo>
                    <a:pt x="1462055" y="374340"/>
                  </a:lnTo>
                  <a:lnTo>
                    <a:pt x="1462066" y="367990"/>
                  </a:lnTo>
                  <a:close/>
                </a:path>
                <a:path w="1463040" h="1403985">
                  <a:moveTo>
                    <a:pt x="5701" y="374340"/>
                  </a:moveTo>
                  <a:lnTo>
                    <a:pt x="1549" y="374340"/>
                  </a:lnTo>
                  <a:lnTo>
                    <a:pt x="1538" y="380690"/>
                  </a:lnTo>
                  <a:lnTo>
                    <a:pt x="5696" y="380690"/>
                  </a:lnTo>
                  <a:lnTo>
                    <a:pt x="5701" y="374340"/>
                  </a:lnTo>
                  <a:close/>
                </a:path>
                <a:path w="1463040" h="1403985">
                  <a:moveTo>
                    <a:pt x="1462055" y="374340"/>
                  </a:moveTo>
                  <a:lnTo>
                    <a:pt x="1458249" y="374340"/>
                  </a:lnTo>
                  <a:lnTo>
                    <a:pt x="1458237" y="380690"/>
                  </a:lnTo>
                  <a:lnTo>
                    <a:pt x="1462043" y="380690"/>
                  </a:lnTo>
                  <a:lnTo>
                    <a:pt x="1462055" y="374340"/>
                  </a:lnTo>
                  <a:close/>
                </a:path>
                <a:path w="1463040" h="1403985">
                  <a:moveTo>
                    <a:pt x="5696" y="380690"/>
                  </a:moveTo>
                  <a:lnTo>
                    <a:pt x="1538" y="380690"/>
                  </a:lnTo>
                  <a:lnTo>
                    <a:pt x="1517" y="392120"/>
                  </a:lnTo>
                  <a:lnTo>
                    <a:pt x="5685" y="392120"/>
                  </a:lnTo>
                  <a:lnTo>
                    <a:pt x="5696" y="380690"/>
                  </a:lnTo>
                  <a:close/>
                </a:path>
                <a:path w="1463040" h="1403985">
                  <a:moveTo>
                    <a:pt x="1462043" y="380690"/>
                  </a:moveTo>
                  <a:lnTo>
                    <a:pt x="1458237" y="380690"/>
                  </a:lnTo>
                  <a:lnTo>
                    <a:pt x="1458216" y="392120"/>
                  </a:lnTo>
                  <a:lnTo>
                    <a:pt x="1462022" y="392120"/>
                  </a:lnTo>
                  <a:lnTo>
                    <a:pt x="1462043" y="380690"/>
                  </a:lnTo>
                  <a:close/>
                </a:path>
                <a:path w="1463040" h="1403985">
                  <a:moveTo>
                    <a:pt x="5685" y="392120"/>
                  </a:moveTo>
                  <a:lnTo>
                    <a:pt x="1517" y="392120"/>
                  </a:lnTo>
                  <a:lnTo>
                    <a:pt x="1503" y="399740"/>
                  </a:lnTo>
                  <a:lnTo>
                    <a:pt x="5678" y="399740"/>
                  </a:lnTo>
                  <a:lnTo>
                    <a:pt x="5685" y="392120"/>
                  </a:lnTo>
                  <a:close/>
                </a:path>
                <a:path w="1463040" h="1403985">
                  <a:moveTo>
                    <a:pt x="1462022" y="392120"/>
                  </a:moveTo>
                  <a:lnTo>
                    <a:pt x="1458216" y="392120"/>
                  </a:lnTo>
                  <a:lnTo>
                    <a:pt x="1458203" y="399740"/>
                  </a:lnTo>
                  <a:lnTo>
                    <a:pt x="1462008" y="399740"/>
                  </a:lnTo>
                  <a:lnTo>
                    <a:pt x="1462022" y="392120"/>
                  </a:lnTo>
                  <a:close/>
                </a:path>
                <a:path w="1463040" h="1403985">
                  <a:moveTo>
                    <a:pt x="5678" y="399740"/>
                  </a:moveTo>
                  <a:lnTo>
                    <a:pt x="1503" y="399740"/>
                  </a:lnTo>
                  <a:lnTo>
                    <a:pt x="1492" y="406090"/>
                  </a:lnTo>
                  <a:lnTo>
                    <a:pt x="5672" y="406090"/>
                  </a:lnTo>
                  <a:lnTo>
                    <a:pt x="5678" y="399740"/>
                  </a:lnTo>
                  <a:close/>
                </a:path>
                <a:path w="1463040" h="1403985">
                  <a:moveTo>
                    <a:pt x="1462008" y="399740"/>
                  </a:moveTo>
                  <a:lnTo>
                    <a:pt x="1458203" y="399740"/>
                  </a:lnTo>
                  <a:lnTo>
                    <a:pt x="1458191" y="406090"/>
                  </a:lnTo>
                  <a:lnTo>
                    <a:pt x="1461997" y="406090"/>
                  </a:lnTo>
                  <a:lnTo>
                    <a:pt x="1462008" y="399740"/>
                  </a:lnTo>
                  <a:close/>
                </a:path>
                <a:path w="1463040" h="1403985">
                  <a:moveTo>
                    <a:pt x="5672" y="406090"/>
                  </a:moveTo>
                  <a:lnTo>
                    <a:pt x="1492" y="406090"/>
                  </a:lnTo>
                  <a:lnTo>
                    <a:pt x="1471" y="417520"/>
                  </a:lnTo>
                  <a:lnTo>
                    <a:pt x="5662" y="417520"/>
                  </a:lnTo>
                  <a:lnTo>
                    <a:pt x="5672" y="406090"/>
                  </a:lnTo>
                  <a:close/>
                </a:path>
                <a:path w="1463040" h="1403985">
                  <a:moveTo>
                    <a:pt x="1461997" y="406090"/>
                  </a:moveTo>
                  <a:lnTo>
                    <a:pt x="1458191" y="406090"/>
                  </a:lnTo>
                  <a:lnTo>
                    <a:pt x="1458170" y="417520"/>
                  </a:lnTo>
                  <a:lnTo>
                    <a:pt x="1461976" y="417520"/>
                  </a:lnTo>
                  <a:lnTo>
                    <a:pt x="1461997" y="406090"/>
                  </a:lnTo>
                  <a:close/>
                </a:path>
                <a:path w="1463040" h="1403985">
                  <a:moveTo>
                    <a:pt x="5662" y="417520"/>
                  </a:moveTo>
                  <a:lnTo>
                    <a:pt x="1471" y="417520"/>
                  </a:lnTo>
                  <a:lnTo>
                    <a:pt x="1146" y="596590"/>
                  </a:lnTo>
                  <a:lnTo>
                    <a:pt x="5499" y="596590"/>
                  </a:lnTo>
                  <a:lnTo>
                    <a:pt x="5662" y="417520"/>
                  </a:lnTo>
                  <a:close/>
                </a:path>
                <a:path w="1463040" h="1403985">
                  <a:moveTo>
                    <a:pt x="1461976" y="417520"/>
                  </a:moveTo>
                  <a:lnTo>
                    <a:pt x="1458170" y="417520"/>
                  </a:lnTo>
                  <a:lnTo>
                    <a:pt x="1457843" y="596590"/>
                  </a:lnTo>
                  <a:lnTo>
                    <a:pt x="1461652" y="596590"/>
                  </a:lnTo>
                  <a:lnTo>
                    <a:pt x="1461976" y="417520"/>
                  </a:lnTo>
                  <a:close/>
                </a:path>
                <a:path w="1463040" h="1403985">
                  <a:moveTo>
                    <a:pt x="5499" y="596590"/>
                  </a:moveTo>
                  <a:lnTo>
                    <a:pt x="1146" y="596590"/>
                  </a:lnTo>
                  <a:lnTo>
                    <a:pt x="1020" y="666440"/>
                  </a:lnTo>
                  <a:lnTo>
                    <a:pt x="5435" y="666440"/>
                  </a:lnTo>
                  <a:lnTo>
                    <a:pt x="5499" y="596590"/>
                  </a:lnTo>
                  <a:close/>
                </a:path>
                <a:path w="1463040" h="1403985">
                  <a:moveTo>
                    <a:pt x="1461652" y="596590"/>
                  </a:moveTo>
                  <a:lnTo>
                    <a:pt x="1457843" y="596590"/>
                  </a:lnTo>
                  <a:lnTo>
                    <a:pt x="1457716" y="666440"/>
                  </a:lnTo>
                  <a:lnTo>
                    <a:pt x="1461525" y="666440"/>
                  </a:lnTo>
                  <a:lnTo>
                    <a:pt x="1461652" y="596590"/>
                  </a:lnTo>
                  <a:close/>
                </a:path>
                <a:path w="1463040" h="1403985">
                  <a:moveTo>
                    <a:pt x="5435" y="666440"/>
                  </a:moveTo>
                  <a:lnTo>
                    <a:pt x="1020" y="666440"/>
                  </a:lnTo>
                  <a:lnTo>
                    <a:pt x="723" y="830270"/>
                  </a:lnTo>
                  <a:lnTo>
                    <a:pt x="5285" y="830270"/>
                  </a:lnTo>
                  <a:lnTo>
                    <a:pt x="5435" y="666440"/>
                  </a:lnTo>
                  <a:close/>
                </a:path>
                <a:path w="1463040" h="1403985">
                  <a:moveTo>
                    <a:pt x="1461525" y="666440"/>
                  </a:moveTo>
                  <a:lnTo>
                    <a:pt x="1457716" y="666440"/>
                  </a:lnTo>
                  <a:lnTo>
                    <a:pt x="1457417" y="830270"/>
                  </a:lnTo>
                  <a:lnTo>
                    <a:pt x="1461229" y="830270"/>
                  </a:lnTo>
                  <a:lnTo>
                    <a:pt x="1461525" y="666440"/>
                  </a:lnTo>
                  <a:close/>
                </a:path>
                <a:path w="1463040" h="1403985">
                  <a:moveTo>
                    <a:pt x="5285" y="830270"/>
                  </a:moveTo>
                  <a:lnTo>
                    <a:pt x="723" y="830270"/>
                  </a:lnTo>
                  <a:lnTo>
                    <a:pt x="430" y="991560"/>
                  </a:lnTo>
                  <a:lnTo>
                    <a:pt x="5138" y="991560"/>
                  </a:lnTo>
                  <a:lnTo>
                    <a:pt x="5285" y="830270"/>
                  </a:lnTo>
                  <a:close/>
                </a:path>
                <a:path w="1463040" h="1403985">
                  <a:moveTo>
                    <a:pt x="1461229" y="830270"/>
                  </a:moveTo>
                  <a:lnTo>
                    <a:pt x="1457417" y="830270"/>
                  </a:lnTo>
                  <a:lnTo>
                    <a:pt x="1457123" y="991560"/>
                  </a:lnTo>
                  <a:lnTo>
                    <a:pt x="1460936" y="991560"/>
                  </a:lnTo>
                  <a:lnTo>
                    <a:pt x="1461229" y="830270"/>
                  </a:lnTo>
                  <a:close/>
                </a:path>
                <a:path w="1463040" h="1403985">
                  <a:moveTo>
                    <a:pt x="5138" y="991560"/>
                  </a:moveTo>
                  <a:lnTo>
                    <a:pt x="430" y="991560"/>
                  </a:lnTo>
                  <a:lnTo>
                    <a:pt x="423" y="995370"/>
                  </a:lnTo>
                  <a:lnTo>
                    <a:pt x="5135" y="995370"/>
                  </a:lnTo>
                  <a:lnTo>
                    <a:pt x="5138" y="991560"/>
                  </a:lnTo>
                  <a:close/>
                </a:path>
                <a:path w="1463040" h="1403985">
                  <a:moveTo>
                    <a:pt x="1460936" y="991560"/>
                  </a:moveTo>
                  <a:lnTo>
                    <a:pt x="1457123" y="991560"/>
                  </a:lnTo>
                  <a:lnTo>
                    <a:pt x="1457116" y="995370"/>
                  </a:lnTo>
                  <a:lnTo>
                    <a:pt x="1460929" y="995370"/>
                  </a:lnTo>
                  <a:lnTo>
                    <a:pt x="1460936" y="991560"/>
                  </a:lnTo>
                  <a:close/>
                </a:path>
                <a:path w="1463040" h="1403985">
                  <a:moveTo>
                    <a:pt x="5135" y="995370"/>
                  </a:moveTo>
                  <a:lnTo>
                    <a:pt x="423" y="995370"/>
                  </a:lnTo>
                  <a:lnTo>
                    <a:pt x="407" y="1004260"/>
                  </a:lnTo>
                  <a:lnTo>
                    <a:pt x="5127" y="1004260"/>
                  </a:lnTo>
                  <a:lnTo>
                    <a:pt x="5135" y="995370"/>
                  </a:lnTo>
                  <a:close/>
                </a:path>
                <a:path w="1463040" h="1403985">
                  <a:moveTo>
                    <a:pt x="1460929" y="995370"/>
                  </a:moveTo>
                  <a:lnTo>
                    <a:pt x="1457116" y="995370"/>
                  </a:lnTo>
                  <a:lnTo>
                    <a:pt x="1457099" y="1004260"/>
                  </a:lnTo>
                  <a:lnTo>
                    <a:pt x="1460913" y="1004260"/>
                  </a:lnTo>
                  <a:lnTo>
                    <a:pt x="1460929" y="995370"/>
                  </a:lnTo>
                  <a:close/>
                </a:path>
                <a:path w="1463040" h="1403985">
                  <a:moveTo>
                    <a:pt x="5127" y="1004260"/>
                  </a:moveTo>
                  <a:lnTo>
                    <a:pt x="407" y="1004260"/>
                  </a:lnTo>
                  <a:lnTo>
                    <a:pt x="400" y="1008070"/>
                  </a:lnTo>
                  <a:lnTo>
                    <a:pt x="5123" y="1008070"/>
                  </a:lnTo>
                  <a:lnTo>
                    <a:pt x="5127" y="1004260"/>
                  </a:lnTo>
                  <a:close/>
                </a:path>
                <a:path w="1463040" h="1403985">
                  <a:moveTo>
                    <a:pt x="1460913" y="1004260"/>
                  </a:moveTo>
                  <a:lnTo>
                    <a:pt x="1457099" y="1004260"/>
                  </a:lnTo>
                  <a:lnTo>
                    <a:pt x="1457092" y="1008070"/>
                  </a:lnTo>
                  <a:lnTo>
                    <a:pt x="1460906" y="1008070"/>
                  </a:lnTo>
                  <a:lnTo>
                    <a:pt x="1460913" y="1004260"/>
                  </a:lnTo>
                  <a:close/>
                </a:path>
                <a:path w="1463040" h="1403985">
                  <a:moveTo>
                    <a:pt x="5123" y="1008070"/>
                  </a:moveTo>
                  <a:lnTo>
                    <a:pt x="400" y="1008070"/>
                  </a:lnTo>
                  <a:lnTo>
                    <a:pt x="396" y="1010610"/>
                  </a:lnTo>
                  <a:lnTo>
                    <a:pt x="5121" y="1010610"/>
                  </a:lnTo>
                  <a:lnTo>
                    <a:pt x="5123" y="1008070"/>
                  </a:lnTo>
                  <a:close/>
                </a:path>
                <a:path w="1463040" h="1403985">
                  <a:moveTo>
                    <a:pt x="1460906" y="1008070"/>
                  </a:moveTo>
                  <a:lnTo>
                    <a:pt x="1457092" y="1008070"/>
                  </a:lnTo>
                  <a:lnTo>
                    <a:pt x="1457088" y="1010610"/>
                  </a:lnTo>
                  <a:lnTo>
                    <a:pt x="1460902" y="1010610"/>
                  </a:lnTo>
                  <a:lnTo>
                    <a:pt x="1460906" y="1008070"/>
                  </a:lnTo>
                  <a:close/>
                </a:path>
                <a:path w="1463040" h="1403985">
                  <a:moveTo>
                    <a:pt x="5121" y="1010610"/>
                  </a:moveTo>
                  <a:lnTo>
                    <a:pt x="396" y="1010610"/>
                  </a:lnTo>
                  <a:lnTo>
                    <a:pt x="389" y="1014420"/>
                  </a:lnTo>
                  <a:lnTo>
                    <a:pt x="5117" y="1014420"/>
                  </a:lnTo>
                  <a:lnTo>
                    <a:pt x="5121" y="1010610"/>
                  </a:lnTo>
                  <a:close/>
                </a:path>
                <a:path w="1463040" h="1403985">
                  <a:moveTo>
                    <a:pt x="1460902" y="1010610"/>
                  </a:moveTo>
                  <a:lnTo>
                    <a:pt x="1457088" y="1010610"/>
                  </a:lnTo>
                  <a:lnTo>
                    <a:pt x="1457081" y="1014420"/>
                  </a:lnTo>
                  <a:lnTo>
                    <a:pt x="1460895" y="1014420"/>
                  </a:lnTo>
                  <a:lnTo>
                    <a:pt x="1460902" y="1010610"/>
                  </a:lnTo>
                  <a:close/>
                </a:path>
                <a:path w="1463040" h="1403985">
                  <a:moveTo>
                    <a:pt x="5117" y="1014420"/>
                  </a:moveTo>
                  <a:lnTo>
                    <a:pt x="389" y="1014420"/>
                  </a:lnTo>
                  <a:lnTo>
                    <a:pt x="331" y="1046170"/>
                  </a:lnTo>
                  <a:lnTo>
                    <a:pt x="5088" y="1046170"/>
                  </a:lnTo>
                  <a:lnTo>
                    <a:pt x="5117" y="1014420"/>
                  </a:lnTo>
                  <a:close/>
                </a:path>
                <a:path w="1463040" h="1403985">
                  <a:moveTo>
                    <a:pt x="1460895" y="1014420"/>
                  </a:moveTo>
                  <a:lnTo>
                    <a:pt x="1457081" y="1014420"/>
                  </a:lnTo>
                  <a:lnTo>
                    <a:pt x="1457023" y="1046170"/>
                  </a:lnTo>
                  <a:lnTo>
                    <a:pt x="1460837" y="1046170"/>
                  </a:lnTo>
                  <a:lnTo>
                    <a:pt x="1460895" y="1014420"/>
                  </a:lnTo>
                  <a:close/>
                </a:path>
                <a:path w="1463040" h="1403985">
                  <a:moveTo>
                    <a:pt x="5088" y="1046170"/>
                  </a:moveTo>
                  <a:lnTo>
                    <a:pt x="331" y="1046170"/>
                  </a:lnTo>
                  <a:lnTo>
                    <a:pt x="274" y="1077920"/>
                  </a:lnTo>
                  <a:lnTo>
                    <a:pt x="5059" y="1077920"/>
                  </a:lnTo>
                  <a:lnTo>
                    <a:pt x="5088" y="1046170"/>
                  </a:lnTo>
                  <a:close/>
                </a:path>
                <a:path w="1463040" h="1403985">
                  <a:moveTo>
                    <a:pt x="1460837" y="1046170"/>
                  </a:moveTo>
                  <a:lnTo>
                    <a:pt x="1457023" y="1046170"/>
                  </a:lnTo>
                  <a:lnTo>
                    <a:pt x="1456965" y="1077920"/>
                  </a:lnTo>
                  <a:lnTo>
                    <a:pt x="1460780" y="1077920"/>
                  </a:lnTo>
                  <a:lnTo>
                    <a:pt x="1460837" y="1046170"/>
                  </a:lnTo>
                  <a:close/>
                </a:path>
                <a:path w="1463040" h="1403985">
                  <a:moveTo>
                    <a:pt x="5059" y="1077920"/>
                  </a:moveTo>
                  <a:lnTo>
                    <a:pt x="274" y="1077920"/>
                  </a:lnTo>
                  <a:lnTo>
                    <a:pt x="269" y="1080460"/>
                  </a:lnTo>
                  <a:lnTo>
                    <a:pt x="5057" y="1080460"/>
                  </a:lnTo>
                  <a:lnTo>
                    <a:pt x="5059" y="1077920"/>
                  </a:lnTo>
                  <a:close/>
                </a:path>
                <a:path w="1463040" h="1403985">
                  <a:moveTo>
                    <a:pt x="1460780" y="1077920"/>
                  </a:moveTo>
                  <a:lnTo>
                    <a:pt x="1456965" y="1077920"/>
                  </a:lnTo>
                  <a:lnTo>
                    <a:pt x="1456960" y="1080460"/>
                  </a:lnTo>
                  <a:lnTo>
                    <a:pt x="1460775" y="1080460"/>
                  </a:lnTo>
                  <a:lnTo>
                    <a:pt x="1460780" y="1077920"/>
                  </a:lnTo>
                  <a:close/>
                </a:path>
                <a:path w="1463040" h="1403985">
                  <a:moveTo>
                    <a:pt x="5057" y="1080460"/>
                  </a:moveTo>
                  <a:lnTo>
                    <a:pt x="269" y="1080460"/>
                  </a:lnTo>
                  <a:lnTo>
                    <a:pt x="262" y="1084270"/>
                  </a:lnTo>
                  <a:lnTo>
                    <a:pt x="5054" y="1084270"/>
                  </a:lnTo>
                  <a:lnTo>
                    <a:pt x="5057" y="1080460"/>
                  </a:lnTo>
                  <a:close/>
                </a:path>
                <a:path w="1463040" h="1403985">
                  <a:moveTo>
                    <a:pt x="1460775" y="1080460"/>
                  </a:moveTo>
                  <a:lnTo>
                    <a:pt x="1456960" y="1080460"/>
                  </a:lnTo>
                  <a:lnTo>
                    <a:pt x="1456953" y="1084270"/>
                  </a:lnTo>
                  <a:lnTo>
                    <a:pt x="1460768" y="1084270"/>
                  </a:lnTo>
                  <a:lnTo>
                    <a:pt x="1460775" y="1080460"/>
                  </a:lnTo>
                  <a:close/>
                </a:path>
                <a:path w="1463040" h="1403985">
                  <a:moveTo>
                    <a:pt x="5054" y="1084270"/>
                  </a:moveTo>
                  <a:lnTo>
                    <a:pt x="262" y="1084270"/>
                  </a:lnTo>
                  <a:lnTo>
                    <a:pt x="257" y="1086810"/>
                  </a:lnTo>
                  <a:lnTo>
                    <a:pt x="5051" y="1086810"/>
                  </a:lnTo>
                  <a:lnTo>
                    <a:pt x="5054" y="1084270"/>
                  </a:lnTo>
                  <a:close/>
                </a:path>
                <a:path w="1463040" h="1403985">
                  <a:moveTo>
                    <a:pt x="1460768" y="1084270"/>
                  </a:moveTo>
                  <a:lnTo>
                    <a:pt x="1456953" y="1084270"/>
                  </a:lnTo>
                  <a:lnTo>
                    <a:pt x="1456949" y="1086810"/>
                  </a:lnTo>
                  <a:lnTo>
                    <a:pt x="1460764" y="1086810"/>
                  </a:lnTo>
                  <a:lnTo>
                    <a:pt x="1460768" y="1084270"/>
                  </a:lnTo>
                  <a:close/>
                </a:path>
                <a:path w="1463040" h="1403985">
                  <a:moveTo>
                    <a:pt x="5051" y="1086810"/>
                  </a:moveTo>
                  <a:lnTo>
                    <a:pt x="257" y="1086810"/>
                  </a:lnTo>
                  <a:lnTo>
                    <a:pt x="251" y="1090620"/>
                  </a:lnTo>
                  <a:lnTo>
                    <a:pt x="5048" y="1090620"/>
                  </a:lnTo>
                  <a:lnTo>
                    <a:pt x="5051" y="1086810"/>
                  </a:lnTo>
                  <a:close/>
                </a:path>
                <a:path w="1463040" h="1403985">
                  <a:moveTo>
                    <a:pt x="1460764" y="1086810"/>
                  </a:moveTo>
                  <a:lnTo>
                    <a:pt x="1456949" y="1086810"/>
                  </a:lnTo>
                  <a:lnTo>
                    <a:pt x="1456942" y="1090620"/>
                  </a:lnTo>
                  <a:lnTo>
                    <a:pt x="1460757" y="1090620"/>
                  </a:lnTo>
                  <a:lnTo>
                    <a:pt x="1460764" y="1086810"/>
                  </a:lnTo>
                  <a:close/>
                </a:path>
                <a:path w="1463040" h="1403985">
                  <a:moveTo>
                    <a:pt x="66" y="1192220"/>
                  </a:moveTo>
                  <a:lnTo>
                    <a:pt x="55" y="1198570"/>
                  </a:lnTo>
                  <a:lnTo>
                    <a:pt x="4949" y="1198570"/>
                  </a:lnTo>
                  <a:lnTo>
                    <a:pt x="4955" y="1192221"/>
                  </a:lnTo>
                  <a:lnTo>
                    <a:pt x="66" y="1192220"/>
                  </a:lnTo>
                  <a:close/>
                </a:path>
                <a:path w="1463040" h="1403985">
                  <a:moveTo>
                    <a:pt x="1456756" y="1192347"/>
                  </a:moveTo>
                  <a:lnTo>
                    <a:pt x="1456745" y="1198570"/>
                  </a:lnTo>
                  <a:lnTo>
                    <a:pt x="1460561" y="1198570"/>
                  </a:lnTo>
                  <a:lnTo>
                    <a:pt x="1460573" y="1192347"/>
                  </a:lnTo>
                  <a:lnTo>
                    <a:pt x="1456756" y="1192347"/>
                  </a:lnTo>
                  <a:close/>
                </a:path>
                <a:path w="1463040" h="1403985">
                  <a:moveTo>
                    <a:pt x="1456756" y="1192220"/>
                  </a:moveTo>
                  <a:lnTo>
                    <a:pt x="4955" y="1192221"/>
                  </a:lnTo>
                  <a:lnTo>
                    <a:pt x="1456756" y="1192347"/>
                  </a:lnTo>
                  <a:close/>
                </a:path>
                <a:path w="1463040" h="1403985">
                  <a:moveTo>
                    <a:pt x="4959" y="1188537"/>
                  </a:moveTo>
                  <a:lnTo>
                    <a:pt x="73" y="1188537"/>
                  </a:lnTo>
                  <a:lnTo>
                    <a:pt x="66" y="1192220"/>
                  </a:lnTo>
                  <a:lnTo>
                    <a:pt x="4955" y="1192220"/>
                  </a:lnTo>
                  <a:lnTo>
                    <a:pt x="4959" y="1188537"/>
                  </a:lnTo>
                  <a:close/>
                </a:path>
                <a:path w="1463040" h="1403985">
                  <a:moveTo>
                    <a:pt x="1460580" y="1188537"/>
                  </a:moveTo>
                  <a:lnTo>
                    <a:pt x="1456763" y="1188537"/>
                  </a:lnTo>
                  <a:lnTo>
                    <a:pt x="1456756" y="1192220"/>
                  </a:lnTo>
                  <a:lnTo>
                    <a:pt x="1460573" y="1192220"/>
                  </a:lnTo>
                  <a:lnTo>
                    <a:pt x="1460580" y="1188537"/>
                  </a:lnTo>
                  <a:close/>
                </a:path>
                <a:path w="1463040" h="1403985">
                  <a:moveTo>
                    <a:pt x="4960" y="1187267"/>
                  </a:moveTo>
                  <a:lnTo>
                    <a:pt x="75" y="1187267"/>
                  </a:lnTo>
                  <a:lnTo>
                    <a:pt x="73" y="1188537"/>
                  </a:lnTo>
                  <a:lnTo>
                    <a:pt x="4959" y="1188537"/>
                  </a:lnTo>
                  <a:lnTo>
                    <a:pt x="4960" y="1187267"/>
                  </a:lnTo>
                  <a:close/>
                </a:path>
                <a:path w="1463040" h="1403985">
                  <a:moveTo>
                    <a:pt x="1460582" y="1187267"/>
                  </a:moveTo>
                  <a:lnTo>
                    <a:pt x="1456765" y="1187267"/>
                  </a:lnTo>
                  <a:lnTo>
                    <a:pt x="1456763" y="1188410"/>
                  </a:lnTo>
                  <a:lnTo>
                    <a:pt x="820040" y="1188466"/>
                  </a:lnTo>
                  <a:lnTo>
                    <a:pt x="1460580" y="1188410"/>
                  </a:lnTo>
                  <a:lnTo>
                    <a:pt x="1460582" y="1187267"/>
                  </a:lnTo>
                  <a:close/>
                </a:path>
                <a:path w="1463040" h="1403985">
                  <a:moveTo>
                    <a:pt x="4962" y="1184727"/>
                  </a:moveTo>
                  <a:lnTo>
                    <a:pt x="80" y="1184727"/>
                  </a:lnTo>
                  <a:lnTo>
                    <a:pt x="75" y="1187267"/>
                  </a:lnTo>
                  <a:lnTo>
                    <a:pt x="4960" y="1187267"/>
                  </a:lnTo>
                  <a:lnTo>
                    <a:pt x="4962" y="1184727"/>
                  </a:lnTo>
                  <a:close/>
                </a:path>
                <a:path w="1463040" h="1403985">
                  <a:moveTo>
                    <a:pt x="1460587" y="1184727"/>
                  </a:moveTo>
                  <a:lnTo>
                    <a:pt x="1456770" y="1184727"/>
                  </a:lnTo>
                  <a:lnTo>
                    <a:pt x="1456766" y="1187141"/>
                  </a:lnTo>
                  <a:lnTo>
                    <a:pt x="1460582" y="1187140"/>
                  </a:lnTo>
                  <a:lnTo>
                    <a:pt x="1460587" y="1184727"/>
                  </a:lnTo>
                  <a:close/>
                </a:path>
                <a:path w="1463040" h="1403985">
                  <a:moveTo>
                    <a:pt x="4964" y="1182187"/>
                  </a:moveTo>
                  <a:lnTo>
                    <a:pt x="85" y="1182187"/>
                  </a:lnTo>
                  <a:lnTo>
                    <a:pt x="80" y="1184727"/>
                  </a:lnTo>
                  <a:lnTo>
                    <a:pt x="4962" y="1184727"/>
                  </a:lnTo>
                  <a:lnTo>
                    <a:pt x="4964" y="1182187"/>
                  </a:lnTo>
                  <a:close/>
                </a:path>
                <a:path w="1463040" h="1403985">
                  <a:moveTo>
                    <a:pt x="1456771" y="1184601"/>
                  </a:moveTo>
                  <a:lnTo>
                    <a:pt x="4962" y="1184727"/>
                  </a:lnTo>
                  <a:lnTo>
                    <a:pt x="1456770" y="1184727"/>
                  </a:lnTo>
                  <a:close/>
                </a:path>
                <a:path w="1463040" h="1403985">
                  <a:moveTo>
                    <a:pt x="1460591" y="1182187"/>
                  </a:moveTo>
                  <a:lnTo>
                    <a:pt x="1456775" y="1182187"/>
                  </a:lnTo>
                  <a:lnTo>
                    <a:pt x="1456771" y="1184601"/>
                  </a:lnTo>
                  <a:lnTo>
                    <a:pt x="1460587" y="1184600"/>
                  </a:lnTo>
                  <a:lnTo>
                    <a:pt x="1460591" y="1182187"/>
                  </a:lnTo>
                  <a:close/>
                </a:path>
                <a:path w="1463040" h="1403985">
                  <a:moveTo>
                    <a:pt x="4980" y="1165677"/>
                  </a:moveTo>
                  <a:lnTo>
                    <a:pt x="115" y="1165677"/>
                  </a:lnTo>
                  <a:lnTo>
                    <a:pt x="85" y="1182187"/>
                  </a:lnTo>
                  <a:lnTo>
                    <a:pt x="4964" y="1182187"/>
                  </a:lnTo>
                  <a:lnTo>
                    <a:pt x="4980" y="1165677"/>
                  </a:lnTo>
                  <a:close/>
                </a:path>
                <a:path w="1463040" h="1403985">
                  <a:moveTo>
                    <a:pt x="1456775" y="1182061"/>
                  </a:moveTo>
                  <a:lnTo>
                    <a:pt x="4964" y="1182187"/>
                  </a:lnTo>
                  <a:lnTo>
                    <a:pt x="1456775" y="1182187"/>
                  </a:lnTo>
                  <a:close/>
                </a:path>
                <a:path w="1463040" h="1403985">
                  <a:moveTo>
                    <a:pt x="1460621" y="1165677"/>
                  </a:moveTo>
                  <a:lnTo>
                    <a:pt x="1456805" y="1165677"/>
                  </a:lnTo>
                  <a:lnTo>
                    <a:pt x="1456775" y="1182061"/>
                  </a:lnTo>
                  <a:lnTo>
                    <a:pt x="1460591" y="1182060"/>
                  </a:lnTo>
                  <a:lnTo>
                    <a:pt x="1460621" y="1165677"/>
                  </a:lnTo>
                  <a:close/>
                </a:path>
                <a:path w="1463040" h="1403985">
                  <a:moveTo>
                    <a:pt x="1456789" y="1174440"/>
                  </a:moveTo>
                  <a:lnTo>
                    <a:pt x="4971" y="1174567"/>
                  </a:lnTo>
                  <a:lnTo>
                    <a:pt x="1456789" y="1174567"/>
                  </a:lnTo>
                  <a:lnTo>
                    <a:pt x="1456789" y="1174440"/>
                  </a:lnTo>
                  <a:close/>
                </a:path>
                <a:path w="1463040" h="1403985">
                  <a:moveTo>
                    <a:pt x="4985" y="1159327"/>
                  </a:moveTo>
                  <a:lnTo>
                    <a:pt x="126" y="1159327"/>
                  </a:lnTo>
                  <a:lnTo>
                    <a:pt x="115" y="1165677"/>
                  </a:lnTo>
                  <a:lnTo>
                    <a:pt x="4980" y="1165677"/>
                  </a:lnTo>
                  <a:lnTo>
                    <a:pt x="4985" y="1159327"/>
                  </a:lnTo>
                  <a:close/>
                </a:path>
                <a:path w="1463040" h="1403985">
                  <a:moveTo>
                    <a:pt x="1460633" y="1159200"/>
                  </a:moveTo>
                  <a:lnTo>
                    <a:pt x="1456817" y="1159201"/>
                  </a:lnTo>
                  <a:lnTo>
                    <a:pt x="1456805" y="1165551"/>
                  </a:lnTo>
                  <a:lnTo>
                    <a:pt x="1460621" y="1165550"/>
                  </a:lnTo>
                  <a:lnTo>
                    <a:pt x="1460633" y="1159200"/>
                  </a:lnTo>
                  <a:close/>
                </a:path>
                <a:path w="1463040" h="1403985">
                  <a:moveTo>
                    <a:pt x="4996" y="1147897"/>
                  </a:moveTo>
                  <a:lnTo>
                    <a:pt x="147" y="1147897"/>
                  </a:lnTo>
                  <a:lnTo>
                    <a:pt x="126" y="1159327"/>
                  </a:lnTo>
                  <a:lnTo>
                    <a:pt x="4985" y="1159327"/>
                  </a:lnTo>
                  <a:lnTo>
                    <a:pt x="4996" y="1147897"/>
                  </a:lnTo>
                  <a:close/>
                </a:path>
                <a:path w="1463040" h="1403985">
                  <a:moveTo>
                    <a:pt x="1460653" y="1147897"/>
                  </a:moveTo>
                  <a:lnTo>
                    <a:pt x="1456837" y="1147897"/>
                  </a:lnTo>
                  <a:lnTo>
                    <a:pt x="1456824" y="1155390"/>
                  </a:lnTo>
                  <a:lnTo>
                    <a:pt x="4989" y="1155517"/>
                  </a:lnTo>
                  <a:lnTo>
                    <a:pt x="1456824" y="1155517"/>
                  </a:lnTo>
                  <a:lnTo>
                    <a:pt x="1456817" y="1159201"/>
                  </a:lnTo>
                  <a:lnTo>
                    <a:pt x="1460633" y="1159200"/>
                  </a:lnTo>
                  <a:lnTo>
                    <a:pt x="1460653" y="1147897"/>
                  </a:lnTo>
                  <a:close/>
                </a:path>
                <a:path w="1463040" h="1403985">
                  <a:moveTo>
                    <a:pt x="4998" y="1145357"/>
                  </a:moveTo>
                  <a:lnTo>
                    <a:pt x="151" y="1145357"/>
                  </a:lnTo>
                  <a:lnTo>
                    <a:pt x="147" y="1147770"/>
                  </a:lnTo>
                  <a:lnTo>
                    <a:pt x="1460653" y="1147897"/>
                  </a:lnTo>
                  <a:lnTo>
                    <a:pt x="1460654" y="1147770"/>
                  </a:lnTo>
                  <a:lnTo>
                    <a:pt x="4996" y="1147770"/>
                  </a:lnTo>
                  <a:lnTo>
                    <a:pt x="4998" y="1145357"/>
                  </a:lnTo>
                  <a:close/>
                </a:path>
                <a:path w="1463040" h="1403985">
                  <a:moveTo>
                    <a:pt x="1460658" y="1145357"/>
                  </a:moveTo>
                  <a:lnTo>
                    <a:pt x="1456842" y="1145357"/>
                  </a:lnTo>
                  <a:lnTo>
                    <a:pt x="1456837" y="1147770"/>
                  </a:lnTo>
                  <a:lnTo>
                    <a:pt x="1460654" y="1147770"/>
                  </a:lnTo>
                  <a:lnTo>
                    <a:pt x="1460658" y="1145357"/>
                  </a:lnTo>
                  <a:close/>
                </a:path>
                <a:path w="1463040" h="1403985">
                  <a:moveTo>
                    <a:pt x="5000" y="1142817"/>
                  </a:moveTo>
                  <a:lnTo>
                    <a:pt x="156" y="1142817"/>
                  </a:lnTo>
                  <a:lnTo>
                    <a:pt x="151" y="1145357"/>
                  </a:lnTo>
                  <a:lnTo>
                    <a:pt x="4998" y="1145357"/>
                  </a:lnTo>
                  <a:lnTo>
                    <a:pt x="5000" y="1142817"/>
                  </a:lnTo>
                  <a:close/>
                </a:path>
                <a:path w="1463040" h="1403985">
                  <a:moveTo>
                    <a:pt x="1456842" y="1145231"/>
                  </a:moveTo>
                  <a:lnTo>
                    <a:pt x="4998" y="1145357"/>
                  </a:lnTo>
                  <a:lnTo>
                    <a:pt x="1456842" y="1145357"/>
                  </a:lnTo>
                  <a:close/>
                </a:path>
                <a:path w="1463040" h="1403985">
                  <a:moveTo>
                    <a:pt x="1460662" y="1142817"/>
                  </a:moveTo>
                  <a:lnTo>
                    <a:pt x="1456847" y="1142817"/>
                  </a:lnTo>
                  <a:lnTo>
                    <a:pt x="1456842" y="1145231"/>
                  </a:lnTo>
                  <a:lnTo>
                    <a:pt x="1460658" y="1145230"/>
                  </a:lnTo>
                  <a:lnTo>
                    <a:pt x="1460662" y="1142817"/>
                  </a:lnTo>
                  <a:close/>
                </a:path>
                <a:path w="1463040" h="1403985">
                  <a:moveTo>
                    <a:pt x="5002" y="1141547"/>
                  </a:moveTo>
                  <a:lnTo>
                    <a:pt x="158" y="1141547"/>
                  </a:lnTo>
                  <a:lnTo>
                    <a:pt x="156" y="1142817"/>
                  </a:lnTo>
                  <a:lnTo>
                    <a:pt x="5000" y="1142817"/>
                  </a:lnTo>
                  <a:lnTo>
                    <a:pt x="5002" y="1141547"/>
                  </a:lnTo>
                  <a:close/>
                </a:path>
                <a:path w="1463040" h="1403985">
                  <a:moveTo>
                    <a:pt x="1456847" y="1142691"/>
                  </a:moveTo>
                  <a:lnTo>
                    <a:pt x="5000" y="1142817"/>
                  </a:lnTo>
                  <a:lnTo>
                    <a:pt x="1456847" y="1142817"/>
                  </a:lnTo>
                  <a:close/>
                </a:path>
                <a:path w="1463040" h="1403985">
                  <a:moveTo>
                    <a:pt x="1460665" y="1141547"/>
                  </a:moveTo>
                  <a:lnTo>
                    <a:pt x="1456849" y="1141547"/>
                  </a:lnTo>
                  <a:lnTo>
                    <a:pt x="1456847" y="1142691"/>
                  </a:lnTo>
                  <a:lnTo>
                    <a:pt x="1460663" y="1142690"/>
                  </a:lnTo>
                  <a:lnTo>
                    <a:pt x="1460665" y="1141547"/>
                  </a:lnTo>
                  <a:close/>
                </a:path>
                <a:path w="1463040" h="1403985">
                  <a:moveTo>
                    <a:pt x="730925" y="1141484"/>
                  </a:moveTo>
                  <a:lnTo>
                    <a:pt x="5002" y="1141547"/>
                  </a:lnTo>
                  <a:lnTo>
                    <a:pt x="1456849" y="1141547"/>
                  </a:lnTo>
                  <a:lnTo>
                    <a:pt x="730925" y="1141484"/>
                  </a:lnTo>
                  <a:close/>
                </a:path>
                <a:path w="1463040" h="1403985">
                  <a:moveTo>
                    <a:pt x="1456849" y="1141420"/>
                  </a:moveTo>
                  <a:lnTo>
                    <a:pt x="1456849" y="1141547"/>
                  </a:lnTo>
                  <a:lnTo>
                    <a:pt x="1456849" y="1141420"/>
                  </a:lnTo>
                  <a:close/>
                </a:path>
                <a:path w="1463040" h="1403985">
                  <a:moveTo>
                    <a:pt x="1456849" y="1141420"/>
                  </a:moveTo>
                  <a:lnTo>
                    <a:pt x="5002" y="1141420"/>
                  </a:lnTo>
                  <a:lnTo>
                    <a:pt x="730925" y="1141484"/>
                  </a:lnTo>
                  <a:lnTo>
                    <a:pt x="1456849" y="1141420"/>
                  </a:lnTo>
                  <a:close/>
                </a:path>
                <a:path w="1463040" h="1403985">
                  <a:moveTo>
                    <a:pt x="5007" y="1135197"/>
                  </a:moveTo>
                  <a:lnTo>
                    <a:pt x="170" y="1135197"/>
                  </a:lnTo>
                  <a:lnTo>
                    <a:pt x="158" y="1141420"/>
                  </a:lnTo>
                  <a:lnTo>
                    <a:pt x="5002" y="1141420"/>
                  </a:lnTo>
                  <a:lnTo>
                    <a:pt x="5007" y="1135197"/>
                  </a:lnTo>
                  <a:close/>
                </a:path>
                <a:path w="1463040" h="1403985">
                  <a:moveTo>
                    <a:pt x="1460676" y="1135197"/>
                  </a:moveTo>
                  <a:lnTo>
                    <a:pt x="1456861" y="1135197"/>
                  </a:lnTo>
                  <a:lnTo>
                    <a:pt x="1456858" y="1136340"/>
                  </a:lnTo>
                  <a:lnTo>
                    <a:pt x="5006" y="1136467"/>
                  </a:lnTo>
                  <a:lnTo>
                    <a:pt x="1456858" y="1136467"/>
                  </a:lnTo>
                  <a:lnTo>
                    <a:pt x="1456849" y="1141420"/>
                  </a:lnTo>
                  <a:lnTo>
                    <a:pt x="1460665" y="1141420"/>
                  </a:lnTo>
                  <a:lnTo>
                    <a:pt x="1460676" y="1135197"/>
                  </a:lnTo>
                  <a:close/>
                </a:path>
                <a:path w="1463040" h="1403985">
                  <a:moveTo>
                    <a:pt x="5010" y="1132657"/>
                  </a:moveTo>
                  <a:lnTo>
                    <a:pt x="175" y="1132657"/>
                  </a:lnTo>
                  <a:lnTo>
                    <a:pt x="170" y="1135070"/>
                  </a:lnTo>
                  <a:lnTo>
                    <a:pt x="1460676" y="1135197"/>
                  </a:lnTo>
                  <a:lnTo>
                    <a:pt x="1460677" y="1135070"/>
                  </a:lnTo>
                  <a:lnTo>
                    <a:pt x="5007" y="1135070"/>
                  </a:lnTo>
                  <a:lnTo>
                    <a:pt x="5010" y="1132657"/>
                  </a:lnTo>
                  <a:close/>
                </a:path>
                <a:path w="1463040" h="1403985">
                  <a:moveTo>
                    <a:pt x="1460681" y="1132657"/>
                  </a:moveTo>
                  <a:lnTo>
                    <a:pt x="1456865" y="1132657"/>
                  </a:lnTo>
                  <a:lnTo>
                    <a:pt x="1456861" y="1135070"/>
                  </a:lnTo>
                  <a:lnTo>
                    <a:pt x="1460677" y="1135070"/>
                  </a:lnTo>
                  <a:lnTo>
                    <a:pt x="1460681" y="1132657"/>
                  </a:lnTo>
                  <a:close/>
                </a:path>
                <a:path w="1463040" h="1403985">
                  <a:moveTo>
                    <a:pt x="5018" y="1123767"/>
                  </a:moveTo>
                  <a:lnTo>
                    <a:pt x="191" y="1123767"/>
                  </a:lnTo>
                  <a:lnTo>
                    <a:pt x="175" y="1132657"/>
                  </a:lnTo>
                  <a:lnTo>
                    <a:pt x="5010" y="1132657"/>
                  </a:lnTo>
                  <a:lnTo>
                    <a:pt x="5018" y="1123767"/>
                  </a:lnTo>
                  <a:close/>
                </a:path>
                <a:path w="1463040" h="1403985">
                  <a:moveTo>
                    <a:pt x="1456866" y="1132531"/>
                  </a:moveTo>
                  <a:lnTo>
                    <a:pt x="5010" y="1132657"/>
                  </a:lnTo>
                  <a:lnTo>
                    <a:pt x="1456865" y="1132657"/>
                  </a:lnTo>
                  <a:close/>
                </a:path>
                <a:path w="1463040" h="1403985">
                  <a:moveTo>
                    <a:pt x="1460697" y="1123767"/>
                  </a:moveTo>
                  <a:lnTo>
                    <a:pt x="1456882" y="1123767"/>
                  </a:lnTo>
                  <a:lnTo>
                    <a:pt x="1456866" y="1132531"/>
                  </a:lnTo>
                  <a:lnTo>
                    <a:pt x="1460681" y="1132530"/>
                  </a:lnTo>
                  <a:lnTo>
                    <a:pt x="1460697" y="1123767"/>
                  </a:lnTo>
                  <a:close/>
                </a:path>
                <a:path w="1463040" h="1403985">
                  <a:moveTo>
                    <a:pt x="5020" y="1121227"/>
                  </a:moveTo>
                  <a:lnTo>
                    <a:pt x="195" y="1121227"/>
                  </a:lnTo>
                  <a:lnTo>
                    <a:pt x="191" y="1123767"/>
                  </a:lnTo>
                  <a:lnTo>
                    <a:pt x="5018" y="1123767"/>
                  </a:lnTo>
                  <a:lnTo>
                    <a:pt x="5020" y="1121227"/>
                  </a:lnTo>
                  <a:close/>
                </a:path>
                <a:path w="1463040" h="1403985">
                  <a:moveTo>
                    <a:pt x="1460702" y="1121100"/>
                  </a:moveTo>
                  <a:lnTo>
                    <a:pt x="1456886" y="1121101"/>
                  </a:lnTo>
                  <a:lnTo>
                    <a:pt x="1456882" y="1123640"/>
                  </a:lnTo>
                  <a:lnTo>
                    <a:pt x="815915" y="1123696"/>
                  </a:lnTo>
                  <a:lnTo>
                    <a:pt x="1460697" y="1123640"/>
                  </a:lnTo>
                  <a:lnTo>
                    <a:pt x="1460702" y="1121100"/>
                  </a:lnTo>
                  <a:close/>
                </a:path>
                <a:path w="1463040" h="1403985">
                  <a:moveTo>
                    <a:pt x="204" y="1116020"/>
                  </a:moveTo>
                  <a:lnTo>
                    <a:pt x="195" y="1121227"/>
                  </a:lnTo>
                  <a:lnTo>
                    <a:pt x="5020" y="1121227"/>
                  </a:lnTo>
                  <a:lnTo>
                    <a:pt x="5025" y="1116021"/>
                  </a:lnTo>
                  <a:lnTo>
                    <a:pt x="204" y="1116020"/>
                  </a:lnTo>
                  <a:close/>
                </a:path>
                <a:path w="1463040" h="1403985">
                  <a:moveTo>
                    <a:pt x="1456895" y="1116147"/>
                  </a:moveTo>
                  <a:lnTo>
                    <a:pt x="1456891" y="1118560"/>
                  </a:lnTo>
                  <a:lnTo>
                    <a:pt x="5022" y="1118687"/>
                  </a:lnTo>
                  <a:lnTo>
                    <a:pt x="1456891" y="1118687"/>
                  </a:lnTo>
                  <a:lnTo>
                    <a:pt x="1456886" y="1121101"/>
                  </a:lnTo>
                  <a:lnTo>
                    <a:pt x="1460702" y="1121100"/>
                  </a:lnTo>
                  <a:lnTo>
                    <a:pt x="1460711" y="1116147"/>
                  </a:lnTo>
                  <a:lnTo>
                    <a:pt x="1456895" y="1116147"/>
                  </a:lnTo>
                  <a:close/>
                </a:path>
                <a:path w="1463040" h="1403985">
                  <a:moveTo>
                    <a:pt x="1460729" y="1105987"/>
                  </a:moveTo>
                  <a:lnTo>
                    <a:pt x="1456914" y="1105987"/>
                  </a:lnTo>
                  <a:lnTo>
                    <a:pt x="1456895" y="1116020"/>
                  </a:lnTo>
                  <a:lnTo>
                    <a:pt x="1460711" y="1116020"/>
                  </a:lnTo>
                  <a:lnTo>
                    <a:pt x="1460711" y="1116147"/>
                  </a:lnTo>
                  <a:lnTo>
                    <a:pt x="1460729" y="1105987"/>
                  </a:lnTo>
                  <a:close/>
                </a:path>
                <a:path w="1463040" h="1403985">
                  <a:moveTo>
                    <a:pt x="1456895" y="1116020"/>
                  </a:moveTo>
                  <a:lnTo>
                    <a:pt x="5025" y="1116021"/>
                  </a:lnTo>
                  <a:lnTo>
                    <a:pt x="1456895" y="1116147"/>
                  </a:lnTo>
                  <a:close/>
                </a:path>
                <a:path w="1463040" h="1403985">
                  <a:moveTo>
                    <a:pt x="5034" y="1105987"/>
                  </a:moveTo>
                  <a:lnTo>
                    <a:pt x="223" y="1105987"/>
                  </a:lnTo>
                  <a:lnTo>
                    <a:pt x="204" y="1116020"/>
                  </a:lnTo>
                  <a:lnTo>
                    <a:pt x="5025" y="1116020"/>
                  </a:lnTo>
                  <a:lnTo>
                    <a:pt x="5034" y="1105987"/>
                  </a:lnTo>
                  <a:close/>
                </a:path>
                <a:path w="1463040" h="1403985">
                  <a:moveTo>
                    <a:pt x="1456900" y="1113480"/>
                  </a:moveTo>
                  <a:lnTo>
                    <a:pt x="5027" y="1113607"/>
                  </a:lnTo>
                  <a:lnTo>
                    <a:pt x="1456900" y="1113607"/>
                  </a:lnTo>
                  <a:lnTo>
                    <a:pt x="1456900" y="1113480"/>
                  </a:lnTo>
                  <a:close/>
                </a:path>
                <a:path w="1463040" h="1403985">
                  <a:moveTo>
                    <a:pt x="5039" y="1100907"/>
                  </a:moveTo>
                  <a:lnTo>
                    <a:pt x="232" y="1100907"/>
                  </a:lnTo>
                  <a:lnTo>
                    <a:pt x="223" y="1105987"/>
                  </a:lnTo>
                  <a:lnTo>
                    <a:pt x="5034" y="1105987"/>
                  </a:lnTo>
                  <a:lnTo>
                    <a:pt x="5039" y="1100907"/>
                  </a:lnTo>
                  <a:close/>
                </a:path>
                <a:path w="1463040" h="1403985">
                  <a:moveTo>
                    <a:pt x="1456914" y="1105861"/>
                  </a:moveTo>
                  <a:lnTo>
                    <a:pt x="5034" y="1105987"/>
                  </a:lnTo>
                  <a:lnTo>
                    <a:pt x="1456914" y="1105987"/>
                  </a:lnTo>
                  <a:close/>
                </a:path>
                <a:path w="1463040" h="1403985">
                  <a:moveTo>
                    <a:pt x="1460738" y="1100907"/>
                  </a:moveTo>
                  <a:lnTo>
                    <a:pt x="1456923" y="1100907"/>
                  </a:lnTo>
                  <a:lnTo>
                    <a:pt x="1456914" y="1105861"/>
                  </a:lnTo>
                  <a:lnTo>
                    <a:pt x="1460729" y="1105860"/>
                  </a:lnTo>
                  <a:lnTo>
                    <a:pt x="1460738" y="1100907"/>
                  </a:lnTo>
                  <a:close/>
                </a:path>
                <a:path w="1463040" h="1403985">
                  <a:moveTo>
                    <a:pt x="5042" y="1097097"/>
                  </a:moveTo>
                  <a:lnTo>
                    <a:pt x="239" y="1097097"/>
                  </a:lnTo>
                  <a:lnTo>
                    <a:pt x="232" y="1100907"/>
                  </a:lnTo>
                  <a:lnTo>
                    <a:pt x="5039" y="1100907"/>
                  </a:lnTo>
                  <a:lnTo>
                    <a:pt x="5042" y="1097097"/>
                  </a:lnTo>
                  <a:close/>
                </a:path>
                <a:path w="1463040" h="1403985">
                  <a:moveTo>
                    <a:pt x="1460745" y="1097097"/>
                  </a:moveTo>
                  <a:lnTo>
                    <a:pt x="1456930" y="1097097"/>
                  </a:lnTo>
                  <a:lnTo>
                    <a:pt x="1456923" y="1100781"/>
                  </a:lnTo>
                  <a:lnTo>
                    <a:pt x="1460738" y="1100780"/>
                  </a:lnTo>
                  <a:lnTo>
                    <a:pt x="1460745" y="1097097"/>
                  </a:lnTo>
                  <a:close/>
                </a:path>
                <a:path w="1463040" h="1403985">
                  <a:moveTo>
                    <a:pt x="1460757" y="1090747"/>
                  </a:moveTo>
                  <a:lnTo>
                    <a:pt x="1456942" y="1090747"/>
                  </a:lnTo>
                  <a:lnTo>
                    <a:pt x="1456930" y="1097097"/>
                  </a:lnTo>
                  <a:lnTo>
                    <a:pt x="1460745" y="1097097"/>
                  </a:lnTo>
                  <a:lnTo>
                    <a:pt x="1460757" y="1090747"/>
                  </a:lnTo>
                  <a:close/>
                </a:path>
                <a:path w="1463040" h="1403985">
                  <a:moveTo>
                    <a:pt x="5048" y="1090747"/>
                  </a:moveTo>
                  <a:lnTo>
                    <a:pt x="251" y="1090747"/>
                  </a:lnTo>
                  <a:lnTo>
                    <a:pt x="239" y="1096970"/>
                  </a:lnTo>
                  <a:lnTo>
                    <a:pt x="814199" y="1097041"/>
                  </a:lnTo>
                  <a:lnTo>
                    <a:pt x="5042" y="1096970"/>
                  </a:lnTo>
                  <a:lnTo>
                    <a:pt x="5048" y="1090747"/>
                  </a:lnTo>
                  <a:close/>
                </a:path>
                <a:path w="1463040" h="1403985">
                  <a:moveTo>
                    <a:pt x="4949" y="1198570"/>
                  </a:moveTo>
                  <a:lnTo>
                    <a:pt x="55" y="1198570"/>
                  </a:lnTo>
                  <a:lnTo>
                    <a:pt x="43" y="1204920"/>
                  </a:lnTo>
                  <a:lnTo>
                    <a:pt x="4944" y="1204920"/>
                  </a:lnTo>
                  <a:lnTo>
                    <a:pt x="4949" y="1198570"/>
                  </a:lnTo>
                  <a:close/>
                </a:path>
                <a:path w="1463040" h="1403985">
                  <a:moveTo>
                    <a:pt x="1460561" y="1198570"/>
                  </a:moveTo>
                  <a:lnTo>
                    <a:pt x="1456745" y="1198570"/>
                  </a:lnTo>
                  <a:lnTo>
                    <a:pt x="1456733" y="1204920"/>
                  </a:lnTo>
                  <a:lnTo>
                    <a:pt x="1460550" y="1204920"/>
                  </a:lnTo>
                  <a:lnTo>
                    <a:pt x="1460561" y="1198570"/>
                  </a:lnTo>
                  <a:close/>
                </a:path>
                <a:path w="1463040" h="1403985">
                  <a:moveTo>
                    <a:pt x="4944" y="1204920"/>
                  </a:moveTo>
                  <a:lnTo>
                    <a:pt x="43" y="1204920"/>
                  </a:lnTo>
                  <a:lnTo>
                    <a:pt x="32" y="1211270"/>
                  </a:lnTo>
                  <a:lnTo>
                    <a:pt x="4938" y="1211270"/>
                  </a:lnTo>
                  <a:lnTo>
                    <a:pt x="4944" y="1204920"/>
                  </a:lnTo>
                  <a:close/>
                </a:path>
                <a:path w="1463040" h="1403985">
                  <a:moveTo>
                    <a:pt x="1460550" y="1204920"/>
                  </a:moveTo>
                  <a:lnTo>
                    <a:pt x="1456733" y="1204920"/>
                  </a:lnTo>
                  <a:lnTo>
                    <a:pt x="1456722" y="1211270"/>
                  </a:lnTo>
                  <a:lnTo>
                    <a:pt x="1460538" y="1211270"/>
                  </a:lnTo>
                  <a:lnTo>
                    <a:pt x="1460550" y="1204920"/>
                  </a:lnTo>
                  <a:close/>
                </a:path>
                <a:path w="1463040" h="1403985">
                  <a:moveTo>
                    <a:pt x="4938" y="1211270"/>
                  </a:moveTo>
                  <a:lnTo>
                    <a:pt x="32" y="1211270"/>
                  </a:lnTo>
                  <a:lnTo>
                    <a:pt x="27" y="1213810"/>
                  </a:lnTo>
                  <a:lnTo>
                    <a:pt x="4935" y="1213810"/>
                  </a:lnTo>
                  <a:lnTo>
                    <a:pt x="4938" y="1211270"/>
                  </a:lnTo>
                  <a:close/>
                </a:path>
                <a:path w="1463040" h="1403985">
                  <a:moveTo>
                    <a:pt x="1460538" y="1211270"/>
                  </a:moveTo>
                  <a:lnTo>
                    <a:pt x="1456722" y="1211270"/>
                  </a:lnTo>
                  <a:lnTo>
                    <a:pt x="1456717" y="1213810"/>
                  </a:lnTo>
                  <a:lnTo>
                    <a:pt x="1460534" y="1213810"/>
                  </a:lnTo>
                  <a:lnTo>
                    <a:pt x="1460538" y="1211270"/>
                  </a:lnTo>
                  <a:close/>
                </a:path>
                <a:path w="1463040" h="1403985">
                  <a:moveTo>
                    <a:pt x="4935" y="1213810"/>
                  </a:moveTo>
                  <a:lnTo>
                    <a:pt x="27" y="1213810"/>
                  </a:lnTo>
                  <a:lnTo>
                    <a:pt x="20" y="1217620"/>
                  </a:lnTo>
                  <a:lnTo>
                    <a:pt x="4932" y="1217620"/>
                  </a:lnTo>
                  <a:lnTo>
                    <a:pt x="4935" y="1213810"/>
                  </a:lnTo>
                  <a:close/>
                </a:path>
                <a:path w="1463040" h="1403985">
                  <a:moveTo>
                    <a:pt x="1460534" y="1213810"/>
                  </a:moveTo>
                  <a:lnTo>
                    <a:pt x="1456717" y="1213810"/>
                  </a:lnTo>
                  <a:lnTo>
                    <a:pt x="1456710" y="1217620"/>
                  </a:lnTo>
                  <a:lnTo>
                    <a:pt x="1460527" y="1217620"/>
                  </a:lnTo>
                  <a:lnTo>
                    <a:pt x="1460534" y="1213810"/>
                  </a:lnTo>
                  <a:close/>
                </a:path>
                <a:path w="1463040" h="1403985">
                  <a:moveTo>
                    <a:pt x="4932" y="1217620"/>
                  </a:moveTo>
                  <a:lnTo>
                    <a:pt x="20" y="1217620"/>
                  </a:lnTo>
                  <a:lnTo>
                    <a:pt x="9" y="1223970"/>
                  </a:lnTo>
                  <a:lnTo>
                    <a:pt x="4926" y="1223970"/>
                  </a:lnTo>
                  <a:lnTo>
                    <a:pt x="4932" y="1217620"/>
                  </a:lnTo>
                  <a:close/>
                </a:path>
                <a:path w="1463040" h="1403985">
                  <a:moveTo>
                    <a:pt x="1460527" y="1217620"/>
                  </a:moveTo>
                  <a:lnTo>
                    <a:pt x="1456710" y="1217620"/>
                  </a:lnTo>
                  <a:lnTo>
                    <a:pt x="1456698" y="1223970"/>
                  </a:lnTo>
                  <a:lnTo>
                    <a:pt x="1460515" y="1223970"/>
                  </a:lnTo>
                  <a:lnTo>
                    <a:pt x="1460527" y="1217620"/>
                  </a:lnTo>
                  <a:close/>
                </a:path>
                <a:path w="1463040" h="1403985">
                  <a:moveTo>
                    <a:pt x="4926" y="1223970"/>
                  </a:moveTo>
                  <a:lnTo>
                    <a:pt x="9" y="1223970"/>
                  </a:lnTo>
                  <a:lnTo>
                    <a:pt x="0" y="1229050"/>
                  </a:lnTo>
                  <a:lnTo>
                    <a:pt x="959" y="1229050"/>
                  </a:lnTo>
                  <a:lnTo>
                    <a:pt x="959" y="1230320"/>
                  </a:lnTo>
                  <a:lnTo>
                    <a:pt x="2229" y="1230320"/>
                  </a:lnTo>
                  <a:lnTo>
                    <a:pt x="2229" y="1231590"/>
                  </a:lnTo>
                  <a:lnTo>
                    <a:pt x="3499" y="1231590"/>
                  </a:lnTo>
                  <a:lnTo>
                    <a:pt x="3499" y="1232860"/>
                  </a:lnTo>
                  <a:lnTo>
                    <a:pt x="4918" y="1232860"/>
                  </a:lnTo>
                  <a:lnTo>
                    <a:pt x="4926" y="1223970"/>
                  </a:lnTo>
                  <a:close/>
                </a:path>
                <a:path w="1463040" h="1403985">
                  <a:moveTo>
                    <a:pt x="1460515" y="1223970"/>
                  </a:moveTo>
                  <a:lnTo>
                    <a:pt x="1456698" y="1223970"/>
                  </a:lnTo>
                  <a:lnTo>
                    <a:pt x="1456682" y="1232860"/>
                  </a:lnTo>
                  <a:lnTo>
                    <a:pt x="1460499" y="1232860"/>
                  </a:lnTo>
                  <a:lnTo>
                    <a:pt x="1460515" y="1223970"/>
                  </a:lnTo>
                  <a:close/>
                </a:path>
                <a:path w="1463040" h="1403985">
                  <a:moveTo>
                    <a:pt x="1460189" y="1232860"/>
                  </a:moveTo>
                  <a:lnTo>
                    <a:pt x="1456682" y="1232860"/>
                  </a:lnTo>
                  <a:lnTo>
                    <a:pt x="1456673" y="1237940"/>
                  </a:lnTo>
                  <a:lnTo>
                    <a:pt x="1457649" y="1237940"/>
                  </a:lnTo>
                  <a:lnTo>
                    <a:pt x="1457649" y="1235400"/>
                  </a:lnTo>
                  <a:lnTo>
                    <a:pt x="1458919" y="1235400"/>
                  </a:lnTo>
                  <a:lnTo>
                    <a:pt x="1458919" y="1234130"/>
                  </a:lnTo>
                  <a:lnTo>
                    <a:pt x="1460189" y="1234130"/>
                  </a:lnTo>
                  <a:lnTo>
                    <a:pt x="1460189" y="1232860"/>
                  </a:lnTo>
                  <a:close/>
                </a:path>
                <a:path w="1463040" h="1403985">
                  <a:moveTo>
                    <a:pt x="4918" y="1232860"/>
                  </a:moveTo>
                  <a:lnTo>
                    <a:pt x="4769" y="1232860"/>
                  </a:lnTo>
                  <a:lnTo>
                    <a:pt x="4769" y="1235400"/>
                  </a:lnTo>
                  <a:lnTo>
                    <a:pt x="4916" y="1235400"/>
                  </a:lnTo>
                  <a:lnTo>
                    <a:pt x="4918" y="1232860"/>
                  </a:lnTo>
                  <a:close/>
                </a:path>
                <a:path w="1463040" h="1403985">
                  <a:moveTo>
                    <a:pt x="171139" y="1396981"/>
                  </a:moveTo>
                  <a:lnTo>
                    <a:pt x="171139" y="1397960"/>
                  </a:lnTo>
                  <a:lnTo>
                    <a:pt x="730574" y="1397960"/>
                  </a:lnTo>
                  <a:lnTo>
                    <a:pt x="171139" y="1396981"/>
                  </a:lnTo>
                  <a:close/>
                </a:path>
                <a:path w="1463040" h="1403985">
                  <a:moveTo>
                    <a:pt x="1288739" y="1400500"/>
                  </a:moveTo>
                  <a:lnTo>
                    <a:pt x="176219" y="1400500"/>
                  </a:lnTo>
                  <a:lnTo>
                    <a:pt x="176219" y="1400961"/>
                  </a:lnTo>
                  <a:lnTo>
                    <a:pt x="486522" y="1401770"/>
                  </a:lnTo>
                  <a:lnTo>
                    <a:pt x="1288739" y="1401770"/>
                  </a:lnTo>
                  <a:lnTo>
                    <a:pt x="1288739" y="1400500"/>
                  </a:lnTo>
                  <a:close/>
                </a:path>
                <a:path w="1463040" h="1403985">
                  <a:moveTo>
                    <a:pt x="1290009" y="1399230"/>
                  </a:moveTo>
                  <a:lnTo>
                    <a:pt x="174949" y="1399230"/>
                  </a:lnTo>
                  <a:lnTo>
                    <a:pt x="174949" y="1400500"/>
                  </a:lnTo>
                  <a:lnTo>
                    <a:pt x="1290009" y="1400500"/>
                  </a:lnTo>
                  <a:lnTo>
                    <a:pt x="1290009" y="1399230"/>
                  </a:lnTo>
                  <a:close/>
                </a:path>
                <a:path w="1463040" h="1403985">
                  <a:moveTo>
                    <a:pt x="730574" y="1397960"/>
                  </a:moveTo>
                  <a:lnTo>
                    <a:pt x="173679" y="1397960"/>
                  </a:lnTo>
                  <a:lnTo>
                    <a:pt x="173679" y="1399230"/>
                  </a:lnTo>
                  <a:lnTo>
                    <a:pt x="1292549" y="1399230"/>
                  </a:lnTo>
                  <a:lnTo>
                    <a:pt x="1292549" y="1398944"/>
                  </a:lnTo>
                  <a:lnTo>
                    <a:pt x="730574" y="1397960"/>
                  </a:lnTo>
                  <a:close/>
                </a:path>
                <a:path w="1463040" h="1403985">
                  <a:moveTo>
                    <a:pt x="1287469" y="1401770"/>
                  </a:moveTo>
                  <a:lnTo>
                    <a:pt x="486522" y="1401770"/>
                  </a:lnTo>
                  <a:lnTo>
                    <a:pt x="1284929" y="1403853"/>
                  </a:lnTo>
                  <a:lnTo>
                    <a:pt x="1284929" y="1403040"/>
                  </a:lnTo>
                  <a:lnTo>
                    <a:pt x="1287469" y="1403040"/>
                  </a:lnTo>
                  <a:lnTo>
                    <a:pt x="1287469" y="1401770"/>
                  </a:lnTo>
                  <a:close/>
                </a:path>
              </a:pathLst>
            </a:custGeom>
            <a:solidFill>
              <a:srgbClr val="1243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5437017" y="4522760"/>
              <a:ext cx="1454150" cy="1394460"/>
            </a:xfrm>
            <a:custGeom>
              <a:avLst/>
              <a:gdLst/>
              <a:ahLst/>
              <a:cxnLst/>
              <a:rect l="l" t="t" r="r" b="b"/>
              <a:pathLst>
                <a:path w="1454150" h="1394460">
                  <a:moveTo>
                    <a:pt x="167492" y="0"/>
                  </a:moveTo>
                  <a:lnTo>
                    <a:pt x="167492" y="979"/>
                  </a:lnTo>
                  <a:lnTo>
                    <a:pt x="727562" y="979"/>
                  </a:lnTo>
                  <a:lnTo>
                    <a:pt x="167492" y="0"/>
                  </a:lnTo>
                  <a:close/>
                </a:path>
                <a:path w="1454150" h="1394460">
                  <a:moveTo>
                    <a:pt x="1293982" y="4789"/>
                  </a:moveTo>
                  <a:lnTo>
                    <a:pt x="159872" y="4789"/>
                  </a:lnTo>
                  <a:lnTo>
                    <a:pt x="159872" y="4924"/>
                  </a:lnTo>
                  <a:lnTo>
                    <a:pt x="1293982" y="5922"/>
                  </a:lnTo>
                  <a:lnTo>
                    <a:pt x="1293982" y="4789"/>
                  </a:lnTo>
                  <a:close/>
                </a:path>
                <a:path w="1454150" h="1394460">
                  <a:moveTo>
                    <a:pt x="1292712" y="3519"/>
                  </a:moveTo>
                  <a:lnTo>
                    <a:pt x="162412" y="3519"/>
                  </a:lnTo>
                  <a:lnTo>
                    <a:pt x="162412" y="4789"/>
                  </a:lnTo>
                  <a:lnTo>
                    <a:pt x="1292712" y="4789"/>
                  </a:lnTo>
                  <a:lnTo>
                    <a:pt x="1292712" y="3519"/>
                  </a:lnTo>
                  <a:close/>
                </a:path>
                <a:path w="1454150" h="1394460">
                  <a:moveTo>
                    <a:pt x="1290172" y="2249"/>
                  </a:moveTo>
                  <a:lnTo>
                    <a:pt x="163682" y="2249"/>
                  </a:lnTo>
                  <a:lnTo>
                    <a:pt x="163682" y="3519"/>
                  </a:lnTo>
                  <a:lnTo>
                    <a:pt x="1290172" y="3519"/>
                  </a:lnTo>
                  <a:lnTo>
                    <a:pt x="1290172" y="2249"/>
                  </a:lnTo>
                  <a:close/>
                </a:path>
                <a:path w="1454150" h="1394460">
                  <a:moveTo>
                    <a:pt x="727562" y="979"/>
                  </a:moveTo>
                  <a:lnTo>
                    <a:pt x="166222" y="979"/>
                  </a:lnTo>
                  <a:lnTo>
                    <a:pt x="166222" y="2249"/>
                  </a:lnTo>
                  <a:lnTo>
                    <a:pt x="1288902" y="2249"/>
                  </a:lnTo>
                  <a:lnTo>
                    <a:pt x="1288902" y="1960"/>
                  </a:lnTo>
                  <a:lnTo>
                    <a:pt x="727562" y="979"/>
                  </a:lnTo>
                  <a:close/>
                </a:path>
                <a:path w="1454150" h="1394460">
                  <a:moveTo>
                    <a:pt x="5925" y="155919"/>
                  </a:moveTo>
                  <a:lnTo>
                    <a:pt x="4932" y="155919"/>
                  </a:lnTo>
                  <a:lnTo>
                    <a:pt x="4932" y="158459"/>
                  </a:lnTo>
                  <a:lnTo>
                    <a:pt x="3662" y="158459"/>
                  </a:lnTo>
                  <a:lnTo>
                    <a:pt x="3662" y="159729"/>
                  </a:lnTo>
                  <a:lnTo>
                    <a:pt x="5918" y="159729"/>
                  </a:lnTo>
                  <a:lnTo>
                    <a:pt x="5925" y="155919"/>
                  </a:lnTo>
                  <a:close/>
                </a:path>
                <a:path w="1454150" h="1394460">
                  <a:moveTo>
                    <a:pt x="1448922" y="155919"/>
                  </a:moveTo>
                  <a:lnTo>
                    <a:pt x="1448647" y="155919"/>
                  </a:lnTo>
                  <a:lnTo>
                    <a:pt x="1448640" y="159729"/>
                  </a:lnTo>
                  <a:lnTo>
                    <a:pt x="1450192" y="159729"/>
                  </a:lnTo>
                  <a:lnTo>
                    <a:pt x="1450192" y="157189"/>
                  </a:lnTo>
                  <a:lnTo>
                    <a:pt x="1448922" y="157189"/>
                  </a:lnTo>
                  <a:lnTo>
                    <a:pt x="1448922" y="155919"/>
                  </a:lnTo>
                  <a:close/>
                </a:path>
                <a:path w="1454150" h="1394460">
                  <a:moveTo>
                    <a:pt x="5918" y="159729"/>
                  </a:moveTo>
                  <a:lnTo>
                    <a:pt x="2392" y="159729"/>
                  </a:lnTo>
                  <a:lnTo>
                    <a:pt x="2392" y="160999"/>
                  </a:lnTo>
                  <a:lnTo>
                    <a:pt x="1122" y="160999"/>
                  </a:lnTo>
                  <a:lnTo>
                    <a:pt x="1122" y="163539"/>
                  </a:lnTo>
                  <a:lnTo>
                    <a:pt x="973" y="163539"/>
                  </a:lnTo>
                  <a:lnTo>
                    <a:pt x="965" y="172429"/>
                  </a:lnTo>
                  <a:lnTo>
                    <a:pt x="5894" y="172429"/>
                  </a:lnTo>
                  <a:lnTo>
                    <a:pt x="5918" y="159729"/>
                  </a:lnTo>
                  <a:close/>
                </a:path>
                <a:path w="1454150" h="1394460">
                  <a:moveTo>
                    <a:pt x="1451462" y="159729"/>
                  </a:moveTo>
                  <a:lnTo>
                    <a:pt x="1448640" y="159729"/>
                  </a:lnTo>
                  <a:lnTo>
                    <a:pt x="1448617" y="172429"/>
                  </a:lnTo>
                  <a:lnTo>
                    <a:pt x="1453692" y="172429"/>
                  </a:lnTo>
                  <a:lnTo>
                    <a:pt x="1453710" y="162269"/>
                  </a:lnTo>
                  <a:lnTo>
                    <a:pt x="1452732" y="162269"/>
                  </a:lnTo>
                  <a:lnTo>
                    <a:pt x="1452732" y="160999"/>
                  </a:lnTo>
                  <a:lnTo>
                    <a:pt x="1451462" y="160999"/>
                  </a:lnTo>
                  <a:lnTo>
                    <a:pt x="1451462" y="159729"/>
                  </a:lnTo>
                  <a:close/>
                </a:path>
                <a:path w="1454150" h="1394460">
                  <a:moveTo>
                    <a:pt x="5894" y="172429"/>
                  </a:moveTo>
                  <a:lnTo>
                    <a:pt x="965" y="172429"/>
                  </a:lnTo>
                  <a:lnTo>
                    <a:pt x="959" y="178779"/>
                  </a:lnTo>
                  <a:lnTo>
                    <a:pt x="5883" y="178779"/>
                  </a:lnTo>
                  <a:lnTo>
                    <a:pt x="5894" y="172429"/>
                  </a:lnTo>
                  <a:close/>
                </a:path>
                <a:path w="1454150" h="1394460">
                  <a:moveTo>
                    <a:pt x="1453692" y="172429"/>
                  </a:moveTo>
                  <a:lnTo>
                    <a:pt x="1448617" y="172429"/>
                  </a:lnTo>
                  <a:lnTo>
                    <a:pt x="1448605" y="178779"/>
                  </a:lnTo>
                  <a:lnTo>
                    <a:pt x="1453680" y="178779"/>
                  </a:lnTo>
                  <a:lnTo>
                    <a:pt x="1453692" y="172429"/>
                  </a:lnTo>
                  <a:close/>
                </a:path>
                <a:path w="1454150" h="1394460">
                  <a:moveTo>
                    <a:pt x="5883" y="178779"/>
                  </a:moveTo>
                  <a:lnTo>
                    <a:pt x="959" y="178779"/>
                  </a:lnTo>
                  <a:lnTo>
                    <a:pt x="947" y="191479"/>
                  </a:lnTo>
                  <a:lnTo>
                    <a:pt x="5859" y="191479"/>
                  </a:lnTo>
                  <a:lnTo>
                    <a:pt x="5883" y="178779"/>
                  </a:lnTo>
                  <a:close/>
                </a:path>
                <a:path w="1454150" h="1394460">
                  <a:moveTo>
                    <a:pt x="1453680" y="178779"/>
                  </a:moveTo>
                  <a:lnTo>
                    <a:pt x="1448605" y="178779"/>
                  </a:lnTo>
                  <a:lnTo>
                    <a:pt x="1448582" y="191479"/>
                  </a:lnTo>
                  <a:lnTo>
                    <a:pt x="1453657" y="191479"/>
                  </a:lnTo>
                  <a:lnTo>
                    <a:pt x="1453680" y="178779"/>
                  </a:lnTo>
                  <a:close/>
                </a:path>
                <a:path w="1454150" h="1394460">
                  <a:moveTo>
                    <a:pt x="5859" y="191479"/>
                  </a:moveTo>
                  <a:lnTo>
                    <a:pt x="947" y="191479"/>
                  </a:lnTo>
                  <a:lnTo>
                    <a:pt x="943" y="196559"/>
                  </a:lnTo>
                  <a:lnTo>
                    <a:pt x="5850" y="196559"/>
                  </a:lnTo>
                  <a:lnTo>
                    <a:pt x="5859" y="191479"/>
                  </a:lnTo>
                  <a:close/>
                </a:path>
                <a:path w="1454150" h="1394460">
                  <a:moveTo>
                    <a:pt x="1453657" y="191479"/>
                  </a:moveTo>
                  <a:lnTo>
                    <a:pt x="1448582" y="191479"/>
                  </a:lnTo>
                  <a:lnTo>
                    <a:pt x="1448572" y="196559"/>
                  </a:lnTo>
                  <a:lnTo>
                    <a:pt x="1453648" y="196559"/>
                  </a:lnTo>
                  <a:lnTo>
                    <a:pt x="1453657" y="191479"/>
                  </a:lnTo>
                  <a:close/>
                </a:path>
                <a:path w="1454150" h="1394460">
                  <a:moveTo>
                    <a:pt x="5850" y="196559"/>
                  </a:moveTo>
                  <a:lnTo>
                    <a:pt x="943" y="196559"/>
                  </a:lnTo>
                  <a:lnTo>
                    <a:pt x="936" y="204179"/>
                  </a:lnTo>
                  <a:lnTo>
                    <a:pt x="5836" y="204179"/>
                  </a:lnTo>
                  <a:lnTo>
                    <a:pt x="5850" y="196559"/>
                  </a:lnTo>
                  <a:close/>
                </a:path>
                <a:path w="1454150" h="1394460">
                  <a:moveTo>
                    <a:pt x="1453648" y="196559"/>
                  </a:moveTo>
                  <a:lnTo>
                    <a:pt x="1448572" y="196559"/>
                  </a:lnTo>
                  <a:lnTo>
                    <a:pt x="1448558" y="204179"/>
                  </a:lnTo>
                  <a:lnTo>
                    <a:pt x="1453634" y="204179"/>
                  </a:lnTo>
                  <a:lnTo>
                    <a:pt x="1453648" y="196559"/>
                  </a:lnTo>
                  <a:close/>
                </a:path>
                <a:path w="1454150" h="1394460">
                  <a:moveTo>
                    <a:pt x="5836" y="204179"/>
                  </a:moveTo>
                  <a:lnTo>
                    <a:pt x="936" y="204179"/>
                  </a:lnTo>
                  <a:lnTo>
                    <a:pt x="930" y="210529"/>
                  </a:lnTo>
                  <a:lnTo>
                    <a:pt x="5824" y="210529"/>
                  </a:lnTo>
                  <a:lnTo>
                    <a:pt x="5836" y="204179"/>
                  </a:lnTo>
                  <a:close/>
                </a:path>
                <a:path w="1454150" h="1394460">
                  <a:moveTo>
                    <a:pt x="1453634" y="204179"/>
                  </a:moveTo>
                  <a:lnTo>
                    <a:pt x="1448558" y="204179"/>
                  </a:lnTo>
                  <a:lnTo>
                    <a:pt x="1448547" y="210529"/>
                  </a:lnTo>
                  <a:lnTo>
                    <a:pt x="1453622" y="210529"/>
                  </a:lnTo>
                  <a:lnTo>
                    <a:pt x="1453634" y="204179"/>
                  </a:lnTo>
                  <a:close/>
                </a:path>
                <a:path w="1454150" h="1394460">
                  <a:moveTo>
                    <a:pt x="5824" y="210529"/>
                  </a:moveTo>
                  <a:lnTo>
                    <a:pt x="930" y="210529"/>
                  </a:lnTo>
                  <a:lnTo>
                    <a:pt x="924" y="216879"/>
                  </a:lnTo>
                  <a:lnTo>
                    <a:pt x="5812" y="216879"/>
                  </a:lnTo>
                  <a:lnTo>
                    <a:pt x="5824" y="210529"/>
                  </a:lnTo>
                  <a:close/>
                </a:path>
                <a:path w="1454150" h="1394460">
                  <a:moveTo>
                    <a:pt x="1453622" y="210529"/>
                  </a:moveTo>
                  <a:lnTo>
                    <a:pt x="1448547" y="210529"/>
                  </a:lnTo>
                  <a:lnTo>
                    <a:pt x="1448535" y="216879"/>
                  </a:lnTo>
                  <a:lnTo>
                    <a:pt x="1453611" y="216879"/>
                  </a:lnTo>
                  <a:lnTo>
                    <a:pt x="1453622" y="210529"/>
                  </a:lnTo>
                  <a:close/>
                </a:path>
                <a:path w="1454150" h="1394460">
                  <a:moveTo>
                    <a:pt x="5812" y="216879"/>
                  </a:moveTo>
                  <a:lnTo>
                    <a:pt x="924" y="216879"/>
                  </a:lnTo>
                  <a:lnTo>
                    <a:pt x="918" y="223229"/>
                  </a:lnTo>
                  <a:lnTo>
                    <a:pt x="5801" y="223229"/>
                  </a:lnTo>
                  <a:lnTo>
                    <a:pt x="5812" y="216879"/>
                  </a:lnTo>
                  <a:close/>
                </a:path>
                <a:path w="1454150" h="1394460">
                  <a:moveTo>
                    <a:pt x="1453611" y="216879"/>
                  </a:moveTo>
                  <a:lnTo>
                    <a:pt x="1448535" y="216879"/>
                  </a:lnTo>
                  <a:lnTo>
                    <a:pt x="1448523" y="223229"/>
                  </a:lnTo>
                  <a:lnTo>
                    <a:pt x="1453599" y="223229"/>
                  </a:lnTo>
                  <a:lnTo>
                    <a:pt x="1453611" y="216879"/>
                  </a:lnTo>
                  <a:close/>
                </a:path>
                <a:path w="1454150" h="1394460">
                  <a:moveTo>
                    <a:pt x="5801" y="223229"/>
                  </a:moveTo>
                  <a:lnTo>
                    <a:pt x="918" y="223229"/>
                  </a:lnTo>
                  <a:lnTo>
                    <a:pt x="902" y="241009"/>
                  </a:lnTo>
                  <a:lnTo>
                    <a:pt x="5768" y="241009"/>
                  </a:lnTo>
                  <a:lnTo>
                    <a:pt x="5801" y="223229"/>
                  </a:lnTo>
                  <a:close/>
                </a:path>
                <a:path w="1454150" h="1394460">
                  <a:moveTo>
                    <a:pt x="1453599" y="223229"/>
                  </a:moveTo>
                  <a:lnTo>
                    <a:pt x="1448523" y="223229"/>
                  </a:lnTo>
                  <a:lnTo>
                    <a:pt x="1448491" y="241009"/>
                  </a:lnTo>
                  <a:lnTo>
                    <a:pt x="1453567" y="241009"/>
                  </a:lnTo>
                  <a:lnTo>
                    <a:pt x="1453599" y="223229"/>
                  </a:lnTo>
                  <a:close/>
                </a:path>
                <a:path w="1454150" h="1394460">
                  <a:moveTo>
                    <a:pt x="5768" y="241009"/>
                  </a:moveTo>
                  <a:lnTo>
                    <a:pt x="902" y="241009"/>
                  </a:lnTo>
                  <a:lnTo>
                    <a:pt x="896" y="247359"/>
                  </a:lnTo>
                  <a:lnTo>
                    <a:pt x="5756" y="247359"/>
                  </a:lnTo>
                  <a:lnTo>
                    <a:pt x="5768" y="241009"/>
                  </a:lnTo>
                  <a:close/>
                </a:path>
                <a:path w="1454150" h="1394460">
                  <a:moveTo>
                    <a:pt x="1453567" y="241009"/>
                  </a:moveTo>
                  <a:lnTo>
                    <a:pt x="1448491" y="241009"/>
                  </a:lnTo>
                  <a:lnTo>
                    <a:pt x="1448479" y="247359"/>
                  </a:lnTo>
                  <a:lnTo>
                    <a:pt x="1453555" y="247359"/>
                  </a:lnTo>
                  <a:lnTo>
                    <a:pt x="1453567" y="241009"/>
                  </a:lnTo>
                  <a:close/>
                </a:path>
                <a:path w="1454150" h="1394460">
                  <a:moveTo>
                    <a:pt x="5756" y="247359"/>
                  </a:moveTo>
                  <a:lnTo>
                    <a:pt x="896" y="247359"/>
                  </a:lnTo>
                  <a:lnTo>
                    <a:pt x="891" y="253709"/>
                  </a:lnTo>
                  <a:lnTo>
                    <a:pt x="5745" y="253709"/>
                  </a:lnTo>
                  <a:lnTo>
                    <a:pt x="5756" y="247359"/>
                  </a:lnTo>
                  <a:close/>
                </a:path>
                <a:path w="1454150" h="1394460">
                  <a:moveTo>
                    <a:pt x="1453555" y="247359"/>
                  </a:moveTo>
                  <a:lnTo>
                    <a:pt x="1448479" y="247359"/>
                  </a:lnTo>
                  <a:lnTo>
                    <a:pt x="1448468" y="253709"/>
                  </a:lnTo>
                  <a:lnTo>
                    <a:pt x="1453543" y="253709"/>
                  </a:lnTo>
                  <a:lnTo>
                    <a:pt x="1453555" y="247359"/>
                  </a:lnTo>
                  <a:close/>
                </a:path>
                <a:path w="1454150" h="1394460">
                  <a:moveTo>
                    <a:pt x="5745" y="253709"/>
                  </a:moveTo>
                  <a:lnTo>
                    <a:pt x="891" y="253709"/>
                  </a:lnTo>
                  <a:lnTo>
                    <a:pt x="885" y="260059"/>
                  </a:lnTo>
                  <a:lnTo>
                    <a:pt x="5733" y="260059"/>
                  </a:lnTo>
                  <a:lnTo>
                    <a:pt x="5745" y="253709"/>
                  </a:lnTo>
                  <a:close/>
                </a:path>
                <a:path w="1454150" h="1394460">
                  <a:moveTo>
                    <a:pt x="1453543" y="253709"/>
                  </a:moveTo>
                  <a:lnTo>
                    <a:pt x="1448468" y="253709"/>
                  </a:lnTo>
                  <a:lnTo>
                    <a:pt x="1448456" y="260059"/>
                  </a:lnTo>
                  <a:lnTo>
                    <a:pt x="1453532" y="260059"/>
                  </a:lnTo>
                  <a:lnTo>
                    <a:pt x="1453543" y="253709"/>
                  </a:lnTo>
                  <a:close/>
                </a:path>
                <a:path w="1454150" h="1394460">
                  <a:moveTo>
                    <a:pt x="5733" y="260059"/>
                  </a:moveTo>
                  <a:lnTo>
                    <a:pt x="885" y="260059"/>
                  </a:lnTo>
                  <a:lnTo>
                    <a:pt x="878" y="267679"/>
                  </a:lnTo>
                  <a:lnTo>
                    <a:pt x="5719" y="267679"/>
                  </a:lnTo>
                  <a:lnTo>
                    <a:pt x="5733" y="260059"/>
                  </a:lnTo>
                  <a:close/>
                </a:path>
                <a:path w="1454150" h="1394460">
                  <a:moveTo>
                    <a:pt x="1453532" y="260059"/>
                  </a:moveTo>
                  <a:lnTo>
                    <a:pt x="1448456" y="260059"/>
                  </a:lnTo>
                  <a:lnTo>
                    <a:pt x="1448442" y="267679"/>
                  </a:lnTo>
                  <a:lnTo>
                    <a:pt x="1453518" y="267679"/>
                  </a:lnTo>
                  <a:lnTo>
                    <a:pt x="1453532" y="260059"/>
                  </a:lnTo>
                  <a:close/>
                </a:path>
                <a:path w="1454150" h="1394460">
                  <a:moveTo>
                    <a:pt x="5719" y="267679"/>
                  </a:moveTo>
                  <a:lnTo>
                    <a:pt x="878" y="267679"/>
                  </a:lnTo>
                  <a:lnTo>
                    <a:pt x="866" y="280379"/>
                  </a:lnTo>
                  <a:lnTo>
                    <a:pt x="5696" y="280379"/>
                  </a:lnTo>
                  <a:lnTo>
                    <a:pt x="5719" y="267679"/>
                  </a:lnTo>
                  <a:close/>
                </a:path>
                <a:path w="1454150" h="1394460">
                  <a:moveTo>
                    <a:pt x="1453518" y="267679"/>
                  </a:moveTo>
                  <a:lnTo>
                    <a:pt x="1448442" y="267679"/>
                  </a:lnTo>
                  <a:lnTo>
                    <a:pt x="1448419" y="280379"/>
                  </a:lnTo>
                  <a:lnTo>
                    <a:pt x="1453495" y="280379"/>
                  </a:lnTo>
                  <a:lnTo>
                    <a:pt x="1453518" y="267679"/>
                  </a:lnTo>
                  <a:close/>
                </a:path>
                <a:path w="1454150" h="1394460">
                  <a:moveTo>
                    <a:pt x="5696" y="280379"/>
                  </a:moveTo>
                  <a:lnTo>
                    <a:pt x="866" y="280379"/>
                  </a:lnTo>
                  <a:lnTo>
                    <a:pt x="862" y="285459"/>
                  </a:lnTo>
                  <a:lnTo>
                    <a:pt x="5686" y="285459"/>
                  </a:lnTo>
                  <a:lnTo>
                    <a:pt x="5696" y="280379"/>
                  </a:lnTo>
                  <a:close/>
                </a:path>
                <a:path w="1454150" h="1394460">
                  <a:moveTo>
                    <a:pt x="1453495" y="280379"/>
                  </a:moveTo>
                  <a:lnTo>
                    <a:pt x="1448419" y="280379"/>
                  </a:lnTo>
                  <a:lnTo>
                    <a:pt x="1448409" y="285459"/>
                  </a:lnTo>
                  <a:lnTo>
                    <a:pt x="1453486" y="285459"/>
                  </a:lnTo>
                  <a:lnTo>
                    <a:pt x="1453495" y="280379"/>
                  </a:lnTo>
                  <a:close/>
                </a:path>
                <a:path w="1454150" h="1394460">
                  <a:moveTo>
                    <a:pt x="5686" y="285459"/>
                  </a:moveTo>
                  <a:lnTo>
                    <a:pt x="862" y="285459"/>
                  </a:lnTo>
                  <a:lnTo>
                    <a:pt x="855" y="293079"/>
                  </a:lnTo>
                  <a:lnTo>
                    <a:pt x="5672" y="293079"/>
                  </a:lnTo>
                  <a:lnTo>
                    <a:pt x="5686" y="285459"/>
                  </a:lnTo>
                  <a:close/>
                </a:path>
                <a:path w="1454150" h="1394460">
                  <a:moveTo>
                    <a:pt x="1453486" y="285459"/>
                  </a:moveTo>
                  <a:lnTo>
                    <a:pt x="1448409" y="285459"/>
                  </a:lnTo>
                  <a:lnTo>
                    <a:pt x="1448395" y="293079"/>
                  </a:lnTo>
                  <a:lnTo>
                    <a:pt x="1453472" y="293079"/>
                  </a:lnTo>
                  <a:lnTo>
                    <a:pt x="1453486" y="285459"/>
                  </a:lnTo>
                  <a:close/>
                </a:path>
                <a:path w="1454150" h="1394460">
                  <a:moveTo>
                    <a:pt x="5672" y="293079"/>
                  </a:moveTo>
                  <a:lnTo>
                    <a:pt x="855" y="293079"/>
                  </a:lnTo>
                  <a:lnTo>
                    <a:pt x="850" y="298159"/>
                  </a:lnTo>
                  <a:lnTo>
                    <a:pt x="5663" y="298159"/>
                  </a:lnTo>
                  <a:lnTo>
                    <a:pt x="5672" y="293079"/>
                  </a:lnTo>
                  <a:close/>
                </a:path>
                <a:path w="1454150" h="1394460">
                  <a:moveTo>
                    <a:pt x="1453472" y="293079"/>
                  </a:moveTo>
                  <a:lnTo>
                    <a:pt x="1448395" y="293079"/>
                  </a:lnTo>
                  <a:lnTo>
                    <a:pt x="1448386" y="298159"/>
                  </a:lnTo>
                  <a:lnTo>
                    <a:pt x="1453462" y="298159"/>
                  </a:lnTo>
                  <a:lnTo>
                    <a:pt x="1453472" y="293079"/>
                  </a:lnTo>
                  <a:close/>
                </a:path>
                <a:path w="1454150" h="1394460">
                  <a:moveTo>
                    <a:pt x="5663" y="298159"/>
                  </a:moveTo>
                  <a:lnTo>
                    <a:pt x="850" y="298159"/>
                  </a:lnTo>
                  <a:lnTo>
                    <a:pt x="837" y="312129"/>
                  </a:lnTo>
                  <a:lnTo>
                    <a:pt x="5637" y="312129"/>
                  </a:lnTo>
                  <a:lnTo>
                    <a:pt x="5663" y="298159"/>
                  </a:lnTo>
                  <a:close/>
                </a:path>
                <a:path w="1454150" h="1394460">
                  <a:moveTo>
                    <a:pt x="1453462" y="298159"/>
                  </a:moveTo>
                  <a:lnTo>
                    <a:pt x="1448386" y="298159"/>
                  </a:lnTo>
                  <a:lnTo>
                    <a:pt x="1448360" y="312129"/>
                  </a:lnTo>
                  <a:lnTo>
                    <a:pt x="1453437" y="312129"/>
                  </a:lnTo>
                  <a:lnTo>
                    <a:pt x="1453462" y="298159"/>
                  </a:lnTo>
                  <a:close/>
                </a:path>
                <a:path w="1454150" h="1394460">
                  <a:moveTo>
                    <a:pt x="5637" y="312129"/>
                  </a:moveTo>
                  <a:lnTo>
                    <a:pt x="837" y="312129"/>
                  </a:lnTo>
                  <a:lnTo>
                    <a:pt x="831" y="318479"/>
                  </a:lnTo>
                  <a:lnTo>
                    <a:pt x="5626" y="318479"/>
                  </a:lnTo>
                  <a:lnTo>
                    <a:pt x="5637" y="312129"/>
                  </a:lnTo>
                  <a:close/>
                </a:path>
                <a:path w="1454150" h="1394460">
                  <a:moveTo>
                    <a:pt x="1453437" y="312129"/>
                  </a:moveTo>
                  <a:lnTo>
                    <a:pt x="1448360" y="312129"/>
                  </a:lnTo>
                  <a:lnTo>
                    <a:pt x="1448349" y="318479"/>
                  </a:lnTo>
                  <a:lnTo>
                    <a:pt x="1453425" y="318479"/>
                  </a:lnTo>
                  <a:lnTo>
                    <a:pt x="1453437" y="312129"/>
                  </a:lnTo>
                  <a:close/>
                </a:path>
                <a:path w="1454150" h="1394460">
                  <a:moveTo>
                    <a:pt x="5626" y="318479"/>
                  </a:moveTo>
                  <a:lnTo>
                    <a:pt x="831" y="318479"/>
                  </a:lnTo>
                  <a:lnTo>
                    <a:pt x="827" y="323559"/>
                  </a:lnTo>
                  <a:lnTo>
                    <a:pt x="5616" y="323559"/>
                  </a:lnTo>
                  <a:lnTo>
                    <a:pt x="5626" y="318479"/>
                  </a:lnTo>
                  <a:close/>
                </a:path>
                <a:path w="1454150" h="1394460">
                  <a:moveTo>
                    <a:pt x="1453425" y="318479"/>
                  </a:moveTo>
                  <a:lnTo>
                    <a:pt x="1448349" y="318479"/>
                  </a:lnTo>
                  <a:lnTo>
                    <a:pt x="1448339" y="323559"/>
                  </a:lnTo>
                  <a:lnTo>
                    <a:pt x="1453416" y="323559"/>
                  </a:lnTo>
                  <a:lnTo>
                    <a:pt x="1453425" y="318479"/>
                  </a:lnTo>
                  <a:close/>
                </a:path>
                <a:path w="1454150" h="1394460">
                  <a:moveTo>
                    <a:pt x="5616" y="323559"/>
                  </a:moveTo>
                  <a:lnTo>
                    <a:pt x="827" y="323559"/>
                  </a:lnTo>
                  <a:lnTo>
                    <a:pt x="820" y="331179"/>
                  </a:lnTo>
                  <a:lnTo>
                    <a:pt x="5602" y="331179"/>
                  </a:lnTo>
                  <a:lnTo>
                    <a:pt x="5616" y="323559"/>
                  </a:lnTo>
                  <a:close/>
                </a:path>
                <a:path w="1454150" h="1394460">
                  <a:moveTo>
                    <a:pt x="1453416" y="323559"/>
                  </a:moveTo>
                  <a:lnTo>
                    <a:pt x="1448339" y="323559"/>
                  </a:lnTo>
                  <a:lnTo>
                    <a:pt x="1448325" y="331179"/>
                  </a:lnTo>
                  <a:lnTo>
                    <a:pt x="1453402" y="331179"/>
                  </a:lnTo>
                  <a:lnTo>
                    <a:pt x="1453416" y="323559"/>
                  </a:lnTo>
                  <a:close/>
                </a:path>
                <a:path w="1454150" h="1394460">
                  <a:moveTo>
                    <a:pt x="5602" y="331179"/>
                  </a:moveTo>
                  <a:lnTo>
                    <a:pt x="820" y="331179"/>
                  </a:lnTo>
                  <a:lnTo>
                    <a:pt x="815" y="336259"/>
                  </a:lnTo>
                  <a:lnTo>
                    <a:pt x="5593" y="336259"/>
                  </a:lnTo>
                  <a:lnTo>
                    <a:pt x="5602" y="331179"/>
                  </a:lnTo>
                  <a:close/>
                </a:path>
                <a:path w="1454150" h="1394460">
                  <a:moveTo>
                    <a:pt x="1453402" y="331179"/>
                  </a:moveTo>
                  <a:lnTo>
                    <a:pt x="1448325" y="331179"/>
                  </a:lnTo>
                  <a:lnTo>
                    <a:pt x="1448316" y="336259"/>
                  </a:lnTo>
                  <a:lnTo>
                    <a:pt x="1453393" y="336259"/>
                  </a:lnTo>
                  <a:lnTo>
                    <a:pt x="1453402" y="331179"/>
                  </a:lnTo>
                  <a:close/>
                </a:path>
                <a:path w="1454150" h="1394460">
                  <a:moveTo>
                    <a:pt x="5593" y="336259"/>
                  </a:moveTo>
                  <a:lnTo>
                    <a:pt x="815" y="336259"/>
                  </a:lnTo>
                  <a:lnTo>
                    <a:pt x="797" y="356579"/>
                  </a:lnTo>
                  <a:lnTo>
                    <a:pt x="5556" y="356579"/>
                  </a:lnTo>
                  <a:lnTo>
                    <a:pt x="5593" y="336259"/>
                  </a:lnTo>
                  <a:close/>
                </a:path>
                <a:path w="1454150" h="1394460">
                  <a:moveTo>
                    <a:pt x="1453393" y="336259"/>
                  </a:moveTo>
                  <a:lnTo>
                    <a:pt x="1448316" y="336259"/>
                  </a:lnTo>
                  <a:lnTo>
                    <a:pt x="1448279" y="356579"/>
                  </a:lnTo>
                  <a:lnTo>
                    <a:pt x="1453356" y="356579"/>
                  </a:lnTo>
                  <a:lnTo>
                    <a:pt x="1453393" y="336259"/>
                  </a:lnTo>
                  <a:close/>
                </a:path>
                <a:path w="1454150" h="1394460">
                  <a:moveTo>
                    <a:pt x="5556" y="356579"/>
                  </a:moveTo>
                  <a:lnTo>
                    <a:pt x="797" y="356579"/>
                  </a:lnTo>
                  <a:lnTo>
                    <a:pt x="791" y="362929"/>
                  </a:lnTo>
                  <a:lnTo>
                    <a:pt x="5544" y="362929"/>
                  </a:lnTo>
                  <a:lnTo>
                    <a:pt x="5556" y="356579"/>
                  </a:lnTo>
                  <a:close/>
                </a:path>
                <a:path w="1454150" h="1394460">
                  <a:moveTo>
                    <a:pt x="1453356" y="356579"/>
                  </a:moveTo>
                  <a:lnTo>
                    <a:pt x="1448279" y="356579"/>
                  </a:lnTo>
                  <a:lnTo>
                    <a:pt x="1448267" y="362929"/>
                  </a:lnTo>
                  <a:lnTo>
                    <a:pt x="1453344" y="362929"/>
                  </a:lnTo>
                  <a:lnTo>
                    <a:pt x="1453356" y="356579"/>
                  </a:lnTo>
                  <a:close/>
                </a:path>
                <a:path w="1454150" h="1394460">
                  <a:moveTo>
                    <a:pt x="5544" y="362929"/>
                  </a:moveTo>
                  <a:lnTo>
                    <a:pt x="791" y="362929"/>
                  </a:lnTo>
                  <a:lnTo>
                    <a:pt x="785" y="369279"/>
                  </a:lnTo>
                  <a:lnTo>
                    <a:pt x="5532" y="369279"/>
                  </a:lnTo>
                  <a:lnTo>
                    <a:pt x="5544" y="362929"/>
                  </a:lnTo>
                  <a:close/>
                </a:path>
                <a:path w="1454150" h="1394460">
                  <a:moveTo>
                    <a:pt x="1453344" y="362929"/>
                  </a:moveTo>
                  <a:lnTo>
                    <a:pt x="1448267" y="362929"/>
                  </a:lnTo>
                  <a:lnTo>
                    <a:pt x="1448255" y="369279"/>
                  </a:lnTo>
                  <a:lnTo>
                    <a:pt x="1453333" y="369279"/>
                  </a:lnTo>
                  <a:lnTo>
                    <a:pt x="1453344" y="362929"/>
                  </a:lnTo>
                  <a:close/>
                </a:path>
                <a:path w="1454150" h="1394460">
                  <a:moveTo>
                    <a:pt x="5532" y="369279"/>
                  </a:moveTo>
                  <a:lnTo>
                    <a:pt x="785" y="369279"/>
                  </a:lnTo>
                  <a:lnTo>
                    <a:pt x="779" y="375629"/>
                  </a:lnTo>
                  <a:lnTo>
                    <a:pt x="5521" y="375629"/>
                  </a:lnTo>
                  <a:lnTo>
                    <a:pt x="5532" y="369279"/>
                  </a:lnTo>
                  <a:close/>
                </a:path>
                <a:path w="1454150" h="1394460">
                  <a:moveTo>
                    <a:pt x="1453333" y="369279"/>
                  </a:moveTo>
                  <a:lnTo>
                    <a:pt x="1448255" y="369279"/>
                  </a:lnTo>
                  <a:lnTo>
                    <a:pt x="1448244" y="375629"/>
                  </a:lnTo>
                  <a:lnTo>
                    <a:pt x="1453321" y="375629"/>
                  </a:lnTo>
                  <a:lnTo>
                    <a:pt x="1453333" y="369279"/>
                  </a:lnTo>
                  <a:close/>
                </a:path>
                <a:path w="1454150" h="1394460">
                  <a:moveTo>
                    <a:pt x="5521" y="375629"/>
                  </a:moveTo>
                  <a:lnTo>
                    <a:pt x="779" y="375629"/>
                  </a:lnTo>
                  <a:lnTo>
                    <a:pt x="769" y="387059"/>
                  </a:lnTo>
                  <a:lnTo>
                    <a:pt x="5500" y="387059"/>
                  </a:lnTo>
                  <a:lnTo>
                    <a:pt x="5521" y="375629"/>
                  </a:lnTo>
                  <a:close/>
                </a:path>
                <a:path w="1454150" h="1394460">
                  <a:moveTo>
                    <a:pt x="1453321" y="375629"/>
                  </a:moveTo>
                  <a:lnTo>
                    <a:pt x="1448244" y="375629"/>
                  </a:lnTo>
                  <a:lnTo>
                    <a:pt x="1448223" y="387059"/>
                  </a:lnTo>
                  <a:lnTo>
                    <a:pt x="1453300" y="387059"/>
                  </a:lnTo>
                  <a:lnTo>
                    <a:pt x="1453321" y="375629"/>
                  </a:lnTo>
                  <a:close/>
                </a:path>
                <a:path w="1454150" h="1394460">
                  <a:moveTo>
                    <a:pt x="5500" y="387059"/>
                  </a:moveTo>
                  <a:lnTo>
                    <a:pt x="769" y="387059"/>
                  </a:lnTo>
                  <a:lnTo>
                    <a:pt x="762" y="394679"/>
                  </a:lnTo>
                  <a:lnTo>
                    <a:pt x="5486" y="394679"/>
                  </a:lnTo>
                  <a:lnTo>
                    <a:pt x="5500" y="387059"/>
                  </a:lnTo>
                  <a:close/>
                </a:path>
                <a:path w="1454150" h="1394460">
                  <a:moveTo>
                    <a:pt x="1453300" y="387059"/>
                  </a:moveTo>
                  <a:lnTo>
                    <a:pt x="1448223" y="387059"/>
                  </a:lnTo>
                  <a:lnTo>
                    <a:pt x="1448209" y="394679"/>
                  </a:lnTo>
                  <a:lnTo>
                    <a:pt x="1453286" y="394679"/>
                  </a:lnTo>
                  <a:lnTo>
                    <a:pt x="1453300" y="387059"/>
                  </a:lnTo>
                  <a:close/>
                </a:path>
                <a:path w="1454150" h="1394460">
                  <a:moveTo>
                    <a:pt x="5486" y="394679"/>
                  </a:moveTo>
                  <a:lnTo>
                    <a:pt x="762" y="394679"/>
                  </a:lnTo>
                  <a:lnTo>
                    <a:pt x="752" y="406109"/>
                  </a:lnTo>
                  <a:lnTo>
                    <a:pt x="5465" y="406109"/>
                  </a:lnTo>
                  <a:lnTo>
                    <a:pt x="5486" y="394679"/>
                  </a:lnTo>
                  <a:close/>
                </a:path>
                <a:path w="1454150" h="1394460">
                  <a:moveTo>
                    <a:pt x="1453286" y="394679"/>
                  </a:moveTo>
                  <a:lnTo>
                    <a:pt x="1448209" y="394679"/>
                  </a:lnTo>
                  <a:lnTo>
                    <a:pt x="1448188" y="406109"/>
                  </a:lnTo>
                  <a:lnTo>
                    <a:pt x="1453265" y="406109"/>
                  </a:lnTo>
                  <a:lnTo>
                    <a:pt x="1453286" y="394679"/>
                  </a:lnTo>
                  <a:close/>
                </a:path>
                <a:path w="1454150" h="1394460">
                  <a:moveTo>
                    <a:pt x="5465" y="406109"/>
                  </a:moveTo>
                  <a:lnTo>
                    <a:pt x="752" y="406109"/>
                  </a:lnTo>
                  <a:lnTo>
                    <a:pt x="746" y="412459"/>
                  </a:lnTo>
                  <a:lnTo>
                    <a:pt x="5453" y="412459"/>
                  </a:lnTo>
                  <a:lnTo>
                    <a:pt x="5465" y="406109"/>
                  </a:lnTo>
                  <a:close/>
                </a:path>
                <a:path w="1454150" h="1394460">
                  <a:moveTo>
                    <a:pt x="1453265" y="406109"/>
                  </a:moveTo>
                  <a:lnTo>
                    <a:pt x="1448188" y="406109"/>
                  </a:lnTo>
                  <a:lnTo>
                    <a:pt x="1448176" y="412459"/>
                  </a:lnTo>
                  <a:lnTo>
                    <a:pt x="1453254" y="412459"/>
                  </a:lnTo>
                  <a:lnTo>
                    <a:pt x="1453265" y="406109"/>
                  </a:lnTo>
                  <a:close/>
                </a:path>
                <a:path w="1454150" h="1394460">
                  <a:moveTo>
                    <a:pt x="5453" y="412459"/>
                  </a:moveTo>
                  <a:lnTo>
                    <a:pt x="746" y="412459"/>
                  </a:lnTo>
                  <a:lnTo>
                    <a:pt x="582" y="591529"/>
                  </a:lnTo>
                  <a:lnTo>
                    <a:pt x="5124" y="591529"/>
                  </a:lnTo>
                  <a:lnTo>
                    <a:pt x="5453" y="412459"/>
                  </a:lnTo>
                  <a:close/>
                </a:path>
                <a:path w="1454150" h="1394460">
                  <a:moveTo>
                    <a:pt x="1453254" y="412459"/>
                  </a:moveTo>
                  <a:lnTo>
                    <a:pt x="1448176" y="412459"/>
                  </a:lnTo>
                  <a:lnTo>
                    <a:pt x="1447847" y="591529"/>
                  </a:lnTo>
                  <a:lnTo>
                    <a:pt x="1452927" y="591529"/>
                  </a:lnTo>
                  <a:lnTo>
                    <a:pt x="1453254" y="412459"/>
                  </a:lnTo>
                  <a:close/>
                </a:path>
                <a:path w="1454150" h="1394460">
                  <a:moveTo>
                    <a:pt x="5124" y="591529"/>
                  </a:moveTo>
                  <a:lnTo>
                    <a:pt x="582" y="591529"/>
                  </a:lnTo>
                  <a:lnTo>
                    <a:pt x="519" y="661379"/>
                  </a:lnTo>
                  <a:lnTo>
                    <a:pt x="4995" y="661379"/>
                  </a:lnTo>
                  <a:lnTo>
                    <a:pt x="5124" y="591529"/>
                  </a:lnTo>
                  <a:close/>
                </a:path>
                <a:path w="1454150" h="1394460">
                  <a:moveTo>
                    <a:pt x="1452927" y="591529"/>
                  </a:moveTo>
                  <a:lnTo>
                    <a:pt x="1447847" y="591529"/>
                  </a:lnTo>
                  <a:lnTo>
                    <a:pt x="1447719" y="661379"/>
                  </a:lnTo>
                  <a:lnTo>
                    <a:pt x="1452800" y="661379"/>
                  </a:lnTo>
                  <a:lnTo>
                    <a:pt x="1452927" y="591529"/>
                  </a:lnTo>
                  <a:close/>
                </a:path>
                <a:path w="1454150" h="1394460">
                  <a:moveTo>
                    <a:pt x="4995" y="661379"/>
                  </a:moveTo>
                  <a:lnTo>
                    <a:pt x="519" y="661379"/>
                  </a:lnTo>
                  <a:lnTo>
                    <a:pt x="398" y="793459"/>
                  </a:lnTo>
                  <a:lnTo>
                    <a:pt x="4753" y="793459"/>
                  </a:lnTo>
                  <a:lnTo>
                    <a:pt x="4995" y="661379"/>
                  </a:lnTo>
                  <a:close/>
                </a:path>
                <a:path w="1454150" h="1394460">
                  <a:moveTo>
                    <a:pt x="1452800" y="661379"/>
                  </a:moveTo>
                  <a:lnTo>
                    <a:pt x="1447719" y="661379"/>
                  </a:lnTo>
                  <a:lnTo>
                    <a:pt x="1447476" y="793459"/>
                  </a:lnTo>
                  <a:lnTo>
                    <a:pt x="1452559" y="793459"/>
                  </a:lnTo>
                  <a:lnTo>
                    <a:pt x="1452800" y="661379"/>
                  </a:lnTo>
                  <a:close/>
                </a:path>
                <a:path w="1454150" h="1394460">
                  <a:moveTo>
                    <a:pt x="4753" y="793459"/>
                  </a:moveTo>
                  <a:lnTo>
                    <a:pt x="398" y="793459"/>
                  </a:lnTo>
                  <a:lnTo>
                    <a:pt x="224" y="983959"/>
                  </a:lnTo>
                  <a:lnTo>
                    <a:pt x="4402" y="983959"/>
                  </a:lnTo>
                  <a:lnTo>
                    <a:pt x="4753" y="793459"/>
                  </a:lnTo>
                  <a:close/>
                </a:path>
                <a:path w="1454150" h="1394460">
                  <a:moveTo>
                    <a:pt x="1452559" y="793459"/>
                  </a:moveTo>
                  <a:lnTo>
                    <a:pt x="1447476" y="793459"/>
                  </a:lnTo>
                  <a:lnTo>
                    <a:pt x="1447126" y="983959"/>
                  </a:lnTo>
                  <a:lnTo>
                    <a:pt x="1452211" y="983959"/>
                  </a:lnTo>
                  <a:lnTo>
                    <a:pt x="1452559" y="793459"/>
                  </a:lnTo>
                  <a:close/>
                </a:path>
                <a:path w="1454150" h="1394460">
                  <a:moveTo>
                    <a:pt x="4402" y="983959"/>
                  </a:moveTo>
                  <a:lnTo>
                    <a:pt x="224" y="983959"/>
                  </a:lnTo>
                  <a:lnTo>
                    <a:pt x="222" y="986499"/>
                  </a:lnTo>
                  <a:lnTo>
                    <a:pt x="4398" y="986499"/>
                  </a:lnTo>
                  <a:lnTo>
                    <a:pt x="4402" y="983959"/>
                  </a:lnTo>
                  <a:close/>
                </a:path>
                <a:path w="1454150" h="1394460">
                  <a:moveTo>
                    <a:pt x="1452211" y="983959"/>
                  </a:moveTo>
                  <a:lnTo>
                    <a:pt x="1447126" y="983959"/>
                  </a:lnTo>
                  <a:lnTo>
                    <a:pt x="1447122" y="986499"/>
                  </a:lnTo>
                  <a:lnTo>
                    <a:pt x="1452206" y="986499"/>
                  </a:lnTo>
                  <a:lnTo>
                    <a:pt x="1452211" y="983959"/>
                  </a:lnTo>
                  <a:close/>
                </a:path>
                <a:path w="1454150" h="1394460">
                  <a:moveTo>
                    <a:pt x="4398" y="986499"/>
                  </a:moveTo>
                  <a:lnTo>
                    <a:pt x="222" y="986499"/>
                  </a:lnTo>
                  <a:lnTo>
                    <a:pt x="210" y="999199"/>
                  </a:lnTo>
                  <a:lnTo>
                    <a:pt x="4374" y="999199"/>
                  </a:lnTo>
                  <a:lnTo>
                    <a:pt x="4398" y="986499"/>
                  </a:lnTo>
                  <a:close/>
                </a:path>
                <a:path w="1454150" h="1394460">
                  <a:moveTo>
                    <a:pt x="1452206" y="986499"/>
                  </a:moveTo>
                  <a:lnTo>
                    <a:pt x="1447122" y="986499"/>
                  </a:lnTo>
                  <a:lnTo>
                    <a:pt x="1447098" y="999199"/>
                  </a:lnTo>
                  <a:lnTo>
                    <a:pt x="1452183" y="999199"/>
                  </a:lnTo>
                  <a:lnTo>
                    <a:pt x="1452206" y="986499"/>
                  </a:lnTo>
                  <a:close/>
                </a:path>
                <a:path w="1454150" h="1394460">
                  <a:moveTo>
                    <a:pt x="4374" y="999199"/>
                  </a:moveTo>
                  <a:lnTo>
                    <a:pt x="210" y="999199"/>
                  </a:lnTo>
                  <a:lnTo>
                    <a:pt x="207" y="1003009"/>
                  </a:lnTo>
                  <a:lnTo>
                    <a:pt x="4367" y="1003009"/>
                  </a:lnTo>
                  <a:lnTo>
                    <a:pt x="4374" y="999199"/>
                  </a:lnTo>
                  <a:close/>
                </a:path>
                <a:path w="1454150" h="1394460">
                  <a:moveTo>
                    <a:pt x="1452183" y="999199"/>
                  </a:moveTo>
                  <a:lnTo>
                    <a:pt x="1447098" y="999199"/>
                  </a:lnTo>
                  <a:lnTo>
                    <a:pt x="1447091" y="1003009"/>
                  </a:lnTo>
                  <a:lnTo>
                    <a:pt x="1452176" y="1003009"/>
                  </a:lnTo>
                  <a:lnTo>
                    <a:pt x="1452183" y="999199"/>
                  </a:lnTo>
                  <a:close/>
                </a:path>
                <a:path w="1454150" h="1394460">
                  <a:moveTo>
                    <a:pt x="4367" y="1003009"/>
                  </a:moveTo>
                  <a:lnTo>
                    <a:pt x="207" y="1003009"/>
                  </a:lnTo>
                  <a:lnTo>
                    <a:pt x="201" y="1009359"/>
                  </a:lnTo>
                  <a:lnTo>
                    <a:pt x="4356" y="1009359"/>
                  </a:lnTo>
                  <a:lnTo>
                    <a:pt x="4367" y="1003009"/>
                  </a:lnTo>
                  <a:close/>
                </a:path>
                <a:path w="1454150" h="1394460">
                  <a:moveTo>
                    <a:pt x="1452176" y="1003009"/>
                  </a:moveTo>
                  <a:lnTo>
                    <a:pt x="1447091" y="1003009"/>
                  </a:lnTo>
                  <a:lnTo>
                    <a:pt x="1447080" y="1009359"/>
                  </a:lnTo>
                  <a:lnTo>
                    <a:pt x="1452165" y="1009359"/>
                  </a:lnTo>
                  <a:lnTo>
                    <a:pt x="1452176" y="1003009"/>
                  </a:lnTo>
                  <a:close/>
                </a:path>
                <a:path w="1454150" h="1394460">
                  <a:moveTo>
                    <a:pt x="4356" y="1009359"/>
                  </a:moveTo>
                  <a:lnTo>
                    <a:pt x="201" y="1009359"/>
                  </a:lnTo>
                  <a:lnTo>
                    <a:pt x="172" y="1041109"/>
                  </a:lnTo>
                  <a:lnTo>
                    <a:pt x="4297" y="1041109"/>
                  </a:lnTo>
                  <a:lnTo>
                    <a:pt x="4356" y="1009359"/>
                  </a:lnTo>
                  <a:close/>
                </a:path>
                <a:path w="1454150" h="1394460">
                  <a:moveTo>
                    <a:pt x="1452165" y="1009359"/>
                  </a:moveTo>
                  <a:lnTo>
                    <a:pt x="1447080" y="1009359"/>
                  </a:lnTo>
                  <a:lnTo>
                    <a:pt x="1447021" y="1041109"/>
                  </a:lnTo>
                  <a:lnTo>
                    <a:pt x="1452107" y="1041109"/>
                  </a:lnTo>
                  <a:lnTo>
                    <a:pt x="1452165" y="1009359"/>
                  </a:lnTo>
                  <a:close/>
                </a:path>
                <a:path w="1454150" h="1394460">
                  <a:moveTo>
                    <a:pt x="4297" y="1041109"/>
                  </a:moveTo>
                  <a:lnTo>
                    <a:pt x="172" y="1041109"/>
                  </a:lnTo>
                  <a:lnTo>
                    <a:pt x="143" y="1072859"/>
                  </a:lnTo>
                  <a:lnTo>
                    <a:pt x="4239" y="1072859"/>
                  </a:lnTo>
                  <a:lnTo>
                    <a:pt x="4297" y="1041109"/>
                  </a:lnTo>
                  <a:close/>
                </a:path>
                <a:path w="1454150" h="1394460">
                  <a:moveTo>
                    <a:pt x="1452107" y="1041109"/>
                  </a:moveTo>
                  <a:lnTo>
                    <a:pt x="1447021" y="1041109"/>
                  </a:lnTo>
                  <a:lnTo>
                    <a:pt x="1446963" y="1072859"/>
                  </a:lnTo>
                  <a:lnTo>
                    <a:pt x="1452049" y="1072859"/>
                  </a:lnTo>
                  <a:lnTo>
                    <a:pt x="1452107" y="1041109"/>
                  </a:lnTo>
                  <a:close/>
                </a:path>
                <a:path w="1454150" h="1394460">
                  <a:moveTo>
                    <a:pt x="4239" y="1072859"/>
                  </a:moveTo>
                  <a:lnTo>
                    <a:pt x="143" y="1072859"/>
                  </a:lnTo>
                  <a:lnTo>
                    <a:pt x="141" y="1075399"/>
                  </a:lnTo>
                  <a:lnTo>
                    <a:pt x="4234" y="1075399"/>
                  </a:lnTo>
                  <a:lnTo>
                    <a:pt x="4239" y="1072859"/>
                  </a:lnTo>
                  <a:close/>
                </a:path>
                <a:path w="1454150" h="1394460">
                  <a:moveTo>
                    <a:pt x="1452049" y="1072859"/>
                  </a:moveTo>
                  <a:lnTo>
                    <a:pt x="1446963" y="1072859"/>
                  </a:lnTo>
                  <a:lnTo>
                    <a:pt x="1446958" y="1075399"/>
                  </a:lnTo>
                  <a:lnTo>
                    <a:pt x="1452044" y="1075399"/>
                  </a:lnTo>
                  <a:lnTo>
                    <a:pt x="1452049" y="1072859"/>
                  </a:lnTo>
                  <a:close/>
                </a:path>
                <a:path w="1454150" h="1394460">
                  <a:moveTo>
                    <a:pt x="4234" y="1075399"/>
                  </a:moveTo>
                  <a:lnTo>
                    <a:pt x="141" y="1075399"/>
                  </a:lnTo>
                  <a:lnTo>
                    <a:pt x="132" y="1085559"/>
                  </a:lnTo>
                  <a:lnTo>
                    <a:pt x="4216" y="1085559"/>
                  </a:lnTo>
                  <a:lnTo>
                    <a:pt x="4234" y="1075399"/>
                  </a:lnTo>
                  <a:close/>
                </a:path>
                <a:path w="1454150" h="1394460">
                  <a:moveTo>
                    <a:pt x="1452044" y="1075399"/>
                  </a:moveTo>
                  <a:lnTo>
                    <a:pt x="1446958" y="1075399"/>
                  </a:lnTo>
                  <a:lnTo>
                    <a:pt x="1446940" y="1085559"/>
                  </a:lnTo>
                  <a:lnTo>
                    <a:pt x="1452025" y="1085559"/>
                  </a:lnTo>
                  <a:lnTo>
                    <a:pt x="1452044" y="1075399"/>
                  </a:lnTo>
                  <a:close/>
                </a:path>
                <a:path w="1454150" h="1394460">
                  <a:moveTo>
                    <a:pt x="4216" y="1085559"/>
                  </a:moveTo>
                  <a:lnTo>
                    <a:pt x="132" y="1085559"/>
                  </a:lnTo>
                  <a:lnTo>
                    <a:pt x="91" y="1130009"/>
                  </a:lnTo>
                  <a:lnTo>
                    <a:pt x="4134" y="1130009"/>
                  </a:lnTo>
                  <a:lnTo>
                    <a:pt x="4216" y="1085559"/>
                  </a:lnTo>
                  <a:close/>
                </a:path>
                <a:path w="1454150" h="1394460">
                  <a:moveTo>
                    <a:pt x="1452025" y="1085559"/>
                  </a:moveTo>
                  <a:lnTo>
                    <a:pt x="1446940" y="1085559"/>
                  </a:lnTo>
                  <a:lnTo>
                    <a:pt x="1446858" y="1130009"/>
                  </a:lnTo>
                  <a:lnTo>
                    <a:pt x="1451944" y="1130009"/>
                  </a:lnTo>
                  <a:lnTo>
                    <a:pt x="1452025" y="1085559"/>
                  </a:lnTo>
                  <a:close/>
                </a:path>
                <a:path w="1454150" h="1394460">
                  <a:moveTo>
                    <a:pt x="4134" y="1130009"/>
                  </a:moveTo>
                  <a:lnTo>
                    <a:pt x="91" y="1130009"/>
                  </a:lnTo>
                  <a:lnTo>
                    <a:pt x="79" y="1142709"/>
                  </a:lnTo>
                  <a:lnTo>
                    <a:pt x="4111" y="1142709"/>
                  </a:lnTo>
                  <a:lnTo>
                    <a:pt x="4134" y="1130009"/>
                  </a:lnTo>
                  <a:close/>
                </a:path>
                <a:path w="1454150" h="1394460">
                  <a:moveTo>
                    <a:pt x="1451944" y="1130009"/>
                  </a:moveTo>
                  <a:lnTo>
                    <a:pt x="1446858" y="1130009"/>
                  </a:lnTo>
                  <a:lnTo>
                    <a:pt x="1446835" y="1142709"/>
                  </a:lnTo>
                  <a:lnTo>
                    <a:pt x="1451921" y="1142709"/>
                  </a:lnTo>
                  <a:lnTo>
                    <a:pt x="1451944" y="1130009"/>
                  </a:lnTo>
                  <a:close/>
                </a:path>
                <a:path w="1454150" h="1394460">
                  <a:moveTo>
                    <a:pt x="4111" y="1142709"/>
                  </a:moveTo>
                  <a:lnTo>
                    <a:pt x="79" y="1142709"/>
                  </a:lnTo>
                  <a:lnTo>
                    <a:pt x="33" y="1193509"/>
                  </a:lnTo>
                  <a:lnTo>
                    <a:pt x="4017" y="1193509"/>
                  </a:lnTo>
                  <a:lnTo>
                    <a:pt x="4111" y="1142709"/>
                  </a:lnTo>
                  <a:close/>
                </a:path>
                <a:path w="1454150" h="1394460">
                  <a:moveTo>
                    <a:pt x="1451921" y="1142709"/>
                  </a:moveTo>
                  <a:lnTo>
                    <a:pt x="1446835" y="1142709"/>
                  </a:lnTo>
                  <a:lnTo>
                    <a:pt x="1446742" y="1193509"/>
                  </a:lnTo>
                  <a:lnTo>
                    <a:pt x="1451829" y="1193509"/>
                  </a:lnTo>
                  <a:lnTo>
                    <a:pt x="1451921" y="1142709"/>
                  </a:lnTo>
                  <a:close/>
                </a:path>
                <a:path w="1454150" h="1394460">
                  <a:moveTo>
                    <a:pt x="4017" y="1193509"/>
                  </a:moveTo>
                  <a:lnTo>
                    <a:pt x="33" y="1193509"/>
                  </a:lnTo>
                  <a:lnTo>
                    <a:pt x="27" y="1199859"/>
                  </a:lnTo>
                  <a:lnTo>
                    <a:pt x="4006" y="1199859"/>
                  </a:lnTo>
                  <a:lnTo>
                    <a:pt x="4017" y="1193509"/>
                  </a:lnTo>
                  <a:close/>
                </a:path>
                <a:path w="1454150" h="1394460">
                  <a:moveTo>
                    <a:pt x="1451829" y="1193509"/>
                  </a:moveTo>
                  <a:lnTo>
                    <a:pt x="1446742" y="1193509"/>
                  </a:lnTo>
                  <a:lnTo>
                    <a:pt x="1446730" y="1199859"/>
                  </a:lnTo>
                  <a:lnTo>
                    <a:pt x="1451817" y="1199859"/>
                  </a:lnTo>
                  <a:lnTo>
                    <a:pt x="1451829" y="1193509"/>
                  </a:lnTo>
                  <a:close/>
                </a:path>
                <a:path w="1454150" h="1394460">
                  <a:moveTo>
                    <a:pt x="4006" y="1199859"/>
                  </a:moveTo>
                  <a:lnTo>
                    <a:pt x="27" y="1199859"/>
                  </a:lnTo>
                  <a:lnTo>
                    <a:pt x="22" y="1206209"/>
                  </a:lnTo>
                  <a:lnTo>
                    <a:pt x="3994" y="1206209"/>
                  </a:lnTo>
                  <a:lnTo>
                    <a:pt x="4006" y="1199859"/>
                  </a:lnTo>
                  <a:close/>
                </a:path>
                <a:path w="1454150" h="1394460">
                  <a:moveTo>
                    <a:pt x="1451817" y="1199859"/>
                  </a:moveTo>
                  <a:lnTo>
                    <a:pt x="1446730" y="1199859"/>
                  </a:lnTo>
                  <a:lnTo>
                    <a:pt x="1446718" y="1206209"/>
                  </a:lnTo>
                  <a:lnTo>
                    <a:pt x="1451805" y="1206209"/>
                  </a:lnTo>
                  <a:lnTo>
                    <a:pt x="1451817" y="1199859"/>
                  </a:lnTo>
                  <a:close/>
                </a:path>
                <a:path w="1454150" h="1394460">
                  <a:moveTo>
                    <a:pt x="3994" y="1206209"/>
                  </a:moveTo>
                  <a:lnTo>
                    <a:pt x="22" y="1206209"/>
                  </a:lnTo>
                  <a:lnTo>
                    <a:pt x="19" y="1208749"/>
                  </a:lnTo>
                  <a:lnTo>
                    <a:pt x="3989" y="1208749"/>
                  </a:lnTo>
                  <a:lnTo>
                    <a:pt x="3994" y="1206209"/>
                  </a:lnTo>
                  <a:close/>
                </a:path>
                <a:path w="1454150" h="1394460">
                  <a:moveTo>
                    <a:pt x="1451805" y="1206209"/>
                  </a:moveTo>
                  <a:lnTo>
                    <a:pt x="1446718" y="1206209"/>
                  </a:lnTo>
                  <a:lnTo>
                    <a:pt x="1446714" y="1208749"/>
                  </a:lnTo>
                  <a:lnTo>
                    <a:pt x="1451801" y="1208749"/>
                  </a:lnTo>
                  <a:lnTo>
                    <a:pt x="1451805" y="1206209"/>
                  </a:lnTo>
                  <a:close/>
                </a:path>
                <a:path w="1454150" h="1394460">
                  <a:moveTo>
                    <a:pt x="3989" y="1208749"/>
                  </a:moveTo>
                  <a:lnTo>
                    <a:pt x="19" y="1208749"/>
                  </a:lnTo>
                  <a:lnTo>
                    <a:pt x="16" y="1212559"/>
                  </a:lnTo>
                  <a:lnTo>
                    <a:pt x="3982" y="1212559"/>
                  </a:lnTo>
                  <a:lnTo>
                    <a:pt x="3989" y="1208749"/>
                  </a:lnTo>
                  <a:close/>
                </a:path>
                <a:path w="1454150" h="1394460">
                  <a:moveTo>
                    <a:pt x="1451801" y="1208749"/>
                  </a:moveTo>
                  <a:lnTo>
                    <a:pt x="1446714" y="1208749"/>
                  </a:lnTo>
                  <a:lnTo>
                    <a:pt x="1446707" y="1212559"/>
                  </a:lnTo>
                  <a:lnTo>
                    <a:pt x="1451794" y="1212559"/>
                  </a:lnTo>
                  <a:lnTo>
                    <a:pt x="1451801" y="1208749"/>
                  </a:lnTo>
                  <a:close/>
                </a:path>
                <a:path w="1454150" h="1394460">
                  <a:moveTo>
                    <a:pt x="3982" y="1212559"/>
                  </a:moveTo>
                  <a:lnTo>
                    <a:pt x="16" y="1212559"/>
                  </a:lnTo>
                  <a:lnTo>
                    <a:pt x="10" y="1218909"/>
                  </a:lnTo>
                  <a:lnTo>
                    <a:pt x="3970" y="1218909"/>
                  </a:lnTo>
                  <a:lnTo>
                    <a:pt x="3982" y="1212559"/>
                  </a:lnTo>
                  <a:close/>
                </a:path>
                <a:path w="1454150" h="1394460">
                  <a:moveTo>
                    <a:pt x="1451794" y="1212559"/>
                  </a:moveTo>
                  <a:lnTo>
                    <a:pt x="1446707" y="1212559"/>
                  </a:lnTo>
                  <a:lnTo>
                    <a:pt x="1446695" y="1218909"/>
                  </a:lnTo>
                  <a:lnTo>
                    <a:pt x="1451782" y="1218909"/>
                  </a:lnTo>
                  <a:lnTo>
                    <a:pt x="1451794" y="1212559"/>
                  </a:lnTo>
                  <a:close/>
                </a:path>
                <a:path w="1454150" h="1394460">
                  <a:moveTo>
                    <a:pt x="3970" y="1218909"/>
                  </a:moveTo>
                  <a:lnTo>
                    <a:pt x="10" y="1218909"/>
                  </a:lnTo>
                  <a:lnTo>
                    <a:pt x="8" y="1221449"/>
                  </a:lnTo>
                  <a:lnTo>
                    <a:pt x="3966" y="1221449"/>
                  </a:lnTo>
                  <a:lnTo>
                    <a:pt x="3970" y="1218909"/>
                  </a:lnTo>
                  <a:close/>
                </a:path>
                <a:path w="1454150" h="1394460">
                  <a:moveTo>
                    <a:pt x="1451782" y="1218909"/>
                  </a:moveTo>
                  <a:lnTo>
                    <a:pt x="1446695" y="1218909"/>
                  </a:lnTo>
                  <a:lnTo>
                    <a:pt x="1446690" y="1221449"/>
                  </a:lnTo>
                  <a:lnTo>
                    <a:pt x="1451778" y="1221449"/>
                  </a:lnTo>
                  <a:lnTo>
                    <a:pt x="1451782" y="1218909"/>
                  </a:lnTo>
                  <a:close/>
                </a:path>
                <a:path w="1454150" h="1394460">
                  <a:moveTo>
                    <a:pt x="3966" y="1221449"/>
                  </a:moveTo>
                  <a:lnTo>
                    <a:pt x="8" y="1221449"/>
                  </a:lnTo>
                  <a:lnTo>
                    <a:pt x="2" y="1227799"/>
                  </a:lnTo>
                  <a:lnTo>
                    <a:pt x="3954" y="1227799"/>
                  </a:lnTo>
                  <a:lnTo>
                    <a:pt x="3966" y="1221449"/>
                  </a:lnTo>
                  <a:close/>
                </a:path>
                <a:path w="1454150" h="1394460">
                  <a:moveTo>
                    <a:pt x="1451778" y="1221449"/>
                  </a:moveTo>
                  <a:lnTo>
                    <a:pt x="1446690" y="1221449"/>
                  </a:lnTo>
                  <a:lnTo>
                    <a:pt x="1446679" y="1227799"/>
                  </a:lnTo>
                  <a:lnTo>
                    <a:pt x="1451766" y="1227799"/>
                  </a:lnTo>
                  <a:lnTo>
                    <a:pt x="1451778" y="1221449"/>
                  </a:lnTo>
                  <a:close/>
                </a:path>
                <a:path w="1454150" h="1394460">
                  <a:moveTo>
                    <a:pt x="3954" y="1227799"/>
                  </a:moveTo>
                  <a:lnTo>
                    <a:pt x="2" y="1227799"/>
                  </a:lnTo>
                  <a:lnTo>
                    <a:pt x="0" y="1230339"/>
                  </a:lnTo>
                  <a:lnTo>
                    <a:pt x="1122" y="1230339"/>
                  </a:lnTo>
                  <a:lnTo>
                    <a:pt x="1122" y="1231609"/>
                  </a:lnTo>
                  <a:lnTo>
                    <a:pt x="2392" y="1231609"/>
                  </a:lnTo>
                  <a:lnTo>
                    <a:pt x="2392" y="1232879"/>
                  </a:lnTo>
                  <a:lnTo>
                    <a:pt x="3662" y="1232879"/>
                  </a:lnTo>
                  <a:lnTo>
                    <a:pt x="3662" y="1234149"/>
                  </a:lnTo>
                  <a:lnTo>
                    <a:pt x="3942" y="1234149"/>
                  </a:lnTo>
                  <a:lnTo>
                    <a:pt x="3954" y="1227799"/>
                  </a:lnTo>
                  <a:close/>
                </a:path>
                <a:path w="1454150" h="1394460">
                  <a:moveTo>
                    <a:pt x="1451766" y="1227799"/>
                  </a:moveTo>
                  <a:lnTo>
                    <a:pt x="1446679" y="1227799"/>
                  </a:lnTo>
                  <a:lnTo>
                    <a:pt x="1446667" y="1234149"/>
                  </a:lnTo>
                  <a:lnTo>
                    <a:pt x="1451462" y="1234149"/>
                  </a:lnTo>
                  <a:lnTo>
                    <a:pt x="1451462" y="1232879"/>
                  </a:lnTo>
                  <a:lnTo>
                    <a:pt x="1451757" y="1232879"/>
                  </a:lnTo>
                  <a:lnTo>
                    <a:pt x="1451766" y="1227799"/>
                  </a:lnTo>
                  <a:close/>
                </a:path>
                <a:path w="1454150" h="1394460">
                  <a:moveTo>
                    <a:pt x="1450192" y="1234149"/>
                  </a:moveTo>
                  <a:lnTo>
                    <a:pt x="1446667" y="1234149"/>
                  </a:lnTo>
                  <a:lnTo>
                    <a:pt x="1446660" y="1237959"/>
                  </a:lnTo>
                  <a:lnTo>
                    <a:pt x="1447652" y="1237959"/>
                  </a:lnTo>
                  <a:lnTo>
                    <a:pt x="1447652" y="1236689"/>
                  </a:lnTo>
                  <a:lnTo>
                    <a:pt x="1448922" y="1236689"/>
                  </a:lnTo>
                  <a:lnTo>
                    <a:pt x="1448922" y="1235419"/>
                  </a:lnTo>
                  <a:lnTo>
                    <a:pt x="1450192" y="1235419"/>
                  </a:lnTo>
                  <a:lnTo>
                    <a:pt x="1450192" y="1234149"/>
                  </a:lnTo>
                  <a:close/>
                </a:path>
                <a:path w="1454150" h="1394460">
                  <a:moveTo>
                    <a:pt x="3942" y="1234149"/>
                  </a:moveTo>
                  <a:lnTo>
                    <a:pt x="3662" y="1234149"/>
                  </a:lnTo>
                  <a:lnTo>
                    <a:pt x="3662" y="1235419"/>
                  </a:lnTo>
                  <a:lnTo>
                    <a:pt x="3940" y="1235419"/>
                  </a:lnTo>
                  <a:lnTo>
                    <a:pt x="3942" y="1234149"/>
                  </a:lnTo>
                  <a:close/>
                </a:path>
                <a:path w="1454150" h="1394460">
                  <a:moveTo>
                    <a:pt x="1447652" y="1237959"/>
                  </a:moveTo>
                  <a:lnTo>
                    <a:pt x="1446660" y="1237959"/>
                  </a:lnTo>
                  <a:lnTo>
                    <a:pt x="1446658" y="1239229"/>
                  </a:lnTo>
                  <a:lnTo>
                    <a:pt x="1447652" y="1239229"/>
                  </a:lnTo>
                  <a:lnTo>
                    <a:pt x="1447652" y="1237959"/>
                  </a:lnTo>
                  <a:close/>
                </a:path>
                <a:path w="1454150" h="1394460">
                  <a:moveTo>
                    <a:pt x="1292712" y="1389089"/>
                  </a:moveTo>
                  <a:lnTo>
                    <a:pt x="162412" y="1389089"/>
                  </a:lnTo>
                  <a:lnTo>
                    <a:pt x="162412" y="1390359"/>
                  </a:lnTo>
                  <a:lnTo>
                    <a:pt x="1292712" y="1390359"/>
                  </a:lnTo>
                  <a:lnTo>
                    <a:pt x="1292712" y="1389089"/>
                  </a:lnTo>
                  <a:close/>
                </a:path>
                <a:path w="1454150" h="1394460">
                  <a:moveTo>
                    <a:pt x="158602" y="1386821"/>
                  </a:moveTo>
                  <a:lnTo>
                    <a:pt x="158602" y="1387819"/>
                  </a:lnTo>
                  <a:lnTo>
                    <a:pt x="161142" y="1387819"/>
                  </a:lnTo>
                  <a:lnTo>
                    <a:pt x="161142" y="1389089"/>
                  </a:lnTo>
                  <a:lnTo>
                    <a:pt x="1295252" y="1389089"/>
                  </a:lnTo>
                  <a:lnTo>
                    <a:pt x="1295252" y="1388823"/>
                  </a:lnTo>
                  <a:lnTo>
                    <a:pt x="158602" y="1386821"/>
                  </a:lnTo>
                  <a:close/>
                </a:path>
                <a:path w="1454150" h="1394460">
                  <a:moveTo>
                    <a:pt x="1288902" y="1391629"/>
                  </a:moveTo>
                  <a:lnTo>
                    <a:pt x="166222" y="1391629"/>
                  </a:lnTo>
                  <a:lnTo>
                    <a:pt x="166222" y="1391920"/>
                  </a:lnTo>
                  <a:lnTo>
                    <a:pt x="725657" y="1392899"/>
                  </a:lnTo>
                  <a:lnTo>
                    <a:pt x="1288902" y="1392899"/>
                  </a:lnTo>
                  <a:lnTo>
                    <a:pt x="1288902" y="1391629"/>
                  </a:lnTo>
                  <a:close/>
                </a:path>
                <a:path w="1454150" h="1394460">
                  <a:moveTo>
                    <a:pt x="1291442" y="1390359"/>
                  </a:moveTo>
                  <a:lnTo>
                    <a:pt x="164952" y="1390359"/>
                  </a:lnTo>
                  <a:lnTo>
                    <a:pt x="164952" y="1391629"/>
                  </a:lnTo>
                  <a:lnTo>
                    <a:pt x="1291442" y="1391629"/>
                  </a:lnTo>
                  <a:lnTo>
                    <a:pt x="1291442" y="1390359"/>
                  </a:lnTo>
                  <a:close/>
                </a:path>
                <a:path w="1454150" h="1394460">
                  <a:moveTo>
                    <a:pt x="1287632" y="1392899"/>
                  </a:moveTo>
                  <a:lnTo>
                    <a:pt x="725657" y="1392899"/>
                  </a:lnTo>
                  <a:lnTo>
                    <a:pt x="1287632" y="1393882"/>
                  </a:lnTo>
                  <a:lnTo>
                    <a:pt x="1287632" y="1392899"/>
                  </a:lnTo>
                  <a:close/>
                </a:path>
              </a:pathLst>
            </a:custGeom>
            <a:solidFill>
              <a:srgbClr val="1244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5440957" y="4527685"/>
              <a:ext cx="1445260" cy="1384300"/>
            </a:xfrm>
            <a:custGeom>
              <a:avLst/>
              <a:gdLst/>
              <a:ahLst/>
              <a:cxnLst/>
              <a:rect l="l" t="t" r="r" b="b"/>
              <a:pathLst>
                <a:path w="1445259" h="1384300">
                  <a:moveTo>
                    <a:pt x="1292582" y="1134"/>
                  </a:moveTo>
                  <a:lnTo>
                    <a:pt x="154662" y="1134"/>
                  </a:lnTo>
                  <a:lnTo>
                    <a:pt x="154662" y="2404"/>
                  </a:lnTo>
                  <a:lnTo>
                    <a:pt x="1292582" y="2404"/>
                  </a:lnTo>
                  <a:lnTo>
                    <a:pt x="1292582" y="1134"/>
                  </a:lnTo>
                  <a:close/>
                </a:path>
                <a:path w="1445259" h="1384300">
                  <a:moveTo>
                    <a:pt x="155932" y="0"/>
                  </a:moveTo>
                  <a:lnTo>
                    <a:pt x="155932" y="1134"/>
                  </a:lnTo>
                  <a:lnTo>
                    <a:pt x="1290042" y="1134"/>
                  </a:lnTo>
                  <a:lnTo>
                    <a:pt x="1290042" y="998"/>
                  </a:lnTo>
                  <a:lnTo>
                    <a:pt x="155932" y="0"/>
                  </a:lnTo>
                  <a:close/>
                </a:path>
                <a:path w="1445259" h="1384300">
                  <a:moveTo>
                    <a:pt x="1295122" y="3674"/>
                  </a:moveTo>
                  <a:lnTo>
                    <a:pt x="150852" y="3674"/>
                  </a:lnTo>
                  <a:lnTo>
                    <a:pt x="150852" y="3930"/>
                  </a:lnTo>
                  <a:lnTo>
                    <a:pt x="1297662" y="5960"/>
                  </a:lnTo>
                  <a:lnTo>
                    <a:pt x="1297662" y="4944"/>
                  </a:lnTo>
                  <a:lnTo>
                    <a:pt x="1295122" y="4944"/>
                  </a:lnTo>
                  <a:lnTo>
                    <a:pt x="1295122" y="3674"/>
                  </a:lnTo>
                  <a:close/>
                </a:path>
                <a:path w="1445259" h="1384300">
                  <a:moveTo>
                    <a:pt x="1293852" y="2404"/>
                  </a:moveTo>
                  <a:lnTo>
                    <a:pt x="153392" y="2404"/>
                  </a:lnTo>
                  <a:lnTo>
                    <a:pt x="153392" y="3674"/>
                  </a:lnTo>
                  <a:lnTo>
                    <a:pt x="1293852" y="3674"/>
                  </a:lnTo>
                  <a:lnTo>
                    <a:pt x="1293852" y="2404"/>
                  </a:lnTo>
                  <a:close/>
                </a:path>
                <a:path w="1445259" h="1384300">
                  <a:moveTo>
                    <a:pt x="5940" y="145914"/>
                  </a:moveTo>
                  <a:lnTo>
                    <a:pt x="4802" y="145914"/>
                  </a:lnTo>
                  <a:lnTo>
                    <a:pt x="4802" y="148454"/>
                  </a:lnTo>
                  <a:lnTo>
                    <a:pt x="5938" y="148454"/>
                  </a:lnTo>
                  <a:lnTo>
                    <a:pt x="5940" y="145914"/>
                  </a:lnTo>
                  <a:close/>
                </a:path>
                <a:path w="1445259" h="1384300">
                  <a:moveTo>
                    <a:pt x="1441172" y="145914"/>
                  </a:moveTo>
                  <a:lnTo>
                    <a:pt x="1440913" y="145914"/>
                  </a:lnTo>
                  <a:lnTo>
                    <a:pt x="1440909" y="148454"/>
                  </a:lnTo>
                  <a:lnTo>
                    <a:pt x="1442442" y="148454"/>
                  </a:lnTo>
                  <a:lnTo>
                    <a:pt x="1442442" y="147184"/>
                  </a:lnTo>
                  <a:lnTo>
                    <a:pt x="1441172" y="147184"/>
                  </a:lnTo>
                  <a:lnTo>
                    <a:pt x="1441172" y="145914"/>
                  </a:lnTo>
                  <a:close/>
                </a:path>
                <a:path w="1445259" h="1384300">
                  <a:moveTo>
                    <a:pt x="5938" y="148454"/>
                  </a:moveTo>
                  <a:lnTo>
                    <a:pt x="3532" y="148454"/>
                  </a:lnTo>
                  <a:lnTo>
                    <a:pt x="3532" y="149724"/>
                  </a:lnTo>
                  <a:lnTo>
                    <a:pt x="2262" y="149724"/>
                  </a:lnTo>
                  <a:lnTo>
                    <a:pt x="2262" y="150994"/>
                  </a:lnTo>
                  <a:lnTo>
                    <a:pt x="1984" y="150994"/>
                  </a:lnTo>
                  <a:lnTo>
                    <a:pt x="1977" y="154804"/>
                  </a:lnTo>
                  <a:lnTo>
                    <a:pt x="5932" y="154804"/>
                  </a:lnTo>
                  <a:lnTo>
                    <a:pt x="5938" y="148454"/>
                  </a:lnTo>
                  <a:close/>
                </a:path>
                <a:path w="1445259" h="1384300">
                  <a:moveTo>
                    <a:pt x="1442442" y="148454"/>
                  </a:moveTo>
                  <a:lnTo>
                    <a:pt x="1440909" y="148454"/>
                  </a:lnTo>
                  <a:lnTo>
                    <a:pt x="1440897" y="154804"/>
                  </a:lnTo>
                  <a:lnTo>
                    <a:pt x="1444699" y="154804"/>
                  </a:lnTo>
                  <a:lnTo>
                    <a:pt x="1444706" y="150994"/>
                  </a:lnTo>
                  <a:lnTo>
                    <a:pt x="1443712" y="150994"/>
                  </a:lnTo>
                  <a:lnTo>
                    <a:pt x="1443712" y="149724"/>
                  </a:lnTo>
                  <a:lnTo>
                    <a:pt x="1442442" y="149724"/>
                  </a:lnTo>
                  <a:lnTo>
                    <a:pt x="1442442" y="148454"/>
                  </a:lnTo>
                  <a:close/>
                </a:path>
                <a:path w="1445259" h="1384300">
                  <a:moveTo>
                    <a:pt x="5932" y="154804"/>
                  </a:moveTo>
                  <a:lnTo>
                    <a:pt x="1977" y="154804"/>
                  </a:lnTo>
                  <a:lnTo>
                    <a:pt x="1954" y="167504"/>
                  </a:lnTo>
                  <a:lnTo>
                    <a:pt x="5920" y="167504"/>
                  </a:lnTo>
                  <a:lnTo>
                    <a:pt x="5932" y="154804"/>
                  </a:lnTo>
                  <a:close/>
                </a:path>
                <a:path w="1445259" h="1384300">
                  <a:moveTo>
                    <a:pt x="1444699" y="154804"/>
                  </a:moveTo>
                  <a:lnTo>
                    <a:pt x="1440897" y="154804"/>
                  </a:lnTo>
                  <a:lnTo>
                    <a:pt x="1440874" y="167504"/>
                  </a:lnTo>
                  <a:lnTo>
                    <a:pt x="1444676" y="167504"/>
                  </a:lnTo>
                  <a:lnTo>
                    <a:pt x="1444699" y="154804"/>
                  </a:lnTo>
                  <a:close/>
                </a:path>
                <a:path w="1445259" h="1384300">
                  <a:moveTo>
                    <a:pt x="5920" y="167504"/>
                  </a:moveTo>
                  <a:lnTo>
                    <a:pt x="1954" y="167504"/>
                  </a:lnTo>
                  <a:lnTo>
                    <a:pt x="1942" y="173854"/>
                  </a:lnTo>
                  <a:lnTo>
                    <a:pt x="5914" y="173854"/>
                  </a:lnTo>
                  <a:lnTo>
                    <a:pt x="5920" y="167504"/>
                  </a:lnTo>
                  <a:close/>
                </a:path>
                <a:path w="1445259" h="1384300">
                  <a:moveTo>
                    <a:pt x="1444676" y="167504"/>
                  </a:moveTo>
                  <a:lnTo>
                    <a:pt x="1440874" y="167504"/>
                  </a:lnTo>
                  <a:lnTo>
                    <a:pt x="1440862" y="173854"/>
                  </a:lnTo>
                  <a:lnTo>
                    <a:pt x="1444664" y="173854"/>
                  </a:lnTo>
                  <a:lnTo>
                    <a:pt x="1444676" y="167504"/>
                  </a:lnTo>
                  <a:close/>
                </a:path>
                <a:path w="1445259" h="1384300">
                  <a:moveTo>
                    <a:pt x="5914" y="173854"/>
                  </a:moveTo>
                  <a:lnTo>
                    <a:pt x="1942" y="173854"/>
                  </a:lnTo>
                  <a:lnTo>
                    <a:pt x="1919" y="186554"/>
                  </a:lnTo>
                  <a:lnTo>
                    <a:pt x="5903" y="186554"/>
                  </a:lnTo>
                  <a:lnTo>
                    <a:pt x="5914" y="173854"/>
                  </a:lnTo>
                  <a:close/>
                </a:path>
                <a:path w="1445259" h="1384300">
                  <a:moveTo>
                    <a:pt x="1444664" y="173854"/>
                  </a:moveTo>
                  <a:lnTo>
                    <a:pt x="1440862" y="173854"/>
                  </a:lnTo>
                  <a:lnTo>
                    <a:pt x="1440838" y="186554"/>
                  </a:lnTo>
                  <a:lnTo>
                    <a:pt x="1444641" y="186554"/>
                  </a:lnTo>
                  <a:lnTo>
                    <a:pt x="1444664" y="173854"/>
                  </a:lnTo>
                  <a:close/>
                </a:path>
                <a:path w="1445259" h="1384300">
                  <a:moveTo>
                    <a:pt x="5903" y="186554"/>
                  </a:moveTo>
                  <a:lnTo>
                    <a:pt x="1919" y="186554"/>
                  </a:lnTo>
                  <a:lnTo>
                    <a:pt x="1895" y="199254"/>
                  </a:lnTo>
                  <a:lnTo>
                    <a:pt x="5891" y="199254"/>
                  </a:lnTo>
                  <a:lnTo>
                    <a:pt x="5903" y="186554"/>
                  </a:lnTo>
                  <a:close/>
                </a:path>
                <a:path w="1445259" h="1384300">
                  <a:moveTo>
                    <a:pt x="1444641" y="186554"/>
                  </a:moveTo>
                  <a:lnTo>
                    <a:pt x="1440838" y="186554"/>
                  </a:lnTo>
                  <a:lnTo>
                    <a:pt x="1440815" y="199254"/>
                  </a:lnTo>
                  <a:lnTo>
                    <a:pt x="1444618" y="199254"/>
                  </a:lnTo>
                  <a:lnTo>
                    <a:pt x="1444641" y="186554"/>
                  </a:lnTo>
                  <a:close/>
                </a:path>
                <a:path w="1445259" h="1384300">
                  <a:moveTo>
                    <a:pt x="5891" y="199254"/>
                  </a:moveTo>
                  <a:lnTo>
                    <a:pt x="1895" y="199254"/>
                  </a:lnTo>
                  <a:lnTo>
                    <a:pt x="1872" y="211954"/>
                  </a:lnTo>
                  <a:lnTo>
                    <a:pt x="5879" y="211954"/>
                  </a:lnTo>
                  <a:lnTo>
                    <a:pt x="5891" y="199254"/>
                  </a:lnTo>
                  <a:close/>
                </a:path>
                <a:path w="1445259" h="1384300">
                  <a:moveTo>
                    <a:pt x="1444618" y="199254"/>
                  </a:moveTo>
                  <a:lnTo>
                    <a:pt x="1440815" y="199254"/>
                  </a:lnTo>
                  <a:lnTo>
                    <a:pt x="1440791" y="211954"/>
                  </a:lnTo>
                  <a:lnTo>
                    <a:pt x="1444595" y="211954"/>
                  </a:lnTo>
                  <a:lnTo>
                    <a:pt x="1444618" y="199254"/>
                  </a:lnTo>
                  <a:close/>
                </a:path>
                <a:path w="1445259" h="1384300">
                  <a:moveTo>
                    <a:pt x="5879" y="211954"/>
                  </a:moveTo>
                  <a:lnTo>
                    <a:pt x="1872" y="211954"/>
                  </a:lnTo>
                  <a:lnTo>
                    <a:pt x="1851" y="223384"/>
                  </a:lnTo>
                  <a:lnTo>
                    <a:pt x="5869" y="223384"/>
                  </a:lnTo>
                  <a:lnTo>
                    <a:pt x="5879" y="211954"/>
                  </a:lnTo>
                  <a:close/>
                </a:path>
                <a:path w="1445259" h="1384300">
                  <a:moveTo>
                    <a:pt x="1444595" y="211954"/>
                  </a:moveTo>
                  <a:lnTo>
                    <a:pt x="1440791" y="211954"/>
                  </a:lnTo>
                  <a:lnTo>
                    <a:pt x="1440770" y="223384"/>
                  </a:lnTo>
                  <a:lnTo>
                    <a:pt x="1444574" y="223384"/>
                  </a:lnTo>
                  <a:lnTo>
                    <a:pt x="1444595" y="211954"/>
                  </a:lnTo>
                  <a:close/>
                </a:path>
                <a:path w="1445259" h="1384300">
                  <a:moveTo>
                    <a:pt x="5869" y="223384"/>
                  </a:moveTo>
                  <a:lnTo>
                    <a:pt x="1851" y="223384"/>
                  </a:lnTo>
                  <a:lnTo>
                    <a:pt x="1827" y="236084"/>
                  </a:lnTo>
                  <a:lnTo>
                    <a:pt x="5857" y="236084"/>
                  </a:lnTo>
                  <a:lnTo>
                    <a:pt x="5869" y="223384"/>
                  </a:lnTo>
                  <a:close/>
                </a:path>
                <a:path w="1445259" h="1384300">
                  <a:moveTo>
                    <a:pt x="1444574" y="223384"/>
                  </a:moveTo>
                  <a:lnTo>
                    <a:pt x="1440770" y="223384"/>
                  </a:lnTo>
                  <a:lnTo>
                    <a:pt x="1440747" y="236084"/>
                  </a:lnTo>
                  <a:lnTo>
                    <a:pt x="1444550" y="236084"/>
                  </a:lnTo>
                  <a:lnTo>
                    <a:pt x="1444574" y="223384"/>
                  </a:lnTo>
                  <a:close/>
                </a:path>
                <a:path w="1445259" h="1384300">
                  <a:moveTo>
                    <a:pt x="5857" y="236084"/>
                  </a:moveTo>
                  <a:lnTo>
                    <a:pt x="1827" y="236084"/>
                  </a:lnTo>
                  <a:lnTo>
                    <a:pt x="1816" y="242434"/>
                  </a:lnTo>
                  <a:lnTo>
                    <a:pt x="5851" y="242434"/>
                  </a:lnTo>
                  <a:lnTo>
                    <a:pt x="5857" y="236084"/>
                  </a:lnTo>
                  <a:close/>
                </a:path>
                <a:path w="1445259" h="1384300">
                  <a:moveTo>
                    <a:pt x="1444550" y="236084"/>
                  </a:moveTo>
                  <a:lnTo>
                    <a:pt x="1440747" y="236084"/>
                  </a:lnTo>
                  <a:lnTo>
                    <a:pt x="1440735" y="242434"/>
                  </a:lnTo>
                  <a:lnTo>
                    <a:pt x="1444539" y="242434"/>
                  </a:lnTo>
                  <a:lnTo>
                    <a:pt x="1444550" y="236084"/>
                  </a:lnTo>
                  <a:close/>
                </a:path>
                <a:path w="1445259" h="1384300">
                  <a:moveTo>
                    <a:pt x="5851" y="242434"/>
                  </a:moveTo>
                  <a:lnTo>
                    <a:pt x="1816" y="242434"/>
                  </a:lnTo>
                  <a:lnTo>
                    <a:pt x="1804" y="248784"/>
                  </a:lnTo>
                  <a:lnTo>
                    <a:pt x="5845" y="248784"/>
                  </a:lnTo>
                  <a:lnTo>
                    <a:pt x="5851" y="242434"/>
                  </a:lnTo>
                  <a:close/>
                </a:path>
                <a:path w="1445259" h="1384300">
                  <a:moveTo>
                    <a:pt x="1444539" y="242434"/>
                  </a:moveTo>
                  <a:lnTo>
                    <a:pt x="1440735" y="242434"/>
                  </a:lnTo>
                  <a:lnTo>
                    <a:pt x="1440723" y="248784"/>
                  </a:lnTo>
                  <a:lnTo>
                    <a:pt x="1444527" y="248784"/>
                  </a:lnTo>
                  <a:lnTo>
                    <a:pt x="1444539" y="242434"/>
                  </a:lnTo>
                  <a:close/>
                </a:path>
                <a:path w="1445259" h="1384300">
                  <a:moveTo>
                    <a:pt x="5845" y="248784"/>
                  </a:moveTo>
                  <a:lnTo>
                    <a:pt x="1804" y="248784"/>
                  </a:lnTo>
                  <a:lnTo>
                    <a:pt x="1792" y="255134"/>
                  </a:lnTo>
                  <a:lnTo>
                    <a:pt x="5839" y="255134"/>
                  </a:lnTo>
                  <a:lnTo>
                    <a:pt x="5845" y="248784"/>
                  </a:lnTo>
                  <a:close/>
                </a:path>
                <a:path w="1445259" h="1384300">
                  <a:moveTo>
                    <a:pt x="1444527" y="248784"/>
                  </a:moveTo>
                  <a:lnTo>
                    <a:pt x="1440723" y="248784"/>
                  </a:lnTo>
                  <a:lnTo>
                    <a:pt x="1440712" y="255134"/>
                  </a:lnTo>
                  <a:lnTo>
                    <a:pt x="1444515" y="255134"/>
                  </a:lnTo>
                  <a:lnTo>
                    <a:pt x="1444527" y="248784"/>
                  </a:lnTo>
                  <a:close/>
                </a:path>
                <a:path w="1445259" h="1384300">
                  <a:moveTo>
                    <a:pt x="5839" y="255134"/>
                  </a:moveTo>
                  <a:lnTo>
                    <a:pt x="1792" y="255134"/>
                  </a:lnTo>
                  <a:lnTo>
                    <a:pt x="1778" y="262754"/>
                  </a:lnTo>
                  <a:lnTo>
                    <a:pt x="5832" y="262754"/>
                  </a:lnTo>
                  <a:lnTo>
                    <a:pt x="5839" y="255134"/>
                  </a:lnTo>
                  <a:close/>
                </a:path>
                <a:path w="1445259" h="1384300">
                  <a:moveTo>
                    <a:pt x="1444515" y="255134"/>
                  </a:moveTo>
                  <a:lnTo>
                    <a:pt x="1440712" y="255134"/>
                  </a:lnTo>
                  <a:lnTo>
                    <a:pt x="1440697" y="262754"/>
                  </a:lnTo>
                  <a:lnTo>
                    <a:pt x="1444501" y="262754"/>
                  </a:lnTo>
                  <a:lnTo>
                    <a:pt x="1444515" y="255134"/>
                  </a:lnTo>
                  <a:close/>
                </a:path>
                <a:path w="1445259" h="1384300">
                  <a:moveTo>
                    <a:pt x="5832" y="262754"/>
                  </a:moveTo>
                  <a:lnTo>
                    <a:pt x="1778" y="262754"/>
                  </a:lnTo>
                  <a:lnTo>
                    <a:pt x="1755" y="275454"/>
                  </a:lnTo>
                  <a:lnTo>
                    <a:pt x="5821" y="275454"/>
                  </a:lnTo>
                  <a:lnTo>
                    <a:pt x="5832" y="262754"/>
                  </a:lnTo>
                  <a:close/>
                </a:path>
                <a:path w="1445259" h="1384300">
                  <a:moveTo>
                    <a:pt x="1444501" y="262754"/>
                  </a:moveTo>
                  <a:lnTo>
                    <a:pt x="1440697" y="262754"/>
                  </a:lnTo>
                  <a:lnTo>
                    <a:pt x="1440674" y="275454"/>
                  </a:lnTo>
                  <a:lnTo>
                    <a:pt x="1444478" y="275454"/>
                  </a:lnTo>
                  <a:lnTo>
                    <a:pt x="1444501" y="262754"/>
                  </a:lnTo>
                  <a:close/>
                </a:path>
                <a:path w="1445259" h="1384300">
                  <a:moveTo>
                    <a:pt x="5821" y="275454"/>
                  </a:moveTo>
                  <a:lnTo>
                    <a:pt x="1755" y="275454"/>
                  </a:lnTo>
                  <a:lnTo>
                    <a:pt x="1746" y="280534"/>
                  </a:lnTo>
                  <a:lnTo>
                    <a:pt x="5816" y="280534"/>
                  </a:lnTo>
                  <a:lnTo>
                    <a:pt x="5821" y="275454"/>
                  </a:lnTo>
                  <a:close/>
                </a:path>
                <a:path w="1445259" h="1384300">
                  <a:moveTo>
                    <a:pt x="1444478" y="275454"/>
                  </a:moveTo>
                  <a:lnTo>
                    <a:pt x="1440674" y="275454"/>
                  </a:lnTo>
                  <a:lnTo>
                    <a:pt x="1440665" y="280534"/>
                  </a:lnTo>
                  <a:lnTo>
                    <a:pt x="1444469" y="280534"/>
                  </a:lnTo>
                  <a:lnTo>
                    <a:pt x="1444478" y="275454"/>
                  </a:lnTo>
                  <a:close/>
                </a:path>
                <a:path w="1445259" h="1384300">
                  <a:moveTo>
                    <a:pt x="5816" y="280534"/>
                  </a:moveTo>
                  <a:lnTo>
                    <a:pt x="1746" y="280534"/>
                  </a:lnTo>
                  <a:lnTo>
                    <a:pt x="1732" y="288154"/>
                  </a:lnTo>
                  <a:lnTo>
                    <a:pt x="5809" y="288154"/>
                  </a:lnTo>
                  <a:lnTo>
                    <a:pt x="5816" y="280534"/>
                  </a:lnTo>
                  <a:close/>
                </a:path>
                <a:path w="1445259" h="1384300">
                  <a:moveTo>
                    <a:pt x="1444469" y="280534"/>
                  </a:moveTo>
                  <a:lnTo>
                    <a:pt x="1440665" y="280534"/>
                  </a:lnTo>
                  <a:lnTo>
                    <a:pt x="1440651" y="288154"/>
                  </a:lnTo>
                  <a:lnTo>
                    <a:pt x="1444455" y="288154"/>
                  </a:lnTo>
                  <a:lnTo>
                    <a:pt x="1444469" y="280534"/>
                  </a:lnTo>
                  <a:close/>
                </a:path>
                <a:path w="1445259" h="1384300">
                  <a:moveTo>
                    <a:pt x="5809" y="288154"/>
                  </a:moveTo>
                  <a:lnTo>
                    <a:pt x="1732" y="288154"/>
                  </a:lnTo>
                  <a:lnTo>
                    <a:pt x="1722" y="293234"/>
                  </a:lnTo>
                  <a:lnTo>
                    <a:pt x="5804" y="293234"/>
                  </a:lnTo>
                  <a:lnTo>
                    <a:pt x="5809" y="288154"/>
                  </a:lnTo>
                  <a:close/>
                </a:path>
                <a:path w="1445259" h="1384300">
                  <a:moveTo>
                    <a:pt x="1444455" y="288154"/>
                  </a:moveTo>
                  <a:lnTo>
                    <a:pt x="1440651" y="288154"/>
                  </a:lnTo>
                  <a:lnTo>
                    <a:pt x="1440641" y="293234"/>
                  </a:lnTo>
                  <a:lnTo>
                    <a:pt x="1444445" y="293234"/>
                  </a:lnTo>
                  <a:lnTo>
                    <a:pt x="1444455" y="288154"/>
                  </a:lnTo>
                  <a:close/>
                </a:path>
                <a:path w="1445259" h="1384300">
                  <a:moveTo>
                    <a:pt x="5804" y="293234"/>
                  </a:moveTo>
                  <a:lnTo>
                    <a:pt x="1722" y="293234"/>
                  </a:lnTo>
                  <a:lnTo>
                    <a:pt x="1708" y="300854"/>
                  </a:lnTo>
                  <a:lnTo>
                    <a:pt x="5797" y="300854"/>
                  </a:lnTo>
                  <a:lnTo>
                    <a:pt x="5804" y="293234"/>
                  </a:lnTo>
                  <a:close/>
                </a:path>
                <a:path w="1445259" h="1384300">
                  <a:moveTo>
                    <a:pt x="1444445" y="293234"/>
                  </a:moveTo>
                  <a:lnTo>
                    <a:pt x="1440641" y="293234"/>
                  </a:lnTo>
                  <a:lnTo>
                    <a:pt x="1440627" y="300854"/>
                  </a:lnTo>
                  <a:lnTo>
                    <a:pt x="1444431" y="300854"/>
                  </a:lnTo>
                  <a:lnTo>
                    <a:pt x="1444445" y="293234"/>
                  </a:lnTo>
                  <a:close/>
                </a:path>
                <a:path w="1445259" h="1384300">
                  <a:moveTo>
                    <a:pt x="5797" y="300854"/>
                  </a:moveTo>
                  <a:lnTo>
                    <a:pt x="1708" y="300854"/>
                  </a:lnTo>
                  <a:lnTo>
                    <a:pt x="1697" y="307204"/>
                  </a:lnTo>
                  <a:lnTo>
                    <a:pt x="5791" y="307204"/>
                  </a:lnTo>
                  <a:lnTo>
                    <a:pt x="5797" y="300854"/>
                  </a:lnTo>
                  <a:close/>
                </a:path>
                <a:path w="1445259" h="1384300">
                  <a:moveTo>
                    <a:pt x="1444431" y="300854"/>
                  </a:moveTo>
                  <a:lnTo>
                    <a:pt x="1440627" y="300854"/>
                  </a:lnTo>
                  <a:lnTo>
                    <a:pt x="1440615" y="307204"/>
                  </a:lnTo>
                  <a:lnTo>
                    <a:pt x="1444420" y="307204"/>
                  </a:lnTo>
                  <a:lnTo>
                    <a:pt x="1444431" y="300854"/>
                  </a:lnTo>
                  <a:close/>
                </a:path>
                <a:path w="1445259" h="1384300">
                  <a:moveTo>
                    <a:pt x="5791" y="307204"/>
                  </a:moveTo>
                  <a:lnTo>
                    <a:pt x="1697" y="307204"/>
                  </a:lnTo>
                  <a:lnTo>
                    <a:pt x="1676" y="318634"/>
                  </a:lnTo>
                  <a:lnTo>
                    <a:pt x="5781" y="318634"/>
                  </a:lnTo>
                  <a:lnTo>
                    <a:pt x="5791" y="307204"/>
                  </a:lnTo>
                  <a:close/>
                </a:path>
                <a:path w="1445259" h="1384300">
                  <a:moveTo>
                    <a:pt x="1444420" y="307204"/>
                  </a:moveTo>
                  <a:lnTo>
                    <a:pt x="1440615" y="307204"/>
                  </a:lnTo>
                  <a:lnTo>
                    <a:pt x="1440594" y="318634"/>
                  </a:lnTo>
                  <a:lnTo>
                    <a:pt x="1444399" y="318634"/>
                  </a:lnTo>
                  <a:lnTo>
                    <a:pt x="1444420" y="307204"/>
                  </a:lnTo>
                  <a:close/>
                </a:path>
                <a:path w="1445259" h="1384300">
                  <a:moveTo>
                    <a:pt x="5781" y="318634"/>
                  </a:moveTo>
                  <a:lnTo>
                    <a:pt x="1676" y="318634"/>
                  </a:lnTo>
                  <a:lnTo>
                    <a:pt x="1662" y="326254"/>
                  </a:lnTo>
                  <a:lnTo>
                    <a:pt x="5774" y="326254"/>
                  </a:lnTo>
                  <a:lnTo>
                    <a:pt x="5781" y="318634"/>
                  </a:lnTo>
                  <a:close/>
                </a:path>
                <a:path w="1445259" h="1384300">
                  <a:moveTo>
                    <a:pt x="1444399" y="318634"/>
                  </a:moveTo>
                  <a:lnTo>
                    <a:pt x="1440594" y="318634"/>
                  </a:lnTo>
                  <a:lnTo>
                    <a:pt x="1440580" y="326254"/>
                  </a:lnTo>
                  <a:lnTo>
                    <a:pt x="1444385" y="326254"/>
                  </a:lnTo>
                  <a:lnTo>
                    <a:pt x="1444399" y="318634"/>
                  </a:lnTo>
                  <a:close/>
                </a:path>
                <a:path w="1445259" h="1384300">
                  <a:moveTo>
                    <a:pt x="5774" y="326254"/>
                  </a:moveTo>
                  <a:lnTo>
                    <a:pt x="1662" y="326254"/>
                  </a:lnTo>
                  <a:lnTo>
                    <a:pt x="1652" y="331334"/>
                  </a:lnTo>
                  <a:lnTo>
                    <a:pt x="5769" y="331334"/>
                  </a:lnTo>
                  <a:lnTo>
                    <a:pt x="5774" y="326254"/>
                  </a:lnTo>
                  <a:close/>
                </a:path>
                <a:path w="1445259" h="1384300">
                  <a:moveTo>
                    <a:pt x="1444385" y="326254"/>
                  </a:moveTo>
                  <a:lnTo>
                    <a:pt x="1440580" y="326254"/>
                  </a:lnTo>
                  <a:lnTo>
                    <a:pt x="1440571" y="331334"/>
                  </a:lnTo>
                  <a:lnTo>
                    <a:pt x="1444375" y="331334"/>
                  </a:lnTo>
                  <a:lnTo>
                    <a:pt x="1444385" y="326254"/>
                  </a:lnTo>
                  <a:close/>
                </a:path>
                <a:path w="1445259" h="1384300">
                  <a:moveTo>
                    <a:pt x="5769" y="331334"/>
                  </a:moveTo>
                  <a:lnTo>
                    <a:pt x="1652" y="331334"/>
                  </a:lnTo>
                  <a:lnTo>
                    <a:pt x="1615" y="351654"/>
                  </a:lnTo>
                  <a:lnTo>
                    <a:pt x="5750" y="351654"/>
                  </a:lnTo>
                  <a:lnTo>
                    <a:pt x="5769" y="331334"/>
                  </a:lnTo>
                  <a:close/>
                </a:path>
                <a:path w="1445259" h="1384300">
                  <a:moveTo>
                    <a:pt x="1444375" y="331334"/>
                  </a:moveTo>
                  <a:lnTo>
                    <a:pt x="1440571" y="331334"/>
                  </a:lnTo>
                  <a:lnTo>
                    <a:pt x="1440533" y="351654"/>
                  </a:lnTo>
                  <a:lnTo>
                    <a:pt x="1444338" y="351654"/>
                  </a:lnTo>
                  <a:lnTo>
                    <a:pt x="1444375" y="331334"/>
                  </a:lnTo>
                  <a:close/>
                </a:path>
                <a:path w="1445259" h="1384300">
                  <a:moveTo>
                    <a:pt x="5750" y="351654"/>
                  </a:moveTo>
                  <a:lnTo>
                    <a:pt x="1615" y="351654"/>
                  </a:lnTo>
                  <a:lnTo>
                    <a:pt x="1603" y="358004"/>
                  </a:lnTo>
                  <a:lnTo>
                    <a:pt x="5744" y="358004"/>
                  </a:lnTo>
                  <a:lnTo>
                    <a:pt x="5750" y="351654"/>
                  </a:lnTo>
                  <a:close/>
                </a:path>
                <a:path w="1445259" h="1384300">
                  <a:moveTo>
                    <a:pt x="1444338" y="351654"/>
                  </a:moveTo>
                  <a:lnTo>
                    <a:pt x="1440533" y="351654"/>
                  </a:lnTo>
                  <a:lnTo>
                    <a:pt x="1440521" y="358004"/>
                  </a:lnTo>
                  <a:lnTo>
                    <a:pt x="1444326" y="358004"/>
                  </a:lnTo>
                  <a:lnTo>
                    <a:pt x="1444338" y="351654"/>
                  </a:lnTo>
                  <a:close/>
                </a:path>
                <a:path w="1445259" h="1384300">
                  <a:moveTo>
                    <a:pt x="5744" y="358004"/>
                  </a:moveTo>
                  <a:lnTo>
                    <a:pt x="1603" y="358004"/>
                  </a:lnTo>
                  <a:lnTo>
                    <a:pt x="1592" y="364354"/>
                  </a:lnTo>
                  <a:lnTo>
                    <a:pt x="5738" y="364354"/>
                  </a:lnTo>
                  <a:lnTo>
                    <a:pt x="5744" y="358004"/>
                  </a:lnTo>
                  <a:close/>
                </a:path>
                <a:path w="1445259" h="1384300">
                  <a:moveTo>
                    <a:pt x="1444326" y="358004"/>
                  </a:moveTo>
                  <a:lnTo>
                    <a:pt x="1440521" y="358004"/>
                  </a:lnTo>
                  <a:lnTo>
                    <a:pt x="1440510" y="364354"/>
                  </a:lnTo>
                  <a:lnTo>
                    <a:pt x="1444315" y="364354"/>
                  </a:lnTo>
                  <a:lnTo>
                    <a:pt x="1444326" y="358004"/>
                  </a:lnTo>
                  <a:close/>
                </a:path>
                <a:path w="1445259" h="1384300">
                  <a:moveTo>
                    <a:pt x="5738" y="364354"/>
                  </a:moveTo>
                  <a:lnTo>
                    <a:pt x="1592" y="364354"/>
                  </a:lnTo>
                  <a:lnTo>
                    <a:pt x="1580" y="370704"/>
                  </a:lnTo>
                  <a:lnTo>
                    <a:pt x="5732" y="370704"/>
                  </a:lnTo>
                  <a:lnTo>
                    <a:pt x="5738" y="364354"/>
                  </a:lnTo>
                  <a:close/>
                </a:path>
                <a:path w="1445259" h="1384300">
                  <a:moveTo>
                    <a:pt x="1444315" y="364354"/>
                  </a:moveTo>
                  <a:lnTo>
                    <a:pt x="1440510" y="364354"/>
                  </a:lnTo>
                  <a:lnTo>
                    <a:pt x="1440498" y="370704"/>
                  </a:lnTo>
                  <a:lnTo>
                    <a:pt x="1444303" y="370704"/>
                  </a:lnTo>
                  <a:lnTo>
                    <a:pt x="1444315" y="364354"/>
                  </a:lnTo>
                  <a:close/>
                </a:path>
                <a:path w="1445259" h="1384300">
                  <a:moveTo>
                    <a:pt x="5732" y="370704"/>
                  </a:moveTo>
                  <a:lnTo>
                    <a:pt x="1580" y="370704"/>
                  </a:lnTo>
                  <a:lnTo>
                    <a:pt x="1559" y="382134"/>
                  </a:lnTo>
                  <a:lnTo>
                    <a:pt x="5722" y="382134"/>
                  </a:lnTo>
                  <a:lnTo>
                    <a:pt x="5732" y="370704"/>
                  </a:lnTo>
                  <a:close/>
                </a:path>
                <a:path w="1445259" h="1384300">
                  <a:moveTo>
                    <a:pt x="1444303" y="370704"/>
                  </a:moveTo>
                  <a:lnTo>
                    <a:pt x="1440498" y="370704"/>
                  </a:lnTo>
                  <a:lnTo>
                    <a:pt x="1440477" y="382134"/>
                  </a:lnTo>
                  <a:lnTo>
                    <a:pt x="1444282" y="382134"/>
                  </a:lnTo>
                  <a:lnTo>
                    <a:pt x="1444303" y="370704"/>
                  </a:lnTo>
                  <a:close/>
                </a:path>
                <a:path w="1445259" h="1384300">
                  <a:moveTo>
                    <a:pt x="5722" y="382134"/>
                  </a:moveTo>
                  <a:lnTo>
                    <a:pt x="1559" y="382134"/>
                  </a:lnTo>
                  <a:lnTo>
                    <a:pt x="1524" y="401184"/>
                  </a:lnTo>
                  <a:lnTo>
                    <a:pt x="5704" y="401184"/>
                  </a:lnTo>
                  <a:lnTo>
                    <a:pt x="5722" y="382134"/>
                  </a:lnTo>
                  <a:close/>
                </a:path>
                <a:path w="1445259" h="1384300">
                  <a:moveTo>
                    <a:pt x="1444282" y="382134"/>
                  </a:moveTo>
                  <a:lnTo>
                    <a:pt x="1440477" y="382134"/>
                  </a:lnTo>
                  <a:lnTo>
                    <a:pt x="1440442" y="401184"/>
                  </a:lnTo>
                  <a:lnTo>
                    <a:pt x="1444247" y="401184"/>
                  </a:lnTo>
                  <a:lnTo>
                    <a:pt x="1444282" y="382134"/>
                  </a:lnTo>
                  <a:close/>
                </a:path>
                <a:path w="1445259" h="1384300">
                  <a:moveTo>
                    <a:pt x="5704" y="401184"/>
                  </a:moveTo>
                  <a:lnTo>
                    <a:pt x="1524" y="401184"/>
                  </a:lnTo>
                  <a:lnTo>
                    <a:pt x="1512" y="407534"/>
                  </a:lnTo>
                  <a:lnTo>
                    <a:pt x="5698" y="407534"/>
                  </a:lnTo>
                  <a:lnTo>
                    <a:pt x="5704" y="401184"/>
                  </a:lnTo>
                  <a:close/>
                </a:path>
                <a:path w="1445259" h="1384300">
                  <a:moveTo>
                    <a:pt x="1444247" y="401184"/>
                  </a:moveTo>
                  <a:lnTo>
                    <a:pt x="1440442" y="401184"/>
                  </a:lnTo>
                  <a:lnTo>
                    <a:pt x="1440430" y="407534"/>
                  </a:lnTo>
                  <a:lnTo>
                    <a:pt x="1444235" y="407534"/>
                  </a:lnTo>
                  <a:lnTo>
                    <a:pt x="1444247" y="401184"/>
                  </a:lnTo>
                  <a:close/>
                </a:path>
                <a:path w="1445259" h="1384300">
                  <a:moveTo>
                    <a:pt x="5698" y="407534"/>
                  </a:moveTo>
                  <a:lnTo>
                    <a:pt x="1512" y="407534"/>
                  </a:lnTo>
                  <a:lnTo>
                    <a:pt x="1487" y="421504"/>
                  </a:lnTo>
                  <a:lnTo>
                    <a:pt x="5686" y="421504"/>
                  </a:lnTo>
                  <a:lnTo>
                    <a:pt x="5698" y="407534"/>
                  </a:lnTo>
                  <a:close/>
                </a:path>
                <a:path w="1445259" h="1384300">
                  <a:moveTo>
                    <a:pt x="1444235" y="407534"/>
                  </a:moveTo>
                  <a:lnTo>
                    <a:pt x="1440430" y="407534"/>
                  </a:lnTo>
                  <a:lnTo>
                    <a:pt x="1440404" y="421504"/>
                  </a:lnTo>
                  <a:lnTo>
                    <a:pt x="1444210" y="421504"/>
                  </a:lnTo>
                  <a:lnTo>
                    <a:pt x="1444235" y="407534"/>
                  </a:lnTo>
                  <a:close/>
                </a:path>
                <a:path w="1445259" h="1384300">
                  <a:moveTo>
                    <a:pt x="5686" y="421504"/>
                  </a:moveTo>
                  <a:lnTo>
                    <a:pt x="1487" y="421504"/>
                  </a:lnTo>
                  <a:lnTo>
                    <a:pt x="1183" y="586604"/>
                  </a:lnTo>
                  <a:lnTo>
                    <a:pt x="5533" y="586604"/>
                  </a:lnTo>
                  <a:lnTo>
                    <a:pt x="5686" y="421504"/>
                  </a:lnTo>
                  <a:close/>
                </a:path>
                <a:path w="1445259" h="1384300">
                  <a:moveTo>
                    <a:pt x="1444210" y="421504"/>
                  </a:moveTo>
                  <a:lnTo>
                    <a:pt x="1440404" y="421504"/>
                  </a:lnTo>
                  <a:lnTo>
                    <a:pt x="1440099" y="586604"/>
                  </a:lnTo>
                  <a:lnTo>
                    <a:pt x="1443906" y="586604"/>
                  </a:lnTo>
                  <a:lnTo>
                    <a:pt x="1444210" y="421504"/>
                  </a:lnTo>
                  <a:close/>
                </a:path>
                <a:path w="1445259" h="1384300">
                  <a:moveTo>
                    <a:pt x="5533" y="586604"/>
                  </a:moveTo>
                  <a:lnTo>
                    <a:pt x="1183" y="586604"/>
                  </a:lnTo>
                  <a:lnTo>
                    <a:pt x="1055" y="656454"/>
                  </a:lnTo>
                  <a:lnTo>
                    <a:pt x="5468" y="656454"/>
                  </a:lnTo>
                  <a:lnTo>
                    <a:pt x="5533" y="586604"/>
                  </a:lnTo>
                  <a:close/>
                </a:path>
                <a:path w="1445259" h="1384300">
                  <a:moveTo>
                    <a:pt x="1443906" y="586604"/>
                  </a:moveTo>
                  <a:lnTo>
                    <a:pt x="1440099" y="586604"/>
                  </a:lnTo>
                  <a:lnTo>
                    <a:pt x="1439970" y="656454"/>
                  </a:lnTo>
                  <a:lnTo>
                    <a:pt x="1443778" y="656454"/>
                  </a:lnTo>
                  <a:lnTo>
                    <a:pt x="1443906" y="586604"/>
                  </a:lnTo>
                  <a:close/>
                </a:path>
                <a:path w="1445259" h="1384300">
                  <a:moveTo>
                    <a:pt x="5468" y="656454"/>
                  </a:moveTo>
                  <a:lnTo>
                    <a:pt x="1055" y="656454"/>
                  </a:lnTo>
                  <a:lnTo>
                    <a:pt x="469" y="975224"/>
                  </a:lnTo>
                  <a:lnTo>
                    <a:pt x="5174" y="975224"/>
                  </a:lnTo>
                  <a:lnTo>
                    <a:pt x="5468" y="656454"/>
                  </a:lnTo>
                  <a:close/>
                </a:path>
                <a:path w="1445259" h="1384300">
                  <a:moveTo>
                    <a:pt x="1443778" y="656454"/>
                  </a:moveTo>
                  <a:lnTo>
                    <a:pt x="1439970" y="656454"/>
                  </a:lnTo>
                  <a:lnTo>
                    <a:pt x="1439381" y="975224"/>
                  </a:lnTo>
                  <a:lnTo>
                    <a:pt x="1443193" y="975224"/>
                  </a:lnTo>
                  <a:lnTo>
                    <a:pt x="1443778" y="656454"/>
                  </a:lnTo>
                  <a:close/>
                </a:path>
                <a:path w="1445259" h="1384300">
                  <a:moveTo>
                    <a:pt x="5174" y="975224"/>
                  </a:moveTo>
                  <a:lnTo>
                    <a:pt x="469" y="975224"/>
                  </a:lnTo>
                  <a:lnTo>
                    <a:pt x="462" y="979034"/>
                  </a:lnTo>
                  <a:lnTo>
                    <a:pt x="5170" y="979034"/>
                  </a:lnTo>
                  <a:lnTo>
                    <a:pt x="5174" y="975224"/>
                  </a:lnTo>
                  <a:close/>
                </a:path>
                <a:path w="1445259" h="1384300">
                  <a:moveTo>
                    <a:pt x="1443193" y="975224"/>
                  </a:moveTo>
                  <a:lnTo>
                    <a:pt x="1439381" y="975224"/>
                  </a:lnTo>
                  <a:lnTo>
                    <a:pt x="1439373" y="979034"/>
                  </a:lnTo>
                  <a:lnTo>
                    <a:pt x="1443186" y="979034"/>
                  </a:lnTo>
                  <a:lnTo>
                    <a:pt x="1443193" y="975224"/>
                  </a:lnTo>
                  <a:close/>
                </a:path>
                <a:path w="1445259" h="1384300">
                  <a:moveTo>
                    <a:pt x="5170" y="979034"/>
                  </a:moveTo>
                  <a:lnTo>
                    <a:pt x="462" y="979034"/>
                  </a:lnTo>
                  <a:lnTo>
                    <a:pt x="457" y="981574"/>
                  </a:lnTo>
                  <a:lnTo>
                    <a:pt x="5168" y="981574"/>
                  </a:lnTo>
                  <a:lnTo>
                    <a:pt x="5170" y="979034"/>
                  </a:lnTo>
                  <a:close/>
                </a:path>
                <a:path w="1445259" h="1384300">
                  <a:moveTo>
                    <a:pt x="1443186" y="979034"/>
                  </a:moveTo>
                  <a:lnTo>
                    <a:pt x="1439373" y="979034"/>
                  </a:lnTo>
                  <a:lnTo>
                    <a:pt x="1439369" y="981574"/>
                  </a:lnTo>
                  <a:lnTo>
                    <a:pt x="1443181" y="981574"/>
                  </a:lnTo>
                  <a:lnTo>
                    <a:pt x="1443186" y="979034"/>
                  </a:lnTo>
                  <a:close/>
                </a:path>
                <a:path w="1445259" h="1384300">
                  <a:moveTo>
                    <a:pt x="5168" y="981574"/>
                  </a:moveTo>
                  <a:lnTo>
                    <a:pt x="457" y="981574"/>
                  </a:lnTo>
                  <a:lnTo>
                    <a:pt x="434" y="994274"/>
                  </a:lnTo>
                  <a:lnTo>
                    <a:pt x="5156" y="994274"/>
                  </a:lnTo>
                  <a:lnTo>
                    <a:pt x="5168" y="981574"/>
                  </a:lnTo>
                  <a:close/>
                </a:path>
                <a:path w="1445259" h="1384300">
                  <a:moveTo>
                    <a:pt x="1443181" y="981574"/>
                  </a:moveTo>
                  <a:lnTo>
                    <a:pt x="1439369" y="981574"/>
                  </a:lnTo>
                  <a:lnTo>
                    <a:pt x="1439345" y="994274"/>
                  </a:lnTo>
                  <a:lnTo>
                    <a:pt x="1443158" y="994274"/>
                  </a:lnTo>
                  <a:lnTo>
                    <a:pt x="1443181" y="981574"/>
                  </a:lnTo>
                  <a:close/>
                </a:path>
                <a:path w="1445259" h="1384300">
                  <a:moveTo>
                    <a:pt x="5156" y="994274"/>
                  </a:moveTo>
                  <a:lnTo>
                    <a:pt x="434" y="994274"/>
                  </a:lnTo>
                  <a:lnTo>
                    <a:pt x="427" y="998084"/>
                  </a:lnTo>
                  <a:lnTo>
                    <a:pt x="5153" y="998084"/>
                  </a:lnTo>
                  <a:lnTo>
                    <a:pt x="5156" y="994274"/>
                  </a:lnTo>
                  <a:close/>
                </a:path>
                <a:path w="1445259" h="1384300">
                  <a:moveTo>
                    <a:pt x="1443158" y="994274"/>
                  </a:moveTo>
                  <a:lnTo>
                    <a:pt x="1439345" y="994274"/>
                  </a:lnTo>
                  <a:lnTo>
                    <a:pt x="1439338" y="998084"/>
                  </a:lnTo>
                  <a:lnTo>
                    <a:pt x="1443151" y="998084"/>
                  </a:lnTo>
                  <a:lnTo>
                    <a:pt x="1443158" y="994274"/>
                  </a:lnTo>
                  <a:close/>
                </a:path>
                <a:path w="1445259" h="1384300">
                  <a:moveTo>
                    <a:pt x="5153" y="998084"/>
                  </a:moveTo>
                  <a:lnTo>
                    <a:pt x="427" y="998084"/>
                  </a:lnTo>
                  <a:lnTo>
                    <a:pt x="415" y="1004434"/>
                  </a:lnTo>
                  <a:lnTo>
                    <a:pt x="5147" y="1004434"/>
                  </a:lnTo>
                  <a:lnTo>
                    <a:pt x="5153" y="998084"/>
                  </a:lnTo>
                  <a:close/>
                </a:path>
                <a:path w="1445259" h="1384300">
                  <a:moveTo>
                    <a:pt x="1443151" y="998084"/>
                  </a:moveTo>
                  <a:lnTo>
                    <a:pt x="1439338" y="998084"/>
                  </a:lnTo>
                  <a:lnTo>
                    <a:pt x="1439327" y="1004434"/>
                  </a:lnTo>
                  <a:lnTo>
                    <a:pt x="1443139" y="1004434"/>
                  </a:lnTo>
                  <a:lnTo>
                    <a:pt x="1443151" y="998084"/>
                  </a:lnTo>
                  <a:close/>
                </a:path>
                <a:path w="1445259" h="1384300">
                  <a:moveTo>
                    <a:pt x="5147" y="1004434"/>
                  </a:moveTo>
                  <a:lnTo>
                    <a:pt x="415" y="1004434"/>
                  </a:lnTo>
                  <a:lnTo>
                    <a:pt x="357" y="1036184"/>
                  </a:lnTo>
                  <a:lnTo>
                    <a:pt x="5117" y="1036184"/>
                  </a:lnTo>
                  <a:lnTo>
                    <a:pt x="5147" y="1004434"/>
                  </a:lnTo>
                  <a:close/>
                </a:path>
                <a:path w="1445259" h="1384300">
                  <a:moveTo>
                    <a:pt x="1443139" y="1004434"/>
                  </a:moveTo>
                  <a:lnTo>
                    <a:pt x="1439327" y="1004434"/>
                  </a:lnTo>
                  <a:lnTo>
                    <a:pt x="1439268" y="1036184"/>
                  </a:lnTo>
                  <a:lnTo>
                    <a:pt x="1443081" y="1036184"/>
                  </a:lnTo>
                  <a:lnTo>
                    <a:pt x="1443139" y="1004434"/>
                  </a:lnTo>
                  <a:close/>
                </a:path>
                <a:path w="1445259" h="1384300">
                  <a:moveTo>
                    <a:pt x="5117" y="1036184"/>
                  </a:moveTo>
                  <a:lnTo>
                    <a:pt x="357" y="1036184"/>
                  </a:lnTo>
                  <a:lnTo>
                    <a:pt x="275" y="1080634"/>
                  </a:lnTo>
                  <a:lnTo>
                    <a:pt x="5076" y="1080634"/>
                  </a:lnTo>
                  <a:lnTo>
                    <a:pt x="5117" y="1036184"/>
                  </a:lnTo>
                  <a:close/>
                </a:path>
                <a:path w="1445259" h="1384300">
                  <a:moveTo>
                    <a:pt x="1443081" y="1036184"/>
                  </a:moveTo>
                  <a:lnTo>
                    <a:pt x="1439268" y="1036184"/>
                  </a:lnTo>
                  <a:lnTo>
                    <a:pt x="1439186" y="1080634"/>
                  </a:lnTo>
                  <a:lnTo>
                    <a:pt x="1442999" y="1080634"/>
                  </a:lnTo>
                  <a:lnTo>
                    <a:pt x="1443081" y="1036184"/>
                  </a:lnTo>
                  <a:close/>
                </a:path>
                <a:path w="1445259" h="1384300">
                  <a:moveTo>
                    <a:pt x="5076" y="1080634"/>
                  </a:moveTo>
                  <a:lnTo>
                    <a:pt x="275" y="1080634"/>
                  </a:lnTo>
                  <a:lnTo>
                    <a:pt x="270" y="1083174"/>
                  </a:lnTo>
                  <a:lnTo>
                    <a:pt x="5074" y="1083174"/>
                  </a:lnTo>
                  <a:lnTo>
                    <a:pt x="5076" y="1080634"/>
                  </a:lnTo>
                  <a:close/>
                </a:path>
                <a:path w="1445259" h="1384300">
                  <a:moveTo>
                    <a:pt x="1442999" y="1080634"/>
                  </a:moveTo>
                  <a:lnTo>
                    <a:pt x="1439186" y="1080634"/>
                  </a:lnTo>
                  <a:lnTo>
                    <a:pt x="1439181" y="1083174"/>
                  </a:lnTo>
                  <a:lnTo>
                    <a:pt x="1442994" y="1083174"/>
                  </a:lnTo>
                  <a:lnTo>
                    <a:pt x="1442999" y="1080634"/>
                  </a:lnTo>
                  <a:close/>
                </a:path>
                <a:path w="1445259" h="1384300">
                  <a:moveTo>
                    <a:pt x="5074" y="1083174"/>
                  </a:moveTo>
                  <a:lnTo>
                    <a:pt x="270" y="1083174"/>
                  </a:lnTo>
                  <a:lnTo>
                    <a:pt x="263" y="1086984"/>
                  </a:lnTo>
                  <a:lnTo>
                    <a:pt x="5070" y="1086984"/>
                  </a:lnTo>
                  <a:lnTo>
                    <a:pt x="5074" y="1083174"/>
                  </a:lnTo>
                  <a:close/>
                </a:path>
                <a:path w="1445259" h="1384300">
                  <a:moveTo>
                    <a:pt x="1442994" y="1083174"/>
                  </a:moveTo>
                  <a:lnTo>
                    <a:pt x="1439181" y="1083174"/>
                  </a:lnTo>
                  <a:lnTo>
                    <a:pt x="1439174" y="1086984"/>
                  </a:lnTo>
                  <a:lnTo>
                    <a:pt x="1442987" y="1086984"/>
                  </a:lnTo>
                  <a:lnTo>
                    <a:pt x="1442994" y="1083174"/>
                  </a:lnTo>
                  <a:close/>
                </a:path>
                <a:path w="1445259" h="1384300">
                  <a:moveTo>
                    <a:pt x="5070" y="1086984"/>
                  </a:moveTo>
                  <a:lnTo>
                    <a:pt x="263" y="1086984"/>
                  </a:lnTo>
                  <a:lnTo>
                    <a:pt x="193" y="1125084"/>
                  </a:lnTo>
                  <a:lnTo>
                    <a:pt x="5035" y="1125084"/>
                  </a:lnTo>
                  <a:lnTo>
                    <a:pt x="5070" y="1086984"/>
                  </a:lnTo>
                  <a:close/>
                </a:path>
                <a:path w="1445259" h="1384300">
                  <a:moveTo>
                    <a:pt x="1442987" y="1086984"/>
                  </a:moveTo>
                  <a:lnTo>
                    <a:pt x="1439174" y="1086984"/>
                  </a:lnTo>
                  <a:lnTo>
                    <a:pt x="1439104" y="1125084"/>
                  </a:lnTo>
                  <a:lnTo>
                    <a:pt x="1442918" y="1125084"/>
                  </a:lnTo>
                  <a:lnTo>
                    <a:pt x="1442987" y="1086984"/>
                  </a:lnTo>
                  <a:close/>
                </a:path>
                <a:path w="1445259" h="1384300">
                  <a:moveTo>
                    <a:pt x="4978" y="1187441"/>
                  </a:moveTo>
                  <a:lnTo>
                    <a:pt x="79" y="1187441"/>
                  </a:lnTo>
                  <a:lnTo>
                    <a:pt x="77" y="1188584"/>
                  </a:lnTo>
                  <a:lnTo>
                    <a:pt x="4977" y="1188584"/>
                  </a:lnTo>
                  <a:lnTo>
                    <a:pt x="4978" y="1187441"/>
                  </a:lnTo>
                  <a:close/>
                </a:path>
                <a:path w="1445259" h="1384300">
                  <a:moveTo>
                    <a:pt x="1442803" y="1187441"/>
                  </a:moveTo>
                  <a:lnTo>
                    <a:pt x="1438988" y="1187441"/>
                  </a:lnTo>
                  <a:lnTo>
                    <a:pt x="1438986" y="1188584"/>
                  </a:lnTo>
                  <a:lnTo>
                    <a:pt x="1442801" y="1188584"/>
                  </a:lnTo>
                  <a:lnTo>
                    <a:pt x="1442803" y="1187441"/>
                  </a:lnTo>
                  <a:close/>
                </a:path>
                <a:path w="1445259" h="1384300">
                  <a:moveTo>
                    <a:pt x="88" y="1182234"/>
                  </a:moveTo>
                  <a:lnTo>
                    <a:pt x="79" y="1187441"/>
                  </a:lnTo>
                  <a:lnTo>
                    <a:pt x="4978" y="1187441"/>
                  </a:lnTo>
                  <a:lnTo>
                    <a:pt x="4982" y="1182235"/>
                  </a:lnTo>
                  <a:lnTo>
                    <a:pt x="88" y="1182234"/>
                  </a:lnTo>
                  <a:close/>
                </a:path>
                <a:path w="1445259" h="1384300">
                  <a:moveTo>
                    <a:pt x="1438998" y="1182361"/>
                  </a:moveTo>
                  <a:lnTo>
                    <a:pt x="1438989" y="1187315"/>
                  </a:lnTo>
                  <a:lnTo>
                    <a:pt x="1442803" y="1187314"/>
                  </a:lnTo>
                  <a:lnTo>
                    <a:pt x="1442812" y="1182361"/>
                  </a:lnTo>
                  <a:lnTo>
                    <a:pt x="1438998" y="1182361"/>
                  </a:lnTo>
                  <a:close/>
                </a:path>
                <a:path w="1445259" h="1384300">
                  <a:moveTo>
                    <a:pt x="1442875" y="1148071"/>
                  </a:moveTo>
                  <a:lnTo>
                    <a:pt x="1439061" y="1148071"/>
                  </a:lnTo>
                  <a:lnTo>
                    <a:pt x="1439017" y="1172074"/>
                  </a:lnTo>
                  <a:lnTo>
                    <a:pt x="4992" y="1172201"/>
                  </a:lnTo>
                  <a:lnTo>
                    <a:pt x="1439017" y="1172201"/>
                  </a:lnTo>
                  <a:lnTo>
                    <a:pt x="1439007" y="1177154"/>
                  </a:lnTo>
                  <a:lnTo>
                    <a:pt x="4987" y="1177281"/>
                  </a:lnTo>
                  <a:lnTo>
                    <a:pt x="1439007" y="1177281"/>
                  </a:lnTo>
                  <a:lnTo>
                    <a:pt x="1438998" y="1182234"/>
                  </a:lnTo>
                  <a:lnTo>
                    <a:pt x="1442813" y="1182234"/>
                  </a:lnTo>
                  <a:lnTo>
                    <a:pt x="1442813" y="1182361"/>
                  </a:lnTo>
                  <a:lnTo>
                    <a:pt x="1442875" y="1148071"/>
                  </a:lnTo>
                  <a:close/>
                </a:path>
                <a:path w="1445259" h="1384300">
                  <a:moveTo>
                    <a:pt x="1438998" y="1182234"/>
                  </a:moveTo>
                  <a:lnTo>
                    <a:pt x="4982" y="1182235"/>
                  </a:lnTo>
                  <a:lnTo>
                    <a:pt x="1438998" y="1182361"/>
                  </a:lnTo>
                  <a:close/>
                </a:path>
                <a:path w="1445259" h="1384300">
                  <a:moveTo>
                    <a:pt x="5014" y="1148071"/>
                  </a:moveTo>
                  <a:lnTo>
                    <a:pt x="151" y="1148071"/>
                  </a:lnTo>
                  <a:lnTo>
                    <a:pt x="88" y="1182234"/>
                  </a:lnTo>
                  <a:lnTo>
                    <a:pt x="4982" y="1182234"/>
                  </a:lnTo>
                  <a:lnTo>
                    <a:pt x="5014" y="1148071"/>
                  </a:lnTo>
                  <a:close/>
                </a:path>
                <a:path w="1445259" h="1384300">
                  <a:moveTo>
                    <a:pt x="5016" y="1145531"/>
                  </a:moveTo>
                  <a:lnTo>
                    <a:pt x="156" y="1145531"/>
                  </a:lnTo>
                  <a:lnTo>
                    <a:pt x="151" y="1148071"/>
                  </a:lnTo>
                  <a:lnTo>
                    <a:pt x="5014" y="1148071"/>
                  </a:lnTo>
                  <a:lnTo>
                    <a:pt x="5016" y="1145531"/>
                  </a:lnTo>
                  <a:close/>
                </a:path>
                <a:path w="1445259" h="1384300">
                  <a:moveTo>
                    <a:pt x="1439062" y="1147945"/>
                  </a:moveTo>
                  <a:lnTo>
                    <a:pt x="5014" y="1148071"/>
                  </a:lnTo>
                  <a:lnTo>
                    <a:pt x="1439061" y="1148071"/>
                  </a:lnTo>
                  <a:close/>
                </a:path>
                <a:path w="1445259" h="1384300">
                  <a:moveTo>
                    <a:pt x="1442880" y="1145531"/>
                  </a:moveTo>
                  <a:lnTo>
                    <a:pt x="1439066" y="1145531"/>
                  </a:lnTo>
                  <a:lnTo>
                    <a:pt x="1439062" y="1147945"/>
                  </a:lnTo>
                  <a:lnTo>
                    <a:pt x="1442876" y="1147944"/>
                  </a:lnTo>
                  <a:lnTo>
                    <a:pt x="1442880" y="1145531"/>
                  </a:lnTo>
                  <a:close/>
                </a:path>
                <a:path w="1445259" h="1384300">
                  <a:moveTo>
                    <a:pt x="5024" y="1137911"/>
                  </a:moveTo>
                  <a:lnTo>
                    <a:pt x="170" y="1137911"/>
                  </a:lnTo>
                  <a:lnTo>
                    <a:pt x="156" y="1145531"/>
                  </a:lnTo>
                  <a:lnTo>
                    <a:pt x="5016" y="1145531"/>
                  </a:lnTo>
                  <a:lnTo>
                    <a:pt x="5024" y="1137911"/>
                  </a:lnTo>
                  <a:close/>
                </a:path>
                <a:path w="1445259" h="1384300">
                  <a:moveTo>
                    <a:pt x="1439066" y="1145405"/>
                  </a:moveTo>
                  <a:lnTo>
                    <a:pt x="5016" y="1145531"/>
                  </a:lnTo>
                  <a:lnTo>
                    <a:pt x="1439066" y="1145531"/>
                  </a:lnTo>
                  <a:close/>
                </a:path>
                <a:path w="1445259" h="1384300">
                  <a:moveTo>
                    <a:pt x="1442894" y="1137911"/>
                  </a:moveTo>
                  <a:lnTo>
                    <a:pt x="1439080" y="1137911"/>
                  </a:lnTo>
                  <a:lnTo>
                    <a:pt x="1439078" y="1139054"/>
                  </a:lnTo>
                  <a:lnTo>
                    <a:pt x="5022" y="1139181"/>
                  </a:lnTo>
                  <a:lnTo>
                    <a:pt x="1439078" y="1139181"/>
                  </a:lnTo>
                  <a:lnTo>
                    <a:pt x="1439066" y="1145405"/>
                  </a:lnTo>
                  <a:lnTo>
                    <a:pt x="1442880" y="1145404"/>
                  </a:lnTo>
                  <a:lnTo>
                    <a:pt x="1442894" y="1137911"/>
                  </a:lnTo>
                  <a:close/>
                </a:path>
                <a:path w="1445259" h="1384300">
                  <a:moveTo>
                    <a:pt x="1439080" y="1137784"/>
                  </a:moveTo>
                  <a:lnTo>
                    <a:pt x="5024" y="1137911"/>
                  </a:lnTo>
                  <a:lnTo>
                    <a:pt x="1439080" y="1137911"/>
                  </a:lnTo>
                  <a:lnTo>
                    <a:pt x="1439080" y="1137784"/>
                  </a:lnTo>
                  <a:close/>
                </a:path>
                <a:path w="1445259" h="1384300">
                  <a:moveTo>
                    <a:pt x="1442906" y="1131434"/>
                  </a:moveTo>
                  <a:lnTo>
                    <a:pt x="182" y="1131561"/>
                  </a:lnTo>
                  <a:lnTo>
                    <a:pt x="170" y="1137784"/>
                  </a:lnTo>
                  <a:lnTo>
                    <a:pt x="5024" y="1137784"/>
                  </a:lnTo>
                  <a:lnTo>
                    <a:pt x="5029" y="1131561"/>
                  </a:lnTo>
                  <a:lnTo>
                    <a:pt x="1442906" y="1131561"/>
                  </a:lnTo>
                  <a:lnTo>
                    <a:pt x="1442906" y="1131434"/>
                  </a:lnTo>
                  <a:close/>
                </a:path>
                <a:path w="1445259" h="1384300">
                  <a:moveTo>
                    <a:pt x="1442906" y="1131561"/>
                  </a:moveTo>
                  <a:lnTo>
                    <a:pt x="1439092" y="1131561"/>
                  </a:lnTo>
                  <a:lnTo>
                    <a:pt x="1439080" y="1137784"/>
                  </a:lnTo>
                  <a:lnTo>
                    <a:pt x="1442894" y="1137784"/>
                  </a:lnTo>
                  <a:lnTo>
                    <a:pt x="1442906" y="1131561"/>
                  </a:lnTo>
                  <a:close/>
                </a:path>
                <a:path w="1445259" h="1384300">
                  <a:moveTo>
                    <a:pt x="1439085" y="1135244"/>
                  </a:moveTo>
                  <a:lnTo>
                    <a:pt x="5026" y="1135371"/>
                  </a:lnTo>
                  <a:lnTo>
                    <a:pt x="1439085" y="1135371"/>
                  </a:lnTo>
                  <a:lnTo>
                    <a:pt x="1439085" y="1135244"/>
                  </a:lnTo>
                  <a:close/>
                </a:path>
                <a:path w="1445259" h="1384300">
                  <a:moveTo>
                    <a:pt x="5035" y="1125211"/>
                  </a:moveTo>
                  <a:lnTo>
                    <a:pt x="193" y="1125211"/>
                  </a:lnTo>
                  <a:lnTo>
                    <a:pt x="182" y="1131434"/>
                  </a:lnTo>
                  <a:lnTo>
                    <a:pt x="5029" y="1131434"/>
                  </a:lnTo>
                  <a:lnTo>
                    <a:pt x="5035" y="1125211"/>
                  </a:lnTo>
                  <a:close/>
                </a:path>
                <a:path w="1445259" h="1384300">
                  <a:moveTo>
                    <a:pt x="1442918" y="1125211"/>
                  </a:moveTo>
                  <a:lnTo>
                    <a:pt x="1439104" y="1125211"/>
                  </a:lnTo>
                  <a:lnTo>
                    <a:pt x="1439092" y="1131434"/>
                  </a:lnTo>
                  <a:lnTo>
                    <a:pt x="1442906" y="1131434"/>
                  </a:lnTo>
                  <a:lnTo>
                    <a:pt x="1442918" y="1125211"/>
                  </a:lnTo>
                  <a:close/>
                </a:path>
                <a:path w="1445259" h="1384300">
                  <a:moveTo>
                    <a:pt x="4977" y="1188584"/>
                  </a:moveTo>
                  <a:lnTo>
                    <a:pt x="77" y="1188584"/>
                  </a:lnTo>
                  <a:lnTo>
                    <a:pt x="65" y="1194934"/>
                  </a:lnTo>
                  <a:lnTo>
                    <a:pt x="4971" y="1194934"/>
                  </a:lnTo>
                  <a:lnTo>
                    <a:pt x="4977" y="1188584"/>
                  </a:lnTo>
                  <a:close/>
                </a:path>
                <a:path w="1445259" h="1384300">
                  <a:moveTo>
                    <a:pt x="1442801" y="1188584"/>
                  </a:moveTo>
                  <a:lnTo>
                    <a:pt x="1438986" y="1188584"/>
                  </a:lnTo>
                  <a:lnTo>
                    <a:pt x="1438974" y="1194934"/>
                  </a:lnTo>
                  <a:lnTo>
                    <a:pt x="1442789" y="1194934"/>
                  </a:lnTo>
                  <a:lnTo>
                    <a:pt x="1442801" y="1188584"/>
                  </a:lnTo>
                  <a:close/>
                </a:path>
                <a:path w="1445259" h="1384300">
                  <a:moveTo>
                    <a:pt x="4971" y="1194934"/>
                  </a:moveTo>
                  <a:lnTo>
                    <a:pt x="65" y="1194934"/>
                  </a:lnTo>
                  <a:lnTo>
                    <a:pt x="53" y="1201284"/>
                  </a:lnTo>
                  <a:lnTo>
                    <a:pt x="4965" y="1201284"/>
                  </a:lnTo>
                  <a:lnTo>
                    <a:pt x="4971" y="1194934"/>
                  </a:lnTo>
                  <a:close/>
                </a:path>
                <a:path w="1445259" h="1384300">
                  <a:moveTo>
                    <a:pt x="1442789" y="1194934"/>
                  </a:moveTo>
                  <a:lnTo>
                    <a:pt x="1438974" y="1194934"/>
                  </a:lnTo>
                  <a:lnTo>
                    <a:pt x="1438963" y="1201284"/>
                  </a:lnTo>
                  <a:lnTo>
                    <a:pt x="1442778" y="1201284"/>
                  </a:lnTo>
                  <a:lnTo>
                    <a:pt x="1442789" y="1194934"/>
                  </a:lnTo>
                  <a:close/>
                </a:path>
                <a:path w="1445259" h="1384300">
                  <a:moveTo>
                    <a:pt x="4965" y="1201284"/>
                  </a:moveTo>
                  <a:lnTo>
                    <a:pt x="53" y="1201284"/>
                  </a:lnTo>
                  <a:lnTo>
                    <a:pt x="42" y="1207634"/>
                  </a:lnTo>
                  <a:lnTo>
                    <a:pt x="4959" y="1207634"/>
                  </a:lnTo>
                  <a:lnTo>
                    <a:pt x="4965" y="1201284"/>
                  </a:lnTo>
                  <a:close/>
                </a:path>
                <a:path w="1445259" h="1384300">
                  <a:moveTo>
                    <a:pt x="1442778" y="1201284"/>
                  </a:moveTo>
                  <a:lnTo>
                    <a:pt x="1438963" y="1201284"/>
                  </a:lnTo>
                  <a:lnTo>
                    <a:pt x="1438951" y="1207634"/>
                  </a:lnTo>
                  <a:lnTo>
                    <a:pt x="1442766" y="1207634"/>
                  </a:lnTo>
                  <a:lnTo>
                    <a:pt x="1442778" y="1201284"/>
                  </a:lnTo>
                  <a:close/>
                </a:path>
                <a:path w="1445259" h="1384300">
                  <a:moveTo>
                    <a:pt x="4959" y="1207634"/>
                  </a:moveTo>
                  <a:lnTo>
                    <a:pt x="42" y="1207634"/>
                  </a:lnTo>
                  <a:lnTo>
                    <a:pt x="37" y="1210174"/>
                  </a:lnTo>
                  <a:lnTo>
                    <a:pt x="4957" y="1210174"/>
                  </a:lnTo>
                  <a:lnTo>
                    <a:pt x="4959" y="1207634"/>
                  </a:lnTo>
                  <a:close/>
                </a:path>
                <a:path w="1445259" h="1384300">
                  <a:moveTo>
                    <a:pt x="1442766" y="1207634"/>
                  </a:moveTo>
                  <a:lnTo>
                    <a:pt x="1438951" y="1207634"/>
                  </a:lnTo>
                  <a:lnTo>
                    <a:pt x="1438946" y="1210174"/>
                  </a:lnTo>
                  <a:lnTo>
                    <a:pt x="1442761" y="1210174"/>
                  </a:lnTo>
                  <a:lnTo>
                    <a:pt x="1442766" y="1207634"/>
                  </a:lnTo>
                  <a:close/>
                </a:path>
                <a:path w="1445259" h="1384300">
                  <a:moveTo>
                    <a:pt x="4957" y="1210174"/>
                  </a:moveTo>
                  <a:lnTo>
                    <a:pt x="37" y="1210174"/>
                  </a:lnTo>
                  <a:lnTo>
                    <a:pt x="30" y="1213984"/>
                  </a:lnTo>
                  <a:lnTo>
                    <a:pt x="4953" y="1213984"/>
                  </a:lnTo>
                  <a:lnTo>
                    <a:pt x="4957" y="1210174"/>
                  </a:lnTo>
                  <a:close/>
                </a:path>
                <a:path w="1445259" h="1384300">
                  <a:moveTo>
                    <a:pt x="1442761" y="1210174"/>
                  </a:moveTo>
                  <a:lnTo>
                    <a:pt x="1438946" y="1210174"/>
                  </a:lnTo>
                  <a:lnTo>
                    <a:pt x="1438939" y="1213984"/>
                  </a:lnTo>
                  <a:lnTo>
                    <a:pt x="1442754" y="1213984"/>
                  </a:lnTo>
                  <a:lnTo>
                    <a:pt x="1442761" y="1210174"/>
                  </a:lnTo>
                  <a:close/>
                </a:path>
                <a:path w="1445259" h="1384300">
                  <a:moveTo>
                    <a:pt x="4953" y="1213984"/>
                  </a:moveTo>
                  <a:lnTo>
                    <a:pt x="30" y="1213984"/>
                  </a:lnTo>
                  <a:lnTo>
                    <a:pt x="14" y="1222874"/>
                  </a:lnTo>
                  <a:lnTo>
                    <a:pt x="4945" y="1222874"/>
                  </a:lnTo>
                  <a:lnTo>
                    <a:pt x="4953" y="1213984"/>
                  </a:lnTo>
                  <a:close/>
                </a:path>
                <a:path w="1445259" h="1384300">
                  <a:moveTo>
                    <a:pt x="1442754" y="1213984"/>
                  </a:moveTo>
                  <a:lnTo>
                    <a:pt x="1438939" y="1213984"/>
                  </a:lnTo>
                  <a:lnTo>
                    <a:pt x="1438923" y="1222874"/>
                  </a:lnTo>
                  <a:lnTo>
                    <a:pt x="1442738" y="1222874"/>
                  </a:lnTo>
                  <a:lnTo>
                    <a:pt x="1442754" y="1213984"/>
                  </a:lnTo>
                  <a:close/>
                </a:path>
                <a:path w="1445259" h="1384300">
                  <a:moveTo>
                    <a:pt x="4945" y="1222874"/>
                  </a:moveTo>
                  <a:lnTo>
                    <a:pt x="14" y="1222874"/>
                  </a:lnTo>
                  <a:lnTo>
                    <a:pt x="7" y="1226684"/>
                  </a:lnTo>
                  <a:lnTo>
                    <a:pt x="4941" y="1226684"/>
                  </a:lnTo>
                  <a:lnTo>
                    <a:pt x="4945" y="1222874"/>
                  </a:lnTo>
                  <a:close/>
                </a:path>
                <a:path w="1445259" h="1384300">
                  <a:moveTo>
                    <a:pt x="1442738" y="1222874"/>
                  </a:moveTo>
                  <a:lnTo>
                    <a:pt x="1438923" y="1222874"/>
                  </a:lnTo>
                  <a:lnTo>
                    <a:pt x="1438916" y="1226684"/>
                  </a:lnTo>
                  <a:lnTo>
                    <a:pt x="1442731" y="1226684"/>
                  </a:lnTo>
                  <a:lnTo>
                    <a:pt x="1442738" y="1222874"/>
                  </a:lnTo>
                  <a:close/>
                </a:path>
                <a:path w="1445259" h="1384300">
                  <a:moveTo>
                    <a:pt x="4941" y="1226684"/>
                  </a:moveTo>
                  <a:lnTo>
                    <a:pt x="7" y="1226684"/>
                  </a:lnTo>
                  <a:lnTo>
                    <a:pt x="2" y="1229224"/>
                  </a:lnTo>
                  <a:lnTo>
                    <a:pt x="4939" y="1229224"/>
                  </a:lnTo>
                  <a:lnTo>
                    <a:pt x="4941" y="1226684"/>
                  </a:lnTo>
                  <a:close/>
                </a:path>
                <a:path w="1445259" h="1384300">
                  <a:moveTo>
                    <a:pt x="1442731" y="1226684"/>
                  </a:moveTo>
                  <a:lnTo>
                    <a:pt x="1438916" y="1226684"/>
                  </a:lnTo>
                  <a:lnTo>
                    <a:pt x="1438911" y="1229224"/>
                  </a:lnTo>
                  <a:lnTo>
                    <a:pt x="1442726" y="1229224"/>
                  </a:lnTo>
                  <a:lnTo>
                    <a:pt x="1442731" y="1226684"/>
                  </a:lnTo>
                  <a:close/>
                </a:path>
                <a:path w="1445259" h="1384300">
                  <a:moveTo>
                    <a:pt x="4939" y="1229224"/>
                  </a:moveTo>
                  <a:lnTo>
                    <a:pt x="2" y="1229224"/>
                  </a:lnTo>
                  <a:lnTo>
                    <a:pt x="0" y="1230494"/>
                  </a:lnTo>
                  <a:lnTo>
                    <a:pt x="992" y="1230494"/>
                  </a:lnTo>
                  <a:lnTo>
                    <a:pt x="992" y="1231764"/>
                  </a:lnTo>
                  <a:lnTo>
                    <a:pt x="2262" y="1231764"/>
                  </a:lnTo>
                  <a:lnTo>
                    <a:pt x="2262" y="1233034"/>
                  </a:lnTo>
                  <a:lnTo>
                    <a:pt x="3532" y="1233034"/>
                  </a:lnTo>
                  <a:lnTo>
                    <a:pt x="3532" y="1235574"/>
                  </a:lnTo>
                  <a:lnTo>
                    <a:pt x="4933" y="1235574"/>
                  </a:lnTo>
                  <a:lnTo>
                    <a:pt x="4939" y="1229224"/>
                  </a:lnTo>
                  <a:close/>
                </a:path>
                <a:path w="1445259" h="1384300">
                  <a:moveTo>
                    <a:pt x="1442726" y="1229224"/>
                  </a:moveTo>
                  <a:lnTo>
                    <a:pt x="1438911" y="1229224"/>
                  </a:lnTo>
                  <a:lnTo>
                    <a:pt x="1438899" y="1235574"/>
                  </a:lnTo>
                  <a:lnTo>
                    <a:pt x="1442442" y="1235574"/>
                  </a:lnTo>
                  <a:lnTo>
                    <a:pt x="1442442" y="1234304"/>
                  </a:lnTo>
                  <a:lnTo>
                    <a:pt x="1442717" y="1234304"/>
                  </a:lnTo>
                  <a:lnTo>
                    <a:pt x="1442726" y="1229224"/>
                  </a:lnTo>
                  <a:close/>
                </a:path>
                <a:path w="1445259" h="1384300">
                  <a:moveTo>
                    <a:pt x="1441172" y="1235574"/>
                  </a:moveTo>
                  <a:lnTo>
                    <a:pt x="1438899" y="1235574"/>
                  </a:lnTo>
                  <a:lnTo>
                    <a:pt x="1438895" y="1238114"/>
                  </a:lnTo>
                  <a:lnTo>
                    <a:pt x="1439902" y="1238114"/>
                  </a:lnTo>
                  <a:lnTo>
                    <a:pt x="1439902" y="1236844"/>
                  </a:lnTo>
                  <a:lnTo>
                    <a:pt x="1441172" y="1236844"/>
                  </a:lnTo>
                  <a:lnTo>
                    <a:pt x="1441172" y="1235574"/>
                  </a:lnTo>
                  <a:close/>
                </a:path>
                <a:path w="1445259" h="1384300">
                  <a:moveTo>
                    <a:pt x="4933" y="1235574"/>
                  </a:moveTo>
                  <a:lnTo>
                    <a:pt x="4802" y="1235574"/>
                  </a:lnTo>
                  <a:lnTo>
                    <a:pt x="4802" y="1236844"/>
                  </a:lnTo>
                  <a:lnTo>
                    <a:pt x="4932" y="1236844"/>
                  </a:lnTo>
                  <a:lnTo>
                    <a:pt x="4933" y="1235574"/>
                  </a:lnTo>
                  <a:close/>
                </a:path>
                <a:path w="1445259" h="1384300">
                  <a:moveTo>
                    <a:pt x="149582" y="1378071"/>
                  </a:moveTo>
                  <a:lnTo>
                    <a:pt x="149582" y="1379084"/>
                  </a:lnTo>
                  <a:lnTo>
                    <a:pt x="721717" y="1379084"/>
                  </a:lnTo>
                  <a:lnTo>
                    <a:pt x="149582" y="1378071"/>
                  </a:lnTo>
                  <a:close/>
                </a:path>
                <a:path w="1445259" h="1384300">
                  <a:moveTo>
                    <a:pt x="1293852" y="1380354"/>
                  </a:moveTo>
                  <a:lnTo>
                    <a:pt x="153392" y="1380354"/>
                  </a:lnTo>
                  <a:lnTo>
                    <a:pt x="153392" y="1381624"/>
                  </a:lnTo>
                  <a:lnTo>
                    <a:pt x="1293852" y="1381624"/>
                  </a:lnTo>
                  <a:lnTo>
                    <a:pt x="1293852" y="1380354"/>
                  </a:lnTo>
                  <a:close/>
                </a:path>
                <a:path w="1445259" h="1384300">
                  <a:moveTo>
                    <a:pt x="721717" y="1379084"/>
                  </a:moveTo>
                  <a:lnTo>
                    <a:pt x="152122" y="1379084"/>
                  </a:lnTo>
                  <a:lnTo>
                    <a:pt x="152122" y="1380354"/>
                  </a:lnTo>
                  <a:lnTo>
                    <a:pt x="1296392" y="1380354"/>
                  </a:lnTo>
                  <a:lnTo>
                    <a:pt x="1296392" y="1380102"/>
                  </a:lnTo>
                  <a:lnTo>
                    <a:pt x="721717" y="1379084"/>
                  </a:lnTo>
                  <a:close/>
                </a:path>
                <a:path w="1445259" h="1384300">
                  <a:moveTo>
                    <a:pt x="1292582" y="1381624"/>
                  </a:moveTo>
                  <a:lnTo>
                    <a:pt x="154662" y="1381624"/>
                  </a:lnTo>
                  <a:lnTo>
                    <a:pt x="154662" y="1381897"/>
                  </a:lnTo>
                  <a:lnTo>
                    <a:pt x="1291312" y="1383898"/>
                  </a:lnTo>
                  <a:lnTo>
                    <a:pt x="1291312" y="1382894"/>
                  </a:lnTo>
                  <a:lnTo>
                    <a:pt x="1292582" y="1382894"/>
                  </a:lnTo>
                  <a:lnTo>
                    <a:pt x="1292582" y="1381624"/>
                  </a:lnTo>
                  <a:close/>
                </a:path>
              </a:pathLst>
            </a:custGeom>
            <a:solidFill>
              <a:srgbClr val="1245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5445890" y="4531616"/>
              <a:ext cx="1436370" cy="1376680"/>
            </a:xfrm>
            <a:custGeom>
              <a:avLst/>
              <a:gdLst/>
              <a:ahLst/>
              <a:cxnLst/>
              <a:rect l="l" t="t" r="r" b="b"/>
              <a:pathLst>
                <a:path w="1436370" h="1376679">
                  <a:moveTo>
                    <a:pt x="1296539" y="3553"/>
                  </a:moveTo>
                  <a:lnTo>
                    <a:pt x="140839" y="3553"/>
                  </a:lnTo>
                  <a:lnTo>
                    <a:pt x="140839" y="4823"/>
                  </a:lnTo>
                  <a:lnTo>
                    <a:pt x="1296539" y="4823"/>
                  </a:lnTo>
                  <a:lnTo>
                    <a:pt x="1296539" y="3553"/>
                  </a:lnTo>
                  <a:close/>
                </a:path>
                <a:path w="1436370" h="1376679">
                  <a:moveTo>
                    <a:pt x="1293999" y="2283"/>
                  </a:moveTo>
                  <a:lnTo>
                    <a:pt x="142109" y="2283"/>
                  </a:lnTo>
                  <a:lnTo>
                    <a:pt x="142109" y="3553"/>
                  </a:lnTo>
                  <a:lnTo>
                    <a:pt x="1293999" y="3553"/>
                  </a:lnTo>
                  <a:lnTo>
                    <a:pt x="1293999" y="2283"/>
                  </a:lnTo>
                  <a:close/>
                </a:path>
                <a:path w="1436370" h="1376679">
                  <a:moveTo>
                    <a:pt x="145919" y="0"/>
                  </a:moveTo>
                  <a:lnTo>
                    <a:pt x="145919" y="1013"/>
                  </a:lnTo>
                  <a:lnTo>
                    <a:pt x="144649" y="1013"/>
                  </a:lnTo>
                  <a:lnTo>
                    <a:pt x="144649" y="2283"/>
                  </a:lnTo>
                  <a:lnTo>
                    <a:pt x="1292729" y="2283"/>
                  </a:lnTo>
                  <a:lnTo>
                    <a:pt x="1292729" y="2029"/>
                  </a:lnTo>
                  <a:lnTo>
                    <a:pt x="145919" y="0"/>
                  </a:lnTo>
                  <a:close/>
                </a:path>
                <a:path w="1436370" h="1376679">
                  <a:moveTo>
                    <a:pt x="1297809" y="4823"/>
                  </a:moveTo>
                  <a:lnTo>
                    <a:pt x="139569" y="4823"/>
                  </a:lnTo>
                  <a:lnTo>
                    <a:pt x="1297809" y="5974"/>
                  </a:lnTo>
                  <a:lnTo>
                    <a:pt x="1297809" y="4823"/>
                  </a:lnTo>
                  <a:close/>
                </a:path>
                <a:path w="1436370" h="1376679">
                  <a:moveTo>
                    <a:pt x="5976" y="135633"/>
                  </a:moveTo>
                  <a:lnTo>
                    <a:pt x="4949" y="135633"/>
                  </a:lnTo>
                  <a:lnTo>
                    <a:pt x="4949" y="136903"/>
                  </a:lnTo>
                  <a:lnTo>
                    <a:pt x="3679" y="136903"/>
                  </a:lnTo>
                  <a:lnTo>
                    <a:pt x="3679" y="138173"/>
                  </a:lnTo>
                  <a:lnTo>
                    <a:pt x="5971" y="138173"/>
                  </a:lnTo>
                  <a:lnTo>
                    <a:pt x="5976" y="135633"/>
                  </a:lnTo>
                  <a:close/>
                </a:path>
                <a:path w="1436370" h="1376679">
                  <a:moveTo>
                    <a:pt x="1431159" y="135633"/>
                  </a:moveTo>
                  <a:lnTo>
                    <a:pt x="1430918" y="135633"/>
                  </a:lnTo>
                  <a:lnTo>
                    <a:pt x="1430913" y="138173"/>
                  </a:lnTo>
                  <a:lnTo>
                    <a:pt x="1432429" y="138173"/>
                  </a:lnTo>
                  <a:lnTo>
                    <a:pt x="1432429" y="136903"/>
                  </a:lnTo>
                  <a:lnTo>
                    <a:pt x="1431159" y="136903"/>
                  </a:lnTo>
                  <a:lnTo>
                    <a:pt x="1431159" y="135633"/>
                  </a:lnTo>
                  <a:close/>
                </a:path>
                <a:path w="1436370" h="1376679">
                  <a:moveTo>
                    <a:pt x="5971" y="138173"/>
                  </a:moveTo>
                  <a:lnTo>
                    <a:pt x="3679" y="138173"/>
                  </a:lnTo>
                  <a:lnTo>
                    <a:pt x="3679" y="139443"/>
                  </a:lnTo>
                  <a:lnTo>
                    <a:pt x="2409" y="139443"/>
                  </a:lnTo>
                  <a:lnTo>
                    <a:pt x="2409" y="140713"/>
                  </a:lnTo>
                  <a:lnTo>
                    <a:pt x="1139" y="140713"/>
                  </a:lnTo>
                  <a:lnTo>
                    <a:pt x="1139" y="141983"/>
                  </a:lnTo>
                  <a:lnTo>
                    <a:pt x="1008" y="141983"/>
                  </a:lnTo>
                  <a:lnTo>
                    <a:pt x="1005" y="144523"/>
                  </a:lnTo>
                  <a:lnTo>
                    <a:pt x="5959" y="144523"/>
                  </a:lnTo>
                  <a:lnTo>
                    <a:pt x="5971" y="138173"/>
                  </a:lnTo>
                  <a:close/>
                </a:path>
                <a:path w="1436370" h="1376679">
                  <a:moveTo>
                    <a:pt x="1433699" y="138173"/>
                  </a:moveTo>
                  <a:lnTo>
                    <a:pt x="1430913" y="138173"/>
                  </a:lnTo>
                  <a:lnTo>
                    <a:pt x="1430902" y="144523"/>
                  </a:lnTo>
                  <a:lnTo>
                    <a:pt x="1435976" y="144523"/>
                  </a:lnTo>
                  <a:lnTo>
                    <a:pt x="1435981" y="141983"/>
                  </a:lnTo>
                  <a:lnTo>
                    <a:pt x="1434969" y="141983"/>
                  </a:lnTo>
                  <a:lnTo>
                    <a:pt x="1434969" y="140713"/>
                  </a:lnTo>
                  <a:lnTo>
                    <a:pt x="1433699" y="140713"/>
                  </a:lnTo>
                  <a:lnTo>
                    <a:pt x="1433699" y="138173"/>
                  </a:lnTo>
                  <a:close/>
                </a:path>
                <a:path w="1436370" h="1376679">
                  <a:moveTo>
                    <a:pt x="5959" y="144523"/>
                  </a:moveTo>
                  <a:lnTo>
                    <a:pt x="1005" y="144523"/>
                  </a:lnTo>
                  <a:lnTo>
                    <a:pt x="1000" y="150873"/>
                  </a:lnTo>
                  <a:lnTo>
                    <a:pt x="5947" y="150873"/>
                  </a:lnTo>
                  <a:lnTo>
                    <a:pt x="5959" y="144523"/>
                  </a:lnTo>
                  <a:close/>
                </a:path>
                <a:path w="1436370" h="1376679">
                  <a:moveTo>
                    <a:pt x="1435976" y="144523"/>
                  </a:moveTo>
                  <a:lnTo>
                    <a:pt x="1430902" y="144523"/>
                  </a:lnTo>
                  <a:lnTo>
                    <a:pt x="1430890" y="150873"/>
                  </a:lnTo>
                  <a:lnTo>
                    <a:pt x="1435965" y="150873"/>
                  </a:lnTo>
                  <a:lnTo>
                    <a:pt x="1435976" y="144523"/>
                  </a:lnTo>
                  <a:close/>
                </a:path>
                <a:path w="1436370" h="1376679">
                  <a:moveTo>
                    <a:pt x="5947" y="150873"/>
                  </a:moveTo>
                  <a:lnTo>
                    <a:pt x="1000" y="150873"/>
                  </a:lnTo>
                  <a:lnTo>
                    <a:pt x="994" y="157223"/>
                  </a:lnTo>
                  <a:lnTo>
                    <a:pt x="5936" y="157223"/>
                  </a:lnTo>
                  <a:lnTo>
                    <a:pt x="5947" y="150873"/>
                  </a:lnTo>
                  <a:close/>
                </a:path>
                <a:path w="1436370" h="1376679">
                  <a:moveTo>
                    <a:pt x="1435965" y="150873"/>
                  </a:moveTo>
                  <a:lnTo>
                    <a:pt x="1430890" y="150873"/>
                  </a:lnTo>
                  <a:lnTo>
                    <a:pt x="1430878" y="157223"/>
                  </a:lnTo>
                  <a:lnTo>
                    <a:pt x="1435953" y="157223"/>
                  </a:lnTo>
                  <a:lnTo>
                    <a:pt x="1435965" y="150873"/>
                  </a:lnTo>
                  <a:close/>
                </a:path>
                <a:path w="1436370" h="1376679">
                  <a:moveTo>
                    <a:pt x="5936" y="157223"/>
                  </a:moveTo>
                  <a:lnTo>
                    <a:pt x="994" y="157223"/>
                  </a:lnTo>
                  <a:lnTo>
                    <a:pt x="988" y="163573"/>
                  </a:lnTo>
                  <a:lnTo>
                    <a:pt x="5924" y="163573"/>
                  </a:lnTo>
                  <a:lnTo>
                    <a:pt x="5936" y="157223"/>
                  </a:lnTo>
                  <a:close/>
                </a:path>
                <a:path w="1436370" h="1376679">
                  <a:moveTo>
                    <a:pt x="1435953" y="157223"/>
                  </a:moveTo>
                  <a:lnTo>
                    <a:pt x="1430878" y="157223"/>
                  </a:lnTo>
                  <a:lnTo>
                    <a:pt x="1430866" y="163573"/>
                  </a:lnTo>
                  <a:lnTo>
                    <a:pt x="1435941" y="163573"/>
                  </a:lnTo>
                  <a:lnTo>
                    <a:pt x="1435953" y="157223"/>
                  </a:lnTo>
                  <a:close/>
                </a:path>
                <a:path w="1436370" h="1376679">
                  <a:moveTo>
                    <a:pt x="5924" y="163573"/>
                  </a:moveTo>
                  <a:lnTo>
                    <a:pt x="988" y="163573"/>
                  </a:lnTo>
                  <a:lnTo>
                    <a:pt x="982" y="169923"/>
                  </a:lnTo>
                  <a:lnTo>
                    <a:pt x="5912" y="169923"/>
                  </a:lnTo>
                  <a:lnTo>
                    <a:pt x="5924" y="163573"/>
                  </a:lnTo>
                  <a:close/>
                </a:path>
                <a:path w="1436370" h="1376679">
                  <a:moveTo>
                    <a:pt x="1435941" y="163573"/>
                  </a:moveTo>
                  <a:lnTo>
                    <a:pt x="1430866" y="163573"/>
                  </a:lnTo>
                  <a:lnTo>
                    <a:pt x="1430854" y="169923"/>
                  </a:lnTo>
                  <a:lnTo>
                    <a:pt x="1435929" y="169923"/>
                  </a:lnTo>
                  <a:lnTo>
                    <a:pt x="1435941" y="163573"/>
                  </a:lnTo>
                  <a:close/>
                </a:path>
                <a:path w="1436370" h="1376679">
                  <a:moveTo>
                    <a:pt x="5912" y="169923"/>
                  </a:moveTo>
                  <a:lnTo>
                    <a:pt x="982" y="169923"/>
                  </a:lnTo>
                  <a:lnTo>
                    <a:pt x="970" y="182623"/>
                  </a:lnTo>
                  <a:lnTo>
                    <a:pt x="5888" y="182623"/>
                  </a:lnTo>
                  <a:lnTo>
                    <a:pt x="5912" y="169923"/>
                  </a:lnTo>
                  <a:close/>
                </a:path>
                <a:path w="1436370" h="1376679">
                  <a:moveTo>
                    <a:pt x="1435929" y="169923"/>
                  </a:moveTo>
                  <a:lnTo>
                    <a:pt x="1430854" y="169923"/>
                  </a:lnTo>
                  <a:lnTo>
                    <a:pt x="1430831" y="182623"/>
                  </a:lnTo>
                  <a:lnTo>
                    <a:pt x="1435906" y="182623"/>
                  </a:lnTo>
                  <a:lnTo>
                    <a:pt x="1435929" y="169923"/>
                  </a:lnTo>
                  <a:close/>
                </a:path>
                <a:path w="1436370" h="1376679">
                  <a:moveTo>
                    <a:pt x="5888" y="182623"/>
                  </a:moveTo>
                  <a:lnTo>
                    <a:pt x="970" y="182623"/>
                  </a:lnTo>
                  <a:lnTo>
                    <a:pt x="958" y="195323"/>
                  </a:lnTo>
                  <a:lnTo>
                    <a:pt x="5865" y="195323"/>
                  </a:lnTo>
                  <a:lnTo>
                    <a:pt x="5888" y="182623"/>
                  </a:lnTo>
                  <a:close/>
                </a:path>
                <a:path w="1436370" h="1376679">
                  <a:moveTo>
                    <a:pt x="1435906" y="182623"/>
                  </a:moveTo>
                  <a:lnTo>
                    <a:pt x="1430831" y="182623"/>
                  </a:lnTo>
                  <a:lnTo>
                    <a:pt x="1430807" y="195323"/>
                  </a:lnTo>
                  <a:lnTo>
                    <a:pt x="1435882" y="195323"/>
                  </a:lnTo>
                  <a:lnTo>
                    <a:pt x="1435906" y="182623"/>
                  </a:lnTo>
                  <a:close/>
                </a:path>
                <a:path w="1436370" h="1376679">
                  <a:moveTo>
                    <a:pt x="5865" y="195323"/>
                  </a:moveTo>
                  <a:lnTo>
                    <a:pt x="958" y="195323"/>
                  </a:lnTo>
                  <a:lnTo>
                    <a:pt x="947" y="208023"/>
                  </a:lnTo>
                  <a:lnTo>
                    <a:pt x="5841" y="208023"/>
                  </a:lnTo>
                  <a:lnTo>
                    <a:pt x="5865" y="195323"/>
                  </a:lnTo>
                  <a:close/>
                </a:path>
                <a:path w="1436370" h="1376679">
                  <a:moveTo>
                    <a:pt x="1435882" y="195323"/>
                  </a:moveTo>
                  <a:lnTo>
                    <a:pt x="1430807" y="195323"/>
                  </a:lnTo>
                  <a:lnTo>
                    <a:pt x="1430784" y="208023"/>
                  </a:lnTo>
                  <a:lnTo>
                    <a:pt x="1435859" y="208023"/>
                  </a:lnTo>
                  <a:lnTo>
                    <a:pt x="1435882" y="195323"/>
                  </a:lnTo>
                  <a:close/>
                </a:path>
                <a:path w="1436370" h="1376679">
                  <a:moveTo>
                    <a:pt x="5841" y="208023"/>
                  </a:moveTo>
                  <a:lnTo>
                    <a:pt x="947" y="208023"/>
                  </a:lnTo>
                  <a:lnTo>
                    <a:pt x="936" y="219453"/>
                  </a:lnTo>
                  <a:lnTo>
                    <a:pt x="5820" y="219453"/>
                  </a:lnTo>
                  <a:lnTo>
                    <a:pt x="5841" y="208023"/>
                  </a:lnTo>
                  <a:close/>
                </a:path>
                <a:path w="1436370" h="1376679">
                  <a:moveTo>
                    <a:pt x="1435859" y="208023"/>
                  </a:moveTo>
                  <a:lnTo>
                    <a:pt x="1430784" y="208023"/>
                  </a:lnTo>
                  <a:lnTo>
                    <a:pt x="1430762" y="219453"/>
                  </a:lnTo>
                  <a:lnTo>
                    <a:pt x="1435838" y="219453"/>
                  </a:lnTo>
                  <a:lnTo>
                    <a:pt x="1435859" y="208023"/>
                  </a:lnTo>
                  <a:close/>
                </a:path>
                <a:path w="1436370" h="1376679">
                  <a:moveTo>
                    <a:pt x="5820" y="219453"/>
                  </a:moveTo>
                  <a:lnTo>
                    <a:pt x="936" y="219453"/>
                  </a:lnTo>
                  <a:lnTo>
                    <a:pt x="930" y="225803"/>
                  </a:lnTo>
                  <a:lnTo>
                    <a:pt x="5808" y="225803"/>
                  </a:lnTo>
                  <a:lnTo>
                    <a:pt x="5820" y="219453"/>
                  </a:lnTo>
                  <a:close/>
                </a:path>
                <a:path w="1436370" h="1376679">
                  <a:moveTo>
                    <a:pt x="1435838" y="219453"/>
                  </a:moveTo>
                  <a:lnTo>
                    <a:pt x="1430762" y="219453"/>
                  </a:lnTo>
                  <a:lnTo>
                    <a:pt x="1430750" y="225803"/>
                  </a:lnTo>
                  <a:lnTo>
                    <a:pt x="1435826" y="225803"/>
                  </a:lnTo>
                  <a:lnTo>
                    <a:pt x="1435838" y="219453"/>
                  </a:lnTo>
                  <a:close/>
                </a:path>
                <a:path w="1436370" h="1376679">
                  <a:moveTo>
                    <a:pt x="5808" y="225803"/>
                  </a:moveTo>
                  <a:lnTo>
                    <a:pt x="930" y="225803"/>
                  </a:lnTo>
                  <a:lnTo>
                    <a:pt x="924" y="232153"/>
                  </a:lnTo>
                  <a:lnTo>
                    <a:pt x="5796" y="232153"/>
                  </a:lnTo>
                  <a:lnTo>
                    <a:pt x="5808" y="225803"/>
                  </a:lnTo>
                  <a:close/>
                </a:path>
                <a:path w="1436370" h="1376679">
                  <a:moveTo>
                    <a:pt x="1435826" y="225803"/>
                  </a:moveTo>
                  <a:lnTo>
                    <a:pt x="1430750" y="225803"/>
                  </a:lnTo>
                  <a:lnTo>
                    <a:pt x="1430739" y="232153"/>
                  </a:lnTo>
                  <a:lnTo>
                    <a:pt x="1435814" y="232153"/>
                  </a:lnTo>
                  <a:lnTo>
                    <a:pt x="1435826" y="225803"/>
                  </a:lnTo>
                  <a:close/>
                </a:path>
                <a:path w="1436370" h="1376679">
                  <a:moveTo>
                    <a:pt x="5796" y="232153"/>
                  </a:moveTo>
                  <a:lnTo>
                    <a:pt x="924" y="232153"/>
                  </a:lnTo>
                  <a:lnTo>
                    <a:pt x="919" y="238503"/>
                  </a:lnTo>
                  <a:lnTo>
                    <a:pt x="5784" y="238503"/>
                  </a:lnTo>
                  <a:lnTo>
                    <a:pt x="5796" y="232153"/>
                  </a:lnTo>
                  <a:close/>
                </a:path>
                <a:path w="1436370" h="1376679">
                  <a:moveTo>
                    <a:pt x="1435814" y="232153"/>
                  </a:moveTo>
                  <a:lnTo>
                    <a:pt x="1430739" y="232153"/>
                  </a:lnTo>
                  <a:lnTo>
                    <a:pt x="1430727" y="238503"/>
                  </a:lnTo>
                  <a:lnTo>
                    <a:pt x="1435803" y="238503"/>
                  </a:lnTo>
                  <a:lnTo>
                    <a:pt x="1435814" y="232153"/>
                  </a:lnTo>
                  <a:close/>
                </a:path>
                <a:path w="1436370" h="1376679">
                  <a:moveTo>
                    <a:pt x="5784" y="238503"/>
                  </a:moveTo>
                  <a:lnTo>
                    <a:pt x="919" y="238503"/>
                  </a:lnTo>
                  <a:lnTo>
                    <a:pt x="913" y="244853"/>
                  </a:lnTo>
                  <a:lnTo>
                    <a:pt x="5773" y="244853"/>
                  </a:lnTo>
                  <a:lnTo>
                    <a:pt x="5784" y="238503"/>
                  </a:lnTo>
                  <a:close/>
                </a:path>
                <a:path w="1436370" h="1376679">
                  <a:moveTo>
                    <a:pt x="1435803" y="238503"/>
                  </a:moveTo>
                  <a:lnTo>
                    <a:pt x="1430727" y="238503"/>
                  </a:lnTo>
                  <a:lnTo>
                    <a:pt x="1430715" y="244853"/>
                  </a:lnTo>
                  <a:lnTo>
                    <a:pt x="1435791" y="244853"/>
                  </a:lnTo>
                  <a:lnTo>
                    <a:pt x="1435803" y="238503"/>
                  </a:lnTo>
                  <a:close/>
                </a:path>
                <a:path w="1436370" h="1376679">
                  <a:moveTo>
                    <a:pt x="5773" y="244853"/>
                  </a:moveTo>
                  <a:lnTo>
                    <a:pt x="913" y="244853"/>
                  </a:lnTo>
                  <a:lnTo>
                    <a:pt x="907" y="251203"/>
                  </a:lnTo>
                  <a:lnTo>
                    <a:pt x="5761" y="251203"/>
                  </a:lnTo>
                  <a:lnTo>
                    <a:pt x="5773" y="244853"/>
                  </a:lnTo>
                  <a:close/>
                </a:path>
                <a:path w="1436370" h="1376679">
                  <a:moveTo>
                    <a:pt x="1435791" y="244853"/>
                  </a:moveTo>
                  <a:lnTo>
                    <a:pt x="1430715" y="244853"/>
                  </a:lnTo>
                  <a:lnTo>
                    <a:pt x="1430703" y="251203"/>
                  </a:lnTo>
                  <a:lnTo>
                    <a:pt x="1435779" y="251203"/>
                  </a:lnTo>
                  <a:lnTo>
                    <a:pt x="1435791" y="244853"/>
                  </a:lnTo>
                  <a:close/>
                </a:path>
                <a:path w="1436370" h="1376679">
                  <a:moveTo>
                    <a:pt x="5761" y="251203"/>
                  </a:moveTo>
                  <a:lnTo>
                    <a:pt x="907" y="251203"/>
                  </a:lnTo>
                  <a:lnTo>
                    <a:pt x="900" y="258823"/>
                  </a:lnTo>
                  <a:lnTo>
                    <a:pt x="5747" y="258823"/>
                  </a:lnTo>
                  <a:lnTo>
                    <a:pt x="5761" y="251203"/>
                  </a:lnTo>
                  <a:close/>
                </a:path>
                <a:path w="1436370" h="1376679">
                  <a:moveTo>
                    <a:pt x="1435779" y="251203"/>
                  </a:moveTo>
                  <a:lnTo>
                    <a:pt x="1430703" y="251203"/>
                  </a:lnTo>
                  <a:lnTo>
                    <a:pt x="1430689" y="258823"/>
                  </a:lnTo>
                  <a:lnTo>
                    <a:pt x="1435765" y="258823"/>
                  </a:lnTo>
                  <a:lnTo>
                    <a:pt x="1435779" y="251203"/>
                  </a:lnTo>
                  <a:close/>
                </a:path>
                <a:path w="1436370" h="1376679">
                  <a:moveTo>
                    <a:pt x="5747" y="258823"/>
                  </a:moveTo>
                  <a:lnTo>
                    <a:pt x="900" y="258823"/>
                  </a:lnTo>
                  <a:lnTo>
                    <a:pt x="895" y="263903"/>
                  </a:lnTo>
                  <a:lnTo>
                    <a:pt x="5737" y="263903"/>
                  </a:lnTo>
                  <a:lnTo>
                    <a:pt x="5747" y="258823"/>
                  </a:lnTo>
                  <a:close/>
                </a:path>
                <a:path w="1436370" h="1376679">
                  <a:moveTo>
                    <a:pt x="1435765" y="258823"/>
                  </a:moveTo>
                  <a:lnTo>
                    <a:pt x="1430689" y="258823"/>
                  </a:lnTo>
                  <a:lnTo>
                    <a:pt x="1430680" y="263903"/>
                  </a:lnTo>
                  <a:lnTo>
                    <a:pt x="1435756" y="263903"/>
                  </a:lnTo>
                  <a:lnTo>
                    <a:pt x="1435765" y="258823"/>
                  </a:lnTo>
                  <a:close/>
                </a:path>
                <a:path w="1436370" h="1376679">
                  <a:moveTo>
                    <a:pt x="5737" y="263903"/>
                  </a:moveTo>
                  <a:lnTo>
                    <a:pt x="895" y="263903"/>
                  </a:lnTo>
                  <a:lnTo>
                    <a:pt x="888" y="271523"/>
                  </a:lnTo>
                  <a:lnTo>
                    <a:pt x="5723" y="271523"/>
                  </a:lnTo>
                  <a:lnTo>
                    <a:pt x="5737" y="263903"/>
                  </a:lnTo>
                  <a:close/>
                </a:path>
                <a:path w="1436370" h="1376679">
                  <a:moveTo>
                    <a:pt x="1435756" y="263903"/>
                  </a:moveTo>
                  <a:lnTo>
                    <a:pt x="1430680" y="263903"/>
                  </a:lnTo>
                  <a:lnTo>
                    <a:pt x="1430665" y="271523"/>
                  </a:lnTo>
                  <a:lnTo>
                    <a:pt x="1435742" y="271523"/>
                  </a:lnTo>
                  <a:lnTo>
                    <a:pt x="1435756" y="263903"/>
                  </a:lnTo>
                  <a:close/>
                </a:path>
                <a:path w="1436370" h="1376679">
                  <a:moveTo>
                    <a:pt x="5723" y="271523"/>
                  </a:moveTo>
                  <a:lnTo>
                    <a:pt x="888" y="271523"/>
                  </a:lnTo>
                  <a:lnTo>
                    <a:pt x="883" y="276603"/>
                  </a:lnTo>
                  <a:lnTo>
                    <a:pt x="5714" y="276603"/>
                  </a:lnTo>
                  <a:lnTo>
                    <a:pt x="5723" y="271523"/>
                  </a:lnTo>
                  <a:close/>
                </a:path>
                <a:path w="1436370" h="1376679">
                  <a:moveTo>
                    <a:pt x="1435742" y="271523"/>
                  </a:moveTo>
                  <a:lnTo>
                    <a:pt x="1430665" y="271523"/>
                  </a:lnTo>
                  <a:lnTo>
                    <a:pt x="1430656" y="276603"/>
                  </a:lnTo>
                  <a:lnTo>
                    <a:pt x="1435732" y="276603"/>
                  </a:lnTo>
                  <a:lnTo>
                    <a:pt x="1435742" y="271523"/>
                  </a:lnTo>
                  <a:close/>
                </a:path>
                <a:path w="1436370" h="1376679">
                  <a:moveTo>
                    <a:pt x="5714" y="276603"/>
                  </a:moveTo>
                  <a:lnTo>
                    <a:pt x="883" y="276603"/>
                  </a:lnTo>
                  <a:lnTo>
                    <a:pt x="876" y="284223"/>
                  </a:lnTo>
                  <a:lnTo>
                    <a:pt x="5699" y="284223"/>
                  </a:lnTo>
                  <a:lnTo>
                    <a:pt x="5714" y="276603"/>
                  </a:lnTo>
                  <a:close/>
                </a:path>
                <a:path w="1436370" h="1376679">
                  <a:moveTo>
                    <a:pt x="1435732" y="276603"/>
                  </a:moveTo>
                  <a:lnTo>
                    <a:pt x="1430656" y="276603"/>
                  </a:lnTo>
                  <a:lnTo>
                    <a:pt x="1430642" y="284223"/>
                  </a:lnTo>
                  <a:lnTo>
                    <a:pt x="1435718" y="284223"/>
                  </a:lnTo>
                  <a:lnTo>
                    <a:pt x="1435732" y="276603"/>
                  </a:lnTo>
                  <a:close/>
                </a:path>
                <a:path w="1436370" h="1376679">
                  <a:moveTo>
                    <a:pt x="5699" y="284223"/>
                  </a:moveTo>
                  <a:lnTo>
                    <a:pt x="876" y="284223"/>
                  </a:lnTo>
                  <a:lnTo>
                    <a:pt x="872" y="289303"/>
                  </a:lnTo>
                  <a:lnTo>
                    <a:pt x="5690" y="289303"/>
                  </a:lnTo>
                  <a:lnTo>
                    <a:pt x="5699" y="284223"/>
                  </a:lnTo>
                  <a:close/>
                </a:path>
                <a:path w="1436370" h="1376679">
                  <a:moveTo>
                    <a:pt x="1435718" y="284223"/>
                  </a:moveTo>
                  <a:lnTo>
                    <a:pt x="1430642" y="284223"/>
                  </a:lnTo>
                  <a:lnTo>
                    <a:pt x="1430632" y="289303"/>
                  </a:lnTo>
                  <a:lnTo>
                    <a:pt x="1435709" y="289303"/>
                  </a:lnTo>
                  <a:lnTo>
                    <a:pt x="1435718" y="284223"/>
                  </a:lnTo>
                  <a:close/>
                </a:path>
                <a:path w="1436370" h="1376679">
                  <a:moveTo>
                    <a:pt x="5690" y="289303"/>
                  </a:moveTo>
                  <a:lnTo>
                    <a:pt x="872" y="289303"/>
                  </a:lnTo>
                  <a:lnTo>
                    <a:pt x="865" y="296923"/>
                  </a:lnTo>
                  <a:lnTo>
                    <a:pt x="5676" y="296923"/>
                  </a:lnTo>
                  <a:lnTo>
                    <a:pt x="5690" y="289303"/>
                  </a:lnTo>
                  <a:close/>
                </a:path>
                <a:path w="1436370" h="1376679">
                  <a:moveTo>
                    <a:pt x="1435709" y="289303"/>
                  </a:moveTo>
                  <a:lnTo>
                    <a:pt x="1430632" y="289303"/>
                  </a:lnTo>
                  <a:lnTo>
                    <a:pt x="1430618" y="296923"/>
                  </a:lnTo>
                  <a:lnTo>
                    <a:pt x="1435695" y="296923"/>
                  </a:lnTo>
                  <a:lnTo>
                    <a:pt x="1435709" y="289303"/>
                  </a:lnTo>
                  <a:close/>
                </a:path>
                <a:path w="1436370" h="1376679">
                  <a:moveTo>
                    <a:pt x="5676" y="296923"/>
                  </a:moveTo>
                  <a:lnTo>
                    <a:pt x="865" y="296923"/>
                  </a:lnTo>
                  <a:lnTo>
                    <a:pt x="859" y="303273"/>
                  </a:lnTo>
                  <a:lnTo>
                    <a:pt x="5664" y="303273"/>
                  </a:lnTo>
                  <a:lnTo>
                    <a:pt x="5676" y="296923"/>
                  </a:lnTo>
                  <a:close/>
                </a:path>
                <a:path w="1436370" h="1376679">
                  <a:moveTo>
                    <a:pt x="1435695" y="296923"/>
                  </a:moveTo>
                  <a:lnTo>
                    <a:pt x="1430618" y="296923"/>
                  </a:lnTo>
                  <a:lnTo>
                    <a:pt x="1430606" y="303273"/>
                  </a:lnTo>
                  <a:lnTo>
                    <a:pt x="1435683" y="303273"/>
                  </a:lnTo>
                  <a:lnTo>
                    <a:pt x="1435695" y="296923"/>
                  </a:lnTo>
                  <a:close/>
                </a:path>
                <a:path w="1436370" h="1376679">
                  <a:moveTo>
                    <a:pt x="5664" y="303273"/>
                  </a:moveTo>
                  <a:lnTo>
                    <a:pt x="859" y="303273"/>
                  </a:lnTo>
                  <a:lnTo>
                    <a:pt x="848" y="314703"/>
                  </a:lnTo>
                  <a:lnTo>
                    <a:pt x="5643" y="314703"/>
                  </a:lnTo>
                  <a:lnTo>
                    <a:pt x="5664" y="303273"/>
                  </a:lnTo>
                  <a:close/>
                </a:path>
                <a:path w="1436370" h="1376679">
                  <a:moveTo>
                    <a:pt x="1435683" y="303273"/>
                  </a:moveTo>
                  <a:lnTo>
                    <a:pt x="1430606" y="303273"/>
                  </a:lnTo>
                  <a:lnTo>
                    <a:pt x="1430585" y="314703"/>
                  </a:lnTo>
                  <a:lnTo>
                    <a:pt x="1435662" y="314703"/>
                  </a:lnTo>
                  <a:lnTo>
                    <a:pt x="1435683" y="303273"/>
                  </a:lnTo>
                  <a:close/>
                </a:path>
                <a:path w="1436370" h="1376679">
                  <a:moveTo>
                    <a:pt x="5643" y="314703"/>
                  </a:moveTo>
                  <a:lnTo>
                    <a:pt x="848" y="314703"/>
                  </a:lnTo>
                  <a:lnTo>
                    <a:pt x="841" y="322323"/>
                  </a:lnTo>
                  <a:lnTo>
                    <a:pt x="5629" y="322323"/>
                  </a:lnTo>
                  <a:lnTo>
                    <a:pt x="5643" y="314703"/>
                  </a:lnTo>
                  <a:close/>
                </a:path>
                <a:path w="1436370" h="1376679">
                  <a:moveTo>
                    <a:pt x="1435662" y="314703"/>
                  </a:moveTo>
                  <a:lnTo>
                    <a:pt x="1430585" y="314703"/>
                  </a:lnTo>
                  <a:lnTo>
                    <a:pt x="1430571" y="322323"/>
                  </a:lnTo>
                  <a:lnTo>
                    <a:pt x="1435648" y="322323"/>
                  </a:lnTo>
                  <a:lnTo>
                    <a:pt x="1435662" y="314703"/>
                  </a:lnTo>
                  <a:close/>
                </a:path>
                <a:path w="1436370" h="1376679">
                  <a:moveTo>
                    <a:pt x="5629" y="322323"/>
                  </a:moveTo>
                  <a:lnTo>
                    <a:pt x="841" y="322323"/>
                  </a:lnTo>
                  <a:lnTo>
                    <a:pt x="829" y="335023"/>
                  </a:lnTo>
                  <a:lnTo>
                    <a:pt x="5605" y="335023"/>
                  </a:lnTo>
                  <a:lnTo>
                    <a:pt x="5629" y="322323"/>
                  </a:lnTo>
                  <a:close/>
                </a:path>
                <a:path w="1436370" h="1376679">
                  <a:moveTo>
                    <a:pt x="1435648" y="322323"/>
                  </a:moveTo>
                  <a:lnTo>
                    <a:pt x="1430571" y="322323"/>
                  </a:lnTo>
                  <a:lnTo>
                    <a:pt x="1430547" y="335023"/>
                  </a:lnTo>
                  <a:lnTo>
                    <a:pt x="1435624" y="335023"/>
                  </a:lnTo>
                  <a:lnTo>
                    <a:pt x="1435648" y="322323"/>
                  </a:lnTo>
                  <a:close/>
                </a:path>
                <a:path w="1436370" h="1376679">
                  <a:moveTo>
                    <a:pt x="5605" y="335023"/>
                  </a:moveTo>
                  <a:lnTo>
                    <a:pt x="829" y="335023"/>
                  </a:lnTo>
                  <a:lnTo>
                    <a:pt x="818" y="347723"/>
                  </a:lnTo>
                  <a:lnTo>
                    <a:pt x="5581" y="347723"/>
                  </a:lnTo>
                  <a:lnTo>
                    <a:pt x="5605" y="335023"/>
                  </a:lnTo>
                  <a:close/>
                </a:path>
                <a:path w="1436370" h="1376679">
                  <a:moveTo>
                    <a:pt x="1435624" y="335023"/>
                  </a:moveTo>
                  <a:lnTo>
                    <a:pt x="1430547" y="335023"/>
                  </a:lnTo>
                  <a:lnTo>
                    <a:pt x="1430524" y="347723"/>
                  </a:lnTo>
                  <a:lnTo>
                    <a:pt x="1435601" y="347723"/>
                  </a:lnTo>
                  <a:lnTo>
                    <a:pt x="1435624" y="335023"/>
                  </a:lnTo>
                  <a:close/>
                </a:path>
                <a:path w="1436370" h="1376679">
                  <a:moveTo>
                    <a:pt x="5581" y="347723"/>
                  </a:moveTo>
                  <a:lnTo>
                    <a:pt x="818" y="347723"/>
                  </a:lnTo>
                  <a:lnTo>
                    <a:pt x="812" y="354073"/>
                  </a:lnTo>
                  <a:lnTo>
                    <a:pt x="5569" y="354073"/>
                  </a:lnTo>
                  <a:lnTo>
                    <a:pt x="5581" y="347723"/>
                  </a:lnTo>
                  <a:close/>
                </a:path>
                <a:path w="1436370" h="1376679">
                  <a:moveTo>
                    <a:pt x="1435601" y="347723"/>
                  </a:moveTo>
                  <a:lnTo>
                    <a:pt x="1430524" y="347723"/>
                  </a:lnTo>
                  <a:lnTo>
                    <a:pt x="1430512" y="354073"/>
                  </a:lnTo>
                  <a:lnTo>
                    <a:pt x="1435589" y="354073"/>
                  </a:lnTo>
                  <a:lnTo>
                    <a:pt x="1435601" y="347723"/>
                  </a:lnTo>
                  <a:close/>
                </a:path>
                <a:path w="1436370" h="1376679">
                  <a:moveTo>
                    <a:pt x="5569" y="354073"/>
                  </a:moveTo>
                  <a:lnTo>
                    <a:pt x="812" y="354073"/>
                  </a:lnTo>
                  <a:lnTo>
                    <a:pt x="806" y="360423"/>
                  </a:lnTo>
                  <a:lnTo>
                    <a:pt x="5558" y="360423"/>
                  </a:lnTo>
                  <a:lnTo>
                    <a:pt x="5569" y="354073"/>
                  </a:lnTo>
                  <a:close/>
                </a:path>
                <a:path w="1436370" h="1376679">
                  <a:moveTo>
                    <a:pt x="1435589" y="354073"/>
                  </a:moveTo>
                  <a:lnTo>
                    <a:pt x="1430512" y="354073"/>
                  </a:lnTo>
                  <a:lnTo>
                    <a:pt x="1430500" y="360423"/>
                  </a:lnTo>
                  <a:lnTo>
                    <a:pt x="1435577" y="360423"/>
                  </a:lnTo>
                  <a:lnTo>
                    <a:pt x="1435589" y="354073"/>
                  </a:lnTo>
                  <a:close/>
                </a:path>
                <a:path w="1436370" h="1376679">
                  <a:moveTo>
                    <a:pt x="5558" y="360423"/>
                  </a:moveTo>
                  <a:lnTo>
                    <a:pt x="806" y="360423"/>
                  </a:lnTo>
                  <a:lnTo>
                    <a:pt x="800" y="366773"/>
                  </a:lnTo>
                  <a:lnTo>
                    <a:pt x="5546" y="366773"/>
                  </a:lnTo>
                  <a:lnTo>
                    <a:pt x="5558" y="360423"/>
                  </a:lnTo>
                  <a:close/>
                </a:path>
                <a:path w="1436370" h="1376679">
                  <a:moveTo>
                    <a:pt x="1435577" y="360423"/>
                  </a:moveTo>
                  <a:lnTo>
                    <a:pt x="1430500" y="360423"/>
                  </a:lnTo>
                  <a:lnTo>
                    <a:pt x="1430488" y="366773"/>
                  </a:lnTo>
                  <a:lnTo>
                    <a:pt x="1435565" y="366773"/>
                  </a:lnTo>
                  <a:lnTo>
                    <a:pt x="1435577" y="360423"/>
                  </a:lnTo>
                  <a:close/>
                </a:path>
                <a:path w="1436370" h="1376679">
                  <a:moveTo>
                    <a:pt x="5546" y="366773"/>
                  </a:moveTo>
                  <a:lnTo>
                    <a:pt x="800" y="366773"/>
                  </a:lnTo>
                  <a:lnTo>
                    <a:pt x="794" y="373123"/>
                  </a:lnTo>
                  <a:lnTo>
                    <a:pt x="5534" y="373123"/>
                  </a:lnTo>
                  <a:lnTo>
                    <a:pt x="5546" y="366773"/>
                  </a:lnTo>
                  <a:close/>
                </a:path>
                <a:path w="1436370" h="1376679">
                  <a:moveTo>
                    <a:pt x="1435565" y="366773"/>
                  </a:moveTo>
                  <a:lnTo>
                    <a:pt x="1430488" y="366773"/>
                  </a:lnTo>
                  <a:lnTo>
                    <a:pt x="1430476" y="373123"/>
                  </a:lnTo>
                  <a:lnTo>
                    <a:pt x="1435554" y="373123"/>
                  </a:lnTo>
                  <a:lnTo>
                    <a:pt x="1435565" y="366773"/>
                  </a:lnTo>
                  <a:close/>
                </a:path>
                <a:path w="1436370" h="1376679">
                  <a:moveTo>
                    <a:pt x="5534" y="373123"/>
                  </a:moveTo>
                  <a:lnTo>
                    <a:pt x="794" y="373123"/>
                  </a:lnTo>
                  <a:lnTo>
                    <a:pt x="789" y="378203"/>
                  </a:lnTo>
                  <a:lnTo>
                    <a:pt x="5525" y="378203"/>
                  </a:lnTo>
                  <a:lnTo>
                    <a:pt x="5534" y="373123"/>
                  </a:lnTo>
                  <a:close/>
                </a:path>
                <a:path w="1436370" h="1376679">
                  <a:moveTo>
                    <a:pt x="1435554" y="373123"/>
                  </a:moveTo>
                  <a:lnTo>
                    <a:pt x="1430476" y="373123"/>
                  </a:lnTo>
                  <a:lnTo>
                    <a:pt x="1430467" y="378203"/>
                  </a:lnTo>
                  <a:lnTo>
                    <a:pt x="1435544" y="378203"/>
                  </a:lnTo>
                  <a:lnTo>
                    <a:pt x="1435554" y="373123"/>
                  </a:lnTo>
                  <a:close/>
                </a:path>
                <a:path w="1436370" h="1376679">
                  <a:moveTo>
                    <a:pt x="5525" y="378203"/>
                  </a:moveTo>
                  <a:lnTo>
                    <a:pt x="789" y="378203"/>
                  </a:lnTo>
                  <a:lnTo>
                    <a:pt x="777" y="392173"/>
                  </a:lnTo>
                  <a:lnTo>
                    <a:pt x="5499" y="392173"/>
                  </a:lnTo>
                  <a:lnTo>
                    <a:pt x="5525" y="378203"/>
                  </a:lnTo>
                  <a:close/>
                </a:path>
                <a:path w="1436370" h="1376679">
                  <a:moveTo>
                    <a:pt x="1435544" y="378203"/>
                  </a:moveTo>
                  <a:lnTo>
                    <a:pt x="1430467" y="378203"/>
                  </a:lnTo>
                  <a:lnTo>
                    <a:pt x="1430441" y="392173"/>
                  </a:lnTo>
                  <a:lnTo>
                    <a:pt x="1435519" y="392173"/>
                  </a:lnTo>
                  <a:lnTo>
                    <a:pt x="1435544" y="378203"/>
                  </a:lnTo>
                  <a:close/>
                </a:path>
                <a:path w="1436370" h="1376679">
                  <a:moveTo>
                    <a:pt x="5499" y="392173"/>
                  </a:moveTo>
                  <a:lnTo>
                    <a:pt x="777" y="392173"/>
                  </a:lnTo>
                  <a:lnTo>
                    <a:pt x="772" y="397253"/>
                  </a:lnTo>
                  <a:lnTo>
                    <a:pt x="5489" y="397253"/>
                  </a:lnTo>
                  <a:lnTo>
                    <a:pt x="5499" y="392173"/>
                  </a:lnTo>
                  <a:close/>
                </a:path>
                <a:path w="1436370" h="1376679">
                  <a:moveTo>
                    <a:pt x="1435519" y="392173"/>
                  </a:moveTo>
                  <a:lnTo>
                    <a:pt x="1430441" y="392173"/>
                  </a:lnTo>
                  <a:lnTo>
                    <a:pt x="1430431" y="397253"/>
                  </a:lnTo>
                  <a:lnTo>
                    <a:pt x="1435509" y="397253"/>
                  </a:lnTo>
                  <a:lnTo>
                    <a:pt x="1435519" y="392173"/>
                  </a:lnTo>
                  <a:close/>
                </a:path>
                <a:path w="1436370" h="1376679">
                  <a:moveTo>
                    <a:pt x="5489" y="397253"/>
                  </a:moveTo>
                  <a:lnTo>
                    <a:pt x="772" y="397253"/>
                  </a:lnTo>
                  <a:lnTo>
                    <a:pt x="766" y="403603"/>
                  </a:lnTo>
                  <a:lnTo>
                    <a:pt x="5477" y="403603"/>
                  </a:lnTo>
                  <a:lnTo>
                    <a:pt x="5489" y="397253"/>
                  </a:lnTo>
                  <a:close/>
                </a:path>
                <a:path w="1436370" h="1376679">
                  <a:moveTo>
                    <a:pt x="1435509" y="397253"/>
                  </a:moveTo>
                  <a:lnTo>
                    <a:pt x="1430431" y="397253"/>
                  </a:lnTo>
                  <a:lnTo>
                    <a:pt x="1430420" y="403603"/>
                  </a:lnTo>
                  <a:lnTo>
                    <a:pt x="1435497" y="403603"/>
                  </a:lnTo>
                  <a:lnTo>
                    <a:pt x="1435509" y="397253"/>
                  </a:lnTo>
                  <a:close/>
                </a:path>
                <a:path w="1436370" h="1376679">
                  <a:moveTo>
                    <a:pt x="5477" y="403603"/>
                  </a:moveTo>
                  <a:lnTo>
                    <a:pt x="766" y="403603"/>
                  </a:lnTo>
                  <a:lnTo>
                    <a:pt x="753" y="417573"/>
                  </a:lnTo>
                  <a:lnTo>
                    <a:pt x="5451" y="417573"/>
                  </a:lnTo>
                  <a:lnTo>
                    <a:pt x="5477" y="403603"/>
                  </a:lnTo>
                  <a:close/>
                </a:path>
                <a:path w="1436370" h="1376679">
                  <a:moveTo>
                    <a:pt x="1435497" y="403603"/>
                  </a:moveTo>
                  <a:lnTo>
                    <a:pt x="1430420" y="403603"/>
                  </a:lnTo>
                  <a:lnTo>
                    <a:pt x="1430394" y="417573"/>
                  </a:lnTo>
                  <a:lnTo>
                    <a:pt x="1435472" y="417573"/>
                  </a:lnTo>
                  <a:lnTo>
                    <a:pt x="1435497" y="403603"/>
                  </a:lnTo>
                  <a:close/>
                </a:path>
                <a:path w="1436370" h="1376679">
                  <a:moveTo>
                    <a:pt x="5451" y="417573"/>
                  </a:moveTo>
                  <a:lnTo>
                    <a:pt x="753" y="417573"/>
                  </a:lnTo>
                  <a:lnTo>
                    <a:pt x="600" y="582673"/>
                  </a:lnTo>
                  <a:lnTo>
                    <a:pt x="5144" y="582673"/>
                  </a:lnTo>
                  <a:lnTo>
                    <a:pt x="5451" y="417573"/>
                  </a:lnTo>
                  <a:close/>
                </a:path>
                <a:path w="1436370" h="1376679">
                  <a:moveTo>
                    <a:pt x="1435472" y="417573"/>
                  </a:moveTo>
                  <a:lnTo>
                    <a:pt x="1430394" y="417573"/>
                  </a:lnTo>
                  <a:lnTo>
                    <a:pt x="1430087" y="582673"/>
                  </a:lnTo>
                  <a:lnTo>
                    <a:pt x="1435166" y="582673"/>
                  </a:lnTo>
                  <a:lnTo>
                    <a:pt x="1435472" y="417573"/>
                  </a:lnTo>
                  <a:close/>
                </a:path>
                <a:path w="1436370" h="1376679">
                  <a:moveTo>
                    <a:pt x="5144" y="582673"/>
                  </a:moveTo>
                  <a:lnTo>
                    <a:pt x="600" y="582673"/>
                  </a:lnTo>
                  <a:lnTo>
                    <a:pt x="536" y="652523"/>
                  </a:lnTo>
                  <a:lnTo>
                    <a:pt x="5014" y="652523"/>
                  </a:lnTo>
                  <a:lnTo>
                    <a:pt x="5144" y="582673"/>
                  </a:lnTo>
                  <a:close/>
                </a:path>
                <a:path w="1436370" h="1376679">
                  <a:moveTo>
                    <a:pt x="1435166" y="582673"/>
                  </a:moveTo>
                  <a:lnTo>
                    <a:pt x="1430087" y="582673"/>
                  </a:lnTo>
                  <a:lnTo>
                    <a:pt x="1429957" y="652523"/>
                  </a:lnTo>
                  <a:lnTo>
                    <a:pt x="1435037" y="652523"/>
                  </a:lnTo>
                  <a:lnTo>
                    <a:pt x="1435166" y="582673"/>
                  </a:lnTo>
                  <a:close/>
                </a:path>
                <a:path w="1436370" h="1376679">
                  <a:moveTo>
                    <a:pt x="5014" y="652523"/>
                  </a:moveTo>
                  <a:lnTo>
                    <a:pt x="536" y="652523"/>
                  </a:lnTo>
                  <a:lnTo>
                    <a:pt x="241" y="971293"/>
                  </a:lnTo>
                  <a:lnTo>
                    <a:pt x="4421" y="971293"/>
                  </a:lnTo>
                  <a:lnTo>
                    <a:pt x="5014" y="652523"/>
                  </a:lnTo>
                  <a:close/>
                </a:path>
                <a:path w="1436370" h="1376679">
                  <a:moveTo>
                    <a:pt x="1435037" y="652523"/>
                  </a:moveTo>
                  <a:lnTo>
                    <a:pt x="1429957" y="652523"/>
                  </a:lnTo>
                  <a:lnTo>
                    <a:pt x="1429363" y="971293"/>
                  </a:lnTo>
                  <a:lnTo>
                    <a:pt x="1434448" y="971293"/>
                  </a:lnTo>
                  <a:lnTo>
                    <a:pt x="1435037" y="652523"/>
                  </a:lnTo>
                  <a:close/>
                </a:path>
                <a:path w="1436370" h="1376679">
                  <a:moveTo>
                    <a:pt x="4421" y="971293"/>
                  </a:moveTo>
                  <a:lnTo>
                    <a:pt x="241" y="971293"/>
                  </a:lnTo>
                  <a:lnTo>
                    <a:pt x="238" y="975103"/>
                  </a:lnTo>
                  <a:lnTo>
                    <a:pt x="4414" y="975103"/>
                  </a:lnTo>
                  <a:lnTo>
                    <a:pt x="4421" y="971293"/>
                  </a:lnTo>
                  <a:close/>
                </a:path>
                <a:path w="1436370" h="1376679">
                  <a:moveTo>
                    <a:pt x="1434448" y="971293"/>
                  </a:moveTo>
                  <a:lnTo>
                    <a:pt x="1429363" y="971293"/>
                  </a:lnTo>
                  <a:lnTo>
                    <a:pt x="1429356" y="975103"/>
                  </a:lnTo>
                  <a:lnTo>
                    <a:pt x="1434441" y="975103"/>
                  </a:lnTo>
                  <a:lnTo>
                    <a:pt x="1434448" y="971293"/>
                  </a:lnTo>
                  <a:close/>
                </a:path>
                <a:path w="1436370" h="1376679">
                  <a:moveTo>
                    <a:pt x="4414" y="975103"/>
                  </a:moveTo>
                  <a:lnTo>
                    <a:pt x="238" y="975103"/>
                  </a:lnTo>
                  <a:lnTo>
                    <a:pt x="235" y="977643"/>
                  </a:lnTo>
                  <a:lnTo>
                    <a:pt x="4409" y="977643"/>
                  </a:lnTo>
                  <a:lnTo>
                    <a:pt x="4414" y="975103"/>
                  </a:lnTo>
                  <a:close/>
                </a:path>
                <a:path w="1436370" h="1376679">
                  <a:moveTo>
                    <a:pt x="1434441" y="975103"/>
                  </a:moveTo>
                  <a:lnTo>
                    <a:pt x="1429356" y="975103"/>
                  </a:lnTo>
                  <a:lnTo>
                    <a:pt x="1429352" y="977643"/>
                  </a:lnTo>
                  <a:lnTo>
                    <a:pt x="1434436" y="977643"/>
                  </a:lnTo>
                  <a:lnTo>
                    <a:pt x="1434441" y="975103"/>
                  </a:lnTo>
                  <a:close/>
                </a:path>
                <a:path w="1436370" h="1376679">
                  <a:moveTo>
                    <a:pt x="4409" y="977643"/>
                  </a:moveTo>
                  <a:lnTo>
                    <a:pt x="235" y="977643"/>
                  </a:lnTo>
                  <a:lnTo>
                    <a:pt x="224" y="990343"/>
                  </a:lnTo>
                  <a:lnTo>
                    <a:pt x="4386" y="990343"/>
                  </a:lnTo>
                  <a:lnTo>
                    <a:pt x="4409" y="977643"/>
                  </a:lnTo>
                  <a:close/>
                </a:path>
                <a:path w="1436370" h="1376679">
                  <a:moveTo>
                    <a:pt x="1434436" y="977643"/>
                  </a:moveTo>
                  <a:lnTo>
                    <a:pt x="1429352" y="977643"/>
                  </a:lnTo>
                  <a:lnTo>
                    <a:pt x="1429328" y="990343"/>
                  </a:lnTo>
                  <a:lnTo>
                    <a:pt x="1434413" y="990343"/>
                  </a:lnTo>
                  <a:lnTo>
                    <a:pt x="1434436" y="977643"/>
                  </a:lnTo>
                  <a:close/>
                </a:path>
                <a:path w="1436370" h="1376679">
                  <a:moveTo>
                    <a:pt x="4386" y="990343"/>
                  </a:moveTo>
                  <a:lnTo>
                    <a:pt x="224" y="990343"/>
                  </a:lnTo>
                  <a:lnTo>
                    <a:pt x="220" y="994153"/>
                  </a:lnTo>
                  <a:lnTo>
                    <a:pt x="4379" y="994153"/>
                  </a:lnTo>
                  <a:lnTo>
                    <a:pt x="4386" y="990343"/>
                  </a:lnTo>
                  <a:close/>
                </a:path>
                <a:path w="1436370" h="1376679">
                  <a:moveTo>
                    <a:pt x="1434413" y="990343"/>
                  </a:moveTo>
                  <a:lnTo>
                    <a:pt x="1429328" y="990343"/>
                  </a:lnTo>
                  <a:lnTo>
                    <a:pt x="1429321" y="994153"/>
                  </a:lnTo>
                  <a:lnTo>
                    <a:pt x="1434406" y="994153"/>
                  </a:lnTo>
                  <a:lnTo>
                    <a:pt x="1434413" y="990343"/>
                  </a:lnTo>
                  <a:close/>
                </a:path>
                <a:path w="1436370" h="1376679">
                  <a:moveTo>
                    <a:pt x="4379" y="994153"/>
                  </a:moveTo>
                  <a:lnTo>
                    <a:pt x="220" y="994153"/>
                  </a:lnTo>
                  <a:lnTo>
                    <a:pt x="214" y="1000503"/>
                  </a:lnTo>
                  <a:lnTo>
                    <a:pt x="4367" y="1000503"/>
                  </a:lnTo>
                  <a:lnTo>
                    <a:pt x="4379" y="994153"/>
                  </a:lnTo>
                  <a:close/>
                </a:path>
                <a:path w="1436370" h="1376679">
                  <a:moveTo>
                    <a:pt x="1434406" y="994153"/>
                  </a:moveTo>
                  <a:lnTo>
                    <a:pt x="1429321" y="994153"/>
                  </a:lnTo>
                  <a:lnTo>
                    <a:pt x="1429309" y="1000503"/>
                  </a:lnTo>
                  <a:lnTo>
                    <a:pt x="1434394" y="1000503"/>
                  </a:lnTo>
                  <a:lnTo>
                    <a:pt x="1434406" y="994153"/>
                  </a:lnTo>
                  <a:close/>
                </a:path>
                <a:path w="1436370" h="1376679">
                  <a:moveTo>
                    <a:pt x="4367" y="1000503"/>
                  </a:moveTo>
                  <a:lnTo>
                    <a:pt x="214" y="1000503"/>
                  </a:lnTo>
                  <a:lnTo>
                    <a:pt x="185" y="1032253"/>
                  </a:lnTo>
                  <a:lnTo>
                    <a:pt x="4308" y="1032253"/>
                  </a:lnTo>
                  <a:lnTo>
                    <a:pt x="4367" y="1000503"/>
                  </a:lnTo>
                  <a:close/>
                </a:path>
                <a:path w="1436370" h="1376679">
                  <a:moveTo>
                    <a:pt x="1434394" y="1000503"/>
                  </a:moveTo>
                  <a:lnTo>
                    <a:pt x="1429309" y="1000503"/>
                  </a:lnTo>
                  <a:lnTo>
                    <a:pt x="1429250" y="1032253"/>
                  </a:lnTo>
                  <a:lnTo>
                    <a:pt x="1434335" y="1032253"/>
                  </a:lnTo>
                  <a:lnTo>
                    <a:pt x="1434394" y="1000503"/>
                  </a:lnTo>
                  <a:close/>
                </a:path>
                <a:path w="1436370" h="1376679">
                  <a:moveTo>
                    <a:pt x="4308" y="1032253"/>
                  </a:moveTo>
                  <a:lnTo>
                    <a:pt x="185" y="1032253"/>
                  </a:lnTo>
                  <a:lnTo>
                    <a:pt x="147" y="1072893"/>
                  </a:lnTo>
                  <a:lnTo>
                    <a:pt x="4232" y="1072893"/>
                  </a:lnTo>
                  <a:lnTo>
                    <a:pt x="4308" y="1032253"/>
                  </a:lnTo>
                  <a:close/>
                </a:path>
                <a:path w="1436370" h="1376679">
                  <a:moveTo>
                    <a:pt x="1434335" y="1032253"/>
                  </a:moveTo>
                  <a:lnTo>
                    <a:pt x="1429250" y="1032253"/>
                  </a:lnTo>
                  <a:lnTo>
                    <a:pt x="1429174" y="1072893"/>
                  </a:lnTo>
                  <a:lnTo>
                    <a:pt x="1434260" y="1072893"/>
                  </a:lnTo>
                  <a:lnTo>
                    <a:pt x="1434335" y="1032253"/>
                  </a:lnTo>
                  <a:close/>
                </a:path>
                <a:path w="1436370" h="1376679">
                  <a:moveTo>
                    <a:pt x="4232" y="1072893"/>
                  </a:moveTo>
                  <a:lnTo>
                    <a:pt x="147" y="1072893"/>
                  </a:lnTo>
                  <a:lnTo>
                    <a:pt x="144" y="1076703"/>
                  </a:lnTo>
                  <a:lnTo>
                    <a:pt x="4225" y="1076703"/>
                  </a:lnTo>
                  <a:lnTo>
                    <a:pt x="4232" y="1072893"/>
                  </a:lnTo>
                  <a:close/>
                </a:path>
                <a:path w="1436370" h="1376679">
                  <a:moveTo>
                    <a:pt x="1434260" y="1072893"/>
                  </a:moveTo>
                  <a:lnTo>
                    <a:pt x="1429174" y="1072893"/>
                  </a:lnTo>
                  <a:lnTo>
                    <a:pt x="1429167" y="1076703"/>
                  </a:lnTo>
                  <a:lnTo>
                    <a:pt x="1434253" y="1076703"/>
                  </a:lnTo>
                  <a:lnTo>
                    <a:pt x="1434260" y="1072893"/>
                  </a:lnTo>
                  <a:close/>
                </a:path>
                <a:path w="1436370" h="1376679">
                  <a:moveTo>
                    <a:pt x="4225" y="1076703"/>
                  </a:moveTo>
                  <a:lnTo>
                    <a:pt x="144" y="1076703"/>
                  </a:lnTo>
                  <a:lnTo>
                    <a:pt x="142" y="1079243"/>
                  </a:lnTo>
                  <a:lnTo>
                    <a:pt x="4220" y="1079243"/>
                  </a:lnTo>
                  <a:lnTo>
                    <a:pt x="4225" y="1076703"/>
                  </a:lnTo>
                  <a:close/>
                </a:path>
                <a:path w="1436370" h="1376679">
                  <a:moveTo>
                    <a:pt x="1434253" y="1076703"/>
                  </a:moveTo>
                  <a:lnTo>
                    <a:pt x="1429167" y="1076703"/>
                  </a:lnTo>
                  <a:lnTo>
                    <a:pt x="1429163" y="1079243"/>
                  </a:lnTo>
                  <a:lnTo>
                    <a:pt x="1434249" y="1079243"/>
                  </a:lnTo>
                  <a:lnTo>
                    <a:pt x="1434253" y="1076703"/>
                  </a:lnTo>
                  <a:close/>
                </a:path>
                <a:path w="1436370" h="1376679">
                  <a:moveTo>
                    <a:pt x="4220" y="1079243"/>
                  </a:moveTo>
                  <a:lnTo>
                    <a:pt x="142" y="1079243"/>
                  </a:lnTo>
                  <a:lnTo>
                    <a:pt x="138" y="1083053"/>
                  </a:lnTo>
                  <a:lnTo>
                    <a:pt x="4213" y="1083053"/>
                  </a:lnTo>
                  <a:lnTo>
                    <a:pt x="4220" y="1079243"/>
                  </a:lnTo>
                  <a:close/>
                </a:path>
                <a:path w="1436370" h="1376679">
                  <a:moveTo>
                    <a:pt x="1434249" y="1079243"/>
                  </a:moveTo>
                  <a:lnTo>
                    <a:pt x="1429163" y="1079243"/>
                  </a:lnTo>
                  <a:lnTo>
                    <a:pt x="1429156" y="1083053"/>
                  </a:lnTo>
                  <a:lnTo>
                    <a:pt x="1434241" y="1083053"/>
                  </a:lnTo>
                  <a:lnTo>
                    <a:pt x="1434249" y="1079243"/>
                  </a:lnTo>
                  <a:close/>
                </a:path>
                <a:path w="1436370" h="1376679">
                  <a:moveTo>
                    <a:pt x="4213" y="1083053"/>
                  </a:moveTo>
                  <a:lnTo>
                    <a:pt x="138" y="1083053"/>
                  </a:lnTo>
                  <a:lnTo>
                    <a:pt x="106" y="1117343"/>
                  </a:lnTo>
                  <a:lnTo>
                    <a:pt x="4149" y="1117343"/>
                  </a:lnTo>
                  <a:lnTo>
                    <a:pt x="4213" y="1083053"/>
                  </a:lnTo>
                  <a:close/>
                </a:path>
                <a:path w="1436370" h="1376679">
                  <a:moveTo>
                    <a:pt x="1434241" y="1083053"/>
                  </a:moveTo>
                  <a:lnTo>
                    <a:pt x="1429156" y="1083053"/>
                  </a:lnTo>
                  <a:lnTo>
                    <a:pt x="1429092" y="1117343"/>
                  </a:lnTo>
                  <a:lnTo>
                    <a:pt x="1434178" y="1117343"/>
                  </a:lnTo>
                  <a:lnTo>
                    <a:pt x="1434241" y="1083053"/>
                  </a:lnTo>
                  <a:close/>
                </a:path>
                <a:path w="1436370" h="1376679">
                  <a:moveTo>
                    <a:pt x="4027" y="1183510"/>
                  </a:moveTo>
                  <a:lnTo>
                    <a:pt x="45" y="1183510"/>
                  </a:lnTo>
                  <a:lnTo>
                    <a:pt x="44" y="1184653"/>
                  </a:lnTo>
                  <a:lnTo>
                    <a:pt x="4024" y="1184653"/>
                  </a:lnTo>
                  <a:lnTo>
                    <a:pt x="4027" y="1183510"/>
                  </a:lnTo>
                  <a:close/>
                </a:path>
                <a:path w="1436370" h="1376679">
                  <a:moveTo>
                    <a:pt x="1434056" y="1183510"/>
                  </a:moveTo>
                  <a:lnTo>
                    <a:pt x="1428969" y="1183510"/>
                  </a:lnTo>
                  <a:lnTo>
                    <a:pt x="1428967" y="1184653"/>
                  </a:lnTo>
                  <a:lnTo>
                    <a:pt x="1434054" y="1184653"/>
                  </a:lnTo>
                  <a:lnTo>
                    <a:pt x="1434056" y="1183510"/>
                  </a:lnTo>
                  <a:close/>
                </a:path>
                <a:path w="1436370" h="1376679">
                  <a:moveTo>
                    <a:pt x="4045" y="1173350"/>
                  </a:moveTo>
                  <a:lnTo>
                    <a:pt x="55" y="1173350"/>
                  </a:lnTo>
                  <a:lnTo>
                    <a:pt x="45" y="1183510"/>
                  </a:lnTo>
                  <a:lnTo>
                    <a:pt x="4027" y="1183510"/>
                  </a:lnTo>
                  <a:lnTo>
                    <a:pt x="4045" y="1173350"/>
                  </a:lnTo>
                  <a:close/>
                </a:path>
                <a:path w="1436370" h="1376679">
                  <a:moveTo>
                    <a:pt x="1428969" y="1183384"/>
                  </a:moveTo>
                  <a:lnTo>
                    <a:pt x="4027" y="1183510"/>
                  </a:lnTo>
                  <a:lnTo>
                    <a:pt x="1428969" y="1183510"/>
                  </a:lnTo>
                  <a:close/>
                </a:path>
                <a:path w="1436370" h="1376679">
                  <a:moveTo>
                    <a:pt x="1434075" y="1173350"/>
                  </a:moveTo>
                  <a:lnTo>
                    <a:pt x="1428988" y="1173350"/>
                  </a:lnTo>
                  <a:lnTo>
                    <a:pt x="1428969" y="1183384"/>
                  </a:lnTo>
                  <a:lnTo>
                    <a:pt x="1434056" y="1183383"/>
                  </a:lnTo>
                  <a:lnTo>
                    <a:pt x="1434075" y="1173350"/>
                  </a:lnTo>
                  <a:close/>
                </a:path>
                <a:path w="1436370" h="1376679">
                  <a:moveTo>
                    <a:pt x="1428978" y="1178430"/>
                  </a:moveTo>
                  <a:close/>
                </a:path>
                <a:path w="1436370" h="1376679">
                  <a:moveTo>
                    <a:pt x="1428978" y="1178303"/>
                  </a:moveTo>
                  <a:lnTo>
                    <a:pt x="4036" y="1178303"/>
                  </a:lnTo>
                  <a:lnTo>
                    <a:pt x="1428978" y="1178430"/>
                  </a:lnTo>
                  <a:close/>
                </a:path>
                <a:path w="1436370" h="1376679">
                  <a:moveTo>
                    <a:pt x="4055" y="1168270"/>
                  </a:moveTo>
                  <a:lnTo>
                    <a:pt x="59" y="1168270"/>
                  </a:lnTo>
                  <a:lnTo>
                    <a:pt x="55" y="1173350"/>
                  </a:lnTo>
                  <a:lnTo>
                    <a:pt x="4045" y="1173350"/>
                  </a:lnTo>
                  <a:lnTo>
                    <a:pt x="4055" y="1168270"/>
                  </a:lnTo>
                  <a:close/>
                </a:path>
                <a:path w="1436370" h="1376679">
                  <a:moveTo>
                    <a:pt x="1428988" y="1173224"/>
                  </a:moveTo>
                  <a:lnTo>
                    <a:pt x="4045" y="1173350"/>
                  </a:lnTo>
                  <a:lnTo>
                    <a:pt x="1428988" y="1173350"/>
                  </a:lnTo>
                  <a:close/>
                </a:path>
                <a:path w="1436370" h="1376679">
                  <a:moveTo>
                    <a:pt x="1434084" y="1168270"/>
                  </a:moveTo>
                  <a:lnTo>
                    <a:pt x="1428997" y="1168270"/>
                  </a:lnTo>
                  <a:lnTo>
                    <a:pt x="1428988" y="1173224"/>
                  </a:lnTo>
                  <a:lnTo>
                    <a:pt x="1434075" y="1173223"/>
                  </a:lnTo>
                  <a:lnTo>
                    <a:pt x="1434084" y="1168270"/>
                  </a:lnTo>
                  <a:close/>
                </a:path>
                <a:path w="1436370" h="1376679">
                  <a:moveTo>
                    <a:pt x="4116" y="1135250"/>
                  </a:moveTo>
                  <a:lnTo>
                    <a:pt x="90" y="1135250"/>
                  </a:lnTo>
                  <a:lnTo>
                    <a:pt x="59" y="1168270"/>
                  </a:lnTo>
                  <a:lnTo>
                    <a:pt x="4055" y="1168270"/>
                  </a:lnTo>
                  <a:lnTo>
                    <a:pt x="4116" y="1135250"/>
                  </a:lnTo>
                  <a:close/>
                </a:path>
                <a:path w="1436370" h="1376679">
                  <a:moveTo>
                    <a:pt x="1428997" y="1168144"/>
                  </a:moveTo>
                  <a:lnTo>
                    <a:pt x="4055" y="1168270"/>
                  </a:lnTo>
                  <a:lnTo>
                    <a:pt x="1428997" y="1168270"/>
                  </a:lnTo>
                  <a:close/>
                </a:path>
                <a:path w="1436370" h="1376679">
                  <a:moveTo>
                    <a:pt x="1434145" y="1135250"/>
                  </a:moveTo>
                  <a:lnTo>
                    <a:pt x="1429059" y="1135250"/>
                  </a:lnTo>
                  <a:lnTo>
                    <a:pt x="1428997" y="1168144"/>
                  </a:lnTo>
                  <a:lnTo>
                    <a:pt x="1434084" y="1168143"/>
                  </a:lnTo>
                  <a:lnTo>
                    <a:pt x="1434145" y="1135250"/>
                  </a:lnTo>
                  <a:close/>
                </a:path>
                <a:path w="1436370" h="1376679">
                  <a:moveTo>
                    <a:pt x="1434148" y="1133853"/>
                  </a:moveTo>
                  <a:lnTo>
                    <a:pt x="91" y="1133980"/>
                  </a:lnTo>
                  <a:lnTo>
                    <a:pt x="90" y="1135250"/>
                  </a:lnTo>
                  <a:lnTo>
                    <a:pt x="4116" y="1135250"/>
                  </a:lnTo>
                  <a:lnTo>
                    <a:pt x="4119" y="1133980"/>
                  </a:lnTo>
                  <a:lnTo>
                    <a:pt x="1434147" y="1133980"/>
                  </a:lnTo>
                  <a:lnTo>
                    <a:pt x="1434148" y="1133853"/>
                  </a:lnTo>
                  <a:close/>
                </a:path>
                <a:path w="1436370" h="1376679">
                  <a:moveTo>
                    <a:pt x="1429059" y="1135124"/>
                  </a:moveTo>
                  <a:lnTo>
                    <a:pt x="4116" y="1135250"/>
                  </a:lnTo>
                  <a:lnTo>
                    <a:pt x="1429059" y="1135250"/>
                  </a:lnTo>
                  <a:close/>
                </a:path>
                <a:path w="1436370" h="1376679">
                  <a:moveTo>
                    <a:pt x="1434147" y="1133980"/>
                  </a:moveTo>
                  <a:lnTo>
                    <a:pt x="1429061" y="1133980"/>
                  </a:lnTo>
                  <a:lnTo>
                    <a:pt x="1429059" y="1135124"/>
                  </a:lnTo>
                  <a:lnTo>
                    <a:pt x="1434145" y="1135123"/>
                  </a:lnTo>
                  <a:lnTo>
                    <a:pt x="1434147" y="1133980"/>
                  </a:lnTo>
                  <a:close/>
                </a:path>
                <a:path w="1436370" h="1376679">
                  <a:moveTo>
                    <a:pt x="4123" y="1131440"/>
                  </a:moveTo>
                  <a:lnTo>
                    <a:pt x="93" y="1131440"/>
                  </a:lnTo>
                  <a:lnTo>
                    <a:pt x="91" y="1133853"/>
                  </a:lnTo>
                  <a:lnTo>
                    <a:pt x="4119" y="1133853"/>
                  </a:lnTo>
                  <a:lnTo>
                    <a:pt x="4123" y="1131440"/>
                  </a:lnTo>
                  <a:close/>
                </a:path>
                <a:path w="1436370" h="1376679">
                  <a:moveTo>
                    <a:pt x="1434152" y="1131440"/>
                  </a:moveTo>
                  <a:lnTo>
                    <a:pt x="1429066" y="1131440"/>
                  </a:lnTo>
                  <a:lnTo>
                    <a:pt x="1429061" y="1133853"/>
                  </a:lnTo>
                  <a:lnTo>
                    <a:pt x="1434148" y="1133853"/>
                  </a:lnTo>
                  <a:lnTo>
                    <a:pt x="1434152" y="1131440"/>
                  </a:lnTo>
                  <a:close/>
                </a:path>
                <a:path w="1436370" h="1376679">
                  <a:moveTo>
                    <a:pt x="4131" y="1127630"/>
                  </a:moveTo>
                  <a:lnTo>
                    <a:pt x="97" y="1127630"/>
                  </a:lnTo>
                  <a:lnTo>
                    <a:pt x="93" y="1131440"/>
                  </a:lnTo>
                  <a:lnTo>
                    <a:pt x="4123" y="1131440"/>
                  </a:lnTo>
                  <a:lnTo>
                    <a:pt x="4131" y="1127630"/>
                  </a:lnTo>
                  <a:close/>
                </a:path>
                <a:path w="1436370" h="1376679">
                  <a:moveTo>
                    <a:pt x="1429066" y="1131314"/>
                  </a:moveTo>
                  <a:lnTo>
                    <a:pt x="4123" y="1131440"/>
                  </a:lnTo>
                  <a:lnTo>
                    <a:pt x="1429066" y="1131440"/>
                  </a:lnTo>
                  <a:close/>
                </a:path>
                <a:path w="1436370" h="1376679">
                  <a:moveTo>
                    <a:pt x="1434159" y="1127630"/>
                  </a:moveTo>
                  <a:lnTo>
                    <a:pt x="1429073" y="1127630"/>
                  </a:lnTo>
                  <a:lnTo>
                    <a:pt x="1429066" y="1131314"/>
                  </a:lnTo>
                  <a:lnTo>
                    <a:pt x="1434152" y="1131313"/>
                  </a:lnTo>
                  <a:lnTo>
                    <a:pt x="1434159" y="1127630"/>
                  </a:lnTo>
                  <a:close/>
                </a:path>
                <a:path w="1436370" h="1376679">
                  <a:moveTo>
                    <a:pt x="1429073" y="1127503"/>
                  </a:moveTo>
                  <a:lnTo>
                    <a:pt x="4131" y="1127503"/>
                  </a:lnTo>
                  <a:lnTo>
                    <a:pt x="1429073" y="1127630"/>
                  </a:lnTo>
                  <a:lnTo>
                    <a:pt x="1429073" y="1127503"/>
                  </a:lnTo>
                  <a:close/>
                </a:path>
                <a:path w="1436370" h="1376679">
                  <a:moveTo>
                    <a:pt x="4142" y="1121280"/>
                  </a:moveTo>
                  <a:lnTo>
                    <a:pt x="103" y="1121280"/>
                  </a:lnTo>
                  <a:lnTo>
                    <a:pt x="97" y="1127503"/>
                  </a:lnTo>
                  <a:lnTo>
                    <a:pt x="4131" y="1127503"/>
                  </a:lnTo>
                  <a:lnTo>
                    <a:pt x="4142" y="1121280"/>
                  </a:lnTo>
                  <a:close/>
                </a:path>
                <a:path w="1436370" h="1376679">
                  <a:moveTo>
                    <a:pt x="1434171" y="1121280"/>
                  </a:moveTo>
                  <a:lnTo>
                    <a:pt x="1429085" y="1121280"/>
                  </a:lnTo>
                  <a:lnTo>
                    <a:pt x="1429073" y="1127503"/>
                  </a:lnTo>
                  <a:lnTo>
                    <a:pt x="1434159" y="1127503"/>
                  </a:lnTo>
                  <a:lnTo>
                    <a:pt x="1434171" y="1121280"/>
                  </a:lnTo>
                  <a:close/>
                </a:path>
                <a:path w="1436370" h="1376679">
                  <a:moveTo>
                    <a:pt x="1429085" y="1121153"/>
                  </a:moveTo>
                  <a:lnTo>
                    <a:pt x="4142" y="1121153"/>
                  </a:lnTo>
                  <a:lnTo>
                    <a:pt x="1429085" y="1121280"/>
                  </a:lnTo>
                  <a:lnTo>
                    <a:pt x="1429085" y="1121153"/>
                  </a:lnTo>
                  <a:close/>
                </a:path>
                <a:path w="1436370" h="1376679">
                  <a:moveTo>
                    <a:pt x="4147" y="1118740"/>
                  </a:moveTo>
                  <a:lnTo>
                    <a:pt x="105" y="1118740"/>
                  </a:lnTo>
                  <a:lnTo>
                    <a:pt x="103" y="1121153"/>
                  </a:lnTo>
                  <a:lnTo>
                    <a:pt x="4142" y="1121153"/>
                  </a:lnTo>
                  <a:lnTo>
                    <a:pt x="4147" y="1118740"/>
                  </a:lnTo>
                  <a:close/>
                </a:path>
                <a:path w="1436370" h="1376679">
                  <a:moveTo>
                    <a:pt x="1434176" y="1118740"/>
                  </a:moveTo>
                  <a:lnTo>
                    <a:pt x="1429089" y="1118740"/>
                  </a:lnTo>
                  <a:lnTo>
                    <a:pt x="1429085" y="1121153"/>
                  </a:lnTo>
                  <a:lnTo>
                    <a:pt x="1434171" y="1121153"/>
                  </a:lnTo>
                  <a:lnTo>
                    <a:pt x="1434176" y="1118740"/>
                  </a:lnTo>
                  <a:close/>
                </a:path>
                <a:path w="1436370" h="1376679">
                  <a:moveTo>
                    <a:pt x="4149" y="1117470"/>
                  </a:moveTo>
                  <a:lnTo>
                    <a:pt x="106" y="1117470"/>
                  </a:lnTo>
                  <a:lnTo>
                    <a:pt x="105" y="1118740"/>
                  </a:lnTo>
                  <a:lnTo>
                    <a:pt x="4147" y="1118740"/>
                  </a:lnTo>
                  <a:lnTo>
                    <a:pt x="4149" y="1117470"/>
                  </a:lnTo>
                  <a:close/>
                </a:path>
                <a:path w="1436370" h="1376679">
                  <a:moveTo>
                    <a:pt x="1429090" y="1118614"/>
                  </a:moveTo>
                  <a:lnTo>
                    <a:pt x="4147" y="1118740"/>
                  </a:lnTo>
                  <a:lnTo>
                    <a:pt x="1429089" y="1118740"/>
                  </a:lnTo>
                  <a:close/>
                </a:path>
                <a:path w="1436370" h="1376679">
                  <a:moveTo>
                    <a:pt x="1434178" y="1117470"/>
                  </a:moveTo>
                  <a:lnTo>
                    <a:pt x="1429092" y="1117470"/>
                  </a:lnTo>
                  <a:lnTo>
                    <a:pt x="1429090" y="1118614"/>
                  </a:lnTo>
                  <a:lnTo>
                    <a:pt x="1434176" y="1118613"/>
                  </a:lnTo>
                  <a:lnTo>
                    <a:pt x="1434178" y="1117470"/>
                  </a:lnTo>
                  <a:close/>
                </a:path>
                <a:path w="1436370" h="1376679">
                  <a:moveTo>
                    <a:pt x="4024" y="1184653"/>
                  </a:moveTo>
                  <a:lnTo>
                    <a:pt x="44" y="1184653"/>
                  </a:lnTo>
                  <a:lnTo>
                    <a:pt x="36" y="1193543"/>
                  </a:lnTo>
                  <a:lnTo>
                    <a:pt x="4008" y="1193543"/>
                  </a:lnTo>
                  <a:lnTo>
                    <a:pt x="4024" y="1184653"/>
                  </a:lnTo>
                  <a:close/>
                </a:path>
                <a:path w="1436370" h="1376679">
                  <a:moveTo>
                    <a:pt x="1434054" y="1184653"/>
                  </a:moveTo>
                  <a:lnTo>
                    <a:pt x="1428967" y="1184653"/>
                  </a:lnTo>
                  <a:lnTo>
                    <a:pt x="1428950" y="1193543"/>
                  </a:lnTo>
                  <a:lnTo>
                    <a:pt x="1434037" y="1193543"/>
                  </a:lnTo>
                  <a:lnTo>
                    <a:pt x="1434054" y="1184653"/>
                  </a:lnTo>
                  <a:close/>
                </a:path>
                <a:path w="1436370" h="1376679">
                  <a:moveTo>
                    <a:pt x="4008" y="1193543"/>
                  </a:moveTo>
                  <a:lnTo>
                    <a:pt x="36" y="1193543"/>
                  </a:lnTo>
                  <a:lnTo>
                    <a:pt x="32" y="1197353"/>
                  </a:lnTo>
                  <a:lnTo>
                    <a:pt x="4001" y="1197353"/>
                  </a:lnTo>
                  <a:lnTo>
                    <a:pt x="4008" y="1193543"/>
                  </a:lnTo>
                  <a:close/>
                </a:path>
                <a:path w="1436370" h="1376679">
                  <a:moveTo>
                    <a:pt x="1434037" y="1193543"/>
                  </a:moveTo>
                  <a:lnTo>
                    <a:pt x="1428950" y="1193543"/>
                  </a:lnTo>
                  <a:lnTo>
                    <a:pt x="1428943" y="1197353"/>
                  </a:lnTo>
                  <a:lnTo>
                    <a:pt x="1434030" y="1197353"/>
                  </a:lnTo>
                  <a:lnTo>
                    <a:pt x="1434037" y="1193543"/>
                  </a:lnTo>
                  <a:close/>
                </a:path>
                <a:path w="1436370" h="1376679">
                  <a:moveTo>
                    <a:pt x="4001" y="1197353"/>
                  </a:moveTo>
                  <a:lnTo>
                    <a:pt x="32" y="1197353"/>
                  </a:lnTo>
                  <a:lnTo>
                    <a:pt x="24" y="1206243"/>
                  </a:lnTo>
                  <a:lnTo>
                    <a:pt x="3984" y="1206243"/>
                  </a:lnTo>
                  <a:lnTo>
                    <a:pt x="4001" y="1197353"/>
                  </a:lnTo>
                  <a:close/>
                </a:path>
                <a:path w="1436370" h="1376679">
                  <a:moveTo>
                    <a:pt x="1434030" y="1197353"/>
                  </a:moveTo>
                  <a:lnTo>
                    <a:pt x="1428943" y="1197353"/>
                  </a:lnTo>
                  <a:lnTo>
                    <a:pt x="1428926" y="1206243"/>
                  </a:lnTo>
                  <a:lnTo>
                    <a:pt x="1434014" y="1206243"/>
                  </a:lnTo>
                  <a:lnTo>
                    <a:pt x="1434030" y="1197353"/>
                  </a:lnTo>
                  <a:close/>
                </a:path>
                <a:path w="1436370" h="1376679">
                  <a:moveTo>
                    <a:pt x="3984" y="1206243"/>
                  </a:moveTo>
                  <a:lnTo>
                    <a:pt x="24" y="1206243"/>
                  </a:lnTo>
                  <a:lnTo>
                    <a:pt x="21" y="1210053"/>
                  </a:lnTo>
                  <a:lnTo>
                    <a:pt x="3977" y="1210053"/>
                  </a:lnTo>
                  <a:lnTo>
                    <a:pt x="3984" y="1206243"/>
                  </a:lnTo>
                  <a:close/>
                </a:path>
                <a:path w="1436370" h="1376679">
                  <a:moveTo>
                    <a:pt x="1434014" y="1206243"/>
                  </a:moveTo>
                  <a:lnTo>
                    <a:pt x="1428926" y="1206243"/>
                  </a:lnTo>
                  <a:lnTo>
                    <a:pt x="1428919" y="1210053"/>
                  </a:lnTo>
                  <a:lnTo>
                    <a:pt x="1434007" y="1210053"/>
                  </a:lnTo>
                  <a:lnTo>
                    <a:pt x="1434014" y="1206243"/>
                  </a:lnTo>
                  <a:close/>
                </a:path>
                <a:path w="1436370" h="1376679">
                  <a:moveTo>
                    <a:pt x="3977" y="1210053"/>
                  </a:moveTo>
                  <a:lnTo>
                    <a:pt x="21" y="1210053"/>
                  </a:lnTo>
                  <a:lnTo>
                    <a:pt x="12" y="1218943"/>
                  </a:lnTo>
                  <a:lnTo>
                    <a:pt x="3960" y="1218943"/>
                  </a:lnTo>
                  <a:lnTo>
                    <a:pt x="3977" y="1210053"/>
                  </a:lnTo>
                  <a:close/>
                </a:path>
                <a:path w="1436370" h="1376679">
                  <a:moveTo>
                    <a:pt x="1434007" y="1210053"/>
                  </a:moveTo>
                  <a:lnTo>
                    <a:pt x="1428919" y="1210053"/>
                  </a:lnTo>
                  <a:lnTo>
                    <a:pt x="1428903" y="1218943"/>
                  </a:lnTo>
                  <a:lnTo>
                    <a:pt x="1433990" y="1218943"/>
                  </a:lnTo>
                  <a:lnTo>
                    <a:pt x="1434007" y="1210053"/>
                  </a:lnTo>
                  <a:close/>
                </a:path>
                <a:path w="1436370" h="1376679">
                  <a:moveTo>
                    <a:pt x="3960" y="1218943"/>
                  </a:moveTo>
                  <a:lnTo>
                    <a:pt x="12" y="1218943"/>
                  </a:lnTo>
                  <a:lnTo>
                    <a:pt x="9" y="1222753"/>
                  </a:lnTo>
                  <a:lnTo>
                    <a:pt x="3953" y="1222753"/>
                  </a:lnTo>
                  <a:lnTo>
                    <a:pt x="3960" y="1218943"/>
                  </a:lnTo>
                  <a:close/>
                </a:path>
                <a:path w="1436370" h="1376679">
                  <a:moveTo>
                    <a:pt x="1433990" y="1218943"/>
                  </a:moveTo>
                  <a:lnTo>
                    <a:pt x="1428903" y="1218943"/>
                  </a:lnTo>
                  <a:lnTo>
                    <a:pt x="1428896" y="1222753"/>
                  </a:lnTo>
                  <a:lnTo>
                    <a:pt x="1433983" y="1222753"/>
                  </a:lnTo>
                  <a:lnTo>
                    <a:pt x="1433990" y="1218943"/>
                  </a:lnTo>
                  <a:close/>
                </a:path>
                <a:path w="1436370" h="1376679">
                  <a:moveTo>
                    <a:pt x="3953" y="1222753"/>
                  </a:moveTo>
                  <a:lnTo>
                    <a:pt x="9" y="1222753"/>
                  </a:lnTo>
                  <a:lnTo>
                    <a:pt x="7" y="1225293"/>
                  </a:lnTo>
                  <a:lnTo>
                    <a:pt x="3949" y="1225293"/>
                  </a:lnTo>
                  <a:lnTo>
                    <a:pt x="3953" y="1222753"/>
                  </a:lnTo>
                  <a:close/>
                </a:path>
                <a:path w="1436370" h="1376679">
                  <a:moveTo>
                    <a:pt x="1433983" y="1222753"/>
                  </a:moveTo>
                  <a:lnTo>
                    <a:pt x="1428896" y="1222753"/>
                  </a:lnTo>
                  <a:lnTo>
                    <a:pt x="1428891" y="1225293"/>
                  </a:lnTo>
                  <a:lnTo>
                    <a:pt x="1433979" y="1225293"/>
                  </a:lnTo>
                  <a:lnTo>
                    <a:pt x="1433983" y="1222753"/>
                  </a:lnTo>
                  <a:close/>
                </a:path>
                <a:path w="1436370" h="1376679">
                  <a:moveTo>
                    <a:pt x="3949" y="1225293"/>
                  </a:moveTo>
                  <a:lnTo>
                    <a:pt x="7" y="1225293"/>
                  </a:lnTo>
                  <a:lnTo>
                    <a:pt x="1" y="1231643"/>
                  </a:lnTo>
                  <a:lnTo>
                    <a:pt x="3937" y="1231643"/>
                  </a:lnTo>
                  <a:lnTo>
                    <a:pt x="3949" y="1225293"/>
                  </a:lnTo>
                  <a:close/>
                </a:path>
                <a:path w="1436370" h="1376679">
                  <a:moveTo>
                    <a:pt x="1433979" y="1225293"/>
                  </a:moveTo>
                  <a:lnTo>
                    <a:pt x="1428891" y="1225293"/>
                  </a:lnTo>
                  <a:lnTo>
                    <a:pt x="1428879" y="1231643"/>
                  </a:lnTo>
                  <a:lnTo>
                    <a:pt x="1433967" y="1231643"/>
                  </a:lnTo>
                  <a:lnTo>
                    <a:pt x="1433979" y="1225293"/>
                  </a:lnTo>
                  <a:close/>
                </a:path>
                <a:path w="1436370" h="1376679">
                  <a:moveTo>
                    <a:pt x="3937" y="1231643"/>
                  </a:moveTo>
                  <a:lnTo>
                    <a:pt x="1" y="1231643"/>
                  </a:lnTo>
                  <a:lnTo>
                    <a:pt x="0" y="1232913"/>
                  </a:lnTo>
                  <a:lnTo>
                    <a:pt x="1139" y="1232913"/>
                  </a:lnTo>
                  <a:lnTo>
                    <a:pt x="1139" y="1234183"/>
                  </a:lnTo>
                  <a:lnTo>
                    <a:pt x="2409" y="1234183"/>
                  </a:lnTo>
                  <a:lnTo>
                    <a:pt x="2409" y="1235453"/>
                  </a:lnTo>
                  <a:lnTo>
                    <a:pt x="3930" y="1235453"/>
                  </a:lnTo>
                  <a:lnTo>
                    <a:pt x="3937" y="1231643"/>
                  </a:lnTo>
                  <a:close/>
                </a:path>
                <a:path w="1436370" h="1376679">
                  <a:moveTo>
                    <a:pt x="1433967" y="1231643"/>
                  </a:moveTo>
                  <a:lnTo>
                    <a:pt x="1428879" y="1231643"/>
                  </a:lnTo>
                  <a:lnTo>
                    <a:pt x="1428872" y="1235453"/>
                  </a:lnTo>
                  <a:lnTo>
                    <a:pt x="1433699" y="1235453"/>
                  </a:lnTo>
                  <a:lnTo>
                    <a:pt x="1433699" y="1234183"/>
                  </a:lnTo>
                  <a:lnTo>
                    <a:pt x="1433962" y="1234183"/>
                  </a:lnTo>
                  <a:lnTo>
                    <a:pt x="1433967" y="1231643"/>
                  </a:lnTo>
                  <a:close/>
                </a:path>
                <a:path w="1436370" h="1376679">
                  <a:moveTo>
                    <a:pt x="3930" y="1235453"/>
                  </a:moveTo>
                  <a:lnTo>
                    <a:pt x="3679" y="1235453"/>
                  </a:lnTo>
                  <a:lnTo>
                    <a:pt x="3679" y="1237993"/>
                  </a:lnTo>
                  <a:lnTo>
                    <a:pt x="3925" y="1237993"/>
                  </a:lnTo>
                  <a:lnTo>
                    <a:pt x="3930" y="1235453"/>
                  </a:lnTo>
                  <a:close/>
                </a:path>
                <a:path w="1436370" h="1376679">
                  <a:moveTo>
                    <a:pt x="1433699" y="1235453"/>
                  </a:moveTo>
                  <a:lnTo>
                    <a:pt x="1428872" y="1235453"/>
                  </a:lnTo>
                  <a:lnTo>
                    <a:pt x="1428867" y="1237993"/>
                  </a:lnTo>
                  <a:lnTo>
                    <a:pt x="1432429" y="1237993"/>
                  </a:lnTo>
                  <a:lnTo>
                    <a:pt x="1432429" y="1236723"/>
                  </a:lnTo>
                  <a:lnTo>
                    <a:pt x="1433699" y="1236723"/>
                  </a:lnTo>
                  <a:lnTo>
                    <a:pt x="1433699" y="1235453"/>
                  </a:lnTo>
                  <a:close/>
                </a:path>
                <a:path w="1436370" h="1376679">
                  <a:moveTo>
                    <a:pt x="1431159" y="1237993"/>
                  </a:moveTo>
                  <a:lnTo>
                    <a:pt x="1428867" y="1237993"/>
                  </a:lnTo>
                  <a:lnTo>
                    <a:pt x="1428860" y="1241803"/>
                  </a:lnTo>
                  <a:lnTo>
                    <a:pt x="1429889" y="1241803"/>
                  </a:lnTo>
                  <a:lnTo>
                    <a:pt x="1429889" y="1239263"/>
                  </a:lnTo>
                  <a:lnTo>
                    <a:pt x="1431159" y="1239263"/>
                  </a:lnTo>
                  <a:lnTo>
                    <a:pt x="1431159" y="1237993"/>
                  </a:lnTo>
                  <a:close/>
                </a:path>
                <a:path w="1436370" h="1376679">
                  <a:moveTo>
                    <a:pt x="139569" y="1370194"/>
                  </a:moveTo>
                  <a:lnTo>
                    <a:pt x="139569" y="1371343"/>
                  </a:lnTo>
                  <a:lnTo>
                    <a:pt x="1297809" y="1371343"/>
                  </a:lnTo>
                  <a:lnTo>
                    <a:pt x="139569" y="1370194"/>
                  </a:lnTo>
                  <a:close/>
                </a:path>
                <a:path w="1436370" h="1376679">
                  <a:moveTo>
                    <a:pt x="1292729" y="1373883"/>
                  </a:moveTo>
                  <a:lnTo>
                    <a:pt x="144649" y="1373883"/>
                  </a:lnTo>
                  <a:lnTo>
                    <a:pt x="144649" y="1374140"/>
                  </a:lnTo>
                  <a:lnTo>
                    <a:pt x="716784" y="1375153"/>
                  </a:lnTo>
                  <a:lnTo>
                    <a:pt x="1292729" y="1375153"/>
                  </a:lnTo>
                  <a:lnTo>
                    <a:pt x="1292729" y="1373883"/>
                  </a:lnTo>
                  <a:close/>
                </a:path>
                <a:path w="1436370" h="1376679">
                  <a:moveTo>
                    <a:pt x="1295269" y="1372613"/>
                  </a:moveTo>
                  <a:lnTo>
                    <a:pt x="143379" y="1372613"/>
                  </a:lnTo>
                  <a:lnTo>
                    <a:pt x="143379" y="1373883"/>
                  </a:lnTo>
                  <a:lnTo>
                    <a:pt x="1295269" y="1373883"/>
                  </a:lnTo>
                  <a:lnTo>
                    <a:pt x="1295269" y="1372613"/>
                  </a:lnTo>
                  <a:close/>
                </a:path>
                <a:path w="1436370" h="1376679">
                  <a:moveTo>
                    <a:pt x="1296539" y="1371343"/>
                  </a:moveTo>
                  <a:lnTo>
                    <a:pt x="140839" y="1371343"/>
                  </a:lnTo>
                  <a:lnTo>
                    <a:pt x="140839" y="1372613"/>
                  </a:lnTo>
                  <a:lnTo>
                    <a:pt x="1296539" y="1372613"/>
                  </a:lnTo>
                  <a:lnTo>
                    <a:pt x="1296539" y="1371343"/>
                  </a:lnTo>
                  <a:close/>
                </a:path>
                <a:path w="1436370" h="1376679">
                  <a:moveTo>
                    <a:pt x="1291459" y="1375153"/>
                  </a:moveTo>
                  <a:lnTo>
                    <a:pt x="716784" y="1375153"/>
                  </a:lnTo>
                  <a:lnTo>
                    <a:pt x="1291459" y="1376171"/>
                  </a:lnTo>
                  <a:lnTo>
                    <a:pt x="1291459" y="1375153"/>
                  </a:lnTo>
                  <a:close/>
                </a:path>
              </a:pathLst>
            </a:custGeom>
            <a:solidFill>
              <a:srgbClr val="1346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5449815" y="4536558"/>
              <a:ext cx="1427480" cy="1366520"/>
            </a:xfrm>
            <a:custGeom>
              <a:avLst/>
              <a:gdLst/>
              <a:ahLst/>
              <a:cxnLst/>
              <a:rect l="l" t="t" r="r" b="b"/>
              <a:pathLst>
                <a:path w="1427479" h="1366520">
                  <a:moveTo>
                    <a:pt x="1298964" y="3691"/>
                  </a:moveTo>
                  <a:lnTo>
                    <a:pt x="130564" y="3691"/>
                  </a:lnTo>
                  <a:lnTo>
                    <a:pt x="130564" y="3912"/>
                  </a:lnTo>
                  <a:lnTo>
                    <a:pt x="1300234" y="6012"/>
                  </a:lnTo>
                  <a:lnTo>
                    <a:pt x="1300234" y="4961"/>
                  </a:lnTo>
                  <a:lnTo>
                    <a:pt x="1298964" y="4961"/>
                  </a:lnTo>
                  <a:lnTo>
                    <a:pt x="1298964" y="3691"/>
                  </a:lnTo>
                  <a:close/>
                </a:path>
                <a:path w="1427479" h="1366520">
                  <a:moveTo>
                    <a:pt x="1297694" y="2421"/>
                  </a:moveTo>
                  <a:lnTo>
                    <a:pt x="131834" y="2421"/>
                  </a:lnTo>
                  <a:lnTo>
                    <a:pt x="131834" y="3691"/>
                  </a:lnTo>
                  <a:lnTo>
                    <a:pt x="1297694" y="3691"/>
                  </a:lnTo>
                  <a:lnTo>
                    <a:pt x="1297694" y="2421"/>
                  </a:lnTo>
                  <a:close/>
                </a:path>
                <a:path w="1427479" h="1366520">
                  <a:moveTo>
                    <a:pt x="1295154" y="1151"/>
                  </a:moveTo>
                  <a:lnTo>
                    <a:pt x="133104" y="1151"/>
                  </a:lnTo>
                  <a:lnTo>
                    <a:pt x="133104" y="2421"/>
                  </a:lnTo>
                  <a:lnTo>
                    <a:pt x="1295154" y="2421"/>
                  </a:lnTo>
                  <a:lnTo>
                    <a:pt x="1295154" y="1151"/>
                  </a:lnTo>
                  <a:close/>
                </a:path>
                <a:path w="1427479" h="1366520">
                  <a:moveTo>
                    <a:pt x="135644" y="0"/>
                  </a:moveTo>
                  <a:lnTo>
                    <a:pt x="135644" y="1151"/>
                  </a:lnTo>
                  <a:lnTo>
                    <a:pt x="1293884" y="1151"/>
                  </a:lnTo>
                  <a:lnTo>
                    <a:pt x="135644" y="0"/>
                  </a:lnTo>
                  <a:close/>
                </a:path>
                <a:path w="1427479" h="1366520">
                  <a:moveTo>
                    <a:pt x="7148" y="124341"/>
                  </a:moveTo>
                  <a:lnTo>
                    <a:pt x="6104" y="124341"/>
                  </a:lnTo>
                  <a:lnTo>
                    <a:pt x="6104" y="125611"/>
                  </a:lnTo>
                  <a:lnTo>
                    <a:pt x="4834" y="125611"/>
                  </a:lnTo>
                  <a:lnTo>
                    <a:pt x="4834" y="126881"/>
                  </a:lnTo>
                  <a:lnTo>
                    <a:pt x="3564" y="126881"/>
                  </a:lnTo>
                  <a:lnTo>
                    <a:pt x="3564" y="129421"/>
                  </a:lnTo>
                  <a:lnTo>
                    <a:pt x="2294" y="129421"/>
                  </a:lnTo>
                  <a:lnTo>
                    <a:pt x="2294" y="130691"/>
                  </a:lnTo>
                  <a:lnTo>
                    <a:pt x="2050" y="130691"/>
                  </a:lnTo>
                  <a:lnTo>
                    <a:pt x="2046" y="133231"/>
                  </a:lnTo>
                  <a:lnTo>
                    <a:pt x="7131" y="133231"/>
                  </a:lnTo>
                  <a:lnTo>
                    <a:pt x="7148" y="124341"/>
                  </a:lnTo>
                  <a:close/>
                </a:path>
                <a:path w="1427479" h="1366520">
                  <a:moveTo>
                    <a:pt x="1423424" y="125611"/>
                  </a:moveTo>
                  <a:lnTo>
                    <a:pt x="1422042" y="125611"/>
                  </a:lnTo>
                  <a:lnTo>
                    <a:pt x="1422035" y="133231"/>
                  </a:lnTo>
                  <a:lnTo>
                    <a:pt x="1426988" y="133231"/>
                  </a:lnTo>
                  <a:lnTo>
                    <a:pt x="1426993" y="130691"/>
                  </a:lnTo>
                  <a:lnTo>
                    <a:pt x="1425964" y="130691"/>
                  </a:lnTo>
                  <a:lnTo>
                    <a:pt x="1425964" y="129421"/>
                  </a:lnTo>
                  <a:lnTo>
                    <a:pt x="1424694" y="129421"/>
                  </a:lnTo>
                  <a:lnTo>
                    <a:pt x="1424694" y="126881"/>
                  </a:lnTo>
                  <a:lnTo>
                    <a:pt x="1423424" y="126881"/>
                  </a:lnTo>
                  <a:lnTo>
                    <a:pt x="1423424" y="125611"/>
                  </a:lnTo>
                  <a:close/>
                </a:path>
                <a:path w="1427479" h="1366520">
                  <a:moveTo>
                    <a:pt x="1422154" y="124341"/>
                  </a:moveTo>
                  <a:lnTo>
                    <a:pt x="1422042" y="125611"/>
                  </a:lnTo>
                  <a:lnTo>
                    <a:pt x="1422154" y="124341"/>
                  </a:lnTo>
                  <a:close/>
                </a:path>
                <a:path w="1427479" h="1366520">
                  <a:moveTo>
                    <a:pt x="7131" y="133231"/>
                  </a:moveTo>
                  <a:lnTo>
                    <a:pt x="2046" y="133231"/>
                  </a:lnTo>
                  <a:lnTo>
                    <a:pt x="2022" y="145931"/>
                  </a:lnTo>
                  <a:lnTo>
                    <a:pt x="7107" y="145931"/>
                  </a:lnTo>
                  <a:lnTo>
                    <a:pt x="7131" y="133231"/>
                  </a:lnTo>
                  <a:close/>
                </a:path>
                <a:path w="1427479" h="1366520">
                  <a:moveTo>
                    <a:pt x="1426988" y="133231"/>
                  </a:moveTo>
                  <a:lnTo>
                    <a:pt x="1422035" y="133231"/>
                  </a:lnTo>
                  <a:lnTo>
                    <a:pt x="1422023" y="145931"/>
                  </a:lnTo>
                  <a:lnTo>
                    <a:pt x="1426964" y="145931"/>
                  </a:lnTo>
                  <a:lnTo>
                    <a:pt x="1426988" y="133231"/>
                  </a:lnTo>
                  <a:close/>
                </a:path>
                <a:path w="1427479" h="1366520">
                  <a:moveTo>
                    <a:pt x="7107" y="145931"/>
                  </a:moveTo>
                  <a:lnTo>
                    <a:pt x="2022" y="145931"/>
                  </a:lnTo>
                  <a:lnTo>
                    <a:pt x="2010" y="152281"/>
                  </a:lnTo>
                  <a:lnTo>
                    <a:pt x="7096" y="152281"/>
                  </a:lnTo>
                  <a:lnTo>
                    <a:pt x="7107" y="145931"/>
                  </a:lnTo>
                  <a:close/>
                </a:path>
                <a:path w="1427479" h="1366520">
                  <a:moveTo>
                    <a:pt x="1426964" y="145931"/>
                  </a:moveTo>
                  <a:lnTo>
                    <a:pt x="1422023" y="145931"/>
                  </a:lnTo>
                  <a:lnTo>
                    <a:pt x="1422017" y="152281"/>
                  </a:lnTo>
                  <a:lnTo>
                    <a:pt x="1426953" y="152281"/>
                  </a:lnTo>
                  <a:lnTo>
                    <a:pt x="1426964" y="145931"/>
                  </a:lnTo>
                  <a:close/>
                </a:path>
                <a:path w="1427479" h="1366520">
                  <a:moveTo>
                    <a:pt x="7096" y="152281"/>
                  </a:moveTo>
                  <a:lnTo>
                    <a:pt x="2010" y="152281"/>
                  </a:lnTo>
                  <a:lnTo>
                    <a:pt x="1987" y="164981"/>
                  </a:lnTo>
                  <a:lnTo>
                    <a:pt x="7072" y="164981"/>
                  </a:lnTo>
                  <a:lnTo>
                    <a:pt x="7096" y="152281"/>
                  </a:lnTo>
                  <a:close/>
                </a:path>
                <a:path w="1427479" h="1366520">
                  <a:moveTo>
                    <a:pt x="1426953" y="152281"/>
                  </a:moveTo>
                  <a:lnTo>
                    <a:pt x="1422017" y="152281"/>
                  </a:lnTo>
                  <a:lnTo>
                    <a:pt x="1422005" y="164981"/>
                  </a:lnTo>
                  <a:lnTo>
                    <a:pt x="1426929" y="164981"/>
                  </a:lnTo>
                  <a:lnTo>
                    <a:pt x="1426953" y="152281"/>
                  </a:lnTo>
                  <a:close/>
                </a:path>
                <a:path w="1427479" h="1366520">
                  <a:moveTo>
                    <a:pt x="7072" y="164981"/>
                  </a:moveTo>
                  <a:lnTo>
                    <a:pt x="1987" y="164981"/>
                  </a:lnTo>
                  <a:lnTo>
                    <a:pt x="1963" y="177681"/>
                  </a:lnTo>
                  <a:lnTo>
                    <a:pt x="7048" y="177681"/>
                  </a:lnTo>
                  <a:lnTo>
                    <a:pt x="7072" y="164981"/>
                  </a:lnTo>
                  <a:close/>
                </a:path>
                <a:path w="1427479" h="1366520">
                  <a:moveTo>
                    <a:pt x="1426929" y="164981"/>
                  </a:moveTo>
                  <a:lnTo>
                    <a:pt x="1422005" y="164981"/>
                  </a:lnTo>
                  <a:lnTo>
                    <a:pt x="1421993" y="177681"/>
                  </a:lnTo>
                  <a:lnTo>
                    <a:pt x="1426905" y="177681"/>
                  </a:lnTo>
                  <a:lnTo>
                    <a:pt x="1426929" y="164981"/>
                  </a:lnTo>
                  <a:close/>
                </a:path>
                <a:path w="1427479" h="1366520">
                  <a:moveTo>
                    <a:pt x="7048" y="177681"/>
                  </a:moveTo>
                  <a:lnTo>
                    <a:pt x="1963" y="177681"/>
                  </a:lnTo>
                  <a:lnTo>
                    <a:pt x="1954" y="182761"/>
                  </a:lnTo>
                  <a:lnTo>
                    <a:pt x="7038" y="182761"/>
                  </a:lnTo>
                  <a:lnTo>
                    <a:pt x="7048" y="177681"/>
                  </a:lnTo>
                  <a:close/>
                </a:path>
                <a:path w="1427479" h="1366520">
                  <a:moveTo>
                    <a:pt x="1426905" y="177681"/>
                  </a:moveTo>
                  <a:lnTo>
                    <a:pt x="1421993" y="177681"/>
                  </a:lnTo>
                  <a:lnTo>
                    <a:pt x="1421988" y="182761"/>
                  </a:lnTo>
                  <a:lnTo>
                    <a:pt x="1426896" y="182761"/>
                  </a:lnTo>
                  <a:lnTo>
                    <a:pt x="1426905" y="177681"/>
                  </a:lnTo>
                  <a:close/>
                </a:path>
                <a:path w="1427479" h="1366520">
                  <a:moveTo>
                    <a:pt x="7038" y="182761"/>
                  </a:moveTo>
                  <a:lnTo>
                    <a:pt x="1954" y="182761"/>
                  </a:lnTo>
                  <a:lnTo>
                    <a:pt x="1939" y="190381"/>
                  </a:lnTo>
                  <a:lnTo>
                    <a:pt x="7024" y="190381"/>
                  </a:lnTo>
                  <a:lnTo>
                    <a:pt x="7038" y="182761"/>
                  </a:lnTo>
                  <a:close/>
                </a:path>
                <a:path w="1427479" h="1366520">
                  <a:moveTo>
                    <a:pt x="1426896" y="182761"/>
                  </a:moveTo>
                  <a:lnTo>
                    <a:pt x="1421988" y="182761"/>
                  </a:lnTo>
                  <a:lnTo>
                    <a:pt x="1421981" y="190381"/>
                  </a:lnTo>
                  <a:lnTo>
                    <a:pt x="1426882" y="190381"/>
                  </a:lnTo>
                  <a:lnTo>
                    <a:pt x="1426896" y="182761"/>
                  </a:lnTo>
                  <a:close/>
                </a:path>
                <a:path w="1427479" h="1366520">
                  <a:moveTo>
                    <a:pt x="7024" y="190381"/>
                  </a:moveTo>
                  <a:lnTo>
                    <a:pt x="1939" y="190381"/>
                  </a:lnTo>
                  <a:lnTo>
                    <a:pt x="1928" y="196731"/>
                  </a:lnTo>
                  <a:lnTo>
                    <a:pt x="7012" y="196731"/>
                  </a:lnTo>
                  <a:lnTo>
                    <a:pt x="7024" y="190381"/>
                  </a:lnTo>
                  <a:close/>
                </a:path>
                <a:path w="1427479" h="1366520">
                  <a:moveTo>
                    <a:pt x="1426882" y="190381"/>
                  </a:moveTo>
                  <a:lnTo>
                    <a:pt x="1421981" y="190381"/>
                  </a:lnTo>
                  <a:lnTo>
                    <a:pt x="1421975" y="196731"/>
                  </a:lnTo>
                  <a:lnTo>
                    <a:pt x="1426870" y="196731"/>
                  </a:lnTo>
                  <a:lnTo>
                    <a:pt x="1426882" y="190381"/>
                  </a:lnTo>
                  <a:close/>
                </a:path>
                <a:path w="1427479" h="1366520">
                  <a:moveTo>
                    <a:pt x="7012" y="196731"/>
                  </a:moveTo>
                  <a:lnTo>
                    <a:pt x="1928" y="196731"/>
                  </a:lnTo>
                  <a:lnTo>
                    <a:pt x="1904" y="209431"/>
                  </a:lnTo>
                  <a:lnTo>
                    <a:pt x="6988" y="209431"/>
                  </a:lnTo>
                  <a:lnTo>
                    <a:pt x="7012" y="196731"/>
                  </a:lnTo>
                  <a:close/>
                </a:path>
                <a:path w="1427479" h="1366520">
                  <a:moveTo>
                    <a:pt x="1426870" y="196731"/>
                  </a:moveTo>
                  <a:lnTo>
                    <a:pt x="1421975" y="196731"/>
                  </a:lnTo>
                  <a:lnTo>
                    <a:pt x="1421964" y="209431"/>
                  </a:lnTo>
                  <a:lnTo>
                    <a:pt x="1426846" y="209431"/>
                  </a:lnTo>
                  <a:lnTo>
                    <a:pt x="1426870" y="196731"/>
                  </a:lnTo>
                  <a:close/>
                </a:path>
                <a:path w="1427479" h="1366520">
                  <a:moveTo>
                    <a:pt x="6988" y="209431"/>
                  </a:moveTo>
                  <a:lnTo>
                    <a:pt x="1904" y="209431"/>
                  </a:lnTo>
                  <a:lnTo>
                    <a:pt x="1883" y="220861"/>
                  </a:lnTo>
                  <a:lnTo>
                    <a:pt x="6967" y="220861"/>
                  </a:lnTo>
                  <a:lnTo>
                    <a:pt x="6988" y="209431"/>
                  </a:lnTo>
                  <a:close/>
                </a:path>
                <a:path w="1427479" h="1366520">
                  <a:moveTo>
                    <a:pt x="1426846" y="209431"/>
                  </a:moveTo>
                  <a:lnTo>
                    <a:pt x="1421964" y="209431"/>
                  </a:lnTo>
                  <a:lnTo>
                    <a:pt x="1421953" y="220861"/>
                  </a:lnTo>
                  <a:lnTo>
                    <a:pt x="1426825" y="220861"/>
                  </a:lnTo>
                  <a:lnTo>
                    <a:pt x="1426846" y="209431"/>
                  </a:lnTo>
                  <a:close/>
                </a:path>
                <a:path w="1427479" h="1366520">
                  <a:moveTo>
                    <a:pt x="6967" y="220861"/>
                  </a:moveTo>
                  <a:lnTo>
                    <a:pt x="1883" y="220861"/>
                  </a:lnTo>
                  <a:lnTo>
                    <a:pt x="1871" y="227211"/>
                  </a:lnTo>
                  <a:lnTo>
                    <a:pt x="6955" y="227211"/>
                  </a:lnTo>
                  <a:lnTo>
                    <a:pt x="6967" y="220861"/>
                  </a:lnTo>
                  <a:close/>
                </a:path>
                <a:path w="1427479" h="1366520">
                  <a:moveTo>
                    <a:pt x="1426825" y="220861"/>
                  </a:moveTo>
                  <a:lnTo>
                    <a:pt x="1421953" y="220861"/>
                  </a:lnTo>
                  <a:lnTo>
                    <a:pt x="1421947" y="227211"/>
                  </a:lnTo>
                  <a:lnTo>
                    <a:pt x="1426813" y="227211"/>
                  </a:lnTo>
                  <a:lnTo>
                    <a:pt x="1426825" y="220861"/>
                  </a:lnTo>
                  <a:close/>
                </a:path>
                <a:path w="1427479" h="1366520">
                  <a:moveTo>
                    <a:pt x="6955" y="227211"/>
                  </a:moveTo>
                  <a:lnTo>
                    <a:pt x="1871" y="227211"/>
                  </a:lnTo>
                  <a:lnTo>
                    <a:pt x="1859" y="233561"/>
                  </a:lnTo>
                  <a:lnTo>
                    <a:pt x="6943" y="233561"/>
                  </a:lnTo>
                  <a:lnTo>
                    <a:pt x="6955" y="227211"/>
                  </a:lnTo>
                  <a:close/>
                </a:path>
                <a:path w="1427479" h="1366520">
                  <a:moveTo>
                    <a:pt x="1426813" y="227211"/>
                  </a:moveTo>
                  <a:lnTo>
                    <a:pt x="1421947" y="227211"/>
                  </a:lnTo>
                  <a:lnTo>
                    <a:pt x="1421941" y="233561"/>
                  </a:lnTo>
                  <a:lnTo>
                    <a:pt x="1426801" y="233561"/>
                  </a:lnTo>
                  <a:lnTo>
                    <a:pt x="1426813" y="227211"/>
                  </a:lnTo>
                  <a:close/>
                </a:path>
                <a:path w="1427479" h="1366520">
                  <a:moveTo>
                    <a:pt x="6943" y="233561"/>
                  </a:moveTo>
                  <a:lnTo>
                    <a:pt x="1859" y="233561"/>
                  </a:lnTo>
                  <a:lnTo>
                    <a:pt x="1847" y="239911"/>
                  </a:lnTo>
                  <a:lnTo>
                    <a:pt x="6931" y="239911"/>
                  </a:lnTo>
                  <a:lnTo>
                    <a:pt x="6943" y="233561"/>
                  </a:lnTo>
                  <a:close/>
                </a:path>
                <a:path w="1427479" h="1366520">
                  <a:moveTo>
                    <a:pt x="1426801" y="233561"/>
                  </a:moveTo>
                  <a:lnTo>
                    <a:pt x="1421941" y="233561"/>
                  </a:lnTo>
                  <a:lnTo>
                    <a:pt x="1421935" y="239911"/>
                  </a:lnTo>
                  <a:lnTo>
                    <a:pt x="1426790" y="239911"/>
                  </a:lnTo>
                  <a:lnTo>
                    <a:pt x="1426801" y="233561"/>
                  </a:lnTo>
                  <a:close/>
                </a:path>
                <a:path w="1427479" h="1366520">
                  <a:moveTo>
                    <a:pt x="6931" y="239911"/>
                  </a:moveTo>
                  <a:lnTo>
                    <a:pt x="1847" y="239911"/>
                  </a:lnTo>
                  <a:lnTo>
                    <a:pt x="1812" y="258961"/>
                  </a:lnTo>
                  <a:lnTo>
                    <a:pt x="6896" y="258961"/>
                  </a:lnTo>
                  <a:lnTo>
                    <a:pt x="6931" y="239911"/>
                  </a:lnTo>
                  <a:close/>
                </a:path>
                <a:path w="1427479" h="1366520">
                  <a:moveTo>
                    <a:pt x="1426790" y="239911"/>
                  </a:moveTo>
                  <a:lnTo>
                    <a:pt x="1421935" y="239911"/>
                  </a:lnTo>
                  <a:lnTo>
                    <a:pt x="1421917" y="258961"/>
                  </a:lnTo>
                  <a:lnTo>
                    <a:pt x="1426754" y="258961"/>
                  </a:lnTo>
                  <a:lnTo>
                    <a:pt x="1426790" y="239911"/>
                  </a:lnTo>
                  <a:close/>
                </a:path>
                <a:path w="1427479" h="1366520">
                  <a:moveTo>
                    <a:pt x="6896" y="258961"/>
                  </a:moveTo>
                  <a:lnTo>
                    <a:pt x="1812" y="258961"/>
                  </a:lnTo>
                  <a:lnTo>
                    <a:pt x="1798" y="266581"/>
                  </a:lnTo>
                  <a:lnTo>
                    <a:pt x="6881" y="266581"/>
                  </a:lnTo>
                  <a:lnTo>
                    <a:pt x="6896" y="258961"/>
                  </a:lnTo>
                  <a:close/>
                </a:path>
                <a:path w="1427479" h="1366520">
                  <a:moveTo>
                    <a:pt x="1426754" y="258961"/>
                  </a:moveTo>
                  <a:lnTo>
                    <a:pt x="1421917" y="258961"/>
                  </a:lnTo>
                  <a:lnTo>
                    <a:pt x="1421910" y="266581"/>
                  </a:lnTo>
                  <a:lnTo>
                    <a:pt x="1426740" y="266581"/>
                  </a:lnTo>
                  <a:lnTo>
                    <a:pt x="1426754" y="258961"/>
                  </a:lnTo>
                  <a:close/>
                </a:path>
                <a:path w="1427479" h="1366520">
                  <a:moveTo>
                    <a:pt x="6881" y="266581"/>
                  </a:moveTo>
                  <a:lnTo>
                    <a:pt x="1798" y="266581"/>
                  </a:lnTo>
                  <a:lnTo>
                    <a:pt x="1788" y="271661"/>
                  </a:lnTo>
                  <a:lnTo>
                    <a:pt x="6872" y="271661"/>
                  </a:lnTo>
                  <a:lnTo>
                    <a:pt x="6881" y="266581"/>
                  </a:lnTo>
                  <a:close/>
                </a:path>
                <a:path w="1427479" h="1366520">
                  <a:moveTo>
                    <a:pt x="1426740" y="266581"/>
                  </a:moveTo>
                  <a:lnTo>
                    <a:pt x="1421910" y="266581"/>
                  </a:lnTo>
                  <a:lnTo>
                    <a:pt x="1421905" y="271661"/>
                  </a:lnTo>
                  <a:lnTo>
                    <a:pt x="1426730" y="271661"/>
                  </a:lnTo>
                  <a:lnTo>
                    <a:pt x="1426740" y="266581"/>
                  </a:lnTo>
                  <a:close/>
                </a:path>
                <a:path w="1427479" h="1366520">
                  <a:moveTo>
                    <a:pt x="6872" y="271661"/>
                  </a:moveTo>
                  <a:lnTo>
                    <a:pt x="1788" y="271661"/>
                  </a:lnTo>
                  <a:lnTo>
                    <a:pt x="1774" y="279281"/>
                  </a:lnTo>
                  <a:lnTo>
                    <a:pt x="6858" y="279281"/>
                  </a:lnTo>
                  <a:lnTo>
                    <a:pt x="6872" y="271661"/>
                  </a:lnTo>
                  <a:close/>
                </a:path>
                <a:path w="1427479" h="1366520">
                  <a:moveTo>
                    <a:pt x="1426730" y="271661"/>
                  </a:moveTo>
                  <a:lnTo>
                    <a:pt x="1421905" y="271661"/>
                  </a:lnTo>
                  <a:lnTo>
                    <a:pt x="1421898" y="279281"/>
                  </a:lnTo>
                  <a:lnTo>
                    <a:pt x="1426716" y="279281"/>
                  </a:lnTo>
                  <a:lnTo>
                    <a:pt x="1426730" y="271661"/>
                  </a:lnTo>
                  <a:close/>
                </a:path>
                <a:path w="1427479" h="1366520">
                  <a:moveTo>
                    <a:pt x="6858" y="279281"/>
                  </a:moveTo>
                  <a:lnTo>
                    <a:pt x="1774" y="279281"/>
                  </a:lnTo>
                  <a:lnTo>
                    <a:pt x="1765" y="284361"/>
                  </a:lnTo>
                  <a:lnTo>
                    <a:pt x="6848" y="284361"/>
                  </a:lnTo>
                  <a:lnTo>
                    <a:pt x="6858" y="279281"/>
                  </a:lnTo>
                  <a:close/>
                </a:path>
                <a:path w="1427479" h="1366520">
                  <a:moveTo>
                    <a:pt x="1426716" y="279281"/>
                  </a:moveTo>
                  <a:lnTo>
                    <a:pt x="1421898" y="279281"/>
                  </a:lnTo>
                  <a:lnTo>
                    <a:pt x="1421893" y="284361"/>
                  </a:lnTo>
                  <a:lnTo>
                    <a:pt x="1426707" y="284361"/>
                  </a:lnTo>
                  <a:lnTo>
                    <a:pt x="1426716" y="279281"/>
                  </a:lnTo>
                  <a:close/>
                </a:path>
                <a:path w="1427479" h="1366520">
                  <a:moveTo>
                    <a:pt x="6848" y="284361"/>
                  </a:moveTo>
                  <a:lnTo>
                    <a:pt x="1765" y="284361"/>
                  </a:lnTo>
                  <a:lnTo>
                    <a:pt x="1750" y="291981"/>
                  </a:lnTo>
                  <a:lnTo>
                    <a:pt x="6834" y="291981"/>
                  </a:lnTo>
                  <a:lnTo>
                    <a:pt x="6848" y="284361"/>
                  </a:lnTo>
                  <a:close/>
                </a:path>
                <a:path w="1427479" h="1366520">
                  <a:moveTo>
                    <a:pt x="1426707" y="284361"/>
                  </a:moveTo>
                  <a:lnTo>
                    <a:pt x="1421893" y="284361"/>
                  </a:lnTo>
                  <a:lnTo>
                    <a:pt x="1421886" y="291981"/>
                  </a:lnTo>
                  <a:lnTo>
                    <a:pt x="1426693" y="291981"/>
                  </a:lnTo>
                  <a:lnTo>
                    <a:pt x="1426707" y="284361"/>
                  </a:lnTo>
                  <a:close/>
                </a:path>
                <a:path w="1427479" h="1366520">
                  <a:moveTo>
                    <a:pt x="6834" y="291981"/>
                  </a:moveTo>
                  <a:lnTo>
                    <a:pt x="1750" y="291981"/>
                  </a:lnTo>
                  <a:lnTo>
                    <a:pt x="1727" y="304681"/>
                  </a:lnTo>
                  <a:lnTo>
                    <a:pt x="6810" y="304681"/>
                  </a:lnTo>
                  <a:lnTo>
                    <a:pt x="6834" y="291981"/>
                  </a:lnTo>
                  <a:close/>
                </a:path>
                <a:path w="1427479" h="1366520">
                  <a:moveTo>
                    <a:pt x="1426693" y="291981"/>
                  </a:moveTo>
                  <a:lnTo>
                    <a:pt x="1421886" y="291981"/>
                  </a:lnTo>
                  <a:lnTo>
                    <a:pt x="1421874" y="304681"/>
                  </a:lnTo>
                  <a:lnTo>
                    <a:pt x="1426669" y="304681"/>
                  </a:lnTo>
                  <a:lnTo>
                    <a:pt x="1426693" y="291981"/>
                  </a:lnTo>
                  <a:close/>
                </a:path>
                <a:path w="1427479" h="1366520">
                  <a:moveTo>
                    <a:pt x="6810" y="304681"/>
                  </a:moveTo>
                  <a:lnTo>
                    <a:pt x="1727" y="304681"/>
                  </a:lnTo>
                  <a:lnTo>
                    <a:pt x="1717" y="309761"/>
                  </a:lnTo>
                  <a:lnTo>
                    <a:pt x="6801" y="309761"/>
                  </a:lnTo>
                  <a:lnTo>
                    <a:pt x="6810" y="304681"/>
                  </a:lnTo>
                  <a:close/>
                </a:path>
                <a:path w="1427479" h="1366520">
                  <a:moveTo>
                    <a:pt x="1426669" y="304681"/>
                  </a:moveTo>
                  <a:lnTo>
                    <a:pt x="1421874" y="304681"/>
                  </a:lnTo>
                  <a:lnTo>
                    <a:pt x="1421870" y="309761"/>
                  </a:lnTo>
                  <a:lnTo>
                    <a:pt x="1426660" y="309761"/>
                  </a:lnTo>
                  <a:lnTo>
                    <a:pt x="1426669" y="304681"/>
                  </a:lnTo>
                  <a:close/>
                </a:path>
                <a:path w="1427479" h="1366520">
                  <a:moveTo>
                    <a:pt x="6801" y="309761"/>
                  </a:moveTo>
                  <a:lnTo>
                    <a:pt x="1717" y="309761"/>
                  </a:lnTo>
                  <a:lnTo>
                    <a:pt x="1703" y="317381"/>
                  </a:lnTo>
                  <a:lnTo>
                    <a:pt x="6786" y="317381"/>
                  </a:lnTo>
                  <a:lnTo>
                    <a:pt x="6801" y="309761"/>
                  </a:lnTo>
                  <a:close/>
                </a:path>
                <a:path w="1427479" h="1366520">
                  <a:moveTo>
                    <a:pt x="1426660" y="309761"/>
                  </a:moveTo>
                  <a:lnTo>
                    <a:pt x="1421870" y="309761"/>
                  </a:lnTo>
                  <a:lnTo>
                    <a:pt x="1421862" y="317381"/>
                  </a:lnTo>
                  <a:lnTo>
                    <a:pt x="1426645" y="317381"/>
                  </a:lnTo>
                  <a:lnTo>
                    <a:pt x="1426660" y="309761"/>
                  </a:lnTo>
                  <a:close/>
                </a:path>
                <a:path w="1427479" h="1366520">
                  <a:moveTo>
                    <a:pt x="6786" y="317381"/>
                  </a:moveTo>
                  <a:lnTo>
                    <a:pt x="1703" y="317381"/>
                  </a:lnTo>
                  <a:lnTo>
                    <a:pt x="1656" y="342781"/>
                  </a:lnTo>
                  <a:lnTo>
                    <a:pt x="6739" y="342781"/>
                  </a:lnTo>
                  <a:lnTo>
                    <a:pt x="6786" y="317381"/>
                  </a:lnTo>
                  <a:close/>
                </a:path>
                <a:path w="1427479" h="1366520">
                  <a:moveTo>
                    <a:pt x="1426645" y="317381"/>
                  </a:moveTo>
                  <a:lnTo>
                    <a:pt x="1421862" y="317381"/>
                  </a:lnTo>
                  <a:lnTo>
                    <a:pt x="1421839" y="342781"/>
                  </a:lnTo>
                  <a:lnTo>
                    <a:pt x="1426598" y="342781"/>
                  </a:lnTo>
                  <a:lnTo>
                    <a:pt x="1426645" y="317381"/>
                  </a:lnTo>
                  <a:close/>
                </a:path>
                <a:path w="1427479" h="1366520">
                  <a:moveTo>
                    <a:pt x="6739" y="342781"/>
                  </a:moveTo>
                  <a:lnTo>
                    <a:pt x="1656" y="342781"/>
                  </a:lnTo>
                  <a:lnTo>
                    <a:pt x="1644" y="349131"/>
                  </a:lnTo>
                  <a:lnTo>
                    <a:pt x="6727" y="349131"/>
                  </a:lnTo>
                  <a:lnTo>
                    <a:pt x="6739" y="342781"/>
                  </a:lnTo>
                  <a:close/>
                </a:path>
                <a:path w="1427479" h="1366520">
                  <a:moveTo>
                    <a:pt x="1426598" y="342781"/>
                  </a:moveTo>
                  <a:lnTo>
                    <a:pt x="1421839" y="342781"/>
                  </a:lnTo>
                  <a:lnTo>
                    <a:pt x="1421833" y="349131"/>
                  </a:lnTo>
                  <a:lnTo>
                    <a:pt x="1426586" y="349131"/>
                  </a:lnTo>
                  <a:lnTo>
                    <a:pt x="1426598" y="342781"/>
                  </a:lnTo>
                  <a:close/>
                </a:path>
                <a:path w="1427479" h="1366520">
                  <a:moveTo>
                    <a:pt x="6727" y="349131"/>
                  </a:moveTo>
                  <a:lnTo>
                    <a:pt x="1644" y="349131"/>
                  </a:lnTo>
                  <a:lnTo>
                    <a:pt x="1632" y="355481"/>
                  </a:lnTo>
                  <a:lnTo>
                    <a:pt x="6715" y="355481"/>
                  </a:lnTo>
                  <a:lnTo>
                    <a:pt x="6727" y="349131"/>
                  </a:lnTo>
                  <a:close/>
                </a:path>
                <a:path w="1427479" h="1366520">
                  <a:moveTo>
                    <a:pt x="1426586" y="349131"/>
                  </a:moveTo>
                  <a:lnTo>
                    <a:pt x="1421833" y="349131"/>
                  </a:lnTo>
                  <a:lnTo>
                    <a:pt x="1421827" y="355481"/>
                  </a:lnTo>
                  <a:lnTo>
                    <a:pt x="1426575" y="355481"/>
                  </a:lnTo>
                  <a:lnTo>
                    <a:pt x="1426586" y="349131"/>
                  </a:lnTo>
                  <a:close/>
                </a:path>
                <a:path w="1427479" h="1366520">
                  <a:moveTo>
                    <a:pt x="6715" y="355481"/>
                  </a:moveTo>
                  <a:lnTo>
                    <a:pt x="1632" y="355481"/>
                  </a:lnTo>
                  <a:lnTo>
                    <a:pt x="1620" y="361831"/>
                  </a:lnTo>
                  <a:lnTo>
                    <a:pt x="6703" y="361831"/>
                  </a:lnTo>
                  <a:lnTo>
                    <a:pt x="6715" y="355481"/>
                  </a:lnTo>
                  <a:close/>
                </a:path>
                <a:path w="1427479" h="1366520">
                  <a:moveTo>
                    <a:pt x="1426575" y="355481"/>
                  </a:moveTo>
                  <a:lnTo>
                    <a:pt x="1421827" y="355481"/>
                  </a:lnTo>
                  <a:lnTo>
                    <a:pt x="1421821" y="361831"/>
                  </a:lnTo>
                  <a:lnTo>
                    <a:pt x="1426563" y="361831"/>
                  </a:lnTo>
                  <a:lnTo>
                    <a:pt x="1426575" y="355481"/>
                  </a:lnTo>
                  <a:close/>
                </a:path>
                <a:path w="1427479" h="1366520">
                  <a:moveTo>
                    <a:pt x="6703" y="361831"/>
                  </a:moveTo>
                  <a:lnTo>
                    <a:pt x="1620" y="361831"/>
                  </a:lnTo>
                  <a:lnTo>
                    <a:pt x="1609" y="368181"/>
                  </a:lnTo>
                  <a:lnTo>
                    <a:pt x="6691" y="368181"/>
                  </a:lnTo>
                  <a:lnTo>
                    <a:pt x="6703" y="361831"/>
                  </a:lnTo>
                  <a:close/>
                </a:path>
                <a:path w="1427479" h="1366520">
                  <a:moveTo>
                    <a:pt x="1426563" y="361831"/>
                  </a:moveTo>
                  <a:lnTo>
                    <a:pt x="1421821" y="361831"/>
                  </a:lnTo>
                  <a:lnTo>
                    <a:pt x="1421815" y="368181"/>
                  </a:lnTo>
                  <a:lnTo>
                    <a:pt x="1426551" y="368181"/>
                  </a:lnTo>
                  <a:lnTo>
                    <a:pt x="1426563" y="361831"/>
                  </a:lnTo>
                  <a:close/>
                </a:path>
                <a:path w="1427479" h="1366520">
                  <a:moveTo>
                    <a:pt x="6691" y="368181"/>
                  </a:moveTo>
                  <a:lnTo>
                    <a:pt x="1609" y="368181"/>
                  </a:lnTo>
                  <a:lnTo>
                    <a:pt x="1599" y="373261"/>
                  </a:lnTo>
                  <a:lnTo>
                    <a:pt x="6682" y="373261"/>
                  </a:lnTo>
                  <a:lnTo>
                    <a:pt x="6691" y="368181"/>
                  </a:lnTo>
                  <a:close/>
                </a:path>
                <a:path w="1427479" h="1366520">
                  <a:moveTo>
                    <a:pt x="1426551" y="368181"/>
                  </a:moveTo>
                  <a:lnTo>
                    <a:pt x="1421815" y="368181"/>
                  </a:lnTo>
                  <a:lnTo>
                    <a:pt x="1421810" y="373261"/>
                  </a:lnTo>
                  <a:lnTo>
                    <a:pt x="1426541" y="373261"/>
                  </a:lnTo>
                  <a:lnTo>
                    <a:pt x="1426551" y="368181"/>
                  </a:lnTo>
                  <a:close/>
                </a:path>
                <a:path w="1427479" h="1366520">
                  <a:moveTo>
                    <a:pt x="6682" y="373261"/>
                  </a:moveTo>
                  <a:lnTo>
                    <a:pt x="1599" y="373261"/>
                  </a:lnTo>
                  <a:lnTo>
                    <a:pt x="1585" y="380881"/>
                  </a:lnTo>
                  <a:lnTo>
                    <a:pt x="6667" y="380881"/>
                  </a:lnTo>
                  <a:lnTo>
                    <a:pt x="6682" y="373261"/>
                  </a:lnTo>
                  <a:close/>
                </a:path>
                <a:path w="1427479" h="1366520">
                  <a:moveTo>
                    <a:pt x="1426541" y="373261"/>
                  </a:moveTo>
                  <a:lnTo>
                    <a:pt x="1421810" y="373261"/>
                  </a:lnTo>
                  <a:lnTo>
                    <a:pt x="1421803" y="380881"/>
                  </a:lnTo>
                  <a:lnTo>
                    <a:pt x="1426527" y="380881"/>
                  </a:lnTo>
                  <a:lnTo>
                    <a:pt x="1426541" y="373261"/>
                  </a:lnTo>
                  <a:close/>
                </a:path>
                <a:path w="1427479" h="1366520">
                  <a:moveTo>
                    <a:pt x="6667" y="380881"/>
                  </a:moveTo>
                  <a:lnTo>
                    <a:pt x="1585" y="380881"/>
                  </a:lnTo>
                  <a:lnTo>
                    <a:pt x="1573" y="387231"/>
                  </a:lnTo>
                  <a:lnTo>
                    <a:pt x="6656" y="387231"/>
                  </a:lnTo>
                  <a:lnTo>
                    <a:pt x="6667" y="380881"/>
                  </a:lnTo>
                  <a:close/>
                </a:path>
                <a:path w="1427479" h="1366520">
                  <a:moveTo>
                    <a:pt x="1426527" y="380881"/>
                  </a:moveTo>
                  <a:lnTo>
                    <a:pt x="1421803" y="380881"/>
                  </a:lnTo>
                  <a:lnTo>
                    <a:pt x="1421797" y="387231"/>
                  </a:lnTo>
                  <a:lnTo>
                    <a:pt x="1426515" y="387231"/>
                  </a:lnTo>
                  <a:lnTo>
                    <a:pt x="1426527" y="380881"/>
                  </a:lnTo>
                  <a:close/>
                </a:path>
                <a:path w="1427479" h="1366520">
                  <a:moveTo>
                    <a:pt x="6656" y="387231"/>
                  </a:moveTo>
                  <a:lnTo>
                    <a:pt x="1573" y="387231"/>
                  </a:lnTo>
                  <a:lnTo>
                    <a:pt x="1552" y="398661"/>
                  </a:lnTo>
                  <a:lnTo>
                    <a:pt x="6634" y="398661"/>
                  </a:lnTo>
                  <a:lnTo>
                    <a:pt x="6656" y="387231"/>
                  </a:lnTo>
                  <a:close/>
                </a:path>
                <a:path w="1427479" h="1366520">
                  <a:moveTo>
                    <a:pt x="1426515" y="387231"/>
                  </a:moveTo>
                  <a:lnTo>
                    <a:pt x="1421797" y="387231"/>
                  </a:lnTo>
                  <a:lnTo>
                    <a:pt x="1421786" y="398661"/>
                  </a:lnTo>
                  <a:lnTo>
                    <a:pt x="1426494" y="398661"/>
                  </a:lnTo>
                  <a:lnTo>
                    <a:pt x="1426515" y="387231"/>
                  </a:lnTo>
                  <a:close/>
                </a:path>
                <a:path w="1427479" h="1366520">
                  <a:moveTo>
                    <a:pt x="6634" y="398661"/>
                  </a:moveTo>
                  <a:lnTo>
                    <a:pt x="1552" y="398661"/>
                  </a:lnTo>
                  <a:lnTo>
                    <a:pt x="1526" y="412631"/>
                  </a:lnTo>
                  <a:lnTo>
                    <a:pt x="6608" y="412631"/>
                  </a:lnTo>
                  <a:lnTo>
                    <a:pt x="6634" y="398661"/>
                  </a:lnTo>
                  <a:close/>
                </a:path>
                <a:path w="1427479" h="1366520">
                  <a:moveTo>
                    <a:pt x="1426494" y="398661"/>
                  </a:moveTo>
                  <a:lnTo>
                    <a:pt x="1421786" y="398661"/>
                  </a:lnTo>
                  <a:lnTo>
                    <a:pt x="1421773" y="412631"/>
                  </a:lnTo>
                  <a:lnTo>
                    <a:pt x="1426468" y="412631"/>
                  </a:lnTo>
                  <a:lnTo>
                    <a:pt x="1426494" y="398661"/>
                  </a:lnTo>
                  <a:close/>
                </a:path>
                <a:path w="1427479" h="1366520">
                  <a:moveTo>
                    <a:pt x="6608" y="412631"/>
                  </a:moveTo>
                  <a:lnTo>
                    <a:pt x="1526" y="412631"/>
                  </a:lnTo>
                  <a:lnTo>
                    <a:pt x="1337" y="514231"/>
                  </a:lnTo>
                  <a:lnTo>
                    <a:pt x="6418" y="514231"/>
                  </a:lnTo>
                  <a:lnTo>
                    <a:pt x="6608" y="412631"/>
                  </a:lnTo>
                  <a:close/>
                </a:path>
                <a:path w="1427479" h="1366520">
                  <a:moveTo>
                    <a:pt x="1426468" y="412631"/>
                  </a:moveTo>
                  <a:lnTo>
                    <a:pt x="1421773" y="412631"/>
                  </a:lnTo>
                  <a:lnTo>
                    <a:pt x="1421678" y="514231"/>
                  </a:lnTo>
                  <a:lnTo>
                    <a:pt x="1426279" y="514231"/>
                  </a:lnTo>
                  <a:lnTo>
                    <a:pt x="1426468" y="412631"/>
                  </a:lnTo>
                  <a:close/>
                </a:path>
                <a:path w="1427479" h="1366520">
                  <a:moveTo>
                    <a:pt x="6418" y="514231"/>
                  </a:moveTo>
                  <a:lnTo>
                    <a:pt x="1337" y="514231"/>
                  </a:lnTo>
                  <a:lnTo>
                    <a:pt x="1219" y="577731"/>
                  </a:lnTo>
                  <a:lnTo>
                    <a:pt x="6299" y="577731"/>
                  </a:lnTo>
                  <a:lnTo>
                    <a:pt x="6418" y="514231"/>
                  </a:lnTo>
                  <a:close/>
                </a:path>
                <a:path w="1427479" h="1366520">
                  <a:moveTo>
                    <a:pt x="1426279" y="514231"/>
                  </a:moveTo>
                  <a:lnTo>
                    <a:pt x="1421678" y="514231"/>
                  </a:lnTo>
                  <a:lnTo>
                    <a:pt x="1421619" y="577731"/>
                  </a:lnTo>
                  <a:lnTo>
                    <a:pt x="1426161" y="577731"/>
                  </a:lnTo>
                  <a:lnTo>
                    <a:pt x="1426279" y="514231"/>
                  </a:lnTo>
                  <a:close/>
                </a:path>
                <a:path w="1427479" h="1366520">
                  <a:moveTo>
                    <a:pt x="6299" y="577731"/>
                  </a:moveTo>
                  <a:lnTo>
                    <a:pt x="1219" y="577731"/>
                  </a:lnTo>
                  <a:lnTo>
                    <a:pt x="1089" y="647581"/>
                  </a:lnTo>
                  <a:lnTo>
                    <a:pt x="6168" y="647581"/>
                  </a:lnTo>
                  <a:lnTo>
                    <a:pt x="6299" y="577731"/>
                  </a:lnTo>
                  <a:close/>
                </a:path>
                <a:path w="1427479" h="1366520">
                  <a:moveTo>
                    <a:pt x="1426161" y="577731"/>
                  </a:moveTo>
                  <a:lnTo>
                    <a:pt x="1421619" y="577731"/>
                  </a:lnTo>
                  <a:lnTo>
                    <a:pt x="1421553" y="647581"/>
                  </a:lnTo>
                  <a:lnTo>
                    <a:pt x="1426031" y="647581"/>
                  </a:lnTo>
                  <a:lnTo>
                    <a:pt x="1426161" y="577731"/>
                  </a:lnTo>
                  <a:close/>
                </a:path>
                <a:path w="1427479" h="1366520">
                  <a:moveTo>
                    <a:pt x="6168" y="647581"/>
                  </a:moveTo>
                  <a:lnTo>
                    <a:pt x="1089" y="647581"/>
                  </a:lnTo>
                  <a:lnTo>
                    <a:pt x="713" y="849511"/>
                  </a:lnTo>
                  <a:lnTo>
                    <a:pt x="5790" y="849511"/>
                  </a:lnTo>
                  <a:lnTo>
                    <a:pt x="6168" y="647581"/>
                  </a:lnTo>
                  <a:close/>
                </a:path>
                <a:path w="1427479" h="1366520">
                  <a:moveTo>
                    <a:pt x="1426031" y="647581"/>
                  </a:moveTo>
                  <a:lnTo>
                    <a:pt x="1421553" y="647581"/>
                  </a:lnTo>
                  <a:lnTo>
                    <a:pt x="1421364" y="849511"/>
                  </a:lnTo>
                  <a:lnTo>
                    <a:pt x="1425655" y="849511"/>
                  </a:lnTo>
                  <a:lnTo>
                    <a:pt x="1426031" y="647581"/>
                  </a:lnTo>
                  <a:close/>
                </a:path>
                <a:path w="1427479" h="1366520">
                  <a:moveTo>
                    <a:pt x="5790" y="849511"/>
                  </a:moveTo>
                  <a:lnTo>
                    <a:pt x="713" y="849511"/>
                  </a:lnTo>
                  <a:lnTo>
                    <a:pt x="496" y="966351"/>
                  </a:lnTo>
                  <a:lnTo>
                    <a:pt x="5571" y="966351"/>
                  </a:lnTo>
                  <a:lnTo>
                    <a:pt x="5790" y="849511"/>
                  </a:lnTo>
                  <a:close/>
                </a:path>
                <a:path w="1427479" h="1366520">
                  <a:moveTo>
                    <a:pt x="1425655" y="849511"/>
                  </a:moveTo>
                  <a:lnTo>
                    <a:pt x="1421364" y="849511"/>
                  </a:lnTo>
                  <a:lnTo>
                    <a:pt x="1421255" y="966351"/>
                  </a:lnTo>
                  <a:lnTo>
                    <a:pt x="1425438" y="966351"/>
                  </a:lnTo>
                  <a:lnTo>
                    <a:pt x="1425655" y="849511"/>
                  </a:lnTo>
                  <a:close/>
                </a:path>
                <a:path w="1427479" h="1366520">
                  <a:moveTo>
                    <a:pt x="5571" y="966351"/>
                  </a:moveTo>
                  <a:lnTo>
                    <a:pt x="496" y="966351"/>
                  </a:lnTo>
                  <a:lnTo>
                    <a:pt x="489" y="970161"/>
                  </a:lnTo>
                  <a:lnTo>
                    <a:pt x="5564" y="970161"/>
                  </a:lnTo>
                  <a:lnTo>
                    <a:pt x="5571" y="966351"/>
                  </a:lnTo>
                  <a:close/>
                </a:path>
                <a:path w="1427479" h="1366520">
                  <a:moveTo>
                    <a:pt x="1425438" y="966351"/>
                  </a:moveTo>
                  <a:lnTo>
                    <a:pt x="1421255" y="966351"/>
                  </a:lnTo>
                  <a:lnTo>
                    <a:pt x="1421251" y="970161"/>
                  </a:lnTo>
                  <a:lnTo>
                    <a:pt x="1425431" y="970161"/>
                  </a:lnTo>
                  <a:lnTo>
                    <a:pt x="1425438" y="966351"/>
                  </a:lnTo>
                  <a:close/>
                </a:path>
                <a:path w="1427479" h="1366520">
                  <a:moveTo>
                    <a:pt x="5564" y="970161"/>
                  </a:moveTo>
                  <a:lnTo>
                    <a:pt x="489" y="970161"/>
                  </a:lnTo>
                  <a:lnTo>
                    <a:pt x="484" y="972701"/>
                  </a:lnTo>
                  <a:lnTo>
                    <a:pt x="5559" y="972701"/>
                  </a:lnTo>
                  <a:lnTo>
                    <a:pt x="5564" y="970161"/>
                  </a:lnTo>
                  <a:close/>
                </a:path>
                <a:path w="1427479" h="1366520">
                  <a:moveTo>
                    <a:pt x="1425431" y="970161"/>
                  </a:moveTo>
                  <a:lnTo>
                    <a:pt x="1421251" y="970161"/>
                  </a:lnTo>
                  <a:lnTo>
                    <a:pt x="1421249" y="972701"/>
                  </a:lnTo>
                  <a:lnTo>
                    <a:pt x="1425426" y="972701"/>
                  </a:lnTo>
                  <a:lnTo>
                    <a:pt x="1425431" y="970161"/>
                  </a:lnTo>
                  <a:close/>
                </a:path>
                <a:path w="1427479" h="1366520">
                  <a:moveTo>
                    <a:pt x="5559" y="972701"/>
                  </a:moveTo>
                  <a:lnTo>
                    <a:pt x="484" y="972701"/>
                  </a:lnTo>
                  <a:lnTo>
                    <a:pt x="453" y="989211"/>
                  </a:lnTo>
                  <a:lnTo>
                    <a:pt x="5528" y="989211"/>
                  </a:lnTo>
                  <a:lnTo>
                    <a:pt x="5559" y="972701"/>
                  </a:lnTo>
                  <a:close/>
                </a:path>
                <a:path w="1427479" h="1366520">
                  <a:moveTo>
                    <a:pt x="1425426" y="972701"/>
                  </a:moveTo>
                  <a:lnTo>
                    <a:pt x="1421249" y="972701"/>
                  </a:lnTo>
                  <a:lnTo>
                    <a:pt x="1421233" y="989211"/>
                  </a:lnTo>
                  <a:lnTo>
                    <a:pt x="1425396" y="989211"/>
                  </a:lnTo>
                  <a:lnTo>
                    <a:pt x="1425426" y="972701"/>
                  </a:lnTo>
                  <a:close/>
                </a:path>
                <a:path w="1427479" h="1366520">
                  <a:moveTo>
                    <a:pt x="5528" y="989211"/>
                  </a:moveTo>
                  <a:lnTo>
                    <a:pt x="453" y="989211"/>
                  </a:lnTo>
                  <a:lnTo>
                    <a:pt x="448" y="991751"/>
                  </a:lnTo>
                  <a:lnTo>
                    <a:pt x="5523" y="991751"/>
                  </a:lnTo>
                  <a:lnTo>
                    <a:pt x="5528" y="989211"/>
                  </a:lnTo>
                  <a:close/>
                </a:path>
                <a:path w="1427479" h="1366520">
                  <a:moveTo>
                    <a:pt x="1425396" y="989211"/>
                  </a:moveTo>
                  <a:lnTo>
                    <a:pt x="1421233" y="989211"/>
                  </a:lnTo>
                  <a:lnTo>
                    <a:pt x="1421231" y="991751"/>
                  </a:lnTo>
                  <a:lnTo>
                    <a:pt x="1425391" y="991751"/>
                  </a:lnTo>
                  <a:lnTo>
                    <a:pt x="1425396" y="989211"/>
                  </a:lnTo>
                  <a:close/>
                </a:path>
                <a:path w="1427479" h="1366520">
                  <a:moveTo>
                    <a:pt x="5523" y="991751"/>
                  </a:moveTo>
                  <a:lnTo>
                    <a:pt x="448" y="991751"/>
                  </a:lnTo>
                  <a:lnTo>
                    <a:pt x="323" y="1059061"/>
                  </a:lnTo>
                  <a:lnTo>
                    <a:pt x="5397" y="1059061"/>
                  </a:lnTo>
                  <a:lnTo>
                    <a:pt x="5523" y="991751"/>
                  </a:lnTo>
                  <a:close/>
                </a:path>
                <a:path w="1427479" h="1366520">
                  <a:moveTo>
                    <a:pt x="1425391" y="991751"/>
                  </a:moveTo>
                  <a:lnTo>
                    <a:pt x="1421231" y="991751"/>
                  </a:lnTo>
                  <a:lnTo>
                    <a:pt x="1421168" y="1059061"/>
                  </a:lnTo>
                  <a:lnTo>
                    <a:pt x="1425266" y="1059061"/>
                  </a:lnTo>
                  <a:lnTo>
                    <a:pt x="1425391" y="991751"/>
                  </a:lnTo>
                  <a:close/>
                </a:path>
                <a:path w="1427479" h="1366520">
                  <a:moveTo>
                    <a:pt x="5397" y="1059061"/>
                  </a:moveTo>
                  <a:lnTo>
                    <a:pt x="323" y="1059061"/>
                  </a:lnTo>
                  <a:lnTo>
                    <a:pt x="318" y="1061601"/>
                  </a:lnTo>
                  <a:lnTo>
                    <a:pt x="5393" y="1061601"/>
                  </a:lnTo>
                  <a:lnTo>
                    <a:pt x="5397" y="1059061"/>
                  </a:lnTo>
                  <a:close/>
                </a:path>
                <a:path w="1427479" h="1366520">
                  <a:moveTo>
                    <a:pt x="1425266" y="1059061"/>
                  </a:moveTo>
                  <a:lnTo>
                    <a:pt x="1421168" y="1059061"/>
                  </a:lnTo>
                  <a:lnTo>
                    <a:pt x="1421166" y="1061601"/>
                  </a:lnTo>
                  <a:lnTo>
                    <a:pt x="1425261" y="1061601"/>
                  </a:lnTo>
                  <a:lnTo>
                    <a:pt x="1425266" y="1059061"/>
                  </a:lnTo>
                  <a:close/>
                </a:path>
                <a:path w="1427479" h="1366520">
                  <a:moveTo>
                    <a:pt x="5393" y="1061601"/>
                  </a:moveTo>
                  <a:lnTo>
                    <a:pt x="318" y="1061601"/>
                  </a:lnTo>
                  <a:lnTo>
                    <a:pt x="307" y="1067951"/>
                  </a:lnTo>
                  <a:lnTo>
                    <a:pt x="5381" y="1067951"/>
                  </a:lnTo>
                  <a:lnTo>
                    <a:pt x="5393" y="1061601"/>
                  </a:lnTo>
                  <a:close/>
                </a:path>
                <a:path w="1427479" h="1366520">
                  <a:moveTo>
                    <a:pt x="1425261" y="1061601"/>
                  </a:moveTo>
                  <a:lnTo>
                    <a:pt x="1421166" y="1061601"/>
                  </a:lnTo>
                  <a:lnTo>
                    <a:pt x="1421160" y="1067951"/>
                  </a:lnTo>
                  <a:lnTo>
                    <a:pt x="1425249" y="1067951"/>
                  </a:lnTo>
                  <a:lnTo>
                    <a:pt x="1425261" y="1061601"/>
                  </a:lnTo>
                  <a:close/>
                </a:path>
                <a:path w="1427479" h="1366520">
                  <a:moveTo>
                    <a:pt x="5381" y="1067951"/>
                  </a:moveTo>
                  <a:lnTo>
                    <a:pt x="307" y="1067951"/>
                  </a:lnTo>
                  <a:lnTo>
                    <a:pt x="300" y="1071761"/>
                  </a:lnTo>
                  <a:lnTo>
                    <a:pt x="5374" y="1071761"/>
                  </a:lnTo>
                  <a:lnTo>
                    <a:pt x="5381" y="1067951"/>
                  </a:lnTo>
                  <a:close/>
                </a:path>
                <a:path w="1427479" h="1366520">
                  <a:moveTo>
                    <a:pt x="1425249" y="1067951"/>
                  </a:moveTo>
                  <a:lnTo>
                    <a:pt x="1421160" y="1067951"/>
                  </a:lnTo>
                  <a:lnTo>
                    <a:pt x="1421156" y="1071761"/>
                  </a:lnTo>
                  <a:lnTo>
                    <a:pt x="1425242" y="1071761"/>
                  </a:lnTo>
                  <a:lnTo>
                    <a:pt x="1425249" y="1067951"/>
                  </a:lnTo>
                  <a:close/>
                </a:path>
                <a:path w="1427479" h="1366520">
                  <a:moveTo>
                    <a:pt x="5374" y="1071761"/>
                  </a:moveTo>
                  <a:lnTo>
                    <a:pt x="300" y="1071761"/>
                  </a:lnTo>
                  <a:lnTo>
                    <a:pt x="295" y="1074301"/>
                  </a:lnTo>
                  <a:lnTo>
                    <a:pt x="5369" y="1074301"/>
                  </a:lnTo>
                  <a:lnTo>
                    <a:pt x="5374" y="1071761"/>
                  </a:lnTo>
                  <a:close/>
                </a:path>
                <a:path w="1427479" h="1366520">
                  <a:moveTo>
                    <a:pt x="1425242" y="1071761"/>
                  </a:moveTo>
                  <a:lnTo>
                    <a:pt x="1421156" y="1071761"/>
                  </a:lnTo>
                  <a:lnTo>
                    <a:pt x="1421154" y="1074301"/>
                  </a:lnTo>
                  <a:lnTo>
                    <a:pt x="1425237" y="1074301"/>
                  </a:lnTo>
                  <a:lnTo>
                    <a:pt x="1425242" y="1071761"/>
                  </a:lnTo>
                  <a:close/>
                </a:path>
                <a:path w="1427479" h="1366520">
                  <a:moveTo>
                    <a:pt x="5369" y="1074301"/>
                  </a:moveTo>
                  <a:lnTo>
                    <a:pt x="295" y="1074301"/>
                  </a:lnTo>
                  <a:lnTo>
                    <a:pt x="288" y="1078111"/>
                  </a:lnTo>
                  <a:lnTo>
                    <a:pt x="5362" y="1078111"/>
                  </a:lnTo>
                  <a:lnTo>
                    <a:pt x="5369" y="1074301"/>
                  </a:lnTo>
                  <a:close/>
                </a:path>
                <a:path w="1427479" h="1366520">
                  <a:moveTo>
                    <a:pt x="1425237" y="1074301"/>
                  </a:moveTo>
                  <a:lnTo>
                    <a:pt x="1421154" y="1074301"/>
                  </a:lnTo>
                  <a:lnTo>
                    <a:pt x="1421150" y="1078111"/>
                  </a:lnTo>
                  <a:lnTo>
                    <a:pt x="1425230" y="1078111"/>
                  </a:lnTo>
                  <a:lnTo>
                    <a:pt x="1425237" y="1074301"/>
                  </a:lnTo>
                  <a:close/>
                </a:path>
                <a:path w="1427479" h="1366520">
                  <a:moveTo>
                    <a:pt x="5362" y="1078111"/>
                  </a:moveTo>
                  <a:lnTo>
                    <a:pt x="288" y="1078111"/>
                  </a:lnTo>
                  <a:lnTo>
                    <a:pt x="224" y="1112401"/>
                  </a:lnTo>
                  <a:lnTo>
                    <a:pt x="5298" y="1112401"/>
                  </a:lnTo>
                  <a:lnTo>
                    <a:pt x="5362" y="1078111"/>
                  </a:lnTo>
                  <a:close/>
                </a:path>
                <a:path w="1427479" h="1366520">
                  <a:moveTo>
                    <a:pt x="1425230" y="1078111"/>
                  </a:moveTo>
                  <a:lnTo>
                    <a:pt x="1421150" y="1078111"/>
                  </a:lnTo>
                  <a:lnTo>
                    <a:pt x="1421118" y="1112401"/>
                  </a:lnTo>
                  <a:lnTo>
                    <a:pt x="1425166" y="1112401"/>
                  </a:lnTo>
                  <a:lnTo>
                    <a:pt x="1425230" y="1078111"/>
                  </a:lnTo>
                  <a:close/>
                </a:path>
                <a:path w="1427479" h="1366520">
                  <a:moveTo>
                    <a:pt x="5298" y="1112401"/>
                  </a:moveTo>
                  <a:lnTo>
                    <a:pt x="224" y="1112401"/>
                  </a:lnTo>
                  <a:lnTo>
                    <a:pt x="193" y="1128911"/>
                  </a:lnTo>
                  <a:lnTo>
                    <a:pt x="5267" y="1128911"/>
                  </a:lnTo>
                  <a:lnTo>
                    <a:pt x="5298" y="1112401"/>
                  </a:lnTo>
                  <a:close/>
                </a:path>
                <a:path w="1427479" h="1366520">
                  <a:moveTo>
                    <a:pt x="1425166" y="1112401"/>
                  </a:moveTo>
                  <a:lnTo>
                    <a:pt x="1421118" y="1112401"/>
                  </a:lnTo>
                  <a:lnTo>
                    <a:pt x="1421103" y="1128911"/>
                  </a:lnTo>
                  <a:lnTo>
                    <a:pt x="1425136" y="1128911"/>
                  </a:lnTo>
                  <a:lnTo>
                    <a:pt x="1425166" y="1112401"/>
                  </a:lnTo>
                  <a:close/>
                </a:path>
                <a:path w="1427479" h="1366520">
                  <a:moveTo>
                    <a:pt x="5267" y="1128911"/>
                  </a:moveTo>
                  <a:lnTo>
                    <a:pt x="193" y="1128911"/>
                  </a:lnTo>
                  <a:lnTo>
                    <a:pt x="99" y="1179711"/>
                  </a:lnTo>
                  <a:lnTo>
                    <a:pt x="5171" y="1179711"/>
                  </a:lnTo>
                  <a:lnTo>
                    <a:pt x="5267" y="1128911"/>
                  </a:lnTo>
                  <a:close/>
                </a:path>
                <a:path w="1427479" h="1366520">
                  <a:moveTo>
                    <a:pt x="1425136" y="1128911"/>
                  </a:moveTo>
                  <a:lnTo>
                    <a:pt x="1421103" y="1128911"/>
                  </a:lnTo>
                  <a:lnTo>
                    <a:pt x="1421055" y="1179711"/>
                  </a:lnTo>
                  <a:lnTo>
                    <a:pt x="1425041" y="1179711"/>
                  </a:lnTo>
                  <a:lnTo>
                    <a:pt x="1425136" y="1128911"/>
                  </a:lnTo>
                  <a:close/>
                </a:path>
                <a:path w="1427479" h="1366520">
                  <a:moveTo>
                    <a:pt x="5171" y="1179711"/>
                  </a:moveTo>
                  <a:lnTo>
                    <a:pt x="99" y="1179711"/>
                  </a:lnTo>
                  <a:lnTo>
                    <a:pt x="59" y="1201301"/>
                  </a:lnTo>
                  <a:lnTo>
                    <a:pt x="5131" y="1201301"/>
                  </a:lnTo>
                  <a:lnTo>
                    <a:pt x="5171" y="1179711"/>
                  </a:lnTo>
                  <a:close/>
                </a:path>
                <a:path w="1427479" h="1366520">
                  <a:moveTo>
                    <a:pt x="1425041" y="1179711"/>
                  </a:moveTo>
                  <a:lnTo>
                    <a:pt x="1421055" y="1179711"/>
                  </a:lnTo>
                  <a:lnTo>
                    <a:pt x="1421035" y="1201301"/>
                  </a:lnTo>
                  <a:lnTo>
                    <a:pt x="1425001" y="1201301"/>
                  </a:lnTo>
                  <a:lnTo>
                    <a:pt x="1425041" y="1179711"/>
                  </a:lnTo>
                  <a:close/>
                </a:path>
                <a:path w="1427479" h="1366520">
                  <a:moveTo>
                    <a:pt x="5131" y="1201301"/>
                  </a:moveTo>
                  <a:lnTo>
                    <a:pt x="59" y="1201301"/>
                  </a:lnTo>
                  <a:lnTo>
                    <a:pt x="28" y="1217811"/>
                  </a:lnTo>
                  <a:lnTo>
                    <a:pt x="5100" y="1217811"/>
                  </a:lnTo>
                  <a:lnTo>
                    <a:pt x="5131" y="1201301"/>
                  </a:lnTo>
                  <a:close/>
                </a:path>
                <a:path w="1427479" h="1366520">
                  <a:moveTo>
                    <a:pt x="1425001" y="1201301"/>
                  </a:moveTo>
                  <a:lnTo>
                    <a:pt x="1421035" y="1201301"/>
                  </a:lnTo>
                  <a:lnTo>
                    <a:pt x="1421019" y="1217811"/>
                  </a:lnTo>
                  <a:lnTo>
                    <a:pt x="1424970" y="1217811"/>
                  </a:lnTo>
                  <a:lnTo>
                    <a:pt x="1425001" y="1201301"/>
                  </a:lnTo>
                  <a:close/>
                </a:path>
                <a:path w="1427479" h="1366520">
                  <a:moveTo>
                    <a:pt x="5100" y="1217811"/>
                  </a:moveTo>
                  <a:lnTo>
                    <a:pt x="28" y="1217811"/>
                  </a:lnTo>
                  <a:lnTo>
                    <a:pt x="11" y="1226701"/>
                  </a:lnTo>
                  <a:lnTo>
                    <a:pt x="5083" y="1226701"/>
                  </a:lnTo>
                  <a:lnTo>
                    <a:pt x="5100" y="1217811"/>
                  </a:lnTo>
                  <a:close/>
                </a:path>
                <a:path w="1427479" h="1366520">
                  <a:moveTo>
                    <a:pt x="1424970" y="1217811"/>
                  </a:moveTo>
                  <a:lnTo>
                    <a:pt x="1421019" y="1217811"/>
                  </a:lnTo>
                  <a:lnTo>
                    <a:pt x="1421011" y="1226701"/>
                  </a:lnTo>
                  <a:lnTo>
                    <a:pt x="1424954" y="1226701"/>
                  </a:lnTo>
                  <a:lnTo>
                    <a:pt x="1424970" y="1217811"/>
                  </a:lnTo>
                  <a:close/>
                </a:path>
                <a:path w="1427479" h="1366520">
                  <a:moveTo>
                    <a:pt x="5083" y="1226701"/>
                  </a:moveTo>
                  <a:lnTo>
                    <a:pt x="11" y="1226701"/>
                  </a:lnTo>
                  <a:lnTo>
                    <a:pt x="4" y="1230511"/>
                  </a:lnTo>
                  <a:lnTo>
                    <a:pt x="5076" y="1230511"/>
                  </a:lnTo>
                  <a:lnTo>
                    <a:pt x="5083" y="1226701"/>
                  </a:lnTo>
                  <a:close/>
                </a:path>
                <a:path w="1427479" h="1366520">
                  <a:moveTo>
                    <a:pt x="1424954" y="1226701"/>
                  </a:moveTo>
                  <a:lnTo>
                    <a:pt x="1421011" y="1226701"/>
                  </a:lnTo>
                  <a:lnTo>
                    <a:pt x="1421007" y="1230511"/>
                  </a:lnTo>
                  <a:lnTo>
                    <a:pt x="1424947" y="1230511"/>
                  </a:lnTo>
                  <a:lnTo>
                    <a:pt x="1424954" y="1226701"/>
                  </a:lnTo>
                  <a:close/>
                </a:path>
                <a:path w="1427479" h="1366520">
                  <a:moveTo>
                    <a:pt x="5076" y="1230511"/>
                  </a:moveTo>
                  <a:lnTo>
                    <a:pt x="4" y="1230511"/>
                  </a:lnTo>
                  <a:lnTo>
                    <a:pt x="0" y="1233051"/>
                  </a:lnTo>
                  <a:lnTo>
                    <a:pt x="5072" y="1233051"/>
                  </a:lnTo>
                  <a:lnTo>
                    <a:pt x="5076" y="1230511"/>
                  </a:lnTo>
                  <a:close/>
                </a:path>
                <a:path w="1427479" h="1366520">
                  <a:moveTo>
                    <a:pt x="1424947" y="1230511"/>
                  </a:moveTo>
                  <a:lnTo>
                    <a:pt x="1421007" y="1230511"/>
                  </a:lnTo>
                  <a:lnTo>
                    <a:pt x="1421005" y="1233051"/>
                  </a:lnTo>
                  <a:lnTo>
                    <a:pt x="1424942" y="1233051"/>
                  </a:lnTo>
                  <a:lnTo>
                    <a:pt x="1424947" y="1230511"/>
                  </a:lnTo>
                  <a:close/>
                </a:path>
                <a:path w="1427479" h="1366520">
                  <a:moveTo>
                    <a:pt x="5072" y="1233051"/>
                  </a:moveTo>
                  <a:lnTo>
                    <a:pt x="1024" y="1233051"/>
                  </a:lnTo>
                  <a:lnTo>
                    <a:pt x="1024" y="1234321"/>
                  </a:lnTo>
                  <a:lnTo>
                    <a:pt x="2294" y="1234321"/>
                  </a:lnTo>
                  <a:lnTo>
                    <a:pt x="2294" y="1235591"/>
                  </a:lnTo>
                  <a:lnTo>
                    <a:pt x="3564" y="1235591"/>
                  </a:lnTo>
                  <a:lnTo>
                    <a:pt x="3564" y="1236861"/>
                  </a:lnTo>
                  <a:lnTo>
                    <a:pt x="5064" y="1236861"/>
                  </a:lnTo>
                  <a:lnTo>
                    <a:pt x="5072" y="1233051"/>
                  </a:lnTo>
                  <a:close/>
                </a:path>
                <a:path w="1427479" h="1366520">
                  <a:moveTo>
                    <a:pt x="1424942" y="1233051"/>
                  </a:moveTo>
                  <a:lnTo>
                    <a:pt x="1421005" y="1233051"/>
                  </a:lnTo>
                  <a:lnTo>
                    <a:pt x="1421001" y="1236861"/>
                  </a:lnTo>
                  <a:lnTo>
                    <a:pt x="1424935" y="1236861"/>
                  </a:lnTo>
                  <a:lnTo>
                    <a:pt x="1424942" y="1233051"/>
                  </a:lnTo>
                  <a:close/>
                </a:path>
                <a:path w="1427479" h="1366520">
                  <a:moveTo>
                    <a:pt x="5064" y="1236861"/>
                  </a:moveTo>
                  <a:lnTo>
                    <a:pt x="3564" y="1236861"/>
                  </a:lnTo>
                  <a:lnTo>
                    <a:pt x="3564" y="1238131"/>
                  </a:lnTo>
                  <a:lnTo>
                    <a:pt x="4834" y="1238131"/>
                  </a:lnTo>
                  <a:lnTo>
                    <a:pt x="4834" y="1239401"/>
                  </a:lnTo>
                  <a:lnTo>
                    <a:pt x="5060" y="1239401"/>
                  </a:lnTo>
                  <a:lnTo>
                    <a:pt x="5064" y="1236861"/>
                  </a:lnTo>
                  <a:close/>
                </a:path>
                <a:path w="1427479" h="1366520">
                  <a:moveTo>
                    <a:pt x="1424694" y="1236861"/>
                  </a:moveTo>
                  <a:lnTo>
                    <a:pt x="1421001" y="1236861"/>
                  </a:lnTo>
                  <a:lnTo>
                    <a:pt x="1420999" y="1239401"/>
                  </a:lnTo>
                  <a:lnTo>
                    <a:pt x="1423424" y="1239401"/>
                  </a:lnTo>
                  <a:lnTo>
                    <a:pt x="1423424" y="1238131"/>
                  </a:lnTo>
                  <a:lnTo>
                    <a:pt x="1424694" y="1238131"/>
                  </a:lnTo>
                  <a:lnTo>
                    <a:pt x="1424694" y="1236861"/>
                  </a:lnTo>
                  <a:close/>
                </a:path>
                <a:path w="1427479" h="1366520">
                  <a:moveTo>
                    <a:pt x="1422154" y="1239401"/>
                  </a:moveTo>
                  <a:lnTo>
                    <a:pt x="1420999" y="1239401"/>
                  </a:lnTo>
                  <a:lnTo>
                    <a:pt x="1420998" y="1240671"/>
                  </a:lnTo>
                  <a:lnTo>
                    <a:pt x="1422154" y="1240671"/>
                  </a:lnTo>
                  <a:lnTo>
                    <a:pt x="1422154" y="1239401"/>
                  </a:lnTo>
                  <a:close/>
                </a:path>
                <a:path w="1427479" h="1366520">
                  <a:moveTo>
                    <a:pt x="1297694" y="1362591"/>
                  </a:moveTo>
                  <a:lnTo>
                    <a:pt x="131834" y="1362591"/>
                  </a:lnTo>
                  <a:lnTo>
                    <a:pt x="131834" y="1363861"/>
                  </a:lnTo>
                  <a:lnTo>
                    <a:pt x="1297694" y="1363861"/>
                  </a:lnTo>
                  <a:lnTo>
                    <a:pt x="1297694" y="1362591"/>
                  </a:lnTo>
                  <a:close/>
                </a:path>
                <a:path w="1427479" h="1366520">
                  <a:moveTo>
                    <a:pt x="129294" y="1360274"/>
                  </a:moveTo>
                  <a:lnTo>
                    <a:pt x="129294" y="1361321"/>
                  </a:lnTo>
                  <a:lnTo>
                    <a:pt x="130564" y="1361321"/>
                  </a:lnTo>
                  <a:lnTo>
                    <a:pt x="130564" y="1362591"/>
                  </a:lnTo>
                  <a:lnTo>
                    <a:pt x="1298964" y="1362591"/>
                  </a:lnTo>
                  <a:lnTo>
                    <a:pt x="1298964" y="1362372"/>
                  </a:lnTo>
                  <a:lnTo>
                    <a:pt x="129294" y="1360274"/>
                  </a:lnTo>
                  <a:close/>
                </a:path>
                <a:path w="1427479" h="1366520">
                  <a:moveTo>
                    <a:pt x="1293884" y="1365131"/>
                  </a:moveTo>
                  <a:lnTo>
                    <a:pt x="135644" y="1365131"/>
                  </a:lnTo>
                  <a:lnTo>
                    <a:pt x="1293884" y="1366284"/>
                  </a:lnTo>
                  <a:lnTo>
                    <a:pt x="1293884" y="1365131"/>
                  </a:lnTo>
                  <a:close/>
                </a:path>
                <a:path w="1427479" h="1366520">
                  <a:moveTo>
                    <a:pt x="1296424" y="1363861"/>
                  </a:moveTo>
                  <a:lnTo>
                    <a:pt x="134374" y="1363861"/>
                  </a:lnTo>
                  <a:lnTo>
                    <a:pt x="134374" y="1365131"/>
                  </a:lnTo>
                  <a:lnTo>
                    <a:pt x="1296424" y="1365131"/>
                  </a:lnTo>
                  <a:lnTo>
                    <a:pt x="1296424" y="1363861"/>
                  </a:lnTo>
                  <a:close/>
                </a:path>
              </a:pathLst>
            </a:custGeom>
            <a:solidFill>
              <a:srgbClr val="134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5454875" y="4540471"/>
              <a:ext cx="1417320" cy="1358900"/>
            </a:xfrm>
            <a:custGeom>
              <a:avLst/>
              <a:gdLst/>
              <a:ahLst/>
              <a:cxnLst/>
              <a:rect l="l" t="t" r="r" b="b"/>
              <a:pathLst>
                <a:path w="1417320" h="1358900">
                  <a:moveTo>
                    <a:pt x="125504" y="0"/>
                  </a:moveTo>
                  <a:lnTo>
                    <a:pt x="125504" y="1048"/>
                  </a:lnTo>
                  <a:lnTo>
                    <a:pt x="124234" y="1048"/>
                  </a:lnTo>
                  <a:lnTo>
                    <a:pt x="124234" y="2318"/>
                  </a:lnTo>
                  <a:lnTo>
                    <a:pt x="1295174" y="2318"/>
                  </a:lnTo>
                  <a:lnTo>
                    <a:pt x="1295174" y="2099"/>
                  </a:lnTo>
                  <a:lnTo>
                    <a:pt x="125504" y="0"/>
                  </a:lnTo>
                  <a:close/>
                </a:path>
                <a:path w="1417320" h="1358900">
                  <a:moveTo>
                    <a:pt x="1300254" y="4858"/>
                  </a:moveTo>
                  <a:lnTo>
                    <a:pt x="119154" y="4858"/>
                  </a:lnTo>
                  <a:lnTo>
                    <a:pt x="1300254" y="6026"/>
                  </a:lnTo>
                  <a:lnTo>
                    <a:pt x="1300254" y="4858"/>
                  </a:lnTo>
                  <a:close/>
                </a:path>
                <a:path w="1417320" h="1358900">
                  <a:moveTo>
                    <a:pt x="1297714" y="3588"/>
                  </a:moveTo>
                  <a:lnTo>
                    <a:pt x="120424" y="3588"/>
                  </a:lnTo>
                  <a:lnTo>
                    <a:pt x="120424" y="4858"/>
                  </a:lnTo>
                  <a:lnTo>
                    <a:pt x="1297714" y="4858"/>
                  </a:lnTo>
                  <a:lnTo>
                    <a:pt x="1297714" y="3588"/>
                  </a:lnTo>
                  <a:close/>
                </a:path>
                <a:path w="1417320" h="1358900">
                  <a:moveTo>
                    <a:pt x="1296444" y="2318"/>
                  </a:moveTo>
                  <a:lnTo>
                    <a:pt x="122964" y="2318"/>
                  </a:lnTo>
                  <a:lnTo>
                    <a:pt x="122964" y="3588"/>
                  </a:lnTo>
                  <a:lnTo>
                    <a:pt x="1296444" y="3588"/>
                  </a:lnTo>
                  <a:lnTo>
                    <a:pt x="1296444" y="2318"/>
                  </a:lnTo>
                  <a:close/>
                </a:path>
                <a:path w="1417320" h="1358900">
                  <a:moveTo>
                    <a:pt x="5915" y="115348"/>
                  </a:moveTo>
                  <a:lnTo>
                    <a:pt x="4854" y="115348"/>
                  </a:lnTo>
                  <a:lnTo>
                    <a:pt x="4854" y="116618"/>
                  </a:lnTo>
                  <a:lnTo>
                    <a:pt x="5913" y="116618"/>
                  </a:lnTo>
                  <a:lnTo>
                    <a:pt x="5915" y="115348"/>
                  </a:lnTo>
                  <a:close/>
                </a:path>
                <a:path w="1417320" h="1358900">
                  <a:moveTo>
                    <a:pt x="1413284" y="115348"/>
                  </a:moveTo>
                  <a:lnTo>
                    <a:pt x="1413078" y="115348"/>
                  </a:lnTo>
                  <a:lnTo>
                    <a:pt x="1413075" y="116618"/>
                  </a:lnTo>
                  <a:lnTo>
                    <a:pt x="1413284" y="116618"/>
                  </a:lnTo>
                  <a:lnTo>
                    <a:pt x="1413284" y="115348"/>
                  </a:lnTo>
                  <a:close/>
                </a:path>
                <a:path w="1417320" h="1358900">
                  <a:moveTo>
                    <a:pt x="5913" y="116618"/>
                  </a:moveTo>
                  <a:lnTo>
                    <a:pt x="3584" y="116618"/>
                  </a:lnTo>
                  <a:lnTo>
                    <a:pt x="3584" y="117888"/>
                  </a:lnTo>
                  <a:lnTo>
                    <a:pt x="2314" y="117888"/>
                  </a:lnTo>
                  <a:lnTo>
                    <a:pt x="2314" y="120428"/>
                  </a:lnTo>
                  <a:lnTo>
                    <a:pt x="2088" y="120428"/>
                  </a:lnTo>
                  <a:lnTo>
                    <a:pt x="2071" y="129318"/>
                  </a:lnTo>
                  <a:lnTo>
                    <a:pt x="5889" y="129318"/>
                  </a:lnTo>
                  <a:lnTo>
                    <a:pt x="5913" y="116618"/>
                  </a:lnTo>
                  <a:close/>
                </a:path>
                <a:path w="1417320" h="1358900">
                  <a:moveTo>
                    <a:pt x="1414554" y="116618"/>
                  </a:moveTo>
                  <a:lnTo>
                    <a:pt x="1413075" y="116618"/>
                  </a:lnTo>
                  <a:lnTo>
                    <a:pt x="1413051" y="129318"/>
                  </a:lnTo>
                  <a:lnTo>
                    <a:pt x="1416975" y="129318"/>
                  </a:lnTo>
                  <a:lnTo>
                    <a:pt x="1416983" y="120428"/>
                  </a:lnTo>
                  <a:lnTo>
                    <a:pt x="1415824" y="120428"/>
                  </a:lnTo>
                  <a:lnTo>
                    <a:pt x="1415824" y="117888"/>
                  </a:lnTo>
                  <a:lnTo>
                    <a:pt x="1414554" y="117888"/>
                  </a:lnTo>
                  <a:lnTo>
                    <a:pt x="1414554" y="116618"/>
                  </a:lnTo>
                  <a:close/>
                </a:path>
                <a:path w="1417320" h="1358900">
                  <a:moveTo>
                    <a:pt x="5889" y="129318"/>
                  </a:moveTo>
                  <a:lnTo>
                    <a:pt x="2071" y="129318"/>
                  </a:lnTo>
                  <a:lnTo>
                    <a:pt x="2047" y="142018"/>
                  </a:lnTo>
                  <a:lnTo>
                    <a:pt x="5865" y="142018"/>
                  </a:lnTo>
                  <a:lnTo>
                    <a:pt x="5889" y="129318"/>
                  </a:lnTo>
                  <a:close/>
                </a:path>
                <a:path w="1417320" h="1358900">
                  <a:moveTo>
                    <a:pt x="1416975" y="129318"/>
                  </a:moveTo>
                  <a:lnTo>
                    <a:pt x="1413051" y="129318"/>
                  </a:lnTo>
                  <a:lnTo>
                    <a:pt x="1413027" y="142018"/>
                  </a:lnTo>
                  <a:lnTo>
                    <a:pt x="1416963" y="142018"/>
                  </a:lnTo>
                  <a:lnTo>
                    <a:pt x="1416975" y="129318"/>
                  </a:lnTo>
                  <a:close/>
                </a:path>
                <a:path w="1417320" h="1358900">
                  <a:moveTo>
                    <a:pt x="5865" y="142018"/>
                  </a:moveTo>
                  <a:lnTo>
                    <a:pt x="2047" y="142018"/>
                  </a:lnTo>
                  <a:lnTo>
                    <a:pt x="2000" y="167418"/>
                  </a:lnTo>
                  <a:lnTo>
                    <a:pt x="5817" y="167418"/>
                  </a:lnTo>
                  <a:lnTo>
                    <a:pt x="5865" y="142018"/>
                  </a:lnTo>
                  <a:close/>
                </a:path>
                <a:path w="1417320" h="1358900">
                  <a:moveTo>
                    <a:pt x="1416963" y="142018"/>
                  </a:moveTo>
                  <a:lnTo>
                    <a:pt x="1413027" y="142018"/>
                  </a:lnTo>
                  <a:lnTo>
                    <a:pt x="1412980" y="167418"/>
                  </a:lnTo>
                  <a:lnTo>
                    <a:pt x="1416939" y="167418"/>
                  </a:lnTo>
                  <a:lnTo>
                    <a:pt x="1416963" y="142018"/>
                  </a:lnTo>
                  <a:close/>
                </a:path>
                <a:path w="1417320" h="1358900">
                  <a:moveTo>
                    <a:pt x="5817" y="167418"/>
                  </a:moveTo>
                  <a:lnTo>
                    <a:pt x="2000" y="167418"/>
                  </a:lnTo>
                  <a:lnTo>
                    <a:pt x="1988" y="173768"/>
                  </a:lnTo>
                  <a:lnTo>
                    <a:pt x="5805" y="173768"/>
                  </a:lnTo>
                  <a:lnTo>
                    <a:pt x="5817" y="167418"/>
                  </a:lnTo>
                  <a:close/>
                </a:path>
                <a:path w="1417320" h="1358900">
                  <a:moveTo>
                    <a:pt x="1416939" y="167418"/>
                  </a:moveTo>
                  <a:lnTo>
                    <a:pt x="1412980" y="167418"/>
                  </a:lnTo>
                  <a:lnTo>
                    <a:pt x="1412968" y="173768"/>
                  </a:lnTo>
                  <a:lnTo>
                    <a:pt x="1416933" y="173768"/>
                  </a:lnTo>
                  <a:lnTo>
                    <a:pt x="1416939" y="167418"/>
                  </a:lnTo>
                  <a:close/>
                </a:path>
                <a:path w="1417320" h="1358900">
                  <a:moveTo>
                    <a:pt x="5805" y="173768"/>
                  </a:moveTo>
                  <a:lnTo>
                    <a:pt x="1988" y="173768"/>
                  </a:lnTo>
                  <a:lnTo>
                    <a:pt x="1978" y="178848"/>
                  </a:lnTo>
                  <a:lnTo>
                    <a:pt x="5795" y="178848"/>
                  </a:lnTo>
                  <a:lnTo>
                    <a:pt x="5805" y="173768"/>
                  </a:lnTo>
                  <a:close/>
                </a:path>
                <a:path w="1417320" h="1358900">
                  <a:moveTo>
                    <a:pt x="1416933" y="173768"/>
                  </a:moveTo>
                  <a:lnTo>
                    <a:pt x="1412968" y="173768"/>
                  </a:lnTo>
                  <a:lnTo>
                    <a:pt x="1412958" y="178848"/>
                  </a:lnTo>
                  <a:lnTo>
                    <a:pt x="1416928" y="178848"/>
                  </a:lnTo>
                  <a:lnTo>
                    <a:pt x="1416933" y="173768"/>
                  </a:lnTo>
                  <a:close/>
                </a:path>
                <a:path w="1417320" h="1358900">
                  <a:moveTo>
                    <a:pt x="5795" y="178848"/>
                  </a:moveTo>
                  <a:lnTo>
                    <a:pt x="1978" y="178848"/>
                  </a:lnTo>
                  <a:lnTo>
                    <a:pt x="1964" y="186468"/>
                  </a:lnTo>
                  <a:lnTo>
                    <a:pt x="5781" y="186468"/>
                  </a:lnTo>
                  <a:lnTo>
                    <a:pt x="5795" y="178848"/>
                  </a:lnTo>
                  <a:close/>
                </a:path>
                <a:path w="1417320" h="1358900">
                  <a:moveTo>
                    <a:pt x="1416928" y="178848"/>
                  </a:moveTo>
                  <a:lnTo>
                    <a:pt x="1412958" y="178848"/>
                  </a:lnTo>
                  <a:lnTo>
                    <a:pt x="1412944" y="186468"/>
                  </a:lnTo>
                  <a:lnTo>
                    <a:pt x="1416921" y="186468"/>
                  </a:lnTo>
                  <a:lnTo>
                    <a:pt x="1416928" y="178848"/>
                  </a:lnTo>
                  <a:close/>
                </a:path>
                <a:path w="1417320" h="1358900">
                  <a:moveTo>
                    <a:pt x="5781" y="186468"/>
                  </a:moveTo>
                  <a:lnTo>
                    <a:pt x="1964" y="186468"/>
                  </a:lnTo>
                  <a:lnTo>
                    <a:pt x="1952" y="192818"/>
                  </a:lnTo>
                  <a:lnTo>
                    <a:pt x="5769" y="192818"/>
                  </a:lnTo>
                  <a:lnTo>
                    <a:pt x="5781" y="186468"/>
                  </a:lnTo>
                  <a:close/>
                </a:path>
                <a:path w="1417320" h="1358900">
                  <a:moveTo>
                    <a:pt x="1416921" y="186468"/>
                  </a:moveTo>
                  <a:lnTo>
                    <a:pt x="1412944" y="186468"/>
                  </a:lnTo>
                  <a:lnTo>
                    <a:pt x="1412932" y="192818"/>
                  </a:lnTo>
                  <a:lnTo>
                    <a:pt x="1416915" y="192818"/>
                  </a:lnTo>
                  <a:lnTo>
                    <a:pt x="1416921" y="186468"/>
                  </a:lnTo>
                  <a:close/>
                </a:path>
                <a:path w="1417320" h="1358900">
                  <a:moveTo>
                    <a:pt x="5769" y="192818"/>
                  </a:moveTo>
                  <a:lnTo>
                    <a:pt x="1952" y="192818"/>
                  </a:lnTo>
                  <a:lnTo>
                    <a:pt x="1928" y="205518"/>
                  </a:lnTo>
                  <a:lnTo>
                    <a:pt x="5745" y="205518"/>
                  </a:lnTo>
                  <a:lnTo>
                    <a:pt x="5769" y="192818"/>
                  </a:lnTo>
                  <a:close/>
                </a:path>
                <a:path w="1417320" h="1358900">
                  <a:moveTo>
                    <a:pt x="1416915" y="192818"/>
                  </a:moveTo>
                  <a:lnTo>
                    <a:pt x="1412932" y="192818"/>
                  </a:lnTo>
                  <a:lnTo>
                    <a:pt x="1412908" y="205518"/>
                  </a:lnTo>
                  <a:lnTo>
                    <a:pt x="1416903" y="205518"/>
                  </a:lnTo>
                  <a:lnTo>
                    <a:pt x="1416915" y="192818"/>
                  </a:lnTo>
                  <a:close/>
                </a:path>
                <a:path w="1417320" h="1358900">
                  <a:moveTo>
                    <a:pt x="5745" y="205518"/>
                  </a:moveTo>
                  <a:lnTo>
                    <a:pt x="1928" y="205518"/>
                  </a:lnTo>
                  <a:lnTo>
                    <a:pt x="1907" y="216948"/>
                  </a:lnTo>
                  <a:lnTo>
                    <a:pt x="5723" y="216948"/>
                  </a:lnTo>
                  <a:lnTo>
                    <a:pt x="5745" y="205518"/>
                  </a:lnTo>
                  <a:close/>
                </a:path>
                <a:path w="1417320" h="1358900">
                  <a:moveTo>
                    <a:pt x="1416903" y="205518"/>
                  </a:moveTo>
                  <a:lnTo>
                    <a:pt x="1412908" y="205518"/>
                  </a:lnTo>
                  <a:lnTo>
                    <a:pt x="1412886" y="216948"/>
                  </a:lnTo>
                  <a:lnTo>
                    <a:pt x="1416893" y="216948"/>
                  </a:lnTo>
                  <a:lnTo>
                    <a:pt x="1416903" y="205518"/>
                  </a:lnTo>
                  <a:close/>
                </a:path>
                <a:path w="1417320" h="1358900">
                  <a:moveTo>
                    <a:pt x="5723" y="216948"/>
                  </a:moveTo>
                  <a:lnTo>
                    <a:pt x="1907" y="216948"/>
                  </a:lnTo>
                  <a:lnTo>
                    <a:pt x="1895" y="223298"/>
                  </a:lnTo>
                  <a:lnTo>
                    <a:pt x="5711" y="223298"/>
                  </a:lnTo>
                  <a:lnTo>
                    <a:pt x="5723" y="216948"/>
                  </a:lnTo>
                  <a:close/>
                </a:path>
                <a:path w="1417320" h="1358900">
                  <a:moveTo>
                    <a:pt x="1416893" y="216948"/>
                  </a:moveTo>
                  <a:lnTo>
                    <a:pt x="1412886" y="216948"/>
                  </a:lnTo>
                  <a:lnTo>
                    <a:pt x="1412874" y="223298"/>
                  </a:lnTo>
                  <a:lnTo>
                    <a:pt x="1416887" y="223298"/>
                  </a:lnTo>
                  <a:lnTo>
                    <a:pt x="1416893" y="216948"/>
                  </a:lnTo>
                  <a:close/>
                </a:path>
                <a:path w="1417320" h="1358900">
                  <a:moveTo>
                    <a:pt x="5711" y="223298"/>
                  </a:moveTo>
                  <a:lnTo>
                    <a:pt x="1895" y="223298"/>
                  </a:lnTo>
                  <a:lnTo>
                    <a:pt x="1883" y="229648"/>
                  </a:lnTo>
                  <a:lnTo>
                    <a:pt x="5699" y="229648"/>
                  </a:lnTo>
                  <a:lnTo>
                    <a:pt x="5711" y="223298"/>
                  </a:lnTo>
                  <a:close/>
                </a:path>
                <a:path w="1417320" h="1358900">
                  <a:moveTo>
                    <a:pt x="1416887" y="223298"/>
                  </a:moveTo>
                  <a:lnTo>
                    <a:pt x="1412874" y="223298"/>
                  </a:lnTo>
                  <a:lnTo>
                    <a:pt x="1412862" y="229648"/>
                  </a:lnTo>
                  <a:lnTo>
                    <a:pt x="1416881" y="229648"/>
                  </a:lnTo>
                  <a:lnTo>
                    <a:pt x="1416887" y="223298"/>
                  </a:lnTo>
                  <a:close/>
                </a:path>
                <a:path w="1417320" h="1358900">
                  <a:moveTo>
                    <a:pt x="5699" y="229648"/>
                  </a:moveTo>
                  <a:lnTo>
                    <a:pt x="1883" y="229648"/>
                  </a:lnTo>
                  <a:lnTo>
                    <a:pt x="1836" y="255048"/>
                  </a:lnTo>
                  <a:lnTo>
                    <a:pt x="5652" y="255048"/>
                  </a:lnTo>
                  <a:lnTo>
                    <a:pt x="5699" y="229648"/>
                  </a:lnTo>
                  <a:close/>
                </a:path>
                <a:path w="1417320" h="1358900">
                  <a:moveTo>
                    <a:pt x="1416881" y="229648"/>
                  </a:moveTo>
                  <a:lnTo>
                    <a:pt x="1412862" y="229648"/>
                  </a:lnTo>
                  <a:lnTo>
                    <a:pt x="1412814" y="255048"/>
                  </a:lnTo>
                  <a:lnTo>
                    <a:pt x="1416857" y="255048"/>
                  </a:lnTo>
                  <a:lnTo>
                    <a:pt x="1416881" y="229648"/>
                  </a:lnTo>
                  <a:close/>
                </a:path>
                <a:path w="1417320" h="1358900">
                  <a:moveTo>
                    <a:pt x="5652" y="255048"/>
                  </a:moveTo>
                  <a:lnTo>
                    <a:pt x="1836" y="255048"/>
                  </a:lnTo>
                  <a:lnTo>
                    <a:pt x="1821" y="262668"/>
                  </a:lnTo>
                  <a:lnTo>
                    <a:pt x="5637" y="262668"/>
                  </a:lnTo>
                  <a:lnTo>
                    <a:pt x="5652" y="255048"/>
                  </a:lnTo>
                  <a:close/>
                </a:path>
                <a:path w="1417320" h="1358900">
                  <a:moveTo>
                    <a:pt x="1416857" y="255048"/>
                  </a:moveTo>
                  <a:lnTo>
                    <a:pt x="1412814" y="255048"/>
                  </a:lnTo>
                  <a:lnTo>
                    <a:pt x="1412800" y="262668"/>
                  </a:lnTo>
                  <a:lnTo>
                    <a:pt x="1416850" y="262668"/>
                  </a:lnTo>
                  <a:lnTo>
                    <a:pt x="1416857" y="255048"/>
                  </a:lnTo>
                  <a:close/>
                </a:path>
                <a:path w="1417320" h="1358900">
                  <a:moveTo>
                    <a:pt x="5637" y="262668"/>
                  </a:moveTo>
                  <a:lnTo>
                    <a:pt x="1821" y="262668"/>
                  </a:lnTo>
                  <a:lnTo>
                    <a:pt x="1812" y="267748"/>
                  </a:lnTo>
                  <a:lnTo>
                    <a:pt x="5628" y="267748"/>
                  </a:lnTo>
                  <a:lnTo>
                    <a:pt x="5637" y="262668"/>
                  </a:lnTo>
                  <a:close/>
                </a:path>
                <a:path w="1417320" h="1358900">
                  <a:moveTo>
                    <a:pt x="1416850" y="262668"/>
                  </a:moveTo>
                  <a:lnTo>
                    <a:pt x="1412800" y="262668"/>
                  </a:lnTo>
                  <a:lnTo>
                    <a:pt x="1412790" y="267748"/>
                  </a:lnTo>
                  <a:lnTo>
                    <a:pt x="1416845" y="267748"/>
                  </a:lnTo>
                  <a:lnTo>
                    <a:pt x="1416850" y="262668"/>
                  </a:lnTo>
                  <a:close/>
                </a:path>
                <a:path w="1417320" h="1358900">
                  <a:moveTo>
                    <a:pt x="5628" y="267748"/>
                  </a:moveTo>
                  <a:lnTo>
                    <a:pt x="1812" y="267748"/>
                  </a:lnTo>
                  <a:lnTo>
                    <a:pt x="1788" y="280448"/>
                  </a:lnTo>
                  <a:lnTo>
                    <a:pt x="5604" y="280448"/>
                  </a:lnTo>
                  <a:lnTo>
                    <a:pt x="5628" y="267748"/>
                  </a:lnTo>
                  <a:close/>
                </a:path>
                <a:path w="1417320" h="1358900">
                  <a:moveTo>
                    <a:pt x="1416845" y="267748"/>
                  </a:moveTo>
                  <a:lnTo>
                    <a:pt x="1412790" y="267748"/>
                  </a:lnTo>
                  <a:lnTo>
                    <a:pt x="1412766" y="280448"/>
                  </a:lnTo>
                  <a:lnTo>
                    <a:pt x="1416833" y="280448"/>
                  </a:lnTo>
                  <a:lnTo>
                    <a:pt x="1416845" y="267748"/>
                  </a:lnTo>
                  <a:close/>
                </a:path>
                <a:path w="1417320" h="1358900">
                  <a:moveTo>
                    <a:pt x="5604" y="280448"/>
                  </a:moveTo>
                  <a:lnTo>
                    <a:pt x="1788" y="280448"/>
                  </a:lnTo>
                  <a:lnTo>
                    <a:pt x="1774" y="288068"/>
                  </a:lnTo>
                  <a:lnTo>
                    <a:pt x="5589" y="288068"/>
                  </a:lnTo>
                  <a:lnTo>
                    <a:pt x="5604" y="280448"/>
                  </a:lnTo>
                  <a:close/>
                </a:path>
                <a:path w="1417320" h="1358900">
                  <a:moveTo>
                    <a:pt x="1416833" y="280448"/>
                  </a:moveTo>
                  <a:lnTo>
                    <a:pt x="1412766" y="280448"/>
                  </a:lnTo>
                  <a:lnTo>
                    <a:pt x="1412752" y="288068"/>
                  </a:lnTo>
                  <a:lnTo>
                    <a:pt x="1416826" y="288068"/>
                  </a:lnTo>
                  <a:lnTo>
                    <a:pt x="1416833" y="280448"/>
                  </a:lnTo>
                  <a:close/>
                </a:path>
                <a:path w="1417320" h="1358900">
                  <a:moveTo>
                    <a:pt x="5589" y="288068"/>
                  </a:moveTo>
                  <a:lnTo>
                    <a:pt x="1774" y="288068"/>
                  </a:lnTo>
                  <a:lnTo>
                    <a:pt x="1750" y="300768"/>
                  </a:lnTo>
                  <a:lnTo>
                    <a:pt x="5565" y="300768"/>
                  </a:lnTo>
                  <a:lnTo>
                    <a:pt x="5589" y="288068"/>
                  </a:lnTo>
                  <a:close/>
                </a:path>
                <a:path w="1417320" h="1358900">
                  <a:moveTo>
                    <a:pt x="1416826" y="288068"/>
                  </a:moveTo>
                  <a:lnTo>
                    <a:pt x="1412752" y="288068"/>
                  </a:lnTo>
                  <a:lnTo>
                    <a:pt x="1412728" y="300768"/>
                  </a:lnTo>
                  <a:lnTo>
                    <a:pt x="1416814" y="300768"/>
                  </a:lnTo>
                  <a:lnTo>
                    <a:pt x="1416826" y="288068"/>
                  </a:lnTo>
                  <a:close/>
                </a:path>
                <a:path w="1417320" h="1358900">
                  <a:moveTo>
                    <a:pt x="5565" y="300768"/>
                  </a:moveTo>
                  <a:lnTo>
                    <a:pt x="1750" y="300768"/>
                  </a:lnTo>
                  <a:lnTo>
                    <a:pt x="1726" y="313468"/>
                  </a:lnTo>
                  <a:lnTo>
                    <a:pt x="5541" y="313468"/>
                  </a:lnTo>
                  <a:lnTo>
                    <a:pt x="5565" y="300768"/>
                  </a:lnTo>
                  <a:close/>
                </a:path>
                <a:path w="1417320" h="1358900">
                  <a:moveTo>
                    <a:pt x="1416814" y="300768"/>
                  </a:moveTo>
                  <a:lnTo>
                    <a:pt x="1412728" y="300768"/>
                  </a:lnTo>
                  <a:lnTo>
                    <a:pt x="1412704" y="313468"/>
                  </a:lnTo>
                  <a:lnTo>
                    <a:pt x="1416802" y="313468"/>
                  </a:lnTo>
                  <a:lnTo>
                    <a:pt x="1416814" y="300768"/>
                  </a:lnTo>
                  <a:close/>
                </a:path>
                <a:path w="1417320" h="1358900">
                  <a:moveTo>
                    <a:pt x="5541" y="313468"/>
                  </a:moveTo>
                  <a:lnTo>
                    <a:pt x="1726" y="313468"/>
                  </a:lnTo>
                  <a:lnTo>
                    <a:pt x="1717" y="318548"/>
                  </a:lnTo>
                  <a:lnTo>
                    <a:pt x="5532" y="318548"/>
                  </a:lnTo>
                  <a:lnTo>
                    <a:pt x="5541" y="313468"/>
                  </a:lnTo>
                  <a:close/>
                </a:path>
                <a:path w="1417320" h="1358900">
                  <a:moveTo>
                    <a:pt x="1416802" y="313468"/>
                  </a:moveTo>
                  <a:lnTo>
                    <a:pt x="1412704" y="313468"/>
                  </a:lnTo>
                  <a:lnTo>
                    <a:pt x="1412695" y="318548"/>
                  </a:lnTo>
                  <a:lnTo>
                    <a:pt x="1416797" y="318548"/>
                  </a:lnTo>
                  <a:lnTo>
                    <a:pt x="1416802" y="313468"/>
                  </a:lnTo>
                  <a:close/>
                </a:path>
                <a:path w="1417320" h="1358900">
                  <a:moveTo>
                    <a:pt x="5532" y="318548"/>
                  </a:moveTo>
                  <a:lnTo>
                    <a:pt x="1717" y="318548"/>
                  </a:lnTo>
                  <a:lnTo>
                    <a:pt x="1679" y="338868"/>
                  </a:lnTo>
                  <a:lnTo>
                    <a:pt x="5493" y="338868"/>
                  </a:lnTo>
                  <a:lnTo>
                    <a:pt x="5532" y="318548"/>
                  </a:lnTo>
                  <a:close/>
                </a:path>
                <a:path w="1417320" h="1358900">
                  <a:moveTo>
                    <a:pt x="1416797" y="318548"/>
                  </a:moveTo>
                  <a:lnTo>
                    <a:pt x="1412695" y="318548"/>
                  </a:lnTo>
                  <a:lnTo>
                    <a:pt x="1412656" y="338868"/>
                  </a:lnTo>
                  <a:lnTo>
                    <a:pt x="1416778" y="338868"/>
                  </a:lnTo>
                  <a:lnTo>
                    <a:pt x="1416797" y="318548"/>
                  </a:lnTo>
                  <a:close/>
                </a:path>
                <a:path w="1417320" h="1358900">
                  <a:moveTo>
                    <a:pt x="5493" y="338868"/>
                  </a:moveTo>
                  <a:lnTo>
                    <a:pt x="1679" y="338868"/>
                  </a:lnTo>
                  <a:lnTo>
                    <a:pt x="1667" y="345218"/>
                  </a:lnTo>
                  <a:lnTo>
                    <a:pt x="5481" y="345218"/>
                  </a:lnTo>
                  <a:lnTo>
                    <a:pt x="5493" y="338868"/>
                  </a:lnTo>
                  <a:close/>
                </a:path>
                <a:path w="1417320" h="1358900">
                  <a:moveTo>
                    <a:pt x="1416778" y="338868"/>
                  </a:moveTo>
                  <a:lnTo>
                    <a:pt x="1412656" y="338868"/>
                  </a:lnTo>
                  <a:lnTo>
                    <a:pt x="1412644" y="345218"/>
                  </a:lnTo>
                  <a:lnTo>
                    <a:pt x="1416772" y="345218"/>
                  </a:lnTo>
                  <a:lnTo>
                    <a:pt x="1416778" y="338868"/>
                  </a:lnTo>
                  <a:close/>
                </a:path>
                <a:path w="1417320" h="1358900">
                  <a:moveTo>
                    <a:pt x="5481" y="345218"/>
                  </a:moveTo>
                  <a:lnTo>
                    <a:pt x="1667" y="345218"/>
                  </a:lnTo>
                  <a:lnTo>
                    <a:pt x="1655" y="351568"/>
                  </a:lnTo>
                  <a:lnTo>
                    <a:pt x="5469" y="351568"/>
                  </a:lnTo>
                  <a:lnTo>
                    <a:pt x="5481" y="345218"/>
                  </a:lnTo>
                  <a:close/>
                </a:path>
                <a:path w="1417320" h="1358900">
                  <a:moveTo>
                    <a:pt x="1416772" y="345218"/>
                  </a:moveTo>
                  <a:lnTo>
                    <a:pt x="1412644" y="345218"/>
                  </a:lnTo>
                  <a:lnTo>
                    <a:pt x="1412632" y="351568"/>
                  </a:lnTo>
                  <a:lnTo>
                    <a:pt x="1416767" y="351568"/>
                  </a:lnTo>
                  <a:lnTo>
                    <a:pt x="1416772" y="345218"/>
                  </a:lnTo>
                  <a:close/>
                </a:path>
                <a:path w="1417320" h="1358900">
                  <a:moveTo>
                    <a:pt x="5469" y="351568"/>
                  </a:moveTo>
                  <a:lnTo>
                    <a:pt x="1655" y="351568"/>
                  </a:lnTo>
                  <a:lnTo>
                    <a:pt x="1643" y="357918"/>
                  </a:lnTo>
                  <a:lnTo>
                    <a:pt x="5457" y="357918"/>
                  </a:lnTo>
                  <a:lnTo>
                    <a:pt x="5469" y="351568"/>
                  </a:lnTo>
                  <a:close/>
                </a:path>
                <a:path w="1417320" h="1358900">
                  <a:moveTo>
                    <a:pt x="1416767" y="351568"/>
                  </a:moveTo>
                  <a:lnTo>
                    <a:pt x="1412632" y="351568"/>
                  </a:lnTo>
                  <a:lnTo>
                    <a:pt x="1412620" y="357918"/>
                  </a:lnTo>
                  <a:lnTo>
                    <a:pt x="1416761" y="357918"/>
                  </a:lnTo>
                  <a:lnTo>
                    <a:pt x="1416767" y="351568"/>
                  </a:lnTo>
                  <a:close/>
                </a:path>
                <a:path w="1417320" h="1358900">
                  <a:moveTo>
                    <a:pt x="5457" y="357918"/>
                  </a:moveTo>
                  <a:lnTo>
                    <a:pt x="1643" y="357918"/>
                  </a:lnTo>
                  <a:lnTo>
                    <a:pt x="1631" y="364268"/>
                  </a:lnTo>
                  <a:lnTo>
                    <a:pt x="5445" y="364268"/>
                  </a:lnTo>
                  <a:lnTo>
                    <a:pt x="5457" y="357918"/>
                  </a:lnTo>
                  <a:close/>
                </a:path>
                <a:path w="1417320" h="1358900">
                  <a:moveTo>
                    <a:pt x="1416761" y="357918"/>
                  </a:moveTo>
                  <a:lnTo>
                    <a:pt x="1412620" y="357918"/>
                  </a:lnTo>
                  <a:lnTo>
                    <a:pt x="1412608" y="364268"/>
                  </a:lnTo>
                  <a:lnTo>
                    <a:pt x="1416755" y="364268"/>
                  </a:lnTo>
                  <a:lnTo>
                    <a:pt x="1416761" y="357918"/>
                  </a:lnTo>
                  <a:close/>
                </a:path>
                <a:path w="1417320" h="1358900">
                  <a:moveTo>
                    <a:pt x="5445" y="364268"/>
                  </a:moveTo>
                  <a:lnTo>
                    <a:pt x="1631" y="364268"/>
                  </a:lnTo>
                  <a:lnTo>
                    <a:pt x="1607" y="376968"/>
                  </a:lnTo>
                  <a:lnTo>
                    <a:pt x="5421" y="376968"/>
                  </a:lnTo>
                  <a:lnTo>
                    <a:pt x="5445" y="364268"/>
                  </a:lnTo>
                  <a:close/>
                </a:path>
                <a:path w="1417320" h="1358900">
                  <a:moveTo>
                    <a:pt x="1416755" y="364268"/>
                  </a:moveTo>
                  <a:lnTo>
                    <a:pt x="1412608" y="364268"/>
                  </a:lnTo>
                  <a:lnTo>
                    <a:pt x="1412585" y="376968"/>
                  </a:lnTo>
                  <a:lnTo>
                    <a:pt x="1416743" y="376968"/>
                  </a:lnTo>
                  <a:lnTo>
                    <a:pt x="1416755" y="364268"/>
                  </a:lnTo>
                  <a:close/>
                </a:path>
                <a:path w="1417320" h="1358900">
                  <a:moveTo>
                    <a:pt x="5421" y="376968"/>
                  </a:moveTo>
                  <a:lnTo>
                    <a:pt x="1607" y="376968"/>
                  </a:lnTo>
                  <a:lnTo>
                    <a:pt x="1595" y="383318"/>
                  </a:lnTo>
                  <a:lnTo>
                    <a:pt x="5409" y="383318"/>
                  </a:lnTo>
                  <a:lnTo>
                    <a:pt x="5421" y="376968"/>
                  </a:lnTo>
                  <a:close/>
                </a:path>
                <a:path w="1417320" h="1358900">
                  <a:moveTo>
                    <a:pt x="1416743" y="376968"/>
                  </a:moveTo>
                  <a:lnTo>
                    <a:pt x="1412585" y="376968"/>
                  </a:lnTo>
                  <a:lnTo>
                    <a:pt x="1412573" y="383318"/>
                  </a:lnTo>
                  <a:lnTo>
                    <a:pt x="1416737" y="383318"/>
                  </a:lnTo>
                  <a:lnTo>
                    <a:pt x="1416743" y="376968"/>
                  </a:lnTo>
                  <a:close/>
                </a:path>
                <a:path w="1417320" h="1358900">
                  <a:moveTo>
                    <a:pt x="5409" y="383318"/>
                  </a:moveTo>
                  <a:lnTo>
                    <a:pt x="1595" y="383318"/>
                  </a:lnTo>
                  <a:lnTo>
                    <a:pt x="1574" y="394748"/>
                  </a:lnTo>
                  <a:lnTo>
                    <a:pt x="5388" y="394748"/>
                  </a:lnTo>
                  <a:lnTo>
                    <a:pt x="5409" y="383318"/>
                  </a:lnTo>
                  <a:close/>
                </a:path>
                <a:path w="1417320" h="1358900">
                  <a:moveTo>
                    <a:pt x="1416737" y="383318"/>
                  </a:moveTo>
                  <a:lnTo>
                    <a:pt x="1412573" y="383318"/>
                  </a:lnTo>
                  <a:lnTo>
                    <a:pt x="1412551" y="394748"/>
                  </a:lnTo>
                  <a:lnTo>
                    <a:pt x="1416726" y="394748"/>
                  </a:lnTo>
                  <a:lnTo>
                    <a:pt x="1416737" y="383318"/>
                  </a:lnTo>
                  <a:close/>
                </a:path>
                <a:path w="1417320" h="1358900">
                  <a:moveTo>
                    <a:pt x="5388" y="394748"/>
                  </a:moveTo>
                  <a:lnTo>
                    <a:pt x="1574" y="394748"/>
                  </a:lnTo>
                  <a:lnTo>
                    <a:pt x="1548" y="408718"/>
                  </a:lnTo>
                  <a:lnTo>
                    <a:pt x="5362" y="408718"/>
                  </a:lnTo>
                  <a:lnTo>
                    <a:pt x="5388" y="394748"/>
                  </a:lnTo>
                  <a:close/>
                </a:path>
                <a:path w="1417320" h="1358900">
                  <a:moveTo>
                    <a:pt x="1416726" y="394748"/>
                  </a:moveTo>
                  <a:lnTo>
                    <a:pt x="1412551" y="394748"/>
                  </a:lnTo>
                  <a:lnTo>
                    <a:pt x="1412525" y="408718"/>
                  </a:lnTo>
                  <a:lnTo>
                    <a:pt x="1416713" y="408718"/>
                  </a:lnTo>
                  <a:lnTo>
                    <a:pt x="1416726" y="394748"/>
                  </a:lnTo>
                  <a:close/>
                </a:path>
                <a:path w="1417320" h="1358900">
                  <a:moveTo>
                    <a:pt x="5362" y="408718"/>
                  </a:moveTo>
                  <a:lnTo>
                    <a:pt x="1548" y="408718"/>
                  </a:lnTo>
                  <a:lnTo>
                    <a:pt x="1357" y="510318"/>
                  </a:lnTo>
                  <a:lnTo>
                    <a:pt x="5170" y="510318"/>
                  </a:lnTo>
                  <a:lnTo>
                    <a:pt x="5362" y="408718"/>
                  </a:lnTo>
                  <a:close/>
                </a:path>
                <a:path w="1417320" h="1358900">
                  <a:moveTo>
                    <a:pt x="1416713" y="408718"/>
                  </a:moveTo>
                  <a:lnTo>
                    <a:pt x="1412525" y="408718"/>
                  </a:lnTo>
                  <a:lnTo>
                    <a:pt x="1412333" y="510318"/>
                  </a:lnTo>
                  <a:lnTo>
                    <a:pt x="1416618" y="510318"/>
                  </a:lnTo>
                  <a:lnTo>
                    <a:pt x="1416713" y="408718"/>
                  </a:lnTo>
                  <a:close/>
                </a:path>
                <a:path w="1417320" h="1358900">
                  <a:moveTo>
                    <a:pt x="5170" y="510318"/>
                  </a:moveTo>
                  <a:lnTo>
                    <a:pt x="1357" y="510318"/>
                  </a:lnTo>
                  <a:lnTo>
                    <a:pt x="1239" y="573818"/>
                  </a:lnTo>
                  <a:lnTo>
                    <a:pt x="5050" y="573818"/>
                  </a:lnTo>
                  <a:lnTo>
                    <a:pt x="5170" y="510318"/>
                  </a:lnTo>
                  <a:close/>
                </a:path>
                <a:path w="1417320" h="1358900">
                  <a:moveTo>
                    <a:pt x="1416618" y="510318"/>
                  </a:moveTo>
                  <a:lnTo>
                    <a:pt x="1412333" y="510318"/>
                  </a:lnTo>
                  <a:lnTo>
                    <a:pt x="1412213" y="573818"/>
                  </a:lnTo>
                  <a:lnTo>
                    <a:pt x="1416558" y="573818"/>
                  </a:lnTo>
                  <a:lnTo>
                    <a:pt x="1416618" y="510318"/>
                  </a:lnTo>
                  <a:close/>
                </a:path>
                <a:path w="1417320" h="1358900">
                  <a:moveTo>
                    <a:pt x="5050" y="573818"/>
                  </a:moveTo>
                  <a:lnTo>
                    <a:pt x="1239" y="573818"/>
                  </a:lnTo>
                  <a:lnTo>
                    <a:pt x="1108" y="643668"/>
                  </a:lnTo>
                  <a:lnTo>
                    <a:pt x="4918" y="643668"/>
                  </a:lnTo>
                  <a:lnTo>
                    <a:pt x="5050" y="573818"/>
                  </a:lnTo>
                  <a:close/>
                </a:path>
                <a:path w="1417320" h="1358900">
                  <a:moveTo>
                    <a:pt x="1416558" y="573818"/>
                  </a:moveTo>
                  <a:lnTo>
                    <a:pt x="1412213" y="573818"/>
                  </a:lnTo>
                  <a:lnTo>
                    <a:pt x="1412082" y="643668"/>
                  </a:lnTo>
                  <a:lnTo>
                    <a:pt x="1416493" y="643668"/>
                  </a:lnTo>
                  <a:lnTo>
                    <a:pt x="1416558" y="573818"/>
                  </a:lnTo>
                  <a:close/>
                </a:path>
                <a:path w="1417320" h="1358900">
                  <a:moveTo>
                    <a:pt x="4918" y="643668"/>
                  </a:moveTo>
                  <a:lnTo>
                    <a:pt x="1108" y="643668"/>
                  </a:lnTo>
                  <a:lnTo>
                    <a:pt x="801" y="807498"/>
                  </a:lnTo>
                  <a:lnTo>
                    <a:pt x="4609" y="807498"/>
                  </a:lnTo>
                  <a:lnTo>
                    <a:pt x="4918" y="643668"/>
                  </a:lnTo>
                  <a:close/>
                </a:path>
                <a:path w="1417320" h="1358900">
                  <a:moveTo>
                    <a:pt x="1416493" y="643668"/>
                  </a:moveTo>
                  <a:lnTo>
                    <a:pt x="1412082" y="643668"/>
                  </a:lnTo>
                  <a:lnTo>
                    <a:pt x="1411773" y="807498"/>
                  </a:lnTo>
                  <a:lnTo>
                    <a:pt x="1416340" y="807498"/>
                  </a:lnTo>
                  <a:lnTo>
                    <a:pt x="1416493" y="643668"/>
                  </a:lnTo>
                  <a:close/>
                </a:path>
                <a:path w="1417320" h="1358900">
                  <a:moveTo>
                    <a:pt x="4609" y="807498"/>
                  </a:moveTo>
                  <a:lnTo>
                    <a:pt x="801" y="807498"/>
                  </a:lnTo>
                  <a:lnTo>
                    <a:pt x="730" y="845598"/>
                  </a:lnTo>
                  <a:lnTo>
                    <a:pt x="4537" y="845598"/>
                  </a:lnTo>
                  <a:lnTo>
                    <a:pt x="4609" y="807498"/>
                  </a:lnTo>
                  <a:close/>
                </a:path>
                <a:path w="1417320" h="1358900">
                  <a:moveTo>
                    <a:pt x="1416340" y="807498"/>
                  </a:moveTo>
                  <a:lnTo>
                    <a:pt x="1411773" y="807498"/>
                  </a:lnTo>
                  <a:lnTo>
                    <a:pt x="1411701" y="845598"/>
                  </a:lnTo>
                  <a:lnTo>
                    <a:pt x="1416304" y="845598"/>
                  </a:lnTo>
                  <a:lnTo>
                    <a:pt x="1416340" y="807498"/>
                  </a:lnTo>
                  <a:close/>
                </a:path>
                <a:path w="1417320" h="1358900">
                  <a:moveTo>
                    <a:pt x="4537" y="845598"/>
                  </a:moveTo>
                  <a:lnTo>
                    <a:pt x="730" y="845598"/>
                  </a:lnTo>
                  <a:lnTo>
                    <a:pt x="504" y="966248"/>
                  </a:lnTo>
                  <a:lnTo>
                    <a:pt x="4310" y="966248"/>
                  </a:lnTo>
                  <a:lnTo>
                    <a:pt x="4537" y="845598"/>
                  </a:lnTo>
                  <a:close/>
                </a:path>
                <a:path w="1417320" h="1358900">
                  <a:moveTo>
                    <a:pt x="1416304" y="845598"/>
                  </a:moveTo>
                  <a:lnTo>
                    <a:pt x="1411701" y="845598"/>
                  </a:lnTo>
                  <a:lnTo>
                    <a:pt x="1411474" y="966248"/>
                  </a:lnTo>
                  <a:lnTo>
                    <a:pt x="1416191" y="966248"/>
                  </a:lnTo>
                  <a:lnTo>
                    <a:pt x="1416304" y="845598"/>
                  </a:lnTo>
                  <a:close/>
                </a:path>
                <a:path w="1417320" h="1358900">
                  <a:moveTo>
                    <a:pt x="4310" y="966248"/>
                  </a:moveTo>
                  <a:lnTo>
                    <a:pt x="504" y="966248"/>
                  </a:lnTo>
                  <a:lnTo>
                    <a:pt x="499" y="968788"/>
                  </a:lnTo>
                  <a:lnTo>
                    <a:pt x="4305" y="968788"/>
                  </a:lnTo>
                  <a:lnTo>
                    <a:pt x="4310" y="966248"/>
                  </a:lnTo>
                  <a:close/>
                </a:path>
                <a:path w="1417320" h="1358900">
                  <a:moveTo>
                    <a:pt x="1416191" y="966248"/>
                  </a:moveTo>
                  <a:lnTo>
                    <a:pt x="1411474" y="966248"/>
                  </a:lnTo>
                  <a:lnTo>
                    <a:pt x="1411469" y="968788"/>
                  </a:lnTo>
                  <a:lnTo>
                    <a:pt x="1416189" y="968788"/>
                  </a:lnTo>
                  <a:lnTo>
                    <a:pt x="1416191" y="966248"/>
                  </a:lnTo>
                  <a:close/>
                </a:path>
                <a:path w="1417320" h="1358900">
                  <a:moveTo>
                    <a:pt x="4305" y="968788"/>
                  </a:moveTo>
                  <a:lnTo>
                    <a:pt x="499" y="968788"/>
                  </a:lnTo>
                  <a:lnTo>
                    <a:pt x="492" y="972598"/>
                  </a:lnTo>
                  <a:lnTo>
                    <a:pt x="4298" y="972598"/>
                  </a:lnTo>
                  <a:lnTo>
                    <a:pt x="4305" y="968788"/>
                  </a:lnTo>
                  <a:close/>
                </a:path>
                <a:path w="1417320" h="1358900">
                  <a:moveTo>
                    <a:pt x="1416189" y="968788"/>
                  </a:moveTo>
                  <a:lnTo>
                    <a:pt x="1411469" y="968788"/>
                  </a:lnTo>
                  <a:lnTo>
                    <a:pt x="1411462" y="972598"/>
                  </a:lnTo>
                  <a:lnTo>
                    <a:pt x="1416185" y="972598"/>
                  </a:lnTo>
                  <a:lnTo>
                    <a:pt x="1416189" y="968788"/>
                  </a:lnTo>
                  <a:close/>
                </a:path>
                <a:path w="1417320" h="1358900">
                  <a:moveTo>
                    <a:pt x="4298" y="972598"/>
                  </a:moveTo>
                  <a:lnTo>
                    <a:pt x="492" y="972598"/>
                  </a:lnTo>
                  <a:lnTo>
                    <a:pt x="468" y="985298"/>
                  </a:lnTo>
                  <a:lnTo>
                    <a:pt x="4274" y="985298"/>
                  </a:lnTo>
                  <a:lnTo>
                    <a:pt x="4298" y="972598"/>
                  </a:lnTo>
                  <a:close/>
                </a:path>
                <a:path w="1417320" h="1358900">
                  <a:moveTo>
                    <a:pt x="1416185" y="972598"/>
                  </a:moveTo>
                  <a:lnTo>
                    <a:pt x="1411462" y="972598"/>
                  </a:lnTo>
                  <a:lnTo>
                    <a:pt x="1411438" y="985298"/>
                  </a:lnTo>
                  <a:lnTo>
                    <a:pt x="1416173" y="985298"/>
                  </a:lnTo>
                  <a:lnTo>
                    <a:pt x="1416185" y="972598"/>
                  </a:lnTo>
                  <a:close/>
                </a:path>
                <a:path w="1417320" h="1358900">
                  <a:moveTo>
                    <a:pt x="4274" y="985298"/>
                  </a:moveTo>
                  <a:lnTo>
                    <a:pt x="468" y="985298"/>
                  </a:lnTo>
                  <a:lnTo>
                    <a:pt x="463" y="987838"/>
                  </a:lnTo>
                  <a:lnTo>
                    <a:pt x="4269" y="987838"/>
                  </a:lnTo>
                  <a:lnTo>
                    <a:pt x="4274" y="985298"/>
                  </a:lnTo>
                  <a:close/>
                </a:path>
                <a:path w="1417320" h="1358900">
                  <a:moveTo>
                    <a:pt x="1416173" y="985298"/>
                  </a:moveTo>
                  <a:lnTo>
                    <a:pt x="1411438" y="985298"/>
                  </a:lnTo>
                  <a:lnTo>
                    <a:pt x="1411433" y="987838"/>
                  </a:lnTo>
                  <a:lnTo>
                    <a:pt x="1416171" y="987838"/>
                  </a:lnTo>
                  <a:lnTo>
                    <a:pt x="1416173" y="985298"/>
                  </a:lnTo>
                  <a:close/>
                </a:path>
                <a:path w="1417320" h="1358900">
                  <a:moveTo>
                    <a:pt x="4269" y="987838"/>
                  </a:moveTo>
                  <a:lnTo>
                    <a:pt x="463" y="987838"/>
                  </a:lnTo>
                  <a:lnTo>
                    <a:pt x="337" y="1055148"/>
                  </a:lnTo>
                  <a:lnTo>
                    <a:pt x="4142" y="1055148"/>
                  </a:lnTo>
                  <a:lnTo>
                    <a:pt x="4269" y="987838"/>
                  </a:lnTo>
                  <a:close/>
                </a:path>
                <a:path w="1417320" h="1358900">
                  <a:moveTo>
                    <a:pt x="1416171" y="987838"/>
                  </a:moveTo>
                  <a:lnTo>
                    <a:pt x="1411433" y="987838"/>
                  </a:lnTo>
                  <a:lnTo>
                    <a:pt x="1411306" y="1055148"/>
                  </a:lnTo>
                  <a:lnTo>
                    <a:pt x="1416108" y="1055148"/>
                  </a:lnTo>
                  <a:lnTo>
                    <a:pt x="1416171" y="987838"/>
                  </a:lnTo>
                  <a:close/>
                </a:path>
                <a:path w="1417320" h="1358900">
                  <a:moveTo>
                    <a:pt x="4142" y="1055148"/>
                  </a:moveTo>
                  <a:lnTo>
                    <a:pt x="337" y="1055148"/>
                  </a:lnTo>
                  <a:lnTo>
                    <a:pt x="302" y="1074198"/>
                  </a:lnTo>
                  <a:lnTo>
                    <a:pt x="4106" y="1074198"/>
                  </a:lnTo>
                  <a:lnTo>
                    <a:pt x="4142" y="1055148"/>
                  </a:lnTo>
                  <a:close/>
                </a:path>
                <a:path w="1417320" h="1358900">
                  <a:moveTo>
                    <a:pt x="1416108" y="1055148"/>
                  </a:moveTo>
                  <a:lnTo>
                    <a:pt x="1411306" y="1055148"/>
                  </a:lnTo>
                  <a:lnTo>
                    <a:pt x="1411270" y="1074198"/>
                  </a:lnTo>
                  <a:lnTo>
                    <a:pt x="1416090" y="1074198"/>
                  </a:lnTo>
                  <a:lnTo>
                    <a:pt x="1416108" y="1055148"/>
                  </a:lnTo>
                  <a:close/>
                </a:path>
                <a:path w="1417320" h="1358900">
                  <a:moveTo>
                    <a:pt x="4106" y="1074198"/>
                  </a:moveTo>
                  <a:lnTo>
                    <a:pt x="302" y="1074198"/>
                  </a:lnTo>
                  <a:lnTo>
                    <a:pt x="237" y="1108488"/>
                  </a:lnTo>
                  <a:lnTo>
                    <a:pt x="4041" y="1108488"/>
                  </a:lnTo>
                  <a:lnTo>
                    <a:pt x="4106" y="1074198"/>
                  </a:lnTo>
                  <a:close/>
                </a:path>
                <a:path w="1417320" h="1358900">
                  <a:moveTo>
                    <a:pt x="1416090" y="1074198"/>
                  </a:moveTo>
                  <a:lnTo>
                    <a:pt x="1411270" y="1074198"/>
                  </a:lnTo>
                  <a:lnTo>
                    <a:pt x="1411206" y="1108488"/>
                  </a:lnTo>
                  <a:lnTo>
                    <a:pt x="1416058" y="1108488"/>
                  </a:lnTo>
                  <a:lnTo>
                    <a:pt x="1416090" y="1074198"/>
                  </a:lnTo>
                  <a:close/>
                </a:path>
                <a:path w="1417320" h="1358900">
                  <a:moveTo>
                    <a:pt x="4041" y="1108488"/>
                  </a:moveTo>
                  <a:lnTo>
                    <a:pt x="237" y="1108488"/>
                  </a:lnTo>
                  <a:lnTo>
                    <a:pt x="218" y="1118648"/>
                  </a:lnTo>
                  <a:lnTo>
                    <a:pt x="4022" y="1118648"/>
                  </a:lnTo>
                  <a:lnTo>
                    <a:pt x="4041" y="1108488"/>
                  </a:lnTo>
                  <a:close/>
                </a:path>
                <a:path w="1417320" h="1358900">
                  <a:moveTo>
                    <a:pt x="1416058" y="1108488"/>
                  </a:moveTo>
                  <a:lnTo>
                    <a:pt x="1411206" y="1108488"/>
                  </a:lnTo>
                  <a:lnTo>
                    <a:pt x="1411186" y="1118648"/>
                  </a:lnTo>
                  <a:lnTo>
                    <a:pt x="1416048" y="1118648"/>
                  </a:lnTo>
                  <a:lnTo>
                    <a:pt x="1416058" y="1108488"/>
                  </a:lnTo>
                  <a:close/>
                </a:path>
                <a:path w="1417320" h="1358900">
                  <a:moveTo>
                    <a:pt x="4022" y="1118648"/>
                  </a:moveTo>
                  <a:lnTo>
                    <a:pt x="218" y="1118648"/>
                  </a:lnTo>
                  <a:lnTo>
                    <a:pt x="206" y="1124998"/>
                  </a:lnTo>
                  <a:lnTo>
                    <a:pt x="4010" y="1124998"/>
                  </a:lnTo>
                  <a:lnTo>
                    <a:pt x="4022" y="1118648"/>
                  </a:lnTo>
                  <a:close/>
                </a:path>
                <a:path w="1417320" h="1358900">
                  <a:moveTo>
                    <a:pt x="1416048" y="1118648"/>
                  </a:moveTo>
                  <a:lnTo>
                    <a:pt x="1411186" y="1118648"/>
                  </a:lnTo>
                  <a:lnTo>
                    <a:pt x="1411174" y="1124998"/>
                  </a:lnTo>
                  <a:lnTo>
                    <a:pt x="1416042" y="1124998"/>
                  </a:lnTo>
                  <a:lnTo>
                    <a:pt x="1416048" y="1118648"/>
                  </a:lnTo>
                  <a:close/>
                </a:path>
                <a:path w="1417320" h="1358900">
                  <a:moveTo>
                    <a:pt x="3914" y="1175925"/>
                  </a:moveTo>
                  <a:lnTo>
                    <a:pt x="111" y="1175925"/>
                  </a:lnTo>
                  <a:lnTo>
                    <a:pt x="99" y="1182148"/>
                  </a:lnTo>
                  <a:lnTo>
                    <a:pt x="3902" y="1182148"/>
                  </a:lnTo>
                  <a:lnTo>
                    <a:pt x="3914" y="1175925"/>
                  </a:lnTo>
                  <a:close/>
                </a:path>
                <a:path w="1417320" h="1358900">
                  <a:moveTo>
                    <a:pt x="1415995" y="1175925"/>
                  </a:moveTo>
                  <a:lnTo>
                    <a:pt x="1411079" y="1175925"/>
                  </a:lnTo>
                  <a:lnTo>
                    <a:pt x="1411067" y="1182148"/>
                  </a:lnTo>
                  <a:lnTo>
                    <a:pt x="1415989" y="1182148"/>
                  </a:lnTo>
                  <a:lnTo>
                    <a:pt x="1415995" y="1175925"/>
                  </a:lnTo>
                  <a:close/>
                </a:path>
                <a:path w="1417320" h="1358900">
                  <a:moveTo>
                    <a:pt x="1411069" y="1180878"/>
                  </a:moveTo>
                  <a:lnTo>
                    <a:pt x="3905" y="1181005"/>
                  </a:lnTo>
                  <a:lnTo>
                    <a:pt x="1411069" y="1181005"/>
                  </a:lnTo>
                  <a:close/>
                </a:path>
                <a:path w="1417320" h="1358900">
                  <a:moveTo>
                    <a:pt x="1411072" y="1179608"/>
                  </a:moveTo>
                  <a:lnTo>
                    <a:pt x="3907" y="1179735"/>
                  </a:lnTo>
                  <a:lnTo>
                    <a:pt x="1411071" y="1179735"/>
                  </a:lnTo>
                  <a:lnTo>
                    <a:pt x="1411072" y="1179608"/>
                  </a:lnTo>
                  <a:close/>
                </a:path>
                <a:path w="1417320" h="1358900">
                  <a:moveTo>
                    <a:pt x="1411079" y="1175798"/>
                  </a:moveTo>
                  <a:lnTo>
                    <a:pt x="3914" y="1175925"/>
                  </a:lnTo>
                  <a:lnTo>
                    <a:pt x="1411079" y="1175925"/>
                  </a:lnTo>
                  <a:lnTo>
                    <a:pt x="1411079" y="1175798"/>
                  </a:lnTo>
                  <a:close/>
                </a:path>
                <a:path w="1417320" h="1358900">
                  <a:moveTo>
                    <a:pt x="3941" y="1161955"/>
                  </a:moveTo>
                  <a:lnTo>
                    <a:pt x="137" y="1161955"/>
                  </a:lnTo>
                  <a:lnTo>
                    <a:pt x="111" y="1175798"/>
                  </a:lnTo>
                  <a:lnTo>
                    <a:pt x="3914" y="1175798"/>
                  </a:lnTo>
                  <a:lnTo>
                    <a:pt x="3941" y="1161955"/>
                  </a:lnTo>
                  <a:close/>
                </a:path>
                <a:path w="1417320" h="1358900">
                  <a:moveTo>
                    <a:pt x="1416008" y="1161955"/>
                  </a:moveTo>
                  <a:lnTo>
                    <a:pt x="1411105" y="1161955"/>
                  </a:lnTo>
                  <a:lnTo>
                    <a:pt x="1411086" y="1171988"/>
                  </a:lnTo>
                  <a:lnTo>
                    <a:pt x="3921" y="1172115"/>
                  </a:lnTo>
                  <a:lnTo>
                    <a:pt x="1411086" y="1172115"/>
                  </a:lnTo>
                  <a:lnTo>
                    <a:pt x="1411079" y="1175798"/>
                  </a:lnTo>
                  <a:lnTo>
                    <a:pt x="1415995" y="1175798"/>
                  </a:lnTo>
                  <a:lnTo>
                    <a:pt x="1416008" y="1161955"/>
                  </a:lnTo>
                  <a:close/>
                </a:path>
                <a:path w="1417320" h="1358900">
                  <a:moveTo>
                    <a:pt x="1411100" y="1164368"/>
                  </a:moveTo>
                  <a:lnTo>
                    <a:pt x="3936" y="1164495"/>
                  </a:lnTo>
                  <a:lnTo>
                    <a:pt x="1411100" y="1164495"/>
                  </a:lnTo>
                  <a:lnTo>
                    <a:pt x="1411100" y="1164368"/>
                  </a:lnTo>
                  <a:close/>
                </a:path>
                <a:path w="1417320" h="1358900">
                  <a:moveTo>
                    <a:pt x="3948" y="1158145"/>
                  </a:moveTo>
                  <a:lnTo>
                    <a:pt x="145" y="1158145"/>
                  </a:lnTo>
                  <a:lnTo>
                    <a:pt x="137" y="1161955"/>
                  </a:lnTo>
                  <a:lnTo>
                    <a:pt x="3941" y="1161955"/>
                  </a:lnTo>
                  <a:lnTo>
                    <a:pt x="3948" y="1158145"/>
                  </a:lnTo>
                  <a:close/>
                </a:path>
                <a:path w="1417320" h="1358900">
                  <a:moveTo>
                    <a:pt x="1411105" y="1161829"/>
                  </a:moveTo>
                  <a:lnTo>
                    <a:pt x="3941" y="1161955"/>
                  </a:lnTo>
                  <a:lnTo>
                    <a:pt x="1411105" y="1161955"/>
                  </a:lnTo>
                  <a:close/>
                </a:path>
                <a:path w="1417320" h="1358900">
                  <a:moveTo>
                    <a:pt x="1416011" y="1158145"/>
                  </a:moveTo>
                  <a:lnTo>
                    <a:pt x="1411112" y="1158145"/>
                  </a:lnTo>
                  <a:lnTo>
                    <a:pt x="1411105" y="1161829"/>
                  </a:lnTo>
                  <a:lnTo>
                    <a:pt x="1416008" y="1161828"/>
                  </a:lnTo>
                  <a:lnTo>
                    <a:pt x="1416011" y="1158145"/>
                  </a:lnTo>
                  <a:close/>
                </a:path>
                <a:path w="1417320" h="1358900">
                  <a:moveTo>
                    <a:pt x="3960" y="1151795"/>
                  </a:moveTo>
                  <a:lnTo>
                    <a:pt x="156" y="1151795"/>
                  </a:lnTo>
                  <a:lnTo>
                    <a:pt x="145" y="1158145"/>
                  </a:lnTo>
                  <a:lnTo>
                    <a:pt x="3948" y="1158145"/>
                  </a:lnTo>
                  <a:lnTo>
                    <a:pt x="3960" y="1151795"/>
                  </a:lnTo>
                  <a:close/>
                </a:path>
                <a:path w="1417320" h="1358900">
                  <a:moveTo>
                    <a:pt x="1416017" y="1151795"/>
                  </a:moveTo>
                  <a:lnTo>
                    <a:pt x="1411124" y="1151795"/>
                  </a:lnTo>
                  <a:lnTo>
                    <a:pt x="1411112" y="1158019"/>
                  </a:lnTo>
                  <a:lnTo>
                    <a:pt x="1416011" y="1158018"/>
                  </a:lnTo>
                  <a:lnTo>
                    <a:pt x="1416017" y="1151795"/>
                  </a:lnTo>
                  <a:close/>
                </a:path>
                <a:path w="1417320" h="1358900">
                  <a:moveTo>
                    <a:pt x="3965" y="1149255"/>
                  </a:moveTo>
                  <a:lnTo>
                    <a:pt x="161" y="1149255"/>
                  </a:lnTo>
                  <a:lnTo>
                    <a:pt x="156" y="1151795"/>
                  </a:lnTo>
                  <a:lnTo>
                    <a:pt x="3960" y="1151795"/>
                  </a:lnTo>
                  <a:lnTo>
                    <a:pt x="3965" y="1149255"/>
                  </a:lnTo>
                  <a:close/>
                </a:path>
                <a:path w="1417320" h="1358900">
                  <a:moveTo>
                    <a:pt x="1411124" y="1151669"/>
                  </a:moveTo>
                  <a:lnTo>
                    <a:pt x="3960" y="1151795"/>
                  </a:lnTo>
                  <a:lnTo>
                    <a:pt x="1411124" y="1151795"/>
                  </a:lnTo>
                  <a:close/>
                </a:path>
                <a:path w="1417320" h="1358900">
                  <a:moveTo>
                    <a:pt x="1416020" y="1149128"/>
                  </a:moveTo>
                  <a:lnTo>
                    <a:pt x="1411129" y="1149129"/>
                  </a:lnTo>
                  <a:lnTo>
                    <a:pt x="1411124" y="1151669"/>
                  </a:lnTo>
                  <a:lnTo>
                    <a:pt x="1416017" y="1151668"/>
                  </a:lnTo>
                  <a:lnTo>
                    <a:pt x="1416020" y="1149128"/>
                  </a:lnTo>
                  <a:close/>
                </a:path>
                <a:path w="1417320" h="1358900">
                  <a:moveTo>
                    <a:pt x="3967" y="1147985"/>
                  </a:moveTo>
                  <a:lnTo>
                    <a:pt x="164" y="1147985"/>
                  </a:lnTo>
                  <a:lnTo>
                    <a:pt x="161" y="1149255"/>
                  </a:lnTo>
                  <a:lnTo>
                    <a:pt x="3965" y="1149255"/>
                  </a:lnTo>
                  <a:lnTo>
                    <a:pt x="3967" y="1147985"/>
                  </a:lnTo>
                  <a:close/>
                </a:path>
                <a:path w="1417320" h="1358900">
                  <a:moveTo>
                    <a:pt x="1416021" y="1147985"/>
                  </a:moveTo>
                  <a:lnTo>
                    <a:pt x="1411131" y="1147985"/>
                  </a:lnTo>
                  <a:lnTo>
                    <a:pt x="1411129" y="1149129"/>
                  </a:lnTo>
                  <a:lnTo>
                    <a:pt x="1416020" y="1149128"/>
                  </a:lnTo>
                  <a:lnTo>
                    <a:pt x="1416021" y="1147985"/>
                  </a:lnTo>
                  <a:close/>
                </a:path>
                <a:path w="1417320" h="1358900">
                  <a:moveTo>
                    <a:pt x="3972" y="1145445"/>
                  </a:moveTo>
                  <a:lnTo>
                    <a:pt x="168" y="1145445"/>
                  </a:lnTo>
                  <a:lnTo>
                    <a:pt x="164" y="1147985"/>
                  </a:lnTo>
                  <a:lnTo>
                    <a:pt x="3967" y="1147985"/>
                  </a:lnTo>
                  <a:lnTo>
                    <a:pt x="3972" y="1145445"/>
                  </a:lnTo>
                  <a:close/>
                </a:path>
                <a:path w="1417320" h="1358900">
                  <a:moveTo>
                    <a:pt x="1416023" y="1145445"/>
                  </a:moveTo>
                  <a:lnTo>
                    <a:pt x="1411136" y="1145445"/>
                  </a:lnTo>
                  <a:lnTo>
                    <a:pt x="1411132" y="1147859"/>
                  </a:lnTo>
                  <a:lnTo>
                    <a:pt x="1416021" y="1147858"/>
                  </a:lnTo>
                  <a:lnTo>
                    <a:pt x="1416023" y="1145445"/>
                  </a:lnTo>
                  <a:close/>
                </a:path>
                <a:path w="1417320" h="1358900">
                  <a:moveTo>
                    <a:pt x="3977" y="1142905"/>
                  </a:moveTo>
                  <a:lnTo>
                    <a:pt x="173" y="1142905"/>
                  </a:lnTo>
                  <a:lnTo>
                    <a:pt x="168" y="1145445"/>
                  </a:lnTo>
                  <a:lnTo>
                    <a:pt x="3972" y="1145445"/>
                  </a:lnTo>
                  <a:lnTo>
                    <a:pt x="3977" y="1142905"/>
                  </a:lnTo>
                  <a:close/>
                </a:path>
                <a:path w="1417320" h="1358900">
                  <a:moveTo>
                    <a:pt x="1411136" y="1145319"/>
                  </a:moveTo>
                  <a:lnTo>
                    <a:pt x="3972" y="1145445"/>
                  </a:lnTo>
                  <a:lnTo>
                    <a:pt x="1411136" y="1145445"/>
                  </a:lnTo>
                  <a:close/>
                </a:path>
                <a:path w="1417320" h="1358900">
                  <a:moveTo>
                    <a:pt x="1416026" y="1142905"/>
                  </a:moveTo>
                  <a:lnTo>
                    <a:pt x="1411141" y="1142905"/>
                  </a:lnTo>
                  <a:lnTo>
                    <a:pt x="1411136" y="1145319"/>
                  </a:lnTo>
                  <a:lnTo>
                    <a:pt x="1416023" y="1145318"/>
                  </a:lnTo>
                  <a:lnTo>
                    <a:pt x="1416026" y="1142905"/>
                  </a:lnTo>
                  <a:close/>
                </a:path>
                <a:path w="1417320" h="1358900">
                  <a:moveTo>
                    <a:pt x="3979" y="1141635"/>
                  </a:moveTo>
                  <a:lnTo>
                    <a:pt x="175" y="1141635"/>
                  </a:lnTo>
                  <a:lnTo>
                    <a:pt x="173" y="1142905"/>
                  </a:lnTo>
                  <a:lnTo>
                    <a:pt x="3977" y="1142905"/>
                  </a:lnTo>
                  <a:lnTo>
                    <a:pt x="3979" y="1141635"/>
                  </a:lnTo>
                  <a:close/>
                </a:path>
                <a:path w="1417320" h="1358900">
                  <a:moveTo>
                    <a:pt x="1411141" y="1142779"/>
                  </a:moveTo>
                  <a:lnTo>
                    <a:pt x="3977" y="1142905"/>
                  </a:lnTo>
                  <a:lnTo>
                    <a:pt x="1411141" y="1142905"/>
                  </a:lnTo>
                  <a:close/>
                </a:path>
                <a:path w="1417320" h="1358900">
                  <a:moveTo>
                    <a:pt x="1416027" y="1141635"/>
                  </a:moveTo>
                  <a:lnTo>
                    <a:pt x="1411143" y="1141635"/>
                  </a:lnTo>
                  <a:lnTo>
                    <a:pt x="1411141" y="1142779"/>
                  </a:lnTo>
                  <a:lnTo>
                    <a:pt x="1416026" y="1142778"/>
                  </a:lnTo>
                  <a:lnTo>
                    <a:pt x="1416027" y="1141635"/>
                  </a:lnTo>
                  <a:close/>
                </a:path>
                <a:path w="1417320" h="1358900">
                  <a:moveTo>
                    <a:pt x="4001" y="1130205"/>
                  </a:moveTo>
                  <a:lnTo>
                    <a:pt x="197" y="1130205"/>
                  </a:lnTo>
                  <a:lnTo>
                    <a:pt x="175" y="1141635"/>
                  </a:lnTo>
                  <a:lnTo>
                    <a:pt x="3979" y="1141635"/>
                  </a:lnTo>
                  <a:lnTo>
                    <a:pt x="4001" y="1130205"/>
                  </a:lnTo>
                  <a:close/>
                </a:path>
                <a:path w="1417320" h="1358900">
                  <a:moveTo>
                    <a:pt x="1411144" y="1141509"/>
                  </a:moveTo>
                  <a:lnTo>
                    <a:pt x="3979" y="1141635"/>
                  </a:lnTo>
                  <a:lnTo>
                    <a:pt x="1411143" y="1141635"/>
                  </a:lnTo>
                  <a:close/>
                </a:path>
                <a:path w="1417320" h="1358900">
                  <a:moveTo>
                    <a:pt x="1416037" y="1130205"/>
                  </a:moveTo>
                  <a:lnTo>
                    <a:pt x="1411165" y="1130205"/>
                  </a:lnTo>
                  <a:lnTo>
                    <a:pt x="1411148" y="1138968"/>
                  </a:lnTo>
                  <a:lnTo>
                    <a:pt x="3984" y="1139095"/>
                  </a:lnTo>
                  <a:lnTo>
                    <a:pt x="1411148" y="1139095"/>
                  </a:lnTo>
                  <a:lnTo>
                    <a:pt x="1411144" y="1141509"/>
                  </a:lnTo>
                  <a:lnTo>
                    <a:pt x="1416027" y="1141508"/>
                  </a:lnTo>
                  <a:lnTo>
                    <a:pt x="1416037" y="1130205"/>
                  </a:lnTo>
                  <a:close/>
                </a:path>
                <a:path w="1417320" h="1358900">
                  <a:moveTo>
                    <a:pt x="4010" y="1125125"/>
                  </a:moveTo>
                  <a:lnTo>
                    <a:pt x="206" y="1125125"/>
                  </a:lnTo>
                  <a:lnTo>
                    <a:pt x="197" y="1130205"/>
                  </a:lnTo>
                  <a:lnTo>
                    <a:pt x="4001" y="1130205"/>
                  </a:lnTo>
                  <a:lnTo>
                    <a:pt x="4010" y="1125125"/>
                  </a:lnTo>
                  <a:close/>
                </a:path>
                <a:path w="1417320" h="1358900">
                  <a:moveTo>
                    <a:pt x="1411165" y="1130079"/>
                  </a:moveTo>
                  <a:lnTo>
                    <a:pt x="4001" y="1130205"/>
                  </a:lnTo>
                  <a:lnTo>
                    <a:pt x="1411165" y="1130205"/>
                  </a:lnTo>
                  <a:close/>
                </a:path>
                <a:path w="1417320" h="1358900">
                  <a:moveTo>
                    <a:pt x="1416042" y="1125125"/>
                  </a:moveTo>
                  <a:lnTo>
                    <a:pt x="1411174" y="1125125"/>
                  </a:lnTo>
                  <a:lnTo>
                    <a:pt x="1411165" y="1130079"/>
                  </a:lnTo>
                  <a:lnTo>
                    <a:pt x="1416038" y="1130078"/>
                  </a:lnTo>
                  <a:lnTo>
                    <a:pt x="1416042" y="1125125"/>
                  </a:lnTo>
                  <a:close/>
                </a:path>
                <a:path w="1417320" h="1358900">
                  <a:moveTo>
                    <a:pt x="1411167" y="1128808"/>
                  </a:moveTo>
                  <a:lnTo>
                    <a:pt x="4003" y="1128935"/>
                  </a:lnTo>
                  <a:lnTo>
                    <a:pt x="1411167" y="1128935"/>
                  </a:lnTo>
                  <a:lnTo>
                    <a:pt x="1411167" y="1128808"/>
                  </a:lnTo>
                  <a:close/>
                </a:path>
                <a:path w="1417320" h="1358900">
                  <a:moveTo>
                    <a:pt x="3902" y="1182148"/>
                  </a:moveTo>
                  <a:lnTo>
                    <a:pt x="99" y="1182148"/>
                  </a:lnTo>
                  <a:lnTo>
                    <a:pt x="76" y="1194848"/>
                  </a:lnTo>
                  <a:lnTo>
                    <a:pt x="3878" y="1194848"/>
                  </a:lnTo>
                  <a:lnTo>
                    <a:pt x="3902" y="1182148"/>
                  </a:lnTo>
                  <a:close/>
                </a:path>
                <a:path w="1417320" h="1358900">
                  <a:moveTo>
                    <a:pt x="1415989" y="1182148"/>
                  </a:moveTo>
                  <a:lnTo>
                    <a:pt x="1411067" y="1182148"/>
                  </a:lnTo>
                  <a:lnTo>
                    <a:pt x="1411043" y="1194848"/>
                  </a:lnTo>
                  <a:lnTo>
                    <a:pt x="1415977" y="1194848"/>
                  </a:lnTo>
                  <a:lnTo>
                    <a:pt x="1415989" y="1182148"/>
                  </a:lnTo>
                  <a:close/>
                </a:path>
                <a:path w="1417320" h="1358900">
                  <a:moveTo>
                    <a:pt x="3878" y="1194848"/>
                  </a:moveTo>
                  <a:lnTo>
                    <a:pt x="76" y="1194848"/>
                  </a:lnTo>
                  <a:lnTo>
                    <a:pt x="40" y="1213898"/>
                  </a:lnTo>
                  <a:lnTo>
                    <a:pt x="3842" y="1213898"/>
                  </a:lnTo>
                  <a:lnTo>
                    <a:pt x="3878" y="1194848"/>
                  </a:lnTo>
                  <a:close/>
                </a:path>
                <a:path w="1417320" h="1358900">
                  <a:moveTo>
                    <a:pt x="1415977" y="1194848"/>
                  </a:moveTo>
                  <a:lnTo>
                    <a:pt x="1411043" y="1194848"/>
                  </a:lnTo>
                  <a:lnTo>
                    <a:pt x="1411007" y="1213898"/>
                  </a:lnTo>
                  <a:lnTo>
                    <a:pt x="1415959" y="1213898"/>
                  </a:lnTo>
                  <a:lnTo>
                    <a:pt x="1415977" y="1194848"/>
                  </a:lnTo>
                  <a:close/>
                </a:path>
                <a:path w="1417320" h="1358900">
                  <a:moveTo>
                    <a:pt x="3842" y="1213898"/>
                  </a:moveTo>
                  <a:lnTo>
                    <a:pt x="40" y="1213898"/>
                  </a:lnTo>
                  <a:lnTo>
                    <a:pt x="23" y="1222788"/>
                  </a:lnTo>
                  <a:lnTo>
                    <a:pt x="3826" y="1222788"/>
                  </a:lnTo>
                  <a:lnTo>
                    <a:pt x="3842" y="1213898"/>
                  </a:lnTo>
                  <a:close/>
                </a:path>
                <a:path w="1417320" h="1358900">
                  <a:moveTo>
                    <a:pt x="1415959" y="1213898"/>
                  </a:moveTo>
                  <a:lnTo>
                    <a:pt x="1411007" y="1213898"/>
                  </a:lnTo>
                  <a:lnTo>
                    <a:pt x="1410990" y="1222788"/>
                  </a:lnTo>
                  <a:lnTo>
                    <a:pt x="1415951" y="1222788"/>
                  </a:lnTo>
                  <a:lnTo>
                    <a:pt x="1415959" y="1213898"/>
                  </a:lnTo>
                  <a:close/>
                </a:path>
                <a:path w="1417320" h="1358900">
                  <a:moveTo>
                    <a:pt x="3826" y="1222788"/>
                  </a:moveTo>
                  <a:lnTo>
                    <a:pt x="23" y="1222788"/>
                  </a:lnTo>
                  <a:lnTo>
                    <a:pt x="11" y="1229138"/>
                  </a:lnTo>
                  <a:lnTo>
                    <a:pt x="3814" y="1229138"/>
                  </a:lnTo>
                  <a:lnTo>
                    <a:pt x="3826" y="1222788"/>
                  </a:lnTo>
                  <a:close/>
                </a:path>
                <a:path w="1417320" h="1358900">
                  <a:moveTo>
                    <a:pt x="1415951" y="1222788"/>
                  </a:moveTo>
                  <a:lnTo>
                    <a:pt x="1410990" y="1222788"/>
                  </a:lnTo>
                  <a:lnTo>
                    <a:pt x="1410978" y="1229138"/>
                  </a:lnTo>
                  <a:lnTo>
                    <a:pt x="1415945" y="1229138"/>
                  </a:lnTo>
                  <a:lnTo>
                    <a:pt x="1415951" y="1222788"/>
                  </a:lnTo>
                  <a:close/>
                </a:path>
                <a:path w="1417320" h="1358900">
                  <a:moveTo>
                    <a:pt x="3814" y="1229138"/>
                  </a:moveTo>
                  <a:lnTo>
                    <a:pt x="11" y="1229138"/>
                  </a:lnTo>
                  <a:lnTo>
                    <a:pt x="4" y="1232948"/>
                  </a:lnTo>
                  <a:lnTo>
                    <a:pt x="3806" y="1232948"/>
                  </a:lnTo>
                  <a:lnTo>
                    <a:pt x="3814" y="1229138"/>
                  </a:lnTo>
                  <a:close/>
                </a:path>
                <a:path w="1417320" h="1358900">
                  <a:moveTo>
                    <a:pt x="1415945" y="1229138"/>
                  </a:moveTo>
                  <a:lnTo>
                    <a:pt x="1410978" y="1229138"/>
                  </a:lnTo>
                  <a:lnTo>
                    <a:pt x="1410971" y="1232948"/>
                  </a:lnTo>
                  <a:lnTo>
                    <a:pt x="1415941" y="1232948"/>
                  </a:lnTo>
                  <a:lnTo>
                    <a:pt x="1415945" y="1229138"/>
                  </a:lnTo>
                  <a:close/>
                </a:path>
                <a:path w="1417320" h="1358900">
                  <a:moveTo>
                    <a:pt x="3806" y="1232948"/>
                  </a:moveTo>
                  <a:lnTo>
                    <a:pt x="4" y="1232948"/>
                  </a:lnTo>
                  <a:lnTo>
                    <a:pt x="0" y="1235488"/>
                  </a:lnTo>
                  <a:lnTo>
                    <a:pt x="1044" y="1235488"/>
                  </a:lnTo>
                  <a:lnTo>
                    <a:pt x="1044" y="1236758"/>
                  </a:lnTo>
                  <a:lnTo>
                    <a:pt x="2314" y="1236758"/>
                  </a:lnTo>
                  <a:lnTo>
                    <a:pt x="2314" y="1239298"/>
                  </a:lnTo>
                  <a:lnTo>
                    <a:pt x="3794" y="1239298"/>
                  </a:lnTo>
                  <a:lnTo>
                    <a:pt x="3806" y="1232948"/>
                  </a:lnTo>
                  <a:close/>
                </a:path>
                <a:path w="1417320" h="1358900">
                  <a:moveTo>
                    <a:pt x="1415941" y="1232948"/>
                  </a:moveTo>
                  <a:lnTo>
                    <a:pt x="1410971" y="1232948"/>
                  </a:lnTo>
                  <a:lnTo>
                    <a:pt x="1410959" y="1239298"/>
                  </a:lnTo>
                  <a:lnTo>
                    <a:pt x="1415824" y="1239298"/>
                  </a:lnTo>
                  <a:lnTo>
                    <a:pt x="1415938" y="1236758"/>
                  </a:lnTo>
                  <a:lnTo>
                    <a:pt x="1415941" y="1232948"/>
                  </a:lnTo>
                  <a:close/>
                </a:path>
                <a:path w="1417320" h="1358900">
                  <a:moveTo>
                    <a:pt x="1414554" y="1239298"/>
                  </a:moveTo>
                  <a:lnTo>
                    <a:pt x="1410959" y="1239298"/>
                  </a:lnTo>
                  <a:lnTo>
                    <a:pt x="1410952" y="1243108"/>
                  </a:lnTo>
                  <a:lnTo>
                    <a:pt x="1412014" y="1243108"/>
                  </a:lnTo>
                  <a:lnTo>
                    <a:pt x="1412014" y="1241838"/>
                  </a:lnTo>
                  <a:lnTo>
                    <a:pt x="1413284" y="1241838"/>
                  </a:lnTo>
                  <a:lnTo>
                    <a:pt x="1413284" y="1240568"/>
                  </a:lnTo>
                  <a:lnTo>
                    <a:pt x="1414554" y="1240568"/>
                  </a:lnTo>
                  <a:lnTo>
                    <a:pt x="1414554" y="1239298"/>
                  </a:lnTo>
                  <a:close/>
                </a:path>
                <a:path w="1417320" h="1358900">
                  <a:moveTo>
                    <a:pt x="3794" y="1239298"/>
                  </a:moveTo>
                  <a:lnTo>
                    <a:pt x="3584" y="1239298"/>
                  </a:lnTo>
                  <a:lnTo>
                    <a:pt x="3584" y="1240568"/>
                  </a:lnTo>
                  <a:lnTo>
                    <a:pt x="3792" y="1240568"/>
                  </a:lnTo>
                  <a:lnTo>
                    <a:pt x="3794" y="1239298"/>
                  </a:lnTo>
                  <a:close/>
                </a:path>
                <a:path w="1417320" h="1358900">
                  <a:moveTo>
                    <a:pt x="117884" y="1351265"/>
                  </a:moveTo>
                  <a:lnTo>
                    <a:pt x="117884" y="1352328"/>
                  </a:lnTo>
                  <a:lnTo>
                    <a:pt x="119154" y="1352328"/>
                  </a:lnTo>
                  <a:lnTo>
                    <a:pt x="119154" y="1353598"/>
                  </a:lnTo>
                  <a:lnTo>
                    <a:pt x="1300254" y="1353598"/>
                  </a:lnTo>
                  <a:lnTo>
                    <a:pt x="1300254" y="1353399"/>
                  </a:lnTo>
                  <a:lnTo>
                    <a:pt x="117884" y="1351265"/>
                  </a:lnTo>
                  <a:close/>
                </a:path>
                <a:path w="1417320" h="1358900">
                  <a:moveTo>
                    <a:pt x="1296444" y="1354868"/>
                  </a:moveTo>
                  <a:lnTo>
                    <a:pt x="122964" y="1354868"/>
                  </a:lnTo>
                  <a:lnTo>
                    <a:pt x="122964" y="1356138"/>
                  </a:lnTo>
                  <a:lnTo>
                    <a:pt x="1296444" y="1356138"/>
                  </a:lnTo>
                  <a:lnTo>
                    <a:pt x="1296444" y="1354868"/>
                  </a:lnTo>
                  <a:close/>
                </a:path>
                <a:path w="1417320" h="1358900">
                  <a:moveTo>
                    <a:pt x="1298984" y="1353598"/>
                  </a:moveTo>
                  <a:lnTo>
                    <a:pt x="121694" y="1353598"/>
                  </a:lnTo>
                  <a:lnTo>
                    <a:pt x="121694" y="1354868"/>
                  </a:lnTo>
                  <a:lnTo>
                    <a:pt x="1298984" y="1354868"/>
                  </a:lnTo>
                  <a:lnTo>
                    <a:pt x="1298984" y="1353598"/>
                  </a:lnTo>
                  <a:close/>
                </a:path>
                <a:path w="1417320" h="1358900">
                  <a:moveTo>
                    <a:pt x="1295174" y="1356138"/>
                  </a:moveTo>
                  <a:lnTo>
                    <a:pt x="124234" y="1356138"/>
                  </a:lnTo>
                  <a:lnTo>
                    <a:pt x="124234" y="1356362"/>
                  </a:lnTo>
                  <a:lnTo>
                    <a:pt x="1293904" y="1358460"/>
                  </a:lnTo>
                  <a:lnTo>
                    <a:pt x="1293904" y="1357408"/>
                  </a:lnTo>
                  <a:lnTo>
                    <a:pt x="1295174" y="1357408"/>
                  </a:lnTo>
                  <a:lnTo>
                    <a:pt x="1295174" y="1356138"/>
                  </a:lnTo>
                  <a:close/>
                </a:path>
              </a:pathLst>
            </a:custGeom>
            <a:solidFill>
              <a:srgbClr val="144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5458668" y="4545432"/>
              <a:ext cx="1409700" cy="1348740"/>
            </a:xfrm>
            <a:custGeom>
              <a:avLst/>
              <a:gdLst/>
              <a:ahLst/>
              <a:cxnLst/>
              <a:rect l="l" t="t" r="r" b="b"/>
              <a:pathLst>
                <a:path w="1409700" h="1348739">
                  <a:moveTo>
                    <a:pt x="1299001" y="2437"/>
                  </a:moveTo>
                  <a:lnTo>
                    <a:pt x="112821" y="2437"/>
                  </a:lnTo>
                  <a:lnTo>
                    <a:pt x="112821" y="3707"/>
                  </a:lnTo>
                  <a:lnTo>
                    <a:pt x="1299001" y="3707"/>
                  </a:lnTo>
                  <a:lnTo>
                    <a:pt x="1299001" y="2437"/>
                  </a:lnTo>
                  <a:close/>
                </a:path>
                <a:path w="1409700" h="1348739">
                  <a:moveTo>
                    <a:pt x="1297731" y="1167"/>
                  </a:moveTo>
                  <a:lnTo>
                    <a:pt x="114091" y="1167"/>
                  </a:lnTo>
                  <a:lnTo>
                    <a:pt x="114091" y="2437"/>
                  </a:lnTo>
                  <a:lnTo>
                    <a:pt x="1297731" y="2437"/>
                  </a:lnTo>
                  <a:lnTo>
                    <a:pt x="1297731" y="1167"/>
                  </a:lnTo>
                  <a:close/>
                </a:path>
                <a:path w="1409700" h="1348739">
                  <a:moveTo>
                    <a:pt x="115361" y="0"/>
                  </a:moveTo>
                  <a:lnTo>
                    <a:pt x="115361" y="1167"/>
                  </a:lnTo>
                  <a:lnTo>
                    <a:pt x="1296461" y="1167"/>
                  </a:lnTo>
                  <a:lnTo>
                    <a:pt x="115361" y="0"/>
                  </a:lnTo>
                  <a:close/>
                </a:path>
                <a:path w="1409700" h="1348739">
                  <a:moveTo>
                    <a:pt x="1300271" y="3707"/>
                  </a:moveTo>
                  <a:lnTo>
                    <a:pt x="111551" y="3707"/>
                  </a:lnTo>
                  <a:lnTo>
                    <a:pt x="111551" y="3897"/>
                  </a:lnTo>
                  <a:lnTo>
                    <a:pt x="1301541" y="6060"/>
                  </a:lnTo>
                  <a:lnTo>
                    <a:pt x="1301541" y="4977"/>
                  </a:lnTo>
                  <a:lnTo>
                    <a:pt x="1300271" y="4977"/>
                  </a:lnTo>
                  <a:lnTo>
                    <a:pt x="1300271" y="3707"/>
                  </a:lnTo>
                  <a:close/>
                </a:path>
                <a:path w="1409700" h="1348739">
                  <a:moveTo>
                    <a:pt x="7218" y="105307"/>
                  </a:moveTo>
                  <a:lnTo>
                    <a:pt x="6141" y="105307"/>
                  </a:lnTo>
                  <a:lnTo>
                    <a:pt x="6141" y="106577"/>
                  </a:lnTo>
                  <a:lnTo>
                    <a:pt x="4871" y="106577"/>
                  </a:lnTo>
                  <a:lnTo>
                    <a:pt x="4871" y="107847"/>
                  </a:lnTo>
                  <a:lnTo>
                    <a:pt x="3601" y="107847"/>
                  </a:lnTo>
                  <a:lnTo>
                    <a:pt x="3601" y="109117"/>
                  </a:lnTo>
                  <a:lnTo>
                    <a:pt x="2331" y="109117"/>
                  </a:lnTo>
                  <a:lnTo>
                    <a:pt x="2331" y="110387"/>
                  </a:lnTo>
                  <a:lnTo>
                    <a:pt x="2123" y="110387"/>
                  </a:lnTo>
                  <a:lnTo>
                    <a:pt x="2120" y="111657"/>
                  </a:lnTo>
                  <a:lnTo>
                    <a:pt x="7206" y="111657"/>
                  </a:lnTo>
                  <a:lnTo>
                    <a:pt x="7218" y="105307"/>
                  </a:lnTo>
                  <a:close/>
                </a:path>
                <a:path w="1409700" h="1348739">
                  <a:moveTo>
                    <a:pt x="1405681" y="106577"/>
                  </a:moveTo>
                  <a:lnTo>
                    <a:pt x="1404316" y="106577"/>
                  </a:lnTo>
                  <a:lnTo>
                    <a:pt x="1404311" y="111657"/>
                  </a:lnTo>
                  <a:lnTo>
                    <a:pt x="1409283" y="111657"/>
                  </a:lnTo>
                  <a:lnTo>
                    <a:pt x="1409285" y="110387"/>
                  </a:lnTo>
                  <a:lnTo>
                    <a:pt x="1408221" y="110387"/>
                  </a:lnTo>
                  <a:lnTo>
                    <a:pt x="1408221" y="109117"/>
                  </a:lnTo>
                  <a:lnTo>
                    <a:pt x="1406951" y="109117"/>
                  </a:lnTo>
                  <a:lnTo>
                    <a:pt x="1406951" y="107847"/>
                  </a:lnTo>
                  <a:lnTo>
                    <a:pt x="1405681" y="107847"/>
                  </a:lnTo>
                  <a:lnTo>
                    <a:pt x="1405681" y="106577"/>
                  </a:lnTo>
                  <a:close/>
                </a:path>
                <a:path w="1409700" h="1348739">
                  <a:moveTo>
                    <a:pt x="1404411" y="105307"/>
                  </a:moveTo>
                  <a:lnTo>
                    <a:pt x="1404316" y="106577"/>
                  </a:lnTo>
                  <a:lnTo>
                    <a:pt x="1404411" y="105307"/>
                  </a:lnTo>
                  <a:close/>
                </a:path>
                <a:path w="1409700" h="1348739">
                  <a:moveTo>
                    <a:pt x="7206" y="111657"/>
                  </a:moveTo>
                  <a:lnTo>
                    <a:pt x="2120" y="111657"/>
                  </a:lnTo>
                  <a:lnTo>
                    <a:pt x="2108" y="118007"/>
                  </a:lnTo>
                  <a:lnTo>
                    <a:pt x="7194" y="118007"/>
                  </a:lnTo>
                  <a:lnTo>
                    <a:pt x="7206" y="111657"/>
                  </a:lnTo>
                  <a:close/>
                </a:path>
                <a:path w="1409700" h="1348739">
                  <a:moveTo>
                    <a:pt x="1409283" y="111657"/>
                  </a:moveTo>
                  <a:lnTo>
                    <a:pt x="1404311" y="111657"/>
                  </a:lnTo>
                  <a:lnTo>
                    <a:pt x="1404305" y="118007"/>
                  </a:lnTo>
                  <a:lnTo>
                    <a:pt x="1409271" y="118007"/>
                  </a:lnTo>
                  <a:lnTo>
                    <a:pt x="1409283" y="111657"/>
                  </a:lnTo>
                  <a:close/>
                </a:path>
                <a:path w="1409700" h="1348739">
                  <a:moveTo>
                    <a:pt x="7194" y="118007"/>
                  </a:moveTo>
                  <a:lnTo>
                    <a:pt x="2108" y="118007"/>
                  </a:lnTo>
                  <a:lnTo>
                    <a:pt x="2084" y="130707"/>
                  </a:lnTo>
                  <a:lnTo>
                    <a:pt x="7170" y="130707"/>
                  </a:lnTo>
                  <a:lnTo>
                    <a:pt x="7194" y="118007"/>
                  </a:lnTo>
                  <a:close/>
                </a:path>
                <a:path w="1409700" h="1348739">
                  <a:moveTo>
                    <a:pt x="1409271" y="118007"/>
                  </a:moveTo>
                  <a:lnTo>
                    <a:pt x="1404305" y="118007"/>
                  </a:lnTo>
                  <a:lnTo>
                    <a:pt x="1404293" y="130707"/>
                  </a:lnTo>
                  <a:lnTo>
                    <a:pt x="1409247" y="130707"/>
                  </a:lnTo>
                  <a:lnTo>
                    <a:pt x="1409271" y="118007"/>
                  </a:lnTo>
                  <a:close/>
                </a:path>
                <a:path w="1409700" h="1348739">
                  <a:moveTo>
                    <a:pt x="7170" y="130707"/>
                  </a:moveTo>
                  <a:lnTo>
                    <a:pt x="2084" y="130707"/>
                  </a:lnTo>
                  <a:lnTo>
                    <a:pt x="2072" y="137057"/>
                  </a:lnTo>
                  <a:lnTo>
                    <a:pt x="7158" y="137057"/>
                  </a:lnTo>
                  <a:lnTo>
                    <a:pt x="7170" y="130707"/>
                  </a:lnTo>
                  <a:close/>
                </a:path>
                <a:path w="1409700" h="1348739">
                  <a:moveTo>
                    <a:pt x="1409247" y="130707"/>
                  </a:moveTo>
                  <a:lnTo>
                    <a:pt x="1404293" y="130707"/>
                  </a:lnTo>
                  <a:lnTo>
                    <a:pt x="1404287" y="137057"/>
                  </a:lnTo>
                  <a:lnTo>
                    <a:pt x="1409235" y="137057"/>
                  </a:lnTo>
                  <a:lnTo>
                    <a:pt x="1409247" y="130707"/>
                  </a:lnTo>
                  <a:close/>
                </a:path>
                <a:path w="1409700" h="1348739">
                  <a:moveTo>
                    <a:pt x="7158" y="137057"/>
                  </a:moveTo>
                  <a:lnTo>
                    <a:pt x="2072" y="137057"/>
                  </a:lnTo>
                  <a:lnTo>
                    <a:pt x="2048" y="149757"/>
                  </a:lnTo>
                  <a:lnTo>
                    <a:pt x="7134" y="149757"/>
                  </a:lnTo>
                  <a:lnTo>
                    <a:pt x="7158" y="137057"/>
                  </a:lnTo>
                  <a:close/>
                </a:path>
                <a:path w="1409700" h="1348739">
                  <a:moveTo>
                    <a:pt x="1409235" y="137057"/>
                  </a:moveTo>
                  <a:lnTo>
                    <a:pt x="1404287" y="137057"/>
                  </a:lnTo>
                  <a:lnTo>
                    <a:pt x="1404275" y="149757"/>
                  </a:lnTo>
                  <a:lnTo>
                    <a:pt x="1409211" y="149757"/>
                  </a:lnTo>
                  <a:lnTo>
                    <a:pt x="1409235" y="137057"/>
                  </a:lnTo>
                  <a:close/>
                </a:path>
                <a:path w="1409700" h="1348739">
                  <a:moveTo>
                    <a:pt x="7134" y="149757"/>
                  </a:moveTo>
                  <a:lnTo>
                    <a:pt x="2048" y="149757"/>
                  </a:lnTo>
                  <a:lnTo>
                    <a:pt x="2024" y="162457"/>
                  </a:lnTo>
                  <a:lnTo>
                    <a:pt x="7110" y="162457"/>
                  </a:lnTo>
                  <a:lnTo>
                    <a:pt x="7134" y="149757"/>
                  </a:lnTo>
                  <a:close/>
                </a:path>
                <a:path w="1409700" h="1348739">
                  <a:moveTo>
                    <a:pt x="1409211" y="149757"/>
                  </a:moveTo>
                  <a:lnTo>
                    <a:pt x="1404275" y="149757"/>
                  </a:lnTo>
                  <a:lnTo>
                    <a:pt x="1404263" y="162457"/>
                  </a:lnTo>
                  <a:lnTo>
                    <a:pt x="1409187" y="162457"/>
                  </a:lnTo>
                  <a:lnTo>
                    <a:pt x="1409211" y="149757"/>
                  </a:lnTo>
                  <a:close/>
                </a:path>
                <a:path w="1409700" h="1348739">
                  <a:moveTo>
                    <a:pt x="7110" y="162457"/>
                  </a:moveTo>
                  <a:lnTo>
                    <a:pt x="2024" y="162457"/>
                  </a:lnTo>
                  <a:lnTo>
                    <a:pt x="2012" y="168807"/>
                  </a:lnTo>
                  <a:lnTo>
                    <a:pt x="7098" y="168807"/>
                  </a:lnTo>
                  <a:lnTo>
                    <a:pt x="7110" y="162457"/>
                  </a:lnTo>
                  <a:close/>
                </a:path>
                <a:path w="1409700" h="1348739">
                  <a:moveTo>
                    <a:pt x="1409187" y="162457"/>
                  </a:moveTo>
                  <a:lnTo>
                    <a:pt x="1404263" y="162457"/>
                  </a:lnTo>
                  <a:lnTo>
                    <a:pt x="1404257" y="168807"/>
                  </a:lnTo>
                  <a:lnTo>
                    <a:pt x="1409175" y="168807"/>
                  </a:lnTo>
                  <a:lnTo>
                    <a:pt x="1409187" y="162457"/>
                  </a:lnTo>
                  <a:close/>
                </a:path>
                <a:path w="1409700" h="1348739">
                  <a:moveTo>
                    <a:pt x="7098" y="168807"/>
                  </a:moveTo>
                  <a:lnTo>
                    <a:pt x="2012" y="168807"/>
                  </a:lnTo>
                  <a:lnTo>
                    <a:pt x="2003" y="173887"/>
                  </a:lnTo>
                  <a:lnTo>
                    <a:pt x="7088" y="173887"/>
                  </a:lnTo>
                  <a:lnTo>
                    <a:pt x="7098" y="168807"/>
                  </a:lnTo>
                  <a:close/>
                </a:path>
                <a:path w="1409700" h="1348739">
                  <a:moveTo>
                    <a:pt x="1409175" y="168807"/>
                  </a:moveTo>
                  <a:lnTo>
                    <a:pt x="1404257" y="168807"/>
                  </a:lnTo>
                  <a:lnTo>
                    <a:pt x="1404252" y="173887"/>
                  </a:lnTo>
                  <a:lnTo>
                    <a:pt x="1409165" y="173887"/>
                  </a:lnTo>
                  <a:lnTo>
                    <a:pt x="1409175" y="168807"/>
                  </a:lnTo>
                  <a:close/>
                </a:path>
                <a:path w="1409700" h="1348739">
                  <a:moveTo>
                    <a:pt x="7088" y="173887"/>
                  </a:moveTo>
                  <a:lnTo>
                    <a:pt x="2003" y="173887"/>
                  </a:lnTo>
                  <a:lnTo>
                    <a:pt x="1988" y="181507"/>
                  </a:lnTo>
                  <a:lnTo>
                    <a:pt x="7074" y="181507"/>
                  </a:lnTo>
                  <a:lnTo>
                    <a:pt x="7088" y="173887"/>
                  </a:lnTo>
                  <a:close/>
                </a:path>
                <a:path w="1409700" h="1348739">
                  <a:moveTo>
                    <a:pt x="1409165" y="173887"/>
                  </a:moveTo>
                  <a:lnTo>
                    <a:pt x="1404252" y="173887"/>
                  </a:lnTo>
                  <a:lnTo>
                    <a:pt x="1404245" y="181507"/>
                  </a:lnTo>
                  <a:lnTo>
                    <a:pt x="1409151" y="181507"/>
                  </a:lnTo>
                  <a:lnTo>
                    <a:pt x="1409165" y="173887"/>
                  </a:lnTo>
                  <a:close/>
                </a:path>
                <a:path w="1409700" h="1348739">
                  <a:moveTo>
                    <a:pt x="7074" y="181507"/>
                  </a:moveTo>
                  <a:lnTo>
                    <a:pt x="1988" y="181507"/>
                  </a:lnTo>
                  <a:lnTo>
                    <a:pt x="1976" y="187857"/>
                  </a:lnTo>
                  <a:lnTo>
                    <a:pt x="7062" y="187857"/>
                  </a:lnTo>
                  <a:lnTo>
                    <a:pt x="7074" y="181507"/>
                  </a:lnTo>
                  <a:close/>
                </a:path>
                <a:path w="1409700" h="1348739">
                  <a:moveTo>
                    <a:pt x="1409151" y="181507"/>
                  </a:moveTo>
                  <a:lnTo>
                    <a:pt x="1404245" y="181507"/>
                  </a:lnTo>
                  <a:lnTo>
                    <a:pt x="1404239" y="187857"/>
                  </a:lnTo>
                  <a:lnTo>
                    <a:pt x="1409139" y="187857"/>
                  </a:lnTo>
                  <a:lnTo>
                    <a:pt x="1409151" y="181507"/>
                  </a:lnTo>
                  <a:close/>
                </a:path>
                <a:path w="1409700" h="1348739">
                  <a:moveTo>
                    <a:pt x="7062" y="187857"/>
                  </a:moveTo>
                  <a:lnTo>
                    <a:pt x="1976" y="187857"/>
                  </a:lnTo>
                  <a:lnTo>
                    <a:pt x="1964" y="194207"/>
                  </a:lnTo>
                  <a:lnTo>
                    <a:pt x="7050" y="194207"/>
                  </a:lnTo>
                  <a:lnTo>
                    <a:pt x="7062" y="187857"/>
                  </a:lnTo>
                  <a:close/>
                </a:path>
                <a:path w="1409700" h="1348739">
                  <a:moveTo>
                    <a:pt x="1409139" y="187857"/>
                  </a:moveTo>
                  <a:lnTo>
                    <a:pt x="1404239" y="187857"/>
                  </a:lnTo>
                  <a:lnTo>
                    <a:pt x="1404233" y="194207"/>
                  </a:lnTo>
                  <a:lnTo>
                    <a:pt x="1409127" y="194207"/>
                  </a:lnTo>
                  <a:lnTo>
                    <a:pt x="1409139" y="187857"/>
                  </a:lnTo>
                  <a:close/>
                </a:path>
                <a:path w="1409700" h="1348739">
                  <a:moveTo>
                    <a:pt x="7050" y="194207"/>
                  </a:moveTo>
                  <a:lnTo>
                    <a:pt x="1964" y="194207"/>
                  </a:lnTo>
                  <a:lnTo>
                    <a:pt x="1952" y="200557"/>
                  </a:lnTo>
                  <a:lnTo>
                    <a:pt x="7037" y="200557"/>
                  </a:lnTo>
                  <a:lnTo>
                    <a:pt x="7050" y="194207"/>
                  </a:lnTo>
                  <a:close/>
                </a:path>
                <a:path w="1409700" h="1348739">
                  <a:moveTo>
                    <a:pt x="1409127" y="194207"/>
                  </a:moveTo>
                  <a:lnTo>
                    <a:pt x="1404233" y="194207"/>
                  </a:lnTo>
                  <a:lnTo>
                    <a:pt x="1404226" y="200557"/>
                  </a:lnTo>
                  <a:lnTo>
                    <a:pt x="1409115" y="200557"/>
                  </a:lnTo>
                  <a:lnTo>
                    <a:pt x="1409127" y="194207"/>
                  </a:lnTo>
                  <a:close/>
                </a:path>
                <a:path w="1409700" h="1348739">
                  <a:moveTo>
                    <a:pt x="7037" y="200557"/>
                  </a:moveTo>
                  <a:lnTo>
                    <a:pt x="1952" y="200557"/>
                  </a:lnTo>
                  <a:lnTo>
                    <a:pt x="1943" y="205637"/>
                  </a:lnTo>
                  <a:lnTo>
                    <a:pt x="7028" y="205637"/>
                  </a:lnTo>
                  <a:lnTo>
                    <a:pt x="7037" y="200557"/>
                  </a:lnTo>
                  <a:close/>
                </a:path>
                <a:path w="1409700" h="1348739">
                  <a:moveTo>
                    <a:pt x="1409115" y="200557"/>
                  </a:moveTo>
                  <a:lnTo>
                    <a:pt x="1404226" y="200557"/>
                  </a:lnTo>
                  <a:lnTo>
                    <a:pt x="1404222" y="205637"/>
                  </a:lnTo>
                  <a:lnTo>
                    <a:pt x="1409106" y="205637"/>
                  </a:lnTo>
                  <a:lnTo>
                    <a:pt x="1409115" y="200557"/>
                  </a:lnTo>
                  <a:close/>
                </a:path>
                <a:path w="1409700" h="1348739">
                  <a:moveTo>
                    <a:pt x="7028" y="205637"/>
                  </a:moveTo>
                  <a:lnTo>
                    <a:pt x="1943" y="205637"/>
                  </a:lnTo>
                  <a:lnTo>
                    <a:pt x="1931" y="211987"/>
                  </a:lnTo>
                  <a:lnTo>
                    <a:pt x="7016" y="211987"/>
                  </a:lnTo>
                  <a:lnTo>
                    <a:pt x="7028" y="205637"/>
                  </a:lnTo>
                  <a:close/>
                </a:path>
                <a:path w="1409700" h="1348739">
                  <a:moveTo>
                    <a:pt x="1409106" y="205637"/>
                  </a:moveTo>
                  <a:lnTo>
                    <a:pt x="1404222" y="205637"/>
                  </a:lnTo>
                  <a:lnTo>
                    <a:pt x="1404216" y="211987"/>
                  </a:lnTo>
                  <a:lnTo>
                    <a:pt x="1409094" y="211987"/>
                  </a:lnTo>
                  <a:lnTo>
                    <a:pt x="1409106" y="205637"/>
                  </a:lnTo>
                  <a:close/>
                </a:path>
                <a:path w="1409700" h="1348739">
                  <a:moveTo>
                    <a:pt x="7016" y="211987"/>
                  </a:moveTo>
                  <a:lnTo>
                    <a:pt x="1931" y="211987"/>
                  </a:lnTo>
                  <a:lnTo>
                    <a:pt x="1919" y="218337"/>
                  </a:lnTo>
                  <a:lnTo>
                    <a:pt x="7004" y="218337"/>
                  </a:lnTo>
                  <a:lnTo>
                    <a:pt x="7016" y="211987"/>
                  </a:lnTo>
                  <a:close/>
                </a:path>
                <a:path w="1409700" h="1348739">
                  <a:moveTo>
                    <a:pt x="1409094" y="211987"/>
                  </a:moveTo>
                  <a:lnTo>
                    <a:pt x="1404216" y="211987"/>
                  </a:lnTo>
                  <a:lnTo>
                    <a:pt x="1404210" y="218337"/>
                  </a:lnTo>
                  <a:lnTo>
                    <a:pt x="1409082" y="218337"/>
                  </a:lnTo>
                  <a:lnTo>
                    <a:pt x="1409094" y="211987"/>
                  </a:lnTo>
                  <a:close/>
                </a:path>
                <a:path w="1409700" h="1348739">
                  <a:moveTo>
                    <a:pt x="7004" y="218337"/>
                  </a:moveTo>
                  <a:lnTo>
                    <a:pt x="1919" y="218337"/>
                  </a:lnTo>
                  <a:lnTo>
                    <a:pt x="1907" y="224687"/>
                  </a:lnTo>
                  <a:lnTo>
                    <a:pt x="6992" y="224687"/>
                  </a:lnTo>
                  <a:lnTo>
                    <a:pt x="7004" y="218337"/>
                  </a:lnTo>
                  <a:close/>
                </a:path>
                <a:path w="1409700" h="1348739">
                  <a:moveTo>
                    <a:pt x="1409082" y="218337"/>
                  </a:moveTo>
                  <a:lnTo>
                    <a:pt x="1404210" y="218337"/>
                  </a:lnTo>
                  <a:lnTo>
                    <a:pt x="1404204" y="224687"/>
                  </a:lnTo>
                  <a:lnTo>
                    <a:pt x="1409070" y="224687"/>
                  </a:lnTo>
                  <a:lnTo>
                    <a:pt x="1409082" y="218337"/>
                  </a:lnTo>
                  <a:close/>
                </a:path>
                <a:path w="1409700" h="1348739">
                  <a:moveTo>
                    <a:pt x="6992" y="224687"/>
                  </a:moveTo>
                  <a:lnTo>
                    <a:pt x="1907" y="224687"/>
                  </a:lnTo>
                  <a:lnTo>
                    <a:pt x="1883" y="237387"/>
                  </a:lnTo>
                  <a:lnTo>
                    <a:pt x="6968" y="237387"/>
                  </a:lnTo>
                  <a:lnTo>
                    <a:pt x="6992" y="224687"/>
                  </a:lnTo>
                  <a:close/>
                </a:path>
                <a:path w="1409700" h="1348739">
                  <a:moveTo>
                    <a:pt x="1409070" y="224687"/>
                  </a:moveTo>
                  <a:lnTo>
                    <a:pt x="1404204" y="224687"/>
                  </a:lnTo>
                  <a:lnTo>
                    <a:pt x="1404192" y="237387"/>
                  </a:lnTo>
                  <a:lnTo>
                    <a:pt x="1409046" y="237387"/>
                  </a:lnTo>
                  <a:lnTo>
                    <a:pt x="1409070" y="224687"/>
                  </a:lnTo>
                  <a:close/>
                </a:path>
                <a:path w="1409700" h="1348739">
                  <a:moveTo>
                    <a:pt x="6968" y="237387"/>
                  </a:moveTo>
                  <a:lnTo>
                    <a:pt x="1883" y="237387"/>
                  </a:lnTo>
                  <a:lnTo>
                    <a:pt x="1869" y="245007"/>
                  </a:lnTo>
                  <a:lnTo>
                    <a:pt x="6953" y="245007"/>
                  </a:lnTo>
                  <a:lnTo>
                    <a:pt x="6968" y="237387"/>
                  </a:lnTo>
                  <a:close/>
                </a:path>
                <a:path w="1409700" h="1348739">
                  <a:moveTo>
                    <a:pt x="1409046" y="237387"/>
                  </a:moveTo>
                  <a:lnTo>
                    <a:pt x="1404192" y="237387"/>
                  </a:lnTo>
                  <a:lnTo>
                    <a:pt x="1404184" y="245007"/>
                  </a:lnTo>
                  <a:lnTo>
                    <a:pt x="1409031" y="245007"/>
                  </a:lnTo>
                  <a:lnTo>
                    <a:pt x="1409046" y="237387"/>
                  </a:lnTo>
                  <a:close/>
                </a:path>
                <a:path w="1409700" h="1348739">
                  <a:moveTo>
                    <a:pt x="6953" y="245007"/>
                  </a:moveTo>
                  <a:lnTo>
                    <a:pt x="1869" y="245007"/>
                  </a:lnTo>
                  <a:lnTo>
                    <a:pt x="1845" y="257707"/>
                  </a:lnTo>
                  <a:lnTo>
                    <a:pt x="6929" y="257707"/>
                  </a:lnTo>
                  <a:lnTo>
                    <a:pt x="6953" y="245007"/>
                  </a:lnTo>
                  <a:close/>
                </a:path>
                <a:path w="1409700" h="1348739">
                  <a:moveTo>
                    <a:pt x="1409031" y="245007"/>
                  </a:moveTo>
                  <a:lnTo>
                    <a:pt x="1404184" y="245007"/>
                  </a:lnTo>
                  <a:lnTo>
                    <a:pt x="1404172" y="257707"/>
                  </a:lnTo>
                  <a:lnTo>
                    <a:pt x="1409007" y="257707"/>
                  </a:lnTo>
                  <a:lnTo>
                    <a:pt x="1409031" y="245007"/>
                  </a:lnTo>
                  <a:close/>
                </a:path>
                <a:path w="1409700" h="1348739">
                  <a:moveTo>
                    <a:pt x="6929" y="257707"/>
                  </a:moveTo>
                  <a:lnTo>
                    <a:pt x="1845" y="257707"/>
                  </a:lnTo>
                  <a:lnTo>
                    <a:pt x="1835" y="262787"/>
                  </a:lnTo>
                  <a:lnTo>
                    <a:pt x="6919" y="262787"/>
                  </a:lnTo>
                  <a:lnTo>
                    <a:pt x="6929" y="257707"/>
                  </a:lnTo>
                  <a:close/>
                </a:path>
                <a:path w="1409700" h="1348739">
                  <a:moveTo>
                    <a:pt x="1409007" y="257707"/>
                  </a:moveTo>
                  <a:lnTo>
                    <a:pt x="1404172" y="257707"/>
                  </a:lnTo>
                  <a:lnTo>
                    <a:pt x="1404167" y="262787"/>
                  </a:lnTo>
                  <a:lnTo>
                    <a:pt x="1408998" y="262787"/>
                  </a:lnTo>
                  <a:lnTo>
                    <a:pt x="1409007" y="257707"/>
                  </a:lnTo>
                  <a:close/>
                </a:path>
                <a:path w="1409700" h="1348739">
                  <a:moveTo>
                    <a:pt x="6919" y="262787"/>
                  </a:moveTo>
                  <a:lnTo>
                    <a:pt x="1835" y="262787"/>
                  </a:lnTo>
                  <a:lnTo>
                    <a:pt x="1811" y="275487"/>
                  </a:lnTo>
                  <a:lnTo>
                    <a:pt x="6895" y="275487"/>
                  </a:lnTo>
                  <a:lnTo>
                    <a:pt x="6919" y="262787"/>
                  </a:lnTo>
                  <a:close/>
                </a:path>
                <a:path w="1409700" h="1348739">
                  <a:moveTo>
                    <a:pt x="1408998" y="262787"/>
                  </a:moveTo>
                  <a:lnTo>
                    <a:pt x="1404167" y="262787"/>
                  </a:lnTo>
                  <a:lnTo>
                    <a:pt x="1404155" y="275487"/>
                  </a:lnTo>
                  <a:lnTo>
                    <a:pt x="1408974" y="275487"/>
                  </a:lnTo>
                  <a:lnTo>
                    <a:pt x="1408998" y="262787"/>
                  </a:lnTo>
                  <a:close/>
                </a:path>
                <a:path w="1409700" h="1348739">
                  <a:moveTo>
                    <a:pt x="6895" y="275487"/>
                  </a:moveTo>
                  <a:lnTo>
                    <a:pt x="1811" y="275487"/>
                  </a:lnTo>
                  <a:lnTo>
                    <a:pt x="1797" y="283107"/>
                  </a:lnTo>
                  <a:lnTo>
                    <a:pt x="6881" y="283107"/>
                  </a:lnTo>
                  <a:lnTo>
                    <a:pt x="6895" y="275487"/>
                  </a:lnTo>
                  <a:close/>
                </a:path>
                <a:path w="1409700" h="1348739">
                  <a:moveTo>
                    <a:pt x="1408974" y="275487"/>
                  </a:moveTo>
                  <a:lnTo>
                    <a:pt x="1404155" y="275487"/>
                  </a:lnTo>
                  <a:lnTo>
                    <a:pt x="1404148" y="283107"/>
                  </a:lnTo>
                  <a:lnTo>
                    <a:pt x="1408960" y="283107"/>
                  </a:lnTo>
                  <a:lnTo>
                    <a:pt x="1408974" y="275487"/>
                  </a:lnTo>
                  <a:close/>
                </a:path>
                <a:path w="1409700" h="1348739">
                  <a:moveTo>
                    <a:pt x="6881" y="283107"/>
                  </a:moveTo>
                  <a:lnTo>
                    <a:pt x="1797" y="283107"/>
                  </a:lnTo>
                  <a:lnTo>
                    <a:pt x="1785" y="289457"/>
                  </a:lnTo>
                  <a:lnTo>
                    <a:pt x="6869" y="289457"/>
                  </a:lnTo>
                  <a:lnTo>
                    <a:pt x="6881" y="283107"/>
                  </a:lnTo>
                  <a:close/>
                </a:path>
                <a:path w="1409700" h="1348739">
                  <a:moveTo>
                    <a:pt x="1408960" y="283107"/>
                  </a:moveTo>
                  <a:lnTo>
                    <a:pt x="1404148" y="283107"/>
                  </a:lnTo>
                  <a:lnTo>
                    <a:pt x="1404142" y="289457"/>
                  </a:lnTo>
                  <a:lnTo>
                    <a:pt x="1408948" y="289457"/>
                  </a:lnTo>
                  <a:lnTo>
                    <a:pt x="1408960" y="283107"/>
                  </a:lnTo>
                  <a:close/>
                </a:path>
                <a:path w="1409700" h="1348739">
                  <a:moveTo>
                    <a:pt x="6869" y="289457"/>
                  </a:moveTo>
                  <a:lnTo>
                    <a:pt x="1785" y="289457"/>
                  </a:lnTo>
                  <a:lnTo>
                    <a:pt x="1773" y="295807"/>
                  </a:lnTo>
                  <a:lnTo>
                    <a:pt x="6857" y="295807"/>
                  </a:lnTo>
                  <a:lnTo>
                    <a:pt x="6869" y="289457"/>
                  </a:lnTo>
                  <a:close/>
                </a:path>
                <a:path w="1409700" h="1348739">
                  <a:moveTo>
                    <a:pt x="1408948" y="289457"/>
                  </a:moveTo>
                  <a:lnTo>
                    <a:pt x="1404142" y="289457"/>
                  </a:lnTo>
                  <a:lnTo>
                    <a:pt x="1404136" y="295807"/>
                  </a:lnTo>
                  <a:lnTo>
                    <a:pt x="1408936" y="295807"/>
                  </a:lnTo>
                  <a:lnTo>
                    <a:pt x="1408948" y="289457"/>
                  </a:lnTo>
                  <a:close/>
                </a:path>
                <a:path w="1409700" h="1348739">
                  <a:moveTo>
                    <a:pt x="6857" y="295807"/>
                  </a:moveTo>
                  <a:lnTo>
                    <a:pt x="1773" y="295807"/>
                  </a:lnTo>
                  <a:lnTo>
                    <a:pt x="1749" y="308507"/>
                  </a:lnTo>
                  <a:lnTo>
                    <a:pt x="6833" y="308507"/>
                  </a:lnTo>
                  <a:lnTo>
                    <a:pt x="6857" y="295807"/>
                  </a:lnTo>
                  <a:close/>
                </a:path>
                <a:path w="1409700" h="1348739">
                  <a:moveTo>
                    <a:pt x="1408936" y="295807"/>
                  </a:moveTo>
                  <a:lnTo>
                    <a:pt x="1404136" y="295807"/>
                  </a:lnTo>
                  <a:lnTo>
                    <a:pt x="1404124" y="308507"/>
                  </a:lnTo>
                  <a:lnTo>
                    <a:pt x="1408912" y="308507"/>
                  </a:lnTo>
                  <a:lnTo>
                    <a:pt x="1408936" y="295807"/>
                  </a:lnTo>
                  <a:close/>
                </a:path>
                <a:path w="1409700" h="1348739">
                  <a:moveTo>
                    <a:pt x="6833" y="308507"/>
                  </a:moveTo>
                  <a:lnTo>
                    <a:pt x="1749" y="308507"/>
                  </a:lnTo>
                  <a:lnTo>
                    <a:pt x="1739" y="313587"/>
                  </a:lnTo>
                  <a:lnTo>
                    <a:pt x="6823" y="313587"/>
                  </a:lnTo>
                  <a:lnTo>
                    <a:pt x="6833" y="308507"/>
                  </a:lnTo>
                  <a:close/>
                </a:path>
                <a:path w="1409700" h="1348739">
                  <a:moveTo>
                    <a:pt x="1408912" y="308507"/>
                  </a:moveTo>
                  <a:lnTo>
                    <a:pt x="1404124" y="308507"/>
                  </a:lnTo>
                  <a:lnTo>
                    <a:pt x="1404119" y="313587"/>
                  </a:lnTo>
                  <a:lnTo>
                    <a:pt x="1408902" y="313587"/>
                  </a:lnTo>
                  <a:lnTo>
                    <a:pt x="1408912" y="308507"/>
                  </a:lnTo>
                  <a:close/>
                </a:path>
                <a:path w="1409700" h="1348739">
                  <a:moveTo>
                    <a:pt x="6823" y="313587"/>
                  </a:moveTo>
                  <a:lnTo>
                    <a:pt x="1739" y="313587"/>
                  </a:lnTo>
                  <a:lnTo>
                    <a:pt x="1701" y="333907"/>
                  </a:lnTo>
                  <a:lnTo>
                    <a:pt x="6784" y="333907"/>
                  </a:lnTo>
                  <a:lnTo>
                    <a:pt x="6823" y="313587"/>
                  </a:lnTo>
                  <a:close/>
                </a:path>
                <a:path w="1409700" h="1348739">
                  <a:moveTo>
                    <a:pt x="1408902" y="313587"/>
                  </a:moveTo>
                  <a:lnTo>
                    <a:pt x="1404119" y="313587"/>
                  </a:lnTo>
                  <a:lnTo>
                    <a:pt x="1404100" y="333907"/>
                  </a:lnTo>
                  <a:lnTo>
                    <a:pt x="1408864" y="333907"/>
                  </a:lnTo>
                  <a:lnTo>
                    <a:pt x="1408902" y="313587"/>
                  </a:lnTo>
                  <a:close/>
                </a:path>
                <a:path w="1409700" h="1348739">
                  <a:moveTo>
                    <a:pt x="6784" y="333907"/>
                  </a:moveTo>
                  <a:lnTo>
                    <a:pt x="1701" y="333907"/>
                  </a:lnTo>
                  <a:lnTo>
                    <a:pt x="1689" y="340257"/>
                  </a:lnTo>
                  <a:lnTo>
                    <a:pt x="6772" y="340257"/>
                  </a:lnTo>
                  <a:lnTo>
                    <a:pt x="6784" y="333907"/>
                  </a:lnTo>
                  <a:close/>
                </a:path>
                <a:path w="1409700" h="1348739">
                  <a:moveTo>
                    <a:pt x="1408864" y="333907"/>
                  </a:moveTo>
                  <a:lnTo>
                    <a:pt x="1404100" y="333907"/>
                  </a:lnTo>
                  <a:lnTo>
                    <a:pt x="1404094" y="340257"/>
                  </a:lnTo>
                  <a:lnTo>
                    <a:pt x="1408852" y="340257"/>
                  </a:lnTo>
                  <a:lnTo>
                    <a:pt x="1408864" y="333907"/>
                  </a:lnTo>
                  <a:close/>
                </a:path>
                <a:path w="1409700" h="1348739">
                  <a:moveTo>
                    <a:pt x="6772" y="340257"/>
                  </a:moveTo>
                  <a:lnTo>
                    <a:pt x="1689" y="340257"/>
                  </a:lnTo>
                  <a:lnTo>
                    <a:pt x="1677" y="346607"/>
                  </a:lnTo>
                  <a:lnTo>
                    <a:pt x="6760" y="346607"/>
                  </a:lnTo>
                  <a:lnTo>
                    <a:pt x="6772" y="340257"/>
                  </a:lnTo>
                  <a:close/>
                </a:path>
                <a:path w="1409700" h="1348739">
                  <a:moveTo>
                    <a:pt x="1408852" y="340257"/>
                  </a:moveTo>
                  <a:lnTo>
                    <a:pt x="1404094" y="340257"/>
                  </a:lnTo>
                  <a:lnTo>
                    <a:pt x="1404088" y="346607"/>
                  </a:lnTo>
                  <a:lnTo>
                    <a:pt x="1408840" y="346607"/>
                  </a:lnTo>
                  <a:lnTo>
                    <a:pt x="1408852" y="340257"/>
                  </a:lnTo>
                  <a:close/>
                </a:path>
                <a:path w="1409700" h="1348739">
                  <a:moveTo>
                    <a:pt x="6760" y="346607"/>
                  </a:moveTo>
                  <a:lnTo>
                    <a:pt x="1677" y="346607"/>
                  </a:lnTo>
                  <a:lnTo>
                    <a:pt x="1665" y="352957"/>
                  </a:lnTo>
                  <a:lnTo>
                    <a:pt x="6748" y="352957"/>
                  </a:lnTo>
                  <a:lnTo>
                    <a:pt x="6760" y="346607"/>
                  </a:lnTo>
                  <a:close/>
                </a:path>
                <a:path w="1409700" h="1348739">
                  <a:moveTo>
                    <a:pt x="1408840" y="346607"/>
                  </a:moveTo>
                  <a:lnTo>
                    <a:pt x="1404088" y="346607"/>
                  </a:lnTo>
                  <a:lnTo>
                    <a:pt x="1404082" y="352957"/>
                  </a:lnTo>
                  <a:lnTo>
                    <a:pt x="1408828" y="352957"/>
                  </a:lnTo>
                  <a:lnTo>
                    <a:pt x="1408840" y="346607"/>
                  </a:lnTo>
                  <a:close/>
                </a:path>
                <a:path w="1409700" h="1348739">
                  <a:moveTo>
                    <a:pt x="6748" y="352957"/>
                  </a:moveTo>
                  <a:lnTo>
                    <a:pt x="1665" y="352957"/>
                  </a:lnTo>
                  <a:lnTo>
                    <a:pt x="1653" y="359307"/>
                  </a:lnTo>
                  <a:lnTo>
                    <a:pt x="6736" y="359307"/>
                  </a:lnTo>
                  <a:lnTo>
                    <a:pt x="6748" y="352957"/>
                  </a:lnTo>
                  <a:close/>
                </a:path>
                <a:path w="1409700" h="1348739">
                  <a:moveTo>
                    <a:pt x="1408828" y="352957"/>
                  </a:moveTo>
                  <a:lnTo>
                    <a:pt x="1404082" y="352957"/>
                  </a:lnTo>
                  <a:lnTo>
                    <a:pt x="1404076" y="359307"/>
                  </a:lnTo>
                  <a:lnTo>
                    <a:pt x="1408816" y="359307"/>
                  </a:lnTo>
                  <a:lnTo>
                    <a:pt x="1408828" y="352957"/>
                  </a:lnTo>
                  <a:close/>
                </a:path>
                <a:path w="1409700" h="1348739">
                  <a:moveTo>
                    <a:pt x="6736" y="359307"/>
                  </a:moveTo>
                  <a:lnTo>
                    <a:pt x="1653" y="359307"/>
                  </a:lnTo>
                  <a:lnTo>
                    <a:pt x="1629" y="372007"/>
                  </a:lnTo>
                  <a:lnTo>
                    <a:pt x="6712" y="372007"/>
                  </a:lnTo>
                  <a:lnTo>
                    <a:pt x="6736" y="359307"/>
                  </a:lnTo>
                  <a:close/>
                </a:path>
                <a:path w="1409700" h="1348739">
                  <a:moveTo>
                    <a:pt x="1408816" y="359307"/>
                  </a:moveTo>
                  <a:lnTo>
                    <a:pt x="1404076" y="359307"/>
                  </a:lnTo>
                  <a:lnTo>
                    <a:pt x="1404064" y="372007"/>
                  </a:lnTo>
                  <a:lnTo>
                    <a:pt x="1408792" y="372007"/>
                  </a:lnTo>
                  <a:lnTo>
                    <a:pt x="1408816" y="359307"/>
                  </a:lnTo>
                  <a:close/>
                </a:path>
                <a:path w="1409700" h="1348739">
                  <a:moveTo>
                    <a:pt x="6712" y="372007"/>
                  </a:moveTo>
                  <a:lnTo>
                    <a:pt x="1629" y="372007"/>
                  </a:lnTo>
                  <a:lnTo>
                    <a:pt x="1617" y="378357"/>
                  </a:lnTo>
                  <a:lnTo>
                    <a:pt x="6700" y="378357"/>
                  </a:lnTo>
                  <a:lnTo>
                    <a:pt x="6712" y="372007"/>
                  </a:lnTo>
                  <a:close/>
                </a:path>
                <a:path w="1409700" h="1348739">
                  <a:moveTo>
                    <a:pt x="1408792" y="372007"/>
                  </a:moveTo>
                  <a:lnTo>
                    <a:pt x="1404064" y="372007"/>
                  </a:lnTo>
                  <a:lnTo>
                    <a:pt x="1404058" y="378357"/>
                  </a:lnTo>
                  <a:lnTo>
                    <a:pt x="1408780" y="378357"/>
                  </a:lnTo>
                  <a:lnTo>
                    <a:pt x="1408792" y="372007"/>
                  </a:lnTo>
                  <a:close/>
                </a:path>
                <a:path w="1409700" h="1348739">
                  <a:moveTo>
                    <a:pt x="6700" y="378357"/>
                  </a:moveTo>
                  <a:lnTo>
                    <a:pt x="1617" y="378357"/>
                  </a:lnTo>
                  <a:lnTo>
                    <a:pt x="1607" y="383437"/>
                  </a:lnTo>
                  <a:lnTo>
                    <a:pt x="6690" y="383437"/>
                  </a:lnTo>
                  <a:lnTo>
                    <a:pt x="6700" y="378357"/>
                  </a:lnTo>
                  <a:close/>
                </a:path>
                <a:path w="1409700" h="1348739">
                  <a:moveTo>
                    <a:pt x="1408780" y="378357"/>
                  </a:moveTo>
                  <a:lnTo>
                    <a:pt x="1404058" y="378357"/>
                  </a:lnTo>
                  <a:lnTo>
                    <a:pt x="1404053" y="383437"/>
                  </a:lnTo>
                  <a:lnTo>
                    <a:pt x="1408770" y="383437"/>
                  </a:lnTo>
                  <a:lnTo>
                    <a:pt x="1408780" y="378357"/>
                  </a:lnTo>
                  <a:close/>
                </a:path>
                <a:path w="1409700" h="1348739">
                  <a:moveTo>
                    <a:pt x="6690" y="383437"/>
                  </a:moveTo>
                  <a:lnTo>
                    <a:pt x="1607" y="383437"/>
                  </a:lnTo>
                  <a:lnTo>
                    <a:pt x="1595" y="389787"/>
                  </a:lnTo>
                  <a:lnTo>
                    <a:pt x="6678" y="389787"/>
                  </a:lnTo>
                  <a:lnTo>
                    <a:pt x="6690" y="383437"/>
                  </a:lnTo>
                  <a:close/>
                </a:path>
                <a:path w="1409700" h="1348739">
                  <a:moveTo>
                    <a:pt x="1408770" y="383437"/>
                  </a:moveTo>
                  <a:lnTo>
                    <a:pt x="1404053" y="383437"/>
                  </a:lnTo>
                  <a:lnTo>
                    <a:pt x="1404047" y="389787"/>
                  </a:lnTo>
                  <a:lnTo>
                    <a:pt x="1408758" y="389787"/>
                  </a:lnTo>
                  <a:lnTo>
                    <a:pt x="1408770" y="383437"/>
                  </a:lnTo>
                  <a:close/>
                </a:path>
                <a:path w="1409700" h="1348739">
                  <a:moveTo>
                    <a:pt x="6678" y="389787"/>
                  </a:moveTo>
                  <a:lnTo>
                    <a:pt x="1595" y="389787"/>
                  </a:lnTo>
                  <a:lnTo>
                    <a:pt x="1569" y="403757"/>
                  </a:lnTo>
                  <a:lnTo>
                    <a:pt x="6652" y="403757"/>
                  </a:lnTo>
                  <a:lnTo>
                    <a:pt x="6678" y="389787"/>
                  </a:lnTo>
                  <a:close/>
                </a:path>
                <a:path w="1409700" h="1348739">
                  <a:moveTo>
                    <a:pt x="1408758" y="389787"/>
                  </a:moveTo>
                  <a:lnTo>
                    <a:pt x="1404047" y="389787"/>
                  </a:lnTo>
                  <a:lnTo>
                    <a:pt x="1404034" y="403757"/>
                  </a:lnTo>
                  <a:lnTo>
                    <a:pt x="1408732" y="403757"/>
                  </a:lnTo>
                  <a:lnTo>
                    <a:pt x="1408758" y="389787"/>
                  </a:lnTo>
                  <a:close/>
                </a:path>
                <a:path w="1409700" h="1348739">
                  <a:moveTo>
                    <a:pt x="6652" y="403757"/>
                  </a:moveTo>
                  <a:lnTo>
                    <a:pt x="1569" y="403757"/>
                  </a:lnTo>
                  <a:lnTo>
                    <a:pt x="1377" y="505357"/>
                  </a:lnTo>
                  <a:lnTo>
                    <a:pt x="6459" y="505357"/>
                  </a:lnTo>
                  <a:lnTo>
                    <a:pt x="6652" y="403757"/>
                  </a:lnTo>
                  <a:close/>
                </a:path>
                <a:path w="1409700" h="1348739">
                  <a:moveTo>
                    <a:pt x="1408732" y="403757"/>
                  </a:moveTo>
                  <a:lnTo>
                    <a:pt x="1404034" y="403757"/>
                  </a:lnTo>
                  <a:lnTo>
                    <a:pt x="1403937" y="505357"/>
                  </a:lnTo>
                  <a:lnTo>
                    <a:pt x="1408541" y="505357"/>
                  </a:lnTo>
                  <a:lnTo>
                    <a:pt x="1408732" y="403757"/>
                  </a:lnTo>
                  <a:close/>
                </a:path>
                <a:path w="1409700" h="1348739">
                  <a:moveTo>
                    <a:pt x="6459" y="505357"/>
                  </a:moveTo>
                  <a:lnTo>
                    <a:pt x="1377" y="505357"/>
                  </a:lnTo>
                  <a:lnTo>
                    <a:pt x="1258" y="568857"/>
                  </a:lnTo>
                  <a:lnTo>
                    <a:pt x="6339" y="568857"/>
                  </a:lnTo>
                  <a:lnTo>
                    <a:pt x="6459" y="505357"/>
                  </a:lnTo>
                  <a:close/>
                </a:path>
                <a:path w="1409700" h="1348739">
                  <a:moveTo>
                    <a:pt x="1408541" y="505357"/>
                  </a:moveTo>
                  <a:lnTo>
                    <a:pt x="1403937" y="505357"/>
                  </a:lnTo>
                  <a:lnTo>
                    <a:pt x="1403877" y="568857"/>
                  </a:lnTo>
                  <a:lnTo>
                    <a:pt x="1408421" y="568857"/>
                  </a:lnTo>
                  <a:lnTo>
                    <a:pt x="1408541" y="505357"/>
                  </a:lnTo>
                  <a:close/>
                </a:path>
                <a:path w="1409700" h="1348739">
                  <a:moveTo>
                    <a:pt x="6339" y="568857"/>
                  </a:moveTo>
                  <a:lnTo>
                    <a:pt x="1258" y="568857"/>
                  </a:lnTo>
                  <a:lnTo>
                    <a:pt x="1126" y="638707"/>
                  </a:lnTo>
                  <a:lnTo>
                    <a:pt x="6206" y="638707"/>
                  </a:lnTo>
                  <a:lnTo>
                    <a:pt x="6339" y="568857"/>
                  </a:lnTo>
                  <a:close/>
                </a:path>
                <a:path w="1409700" h="1348739">
                  <a:moveTo>
                    <a:pt x="1408421" y="568857"/>
                  </a:moveTo>
                  <a:lnTo>
                    <a:pt x="1403877" y="568857"/>
                  </a:lnTo>
                  <a:lnTo>
                    <a:pt x="1403810" y="638707"/>
                  </a:lnTo>
                  <a:lnTo>
                    <a:pt x="1408289" y="638707"/>
                  </a:lnTo>
                  <a:lnTo>
                    <a:pt x="1408421" y="568857"/>
                  </a:lnTo>
                  <a:close/>
                </a:path>
                <a:path w="1409700" h="1348739">
                  <a:moveTo>
                    <a:pt x="6206" y="638707"/>
                  </a:moveTo>
                  <a:lnTo>
                    <a:pt x="1126" y="638707"/>
                  </a:lnTo>
                  <a:lnTo>
                    <a:pt x="817" y="802537"/>
                  </a:lnTo>
                  <a:lnTo>
                    <a:pt x="5895" y="802537"/>
                  </a:lnTo>
                  <a:lnTo>
                    <a:pt x="6206" y="638707"/>
                  </a:lnTo>
                  <a:close/>
                </a:path>
                <a:path w="1409700" h="1348739">
                  <a:moveTo>
                    <a:pt x="1408289" y="638707"/>
                  </a:moveTo>
                  <a:lnTo>
                    <a:pt x="1403810" y="638707"/>
                  </a:lnTo>
                  <a:lnTo>
                    <a:pt x="1403655" y="802537"/>
                  </a:lnTo>
                  <a:lnTo>
                    <a:pt x="1407980" y="802537"/>
                  </a:lnTo>
                  <a:lnTo>
                    <a:pt x="1408289" y="638707"/>
                  </a:lnTo>
                  <a:close/>
                </a:path>
                <a:path w="1409700" h="1348739">
                  <a:moveTo>
                    <a:pt x="5895" y="802537"/>
                  </a:moveTo>
                  <a:lnTo>
                    <a:pt x="817" y="802537"/>
                  </a:lnTo>
                  <a:lnTo>
                    <a:pt x="745" y="840637"/>
                  </a:lnTo>
                  <a:lnTo>
                    <a:pt x="5823" y="840637"/>
                  </a:lnTo>
                  <a:lnTo>
                    <a:pt x="5895" y="802537"/>
                  </a:lnTo>
                  <a:close/>
                </a:path>
                <a:path w="1409700" h="1348739">
                  <a:moveTo>
                    <a:pt x="1407980" y="802537"/>
                  </a:moveTo>
                  <a:lnTo>
                    <a:pt x="1403655" y="802537"/>
                  </a:lnTo>
                  <a:lnTo>
                    <a:pt x="1403619" y="840637"/>
                  </a:lnTo>
                  <a:lnTo>
                    <a:pt x="1407909" y="840637"/>
                  </a:lnTo>
                  <a:lnTo>
                    <a:pt x="1407980" y="802537"/>
                  </a:lnTo>
                  <a:close/>
                </a:path>
                <a:path w="1409700" h="1348739">
                  <a:moveTo>
                    <a:pt x="5823" y="840637"/>
                  </a:moveTo>
                  <a:lnTo>
                    <a:pt x="745" y="840637"/>
                  </a:lnTo>
                  <a:lnTo>
                    <a:pt x="512" y="963827"/>
                  </a:lnTo>
                  <a:lnTo>
                    <a:pt x="5589" y="963827"/>
                  </a:lnTo>
                  <a:lnTo>
                    <a:pt x="5823" y="840637"/>
                  </a:lnTo>
                  <a:close/>
                </a:path>
                <a:path w="1409700" h="1348739">
                  <a:moveTo>
                    <a:pt x="1407909" y="840637"/>
                  </a:moveTo>
                  <a:lnTo>
                    <a:pt x="1403619" y="840637"/>
                  </a:lnTo>
                  <a:lnTo>
                    <a:pt x="1403502" y="963827"/>
                  </a:lnTo>
                  <a:lnTo>
                    <a:pt x="1407676" y="963827"/>
                  </a:lnTo>
                  <a:lnTo>
                    <a:pt x="1407909" y="840637"/>
                  </a:lnTo>
                  <a:close/>
                </a:path>
                <a:path w="1409700" h="1348739">
                  <a:moveTo>
                    <a:pt x="5589" y="963827"/>
                  </a:moveTo>
                  <a:lnTo>
                    <a:pt x="512" y="963827"/>
                  </a:lnTo>
                  <a:lnTo>
                    <a:pt x="505" y="967637"/>
                  </a:lnTo>
                  <a:lnTo>
                    <a:pt x="5582" y="967637"/>
                  </a:lnTo>
                  <a:lnTo>
                    <a:pt x="5589" y="963827"/>
                  </a:lnTo>
                  <a:close/>
                </a:path>
                <a:path w="1409700" h="1348739">
                  <a:moveTo>
                    <a:pt x="1407676" y="963827"/>
                  </a:moveTo>
                  <a:lnTo>
                    <a:pt x="1403502" y="963827"/>
                  </a:lnTo>
                  <a:lnTo>
                    <a:pt x="1403498" y="967637"/>
                  </a:lnTo>
                  <a:lnTo>
                    <a:pt x="1407669" y="967637"/>
                  </a:lnTo>
                  <a:lnTo>
                    <a:pt x="1407676" y="963827"/>
                  </a:lnTo>
                  <a:close/>
                </a:path>
                <a:path w="1409700" h="1348739">
                  <a:moveTo>
                    <a:pt x="5582" y="967637"/>
                  </a:moveTo>
                  <a:lnTo>
                    <a:pt x="505" y="967637"/>
                  </a:lnTo>
                  <a:lnTo>
                    <a:pt x="488" y="976527"/>
                  </a:lnTo>
                  <a:lnTo>
                    <a:pt x="5565" y="976527"/>
                  </a:lnTo>
                  <a:lnTo>
                    <a:pt x="5582" y="967637"/>
                  </a:lnTo>
                  <a:close/>
                </a:path>
                <a:path w="1409700" h="1348739">
                  <a:moveTo>
                    <a:pt x="1407669" y="967637"/>
                  </a:moveTo>
                  <a:lnTo>
                    <a:pt x="1403498" y="967637"/>
                  </a:lnTo>
                  <a:lnTo>
                    <a:pt x="1403490" y="976527"/>
                  </a:lnTo>
                  <a:lnTo>
                    <a:pt x="1407652" y="976527"/>
                  </a:lnTo>
                  <a:lnTo>
                    <a:pt x="1407669" y="967637"/>
                  </a:lnTo>
                  <a:close/>
                </a:path>
                <a:path w="1409700" h="1348739">
                  <a:moveTo>
                    <a:pt x="5565" y="976527"/>
                  </a:moveTo>
                  <a:lnTo>
                    <a:pt x="488" y="976527"/>
                  </a:lnTo>
                  <a:lnTo>
                    <a:pt x="481" y="980337"/>
                  </a:lnTo>
                  <a:lnTo>
                    <a:pt x="5558" y="980337"/>
                  </a:lnTo>
                  <a:lnTo>
                    <a:pt x="5565" y="976527"/>
                  </a:lnTo>
                  <a:close/>
                </a:path>
                <a:path w="1409700" h="1348739">
                  <a:moveTo>
                    <a:pt x="1407652" y="976527"/>
                  </a:moveTo>
                  <a:lnTo>
                    <a:pt x="1403490" y="976527"/>
                  </a:lnTo>
                  <a:lnTo>
                    <a:pt x="1403486" y="980337"/>
                  </a:lnTo>
                  <a:lnTo>
                    <a:pt x="1407645" y="980337"/>
                  </a:lnTo>
                  <a:lnTo>
                    <a:pt x="1407652" y="976527"/>
                  </a:lnTo>
                  <a:close/>
                </a:path>
                <a:path w="1409700" h="1348739">
                  <a:moveTo>
                    <a:pt x="5558" y="980337"/>
                  </a:moveTo>
                  <a:lnTo>
                    <a:pt x="481" y="980337"/>
                  </a:lnTo>
                  <a:lnTo>
                    <a:pt x="476" y="982877"/>
                  </a:lnTo>
                  <a:lnTo>
                    <a:pt x="5553" y="982877"/>
                  </a:lnTo>
                  <a:lnTo>
                    <a:pt x="5558" y="980337"/>
                  </a:lnTo>
                  <a:close/>
                </a:path>
                <a:path w="1409700" h="1348739">
                  <a:moveTo>
                    <a:pt x="1407645" y="980337"/>
                  </a:moveTo>
                  <a:lnTo>
                    <a:pt x="1403486" y="980337"/>
                  </a:lnTo>
                  <a:lnTo>
                    <a:pt x="1403484" y="982877"/>
                  </a:lnTo>
                  <a:lnTo>
                    <a:pt x="1407640" y="982877"/>
                  </a:lnTo>
                  <a:lnTo>
                    <a:pt x="1407645" y="980337"/>
                  </a:lnTo>
                  <a:close/>
                </a:path>
                <a:path w="1409700" h="1348739">
                  <a:moveTo>
                    <a:pt x="5553" y="982877"/>
                  </a:moveTo>
                  <a:lnTo>
                    <a:pt x="476" y="982877"/>
                  </a:lnTo>
                  <a:lnTo>
                    <a:pt x="469" y="986687"/>
                  </a:lnTo>
                  <a:lnTo>
                    <a:pt x="5546" y="986687"/>
                  </a:lnTo>
                  <a:lnTo>
                    <a:pt x="5553" y="982877"/>
                  </a:lnTo>
                  <a:close/>
                </a:path>
                <a:path w="1409700" h="1348739">
                  <a:moveTo>
                    <a:pt x="1407640" y="982877"/>
                  </a:moveTo>
                  <a:lnTo>
                    <a:pt x="1403484" y="982877"/>
                  </a:lnTo>
                  <a:lnTo>
                    <a:pt x="1403480" y="986687"/>
                  </a:lnTo>
                  <a:lnTo>
                    <a:pt x="1407633" y="986687"/>
                  </a:lnTo>
                  <a:lnTo>
                    <a:pt x="1407640" y="982877"/>
                  </a:lnTo>
                  <a:close/>
                </a:path>
                <a:path w="1409700" h="1348739">
                  <a:moveTo>
                    <a:pt x="5546" y="986687"/>
                  </a:moveTo>
                  <a:lnTo>
                    <a:pt x="469" y="986687"/>
                  </a:lnTo>
                  <a:lnTo>
                    <a:pt x="409" y="1018437"/>
                  </a:lnTo>
                  <a:lnTo>
                    <a:pt x="5486" y="1018437"/>
                  </a:lnTo>
                  <a:lnTo>
                    <a:pt x="5546" y="986687"/>
                  </a:lnTo>
                  <a:close/>
                </a:path>
                <a:path w="1409700" h="1348739">
                  <a:moveTo>
                    <a:pt x="1407633" y="986687"/>
                  </a:moveTo>
                  <a:lnTo>
                    <a:pt x="1403480" y="986687"/>
                  </a:lnTo>
                  <a:lnTo>
                    <a:pt x="1403450" y="1018437"/>
                  </a:lnTo>
                  <a:lnTo>
                    <a:pt x="1407573" y="1018437"/>
                  </a:lnTo>
                  <a:lnTo>
                    <a:pt x="1407633" y="986687"/>
                  </a:lnTo>
                  <a:close/>
                </a:path>
                <a:path w="1409700" h="1348739">
                  <a:moveTo>
                    <a:pt x="5486" y="1018437"/>
                  </a:moveTo>
                  <a:lnTo>
                    <a:pt x="409" y="1018437"/>
                  </a:lnTo>
                  <a:lnTo>
                    <a:pt x="349" y="1050187"/>
                  </a:lnTo>
                  <a:lnTo>
                    <a:pt x="5425" y="1050187"/>
                  </a:lnTo>
                  <a:lnTo>
                    <a:pt x="5486" y="1018437"/>
                  </a:lnTo>
                  <a:close/>
                </a:path>
                <a:path w="1409700" h="1348739">
                  <a:moveTo>
                    <a:pt x="1407573" y="1018437"/>
                  </a:moveTo>
                  <a:lnTo>
                    <a:pt x="1403450" y="1018437"/>
                  </a:lnTo>
                  <a:lnTo>
                    <a:pt x="1403420" y="1050187"/>
                  </a:lnTo>
                  <a:lnTo>
                    <a:pt x="1407514" y="1050187"/>
                  </a:lnTo>
                  <a:lnTo>
                    <a:pt x="1407573" y="1018437"/>
                  </a:lnTo>
                  <a:close/>
                </a:path>
                <a:path w="1409700" h="1348739">
                  <a:moveTo>
                    <a:pt x="5425" y="1050187"/>
                  </a:moveTo>
                  <a:lnTo>
                    <a:pt x="349" y="1050187"/>
                  </a:lnTo>
                  <a:lnTo>
                    <a:pt x="313" y="1069237"/>
                  </a:lnTo>
                  <a:lnTo>
                    <a:pt x="5389" y="1069237"/>
                  </a:lnTo>
                  <a:lnTo>
                    <a:pt x="5425" y="1050187"/>
                  </a:lnTo>
                  <a:close/>
                </a:path>
                <a:path w="1409700" h="1348739">
                  <a:moveTo>
                    <a:pt x="1407514" y="1050187"/>
                  </a:moveTo>
                  <a:lnTo>
                    <a:pt x="1403420" y="1050187"/>
                  </a:lnTo>
                  <a:lnTo>
                    <a:pt x="1403402" y="1069237"/>
                  </a:lnTo>
                  <a:lnTo>
                    <a:pt x="1407478" y="1069237"/>
                  </a:lnTo>
                  <a:lnTo>
                    <a:pt x="1407514" y="1050187"/>
                  </a:lnTo>
                  <a:close/>
                </a:path>
                <a:path w="1409700" h="1348739">
                  <a:moveTo>
                    <a:pt x="5389" y="1069237"/>
                  </a:moveTo>
                  <a:lnTo>
                    <a:pt x="313" y="1069237"/>
                  </a:lnTo>
                  <a:lnTo>
                    <a:pt x="249" y="1103527"/>
                  </a:lnTo>
                  <a:lnTo>
                    <a:pt x="5324" y="1103527"/>
                  </a:lnTo>
                  <a:lnTo>
                    <a:pt x="5389" y="1069237"/>
                  </a:lnTo>
                  <a:close/>
                </a:path>
                <a:path w="1409700" h="1348739">
                  <a:moveTo>
                    <a:pt x="1407478" y="1069237"/>
                  </a:moveTo>
                  <a:lnTo>
                    <a:pt x="1403402" y="1069237"/>
                  </a:lnTo>
                  <a:lnTo>
                    <a:pt x="1403369" y="1103527"/>
                  </a:lnTo>
                  <a:lnTo>
                    <a:pt x="1407413" y="1103527"/>
                  </a:lnTo>
                  <a:lnTo>
                    <a:pt x="1407478" y="1069237"/>
                  </a:lnTo>
                  <a:close/>
                </a:path>
                <a:path w="1409700" h="1348739">
                  <a:moveTo>
                    <a:pt x="5324" y="1103527"/>
                  </a:moveTo>
                  <a:lnTo>
                    <a:pt x="249" y="1103527"/>
                  </a:lnTo>
                  <a:lnTo>
                    <a:pt x="230" y="1113687"/>
                  </a:lnTo>
                  <a:lnTo>
                    <a:pt x="5305" y="1113687"/>
                  </a:lnTo>
                  <a:lnTo>
                    <a:pt x="5324" y="1103527"/>
                  </a:lnTo>
                  <a:close/>
                </a:path>
                <a:path w="1409700" h="1348739">
                  <a:moveTo>
                    <a:pt x="1407413" y="1103527"/>
                  </a:moveTo>
                  <a:lnTo>
                    <a:pt x="1403369" y="1103527"/>
                  </a:lnTo>
                  <a:lnTo>
                    <a:pt x="1403359" y="1113687"/>
                  </a:lnTo>
                  <a:lnTo>
                    <a:pt x="1407394" y="1113687"/>
                  </a:lnTo>
                  <a:lnTo>
                    <a:pt x="1407413" y="1103527"/>
                  </a:lnTo>
                  <a:close/>
                </a:path>
                <a:path w="1409700" h="1348739">
                  <a:moveTo>
                    <a:pt x="5187" y="1176044"/>
                  </a:moveTo>
                  <a:lnTo>
                    <a:pt x="112" y="1176044"/>
                  </a:lnTo>
                  <a:lnTo>
                    <a:pt x="110" y="1177187"/>
                  </a:lnTo>
                  <a:lnTo>
                    <a:pt x="5184" y="1177187"/>
                  </a:lnTo>
                  <a:lnTo>
                    <a:pt x="5187" y="1176044"/>
                  </a:lnTo>
                  <a:close/>
                </a:path>
                <a:path w="1409700" h="1348739">
                  <a:moveTo>
                    <a:pt x="1407276" y="1176044"/>
                  </a:moveTo>
                  <a:lnTo>
                    <a:pt x="1403300" y="1176044"/>
                  </a:lnTo>
                  <a:lnTo>
                    <a:pt x="1403299" y="1177187"/>
                  </a:lnTo>
                  <a:lnTo>
                    <a:pt x="1407274" y="1177187"/>
                  </a:lnTo>
                  <a:lnTo>
                    <a:pt x="1407276" y="1176044"/>
                  </a:lnTo>
                  <a:close/>
                </a:path>
                <a:path w="1409700" h="1348739">
                  <a:moveTo>
                    <a:pt x="5189" y="1174774"/>
                  </a:moveTo>
                  <a:lnTo>
                    <a:pt x="115" y="1174774"/>
                  </a:lnTo>
                  <a:lnTo>
                    <a:pt x="112" y="1176044"/>
                  </a:lnTo>
                  <a:lnTo>
                    <a:pt x="5187" y="1176044"/>
                  </a:lnTo>
                  <a:lnTo>
                    <a:pt x="5189" y="1174774"/>
                  </a:lnTo>
                  <a:close/>
                </a:path>
                <a:path w="1409700" h="1348739">
                  <a:moveTo>
                    <a:pt x="1407279" y="1174774"/>
                  </a:moveTo>
                  <a:lnTo>
                    <a:pt x="1403301" y="1174774"/>
                  </a:lnTo>
                  <a:lnTo>
                    <a:pt x="1403300" y="1175918"/>
                  </a:lnTo>
                  <a:lnTo>
                    <a:pt x="1407277" y="1175917"/>
                  </a:lnTo>
                  <a:lnTo>
                    <a:pt x="1407279" y="1174774"/>
                  </a:lnTo>
                  <a:close/>
                </a:path>
                <a:path w="1409700" h="1348739">
                  <a:moveTo>
                    <a:pt x="703978" y="1170901"/>
                  </a:moveTo>
                  <a:lnTo>
                    <a:pt x="122" y="1170964"/>
                  </a:lnTo>
                  <a:lnTo>
                    <a:pt x="115" y="1174774"/>
                  </a:lnTo>
                  <a:lnTo>
                    <a:pt x="5189" y="1174774"/>
                  </a:lnTo>
                  <a:lnTo>
                    <a:pt x="5196" y="1170964"/>
                  </a:lnTo>
                  <a:lnTo>
                    <a:pt x="703978" y="1170901"/>
                  </a:lnTo>
                  <a:close/>
                </a:path>
                <a:path w="1409700" h="1348739">
                  <a:moveTo>
                    <a:pt x="1407286" y="1170837"/>
                  </a:moveTo>
                  <a:lnTo>
                    <a:pt x="1403305" y="1170838"/>
                  </a:lnTo>
                  <a:lnTo>
                    <a:pt x="1403304" y="1172107"/>
                  </a:lnTo>
                  <a:lnTo>
                    <a:pt x="5194" y="1172234"/>
                  </a:lnTo>
                  <a:lnTo>
                    <a:pt x="1403304" y="1172234"/>
                  </a:lnTo>
                  <a:lnTo>
                    <a:pt x="1403302" y="1174648"/>
                  </a:lnTo>
                  <a:lnTo>
                    <a:pt x="1407279" y="1174647"/>
                  </a:lnTo>
                  <a:lnTo>
                    <a:pt x="1407286" y="1170837"/>
                  </a:lnTo>
                  <a:close/>
                </a:path>
                <a:path w="1409700" h="1348739">
                  <a:moveTo>
                    <a:pt x="1403305" y="1170964"/>
                  </a:moveTo>
                  <a:close/>
                </a:path>
                <a:path w="1409700" h="1348739">
                  <a:moveTo>
                    <a:pt x="1403305" y="1170837"/>
                  </a:moveTo>
                  <a:lnTo>
                    <a:pt x="5196" y="1170837"/>
                  </a:lnTo>
                  <a:lnTo>
                    <a:pt x="703978" y="1170901"/>
                  </a:lnTo>
                  <a:lnTo>
                    <a:pt x="1403305" y="1170837"/>
                  </a:lnTo>
                  <a:close/>
                </a:path>
                <a:path w="1409700" h="1348739">
                  <a:moveTo>
                    <a:pt x="5204" y="1167154"/>
                  </a:moveTo>
                  <a:lnTo>
                    <a:pt x="129" y="1167154"/>
                  </a:lnTo>
                  <a:lnTo>
                    <a:pt x="122" y="1170837"/>
                  </a:lnTo>
                  <a:lnTo>
                    <a:pt x="5196" y="1170837"/>
                  </a:lnTo>
                  <a:lnTo>
                    <a:pt x="5204" y="1167154"/>
                  </a:lnTo>
                  <a:close/>
                </a:path>
                <a:path w="1409700" h="1348739">
                  <a:moveTo>
                    <a:pt x="1407293" y="1167154"/>
                  </a:moveTo>
                  <a:lnTo>
                    <a:pt x="1403309" y="1167154"/>
                  </a:lnTo>
                  <a:lnTo>
                    <a:pt x="1403305" y="1170837"/>
                  </a:lnTo>
                  <a:lnTo>
                    <a:pt x="1407286" y="1170837"/>
                  </a:lnTo>
                  <a:lnTo>
                    <a:pt x="1407293" y="1167154"/>
                  </a:lnTo>
                  <a:close/>
                </a:path>
                <a:path w="1409700" h="1348739">
                  <a:moveTo>
                    <a:pt x="5218" y="1159534"/>
                  </a:moveTo>
                  <a:lnTo>
                    <a:pt x="143" y="1159534"/>
                  </a:lnTo>
                  <a:lnTo>
                    <a:pt x="129" y="1167154"/>
                  </a:lnTo>
                  <a:lnTo>
                    <a:pt x="5204" y="1167154"/>
                  </a:lnTo>
                  <a:lnTo>
                    <a:pt x="5218" y="1159534"/>
                  </a:lnTo>
                  <a:close/>
                </a:path>
                <a:path w="1409700" h="1348739">
                  <a:moveTo>
                    <a:pt x="1403309" y="1167028"/>
                  </a:moveTo>
                  <a:lnTo>
                    <a:pt x="5204" y="1167154"/>
                  </a:lnTo>
                  <a:lnTo>
                    <a:pt x="1403309" y="1167154"/>
                  </a:lnTo>
                  <a:close/>
                </a:path>
                <a:path w="1409700" h="1348739">
                  <a:moveTo>
                    <a:pt x="1407308" y="1159534"/>
                  </a:moveTo>
                  <a:lnTo>
                    <a:pt x="1403316" y="1159534"/>
                  </a:lnTo>
                  <a:lnTo>
                    <a:pt x="1403315" y="1160677"/>
                  </a:lnTo>
                  <a:lnTo>
                    <a:pt x="5216" y="1160804"/>
                  </a:lnTo>
                  <a:lnTo>
                    <a:pt x="1403315" y="1160804"/>
                  </a:lnTo>
                  <a:lnTo>
                    <a:pt x="1403309" y="1167028"/>
                  </a:lnTo>
                  <a:lnTo>
                    <a:pt x="1407293" y="1167027"/>
                  </a:lnTo>
                  <a:lnTo>
                    <a:pt x="1407308" y="1159534"/>
                  </a:lnTo>
                  <a:close/>
                </a:path>
                <a:path w="1409700" h="1348739">
                  <a:moveTo>
                    <a:pt x="1403312" y="1163217"/>
                  </a:moveTo>
                  <a:lnTo>
                    <a:pt x="5211" y="1163344"/>
                  </a:lnTo>
                  <a:lnTo>
                    <a:pt x="1403312" y="1163344"/>
                  </a:lnTo>
                  <a:close/>
                </a:path>
                <a:path w="1409700" h="1348739">
                  <a:moveTo>
                    <a:pt x="5230" y="1153184"/>
                  </a:moveTo>
                  <a:lnTo>
                    <a:pt x="155" y="1153184"/>
                  </a:lnTo>
                  <a:lnTo>
                    <a:pt x="143" y="1159534"/>
                  </a:lnTo>
                  <a:lnTo>
                    <a:pt x="5218" y="1159534"/>
                  </a:lnTo>
                  <a:lnTo>
                    <a:pt x="5230" y="1153184"/>
                  </a:lnTo>
                  <a:close/>
                </a:path>
                <a:path w="1409700" h="1348739">
                  <a:moveTo>
                    <a:pt x="1403316" y="1159408"/>
                  </a:moveTo>
                  <a:lnTo>
                    <a:pt x="5218" y="1159534"/>
                  </a:lnTo>
                  <a:lnTo>
                    <a:pt x="1403316" y="1159534"/>
                  </a:lnTo>
                  <a:close/>
                </a:path>
                <a:path w="1409700" h="1348739">
                  <a:moveTo>
                    <a:pt x="1407319" y="1153184"/>
                  </a:moveTo>
                  <a:lnTo>
                    <a:pt x="1403322" y="1153184"/>
                  </a:lnTo>
                  <a:lnTo>
                    <a:pt x="1403316" y="1159408"/>
                  </a:lnTo>
                  <a:lnTo>
                    <a:pt x="1407308" y="1159407"/>
                  </a:lnTo>
                  <a:lnTo>
                    <a:pt x="1407319" y="1153184"/>
                  </a:lnTo>
                  <a:close/>
                </a:path>
                <a:path w="1409700" h="1348739">
                  <a:moveTo>
                    <a:pt x="5249" y="1143024"/>
                  </a:moveTo>
                  <a:lnTo>
                    <a:pt x="174" y="1143024"/>
                  </a:lnTo>
                  <a:lnTo>
                    <a:pt x="155" y="1153184"/>
                  </a:lnTo>
                  <a:lnTo>
                    <a:pt x="5230" y="1153184"/>
                  </a:lnTo>
                  <a:lnTo>
                    <a:pt x="5249" y="1143024"/>
                  </a:lnTo>
                  <a:close/>
                </a:path>
                <a:path w="1409700" h="1348739">
                  <a:moveTo>
                    <a:pt x="1403322" y="1153058"/>
                  </a:moveTo>
                  <a:lnTo>
                    <a:pt x="5230" y="1153184"/>
                  </a:lnTo>
                  <a:lnTo>
                    <a:pt x="1403322" y="1153184"/>
                  </a:lnTo>
                  <a:close/>
                </a:path>
                <a:path w="1409700" h="1348739">
                  <a:moveTo>
                    <a:pt x="1407339" y="1143024"/>
                  </a:moveTo>
                  <a:lnTo>
                    <a:pt x="1403332" y="1143024"/>
                  </a:lnTo>
                  <a:lnTo>
                    <a:pt x="1403327" y="1147977"/>
                  </a:lnTo>
                  <a:lnTo>
                    <a:pt x="5240" y="1148104"/>
                  </a:lnTo>
                  <a:lnTo>
                    <a:pt x="1403327" y="1148104"/>
                  </a:lnTo>
                  <a:lnTo>
                    <a:pt x="1403322" y="1153058"/>
                  </a:lnTo>
                  <a:lnTo>
                    <a:pt x="1407320" y="1153057"/>
                  </a:lnTo>
                  <a:lnTo>
                    <a:pt x="1407339" y="1143024"/>
                  </a:lnTo>
                  <a:close/>
                </a:path>
                <a:path w="1409700" h="1348739">
                  <a:moveTo>
                    <a:pt x="1403328" y="1146707"/>
                  </a:moveTo>
                  <a:lnTo>
                    <a:pt x="5242" y="1146834"/>
                  </a:lnTo>
                  <a:lnTo>
                    <a:pt x="1403328" y="1146834"/>
                  </a:lnTo>
                  <a:lnTo>
                    <a:pt x="1403328" y="1146707"/>
                  </a:lnTo>
                  <a:close/>
                </a:path>
                <a:path w="1409700" h="1348739">
                  <a:moveTo>
                    <a:pt x="5266" y="1134134"/>
                  </a:moveTo>
                  <a:lnTo>
                    <a:pt x="191" y="1134134"/>
                  </a:lnTo>
                  <a:lnTo>
                    <a:pt x="174" y="1143024"/>
                  </a:lnTo>
                  <a:lnTo>
                    <a:pt x="5249" y="1143024"/>
                  </a:lnTo>
                  <a:lnTo>
                    <a:pt x="5266" y="1134134"/>
                  </a:lnTo>
                  <a:close/>
                </a:path>
                <a:path w="1409700" h="1348739">
                  <a:moveTo>
                    <a:pt x="1403332" y="1142898"/>
                  </a:moveTo>
                  <a:lnTo>
                    <a:pt x="5249" y="1143024"/>
                  </a:lnTo>
                  <a:lnTo>
                    <a:pt x="1403332" y="1143024"/>
                  </a:lnTo>
                  <a:close/>
                </a:path>
                <a:path w="1409700" h="1348739">
                  <a:moveTo>
                    <a:pt x="1407356" y="1134134"/>
                  </a:moveTo>
                  <a:lnTo>
                    <a:pt x="1403340" y="1134134"/>
                  </a:lnTo>
                  <a:lnTo>
                    <a:pt x="1403332" y="1142898"/>
                  </a:lnTo>
                  <a:lnTo>
                    <a:pt x="1407339" y="1142897"/>
                  </a:lnTo>
                  <a:lnTo>
                    <a:pt x="1407356" y="1134134"/>
                  </a:lnTo>
                  <a:close/>
                </a:path>
                <a:path w="1409700" h="1348739">
                  <a:moveTo>
                    <a:pt x="1403336" y="1137817"/>
                  </a:moveTo>
                  <a:lnTo>
                    <a:pt x="5259" y="1137944"/>
                  </a:lnTo>
                  <a:lnTo>
                    <a:pt x="1403336" y="1137944"/>
                  </a:lnTo>
                  <a:close/>
                </a:path>
                <a:path w="1409700" h="1348739">
                  <a:moveTo>
                    <a:pt x="5286" y="1123974"/>
                  </a:moveTo>
                  <a:lnTo>
                    <a:pt x="210" y="1123974"/>
                  </a:lnTo>
                  <a:lnTo>
                    <a:pt x="191" y="1134134"/>
                  </a:lnTo>
                  <a:lnTo>
                    <a:pt x="5266" y="1134134"/>
                  </a:lnTo>
                  <a:lnTo>
                    <a:pt x="5286" y="1123974"/>
                  </a:lnTo>
                  <a:close/>
                </a:path>
                <a:path w="1409700" h="1348739">
                  <a:moveTo>
                    <a:pt x="1407375" y="1123974"/>
                  </a:moveTo>
                  <a:lnTo>
                    <a:pt x="1403350" y="1123974"/>
                  </a:lnTo>
                  <a:lnTo>
                    <a:pt x="1403340" y="1134007"/>
                  </a:lnTo>
                  <a:lnTo>
                    <a:pt x="785773" y="1134064"/>
                  </a:lnTo>
                  <a:lnTo>
                    <a:pt x="1407356" y="1134007"/>
                  </a:lnTo>
                  <a:lnTo>
                    <a:pt x="1407375" y="1123974"/>
                  </a:lnTo>
                  <a:close/>
                </a:path>
                <a:path w="1409700" h="1348739">
                  <a:moveTo>
                    <a:pt x="5293" y="1120164"/>
                  </a:moveTo>
                  <a:lnTo>
                    <a:pt x="218" y="1120164"/>
                  </a:lnTo>
                  <a:lnTo>
                    <a:pt x="210" y="1123974"/>
                  </a:lnTo>
                  <a:lnTo>
                    <a:pt x="5286" y="1123974"/>
                  </a:lnTo>
                  <a:lnTo>
                    <a:pt x="5293" y="1120164"/>
                  </a:lnTo>
                  <a:close/>
                </a:path>
                <a:path w="1409700" h="1348739">
                  <a:moveTo>
                    <a:pt x="1403350" y="1123848"/>
                  </a:moveTo>
                  <a:lnTo>
                    <a:pt x="5286" y="1123974"/>
                  </a:lnTo>
                  <a:lnTo>
                    <a:pt x="1403350" y="1123974"/>
                  </a:lnTo>
                  <a:close/>
                </a:path>
                <a:path w="1409700" h="1348739">
                  <a:moveTo>
                    <a:pt x="1407382" y="1120164"/>
                  </a:moveTo>
                  <a:lnTo>
                    <a:pt x="1403353" y="1120164"/>
                  </a:lnTo>
                  <a:lnTo>
                    <a:pt x="1403350" y="1123848"/>
                  </a:lnTo>
                  <a:lnTo>
                    <a:pt x="1407375" y="1123847"/>
                  </a:lnTo>
                  <a:lnTo>
                    <a:pt x="1407382" y="1120164"/>
                  </a:lnTo>
                  <a:close/>
                </a:path>
                <a:path w="1409700" h="1348739">
                  <a:moveTo>
                    <a:pt x="1403353" y="1120037"/>
                  </a:moveTo>
                  <a:lnTo>
                    <a:pt x="5293" y="1120037"/>
                  </a:lnTo>
                  <a:lnTo>
                    <a:pt x="1403353" y="1120164"/>
                  </a:lnTo>
                  <a:lnTo>
                    <a:pt x="1403353" y="1120037"/>
                  </a:lnTo>
                  <a:close/>
                </a:path>
                <a:path w="1409700" h="1348739">
                  <a:moveTo>
                    <a:pt x="5298" y="1117624"/>
                  </a:moveTo>
                  <a:lnTo>
                    <a:pt x="222" y="1117624"/>
                  </a:lnTo>
                  <a:lnTo>
                    <a:pt x="218" y="1120037"/>
                  </a:lnTo>
                  <a:lnTo>
                    <a:pt x="5293" y="1120037"/>
                  </a:lnTo>
                  <a:lnTo>
                    <a:pt x="5298" y="1117624"/>
                  </a:lnTo>
                  <a:close/>
                </a:path>
                <a:path w="1409700" h="1348739">
                  <a:moveTo>
                    <a:pt x="1407386" y="1117624"/>
                  </a:moveTo>
                  <a:lnTo>
                    <a:pt x="1403356" y="1117624"/>
                  </a:lnTo>
                  <a:lnTo>
                    <a:pt x="1403353" y="1120037"/>
                  </a:lnTo>
                  <a:lnTo>
                    <a:pt x="1407382" y="1120037"/>
                  </a:lnTo>
                  <a:lnTo>
                    <a:pt x="1407386" y="1117624"/>
                  </a:lnTo>
                  <a:close/>
                </a:path>
                <a:path w="1409700" h="1348739">
                  <a:moveTo>
                    <a:pt x="5305" y="1113814"/>
                  </a:moveTo>
                  <a:lnTo>
                    <a:pt x="230" y="1113814"/>
                  </a:lnTo>
                  <a:lnTo>
                    <a:pt x="222" y="1117624"/>
                  </a:lnTo>
                  <a:lnTo>
                    <a:pt x="5298" y="1117624"/>
                  </a:lnTo>
                  <a:lnTo>
                    <a:pt x="5305" y="1113814"/>
                  </a:lnTo>
                  <a:close/>
                </a:path>
                <a:path w="1409700" h="1348739">
                  <a:moveTo>
                    <a:pt x="1403356" y="1117498"/>
                  </a:moveTo>
                  <a:lnTo>
                    <a:pt x="5298" y="1117624"/>
                  </a:lnTo>
                  <a:lnTo>
                    <a:pt x="1403356" y="1117624"/>
                  </a:lnTo>
                  <a:close/>
                </a:path>
                <a:path w="1409700" h="1348739">
                  <a:moveTo>
                    <a:pt x="1407394" y="1113814"/>
                  </a:moveTo>
                  <a:lnTo>
                    <a:pt x="1403359" y="1113814"/>
                  </a:lnTo>
                  <a:lnTo>
                    <a:pt x="1403356" y="1117498"/>
                  </a:lnTo>
                  <a:lnTo>
                    <a:pt x="1407387" y="1117497"/>
                  </a:lnTo>
                  <a:lnTo>
                    <a:pt x="1407394" y="1113814"/>
                  </a:lnTo>
                  <a:close/>
                </a:path>
                <a:path w="1409700" h="1348739">
                  <a:moveTo>
                    <a:pt x="5184" y="1177187"/>
                  </a:moveTo>
                  <a:lnTo>
                    <a:pt x="110" y="1177187"/>
                  </a:lnTo>
                  <a:lnTo>
                    <a:pt x="98" y="1183537"/>
                  </a:lnTo>
                  <a:lnTo>
                    <a:pt x="5172" y="1183537"/>
                  </a:lnTo>
                  <a:lnTo>
                    <a:pt x="5184" y="1177187"/>
                  </a:lnTo>
                  <a:close/>
                </a:path>
                <a:path w="1409700" h="1348739">
                  <a:moveTo>
                    <a:pt x="1407274" y="1177187"/>
                  </a:moveTo>
                  <a:lnTo>
                    <a:pt x="1403299" y="1177187"/>
                  </a:lnTo>
                  <a:lnTo>
                    <a:pt x="1403293" y="1183537"/>
                  </a:lnTo>
                  <a:lnTo>
                    <a:pt x="1407262" y="1183537"/>
                  </a:lnTo>
                  <a:lnTo>
                    <a:pt x="1407274" y="1177187"/>
                  </a:lnTo>
                  <a:close/>
                </a:path>
                <a:path w="1409700" h="1348739">
                  <a:moveTo>
                    <a:pt x="5172" y="1183537"/>
                  </a:moveTo>
                  <a:lnTo>
                    <a:pt x="98" y="1183537"/>
                  </a:lnTo>
                  <a:lnTo>
                    <a:pt x="93" y="1186077"/>
                  </a:lnTo>
                  <a:lnTo>
                    <a:pt x="5167" y="1186077"/>
                  </a:lnTo>
                  <a:lnTo>
                    <a:pt x="5172" y="1183537"/>
                  </a:lnTo>
                  <a:close/>
                </a:path>
                <a:path w="1409700" h="1348739">
                  <a:moveTo>
                    <a:pt x="1407262" y="1183537"/>
                  </a:moveTo>
                  <a:lnTo>
                    <a:pt x="1403293" y="1183537"/>
                  </a:lnTo>
                  <a:lnTo>
                    <a:pt x="1403291" y="1186077"/>
                  </a:lnTo>
                  <a:lnTo>
                    <a:pt x="1407257" y="1186077"/>
                  </a:lnTo>
                  <a:lnTo>
                    <a:pt x="1407262" y="1183537"/>
                  </a:lnTo>
                  <a:close/>
                </a:path>
                <a:path w="1409700" h="1348739">
                  <a:moveTo>
                    <a:pt x="5167" y="1186077"/>
                  </a:moveTo>
                  <a:lnTo>
                    <a:pt x="93" y="1186077"/>
                  </a:lnTo>
                  <a:lnTo>
                    <a:pt x="86" y="1189887"/>
                  </a:lnTo>
                  <a:lnTo>
                    <a:pt x="5160" y="1189887"/>
                  </a:lnTo>
                  <a:lnTo>
                    <a:pt x="5167" y="1186077"/>
                  </a:lnTo>
                  <a:close/>
                </a:path>
                <a:path w="1409700" h="1348739">
                  <a:moveTo>
                    <a:pt x="1407257" y="1186077"/>
                  </a:moveTo>
                  <a:lnTo>
                    <a:pt x="1403291" y="1186077"/>
                  </a:lnTo>
                  <a:lnTo>
                    <a:pt x="1403287" y="1189887"/>
                  </a:lnTo>
                  <a:lnTo>
                    <a:pt x="1407250" y="1189887"/>
                  </a:lnTo>
                  <a:lnTo>
                    <a:pt x="1407257" y="1186077"/>
                  </a:lnTo>
                  <a:close/>
                </a:path>
                <a:path w="1409700" h="1348739">
                  <a:moveTo>
                    <a:pt x="5160" y="1189887"/>
                  </a:moveTo>
                  <a:lnTo>
                    <a:pt x="86" y="1189887"/>
                  </a:lnTo>
                  <a:lnTo>
                    <a:pt x="62" y="1202587"/>
                  </a:lnTo>
                  <a:lnTo>
                    <a:pt x="5136" y="1202587"/>
                  </a:lnTo>
                  <a:lnTo>
                    <a:pt x="5160" y="1189887"/>
                  </a:lnTo>
                  <a:close/>
                </a:path>
                <a:path w="1409700" h="1348739">
                  <a:moveTo>
                    <a:pt x="1407250" y="1189887"/>
                  </a:moveTo>
                  <a:lnTo>
                    <a:pt x="1403287" y="1189887"/>
                  </a:lnTo>
                  <a:lnTo>
                    <a:pt x="1403275" y="1202587"/>
                  </a:lnTo>
                  <a:lnTo>
                    <a:pt x="1407226" y="1202587"/>
                  </a:lnTo>
                  <a:lnTo>
                    <a:pt x="1407250" y="1189887"/>
                  </a:lnTo>
                  <a:close/>
                </a:path>
                <a:path w="1409700" h="1348739">
                  <a:moveTo>
                    <a:pt x="5136" y="1202587"/>
                  </a:moveTo>
                  <a:lnTo>
                    <a:pt x="62" y="1202587"/>
                  </a:lnTo>
                  <a:lnTo>
                    <a:pt x="57" y="1205127"/>
                  </a:lnTo>
                  <a:lnTo>
                    <a:pt x="5131" y="1205127"/>
                  </a:lnTo>
                  <a:lnTo>
                    <a:pt x="5136" y="1202587"/>
                  </a:lnTo>
                  <a:close/>
                </a:path>
                <a:path w="1409700" h="1348739">
                  <a:moveTo>
                    <a:pt x="1407226" y="1202587"/>
                  </a:moveTo>
                  <a:lnTo>
                    <a:pt x="1403275" y="1202587"/>
                  </a:lnTo>
                  <a:lnTo>
                    <a:pt x="1403272" y="1205127"/>
                  </a:lnTo>
                  <a:lnTo>
                    <a:pt x="1407222" y="1205127"/>
                  </a:lnTo>
                  <a:lnTo>
                    <a:pt x="1407226" y="1202587"/>
                  </a:lnTo>
                  <a:close/>
                </a:path>
                <a:path w="1409700" h="1348739">
                  <a:moveTo>
                    <a:pt x="5131" y="1205127"/>
                  </a:moveTo>
                  <a:lnTo>
                    <a:pt x="57" y="1205127"/>
                  </a:lnTo>
                  <a:lnTo>
                    <a:pt x="50" y="1208937"/>
                  </a:lnTo>
                  <a:lnTo>
                    <a:pt x="5124" y="1208937"/>
                  </a:lnTo>
                  <a:lnTo>
                    <a:pt x="5131" y="1205127"/>
                  </a:lnTo>
                  <a:close/>
                </a:path>
                <a:path w="1409700" h="1348739">
                  <a:moveTo>
                    <a:pt x="1407222" y="1205127"/>
                  </a:moveTo>
                  <a:lnTo>
                    <a:pt x="1403272" y="1205127"/>
                  </a:lnTo>
                  <a:lnTo>
                    <a:pt x="1403269" y="1208937"/>
                  </a:lnTo>
                  <a:lnTo>
                    <a:pt x="1407214" y="1208937"/>
                  </a:lnTo>
                  <a:lnTo>
                    <a:pt x="1407222" y="1205127"/>
                  </a:lnTo>
                  <a:close/>
                </a:path>
                <a:path w="1409700" h="1348739">
                  <a:moveTo>
                    <a:pt x="5124" y="1208937"/>
                  </a:moveTo>
                  <a:lnTo>
                    <a:pt x="50" y="1208937"/>
                  </a:lnTo>
                  <a:lnTo>
                    <a:pt x="38" y="1215287"/>
                  </a:lnTo>
                  <a:lnTo>
                    <a:pt x="5112" y="1215287"/>
                  </a:lnTo>
                  <a:lnTo>
                    <a:pt x="5124" y="1208937"/>
                  </a:lnTo>
                  <a:close/>
                </a:path>
                <a:path w="1409700" h="1348739">
                  <a:moveTo>
                    <a:pt x="1407214" y="1208937"/>
                  </a:moveTo>
                  <a:lnTo>
                    <a:pt x="1403269" y="1208937"/>
                  </a:lnTo>
                  <a:lnTo>
                    <a:pt x="1403263" y="1215287"/>
                  </a:lnTo>
                  <a:lnTo>
                    <a:pt x="1407202" y="1215287"/>
                  </a:lnTo>
                  <a:lnTo>
                    <a:pt x="1407214" y="1208937"/>
                  </a:lnTo>
                  <a:close/>
                </a:path>
                <a:path w="1409700" h="1348739">
                  <a:moveTo>
                    <a:pt x="5112" y="1215287"/>
                  </a:moveTo>
                  <a:lnTo>
                    <a:pt x="38" y="1215287"/>
                  </a:lnTo>
                  <a:lnTo>
                    <a:pt x="33" y="1217827"/>
                  </a:lnTo>
                  <a:lnTo>
                    <a:pt x="5107" y="1217827"/>
                  </a:lnTo>
                  <a:lnTo>
                    <a:pt x="5112" y="1215287"/>
                  </a:lnTo>
                  <a:close/>
                </a:path>
                <a:path w="1409700" h="1348739">
                  <a:moveTo>
                    <a:pt x="1407202" y="1215287"/>
                  </a:moveTo>
                  <a:lnTo>
                    <a:pt x="1403263" y="1215287"/>
                  </a:lnTo>
                  <a:lnTo>
                    <a:pt x="1403260" y="1217827"/>
                  </a:lnTo>
                  <a:lnTo>
                    <a:pt x="1407198" y="1217827"/>
                  </a:lnTo>
                  <a:lnTo>
                    <a:pt x="1407202" y="1215287"/>
                  </a:lnTo>
                  <a:close/>
                </a:path>
                <a:path w="1409700" h="1348739">
                  <a:moveTo>
                    <a:pt x="5107" y="1217827"/>
                  </a:moveTo>
                  <a:lnTo>
                    <a:pt x="33" y="1217827"/>
                  </a:lnTo>
                  <a:lnTo>
                    <a:pt x="21" y="1224177"/>
                  </a:lnTo>
                  <a:lnTo>
                    <a:pt x="5095" y="1224177"/>
                  </a:lnTo>
                  <a:lnTo>
                    <a:pt x="5107" y="1217827"/>
                  </a:lnTo>
                  <a:close/>
                </a:path>
                <a:path w="1409700" h="1348739">
                  <a:moveTo>
                    <a:pt x="1407198" y="1217827"/>
                  </a:moveTo>
                  <a:lnTo>
                    <a:pt x="1403260" y="1217827"/>
                  </a:lnTo>
                  <a:lnTo>
                    <a:pt x="1403254" y="1224177"/>
                  </a:lnTo>
                  <a:lnTo>
                    <a:pt x="1407186" y="1224177"/>
                  </a:lnTo>
                  <a:lnTo>
                    <a:pt x="1407198" y="1217827"/>
                  </a:lnTo>
                  <a:close/>
                </a:path>
                <a:path w="1409700" h="1348739">
                  <a:moveTo>
                    <a:pt x="5095" y="1224177"/>
                  </a:moveTo>
                  <a:lnTo>
                    <a:pt x="21" y="1224177"/>
                  </a:lnTo>
                  <a:lnTo>
                    <a:pt x="14" y="1227987"/>
                  </a:lnTo>
                  <a:lnTo>
                    <a:pt x="5088" y="1227987"/>
                  </a:lnTo>
                  <a:lnTo>
                    <a:pt x="5095" y="1224177"/>
                  </a:lnTo>
                  <a:close/>
                </a:path>
                <a:path w="1409700" h="1348739">
                  <a:moveTo>
                    <a:pt x="1407186" y="1224177"/>
                  </a:moveTo>
                  <a:lnTo>
                    <a:pt x="1403254" y="1224177"/>
                  </a:lnTo>
                  <a:lnTo>
                    <a:pt x="1403251" y="1227987"/>
                  </a:lnTo>
                  <a:lnTo>
                    <a:pt x="1407178" y="1227987"/>
                  </a:lnTo>
                  <a:lnTo>
                    <a:pt x="1407186" y="1224177"/>
                  </a:lnTo>
                  <a:close/>
                </a:path>
                <a:path w="1409700" h="1348739">
                  <a:moveTo>
                    <a:pt x="5088" y="1227987"/>
                  </a:moveTo>
                  <a:lnTo>
                    <a:pt x="14" y="1227987"/>
                  </a:lnTo>
                  <a:lnTo>
                    <a:pt x="2" y="1234337"/>
                  </a:lnTo>
                  <a:lnTo>
                    <a:pt x="5076" y="1234337"/>
                  </a:lnTo>
                  <a:lnTo>
                    <a:pt x="5088" y="1227987"/>
                  </a:lnTo>
                  <a:close/>
                </a:path>
                <a:path w="1409700" h="1348739">
                  <a:moveTo>
                    <a:pt x="1407178" y="1227987"/>
                  </a:moveTo>
                  <a:lnTo>
                    <a:pt x="1403251" y="1227987"/>
                  </a:lnTo>
                  <a:lnTo>
                    <a:pt x="1403245" y="1234337"/>
                  </a:lnTo>
                  <a:lnTo>
                    <a:pt x="1407166" y="1234337"/>
                  </a:lnTo>
                  <a:lnTo>
                    <a:pt x="1407178" y="1227987"/>
                  </a:lnTo>
                  <a:close/>
                </a:path>
                <a:path w="1409700" h="1348739">
                  <a:moveTo>
                    <a:pt x="5076" y="1234337"/>
                  </a:moveTo>
                  <a:lnTo>
                    <a:pt x="2" y="1234337"/>
                  </a:lnTo>
                  <a:lnTo>
                    <a:pt x="0" y="1235607"/>
                  </a:lnTo>
                  <a:lnTo>
                    <a:pt x="1061" y="1235607"/>
                  </a:lnTo>
                  <a:lnTo>
                    <a:pt x="1061" y="1236877"/>
                  </a:lnTo>
                  <a:lnTo>
                    <a:pt x="2331" y="1236877"/>
                  </a:lnTo>
                  <a:lnTo>
                    <a:pt x="2331" y="1238147"/>
                  </a:lnTo>
                  <a:lnTo>
                    <a:pt x="3601" y="1238147"/>
                  </a:lnTo>
                  <a:lnTo>
                    <a:pt x="3601" y="1239417"/>
                  </a:lnTo>
                  <a:lnTo>
                    <a:pt x="4871" y="1239417"/>
                  </a:lnTo>
                  <a:lnTo>
                    <a:pt x="4871" y="1240687"/>
                  </a:lnTo>
                  <a:lnTo>
                    <a:pt x="5064" y="1240687"/>
                  </a:lnTo>
                  <a:lnTo>
                    <a:pt x="5076" y="1234337"/>
                  </a:lnTo>
                  <a:close/>
                </a:path>
                <a:path w="1409700" h="1348739">
                  <a:moveTo>
                    <a:pt x="1407166" y="1234337"/>
                  </a:moveTo>
                  <a:lnTo>
                    <a:pt x="1403245" y="1234337"/>
                  </a:lnTo>
                  <a:lnTo>
                    <a:pt x="1403239" y="1240687"/>
                  </a:lnTo>
                  <a:lnTo>
                    <a:pt x="1405681" y="1240687"/>
                  </a:lnTo>
                  <a:lnTo>
                    <a:pt x="1405681" y="1239417"/>
                  </a:lnTo>
                  <a:lnTo>
                    <a:pt x="1406951" y="1239417"/>
                  </a:lnTo>
                  <a:lnTo>
                    <a:pt x="1406951" y="1238147"/>
                  </a:lnTo>
                  <a:lnTo>
                    <a:pt x="1407159" y="1238147"/>
                  </a:lnTo>
                  <a:lnTo>
                    <a:pt x="1407166" y="1234337"/>
                  </a:lnTo>
                  <a:close/>
                </a:path>
                <a:path w="1409700" h="1348739">
                  <a:moveTo>
                    <a:pt x="1404411" y="1240687"/>
                  </a:moveTo>
                  <a:lnTo>
                    <a:pt x="1403239" y="1240687"/>
                  </a:lnTo>
                  <a:lnTo>
                    <a:pt x="1403238" y="1241957"/>
                  </a:lnTo>
                  <a:lnTo>
                    <a:pt x="1404411" y="1241957"/>
                  </a:lnTo>
                  <a:lnTo>
                    <a:pt x="1404411" y="1240687"/>
                  </a:lnTo>
                  <a:close/>
                </a:path>
                <a:path w="1409700" h="1348739">
                  <a:moveTo>
                    <a:pt x="1300271" y="1343557"/>
                  </a:moveTo>
                  <a:lnTo>
                    <a:pt x="111551" y="1343557"/>
                  </a:lnTo>
                  <a:lnTo>
                    <a:pt x="111551" y="1344827"/>
                  </a:lnTo>
                  <a:lnTo>
                    <a:pt x="1300271" y="1344827"/>
                  </a:lnTo>
                  <a:lnTo>
                    <a:pt x="1300271" y="1343557"/>
                  </a:lnTo>
                  <a:close/>
                </a:path>
                <a:path w="1409700" h="1348739">
                  <a:moveTo>
                    <a:pt x="110281" y="1342383"/>
                  </a:moveTo>
                  <a:lnTo>
                    <a:pt x="110281" y="1343557"/>
                  </a:lnTo>
                  <a:lnTo>
                    <a:pt x="1301541" y="1343557"/>
                  </a:lnTo>
                  <a:lnTo>
                    <a:pt x="110281" y="1342383"/>
                  </a:lnTo>
                  <a:close/>
                </a:path>
                <a:path w="1409700" h="1348739">
                  <a:moveTo>
                    <a:pt x="1297731" y="1346097"/>
                  </a:moveTo>
                  <a:lnTo>
                    <a:pt x="114091" y="1346097"/>
                  </a:lnTo>
                  <a:lnTo>
                    <a:pt x="114091" y="1346304"/>
                  </a:lnTo>
                  <a:lnTo>
                    <a:pt x="1296461" y="1348438"/>
                  </a:lnTo>
                  <a:lnTo>
                    <a:pt x="1296461" y="1347367"/>
                  </a:lnTo>
                  <a:lnTo>
                    <a:pt x="1297731" y="1347367"/>
                  </a:lnTo>
                  <a:lnTo>
                    <a:pt x="1297731" y="1346097"/>
                  </a:lnTo>
                  <a:close/>
                </a:path>
                <a:path w="1409700" h="1348739">
                  <a:moveTo>
                    <a:pt x="1299001" y="1344827"/>
                  </a:moveTo>
                  <a:lnTo>
                    <a:pt x="112821" y="1344827"/>
                  </a:lnTo>
                  <a:lnTo>
                    <a:pt x="112821" y="1346097"/>
                  </a:lnTo>
                  <a:lnTo>
                    <a:pt x="1299001" y="1346097"/>
                  </a:lnTo>
                  <a:lnTo>
                    <a:pt x="1299001" y="1344827"/>
                  </a:lnTo>
                  <a:close/>
                </a:path>
              </a:pathLst>
            </a:custGeom>
            <a:solidFill>
              <a:srgbClr val="1449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5463732" y="4549329"/>
              <a:ext cx="1399540" cy="1339850"/>
            </a:xfrm>
            <a:custGeom>
              <a:avLst/>
              <a:gdLst/>
              <a:ahLst/>
              <a:cxnLst/>
              <a:rect l="l" t="t" r="r" b="b"/>
              <a:pathLst>
                <a:path w="1399540" h="1339850">
                  <a:moveTo>
                    <a:pt x="1301557" y="4890"/>
                  </a:moveTo>
                  <a:lnTo>
                    <a:pt x="100137" y="4890"/>
                  </a:lnTo>
                  <a:lnTo>
                    <a:pt x="100137" y="5060"/>
                  </a:lnTo>
                  <a:lnTo>
                    <a:pt x="701482" y="6160"/>
                  </a:lnTo>
                  <a:lnTo>
                    <a:pt x="1301557" y="6160"/>
                  </a:lnTo>
                  <a:lnTo>
                    <a:pt x="1301557" y="4890"/>
                  </a:lnTo>
                  <a:close/>
                </a:path>
                <a:path w="1399540" h="1339850">
                  <a:moveTo>
                    <a:pt x="1299017" y="3620"/>
                  </a:moveTo>
                  <a:lnTo>
                    <a:pt x="101407" y="3620"/>
                  </a:lnTo>
                  <a:lnTo>
                    <a:pt x="101407" y="4890"/>
                  </a:lnTo>
                  <a:lnTo>
                    <a:pt x="1299017" y="4890"/>
                  </a:lnTo>
                  <a:lnTo>
                    <a:pt x="1299017" y="3620"/>
                  </a:lnTo>
                  <a:close/>
                </a:path>
                <a:path w="1399540" h="1339850">
                  <a:moveTo>
                    <a:pt x="1297747" y="2350"/>
                  </a:moveTo>
                  <a:lnTo>
                    <a:pt x="103947" y="2350"/>
                  </a:lnTo>
                  <a:lnTo>
                    <a:pt x="103947" y="3620"/>
                  </a:lnTo>
                  <a:lnTo>
                    <a:pt x="1297747" y="3620"/>
                  </a:lnTo>
                  <a:lnTo>
                    <a:pt x="1297747" y="2350"/>
                  </a:lnTo>
                  <a:close/>
                </a:path>
                <a:path w="1399540" h="1339850">
                  <a:moveTo>
                    <a:pt x="106487" y="0"/>
                  </a:moveTo>
                  <a:lnTo>
                    <a:pt x="106487" y="1080"/>
                  </a:lnTo>
                  <a:lnTo>
                    <a:pt x="105217" y="1080"/>
                  </a:lnTo>
                  <a:lnTo>
                    <a:pt x="105217" y="2350"/>
                  </a:lnTo>
                  <a:lnTo>
                    <a:pt x="1296477" y="2350"/>
                  </a:lnTo>
                  <a:lnTo>
                    <a:pt x="1296477" y="2163"/>
                  </a:lnTo>
                  <a:lnTo>
                    <a:pt x="106487" y="0"/>
                  </a:lnTo>
                  <a:close/>
                </a:path>
                <a:path w="1399540" h="1339850">
                  <a:moveTo>
                    <a:pt x="1302827" y="6160"/>
                  </a:moveTo>
                  <a:lnTo>
                    <a:pt x="701482" y="6160"/>
                  </a:lnTo>
                  <a:lnTo>
                    <a:pt x="1302827" y="7261"/>
                  </a:lnTo>
                  <a:lnTo>
                    <a:pt x="1302827" y="6160"/>
                  </a:lnTo>
                  <a:close/>
                </a:path>
                <a:path w="1399540" h="1339850">
                  <a:moveTo>
                    <a:pt x="7252" y="96330"/>
                  </a:moveTo>
                  <a:lnTo>
                    <a:pt x="6157" y="96330"/>
                  </a:lnTo>
                  <a:lnTo>
                    <a:pt x="6157" y="97600"/>
                  </a:lnTo>
                  <a:lnTo>
                    <a:pt x="4887" y="97600"/>
                  </a:lnTo>
                  <a:lnTo>
                    <a:pt x="4887" y="98870"/>
                  </a:lnTo>
                  <a:lnTo>
                    <a:pt x="3617" y="98870"/>
                  </a:lnTo>
                  <a:lnTo>
                    <a:pt x="3617" y="100140"/>
                  </a:lnTo>
                  <a:lnTo>
                    <a:pt x="2347" y="100140"/>
                  </a:lnTo>
                  <a:lnTo>
                    <a:pt x="2347" y="101410"/>
                  </a:lnTo>
                  <a:lnTo>
                    <a:pt x="7242" y="101410"/>
                  </a:lnTo>
                  <a:lnTo>
                    <a:pt x="7252" y="96330"/>
                  </a:lnTo>
                  <a:close/>
                </a:path>
                <a:path w="1399540" h="1339850">
                  <a:moveTo>
                    <a:pt x="1395537" y="96330"/>
                  </a:moveTo>
                  <a:lnTo>
                    <a:pt x="1395367" y="96330"/>
                  </a:lnTo>
                  <a:lnTo>
                    <a:pt x="1395357" y="101410"/>
                  </a:lnTo>
                  <a:lnTo>
                    <a:pt x="1398077" y="101410"/>
                  </a:lnTo>
                  <a:lnTo>
                    <a:pt x="1398077" y="100140"/>
                  </a:lnTo>
                  <a:lnTo>
                    <a:pt x="1396807" y="100140"/>
                  </a:lnTo>
                  <a:lnTo>
                    <a:pt x="1396807" y="98870"/>
                  </a:lnTo>
                  <a:lnTo>
                    <a:pt x="1395537" y="98870"/>
                  </a:lnTo>
                  <a:lnTo>
                    <a:pt x="1395537" y="96330"/>
                  </a:lnTo>
                  <a:close/>
                </a:path>
                <a:path w="1399540" h="1339850">
                  <a:moveTo>
                    <a:pt x="7242" y="101410"/>
                  </a:moveTo>
                  <a:lnTo>
                    <a:pt x="2154" y="101410"/>
                  </a:lnTo>
                  <a:lnTo>
                    <a:pt x="2142" y="107760"/>
                  </a:lnTo>
                  <a:lnTo>
                    <a:pt x="7230" y="107760"/>
                  </a:lnTo>
                  <a:lnTo>
                    <a:pt x="7242" y="101410"/>
                  </a:lnTo>
                  <a:close/>
                </a:path>
                <a:path w="1399540" h="1339850">
                  <a:moveTo>
                    <a:pt x="1399253" y="101410"/>
                  </a:moveTo>
                  <a:lnTo>
                    <a:pt x="1395357" y="101410"/>
                  </a:lnTo>
                  <a:lnTo>
                    <a:pt x="1395345" y="107760"/>
                  </a:lnTo>
                  <a:lnTo>
                    <a:pt x="1399247" y="107760"/>
                  </a:lnTo>
                  <a:lnTo>
                    <a:pt x="1399253" y="101410"/>
                  </a:lnTo>
                  <a:close/>
                </a:path>
                <a:path w="1399540" h="1339850">
                  <a:moveTo>
                    <a:pt x="7230" y="107760"/>
                  </a:moveTo>
                  <a:lnTo>
                    <a:pt x="2142" y="107760"/>
                  </a:lnTo>
                  <a:lnTo>
                    <a:pt x="2130" y="114110"/>
                  </a:lnTo>
                  <a:lnTo>
                    <a:pt x="7218" y="114110"/>
                  </a:lnTo>
                  <a:lnTo>
                    <a:pt x="7230" y="107760"/>
                  </a:lnTo>
                  <a:close/>
                </a:path>
                <a:path w="1399540" h="1339850">
                  <a:moveTo>
                    <a:pt x="1399247" y="107760"/>
                  </a:moveTo>
                  <a:lnTo>
                    <a:pt x="1395345" y="107760"/>
                  </a:lnTo>
                  <a:lnTo>
                    <a:pt x="1395333" y="114110"/>
                  </a:lnTo>
                  <a:lnTo>
                    <a:pt x="1399241" y="114110"/>
                  </a:lnTo>
                  <a:lnTo>
                    <a:pt x="1399247" y="107760"/>
                  </a:lnTo>
                  <a:close/>
                </a:path>
                <a:path w="1399540" h="1339850">
                  <a:moveTo>
                    <a:pt x="7218" y="114110"/>
                  </a:moveTo>
                  <a:lnTo>
                    <a:pt x="2130" y="114110"/>
                  </a:lnTo>
                  <a:lnTo>
                    <a:pt x="2106" y="126810"/>
                  </a:lnTo>
                  <a:lnTo>
                    <a:pt x="7194" y="126810"/>
                  </a:lnTo>
                  <a:lnTo>
                    <a:pt x="7218" y="114110"/>
                  </a:lnTo>
                  <a:close/>
                </a:path>
                <a:path w="1399540" h="1339850">
                  <a:moveTo>
                    <a:pt x="1399241" y="114110"/>
                  </a:moveTo>
                  <a:lnTo>
                    <a:pt x="1395333" y="114110"/>
                  </a:lnTo>
                  <a:lnTo>
                    <a:pt x="1395308" y="126810"/>
                  </a:lnTo>
                  <a:lnTo>
                    <a:pt x="1399229" y="126810"/>
                  </a:lnTo>
                  <a:lnTo>
                    <a:pt x="1399241" y="114110"/>
                  </a:lnTo>
                  <a:close/>
                </a:path>
                <a:path w="1399540" h="1339850">
                  <a:moveTo>
                    <a:pt x="7194" y="126810"/>
                  </a:moveTo>
                  <a:lnTo>
                    <a:pt x="2106" y="126810"/>
                  </a:lnTo>
                  <a:lnTo>
                    <a:pt x="2094" y="133160"/>
                  </a:lnTo>
                  <a:lnTo>
                    <a:pt x="7181" y="133160"/>
                  </a:lnTo>
                  <a:lnTo>
                    <a:pt x="7194" y="126810"/>
                  </a:lnTo>
                  <a:close/>
                </a:path>
                <a:path w="1399540" h="1339850">
                  <a:moveTo>
                    <a:pt x="1399229" y="126810"/>
                  </a:moveTo>
                  <a:lnTo>
                    <a:pt x="1395308" y="126810"/>
                  </a:lnTo>
                  <a:lnTo>
                    <a:pt x="1395296" y="133160"/>
                  </a:lnTo>
                  <a:lnTo>
                    <a:pt x="1399222" y="133160"/>
                  </a:lnTo>
                  <a:lnTo>
                    <a:pt x="1399229" y="126810"/>
                  </a:lnTo>
                  <a:close/>
                </a:path>
                <a:path w="1399540" h="1339850">
                  <a:moveTo>
                    <a:pt x="7181" y="133160"/>
                  </a:moveTo>
                  <a:lnTo>
                    <a:pt x="2094" y="133160"/>
                  </a:lnTo>
                  <a:lnTo>
                    <a:pt x="2082" y="139510"/>
                  </a:lnTo>
                  <a:lnTo>
                    <a:pt x="7169" y="139510"/>
                  </a:lnTo>
                  <a:lnTo>
                    <a:pt x="7181" y="133160"/>
                  </a:lnTo>
                  <a:close/>
                </a:path>
                <a:path w="1399540" h="1339850">
                  <a:moveTo>
                    <a:pt x="1399222" y="133160"/>
                  </a:moveTo>
                  <a:lnTo>
                    <a:pt x="1395296" y="133160"/>
                  </a:lnTo>
                  <a:lnTo>
                    <a:pt x="1395284" y="139510"/>
                  </a:lnTo>
                  <a:lnTo>
                    <a:pt x="1399216" y="139510"/>
                  </a:lnTo>
                  <a:lnTo>
                    <a:pt x="1399222" y="133160"/>
                  </a:lnTo>
                  <a:close/>
                </a:path>
                <a:path w="1399540" h="1339850">
                  <a:moveTo>
                    <a:pt x="7169" y="139510"/>
                  </a:moveTo>
                  <a:lnTo>
                    <a:pt x="2082" y="139510"/>
                  </a:lnTo>
                  <a:lnTo>
                    <a:pt x="2070" y="145860"/>
                  </a:lnTo>
                  <a:lnTo>
                    <a:pt x="7157" y="145860"/>
                  </a:lnTo>
                  <a:lnTo>
                    <a:pt x="7169" y="139510"/>
                  </a:lnTo>
                  <a:close/>
                </a:path>
                <a:path w="1399540" h="1339850">
                  <a:moveTo>
                    <a:pt x="1399216" y="139510"/>
                  </a:moveTo>
                  <a:lnTo>
                    <a:pt x="1395284" y="139510"/>
                  </a:lnTo>
                  <a:lnTo>
                    <a:pt x="1395272" y="145860"/>
                  </a:lnTo>
                  <a:lnTo>
                    <a:pt x="1399210" y="145860"/>
                  </a:lnTo>
                  <a:lnTo>
                    <a:pt x="1399216" y="139510"/>
                  </a:lnTo>
                  <a:close/>
                </a:path>
                <a:path w="1399540" h="1339850">
                  <a:moveTo>
                    <a:pt x="7157" y="145860"/>
                  </a:moveTo>
                  <a:lnTo>
                    <a:pt x="2070" y="145860"/>
                  </a:lnTo>
                  <a:lnTo>
                    <a:pt x="2058" y="152210"/>
                  </a:lnTo>
                  <a:lnTo>
                    <a:pt x="7145" y="152210"/>
                  </a:lnTo>
                  <a:lnTo>
                    <a:pt x="7157" y="145860"/>
                  </a:lnTo>
                  <a:close/>
                </a:path>
                <a:path w="1399540" h="1339850">
                  <a:moveTo>
                    <a:pt x="1399210" y="145860"/>
                  </a:moveTo>
                  <a:lnTo>
                    <a:pt x="1395272" y="145860"/>
                  </a:lnTo>
                  <a:lnTo>
                    <a:pt x="1395260" y="152210"/>
                  </a:lnTo>
                  <a:lnTo>
                    <a:pt x="1399204" y="152210"/>
                  </a:lnTo>
                  <a:lnTo>
                    <a:pt x="1399210" y="145860"/>
                  </a:lnTo>
                  <a:close/>
                </a:path>
                <a:path w="1399540" h="1339850">
                  <a:moveTo>
                    <a:pt x="7145" y="152210"/>
                  </a:moveTo>
                  <a:lnTo>
                    <a:pt x="2058" y="152210"/>
                  </a:lnTo>
                  <a:lnTo>
                    <a:pt x="2033" y="164910"/>
                  </a:lnTo>
                  <a:lnTo>
                    <a:pt x="7121" y="164910"/>
                  </a:lnTo>
                  <a:lnTo>
                    <a:pt x="7145" y="152210"/>
                  </a:lnTo>
                  <a:close/>
                </a:path>
                <a:path w="1399540" h="1339850">
                  <a:moveTo>
                    <a:pt x="1399204" y="152210"/>
                  </a:moveTo>
                  <a:lnTo>
                    <a:pt x="1395260" y="152210"/>
                  </a:lnTo>
                  <a:lnTo>
                    <a:pt x="1395236" y="164910"/>
                  </a:lnTo>
                  <a:lnTo>
                    <a:pt x="1399192" y="164910"/>
                  </a:lnTo>
                  <a:lnTo>
                    <a:pt x="1399204" y="152210"/>
                  </a:lnTo>
                  <a:close/>
                </a:path>
                <a:path w="1399540" h="1339850">
                  <a:moveTo>
                    <a:pt x="7121" y="164910"/>
                  </a:moveTo>
                  <a:lnTo>
                    <a:pt x="2033" y="164910"/>
                  </a:lnTo>
                  <a:lnTo>
                    <a:pt x="2024" y="169990"/>
                  </a:lnTo>
                  <a:lnTo>
                    <a:pt x="7111" y="169990"/>
                  </a:lnTo>
                  <a:lnTo>
                    <a:pt x="7121" y="164910"/>
                  </a:lnTo>
                  <a:close/>
                </a:path>
                <a:path w="1399540" h="1339850">
                  <a:moveTo>
                    <a:pt x="1399192" y="164910"/>
                  </a:moveTo>
                  <a:lnTo>
                    <a:pt x="1395236" y="164910"/>
                  </a:lnTo>
                  <a:lnTo>
                    <a:pt x="1395226" y="169990"/>
                  </a:lnTo>
                  <a:lnTo>
                    <a:pt x="1399188" y="169990"/>
                  </a:lnTo>
                  <a:lnTo>
                    <a:pt x="1399192" y="164910"/>
                  </a:lnTo>
                  <a:close/>
                </a:path>
                <a:path w="1399540" h="1339850">
                  <a:moveTo>
                    <a:pt x="7111" y="169990"/>
                  </a:moveTo>
                  <a:lnTo>
                    <a:pt x="2024" y="169990"/>
                  </a:lnTo>
                  <a:lnTo>
                    <a:pt x="2009" y="177610"/>
                  </a:lnTo>
                  <a:lnTo>
                    <a:pt x="7096" y="177610"/>
                  </a:lnTo>
                  <a:lnTo>
                    <a:pt x="7111" y="169990"/>
                  </a:lnTo>
                  <a:close/>
                </a:path>
                <a:path w="1399540" h="1339850">
                  <a:moveTo>
                    <a:pt x="1399188" y="169990"/>
                  </a:moveTo>
                  <a:lnTo>
                    <a:pt x="1395226" y="169990"/>
                  </a:lnTo>
                  <a:lnTo>
                    <a:pt x="1395211" y="177610"/>
                  </a:lnTo>
                  <a:lnTo>
                    <a:pt x="1399180" y="177610"/>
                  </a:lnTo>
                  <a:lnTo>
                    <a:pt x="1399188" y="169990"/>
                  </a:lnTo>
                  <a:close/>
                </a:path>
                <a:path w="1399540" h="1339850">
                  <a:moveTo>
                    <a:pt x="7096" y="177610"/>
                  </a:moveTo>
                  <a:lnTo>
                    <a:pt x="2009" y="177610"/>
                  </a:lnTo>
                  <a:lnTo>
                    <a:pt x="1997" y="183960"/>
                  </a:lnTo>
                  <a:lnTo>
                    <a:pt x="7084" y="183960"/>
                  </a:lnTo>
                  <a:lnTo>
                    <a:pt x="7096" y="177610"/>
                  </a:lnTo>
                  <a:close/>
                </a:path>
                <a:path w="1399540" h="1339850">
                  <a:moveTo>
                    <a:pt x="1399180" y="177610"/>
                  </a:moveTo>
                  <a:lnTo>
                    <a:pt x="1395211" y="177610"/>
                  </a:lnTo>
                  <a:lnTo>
                    <a:pt x="1395199" y="183960"/>
                  </a:lnTo>
                  <a:lnTo>
                    <a:pt x="1399174" y="183960"/>
                  </a:lnTo>
                  <a:lnTo>
                    <a:pt x="1399180" y="177610"/>
                  </a:lnTo>
                  <a:close/>
                </a:path>
                <a:path w="1399540" h="1339850">
                  <a:moveTo>
                    <a:pt x="7084" y="183960"/>
                  </a:moveTo>
                  <a:lnTo>
                    <a:pt x="1997" y="183960"/>
                  </a:lnTo>
                  <a:lnTo>
                    <a:pt x="1985" y="190310"/>
                  </a:lnTo>
                  <a:lnTo>
                    <a:pt x="7072" y="190310"/>
                  </a:lnTo>
                  <a:lnTo>
                    <a:pt x="7084" y="183960"/>
                  </a:lnTo>
                  <a:close/>
                </a:path>
                <a:path w="1399540" h="1339850">
                  <a:moveTo>
                    <a:pt x="1399174" y="183960"/>
                  </a:moveTo>
                  <a:lnTo>
                    <a:pt x="1395199" y="183960"/>
                  </a:lnTo>
                  <a:lnTo>
                    <a:pt x="1395187" y="190310"/>
                  </a:lnTo>
                  <a:lnTo>
                    <a:pt x="1399168" y="190310"/>
                  </a:lnTo>
                  <a:lnTo>
                    <a:pt x="1399174" y="183960"/>
                  </a:lnTo>
                  <a:close/>
                </a:path>
                <a:path w="1399540" h="1339850">
                  <a:moveTo>
                    <a:pt x="7072" y="190310"/>
                  </a:moveTo>
                  <a:lnTo>
                    <a:pt x="1985" y="190310"/>
                  </a:lnTo>
                  <a:lnTo>
                    <a:pt x="1973" y="196660"/>
                  </a:lnTo>
                  <a:lnTo>
                    <a:pt x="7060" y="196660"/>
                  </a:lnTo>
                  <a:lnTo>
                    <a:pt x="7072" y="190310"/>
                  </a:lnTo>
                  <a:close/>
                </a:path>
                <a:path w="1399540" h="1339850">
                  <a:moveTo>
                    <a:pt x="1399168" y="190310"/>
                  </a:moveTo>
                  <a:lnTo>
                    <a:pt x="1395187" y="190310"/>
                  </a:lnTo>
                  <a:lnTo>
                    <a:pt x="1395175" y="196660"/>
                  </a:lnTo>
                  <a:lnTo>
                    <a:pt x="1399162" y="196660"/>
                  </a:lnTo>
                  <a:lnTo>
                    <a:pt x="1399168" y="190310"/>
                  </a:lnTo>
                  <a:close/>
                </a:path>
                <a:path w="1399540" h="1339850">
                  <a:moveTo>
                    <a:pt x="7060" y="196660"/>
                  </a:moveTo>
                  <a:lnTo>
                    <a:pt x="1973" y="196660"/>
                  </a:lnTo>
                  <a:lnTo>
                    <a:pt x="1964" y="201740"/>
                  </a:lnTo>
                  <a:lnTo>
                    <a:pt x="7050" y="201740"/>
                  </a:lnTo>
                  <a:lnTo>
                    <a:pt x="7060" y="196660"/>
                  </a:lnTo>
                  <a:close/>
                </a:path>
                <a:path w="1399540" h="1339850">
                  <a:moveTo>
                    <a:pt x="1399162" y="196660"/>
                  </a:moveTo>
                  <a:lnTo>
                    <a:pt x="1395175" y="196660"/>
                  </a:lnTo>
                  <a:lnTo>
                    <a:pt x="1395165" y="201740"/>
                  </a:lnTo>
                  <a:lnTo>
                    <a:pt x="1399157" y="201740"/>
                  </a:lnTo>
                  <a:lnTo>
                    <a:pt x="1399162" y="196660"/>
                  </a:lnTo>
                  <a:close/>
                </a:path>
                <a:path w="1399540" h="1339850">
                  <a:moveTo>
                    <a:pt x="7050" y="201740"/>
                  </a:moveTo>
                  <a:lnTo>
                    <a:pt x="1964" y="201740"/>
                  </a:lnTo>
                  <a:lnTo>
                    <a:pt x="1951" y="208090"/>
                  </a:lnTo>
                  <a:lnTo>
                    <a:pt x="7038" y="208090"/>
                  </a:lnTo>
                  <a:lnTo>
                    <a:pt x="7050" y="201740"/>
                  </a:lnTo>
                  <a:close/>
                </a:path>
                <a:path w="1399540" h="1339850">
                  <a:moveTo>
                    <a:pt x="1399157" y="201740"/>
                  </a:moveTo>
                  <a:lnTo>
                    <a:pt x="1395165" y="201740"/>
                  </a:lnTo>
                  <a:lnTo>
                    <a:pt x="1395153" y="208090"/>
                  </a:lnTo>
                  <a:lnTo>
                    <a:pt x="1399151" y="208090"/>
                  </a:lnTo>
                  <a:lnTo>
                    <a:pt x="1399157" y="201740"/>
                  </a:lnTo>
                  <a:close/>
                </a:path>
                <a:path w="1399540" h="1339850">
                  <a:moveTo>
                    <a:pt x="7038" y="208090"/>
                  </a:moveTo>
                  <a:lnTo>
                    <a:pt x="1951" y="208090"/>
                  </a:lnTo>
                  <a:lnTo>
                    <a:pt x="1939" y="214440"/>
                  </a:lnTo>
                  <a:lnTo>
                    <a:pt x="7026" y="214440"/>
                  </a:lnTo>
                  <a:lnTo>
                    <a:pt x="7038" y="208090"/>
                  </a:lnTo>
                  <a:close/>
                </a:path>
                <a:path w="1399540" h="1339850">
                  <a:moveTo>
                    <a:pt x="1399151" y="208090"/>
                  </a:moveTo>
                  <a:lnTo>
                    <a:pt x="1395153" y="208090"/>
                  </a:lnTo>
                  <a:lnTo>
                    <a:pt x="1395141" y="214440"/>
                  </a:lnTo>
                  <a:lnTo>
                    <a:pt x="1399145" y="214440"/>
                  </a:lnTo>
                  <a:lnTo>
                    <a:pt x="1399151" y="208090"/>
                  </a:lnTo>
                  <a:close/>
                </a:path>
                <a:path w="1399540" h="1339850">
                  <a:moveTo>
                    <a:pt x="7026" y="214440"/>
                  </a:moveTo>
                  <a:lnTo>
                    <a:pt x="1939" y="214440"/>
                  </a:lnTo>
                  <a:lnTo>
                    <a:pt x="1927" y="220790"/>
                  </a:lnTo>
                  <a:lnTo>
                    <a:pt x="7014" y="220790"/>
                  </a:lnTo>
                  <a:lnTo>
                    <a:pt x="7026" y="214440"/>
                  </a:lnTo>
                  <a:close/>
                </a:path>
                <a:path w="1399540" h="1339850">
                  <a:moveTo>
                    <a:pt x="1399145" y="214440"/>
                  </a:moveTo>
                  <a:lnTo>
                    <a:pt x="1395141" y="214440"/>
                  </a:lnTo>
                  <a:lnTo>
                    <a:pt x="1395129" y="220790"/>
                  </a:lnTo>
                  <a:lnTo>
                    <a:pt x="1399139" y="220790"/>
                  </a:lnTo>
                  <a:lnTo>
                    <a:pt x="1399145" y="214440"/>
                  </a:lnTo>
                  <a:close/>
                </a:path>
                <a:path w="1399540" h="1339850">
                  <a:moveTo>
                    <a:pt x="7014" y="220790"/>
                  </a:moveTo>
                  <a:lnTo>
                    <a:pt x="1927" y="220790"/>
                  </a:lnTo>
                  <a:lnTo>
                    <a:pt x="1915" y="227140"/>
                  </a:lnTo>
                  <a:lnTo>
                    <a:pt x="7002" y="227140"/>
                  </a:lnTo>
                  <a:lnTo>
                    <a:pt x="7014" y="220790"/>
                  </a:lnTo>
                  <a:close/>
                </a:path>
                <a:path w="1399540" h="1339850">
                  <a:moveTo>
                    <a:pt x="1399139" y="220790"/>
                  </a:moveTo>
                  <a:lnTo>
                    <a:pt x="1395129" y="220790"/>
                  </a:lnTo>
                  <a:lnTo>
                    <a:pt x="1395117" y="227140"/>
                  </a:lnTo>
                  <a:lnTo>
                    <a:pt x="1399133" y="227140"/>
                  </a:lnTo>
                  <a:lnTo>
                    <a:pt x="1399139" y="220790"/>
                  </a:lnTo>
                  <a:close/>
                </a:path>
                <a:path w="1399540" h="1339850">
                  <a:moveTo>
                    <a:pt x="7002" y="227140"/>
                  </a:moveTo>
                  <a:lnTo>
                    <a:pt x="1915" y="227140"/>
                  </a:lnTo>
                  <a:lnTo>
                    <a:pt x="1903" y="233490"/>
                  </a:lnTo>
                  <a:lnTo>
                    <a:pt x="6990" y="233490"/>
                  </a:lnTo>
                  <a:lnTo>
                    <a:pt x="7002" y="227140"/>
                  </a:lnTo>
                  <a:close/>
                </a:path>
                <a:path w="1399540" h="1339850">
                  <a:moveTo>
                    <a:pt x="1399133" y="227140"/>
                  </a:moveTo>
                  <a:lnTo>
                    <a:pt x="1395117" y="227140"/>
                  </a:lnTo>
                  <a:lnTo>
                    <a:pt x="1395104" y="233490"/>
                  </a:lnTo>
                  <a:lnTo>
                    <a:pt x="1399127" y="233490"/>
                  </a:lnTo>
                  <a:lnTo>
                    <a:pt x="1399133" y="227140"/>
                  </a:lnTo>
                  <a:close/>
                </a:path>
                <a:path w="1399540" h="1339850">
                  <a:moveTo>
                    <a:pt x="6990" y="233490"/>
                  </a:moveTo>
                  <a:lnTo>
                    <a:pt x="1903" y="233490"/>
                  </a:lnTo>
                  <a:lnTo>
                    <a:pt x="1889" y="241110"/>
                  </a:lnTo>
                  <a:lnTo>
                    <a:pt x="6975" y="241110"/>
                  </a:lnTo>
                  <a:lnTo>
                    <a:pt x="6990" y="233490"/>
                  </a:lnTo>
                  <a:close/>
                </a:path>
                <a:path w="1399540" h="1339850">
                  <a:moveTo>
                    <a:pt x="1399127" y="233490"/>
                  </a:moveTo>
                  <a:lnTo>
                    <a:pt x="1395104" y="233490"/>
                  </a:lnTo>
                  <a:lnTo>
                    <a:pt x="1395090" y="241110"/>
                  </a:lnTo>
                  <a:lnTo>
                    <a:pt x="1399120" y="241110"/>
                  </a:lnTo>
                  <a:lnTo>
                    <a:pt x="1399127" y="233490"/>
                  </a:lnTo>
                  <a:close/>
                </a:path>
                <a:path w="1399540" h="1339850">
                  <a:moveTo>
                    <a:pt x="6975" y="241110"/>
                  </a:moveTo>
                  <a:lnTo>
                    <a:pt x="1889" y="241110"/>
                  </a:lnTo>
                  <a:lnTo>
                    <a:pt x="1865" y="253810"/>
                  </a:lnTo>
                  <a:lnTo>
                    <a:pt x="6951" y="253810"/>
                  </a:lnTo>
                  <a:lnTo>
                    <a:pt x="6975" y="241110"/>
                  </a:lnTo>
                  <a:close/>
                </a:path>
                <a:path w="1399540" h="1339850">
                  <a:moveTo>
                    <a:pt x="1399120" y="241110"/>
                  </a:moveTo>
                  <a:lnTo>
                    <a:pt x="1395090" y="241110"/>
                  </a:lnTo>
                  <a:lnTo>
                    <a:pt x="1395066" y="253810"/>
                  </a:lnTo>
                  <a:lnTo>
                    <a:pt x="1399108" y="253810"/>
                  </a:lnTo>
                  <a:lnTo>
                    <a:pt x="1399120" y="241110"/>
                  </a:lnTo>
                  <a:close/>
                </a:path>
                <a:path w="1399540" h="1339850">
                  <a:moveTo>
                    <a:pt x="6951" y="253810"/>
                  </a:moveTo>
                  <a:lnTo>
                    <a:pt x="1865" y="253810"/>
                  </a:lnTo>
                  <a:lnTo>
                    <a:pt x="1841" y="266510"/>
                  </a:lnTo>
                  <a:lnTo>
                    <a:pt x="6926" y="266510"/>
                  </a:lnTo>
                  <a:lnTo>
                    <a:pt x="6951" y="253810"/>
                  </a:lnTo>
                  <a:close/>
                </a:path>
                <a:path w="1399540" h="1339850">
                  <a:moveTo>
                    <a:pt x="1399108" y="253810"/>
                  </a:moveTo>
                  <a:lnTo>
                    <a:pt x="1395066" y="253810"/>
                  </a:lnTo>
                  <a:lnTo>
                    <a:pt x="1395041" y="266510"/>
                  </a:lnTo>
                  <a:lnTo>
                    <a:pt x="1399096" y="266510"/>
                  </a:lnTo>
                  <a:lnTo>
                    <a:pt x="1399108" y="253810"/>
                  </a:lnTo>
                  <a:close/>
                </a:path>
                <a:path w="1399540" h="1339850">
                  <a:moveTo>
                    <a:pt x="6926" y="266510"/>
                  </a:moveTo>
                  <a:lnTo>
                    <a:pt x="1841" y="266510"/>
                  </a:lnTo>
                  <a:lnTo>
                    <a:pt x="1831" y="271590"/>
                  </a:lnTo>
                  <a:lnTo>
                    <a:pt x="6917" y="271590"/>
                  </a:lnTo>
                  <a:lnTo>
                    <a:pt x="6926" y="266510"/>
                  </a:lnTo>
                  <a:close/>
                </a:path>
                <a:path w="1399540" h="1339850">
                  <a:moveTo>
                    <a:pt x="1399096" y="266510"/>
                  </a:moveTo>
                  <a:lnTo>
                    <a:pt x="1395041" y="266510"/>
                  </a:lnTo>
                  <a:lnTo>
                    <a:pt x="1395032" y="271590"/>
                  </a:lnTo>
                  <a:lnTo>
                    <a:pt x="1399091" y="271590"/>
                  </a:lnTo>
                  <a:lnTo>
                    <a:pt x="1399096" y="266510"/>
                  </a:lnTo>
                  <a:close/>
                </a:path>
                <a:path w="1399540" h="1339850">
                  <a:moveTo>
                    <a:pt x="6917" y="271590"/>
                  </a:moveTo>
                  <a:lnTo>
                    <a:pt x="1831" y="271590"/>
                  </a:lnTo>
                  <a:lnTo>
                    <a:pt x="1817" y="279210"/>
                  </a:lnTo>
                  <a:lnTo>
                    <a:pt x="6902" y="279210"/>
                  </a:lnTo>
                  <a:lnTo>
                    <a:pt x="6917" y="271590"/>
                  </a:lnTo>
                  <a:close/>
                </a:path>
                <a:path w="1399540" h="1339850">
                  <a:moveTo>
                    <a:pt x="1399091" y="271590"/>
                  </a:moveTo>
                  <a:lnTo>
                    <a:pt x="1395032" y="271590"/>
                  </a:lnTo>
                  <a:lnTo>
                    <a:pt x="1395017" y="279210"/>
                  </a:lnTo>
                  <a:lnTo>
                    <a:pt x="1399084" y="279210"/>
                  </a:lnTo>
                  <a:lnTo>
                    <a:pt x="1399091" y="271590"/>
                  </a:lnTo>
                  <a:close/>
                </a:path>
                <a:path w="1399540" h="1339850">
                  <a:moveTo>
                    <a:pt x="6902" y="279210"/>
                  </a:moveTo>
                  <a:lnTo>
                    <a:pt x="1817" y="279210"/>
                  </a:lnTo>
                  <a:lnTo>
                    <a:pt x="1804" y="285560"/>
                  </a:lnTo>
                  <a:lnTo>
                    <a:pt x="6890" y="285560"/>
                  </a:lnTo>
                  <a:lnTo>
                    <a:pt x="6902" y="279210"/>
                  </a:lnTo>
                  <a:close/>
                </a:path>
                <a:path w="1399540" h="1339850">
                  <a:moveTo>
                    <a:pt x="1399084" y="279210"/>
                  </a:moveTo>
                  <a:lnTo>
                    <a:pt x="1395017" y="279210"/>
                  </a:lnTo>
                  <a:lnTo>
                    <a:pt x="1395005" y="285560"/>
                  </a:lnTo>
                  <a:lnTo>
                    <a:pt x="1399078" y="285560"/>
                  </a:lnTo>
                  <a:lnTo>
                    <a:pt x="1399084" y="279210"/>
                  </a:lnTo>
                  <a:close/>
                </a:path>
                <a:path w="1399540" h="1339850">
                  <a:moveTo>
                    <a:pt x="6890" y="285560"/>
                  </a:moveTo>
                  <a:lnTo>
                    <a:pt x="1804" y="285560"/>
                  </a:lnTo>
                  <a:lnTo>
                    <a:pt x="1792" y="291910"/>
                  </a:lnTo>
                  <a:lnTo>
                    <a:pt x="6878" y="291910"/>
                  </a:lnTo>
                  <a:lnTo>
                    <a:pt x="6890" y="285560"/>
                  </a:lnTo>
                  <a:close/>
                </a:path>
                <a:path w="1399540" h="1339850">
                  <a:moveTo>
                    <a:pt x="1399078" y="285560"/>
                  </a:moveTo>
                  <a:lnTo>
                    <a:pt x="1395005" y="285560"/>
                  </a:lnTo>
                  <a:lnTo>
                    <a:pt x="1394993" y="291910"/>
                  </a:lnTo>
                  <a:lnTo>
                    <a:pt x="1399072" y="291910"/>
                  </a:lnTo>
                  <a:lnTo>
                    <a:pt x="1399078" y="285560"/>
                  </a:lnTo>
                  <a:close/>
                </a:path>
                <a:path w="1399540" h="1339850">
                  <a:moveTo>
                    <a:pt x="6878" y="291910"/>
                  </a:moveTo>
                  <a:lnTo>
                    <a:pt x="1792" y="291910"/>
                  </a:lnTo>
                  <a:lnTo>
                    <a:pt x="1783" y="296990"/>
                  </a:lnTo>
                  <a:lnTo>
                    <a:pt x="6868" y="296990"/>
                  </a:lnTo>
                  <a:lnTo>
                    <a:pt x="6878" y="291910"/>
                  </a:lnTo>
                  <a:close/>
                </a:path>
                <a:path w="1399540" h="1339850">
                  <a:moveTo>
                    <a:pt x="1399072" y="291910"/>
                  </a:moveTo>
                  <a:lnTo>
                    <a:pt x="1394993" y="291910"/>
                  </a:lnTo>
                  <a:lnTo>
                    <a:pt x="1394983" y="296990"/>
                  </a:lnTo>
                  <a:lnTo>
                    <a:pt x="1399067" y="296990"/>
                  </a:lnTo>
                  <a:lnTo>
                    <a:pt x="1399072" y="291910"/>
                  </a:lnTo>
                  <a:close/>
                </a:path>
                <a:path w="1399540" h="1339850">
                  <a:moveTo>
                    <a:pt x="6868" y="296990"/>
                  </a:moveTo>
                  <a:lnTo>
                    <a:pt x="1783" y="296990"/>
                  </a:lnTo>
                  <a:lnTo>
                    <a:pt x="1768" y="304610"/>
                  </a:lnTo>
                  <a:lnTo>
                    <a:pt x="6854" y="304610"/>
                  </a:lnTo>
                  <a:lnTo>
                    <a:pt x="6868" y="296990"/>
                  </a:lnTo>
                  <a:close/>
                </a:path>
                <a:path w="1399540" h="1339850">
                  <a:moveTo>
                    <a:pt x="1399067" y="296990"/>
                  </a:moveTo>
                  <a:lnTo>
                    <a:pt x="1394983" y="296990"/>
                  </a:lnTo>
                  <a:lnTo>
                    <a:pt x="1394968" y="304610"/>
                  </a:lnTo>
                  <a:lnTo>
                    <a:pt x="1399060" y="304610"/>
                  </a:lnTo>
                  <a:lnTo>
                    <a:pt x="1399067" y="296990"/>
                  </a:lnTo>
                  <a:close/>
                </a:path>
                <a:path w="1399540" h="1339850">
                  <a:moveTo>
                    <a:pt x="6854" y="304610"/>
                  </a:moveTo>
                  <a:lnTo>
                    <a:pt x="1768" y="304610"/>
                  </a:lnTo>
                  <a:lnTo>
                    <a:pt x="1759" y="309690"/>
                  </a:lnTo>
                  <a:lnTo>
                    <a:pt x="6844" y="309690"/>
                  </a:lnTo>
                  <a:lnTo>
                    <a:pt x="6854" y="304610"/>
                  </a:lnTo>
                  <a:close/>
                </a:path>
                <a:path w="1399540" h="1339850">
                  <a:moveTo>
                    <a:pt x="1399060" y="304610"/>
                  </a:moveTo>
                  <a:lnTo>
                    <a:pt x="1394968" y="304610"/>
                  </a:lnTo>
                  <a:lnTo>
                    <a:pt x="1394959" y="309690"/>
                  </a:lnTo>
                  <a:lnTo>
                    <a:pt x="1399055" y="309690"/>
                  </a:lnTo>
                  <a:lnTo>
                    <a:pt x="1399060" y="304610"/>
                  </a:lnTo>
                  <a:close/>
                </a:path>
                <a:path w="1399540" h="1339850">
                  <a:moveTo>
                    <a:pt x="6844" y="309690"/>
                  </a:moveTo>
                  <a:lnTo>
                    <a:pt x="1759" y="309690"/>
                  </a:lnTo>
                  <a:lnTo>
                    <a:pt x="1744" y="317310"/>
                  </a:lnTo>
                  <a:lnTo>
                    <a:pt x="6829" y="317310"/>
                  </a:lnTo>
                  <a:lnTo>
                    <a:pt x="6844" y="309690"/>
                  </a:lnTo>
                  <a:close/>
                </a:path>
                <a:path w="1399540" h="1339850">
                  <a:moveTo>
                    <a:pt x="1399055" y="309690"/>
                  </a:moveTo>
                  <a:lnTo>
                    <a:pt x="1394959" y="309690"/>
                  </a:lnTo>
                  <a:lnTo>
                    <a:pt x="1394944" y="317310"/>
                  </a:lnTo>
                  <a:lnTo>
                    <a:pt x="1399048" y="317310"/>
                  </a:lnTo>
                  <a:lnTo>
                    <a:pt x="1399055" y="309690"/>
                  </a:lnTo>
                  <a:close/>
                </a:path>
                <a:path w="1399540" h="1339850">
                  <a:moveTo>
                    <a:pt x="6829" y="317310"/>
                  </a:moveTo>
                  <a:lnTo>
                    <a:pt x="1744" y="317310"/>
                  </a:lnTo>
                  <a:lnTo>
                    <a:pt x="1720" y="330010"/>
                  </a:lnTo>
                  <a:lnTo>
                    <a:pt x="6805" y="330010"/>
                  </a:lnTo>
                  <a:lnTo>
                    <a:pt x="6829" y="317310"/>
                  </a:lnTo>
                  <a:close/>
                </a:path>
                <a:path w="1399540" h="1339850">
                  <a:moveTo>
                    <a:pt x="1399048" y="317310"/>
                  </a:moveTo>
                  <a:lnTo>
                    <a:pt x="1394944" y="317310"/>
                  </a:lnTo>
                  <a:lnTo>
                    <a:pt x="1394920" y="330010"/>
                  </a:lnTo>
                  <a:lnTo>
                    <a:pt x="1399036" y="330010"/>
                  </a:lnTo>
                  <a:lnTo>
                    <a:pt x="1399048" y="317310"/>
                  </a:lnTo>
                  <a:close/>
                </a:path>
                <a:path w="1399540" h="1339850">
                  <a:moveTo>
                    <a:pt x="6805" y="330010"/>
                  </a:moveTo>
                  <a:lnTo>
                    <a:pt x="1720" y="330010"/>
                  </a:lnTo>
                  <a:lnTo>
                    <a:pt x="1696" y="342710"/>
                  </a:lnTo>
                  <a:lnTo>
                    <a:pt x="6781" y="342710"/>
                  </a:lnTo>
                  <a:lnTo>
                    <a:pt x="6805" y="330010"/>
                  </a:lnTo>
                  <a:close/>
                </a:path>
                <a:path w="1399540" h="1339850">
                  <a:moveTo>
                    <a:pt x="1399036" y="330010"/>
                  </a:moveTo>
                  <a:lnTo>
                    <a:pt x="1394920" y="330010"/>
                  </a:lnTo>
                  <a:lnTo>
                    <a:pt x="1394896" y="342710"/>
                  </a:lnTo>
                  <a:lnTo>
                    <a:pt x="1399023" y="342710"/>
                  </a:lnTo>
                  <a:lnTo>
                    <a:pt x="1399036" y="330010"/>
                  </a:lnTo>
                  <a:close/>
                </a:path>
                <a:path w="1399540" h="1339850">
                  <a:moveTo>
                    <a:pt x="6781" y="342710"/>
                  </a:moveTo>
                  <a:lnTo>
                    <a:pt x="1696" y="342710"/>
                  </a:lnTo>
                  <a:lnTo>
                    <a:pt x="1684" y="349060"/>
                  </a:lnTo>
                  <a:lnTo>
                    <a:pt x="6769" y="349060"/>
                  </a:lnTo>
                  <a:lnTo>
                    <a:pt x="6781" y="342710"/>
                  </a:lnTo>
                  <a:close/>
                </a:path>
                <a:path w="1399540" h="1339850">
                  <a:moveTo>
                    <a:pt x="1399023" y="342710"/>
                  </a:moveTo>
                  <a:lnTo>
                    <a:pt x="1394896" y="342710"/>
                  </a:lnTo>
                  <a:lnTo>
                    <a:pt x="1394883" y="349060"/>
                  </a:lnTo>
                  <a:lnTo>
                    <a:pt x="1399017" y="349060"/>
                  </a:lnTo>
                  <a:lnTo>
                    <a:pt x="1399023" y="342710"/>
                  </a:lnTo>
                  <a:close/>
                </a:path>
                <a:path w="1399540" h="1339850">
                  <a:moveTo>
                    <a:pt x="6769" y="349060"/>
                  </a:moveTo>
                  <a:lnTo>
                    <a:pt x="1684" y="349060"/>
                  </a:lnTo>
                  <a:lnTo>
                    <a:pt x="1662" y="360490"/>
                  </a:lnTo>
                  <a:lnTo>
                    <a:pt x="6747" y="360490"/>
                  </a:lnTo>
                  <a:lnTo>
                    <a:pt x="6769" y="349060"/>
                  </a:lnTo>
                  <a:close/>
                </a:path>
                <a:path w="1399540" h="1339850">
                  <a:moveTo>
                    <a:pt x="1399017" y="349060"/>
                  </a:moveTo>
                  <a:lnTo>
                    <a:pt x="1394883" y="349060"/>
                  </a:lnTo>
                  <a:lnTo>
                    <a:pt x="1394862" y="360490"/>
                  </a:lnTo>
                  <a:lnTo>
                    <a:pt x="1399007" y="360490"/>
                  </a:lnTo>
                  <a:lnTo>
                    <a:pt x="1399017" y="349060"/>
                  </a:lnTo>
                  <a:close/>
                </a:path>
                <a:path w="1399540" h="1339850">
                  <a:moveTo>
                    <a:pt x="6747" y="360490"/>
                  </a:moveTo>
                  <a:lnTo>
                    <a:pt x="1662" y="360490"/>
                  </a:lnTo>
                  <a:lnTo>
                    <a:pt x="1636" y="374460"/>
                  </a:lnTo>
                  <a:lnTo>
                    <a:pt x="6720" y="374460"/>
                  </a:lnTo>
                  <a:lnTo>
                    <a:pt x="6747" y="360490"/>
                  </a:lnTo>
                  <a:close/>
                </a:path>
                <a:path w="1399540" h="1339850">
                  <a:moveTo>
                    <a:pt x="1399007" y="360490"/>
                  </a:moveTo>
                  <a:lnTo>
                    <a:pt x="1394862" y="360490"/>
                  </a:lnTo>
                  <a:lnTo>
                    <a:pt x="1394835" y="374460"/>
                  </a:lnTo>
                  <a:lnTo>
                    <a:pt x="1398993" y="374460"/>
                  </a:lnTo>
                  <a:lnTo>
                    <a:pt x="1399007" y="360490"/>
                  </a:lnTo>
                  <a:close/>
                </a:path>
                <a:path w="1399540" h="1339850">
                  <a:moveTo>
                    <a:pt x="6720" y="374460"/>
                  </a:moveTo>
                  <a:lnTo>
                    <a:pt x="1636" y="374460"/>
                  </a:lnTo>
                  <a:lnTo>
                    <a:pt x="1626" y="379540"/>
                  </a:lnTo>
                  <a:lnTo>
                    <a:pt x="6710" y="379540"/>
                  </a:lnTo>
                  <a:lnTo>
                    <a:pt x="6720" y="374460"/>
                  </a:lnTo>
                  <a:close/>
                </a:path>
                <a:path w="1399540" h="1339850">
                  <a:moveTo>
                    <a:pt x="1398993" y="374460"/>
                  </a:moveTo>
                  <a:lnTo>
                    <a:pt x="1394835" y="374460"/>
                  </a:lnTo>
                  <a:lnTo>
                    <a:pt x="1394825" y="379540"/>
                  </a:lnTo>
                  <a:lnTo>
                    <a:pt x="1398989" y="379540"/>
                  </a:lnTo>
                  <a:lnTo>
                    <a:pt x="1398993" y="374460"/>
                  </a:lnTo>
                  <a:close/>
                </a:path>
                <a:path w="1399540" h="1339850">
                  <a:moveTo>
                    <a:pt x="6710" y="379540"/>
                  </a:moveTo>
                  <a:lnTo>
                    <a:pt x="1626" y="379540"/>
                  </a:lnTo>
                  <a:lnTo>
                    <a:pt x="1614" y="385890"/>
                  </a:lnTo>
                  <a:lnTo>
                    <a:pt x="6698" y="385890"/>
                  </a:lnTo>
                  <a:lnTo>
                    <a:pt x="6710" y="379540"/>
                  </a:lnTo>
                  <a:close/>
                </a:path>
                <a:path w="1399540" h="1339850">
                  <a:moveTo>
                    <a:pt x="1398989" y="379540"/>
                  </a:moveTo>
                  <a:lnTo>
                    <a:pt x="1394825" y="379540"/>
                  </a:lnTo>
                  <a:lnTo>
                    <a:pt x="1394813" y="385890"/>
                  </a:lnTo>
                  <a:lnTo>
                    <a:pt x="1398982" y="385890"/>
                  </a:lnTo>
                  <a:lnTo>
                    <a:pt x="1398989" y="379540"/>
                  </a:lnTo>
                  <a:close/>
                </a:path>
                <a:path w="1399540" h="1339850">
                  <a:moveTo>
                    <a:pt x="6698" y="385890"/>
                  </a:moveTo>
                  <a:lnTo>
                    <a:pt x="1614" y="385890"/>
                  </a:lnTo>
                  <a:lnTo>
                    <a:pt x="1588" y="399860"/>
                  </a:lnTo>
                  <a:lnTo>
                    <a:pt x="6672" y="399860"/>
                  </a:lnTo>
                  <a:lnTo>
                    <a:pt x="6698" y="385890"/>
                  </a:lnTo>
                  <a:close/>
                </a:path>
                <a:path w="1399540" h="1339850">
                  <a:moveTo>
                    <a:pt x="1398982" y="385890"/>
                  </a:moveTo>
                  <a:lnTo>
                    <a:pt x="1394813" y="385890"/>
                  </a:lnTo>
                  <a:lnTo>
                    <a:pt x="1394786" y="399860"/>
                  </a:lnTo>
                  <a:lnTo>
                    <a:pt x="1398969" y="399860"/>
                  </a:lnTo>
                  <a:lnTo>
                    <a:pt x="1398982" y="385890"/>
                  </a:lnTo>
                  <a:close/>
                </a:path>
                <a:path w="1399540" h="1339850">
                  <a:moveTo>
                    <a:pt x="6672" y="399860"/>
                  </a:moveTo>
                  <a:lnTo>
                    <a:pt x="1588" y="399860"/>
                  </a:lnTo>
                  <a:lnTo>
                    <a:pt x="1395" y="501460"/>
                  </a:lnTo>
                  <a:lnTo>
                    <a:pt x="6477" y="501460"/>
                  </a:lnTo>
                  <a:lnTo>
                    <a:pt x="6672" y="399860"/>
                  </a:lnTo>
                  <a:close/>
                </a:path>
                <a:path w="1399540" h="1339850">
                  <a:moveTo>
                    <a:pt x="1398969" y="399860"/>
                  </a:moveTo>
                  <a:lnTo>
                    <a:pt x="1394786" y="399860"/>
                  </a:lnTo>
                  <a:lnTo>
                    <a:pt x="1394592" y="501460"/>
                  </a:lnTo>
                  <a:lnTo>
                    <a:pt x="1398873" y="501460"/>
                  </a:lnTo>
                  <a:lnTo>
                    <a:pt x="1398969" y="399860"/>
                  </a:lnTo>
                  <a:close/>
                </a:path>
                <a:path w="1399540" h="1339850">
                  <a:moveTo>
                    <a:pt x="6477" y="501460"/>
                  </a:moveTo>
                  <a:lnTo>
                    <a:pt x="1395" y="501460"/>
                  </a:lnTo>
                  <a:lnTo>
                    <a:pt x="1274" y="564960"/>
                  </a:lnTo>
                  <a:lnTo>
                    <a:pt x="6356" y="564960"/>
                  </a:lnTo>
                  <a:lnTo>
                    <a:pt x="6477" y="501460"/>
                  </a:lnTo>
                  <a:close/>
                </a:path>
                <a:path w="1399540" h="1339850">
                  <a:moveTo>
                    <a:pt x="1398873" y="501460"/>
                  </a:moveTo>
                  <a:lnTo>
                    <a:pt x="1394592" y="501460"/>
                  </a:lnTo>
                  <a:lnTo>
                    <a:pt x="1394471" y="564960"/>
                  </a:lnTo>
                  <a:lnTo>
                    <a:pt x="1398812" y="564960"/>
                  </a:lnTo>
                  <a:lnTo>
                    <a:pt x="1398873" y="501460"/>
                  </a:lnTo>
                  <a:close/>
                </a:path>
                <a:path w="1399540" h="1339850">
                  <a:moveTo>
                    <a:pt x="6356" y="564960"/>
                  </a:moveTo>
                  <a:lnTo>
                    <a:pt x="1274" y="564960"/>
                  </a:lnTo>
                  <a:lnTo>
                    <a:pt x="1142" y="634810"/>
                  </a:lnTo>
                  <a:lnTo>
                    <a:pt x="6222" y="634810"/>
                  </a:lnTo>
                  <a:lnTo>
                    <a:pt x="6356" y="564960"/>
                  </a:lnTo>
                  <a:close/>
                </a:path>
                <a:path w="1399540" h="1339850">
                  <a:moveTo>
                    <a:pt x="1398812" y="564960"/>
                  </a:moveTo>
                  <a:lnTo>
                    <a:pt x="1394471" y="564960"/>
                  </a:lnTo>
                  <a:lnTo>
                    <a:pt x="1394337" y="634810"/>
                  </a:lnTo>
                  <a:lnTo>
                    <a:pt x="1398746" y="634810"/>
                  </a:lnTo>
                  <a:lnTo>
                    <a:pt x="1398812" y="564960"/>
                  </a:lnTo>
                  <a:close/>
                </a:path>
                <a:path w="1399540" h="1339850">
                  <a:moveTo>
                    <a:pt x="6222" y="634810"/>
                  </a:moveTo>
                  <a:lnTo>
                    <a:pt x="1142" y="634810"/>
                  </a:lnTo>
                  <a:lnTo>
                    <a:pt x="759" y="836740"/>
                  </a:lnTo>
                  <a:lnTo>
                    <a:pt x="5836" y="836740"/>
                  </a:lnTo>
                  <a:lnTo>
                    <a:pt x="6222" y="634810"/>
                  </a:lnTo>
                  <a:close/>
                </a:path>
                <a:path w="1399540" h="1339850">
                  <a:moveTo>
                    <a:pt x="1398746" y="634810"/>
                  </a:moveTo>
                  <a:lnTo>
                    <a:pt x="1394337" y="634810"/>
                  </a:lnTo>
                  <a:lnTo>
                    <a:pt x="1393951" y="836740"/>
                  </a:lnTo>
                  <a:lnTo>
                    <a:pt x="1398554" y="836740"/>
                  </a:lnTo>
                  <a:lnTo>
                    <a:pt x="1398746" y="634810"/>
                  </a:lnTo>
                  <a:close/>
                </a:path>
                <a:path w="1399540" h="1339850">
                  <a:moveTo>
                    <a:pt x="5836" y="836740"/>
                  </a:moveTo>
                  <a:lnTo>
                    <a:pt x="759" y="836740"/>
                  </a:lnTo>
                  <a:lnTo>
                    <a:pt x="537" y="953580"/>
                  </a:lnTo>
                  <a:lnTo>
                    <a:pt x="5613" y="953580"/>
                  </a:lnTo>
                  <a:lnTo>
                    <a:pt x="5836" y="836740"/>
                  </a:lnTo>
                  <a:close/>
                </a:path>
                <a:path w="1399540" h="1339850">
                  <a:moveTo>
                    <a:pt x="1398554" y="836740"/>
                  </a:moveTo>
                  <a:lnTo>
                    <a:pt x="1393951" y="836740"/>
                  </a:lnTo>
                  <a:lnTo>
                    <a:pt x="1393728" y="953580"/>
                  </a:lnTo>
                  <a:lnTo>
                    <a:pt x="1398443" y="953580"/>
                  </a:lnTo>
                  <a:lnTo>
                    <a:pt x="1398554" y="836740"/>
                  </a:lnTo>
                  <a:close/>
                </a:path>
                <a:path w="1399540" h="1339850">
                  <a:moveTo>
                    <a:pt x="5613" y="953580"/>
                  </a:moveTo>
                  <a:lnTo>
                    <a:pt x="537" y="953580"/>
                  </a:lnTo>
                  <a:lnTo>
                    <a:pt x="525" y="959930"/>
                  </a:lnTo>
                  <a:lnTo>
                    <a:pt x="5601" y="959930"/>
                  </a:lnTo>
                  <a:lnTo>
                    <a:pt x="5613" y="953580"/>
                  </a:lnTo>
                  <a:close/>
                </a:path>
                <a:path w="1399540" h="1339850">
                  <a:moveTo>
                    <a:pt x="1398443" y="953580"/>
                  </a:moveTo>
                  <a:lnTo>
                    <a:pt x="1393728" y="953580"/>
                  </a:lnTo>
                  <a:lnTo>
                    <a:pt x="1393715" y="959930"/>
                  </a:lnTo>
                  <a:lnTo>
                    <a:pt x="1398437" y="959930"/>
                  </a:lnTo>
                  <a:lnTo>
                    <a:pt x="1398443" y="953580"/>
                  </a:lnTo>
                  <a:close/>
                </a:path>
                <a:path w="1399540" h="1339850">
                  <a:moveTo>
                    <a:pt x="5601" y="959930"/>
                  </a:moveTo>
                  <a:lnTo>
                    <a:pt x="525" y="959930"/>
                  </a:lnTo>
                  <a:lnTo>
                    <a:pt x="501" y="972630"/>
                  </a:lnTo>
                  <a:lnTo>
                    <a:pt x="5576" y="972630"/>
                  </a:lnTo>
                  <a:lnTo>
                    <a:pt x="5601" y="959930"/>
                  </a:lnTo>
                  <a:close/>
                </a:path>
                <a:path w="1399540" h="1339850">
                  <a:moveTo>
                    <a:pt x="1398437" y="959930"/>
                  </a:moveTo>
                  <a:lnTo>
                    <a:pt x="1393715" y="959930"/>
                  </a:lnTo>
                  <a:lnTo>
                    <a:pt x="1393691" y="972630"/>
                  </a:lnTo>
                  <a:lnTo>
                    <a:pt x="1398425" y="972630"/>
                  </a:lnTo>
                  <a:lnTo>
                    <a:pt x="1398437" y="959930"/>
                  </a:lnTo>
                  <a:close/>
                </a:path>
                <a:path w="1399540" h="1339850">
                  <a:moveTo>
                    <a:pt x="5576" y="972630"/>
                  </a:moveTo>
                  <a:lnTo>
                    <a:pt x="501" y="972630"/>
                  </a:lnTo>
                  <a:lnTo>
                    <a:pt x="494" y="976440"/>
                  </a:lnTo>
                  <a:lnTo>
                    <a:pt x="5569" y="976440"/>
                  </a:lnTo>
                  <a:lnTo>
                    <a:pt x="5576" y="972630"/>
                  </a:lnTo>
                  <a:close/>
                </a:path>
                <a:path w="1399540" h="1339850">
                  <a:moveTo>
                    <a:pt x="1398425" y="972630"/>
                  </a:moveTo>
                  <a:lnTo>
                    <a:pt x="1393691" y="972630"/>
                  </a:lnTo>
                  <a:lnTo>
                    <a:pt x="1393684" y="976440"/>
                  </a:lnTo>
                  <a:lnTo>
                    <a:pt x="1398422" y="976440"/>
                  </a:lnTo>
                  <a:lnTo>
                    <a:pt x="1398425" y="972630"/>
                  </a:lnTo>
                  <a:close/>
                </a:path>
                <a:path w="1399540" h="1339850">
                  <a:moveTo>
                    <a:pt x="5569" y="976440"/>
                  </a:moveTo>
                  <a:lnTo>
                    <a:pt x="494" y="976440"/>
                  </a:lnTo>
                  <a:lnTo>
                    <a:pt x="489" y="978980"/>
                  </a:lnTo>
                  <a:lnTo>
                    <a:pt x="5564" y="978980"/>
                  </a:lnTo>
                  <a:lnTo>
                    <a:pt x="5569" y="976440"/>
                  </a:lnTo>
                  <a:close/>
                </a:path>
                <a:path w="1399540" h="1339850">
                  <a:moveTo>
                    <a:pt x="1398422" y="976440"/>
                  </a:moveTo>
                  <a:lnTo>
                    <a:pt x="1393684" y="976440"/>
                  </a:lnTo>
                  <a:lnTo>
                    <a:pt x="1393679" y="978980"/>
                  </a:lnTo>
                  <a:lnTo>
                    <a:pt x="1398419" y="978980"/>
                  </a:lnTo>
                  <a:lnTo>
                    <a:pt x="1398422" y="976440"/>
                  </a:lnTo>
                  <a:close/>
                </a:path>
                <a:path w="1399540" h="1339850">
                  <a:moveTo>
                    <a:pt x="5564" y="978980"/>
                  </a:moveTo>
                  <a:lnTo>
                    <a:pt x="489" y="978980"/>
                  </a:lnTo>
                  <a:lnTo>
                    <a:pt x="481" y="982790"/>
                  </a:lnTo>
                  <a:lnTo>
                    <a:pt x="5557" y="982790"/>
                  </a:lnTo>
                  <a:lnTo>
                    <a:pt x="5564" y="978980"/>
                  </a:lnTo>
                  <a:close/>
                </a:path>
                <a:path w="1399540" h="1339850">
                  <a:moveTo>
                    <a:pt x="1398419" y="978980"/>
                  </a:moveTo>
                  <a:lnTo>
                    <a:pt x="1393679" y="978980"/>
                  </a:lnTo>
                  <a:lnTo>
                    <a:pt x="1393672" y="982790"/>
                  </a:lnTo>
                  <a:lnTo>
                    <a:pt x="1398416" y="982790"/>
                  </a:lnTo>
                  <a:lnTo>
                    <a:pt x="1398419" y="978980"/>
                  </a:lnTo>
                  <a:close/>
                </a:path>
                <a:path w="1399540" h="1339850">
                  <a:moveTo>
                    <a:pt x="5557" y="982790"/>
                  </a:moveTo>
                  <a:lnTo>
                    <a:pt x="481" y="982790"/>
                  </a:lnTo>
                  <a:lnTo>
                    <a:pt x="421" y="1014540"/>
                  </a:lnTo>
                  <a:lnTo>
                    <a:pt x="5496" y="1014540"/>
                  </a:lnTo>
                  <a:lnTo>
                    <a:pt x="5557" y="982790"/>
                  </a:lnTo>
                  <a:close/>
                </a:path>
                <a:path w="1399540" h="1339850">
                  <a:moveTo>
                    <a:pt x="1398416" y="982790"/>
                  </a:moveTo>
                  <a:lnTo>
                    <a:pt x="1393672" y="982790"/>
                  </a:lnTo>
                  <a:lnTo>
                    <a:pt x="1393611" y="1014540"/>
                  </a:lnTo>
                  <a:lnTo>
                    <a:pt x="1398385" y="1014540"/>
                  </a:lnTo>
                  <a:lnTo>
                    <a:pt x="1398416" y="982790"/>
                  </a:lnTo>
                  <a:close/>
                </a:path>
                <a:path w="1399540" h="1339850">
                  <a:moveTo>
                    <a:pt x="5496" y="1014540"/>
                  </a:moveTo>
                  <a:lnTo>
                    <a:pt x="421" y="1014540"/>
                  </a:lnTo>
                  <a:lnTo>
                    <a:pt x="356" y="1048830"/>
                  </a:lnTo>
                  <a:lnTo>
                    <a:pt x="5431" y="1048830"/>
                  </a:lnTo>
                  <a:lnTo>
                    <a:pt x="5496" y="1014540"/>
                  </a:lnTo>
                  <a:close/>
                </a:path>
                <a:path w="1399540" h="1339850">
                  <a:moveTo>
                    <a:pt x="1398385" y="1014540"/>
                  </a:moveTo>
                  <a:lnTo>
                    <a:pt x="1393611" y="1014540"/>
                  </a:lnTo>
                  <a:lnTo>
                    <a:pt x="1393546" y="1048830"/>
                  </a:lnTo>
                  <a:lnTo>
                    <a:pt x="1398353" y="1048830"/>
                  </a:lnTo>
                  <a:lnTo>
                    <a:pt x="1398385" y="1014540"/>
                  </a:lnTo>
                  <a:close/>
                </a:path>
                <a:path w="1399540" h="1339850">
                  <a:moveTo>
                    <a:pt x="5431" y="1048830"/>
                  </a:moveTo>
                  <a:lnTo>
                    <a:pt x="356" y="1048830"/>
                  </a:lnTo>
                  <a:lnTo>
                    <a:pt x="349" y="1052640"/>
                  </a:lnTo>
                  <a:lnTo>
                    <a:pt x="5423" y="1052640"/>
                  </a:lnTo>
                  <a:lnTo>
                    <a:pt x="5431" y="1048830"/>
                  </a:lnTo>
                  <a:close/>
                </a:path>
                <a:path w="1399540" h="1339850">
                  <a:moveTo>
                    <a:pt x="1398353" y="1048830"/>
                  </a:moveTo>
                  <a:lnTo>
                    <a:pt x="1393546" y="1048830"/>
                  </a:lnTo>
                  <a:lnTo>
                    <a:pt x="1393538" y="1052640"/>
                  </a:lnTo>
                  <a:lnTo>
                    <a:pt x="1398349" y="1052640"/>
                  </a:lnTo>
                  <a:lnTo>
                    <a:pt x="1398353" y="1048830"/>
                  </a:lnTo>
                  <a:close/>
                </a:path>
                <a:path w="1399540" h="1339850">
                  <a:moveTo>
                    <a:pt x="5423" y="1052640"/>
                  </a:moveTo>
                  <a:lnTo>
                    <a:pt x="349" y="1052640"/>
                  </a:lnTo>
                  <a:lnTo>
                    <a:pt x="344" y="1055180"/>
                  </a:lnTo>
                  <a:lnTo>
                    <a:pt x="5419" y="1055180"/>
                  </a:lnTo>
                  <a:lnTo>
                    <a:pt x="5423" y="1052640"/>
                  </a:lnTo>
                  <a:close/>
                </a:path>
                <a:path w="1399540" h="1339850">
                  <a:moveTo>
                    <a:pt x="1398349" y="1052640"/>
                  </a:moveTo>
                  <a:lnTo>
                    <a:pt x="1393538" y="1052640"/>
                  </a:lnTo>
                  <a:lnTo>
                    <a:pt x="1393533" y="1055180"/>
                  </a:lnTo>
                  <a:lnTo>
                    <a:pt x="1398347" y="1055180"/>
                  </a:lnTo>
                  <a:lnTo>
                    <a:pt x="1398349" y="1052640"/>
                  </a:lnTo>
                  <a:close/>
                </a:path>
                <a:path w="1399540" h="1339850">
                  <a:moveTo>
                    <a:pt x="5419" y="1055180"/>
                  </a:moveTo>
                  <a:lnTo>
                    <a:pt x="344" y="1055180"/>
                  </a:lnTo>
                  <a:lnTo>
                    <a:pt x="260" y="1099630"/>
                  </a:lnTo>
                  <a:lnTo>
                    <a:pt x="5334" y="1099630"/>
                  </a:lnTo>
                  <a:lnTo>
                    <a:pt x="5419" y="1055180"/>
                  </a:lnTo>
                  <a:close/>
                </a:path>
                <a:path w="1399540" h="1339850">
                  <a:moveTo>
                    <a:pt x="1398347" y="1055180"/>
                  </a:moveTo>
                  <a:lnTo>
                    <a:pt x="1393533" y="1055180"/>
                  </a:lnTo>
                  <a:lnTo>
                    <a:pt x="1393448" y="1099630"/>
                  </a:lnTo>
                  <a:lnTo>
                    <a:pt x="1398305" y="1099630"/>
                  </a:lnTo>
                  <a:lnTo>
                    <a:pt x="1398347" y="1055180"/>
                  </a:lnTo>
                  <a:close/>
                </a:path>
                <a:path w="1399540" h="1339850">
                  <a:moveTo>
                    <a:pt x="5195" y="1172147"/>
                  </a:moveTo>
                  <a:lnTo>
                    <a:pt x="122" y="1172147"/>
                  </a:lnTo>
                  <a:lnTo>
                    <a:pt x="120" y="1173290"/>
                  </a:lnTo>
                  <a:lnTo>
                    <a:pt x="5193" y="1173290"/>
                  </a:lnTo>
                  <a:lnTo>
                    <a:pt x="5195" y="1172147"/>
                  </a:lnTo>
                  <a:close/>
                </a:path>
                <a:path w="1399540" h="1339850">
                  <a:moveTo>
                    <a:pt x="1398236" y="1172147"/>
                  </a:moveTo>
                  <a:lnTo>
                    <a:pt x="1393310" y="1172147"/>
                  </a:lnTo>
                  <a:lnTo>
                    <a:pt x="1393308" y="1173290"/>
                  </a:lnTo>
                  <a:lnTo>
                    <a:pt x="1398235" y="1173290"/>
                  </a:lnTo>
                  <a:lnTo>
                    <a:pt x="1398236" y="1172147"/>
                  </a:lnTo>
                  <a:close/>
                </a:path>
                <a:path w="1399540" h="1339850">
                  <a:moveTo>
                    <a:pt x="5198" y="1170877"/>
                  </a:moveTo>
                  <a:lnTo>
                    <a:pt x="125" y="1170877"/>
                  </a:lnTo>
                  <a:lnTo>
                    <a:pt x="122" y="1172147"/>
                  </a:lnTo>
                  <a:lnTo>
                    <a:pt x="5195" y="1172147"/>
                  </a:lnTo>
                  <a:lnTo>
                    <a:pt x="5198" y="1170877"/>
                  </a:lnTo>
                  <a:close/>
                </a:path>
                <a:path w="1399540" h="1339850">
                  <a:moveTo>
                    <a:pt x="1393310" y="1172021"/>
                  </a:moveTo>
                  <a:lnTo>
                    <a:pt x="5195" y="1172147"/>
                  </a:lnTo>
                  <a:lnTo>
                    <a:pt x="1393310" y="1172147"/>
                  </a:lnTo>
                  <a:close/>
                </a:path>
                <a:path w="1399540" h="1339850">
                  <a:moveTo>
                    <a:pt x="1398237" y="1170877"/>
                  </a:moveTo>
                  <a:lnTo>
                    <a:pt x="1393312" y="1170877"/>
                  </a:lnTo>
                  <a:lnTo>
                    <a:pt x="1393310" y="1172021"/>
                  </a:lnTo>
                  <a:lnTo>
                    <a:pt x="1398236" y="1172020"/>
                  </a:lnTo>
                  <a:lnTo>
                    <a:pt x="1398237" y="1170877"/>
                  </a:lnTo>
                  <a:close/>
                </a:path>
                <a:path w="1399540" h="1339850">
                  <a:moveTo>
                    <a:pt x="5202" y="1168337"/>
                  </a:moveTo>
                  <a:lnTo>
                    <a:pt x="130" y="1168337"/>
                  </a:lnTo>
                  <a:lnTo>
                    <a:pt x="125" y="1170877"/>
                  </a:lnTo>
                  <a:lnTo>
                    <a:pt x="5198" y="1170877"/>
                  </a:lnTo>
                  <a:lnTo>
                    <a:pt x="5202" y="1168337"/>
                  </a:lnTo>
                  <a:close/>
                </a:path>
                <a:path w="1399540" h="1339850">
                  <a:moveTo>
                    <a:pt x="1393313" y="1170751"/>
                  </a:moveTo>
                  <a:lnTo>
                    <a:pt x="5198" y="1170877"/>
                  </a:lnTo>
                  <a:lnTo>
                    <a:pt x="1393312" y="1170877"/>
                  </a:lnTo>
                  <a:close/>
                </a:path>
                <a:path w="1399540" h="1339850">
                  <a:moveTo>
                    <a:pt x="1398240" y="1168337"/>
                  </a:moveTo>
                  <a:lnTo>
                    <a:pt x="1393317" y="1168337"/>
                  </a:lnTo>
                  <a:lnTo>
                    <a:pt x="1393313" y="1170751"/>
                  </a:lnTo>
                  <a:lnTo>
                    <a:pt x="1398237" y="1170750"/>
                  </a:lnTo>
                  <a:lnTo>
                    <a:pt x="1398240" y="1168337"/>
                  </a:lnTo>
                  <a:close/>
                </a:path>
                <a:path w="1399540" h="1339850">
                  <a:moveTo>
                    <a:pt x="699186" y="1167004"/>
                  </a:moveTo>
                  <a:lnTo>
                    <a:pt x="132" y="1167067"/>
                  </a:lnTo>
                  <a:lnTo>
                    <a:pt x="130" y="1168337"/>
                  </a:lnTo>
                  <a:lnTo>
                    <a:pt x="5202" y="1168337"/>
                  </a:lnTo>
                  <a:lnTo>
                    <a:pt x="5205" y="1167067"/>
                  </a:lnTo>
                  <a:lnTo>
                    <a:pt x="1398241" y="1167067"/>
                  </a:lnTo>
                  <a:lnTo>
                    <a:pt x="699186" y="1167004"/>
                  </a:lnTo>
                  <a:close/>
                </a:path>
                <a:path w="1399540" h="1339850">
                  <a:moveTo>
                    <a:pt x="1393317" y="1168211"/>
                  </a:moveTo>
                  <a:lnTo>
                    <a:pt x="5202" y="1168337"/>
                  </a:lnTo>
                  <a:lnTo>
                    <a:pt x="1393317" y="1168337"/>
                  </a:lnTo>
                  <a:close/>
                </a:path>
                <a:path w="1399540" h="1339850">
                  <a:moveTo>
                    <a:pt x="1398241" y="1167067"/>
                  </a:moveTo>
                  <a:lnTo>
                    <a:pt x="1393320" y="1167067"/>
                  </a:lnTo>
                  <a:lnTo>
                    <a:pt x="1393317" y="1168211"/>
                  </a:lnTo>
                  <a:lnTo>
                    <a:pt x="1398240" y="1168210"/>
                  </a:lnTo>
                  <a:lnTo>
                    <a:pt x="1398241" y="1167067"/>
                  </a:lnTo>
                  <a:close/>
                </a:path>
                <a:path w="1399540" h="1339850">
                  <a:moveTo>
                    <a:pt x="1393332" y="1160717"/>
                  </a:moveTo>
                  <a:lnTo>
                    <a:pt x="1393320" y="1166940"/>
                  </a:lnTo>
                  <a:lnTo>
                    <a:pt x="1398241" y="1166940"/>
                  </a:lnTo>
                  <a:lnTo>
                    <a:pt x="1398241" y="1167067"/>
                  </a:lnTo>
                  <a:lnTo>
                    <a:pt x="1398247" y="1160717"/>
                  </a:lnTo>
                  <a:lnTo>
                    <a:pt x="1393332" y="1160717"/>
                  </a:lnTo>
                  <a:close/>
                </a:path>
                <a:path w="1399540" h="1339850">
                  <a:moveTo>
                    <a:pt x="144" y="1160590"/>
                  </a:moveTo>
                  <a:lnTo>
                    <a:pt x="132" y="1166940"/>
                  </a:lnTo>
                  <a:lnTo>
                    <a:pt x="699186" y="1167004"/>
                  </a:lnTo>
                  <a:lnTo>
                    <a:pt x="5205" y="1166940"/>
                  </a:lnTo>
                  <a:lnTo>
                    <a:pt x="5217" y="1160591"/>
                  </a:lnTo>
                  <a:lnTo>
                    <a:pt x="144" y="1160590"/>
                  </a:lnTo>
                  <a:close/>
                </a:path>
                <a:path w="1399540" h="1339850">
                  <a:moveTo>
                    <a:pt x="1393332" y="1160590"/>
                  </a:moveTo>
                  <a:lnTo>
                    <a:pt x="5217" y="1160591"/>
                  </a:lnTo>
                  <a:lnTo>
                    <a:pt x="1393332" y="1160717"/>
                  </a:lnTo>
                  <a:close/>
                </a:path>
                <a:path w="1399540" h="1339850">
                  <a:moveTo>
                    <a:pt x="5219" y="1159447"/>
                  </a:moveTo>
                  <a:lnTo>
                    <a:pt x="147" y="1159447"/>
                  </a:lnTo>
                  <a:lnTo>
                    <a:pt x="144" y="1160590"/>
                  </a:lnTo>
                  <a:lnTo>
                    <a:pt x="5217" y="1160590"/>
                  </a:lnTo>
                  <a:lnTo>
                    <a:pt x="5219" y="1159447"/>
                  </a:lnTo>
                  <a:close/>
                </a:path>
                <a:path w="1399540" h="1339850">
                  <a:moveTo>
                    <a:pt x="1398248" y="1159447"/>
                  </a:moveTo>
                  <a:lnTo>
                    <a:pt x="1393334" y="1159447"/>
                  </a:lnTo>
                  <a:lnTo>
                    <a:pt x="1393332" y="1160590"/>
                  </a:lnTo>
                  <a:lnTo>
                    <a:pt x="1398247" y="1160590"/>
                  </a:lnTo>
                  <a:lnTo>
                    <a:pt x="1398248" y="1159447"/>
                  </a:lnTo>
                  <a:close/>
                </a:path>
                <a:path w="1399540" h="1339850">
                  <a:moveTo>
                    <a:pt x="5224" y="1156907"/>
                  </a:moveTo>
                  <a:lnTo>
                    <a:pt x="151" y="1156907"/>
                  </a:lnTo>
                  <a:lnTo>
                    <a:pt x="147" y="1159447"/>
                  </a:lnTo>
                  <a:lnTo>
                    <a:pt x="5219" y="1159447"/>
                  </a:lnTo>
                  <a:lnTo>
                    <a:pt x="5224" y="1156907"/>
                  </a:lnTo>
                  <a:close/>
                </a:path>
                <a:path w="1399540" h="1339850">
                  <a:moveTo>
                    <a:pt x="1393334" y="1159321"/>
                  </a:moveTo>
                  <a:lnTo>
                    <a:pt x="5219" y="1159447"/>
                  </a:lnTo>
                  <a:lnTo>
                    <a:pt x="1393334" y="1159447"/>
                  </a:lnTo>
                  <a:close/>
                </a:path>
                <a:path w="1399540" h="1339850">
                  <a:moveTo>
                    <a:pt x="1398250" y="1156907"/>
                  </a:moveTo>
                  <a:lnTo>
                    <a:pt x="1393339" y="1156907"/>
                  </a:lnTo>
                  <a:lnTo>
                    <a:pt x="1393334" y="1159321"/>
                  </a:lnTo>
                  <a:lnTo>
                    <a:pt x="1398248" y="1159320"/>
                  </a:lnTo>
                  <a:lnTo>
                    <a:pt x="1398250" y="1156907"/>
                  </a:lnTo>
                  <a:close/>
                </a:path>
                <a:path w="1399540" h="1339850">
                  <a:moveTo>
                    <a:pt x="5249" y="1144207"/>
                  </a:moveTo>
                  <a:lnTo>
                    <a:pt x="175" y="1144207"/>
                  </a:lnTo>
                  <a:lnTo>
                    <a:pt x="151" y="1156907"/>
                  </a:lnTo>
                  <a:lnTo>
                    <a:pt x="5224" y="1156907"/>
                  </a:lnTo>
                  <a:lnTo>
                    <a:pt x="5249" y="1144207"/>
                  </a:lnTo>
                  <a:close/>
                </a:path>
                <a:path w="1399540" h="1339850">
                  <a:moveTo>
                    <a:pt x="1393339" y="1156781"/>
                  </a:moveTo>
                  <a:lnTo>
                    <a:pt x="5224" y="1156907"/>
                  </a:lnTo>
                  <a:lnTo>
                    <a:pt x="1393339" y="1156907"/>
                  </a:lnTo>
                  <a:close/>
                </a:path>
                <a:path w="1399540" h="1339850">
                  <a:moveTo>
                    <a:pt x="1398262" y="1144207"/>
                  </a:moveTo>
                  <a:lnTo>
                    <a:pt x="1393363" y="1144207"/>
                  </a:lnTo>
                  <a:lnTo>
                    <a:pt x="1393339" y="1156781"/>
                  </a:lnTo>
                  <a:lnTo>
                    <a:pt x="1398250" y="1156780"/>
                  </a:lnTo>
                  <a:lnTo>
                    <a:pt x="1398262" y="1144207"/>
                  </a:lnTo>
                  <a:close/>
                </a:path>
                <a:path w="1399540" h="1339850">
                  <a:moveTo>
                    <a:pt x="1393342" y="1155510"/>
                  </a:moveTo>
                  <a:lnTo>
                    <a:pt x="5227" y="1155637"/>
                  </a:lnTo>
                  <a:lnTo>
                    <a:pt x="1393341" y="1155637"/>
                  </a:lnTo>
                  <a:lnTo>
                    <a:pt x="1393342" y="1155510"/>
                  </a:lnTo>
                  <a:close/>
                </a:path>
                <a:path w="1399540" h="1339850">
                  <a:moveTo>
                    <a:pt x="5251" y="1142937"/>
                  </a:moveTo>
                  <a:lnTo>
                    <a:pt x="178" y="1142937"/>
                  </a:lnTo>
                  <a:lnTo>
                    <a:pt x="175" y="1144207"/>
                  </a:lnTo>
                  <a:lnTo>
                    <a:pt x="5249" y="1144207"/>
                  </a:lnTo>
                  <a:lnTo>
                    <a:pt x="5251" y="1142937"/>
                  </a:lnTo>
                  <a:close/>
                </a:path>
                <a:path w="1399540" h="1339850">
                  <a:moveTo>
                    <a:pt x="1393364" y="1144081"/>
                  </a:moveTo>
                  <a:lnTo>
                    <a:pt x="5249" y="1144207"/>
                  </a:lnTo>
                  <a:lnTo>
                    <a:pt x="1393363" y="1144207"/>
                  </a:lnTo>
                  <a:close/>
                </a:path>
                <a:path w="1399540" h="1339850">
                  <a:moveTo>
                    <a:pt x="1398264" y="1142937"/>
                  </a:moveTo>
                  <a:lnTo>
                    <a:pt x="1393366" y="1142937"/>
                  </a:lnTo>
                  <a:lnTo>
                    <a:pt x="1393364" y="1144081"/>
                  </a:lnTo>
                  <a:lnTo>
                    <a:pt x="1398262" y="1144080"/>
                  </a:lnTo>
                  <a:lnTo>
                    <a:pt x="1398264" y="1142937"/>
                  </a:lnTo>
                  <a:close/>
                </a:path>
                <a:path w="1399540" h="1339850">
                  <a:moveTo>
                    <a:pt x="5268" y="1134047"/>
                  </a:moveTo>
                  <a:lnTo>
                    <a:pt x="195" y="1134047"/>
                  </a:lnTo>
                  <a:lnTo>
                    <a:pt x="178" y="1142937"/>
                  </a:lnTo>
                  <a:lnTo>
                    <a:pt x="5251" y="1142937"/>
                  </a:lnTo>
                  <a:lnTo>
                    <a:pt x="5268" y="1134047"/>
                  </a:lnTo>
                  <a:close/>
                </a:path>
                <a:path w="1399540" h="1339850">
                  <a:moveTo>
                    <a:pt x="1393366" y="1142811"/>
                  </a:moveTo>
                  <a:lnTo>
                    <a:pt x="5251" y="1142937"/>
                  </a:lnTo>
                  <a:lnTo>
                    <a:pt x="1393366" y="1142937"/>
                  </a:lnTo>
                  <a:close/>
                </a:path>
                <a:path w="1399540" h="1339850">
                  <a:moveTo>
                    <a:pt x="1398272" y="1134047"/>
                  </a:moveTo>
                  <a:lnTo>
                    <a:pt x="1393383" y="1134047"/>
                  </a:lnTo>
                  <a:lnTo>
                    <a:pt x="1393366" y="1142811"/>
                  </a:lnTo>
                  <a:lnTo>
                    <a:pt x="1398264" y="1142810"/>
                  </a:lnTo>
                  <a:lnTo>
                    <a:pt x="1398272" y="1134047"/>
                  </a:lnTo>
                  <a:close/>
                </a:path>
                <a:path w="1399540" h="1339850">
                  <a:moveTo>
                    <a:pt x="1393378" y="1136460"/>
                  </a:moveTo>
                  <a:lnTo>
                    <a:pt x="5263" y="1136587"/>
                  </a:lnTo>
                  <a:lnTo>
                    <a:pt x="1393378" y="1136587"/>
                  </a:lnTo>
                  <a:lnTo>
                    <a:pt x="1393378" y="1136460"/>
                  </a:lnTo>
                  <a:close/>
                </a:path>
                <a:path w="1399540" h="1339850">
                  <a:moveTo>
                    <a:pt x="5275" y="1130237"/>
                  </a:moveTo>
                  <a:lnTo>
                    <a:pt x="202" y="1130237"/>
                  </a:lnTo>
                  <a:lnTo>
                    <a:pt x="195" y="1134047"/>
                  </a:lnTo>
                  <a:lnTo>
                    <a:pt x="5268" y="1134047"/>
                  </a:lnTo>
                  <a:lnTo>
                    <a:pt x="5275" y="1130237"/>
                  </a:lnTo>
                  <a:close/>
                </a:path>
                <a:path w="1399540" h="1339850">
                  <a:moveTo>
                    <a:pt x="1393383" y="1133921"/>
                  </a:moveTo>
                  <a:lnTo>
                    <a:pt x="5268" y="1134047"/>
                  </a:lnTo>
                  <a:lnTo>
                    <a:pt x="1393383" y="1134047"/>
                  </a:lnTo>
                  <a:close/>
                </a:path>
                <a:path w="1399540" h="1339850">
                  <a:moveTo>
                    <a:pt x="1398276" y="1130237"/>
                  </a:moveTo>
                  <a:lnTo>
                    <a:pt x="1393390" y="1130237"/>
                  </a:lnTo>
                  <a:lnTo>
                    <a:pt x="1393383" y="1133921"/>
                  </a:lnTo>
                  <a:lnTo>
                    <a:pt x="1398272" y="1133920"/>
                  </a:lnTo>
                  <a:lnTo>
                    <a:pt x="1398276" y="1130237"/>
                  </a:lnTo>
                  <a:close/>
                </a:path>
                <a:path w="1399540" h="1339850">
                  <a:moveTo>
                    <a:pt x="1393385" y="1132650"/>
                  </a:moveTo>
                  <a:lnTo>
                    <a:pt x="5270" y="1132777"/>
                  </a:lnTo>
                  <a:lnTo>
                    <a:pt x="1393385" y="1132777"/>
                  </a:lnTo>
                  <a:lnTo>
                    <a:pt x="1393385" y="1132650"/>
                  </a:lnTo>
                  <a:close/>
                </a:path>
                <a:path w="1399540" h="1339850">
                  <a:moveTo>
                    <a:pt x="5280" y="1127697"/>
                  </a:moveTo>
                  <a:lnTo>
                    <a:pt x="207" y="1127697"/>
                  </a:lnTo>
                  <a:lnTo>
                    <a:pt x="202" y="1130237"/>
                  </a:lnTo>
                  <a:lnTo>
                    <a:pt x="5275" y="1130237"/>
                  </a:lnTo>
                  <a:lnTo>
                    <a:pt x="5280" y="1127697"/>
                  </a:lnTo>
                  <a:close/>
                </a:path>
                <a:path w="1399540" h="1339850">
                  <a:moveTo>
                    <a:pt x="1393390" y="1130111"/>
                  </a:moveTo>
                  <a:lnTo>
                    <a:pt x="5275" y="1130237"/>
                  </a:lnTo>
                  <a:lnTo>
                    <a:pt x="1393390" y="1130237"/>
                  </a:lnTo>
                  <a:close/>
                </a:path>
                <a:path w="1399540" h="1339850">
                  <a:moveTo>
                    <a:pt x="1398278" y="1127570"/>
                  </a:moveTo>
                  <a:lnTo>
                    <a:pt x="1393395" y="1127571"/>
                  </a:lnTo>
                  <a:lnTo>
                    <a:pt x="1393390" y="1130111"/>
                  </a:lnTo>
                  <a:lnTo>
                    <a:pt x="1398276" y="1130110"/>
                  </a:lnTo>
                  <a:lnTo>
                    <a:pt x="1398278" y="1127570"/>
                  </a:lnTo>
                  <a:close/>
                </a:path>
                <a:path w="1399540" h="1339850">
                  <a:moveTo>
                    <a:pt x="5292" y="1121347"/>
                  </a:moveTo>
                  <a:lnTo>
                    <a:pt x="219" y="1121347"/>
                  </a:lnTo>
                  <a:lnTo>
                    <a:pt x="207" y="1127697"/>
                  </a:lnTo>
                  <a:lnTo>
                    <a:pt x="5280" y="1127697"/>
                  </a:lnTo>
                  <a:lnTo>
                    <a:pt x="5292" y="1121347"/>
                  </a:lnTo>
                  <a:close/>
                </a:path>
                <a:path w="1399540" h="1339850">
                  <a:moveTo>
                    <a:pt x="1398284" y="1121220"/>
                  </a:moveTo>
                  <a:lnTo>
                    <a:pt x="1393407" y="1121221"/>
                  </a:lnTo>
                  <a:lnTo>
                    <a:pt x="1393395" y="1127571"/>
                  </a:lnTo>
                  <a:lnTo>
                    <a:pt x="1398278" y="1127570"/>
                  </a:lnTo>
                  <a:lnTo>
                    <a:pt x="1398284" y="1121220"/>
                  </a:lnTo>
                  <a:close/>
                </a:path>
                <a:path w="1399540" h="1339850">
                  <a:moveTo>
                    <a:pt x="5302" y="1116267"/>
                  </a:moveTo>
                  <a:lnTo>
                    <a:pt x="228" y="1116267"/>
                  </a:lnTo>
                  <a:lnTo>
                    <a:pt x="219" y="1121347"/>
                  </a:lnTo>
                  <a:lnTo>
                    <a:pt x="5292" y="1121347"/>
                  </a:lnTo>
                  <a:lnTo>
                    <a:pt x="5302" y="1116267"/>
                  </a:lnTo>
                  <a:close/>
                </a:path>
                <a:path w="1399540" h="1339850">
                  <a:moveTo>
                    <a:pt x="1398289" y="1116267"/>
                  </a:moveTo>
                  <a:lnTo>
                    <a:pt x="1393417" y="1116267"/>
                  </a:lnTo>
                  <a:lnTo>
                    <a:pt x="1393407" y="1121221"/>
                  </a:lnTo>
                  <a:lnTo>
                    <a:pt x="1398284" y="1121220"/>
                  </a:lnTo>
                  <a:lnTo>
                    <a:pt x="1398289" y="1116267"/>
                  </a:lnTo>
                  <a:close/>
                </a:path>
                <a:path w="1399540" h="1339850">
                  <a:moveTo>
                    <a:pt x="5314" y="1109917"/>
                  </a:moveTo>
                  <a:lnTo>
                    <a:pt x="240" y="1109917"/>
                  </a:lnTo>
                  <a:lnTo>
                    <a:pt x="228" y="1116140"/>
                  </a:lnTo>
                  <a:lnTo>
                    <a:pt x="1398289" y="1116267"/>
                  </a:lnTo>
                  <a:lnTo>
                    <a:pt x="1398289" y="1116140"/>
                  </a:lnTo>
                  <a:lnTo>
                    <a:pt x="5302" y="1116140"/>
                  </a:lnTo>
                  <a:lnTo>
                    <a:pt x="5314" y="1109917"/>
                  </a:lnTo>
                  <a:close/>
                </a:path>
                <a:path w="1399540" h="1339850">
                  <a:moveTo>
                    <a:pt x="1398295" y="1109917"/>
                  </a:moveTo>
                  <a:lnTo>
                    <a:pt x="1393429" y="1109917"/>
                  </a:lnTo>
                  <a:lnTo>
                    <a:pt x="1393417" y="1116140"/>
                  </a:lnTo>
                  <a:lnTo>
                    <a:pt x="1398289" y="1116140"/>
                  </a:lnTo>
                  <a:lnTo>
                    <a:pt x="1398295" y="1109917"/>
                  </a:lnTo>
                  <a:close/>
                </a:path>
                <a:path w="1399540" h="1339850">
                  <a:moveTo>
                    <a:pt x="1393429" y="1109790"/>
                  </a:moveTo>
                  <a:lnTo>
                    <a:pt x="5314" y="1109790"/>
                  </a:lnTo>
                  <a:lnTo>
                    <a:pt x="1393429" y="1109917"/>
                  </a:lnTo>
                  <a:lnTo>
                    <a:pt x="1393429" y="1109790"/>
                  </a:lnTo>
                  <a:close/>
                </a:path>
                <a:path w="1399540" h="1339850">
                  <a:moveTo>
                    <a:pt x="5326" y="1103567"/>
                  </a:moveTo>
                  <a:lnTo>
                    <a:pt x="253" y="1103567"/>
                  </a:lnTo>
                  <a:lnTo>
                    <a:pt x="240" y="1109790"/>
                  </a:lnTo>
                  <a:lnTo>
                    <a:pt x="5314" y="1109790"/>
                  </a:lnTo>
                  <a:lnTo>
                    <a:pt x="5326" y="1103567"/>
                  </a:lnTo>
                  <a:close/>
                </a:path>
                <a:path w="1399540" h="1339850">
                  <a:moveTo>
                    <a:pt x="1398301" y="1103567"/>
                  </a:moveTo>
                  <a:lnTo>
                    <a:pt x="1393441" y="1103567"/>
                  </a:lnTo>
                  <a:lnTo>
                    <a:pt x="1393439" y="1104710"/>
                  </a:lnTo>
                  <a:lnTo>
                    <a:pt x="5324" y="1104837"/>
                  </a:lnTo>
                  <a:lnTo>
                    <a:pt x="1393439" y="1104837"/>
                  </a:lnTo>
                  <a:lnTo>
                    <a:pt x="1393429" y="1109790"/>
                  </a:lnTo>
                  <a:lnTo>
                    <a:pt x="1398295" y="1109790"/>
                  </a:lnTo>
                  <a:lnTo>
                    <a:pt x="1398301" y="1103567"/>
                  </a:lnTo>
                  <a:close/>
                </a:path>
                <a:path w="1399540" h="1339850">
                  <a:moveTo>
                    <a:pt x="5334" y="1099757"/>
                  </a:moveTo>
                  <a:lnTo>
                    <a:pt x="260" y="1099757"/>
                  </a:lnTo>
                  <a:lnTo>
                    <a:pt x="253" y="1103440"/>
                  </a:lnTo>
                  <a:lnTo>
                    <a:pt x="1398301" y="1103567"/>
                  </a:lnTo>
                  <a:lnTo>
                    <a:pt x="1398301" y="1103440"/>
                  </a:lnTo>
                  <a:lnTo>
                    <a:pt x="5326" y="1103440"/>
                  </a:lnTo>
                  <a:lnTo>
                    <a:pt x="5334" y="1099757"/>
                  </a:lnTo>
                  <a:close/>
                </a:path>
                <a:path w="1399540" h="1339850">
                  <a:moveTo>
                    <a:pt x="1398305" y="1099757"/>
                  </a:moveTo>
                  <a:lnTo>
                    <a:pt x="1393448" y="1099757"/>
                  </a:lnTo>
                  <a:lnTo>
                    <a:pt x="1393441" y="1103440"/>
                  </a:lnTo>
                  <a:lnTo>
                    <a:pt x="1398301" y="1103440"/>
                  </a:lnTo>
                  <a:lnTo>
                    <a:pt x="1398305" y="1099757"/>
                  </a:lnTo>
                  <a:close/>
                </a:path>
                <a:path w="1399540" h="1339850">
                  <a:moveTo>
                    <a:pt x="1393446" y="1100900"/>
                  </a:moveTo>
                  <a:lnTo>
                    <a:pt x="5331" y="1101027"/>
                  </a:lnTo>
                  <a:lnTo>
                    <a:pt x="1393446" y="1101027"/>
                  </a:lnTo>
                  <a:lnTo>
                    <a:pt x="1393446" y="1100900"/>
                  </a:lnTo>
                  <a:close/>
                </a:path>
                <a:path w="1399540" h="1339850">
                  <a:moveTo>
                    <a:pt x="5193" y="1173290"/>
                  </a:moveTo>
                  <a:lnTo>
                    <a:pt x="120" y="1173290"/>
                  </a:lnTo>
                  <a:lnTo>
                    <a:pt x="108" y="1179640"/>
                  </a:lnTo>
                  <a:lnTo>
                    <a:pt x="5181" y="1179640"/>
                  </a:lnTo>
                  <a:lnTo>
                    <a:pt x="5193" y="1173290"/>
                  </a:lnTo>
                  <a:close/>
                </a:path>
                <a:path w="1399540" h="1339850">
                  <a:moveTo>
                    <a:pt x="1398235" y="1173290"/>
                  </a:moveTo>
                  <a:lnTo>
                    <a:pt x="1393308" y="1173290"/>
                  </a:lnTo>
                  <a:lnTo>
                    <a:pt x="1393295" y="1179640"/>
                  </a:lnTo>
                  <a:lnTo>
                    <a:pt x="1398229" y="1179640"/>
                  </a:lnTo>
                  <a:lnTo>
                    <a:pt x="1398235" y="1173290"/>
                  </a:lnTo>
                  <a:close/>
                </a:path>
                <a:path w="1399540" h="1339850">
                  <a:moveTo>
                    <a:pt x="5181" y="1179640"/>
                  </a:moveTo>
                  <a:lnTo>
                    <a:pt x="108" y="1179640"/>
                  </a:lnTo>
                  <a:lnTo>
                    <a:pt x="103" y="1182180"/>
                  </a:lnTo>
                  <a:lnTo>
                    <a:pt x="5176" y="1182180"/>
                  </a:lnTo>
                  <a:lnTo>
                    <a:pt x="5181" y="1179640"/>
                  </a:lnTo>
                  <a:close/>
                </a:path>
                <a:path w="1399540" h="1339850">
                  <a:moveTo>
                    <a:pt x="1398229" y="1179640"/>
                  </a:moveTo>
                  <a:lnTo>
                    <a:pt x="1393295" y="1179640"/>
                  </a:lnTo>
                  <a:lnTo>
                    <a:pt x="1393291" y="1182180"/>
                  </a:lnTo>
                  <a:lnTo>
                    <a:pt x="1398226" y="1182180"/>
                  </a:lnTo>
                  <a:lnTo>
                    <a:pt x="1398229" y="1179640"/>
                  </a:lnTo>
                  <a:close/>
                </a:path>
                <a:path w="1399540" h="1339850">
                  <a:moveTo>
                    <a:pt x="5176" y="1182180"/>
                  </a:moveTo>
                  <a:lnTo>
                    <a:pt x="103" y="1182180"/>
                  </a:lnTo>
                  <a:lnTo>
                    <a:pt x="91" y="1188530"/>
                  </a:lnTo>
                  <a:lnTo>
                    <a:pt x="5164" y="1188530"/>
                  </a:lnTo>
                  <a:lnTo>
                    <a:pt x="5176" y="1182180"/>
                  </a:lnTo>
                  <a:close/>
                </a:path>
                <a:path w="1399540" h="1339850">
                  <a:moveTo>
                    <a:pt x="1398226" y="1182180"/>
                  </a:moveTo>
                  <a:lnTo>
                    <a:pt x="1393291" y="1182180"/>
                  </a:lnTo>
                  <a:lnTo>
                    <a:pt x="1393278" y="1188530"/>
                  </a:lnTo>
                  <a:lnTo>
                    <a:pt x="1398220" y="1188530"/>
                  </a:lnTo>
                  <a:lnTo>
                    <a:pt x="1398226" y="1182180"/>
                  </a:lnTo>
                  <a:close/>
                </a:path>
                <a:path w="1399540" h="1339850">
                  <a:moveTo>
                    <a:pt x="5164" y="1188530"/>
                  </a:moveTo>
                  <a:lnTo>
                    <a:pt x="91" y="1188530"/>
                  </a:lnTo>
                  <a:lnTo>
                    <a:pt x="67" y="1201230"/>
                  </a:lnTo>
                  <a:lnTo>
                    <a:pt x="5139" y="1201230"/>
                  </a:lnTo>
                  <a:lnTo>
                    <a:pt x="5164" y="1188530"/>
                  </a:lnTo>
                  <a:close/>
                </a:path>
                <a:path w="1399540" h="1339850">
                  <a:moveTo>
                    <a:pt x="1398220" y="1188530"/>
                  </a:moveTo>
                  <a:lnTo>
                    <a:pt x="1393278" y="1188530"/>
                  </a:lnTo>
                  <a:lnTo>
                    <a:pt x="1393254" y="1201230"/>
                  </a:lnTo>
                  <a:lnTo>
                    <a:pt x="1398208" y="1201230"/>
                  </a:lnTo>
                  <a:lnTo>
                    <a:pt x="1398220" y="1188530"/>
                  </a:lnTo>
                  <a:close/>
                </a:path>
                <a:path w="1399540" h="1339850">
                  <a:moveTo>
                    <a:pt x="5139" y="1201230"/>
                  </a:moveTo>
                  <a:lnTo>
                    <a:pt x="67" y="1201230"/>
                  </a:lnTo>
                  <a:lnTo>
                    <a:pt x="48" y="1211390"/>
                  </a:lnTo>
                  <a:lnTo>
                    <a:pt x="5120" y="1211390"/>
                  </a:lnTo>
                  <a:lnTo>
                    <a:pt x="5139" y="1201230"/>
                  </a:lnTo>
                  <a:close/>
                </a:path>
                <a:path w="1399540" h="1339850">
                  <a:moveTo>
                    <a:pt x="1398208" y="1201230"/>
                  </a:moveTo>
                  <a:lnTo>
                    <a:pt x="1393254" y="1201230"/>
                  </a:lnTo>
                  <a:lnTo>
                    <a:pt x="1393235" y="1211390"/>
                  </a:lnTo>
                  <a:lnTo>
                    <a:pt x="1398199" y="1211390"/>
                  </a:lnTo>
                  <a:lnTo>
                    <a:pt x="1398208" y="1201230"/>
                  </a:lnTo>
                  <a:close/>
                </a:path>
                <a:path w="1399540" h="1339850">
                  <a:moveTo>
                    <a:pt x="5120" y="1211390"/>
                  </a:moveTo>
                  <a:lnTo>
                    <a:pt x="48" y="1211390"/>
                  </a:lnTo>
                  <a:lnTo>
                    <a:pt x="31" y="1220280"/>
                  </a:lnTo>
                  <a:lnTo>
                    <a:pt x="5103" y="1220280"/>
                  </a:lnTo>
                  <a:lnTo>
                    <a:pt x="5120" y="1211390"/>
                  </a:lnTo>
                  <a:close/>
                </a:path>
                <a:path w="1399540" h="1339850">
                  <a:moveTo>
                    <a:pt x="1398199" y="1211390"/>
                  </a:moveTo>
                  <a:lnTo>
                    <a:pt x="1393235" y="1211390"/>
                  </a:lnTo>
                  <a:lnTo>
                    <a:pt x="1393218" y="1220280"/>
                  </a:lnTo>
                  <a:lnTo>
                    <a:pt x="1398190" y="1220280"/>
                  </a:lnTo>
                  <a:lnTo>
                    <a:pt x="1398199" y="1211390"/>
                  </a:lnTo>
                  <a:close/>
                </a:path>
                <a:path w="1399540" h="1339850">
                  <a:moveTo>
                    <a:pt x="5103" y="1220280"/>
                  </a:moveTo>
                  <a:lnTo>
                    <a:pt x="31" y="1220280"/>
                  </a:lnTo>
                  <a:lnTo>
                    <a:pt x="19" y="1226630"/>
                  </a:lnTo>
                  <a:lnTo>
                    <a:pt x="5091" y="1226630"/>
                  </a:lnTo>
                  <a:lnTo>
                    <a:pt x="5103" y="1220280"/>
                  </a:lnTo>
                  <a:close/>
                </a:path>
                <a:path w="1399540" h="1339850">
                  <a:moveTo>
                    <a:pt x="1398190" y="1220280"/>
                  </a:moveTo>
                  <a:lnTo>
                    <a:pt x="1393218" y="1220280"/>
                  </a:lnTo>
                  <a:lnTo>
                    <a:pt x="1393206" y="1226630"/>
                  </a:lnTo>
                  <a:lnTo>
                    <a:pt x="1398184" y="1226630"/>
                  </a:lnTo>
                  <a:lnTo>
                    <a:pt x="1398190" y="1220280"/>
                  </a:lnTo>
                  <a:close/>
                </a:path>
                <a:path w="1399540" h="1339850">
                  <a:moveTo>
                    <a:pt x="5091" y="1226630"/>
                  </a:moveTo>
                  <a:lnTo>
                    <a:pt x="19" y="1226630"/>
                  </a:lnTo>
                  <a:lnTo>
                    <a:pt x="12" y="1230440"/>
                  </a:lnTo>
                  <a:lnTo>
                    <a:pt x="5083" y="1230440"/>
                  </a:lnTo>
                  <a:lnTo>
                    <a:pt x="5091" y="1226630"/>
                  </a:lnTo>
                  <a:close/>
                </a:path>
                <a:path w="1399540" h="1339850">
                  <a:moveTo>
                    <a:pt x="1398184" y="1226630"/>
                  </a:moveTo>
                  <a:lnTo>
                    <a:pt x="1393206" y="1226630"/>
                  </a:lnTo>
                  <a:lnTo>
                    <a:pt x="1393198" y="1230440"/>
                  </a:lnTo>
                  <a:lnTo>
                    <a:pt x="1398180" y="1230440"/>
                  </a:lnTo>
                  <a:lnTo>
                    <a:pt x="1398184" y="1226630"/>
                  </a:lnTo>
                  <a:close/>
                </a:path>
                <a:path w="1399540" h="1339850">
                  <a:moveTo>
                    <a:pt x="5083" y="1230440"/>
                  </a:moveTo>
                  <a:lnTo>
                    <a:pt x="12" y="1230440"/>
                  </a:lnTo>
                  <a:lnTo>
                    <a:pt x="7" y="1232980"/>
                  </a:lnTo>
                  <a:lnTo>
                    <a:pt x="5079" y="1232980"/>
                  </a:lnTo>
                  <a:lnTo>
                    <a:pt x="5083" y="1230440"/>
                  </a:lnTo>
                  <a:close/>
                </a:path>
                <a:path w="1399540" h="1339850">
                  <a:moveTo>
                    <a:pt x="1398180" y="1230440"/>
                  </a:moveTo>
                  <a:lnTo>
                    <a:pt x="1393198" y="1230440"/>
                  </a:lnTo>
                  <a:lnTo>
                    <a:pt x="1393193" y="1232980"/>
                  </a:lnTo>
                  <a:lnTo>
                    <a:pt x="1398178" y="1232980"/>
                  </a:lnTo>
                  <a:lnTo>
                    <a:pt x="1398180" y="1230440"/>
                  </a:lnTo>
                  <a:close/>
                </a:path>
                <a:path w="1399540" h="1339850">
                  <a:moveTo>
                    <a:pt x="5079" y="1232980"/>
                  </a:moveTo>
                  <a:lnTo>
                    <a:pt x="7" y="1232980"/>
                  </a:lnTo>
                  <a:lnTo>
                    <a:pt x="0" y="1236790"/>
                  </a:lnTo>
                  <a:lnTo>
                    <a:pt x="5071" y="1236790"/>
                  </a:lnTo>
                  <a:lnTo>
                    <a:pt x="5079" y="1232980"/>
                  </a:lnTo>
                  <a:close/>
                </a:path>
                <a:path w="1399540" h="1339850">
                  <a:moveTo>
                    <a:pt x="1398178" y="1232980"/>
                  </a:moveTo>
                  <a:lnTo>
                    <a:pt x="1393193" y="1232980"/>
                  </a:lnTo>
                  <a:lnTo>
                    <a:pt x="1393186" y="1236790"/>
                  </a:lnTo>
                  <a:lnTo>
                    <a:pt x="1398174" y="1236790"/>
                  </a:lnTo>
                  <a:lnTo>
                    <a:pt x="1398178" y="1232980"/>
                  </a:lnTo>
                  <a:close/>
                </a:path>
                <a:path w="1399540" h="1339850">
                  <a:moveTo>
                    <a:pt x="5071" y="1236790"/>
                  </a:moveTo>
                  <a:lnTo>
                    <a:pt x="1077" y="1236790"/>
                  </a:lnTo>
                  <a:lnTo>
                    <a:pt x="1077" y="1238060"/>
                  </a:lnTo>
                  <a:lnTo>
                    <a:pt x="2347" y="1238060"/>
                  </a:lnTo>
                  <a:lnTo>
                    <a:pt x="2347" y="1239330"/>
                  </a:lnTo>
                  <a:lnTo>
                    <a:pt x="5066" y="1239330"/>
                  </a:lnTo>
                  <a:lnTo>
                    <a:pt x="5071" y="1236790"/>
                  </a:lnTo>
                  <a:close/>
                </a:path>
                <a:path w="1399540" h="1339850">
                  <a:moveTo>
                    <a:pt x="1398174" y="1236790"/>
                  </a:moveTo>
                  <a:lnTo>
                    <a:pt x="1393186" y="1236790"/>
                  </a:lnTo>
                  <a:lnTo>
                    <a:pt x="1393181" y="1239330"/>
                  </a:lnTo>
                  <a:lnTo>
                    <a:pt x="1398077" y="1239330"/>
                  </a:lnTo>
                  <a:lnTo>
                    <a:pt x="1398173" y="1238060"/>
                  </a:lnTo>
                  <a:lnTo>
                    <a:pt x="1398174" y="1236790"/>
                  </a:lnTo>
                  <a:close/>
                </a:path>
                <a:path w="1399540" h="1339850">
                  <a:moveTo>
                    <a:pt x="1396807" y="1239330"/>
                  </a:moveTo>
                  <a:lnTo>
                    <a:pt x="1393181" y="1239330"/>
                  </a:lnTo>
                  <a:lnTo>
                    <a:pt x="1393174" y="1243140"/>
                  </a:lnTo>
                  <a:lnTo>
                    <a:pt x="1395537" y="1243140"/>
                  </a:lnTo>
                  <a:lnTo>
                    <a:pt x="1395537" y="1241870"/>
                  </a:lnTo>
                  <a:lnTo>
                    <a:pt x="1396807" y="1241870"/>
                  </a:lnTo>
                  <a:lnTo>
                    <a:pt x="1396807" y="1239330"/>
                  </a:lnTo>
                  <a:close/>
                </a:path>
                <a:path w="1399540" h="1339850">
                  <a:moveTo>
                    <a:pt x="5066" y="1239330"/>
                  </a:moveTo>
                  <a:lnTo>
                    <a:pt x="3617" y="1239330"/>
                  </a:lnTo>
                  <a:lnTo>
                    <a:pt x="3617" y="1240600"/>
                  </a:lnTo>
                  <a:lnTo>
                    <a:pt x="4887" y="1240600"/>
                  </a:lnTo>
                  <a:lnTo>
                    <a:pt x="4887" y="1241870"/>
                  </a:lnTo>
                  <a:lnTo>
                    <a:pt x="5062" y="1241870"/>
                  </a:lnTo>
                  <a:lnTo>
                    <a:pt x="5066" y="1239330"/>
                  </a:lnTo>
                  <a:close/>
                </a:path>
                <a:path w="1399540" h="1339850">
                  <a:moveTo>
                    <a:pt x="1394267" y="1243140"/>
                  </a:moveTo>
                  <a:lnTo>
                    <a:pt x="1393174" y="1243140"/>
                  </a:lnTo>
                  <a:lnTo>
                    <a:pt x="1393172" y="1244410"/>
                  </a:lnTo>
                  <a:lnTo>
                    <a:pt x="1394267" y="1244410"/>
                  </a:lnTo>
                  <a:lnTo>
                    <a:pt x="1394267" y="1243140"/>
                  </a:lnTo>
                  <a:close/>
                </a:path>
                <a:path w="1399540" h="1339850">
                  <a:moveTo>
                    <a:pt x="98867" y="1333482"/>
                  </a:moveTo>
                  <a:lnTo>
                    <a:pt x="98867" y="1334580"/>
                  </a:lnTo>
                  <a:lnTo>
                    <a:pt x="698942" y="1334580"/>
                  </a:lnTo>
                  <a:lnTo>
                    <a:pt x="98867" y="1333482"/>
                  </a:lnTo>
                  <a:close/>
                </a:path>
                <a:path w="1399540" h="1339850">
                  <a:moveTo>
                    <a:pt x="1297747" y="1337120"/>
                  </a:moveTo>
                  <a:lnTo>
                    <a:pt x="103947" y="1337120"/>
                  </a:lnTo>
                  <a:lnTo>
                    <a:pt x="103947" y="1338390"/>
                  </a:lnTo>
                  <a:lnTo>
                    <a:pt x="1297747" y="1338390"/>
                  </a:lnTo>
                  <a:lnTo>
                    <a:pt x="1297747" y="1337120"/>
                  </a:lnTo>
                  <a:close/>
                </a:path>
                <a:path w="1399540" h="1339850">
                  <a:moveTo>
                    <a:pt x="1300287" y="1335850"/>
                  </a:moveTo>
                  <a:lnTo>
                    <a:pt x="102677" y="1335850"/>
                  </a:lnTo>
                  <a:lnTo>
                    <a:pt x="102677" y="1337120"/>
                  </a:lnTo>
                  <a:lnTo>
                    <a:pt x="1300287" y="1337120"/>
                  </a:lnTo>
                  <a:lnTo>
                    <a:pt x="1300287" y="1335850"/>
                  </a:lnTo>
                  <a:close/>
                </a:path>
                <a:path w="1399540" h="1339850">
                  <a:moveTo>
                    <a:pt x="698942" y="1334580"/>
                  </a:moveTo>
                  <a:lnTo>
                    <a:pt x="100137" y="1334580"/>
                  </a:lnTo>
                  <a:lnTo>
                    <a:pt x="100137" y="1335850"/>
                  </a:lnTo>
                  <a:lnTo>
                    <a:pt x="1301557" y="1335850"/>
                  </a:lnTo>
                  <a:lnTo>
                    <a:pt x="1301557" y="1335683"/>
                  </a:lnTo>
                  <a:lnTo>
                    <a:pt x="698942" y="1334580"/>
                  </a:lnTo>
                  <a:close/>
                </a:path>
                <a:path w="1399540" h="1339850">
                  <a:moveTo>
                    <a:pt x="1296477" y="1338390"/>
                  </a:moveTo>
                  <a:lnTo>
                    <a:pt x="105217" y="1338390"/>
                  </a:lnTo>
                  <a:lnTo>
                    <a:pt x="1296477" y="1339568"/>
                  </a:lnTo>
                  <a:lnTo>
                    <a:pt x="1296477" y="1338390"/>
                  </a:lnTo>
                  <a:close/>
                </a:path>
              </a:pathLst>
            </a:custGeom>
            <a:solidFill>
              <a:srgbClr val="1449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5468794" y="4554389"/>
              <a:ext cx="1390650" cy="1330960"/>
            </a:xfrm>
            <a:custGeom>
              <a:avLst/>
              <a:gdLst/>
              <a:ahLst/>
              <a:cxnLst/>
              <a:rect l="l" t="t" r="r" b="b"/>
              <a:pathLst>
                <a:path w="1390650" h="1330960">
                  <a:moveTo>
                    <a:pt x="95075" y="0"/>
                  </a:moveTo>
                  <a:lnTo>
                    <a:pt x="95075" y="1100"/>
                  </a:lnTo>
                  <a:lnTo>
                    <a:pt x="696420" y="1100"/>
                  </a:lnTo>
                  <a:lnTo>
                    <a:pt x="95075" y="0"/>
                  </a:lnTo>
                  <a:close/>
                </a:path>
                <a:path w="1390650" h="1330960">
                  <a:moveTo>
                    <a:pt x="1301575" y="4910"/>
                  </a:moveTo>
                  <a:lnTo>
                    <a:pt x="89995" y="4910"/>
                  </a:lnTo>
                  <a:lnTo>
                    <a:pt x="1301575" y="6103"/>
                  </a:lnTo>
                  <a:lnTo>
                    <a:pt x="1301575" y="4910"/>
                  </a:lnTo>
                  <a:close/>
                </a:path>
                <a:path w="1390650" h="1330960">
                  <a:moveTo>
                    <a:pt x="1300305" y="3640"/>
                  </a:moveTo>
                  <a:lnTo>
                    <a:pt x="91265" y="3640"/>
                  </a:lnTo>
                  <a:lnTo>
                    <a:pt x="91265" y="4910"/>
                  </a:lnTo>
                  <a:lnTo>
                    <a:pt x="1300305" y="4910"/>
                  </a:lnTo>
                  <a:lnTo>
                    <a:pt x="1300305" y="3640"/>
                  </a:lnTo>
                  <a:close/>
                </a:path>
                <a:path w="1390650" h="1330960">
                  <a:moveTo>
                    <a:pt x="1299035" y="2370"/>
                  </a:moveTo>
                  <a:lnTo>
                    <a:pt x="92535" y="2370"/>
                  </a:lnTo>
                  <a:lnTo>
                    <a:pt x="92535" y="3640"/>
                  </a:lnTo>
                  <a:lnTo>
                    <a:pt x="1299035" y="3640"/>
                  </a:lnTo>
                  <a:lnTo>
                    <a:pt x="1299035" y="2370"/>
                  </a:lnTo>
                  <a:close/>
                </a:path>
                <a:path w="1390650" h="1330960">
                  <a:moveTo>
                    <a:pt x="696420" y="1100"/>
                  </a:moveTo>
                  <a:lnTo>
                    <a:pt x="93805" y="1100"/>
                  </a:lnTo>
                  <a:lnTo>
                    <a:pt x="93805" y="2370"/>
                  </a:lnTo>
                  <a:lnTo>
                    <a:pt x="1297765" y="2370"/>
                  </a:lnTo>
                  <a:lnTo>
                    <a:pt x="1297765" y="2200"/>
                  </a:lnTo>
                  <a:lnTo>
                    <a:pt x="696420" y="1100"/>
                  </a:lnTo>
                  <a:close/>
                </a:path>
                <a:path w="1390650" h="1330960">
                  <a:moveTo>
                    <a:pt x="6016" y="87460"/>
                  </a:moveTo>
                  <a:lnTo>
                    <a:pt x="4905" y="87460"/>
                  </a:lnTo>
                  <a:lnTo>
                    <a:pt x="4905" y="88730"/>
                  </a:lnTo>
                  <a:lnTo>
                    <a:pt x="3635" y="88730"/>
                  </a:lnTo>
                  <a:lnTo>
                    <a:pt x="3635" y="90000"/>
                  </a:lnTo>
                  <a:lnTo>
                    <a:pt x="6011" y="90000"/>
                  </a:lnTo>
                  <a:lnTo>
                    <a:pt x="6016" y="87460"/>
                  </a:lnTo>
                  <a:close/>
                </a:path>
                <a:path w="1390650" h="1330960">
                  <a:moveTo>
                    <a:pt x="1385395" y="86190"/>
                  </a:moveTo>
                  <a:lnTo>
                    <a:pt x="1385241" y="86190"/>
                  </a:lnTo>
                  <a:lnTo>
                    <a:pt x="1385233" y="90000"/>
                  </a:lnTo>
                  <a:lnTo>
                    <a:pt x="1387935" y="90000"/>
                  </a:lnTo>
                  <a:lnTo>
                    <a:pt x="1387935" y="88730"/>
                  </a:lnTo>
                  <a:lnTo>
                    <a:pt x="1386665" y="88730"/>
                  </a:lnTo>
                  <a:lnTo>
                    <a:pt x="1386665" y="87460"/>
                  </a:lnTo>
                  <a:lnTo>
                    <a:pt x="1385395" y="87460"/>
                  </a:lnTo>
                  <a:lnTo>
                    <a:pt x="1385395" y="86190"/>
                  </a:lnTo>
                  <a:close/>
                </a:path>
                <a:path w="1390650" h="1330960">
                  <a:moveTo>
                    <a:pt x="6011" y="90000"/>
                  </a:moveTo>
                  <a:lnTo>
                    <a:pt x="2365" y="90000"/>
                  </a:lnTo>
                  <a:lnTo>
                    <a:pt x="2365" y="91270"/>
                  </a:lnTo>
                  <a:lnTo>
                    <a:pt x="2190" y="91270"/>
                  </a:lnTo>
                  <a:lnTo>
                    <a:pt x="2180" y="96350"/>
                  </a:lnTo>
                  <a:lnTo>
                    <a:pt x="5999" y="96350"/>
                  </a:lnTo>
                  <a:lnTo>
                    <a:pt x="6011" y="90000"/>
                  </a:lnTo>
                  <a:close/>
                </a:path>
                <a:path w="1390650" h="1330960">
                  <a:moveTo>
                    <a:pt x="1389205" y="90000"/>
                  </a:moveTo>
                  <a:lnTo>
                    <a:pt x="1385233" y="90000"/>
                  </a:lnTo>
                  <a:lnTo>
                    <a:pt x="1385221" y="96350"/>
                  </a:lnTo>
                  <a:lnTo>
                    <a:pt x="1390295" y="96350"/>
                  </a:lnTo>
                  <a:lnTo>
                    <a:pt x="1390305" y="91270"/>
                  </a:lnTo>
                  <a:lnTo>
                    <a:pt x="1389205" y="91270"/>
                  </a:lnTo>
                  <a:lnTo>
                    <a:pt x="1389205" y="90000"/>
                  </a:lnTo>
                  <a:close/>
                </a:path>
                <a:path w="1390650" h="1330960">
                  <a:moveTo>
                    <a:pt x="5999" y="96350"/>
                  </a:moveTo>
                  <a:lnTo>
                    <a:pt x="2180" y="96350"/>
                  </a:lnTo>
                  <a:lnTo>
                    <a:pt x="2168" y="102700"/>
                  </a:lnTo>
                  <a:lnTo>
                    <a:pt x="5986" y="102700"/>
                  </a:lnTo>
                  <a:lnTo>
                    <a:pt x="5999" y="96350"/>
                  </a:lnTo>
                  <a:close/>
                </a:path>
                <a:path w="1390650" h="1330960">
                  <a:moveTo>
                    <a:pt x="1390295" y="96350"/>
                  </a:moveTo>
                  <a:lnTo>
                    <a:pt x="1385221" y="96350"/>
                  </a:lnTo>
                  <a:lnTo>
                    <a:pt x="1385209" y="102700"/>
                  </a:lnTo>
                  <a:lnTo>
                    <a:pt x="1390283" y="102700"/>
                  </a:lnTo>
                  <a:lnTo>
                    <a:pt x="1390295" y="96350"/>
                  </a:lnTo>
                  <a:close/>
                </a:path>
                <a:path w="1390650" h="1330960">
                  <a:moveTo>
                    <a:pt x="5986" y="102700"/>
                  </a:moveTo>
                  <a:lnTo>
                    <a:pt x="2168" y="102700"/>
                  </a:lnTo>
                  <a:lnTo>
                    <a:pt x="2156" y="109050"/>
                  </a:lnTo>
                  <a:lnTo>
                    <a:pt x="5974" y="109050"/>
                  </a:lnTo>
                  <a:lnTo>
                    <a:pt x="5986" y="102700"/>
                  </a:lnTo>
                  <a:close/>
                </a:path>
                <a:path w="1390650" h="1330960">
                  <a:moveTo>
                    <a:pt x="1390283" y="102700"/>
                  </a:moveTo>
                  <a:lnTo>
                    <a:pt x="1385209" y="102700"/>
                  </a:lnTo>
                  <a:lnTo>
                    <a:pt x="1385197" y="109050"/>
                  </a:lnTo>
                  <a:lnTo>
                    <a:pt x="1390271" y="109050"/>
                  </a:lnTo>
                  <a:lnTo>
                    <a:pt x="1390283" y="102700"/>
                  </a:lnTo>
                  <a:close/>
                </a:path>
                <a:path w="1390650" h="1330960">
                  <a:moveTo>
                    <a:pt x="5974" y="109050"/>
                  </a:moveTo>
                  <a:lnTo>
                    <a:pt x="2156" y="109050"/>
                  </a:lnTo>
                  <a:lnTo>
                    <a:pt x="2132" y="121750"/>
                  </a:lnTo>
                  <a:lnTo>
                    <a:pt x="5950" y="121750"/>
                  </a:lnTo>
                  <a:lnTo>
                    <a:pt x="5974" y="109050"/>
                  </a:lnTo>
                  <a:close/>
                </a:path>
                <a:path w="1390650" h="1330960">
                  <a:moveTo>
                    <a:pt x="1390271" y="109050"/>
                  </a:moveTo>
                  <a:lnTo>
                    <a:pt x="1385197" y="109050"/>
                  </a:lnTo>
                  <a:lnTo>
                    <a:pt x="1385172" y="121750"/>
                  </a:lnTo>
                  <a:lnTo>
                    <a:pt x="1390246" y="121750"/>
                  </a:lnTo>
                  <a:lnTo>
                    <a:pt x="1390271" y="109050"/>
                  </a:lnTo>
                  <a:close/>
                </a:path>
                <a:path w="1390650" h="1330960">
                  <a:moveTo>
                    <a:pt x="5950" y="121750"/>
                  </a:moveTo>
                  <a:lnTo>
                    <a:pt x="2132" y="121750"/>
                  </a:lnTo>
                  <a:lnTo>
                    <a:pt x="2119" y="128100"/>
                  </a:lnTo>
                  <a:lnTo>
                    <a:pt x="5938" y="128100"/>
                  </a:lnTo>
                  <a:lnTo>
                    <a:pt x="5950" y="121750"/>
                  </a:lnTo>
                  <a:close/>
                </a:path>
                <a:path w="1390650" h="1330960">
                  <a:moveTo>
                    <a:pt x="1390246" y="121750"/>
                  </a:moveTo>
                  <a:lnTo>
                    <a:pt x="1385172" y="121750"/>
                  </a:lnTo>
                  <a:lnTo>
                    <a:pt x="1385160" y="128100"/>
                  </a:lnTo>
                  <a:lnTo>
                    <a:pt x="1390234" y="128100"/>
                  </a:lnTo>
                  <a:lnTo>
                    <a:pt x="1390246" y="121750"/>
                  </a:lnTo>
                  <a:close/>
                </a:path>
                <a:path w="1390650" h="1330960">
                  <a:moveTo>
                    <a:pt x="5938" y="128100"/>
                  </a:moveTo>
                  <a:lnTo>
                    <a:pt x="2119" y="128100"/>
                  </a:lnTo>
                  <a:lnTo>
                    <a:pt x="2095" y="140800"/>
                  </a:lnTo>
                  <a:lnTo>
                    <a:pt x="5913" y="140800"/>
                  </a:lnTo>
                  <a:lnTo>
                    <a:pt x="5938" y="128100"/>
                  </a:lnTo>
                  <a:close/>
                </a:path>
                <a:path w="1390650" h="1330960">
                  <a:moveTo>
                    <a:pt x="1390234" y="128100"/>
                  </a:moveTo>
                  <a:lnTo>
                    <a:pt x="1385160" y="128100"/>
                  </a:lnTo>
                  <a:lnTo>
                    <a:pt x="1385136" y="140800"/>
                  </a:lnTo>
                  <a:lnTo>
                    <a:pt x="1390210" y="140800"/>
                  </a:lnTo>
                  <a:lnTo>
                    <a:pt x="1390234" y="128100"/>
                  </a:lnTo>
                  <a:close/>
                </a:path>
                <a:path w="1390650" h="1330960">
                  <a:moveTo>
                    <a:pt x="5913" y="140800"/>
                  </a:moveTo>
                  <a:lnTo>
                    <a:pt x="2095" y="140800"/>
                  </a:lnTo>
                  <a:lnTo>
                    <a:pt x="2083" y="147150"/>
                  </a:lnTo>
                  <a:lnTo>
                    <a:pt x="5901" y="147150"/>
                  </a:lnTo>
                  <a:lnTo>
                    <a:pt x="5913" y="140800"/>
                  </a:lnTo>
                  <a:close/>
                </a:path>
                <a:path w="1390650" h="1330960">
                  <a:moveTo>
                    <a:pt x="1390210" y="140800"/>
                  </a:moveTo>
                  <a:lnTo>
                    <a:pt x="1385136" y="140800"/>
                  </a:lnTo>
                  <a:lnTo>
                    <a:pt x="1385123" y="147150"/>
                  </a:lnTo>
                  <a:lnTo>
                    <a:pt x="1390198" y="147150"/>
                  </a:lnTo>
                  <a:lnTo>
                    <a:pt x="1390210" y="140800"/>
                  </a:lnTo>
                  <a:close/>
                </a:path>
                <a:path w="1390650" h="1330960">
                  <a:moveTo>
                    <a:pt x="5901" y="147150"/>
                  </a:moveTo>
                  <a:lnTo>
                    <a:pt x="2083" y="147150"/>
                  </a:lnTo>
                  <a:lnTo>
                    <a:pt x="2059" y="159850"/>
                  </a:lnTo>
                  <a:lnTo>
                    <a:pt x="5876" y="159850"/>
                  </a:lnTo>
                  <a:lnTo>
                    <a:pt x="5901" y="147150"/>
                  </a:lnTo>
                  <a:close/>
                </a:path>
                <a:path w="1390650" h="1330960">
                  <a:moveTo>
                    <a:pt x="1390198" y="147150"/>
                  </a:moveTo>
                  <a:lnTo>
                    <a:pt x="1385123" y="147150"/>
                  </a:lnTo>
                  <a:lnTo>
                    <a:pt x="1385099" y="159850"/>
                  </a:lnTo>
                  <a:lnTo>
                    <a:pt x="1390174" y="159850"/>
                  </a:lnTo>
                  <a:lnTo>
                    <a:pt x="1390198" y="147150"/>
                  </a:lnTo>
                  <a:close/>
                </a:path>
                <a:path w="1390650" h="1330960">
                  <a:moveTo>
                    <a:pt x="5876" y="159850"/>
                  </a:moveTo>
                  <a:lnTo>
                    <a:pt x="2059" y="159850"/>
                  </a:lnTo>
                  <a:lnTo>
                    <a:pt x="2049" y="164930"/>
                  </a:lnTo>
                  <a:lnTo>
                    <a:pt x="5867" y="164930"/>
                  </a:lnTo>
                  <a:lnTo>
                    <a:pt x="5876" y="159850"/>
                  </a:lnTo>
                  <a:close/>
                </a:path>
                <a:path w="1390650" h="1330960">
                  <a:moveTo>
                    <a:pt x="1390174" y="159850"/>
                  </a:moveTo>
                  <a:lnTo>
                    <a:pt x="1385099" y="159850"/>
                  </a:lnTo>
                  <a:lnTo>
                    <a:pt x="1385089" y="164930"/>
                  </a:lnTo>
                  <a:lnTo>
                    <a:pt x="1390164" y="164930"/>
                  </a:lnTo>
                  <a:lnTo>
                    <a:pt x="1390174" y="159850"/>
                  </a:lnTo>
                  <a:close/>
                </a:path>
                <a:path w="1390650" h="1330960">
                  <a:moveTo>
                    <a:pt x="5867" y="164930"/>
                  </a:moveTo>
                  <a:lnTo>
                    <a:pt x="2049" y="164930"/>
                  </a:lnTo>
                  <a:lnTo>
                    <a:pt x="2034" y="172550"/>
                  </a:lnTo>
                  <a:lnTo>
                    <a:pt x="5852" y="172550"/>
                  </a:lnTo>
                  <a:lnTo>
                    <a:pt x="5867" y="164930"/>
                  </a:lnTo>
                  <a:close/>
                </a:path>
                <a:path w="1390650" h="1330960">
                  <a:moveTo>
                    <a:pt x="1390164" y="164930"/>
                  </a:moveTo>
                  <a:lnTo>
                    <a:pt x="1385089" y="164930"/>
                  </a:lnTo>
                  <a:lnTo>
                    <a:pt x="1385074" y="172550"/>
                  </a:lnTo>
                  <a:lnTo>
                    <a:pt x="1390149" y="172550"/>
                  </a:lnTo>
                  <a:lnTo>
                    <a:pt x="1390164" y="164930"/>
                  </a:lnTo>
                  <a:close/>
                </a:path>
                <a:path w="1390650" h="1330960">
                  <a:moveTo>
                    <a:pt x="5852" y="172550"/>
                  </a:moveTo>
                  <a:lnTo>
                    <a:pt x="2034" y="172550"/>
                  </a:lnTo>
                  <a:lnTo>
                    <a:pt x="2022" y="178900"/>
                  </a:lnTo>
                  <a:lnTo>
                    <a:pt x="5840" y="178900"/>
                  </a:lnTo>
                  <a:lnTo>
                    <a:pt x="5852" y="172550"/>
                  </a:lnTo>
                  <a:close/>
                </a:path>
                <a:path w="1390650" h="1330960">
                  <a:moveTo>
                    <a:pt x="1390149" y="172550"/>
                  </a:moveTo>
                  <a:lnTo>
                    <a:pt x="1385074" y="172550"/>
                  </a:lnTo>
                  <a:lnTo>
                    <a:pt x="1385062" y="178900"/>
                  </a:lnTo>
                  <a:lnTo>
                    <a:pt x="1390137" y="178900"/>
                  </a:lnTo>
                  <a:lnTo>
                    <a:pt x="1390149" y="172550"/>
                  </a:lnTo>
                  <a:close/>
                </a:path>
                <a:path w="1390650" h="1330960">
                  <a:moveTo>
                    <a:pt x="5840" y="178900"/>
                  </a:moveTo>
                  <a:lnTo>
                    <a:pt x="2022" y="178900"/>
                  </a:lnTo>
                  <a:lnTo>
                    <a:pt x="2010" y="185250"/>
                  </a:lnTo>
                  <a:lnTo>
                    <a:pt x="5828" y="185250"/>
                  </a:lnTo>
                  <a:lnTo>
                    <a:pt x="5840" y="178900"/>
                  </a:lnTo>
                  <a:close/>
                </a:path>
                <a:path w="1390650" h="1330960">
                  <a:moveTo>
                    <a:pt x="1390137" y="178900"/>
                  </a:moveTo>
                  <a:lnTo>
                    <a:pt x="1385062" y="178900"/>
                  </a:lnTo>
                  <a:lnTo>
                    <a:pt x="1385050" y="185250"/>
                  </a:lnTo>
                  <a:lnTo>
                    <a:pt x="1390125" y="185250"/>
                  </a:lnTo>
                  <a:lnTo>
                    <a:pt x="1390137" y="178900"/>
                  </a:lnTo>
                  <a:close/>
                </a:path>
                <a:path w="1390650" h="1330960">
                  <a:moveTo>
                    <a:pt x="5828" y="185250"/>
                  </a:moveTo>
                  <a:lnTo>
                    <a:pt x="2010" y="185250"/>
                  </a:lnTo>
                  <a:lnTo>
                    <a:pt x="1998" y="191600"/>
                  </a:lnTo>
                  <a:lnTo>
                    <a:pt x="5815" y="191600"/>
                  </a:lnTo>
                  <a:lnTo>
                    <a:pt x="5828" y="185250"/>
                  </a:lnTo>
                  <a:close/>
                </a:path>
                <a:path w="1390650" h="1330960">
                  <a:moveTo>
                    <a:pt x="1390125" y="185250"/>
                  </a:moveTo>
                  <a:lnTo>
                    <a:pt x="1385050" y="185250"/>
                  </a:lnTo>
                  <a:lnTo>
                    <a:pt x="1385038" y="191600"/>
                  </a:lnTo>
                  <a:lnTo>
                    <a:pt x="1390113" y="191600"/>
                  </a:lnTo>
                  <a:lnTo>
                    <a:pt x="1390125" y="185250"/>
                  </a:lnTo>
                  <a:close/>
                </a:path>
                <a:path w="1390650" h="1330960">
                  <a:moveTo>
                    <a:pt x="5815" y="191600"/>
                  </a:moveTo>
                  <a:lnTo>
                    <a:pt x="1998" y="191600"/>
                  </a:lnTo>
                  <a:lnTo>
                    <a:pt x="1988" y="196680"/>
                  </a:lnTo>
                  <a:lnTo>
                    <a:pt x="5806" y="196680"/>
                  </a:lnTo>
                  <a:lnTo>
                    <a:pt x="5815" y="191600"/>
                  </a:lnTo>
                  <a:close/>
                </a:path>
                <a:path w="1390650" h="1330960">
                  <a:moveTo>
                    <a:pt x="1390113" y="191600"/>
                  </a:moveTo>
                  <a:lnTo>
                    <a:pt x="1385038" y="191600"/>
                  </a:lnTo>
                  <a:lnTo>
                    <a:pt x="1385028" y="196680"/>
                  </a:lnTo>
                  <a:lnTo>
                    <a:pt x="1390103" y="196680"/>
                  </a:lnTo>
                  <a:lnTo>
                    <a:pt x="1390113" y="191600"/>
                  </a:lnTo>
                  <a:close/>
                </a:path>
                <a:path w="1390650" h="1330960">
                  <a:moveTo>
                    <a:pt x="5806" y="196680"/>
                  </a:moveTo>
                  <a:lnTo>
                    <a:pt x="1988" y="196680"/>
                  </a:lnTo>
                  <a:lnTo>
                    <a:pt x="1976" y="203030"/>
                  </a:lnTo>
                  <a:lnTo>
                    <a:pt x="5793" y="203030"/>
                  </a:lnTo>
                  <a:lnTo>
                    <a:pt x="5806" y="196680"/>
                  </a:lnTo>
                  <a:close/>
                </a:path>
                <a:path w="1390650" h="1330960">
                  <a:moveTo>
                    <a:pt x="1390103" y="196680"/>
                  </a:moveTo>
                  <a:lnTo>
                    <a:pt x="1385028" y="196680"/>
                  </a:lnTo>
                  <a:lnTo>
                    <a:pt x="1385016" y="203030"/>
                  </a:lnTo>
                  <a:lnTo>
                    <a:pt x="1390091" y="203030"/>
                  </a:lnTo>
                  <a:lnTo>
                    <a:pt x="1390103" y="196680"/>
                  </a:lnTo>
                  <a:close/>
                </a:path>
                <a:path w="1390650" h="1330960">
                  <a:moveTo>
                    <a:pt x="5793" y="203030"/>
                  </a:moveTo>
                  <a:lnTo>
                    <a:pt x="1976" y="203030"/>
                  </a:lnTo>
                  <a:lnTo>
                    <a:pt x="1964" y="209380"/>
                  </a:lnTo>
                  <a:lnTo>
                    <a:pt x="5781" y="209380"/>
                  </a:lnTo>
                  <a:lnTo>
                    <a:pt x="5793" y="203030"/>
                  </a:lnTo>
                  <a:close/>
                </a:path>
                <a:path w="1390650" h="1330960">
                  <a:moveTo>
                    <a:pt x="1390091" y="203030"/>
                  </a:moveTo>
                  <a:lnTo>
                    <a:pt x="1385016" y="203030"/>
                  </a:lnTo>
                  <a:lnTo>
                    <a:pt x="1385004" y="209380"/>
                  </a:lnTo>
                  <a:lnTo>
                    <a:pt x="1390079" y="209380"/>
                  </a:lnTo>
                  <a:lnTo>
                    <a:pt x="1390091" y="203030"/>
                  </a:lnTo>
                  <a:close/>
                </a:path>
                <a:path w="1390650" h="1330960">
                  <a:moveTo>
                    <a:pt x="5781" y="209380"/>
                  </a:moveTo>
                  <a:lnTo>
                    <a:pt x="1964" y="209380"/>
                  </a:lnTo>
                  <a:lnTo>
                    <a:pt x="1952" y="215730"/>
                  </a:lnTo>
                  <a:lnTo>
                    <a:pt x="5769" y="215730"/>
                  </a:lnTo>
                  <a:lnTo>
                    <a:pt x="5781" y="209380"/>
                  </a:lnTo>
                  <a:close/>
                </a:path>
                <a:path w="1390650" h="1330960">
                  <a:moveTo>
                    <a:pt x="1390079" y="209380"/>
                  </a:moveTo>
                  <a:lnTo>
                    <a:pt x="1385004" y="209380"/>
                  </a:lnTo>
                  <a:lnTo>
                    <a:pt x="1384991" y="215730"/>
                  </a:lnTo>
                  <a:lnTo>
                    <a:pt x="1390067" y="215730"/>
                  </a:lnTo>
                  <a:lnTo>
                    <a:pt x="1390079" y="209380"/>
                  </a:lnTo>
                  <a:close/>
                </a:path>
                <a:path w="1390650" h="1330960">
                  <a:moveTo>
                    <a:pt x="5769" y="215730"/>
                  </a:moveTo>
                  <a:lnTo>
                    <a:pt x="1952" y="215730"/>
                  </a:lnTo>
                  <a:lnTo>
                    <a:pt x="1940" y="222080"/>
                  </a:lnTo>
                  <a:lnTo>
                    <a:pt x="5757" y="222080"/>
                  </a:lnTo>
                  <a:lnTo>
                    <a:pt x="5769" y="215730"/>
                  </a:lnTo>
                  <a:close/>
                </a:path>
                <a:path w="1390650" h="1330960">
                  <a:moveTo>
                    <a:pt x="1390067" y="215730"/>
                  </a:moveTo>
                  <a:lnTo>
                    <a:pt x="1384991" y="215730"/>
                  </a:lnTo>
                  <a:lnTo>
                    <a:pt x="1384979" y="222080"/>
                  </a:lnTo>
                  <a:lnTo>
                    <a:pt x="1390055" y="222080"/>
                  </a:lnTo>
                  <a:lnTo>
                    <a:pt x="1390067" y="215730"/>
                  </a:lnTo>
                  <a:close/>
                </a:path>
                <a:path w="1390650" h="1330960">
                  <a:moveTo>
                    <a:pt x="5757" y="222080"/>
                  </a:moveTo>
                  <a:lnTo>
                    <a:pt x="1940" y="222080"/>
                  </a:lnTo>
                  <a:lnTo>
                    <a:pt x="1928" y="228430"/>
                  </a:lnTo>
                  <a:lnTo>
                    <a:pt x="5744" y="228430"/>
                  </a:lnTo>
                  <a:lnTo>
                    <a:pt x="5757" y="222080"/>
                  </a:lnTo>
                  <a:close/>
                </a:path>
                <a:path w="1390650" h="1330960">
                  <a:moveTo>
                    <a:pt x="1390055" y="222080"/>
                  </a:moveTo>
                  <a:lnTo>
                    <a:pt x="1384979" y="222080"/>
                  </a:lnTo>
                  <a:lnTo>
                    <a:pt x="1384967" y="228430"/>
                  </a:lnTo>
                  <a:lnTo>
                    <a:pt x="1390042" y="228430"/>
                  </a:lnTo>
                  <a:lnTo>
                    <a:pt x="1390055" y="222080"/>
                  </a:lnTo>
                  <a:close/>
                </a:path>
                <a:path w="1390650" h="1330960">
                  <a:moveTo>
                    <a:pt x="5744" y="228430"/>
                  </a:moveTo>
                  <a:lnTo>
                    <a:pt x="1928" y="228430"/>
                  </a:lnTo>
                  <a:lnTo>
                    <a:pt x="1913" y="236050"/>
                  </a:lnTo>
                  <a:lnTo>
                    <a:pt x="5730" y="236050"/>
                  </a:lnTo>
                  <a:lnTo>
                    <a:pt x="5744" y="228430"/>
                  </a:lnTo>
                  <a:close/>
                </a:path>
                <a:path w="1390650" h="1330960">
                  <a:moveTo>
                    <a:pt x="1390042" y="228430"/>
                  </a:moveTo>
                  <a:lnTo>
                    <a:pt x="1384967" y="228430"/>
                  </a:lnTo>
                  <a:lnTo>
                    <a:pt x="1384952" y="236050"/>
                  </a:lnTo>
                  <a:lnTo>
                    <a:pt x="1390028" y="236050"/>
                  </a:lnTo>
                  <a:lnTo>
                    <a:pt x="1390042" y="228430"/>
                  </a:lnTo>
                  <a:close/>
                </a:path>
                <a:path w="1390650" h="1330960">
                  <a:moveTo>
                    <a:pt x="5730" y="236050"/>
                  </a:moveTo>
                  <a:lnTo>
                    <a:pt x="1913" y="236050"/>
                  </a:lnTo>
                  <a:lnTo>
                    <a:pt x="1903" y="241130"/>
                  </a:lnTo>
                  <a:lnTo>
                    <a:pt x="5720" y="241130"/>
                  </a:lnTo>
                  <a:lnTo>
                    <a:pt x="5730" y="236050"/>
                  </a:lnTo>
                  <a:close/>
                </a:path>
                <a:path w="1390650" h="1330960">
                  <a:moveTo>
                    <a:pt x="1390028" y="236050"/>
                  </a:moveTo>
                  <a:lnTo>
                    <a:pt x="1384952" y="236050"/>
                  </a:lnTo>
                  <a:lnTo>
                    <a:pt x="1384942" y="241130"/>
                  </a:lnTo>
                  <a:lnTo>
                    <a:pt x="1390018" y="241130"/>
                  </a:lnTo>
                  <a:lnTo>
                    <a:pt x="1390028" y="236050"/>
                  </a:lnTo>
                  <a:close/>
                </a:path>
                <a:path w="1390650" h="1330960">
                  <a:moveTo>
                    <a:pt x="5720" y="241130"/>
                  </a:moveTo>
                  <a:lnTo>
                    <a:pt x="1903" y="241130"/>
                  </a:lnTo>
                  <a:lnTo>
                    <a:pt x="1889" y="248750"/>
                  </a:lnTo>
                  <a:lnTo>
                    <a:pt x="5705" y="248750"/>
                  </a:lnTo>
                  <a:lnTo>
                    <a:pt x="5720" y="241130"/>
                  </a:lnTo>
                  <a:close/>
                </a:path>
                <a:path w="1390650" h="1330960">
                  <a:moveTo>
                    <a:pt x="1390018" y="241130"/>
                  </a:moveTo>
                  <a:lnTo>
                    <a:pt x="1384942" y="241130"/>
                  </a:lnTo>
                  <a:lnTo>
                    <a:pt x="1384928" y="248750"/>
                  </a:lnTo>
                  <a:lnTo>
                    <a:pt x="1390004" y="248750"/>
                  </a:lnTo>
                  <a:lnTo>
                    <a:pt x="1390018" y="241130"/>
                  </a:lnTo>
                  <a:close/>
                </a:path>
                <a:path w="1390650" h="1330960">
                  <a:moveTo>
                    <a:pt x="5705" y="248750"/>
                  </a:moveTo>
                  <a:lnTo>
                    <a:pt x="1889" y="248750"/>
                  </a:lnTo>
                  <a:lnTo>
                    <a:pt x="1864" y="261450"/>
                  </a:lnTo>
                  <a:lnTo>
                    <a:pt x="5681" y="261450"/>
                  </a:lnTo>
                  <a:lnTo>
                    <a:pt x="5705" y="248750"/>
                  </a:lnTo>
                  <a:close/>
                </a:path>
                <a:path w="1390650" h="1330960">
                  <a:moveTo>
                    <a:pt x="1390004" y="248750"/>
                  </a:moveTo>
                  <a:lnTo>
                    <a:pt x="1384928" y="248750"/>
                  </a:lnTo>
                  <a:lnTo>
                    <a:pt x="1384903" y="261450"/>
                  </a:lnTo>
                  <a:lnTo>
                    <a:pt x="1389979" y="261450"/>
                  </a:lnTo>
                  <a:lnTo>
                    <a:pt x="1390004" y="248750"/>
                  </a:lnTo>
                  <a:close/>
                </a:path>
                <a:path w="1390650" h="1330960">
                  <a:moveTo>
                    <a:pt x="5681" y="261450"/>
                  </a:moveTo>
                  <a:lnTo>
                    <a:pt x="1864" y="261450"/>
                  </a:lnTo>
                  <a:lnTo>
                    <a:pt x="1855" y="266530"/>
                  </a:lnTo>
                  <a:lnTo>
                    <a:pt x="5671" y="266530"/>
                  </a:lnTo>
                  <a:lnTo>
                    <a:pt x="5681" y="261450"/>
                  </a:lnTo>
                  <a:close/>
                </a:path>
                <a:path w="1390650" h="1330960">
                  <a:moveTo>
                    <a:pt x="1389979" y="261450"/>
                  </a:moveTo>
                  <a:lnTo>
                    <a:pt x="1384903" y="261450"/>
                  </a:lnTo>
                  <a:lnTo>
                    <a:pt x="1384894" y="266530"/>
                  </a:lnTo>
                  <a:lnTo>
                    <a:pt x="1389970" y="266530"/>
                  </a:lnTo>
                  <a:lnTo>
                    <a:pt x="1389979" y="261450"/>
                  </a:lnTo>
                  <a:close/>
                </a:path>
                <a:path w="1390650" h="1330960">
                  <a:moveTo>
                    <a:pt x="5671" y="266530"/>
                  </a:moveTo>
                  <a:lnTo>
                    <a:pt x="1855" y="266530"/>
                  </a:lnTo>
                  <a:lnTo>
                    <a:pt x="1840" y="274150"/>
                  </a:lnTo>
                  <a:lnTo>
                    <a:pt x="5656" y="274150"/>
                  </a:lnTo>
                  <a:lnTo>
                    <a:pt x="5671" y="266530"/>
                  </a:lnTo>
                  <a:close/>
                </a:path>
                <a:path w="1390650" h="1330960">
                  <a:moveTo>
                    <a:pt x="1389970" y="266530"/>
                  </a:moveTo>
                  <a:lnTo>
                    <a:pt x="1384894" y="266530"/>
                  </a:lnTo>
                  <a:lnTo>
                    <a:pt x="1384879" y="274150"/>
                  </a:lnTo>
                  <a:lnTo>
                    <a:pt x="1389955" y="274150"/>
                  </a:lnTo>
                  <a:lnTo>
                    <a:pt x="1389970" y="266530"/>
                  </a:lnTo>
                  <a:close/>
                </a:path>
                <a:path w="1390650" h="1330960">
                  <a:moveTo>
                    <a:pt x="5656" y="274150"/>
                  </a:moveTo>
                  <a:lnTo>
                    <a:pt x="1840" y="274150"/>
                  </a:lnTo>
                  <a:lnTo>
                    <a:pt x="1828" y="280500"/>
                  </a:lnTo>
                  <a:lnTo>
                    <a:pt x="5644" y="280500"/>
                  </a:lnTo>
                  <a:lnTo>
                    <a:pt x="5656" y="274150"/>
                  </a:lnTo>
                  <a:close/>
                </a:path>
                <a:path w="1390650" h="1330960">
                  <a:moveTo>
                    <a:pt x="1389955" y="274150"/>
                  </a:moveTo>
                  <a:lnTo>
                    <a:pt x="1384879" y="274150"/>
                  </a:lnTo>
                  <a:lnTo>
                    <a:pt x="1384867" y="280500"/>
                  </a:lnTo>
                  <a:lnTo>
                    <a:pt x="1389943" y="280500"/>
                  </a:lnTo>
                  <a:lnTo>
                    <a:pt x="1389955" y="274150"/>
                  </a:lnTo>
                  <a:close/>
                </a:path>
                <a:path w="1390650" h="1330960">
                  <a:moveTo>
                    <a:pt x="5644" y="280500"/>
                  </a:moveTo>
                  <a:lnTo>
                    <a:pt x="1828" y="280500"/>
                  </a:lnTo>
                  <a:lnTo>
                    <a:pt x="1816" y="286850"/>
                  </a:lnTo>
                  <a:lnTo>
                    <a:pt x="5632" y="286850"/>
                  </a:lnTo>
                  <a:lnTo>
                    <a:pt x="5644" y="280500"/>
                  </a:lnTo>
                  <a:close/>
                </a:path>
                <a:path w="1390650" h="1330960">
                  <a:moveTo>
                    <a:pt x="1389943" y="280500"/>
                  </a:moveTo>
                  <a:lnTo>
                    <a:pt x="1384867" y="280500"/>
                  </a:lnTo>
                  <a:lnTo>
                    <a:pt x="1384854" y="286850"/>
                  </a:lnTo>
                  <a:lnTo>
                    <a:pt x="1389931" y="286850"/>
                  </a:lnTo>
                  <a:lnTo>
                    <a:pt x="1389943" y="280500"/>
                  </a:lnTo>
                  <a:close/>
                </a:path>
                <a:path w="1390650" h="1330960">
                  <a:moveTo>
                    <a:pt x="5632" y="286850"/>
                  </a:moveTo>
                  <a:lnTo>
                    <a:pt x="1816" y="286850"/>
                  </a:lnTo>
                  <a:lnTo>
                    <a:pt x="1806" y="291930"/>
                  </a:lnTo>
                  <a:lnTo>
                    <a:pt x="5622" y="291930"/>
                  </a:lnTo>
                  <a:lnTo>
                    <a:pt x="5632" y="286850"/>
                  </a:lnTo>
                  <a:close/>
                </a:path>
                <a:path w="1390650" h="1330960">
                  <a:moveTo>
                    <a:pt x="1389931" y="286850"/>
                  </a:moveTo>
                  <a:lnTo>
                    <a:pt x="1384854" y="286850"/>
                  </a:lnTo>
                  <a:lnTo>
                    <a:pt x="1384845" y="291930"/>
                  </a:lnTo>
                  <a:lnTo>
                    <a:pt x="1389921" y="291930"/>
                  </a:lnTo>
                  <a:lnTo>
                    <a:pt x="1389931" y="286850"/>
                  </a:lnTo>
                  <a:close/>
                </a:path>
                <a:path w="1390650" h="1330960">
                  <a:moveTo>
                    <a:pt x="5622" y="291930"/>
                  </a:moveTo>
                  <a:lnTo>
                    <a:pt x="1806" y="291930"/>
                  </a:lnTo>
                  <a:lnTo>
                    <a:pt x="1792" y="299550"/>
                  </a:lnTo>
                  <a:lnTo>
                    <a:pt x="5608" y="299550"/>
                  </a:lnTo>
                  <a:lnTo>
                    <a:pt x="5622" y="291930"/>
                  </a:lnTo>
                  <a:close/>
                </a:path>
                <a:path w="1390650" h="1330960">
                  <a:moveTo>
                    <a:pt x="1389921" y="291930"/>
                  </a:moveTo>
                  <a:lnTo>
                    <a:pt x="1384845" y="291930"/>
                  </a:lnTo>
                  <a:lnTo>
                    <a:pt x="1384830" y="299550"/>
                  </a:lnTo>
                  <a:lnTo>
                    <a:pt x="1389906" y="299550"/>
                  </a:lnTo>
                  <a:lnTo>
                    <a:pt x="1389921" y="291930"/>
                  </a:lnTo>
                  <a:close/>
                </a:path>
                <a:path w="1390650" h="1330960">
                  <a:moveTo>
                    <a:pt x="5608" y="299550"/>
                  </a:moveTo>
                  <a:lnTo>
                    <a:pt x="1792" y="299550"/>
                  </a:lnTo>
                  <a:lnTo>
                    <a:pt x="1782" y="304630"/>
                  </a:lnTo>
                  <a:lnTo>
                    <a:pt x="5598" y="304630"/>
                  </a:lnTo>
                  <a:lnTo>
                    <a:pt x="5608" y="299550"/>
                  </a:lnTo>
                  <a:close/>
                </a:path>
                <a:path w="1390650" h="1330960">
                  <a:moveTo>
                    <a:pt x="1389906" y="299550"/>
                  </a:moveTo>
                  <a:lnTo>
                    <a:pt x="1384830" y="299550"/>
                  </a:lnTo>
                  <a:lnTo>
                    <a:pt x="1384820" y="304630"/>
                  </a:lnTo>
                  <a:lnTo>
                    <a:pt x="1389897" y="304630"/>
                  </a:lnTo>
                  <a:lnTo>
                    <a:pt x="1389906" y="299550"/>
                  </a:lnTo>
                  <a:close/>
                </a:path>
                <a:path w="1390650" h="1330960">
                  <a:moveTo>
                    <a:pt x="5598" y="304630"/>
                  </a:moveTo>
                  <a:lnTo>
                    <a:pt x="1782" y="304630"/>
                  </a:lnTo>
                  <a:lnTo>
                    <a:pt x="1719" y="337650"/>
                  </a:lnTo>
                  <a:lnTo>
                    <a:pt x="5534" y="337650"/>
                  </a:lnTo>
                  <a:lnTo>
                    <a:pt x="5598" y="304630"/>
                  </a:lnTo>
                  <a:close/>
                </a:path>
                <a:path w="1390650" h="1330960">
                  <a:moveTo>
                    <a:pt x="1389897" y="304630"/>
                  </a:moveTo>
                  <a:lnTo>
                    <a:pt x="1384820" y="304630"/>
                  </a:lnTo>
                  <a:lnTo>
                    <a:pt x="1384757" y="337650"/>
                  </a:lnTo>
                  <a:lnTo>
                    <a:pt x="1389834" y="337650"/>
                  </a:lnTo>
                  <a:lnTo>
                    <a:pt x="1389897" y="304630"/>
                  </a:lnTo>
                  <a:close/>
                </a:path>
                <a:path w="1390650" h="1330960">
                  <a:moveTo>
                    <a:pt x="5534" y="337650"/>
                  </a:moveTo>
                  <a:lnTo>
                    <a:pt x="1719" y="337650"/>
                  </a:lnTo>
                  <a:lnTo>
                    <a:pt x="1685" y="355430"/>
                  </a:lnTo>
                  <a:lnTo>
                    <a:pt x="5500" y="355430"/>
                  </a:lnTo>
                  <a:lnTo>
                    <a:pt x="5534" y="337650"/>
                  </a:lnTo>
                  <a:close/>
                </a:path>
                <a:path w="1390650" h="1330960">
                  <a:moveTo>
                    <a:pt x="1389834" y="337650"/>
                  </a:moveTo>
                  <a:lnTo>
                    <a:pt x="1384757" y="337650"/>
                  </a:lnTo>
                  <a:lnTo>
                    <a:pt x="1384722" y="355430"/>
                  </a:lnTo>
                  <a:lnTo>
                    <a:pt x="1389800" y="355430"/>
                  </a:lnTo>
                  <a:lnTo>
                    <a:pt x="1389834" y="337650"/>
                  </a:lnTo>
                  <a:close/>
                </a:path>
                <a:path w="1390650" h="1330960">
                  <a:moveTo>
                    <a:pt x="5500" y="355430"/>
                  </a:moveTo>
                  <a:lnTo>
                    <a:pt x="1685" y="355430"/>
                  </a:lnTo>
                  <a:lnTo>
                    <a:pt x="1658" y="369400"/>
                  </a:lnTo>
                  <a:lnTo>
                    <a:pt x="5473" y="369400"/>
                  </a:lnTo>
                  <a:lnTo>
                    <a:pt x="5500" y="355430"/>
                  </a:lnTo>
                  <a:close/>
                </a:path>
                <a:path w="1390650" h="1330960">
                  <a:moveTo>
                    <a:pt x="1389800" y="355430"/>
                  </a:moveTo>
                  <a:lnTo>
                    <a:pt x="1384722" y="355430"/>
                  </a:lnTo>
                  <a:lnTo>
                    <a:pt x="1384695" y="369400"/>
                  </a:lnTo>
                  <a:lnTo>
                    <a:pt x="1389773" y="369400"/>
                  </a:lnTo>
                  <a:lnTo>
                    <a:pt x="1389800" y="355430"/>
                  </a:lnTo>
                  <a:close/>
                </a:path>
                <a:path w="1390650" h="1330960">
                  <a:moveTo>
                    <a:pt x="5473" y="369400"/>
                  </a:moveTo>
                  <a:lnTo>
                    <a:pt x="1658" y="369400"/>
                  </a:lnTo>
                  <a:lnTo>
                    <a:pt x="1648" y="374480"/>
                  </a:lnTo>
                  <a:lnTo>
                    <a:pt x="5463" y="374480"/>
                  </a:lnTo>
                  <a:lnTo>
                    <a:pt x="5473" y="369400"/>
                  </a:lnTo>
                  <a:close/>
                </a:path>
                <a:path w="1390650" h="1330960">
                  <a:moveTo>
                    <a:pt x="1389773" y="369400"/>
                  </a:moveTo>
                  <a:lnTo>
                    <a:pt x="1384695" y="369400"/>
                  </a:lnTo>
                  <a:lnTo>
                    <a:pt x="1384686" y="374480"/>
                  </a:lnTo>
                  <a:lnTo>
                    <a:pt x="1389763" y="374480"/>
                  </a:lnTo>
                  <a:lnTo>
                    <a:pt x="1389773" y="369400"/>
                  </a:lnTo>
                  <a:close/>
                </a:path>
                <a:path w="1390650" h="1330960">
                  <a:moveTo>
                    <a:pt x="5463" y="374480"/>
                  </a:moveTo>
                  <a:lnTo>
                    <a:pt x="1648" y="374480"/>
                  </a:lnTo>
                  <a:lnTo>
                    <a:pt x="1636" y="380830"/>
                  </a:lnTo>
                  <a:lnTo>
                    <a:pt x="5451" y="380830"/>
                  </a:lnTo>
                  <a:lnTo>
                    <a:pt x="5463" y="374480"/>
                  </a:lnTo>
                  <a:close/>
                </a:path>
                <a:path w="1390650" h="1330960">
                  <a:moveTo>
                    <a:pt x="1389763" y="374480"/>
                  </a:moveTo>
                  <a:lnTo>
                    <a:pt x="1384686" y="374480"/>
                  </a:lnTo>
                  <a:lnTo>
                    <a:pt x="1384673" y="380830"/>
                  </a:lnTo>
                  <a:lnTo>
                    <a:pt x="1389751" y="380830"/>
                  </a:lnTo>
                  <a:lnTo>
                    <a:pt x="1389763" y="374480"/>
                  </a:lnTo>
                  <a:close/>
                </a:path>
                <a:path w="1390650" h="1330960">
                  <a:moveTo>
                    <a:pt x="5451" y="380830"/>
                  </a:moveTo>
                  <a:lnTo>
                    <a:pt x="1636" y="380830"/>
                  </a:lnTo>
                  <a:lnTo>
                    <a:pt x="1609" y="394800"/>
                  </a:lnTo>
                  <a:lnTo>
                    <a:pt x="5424" y="394800"/>
                  </a:lnTo>
                  <a:lnTo>
                    <a:pt x="5451" y="380830"/>
                  </a:lnTo>
                  <a:close/>
                </a:path>
                <a:path w="1390650" h="1330960">
                  <a:moveTo>
                    <a:pt x="1389751" y="380830"/>
                  </a:moveTo>
                  <a:lnTo>
                    <a:pt x="1384673" y="380830"/>
                  </a:lnTo>
                  <a:lnTo>
                    <a:pt x="1384647" y="394800"/>
                  </a:lnTo>
                  <a:lnTo>
                    <a:pt x="1389724" y="394800"/>
                  </a:lnTo>
                  <a:lnTo>
                    <a:pt x="1389751" y="380830"/>
                  </a:lnTo>
                  <a:close/>
                </a:path>
                <a:path w="1390650" h="1330960">
                  <a:moveTo>
                    <a:pt x="5424" y="394800"/>
                  </a:moveTo>
                  <a:lnTo>
                    <a:pt x="1609" y="394800"/>
                  </a:lnTo>
                  <a:lnTo>
                    <a:pt x="1415" y="496400"/>
                  </a:lnTo>
                  <a:lnTo>
                    <a:pt x="5229" y="496400"/>
                  </a:lnTo>
                  <a:lnTo>
                    <a:pt x="5424" y="394800"/>
                  </a:lnTo>
                  <a:close/>
                </a:path>
                <a:path w="1390650" h="1330960">
                  <a:moveTo>
                    <a:pt x="1389724" y="394800"/>
                  </a:moveTo>
                  <a:lnTo>
                    <a:pt x="1384647" y="394800"/>
                  </a:lnTo>
                  <a:lnTo>
                    <a:pt x="1384451" y="496400"/>
                  </a:lnTo>
                  <a:lnTo>
                    <a:pt x="1389530" y="496400"/>
                  </a:lnTo>
                  <a:lnTo>
                    <a:pt x="1389724" y="394800"/>
                  </a:lnTo>
                  <a:close/>
                </a:path>
                <a:path w="1390650" h="1330960">
                  <a:moveTo>
                    <a:pt x="5229" y="496400"/>
                  </a:moveTo>
                  <a:lnTo>
                    <a:pt x="1415" y="496400"/>
                  </a:lnTo>
                  <a:lnTo>
                    <a:pt x="1294" y="559900"/>
                  </a:lnTo>
                  <a:lnTo>
                    <a:pt x="5106" y="559900"/>
                  </a:lnTo>
                  <a:lnTo>
                    <a:pt x="5229" y="496400"/>
                  </a:lnTo>
                  <a:close/>
                </a:path>
                <a:path w="1390650" h="1330960">
                  <a:moveTo>
                    <a:pt x="1389530" y="496400"/>
                  </a:moveTo>
                  <a:lnTo>
                    <a:pt x="1384451" y="496400"/>
                  </a:lnTo>
                  <a:lnTo>
                    <a:pt x="1384329" y="559900"/>
                  </a:lnTo>
                  <a:lnTo>
                    <a:pt x="1389409" y="559900"/>
                  </a:lnTo>
                  <a:lnTo>
                    <a:pt x="1389530" y="496400"/>
                  </a:lnTo>
                  <a:close/>
                </a:path>
                <a:path w="1390650" h="1330960">
                  <a:moveTo>
                    <a:pt x="5106" y="559900"/>
                  </a:moveTo>
                  <a:lnTo>
                    <a:pt x="1294" y="559900"/>
                  </a:lnTo>
                  <a:lnTo>
                    <a:pt x="1160" y="629750"/>
                  </a:lnTo>
                  <a:lnTo>
                    <a:pt x="4972" y="629750"/>
                  </a:lnTo>
                  <a:lnTo>
                    <a:pt x="5106" y="559900"/>
                  </a:lnTo>
                  <a:close/>
                </a:path>
                <a:path w="1390650" h="1330960">
                  <a:moveTo>
                    <a:pt x="1389409" y="559900"/>
                  </a:moveTo>
                  <a:lnTo>
                    <a:pt x="1384329" y="559900"/>
                  </a:lnTo>
                  <a:lnTo>
                    <a:pt x="1384194" y="629750"/>
                  </a:lnTo>
                  <a:lnTo>
                    <a:pt x="1389275" y="629750"/>
                  </a:lnTo>
                  <a:lnTo>
                    <a:pt x="1389409" y="559900"/>
                  </a:lnTo>
                  <a:close/>
                </a:path>
                <a:path w="1390650" h="1330960">
                  <a:moveTo>
                    <a:pt x="4972" y="629750"/>
                  </a:moveTo>
                  <a:lnTo>
                    <a:pt x="1160" y="629750"/>
                  </a:lnTo>
                  <a:lnTo>
                    <a:pt x="908" y="761830"/>
                  </a:lnTo>
                  <a:lnTo>
                    <a:pt x="4718" y="761830"/>
                  </a:lnTo>
                  <a:lnTo>
                    <a:pt x="4972" y="629750"/>
                  </a:lnTo>
                  <a:close/>
                </a:path>
                <a:path w="1390650" h="1330960">
                  <a:moveTo>
                    <a:pt x="1389275" y="629750"/>
                  </a:moveTo>
                  <a:lnTo>
                    <a:pt x="1384194" y="629750"/>
                  </a:lnTo>
                  <a:lnTo>
                    <a:pt x="1383940" y="761830"/>
                  </a:lnTo>
                  <a:lnTo>
                    <a:pt x="1389023" y="761830"/>
                  </a:lnTo>
                  <a:lnTo>
                    <a:pt x="1389275" y="629750"/>
                  </a:lnTo>
                  <a:close/>
                </a:path>
                <a:path w="1390650" h="1330960">
                  <a:moveTo>
                    <a:pt x="4718" y="761830"/>
                  </a:moveTo>
                  <a:lnTo>
                    <a:pt x="908" y="761830"/>
                  </a:lnTo>
                  <a:lnTo>
                    <a:pt x="774" y="831680"/>
                  </a:lnTo>
                  <a:lnTo>
                    <a:pt x="4583" y="831680"/>
                  </a:lnTo>
                  <a:lnTo>
                    <a:pt x="4718" y="761830"/>
                  </a:lnTo>
                  <a:close/>
                </a:path>
                <a:path w="1390650" h="1330960">
                  <a:moveTo>
                    <a:pt x="1389023" y="761830"/>
                  </a:moveTo>
                  <a:lnTo>
                    <a:pt x="1383940" y="761830"/>
                  </a:lnTo>
                  <a:lnTo>
                    <a:pt x="1383806" y="831680"/>
                  </a:lnTo>
                  <a:lnTo>
                    <a:pt x="1388889" y="831680"/>
                  </a:lnTo>
                  <a:lnTo>
                    <a:pt x="1389023" y="761830"/>
                  </a:lnTo>
                  <a:close/>
                </a:path>
                <a:path w="1390650" h="1330960">
                  <a:moveTo>
                    <a:pt x="4583" y="831680"/>
                  </a:moveTo>
                  <a:lnTo>
                    <a:pt x="774" y="831680"/>
                  </a:lnTo>
                  <a:lnTo>
                    <a:pt x="551" y="948520"/>
                  </a:lnTo>
                  <a:lnTo>
                    <a:pt x="4358" y="948520"/>
                  </a:lnTo>
                  <a:lnTo>
                    <a:pt x="4583" y="831680"/>
                  </a:lnTo>
                  <a:close/>
                </a:path>
                <a:path w="1390650" h="1330960">
                  <a:moveTo>
                    <a:pt x="1388889" y="831680"/>
                  </a:moveTo>
                  <a:lnTo>
                    <a:pt x="1383806" y="831680"/>
                  </a:lnTo>
                  <a:lnTo>
                    <a:pt x="1383581" y="948520"/>
                  </a:lnTo>
                  <a:lnTo>
                    <a:pt x="1388666" y="948520"/>
                  </a:lnTo>
                  <a:lnTo>
                    <a:pt x="1388889" y="831680"/>
                  </a:lnTo>
                  <a:close/>
                </a:path>
                <a:path w="1390650" h="1330960">
                  <a:moveTo>
                    <a:pt x="4358" y="948520"/>
                  </a:moveTo>
                  <a:lnTo>
                    <a:pt x="551" y="948520"/>
                  </a:lnTo>
                  <a:lnTo>
                    <a:pt x="543" y="952330"/>
                  </a:lnTo>
                  <a:lnTo>
                    <a:pt x="4351" y="952330"/>
                  </a:lnTo>
                  <a:lnTo>
                    <a:pt x="4358" y="948520"/>
                  </a:lnTo>
                  <a:close/>
                </a:path>
                <a:path w="1390650" h="1330960">
                  <a:moveTo>
                    <a:pt x="1388666" y="948520"/>
                  </a:moveTo>
                  <a:lnTo>
                    <a:pt x="1383581" y="948520"/>
                  </a:lnTo>
                  <a:lnTo>
                    <a:pt x="1383573" y="952330"/>
                  </a:lnTo>
                  <a:lnTo>
                    <a:pt x="1388658" y="952330"/>
                  </a:lnTo>
                  <a:lnTo>
                    <a:pt x="1388666" y="948520"/>
                  </a:lnTo>
                  <a:close/>
                </a:path>
                <a:path w="1390650" h="1330960">
                  <a:moveTo>
                    <a:pt x="4351" y="952330"/>
                  </a:moveTo>
                  <a:lnTo>
                    <a:pt x="543" y="952330"/>
                  </a:lnTo>
                  <a:lnTo>
                    <a:pt x="514" y="967570"/>
                  </a:lnTo>
                  <a:lnTo>
                    <a:pt x="4322" y="967570"/>
                  </a:lnTo>
                  <a:lnTo>
                    <a:pt x="4351" y="952330"/>
                  </a:lnTo>
                  <a:close/>
                </a:path>
                <a:path w="1390650" h="1330960">
                  <a:moveTo>
                    <a:pt x="1388658" y="952330"/>
                  </a:moveTo>
                  <a:lnTo>
                    <a:pt x="1383573" y="952330"/>
                  </a:lnTo>
                  <a:lnTo>
                    <a:pt x="1383544" y="967570"/>
                  </a:lnTo>
                  <a:lnTo>
                    <a:pt x="1388629" y="967570"/>
                  </a:lnTo>
                  <a:lnTo>
                    <a:pt x="1388658" y="952330"/>
                  </a:lnTo>
                  <a:close/>
                </a:path>
                <a:path w="1390650" h="1330960">
                  <a:moveTo>
                    <a:pt x="4322" y="967570"/>
                  </a:moveTo>
                  <a:lnTo>
                    <a:pt x="514" y="967570"/>
                  </a:lnTo>
                  <a:lnTo>
                    <a:pt x="507" y="971380"/>
                  </a:lnTo>
                  <a:lnTo>
                    <a:pt x="4314" y="971380"/>
                  </a:lnTo>
                  <a:lnTo>
                    <a:pt x="4322" y="967570"/>
                  </a:lnTo>
                  <a:close/>
                </a:path>
                <a:path w="1390650" h="1330960">
                  <a:moveTo>
                    <a:pt x="1388629" y="967570"/>
                  </a:moveTo>
                  <a:lnTo>
                    <a:pt x="1383544" y="967570"/>
                  </a:lnTo>
                  <a:lnTo>
                    <a:pt x="1383537" y="971380"/>
                  </a:lnTo>
                  <a:lnTo>
                    <a:pt x="1388622" y="971380"/>
                  </a:lnTo>
                  <a:lnTo>
                    <a:pt x="1388629" y="967570"/>
                  </a:lnTo>
                  <a:close/>
                </a:path>
                <a:path w="1390650" h="1330960">
                  <a:moveTo>
                    <a:pt x="4314" y="971380"/>
                  </a:moveTo>
                  <a:lnTo>
                    <a:pt x="507" y="971380"/>
                  </a:lnTo>
                  <a:lnTo>
                    <a:pt x="502" y="973920"/>
                  </a:lnTo>
                  <a:lnTo>
                    <a:pt x="4309" y="973920"/>
                  </a:lnTo>
                  <a:lnTo>
                    <a:pt x="4314" y="971380"/>
                  </a:lnTo>
                  <a:close/>
                </a:path>
                <a:path w="1390650" h="1330960">
                  <a:moveTo>
                    <a:pt x="1388622" y="971380"/>
                  </a:moveTo>
                  <a:lnTo>
                    <a:pt x="1383537" y="971380"/>
                  </a:lnTo>
                  <a:lnTo>
                    <a:pt x="1383532" y="973920"/>
                  </a:lnTo>
                  <a:lnTo>
                    <a:pt x="1388617" y="973920"/>
                  </a:lnTo>
                  <a:lnTo>
                    <a:pt x="1388622" y="971380"/>
                  </a:lnTo>
                  <a:close/>
                </a:path>
                <a:path w="1390650" h="1330960">
                  <a:moveTo>
                    <a:pt x="4309" y="973920"/>
                  </a:moveTo>
                  <a:lnTo>
                    <a:pt x="502" y="973920"/>
                  </a:lnTo>
                  <a:lnTo>
                    <a:pt x="495" y="977730"/>
                  </a:lnTo>
                  <a:lnTo>
                    <a:pt x="4302" y="977730"/>
                  </a:lnTo>
                  <a:lnTo>
                    <a:pt x="4309" y="973920"/>
                  </a:lnTo>
                  <a:close/>
                </a:path>
                <a:path w="1390650" h="1330960">
                  <a:moveTo>
                    <a:pt x="1388617" y="973920"/>
                  </a:moveTo>
                  <a:lnTo>
                    <a:pt x="1383532" y="973920"/>
                  </a:lnTo>
                  <a:lnTo>
                    <a:pt x="1383524" y="977730"/>
                  </a:lnTo>
                  <a:lnTo>
                    <a:pt x="1388610" y="977730"/>
                  </a:lnTo>
                  <a:lnTo>
                    <a:pt x="1388617" y="973920"/>
                  </a:lnTo>
                  <a:close/>
                </a:path>
                <a:path w="1390650" h="1330960">
                  <a:moveTo>
                    <a:pt x="4302" y="977730"/>
                  </a:moveTo>
                  <a:lnTo>
                    <a:pt x="495" y="977730"/>
                  </a:lnTo>
                  <a:lnTo>
                    <a:pt x="434" y="1009480"/>
                  </a:lnTo>
                  <a:lnTo>
                    <a:pt x="4241" y="1009480"/>
                  </a:lnTo>
                  <a:lnTo>
                    <a:pt x="4302" y="977730"/>
                  </a:lnTo>
                  <a:close/>
                </a:path>
                <a:path w="1390650" h="1330960">
                  <a:moveTo>
                    <a:pt x="1388610" y="977730"/>
                  </a:moveTo>
                  <a:lnTo>
                    <a:pt x="1383524" y="977730"/>
                  </a:lnTo>
                  <a:lnTo>
                    <a:pt x="1383463" y="1009480"/>
                  </a:lnTo>
                  <a:lnTo>
                    <a:pt x="1388549" y="1009480"/>
                  </a:lnTo>
                  <a:lnTo>
                    <a:pt x="1388610" y="977730"/>
                  </a:lnTo>
                  <a:close/>
                </a:path>
                <a:path w="1390650" h="1330960">
                  <a:moveTo>
                    <a:pt x="4241" y="1009480"/>
                  </a:moveTo>
                  <a:lnTo>
                    <a:pt x="434" y="1009480"/>
                  </a:lnTo>
                  <a:lnTo>
                    <a:pt x="369" y="1043770"/>
                  </a:lnTo>
                  <a:lnTo>
                    <a:pt x="4175" y="1043770"/>
                  </a:lnTo>
                  <a:lnTo>
                    <a:pt x="4241" y="1009480"/>
                  </a:lnTo>
                  <a:close/>
                </a:path>
                <a:path w="1390650" h="1330960">
                  <a:moveTo>
                    <a:pt x="1388549" y="1009480"/>
                  </a:moveTo>
                  <a:lnTo>
                    <a:pt x="1383463" y="1009480"/>
                  </a:lnTo>
                  <a:lnTo>
                    <a:pt x="1383397" y="1043770"/>
                  </a:lnTo>
                  <a:lnTo>
                    <a:pt x="1388483" y="1043770"/>
                  </a:lnTo>
                  <a:lnTo>
                    <a:pt x="1388549" y="1009480"/>
                  </a:lnTo>
                  <a:close/>
                </a:path>
                <a:path w="1390650" h="1330960">
                  <a:moveTo>
                    <a:pt x="4175" y="1043770"/>
                  </a:moveTo>
                  <a:lnTo>
                    <a:pt x="369" y="1043770"/>
                  </a:lnTo>
                  <a:lnTo>
                    <a:pt x="344" y="1056470"/>
                  </a:lnTo>
                  <a:lnTo>
                    <a:pt x="4150" y="1056470"/>
                  </a:lnTo>
                  <a:lnTo>
                    <a:pt x="4175" y="1043770"/>
                  </a:lnTo>
                  <a:close/>
                </a:path>
                <a:path w="1390650" h="1330960">
                  <a:moveTo>
                    <a:pt x="1388483" y="1043770"/>
                  </a:moveTo>
                  <a:lnTo>
                    <a:pt x="1383397" y="1043770"/>
                  </a:lnTo>
                  <a:lnTo>
                    <a:pt x="1383373" y="1056470"/>
                  </a:lnTo>
                  <a:lnTo>
                    <a:pt x="1388459" y="1056470"/>
                  </a:lnTo>
                  <a:lnTo>
                    <a:pt x="1388483" y="1043770"/>
                  </a:lnTo>
                  <a:close/>
                </a:path>
                <a:path w="1390650" h="1330960">
                  <a:moveTo>
                    <a:pt x="4150" y="1056470"/>
                  </a:moveTo>
                  <a:lnTo>
                    <a:pt x="344" y="1056470"/>
                  </a:lnTo>
                  <a:lnTo>
                    <a:pt x="264" y="1098380"/>
                  </a:lnTo>
                  <a:lnTo>
                    <a:pt x="4070" y="1098380"/>
                  </a:lnTo>
                  <a:lnTo>
                    <a:pt x="4150" y="1056470"/>
                  </a:lnTo>
                  <a:close/>
                </a:path>
                <a:path w="1390650" h="1330960">
                  <a:moveTo>
                    <a:pt x="1388459" y="1056470"/>
                  </a:moveTo>
                  <a:lnTo>
                    <a:pt x="1383373" y="1056470"/>
                  </a:lnTo>
                  <a:lnTo>
                    <a:pt x="1383292" y="1098380"/>
                  </a:lnTo>
                  <a:lnTo>
                    <a:pt x="1388379" y="1098380"/>
                  </a:lnTo>
                  <a:lnTo>
                    <a:pt x="1388459" y="1056470"/>
                  </a:lnTo>
                  <a:close/>
                </a:path>
                <a:path w="1390650" h="1330960">
                  <a:moveTo>
                    <a:pt x="4070" y="1098380"/>
                  </a:moveTo>
                  <a:lnTo>
                    <a:pt x="264" y="1098380"/>
                  </a:lnTo>
                  <a:lnTo>
                    <a:pt x="240" y="1111080"/>
                  </a:lnTo>
                  <a:lnTo>
                    <a:pt x="4045" y="1111080"/>
                  </a:lnTo>
                  <a:lnTo>
                    <a:pt x="4070" y="1098380"/>
                  </a:lnTo>
                  <a:close/>
                </a:path>
                <a:path w="1390650" h="1330960">
                  <a:moveTo>
                    <a:pt x="1388379" y="1098380"/>
                  </a:moveTo>
                  <a:lnTo>
                    <a:pt x="1383292" y="1098380"/>
                  </a:lnTo>
                  <a:lnTo>
                    <a:pt x="1383268" y="1111080"/>
                  </a:lnTo>
                  <a:lnTo>
                    <a:pt x="1388355" y="1111080"/>
                  </a:lnTo>
                  <a:lnTo>
                    <a:pt x="1388379" y="1098380"/>
                  </a:lnTo>
                  <a:close/>
                </a:path>
                <a:path w="1390650" h="1330960">
                  <a:moveTo>
                    <a:pt x="4045" y="1111080"/>
                  </a:moveTo>
                  <a:lnTo>
                    <a:pt x="240" y="1111080"/>
                  </a:lnTo>
                  <a:lnTo>
                    <a:pt x="143" y="1161880"/>
                  </a:lnTo>
                  <a:lnTo>
                    <a:pt x="3948" y="1161880"/>
                  </a:lnTo>
                  <a:lnTo>
                    <a:pt x="4045" y="1111080"/>
                  </a:lnTo>
                  <a:close/>
                </a:path>
                <a:path w="1390650" h="1330960">
                  <a:moveTo>
                    <a:pt x="1388355" y="1111080"/>
                  </a:moveTo>
                  <a:lnTo>
                    <a:pt x="1383268" y="1111080"/>
                  </a:lnTo>
                  <a:lnTo>
                    <a:pt x="1383170" y="1161880"/>
                  </a:lnTo>
                  <a:lnTo>
                    <a:pt x="1388258" y="1161880"/>
                  </a:lnTo>
                  <a:lnTo>
                    <a:pt x="1388355" y="1111080"/>
                  </a:lnTo>
                  <a:close/>
                </a:path>
                <a:path w="1390650" h="1330960">
                  <a:moveTo>
                    <a:pt x="3948" y="1161880"/>
                  </a:moveTo>
                  <a:lnTo>
                    <a:pt x="143" y="1161880"/>
                  </a:lnTo>
                  <a:lnTo>
                    <a:pt x="131" y="1168230"/>
                  </a:lnTo>
                  <a:lnTo>
                    <a:pt x="3935" y="1168230"/>
                  </a:lnTo>
                  <a:lnTo>
                    <a:pt x="3948" y="1161880"/>
                  </a:lnTo>
                  <a:close/>
                </a:path>
                <a:path w="1390650" h="1330960">
                  <a:moveTo>
                    <a:pt x="1388258" y="1161880"/>
                  </a:moveTo>
                  <a:lnTo>
                    <a:pt x="1383170" y="1161880"/>
                  </a:lnTo>
                  <a:lnTo>
                    <a:pt x="1383158" y="1168230"/>
                  </a:lnTo>
                  <a:lnTo>
                    <a:pt x="1388245" y="1168230"/>
                  </a:lnTo>
                  <a:lnTo>
                    <a:pt x="1388258" y="1161880"/>
                  </a:lnTo>
                  <a:close/>
                </a:path>
                <a:path w="1390650" h="1330960">
                  <a:moveTo>
                    <a:pt x="3935" y="1168230"/>
                  </a:moveTo>
                  <a:lnTo>
                    <a:pt x="131" y="1168230"/>
                  </a:lnTo>
                  <a:lnTo>
                    <a:pt x="118" y="1174580"/>
                  </a:lnTo>
                  <a:lnTo>
                    <a:pt x="3923" y="1174580"/>
                  </a:lnTo>
                  <a:lnTo>
                    <a:pt x="3935" y="1168230"/>
                  </a:lnTo>
                  <a:close/>
                </a:path>
                <a:path w="1390650" h="1330960">
                  <a:moveTo>
                    <a:pt x="1388245" y="1168230"/>
                  </a:moveTo>
                  <a:lnTo>
                    <a:pt x="1383158" y="1168230"/>
                  </a:lnTo>
                  <a:lnTo>
                    <a:pt x="1383146" y="1174580"/>
                  </a:lnTo>
                  <a:lnTo>
                    <a:pt x="1388233" y="1174580"/>
                  </a:lnTo>
                  <a:lnTo>
                    <a:pt x="1388245" y="1168230"/>
                  </a:lnTo>
                  <a:close/>
                </a:path>
                <a:path w="1390650" h="1330960">
                  <a:moveTo>
                    <a:pt x="3923" y="1174580"/>
                  </a:moveTo>
                  <a:lnTo>
                    <a:pt x="118" y="1174580"/>
                  </a:lnTo>
                  <a:lnTo>
                    <a:pt x="114" y="1177120"/>
                  </a:lnTo>
                  <a:lnTo>
                    <a:pt x="3918" y="1177120"/>
                  </a:lnTo>
                  <a:lnTo>
                    <a:pt x="3923" y="1174580"/>
                  </a:lnTo>
                  <a:close/>
                </a:path>
                <a:path w="1390650" h="1330960">
                  <a:moveTo>
                    <a:pt x="1388233" y="1174580"/>
                  </a:moveTo>
                  <a:lnTo>
                    <a:pt x="1383146" y="1174580"/>
                  </a:lnTo>
                  <a:lnTo>
                    <a:pt x="1383141" y="1177120"/>
                  </a:lnTo>
                  <a:lnTo>
                    <a:pt x="1388228" y="1177120"/>
                  </a:lnTo>
                  <a:lnTo>
                    <a:pt x="1388233" y="1174580"/>
                  </a:lnTo>
                  <a:close/>
                </a:path>
                <a:path w="1390650" h="1330960">
                  <a:moveTo>
                    <a:pt x="3918" y="1177120"/>
                  </a:moveTo>
                  <a:lnTo>
                    <a:pt x="114" y="1177120"/>
                  </a:lnTo>
                  <a:lnTo>
                    <a:pt x="77" y="1196170"/>
                  </a:lnTo>
                  <a:lnTo>
                    <a:pt x="3882" y="1196170"/>
                  </a:lnTo>
                  <a:lnTo>
                    <a:pt x="3918" y="1177120"/>
                  </a:lnTo>
                  <a:close/>
                </a:path>
                <a:path w="1390650" h="1330960">
                  <a:moveTo>
                    <a:pt x="1388228" y="1177120"/>
                  </a:moveTo>
                  <a:lnTo>
                    <a:pt x="1383141" y="1177120"/>
                  </a:lnTo>
                  <a:lnTo>
                    <a:pt x="1383104" y="1196170"/>
                  </a:lnTo>
                  <a:lnTo>
                    <a:pt x="1388192" y="1196170"/>
                  </a:lnTo>
                  <a:lnTo>
                    <a:pt x="1388228" y="1177120"/>
                  </a:lnTo>
                  <a:close/>
                </a:path>
                <a:path w="1390650" h="1330960">
                  <a:moveTo>
                    <a:pt x="3882" y="1196170"/>
                  </a:moveTo>
                  <a:lnTo>
                    <a:pt x="77" y="1196170"/>
                  </a:lnTo>
                  <a:lnTo>
                    <a:pt x="58" y="1206330"/>
                  </a:lnTo>
                  <a:lnTo>
                    <a:pt x="3862" y="1206330"/>
                  </a:lnTo>
                  <a:lnTo>
                    <a:pt x="3882" y="1196170"/>
                  </a:lnTo>
                  <a:close/>
                </a:path>
                <a:path w="1390650" h="1330960">
                  <a:moveTo>
                    <a:pt x="1388192" y="1196170"/>
                  </a:moveTo>
                  <a:lnTo>
                    <a:pt x="1383104" y="1196170"/>
                  </a:lnTo>
                  <a:lnTo>
                    <a:pt x="1383084" y="1206330"/>
                  </a:lnTo>
                  <a:lnTo>
                    <a:pt x="1388173" y="1206330"/>
                  </a:lnTo>
                  <a:lnTo>
                    <a:pt x="1388192" y="1196170"/>
                  </a:lnTo>
                  <a:close/>
                </a:path>
                <a:path w="1390650" h="1330960">
                  <a:moveTo>
                    <a:pt x="3862" y="1206330"/>
                  </a:moveTo>
                  <a:lnTo>
                    <a:pt x="58" y="1206330"/>
                  </a:lnTo>
                  <a:lnTo>
                    <a:pt x="41" y="1215220"/>
                  </a:lnTo>
                  <a:lnTo>
                    <a:pt x="3845" y="1215220"/>
                  </a:lnTo>
                  <a:lnTo>
                    <a:pt x="3862" y="1206330"/>
                  </a:lnTo>
                  <a:close/>
                </a:path>
                <a:path w="1390650" h="1330960">
                  <a:moveTo>
                    <a:pt x="1388173" y="1206330"/>
                  </a:moveTo>
                  <a:lnTo>
                    <a:pt x="1383084" y="1206330"/>
                  </a:lnTo>
                  <a:lnTo>
                    <a:pt x="1383067" y="1215220"/>
                  </a:lnTo>
                  <a:lnTo>
                    <a:pt x="1388156" y="1215220"/>
                  </a:lnTo>
                  <a:lnTo>
                    <a:pt x="1388173" y="1206330"/>
                  </a:lnTo>
                  <a:close/>
                </a:path>
                <a:path w="1390650" h="1330960">
                  <a:moveTo>
                    <a:pt x="3845" y="1215220"/>
                  </a:moveTo>
                  <a:lnTo>
                    <a:pt x="41" y="1215220"/>
                  </a:lnTo>
                  <a:lnTo>
                    <a:pt x="29" y="1221570"/>
                  </a:lnTo>
                  <a:lnTo>
                    <a:pt x="3833" y="1221570"/>
                  </a:lnTo>
                  <a:lnTo>
                    <a:pt x="3845" y="1215220"/>
                  </a:lnTo>
                  <a:close/>
                </a:path>
                <a:path w="1390650" h="1330960">
                  <a:moveTo>
                    <a:pt x="1388156" y="1215220"/>
                  </a:moveTo>
                  <a:lnTo>
                    <a:pt x="1383067" y="1215220"/>
                  </a:lnTo>
                  <a:lnTo>
                    <a:pt x="1383055" y="1221570"/>
                  </a:lnTo>
                  <a:lnTo>
                    <a:pt x="1388143" y="1221570"/>
                  </a:lnTo>
                  <a:lnTo>
                    <a:pt x="1388156" y="1215220"/>
                  </a:lnTo>
                  <a:close/>
                </a:path>
                <a:path w="1390650" h="1330960">
                  <a:moveTo>
                    <a:pt x="3833" y="1221570"/>
                  </a:moveTo>
                  <a:lnTo>
                    <a:pt x="29" y="1221570"/>
                  </a:lnTo>
                  <a:lnTo>
                    <a:pt x="21" y="1225380"/>
                  </a:lnTo>
                  <a:lnTo>
                    <a:pt x="3825" y="1225380"/>
                  </a:lnTo>
                  <a:lnTo>
                    <a:pt x="3833" y="1221570"/>
                  </a:lnTo>
                  <a:close/>
                </a:path>
                <a:path w="1390650" h="1330960">
                  <a:moveTo>
                    <a:pt x="1388143" y="1221570"/>
                  </a:moveTo>
                  <a:lnTo>
                    <a:pt x="1383055" y="1221570"/>
                  </a:lnTo>
                  <a:lnTo>
                    <a:pt x="1383048" y="1225380"/>
                  </a:lnTo>
                  <a:lnTo>
                    <a:pt x="1388136" y="1225380"/>
                  </a:lnTo>
                  <a:lnTo>
                    <a:pt x="1388143" y="1221570"/>
                  </a:lnTo>
                  <a:close/>
                </a:path>
                <a:path w="1390650" h="1330960">
                  <a:moveTo>
                    <a:pt x="3825" y="1225380"/>
                  </a:moveTo>
                  <a:lnTo>
                    <a:pt x="21" y="1225380"/>
                  </a:lnTo>
                  <a:lnTo>
                    <a:pt x="16" y="1227920"/>
                  </a:lnTo>
                  <a:lnTo>
                    <a:pt x="3820" y="1227920"/>
                  </a:lnTo>
                  <a:lnTo>
                    <a:pt x="3825" y="1225380"/>
                  </a:lnTo>
                  <a:close/>
                </a:path>
                <a:path w="1390650" h="1330960">
                  <a:moveTo>
                    <a:pt x="1388136" y="1225380"/>
                  </a:moveTo>
                  <a:lnTo>
                    <a:pt x="1383048" y="1225380"/>
                  </a:lnTo>
                  <a:lnTo>
                    <a:pt x="1383043" y="1227920"/>
                  </a:lnTo>
                  <a:lnTo>
                    <a:pt x="1388131" y="1227920"/>
                  </a:lnTo>
                  <a:lnTo>
                    <a:pt x="1388136" y="1225380"/>
                  </a:lnTo>
                  <a:close/>
                </a:path>
                <a:path w="1390650" h="1330960">
                  <a:moveTo>
                    <a:pt x="3820" y="1227920"/>
                  </a:moveTo>
                  <a:lnTo>
                    <a:pt x="16" y="1227920"/>
                  </a:lnTo>
                  <a:lnTo>
                    <a:pt x="9" y="1231730"/>
                  </a:lnTo>
                  <a:lnTo>
                    <a:pt x="3813" y="1231730"/>
                  </a:lnTo>
                  <a:lnTo>
                    <a:pt x="3820" y="1227920"/>
                  </a:lnTo>
                  <a:close/>
                </a:path>
                <a:path w="1390650" h="1330960">
                  <a:moveTo>
                    <a:pt x="1388131" y="1227920"/>
                  </a:moveTo>
                  <a:lnTo>
                    <a:pt x="1383043" y="1227920"/>
                  </a:lnTo>
                  <a:lnTo>
                    <a:pt x="1383036" y="1231730"/>
                  </a:lnTo>
                  <a:lnTo>
                    <a:pt x="1388124" y="1231730"/>
                  </a:lnTo>
                  <a:lnTo>
                    <a:pt x="1388131" y="1227920"/>
                  </a:lnTo>
                  <a:close/>
                </a:path>
                <a:path w="1390650" h="1330960">
                  <a:moveTo>
                    <a:pt x="3813" y="1231730"/>
                  </a:moveTo>
                  <a:lnTo>
                    <a:pt x="9" y="1231730"/>
                  </a:lnTo>
                  <a:lnTo>
                    <a:pt x="4" y="1234270"/>
                  </a:lnTo>
                  <a:lnTo>
                    <a:pt x="3808" y="1234270"/>
                  </a:lnTo>
                  <a:lnTo>
                    <a:pt x="3813" y="1231730"/>
                  </a:lnTo>
                  <a:close/>
                </a:path>
                <a:path w="1390650" h="1330960">
                  <a:moveTo>
                    <a:pt x="1388124" y="1231730"/>
                  </a:moveTo>
                  <a:lnTo>
                    <a:pt x="1383036" y="1231730"/>
                  </a:lnTo>
                  <a:lnTo>
                    <a:pt x="1383031" y="1234270"/>
                  </a:lnTo>
                  <a:lnTo>
                    <a:pt x="1388119" y="1234270"/>
                  </a:lnTo>
                  <a:lnTo>
                    <a:pt x="1388124" y="1231730"/>
                  </a:lnTo>
                  <a:close/>
                </a:path>
                <a:path w="1390650" h="1330960">
                  <a:moveTo>
                    <a:pt x="1388119" y="1234270"/>
                  </a:moveTo>
                  <a:lnTo>
                    <a:pt x="1383031" y="1234270"/>
                  </a:lnTo>
                  <a:lnTo>
                    <a:pt x="1383011" y="1244430"/>
                  </a:lnTo>
                  <a:lnTo>
                    <a:pt x="1384125" y="1244430"/>
                  </a:lnTo>
                  <a:lnTo>
                    <a:pt x="1384125" y="1243160"/>
                  </a:lnTo>
                  <a:lnTo>
                    <a:pt x="1385395" y="1243160"/>
                  </a:lnTo>
                  <a:lnTo>
                    <a:pt x="1385395" y="1241890"/>
                  </a:lnTo>
                  <a:lnTo>
                    <a:pt x="1386665" y="1241890"/>
                  </a:lnTo>
                  <a:lnTo>
                    <a:pt x="1386665" y="1240620"/>
                  </a:lnTo>
                  <a:lnTo>
                    <a:pt x="1387935" y="1240620"/>
                  </a:lnTo>
                  <a:lnTo>
                    <a:pt x="1387935" y="1239350"/>
                  </a:lnTo>
                  <a:lnTo>
                    <a:pt x="1388110" y="1239350"/>
                  </a:lnTo>
                  <a:lnTo>
                    <a:pt x="1388119" y="1234270"/>
                  </a:lnTo>
                  <a:close/>
                </a:path>
                <a:path w="1390650" h="1330960">
                  <a:moveTo>
                    <a:pt x="3808" y="1234270"/>
                  </a:moveTo>
                  <a:lnTo>
                    <a:pt x="4" y="1234270"/>
                  </a:lnTo>
                  <a:lnTo>
                    <a:pt x="0" y="1236810"/>
                  </a:lnTo>
                  <a:lnTo>
                    <a:pt x="1095" y="1236810"/>
                  </a:lnTo>
                  <a:lnTo>
                    <a:pt x="1095" y="1239350"/>
                  </a:lnTo>
                  <a:lnTo>
                    <a:pt x="2365" y="1239350"/>
                  </a:lnTo>
                  <a:lnTo>
                    <a:pt x="2365" y="1240620"/>
                  </a:lnTo>
                  <a:lnTo>
                    <a:pt x="3635" y="1240620"/>
                  </a:lnTo>
                  <a:lnTo>
                    <a:pt x="3635" y="1241890"/>
                  </a:lnTo>
                  <a:lnTo>
                    <a:pt x="3794" y="1241890"/>
                  </a:lnTo>
                  <a:lnTo>
                    <a:pt x="3808" y="1234270"/>
                  </a:lnTo>
                  <a:close/>
                </a:path>
                <a:path w="1390650" h="1330960">
                  <a:moveTo>
                    <a:pt x="1300305" y="1325710"/>
                  </a:moveTo>
                  <a:lnTo>
                    <a:pt x="91265" y="1325710"/>
                  </a:lnTo>
                  <a:lnTo>
                    <a:pt x="91265" y="1326980"/>
                  </a:lnTo>
                  <a:lnTo>
                    <a:pt x="1300305" y="1326980"/>
                  </a:lnTo>
                  <a:lnTo>
                    <a:pt x="1300305" y="1325710"/>
                  </a:lnTo>
                  <a:close/>
                </a:path>
                <a:path w="1390650" h="1330960">
                  <a:moveTo>
                    <a:pt x="89995" y="1324519"/>
                  </a:moveTo>
                  <a:lnTo>
                    <a:pt x="89995" y="1325710"/>
                  </a:lnTo>
                  <a:lnTo>
                    <a:pt x="1301575" y="1325710"/>
                  </a:lnTo>
                  <a:lnTo>
                    <a:pt x="89995" y="1324519"/>
                  </a:lnTo>
                  <a:close/>
                </a:path>
                <a:path w="1390650" h="1330960">
                  <a:moveTo>
                    <a:pt x="1297765" y="1328250"/>
                  </a:moveTo>
                  <a:lnTo>
                    <a:pt x="93805" y="1328250"/>
                  </a:lnTo>
                  <a:lnTo>
                    <a:pt x="93805" y="1328422"/>
                  </a:lnTo>
                  <a:lnTo>
                    <a:pt x="693880" y="1329520"/>
                  </a:lnTo>
                  <a:lnTo>
                    <a:pt x="1297765" y="1329520"/>
                  </a:lnTo>
                  <a:lnTo>
                    <a:pt x="1297765" y="1328250"/>
                  </a:lnTo>
                  <a:close/>
                </a:path>
                <a:path w="1390650" h="1330960">
                  <a:moveTo>
                    <a:pt x="1299035" y="1326980"/>
                  </a:moveTo>
                  <a:lnTo>
                    <a:pt x="92535" y="1326980"/>
                  </a:lnTo>
                  <a:lnTo>
                    <a:pt x="92535" y="1328250"/>
                  </a:lnTo>
                  <a:lnTo>
                    <a:pt x="1299035" y="1328250"/>
                  </a:lnTo>
                  <a:lnTo>
                    <a:pt x="1299035" y="1326980"/>
                  </a:lnTo>
                  <a:close/>
                </a:path>
                <a:path w="1390650" h="1330960">
                  <a:moveTo>
                    <a:pt x="1296495" y="1329520"/>
                  </a:moveTo>
                  <a:lnTo>
                    <a:pt x="693880" y="1329520"/>
                  </a:lnTo>
                  <a:lnTo>
                    <a:pt x="1296495" y="1330623"/>
                  </a:lnTo>
                  <a:lnTo>
                    <a:pt x="1296495" y="1329520"/>
                  </a:lnTo>
                  <a:close/>
                </a:path>
              </a:pathLst>
            </a:custGeom>
            <a:solidFill>
              <a:srgbClr val="154A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5472588" y="4559377"/>
              <a:ext cx="1381760" cy="1320800"/>
            </a:xfrm>
            <a:custGeom>
              <a:avLst/>
              <a:gdLst/>
              <a:ahLst/>
              <a:cxnLst/>
              <a:rect l="l" t="t" r="r" b="b"/>
              <a:pathLst>
                <a:path w="1381759" h="1320800">
                  <a:moveTo>
                    <a:pt x="1299051" y="1192"/>
                  </a:moveTo>
                  <a:lnTo>
                    <a:pt x="84931" y="1192"/>
                  </a:lnTo>
                  <a:lnTo>
                    <a:pt x="84931" y="2462"/>
                  </a:lnTo>
                  <a:lnTo>
                    <a:pt x="1299051" y="2462"/>
                  </a:lnTo>
                  <a:lnTo>
                    <a:pt x="1299051" y="1192"/>
                  </a:lnTo>
                  <a:close/>
                </a:path>
                <a:path w="1381759" h="1320800">
                  <a:moveTo>
                    <a:pt x="86201" y="0"/>
                  </a:moveTo>
                  <a:lnTo>
                    <a:pt x="86201" y="1192"/>
                  </a:lnTo>
                  <a:lnTo>
                    <a:pt x="1297781" y="1192"/>
                  </a:lnTo>
                  <a:lnTo>
                    <a:pt x="86201" y="0"/>
                  </a:lnTo>
                  <a:close/>
                </a:path>
                <a:path w="1381759" h="1320800">
                  <a:moveTo>
                    <a:pt x="1302861" y="3732"/>
                  </a:moveTo>
                  <a:lnTo>
                    <a:pt x="81121" y="3732"/>
                  </a:lnTo>
                  <a:lnTo>
                    <a:pt x="81121" y="3869"/>
                  </a:lnTo>
                  <a:lnTo>
                    <a:pt x="1304131" y="6138"/>
                  </a:lnTo>
                  <a:lnTo>
                    <a:pt x="1304131" y="5002"/>
                  </a:lnTo>
                  <a:lnTo>
                    <a:pt x="1302861" y="5002"/>
                  </a:lnTo>
                  <a:lnTo>
                    <a:pt x="1302861" y="3732"/>
                  </a:lnTo>
                  <a:close/>
                </a:path>
                <a:path w="1381759" h="1320800">
                  <a:moveTo>
                    <a:pt x="1300321" y="2462"/>
                  </a:moveTo>
                  <a:lnTo>
                    <a:pt x="82391" y="2462"/>
                  </a:lnTo>
                  <a:lnTo>
                    <a:pt x="82391" y="3732"/>
                  </a:lnTo>
                  <a:lnTo>
                    <a:pt x="1300321" y="3732"/>
                  </a:lnTo>
                  <a:lnTo>
                    <a:pt x="1300321" y="2462"/>
                  </a:lnTo>
                  <a:close/>
                </a:path>
                <a:path w="1381759" h="1320800">
                  <a:moveTo>
                    <a:pt x="7320" y="76122"/>
                  </a:moveTo>
                  <a:lnTo>
                    <a:pt x="6191" y="76122"/>
                  </a:lnTo>
                  <a:lnTo>
                    <a:pt x="6191" y="77392"/>
                  </a:lnTo>
                  <a:lnTo>
                    <a:pt x="4921" y="77392"/>
                  </a:lnTo>
                  <a:lnTo>
                    <a:pt x="4921" y="78662"/>
                  </a:lnTo>
                  <a:lnTo>
                    <a:pt x="3651" y="78662"/>
                  </a:lnTo>
                  <a:lnTo>
                    <a:pt x="3651" y="79932"/>
                  </a:lnTo>
                  <a:lnTo>
                    <a:pt x="2381" y="79932"/>
                  </a:lnTo>
                  <a:lnTo>
                    <a:pt x="2381" y="82472"/>
                  </a:lnTo>
                  <a:lnTo>
                    <a:pt x="2222" y="82472"/>
                  </a:lnTo>
                  <a:lnTo>
                    <a:pt x="2217" y="85012"/>
                  </a:lnTo>
                  <a:lnTo>
                    <a:pt x="7303" y="85012"/>
                  </a:lnTo>
                  <a:lnTo>
                    <a:pt x="7320" y="76122"/>
                  </a:lnTo>
                  <a:close/>
                </a:path>
                <a:path w="1381759" h="1320800">
                  <a:moveTo>
                    <a:pt x="1377791" y="77392"/>
                  </a:moveTo>
                  <a:lnTo>
                    <a:pt x="1376452" y="77392"/>
                  </a:lnTo>
                  <a:lnTo>
                    <a:pt x="1376444" y="85012"/>
                  </a:lnTo>
                  <a:lnTo>
                    <a:pt x="1381439" y="85012"/>
                  </a:lnTo>
                  <a:lnTo>
                    <a:pt x="1381447" y="81202"/>
                  </a:lnTo>
                  <a:lnTo>
                    <a:pt x="1380331" y="81202"/>
                  </a:lnTo>
                  <a:lnTo>
                    <a:pt x="1380331" y="79932"/>
                  </a:lnTo>
                  <a:lnTo>
                    <a:pt x="1379061" y="79932"/>
                  </a:lnTo>
                  <a:lnTo>
                    <a:pt x="1379061" y="78662"/>
                  </a:lnTo>
                  <a:lnTo>
                    <a:pt x="1377791" y="78662"/>
                  </a:lnTo>
                  <a:lnTo>
                    <a:pt x="1377791" y="77392"/>
                  </a:lnTo>
                  <a:close/>
                </a:path>
                <a:path w="1381759" h="1320800">
                  <a:moveTo>
                    <a:pt x="1376521" y="76122"/>
                  </a:moveTo>
                  <a:lnTo>
                    <a:pt x="1376452" y="77392"/>
                  </a:lnTo>
                  <a:lnTo>
                    <a:pt x="1376521" y="76122"/>
                  </a:lnTo>
                  <a:close/>
                </a:path>
                <a:path w="1381759" h="1320800">
                  <a:moveTo>
                    <a:pt x="7303" y="85012"/>
                  </a:moveTo>
                  <a:lnTo>
                    <a:pt x="2217" y="85012"/>
                  </a:lnTo>
                  <a:lnTo>
                    <a:pt x="2205" y="91362"/>
                  </a:lnTo>
                  <a:lnTo>
                    <a:pt x="7291" y="91362"/>
                  </a:lnTo>
                  <a:lnTo>
                    <a:pt x="7303" y="85012"/>
                  </a:lnTo>
                  <a:close/>
                </a:path>
                <a:path w="1381759" h="1320800">
                  <a:moveTo>
                    <a:pt x="1381439" y="85012"/>
                  </a:moveTo>
                  <a:lnTo>
                    <a:pt x="1376444" y="85012"/>
                  </a:lnTo>
                  <a:lnTo>
                    <a:pt x="1376438" y="91362"/>
                  </a:lnTo>
                  <a:lnTo>
                    <a:pt x="1381427" y="91362"/>
                  </a:lnTo>
                  <a:lnTo>
                    <a:pt x="1381439" y="85012"/>
                  </a:lnTo>
                  <a:close/>
                </a:path>
                <a:path w="1381759" h="1320800">
                  <a:moveTo>
                    <a:pt x="7291" y="91362"/>
                  </a:moveTo>
                  <a:lnTo>
                    <a:pt x="2205" y="91362"/>
                  </a:lnTo>
                  <a:lnTo>
                    <a:pt x="2192" y="97712"/>
                  </a:lnTo>
                  <a:lnTo>
                    <a:pt x="7278" y="97712"/>
                  </a:lnTo>
                  <a:lnTo>
                    <a:pt x="7291" y="91362"/>
                  </a:lnTo>
                  <a:close/>
                </a:path>
                <a:path w="1381759" h="1320800">
                  <a:moveTo>
                    <a:pt x="1381427" y="91362"/>
                  </a:moveTo>
                  <a:lnTo>
                    <a:pt x="1376438" y="91362"/>
                  </a:lnTo>
                  <a:lnTo>
                    <a:pt x="1376432" y="97712"/>
                  </a:lnTo>
                  <a:lnTo>
                    <a:pt x="1381415" y="97712"/>
                  </a:lnTo>
                  <a:lnTo>
                    <a:pt x="1381427" y="91362"/>
                  </a:lnTo>
                  <a:close/>
                </a:path>
                <a:path w="1381759" h="1320800">
                  <a:moveTo>
                    <a:pt x="7278" y="97712"/>
                  </a:moveTo>
                  <a:lnTo>
                    <a:pt x="2192" y="97712"/>
                  </a:lnTo>
                  <a:lnTo>
                    <a:pt x="2180" y="104062"/>
                  </a:lnTo>
                  <a:lnTo>
                    <a:pt x="7266" y="104062"/>
                  </a:lnTo>
                  <a:lnTo>
                    <a:pt x="7278" y="97712"/>
                  </a:lnTo>
                  <a:close/>
                </a:path>
                <a:path w="1381759" h="1320800">
                  <a:moveTo>
                    <a:pt x="1381415" y="97712"/>
                  </a:moveTo>
                  <a:lnTo>
                    <a:pt x="1376432" y="97712"/>
                  </a:lnTo>
                  <a:lnTo>
                    <a:pt x="1376426" y="104062"/>
                  </a:lnTo>
                  <a:lnTo>
                    <a:pt x="1381403" y="104062"/>
                  </a:lnTo>
                  <a:lnTo>
                    <a:pt x="1381415" y="97712"/>
                  </a:lnTo>
                  <a:close/>
                </a:path>
                <a:path w="1381759" h="1320800">
                  <a:moveTo>
                    <a:pt x="7266" y="104062"/>
                  </a:moveTo>
                  <a:lnTo>
                    <a:pt x="2180" y="104062"/>
                  </a:lnTo>
                  <a:lnTo>
                    <a:pt x="2168" y="110412"/>
                  </a:lnTo>
                  <a:lnTo>
                    <a:pt x="7254" y="110412"/>
                  </a:lnTo>
                  <a:lnTo>
                    <a:pt x="7266" y="104062"/>
                  </a:lnTo>
                  <a:close/>
                </a:path>
                <a:path w="1381759" h="1320800">
                  <a:moveTo>
                    <a:pt x="1381403" y="104062"/>
                  </a:moveTo>
                  <a:lnTo>
                    <a:pt x="1376426" y="104062"/>
                  </a:lnTo>
                  <a:lnTo>
                    <a:pt x="1376420" y="110412"/>
                  </a:lnTo>
                  <a:lnTo>
                    <a:pt x="1381390" y="110412"/>
                  </a:lnTo>
                  <a:lnTo>
                    <a:pt x="1381403" y="104062"/>
                  </a:lnTo>
                  <a:close/>
                </a:path>
                <a:path w="1381759" h="1320800">
                  <a:moveTo>
                    <a:pt x="7254" y="110412"/>
                  </a:moveTo>
                  <a:lnTo>
                    <a:pt x="2168" y="110412"/>
                  </a:lnTo>
                  <a:lnTo>
                    <a:pt x="2156" y="116762"/>
                  </a:lnTo>
                  <a:lnTo>
                    <a:pt x="7242" y="116762"/>
                  </a:lnTo>
                  <a:lnTo>
                    <a:pt x="7254" y="110412"/>
                  </a:lnTo>
                  <a:close/>
                </a:path>
                <a:path w="1381759" h="1320800">
                  <a:moveTo>
                    <a:pt x="1381390" y="110412"/>
                  </a:moveTo>
                  <a:lnTo>
                    <a:pt x="1376420" y="110412"/>
                  </a:lnTo>
                  <a:lnTo>
                    <a:pt x="1376414" y="116762"/>
                  </a:lnTo>
                  <a:lnTo>
                    <a:pt x="1381378" y="116762"/>
                  </a:lnTo>
                  <a:lnTo>
                    <a:pt x="1381390" y="110412"/>
                  </a:lnTo>
                  <a:close/>
                </a:path>
                <a:path w="1381759" h="1320800">
                  <a:moveTo>
                    <a:pt x="7242" y="116762"/>
                  </a:moveTo>
                  <a:lnTo>
                    <a:pt x="2156" y="116762"/>
                  </a:lnTo>
                  <a:lnTo>
                    <a:pt x="2143" y="123112"/>
                  </a:lnTo>
                  <a:lnTo>
                    <a:pt x="7229" y="123112"/>
                  </a:lnTo>
                  <a:lnTo>
                    <a:pt x="7242" y="116762"/>
                  </a:lnTo>
                  <a:close/>
                </a:path>
                <a:path w="1381759" h="1320800">
                  <a:moveTo>
                    <a:pt x="1381378" y="116762"/>
                  </a:moveTo>
                  <a:lnTo>
                    <a:pt x="1376414" y="116762"/>
                  </a:lnTo>
                  <a:lnTo>
                    <a:pt x="1376407" y="123112"/>
                  </a:lnTo>
                  <a:lnTo>
                    <a:pt x="1381366" y="123112"/>
                  </a:lnTo>
                  <a:lnTo>
                    <a:pt x="1381378" y="116762"/>
                  </a:lnTo>
                  <a:close/>
                </a:path>
                <a:path w="1381759" h="1320800">
                  <a:moveTo>
                    <a:pt x="7229" y="123112"/>
                  </a:moveTo>
                  <a:lnTo>
                    <a:pt x="2143" y="123112"/>
                  </a:lnTo>
                  <a:lnTo>
                    <a:pt x="2119" y="135812"/>
                  </a:lnTo>
                  <a:lnTo>
                    <a:pt x="7205" y="135812"/>
                  </a:lnTo>
                  <a:lnTo>
                    <a:pt x="7229" y="123112"/>
                  </a:lnTo>
                  <a:close/>
                </a:path>
                <a:path w="1381759" h="1320800">
                  <a:moveTo>
                    <a:pt x="1381366" y="123112"/>
                  </a:moveTo>
                  <a:lnTo>
                    <a:pt x="1376407" y="123112"/>
                  </a:lnTo>
                  <a:lnTo>
                    <a:pt x="1376395" y="135812"/>
                  </a:lnTo>
                  <a:lnTo>
                    <a:pt x="1381341" y="135812"/>
                  </a:lnTo>
                  <a:lnTo>
                    <a:pt x="1381366" y="123112"/>
                  </a:lnTo>
                  <a:close/>
                </a:path>
                <a:path w="1381759" h="1320800">
                  <a:moveTo>
                    <a:pt x="7205" y="135812"/>
                  </a:moveTo>
                  <a:lnTo>
                    <a:pt x="2119" y="135812"/>
                  </a:lnTo>
                  <a:lnTo>
                    <a:pt x="2082" y="154862"/>
                  </a:lnTo>
                  <a:lnTo>
                    <a:pt x="7168" y="154862"/>
                  </a:lnTo>
                  <a:lnTo>
                    <a:pt x="7205" y="135812"/>
                  </a:lnTo>
                  <a:close/>
                </a:path>
                <a:path w="1381759" h="1320800">
                  <a:moveTo>
                    <a:pt x="1381341" y="135812"/>
                  </a:moveTo>
                  <a:lnTo>
                    <a:pt x="1376395" y="135812"/>
                  </a:lnTo>
                  <a:lnTo>
                    <a:pt x="1376377" y="154862"/>
                  </a:lnTo>
                  <a:lnTo>
                    <a:pt x="1381305" y="154862"/>
                  </a:lnTo>
                  <a:lnTo>
                    <a:pt x="1381341" y="135812"/>
                  </a:lnTo>
                  <a:close/>
                </a:path>
                <a:path w="1381759" h="1320800">
                  <a:moveTo>
                    <a:pt x="7168" y="154862"/>
                  </a:moveTo>
                  <a:lnTo>
                    <a:pt x="2082" y="154862"/>
                  </a:lnTo>
                  <a:lnTo>
                    <a:pt x="2058" y="167562"/>
                  </a:lnTo>
                  <a:lnTo>
                    <a:pt x="7143" y="167562"/>
                  </a:lnTo>
                  <a:lnTo>
                    <a:pt x="7168" y="154862"/>
                  </a:lnTo>
                  <a:close/>
                </a:path>
                <a:path w="1381759" h="1320800">
                  <a:moveTo>
                    <a:pt x="1381305" y="154862"/>
                  </a:moveTo>
                  <a:lnTo>
                    <a:pt x="1376377" y="154862"/>
                  </a:lnTo>
                  <a:lnTo>
                    <a:pt x="1376364" y="167562"/>
                  </a:lnTo>
                  <a:lnTo>
                    <a:pt x="1381280" y="167562"/>
                  </a:lnTo>
                  <a:lnTo>
                    <a:pt x="1381305" y="154862"/>
                  </a:lnTo>
                  <a:close/>
                </a:path>
                <a:path w="1381759" h="1320800">
                  <a:moveTo>
                    <a:pt x="7143" y="167562"/>
                  </a:moveTo>
                  <a:lnTo>
                    <a:pt x="2058" y="167562"/>
                  </a:lnTo>
                  <a:lnTo>
                    <a:pt x="2046" y="173912"/>
                  </a:lnTo>
                  <a:lnTo>
                    <a:pt x="7131" y="173912"/>
                  </a:lnTo>
                  <a:lnTo>
                    <a:pt x="7143" y="167562"/>
                  </a:lnTo>
                  <a:close/>
                </a:path>
                <a:path w="1381759" h="1320800">
                  <a:moveTo>
                    <a:pt x="1381280" y="167562"/>
                  </a:moveTo>
                  <a:lnTo>
                    <a:pt x="1376364" y="167562"/>
                  </a:lnTo>
                  <a:lnTo>
                    <a:pt x="1376358" y="173912"/>
                  </a:lnTo>
                  <a:lnTo>
                    <a:pt x="1381268" y="173912"/>
                  </a:lnTo>
                  <a:lnTo>
                    <a:pt x="1381280" y="167562"/>
                  </a:lnTo>
                  <a:close/>
                </a:path>
                <a:path w="1381759" h="1320800">
                  <a:moveTo>
                    <a:pt x="7131" y="173912"/>
                  </a:moveTo>
                  <a:lnTo>
                    <a:pt x="2046" y="173912"/>
                  </a:lnTo>
                  <a:lnTo>
                    <a:pt x="2033" y="180262"/>
                  </a:lnTo>
                  <a:lnTo>
                    <a:pt x="7118" y="180262"/>
                  </a:lnTo>
                  <a:lnTo>
                    <a:pt x="7131" y="173912"/>
                  </a:lnTo>
                  <a:close/>
                </a:path>
                <a:path w="1381759" h="1320800">
                  <a:moveTo>
                    <a:pt x="1381268" y="173912"/>
                  </a:moveTo>
                  <a:lnTo>
                    <a:pt x="1376358" y="173912"/>
                  </a:lnTo>
                  <a:lnTo>
                    <a:pt x="1376352" y="180262"/>
                  </a:lnTo>
                  <a:lnTo>
                    <a:pt x="1381256" y="180262"/>
                  </a:lnTo>
                  <a:lnTo>
                    <a:pt x="1381268" y="173912"/>
                  </a:lnTo>
                  <a:close/>
                </a:path>
                <a:path w="1381759" h="1320800">
                  <a:moveTo>
                    <a:pt x="7118" y="180262"/>
                  </a:moveTo>
                  <a:lnTo>
                    <a:pt x="2033" y="180262"/>
                  </a:lnTo>
                  <a:lnTo>
                    <a:pt x="2021" y="186612"/>
                  </a:lnTo>
                  <a:lnTo>
                    <a:pt x="7106" y="186612"/>
                  </a:lnTo>
                  <a:lnTo>
                    <a:pt x="7118" y="180262"/>
                  </a:lnTo>
                  <a:close/>
                </a:path>
                <a:path w="1381759" h="1320800">
                  <a:moveTo>
                    <a:pt x="1381256" y="180262"/>
                  </a:moveTo>
                  <a:lnTo>
                    <a:pt x="1376352" y="180262"/>
                  </a:lnTo>
                  <a:lnTo>
                    <a:pt x="1376346" y="186612"/>
                  </a:lnTo>
                  <a:lnTo>
                    <a:pt x="1381244" y="186612"/>
                  </a:lnTo>
                  <a:lnTo>
                    <a:pt x="1381256" y="180262"/>
                  </a:lnTo>
                  <a:close/>
                </a:path>
                <a:path w="1381759" h="1320800">
                  <a:moveTo>
                    <a:pt x="7106" y="186612"/>
                  </a:moveTo>
                  <a:lnTo>
                    <a:pt x="2021" y="186612"/>
                  </a:lnTo>
                  <a:lnTo>
                    <a:pt x="1987" y="204392"/>
                  </a:lnTo>
                  <a:lnTo>
                    <a:pt x="7072" y="204392"/>
                  </a:lnTo>
                  <a:lnTo>
                    <a:pt x="7106" y="186612"/>
                  </a:lnTo>
                  <a:close/>
                </a:path>
                <a:path w="1381759" h="1320800">
                  <a:moveTo>
                    <a:pt x="1381244" y="186612"/>
                  </a:moveTo>
                  <a:lnTo>
                    <a:pt x="1376346" y="186612"/>
                  </a:lnTo>
                  <a:lnTo>
                    <a:pt x="1376329" y="204392"/>
                  </a:lnTo>
                  <a:lnTo>
                    <a:pt x="1381209" y="204392"/>
                  </a:lnTo>
                  <a:lnTo>
                    <a:pt x="1381244" y="186612"/>
                  </a:lnTo>
                  <a:close/>
                </a:path>
                <a:path w="1381759" h="1320800">
                  <a:moveTo>
                    <a:pt x="7072" y="204392"/>
                  </a:moveTo>
                  <a:lnTo>
                    <a:pt x="1987" y="204392"/>
                  </a:lnTo>
                  <a:lnTo>
                    <a:pt x="1950" y="223442"/>
                  </a:lnTo>
                  <a:lnTo>
                    <a:pt x="7035" y="223442"/>
                  </a:lnTo>
                  <a:lnTo>
                    <a:pt x="7072" y="204392"/>
                  </a:lnTo>
                  <a:close/>
                </a:path>
                <a:path w="1381759" h="1320800">
                  <a:moveTo>
                    <a:pt x="1381209" y="204392"/>
                  </a:moveTo>
                  <a:lnTo>
                    <a:pt x="1376329" y="204392"/>
                  </a:lnTo>
                  <a:lnTo>
                    <a:pt x="1376310" y="223442"/>
                  </a:lnTo>
                  <a:lnTo>
                    <a:pt x="1381173" y="223442"/>
                  </a:lnTo>
                  <a:lnTo>
                    <a:pt x="1381209" y="204392"/>
                  </a:lnTo>
                  <a:close/>
                </a:path>
                <a:path w="1381759" h="1320800">
                  <a:moveTo>
                    <a:pt x="7035" y="223442"/>
                  </a:moveTo>
                  <a:lnTo>
                    <a:pt x="1950" y="223442"/>
                  </a:lnTo>
                  <a:lnTo>
                    <a:pt x="1926" y="236142"/>
                  </a:lnTo>
                  <a:lnTo>
                    <a:pt x="7010" y="236142"/>
                  </a:lnTo>
                  <a:lnTo>
                    <a:pt x="7035" y="223442"/>
                  </a:lnTo>
                  <a:close/>
                </a:path>
                <a:path w="1381759" h="1320800">
                  <a:moveTo>
                    <a:pt x="1381173" y="223442"/>
                  </a:moveTo>
                  <a:lnTo>
                    <a:pt x="1376310" y="223442"/>
                  </a:lnTo>
                  <a:lnTo>
                    <a:pt x="1376298" y="236142"/>
                  </a:lnTo>
                  <a:lnTo>
                    <a:pt x="1381148" y="236142"/>
                  </a:lnTo>
                  <a:lnTo>
                    <a:pt x="1381173" y="223442"/>
                  </a:lnTo>
                  <a:close/>
                </a:path>
                <a:path w="1381759" h="1320800">
                  <a:moveTo>
                    <a:pt x="7010" y="236142"/>
                  </a:moveTo>
                  <a:lnTo>
                    <a:pt x="1926" y="236142"/>
                  </a:lnTo>
                  <a:lnTo>
                    <a:pt x="1911" y="243762"/>
                  </a:lnTo>
                  <a:lnTo>
                    <a:pt x="6995" y="243762"/>
                  </a:lnTo>
                  <a:lnTo>
                    <a:pt x="7010" y="236142"/>
                  </a:lnTo>
                  <a:close/>
                </a:path>
                <a:path w="1381759" h="1320800">
                  <a:moveTo>
                    <a:pt x="1381148" y="236142"/>
                  </a:moveTo>
                  <a:lnTo>
                    <a:pt x="1376298" y="236142"/>
                  </a:lnTo>
                  <a:lnTo>
                    <a:pt x="1376290" y="243762"/>
                  </a:lnTo>
                  <a:lnTo>
                    <a:pt x="1381134" y="243762"/>
                  </a:lnTo>
                  <a:lnTo>
                    <a:pt x="1381148" y="236142"/>
                  </a:lnTo>
                  <a:close/>
                </a:path>
                <a:path w="1381759" h="1320800">
                  <a:moveTo>
                    <a:pt x="6995" y="243762"/>
                  </a:moveTo>
                  <a:lnTo>
                    <a:pt x="1911" y="243762"/>
                  </a:lnTo>
                  <a:lnTo>
                    <a:pt x="1901" y="248842"/>
                  </a:lnTo>
                  <a:lnTo>
                    <a:pt x="6986" y="248842"/>
                  </a:lnTo>
                  <a:lnTo>
                    <a:pt x="6995" y="243762"/>
                  </a:lnTo>
                  <a:close/>
                </a:path>
                <a:path w="1381759" h="1320800">
                  <a:moveTo>
                    <a:pt x="1381134" y="243762"/>
                  </a:moveTo>
                  <a:lnTo>
                    <a:pt x="1376290" y="243762"/>
                  </a:lnTo>
                  <a:lnTo>
                    <a:pt x="1376286" y="248842"/>
                  </a:lnTo>
                  <a:lnTo>
                    <a:pt x="1381124" y="248842"/>
                  </a:lnTo>
                  <a:lnTo>
                    <a:pt x="1381134" y="243762"/>
                  </a:lnTo>
                  <a:close/>
                </a:path>
                <a:path w="1381759" h="1320800">
                  <a:moveTo>
                    <a:pt x="6986" y="248842"/>
                  </a:moveTo>
                  <a:lnTo>
                    <a:pt x="1901" y="248842"/>
                  </a:lnTo>
                  <a:lnTo>
                    <a:pt x="1887" y="256462"/>
                  </a:lnTo>
                  <a:lnTo>
                    <a:pt x="6971" y="256462"/>
                  </a:lnTo>
                  <a:lnTo>
                    <a:pt x="6986" y="248842"/>
                  </a:lnTo>
                  <a:close/>
                </a:path>
                <a:path w="1381759" h="1320800">
                  <a:moveTo>
                    <a:pt x="1381124" y="248842"/>
                  </a:moveTo>
                  <a:lnTo>
                    <a:pt x="1376286" y="248842"/>
                  </a:lnTo>
                  <a:lnTo>
                    <a:pt x="1376278" y="256462"/>
                  </a:lnTo>
                  <a:lnTo>
                    <a:pt x="1381109" y="256462"/>
                  </a:lnTo>
                  <a:lnTo>
                    <a:pt x="1381124" y="248842"/>
                  </a:lnTo>
                  <a:close/>
                </a:path>
                <a:path w="1381759" h="1320800">
                  <a:moveTo>
                    <a:pt x="6971" y="256462"/>
                  </a:moveTo>
                  <a:lnTo>
                    <a:pt x="1887" y="256462"/>
                  </a:lnTo>
                  <a:lnTo>
                    <a:pt x="1877" y="261542"/>
                  </a:lnTo>
                  <a:lnTo>
                    <a:pt x="6961" y="261542"/>
                  </a:lnTo>
                  <a:lnTo>
                    <a:pt x="6971" y="256462"/>
                  </a:lnTo>
                  <a:close/>
                </a:path>
                <a:path w="1381759" h="1320800">
                  <a:moveTo>
                    <a:pt x="1381109" y="256462"/>
                  </a:moveTo>
                  <a:lnTo>
                    <a:pt x="1376278" y="256462"/>
                  </a:lnTo>
                  <a:lnTo>
                    <a:pt x="1376273" y="261542"/>
                  </a:lnTo>
                  <a:lnTo>
                    <a:pt x="1381099" y="261542"/>
                  </a:lnTo>
                  <a:lnTo>
                    <a:pt x="1381109" y="256462"/>
                  </a:lnTo>
                  <a:close/>
                </a:path>
                <a:path w="1381759" h="1320800">
                  <a:moveTo>
                    <a:pt x="6961" y="261542"/>
                  </a:moveTo>
                  <a:lnTo>
                    <a:pt x="1877" y="261542"/>
                  </a:lnTo>
                  <a:lnTo>
                    <a:pt x="1862" y="269162"/>
                  </a:lnTo>
                  <a:lnTo>
                    <a:pt x="6946" y="269162"/>
                  </a:lnTo>
                  <a:lnTo>
                    <a:pt x="6961" y="261542"/>
                  </a:lnTo>
                  <a:close/>
                </a:path>
                <a:path w="1381759" h="1320800">
                  <a:moveTo>
                    <a:pt x="1381099" y="261542"/>
                  </a:moveTo>
                  <a:lnTo>
                    <a:pt x="1376273" y="261542"/>
                  </a:lnTo>
                  <a:lnTo>
                    <a:pt x="1376266" y="269162"/>
                  </a:lnTo>
                  <a:lnTo>
                    <a:pt x="1381085" y="269162"/>
                  </a:lnTo>
                  <a:lnTo>
                    <a:pt x="1381099" y="261542"/>
                  </a:lnTo>
                  <a:close/>
                </a:path>
                <a:path w="1381759" h="1320800">
                  <a:moveTo>
                    <a:pt x="6946" y="269162"/>
                  </a:moveTo>
                  <a:lnTo>
                    <a:pt x="1862" y="269162"/>
                  </a:lnTo>
                  <a:lnTo>
                    <a:pt x="1850" y="275512"/>
                  </a:lnTo>
                  <a:lnTo>
                    <a:pt x="6934" y="275512"/>
                  </a:lnTo>
                  <a:lnTo>
                    <a:pt x="6946" y="269162"/>
                  </a:lnTo>
                  <a:close/>
                </a:path>
                <a:path w="1381759" h="1320800">
                  <a:moveTo>
                    <a:pt x="1381085" y="269162"/>
                  </a:moveTo>
                  <a:lnTo>
                    <a:pt x="1376266" y="269162"/>
                  </a:lnTo>
                  <a:lnTo>
                    <a:pt x="1376260" y="275512"/>
                  </a:lnTo>
                  <a:lnTo>
                    <a:pt x="1381073" y="275512"/>
                  </a:lnTo>
                  <a:lnTo>
                    <a:pt x="1381085" y="269162"/>
                  </a:lnTo>
                  <a:close/>
                </a:path>
                <a:path w="1381759" h="1320800">
                  <a:moveTo>
                    <a:pt x="6934" y="275512"/>
                  </a:moveTo>
                  <a:lnTo>
                    <a:pt x="1850" y="275512"/>
                  </a:lnTo>
                  <a:lnTo>
                    <a:pt x="1828" y="286942"/>
                  </a:lnTo>
                  <a:lnTo>
                    <a:pt x="6912" y="286942"/>
                  </a:lnTo>
                  <a:lnTo>
                    <a:pt x="6934" y="275512"/>
                  </a:lnTo>
                  <a:close/>
                </a:path>
                <a:path w="1381759" h="1320800">
                  <a:moveTo>
                    <a:pt x="1381073" y="275512"/>
                  </a:moveTo>
                  <a:lnTo>
                    <a:pt x="1376260" y="275512"/>
                  </a:lnTo>
                  <a:lnTo>
                    <a:pt x="1376249" y="286942"/>
                  </a:lnTo>
                  <a:lnTo>
                    <a:pt x="1381051" y="286942"/>
                  </a:lnTo>
                  <a:lnTo>
                    <a:pt x="1381073" y="275512"/>
                  </a:lnTo>
                  <a:close/>
                </a:path>
                <a:path w="1381759" h="1320800">
                  <a:moveTo>
                    <a:pt x="6912" y="286942"/>
                  </a:moveTo>
                  <a:lnTo>
                    <a:pt x="1828" y="286942"/>
                  </a:lnTo>
                  <a:lnTo>
                    <a:pt x="1813" y="294562"/>
                  </a:lnTo>
                  <a:lnTo>
                    <a:pt x="6897" y="294562"/>
                  </a:lnTo>
                  <a:lnTo>
                    <a:pt x="6912" y="286942"/>
                  </a:lnTo>
                  <a:close/>
                </a:path>
                <a:path w="1381759" h="1320800">
                  <a:moveTo>
                    <a:pt x="1381051" y="286942"/>
                  </a:moveTo>
                  <a:lnTo>
                    <a:pt x="1376249" y="286942"/>
                  </a:lnTo>
                  <a:lnTo>
                    <a:pt x="1376241" y="294562"/>
                  </a:lnTo>
                  <a:lnTo>
                    <a:pt x="1381036" y="294562"/>
                  </a:lnTo>
                  <a:lnTo>
                    <a:pt x="1381051" y="286942"/>
                  </a:lnTo>
                  <a:close/>
                </a:path>
                <a:path w="1381759" h="1320800">
                  <a:moveTo>
                    <a:pt x="6897" y="294562"/>
                  </a:moveTo>
                  <a:lnTo>
                    <a:pt x="1813" y="294562"/>
                  </a:lnTo>
                  <a:lnTo>
                    <a:pt x="1752" y="326312"/>
                  </a:lnTo>
                  <a:lnTo>
                    <a:pt x="6835" y="326312"/>
                  </a:lnTo>
                  <a:lnTo>
                    <a:pt x="6897" y="294562"/>
                  </a:lnTo>
                  <a:close/>
                </a:path>
                <a:path w="1381759" h="1320800">
                  <a:moveTo>
                    <a:pt x="1381036" y="294562"/>
                  </a:moveTo>
                  <a:lnTo>
                    <a:pt x="1376241" y="294562"/>
                  </a:lnTo>
                  <a:lnTo>
                    <a:pt x="1376210" y="326312"/>
                  </a:lnTo>
                  <a:lnTo>
                    <a:pt x="1380975" y="326312"/>
                  </a:lnTo>
                  <a:lnTo>
                    <a:pt x="1381036" y="294562"/>
                  </a:lnTo>
                  <a:close/>
                </a:path>
                <a:path w="1381759" h="1320800">
                  <a:moveTo>
                    <a:pt x="6835" y="326312"/>
                  </a:moveTo>
                  <a:lnTo>
                    <a:pt x="1752" y="326312"/>
                  </a:lnTo>
                  <a:lnTo>
                    <a:pt x="1740" y="332662"/>
                  </a:lnTo>
                  <a:lnTo>
                    <a:pt x="6823" y="332662"/>
                  </a:lnTo>
                  <a:lnTo>
                    <a:pt x="6835" y="326312"/>
                  </a:lnTo>
                  <a:close/>
                </a:path>
                <a:path w="1381759" h="1320800">
                  <a:moveTo>
                    <a:pt x="1380975" y="326312"/>
                  </a:moveTo>
                  <a:lnTo>
                    <a:pt x="1376210" y="326312"/>
                  </a:lnTo>
                  <a:lnTo>
                    <a:pt x="1376204" y="332662"/>
                  </a:lnTo>
                  <a:lnTo>
                    <a:pt x="1380963" y="332662"/>
                  </a:lnTo>
                  <a:lnTo>
                    <a:pt x="1380975" y="326312"/>
                  </a:lnTo>
                  <a:close/>
                </a:path>
                <a:path w="1381759" h="1320800">
                  <a:moveTo>
                    <a:pt x="6823" y="332662"/>
                  </a:moveTo>
                  <a:lnTo>
                    <a:pt x="1740" y="332662"/>
                  </a:lnTo>
                  <a:lnTo>
                    <a:pt x="1716" y="345362"/>
                  </a:lnTo>
                  <a:lnTo>
                    <a:pt x="6799" y="345362"/>
                  </a:lnTo>
                  <a:lnTo>
                    <a:pt x="6823" y="332662"/>
                  </a:lnTo>
                  <a:close/>
                </a:path>
                <a:path w="1381759" h="1320800">
                  <a:moveTo>
                    <a:pt x="1380963" y="332662"/>
                  </a:moveTo>
                  <a:lnTo>
                    <a:pt x="1376204" y="332662"/>
                  </a:lnTo>
                  <a:lnTo>
                    <a:pt x="1376192" y="345362"/>
                  </a:lnTo>
                  <a:lnTo>
                    <a:pt x="1380938" y="345362"/>
                  </a:lnTo>
                  <a:lnTo>
                    <a:pt x="1380963" y="332662"/>
                  </a:lnTo>
                  <a:close/>
                </a:path>
                <a:path w="1381759" h="1320800">
                  <a:moveTo>
                    <a:pt x="6799" y="345362"/>
                  </a:moveTo>
                  <a:lnTo>
                    <a:pt x="1716" y="345362"/>
                  </a:lnTo>
                  <a:lnTo>
                    <a:pt x="1706" y="350442"/>
                  </a:lnTo>
                  <a:lnTo>
                    <a:pt x="6789" y="350442"/>
                  </a:lnTo>
                  <a:lnTo>
                    <a:pt x="6799" y="345362"/>
                  </a:lnTo>
                  <a:close/>
                </a:path>
                <a:path w="1381759" h="1320800">
                  <a:moveTo>
                    <a:pt x="1380938" y="345362"/>
                  </a:moveTo>
                  <a:lnTo>
                    <a:pt x="1376192" y="345362"/>
                  </a:lnTo>
                  <a:lnTo>
                    <a:pt x="1376187" y="350442"/>
                  </a:lnTo>
                  <a:lnTo>
                    <a:pt x="1380928" y="350442"/>
                  </a:lnTo>
                  <a:lnTo>
                    <a:pt x="1380938" y="345362"/>
                  </a:lnTo>
                  <a:close/>
                </a:path>
                <a:path w="1381759" h="1320800">
                  <a:moveTo>
                    <a:pt x="6789" y="350442"/>
                  </a:moveTo>
                  <a:lnTo>
                    <a:pt x="1706" y="350442"/>
                  </a:lnTo>
                  <a:lnTo>
                    <a:pt x="1691" y="358062"/>
                  </a:lnTo>
                  <a:lnTo>
                    <a:pt x="6774" y="358062"/>
                  </a:lnTo>
                  <a:lnTo>
                    <a:pt x="6789" y="350442"/>
                  </a:lnTo>
                  <a:close/>
                </a:path>
                <a:path w="1381759" h="1320800">
                  <a:moveTo>
                    <a:pt x="1380928" y="350442"/>
                  </a:moveTo>
                  <a:lnTo>
                    <a:pt x="1376187" y="350442"/>
                  </a:lnTo>
                  <a:lnTo>
                    <a:pt x="1376180" y="358062"/>
                  </a:lnTo>
                  <a:lnTo>
                    <a:pt x="1380914" y="358062"/>
                  </a:lnTo>
                  <a:lnTo>
                    <a:pt x="1380928" y="350442"/>
                  </a:lnTo>
                  <a:close/>
                </a:path>
                <a:path w="1381759" h="1320800">
                  <a:moveTo>
                    <a:pt x="6774" y="358062"/>
                  </a:moveTo>
                  <a:lnTo>
                    <a:pt x="1691" y="358062"/>
                  </a:lnTo>
                  <a:lnTo>
                    <a:pt x="1679" y="364412"/>
                  </a:lnTo>
                  <a:lnTo>
                    <a:pt x="6762" y="364412"/>
                  </a:lnTo>
                  <a:lnTo>
                    <a:pt x="6774" y="358062"/>
                  </a:lnTo>
                  <a:close/>
                </a:path>
                <a:path w="1381759" h="1320800">
                  <a:moveTo>
                    <a:pt x="1380914" y="358062"/>
                  </a:moveTo>
                  <a:lnTo>
                    <a:pt x="1376180" y="358062"/>
                  </a:lnTo>
                  <a:lnTo>
                    <a:pt x="1376174" y="364412"/>
                  </a:lnTo>
                  <a:lnTo>
                    <a:pt x="1380901" y="364412"/>
                  </a:lnTo>
                  <a:lnTo>
                    <a:pt x="1380914" y="358062"/>
                  </a:lnTo>
                  <a:close/>
                </a:path>
                <a:path w="1381759" h="1320800">
                  <a:moveTo>
                    <a:pt x="6762" y="364412"/>
                  </a:moveTo>
                  <a:lnTo>
                    <a:pt x="1679" y="364412"/>
                  </a:lnTo>
                  <a:lnTo>
                    <a:pt x="1669" y="369492"/>
                  </a:lnTo>
                  <a:lnTo>
                    <a:pt x="6752" y="369492"/>
                  </a:lnTo>
                  <a:lnTo>
                    <a:pt x="6762" y="364412"/>
                  </a:lnTo>
                  <a:close/>
                </a:path>
                <a:path w="1381759" h="1320800">
                  <a:moveTo>
                    <a:pt x="1380901" y="364412"/>
                  </a:moveTo>
                  <a:lnTo>
                    <a:pt x="1376174" y="364412"/>
                  </a:lnTo>
                  <a:lnTo>
                    <a:pt x="1376169" y="369492"/>
                  </a:lnTo>
                  <a:lnTo>
                    <a:pt x="1380892" y="369492"/>
                  </a:lnTo>
                  <a:lnTo>
                    <a:pt x="1380901" y="364412"/>
                  </a:lnTo>
                  <a:close/>
                </a:path>
                <a:path w="1381759" h="1320800">
                  <a:moveTo>
                    <a:pt x="6752" y="369492"/>
                  </a:moveTo>
                  <a:lnTo>
                    <a:pt x="1669" y="369492"/>
                  </a:lnTo>
                  <a:lnTo>
                    <a:pt x="1657" y="375842"/>
                  </a:lnTo>
                  <a:lnTo>
                    <a:pt x="6739" y="375842"/>
                  </a:lnTo>
                  <a:lnTo>
                    <a:pt x="6752" y="369492"/>
                  </a:lnTo>
                  <a:close/>
                </a:path>
                <a:path w="1381759" h="1320800">
                  <a:moveTo>
                    <a:pt x="1380892" y="369492"/>
                  </a:moveTo>
                  <a:lnTo>
                    <a:pt x="1376169" y="369492"/>
                  </a:lnTo>
                  <a:lnTo>
                    <a:pt x="1376162" y="375842"/>
                  </a:lnTo>
                  <a:lnTo>
                    <a:pt x="1380879" y="375842"/>
                  </a:lnTo>
                  <a:lnTo>
                    <a:pt x="1380892" y="369492"/>
                  </a:lnTo>
                  <a:close/>
                </a:path>
                <a:path w="1381759" h="1320800">
                  <a:moveTo>
                    <a:pt x="6739" y="375842"/>
                  </a:moveTo>
                  <a:lnTo>
                    <a:pt x="1657" y="375842"/>
                  </a:lnTo>
                  <a:lnTo>
                    <a:pt x="1630" y="389812"/>
                  </a:lnTo>
                  <a:lnTo>
                    <a:pt x="6712" y="389812"/>
                  </a:lnTo>
                  <a:lnTo>
                    <a:pt x="6739" y="375842"/>
                  </a:lnTo>
                  <a:close/>
                </a:path>
                <a:path w="1381759" h="1320800">
                  <a:moveTo>
                    <a:pt x="1380879" y="375842"/>
                  </a:moveTo>
                  <a:lnTo>
                    <a:pt x="1376162" y="375842"/>
                  </a:lnTo>
                  <a:lnTo>
                    <a:pt x="1376149" y="389812"/>
                  </a:lnTo>
                  <a:lnTo>
                    <a:pt x="1380853" y="389812"/>
                  </a:lnTo>
                  <a:lnTo>
                    <a:pt x="1380879" y="375842"/>
                  </a:lnTo>
                  <a:close/>
                </a:path>
                <a:path w="1381759" h="1320800">
                  <a:moveTo>
                    <a:pt x="6712" y="389812"/>
                  </a:moveTo>
                  <a:lnTo>
                    <a:pt x="1630" y="389812"/>
                  </a:lnTo>
                  <a:lnTo>
                    <a:pt x="1435" y="491412"/>
                  </a:lnTo>
                  <a:lnTo>
                    <a:pt x="6515" y="491412"/>
                  </a:lnTo>
                  <a:lnTo>
                    <a:pt x="6712" y="389812"/>
                  </a:lnTo>
                  <a:close/>
                </a:path>
                <a:path w="1381759" h="1320800">
                  <a:moveTo>
                    <a:pt x="1380853" y="389812"/>
                  </a:moveTo>
                  <a:lnTo>
                    <a:pt x="1376149" y="389812"/>
                  </a:lnTo>
                  <a:lnTo>
                    <a:pt x="1376051" y="491412"/>
                  </a:lnTo>
                  <a:lnTo>
                    <a:pt x="1380657" y="491412"/>
                  </a:lnTo>
                  <a:lnTo>
                    <a:pt x="1380853" y="389812"/>
                  </a:lnTo>
                  <a:close/>
                </a:path>
                <a:path w="1381759" h="1320800">
                  <a:moveTo>
                    <a:pt x="6515" y="491412"/>
                  </a:moveTo>
                  <a:lnTo>
                    <a:pt x="1435" y="491412"/>
                  </a:lnTo>
                  <a:lnTo>
                    <a:pt x="1312" y="554912"/>
                  </a:lnTo>
                  <a:lnTo>
                    <a:pt x="6392" y="554912"/>
                  </a:lnTo>
                  <a:lnTo>
                    <a:pt x="6515" y="491412"/>
                  </a:lnTo>
                  <a:close/>
                </a:path>
                <a:path w="1381759" h="1320800">
                  <a:moveTo>
                    <a:pt x="1380657" y="491412"/>
                  </a:moveTo>
                  <a:lnTo>
                    <a:pt x="1376051" y="491412"/>
                  </a:lnTo>
                  <a:lnTo>
                    <a:pt x="1375989" y="554912"/>
                  </a:lnTo>
                  <a:lnTo>
                    <a:pt x="1380535" y="554912"/>
                  </a:lnTo>
                  <a:lnTo>
                    <a:pt x="1380657" y="491412"/>
                  </a:lnTo>
                  <a:close/>
                </a:path>
                <a:path w="1381759" h="1320800">
                  <a:moveTo>
                    <a:pt x="6392" y="554912"/>
                  </a:moveTo>
                  <a:lnTo>
                    <a:pt x="1312" y="554912"/>
                  </a:lnTo>
                  <a:lnTo>
                    <a:pt x="1178" y="624762"/>
                  </a:lnTo>
                  <a:lnTo>
                    <a:pt x="6257" y="624762"/>
                  </a:lnTo>
                  <a:lnTo>
                    <a:pt x="6392" y="554912"/>
                  </a:lnTo>
                  <a:close/>
                </a:path>
                <a:path w="1381759" h="1320800">
                  <a:moveTo>
                    <a:pt x="1380535" y="554912"/>
                  </a:moveTo>
                  <a:lnTo>
                    <a:pt x="1375989" y="554912"/>
                  </a:lnTo>
                  <a:lnTo>
                    <a:pt x="1375921" y="624762"/>
                  </a:lnTo>
                  <a:lnTo>
                    <a:pt x="1380400" y="624762"/>
                  </a:lnTo>
                  <a:lnTo>
                    <a:pt x="1380535" y="554912"/>
                  </a:lnTo>
                  <a:close/>
                </a:path>
                <a:path w="1381759" h="1320800">
                  <a:moveTo>
                    <a:pt x="6257" y="624762"/>
                  </a:moveTo>
                  <a:lnTo>
                    <a:pt x="1178" y="624762"/>
                  </a:lnTo>
                  <a:lnTo>
                    <a:pt x="564" y="943532"/>
                  </a:lnTo>
                  <a:lnTo>
                    <a:pt x="5639" y="943532"/>
                  </a:lnTo>
                  <a:lnTo>
                    <a:pt x="6257" y="624762"/>
                  </a:lnTo>
                  <a:close/>
                </a:path>
                <a:path w="1381759" h="1320800">
                  <a:moveTo>
                    <a:pt x="1380400" y="624762"/>
                  </a:moveTo>
                  <a:lnTo>
                    <a:pt x="1375921" y="624762"/>
                  </a:lnTo>
                  <a:lnTo>
                    <a:pt x="1375612" y="943532"/>
                  </a:lnTo>
                  <a:lnTo>
                    <a:pt x="1379787" y="943532"/>
                  </a:lnTo>
                  <a:lnTo>
                    <a:pt x="1380400" y="624762"/>
                  </a:lnTo>
                  <a:close/>
                </a:path>
                <a:path w="1381759" h="1320800">
                  <a:moveTo>
                    <a:pt x="5639" y="943532"/>
                  </a:moveTo>
                  <a:lnTo>
                    <a:pt x="564" y="943532"/>
                  </a:lnTo>
                  <a:lnTo>
                    <a:pt x="557" y="947342"/>
                  </a:lnTo>
                  <a:lnTo>
                    <a:pt x="5632" y="947342"/>
                  </a:lnTo>
                  <a:lnTo>
                    <a:pt x="5639" y="943532"/>
                  </a:lnTo>
                  <a:close/>
                </a:path>
                <a:path w="1381759" h="1320800">
                  <a:moveTo>
                    <a:pt x="1379787" y="943532"/>
                  </a:moveTo>
                  <a:lnTo>
                    <a:pt x="1375612" y="943532"/>
                  </a:lnTo>
                  <a:lnTo>
                    <a:pt x="1375609" y="947342"/>
                  </a:lnTo>
                  <a:lnTo>
                    <a:pt x="1379779" y="947342"/>
                  </a:lnTo>
                  <a:lnTo>
                    <a:pt x="1379787" y="943532"/>
                  </a:lnTo>
                  <a:close/>
                </a:path>
                <a:path w="1381759" h="1320800">
                  <a:moveTo>
                    <a:pt x="5632" y="947342"/>
                  </a:moveTo>
                  <a:lnTo>
                    <a:pt x="557" y="947342"/>
                  </a:lnTo>
                  <a:lnTo>
                    <a:pt x="520" y="966392"/>
                  </a:lnTo>
                  <a:lnTo>
                    <a:pt x="5595" y="966392"/>
                  </a:lnTo>
                  <a:lnTo>
                    <a:pt x="5632" y="947342"/>
                  </a:lnTo>
                  <a:close/>
                </a:path>
                <a:path w="1381759" h="1320800">
                  <a:moveTo>
                    <a:pt x="1379779" y="947342"/>
                  </a:moveTo>
                  <a:lnTo>
                    <a:pt x="1375609" y="947342"/>
                  </a:lnTo>
                  <a:lnTo>
                    <a:pt x="1375590" y="966392"/>
                  </a:lnTo>
                  <a:lnTo>
                    <a:pt x="1379743" y="966392"/>
                  </a:lnTo>
                  <a:lnTo>
                    <a:pt x="1379779" y="947342"/>
                  </a:lnTo>
                  <a:close/>
                </a:path>
                <a:path w="1381759" h="1320800">
                  <a:moveTo>
                    <a:pt x="5595" y="966392"/>
                  </a:moveTo>
                  <a:lnTo>
                    <a:pt x="520" y="966392"/>
                  </a:lnTo>
                  <a:lnTo>
                    <a:pt x="508" y="972742"/>
                  </a:lnTo>
                  <a:lnTo>
                    <a:pt x="5583" y="972742"/>
                  </a:lnTo>
                  <a:lnTo>
                    <a:pt x="5595" y="966392"/>
                  </a:lnTo>
                  <a:close/>
                </a:path>
                <a:path w="1381759" h="1320800">
                  <a:moveTo>
                    <a:pt x="1379743" y="966392"/>
                  </a:moveTo>
                  <a:lnTo>
                    <a:pt x="1375590" y="966392"/>
                  </a:lnTo>
                  <a:lnTo>
                    <a:pt x="1375584" y="972742"/>
                  </a:lnTo>
                  <a:lnTo>
                    <a:pt x="1379730" y="972742"/>
                  </a:lnTo>
                  <a:lnTo>
                    <a:pt x="1379743" y="966392"/>
                  </a:lnTo>
                  <a:close/>
                </a:path>
                <a:path w="1381759" h="1320800">
                  <a:moveTo>
                    <a:pt x="5583" y="972742"/>
                  </a:moveTo>
                  <a:lnTo>
                    <a:pt x="508" y="972742"/>
                  </a:lnTo>
                  <a:lnTo>
                    <a:pt x="447" y="1004492"/>
                  </a:lnTo>
                  <a:lnTo>
                    <a:pt x="5521" y="1004492"/>
                  </a:lnTo>
                  <a:lnTo>
                    <a:pt x="5583" y="972742"/>
                  </a:lnTo>
                  <a:close/>
                </a:path>
                <a:path w="1381759" h="1320800">
                  <a:moveTo>
                    <a:pt x="1379730" y="972742"/>
                  </a:moveTo>
                  <a:lnTo>
                    <a:pt x="1375584" y="972742"/>
                  </a:lnTo>
                  <a:lnTo>
                    <a:pt x="1375553" y="1004492"/>
                  </a:lnTo>
                  <a:lnTo>
                    <a:pt x="1379669" y="1004492"/>
                  </a:lnTo>
                  <a:lnTo>
                    <a:pt x="1379730" y="972742"/>
                  </a:lnTo>
                  <a:close/>
                </a:path>
                <a:path w="1381759" h="1320800">
                  <a:moveTo>
                    <a:pt x="5521" y="1004492"/>
                  </a:moveTo>
                  <a:lnTo>
                    <a:pt x="447" y="1004492"/>
                  </a:lnTo>
                  <a:lnTo>
                    <a:pt x="361" y="1048942"/>
                  </a:lnTo>
                  <a:lnTo>
                    <a:pt x="5435" y="1048942"/>
                  </a:lnTo>
                  <a:lnTo>
                    <a:pt x="5521" y="1004492"/>
                  </a:lnTo>
                  <a:close/>
                </a:path>
                <a:path w="1381759" h="1320800">
                  <a:moveTo>
                    <a:pt x="1379669" y="1004492"/>
                  </a:moveTo>
                  <a:lnTo>
                    <a:pt x="1375553" y="1004492"/>
                  </a:lnTo>
                  <a:lnTo>
                    <a:pt x="1375510" y="1048942"/>
                  </a:lnTo>
                  <a:lnTo>
                    <a:pt x="1379584" y="1048942"/>
                  </a:lnTo>
                  <a:lnTo>
                    <a:pt x="1379669" y="1004492"/>
                  </a:lnTo>
                  <a:close/>
                </a:path>
                <a:path w="1381759" h="1320800">
                  <a:moveTo>
                    <a:pt x="5435" y="1048942"/>
                  </a:moveTo>
                  <a:lnTo>
                    <a:pt x="361" y="1048942"/>
                  </a:lnTo>
                  <a:lnTo>
                    <a:pt x="356" y="1051482"/>
                  </a:lnTo>
                  <a:lnTo>
                    <a:pt x="5430" y="1051482"/>
                  </a:lnTo>
                  <a:lnTo>
                    <a:pt x="5435" y="1048942"/>
                  </a:lnTo>
                  <a:close/>
                </a:path>
                <a:path w="1381759" h="1320800">
                  <a:moveTo>
                    <a:pt x="1379584" y="1048942"/>
                  </a:moveTo>
                  <a:lnTo>
                    <a:pt x="1375510" y="1048942"/>
                  </a:lnTo>
                  <a:lnTo>
                    <a:pt x="1375508" y="1051482"/>
                  </a:lnTo>
                  <a:lnTo>
                    <a:pt x="1379579" y="1051482"/>
                  </a:lnTo>
                  <a:lnTo>
                    <a:pt x="1379584" y="1048942"/>
                  </a:lnTo>
                  <a:close/>
                </a:path>
                <a:path w="1381759" h="1320800">
                  <a:moveTo>
                    <a:pt x="5430" y="1051482"/>
                  </a:moveTo>
                  <a:lnTo>
                    <a:pt x="356" y="1051482"/>
                  </a:lnTo>
                  <a:lnTo>
                    <a:pt x="349" y="1055292"/>
                  </a:lnTo>
                  <a:lnTo>
                    <a:pt x="5423" y="1055292"/>
                  </a:lnTo>
                  <a:lnTo>
                    <a:pt x="5430" y="1051482"/>
                  </a:lnTo>
                  <a:close/>
                </a:path>
                <a:path w="1381759" h="1320800">
                  <a:moveTo>
                    <a:pt x="1379579" y="1051482"/>
                  </a:moveTo>
                  <a:lnTo>
                    <a:pt x="1375508" y="1051482"/>
                  </a:lnTo>
                  <a:lnTo>
                    <a:pt x="1375504" y="1055292"/>
                  </a:lnTo>
                  <a:lnTo>
                    <a:pt x="1379572" y="1055292"/>
                  </a:lnTo>
                  <a:lnTo>
                    <a:pt x="1379579" y="1051482"/>
                  </a:lnTo>
                  <a:close/>
                </a:path>
                <a:path w="1381759" h="1320800">
                  <a:moveTo>
                    <a:pt x="5423" y="1055292"/>
                  </a:moveTo>
                  <a:lnTo>
                    <a:pt x="349" y="1055292"/>
                  </a:lnTo>
                  <a:lnTo>
                    <a:pt x="276" y="1093392"/>
                  </a:lnTo>
                  <a:lnTo>
                    <a:pt x="5349" y="1093392"/>
                  </a:lnTo>
                  <a:lnTo>
                    <a:pt x="5423" y="1055292"/>
                  </a:lnTo>
                  <a:close/>
                </a:path>
                <a:path w="1381759" h="1320800">
                  <a:moveTo>
                    <a:pt x="1379572" y="1055292"/>
                  </a:moveTo>
                  <a:lnTo>
                    <a:pt x="1375504" y="1055292"/>
                  </a:lnTo>
                  <a:lnTo>
                    <a:pt x="1375467" y="1093392"/>
                  </a:lnTo>
                  <a:lnTo>
                    <a:pt x="1379498" y="1093392"/>
                  </a:lnTo>
                  <a:lnTo>
                    <a:pt x="1379572" y="1055292"/>
                  </a:lnTo>
                  <a:close/>
                </a:path>
                <a:path w="1381759" h="1320800">
                  <a:moveTo>
                    <a:pt x="5349" y="1093392"/>
                  </a:moveTo>
                  <a:lnTo>
                    <a:pt x="276" y="1093392"/>
                  </a:lnTo>
                  <a:lnTo>
                    <a:pt x="264" y="1099742"/>
                  </a:lnTo>
                  <a:lnTo>
                    <a:pt x="5337" y="1099742"/>
                  </a:lnTo>
                  <a:lnTo>
                    <a:pt x="5349" y="1093392"/>
                  </a:lnTo>
                  <a:close/>
                </a:path>
                <a:path w="1381759" h="1320800">
                  <a:moveTo>
                    <a:pt x="1379498" y="1093392"/>
                  </a:moveTo>
                  <a:lnTo>
                    <a:pt x="1375467" y="1093392"/>
                  </a:lnTo>
                  <a:lnTo>
                    <a:pt x="1375461" y="1099742"/>
                  </a:lnTo>
                  <a:lnTo>
                    <a:pt x="1379486" y="1099742"/>
                  </a:lnTo>
                  <a:lnTo>
                    <a:pt x="1379498" y="1093392"/>
                  </a:lnTo>
                  <a:close/>
                </a:path>
                <a:path w="1381759" h="1320800">
                  <a:moveTo>
                    <a:pt x="5233" y="1153209"/>
                  </a:moveTo>
                  <a:lnTo>
                    <a:pt x="161" y="1153209"/>
                  </a:lnTo>
                  <a:lnTo>
                    <a:pt x="154" y="1156892"/>
                  </a:lnTo>
                  <a:lnTo>
                    <a:pt x="5226" y="1156892"/>
                  </a:lnTo>
                  <a:lnTo>
                    <a:pt x="5233" y="1153209"/>
                  </a:lnTo>
                  <a:close/>
                </a:path>
                <a:path w="1381759" h="1320800">
                  <a:moveTo>
                    <a:pt x="1379383" y="1153209"/>
                  </a:moveTo>
                  <a:lnTo>
                    <a:pt x="1375409" y="1153209"/>
                  </a:lnTo>
                  <a:lnTo>
                    <a:pt x="1375406" y="1156892"/>
                  </a:lnTo>
                  <a:lnTo>
                    <a:pt x="1379376" y="1156892"/>
                  </a:lnTo>
                  <a:lnTo>
                    <a:pt x="1379383" y="1153209"/>
                  </a:lnTo>
                  <a:close/>
                </a:path>
                <a:path w="1381759" h="1320800">
                  <a:moveTo>
                    <a:pt x="1375407" y="1155622"/>
                  </a:moveTo>
                  <a:lnTo>
                    <a:pt x="5228" y="1155749"/>
                  </a:lnTo>
                  <a:lnTo>
                    <a:pt x="1375407" y="1155749"/>
                  </a:lnTo>
                  <a:close/>
                </a:path>
                <a:path w="1381759" h="1320800">
                  <a:moveTo>
                    <a:pt x="166" y="1150542"/>
                  </a:moveTo>
                  <a:lnTo>
                    <a:pt x="161" y="1153209"/>
                  </a:lnTo>
                  <a:lnTo>
                    <a:pt x="5233" y="1153209"/>
                  </a:lnTo>
                  <a:lnTo>
                    <a:pt x="5238" y="1150543"/>
                  </a:lnTo>
                  <a:lnTo>
                    <a:pt x="166" y="1150542"/>
                  </a:lnTo>
                  <a:close/>
                </a:path>
                <a:path w="1381759" h="1320800">
                  <a:moveTo>
                    <a:pt x="1375409" y="1153083"/>
                  </a:moveTo>
                  <a:lnTo>
                    <a:pt x="5233" y="1153209"/>
                  </a:lnTo>
                  <a:lnTo>
                    <a:pt x="1375409" y="1153209"/>
                  </a:lnTo>
                  <a:close/>
                </a:path>
                <a:path w="1381759" h="1320800">
                  <a:moveTo>
                    <a:pt x="1375412" y="1150669"/>
                  </a:moveTo>
                  <a:lnTo>
                    <a:pt x="1375409" y="1153083"/>
                  </a:lnTo>
                  <a:lnTo>
                    <a:pt x="1379383" y="1153082"/>
                  </a:lnTo>
                  <a:lnTo>
                    <a:pt x="1379388" y="1150669"/>
                  </a:lnTo>
                  <a:lnTo>
                    <a:pt x="1375412" y="1150669"/>
                  </a:lnTo>
                  <a:close/>
                </a:path>
                <a:path w="1381759" h="1320800">
                  <a:moveTo>
                    <a:pt x="1379408" y="1140382"/>
                  </a:moveTo>
                  <a:lnTo>
                    <a:pt x="1375422" y="1140383"/>
                  </a:lnTo>
                  <a:lnTo>
                    <a:pt x="1375412" y="1150542"/>
                  </a:lnTo>
                  <a:lnTo>
                    <a:pt x="1379388" y="1150542"/>
                  </a:lnTo>
                  <a:lnTo>
                    <a:pt x="1379388" y="1150669"/>
                  </a:lnTo>
                  <a:lnTo>
                    <a:pt x="1379408" y="1140382"/>
                  </a:lnTo>
                  <a:close/>
                </a:path>
                <a:path w="1381759" h="1320800">
                  <a:moveTo>
                    <a:pt x="1375412" y="1150542"/>
                  </a:moveTo>
                  <a:lnTo>
                    <a:pt x="5238" y="1150543"/>
                  </a:lnTo>
                  <a:lnTo>
                    <a:pt x="1375412" y="1150669"/>
                  </a:lnTo>
                  <a:close/>
                </a:path>
                <a:path w="1381759" h="1320800">
                  <a:moveTo>
                    <a:pt x="5258" y="1140509"/>
                  </a:moveTo>
                  <a:lnTo>
                    <a:pt x="185" y="1140509"/>
                  </a:lnTo>
                  <a:lnTo>
                    <a:pt x="166" y="1150542"/>
                  </a:lnTo>
                  <a:lnTo>
                    <a:pt x="5238" y="1150542"/>
                  </a:lnTo>
                  <a:lnTo>
                    <a:pt x="5258" y="1140509"/>
                  </a:lnTo>
                  <a:close/>
                </a:path>
                <a:path w="1381759" h="1320800">
                  <a:moveTo>
                    <a:pt x="1375413" y="1149272"/>
                  </a:moveTo>
                  <a:lnTo>
                    <a:pt x="5241" y="1149399"/>
                  </a:lnTo>
                  <a:lnTo>
                    <a:pt x="1375413" y="1149399"/>
                  </a:lnTo>
                  <a:close/>
                </a:path>
                <a:path w="1381759" h="1320800">
                  <a:moveTo>
                    <a:pt x="5270" y="1134159"/>
                  </a:moveTo>
                  <a:lnTo>
                    <a:pt x="198" y="1134159"/>
                  </a:lnTo>
                  <a:lnTo>
                    <a:pt x="185" y="1140509"/>
                  </a:lnTo>
                  <a:lnTo>
                    <a:pt x="5258" y="1140509"/>
                  </a:lnTo>
                  <a:lnTo>
                    <a:pt x="5270" y="1134159"/>
                  </a:lnTo>
                  <a:close/>
                </a:path>
                <a:path w="1381759" h="1320800">
                  <a:moveTo>
                    <a:pt x="1379420" y="1134159"/>
                  </a:moveTo>
                  <a:lnTo>
                    <a:pt x="1375428" y="1134159"/>
                  </a:lnTo>
                  <a:lnTo>
                    <a:pt x="1375422" y="1140383"/>
                  </a:lnTo>
                  <a:lnTo>
                    <a:pt x="1379408" y="1140382"/>
                  </a:lnTo>
                  <a:lnTo>
                    <a:pt x="1379420" y="1134159"/>
                  </a:lnTo>
                  <a:close/>
                </a:path>
                <a:path w="1381759" h="1320800">
                  <a:moveTo>
                    <a:pt x="1375425" y="1136572"/>
                  </a:moveTo>
                  <a:lnTo>
                    <a:pt x="5265" y="1136699"/>
                  </a:lnTo>
                  <a:lnTo>
                    <a:pt x="1375425" y="1136699"/>
                  </a:lnTo>
                  <a:close/>
                </a:path>
                <a:path w="1381759" h="1320800">
                  <a:moveTo>
                    <a:pt x="5280" y="1129079"/>
                  </a:moveTo>
                  <a:lnTo>
                    <a:pt x="207" y="1129079"/>
                  </a:lnTo>
                  <a:lnTo>
                    <a:pt x="198" y="1134159"/>
                  </a:lnTo>
                  <a:lnTo>
                    <a:pt x="5270" y="1134159"/>
                  </a:lnTo>
                  <a:lnTo>
                    <a:pt x="5280" y="1129079"/>
                  </a:lnTo>
                  <a:close/>
                </a:path>
                <a:path w="1381759" h="1320800">
                  <a:moveTo>
                    <a:pt x="1379430" y="1129079"/>
                  </a:moveTo>
                  <a:lnTo>
                    <a:pt x="1375433" y="1129079"/>
                  </a:lnTo>
                  <a:lnTo>
                    <a:pt x="1375428" y="1134033"/>
                  </a:lnTo>
                  <a:lnTo>
                    <a:pt x="1379420" y="1134032"/>
                  </a:lnTo>
                  <a:lnTo>
                    <a:pt x="1379430" y="1129079"/>
                  </a:lnTo>
                  <a:close/>
                </a:path>
                <a:path w="1381759" h="1320800">
                  <a:moveTo>
                    <a:pt x="5324" y="1106219"/>
                  </a:moveTo>
                  <a:lnTo>
                    <a:pt x="251" y="1106219"/>
                  </a:lnTo>
                  <a:lnTo>
                    <a:pt x="207" y="1129079"/>
                  </a:lnTo>
                  <a:lnTo>
                    <a:pt x="5280" y="1129079"/>
                  </a:lnTo>
                  <a:lnTo>
                    <a:pt x="5324" y="1106219"/>
                  </a:lnTo>
                  <a:close/>
                </a:path>
                <a:path w="1381759" h="1320800">
                  <a:moveTo>
                    <a:pt x="1375433" y="1128953"/>
                  </a:moveTo>
                  <a:lnTo>
                    <a:pt x="5280" y="1129079"/>
                  </a:lnTo>
                  <a:lnTo>
                    <a:pt x="1375433" y="1129079"/>
                  </a:lnTo>
                  <a:close/>
                </a:path>
                <a:path w="1381759" h="1320800">
                  <a:moveTo>
                    <a:pt x="1379474" y="1106219"/>
                  </a:moveTo>
                  <a:lnTo>
                    <a:pt x="1375455" y="1106219"/>
                  </a:lnTo>
                  <a:lnTo>
                    <a:pt x="1375433" y="1128953"/>
                  </a:lnTo>
                  <a:lnTo>
                    <a:pt x="1379430" y="1128952"/>
                  </a:lnTo>
                  <a:lnTo>
                    <a:pt x="1379474" y="1106219"/>
                  </a:lnTo>
                  <a:close/>
                </a:path>
                <a:path w="1381759" h="1320800">
                  <a:moveTo>
                    <a:pt x="1375439" y="1122602"/>
                  </a:moveTo>
                  <a:lnTo>
                    <a:pt x="5292" y="1122729"/>
                  </a:lnTo>
                  <a:lnTo>
                    <a:pt x="1375439" y="1122729"/>
                  </a:lnTo>
                  <a:lnTo>
                    <a:pt x="1375439" y="1122602"/>
                  </a:lnTo>
                  <a:close/>
                </a:path>
                <a:path w="1381759" h="1320800">
                  <a:moveTo>
                    <a:pt x="1375451" y="1109902"/>
                  </a:moveTo>
                  <a:lnTo>
                    <a:pt x="5317" y="1110029"/>
                  </a:lnTo>
                  <a:lnTo>
                    <a:pt x="1375451" y="1110029"/>
                  </a:lnTo>
                  <a:lnTo>
                    <a:pt x="1375451" y="1109902"/>
                  </a:lnTo>
                  <a:close/>
                </a:path>
                <a:path w="1381759" h="1320800">
                  <a:moveTo>
                    <a:pt x="1375455" y="1106092"/>
                  </a:moveTo>
                  <a:lnTo>
                    <a:pt x="5324" y="1106219"/>
                  </a:lnTo>
                  <a:lnTo>
                    <a:pt x="1375455" y="1106219"/>
                  </a:lnTo>
                  <a:lnTo>
                    <a:pt x="1375455" y="1106092"/>
                  </a:lnTo>
                  <a:close/>
                </a:path>
                <a:path w="1381759" h="1320800">
                  <a:moveTo>
                    <a:pt x="5337" y="1099869"/>
                  </a:moveTo>
                  <a:lnTo>
                    <a:pt x="264" y="1099869"/>
                  </a:lnTo>
                  <a:lnTo>
                    <a:pt x="251" y="1106092"/>
                  </a:lnTo>
                  <a:lnTo>
                    <a:pt x="5324" y="1106092"/>
                  </a:lnTo>
                  <a:lnTo>
                    <a:pt x="5337" y="1099869"/>
                  </a:lnTo>
                  <a:close/>
                </a:path>
                <a:path w="1381759" h="1320800">
                  <a:moveTo>
                    <a:pt x="1379486" y="1099869"/>
                  </a:moveTo>
                  <a:lnTo>
                    <a:pt x="1375461" y="1099869"/>
                  </a:lnTo>
                  <a:lnTo>
                    <a:pt x="1375460" y="1101012"/>
                  </a:lnTo>
                  <a:lnTo>
                    <a:pt x="5334" y="1101139"/>
                  </a:lnTo>
                  <a:lnTo>
                    <a:pt x="1375460" y="1101139"/>
                  </a:lnTo>
                  <a:lnTo>
                    <a:pt x="1375455" y="1106092"/>
                  </a:lnTo>
                  <a:lnTo>
                    <a:pt x="1379474" y="1106092"/>
                  </a:lnTo>
                  <a:lnTo>
                    <a:pt x="1379486" y="1099869"/>
                  </a:lnTo>
                  <a:close/>
                </a:path>
                <a:path w="1381759" h="1320800">
                  <a:moveTo>
                    <a:pt x="1375457" y="1103552"/>
                  </a:moveTo>
                  <a:lnTo>
                    <a:pt x="5329" y="1103679"/>
                  </a:lnTo>
                  <a:lnTo>
                    <a:pt x="1375457" y="1103679"/>
                  </a:lnTo>
                  <a:lnTo>
                    <a:pt x="1375457" y="1103552"/>
                  </a:lnTo>
                  <a:close/>
                </a:path>
                <a:path w="1381759" h="1320800">
                  <a:moveTo>
                    <a:pt x="5226" y="1156892"/>
                  </a:moveTo>
                  <a:lnTo>
                    <a:pt x="154" y="1156892"/>
                  </a:lnTo>
                  <a:lnTo>
                    <a:pt x="141" y="1163242"/>
                  </a:lnTo>
                  <a:lnTo>
                    <a:pt x="5213" y="1163242"/>
                  </a:lnTo>
                  <a:lnTo>
                    <a:pt x="5226" y="1156892"/>
                  </a:lnTo>
                  <a:close/>
                </a:path>
                <a:path w="1381759" h="1320800">
                  <a:moveTo>
                    <a:pt x="1379376" y="1156892"/>
                  </a:moveTo>
                  <a:lnTo>
                    <a:pt x="1375406" y="1156892"/>
                  </a:lnTo>
                  <a:lnTo>
                    <a:pt x="1375400" y="1163242"/>
                  </a:lnTo>
                  <a:lnTo>
                    <a:pt x="1379364" y="1163242"/>
                  </a:lnTo>
                  <a:lnTo>
                    <a:pt x="1379376" y="1156892"/>
                  </a:lnTo>
                  <a:close/>
                </a:path>
                <a:path w="1381759" h="1320800">
                  <a:moveTo>
                    <a:pt x="5213" y="1163242"/>
                  </a:moveTo>
                  <a:lnTo>
                    <a:pt x="141" y="1163242"/>
                  </a:lnTo>
                  <a:lnTo>
                    <a:pt x="129" y="1169592"/>
                  </a:lnTo>
                  <a:lnTo>
                    <a:pt x="5201" y="1169592"/>
                  </a:lnTo>
                  <a:lnTo>
                    <a:pt x="5213" y="1163242"/>
                  </a:lnTo>
                  <a:close/>
                </a:path>
                <a:path w="1381759" h="1320800">
                  <a:moveTo>
                    <a:pt x="1379364" y="1163242"/>
                  </a:moveTo>
                  <a:lnTo>
                    <a:pt x="1375400" y="1163242"/>
                  </a:lnTo>
                  <a:lnTo>
                    <a:pt x="1375393" y="1169592"/>
                  </a:lnTo>
                  <a:lnTo>
                    <a:pt x="1379352" y="1169592"/>
                  </a:lnTo>
                  <a:lnTo>
                    <a:pt x="1379364" y="1163242"/>
                  </a:lnTo>
                  <a:close/>
                </a:path>
                <a:path w="1381759" h="1320800">
                  <a:moveTo>
                    <a:pt x="5201" y="1169592"/>
                  </a:moveTo>
                  <a:lnTo>
                    <a:pt x="129" y="1169592"/>
                  </a:lnTo>
                  <a:lnTo>
                    <a:pt x="117" y="1175942"/>
                  </a:lnTo>
                  <a:lnTo>
                    <a:pt x="5189" y="1175942"/>
                  </a:lnTo>
                  <a:lnTo>
                    <a:pt x="5201" y="1169592"/>
                  </a:lnTo>
                  <a:close/>
                </a:path>
                <a:path w="1381759" h="1320800">
                  <a:moveTo>
                    <a:pt x="1379352" y="1169592"/>
                  </a:moveTo>
                  <a:lnTo>
                    <a:pt x="1375393" y="1169592"/>
                  </a:lnTo>
                  <a:lnTo>
                    <a:pt x="1375387" y="1175942"/>
                  </a:lnTo>
                  <a:lnTo>
                    <a:pt x="1379339" y="1175942"/>
                  </a:lnTo>
                  <a:lnTo>
                    <a:pt x="1379352" y="1169592"/>
                  </a:lnTo>
                  <a:close/>
                </a:path>
                <a:path w="1381759" h="1320800">
                  <a:moveTo>
                    <a:pt x="5189" y="1175942"/>
                  </a:moveTo>
                  <a:lnTo>
                    <a:pt x="117" y="1175942"/>
                  </a:lnTo>
                  <a:lnTo>
                    <a:pt x="105" y="1182292"/>
                  </a:lnTo>
                  <a:lnTo>
                    <a:pt x="5177" y="1182292"/>
                  </a:lnTo>
                  <a:lnTo>
                    <a:pt x="5189" y="1175942"/>
                  </a:lnTo>
                  <a:close/>
                </a:path>
                <a:path w="1381759" h="1320800">
                  <a:moveTo>
                    <a:pt x="1379339" y="1175942"/>
                  </a:moveTo>
                  <a:lnTo>
                    <a:pt x="1375387" y="1175942"/>
                  </a:lnTo>
                  <a:lnTo>
                    <a:pt x="1375381" y="1182292"/>
                  </a:lnTo>
                  <a:lnTo>
                    <a:pt x="1379327" y="1182292"/>
                  </a:lnTo>
                  <a:lnTo>
                    <a:pt x="1379339" y="1175942"/>
                  </a:lnTo>
                  <a:close/>
                </a:path>
                <a:path w="1381759" h="1320800">
                  <a:moveTo>
                    <a:pt x="5177" y="1182292"/>
                  </a:moveTo>
                  <a:lnTo>
                    <a:pt x="105" y="1182292"/>
                  </a:lnTo>
                  <a:lnTo>
                    <a:pt x="92" y="1188642"/>
                  </a:lnTo>
                  <a:lnTo>
                    <a:pt x="5164" y="1188642"/>
                  </a:lnTo>
                  <a:lnTo>
                    <a:pt x="5177" y="1182292"/>
                  </a:lnTo>
                  <a:close/>
                </a:path>
                <a:path w="1381759" h="1320800">
                  <a:moveTo>
                    <a:pt x="1379327" y="1182292"/>
                  </a:moveTo>
                  <a:lnTo>
                    <a:pt x="1375381" y="1182292"/>
                  </a:lnTo>
                  <a:lnTo>
                    <a:pt x="1375375" y="1188642"/>
                  </a:lnTo>
                  <a:lnTo>
                    <a:pt x="1379315" y="1188642"/>
                  </a:lnTo>
                  <a:lnTo>
                    <a:pt x="1379327" y="1182292"/>
                  </a:lnTo>
                  <a:close/>
                </a:path>
                <a:path w="1381759" h="1320800">
                  <a:moveTo>
                    <a:pt x="5164" y="1188642"/>
                  </a:moveTo>
                  <a:lnTo>
                    <a:pt x="92" y="1188642"/>
                  </a:lnTo>
                  <a:lnTo>
                    <a:pt x="88" y="1191182"/>
                  </a:lnTo>
                  <a:lnTo>
                    <a:pt x="5159" y="1191182"/>
                  </a:lnTo>
                  <a:lnTo>
                    <a:pt x="5164" y="1188642"/>
                  </a:lnTo>
                  <a:close/>
                </a:path>
                <a:path w="1381759" h="1320800">
                  <a:moveTo>
                    <a:pt x="1379315" y="1188642"/>
                  </a:moveTo>
                  <a:lnTo>
                    <a:pt x="1375375" y="1188642"/>
                  </a:lnTo>
                  <a:lnTo>
                    <a:pt x="1375372" y="1191182"/>
                  </a:lnTo>
                  <a:lnTo>
                    <a:pt x="1379310" y="1191182"/>
                  </a:lnTo>
                  <a:lnTo>
                    <a:pt x="1379315" y="1188642"/>
                  </a:lnTo>
                  <a:close/>
                </a:path>
                <a:path w="1381759" h="1320800">
                  <a:moveTo>
                    <a:pt x="5159" y="1191182"/>
                  </a:moveTo>
                  <a:lnTo>
                    <a:pt x="88" y="1191182"/>
                  </a:lnTo>
                  <a:lnTo>
                    <a:pt x="80" y="1194992"/>
                  </a:lnTo>
                  <a:lnTo>
                    <a:pt x="5152" y="1194992"/>
                  </a:lnTo>
                  <a:lnTo>
                    <a:pt x="5159" y="1191182"/>
                  </a:lnTo>
                  <a:close/>
                </a:path>
                <a:path w="1381759" h="1320800">
                  <a:moveTo>
                    <a:pt x="1379310" y="1191182"/>
                  </a:moveTo>
                  <a:lnTo>
                    <a:pt x="1375372" y="1191182"/>
                  </a:lnTo>
                  <a:lnTo>
                    <a:pt x="1375369" y="1194992"/>
                  </a:lnTo>
                  <a:lnTo>
                    <a:pt x="1379303" y="1194992"/>
                  </a:lnTo>
                  <a:lnTo>
                    <a:pt x="1379310" y="1191182"/>
                  </a:lnTo>
                  <a:close/>
                </a:path>
                <a:path w="1381759" h="1320800">
                  <a:moveTo>
                    <a:pt x="5152" y="1194992"/>
                  </a:moveTo>
                  <a:lnTo>
                    <a:pt x="80" y="1194992"/>
                  </a:lnTo>
                  <a:lnTo>
                    <a:pt x="63" y="1203882"/>
                  </a:lnTo>
                  <a:lnTo>
                    <a:pt x="5135" y="1203882"/>
                  </a:lnTo>
                  <a:lnTo>
                    <a:pt x="5152" y="1194992"/>
                  </a:lnTo>
                  <a:close/>
                </a:path>
                <a:path w="1381759" h="1320800">
                  <a:moveTo>
                    <a:pt x="1379303" y="1194992"/>
                  </a:moveTo>
                  <a:lnTo>
                    <a:pt x="1375369" y="1194992"/>
                  </a:lnTo>
                  <a:lnTo>
                    <a:pt x="1375360" y="1203882"/>
                  </a:lnTo>
                  <a:lnTo>
                    <a:pt x="1379286" y="1203882"/>
                  </a:lnTo>
                  <a:lnTo>
                    <a:pt x="1379303" y="1194992"/>
                  </a:lnTo>
                  <a:close/>
                </a:path>
                <a:path w="1381759" h="1320800">
                  <a:moveTo>
                    <a:pt x="5135" y="1203882"/>
                  </a:moveTo>
                  <a:lnTo>
                    <a:pt x="63" y="1203882"/>
                  </a:lnTo>
                  <a:lnTo>
                    <a:pt x="51" y="1210232"/>
                  </a:lnTo>
                  <a:lnTo>
                    <a:pt x="5122" y="1210232"/>
                  </a:lnTo>
                  <a:lnTo>
                    <a:pt x="5135" y="1203882"/>
                  </a:lnTo>
                  <a:close/>
                </a:path>
                <a:path w="1381759" h="1320800">
                  <a:moveTo>
                    <a:pt x="1379286" y="1203882"/>
                  </a:moveTo>
                  <a:lnTo>
                    <a:pt x="1375360" y="1203882"/>
                  </a:lnTo>
                  <a:lnTo>
                    <a:pt x="1375354" y="1210232"/>
                  </a:lnTo>
                  <a:lnTo>
                    <a:pt x="1379273" y="1210232"/>
                  </a:lnTo>
                  <a:lnTo>
                    <a:pt x="1379286" y="1203882"/>
                  </a:lnTo>
                  <a:close/>
                </a:path>
                <a:path w="1381759" h="1320800">
                  <a:moveTo>
                    <a:pt x="5122" y="1210232"/>
                  </a:moveTo>
                  <a:lnTo>
                    <a:pt x="51" y="1210232"/>
                  </a:lnTo>
                  <a:lnTo>
                    <a:pt x="44" y="1214042"/>
                  </a:lnTo>
                  <a:lnTo>
                    <a:pt x="5115" y="1214042"/>
                  </a:lnTo>
                  <a:lnTo>
                    <a:pt x="5122" y="1210232"/>
                  </a:lnTo>
                  <a:close/>
                </a:path>
                <a:path w="1381759" h="1320800">
                  <a:moveTo>
                    <a:pt x="1379273" y="1210232"/>
                  </a:moveTo>
                  <a:lnTo>
                    <a:pt x="1375354" y="1210232"/>
                  </a:lnTo>
                  <a:lnTo>
                    <a:pt x="1375350" y="1214042"/>
                  </a:lnTo>
                  <a:lnTo>
                    <a:pt x="1379266" y="1214042"/>
                  </a:lnTo>
                  <a:lnTo>
                    <a:pt x="1379273" y="1210232"/>
                  </a:lnTo>
                  <a:close/>
                </a:path>
                <a:path w="1381759" h="1320800">
                  <a:moveTo>
                    <a:pt x="5115" y="1214042"/>
                  </a:moveTo>
                  <a:lnTo>
                    <a:pt x="44" y="1214042"/>
                  </a:lnTo>
                  <a:lnTo>
                    <a:pt x="31" y="1220392"/>
                  </a:lnTo>
                  <a:lnTo>
                    <a:pt x="5103" y="1220392"/>
                  </a:lnTo>
                  <a:lnTo>
                    <a:pt x="5115" y="1214042"/>
                  </a:lnTo>
                  <a:close/>
                </a:path>
                <a:path w="1381759" h="1320800">
                  <a:moveTo>
                    <a:pt x="1379266" y="1214042"/>
                  </a:moveTo>
                  <a:lnTo>
                    <a:pt x="1375350" y="1214042"/>
                  </a:lnTo>
                  <a:lnTo>
                    <a:pt x="1375344" y="1220392"/>
                  </a:lnTo>
                  <a:lnTo>
                    <a:pt x="1379254" y="1220392"/>
                  </a:lnTo>
                  <a:lnTo>
                    <a:pt x="1379266" y="1214042"/>
                  </a:lnTo>
                  <a:close/>
                </a:path>
                <a:path w="1381759" h="1320800">
                  <a:moveTo>
                    <a:pt x="5103" y="1220392"/>
                  </a:moveTo>
                  <a:lnTo>
                    <a:pt x="31" y="1220392"/>
                  </a:lnTo>
                  <a:lnTo>
                    <a:pt x="19" y="1226742"/>
                  </a:lnTo>
                  <a:lnTo>
                    <a:pt x="5090" y="1226742"/>
                  </a:lnTo>
                  <a:lnTo>
                    <a:pt x="5103" y="1220392"/>
                  </a:lnTo>
                  <a:close/>
                </a:path>
                <a:path w="1381759" h="1320800">
                  <a:moveTo>
                    <a:pt x="1379254" y="1220392"/>
                  </a:moveTo>
                  <a:lnTo>
                    <a:pt x="1375344" y="1220392"/>
                  </a:lnTo>
                  <a:lnTo>
                    <a:pt x="1375338" y="1226742"/>
                  </a:lnTo>
                  <a:lnTo>
                    <a:pt x="1379242" y="1226742"/>
                  </a:lnTo>
                  <a:lnTo>
                    <a:pt x="1379254" y="1220392"/>
                  </a:lnTo>
                  <a:close/>
                </a:path>
                <a:path w="1381759" h="1320800">
                  <a:moveTo>
                    <a:pt x="5090" y="1226742"/>
                  </a:moveTo>
                  <a:lnTo>
                    <a:pt x="19" y="1226742"/>
                  </a:lnTo>
                  <a:lnTo>
                    <a:pt x="14" y="1229282"/>
                  </a:lnTo>
                  <a:lnTo>
                    <a:pt x="5086" y="1229282"/>
                  </a:lnTo>
                  <a:lnTo>
                    <a:pt x="5090" y="1226742"/>
                  </a:lnTo>
                  <a:close/>
                </a:path>
                <a:path w="1381759" h="1320800">
                  <a:moveTo>
                    <a:pt x="1379242" y="1226742"/>
                  </a:moveTo>
                  <a:lnTo>
                    <a:pt x="1375338" y="1226742"/>
                  </a:lnTo>
                  <a:lnTo>
                    <a:pt x="1375336" y="1229282"/>
                  </a:lnTo>
                  <a:lnTo>
                    <a:pt x="1379237" y="1229282"/>
                  </a:lnTo>
                  <a:lnTo>
                    <a:pt x="1379242" y="1226742"/>
                  </a:lnTo>
                  <a:close/>
                </a:path>
                <a:path w="1381759" h="1320800">
                  <a:moveTo>
                    <a:pt x="5086" y="1229282"/>
                  </a:moveTo>
                  <a:lnTo>
                    <a:pt x="14" y="1229282"/>
                  </a:lnTo>
                  <a:lnTo>
                    <a:pt x="0" y="1236902"/>
                  </a:lnTo>
                  <a:lnTo>
                    <a:pt x="1111" y="1236902"/>
                  </a:lnTo>
                  <a:lnTo>
                    <a:pt x="1111" y="1238172"/>
                  </a:lnTo>
                  <a:lnTo>
                    <a:pt x="2381" y="1238172"/>
                  </a:lnTo>
                  <a:lnTo>
                    <a:pt x="2381" y="1239442"/>
                  </a:lnTo>
                  <a:lnTo>
                    <a:pt x="5066" y="1239442"/>
                  </a:lnTo>
                  <a:lnTo>
                    <a:pt x="5086" y="1229282"/>
                  </a:lnTo>
                  <a:close/>
                </a:path>
                <a:path w="1381759" h="1320800">
                  <a:moveTo>
                    <a:pt x="1379237" y="1229282"/>
                  </a:moveTo>
                  <a:lnTo>
                    <a:pt x="1375336" y="1229282"/>
                  </a:lnTo>
                  <a:lnTo>
                    <a:pt x="1375326" y="1239442"/>
                  </a:lnTo>
                  <a:lnTo>
                    <a:pt x="1379217" y="1239442"/>
                  </a:lnTo>
                  <a:lnTo>
                    <a:pt x="1379237" y="1229282"/>
                  </a:lnTo>
                  <a:close/>
                </a:path>
                <a:path w="1381759" h="1320800">
                  <a:moveTo>
                    <a:pt x="1379061" y="1239442"/>
                  </a:moveTo>
                  <a:lnTo>
                    <a:pt x="1375326" y="1239442"/>
                  </a:lnTo>
                  <a:lnTo>
                    <a:pt x="1375322" y="1243252"/>
                  </a:lnTo>
                  <a:lnTo>
                    <a:pt x="1376521" y="1243252"/>
                  </a:lnTo>
                  <a:lnTo>
                    <a:pt x="1376521" y="1241982"/>
                  </a:lnTo>
                  <a:lnTo>
                    <a:pt x="1377791" y="1241982"/>
                  </a:lnTo>
                  <a:lnTo>
                    <a:pt x="1377791" y="1240712"/>
                  </a:lnTo>
                  <a:lnTo>
                    <a:pt x="1379061" y="1240712"/>
                  </a:lnTo>
                  <a:lnTo>
                    <a:pt x="1379061" y="1239442"/>
                  </a:lnTo>
                  <a:close/>
                </a:path>
                <a:path w="1381759" h="1320800">
                  <a:moveTo>
                    <a:pt x="5066" y="1239442"/>
                  </a:moveTo>
                  <a:lnTo>
                    <a:pt x="3651" y="1239442"/>
                  </a:lnTo>
                  <a:lnTo>
                    <a:pt x="3651" y="1240712"/>
                  </a:lnTo>
                  <a:lnTo>
                    <a:pt x="4921" y="1240712"/>
                  </a:lnTo>
                  <a:lnTo>
                    <a:pt x="4921" y="1241982"/>
                  </a:lnTo>
                  <a:lnTo>
                    <a:pt x="5061" y="1241982"/>
                  </a:lnTo>
                  <a:lnTo>
                    <a:pt x="5066" y="1239442"/>
                  </a:lnTo>
                  <a:close/>
                </a:path>
                <a:path w="1381759" h="1320800">
                  <a:moveTo>
                    <a:pt x="79851" y="1314511"/>
                  </a:moveTo>
                  <a:lnTo>
                    <a:pt x="79851" y="1315642"/>
                  </a:lnTo>
                  <a:lnTo>
                    <a:pt x="690086" y="1315642"/>
                  </a:lnTo>
                  <a:lnTo>
                    <a:pt x="79851" y="1314511"/>
                  </a:lnTo>
                  <a:close/>
                </a:path>
                <a:path w="1381759" h="1320800">
                  <a:moveTo>
                    <a:pt x="1301591" y="1316912"/>
                  </a:moveTo>
                  <a:lnTo>
                    <a:pt x="83661" y="1316912"/>
                  </a:lnTo>
                  <a:lnTo>
                    <a:pt x="83661" y="1318182"/>
                  </a:lnTo>
                  <a:lnTo>
                    <a:pt x="1301591" y="1318182"/>
                  </a:lnTo>
                  <a:lnTo>
                    <a:pt x="1301591" y="1316912"/>
                  </a:lnTo>
                  <a:close/>
                </a:path>
                <a:path w="1381759" h="1320800">
                  <a:moveTo>
                    <a:pt x="690086" y="1315642"/>
                  </a:moveTo>
                  <a:lnTo>
                    <a:pt x="81121" y="1315642"/>
                  </a:lnTo>
                  <a:lnTo>
                    <a:pt x="81121" y="1316912"/>
                  </a:lnTo>
                  <a:lnTo>
                    <a:pt x="1302861" y="1316912"/>
                  </a:lnTo>
                  <a:lnTo>
                    <a:pt x="1302861" y="1316778"/>
                  </a:lnTo>
                  <a:lnTo>
                    <a:pt x="690086" y="1315642"/>
                  </a:lnTo>
                  <a:close/>
                </a:path>
                <a:path w="1381759" h="1320800">
                  <a:moveTo>
                    <a:pt x="1297781" y="1319452"/>
                  </a:moveTo>
                  <a:lnTo>
                    <a:pt x="86201" y="1319452"/>
                  </a:lnTo>
                  <a:lnTo>
                    <a:pt x="1297781" y="1320647"/>
                  </a:lnTo>
                  <a:lnTo>
                    <a:pt x="1297781" y="1319452"/>
                  </a:lnTo>
                  <a:close/>
                </a:path>
                <a:path w="1381759" h="1320800">
                  <a:moveTo>
                    <a:pt x="1299051" y="1318182"/>
                  </a:moveTo>
                  <a:lnTo>
                    <a:pt x="84931" y="1318182"/>
                  </a:lnTo>
                  <a:lnTo>
                    <a:pt x="84931" y="1319452"/>
                  </a:lnTo>
                  <a:lnTo>
                    <a:pt x="1299051" y="1319452"/>
                  </a:lnTo>
                  <a:lnTo>
                    <a:pt x="1299051" y="1318182"/>
                  </a:lnTo>
                  <a:close/>
                </a:path>
              </a:pathLst>
            </a:custGeom>
            <a:solidFill>
              <a:srgbClr val="154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5477650" y="4563246"/>
              <a:ext cx="1371600" cy="1313180"/>
            </a:xfrm>
            <a:custGeom>
              <a:avLst/>
              <a:gdLst/>
              <a:ahLst/>
              <a:cxnLst/>
              <a:rect l="l" t="t" r="r" b="b"/>
              <a:pathLst>
                <a:path w="1371600" h="1313179">
                  <a:moveTo>
                    <a:pt x="1301609" y="3673"/>
                  </a:moveTo>
                  <a:lnTo>
                    <a:pt x="72249" y="3673"/>
                  </a:lnTo>
                  <a:lnTo>
                    <a:pt x="72249" y="4943"/>
                  </a:lnTo>
                  <a:lnTo>
                    <a:pt x="1301609" y="4943"/>
                  </a:lnTo>
                  <a:lnTo>
                    <a:pt x="1301609" y="3673"/>
                  </a:lnTo>
                  <a:close/>
                </a:path>
                <a:path w="1371600" h="1313179">
                  <a:moveTo>
                    <a:pt x="1300339" y="2403"/>
                  </a:moveTo>
                  <a:lnTo>
                    <a:pt x="73519" y="2403"/>
                  </a:lnTo>
                  <a:lnTo>
                    <a:pt x="73519" y="3673"/>
                  </a:lnTo>
                  <a:lnTo>
                    <a:pt x="1300339" y="3673"/>
                  </a:lnTo>
                  <a:lnTo>
                    <a:pt x="1300339" y="2403"/>
                  </a:lnTo>
                  <a:close/>
                </a:path>
                <a:path w="1371600" h="1313179">
                  <a:moveTo>
                    <a:pt x="76059" y="0"/>
                  </a:moveTo>
                  <a:lnTo>
                    <a:pt x="76059" y="1133"/>
                  </a:lnTo>
                  <a:lnTo>
                    <a:pt x="74789" y="1133"/>
                  </a:lnTo>
                  <a:lnTo>
                    <a:pt x="74789" y="2403"/>
                  </a:lnTo>
                  <a:lnTo>
                    <a:pt x="1299069" y="2403"/>
                  </a:lnTo>
                  <a:lnTo>
                    <a:pt x="1299069" y="2269"/>
                  </a:lnTo>
                  <a:lnTo>
                    <a:pt x="76059" y="0"/>
                  </a:lnTo>
                  <a:close/>
                </a:path>
                <a:path w="1371600" h="1313179">
                  <a:moveTo>
                    <a:pt x="1302879" y="4943"/>
                  </a:moveTo>
                  <a:lnTo>
                    <a:pt x="70979" y="4943"/>
                  </a:lnTo>
                  <a:lnTo>
                    <a:pt x="1304149" y="7364"/>
                  </a:lnTo>
                  <a:lnTo>
                    <a:pt x="1304149" y="6213"/>
                  </a:lnTo>
                  <a:lnTo>
                    <a:pt x="1302879" y="6213"/>
                  </a:lnTo>
                  <a:lnTo>
                    <a:pt x="1302879" y="4943"/>
                  </a:lnTo>
                  <a:close/>
                </a:path>
                <a:path w="1371600" h="1313179">
                  <a:moveTo>
                    <a:pt x="6147" y="68443"/>
                  </a:moveTo>
                  <a:lnTo>
                    <a:pt x="4939" y="68443"/>
                  </a:lnTo>
                  <a:lnTo>
                    <a:pt x="4939" y="69713"/>
                  </a:lnTo>
                  <a:lnTo>
                    <a:pt x="3669" y="69713"/>
                  </a:lnTo>
                  <a:lnTo>
                    <a:pt x="3669" y="70983"/>
                  </a:lnTo>
                  <a:lnTo>
                    <a:pt x="2399" y="70983"/>
                  </a:lnTo>
                  <a:lnTo>
                    <a:pt x="2399" y="72253"/>
                  </a:lnTo>
                  <a:lnTo>
                    <a:pt x="2259" y="72253"/>
                  </a:lnTo>
                  <a:lnTo>
                    <a:pt x="2242" y="81143"/>
                  </a:lnTo>
                  <a:lnTo>
                    <a:pt x="6135" y="81143"/>
                  </a:lnTo>
                  <a:lnTo>
                    <a:pt x="6147" y="68443"/>
                  </a:lnTo>
                  <a:close/>
                </a:path>
                <a:path w="1371600" h="1313179">
                  <a:moveTo>
                    <a:pt x="1368919" y="69713"/>
                  </a:moveTo>
                  <a:lnTo>
                    <a:pt x="1367528" y="69713"/>
                  </a:lnTo>
                  <a:lnTo>
                    <a:pt x="1367505" y="81143"/>
                  </a:lnTo>
                  <a:lnTo>
                    <a:pt x="1371383" y="81143"/>
                  </a:lnTo>
                  <a:lnTo>
                    <a:pt x="1371392" y="72253"/>
                  </a:lnTo>
                  <a:lnTo>
                    <a:pt x="1370189" y="72253"/>
                  </a:lnTo>
                  <a:lnTo>
                    <a:pt x="1370189" y="70983"/>
                  </a:lnTo>
                  <a:lnTo>
                    <a:pt x="1368919" y="70983"/>
                  </a:lnTo>
                  <a:lnTo>
                    <a:pt x="1368919" y="69713"/>
                  </a:lnTo>
                  <a:close/>
                </a:path>
                <a:path w="1371600" h="1313179">
                  <a:moveTo>
                    <a:pt x="1367649" y="68443"/>
                  </a:moveTo>
                  <a:lnTo>
                    <a:pt x="1367528" y="69713"/>
                  </a:lnTo>
                  <a:lnTo>
                    <a:pt x="1367649" y="68443"/>
                  </a:lnTo>
                  <a:close/>
                </a:path>
                <a:path w="1371600" h="1313179">
                  <a:moveTo>
                    <a:pt x="6135" y="81143"/>
                  </a:moveTo>
                  <a:lnTo>
                    <a:pt x="2242" y="81143"/>
                  </a:lnTo>
                  <a:lnTo>
                    <a:pt x="2229" y="87493"/>
                  </a:lnTo>
                  <a:lnTo>
                    <a:pt x="6129" y="87493"/>
                  </a:lnTo>
                  <a:lnTo>
                    <a:pt x="6135" y="81143"/>
                  </a:lnTo>
                  <a:close/>
                </a:path>
                <a:path w="1371600" h="1313179">
                  <a:moveTo>
                    <a:pt x="1371383" y="81143"/>
                  </a:moveTo>
                  <a:lnTo>
                    <a:pt x="1367505" y="81143"/>
                  </a:lnTo>
                  <a:lnTo>
                    <a:pt x="1367493" y="87493"/>
                  </a:lnTo>
                  <a:lnTo>
                    <a:pt x="1371377" y="87493"/>
                  </a:lnTo>
                  <a:lnTo>
                    <a:pt x="1371383" y="81143"/>
                  </a:lnTo>
                  <a:close/>
                </a:path>
                <a:path w="1371600" h="1313179">
                  <a:moveTo>
                    <a:pt x="6129" y="87493"/>
                  </a:moveTo>
                  <a:lnTo>
                    <a:pt x="2229" y="87493"/>
                  </a:lnTo>
                  <a:lnTo>
                    <a:pt x="2217" y="93843"/>
                  </a:lnTo>
                  <a:lnTo>
                    <a:pt x="6122" y="93843"/>
                  </a:lnTo>
                  <a:lnTo>
                    <a:pt x="6129" y="87493"/>
                  </a:lnTo>
                  <a:close/>
                </a:path>
                <a:path w="1371600" h="1313179">
                  <a:moveTo>
                    <a:pt x="1371377" y="87493"/>
                  </a:moveTo>
                  <a:lnTo>
                    <a:pt x="1367493" y="87493"/>
                  </a:lnTo>
                  <a:lnTo>
                    <a:pt x="1367481" y="93843"/>
                  </a:lnTo>
                  <a:lnTo>
                    <a:pt x="1371371" y="93843"/>
                  </a:lnTo>
                  <a:lnTo>
                    <a:pt x="1371377" y="87493"/>
                  </a:lnTo>
                  <a:close/>
                </a:path>
                <a:path w="1371600" h="1313179">
                  <a:moveTo>
                    <a:pt x="6122" y="93843"/>
                  </a:moveTo>
                  <a:lnTo>
                    <a:pt x="2217" y="93843"/>
                  </a:lnTo>
                  <a:lnTo>
                    <a:pt x="2205" y="100193"/>
                  </a:lnTo>
                  <a:lnTo>
                    <a:pt x="6116" y="100193"/>
                  </a:lnTo>
                  <a:lnTo>
                    <a:pt x="6122" y="93843"/>
                  </a:lnTo>
                  <a:close/>
                </a:path>
                <a:path w="1371600" h="1313179">
                  <a:moveTo>
                    <a:pt x="1371371" y="93843"/>
                  </a:moveTo>
                  <a:lnTo>
                    <a:pt x="1367481" y="93843"/>
                  </a:lnTo>
                  <a:lnTo>
                    <a:pt x="1367468" y="100193"/>
                  </a:lnTo>
                  <a:lnTo>
                    <a:pt x="1371364" y="100193"/>
                  </a:lnTo>
                  <a:lnTo>
                    <a:pt x="1371371" y="93843"/>
                  </a:lnTo>
                  <a:close/>
                </a:path>
                <a:path w="1371600" h="1313179">
                  <a:moveTo>
                    <a:pt x="6116" y="100193"/>
                  </a:moveTo>
                  <a:lnTo>
                    <a:pt x="2205" y="100193"/>
                  </a:lnTo>
                  <a:lnTo>
                    <a:pt x="2192" y="106543"/>
                  </a:lnTo>
                  <a:lnTo>
                    <a:pt x="6110" y="106543"/>
                  </a:lnTo>
                  <a:lnTo>
                    <a:pt x="6116" y="100193"/>
                  </a:lnTo>
                  <a:close/>
                </a:path>
                <a:path w="1371600" h="1313179">
                  <a:moveTo>
                    <a:pt x="1371364" y="100193"/>
                  </a:moveTo>
                  <a:lnTo>
                    <a:pt x="1367468" y="100193"/>
                  </a:lnTo>
                  <a:lnTo>
                    <a:pt x="1367456" y="106543"/>
                  </a:lnTo>
                  <a:lnTo>
                    <a:pt x="1371358" y="106543"/>
                  </a:lnTo>
                  <a:lnTo>
                    <a:pt x="1371364" y="100193"/>
                  </a:lnTo>
                  <a:close/>
                </a:path>
                <a:path w="1371600" h="1313179">
                  <a:moveTo>
                    <a:pt x="6110" y="106543"/>
                  </a:moveTo>
                  <a:lnTo>
                    <a:pt x="2192" y="106543"/>
                  </a:lnTo>
                  <a:lnTo>
                    <a:pt x="2180" y="112893"/>
                  </a:lnTo>
                  <a:lnTo>
                    <a:pt x="6104" y="112893"/>
                  </a:lnTo>
                  <a:lnTo>
                    <a:pt x="6110" y="106543"/>
                  </a:lnTo>
                  <a:close/>
                </a:path>
                <a:path w="1371600" h="1313179">
                  <a:moveTo>
                    <a:pt x="1371358" y="106543"/>
                  </a:moveTo>
                  <a:lnTo>
                    <a:pt x="1367456" y="106543"/>
                  </a:lnTo>
                  <a:lnTo>
                    <a:pt x="1367443" y="112893"/>
                  </a:lnTo>
                  <a:lnTo>
                    <a:pt x="1371352" y="112893"/>
                  </a:lnTo>
                  <a:lnTo>
                    <a:pt x="1371358" y="106543"/>
                  </a:lnTo>
                  <a:close/>
                </a:path>
                <a:path w="1371600" h="1313179">
                  <a:moveTo>
                    <a:pt x="6104" y="112893"/>
                  </a:moveTo>
                  <a:lnTo>
                    <a:pt x="2180" y="112893"/>
                  </a:lnTo>
                  <a:lnTo>
                    <a:pt x="2156" y="125593"/>
                  </a:lnTo>
                  <a:lnTo>
                    <a:pt x="6091" y="125593"/>
                  </a:lnTo>
                  <a:lnTo>
                    <a:pt x="6104" y="112893"/>
                  </a:lnTo>
                  <a:close/>
                </a:path>
                <a:path w="1371600" h="1313179">
                  <a:moveTo>
                    <a:pt x="1371352" y="112893"/>
                  </a:moveTo>
                  <a:lnTo>
                    <a:pt x="1367443" y="112893"/>
                  </a:lnTo>
                  <a:lnTo>
                    <a:pt x="1367419" y="125593"/>
                  </a:lnTo>
                  <a:lnTo>
                    <a:pt x="1371340" y="125593"/>
                  </a:lnTo>
                  <a:lnTo>
                    <a:pt x="1371352" y="112893"/>
                  </a:lnTo>
                  <a:close/>
                </a:path>
                <a:path w="1371600" h="1313179">
                  <a:moveTo>
                    <a:pt x="6091" y="125593"/>
                  </a:moveTo>
                  <a:lnTo>
                    <a:pt x="2156" y="125593"/>
                  </a:lnTo>
                  <a:lnTo>
                    <a:pt x="2143" y="131943"/>
                  </a:lnTo>
                  <a:lnTo>
                    <a:pt x="6085" y="131943"/>
                  </a:lnTo>
                  <a:lnTo>
                    <a:pt x="6091" y="125593"/>
                  </a:lnTo>
                  <a:close/>
                </a:path>
                <a:path w="1371600" h="1313179">
                  <a:moveTo>
                    <a:pt x="1371340" y="125593"/>
                  </a:moveTo>
                  <a:lnTo>
                    <a:pt x="1367419" y="125593"/>
                  </a:lnTo>
                  <a:lnTo>
                    <a:pt x="1367406" y="131943"/>
                  </a:lnTo>
                  <a:lnTo>
                    <a:pt x="1371334" y="131943"/>
                  </a:lnTo>
                  <a:lnTo>
                    <a:pt x="1371340" y="125593"/>
                  </a:lnTo>
                  <a:close/>
                </a:path>
                <a:path w="1371600" h="1313179">
                  <a:moveTo>
                    <a:pt x="6085" y="131943"/>
                  </a:moveTo>
                  <a:lnTo>
                    <a:pt x="2143" y="131943"/>
                  </a:lnTo>
                  <a:lnTo>
                    <a:pt x="2106" y="150993"/>
                  </a:lnTo>
                  <a:lnTo>
                    <a:pt x="6067" y="150993"/>
                  </a:lnTo>
                  <a:lnTo>
                    <a:pt x="6085" y="131943"/>
                  </a:lnTo>
                  <a:close/>
                </a:path>
                <a:path w="1371600" h="1313179">
                  <a:moveTo>
                    <a:pt x="1371334" y="131943"/>
                  </a:moveTo>
                  <a:lnTo>
                    <a:pt x="1367406" y="131943"/>
                  </a:lnTo>
                  <a:lnTo>
                    <a:pt x="1367369" y="150993"/>
                  </a:lnTo>
                  <a:lnTo>
                    <a:pt x="1371315" y="150993"/>
                  </a:lnTo>
                  <a:lnTo>
                    <a:pt x="1371334" y="131943"/>
                  </a:lnTo>
                  <a:close/>
                </a:path>
                <a:path w="1371600" h="1313179">
                  <a:moveTo>
                    <a:pt x="6067" y="150993"/>
                  </a:moveTo>
                  <a:lnTo>
                    <a:pt x="2106" y="150993"/>
                  </a:lnTo>
                  <a:lnTo>
                    <a:pt x="2082" y="163693"/>
                  </a:lnTo>
                  <a:lnTo>
                    <a:pt x="6054" y="163693"/>
                  </a:lnTo>
                  <a:lnTo>
                    <a:pt x="6067" y="150993"/>
                  </a:lnTo>
                  <a:close/>
                </a:path>
                <a:path w="1371600" h="1313179">
                  <a:moveTo>
                    <a:pt x="1371315" y="150993"/>
                  </a:moveTo>
                  <a:lnTo>
                    <a:pt x="1367369" y="150993"/>
                  </a:lnTo>
                  <a:lnTo>
                    <a:pt x="1367344" y="163693"/>
                  </a:lnTo>
                  <a:lnTo>
                    <a:pt x="1371303" y="163693"/>
                  </a:lnTo>
                  <a:lnTo>
                    <a:pt x="1371315" y="150993"/>
                  </a:lnTo>
                  <a:close/>
                </a:path>
                <a:path w="1371600" h="1313179">
                  <a:moveTo>
                    <a:pt x="6054" y="163693"/>
                  </a:moveTo>
                  <a:lnTo>
                    <a:pt x="2082" y="163693"/>
                  </a:lnTo>
                  <a:lnTo>
                    <a:pt x="2069" y="170043"/>
                  </a:lnTo>
                  <a:lnTo>
                    <a:pt x="6048" y="170043"/>
                  </a:lnTo>
                  <a:lnTo>
                    <a:pt x="6054" y="163693"/>
                  </a:lnTo>
                  <a:close/>
                </a:path>
                <a:path w="1371600" h="1313179">
                  <a:moveTo>
                    <a:pt x="1371303" y="163693"/>
                  </a:moveTo>
                  <a:lnTo>
                    <a:pt x="1367344" y="163693"/>
                  </a:lnTo>
                  <a:lnTo>
                    <a:pt x="1367332" y="170043"/>
                  </a:lnTo>
                  <a:lnTo>
                    <a:pt x="1371297" y="170043"/>
                  </a:lnTo>
                  <a:lnTo>
                    <a:pt x="1371303" y="163693"/>
                  </a:lnTo>
                  <a:close/>
                </a:path>
                <a:path w="1371600" h="1313179">
                  <a:moveTo>
                    <a:pt x="6048" y="170043"/>
                  </a:moveTo>
                  <a:lnTo>
                    <a:pt x="2069" y="170043"/>
                  </a:lnTo>
                  <a:lnTo>
                    <a:pt x="2045" y="182743"/>
                  </a:lnTo>
                  <a:lnTo>
                    <a:pt x="6036" y="182743"/>
                  </a:lnTo>
                  <a:lnTo>
                    <a:pt x="6048" y="170043"/>
                  </a:lnTo>
                  <a:close/>
                </a:path>
                <a:path w="1371600" h="1313179">
                  <a:moveTo>
                    <a:pt x="1371297" y="170043"/>
                  </a:moveTo>
                  <a:lnTo>
                    <a:pt x="1367332" y="170043"/>
                  </a:lnTo>
                  <a:lnTo>
                    <a:pt x="1367307" y="182743"/>
                  </a:lnTo>
                  <a:lnTo>
                    <a:pt x="1371284" y="182743"/>
                  </a:lnTo>
                  <a:lnTo>
                    <a:pt x="1371297" y="170043"/>
                  </a:lnTo>
                  <a:close/>
                </a:path>
                <a:path w="1371600" h="1313179">
                  <a:moveTo>
                    <a:pt x="6036" y="182743"/>
                  </a:moveTo>
                  <a:lnTo>
                    <a:pt x="2045" y="182743"/>
                  </a:lnTo>
                  <a:lnTo>
                    <a:pt x="2010" y="200523"/>
                  </a:lnTo>
                  <a:lnTo>
                    <a:pt x="6018" y="200523"/>
                  </a:lnTo>
                  <a:lnTo>
                    <a:pt x="6036" y="182743"/>
                  </a:lnTo>
                  <a:close/>
                </a:path>
                <a:path w="1371600" h="1313179">
                  <a:moveTo>
                    <a:pt x="1371284" y="182743"/>
                  </a:moveTo>
                  <a:lnTo>
                    <a:pt x="1367307" y="182743"/>
                  </a:lnTo>
                  <a:lnTo>
                    <a:pt x="1367272" y="200523"/>
                  </a:lnTo>
                  <a:lnTo>
                    <a:pt x="1371267" y="200523"/>
                  </a:lnTo>
                  <a:lnTo>
                    <a:pt x="1371284" y="182743"/>
                  </a:lnTo>
                  <a:close/>
                </a:path>
                <a:path w="1371600" h="1313179">
                  <a:moveTo>
                    <a:pt x="6018" y="200523"/>
                  </a:moveTo>
                  <a:lnTo>
                    <a:pt x="2010" y="200523"/>
                  </a:lnTo>
                  <a:lnTo>
                    <a:pt x="1973" y="219573"/>
                  </a:lnTo>
                  <a:lnTo>
                    <a:pt x="6000" y="219573"/>
                  </a:lnTo>
                  <a:lnTo>
                    <a:pt x="6018" y="200523"/>
                  </a:lnTo>
                  <a:close/>
                </a:path>
                <a:path w="1371600" h="1313179">
                  <a:moveTo>
                    <a:pt x="1371267" y="200523"/>
                  </a:moveTo>
                  <a:lnTo>
                    <a:pt x="1367272" y="200523"/>
                  </a:lnTo>
                  <a:lnTo>
                    <a:pt x="1367235" y="219573"/>
                  </a:lnTo>
                  <a:lnTo>
                    <a:pt x="1371249" y="219573"/>
                  </a:lnTo>
                  <a:lnTo>
                    <a:pt x="1371267" y="200523"/>
                  </a:lnTo>
                  <a:close/>
                </a:path>
                <a:path w="1371600" h="1313179">
                  <a:moveTo>
                    <a:pt x="6000" y="219573"/>
                  </a:moveTo>
                  <a:lnTo>
                    <a:pt x="1973" y="219573"/>
                  </a:lnTo>
                  <a:lnTo>
                    <a:pt x="1949" y="232273"/>
                  </a:lnTo>
                  <a:lnTo>
                    <a:pt x="5987" y="232273"/>
                  </a:lnTo>
                  <a:lnTo>
                    <a:pt x="6000" y="219573"/>
                  </a:lnTo>
                  <a:close/>
                </a:path>
                <a:path w="1371600" h="1313179">
                  <a:moveTo>
                    <a:pt x="1371249" y="219573"/>
                  </a:moveTo>
                  <a:lnTo>
                    <a:pt x="1367235" y="219573"/>
                  </a:lnTo>
                  <a:lnTo>
                    <a:pt x="1367210" y="232273"/>
                  </a:lnTo>
                  <a:lnTo>
                    <a:pt x="1371236" y="232273"/>
                  </a:lnTo>
                  <a:lnTo>
                    <a:pt x="1371249" y="219573"/>
                  </a:lnTo>
                  <a:close/>
                </a:path>
                <a:path w="1371600" h="1313179">
                  <a:moveTo>
                    <a:pt x="5987" y="232273"/>
                  </a:moveTo>
                  <a:lnTo>
                    <a:pt x="1949" y="232273"/>
                  </a:lnTo>
                  <a:lnTo>
                    <a:pt x="1934" y="239893"/>
                  </a:lnTo>
                  <a:lnTo>
                    <a:pt x="5980" y="239893"/>
                  </a:lnTo>
                  <a:lnTo>
                    <a:pt x="5987" y="232273"/>
                  </a:lnTo>
                  <a:close/>
                </a:path>
                <a:path w="1371600" h="1313179">
                  <a:moveTo>
                    <a:pt x="1371236" y="232273"/>
                  </a:moveTo>
                  <a:lnTo>
                    <a:pt x="1367210" y="232273"/>
                  </a:lnTo>
                  <a:lnTo>
                    <a:pt x="1367195" y="239893"/>
                  </a:lnTo>
                  <a:lnTo>
                    <a:pt x="1371229" y="239893"/>
                  </a:lnTo>
                  <a:lnTo>
                    <a:pt x="1371236" y="232273"/>
                  </a:lnTo>
                  <a:close/>
                </a:path>
                <a:path w="1371600" h="1313179">
                  <a:moveTo>
                    <a:pt x="5980" y="239893"/>
                  </a:moveTo>
                  <a:lnTo>
                    <a:pt x="1934" y="239893"/>
                  </a:lnTo>
                  <a:lnTo>
                    <a:pt x="1924" y="244973"/>
                  </a:lnTo>
                  <a:lnTo>
                    <a:pt x="5975" y="244973"/>
                  </a:lnTo>
                  <a:lnTo>
                    <a:pt x="5980" y="239893"/>
                  </a:lnTo>
                  <a:close/>
                </a:path>
                <a:path w="1371600" h="1313179">
                  <a:moveTo>
                    <a:pt x="1371229" y="239893"/>
                  </a:moveTo>
                  <a:lnTo>
                    <a:pt x="1367195" y="239893"/>
                  </a:lnTo>
                  <a:lnTo>
                    <a:pt x="1367185" y="244973"/>
                  </a:lnTo>
                  <a:lnTo>
                    <a:pt x="1371224" y="244973"/>
                  </a:lnTo>
                  <a:lnTo>
                    <a:pt x="1371229" y="239893"/>
                  </a:lnTo>
                  <a:close/>
                </a:path>
                <a:path w="1371600" h="1313179">
                  <a:moveTo>
                    <a:pt x="5975" y="244973"/>
                  </a:moveTo>
                  <a:lnTo>
                    <a:pt x="1924" y="244973"/>
                  </a:lnTo>
                  <a:lnTo>
                    <a:pt x="1909" y="252593"/>
                  </a:lnTo>
                  <a:lnTo>
                    <a:pt x="5967" y="252593"/>
                  </a:lnTo>
                  <a:lnTo>
                    <a:pt x="5975" y="244973"/>
                  </a:lnTo>
                  <a:close/>
                </a:path>
                <a:path w="1371600" h="1313179">
                  <a:moveTo>
                    <a:pt x="1371224" y="244973"/>
                  </a:moveTo>
                  <a:lnTo>
                    <a:pt x="1367185" y="244973"/>
                  </a:lnTo>
                  <a:lnTo>
                    <a:pt x="1367170" y="252593"/>
                  </a:lnTo>
                  <a:lnTo>
                    <a:pt x="1371217" y="252593"/>
                  </a:lnTo>
                  <a:lnTo>
                    <a:pt x="1371224" y="244973"/>
                  </a:lnTo>
                  <a:close/>
                </a:path>
                <a:path w="1371600" h="1313179">
                  <a:moveTo>
                    <a:pt x="5967" y="252593"/>
                  </a:moveTo>
                  <a:lnTo>
                    <a:pt x="1909" y="252593"/>
                  </a:lnTo>
                  <a:lnTo>
                    <a:pt x="1900" y="257673"/>
                  </a:lnTo>
                  <a:lnTo>
                    <a:pt x="5962" y="257673"/>
                  </a:lnTo>
                  <a:lnTo>
                    <a:pt x="5967" y="252593"/>
                  </a:lnTo>
                  <a:close/>
                </a:path>
                <a:path w="1371600" h="1313179">
                  <a:moveTo>
                    <a:pt x="1371217" y="252593"/>
                  </a:moveTo>
                  <a:lnTo>
                    <a:pt x="1367170" y="252593"/>
                  </a:lnTo>
                  <a:lnTo>
                    <a:pt x="1367161" y="257673"/>
                  </a:lnTo>
                  <a:lnTo>
                    <a:pt x="1371212" y="257673"/>
                  </a:lnTo>
                  <a:lnTo>
                    <a:pt x="1371217" y="252593"/>
                  </a:lnTo>
                  <a:close/>
                </a:path>
                <a:path w="1371600" h="1313179">
                  <a:moveTo>
                    <a:pt x="5962" y="257673"/>
                  </a:moveTo>
                  <a:lnTo>
                    <a:pt x="1900" y="257673"/>
                  </a:lnTo>
                  <a:lnTo>
                    <a:pt x="1885" y="265293"/>
                  </a:lnTo>
                  <a:lnTo>
                    <a:pt x="5955" y="265293"/>
                  </a:lnTo>
                  <a:lnTo>
                    <a:pt x="5962" y="257673"/>
                  </a:lnTo>
                  <a:close/>
                </a:path>
                <a:path w="1371600" h="1313179">
                  <a:moveTo>
                    <a:pt x="1371212" y="257673"/>
                  </a:moveTo>
                  <a:lnTo>
                    <a:pt x="1367161" y="257673"/>
                  </a:lnTo>
                  <a:lnTo>
                    <a:pt x="1367146" y="265293"/>
                  </a:lnTo>
                  <a:lnTo>
                    <a:pt x="1371204" y="265293"/>
                  </a:lnTo>
                  <a:lnTo>
                    <a:pt x="1371212" y="257673"/>
                  </a:lnTo>
                  <a:close/>
                </a:path>
                <a:path w="1371600" h="1313179">
                  <a:moveTo>
                    <a:pt x="5955" y="265293"/>
                  </a:moveTo>
                  <a:lnTo>
                    <a:pt x="1885" y="265293"/>
                  </a:lnTo>
                  <a:lnTo>
                    <a:pt x="1873" y="271643"/>
                  </a:lnTo>
                  <a:lnTo>
                    <a:pt x="5949" y="271643"/>
                  </a:lnTo>
                  <a:lnTo>
                    <a:pt x="5955" y="265293"/>
                  </a:lnTo>
                  <a:close/>
                </a:path>
                <a:path w="1371600" h="1313179">
                  <a:moveTo>
                    <a:pt x="1371204" y="265293"/>
                  </a:moveTo>
                  <a:lnTo>
                    <a:pt x="1367146" y="265293"/>
                  </a:lnTo>
                  <a:lnTo>
                    <a:pt x="1367133" y="271643"/>
                  </a:lnTo>
                  <a:lnTo>
                    <a:pt x="1371198" y="271643"/>
                  </a:lnTo>
                  <a:lnTo>
                    <a:pt x="1371204" y="265293"/>
                  </a:lnTo>
                  <a:close/>
                </a:path>
                <a:path w="1371600" h="1313179">
                  <a:moveTo>
                    <a:pt x="5949" y="271643"/>
                  </a:moveTo>
                  <a:lnTo>
                    <a:pt x="1873" y="271643"/>
                  </a:lnTo>
                  <a:lnTo>
                    <a:pt x="1850" y="283073"/>
                  </a:lnTo>
                  <a:lnTo>
                    <a:pt x="5938" y="283073"/>
                  </a:lnTo>
                  <a:lnTo>
                    <a:pt x="5949" y="271643"/>
                  </a:lnTo>
                  <a:close/>
                </a:path>
                <a:path w="1371600" h="1313179">
                  <a:moveTo>
                    <a:pt x="1371198" y="271643"/>
                  </a:moveTo>
                  <a:lnTo>
                    <a:pt x="1367133" y="271643"/>
                  </a:lnTo>
                  <a:lnTo>
                    <a:pt x="1367111" y="283073"/>
                  </a:lnTo>
                  <a:lnTo>
                    <a:pt x="1371187" y="283073"/>
                  </a:lnTo>
                  <a:lnTo>
                    <a:pt x="1371198" y="271643"/>
                  </a:lnTo>
                  <a:close/>
                </a:path>
                <a:path w="1371600" h="1313179">
                  <a:moveTo>
                    <a:pt x="5938" y="283073"/>
                  </a:moveTo>
                  <a:lnTo>
                    <a:pt x="1850" y="283073"/>
                  </a:lnTo>
                  <a:lnTo>
                    <a:pt x="1836" y="290693"/>
                  </a:lnTo>
                  <a:lnTo>
                    <a:pt x="5930" y="290693"/>
                  </a:lnTo>
                  <a:lnTo>
                    <a:pt x="5938" y="283073"/>
                  </a:lnTo>
                  <a:close/>
                </a:path>
                <a:path w="1371600" h="1313179">
                  <a:moveTo>
                    <a:pt x="1371187" y="283073"/>
                  </a:moveTo>
                  <a:lnTo>
                    <a:pt x="1367111" y="283073"/>
                  </a:lnTo>
                  <a:lnTo>
                    <a:pt x="1367096" y="290693"/>
                  </a:lnTo>
                  <a:lnTo>
                    <a:pt x="1371180" y="290693"/>
                  </a:lnTo>
                  <a:lnTo>
                    <a:pt x="1371187" y="283073"/>
                  </a:lnTo>
                  <a:close/>
                </a:path>
                <a:path w="1371600" h="1313179">
                  <a:moveTo>
                    <a:pt x="5930" y="290693"/>
                  </a:moveTo>
                  <a:lnTo>
                    <a:pt x="1836" y="290693"/>
                  </a:lnTo>
                  <a:lnTo>
                    <a:pt x="1811" y="303393"/>
                  </a:lnTo>
                  <a:lnTo>
                    <a:pt x="5918" y="303393"/>
                  </a:lnTo>
                  <a:lnTo>
                    <a:pt x="5930" y="290693"/>
                  </a:lnTo>
                  <a:close/>
                </a:path>
                <a:path w="1371600" h="1313179">
                  <a:moveTo>
                    <a:pt x="1371180" y="290693"/>
                  </a:moveTo>
                  <a:lnTo>
                    <a:pt x="1367096" y="290693"/>
                  </a:lnTo>
                  <a:lnTo>
                    <a:pt x="1367071" y="303393"/>
                  </a:lnTo>
                  <a:lnTo>
                    <a:pt x="1371168" y="303393"/>
                  </a:lnTo>
                  <a:lnTo>
                    <a:pt x="1371180" y="290693"/>
                  </a:lnTo>
                  <a:close/>
                </a:path>
                <a:path w="1371600" h="1313179">
                  <a:moveTo>
                    <a:pt x="5918" y="303393"/>
                  </a:moveTo>
                  <a:lnTo>
                    <a:pt x="1811" y="303393"/>
                  </a:lnTo>
                  <a:lnTo>
                    <a:pt x="1786" y="316093"/>
                  </a:lnTo>
                  <a:lnTo>
                    <a:pt x="5905" y="316093"/>
                  </a:lnTo>
                  <a:lnTo>
                    <a:pt x="5918" y="303393"/>
                  </a:lnTo>
                  <a:close/>
                </a:path>
                <a:path w="1371600" h="1313179">
                  <a:moveTo>
                    <a:pt x="1371168" y="303393"/>
                  </a:moveTo>
                  <a:lnTo>
                    <a:pt x="1367071" y="303393"/>
                  </a:lnTo>
                  <a:lnTo>
                    <a:pt x="1367046" y="316093"/>
                  </a:lnTo>
                  <a:lnTo>
                    <a:pt x="1371155" y="316093"/>
                  </a:lnTo>
                  <a:lnTo>
                    <a:pt x="1371168" y="303393"/>
                  </a:lnTo>
                  <a:close/>
                </a:path>
                <a:path w="1371600" h="1313179">
                  <a:moveTo>
                    <a:pt x="5905" y="316093"/>
                  </a:moveTo>
                  <a:lnTo>
                    <a:pt x="1786" y="316093"/>
                  </a:lnTo>
                  <a:lnTo>
                    <a:pt x="1774" y="322443"/>
                  </a:lnTo>
                  <a:lnTo>
                    <a:pt x="5899" y="322443"/>
                  </a:lnTo>
                  <a:lnTo>
                    <a:pt x="5905" y="316093"/>
                  </a:lnTo>
                  <a:close/>
                </a:path>
                <a:path w="1371600" h="1313179">
                  <a:moveTo>
                    <a:pt x="1371155" y="316093"/>
                  </a:moveTo>
                  <a:lnTo>
                    <a:pt x="1367046" y="316093"/>
                  </a:lnTo>
                  <a:lnTo>
                    <a:pt x="1367034" y="322443"/>
                  </a:lnTo>
                  <a:lnTo>
                    <a:pt x="1371149" y="322443"/>
                  </a:lnTo>
                  <a:lnTo>
                    <a:pt x="1371155" y="316093"/>
                  </a:lnTo>
                  <a:close/>
                </a:path>
                <a:path w="1371600" h="1313179">
                  <a:moveTo>
                    <a:pt x="5899" y="322443"/>
                  </a:moveTo>
                  <a:lnTo>
                    <a:pt x="1774" y="322443"/>
                  </a:lnTo>
                  <a:lnTo>
                    <a:pt x="1762" y="328793"/>
                  </a:lnTo>
                  <a:lnTo>
                    <a:pt x="5893" y="328793"/>
                  </a:lnTo>
                  <a:lnTo>
                    <a:pt x="5899" y="322443"/>
                  </a:lnTo>
                  <a:close/>
                </a:path>
                <a:path w="1371600" h="1313179">
                  <a:moveTo>
                    <a:pt x="1371149" y="322443"/>
                  </a:moveTo>
                  <a:lnTo>
                    <a:pt x="1367034" y="322443"/>
                  </a:lnTo>
                  <a:lnTo>
                    <a:pt x="1367022" y="328793"/>
                  </a:lnTo>
                  <a:lnTo>
                    <a:pt x="1371143" y="328793"/>
                  </a:lnTo>
                  <a:lnTo>
                    <a:pt x="1371149" y="322443"/>
                  </a:lnTo>
                  <a:close/>
                </a:path>
                <a:path w="1371600" h="1313179">
                  <a:moveTo>
                    <a:pt x="5893" y="328793"/>
                  </a:moveTo>
                  <a:lnTo>
                    <a:pt x="1762" y="328793"/>
                  </a:lnTo>
                  <a:lnTo>
                    <a:pt x="1749" y="335143"/>
                  </a:lnTo>
                  <a:lnTo>
                    <a:pt x="5887" y="335143"/>
                  </a:lnTo>
                  <a:lnTo>
                    <a:pt x="5893" y="328793"/>
                  </a:lnTo>
                  <a:close/>
                </a:path>
                <a:path w="1371600" h="1313179">
                  <a:moveTo>
                    <a:pt x="1371143" y="328793"/>
                  </a:moveTo>
                  <a:lnTo>
                    <a:pt x="1367022" y="328793"/>
                  </a:lnTo>
                  <a:lnTo>
                    <a:pt x="1367009" y="335143"/>
                  </a:lnTo>
                  <a:lnTo>
                    <a:pt x="1371137" y="335143"/>
                  </a:lnTo>
                  <a:lnTo>
                    <a:pt x="1371143" y="328793"/>
                  </a:lnTo>
                  <a:close/>
                </a:path>
                <a:path w="1371600" h="1313179">
                  <a:moveTo>
                    <a:pt x="5887" y="335143"/>
                  </a:moveTo>
                  <a:lnTo>
                    <a:pt x="1749" y="335143"/>
                  </a:lnTo>
                  <a:lnTo>
                    <a:pt x="1737" y="341493"/>
                  </a:lnTo>
                  <a:lnTo>
                    <a:pt x="5881" y="341493"/>
                  </a:lnTo>
                  <a:lnTo>
                    <a:pt x="5887" y="335143"/>
                  </a:lnTo>
                  <a:close/>
                </a:path>
                <a:path w="1371600" h="1313179">
                  <a:moveTo>
                    <a:pt x="1371137" y="335143"/>
                  </a:moveTo>
                  <a:lnTo>
                    <a:pt x="1367009" y="335143"/>
                  </a:lnTo>
                  <a:lnTo>
                    <a:pt x="1366997" y="341493"/>
                  </a:lnTo>
                  <a:lnTo>
                    <a:pt x="1371131" y="341493"/>
                  </a:lnTo>
                  <a:lnTo>
                    <a:pt x="1371137" y="335143"/>
                  </a:lnTo>
                  <a:close/>
                </a:path>
                <a:path w="1371600" h="1313179">
                  <a:moveTo>
                    <a:pt x="5881" y="341493"/>
                  </a:moveTo>
                  <a:lnTo>
                    <a:pt x="1737" y="341493"/>
                  </a:lnTo>
                  <a:lnTo>
                    <a:pt x="1727" y="346573"/>
                  </a:lnTo>
                  <a:lnTo>
                    <a:pt x="5876" y="346573"/>
                  </a:lnTo>
                  <a:lnTo>
                    <a:pt x="5881" y="341493"/>
                  </a:lnTo>
                  <a:close/>
                </a:path>
                <a:path w="1371600" h="1313179">
                  <a:moveTo>
                    <a:pt x="1371131" y="341493"/>
                  </a:moveTo>
                  <a:lnTo>
                    <a:pt x="1366997" y="341493"/>
                  </a:lnTo>
                  <a:lnTo>
                    <a:pt x="1366987" y="346573"/>
                  </a:lnTo>
                  <a:lnTo>
                    <a:pt x="1371126" y="346573"/>
                  </a:lnTo>
                  <a:lnTo>
                    <a:pt x="1371131" y="341493"/>
                  </a:lnTo>
                  <a:close/>
                </a:path>
                <a:path w="1371600" h="1313179">
                  <a:moveTo>
                    <a:pt x="5876" y="346573"/>
                  </a:moveTo>
                  <a:lnTo>
                    <a:pt x="1727" y="346573"/>
                  </a:lnTo>
                  <a:lnTo>
                    <a:pt x="1713" y="354193"/>
                  </a:lnTo>
                  <a:lnTo>
                    <a:pt x="5868" y="354193"/>
                  </a:lnTo>
                  <a:lnTo>
                    <a:pt x="5876" y="346573"/>
                  </a:lnTo>
                  <a:close/>
                </a:path>
                <a:path w="1371600" h="1313179">
                  <a:moveTo>
                    <a:pt x="1371126" y="346573"/>
                  </a:moveTo>
                  <a:lnTo>
                    <a:pt x="1366987" y="346573"/>
                  </a:lnTo>
                  <a:lnTo>
                    <a:pt x="1366972" y="354193"/>
                  </a:lnTo>
                  <a:lnTo>
                    <a:pt x="1371118" y="354193"/>
                  </a:lnTo>
                  <a:lnTo>
                    <a:pt x="1371126" y="346573"/>
                  </a:lnTo>
                  <a:close/>
                </a:path>
                <a:path w="1371600" h="1313179">
                  <a:moveTo>
                    <a:pt x="5868" y="354193"/>
                  </a:moveTo>
                  <a:lnTo>
                    <a:pt x="1713" y="354193"/>
                  </a:lnTo>
                  <a:lnTo>
                    <a:pt x="1700" y="360543"/>
                  </a:lnTo>
                  <a:lnTo>
                    <a:pt x="5862" y="360543"/>
                  </a:lnTo>
                  <a:lnTo>
                    <a:pt x="5868" y="354193"/>
                  </a:lnTo>
                  <a:close/>
                </a:path>
                <a:path w="1371600" h="1313179">
                  <a:moveTo>
                    <a:pt x="1371118" y="354193"/>
                  </a:moveTo>
                  <a:lnTo>
                    <a:pt x="1366972" y="354193"/>
                  </a:lnTo>
                  <a:lnTo>
                    <a:pt x="1366960" y="360543"/>
                  </a:lnTo>
                  <a:lnTo>
                    <a:pt x="1371112" y="360543"/>
                  </a:lnTo>
                  <a:lnTo>
                    <a:pt x="1371118" y="354193"/>
                  </a:lnTo>
                  <a:close/>
                </a:path>
                <a:path w="1371600" h="1313179">
                  <a:moveTo>
                    <a:pt x="5862" y="360543"/>
                  </a:moveTo>
                  <a:lnTo>
                    <a:pt x="1700" y="360543"/>
                  </a:lnTo>
                  <a:lnTo>
                    <a:pt x="1690" y="365623"/>
                  </a:lnTo>
                  <a:lnTo>
                    <a:pt x="5857" y="365623"/>
                  </a:lnTo>
                  <a:lnTo>
                    <a:pt x="5862" y="360543"/>
                  </a:lnTo>
                  <a:close/>
                </a:path>
                <a:path w="1371600" h="1313179">
                  <a:moveTo>
                    <a:pt x="1371112" y="360543"/>
                  </a:moveTo>
                  <a:lnTo>
                    <a:pt x="1366960" y="360543"/>
                  </a:lnTo>
                  <a:lnTo>
                    <a:pt x="1366950" y="365623"/>
                  </a:lnTo>
                  <a:lnTo>
                    <a:pt x="1371107" y="365623"/>
                  </a:lnTo>
                  <a:lnTo>
                    <a:pt x="1371112" y="360543"/>
                  </a:lnTo>
                  <a:close/>
                </a:path>
                <a:path w="1371600" h="1313179">
                  <a:moveTo>
                    <a:pt x="5857" y="365623"/>
                  </a:moveTo>
                  <a:lnTo>
                    <a:pt x="1690" y="365623"/>
                  </a:lnTo>
                  <a:lnTo>
                    <a:pt x="1678" y="371973"/>
                  </a:lnTo>
                  <a:lnTo>
                    <a:pt x="5851" y="371973"/>
                  </a:lnTo>
                  <a:lnTo>
                    <a:pt x="5857" y="365623"/>
                  </a:lnTo>
                  <a:close/>
                </a:path>
                <a:path w="1371600" h="1313179">
                  <a:moveTo>
                    <a:pt x="1371107" y="365623"/>
                  </a:moveTo>
                  <a:lnTo>
                    <a:pt x="1366950" y="365623"/>
                  </a:lnTo>
                  <a:lnTo>
                    <a:pt x="1366937" y="371973"/>
                  </a:lnTo>
                  <a:lnTo>
                    <a:pt x="1371101" y="371973"/>
                  </a:lnTo>
                  <a:lnTo>
                    <a:pt x="1371107" y="365623"/>
                  </a:lnTo>
                  <a:close/>
                </a:path>
                <a:path w="1371600" h="1313179">
                  <a:moveTo>
                    <a:pt x="5851" y="371973"/>
                  </a:moveTo>
                  <a:lnTo>
                    <a:pt x="1678" y="371973"/>
                  </a:lnTo>
                  <a:lnTo>
                    <a:pt x="1651" y="385943"/>
                  </a:lnTo>
                  <a:lnTo>
                    <a:pt x="5837" y="385943"/>
                  </a:lnTo>
                  <a:lnTo>
                    <a:pt x="5851" y="371973"/>
                  </a:lnTo>
                  <a:close/>
                </a:path>
                <a:path w="1371600" h="1313179">
                  <a:moveTo>
                    <a:pt x="1371101" y="371973"/>
                  </a:moveTo>
                  <a:lnTo>
                    <a:pt x="1366937" y="371973"/>
                  </a:lnTo>
                  <a:lnTo>
                    <a:pt x="1366910" y="385943"/>
                  </a:lnTo>
                  <a:lnTo>
                    <a:pt x="1371088" y="385943"/>
                  </a:lnTo>
                  <a:lnTo>
                    <a:pt x="1371101" y="371973"/>
                  </a:lnTo>
                  <a:close/>
                </a:path>
                <a:path w="1371600" h="1313179">
                  <a:moveTo>
                    <a:pt x="5837" y="385943"/>
                  </a:moveTo>
                  <a:lnTo>
                    <a:pt x="1651" y="385943"/>
                  </a:lnTo>
                  <a:lnTo>
                    <a:pt x="1454" y="487543"/>
                  </a:lnTo>
                  <a:lnTo>
                    <a:pt x="5738" y="487543"/>
                  </a:lnTo>
                  <a:lnTo>
                    <a:pt x="5837" y="385943"/>
                  </a:lnTo>
                  <a:close/>
                </a:path>
                <a:path w="1371600" h="1313179">
                  <a:moveTo>
                    <a:pt x="1371088" y="385943"/>
                  </a:moveTo>
                  <a:lnTo>
                    <a:pt x="1366910" y="385943"/>
                  </a:lnTo>
                  <a:lnTo>
                    <a:pt x="1366712" y="487543"/>
                  </a:lnTo>
                  <a:lnTo>
                    <a:pt x="1370989" y="487543"/>
                  </a:lnTo>
                  <a:lnTo>
                    <a:pt x="1371088" y="385943"/>
                  </a:lnTo>
                  <a:close/>
                </a:path>
                <a:path w="1371600" h="1313179">
                  <a:moveTo>
                    <a:pt x="5738" y="487543"/>
                  </a:moveTo>
                  <a:lnTo>
                    <a:pt x="1454" y="487543"/>
                  </a:lnTo>
                  <a:lnTo>
                    <a:pt x="1331" y="551043"/>
                  </a:lnTo>
                  <a:lnTo>
                    <a:pt x="5676" y="551043"/>
                  </a:lnTo>
                  <a:lnTo>
                    <a:pt x="5738" y="487543"/>
                  </a:lnTo>
                  <a:close/>
                </a:path>
                <a:path w="1371600" h="1313179">
                  <a:moveTo>
                    <a:pt x="1370989" y="487543"/>
                  </a:moveTo>
                  <a:lnTo>
                    <a:pt x="1366712" y="487543"/>
                  </a:lnTo>
                  <a:lnTo>
                    <a:pt x="1366588" y="551043"/>
                  </a:lnTo>
                  <a:lnTo>
                    <a:pt x="1370928" y="551043"/>
                  </a:lnTo>
                  <a:lnTo>
                    <a:pt x="1370989" y="487543"/>
                  </a:lnTo>
                  <a:close/>
                </a:path>
                <a:path w="1371600" h="1313179">
                  <a:moveTo>
                    <a:pt x="5676" y="551043"/>
                  </a:moveTo>
                  <a:lnTo>
                    <a:pt x="1331" y="551043"/>
                  </a:lnTo>
                  <a:lnTo>
                    <a:pt x="1196" y="620893"/>
                  </a:lnTo>
                  <a:lnTo>
                    <a:pt x="5608" y="620893"/>
                  </a:lnTo>
                  <a:lnTo>
                    <a:pt x="5676" y="551043"/>
                  </a:lnTo>
                  <a:close/>
                </a:path>
                <a:path w="1371600" h="1313179">
                  <a:moveTo>
                    <a:pt x="1370928" y="551043"/>
                  </a:moveTo>
                  <a:lnTo>
                    <a:pt x="1366588" y="551043"/>
                  </a:lnTo>
                  <a:lnTo>
                    <a:pt x="1366451" y="620893"/>
                  </a:lnTo>
                  <a:lnTo>
                    <a:pt x="1370860" y="620893"/>
                  </a:lnTo>
                  <a:lnTo>
                    <a:pt x="1370928" y="551043"/>
                  </a:lnTo>
                  <a:close/>
                </a:path>
                <a:path w="1371600" h="1313179">
                  <a:moveTo>
                    <a:pt x="5608" y="620893"/>
                  </a:moveTo>
                  <a:lnTo>
                    <a:pt x="1196" y="620893"/>
                  </a:lnTo>
                  <a:lnTo>
                    <a:pt x="878" y="784723"/>
                  </a:lnTo>
                  <a:lnTo>
                    <a:pt x="5448" y="784723"/>
                  </a:lnTo>
                  <a:lnTo>
                    <a:pt x="5608" y="620893"/>
                  </a:lnTo>
                  <a:close/>
                </a:path>
                <a:path w="1371600" h="1313179">
                  <a:moveTo>
                    <a:pt x="1370860" y="620893"/>
                  </a:moveTo>
                  <a:lnTo>
                    <a:pt x="1366451" y="620893"/>
                  </a:lnTo>
                  <a:lnTo>
                    <a:pt x="1366131" y="784723"/>
                  </a:lnTo>
                  <a:lnTo>
                    <a:pt x="1370701" y="784723"/>
                  </a:lnTo>
                  <a:lnTo>
                    <a:pt x="1370860" y="620893"/>
                  </a:lnTo>
                  <a:close/>
                </a:path>
                <a:path w="1371600" h="1313179">
                  <a:moveTo>
                    <a:pt x="5448" y="784723"/>
                  </a:moveTo>
                  <a:lnTo>
                    <a:pt x="878" y="784723"/>
                  </a:lnTo>
                  <a:lnTo>
                    <a:pt x="578" y="939663"/>
                  </a:lnTo>
                  <a:lnTo>
                    <a:pt x="5296" y="939663"/>
                  </a:lnTo>
                  <a:lnTo>
                    <a:pt x="5448" y="784723"/>
                  </a:lnTo>
                  <a:close/>
                </a:path>
                <a:path w="1371600" h="1313179">
                  <a:moveTo>
                    <a:pt x="1370701" y="784723"/>
                  </a:moveTo>
                  <a:lnTo>
                    <a:pt x="1366131" y="784723"/>
                  </a:lnTo>
                  <a:lnTo>
                    <a:pt x="1365829" y="939663"/>
                  </a:lnTo>
                  <a:lnTo>
                    <a:pt x="1370551" y="939663"/>
                  </a:lnTo>
                  <a:lnTo>
                    <a:pt x="1370701" y="784723"/>
                  </a:lnTo>
                  <a:close/>
                </a:path>
                <a:path w="1371600" h="1313179">
                  <a:moveTo>
                    <a:pt x="5296" y="939663"/>
                  </a:moveTo>
                  <a:lnTo>
                    <a:pt x="578" y="939663"/>
                  </a:lnTo>
                  <a:lnTo>
                    <a:pt x="571" y="943473"/>
                  </a:lnTo>
                  <a:lnTo>
                    <a:pt x="5293" y="943473"/>
                  </a:lnTo>
                  <a:lnTo>
                    <a:pt x="5296" y="939663"/>
                  </a:lnTo>
                  <a:close/>
                </a:path>
                <a:path w="1371600" h="1313179">
                  <a:moveTo>
                    <a:pt x="1370551" y="939663"/>
                  </a:moveTo>
                  <a:lnTo>
                    <a:pt x="1365829" y="939663"/>
                  </a:lnTo>
                  <a:lnTo>
                    <a:pt x="1365821" y="943473"/>
                  </a:lnTo>
                  <a:lnTo>
                    <a:pt x="1370547" y="943473"/>
                  </a:lnTo>
                  <a:lnTo>
                    <a:pt x="1370551" y="939663"/>
                  </a:lnTo>
                  <a:close/>
                </a:path>
                <a:path w="1371600" h="1313179">
                  <a:moveTo>
                    <a:pt x="5293" y="943473"/>
                  </a:moveTo>
                  <a:lnTo>
                    <a:pt x="571" y="943473"/>
                  </a:lnTo>
                  <a:lnTo>
                    <a:pt x="534" y="962523"/>
                  </a:lnTo>
                  <a:lnTo>
                    <a:pt x="5274" y="962523"/>
                  </a:lnTo>
                  <a:lnTo>
                    <a:pt x="5293" y="943473"/>
                  </a:lnTo>
                  <a:close/>
                </a:path>
                <a:path w="1371600" h="1313179">
                  <a:moveTo>
                    <a:pt x="1370547" y="943473"/>
                  </a:moveTo>
                  <a:lnTo>
                    <a:pt x="1365821" y="943473"/>
                  </a:lnTo>
                  <a:lnTo>
                    <a:pt x="1365784" y="962523"/>
                  </a:lnTo>
                  <a:lnTo>
                    <a:pt x="1370529" y="962523"/>
                  </a:lnTo>
                  <a:lnTo>
                    <a:pt x="1370547" y="943473"/>
                  </a:lnTo>
                  <a:close/>
                </a:path>
                <a:path w="1371600" h="1313179">
                  <a:moveTo>
                    <a:pt x="5274" y="962523"/>
                  </a:moveTo>
                  <a:lnTo>
                    <a:pt x="534" y="962523"/>
                  </a:lnTo>
                  <a:lnTo>
                    <a:pt x="521" y="968873"/>
                  </a:lnTo>
                  <a:lnTo>
                    <a:pt x="5268" y="968873"/>
                  </a:lnTo>
                  <a:lnTo>
                    <a:pt x="5274" y="962523"/>
                  </a:lnTo>
                  <a:close/>
                </a:path>
                <a:path w="1371600" h="1313179">
                  <a:moveTo>
                    <a:pt x="1370529" y="962523"/>
                  </a:moveTo>
                  <a:lnTo>
                    <a:pt x="1365784" y="962523"/>
                  </a:lnTo>
                  <a:lnTo>
                    <a:pt x="1365771" y="968873"/>
                  </a:lnTo>
                  <a:lnTo>
                    <a:pt x="1370523" y="968873"/>
                  </a:lnTo>
                  <a:lnTo>
                    <a:pt x="1370529" y="962523"/>
                  </a:lnTo>
                  <a:close/>
                </a:path>
                <a:path w="1371600" h="1313179">
                  <a:moveTo>
                    <a:pt x="5268" y="968873"/>
                  </a:moveTo>
                  <a:lnTo>
                    <a:pt x="521" y="968873"/>
                  </a:lnTo>
                  <a:lnTo>
                    <a:pt x="460" y="1000623"/>
                  </a:lnTo>
                  <a:lnTo>
                    <a:pt x="5237" y="1000623"/>
                  </a:lnTo>
                  <a:lnTo>
                    <a:pt x="5268" y="968873"/>
                  </a:lnTo>
                  <a:close/>
                </a:path>
                <a:path w="1371600" h="1313179">
                  <a:moveTo>
                    <a:pt x="1370523" y="968873"/>
                  </a:moveTo>
                  <a:lnTo>
                    <a:pt x="1365771" y="968873"/>
                  </a:lnTo>
                  <a:lnTo>
                    <a:pt x="1365709" y="1000623"/>
                  </a:lnTo>
                  <a:lnTo>
                    <a:pt x="1370492" y="1000623"/>
                  </a:lnTo>
                  <a:lnTo>
                    <a:pt x="1370523" y="968873"/>
                  </a:lnTo>
                  <a:close/>
                </a:path>
                <a:path w="1371600" h="1313179">
                  <a:moveTo>
                    <a:pt x="5237" y="1000623"/>
                  </a:moveTo>
                  <a:lnTo>
                    <a:pt x="460" y="1000623"/>
                  </a:lnTo>
                  <a:lnTo>
                    <a:pt x="381" y="1041263"/>
                  </a:lnTo>
                  <a:lnTo>
                    <a:pt x="5197" y="1041263"/>
                  </a:lnTo>
                  <a:lnTo>
                    <a:pt x="5237" y="1000623"/>
                  </a:lnTo>
                  <a:close/>
                </a:path>
                <a:path w="1371600" h="1313179">
                  <a:moveTo>
                    <a:pt x="1370492" y="1000623"/>
                  </a:moveTo>
                  <a:lnTo>
                    <a:pt x="1365709" y="1000623"/>
                  </a:lnTo>
                  <a:lnTo>
                    <a:pt x="1365630" y="1041263"/>
                  </a:lnTo>
                  <a:lnTo>
                    <a:pt x="1370453" y="1041263"/>
                  </a:lnTo>
                  <a:lnTo>
                    <a:pt x="1370492" y="1000623"/>
                  </a:lnTo>
                  <a:close/>
                </a:path>
                <a:path w="1371600" h="1313179">
                  <a:moveTo>
                    <a:pt x="5197" y="1041263"/>
                  </a:moveTo>
                  <a:lnTo>
                    <a:pt x="381" y="1041263"/>
                  </a:lnTo>
                  <a:lnTo>
                    <a:pt x="374" y="1045073"/>
                  </a:lnTo>
                  <a:lnTo>
                    <a:pt x="5193" y="1045073"/>
                  </a:lnTo>
                  <a:lnTo>
                    <a:pt x="5197" y="1041263"/>
                  </a:lnTo>
                  <a:close/>
                </a:path>
                <a:path w="1371600" h="1313179">
                  <a:moveTo>
                    <a:pt x="1370453" y="1041263"/>
                  </a:moveTo>
                  <a:lnTo>
                    <a:pt x="1365630" y="1041263"/>
                  </a:lnTo>
                  <a:lnTo>
                    <a:pt x="1365623" y="1045073"/>
                  </a:lnTo>
                  <a:lnTo>
                    <a:pt x="1370449" y="1045073"/>
                  </a:lnTo>
                  <a:lnTo>
                    <a:pt x="1370453" y="1041263"/>
                  </a:lnTo>
                  <a:close/>
                </a:path>
                <a:path w="1371600" h="1313179">
                  <a:moveTo>
                    <a:pt x="5193" y="1045073"/>
                  </a:moveTo>
                  <a:lnTo>
                    <a:pt x="374" y="1045073"/>
                  </a:lnTo>
                  <a:lnTo>
                    <a:pt x="369" y="1047613"/>
                  </a:lnTo>
                  <a:lnTo>
                    <a:pt x="5191" y="1047613"/>
                  </a:lnTo>
                  <a:lnTo>
                    <a:pt x="5193" y="1045073"/>
                  </a:lnTo>
                  <a:close/>
                </a:path>
                <a:path w="1371600" h="1313179">
                  <a:moveTo>
                    <a:pt x="1370449" y="1045073"/>
                  </a:moveTo>
                  <a:lnTo>
                    <a:pt x="1365623" y="1045073"/>
                  </a:lnTo>
                  <a:lnTo>
                    <a:pt x="1365618" y="1047613"/>
                  </a:lnTo>
                  <a:lnTo>
                    <a:pt x="1370446" y="1047613"/>
                  </a:lnTo>
                  <a:lnTo>
                    <a:pt x="1370449" y="1045073"/>
                  </a:lnTo>
                  <a:close/>
                </a:path>
                <a:path w="1371600" h="1313179">
                  <a:moveTo>
                    <a:pt x="5191" y="1047613"/>
                  </a:moveTo>
                  <a:lnTo>
                    <a:pt x="369" y="1047613"/>
                  </a:lnTo>
                  <a:lnTo>
                    <a:pt x="361" y="1051423"/>
                  </a:lnTo>
                  <a:lnTo>
                    <a:pt x="5187" y="1051423"/>
                  </a:lnTo>
                  <a:lnTo>
                    <a:pt x="5191" y="1047613"/>
                  </a:lnTo>
                  <a:close/>
                </a:path>
                <a:path w="1371600" h="1313179">
                  <a:moveTo>
                    <a:pt x="1370446" y="1047613"/>
                  </a:moveTo>
                  <a:lnTo>
                    <a:pt x="1365618" y="1047613"/>
                  </a:lnTo>
                  <a:lnTo>
                    <a:pt x="1365610" y="1051423"/>
                  </a:lnTo>
                  <a:lnTo>
                    <a:pt x="1370443" y="1051423"/>
                  </a:lnTo>
                  <a:lnTo>
                    <a:pt x="1370446" y="1047613"/>
                  </a:lnTo>
                  <a:close/>
                </a:path>
                <a:path w="1371600" h="1313179">
                  <a:moveTo>
                    <a:pt x="5187" y="1051423"/>
                  </a:moveTo>
                  <a:lnTo>
                    <a:pt x="361" y="1051423"/>
                  </a:lnTo>
                  <a:lnTo>
                    <a:pt x="287" y="1089523"/>
                  </a:lnTo>
                  <a:lnTo>
                    <a:pt x="5150" y="1089523"/>
                  </a:lnTo>
                  <a:lnTo>
                    <a:pt x="5187" y="1051423"/>
                  </a:lnTo>
                  <a:close/>
                </a:path>
                <a:path w="1371600" h="1313179">
                  <a:moveTo>
                    <a:pt x="1370443" y="1051423"/>
                  </a:moveTo>
                  <a:lnTo>
                    <a:pt x="1365610" y="1051423"/>
                  </a:lnTo>
                  <a:lnTo>
                    <a:pt x="1365536" y="1089523"/>
                  </a:lnTo>
                  <a:lnTo>
                    <a:pt x="1370406" y="1089523"/>
                  </a:lnTo>
                  <a:lnTo>
                    <a:pt x="1370443" y="1051423"/>
                  </a:lnTo>
                  <a:close/>
                </a:path>
                <a:path w="1371600" h="1313179">
                  <a:moveTo>
                    <a:pt x="5150" y="1089523"/>
                  </a:moveTo>
                  <a:lnTo>
                    <a:pt x="287" y="1089523"/>
                  </a:lnTo>
                  <a:lnTo>
                    <a:pt x="275" y="1095873"/>
                  </a:lnTo>
                  <a:lnTo>
                    <a:pt x="5144" y="1095873"/>
                  </a:lnTo>
                  <a:lnTo>
                    <a:pt x="5150" y="1089523"/>
                  </a:lnTo>
                  <a:close/>
                </a:path>
                <a:path w="1371600" h="1313179">
                  <a:moveTo>
                    <a:pt x="1370406" y="1089523"/>
                  </a:moveTo>
                  <a:lnTo>
                    <a:pt x="1365536" y="1089523"/>
                  </a:lnTo>
                  <a:lnTo>
                    <a:pt x="1365523" y="1095873"/>
                  </a:lnTo>
                  <a:lnTo>
                    <a:pt x="1370400" y="1095873"/>
                  </a:lnTo>
                  <a:lnTo>
                    <a:pt x="1370406" y="1089523"/>
                  </a:lnTo>
                  <a:close/>
                </a:path>
                <a:path w="1371600" h="1313179">
                  <a:moveTo>
                    <a:pt x="5089" y="1151880"/>
                  </a:moveTo>
                  <a:lnTo>
                    <a:pt x="167" y="1151880"/>
                  </a:lnTo>
                  <a:lnTo>
                    <a:pt x="164" y="1153023"/>
                  </a:lnTo>
                  <a:lnTo>
                    <a:pt x="5088" y="1153023"/>
                  </a:lnTo>
                  <a:lnTo>
                    <a:pt x="5089" y="1151880"/>
                  </a:lnTo>
                  <a:close/>
                </a:path>
                <a:path w="1371600" h="1313179">
                  <a:moveTo>
                    <a:pt x="1370345" y="1151880"/>
                  </a:moveTo>
                  <a:lnTo>
                    <a:pt x="1365414" y="1151880"/>
                  </a:lnTo>
                  <a:lnTo>
                    <a:pt x="1365412" y="1153023"/>
                  </a:lnTo>
                  <a:lnTo>
                    <a:pt x="1370344" y="1153023"/>
                  </a:lnTo>
                  <a:lnTo>
                    <a:pt x="1370345" y="1151880"/>
                  </a:lnTo>
                  <a:close/>
                </a:path>
                <a:path w="1371600" h="1313179">
                  <a:moveTo>
                    <a:pt x="5095" y="1145530"/>
                  </a:moveTo>
                  <a:lnTo>
                    <a:pt x="179" y="1145530"/>
                  </a:lnTo>
                  <a:lnTo>
                    <a:pt x="167" y="1151880"/>
                  </a:lnTo>
                  <a:lnTo>
                    <a:pt x="5089" y="1151879"/>
                  </a:lnTo>
                  <a:lnTo>
                    <a:pt x="5095" y="1145530"/>
                  </a:lnTo>
                  <a:close/>
                </a:path>
                <a:path w="1371600" h="1313179">
                  <a:moveTo>
                    <a:pt x="1365415" y="1151753"/>
                  </a:moveTo>
                  <a:lnTo>
                    <a:pt x="5089" y="1151880"/>
                  </a:lnTo>
                  <a:lnTo>
                    <a:pt x="1365414" y="1151880"/>
                  </a:lnTo>
                  <a:close/>
                </a:path>
                <a:path w="1371600" h="1313179">
                  <a:moveTo>
                    <a:pt x="1370352" y="1145530"/>
                  </a:moveTo>
                  <a:lnTo>
                    <a:pt x="1365427" y="1145530"/>
                  </a:lnTo>
                  <a:lnTo>
                    <a:pt x="1365419" y="1149213"/>
                  </a:lnTo>
                  <a:lnTo>
                    <a:pt x="5092" y="1149340"/>
                  </a:lnTo>
                  <a:lnTo>
                    <a:pt x="1365419" y="1149340"/>
                  </a:lnTo>
                  <a:lnTo>
                    <a:pt x="1365415" y="1151753"/>
                  </a:lnTo>
                  <a:lnTo>
                    <a:pt x="1370345" y="1151753"/>
                  </a:lnTo>
                  <a:lnTo>
                    <a:pt x="1370352" y="1145530"/>
                  </a:lnTo>
                  <a:close/>
                </a:path>
                <a:path w="1371600" h="1313179">
                  <a:moveTo>
                    <a:pt x="5108" y="1132830"/>
                  </a:moveTo>
                  <a:lnTo>
                    <a:pt x="204" y="1132830"/>
                  </a:lnTo>
                  <a:lnTo>
                    <a:pt x="179" y="1145530"/>
                  </a:lnTo>
                  <a:lnTo>
                    <a:pt x="5095" y="1145529"/>
                  </a:lnTo>
                  <a:lnTo>
                    <a:pt x="5108" y="1132830"/>
                  </a:lnTo>
                  <a:close/>
                </a:path>
                <a:path w="1371600" h="1313179">
                  <a:moveTo>
                    <a:pt x="1370364" y="1132830"/>
                  </a:moveTo>
                  <a:lnTo>
                    <a:pt x="1365452" y="1132830"/>
                  </a:lnTo>
                  <a:lnTo>
                    <a:pt x="1365427" y="1145403"/>
                  </a:lnTo>
                  <a:lnTo>
                    <a:pt x="684664" y="1145466"/>
                  </a:lnTo>
                  <a:lnTo>
                    <a:pt x="1370352" y="1145403"/>
                  </a:lnTo>
                  <a:lnTo>
                    <a:pt x="1370364" y="1132830"/>
                  </a:lnTo>
                  <a:close/>
                </a:path>
                <a:path w="1371600" h="1313179">
                  <a:moveTo>
                    <a:pt x="1365444" y="1136513"/>
                  </a:moveTo>
                  <a:lnTo>
                    <a:pt x="5104" y="1136640"/>
                  </a:lnTo>
                  <a:lnTo>
                    <a:pt x="1365444" y="1136640"/>
                  </a:lnTo>
                  <a:close/>
                </a:path>
                <a:path w="1371600" h="1313179">
                  <a:moveTo>
                    <a:pt x="5110" y="1130290"/>
                  </a:moveTo>
                  <a:lnTo>
                    <a:pt x="209" y="1130290"/>
                  </a:lnTo>
                  <a:lnTo>
                    <a:pt x="204" y="1132830"/>
                  </a:lnTo>
                  <a:lnTo>
                    <a:pt x="5108" y="1132829"/>
                  </a:lnTo>
                  <a:lnTo>
                    <a:pt x="5110" y="1130290"/>
                  </a:lnTo>
                  <a:close/>
                </a:path>
                <a:path w="1371600" h="1313179">
                  <a:moveTo>
                    <a:pt x="1370366" y="1130290"/>
                  </a:moveTo>
                  <a:lnTo>
                    <a:pt x="1365456" y="1130290"/>
                  </a:lnTo>
                  <a:lnTo>
                    <a:pt x="1365452" y="1132703"/>
                  </a:lnTo>
                  <a:lnTo>
                    <a:pt x="684701" y="1132766"/>
                  </a:lnTo>
                  <a:lnTo>
                    <a:pt x="1370364" y="1132703"/>
                  </a:lnTo>
                  <a:lnTo>
                    <a:pt x="1370366" y="1130290"/>
                  </a:lnTo>
                  <a:close/>
                </a:path>
                <a:path w="1371600" h="1313179">
                  <a:moveTo>
                    <a:pt x="5122" y="1118860"/>
                  </a:moveTo>
                  <a:lnTo>
                    <a:pt x="231" y="1118860"/>
                  </a:lnTo>
                  <a:lnTo>
                    <a:pt x="209" y="1130290"/>
                  </a:lnTo>
                  <a:lnTo>
                    <a:pt x="5110" y="1130289"/>
                  </a:lnTo>
                  <a:lnTo>
                    <a:pt x="5122" y="1118860"/>
                  </a:lnTo>
                  <a:close/>
                </a:path>
                <a:path w="1371600" h="1313179">
                  <a:moveTo>
                    <a:pt x="1365457" y="1130163"/>
                  </a:moveTo>
                  <a:lnTo>
                    <a:pt x="5110" y="1130290"/>
                  </a:lnTo>
                  <a:lnTo>
                    <a:pt x="1365456" y="1130290"/>
                  </a:lnTo>
                  <a:close/>
                </a:path>
                <a:path w="1371600" h="1313179">
                  <a:moveTo>
                    <a:pt x="1370377" y="1118860"/>
                  </a:moveTo>
                  <a:lnTo>
                    <a:pt x="1365479" y="1118860"/>
                  </a:lnTo>
                  <a:lnTo>
                    <a:pt x="1365464" y="1126353"/>
                  </a:lnTo>
                  <a:lnTo>
                    <a:pt x="5114" y="1126480"/>
                  </a:lnTo>
                  <a:lnTo>
                    <a:pt x="1365464" y="1126480"/>
                  </a:lnTo>
                  <a:lnTo>
                    <a:pt x="1365457" y="1130163"/>
                  </a:lnTo>
                  <a:lnTo>
                    <a:pt x="1370366" y="1130163"/>
                  </a:lnTo>
                  <a:lnTo>
                    <a:pt x="1370377" y="1118860"/>
                  </a:lnTo>
                  <a:close/>
                </a:path>
                <a:path w="1371600" h="1313179">
                  <a:moveTo>
                    <a:pt x="5134" y="1106160"/>
                  </a:moveTo>
                  <a:lnTo>
                    <a:pt x="255" y="1106160"/>
                  </a:lnTo>
                  <a:lnTo>
                    <a:pt x="231" y="1118860"/>
                  </a:lnTo>
                  <a:lnTo>
                    <a:pt x="5122" y="1118859"/>
                  </a:lnTo>
                  <a:lnTo>
                    <a:pt x="5134" y="1106160"/>
                  </a:lnTo>
                  <a:close/>
                </a:path>
                <a:path w="1371600" h="1313179">
                  <a:moveTo>
                    <a:pt x="1365479" y="1118733"/>
                  </a:moveTo>
                  <a:lnTo>
                    <a:pt x="5122" y="1118860"/>
                  </a:lnTo>
                  <a:lnTo>
                    <a:pt x="1365479" y="1118860"/>
                  </a:lnTo>
                  <a:close/>
                </a:path>
                <a:path w="1371600" h="1313179">
                  <a:moveTo>
                    <a:pt x="1370390" y="1106160"/>
                  </a:moveTo>
                  <a:lnTo>
                    <a:pt x="1365504" y="1106160"/>
                  </a:lnTo>
                  <a:lnTo>
                    <a:pt x="1365479" y="1118733"/>
                  </a:lnTo>
                  <a:lnTo>
                    <a:pt x="1370377" y="1118733"/>
                  </a:lnTo>
                  <a:lnTo>
                    <a:pt x="1370390" y="1106160"/>
                  </a:lnTo>
                  <a:close/>
                </a:path>
                <a:path w="1371600" h="1313179">
                  <a:moveTo>
                    <a:pt x="1370393" y="1102223"/>
                  </a:moveTo>
                  <a:lnTo>
                    <a:pt x="263" y="1102350"/>
                  </a:lnTo>
                  <a:lnTo>
                    <a:pt x="255" y="1106160"/>
                  </a:lnTo>
                  <a:lnTo>
                    <a:pt x="5134" y="1106159"/>
                  </a:lnTo>
                  <a:lnTo>
                    <a:pt x="5138" y="1102350"/>
                  </a:lnTo>
                  <a:lnTo>
                    <a:pt x="1370393" y="1102350"/>
                  </a:lnTo>
                  <a:lnTo>
                    <a:pt x="1370393" y="1102223"/>
                  </a:lnTo>
                  <a:close/>
                </a:path>
                <a:path w="1371600" h="1313179">
                  <a:moveTo>
                    <a:pt x="1370393" y="1102350"/>
                  </a:moveTo>
                  <a:lnTo>
                    <a:pt x="1365511" y="1102350"/>
                  </a:lnTo>
                  <a:lnTo>
                    <a:pt x="1365504" y="1106033"/>
                  </a:lnTo>
                  <a:lnTo>
                    <a:pt x="684780" y="1106096"/>
                  </a:lnTo>
                  <a:lnTo>
                    <a:pt x="1370390" y="1106033"/>
                  </a:lnTo>
                  <a:lnTo>
                    <a:pt x="1370393" y="1102350"/>
                  </a:lnTo>
                  <a:close/>
                </a:path>
                <a:path w="1371600" h="1313179">
                  <a:moveTo>
                    <a:pt x="5140" y="1099810"/>
                  </a:moveTo>
                  <a:lnTo>
                    <a:pt x="268" y="1099810"/>
                  </a:lnTo>
                  <a:lnTo>
                    <a:pt x="263" y="1102223"/>
                  </a:lnTo>
                  <a:lnTo>
                    <a:pt x="5138" y="1102223"/>
                  </a:lnTo>
                  <a:lnTo>
                    <a:pt x="5140" y="1099810"/>
                  </a:lnTo>
                  <a:close/>
                </a:path>
                <a:path w="1371600" h="1313179">
                  <a:moveTo>
                    <a:pt x="1370396" y="1099810"/>
                  </a:moveTo>
                  <a:lnTo>
                    <a:pt x="1365516" y="1099810"/>
                  </a:lnTo>
                  <a:lnTo>
                    <a:pt x="1365511" y="1102223"/>
                  </a:lnTo>
                  <a:lnTo>
                    <a:pt x="1370393" y="1102223"/>
                  </a:lnTo>
                  <a:lnTo>
                    <a:pt x="1370396" y="1099810"/>
                  </a:lnTo>
                  <a:close/>
                </a:path>
                <a:path w="1371600" h="1313179">
                  <a:moveTo>
                    <a:pt x="5143" y="1097270"/>
                  </a:moveTo>
                  <a:lnTo>
                    <a:pt x="273" y="1097270"/>
                  </a:lnTo>
                  <a:lnTo>
                    <a:pt x="268" y="1099810"/>
                  </a:lnTo>
                  <a:lnTo>
                    <a:pt x="5140" y="1099809"/>
                  </a:lnTo>
                  <a:lnTo>
                    <a:pt x="5143" y="1097270"/>
                  </a:lnTo>
                  <a:close/>
                </a:path>
                <a:path w="1371600" h="1313179">
                  <a:moveTo>
                    <a:pt x="1370398" y="1097270"/>
                  </a:moveTo>
                  <a:lnTo>
                    <a:pt x="1365521" y="1097270"/>
                  </a:lnTo>
                  <a:lnTo>
                    <a:pt x="1365516" y="1099683"/>
                  </a:lnTo>
                  <a:lnTo>
                    <a:pt x="684798" y="1099746"/>
                  </a:lnTo>
                  <a:lnTo>
                    <a:pt x="1370396" y="1099683"/>
                  </a:lnTo>
                  <a:lnTo>
                    <a:pt x="1370398" y="1097270"/>
                  </a:lnTo>
                  <a:close/>
                </a:path>
                <a:path w="1371600" h="1313179">
                  <a:moveTo>
                    <a:pt x="5144" y="1096000"/>
                  </a:moveTo>
                  <a:lnTo>
                    <a:pt x="275" y="1096000"/>
                  </a:lnTo>
                  <a:lnTo>
                    <a:pt x="273" y="1097270"/>
                  </a:lnTo>
                  <a:lnTo>
                    <a:pt x="5143" y="1097269"/>
                  </a:lnTo>
                  <a:lnTo>
                    <a:pt x="5144" y="1096000"/>
                  </a:lnTo>
                  <a:close/>
                </a:path>
                <a:path w="1371600" h="1313179">
                  <a:moveTo>
                    <a:pt x="1365521" y="1097143"/>
                  </a:moveTo>
                  <a:lnTo>
                    <a:pt x="5143" y="1097270"/>
                  </a:lnTo>
                  <a:lnTo>
                    <a:pt x="1365521" y="1097270"/>
                  </a:lnTo>
                  <a:close/>
                </a:path>
                <a:path w="1371600" h="1313179">
                  <a:moveTo>
                    <a:pt x="1370400" y="1096000"/>
                  </a:moveTo>
                  <a:lnTo>
                    <a:pt x="1365523" y="1096000"/>
                  </a:lnTo>
                  <a:lnTo>
                    <a:pt x="1365521" y="1097143"/>
                  </a:lnTo>
                  <a:lnTo>
                    <a:pt x="1370398" y="1097143"/>
                  </a:lnTo>
                  <a:lnTo>
                    <a:pt x="1370400" y="1096000"/>
                  </a:lnTo>
                  <a:close/>
                </a:path>
                <a:path w="1371600" h="1313179">
                  <a:moveTo>
                    <a:pt x="5088" y="1153023"/>
                  </a:moveTo>
                  <a:lnTo>
                    <a:pt x="164" y="1153023"/>
                  </a:lnTo>
                  <a:lnTo>
                    <a:pt x="152" y="1159373"/>
                  </a:lnTo>
                  <a:lnTo>
                    <a:pt x="5082" y="1159373"/>
                  </a:lnTo>
                  <a:lnTo>
                    <a:pt x="5088" y="1153023"/>
                  </a:lnTo>
                  <a:close/>
                </a:path>
                <a:path w="1371600" h="1313179">
                  <a:moveTo>
                    <a:pt x="1370344" y="1153023"/>
                  </a:moveTo>
                  <a:lnTo>
                    <a:pt x="1365412" y="1153023"/>
                  </a:lnTo>
                  <a:lnTo>
                    <a:pt x="1365399" y="1159373"/>
                  </a:lnTo>
                  <a:lnTo>
                    <a:pt x="1370338" y="1159373"/>
                  </a:lnTo>
                  <a:lnTo>
                    <a:pt x="1370344" y="1153023"/>
                  </a:lnTo>
                  <a:close/>
                </a:path>
                <a:path w="1371600" h="1313179">
                  <a:moveTo>
                    <a:pt x="5082" y="1159373"/>
                  </a:moveTo>
                  <a:lnTo>
                    <a:pt x="152" y="1159373"/>
                  </a:lnTo>
                  <a:lnTo>
                    <a:pt x="147" y="1161913"/>
                  </a:lnTo>
                  <a:lnTo>
                    <a:pt x="5079" y="1161913"/>
                  </a:lnTo>
                  <a:lnTo>
                    <a:pt x="5082" y="1159373"/>
                  </a:lnTo>
                  <a:close/>
                </a:path>
                <a:path w="1371600" h="1313179">
                  <a:moveTo>
                    <a:pt x="1370338" y="1159373"/>
                  </a:moveTo>
                  <a:lnTo>
                    <a:pt x="1365399" y="1159373"/>
                  </a:lnTo>
                  <a:lnTo>
                    <a:pt x="1365394" y="1161913"/>
                  </a:lnTo>
                  <a:lnTo>
                    <a:pt x="1370336" y="1161913"/>
                  </a:lnTo>
                  <a:lnTo>
                    <a:pt x="1370338" y="1159373"/>
                  </a:lnTo>
                  <a:close/>
                </a:path>
                <a:path w="1371600" h="1313179">
                  <a:moveTo>
                    <a:pt x="5079" y="1161913"/>
                  </a:moveTo>
                  <a:lnTo>
                    <a:pt x="147" y="1161913"/>
                  </a:lnTo>
                  <a:lnTo>
                    <a:pt x="140" y="1165723"/>
                  </a:lnTo>
                  <a:lnTo>
                    <a:pt x="5076" y="1165723"/>
                  </a:lnTo>
                  <a:lnTo>
                    <a:pt x="5079" y="1161913"/>
                  </a:lnTo>
                  <a:close/>
                </a:path>
                <a:path w="1371600" h="1313179">
                  <a:moveTo>
                    <a:pt x="1370336" y="1161913"/>
                  </a:moveTo>
                  <a:lnTo>
                    <a:pt x="1365394" y="1161913"/>
                  </a:lnTo>
                  <a:lnTo>
                    <a:pt x="1365387" y="1165723"/>
                  </a:lnTo>
                  <a:lnTo>
                    <a:pt x="1370332" y="1165723"/>
                  </a:lnTo>
                  <a:lnTo>
                    <a:pt x="1370336" y="1161913"/>
                  </a:lnTo>
                  <a:close/>
                </a:path>
                <a:path w="1371600" h="1313179">
                  <a:moveTo>
                    <a:pt x="5076" y="1165723"/>
                  </a:moveTo>
                  <a:lnTo>
                    <a:pt x="140" y="1165723"/>
                  </a:lnTo>
                  <a:lnTo>
                    <a:pt x="127" y="1172073"/>
                  </a:lnTo>
                  <a:lnTo>
                    <a:pt x="5069" y="1172073"/>
                  </a:lnTo>
                  <a:lnTo>
                    <a:pt x="5076" y="1165723"/>
                  </a:lnTo>
                  <a:close/>
                </a:path>
                <a:path w="1371600" h="1313179">
                  <a:moveTo>
                    <a:pt x="1370332" y="1165723"/>
                  </a:moveTo>
                  <a:lnTo>
                    <a:pt x="1365387" y="1165723"/>
                  </a:lnTo>
                  <a:lnTo>
                    <a:pt x="1365375" y="1172073"/>
                  </a:lnTo>
                  <a:lnTo>
                    <a:pt x="1370326" y="1172073"/>
                  </a:lnTo>
                  <a:lnTo>
                    <a:pt x="1370332" y="1165723"/>
                  </a:lnTo>
                  <a:close/>
                </a:path>
                <a:path w="1371600" h="1313179">
                  <a:moveTo>
                    <a:pt x="5069" y="1172073"/>
                  </a:moveTo>
                  <a:lnTo>
                    <a:pt x="127" y="1172073"/>
                  </a:lnTo>
                  <a:lnTo>
                    <a:pt x="115" y="1178423"/>
                  </a:lnTo>
                  <a:lnTo>
                    <a:pt x="5063" y="1178423"/>
                  </a:lnTo>
                  <a:lnTo>
                    <a:pt x="5069" y="1172073"/>
                  </a:lnTo>
                  <a:close/>
                </a:path>
                <a:path w="1371600" h="1313179">
                  <a:moveTo>
                    <a:pt x="1370326" y="1172073"/>
                  </a:moveTo>
                  <a:lnTo>
                    <a:pt x="1365375" y="1172073"/>
                  </a:lnTo>
                  <a:lnTo>
                    <a:pt x="1365362" y="1178423"/>
                  </a:lnTo>
                  <a:lnTo>
                    <a:pt x="1370320" y="1178423"/>
                  </a:lnTo>
                  <a:lnTo>
                    <a:pt x="1370326" y="1172073"/>
                  </a:lnTo>
                  <a:close/>
                </a:path>
                <a:path w="1371600" h="1313179">
                  <a:moveTo>
                    <a:pt x="5063" y="1178423"/>
                  </a:moveTo>
                  <a:lnTo>
                    <a:pt x="115" y="1178423"/>
                  </a:lnTo>
                  <a:lnTo>
                    <a:pt x="103" y="1184773"/>
                  </a:lnTo>
                  <a:lnTo>
                    <a:pt x="5057" y="1184773"/>
                  </a:lnTo>
                  <a:lnTo>
                    <a:pt x="5063" y="1178423"/>
                  </a:lnTo>
                  <a:close/>
                </a:path>
                <a:path w="1371600" h="1313179">
                  <a:moveTo>
                    <a:pt x="1370320" y="1178423"/>
                  </a:moveTo>
                  <a:lnTo>
                    <a:pt x="1365362" y="1178423"/>
                  </a:lnTo>
                  <a:lnTo>
                    <a:pt x="1365350" y="1184773"/>
                  </a:lnTo>
                  <a:lnTo>
                    <a:pt x="1370314" y="1184773"/>
                  </a:lnTo>
                  <a:lnTo>
                    <a:pt x="1370320" y="1178423"/>
                  </a:lnTo>
                  <a:close/>
                </a:path>
                <a:path w="1371600" h="1313179">
                  <a:moveTo>
                    <a:pt x="5057" y="1184773"/>
                  </a:moveTo>
                  <a:lnTo>
                    <a:pt x="103" y="1184773"/>
                  </a:lnTo>
                  <a:lnTo>
                    <a:pt x="98" y="1187313"/>
                  </a:lnTo>
                  <a:lnTo>
                    <a:pt x="5055" y="1187313"/>
                  </a:lnTo>
                  <a:lnTo>
                    <a:pt x="5057" y="1184773"/>
                  </a:lnTo>
                  <a:close/>
                </a:path>
                <a:path w="1371600" h="1313179">
                  <a:moveTo>
                    <a:pt x="1370314" y="1184773"/>
                  </a:moveTo>
                  <a:lnTo>
                    <a:pt x="1365350" y="1184773"/>
                  </a:lnTo>
                  <a:lnTo>
                    <a:pt x="1365345" y="1187313"/>
                  </a:lnTo>
                  <a:lnTo>
                    <a:pt x="1370311" y="1187313"/>
                  </a:lnTo>
                  <a:lnTo>
                    <a:pt x="1370314" y="1184773"/>
                  </a:lnTo>
                  <a:close/>
                </a:path>
                <a:path w="1371600" h="1313179">
                  <a:moveTo>
                    <a:pt x="5055" y="1187313"/>
                  </a:moveTo>
                  <a:lnTo>
                    <a:pt x="98" y="1187313"/>
                  </a:lnTo>
                  <a:lnTo>
                    <a:pt x="86" y="1193663"/>
                  </a:lnTo>
                  <a:lnTo>
                    <a:pt x="5048" y="1193663"/>
                  </a:lnTo>
                  <a:lnTo>
                    <a:pt x="5055" y="1187313"/>
                  </a:lnTo>
                  <a:close/>
                </a:path>
                <a:path w="1371600" h="1313179">
                  <a:moveTo>
                    <a:pt x="1370311" y="1187313"/>
                  </a:moveTo>
                  <a:lnTo>
                    <a:pt x="1365345" y="1187313"/>
                  </a:lnTo>
                  <a:lnTo>
                    <a:pt x="1365332" y="1193663"/>
                  </a:lnTo>
                  <a:lnTo>
                    <a:pt x="1370305" y="1193663"/>
                  </a:lnTo>
                  <a:lnTo>
                    <a:pt x="1370311" y="1187313"/>
                  </a:lnTo>
                  <a:close/>
                </a:path>
                <a:path w="1371600" h="1313179">
                  <a:moveTo>
                    <a:pt x="5048" y="1193663"/>
                  </a:moveTo>
                  <a:lnTo>
                    <a:pt x="86" y="1193663"/>
                  </a:lnTo>
                  <a:lnTo>
                    <a:pt x="61" y="1206363"/>
                  </a:lnTo>
                  <a:lnTo>
                    <a:pt x="5036" y="1206363"/>
                  </a:lnTo>
                  <a:lnTo>
                    <a:pt x="5048" y="1193663"/>
                  </a:lnTo>
                  <a:close/>
                </a:path>
                <a:path w="1371600" h="1313179">
                  <a:moveTo>
                    <a:pt x="1370305" y="1193663"/>
                  </a:moveTo>
                  <a:lnTo>
                    <a:pt x="1365332" y="1193663"/>
                  </a:lnTo>
                  <a:lnTo>
                    <a:pt x="1365308" y="1206363"/>
                  </a:lnTo>
                  <a:lnTo>
                    <a:pt x="1370293" y="1206363"/>
                  </a:lnTo>
                  <a:lnTo>
                    <a:pt x="1370305" y="1193663"/>
                  </a:lnTo>
                  <a:close/>
                </a:path>
                <a:path w="1371600" h="1313179">
                  <a:moveTo>
                    <a:pt x="5036" y="1206363"/>
                  </a:moveTo>
                  <a:lnTo>
                    <a:pt x="61" y="1206363"/>
                  </a:lnTo>
                  <a:lnTo>
                    <a:pt x="54" y="1210173"/>
                  </a:lnTo>
                  <a:lnTo>
                    <a:pt x="5032" y="1210173"/>
                  </a:lnTo>
                  <a:lnTo>
                    <a:pt x="5036" y="1206363"/>
                  </a:lnTo>
                  <a:close/>
                </a:path>
                <a:path w="1371600" h="1313179">
                  <a:moveTo>
                    <a:pt x="1370293" y="1206363"/>
                  </a:moveTo>
                  <a:lnTo>
                    <a:pt x="1365308" y="1206363"/>
                  </a:lnTo>
                  <a:lnTo>
                    <a:pt x="1365300" y="1210173"/>
                  </a:lnTo>
                  <a:lnTo>
                    <a:pt x="1370289" y="1210173"/>
                  </a:lnTo>
                  <a:lnTo>
                    <a:pt x="1370293" y="1206363"/>
                  </a:lnTo>
                  <a:close/>
                </a:path>
                <a:path w="1371600" h="1313179">
                  <a:moveTo>
                    <a:pt x="5032" y="1210173"/>
                  </a:moveTo>
                  <a:lnTo>
                    <a:pt x="54" y="1210173"/>
                  </a:lnTo>
                  <a:lnTo>
                    <a:pt x="41" y="1216523"/>
                  </a:lnTo>
                  <a:lnTo>
                    <a:pt x="5026" y="1216523"/>
                  </a:lnTo>
                  <a:lnTo>
                    <a:pt x="5032" y="1210173"/>
                  </a:lnTo>
                  <a:close/>
                </a:path>
                <a:path w="1371600" h="1313179">
                  <a:moveTo>
                    <a:pt x="1370289" y="1210173"/>
                  </a:moveTo>
                  <a:lnTo>
                    <a:pt x="1365300" y="1210173"/>
                  </a:lnTo>
                  <a:lnTo>
                    <a:pt x="1365288" y="1216523"/>
                  </a:lnTo>
                  <a:lnTo>
                    <a:pt x="1370283" y="1216523"/>
                  </a:lnTo>
                  <a:lnTo>
                    <a:pt x="1370289" y="1210173"/>
                  </a:lnTo>
                  <a:close/>
                </a:path>
                <a:path w="1371600" h="1313179">
                  <a:moveTo>
                    <a:pt x="5026" y="1216523"/>
                  </a:moveTo>
                  <a:lnTo>
                    <a:pt x="41" y="1216523"/>
                  </a:lnTo>
                  <a:lnTo>
                    <a:pt x="29" y="1222873"/>
                  </a:lnTo>
                  <a:lnTo>
                    <a:pt x="5020" y="1222873"/>
                  </a:lnTo>
                  <a:lnTo>
                    <a:pt x="5026" y="1216523"/>
                  </a:lnTo>
                  <a:close/>
                </a:path>
                <a:path w="1371600" h="1313179">
                  <a:moveTo>
                    <a:pt x="1370283" y="1216523"/>
                  </a:moveTo>
                  <a:lnTo>
                    <a:pt x="1365288" y="1216523"/>
                  </a:lnTo>
                  <a:lnTo>
                    <a:pt x="1365275" y="1222873"/>
                  </a:lnTo>
                  <a:lnTo>
                    <a:pt x="1370277" y="1222873"/>
                  </a:lnTo>
                  <a:lnTo>
                    <a:pt x="1370283" y="1216523"/>
                  </a:lnTo>
                  <a:close/>
                </a:path>
                <a:path w="1371600" h="1313179">
                  <a:moveTo>
                    <a:pt x="5020" y="1222873"/>
                  </a:moveTo>
                  <a:lnTo>
                    <a:pt x="29" y="1222873"/>
                  </a:lnTo>
                  <a:lnTo>
                    <a:pt x="24" y="1225413"/>
                  </a:lnTo>
                  <a:lnTo>
                    <a:pt x="5017" y="1225413"/>
                  </a:lnTo>
                  <a:lnTo>
                    <a:pt x="5020" y="1222873"/>
                  </a:lnTo>
                  <a:close/>
                </a:path>
                <a:path w="1371600" h="1313179">
                  <a:moveTo>
                    <a:pt x="1370277" y="1222873"/>
                  </a:moveTo>
                  <a:lnTo>
                    <a:pt x="1365275" y="1222873"/>
                  </a:lnTo>
                  <a:lnTo>
                    <a:pt x="1365270" y="1225413"/>
                  </a:lnTo>
                  <a:lnTo>
                    <a:pt x="1370274" y="1225413"/>
                  </a:lnTo>
                  <a:lnTo>
                    <a:pt x="1370277" y="1222873"/>
                  </a:lnTo>
                  <a:close/>
                </a:path>
                <a:path w="1371600" h="1313179">
                  <a:moveTo>
                    <a:pt x="5017" y="1225413"/>
                  </a:moveTo>
                  <a:lnTo>
                    <a:pt x="24" y="1225413"/>
                  </a:lnTo>
                  <a:lnTo>
                    <a:pt x="0" y="1238113"/>
                  </a:lnTo>
                  <a:lnTo>
                    <a:pt x="1129" y="1238113"/>
                  </a:lnTo>
                  <a:lnTo>
                    <a:pt x="1129" y="1239383"/>
                  </a:lnTo>
                  <a:lnTo>
                    <a:pt x="2399" y="1239383"/>
                  </a:lnTo>
                  <a:lnTo>
                    <a:pt x="2399" y="1240653"/>
                  </a:lnTo>
                  <a:lnTo>
                    <a:pt x="3669" y="1240653"/>
                  </a:lnTo>
                  <a:lnTo>
                    <a:pt x="3669" y="1241923"/>
                  </a:lnTo>
                  <a:lnTo>
                    <a:pt x="5001" y="1241923"/>
                  </a:lnTo>
                  <a:lnTo>
                    <a:pt x="5017" y="1225413"/>
                  </a:lnTo>
                  <a:close/>
                </a:path>
                <a:path w="1371600" h="1313179">
                  <a:moveTo>
                    <a:pt x="1370274" y="1225413"/>
                  </a:moveTo>
                  <a:lnTo>
                    <a:pt x="1365270" y="1225413"/>
                  </a:lnTo>
                  <a:lnTo>
                    <a:pt x="1365238" y="1241923"/>
                  </a:lnTo>
                  <a:lnTo>
                    <a:pt x="1368919" y="1241923"/>
                  </a:lnTo>
                  <a:lnTo>
                    <a:pt x="1368919" y="1240653"/>
                  </a:lnTo>
                  <a:lnTo>
                    <a:pt x="1370189" y="1240653"/>
                  </a:lnTo>
                  <a:lnTo>
                    <a:pt x="1370261" y="1239383"/>
                  </a:lnTo>
                  <a:lnTo>
                    <a:pt x="1370274" y="1225413"/>
                  </a:lnTo>
                  <a:close/>
                </a:path>
                <a:path w="1371600" h="1313179">
                  <a:moveTo>
                    <a:pt x="1368919" y="1241923"/>
                  </a:moveTo>
                  <a:lnTo>
                    <a:pt x="1365238" y="1241923"/>
                  </a:lnTo>
                  <a:lnTo>
                    <a:pt x="1365231" y="1245733"/>
                  </a:lnTo>
                  <a:lnTo>
                    <a:pt x="1366379" y="1245733"/>
                  </a:lnTo>
                  <a:lnTo>
                    <a:pt x="1366379" y="1244463"/>
                  </a:lnTo>
                  <a:lnTo>
                    <a:pt x="1367649" y="1244463"/>
                  </a:lnTo>
                  <a:lnTo>
                    <a:pt x="1367649" y="1243193"/>
                  </a:lnTo>
                  <a:lnTo>
                    <a:pt x="1368919" y="1243193"/>
                  </a:lnTo>
                  <a:lnTo>
                    <a:pt x="1368919" y="1241923"/>
                  </a:lnTo>
                  <a:close/>
                </a:path>
                <a:path w="1371600" h="1313179">
                  <a:moveTo>
                    <a:pt x="5001" y="1241923"/>
                  </a:moveTo>
                  <a:lnTo>
                    <a:pt x="4939" y="1243193"/>
                  </a:lnTo>
                  <a:lnTo>
                    <a:pt x="5001" y="1241923"/>
                  </a:lnTo>
                  <a:close/>
                </a:path>
                <a:path w="1371600" h="1313179">
                  <a:moveTo>
                    <a:pt x="69709" y="1305544"/>
                  </a:moveTo>
                  <a:lnTo>
                    <a:pt x="69709" y="1306693"/>
                  </a:lnTo>
                  <a:lnTo>
                    <a:pt x="70979" y="1306693"/>
                  </a:lnTo>
                  <a:lnTo>
                    <a:pt x="70979" y="1307963"/>
                  </a:lnTo>
                  <a:lnTo>
                    <a:pt x="1302879" y="1307963"/>
                  </a:lnTo>
                  <a:lnTo>
                    <a:pt x="69709" y="1305544"/>
                  </a:lnTo>
                  <a:close/>
                </a:path>
                <a:path w="1371600" h="1313179">
                  <a:moveTo>
                    <a:pt x="1299069" y="1310503"/>
                  </a:moveTo>
                  <a:lnTo>
                    <a:pt x="74789" y="1310503"/>
                  </a:lnTo>
                  <a:lnTo>
                    <a:pt x="74789" y="1310642"/>
                  </a:lnTo>
                  <a:lnTo>
                    <a:pt x="685024" y="1311773"/>
                  </a:lnTo>
                  <a:lnTo>
                    <a:pt x="1299069" y="1311773"/>
                  </a:lnTo>
                  <a:lnTo>
                    <a:pt x="1299069" y="1310503"/>
                  </a:lnTo>
                  <a:close/>
                </a:path>
                <a:path w="1371600" h="1313179">
                  <a:moveTo>
                    <a:pt x="1300339" y="1309233"/>
                  </a:moveTo>
                  <a:lnTo>
                    <a:pt x="73519" y="1309233"/>
                  </a:lnTo>
                  <a:lnTo>
                    <a:pt x="73519" y="1310503"/>
                  </a:lnTo>
                  <a:lnTo>
                    <a:pt x="1300339" y="1310503"/>
                  </a:lnTo>
                  <a:lnTo>
                    <a:pt x="1300339" y="1309233"/>
                  </a:lnTo>
                  <a:close/>
                </a:path>
                <a:path w="1371600" h="1313179">
                  <a:moveTo>
                    <a:pt x="1301609" y="1307963"/>
                  </a:moveTo>
                  <a:lnTo>
                    <a:pt x="72249" y="1307963"/>
                  </a:lnTo>
                  <a:lnTo>
                    <a:pt x="72249" y="1309233"/>
                  </a:lnTo>
                  <a:lnTo>
                    <a:pt x="1301609" y="1309233"/>
                  </a:lnTo>
                  <a:lnTo>
                    <a:pt x="1301609" y="1307963"/>
                  </a:lnTo>
                  <a:close/>
                </a:path>
                <a:path w="1371600" h="1313179">
                  <a:moveTo>
                    <a:pt x="1297799" y="1311773"/>
                  </a:moveTo>
                  <a:lnTo>
                    <a:pt x="685024" y="1311773"/>
                  </a:lnTo>
                  <a:lnTo>
                    <a:pt x="1297799" y="1312909"/>
                  </a:lnTo>
                  <a:lnTo>
                    <a:pt x="1297799" y="1311773"/>
                  </a:lnTo>
                  <a:close/>
                </a:path>
              </a:pathLst>
            </a:custGeom>
            <a:solidFill>
              <a:srgbClr val="164C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5482650" y="4568310"/>
              <a:ext cx="1362710" cy="1303020"/>
            </a:xfrm>
            <a:custGeom>
              <a:avLst/>
              <a:gdLst/>
              <a:ahLst/>
              <a:cxnLst/>
              <a:rect l="l" t="t" r="r" b="b"/>
              <a:pathLst>
                <a:path w="1362709" h="1303020">
                  <a:moveTo>
                    <a:pt x="1301689" y="3689"/>
                  </a:moveTo>
                  <a:lnTo>
                    <a:pt x="60899" y="3689"/>
                  </a:lnTo>
                  <a:lnTo>
                    <a:pt x="1304229" y="6128"/>
                  </a:lnTo>
                  <a:lnTo>
                    <a:pt x="1304229" y="4959"/>
                  </a:lnTo>
                  <a:lnTo>
                    <a:pt x="1301689" y="4959"/>
                  </a:lnTo>
                  <a:lnTo>
                    <a:pt x="1301689" y="3689"/>
                  </a:lnTo>
                  <a:close/>
                </a:path>
                <a:path w="1362709" h="1303020">
                  <a:moveTo>
                    <a:pt x="1300419" y="2419"/>
                  </a:moveTo>
                  <a:lnTo>
                    <a:pt x="63439" y="2419"/>
                  </a:lnTo>
                  <a:lnTo>
                    <a:pt x="63439" y="3689"/>
                  </a:lnTo>
                  <a:lnTo>
                    <a:pt x="1300419" y="3689"/>
                  </a:lnTo>
                  <a:lnTo>
                    <a:pt x="1300419" y="2419"/>
                  </a:lnTo>
                  <a:close/>
                </a:path>
                <a:path w="1362709" h="1303020">
                  <a:moveTo>
                    <a:pt x="65979" y="0"/>
                  </a:moveTo>
                  <a:lnTo>
                    <a:pt x="65979" y="1149"/>
                  </a:lnTo>
                  <a:lnTo>
                    <a:pt x="64709" y="1149"/>
                  </a:lnTo>
                  <a:lnTo>
                    <a:pt x="64709" y="2419"/>
                  </a:lnTo>
                  <a:lnTo>
                    <a:pt x="1299149" y="2419"/>
                  </a:lnTo>
                  <a:lnTo>
                    <a:pt x="65979" y="0"/>
                  </a:lnTo>
                  <a:close/>
                </a:path>
                <a:path w="1362709" h="1303020">
                  <a:moveTo>
                    <a:pt x="6181" y="58299"/>
                  </a:moveTo>
                  <a:lnTo>
                    <a:pt x="5019" y="58299"/>
                  </a:lnTo>
                  <a:lnTo>
                    <a:pt x="5019" y="59569"/>
                  </a:lnTo>
                  <a:lnTo>
                    <a:pt x="3749" y="59569"/>
                  </a:lnTo>
                  <a:lnTo>
                    <a:pt x="3749" y="60839"/>
                  </a:lnTo>
                  <a:lnTo>
                    <a:pt x="2479" y="60839"/>
                  </a:lnTo>
                  <a:lnTo>
                    <a:pt x="2479" y="62109"/>
                  </a:lnTo>
                  <a:lnTo>
                    <a:pt x="1209" y="62109"/>
                  </a:lnTo>
                  <a:lnTo>
                    <a:pt x="1209" y="63379"/>
                  </a:lnTo>
                  <a:lnTo>
                    <a:pt x="6171" y="63379"/>
                  </a:lnTo>
                  <a:lnTo>
                    <a:pt x="6181" y="58299"/>
                  </a:lnTo>
                  <a:close/>
                </a:path>
                <a:path w="1362709" h="1303020">
                  <a:moveTo>
                    <a:pt x="1358839" y="59569"/>
                  </a:moveTo>
                  <a:lnTo>
                    <a:pt x="1357516" y="59569"/>
                  </a:lnTo>
                  <a:lnTo>
                    <a:pt x="1357513" y="63379"/>
                  </a:lnTo>
                  <a:lnTo>
                    <a:pt x="1361379" y="63379"/>
                  </a:lnTo>
                  <a:lnTo>
                    <a:pt x="1361379" y="62109"/>
                  </a:lnTo>
                  <a:lnTo>
                    <a:pt x="1360109" y="62109"/>
                  </a:lnTo>
                  <a:lnTo>
                    <a:pt x="1360109" y="60839"/>
                  </a:lnTo>
                  <a:lnTo>
                    <a:pt x="1358839" y="60839"/>
                  </a:lnTo>
                  <a:lnTo>
                    <a:pt x="1358839" y="59569"/>
                  </a:lnTo>
                  <a:close/>
                </a:path>
                <a:path w="1362709" h="1303020">
                  <a:moveTo>
                    <a:pt x="1357569" y="57029"/>
                  </a:moveTo>
                  <a:lnTo>
                    <a:pt x="1357516" y="59569"/>
                  </a:lnTo>
                  <a:lnTo>
                    <a:pt x="1357569" y="57029"/>
                  </a:lnTo>
                  <a:close/>
                </a:path>
                <a:path w="1362709" h="1303020">
                  <a:moveTo>
                    <a:pt x="6171" y="63379"/>
                  </a:moveTo>
                  <a:lnTo>
                    <a:pt x="1147" y="63379"/>
                  </a:lnTo>
                  <a:lnTo>
                    <a:pt x="1141" y="69729"/>
                  </a:lnTo>
                  <a:lnTo>
                    <a:pt x="6159" y="69729"/>
                  </a:lnTo>
                  <a:lnTo>
                    <a:pt x="6171" y="63379"/>
                  </a:lnTo>
                  <a:close/>
                </a:path>
                <a:path w="1362709" h="1303020">
                  <a:moveTo>
                    <a:pt x="1362530" y="63379"/>
                  </a:moveTo>
                  <a:lnTo>
                    <a:pt x="1357513" y="63379"/>
                  </a:lnTo>
                  <a:lnTo>
                    <a:pt x="1357506" y="69729"/>
                  </a:lnTo>
                  <a:lnTo>
                    <a:pt x="1362517" y="69729"/>
                  </a:lnTo>
                  <a:lnTo>
                    <a:pt x="1362530" y="63379"/>
                  </a:lnTo>
                  <a:close/>
                </a:path>
                <a:path w="1362709" h="1303020">
                  <a:moveTo>
                    <a:pt x="6159" y="69729"/>
                  </a:moveTo>
                  <a:lnTo>
                    <a:pt x="1141" y="69729"/>
                  </a:lnTo>
                  <a:lnTo>
                    <a:pt x="1128" y="82429"/>
                  </a:lnTo>
                  <a:lnTo>
                    <a:pt x="6134" y="82429"/>
                  </a:lnTo>
                  <a:lnTo>
                    <a:pt x="6159" y="69729"/>
                  </a:lnTo>
                  <a:close/>
                </a:path>
                <a:path w="1362709" h="1303020">
                  <a:moveTo>
                    <a:pt x="1362517" y="69729"/>
                  </a:moveTo>
                  <a:lnTo>
                    <a:pt x="1357506" y="69729"/>
                  </a:lnTo>
                  <a:lnTo>
                    <a:pt x="1357494" y="82429"/>
                  </a:lnTo>
                  <a:lnTo>
                    <a:pt x="1362492" y="82429"/>
                  </a:lnTo>
                  <a:lnTo>
                    <a:pt x="1362517" y="69729"/>
                  </a:lnTo>
                  <a:close/>
                </a:path>
                <a:path w="1362709" h="1303020">
                  <a:moveTo>
                    <a:pt x="6134" y="82429"/>
                  </a:moveTo>
                  <a:lnTo>
                    <a:pt x="1128" y="82429"/>
                  </a:lnTo>
                  <a:lnTo>
                    <a:pt x="1116" y="95129"/>
                  </a:lnTo>
                  <a:lnTo>
                    <a:pt x="6109" y="95129"/>
                  </a:lnTo>
                  <a:lnTo>
                    <a:pt x="6134" y="82429"/>
                  </a:lnTo>
                  <a:close/>
                </a:path>
                <a:path w="1362709" h="1303020">
                  <a:moveTo>
                    <a:pt x="1362492" y="82429"/>
                  </a:moveTo>
                  <a:lnTo>
                    <a:pt x="1357494" y="82429"/>
                  </a:lnTo>
                  <a:lnTo>
                    <a:pt x="1357481" y="95129"/>
                  </a:lnTo>
                  <a:lnTo>
                    <a:pt x="1362468" y="95129"/>
                  </a:lnTo>
                  <a:lnTo>
                    <a:pt x="1362492" y="82429"/>
                  </a:lnTo>
                  <a:close/>
                </a:path>
                <a:path w="1362709" h="1303020">
                  <a:moveTo>
                    <a:pt x="6109" y="95129"/>
                  </a:moveTo>
                  <a:lnTo>
                    <a:pt x="1116" y="95129"/>
                  </a:lnTo>
                  <a:lnTo>
                    <a:pt x="1110" y="101479"/>
                  </a:lnTo>
                  <a:lnTo>
                    <a:pt x="6097" y="101479"/>
                  </a:lnTo>
                  <a:lnTo>
                    <a:pt x="6109" y="95129"/>
                  </a:lnTo>
                  <a:close/>
                </a:path>
                <a:path w="1362709" h="1303020">
                  <a:moveTo>
                    <a:pt x="1362468" y="95129"/>
                  </a:moveTo>
                  <a:lnTo>
                    <a:pt x="1357481" y="95129"/>
                  </a:lnTo>
                  <a:lnTo>
                    <a:pt x="1357475" y="101479"/>
                  </a:lnTo>
                  <a:lnTo>
                    <a:pt x="1362455" y="101479"/>
                  </a:lnTo>
                  <a:lnTo>
                    <a:pt x="1362468" y="95129"/>
                  </a:lnTo>
                  <a:close/>
                </a:path>
                <a:path w="1362709" h="1303020">
                  <a:moveTo>
                    <a:pt x="6097" y="101479"/>
                  </a:moveTo>
                  <a:lnTo>
                    <a:pt x="1110" y="101479"/>
                  </a:lnTo>
                  <a:lnTo>
                    <a:pt x="1103" y="107829"/>
                  </a:lnTo>
                  <a:lnTo>
                    <a:pt x="6084" y="107829"/>
                  </a:lnTo>
                  <a:lnTo>
                    <a:pt x="6097" y="101479"/>
                  </a:lnTo>
                  <a:close/>
                </a:path>
                <a:path w="1362709" h="1303020">
                  <a:moveTo>
                    <a:pt x="1362455" y="101479"/>
                  </a:moveTo>
                  <a:lnTo>
                    <a:pt x="1357475" y="101479"/>
                  </a:lnTo>
                  <a:lnTo>
                    <a:pt x="1357469" y="107829"/>
                  </a:lnTo>
                  <a:lnTo>
                    <a:pt x="1362443" y="107829"/>
                  </a:lnTo>
                  <a:lnTo>
                    <a:pt x="1362455" y="101479"/>
                  </a:lnTo>
                  <a:close/>
                </a:path>
                <a:path w="1362709" h="1303020">
                  <a:moveTo>
                    <a:pt x="6084" y="107829"/>
                  </a:moveTo>
                  <a:lnTo>
                    <a:pt x="1103" y="107829"/>
                  </a:lnTo>
                  <a:lnTo>
                    <a:pt x="1091" y="120529"/>
                  </a:lnTo>
                  <a:lnTo>
                    <a:pt x="6059" y="120529"/>
                  </a:lnTo>
                  <a:lnTo>
                    <a:pt x="6084" y="107829"/>
                  </a:lnTo>
                  <a:close/>
                </a:path>
                <a:path w="1362709" h="1303020">
                  <a:moveTo>
                    <a:pt x="1362443" y="107829"/>
                  </a:moveTo>
                  <a:lnTo>
                    <a:pt x="1357469" y="107829"/>
                  </a:lnTo>
                  <a:lnTo>
                    <a:pt x="1357456" y="120529"/>
                  </a:lnTo>
                  <a:lnTo>
                    <a:pt x="1362418" y="120529"/>
                  </a:lnTo>
                  <a:lnTo>
                    <a:pt x="1362443" y="107829"/>
                  </a:lnTo>
                  <a:close/>
                </a:path>
                <a:path w="1362709" h="1303020">
                  <a:moveTo>
                    <a:pt x="6059" y="120529"/>
                  </a:moveTo>
                  <a:lnTo>
                    <a:pt x="1091" y="120529"/>
                  </a:lnTo>
                  <a:lnTo>
                    <a:pt x="1085" y="126879"/>
                  </a:lnTo>
                  <a:lnTo>
                    <a:pt x="6047" y="126879"/>
                  </a:lnTo>
                  <a:lnTo>
                    <a:pt x="6059" y="120529"/>
                  </a:lnTo>
                  <a:close/>
                </a:path>
                <a:path w="1362709" h="1303020">
                  <a:moveTo>
                    <a:pt x="1362418" y="120529"/>
                  </a:moveTo>
                  <a:lnTo>
                    <a:pt x="1357456" y="120529"/>
                  </a:lnTo>
                  <a:lnTo>
                    <a:pt x="1357450" y="126879"/>
                  </a:lnTo>
                  <a:lnTo>
                    <a:pt x="1362406" y="126879"/>
                  </a:lnTo>
                  <a:lnTo>
                    <a:pt x="1362418" y="120529"/>
                  </a:lnTo>
                  <a:close/>
                </a:path>
                <a:path w="1362709" h="1303020">
                  <a:moveTo>
                    <a:pt x="6047" y="126879"/>
                  </a:moveTo>
                  <a:lnTo>
                    <a:pt x="1085" y="126879"/>
                  </a:lnTo>
                  <a:lnTo>
                    <a:pt x="1072" y="139579"/>
                  </a:lnTo>
                  <a:lnTo>
                    <a:pt x="6022" y="139579"/>
                  </a:lnTo>
                  <a:lnTo>
                    <a:pt x="6047" y="126879"/>
                  </a:lnTo>
                  <a:close/>
                </a:path>
                <a:path w="1362709" h="1303020">
                  <a:moveTo>
                    <a:pt x="1362406" y="126879"/>
                  </a:moveTo>
                  <a:lnTo>
                    <a:pt x="1357450" y="126879"/>
                  </a:lnTo>
                  <a:lnTo>
                    <a:pt x="1357438" y="139579"/>
                  </a:lnTo>
                  <a:lnTo>
                    <a:pt x="1362381" y="139579"/>
                  </a:lnTo>
                  <a:lnTo>
                    <a:pt x="1362406" y="126879"/>
                  </a:lnTo>
                  <a:close/>
                </a:path>
                <a:path w="1362709" h="1303020">
                  <a:moveTo>
                    <a:pt x="6022" y="139579"/>
                  </a:moveTo>
                  <a:lnTo>
                    <a:pt x="1072" y="139579"/>
                  </a:lnTo>
                  <a:lnTo>
                    <a:pt x="1066" y="145929"/>
                  </a:lnTo>
                  <a:lnTo>
                    <a:pt x="6009" y="145929"/>
                  </a:lnTo>
                  <a:lnTo>
                    <a:pt x="6022" y="139579"/>
                  </a:lnTo>
                  <a:close/>
                </a:path>
                <a:path w="1362709" h="1303020">
                  <a:moveTo>
                    <a:pt x="1362381" y="139579"/>
                  </a:moveTo>
                  <a:lnTo>
                    <a:pt x="1357438" y="139579"/>
                  </a:lnTo>
                  <a:lnTo>
                    <a:pt x="1357431" y="145929"/>
                  </a:lnTo>
                  <a:lnTo>
                    <a:pt x="1362368" y="145929"/>
                  </a:lnTo>
                  <a:lnTo>
                    <a:pt x="1362381" y="139579"/>
                  </a:lnTo>
                  <a:close/>
                </a:path>
                <a:path w="1362709" h="1303020">
                  <a:moveTo>
                    <a:pt x="6009" y="145929"/>
                  </a:moveTo>
                  <a:lnTo>
                    <a:pt x="1066" y="145929"/>
                  </a:lnTo>
                  <a:lnTo>
                    <a:pt x="1061" y="151009"/>
                  </a:lnTo>
                  <a:lnTo>
                    <a:pt x="5999" y="151009"/>
                  </a:lnTo>
                  <a:lnTo>
                    <a:pt x="6009" y="145929"/>
                  </a:lnTo>
                  <a:close/>
                </a:path>
                <a:path w="1362709" h="1303020">
                  <a:moveTo>
                    <a:pt x="1362368" y="145929"/>
                  </a:moveTo>
                  <a:lnTo>
                    <a:pt x="1357431" y="145929"/>
                  </a:lnTo>
                  <a:lnTo>
                    <a:pt x="1357427" y="151009"/>
                  </a:lnTo>
                  <a:lnTo>
                    <a:pt x="1362359" y="151009"/>
                  </a:lnTo>
                  <a:lnTo>
                    <a:pt x="1362368" y="145929"/>
                  </a:lnTo>
                  <a:close/>
                </a:path>
                <a:path w="1362709" h="1303020">
                  <a:moveTo>
                    <a:pt x="5999" y="151009"/>
                  </a:moveTo>
                  <a:lnTo>
                    <a:pt x="1061" y="151009"/>
                  </a:lnTo>
                  <a:lnTo>
                    <a:pt x="1054" y="158629"/>
                  </a:lnTo>
                  <a:lnTo>
                    <a:pt x="5984" y="158629"/>
                  </a:lnTo>
                  <a:lnTo>
                    <a:pt x="5999" y="151009"/>
                  </a:lnTo>
                  <a:close/>
                </a:path>
                <a:path w="1362709" h="1303020">
                  <a:moveTo>
                    <a:pt x="1362359" y="151009"/>
                  </a:moveTo>
                  <a:lnTo>
                    <a:pt x="1357427" y="151009"/>
                  </a:lnTo>
                  <a:lnTo>
                    <a:pt x="1357419" y="158629"/>
                  </a:lnTo>
                  <a:lnTo>
                    <a:pt x="1362344" y="158629"/>
                  </a:lnTo>
                  <a:lnTo>
                    <a:pt x="1362359" y="151009"/>
                  </a:lnTo>
                  <a:close/>
                </a:path>
                <a:path w="1362709" h="1303020">
                  <a:moveTo>
                    <a:pt x="5984" y="158629"/>
                  </a:moveTo>
                  <a:lnTo>
                    <a:pt x="1054" y="158629"/>
                  </a:lnTo>
                  <a:lnTo>
                    <a:pt x="1047" y="164979"/>
                  </a:lnTo>
                  <a:lnTo>
                    <a:pt x="5972" y="164979"/>
                  </a:lnTo>
                  <a:lnTo>
                    <a:pt x="5984" y="158629"/>
                  </a:lnTo>
                  <a:close/>
                </a:path>
                <a:path w="1362709" h="1303020">
                  <a:moveTo>
                    <a:pt x="1362344" y="158629"/>
                  </a:moveTo>
                  <a:lnTo>
                    <a:pt x="1357419" y="158629"/>
                  </a:lnTo>
                  <a:lnTo>
                    <a:pt x="1357413" y="164979"/>
                  </a:lnTo>
                  <a:lnTo>
                    <a:pt x="1362331" y="164979"/>
                  </a:lnTo>
                  <a:lnTo>
                    <a:pt x="1362344" y="158629"/>
                  </a:lnTo>
                  <a:close/>
                </a:path>
                <a:path w="1362709" h="1303020">
                  <a:moveTo>
                    <a:pt x="5972" y="164979"/>
                  </a:moveTo>
                  <a:lnTo>
                    <a:pt x="1047" y="164979"/>
                  </a:lnTo>
                  <a:lnTo>
                    <a:pt x="1035" y="177679"/>
                  </a:lnTo>
                  <a:lnTo>
                    <a:pt x="5947" y="177679"/>
                  </a:lnTo>
                  <a:lnTo>
                    <a:pt x="5972" y="164979"/>
                  </a:lnTo>
                  <a:close/>
                </a:path>
                <a:path w="1362709" h="1303020">
                  <a:moveTo>
                    <a:pt x="1362331" y="164979"/>
                  </a:moveTo>
                  <a:lnTo>
                    <a:pt x="1357413" y="164979"/>
                  </a:lnTo>
                  <a:lnTo>
                    <a:pt x="1357400" y="177679"/>
                  </a:lnTo>
                  <a:lnTo>
                    <a:pt x="1362306" y="177679"/>
                  </a:lnTo>
                  <a:lnTo>
                    <a:pt x="1362331" y="164979"/>
                  </a:lnTo>
                  <a:close/>
                </a:path>
                <a:path w="1362709" h="1303020">
                  <a:moveTo>
                    <a:pt x="5947" y="177679"/>
                  </a:moveTo>
                  <a:lnTo>
                    <a:pt x="1035" y="177679"/>
                  </a:lnTo>
                  <a:lnTo>
                    <a:pt x="1024" y="189109"/>
                  </a:lnTo>
                  <a:lnTo>
                    <a:pt x="5924" y="189109"/>
                  </a:lnTo>
                  <a:lnTo>
                    <a:pt x="5947" y="177679"/>
                  </a:lnTo>
                  <a:close/>
                </a:path>
                <a:path w="1362709" h="1303020">
                  <a:moveTo>
                    <a:pt x="1362306" y="177679"/>
                  </a:moveTo>
                  <a:lnTo>
                    <a:pt x="1357400" y="177679"/>
                  </a:lnTo>
                  <a:lnTo>
                    <a:pt x="1357389" y="189109"/>
                  </a:lnTo>
                  <a:lnTo>
                    <a:pt x="1362284" y="189109"/>
                  </a:lnTo>
                  <a:lnTo>
                    <a:pt x="1362306" y="177679"/>
                  </a:lnTo>
                  <a:close/>
                </a:path>
                <a:path w="1362709" h="1303020">
                  <a:moveTo>
                    <a:pt x="5924" y="189109"/>
                  </a:moveTo>
                  <a:lnTo>
                    <a:pt x="1024" y="189109"/>
                  </a:lnTo>
                  <a:lnTo>
                    <a:pt x="1018" y="195459"/>
                  </a:lnTo>
                  <a:lnTo>
                    <a:pt x="5912" y="195459"/>
                  </a:lnTo>
                  <a:lnTo>
                    <a:pt x="5924" y="189109"/>
                  </a:lnTo>
                  <a:close/>
                </a:path>
                <a:path w="1362709" h="1303020">
                  <a:moveTo>
                    <a:pt x="1362284" y="189109"/>
                  </a:moveTo>
                  <a:lnTo>
                    <a:pt x="1357389" y="189109"/>
                  </a:lnTo>
                  <a:lnTo>
                    <a:pt x="1357383" y="195459"/>
                  </a:lnTo>
                  <a:lnTo>
                    <a:pt x="1362272" y="195459"/>
                  </a:lnTo>
                  <a:lnTo>
                    <a:pt x="1362284" y="189109"/>
                  </a:lnTo>
                  <a:close/>
                </a:path>
                <a:path w="1362709" h="1303020">
                  <a:moveTo>
                    <a:pt x="5912" y="195459"/>
                  </a:moveTo>
                  <a:lnTo>
                    <a:pt x="1018" y="195459"/>
                  </a:lnTo>
                  <a:lnTo>
                    <a:pt x="1012" y="201809"/>
                  </a:lnTo>
                  <a:lnTo>
                    <a:pt x="5899" y="201809"/>
                  </a:lnTo>
                  <a:lnTo>
                    <a:pt x="5912" y="195459"/>
                  </a:lnTo>
                  <a:close/>
                </a:path>
                <a:path w="1362709" h="1303020">
                  <a:moveTo>
                    <a:pt x="1362272" y="195459"/>
                  </a:moveTo>
                  <a:lnTo>
                    <a:pt x="1357383" y="195459"/>
                  </a:lnTo>
                  <a:lnTo>
                    <a:pt x="1357377" y="201809"/>
                  </a:lnTo>
                  <a:lnTo>
                    <a:pt x="1362259" y="201809"/>
                  </a:lnTo>
                  <a:lnTo>
                    <a:pt x="1362272" y="195459"/>
                  </a:lnTo>
                  <a:close/>
                </a:path>
                <a:path w="1362709" h="1303020">
                  <a:moveTo>
                    <a:pt x="5899" y="201809"/>
                  </a:moveTo>
                  <a:lnTo>
                    <a:pt x="1012" y="201809"/>
                  </a:lnTo>
                  <a:lnTo>
                    <a:pt x="1005" y="208159"/>
                  </a:lnTo>
                  <a:lnTo>
                    <a:pt x="5887" y="208159"/>
                  </a:lnTo>
                  <a:lnTo>
                    <a:pt x="5899" y="201809"/>
                  </a:lnTo>
                  <a:close/>
                </a:path>
                <a:path w="1362709" h="1303020">
                  <a:moveTo>
                    <a:pt x="1362259" y="201809"/>
                  </a:moveTo>
                  <a:lnTo>
                    <a:pt x="1357377" y="201809"/>
                  </a:lnTo>
                  <a:lnTo>
                    <a:pt x="1357370" y="208159"/>
                  </a:lnTo>
                  <a:lnTo>
                    <a:pt x="1362247" y="208159"/>
                  </a:lnTo>
                  <a:lnTo>
                    <a:pt x="1362259" y="201809"/>
                  </a:lnTo>
                  <a:close/>
                </a:path>
                <a:path w="1362709" h="1303020">
                  <a:moveTo>
                    <a:pt x="5887" y="208159"/>
                  </a:moveTo>
                  <a:lnTo>
                    <a:pt x="1005" y="208159"/>
                  </a:lnTo>
                  <a:lnTo>
                    <a:pt x="999" y="214509"/>
                  </a:lnTo>
                  <a:lnTo>
                    <a:pt x="5875" y="214509"/>
                  </a:lnTo>
                  <a:lnTo>
                    <a:pt x="5887" y="208159"/>
                  </a:lnTo>
                  <a:close/>
                </a:path>
                <a:path w="1362709" h="1303020">
                  <a:moveTo>
                    <a:pt x="1362247" y="208159"/>
                  </a:moveTo>
                  <a:lnTo>
                    <a:pt x="1357370" y="208159"/>
                  </a:lnTo>
                  <a:lnTo>
                    <a:pt x="1357364" y="214509"/>
                  </a:lnTo>
                  <a:lnTo>
                    <a:pt x="1362234" y="214509"/>
                  </a:lnTo>
                  <a:lnTo>
                    <a:pt x="1362247" y="208159"/>
                  </a:lnTo>
                  <a:close/>
                </a:path>
                <a:path w="1362709" h="1303020">
                  <a:moveTo>
                    <a:pt x="5875" y="214509"/>
                  </a:moveTo>
                  <a:lnTo>
                    <a:pt x="999" y="214509"/>
                  </a:lnTo>
                  <a:lnTo>
                    <a:pt x="987" y="227209"/>
                  </a:lnTo>
                  <a:lnTo>
                    <a:pt x="5850" y="227209"/>
                  </a:lnTo>
                  <a:lnTo>
                    <a:pt x="5875" y="214509"/>
                  </a:lnTo>
                  <a:close/>
                </a:path>
                <a:path w="1362709" h="1303020">
                  <a:moveTo>
                    <a:pt x="1362234" y="214509"/>
                  </a:moveTo>
                  <a:lnTo>
                    <a:pt x="1357364" y="214509"/>
                  </a:lnTo>
                  <a:lnTo>
                    <a:pt x="1357352" y="227209"/>
                  </a:lnTo>
                  <a:lnTo>
                    <a:pt x="1362210" y="227209"/>
                  </a:lnTo>
                  <a:lnTo>
                    <a:pt x="1362234" y="214509"/>
                  </a:lnTo>
                  <a:close/>
                </a:path>
                <a:path w="1362709" h="1303020">
                  <a:moveTo>
                    <a:pt x="5850" y="227209"/>
                  </a:moveTo>
                  <a:lnTo>
                    <a:pt x="987" y="227209"/>
                  </a:lnTo>
                  <a:lnTo>
                    <a:pt x="979" y="234829"/>
                  </a:lnTo>
                  <a:lnTo>
                    <a:pt x="5835" y="234829"/>
                  </a:lnTo>
                  <a:lnTo>
                    <a:pt x="5850" y="227209"/>
                  </a:lnTo>
                  <a:close/>
                </a:path>
                <a:path w="1362709" h="1303020">
                  <a:moveTo>
                    <a:pt x="1362210" y="227209"/>
                  </a:moveTo>
                  <a:lnTo>
                    <a:pt x="1357352" y="227209"/>
                  </a:lnTo>
                  <a:lnTo>
                    <a:pt x="1357344" y="234829"/>
                  </a:lnTo>
                  <a:lnTo>
                    <a:pt x="1362195" y="234829"/>
                  </a:lnTo>
                  <a:lnTo>
                    <a:pt x="1362210" y="227209"/>
                  </a:lnTo>
                  <a:close/>
                </a:path>
                <a:path w="1362709" h="1303020">
                  <a:moveTo>
                    <a:pt x="5835" y="234829"/>
                  </a:moveTo>
                  <a:lnTo>
                    <a:pt x="979" y="234829"/>
                  </a:lnTo>
                  <a:lnTo>
                    <a:pt x="974" y="239909"/>
                  </a:lnTo>
                  <a:lnTo>
                    <a:pt x="5825" y="239909"/>
                  </a:lnTo>
                  <a:lnTo>
                    <a:pt x="5835" y="234829"/>
                  </a:lnTo>
                  <a:close/>
                </a:path>
                <a:path w="1362709" h="1303020">
                  <a:moveTo>
                    <a:pt x="1362195" y="234829"/>
                  </a:moveTo>
                  <a:lnTo>
                    <a:pt x="1357344" y="234829"/>
                  </a:lnTo>
                  <a:lnTo>
                    <a:pt x="1357339" y="239909"/>
                  </a:lnTo>
                  <a:lnTo>
                    <a:pt x="1362185" y="239909"/>
                  </a:lnTo>
                  <a:lnTo>
                    <a:pt x="1362195" y="234829"/>
                  </a:lnTo>
                  <a:close/>
                </a:path>
                <a:path w="1362709" h="1303020">
                  <a:moveTo>
                    <a:pt x="5825" y="239909"/>
                  </a:moveTo>
                  <a:lnTo>
                    <a:pt x="974" y="239909"/>
                  </a:lnTo>
                  <a:lnTo>
                    <a:pt x="967" y="247529"/>
                  </a:lnTo>
                  <a:lnTo>
                    <a:pt x="5810" y="247529"/>
                  </a:lnTo>
                  <a:lnTo>
                    <a:pt x="5825" y="239909"/>
                  </a:lnTo>
                  <a:close/>
                </a:path>
                <a:path w="1362709" h="1303020">
                  <a:moveTo>
                    <a:pt x="1362185" y="239909"/>
                  </a:moveTo>
                  <a:lnTo>
                    <a:pt x="1357339" y="239909"/>
                  </a:lnTo>
                  <a:lnTo>
                    <a:pt x="1357332" y="247529"/>
                  </a:lnTo>
                  <a:lnTo>
                    <a:pt x="1362170" y="247529"/>
                  </a:lnTo>
                  <a:lnTo>
                    <a:pt x="1362185" y="239909"/>
                  </a:lnTo>
                  <a:close/>
                </a:path>
                <a:path w="1362709" h="1303020">
                  <a:moveTo>
                    <a:pt x="5810" y="247529"/>
                  </a:moveTo>
                  <a:lnTo>
                    <a:pt x="967" y="247529"/>
                  </a:lnTo>
                  <a:lnTo>
                    <a:pt x="962" y="252609"/>
                  </a:lnTo>
                  <a:lnTo>
                    <a:pt x="5800" y="252609"/>
                  </a:lnTo>
                  <a:lnTo>
                    <a:pt x="5810" y="247529"/>
                  </a:lnTo>
                  <a:close/>
                </a:path>
                <a:path w="1362709" h="1303020">
                  <a:moveTo>
                    <a:pt x="1362170" y="247529"/>
                  </a:moveTo>
                  <a:lnTo>
                    <a:pt x="1357332" y="247529"/>
                  </a:lnTo>
                  <a:lnTo>
                    <a:pt x="1357327" y="252609"/>
                  </a:lnTo>
                  <a:lnTo>
                    <a:pt x="1362160" y="252609"/>
                  </a:lnTo>
                  <a:lnTo>
                    <a:pt x="1362170" y="247529"/>
                  </a:lnTo>
                  <a:close/>
                </a:path>
                <a:path w="1362709" h="1303020">
                  <a:moveTo>
                    <a:pt x="5800" y="252609"/>
                  </a:moveTo>
                  <a:lnTo>
                    <a:pt x="962" y="252609"/>
                  </a:lnTo>
                  <a:lnTo>
                    <a:pt x="954" y="260229"/>
                  </a:lnTo>
                  <a:lnTo>
                    <a:pt x="5785" y="260229"/>
                  </a:lnTo>
                  <a:lnTo>
                    <a:pt x="5800" y="252609"/>
                  </a:lnTo>
                  <a:close/>
                </a:path>
                <a:path w="1362709" h="1303020">
                  <a:moveTo>
                    <a:pt x="1362160" y="252609"/>
                  </a:moveTo>
                  <a:lnTo>
                    <a:pt x="1357327" y="252609"/>
                  </a:lnTo>
                  <a:lnTo>
                    <a:pt x="1357319" y="260229"/>
                  </a:lnTo>
                  <a:lnTo>
                    <a:pt x="1362145" y="260229"/>
                  </a:lnTo>
                  <a:lnTo>
                    <a:pt x="1362160" y="252609"/>
                  </a:lnTo>
                  <a:close/>
                </a:path>
                <a:path w="1362709" h="1303020">
                  <a:moveTo>
                    <a:pt x="5785" y="260229"/>
                  </a:moveTo>
                  <a:lnTo>
                    <a:pt x="954" y="260229"/>
                  </a:lnTo>
                  <a:lnTo>
                    <a:pt x="942" y="272929"/>
                  </a:lnTo>
                  <a:lnTo>
                    <a:pt x="5760" y="272929"/>
                  </a:lnTo>
                  <a:lnTo>
                    <a:pt x="5785" y="260229"/>
                  </a:lnTo>
                  <a:close/>
                </a:path>
                <a:path w="1362709" h="1303020">
                  <a:moveTo>
                    <a:pt x="1362145" y="260229"/>
                  </a:moveTo>
                  <a:lnTo>
                    <a:pt x="1357319" y="260229"/>
                  </a:lnTo>
                  <a:lnTo>
                    <a:pt x="1357307" y="272929"/>
                  </a:lnTo>
                  <a:lnTo>
                    <a:pt x="1362120" y="272929"/>
                  </a:lnTo>
                  <a:lnTo>
                    <a:pt x="1362145" y="260229"/>
                  </a:lnTo>
                  <a:close/>
                </a:path>
                <a:path w="1362709" h="1303020">
                  <a:moveTo>
                    <a:pt x="5760" y="272929"/>
                  </a:moveTo>
                  <a:lnTo>
                    <a:pt x="942" y="272929"/>
                  </a:lnTo>
                  <a:lnTo>
                    <a:pt x="937" y="278009"/>
                  </a:lnTo>
                  <a:lnTo>
                    <a:pt x="5750" y="278009"/>
                  </a:lnTo>
                  <a:lnTo>
                    <a:pt x="5760" y="272929"/>
                  </a:lnTo>
                  <a:close/>
                </a:path>
                <a:path w="1362709" h="1303020">
                  <a:moveTo>
                    <a:pt x="1362120" y="272929"/>
                  </a:moveTo>
                  <a:lnTo>
                    <a:pt x="1357307" y="272929"/>
                  </a:lnTo>
                  <a:lnTo>
                    <a:pt x="1357302" y="278009"/>
                  </a:lnTo>
                  <a:lnTo>
                    <a:pt x="1362110" y="278009"/>
                  </a:lnTo>
                  <a:lnTo>
                    <a:pt x="1362120" y="272929"/>
                  </a:lnTo>
                  <a:close/>
                </a:path>
                <a:path w="1362709" h="1303020">
                  <a:moveTo>
                    <a:pt x="5750" y="278009"/>
                  </a:moveTo>
                  <a:lnTo>
                    <a:pt x="937" y="278009"/>
                  </a:lnTo>
                  <a:lnTo>
                    <a:pt x="930" y="285629"/>
                  </a:lnTo>
                  <a:lnTo>
                    <a:pt x="5735" y="285629"/>
                  </a:lnTo>
                  <a:lnTo>
                    <a:pt x="5750" y="278009"/>
                  </a:lnTo>
                  <a:close/>
                </a:path>
                <a:path w="1362709" h="1303020">
                  <a:moveTo>
                    <a:pt x="1362110" y="278009"/>
                  </a:moveTo>
                  <a:lnTo>
                    <a:pt x="1357302" y="278009"/>
                  </a:lnTo>
                  <a:lnTo>
                    <a:pt x="1357294" y="285629"/>
                  </a:lnTo>
                  <a:lnTo>
                    <a:pt x="1362096" y="285629"/>
                  </a:lnTo>
                  <a:lnTo>
                    <a:pt x="1362110" y="278009"/>
                  </a:lnTo>
                  <a:close/>
                </a:path>
                <a:path w="1362709" h="1303020">
                  <a:moveTo>
                    <a:pt x="5735" y="285629"/>
                  </a:moveTo>
                  <a:lnTo>
                    <a:pt x="930" y="285629"/>
                  </a:lnTo>
                  <a:lnTo>
                    <a:pt x="925" y="290709"/>
                  </a:lnTo>
                  <a:lnTo>
                    <a:pt x="5725" y="290709"/>
                  </a:lnTo>
                  <a:lnTo>
                    <a:pt x="5735" y="285629"/>
                  </a:lnTo>
                  <a:close/>
                </a:path>
                <a:path w="1362709" h="1303020">
                  <a:moveTo>
                    <a:pt x="1362096" y="285629"/>
                  </a:moveTo>
                  <a:lnTo>
                    <a:pt x="1357294" y="285629"/>
                  </a:lnTo>
                  <a:lnTo>
                    <a:pt x="1357289" y="290709"/>
                  </a:lnTo>
                  <a:lnTo>
                    <a:pt x="1362086" y="290709"/>
                  </a:lnTo>
                  <a:lnTo>
                    <a:pt x="1362096" y="285629"/>
                  </a:lnTo>
                  <a:close/>
                </a:path>
                <a:path w="1362709" h="1303020">
                  <a:moveTo>
                    <a:pt x="5725" y="290709"/>
                  </a:moveTo>
                  <a:lnTo>
                    <a:pt x="925" y="290709"/>
                  </a:lnTo>
                  <a:lnTo>
                    <a:pt x="905" y="311029"/>
                  </a:lnTo>
                  <a:lnTo>
                    <a:pt x="5685" y="311029"/>
                  </a:lnTo>
                  <a:lnTo>
                    <a:pt x="5725" y="290709"/>
                  </a:lnTo>
                  <a:close/>
                </a:path>
                <a:path w="1362709" h="1303020">
                  <a:moveTo>
                    <a:pt x="1362086" y="290709"/>
                  </a:moveTo>
                  <a:lnTo>
                    <a:pt x="1357289" y="290709"/>
                  </a:lnTo>
                  <a:lnTo>
                    <a:pt x="1357269" y="311029"/>
                  </a:lnTo>
                  <a:lnTo>
                    <a:pt x="1362046" y="311029"/>
                  </a:lnTo>
                  <a:lnTo>
                    <a:pt x="1362086" y="290709"/>
                  </a:lnTo>
                  <a:close/>
                </a:path>
                <a:path w="1362709" h="1303020">
                  <a:moveTo>
                    <a:pt x="5685" y="311029"/>
                  </a:moveTo>
                  <a:lnTo>
                    <a:pt x="905" y="311029"/>
                  </a:lnTo>
                  <a:lnTo>
                    <a:pt x="899" y="317379"/>
                  </a:lnTo>
                  <a:lnTo>
                    <a:pt x="5672" y="317379"/>
                  </a:lnTo>
                  <a:lnTo>
                    <a:pt x="5685" y="311029"/>
                  </a:lnTo>
                  <a:close/>
                </a:path>
                <a:path w="1362709" h="1303020">
                  <a:moveTo>
                    <a:pt x="1362046" y="311029"/>
                  </a:moveTo>
                  <a:lnTo>
                    <a:pt x="1357269" y="311029"/>
                  </a:lnTo>
                  <a:lnTo>
                    <a:pt x="1357263" y="317379"/>
                  </a:lnTo>
                  <a:lnTo>
                    <a:pt x="1362034" y="317379"/>
                  </a:lnTo>
                  <a:lnTo>
                    <a:pt x="1362046" y="311029"/>
                  </a:lnTo>
                  <a:close/>
                </a:path>
                <a:path w="1362709" h="1303020">
                  <a:moveTo>
                    <a:pt x="5672" y="317379"/>
                  </a:moveTo>
                  <a:lnTo>
                    <a:pt x="899" y="317379"/>
                  </a:lnTo>
                  <a:lnTo>
                    <a:pt x="892" y="323729"/>
                  </a:lnTo>
                  <a:lnTo>
                    <a:pt x="5660" y="323729"/>
                  </a:lnTo>
                  <a:lnTo>
                    <a:pt x="5672" y="317379"/>
                  </a:lnTo>
                  <a:close/>
                </a:path>
                <a:path w="1362709" h="1303020">
                  <a:moveTo>
                    <a:pt x="1362034" y="317379"/>
                  </a:moveTo>
                  <a:lnTo>
                    <a:pt x="1357263" y="317379"/>
                  </a:lnTo>
                  <a:lnTo>
                    <a:pt x="1357257" y="323729"/>
                  </a:lnTo>
                  <a:lnTo>
                    <a:pt x="1362021" y="323729"/>
                  </a:lnTo>
                  <a:lnTo>
                    <a:pt x="1362034" y="317379"/>
                  </a:lnTo>
                  <a:close/>
                </a:path>
                <a:path w="1362709" h="1303020">
                  <a:moveTo>
                    <a:pt x="5660" y="323729"/>
                  </a:moveTo>
                  <a:lnTo>
                    <a:pt x="892" y="323729"/>
                  </a:lnTo>
                  <a:lnTo>
                    <a:pt x="886" y="330079"/>
                  </a:lnTo>
                  <a:lnTo>
                    <a:pt x="5647" y="330079"/>
                  </a:lnTo>
                  <a:lnTo>
                    <a:pt x="5660" y="323729"/>
                  </a:lnTo>
                  <a:close/>
                </a:path>
                <a:path w="1362709" h="1303020">
                  <a:moveTo>
                    <a:pt x="1362021" y="323729"/>
                  </a:moveTo>
                  <a:lnTo>
                    <a:pt x="1357257" y="323729"/>
                  </a:lnTo>
                  <a:lnTo>
                    <a:pt x="1357251" y="330079"/>
                  </a:lnTo>
                  <a:lnTo>
                    <a:pt x="1362009" y="330079"/>
                  </a:lnTo>
                  <a:lnTo>
                    <a:pt x="1362021" y="323729"/>
                  </a:lnTo>
                  <a:close/>
                </a:path>
                <a:path w="1362709" h="1303020">
                  <a:moveTo>
                    <a:pt x="5647" y="330079"/>
                  </a:moveTo>
                  <a:lnTo>
                    <a:pt x="886" y="330079"/>
                  </a:lnTo>
                  <a:lnTo>
                    <a:pt x="880" y="336429"/>
                  </a:lnTo>
                  <a:lnTo>
                    <a:pt x="5635" y="336429"/>
                  </a:lnTo>
                  <a:lnTo>
                    <a:pt x="5647" y="330079"/>
                  </a:lnTo>
                  <a:close/>
                </a:path>
                <a:path w="1362709" h="1303020">
                  <a:moveTo>
                    <a:pt x="1362009" y="330079"/>
                  </a:moveTo>
                  <a:lnTo>
                    <a:pt x="1357251" y="330079"/>
                  </a:lnTo>
                  <a:lnTo>
                    <a:pt x="1357244" y="336429"/>
                  </a:lnTo>
                  <a:lnTo>
                    <a:pt x="1361996" y="336429"/>
                  </a:lnTo>
                  <a:lnTo>
                    <a:pt x="1362009" y="330079"/>
                  </a:lnTo>
                  <a:close/>
                </a:path>
                <a:path w="1362709" h="1303020">
                  <a:moveTo>
                    <a:pt x="5635" y="336429"/>
                  </a:moveTo>
                  <a:lnTo>
                    <a:pt x="880" y="336429"/>
                  </a:lnTo>
                  <a:lnTo>
                    <a:pt x="875" y="341509"/>
                  </a:lnTo>
                  <a:lnTo>
                    <a:pt x="5625" y="341509"/>
                  </a:lnTo>
                  <a:lnTo>
                    <a:pt x="5635" y="336429"/>
                  </a:lnTo>
                  <a:close/>
                </a:path>
                <a:path w="1362709" h="1303020">
                  <a:moveTo>
                    <a:pt x="1361996" y="336429"/>
                  </a:moveTo>
                  <a:lnTo>
                    <a:pt x="1357244" y="336429"/>
                  </a:lnTo>
                  <a:lnTo>
                    <a:pt x="1357239" y="341509"/>
                  </a:lnTo>
                  <a:lnTo>
                    <a:pt x="1361986" y="341509"/>
                  </a:lnTo>
                  <a:lnTo>
                    <a:pt x="1361996" y="336429"/>
                  </a:lnTo>
                  <a:close/>
                </a:path>
                <a:path w="1362709" h="1303020">
                  <a:moveTo>
                    <a:pt x="5625" y="341509"/>
                  </a:moveTo>
                  <a:lnTo>
                    <a:pt x="875" y="341509"/>
                  </a:lnTo>
                  <a:lnTo>
                    <a:pt x="868" y="349129"/>
                  </a:lnTo>
                  <a:lnTo>
                    <a:pt x="5610" y="349129"/>
                  </a:lnTo>
                  <a:lnTo>
                    <a:pt x="5625" y="341509"/>
                  </a:lnTo>
                  <a:close/>
                </a:path>
                <a:path w="1362709" h="1303020">
                  <a:moveTo>
                    <a:pt x="1361986" y="341509"/>
                  </a:moveTo>
                  <a:lnTo>
                    <a:pt x="1357239" y="341509"/>
                  </a:lnTo>
                  <a:lnTo>
                    <a:pt x="1357232" y="349129"/>
                  </a:lnTo>
                  <a:lnTo>
                    <a:pt x="1361972" y="349129"/>
                  </a:lnTo>
                  <a:lnTo>
                    <a:pt x="1361986" y="341509"/>
                  </a:lnTo>
                  <a:close/>
                </a:path>
                <a:path w="1362709" h="1303020">
                  <a:moveTo>
                    <a:pt x="5610" y="349129"/>
                  </a:moveTo>
                  <a:lnTo>
                    <a:pt x="868" y="349129"/>
                  </a:lnTo>
                  <a:lnTo>
                    <a:pt x="861" y="355479"/>
                  </a:lnTo>
                  <a:lnTo>
                    <a:pt x="5598" y="355479"/>
                  </a:lnTo>
                  <a:lnTo>
                    <a:pt x="5610" y="349129"/>
                  </a:lnTo>
                  <a:close/>
                </a:path>
                <a:path w="1362709" h="1303020">
                  <a:moveTo>
                    <a:pt x="1361972" y="349129"/>
                  </a:moveTo>
                  <a:lnTo>
                    <a:pt x="1357232" y="349129"/>
                  </a:lnTo>
                  <a:lnTo>
                    <a:pt x="1357226" y="355479"/>
                  </a:lnTo>
                  <a:lnTo>
                    <a:pt x="1361959" y="355479"/>
                  </a:lnTo>
                  <a:lnTo>
                    <a:pt x="1361972" y="349129"/>
                  </a:lnTo>
                  <a:close/>
                </a:path>
                <a:path w="1362709" h="1303020">
                  <a:moveTo>
                    <a:pt x="5598" y="355479"/>
                  </a:moveTo>
                  <a:lnTo>
                    <a:pt x="861" y="355479"/>
                  </a:lnTo>
                  <a:lnTo>
                    <a:pt x="850" y="366909"/>
                  </a:lnTo>
                  <a:lnTo>
                    <a:pt x="5575" y="366909"/>
                  </a:lnTo>
                  <a:lnTo>
                    <a:pt x="5598" y="355479"/>
                  </a:lnTo>
                  <a:close/>
                </a:path>
                <a:path w="1362709" h="1303020">
                  <a:moveTo>
                    <a:pt x="1361959" y="355479"/>
                  </a:moveTo>
                  <a:lnTo>
                    <a:pt x="1357226" y="355479"/>
                  </a:lnTo>
                  <a:lnTo>
                    <a:pt x="1357214" y="366909"/>
                  </a:lnTo>
                  <a:lnTo>
                    <a:pt x="1361937" y="366909"/>
                  </a:lnTo>
                  <a:lnTo>
                    <a:pt x="1361959" y="355479"/>
                  </a:lnTo>
                  <a:close/>
                </a:path>
                <a:path w="1362709" h="1303020">
                  <a:moveTo>
                    <a:pt x="5575" y="366909"/>
                  </a:moveTo>
                  <a:lnTo>
                    <a:pt x="850" y="366909"/>
                  </a:lnTo>
                  <a:lnTo>
                    <a:pt x="737" y="482479"/>
                  </a:lnTo>
                  <a:lnTo>
                    <a:pt x="5348" y="482479"/>
                  </a:lnTo>
                  <a:lnTo>
                    <a:pt x="5575" y="366909"/>
                  </a:lnTo>
                  <a:close/>
                </a:path>
                <a:path w="1362709" h="1303020">
                  <a:moveTo>
                    <a:pt x="1361937" y="366909"/>
                  </a:moveTo>
                  <a:lnTo>
                    <a:pt x="1357214" y="366909"/>
                  </a:lnTo>
                  <a:lnTo>
                    <a:pt x="1357101" y="482479"/>
                  </a:lnTo>
                  <a:lnTo>
                    <a:pt x="1361711" y="482479"/>
                  </a:lnTo>
                  <a:lnTo>
                    <a:pt x="1361937" y="366909"/>
                  </a:lnTo>
                  <a:close/>
                </a:path>
                <a:path w="1362709" h="1303020">
                  <a:moveTo>
                    <a:pt x="5348" y="482479"/>
                  </a:moveTo>
                  <a:lnTo>
                    <a:pt x="737" y="482479"/>
                  </a:lnTo>
                  <a:lnTo>
                    <a:pt x="675" y="545979"/>
                  </a:lnTo>
                  <a:lnTo>
                    <a:pt x="5223" y="545979"/>
                  </a:lnTo>
                  <a:lnTo>
                    <a:pt x="5348" y="482479"/>
                  </a:lnTo>
                  <a:close/>
                </a:path>
                <a:path w="1362709" h="1303020">
                  <a:moveTo>
                    <a:pt x="1361711" y="482479"/>
                  </a:moveTo>
                  <a:lnTo>
                    <a:pt x="1357101" y="482479"/>
                  </a:lnTo>
                  <a:lnTo>
                    <a:pt x="1357039" y="545979"/>
                  </a:lnTo>
                  <a:lnTo>
                    <a:pt x="1361587" y="545979"/>
                  </a:lnTo>
                  <a:lnTo>
                    <a:pt x="1361711" y="482479"/>
                  </a:lnTo>
                  <a:close/>
                </a:path>
                <a:path w="1362709" h="1303020">
                  <a:moveTo>
                    <a:pt x="5223" y="545979"/>
                  </a:moveTo>
                  <a:lnTo>
                    <a:pt x="675" y="545979"/>
                  </a:lnTo>
                  <a:lnTo>
                    <a:pt x="607" y="615829"/>
                  </a:lnTo>
                  <a:lnTo>
                    <a:pt x="5086" y="615829"/>
                  </a:lnTo>
                  <a:lnTo>
                    <a:pt x="5223" y="545979"/>
                  </a:lnTo>
                  <a:close/>
                </a:path>
                <a:path w="1362709" h="1303020">
                  <a:moveTo>
                    <a:pt x="1361587" y="545979"/>
                  </a:moveTo>
                  <a:lnTo>
                    <a:pt x="1357039" y="545979"/>
                  </a:lnTo>
                  <a:lnTo>
                    <a:pt x="1356970" y="615829"/>
                  </a:lnTo>
                  <a:lnTo>
                    <a:pt x="1361451" y="615829"/>
                  </a:lnTo>
                  <a:lnTo>
                    <a:pt x="1361587" y="545979"/>
                  </a:lnTo>
                  <a:close/>
                </a:path>
                <a:path w="1362709" h="1303020">
                  <a:moveTo>
                    <a:pt x="5086" y="615829"/>
                  </a:moveTo>
                  <a:lnTo>
                    <a:pt x="607" y="615829"/>
                  </a:lnTo>
                  <a:lnTo>
                    <a:pt x="478" y="747909"/>
                  </a:lnTo>
                  <a:lnTo>
                    <a:pt x="4827" y="747909"/>
                  </a:lnTo>
                  <a:lnTo>
                    <a:pt x="5086" y="615829"/>
                  </a:lnTo>
                  <a:close/>
                </a:path>
                <a:path w="1362709" h="1303020">
                  <a:moveTo>
                    <a:pt x="1361451" y="615829"/>
                  </a:moveTo>
                  <a:lnTo>
                    <a:pt x="1356970" y="615829"/>
                  </a:lnTo>
                  <a:lnTo>
                    <a:pt x="1356840" y="747909"/>
                  </a:lnTo>
                  <a:lnTo>
                    <a:pt x="1361193" y="747909"/>
                  </a:lnTo>
                  <a:lnTo>
                    <a:pt x="1361451" y="615829"/>
                  </a:lnTo>
                  <a:close/>
                </a:path>
                <a:path w="1362709" h="1303020">
                  <a:moveTo>
                    <a:pt x="4827" y="747909"/>
                  </a:moveTo>
                  <a:lnTo>
                    <a:pt x="478" y="747909"/>
                  </a:lnTo>
                  <a:lnTo>
                    <a:pt x="296" y="934599"/>
                  </a:lnTo>
                  <a:lnTo>
                    <a:pt x="4460" y="934599"/>
                  </a:lnTo>
                  <a:lnTo>
                    <a:pt x="4827" y="747909"/>
                  </a:lnTo>
                  <a:close/>
                </a:path>
                <a:path w="1362709" h="1303020">
                  <a:moveTo>
                    <a:pt x="1361193" y="747909"/>
                  </a:moveTo>
                  <a:lnTo>
                    <a:pt x="1356840" y="747909"/>
                  </a:lnTo>
                  <a:lnTo>
                    <a:pt x="1356657" y="934599"/>
                  </a:lnTo>
                  <a:lnTo>
                    <a:pt x="1360828" y="934599"/>
                  </a:lnTo>
                  <a:lnTo>
                    <a:pt x="1361193" y="747909"/>
                  </a:lnTo>
                  <a:close/>
                </a:path>
                <a:path w="1362709" h="1303020">
                  <a:moveTo>
                    <a:pt x="4460" y="934599"/>
                  </a:moveTo>
                  <a:lnTo>
                    <a:pt x="296" y="934599"/>
                  </a:lnTo>
                  <a:lnTo>
                    <a:pt x="292" y="938409"/>
                  </a:lnTo>
                  <a:lnTo>
                    <a:pt x="4452" y="938409"/>
                  </a:lnTo>
                  <a:lnTo>
                    <a:pt x="4460" y="934599"/>
                  </a:lnTo>
                  <a:close/>
                </a:path>
                <a:path w="1362709" h="1303020">
                  <a:moveTo>
                    <a:pt x="1360828" y="934599"/>
                  </a:moveTo>
                  <a:lnTo>
                    <a:pt x="1356657" y="934599"/>
                  </a:lnTo>
                  <a:lnTo>
                    <a:pt x="1356653" y="938409"/>
                  </a:lnTo>
                  <a:lnTo>
                    <a:pt x="1360821" y="938409"/>
                  </a:lnTo>
                  <a:lnTo>
                    <a:pt x="1360828" y="934599"/>
                  </a:lnTo>
                  <a:close/>
                </a:path>
                <a:path w="1362709" h="1303020">
                  <a:moveTo>
                    <a:pt x="4452" y="938409"/>
                  </a:moveTo>
                  <a:lnTo>
                    <a:pt x="292" y="938409"/>
                  </a:lnTo>
                  <a:lnTo>
                    <a:pt x="274" y="957459"/>
                  </a:lnTo>
                  <a:lnTo>
                    <a:pt x="4415" y="957459"/>
                  </a:lnTo>
                  <a:lnTo>
                    <a:pt x="4452" y="938409"/>
                  </a:lnTo>
                  <a:close/>
                </a:path>
                <a:path w="1362709" h="1303020">
                  <a:moveTo>
                    <a:pt x="1360821" y="938409"/>
                  </a:moveTo>
                  <a:lnTo>
                    <a:pt x="1356653" y="938409"/>
                  </a:lnTo>
                  <a:lnTo>
                    <a:pt x="1356634" y="957459"/>
                  </a:lnTo>
                  <a:lnTo>
                    <a:pt x="1360783" y="957459"/>
                  </a:lnTo>
                  <a:lnTo>
                    <a:pt x="1360821" y="938409"/>
                  </a:lnTo>
                  <a:close/>
                </a:path>
                <a:path w="1362709" h="1303020">
                  <a:moveTo>
                    <a:pt x="4415" y="957459"/>
                  </a:moveTo>
                  <a:lnTo>
                    <a:pt x="274" y="957459"/>
                  </a:lnTo>
                  <a:lnTo>
                    <a:pt x="271" y="959999"/>
                  </a:lnTo>
                  <a:lnTo>
                    <a:pt x="4410" y="959999"/>
                  </a:lnTo>
                  <a:lnTo>
                    <a:pt x="4415" y="957459"/>
                  </a:lnTo>
                  <a:close/>
                </a:path>
                <a:path w="1362709" h="1303020">
                  <a:moveTo>
                    <a:pt x="1360783" y="957459"/>
                  </a:moveTo>
                  <a:lnTo>
                    <a:pt x="1356634" y="957459"/>
                  </a:lnTo>
                  <a:lnTo>
                    <a:pt x="1356632" y="959999"/>
                  </a:lnTo>
                  <a:lnTo>
                    <a:pt x="1360778" y="959999"/>
                  </a:lnTo>
                  <a:lnTo>
                    <a:pt x="1360783" y="957459"/>
                  </a:lnTo>
                  <a:close/>
                </a:path>
                <a:path w="1362709" h="1303020">
                  <a:moveTo>
                    <a:pt x="4410" y="959999"/>
                  </a:moveTo>
                  <a:lnTo>
                    <a:pt x="271" y="959999"/>
                  </a:lnTo>
                  <a:lnTo>
                    <a:pt x="197" y="1036199"/>
                  </a:lnTo>
                  <a:lnTo>
                    <a:pt x="4260" y="1036199"/>
                  </a:lnTo>
                  <a:lnTo>
                    <a:pt x="4410" y="959999"/>
                  </a:lnTo>
                  <a:close/>
                </a:path>
                <a:path w="1362709" h="1303020">
                  <a:moveTo>
                    <a:pt x="1360778" y="959999"/>
                  </a:moveTo>
                  <a:lnTo>
                    <a:pt x="1356632" y="959999"/>
                  </a:lnTo>
                  <a:lnTo>
                    <a:pt x="1356557" y="1036199"/>
                  </a:lnTo>
                  <a:lnTo>
                    <a:pt x="1360630" y="1036199"/>
                  </a:lnTo>
                  <a:lnTo>
                    <a:pt x="1360778" y="959999"/>
                  </a:lnTo>
                  <a:close/>
                </a:path>
                <a:path w="1362709" h="1303020">
                  <a:moveTo>
                    <a:pt x="4260" y="1036199"/>
                  </a:moveTo>
                  <a:lnTo>
                    <a:pt x="197" y="1036199"/>
                  </a:lnTo>
                  <a:lnTo>
                    <a:pt x="193" y="1040009"/>
                  </a:lnTo>
                  <a:lnTo>
                    <a:pt x="4253" y="1040009"/>
                  </a:lnTo>
                  <a:lnTo>
                    <a:pt x="4260" y="1036199"/>
                  </a:lnTo>
                  <a:close/>
                </a:path>
                <a:path w="1362709" h="1303020">
                  <a:moveTo>
                    <a:pt x="1360630" y="1036199"/>
                  </a:moveTo>
                  <a:lnTo>
                    <a:pt x="1356557" y="1036199"/>
                  </a:lnTo>
                  <a:lnTo>
                    <a:pt x="1356553" y="1040009"/>
                  </a:lnTo>
                  <a:lnTo>
                    <a:pt x="1360622" y="1040009"/>
                  </a:lnTo>
                  <a:lnTo>
                    <a:pt x="1360630" y="1036199"/>
                  </a:lnTo>
                  <a:close/>
                </a:path>
                <a:path w="1362709" h="1303020">
                  <a:moveTo>
                    <a:pt x="4253" y="1040009"/>
                  </a:moveTo>
                  <a:lnTo>
                    <a:pt x="193" y="1040009"/>
                  </a:lnTo>
                  <a:lnTo>
                    <a:pt x="190" y="1042549"/>
                  </a:lnTo>
                  <a:lnTo>
                    <a:pt x="4248" y="1042549"/>
                  </a:lnTo>
                  <a:lnTo>
                    <a:pt x="4253" y="1040009"/>
                  </a:lnTo>
                  <a:close/>
                </a:path>
                <a:path w="1362709" h="1303020">
                  <a:moveTo>
                    <a:pt x="1360622" y="1040009"/>
                  </a:moveTo>
                  <a:lnTo>
                    <a:pt x="1356553" y="1040009"/>
                  </a:lnTo>
                  <a:lnTo>
                    <a:pt x="1356551" y="1042549"/>
                  </a:lnTo>
                  <a:lnTo>
                    <a:pt x="1360617" y="1042549"/>
                  </a:lnTo>
                  <a:lnTo>
                    <a:pt x="1360622" y="1040009"/>
                  </a:lnTo>
                  <a:close/>
                </a:path>
                <a:path w="1362709" h="1303020">
                  <a:moveTo>
                    <a:pt x="4248" y="1042549"/>
                  </a:moveTo>
                  <a:lnTo>
                    <a:pt x="190" y="1042549"/>
                  </a:lnTo>
                  <a:lnTo>
                    <a:pt x="187" y="1046359"/>
                  </a:lnTo>
                  <a:lnTo>
                    <a:pt x="4240" y="1046359"/>
                  </a:lnTo>
                  <a:lnTo>
                    <a:pt x="4248" y="1042549"/>
                  </a:lnTo>
                  <a:close/>
                </a:path>
                <a:path w="1362709" h="1303020">
                  <a:moveTo>
                    <a:pt x="1360617" y="1042549"/>
                  </a:moveTo>
                  <a:lnTo>
                    <a:pt x="1356551" y="1042549"/>
                  </a:lnTo>
                  <a:lnTo>
                    <a:pt x="1356547" y="1046359"/>
                  </a:lnTo>
                  <a:lnTo>
                    <a:pt x="1360610" y="1046359"/>
                  </a:lnTo>
                  <a:lnTo>
                    <a:pt x="1360617" y="1042549"/>
                  </a:lnTo>
                  <a:close/>
                </a:path>
                <a:path w="1362709" h="1303020">
                  <a:moveTo>
                    <a:pt x="4240" y="1046359"/>
                  </a:moveTo>
                  <a:lnTo>
                    <a:pt x="187" y="1046359"/>
                  </a:lnTo>
                  <a:lnTo>
                    <a:pt x="143" y="1090809"/>
                  </a:lnTo>
                  <a:lnTo>
                    <a:pt x="4153" y="1090809"/>
                  </a:lnTo>
                  <a:lnTo>
                    <a:pt x="4240" y="1046359"/>
                  </a:lnTo>
                  <a:close/>
                </a:path>
                <a:path w="1362709" h="1303020">
                  <a:moveTo>
                    <a:pt x="1360610" y="1046359"/>
                  </a:moveTo>
                  <a:lnTo>
                    <a:pt x="1356547" y="1046359"/>
                  </a:lnTo>
                  <a:lnTo>
                    <a:pt x="1356503" y="1090809"/>
                  </a:lnTo>
                  <a:lnTo>
                    <a:pt x="1360523" y="1090809"/>
                  </a:lnTo>
                  <a:lnTo>
                    <a:pt x="1360610" y="1046359"/>
                  </a:lnTo>
                  <a:close/>
                </a:path>
                <a:path w="1362709" h="1303020">
                  <a:moveTo>
                    <a:pt x="4153" y="1090809"/>
                  </a:moveTo>
                  <a:lnTo>
                    <a:pt x="143" y="1090809"/>
                  </a:lnTo>
                  <a:lnTo>
                    <a:pt x="137" y="1097159"/>
                  </a:lnTo>
                  <a:lnTo>
                    <a:pt x="4140" y="1097159"/>
                  </a:lnTo>
                  <a:lnTo>
                    <a:pt x="4153" y="1090809"/>
                  </a:lnTo>
                  <a:close/>
                </a:path>
                <a:path w="1362709" h="1303020">
                  <a:moveTo>
                    <a:pt x="1360523" y="1090809"/>
                  </a:moveTo>
                  <a:lnTo>
                    <a:pt x="1356503" y="1090809"/>
                  </a:lnTo>
                  <a:lnTo>
                    <a:pt x="1356497" y="1097159"/>
                  </a:lnTo>
                  <a:lnTo>
                    <a:pt x="1360511" y="1097159"/>
                  </a:lnTo>
                  <a:lnTo>
                    <a:pt x="1360523" y="1090809"/>
                  </a:lnTo>
                  <a:close/>
                </a:path>
                <a:path w="1362709" h="1303020">
                  <a:moveTo>
                    <a:pt x="4140" y="1097159"/>
                  </a:moveTo>
                  <a:lnTo>
                    <a:pt x="137" y="1097159"/>
                  </a:lnTo>
                  <a:lnTo>
                    <a:pt x="88" y="1147959"/>
                  </a:lnTo>
                  <a:lnTo>
                    <a:pt x="4041" y="1147959"/>
                  </a:lnTo>
                  <a:lnTo>
                    <a:pt x="4140" y="1097159"/>
                  </a:lnTo>
                  <a:close/>
                </a:path>
                <a:path w="1362709" h="1303020">
                  <a:moveTo>
                    <a:pt x="1360511" y="1097159"/>
                  </a:moveTo>
                  <a:lnTo>
                    <a:pt x="1356497" y="1097159"/>
                  </a:lnTo>
                  <a:lnTo>
                    <a:pt x="1356447" y="1147959"/>
                  </a:lnTo>
                  <a:lnTo>
                    <a:pt x="1360411" y="1147959"/>
                  </a:lnTo>
                  <a:lnTo>
                    <a:pt x="1360511" y="1097159"/>
                  </a:lnTo>
                  <a:close/>
                </a:path>
                <a:path w="1362709" h="1303020">
                  <a:moveTo>
                    <a:pt x="4041" y="1147959"/>
                  </a:moveTo>
                  <a:lnTo>
                    <a:pt x="88" y="1147959"/>
                  </a:lnTo>
                  <a:lnTo>
                    <a:pt x="81" y="1154309"/>
                  </a:lnTo>
                  <a:lnTo>
                    <a:pt x="4028" y="1154309"/>
                  </a:lnTo>
                  <a:lnTo>
                    <a:pt x="4041" y="1147959"/>
                  </a:lnTo>
                  <a:close/>
                </a:path>
                <a:path w="1362709" h="1303020">
                  <a:moveTo>
                    <a:pt x="1360411" y="1147959"/>
                  </a:moveTo>
                  <a:lnTo>
                    <a:pt x="1356447" y="1147959"/>
                  </a:lnTo>
                  <a:lnTo>
                    <a:pt x="1356441" y="1154309"/>
                  </a:lnTo>
                  <a:lnTo>
                    <a:pt x="1360399" y="1154309"/>
                  </a:lnTo>
                  <a:lnTo>
                    <a:pt x="1360411" y="1147959"/>
                  </a:lnTo>
                  <a:close/>
                </a:path>
                <a:path w="1362709" h="1303020">
                  <a:moveTo>
                    <a:pt x="4028" y="1154309"/>
                  </a:moveTo>
                  <a:lnTo>
                    <a:pt x="81" y="1154309"/>
                  </a:lnTo>
                  <a:lnTo>
                    <a:pt x="79" y="1156849"/>
                  </a:lnTo>
                  <a:lnTo>
                    <a:pt x="4023" y="1156849"/>
                  </a:lnTo>
                  <a:lnTo>
                    <a:pt x="4028" y="1154309"/>
                  </a:lnTo>
                  <a:close/>
                </a:path>
                <a:path w="1362709" h="1303020">
                  <a:moveTo>
                    <a:pt x="1360399" y="1154309"/>
                  </a:moveTo>
                  <a:lnTo>
                    <a:pt x="1356441" y="1154309"/>
                  </a:lnTo>
                  <a:lnTo>
                    <a:pt x="1356438" y="1156849"/>
                  </a:lnTo>
                  <a:lnTo>
                    <a:pt x="1360394" y="1156849"/>
                  </a:lnTo>
                  <a:lnTo>
                    <a:pt x="1360399" y="1154309"/>
                  </a:lnTo>
                  <a:close/>
                </a:path>
                <a:path w="1362709" h="1303020">
                  <a:moveTo>
                    <a:pt x="4023" y="1156849"/>
                  </a:moveTo>
                  <a:lnTo>
                    <a:pt x="79" y="1156849"/>
                  </a:lnTo>
                  <a:lnTo>
                    <a:pt x="75" y="1160659"/>
                  </a:lnTo>
                  <a:lnTo>
                    <a:pt x="4016" y="1160659"/>
                  </a:lnTo>
                  <a:lnTo>
                    <a:pt x="4023" y="1156849"/>
                  </a:lnTo>
                  <a:close/>
                </a:path>
                <a:path w="1362709" h="1303020">
                  <a:moveTo>
                    <a:pt x="1360394" y="1156849"/>
                  </a:moveTo>
                  <a:lnTo>
                    <a:pt x="1356438" y="1156849"/>
                  </a:lnTo>
                  <a:lnTo>
                    <a:pt x="1356435" y="1160659"/>
                  </a:lnTo>
                  <a:lnTo>
                    <a:pt x="1360387" y="1160659"/>
                  </a:lnTo>
                  <a:lnTo>
                    <a:pt x="1360394" y="1156849"/>
                  </a:lnTo>
                  <a:close/>
                </a:path>
                <a:path w="1362709" h="1303020">
                  <a:moveTo>
                    <a:pt x="4016" y="1160659"/>
                  </a:moveTo>
                  <a:lnTo>
                    <a:pt x="75" y="1160659"/>
                  </a:lnTo>
                  <a:lnTo>
                    <a:pt x="66" y="1169549"/>
                  </a:lnTo>
                  <a:lnTo>
                    <a:pt x="3998" y="1169549"/>
                  </a:lnTo>
                  <a:lnTo>
                    <a:pt x="4016" y="1160659"/>
                  </a:lnTo>
                  <a:close/>
                </a:path>
                <a:path w="1362709" h="1303020">
                  <a:moveTo>
                    <a:pt x="1360387" y="1160659"/>
                  </a:moveTo>
                  <a:lnTo>
                    <a:pt x="1356435" y="1160659"/>
                  </a:lnTo>
                  <a:lnTo>
                    <a:pt x="1356426" y="1169549"/>
                  </a:lnTo>
                  <a:lnTo>
                    <a:pt x="1360369" y="1169549"/>
                  </a:lnTo>
                  <a:lnTo>
                    <a:pt x="1360387" y="1160659"/>
                  </a:lnTo>
                  <a:close/>
                </a:path>
                <a:path w="1362709" h="1303020">
                  <a:moveTo>
                    <a:pt x="3998" y="1169549"/>
                  </a:moveTo>
                  <a:lnTo>
                    <a:pt x="66" y="1169549"/>
                  </a:lnTo>
                  <a:lnTo>
                    <a:pt x="63" y="1173359"/>
                  </a:lnTo>
                  <a:lnTo>
                    <a:pt x="3991" y="1173359"/>
                  </a:lnTo>
                  <a:lnTo>
                    <a:pt x="3998" y="1169549"/>
                  </a:lnTo>
                  <a:close/>
                </a:path>
                <a:path w="1362709" h="1303020">
                  <a:moveTo>
                    <a:pt x="1360369" y="1169549"/>
                  </a:moveTo>
                  <a:lnTo>
                    <a:pt x="1356426" y="1169549"/>
                  </a:lnTo>
                  <a:lnTo>
                    <a:pt x="1356422" y="1173359"/>
                  </a:lnTo>
                  <a:lnTo>
                    <a:pt x="1360362" y="1173359"/>
                  </a:lnTo>
                  <a:lnTo>
                    <a:pt x="1360369" y="1169549"/>
                  </a:lnTo>
                  <a:close/>
                </a:path>
                <a:path w="1362709" h="1303020">
                  <a:moveTo>
                    <a:pt x="3991" y="1173359"/>
                  </a:moveTo>
                  <a:lnTo>
                    <a:pt x="63" y="1173359"/>
                  </a:lnTo>
                  <a:lnTo>
                    <a:pt x="54" y="1182249"/>
                  </a:lnTo>
                  <a:lnTo>
                    <a:pt x="3973" y="1182249"/>
                  </a:lnTo>
                  <a:lnTo>
                    <a:pt x="3991" y="1173359"/>
                  </a:lnTo>
                  <a:close/>
                </a:path>
                <a:path w="1362709" h="1303020">
                  <a:moveTo>
                    <a:pt x="1360362" y="1173359"/>
                  </a:moveTo>
                  <a:lnTo>
                    <a:pt x="1356422" y="1173359"/>
                  </a:lnTo>
                  <a:lnTo>
                    <a:pt x="1356414" y="1182249"/>
                  </a:lnTo>
                  <a:lnTo>
                    <a:pt x="1360344" y="1182249"/>
                  </a:lnTo>
                  <a:lnTo>
                    <a:pt x="1360362" y="1173359"/>
                  </a:lnTo>
                  <a:close/>
                </a:path>
                <a:path w="1362709" h="1303020">
                  <a:moveTo>
                    <a:pt x="3973" y="1182249"/>
                  </a:moveTo>
                  <a:lnTo>
                    <a:pt x="54" y="1182249"/>
                  </a:lnTo>
                  <a:lnTo>
                    <a:pt x="48" y="1188599"/>
                  </a:lnTo>
                  <a:lnTo>
                    <a:pt x="3961" y="1188599"/>
                  </a:lnTo>
                  <a:lnTo>
                    <a:pt x="3973" y="1182249"/>
                  </a:lnTo>
                  <a:close/>
                </a:path>
                <a:path w="1362709" h="1303020">
                  <a:moveTo>
                    <a:pt x="1360344" y="1182249"/>
                  </a:moveTo>
                  <a:lnTo>
                    <a:pt x="1356414" y="1182249"/>
                  </a:lnTo>
                  <a:lnTo>
                    <a:pt x="1356407" y="1188599"/>
                  </a:lnTo>
                  <a:lnTo>
                    <a:pt x="1360332" y="1188599"/>
                  </a:lnTo>
                  <a:lnTo>
                    <a:pt x="1360344" y="1182249"/>
                  </a:lnTo>
                  <a:close/>
                </a:path>
                <a:path w="1362709" h="1303020">
                  <a:moveTo>
                    <a:pt x="3961" y="1188599"/>
                  </a:moveTo>
                  <a:lnTo>
                    <a:pt x="48" y="1188599"/>
                  </a:lnTo>
                  <a:lnTo>
                    <a:pt x="44" y="1192409"/>
                  </a:lnTo>
                  <a:lnTo>
                    <a:pt x="3953" y="1192409"/>
                  </a:lnTo>
                  <a:lnTo>
                    <a:pt x="3961" y="1188599"/>
                  </a:lnTo>
                  <a:close/>
                </a:path>
                <a:path w="1362709" h="1303020">
                  <a:moveTo>
                    <a:pt x="1360332" y="1188599"/>
                  </a:moveTo>
                  <a:lnTo>
                    <a:pt x="1356407" y="1188599"/>
                  </a:lnTo>
                  <a:lnTo>
                    <a:pt x="1356404" y="1192409"/>
                  </a:lnTo>
                  <a:lnTo>
                    <a:pt x="1360325" y="1192409"/>
                  </a:lnTo>
                  <a:lnTo>
                    <a:pt x="1360332" y="1188599"/>
                  </a:lnTo>
                  <a:close/>
                </a:path>
                <a:path w="1362709" h="1303020">
                  <a:moveTo>
                    <a:pt x="3953" y="1192409"/>
                  </a:moveTo>
                  <a:lnTo>
                    <a:pt x="44" y="1192409"/>
                  </a:lnTo>
                  <a:lnTo>
                    <a:pt x="35" y="1201299"/>
                  </a:lnTo>
                  <a:lnTo>
                    <a:pt x="3936" y="1201299"/>
                  </a:lnTo>
                  <a:lnTo>
                    <a:pt x="3953" y="1192409"/>
                  </a:lnTo>
                  <a:close/>
                </a:path>
                <a:path w="1362709" h="1303020">
                  <a:moveTo>
                    <a:pt x="1360325" y="1192409"/>
                  </a:moveTo>
                  <a:lnTo>
                    <a:pt x="1356404" y="1192409"/>
                  </a:lnTo>
                  <a:lnTo>
                    <a:pt x="1356395" y="1201299"/>
                  </a:lnTo>
                  <a:lnTo>
                    <a:pt x="1360307" y="1201299"/>
                  </a:lnTo>
                  <a:lnTo>
                    <a:pt x="1360325" y="1192409"/>
                  </a:lnTo>
                  <a:close/>
                </a:path>
                <a:path w="1362709" h="1303020">
                  <a:moveTo>
                    <a:pt x="3936" y="1201299"/>
                  </a:moveTo>
                  <a:lnTo>
                    <a:pt x="35" y="1201299"/>
                  </a:lnTo>
                  <a:lnTo>
                    <a:pt x="32" y="1205109"/>
                  </a:lnTo>
                  <a:lnTo>
                    <a:pt x="3928" y="1205109"/>
                  </a:lnTo>
                  <a:lnTo>
                    <a:pt x="3936" y="1201299"/>
                  </a:lnTo>
                  <a:close/>
                </a:path>
                <a:path w="1362709" h="1303020">
                  <a:moveTo>
                    <a:pt x="1360307" y="1201299"/>
                  </a:moveTo>
                  <a:lnTo>
                    <a:pt x="1356395" y="1201299"/>
                  </a:lnTo>
                  <a:lnTo>
                    <a:pt x="1356391" y="1205109"/>
                  </a:lnTo>
                  <a:lnTo>
                    <a:pt x="1360300" y="1205109"/>
                  </a:lnTo>
                  <a:lnTo>
                    <a:pt x="1360307" y="1201299"/>
                  </a:lnTo>
                  <a:close/>
                </a:path>
                <a:path w="1362709" h="1303020">
                  <a:moveTo>
                    <a:pt x="3928" y="1205109"/>
                  </a:moveTo>
                  <a:lnTo>
                    <a:pt x="32" y="1205109"/>
                  </a:lnTo>
                  <a:lnTo>
                    <a:pt x="29" y="1207649"/>
                  </a:lnTo>
                  <a:lnTo>
                    <a:pt x="3923" y="1207649"/>
                  </a:lnTo>
                  <a:lnTo>
                    <a:pt x="3928" y="1205109"/>
                  </a:lnTo>
                  <a:close/>
                </a:path>
                <a:path w="1362709" h="1303020">
                  <a:moveTo>
                    <a:pt x="1360300" y="1205109"/>
                  </a:moveTo>
                  <a:lnTo>
                    <a:pt x="1356391" y="1205109"/>
                  </a:lnTo>
                  <a:lnTo>
                    <a:pt x="1356389" y="1207649"/>
                  </a:lnTo>
                  <a:lnTo>
                    <a:pt x="1360295" y="1207649"/>
                  </a:lnTo>
                  <a:lnTo>
                    <a:pt x="1360300" y="1205109"/>
                  </a:lnTo>
                  <a:close/>
                </a:path>
                <a:path w="1362709" h="1303020">
                  <a:moveTo>
                    <a:pt x="3923" y="1207649"/>
                  </a:moveTo>
                  <a:lnTo>
                    <a:pt x="29" y="1207649"/>
                  </a:lnTo>
                  <a:lnTo>
                    <a:pt x="23" y="1213999"/>
                  </a:lnTo>
                  <a:lnTo>
                    <a:pt x="3911" y="1213999"/>
                  </a:lnTo>
                  <a:lnTo>
                    <a:pt x="3923" y="1207649"/>
                  </a:lnTo>
                  <a:close/>
                </a:path>
                <a:path w="1362709" h="1303020">
                  <a:moveTo>
                    <a:pt x="1360295" y="1207649"/>
                  </a:moveTo>
                  <a:lnTo>
                    <a:pt x="1356389" y="1207649"/>
                  </a:lnTo>
                  <a:lnTo>
                    <a:pt x="1356382" y="1213999"/>
                  </a:lnTo>
                  <a:lnTo>
                    <a:pt x="1360282" y="1213999"/>
                  </a:lnTo>
                  <a:lnTo>
                    <a:pt x="1360295" y="1207649"/>
                  </a:lnTo>
                  <a:close/>
                </a:path>
                <a:path w="1362709" h="1303020">
                  <a:moveTo>
                    <a:pt x="3911" y="1213999"/>
                  </a:moveTo>
                  <a:lnTo>
                    <a:pt x="23" y="1213999"/>
                  </a:lnTo>
                  <a:lnTo>
                    <a:pt x="17" y="1220349"/>
                  </a:lnTo>
                  <a:lnTo>
                    <a:pt x="3898" y="1220349"/>
                  </a:lnTo>
                  <a:lnTo>
                    <a:pt x="3911" y="1213999"/>
                  </a:lnTo>
                  <a:close/>
                </a:path>
                <a:path w="1362709" h="1303020">
                  <a:moveTo>
                    <a:pt x="1360282" y="1213999"/>
                  </a:moveTo>
                  <a:lnTo>
                    <a:pt x="1356382" y="1213999"/>
                  </a:lnTo>
                  <a:lnTo>
                    <a:pt x="1356376" y="1220349"/>
                  </a:lnTo>
                  <a:lnTo>
                    <a:pt x="1360270" y="1220349"/>
                  </a:lnTo>
                  <a:lnTo>
                    <a:pt x="1360282" y="1213999"/>
                  </a:lnTo>
                  <a:close/>
                </a:path>
                <a:path w="1362709" h="1303020">
                  <a:moveTo>
                    <a:pt x="3898" y="1220349"/>
                  </a:moveTo>
                  <a:lnTo>
                    <a:pt x="17" y="1220349"/>
                  </a:lnTo>
                  <a:lnTo>
                    <a:pt x="13" y="1224159"/>
                  </a:lnTo>
                  <a:lnTo>
                    <a:pt x="3891" y="1224159"/>
                  </a:lnTo>
                  <a:lnTo>
                    <a:pt x="3898" y="1220349"/>
                  </a:lnTo>
                  <a:close/>
                </a:path>
                <a:path w="1362709" h="1303020">
                  <a:moveTo>
                    <a:pt x="1360270" y="1220349"/>
                  </a:moveTo>
                  <a:lnTo>
                    <a:pt x="1356376" y="1220349"/>
                  </a:lnTo>
                  <a:lnTo>
                    <a:pt x="1356372" y="1224159"/>
                  </a:lnTo>
                  <a:lnTo>
                    <a:pt x="1360263" y="1224159"/>
                  </a:lnTo>
                  <a:lnTo>
                    <a:pt x="1360270" y="1220349"/>
                  </a:lnTo>
                  <a:close/>
                </a:path>
                <a:path w="1362709" h="1303020">
                  <a:moveTo>
                    <a:pt x="3891" y="1224159"/>
                  </a:moveTo>
                  <a:lnTo>
                    <a:pt x="13" y="1224159"/>
                  </a:lnTo>
                  <a:lnTo>
                    <a:pt x="1" y="1236859"/>
                  </a:lnTo>
                  <a:lnTo>
                    <a:pt x="3866" y="1236859"/>
                  </a:lnTo>
                  <a:lnTo>
                    <a:pt x="3891" y="1224159"/>
                  </a:lnTo>
                  <a:close/>
                </a:path>
                <a:path w="1362709" h="1303020">
                  <a:moveTo>
                    <a:pt x="1360263" y="1224159"/>
                  </a:moveTo>
                  <a:lnTo>
                    <a:pt x="1356372" y="1224159"/>
                  </a:lnTo>
                  <a:lnTo>
                    <a:pt x="1356360" y="1236859"/>
                  </a:lnTo>
                  <a:lnTo>
                    <a:pt x="1360238" y="1236859"/>
                  </a:lnTo>
                  <a:lnTo>
                    <a:pt x="1360263" y="1224159"/>
                  </a:lnTo>
                  <a:close/>
                </a:path>
                <a:path w="1362709" h="1303020">
                  <a:moveTo>
                    <a:pt x="1360238" y="1236859"/>
                  </a:moveTo>
                  <a:lnTo>
                    <a:pt x="1356360" y="1236859"/>
                  </a:lnTo>
                  <a:lnTo>
                    <a:pt x="1356354" y="1243209"/>
                  </a:lnTo>
                  <a:lnTo>
                    <a:pt x="1358839" y="1243209"/>
                  </a:lnTo>
                  <a:lnTo>
                    <a:pt x="1358839" y="1241939"/>
                  </a:lnTo>
                  <a:lnTo>
                    <a:pt x="1360109" y="1241939"/>
                  </a:lnTo>
                  <a:lnTo>
                    <a:pt x="1360230" y="1240669"/>
                  </a:lnTo>
                  <a:lnTo>
                    <a:pt x="1360238" y="1236859"/>
                  </a:lnTo>
                  <a:close/>
                </a:path>
                <a:path w="1362709" h="1303020">
                  <a:moveTo>
                    <a:pt x="3866" y="1236859"/>
                  </a:moveTo>
                  <a:lnTo>
                    <a:pt x="1" y="1236859"/>
                  </a:lnTo>
                  <a:lnTo>
                    <a:pt x="0" y="1238129"/>
                  </a:lnTo>
                  <a:lnTo>
                    <a:pt x="1209" y="1238129"/>
                  </a:lnTo>
                  <a:lnTo>
                    <a:pt x="1209" y="1239399"/>
                  </a:lnTo>
                  <a:lnTo>
                    <a:pt x="2479" y="1239399"/>
                  </a:lnTo>
                  <a:lnTo>
                    <a:pt x="2479" y="1240669"/>
                  </a:lnTo>
                  <a:lnTo>
                    <a:pt x="3749" y="1240669"/>
                  </a:lnTo>
                  <a:lnTo>
                    <a:pt x="3749" y="1241939"/>
                  </a:lnTo>
                  <a:lnTo>
                    <a:pt x="3866" y="1236859"/>
                  </a:lnTo>
                  <a:close/>
                </a:path>
                <a:path w="1362709" h="1303020">
                  <a:moveTo>
                    <a:pt x="1357569" y="1243209"/>
                  </a:moveTo>
                  <a:lnTo>
                    <a:pt x="1356354" y="1243209"/>
                  </a:lnTo>
                  <a:lnTo>
                    <a:pt x="1356352" y="1244479"/>
                  </a:lnTo>
                  <a:lnTo>
                    <a:pt x="1357569" y="1244479"/>
                  </a:lnTo>
                  <a:lnTo>
                    <a:pt x="1357569" y="1243209"/>
                  </a:lnTo>
                  <a:close/>
                </a:path>
                <a:path w="1362709" h="1303020">
                  <a:moveTo>
                    <a:pt x="1300419" y="1299089"/>
                  </a:moveTo>
                  <a:lnTo>
                    <a:pt x="63439" y="1299089"/>
                  </a:lnTo>
                  <a:lnTo>
                    <a:pt x="63439" y="1300359"/>
                  </a:lnTo>
                  <a:lnTo>
                    <a:pt x="1300419" y="1300359"/>
                  </a:lnTo>
                  <a:lnTo>
                    <a:pt x="1300419" y="1299089"/>
                  </a:lnTo>
                  <a:close/>
                </a:path>
                <a:path w="1362709" h="1303020">
                  <a:moveTo>
                    <a:pt x="59629" y="1296654"/>
                  </a:moveTo>
                  <a:lnTo>
                    <a:pt x="59629" y="1297819"/>
                  </a:lnTo>
                  <a:lnTo>
                    <a:pt x="62169" y="1297819"/>
                  </a:lnTo>
                  <a:lnTo>
                    <a:pt x="62169" y="1299089"/>
                  </a:lnTo>
                  <a:lnTo>
                    <a:pt x="1302959" y="1299089"/>
                  </a:lnTo>
                  <a:lnTo>
                    <a:pt x="59629" y="1296654"/>
                  </a:lnTo>
                  <a:close/>
                </a:path>
                <a:path w="1362709" h="1303020">
                  <a:moveTo>
                    <a:pt x="1299149" y="1300359"/>
                  </a:moveTo>
                  <a:lnTo>
                    <a:pt x="64709" y="1300359"/>
                  </a:lnTo>
                  <a:lnTo>
                    <a:pt x="1297879" y="1302782"/>
                  </a:lnTo>
                  <a:lnTo>
                    <a:pt x="1297879" y="1301629"/>
                  </a:lnTo>
                  <a:lnTo>
                    <a:pt x="1299149" y="1301629"/>
                  </a:lnTo>
                  <a:lnTo>
                    <a:pt x="1299149" y="1300359"/>
                  </a:lnTo>
                  <a:close/>
                </a:path>
              </a:pathLst>
            </a:custGeom>
            <a:solidFill>
              <a:srgbClr val="164D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5486507" y="4572102"/>
              <a:ext cx="1353820" cy="1295400"/>
            </a:xfrm>
            <a:custGeom>
              <a:avLst/>
              <a:gdLst/>
              <a:ahLst/>
              <a:cxnLst/>
              <a:rect l="l" t="t" r="r" b="b"/>
              <a:pathLst>
                <a:path w="1353820" h="1295400">
                  <a:moveTo>
                    <a:pt x="57042" y="0"/>
                  </a:moveTo>
                  <a:lnTo>
                    <a:pt x="57042" y="1167"/>
                  </a:lnTo>
                  <a:lnTo>
                    <a:pt x="55772" y="1167"/>
                  </a:lnTo>
                  <a:lnTo>
                    <a:pt x="55772" y="2437"/>
                  </a:lnTo>
                  <a:lnTo>
                    <a:pt x="1300372" y="2437"/>
                  </a:lnTo>
                  <a:lnTo>
                    <a:pt x="57042" y="0"/>
                  </a:lnTo>
                  <a:close/>
                </a:path>
                <a:path w="1353820" h="1295400">
                  <a:moveTo>
                    <a:pt x="1304182" y="4977"/>
                  </a:moveTo>
                  <a:lnTo>
                    <a:pt x="51962" y="4977"/>
                  </a:lnTo>
                  <a:lnTo>
                    <a:pt x="1305452" y="7433"/>
                  </a:lnTo>
                  <a:lnTo>
                    <a:pt x="1305452" y="6247"/>
                  </a:lnTo>
                  <a:lnTo>
                    <a:pt x="1304182" y="6247"/>
                  </a:lnTo>
                  <a:lnTo>
                    <a:pt x="1304182" y="4977"/>
                  </a:lnTo>
                  <a:close/>
                </a:path>
                <a:path w="1353820" h="1295400">
                  <a:moveTo>
                    <a:pt x="1302912" y="3707"/>
                  </a:moveTo>
                  <a:lnTo>
                    <a:pt x="53232" y="3707"/>
                  </a:lnTo>
                  <a:lnTo>
                    <a:pt x="53232" y="4977"/>
                  </a:lnTo>
                  <a:lnTo>
                    <a:pt x="1302912" y="4977"/>
                  </a:lnTo>
                  <a:lnTo>
                    <a:pt x="1302912" y="3707"/>
                  </a:lnTo>
                  <a:close/>
                </a:path>
                <a:path w="1353820" h="1295400">
                  <a:moveTo>
                    <a:pt x="1301642" y="2437"/>
                  </a:moveTo>
                  <a:lnTo>
                    <a:pt x="54502" y="2437"/>
                  </a:lnTo>
                  <a:lnTo>
                    <a:pt x="54502" y="3707"/>
                  </a:lnTo>
                  <a:lnTo>
                    <a:pt x="1301642" y="3707"/>
                  </a:lnTo>
                  <a:lnTo>
                    <a:pt x="1301642" y="2437"/>
                  </a:lnTo>
                  <a:close/>
                </a:path>
                <a:path w="1353820" h="1295400">
                  <a:moveTo>
                    <a:pt x="6197" y="50697"/>
                  </a:moveTo>
                  <a:lnTo>
                    <a:pt x="4972" y="50697"/>
                  </a:lnTo>
                  <a:lnTo>
                    <a:pt x="4972" y="51967"/>
                  </a:lnTo>
                  <a:lnTo>
                    <a:pt x="3702" y="51967"/>
                  </a:lnTo>
                  <a:lnTo>
                    <a:pt x="3702" y="53237"/>
                  </a:lnTo>
                  <a:lnTo>
                    <a:pt x="6194" y="53237"/>
                  </a:lnTo>
                  <a:lnTo>
                    <a:pt x="6197" y="50697"/>
                  </a:lnTo>
                  <a:close/>
                </a:path>
                <a:path w="1353820" h="1295400">
                  <a:moveTo>
                    <a:pt x="1351172" y="50697"/>
                  </a:moveTo>
                  <a:lnTo>
                    <a:pt x="1349817" y="50697"/>
                  </a:lnTo>
                  <a:lnTo>
                    <a:pt x="1349812" y="53237"/>
                  </a:lnTo>
                  <a:lnTo>
                    <a:pt x="1352442" y="53237"/>
                  </a:lnTo>
                  <a:lnTo>
                    <a:pt x="1352442" y="51967"/>
                  </a:lnTo>
                  <a:lnTo>
                    <a:pt x="1351172" y="51967"/>
                  </a:lnTo>
                  <a:lnTo>
                    <a:pt x="1351172" y="50697"/>
                  </a:lnTo>
                  <a:close/>
                </a:path>
                <a:path w="1353820" h="1295400">
                  <a:moveTo>
                    <a:pt x="1349902" y="49427"/>
                  </a:moveTo>
                  <a:lnTo>
                    <a:pt x="1349817" y="50697"/>
                  </a:lnTo>
                  <a:lnTo>
                    <a:pt x="1349902" y="49427"/>
                  </a:lnTo>
                  <a:close/>
                </a:path>
                <a:path w="1353820" h="1295400">
                  <a:moveTo>
                    <a:pt x="6194" y="53237"/>
                  </a:moveTo>
                  <a:lnTo>
                    <a:pt x="2432" y="53237"/>
                  </a:lnTo>
                  <a:lnTo>
                    <a:pt x="2432" y="54507"/>
                  </a:lnTo>
                  <a:lnTo>
                    <a:pt x="2315" y="59587"/>
                  </a:lnTo>
                  <a:lnTo>
                    <a:pt x="6188" y="59587"/>
                  </a:lnTo>
                  <a:lnTo>
                    <a:pt x="6194" y="53237"/>
                  </a:lnTo>
                  <a:close/>
                </a:path>
                <a:path w="1353820" h="1295400">
                  <a:moveTo>
                    <a:pt x="1353662" y="53237"/>
                  </a:moveTo>
                  <a:lnTo>
                    <a:pt x="1349812" y="53237"/>
                  </a:lnTo>
                  <a:lnTo>
                    <a:pt x="1349799" y="59587"/>
                  </a:lnTo>
                  <a:lnTo>
                    <a:pt x="1353656" y="59587"/>
                  </a:lnTo>
                  <a:lnTo>
                    <a:pt x="1353662" y="53237"/>
                  </a:lnTo>
                  <a:close/>
                </a:path>
                <a:path w="1353820" h="1295400">
                  <a:moveTo>
                    <a:pt x="6188" y="59587"/>
                  </a:moveTo>
                  <a:lnTo>
                    <a:pt x="2315" y="59587"/>
                  </a:lnTo>
                  <a:lnTo>
                    <a:pt x="2302" y="65937"/>
                  </a:lnTo>
                  <a:lnTo>
                    <a:pt x="6182" y="65937"/>
                  </a:lnTo>
                  <a:lnTo>
                    <a:pt x="6188" y="59587"/>
                  </a:lnTo>
                  <a:close/>
                </a:path>
                <a:path w="1353820" h="1295400">
                  <a:moveTo>
                    <a:pt x="1353656" y="59587"/>
                  </a:moveTo>
                  <a:lnTo>
                    <a:pt x="1349799" y="59587"/>
                  </a:lnTo>
                  <a:lnTo>
                    <a:pt x="1349787" y="65937"/>
                  </a:lnTo>
                  <a:lnTo>
                    <a:pt x="1353650" y="65937"/>
                  </a:lnTo>
                  <a:lnTo>
                    <a:pt x="1353656" y="59587"/>
                  </a:lnTo>
                  <a:close/>
                </a:path>
                <a:path w="1353820" h="1295400">
                  <a:moveTo>
                    <a:pt x="6182" y="65937"/>
                  </a:moveTo>
                  <a:lnTo>
                    <a:pt x="2302" y="65937"/>
                  </a:lnTo>
                  <a:lnTo>
                    <a:pt x="2278" y="78637"/>
                  </a:lnTo>
                  <a:lnTo>
                    <a:pt x="6169" y="78637"/>
                  </a:lnTo>
                  <a:lnTo>
                    <a:pt x="6182" y="65937"/>
                  </a:lnTo>
                  <a:close/>
                </a:path>
                <a:path w="1353820" h="1295400">
                  <a:moveTo>
                    <a:pt x="1353650" y="65937"/>
                  </a:moveTo>
                  <a:lnTo>
                    <a:pt x="1349787" y="65937"/>
                  </a:lnTo>
                  <a:lnTo>
                    <a:pt x="1349761" y="78637"/>
                  </a:lnTo>
                  <a:lnTo>
                    <a:pt x="1353637" y="78637"/>
                  </a:lnTo>
                  <a:lnTo>
                    <a:pt x="1353650" y="65937"/>
                  </a:lnTo>
                  <a:close/>
                </a:path>
                <a:path w="1353820" h="1295400">
                  <a:moveTo>
                    <a:pt x="6169" y="78637"/>
                  </a:moveTo>
                  <a:lnTo>
                    <a:pt x="2278" y="78637"/>
                  </a:lnTo>
                  <a:lnTo>
                    <a:pt x="2253" y="91337"/>
                  </a:lnTo>
                  <a:lnTo>
                    <a:pt x="6157" y="91337"/>
                  </a:lnTo>
                  <a:lnTo>
                    <a:pt x="6169" y="78637"/>
                  </a:lnTo>
                  <a:close/>
                </a:path>
                <a:path w="1353820" h="1295400">
                  <a:moveTo>
                    <a:pt x="1353637" y="78637"/>
                  </a:moveTo>
                  <a:lnTo>
                    <a:pt x="1349761" y="78637"/>
                  </a:lnTo>
                  <a:lnTo>
                    <a:pt x="1349736" y="91337"/>
                  </a:lnTo>
                  <a:lnTo>
                    <a:pt x="1353625" y="91337"/>
                  </a:lnTo>
                  <a:lnTo>
                    <a:pt x="1353637" y="78637"/>
                  </a:lnTo>
                  <a:close/>
                </a:path>
                <a:path w="1353820" h="1295400">
                  <a:moveTo>
                    <a:pt x="6157" y="91337"/>
                  </a:moveTo>
                  <a:lnTo>
                    <a:pt x="2253" y="91337"/>
                  </a:lnTo>
                  <a:lnTo>
                    <a:pt x="2240" y="97687"/>
                  </a:lnTo>
                  <a:lnTo>
                    <a:pt x="6150" y="97687"/>
                  </a:lnTo>
                  <a:lnTo>
                    <a:pt x="6157" y="91337"/>
                  </a:lnTo>
                  <a:close/>
                </a:path>
                <a:path w="1353820" h="1295400">
                  <a:moveTo>
                    <a:pt x="1353625" y="91337"/>
                  </a:moveTo>
                  <a:lnTo>
                    <a:pt x="1349736" y="91337"/>
                  </a:lnTo>
                  <a:lnTo>
                    <a:pt x="1349724" y="97687"/>
                  </a:lnTo>
                  <a:lnTo>
                    <a:pt x="1353619" y="97687"/>
                  </a:lnTo>
                  <a:lnTo>
                    <a:pt x="1353625" y="91337"/>
                  </a:lnTo>
                  <a:close/>
                </a:path>
                <a:path w="1353820" h="1295400">
                  <a:moveTo>
                    <a:pt x="6150" y="97687"/>
                  </a:moveTo>
                  <a:lnTo>
                    <a:pt x="2240" y="97687"/>
                  </a:lnTo>
                  <a:lnTo>
                    <a:pt x="2228" y="104037"/>
                  </a:lnTo>
                  <a:lnTo>
                    <a:pt x="6144" y="104037"/>
                  </a:lnTo>
                  <a:lnTo>
                    <a:pt x="6150" y="97687"/>
                  </a:lnTo>
                  <a:close/>
                </a:path>
                <a:path w="1353820" h="1295400">
                  <a:moveTo>
                    <a:pt x="1353619" y="97687"/>
                  </a:moveTo>
                  <a:lnTo>
                    <a:pt x="1349724" y="97687"/>
                  </a:lnTo>
                  <a:lnTo>
                    <a:pt x="1349711" y="104037"/>
                  </a:lnTo>
                  <a:lnTo>
                    <a:pt x="1353612" y="104037"/>
                  </a:lnTo>
                  <a:lnTo>
                    <a:pt x="1353619" y="97687"/>
                  </a:lnTo>
                  <a:close/>
                </a:path>
                <a:path w="1353820" h="1295400">
                  <a:moveTo>
                    <a:pt x="6144" y="104037"/>
                  </a:moveTo>
                  <a:lnTo>
                    <a:pt x="2228" y="104037"/>
                  </a:lnTo>
                  <a:lnTo>
                    <a:pt x="2215" y="110387"/>
                  </a:lnTo>
                  <a:lnTo>
                    <a:pt x="6138" y="110387"/>
                  </a:lnTo>
                  <a:lnTo>
                    <a:pt x="6144" y="104037"/>
                  </a:lnTo>
                  <a:close/>
                </a:path>
                <a:path w="1353820" h="1295400">
                  <a:moveTo>
                    <a:pt x="1353612" y="104037"/>
                  </a:moveTo>
                  <a:lnTo>
                    <a:pt x="1349711" y="104037"/>
                  </a:lnTo>
                  <a:lnTo>
                    <a:pt x="1349699" y="110387"/>
                  </a:lnTo>
                  <a:lnTo>
                    <a:pt x="1353606" y="110387"/>
                  </a:lnTo>
                  <a:lnTo>
                    <a:pt x="1353612" y="104037"/>
                  </a:lnTo>
                  <a:close/>
                </a:path>
                <a:path w="1353820" h="1295400">
                  <a:moveTo>
                    <a:pt x="6138" y="110387"/>
                  </a:moveTo>
                  <a:lnTo>
                    <a:pt x="2215" y="110387"/>
                  </a:lnTo>
                  <a:lnTo>
                    <a:pt x="2203" y="116737"/>
                  </a:lnTo>
                  <a:lnTo>
                    <a:pt x="6132" y="116737"/>
                  </a:lnTo>
                  <a:lnTo>
                    <a:pt x="6138" y="110387"/>
                  </a:lnTo>
                  <a:close/>
                </a:path>
                <a:path w="1353820" h="1295400">
                  <a:moveTo>
                    <a:pt x="1353606" y="110387"/>
                  </a:moveTo>
                  <a:lnTo>
                    <a:pt x="1349699" y="110387"/>
                  </a:lnTo>
                  <a:lnTo>
                    <a:pt x="1349686" y="116737"/>
                  </a:lnTo>
                  <a:lnTo>
                    <a:pt x="1353600" y="116737"/>
                  </a:lnTo>
                  <a:lnTo>
                    <a:pt x="1353606" y="110387"/>
                  </a:lnTo>
                  <a:close/>
                </a:path>
                <a:path w="1353820" h="1295400">
                  <a:moveTo>
                    <a:pt x="6132" y="116737"/>
                  </a:moveTo>
                  <a:lnTo>
                    <a:pt x="2203" y="116737"/>
                  </a:lnTo>
                  <a:lnTo>
                    <a:pt x="2190" y="123087"/>
                  </a:lnTo>
                  <a:lnTo>
                    <a:pt x="6125" y="123087"/>
                  </a:lnTo>
                  <a:lnTo>
                    <a:pt x="6132" y="116737"/>
                  </a:lnTo>
                  <a:close/>
                </a:path>
                <a:path w="1353820" h="1295400">
                  <a:moveTo>
                    <a:pt x="1353600" y="116737"/>
                  </a:moveTo>
                  <a:lnTo>
                    <a:pt x="1349686" y="116737"/>
                  </a:lnTo>
                  <a:lnTo>
                    <a:pt x="1349673" y="123087"/>
                  </a:lnTo>
                  <a:lnTo>
                    <a:pt x="1353594" y="123087"/>
                  </a:lnTo>
                  <a:lnTo>
                    <a:pt x="1353600" y="116737"/>
                  </a:lnTo>
                  <a:close/>
                </a:path>
                <a:path w="1353820" h="1295400">
                  <a:moveTo>
                    <a:pt x="6125" y="123087"/>
                  </a:moveTo>
                  <a:lnTo>
                    <a:pt x="2190" y="123087"/>
                  </a:lnTo>
                  <a:lnTo>
                    <a:pt x="2165" y="135787"/>
                  </a:lnTo>
                  <a:lnTo>
                    <a:pt x="6113" y="135787"/>
                  </a:lnTo>
                  <a:lnTo>
                    <a:pt x="6125" y="123087"/>
                  </a:lnTo>
                  <a:close/>
                </a:path>
                <a:path w="1353820" h="1295400">
                  <a:moveTo>
                    <a:pt x="1353594" y="123087"/>
                  </a:moveTo>
                  <a:lnTo>
                    <a:pt x="1349673" y="123087"/>
                  </a:lnTo>
                  <a:lnTo>
                    <a:pt x="1349648" y="135787"/>
                  </a:lnTo>
                  <a:lnTo>
                    <a:pt x="1353581" y="135787"/>
                  </a:lnTo>
                  <a:lnTo>
                    <a:pt x="1353594" y="123087"/>
                  </a:lnTo>
                  <a:close/>
                </a:path>
                <a:path w="1353820" h="1295400">
                  <a:moveTo>
                    <a:pt x="6113" y="135787"/>
                  </a:moveTo>
                  <a:lnTo>
                    <a:pt x="2165" y="135787"/>
                  </a:lnTo>
                  <a:lnTo>
                    <a:pt x="2153" y="142137"/>
                  </a:lnTo>
                  <a:lnTo>
                    <a:pt x="6106" y="142137"/>
                  </a:lnTo>
                  <a:lnTo>
                    <a:pt x="6113" y="135787"/>
                  </a:lnTo>
                  <a:close/>
                </a:path>
                <a:path w="1353820" h="1295400">
                  <a:moveTo>
                    <a:pt x="1353581" y="135787"/>
                  </a:moveTo>
                  <a:lnTo>
                    <a:pt x="1349648" y="135787"/>
                  </a:lnTo>
                  <a:lnTo>
                    <a:pt x="1349636" y="142137"/>
                  </a:lnTo>
                  <a:lnTo>
                    <a:pt x="1353575" y="142137"/>
                  </a:lnTo>
                  <a:lnTo>
                    <a:pt x="1353581" y="135787"/>
                  </a:lnTo>
                  <a:close/>
                </a:path>
                <a:path w="1353820" h="1295400">
                  <a:moveTo>
                    <a:pt x="6106" y="142137"/>
                  </a:moveTo>
                  <a:lnTo>
                    <a:pt x="2153" y="142137"/>
                  </a:lnTo>
                  <a:lnTo>
                    <a:pt x="2143" y="147217"/>
                  </a:lnTo>
                  <a:lnTo>
                    <a:pt x="6101" y="147217"/>
                  </a:lnTo>
                  <a:lnTo>
                    <a:pt x="6106" y="142137"/>
                  </a:lnTo>
                  <a:close/>
                </a:path>
                <a:path w="1353820" h="1295400">
                  <a:moveTo>
                    <a:pt x="1353575" y="142137"/>
                  </a:moveTo>
                  <a:lnTo>
                    <a:pt x="1349636" y="142137"/>
                  </a:lnTo>
                  <a:lnTo>
                    <a:pt x="1349626" y="147217"/>
                  </a:lnTo>
                  <a:lnTo>
                    <a:pt x="1353570" y="147217"/>
                  </a:lnTo>
                  <a:lnTo>
                    <a:pt x="1353575" y="142137"/>
                  </a:lnTo>
                  <a:close/>
                </a:path>
                <a:path w="1353820" h="1295400">
                  <a:moveTo>
                    <a:pt x="6101" y="147217"/>
                  </a:moveTo>
                  <a:lnTo>
                    <a:pt x="2143" y="147217"/>
                  </a:lnTo>
                  <a:lnTo>
                    <a:pt x="2128" y="154837"/>
                  </a:lnTo>
                  <a:lnTo>
                    <a:pt x="6094" y="154837"/>
                  </a:lnTo>
                  <a:lnTo>
                    <a:pt x="6101" y="147217"/>
                  </a:lnTo>
                  <a:close/>
                </a:path>
                <a:path w="1353820" h="1295400">
                  <a:moveTo>
                    <a:pt x="1353570" y="147217"/>
                  </a:moveTo>
                  <a:lnTo>
                    <a:pt x="1349626" y="147217"/>
                  </a:lnTo>
                  <a:lnTo>
                    <a:pt x="1349610" y="154837"/>
                  </a:lnTo>
                  <a:lnTo>
                    <a:pt x="1353563" y="154837"/>
                  </a:lnTo>
                  <a:lnTo>
                    <a:pt x="1353570" y="147217"/>
                  </a:lnTo>
                  <a:close/>
                </a:path>
                <a:path w="1353820" h="1295400">
                  <a:moveTo>
                    <a:pt x="6094" y="154837"/>
                  </a:moveTo>
                  <a:lnTo>
                    <a:pt x="2128" y="154837"/>
                  </a:lnTo>
                  <a:lnTo>
                    <a:pt x="2115" y="161187"/>
                  </a:lnTo>
                  <a:lnTo>
                    <a:pt x="6088" y="161187"/>
                  </a:lnTo>
                  <a:lnTo>
                    <a:pt x="6094" y="154837"/>
                  </a:lnTo>
                  <a:close/>
                </a:path>
                <a:path w="1353820" h="1295400">
                  <a:moveTo>
                    <a:pt x="1353563" y="154837"/>
                  </a:moveTo>
                  <a:lnTo>
                    <a:pt x="1349610" y="154837"/>
                  </a:lnTo>
                  <a:lnTo>
                    <a:pt x="1349598" y="161187"/>
                  </a:lnTo>
                  <a:lnTo>
                    <a:pt x="1353556" y="161187"/>
                  </a:lnTo>
                  <a:lnTo>
                    <a:pt x="1353563" y="154837"/>
                  </a:lnTo>
                  <a:close/>
                </a:path>
                <a:path w="1353820" h="1295400">
                  <a:moveTo>
                    <a:pt x="6088" y="161187"/>
                  </a:moveTo>
                  <a:lnTo>
                    <a:pt x="2115" y="161187"/>
                  </a:lnTo>
                  <a:lnTo>
                    <a:pt x="2090" y="173887"/>
                  </a:lnTo>
                  <a:lnTo>
                    <a:pt x="6075" y="173887"/>
                  </a:lnTo>
                  <a:lnTo>
                    <a:pt x="6088" y="161187"/>
                  </a:lnTo>
                  <a:close/>
                </a:path>
                <a:path w="1353820" h="1295400">
                  <a:moveTo>
                    <a:pt x="1353556" y="161187"/>
                  </a:moveTo>
                  <a:lnTo>
                    <a:pt x="1349598" y="161187"/>
                  </a:lnTo>
                  <a:lnTo>
                    <a:pt x="1349573" y="173887"/>
                  </a:lnTo>
                  <a:lnTo>
                    <a:pt x="1353544" y="173887"/>
                  </a:lnTo>
                  <a:lnTo>
                    <a:pt x="1353556" y="161187"/>
                  </a:lnTo>
                  <a:close/>
                </a:path>
                <a:path w="1353820" h="1295400">
                  <a:moveTo>
                    <a:pt x="6075" y="173887"/>
                  </a:moveTo>
                  <a:lnTo>
                    <a:pt x="2090" y="173887"/>
                  </a:lnTo>
                  <a:lnTo>
                    <a:pt x="2068" y="185317"/>
                  </a:lnTo>
                  <a:lnTo>
                    <a:pt x="6064" y="185317"/>
                  </a:lnTo>
                  <a:lnTo>
                    <a:pt x="6075" y="173887"/>
                  </a:lnTo>
                  <a:close/>
                </a:path>
                <a:path w="1353820" h="1295400">
                  <a:moveTo>
                    <a:pt x="1353544" y="173887"/>
                  </a:moveTo>
                  <a:lnTo>
                    <a:pt x="1349573" y="173887"/>
                  </a:lnTo>
                  <a:lnTo>
                    <a:pt x="1349550" y="185317"/>
                  </a:lnTo>
                  <a:lnTo>
                    <a:pt x="1353533" y="185317"/>
                  </a:lnTo>
                  <a:lnTo>
                    <a:pt x="1353544" y="173887"/>
                  </a:lnTo>
                  <a:close/>
                </a:path>
                <a:path w="1353820" h="1295400">
                  <a:moveTo>
                    <a:pt x="6064" y="185317"/>
                  </a:moveTo>
                  <a:lnTo>
                    <a:pt x="2068" y="185317"/>
                  </a:lnTo>
                  <a:lnTo>
                    <a:pt x="2055" y="191667"/>
                  </a:lnTo>
                  <a:lnTo>
                    <a:pt x="6057" y="191667"/>
                  </a:lnTo>
                  <a:lnTo>
                    <a:pt x="6064" y="185317"/>
                  </a:lnTo>
                  <a:close/>
                </a:path>
                <a:path w="1353820" h="1295400">
                  <a:moveTo>
                    <a:pt x="1353533" y="185317"/>
                  </a:moveTo>
                  <a:lnTo>
                    <a:pt x="1349550" y="185317"/>
                  </a:lnTo>
                  <a:lnTo>
                    <a:pt x="1349538" y="191667"/>
                  </a:lnTo>
                  <a:lnTo>
                    <a:pt x="1353526" y="191667"/>
                  </a:lnTo>
                  <a:lnTo>
                    <a:pt x="1353533" y="185317"/>
                  </a:lnTo>
                  <a:close/>
                </a:path>
                <a:path w="1353820" h="1295400">
                  <a:moveTo>
                    <a:pt x="6057" y="191667"/>
                  </a:moveTo>
                  <a:lnTo>
                    <a:pt x="2055" y="191667"/>
                  </a:lnTo>
                  <a:lnTo>
                    <a:pt x="2043" y="198017"/>
                  </a:lnTo>
                  <a:lnTo>
                    <a:pt x="6051" y="198017"/>
                  </a:lnTo>
                  <a:lnTo>
                    <a:pt x="6057" y="191667"/>
                  </a:lnTo>
                  <a:close/>
                </a:path>
                <a:path w="1353820" h="1295400">
                  <a:moveTo>
                    <a:pt x="1353526" y="191667"/>
                  </a:moveTo>
                  <a:lnTo>
                    <a:pt x="1349538" y="191667"/>
                  </a:lnTo>
                  <a:lnTo>
                    <a:pt x="1349525" y="198017"/>
                  </a:lnTo>
                  <a:lnTo>
                    <a:pt x="1353520" y="198017"/>
                  </a:lnTo>
                  <a:lnTo>
                    <a:pt x="1353526" y="191667"/>
                  </a:lnTo>
                  <a:close/>
                </a:path>
                <a:path w="1353820" h="1295400">
                  <a:moveTo>
                    <a:pt x="6051" y="198017"/>
                  </a:moveTo>
                  <a:lnTo>
                    <a:pt x="2043" y="198017"/>
                  </a:lnTo>
                  <a:lnTo>
                    <a:pt x="2031" y="204367"/>
                  </a:lnTo>
                  <a:lnTo>
                    <a:pt x="6045" y="204367"/>
                  </a:lnTo>
                  <a:lnTo>
                    <a:pt x="6051" y="198017"/>
                  </a:lnTo>
                  <a:close/>
                </a:path>
                <a:path w="1353820" h="1295400">
                  <a:moveTo>
                    <a:pt x="1353520" y="198017"/>
                  </a:moveTo>
                  <a:lnTo>
                    <a:pt x="1349525" y="198017"/>
                  </a:lnTo>
                  <a:lnTo>
                    <a:pt x="1349512" y="204367"/>
                  </a:lnTo>
                  <a:lnTo>
                    <a:pt x="1353514" y="204367"/>
                  </a:lnTo>
                  <a:lnTo>
                    <a:pt x="1353520" y="198017"/>
                  </a:lnTo>
                  <a:close/>
                </a:path>
                <a:path w="1353820" h="1295400">
                  <a:moveTo>
                    <a:pt x="6045" y="204367"/>
                  </a:moveTo>
                  <a:lnTo>
                    <a:pt x="2031" y="204367"/>
                  </a:lnTo>
                  <a:lnTo>
                    <a:pt x="2018" y="210717"/>
                  </a:lnTo>
                  <a:lnTo>
                    <a:pt x="6039" y="210717"/>
                  </a:lnTo>
                  <a:lnTo>
                    <a:pt x="6045" y="204367"/>
                  </a:lnTo>
                  <a:close/>
                </a:path>
                <a:path w="1353820" h="1295400">
                  <a:moveTo>
                    <a:pt x="1353514" y="204367"/>
                  </a:moveTo>
                  <a:lnTo>
                    <a:pt x="1349512" y="204367"/>
                  </a:lnTo>
                  <a:lnTo>
                    <a:pt x="1349500" y="210717"/>
                  </a:lnTo>
                  <a:lnTo>
                    <a:pt x="1353508" y="210717"/>
                  </a:lnTo>
                  <a:lnTo>
                    <a:pt x="1353514" y="204367"/>
                  </a:lnTo>
                  <a:close/>
                </a:path>
                <a:path w="1353820" h="1295400">
                  <a:moveTo>
                    <a:pt x="6039" y="210717"/>
                  </a:moveTo>
                  <a:lnTo>
                    <a:pt x="2018" y="210717"/>
                  </a:lnTo>
                  <a:lnTo>
                    <a:pt x="1993" y="223417"/>
                  </a:lnTo>
                  <a:lnTo>
                    <a:pt x="6026" y="223417"/>
                  </a:lnTo>
                  <a:lnTo>
                    <a:pt x="6039" y="210717"/>
                  </a:lnTo>
                  <a:close/>
                </a:path>
                <a:path w="1353820" h="1295400">
                  <a:moveTo>
                    <a:pt x="1353508" y="210717"/>
                  </a:moveTo>
                  <a:lnTo>
                    <a:pt x="1349500" y="210717"/>
                  </a:lnTo>
                  <a:lnTo>
                    <a:pt x="1349475" y="223417"/>
                  </a:lnTo>
                  <a:lnTo>
                    <a:pt x="1353495" y="223417"/>
                  </a:lnTo>
                  <a:lnTo>
                    <a:pt x="1353508" y="210717"/>
                  </a:lnTo>
                  <a:close/>
                </a:path>
                <a:path w="1353820" h="1295400">
                  <a:moveTo>
                    <a:pt x="6026" y="223417"/>
                  </a:moveTo>
                  <a:lnTo>
                    <a:pt x="1993" y="223417"/>
                  </a:lnTo>
                  <a:lnTo>
                    <a:pt x="1978" y="231037"/>
                  </a:lnTo>
                  <a:lnTo>
                    <a:pt x="6018" y="231037"/>
                  </a:lnTo>
                  <a:lnTo>
                    <a:pt x="6026" y="223417"/>
                  </a:lnTo>
                  <a:close/>
                </a:path>
                <a:path w="1353820" h="1295400">
                  <a:moveTo>
                    <a:pt x="1353495" y="223417"/>
                  </a:moveTo>
                  <a:lnTo>
                    <a:pt x="1349475" y="223417"/>
                  </a:lnTo>
                  <a:lnTo>
                    <a:pt x="1349460" y="231037"/>
                  </a:lnTo>
                  <a:lnTo>
                    <a:pt x="1353488" y="231037"/>
                  </a:lnTo>
                  <a:lnTo>
                    <a:pt x="1353495" y="223417"/>
                  </a:lnTo>
                  <a:close/>
                </a:path>
                <a:path w="1353820" h="1295400">
                  <a:moveTo>
                    <a:pt x="6018" y="231037"/>
                  </a:moveTo>
                  <a:lnTo>
                    <a:pt x="1978" y="231037"/>
                  </a:lnTo>
                  <a:lnTo>
                    <a:pt x="1968" y="236117"/>
                  </a:lnTo>
                  <a:lnTo>
                    <a:pt x="6013" y="236117"/>
                  </a:lnTo>
                  <a:lnTo>
                    <a:pt x="6018" y="231037"/>
                  </a:lnTo>
                  <a:close/>
                </a:path>
                <a:path w="1353820" h="1295400">
                  <a:moveTo>
                    <a:pt x="1353488" y="231037"/>
                  </a:moveTo>
                  <a:lnTo>
                    <a:pt x="1349460" y="231037"/>
                  </a:lnTo>
                  <a:lnTo>
                    <a:pt x="1349450" y="236117"/>
                  </a:lnTo>
                  <a:lnTo>
                    <a:pt x="1353483" y="236117"/>
                  </a:lnTo>
                  <a:lnTo>
                    <a:pt x="1353488" y="231037"/>
                  </a:lnTo>
                  <a:close/>
                </a:path>
                <a:path w="1353820" h="1295400">
                  <a:moveTo>
                    <a:pt x="6013" y="236117"/>
                  </a:moveTo>
                  <a:lnTo>
                    <a:pt x="1968" y="236117"/>
                  </a:lnTo>
                  <a:lnTo>
                    <a:pt x="1953" y="243737"/>
                  </a:lnTo>
                  <a:lnTo>
                    <a:pt x="6006" y="243737"/>
                  </a:lnTo>
                  <a:lnTo>
                    <a:pt x="6013" y="236117"/>
                  </a:lnTo>
                  <a:close/>
                </a:path>
                <a:path w="1353820" h="1295400">
                  <a:moveTo>
                    <a:pt x="1353483" y="236117"/>
                  </a:moveTo>
                  <a:lnTo>
                    <a:pt x="1349450" y="236117"/>
                  </a:lnTo>
                  <a:lnTo>
                    <a:pt x="1349434" y="243737"/>
                  </a:lnTo>
                  <a:lnTo>
                    <a:pt x="1353475" y="243737"/>
                  </a:lnTo>
                  <a:lnTo>
                    <a:pt x="1353483" y="236117"/>
                  </a:lnTo>
                  <a:close/>
                </a:path>
                <a:path w="1353820" h="1295400">
                  <a:moveTo>
                    <a:pt x="6006" y="243737"/>
                  </a:moveTo>
                  <a:lnTo>
                    <a:pt x="1953" y="243737"/>
                  </a:lnTo>
                  <a:lnTo>
                    <a:pt x="1943" y="248817"/>
                  </a:lnTo>
                  <a:lnTo>
                    <a:pt x="6001" y="248817"/>
                  </a:lnTo>
                  <a:lnTo>
                    <a:pt x="6006" y="243737"/>
                  </a:lnTo>
                  <a:close/>
                </a:path>
                <a:path w="1353820" h="1295400">
                  <a:moveTo>
                    <a:pt x="1353475" y="243737"/>
                  </a:moveTo>
                  <a:lnTo>
                    <a:pt x="1349434" y="243737"/>
                  </a:lnTo>
                  <a:lnTo>
                    <a:pt x="1349424" y="248817"/>
                  </a:lnTo>
                  <a:lnTo>
                    <a:pt x="1353470" y="248817"/>
                  </a:lnTo>
                  <a:lnTo>
                    <a:pt x="1353475" y="243737"/>
                  </a:lnTo>
                  <a:close/>
                </a:path>
                <a:path w="1353820" h="1295400">
                  <a:moveTo>
                    <a:pt x="6001" y="248817"/>
                  </a:moveTo>
                  <a:lnTo>
                    <a:pt x="1943" y="248817"/>
                  </a:lnTo>
                  <a:lnTo>
                    <a:pt x="1928" y="256437"/>
                  </a:lnTo>
                  <a:lnTo>
                    <a:pt x="5993" y="256437"/>
                  </a:lnTo>
                  <a:lnTo>
                    <a:pt x="6001" y="248817"/>
                  </a:lnTo>
                  <a:close/>
                </a:path>
                <a:path w="1353820" h="1295400">
                  <a:moveTo>
                    <a:pt x="1353470" y="248817"/>
                  </a:moveTo>
                  <a:lnTo>
                    <a:pt x="1349424" y="248817"/>
                  </a:lnTo>
                  <a:lnTo>
                    <a:pt x="1349409" y="256437"/>
                  </a:lnTo>
                  <a:lnTo>
                    <a:pt x="1353463" y="256437"/>
                  </a:lnTo>
                  <a:lnTo>
                    <a:pt x="1353470" y="248817"/>
                  </a:lnTo>
                  <a:close/>
                </a:path>
                <a:path w="1353820" h="1295400">
                  <a:moveTo>
                    <a:pt x="5993" y="256437"/>
                  </a:moveTo>
                  <a:lnTo>
                    <a:pt x="1928" y="256437"/>
                  </a:lnTo>
                  <a:lnTo>
                    <a:pt x="1903" y="269137"/>
                  </a:lnTo>
                  <a:lnTo>
                    <a:pt x="5981" y="269137"/>
                  </a:lnTo>
                  <a:lnTo>
                    <a:pt x="5993" y="256437"/>
                  </a:lnTo>
                  <a:close/>
                </a:path>
                <a:path w="1353820" h="1295400">
                  <a:moveTo>
                    <a:pt x="1353463" y="256437"/>
                  </a:moveTo>
                  <a:lnTo>
                    <a:pt x="1349409" y="256437"/>
                  </a:lnTo>
                  <a:lnTo>
                    <a:pt x="1349384" y="269137"/>
                  </a:lnTo>
                  <a:lnTo>
                    <a:pt x="1353450" y="269137"/>
                  </a:lnTo>
                  <a:lnTo>
                    <a:pt x="1353463" y="256437"/>
                  </a:lnTo>
                  <a:close/>
                </a:path>
                <a:path w="1353820" h="1295400">
                  <a:moveTo>
                    <a:pt x="5981" y="269137"/>
                  </a:moveTo>
                  <a:lnTo>
                    <a:pt x="1903" y="269137"/>
                  </a:lnTo>
                  <a:lnTo>
                    <a:pt x="1878" y="281837"/>
                  </a:lnTo>
                  <a:lnTo>
                    <a:pt x="5968" y="281837"/>
                  </a:lnTo>
                  <a:lnTo>
                    <a:pt x="5981" y="269137"/>
                  </a:lnTo>
                  <a:close/>
                </a:path>
                <a:path w="1353820" h="1295400">
                  <a:moveTo>
                    <a:pt x="1353450" y="269137"/>
                  </a:moveTo>
                  <a:lnTo>
                    <a:pt x="1349384" y="269137"/>
                  </a:lnTo>
                  <a:lnTo>
                    <a:pt x="1349359" y="281837"/>
                  </a:lnTo>
                  <a:lnTo>
                    <a:pt x="1353438" y="281837"/>
                  </a:lnTo>
                  <a:lnTo>
                    <a:pt x="1353450" y="269137"/>
                  </a:lnTo>
                  <a:close/>
                </a:path>
                <a:path w="1353820" h="1295400">
                  <a:moveTo>
                    <a:pt x="5968" y="281837"/>
                  </a:moveTo>
                  <a:lnTo>
                    <a:pt x="1878" y="281837"/>
                  </a:lnTo>
                  <a:lnTo>
                    <a:pt x="1868" y="286917"/>
                  </a:lnTo>
                  <a:lnTo>
                    <a:pt x="5963" y="286917"/>
                  </a:lnTo>
                  <a:lnTo>
                    <a:pt x="5968" y="281837"/>
                  </a:lnTo>
                  <a:close/>
                </a:path>
                <a:path w="1353820" h="1295400">
                  <a:moveTo>
                    <a:pt x="1353438" y="281837"/>
                  </a:moveTo>
                  <a:lnTo>
                    <a:pt x="1349359" y="281837"/>
                  </a:lnTo>
                  <a:lnTo>
                    <a:pt x="1349349" y="286917"/>
                  </a:lnTo>
                  <a:lnTo>
                    <a:pt x="1353433" y="286917"/>
                  </a:lnTo>
                  <a:lnTo>
                    <a:pt x="1353438" y="281837"/>
                  </a:lnTo>
                  <a:close/>
                </a:path>
                <a:path w="1353820" h="1295400">
                  <a:moveTo>
                    <a:pt x="5963" y="286917"/>
                  </a:moveTo>
                  <a:lnTo>
                    <a:pt x="1868" y="286917"/>
                  </a:lnTo>
                  <a:lnTo>
                    <a:pt x="1828" y="307237"/>
                  </a:lnTo>
                  <a:lnTo>
                    <a:pt x="5943" y="307237"/>
                  </a:lnTo>
                  <a:lnTo>
                    <a:pt x="5963" y="286917"/>
                  </a:lnTo>
                  <a:close/>
                </a:path>
                <a:path w="1353820" h="1295400">
                  <a:moveTo>
                    <a:pt x="1353433" y="286917"/>
                  </a:moveTo>
                  <a:lnTo>
                    <a:pt x="1349349" y="286917"/>
                  </a:lnTo>
                  <a:lnTo>
                    <a:pt x="1349309" y="307237"/>
                  </a:lnTo>
                  <a:lnTo>
                    <a:pt x="1353413" y="307237"/>
                  </a:lnTo>
                  <a:lnTo>
                    <a:pt x="1353433" y="286917"/>
                  </a:lnTo>
                  <a:close/>
                </a:path>
                <a:path w="1353820" h="1295400">
                  <a:moveTo>
                    <a:pt x="5943" y="307237"/>
                  </a:moveTo>
                  <a:lnTo>
                    <a:pt x="1828" y="307237"/>
                  </a:lnTo>
                  <a:lnTo>
                    <a:pt x="1816" y="313587"/>
                  </a:lnTo>
                  <a:lnTo>
                    <a:pt x="5937" y="313587"/>
                  </a:lnTo>
                  <a:lnTo>
                    <a:pt x="5943" y="307237"/>
                  </a:lnTo>
                  <a:close/>
                </a:path>
                <a:path w="1353820" h="1295400">
                  <a:moveTo>
                    <a:pt x="1353413" y="307237"/>
                  </a:moveTo>
                  <a:lnTo>
                    <a:pt x="1349309" y="307237"/>
                  </a:lnTo>
                  <a:lnTo>
                    <a:pt x="1349296" y="313587"/>
                  </a:lnTo>
                  <a:lnTo>
                    <a:pt x="1353407" y="313587"/>
                  </a:lnTo>
                  <a:lnTo>
                    <a:pt x="1353413" y="307237"/>
                  </a:lnTo>
                  <a:close/>
                </a:path>
                <a:path w="1353820" h="1295400">
                  <a:moveTo>
                    <a:pt x="5937" y="313587"/>
                  </a:moveTo>
                  <a:lnTo>
                    <a:pt x="1816" y="313587"/>
                  </a:lnTo>
                  <a:lnTo>
                    <a:pt x="1803" y="319937"/>
                  </a:lnTo>
                  <a:lnTo>
                    <a:pt x="5930" y="319937"/>
                  </a:lnTo>
                  <a:lnTo>
                    <a:pt x="5937" y="313587"/>
                  </a:lnTo>
                  <a:close/>
                </a:path>
                <a:path w="1353820" h="1295400">
                  <a:moveTo>
                    <a:pt x="1353407" y="313587"/>
                  </a:moveTo>
                  <a:lnTo>
                    <a:pt x="1349296" y="313587"/>
                  </a:lnTo>
                  <a:lnTo>
                    <a:pt x="1349284" y="319937"/>
                  </a:lnTo>
                  <a:lnTo>
                    <a:pt x="1353400" y="319937"/>
                  </a:lnTo>
                  <a:lnTo>
                    <a:pt x="1353407" y="313587"/>
                  </a:lnTo>
                  <a:close/>
                </a:path>
                <a:path w="1353820" h="1295400">
                  <a:moveTo>
                    <a:pt x="5930" y="319937"/>
                  </a:moveTo>
                  <a:lnTo>
                    <a:pt x="1803" y="319937"/>
                  </a:lnTo>
                  <a:lnTo>
                    <a:pt x="1791" y="326287"/>
                  </a:lnTo>
                  <a:lnTo>
                    <a:pt x="5924" y="326287"/>
                  </a:lnTo>
                  <a:lnTo>
                    <a:pt x="5930" y="319937"/>
                  </a:lnTo>
                  <a:close/>
                </a:path>
                <a:path w="1353820" h="1295400">
                  <a:moveTo>
                    <a:pt x="1353400" y="319937"/>
                  </a:moveTo>
                  <a:lnTo>
                    <a:pt x="1349284" y="319937"/>
                  </a:lnTo>
                  <a:lnTo>
                    <a:pt x="1349271" y="326287"/>
                  </a:lnTo>
                  <a:lnTo>
                    <a:pt x="1353394" y="326287"/>
                  </a:lnTo>
                  <a:lnTo>
                    <a:pt x="1353400" y="319937"/>
                  </a:lnTo>
                  <a:close/>
                </a:path>
                <a:path w="1353820" h="1295400">
                  <a:moveTo>
                    <a:pt x="5924" y="326287"/>
                  </a:moveTo>
                  <a:lnTo>
                    <a:pt x="1791" y="326287"/>
                  </a:lnTo>
                  <a:lnTo>
                    <a:pt x="1778" y="332637"/>
                  </a:lnTo>
                  <a:lnTo>
                    <a:pt x="5918" y="332637"/>
                  </a:lnTo>
                  <a:lnTo>
                    <a:pt x="5924" y="326287"/>
                  </a:lnTo>
                  <a:close/>
                </a:path>
                <a:path w="1353820" h="1295400">
                  <a:moveTo>
                    <a:pt x="1353394" y="326287"/>
                  </a:moveTo>
                  <a:lnTo>
                    <a:pt x="1349271" y="326287"/>
                  </a:lnTo>
                  <a:lnTo>
                    <a:pt x="1349258" y="332637"/>
                  </a:lnTo>
                  <a:lnTo>
                    <a:pt x="1353388" y="332637"/>
                  </a:lnTo>
                  <a:lnTo>
                    <a:pt x="1353394" y="326287"/>
                  </a:lnTo>
                  <a:close/>
                </a:path>
                <a:path w="1353820" h="1295400">
                  <a:moveTo>
                    <a:pt x="5918" y="332637"/>
                  </a:moveTo>
                  <a:lnTo>
                    <a:pt x="1778" y="332637"/>
                  </a:lnTo>
                  <a:lnTo>
                    <a:pt x="1769" y="337717"/>
                  </a:lnTo>
                  <a:lnTo>
                    <a:pt x="5913" y="337717"/>
                  </a:lnTo>
                  <a:lnTo>
                    <a:pt x="5918" y="332637"/>
                  </a:lnTo>
                  <a:close/>
                </a:path>
                <a:path w="1353820" h="1295400">
                  <a:moveTo>
                    <a:pt x="1353388" y="332637"/>
                  </a:moveTo>
                  <a:lnTo>
                    <a:pt x="1349258" y="332637"/>
                  </a:lnTo>
                  <a:lnTo>
                    <a:pt x="1349248" y="337717"/>
                  </a:lnTo>
                  <a:lnTo>
                    <a:pt x="1353383" y="337717"/>
                  </a:lnTo>
                  <a:lnTo>
                    <a:pt x="1353388" y="332637"/>
                  </a:lnTo>
                  <a:close/>
                </a:path>
                <a:path w="1353820" h="1295400">
                  <a:moveTo>
                    <a:pt x="5913" y="337717"/>
                  </a:moveTo>
                  <a:lnTo>
                    <a:pt x="1769" y="337717"/>
                  </a:lnTo>
                  <a:lnTo>
                    <a:pt x="1754" y="345337"/>
                  </a:lnTo>
                  <a:lnTo>
                    <a:pt x="5905" y="345337"/>
                  </a:lnTo>
                  <a:lnTo>
                    <a:pt x="5913" y="337717"/>
                  </a:lnTo>
                  <a:close/>
                </a:path>
                <a:path w="1353820" h="1295400">
                  <a:moveTo>
                    <a:pt x="1353383" y="337717"/>
                  </a:moveTo>
                  <a:lnTo>
                    <a:pt x="1349248" y="337717"/>
                  </a:lnTo>
                  <a:lnTo>
                    <a:pt x="1349233" y="345337"/>
                  </a:lnTo>
                  <a:lnTo>
                    <a:pt x="1353375" y="345337"/>
                  </a:lnTo>
                  <a:lnTo>
                    <a:pt x="1353383" y="337717"/>
                  </a:lnTo>
                  <a:close/>
                </a:path>
                <a:path w="1353820" h="1295400">
                  <a:moveTo>
                    <a:pt x="5905" y="345337"/>
                  </a:moveTo>
                  <a:lnTo>
                    <a:pt x="1754" y="345337"/>
                  </a:lnTo>
                  <a:lnTo>
                    <a:pt x="1741" y="351687"/>
                  </a:lnTo>
                  <a:lnTo>
                    <a:pt x="5899" y="351687"/>
                  </a:lnTo>
                  <a:lnTo>
                    <a:pt x="5905" y="345337"/>
                  </a:lnTo>
                  <a:close/>
                </a:path>
                <a:path w="1353820" h="1295400">
                  <a:moveTo>
                    <a:pt x="1353375" y="345337"/>
                  </a:moveTo>
                  <a:lnTo>
                    <a:pt x="1349233" y="345337"/>
                  </a:lnTo>
                  <a:lnTo>
                    <a:pt x="1349221" y="351687"/>
                  </a:lnTo>
                  <a:lnTo>
                    <a:pt x="1353369" y="351687"/>
                  </a:lnTo>
                  <a:lnTo>
                    <a:pt x="1353375" y="345337"/>
                  </a:lnTo>
                  <a:close/>
                </a:path>
                <a:path w="1353820" h="1295400">
                  <a:moveTo>
                    <a:pt x="5899" y="351687"/>
                  </a:moveTo>
                  <a:lnTo>
                    <a:pt x="1741" y="351687"/>
                  </a:lnTo>
                  <a:lnTo>
                    <a:pt x="1719" y="363117"/>
                  </a:lnTo>
                  <a:lnTo>
                    <a:pt x="5888" y="363117"/>
                  </a:lnTo>
                  <a:lnTo>
                    <a:pt x="5899" y="351687"/>
                  </a:lnTo>
                  <a:close/>
                </a:path>
                <a:path w="1353820" h="1295400">
                  <a:moveTo>
                    <a:pt x="1353369" y="351687"/>
                  </a:moveTo>
                  <a:lnTo>
                    <a:pt x="1349221" y="351687"/>
                  </a:lnTo>
                  <a:lnTo>
                    <a:pt x="1349198" y="363117"/>
                  </a:lnTo>
                  <a:lnTo>
                    <a:pt x="1353358" y="363117"/>
                  </a:lnTo>
                  <a:lnTo>
                    <a:pt x="1353369" y="351687"/>
                  </a:lnTo>
                  <a:close/>
                </a:path>
                <a:path w="1353820" h="1295400">
                  <a:moveTo>
                    <a:pt x="5888" y="363117"/>
                  </a:moveTo>
                  <a:lnTo>
                    <a:pt x="1719" y="363117"/>
                  </a:lnTo>
                  <a:lnTo>
                    <a:pt x="1492" y="478687"/>
                  </a:lnTo>
                  <a:lnTo>
                    <a:pt x="5773" y="478687"/>
                  </a:lnTo>
                  <a:lnTo>
                    <a:pt x="5888" y="363117"/>
                  </a:lnTo>
                  <a:close/>
                </a:path>
                <a:path w="1353820" h="1295400">
                  <a:moveTo>
                    <a:pt x="1353358" y="363117"/>
                  </a:moveTo>
                  <a:lnTo>
                    <a:pt x="1349198" y="363117"/>
                  </a:lnTo>
                  <a:lnTo>
                    <a:pt x="1348969" y="478687"/>
                  </a:lnTo>
                  <a:lnTo>
                    <a:pt x="1353244" y="478687"/>
                  </a:lnTo>
                  <a:lnTo>
                    <a:pt x="1353358" y="363117"/>
                  </a:lnTo>
                  <a:close/>
                </a:path>
                <a:path w="1353820" h="1295400">
                  <a:moveTo>
                    <a:pt x="5773" y="478687"/>
                  </a:moveTo>
                  <a:lnTo>
                    <a:pt x="1492" y="478687"/>
                  </a:lnTo>
                  <a:lnTo>
                    <a:pt x="1367" y="542187"/>
                  </a:lnTo>
                  <a:lnTo>
                    <a:pt x="5710" y="542187"/>
                  </a:lnTo>
                  <a:lnTo>
                    <a:pt x="5773" y="478687"/>
                  </a:lnTo>
                  <a:close/>
                </a:path>
                <a:path w="1353820" h="1295400">
                  <a:moveTo>
                    <a:pt x="1353244" y="478687"/>
                  </a:moveTo>
                  <a:lnTo>
                    <a:pt x="1348969" y="478687"/>
                  </a:lnTo>
                  <a:lnTo>
                    <a:pt x="1348843" y="542187"/>
                  </a:lnTo>
                  <a:lnTo>
                    <a:pt x="1353182" y="542187"/>
                  </a:lnTo>
                  <a:lnTo>
                    <a:pt x="1353244" y="478687"/>
                  </a:lnTo>
                  <a:close/>
                </a:path>
                <a:path w="1353820" h="1295400">
                  <a:moveTo>
                    <a:pt x="5710" y="542187"/>
                  </a:moveTo>
                  <a:lnTo>
                    <a:pt x="1367" y="542187"/>
                  </a:lnTo>
                  <a:lnTo>
                    <a:pt x="1230" y="612037"/>
                  </a:lnTo>
                  <a:lnTo>
                    <a:pt x="5641" y="612037"/>
                  </a:lnTo>
                  <a:lnTo>
                    <a:pt x="5710" y="542187"/>
                  </a:lnTo>
                  <a:close/>
                </a:path>
                <a:path w="1353820" h="1295400">
                  <a:moveTo>
                    <a:pt x="1353182" y="542187"/>
                  </a:moveTo>
                  <a:lnTo>
                    <a:pt x="1348843" y="542187"/>
                  </a:lnTo>
                  <a:lnTo>
                    <a:pt x="1348705" y="612037"/>
                  </a:lnTo>
                  <a:lnTo>
                    <a:pt x="1353113" y="612037"/>
                  </a:lnTo>
                  <a:lnTo>
                    <a:pt x="1353182" y="542187"/>
                  </a:lnTo>
                  <a:close/>
                </a:path>
                <a:path w="1353820" h="1295400">
                  <a:moveTo>
                    <a:pt x="5641" y="612037"/>
                  </a:moveTo>
                  <a:lnTo>
                    <a:pt x="1230" y="612037"/>
                  </a:lnTo>
                  <a:lnTo>
                    <a:pt x="970" y="744117"/>
                  </a:lnTo>
                  <a:lnTo>
                    <a:pt x="5510" y="744117"/>
                  </a:lnTo>
                  <a:lnTo>
                    <a:pt x="5641" y="612037"/>
                  </a:lnTo>
                  <a:close/>
                </a:path>
                <a:path w="1353820" h="1295400">
                  <a:moveTo>
                    <a:pt x="1353113" y="612037"/>
                  </a:moveTo>
                  <a:lnTo>
                    <a:pt x="1348705" y="612037"/>
                  </a:lnTo>
                  <a:lnTo>
                    <a:pt x="1348444" y="744117"/>
                  </a:lnTo>
                  <a:lnTo>
                    <a:pt x="1352984" y="744117"/>
                  </a:lnTo>
                  <a:lnTo>
                    <a:pt x="1353113" y="612037"/>
                  </a:lnTo>
                  <a:close/>
                </a:path>
                <a:path w="1353820" h="1295400">
                  <a:moveTo>
                    <a:pt x="5510" y="744117"/>
                  </a:moveTo>
                  <a:lnTo>
                    <a:pt x="970" y="744117"/>
                  </a:lnTo>
                  <a:lnTo>
                    <a:pt x="833" y="813967"/>
                  </a:lnTo>
                  <a:lnTo>
                    <a:pt x="5441" y="813967"/>
                  </a:lnTo>
                  <a:lnTo>
                    <a:pt x="5510" y="744117"/>
                  </a:lnTo>
                  <a:close/>
                </a:path>
                <a:path w="1353820" h="1295400">
                  <a:moveTo>
                    <a:pt x="1352984" y="744117"/>
                  </a:moveTo>
                  <a:lnTo>
                    <a:pt x="1348444" y="744117"/>
                  </a:lnTo>
                  <a:lnTo>
                    <a:pt x="1348305" y="813967"/>
                  </a:lnTo>
                  <a:lnTo>
                    <a:pt x="1352915" y="813967"/>
                  </a:lnTo>
                  <a:lnTo>
                    <a:pt x="1352984" y="744117"/>
                  </a:lnTo>
                  <a:close/>
                </a:path>
                <a:path w="1353820" h="1295400">
                  <a:moveTo>
                    <a:pt x="5441" y="813967"/>
                  </a:moveTo>
                  <a:lnTo>
                    <a:pt x="833" y="813967"/>
                  </a:lnTo>
                  <a:lnTo>
                    <a:pt x="603" y="930807"/>
                  </a:lnTo>
                  <a:lnTo>
                    <a:pt x="5326" y="930807"/>
                  </a:lnTo>
                  <a:lnTo>
                    <a:pt x="5441" y="813967"/>
                  </a:lnTo>
                  <a:close/>
                </a:path>
                <a:path w="1353820" h="1295400">
                  <a:moveTo>
                    <a:pt x="1352915" y="813967"/>
                  </a:moveTo>
                  <a:lnTo>
                    <a:pt x="1348305" y="813967"/>
                  </a:lnTo>
                  <a:lnTo>
                    <a:pt x="1348074" y="930807"/>
                  </a:lnTo>
                  <a:lnTo>
                    <a:pt x="1352800" y="930807"/>
                  </a:lnTo>
                  <a:lnTo>
                    <a:pt x="1352915" y="813967"/>
                  </a:lnTo>
                  <a:close/>
                </a:path>
                <a:path w="1353820" h="1295400">
                  <a:moveTo>
                    <a:pt x="5326" y="930807"/>
                  </a:moveTo>
                  <a:lnTo>
                    <a:pt x="603" y="930807"/>
                  </a:lnTo>
                  <a:lnTo>
                    <a:pt x="596" y="934617"/>
                  </a:lnTo>
                  <a:lnTo>
                    <a:pt x="5322" y="934617"/>
                  </a:lnTo>
                  <a:lnTo>
                    <a:pt x="5326" y="930807"/>
                  </a:lnTo>
                  <a:close/>
                </a:path>
                <a:path w="1353820" h="1295400">
                  <a:moveTo>
                    <a:pt x="1352800" y="930807"/>
                  </a:moveTo>
                  <a:lnTo>
                    <a:pt x="1348074" y="930807"/>
                  </a:lnTo>
                  <a:lnTo>
                    <a:pt x="1348066" y="934617"/>
                  </a:lnTo>
                  <a:lnTo>
                    <a:pt x="1352797" y="934617"/>
                  </a:lnTo>
                  <a:lnTo>
                    <a:pt x="1352800" y="930807"/>
                  </a:lnTo>
                  <a:close/>
                </a:path>
                <a:path w="1353820" h="1295400">
                  <a:moveTo>
                    <a:pt x="5322" y="934617"/>
                  </a:moveTo>
                  <a:lnTo>
                    <a:pt x="596" y="934617"/>
                  </a:lnTo>
                  <a:lnTo>
                    <a:pt x="591" y="937157"/>
                  </a:lnTo>
                  <a:lnTo>
                    <a:pt x="5319" y="937157"/>
                  </a:lnTo>
                  <a:lnTo>
                    <a:pt x="5322" y="934617"/>
                  </a:lnTo>
                  <a:close/>
                </a:path>
                <a:path w="1353820" h="1295400">
                  <a:moveTo>
                    <a:pt x="1352797" y="934617"/>
                  </a:moveTo>
                  <a:lnTo>
                    <a:pt x="1348066" y="934617"/>
                  </a:lnTo>
                  <a:lnTo>
                    <a:pt x="1348061" y="937157"/>
                  </a:lnTo>
                  <a:lnTo>
                    <a:pt x="1352794" y="937157"/>
                  </a:lnTo>
                  <a:lnTo>
                    <a:pt x="1352797" y="934617"/>
                  </a:lnTo>
                  <a:close/>
                </a:path>
                <a:path w="1353820" h="1295400">
                  <a:moveTo>
                    <a:pt x="5319" y="937157"/>
                  </a:moveTo>
                  <a:lnTo>
                    <a:pt x="591" y="937157"/>
                  </a:lnTo>
                  <a:lnTo>
                    <a:pt x="558" y="953667"/>
                  </a:lnTo>
                  <a:lnTo>
                    <a:pt x="5303" y="953667"/>
                  </a:lnTo>
                  <a:lnTo>
                    <a:pt x="5319" y="937157"/>
                  </a:lnTo>
                  <a:close/>
                </a:path>
                <a:path w="1353820" h="1295400">
                  <a:moveTo>
                    <a:pt x="1352794" y="937157"/>
                  </a:moveTo>
                  <a:lnTo>
                    <a:pt x="1348061" y="937157"/>
                  </a:lnTo>
                  <a:lnTo>
                    <a:pt x="1348029" y="953667"/>
                  </a:lnTo>
                  <a:lnTo>
                    <a:pt x="1352778" y="953667"/>
                  </a:lnTo>
                  <a:lnTo>
                    <a:pt x="1352794" y="937157"/>
                  </a:lnTo>
                  <a:close/>
                </a:path>
                <a:path w="1353820" h="1295400">
                  <a:moveTo>
                    <a:pt x="5303" y="953667"/>
                  </a:moveTo>
                  <a:lnTo>
                    <a:pt x="558" y="953667"/>
                  </a:lnTo>
                  <a:lnTo>
                    <a:pt x="404" y="1032407"/>
                  </a:lnTo>
                  <a:lnTo>
                    <a:pt x="5225" y="1032407"/>
                  </a:lnTo>
                  <a:lnTo>
                    <a:pt x="5303" y="953667"/>
                  </a:lnTo>
                  <a:close/>
                </a:path>
                <a:path w="1353820" h="1295400">
                  <a:moveTo>
                    <a:pt x="1352778" y="953667"/>
                  </a:moveTo>
                  <a:lnTo>
                    <a:pt x="1348029" y="953667"/>
                  </a:lnTo>
                  <a:lnTo>
                    <a:pt x="1347873" y="1032407"/>
                  </a:lnTo>
                  <a:lnTo>
                    <a:pt x="1352700" y="1032407"/>
                  </a:lnTo>
                  <a:lnTo>
                    <a:pt x="1352778" y="953667"/>
                  </a:lnTo>
                  <a:close/>
                </a:path>
                <a:path w="1353820" h="1295400">
                  <a:moveTo>
                    <a:pt x="5225" y="1032407"/>
                  </a:moveTo>
                  <a:lnTo>
                    <a:pt x="404" y="1032407"/>
                  </a:lnTo>
                  <a:lnTo>
                    <a:pt x="396" y="1036217"/>
                  </a:lnTo>
                  <a:lnTo>
                    <a:pt x="5221" y="1036217"/>
                  </a:lnTo>
                  <a:lnTo>
                    <a:pt x="5225" y="1032407"/>
                  </a:lnTo>
                  <a:close/>
                </a:path>
                <a:path w="1353820" h="1295400">
                  <a:moveTo>
                    <a:pt x="1352700" y="1032407"/>
                  </a:moveTo>
                  <a:lnTo>
                    <a:pt x="1347873" y="1032407"/>
                  </a:lnTo>
                  <a:lnTo>
                    <a:pt x="1347865" y="1036217"/>
                  </a:lnTo>
                  <a:lnTo>
                    <a:pt x="1352697" y="1036217"/>
                  </a:lnTo>
                  <a:lnTo>
                    <a:pt x="1352700" y="1032407"/>
                  </a:lnTo>
                  <a:close/>
                </a:path>
                <a:path w="1353820" h="1295400">
                  <a:moveTo>
                    <a:pt x="5221" y="1036217"/>
                  </a:moveTo>
                  <a:lnTo>
                    <a:pt x="396" y="1036217"/>
                  </a:lnTo>
                  <a:lnTo>
                    <a:pt x="391" y="1038757"/>
                  </a:lnTo>
                  <a:lnTo>
                    <a:pt x="5219" y="1038757"/>
                  </a:lnTo>
                  <a:lnTo>
                    <a:pt x="5221" y="1036217"/>
                  </a:lnTo>
                  <a:close/>
                </a:path>
                <a:path w="1353820" h="1295400">
                  <a:moveTo>
                    <a:pt x="1352697" y="1036217"/>
                  </a:moveTo>
                  <a:lnTo>
                    <a:pt x="1347865" y="1036217"/>
                  </a:lnTo>
                  <a:lnTo>
                    <a:pt x="1347860" y="1038757"/>
                  </a:lnTo>
                  <a:lnTo>
                    <a:pt x="1352694" y="1038757"/>
                  </a:lnTo>
                  <a:lnTo>
                    <a:pt x="1352697" y="1036217"/>
                  </a:lnTo>
                  <a:close/>
                </a:path>
                <a:path w="1353820" h="1295400">
                  <a:moveTo>
                    <a:pt x="5219" y="1038757"/>
                  </a:moveTo>
                  <a:lnTo>
                    <a:pt x="391" y="1038757"/>
                  </a:lnTo>
                  <a:lnTo>
                    <a:pt x="384" y="1042567"/>
                  </a:lnTo>
                  <a:lnTo>
                    <a:pt x="5215" y="1042567"/>
                  </a:lnTo>
                  <a:lnTo>
                    <a:pt x="5219" y="1038757"/>
                  </a:lnTo>
                  <a:close/>
                </a:path>
                <a:path w="1353820" h="1295400">
                  <a:moveTo>
                    <a:pt x="1352694" y="1038757"/>
                  </a:moveTo>
                  <a:lnTo>
                    <a:pt x="1347860" y="1038757"/>
                  </a:lnTo>
                  <a:lnTo>
                    <a:pt x="1347853" y="1042567"/>
                  </a:lnTo>
                  <a:lnTo>
                    <a:pt x="1352690" y="1042567"/>
                  </a:lnTo>
                  <a:lnTo>
                    <a:pt x="1352694" y="1038757"/>
                  </a:lnTo>
                  <a:close/>
                </a:path>
                <a:path w="1353820" h="1295400">
                  <a:moveTo>
                    <a:pt x="5215" y="1042567"/>
                  </a:moveTo>
                  <a:lnTo>
                    <a:pt x="384" y="1042567"/>
                  </a:lnTo>
                  <a:lnTo>
                    <a:pt x="296" y="1087017"/>
                  </a:lnTo>
                  <a:lnTo>
                    <a:pt x="5171" y="1087017"/>
                  </a:lnTo>
                  <a:lnTo>
                    <a:pt x="5215" y="1042567"/>
                  </a:lnTo>
                  <a:close/>
                </a:path>
                <a:path w="1353820" h="1295400">
                  <a:moveTo>
                    <a:pt x="1352690" y="1042567"/>
                  </a:moveTo>
                  <a:lnTo>
                    <a:pt x="1347853" y="1042567"/>
                  </a:lnTo>
                  <a:lnTo>
                    <a:pt x="1347765" y="1087017"/>
                  </a:lnTo>
                  <a:lnTo>
                    <a:pt x="1352647" y="1087017"/>
                  </a:lnTo>
                  <a:lnTo>
                    <a:pt x="1352690" y="1042567"/>
                  </a:lnTo>
                  <a:close/>
                </a:path>
                <a:path w="1353820" h="1295400">
                  <a:moveTo>
                    <a:pt x="5171" y="1087017"/>
                  </a:moveTo>
                  <a:lnTo>
                    <a:pt x="296" y="1087017"/>
                  </a:lnTo>
                  <a:lnTo>
                    <a:pt x="284" y="1093367"/>
                  </a:lnTo>
                  <a:lnTo>
                    <a:pt x="5165" y="1093367"/>
                  </a:lnTo>
                  <a:lnTo>
                    <a:pt x="5171" y="1087017"/>
                  </a:lnTo>
                  <a:close/>
                </a:path>
                <a:path w="1353820" h="1295400">
                  <a:moveTo>
                    <a:pt x="1352647" y="1087017"/>
                  </a:moveTo>
                  <a:lnTo>
                    <a:pt x="1347765" y="1087017"/>
                  </a:lnTo>
                  <a:lnTo>
                    <a:pt x="1347752" y="1093367"/>
                  </a:lnTo>
                  <a:lnTo>
                    <a:pt x="1352641" y="1093367"/>
                  </a:lnTo>
                  <a:lnTo>
                    <a:pt x="1352647" y="1087017"/>
                  </a:lnTo>
                  <a:close/>
                </a:path>
                <a:path w="1353820" h="1295400">
                  <a:moveTo>
                    <a:pt x="5114" y="1144294"/>
                  </a:moveTo>
                  <a:lnTo>
                    <a:pt x="184" y="1144294"/>
                  </a:lnTo>
                  <a:lnTo>
                    <a:pt x="172" y="1150517"/>
                  </a:lnTo>
                  <a:lnTo>
                    <a:pt x="5108" y="1150517"/>
                  </a:lnTo>
                  <a:lnTo>
                    <a:pt x="5114" y="1144294"/>
                  </a:lnTo>
                  <a:close/>
                </a:path>
                <a:path w="1353820" h="1295400">
                  <a:moveTo>
                    <a:pt x="1352591" y="1144294"/>
                  </a:moveTo>
                  <a:lnTo>
                    <a:pt x="1347651" y="1144294"/>
                  </a:lnTo>
                  <a:lnTo>
                    <a:pt x="1347639" y="1150517"/>
                  </a:lnTo>
                  <a:lnTo>
                    <a:pt x="1352584" y="1150517"/>
                  </a:lnTo>
                  <a:lnTo>
                    <a:pt x="1352591" y="1144294"/>
                  </a:lnTo>
                  <a:close/>
                </a:path>
                <a:path w="1353820" h="1295400">
                  <a:moveTo>
                    <a:pt x="1347651" y="1144167"/>
                  </a:moveTo>
                  <a:lnTo>
                    <a:pt x="5114" y="1144294"/>
                  </a:lnTo>
                  <a:lnTo>
                    <a:pt x="1347651" y="1144294"/>
                  </a:lnTo>
                  <a:lnTo>
                    <a:pt x="1347651" y="1144167"/>
                  </a:lnTo>
                  <a:close/>
                </a:path>
                <a:path w="1353820" h="1295400">
                  <a:moveTo>
                    <a:pt x="5118" y="1140484"/>
                  </a:moveTo>
                  <a:lnTo>
                    <a:pt x="192" y="1140484"/>
                  </a:lnTo>
                  <a:lnTo>
                    <a:pt x="184" y="1144167"/>
                  </a:lnTo>
                  <a:lnTo>
                    <a:pt x="5114" y="1144167"/>
                  </a:lnTo>
                  <a:lnTo>
                    <a:pt x="5118" y="1140484"/>
                  </a:lnTo>
                  <a:close/>
                </a:path>
                <a:path w="1353820" h="1295400">
                  <a:moveTo>
                    <a:pt x="1352594" y="1140484"/>
                  </a:moveTo>
                  <a:lnTo>
                    <a:pt x="1347659" y="1140484"/>
                  </a:lnTo>
                  <a:lnTo>
                    <a:pt x="1347651" y="1144167"/>
                  </a:lnTo>
                  <a:lnTo>
                    <a:pt x="1352591" y="1144167"/>
                  </a:lnTo>
                  <a:lnTo>
                    <a:pt x="1352594" y="1140484"/>
                  </a:lnTo>
                  <a:close/>
                </a:path>
                <a:path w="1353820" h="1295400">
                  <a:moveTo>
                    <a:pt x="5124" y="1134134"/>
                  </a:moveTo>
                  <a:lnTo>
                    <a:pt x="204" y="1134134"/>
                  </a:lnTo>
                  <a:lnTo>
                    <a:pt x="192" y="1140484"/>
                  </a:lnTo>
                  <a:lnTo>
                    <a:pt x="5118" y="1140483"/>
                  </a:lnTo>
                  <a:lnTo>
                    <a:pt x="5124" y="1134134"/>
                  </a:lnTo>
                  <a:close/>
                </a:path>
                <a:path w="1353820" h="1295400">
                  <a:moveTo>
                    <a:pt x="1347659" y="1140357"/>
                  </a:moveTo>
                  <a:lnTo>
                    <a:pt x="5118" y="1140484"/>
                  </a:lnTo>
                  <a:lnTo>
                    <a:pt x="1347659" y="1140484"/>
                  </a:lnTo>
                  <a:close/>
                </a:path>
                <a:path w="1353820" h="1295400">
                  <a:moveTo>
                    <a:pt x="1352601" y="1134134"/>
                  </a:moveTo>
                  <a:lnTo>
                    <a:pt x="1347672" y="1134134"/>
                  </a:lnTo>
                  <a:lnTo>
                    <a:pt x="1347659" y="1140357"/>
                  </a:lnTo>
                  <a:lnTo>
                    <a:pt x="1352594" y="1140357"/>
                  </a:lnTo>
                  <a:lnTo>
                    <a:pt x="1352601" y="1134134"/>
                  </a:lnTo>
                  <a:close/>
                </a:path>
                <a:path w="1353820" h="1295400">
                  <a:moveTo>
                    <a:pt x="5147" y="1111274"/>
                  </a:moveTo>
                  <a:lnTo>
                    <a:pt x="249" y="1111274"/>
                  </a:lnTo>
                  <a:lnTo>
                    <a:pt x="204" y="1134134"/>
                  </a:lnTo>
                  <a:lnTo>
                    <a:pt x="5124" y="1134133"/>
                  </a:lnTo>
                  <a:lnTo>
                    <a:pt x="5147" y="1111274"/>
                  </a:lnTo>
                  <a:close/>
                </a:path>
                <a:path w="1353820" h="1295400">
                  <a:moveTo>
                    <a:pt x="1347672" y="1134007"/>
                  </a:moveTo>
                  <a:lnTo>
                    <a:pt x="5124" y="1134134"/>
                  </a:lnTo>
                  <a:lnTo>
                    <a:pt x="1347672" y="1134134"/>
                  </a:lnTo>
                  <a:close/>
                </a:path>
                <a:path w="1353820" h="1295400">
                  <a:moveTo>
                    <a:pt x="1352623" y="1111274"/>
                  </a:moveTo>
                  <a:lnTo>
                    <a:pt x="1347717" y="1111274"/>
                  </a:lnTo>
                  <a:lnTo>
                    <a:pt x="1347674" y="1132737"/>
                  </a:lnTo>
                  <a:lnTo>
                    <a:pt x="5126" y="1132864"/>
                  </a:lnTo>
                  <a:lnTo>
                    <a:pt x="1347674" y="1132864"/>
                  </a:lnTo>
                  <a:lnTo>
                    <a:pt x="1347672" y="1134007"/>
                  </a:lnTo>
                  <a:lnTo>
                    <a:pt x="1352601" y="1134007"/>
                  </a:lnTo>
                  <a:lnTo>
                    <a:pt x="1352623" y="1111274"/>
                  </a:lnTo>
                  <a:close/>
                </a:path>
                <a:path w="1353820" h="1295400">
                  <a:moveTo>
                    <a:pt x="1347687" y="1126387"/>
                  </a:moveTo>
                  <a:lnTo>
                    <a:pt x="5132" y="1126514"/>
                  </a:lnTo>
                  <a:lnTo>
                    <a:pt x="1347686" y="1126514"/>
                  </a:lnTo>
                  <a:lnTo>
                    <a:pt x="1347687" y="1126387"/>
                  </a:lnTo>
                  <a:close/>
                </a:path>
                <a:path w="1353820" h="1295400">
                  <a:moveTo>
                    <a:pt x="5148" y="1110004"/>
                  </a:moveTo>
                  <a:lnTo>
                    <a:pt x="252" y="1110004"/>
                  </a:lnTo>
                  <a:lnTo>
                    <a:pt x="249" y="1111274"/>
                  </a:lnTo>
                  <a:lnTo>
                    <a:pt x="5147" y="1111273"/>
                  </a:lnTo>
                  <a:lnTo>
                    <a:pt x="5148" y="1110004"/>
                  </a:lnTo>
                  <a:close/>
                </a:path>
                <a:path w="1353820" h="1295400">
                  <a:moveTo>
                    <a:pt x="1347717" y="1111147"/>
                  </a:moveTo>
                  <a:lnTo>
                    <a:pt x="5147" y="1111274"/>
                  </a:lnTo>
                  <a:lnTo>
                    <a:pt x="1347717" y="1111274"/>
                  </a:lnTo>
                  <a:close/>
                </a:path>
                <a:path w="1353820" h="1295400">
                  <a:moveTo>
                    <a:pt x="1352624" y="1110004"/>
                  </a:moveTo>
                  <a:lnTo>
                    <a:pt x="1347719" y="1110004"/>
                  </a:lnTo>
                  <a:lnTo>
                    <a:pt x="1347717" y="1111147"/>
                  </a:lnTo>
                  <a:lnTo>
                    <a:pt x="1352623" y="1111147"/>
                  </a:lnTo>
                  <a:lnTo>
                    <a:pt x="1352624" y="1110004"/>
                  </a:lnTo>
                  <a:close/>
                </a:path>
                <a:path w="1353820" h="1295400">
                  <a:moveTo>
                    <a:pt x="5153" y="1104924"/>
                  </a:moveTo>
                  <a:lnTo>
                    <a:pt x="261" y="1104924"/>
                  </a:lnTo>
                  <a:lnTo>
                    <a:pt x="252" y="1110004"/>
                  </a:lnTo>
                  <a:lnTo>
                    <a:pt x="5148" y="1110003"/>
                  </a:lnTo>
                  <a:lnTo>
                    <a:pt x="5153" y="1104924"/>
                  </a:lnTo>
                  <a:close/>
                </a:path>
                <a:path w="1353820" h="1295400">
                  <a:moveTo>
                    <a:pt x="1347720" y="1109877"/>
                  </a:moveTo>
                  <a:lnTo>
                    <a:pt x="5148" y="1110004"/>
                  </a:lnTo>
                  <a:lnTo>
                    <a:pt x="1347719" y="1110004"/>
                  </a:lnTo>
                  <a:close/>
                </a:path>
                <a:path w="1353820" h="1295400">
                  <a:moveTo>
                    <a:pt x="1352629" y="1104924"/>
                  </a:moveTo>
                  <a:lnTo>
                    <a:pt x="1347729" y="1104924"/>
                  </a:lnTo>
                  <a:lnTo>
                    <a:pt x="1347720" y="1109877"/>
                  </a:lnTo>
                  <a:lnTo>
                    <a:pt x="1352624" y="1109877"/>
                  </a:lnTo>
                  <a:lnTo>
                    <a:pt x="1352629" y="1104924"/>
                  </a:lnTo>
                  <a:close/>
                </a:path>
                <a:path w="1353820" h="1295400">
                  <a:moveTo>
                    <a:pt x="5165" y="1093494"/>
                  </a:moveTo>
                  <a:lnTo>
                    <a:pt x="284" y="1093494"/>
                  </a:lnTo>
                  <a:lnTo>
                    <a:pt x="261" y="1104924"/>
                  </a:lnTo>
                  <a:lnTo>
                    <a:pt x="5153" y="1104923"/>
                  </a:lnTo>
                  <a:lnTo>
                    <a:pt x="5165" y="1093494"/>
                  </a:lnTo>
                  <a:close/>
                </a:path>
                <a:path w="1353820" h="1295400">
                  <a:moveTo>
                    <a:pt x="1352641" y="1093494"/>
                  </a:moveTo>
                  <a:lnTo>
                    <a:pt x="1347752" y="1093494"/>
                  </a:lnTo>
                  <a:lnTo>
                    <a:pt x="1347729" y="1104797"/>
                  </a:lnTo>
                  <a:lnTo>
                    <a:pt x="675881" y="1104860"/>
                  </a:lnTo>
                  <a:lnTo>
                    <a:pt x="1352629" y="1104797"/>
                  </a:lnTo>
                  <a:lnTo>
                    <a:pt x="1352641" y="1093494"/>
                  </a:lnTo>
                  <a:close/>
                </a:path>
                <a:path w="1353820" h="1295400">
                  <a:moveTo>
                    <a:pt x="5108" y="1150517"/>
                  </a:moveTo>
                  <a:lnTo>
                    <a:pt x="172" y="1150517"/>
                  </a:lnTo>
                  <a:lnTo>
                    <a:pt x="167" y="1153057"/>
                  </a:lnTo>
                  <a:lnTo>
                    <a:pt x="5105" y="1153057"/>
                  </a:lnTo>
                  <a:lnTo>
                    <a:pt x="5108" y="1150517"/>
                  </a:lnTo>
                  <a:close/>
                </a:path>
                <a:path w="1353820" h="1295400">
                  <a:moveTo>
                    <a:pt x="1352584" y="1150517"/>
                  </a:moveTo>
                  <a:lnTo>
                    <a:pt x="1347639" y="1150517"/>
                  </a:lnTo>
                  <a:lnTo>
                    <a:pt x="1347634" y="1153057"/>
                  </a:lnTo>
                  <a:lnTo>
                    <a:pt x="1352582" y="1153057"/>
                  </a:lnTo>
                  <a:lnTo>
                    <a:pt x="1352584" y="1150517"/>
                  </a:lnTo>
                  <a:close/>
                </a:path>
                <a:path w="1353820" h="1295400">
                  <a:moveTo>
                    <a:pt x="5105" y="1153057"/>
                  </a:moveTo>
                  <a:lnTo>
                    <a:pt x="167" y="1153057"/>
                  </a:lnTo>
                  <a:lnTo>
                    <a:pt x="159" y="1156867"/>
                  </a:lnTo>
                  <a:lnTo>
                    <a:pt x="5102" y="1156867"/>
                  </a:lnTo>
                  <a:lnTo>
                    <a:pt x="5105" y="1153057"/>
                  </a:lnTo>
                  <a:close/>
                </a:path>
                <a:path w="1353820" h="1295400">
                  <a:moveTo>
                    <a:pt x="1352582" y="1153057"/>
                  </a:moveTo>
                  <a:lnTo>
                    <a:pt x="1347634" y="1153057"/>
                  </a:lnTo>
                  <a:lnTo>
                    <a:pt x="1347626" y="1156867"/>
                  </a:lnTo>
                  <a:lnTo>
                    <a:pt x="1352578" y="1156867"/>
                  </a:lnTo>
                  <a:lnTo>
                    <a:pt x="1352582" y="1153057"/>
                  </a:lnTo>
                  <a:close/>
                </a:path>
                <a:path w="1353820" h="1295400">
                  <a:moveTo>
                    <a:pt x="5102" y="1156867"/>
                  </a:moveTo>
                  <a:lnTo>
                    <a:pt x="159" y="1156867"/>
                  </a:lnTo>
                  <a:lnTo>
                    <a:pt x="154" y="1159407"/>
                  </a:lnTo>
                  <a:lnTo>
                    <a:pt x="5099" y="1159407"/>
                  </a:lnTo>
                  <a:lnTo>
                    <a:pt x="5102" y="1156867"/>
                  </a:lnTo>
                  <a:close/>
                </a:path>
                <a:path w="1353820" h="1295400">
                  <a:moveTo>
                    <a:pt x="1352578" y="1156867"/>
                  </a:moveTo>
                  <a:lnTo>
                    <a:pt x="1347626" y="1156867"/>
                  </a:lnTo>
                  <a:lnTo>
                    <a:pt x="1347621" y="1159407"/>
                  </a:lnTo>
                  <a:lnTo>
                    <a:pt x="1352576" y="1159407"/>
                  </a:lnTo>
                  <a:lnTo>
                    <a:pt x="1352578" y="1156867"/>
                  </a:lnTo>
                  <a:close/>
                </a:path>
                <a:path w="1353820" h="1295400">
                  <a:moveTo>
                    <a:pt x="5099" y="1159407"/>
                  </a:moveTo>
                  <a:lnTo>
                    <a:pt x="154" y="1159407"/>
                  </a:lnTo>
                  <a:lnTo>
                    <a:pt x="134" y="1169567"/>
                  </a:lnTo>
                  <a:lnTo>
                    <a:pt x="5089" y="1169567"/>
                  </a:lnTo>
                  <a:lnTo>
                    <a:pt x="5099" y="1159407"/>
                  </a:lnTo>
                  <a:close/>
                </a:path>
                <a:path w="1353820" h="1295400">
                  <a:moveTo>
                    <a:pt x="1352576" y="1159407"/>
                  </a:moveTo>
                  <a:lnTo>
                    <a:pt x="1347621" y="1159407"/>
                  </a:lnTo>
                  <a:lnTo>
                    <a:pt x="1347601" y="1169567"/>
                  </a:lnTo>
                  <a:lnTo>
                    <a:pt x="1352566" y="1169567"/>
                  </a:lnTo>
                  <a:lnTo>
                    <a:pt x="1352576" y="1159407"/>
                  </a:lnTo>
                  <a:close/>
                </a:path>
                <a:path w="1353820" h="1295400">
                  <a:moveTo>
                    <a:pt x="5089" y="1169567"/>
                  </a:moveTo>
                  <a:lnTo>
                    <a:pt x="134" y="1169567"/>
                  </a:lnTo>
                  <a:lnTo>
                    <a:pt x="117" y="1178457"/>
                  </a:lnTo>
                  <a:lnTo>
                    <a:pt x="5080" y="1178457"/>
                  </a:lnTo>
                  <a:lnTo>
                    <a:pt x="5089" y="1169567"/>
                  </a:lnTo>
                  <a:close/>
                </a:path>
                <a:path w="1353820" h="1295400">
                  <a:moveTo>
                    <a:pt x="1352566" y="1169567"/>
                  </a:moveTo>
                  <a:lnTo>
                    <a:pt x="1347601" y="1169567"/>
                  </a:lnTo>
                  <a:lnTo>
                    <a:pt x="1347584" y="1178457"/>
                  </a:lnTo>
                  <a:lnTo>
                    <a:pt x="1352557" y="1178457"/>
                  </a:lnTo>
                  <a:lnTo>
                    <a:pt x="1352566" y="1169567"/>
                  </a:lnTo>
                  <a:close/>
                </a:path>
                <a:path w="1353820" h="1295400">
                  <a:moveTo>
                    <a:pt x="5080" y="1178457"/>
                  </a:moveTo>
                  <a:lnTo>
                    <a:pt x="117" y="1178457"/>
                  </a:lnTo>
                  <a:lnTo>
                    <a:pt x="97" y="1188617"/>
                  </a:lnTo>
                  <a:lnTo>
                    <a:pt x="5070" y="1188617"/>
                  </a:lnTo>
                  <a:lnTo>
                    <a:pt x="5080" y="1178457"/>
                  </a:lnTo>
                  <a:close/>
                </a:path>
                <a:path w="1353820" h="1295400">
                  <a:moveTo>
                    <a:pt x="1352557" y="1178457"/>
                  </a:moveTo>
                  <a:lnTo>
                    <a:pt x="1347584" y="1178457"/>
                  </a:lnTo>
                  <a:lnTo>
                    <a:pt x="1347563" y="1188617"/>
                  </a:lnTo>
                  <a:lnTo>
                    <a:pt x="1352547" y="1188617"/>
                  </a:lnTo>
                  <a:lnTo>
                    <a:pt x="1352557" y="1178457"/>
                  </a:lnTo>
                  <a:close/>
                </a:path>
                <a:path w="1353820" h="1295400">
                  <a:moveTo>
                    <a:pt x="5070" y="1188617"/>
                  </a:moveTo>
                  <a:lnTo>
                    <a:pt x="97" y="1188617"/>
                  </a:lnTo>
                  <a:lnTo>
                    <a:pt x="84" y="1194967"/>
                  </a:lnTo>
                  <a:lnTo>
                    <a:pt x="5064" y="1194967"/>
                  </a:lnTo>
                  <a:lnTo>
                    <a:pt x="5070" y="1188617"/>
                  </a:lnTo>
                  <a:close/>
                </a:path>
                <a:path w="1353820" h="1295400">
                  <a:moveTo>
                    <a:pt x="1352547" y="1188617"/>
                  </a:moveTo>
                  <a:lnTo>
                    <a:pt x="1347563" y="1188617"/>
                  </a:lnTo>
                  <a:lnTo>
                    <a:pt x="1347551" y="1194967"/>
                  </a:lnTo>
                  <a:lnTo>
                    <a:pt x="1352541" y="1194967"/>
                  </a:lnTo>
                  <a:lnTo>
                    <a:pt x="1352547" y="1188617"/>
                  </a:lnTo>
                  <a:close/>
                </a:path>
                <a:path w="1353820" h="1295400">
                  <a:moveTo>
                    <a:pt x="5064" y="1194967"/>
                  </a:moveTo>
                  <a:lnTo>
                    <a:pt x="84" y="1194967"/>
                  </a:lnTo>
                  <a:lnTo>
                    <a:pt x="79" y="1197507"/>
                  </a:lnTo>
                  <a:lnTo>
                    <a:pt x="5061" y="1197507"/>
                  </a:lnTo>
                  <a:lnTo>
                    <a:pt x="5064" y="1194967"/>
                  </a:lnTo>
                  <a:close/>
                </a:path>
                <a:path w="1353820" h="1295400">
                  <a:moveTo>
                    <a:pt x="1352541" y="1194967"/>
                  </a:moveTo>
                  <a:lnTo>
                    <a:pt x="1347551" y="1194967"/>
                  </a:lnTo>
                  <a:lnTo>
                    <a:pt x="1347546" y="1197507"/>
                  </a:lnTo>
                  <a:lnTo>
                    <a:pt x="1352538" y="1197507"/>
                  </a:lnTo>
                  <a:lnTo>
                    <a:pt x="1352541" y="1194967"/>
                  </a:lnTo>
                  <a:close/>
                </a:path>
                <a:path w="1353820" h="1295400">
                  <a:moveTo>
                    <a:pt x="5061" y="1197507"/>
                  </a:moveTo>
                  <a:lnTo>
                    <a:pt x="79" y="1197507"/>
                  </a:lnTo>
                  <a:lnTo>
                    <a:pt x="54" y="1210207"/>
                  </a:lnTo>
                  <a:lnTo>
                    <a:pt x="5049" y="1210207"/>
                  </a:lnTo>
                  <a:lnTo>
                    <a:pt x="5061" y="1197507"/>
                  </a:lnTo>
                  <a:close/>
                </a:path>
                <a:path w="1353820" h="1295400">
                  <a:moveTo>
                    <a:pt x="1352538" y="1197507"/>
                  </a:moveTo>
                  <a:lnTo>
                    <a:pt x="1347546" y="1197507"/>
                  </a:lnTo>
                  <a:lnTo>
                    <a:pt x="1347521" y="1210207"/>
                  </a:lnTo>
                  <a:lnTo>
                    <a:pt x="1352526" y="1210207"/>
                  </a:lnTo>
                  <a:lnTo>
                    <a:pt x="1352538" y="1197507"/>
                  </a:lnTo>
                  <a:close/>
                </a:path>
                <a:path w="1353820" h="1295400">
                  <a:moveTo>
                    <a:pt x="5049" y="1210207"/>
                  </a:moveTo>
                  <a:lnTo>
                    <a:pt x="54" y="1210207"/>
                  </a:lnTo>
                  <a:lnTo>
                    <a:pt x="42" y="1216557"/>
                  </a:lnTo>
                  <a:lnTo>
                    <a:pt x="5043" y="1216557"/>
                  </a:lnTo>
                  <a:lnTo>
                    <a:pt x="5049" y="1210207"/>
                  </a:lnTo>
                  <a:close/>
                </a:path>
                <a:path w="1353820" h="1295400">
                  <a:moveTo>
                    <a:pt x="1352526" y="1210207"/>
                  </a:moveTo>
                  <a:lnTo>
                    <a:pt x="1347521" y="1210207"/>
                  </a:lnTo>
                  <a:lnTo>
                    <a:pt x="1347508" y="1216557"/>
                  </a:lnTo>
                  <a:lnTo>
                    <a:pt x="1352520" y="1216557"/>
                  </a:lnTo>
                  <a:lnTo>
                    <a:pt x="1352526" y="1210207"/>
                  </a:lnTo>
                  <a:close/>
                </a:path>
                <a:path w="1353820" h="1295400">
                  <a:moveTo>
                    <a:pt x="5043" y="1216557"/>
                  </a:moveTo>
                  <a:lnTo>
                    <a:pt x="42" y="1216557"/>
                  </a:lnTo>
                  <a:lnTo>
                    <a:pt x="34" y="1220367"/>
                  </a:lnTo>
                  <a:lnTo>
                    <a:pt x="5039" y="1220367"/>
                  </a:lnTo>
                  <a:lnTo>
                    <a:pt x="5043" y="1216557"/>
                  </a:lnTo>
                  <a:close/>
                </a:path>
                <a:path w="1353820" h="1295400">
                  <a:moveTo>
                    <a:pt x="1352520" y="1216557"/>
                  </a:moveTo>
                  <a:lnTo>
                    <a:pt x="1347508" y="1216557"/>
                  </a:lnTo>
                  <a:lnTo>
                    <a:pt x="1347501" y="1220367"/>
                  </a:lnTo>
                  <a:lnTo>
                    <a:pt x="1352516" y="1220367"/>
                  </a:lnTo>
                  <a:lnTo>
                    <a:pt x="1352520" y="1216557"/>
                  </a:lnTo>
                  <a:close/>
                </a:path>
                <a:path w="1353820" h="1295400">
                  <a:moveTo>
                    <a:pt x="5039" y="1220367"/>
                  </a:moveTo>
                  <a:lnTo>
                    <a:pt x="34" y="1220367"/>
                  </a:lnTo>
                  <a:lnTo>
                    <a:pt x="9" y="1233067"/>
                  </a:lnTo>
                  <a:lnTo>
                    <a:pt x="5026" y="1233067"/>
                  </a:lnTo>
                  <a:lnTo>
                    <a:pt x="5039" y="1220367"/>
                  </a:lnTo>
                  <a:close/>
                </a:path>
                <a:path w="1353820" h="1295400">
                  <a:moveTo>
                    <a:pt x="1352516" y="1220367"/>
                  </a:moveTo>
                  <a:lnTo>
                    <a:pt x="1347501" y="1220367"/>
                  </a:lnTo>
                  <a:lnTo>
                    <a:pt x="1347475" y="1233067"/>
                  </a:lnTo>
                  <a:lnTo>
                    <a:pt x="1352503" y="1233067"/>
                  </a:lnTo>
                  <a:lnTo>
                    <a:pt x="1352516" y="1220367"/>
                  </a:lnTo>
                  <a:close/>
                </a:path>
                <a:path w="1353820" h="1295400">
                  <a:moveTo>
                    <a:pt x="5026" y="1233067"/>
                  </a:moveTo>
                  <a:lnTo>
                    <a:pt x="9" y="1233067"/>
                  </a:lnTo>
                  <a:lnTo>
                    <a:pt x="4" y="1235607"/>
                  </a:lnTo>
                  <a:lnTo>
                    <a:pt x="5024" y="1235607"/>
                  </a:lnTo>
                  <a:lnTo>
                    <a:pt x="5026" y="1233067"/>
                  </a:lnTo>
                  <a:close/>
                </a:path>
                <a:path w="1353820" h="1295400">
                  <a:moveTo>
                    <a:pt x="1352503" y="1233067"/>
                  </a:moveTo>
                  <a:lnTo>
                    <a:pt x="1347475" y="1233067"/>
                  </a:lnTo>
                  <a:lnTo>
                    <a:pt x="1347470" y="1235607"/>
                  </a:lnTo>
                  <a:lnTo>
                    <a:pt x="1352501" y="1235607"/>
                  </a:lnTo>
                  <a:lnTo>
                    <a:pt x="1352503" y="1233067"/>
                  </a:lnTo>
                  <a:close/>
                </a:path>
                <a:path w="1353820" h="1295400">
                  <a:moveTo>
                    <a:pt x="1352501" y="1235607"/>
                  </a:moveTo>
                  <a:lnTo>
                    <a:pt x="1347470" y="1235607"/>
                  </a:lnTo>
                  <a:lnTo>
                    <a:pt x="1347450" y="1245767"/>
                  </a:lnTo>
                  <a:lnTo>
                    <a:pt x="1348632" y="1245767"/>
                  </a:lnTo>
                  <a:lnTo>
                    <a:pt x="1348632" y="1244497"/>
                  </a:lnTo>
                  <a:lnTo>
                    <a:pt x="1349902" y="1244497"/>
                  </a:lnTo>
                  <a:lnTo>
                    <a:pt x="1349902" y="1243227"/>
                  </a:lnTo>
                  <a:lnTo>
                    <a:pt x="1351172" y="1243227"/>
                  </a:lnTo>
                  <a:lnTo>
                    <a:pt x="1351172" y="1241957"/>
                  </a:lnTo>
                  <a:lnTo>
                    <a:pt x="1352442" y="1241957"/>
                  </a:lnTo>
                  <a:lnTo>
                    <a:pt x="1352496" y="1240687"/>
                  </a:lnTo>
                  <a:lnTo>
                    <a:pt x="1352501" y="1235607"/>
                  </a:lnTo>
                  <a:close/>
                </a:path>
                <a:path w="1353820" h="1295400">
                  <a:moveTo>
                    <a:pt x="5024" y="1235607"/>
                  </a:moveTo>
                  <a:lnTo>
                    <a:pt x="4" y="1235607"/>
                  </a:lnTo>
                  <a:lnTo>
                    <a:pt x="0" y="1238147"/>
                  </a:lnTo>
                  <a:lnTo>
                    <a:pt x="1162" y="1238147"/>
                  </a:lnTo>
                  <a:lnTo>
                    <a:pt x="1162" y="1239417"/>
                  </a:lnTo>
                  <a:lnTo>
                    <a:pt x="2432" y="1239417"/>
                  </a:lnTo>
                  <a:lnTo>
                    <a:pt x="2432" y="1241957"/>
                  </a:lnTo>
                  <a:lnTo>
                    <a:pt x="3702" y="1241957"/>
                  </a:lnTo>
                  <a:lnTo>
                    <a:pt x="3702" y="1243227"/>
                  </a:lnTo>
                  <a:lnTo>
                    <a:pt x="4972" y="1243227"/>
                  </a:lnTo>
                  <a:lnTo>
                    <a:pt x="4972" y="1244497"/>
                  </a:lnTo>
                  <a:lnTo>
                    <a:pt x="5024" y="1235607"/>
                  </a:lnTo>
                  <a:close/>
                </a:path>
                <a:path w="1353820" h="1295400">
                  <a:moveTo>
                    <a:pt x="50692" y="1287763"/>
                  </a:moveTo>
                  <a:lnTo>
                    <a:pt x="50692" y="1288947"/>
                  </a:lnTo>
                  <a:lnTo>
                    <a:pt x="51962" y="1288947"/>
                  </a:lnTo>
                  <a:lnTo>
                    <a:pt x="51962" y="1290217"/>
                  </a:lnTo>
                  <a:lnTo>
                    <a:pt x="1304182" y="1290217"/>
                  </a:lnTo>
                  <a:lnTo>
                    <a:pt x="50692" y="1287763"/>
                  </a:lnTo>
                  <a:close/>
                </a:path>
                <a:path w="1353820" h="1295400">
                  <a:moveTo>
                    <a:pt x="1301642" y="1291487"/>
                  </a:moveTo>
                  <a:lnTo>
                    <a:pt x="54502" y="1291487"/>
                  </a:lnTo>
                  <a:lnTo>
                    <a:pt x="54502" y="1292757"/>
                  </a:lnTo>
                  <a:lnTo>
                    <a:pt x="1301642" y="1292757"/>
                  </a:lnTo>
                  <a:lnTo>
                    <a:pt x="1301642" y="1291487"/>
                  </a:lnTo>
                  <a:close/>
                </a:path>
                <a:path w="1353820" h="1295400">
                  <a:moveTo>
                    <a:pt x="1302912" y="1290217"/>
                  </a:moveTo>
                  <a:lnTo>
                    <a:pt x="53232" y="1290217"/>
                  </a:lnTo>
                  <a:lnTo>
                    <a:pt x="53232" y="1291487"/>
                  </a:lnTo>
                  <a:lnTo>
                    <a:pt x="1302912" y="1291487"/>
                  </a:lnTo>
                  <a:lnTo>
                    <a:pt x="1302912" y="1290217"/>
                  </a:lnTo>
                  <a:close/>
                </a:path>
                <a:path w="1353820" h="1295400">
                  <a:moveTo>
                    <a:pt x="1300372" y="1292757"/>
                  </a:moveTo>
                  <a:lnTo>
                    <a:pt x="55772" y="1292757"/>
                  </a:lnTo>
                  <a:lnTo>
                    <a:pt x="1299102" y="1295197"/>
                  </a:lnTo>
                  <a:lnTo>
                    <a:pt x="1299102" y="1294027"/>
                  </a:lnTo>
                  <a:lnTo>
                    <a:pt x="1300372" y="1294027"/>
                  </a:lnTo>
                  <a:lnTo>
                    <a:pt x="1300372" y="1292757"/>
                  </a:lnTo>
                  <a:close/>
                </a:path>
              </a:pathLst>
            </a:custGeom>
            <a:solidFill>
              <a:srgbClr val="164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5491522" y="4577166"/>
              <a:ext cx="1344930" cy="1285240"/>
            </a:xfrm>
            <a:custGeom>
              <a:avLst/>
              <a:gdLst/>
              <a:ahLst/>
              <a:cxnLst/>
              <a:rect l="l" t="t" r="r" b="b"/>
              <a:pathLst>
                <a:path w="1344929" h="1285239">
                  <a:moveTo>
                    <a:pt x="1301707" y="2453"/>
                  </a:moveTo>
                  <a:lnTo>
                    <a:pt x="44407" y="2453"/>
                  </a:lnTo>
                  <a:lnTo>
                    <a:pt x="44407" y="3723"/>
                  </a:lnTo>
                  <a:lnTo>
                    <a:pt x="1301707" y="3723"/>
                  </a:lnTo>
                  <a:lnTo>
                    <a:pt x="1301707" y="2453"/>
                  </a:lnTo>
                  <a:close/>
                </a:path>
                <a:path w="1344929" h="1285239">
                  <a:moveTo>
                    <a:pt x="46947" y="0"/>
                  </a:moveTo>
                  <a:lnTo>
                    <a:pt x="46947" y="1183"/>
                  </a:lnTo>
                  <a:lnTo>
                    <a:pt x="45677" y="1183"/>
                  </a:lnTo>
                  <a:lnTo>
                    <a:pt x="45677" y="2453"/>
                  </a:lnTo>
                  <a:lnTo>
                    <a:pt x="1300437" y="2453"/>
                  </a:lnTo>
                  <a:lnTo>
                    <a:pt x="46947" y="0"/>
                  </a:lnTo>
                  <a:close/>
                </a:path>
                <a:path w="1344929" h="1285239">
                  <a:moveTo>
                    <a:pt x="1305517" y="4993"/>
                  </a:moveTo>
                  <a:lnTo>
                    <a:pt x="40597" y="4993"/>
                  </a:lnTo>
                  <a:lnTo>
                    <a:pt x="1305517" y="6230"/>
                  </a:lnTo>
                  <a:lnTo>
                    <a:pt x="1305517" y="4993"/>
                  </a:lnTo>
                  <a:close/>
                </a:path>
                <a:path w="1344929" h="1285239">
                  <a:moveTo>
                    <a:pt x="1302977" y="3723"/>
                  </a:moveTo>
                  <a:lnTo>
                    <a:pt x="41867" y="3723"/>
                  </a:lnTo>
                  <a:lnTo>
                    <a:pt x="41867" y="4993"/>
                  </a:lnTo>
                  <a:lnTo>
                    <a:pt x="1302977" y="4993"/>
                  </a:lnTo>
                  <a:lnTo>
                    <a:pt x="1302977" y="3723"/>
                  </a:lnTo>
                  <a:close/>
                </a:path>
                <a:path w="1344929" h="1285239">
                  <a:moveTo>
                    <a:pt x="6236" y="40553"/>
                  </a:moveTo>
                  <a:lnTo>
                    <a:pt x="5037" y="40553"/>
                  </a:lnTo>
                  <a:lnTo>
                    <a:pt x="5037" y="41823"/>
                  </a:lnTo>
                  <a:lnTo>
                    <a:pt x="3767" y="41823"/>
                  </a:lnTo>
                  <a:lnTo>
                    <a:pt x="3767" y="43093"/>
                  </a:lnTo>
                  <a:lnTo>
                    <a:pt x="2497" y="43093"/>
                  </a:lnTo>
                  <a:lnTo>
                    <a:pt x="2497" y="44363"/>
                  </a:lnTo>
                  <a:lnTo>
                    <a:pt x="1227" y="44363"/>
                  </a:lnTo>
                  <a:lnTo>
                    <a:pt x="1227" y="45633"/>
                  </a:lnTo>
                  <a:lnTo>
                    <a:pt x="1179" y="48173"/>
                  </a:lnTo>
                  <a:lnTo>
                    <a:pt x="6221" y="48173"/>
                  </a:lnTo>
                  <a:lnTo>
                    <a:pt x="6236" y="40553"/>
                  </a:lnTo>
                  <a:close/>
                </a:path>
                <a:path w="1344929" h="1285239">
                  <a:moveTo>
                    <a:pt x="1341077" y="40553"/>
                  </a:moveTo>
                  <a:lnTo>
                    <a:pt x="1339738" y="40553"/>
                  </a:lnTo>
                  <a:lnTo>
                    <a:pt x="1339723" y="48173"/>
                  </a:lnTo>
                  <a:lnTo>
                    <a:pt x="1344796" y="48173"/>
                  </a:lnTo>
                  <a:lnTo>
                    <a:pt x="1344804" y="44363"/>
                  </a:lnTo>
                  <a:lnTo>
                    <a:pt x="1343617" y="44363"/>
                  </a:lnTo>
                  <a:lnTo>
                    <a:pt x="1343617" y="43093"/>
                  </a:lnTo>
                  <a:lnTo>
                    <a:pt x="1342347" y="43093"/>
                  </a:lnTo>
                  <a:lnTo>
                    <a:pt x="1342347" y="41823"/>
                  </a:lnTo>
                  <a:lnTo>
                    <a:pt x="1341077" y="41823"/>
                  </a:lnTo>
                  <a:lnTo>
                    <a:pt x="1341077" y="40553"/>
                  </a:lnTo>
                  <a:close/>
                </a:path>
                <a:path w="1344929" h="1285239">
                  <a:moveTo>
                    <a:pt x="1339807" y="39283"/>
                  </a:moveTo>
                  <a:lnTo>
                    <a:pt x="1339738" y="40553"/>
                  </a:lnTo>
                  <a:lnTo>
                    <a:pt x="1339807" y="39283"/>
                  </a:lnTo>
                  <a:close/>
                </a:path>
                <a:path w="1344929" h="1285239">
                  <a:moveTo>
                    <a:pt x="6221" y="48173"/>
                  </a:moveTo>
                  <a:lnTo>
                    <a:pt x="1179" y="48173"/>
                  </a:lnTo>
                  <a:lnTo>
                    <a:pt x="1166" y="60873"/>
                  </a:lnTo>
                  <a:lnTo>
                    <a:pt x="6195" y="60873"/>
                  </a:lnTo>
                  <a:lnTo>
                    <a:pt x="6221" y="48173"/>
                  </a:lnTo>
                  <a:close/>
                </a:path>
                <a:path w="1344929" h="1285239">
                  <a:moveTo>
                    <a:pt x="1344796" y="48173"/>
                  </a:moveTo>
                  <a:lnTo>
                    <a:pt x="1339723" y="48173"/>
                  </a:lnTo>
                  <a:lnTo>
                    <a:pt x="1339698" y="60873"/>
                  </a:lnTo>
                  <a:lnTo>
                    <a:pt x="1344771" y="60873"/>
                  </a:lnTo>
                  <a:lnTo>
                    <a:pt x="1344796" y="48173"/>
                  </a:lnTo>
                  <a:close/>
                </a:path>
                <a:path w="1344929" h="1285239">
                  <a:moveTo>
                    <a:pt x="6195" y="60873"/>
                  </a:moveTo>
                  <a:lnTo>
                    <a:pt x="1166" y="60873"/>
                  </a:lnTo>
                  <a:lnTo>
                    <a:pt x="1154" y="73573"/>
                  </a:lnTo>
                  <a:lnTo>
                    <a:pt x="6170" y="73573"/>
                  </a:lnTo>
                  <a:lnTo>
                    <a:pt x="6195" y="60873"/>
                  </a:lnTo>
                  <a:close/>
                </a:path>
                <a:path w="1344929" h="1285239">
                  <a:moveTo>
                    <a:pt x="1344771" y="60873"/>
                  </a:moveTo>
                  <a:lnTo>
                    <a:pt x="1339698" y="60873"/>
                  </a:lnTo>
                  <a:lnTo>
                    <a:pt x="1339673" y="73573"/>
                  </a:lnTo>
                  <a:lnTo>
                    <a:pt x="1344746" y="73573"/>
                  </a:lnTo>
                  <a:lnTo>
                    <a:pt x="1344771" y="60873"/>
                  </a:lnTo>
                  <a:close/>
                </a:path>
                <a:path w="1344929" h="1285239">
                  <a:moveTo>
                    <a:pt x="6170" y="73573"/>
                  </a:moveTo>
                  <a:lnTo>
                    <a:pt x="1154" y="73573"/>
                  </a:lnTo>
                  <a:lnTo>
                    <a:pt x="1148" y="79923"/>
                  </a:lnTo>
                  <a:lnTo>
                    <a:pt x="6157" y="79923"/>
                  </a:lnTo>
                  <a:lnTo>
                    <a:pt x="6170" y="73573"/>
                  </a:lnTo>
                  <a:close/>
                </a:path>
                <a:path w="1344929" h="1285239">
                  <a:moveTo>
                    <a:pt x="1344746" y="73573"/>
                  </a:moveTo>
                  <a:lnTo>
                    <a:pt x="1339673" y="73573"/>
                  </a:lnTo>
                  <a:lnTo>
                    <a:pt x="1339660" y="79923"/>
                  </a:lnTo>
                  <a:lnTo>
                    <a:pt x="1344733" y="79923"/>
                  </a:lnTo>
                  <a:lnTo>
                    <a:pt x="1344746" y="73573"/>
                  </a:lnTo>
                  <a:close/>
                </a:path>
                <a:path w="1344929" h="1285239">
                  <a:moveTo>
                    <a:pt x="6157" y="79923"/>
                  </a:moveTo>
                  <a:lnTo>
                    <a:pt x="1148" y="79923"/>
                  </a:lnTo>
                  <a:lnTo>
                    <a:pt x="1135" y="92623"/>
                  </a:lnTo>
                  <a:lnTo>
                    <a:pt x="6132" y="92623"/>
                  </a:lnTo>
                  <a:lnTo>
                    <a:pt x="6157" y="79923"/>
                  </a:lnTo>
                  <a:close/>
                </a:path>
                <a:path w="1344929" h="1285239">
                  <a:moveTo>
                    <a:pt x="1344733" y="79923"/>
                  </a:moveTo>
                  <a:lnTo>
                    <a:pt x="1339660" y="79923"/>
                  </a:lnTo>
                  <a:lnTo>
                    <a:pt x="1339635" y="92623"/>
                  </a:lnTo>
                  <a:lnTo>
                    <a:pt x="1344708" y="92623"/>
                  </a:lnTo>
                  <a:lnTo>
                    <a:pt x="1344733" y="79923"/>
                  </a:lnTo>
                  <a:close/>
                </a:path>
                <a:path w="1344929" h="1285239">
                  <a:moveTo>
                    <a:pt x="6132" y="92623"/>
                  </a:moveTo>
                  <a:lnTo>
                    <a:pt x="1135" y="92623"/>
                  </a:lnTo>
                  <a:lnTo>
                    <a:pt x="1129" y="98973"/>
                  </a:lnTo>
                  <a:lnTo>
                    <a:pt x="6119" y="98973"/>
                  </a:lnTo>
                  <a:lnTo>
                    <a:pt x="6132" y="92623"/>
                  </a:lnTo>
                  <a:close/>
                </a:path>
                <a:path w="1344929" h="1285239">
                  <a:moveTo>
                    <a:pt x="1344708" y="92623"/>
                  </a:moveTo>
                  <a:lnTo>
                    <a:pt x="1339635" y="92623"/>
                  </a:lnTo>
                  <a:lnTo>
                    <a:pt x="1339622" y="98973"/>
                  </a:lnTo>
                  <a:lnTo>
                    <a:pt x="1344696" y="98973"/>
                  </a:lnTo>
                  <a:lnTo>
                    <a:pt x="1344708" y="92623"/>
                  </a:lnTo>
                  <a:close/>
                </a:path>
                <a:path w="1344929" h="1285239">
                  <a:moveTo>
                    <a:pt x="6119" y="98973"/>
                  </a:moveTo>
                  <a:lnTo>
                    <a:pt x="1129" y="98973"/>
                  </a:lnTo>
                  <a:lnTo>
                    <a:pt x="1116" y="111673"/>
                  </a:lnTo>
                  <a:lnTo>
                    <a:pt x="6094" y="111673"/>
                  </a:lnTo>
                  <a:lnTo>
                    <a:pt x="6119" y="98973"/>
                  </a:lnTo>
                  <a:close/>
                </a:path>
                <a:path w="1344929" h="1285239">
                  <a:moveTo>
                    <a:pt x="1344696" y="98973"/>
                  </a:moveTo>
                  <a:lnTo>
                    <a:pt x="1339622" y="98973"/>
                  </a:lnTo>
                  <a:lnTo>
                    <a:pt x="1339597" y="111673"/>
                  </a:lnTo>
                  <a:lnTo>
                    <a:pt x="1344670" y="111673"/>
                  </a:lnTo>
                  <a:lnTo>
                    <a:pt x="1344696" y="98973"/>
                  </a:lnTo>
                  <a:close/>
                </a:path>
                <a:path w="1344929" h="1285239">
                  <a:moveTo>
                    <a:pt x="6094" y="111673"/>
                  </a:moveTo>
                  <a:lnTo>
                    <a:pt x="1116" y="111673"/>
                  </a:lnTo>
                  <a:lnTo>
                    <a:pt x="1104" y="124373"/>
                  </a:lnTo>
                  <a:lnTo>
                    <a:pt x="6069" y="124373"/>
                  </a:lnTo>
                  <a:lnTo>
                    <a:pt x="6094" y="111673"/>
                  </a:lnTo>
                  <a:close/>
                </a:path>
                <a:path w="1344929" h="1285239">
                  <a:moveTo>
                    <a:pt x="1344670" y="111673"/>
                  </a:moveTo>
                  <a:lnTo>
                    <a:pt x="1339597" y="111673"/>
                  </a:lnTo>
                  <a:lnTo>
                    <a:pt x="1339571" y="124373"/>
                  </a:lnTo>
                  <a:lnTo>
                    <a:pt x="1344645" y="124373"/>
                  </a:lnTo>
                  <a:lnTo>
                    <a:pt x="1344670" y="111673"/>
                  </a:lnTo>
                  <a:close/>
                </a:path>
                <a:path w="1344929" h="1285239">
                  <a:moveTo>
                    <a:pt x="6069" y="124373"/>
                  </a:moveTo>
                  <a:lnTo>
                    <a:pt x="1104" y="124373"/>
                  </a:lnTo>
                  <a:lnTo>
                    <a:pt x="1097" y="130723"/>
                  </a:lnTo>
                  <a:lnTo>
                    <a:pt x="6056" y="130723"/>
                  </a:lnTo>
                  <a:lnTo>
                    <a:pt x="6069" y="124373"/>
                  </a:lnTo>
                  <a:close/>
                </a:path>
                <a:path w="1344929" h="1285239">
                  <a:moveTo>
                    <a:pt x="1344645" y="124373"/>
                  </a:moveTo>
                  <a:lnTo>
                    <a:pt x="1339571" y="124373"/>
                  </a:lnTo>
                  <a:lnTo>
                    <a:pt x="1339559" y="130723"/>
                  </a:lnTo>
                  <a:lnTo>
                    <a:pt x="1344633" y="130723"/>
                  </a:lnTo>
                  <a:lnTo>
                    <a:pt x="1344645" y="124373"/>
                  </a:lnTo>
                  <a:close/>
                </a:path>
                <a:path w="1344929" h="1285239">
                  <a:moveTo>
                    <a:pt x="6056" y="130723"/>
                  </a:moveTo>
                  <a:lnTo>
                    <a:pt x="1097" y="130723"/>
                  </a:lnTo>
                  <a:lnTo>
                    <a:pt x="1091" y="137073"/>
                  </a:lnTo>
                  <a:lnTo>
                    <a:pt x="6043" y="137073"/>
                  </a:lnTo>
                  <a:lnTo>
                    <a:pt x="6056" y="130723"/>
                  </a:lnTo>
                  <a:close/>
                </a:path>
                <a:path w="1344929" h="1285239">
                  <a:moveTo>
                    <a:pt x="1344633" y="130723"/>
                  </a:moveTo>
                  <a:lnTo>
                    <a:pt x="1339559" y="130723"/>
                  </a:lnTo>
                  <a:lnTo>
                    <a:pt x="1339546" y="137073"/>
                  </a:lnTo>
                  <a:lnTo>
                    <a:pt x="1344620" y="137073"/>
                  </a:lnTo>
                  <a:lnTo>
                    <a:pt x="1344633" y="130723"/>
                  </a:lnTo>
                  <a:close/>
                </a:path>
                <a:path w="1344929" h="1285239">
                  <a:moveTo>
                    <a:pt x="6043" y="137073"/>
                  </a:moveTo>
                  <a:lnTo>
                    <a:pt x="1091" y="137073"/>
                  </a:lnTo>
                  <a:lnTo>
                    <a:pt x="1086" y="142153"/>
                  </a:lnTo>
                  <a:lnTo>
                    <a:pt x="6033" y="142153"/>
                  </a:lnTo>
                  <a:lnTo>
                    <a:pt x="6043" y="137073"/>
                  </a:lnTo>
                  <a:close/>
                </a:path>
                <a:path w="1344929" h="1285239">
                  <a:moveTo>
                    <a:pt x="1344620" y="137073"/>
                  </a:moveTo>
                  <a:lnTo>
                    <a:pt x="1339546" y="137073"/>
                  </a:lnTo>
                  <a:lnTo>
                    <a:pt x="1339536" y="142153"/>
                  </a:lnTo>
                  <a:lnTo>
                    <a:pt x="1344610" y="142153"/>
                  </a:lnTo>
                  <a:lnTo>
                    <a:pt x="1344620" y="137073"/>
                  </a:lnTo>
                  <a:close/>
                </a:path>
                <a:path w="1344929" h="1285239">
                  <a:moveTo>
                    <a:pt x="6033" y="142153"/>
                  </a:moveTo>
                  <a:lnTo>
                    <a:pt x="1086" y="142153"/>
                  </a:lnTo>
                  <a:lnTo>
                    <a:pt x="1078" y="149773"/>
                  </a:lnTo>
                  <a:lnTo>
                    <a:pt x="6018" y="149773"/>
                  </a:lnTo>
                  <a:lnTo>
                    <a:pt x="6033" y="142153"/>
                  </a:lnTo>
                  <a:close/>
                </a:path>
                <a:path w="1344929" h="1285239">
                  <a:moveTo>
                    <a:pt x="1344610" y="142153"/>
                  </a:moveTo>
                  <a:lnTo>
                    <a:pt x="1339536" y="142153"/>
                  </a:lnTo>
                  <a:lnTo>
                    <a:pt x="1339521" y="149773"/>
                  </a:lnTo>
                  <a:lnTo>
                    <a:pt x="1344595" y="149773"/>
                  </a:lnTo>
                  <a:lnTo>
                    <a:pt x="1344610" y="142153"/>
                  </a:lnTo>
                  <a:close/>
                </a:path>
                <a:path w="1344929" h="1285239">
                  <a:moveTo>
                    <a:pt x="6018" y="149773"/>
                  </a:moveTo>
                  <a:lnTo>
                    <a:pt x="1078" y="149773"/>
                  </a:lnTo>
                  <a:lnTo>
                    <a:pt x="1072" y="156123"/>
                  </a:lnTo>
                  <a:lnTo>
                    <a:pt x="6005" y="156123"/>
                  </a:lnTo>
                  <a:lnTo>
                    <a:pt x="6018" y="149773"/>
                  </a:lnTo>
                  <a:close/>
                </a:path>
                <a:path w="1344929" h="1285239">
                  <a:moveTo>
                    <a:pt x="1344595" y="149773"/>
                  </a:moveTo>
                  <a:lnTo>
                    <a:pt x="1339521" y="149773"/>
                  </a:lnTo>
                  <a:lnTo>
                    <a:pt x="1339508" y="156123"/>
                  </a:lnTo>
                  <a:lnTo>
                    <a:pt x="1344582" y="156123"/>
                  </a:lnTo>
                  <a:lnTo>
                    <a:pt x="1344595" y="149773"/>
                  </a:lnTo>
                  <a:close/>
                </a:path>
                <a:path w="1344929" h="1285239">
                  <a:moveTo>
                    <a:pt x="6005" y="156123"/>
                  </a:moveTo>
                  <a:lnTo>
                    <a:pt x="1072" y="156123"/>
                  </a:lnTo>
                  <a:lnTo>
                    <a:pt x="1066" y="162473"/>
                  </a:lnTo>
                  <a:lnTo>
                    <a:pt x="5993" y="162473"/>
                  </a:lnTo>
                  <a:lnTo>
                    <a:pt x="6005" y="156123"/>
                  </a:lnTo>
                  <a:close/>
                </a:path>
                <a:path w="1344929" h="1285239">
                  <a:moveTo>
                    <a:pt x="1344582" y="156123"/>
                  </a:moveTo>
                  <a:lnTo>
                    <a:pt x="1339508" y="156123"/>
                  </a:lnTo>
                  <a:lnTo>
                    <a:pt x="1339495" y="162473"/>
                  </a:lnTo>
                  <a:lnTo>
                    <a:pt x="1344570" y="162473"/>
                  </a:lnTo>
                  <a:lnTo>
                    <a:pt x="1344582" y="156123"/>
                  </a:lnTo>
                  <a:close/>
                </a:path>
                <a:path w="1344929" h="1285239">
                  <a:moveTo>
                    <a:pt x="5993" y="162473"/>
                  </a:moveTo>
                  <a:lnTo>
                    <a:pt x="1066" y="162473"/>
                  </a:lnTo>
                  <a:lnTo>
                    <a:pt x="1060" y="168823"/>
                  </a:lnTo>
                  <a:lnTo>
                    <a:pt x="5980" y="168823"/>
                  </a:lnTo>
                  <a:lnTo>
                    <a:pt x="5993" y="162473"/>
                  </a:lnTo>
                  <a:close/>
                </a:path>
                <a:path w="1344929" h="1285239">
                  <a:moveTo>
                    <a:pt x="1344570" y="162473"/>
                  </a:moveTo>
                  <a:lnTo>
                    <a:pt x="1339495" y="162473"/>
                  </a:lnTo>
                  <a:lnTo>
                    <a:pt x="1339483" y="168823"/>
                  </a:lnTo>
                  <a:lnTo>
                    <a:pt x="1344557" y="168823"/>
                  </a:lnTo>
                  <a:lnTo>
                    <a:pt x="1344570" y="162473"/>
                  </a:lnTo>
                  <a:close/>
                </a:path>
                <a:path w="1344929" h="1285239">
                  <a:moveTo>
                    <a:pt x="5980" y="168823"/>
                  </a:moveTo>
                  <a:lnTo>
                    <a:pt x="1060" y="168823"/>
                  </a:lnTo>
                  <a:lnTo>
                    <a:pt x="1054" y="173903"/>
                  </a:lnTo>
                  <a:lnTo>
                    <a:pt x="5970" y="173903"/>
                  </a:lnTo>
                  <a:lnTo>
                    <a:pt x="5980" y="168823"/>
                  </a:lnTo>
                  <a:close/>
                </a:path>
                <a:path w="1344929" h="1285239">
                  <a:moveTo>
                    <a:pt x="1344557" y="168823"/>
                  </a:moveTo>
                  <a:lnTo>
                    <a:pt x="1339483" y="168823"/>
                  </a:lnTo>
                  <a:lnTo>
                    <a:pt x="1339472" y="173903"/>
                  </a:lnTo>
                  <a:lnTo>
                    <a:pt x="1344547" y="173903"/>
                  </a:lnTo>
                  <a:lnTo>
                    <a:pt x="1344557" y="168823"/>
                  </a:lnTo>
                  <a:close/>
                </a:path>
                <a:path w="1344929" h="1285239">
                  <a:moveTo>
                    <a:pt x="5970" y="173903"/>
                  </a:moveTo>
                  <a:lnTo>
                    <a:pt x="1054" y="173903"/>
                  </a:lnTo>
                  <a:lnTo>
                    <a:pt x="1048" y="180253"/>
                  </a:lnTo>
                  <a:lnTo>
                    <a:pt x="5957" y="180253"/>
                  </a:lnTo>
                  <a:lnTo>
                    <a:pt x="5970" y="173903"/>
                  </a:lnTo>
                  <a:close/>
                </a:path>
                <a:path w="1344929" h="1285239">
                  <a:moveTo>
                    <a:pt x="1344547" y="173903"/>
                  </a:moveTo>
                  <a:lnTo>
                    <a:pt x="1339472" y="173903"/>
                  </a:lnTo>
                  <a:lnTo>
                    <a:pt x="1339460" y="180253"/>
                  </a:lnTo>
                  <a:lnTo>
                    <a:pt x="1344535" y="180253"/>
                  </a:lnTo>
                  <a:lnTo>
                    <a:pt x="1344547" y="173903"/>
                  </a:lnTo>
                  <a:close/>
                </a:path>
                <a:path w="1344929" h="1285239">
                  <a:moveTo>
                    <a:pt x="5957" y="180253"/>
                  </a:moveTo>
                  <a:lnTo>
                    <a:pt x="1048" y="180253"/>
                  </a:lnTo>
                  <a:lnTo>
                    <a:pt x="1042" y="186603"/>
                  </a:lnTo>
                  <a:lnTo>
                    <a:pt x="5945" y="186603"/>
                  </a:lnTo>
                  <a:lnTo>
                    <a:pt x="5957" y="180253"/>
                  </a:lnTo>
                  <a:close/>
                </a:path>
                <a:path w="1344929" h="1285239">
                  <a:moveTo>
                    <a:pt x="1344535" y="180253"/>
                  </a:moveTo>
                  <a:lnTo>
                    <a:pt x="1339460" y="180253"/>
                  </a:lnTo>
                  <a:lnTo>
                    <a:pt x="1339447" y="186603"/>
                  </a:lnTo>
                  <a:lnTo>
                    <a:pt x="1344522" y="186603"/>
                  </a:lnTo>
                  <a:lnTo>
                    <a:pt x="1344535" y="180253"/>
                  </a:lnTo>
                  <a:close/>
                </a:path>
                <a:path w="1344929" h="1285239">
                  <a:moveTo>
                    <a:pt x="5945" y="186603"/>
                  </a:moveTo>
                  <a:lnTo>
                    <a:pt x="1042" y="186603"/>
                  </a:lnTo>
                  <a:lnTo>
                    <a:pt x="1036" y="192953"/>
                  </a:lnTo>
                  <a:lnTo>
                    <a:pt x="5932" y="192953"/>
                  </a:lnTo>
                  <a:lnTo>
                    <a:pt x="5945" y="186603"/>
                  </a:lnTo>
                  <a:close/>
                </a:path>
                <a:path w="1344929" h="1285239">
                  <a:moveTo>
                    <a:pt x="1344522" y="186603"/>
                  </a:moveTo>
                  <a:lnTo>
                    <a:pt x="1339447" y="186603"/>
                  </a:lnTo>
                  <a:lnTo>
                    <a:pt x="1339434" y="192953"/>
                  </a:lnTo>
                  <a:lnTo>
                    <a:pt x="1344510" y="192953"/>
                  </a:lnTo>
                  <a:lnTo>
                    <a:pt x="1344522" y="186603"/>
                  </a:lnTo>
                  <a:close/>
                </a:path>
                <a:path w="1344929" h="1285239">
                  <a:moveTo>
                    <a:pt x="5932" y="192953"/>
                  </a:moveTo>
                  <a:lnTo>
                    <a:pt x="1036" y="192953"/>
                  </a:lnTo>
                  <a:lnTo>
                    <a:pt x="1029" y="199303"/>
                  </a:lnTo>
                  <a:lnTo>
                    <a:pt x="5919" y="199303"/>
                  </a:lnTo>
                  <a:lnTo>
                    <a:pt x="5932" y="192953"/>
                  </a:lnTo>
                  <a:close/>
                </a:path>
                <a:path w="1344929" h="1285239">
                  <a:moveTo>
                    <a:pt x="1344510" y="192953"/>
                  </a:moveTo>
                  <a:lnTo>
                    <a:pt x="1339434" y="192953"/>
                  </a:lnTo>
                  <a:lnTo>
                    <a:pt x="1339422" y="199303"/>
                  </a:lnTo>
                  <a:lnTo>
                    <a:pt x="1344497" y="199303"/>
                  </a:lnTo>
                  <a:lnTo>
                    <a:pt x="1344510" y="192953"/>
                  </a:lnTo>
                  <a:close/>
                </a:path>
                <a:path w="1344929" h="1285239">
                  <a:moveTo>
                    <a:pt x="5919" y="199303"/>
                  </a:moveTo>
                  <a:lnTo>
                    <a:pt x="1029" y="199303"/>
                  </a:lnTo>
                  <a:lnTo>
                    <a:pt x="1023" y="205653"/>
                  </a:lnTo>
                  <a:lnTo>
                    <a:pt x="5907" y="205653"/>
                  </a:lnTo>
                  <a:lnTo>
                    <a:pt x="5919" y="199303"/>
                  </a:lnTo>
                  <a:close/>
                </a:path>
                <a:path w="1344929" h="1285239">
                  <a:moveTo>
                    <a:pt x="1344497" y="199303"/>
                  </a:moveTo>
                  <a:lnTo>
                    <a:pt x="1339422" y="199303"/>
                  </a:lnTo>
                  <a:lnTo>
                    <a:pt x="1339409" y="205653"/>
                  </a:lnTo>
                  <a:lnTo>
                    <a:pt x="1344484" y="205653"/>
                  </a:lnTo>
                  <a:lnTo>
                    <a:pt x="1344497" y="199303"/>
                  </a:lnTo>
                  <a:close/>
                </a:path>
                <a:path w="1344929" h="1285239">
                  <a:moveTo>
                    <a:pt x="5907" y="205653"/>
                  </a:moveTo>
                  <a:lnTo>
                    <a:pt x="1023" y="205653"/>
                  </a:lnTo>
                  <a:lnTo>
                    <a:pt x="1015" y="213273"/>
                  </a:lnTo>
                  <a:lnTo>
                    <a:pt x="5891" y="213273"/>
                  </a:lnTo>
                  <a:lnTo>
                    <a:pt x="5907" y="205653"/>
                  </a:lnTo>
                  <a:close/>
                </a:path>
                <a:path w="1344929" h="1285239">
                  <a:moveTo>
                    <a:pt x="1344484" y="205653"/>
                  </a:moveTo>
                  <a:lnTo>
                    <a:pt x="1339409" y="205653"/>
                  </a:lnTo>
                  <a:lnTo>
                    <a:pt x="1339394" y="213273"/>
                  </a:lnTo>
                  <a:lnTo>
                    <a:pt x="1344469" y="213273"/>
                  </a:lnTo>
                  <a:lnTo>
                    <a:pt x="1344484" y="205653"/>
                  </a:lnTo>
                  <a:close/>
                </a:path>
                <a:path w="1344929" h="1285239">
                  <a:moveTo>
                    <a:pt x="5891" y="213273"/>
                  </a:moveTo>
                  <a:lnTo>
                    <a:pt x="1015" y="213273"/>
                  </a:lnTo>
                  <a:lnTo>
                    <a:pt x="1010" y="218353"/>
                  </a:lnTo>
                  <a:lnTo>
                    <a:pt x="5881" y="218353"/>
                  </a:lnTo>
                  <a:lnTo>
                    <a:pt x="5891" y="213273"/>
                  </a:lnTo>
                  <a:close/>
                </a:path>
                <a:path w="1344929" h="1285239">
                  <a:moveTo>
                    <a:pt x="1344469" y="213273"/>
                  </a:moveTo>
                  <a:lnTo>
                    <a:pt x="1339394" y="213273"/>
                  </a:lnTo>
                  <a:lnTo>
                    <a:pt x="1339384" y="218353"/>
                  </a:lnTo>
                  <a:lnTo>
                    <a:pt x="1344459" y="218353"/>
                  </a:lnTo>
                  <a:lnTo>
                    <a:pt x="1344469" y="213273"/>
                  </a:lnTo>
                  <a:close/>
                </a:path>
                <a:path w="1344929" h="1285239">
                  <a:moveTo>
                    <a:pt x="5881" y="218353"/>
                  </a:moveTo>
                  <a:lnTo>
                    <a:pt x="1010" y="218353"/>
                  </a:lnTo>
                  <a:lnTo>
                    <a:pt x="1003" y="225973"/>
                  </a:lnTo>
                  <a:lnTo>
                    <a:pt x="5866" y="225973"/>
                  </a:lnTo>
                  <a:lnTo>
                    <a:pt x="5881" y="218353"/>
                  </a:lnTo>
                  <a:close/>
                </a:path>
                <a:path w="1344929" h="1285239">
                  <a:moveTo>
                    <a:pt x="1344459" y="218353"/>
                  </a:moveTo>
                  <a:lnTo>
                    <a:pt x="1339384" y="218353"/>
                  </a:lnTo>
                  <a:lnTo>
                    <a:pt x="1339369" y="225973"/>
                  </a:lnTo>
                  <a:lnTo>
                    <a:pt x="1344444" y="225973"/>
                  </a:lnTo>
                  <a:lnTo>
                    <a:pt x="1344459" y="218353"/>
                  </a:lnTo>
                  <a:close/>
                </a:path>
                <a:path w="1344929" h="1285239">
                  <a:moveTo>
                    <a:pt x="5866" y="225973"/>
                  </a:moveTo>
                  <a:lnTo>
                    <a:pt x="1003" y="225973"/>
                  </a:lnTo>
                  <a:lnTo>
                    <a:pt x="998" y="231053"/>
                  </a:lnTo>
                  <a:lnTo>
                    <a:pt x="5856" y="231053"/>
                  </a:lnTo>
                  <a:lnTo>
                    <a:pt x="5866" y="225973"/>
                  </a:lnTo>
                  <a:close/>
                </a:path>
                <a:path w="1344929" h="1285239">
                  <a:moveTo>
                    <a:pt x="1344444" y="225973"/>
                  </a:moveTo>
                  <a:lnTo>
                    <a:pt x="1339369" y="225973"/>
                  </a:lnTo>
                  <a:lnTo>
                    <a:pt x="1339359" y="231053"/>
                  </a:lnTo>
                  <a:lnTo>
                    <a:pt x="1344434" y="231053"/>
                  </a:lnTo>
                  <a:lnTo>
                    <a:pt x="1344444" y="225973"/>
                  </a:lnTo>
                  <a:close/>
                </a:path>
                <a:path w="1344929" h="1285239">
                  <a:moveTo>
                    <a:pt x="5856" y="231053"/>
                  </a:moveTo>
                  <a:lnTo>
                    <a:pt x="998" y="231053"/>
                  </a:lnTo>
                  <a:lnTo>
                    <a:pt x="990" y="238673"/>
                  </a:lnTo>
                  <a:lnTo>
                    <a:pt x="5841" y="238673"/>
                  </a:lnTo>
                  <a:lnTo>
                    <a:pt x="5856" y="231053"/>
                  </a:lnTo>
                  <a:close/>
                </a:path>
                <a:path w="1344929" h="1285239">
                  <a:moveTo>
                    <a:pt x="1344434" y="231053"/>
                  </a:moveTo>
                  <a:lnTo>
                    <a:pt x="1339359" y="231053"/>
                  </a:lnTo>
                  <a:lnTo>
                    <a:pt x="1339343" y="238673"/>
                  </a:lnTo>
                  <a:lnTo>
                    <a:pt x="1344419" y="238673"/>
                  </a:lnTo>
                  <a:lnTo>
                    <a:pt x="1344434" y="231053"/>
                  </a:lnTo>
                  <a:close/>
                </a:path>
                <a:path w="1344929" h="1285239">
                  <a:moveTo>
                    <a:pt x="5841" y="238673"/>
                  </a:moveTo>
                  <a:lnTo>
                    <a:pt x="990" y="238673"/>
                  </a:lnTo>
                  <a:lnTo>
                    <a:pt x="985" y="243753"/>
                  </a:lnTo>
                  <a:lnTo>
                    <a:pt x="5831" y="243753"/>
                  </a:lnTo>
                  <a:lnTo>
                    <a:pt x="5841" y="238673"/>
                  </a:lnTo>
                  <a:close/>
                </a:path>
                <a:path w="1344929" h="1285239">
                  <a:moveTo>
                    <a:pt x="1344419" y="238673"/>
                  </a:moveTo>
                  <a:lnTo>
                    <a:pt x="1339343" y="238673"/>
                  </a:lnTo>
                  <a:lnTo>
                    <a:pt x="1339333" y="243753"/>
                  </a:lnTo>
                  <a:lnTo>
                    <a:pt x="1344409" y="243753"/>
                  </a:lnTo>
                  <a:lnTo>
                    <a:pt x="1344419" y="238673"/>
                  </a:lnTo>
                  <a:close/>
                </a:path>
                <a:path w="1344929" h="1285239">
                  <a:moveTo>
                    <a:pt x="5831" y="243753"/>
                  </a:moveTo>
                  <a:lnTo>
                    <a:pt x="985" y="243753"/>
                  </a:lnTo>
                  <a:lnTo>
                    <a:pt x="971" y="257723"/>
                  </a:lnTo>
                  <a:lnTo>
                    <a:pt x="5803" y="257723"/>
                  </a:lnTo>
                  <a:lnTo>
                    <a:pt x="5831" y="243753"/>
                  </a:lnTo>
                  <a:close/>
                </a:path>
                <a:path w="1344929" h="1285239">
                  <a:moveTo>
                    <a:pt x="1344409" y="243753"/>
                  </a:moveTo>
                  <a:lnTo>
                    <a:pt x="1339333" y="243753"/>
                  </a:lnTo>
                  <a:lnTo>
                    <a:pt x="1339305" y="257723"/>
                  </a:lnTo>
                  <a:lnTo>
                    <a:pt x="1344381" y="257723"/>
                  </a:lnTo>
                  <a:lnTo>
                    <a:pt x="1344409" y="243753"/>
                  </a:lnTo>
                  <a:close/>
                </a:path>
                <a:path w="1344929" h="1285239">
                  <a:moveTo>
                    <a:pt x="5803" y="257723"/>
                  </a:moveTo>
                  <a:lnTo>
                    <a:pt x="971" y="257723"/>
                  </a:lnTo>
                  <a:lnTo>
                    <a:pt x="965" y="264073"/>
                  </a:lnTo>
                  <a:lnTo>
                    <a:pt x="5790" y="264073"/>
                  </a:lnTo>
                  <a:lnTo>
                    <a:pt x="5803" y="257723"/>
                  </a:lnTo>
                  <a:close/>
                </a:path>
                <a:path w="1344929" h="1285239">
                  <a:moveTo>
                    <a:pt x="1344381" y="257723"/>
                  </a:moveTo>
                  <a:lnTo>
                    <a:pt x="1339305" y="257723"/>
                  </a:lnTo>
                  <a:lnTo>
                    <a:pt x="1339293" y="264073"/>
                  </a:lnTo>
                  <a:lnTo>
                    <a:pt x="1344369" y="264073"/>
                  </a:lnTo>
                  <a:lnTo>
                    <a:pt x="1344381" y="257723"/>
                  </a:lnTo>
                  <a:close/>
                </a:path>
                <a:path w="1344929" h="1285239">
                  <a:moveTo>
                    <a:pt x="5790" y="264073"/>
                  </a:moveTo>
                  <a:lnTo>
                    <a:pt x="965" y="264073"/>
                  </a:lnTo>
                  <a:lnTo>
                    <a:pt x="953" y="276773"/>
                  </a:lnTo>
                  <a:lnTo>
                    <a:pt x="5765" y="276773"/>
                  </a:lnTo>
                  <a:lnTo>
                    <a:pt x="5790" y="264073"/>
                  </a:lnTo>
                  <a:close/>
                </a:path>
                <a:path w="1344929" h="1285239">
                  <a:moveTo>
                    <a:pt x="1344369" y="264073"/>
                  </a:moveTo>
                  <a:lnTo>
                    <a:pt x="1339293" y="264073"/>
                  </a:lnTo>
                  <a:lnTo>
                    <a:pt x="1339267" y="276773"/>
                  </a:lnTo>
                  <a:lnTo>
                    <a:pt x="1344344" y="276773"/>
                  </a:lnTo>
                  <a:lnTo>
                    <a:pt x="1344369" y="264073"/>
                  </a:lnTo>
                  <a:close/>
                </a:path>
                <a:path w="1344929" h="1285239">
                  <a:moveTo>
                    <a:pt x="5765" y="276773"/>
                  </a:moveTo>
                  <a:lnTo>
                    <a:pt x="953" y="276773"/>
                  </a:lnTo>
                  <a:lnTo>
                    <a:pt x="948" y="281853"/>
                  </a:lnTo>
                  <a:lnTo>
                    <a:pt x="5755" y="281853"/>
                  </a:lnTo>
                  <a:lnTo>
                    <a:pt x="5765" y="276773"/>
                  </a:lnTo>
                  <a:close/>
                </a:path>
                <a:path w="1344929" h="1285239">
                  <a:moveTo>
                    <a:pt x="1344344" y="276773"/>
                  </a:moveTo>
                  <a:lnTo>
                    <a:pt x="1339267" y="276773"/>
                  </a:lnTo>
                  <a:lnTo>
                    <a:pt x="1339257" y="281853"/>
                  </a:lnTo>
                  <a:lnTo>
                    <a:pt x="1344333" y="281853"/>
                  </a:lnTo>
                  <a:lnTo>
                    <a:pt x="1344344" y="276773"/>
                  </a:lnTo>
                  <a:close/>
                </a:path>
                <a:path w="1344929" h="1285239">
                  <a:moveTo>
                    <a:pt x="5755" y="281853"/>
                  </a:moveTo>
                  <a:lnTo>
                    <a:pt x="948" y="281853"/>
                  </a:lnTo>
                  <a:lnTo>
                    <a:pt x="940" y="289473"/>
                  </a:lnTo>
                  <a:lnTo>
                    <a:pt x="5739" y="289473"/>
                  </a:lnTo>
                  <a:lnTo>
                    <a:pt x="5755" y="281853"/>
                  </a:lnTo>
                  <a:close/>
                </a:path>
                <a:path w="1344929" h="1285239">
                  <a:moveTo>
                    <a:pt x="1344333" y="281853"/>
                  </a:moveTo>
                  <a:lnTo>
                    <a:pt x="1339257" y="281853"/>
                  </a:lnTo>
                  <a:lnTo>
                    <a:pt x="1339242" y="289473"/>
                  </a:lnTo>
                  <a:lnTo>
                    <a:pt x="1344318" y="289473"/>
                  </a:lnTo>
                  <a:lnTo>
                    <a:pt x="1344333" y="281853"/>
                  </a:lnTo>
                  <a:close/>
                </a:path>
                <a:path w="1344929" h="1285239">
                  <a:moveTo>
                    <a:pt x="5739" y="289473"/>
                  </a:moveTo>
                  <a:lnTo>
                    <a:pt x="940" y="289473"/>
                  </a:lnTo>
                  <a:lnTo>
                    <a:pt x="927" y="302173"/>
                  </a:lnTo>
                  <a:lnTo>
                    <a:pt x="5714" y="302173"/>
                  </a:lnTo>
                  <a:lnTo>
                    <a:pt x="5739" y="289473"/>
                  </a:lnTo>
                  <a:close/>
                </a:path>
                <a:path w="1344929" h="1285239">
                  <a:moveTo>
                    <a:pt x="1344318" y="289473"/>
                  </a:moveTo>
                  <a:lnTo>
                    <a:pt x="1339242" y="289473"/>
                  </a:lnTo>
                  <a:lnTo>
                    <a:pt x="1339217" y="302173"/>
                  </a:lnTo>
                  <a:lnTo>
                    <a:pt x="1344293" y="302173"/>
                  </a:lnTo>
                  <a:lnTo>
                    <a:pt x="1344318" y="289473"/>
                  </a:lnTo>
                  <a:close/>
                </a:path>
                <a:path w="1344929" h="1285239">
                  <a:moveTo>
                    <a:pt x="5714" y="302173"/>
                  </a:moveTo>
                  <a:lnTo>
                    <a:pt x="927" y="302173"/>
                  </a:lnTo>
                  <a:lnTo>
                    <a:pt x="921" y="308523"/>
                  </a:lnTo>
                  <a:lnTo>
                    <a:pt x="5702" y="308523"/>
                  </a:lnTo>
                  <a:lnTo>
                    <a:pt x="5714" y="302173"/>
                  </a:lnTo>
                  <a:close/>
                </a:path>
                <a:path w="1344929" h="1285239">
                  <a:moveTo>
                    <a:pt x="1344293" y="302173"/>
                  </a:moveTo>
                  <a:lnTo>
                    <a:pt x="1339217" y="302173"/>
                  </a:lnTo>
                  <a:lnTo>
                    <a:pt x="1339204" y="308523"/>
                  </a:lnTo>
                  <a:lnTo>
                    <a:pt x="1344281" y="308523"/>
                  </a:lnTo>
                  <a:lnTo>
                    <a:pt x="1344293" y="302173"/>
                  </a:lnTo>
                  <a:close/>
                </a:path>
                <a:path w="1344929" h="1285239">
                  <a:moveTo>
                    <a:pt x="5702" y="308523"/>
                  </a:moveTo>
                  <a:lnTo>
                    <a:pt x="921" y="308523"/>
                  </a:lnTo>
                  <a:lnTo>
                    <a:pt x="915" y="314873"/>
                  </a:lnTo>
                  <a:lnTo>
                    <a:pt x="5689" y="314873"/>
                  </a:lnTo>
                  <a:lnTo>
                    <a:pt x="5702" y="308523"/>
                  </a:lnTo>
                  <a:close/>
                </a:path>
                <a:path w="1344929" h="1285239">
                  <a:moveTo>
                    <a:pt x="1344281" y="308523"/>
                  </a:moveTo>
                  <a:lnTo>
                    <a:pt x="1339204" y="308523"/>
                  </a:lnTo>
                  <a:lnTo>
                    <a:pt x="1339191" y="314873"/>
                  </a:lnTo>
                  <a:lnTo>
                    <a:pt x="1344268" y="314873"/>
                  </a:lnTo>
                  <a:lnTo>
                    <a:pt x="1344281" y="308523"/>
                  </a:lnTo>
                  <a:close/>
                </a:path>
                <a:path w="1344929" h="1285239">
                  <a:moveTo>
                    <a:pt x="5689" y="314873"/>
                  </a:moveTo>
                  <a:lnTo>
                    <a:pt x="915" y="314873"/>
                  </a:lnTo>
                  <a:lnTo>
                    <a:pt x="909" y="321223"/>
                  </a:lnTo>
                  <a:lnTo>
                    <a:pt x="5676" y="321223"/>
                  </a:lnTo>
                  <a:lnTo>
                    <a:pt x="5689" y="314873"/>
                  </a:lnTo>
                  <a:close/>
                </a:path>
                <a:path w="1344929" h="1285239">
                  <a:moveTo>
                    <a:pt x="1344268" y="314873"/>
                  </a:moveTo>
                  <a:lnTo>
                    <a:pt x="1339191" y="314873"/>
                  </a:lnTo>
                  <a:lnTo>
                    <a:pt x="1339179" y="321223"/>
                  </a:lnTo>
                  <a:lnTo>
                    <a:pt x="1344256" y="321223"/>
                  </a:lnTo>
                  <a:lnTo>
                    <a:pt x="1344268" y="314873"/>
                  </a:lnTo>
                  <a:close/>
                </a:path>
                <a:path w="1344929" h="1285239">
                  <a:moveTo>
                    <a:pt x="5676" y="321223"/>
                  </a:moveTo>
                  <a:lnTo>
                    <a:pt x="909" y="321223"/>
                  </a:lnTo>
                  <a:lnTo>
                    <a:pt x="902" y="327573"/>
                  </a:lnTo>
                  <a:lnTo>
                    <a:pt x="5664" y="327573"/>
                  </a:lnTo>
                  <a:lnTo>
                    <a:pt x="5676" y="321223"/>
                  </a:lnTo>
                  <a:close/>
                </a:path>
                <a:path w="1344929" h="1285239">
                  <a:moveTo>
                    <a:pt x="1344256" y="321223"/>
                  </a:moveTo>
                  <a:lnTo>
                    <a:pt x="1339179" y="321223"/>
                  </a:lnTo>
                  <a:lnTo>
                    <a:pt x="1339166" y="327573"/>
                  </a:lnTo>
                  <a:lnTo>
                    <a:pt x="1344243" y="327573"/>
                  </a:lnTo>
                  <a:lnTo>
                    <a:pt x="1344256" y="321223"/>
                  </a:lnTo>
                  <a:close/>
                </a:path>
                <a:path w="1344929" h="1285239">
                  <a:moveTo>
                    <a:pt x="5664" y="327573"/>
                  </a:moveTo>
                  <a:lnTo>
                    <a:pt x="902" y="327573"/>
                  </a:lnTo>
                  <a:lnTo>
                    <a:pt x="897" y="332653"/>
                  </a:lnTo>
                  <a:lnTo>
                    <a:pt x="5653" y="332653"/>
                  </a:lnTo>
                  <a:lnTo>
                    <a:pt x="5664" y="327573"/>
                  </a:lnTo>
                  <a:close/>
                </a:path>
                <a:path w="1344929" h="1285239">
                  <a:moveTo>
                    <a:pt x="1344243" y="327573"/>
                  </a:moveTo>
                  <a:lnTo>
                    <a:pt x="1339166" y="327573"/>
                  </a:lnTo>
                  <a:lnTo>
                    <a:pt x="1339156" y="332653"/>
                  </a:lnTo>
                  <a:lnTo>
                    <a:pt x="1344233" y="332653"/>
                  </a:lnTo>
                  <a:lnTo>
                    <a:pt x="1344243" y="327573"/>
                  </a:lnTo>
                  <a:close/>
                </a:path>
                <a:path w="1344929" h="1285239">
                  <a:moveTo>
                    <a:pt x="5653" y="332653"/>
                  </a:moveTo>
                  <a:lnTo>
                    <a:pt x="897" y="332653"/>
                  </a:lnTo>
                  <a:lnTo>
                    <a:pt x="890" y="340273"/>
                  </a:lnTo>
                  <a:lnTo>
                    <a:pt x="5638" y="340273"/>
                  </a:lnTo>
                  <a:lnTo>
                    <a:pt x="5653" y="332653"/>
                  </a:lnTo>
                  <a:close/>
                </a:path>
                <a:path w="1344929" h="1285239">
                  <a:moveTo>
                    <a:pt x="1344233" y="332653"/>
                  </a:moveTo>
                  <a:lnTo>
                    <a:pt x="1339156" y="332653"/>
                  </a:lnTo>
                  <a:lnTo>
                    <a:pt x="1339141" y="340273"/>
                  </a:lnTo>
                  <a:lnTo>
                    <a:pt x="1344218" y="340273"/>
                  </a:lnTo>
                  <a:lnTo>
                    <a:pt x="1344233" y="332653"/>
                  </a:lnTo>
                  <a:close/>
                </a:path>
                <a:path w="1344929" h="1285239">
                  <a:moveTo>
                    <a:pt x="5638" y="340273"/>
                  </a:moveTo>
                  <a:lnTo>
                    <a:pt x="890" y="340273"/>
                  </a:lnTo>
                  <a:lnTo>
                    <a:pt x="883" y="346623"/>
                  </a:lnTo>
                  <a:lnTo>
                    <a:pt x="5626" y="346623"/>
                  </a:lnTo>
                  <a:lnTo>
                    <a:pt x="5638" y="340273"/>
                  </a:lnTo>
                  <a:close/>
                </a:path>
                <a:path w="1344929" h="1285239">
                  <a:moveTo>
                    <a:pt x="1344218" y="340273"/>
                  </a:moveTo>
                  <a:lnTo>
                    <a:pt x="1339141" y="340273"/>
                  </a:lnTo>
                  <a:lnTo>
                    <a:pt x="1339128" y="346623"/>
                  </a:lnTo>
                  <a:lnTo>
                    <a:pt x="1344205" y="346623"/>
                  </a:lnTo>
                  <a:lnTo>
                    <a:pt x="1344218" y="340273"/>
                  </a:lnTo>
                  <a:close/>
                </a:path>
                <a:path w="1344929" h="1285239">
                  <a:moveTo>
                    <a:pt x="5626" y="346623"/>
                  </a:moveTo>
                  <a:lnTo>
                    <a:pt x="883" y="346623"/>
                  </a:lnTo>
                  <a:lnTo>
                    <a:pt x="878" y="351703"/>
                  </a:lnTo>
                  <a:lnTo>
                    <a:pt x="5615" y="351703"/>
                  </a:lnTo>
                  <a:lnTo>
                    <a:pt x="5626" y="346623"/>
                  </a:lnTo>
                  <a:close/>
                </a:path>
                <a:path w="1344929" h="1285239">
                  <a:moveTo>
                    <a:pt x="1344205" y="346623"/>
                  </a:moveTo>
                  <a:lnTo>
                    <a:pt x="1339128" y="346623"/>
                  </a:lnTo>
                  <a:lnTo>
                    <a:pt x="1339118" y="351703"/>
                  </a:lnTo>
                  <a:lnTo>
                    <a:pt x="1344195" y="351703"/>
                  </a:lnTo>
                  <a:lnTo>
                    <a:pt x="1344205" y="346623"/>
                  </a:lnTo>
                  <a:close/>
                </a:path>
                <a:path w="1344929" h="1285239">
                  <a:moveTo>
                    <a:pt x="5615" y="351703"/>
                  </a:moveTo>
                  <a:lnTo>
                    <a:pt x="878" y="351703"/>
                  </a:lnTo>
                  <a:lnTo>
                    <a:pt x="872" y="358053"/>
                  </a:lnTo>
                  <a:lnTo>
                    <a:pt x="5603" y="358053"/>
                  </a:lnTo>
                  <a:lnTo>
                    <a:pt x="5615" y="351703"/>
                  </a:lnTo>
                  <a:close/>
                </a:path>
                <a:path w="1344929" h="1285239">
                  <a:moveTo>
                    <a:pt x="1344195" y="351703"/>
                  </a:moveTo>
                  <a:lnTo>
                    <a:pt x="1339118" y="351703"/>
                  </a:lnTo>
                  <a:lnTo>
                    <a:pt x="1339105" y="358053"/>
                  </a:lnTo>
                  <a:lnTo>
                    <a:pt x="1344183" y="358053"/>
                  </a:lnTo>
                  <a:lnTo>
                    <a:pt x="1344195" y="351703"/>
                  </a:lnTo>
                  <a:close/>
                </a:path>
                <a:path w="1344929" h="1285239">
                  <a:moveTo>
                    <a:pt x="5603" y="358053"/>
                  </a:moveTo>
                  <a:lnTo>
                    <a:pt x="872" y="358053"/>
                  </a:lnTo>
                  <a:lnTo>
                    <a:pt x="858" y="372023"/>
                  </a:lnTo>
                  <a:lnTo>
                    <a:pt x="5575" y="372023"/>
                  </a:lnTo>
                  <a:lnTo>
                    <a:pt x="5603" y="358053"/>
                  </a:lnTo>
                  <a:close/>
                </a:path>
                <a:path w="1344929" h="1285239">
                  <a:moveTo>
                    <a:pt x="1344183" y="358053"/>
                  </a:moveTo>
                  <a:lnTo>
                    <a:pt x="1339105" y="358053"/>
                  </a:lnTo>
                  <a:lnTo>
                    <a:pt x="1339077" y="372023"/>
                  </a:lnTo>
                  <a:lnTo>
                    <a:pt x="1344155" y="372023"/>
                  </a:lnTo>
                  <a:lnTo>
                    <a:pt x="1344183" y="358053"/>
                  </a:lnTo>
                  <a:close/>
                </a:path>
                <a:path w="1344929" h="1285239">
                  <a:moveTo>
                    <a:pt x="5575" y="372023"/>
                  </a:moveTo>
                  <a:lnTo>
                    <a:pt x="858" y="372023"/>
                  </a:lnTo>
                  <a:lnTo>
                    <a:pt x="758" y="473623"/>
                  </a:lnTo>
                  <a:lnTo>
                    <a:pt x="5372" y="473623"/>
                  </a:lnTo>
                  <a:lnTo>
                    <a:pt x="5575" y="372023"/>
                  </a:lnTo>
                  <a:close/>
                </a:path>
                <a:path w="1344929" h="1285239">
                  <a:moveTo>
                    <a:pt x="1344155" y="372023"/>
                  </a:moveTo>
                  <a:lnTo>
                    <a:pt x="1339077" y="372023"/>
                  </a:lnTo>
                  <a:lnTo>
                    <a:pt x="1338875" y="473623"/>
                  </a:lnTo>
                  <a:lnTo>
                    <a:pt x="1343954" y="473623"/>
                  </a:lnTo>
                  <a:lnTo>
                    <a:pt x="1344155" y="372023"/>
                  </a:lnTo>
                  <a:close/>
                </a:path>
                <a:path w="1344929" h="1285239">
                  <a:moveTo>
                    <a:pt x="5372" y="473623"/>
                  </a:moveTo>
                  <a:lnTo>
                    <a:pt x="758" y="473623"/>
                  </a:lnTo>
                  <a:lnTo>
                    <a:pt x="695" y="537123"/>
                  </a:lnTo>
                  <a:lnTo>
                    <a:pt x="5246" y="537123"/>
                  </a:lnTo>
                  <a:lnTo>
                    <a:pt x="5372" y="473623"/>
                  </a:lnTo>
                  <a:close/>
                </a:path>
                <a:path w="1344929" h="1285239">
                  <a:moveTo>
                    <a:pt x="1343954" y="473623"/>
                  </a:moveTo>
                  <a:lnTo>
                    <a:pt x="1338875" y="473623"/>
                  </a:lnTo>
                  <a:lnTo>
                    <a:pt x="1338748" y="537123"/>
                  </a:lnTo>
                  <a:lnTo>
                    <a:pt x="1343828" y="537123"/>
                  </a:lnTo>
                  <a:lnTo>
                    <a:pt x="1343954" y="473623"/>
                  </a:lnTo>
                  <a:close/>
                </a:path>
                <a:path w="1344929" h="1285239">
                  <a:moveTo>
                    <a:pt x="5246" y="537123"/>
                  </a:moveTo>
                  <a:lnTo>
                    <a:pt x="695" y="537123"/>
                  </a:lnTo>
                  <a:lnTo>
                    <a:pt x="626" y="606973"/>
                  </a:lnTo>
                  <a:lnTo>
                    <a:pt x="5106" y="606973"/>
                  </a:lnTo>
                  <a:lnTo>
                    <a:pt x="5246" y="537123"/>
                  </a:lnTo>
                  <a:close/>
                </a:path>
                <a:path w="1344929" h="1285239">
                  <a:moveTo>
                    <a:pt x="1343828" y="537123"/>
                  </a:moveTo>
                  <a:lnTo>
                    <a:pt x="1338748" y="537123"/>
                  </a:lnTo>
                  <a:lnTo>
                    <a:pt x="1338609" y="606973"/>
                  </a:lnTo>
                  <a:lnTo>
                    <a:pt x="1343690" y="606973"/>
                  </a:lnTo>
                  <a:lnTo>
                    <a:pt x="1343828" y="537123"/>
                  </a:lnTo>
                  <a:close/>
                </a:path>
                <a:path w="1344929" h="1285239">
                  <a:moveTo>
                    <a:pt x="5106" y="606973"/>
                  </a:moveTo>
                  <a:lnTo>
                    <a:pt x="626" y="606973"/>
                  </a:lnTo>
                  <a:lnTo>
                    <a:pt x="495" y="739053"/>
                  </a:lnTo>
                  <a:lnTo>
                    <a:pt x="4843" y="739053"/>
                  </a:lnTo>
                  <a:lnTo>
                    <a:pt x="5106" y="606973"/>
                  </a:lnTo>
                  <a:close/>
                </a:path>
                <a:path w="1344929" h="1285239">
                  <a:moveTo>
                    <a:pt x="1343690" y="606973"/>
                  </a:moveTo>
                  <a:lnTo>
                    <a:pt x="1338609" y="606973"/>
                  </a:lnTo>
                  <a:lnTo>
                    <a:pt x="1338346" y="739053"/>
                  </a:lnTo>
                  <a:lnTo>
                    <a:pt x="1343428" y="739053"/>
                  </a:lnTo>
                  <a:lnTo>
                    <a:pt x="1343690" y="606973"/>
                  </a:lnTo>
                  <a:close/>
                </a:path>
                <a:path w="1344929" h="1285239">
                  <a:moveTo>
                    <a:pt x="4843" y="739053"/>
                  </a:moveTo>
                  <a:lnTo>
                    <a:pt x="495" y="739053"/>
                  </a:lnTo>
                  <a:lnTo>
                    <a:pt x="463" y="770803"/>
                  </a:lnTo>
                  <a:lnTo>
                    <a:pt x="4780" y="770803"/>
                  </a:lnTo>
                  <a:lnTo>
                    <a:pt x="4843" y="739053"/>
                  </a:lnTo>
                  <a:close/>
                </a:path>
                <a:path w="1344929" h="1285239">
                  <a:moveTo>
                    <a:pt x="1343428" y="739053"/>
                  </a:moveTo>
                  <a:lnTo>
                    <a:pt x="1338346" y="739053"/>
                  </a:lnTo>
                  <a:lnTo>
                    <a:pt x="1338282" y="770803"/>
                  </a:lnTo>
                  <a:lnTo>
                    <a:pt x="1343365" y="770803"/>
                  </a:lnTo>
                  <a:lnTo>
                    <a:pt x="1343428" y="739053"/>
                  </a:lnTo>
                  <a:close/>
                </a:path>
                <a:path w="1344929" h="1285239">
                  <a:moveTo>
                    <a:pt x="4780" y="770803"/>
                  </a:moveTo>
                  <a:lnTo>
                    <a:pt x="463" y="770803"/>
                  </a:lnTo>
                  <a:lnTo>
                    <a:pt x="426" y="808903"/>
                  </a:lnTo>
                  <a:lnTo>
                    <a:pt x="4704" y="808903"/>
                  </a:lnTo>
                  <a:lnTo>
                    <a:pt x="4780" y="770803"/>
                  </a:lnTo>
                  <a:close/>
                </a:path>
                <a:path w="1344929" h="1285239">
                  <a:moveTo>
                    <a:pt x="1343365" y="770803"/>
                  </a:moveTo>
                  <a:lnTo>
                    <a:pt x="1338282" y="770803"/>
                  </a:lnTo>
                  <a:lnTo>
                    <a:pt x="1338206" y="808903"/>
                  </a:lnTo>
                  <a:lnTo>
                    <a:pt x="1343290" y="808903"/>
                  </a:lnTo>
                  <a:lnTo>
                    <a:pt x="1343365" y="770803"/>
                  </a:lnTo>
                  <a:close/>
                </a:path>
                <a:path w="1344929" h="1285239">
                  <a:moveTo>
                    <a:pt x="4704" y="808903"/>
                  </a:moveTo>
                  <a:lnTo>
                    <a:pt x="426" y="808903"/>
                  </a:lnTo>
                  <a:lnTo>
                    <a:pt x="310" y="925743"/>
                  </a:lnTo>
                  <a:lnTo>
                    <a:pt x="4471" y="925743"/>
                  </a:lnTo>
                  <a:lnTo>
                    <a:pt x="4704" y="808903"/>
                  </a:lnTo>
                  <a:close/>
                </a:path>
                <a:path w="1344929" h="1285239">
                  <a:moveTo>
                    <a:pt x="1343290" y="808903"/>
                  </a:moveTo>
                  <a:lnTo>
                    <a:pt x="1338206" y="808903"/>
                  </a:lnTo>
                  <a:lnTo>
                    <a:pt x="1337973" y="925743"/>
                  </a:lnTo>
                  <a:lnTo>
                    <a:pt x="1343058" y="925743"/>
                  </a:lnTo>
                  <a:lnTo>
                    <a:pt x="1343290" y="808903"/>
                  </a:lnTo>
                  <a:close/>
                </a:path>
                <a:path w="1344929" h="1285239">
                  <a:moveTo>
                    <a:pt x="4471" y="925743"/>
                  </a:moveTo>
                  <a:lnTo>
                    <a:pt x="310" y="925743"/>
                  </a:lnTo>
                  <a:lnTo>
                    <a:pt x="304" y="932093"/>
                  </a:lnTo>
                  <a:lnTo>
                    <a:pt x="4458" y="932093"/>
                  </a:lnTo>
                  <a:lnTo>
                    <a:pt x="4471" y="925743"/>
                  </a:lnTo>
                  <a:close/>
                </a:path>
                <a:path w="1344929" h="1285239">
                  <a:moveTo>
                    <a:pt x="1343058" y="925743"/>
                  </a:moveTo>
                  <a:lnTo>
                    <a:pt x="1337973" y="925743"/>
                  </a:lnTo>
                  <a:lnTo>
                    <a:pt x="1337961" y="932093"/>
                  </a:lnTo>
                  <a:lnTo>
                    <a:pt x="1343046" y="932093"/>
                  </a:lnTo>
                  <a:lnTo>
                    <a:pt x="1343058" y="925743"/>
                  </a:lnTo>
                  <a:close/>
                </a:path>
                <a:path w="1344929" h="1285239">
                  <a:moveTo>
                    <a:pt x="4458" y="932093"/>
                  </a:moveTo>
                  <a:lnTo>
                    <a:pt x="304" y="932093"/>
                  </a:lnTo>
                  <a:lnTo>
                    <a:pt x="300" y="935903"/>
                  </a:lnTo>
                  <a:lnTo>
                    <a:pt x="4450" y="935903"/>
                  </a:lnTo>
                  <a:lnTo>
                    <a:pt x="4458" y="932093"/>
                  </a:lnTo>
                  <a:close/>
                </a:path>
                <a:path w="1344929" h="1285239">
                  <a:moveTo>
                    <a:pt x="1343046" y="932093"/>
                  </a:moveTo>
                  <a:lnTo>
                    <a:pt x="1337961" y="932093"/>
                  </a:lnTo>
                  <a:lnTo>
                    <a:pt x="1337953" y="935903"/>
                  </a:lnTo>
                  <a:lnTo>
                    <a:pt x="1343038" y="935903"/>
                  </a:lnTo>
                  <a:lnTo>
                    <a:pt x="1343046" y="932093"/>
                  </a:lnTo>
                  <a:close/>
                </a:path>
                <a:path w="1344929" h="1285239">
                  <a:moveTo>
                    <a:pt x="4450" y="935903"/>
                  </a:moveTo>
                  <a:lnTo>
                    <a:pt x="300" y="935903"/>
                  </a:lnTo>
                  <a:lnTo>
                    <a:pt x="291" y="944793"/>
                  </a:lnTo>
                  <a:lnTo>
                    <a:pt x="4433" y="944793"/>
                  </a:lnTo>
                  <a:lnTo>
                    <a:pt x="4450" y="935903"/>
                  </a:lnTo>
                  <a:close/>
                </a:path>
                <a:path w="1344929" h="1285239">
                  <a:moveTo>
                    <a:pt x="1343038" y="935903"/>
                  </a:moveTo>
                  <a:lnTo>
                    <a:pt x="1337953" y="935903"/>
                  </a:lnTo>
                  <a:lnTo>
                    <a:pt x="1337935" y="944793"/>
                  </a:lnTo>
                  <a:lnTo>
                    <a:pt x="1343021" y="944793"/>
                  </a:lnTo>
                  <a:lnTo>
                    <a:pt x="1343038" y="935903"/>
                  </a:lnTo>
                  <a:close/>
                </a:path>
                <a:path w="1344929" h="1285239">
                  <a:moveTo>
                    <a:pt x="4433" y="944793"/>
                  </a:moveTo>
                  <a:lnTo>
                    <a:pt x="291" y="944793"/>
                  </a:lnTo>
                  <a:lnTo>
                    <a:pt x="287" y="948603"/>
                  </a:lnTo>
                  <a:lnTo>
                    <a:pt x="4425" y="948603"/>
                  </a:lnTo>
                  <a:lnTo>
                    <a:pt x="4433" y="944793"/>
                  </a:lnTo>
                  <a:close/>
                </a:path>
                <a:path w="1344929" h="1285239">
                  <a:moveTo>
                    <a:pt x="1343021" y="944793"/>
                  </a:moveTo>
                  <a:lnTo>
                    <a:pt x="1337935" y="944793"/>
                  </a:lnTo>
                  <a:lnTo>
                    <a:pt x="1337928" y="948603"/>
                  </a:lnTo>
                  <a:lnTo>
                    <a:pt x="1343013" y="948603"/>
                  </a:lnTo>
                  <a:lnTo>
                    <a:pt x="1343021" y="944793"/>
                  </a:lnTo>
                  <a:close/>
                </a:path>
                <a:path w="1344929" h="1285239">
                  <a:moveTo>
                    <a:pt x="4425" y="948603"/>
                  </a:moveTo>
                  <a:lnTo>
                    <a:pt x="287" y="948603"/>
                  </a:lnTo>
                  <a:lnTo>
                    <a:pt x="281" y="954953"/>
                  </a:lnTo>
                  <a:lnTo>
                    <a:pt x="4413" y="954953"/>
                  </a:lnTo>
                  <a:lnTo>
                    <a:pt x="4425" y="948603"/>
                  </a:lnTo>
                  <a:close/>
                </a:path>
                <a:path w="1344929" h="1285239">
                  <a:moveTo>
                    <a:pt x="1343013" y="948603"/>
                  </a:moveTo>
                  <a:lnTo>
                    <a:pt x="1337928" y="948603"/>
                  </a:lnTo>
                  <a:lnTo>
                    <a:pt x="1337915" y="954953"/>
                  </a:lnTo>
                  <a:lnTo>
                    <a:pt x="1343001" y="954953"/>
                  </a:lnTo>
                  <a:lnTo>
                    <a:pt x="1343013" y="948603"/>
                  </a:lnTo>
                  <a:close/>
                </a:path>
                <a:path w="1344929" h="1285239">
                  <a:moveTo>
                    <a:pt x="4413" y="954953"/>
                  </a:moveTo>
                  <a:lnTo>
                    <a:pt x="281" y="954953"/>
                  </a:lnTo>
                  <a:lnTo>
                    <a:pt x="250" y="986703"/>
                  </a:lnTo>
                  <a:lnTo>
                    <a:pt x="4349" y="986703"/>
                  </a:lnTo>
                  <a:lnTo>
                    <a:pt x="4413" y="954953"/>
                  </a:lnTo>
                  <a:close/>
                </a:path>
                <a:path w="1344929" h="1285239">
                  <a:moveTo>
                    <a:pt x="1343001" y="954953"/>
                  </a:moveTo>
                  <a:lnTo>
                    <a:pt x="1337915" y="954953"/>
                  </a:lnTo>
                  <a:lnTo>
                    <a:pt x="1337852" y="986703"/>
                  </a:lnTo>
                  <a:lnTo>
                    <a:pt x="1342938" y="986703"/>
                  </a:lnTo>
                  <a:lnTo>
                    <a:pt x="1343001" y="954953"/>
                  </a:lnTo>
                  <a:close/>
                </a:path>
                <a:path w="1344929" h="1285239">
                  <a:moveTo>
                    <a:pt x="4349" y="986703"/>
                  </a:moveTo>
                  <a:lnTo>
                    <a:pt x="250" y="986703"/>
                  </a:lnTo>
                  <a:lnTo>
                    <a:pt x="218" y="1018453"/>
                  </a:lnTo>
                  <a:lnTo>
                    <a:pt x="4286" y="1018453"/>
                  </a:lnTo>
                  <a:lnTo>
                    <a:pt x="4349" y="986703"/>
                  </a:lnTo>
                  <a:close/>
                </a:path>
                <a:path w="1344929" h="1285239">
                  <a:moveTo>
                    <a:pt x="1342938" y="986703"/>
                  </a:moveTo>
                  <a:lnTo>
                    <a:pt x="1337852" y="986703"/>
                  </a:lnTo>
                  <a:lnTo>
                    <a:pt x="1337788" y="1018453"/>
                  </a:lnTo>
                  <a:lnTo>
                    <a:pt x="1342875" y="1018453"/>
                  </a:lnTo>
                  <a:lnTo>
                    <a:pt x="1342938" y="986703"/>
                  </a:lnTo>
                  <a:close/>
                </a:path>
                <a:path w="1344929" h="1285239">
                  <a:moveTo>
                    <a:pt x="4286" y="1018453"/>
                  </a:moveTo>
                  <a:lnTo>
                    <a:pt x="218" y="1018453"/>
                  </a:lnTo>
                  <a:lnTo>
                    <a:pt x="212" y="1024803"/>
                  </a:lnTo>
                  <a:lnTo>
                    <a:pt x="4273" y="1024803"/>
                  </a:lnTo>
                  <a:lnTo>
                    <a:pt x="4286" y="1018453"/>
                  </a:lnTo>
                  <a:close/>
                </a:path>
                <a:path w="1344929" h="1285239">
                  <a:moveTo>
                    <a:pt x="1342875" y="1018453"/>
                  </a:moveTo>
                  <a:lnTo>
                    <a:pt x="1337788" y="1018453"/>
                  </a:lnTo>
                  <a:lnTo>
                    <a:pt x="1337776" y="1024803"/>
                  </a:lnTo>
                  <a:lnTo>
                    <a:pt x="1342862" y="1024803"/>
                  </a:lnTo>
                  <a:lnTo>
                    <a:pt x="1342875" y="1018453"/>
                  </a:lnTo>
                  <a:close/>
                </a:path>
                <a:path w="1344929" h="1285239">
                  <a:moveTo>
                    <a:pt x="4273" y="1024803"/>
                  </a:moveTo>
                  <a:lnTo>
                    <a:pt x="212" y="1024803"/>
                  </a:lnTo>
                  <a:lnTo>
                    <a:pt x="209" y="1027343"/>
                  </a:lnTo>
                  <a:lnTo>
                    <a:pt x="4268" y="1027343"/>
                  </a:lnTo>
                  <a:lnTo>
                    <a:pt x="4273" y="1024803"/>
                  </a:lnTo>
                  <a:close/>
                </a:path>
                <a:path w="1344929" h="1285239">
                  <a:moveTo>
                    <a:pt x="1342862" y="1024803"/>
                  </a:moveTo>
                  <a:lnTo>
                    <a:pt x="1337776" y="1024803"/>
                  </a:lnTo>
                  <a:lnTo>
                    <a:pt x="1337771" y="1027343"/>
                  </a:lnTo>
                  <a:lnTo>
                    <a:pt x="1342857" y="1027343"/>
                  </a:lnTo>
                  <a:lnTo>
                    <a:pt x="1342862" y="1024803"/>
                  </a:lnTo>
                  <a:close/>
                </a:path>
                <a:path w="1344929" h="1285239">
                  <a:moveTo>
                    <a:pt x="4268" y="1027343"/>
                  </a:moveTo>
                  <a:lnTo>
                    <a:pt x="209" y="1027343"/>
                  </a:lnTo>
                  <a:lnTo>
                    <a:pt x="206" y="1031153"/>
                  </a:lnTo>
                  <a:lnTo>
                    <a:pt x="4261" y="1031153"/>
                  </a:lnTo>
                  <a:lnTo>
                    <a:pt x="4268" y="1027343"/>
                  </a:lnTo>
                  <a:close/>
                </a:path>
                <a:path w="1344929" h="1285239">
                  <a:moveTo>
                    <a:pt x="1342857" y="1027343"/>
                  </a:moveTo>
                  <a:lnTo>
                    <a:pt x="1337771" y="1027343"/>
                  </a:lnTo>
                  <a:lnTo>
                    <a:pt x="1337763" y="1031153"/>
                  </a:lnTo>
                  <a:lnTo>
                    <a:pt x="1342850" y="1031153"/>
                  </a:lnTo>
                  <a:lnTo>
                    <a:pt x="1342857" y="1027343"/>
                  </a:lnTo>
                  <a:close/>
                </a:path>
                <a:path w="1344929" h="1285239">
                  <a:moveTo>
                    <a:pt x="4261" y="1031153"/>
                  </a:moveTo>
                  <a:lnTo>
                    <a:pt x="206" y="1031153"/>
                  </a:lnTo>
                  <a:lnTo>
                    <a:pt x="203" y="1033693"/>
                  </a:lnTo>
                  <a:lnTo>
                    <a:pt x="4256" y="1033693"/>
                  </a:lnTo>
                  <a:lnTo>
                    <a:pt x="4261" y="1031153"/>
                  </a:lnTo>
                  <a:close/>
                </a:path>
                <a:path w="1344929" h="1285239">
                  <a:moveTo>
                    <a:pt x="1342850" y="1031153"/>
                  </a:moveTo>
                  <a:lnTo>
                    <a:pt x="1337763" y="1031153"/>
                  </a:lnTo>
                  <a:lnTo>
                    <a:pt x="1337758" y="1033693"/>
                  </a:lnTo>
                  <a:lnTo>
                    <a:pt x="1342845" y="1033693"/>
                  </a:lnTo>
                  <a:lnTo>
                    <a:pt x="1342850" y="1031153"/>
                  </a:lnTo>
                  <a:close/>
                </a:path>
                <a:path w="1344929" h="1285239">
                  <a:moveTo>
                    <a:pt x="4256" y="1033693"/>
                  </a:moveTo>
                  <a:lnTo>
                    <a:pt x="203" y="1033693"/>
                  </a:lnTo>
                  <a:lnTo>
                    <a:pt x="165" y="1071793"/>
                  </a:lnTo>
                  <a:lnTo>
                    <a:pt x="4180" y="1071793"/>
                  </a:lnTo>
                  <a:lnTo>
                    <a:pt x="4256" y="1033693"/>
                  </a:lnTo>
                  <a:close/>
                </a:path>
                <a:path w="1344929" h="1285239">
                  <a:moveTo>
                    <a:pt x="1342845" y="1033693"/>
                  </a:moveTo>
                  <a:lnTo>
                    <a:pt x="1337758" y="1033693"/>
                  </a:lnTo>
                  <a:lnTo>
                    <a:pt x="1337682" y="1071793"/>
                  </a:lnTo>
                  <a:lnTo>
                    <a:pt x="1342769" y="1071793"/>
                  </a:lnTo>
                  <a:lnTo>
                    <a:pt x="1342845" y="1033693"/>
                  </a:lnTo>
                  <a:close/>
                </a:path>
                <a:path w="1344929" h="1285239">
                  <a:moveTo>
                    <a:pt x="586544" y="1139175"/>
                  </a:moveTo>
                  <a:lnTo>
                    <a:pt x="99" y="1139230"/>
                  </a:lnTo>
                  <a:lnTo>
                    <a:pt x="93" y="1145453"/>
                  </a:lnTo>
                  <a:lnTo>
                    <a:pt x="4033" y="1145453"/>
                  </a:lnTo>
                  <a:lnTo>
                    <a:pt x="4046" y="1139230"/>
                  </a:lnTo>
                  <a:lnTo>
                    <a:pt x="586544" y="1139175"/>
                  </a:lnTo>
                  <a:close/>
                </a:path>
                <a:path w="1344929" h="1285239">
                  <a:moveTo>
                    <a:pt x="1342636" y="1139103"/>
                  </a:moveTo>
                  <a:lnTo>
                    <a:pt x="1337548" y="1139104"/>
                  </a:lnTo>
                  <a:lnTo>
                    <a:pt x="1337535" y="1145453"/>
                  </a:lnTo>
                  <a:lnTo>
                    <a:pt x="1342623" y="1145453"/>
                  </a:lnTo>
                  <a:lnTo>
                    <a:pt x="1342636" y="1139103"/>
                  </a:lnTo>
                  <a:close/>
                </a:path>
                <a:path w="1344929" h="1285239">
                  <a:moveTo>
                    <a:pt x="1337538" y="1144183"/>
                  </a:moveTo>
                  <a:lnTo>
                    <a:pt x="4035" y="1144310"/>
                  </a:lnTo>
                  <a:lnTo>
                    <a:pt x="1337537" y="1144310"/>
                  </a:lnTo>
                  <a:close/>
                </a:path>
                <a:path w="1344929" h="1285239">
                  <a:moveTo>
                    <a:pt x="1337548" y="1139230"/>
                  </a:moveTo>
                  <a:close/>
                </a:path>
                <a:path w="1344929" h="1285239">
                  <a:moveTo>
                    <a:pt x="1337548" y="1139103"/>
                  </a:moveTo>
                  <a:lnTo>
                    <a:pt x="4045" y="1139103"/>
                  </a:lnTo>
                  <a:lnTo>
                    <a:pt x="670797" y="1139167"/>
                  </a:lnTo>
                  <a:lnTo>
                    <a:pt x="1337548" y="1139103"/>
                  </a:lnTo>
                  <a:close/>
                </a:path>
                <a:path w="1344929" h="1285239">
                  <a:moveTo>
                    <a:pt x="4068" y="1127800"/>
                  </a:moveTo>
                  <a:lnTo>
                    <a:pt x="110" y="1127800"/>
                  </a:lnTo>
                  <a:lnTo>
                    <a:pt x="99" y="1139103"/>
                  </a:lnTo>
                  <a:lnTo>
                    <a:pt x="4045" y="1139103"/>
                  </a:lnTo>
                  <a:lnTo>
                    <a:pt x="4068" y="1127800"/>
                  </a:lnTo>
                  <a:close/>
                </a:path>
                <a:path w="1344929" h="1285239">
                  <a:moveTo>
                    <a:pt x="1342659" y="1127800"/>
                  </a:moveTo>
                  <a:lnTo>
                    <a:pt x="1337571" y="1127800"/>
                  </a:lnTo>
                  <a:lnTo>
                    <a:pt x="1337548" y="1139103"/>
                  </a:lnTo>
                  <a:lnTo>
                    <a:pt x="1342636" y="1139103"/>
                  </a:lnTo>
                  <a:lnTo>
                    <a:pt x="1342659" y="1127800"/>
                  </a:lnTo>
                  <a:close/>
                </a:path>
                <a:path w="1344929" h="1285239">
                  <a:moveTo>
                    <a:pt x="1337563" y="1131483"/>
                  </a:moveTo>
                  <a:lnTo>
                    <a:pt x="4061" y="1131610"/>
                  </a:lnTo>
                  <a:lnTo>
                    <a:pt x="1337563" y="1131610"/>
                  </a:lnTo>
                  <a:close/>
                </a:path>
                <a:path w="1344929" h="1285239">
                  <a:moveTo>
                    <a:pt x="4081" y="1121450"/>
                  </a:moveTo>
                  <a:lnTo>
                    <a:pt x="116" y="1121450"/>
                  </a:lnTo>
                  <a:lnTo>
                    <a:pt x="110" y="1127800"/>
                  </a:lnTo>
                  <a:lnTo>
                    <a:pt x="4068" y="1127800"/>
                  </a:lnTo>
                  <a:lnTo>
                    <a:pt x="4081" y="1121450"/>
                  </a:lnTo>
                  <a:close/>
                </a:path>
                <a:path w="1344929" h="1285239">
                  <a:moveTo>
                    <a:pt x="1337571" y="1127674"/>
                  </a:moveTo>
                  <a:lnTo>
                    <a:pt x="4068" y="1127800"/>
                  </a:lnTo>
                  <a:lnTo>
                    <a:pt x="1337571" y="1127800"/>
                  </a:lnTo>
                  <a:close/>
                </a:path>
                <a:path w="1344929" h="1285239">
                  <a:moveTo>
                    <a:pt x="1342671" y="1121450"/>
                  </a:moveTo>
                  <a:lnTo>
                    <a:pt x="1337583" y="1121450"/>
                  </a:lnTo>
                  <a:lnTo>
                    <a:pt x="1337571" y="1127674"/>
                  </a:lnTo>
                  <a:lnTo>
                    <a:pt x="1342659" y="1127673"/>
                  </a:lnTo>
                  <a:lnTo>
                    <a:pt x="1342671" y="1121450"/>
                  </a:lnTo>
                  <a:close/>
                </a:path>
                <a:path w="1344929" h="1285239">
                  <a:moveTo>
                    <a:pt x="4124" y="1099860"/>
                  </a:moveTo>
                  <a:lnTo>
                    <a:pt x="138" y="1099860"/>
                  </a:lnTo>
                  <a:lnTo>
                    <a:pt x="116" y="1121450"/>
                  </a:lnTo>
                  <a:lnTo>
                    <a:pt x="4081" y="1121450"/>
                  </a:lnTo>
                  <a:lnTo>
                    <a:pt x="4124" y="1099860"/>
                  </a:lnTo>
                  <a:close/>
                </a:path>
                <a:path w="1344929" h="1285239">
                  <a:moveTo>
                    <a:pt x="1337584" y="1121324"/>
                  </a:moveTo>
                  <a:lnTo>
                    <a:pt x="4081" y="1121450"/>
                  </a:lnTo>
                  <a:lnTo>
                    <a:pt x="1337583" y="1121450"/>
                  </a:lnTo>
                  <a:close/>
                </a:path>
                <a:path w="1344929" h="1285239">
                  <a:moveTo>
                    <a:pt x="1342714" y="1099860"/>
                  </a:moveTo>
                  <a:lnTo>
                    <a:pt x="1337626" y="1099860"/>
                  </a:lnTo>
                  <a:lnTo>
                    <a:pt x="1337616" y="1104813"/>
                  </a:lnTo>
                  <a:lnTo>
                    <a:pt x="4114" y="1104940"/>
                  </a:lnTo>
                  <a:lnTo>
                    <a:pt x="1337616" y="1104940"/>
                  </a:lnTo>
                  <a:lnTo>
                    <a:pt x="1337593" y="1116243"/>
                  </a:lnTo>
                  <a:lnTo>
                    <a:pt x="4091" y="1116370"/>
                  </a:lnTo>
                  <a:lnTo>
                    <a:pt x="1337593" y="1116370"/>
                  </a:lnTo>
                  <a:lnTo>
                    <a:pt x="1337584" y="1121324"/>
                  </a:lnTo>
                  <a:lnTo>
                    <a:pt x="1342671" y="1121323"/>
                  </a:lnTo>
                  <a:lnTo>
                    <a:pt x="1342714" y="1099860"/>
                  </a:lnTo>
                  <a:close/>
                </a:path>
                <a:path w="1344929" h="1285239">
                  <a:moveTo>
                    <a:pt x="1337601" y="1112433"/>
                  </a:moveTo>
                  <a:lnTo>
                    <a:pt x="4098" y="1112560"/>
                  </a:lnTo>
                  <a:lnTo>
                    <a:pt x="1337601" y="1112560"/>
                  </a:lnTo>
                  <a:close/>
                </a:path>
                <a:path w="1344929" h="1285239">
                  <a:moveTo>
                    <a:pt x="4136" y="1093510"/>
                  </a:moveTo>
                  <a:lnTo>
                    <a:pt x="144" y="1093510"/>
                  </a:lnTo>
                  <a:lnTo>
                    <a:pt x="138" y="1099860"/>
                  </a:lnTo>
                  <a:lnTo>
                    <a:pt x="4124" y="1099860"/>
                  </a:lnTo>
                  <a:lnTo>
                    <a:pt x="4136" y="1093510"/>
                  </a:lnTo>
                  <a:close/>
                </a:path>
                <a:path w="1344929" h="1285239">
                  <a:moveTo>
                    <a:pt x="1342726" y="1093383"/>
                  </a:moveTo>
                  <a:lnTo>
                    <a:pt x="1337639" y="1093384"/>
                  </a:lnTo>
                  <a:lnTo>
                    <a:pt x="1337627" y="1099734"/>
                  </a:lnTo>
                  <a:lnTo>
                    <a:pt x="1342714" y="1099733"/>
                  </a:lnTo>
                  <a:lnTo>
                    <a:pt x="1342726" y="1093383"/>
                  </a:lnTo>
                  <a:close/>
                </a:path>
                <a:path w="1344929" h="1285239">
                  <a:moveTo>
                    <a:pt x="4147" y="1088430"/>
                  </a:moveTo>
                  <a:lnTo>
                    <a:pt x="149" y="1088430"/>
                  </a:lnTo>
                  <a:lnTo>
                    <a:pt x="144" y="1093510"/>
                  </a:lnTo>
                  <a:lnTo>
                    <a:pt x="4136" y="1093510"/>
                  </a:lnTo>
                  <a:lnTo>
                    <a:pt x="4147" y="1088430"/>
                  </a:lnTo>
                  <a:close/>
                </a:path>
                <a:path w="1344929" h="1285239">
                  <a:moveTo>
                    <a:pt x="1342737" y="1088430"/>
                  </a:moveTo>
                  <a:lnTo>
                    <a:pt x="1337649" y="1088430"/>
                  </a:lnTo>
                  <a:lnTo>
                    <a:pt x="1337642" y="1092113"/>
                  </a:lnTo>
                  <a:lnTo>
                    <a:pt x="4139" y="1092240"/>
                  </a:lnTo>
                  <a:lnTo>
                    <a:pt x="1337642" y="1092240"/>
                  </a:lnTo>
                  <a:lnTo>
                    <a:pt x="1337639" y="1093384"/>
                  </a:lnTo>
                  <a:lnTo>
                    <a:pt x="1342726" y="1093383"/>
                  </a:lnTo>
                  <a:lnTo>
                    <a:pt x="1342737" y="1088430"/>
                  </a:lnTo>
                  <a:close/>
                </a:path>
                <a:path w="1344929" h="1285239">
                  <a:moveTo>
                    <a:pt x="1337649" y="1088303"/>
                  </a:moveTo>
                  <a:lnTo>
                    <a:pt x="4147" y="1088303"/>
                  </a:lnTo>
                  <a:lnTo>
                    <a:pt x="1337649" y="1088430"/>
                  </a:lnTo>
                  <a:lnTo>
                    <a:pt x="1337649" y="1088303"/>
                  </a:lnTo>
                  <a:close/>
                </a:path>
                <a:path w="1344929" h="1285239">
                  <a:moveTo>
                    <a:pt x="4159" y="1082080"/>
                  </a:moveTo>
                  <a:lnTo>
                    <a:pt x="155" y="1082080"/>
                  </a:lnTo>
                  <a:lnTo>
                    <a:pt x="149" y="1088303"/>
                  </a:lnTo>
                  <a:lnTo>
                    <a:pt x="4147" y="1088303"/>
                  </a:lnTo>
                  <a:lnTo>
                    <a:pt x="4159" y="1082080"/>
                  </a:lnTo>
                  <a:close/>
                </a:path>
                <a:path w="1344929" h="1285239">
                  <a:moveTo>
                    <a:pt x="1342749" y="1082080"/>
                  </a:moveTo>
                  <a:lnTo>
                    <a:pt x="1337662" y="1082080"/>
                  </a:lnTo>
                  <a:lnTo>
                    <a:pt x="1337649" y="1088303"/>
                  </a:lnTo>
                  <a:lnTo>
                    <a:pt x="1342737" y="1088303"/>
                  </a:lnTo>
                  <a:lnTo>
                    <a:pt x="1342749" y="1082080"/>
                  </a:lnTo>
                  <a:close/>
                </a:path>
                <a:path w="1344929" h="1285239">
                  <a:moveTo>
                    <a:pt x="1337662" y="1081953"/>
                  </a:moveTo>
                  <a:lnTo>
                    <a:pt x="4159" y="1081953"/>
                  </a:lnTo>
                  <a:lnTo>
                    <a:pt x="1337662" y="1082080"/>
                  </a:lnTo>
                  <a:lnTo>
                    <a:pt x="1337662" y="1081953"/>
                  </a:lnTo>
                  <a:close/>
                </a:path>
                <a:path w="1344929" h="1285239">
                  <a:moveTo>
                    <a:pt x="4172" y="1075730"/>
                  </a:moveTo>
                  <a:lnTo>
                    <a:pt x="162" y="1075730"/>
                  </a:lnTo>
                  <a:lnTo>
                    <a:pt x="155" y="1081953"/>
                  </a:lnTo>
                  <a:lnTo>
                    <a:pt x="4159" y="1081953"/>
                  </a:lnTo>
                  <a:lnTo>
                    <a:pt x="4172" y="1075730"/>
                  </a:lnTo>
                  <a:close/>
                </a:path>
                <a:path w="1344929" h="1285239">
                  <a:moveTo>
                    <a:pt x="1342762" y="1075730"/>
                  </a:moveTo>
                  <a:lnTo>
                    <a:pt x="1337674" y="1075730"/>
                  </a:lnTo>
                  <a:lnTo>
                    <a:pt x="1337662" y="1081953"/>
                  </a:lnTo>
                  <a:lnTo>
                    <a:pt x="1342749" y="1081953"/>
                  </a:lnTo>
                  <a:lnTo>
                    <a:pt x="1342762" y="1075730"/>
                  </a:lnTo>
                  <a:close/>
                </a:path>
                <a:path w="1344929" h="1285239">
                  <a:moveTo>
                    <a:pt x="1342769" y="1071920"/>
                  </a:moveTo>
                  <a:lnTo>
                    <a:pt x="1337682" y="1071920"/>
                  </a:lnTo>
                  <a:lnTo>
                    <a:pt x="1337674" y="1075730"/>
                  </a:lnTo>
                  <a:lnTo>
                    <a:pt x="1342762" y="1075730"/>
                  </a:lnTo>
                  <a:lnTo>
                    <a:pt x="1342769" y="1071920"/>
                  </a:lnTo>
                  <a:close/>
                </a:path>
                <a:path w="1344929" h="1285239">
                  <a:moveTo>
                    <a:pt x="4180" y="1071920"/>
                  </a:moveTo>
                  <a:lnTo>
                    <a:pt x="165" y="1071920"/>
                  </a:lnTo>
                  <a:lnTo>
                    <a:pt x="162" y="1075603"/>
                  </a:lnTo>
                  <a:lnTo>
                    <a:pt x="591989" y="1075659"/>
                  </a:lnTo>
                  <a:lnTo>
                    <a:pt x="4172" y="1075603"/>
                  </a:lnTo>
                  <a:lnTo>
                    <a:pt x="4180" y="1071920"/>
                  </a:lnTo>
                  <a:close/>
                </a:path>
                <a:path w="1344929" h="1285239">
                  <a:moveTo>
                    <a:pt x="4033" y="1145453"/>
                  </a:moveTo>
                  <a:lnTo>
                    <a:pt x="93" y="1145453"/>
                  </a:lnTo>
                  <a:lnTo>
                    <a:pt x="90" y="1147993"/>
                  </a:lnTo>
                  <a:lnTo>
                    <a:pt x="4028" y="1147993"/>
                  </a:lnTo>
                  <a:lnTo>
                    <a:pt x="4033" y="1145453"/>
                  </a:lnTo>
                  <a:close/>
                </a:path>
                <a:path w="1344929" h="1285239">
                  <a:moveTo>
                    <a:pt x="1342623" y="1145453"/>
                  </a:moveTo>
                  <a:lnTo>
                    <a:pt x="1337535" y="1145453"/>
                  </a:lnTo>
                  <a:lnTo>
                    <a:pt x="1337530" y="1147993"/>
                  </a:lnTo>
                  <a:lnTo>
                    <a:pt x="1342618" y="1147993"/>
                  </a:lnTo>
                  <a:lnTo>
                    <a:pt x="1342623" y="1145453"/>
                  </a:lnTo>
                  <a:close/>
                </a:path>
                <a:path w="1344929" h="1285239">
                  <a:moveTo>
                    <a:pt x="4028" y="1147993"/>
                  </a:moveTo>
                  <a:lnTo>
                    <a:pt x="90" y="1147993"/>
                  </a:lnTo>
                  <a:lnTo>
                    <a:pt x="86" y="1151803"/>
                  </a:lnTo>
                  <a:lnTo>
                    <a:pt x="4020" y="1151803"/>
                  </a:lnTo>
                  <a:lnTo>
                    <a:pt x="4028" y="1147993"/>
                  </a:lnTo>
                  <a:close/>
                </a:path>
                <a:path w="1344929" h="1285239">
                  <a:moveTo>
                    <a:pt x="1342618" y="1147993"/>
                  </a:moveTo>
                  <a:lnTo>
                    <a:pt x="1337530" y="1147993"/>
                  </a:lnTo>
                  <a:lnTo>
                    <a:pt x="1337523" y="1151803"/>
                  </a:lnTo>
                  <a:lnTo>
                    <a:pt x="1342611" y="1151803"/>
                  </a:lnTo>
                  <a:lnTo>
                    <a:pt x="1342618" y="1147993"/>
                  </a:lnTo>
                  <a:close/>
                </a:path>
                <a:path w="1344929" h="1285239">
                  <a:moveTo>
                    <a:pt x="4020" y="1151803"/>
                  </a:moveTo>
                  <a:lnTo>
                    <a:pt x="86" y="1151803"/>
                  </a:lnTo>
                  <a:lnTo>
                    <a:pt x="84" y="1154343"/>
                  </a:lnTo>
                  <a:lnTo>
                    <a:pt x="4015" y="1154343"/>
                  </a:lnTo>
                  <a:lnTo>
                    <a:pt x="4020" y="1151803"/>
                  </a:lnTo>
                  <a:close/>
                </a:path>
                <a:path w="1344929" h="1285239">
                  <a:moveTo>
                    <a:pt x="1342611" y="1151803"/>
                  </a:moveTo>
                  <a:lnTo>
                    <a:pt x="1337523" y="1151803"/>
                  </a:lnTo>
                  <a:lnTo>
                    <a:pt x="1337517" y="1154343"/>
                  </a:lnTo>
                  <a:lnTo>
                    <a:pt x="1342606" y="1154343"/>
                  </a:lnTo>
                  <a:lnTo>
                    <a:pt x="1342611" y="1151803"/>
                  </a:lnTo>
                  <a:close/>
                </a:path>
                <a:path w="1344929" h="1285239">
                  <a:moveTo>
                    <a:pt x="4015" y="1154343"/>
                  </a:moveTo>
                  <a:lnTo>
                    <a:pt x="84" y="1154343"/>
                  </a:lnTo>
                  <a:lnTo>
                    <a:pt x="67" y="1170853"/>
                  </a:lnTo>
                  <a:lnTo>
                    <a:pt x="3982" y="1170853"/>
                  </a:lnTo>
                  <a:lnTo>
                    <a:pt x="4015" y="1154343"/>
                  </a:lnTo>
                  <a:close/>
                </a:path>
                <a:path w="1344929" h="1285239">
                  <a:moveTo>
                    <a:pt x="1342606" y="1154343"/>
                  </a:moveTo>
                  <a:lnTo>
                    <a:pt x="1337517" y="1154343"/>
                  </a:lnTo>
                  <a:lnTo>
                    <a:pt x="1337485" y="1170853"/>
                  </a:lnTo>
                  <a:lnTo>
                    <a:pt x="1342573" y="1170853"/>
                  </a:lnTo>
                  <a:lnTo>
                    <a:pt x="1342606" y="1154343"/>
                  </a:lnTo>
                  <a:close/>
                </a:path>
                <a:path w="1344929" h="1285239">
                  <a:moveTo>
                    <a:pt x="3982" y="1170853"/>
                  </a:moveTo>
                  <a:lnTo>
                    <a:pt x="67" y="1170853"/>
                  </a:lnTo>
                  <a:lnTo>
                    <a:pt x="65" y="1173393"/>
                  </a:lnTo>
                  <a:lnTo>
                    <a:pt x="3977" y="1173393"/>
                  </a:lnTo>
                  <a:lnTo>
                    <a:pt x="3982" y="1170853"/>
                  </a:lnTo>
                  <a:close/>
                </a:path>
                <a:path w="1344929" h="1285239">
                  <a:moveTo>
                    <a:pt x="1342573" y="1170853"/>
                  </a:moveTo>
                  <a:lnTo>
                    <a:pt x="1337485" y="1170853"/>
                  </a:lnTo>
                  <a:lnTo>
                    <a:pt x="1337479" y="1173393"/>
                  </a:lnTo>
                  <a:lnTo>
                    <a:pt x="1342568" y="1173393"/>
                  </a:lnTo>
                  <a:lnTo>
                    <a:pt x="1342573" y="1170853"/>
                  </a:lnTo>
                  <a:close/>
                </a:path>
                <a:path w="1344929" h="1285239">
                  <a:moveTo>
                    <a:pt x="3977" y="1173393"/>
                  </a:moveTo>
                  <a:lnTo>
                    <a:pt x="65" y="1173393"/>
                  </a:lnTo>
                  <a:lnTo>
                    <a:pt x="55" y="1183553"/>
                  </a:lnTo>
                  <a:lnTo>
                    <a:pt x="3957" y="1183553"/>
                  </a:lnTo>
                  <a:lnTo>
                    <a:pt x="3977" y="1173393"/>
                  </a:lnTo>
                  <a:close/>
                </a:path>
                <a:path w="1344929" h="1285239">
                  <a:moveTo>
                    <a:pt x="1342568" y="1173393"/>
                  </a:moveTo>
                  <a:lnTo>
                    <a:pt x="1337479" y="1173393"/>
                  </a:lnTo>
                  <a:lnTo>
                    <a:pt x="1337459" y="1183553"/>
                  </a:lnTo>
                  <a:lnTo>
                    <a:pt x="1342548" y="1183553"/>
                  </a:lnTo>
                  <a:lnTo>
                    <a:pt x="1342568" y="1173393"/>
                  </a:lnTo>
                  <a:close/>
                </a:path>
                <a:path w="1344929" h="1285239">
                  <a:moveTo>
                    <a:pt x="3957" y="1183553"/>
                  </a:moveTo>
                  <a:lnTo>
                    <a:pt x="55" y="1183553"/>
                  </a:lnTo>
                  <a:lnTo>
                    <a:pt x="52" y="1186093"/>
                  </a:lnTo>
                  <a:lnTo>
                    <a:pt x="3952" y="1186093"/>
                  </a:lnTo>
                  <a:lnTo>
                    <a:pt x="3957" y="1183553"/>
                  </a:lnTo>
                  <a:close/>
                </a:path>
                <a:path w="1344929" h="1285239">
                  <a:moveTo>
                    <a:pt x="1342548" y="1183553"/>
                  </a:moveTo>
                  <a:lnTo>
                    <a:pt x="1337459" y="1183553"/>
                  </a:lnTo>
                  <a:lnTo>
                    <a:pt x="1337454" y="1186093"/>
                  </a:lnTo>
                  <a:lnTo>
                    <a:pt x="1342543" y="1186093"/>
                  </a:lnTo>
                  <a:lnTo>
                    <a:pt x="1342548" y="1183553"/>
                  </a:lnTo>
                  <a:close/>
                </a:path>
                <a:path w="1344929" h="1285239">
                  <a:moveTo>
                    <a:pt x="3952" y="1186093"/>
                  </a:moveTo>
                  <a:lnTo>
                    <a:pt x="52" y="1186093"/>
                  </a:lnTo>
                  <a:lnTo>
                    <a:pt x="49" y="1189903"/>
                  </a:lnTo>
                  <a:lnTo>
                    <a:pt x="3944" y="1189903"/>
                  </a:lnTo>
                  <a:lnTo>
                    <a:pt x="3952" y="1186093"/>
                  </a:lnTo>
                  <a:close/>
                </a:path>
                <a:path w="1344929" h="1285239">
                  <a:moveTo>
                    <a:pt x="1342543" y="1186093"/>
                  </a:moveTo>
                  <a:lnTo>
                    <a:pt x="1337454" y="1186093"/>
                  </a:lnTo>
                  <a:lnTo>
                    <a:pt x="1337447" y="1189903"/>
                  </a:lnTo>
                  <a:lnTo>
                    <a:pt x="1342535" y="1189903"/>
                  </a:lnTo>
                  <a:lnTo>
                    <a:pt x="1342543" y="1186093"/>
                  </a:lnTo>
                  <a:close/>
                </a:path>
                <a:path w="1344929" h="1285239">
                  <a:moveTo>
                    <a:pt x="3944" y="1189903"/>
                  </a:moveTo>
                  <a:lnTo>
                    <a:pt x="49" y="1189903"/>
                  </a:lnTo>
                  <a:lnTo>
                    <a:pt x="46" y="1192443"/>
                  </a:lnTo>
                  <a:lnTo>
                    <a:pt x="3939" y="1192443"/>
                  </a:lnTo>
                  <a:lnTo>
                    <a:pt x="3944" y="1189903"/>
                  </a:lnTo>
                  <a:close/>
                </a:path>
                <a:path w="1344929" h="1285239">
                  <a:moveTo>
                    <a:pt x="1342535" y="1189903"/>
                  </a:moveTo>
                  <a:lnTo>
                    <a:pt x="1337447" y="1189903"/>
                  </a:lnTo>
                  <a:lnTo>
                    <a:pt x="1337441" y="1192443"/>
                  </a:lnTo>
                  <a:lnTo>
                    <a:pt x="1342530" y="1192443"/>
                  </a:lnTo>
                  <a:lnTo>
                    <a:pt x="1342535" y="1189903"/>
                  </a:lnTo>
                  <a:close/>
                </a:path>
                <a:path w="1344929" h="1285239">
                  <a:moveTo>
                    <a:pt x="3939" y="1192443"/>
                  </a:moveTo>
                  <a:lnTo>
                    <a:pt x="46" y="1192443"/>
                  </a:lnTo>
                  <a:lnTo>
                    <a:pt x="36" y="1202603"/>
                  </a:lnTo>
                  <a:lnTo>
                    <a:pt x="3919" y="1202603"/>
                  </a:lnTo>
                  <a:lnTo>
                    <a:pt x="3939" y="1192443"/>
                  </a:lnTo>
                  <a:close/>
                </a:path>
                <a:path w="1344929" h="1285239">
                  <a:moveTo>
                    <a:pt x="1342530" y="1192443"/>
                  </a:moveTo>
                  <a:lnTo>
                    <a:pt x="1337441" y="1192443"/>
                  </a:lnTo>
                  <a:lnTo>
                    <a:pt x="1337421" y="1202603"/>
                  </a:lnTo>
                  <a:lnTo>
                    <a:pt x="1342510" y="1202603"/>
                  </a:lnTo>
                  <a:lnTo>
                    <a:pt x="1342530" y="1192443"/>
                  </a:lnTo>
                  <a:close/>
                </a:path>
                <a:path w="1344929" h="1285239">
                  <a:moveTo>
                    <a:pt x="3919" y="1202603"/>
                  </a:moveTo>
                  <a:lnTo>
                    <a:pt x="36" y="1202603"/>
                  </a:lnTo>
                  <a:lnTo>
                    <a:pt x="33" y="1205143"/>
                  </a:lnTo>
                  <a:lnTo>
                    <a:pt x="3914" y="1205143"/>
                  </a:lnTo>
                  <a:lnTo>
                    <a:pt x="3919" y="1202603"/>
                  </a:lnTo>
                  <a:close/>
                </a:path>
                <a:path w="1344929" h="1285239">
                  <a:moveTo>
                    <a:pt x="1342510" y="1202603"/>
                  </a:moveTo>
                  <a:lnTo>
                    <a:pt x="1337421" y="1202603"/>
                  </a:lnTo>
                  <a:lnTo>
                    <a:pt x="1337416" y="1205143"/>
                  </a:lnTo>
                  <a:lnTo>
                    <a:pt x="1342505" y="1205143"/>
                  </a:lnTo>
                  <a:lnTo>
                    <a:pt x="1342510" y="1202603"/>
                  </a:lnTo>
                  <a:close/>
                </a:path>
                <a:path w="1344929" h="1285239">
                  <a:moveTo>
                    <a:pt x="3914" y="1205143"/>
                  </a:moveTo>
                  <a:lnTo>
                    <a:pt x="33" y="1205143"/>
                  </a:lnTo>
                  <a:lnTo>
                    <a:pt x="27" y="1211493"/>
                  </a:lnTo>
                  <a:lnTo>
                    <a:pt x="3901" y="1211493"/>
                  </a:lnTo>
                  <a:lnTo>
                    <a:pt x="3914" y="1205143"/>
                  </a:lnTo>
                  <a:close/>
                </a:path>
                <a:path w="1344929" h="1285239">
                  <a:moveTo>
                    <a:pt x="1342505" y="1205143"/>
                  </a:moveTo>
                  <a:lnTo>
                    <a:pt x="1337416" y="1205143"/>
                  </a:lnTo>
                  <a:lnTo>
                    <a:pt x="1337403" y="1211493"/>
                  </a:lnTo>
                  <a:lnTo>
                    <a:pt x="1342493" y="1211493"/>
                  </a:lnTo>
                  <a:lnTo>
                    <a:pt x="1342505" y="1205143"/>
                  </a:lnTo>
                  <a:close/>
                </a:path>
                <a:path w="1344929" h="1285239">
                  <a:moveTo>
                    <a:pt x="3901" y="1211493"/>
                  </a:moveTo>
                  <a:lnTo>
                    <a:pt x="27" y="1211493"/>
                  </a:lnTo>
                  <a:lnTo>
                    <a:pt x="15" y="1224193"/>
                  </a:lnTo>
                  <a:lnTo>
                    <a:pt x="3876" y="1224193"/>
                  </a:lnTo>
                  <a:lnTo>
                    <a:pt x="3901" y="1211493"/>
                  </a:lnTo>
                  <a:close/>
                </a:path>
                <a:path w="1344929" h="1285239">
                  <a:moveTo>
                    <a:pt x="1342493" y="1211493"/>
                  </a:moveTo>
                  <a:lnTo>
                    <a:pt x="1337403" y="1211493"/>
                  </a:lnTo>
                  <a:lnTo>
                    <a:pt x="1337378" y="1224193"/>
                  </a:lnTo>
                  <a:lnTo>
                    <a:pt x="1342467" y="1224193"/>
                  </a:lnTo>
                  <a:lnTo>
                    <a:pt x="1342493" y="1211493"/>
                  </a:lnTo>
                  <a:close/>
                </a:path>
                <a:path w="1344929" h="1285239">
                  <a:moveTo>
                    <a:pt x="3876" y="1224193"/>
                  </a:moveTo>
                  <a:lnTo>
                    <a:pt x="15" y="1224193"/>
                  </a:lnTo>
                  <a:lnTo>
                    <a:pt x="11" y="1228003"/>
                  </a:lnTo>
                  <a:lnTo>
                    <a:pt x="3868" y="1228003"/>
                  </a:lnTo>
                  <a:lnTo>
                    <a:pt x="3876" y="1224193"/>
                  </a:lnTo>
                  <a:close/>
                </a:path>
                <a:path w="1344929" h="1285239">
                  <a:moveTo>
                    <a:pt x="1342467" y="1224193"/>
                  </a:moveTo>
                  <a:lnTo>
                    <a:pt x="1337378" y="1224193"/>
                  </a:lnTo>
                  <a:lnTo>
                    <a:pt x="1337371" y="1228003"/>
                  </a:lnTo>
                  <a:lnTo>
                    <a:pt x="1342460" y="1228003"/>
                  </a:lnTo>
                  <a:lnTo>
                    <a:pt x="1342467" y="1224193"/>
                  </a:lnTo>
                  <a:close/>
                </a:path>
                <a:path w="1344929" h="1285239">
                  <a:moveTo>
                    <a:pt x="3868" y="1228003"/>
                  </a:moveTo>
                  <a:lnTo>
                    <a:pt x="11" y="1228003"/>
                  </a:lnTo>
                  <a:lnTo>
                    <a:pt x="0" y="1239433"/>
                  </a:lnTo>
                  <a:lnTo>
                    <a:pt x="1227" y="1239433"/>
                  </a:lnTo>
                  <a:lnTo>
                    <a:pt x="1227" y="1240703"/>
                  </a:lnTo>
                  <a:lnTo>
                    <a:pt x="3843" y="1240703"/>
                  </a:lnTo>
                  <a:lnTo>
                    <a:pt x="3868" y="1228003"/>
                  </a:lnTo>
                  <a:close/>
                </a:path>
                <a:path w="1344929" h="1285239">
                  <a:moveTo>
                    <a:pt x="1342460" y="1228003"/>
                  </a:moveTo>
                  <a:lnTo>
                    <a:pt x="1337371" y="1228003"/>
                  </a:lnTo>
                  <a:lnTo>
                    <a:pt x="1337345" y="1240703"/>
                  </a:lnTo>
                  <a:lnTo>
                    <a:pt x="1342435" y="1240703"/>
                  </a:lnTo>
                  <a:lnTo>
                    <a:pt x="1342460" y="1228003"/>
                  </a:lnTo>
                  <a:close/>
                </a:path>
                <a:path w="1344929" h="1285239">
                  <a:moveTo>
                    <a:pt x="3843" y="1240703"/>
                  </a:moveTo>
                  <a:lnTo>
                    <a:pt x="2497" y="1240703"/>
                  </a:lnTo>
                  <a:lnTo>
                    <a:pt x="2497" y="1241973"/>
                  </a:lnTo>
                  <a:lnTo>
                    <a:pt x="3767" y="1241973"/>
                  </a:lnTo>
                  <a:lnTo>
                    <a:pt x="3767" y="1243243"/>
                  </a:lnTo>
                  <a:lnTo>
                    <a:pt x="3843" y="1240703"/>
                  </a:lnTo>
                  <a:close/>
                </a:path>
                <a:path w="1344929" h="1285239">
                  <a:moveTo>
                    <a:pt x="1342347" y="1240703"/>
                  </a:moveTo>
                  <a:lnTo>
                    <a:pt x="1337345" y="1240703"/>
                  </a:lnTo>
                  <a:lnTo>
                    <a:pt x="1337340" y="1243243"/>
                  </a:lnTo>
                  <a:lnTo>
                    <a:pt x="1341077" y="1243243"/>
                  </a:lnTo>
                  <a:lnTo>
                    <a:pt x="1341077" y="1241973"/>
                  </a:lnTo>
                  <a:lnTo>
                    <a:pt x="1342347" y="1241973"/>
                  </a:lnTo>
                  <a:lnTo>
                    <a:pt x="1342347" y="1240703"/>
                  </a:lnTo>
                  <a:close/>
                </a:path>
                <a:path w="1344929" h="1285239">
                  <a:moveTo>
                    <a:pt x="1341077" y="1243243"/>
                  </a:moveTo>
                  <a:lnTo>
                    <a:pt x="1337340" y="1243243"/>
                  </a:lnTo>
                  <a:lnTo>
                    <a:pt x="1337333" y="1247053"/>
                  </a:lnTo>
                  <a:lnTo>
                    <a:pt x="1338537" y="1247053"/>
                  </a:lnTo>
                  <a:lnTo>
                    <a:pt x="1338537" y="1245783"/>
                  </a:lnTo>
                  <a:lnTo>
                    <a:pt x="1339807" y="1245783"/>
                  </a:lnTo>
                  <a:lnTo>
                    <a:pt x="1339807" y="1244513"/>
                  </a:lnTo>
                  <a:lnTo>
                    <a:pt x="1341077" y="1244513"/>
                  </a:lnTo>
                  <a:lnTo>
                    <a:pt x="1341077" y="1243243"/>
                  </a:lnTo>
                  <a:close/>
                </a:path>
                <a:path w="1344929" h="1285239">
                  <a:moveTo>
                    <a:pt x="1304247" y="1280073"/>
                  </a:moveTo>
                  <a:lnTo>
                    <a:pt x="43137" y="1280073"/>
                  </a:lnTo>
                  <a:lnTo>
                    <a:pt x="43137" y="1281343"/>
                  </a:lnTo>
                  <a:lnTo>
                    <a:pt x="1304247" y="1281343"/>
                  </a:lnTo>
                  <a:lnTo>
                    <a:pt x="1304247" y="1280073"/>
                  </a:lnTo>
                  <a:close/>
                </a:path>
                <a:path w="1344929" h="1285239">
                  <a:moveTo>
                    <a:pt x="40597" y="1278838"/>
                  </a:moveTo>
                  <a:lnTo>
                    <a:pt x="40597" y="1280073"/>
                  </a:lnTo>
                  <a:lnTo>
                    <a:pt x="1305517" y="1280073"/>
                  </a:lnTo>
                  <a:lnTo>
                    <a:pt x="40597" y="1278838"/>
                  </a:lnTo>
                  <a:close/>
                </a:path>
                <a:path w="1344929" h="1285239">
                  <a:moveTo>
                    <a:pt x="1300437" y="1282613"/>
                  </a:moveTo>
                  <a:lnTo>
                    <a:pt x="45677" y="1282613"/>
                  </a:lnTo>
                  <a:lnTo>
                    <a:pt x="1299167" y="1285071"/>
                  </a:lnTo>
                  <a:lnTo>
                    <a:pt x="1299167" y="1283883"/>
                  </a:lnTo>
                  <a:lnTo>
                    <a:pt x="1300437" y="1283883"/>
                  </a:lnTo>
                  <a:lnTo>
                    <a:pt x="1300437" y="1282613"/>
                  </a:lnTo>
                  <a:close/>
                </a:path>
                <a:path w="1344929" h="1285239">
                  <a:moveTo>
                    <a:pt x="1301707" y="1281343"/>
                  </a:moveTo>
                  <a:lnTo>
                    <a:pt x="44407" y="1281343"/>
                  </a:lnTo>
                  <a:lnTo>
                    <a:pt x="44407" y="1282613"/>
                  </a:lnTo>
                  <a:lnTo>
                    <a:pt x="1301707" y="1282613"/>
                  </a:lnTo>
                  <a:lnTo>
                    <a:pt x="1301707" y="1281343"/>
                  </a:lnTo>
                  <a:close/>
                </a:path>
              </a:pathLst>
            </a:custGeom>
            <a:solidFill>
              <a:srgbClr val="174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5495360" y="4582192"/>
              <a:ext cx="1336040" cy="1275080"/>
            </a:xfrm>
            <a:custGeom>
              <a:avLst/>
              <a:gdLst/>
              <a:ahLst/>
              <a:cxnLst/>
              <a:rect l="l" t="t" r="r" b="b"/>
              <a:pathLst>
                <a:path w="1336040" h="1275079">
                  <a:moveTo>
                    <a:pt x="1305489" y="3777"/>
                  </a:moveTo>
                  <a:lnTo>
                    <a:pt x="32949" y="3777"/>
                  </a:lnTo>
                  <a:lnTo>
                    <a:pt x="669219" y="5047"/>
                  </a:lnTo>
                  <a:lnTo>
                    <a:pt x="1305489" y="5047"/>
                  </a:lnTo>
                  <a:lnTo>
                    <a:pt x="1305489" y="3777"/>
                  </a:lnTo>
                  <a:close/>
                </a:path>
                <a:path w="1336040" h="1275079">
                  <a:moveTo>
                    <a:pt x="1304219" y="2507"/>
                  </a:moveTo>
                  <a:lnTo>
                    <a:pt x="34219" y="2507"/>
                  </a:lnTo>
                  <a:lnTo>
                    <a:pt x="34219" y="3777"/>
                  </a:lnTo>
                  <a:lnTo>
                    <a:pt x="1304219" y="3777"/>
                  </a:lnTo>
                  <a:lnTo>
                    <a:pt x="1304219" y="2507"/>
                  </a:lnTo>
                  <a:close/>
                </a:path>
                <a:path w="1336040" h="1275079">
                  <a:moveTo>
                    <a:pt x="1302949" y="1237"/>
                  </a:moveTo>
                  <a:lnTo>
                    <a:pt x="35489" y="1237"/>
                  </a:lnTo>
                  <a:lnTo>
                    <a:pt x="35489" y="2507"/>
                  </a:lnTo>
                  <a:lnTo>
                    <a:pt x="1302949" y="2507"/>
                  </a:lnTo>
                  <a:lnTo>
                    <a:pt x="1302949" y="1237"/>
                  </a:lnTo>
                  <a:close/>
                </a:path>
                <a:path w="1336040" h="1275079">
                  <a:moveTo>
                    <a:pt x="36759" y="0"/>
                  </a:moveTo>
                  <a:lnTo>
                    <a:pt x="36759" y="1237"/>
                  </a:lnTo>
                  <a:lnTo>
                    <a:pt x="1301679" y="1237"/>
                  </a:lnTo>
                  <a:lnTo>
                    <a:pt x="36759" y="0"/>
                  </a:lnTo>
                  <a:close/>
                </a:path>
                <a:path w="1336040" h="1275079">
                  <a:moveTo>
                    <a:pt x="1306759" y="5047"/>
                  </a:moveTo>
                  <a:lnTo>
                    <a:pt x="669219" y="5047"/>
                  </a:lnTo>
                  <a:lnTo>
                    <a:pt x="1306759" y="6268"/>
                  </a:lnTo>
                  <a:lnTo>
                    <a:pt x="1306759" y="5047"/>
                  </a:lnTo>
                  <a:close/>
                </a:path>
                <a:path w="1336040" h="1275079">
                  <a:moveTo>
                    <a:pt x="6251" y="31717"/>
                  </a:moveTo>
                  <a:lnTo>
                    <a:pt x="5009" y="31717"/>
                  </a:lnTo>
                  <a:lnTo>
                    <a:pt x="5009" y="32987"/>
                  </a:lnTo>
                  <a:lnTo>
                    <a:pt x="3739" y="32987"/>
                  </a:lnTo>
                  <a:lnTo>
                    <a:pt x="3739" y="34257"/>
                  </a:lnTo>
                  <a:lnTo>
                    <a:pt x="2469" y="34257"/>
                  </a:lnTo>
                  <a:lnTo>
                    <a:pt x="2382" y="43147"/>
                  </a:lnTo>
                  <a:lnTo>
                    <a:pt x="6239" y="43147"/>
                  </a:lnTo>
                  <a:lnTo>
                    <a:pt x="6251" y="31717"/>
                  </a:lnTo>
                  <a:close/>
                </a:path>
                <a:path w="1336040" h="1275079">
                  <a:moveTo>
                    <a:pt x="1333429" y="31717"/>
                  </a:moveTo>
                  <a:lnTo>
                    <a:pt x="1332108" y="31717"/>
                  </a:lnTo>
                  <a:lnTo>
                    <a:pt x="1332085" y="43147"/>
                  </a:lnTo>
                  <a:lnTo>
                    <a:pt x="1335885" y="43147"/>
                  </a:lnTo>
                  <a:lnTo>
                    <a:pt x="1335903" y="34257"/>
                  </a:lnTo>
                  <a:lnTo>
                    <a:pt x="1334699" y="34257"/>
                  </a:lnTo>
                  <a:lnTo>
                    <a:pt x="1334699" y="32987"/>
                  </a:lnTo>
                  <a:lnTo>
                    <a:pt x="1333429" y="32987"/>
                  </a:lnTo>
                  <a:lnTo>
                    <a:pt x="1333429" y="31717"/>
                  </a:lnTo>
                  <a:close/>
                </a:path>
                <a:path w="1336040" h="1275079">
                  <a:moveTo>
                    <a:pt x="1332159" y="30447"/>
                  </a:moveTo>
                  <a:lnTo>
                    <a:pt x="1332108" y="31717"/>
                  </a:lnTo>
                  <a:lnTo>
                    <a:pt x="1332159" y="30447"/>
                  </a:lnTo>
                  <a:close/>
                </a:path>
                <a:path w="1336040" h="1275079">
                  <a:moveTo>
                    <a:pt x="6239" y="43147"/>
                  </a:moveTo>
                  <a:lnTo>
                    <a:pt x="2382" y="43147"/>
                  </a:lnTo>
                  <a:lnTo>
                    <a:pt x="2357" y="55847"/>
                  </a:lnTo>
                  <a:lnTo>
                    <a:pt x="6226" y="55847"/>
                  </a:lnTo>
                  <a:lnTo>
                    <a:pt x="6239" y="43147"/>
                  </a:lnTo>
                  <a:close/>
                </a:path>
                <a:path w="1336040" h="1275079">
                  <a:moveTo>
                    <a:pt x="1335885" y="43147"/>
                  </a:moveTo>
                  <a:lnTo>
                    <a:pt x="1332085" y="43147"/>
                  </a:lnTo>
                  <a:lnTo>
                    <a:pt x="1332059" y="55847"/>
                  </a:lnTo>
                  <a:lnTo>
                    <a:pt x="1335860" y="55847"/>
                  </a:lnTo>
                  <a:lnTo>
                    <a:pt x="1335885" y="43147"/>
                  </a:lnTo>
                  <a:close/>
                </a:path>
                <a:path w="1336040" h="1275079">
                  <a:moveTo>
                    <a:pt x="6226" y="55847"/>
                  </a:moveTo>
                  <a:lnTo>
                    <a:pt x="2357" y="55847"/>
                  </a:lnTo>
                  <a:lnTo>
                    <a:pt x="2332" y="68547"/>
                  </a:lnTo>
                  <a:lnTo>
                    <a:pt x="6214" y="68547"/>
                  </a:lnTo>
                  <a:lnTo>
                    <a:pt x="6226" y="55847"/>
                  </a:lnTo>
                  <a:close/>
                </a:path>
                <a:path w="1336040" h="1275079">
                  <a:moveTo>
                    <a:pt x="1335860" y="55847"/>
                  </a:moveTo>
                  <a:lnTo>
                    <a:pt x="1332059" y="55847"/>
                  </a:lnTo>
                  <a:lnTo>
                    <a:pt x="1332034" y="68547"/>
                  </a:lnTo>
                  <a:lnTo>
                    <a:pt x="1335834" y="68547"/>
                  </a:lnTo>
                  <a:lnTo>
                    <a:pt x="1335860" y="55847"/>
                  </a:lnTo>
                  <a:close/>
                </a:path>
                <a:path w="1336040" h="1275079">
                  <a:moveTo>
                    <a:pt x="6214" y="68547"/>
                  </a:moveTo>
                  <a:lnTo>
                    <a:pt x="2332" y="68547"/>
                  </a:lnTo>
                  <a:lnTo>
                    <a:pt x="2294" y="87597"/>
                  </a:lnTo>
                  <a:lnTo>
                    <a:pt x="6194" y="87597"/>
                  </a:lnTo>
                  <a:lnTo>
                    <a:pt x="6214" y="68547"/>
                  </a:lnTo>
                  <a:close/>
                </a:path>
                <a:path w="1336040" h="1275079">
                  <a:moveTo>
                    <a:pt x="1335834" y="68547"/>
                  </a:moveTo>
                  <a:lnTo>
                    <a:pt x="1332034" y="68547"/>
                  </a:lnTo>
                  <a:lnTo>
                    <a:pt x="1331995" y="87597"/>
                  </a:lnTo>
                  <a:lnTo>
                    <a:pt x="1335796" y="87597"/>
                  </a:lnTo>
                  <a:lnTo>
                    <a:pt x="1335834" y="68547"/>
                  </a:lnTo>
                  <a:close/>
                </a:path>
                <a:path w="1336040" h="1275079">
                  <a:moveTo>
                    <a:pt x="6194" y="87597"/>
                  </a:moveTo>
                  <a:lnTo>
                    <a:pt x="2294" y="87597"/>
                  </a:lnTo>
                  <a:lnTo>
                    <a:pt x="2281" y="93947"/>
                  </a:lnTo>
                  <a:lnTo>
                    <a:pt x="6188" y="93947"/>
                  </a:lnTo>
                  <a:lnTo>
                    <a:pt x="6194" y="87597"/>
                  </a:lnTo>
                  <a:close/>
                </a:path>
                <a:path w="1336040" h="1275079">
                  <a:moveTo>
                    <a:pt x="1335796" y="87597"/>
                  </a:moveTo>
                  <a:lnTo>
                    <a:pt x="1331995" y="87597"/>
                  </a:lnTo>
                  <a:lnTo>
                    <a:pt x="1331983" y="93947"/>
                  </a:lnTo>
                  <a:lnTo>
                    <a:pt x="1335784" y="93947"/>
                  </a:lnTo>
                  <a:lnTo>
                    <a:pt x="1335796" y="87597"/>
                  </a:lnTo>
                  <a:close/>
                </a:path>
                <a:path w="1336040" h="1275079">
                  <a:moveTo>
                    <a:pt x="6188" y="93947"/>
                  </a:moveTo>
                  <a:lnTo>
                    <a:pt x="2281" y="93947"/>
                  </a:lnTo>
                  <a:lnTo>
                    <a:pt x="2256" y="106647"/>
                  </a:lnTo>
                  <a:lnTo>
                    <a:pt x="6175" y="106647"/>
                  </a:lnTo>
                  <a:lnTo>
                    <a:pt x="6188" y="93947"/>
                  </a:lnTo>
                  <a:close/>
                </a:path>
                <a:path w="1336040" h="1275079">
                  <a:moveTo>
                    <a:pt x="1335784" y="93947"/>
                  </a:moveTo>
                  <a:lnTo>
                    <a:pt x="1331983" y="93947"/>
                  </a:lnTo>
                  <a:lnTo>
                    <a:pt x="1331957" y="106647"/>
                  </a:lnTo>
                  <a:lnTo>
                    <a:pt x="1335758" y="106647"/>
                  </a:lnTo>
                  <a:lnTo>
                    <a:pt x="1335784" y="93947"/>
                  </a:lnTo>
                  <a:close/>
                </a:path>
                <a:path w="1336040" h="1275079">
                  <a:moveTo>
                    <a:pt x="6175" y="106647"/>
                  </a:moveTo>
                  <a:lnTo>
                    <a:pt x="2256" y="106647"/>
                  </a:lnTo>
                  <a:lnTo>
                    <a:pt x="2231" y="119347"/>
                  </a:lnTo>
                  <a:lnTo>
                    <a:pt x="6163" y="119347"/>
                  </a:lnTo>
                  <a:lnTo>
                    <a:pt x="6175" y="106647"/>
                  </a:lnTo>
                  <a:close/>
                </a:path>
                <a:path w="1336040" h="1275079">
                  <a:moveTo>
                    <a:pt x="1335758" y="106647"/>
                  </a:moveTo>
                  <a:lnTo>
                    <a:pt x="1331957" y="106647"/>
                  </a:lnTo>
                  <a:lnTo>
                    <a:pt x="1331932" y="119347"/>
                  </a:lnTo>
                  <a:lnTo>
                    <a:pt x="1335733" y="119347"/>
                  </a:lnTo>
                  <a:lnTo>
                    <a:pt x="1335758" y="106647"/>
                  </a:lnTo>
                  <a:close/>
                </a:path>
                <a:path w="1336040" h="1275079">
                  <a:moveTo>
                    <a:pt x="6163" y="119347"/>
                  </a:moveTo>
                  <a:lnTo>
                    <a:pt x="2231" y="119347"/>
                  </a:lnTo>
                  <a:lnTo>
                    <a:pt x="2205" y="132047"/>
                  </a:lnTo>
                  <a:lnTo>
                    <a:pt x="6150" y="132047"/>
                  </a:lnTo>
                  <a:lnTo>
                    <a:pt x="6163" y="119347"/>
                  </a:lnTo>
                  <a:close/>
                </a:path>
                <a:path w="1336040" h="1275079">
                  <a:moveTo>
                    <a:pt x="1335733" y="119347"/>
                  </a:moveTo>
                  <a:lnTo>
                    <a:pt x="1331932" y="119347"/>
                  </a:lnTo>
                  <a:lnTo>
                    <a:pt x="1331906" y="132047"/>
                  </a:lnTo>
                  <a:lnTo>
                    <a:pt x="1335708" y="132047"/>
                  </a:lnTo>
                  <a:lnTo>
                    <a:pt x="1335733" y="119347"/>
                  </a:lnTo>
                  <a:close/>
                </a:path>
                <a:path w="1336040" h="1275079">
                  <a:moveTo>
                    <a:pt x="6150" y="132047"/>
                  </a:moveTo>
                  <a:lnTo>
                    <a:pt x="2205" y="132047"/>
                  </a:lnTo>
                  <a:lnTo>
                    <a:pt x="2195" y="137127"/>
                  </a:lnTo>
                  <a:lnTo>
                    <a:pt x="6145" y="137127"/>
                  </a:lnTo>
                  <a:lnTo>
                    <a:pt x="6150" y="132047"/>
                  </a:lnTo>
                  <a:close/>
                </a:path>
                <a:path w="1336040" h="1275079">
                  <a:moveTo>
                    <a:pt x="1335708" y="132047"/>
                  </a:moveTo>
                  <a:lnTo>
                    <a:pt x="1331906" y="132047"/>
                  </a:lnTo>
                  <a:lnTo>
                    <a:pt x="1331896" y="137127"/>
                  </a:lnTo>
                  <a:lnTo>
                    <a:pt x="1335698" y="137127"/>
                  </a:lnTo>
                  <a:lnTo>
                    <a:pt x="1335708" y="132047"/>
                  </a:lnTo>
                  <a:close/>
                </a:path>
                <a:path w="1336040" h="1275079">
                  <a:moveTo>
                    <a:pt x="6145" y="137127"/>
                  </a:moveTo>
                  <a:lnTo>
                    <a:pt x="2195" y="137127"/>
                  </a:lnTo>
                  <a:lnTo>
                    <a:pt x="2180" y="144747"/>
                  </a:lnTo>
                  <a:lnTo>
                    <a:pt x="6137" y="144747"/>
                  </a:lnTo>
                  <a:lnTo>
                    <a:pt x="6145" y="137127"/>
                  </a:lnTo>
                  <a:close/>
                </a:path>
                <a:path w="1336040" h="1275079">
                  <a:moveTo>
                    <a:pt x="1335698" y="137127"/>
                  </a:moveTo>
                  <a:lnTo>
                    <a:pt x="1331896" y="137127"/>
                  </a:lnTo>
                  <a:lnTo>
                    <a:pt x="1331881" y="144747"/>
                  </a:lnTo>
                  <a:lnTo>
                    <a:pt x="1335682" y="144747"/>
                  </a:lnTo>
                  <a:lnTo>
                    <a:pt x="1335698" y="137127"/>
                  </a:lnTo>
                  <a:close/>
                </a:path>
                <a:path w="1336040" h="1275079">
                  <a:moveTo>
                    <a:pt x="6137" y="144747"/>
                  </a:moveTo>
                  <a:lnTo>
                    <a:pt x="2180" y="144747"/>
                  </a:lnTo>
                  <a:lnTo>
                    <a:pt x="2167" y="151097"/>
                  </a:lnTo>
                  <a:lnTo>
                    <a:pt x="6131" y="151097"/>
                  </a:lnTo>
                  <a:lnTo>
                    <a:pt x="6137" y="144747"/>
                  </a:lnTo>
                  <a:close/>
                </a:path>
                <a:path w="1336040" h="1275079">
                  <a:moveTo>
                    <a:pt x="1335682" y="144747"/>
                  </a:moveTo>
                  <a:lnTo>
                    <a:pt x="1331881" y="144747"/>
                  </a:lnTo>
                  <a:lnTo>
                    <a:pt x="1331868" y="151097"/>
                  </a:lnTo>
                  <a:lnTo>
                    <a:pt x="1335670" y="151097"/>
                  </a:lnTo>
                  <a:lnTo>
                    <a:pt x="1335682" y="144747"/>
                  </a:lnTo>
                  <a:close/>
                </a:path>
                <a:path w="1336040" h="1275079">
                  <a:moveTo>
                    <a:pt x="6131" y="151097"/>
                  </a:moveTo>
                  <a:lnTo>
                    <a:pt x="2167" y="151097"/>
                  </a:lnTo>
                  <a:lnTo>
                    <a:pt x="2155" y="157447"/>
                  </a:lnTo>
                  <a:lnTo>
                    <a:pt x="6124" y="157447"/>
                  </a:lnTo>
                  <a:lnTo>
                    <a:pt x="6131" y="151097"/>
                  </a:lnTo>
                  <a:close/>
                </a:path>
                <a:path w="1336040" h="1275079">
                  <a:moveTo>
                    <a:pt x="1335670" y="151097"/>
                  </a:moveTo>
                  <a:lnTo>
                    <a:pt x="1331868" y="151097"/>
                  </a:lnTo>
                  <a:lnTo>
                    <a:pt x="1331855" y="157447"/>
                  </a:lnTo>
                  <a:lnTo>
                    <a:pt x="1335657" y="157447"/>
                  </a:lnTo>
                  <a:lnTo>
                    <a:pt x="1335670" y="151097"/>
                  </a:lnTo>
                  <a:close/>
                </a:path>
                <a:path w="1336040" h="1275079">
                  <a:moveTo>
                    <a:pt x="6124" y="157447"/>
                  </a:moveTo>
                  <a:lnTo>
                    <a:pt x="2155" y="157447"/>
                  </a:lnTo>
                  <a:lnTo>
                    <a:pt x="2142" y="163797"/>
                  </a:lnTo>
                  <a:lnTo>
                    <a:pt x="6118" y="163797"/>
                  </a:lnTo>
                  <a:lnTo>
                    <a:pt x="6124" y="157447"/>
                  </a:lnTo>
                  <a:close/>
                </a:path>
                <a:path w="1336040" h="1275079">
                  <a:moveTo>
                    <a:pt x="1335657" y="157447"/>
                  </a:moveTo>
                  <a:lnTo>
                    <a:pt x="1331855" y="157447"/>
                  </a:lnTo>
                  <a:lnTo>
                    <a:pt x="1331842" y="163797"/>
                  </a:lnTo>
                  <a:lnTo>
                    <a:pt x="1335644" y="163797"/>
                  </a:lnTo>
                  <a:lnTo>
                    <a:pt x="1335657" y="157447"/>
                  </a:lnTo>
                  <a:close/>
                </a:path>
                <a:path w="1336040" h="1275079">
                  <a:moveTo>
                    <a:pt x="6118" y="163797"/>
                  </a:moveTo>
                  <a:lnTo>
                    <a:pt x="2142" y="163797"/>
                  </a:lnTo>
                  <a:lnTo>
                    <a:pt x="2132" y="168877"/>
                  </a:lnTo>
                  <a:lnTo>
                    <a:pt x="6113" y="168877"/>
                  </a:lnTo>
                  <a:lnTo>
                    <a:pt x="6118" y="163797"/>
                  </a:lnTo>
                  <a:close/>
                </a:path>
                <a:path w="1336040" h="1275079">
                  <a:moveTo>
                    <a:pt x="1335644" y="163797"/>
                  </a:moveTo>
                  <a:lnTo>
                    <a:pt x="1331842" y="163797"/>
                  </a:lnTo>
                  <a:lnTo>
                    <a:pt x="1331832" y="168877"/>
                  </a:lnTo>
                  <a:lnTo>
                    <a:pt x="1335634" y="168877"/>
                  </a:lnTo>
                  <a:lnTo>
                    <a:pt x="1335644" y="163797"/>
                  </a:lnTo>
                  <a:close/>
                </a:path>
                <a:path w="1336040" h="1275079">
                  <a:moveTo>
                    <a:pt x="6113" y="168877"/>
                  </a:moveTo>
                  <a:lnTo>
                    <a:pt x="2132" y="168877"/>
                  </a:lnTo>
                  <a:lnTo>
                    <a:pt x="2119" y="175227"/>
                  </a:lnTo>
                  <a:lnTo>
                    <a:pt x="6106" y="175227"/>
                  </a:lnTo>
                  <a:lnTo>
                    <a:pt x="6113" y="168877"/>
                  </a:lnTo>
                  <a:close/>
                </a:path>
                <a:path w="1336040" h="1275079">
                  <a:moveTo>
                    <a:pt x="1335634" y="168877"/>
                  </a:moveTo>
                  <a:lnTo>
                    <a:pt x="1331832" y="168877"/>
                  </a:lnTo>
                  <a:lnTo>
                    <a:pt x="1331819" y="175227"/>
                  </a:lnTo>
                  <a:lnTo>
                    <a:pt x="1335622" y="175227"/>
                  </a:lnTo>
                  <a:lnTo>
                    <a:pt x="1335634" y="168877"/>
                  </a:lnTo>
                  <a:close/>
                </a:path>
                <a:path w="1336040" h="1275079">
                  <a:moveTo>
                    <a:pt x="6106" y="175227"/>
                  </a:moveTo>
                  <a:lnTo>
                    <a:pt x="2119" y="175227"/>
                  </a:lnTo>
                  <a:lnTo>
                    <a:pt x="2094" y="187927"/>
                  </a:lnTo>
                  <a:lnTo>
                    <a:pt x="6094" y="187927"/>
                  </a:lnTo>
                  <a:lnTo>
                    <a:pt x="6106" y="175227"/>
                  </a:lnTo>
                  <a:close/>
                </a:path>
                <a:path w="1336040" h="1275079">
                  <a:moveTo>
                    <a:pt x="1335622" y="175227"/>
                  </a:moveTo>
                  <a:lnTo>
                    <a:pt x="1331819" y="175227"/>
                  </a:lnTo>
                  <a:lnTo>
                    <a:pt x="1331794" y="187927"/>
                  </a:lnTo>
                  <a:lnTo>
                    <a:pt x="1335596" y="187927"/>
                  </a:lnTo>
                  <a:lnTo>
                    <a:pt x="1335622" y="175227"/>
                  </a:lnTo>
                  <a:close/>
                </a:path>
                <a:path w="1336040" h="1275079">
                  <a:moveTo>
                    <a:pt x="6094" y="187927"/>
                  </a:moveTo>
                  <a:lnTo>
                    <a:pt x="2094" y="187927"/>
                  </a:lnTo>
                  <a:lnTo>
                    <a:pt x="2081" y="194277"/>
                  </a:lnTo>
                  <a:lnTo>
                    <a:pt x="6087" y="194277"/>
                  </a:lnTo>
                  <a:lnTo>
                    <a:pt x="6094" y="187927"/>
                  </a:lnTo>
                  <a:close/>
                </a:path>
                <a:path w="1336040" h="1275079">
                  <a:moveTo>
                    <a:pt x="1335596" y="187927"/>
                  </a:moveTo>
                  <a:lnTo>
                    <a:pt x="1331794" y="187927"/>
                  </a:lnTo>
                  <a:lnTo>
                    <a:pt x="1331781" y="194277"/>
                  </a:lnTo>
                  <a:lnTo>
                    <a:pt x="1335584" y="194277"/>
                  </a:lnTo>
                  <a:lnTo>
                    <a:pt x="1335596" y="187927"/>
                  </a:lnTo>
                  <a:close/>
                </a:path>
                <a:path w="1336040" h="1275079">
                  <a:moveTo>
                    <a:pt x="6087" y="194277"/>
                  </a:moveTo>
                  <a:lnTo>
                    <a:pt x="2081" y="194277"/>
                  </a:lnTo>
                  <a:lnTo>
                    <a:pt x="2068" y="200627"/>
                  </a:lnTo>
                  <a:lnTo>
                    <a:pt x="6081" y="200627"/>
                  </a:lnTo>
                  <a:lnTo>
                    <a:pt x="6087" y="194277"/>
                  </a:lnTo>
                  <a:close/>
                </a:path>
                <a:path w="1336040" h="1275079">
                  <a:moveTo>
                    <a:pt x="1335584" y="194277"/>
                  </a:moveTo>
                  <a:lnTo>
                    <a:pt x="1331781" y="194277"/>
                  </a:lnTo>
                  <a:lnTo>
                    <a:pt x="1331768" y="200627"/>
                  </a:lnTo>
                  <a:lnTo>
                    <a:pt x="1335571" y="200627"/>
                  </a:lnTo>
                  <a:lnTo>
                    <a:pt x="1335584" y="194277"/>
                  </a:lnTo>
                  <a:close/>
                </a:path>
                <a:path w="1336040" h="1275079">
                  <a:moveTo>
                    <a:pt x="6081" y="200627"/>
                  </a:moveTo>
                  <a:lnTo>
                    <a:pt x="2068" y="200627"/>
                  </a:lnTo>
                  <a:lnTo>
                    <a:pt x="2053" y="208247"/>
                  </a:lnTo>
                  <a:lnTo>
                    <a:pt x="6073" y="208247"/>
                  </a:lnTo>
                  <a:lnTo>
                    <a:pt x="6081" y="200627"/>
                  </a:lnTo>
                  <a:close/>
                </a:path>
                <a:path w="1336040" h="1275079">
                  <a:moveTo>
                    <a:pt x="1335571" y="200627"/>
                  </a:moveTo>
                  <a:lnTo>
                    <a:pt x="1331768" y="200627"/>
                  </a:lnTo>
                  <a:lnTo>
                    <a:pt x="1331753" y="208247"/>
                  </a:lnTo>
                  <a:lnTo>
                    <a:pt x="1335556" y="208247"/>
                  </a:lnTo>
                  <a:lnTo>
                    <a:pt x="1335571" y="200627"/>
                  </a:lnTo>
                  <a:close/>
                </a:path>
                <a:path w="1336040" h="1275079">
                  <a:moveTo>
                    <a:pt x="6073" y="208247"/>
                  </a:moveTo>
                  <a:lnTo>
                    <a:pt x="2053" y="208247"/>
                  </a:lnTo>
                  <a:lnTo>
                    <a:pt x="2043" y="213327"/>
                  </a:lnTo>
                  <a:lnTo>
                    <a:pt x="6068" y="213327"/>
                  </a:lnTo>
                  <a:lnTo>
                    <a:pt x="6073" y="208247"/>
                  </a:lnTo>
                  <a:close/>
                </a:path>
                <a:path w="1336040" h="1275079">
                  <a:moveTo>
                    <a:pt x="1335556" y="208247"/>
                  </a:moveTo>
                  <a:lnTo>
                    <a:pt x="1331753" y="208247"/>
                  </a:lnTo>
                  <a:lnTo>
                    <a:pt x="1331743" y="213327"/>
                  </a:lnTo>
                  <a:lnTo>
                    <a:pt x="1335546" y="213327"/>
                  </a:lnTo>
                  <a:lnTo>
                    <a:pt x="1335556" y="208247"/>
                  </a:lnTo>
                  <a:close/>
                </a:path>
                <a:path w="1336040" h="1275079">
                  <a:moveTo>
                    <a:pt x="6068" y="213327"/>
                  </a:moveTo>
                  <a:lnTo>
                    <a:pt x="2043" y="213327"/>
                  </a:lnTo>
                  <a:lnTo>
                    <a:pt x="2028" y="220947"/>
                  </a:lnTo>
                  <a:lnTo>
                    <a:pt x="6061" y="220947"/>
                  </a:lnTo>
                  <a:lnTo>
                    <a:pt x="6068" y="213327"/>
                  </a:lnTo>
                  <a:close/>
                </a:path>
                <a:path w="1336040" h="1275079">
                  <a:moveTo>
                    <a:pt x="1335546" y="213327"/>
                  </a:moveTo>
                  <a:lnTo>
                    <a:pt x="1331743" y="213327"/>
                  </a:lnTo>
                  <a:lnTo>
                    <a:pt x="1331728" y="220947"/>
                  </a:lnTo>
                  <a:lnTo>
                    <a:pt x="1335530" y="220947"/>
                  </a:lnTo>
                  <a:lnTo>
                    <a:pt x="1335546" y="213327"/>
                  </a:lnTo>
                  <a:close/>
                </a:path>
                <a:path w="1336040" h="1275079">
                  <a:moveTo>
                    <a:pt x="6061" y="220947"/>
                  </a:moveTo>
                  <a:lnTo>
                    <a:pt x="2028" y="220947"/>
                  </a:lnTo>
                  <a:lnTo>
                    <a:pt x="2003" y="233647"/>
                  </a:lnTo>
                  <a:lnTo>
                    <a:pt x="6048" y="233647"/>
                  </a:lnTo>
                  <a:lnTo>
                    <a:pt x="6061" y="220947"/>
                  </a:lnTo>
                  <a:close/>
                </a:path>
                <a:path w="1336040" h="1275079">
                  <a:moveTo>
                    <a:pt x="1335530" y="220947"/>
                  </a:moveTo>
                  <a:lnTo>
                    <a:pt x="1331728" y="220947"/>
                  </a:lnTo>
                  <a:lnTo>
                    <a:pt x="1331702" y="233647"/>
                  </a:lnTo>
                  <a:lnTo>
                    <a:pt x="1335505" y="233647"/>
                  </a:lnTo>
                  <a:lnTo>
                    <a:pt x="1335530" y="220947"/>
                  </a:lnTo>
                  <a:close/>
                </a:path>
                <a:path w="1336040" h="1275079">
                  <a:moveTo>
                    <a:pt x="6048" y="233647"/>
                  </a:moveTo>
                  <a:lnTo>
                    <a:pt x="2003" y="233647"/>
                  </a:lnTo>
                  <a:lnTo>
                    <a:pt x="1993" y="238727"/>
                  </a:lnTo>
                  <a:lnTo>
                    <a:pt x="6043" y="238727"/>
                  </a:lnTo>
                  <a:lnTo>
                    <a:pt x="6048" y="233647"/>
                  </a:lnTo>
                  <a:close/>
                </a:path>
                <a:path w="1336040" h="1275079">
                  <a:moveTo>
                    <a:pt x="1335505" y="233647"/>
                  </a:moveTo>
                  <a:lnTo>
                    <a:pt x="1331702" y="233647"/>
                  </a:lnTo>
                  <a:lnTo>
                    <a:pt x="1331692" y="238727"/>
                  </a:lnTo>
                  <a:lnTo>
                    <a:pt x="1335495" y="238727"/>
                  </a:lnTo>
                  <a:lnTo>
                    <a:pt x="1335505" y="233647"/>
                  </a:lnTo>
                  <a:close/>
                </a:path>
                <a:path w="1336040" h="1275079">
                  <a:moveTo>
                    <a:pt x="6043" y="238727"/>
                  </a:moveTo>
                  <a:lnTo>
                    <a:pt x="1993" y="238727"/>
                  </a:lnTo>
                  <a:lnTo>
                    <a:pt x="1965" y="252697"/>
                  </a:lnTo>
                  <a:lnTo>
                    <a:pt x="6029" y="252697"/>
                  </a:lnTo>
                  <a:lnTo>
                    <a:pt x="6043" y="238727"/>
                  </a:lnTo>
                  <a:close/>
                </a:path>
                <a:path w="1336040" h="1275079">
                  <a:moveTo>
                    <a:pt x="1335495" y="238727"/>
                  </a:moveTo>
                  <a:lnTo>
                    <a:pt x="1331692" y="238727"/>
                  </a:lnTo>
                  <a:lnTo>
                    <a:pt x="1331664" y="252697"/>
                  </a:lnTo>
                  <a:lnTo>
                    <a:pt x="1335467" y="252697"/>
                  </a:lnTo>
                  <a:lnTo>
                    <a:pt x="1335495" y="238727"/>
                  </a:lnTo>
                  <a:close/>
                </a:path>
                <a:path w="1336040" h="1275079">
                  <a:moveTo>
                    <a:pt x="6029" y="252697"/>
                  </a:moveTo>
                  <a:lnTo>
                    <a:pt x="1965" y="252697"/>
                  </a:lnTo>
                  <a:lnTo>
                    <a:pt x="1952" y="259047"/>
                  </a:lnTo>
                  <a:lnTo>
                    <a:pt x="6022" y="259047"/>
                  </a:lnTo>
                  <a:lnTo>
                    <a:pt x="6029" y="252697"/>
                  </a:lnTo>
                  <a:close/>
                </a:path>
                <a:path w="1336040" h="1275079">
                  <a:moveTo>
                    <a:pt x="1335467" y="252697"/>
                  </a:moveTo>
                  <a:lnTo>
                    <a:pt x="1331664" y="252697"/>
                  </a:lnTo>
                  <a:lnTo>
                    <a:pt x="1331651" y="259047"/>
                  </a:lnTo>
                  <a:lnTo>
                    <a:pt x="1335455" y="259047"/>
                  </a:lnTo>
                  <a:lnTo>
                    <a:pt x="1335467" y="252697"/>
                  </a:lnTo>
                  <a:close/>
                </a:path>
                <a:path w="1336040" h="1275079">
                  <a:moveTo>
                    <a:pt x="6022" y="259047"/>
                  </a:moveTo>
                  <a:lnTo>
                    <a:pt x="1952" y="259047"/>
                  </a:lnTo>
                  <a:lnTo>
                    <a:pt x="1942" y="264127"/>
                  </a:lnTo>
                  <a:lnTo>
                    <a:pt x="6017" y="264127"/>
                  </a:lnTo>
                  <a:lnTo>
                    <a:pt x="6022" y="259047"/>
                  </a:lnTo>
                  <a:close/>
                </a:path>
                <a:path w="1336040" h="1275079">
                  <a:moveTo>
                    <a:pt x="1335455" y="259047"/>
                  </a:moveTo>
                  <a:lnTo>
                    <a:pt x="1331651" y="259047"/>
                  </a:lnTo>
                  <a:lnTo>
                    <a:pt x="1331641" y="264127"/>
                  </a:lnTo>
                  <a:lnTo>
                    <a:pt x="1335444" y="264127"/>
                  </a:lnTo>
                  <a:lnTo>
                    <a:pt x="1335455" y="259047"/>
                  </a:lnTo>
                  <a:close/>
                </a:path>
                <a:path w="1336040" h="1275079">
                  <a:moveTo>
                    <a:pt x="6017" y="264127"/>
                  </a:moveTo>
                  <a:lnTo>
                    <a:pt x="1942" y="264127"/>
                  </a:lnTo>
                  <a:lnTo>
                    <a:pt x="1927" y="271747"/>
                  </a:lnTo>
                  <a:lnTo>
                    <a:pt x="6010" y="271747"/>
                  </a:lnTo>
                  <a:lnTo>
                    <a:pt x="6017" y="264127"/>
                  </a:lnTo>
                  <a:close/>
                </a:path>
                <a:path w="1336040" h="1275079">
                  <a:moveTo>
                    <a:pt x="1335444" y="264127"/>
                  </a:moveTo>
                  <a:lnTo>
                    <a:pt x="1331641" y="264127"/>
                  </a:lnTo>
                  <a:lnTo>
                    <a:pt x="1331626" y="271747"/>
                  </a:lnTo>
                  <a:lnTo>
                    <a:pt x="1335429" y="271747"/>
                  </a:lnTo>
                  <a:lnTo>
                    <a:pt x="1335444" y="264127"/>
                  </a:lnTo>
                  <a:close/>
                </a:path>
                <a:path w="1336040" h="1275079">
                  <a:moveTo>
                    <a:pt x="6010" y="271747"/>
                  </a:moveTo>
                  <a:lnTo>
                    <a:pt x="1927" y="271747"/>
                  </a:lnTo>
                  <a:lnTo>
                    <a:pt x="1917" y="276827"/>
                  </a:lnTo>
                  <a:lnTo>
                    <a:pt x="6004" y="276827"/>
                  </a:lnTo>
                  <a:lnTo>
                    <a:pt x="6010" y="271747"/>
                  </a:lnTo>
                  <a:close/>
                </a:path>
                <a:path w="1336040" h="1275079">
                  <a:moveTo>
                    <a:pt x="1335429" y="271747"/>
                  </a:moveTo>
                  <a:lnTo>
                    <a:pt x="1331626" y="271747"/>
                  </a:lnTo>
                  <a:lnTo>
                    <a:pt x="1331615" y="276827"/>
                  </a:lnTo>
                  <a:lnTo>
                    <a:pt x="1335419" y="276827"/>
                  </a:lnTo>
                  <a:lnTo>
                    <a:pt x="1335429" y="271747"/>
                  </a:lnTo>
                  <a:close/>
                </a:path>
                <a:path w="1336040" h="1275079">
                  <a:moveTo>
                    <a:pt x="6004" y="276827"/>
                  </a:moveTo>
                  <a:lnTo>
                    <a:pt x="1917" y="276827"/>
                  </a:lnTo>
                  <a:lnTo>
                    <a:pt x="1901" y="284447"/>
                  </a:lnTo>
                  <a:lnTo>
                    <a:pt x="5997" y="284447"/>
                  </a:lnTo>
                  <a:lnTo>
                    <a:pt x="6004" y="276827"/>
                  </a:lnTo>
                  <a:close/>
                </a:path>
                <a:path w="1336040" h="1275079">
                  <a:moveTo>
                    <a:pt x="1335419" y="276827"/>
                  </a:moveTo>
                  <a:lnTo>
                    <a:pt x="1331615" y="276827"/>
                  </a:lnTo>
                  <a:lnTo>
                    <a:pt x="1331600" y="284447"/>
                  </a:lnTo>
                  <a:lnTo>
                    <a:pt x="1335404" y="284447"/>
                  </a:lnTo>
                  <a:lnTo>
                    <a:pt x="1335419" y="276827"/>
                  </a:lnTo>
                  <a:close/>
                </a:path>
                <a:path w="1336040" h="1275079">
                  <a:moveTo>
                    <a:pt x="5997" y="284447"/>
                  </a:moveTo>
                  <a:lnTo>
                    <a:pt x="1901" y="284447"/>
                  </a:lnTo>
                  <a:lnTo>
                    <a:pt x="1876" y="297147"/>
                  </a:lnTo>
                  <a:lnTo>
                    <a:pt x="5984" y="297147"/>
                  </a:lnTo>
                  <a:lnTo>
                    <a:pt x="5997" y="284447"/>
                  </a:lnTo>
                  <a:close/>
                </a:path>
                <a:path w="1336040" h="1275079">
                  <a:moveTo>
                    <a:pt x="1335404" y="284447"/>
                  </a:moveTo>
                  <a:lnTo>
                    <a:pt x="1331600" y="284447"/>
                  </a:lnTo>
                  <a:lnTo>
                    <a:pt x="1331575" y="297147"/>
                  </a:lnTo>
                  <a:lnTo>
                    <a:pt x="1335379" y="297147"/>
                  </a:lnTo>
                  <a:lnTo>
                    <a:pt x="1335404" y="284447"/>
                  </a:lnTo>
                  <a:close/>
                </a:path>
                <a:path w="1336040" h="1275079">
                  <a:moveTo>
                    <a:pt x="5984" y="297147"/>
                  </a:moveTo>
                  <a:lnTo>
                    <a:pt x="1876" y="297147"/>
                  </a:lnTo>
                  <a:lnTo>
                    <a:pt x="1863" y="303497"/>
                  </a:lnTo>
                  <a:lnTo>
                    <a:pt x="5978" y="303497"/>
                  </a:lnTo>
                  <a:lnTo>
                    <a:pt x="5984" y="297147"/>
                  </a:lnTo>
                  <a:close/>
                </a:path>
                <a:path w="1336040" h="1275079">
                  <a:moveTo>
                    <a:pt x="1335379" y="297147"/>
                  </a:moveTo>
                  <a:lnTo>
                    <a:pt x="1331575" y="297147"/>
                  </a:lnTo>
                  <a:lnTo>
                    <a:pt x="1331562" y="303497"/>
                  </a:lnTo>
                  <a:lnTo>
                    <a:pt x="1335366" y="303497"/>
                  </a:lnTo>
                  <a:lnTo>
                    <a:pt x="1335379" y="297147"/>
                  </a:lnTo>
                  <a:close/>
                </a:path>
                <a:path w="1336040" h="1275079">
                  <a:moveTo>
                    <a:pt x="5978" y="303497"/>
                  </a:moveTo>
                  <a:lnTo>
                    <a:pt x="1863" y="303497"/>
                  </a:lnTo>
                  <a:lnTo>
                    <a:pt x="1851" y="309847"/>
                  </a:lnTo>
                  <a:lnTo>
                    <a:pt x="5971" y="309847"/>
                  </a:lnTo>
                  <a:lnTo>
                    <a:pt x="5978" y="303497"/>
                  </a:lnTo>
                  <a:close/>
                </a:path>
                <a:path w="1336040" h="1275079">
                  <a:moveTo>
                    <a:pt x="1335366" y="303497"/>
                  </a:moveTo>
                  <a:lnTo>
                    <a:pt x="1331562" y="303497"/>
                  </a:lnTo>
                  <a:lnTo>
                    <a:pt x="1331549" y="309847"/>
                  </a:lnTo>
                  <a:lnTo>
                    <a:pt x="1335353" y="309847"/>
                  </a:lnTo>
                  <a:lnTo>
                    <a:pt x="1335366" y="303497"/>
                  </a:lnTo>
                  <a:close/>
                </a:path>
                <a:path w="1336040" h="1275079">
                  <a:moveTo>
                    <a:pt x="5971" y="309847"/>
                  </a:moveTo>
                  <a:lnTo>
                    <a:pt x="1851" y="309847"/>
                  </a:lnTo>
                  <a:lnTo>
                    <a:pt x="1838" y="316197"/>
                  </a:lnTo>
                  <a:lnTo>
                    <a:pt x="5965" y="316197"/>
                  </a:lnTo>
                  <a:lnTo>
                    <a:pt x="5971" y="309847"/>
                  </a:lnTo>
                  <a:close/>
                </a:path>
                <a:path w="1336040" h="1275079">
                  <a:moveTo>
                    <a:pt x="1335353" y="309847"/>
                  </a:moveTo>
                  <a:lnTo>
                    <a:pt x="1331549" y="309847"/>
                  </a:lnTo>
                  <a:lnTo>
                    <a:pt x="1331536" y="316197"/>
                  </a:lnTo>
                  <a:lnTo>
                    <a:pt x="1335341" y="316197"/>
                  </a:lnTo>
                  <a:lnTo>
                    <a:pt x="1335353" y="309847"/>
                  </a:lnTo>
                  <a:close/>
                </a:path>
                <a:path w="1336040" h="1275079">
                  <a:moveTo>
                    <a:pt x="5965" y="316197"/>
                  </a:moveTo>
                  <a:lnTo>
                    <a:pt x="1838" y="316197"/>
                  </a:lnTo>
                  <a:lnTo>
                    <a:pt x="1825" y="322547"/>
                  </a:lnTo>
                  <a:lnTo>
                    <a:pt x="5959" y="322547"/>
                  </a:lnTo>
                  <a:lnTo>
                    <a:pt x="5965" y="316197"/>
                  </a:lnTo>
                  <a:close/>
                </a:path>
                <a:path w="1336040" h="1275079">
                  <a:moveTo>
                    <a:pt x="1335341" y="316197"/>
                  </a:moveTo>
                  <a:lnTo>
                    <a:pt x="1331536" y="316197"/>
                  </a:lnTo>
                  <a:lnTo>
                    <a:pt x="1331524" y="322547"/>
                  </a:lnTo>
                  <a:lnTo>
                    <a:pt x="1335328" y="322547"/>
                  </a:lnTo>
                  <a:lnTo>
                    <a:pt x="1335341" y="316197"/>
                  </a:lnTo>
                  <a:close/>
                </a:path>
                <a:path w="1336040" h="1275079">
                  <a:moveTo>
                    <a:pt x="5959" y="322547"/>
                  </a:moveTo>
                  <a:lnTo>
                    <a:pt x="1825" y="322547"/>
                  </a:lnTo>
                  <a:lnTo>
                    <a:pt x="1815" y="327627"/>
                  </a:lnTo>
                  <a:lnTo>
                    <a:pt x="5953" y="327627"/>
                  </a:lnTo>
                  <a:lnTo>
                    <a:pt x="5959" y="322547"/>
                  </a:lnTo>
                  <a:close/>
                </a:path>
                <a:path w="1336040" h="1275079">
                  <a:moveTo>
                    <a:pt x="1335328" y="322547"/>
                  </a:moveTo>
                  <a:lnTo>
                    <a:pt x="1331524" y="322547"/>
                  </a:lnTo>
                  <a:lnTo>
                    <a:pt x="1331513" y="327627"/>
                  </a:lnTo>
                  <a:lnTo>
                    <a:pt x="1335318" y="327627"/>
                  </a:lnTo>
                  <a:lnTo>
                    <a:pt x="1335328" y="322547"/>
                  </a:lnTo>
                  <a:close/>
                </a:path>
                <a:path w="1336040" h="1275079">
                  <a:moveTo>
                    <a:pt x="5953" y="327627"/>
                  </a:moveTo>
                  <a:lnTo>
                    <a:pt x="1815" y="327627"/>
                  </a:lnTo>
                  <a:lnTo>
                    <a:pt x="1800" y="335247"/>
                  </a:lnTo>
                  <a:lnTo>
                    <a:pt x="5946" y="335247"/>
                  </a:lnTo>
                  <a:lnTo>
                    <a:pt x="5953" y="327627"/>
                  </a:lnTo>
                  <a:close/>
                </a:path>
                <a:path w="1336040" h="1275079">
                  <a:moveTo>
                    <a:pt x="1335318" y="327627"/>
                  </a:moveTo>
                  <a:lnTo>
                    <a:pt x="1331513" y="327627"/>
                  </a:lnTo>
                  <a:lnTo>
                    <a:pt x="1331498" y="335247"/>
                  </a:lnTo>
                  <a:lnTo>
                    <a:pt x="1335303" y="335247"/>
                  </a:lnTo>
                  <a:lnTo>
                    <a:pt x="1335318" y="327627"/>
                  </a:lnTo>
                  <a:close/>
                </a:path>
                <a:path w="1336040" h="1275079">
                  <a:moveTo>
                    <a:pt x="5946" y="335247"/>
                  </a:moveTo>
                  <a:lnTo>
                    <a:pt x="1800" y="335247"/>
                  </a:lnTo>
                  <a:lnTo>
                    <a:pt x="1787" y="341597"/>
                  </a:lnTo>
                  <a:lnTo>
                    <a:pt x="5939" y="341597"/>
                  </a:lnTo>
                  <a:lnTo>
                    <a:pt x="5946" y="335247"/>
                  </a:lnTo>
                  <a:close/>
                </a:path>
                <a:path w="1336040" h="1275079">
                  <a:moveTo>
                    <a:pt x="1335303" y="335247"/>
                  </a:moveTo>
                  <a:lnTo>
                    <a:pt x="1331498" y="335247"/>
                  </a:lnTo>
                  <a:lnTo>
                    <a:pt x="1331485" y="341597"/>
                  </a:lnTo>
                  <a:lnTo>
                    <a:pt x="1335290" y="341597"/>
                  </a:lnTo>
                  <a:lnTo>
                    <a:pt x="1335303" y="335247"/>
                  </a:lnTo>
                  <a:close/>
                </a:path>
                <a:path w="1336040" h="1275079">
                  <a:moveTo>
                    <a:pt x="5939" y="341597"/>
                  </a:moveTo>
                  <a:lnTo>
                    <a:pt x="1787" y="341597"/>
                  </a:lnTo>
                  <a:lnTo>
                    <a:pt x="1777" y="346677"/>
                  </a:lnTo>
                  <a:lnTo>
                    <a:pt x="5934" y="346677"/>
                  </a:lnTo>
                  <a:lnTo>
                    <a:pt x="5939" y="341597"/>
                  </a:lnTo>
                  <a:close/>
                </a:path>
                <a:path w="1336040" h="1275079">
                  <a:moveTo>
                    <a:pt x="1335290" y="341597"/>
                  </a:moveTo>
                  <a:lnTo>
                    <a:pt x="1331485" y="341597"/>
                  </a:lnTo>
                  <a:lnTo>
                    <a:pt x="1331475" y="346677"/>
                  </a:lnTo>
                  <a:lnTo>
                    <a:pt x="1335280" y="346677"/>
                  </a:lnTo>
                  <a:lnTo>
                    <a:pt x="1335290" y="341597"/>
                  </a:lnTo>
                  <a:close/>
                </a:path>
                <a:path w="1336040" h="1275079">
                  <a:moveTo>
                    <a:pt x="5934" y="346677"/>
                  </a:moveTo>
                  <a:lnTo>
                    <a:pt x="1777" y="346677"/>
                  </a:lnTo>
                  <a:lnTo>
                    <a:pt x="1765" y="353027"/>
                  </a:lnTo>
                  <a:lnTo>
                    <a:pt x="5928" y="353027"/>
                  </a:lnTo>
                  <a:lnTo>
                    <a:pt x="5934" y="346677"/>
                  </a:lnTo>
                  <a:close/>
                </a:path>
                <a:path w="1336040" h="1275079">
                  <a:moveTo>
                    <a:pt x="1335280" y="346677"/>
                  </a:moveTo>
                  <a:lnTo>
                    <a:pt x="1331475" y="346677"/>
                  </a:lnTo>
                  <a:lnTo>
                    <a:pt x="1331462" y="353027"/>
                  </a:lnTo>
                  <a:lnTo>
                    <a:pt x="1335267" y="353027"/>
                  </a:lnTo>
                  <a:lnTo>
                    <a:pt x="1335280" y="346677"/>
                  </a:lnTo>
                  <a:close/>
                </a:path>
                <a:path w="1336040" h="1275079">
                  <a:moveTo>
                    <a:pt x="5928" y="353027"/>
                  </a:moveTo>
                  <a:lnTo>
                    <a:pt x="1765" y="353027"/>
                  </a:lnTo>
                  <a:lnTo>
                    <a:pt x="1737" y="366997"/>
                  </a:lnTo>
                  <a:lnTo>
                    <a:pt x="5914" y="366997"/>
                  </a:lnTo>
                  <a:lnTo>
                    <a:pt x="5928" y="353027"/>
                  </a:lnTo>
                  <a:close/>
                </a:path>
                <a:path w="1336040" h="1275079">
                  <a:moveTo>
                    <a:pt x="1335267" y="353027"/>
                  </a:moveTo>
                  <a:lnTo>
                    <a:pt x="1331462" y="353027"/>
                  </a:lnTo>
                  <a:lnTo>
                    <a:pt x="1331434" y="366997"/>
                  </a:lnTo>
                  <a:lnTo>
                    <a:pt x="1335239" y="366997"/>
                  </a:lnTo>
                  <a:lnTo>
                    <a:pt x="1335267" y="353027"/>
                  </a:lnTo>
                  <a:close/>
                </a:path>
                <a:path w="1336040" h="1275079">
                  <a:moveTo>
                    <a:pt x="5914" y="366997"/>
                  </a:moveTo>
                  <a:lnTo>
                    <a:pt x="1737" y="366997"/>
                  </a:lnTo>
                  <a:lnTo>
                    <a:pt x="1534" y="468597"/>
                  </a:lnTo>
                  <a:lnTo>
                    <a:pt x="5812" y="468597"/>
                  </a:lnTo>
                  <a:lnTo>
                    <a:pt x="5914" y="366997"/>
                  </a:lnTo>
                  <a:close/>
                </a:path>
                <a:path w="1336040" h="1275079">
                  <a:moveTo>
                    <a:pt x="1335239" y="366997"/>
                  </a:moveTo>
                  <a:lnTo>
                    <a:pt x="1331434" y="366997"/>
                  </a:lnTo>
                  <a:lnTo>
                    <a:pt x="1331230" y="468597"/>
                  </a:lnTo>
                  <a:lnTo>
                    <a:pt x="1335037" y="468597"/>
                  </a:lnTo>
                  <a:lnTo>
                    <a:pt x="1335239" y="366997"/>
                  </a:lnTo>
                  <a:close/>
                </a:path>
                <a:path w="1336040" h="1275079">
                  <a:moveTo>
                    <a:pt x="5812" y="468597"/>
                  </a:moveTo>
                  <a:lnTo>
                    <a:pt x="1534" y="468597"/>
                  </a:lnTo>
                  <a:lnTo>
                    <a:pt x="1408" y="532097"/>
                  </a:lnTo>
                  <a:lnTo>
                    <a:pt x="5748" y="532097"/>
                  </a:lnTo>
                  <a:lnTo>
                    <a:pt x="5812" y="468597"/>
                  </a:lnTo>
                  <a:close/>
                </a:path>
                <a:path w="1336040" h="1275079">
                  <a:moveTo>
                    <a:pt x="1335037" y="468597"/>
                  </a:moveTo>
                  <a:lnTo>
                    <a:pt x="1331230" y="468597"/>
                  </a:lnTo>
                  <a:lnTo>
                    <a:pt x="1331103" y="532097"/>
                  </a:lnTo>
                  <a:lnTo>
                    <a:pt x="1334910" y="532097"/>
                  </a:lnTo>
                  <a:lnTo>
                    <a:pt x="1335037" y="468597"/>
                  </a:lnTo>
                  <a:close/>
                </a:path>
                <a:path w="1336040" h="1275079">
                  <a:moveTo>
                    <a:pt x="5748" y="532097"/>
                  </a:moveTo>
                  <a:lnTo>
                    <a:pt x="1408" y="532097"/>
                  </a:lnTo>
                  <a:lnTo>
                    <a:pt x="1268" y="601947"/>
                  </a:lnTo>
                  <a:lnTo>
                    <a:pt x="5678" y="601947"/>
                  </a:lnTo>
                  <a:lnTo>
                    <a:pt x="5748" y="532097"/>
                  </a:lnTo>
                  <a:close/>
                </a:path>
                <a:path w="1336040" h="1275079">
                  <a:moveTo>
                    <a:pt x="1334910" y="532097"/>
                  </a:moveTo>
                  <a:lnTo>
                    <a:pt x="1331103" y="532097"/>
                  </a:lnTo>
                  <a:lnTo>
                    <a:pt x="1330963" y="601947"/>
                  </a:lnTo>
                  <a:lnTo>
                    <a:pt x="1334771" y="601947"/>
                  </a:lnTo>
                  <a:lnTo>
                    <a:pt x="1334910" y="532097"/>
                  </a:lnTo>
                  <a:close/>
                </a:path>
                <a:path w="1336040" h="1275079">
                  <a:moveTo>
                    <a:pt x="5678" y="601947"/>
                  </a:moveTo>
                  <a:lnTo>
                    <a:pt x="1268" y="601947"/>
                  </a:lnTo>
                  <a:lnTo>
                    <a:pt x="1005" y="734027"/>
                  </a:lnTo>
                  <a:lnTo>
                    <a:pt x="5545" y="734027"/>
                  </a:lnTo>
                  <a:lnTo>
                    <a:pt x="5678" y="601947"/>
                  </a:lnTo>
                  <a:close/>
                </a:path>
                <a:path w="1336040" h="1275079">
                  <a:moveTo>
                    <a:pt x="1334771" y="601947"/>
                  </a:moveTo>
                  <a:lnTo>
                    <a:pt x="1330963" y="601947"/>
                  </a:lnTo>
                  <a:lnTo>
                    <a:pt x="1330697" y="734027"/>
                  </a:lnTo>
                  <a:lnTo>
                    <a:pt x="1334507" y="734027"/>
                  </a:lnTo>
                  <a:lnTo>
                    <a:pt x="1334771" y="601947"/>
                  </a:lnTo>
                  <a:close/>
                </a:path>
                <a:path w="1336040" h="1275079">
                  <a:moveTo>
                    <a:pt x="5545" y="734027"/>
                  </a:moveTo>
                  <a:lnTo>
                    <a:pt x="1005" y="734027"/>
                  </a:lnTo>
                  <a:lnTo>
                    <a:pt x="633" y="920717"/>
                  </a:lnTo>
                  <a:lnTo>
                    <a:pt x="5358" y="920717"/>
                  </a:lnTo>
                  <a:lnTo>
                    <a:pt x="5545" y="734027"/>
                  </a:lnTo>
                  <a:close/>
                </a:path>
                <a:path w="1336040" h="1275079">
                  <a:moveTo>
                    <a:pt x="1334507" y="734027"/>
                  </a:moveTo>
                  <a:lnTo>
                    <a:pt x="1330697" y="734027"/>
                  </a:lnTo>
                  <a:lnTo>
                    <a:pt x="1330322" y="920717"/>
                  </a:lnTo>
                  <a:lnTo>
                    <a:pt x="1334135" y="920717"/>
                  </a:lnTo>
                  <a:lnTo>
                    <a:pt x="1334507" y="734027"/>
                  </a:lnTo>
                  <a:close/>
                </a:path>
                <a:path w="1336040" h="1275079">
                  <a:moveTo>
                    <a:pt x="5358" y="920717"/>
                  </a:moveTo>
                  <a:lnTo>
                    <a:pt x="633" y="920717"/>
                  </a:lnTo>
                  <a:lnTo>
                    <a:pt x="620" y="927067"/>
                  </a:lnTo>
                  <a:lnTo>
                    <a:pt x="5352" y="927067"/>
                  </a:lnTo>
                  <a:lnTo>
                    <a:pt x="5358" y="920717"/>
                  </a:lnTo>
                  <a:close/>
                </a:path>
                <a:path w="1336040" h="1275079">
                  <a:moveTo>
                    <a:pt x="1334135" y="920717"/>
                  </a:moveTo>
                  <a:lnTo>
                    <a:pt x="1330322" y="920717"/>
                  </a:lnTo>
                  <a:lnTo>
                    <a:pt x="1330310" y="927067"/>
                  </a:lnTo>
                  <a:lnTo>
                    <a:pt x="1334122" y="927067"/>
                  </a:lnTo>
                  <a:lnTo>
                    <a:pt x="1334135" y="920717"/>
                  </a:lnTo>
                  <a:close/>
                </a:path>
                <a:path w="1336040" h="1275079">
                  <a:moveTo>
                    <a:pt x="5352" y="927067"/>
                  </a:moveTo>
                  <a:lnTo>
                    <a:pt x="620" y="927067"/>
                  </a:lnTo>
                  <a:lnTo>
                    <a:pt x="612" y="930877"/>
                  </a:lnTo>
                  <a:lnTo>
                    <a:pt x="5348" y="930877"/>
                  </a:lnTo>
                  <a:lnTo>
                    <a:pt x="5352" y="927067"/>
                  </a:lnTo>
                  <a:close/>
                </a:path>
                <a:path w="1336040" h="1275079">
                  <a:moveTo>
                    <a:pt x="1334122" y="927067"/>
                  </a:moveTo>
                  <a:lnTo>
                    <a:pt x="1330310" y="927067"/>
                  </a:lnTo>
                  <a:lnTo>
                    <a:pt x="1330302" y="930877"/>
                  </a:lnTo>
                  <a:lnTo>
                    <a:pt x="1334115" y="930877"/>
                  </a:lnTo>
                  <a:lnTo>
                    <a:pt x="1334122" y="927067"/>
                  </a:lnTo>
                  <a:close/>
                </a:path>
                <a:path w="1336040" h="1275079">
                  <a:moveTo>
                    <a:pt x="5348" y="930877"/>
                  </a:moveTo>
                  <a:lnTo>
                    <a:pt x="612" y="930877"/>
                  </a:lnTo>
                  <a:lnTo>
                    <a:pt x="595" y="939767"/>
                  </a:lnTo>
                  <a:lnTo>
                    <a:pt x="5339" y="939767"/>
                  </a:lnTo>
                  <a:lnTo>
                    <a:pt x="5348" y="930877"/>
                  </a:lnTo>
                  <a:close/>
                </a:path>
                <a:path w="1336040" h="1275079">
                  <a:moveTo>
                    <a:pt x="1334115" y="930877"/>
                  </a:moveTo>
                  <a:lnTo>
                    <a:pt x="1330302" y="930877"/>
                  </a:lnTo>
                  <a:lnTo>
                    <a:pt x="1330284" y="939767"/>
                  </a:lnTo>
                  <a:lnTo>
                    <a:pt x="1334097" y="939767"/>
                  </a:lnTo>
                  <a:lnTo>
                    <a:pt x="1334115" y="930877"/>
                  </a:lnTo>
                  <a:close/>
                </a:path>
                <a:path w="1336040" h="1275079">
                  <a:moveTo>
                    <a:pt x="5339" y="939767"/>
                  </a:moveTo>
                  <a:lnTo>
                    <a:pt x="595" y="939767"/>
                  </a:lnTo>
                  <a:lnTo>
                    <a:pt x="587" y="943577"/>
                  </a:lnTo>
                  <a:lnTo>
                    <a:pt x="5335" y="943577"/>
                  </a:lnTo>
                  <a:lnTo>
                    <a:pt x="5339" y="939767"/>
                  </a:lnTo>
                  <a:close/>
                </a:path>
                <a:path w="1336040" h="1275079">
                  <a:moveTo>
                    <a:pt x="1334097" y="939767"/>
                  </a:moveTo>
                  <a:lnTo>
                    <a:pt x="1330284" y="939767"/>
                  </a:lnTo>
                  <a:lnTo>
                    <a:pt x="1330277" y="943577"/>
                  </a:lnTo>
                  <a:lnTo>
                    <a:pt x="1334090" y="943577"/>
                  </a:lnTo>
                  <a:lnTo>
                    <a:pt x="1334097" y="939767"/>
                  </a:lnTo>
                  <a:close/>
                </a:path>
                <a:path w="1336040" h="1275079">
                  <a:moveTo>
                    <a:pt x="5335" y="943577"/>
                  </a:moveTo>
                  <a:lnTo>
                    <a:pt x="587" y="943577"/>
                  </a:lnTo>
                  <a:lnTo>
                    <a:pt x="511" y="981677"/>
                  </a:lnTo>
                  <a:lnTo>
                    <a:pt x="5297" y="981677"/>
                  </a:lnTo>
                  <a:lnTo>
                    <a:pt x="5335" y="943577"/>
                  </a:lnTo>
                  <a:close/>
                </a:path>
                <a:path w="1336040" h="1275079">
                  <a:moveTo>
                    <a:pt x="1334090" y="943577"/>
                  </a:moveTo>
                  <a:lnTo>
                    <a:pt x="1330277" y="943577"/>
                  </a:lnTo>
                  <a:lnTo>
                    <a:pt x="1330200" y="981677"/>
                  </a:lnTo>
                  <a:lnTo>
                    <a:pt x="1334014" y="981677"/>
                  </a:lnTo>
                  <a:lnTo>
                    <a:pt x="1334090" y="943577"/>
                  </a:lnTo>
                  <a:close/>
                </a:path>
                <a:path w="1336040" h="1275079">
                  <a:moveTo>
                    <a:pt x="5297" y="981677"/>
                  </a:moveTo>
                  <a:lnTo>
                    <a:pt x="511" y="981677"/>
                  </a:lnTo>
                  <a:lnTo>
                    <a:pt x="435" y="1019777"/>
                  </a:lnTo>
                  <a:lnTo>
                    <a:pt x="5259" y="1019777"/>
                  </a:lnTo>
                  <a:lnTo>
                    <a:pt x="5297" y="981677"/>
                  </a:lnTo>
                  <a:close/>
                </a:path>
                <a:path w="1336040" h="1275079">
                  <a:moveTo>
                    <a:pt x="1334014" y="981677"/>
                  </a:moveTo>
                  <a:lnTo>
                    <a:pt x="1330200" y="981677"/>
                  </a:lnTo>
                  <a:lnTo>
                    <a:pt x="1330124" y="1019777"/>
                  </a:lnTo>
                  <a:lnTo>
                    <a:pt x="1333938" y="1019777"/>
                  </a:lnTo>
                  <a:lnTo>
                    <a:pt x="1334014" y="981677"/>
                  </a:lnTo>
                  <a:close/>
                </a:path>
                <a:path w="1336040" h="1275079">
                  <a:moveTo>
                    <a:pt x="5259" y="1019777"/>
                  </a:moveTo>
                  <a:lnTo>
                    <a:pt x="435" y="1019777"/>
                  </a:lnTo>
                  <a:lnTo>
                    <a:pt x="430" y="1022317"/>
                  </a:lnTo>
                  <a:lnTo>
                    <a:pt x="5256" y="1022317"/>
                  </a:lnTo>
                  <a:lnTo>
                    <a:pt x="5259" y="1019777"/>
                  </a:lnTo>
                  <a:close/>
                </a:path>
                <a:path w="1336040" h="1275079">
                  <a:moveTo>
                    <a:pt x="1333938" y="1019777"/>
                  </a:moveTo>
                  <a:lnTo>
                    <a:pt x="1330124" y="1019777"/>
                  </a:lnTo>
                  <a:lnTo>
                    <a:pt x="1330118" y="1022317"/>
                  </a:lnTo>
                  <a:lnTo>
                    <a:pt x="1333933" y="1022317"/>
                  </a:lnTo>
                  <a:lnTo>
                    <a:pt x="1333938" y="1019777"/>
                  </a:lnTo>
                  <a:close/>
                </a:path>
                <a:path w="1336040" h="1275079">
                  <a:moveTo>
                    <a:pt x="5256" y="1022317"/>
                  </a:moveTo>
                  <a:lnTo>
                    <a:pt x="430" y="1022317"/>
                  </a:lnTo>
                  <a:lnTo>
                    <a:pt x="422" y="1026127"/>
                  </a:lnTo>
                  <a:lnTo>
                    <a:pt x="5252" y="1026127"/>
                  </a:lnTo>
                  <a:lnTo>
                    <a:pt x="5256" y="1022317"/>
                  </a:lnTo>
                  <a:close/>
                </a:path>
                <a:path w="1336040" h="1275079">
                  <a:moveTo>
                    <a:pt x="1333933" y="1022317"/>
                  </a:moveTo>
                  <a:lnTo>
                    <a:pt x="1330118" y="1022317"/>
                  </a:lnTo>
                  <a:lnTo>
                    <a:pt x="1330111" y="1026127"/>
                  </a:lnTo>
                  <a:lnTo>
                    <a:pt x="1333925" y="1026127"/>
                  </a:lnTo>
                  <a:lnTo>
                    <a:pt x="1333933" y="1022317"/>
                  </a:lnTo>
                  <a:close/>
                </a:path>
                <a:path w="1336040" h="1275079">
                  <a:moveTo>
                    <a:pt x="5252" y="1026127"/>
                  </a:moveTo>
                  <a:lnTo>
                    <a:pt x="422" y="1026127"/>
                  </a:lnTo>
                  <a:lnTo>
                    <a:pt x="417" y="1028667"/>
                  </a:lnTo>
                  <a:lnTo>
                    <a:pt x="5250" y="1028667"/>
                  </a:lnTo>
                  <a:lnTo>
                    <a:pt x="5252" y="1026127"/>
                  </a:lnTo>
                  <a:close/>
                </a:path>
                <a:path w="1336040" h="1275079">
                  <a:moveTo>
                    <a:pt x="1333925" y="1026127"/>
                  </a:moveTo>
                  <a:lnTo>
                    <a:pt x="1330111" y="1026127"/>
                  </a:lnTo>
                  <a:lnTo>
                    <a:pt x="1330106" y="1028667"/>
                  </a:lnTo>
                  <a:lnTo>
                    <a:pt x="1333920" y="1028667"/>
                  </a:lnTo>
                  <a:lnTo>
                    <a:pt x="1333925" y="1026127"/>
                  </a:lnTo>
                  <a:close/>
                </a:path>
                <a:path w="1336040" h="1275079">
                  <a:moveTo>
                    <a:pt x="5250" y="1028667"/>
                  </a:moveTo>
                  <a:lnTo>
                    <a:pt x="417" y="1028667"/>
                  </a:lnTo>
                  <a:lnTo>
                    <a:pt x="341" y="1066767"/>
                  </a:lnTo>
                  <a:lnTo>
                    <a:pt x="5211" y="1066767"/>
                  </a:lnTo>
                  <a:lnTo>
                    <a:pt x="5250" y="1028667"/>
                  </a:lnTo>
                  <a:close/>
                </a:path>
                <a:path w="1336040" h="1275079">
                  <a:moveTo>
                    <a:pt x="1333920" y="1028667"/>
                  </a:moveTo>
                  <a:lnTo>
                    <a:pt x="1330106" y="1028667"/>
                  </a:lnTo>
                  <a:lnTo>
                    <a:pt x="1330029" y="1066767"/>
                  </a:lnTo>
                  <a:lnTo>
                    <a:pt x="1333844" y="1066767"/>
                  </a:lnTo>
                  <a:lnTo>
                    <a:pt x="1333920" y="1028667"/>
                  </a:lnTo>
                  <a:close/>
                </a:path>
                <a:path w="1336040" h="1275079">
                  <a:moveTo>
                    <a:pt x="5139" y="1139284"/>
                  </a:moveTo>
                  <a:lnTo>
                    <a:pt x="197" y="1139284"/>
                  </a:lnTo>
                  <a:lnTo>
                    <a:pt x="194" y="1140427"/>
                  </a:lnTo>
                  <a:lnTo>
                    <a:pt x="5137" y="1140427"/>
                  </a:lnTo>
                  <a:lnTo>
                    <a:pt x="5139" y="1139284"/>
                  </a:lnTo>
                  <a:close/>
                </a:path>
                <a:path w="1336040" h="1275079">
                  <a:moveTo>
                    <a:pt x="1333699" y="1139284"/>
                  </a:moveTo>
                  <a:lnTo>
                    <a:pt x="1329884" y="1139284"/>
                  </a:lnTo>
                  <a:lnTo>
                    <a:pt x="1329881" y="1140427"/>
                  </a:lnTo>
                  <a:lnTo>
                    <a:pt x="1333697" y="1140427"/>
                  </a:lnTo>
                  <a:lnTo>
                    <a:pt x="1333699" y="1139284"/>
                  </a:lnTo>
                  <a:close/>
                </a:path>
                <a:path w="1336040" h="1275079">
                  <a:moveTo>
                    <a:pt x="666958" y="1134140"/>
                  </a:moveTo>
                  <a:lnTo>
                    <a:pt x="207" y="1134204"/>
                  </a:lnTo>
                  <a:lnTo>
                    <a:pt x="197" y="1139284"/>
                  </a:lnTo>
                  <a:lnTo>
                    <a:pt x="5139" y="1139283"/>
                  </a:lnTo>
                  <a:lnTo>
                    <a:pt x="5144" y="1134204"/>
                  </a:lnTo>
                  <a:lnTo>
                    <a:pt x="1333709" y="1134204"/>
                  </a:lnTo>
                  <a:lnTo>
                    <a:pt x="666958" y="1134140"/>
                  </a:lnTo>
                  <a:close/>
                </a:path>
                <a:path w="1336040" h="1275079">
                  <a:moveTo>
                    <a:pt x="1329884" y="1139157"/>
                  </a:moveTo>
                  <a:lnTo>
                    <a:pt x="5139" y="1139284"/>
                  </a:lnTo>
                  <a:lnTo>
                    <a:pt x="1329884" y="1139284"/>
                  </a:lnTo>
                  <a:close/>
                </a:path>
                <a:path w="1336040" h="1275079">
                  <a:moveTo>
                    <a:pt x="1333709" y="1134204"/>
                  </a:moveTo>
                  <a:lnTo>
                    <a:pt x="1329894" y="1134204"/>
                  </a:lnTo>
                  <a:lnTo>
                    <a:pt x="1329884" y="1139157"/>
                  </a:lnTo>
                  <a:lnTo>
                    <a:pt x="1333700" y="1139157"/>
                  </a:lnTo>
                  <a:lnTo>
                    <a:pt x="1333709" y="1134204"/>
                  </a:lnTo>
                  <a:close/>
                </a:path>
                <a:path w="1336040" h="1275079">
                  <a:moveTo>
                    <a:pt x="1329886" y="1137887"/>
                  </a:moveTo>
                  <a:lnTo>
                    <a:pt x="5140" y="1138014"/>
                  </a:lnTo>
                  <a:lnTo>
                    <a:pt x="1329886" y="1138014"/>
                  </a:lnTo>
                  <a:lnTo>
                    <a:pt x="1329886" y="1137887"/>
                  </a:lnTo>
                  <a:close/>
                </a:path>
                <a:path w="1336040" h="1275079">
                  <a:moveTo>
                    <a:pt x="1333725" y="1126584"/>
                  </a:moveTo>
                  <a:lnTo>
                    <a:pt x="1329909" y="1126584"/>
                  </a:lnTo>
                  <a:lnTo>
                    <a:pt x="1329902" y="1130267"/>
                  </a:lnTo>
                  <a:lnTo>
                    <a:pt x="5148" y="1130394"/>
                  </a:lnTo>
                  <a:lnTo>
                    <a:pt x="1329902" y="1130394"/>
                  </a:lnTo>
                  <a:lnTo>
                    <a:pt x="1329894" y="1134077"/>
                  </a:lnTo>
                  <a:lnTo>
                    <a:pt x="1333710" y="1134077"/>
                  </a:lnTo>
                  <a:lnTo>
                    <a:pt x="1333710" y="1134204"/>
                  </a:lnTo>
                  <a:lnTo>
                    <a:pt x="1333725" y="1126584"/>
                  </a:lnTo>
                  <a:close/>
                </a:path>
                <a:path w="1336040" h="1275079">
                  <a:moveTo>
                    <a:pt x="5151" y="1126584"/>
                  </a:moveTo>
                  <a:lnTo>
                    <a:pt x="222" y="1126584"/>
                  </a:lnTo>
                  <a:lnTo>
                    <a:pt x="207" y="1134077"/>
                  </a:lnTo>
                  <a:lnTo>
                    <a:pt x="666958" y="1134140"/>
                  </a:lnTo>
                  <a:lnTo>
                    <a:pt x="5144" y="1134077"/>
                  </a:lnTo>
                  <a:lnTo>
                    <a:pt x="5151" y="1126584"/>
                  </a:lnTo>
                  <a:close/>
                </a:path>
                <a:path w="1336040" h="1275079">
                  <a:moveTo>
                    <a:pt x="5167" y="1111344"/>
                  </a:moveTo>
                  <a:lnTo>
                    <a:pt x="253" y="1111344"/>
                  </a:lnTo>
                  <a:lnTo>
                    <a:pt x="222" y="1126584"/>
                  </a:lnTo>
                  <a:lnTo>
                    <a:pt x="5151" y="1126583"/>
                  </a:lnTo>
                  <a:lnTo>
                    <a:pt x="5167" y="1111344"/>
                  </a:lnTo>
                  <a:close/>
                </a:path>
                <a:path w="1336040" h="1275079">
                  <a:moveTo>
                    <a:pt x="1329910" y="1126457"/>
                  </a:moveTo>
                  <a:lnTo>
                    <a:pt x="5151" y="1126584"/>
                  </a:lnTo>
                  <a:lnTo>
                    <a:pt x="1329909" y="1126584"/>
                  </a:lnTo>
                  <a:close/>
                </a:path>
                <a:path w="1336040" h="1275079">
                  <a:moveTo>
                    <a:pt x="1333755" y="1111344"/>
                  </a:moveTo>
                  <a:lnTo>
                    <a:pt x="1329940" y="1111344"/>
                  </a:lnTo>
                  <a:lnTo>
                    <a:pt x="1329927" y="1117567"/>
                  </a:lnTo>
                  <a:lnTo>
                    <a:pt x="5160" y="1117694"/>
                  </a:lnTo>
                  <a:lnTo>
                    <a:pt x="1329927" y="1117694"/>
                  </a:lnTo>
                  <a:lnTo>
                    <a:pt x="1329910" y="1126457"/>
                  </a:lnTo>
                  <a:lnTo>
                    <a:pt x="1333725" y="1126457"/>
                  </a:lnTo>
                  <a:lnTo>
                    <a:pt x="1333755" y="1111344"/>
                  </a:lnTo>
                  <a:close/>
                </a:path>
                <a:path w="1336040" h="1275079">
                  <a:moveTo>
                    <a:pt x="1329917" y="1122647"/>
                  </a:moveTo>
                  <a:lnTo>
                    <a:pt x="5155" y="1122774"/>
                  </a:lnTo>
                  <a:lnTo>
                    <a:pt x="1329917" y="1122774"/>
                  </a:lnTo>
                  <a:lnTo>
                    <a:pt x="1329917" y="1122647"/>
                  </a:lnTo>
                  <a:close/>
                </a:path>
                <a:path w="1336040" h="1275079">
                  <a:moveTo>
                    <a:pt x="1329922" y="1120107"/>
                  </a:moveTo>
                  <a:lnTo>
                    <a:pt x="5158" y="1120234"/>
                  </a:lnTo>
                  <a:lnTo>
                    <a:pt x="1329922" y="1120234"/>
                  </a:lnTo>
                  <a:close/>
                </a:path>
                <a:path w="1336040" h="1275079">
                  <a:moveTo>
                    <a:pt x="5171" y="1107534"/>
                  </a:moveTo>
                  <a:lnTo>
                    <a:pt x="260" y="1107534"/>
                  </a:lnTo>
                  <a:lnTo>
                    <a:pt x="253" y="1111344"/>
                  </a:lnTo>
                  <a:lnTo>
                    <a:pt x="5167" y="1111343"/>
                  </a:lnTo>
                  <a:lnTo>
                    <a:pt x="5171" y="1107534"/>
                  </a:lnTo>
                  <a:close/>
                </a:path>
                <a:path w="1336040" h="1275079">
                  <a:moveTo>
                    <a:pt x="1329940" y="1111217"/>
                  </a:moveTo>
                  <a:lnTo>
                    <a:pt x="5167" y="1111344"/>
                  </a:lnTo>
                  <a:lnTo>
                    <a:pt x="1329940" y="1111344"/>
                  </a:lnTo>
                  <a:close/>
                </a:path>
                <a:path w="1336040" h="1275079">
                  <a:moveTo>
                    <a:pt x="1333763" y="1107534"/>
                  </a:moveTo>
                  <a:lnTo>
                    <a:pt x="1329948" y="1107534"/>
                  </a:lnTo>
                  <a:lnTo>
                    <a:pt x="1329940" y="1111217"/>
                  </a:lnTo>
                  <a:lnTo>
                    <a:pt x="1333755" y="1111217"/>
                  </a:lnTo>
                  <a:lnTo>
                    <a:pt x="1333763" y="1107534"/>
                  </a:lnTo>
                  <a:close/>
                </a:path>
                <a:path w="1336040" h="1275079">
                  <a:moveTo>
                    <a:pt x="5178" y="1099914"/>
                  </a:moveTo>
                  <a:lnTo>
                    <a:pt x="276" y="1099914"/>
                  </a:lnTo>
                  <a:lnTo>
                    <a:pt x="260" y="1107534"/>
                  </a:lnTo>
                  <a:lnTo>
                    <a:pt x="5171" y="1107533"/>
                  </a:lnTo>
                  <a:lnTo>
                    <a:pt x="5178" y="1099914"/>
                  </a:lnTo>
                  <a:close/>
                </a:path>
                <a:path w="1336040" h="1275079">
                  <a:moveTo>
                    <a:pt x="1329948" y="1107407"/>
                  </a:moveTo>
                  <a:lnTo>
                    <a:pt x="5171" y="1107534"/>
                  </a:lnTo>
                  <a:lnTo>
                    <a:pt x="1329948" y="1107534"/>
                  </a:lnTo>
                  <a:close/>
                </a:path>
                <a:path w="1336040" h="1275079">
                  <a:moveTo>
                    <a:pt x="1333778" y="1099914"/>
                  </a:moveTo>
                  <a:lnTo>
                    <a:pt x="1329963" y="1099914"/>
                  </a:lnTo>
                  <a:lnTo>
                    <a:pt x="1329948" y="1107407"/>
                  </a:lnTo>
                  <a:lnTo>
                    <a:pt x="1333763" y="1107407"/>
                  </a:lnTo>
                  <a:lnTo>
                    <a:pt x="1333778" y="1099914"/>
                  </a:lnTo>
                  <a:close/>
                </a:path>
                <a:path w="1336040" h="1275079">
                  <a:moveTo>
                    <a:pt x="5183" y="1094834"/>
                  </a:moveTo>
                  <a:lnTo>
                    <a:pt x="286" y="1094834"/>
                  </a:lnTo>
                  <a:lnTo>
                    <a:pt x="276" y="1099914"/>
                  </a:lnTo>
                  <a:lnTo>
                    <a:pt x="5178" y="1099913"/>
                  </a:lnTo>
                  <a:lnTo>
                    <a:pt x="5183" y="1094834"/>
                  </a:lnTo>
                  <a:close/>
                </a:path>
                <a:path w="1336040" h="1275079">
                  <a:moveTo>
                    <a:pt x="1329963" y="1099787"/>
                  </a:moveTo>
                  <a:lnTo>
                    <a:pt x="5178" y="1099914"/>
                  </a:lnTo>
                  <a:lnTo>
                    <a:pt x="1329963" y="1099914"/>
                  </a:lnTo>
                  <a:close/>
                </a:path>
                <a:path w="1336040" h="1275079">
                  <a:moveTo>
                    <a:pt x="1333788" y="1094834"/>
                  </a:moveTo>
                  <a:lnTo>
                    <a:pt x="1329973" y="1094834"/>
                  </a:lnTo>
                  <a:lnTo>
                    <a:pt x="1329963" y="1099787"/>
                  </a:lnTo>
                  <a:lnTo>
                    <a:pt x="1333778" y="1099787"/>
                  </a:lnTo>
                  <a:lnTo>
                    <a:pt x="1333788" y="1094834"/>
                  </a:lnTo>
                  <a:close/>
                </a:path>
                <a:path w="1336040" h="1275079">
                  <a:moveTo>
                    <a:pt x="5191" y="1087214"/>
                  </a:moveTo>
                  <a:lnTo>
                    <a:pt x="301" y="1087214"/>
                  </a:lnTo>
                  <a:lnTo>
                    <a:pt x="286" y="1094834"/>
                  </a:lnTo>
                  <a:lnTo>
                    <a:pt x="5183" y="1094833"/>
                  </a:lnTo>
                  <a:lnTo>
                    <a:pt x="5191" y="1087214"/>
                  </a:lnTo>
                  <a:close/>
                </a:path>
                <a:path w="1336040" h="1275079">
                  <a:moveTo>
                    <a:pt x="1329973" y="1094707"/>
                  </a:moveTo>
                  <a:lnTo>
                    <a:pt x="5183" y="1094834"/>
                  </a:lnTo>
                  <a:lnTo>
                    <a:pt x="1329973" y="1094834"/>
                  </a:lnTo>
                  <a:close/>
                </a:path>
                <a:path w="1336040" h="1275079">
                  <a:moveTo>
                    <a:pt x="1333803" y="1087214"/>
                  </a:moveTo>
                  <a:lnTo>
                    <a:pt x="1329988" y="1087214"/>
                  </a:lnTo>
                  <a:lnTo>
                    <a:pt x="1329973" y="1094707"/>
                  </a:lnTo>
                  <a:lnTo>
                    <a:pt x="1333788" y="1094707"/>
                  </a:lnTo>
                  <a:lnTo>
                    <a:pt x="1333803" y="1087214"/>
                  </a:lnTo>
                  <a:close/>
                </a:path>
                <a:path w="1336040" h="1275079">
                  <a:moveTo>
                    <a:pt x="1329976" y="1093437"/>
                  </a:moveTo>
                  <a:lnTo>
                    <a:pt x="5185" y="1093564"/>
                  </a:lnTo>
                  <a:lnTo>
                    <a:pt x="1329975" y="1093564"/>
                  </a:lnTo>
                  <a:lnTo>
                    <a:pt x="1329976" y="1093437"/>
                  </a:lnTo>
                  <a:close/>
                </a:path>
                <a:path w="1336040" h="1275079">
                  <a:moveTo>
                    <a:pt x="5195" y="1083404"/>
                  </a:moveTo>
                  <a:lnTo>
                    <a:pt x="308" y="1083404"/>
                  </a:lnTo>
                  <a:lnTo>
                    <a:pt x="301" y="1087214"/>
                  </a:lnTo>
                  <a:lnTo>
                    <a:pt x="5191" y="1087213"/>
                  </a:lnTo>
                  <a:lnTo>
                    <a:pt x="5195" y="1083404"/>
                  </a:lnTo>
                  <a:close/>
                </a:path>
                <a:path w="1336040" h="1275079">
                  <a:moveTo>
                    <a:pt x="1329989" y="1087087"/>
                  </a:moveTo>
                  <a:lnTo>
                    <a:pt x="5191" y="1087214"/>
                  </a:lnTo>
                  <a:lnTo>
                    <a:pt x="1329988" y="1087214"/>
                  </a:lnTo>
                  <a:close/>
                </a:path>
                <a:path w="1336040" h="1275079">
                  <a:moveTo>
                    <a:pt x="1333811" y="1083404"/>
                  </a:moveTo>
                  <a:lnTo>
                    <a:pt x="1329996" y="1083404"/>
                  </a:lnTo>
                  <a:lnTo>
                    <a:pt x="1329989" y="1087087"/>
                  </a:lnTo>
                  <a:lnTo>
                    <a:pt x="1333803" y="1087087"/>
                  </a:lnTo>
                  <a:lnTo>
                    <a:pt x="1333811" y="1083404"/>
                  </a:lnTo>
                  <a:close/>
                </a:path>
                <a:path w="1336040" h="1275079">
                  <a:moveTo>
                    <a:pt x="5201" y="1077054"/>
                  </a:moveTo>
                  <a:lnTo>
                    <a:pt x="321" y="1077054"/>
                  </a:lnTo>
                  <a:lnTo>
                    <a:pt x="308" y="1083277"/>
                  </a:lnTo>
                  <a:lnTo>
                    <a:pt x="1333811" y="1083404"/>
                  </a:lnTo>
                  <a:lnTo>
                    <a:pt x="1333811" y="1083277"/>
                  </a:lnTo>
                  <a:lnTo>
                    <a:pt x="5195" y="1083277"/>
                  </a:lnTo>
                  <a:lnTo>
                    <a:pt x="5201" y="1077054"/>
                  </a:lnTo>
                  <a:close/>
                </a:path>
                <a:path w="1336040" h="1275079">
                  <a:moveTo>
                    <a:pt x="1333824" y="1077054"/>
                  </a:moveTo>
                  <a:lnTo>
                    <a:pt x="1330009" y="1077054"/>
                  </a:lnTo>
                  <a:lnTo>
                    <a:pt x="1329996" y="1083277"/>
                  </a:lnTo>
                  <a:lnTo>
                    <a:pt x="1333811" y="1083277"/>
                  </a:lnTo>
                  <a:lnTo>
                    <a:pt x="1333824" y="1077054"/>
                  </a:lnTo>
                  <a:close/>
                </a:path>
                <a:path w="1336040" h="1275079">
                  <a:moveTo>
                    <a:pt x="667340" y="1076990"/>
                  </a:moveTo>
                  <a:lnTo>
                    <a:pt x="5201" y="1077054"/>
                  </a:lnTo>
                  <a:lnTo>
                    <a:pt x="1330009" y="1077054"/>
                  </a:lnTo>
                  <a:lnTo>
                    <a:pt x="667340" y="1076990"/>
                  </a:lnTo>
                  <a:close/>
                </a:path>
                <a:path w="1336040" h="1275079">
                  <a:moveTo>
                    <a:pt x="1333836" y="1070704"/>
                  </a:moveTo>
                  <a:lnTo>
                    <a:pt x="1330022" y="1070704"/>
                  </a:lnTo>
                  <a:lnTo>
                    <a:pt x="1330019" y="1071847"/>
                  </a:lnTo>
                  <a:lnTo>
                    <a:pt x="5206" y="1071974"/>
                  </a:lnTo>
                  <a:lnTo>
                    <a:pt x="1330019" y="1071974"/>
                  </a:lnTo>
                  <a:lnTo>
                    <a:pt x="1330009" y="1077053"/>
                  </a:lnTo>
                  <a:lnTo>
                    <a:pt x="1333824" y="1077054"/>
                  </a:lnTo>
                  <a:lnTo>
                    <a:pt x="1333836" y="1070704"/>
                  </a:lnTo>
                  <a:close/>
                </a:path>
                <a:path w="1336040" h="1275079">
                  <a:moveTo>
                    <a:pt x="5208" y="1070704"/>
                  </a:moveTo>
                  <a:lnTo>
                    <a:pt x="334" y="1070704"/>
                  </a:lnTo>
                  <a:lnTo>
                    <a:pt x="321" y="1076927"/>
                  </a:lnTo>
                  <a:lnTo>
                    <a:pt x="667340" y="1076990"/>
                  </a:lnTo>
                  <a:lnTo>
                    <a:pt x="5201" y="1076927"/>
                  </a:lnTo>
                  <a:lnTo>
                    <a:pt x="5208" y="1070704"/>
                  </a:lnTo>
                  <a:close/>
                </a:path>
                <a:path w="1336040" h="1275079">
                  <a:moveTo>
                    <a:pt x="5211" y="1066894"/>
                  </a:moveTo>
                  <a:lnTo>
                    <a:pt x="341" y="1066894"/>
                  </a:lnTo>
                  <a:lnTo>
                    <a:pt x="334" y="1070577"/>
                  </a:lnTo>
                  <a:lnTo>
                    <a:pt x="1333836" y="1070704"/>
                  </a:lnTo>
                  <a:lnTo>
                    <a:pt x="1333837" y="1070577"/>
                  </a:lnTo>
                  <a:lnTo>
                    <a:pt x="5208" y="1070577"/>
                  </a:lnTo>
                  <a:lnTo>
                    <a:pt x="5211" y="1066894"/>
                  </a:lnTo>
                  <a:close/>
                </a:path>
                <a:path w="1336040" h="1275079">
                  <a:moveTo>
                    <a:pt x="1333844" y="1066894"/>
                  </a:moveTo>
                  <a:lnTo>
                    <a:pt x="1330029" y="1066894"/>
                  </a:lnTo>
                  <a:lnTo>
                    <a:pt x="1330022" y="1070577"/>
                  </a:lnTo>
                  <a:lnTo>
                    <a:pt x="1333837" y="1070577"/>
                  </a:lnTo>
                  <a:lnTo>
                    <a:pt x="1333844" y="1066894"/>
                  </a:lnTo>
                  <a:close/>
                </a:path>
                <a:path w="1336040" h="1275079">
                  <a:moveTo>
                    <a:pt x="1330027" y="1068037"/>
                  </a:moveTo>
                  <a:lnTo>
                    <a:pt x="5210" y="1068164"/>
                  </a:lnTo>
                  <a:lnTo>
                    <a:pt x="1330026" y="1068164"/>
                  </a:lnTo>
                  <a:lnTo>
                    <a:pt x="1330027" y="1068037"/>
                  </a:lnTo>
                  <a:close/>
                </a:path>
                <a:path w="1336040" h="1275079">
                  <a:moveTo>
                    <a:pt x="5137" y="1140427"/>
                  </a:moveTo>
                  <a:lnTo>
                    <a:pt x="194" y="1140427"/>
                  </a:lnTo>
                  <a:lnTo>
                    <a:pt x="189" y="1142967"/>
                  </a:lnTo>
                  <a:lnTo>
                    <a:pt x="5135" y="1142967"/>
                  </a:lnTo>
                  <a:lnTo>
                    <a:pt x="5137" y="1140427"/>
                  </a:lnTo>
                  <a:close/>
                </a:path>
                <a:path w="1336040" h="1275079">
                  <a:moveTo>
                    <a:pt x="1333697" y="1140427"/>
                  </a:moveTo>
                  <a:lnTo>
                    <a:pt x="1329881" y="1140427"/>
                  </a:lnTo>
                  <a:lnTo>
                    <a:pt x="1329876" y="1142967"/>
                  </a:lnTo>
                  <a:lnTo>
                    <a:pt x="1333692" y="1142967"/>
                  </a:lnTo>
                  <a:lnTo>
                    <a:pt x="1333697" y="1140427"/>
                  </a:lnTo>
                  <a:close/>
                </a:path>
                <a:path w="1336040" h="1275079">
                  <a:moveTo>
                    <a:pt x="5135" y="1142967"/>
                  </a:moveTo>
                  <a:lnTo>
                    <a:pt x="189" y="1142967"/>
                  </a:lnTo>
                  <a:lnTo>
                    <a:pt x="182" y="1146777"/>
                  </a:lnTo>
                  <a:lnTo>
                    <a:pt x="5131" y="1146777"/>
                  </a:lnTo>
                  <a:lnTo>
                    <a:pt x="5135" y="1142967"/>
                  </a:lnTo>
                  <a:close/>
                </a:path>
                <a:path w="1336040" h="1275079">
                  <a:moveTo>
                    <a:pt x="1333692" y="1142967"/>
                  </a:moveTo>
                  <a:lnTo>
                    <a:pt x="1329876" y="1142967"/>
                  </a:lnTo>
                  <a:lnTo>
                    <a:pt x="1329869" y="1146777"/>
                  </a:lnTo>
                  <a:lnTo>
                    <a:pt x="1333684" y="1146777"/>
                  </a:lnTo>
                  <a:lnTo>
                    <a:pt x="1333692" y="1142967"/>
                  </a:lnTo>
                  <a:close/>
                </a:path>
                <a:path w="1336040" h="1275079">
                  <a:moveTo>
                    <a:pt x="5131" y="1146777"/>
                  </a:moveTo>
                  <a:lnTo>
                    <a:pt x="182" y="1146777"/>
                  </a:lnTo>
                  <a:lnTo>
                    <a:pt x="177" y="1149317"/>
                  </a:lnTo>
                  <a:lnTo>
                    <a:pt x="5128" y="1149317"/>
                  </a:lnTo>
                  <a:lnTo>
                    <a:pt x="5131" y="1146777"/>
                  </a:lnTo>
                  <a:close/>
                </a:path>
                <a:path w="1336040" h="1275079">
                  <a:moveTo>
                    <a:pt x="1333684" y="1146777"/>
                  </a:moveTo>
                  <a:lnTo>
                    <a:pt x="1329869" y="1146777"/>
                  </a:lnTo>
                  <a:lnTo>
                    <a:pt x="1329863" y="1149317"/>
                  </a:lnTo>
                  <a:lnTo>
                    <a:pt x="1333679" y="1149317"/>
                  </a:lnTo>
                  <a:lnTo>
                    <a:pt x="1333684" y="1146777"/>
                  </a:lnTo>
                  <a:close/>
                </a:path>
                <a:path w="1336040" h="1275079">
                  <a:moveTo>
                    <a:pt x="5128" y="1149317"/>
                  </a:moveTo>
                  <a:lnTo>
                    <a:pt x="177" y="1149317"/>
                  </a:lnTo>
                  <a:lnTo>
                    <a:pt x="139" y="1168367"/>
                  </a:lnTo>
                  <a:lnTo>
                    <a:pt x="5109" y="1168367"/>
                  </a:lnTo>
                  <a:lnTo>
                    <a:pt x="5128" y="1149317"/>
                  </a:lnTo>
                  <a:close/>
                </a:path>
                <a:path w="1336040" h="1275079">
                  <a:moveTo>
                    <a:pt x="1333679" y="1149317"/>
                  </a:moveTo>
                  <a:lnTo>
                    <a:pt x="1329863" y="1149317"/>
                  </a:lnTo>
                  <a:lnTo>
                    <a:pt x="1329825" y="1168367"/>
                  </a:lnTo>
                  <a:lnTo>
                    <a:pt x="1333641" y="1168367"/>
                  </a:lnTo>
                  <a:lnTo>
                    <a:pt x="1333679" y="1149317"/>
                  </a:lnTo>
                  <a:close/>
                </a:path>
                <a:path w="1336040" h="1275079">
                  <a:moveTo>
                    <a:pt x="5109" y="1168367"/>
                  </a:moveTo>
                  <a:lnTo>
                    <a:pt x="139" y="1168367"/>
                  </a:lnTo>
                  <a:lnTo>
                    <a:pt x="131" y="1172177"/>
                  </a:lnTo>
                  <a:lnTo>
                    <a:pt x="5106" y="1172177"/>
                  </a:lnTo>
                  <a:lnTo>
                    <a:pt x="5109" y="1168367"/>
                  </a:lnTo>
                  <a:close/>
                </a:path>
                <a:path w="1336040" h="1275079">
                  <a:moveTo>
                    <a:pt x="1333641" y="1168367"/>
                  </a:moveTo>
                  <a:lnTo>
                    <a:pt x="1329825" y="1168367"/>
                  </a:lnTo>
                  <a:lnTo>
                    <a:pt x="1329818" y="1172177"/>
                  </a:lnTo>
                  <a:lnTo>
                    <a:pt x="1333634" y="1172177"/>
                  </a:lnTo>
                  <a:lnTo>
                    <a:pt x="1333641" y="1168367"/>
                  </a:lnTo>
                  <a:close/>
                </a:path>
                <a:path w="1336040" h="1275079">
                  <a:moveTo>
                    <a:pt x="5106" y="1172177"/>
                  </a:moveTo>
                  <a:lnTo>
                    <a:pt x="131" y="1172177"/>
                  </a:lnTo>
                  <a:lnTo>
                    <a:pt x="126" y="1174717"/>
                  </a:lnTo>
                  <a:lnTo>
                    <a:pt x="5103" y="1174717"/>
                  </a:lnTo>
                  <a:lnTo>
                    <a:pt x="5106" y="1172177"/>
                  </a:lnTo>
                  <a:close/>
                </a:path>
                <a:path w="1336040" h="1275079">
                  <a:moveTo>
                    <a:pt x="1333634" y="1172177"/>
                  </a:moveTo>
                  <a:lnTo>
                    <a:pt x="1329818" y="1172177"/>
                  </a:lnTo>
                  <a:lnTo>
                    <a:pt x="1329812" y="1174717"/>
                  </a:lnTo>
                  <a:lnTo>
                    <a:pt x="1333629" y="1174717"/>
                  </a:lnTo>
                  <a:lnTo>
                    <a:pt x="1333634" y="1172177"/>
                  </a:lnTo>
                  <a:close/>
                </a:path>
                <a:path w="1336040" h="1275079">
                  <a:moveTo>
                    <a:pt x="5103" y="1174717"/>
                  </a:moveTo>
                  <a:lnTo>
                    <a:pt x="126" y="1174717"/>
                  </a:lnTo>
                  <a:lnTo>
                    <a:pt x="119" y="1178527"/>
                  </a:lnTo>
                  <a:lnTo>
                    <a:pt x="5099" y="1178527"/>
                  </a:lnTo>
                  <a:lnTo>
                    <a:pt x="5103" y="1174717"/>
                  </a:lnTo>
                  <a:close/>
                </a:path>
                <a:path w="1336040" h="1275079">
                  <a:moveTo>
                    <a:pt x="1333629" y="1174717"/>
                  </a:moveTo>
                  <a:lnTo>
                    <a:pt x="1329812" y="1174717"/>
                  </a:lnTo>
                  <a:lnTo>
                    <a:pt x="1329805" y="1178527"/>
                  </a:lnTo>
                  <a:lnTo>
                    <a:pt x="1333621" y="1178527"/>
                  </a:lnTo>
                  <a:lnTo>
                    <a:pt x="1333629" y="1174717"/>
                  </a:lnTo>
                  <a:close/>
                </a:path>
                <a:path w="1336040" h="1275079">
                  <a:moveTo>
                    <a:pt x="5099" y="1178527"/>
                  </a:moveTo>
                  <a:lnTo>
                    <a:pt x="119" y="1178527"/>
                  </a:lnTo>
                  <a:lnTo>
                    <a:pt x="106" y="1184877"/>
                  </a:lnTo>
                  <a:lnTo>
                    <a:pt x="5093" y="1184877"/>
                  </a:lnTo>
                  <a:lnTo>
                    <a:pt x="5099" y="1178527"/>
                  </a:lnTo>
                  <a:close/>
                </a:path>
                <a:path w="1336040" h="1275079">
                  <a:moveTo>
                    <a:pt x="1333621" y="1178527"/>
                  </a:moveTo>
                  <a:lnTo>
                    <a:pt x="1329805" y="1178527"/>
                  </a:lnTo>
                  <a:lnTo>
                    <a:pt x="1329792" y="1184877"/>
                  </a:lnTo>
                  <a:lnTo>
                    <a:pt x="1333608" y="1184877"/>
                  </a:lnTo>
                  <a:lnTo>
                    <a:pt x="1333621" y="1178527"/>
                  </a:lnTo>
                  <a:close/>
                </a:path>
                <a:path w="1336040" h="1275079">
                  <a:moveTo>
                    <a:pt x="5093" y="1184877"/>
                  </a:moveTo>
                  <a:lnTo>
                    <a:pt x="106" y="1184877"/>
                  </a:lnTo>
                  <a:lnTo>
                    <a:pt x="101" y="1187417"/>
                  </a:lnTo>
                  <a:lnTo>
                    <a:pt x="5090" y="1187417"/>
                  </a:lnTo>
                  <a:lnTo>
                    <a:pt x="5093" y="1184877"/>
                  </a:lnTo>
                  <a:close/>
                </a:path>
                <a:path w="1336040" h="1275079">
                  <a:moveTo>
                    <a:pt x="1333608" y="1184877"/>
                  </a:moveTo>
                  <a:lnTo>
                    <a:pt x="1329792" y="1184877"/>
                  </a:lnTo>
                  <a:lnTo>
                    <a:pt x="1329787" y="1187417"/>
                  </a:lnTo>
                  <a:lnTo>
                    <a:pt x="1333603" y="1187417"/>
                  </a:lnTo>
                  <a:lnTo>
                    <a:pt x="1333608" y="1184877"/>
                  </a:lnTo>
                  <a:close/>
                </a:path>
                <a:path w="1336040" h="1275079">
                  <a:moveTo>
                    <a:pt x="5090" y="1187417"/>
                  </a:moveTo>
                  <a:lnTo>
                    <a:pt x="101" y="1187417"/>
                  </a:lnTo>
                  <a:lnTo>
                    <a:pt x="88" y="1193767"/>
                  </a:lnTo>
                  <a:lnTo>
                    <a:pt x="5084" y="1193767"/>
                  </a:lnTo>
                  <a:lnTo>
                    <a:pt x="5090" y="1187417"/>
                  </a:lnTo>
                  <a:close/>
                </a:path>
                <a:path w="1336040" h="1275079">
                  <a:moveTo>
                    <a:pt x="1333603" y="1187417"/>
                  </a:moveTo>
                  <a:lnTo>
                    <a:pt x="1329787" y="1187417"/>
                  </a:lnTo>
                  <a:lnTo>
                    <a:pt x="1329774" y="1193767"/>
                  </a:lnTo>
                  <a:lnTo>
                    <a:pt x="1333591" y="1193767"/>
                  </a:lnTo>
                  <a:lnTo>
                    <a:pt x="1333603" y="1187417"/>
                  </a:lnTo>
                  <a:close/>
                </a:path>
                <a:path w="1336040" h="1275079">
                  <a:moveTo>
                    <a:pt x="5084" y="1193767"/>
                  </a:moveTo>
                  <a:lnTo>
                    <a:pt x="88" y="1193767"/>
                  </a:lnTo>
                  <a:lnTo>
                    <a:pt x="81" y="1197577"/>
                  </a:lnTo>
                  <a:lnTo>
                    <a:pt x="5080" y="1197577"/>
                  </a:lnTo>
                  <a:lnTo>
                    <a:pt x="5084" y="1193767"/>
                  </a:lnTo>
                  <a:close/>
                </a:path>
                <a:path w="1336040" h="1275079">
                  <a:moveTo>
                    <a:pt x="1333591" y="1193767"/>
                  </a:moveTo>
                  <a:lnTo>
                    <a:pt x="1329774" y="1193767"/>
                  </a:lnTo>
                  <a:lnTo>
                    <a:pt x="1329767" y="1197577"/>
                  </a:lnTo>
                  <a:lnTo>
                    <a:pt x="1333583" y="1197577"/>
                  </a:lnTo>
                  <a:lnTo>
                    <a:pt x="1333591" y="1193767"/>
                  </a:lnTo>
                  <a:close/>
                </a:path>
                <a:path w="1336040" h="1275079">
                  <a:moveTo>
                    <a:pt x="5080" y="1197577"/>
                  </a:moveTo>
                  <a:lnTo>
                    <a:pt x="81" y="1197577"/>
                  </a:lnTo>
                  <a:lnTo>
                    <a:pt x="68" y="1203927"/>
                  </a:lnTo>
                  <a:lnTo>
                    <a:pt x="5074" y="1203927"/>
                  </a:lnTo>
                  <a:lnTo>
                    <a:pt x="5080" y="1197577"/>
                  </a:lnTo>
                  <a:close/>
                </a:path>
                <a:path w="1336040" h="1275079">
                  <a:moveTo>
                    <a:pt x="1333583" y="1197577"/>
                  </a:moveTo>
                  <a:lnTo>
                    <a:pt x="1329767" y="1197577"/>
                  </a:lnTo>
                  <a:lnTo>
                    <a:pt x="1329754" y="1203927"/>
                  </a:lnTo>
                  <a:lnTo>
                    <a:pt x="1333570" y="1203927"/>
                  </a:lnTo>
                  <a:lnTo>
                    <a:pt x="1333583" y="1197577"/>
                  </a:lnTo>
                  <a:close/>
                </a:path>
                <a:path w="1336040" h="1275079">
                  <a:moveTo>
                    <a:pt x="5074" y="1203927"/>
                  </a:moveTo>
                  <a:lnTo>
                    <a:pt x="68" y="1203927"/>
                  </a:lnTo>
                  <a:lnTo>
                    <a:pt x="63" y="1206467"/>
                  </a:lnTo>
                  <a:lnTo>
                    <a:pt x="5071" y="1206467"/>
                  </a:lnTo>
                  <a:lnTo>
                    <a:pt x="5074" y="1203927"/>
                  </a:lnTo>
                  <a:close/>
                </a:path>
                <a:path w="1336040" h="1275079">
                  <a:moveTo>
                    <a:pt x="1333570" y="1203927"/>
                  </a:moveTo>
                  <a:lnTo>
                    <a:pt x="1329754" y="1203927"/>
                  </a:lnTo>
                  <a:lnTo>
                    <a:pt x="1329749" y="1206467"/>
                  </a:lnTo>
                  <a:lnTo>
                    <a:pt x="1333565" y="1206467"/>
                  </a:lnTo>
                  <a:lnTo>
                    <a:pt x="1333570" y="1203927"/>
                  </a:lnTo>
                  <a:close/>
                </a:path>
                <a:path w="1336040" h="1275079">
                  <a:moveTo>
                    <a:pt x="5071" y="1206467"/>
                  </a:moveTo>
                  <a:lnTo>
                    <a:pt x="63" y="1206467"/>
                  </a:lnTo>
                  <a:lnTo>
                    <a:pt x="37" y="1219167"/>
                  </a:lnTo>
                  <a:lnTo>
                    <a:pt x="5058" y="1219167"/>
                  </a:lnTo>
                  <a:lnTo>
                    <a:pt x="5071" y="1206467"/>
                  </a:lnTo>
                  <a:close/>
                </a:path>
                <a:path w="1336040" h="1275079">
                  <a:moveTo>
                    <a:pt x="1333565" y="1206467"/>
                  </a:moveTo>
                  <a:lnTo>
                    <a:pt x="1329749" y="1206467"/>
                  </a:lnTo>
                  <a:lnTo>
                    <a:pt x="1329723" y="1219167"/>
                  </a:lnTo>
                  <a:lnTo>
                    <a:pt x="1333540" y="1219167"/>
                  </a:lnTo>
                  <a:lnTo>
                    <a:pt x="1333565" y="1206467"/>
                  </a:lnTo>
                  <a:close/>
                </a:path>
                <a:path w="1336040" h="1275079">
                  <a:moveTo>
                    <a:pt x="5058" y="1219167"/>
                  </a:moveTo>
                  <a:lnTo>
                    <a:pt x="37" y="1219167"/>
                  </a:lnTo>
                  <a:lnTo>
                    <a:pt x="30" y="1222977"/>
                  </a:lnTo>
                  <a:lnTo>
                    <a:pt x="5054" y="1222977"/>
                  </a:lnTo>
                  <a:lnTo>
                    <a:pt x="5058" y="1219167"/>
                  </a:lnTo>
                  <a:close/>
                </a:path>
                <a:path w="1336040" h="1275079">
                  <a:moveTo>
                    <a:pt x="1333540" y="1219167"/>
                  </a:moveTo>
                  <a:lnTo>
                    <a:pt x="1329723" y="1219167"/>
                  </a:lnTo>
                  <a:lnTo>
                    <a:pt x="1329716" y="1222977"/>
                  </a:lnTo>
                  <a:lnTo>
                    <a:pt x="1333532" y="1222977"/>
                  </a:lnTo>
                  <a:lnTo>
                    <a:pt x="1333540" y="1219167"/>
                  </a:lnTo>
                  <a:close/>
                </a:path>
                <a:path w="1336040" h="1275079">
                  <a:moveTo>
                    <a:pt x="5054" y="1222977"/>
                  </a:moveTo>
                  <a:lnTo>
                    <a:pt x="30" y="1222977"/>
                  </a:lnTo>
                  <a:lnTo>
                    <a:pt x="5" y="1235677"/>
                  </a:lnTo>
                  <a:lnTo>
                    <a:pt x="5042" y="1235677"/>
                  </a:lnTo>
                  <a:lnTo>
                    <a:pt x="5054" y="1222977"/>
                  </a:lnTo>
                  <a:close/>
                </a:path>
                <a:path w="1336040" h="1275079">
                  <a:moveTo>
                    <a:pt x="1333532" y="1222977"/>
                  </a:moveTo>
                  <a:lnTo>
                    <a:pt x="1329716" y="1222977"/>
                  </a:lnTo>
                  <a:lnTo>
                    <a:pt x="1329690" y="1235677"/>
                  </a:lnTo>
                  <a:lnTo>
                    <a:pt x="1333507" y="1235677"/>
                  </a:lnTo>
                  <a:lnTo>
                    <a:pt x="1333532" y="1222977"/>
                  </a:lnTo>
                  <a:close/>
                </a:path>
                <a:path w="1336040" h="1275079">
                  <a:moveTo>
                    <a:pt x="5042" y="1235677"/>
                  </a:moveTo>
                  <a:lnTo>
                    <a:pt x="5" y="1235677"/>
                  </a:lnTo>
                  <a:lnTo>
                    <a:pt x="0" y="1238217"/>
                  </a:lnTo>
                  <a:lnTo>
                    <a:pt x="5039" y="1238217"/>
                  </a:lnTo>
                  <a:lnTo>
                    <a:pt x="5042" y="1235677"/>
                  </a:lnTo>
                  <a:close/>
                </a:path>
                <a:path w="1336040" h="1275079">
                  <a:moveTo>
                    <a:pt x="1333507" y="1235677"/>
                  </a:moveTo>
                  <a:lnTo>
                    <a:pt x="1329690" y="1235677"/>
                  </a:lnTo>
                  <a:lnTo>
                    <a:pt x="1329685" y="1238217"/>
                  </a:lnTo>
                  <a:lnTo>
                    <a:pt x="1333502" y="1238217"/>
                  </a:lnTo>
                  <a:lnTo>
                    <a:pt x="1333507" y="1235677"/>
                  </a:lnTo>
                  <a:close/>
                </a:path>
                <a:path w="1336040" h="1275079">
                  <a:moveTo>
                    <a:pt x="5039" y="1238217"/>
                  </a:moveTo>
                  <a:lnTo>
                    <a:pt x="1199" y="1238217"/>
                  </a:lnTo>
                  <a:lnTo>
                    <a:pt x="1199" y="1239487"/>
                  </a:lnTo>
                  <a:lnTo>
                    <a:pt x="2469" y="1239487"/>
                  </a:lnTo>
                  <a:lnTo>
                    <a:pt x="2469" y="1240757"/>
                  </a:lnTo>
                  <a:lnTo>
                    <a:pt x="3739" y="1240757"/>
                  </a:lnTo>
                  <a:lnTo>
                    <a:pt x="3739" y="1242027"/>
                  </a:lnTo>
                  <a:lnTo>
                    <a:pt x="5035" y="1242027"/>
                  </a:lnTo>
                  <a:lnTo>
                    <a:pt x="5039" y="1238217"/>
                  </a:lnTo>
                  <a:close/>
                </a:path>
                <a:path w="1336040" h="1275079">
                  <a:moveTo>
                    <a:pt x="1333502" y="1238217"/>
                  </a:moveTo>
                  <a:lnTo>
                    <a:pt x="1329685" y="1238217"/>
                  </a:lnTo>
                  <a:lnTo>
                    <a:pt x="1329677" y="1242027"/>
                  </a:lnTo>
                  <a:lnTo>
                    <a:pt x="1333494" y="1242027"/>
                  </a:lnTo>
                  <a:lnTo>
                    <a:pt x="1333502" y="1238217"/>
                  </a:lnTo>
                  <a:close/>
                </a:path>
                <a:path w="1336040" h="1275079">
                  <a:moveTo>
                    <a:pt x="1333429" y="1242027"/>
                  </a:moveTo>
                  <a:lnTo>
                    <a:pt x="1329677" y="1242027"/>
                  </a:lnTo>
                  <a:lnTo>
                    <a:pt x="1329672" y="1244567"/>
                  </a:lnTo>
                  <a:lnTo>
                    <a:pt x="1332159" y="1244567"/>
                  </a:lnTo>
                  <a:lnTo>
                    <a:pt x="1332159" y="1243297"/>
                  </a:lnTo>
                  <a:lnTo>
                    <a:pt x="1333429" y="1243297"/>
                  </a:lnTo>
                  <a:lnTo>
                    <a:pt x="1333429" y="1242027"/>
                  </a:lnTo>
                  <a:close/>
                </a:path>
                <a:path w="1336040" h="1275079">
                  <a:moveTo>
                    <a:pt x="5035" y="1242027"/>
                  </a:moveTo>
                  <a:lnTo>
                    <a:pt x="5009" y="1243297"/>
                  </a:lnTo>
                  <a:lnTo>
                    <a:pt x="5035" y="1242027"/>
                  </a:lnTo>
                  <a:close/>
                </a:path>
                <a:path w="1336040" h="1275079">
                  <a:moveTo>
                    <a:pt x="1330889" y="1244567"/>
                  </a:moveTo>
                  <a:lnTo>
                    <a:pt x="1329672" y="1244567"/>
                  </a:lnTo>
                  <a:lnTo>
                    <a:pt x="1329670" y="1245837"/>
                  </a:lnTo>
                  <a:lnTo>
                    <a:pt x="1330889" y="1245837"/>
                  </a:lnTo>
                  <a:lnTo>
                    <a:pt x="1330889" y="1244567"/>
                  </a:lnTo>
                  <a:close/>
                </a:path>
                <a:path w="1336040" h="1275079">
                  <a:moveTo>
                    <a:pt x="31679" y="1268748"/>
                  </a:moveTo>
                  <a:lnTo>
                    <a:pt x="31679" y="1269967"/>
                  </a:lnTo>
                  <a:lnTo>
                    <a:pt x="667314" y="1269967"/>
                  </a:lnTo>
                  <a:lnTo>
                    <a:pt x="31679" y="1268748"/>
                  </a:lnTo>
                  <a:close/>
                </a:path>
                <a:path w="1336040" h="1275079">
                  <a:moveTo>
                    <a:pt x="1302949" y="1272507"/>
                  </a:moveTo>
                  <a:lnTo>
                    <a:pt x="35489" y="1272507"/>
                  </a:lnTo>
                  <a:lnTo>
                    <a:pt x="35489" y="1273777"/>
                  </a:lnTo>
                  <a:lnTo>
                    <a:pt x="1302949" y="1273777"/>
                  </a:lnTo>
                  <a:lnTo>
                    <a:pt x="1302949" y="1272507"/>
                  </a:lnTo>
                  <a:close/>
                </a:path>
                <a:path w="1336040" h="1275079">
                  <a:moveTo>
                    <a:pt x="1304219" y="1271237"/>
                  </a:moveTo>
                  <a:lnTo>
                    <a:pt x="34219" y="1271237"/>
                  </a:lnTo>
                  <a:lnTo>
                    <a:pt x="34219" y="1272507"/>
                  </a:lnTo>
                  <a:lnTo>
                    <a:pt x="1304219" y="1272507"/>
                  </a:lnTo>
                  <a:lnTo>
                    <a:pt x="1304219" y="1271237"/>
                  </a:lnTo>
                  <a:close/>
                </a:path>
                <a:path w="1336040" h="1275079">
                  <a:moveTo>
                    <a:pt x="667314" y="1269967"/>
                  </a:moveTo>
                  <a:lnTo>
                    <a:pt x="32949" y="1269967"/>
                  </a:lnTo>
                  <a:lnTo>
                    <a:pt x="32949" y="1271237"/>
                  </a:lnTo>
                  <a:lnTo>
                    <a:pt x="1305489" y="1271237"/>
                  </a:lnTo>
                  <a:lnTo>
                    <a:pt x="667314" y="1269967"/>
                  </a:lnTo>
                  <a:close/>
                </a:path>
                <a:path w="1336040" h="1275079">
                  <a:moveTo>
                    <a:pt x="1301679" y="1273777"/>
                  </a:moveTo>
                  <a:lnTo>
                    <a:pt x="36759" y="1273777"/>
                  </a:lnTo>
                  <a:lnTo>
                    <a:pt x="1301679" y="1275017"/>
                  </a:lnTo>
                  <a:lnTo>
                    <a:pt x="1301679" y="1273777"/>
                  </a:lnTo>
                  <a:close/>
                </a:path>
              </a:pathLst>
            </a:custGeom>
            <a:solidFill>
              <a:srgbClr val="1750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5500395" y="4586021"/>
              <a:ext cx="1327150" cy="1267460"/>
            </a:xfrm>
            <a:custGeom>
              <a:avLst/>
              <a:gdLst/>
              <a:ahLst/>
              <a:cxnLst/>
              <a:rect l="l" t="t" r="r" b="b"/>
              <a:pathLst>
                <a:path w="1327150" h="1267460">
                  <a:moveTo>
                    <a:pt x="27914" y="0"/>
                  </a:moveTo>
                  <a:lnTo>
                    <a:pt x="27914" y="1218"/>
                  </a:lnTo>
                  <a:lnTo>
                    <a:pt x="664184" y="1218"/>
                  </a:lnTo>
                  <a:lnTo>
                    <a:pt x="27914" y="0"/>
                  </a:lnTo>
                  <a:close/>
                </a:path>
                <a:path w="1327150" h="1267460">
                  <a:moveTo>
                    <a:pt x="1306804" y="5028"/>
                  </a:moveTo>
                  <a:lnTo>
                    <a:pt x="21564" y="5028"/>
                  </a:lnTo>
                  <a:lnTo>
                    <a:pt x="1306804" y="6284"/>
                  </a:lnTo>
                  <a:lnTo>
                    <a:pt x="1306804" y="5028"/>
                  </a:lnTo>
                  <a:close/>
                </a:path>
                <a:path w="1327150" h="1267460">
                  <a:moveTo>
                    <a:pt x="1304264" y="3758"/>
                  </a:moveTo>
                  <a:lnTo>
                    <a:pt x="22834" y="3758"/>
                  </a:lnTo>
                  <a:lnTo>
                    <a:pt x="22834" y="5028"/>
                  </a:lnTo>
                  <a:lnTo>
                    <a:pt x="1304264" y="5028"/>
                  </a:lnTo>
                  <a:lnTo>
                    <a:pt x="1304264" y="3758"/>
                  </a:lnTo>
                  <a:close/>
                </a:path>
                <a:path w="1327150" h="1267460">
                  <a:moveTo>
                    <a:pt x="1302994" y="2488"/>
                  </a:moveTo>
                  <a:lnTo>
                    <a:pt x="25374" y="2488"/>
                  </a:lnTo>
                  <a:lnTo>
                    <a:pt x="25374" y="3758"/>
                  </a:lnTo>
                  <a:lnTo>
                    <a:pt x="1302994" y="3758"/>
                  </a:lnTo>
                  <a:lnTo>
                    <a:pt x="1302994" y="2488"/>
                  </a:lnTo>
                  <a:close/>
                </a:path>
                <a:path w="1327150" h="1267460">
                  <a:moveTo>
                    <a:pt x="664184" y="1218"/>
                  </a:moveTo>
                  <a:lnTo>
                    <a:pt x="26644" y="1218"/>
                  </a:lnTo>
                  <a:lnTo>
                    <a:pt x="26644" y="2488"/>
                  </a:lnTo>
                  <a:lnTo>
                    <a:pt x="1301724" y="2488"/>
                  </a:lnTo>
                  <a:lnTo>
                    <a:pt x="664184" y="1218"/>
                  </a:lnTo>
                  <a:close/>
                </a:path>
                <a:path w="1327150" h="1267460">
                  <a:moveTo>
                    <a:pt x="6291" y="21538"/>
                  </a:moveTo>
                  <a:lnTo>
                    <a:pt x="5054" y="21538"/>
                  </a:lnTo>
                  <a:lnTo>
                    <a:pt x="5054" y="22808"/>
                  </a:lnTo>
                  <a:lnTo>
                    <a:pt x="3784" y="22808"/>
                  </a:lnTo>
                  <a:lnTo>
                    <a:pt x="3784" y="25348"/>
                  </a:lnTo>
                  <a:lnTo>
                    <a:pt x="2514" y="25348"/>
                  </a:lnTo>
                  <a:lnTo>
                    <a:pt x="2514" y="26618"/>
                  </a:lnTo>
                  <a:lnTo>
                    <a:pt x="1244" y="26618"/>
                  </a:lnTo>
                  <a:lnTo>
                    <a:pt x="1204" y="39318"/>
                  </a:lnTo>
                  <a:lnTo>
                    <a:pt x="6255" y="39318"/>
                  </a:lnTo>
                  <a:lnTo>
                    <a:pt x="6291" y="21538"/>
                  </a:lnTo>
                  <a:close/>
                </a:path>
                <a:path w="1327150" h="1267460">
                  <a:moveTo>
                    <a:pt x="1323314" y="22808"/>
                  </a:moveTo>
                  <a:lnTo>
                    <a:pt x="1322011" y="22808"/>
                  </a:lnTo>
                  <a:lnTo>
                    <a:pt x="1321977" y="39318"/>
                  </a:lnTo>
                  <a:lnTo>
                    <a:pt x="1327050" y="39318"/>
                  </a:lnTo>
                  <a:lnTo>
                    <a:pt x="1327076" y="26618"/>
                  </a:lnTo>
                  <a:lnTo>
                    <a:pt x="1325854" y="26618"/>
                  </a:lnTo>
                  <a:lnTo>
                    <a:pt x="1325854" y="25348"/>
                  </a:lnTo>
                  <a:lnTo>
                    <a:pt x="1324584" y="25348"/>
                  </a:lnTo>
                  <a:lnTo>
                    <a:pt x="1324584" y="24078"/>
                  </a:lnTo>
                  <a:lnTo>
                    <a:pt x="1323314" y="24078"/>
                  </a:lnTo>
                  <a:lnTo>
                    <a:pt x="1323314" y="22808"/>
                  </a:lnTo>
                  <a:close/>
                </a:path>
                <a:path w="1327150" h="1267460">
                  <a:moveTo>
                    <a:pt x="1322044" y="21538"/>
                  </a:moveTo>
                  <a:lnTo>
                    <a:pt x="1322011" y="22808"/>
                  </a:lnTo>
                  <a:lnTo>
                    <a:pt x="1322044" y="21538"/>
                  </a:lnTo>
                  <a:close/>
                </a:path>
                <a:path w="1327150" h="1267460">
                  <a:moveTo>
                    <a:pt x="6255" y="39318"/>
                  </a:moveTo>
                  <a:lnTo>
                    <a:pt x="1204" y="39318"/>
                  </a:lnTo>
                  <a:lnTo>
                    <a:pt x="1198" y="45668"/>
                  </a:lnTo>
                  <a:lnTo>
                    <a:pt x="6242" y="45668"/>
                  </a:lnTo>
                  <a:lnTo>
                    <a:pt x="6255" y="39318"/>
                  </a:lnTo>
                  <a:close/>
                </a:path>
                <a:path w="1327150" h="1267460">
                  <a:moveTo>
                    <a:pt x="1327050" y="39318"/>
                  </a:moveTo>
                  <a:lnTo>
                    <a:pt x="1321977" y="39318"/>
                  </a:lnTo>
                  <a:lnTo>
                    <a:pt x="1321964" y="45668"/>
                  </a:lnTo>
                  <a:lnTo>
                    <a:pt x="1327037" y="45668"/>
                  </a:lnTo>
                  <a:lnTo>
                    <a:pt x="1327050" y="39318"/>
                  </a:lnTo>
                  <a:close/>
                </a:path>
                <a:path w="1327150" h="1267460">
                  <a:moveTo>
                    <a:pt x="6242" y="45668"/>
                  </a:moveTo>
                  <a:lnTo>
                    <a:pt x="1198" y="45668"/>
                  </a:lnTo>
                  <a:lnTo>
                    <a:pt x="1192" y="52018"/>
                  </a:lnTo>
                  <a:lnTo>
                    <a:pt x="6229" y="52018"/>
                  </a:lnTo>
                  <a:lnTo>
                    <a:pt x="6242" y="45668"/>
                  </a:lnTo>
                  <a:close/>
                </a:path>
                <a:path w="1327150" h="1267460">
                  <a:moveTo>
                    <a:pt x="1327037" y="45668"/>
                  </a:moveTo>
                  <a:lnTo>
                    <a:pt x="1321964" y="45668"/>
                  </a:lnTo>
                  <a:lnTo>
                    <a:pt x="1321952" y="52018"/>
                  </a:lnTo>
                  <a:lnTo>
                    <a:pt x="1327025" y="52018"/>
                  </a:lnTo>
                  <a:lnTo>
                    <a:pt x="1327037" y="45668"/>
                  </a:lnTo>
                  <a:close/>
                </a:path>
                <a:path w="1327150" h="1267460">
                  <a:moveTo>
                    <a:pt x="6229" y="52018"/>
                  </a:moveTo>
                  <a:lnTo>
                    <a:pt x="1192" y="52018"/>
                  </a:lnTo>
                  <a:lnTo>
                    <a:pt x="1166" y="77418"/>
                  </a:lnTo>
                  <a:lnTo>
                    <a:pt x="6177" y="77418"/>
                  </a:lnTo>
                  <a:lnTo>
                    <a:pt x="6229" y="52018"/>
                  </a:lnTo>
                  <a:close/>
                </a:path>
                <a:path w="1327150" h="1267460">
                  <a:moveTo>
                    <a:pt x="1327025" y="52018"/>
                  </a:moveTo>
                  <a:lnTo>
                    <a:pt x="1321952" y="52018"/>
                  </a:lnTo>
                  <a:lnTo>
                    <a:pt x="1321900" y="77418"/>
                  </a:lnTo>
                  <a:lnTo>
                    <a:pt x="1326974" y="77418"/>
                  </a:lnTo>
                  <a:lnTo>
                    <a:pt x="1327025" y="52018"/>
                  </a:lnTo>
                  <a:close/>
                </a:path>
                <a:path w="1327150" h="1267460">
                  <a:moveTo>
                    <a:pt x="6177" y="77418"/>
                  </a:moveTo>
                  <a:lnTo>
                    <a:pt x="1166" y="77418"/>
                  </a:lnTo>
                  <a:lnTo>
                    <a:pt x="1153" y="90118"/>
                  </a:lnTo>
                  <a:lnTo>
                    <a:pt x="6152" y="90118"/>
                  </a:lnTo>
                  <a:lnTo>
                    <a:pt x="6177" y="77418"/>
                  </a:lnTo>
                  <a:close/>
                </a:path>
                <a:path w="1327150" h="1267460">
                  <a:moveTo>
                    <a:pt x="1326974" y="77418"/>
                  </a:moveTo>
                  <a:lnTo>
                    <a:pt x="1321900" y="77418"/>
                  </a:lnTo>
                  <a:lnTo>
                    <a:pt x="1321874" y="90118"/>
                  </a:lnTo>
                  <a:lnTo>
                    <a:pt x="1326948" y="90118"/>
                  </a:lnTo>
                  <a:lnTo>
                    <a:pt x="1326974" y="77418"/>
                  </a:lnTo>
                  <a:close/>
                </a:path>
                <a:path w="1327150" h="1267460">
                  <a:moveTo>
                    <a:pt x="6152" y="90118"/>
                  </a:moveTo>
                  <a:lnTo>
                    <a:pt x="1153" y="90118"/>
                  </a:lnTo>
                  <a:lnTo>
                    <a:pt x="1147" y="96468"/>
                  </a:lnTo>
                  <a:lnTo>
                    <a:pt x="6139" y="96468"/>
                  </a:lnTo>
                  <a:lnTo>
                    <a:pt x="6152" y="90118"/>
                  </a:lnTo>
                  <a:close/>
                </a:path>
                <a:path w="1327150" h="1267460">
                  <a:moveTo>
                    <a:pt x="1326948" y="90118"/>
                  </a:moveTo>
                  <a:lnTo>
                    <a:pt x="1321874" y="90118"/>
                  </a:lnTo>
                  <a:lnTo>
                    <a:pt x="1321862" y="96468"/>
                  </a:lnTo>
                  <a:lnTo>
                    <a:pt x="1326935" y="96468"/>
                  </a:lnTo>
                  <a:lnTo>
                    <a:pt x="1326948" y="90118"/>
                  </a:lnTo>
                  <a:close/>
                </a:path>
                <a:path w="1327150" h="1267460">
                  <a:moveTo>
                    <a:pt x="6139" y="96468"/>
                  </a:moveTo>
                  <a:lnTo>
                    <a:pt x="1147" y="96468"/>
                  </a:lnTo>
                  <a:lnTo>
                    <a:pt x="1134" y="109168"/>
                  </a:lnTo>
                  <a:lnTo>
                    <a:pt x="6113" y="109168"/>
                  </a:lnTo>
                  <a:lnTo>
                    <a:pt x="6139" y="96468"/>
                  </a:lnTo>
                  <a:close/>
                </a:path>
                <a:path w="1327150" h="1267460">
                  <a:moveTo>
                    <a:pt x="1326935" y="96468"/>
                  </a:moveTo>
                  <a:lnTo>
                    <a:pt x="1321862" y="96468"/>
                  </a:lnTo>
                  <a:lnTo>
                    <a:pt x="1321836" y="109168"/>
                  </a:lnTo>
                  <a:lnTo>
                    <a:pt x="1326910" y="109168"/>
                  </a:lnTo>
                  <a:lnTo>
                    <a:pt x="1326935" y="96468"/>
                  </a:lnTo>
                  <a:close/>
                </a:path>
                <a:path w="1327150" h="1267460">
                  <a:moveTo>
                    <a:pt x="6113" y="109168"/>
                  </a:moveTo>
                  <a:lnTo>
                    <a:pt x="1134" y="109168"/>
                  </a:lnTo>
                  <a:lnTo>
                    <a:pt x="1128" y="115518"/>
                  </a:lnTo>
                  <a:lnTo>
                    <a:pt x="6100" y="115518"/>
                  </a:lnTo>
                  <a:lnTo>
                    <a:pt x="6113" y="109168"/>
                  </a:lnTo>
                  <a:close/>
                </a:path>
                <a:path w="1327150" h="1267460">
                  <a:moveTo>
                    <a:pt x="1326910" y="109168"/>
                  </a:moveTo>
                  <a:lnTo>
                    <a:pt x="1321836" y="109168"/>
                  </a:lnTo>
                  <a:lnTo>
                    <a:pt x="1321823" y="115518"/>
                  </a:lnTo>
                  <a:lnTo>
                    <a:pt x="1326897" y="115518"/>
                  </a:lnTo>
                  <a:lnTo>
                    <a:pt x="1326910" y="109168"/>
                  </a:lnTo>
                  <a:close/>
                </a:path>
                <a:path w="1327150" h="1267460">
                  <a:moveTo>
                    <a:pt x="6100" y="115518"/>
                  </a:moveTo>
                  <a:lnTo>
                    <a:pt x="1128" y="115518"/>
                  </a:lnTo>
                  <a:lnTo>
                    <a:pt x="1115" y="128218"/>
                  </a:lnTo>
                  <a:lnTo>
                    <a:pt x="6075" y="128218"/>
                  </a:lnTo>
                  <a:lnTo>
                    <a:pt x="6100" y="115518"/>
                  </a:lnTo>
                  <a:close/>
                </a:path>
                <a:path w="1327150" h="1267460">
                  <a:moveTo>
                    <a:pt x="1326897" y="115518"/>
                  </a:moveTo>
                  <a:lnTo>
                    <a:pt x="1321823" y="115518"/>
                  </a:lnTo>
                  <a:lnTo>
                    <a:pt x="1321797" y="128218"/>
                  </a:lnTo>
                  <a:lnTo>
                    <a:pt x="1326872" y="128218"/>
                  </a:lnTo>
                  <a:lnTo>
                    <a:pt x="1326897" y="115518"/>
                  </a:lnTo>
                  <a:close/>
                </a:path>
                <a:path w="1327150" h="1267460">
                  <a:moveTo>
                    <a:pt x="6075" y="128218"/>
                  </a:moveTo>
                  <a:lnTo>
                    <a:pt x="1115" y="128218"/>
                  </a:lnTo>
                  <a:lnTo>
                    <a:pt x="1110" y="133298"/>
                  </a:lnTo>
                  <a:lnTo>
                    <a:pt x="6064" y="133298"/>
                  </a:lnTo>
                  <a:lnTo>
                    <a:pt x="6075" y="128218"/>
                  </a:lnTo>
                  <a:close/>
                </a:path>
                <a:path w="1327150" h="1267460">
                  <a:moveTo>
                    <a:pt x="1326872" y="128218"/>
                  </a:moveTo>
                  <a:lnTo>
                    <a:pt x="1321797" y="128218"/>
                  </a:lnTo>
                  <a:lnTo>
                    <a:pt x="1321787" y="133298"/>
                  </a:lnTo>
                  <a:lnTo>
                    <a:pt x="1326861" y="133298"/>
                  </a:lnTo>
                  <a:lnTo>
                    <a:pt x="1326872" y="128218"/>
                  </a:lnTo>
                  <a:close/>
                </a:path>
                <a:path w="1327150" h="1267460">
                  <a:moveTo>
                    <a:pt x="6064" y="133298"/>
                  </a:moveTo>
                  <a:lnTo>
                    <a:pt x="1110" y="133298"/>
                  </a:lnTo>
                  <a:lnTo>
                    <a:pt x="1102" y="140918"/>
                  </a:lnTo>
                  <a:lnTo>
                    <a:pt x="6049" y="140918"/>
                  </a:lnTo>
                  <a:lnTo>
                    <a:pt x="6064" y="133298"/>
                  </a:lnTo>
                  <a:close/>
                </a:path>
                <a:path w="1327150" h="1267460">
                  <a:moveTo>
                    <a:pt x="1326861" y="133298"/>
                  </a:moveTo>
                  <a:lnTo>
                    <a:pt x="1321787" y="133298"/>
                  </a:lnTo>
                  <a:lnTo>
                    <a:pt x="1321772" y="140918"/>
                  </a:lnTo>
                  <a:lnTo>
                    <a:pt x="1326846" y="140918"/>
                  </a:lnTo>
                  <a:lnTo>
                    <a:pt x="1326861" y="133298"/>
                  </a:lnTo>
                  <a:close/>
                </a:path>
                <a:path w="1327150" h="1267460">
                  <a:moveTo>
                    <a:pt x="6049" y="140918"/>
                  </a:moveTo>
                  <a:lnTo>
                    <a:pt x="1102" y="140918"/>
                  </a:lnTo>
                  <a:lnTo>
                    <a:pt x="1096" y="147268"/>
                  </a:lnTo>
                  <a:lnTo>
                    <a:pt x="6036" y="147268"/>
                  </a:lnTo>
                  <a:lnTo>
                    <a:pt x="6049" y="140918"/>
                  </a:lnTo>
                  <a:close/>
                </a:path>
                <a:path w="1327150" h="1267460">
                  <a:moveTo>
                    <a:pt x="1326846" y="140918"/>
                  </a:moveTo>
                  <a:lnTo>
                    <a:pt x="1321772" y="140918"/>
                  </a:lnTo>
                  <a:lnTo>
                    <a:pt x="1321759" y="147268"/>
                  </a:lnTo>
                  <a:lnTo>
                    <a:pt x="1326833" y="147268"/>
                  </a:lnTo>
                  <a:lnTo>
                    <a:pt x="1326846" y="140918"/>
                  </a:lnTo>
                  <a:close/>
                </a:path>
                <a:path w="1327150" h="1267460">
                  <a:moveTo>
                    <a:pt x="6036" y="147268"/>
                  </a:moveTo>
                  <a:lnTo>
                    <a:pt x="1096" y="147268"/>
                  </a:lnTo>
                  <a:lnTo>
                    <a:pt x="1090" y="153618"/>
                  </a:lnTo>
                  <a:lnTo>
                    <a:pt x="6023" y="153618"/>
                  </a:lnTo>
                  <a:lnTo>
                    <a:pt x="6036" y="147268"/>
                  </a:lnTo>
                  <a:close/>
                </a:path>
                <a:path w="1327150" h="1267460">
                  <a:moveTo>
                    <a:pt x="1326833" y="147268"/>
                  </a:moveTo>
                  <a:lnTo>
                    <a:pt x="1321759" y="147268"/>
                  </a:lnTo>
                  <a:lnTo>
                    <a:pt x="1321746" y="153618"/>
                  </a:lnTo>
                  <a:lnTo>
                    <a:pt x="1326821" y="153618"/>
                  </a:lnTo>
                  <a:lnTo>
                    <a:pt x="1326833" y="147268"/>
                  </a:lnTo>
                  <a:close/>
                </a:path>
                <a:path w="1327150" h="1267460">
                  <a:moveTo>
                    <a:pt x="6023" y="153618"/>
                  </a:moveTo>
                  <a:lnTo>
                    <a:pt x="1090" y="153618"/>
                  </a:lnTo>
                  <a:lnTo>
                    <a:pt x="1083" y="159968"/>
                  </a:lnTo>
                  <a:lnTo>
                    <a:pt x="6010" y="159968"/>
                  </a:lnTo>
                  <a:lnTo>
                    <a:pt x="6023" y="153618"/>
                  </a:lnTo>
                  <a:close/>
                </a:path>
                <a:path w="1327150" h="1267460">
                  <a:moveTo>
                    <a:pt x="1326821" y="153618"/>
                  </a:moveTo>
                  <a:lnTo>
                    <a:pt x="1321746" y="153618"/>
                  </a:lnTo>
                  <a:lnTo>
                    <a:pt x="1321733" y="159968"/>
                  </a:lnTo>
                  <a:lnTo>
                    <a:pt x="1326808" y="159968"/>
                  </a:lnTo>
                  <a:lnTo>
                    <a:pt x="1326821" y="153618"/>
                  </a:lnTo>
                  <a:close/>
                </a:path>
                <a:path w="1327150" h="1267460">
                  <a:moveTo>
                    <a:pt x="6010" y="159968"/>
                  </a:moveTo>
                  <a:lnTo>
                    <a:pt x="1083" y="159968"/>
                  </a:lnTo>
                  <a:lnTo>
                    <a:pt x="1078" y="165048"/>
                  </a:lnTo>
                  <a:lnTo>
                    <a:pt x="6000" y="165048"/>
                  </a:lnTo>
                  <a:lnTo>
                    <a:pt x="6010" y="159968"/>
                  </a:lnTo>
                  <a:close/>
                </a:path>
                <a:path w="1327150" h="1267460">
                  <a:moveTo>
                    <a:pt x="1326808" y="159968"/>
                  </a:moveTo>
                  <a:lnTo>
                    <a:pt x="1321733" y="159968"/>
                  </a:lnTo>
                  <a:lnTo>
                    <a:pt x="1321723" y="165048"/>
                  </a:lnTo>
                  <a:lnTo>
                    <a:pt x="1326798" y="165048"/>
                  </a:lnTo>
                  <a:lnTo>
                    <a:pt x="1326808" y="159968"/>
                  </a:lnTo>
                  <a:close/>
                </a:path>
                <a:path w="1327150" h="1267460">
                  <a:moveTo>
                    <a:pt x="6000" y="165048"/>
                  </a:moveTo>
                  <a:lnTo>
                    <a:pt x="1078" y="165048"/>
                  </a:lnTo>
                  <a:lnTo>
                    <a:pt x="1072" y="171398"/>
                  </a:lnTo>
                  <a:lnTo>
                    <a:pt x="5987" y="171398"/>
                  </a:lnTo>
                  <a:lnTo>
                    <a:pt x="6000" y="165048"/>
                  </a:lnTo>
                  <a:close/>
                </a:path>
                <a:path w="1327150" h="1267460">
                  <a:moveTo>
                    <a:pt x="1326798" y="165048"/>
                  </a:moveTo>
                  <a:lnTo>
                    <a:pt x="1321723" y="165048"/>
                  </a:lnTo>
                  <a:lnTo>
                    <a:pt x="1321710" y="171398"/>
                  </a:lnTo>
                  <a:lnTo>
                    <a:pt x="1326785" y="171398"/>
                  </a:lnTo>
                  <a:lnTo>
                    <a:pt x="1326798" y="165048"/>
                  </a:lnTo>
                  <a:close/>
                </a:path>
                <a:path w="1327150" h="1267460">
                  <a:moveTo>
                    <a:pt x="5987" y="171398"/>
                  </a:moveTo>
                  <a:lnTo>
                    <a:pt x="1072" y="171398"/>
                  </a:lnTo>
                  <a:lnTo>
                    <a:pt x="1053" y="190448"/>
                  </a:lnTo>
                  <a:lnTo>
                    <a:pt x="5949" y="190448"/>
                  </a:lnTo>
                  <a:lnTo>
                    <a:pt x="5987" y="171398"/>
                  </a:lnTo>
                  <a:close/>
                </a:path>
                <a:path w="1327150" h="1267460">
                  <a:moveTo>
                    <a:pt x="1326785" y="171398"/>
                  </a:moveTo>
                  <a:lnTo>
                    <a:pt x="1321710" y="171398"/>
                  </a:lnTo>
                  <a:lnTo>
                    <a:pt x="1321672" y="190448"/>
                  </a:lnTo>
                  <a:lnTo>
                    <a:pt x="1326747" y="190448"/>
                  </a:lnTo>
                  <a:lnTo>
                    <a:pt x="1326785" y="171398"/>
                  </a:lnTo>
                  <a:close/>
                </a:path>
                <a:path w="1327150" h="1267460">
                  <a:moveTo>
                    <a:pt x="5949" y="190448"/>
                  </a:moveTo>
                  <a:lnTo>
                    <a:pt x="1053" y="190448"/>
                  </a:lnTo>
                  <a:lnTo>
                    <a:pt x="1046" y="196798"/>
                  </a:lnTo>
                  <a:lnTo>
                    <a:pt x="5936" y="196798"/>
                  </a:lnTo>
                  <a:lnTo>
                    <a:pt x="5949" y="190448"/>
                  </a:lnTo>
                  <a:close/>
                </a:path>
                <a:path w="1327150" h="1267460">
                  <a:moveTo>
                    <a:pt x="1326747" y="190448"/>
                  </a:moveTo>
                  <a:lnTo>
                    <a:pt x="1321672" y="190448"/>
                  </a:lnTo>
                  <a:lnTo>
                    <a:pt x="1321659" y="196798"/>
                  </a:lnTo>
                  <a:lnTo>
                    <a:pt x="1326734" y="196798"/>
                  </a:lnTo>
                  <a:lnTo>
                    <a:pt x="1326747" y="190448"/>
                  </a:lnTo>
                  <a:close/>
                </a:path>
                <a:path w="1327150" h="1267460">
                  <a:moveTo>
                    <a:pt x="5936" y="196798"/>
                  </a:moveTo>
                  <a:lnTo>
                    <a:pt x="1046" y="196798"/>
                  </a:lnTo>
                  <a:lnTo>
                    <a:pt x="1039" y="204418"/>
                  </a:lnTo>
                  <a:lnTo>
                    <a:pt x="5920" y="204418"/>
                  </a:lnTo>
                  <a:lnTo>
                    <a:pt x="5936" y="196798"/>
                  </a:lnTo>
                  <a:close/>
                </a:path>
                <a:path w="1327150" h="1267460">
                  <a:moveTo>
                    <a:pt x="1326734" y="196798"/>
                  </a:moveTo>
                  <a:lnTo>
                    <a:pt x="1321659" y="196798"/>
                  </a:lnTo>
                  <a:lnTo>
                    <a:pt x="1321643" y="204418"/>
                  </a:lnTo>
                  <a:lnTo>
                    <a:pt x="1326719" y="204418"/>
                  </a:lnTo>
                  <a:lnTo>
                    <a:pt x="1326734" y="196798"/>
                  </a:lnTo>
                  <a:close/>
                </a:path>
                <a:path w="1327150" h="1267460">
                  <a:moveTo>
                    <a:pt x="5920" y="204418"/>
                  </a:moveTo>
                  <a:lnTo>
                    <a:pt x="1039" y="204418"/>
                  </a:lnTo>
                  <a:lnTo>
                    <a:pt x="1034" y="209498"/>
                  </a:lnTo>
                  <a:lnTo>
                    <a:pt x="5910" y="209498"/>
                  </a:lnTo>
                  <a:lnTo>
                    <a:pt x="5920" y="204418"/>
                  </a:lnTo>
                  <a:close/>
                </a:path>
                <a:path w="1327150" h="1267460">
                  <a:moveTo>
                    <a:pt x="1326719" y="204418"/>
                  </a:moveTo>
                  <a:lnTo>
                    <a:pt x="1321643" y="204418"/>
                  </a:lnTo>
                  <a:lnTo>
                    <a:pt x="1321633" y="209498"/>
                  </a:lnTo>
                  <a:lnTo>
                    <a:pt x="1326708" y="209498"/>
                  </a:lnTo>
                  <a:lnTo>
                    <a:pt x="1326719" y="204418"/>
                  </a:lnTo>
                  <a:close/>
                </a:path>
                <a:path w="1327150" h="1267460">
                  <a:moveTo>
                    <a:pt x="5910" y="209498"/>
                  </a:moveTo>
                  <a:lnTo>
                    <a:pt x="1034" y="209498"/>
                  </a:lnTo>
                  <a:lnTo>
                    <a:pt x="1026" y="217118"/>
                  </a:lnTo>
                  <a:lnTo>
                    <a:pt x="5895" y="217118"/>
                  </a:lnTo>
                  <a:lnTo>
                    <a:pt x="5910" y="209498"/>
                  </a:lnTo>
                  <a:close/>
                </a:path>
                <a:path w="1327150" h="1267460">
                  <a:moveTo>
                    <a:pt x="1326708" y="209498"/>
                  </a:moveTo>
                  <a:lnTo>
                    <a:pt x="1321633" y="209498"/>
                  </a:lnTo>
                  <a:lnTo>
                    <a:pt x="1321618" y="217118"/>
                  </a:lnTo>
                  <a:lnTo>
                    <a:pt x="1326693" y="217118"/>
                  </a:lnTo>
                  <a:lnTo>
                    <a:pt x="1326708" y="209498"/>
                  </a:lnTo>
                  <a:close/>
                </a:path>
                <a:path w="1327150" h="1267460">
                  <a:moveTo>
                    <a:pt x="5895" y="217118"/>
                  </a:moveTo>
                  <a:lnTo>
                    <a:pt x="1026" y="217118"/>
                  </a:lnTo>
                  <a:lnTo>
                    <a:pt x="1013" y="229818"/>
                  </a:lnTo>
                  <a:lnTo>
                    <a:pt x="5869" y="229818"/>
                  </a:lnTo>
                  <a:lnTo>
                    <a:pt x="5895" y="217118"/>
                  </a:lnTo>
                  <a:close/>
                </a:path>
                <a:path w="1327150" h="1267460">
                  <a:moveTo>
                    <a:pt x="1326693" y="217118"/>
                  </a:moveTo>
                  <a:lnTo>
                    <a:pt x="1321618" y="217118"/>
                  </a:lnTo>
                  <a:lnTo>
                    <a:pt x="1321592" y="229818"/>
                  </a:lnTo>
                  <a:lnTo>
                    <a:pt x="1326668" y="229818"/>
                  </a:lnTo>
                  <a:lnTo>
                    <a:pt x="1326693" y="217118"/>
                  </a:lnTo>
                  <a:close/>
                </a:path>
                <a:path w="1327150" h="1267460">
                  <a:moveTo>
                    <a:pt x="5869" y="229818"/>
                  </a:moveTo>
                  <a:lnTo>
                    <a:pt x="1013" y="229818"/>
                  </a:lnTo>
                  <a:lnTo>
                    <a:pt x="1008" y="234898"/>
                  </a:lnTo>
                  <a:lnTo>
                    <a:pt x="5859" y="234898"/>
                  </a:lnTo>
                  <a:lnTo>
                    <a:pt x="5869" y="229818"/>
                  </a:lnTo>
                  <a:close/>
                </a:path>
                <a:path w="1327150" h="1267460">
                  <a:moveTo>
                    <a:pt x="1326668" y="229818"/>
                  </a:moveTo>
                  <a:lnTo>
                    <a:pt x="1321592" y="229818"/>
                  </a:lnTo>
                  <a:lnTo>
                    <a:pt x="1321582" y="234898"/>
                  </a:lnTo>
                  <a:lnTo>
                    <a:pt x="1326657" y="234898"/>
                  </a:lnTo>
                  <a:lnTo>
                    <a:pt x="1326668" y="229818"/>
                  </a:lnTo>
                  <a:close/>
                </a:path>
                <a:path w="1327150" h="1267460">
                  <a:moveTo>
                    <a:pt x="5859" y="234898"/>
                  </a:moveTo>
                  <a:lnTo>
                    <a:pt x="1008" y="234898"/>
                  </a:lnTo>
                  <a:lnTo>
                    <a:pt x="1000" y="242518"/>
                  </a:lnTo>
                  <a:lnTo>
                    <a:pt x="5843" y="242518"/>
                  </a:lnTo>
                  <a:lnTo>
                    <a:pt x="5859" y="234898"/>
                  </a:lnTo>
                  <a:close/>
                </a:path>
                <a:path w="1327150" h="1267460">
                  <a:moveTo>
                    <a:pt x="1326657" y="234898"/>
                  </a:moveTo>
                  <a:lnTo>
                    <a:pt x="1321582" y="234898"/>
                  </a:lnTo>
                  <a:lnTo>
                    <a:pt x="1321566" y="242518"/>
                  </a:lnTo>
                  <a:lnTo>
                    <a:pt x="1326642" y="242518"/>
                  </a:lnTo>
                  <a:lnTo>
                    <a:pt x="1326657" y="234898"/>
                  </a:lnTo>
                  <a:close/>
                </a:path>
                <a:path w="1327150" h="1267460">
                  <a:moveTo>
                    <a:pt x="5843" y="242518"/>
                  </a:moveTo>
                  <a:lnTo>
                    <a:pt x="1000" y="242518"/>
                  </a:lnTo>
                  <a:lnTo>
                    <a:pt x="988" y="255218"/>
                  </a:lnTo>
                  <a:lnTo>
                    <a:pt x="5818" y="255218"/>
                  </a:lnTo>
                  <a:lnTo>
                    <a:pt x="5843" y="242518"/>
                  </a:lnTo>
                  <a:close/>
                </a:path>
                <a:path w="1327150" h="1267460">
                  <a:moveTo>
                    <a:pt x="1326642" y="242518"/>
                  </a:moveTo>
                  <a:lnTo>
                    <a:pt x="1321566" y="242518"/>
                  </a:lnTo>
                  <a:lnTo>
                    <a:pt x="1321541" y="255218"/>
                  </a:lnTo>
                  <a:lnTo>
                    <a:pt x="1326617" y="255218"/>
                  </a:lnTo>
                  <a:lnTo>
                    <a:pt x="1326642" y="242518"/>
                  </a:lnTo>
                  <a:close/>
                </a:path>
                <a:path w="1327150" h="1267460">
                  <a:moveTo>
                    <a:pt x="5818" y="255218"/>
                  </a:moveTo>
                  <a:lnTo>
                    <a:pt x="988" y="255218"/>
                  </a:lnTo>
                  <a:lnTo>
                    <a:pt x="983" y="260298"/>
                  </a:lnTo>
                  <a:lnTo>
                    <a:pt x="5807" y="260298"/>
                  </a:lnTo>
                  <a:lnTo>
                    <a:pt x="5818" y="255218"/>
                  </a:lnTo>
                  <a:close/>
                </a:path>
                <a:path w="1327150" h="1267460">
                  <a:moveTo>
                    <a:pt x="1326617" y="255218"/>
                  </a:moveTo>
                  <a:lnTo>
                    <a:pt x="1321541" y="255218"/>
                  </a:lnTo>
                  <a:lnTo>
                    <a:pt x="1321530" y="260298"/>
                  </a:lnTo>
                  <a:lnTo>
                    <a:pt x="1326606" y="260298"/>
                  </a:lnTo>
                  <a:lnTo>
                    <a:pt x="1326617" y="255218"/>
                  </a:lnTo>
                  <a:close/>
                </a:path>
                <a:path w="1327150" h="1267460">
                  <a:moveTo>
                    <a:pt x="5807" y="260298"/>
                  </a:moveTo>
                  <a:lnTo>
                    <a:pt x="983" y="260298"/>
                  </a:lnTo>
                  <a:lnTo>
                    <a:pt x="975" y="267918"/>
                  </a:lnTo>
                  <a:lnTo>
                    <a:pt x="5792" y="267918"/>
                  </a:lnTo>
                  <a:lnTo>
                    <a:pt x="5807" y="260298"/>
                  </a:lnTo>
                  <a:close/>
                </a:path>
                <a:path w="1327150" h="1267460">
                  <a:moveTo>
                    <a:pt x="1326606" y="260298"/>
                  </a:moveTo>
                  <a:lnTo>
                    <a:pt x="1321530" y="260298"/>
                  </a:lnTo>
                  <a:lnTo>
                    <a:pt x="1321515" y="267918"/>
                  </a:lnTo>
                  <a:lnTo>
                    <a:pt x="1326591" y="267918"/>
                  </a:lnTo>
                  <a:lnTo>
                    <a:pt x="1326606" y="260298"/>
                  </a:lnTo>
                  <a:close/>
                </a:path>
                <a:path w="1327150" h="1267460">
                  <a:moveTo>
                    <a:pt x="5792" y="267918"/>
                  </a:moveTo>
                  <a:lnTo>
                    <a:pt x="975" y="267918"/>
                  </a:lnTo>
                  <a:lnTo>
                    <a:pt x="970" y="272998"/>
                  </a:lnTo>
                  <a:lnTo>
                    <a:pt x="5782" y="272998"/>
                  </a:lnTo>
                  <a:lnTo>
                    <a:pt x="5792" y="267918"/>
                  </a:lnTo>
                  <a:close/>
                </a:path>
                <a:path w="1327150" h="1267460">
                  <a:moveTo>
                    <a:pt x="1326591" y="267918"/>
                  </a:moveTo>
                  <a:lnTo>
                    <a:pt x="1321515" y="267918"/>
                  </a:lnTo>
                  <a:lnTo>
                    <a:pt x="1321505" y="272998"/>
                  </a:lnTo>
                  <a:lnTo>
                    <a:pt x="1326581" y="272998"/>
                  </a:lnTo>
                  <a:lnTo>
                    <a:pt x="1326591" y="267918"/>
                  </a:lnTo>
                  <a:close/>
                </a:path>
                <a:path w="1327150" h="1267460">
                  <a:moveTo>
                    <a:pt x="5782" y="272998"/>
                  </a:moveTo>
                  <a:lnTo>
                    <a:pt x="970" y="272998"/>
                  </a:lnTo>
                  <a:lnTo>
                    <a:pt x="949" y="293318"/>
                  </a:lnTo>
                  <a:lnTo>
                    <a:pt x="5740" y="293318"/>
                  </a:lnTo>
                  <a:lnTo>
                    <a:pt x="5782" y="272998"/>
                  </a:lnTo>
                  <a:close/>
                </a:path>
                <a:path w="1327150" h="1267460">
                  <a:moveTo>
                    <a:pt x="1326581" y="272998"/>
                  </a:moveTo>
                  <a:lnTo>
                    <a:pt x="1321505" y="272998"/>
                  </a:lnTo>
                  <a:lnTo>
                    <a:pt x="1321464" y="293318"/>
                  </a:lnTo>
                  <a:lnTo>
                    <a:pt x="1326540" y="293318"/>
                  </a:lnTo>
                  <a:lnTo>
                    <a:pt x="1326581" y="272998"/>
                  </a:lnTo>
                  <a:close/>
                </a:path>
                <a:path w="1327150" h="1267460">
                  <a:moveTo>
                    <a:pt x="5740" y="293318"/>
                  </a:moveTo>
                  <a:lnTo>
                    <a:pt x="949" y="293318"/>
                  </a:lnTo>
                  <a:lnTo>
                    <a:pt x="943" y="299668"/>
                  </a:lnTo>
                  <a:lnTo>
                    <a:pt x="5728" y="299668"/>
                  </a:lnTo>
                  <a:lnTo>
                    <a:pt x="5740" y="293318"/>
                  </a:lnTo>
                  <a:close/>
                </a:path>
                <a:path w="1327150" h="1267460">
                  <a:moveTo>
                    <a:pt x="1326540" y="293318"/>
                  </a:moveTo>
                  <a:lnTo>
                    <a:pt x="1321464" y="293318"/>
                  </a:lnTo>
                  <a:lnTo>
                    <a:pt x="1321451" y="299668"/>
                  </a:lnTo>
                  <a:lnTo>
                    <a:pt x="1326527" y="299668"/>
                  </a:lnTo>
                  <a:lnTo>
                    <a:pt x="1326540" y="293318"/>
                  </a:lnTo>
                  <a:close/>
                </a:path>
                <a:path w="1327150" h="1267460">
                  <a:moveTo>
                    <a:pt x="5728" y="299668"/>
                  </a:moveTo>
                  <a:lnTo>
                    <a:pt x="943" y="299668"/>
                  </a:lnTo>
                  <a:lnTo>
                    <a:pt x="937" y="306018"/>
                  </a:lnTo>
                  <a:lnTo>
                    <a:pt x="5715" y="306018"/>
                  </a:lnTo>
                  <a:lnTo>
                    <a:pt x="5728" y="299668"/>
                  </a:lnTo>
                  <a:close/>
                </a:path>
                <a:path w="1327150" h="1267460">
                  <a:moveTo>
                    <a:pt x="1326527" y="299668"/>
                  </a:moveTo>
                  <a:lnTo>
                    <a:pt x="1321451" y="299668"/>
                  </a:lnTo>
                  <a:lnTo>
                    <a:pt x="1321438" y="306018"/>
                  </a:lnTo>
                  <a:lnTo>
                    <a:pt x="1326514" y="306018"/>
                  </a:lnTo>
                  <a:lnTo>
                    <a:pt x="1326527" y="299668"/>
                  </a:lnTo>
                  <a:close/>
                </a:path>
                <a:path w="1327150" h="1267460">
                  <a:moveTo>
                    <a:pt x="5715" y="306018"/>
                  </a:moveTo>
                  <a:lnTo>
                    <a:pt x="937" y="306018"/>
                  </a:lnTo>
                  <a:lnTo>
                    <a:pt x="930" y="312368"/>
                  </a:lnTo>
                  <a:lnTo>
                    <a:pt x="5702" y="312368"/>
                  </a:lnTo>
                  <a:lnTo>
                    <a:pt x="5715" y="306018"/>
                  </a:lnTo>
                  <a:close/>
                </a:path>
                <a:path w="1327150" h="1267460">
                  <a:moveTo>
                    <a:pt x="1326514" y="306018"/>
                  </a:moveTo>
                  <a:lnTo>
                    <a:pt x="1321438" y="306018"/>
                  </a:lnTo>
                  <a:lnTo>
                    <a:pt x="1321425" y="312368"/>
                  </a:lnTo>
                  <a:lnTo>
                    <a:pt x="1326502" y="312368"/>
                  </a:lnTo>
                  <a:lnTo>
                    <a:pt x="1326514" y="306018"/>
                  </a:lnTo>
                  <a:close/>
                </a:path>
                <a:path w="1327150" h="1267460">
                  <a:moveTo>
                    <a:pt x="5702" y="312368"/>
                  </a:moveTo>
                  <a:lnTo>
                    <a:pt x="930" y="312368"/>
                  </a:lnTo>
                  <a:lnTo>
                    <a:pt x="924" y="318718"/>
                  </a:lnTo>
                  <a:lnTo>
                    <a:pt x="5689" y="318718"/>
                  </a:lnTo>
                  <a:lnTo>
                    <a:pt x="5702" y="312368"/>
                  </a:lnTo>
                  <a:close/>
                </a:path>
                <a:path w="1327150" h="1267460">
                  <a:moveTo>
                    <a:pt x="1326502" y="312368"/>
                  </a:moveTo>
                  <a:lnTo>
                    <a:pt x="1321425" y="312368"/>
                  </a:lnTo>
                  <a:lnTo>
                    <a:pt x="1321412" y="318718"/>
                  </a:lnTo>
                  <a:lnTo>
                    <a:pt x="1326489" y="318718"/>
                  </a:lnTo>
                  <a:lnTo>
                    <a:pt x="1326502" y="312368"/>
                  </a:lnTo>
                  <a:close/>
                </a:path>
                <a:path w="1327150" h="1267460">
                  <a:moveTo>
                    <a:pt x="5689" y="318718"/>
                  </a:moveTo>
                  <a:lnTo>
                    <a:pt x="924" y="318718"/>
                  </a:lnTo>
                  <a:lnTo>
                    <a:pt x="919" y="323798"/>
                  </a:lnTo>
                  <a:lnTo>
                    <a:pt x="5679" y="323798"/>
                  </a:lnTo>
                  <a:lnTo>
                    <a:pt x="5689" y="318718"/>
                  </a:lnTo>
                  <a:close/>
                </a:path>
                <a:path w="1327150" h="1267460">
                  <a:moveTo>
                    <a:pt x="1326489" y="318718"/>
                  </a:moveTo>
                  <a:lnTo>
                    <a:pt x="1321412" y="318718"/>
                  </a:lnTo>
                  <a:lnTo>
                    <a:pt x="1321402" y="323798"/>
                  </a:lnTo>
                  <a:lnTo>
                    <a:pt x="1326479" y="323798"/>
                  </a:lnTo>
                  <a:lnTo>
                    <a:pt x="1326489" y="318718"/>
                  </a:lnTo>
                  <a:close/>
                </a:path>
                <a:path w="1327150" h="1267460">
                  <a:moveTo>
                    <a:pt x="5679" y="323798"/>
                  </a:moveTo>
                  <a:lnTo>
                    <a:pt x="919" y="323798"/>
                  </a:lnTo>
                  <a:lnTo>
                    <a:pt x="911" y="331418"/>
                  </a:lnTo>
                  <a:lnTo>
                    <a:pt x="5663" y="331418"/>
                  </a:lnTo>
                  <a:lnTo>
                    <a:pt x="5679" y="323798"/>
                  </a:lnTo>
                  <a:close/>
                </a:path>
                <a:path w="1327150" h="1267460">
                  <a:moveTo>
                    <a:pt x="1326479" y="323798"/>
                  </a:moveTo>
                  <a:lnTo>
                    <a:pt x="1321402" y="323798"/>
                  </a:lnTo>
                  <a:lnTo>
                    <a:pt x="1321387" y="331418"/>
                  </a:lnTo>
                  <a:lnTo>
                    <a:pt x="1326463" y="331418"/>
                  </a:lnTo>
                  <a:lnTo>
                    <a:pt x="1326479" y="323798"/>
                  </a:lnTo>
                  <a:close/>
                </a:path>
                <a:path w="1327150" h="1267460">
                  <a:moveTo>
                    <a:pt x="5663" y="331418"/>
                  </a:moveTo>
                  <a:lnTo>
                    <a:pt x="911" y="331418"/>
                  </a:lnTo>
                  <a:lnTo>
                    <a:pt x="905" y="337768"/>
                  </a:lnTo>
                  <a:lnTo>
                    <a:pt x="5650" y="337768"/>
                  </a:lnTo>
                  <a:lnTo>
                    <a:pt x="5663" y="331418"/>
                  </a:lnTo>
                  <a:close/>
                </a:path>
                <a:path w="1327150" h="1267460">
                  <a:moveTo>
                    <a:pt x="1326463" y="331418"/>
                  </a:moveTo>
                  <a:lnTo>
                    <a:pt x="1321387" y="331418"/>
                  </a:lnTo>
                  <a:lnTo>
                    <a:pt x="1321374" y="337768"/>
                  </a:lnTo>
                  <a:lnTo>
                    <a:pt x="1326451" y="337768"/>
                  </a:lnTo>
                  <a:lnTo>
                    <a:pt x="1326463" y="331418"/>
                  </a:lnTo>
                  <a:close/>
                </a:path>
                <a:path w="1327150" h="1267460">
                  <a:moveTo>
                    <a:pt x="5650" y="337768"/>
                  </a:moveTo>
                  <a:lnTo>
                    <a:pt x="905" y="337768"/>
                  </a:lnTo>
                  <a:lnTo>
                    <a:pt x="900" y="342848"/>
                  </a:lnTo>
                  <a:lnTo>
                    <a:pt x="5640" y="342848"/>
                  </a:lnTo>
                  <a:lnTo>
                    <a:pt x="5650" y="337768"/>
                  </a:lnTo>
                  <a:close/>
                </a:path>
                <a:path w="1327150" h="1267460">
                  <a:moveTo>
                    <a:pt x="1326451" y="337768"/>
                  </a:moveTo>
                  <a:lnTo>
                    <a:pt x="1321374" y="337768"/>
                  </a:lnTo>
                  <a:lnTo>
                    <a:pt x="1321363" y="342848"/>
                  </a:lnTo>
                  <a:lnTo>
                    <a:pt x="1326441" y="342848"/>
                  </a:lnTo>
                  <a:lnTo>
                    <a:pt x="1326451" y="337768"/>
                  </a:lnTo>
                  <a:close/>
                </a:path>
                <a:path w="1327150" h="1267460">
                  <a:moveTo>
                    <a:pt x="5640" y="342848"/>
                  </a:moveTo>
                  <a:lnTo>
                    <a:pt x="900" y="342848"/>
                  </a:lnTo>
                  <a:lnTo>
                    <a:pt x="893" y="349198"/>
                  </a:lnTo>
                  <a:lnTo>
                    <a:pt x="5627" y="349198"/>
                  </a:lnTo>
                  <a:lnTo>
                    <a:pt x="5640" y="342848"/>
                  </a:lnTo>
                  <a:close/>
                </a:path>
                <a:path w="1327150" h="1267460">
                  <a:moveTo>
                    <a:pt x="1326441" y="342848"/>
                  </a:moveTo>
                  <a:lnTo>
                    <a:pt x="1321363" y="342848"/>
                  </a:lnTo>
                  <a:lnTo>
                    <a:pt x="1321351" y="349198"/>
                  </a:lnTo>
                  <a:lnTo>
                    <a:pt x="1326428" y="349198"/>
                  </a:lnTo>
                  <a:lnTo>
                    <a:pt x="1326441" y="342848"/>
                  </a:lnTo>
                  <a:close/>
                </a:path>
                <a:path w="1327150" h="1267460">
                  <a:moveTo>
                    <a:pt x="5627" y="349198"/>
                  </a:moveTo>
                  <a:lnTo>
                    <a:pt x="893" y="349198"/>
                  </a:lnTo>
                  <a:lnTo>
                    <a:pt x="879" y="363168"/>
                  </a:lnTo>
                  <a:lnTo>
                    <a:pt x="5599" y="363168"/>
                  </a:lnTo>
                  <a:lnTo>
                    <a:pt x="5627" y="349198"/>
                  </a:lnTo>
                  <a:close/>
                </a:path>
                <a:path w="1327150" h="1267460">
                  <a:moveTo>
                    <a:pt x="1326428" y="349198"/>
                  </a:moveTo>
                  <a:lnTo>
                    <a:pt x="1321351" y="349198"/>
                  </a:lnTo>
                  <a:lnTo>
                    <a:pt x="1321322" y="363168"/>
                  </a:lnTo>
                  <a:lnTo>
                    <a:pt x="1326400" y="363168"/>
                  </a:lnTo>
                  <a:lnTo>
                    <a:pt x="1326428" y="349198"/>
                  </a:lnTo>
                  <a:close/>
                </a:path>
                <a:path w="1327150" h="1267460">
                  <a:moveTo>
                    <a:pt x="5599" y="363168"/>
                  </a:moveTo>
                  <a:lnTo>
                    <a:pt x="879" y="363168"/>
                  </a:lnTo>
                  <a:lnTo>
                    <a:pt x="777" y="464768"/>
                  </a:lnTo>
                  <a:lnTo>
                    <a:pt x="5393" y="464768"/>
                  </a:lnTo>
                  <a:lnTo>
                    <a:pt x="5599" y="363168"/>
                  </a:lnTo>
                  <a:close/>
                </a:path>
                <a:path w="1327150" h="1267460">
                  <a:moveTo>
                    <a:pt x="1326400" y="363168"/>
                  </a:moveTo>
                  <a:lnTo>
                    <a:pt x="1321322" y="363168"/>
                  </a:lnTo>
                  <a:lnTo>
                    <a:pt x="1321117" y="464768"/>
                  </a:lnTo>
                  <a:lnTo>
                    <a:pt x="1326196" y="464768"/>
                  </a:lnTo>
                  <a:lnTo>
                    <a:pt x="1326400" y="363168"/>
                  </a:lnTo>
                  <a:close/>
                </a:path>
                <a:path w="1327150" h="1267460">
                  <a:moveTo>
                    <a:pt x="5393" y="464768"/>
                  </a:moveTo>
                  <a:lnTo>
                    <a:pt x="777" y="464768"/>
                  </a:lnTo>
                  <a:lnTo>
                    <a:pt x="714" y="528268"/>
                  </a:lnTo>
                  <a:lnTo>
                    <a:pt x="5265" y="528268"/>
                  </a:lnTo>
                  <a:lnTo>
                    <a:pt x="5393" y="464768"/>
                  </a:lnTo>
                  <a:close/>
                </a:path>
                <a:path w="1327150" h="1267460">
                  <a:moveTo>
                    <a:pt x="1326196" y="464768"/>
                  </a:moveTo>
                  <a:lnTo>
                    <a:pt x="1321117" y="464768"/>
                  </a:lnTo>
                  <a:lnTo>
                    <a:pt x="1320988" y="528268"/>
                  </a:lnTo>
                  <a:lnTo>
                    <a:pt x="1326068" y="528268"/>
                  </a:lnTo>
                  <a:lnTo>
                    <a:pt x="1326196" y="464768"/>
                  </a:lnTo>
                  <a:close/>
                </a:path>
                <a:path w="1327150" h="1267460">
                  <a:moveTo>
                    <a:pt x="5265" y="528268"/>
                  </a:moveTo>
                  <a:lnTo>
                    <a:pt x="714" y="528268"/>
                  </a:lnTo>
                  <a:lnTo>
                    <a:pt x="643" y="598118"/>
                  </a:lnTo>
                  <a:lnTo>
                    <a:pt x="5123" y="598118"/>
                  </a:lnTo>
                  <a:lnTo>
                    <a:pt x="5265" y="528268"/>
                  </a:lnTo>
                  <a:close/>
                </a:path>
                <a:path w="1327150" h="1267460">
                  <a:moveTo>
                    <a:pt x="1326068" y="528268"/>
                  </a:moveTo>
                  <a:lnTo>
                    <a:pt x="1320988" y="528268"/>
                  </a:lnTo>
                  <a:lnTo>
                    <a:pt x="1320847" y="598118"/>
                  </a:lnTo>
                  <a:lnTo>
                    <a:pt x="1325928" y="598118"/>
                  </a:lnTo>
                  <a:lnTo>
                    <a:pt x="1326068" y="528268"/>
                  </a:lnTo>
                  <a:close/>
                </a:path>
                <a:path w="1327150" h="1267460">
                  <a:moveTo>
                    <a:pt x="5123" y="598118"/>
                  </a:moveTo>
                  <a:lnTo>
                    <a:pt x="643" y="598118"/>
                  </a:lnTo>
                  <a:lnTo>
                    <a:pt x="511" y="730198"/>
                  </a:lnTo>
                  <a:lnTo>
                    <a:pt x="4856" y="730198"/>
                  </a:lnTo>
                  <a:lnTo>
                    <a:pt x="5123" y="598118"/>
                  </a:lnTo>
                  <a:close/>
                </a:path>
                <a:path w="1327150" h="1267460">
                  <a:moveTo>
                    <a:pt x="1325928" y="598118"/>
                  </a:moveTo>
                  <a:lnTo>
                    <a:pt x="1320847" y="598118"/>
                  </a:lnTo>
                  <a:lnTo>
                    <a:pt x="1320580" y="730198"/>
                  </a:lnTo>
                  <a:lnTo>
                    <a:pt x="1325663" y="730198"/>
                  </a:lnTo>
                  <a:lnTo>
                    <a:pt x="1325928" y="598118"/>
                  </a:lnTo>
                  <a:close/>
                </a:path>
                <a:path w="1327150" h="1267460">
                  <a:moveTo>
                    <a:pt x="4856" y="730198"/>
                  </a:moveTo>
                  <a:lnTo>
                    <a:pt x="511" y="730198"/>
                  </a:lnTo>
                  <a:lnTo>
                    <a:pt x="323" y="916888"/>
                  </a:lnTo>
                  <a:lnTo>
                    <a:pt x="4478" y="916888"/>
                  </a:lnTo>
                  <a:lnTo>
                    <a:pt x="4856" y="730198"/>
                  </a:lnTo>
                  <a:close/>
                </a:path>
                <a:path w="1327150" h="1267460">
                  <a:moveTo>
                    <a:pt x="1325663" y="730198"/>
                  </a:moveTo>
                  <a:lnTo>
                    <a:pt x="1320580" y="730198"/>
                  </a:lnTo>
                  <a:lnTo>
                    <a:pt x="1320203" y="916888"/>
                  </a:lnTo>
                  <a:lnTo>
                    <a:pt x="1325288" y="916888"/>
                  </a:lnTo>
                  <a:lnTo>
                    <a:pt x="1325663" y="730198"/>
                  </a:lnTo>
                  <a:close/>
                </a:path>
                <a:path w="1327150" h="1267460">
                  <a:moveTo>
                    <a:pt x="4478" y="916888"/>
                  </a:moveTo>
                  <a:lnTo>
                    <a:pt x="323" y="916888"/>
                  </a:lnTo>
                  <a:lnTo>
                    <a:pt x="317" y="923238"/>
                  </a:lnTo>
                  <a:lnTo>
                    <a:pt x="4465" y="923238"/>
                  </a:lnTo>
                  <a:lnTo>
                    <a:pt x="4478" y="916888"/>
                  </a:lnTo>
                  <a:close/>
                </a:path>
                <a:path w="1327150" h="1267460">
                  <a:moveTo>
                    <a:pt x="1325288" y="916888"/>
                  </a:moveTo>
                  <a:lnTo>
                    <a:pt x="1320203" y="916888"/>
                  </a:lnTo>
                  <a:lnTo>
                    <a:pt x="1320190" y="923238"/>
                  </a:lnTo>
                  <a:lnTo>
                    <a:pt x="1325275" y="923238"/>
                  </a:lnTo>
                  <a:lnTo>
                    <a:pt x="1325288" y="916888"/>
                  </a:lnTo>
                  <a:close/>
                </a:path>
                <a:path w="1327150" h="1267460">
                  <a:moveTo>
                    <a:pt x="4465" y="923238"/>
                  </a:moveTo>
                  <a:lnTo>
                    <a:pt x="317" y="923238"/>
                  </a:lnTo>
                  <a:lnTo>
                    <a:pt x="313" y="927048"/>
                  </a:lnTo>
                  <a:lnTo>
                    <a:pt x="4458" y="927048"/>
                  </a:lnTo>
                  <a:lnTo>
                    <a:pt x="4465" y="923238"/>
                  </a:lnTo>
                  <a:close/>
                </a:path>
                <a:path w="1327150" h="1267460">
                  <a:moveTo>
                    <a:pt x="1325275" y="923238"/>
                  </a:moveTo>
                  <a:lnTo>
                    <a:pt x="1320190" y="923238"/>
                  </a:lnTo>
                  <a:lnTo>
                    <a:pt x="1320182" y="927048"/>
                  </a:lnTo>
                  <a:lnTo>
                    <a:pt x="1325267" y="927048"/>
                  </a:lnTo>
                  <a:lnTo>
                    <a:pt x="1325275" y="923238"/>
                  </a:lnTo>
                  <a:close/>
                </a:path>
                <a:path w="1327150" h="1267460">
                  <a:moveTo>
                    <a:pt x="4458" y="927048"/>
                  </a:moveTo>
                  <a:lnTo>
                    <a:pt x="313" y="927048"/>
                  </a:lnTo>
                  <a:lnTo>
                    <a:pt x="304" y="935938"/>
                  </a:lnTo>
                  <a:lnTo>
                    <a:pt x="4440" y="935938"/>
                  </a:lnTo>
                  <a:lnTo>
                    <a:pt x="4458" y="927048"/>
                  </a:lnTo>
                  <a:close/>
                </a:path>
                <a:path w="1327150" h="1267460">
                  <a:moveTo>
                    <a:pt x="1325267" y="927048"/>
                  </a:moveTo>
                  <a:lnTo>
                    <a:pt x="1320182" y="927048"/>
                  </a:lnTo>
                  <a:lnTo>
                    <a:pt x="1320164" y="935938"/>
                  </a:lnTo>
                  <a:lnTo>
                    <a:pt x="1325250" y="935938"/>
                  </a:lnTo>
                  <a:lnTo>
                    <a:pt x="1325267" y="927048"/>
                  </a:lnTo>
                  <a:close/>
                </a:path>
                <a:path w="1327150" h="1267460">
                  <a:moveTo>
                    <a:pt x="4440" y="935938"/>
                  </a:moveTo>
                  <a:lnTo>
                    <a:pt x="304" y="935938"/>
                  </a:lnTo>
                  <a:lnTo>
                    <a:pt x="300" y="939748"/>
                  </a:lnTo>
                  <a:lnTo>
                    <a:pt x="4432" y="939748"/>
                  </a:lnTo>
                  <a:lnTo>
                    <a:pt x="4440" y="935938"/>
                  </a:lnTo>
                  <a:close/>
                </a:path>
                <a:path w="1327150" h="1267460">
                  <a:moveTo>
                    <a:pt x="1325250" y="935938"/>
                  </a:moveTo>
                  <a:lnTo>
                    <a:pt x="1320164" y="935938"/>
                  </a:lnTo>
                  <a:lnTo>
                    <a:pt x="1320156" y="939748"/>
                  </a:lnTo>
                  <a:lnTo>
                    <a:pt x="1325242" y="939748"/>
                  </a:lnTo>
                  <a:lnTo>
                    <a:pt x="1325250" y="935938"/>
                  </a:lnTo>
                  <a:close/>
                </a:path>
                <a:path w="1327150" h="1267460">
                  <a:moveTo>
                    <a:pt x="4432" y="939748"/>
                  </a:moveTo>
                  <a:lnTo>
                    <a:pt x="300" y="939748"/>
                  </a:lnTo>
                  <a:lnTo>
                    <a:pt x="228" y="1012138"/>
                  </a:lnTo>
                  <a:lnTo>
                    <a:pt x="4285" y="1012138"/>
                  </a:lnTo>
                  <a:lnTo>
                    <a:pt x="4432" y="939748"/>
                  </a:lnTo>
                  <a:close/>
                </a:path>
                <a:path w="1327150" h="1267460">
                  <a:moveTo>
                    <a:pt x="1325242" y="939748"/>
                  </a:moveTo>
                  <a:lnTo>
                    <a:pt x="1320156" y="939748"/>
                  </a:lnTo>
                  <a:lnTo>
                    <a:pt x="1320010" y="1012138"/>
                  </a:lnTo>
                  <a:lnTo>
                    <a:pt x="1325097" y="1012138"/>
                  </a:lnTo>
                  <a:lnTo>
                    <a:pt x="1325242" y="939748"/>
                  </a:lnTo>
                  <a:close/>
                </a:path>
                <a:path w="1327150" h="1267460">
                  <a:moveTo>
                    <a:pt x="4285" y="1012138"/>
                  </a:moveTo>
                  <a:lnTo>
                    <a:pt x="228" y="1012138"/>
                  </a:lnTo>
                  <a:lnTo>
                    <a:pt x="218" y="1022298"/>
                  </a:lnTo>
                  <a:lnTo>
                    <a:pt x="4265" y="1022298"/>
                  </a:lnTo>
                  <a:lnTo>
                    <a:pt x="4285" y="1012138"/>
                  </a:lnTo>
                  <a:close/>
                </a:path>
                <a:path w="1327150" h="1267460">
                  <a:moveTo>
                    <a:pt x="1325097" y="1012138"/>
                  </a:moveTo>
                  <a:lnTo>
                    <a:pt x="1320010" y="1012138"/>
                  </a:lnTo>
                  <a:lnTo>
                    <a:pt x="1319989" y="1022298"/>
                  </a:lnTo>
                  <a:lnTo>
                    <a:pt x="1325076" y="1022298"/>
                  </a:lnTo>
                  <a:lnTo>
                    <a:pt x="1325097" y="1012138"/>
                  </a:lnTo>
                  <a:close/>
                </a:path>
                <a:path w="1327150" h="1267460">
                  <a:moveTo>
                    <a:pt x="4265" y="1022298"/>
                  </a:moveTo>
                  <a:lnTo>
                    <a:pt x="218" y="1022298"/>
                  </a:lnTo>
                  <a:lnTo>
                    <a:pt x="215" y="1024838"/>
                  </a:lnTo>
                  <a:lnTo>
                    <a:pt x="4260" y="1024838"/>
                  </a:lnTo>
                  <a:lnTo>
                    <a:pt x="4265" y="1022298"/>
                  </a:lnTo>
                  <a:close/>
                </a:path>
                <a:path w="1327150" h="1267460">
                  <a:moveTo>
                    <a:pt x="1325076" y="1022298"/>
                  </a:moveTo>
                  <a:lnTo>
                    <a:pt x="1319989" y="1022298"/>
                  </a:lnTo>
                  <a:lnTo>
                    <a:pt x="1319984" y="1024838"/>
                  </a:lnTo>
                  <a:lnTo>
                    <a:pt x="1325071" y="1024838"/>
                  </a:lnTo>
                  <a:lnTo>
                    <a:pt x="1325076" y="1022298"/>
                  </a:lnTo>
                  <a:close/>
                </a:path>
                <a:path w="1327150" h="1267460">
                  <a:moveTo>
                    <a:pt x="4260" y="1024838"/>
                  </a:moveTo>
                  <a:lnTo>
                    <a:pt x="215" y="1024838"/>
                  </a:lnTo>
                  <a:lnTo>
                    <a:pt x="173" y="1066748"/>
                  </a:lnTo>
                  <a:lnTo>
                    <a:pt x="4175" y="1066748"/>
                  </a:lnTo>
                  <a:lnTo>
                    <a:pt x="4260" y="1024838"/>
                  </a:lnTo>
                  <a:close/>
                </a:path>
                <a:path w="1327150" h="1267460">
                  <a:moveTo>
                    <a:pt x="1325071" y="1024838"/>
                  </a:moveTo>
                  <a:lnTo>
                    <a:pt x="1319984" y="1024838"/>
                  </a:lnTo>
                  <a:lnTo>
                    <a:pt x="1319900" y="1066748"/>
                  </a:lnTo>
                  <a:lnTo>
                    <a:pt x="1324987" y="1066748"/>
                  </a:lnTo>
                  <a:lnTo>
                    <a:pt x="1325071" y="1024838"/>
                  </a:lnTo>
                  <a:close/>
                </a:path>
                <a:path w="1327150" h="1267460">
                  <a:moveTo>
                    <a:pt x="4175" y="1066748"/>
                  </a:moveTo>
                  <a:lnTo>
                    <a:pt x="173" y="1066748"/>
                  </a:lnTo>
                  <a:lnTo>
                    <a:pt x="160" y="1079448"/>
                  </a:lnTo>
                  <a:lnTo>
                    <a:pt x="4149" y="1079448"/>
                  </a:lnTo>
                  <a:lnTo>
                    <a:pt x="4175" y="1066748"/>
                  </a:lnTo>
                  <a:close/>
                </a:path>
                <a:path w="1327150" h="1267460">
                  <a:moveTo>
                    <a:pt x="1324987" y="1066748"/>
                  </a:moveTo>
                  <a:lnTo>
                    <a:pt x="1319900" y="1066748"/>
                  </a:lnTo>
                  <a:lnTo>
                    <a:pt x="1319874" y="1079448"/>
                  </a:lnTo>
                  <a:lnTo>
                    <a:pt x="1324961" y="1079448"/>
                  </a:lnTo>
                  <a:lnTo>
                    <a:pt x="1324987" y="1066748"/>
                  </a:lnTo>
                  <a:close/>
                </a:path>
                <a:path w="1327150" h="1267460">
                  <a:moveTo>
                    <a:pt x="4149" y="1079448"/>
                  </a:moveTo>
                  <a:lnTo>
                    <a:pt x="160" y="1079448"/>
                  </a:lnTo>
                  <a:lnTo>
                    <a:pt x="109" y="1130248"/>
                  </a:lnTo>
                  <a:lnTo>
                    <a:pt x="4046" y="1130248"/>
                  </a:lnTo>
                  <a:lnTo>
                    <a:pt x="4149" y="1079448"/>
                  </a:lnTo>
                  <a:close/>
                </a:path>
                <a:path w="1327150" h="1267460">
                  <a:moveTo>
                    <a:pt x="1324961" y="1079448"/>
                  </a:moveTo>
                  <a:lnTo>
                    <a:pt x="1319874" y="1079448"/>
                  </a:lnTo>
                  <a:lnTo>
                    <a:pt x="1319771" y="1130248"/>
                  </a:lnTo>
                  <a:lnTo>
                    <a:pt x="1324859" y="1130248"/>
                  </a:lnTo>
                  <a:lnTo>
                    <a:pt x="1324961" y="1079448"/>
                  </a:lnTo>
                  <a:close/>
                </a:path>
                <a:path w="1327150" h="1267460">
                  <a:moveTo>
                    <a:pt x="4046" y="1130248"/>
                  </a:moveTo>
                  <a:lnTo>
                    <a:pt x="109" y="1130248"/>
                  </a:lnTo>
                  <a:lnTo>
                    <a:pt x="103" y="1136598"/>
                  </a:lnTo>
                  <a:lnTo>
                    <a:pt x="4033" y="1136598"/>
                  </a:lnTo>
                  <a:lnTo>
                    <a:pt x="4046" y="1130248"/>
                  </a:lnTo>
                  <a:close/>
                </a:path>
                <a:path w="1327150" h="1267460">
                  <a:moveTo>
                    <a:pt x="1324859" y="1130248"/>
                  </a:moveTo>
                  <a:lnTo>
                    <a:pt x="1319771" y="1130248"/>
                  </a:lnTo>
                  <a:lnTo>
                    <a:pt x="1319758" y="1136598"/>
                  </a:lnTo>
                  <a:lnTo>
                    <a:pt x="1324847" y="1136598"/>
                  </a:lnTo>
                  <a:lnTo>
                    <a:pt x="1324859" y="1130248"/>
                  </a:lnTo>
                  <a:close/>
                </a:path>
                <a:path w="1327150" h="1267460">
                  <a:moveTo>
                    <a:pt x="4033" y="1136598"/>
                  </a:moveTo>
                  <a:lnTo>
                    <a:pt x="103" y="1136598"/>
                  </a:lnTo>
                  <a:lnTo>
                    <a:pt x="100" y="1139138"/>
                  </a:lnTo>
                  <a:lnTo>
                    <a:pt x="4028" y="1139138"/>
                  </a:lnTo>
                  <a:lnTo>
                    <a:pt x="4033" y="1136598"/>
                  </a:lnTo>
                  <a:close/>
                </a:path>
                <a:path w="1327150" h="1267460">
                  <a:moveTo>
                    <a:pt x="1324847" y="1136598"/>
                  </a:moveTo>
                  <a:lnTo>
                    <a:pt x="1319758" y="1136598"/>
                  </a:lnTo>
                  <a:lnTo>
                    <a:pt x="1319753" y="1139138"/>
                  </a:lnTo>
                  <a:lnTo>
                    <a:pt x="1324842" y="1139138"/>
                  </a:lnTo>
                  <a:lnTo>
                    <a:pt x="1324847" y="1136598"/>
                  </a:lnTo>
                  <a:close/>
                </a:path>
                <a:path w="1327150" h="1267460">
                  <a:moveTo>
                    <a:pt x="4028" y="1139138"/>
                  </a:moveTo>
                  <a:lnTo>
                    <a:pt x="100" y="1139138"/>
                  </a:lnTo>
                  <a:lnTo>
                    <a:pt x="96" y="1142948"/>
                  </a:lnTo>
                  <a:lnTo>
                    <a:pt x="4021" y="1142948"/>
                  </a:lnTo>
                  <a:lnTo>
                    <a:pt x="4028" y="1139138"/>
                  </a:lnTo>
                  <a:close/>
                </a:path>
                <a:path w="1327150" h="1267460">
                  <a:moveTo>
                    <a:pt x="1324842" y="1139138"/>
                  </a:moveTo>
                  <a:lnTo>
                    <a:pt x="1319753" y="1139138"/>
                  </a:lnTo>
                  <a:lnTo>
                    <a:pt x="1319745" y="1142948"/>
                  </a:lnTo>
                  <a:lnTo>
                    <a:pt x="1324834" y="1142948"/>
                  </a:lnTo>
                  <a:lnTo>
                    <a:pt x="1324842" y="1139138"/>
                  </a:lnTo>
                  <a:close/>
                </a:path>
                <a:path w="1327150" h="1267460">
                  <a:moveTo>
                    <a:pt x="4021" y="1142948"/>
                  </a:moveTo>
                  <a:lnTo>
                    <a:pt x="96" y="1142948"/>
                  </a:lnTo>
                  <a:lnTo>
                    <a:pt x="84" y="1155648"/>
                  </a:lnTo>
                  <a:lnTo>
                    <a:pt x="3995" y="1155648"/>
                  </a:lnTo>
                  <a:lnTo>
                    <a:pt x="4021" y="1142948"/>
                  </a:lnTo>
                  <a:close/>
                </a:path>
                <a:path w="1327150" h="1267460">
                  <a:moveTo>
                    <a:pt x="1324834" y="1142948"/>
                  </a:moveTo>
                  <a:lnTo>
                    <a:pt x="1319745" y="1142948"/>
                  </a:lnTo>
                  <a:lnTo>
                    <a:pt x="1319720" y="1155648"/>
                  </a:lnTo>
                  <a:lnTo>
                    <a:pt x="1324808" y="1155648"/>
                  </a:lnTo>
                  <a:lnTo>
                    <a:pt x="1324834" y="1142948"/>
                  </a:lnTo>
                  <a:close/>
                </a:path>
                <a:path w="1327150" h="1267460">
                  <a:moveTo>
                    <a:pt x="3995" y="1155648"/>
                  </a:moveTo>
                  <a:lnTo>
                    <a:pt x="84" y="1155648"/>
                  </a:lnTo>
                  <a:lnTo>
                    <a:pt x="81" y="1158188"/>
                  </a:lnTo>
                  <a:lnTo>
                    <a:pt x="3990" y="1158188"/>
                  </a:lnTo>
                  <a:lnTo>
                    <a:pt x="3995" y="1155648"/>
                  </a:lnTo>
                  <a:close/>
                </a:path>
                <a:path w="1327150" h="1267460">
                  <a:moveTo>
                    <a:pt x="1324808" y="1155648"/>
                  </a:moveTo>
                  <a:lnTo>
                    <a:pt x="1319720" y="1155648"/>
                  </a:lnTo>
                  <a:lnTo>
                    <a:pt x="1319715" y="1158188"/>
                  </a:lnTo>
                  <a:lnTo>
                    <a:pt x="1324803" y="1158188"/>
                  </a:lnTo>
                  <a:lnTo>
                    <a:pt x="1324808" y="1155648"/>
                  </a:lnTo>
                  <a:close/>
                </a:path>
                <a:path w="1327150" h="1267460">
                  <a:moveTo>
                    <a:pt x="3990" y="1158188"/>
                  </a:moveTo>
                  <a:lnTo>
                    <a:pt x="81" y="1158188"/>
                  </a:lnTo>
                  <a:lnTo>
                    <a:pt x="71" y="1168348"/>
                  </a:lnTo>
                  <a:lnTo>
                    <a:pt x="3969" y="1168348"/>
                  </a:lnTo>
                  <a:lnTo>
                    <a:pt x="3990" y="1158188"/>
                  </a:lnTo>
                  <a:close/>
                </a:path>
                <a:path w="1327150" h="1267460">
                  <a:moveTo>
                    <a:pt x="1324803" y="1158188"/>
                  </a:moveTo>
                  <a:lnTo>
                    <a:pt x="1319715" y="1158188"/>
                  </a:lnTo>
                  <a:lnTo>
                    <a:pt x="1319694" y="1168348"/>
                  </a:lnTo>
                  <a:lnTo>
                    <a:pt x="1324783" y="1168348"/>
                  </a:lnTo>
                  <a:lnTo>
                    <a:pt x="1324803" y="1158188"/>
                  </a:lnTo>
                  <a:close/>
                </a:path>
                <a:path w="1327150" h="1267460">
                  <a:moveTo>
                    <a:pt x="3969" y="1168348"/>
                  </a:moveTo>
                  <a:lnTo>
                    <a:pt x="71" y="1168348"/>
                  </a:lnTo>
                  <a:lnTo>
                    <a:pt x="65" y="1174698"/>
                  </a:lnTo>
                  <a:lnTo>
                    <a:pt x="3956" y="1174698"/>
                  </a:lnTo>
                  <a:lnTo>
                    <a:pt x="3969" y="1168348"/>
                  </a:lnTo>
                  <a:close/>
                </a:path>
                <a:path w="1327150" h="1267460">
                  <a:moveTo>
                    <a:pt x="1324783" y="1168348"/>
                  </a:moveTo>
                  <a:lnTo>
                    <a:pt x="1319694" y="1168348"/>
                  </a:lnTo>
                  <a:lnTo>
                    <a:pt x="1319681" y="1174698"/>
                  </a:lnTo>
                  <a:lnTo>
                    <a:pt x="1324770" y="1174698"/>
                  </a:lnTo>
                  <a:lnTo>
                    <a:pt x="1324783" y="1168348"/>
                  </a:lnTo>
                  <a:close/>
                </a:path>
                <a:path w="1327150" h="1267460">
                  <a:moveTo>
                    <a:pt x="3956" y="1174698"/>
                  </a:moveTo>
                  <a:lnTo>
                    <a:pt x="65" y="1174698"/>
                  </a:lnTo>
                  <a:lnTo>
                    <a:pt x="58" y="1181048"/>
                  </a:lnTo>
                  <a:lnTo>
                    <a:pt x="3943" y="1181048"/>
                  </a:lnTo>
                  <a:lnTo>
                    <a:pt x="3956" y="1174698"/>
                  </a:lnTo>
                  <a:close/>
                </a:path>
                <a:path w="1327150" h="1267460">
                  <a:moveTo>
                    <a:pt x="1324770" y="1174698"/>
                  </a:moveTo>
                  <a:lnTo>
                    <a:pt x="1319681" y="1174698"/>
                  </a:lnTo>
                  <a:lnTo>
                    <a:pt x="1319668" y="1181048"/>
                  </a:lnTo>
                  <a:lnTo>
                    <a:pt x="1324757" y="1181048"/>
                  </a:lnTo>
                  <a:lnTo>
                    <a:pt x="1324770" y="1174698"/>
                  </a:lnTo>
                  <a:close/>
                </a:path>
                <a:path w="1327150" h="1267460">
                  <a:moveTo>
                    <a:pt x="3943" y="1181048"/>
                  </a:moveTo>
                  <a:lnTo>
                    <a:pt x="58" y="1181048"/>
                  </a:lnTo>
                  <a:lnTo>
                    <a:pt x="56" y="1183588"/>
                  </a:lnTo>
                  <a:lnTo>
                    <a:pt x="3938" y="1183588"/>
                  </a:lnTo>
                  <a:lnTo>
                    <a:pt x="3943" y="1181048"/>
                  </a:lnTo>
                  <a:close/>
                </a:path>
                <a:path w="1327150" h="1267460">
                  <a:moveTo>
                    <a:pt x="1324757" y="1181048"/>
                  </a:moveTo>
                  <a:lnTo>
                    <a:pt x="1319668" y="1181048"/>
                  </a:lnTo>
                  <a:lnTo>
                    <a:pt x="1319663" y="1183588"/>
                  </a:lnTo>
                  <a:lnTo>
                    <a:pt x="1324752" y="1183588"/>
                  </a:lnTo>
                  <a:lnTo>
                    <a:pt x="1324757" y="1181048"/>
                  </a:lnTo>
                  <a:close/>
                </a:path>
                <a:path w="1327150" h="1267460">
                  <a:moveTo>
                    <a:pt x="3938" y="1183588"/>
                  </a:moveTo>
                  <a:lnTo>
                    <a:pt x="56" y="1183588"/>
                  </a:lnTo>
                  <a:lnTo>
                    <a:pt x="49" y="1189938"/>
                  </a:lnTo>
                  <a:lnTo>
                    <a:pt x="3925" y="1189938"/>
                  </a:lnTo>
                  <a:lnTo>
                    <a:pt x="3938" y="1183588"/>
                  </a:lnTo>
                  <a:close/>
                </a:path>
                <a:path w="1327150" h="1267460">
                  <a:moveTo>
                    <a:pt x="1324752" y="1183588"/>
                  </a:moveTo>
                  <a:lnTo>
                    <a:pt x="1319663" y="1183588"/>
                  </a:lnTo>
                  <a:lnTo>
                    <a:pt x="1319650" y="1189938"/>
                  </a:lnTo>
                  <a:lnTo>
                    <a:pt x="1324740" y="1189938"/>
                  </a:lnTo>
                  <a:lnTo>
                    <a:pt x="1324752" y="1183588"/>
                  </a:lnTo>
                  <a:close/>
                </a:path>
                <a:path w="1327150" h="1267460">
                  <a:moveTo>
                    <a:pt x="3925" y="1189938"/>
                  </a:moveTo>
                  <a:lnTo>
                    <a:pt x="49" y="1189938"/>
                  </a:lnTo>
                  <a:lnTo>
                    <a:pt x="45" y="1193748"/>
                  </a:lnTo>
                  <a:lnTo>
                    <a:pt x="3918" y="1193748"/>
                  </a:lnTo>
                  <a:lnTo>
                    <a:pt x="3925" y="1189938"/>
                  </a:lnTo>
                  <a:close/>
                </a:path>
                <a:path w="1327150" h="1267460">
                  <a:moveTo>
                    <a:pt x="1324740" y="1189938"/>
                  </a:moveTo>
                  <a:lnTo>
                    <a:pt x="1319650" y="1189938"/>
                  </a:lnTo>
                  <a:lnTo>
                    <a:pt x="1319643" y="1193748"/>
                  </a:lnTo>
                  <a:lnTo>
                    <a:pt x="1324732" y="1193748"/>
                  </a:lnTo>
                  <a:lnTo>
                    <a:pt x="1324740" y="1189938"/>
                  </a:lnTo>
                  <a:close/>
                </a:path>
                <a:path w="1327150" h="1267460">
                  <a:moveTo>
                    <a:pt x="3918" y="1193748"/>
                  </a:moveTo>
                  <a:lnTo>
                    <a:pt x="45" y="1193748"/>
                  </a:lnTo>
                  <a:lnTo>
                    <a:pt x="39" y="1200098"/>
                  </a:lnTo>
                  <a:lnTo>
                    <a:pt x="3905" y="1200098"/>
                  </a:lnTo>
                  <a:lnTo>
                    <a:pt x="3918" y="1193748"/>
                  </a:lnTo>
                  <a:close/>
                </a:path>
                <a:path w="1327150" h="1267460">
                  <a:moveTo>
                    <a:pt x="1324732" y="1193748"/>
                  </a:moveTo>
                  <a:lnTo>
                    <a:pt x="1319643" y="1193748"/>
                  </a:lnTo>
                  <a:lnTo>
                    <a:pt x="1319630" y="1200098"/>
                  </a:lnTo>
                  <a:lnTo>
                    <a:pt x="1324719" y="1200098"/>
                  </a:lnTo>
                  <a:lnTo>
                    <a:pt x="1324732" y="1193748"/>
                  </a:lnTo>
                  <a:close/>
                </a:path>
                <a:path w="1327150" h="1267460">
                  <a:moveTo>
                    <a:pt x="3905" y="1200098"/>
                  </a:moveTo>
                  <a:lnTo>
                    <a:pt x="39" y="1200098"/>
                  </a:lnTo>
                  <a:lnTo>
                    <a:pt x="36" y="1202638"/>
                  </a:lnTo>
                  <a:lnTo>
                    <a:pt x="3900" y="1202638"/>
                  </a:lnTo>
                  <a:lnTo>
                    <a:pt x="3905" y="1200098"/>
                  </a:lnTo>
                  <a:close/>
                </a:path>
                <a:path w="1327150" h="1267460">
                  <a:moveTo>
                    <a:pt x="1324719" y="1200098"/>
                  </a:moveTo>
                  <a:lnTo>
                    <a:pt x="1319630" y="1200098"/>
                  </a:lnTo>
                  <a:lnTo>
                    <a:pt x="1319625" y="1202638"/>
                  </a:lnTo>
                  <a:lnTo>
                    <a:pt x="1324714" y="1202638"/>
                  </a:lnTo>
                  <a:lnTo>
                    <a:pt x="1324719" y="1200098"/>
                  </a:lnTo>
                  <a:close/>
                </a:path>
                <a:path w="1327150" h="1267460">
                  <a:moveTo>
                    <a:pt x="3900" y="1202638"/>
                  </a:moveTo>
                  <a:lnTo>
                    <a:pt x="36" y="1202638"/>
                  </a:lnTo>
                  <a:lnTo>
                    <a:pt x="30" y="1208988"/>
                  </a:lnTo>
                  <a:lnTo>
                    <a:pt x="3887" y="1208988"/>
                  </a:lnTo>
                  <a:lnTo>
                    <a:pt x="3900" y="1202638"/>
                  </a:lnTo>
                  <a:close/>
                </a:path>
                <a:path w="1327150" h="1267460">
                  <a:moveTo>
                    <a:pt x="1324714" y="1202638"/>
                  </a:moveTo>
                  <a:lnTo>
                    <a:pt x="1319625" y="1202638"/>
                  </a:lnTo>
                  <a:lnTo>
                    <a:pt x="1319612" y="1208988"/>
                  </a:lnTo>
                  <a:lnTo>
                    <a:pt x="1324701" y="1208988"/>
                  </a:lnTo>
                  <a:lnTo>
                    <a:pt x="1324714" y="1202638"/>
                  </a:lnTo>
                  <a:close/>
                </a:path>
                <a:path w="1327150" h="1267460">
                  <a:moveTo>
                    <a:pt x="3887" y="1208988"/>
                  </a:moveTo>
                  <a:lnTo>
                    <a:pt x="30" y="1208988"/>
                  </a:lnTo>
                  <a:lnTo>
                    <a:pt x="24" y="1215338"/>
                  </a:lnTo>
                  <a:lnTo>
                    <a:pt x="3874" y="1215338"/>
                  </a:lnTo>
                  <a:lnTo>
                    <a:pt x="3887" y="1208988"/>
                  </a:lnTo>
                  <a:close/>
                </a:path>
                <a:path w="1327150" h="1267460">
                  <a:moveTo>
                    <a:pt x="1324701" y="1208988"/>
                  </a:moveTo>
                  <a:lnTo>
                    <a:pt x="1319612" y="1208988"/>
                  </a:lnTo>
                  <a:lnTo>
                    <a:pt x="1319599" y="1215338"/>
                  </a:lnTo>
                  <a:lnTo>
                    <a:pt x="1324689" y="1215338"/>
                  </a:lnTo>
                  <a:lnTo>
                    <a:pt x="1324701" y="1208988"/>
                  </a:lnTo>
                  <a:close/>
                </a:path>
                <a:path w="1327150" h="1267460">
                  <a:moveTo>
                    <a:pt x="3874" y="1215338"/>
                  </a:moveTo>
                  <a:lnTo>
                    <a:pt x="24" y="1215338"/>
                  </a:lnTo>
                  <a:lnTo>
                    <a:pt x="17" y="1221688"/>
                  </a:lnTo>
                  <a:lnTo>
                    <a:pt x="3861" y="1221688"/>
                  </a:lnTo>
                  <a:lnTo>
                    <a:pt x="3874" y="1215338"/>
                  </a:lnTo>
                  <a:close/>
                </a:path>
                <a:path w="1327150" h="1267460">
                  <a:moveTo>
                    <a:pt x="1324689" y="1215338"/>
                  </a:moveTo>
                  <a:lnTo>
                    <a:pt x="1319599" y="1215338"/>
                  </a:lnTo>
                  <a:lnTo>
                    <a:pt x="1319586" y="1221688"/>
                  </a:lnTo>
                  <a:lnTo>
                    <a:pt x="1324676" y="1221688"/>
                  </a:lnTo>
                  <a:lnTo>
                    <a:pt x="1324689" y="1215338"/>
                  </a:lnTo>
                  <a:close/>
                </a:path>
                <a:path w="1327150" h="1267460">
                  <a:moveTo>
                    <a:pt x="3861" y="1221688"/>
                  </a:moveTo>
                  <a:lnTo>
                    <a:pt x="17" y="1221688"/>
                  </a:lnTo>
                  <a:lnTo>
                    <a:pt x="14" y="1225498"/>
                  </a:lnTo>
                  <a:lnTo>
                    <a:pt x="3853" y="1225498"/>
                  </a:lnTo>
                  <a:lnTo>
                    <a:pt x="3861" y="1221688"/>
                  </a:lnTo>
                  <a:close/>
                </a:path>
                <a:path w="1327150" h="1267460">
                  <a:moveTo>
                    <a:pt x="1324676" y="1221688"/>
                  </a:moveTo>
                  <a:lnTo>
                    <a:pt x="1319586" y="1221688"/>
                  </a:lnTo>
                  <a:lnTo>
                    <a:pt x="1319578" y="1225498"/>
                  </a:lnTo>
                  <a:lnTo>
                    <a:pt x="1324668" y="1225498"/>
                  </a:lnTo>
                  <a:lnTo>
                    <a:pt x="1324676" y="1221688"/>
                  </a:lnTo>
                  <a:close/>
                </a:path>
                <a:path w="1327150" h="1267460">
                  <a:moveTo>
                    <a:pt x="3853" y="1225498"/>
                  </a:moveTo>
                  <a:lnTo>
                    <a:pt x="14" y="1225498"/>
                  </a:lnTo>
                  <a:lnTo>
                    <a:pt x="7" y="1231848"/>
                  </a:lnTo>
                  <a:lnTo>
                    <a:pt x="3841" y="1231848"/>
                  </a:lnTo>
                  <a:lnTo>
                    <a:pt x="3853" y="1225498"/>
                  </a:lnTo>
                  <a:close/>
                </a:path>
                <a:path w="1327150" h="1267460">
                  <a:moveTo>
                    <a:pt x="1324668" y="1225498"/>
                  </a:moveTo>
                  <a:lnTo>
                    <a:pt x="1319578" y="1225498"/>
                  </a:lnTo>
                  <a:lnTo>
                    <a:pt x="1319566" y="1231848"/>
                  </a:lnTo>
                  <a:lnTo>
                    <a:pt x="1324655" y="1231848"/>
                  </a:lnTo>
                  <a:lnTo>
                    <a:pt x="1324668" y="1225498"/>
                  </a:lnTo>
                  <a:close/>
                </a:path>
                <a:path w="1327150" h="1267460">
                  <a:moveTo>
                    <a:pt x="3841" y="1231848"/>
                  </a:moveTo>
                  <a:lnTo>
                    <a:pt x="7" y="1231848"/>
                  </a:lnTo>
                  <a:lnTo>
                    <a:pt x="5" y="1234388"/>
                  </a:lnTo>
                  <a:lnTo>
                    <a:pt x="3835" y="1234388"/>
                  </a:lnTo>
                  <a:lnTo>
                    <a:pt x="3841" y="1231848"/>
                  </a:lnTo>
                  <a:close/>
                </a:path>
                <a:path w="1327150" h="1267460">
                  <a:moveTo>
                    <a:pt x="1324655" y="1231848"/>
                  </a:moveTo>
                  <a:lnTo>
                    <a:pt x="1319566" y="1231848"/>
                  </a:lnTo>
                  <a:lnTo>
                    <a:pt x="1319560" y="1234388"/>
                  </a:lnTo>
                  <a:lnTo>
                    <a:pt x="1324650" y="1234388"/>
                  </a:lnTo>
                  <a:lnTo>
                    <a:pt x="1324655" y="1231848"/>
                  </a:lnTo>
                  <a:close/>
                </a:path>
                <a:path w="1327150" h="1267460">
                  <a:moveTo>
                    <a:pt x="3835" y="1234388"/>
                  </a:moveTo>
                  <a:lnTo>
                    <a:pt x="5" y="1234388"/>
                  </a:lnTo>
                  <a:lnTo>
                    <a:pt x="1" y="1238198"/>
                  </a:lnTo>
                  <a:lnTo>
                    <a:pt x="3828" y="1238198"/>
                  </a:lnTo>
                  <a:lnTo>
                    <a:pt x="3835" y="1234388"/>
                  </a:lnTo>
                  <a:close/>
                </a:path>
                <a:path w="1327150" h="1267460">
                  <a:moveTo>
                    <a:pt x="1324650" y="1234388"/>
                  </a:moveTo>
                  <a:lnTo>
                    <a:pt x="1319560" y="1234388"/>
                  </a:lnTo>
                  <a:lnTo>
                    <a:pt x="1319553" y="1238198"/>
                  </a:lnTo>
                  <a:lnTo>
                    <a:pt x="1324643" y="1238198"/>
                  </a:lnTo>
                  <a:lnTo>
                    <a:pt x="1324650" y="1234388"/>
                  </a:lnTo>
                  <a:close/>
                </a:path>
                <a:path w="1327150" h="1267460">
                  <a:moveTo>
                    <a:pt x="1324643" y="1238198"/>
                  </a:moveTo>
                  <a:lnTo>
                    <a:pt x="1319553" y="1238198"/>
                  </a:lnTo>
                  <a:lnTo>
                    <a:pt x="1319535" y="1247088"/>
                  </a:lnTo>
                  <a:lnTo>
                    <a:pt x="1320774" y="1247088"/>
                  </a:lnTo>
                  <a:lnTo>
                    <a:pt x="1320774" y="1245818"/>
                  </a:lnTo>
                  <a:lnTo>
                    <a:pt x="1322044" y="1245818"/>
                  </a:lnTo>
                  <a:lnTo>
                    <a:pt x="1322044" y="1244548"/>
                  </a:lnTo>
                  <a:lnTo>
                    <a:pt x="1323314" y="1244548"/>
                  </a:lnTo>
                  <a:lnTo>
                    <a:pt x="1323314" y="1243278"/>
                  </a:lnTo>
                  <a:lnTo>
                    <a:pt x="1324584" y="1243278"/>
                  </a:lnTo>
                  <a:lnTo>
                    <a:pt x="1324635" y="1242008"/>
                  </a:lnTo>
                  <a:lnTo>
                    <a:pt x="1324643" y="1238198"/>
                  </a:lnTo>
                  <a:close/>
                </a:path>
                <a:path w="1327150" h="1267460">
                  <a:moveTo>
                    <a:pt x="3828" y="1238198"/>
                  </a:moveTo>
                  <a:lnTo>
                    <a:pt x="1" y="1238198"/>
                  </a:lnTo>
                  <a:lnTo>
                    <a:pt x="0" y="1239468"/>
                  </a:lnTo>
                  <a:lnTo>
                    <a:pt x="1244" y="1239468"/>
                  </a:lnTo>
                  <a:lnTo>
                    <a:pt x="1244" y="1240738"/>
                  </a:lnTo>
                  <a:lnTo>
                    <a:pt x="2514" y="1240738"/>
                  </a:lnTo>
                  <a:lnTo>
                    <a:pt x="2514" y="1242008"/>
                  </a:lnTo>
                  <a:lnTo>
                    <a:pt x="3784" y="1242008"/>
                  </a:lnTo>
                  <a:lnTo>
                    <a:pt x="3784" y="1243278"/>
                  </a:lnTo>
                  <a:lnTo>
                    <a:pt x="3828" y="1238198"/>
                  </a:lnTo>
                  <a:close/>
                </a:path>
                <a:path w="1327150" h="1267460">
                  <a:moveTo>
                    <a:pt x="1305534" y="1262328"/>
                  </a:moveTo>
                  <a:lnTo>
                    <a:pt x="24104" y="1262328"/>
                  </a:lnTo>
                  <a:lnTo>
                    <a:pt x="24104" y="1263598"/>
                  </a:lnTo>
                  <a:lnTo>
                    <a:pt x="1305534" y="1263598"/>
                  </a:lnTo>
                  <a:lnTo>
                    <a:pt x="1305534" y="1262328"/>
                  </a:lnTo>
                  <a:close/>
                </a:path>
                <a:path w="1327150" h="1267460">
                  <a:moveTo>
                    <a:pt x="20294" y="1259820"/>
                  </a:moveTo>
                  <a:lnTo>
                    <a:pt x="20294" y="1261058"/>
                  </a:lnTo>
                  <a:lnTo>
                    <a:pt x="21564" y="1261058"/>
                  </a:lnTo>
                  <a:lnTo>
                    <a:pt x="21564" y="1262328"/>
                  </a:lnTo>
                  <a:lnTo>
                    <a:pt x="1306804" y="1262328"/>
                  </a:lnTo>
                  <a:lnTo>
                    <a:pt x="20294" y="1259820"/>
                  </a:lnTo>
                  <a:close/>
                </a:path>
                <a:path w="1327150" h="1267460">
                  <a:moveTo>
                    <a:pt x="1301724" y="1264868"/>
                  </a:moveTo>
                  <a:lnTo>
                    <a:pt x="26644" y="1264868"/>
                  </a:lnTo>
                  <a:lnTo>
                    <a:pt x="662279" y="1266138"/>
                  </a:lnTo>
                  <a:lnTo>
                    <a:pt x="1301724" y="1266138"/>
                  </a:lnTo>
                  <a:lnTo>
                    <a:pt x="1301724" y="1264868"/>
                  </a:lnTo>
                  <a:close/>
                </a:path>
                <a:path w="1327150" h="1267460">
                  <a:moveTo>
                    <a:pt x="1302994" y="1263598"/>
                  </a:moveTo>
                  <a:lnTo>
                    <a:pt x="25374" y="1263598"/>
                  </a:lnTo>
                  <a:lnTo>
                    <a:pt x="25374" y="1264868"/>
                  </a:lnTo>
                  <a:lnTo>
                    <a:pt x="1302994" y="1264868"/>
                  </a:lnTo>
                  <a:lnTo>
                    <a:pt x="1302994" y="1263598"/>
                  </a:lnTo>
                  <a:close/>
                </a:path>
                <a:path w="1327150" h="1267460">
                  <a:moveTo>
                    <a:pt x="1300454" y="1266138"/>
                  </a:moveTo>
                  <a:lnTo>
                    <a:pt x="662279" y="1266138"/>
                  </a:lnTo>
                  <a:lnTo>
                    <a:pt x="1300454" y="1267362"/>
                  </a:lnTo>
                  <a:lnTo>
                    <a:pt x="1300454" y="1266138"/>
                  </a:lnTo>
                  <a:close/>
                </a:path>
              </a:pathLst>
            </a:custGeom>
            <a:solidFill>
              <a:srgbClr val="175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5504213" y="4591064"/>
              <a:ext cx="1318260" cy="1257300"/>
            </a:xfrm>
            <a:custGeom>
              <a:avLst/>
              <a:gdLst/>
              <a:ahLst/>
              <a:cxnLst/>
              <a:rect l="l" t="t" r="r" b="b"/>
              <a:pathLst>
                <a:path w="1318259" h="1257300">
                  <a:moveTo>
                    <a:pt x="1304256" y="1255"/>
                  </a:moveTo>
                  <a:lnTo>
                    <a:pt x="16476" y="1255"/>
                  </a:lnTo>
                  <a:lnTo>
                    <a:pt x="16476" y="2525"/>
                  </a:lnTo>
                  <a:lnTo>
                    <a:pt x="1304256" y="2525"/>
                  </a:lnTo>
                  <a:lnTo>
                    <a:pt x="1304256" y="1255"/>
                  </a:lnTo>
                  <a:close/>
                </a:path>
                <a:path w="1318259" h="1257300">
                  <a:moveTo>
                    <a:pt x="17746" y="0"/>
                  </a:moveTo>
                  <a:lnTo>
                    <a:pt x="17746" y="1255"/>
                  </a:lnTo>
                  <a:lnTo>
                    <a:pt x="1302986" y="1255"/>
                  </a:lnTo>
                  <a:lnTo>
                    <a:pt x="17746" y="0"/>
                  </a:lnTo>
                  <a:close/>
                </a:path>
                <a:path w="1318259" h="1257300">
                  <a:moveTo>
                    <a:pt x="1306796" y="3795"/>
                  </a:moveTo>
                  <a:lnTo>
                    <a:pt x="13936" y="3795"/>
                  </a:lnTo>
                  <a:lnTo>
                    <a:pt x="1308066" y="6322"/>
                  </a:lnTo>
                  <a:lnTo>
                    <a:pt x="1308066" y="5065"/>
                  </a:lnTo>
                  <a:lnTo>
                    <a:pt x="1306796" y="5065"/>
                  </a:lnTo>
                  <a:lnTo>
                    <a:pt x="1306796" y="3795"/>
                  </a:lnTo>
                  <a:close/>
                </a:path>
                <a:path w="1318259" h="1257300">
                  <a:moveTo>
                    <a:pt x="1305526" y="2525"/>
                  </a:moveTo>
                  <a:lnTo>
                    <a:pt x="15206" y="2525"/>
                  </a:lnTo>
                  <a:lnTo>
                    <a:pt x="15206" y="3795"/>
                  </a:lnTo>
                  <a:lnTo>
                    <a:pt x="1305526" y="3795"/>
                  </a:lnTo>
                  <a:lnTo>
                    <a:pt x="1305526" y="2525"/>
                  </a:lnTo>
                  <a:close/>
                </a:path>
                <a:path w="1318259" h="1257300">
                  <a:moveTo>
                    <a:pt x="7571" y="11415"/>
                  </a:moveTo>
                  <a:lnTo>
                    <a:pt x="6316" y="11415"/>
                  </a:lnTo>
                  <a:lnTo>
                    <a:pt x="6316" y="12685"/>
                  </a:lnTo>
                  <a:lnTo>
                    <a:pt x="5046" y="12685"/>
                  </a:lnTo>
                  <a:lnTo>
                    <a:pt x="5046" y="13955"/>
                  </a:lnTo>
                  <a:lnTo>
                    <a:pt x="3776" y="13955"/>
                  </a:lnTo>
                  <a:lnTo>
                    <a:pt x="3776" y="15225"/>
                  </a:lnTo>
                  <a:lnTo>
                    <a:pt x="7563" y="15225"/>
                  </a:lnTo>
                  <a:lnTo>
                    <a:pt x="7571" y="11415"/>
                  </a:lnTo>
                  <a:close/>
                </a:path>
                <a:path w="1318259" h="1257300">
                  <a:moveTo>
                    <a:pt x="1315686" y="12685"/>
                  </a:moveTo>
                  <a:lnTo>
                    <a:pt x="1314403" y="12685"/>
                  </a:lnTo>
                  <a:lnTo>
                    <a:pt x="1314398" y="15225"/>
                  </a:lnTo>
                  <a:lnTo>
                    <a:pt x="1316956" y="15225"/>
                  </a:lnTo>
                  <a:lnTo>
                    <a:pt x="1316956" y="13955"/>
                  </a:lnTo>
                  <a:lnTo>
                    <a:pt x="1315686" y="13955"/>
                  </a:lnTo>
                  <a:lnTo>
                    <a:pt x="1315686" y="12685"/>
                  </a:lnTo>
                  <a:close/>
                </a:path>
                <a:path w="1318259" h="1257300">
                  <a:moveTo>
                    <a:pt x="1314416" y="11415"/>
                  </a:moveTo>
                  <a:lnTo>
                    <a:pt x="1314403" y="12685"/>
                  </a:lnTo>
                  <a:lnTo>
                    <a:pt x="1314416" y="11415"/>
                  </a:lnTo>
                  <a:close/>
                </a:path>
                <a:path w="1318259" h="1257300">
                  <a:moveTo>
                    <a:pt x="7563" y="15225"/>
                  </a:moveTo>
                  <a:lnTo>
                    <a:pt x="2506" y="15225"/>
                  </a:lnTo>
                  <a:lnTo>
                    <a:pt x="2437" y="34275"/>
                  </a:lnTo>
                  <a:lnTo>
                    <a:pt x="7524" y="34275"/>
                  </a:lnTo>
                  <a:lnTo>
                    <a:pt x="7563" y="15225"/>
                  </a:lnTo>
                  <a:close/>
                </a:path>
                <a:path w="1318259" h="1257300">
                  <a:moveTo>
                    <a:pt x="1316956" y="15225"/>
                  </a:moveTo>
                  <a:lnTo>
                    <a:pt x="1314398" y="15225"/>
                  </a:lnTo>
                  <a:lnTo>
                    <a:pt x="1314359" y="34275"/>
                  </a:lnTo>
                  <a:lnTo>
                    <a:pt x="1318159" y="34275"/>
                  </a:lnTo>
                  <a:lnTo>
                    <a:pt x="1318195" y="16495"/>
                  </a:lnTo>
                  <a:lnTo>
                    <a:pt x="1316956" y="16495"/>
                  </a:lnTo>
                  <a:lnTo>
                    <a:pt x="1316956" y="15225"/>
                  </a:lnTo>
                  <a:close/>
                </a:path>
                <a:path w="1318259" h="1257300">
                  <a:moveTo>
                    <a:pt x="7524" y="34275"/>
                  </a:moveTo>
                  <a:lnTo>
                    <a:pt x="2437" y="34275"/>
                  </a:lnTo>
                  <a:lnTo>
                    <a:pt x="2424" y="40625"/>
                  </a:lnTo>
                  <a:lnTo>
                    <a:pt x="7511" y="40625"/>
                  </a:lnTo>
                  <a:lnTo>
                    <a:pt x="7524" y="34275"/>
                  </a:lnTo>
                  <a:close/>
                </a:path>
                <a:path w="1318259" h="1257300">
                  <a:moveTo>
                    <a:pt x="1318159" y="34275"/>
                  </a:moveTo>
                  <a:lnTo>
                    <a:pt x="1314359" y="34275"/>
                  </a:lnTo>
                  <a:lnTo>
                    <a:pt x="1314346" y="40625"/>
                  </a:lnTo>
                  <a:lnTo>
                    <a:pt x="1318146" y="40625"/>
                  </a:lnTo>
                  <a:lnTo>
                    <a:pt x="1318159" y="34275"/>
                  </a:lnTo>
                  <a:close/>
                </a:path>
                <a:path w="1318259" h="1257300">
                  <a:moveTo>
                    <a:pt x="7511" y="40625"/>
                  </a:moveTo>
                  <a:lnTo>
                    <a:pt x="2424" y="40625"/>
                  </a:lnTo>
                  <a:lnTo>
                    <a:pt x="2411" y="46975"/>
                  </a:lnTo>
                  <a:lnTo>
                    <a:pt x="7498" y="46975"/>
                  </a:lnTo>
                  <a:lnTo>
                    <a:pt x="7511" y="40625"/>
                  </a:lnTo>
                  <a:close/>
                </a:path>
                <a:path w="1318259" h="1257300">
                  <a:moveTo>
                    <a:pt x="1318146" y="40625"/>
                  </a:moveTo>
                  <a:lnTo>
                    <a:pt x="1314346" y="40625"/>
                  </a:lnTo>
                  <a:lnTo>
                    <a:pt x="1314333" y="46975"/>
                  </a:lnTo>
                  <a:lnTo>
                    <a:pt x="1318134" y="46975"/>
                  </a:lnTo>
                  <a:lnTo>
                    <a:pt x="1318146" y="40625"/>
                  </a:lnTo>
                  <a:close/>
                </a:path>
                <a:path w="1318259" h="1257300">
                  <a:moveTo>
                    <a:pt x="7498" y="46975"/>
                  </a:moveTo>
                  <a:lnTo>
                    <a:pt x="2411" y="46975"/>
                  </a:lnTo>
                  <a:lnTo>
                    <a:pt x="2334" y="85075"/>
                  </a:lnTo>
                  <a:lnTo>
                    <a:pt x="7421" y="85075"/>
                  </a:lnTo>
                  <a:lnTo>
                    <a:pt x="7498" y="46975"/>
                  </a:lnTo>
                  <a:close/>
                </a:path>
                <a:path w="1318259" h="1257300">
                  <a:moveTo>
                    <a:pt x="1318134" y="46975"/>
                  </a:moveTo>
                  <a:lnTo>
                    <a:pt x="1314333" y="46975"/>
                  </a:lnTo>
                  <a:lnTo>
                    <a:pt x="1314256" y="85075"/>
                  </a:lnTo>
                  <a:lnTo>
                    <a:pt x="1318057" y="85075"/>
                  </a:lnTo>
                  <a:lnTo>
                    <a:pt x="1318134" y="46975"/>
                  </a:lnTo>
                  <a:close/>
                </a:path>
                <a:path w="1318259" h="1257300">
                  <a:moveTo>
                    <a:pt x="7421" y="85075"/>
                  </a:moveTo>
                  <a:lnTo>
                    <a:pt x="2334" y="85075"/>
                  </a:lnTo>
                  <a:lnTo>
                    <a:pt x="2321" y="91425"/>
                  </a:lnTo>
                  <a:lnTo>
                    <a:pt x="7408" y="91425"/>
                  </a:lnTo>
                  <a:lnTo>
                    <a:pt x="7421" y="85075"/>
                  </a:lnTo>
                  <a:close/>
                </a:path>
                <a:path w="1318259" h="1257300">
                  <a:moveTo>
                    <a:pt x="1318057" y="85075"/>
                  </a:moveTo>
                  <a:lnTo>
                    <a:pt x="1314256" y="85075"/>
                  </a:lnTo>
                  <a:lnTo>
                    <a:pt x="1314243" y="91425"/>
                  </a:lnTo>
                  <a:lnTo>
                    <a:pt x="1318044" y="91425"/>
                  </a:lnTo>
                  <a:lnTo>
                    <a:pt x="1318057" y="85075"/>
                  </a:lnTo>
                  <a:close/>
                </a:path>
                <a:path w="1318259" h="1257300">
                  <a:moveTo>
                    <a:pt x="7408" y="91425"/>
                  </a:moveTo>
                  <a:lnTo>
                    <a:pt x="2321" y="91425"/>
                  </a:lnTo>
                  <a:lnTo>
                    <a:pt x="2295" y="104125"/>
                  </a:lnTo>
                  <a:lnTo>
                    <a:pt x="7382" y="104125"/>
                  </a:lnTo>
                  <a:lnTo>
                    <a:pt x="7408" y="91425"/>
                  </a:lnTo>
                  <a:close/>
                </a:path>
                <a:path w="1318259" h="1257300">
                  <a:moveTo>
                    <a:pt x="1318044" y="91425"/>
                  </a:moveTo>
                  <a:lnTo>
                    <a:pt x="1314243" y="91425"/>
                  </a:lnTo>
                  <a:lnTo>
                    <a:pt x="1314217" y="104125"/>
                  </a:lnTo>
                  <a:lnTo>
                    <a:pt x="1318018" y="104125"/>
                  </a:lnTo>
                  <a:lnTo>
                    <a:pt x="1318044" y="91425"/>
                  </a:lnTo>
                  <a:close/>
                </a:path>
                <a:path w="1318259" h="1257300">
                  <a:moveTo>
                    <a:pt x="7382" y="104125"/>
                  </a:moveTo>
                  <a:lnTo>
                    <a:pt x="2295" y="104125"/>
                  </a:lnTo>
                  <a:lnTo>
                    <a:pt x="2282" y="110475"/>
                  </a:lnTo>
                  <a:lnTo>
                    <a:pt x="7369" y="110475"/>
                  </a:lnTo>
                  <a:lnTo>
                    <a:pt x="7382" y="104125"/>
                  </a:lnTo>
                  <a:close/>
                </a:path>
                <a:path w="1318259" h="1257300">
                  <a:moveTo>
                    <a:pt x="1318018" y="104125"/>
                  </a:moveTo>
                  <a:lnTo>
                    <a:pt x="1314217" y="104125"/>
                  </a:lnTo>
                  <a:lnTo>
                    <a:pt x="1314204" y="110475"/>
                  </a:lnTo>
                  <a:lnTo>
                    <a:pt x="1318005" y="110475"/>
                  </a:lnTo>
                  <a:lnTo>
                    <a:pt x="1318018" y="104125"/>
                  </a:lnTo>
                  <a:close/>
                </a:path>
                <a:path w="1318259" h="1257300">
                  <a:moveTo>
                    <a:pt x="7369" y="110475"/>
                  </a:moveTo>
                  <a:lnTo>
                    <a:pt x="2282" y="110475"/>
                  </a:lnTo>
                  <a:lnTo>
                    <a:pt x="2257" y="123175"/>
                  </a:lnTo>
                  <a:lnTo>
                    <a:pt x="7343" y="123175"/>
                  </a:lnTo>
                  <a:lnTo>
                    <a:pt x="7369" y="110475"/>
                  </a:lnTo>
                  <a:close/>
                </a:path>
                <a:path w="1318259" h="1257300">
                  <a:moveTo>
                    <a:pt x="1318005" y="110475"/>
                  </a:moveTo>
                  <a:lnTo>
                    <a:pt x="1314204" y="110475"/>
                  </a:lnTo>
                  <a:lnTo>
                    <a:pt x="1314178" y="123175"/>
                  </a:lnTo>
                  <a:lnTo>
                    <a:pt x="1317980" y="123175"/>
                  </a:lnTo>
                  <a:lnTo>
                    <a:pt x="1318005" y="110475"/>
                  </a:lnTo>
                  <a:close/>
                </a:path>
                <a:path w="1318259" h="1257300">
                  <a:moveTo>
                    <a:pt x="7343" y="123175"/>
                  </a:moveTo>
                  <a:lnTo>
                    <a:pt x="2257" y="123175"/>
                  </a:lnTo>
                  <a:lnTo>
                    <a:pt x="2231" y="135875"/>
                  </a:lnTo>
                  <a:lnTo>
                    <a:pt x="7317" y="135875"/>
                  </a:lnTo>
                  <a:lnTo>
                    <a:pt x="7343" y="123175"/>
                  </a:lnTo>
                  <a:close/>
                </a:path>
                <a:path w="1318259" h="1257300">
                  <a:moveTo>
                    <a:pt x="1317980" y="123175"/>
                  </a:moveTo>
                  <a:lnTo>
                    <a:pt x="1314178" y="123175"/>
                  </a:lnTo>
                  <a:lnTo>
                    <a:pt x="1314152" y="135875"/>
                  </a:lnTo>
                  <a:lnTo>
                    <a:pt x="1317954" y="135875"/>
                  </a:lnTo>
                  <a:lnTo>
                    <a:pt x="1317980" y="123175"/>
                  </a:lnTo>
                  <a:close/>
                </a:path>
                <a:path w="1318259" h="1257300">
                  <a:moveTo>
                    <a:pt x="7317" y="135875"/>
                  </a:moveTo>
                  <a:lnTo>
                    <a:pt x="2231" y="135875"/>
                  </a:lnTo>
                  <a:lnTo>
                    <a:pt x="2218" y="142225"/>
                  </a:lnTo>
                  <a:lnTo>
                    <a:pt x="7304" y="142225"/>
                  </a:lnTo>
                  <a:lnTo>
                    <a:pt x="7317" y="135875"/>
                  </a:lnTo>
                  <a:close/>
                </a:path>
                <a:path w="1318259" h="1257300">
                  <a:moveTo>
                    <a:pt x="1317954" y="135875"/>
                  </a:moveTo>
                  <a:lnTo>
                    <a:pt x="1314152" y="135875"/>
                  </a:lnTo>
                  <a:lnTo>
                    <a:pt x="1314139" y="142225"/>
                  </a:lnTo>
                  <a:lnTo>
                    <a:pt x="1317941" y="142225"/>
                  </a:lnTo>
                  <a:lnTo>
                    <a:pt x="1317954" y="135875"/>
                  </a:lnTo>
                  <a:close/>
                </a:path>
                <a:path w="1318259" h="1257300">
                  <a:moveTo>
                    <a:pt x="7304" y="142225"/>
                  </a:moveTo>
                  <a:lnTo>
                    <a:pt x="2218" y="142225"/>
                  </a:lnTo>
                  <a:lnTo>
                    <a:pt x="2205" y="148575"/>
                  </a:lnTo>
                  <a:lnTo>
                    <a:pt x="7291" y="148575"/>
                  </a:lnTo>
                  <a:lnTo>
                    <a:pt x="7304" y="142225"/>
                  </a:lnTo>
                  <a:close/>
                </a:path>
                <a:path w="1318259" h="1257300">
                  <a:moveTo>
                    <a:pt x="1317941" y="142225"/>
                  </a:moveTo>
                  <a:lnTo>
                    <a:pt x="1314139" y="142225"/>
                  </a:lnTo>
                  <a:lnTo>
                    <a:pt x="1314126" y="148575"/>
                  </a:lnTo>
                  <a:lnTo>
                    <a:pt x="1317928" y="148575"/>
                  </a:lnTo>
                  <a:lnTo>
                    <a:pt x="1317941" y="142225"/>
                  </a:lnTo>
                  <a:close/>
                </a:path>
                <a:path w="1318259" h="1257300">
                  <a:moveTo>
                    <a:pt x="7291" y="148575"/>
                  </a:moveTo>
                  <a:lnTo>
                    <a:pt x="2205" y="148575"/>
                  </a:lnTo>
                  <a:lnTo>
                    <a:pt x="2192" y="154925"/>
                  </a:lnTo>
                  <a:lnTo>
                    <a:pt x="7278" y="154925"/>
                  </a:lnTo>
                  <a:lnTo>
                    <a:pt x="7291" y="148575"/>
                  </a:lnTo>
                  <a:close/>
                </a:path>
                <a:path w="1318259" h="1257300">
                  <a:moveTo>
                    <a:pt x="1317928" y="148575"/>
                  </a:moveTo>
                  <a:lnTo>
                    <a:pt x="1314126" y="148575"/>
                  </a:lnTo>
                  <a:lnTo>
                    <a:pt x="1314113" y="154925"/>
                  </a:lnTo>
                  <a:lnTo>
                    <a:pt x="1317915" y="154925"/>
                  </a:lnTo>
                  <a:lnTo>
                    <a:pt x="1317928" y="148575"/>
                  </a:lnTo>
                  <a:close/>
                </a:path>
                <a:path w="1318259" h="1257300">
                  <a:moveTo>
                    <a:pt x="7278" y="154925"/>
                  </a:moveTo>
                  <a:lnTo>
                    <a:pt x="2192" y="154925"/>
                  </a:lnTo>
                  <a:lnTo>
                    <a:pt x="2182" y="160005"/>
                  </a:lnTo>
                  <a:lnTo>
                    <a:pt x="7268" y="160005"/>
                  </a:lnTo>
                  <a:lnTo>
                    <a:pt x="7278" y="154925"/>
                  </a:lnTo>
                  <a:close/>
                </a:path>
                <a:path w="1318259" h="1257300">
                  <a:moveTo>
                    <a:pt x="1317915" y="154925"/>
                  </a:moveTo>
                  <a:lnTo>
                    <a:pt x="1314113" y="154925"/>
                  </a:lnTo>
                  <a:lnTo>
                    <a:pt x="1314103" y="160005"/>
                  </a:lnTo>
                  <a:lnTo>
                    <a:pt x="1317905" y="160005"/>
                  </a:lnTo>
                  <a:lnTo>
                    <a:pt x="1317915" y="154925"/>
                  </a:lnTo>
                  <a:close/>
                </a:path>
                <a:path w="1318259" h="1257300">
                  <a:moveTo>
                    <a:pt x="7268" y="160005"/>
                  </a:moveTo>
                  <a:lnTo>
                    <a:pt x="2182" y="160005"/>
                  </a:lnTo>
                  <a:lnTo>
                    <a:pt x="2169" y="166355"/>
                  </a:lnTo>
                  <a:lnTo>
                    <a:pt x="7255" y="166355"/>
                  </a:lnTo>
                  <a:lnTo>
                    <a:pt x="7268" y="160005"/>
                  </a:lnTo>
                  <a:close/>
                </a:path>
                <a:path w="1318259" h="1257300">
                  <a:moveTo>
                    <a:pt x="1317905" y="160005"/>
                  </a:moveTo>
                  <a:lnTo>
                    <a:pt x="1314103" y="160005"/>
                  </a:lnTo>
                  <a:lnTo>
                    <a:pt x="1314090" y="166355"/>
                  </a:lnTo>
                  <a:lnTo>
                    <a:pt x="1317892" y="166355"/>
                  </a:lnTo>
                  <a:lnTo>
                    <a:pt x="1317905" y="160005"/>
                  </a:lnTo>
                  <a:close/>
                </a:path>
                <a:path w="1318259" h="1257300">
                  <a:moveTo>
                    <a:pt x="7255" y="166355"/>
                  </a:moveTo>
                  <a:lnTo>
                    <a:pt x="2169" y="166355"/>
                  </a:lnTo>
                  <a:lnTo>
                    <a:pt x="2118" y="191755"/>
                  </a:lnTo>
                  <a:lnTo>
                    <a:pt x="7203" y="191755"/>
                  </a:lnTo>
                  <a:lnTo>
                    <a:pt x="7255" y="166355"/>
                  </a:lnTo>
                  <a:close/>
                </a:path>
                <a:path w="1318259" h="1257300">
                  <a:moveTo>
                    <a:pt x="1317892" y="166355"/>
                  </a:moveTo>
                  <a:lnTo>
                    <a:pt x="1314090" y="166355"/>
                  </a:lnTo>
                  <a:lnTo>
                    <a:pt x="1314038" y="191755"/>
                  </a:lnTo>
                  <a:lnTo>
                    <a:pt x="1317841" y="191755"/>
                  </a:lnTo>
                  <a:lnTo>
                    <a:pt x="1317892" y="166355"/>
                  </a:lnTo>
                  <a:close/>
                </a:path>
                <a:path w="1318259" h="1257300">
                  <a:moveTo>
                    <a:pt x="7203" y="191755"/>
                  </a:moveTo>
                  <a:lnTo>
                    <a:pt x="2118" y="191755"/>
                  </a:lnTo>
                  <a:lnTo>
                    <a:pt x="2092" y="204455"/>
                  </a:lnTo>
                  <a:lnTo>
                    <a:pt x="7177" y="204455"/>
                  </a:lnTo>
                  <a:lnTo>
                    <a:pt x="7203" y="191755"/>
                  </a:lnTo>
                  <a:close/>
                </a:path>
                <a:path w="1318259" h="1257300">
                  <a:moveTo>
                    <a:pt x="1317841" y="191755"/>
                  </a:moveTo>
                  <a:lnTo>
                    <a:pt x="1314038" y="191755"/>
                  </a:lnTo>
                  <a:lnTo>
                    <a:pt x="1314013" y="204455"/>
                  </a:lnTo>
                  <a:lnTo>
                    <a:pt x="1317815" y="204455"/>
                  </a:lnTo>
                  <a:lnTo>
                    <a:pt x="1317841" y="191755"/>
                  </a:lnTo>
                  <a:close/>
                </a:path>
                <a:path w="1318259" h="1257300">
                  <a:moveTo>
                    <a:pt x="7177" y="204455"/>
                  </a:moveTo>
                  <a:lnTo>
                    <a:pt x="2092" y="204455"/>
                  </a:lnTo>
                  <a:lnTo>
                    <a:pt x="2077" y="212075"/>
                  </a:lnTo>
                  <a:lnTo>
                    <a:pt x="7162" y="212075"/>
                  </a:lnTo>
                  <a:lnTo>
                    <a:pt x="7177" y="204455"/>
                  </a:lnTo>
                  <a:close/>
                </a:path>
                <a:path w="1318259" h="1257300">
                  <a:moveTo>
                    <a:pt x="1317815" y="204455"/>
                  </a:moveTo>
                  <a:lnTo>
                    <a:pt x="1314013" y="204455"/>
                  </a:lnTo>
                  <a:lnTo>
                    <a:pt x="1313997" y="212075"/>
                  </a:lnTo>
                  <a:lnTo>
                    <a:pt x="1317800" y="212075"/>
                  </a:lnTo>
                  <a:lnTo>
                    <a:pt x="1317815" y="204455"/>
                  </a:lnTo>
                  <a:close/>
                </a:path>
                <a:path w="1318259" h="1257300">
                  <a:moveTo>
                    <a:pt x="7162" y="212075"/>
                  </a:moveTo>
                  <a:lnTo>
                    <a:pt x="2077" y="212075"/>
                  </a:lnTo>
                  <a:lnTo>
                    <a:pt x="2051" y="224775"/>
                  </a:lnTo>
                  <a:lnTo>
                    <a:pt x="7136" y="224775"/>
                  </a:lnTo>
                  <a:lnTo>
                    <a:pt x="7162" y="212075"/>
                  </a:lnTo>
                  <a:close/>
                </a:path>
                <a:path w="1318259" h="1257300">
                  <a:moveTo>
                    <a:pt x="1317800" y="212075"/>
                  </a:moveTo>
                  <a:lnTo>
                    <a:pt x="1313997" y="212075"/>
                  </a:lnTo>
                  <a:lnTo>
                    <a:pt x="1313971" y="224775"/>
                  </a:lnTo>
                  <a:lnTo>
                    <a:pt x="1317774" y="224775"/>
                  </a:lnTo>
                  <a:lnTo>
                    <a:pt x="1317800" y="212075"/>
                  </a:lnTo>
                  <a:close/>
                </a:path>
                <a:path w="1318259" h="1257300">
                  <a:moveTo>
                    <a:pt x="7136" y="224775"/>
                  </a:moveTo>
                  <a:lnTo>
                    <a:pt x="2051" y="224775"/>
                  </a:lnTo>
                  <a:lnTo>
                    <a:pt x="2041" y="229855"/>
                  </a:lnTo>
                  <a:lnTo>
                    <a:pt x="7126" y="229855"/>
                  </a:lnTo>
                  <a:lnTo>
                    <a:pt x="7136" y="224775"/>
                  </a:lnTo>
                  <a:close/>
                </a:path>
                <a:path w="1318259" h="1257300">
                  <a:moveTo>
                    <a:pt x="1317774" y="224775"/>
                  </a:moveTo>
                  <a:lnTo>
                    <a:pt x="1313971" y="224775"/>
                  </a:lnTo>
                  <a:lnTo>
                    <a:pt x="1313961" y="229855"/>
                  </a:lnTo>
                  <a:lnTo>
                    <a:pt x="1317764" y="229855"/>
                  </a:lnTo>
                  <a:lnTo>
                    <a:pt x="1317774" y="224775"/>
                  </a:lnTo>
                  <a:close/>
                </a:path>
                <a:path w="1318259" h="1257300">
                  <a:moveTo>
                    <a:pt x="7126" y="229855"/>
                  </a:moveTo>
                  <a:lnTo>
                    <a:pt x="2041" y="229855"/>
                  </a:lnTo>
                  <a:lnTo>
                    <a:pt x="2025" y="237475"/>
                  </a:lnTo>
                  <a:lnTo>
                    <a:pt x="7110" y="237475"/>
                  </a:lnTo>
                  <a:lnTo>
                    <a:pt x="7126" y="229855"/>
                  </a:lnTo>
                  <a:close/>
                </a:path>
                <a:path w="1318259" h="1257300">
                  <a:moveTo>
                    <a:pt x="1317764" y="229855"/>
                  </a:moveTo>
                  <a:lnTo>
                    <a:pt x="1313961" y="229855"/>
                  </a:lnTo>
                  <a:lnTo>
                    <a:pt x="1313945" y="237475"/>
                  </a:lnTo>
                  <a:lnTo>
                    <a:pt x="1317748" y="237475"/>
                  </a:lnTo>
                  <a:lnTo>
                    <a:pt x="1317764" y="229855"/>
                  </a:lnTo>
                  <a:close/>
                </a:path>
                <a:path w="1318259" h="1257300">
                  <a:moveTo>
                    <a:pt x="7110" y="237475"/>
                  </a:moveTo>
                  <a:lnTo>
                    <a:pt x="2025" y="237475"/>
                  </a:lnTo>
                  <a:lnTo>
                    <a:pt x="2000" y="250175"/>
                  </a:lnTo>
                  <a:lnTo>
                    <a:pt x="7084" y="250175"/>
                  </a:lnTo>
                  <a:lnTo>
                    <a:pt x="7110" y="237475"/>
                  </a:lnTo>
                  <a:close/>
                </a:path>
                <a:path w="1318259" h="1257300">
                  <a:moveTo>
                    <a:pt x="1317748" y="237475"/>
                  </a:moveTo>
                  <a:lnTo>
                    <a:pt x="1313945" y="237475"/>
                  </a:lnTo>
                  <a:lnTo>
                    <a:pt x="1313919" y="250175"/>
                  </a:lnTo>
                  <a:lnTo>
                    <a:pt x="1317723" y="250175"/>
                  </a:lnTo>
                  <a:lnTo>
                    <a:pt x="1317748" y="237475"/>
                  </a:lnTo>
                  <a:close/>
                </a:path>
                <a:path w="1318259" h="1257300">
                  <a:moveTo>
                    <a:pt x="7084" y="250175"/>
                  </a:moveTo>
                  <a:lnTo>
                    <a:pt x="2000" y="250175"/>
                  </a:lnTo>
                  <a:lnTo>
                    <a:pt x="1989" y="255255"/>
                  </a:lnTo>
                  <a:lnTo>
                    <a:pt x="7074" y="255255"/>
                  </a:lnTo>
                  <a:lnTo>
                    <a:pt x="7084" y="250175"/>
                  </a:lnTo>
                  <a:close/>
                </a:path>
                <a:path w="1318259" h="1257300">
                  <a:moveTo>
                    <a:pt x="1317723" y="250175"/>
                  </a:moveTo>
                  <a:lnTo>
                    <a:pt x="1313919" y="250175"/>
                  </a:lnTo>
                  <a:lnTo>
                    <a:pt x="1313909" y="255255"/>
                  </a:lnTo>
                  <a:lnTo>
                    <a:pt x="1317712" y="255255"/>
                  </a:lnTo>
                  <a:lnTo>
                    <a:pt x="1317723" y="250175"/>
                  </a:lnTo>
                  <a:close/>
                </a:path>
                <a:path w="1318259" h="1257300">
                  <a:moveTo>
                    <a:pt x="7074" y="255255"/>
                  </a:moveTo>
                  <a:lnTo>
                    <a:pt x="1989" y="255255"/>
                  </a:lnTo>
                  <a:lnTo>
                    <a:pt x="1974" y="262875"/>
                  </a:lnTo>
                  <a:lnTo>
                    <a:pt x="7058" y="262875"/>
                  </a:lnTo>
                  <a:lnTo>
                    <a:pt x="7074" y="255255"/>
                  </a:lnTo>
                  <a:close/>
                </a:path>
                <a:path w="1318259" h="1257300">
                  <a:moveTo>
                    <a:pt x="1317712" y="255255"/>
                  </a:moveTo>
                  <a:lnTo>
                    <a:pt x="1313909" y="255255"/>
                  </a:lnTo>
                  <a:lnTo>
                    <a:pt x="1313894" y="262875"/>
                  </a:lnTo>
                  <a:lnTo>
                    <a:pt x="1317697" y="262875"/>
                  </a:lnTo>
                  <a:lnTo>
                    <a:pt x="1317712" y="255255"/>
                  </a:lnTo>
                  <a:close/>
                </a:path>
                <a:path w="1318259" h="1257300">
                  <a:moveTo>
                    <a:pt x="7058" y="262875"/>
                  </a:moveTo>
                  <a:lnTo>
                    <a:pt x="1974" y="262875"/>
                  </a:lnTo>
                  <a:lnTo>
                    <a:pt x="1964" y="267955"/>
                  </a:lnTo>
                  <a:lnTo>
                    <a:pt x="7048" y="267955"/>
                  </a:lnTo>
                  <a:lnTo>
                    <a:pt x="7058" y="262875"/>
                  </a:lnTo>
                  <a:close/>
                </a:path>
                <a:path w="1318259" h="1257300">
                  <a:moveTo>
                    <a:pt x="1317697" y="262875"/>
                  </a:moveTo>
                  <a:lnTo>
                    <a:pt x="1313894" y="262875"/>
                  </a:lnTo>
                  <a:lnTo>
                    <a:pt x="1313883" y="267955"/>
                  </a:lnTo>
                  <a:lnTo>
                    <a:pt x="1317687" y="267955"/>
                  </a:lnTo>
                  <a:lnTo>
                    <a:pt x="1317697" y="262875"/>
                  </a:lnTo>
                  <a:close/>
                </a:path>
                <a:path w="1318259" h="1257300">
                  <a:moveTo>
                    <a:pt x="7048" y="267955"/>
                  </a:moveTo>
                  <a:lnTo>
                    <a:pt x="1964" y="267955"/>
                  </a:lnTo>
                  <a:lnTo>
                    <a:pt x="1922" y="288275"/>
                  </a:lnTo>
                  <a:lnTo>
                    <a:pt x="7007" y="288275"/>
                  </a:lnTo>
                  <a:lnTo>
                    <a:pt x="7048" y="267955"/>
                  </a:lnTo>
                  <a:close/>
                </a:path>
                <a:path w="1318259" h="1257300">
                  <a:moveTo>
                    <a:pt x="1317687" y="267955"/>
                  </a:moveTo>
                  <a:lnTo>
                    <a:pt x="1313883" y="267955"/>
                  </a:lnTo>
                  <a:lnTo>
                    <a:pt x="1313842" y="288275"/>
                  </a:lnTo>
                  <a:lnTo>
                    <a:pt x="1317646" y="288275"/>
                  </a:lnTo>
                  <a:lnTo>
                    <a:pt x="1317687" y="267955"/>
                  </a:lnTo>
                  <a:close/>
                </a:path>
                <a:path w="1318259" h="1257300">
                  <a:moveTo>
                    <a:pt x="7007" y="288275"/>
                  </a:moveTo>
                  <a:lnTo>
                    <a:pt x="1922" y="288275"/>
                  </a:lnTo>
                  <a:lnTo>
                    <a:pt x="1910" y="294625"/>
                  </a:lnTo>
                  <a:lnTo>
                    <a:pt x="6994" y="294625"/>
                  </a:lnTo>
                  <a:lnTo>
                    <a:pt x="7007" y="288275"/>
                  </a:lnTo>
                  <a:close/>
                </a:path>
                <a:path w="1318259" h="1257300">
                  <a:moveTo>
                    <a:pt x="1317646" y="288275"/>
                  </a:moveTo>
                  <a:lnTo>
                    <a:pt x="1313842" y="288275"/>
                  </a:lnTo>
                  <a:lnTo>
                    <a:pt x="1313829" y="294625"/>
                  </a:lnTo>
                  <a:lnTo>
                    <a:pt x="1317633" y="294625"/>
                  </a:lnTo>
                  <a:lnTo>
                    <a:pt x="1317646" y="288275"/>
                  </a:lnTo>
                  <a:close/>
                </a:path>
                <a:path w="1318259" h="1257300">
                  <a:moveTo>
                    <a:pt x="6994" y="294625"/>
                  </a:moveTo>
                  <a:lnTo>
                    <a:pt x="1910" y="294625"/>
                  </a:lnTo>
                  <a:lnTo>
                    <a:pt x="1897" y="300975"/>
                  </a:lnTo>
                  <a:lnTo>
                    <a:pt x="6981" y="300975"/>
                  </a:lnTo>
                  <a:lnTo>
                    <a:pt x="6994" y="294625"/>
                  </a:lnTo>
                  <a:close/>
                </a:path>
                <a:path w="1318259" h="1257300">
                  <a:moveTo>
                    <a:pt x="1317633" y="294625"/>
                  </a:moveTo>
                  <a:lnTo>
                    <a:pt x="1313829" y="294625"/>
                  </a:lnTo>
                  <a:lnTo>
                    <a:pt x="1313816" y="300975"/>
                  </a:lnTo>
                  <a:lnTo>
                    <a:pt x="1317620" y="300975"/>
                  </a:lnTo>
                  <a:lnTo>
                    <a:pt x="1317633" y="294625"/>
                  </a:lnTo>
                  <a:close/>
                </a:path>
                <a:path w="1318259" h="1257300">
                  <a:moveTo>
                    <a:pt x="6981" y="300975"/>
                  </a:moveTo>
                  <a:lnTo>
                    <a:pt x="1897" y="300975"/>
                  </a:lnTo>
                  <a:lnTo>
                    <a:pt x="1884" y="307325"/>
                  </a:lnTo>
                  <a:lnTo>
                    <a:pt x="6968" y="307325"/>
                  </a:lnTo>
                  <a:lnTo>
                    <a:pt x="6981" y="300975"/>
                  </a:lnTo>
                  <a:close/>
                </a:path>
                <a:path w="1318259" h="1257300">
                  <a:moveTo>
                    <a:pt x="1317620" y="300975"/>
                  </a:moveTo>
                  <a:lnTo>
                    <a:pt x="1313816" y="300975"/>
                  </a:lnTo>
                  <a:lnTo>
                    <a:pt x="1313803" y="307325"/>
                  </a:lnTo>
                  <a:lnTo>
                    <a:pt x="1317607" y="307325"/>
                  </a:lnTo>
                  <a:lnTo>
                    <a:pt x="1317620" y="300975"/>
                  </a:lnTo>
                  <a:close/>
                </a:path>
                <a:path w="1318259" h="1257300">
                  <a:moveTo>
                    <a:pt x="6968" y="307325"/>
                  </a:moveTo>
                  <a:lnTo>
                    <a:pt x="1884" y="307325"/>
                  </a:lnTo>
                  <a:lnTo>
                    <a:pt x="1871" y="313675"/>
                  </a:lnTo>
                  <a:lnTo>
                    <a:pt x="6955" y="313675"/>
                  </a:lnTo>
                  <a:lnTo>
                    <a:pt x="6968" y="307325"/>
                  </a:lnTo>
                  <a:close/>
                </a:path>
                <a:path w="1318259" h="1257300">
                  <a:moveTo>
                    <a:pt x="1317607" y="307325"/>
                  </a:moveTo>
                  <a:lnTo>
                    <a:pt x="1313803" y="307325"/>
                  </a:lnTo>
                  <a:lnTo>
                    <a:pt x="1313790" y="313675"/>
                  </a:lnTo>
                  <a:lnTo>
                    <a:pt x="1317594" y="313675"/>
                  </a:lnTo>
                  <a:lnTo>
                    <a:pt x="1317607" y="307325"/>
                  </a:lnTo>
                  <a:close/>
                </a:path>
                <a:path w="1318259" h="1257300">
                  <a:moveTo>
                    <a:pt x="6955" y="313675"/>
                  </a:moveTo>
                  <a:lnTo>
                    <a:pt x="1871" y="313675"/>
                  </a:lnTo>
                  <a:lnTo>
                    <a:pt x="1861" y="318755"/>
                  </a:lnTo>
                  <a:lnTo>
                    <a:pt x="6945" y="318755"/>
                  </a:lnTo>
                  <a:lnTo>
                    <a:pt x="6955" y="313675"/>
                  </a:lnTo>
                  <a:close/>
                </a:path>
                <a:path w="1318259" h="1257300">
                  <a:moveTo>
                    <a:pt x="1317594" y="313675"/>
                  </a:moveTo>
                  <a:lnTo>
                    <a:pt x="1313790" y="313675"/>
                  </a:lnTo>
                  <a:lnTo>
                    <a:pt x="1313780" y="318755"/>
                  </a:lnTo>
                  <a:lnTo>
                    <a:pt x="1317584" y="318755"/>
                  </a:lnTo>
                  <a:lnTo>
                    <a:pt x="1317594" y="313675"/>
                  </a:lnTo>
                  <a:close/>
                </a:path>
                <a:path w="1318259" h="1257300">
                  <a:moveTo>
                    <a:pt x="6945" y="318755"/>
                  </a:moveTo>
                  <a:lnTo>
                    <a:pt x="1861" y="318755"/>
                  </a:lnTo>
                  <a:lnTo>
                    <a:pt x="1833" y="332725"/>
                  </a:lnTo>
                  <a:lnTo>
                    <a:pt x="6916" y="332725"/>
                  </a:lnTo>
                  <a:lnTo>
                    <a:pt x="6945" y="318755"/>
                  </a:lnTo>
                  <a:close/>
                </a:path>
                <a:path w="1318259" h="1257300">
                  <a:moveTo>
                    <a:pt x="1317584" y="318755"/>
                  </a:moveTo>
                  <a:lnTo>
                    <a:pt x="1313780" y="318755"/>
                  </a:lnTo>
                  <a:lnTo>
                    <a:pt x="1313751" y="332725"/>
                  </a:lnTo>
                  <a:lnTo>
                    <a:pt x="1317556" y="332725"/>
                  </a:lnTo>
                  <a:lnTo>
                    <a:pt x="1317584" y="318755"/>
                  </a:lnTo>
                  <a:close/>
                </a:path>
                <a:path w="1318259" h="1257300">
                  <a:moveTo>
                    <a:pt x="6916" y="332725"/>
                  </a:moveTo>
                  <a:lnTo>
                    <a:pt x="1833" y="332725"/>
                  </a:lnTo>
                  <a:lnTo>
                    <a:pt x="1822" y="337805"/>
                  </a:lnTo>
                  <a:lnTo>
                    <a:pt x="6906" y="337805"/>
                  </a:lnTo>
                  <a:lnTo>
                    <a:pt x="6916" y="332725"/>
                  </a:lnTo>
                  <a:close/>
                </a:path>
                <a:path w="1318259" h="1257300">
                  <a:moveTo>
                    <a:pt x="1317556" y="332725"/>
                  </a:moveTo>
                  <a:lnTo>
                    <a:pt x="1313751" y="332725"/>
                  </a:lnTo>
                  <a:lnTo>
                    <a:pt x="1313741" y="337805"/>
                  </a:lnTo>
                  <a:lnTo>
                    <a:pt x="1317545" y="337805"/>
                  </a:lnTo>
                  <a:lnTo>
                    <a:pt x="1317556" y="332725"/>
                  </a:lnTo>
                  <a:close/>
                </a:path>
                <a:path w="1318259" h="1257300">
                  <a:moveTo>
                    <a:pt x="6906" y="337805"/>
                  </a:moveTo>
                  <a:lnTo>
                    <a:pt x="1822" y="337805"/>
                  </a:lnTo>
                  <a:lnTo>
                    <a:pt x="1809" y="344155"/>
                  </a:lnTo>
                  <a:lnTo>
                    <a:pt x="6893" y="344155"/>
                  </a:lnTo>
                  <a:lnTo>
                    <a:pt x="6906" y="337805"/>
                  </a:lnTo>
                  <a:close/>
                </a:path>
                <a:path w="1318259" h="1257300">
                  <a:moveTo>
                    <a:pt x="1317545" y="337805"/>
                  </a:moveTo>
                  <a:lnTo>
                    <a:pt x="1313741" y="337805"/>
                  </a:lnTo>
                  <a:lnTo>
                    <a:pt x="1313728" y="344155"/>
                  </a:lnTo>
                  <a:lnTo>
                    <a:pt x="1317533" y="344155"/>
                  </a:lnTo>
                  <a:lnTo>
                    <a:pt x="1317545" y="337805"/>
                  </a:lnTo>
                  <a:close/>
                </a:path>
                <a:path w="1318259" h="1257300">
                  <a:moveTo>
                    <a:pt x="6893" y="344155"/>
                  </a:moveTo>
                  <a:lnTo>
                    <a:pt x="1809" y="344155"/>
                  </a:lnTo>
                  <a:lnTo>
                    <a:pt x="1575" y="459725"/>
                  </a:lnTo>
                  <a:lnTo>
                    <a:pt x="6658" y="459725"/>
                  </a:lnTo>
                  <a:lnTo>
                    <a:pt x="6893" y="344155"/>
                  </a:lnTo>
                  <a:close/>
                </a:path>
                <a:path w="1318259" h="1257300">
                  <a:moveTo>
                    <a:pt x="1317533" y="344155"/>
                  </a:moveTo>
                  <a:lnTo>
                    <a:pt x="1313728" y="344155"/>
                  </a:lnTo>
                  <a:lnTo>
                    <a:pt x="1313493" y="459725"/>
                  </a:lnTo>
                  <a:lnTo>
                    <a:pt x="1317299" y="459725"/>
                  </a:lnTo>
                  <a:lnTo>
                    <a:pt x="1317533" y="344155"/>
                  </a:lnTo>
                  <a:close/>
                </a:path>
                <a:path w="1318259" h="1257300">
                  <a:moveTo>
                    <a:pt x="6658" y="459725"/>
                  </a:moveTo>
                  <a:lnTo>
                    <a:pt x="1575" y="459725"/>
                  </a:lnTo>
                  <a:lnTo>
                    <a:pt x="1447" y="523225"/>
                  </a:lnTo>
                  <a:lnTo>
                    <a:pt x="6528" y="523225"/>
                  </a:lnTo>
                  <a:lnTo>
                    <a:pt x="6658" y="459725"/>
                  </a:lnTo>
                  <a:close/>
                </a:path>
                <a:path w="1318259" h="1257300">
                  <a:moveTo>
                    <a:pt x="1317299" y="459725"/>
                  </a:moveTo>
                  <a:lnTo>
                    <a:pt x="1313493" y="459725"/>
                  </a:lnTo>
                  <a:lnTo>
                    <a:pt x="1313363" y="523225"/>
                  </a:lnTo>
                  <a:lnTo>
                    <a:pt x="1317171" y="523225"/>
                  </a:lnTo>
                  <a:lnTo>
                    <a:pt x="1317299" y="459725"/>
                  </a:lnTo>
                  <a:close/>
                </a:path>
                <a:path w="1318259" h="1257300">
                  <a:moveTo>
                    <a:pt x="6528" y="523225"/>
                  </a:moveTo>
                  <a:lnTo>
                    <a:pt x="1447" y="523225"/>
                  </a:lnTo>
                  <a:lnTo>
                    <a:pt x="1305" y="593075"/>
                  </a:lnTo>
                  <a:lnTo>
                    <a:pt x="6386" y="593075"/>
                  </a:lnTo>
                  <a:lnTo>
                    <a:pt x="6528" y="523225"/>
                  </a:lnTo>
                  <a:close/>
                </a:path>
                <a:path w="1318259" h="1257300">
                  <a:moveTo>
                    <a:pt x="1317171" y="523225"/>
                  </a:moveTo>
                  <a:lnTo>
                    <a:pt x="1313363" y="523225"/>
                  </a:lnTo>
                  <a:lnTo>
                    <a:pt x="1313221" y="593075"/>
                  </a:lnTo>
                  <a:lnTo>
                    <a:pt x="1317029" y="593075"/>
                  </a:lnTo>
                  <a:lnTo>
                    <a:pt x="1317171" y="523225"/>
                  </a:lnTo>
                  <a:close/>
                </a:path>
                <a:path w="1318259" h="1257300">
                  <a:moveTo>
                    <a:pt x="6386" y="593075"/>
                  </a:moveTo>
                  <a:lnTo>
                    <a:pt x="1305" y="593075"/>
                  </a:lnTo>
                  <a:lnTo>
                    <a:pt x="1038" y="725155"/>
                  </a:lnTo>
                  <a:lnTo>
                    <a:pt x="6117" y="725155"/>
                  </a:lnTo>
                  <a:lnTo>
                    <a:pt x="6386" y="593075"/>
                  </a:lnTo>
                  <a:close/>
                </a:path>
                <a:path w="1318259" h="1257300">
                  <a:moveTo>
                    <a:pt x="1317029" y="593075"/>
                  </a:moveTo>
                  <a:lnTo>
                    <a:pt x="1313221" y="593075"/>
                  </a:lnTo>
                  <a:lnTo>
                    <a:pt x="1312952" y="725155"/>
                  </a:lnTo>
                  <a:lnTo>
                    <a:pt x="1316762" y="725155"/>
                  </a:lnTo>
                  <a:lnTo>
                    <a:pt x="1317029" y="593075"/>
                  </a:lnTo>
                  <a:close/>
                </a:path>
                <a:path w="1318259" h="1257300">
                  <a:moveTo>
                    <a:pt x="6117" y="725155"/>
                  </a:moveTo>
                  <a:lnTo>
                    <a:pt x="1038" y="725155"/>
                  </a:lnTo>
                  <a:lnTo>
                    <a:pt x="660" y="911845"/>
                  </a:lnTo>
                  <a:lnTo>
                    <a:pt x="5737" y="911845"/>
                  </a:lnTo>
                  <a:lnTo>
                    <a:pt x="6117" y="725155"/>
                  </a:lnTo>
                  <a:close/>
                </a:path>
                <a:path w="1318259" h="1257300">
                  <a:moveTo>
                    <a:pt x="1316762" y="725155"/>
                  </a:moveTo>
                  <a:lnTo>
                    <a:pt x="1312952" y="725155"/>
                  </a:lnTo>
                  <a:lnTo>
                    <a:pt x="1312572" y="911845"/>
                  </a:lnTo>
                  <a:lnTo>
                    <a:pt x="1316385" y="911845"/>
                  </a:lnTo>
                  <a:lnTo>
                    <a:pt x="1316762" y="725155"/>
                  </a:lnTo>
                  <a:close/>
                </a:path>
                <a:path w="1318259" h="1257300">
                  <a:moveTo>
                    <a:pt x="5737" y="911845"/>
                  </a:moveTo>
                  <a:lnTo>
                    <a:pt x="660" y="911845"/>
                  </a:lnTo>
                  <a:lnTo>
                    <a:pt x="614" y="934705"/>
                  </a:lnTo>
                  <a:lnTo>
                    <a:pt x="5690" y="934705"/>
                  </a:lnTo>
                  <a:lnTo>
                    <a:pt x="5737" y="911845"/>
                  </a:lnTo>
                  <a:close/>
                </a:path>
                <a:path w="1318259" h="1257300">
                  <a:moveTo>
                    <a:pt x="1316385" y="911845"/>
                  </a:moveTo>
                  <a:lnTo>
                    <a:pt x="1312572" y="911845"/>
                  </a:lnTo>
                  <a:lnTo>
                    <a:pt x="1312525" y="934705"/>
                  </a:lnTo>
                  <a:lnTo>
                    <a:pt x="1316338" y="934705"/>
                  </a:lnTo>
                  <a:lnTo>
                    <a:pt x="1316385" y="911845"/>
                  </a:lnTo>
                  <a:close/>
                </a:path>
                <a:path w="1318259" h="1257300">
                  <a:moveTo>
                    <a:pt x="5690" y="934705"/>
                  </a:moveTo>
                  <a:lnTo>
                    <a:pt x="614" y="934705"/>
                  </a:lnTo>
                  <a:lnTo>
                    <a:pt x="609" y="937245"/>
                  </a:lnTo>
                  <a:lnTo>
                    <a:pt x="5685" y="937245"/>
                  </a:lnTo>
                  <a:lnTo>
                    <a:pt x="5690" y="934705"/>
                  </a:lnTo>
                  <a:close/>
                </a:path>
                <a:path w="1318259" h="1257300">
                  <a:moveTo>
                    <a:pt x="1316338" y="934705"/>
                  </a:moveTo>
                  <a:lnTo>
                    <a:pt x="1312525" y="934705"/>
                  </a:lnTo>
                  <a:lnTo>
                    <a:pt x="1312520" y="937245"/>
                  </a:lnTo>
                  <a:lnTo>
                    <a:pt x="1316333" y="937245"/>
                  </a:lnTo>
                  <a:lnTo>
                    <a:pt x="1316338" y="934705"/>
                  </a:lnTo>
                  <a:close/>
                </a:path>
                <a:path w="1318259" h="1257300">
                  <a:moveTo>
                    <a:pt x="5685" y="937245"/>
                  </a:moveTo>
                  <a:lnTo>
                    <a:pt x="609" y="937245"/>
                  </a:lnTo>
                  <a:lnTo>
                    <a:pt x="601" y="941055"/>
                  </a:lnTo>
                  <a:lnTo>
                    <a:pt x="5677" y="941055"/>
                  </a:lnTo>
                  <a:lnTo>
                    <a:pt x="5685" y="937245"/>
                  </a:lnTo>
                  <a:close/>
                </a:path>
                <a:path w="1318259" h="1257300">
                  <a:moveTo>
                    <a:pt x="1316333" y="937245"/>
                  </a:moveTo>
                  <a:lnTo>
                    <a:pt x="1312520" y="937245"/>
                  </a:lnTo>
                  <a:lnTo>
                    <a:pt x="1312512" y="941055"/>
                  </a:lnTo>
                  <a:lnTo>
                    <a:pt x="1316326" y="941055"/>
                  </a:lnTo>
                  <a:lnTo>
                    <a:pt x="1316333" y="937245"/>
                  </a:lnTo>
                  <a:close/>
                </a:path>
                <a:path w="1318259" h="1257300">
                  <a:moveTo>
                    <a:pt x="5677" y="941055"/>
                  </a:moveTo>
                  <a:lnTo>
                    <a:pt x="601" y="941055"/>
                  </a:lnTo>
                  <a:lnTo>
                    <a:pt x="447" y="1017255"/>
                  </a:lnTo>
                  <a:lnTo>
                    <a:pt x="5522" y="1017255"/>
                  </a:lnTo>
                  <a:lnTo>
                    <a:pt x="5677" y="941055"/>
                  </a:lnTo>
                  <a:close/>
                </a:path>
                <a:path w="1318259" h="1257300">
                  <a:moveTo>
                    <a:pt x="1316326" y="941055"/>
                  </a:moveTo>
                  <a:lnTo>
                    <a:pt x="1312512" y="941055"/>
                  </a:lnTo>
                  <a:lnTo>
                    <a:pt x="1312357" y="1017255"/>
                  </a:lnTo>
                  <a:lnTo>
                    <a:pt x="1316171" y="1017255"/>
                  </a:lnTo>
                  <a:lnTo>
                    <a:pt x="1316326" y="941055"/>
                  </a:lnTo>
                  <a:close/>
                </a:path>
                <a:path w="1318259" h="1257300">
                  <a:moveTo>
                    <a:pt x="5522" y="1017255"/>
                  </a:moveTo>
                  <a:lnTo>
                    <a:pt x="447" y="1017255"/>
                  </a:lnTo>
                  <a:lnTo>
                    <a:pt x="442" y="1019795"/>
                  </a:lnTo>
                  <a:lnTo>
                    <a:pt x="5517" y="1019795"/>
                  </a:lnTo>
                  <a:lnTo>
                    <a:pt x="5522" y="1017255"/>
                  </a:lnTo>
                  <a:close/>
                </a:path>
                <a:path w="1318259" h="1257300">
                  <a:moveTo>
                    <a:pt x="1316171" y="1017255"/>
                  </a:moveTo>
                  <a:lnTo>
                    <a:pt x="1312357" y="1017255"/>
                  </a:lnTo>
                  <a:lnTo>
                    <a:pt x="1312352" y="1019795"/>
                  </a:lnTo>
                  <a:lnTo>
                    <a:pt x="1316166" y="1019795"/>
                  </a:lnTo>
                  <a:lnTo>
                    <a:pt x="1316171" y="1017255"/>
                  </a:lnTo>
                  <a:close/>
                </a:path>
                <a:path w="1318259" h="1257300">
                  <a:moveTo>
                    <a:pt x="5517" y="1019795"/>
                  </a:moveTo>
                  <a:lnTo>
                    <a:pt x="442" y="1019795"/>
                  </a:lnTo>
                  <a:lnTo>
                    <a:pt x="434" y="1023605"/>
                  </a:lnTo>
                  <a:lnTo>
                    <a:pt x="5509" y="1023605"/>
                  </a:lnTo>
                  <a:lnTo>
                    <a:pt x="5517" y="1019795"/>
                  </a:lnTo>
                  <a:close/>
                </a:path>
                <a:path w="1318259" h="1257300">
                  <a:moveTo>
                    <a:pt x="1316166" y="1019795"/>
                  </a:moveTo>
                  <a:lnTo>
                    <a:pt x="1312352" y="1019795"/>
                  </a:lnTo>
                  <a:lnTo>
                    <a:pt x="1312344" y="1023605"/>
                  </a:lnTo>
                  <a:lnTo>
                    <a:pt x="1316159" y="1023605"/>
                  </a:lnTo>
                  <a:lnTo>
                    <a:pt x="1316166" y="1019795"/>
                  </a:lnTo>
                  <a:close/>
                </a:path>
                <a:path w="1318259" h="1257300">
                  <a:moveTo>
                    <a:pt x="5509" y="1023605"/>
                  </a:moveTo>
                  <a:lnTo>
                    <a:pt x="434" y="1023605"/>
                  </a:lnTo>
                  <a:lnTo>
                    <a:pt x="357" y="1061705"/>
                  </a:lnTo>
                  <a:lnTo>
                    <a:pt x="5431" y="1061705"/>
                  </a:lnTo>
                  <a:lnTo>
                    <a:pt x="5509" y="1023605"/>
                  </a:lnTo>
                  <a:close/>
                </a:path>
                <a:path w="1318259" h="1257300">
                  <a:moveTo>
                    <a:pt x="1316159" y="1023605"/>
                  </a:moveTo>
                  <a:lnTo>
                    <a:pt x="1312344" y="1023605"/>
                  </a:lnTo>
                  <a:lnTo>
                    <a:pt x="1312267" y="1061705"/>
                  </a:lnTo>
                  <a:lnTo>
                    <a:pt x="1316082" y="1061705"/>
                  </a:lnTo>
                  <a:lnTo>
                    <a:pt x="1316159" y="1023605"/>
                  </a:lnTo>
                  <a:close/>
                </a:path>
                <a:path w="1318259" h="1257300">
                  <a:moveTo>
                    <a:pt x="5431" y="1061705"/>
                  </a:moveTo>
                  <a:lnTo>
                    <a:pt x="357" y="1061705"/>
                  </a:lnTo>
                  <a:lnTo>
                    <a:pt x="344" y="1068055"/>
                  </a:lnTo>
                  <a:lnTo>
                    <a:pt x="5419" y="1068055"/>
                  </a:lnTo>
                  <a:lnTo>
                    <a:pt x="5431" y="1061705"/>
                  </a:lnTo>
                  <a:close/>
                </a:path>
                <a:path w="1318259" h="1257300">
                  <a:moveTo>
                    <a:pt x="1316082" y="1061705"/>
                  </a:moveTo>
                  <a:lnTo>
                    <a:pt x="1312267" y="1061705"/>
                  </a:lnTo>
                  <a:lnTo>
                    <a:pt x="1312254" y="1068055"/>
                  </a:lnTo>
                  <a:lnTo>
                    <a:pt x="1316069" y="1068055"/>
                  </a:lnTo>
                  <a:lnTo>
                    <a:pt x="1316082" y="1061705"/>
                  </a:lnTo>
                  <a:close/>
                </a:path>
                <a:path w="1318259" h="1257300">
                  <a:moveTo>
                    <a:pt x="5419" y="1068055"/>
                  </a:moveTo>
                  <a:lnTo>
                    <a:pt x="344" y="1068055"/>
                  </a:lnTo>
                  <a:lnTo>
                    <a:pt x="331" y="1074405"/>
                  </a:lnTo>
                  <a:lnTo>
                    <a:pt x="5406" y="1074405"/>
                  </a:lnTo>
                  <a:lnTo>
                    <a:pt x="5419" y="1068055"/>
                  </a:lnTo>
                  <a:close/>
                </a:path>
                <a:path w="1318259" h="1257300">
                  <a:moveTo>
                    <a:pt x="1316069" y="1068055"/>
                  </a:moveTo>
                  <a:lnTo>
                    <a:pt x="1312254" y="1068055"/>
                  </a:lnTo>
                  <a:lnTo>
                    <a:pt x="1312241" y="1074405"/>
                  </a:lnTo>
                  <a:lnTo>
                    <a:pt x="1316056" y="1074405"/>
                  </a:lnTo>
                  <a:lnTo>
                    <a:pt x="1316069" y="1068055"/>
                  </a:lnTo>
                  <a:close/>
                </a:path>
                <a:path w="1318259" h="1257300">
                  <a:moveTo>
                    <a:pt x="5406" y="1074405"/>
                  </a:moveTo>
                  <a:lnTo>
                    <a:pt x="331" y="1074405"/>
                  </a:lnTo>
                  <a:lnTo>
                    <a:pt x="228" y="1125205"/>
                  </a:lnTo>
                  <a:lnTo>
                    <a:pt x="5302" y="1125205"/>
                  </a:lnTo>
                  <a:lnTo>
                    <a:pt x="5406" y="1074405"/>
                  </a:lnTo>
                  <a:close/>
                </a:path>
                <a:path w="1318259" h="1257300">
                  <a:moveTo>
                    <a:pt x="1316056" y="1074405"/>
                  </a:moveTo>
                  <a:lnTo>
                    <a:pt x="1312241" y="1074405"/>
                  </a:lnTo>
                  <a:lnTo>
                    <a:pt x="1312137" y="1125205"/>
                  </a:lnTo>
                  <a:lnTo>
                    <a:pt x="1315953" y="1125205"/>
                  </a:lnTo>
                  <a:lnTo>
                    <a:pt x="1316056" y="1074405"/>
                  </a:lnTo>
                  <a:close/>
                </a:path>
                <a:path w="1318259" h="1257300">
                  <a:moveTo>
                    <a:pt x="5302" y="1125205"/>
                  </a:moveTo>
                  <a:lnTo>
                    <a:pt x="228" y="1125205"/>
                  </a:lnTo>
                  <a:lnTo>
                    <a:pt x="215" y="1131555"/>
                  </a:lnTo>
                  <a:lnTo>
                    <a:pt x="5289" y="1131555"/>
                  </a:lnTo>
                  <a:lnTo>
                    <a:pt x="5302" y="1125205"/>
                  </a:lnTo>
                  <a:close/>
                </a:path>
                <a:path w="1318259" h="1257300">
                  <a:moveTo>
                    <a:pt x="1315953" y="1125205"/>
                  </a:moveTo>
                  <a:lnTo>
                    <a:pt x="1312137" y="1125205"/>
                  </a:lnTo>
                  <a:lnTo>
                    <a:pt x="1312124" y="1131555"/>
                  </a:lnTo>
                  <a:lnTo>
                    <a:pt x="1315940" y="1131555"/>
                  </a:lnTo>
                  <a:lnTo>
                    <a:pt x="1315953" y="1125205"/>
                  </a:lnTo>
                  <a:close/>
                </a:path>
                <a:path w="1318259" h="1257300">
                  <a:moveTo>
                    <a:pt x="5289" y="1131555"/>
                  </a:moveTo>
                  <a:lnTo>
                    <a:pt x="215" y="1131555"/>
                  </a:lnTo>
                  <a:lnTo>
                    <a:pt x="210" y="1134095"/>
                  </a:lnTo>
                  <a:lnTo>
                    <a:pt x="5284" y="1134095"/>
                  </a:lnTo>
                  <a:lnTo>
                    <a:pt x="5289" y="1131555"/>
                  </a:lnTo>
                  <a:close/>
                </a:path>
                <a:path w="1318259" h="1257300">
                  <a:moveTo>
                    <a:pt x="1315940" y="1131555"/>
                  </a:moveTo>
                  <a:lnTo>
                    <a:pt x="1312124" y="1131555"/>
                  </a:lnTo>
                  <a:lnTo>
                    <a:pt x="1312119" y="1134095"/>
                  </a:lnTo>
                  <a:lnTo>
                    <a:pt x="1315935" y="1134095"/>
                  </a:lnTo>
                  <a:lnTo>
                    <a:pt x="1315940" y="1131555"/>
                  </a:lnTo>
                  <a:close/>
                </a:path>
                <a:path w="1318259" h="1257300">
                  <a:moveTo>
                    <a:pt x="5284" y="1134095"/>
                  </a:moveTo>
                  <a:lnTo>
                    <a:pt x="210" y="1134095"/>
                  </a:lnTo>
                  <a:lnTo>
                    <a:pt x="203" y="1137905"/>
                  </a:lnTo>
                  <a:lnTo>
                    <a:pt x="5276" y="1137905"/>
                  </a:lnTo>
                  <a:lnTo>
                    <a:pt x="5284" y="1134095"/>
                  </a:lnTo>
                  <a:close/>
                </a:path>
                <a:path w="1318259" h="1257300">
                  <a:moveTo>
                    <a:pt x="1315935" y="1134095"/>
                  </a:moveTo>
                  <a:lnTo>
                    <a:pt x="1312119" y="1134095"/>
                  </a:lnTo>
                  <a:lnTo>
                    <a:pt x="1312111" y="1137905"/>
                  </a:lnTo>
                  <a:lnTo>
                    <a:pt x="1315927" y="1137905"/>
                  </a:lnTo>
                  <a:lnTo>
                    <a:pt x="1315935" y="1134095"/>
                  </a:lnTo>
                  <a:close/>
                </a:path>
                <a:path w="1318259" h="1257300">
                  <a:moveTo>
                    <a:pt x="5276" y="1137905"/>
                  </a:moveTo>
                  <a:lnTo>
                    <a:pt x="203" y="1137905"/>
                  </a:lnTo>
                  <a:lnTo>
                    <a:pt x="190" y="1144255"/>
                  </a:lnTo>
                  <a:lnTo>
                    <a:pt x="5263" y="1144255"/>
                  </a:lnTo>
                  <a:lnTo>
                    <a:pt x="5276" y="1137905"/>
                  </a:lnTo>
                  <a:close/>
                </a:path>
                <a:path w="1318259" h="1257300">
                  <a:moveTo>
                    <a:pt x="1315927" y="1137905"/>
                  </a:moveTo>
                  <a:lnTo>
                    <a:pt x="1312111" y="1137905"/>
                  </a:lnTo>
                  <a:lnTo>
                    <a:pt x="1312099" y="1144255"/>
                  </a:lnTo>
                  <a:lnTo>
                    <a:pt x="1315915" y="1144255"/>
                  </a:lnTo>
                  <a:lnTo>
                    <a:pt x="1315927" y="1137905"/>
                  </a:lnTo>
                  <a:close/>
                </a:path>
                <a:path w="1318259" h="1257300">
                  <a:moveTo>
                    <a:pt x="5263" y="1144255"/>
                  </a:moveTo>
                  <a:lnTo>
                    <a:pt x="190" y="1144255"/>
                  </a:lnTo>
                  <a:lnTo>
                    <a:pt x="185" y="1146795"/>
                  </a:lnTo>
                  <a:lnTo>
                    <a:pt x="5258" y="1146795"/>
                  </a:lnTo>
                  <a:lnTo>
                    <a:pt x="5263" y="1144255"/>
                  </a:lnTo>
                  <a:close/>
                </a:path>
                <a:path w="1318259" h="1257300">
                  <a:moveTo>
                    <a:pt x="1315915" y="1144255"/>
                  </a:moveTo>
                  <a:lnTo>
                    <a:pt x="1312099" y="1144255"/>
                  </a:lnTo>
                  <a:lnTo>
                    <a:pt x="1312093" y="1146795"/>
                  </a:lnTo>
                  <a:lnTo>
                    <a:pt x="1315910" y="1146795"/>
                  </a:lnTo>
                  <a:lnTo>
                    <a:pt x="1315915" y="1144255"/>
                  </a:lnTo>
                  <a:close/>
                </a:path>
                <a:path w="1318259" h="1257300">
                  <a:moveTo>
                    <a:pt x="5258" y="1146795"/>
                  </a:moveTo>
                  <a:lnTo>
                    <a:pt x="185" y="1146795"/>
                  </a:lnTo>
                  <a:lnTo>
                    <a:pt x="177" y="1150605"/>
                  </a:lnTo>
                  <a:lnTo>
                    <a:pt x="5250" y="1150605"/>
                  </a:lnTo>
                  <a:lnTo>
                    <a:pt x="5258" y="1146795"/>
                  </a:lnTo>
                  <a:close/>
                </a:path>
                <a:path w="1318259" h="1257300">
                  <a:moveTo>
                    <a:pt x="1315910" y="1146795"/>
                  </a:moveTo>
                  <a:lnTo>
                    <a:pt x="1312093" y="1146795"/>
                  </a:lnTo>
                  <a:lnTo>
                    <a:pt x="1312086" y="1150605"/>
                  </a:lnTo>
                  <a:lnTo>
                    <a:pt x="1315902" y="1150605"/>
                  </a:lnTo>
                  <a:lnTo>
                    <a:pt x="1315910" y="1146795"/>
                  </a:lnTo>
                  <a:close/>
                </a:path>
                <a:path w="1318259" h="1257300">
                  <a:moveTo>
                    <a:pt x="5250" y="1150605"/>
                  </a:moveTo>
                  <a:lnTo>
                    <a:pt x="177" y="1150605"/>
                  </a:lnTo>
                  <a:lnTo>
                    <a:pt x="151" y="1163305"/>
                  </a:lnTo>
                  <a:lnTo>
                    <a:pt x="5225" y="1163305"/>
                  </a:lnTo>
                  <a:lnTo>
                    <a:pt x="5250" y="1150605"/>
                  </a:lnTo>
                  <a:close/>
                </a:path>
                <a:path w="1318259" h="1257300">
                  <a:moveTo>
                    <a:pt x="1315902" y="1150605"/>
                  </a:moveTo>
                  <a:lnTo>
                    <a:pt x="1312086" y="1150605"/>
                  </a:lnTo>
                  <a:lnTo>
                    <a:pt x="1312060" y="1163305"/>
                  </a:lnTo>
                  <a:lnTo>
                    <a:pt x="1315876" y="1163305"/>
                  </a:lnTo>
                  <a:lnTo>
                    <a:pt x="1315902" y="1150605"/>
                  </a:lnTo>
                  <a:close/>
                </a:path>
                <a:path w="1318259" h="1257300">
                  <a:moveTo>
                    <a:pt x="5225" y="1163305"/>
                  </a:moveTo>
                  <a:lnTo>
                    <a:pt x="151" y="1163305"/>
                  </a:lnTo>
                  <a:lnTo>
                    <a:pt x="138" y="1169655"/>
                  </a:lnTo>
                  <a:lnTo>
                    <a:pt x="5212" y="1169655"/>
                  </a:lnTo>
                  <a:lnTo>
                    <a:pt x="5225" y="1163305"/>
                  </a:lnTo>
                  <a:close/>
                </a:path>
                <a:path w="1318259" h="1257300">
                  <a:moveTo>
                    <a:pt x="1315876" y="1163305"/>
                  </a:moveTo>
                  <a:lnTo>
                    <a:pt x="1312060" y="1163305"/>
                  </a:lnTo>
                  <a:lnTo>
                    <a:pt x="1312047" y="1169655"/>
                  </a:lnTo>
                  <a:lnTo>
                    <a:pt x="1315863" y="1169655"/>
                  </a:lnTo>
                  <a:lnTo>
                    <a:pt x="1315876" y="1163305"/>
                  </a:lnTo>
                  <a:close/>
                </a:path>
                <a:path w="1318259" h="1257300">
                  <a:moveTo>
                    <a:pt x="5212" y="1169655"/>
                  </a:moveTo>
                  <a:lnTo>
                    <a:pt x="138" y="1169655"/>
                  </a:lnTo>
                  <a:lnTo>
                    <a:pt x="133" y="1172195"/>
                  </a:lnTo>
                  <a:lnTo>
                    <a:pt x="5206" y="1172195"/>
                  </a:lnTo>
                  <a:lnTo>
                    <a:pt x="5212" y="1169655"/>
                  </a:lnTo>
                  <a:close/>
                </a:path>
                <a:path w="1318259" h="1257300">
                  <a:moveTo>
                    <a:pt x="1315863" y="1169655"/>
                  </a:moveTo>
                  <a:lnTo>
                    <a:pt x="1312047" y="1169655"/>
                  </a:lnTo>
                  <a:lnTo>
                    <a:pt x="1312042" y="1172195"/>
                  </a:lnTo>
                  <a:lnTo>
                    <a:pt x="1315858" y="1172195"/>
                  </a:lnTo>
                  <a:lnTo>
                    <a:pt x="1315863" y="1169655"/>
                  </a:lnTo>
                  <a:close/>
                </a:path>
                <a:path w="1318259" h="1257300">
                  <a:moveTo>
                    <a:pt x="5206" y="1172195"/>
                  </a:moveTo>
                  <a:lnTo>
                    <a:pt x="133" y="1172195"/>
                  </a:lnTo>
                  <a:lnTo>
                    <a:pt x="120" y="1178545"/>
                  </a:lnTo>
                  <a:lnTo>
                    <a:pt x="5194" y="1178545"/>
                  </a:lnTo>
                  <a:lnTo>
                    <a:pt x="5206" y="1172195"/>
                  </a:lnTo>
                  <a:close/>
                </a:path>
                <a:path w="1318259" h="1257300">
                  <a:moveTo>
                    <a:pt x="1315858" y="1172195"/>
                  </a:moveTo>
                  <a:lnTo>
                    <a:pt x="1312042" y="1172195"/>
                  </a:lnTo>
                  <a:lnTo>
                    <a:pt x="1312029" y="1178545"/>
                  </a:lnTo>
                  <a:lnTo>
                    <a:pt x="1315845" y="1178545"/>
                  </a:lnTo>
                  <a:lnTo>
                    <a:pt x="1315858" y="1172195"/>
                  </a:lnTo>
                  <a:close/>
                </a:path>
                <a:path w="1318259" h="1257300">
                  <a:moveTo>
                    <a:pt x="5194" y="1178545"/>
                  </a:moveTo>
                  <a:lnTo>
                    <a:pt x="120" y="1178545"/>
                  </a:lnTo>
                  <a:lnTo>
                    <a:pt x="113" y="1182355"/>
                  </a:lnTo>
                  <a:lnTo>
                    <a:pt x="5186" y="1182355"/>
                  </a:lnTo>
                  <a:lnTo>
                    <a:pt x="5194" y="1178545"/>
                  </a:lnTo>
                  <a:close/>
                </a:path>
                <a:path w="1318259" h="1257300">
                  <a:moveTo>
                    <a:pt x="1315845" y="1178545"/>
                  </a:moveTo>
                  <a:lnTo>
                    <a:pt x="1312029" y="1178545"/>
                  </a:lnTo>
                  <a:lnTo>
                    <a:pt x="1312021" y="1182355"/>
                  </a:lnTo>
                  <a:lnTo>
                    <a:pt x="1315838" y="1182355"/>
                  </a:lnTo>
                  <a:lnTo>
                    <a:pt x="1315845" y="1178545"/>
                  </a:lnTo>
                  <a:close/>
                </a:path>
                <a:path w="1318259" h="1257300">
                  <a:moveTo>
                    <a:pt x="5186" y="1182355"/>
                  </a:moveTo>
                  <a:lnTo>
                    <a:pt x="113" y="1182355"/>
                  </a:lnTo>
                  <a:lnTo>
                    <a:pt x="100" y="1188705"/>
                  </a:lnTo>
                  <a:lnTo>
                    <a:pt x="5173" y="1188705"/>
                  </a:lnTo>
                  <a:lnTo>
                    <a:pt x="5186" y="1182355"/>
                  </a:lnTo>
                  <a:close/>
                </a:path>
                <a:path w="1318259" h="1257300">
                  <a:moveTo>
                    <a:pt x="1315838" y="1182355"/>
                  </a:moveTo>
                  <a:lnTo>
                    <a:pt x="1312021" y="1182355"/>
                  </a:lnTo>
                  <a:lnTo>
                    <a:pt x="1312008" y="1188705"/>
                  </a:lnTo>
                  <a:lnTo>
                    <a:pt x="1315825" y="1188705"/>
                  </a:lnTo>
                  <a:lnTo>
                    <a:pt x="1315838" y="1182355"/>
                  </a:lnTo>
                  <a:close/>
                </a:path>
                <a:path w="1318259" h="1257300">
                  <a:moveTo>
                    <a:pt x="5173" y="1188705"/>
                  </a:moveTo>
                  <a:lnTo>
                    <a:pt x="100" y="1188705"/>
                  </a:lnTo>
                  <a:lnTo>
                    <a:pt x="87" y="1195055"/>
                  </a:lnTo>
                  <a:lnTo>
                    <a:pt x="5160" y="1195055"/>
                  </a:lnTo>
                  <a:lnTo>
                    <a:pt x="5173" y="1188705"/>
                  </a:lnTo>
                  <a:close/>
                </a:path>
                <a:path w="1318259" h="1257300">
                  <a:moveTo>
                    <a:pt x="1315825" y="1188705"/>
                  </a:moveTo>
                  <a:lnTo>
                    <a:pt x="1312008" y="1188705"/>
                  </a:lnTo>
                  <a:lnTo>
                    <a:pt x="1311995" y="1195055"/>
                  </a:lnTo>
                  <a:lnTo>
                    <a:pt x="1315812" y="1195055"/>
                  </a:lnTo>
                  <a:lnTo>
                    <a:pt x="1315825" y="1188705"/>
                  </a:lnTo>
                  <a:close/>
                </a:path>
                <a:path w="1318259" h="1257300">
                  <a:moveTo>
                    <a:pt x="5160" y="1195055"/>
                  </a:moveTo>
                  <a:lnTo>
                    <a:pt x="87" y="1195055"/>
                  </a:lnTo>
                  <a:lnTo>
                    <a:pt x="82" y="1197595"/>
                  </a:lnTo>
                  <a:lnTo>
                    <a:pt x="5155" y="1197595"/>
                  </a:lnTo>
                  <a:lnTo>
                    <a:pt x="5160" y="1195055"/>
                  </a:lnTo>
                  <a:close/>
                </a:path>
                <a:path w="1318259" h="1257300">
                  <a:moveTo>
                    <a:pt x="1315812" y="1195055"/>
                  </a:moveTo>
                  <a:lnTo>
                    <a:pt x="1311995" y="1195055"/>
                  </a:lnTo>
                  <a:lnTo>
                    <a:pt x="1311990" y="1197595"/>
                  </a:lnTo>
                  <a:lnTo>
                    <a:pt x="1315807" y="1197595"/>
                  </a:lnTo>
                  <a:lnTo>
                    <a:pt x="1315812" y="1195055"/>
                  </a:lnTo>
                  <a:close/>
                </a:path>
                <a:path w="1318259" h="1257300">
                  <a:moveTo>
                    <a:pt x="5155" y="1197595"/>
                  </a:moveTo>
                  <a:lnTo>
                    <a:pt x="82" y="1197595"/>
                  </a:lnTo>
                  <a:lnTo>
                    <a:pt x="69" y="1203945"/>
                  </a:lnTo>
                  <a:lnTo>
                    <a:pt x="5142" y="1203945"/>
                  </a:lnTo>
                  <a:lnTo>
                    <a:pt x="5155" y="1197595"/>
                  </a:lnTo>
                  <a:close/>
                </a:path>
                <a:path w="1318259" h="1257300">
                  <a:moveTo>
                    <a:pt x="1315807" y="1197595"/>
                  </a:moveTo>
                  <a:lnTo>
                    <a:pt x="1311990" y="1197595"/>
                  </a:lnTo>
                  <a:lnTo>
                    <a:pt x="1311977" y="1203945"/>
                  </a:lnTo>
                  <a:lnTo>
                    <a:pt x="1315794" y="1203945"/>
                  </a:lnTo>
                  <a:lnTo>
                    <a:pt x="1315807" y="1197595"/>
                  </a:lnTo>
                  <a:close/>
                </a:path>
                <a:path w="1318259" h="1257300">
                  <a:moveTo>
                    <a:pt x="5142" y="1203945"/>
                  </a:moveTo>
                  <a:lnTo>
                    <a:pt x="69" y="1203945"/>
                  </a:lnTo>
                  <a:lnTo>
                    <a:pt x="43" y="1216645"/>
                  </a:lnTo>
                  <a:lnTo>
                    <a:pt x="5116" y="1216645"/>
                  </a:lnTo>
                  <a:lnTo>
                    <a:pt x="5142" y="1203945"/>
                  </a:lnTo>
                  <a:close/>
                </a:path>
                <a:path w="1318259" h="1257300">
                  <a:moveTo>
                    <a:pt x="1315794" y="1203945"/>
                  </a:moveTo>
                  <a:lnTo>
                    <a:pt x="1311977" y="1203945"/>
                  </a:lnTo>
                  <a:lnTo>
                    <a:pt x="1311951" y="1216645"/>
                  </a:lnTo>
                  <a:lnTo>
                    <a:pt x="1315768" y="1216645"/>
                  </a:lnTo>
                  <a:lnTo>
                    <a:pt x="1315794" y="1203945"/>
                  </a:lnTo>
                  <a:close/>
                </a:path>
                <a:path w="1318259" h="1257300">
                  <a:moveTo>
                    <a:pt x="5116" y="1216645"/>
                  </a:moveTo>
                  <a:lnTo>
                    <a:pt x="43" y="1216645"/>
                  </a:lnTo>
                  <a:lnTo>
                    <a:pt x="35" y="1220455"/>
                  </a:lnTo>
                  <a:lnTo>
                    <a:pt x="5108" y="1220455"/>
                  </a:lnTo>
                  <a:lnTo>
                    <a:pt x="5116" y="1216645"/>
                  </a:lnTo>
                  <a:close/>
                </a:path>
                <a:path w="1318259" h="1257300">
                  <a:moveTo>
                    <a:pt x="1315768" y="1216645"/>
                  </a:moveTo>
                  <a:lnTo>
                    <a:pt x="1311951" y="1216645"/>
                  </a:lnTo>
                  <a:lnTo>
                    <a:pt x="1311943" y="1220455"/>
                  </a:lnTo>
                  <a:lnTo>
                    <a:pt x="1315761" y="1220455"/>
                  </a:lnTo>
                  <a:lnTo>
                    <a:pt x="1315768" y="1216645"/>
                  </a:lnTo>
                  <a:close/>
                </a:path>
                <a:path w="1318259" h="1257300">
                  <a:moveTo>
                    <a:pt x="5108" y="1220455"/>
                  </a:moveTo>
                  <a:lnTo>
                    <a:pt x="35" y="1220455"/>
                  </a:lnTo>
                  <a:lnTo>
                    <a:pt x="30" y="1222995"/>
                  </a:lnTo>
                  <a:lnTo>
                    <a:pt x="5103" y="1222995"/>
                  </a:lnTo>
                  <a:lnTo>
                    <a:pt x="5108" y="1220455"/>
                  </a:lnTo>
                  <a:close/>
                </a:path>
                <a:path w="1318259" h="1257300">
                  <a:moveTo>
                    <a:pt x="1315761" y="1220455"/>
                  </a:moveTo>
                  <a:lnTo>
                    <a:pt x="1311943" y="1220455"/>
                  </a:lnTo>
                  <a:lnTo>
                    <a:pt x="1311938" y="1222995"/>
                  </a:lnTo>
                  <a:lnTo>
                    <a:pt x="1315755" y="1222995"/>
                  </a:lnTo>
                  <a:lnTo>
                    <a:pt x="1315761" y="1220455"/>
                  </a:lnTo>
                  <a:close/>
                </a:path>
                <a:path w="1318259" h="1257300">
                  <a:moveTo>
                    <a:pt x="5103" y="1222995"/>
                  </a:moveTo>
                  <a:lnTo>
                    <a:pt x="30" y="1222995"/>
                  </a:lnTo>
                  <a:lnTo>
                    <a:pt x="23" y="1226805"/>
                  </a:lnTo>
                  <a:lnTo>
                    <a:pt x="5095" y="1226805"/>
                  </a:lnTo>
                  <a:lnTo>
                    <a:pt x="5103" y="1222995"/>
                  </a:lnTo>
                  <a:close/>
                </a:path>
                <a:path w="1318259" h="1257300">
                  <a:moveTo>
                    <a:pt x="1315755" y="1222995"/>
                  </a:moveTo>
                  <a:lnTo>
                    <a:pt x="1311938" y="1222995"/>
                  </a:lnTo>
                  <a:lnTo>
                    <a:pt x="1311930" y="1226805"/>
                  </a:lnTo>
                  <a:lnTo>
                    <a:pt x="1315748" y="1226805"/>
                  </a:lnTo>
                  <a:lnTo>
                    <a:pt x="1315755" y="1222995"/>
                  </a:lnTo>
                  <a:close/>
                </a:path>
                <a:path w="1318259" h="1257300">
                  <a:moveTo>
                    <a:pt x="1315748" y="1226805"/>
                  </a:moveTo>
                  <a:lnTo>
                    <a:pt x="1311930" y="1226805"/>
                  </a:lnTo>
                  <a:lnTo>
                    <a:pt x="1311892" y="1245855"/>
                  </a:lnTo>
                  <a:lnTo>
                    <a:pt x="1314416" y="1245855"/>
                  </a:lnTo>
                  <a:lnTo>
                    <a:pt x="1314416" y="1243315"/>
                  </a:lnTo>
                  <a:lnTo>
                    <a:pt x="1315686" y="1243315"/>
                  </a:lnTo>
                  <a:lnTo>
                    <a:pt x="1315717" y="1242045"/>
                  </a:lnTo>
                  <a:lnTo>
                    <a:pt x="1315748" y="1226805"/>
                  </a:lnTo>
                  <a:close/>
                </a:path>
                <a:path w="1318259" h="1257300">
                  <a:moveTo>
                    <a:pt x="5095" y="1226805"/>
                  </a:moveTo>
                  <a:lnTo>
                    <a:pt x="23" y="1226805"/>
                  </a:lnTo>
                  <a:lnTo>
                    <a:pt x="0" y="1238235"/>
                  </a:lnTo>
                  <a:lnTo>
                    <a:pt x="1236" y="1238235"/>
                  </a:lnTo>
                  <a:lnTo>
                    <a:pt x="1236" y="1239505"/>
                  </a:lnTo>
                  <a:lnTo>
                    <a:pt x="2506" y="1239505"/>
                  </a:lnTo>
                  <a:lnTo>
                    <a:pt x="2506" y="1240775"/>
                  </a:lnTo>
                  <a:lnTo>
                    <a:pt x="3776" y="1240775"/>
                  </a:lnTo>
                  <a:lnTo>
                    <a:pt x="3776" y="1243315"/>
                  </a:lnTo>
                  <a:lnTo>
                    <a:pt x="5046" y="1243315"/>
                  </a:lnTo>
                  <a:lnTo>
                    <a:pt x="5046" y="1244585"/>
                  </a:lnTo>
                  <a:lnTo>
                    <a:pt x="5095" y="1226805"/>
                  </a:lnTo>
                  <a:close/>
                </a:path>
                <a:path w="1318259" h="1257300">
                  <a:moveTo>
                    <a:pt x="1313146" y="1245855"/>
                  </a:moveTo>
                  <a:lnTo>
                    <a:pt x="1311892" y="1245855"/>
                  </a:lnTo>
                  <a:lnTo>
                    <a:pt x="1311889" y="1247125"/>
                  </a:lnTo>
                  <a:lnTo>
                    <a:pt x="1313146" y="1247125"/>
                  </a:lnTo>
                  <a:lnTo>
                    <a:pt x="1313146" y="1245855"/>
                  </a:lnTo>
                  <a:close/>
                </a:path>
                <a:path w="1318259" h="1257300">
                  <a:moveTo>
                    <a:pt x="12666" y="1250950"/>
                  </a:moveTo>
                  <a:lnTo>
                    <a:pt x="12666" y="1252205"/>
                  </a:lnTo>
                  <a:lnTo>
                    <a:pt x="658461" y="1252205"/>
                  </a:lnTo>
                  <a:lnTo>
                    <a:pt x="12666" y="1250950"/>
                  </a:lnTo>
                  <a:close/>
                </a:path>
                <a:path w="1318259" h="1257300">
                  <a:moveTo>
                    <a:pt x="1305526" y="1253475"/>
                  </a:moveTo>
                  <a:lnTo>
                    <a:pt x="15206" y="1253475"/>
                  </a:lnTo>
                  <a:lnTo>
                    <a:pt x="15206" y="1254745"/>
                  </a:lnTo>
                  <a:lnTo>
                    <a:pt x="1305526" y="1254745"/>
                  </a:lnTo>
                  <a:lnTo>
                    <a:pt x="1305526" y="1253475"/>
                  </a:lnTo>
                  <a:close/>
                </a:path>
                <a:path w="1318259" h="1257300">
                  <a:moveTo>
                    <a:pt x="658461" y="1252205"/>
                  </a:moveTo>
                  <a:lnTo>
                    <a:pt x="13936" y="1252205"/>
                  </a:lnTo>
                  <a:lnTo>
                    <a:pt x="13936" y="1253475"/>
                  </a:lnTo>
                  <a:lnTo>
                    <a:pt x="1306796" y="1253475"/>
                  </a:lnTo>
                  <a:lnTo>
                    <a:pt x="658461" y="1252205"/>
                  </a:lnTo>
                  <a:close/>
                </a:path>
                <a:path w="1318259" h="1257300">
                  <a:moveTo>
                    <a:pt x="1304256" y="1254745"/>
                  </a:moveTo>
                  <a:lnTo>
                    <a:pt x="16476" y="1254745"/>
                  </a:lnTo>
                  <a:lnTo>
                    <a:pt x="1302986" y="1257260"/>
                  </a:lnTo>
                  <a:lnTo>
                    <a:pt x="1302986" y="1256015"/>
                  </a:lnTo>
                  <a:lnTo>
                    <a:pt x="1304256" y="1256015"/>
                  </a:lnTo>
                  <a:lnTo>
                    <a:pt x="1304256" y="1254745"/>
                  </a:lnTo>
                  <a:close/>
                </a:path>
              </a:pathLst>
            </a:custGeom>
            <a:solidFill>
              <a:srgbClr val="1852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5509272" y="4594872"/>
              <a:ext cx="1309370" cy="1249680"/>
            </a:xfrm>
            <a:custGeom>
              <a:avLst/>
              <a:gdLst/>
              <a:ahLst/>
              <a:cxnLst/>
              <a:rect l="l" t="t" r="r" b="b"/>
              <a:pathLst>
                <a:path w="1309370" h="1249679">
                  <a:moveTo>
                    <a:pt x="1305547" y="3797"/>
                  </a:moveTo>
                  <a:lnTo>
                    <a:pt x="5067" y="3797"/>
                  </a:lnTo>
                  <a:lnTo>
                    <a:pt x="5067" y="5067"/>
                  </a:lnTo>
                  <a:lnTo>
                    <a:pt x="1305547" y="5067"/>
                  </a:lnTo>
                  <a:lnTo>
                    <a:pt x="1305547" y="3797"/>
                  </a:lnTo>
                  <a:close/>
                </a:path>
                <a:path w="1309370" h="1249679">
                  <a:moveTo>
                    <a:pt x="1304277" y="2527"/>
                  </a:moveTo>
                  <a:lnTo>
                    <a:pt x="6337" y="2527"/>
                  </a:lnTo>
                  <a:lnTo>
                    <a:pt x="6337" y="3797"/>
                  </a:lnTo>
                  <a:lnTo>
                    <a:pt x="1304277" y="3797"/>
                  </a:lnTo>
                  <a:lnTo>
                    <a:pt x="1304277" y="2527"/>
                  </a:lnTo>
                  <a:close/>
                </a:path>
                <a:path w="1309370" h="1249679">
                  <a:moveTo>
                    <a:pt x="8877" y="0"/>
                  </a:moveTo>
                  <a:lnTo>
                    <a:pt x="8877" y="1257"/>
                  </a:lnTo>
                  <a:lnTo>
                    <a:pt x="7607" y="1257"/>
                  </a:lnTo>
                  <a:lnTo>
                    <a:pt x="7607" y="2527"/>
                  </a:lnTo>
                  <a:lnTo>
                    <a:pt x="1303007" y="2527"/>
                  </a:lnTo>
                  <a:lnTo>
                    <a:pt x="8877" y="0"/>
                  </a:lnTo>
                  <a:close/>
                </a:path>
                <a:path w="1309370" h="1249679">
                  <a:moveTo>
                    <a:pt x="6337" y="5067"/>
                  </a:moveTo>
                  <a:lnTo>
                    <a:pt x="3797" y="5067"/>
                  </a:lnTo>
                  <a:lnTo>
                    <a:pt x="3797" y="6337"/>
                  </a:lnTo>
                  <a:lnTo>
                    <a:pt x="2527" y="6337"/>
                  </a:lnTo>
                  <a:lnTo>
                    <a:pt x="2503" y="11417"/>
                  </a:lnTo>
                  <a:lnTo>
                    <a:pt x="6330" y="11417"/>
                  </a:lnTo>
                  <a:lnTo>
                    <a:pt x="6337" y="5067"/>
                  </a:lnTo>
                  <a:close/>
                </a:path>
                <a:path w="1309370" h="1249679">
                  <a:moveTo>
                    <a:pt x="1306817" y="5067"/>
                  </a:moveTo>
                  <a:lnTo>
                    <a:pt x="6337" y="5067"/>
                  </a:lnTo>
                  <a:lnTo>
                    <a:pt x="1304277" y="7607"/>
                  </a:lnTo>
                  <a:lnTo>
                    <a:pt x="1304269" y="11417"/>
                  </a:lnTo>
                  <a:lnTo>
                    <a:pt x="1309338" y="11417"/>
                  </a:lnTo>
                  <a:lnTo>
                    <a:pt x="1309346" y="7607"/>
                  </a:lnTo>
                  <a:lnTo>
                    <a:pt x="1308087" y="7607"/>
                  </a:lnTo>
                  <a:lnTo>
                    <a:pt x="1308087" y="6337"/>
                  </a:lnTo>
                  <a:lnTo>
                    <a:pt x="1306817" y="6337"/>
                  </a:lnTo>
                  <a:lnTo>
                    <a:pt x="1306817" y="5067"/>
                  </a:lnTo>
                  <a:close/>
                </a:path>
                <a:path w="1309370" h="1249679">
                  <a:moveTo>
                    <a:pt x="6330" y="11417"/>
                  </a:moveTo>
                  <a:lnTo>
                    <a:pt x="2503" y="11417"/>
                  </a:lnTo>
                  <a:lnTo>
                    <a:pt x="2477" y="24117"/>
                  </a:lnTo>
                  <a:lnTo>
                    <a:pt x="6317" y="24117"/>
                  </a:lnTo>
                  <a:lnTo>
                    <a:pt x="6330" y="11417"/>
                  </a:lnTo>
                  <a:close/>
                </a:path>
                <a:path w="1309370" h="1249679">
                  <a:moveTo>
                    <a:pt x="1309338" y="11417"/>
                  </a:moveTo>
                  <a:lnTo>
                    <a:pt x="1304269" y="11417"/>
                  </a:lnTo>
                  <a:lnTo>
                    <a:pt x="1304243" y="24117"/>
                  </a:lnTo>
                  <a:lnTo>
                    <a:pt x="1309313" y="24117"/>
                  </a:lnTo>
                  <a:lnTo>
                    <a:pt x="1309338" y="11417"/>
                  </a:lnTo>
                  <a:close/>
                </a:path>
                <a:path w="1309370" h="1249679">
                  <a:moveTo>
                    <a:pt x="6317" y="24117"/>
                  </a:moveTo>
                  <a:lnTo>
                    <a:pt x="2477" y="24117"/>
                  </a:lnTo>
                  <a:lnTo>
                    <a:pt x="2464" y="30467"/>
                  </a:lnTo>
                  <a:lnTo>
                    <a:pt x="6310" y="30467"/>
                  </a:lnTo>
                  <a:lnTo>
                    <a:pt x="6317" y="24117"/>
                  </a:lnTo>
                  <a:close/>
                </a:path>
                <a:path w="1309370" h="1249679">
                  <a:moveTo>
                    <a:pt x="1309313" y="24117"/>
                  </a:moveTo>
                  <a:lnTo>
                    <a:pt x="1304243" y="24117"/>
                  </a:lnTo>
                  <a:lnTo>
                    <a:pt x="1304230" y="30467"/>
                  </a:lnTo>
                  <a:lnTo>
                    <a:pt x="1309300" y="30467"/>
                  </a:lnTo>
                  <a:lnTo>
                    <a:pt x="1309313" y="24117"/>
                  </a:lnTo>
                  <a:close/>
                </a:path>
                <a:path w="1309370" h="1249679">
                  <a:moveTo>
                    <a:pt x="6310" y="30467"/>
                  </a:moveTo>
                  <a:lnTo>
                    <a:pt x="2464" y="30467"/>
                  </a:lnTo>
                  <a:lnTo>
                    <a:pt x="2452" y="36817"/>
                  </a:lnTo>
                  <a:lnTo>
                    <a:pt x="6304" y="36817"/>
                  </a:lnTo>
                  <a:lnTo>
                    <a:pt x="6310" y="30467"/>
                  </a:lnTo>
                  <a:close/>
                </a:path>
                <a:path w="1309370" h="1249679">
                  <a:moveTo>
                    <a:pt x="1309300" y="30467"/>
                  </a:moveTo>
                  <a:lnTo>
                    <a:pt x="1304230" y="30467"/>
                  </a:lnTo>
                  <a:lnTo>
                    <a:pt x="1304217" y="36817"/>
                  </a:lnTo>
                  <a:lnTo>
                    <a:pt x="1309287" y="36817"/>
                  </a:lnTo>
                  <a:lnTo>
                    <a:pt x="1309300" y="30467"/>
                  </a:lnTo>
                  <a:close/>
                </a:path>
                <a:path w="1309370" h="1249679">
                  <a:moveTo>
                    <a:pt x="6304" y="36817"/>
                  </a:moveTo>
                  <a:lnTo>
                    <a:pt x="2452" y="36817"/>
                  </a:lnTo>
                  <a:lnTo>
                    <a:pt x="2439" y="43167"/>
                  </a:lnTo>
                  <a:lnTo>
                    <a:pt x="6297" y="43167"/>
                  </a:lnTo>
                  <a:lnTo>
                    <a:pt x="6304" y="36817"/>
                  </a:lnTo>
                  <a:close/>
                </a:path>
                <a:path w="1309370" h="1249679">
                  <a:moveTo>
                    <a:pt x="1309287" y="36817"/>
                  </a:moveTo>
                  <a:lnTo>
                    <a:pt x="1304217" y="36817"/>
                  </a:lnTo>
                  <a:lnTo>
                    <a:pt x="1304204" y="43167"/>
                  </a:lnTo>
                  <a:lnTo>
                    <a:pt x="1309274" y="43167"/>
                  </a:lnTo>
                  <a:lnTo>
                    <a:pt x="1309287" y="36817"/>
                  </a:lnTo>
                  <a:close/>
                </a:path>
                <a:path w="1309370" h="1249679">
                  <a:moveTo>
                    <a:pt x="6297" y="43167"/>
                  </a:moveTo>
                  <a:lnTo>
                    <a:pt x="2439" y="43167"/>
                  </a:lnTo>
                  <a:lnTo>
                    <a:pt x="2413" y="55867"/>
                  </a:lnTo>
                  <a:lnTo>
                    <a:pt x="6284" y="55867"/>
                  </a:lnTo>
                  <a:lnTo>
                    <a:pt x="6297" y="43167"/>
                  </a:lnTo>
                  <a:close/>
                </a:path>
                <a:path w="1309370" h="1249679">
                  <a:moveTo>
                    <a:pt x="1309274" y="43167"/>
                  </a:moveTo>
                  <a:lnTo>
                    <a:pt x="1304204" y="43167"/>
                  </a:lnTo>
                  <a:lnTo>
                    <a:pt x="1304177" y="55867"/>
                  </a:lnTo>
                  <a:lnTo>
                    <a:pt x="1309248" y="55867"/>
                  </a:lnTo>
                  <a:lnTo>
                    <a:pt x="1309274" y="43167"/>
                  </a:lnTo>
                  <a:close/>
                </a:path>
                <a:path w="1309370" h="1249679">
                  <a:moveTo>
                    <a:pt x="6284" y="55867"/>
                  </a:moveTo>
                  <a:lnTo>
                    <a:pt x="2413" y="55867"/>
                  </a:lnTo>
                  <a:lnTo>
                    <a:pt x="2374" y="74917"/>
                  </a:lnTo>
                  <a:lnTo>
                    <a:pt x="6265" y="74917"/>
                  </a:lnTo>
                  <a:lnTo>
                    <a:pt x="6284" y="55867"/>
                  </a:lnTo>
                  <a:close/>
                </a:path>
                <a:path w="1309370" h="1249679">
                  <a:moveTo>
                    <a:pt x="1309248" y="55867"/>
                  </a:moveTo>
                  <a:lnTo>
                    <a:pt x="1304177" y="55867"/>
                  </a:lnTo>
                  <a:lnTo>
                    <a:pt x="1304138" y="74917"/>
                  </a:lnTo>
                  <a:lnTo>
                    <a:pt x="1309209" y="74917"/>
                  </a:lnTo>
                  <a:lnTo>
                    <a:pt x="1309248" y="55867"/>
                  </a:lnTo>
                  <a:close/>
                </a:path>
                <a:path w="1309370" h="1249679">
                  <a:moveTo>
                    <a:pt x="6265" y="74917"/>
                  </a:moveTo>
                  <a:lnTo>
                    <a:pt x="2374" y="74917"/>
                  </a:lnTo>
                  <a:lnTo>
                    <a:pt x="2361" y="81267"/>
                  </a:lnTo>
                  <a:lnTo>
                    <a:pt x="6258" y="81267"/>
                  </a:lnTo>
                  <a:lnTo>
                    <a:pt x="6265" y="74917"/>
                  </a:lnTo>
                  <a:close/>
                </a:path>
                <a:path w="1309370" h="1249679">
                  <a:moveTo>
                    <a:pt x="1309209" y="74917"/>
                  </a:moveTo>
                  <a:lnTo>
                    <a:pt x="1304138" y="74917"/>
                  </a:lnTo>
                  <a:lnTo>
                    <a:pt x="1304125" y="81267"/>
                  </a:lnTo>
                  <a:lnTo>
                    <a:pt x="1309196" y="81267"/>
                  </a:lnTo>
                  <a:lnTo>
                    <a:pt x="1309209" y="74917"/>
                  </a:lnTo>
                  <a:close/>
                </a:path>
                <a:path w="1309370" h="1249679">
                  <a:moveTo>
                    <a:pt x="6258" y="81267"/>
                  </a:moveTo>
                  <a:lnTo>
                    <a:pt x="2361" y="81267"/>
                  </a:lnTo>
                  <a:lnTo>
                    <a:pt x="2335" y="93967"/>
                  </a:lnTo>
                  <a:lnTo>
                    <a:pt x="6245" y="93967"/>
                  </a:lnTo>
                  <a:lnTo>
                    <a:pt x="6258" y="81267"/>
                  </a:lnTo>
                  <a:close/>
                </a:path>
                <a:path w="1309370" h="1249679">
                  <a:moveTo>
                    <a:pt x="1309196" y="81267"/>
                  </a:moveTo>
                  <a:lnTo>
                    <a:pt x="1304125" y="81267"/>
                  </a:lnTo>
                  <a:lnTo>
                    <a:pt x="1304099" y="93967"/>
                  </a:lnTo>
                  <a:lnTo>
                    <a:pt x="1309170" y="93967"/>
                  </a:lnTo>
                  <a:lnTo>
                    <a:pt x="1309196" y="81267"/>
                  </a:lnTo>
                  <a:close/>
                </a:path>
                <a:path w="1309370" h="1249679">
                  <a:moveTo>
                    <a:pt x="6245" y="93967"/>
                  </a:moveTo>
                  <a:lnTo>
                    <a:pt x="2335" y="93967"/>
                  </a:lnTo>
                  <a:lnTo>
                    <a:pt x="2322" y="100317"/>
                  </a:lnTo>
                  <a:lnTo>
                    <a:pt x="6239" y="100317"/>
                  </a:lnTo>
                  <a:lnTo>
                    <a:pt x="6245" y="93967"/>
                  </a:lnTo>
                  <a:close/>
                </a:path>
                <a:path w="1309370" h="1249679">
                  <a:moveTo>
                    <a:pt x="1309170" y="93967"/>
                  </a:moveTo>
                  <a:lnTo>
                    <a:pt x="1304099" y="93967"/>
                  </a:lnTo>
                  <a:lnTo>
                    <a:pt x="1304086" y="100317"/>
                  </a:lnTo>
                  <a:lnTo>
                    <a:pt x="1309157" y="100317"/>
                  </a:lnTo>
                  <a:lnTo>
                    <a:pt x="1309170" y="93967"/>
                  </a:lnTo>
                  <a:close/>
                </a:path>
                <a:path w="1309370" h="1249679">
                  <a:moveTo>
                    <a:pt x="6239" y="100317"/>
                  </a:moveTo>
                  <a:lnTo>
                    <a:pt x="2322" y="100317"/>
                  </a:lnTo>
                  <a:lnTo>
                    <a:pt x="2309" y="106667"/>
                  </a:lnTo>
                  <a:lnTo>
                    <a:pt x="6232" y="106667"/>
                  </a:lnTo>
                  <a:lnTo>
                    <a:pt x="6239" y="100317"/>
                  </a:lnTo>
                  <a:close/>
                </a:path>
                <a:path w="1309370" h="1249679">
                  <a:moveTo>
                    <a:pt x="1309157" y="100317"/>
                  </a:moveTo>
                  <a:lnTo>
                    <a:pt x="1304086" y="100317"/>
                  </a:lnTo>
                  <a:lnTo>
                    <a:pt x="1304073" y="106667"/>
                  </a:lnTo>
                  <a:lnTo>
                    <a:pt x="1309144" y="106667"/>
                  </a:lnTo>
                  <a:lnTo>
                    <a:pt x="1309157" y="100317"/>
                  </a:lnTo>
                  <a:close/>
                </a:path>
                <a:path w="1309370" h="1249679">
                  <a:moveTo>
                    <a:pt x="6232" y="106667"/>
                  </a:moveTo>
                  <a:lnTo>
                    <a:pt x="2309" y="106667"/>
                  </a:lnTo>
                  <a:lnTo>
                    <a:pt x="2296" y="113017"/>
                  </a:lnTo>
                  <a:lnTo>
                    <a:pt x="6226" y="113017"/>
                  </a:lnTo>
                  <a:lnTo>
                    <a:pt x="6232" y="106667"/>
                  </a:lnTo>
                  <a:close/>
                </a:path>
                <a:path w="1309370" h="1249679">
                  <a:moveTo>
                    <a:pt x="1309144" y="106667"/>
                  </a:moveTo>
                  <a:lnTo>
                    <a:pt x="1304073" y="106667"/>
                  </a:lnTo>
                  <a:lnTo>
                    <a:pt x="1304060" y="113017"/>
                  </a:lnTo>
                  <a:lnTo>
                    <a:pt x="1309132" y="113017"/>
                  </a:lnTo>
                  <a:lnTo>
                    <a:pt x="1309144" y="106667"/>
                  </a:lnTo>
                  <a:close/>
                </a:path>
                <a:path w="1309370" h="1249679">
                  <a:moveTo>
                    <a:pt x="6226" y="113017"/>
                  </a:moveTo>
                  <a:lnTo>
                    <a:pt x="2296" y="113017"/>
                  </a:lnTo>
                  <a:lnTo>
                    <a:pt x="2283" y="119367"/>
                  </a:lnTo>
                  <a:lnTo>
                    <a:pt x="6219" y="119367"/>
                  </a:lnTo>
                  <a:lnTo>
                    <a:pt x="6226" y="113017"/>
                  </a:lnTo>
                  <a:close/>
                </a:path>
                <a:path w="1309370" h="1249679">
                  <a:moveTo>
                    <a:pt x="1309132" y="113017"/>
                  </a:moveTo>
                  <a:lnTo>
                    <a:pt x="1304060" y="113017"/>
                  </a:lnTo>
                  <a:lnTo>
                    <a:pt x="1304047" y="119367"/>
                  </a:lnTo>
                  <a:lnTo>
                    <a:pt x="1309119" y="119367"/>
                  </a:lnTo>
                  <a:lnTo>
                    <a:pt x="1309132" y="113017"/>
                  </a:lnTo>
                  <a:close/>
                </a:path>
                <a:path w="1309370" h="1249679">
                  <a:moveTo>
                    <a:pt x="6219" y="119367"/>
                  </a:moveTo>
                  <a:lnTo>
                    <a:pt x="2283" y="119367"/>
                  </a:lnTo>
                  <a:lnTo>
                    <a:pt x="2258" y="132067"/>
                  </a:lnTo>
                  <a:lnTo>
                    <a:pt x="6206" y="132067"/>
                  </a:lnTo>
                  <a:lnTo>
                    <a:pt x="6219" y="119367"/>
                  </a:lnTo>
                  <a:close/>
                </a:path>
                <a:path w="1309370" h="1249679">
                  <a:moveTo>
                    <a:pt x="1309119" y="119367"/>
                  </a:moveTo>
                  <a:lnTo>
                    <a:pt x="1304047" y="119367"/>
                  </a:lnTo>
                  <a:lnTo>
                    <a:pt x="1304021" y="132067"/>
                  </a:lnTo>
                  <a:lnTo>
                    <a:pt x="1309093" y="132067"/>
                  </a:lnTo>
                  <a:lnTo>
                    <a:pt x="1309119" y="119367"/>
                  </a:lnTo>
                  <a:close/>
                </a:path>
                <a:path w="1309370" h="1249679">
                  <a:moveTo>
                    <a:pt x="6206" y="132067"/>
                  </a:moveTo>
                  <a:lnTo>
                    <a:pt x="2258" y="132067"/>
                  </a:lnTo>
                  <a:lnTo>
                    <a:pt x="2245" y="138417"/>
                  </a:lnTo>
                  <a:lnTo>
                    <a:pt x="6200" y="138417"/>
                  </a:lnTo>
                  <a:lnTo>
                    <a:pt x="6206" y="132067"/>
                  </a:lnTo>
                  <a:close/>
                </a:path>
                <a:path w="1309370" h="1249679">
                  <a:moveTo>
                    <a:pt x="1309093" y="132067"/>
                  </a:moveTo>
                  <a:lnTo>
                    <a:pt x="1304021" y="132067"/>
                  </a:lnTo>
                  <a:lnTo>
                    <a:pt x="1304008" y="138417"/>
                  </a:lnTo>
                  <a:lnTo>
                    <a:pt x="1309080" y="138417"/>
                  </a:lnTo>
                  <a:lnTo>
                    <a:pt x="1309093" y="132067"/>
                  </a:lnTo>
                  <a:close/>
                </a:path>
                <a:path w="1309370" h="1249679">
                  <a:moveTo>
                    <a:pt x="6200" y="138417"/>
                  </a:moveTo>
                  <a:lnTo>
                    <a:pt x="2245" y="138417"/>
                  </a:lnTo>
                  <a:lnTo>
                    <a:pt x="2232" y="144767"/>
                  </a:lnTo>
                  <a:lnTo>
                    <a:pt x="6193" y="144767"/>
                  </a:lnTo>
                  <a:lnTo>
                    <a:pt x="6200" y="138417"/>
                  </a:lnTo>
                  <a:close/>
                </a:path>
                <a:path w="1309370" h="1249679">
                  <a:moveTo>
                    <a:pt x="1309080" y="138417"/>
                  </a:moveTo>
                  <a:lnTo>
                    <a:pt x="1304008" y="138417"/>
                  </a:lnTo>
                  <a:lnTo>
                    <a:pt x="1303995" y="144767"/>
                  </a:lnTo>
                  <a:lnTo>
                    <a:pt x="1309067" y="144767"/>
                  </a:lnTo>
                  <a:lnTo>
                    <a:pt x="1309080" y="138417"/>
                  </a:lnTo>
                  <a:close/>
                </a:path>
                <a:path w="1309370" h="1249679">
                  <a:moveTo>
                    <a:pt x="6193" y="144767"/>
                  </a:moveTo>
                  <a:lnTo>
                    <a:pt x="2232" y="144767"/>
                  </a:lnTo>
                  <a:lnTo>
                    <a:pt x="2219" y="151117"/>
                  </a:lnTo>
                  <a:lnTo>
                    <a:pt x="6187" y="151117"/>
                  </a:lnTo>
                  <a:lnTo>
                    <a:pt x="6193" y="144767"/>
                  </a:lnTo>
                  <a:close/>
                </a:path>
                <a:path w="1309370" h="1249679">
                  <a:moveTo>
                    <a:pt x="1309067" y="144767"/>
                  </a:moveTo>
                  <a:lnTo>
                    <a:pt x="1303995" y="144767"/>
                  </a:lnTo>
                  <a:lnTo>
                    <a:pt x="1303982" y="151117"/>
                  </a:lnTo>
                  <a:lnTo>
                    <a:pt x="1309054" y="151117"/>
                  </a:lnTo>
                  <a:lnTo>
                    <a:pt x="1309067" y="144767"/>
                  </a:lnTo>
                  <a:close/>
                </a:path>
                <a:path w="1309370" h="1249679">
                  <a:moveTo>
                    <a:pt x="6187" y="151117"/>
                  </a:moveTo>
                  <a:lnTo>
                    <a:pt x="2219" y="151117"/>
                  </a:lnTo>
                  <a:lnTo>
                    <a:pt x="2195" y="162547"/>
                  </a:lnTo>
                  <a:lnTo>
                    <a:pt x="6175" y="162547"/>
                  </a:lnTo>
                  <a:lnTo>
                    <a:pt x="6187" y="151117"/>
                  </a:lnTo>
                  <a:close/>
                </a:path>
                <a:path w="1309370" h="1249679">
                  <a:moveTo>
                    <a:pt x="1309054" y="151117"/>
                  </a:moveTo>
                  <a:lnTo>
                    <a:pt x="1303982" y="151117"/>
                  </a:lnTo>
                  <a:lnTo>
                    <a:pt x="1303958" y="162547"/>
                  </a:lnTo>
                  <a:lnTo>
                    <a:pt x="1309031" y="162547"/>
                  </a:lnTo>
                  <a:lnTo>
                    <a:pt x="1309054" y="151117"/>
                  </a:lnTo>
                  <a:close/>
                </a:path>
                <a:path w="1309370" h="1249679">
                  <a:moveTo>
                    <a:pt x="6175" y="162547"/>
                  </a:moveTo>
                  <a:lnTo>
                    <a:pt x="2195" y="162547"/>
                  </a:lnTo>
                  <a:lnTo>
                    <a:pt x="2183" y="168897"/>
                  </a:lnTo>
                  <a:lnTo>
                    <a:pt x="6168" y="168897"/>
                  </a:lnTo>
                  <a:lnTo>
                    <a:pt x="6175" y="162547"/>
                  </a:lnTo>
                  <a:close/>
                </a:path>
                <a:path w="1309370" h="1249679">
                  <a:moveTo>
                    <a:pt x="1309031" y="162547"/>
                  </a:moveTo>
                  <a:lnTo>
                    <a:pt x="1303958" y="162547"/>
                  </a:lnTo>
                  <a:lnTo>
                    <a:pt x="1303945" y="168897"/>
                  </a:lnTo>
                  <a:lnTo>
                    <a:pt x="1309018" y="168897"/>
                  </a:lnTo>
                  <a:lnTo>
                    <a:pt x="1309031" y="162547"/>
                  </a:lnTo>
                  <a:close/>
                </a:path>
                <a:path w="1309370" h="1249679">
                  <a:moveTo>
                    <a:pt x="6168" y="168897"/>
                  </a:moveTo>
                  <a:lnTo>
                    <a:pt x="2183" y="168897"/>
                  </a:lnTo>
                  <a:lnTo>
                    <a:pt x="2144" y="187947"/>
                  </a:lnTo>
                  <a:lnTo>
                    <a:pt x="6149" y="187947"/>
                  </a:lnTo>
                  <a:lnTo>
                    <a:pt x="6168" y="168897"/>
                  </a:lnTo>
                  <a:close/>
                </a:path>
                <a:path w="1309370" h="1249679">
                  <a:moveTo>
                    <a:pt x="1309018" y="168897"/>
                  </a:moveTo>
                  <a:lnTo>
                    <a:pt x="1303945" y="168897"/>
                  </a:lnTo>
                  <a:lnTo>
                    <a:pt x="1303906" y="187947"/>
                  </a:lnTo>
                  <a:lnTo>
                    <a:pt x="1308979" y="187947"/>
                  </a:lnTo>
                  <a:lnTo>
                    <a:pt x="1309018" y="168897"/>
                  </a:lnTo>
                  <a:close/>
                </a:path>
                <a:path w="1309370" h="1249679">
                  <a:moveTo>
                    <a:pt x="6149" y="187947"/>
                  </a:moveTo>
                  <a:lnTo>
                    <a:pt x="2144" y="187947"/>
                  </a:lnTo>
                  <a:lnTo>
                    <a:pt x="2118" y="200647"/>
                  </a:lnTo>
                  <a:lnTo>
                    <a:pt x="6136" y="200647"/>
                  </a:lnTo>
                  <a:lnTo>
                    <a:pt x="6149" y="187947"/>
                  </a:lnTo>
                  <a:close/>
                </a:path>
                <a:path w="1309370" h="1249679">
                  <a:moveTo>
                    <a:pt x="1308979" y="187947"/>
                  </a:moveTo>
                  <a:lnTo>
                    <a:pt x="1303906" y="187947"/>
                  </a:lnTo>
                  <a:lnTo>
                    <a:pt x="1303880" y="200647"/>
                  </a:lnTo>
                  <a:lnTo>
                    <a:pt x="1308953" y="200647"/>
                  </a:lnTo>
                  <a:lnTo>
                    <a:pt x="1308979" y="187947"/>
                  </a:lnTo>
                  <a:close/>
                </a:path>
                <a:path w="1309370" h="1249679">
                  <a:moveTo>
                    <a:pt x="6136" y="200647"/>
                  </a:moveTo>
                  <a:lnTo>
                    <a:pt x="2118" y="200647"/>
                  </a:lnTo>
                  <a:lnTo>
                    <a:pt x="2102" y="208267"/>
                  </a:lnTo>
                  <a:lnTo>
                    <a:pt x="6128" y="208267"/>
                  </a:lnTo>
                  <a:lnTo>
                    <a:pt x="6136" y="200647"/>
                  </a:lnTo>
                  <a:close/>
                </a:path>
                <a:path w="1309370" h="1249679">
                  <a:moveTo>
                    <a:pt x="1308953" y="200647"/>
                  </a:moveTo>
                  <a:lnTo>
                    <a:pt x="1303880" y="200647"/>
                  </a:lnTo>
                  <a:lnTo>
                    <a:pt x="1303865" y="208267"/>
                  </a:lnTo>
                  <a:lnTo>
                    <a:pt x="1308938" y="208267"/>
                  </a:lnTo>
                  <a:lnTo>
                    <a:pt x="1308953" y="200647"/>
                  </a:lnTo>
                  <a:close/>
                </a:path>
                <a:path w="1309370" h="1249679">
                  <a:moveTo>
                    <a:pt x="6128" y="208267"/>
                  </a:moveTo>
                  <a:lnTo>
                    <a:pt x="2102" y="208267"/>
                  </a:lnTo>
                  <a:lnTo>
                    <a:pt x="2077" y="220967"/>
                  </a:lnTo>
                  <a:lnTo>
                    <a:pt x="6115" y="220967"/>
                  </a:lnTo>
                  <a:lnTo>
                    <a:pt x="6128" y="208267"/>
                  </a:lnTo>
                  <a:close/>
                </a:path>
                <a:path w="1309370" h="1249679">
                  <a:moveTo>
                    <a:pt x="1308938" y="208267"/>
                  </a:moveTo>
                  <a:lnTo>
                    <a:pt x="1303865" y="208267"/>
                  </a:lnTo>
                  <a:lnTo>
                    <a:pt x="1303838" y="220967"/>
                  </a:lnTo>
                  <a:lnTo>
                    <a:pt x="1308912" y="220967"/>
                  </a:lnTo>
                  <a:lnTo>
                    <a:pt x="1308938" y="208267"/>
                  </a:lnTo>
                  <a:close/>
                </a:path>
                <a:path w="1309370" h="1249679">
                  <a:moveTo>
                    <a:pt x="6115" y="220967"/>
                  </a:moveTo>
                  <a:lnTo>
                    <a:pt x="2077" y="220967"/>
                  </a:lnTo>
                  <a:lnTo>
                    <a:pt x="2066" y="226047"/>
                  </a:lnTo>
                  <a:lnTo>
                    <a:pt x="6110" y="226047"/>
                  </a:lnTo>
                  <a:lnTo>
                    <a:pt x="6115" y="220967"/>
                  </a:lnTo>
                  <a:close/>
                </a:path>
                <a:path w="1309370" h="1249679">
                  <a:moveTo>
                    <a:pt x="1308912" y="220967"/>
                  </a:moveTo>
                  <a:lnTo>
                    <a:pt x="1303838" y="220967"/>
                  </a:lnTo>
                  <a:lnTo>
                    <a:pt x="1303828" y="226047"/>
                  </a:lnTo>
                  <a:lnTo>
                    <a:pt x="1308901" y="226047"/>
                  </a:lnTo>
                  <a:lnTo>
                    <a:pt x="1308912" y="220967"/>
                  </a:lnTo>
                  <a:close/>
                </a:path>
                <a:path w="1309370" h="1249679">
                  <a:moveTo>
                    <a:pt x="6110" y="226047"/>
                  </a:moveTo>
                  <a:lnTo>
                    <a:pt x="2066" y="226047"/>
                  </a:lnTo>
                  <a:lnTo>
                    <a:pt x="2051" y="233667"/>
                  </a:lnTo>
                  <a:lnTo>
                    <a:pt x="6102" y="233667"/>
                  </a:lnTo>
                  <a:lnTo>
                    <a:pt x="6110" y="226047"/>
                  </a:lnTo>
                  <a:close/>
                </a:path>
                <a:path w="1309370" h="1249679">
                  <a:moveTo>
                    <a:pt x="1308901" y="226047"/>
                  </a:moveTo>
                  <a:lnTo>
                    <a:pt x="1303828" y="226047"/>
                  </a:lnTo>
                  <a:lnTo>
                    <a:pt x="1303812" y="233667"/>
                  </a:lnTo>
                  <a:lnTo>
                    <a:pt x="1308886" y="233667"/>
                  </a:lnTo>
                  <a:lnTo>
                    <a:pt x="1308901" y="226047"/>
                  </a:lnTo>
                  <a:close/>
                </a:path>
                <a:path w="1309370" h="1249679">
                  <a:moveTo>
                    <a:pt x="6102" y="233667"/>
                  </a:moveTo>
                  <a:lnTo>
                    <a:pt x="2051" y="233667"/>
                  </a:lnTo>
                  <a:lnTo>
                    <a:pt x="2038" y="240017"/>
                  </a:lnTo>
                  <a:lnTo>
                    <a:pt x="6095" y="240017"/>
                  </a:lnTo>
                  <a:lnTo>
                    <a:pt x="6102" y="233667"/>
                  </a:lnTo>
                  <a:close/>
                </a:path>
                <a:path w="1309370" h="1249679">
                  <a:moveTo>
                    <a:pt x="1308886" y="233667"/>
                  </a:moveTo>
                  <a:lnTo>
                    <a:pt x="1303812" y="233667"/>
                  </a:lnTo>
                  <a:lnTo>
                    <a:pt x="1303799" y="240017"/>
                  </a:lnTo>
                  <a:lnTo>
                    <a:pt x="1308873" y="240017"/>
                  </a:lnTo>
                  <a:lnTo>
                    <a:pt x="1308886" y="233667"/>
                  </a:lnTo>
                  <a:close/>
                </a:path>
                <a:path w="1309370" h="1249679">
                  <a:moveTo>
                    <a:pt x="6095" y="240017"/>
                  </a:moveTo>
                  <a:lnTo>
                    <a:pt x="2038" y="240017"/>
                  </a:lnTo>
                  <a:lnTo>
                    <a:pt x="2025" y="246367"/>
                  </a:lnTo>
                  <a:lnTo>
                    <a:pt x="6089" y="246367"/>
                  </a:lnTo>
                  <a:lnTo>
                    <a:pt x="6095" y="240017"/>
                  </a:lnTo>
                  <a:close/>
                </a:path>
                <a:path w="1309370" h="1249679">
                  <a:moveTo>
                    <a:pt x="1308873" y="240017"/>
                  </a:moveTo>
                  <a:lnTo>
                    <a:pt x="1303799" y="240017"/>
                  </a:lnTo>
                  <a:lnTo>
                    <a:pt x="1303786" y="246367"/>
                  </a:lnTo>
                  <a:lnTo>
                    <a:pt x="1308860" y="246367"/>
                  </a:lnTo>
                  <a:lnTo>
                    <a:pt x="1308873" y="240017"/>
                  </a:lnTo>
                  <a:close/>
                </a:path>
                <a:path w="1309370" h="1249679">
                  <a:moveTo>
                    <a:pt x="6089" y="246367"/>
                  </a:moveTo>
                  <a:lnTo>
                    <a:pt x="2025" y="246367"/>
                  </a:lnTo>
                  <a:lnTo>
                    <a:pt x="1999" y="259067"/>
                  </a:lnTo>
                  <a:lnTo>
                    <a:pt x="6076" y="259067"/>
                  </a:lnTo>
                  <a:lnTo>
                    <a:pt x="6089" y="246367"/>
                  </a:lnTo>
                  <a:close/>
                </a:path>
                <a:path w="1309370" h="1249679">
                  <a:moveTo>
                    <a:pt x="1308860" y="246367"/>
                  </a:moveTo>
                  <a:lnTo>
                    <a:pt x="1303786" y="246367"/>
                  </a:lnTo>
                  <a:lnTo>
                    <a:pt x="1303760" y="259067"/>
                  </a:lnTo>
                  <a:lnTo>
                    <a:pt x="1308834" y="259067"/>
                  </a:lnTo>
                  <a:lnTo>
                    <a:pt x="1308860" y="246367"/>
                  </a:lnTo>
                  <a:close/>
                </a:path>
                <a:path w="1309370" h="1249679">
                  <a:moveTo>
                    <a:pt x="6076" y="259067"/>
                  </a:moveTo>
                  <a:lnTo>
                    <a:pt x="1999" y="259067"/>
                  </a:lnTo>
                  <a:lnTo>
                    <a:pt x="1989" y="264147"/>
                  </a:lnTo>
                  <a:lnTo>
                    <a:pt x="6071" y="264147"/>
                  </a:lnTo>
                  <a:lnTo>
                    <a:pt x="6076" y="259067"/>
                  </a:lnTo>
                  <a:close/>
                </a:path>
                <a:path w="1309370" h="1249679">
                  <a:moveTo>
                    <a:pt x="1308834" y="259067"/>
                  </a:moveTo>
                  <a:lnTo>
                    <a:pt x="1303760" y="259067"/>
                  </a:lnTo>
                  <a:lnTo>
                    <a:pt x="1303750" y="264147"/>
                  </a:lnTo>
                  <a:lnTo>
                    <a:pt x="1308824" y="264147"/>
                  </a:lnTo>
                  <a:lnTo>
                    <a:pt x="1308834" y="259067"/>
                  </a:lnTo>
                  <a:close/>
                </a:path>
                <a:path w="1309370" h="1249679">
                  <a:moveTo>
                    <a:pt x="6071" y="264147"/>
                  </a:moveTo>
                  <a:lnTo>
                    <a:pt x="1989" y="264147"/>
                  </a:lnTo>
                  <a:lnTo>
                    <a:pt x="1973" y="271767"/>
                  </a:lnTo>
                  <a:lnTo>
                    <a:pt x="6063" y="271767"/>
                  </a:lnTo>
                  <a:lnTo>
                    <a:pt x="6071" y="264147"/>
                  </a:lnTo>
                  <a:close/>
                </a:path>
                <a:path w="1309370" h="1249679">
                  <a:moveTo>
                    <a:pt x="1308824" y="264147"/>
                  </a:moveTo>
                  <a:lnTo>
                    <a:pt x="1303750" y="264147"/>
                  </a:lnTo>
                  <a:lnTo>
                    <a:pt x="1303734" y="271767"/>
                  </a:lnTo>
                  <a:lnTo>
                    <a:pt x="1308808" y="271767"/>
                  </a:lnTo>
                  <a:lnTo>
                    <a:pt x="1308824" y="264147"/>
                  </a:lnTo>
                  <a:close/>
                </a:path>
                <a:path w="1309370" h="1249679">
                  <a:moveTo>
                    <a:pt x="6063" y="271767"/>
                  </a:moveTo>
                  <a:lnTo>
                    <a:pt x="1973" y="271767"/>
                  </a:lnTo>
                  <a:lnTo>
                    <a:pt x="1947" y="284467"/>
                  </a:lnTo>
                  <a:lnTo>
                    <a:pt x="6050" y="284467"/>
                  </a:lnTo>
                  <a:lnTo>
                    <a:pt x="6063" y="271767"/>
                  </a:lnTo>
                  <a:close/>
                </a:path>
                <a:path w="1309370" h="1249679">
                  <a:moveTo>
                    <a:pt x="1308808" y="271767"/>
                  </a:moveTo>
                  <a:lnTo>
                    <a:pt x="1303734" y="271767"/>
                  </a:lnTo>
                  <a:lnTo>
                    <a:pt x="1303708" y="284467"/>
                  </a:lnTo>
                  <a:lnTo>
                    <a:pt x="1308782" y="284467"/>
                  </a:lnTo>
                  <a:lnTo>
                    <a:pt x="1308808" y="271767"/>
                  </a:lnTo>
                  <a:close/>
                </a:path>
                <a:path w="1309370" h="1249679">
                  <a:moveTo>
                    <a:pt x="6050" y="284467"/>
                  </a:moveTo>
                  <a:lnTo>
                    <a:pt x="1947" y="284467"/>
                  </a:lnTo>
                  <a:lnTo>
                    <a:pt x="1934" y="290817"/>
                  </a:lnTo>
                  <a:lnTo>
                    <a:pt x="6043" y="290817"/>
                  </a:lnTo>
                  <a:lnTo>
                    <a:pt x="6050" y="284467"/>
                  </a:lnTo>
                  <a:close/>
                </a:path>
                <a:path w="1309370" h="1249679">
                  <a:moveTo>
                    <a:pt x="1308782" y="284467"/>
                  </a:moveTo>
                  <a:lnTo>
                    <a:pt x="1303708" y="284467"/>
                  </a:lnTo>
                  <a:lnTo>
                    <a:pt x="1303695" y="290817"/>
                  </a:lnTo>
                  <a:lnTo>
                    <a:pt x="1308769" y="290817"/>
                  </a:lnTo>
                  <a:lnTo>
                    <a:pt x="1308782" y="284467"/>
                  </a:lnTo>
                  <a:close/>
                </a:path>
                <a:path w="1309370" h="1249679">
                  <a:moveTo>
                    <a:pt x="6043" y="290817"/>
                  </a:moveTo>
                  <a:lnTo>
                    <a:pt x="1934" y="290817"/>
                  </a:lnTo>
                  <a:lnTo>
                    <a:pt x="1921" y="297167"/>
                  </a:lnTo>
                  <a:lnTo>
                    <a:pt x="6037" y="297167"/>
                  </a:lnTo>
                  <a:lnTo>
                    <a:pt x="6043" y="290817"/>
                  </a:lnTo>
                  <a:close/>
                </a:path>
                <a:path w="1309370" h="1249679">
                  <a:moveTo>
                    <a:pt x="1308769" y="290817"/>
                  </a:moveTo>
                  <a:lnTo>
                    <a:pt x="1303695" y="290817"/>
                  </a:lnTo>
                  <a:lnTo>
                    <a:pt x="1303682" y="297167"/>
                  </a:lnTo>
                  <a:lnTo>
                    <a:pt x="1308756" y="297167"/>
                  </a:lnTo>
                  <a:lnTo>
                    <a:pt x="1308769" y="290817"/>
                  </a:lnTo>
                  <a:close/>
                </a:path>
                <a:path w="1309370" h="1249679">
                  <a:moveTo>
                    <a:pt x="6037" y="297167"/>
                  </a:moveTo>
                  <a:lnTo>
                    <a:pt x="1921" y="297167"/>
                  </a:lnTo>
                  <a:lnTo>
                    <a:pt x="1895" y="309867"/>
                  </a:lnTo>
                  <a:lnTo>
                    <a:pt x="6024" y="309867"/>
                  </a:lnTo>
                  <a:lnTo>
                    <a:pt x="6037" y="297167"/>
                  </a:lnTo>
                  <a:close/>
                </a:path>
                <a:path w="1309370" h="1249679">
                  <a:moveTo>
                    <a:pt x="1308756" y="297167"/>
                  </a:moveTo>
                  <a:lnTo>
                    <a:pt x="1303682" y="297167"/>
                  </a:lnTo>
                  <a:lnTo>
                    <a:pt x="1303656" y="309867"/>
                  </a:lnTo>
                  <a:lnTo>
                    <a:pt x="1308731" y="309867"/>
                  </a:lnTo>
                  <a:lnTo>
                    <a:pt x="1308756" y="297167"/>
                  </a:lnTo>
                  <a:close/>
                </a:path>
                <a:path w="1309370" h="1249679">
                  <a:moveTo>
                    <a:pt x="6024" y="309867"/>
                  </a:moveTo>
                  <a:lnTo>
                    <a:pt x="1895" y="309867"/>
                  </a:lnTo>
                  <a:lnTo>
                    <a:pt x="1885" y="314947"/>
                  </a:lnTo>
                  <a:lnTo>
                    <a:pt x="6018" y="314947"/>
                  </a:lnTo>
                  <a:lnTo>
                    <a:pt x="6024" y="309867"/>
                  </a:lnTo>
                  <a:close/>
                </a:path>
                <a:path w="1309370" h="1249679">
                  <a:moveTo>
                    <a:pt x="1308731" y="309867"/>
                  </a:moveTo>
                  <a:lnTo>
                    <a:pt x="1303656" y="309867"/>
                  </a:lnTo>
                  <a:lnTo>
                    <a:pt x="1303645" y="314947"/>
                  </a:lnTo>
                  <a:lnTo>
                    <a:pt x="1308720" y="314947"/>
                  </a:lnTo>
                  <a:lnTo>
                    <a:pt x="1308731" y="309867"/>
                  </a:lnTo>
                  <a:close/>
                </a:path>
                <a:path w="1309370" h="1249679">
                  <a:moveTo>
                    <a:pt x="6018" y="314947"/>
                  </a:moveTo>
                  <a:lnTo>
                    <a:pt x="1885" y="314947"/>
                  </a:lnTo>
                  <a:lnTo>
                    <a:pt x="1857" y="328917"/>
                  </a:lnTo>
                  <a:lnTo>
                    <a:pt x="6004" y="328917"/>
                  </a:lnTo>
                  <a:lnTo>
                    <a:pt x="6018" y="314947"/>
                  </a:lnTo>
                  <a:close/>
                </a:path>
                <a:path w="1309370" h="1249679">
                  <a:moveTo>
                    <a:pt x="1308720" y="314947"/>
                  </a:moveTo>
                  <a:lnTo>
                    <a:pt x="1303645" y="314947"/>
                  </a:lnTo>
                  <a:lnTo>
                    <a:pt x="1303617" y="328917"/>
                  </a:lnTo>
                  <a:lnTo>
                    <a:pt x="1308692" y="328917"/>
                  </a:lnTo>
                  <a:lnTo>
                    <a:pt x="1308720" y="314947"/>
                  </a:lnTo>
                  <a:close/>
                </a:path>
                <a:path w="1309370" h="1249679">
                  <a:moveTo>
                    <a:pt x="6004" y="328917"/>
                  </a:moveTo>
                  <a:lnTo>
                    <a:pt x="1857" y="328917"/>
                  </a:lnTo>
                  <a:lnTo>
                    <a:pt x="1846" y="333997"/>
                  </a:lnTo>
                  <a:lnTo>
                    <a:pt x="5999" y="333997"/>
                  </a:lnTo>
                  <a:lnTo>
                    <a:pt x="6004" y="328917"/>
                  </a:lnTo>
                  <a:close/>
                </a:path>
                <a:path w="1309370" h="1249679">
                  <a:moveTo>
                    <a:pt x="1308692" y="328917"/>
                  </a:moveTo>
                  <a:lnTo>
                    <a:pt x="1303617" y="328917"/>
                  </a:lnTo>
                  <a:lnTo>
                    <a:pt x="1303606" y="333997"/>
                  </a:lnTo>
                  <a:lnTo>
                    <a:pt x="1308681" y="333997"/>
                  </a:lnTo>
                  <a:lnTo>
                    <a:pt x="1308692" y="328917"/>
                  </a:lnTo>
                  <a:close/>
                </a:path>
                <a:path w="1309370" h="1249679">
                  <a:moveTo>
                    <a:pt x="5999" y="333997"/>
                  </a:moveTo>
                  <a:lnTo>
                    <a:pt x="1846" y="333997"/>
                  </a:lnTo>
                  <a:lnTo>
                    <a:pt x="1833" y="340347"/>
                  </a:lnTo>
                  <a:lnTo>
                    <a:pt x="5992" y="340347"/>
                  </a:lnTo>
                  <a:lnTo>
                    <a:pt x="5999" y="333997"/>
                  </a:lnTo>
                  <a:close/>
                </a:path>
                <a:path w="1309370" h="1249679">
                  <a:moveTo>
                    <a:pt x="1308681" y="333997"/>
                  </a:moveTo>
                  <a:lnTo>
                    <a:pt x="1303606" y="333997"/>
                  </a:lnTo>
                  <a:lnTo>
                    <a:pt x="1303593" y="340347"/>
                  </a:lnTo>
                  <a:lnTo>
                    <a:pt x="1308669" y="340347"/>
                  </a:lnTo>
                  <a:lnTo>
                    <a:pt x="1308681" y="333997"/>
                  </a:lnTo>
                  <a:close/>
                </a:path>
                <a:path w="1309370" h="1249679">
                  <a:moveTo>
                    <a:pt x="5992" y="340347"/>
                  </a:moveTo>
                  <a:lnTo>
                    <a:pt x="1833" y="340347"/>
                  </a:lnTo>
                  <a:lnTo>
                    <a:pt x="1598" y="455917"/>
                  </a:lnTo>
                  <a:lnTo>
                    <a:pt x="5874" y="455917"/>
                  </a:lnTo>
                  <a:lnTo>
                    <a:pt x="5992" y="340347"/>
                  </a:lnTo>
                  <a:close/>
                </a:path>
                <a:path w="1309370" h="1249679">
                  <a:moveTo>
                    <a:pt x="1308669" y="340347"/>
                  </a:moveTo>
                  <a:lnTo>
                    <a:pt x="1303593" y="340347"/>
                  </a:lnTo>
                  <a:lnTo>
                    <a:pt x="1303356" y="455917"/>
                  </a:lnTo>
                  <a:lnTo>
                    <a:pt x="1308433" y="455917"/>
                  </a:lnTo>
                  <a:lnTo>
                    <a:pt x="1308669" y="340347"/>
                  </a:lnTo>
                  <a:close/>
                </a:path>
                <a:path w="1309370" h="1249679">
                  <a:moveTo>
                    <a:pt x="5874" y="455917"/>
                  </a:moveTo>
                  <a:lnTo>
                    <a:pt x="1598" y="455917"/>
                  </a:lnTo>
                  <a:lnTo>
                    <a:pt x="1469" y="519417"/>
                  </a:lnTo>
                  <a:lnTo>
                    <a:pt x="5808" y="519417"/>
                  </a:lnTo>
                  <a:lnTo>
                    <a:pt x="5874" y="455917"/>
                  </a:lnTo>
                  <a:close/>
                </a:path>
                <a:path w="1309370" h="1249679">
                  <a:moveTo>
                    <a:pt x="1308433" y="455917"/>
                  </a:moveTo>
                  <a:lnTo>
                    <a:pt x="1303356" y="455917"/>
                  </a:lnTo>
                  <a:lnTo>
                    <a:pt x="1303226" y="519417"/>
                  </a:lnTo>
                  <a:lnTo>
                    <a:pt x="1308304" y="519417"/>
                  </a:lnTo>
                  <a:lnTo>
                    <a:pt x="1308433" y="455917"/>
                  </a:lnTo>
                  <a:close/>
                </a:path>
                <a:path w="1309370" h="1249679">
                  <a:moveTo>
                    <a:pt x="5808" y="519417"/>
                  </a:moveTo>
                  <a:lnTo>
                    <a:pt x="1469" y="519417"/>
                  </a:lnTo>
                  <a:lnTo>
                    <a:pt x="1326" y="589267"/>
                  </a:lnTo>
                  <a:lnTo>
                    <a:pt x="5737" y="589267"/>
                  </a:lnTo>
                  <a:lnTo>
                    <a:pt x="5808" y="519417"/>
                  </a:lnTo>
                  <a:close/>
                </a:path>
                <a:path w="1309370" h="1249679">
                  <a:moveTo>
                    <a:pt x="1308304" y="519417"/>
                  </a:moveTo>
                  <a:lnTo>
                    <a:pt x="1303226" y="519417"/>
                  </a:lnTo>
                  <a:lnTo>
                    <a:pt x="1303082" y="589267"/>
                  </a:lnTo>
                  <a:lnTo>
                    <a:pt x="1308162" y="589267"/>
                  </a:lnTo>
                  <a:lnTo>
                    <a:pt x="1308304" y="519417"/>
                  </a:lnTo>
                  <a:close/>
                </a:path>
                <a:path w="1309370" h="1249679">
                  <a:moveTo>
                    <a:pt x="5737" y="589267"/>
                  </a:moveTo>
                  <a:lnTo>
                    <a:pt x="1326" y="589267"/>
                  </a:lnTo>
                  <a:lnTo>
                    <a:pt x="1057" y="721347"/>
                  </a:lnTo>
                  <a:lnTo>
                    <a:pt x="5601" y="721347"/>
                  </a:lnTo>
                  <a:lnTo>
                    <a:pt x="5737" y="589267"/>
                  </a:lnTo>
                  <a:close/>
                </a:path>
                <a:path w="1309370" h="1249679">
                  <a:moveTo>
                    <a:pt x="1308162" y="589267"/>
                  </a:moveTo>
                  <a:lnTo>
                    <a:pt x="1303082" y="589267"/>
                  </a:lnTo>
                  <a:lnTo>
                    <a:pt x="1302811" y="721347"/>
                  </a:lnTo>
                  <a:lnTo>
                    <a:pt x="1307893" y="721347"/>
                  </a:lnTo>
                  <a:lnTo>
                    <a:pt x="1308162" y="589267"/>
                  </a:lnTo>
                  <a:close/>
                </a:path>
                <a:path w="1309370" h="1249679">
                  <a:moveTo>
                    <a:pt x="5601" y="721347"/>
                  </a:moveTo>
                  <a:lnTo>
                    <a:pt x="1057" y="721347"/>
                  </a:lnTo>
                  <a:lnTo>
                    <a:pt x="677" y="908037"/>
                  </a:lnTo>
                  <a:lnTo>
                    <a:pt x="5409" y="908037"/>
                  </a:lnTo>
                  <a:lnTo>
                    <a:pt x="5601" y="721347"/>
                  </a:lnTo>
                  <a:close/>
                </a:path>
                <a:path w="1309370" h="1249679">
                  <a:moveTo>
                    <a:pt x="1307893" y="721347"/>
                  </a:moveTo>
                  <a:lnTo>
                    <a:pt x="1302811" y="721347"/>
                  </a:lnTo>
                  <a:lnTo>
                    <a:pt x="1302428" y="908037"/>
                  </a:lnTo>
                  <a:lnTo>
                    <a:pt x="1307512" y="908037"/>
                  </a:lnTo>
                  <a:lnTo>
                    <a:pt x="1307893" y="721347"/>
                  </a:lnTo>
                  <a:close/>
                </a:path>
                <a:path w="1309370" h="1249679">
                  <a:moveTo>
                    <a:pt x="5409" y="908037"/>
                  </a:moveTo>
                  <a:lnTo>
                    <a:pt x="677" y="908037"/>
                  </a:lnTo>
                  <a:lnTo>
                    <a:pt x="669" y="911847"/>
                  </a:lnTo>
                  <a:lnTo>
                    <a:pt x="5406" y="911847"/>
                  </a:lnTo>
                  <a:lnTo>
                    <a:pt x="5409" y="908037"/>
                  </a:lnTo>
                  <a:close/>
                </a:path>
                <a:path w="1309370" h="1249679">
                  <a:moveTo>
                    <a:pt x="1307512" y="908037"/>
                  </a:moveTo>
                  <a:lnTo>
                    <a:pt x="1302428" y="908037"/>
                  </a:lnTo>
                  <a:lnTo>
                    <a:pt x="1302420" y="911847"/>
                  </a:lnTo>
                  <a:lnTo>
                    <a:pt x="1307505" y="911847"/>
                  </a:lnTo>
                  <a:lnTo>
                    <a:pt x="1307512" y="908037"/>
                  </a:lnTo>
                  <a:close/>
                </a:path>
                <a:path w="1309370" h="1249679">
                  <a:moveTo>
                    <a:pt x="5406" y="911847"/>
                  </a:moveTo>
                  <a:lnTo>
                    <a:pt x="669" y="911847"/>
                  </a:lnTo>
                  <a:lnTo>
                    <a:pt x="631" y="930897"/>
                  </a:lnTo>
                  <a:lnTo>
                    <a:pt x="5386" y="930897"/>
                  </a:lnTo>
                  <a:lnTo>
                    <a:pt x="5406" y="911847"/>
                  </a:lnTo>
                  <a:close/>
                </a:path>
                <a:path w="1309370" h="1249679">
                  <a:moveTo>
                    <a:pt x="1307505" y="911847"/>
                  </a:moveTo>
                  <a:lnTo>
                    <a:pt x="1302420" y="911847"/>
                  </a:lnTo>
                  <a:lnTo>
                    <a:pt x="1302381" y="930897"/>
                  </a:lnTo>
                  <a:lnTo>
                    <a:pt x="1307466" y="930897"/>
                  </a:lnTo>
                  <a:lnTo>
                    <a:pt x="1307505" y="911847"/>
                  </a:lnTo>
                  <a:close/>
                </a:path>
                <a:path w="1309370" h="1249679">
                  <a:moveTo>
                    <a:pt x="5386" y="930897"/>
                  </a:moveTo>
                  <a:lnTo>
                    <a:pt x="631" y="930897"/>
                  </a:lnTo>
                  <a:lnTo>
                    <a:pt x="625" y="933437"/>
                  </a:lnTo>
                  <a:lnTo>
                    <a:pt x="5383" y="933437"/>
                  </a:lnTo>
                  <a:lnTo>
                    <a:pt x="5386" y="930897"/>
                  </a:lnTo>
                  <a:close/>
                </a:path>
                <a:path w="1309370" h="1249679">
                  <a:moveTo>
                    <a:pt x="1307466" y="930897"/>
                  </a:moveTo>
                  <a:lnTo>
                    <a:pt x="1302381" y="930897"/>
                  </a:lnTo>
                  <a:lnTo>
                    <a:pt x="1302375" y="933437"/>
                  </a:lnTo>
                  <a:lnTo>
                    <a:pt x="1307461" y="933437"/>
                  </a:lnTo>
                  <a:lnTo>
                    <a:pt x="1307466" y="930897"/>
                  </a:lnTo>
                  <a:close/>
                </a:path>
                <a:path w="1309370" h="1249679">
                  <a:moveTo>
                    <a:pt x="5383" y="933437"/>
                  </a:moveTo>
                  <a:lnTo>
                    <a:pt x="625" y="933437"/>
                  </a:lnTo>
                  <a:lnTo>
                    <a:pt x="618" y="937247"/>
                  </a:lnTo>
                  <a:lnTo>
                    <a:pt x="5380" y="937247"/>
                  </a:lnTo>
                  <a:lnTo>
                    <a:pt x="5383" y="933437"/>
                  </a:lnTo>
                  <a:close/>
                </a:path>
                <a:path w="1309370" h="1249679">
                  <a:moveTo>
                    <a:pt x="1307461" y="933437"/>
                  </a:moveTo>
                  <a:lnTo>
                    <a:pt x="1302375" y="933437"/>
                  </a:lnTo>
                  <a:lnTo>
                    <a:pt x="1302368" y="937247"/>
                  </a:lnTo>
                  <a:lnTo>
                    <a:pt x="1307453" y="937247"/>
                  </a:lnTo>
                  <a:lnTo>
                    <a:pt x="1307461" y="933437"/>
                  </a:lnTo>
                  <a:close/>
                </a:path>
                <a:path w="1309370" h="1249679">
                  <a:moveTo>
                    <a:pt x="5380" y="937247"/>
                  </a:moveTo>
                  <a:lnTo>
                    <a:pt x="618" y="937247"/>
                  </a:lnTo>
                  <a:lnTo>
                    <a:pt x="553" y="968997"/>
                  </a:lnTo>
                  <a:lnTo>
                    <a:pt x="5347" y="968997"/>
                  </a:lnTo>
                  <a:lnTo>
                    <a:pt x="5380" y="937247"/>
                  </a:lnTo>
                  <a:close/>
                </a:path>
                <a:path w="1309370" h="1249679">
                  <a:moveTo>
                    <a:pt x="1307453" y="937247"/>
                  </a:moveTo>
                  <a:lnTo>
                    <a:pt x="1302368" y="937247"/>
                  </a:lnTo>
                  <a:lnTo>
                    <a:pt x="1302302" y="968997"/>
                  </a:lnTo>
                  <a:lnTo>
                    <a:pt x="1307388" y="968997"/>
                  </a:lnTo>
                  <a:lnTo>
                    <a:pt x="1307453" y="937247"/>
                  </a:lnTo>
                  <a:close/>
                </a:path>
                <a:path w="1309370" h="1249679">
                  <a:moveTo>
                    <a:pt x="5347" y="968997"/>
                  </a:moveTo>
                  <a:lnTo>
                    <a:pt x="553" y="968997"/>
                  </a:lnTo>
                  <a:lnTo>
                    <a:pt x="470" y="1009637"/>
                  </a:lnTo>
                  <a:lnTo>
                    <a:pt x="5305" y="1009637"/>
                  </a:lnTo>
                  <a:lnTo>
                    <a:pt x="5347" y="968997"/>
                  </a:lnTo>
                  <a:close/>
                </a:path>
                <a:path w="1309370" h="1249679">
                  <a:moveTo>
                    <a:pt x="1307388" y="968997"/>
                  </a:moveTo>
                  <a:lnTo>
                    <a:pt x="1302302" y="968997"/>
                  </a:lnTo>
                  <a:lnTo>
                    <a:pt x="1302219" y="1009637"/>
                  </a:lnTo>
                  <a:lnTo>
                    <a:pt x="1307305" y="1009637"/>
                  </a:lnTo>
                  <a:lnTo>
                    <a:pt x="1307388" y="968997"/>
                  </a:lnTo>
                  <a:close/>
                </a:path>
                <a:path w="1309370" h="1249679">
                  <a:moveTo>
                    <a:pt x="5305" y="1009637"/>
                  </a:moveTo>
                  <a:lnTo>
                    <a:pt x="470" y="1009637"/>
                  </a:lnTo>
                  <a:lnTo>
                    <a:pt x="457" y="1015987"/>
                  </a:lnTo>
                  <a:lnTo>
                    <a:pt x="5299" y="1015987"/>
                  </a:lnTo>
                  <a:lnTo>
                    <a:pt x="5305" y="1009637"/>
                  </a:lnTo>
                  <a:close/>
                </a:path>
                <a:path w="1309370" h="1249679">
                  <a:moveTo>
                    <a:pt x="1307305" y="1009637"/>
                  </a:moveTo>
                  <a:lnTo>
                    <a:pt x="1302219" y="1009637"/>
                  </a:lnTo>
                  <a:lnTo>
                    <a:pt x="1302206" y="1015987"/>
                  </a:lnTo>
                  <a:lnTo>
                    <a:pt x="1307292" y="1015987"/>
                  </a:lnTo>
                  <a:lnTo>
                    <a:pt x="1307305" y="1009637"/>
                  </a:lnTo>
                  <a:close/>
                </a:path>
                <a:path w="1309370" h="1249679">
                  <a:moveTo>
                    <a:pt x="5299" y="1015987"/>
                  </a:moveTo>
                  <a:lnTo>
                    <a:pt x="457" y="1015987"/>
                  </a:lnTo>
                  <a:lnTo>
                    <a:pt x="450" y="1019797"/>
                  </a:lnTo>
                  <a:lnTo>
                    <a:pt x="5295" y="1019797"/>
                  </a:lnTo>
                  <a:lnTo>
                    <a:pt x="5299" y="1015987"/>
                  </a:lnTo>
                  <a:close/>
                </a:path>
                <a:path w="1309370" h="1249679">
                  <a:moveTo>
                    <a:pt x="1307292" y="1015987"/>
                  </a:moveTo>
                  <a:lnTo>
                    <a:pt x="1302206" y="1015987"/>
                  </a:lnTo>
                  <a:lnTo>
                    <a:pt x="1302198" y="1019797"/>
                  </a:lnTo>
                  <a:lnTo>
                    <a:pt x="1307285" y="1019797"/>
                  </a:lnTo>
                  <a:lnTo>
                    <a:pt x="1307292" y="1015987"/>
                  </a:lnTo>
                  <a:close/>
                </a:path>
                <a:path w="1309370" h="1249679">
                  <a:moveTo>
                    <a:pt x="5295" y="1019797"/>
                  </a:moveTo>
                  <a:lnTo>
                    <a:pt x="450" y="1019797"/>
                  </a:lnTo>
                  <a:lnTo>
                    <a:pt x="372" y="1057897"/>
                  </a:lnTo>
                  <a:lnTo>
                    <a:pt x="5256" y="1057897"/>
                  </a:lnTo>
                  <a:lnTo>
                    <a:pt x="5295" y="1019797"/>
                  </a:lnTo>
                  <a:close/>
                </a:path>
                <a:path w="1309370" h="1249679">
                  <a:moveTo>
                    <a:pt x="1307285" y="1019797"/>
                  </a:moveTo>
                  <a:lnTo>
                    <a:pt x="1302198" y="1019797"/>
                  </a:lnTo>
                  <a:lnTo>
                    <a:pt x="1302120" y="1057897"/>
                  </a:lnTo>
                  <a:lnTo>
                    <a:pt x="1307207" y="1057897"/>
                  </a:lnTo>
                  <a:lnTo>
                    <a:pt x="1307285" y="1019797"/>
                  </a:lnTo>
                  <a:close/>
                </a:path>
                <a:path w="1309370" h="1249679">
                  <a:moveTo>
                    <a:pt x="5256" y="1057897"/>
                  </a:moveTo>
                  <a:lnTo>
                    <a:pt x="372" y="1057897"/>
                  </a:lnTo>
                  <a:lnTo>
                    <a:pt x="359" y="1064247"/>
                  </a:lnTo>
                  <a:lnTo>
                    <a:pt x="5249" y="1064247"/>
                  </a:lnTo>
                  <a:lnTo>
                    <a:pt x="5256" y="1057897"/>
                  </a:lnTo>
                  <a:close/>
                </a:path>
                <a:path w="1309370" h="1249679">
                  <a:moveTo>
                    <a:pt x="1307207" y="1057897"/>
                  </a:moveTo>
                  <a:lnTo>
                    <a:pt x="1302120" y="1057897"/>
                  </a:lnTo>
                  <a:lnTo>
                    <a:pt x="1302107" y="1064247"/>
                  </a:lnTo>
                  <a:lnTo>
                    <a:pt x="1307194" y="1064247"/>
                  </a:lnTo>
                  <a:lnTo>
                    <a:pt x="1307207" y="1057897"/>
                  </a:lnTo>
                  <a:close/>
                </a:path>
                <a:path w="1309370" h="1249679">
                  <a:moveTo>
                    <a:pt x="5198" y="1113904"/>
                  </a:moveTo>
                  <a:lnTo>
                    <a:pt x="258" y="1113904"/>
                  </a:lnTo>
                  <a:lnTo>
                    <a:pt x="243" y="1121397"/>
                  </a:lnTo>
                  <a:lnTo>
                    <a:pt x="5190" y="1121397"/>
                  </a:lnTo>
                  <a:lnTo>
                    <a:pt x="5198" y="1113904"/>
                  </a:lnTo>
                  <a:close/>
                </a:path>
                <a:path w="1309370" h="1249679">
                  <a:moveTo>
                    <a:pt x="1307093" y="1113904"/>
                  </a:moveTo>
                  <a:lnTo>
                    <a:pt x="1302005" y="1113904"/>
                  </a:lnTo>
                  <a:lnTo>
                    <a:pt x="1301990" y="1121397"/>
                  </a:lnTo>
                  <a:lnTo>
                    <a:pt x="1307078" y="1121397"/>
                  </a:lnTo>
                  <a:lnTo>
                    <a:pt x="1307093" y="1113904"/>
                  </a:lnTo>
                  <a:close/>
                </a:path>
                <a:path w="1309370" h="1249679">
                  <a:moveTo>
                    <a:pt x="5202" y="1110094"/>
                  </a:moveTo>
                  <a:lnTo>
                    <a:pt x="266" y="1110094"/>
                  </a:lnTo>
                  <a:lnTo>
                    <a:pt x="258" y="1113904"/>
                  </a:lnTo>
                  <a:lnTo>
                    <a:pt x="5198" y="1113904"/>
                  </a:lnTo>
                  <a:lnTo>
                    <a:pt x="5202" y="1110094"/>
                  </a:lnTo>
                  <a:close/>
                </a:path>
                <a:path w="1309370" h="1249679">
                  <a:moveTo>
                    <a:pt x="1302005" y="1113778"/>
                  </a:moveTo>
                  <a:lnTo>
                    <a:pt x="5198" y="1113904"/>
                  </a:lnTo>
                  <a:lnTo>
                    <a:pt x="1302005" y="1113904"/>
                  </a:lnTo>
                  <a:close/>
                </a:path>
                <a:path w="1309370" h="1249679">
                  <a:moveTo>
                    <a:pt x="1307101" y="1110094"/>
                  </a:moveTo>
                  <a:lnTo>
                    <a:pt x="1302013" y="1110094"/>
                  </a:lnTo>
                  <a:lnTo>
                    <a:pt x="1302005" y="1113778"/>
                  </a:lnTo>
                  <a:lnTo>
                    <a:pt x="1307093" y="1113777"/>
                  </a:lnTo>
                  <a:lnTo>
                    <a:pt x="1307101" y="1110094"/>
                  </a:lnTo>
                  <a:close/>
                </a:path>
                <a:path w="1309370" h="1249679">
                  <a:moveTo>
                    <a:pt x="5219" y="1093584"/>
                  </a:moveTo>
                  <a:lnTo>
                    <a:pt x="300" y="1093584"/>
                  </a:lnTo>
                  <a:lnTo>
                    <a:pt x="266" y="1110094"/>
                  </a:lnTo>
                  <a:lnTo>
                    <a:pt x="5202" y="1110094"/>
                  </a:lnTo>
                  <a:lnTo>
                    <a:pt x="5219" y="1093584"/>
                  </a:lnTo>
                  <a:close/>
                </a:path>
                <a:path w="1309370" h="1249679">
                  <a:moveTo>
                    <a:pt x="1302013" y="1109968"/>
                  </a:moveTo>
                  <a:lnTo>
                    <a:pt x="5202" y="1110094"/>
                  </a:lnTo>
                  <a:lnTo>
                    <a:pt x="1302013" y="1110094"/>
                  </a:lnTo>
                  <a:close/>
                </a:path>
                <a:path w="1309370" h="1249679">
                  <a:moveTo>
                    <a:pt x="1307134" y="1093584"/>
                  </a:moveTo>
                  <a:lnTo>
                    <a:pt x="1302047" y="1093584"/>
                  </a:lnTo>
                  <a:lnTo>
                    <a:pt x="1302044" y="1094727"/>
                  </a:lnTo>
                  <a:lnTo>
                    <a:pt x="5218" y="1094854"/>
                  </a:lnTo>
                  <a:lnTo>
                    <a:pt x="1302044" y="1094854"/>
                  </a:lnTo>
                  <a:lnTo>
                    <a:pt x="1302031" y="1101077"/>
                  </a:lnTo>
                  <a:lnTo>
                    <a:pt x="5211" y="1101204"/>
                  </a:lnTo>
                  <a:lnTo>
                    <a:pt x="1302031" y="1101204"/>
                  </a:lnTo>
                  <a:lnTo>
                    <a:pt x="1302013" y="1109968"/>
                  </a:lnTo>
                  <a:lnTo>
                    <a:pt x="1307101" y="1109967"/>
                  </a:lnTo>
                  <a:lnTo>
                    <a:pt x="1307134" y="1093584"/>
                  </a:lnTo>
                  <a:close/>
                </a:path>
                <a:path w="1309370" h="1249679">
                  <a:moveTo>
                    <a:pt x="5222" y="1091044"/>
                  </a:moveTo>
                  <a:lnTo>
                    <a:pt x="305" y="1091044"/>
                  </a:lnTo>
                  <a:lnTo>
                    <a:pt x="300" y="1093584"/>
                  </a:lnTo>
                  <a:lnTo>
                    <a:pt x="5219" y="1093584"/>
                  </a:lnTo>
                  <a:lnTo>
                    <a:pt x="5222" y="1091044"/>
                  </a:lnTo>
                  <a:close/>
                </a:path>
                <a:path w="1309370" h="1249679">
                  <a:moveTo>
                    <a:pt x="1307140" y="1091044"/>
                  </a:moveTo>
                  <a:lnTo>
                    <a:pt x="1302052" y="1091044"/>
                  </a:lnTo>
                  <a:lnTo>
                    <a:pt x="1302047" y="1093458"/>
                  </a:lnTo>
                  <a:lnTo>
                    <a:pt x="1307135" y="1093457"/>
                  </a:lnTo>
                  <a:lnTo>
                    <a:pt x="1307140" y="1091044"/>
                  </a:lnTo>
                  <a:close/>
                </a:path>
                <a:path w="1309370" h="1249679">
                  <a:moveTo>
                    <a:pt x="5226" y="1087234"/>
                  </a:moveTo>
                  <a:lnTo>
                    <a:pt x="312" y="1087234"/>
                  </a:lnTo>
                  <a:lnTo>
                    <a:pt x="305" y="1091044"/>
                  </a:lnTo>
                  <a:lnTo>
                    <a:pt x="5222" y="1091044"/>
                  </a:lnTo>
                  <a:lnTo>
                    <a:pt x="5226" y="1087234"/>
                  </a:lnTo>
                  <a:close/>
                </a:path>
                <a:path w="1309370" h="1249679">
                  <a:moveTo>
                    <a:pt x="1302052" y="1090918"/>
                  </a:moveTo>
                  <a:lnTo>
                    <a:pt x="5222" y="1091044"/>
                  </a:lnTo>
                  <a:lnTo>
                    <a:pt x="1302052" y="1091044"/>
                  </a:lnTo>
                  <a:close/>
                </a:path>
                <a:path w="1309370" h="1249679">
                  <a:moveTo>
                    <a:pt x="1307148" y="1087234"/>
                  </a:moveTo>
                  <a:lnTo>
                    <a:pt x="1302060" y="1087234"/>
                  </a:lnTo>
                  <a:lnTo>
                    <a:pt x="1302052" y="1090918"/>
                  </a:lnTo>
                  <a:lnTo>
                    <a:pt x="1307140" y="1090917"/>
                  </a:lnTo>
                  <a:lnTo>
                    <a:pt x="1307148" y="1087234"/>
                  </a:lnTo>
                  <a:close/>
                </a:path>
                <a:path w="1309370" h="1249679">
                  <a:moveTo>
                    <a:pt x="5228" y="1084694"/>
                  </a:moveTo>
                  <a:lnTo>
                    <a:pt x="318" y="1084694"/>
                  </a:lnTo>
                  <a:lnTo>
                    <a:pt x="312" y="1087234"/>
                  </a:lnTo>
                  <a:lnTo>
                    <a:pt x="5226" y="1087234"/>
                  </a:lnTo>
                  <a:lnTo>
                    <a:pt x="5228" y="1084694"/>
                  </a:lnTo>
                  <a:close/>
                </a:path>
                <a:path w="1309370" h="1249679">
                  <a:moveTo>
                    <a:pt x="1302060" y="1087108"/>
                  </a:moveTo>
                  <a:lnTo>
                    <a:pt x="5226" y="1087234"/>
                  </a:lnTo>
                  <a:lnTo>
                    <a:pt x="1302060" y="1087234"/>
                  </a:lnTo>
                  <a:close/>
                </a:path>
                <a:path w="1309370" h="1249679">
                  <a:moveTo>
                    <a:pt x="1307153" y="1084694"/>
                  </a:moveTo>
                  <a:lnTo>
                    <a:pt x="1302065" y="1084694"/>
                  </a:lnTo>
                  <a:lnTo>
                    <a:pt x="1302060" y="1087108"/>
                  </a:lnTo>
                  <a:lnTo>
                    <a:pt x="1307148" y="1087107"/>
                  </a:lnTo>
                  <a:lnTo>
                    <a:pt x="1307153" y="1084694"/>
                  </a:lnTo>
                  <a:close/>
                </a:path>
                <a:path w="1309370" h="1249679">
                  <a:moveTo>
                    <a:pt x="5231" y="1082154"/>
                  </a:moveTo>
                  <a:lnTo>
                    <a:pt x="323" y="1082154"/>
                  </a:lnTo>
                  <a:lnTo>
                    <a:pt x="318" y="1084694"/>
                  </a:lnTo>
                  <a:lnTo>
                    <a:pt x="5228" y="1084694"/>
                  </a:lnTo>
                  <a:lnTo>
                    <a:pt x="5231" y="1082154"/>
                  </a:lnTo>
                  <a:close/>
                </a:path>
                <a:path w="1309370" h="1249679">
                  <a:moveTo>
                    <a:pt x="1302065" y="1084568"/>
                  </a:moveTo>
                  <a:lnTo>
                    <a:pt x="5228" y="1084694"/>
                  </a:lnTo>
                  <a:lnTo>
                    <a:pt x="1302065" y="1084694"/>
                  </a:lnTo>
                  <a:close/>
                </a:path>
                <a:path w="1309370" h="1249679">
                  <a:moveTo>
                    <a:pt x="1307158" y="1082154"/>
                  </a:moveTo>
                  <a:lnTo>
                    <a:pt x="1302070" y="1082154"/>
                  </a:lnTo>
                  <a:lnTo>
                    <a:pt x="1302065" y="1084568"/>
                  </a:lnTo>
                  <a:lnTo>
                    <a:pt x="1307153" y="1084567"/>
                  </a:lnTo>
                  <a:lnTo>
                    <a:pt x="1307158" y="1082154"/>
                  </a:lnTo>
                  <a:close/>
                </a:path>
                <a:path w="1309370" h="1249679">
                  <a:moveTo>
                    <a:pt x="5243" y="1070724"/>
                  </a:moveTo>
                  <a:lnTo>
                    <a:pt x="346" y="1070724"/>
                  </a:lnTo>
                  <a:lnTo>
                    <a:pt x="323" y="1082154"/>
                  </a:lnTo>
                  <a:lnTo>
                    <a:pt x="5231" y="1082154"/>
                  </a:lnTo>
                  <a:lnTo>
                    <a:pt x="5243" y="1070724"/>
                  </a:lnTo>
                  <a:close/>
                </a:path>
                <a:path w="1309370" h="1249679">
                  <a:moveTo>
                    <a:pt x="1307181" y="1070724"/>
                  </a:moveTo>
                  <a:lnTo>
                    <a:pt x="1302094" y="1070724"/>
                  </a:lnTo>
                  <a:lnTo>
                    <a:pt x="1302091" y="1071867"/>
                  </a:lnTo>
                  <a:lnTo>
                    <a:pt x="5241" y="1071994"/>
                  </a:lnTo>
                  <a:lnTo>
                    <a:pt x="1302091" y="1071994"/>
                  </a:lnTo>
                  <a:lnTo>
                    <a:pt x="1302071" y="1082028"/>
                  </a:lnTo>
                  <a:lnTo>
                    <a:pt x="1307158" y="1082027"/>
                  </a:lnTo>
                  <a:lnTo>
                    <a:pt x="1307181" y="1070724"/>
                  </a:lnTo>
                  <a:close/>
                </a:path>
                <a:path w="1309370" h="1249679">
                  <a:moveTo>
                    <a:pt x="653668" y="1070661"/>
                  </a:moveTo>
                  <a:lnTo>
                    <a:pt x="5243" y="1070724"/>
                  </a:lnTo>
                  <a:lnTo>
                    <a:pt x="1302094" y="1070724"/>
                  </a:lnTo>
                  <a:lnTo>
                    <a:pt x="653668" y="1070661"/>
                  </a:lnTo>
                  <a:close/>
                </a:path>
                <a:path w="1309370" h="1249679">
                  <a:moveTo>
                    <a:pt x="1302094" y="1070597"/>
                  </a:moveTo>
                  <a:lnTo>
                    <a:pt x="1302094" y="1070724"/>
                  </a:lnTo>
                  <a:lnTo>
                    <a:pt x="1302094" y="1070597"/>
                  </a:lnTo>
                  <a:close/>
                </a:path>
                <a:path w="1309370" h="1249679">
                  <a:moveTo>
                    <a:pt x="1302094" y="1070597"/>
                  </a:moveTo>
                  <a:lnTo>
                    <a:pt x="5243" y="1070597"/>
                  </a:lnTo>
                  <a:lnTo>
                    <a:pt x="653668" y="1070661"/>
                  </a:lnTo>
                  <a:lnTo>
                    <a:pt x="1302094" y="1070597"/>
                  </a:lnTo>
                  <a:close/>
                </a:path>
                <a:path w="1309370" h="1249679">
                  <a:moveTo>
                    <a:pt x="5248" y="1065644"/>
                  </a:moveTo>
                  <a:lnTo>
                    <a:pt x="356" y="1065644"/>
                  </a:lnTo>
                  <a:lnTo>
                    <a:pt x="346" y="1070597"/>
                  </a:lnTo>
                  <a:lnTo>
                    <a:pt x="5243" y="1070597"/>
                  </a:lnTo>
                  <a:lnTo>
                    <a:pt x="5248" y="1065644"/>
                  </a:lnTo>
                  <a:close/>
                </a:path>
                <a:path w="1309370" h="1249679">
                  <a:moveTo>
                    <a:pt x="1307192" y="1065644"/>
                  </a:moveTo>
                  <a:lnTo>
                    <a:pt x="1302104" y="1065644"/>
                  </a:lnTo>
                  <a:lnTo>
                    <a:pt x="1302094" y="1070597"/>
                  </a:lnTo>
                  <a:lnTo>
                    <a:pt x="1307181" y="1070597"/>
                  </a:lnTo>
                  <a:lnTo>
                    <a:pt x="1307192" y="1065644"/>
                  </a:lnTo>
                  <a:close/>
                </a:path>
                <a:path w="1309370" h="1249679">
                  <a:moveTo>
                    <a:pt x="5249" y="1064374"/>
                  </a:moveTo>
                  <a:lnTo>
                    <a:pt x="359" y="1064374"/>
                  </a:lnTo>
                  <a:lnTo>
                    <a:pt x="356" y="1065644"/>
                  </a:lnTo>
                  <a:lnTo>
                    <a:pt x="5248" y="1065644"/>
                  </a:lnTo>
                  <a:lnTo>
                    <a:pt x="5249" y="1064374"/>
                  </a:lnTo>
                  <a:close/>
                </a:path>
                <a:path w="1309370" h="1249679">
                  <a:moveTo>
                    <a:pt x="1302105" y="1065518"/>
                  </a:moveTo>
                  <a:lnTo>
                    <a:pt x="5248" y="1065644"/>
                  </a:lnTo>
                  <a:lnTo>
                    <a:pt x="1302104" y="1065644"/>
                  </a:lnTo>
                  <a:close/>
                </a:path>
                <a:path w="1309370" h="1249679">
                  <a:moveTo>
                    <a:pt x="1307194" y="1064374"/>
                  </a:moveTo>
                  <a:lnTo>
                    <a:pt x="1302107" y="1064374"/>
                  </a:lnTo>
                  <a:lnTo>
                    <a:pt x="1302105" y="1065518"/>
                  </a:lnTo>
                  <a:lnTo>
                    <a:pt x="1307192" y="1065517"/>
                  </a:lnTo>
                  <a:lnTo>
                    <a:pt x="1307194" y="1064374"/>
                  </a:lnTo>
                  <a:close/>
                </a:path>
                <a:path w="1309370" h="1249679">
                  <a:moveTo>
                    <a:pt x="5190" y="1121397"/>
                  </a:moveTo>
                  <a:lnTo>
                    <a:pt x="243" y="1121397"/>
                  </a:lnTo>
                  <a:lnTo>
                    <a:pt x="230" y="1127747"/>
                  </a:lnTo>
                  <a:lnTo>
                    <a:pt x="5184" y="1127747"/>
                  </a:lnTo>
                  <a:lnTo>
                    <a:pt x="5190" y="1121397"/>
                  </a:lnTo>
                  <a:close/>
                </a:path>
                <a:path w="1309370" h="1249679">
                  <a:moveTo>
                    <a:pt x="1307078" y="1121397"/>
                  </a:moveTo>
                  <a:lnTo>
                    <a:pt x="1301990" y="1121397"/>
                  </a:lnTo>
                  <a:lnTo>
                    <a:pt x="1301976" y="1127747"/>
                  </a:lnTo>
                  <a:lnTo>
                    <a:pt x="1307065" y="1127747"/>
                  </a:lnTo>
                  <a:lnTo>
                    <a:pt x="1307078" y="1121397"/>
                  </a:lnTo>
                  <a:close/>
                </a:path>
                <a:path w="1309370" h="1249679">
                  <a:moveTo>
                    <a:pt x="5184" y="1127747"/>
                  </a:moveTo>
                  <a:lnTo>
                    <a:pt x="230" y="1127747"/>
                  </a:lnTo>
                  <a:lnTo>
                    <a:pt x="225" y="1130287"/>
                  </a:lnTo>
                  <a:lnTo>
                    <a:pt x="5181" y="1130287"/>
                  </a:lnTo>
                  <a:lnTo>
                    <a:pt x="5184" y="1127747"/>
                  </a:lnTo>
                  <a:close/>
                </a:path>
                <a:path w="1309370" h="1249679">
                  <a:moveTo>
                    <a:pt x="1307065" y="1127747"/>
                  </a:moveTo>
                  <a:lnTo>
                    <a:pt x="1301976" y="1127747"/>
                  </a:lnTo>
                  <a:lnTo>
                    <a:pt x="1301971" y="1130287"/>
                  </a:lnTo>
                  <a:lnTo>
                    <a:pt x="1307060" y="1130287"/>
                  </a:lnTo>
                  <a:lnTo>
                    <a:pt x="1307065" y="1127747"/>
                  </a:lnTo>
                  <a:close/>
                </a:path>
                <a:path w="1309370" h="1249679">
                  <a:moveTo>
                    <a:pt x="5181" y="1130287"/>
                  </a:moveTo>
                  <a:lnTo>
                    <a:pt x="225" y="1130287"/>
                  </a:lnTo>
                  <a:lnTo>
                    <a:pt x="217" y="1134097"/>
                  </a:lnTo>
                  <a:lnTo>
                    <a:pt x="5177" y="1134097"/>
                  </a:lnTo>
                  <a:lnTo>
                    <a:pt x="5181" y="1130287"/>
                  </a:lnTo>
                  <a:close/>
                </a:path>
                <a:path w="1309370" h="1249679">
                  <a:moveTo>
                    <a:pt x="1307060" y="1130287"/>
                  </a:moveTo>
                  <a:lnTo>
                    <a:pt x="1301971" y="1130287"/>
                  </a:lnTo>
                  <a:lnTo>
                    <a:pt x="1301963" y="1134097"/>
                  </a:lnTo>
                  <a:lnTo>
                    <a:pt x="1307052" y="1134097"/>
                  </a:lnTo>
                  <a:lnTo>
                    <a:pt x="1307060" y="1130287"/>
                  </a:lnTo>
                  <a:close/>
                </a:path>
                <a:path w="1309370" h="1249679">
                  <a:moveTo>
                    <a:pt x="5177" y="1134097"/>
                  </a:moveTo>
                  <a:lnTo>
                    <a:pt x="217" y="1134097"/>
                  </a:lnTo>
                  <a:lnTo>
                    <a:pt x="204" y="1140447"/>
                  </a:lnTo>
                  <a:lnTo>
                    <a:pt x="5171" y="1140447"/>
                  </a:lnTo>
                  <a:lnTo>
                    <a:pt x="5177" y="1134097"/>
                  </a:lnTo>
                  <a:close/>
                </a:path>
                <a:path w="1309370" h="1249679">
                  <a:moveTo>
                    <a:pt x="1307052" y="1134097"/>
                  </a:moveTo>
                  <a:lnTo>
                    <a:pt x="1301963" y="1134097"/>
                  </a:lnTo>
                  <a:lnTo>
                    <a:pt x="1301950" y="1140447"/>
                  </a:lnTo>
                  <a:lnTo>
                    <a:pt x="1307039" y="1140447"/>
                  </a:lnTo>
                  <a:lnTo>
                    <a:pt x="1307052" y="1134097"/>
                  </a:lnTo>
                  <a:close/>
                </a:path>
                <a:path w="1309370" h="1249679">
                  <a:moveTo>
                    <a:pt x="5171" y="1140447"/>
                  </a:moveTo>
                  <a:lnTo>
                    <a:pt x="204" y="1140447"/>
                  </a:lnTo>
                  <a:lnTo>
                    <a:pt x="199" y="1142987"/>
                  </a:lnTo>
                  <a:lnTo>
                    <a:pt x="5168" y="1142987"/>
                  </a:lnTo>
                  <a:lnTo>
                    <a:pt x="5171" y="1140447"/>
                  </a:lnTo>
                  <a:close/>
                </a:path>
                <a:path w="1309370" h="1249679">
                  <a:moveTo>
                    <a:pt x="1307039" y="1140447"/>
                  </a:moveTo>
                  <a:lnTo>
                    <a:pt x="1301950" y="1140447"/>
                  </a:lnTo>
                  <a:lnTo>
                    <a:pt x="1301945" y="1142987"/>
                  </a:lnTo>
                  <a:lnTo>
                    <a:pt x="1307034" y="1142987"/>
                  </a:lnTo>
                  <a:lnTo>
                    <a:pt x="1307039" y="1140447"/>
                  </a:lnTo>
                  <a:close/>
                </a:path>
                <a:path w="1309370" h="1249679">
                  <a:moveTo>
                    <a:pt x="5168" y="1142987"/>
                  </a:moveTo>
                  <a:lnTo>
                    <a:pt x="199" y="1142987"/>
                  </a:lnTo>
                  <a:lnTo>
                    <a:pt x="191" y="1146797"/>
                  </a:lnTo>
                  <a:lnTo>
                    <a:pt x="5164" y="1146797"/>
                  </a:lnTo>
                  <a:lnTo>
                    <a:pt x="5168" y="1142987"/>
                  </a:lnTo>
                  <a:close/>
                </a:path>
                <a:path w="1309370" h="1249679">
                  <a:moveTo>
                    <a:pt x="1307034" y="1142987"/>
                  </a:moveTo>
                  <a:lnTo>
                    <a:pt x="1301945" y="1142987"/>
                  </a:lnTo>
                  <a:lnTo>
                    <a:pt x="1301937" y="1146797"/>
                  </a:lnTo>
                  <a:lnTo>
                    <a:pt x="1307026" y="1146797"/>
                  </a:lnTo>
                  <a:lnTo>
                    <a:pt x="1307034" y="1142987"/>
                  </a:lnTo>
                  <a:close/>
                </a:path>
                <a:path w="1309370" h="1249679">
                  <a:moveTo>
                    <a:pt x="5164" y="1146797"/>
                  </a:moveTo>
                  <a:lnTo>
                    <a:pt x="191" y="1146797"/>
                  </a:lnTo>
                  <a:lnTo>
                    <a:pt x="173" y="1155687"/>
                  </a:lnTo>
                  <a:lnTo>
                    <a:pt x="5155" y="1155687"/>
                  </a:lnTo>
                  <a:lnTo>
                    <a:pt x="5164" y="1146797"/>
                  </a:lnTo>
                  <a:close/>
                </a:path>
                <a:path w="1309370" h="1249679">
                  <a:moveTo>
                    <a:pt x="1307026" y="1146797"/>
                  </a:moveTo>
                  <a:lnTo>
                    <a:pt x="1301937" y="1146797"/>
                  </a:lnTo>
                  <a:lnTo>
                    <a:pt x="1301919" y="1155687"/>
                  </a:lnTo>
                  <a:lnTo>
                    <a:pt x="1307008" y="1155687"/>
                  </a:lnTo>
                  <a:lnTo>
                    <a:pt x="1307026" y="1146797"/>
                  </a:lnTo>
                  <a:close/>
                </a:path>
                <a:path w="1309370" h="1249679">
                  <a:moveTo>
                    <a:pt x="5155" y="1155687"/>
                  </a:moveTo>
                  <a:lnTo>
                    <a:pt x="173" y="1155687"/>
                  </a:lnTo>
                  <a:lnTo>
                    <a:pt x="160" y="1162037"/>
                  </a:lnTo>
                  <a:lnTo>
                    <a:pt x="5149" y="1162037"/>
                  </a:lnTo>
                  <a:lnTo>
                    <a:pt x="5155" y="1155687"/>
                  </a:lnTo>
                  <a:close/>
                </a:path>
                <a:path w="1309370" h="1249679">
                  <a:moveTo>
                    <a:pt x="1307008" y="1155687"/>
                  </a:moveTo>
                  <a:lnTo>
                    <a:pt x="1301919" y="1155687"/>
                  </a:lnTo>
                  <a:lnTo>
                    <a:pt x="1301906" y="1162037"/>
                  </a:lnTo>
                  <a:lnTo>
                    <a:pt x="1306995" y="1162037"/>
                  </a:lnTo>
                  <a:lnTo>
                    <a:pt x="1307008" y="1155687"/>
                  </a:lnTo>
                  <a:close/>
                </a:path>
                <a:path w="1309370" h="1249679">
                  <a:moveTo>
                    <a:pt x="5149" y="1162037"/>
                  </a:moveTo>
                  <a:lnTo>
                    <a:pt x="160" y="1162037"/>
                  </a:lnTo>
                  <a:lnTo>
                    <a:pt x="152" y="1165847"/>
                  </a:lnTo>
                  <a:lnTo>
                    <a:pt x="5145" y="1165847"/>
                  </a:lnTo>
                  <a:lnTo>
                    <a:pt x="5149" y="1162037"/>
                  </a:lnTo>
                  <a:close/>
                </a:path>
                <a:path w="1309370" h="1249679">
                  <a:moveTo>
                    <a:pt x="1306995" y="1162037"/>
                  </a:moveTo>
                  <a:lnTo>
                    <a:pt x="1301906" y="1162037"/>
                  </a:lnTo>
                  <a:lnTo>
                    <a:pt x="1301898" y="1165847"/>
                  </a:lnTo>
                  <a:lnTo>
                    <a:pt x="1306987" y="1165847"/>
                  </a:lnTo>
                  <a:lnTo>
                    <a:pt x="1306995" y="1162037"/>
                  </a:lnTo>
                  <a:close/>
                </a:path>
                <a:path w="1309370" h="1249679">
                  <a:moveTo>
                    <a:pt x="5145" y="1165847"/>
                  </a:moveTo>
                  <a:lnTo>
                    <a:pt x="152" y="1165847"/>
                  </a:lnTo>
                  <a:lnTo>
                    <a:pt x="126" y="1178547"/>
                  </a:lnTo>
                  <a:lnTo>
                    <a:pt x="5132" y="1178547"/>
                  </a:lnTo>
                  <a:lnTo>
                    <a:pt x="5145" y="1165847"/>
                  </a:lnTo>
                  <a:close/>
                </a:path>
                <a:path w="1309370" h="1249679">
                  <a:moveTo>
                    <a:pt x="1306987" y="1165847"/>
                  </a:moveTo>
                  <a:lnTo>
                    <a:pt x="1301898" y="1165847"/>
                  </a:lnTo>
                  <a:lnTo>
                    <a:pt x="1301872" y="1178547"/>
                  </a:lnTo>
                  <a:lnTo>
                    <a:pt x="1306961" y="1178547"/>
                  </a:lnTo>
                  <a:lnTo>
                    <a:pt x="1306987" y="1165847"/>
                  </a:lnTo>
                  <a:close/>
                </a:path>
                <a:path w="1309370" h="1249679">
                  <a:moveTo>
                    <a:pt x="5132" y="1178547"/>
                  </a:moveTo>
                  <a:lnTo>
                    <a:pt x="126" y="1178547"/>
                  </a:lnTo>
                  <a:lnTo>
                    <a:pt x="113" y="1184897"/>
                  </a:lnTo>
                  <a:lnTo>
                    <a:pt x="5125" y="1184897"/>
                  </a:lnTo>
                  <a:lnTo>
                    <a:pt x="5132" y="1178547"/>
                  </a:lnTo>
                  <a:close/>
                </a:path>
                <a:path w="1309370" h="1249679">
                  <a:moveTo>
                    <a:pt x="1306961" y="1178547"/>
                  </a:moveTo>
                  <a:lnTo>
                    <a:pt x="1301872" y="1178547"/>
                  </a:lnTo>
                  <a:lnTo>
                    <a:pt x="1301859" y="1184897"/>
                  </a:lnTo>
                  <a:lnTo>
                    <a:pt x="1306948" y="1184897"/>
                  </a:lnTo>
                  <a:lnTo>
                    <a:pt x="1306961" y="1178547"/>
                  </a:lnTo>
                  <a:close/>
                </a:path>
                <a:path w="1309370" h="1249679">
                  <a:moveTo>
                    <a:pt x="5125" y="1184897"/>
                  </a:moveTo>
                  <a:lnTo>
                    <a:pt x="113" y="1184897"/>
                  </a:lnTo>
                  <a:lnTo>
                    <a:pt x="100" y="1191247"/>
                  </a:lnTo>
                  <a:lnTo>
                    <a:pt x="5119" y="1191247"/>
                  </a:lnTo>
                  <a:lnTo>
                    <a:pt x="5125" y="1184897"/>
                  </a:lnTo>
                  <a:close/>
                </a:path>
                <a:path w="1309370" h="1249679">
                  <a:moveTo>
                    <a:pt x="1306948" y="1184897"/>
                  </a:moveTo>
                  <a:lnTo>
                    <a:pt x="1301859" y="1184897"/>
                  </a:lnTo>
                  <a:lnTo>
                    <a:pt x="1301846" y="1191247"/>
                  </a:lnTo>
                  <a:lnTo>
                    <a:pt x="1306936" y="1191247"/>
                  </a:lnTo>
                  <a:lnTo>
                    <a:pt x="1306948" y="1184897"/>
                  </a:lnTo>
                  <a:close/>
                </a:path>
                <a:path w="1309370" h="1249679">
                  <a:moveTo>
                    <a:pt x="5119" y="1191247"/>
                  </a:moveTo>
                  <a:lnTo>
                    <a:pt x="100" y="1191247"/>
                  </a:lnTo>
                  <a:lnTo>
                    <a:pt x="87" y="1197597"/>
                  </a:lnTo>
                  <a:lnTo>
                    <a:pt x="5112" y="1197597"/>
                  </a:lnTo>
                  <a:lnTo>
                    <a:pt x="5119" y="1191247"/>
                  </a:lnTo>
                  <a:close/>
                </a:path>
                <a:path w="1309370" h="1249679">
                  <a:moveTo>
                    <a:pt x="1306936" y="1191247"/>
                  </a:moveTo>
                  <a:lnTo>
                    <a:pt x="1301846" y="1191247"/>
                  </a:lnTo>
                  <a:lnTo>
                    <a:pt x="1301833" y="1197597"/>
                  </a:lnTo>
                  <a:lnTo>
                    <a:pt x="1306923" y="1197597"/>
                  </a:lnTo>
                  <a:lnTo>
                    <a:pt x="1306936" y="1191247"/>
                  </a:lnTo>
                  <a:close/>
                </a:path>
                <a:path w="1309370" h="1249679">
                  <a:moveTo>
                    <a:pt x="5112" y="1197597"/>
                  </a:moveTo>
                  <a:lnTo>
                    <a:pt x="87" y="1197597"/>
                  </a:lnTo>
                  <a:lnTo>
                    <a:pt x="82" y="1200137"/>
                  </a:lnTo>
                  <a:lnTo>
                    <a:pt x="5110" y="1200137"/>
                  </a:lnTo>
                  <a:lnTo>
                    <a:pt x="5112" y="1197597"/>
                  </a:lnTo>
                  <a:close/>
                </a:path>
                <a:path w="1309370" h="1249679">
                  <a:moveTo>
                    <a:pt x="1306923" y="1197597"/>
                  </a:moveTo>
                  <a:lnTo>
                    <a:pt x="1301833" y="1197597"/>
                  </a:lnTo>
                  <a:lnTo>
                    <a:pt x="1301828" y="1200137"/>
                  </a:lnTo>
                  <a:lnTo>
                    <a:pt x="1306917" y="1200137"/>
                  </a:lnTo>
                  <a:lnTo>
                    <a:pt x="1306923" y="1197597"/>
                  </a:lnTo>
                  <a:close/>
                </a:path>
                <a:path w="1309370" h="1249679">
                  <a:moveTo>
                    <a:pt x="5110" y="1200137"/>
                  </a:moveTo>
                  <a:lnTo>
                    <a:pt x="82" y="1200137"/>
                  </a:lnTo>
                  <a:lnTo>
                    <a:pt x="75" y="1203947"/>
                  </a:lnTo>
                  <a:lnTo>
                    <a:pt x="5106" y="1203947"/>
                  </a:lnTo>
                  <a:lnTo>
                    <a:pt x="5110" y="1200137"/>
                  </a:lnTo>
                  <a:close/>
                </a:path>
                <a:path w="1309370" h="1249679">
                  <a:moveTo>
                    <a:pt x="1306917" y="1200137"/>
                  </a:moveTo>
                  <a:lnTo>
                    <a:pt x="1301828" y="1200137"/>
                  </a:lnTo>
                  <a:lnTo>
                    <a:pt x="1301820" y="1203947"/>
                  </a:lnTo>
                  <a:lnTo>
                    <a:pt x="1306910" y="1203947"/>
                  </a:lnTo>
                  <a:lnTo>
                    <a:pt x="1306917" y="1200137"/>
                  </a:lnTo>
                  <a:close/>
                </a:path>
                <a:path w="1309370" h="1249679">
                  <a:moveTo>
                    <a:pt x="5106" y="1203947"/>
                  </a:moveTo>
                  <a:lnTo>
                    <a:pt x="75" y="1203947"/>
                  </a:lnTo>
                  <a:lnTo>
                    <a:pt x="56" y="1212837"/>
                  </a:lnTo>
                  <a:lnTo>
                    <a:pt x="5097" y="1212837"/>
                  </a:lnTo>
                  <a:lnTo>
                    <a:pt x="5106" y="1203947"/>
                  </a:lnTo>
                  <a:close/>
                </a:path>
                <a:path w="1309370" h="1249679">
                  <a:moveTo>
                    <a:pt x="1306910" y="1203947"/>
                  </a:moveTo>
                  <a:lnTo>
                    <a:pt x="1301820" y="1203947"/>
                  </a:lnTo>
                  <a:lnTo>
                    <a:pt x="1301802" y="1212837"/>
                  </a:lnTo>
                  <a:lnTo>
                    <a:pt x="1306892" y="1212837"/>
                  </a:lnTo>
                  <a:lnTo>
                    <a:pt x="1306910" y="1203947"/>
                  </a:lnTo>
                  <a:close/>
                </a:path>
                <a:path w="1309370" h="1249679">
                  <a:moveTo>
                    <a:pt x="5097" y="1212837"/>
                  </a:moveTo>
                  <a:lnTo>
                    <a:pt x="56" y="1212837"/>
                  </a:lnTo>
                  <a:lnTo>
                    <a:pt x="49" y="1216647"/>
                  </a:lnTo>
                  <a:lnTo>
                    <a:pt x="5093" y="1216647"/>
                  </a:lnTo>
                  <a:lnTo>
                    <a:pt x="5097" y="1212837"/>
                  </a:lnTo>
                  <a:close/>
                </a:path>
                <a:path w="1309370" h="1249679">
                  <a:moveTo>
                    <a:pt x="1306892" y="1212837"/>
                  </a:moveTo>
                  <a:lnTo>
                    <a:pt x="1301802" y="1212837"/>
                  </a:lnTo>
                  <a:lnTo>
                    <a:pt x="1301794" y="1216647"/>
                  </a:lnTo>
                  <a:lnTo>
                    <a:pt x="1306884" y="1216647"/>
                  </a:lnTo>
                  <a:lnTo>
                    <a:pt x="1306892" y="1212837"/>
                  </a:lnTo>
                  <a:close/>
                </a:path>
                <a:path w="1309370" h="1249679">
                  <a:moveTo>
                    <a:pt x="5093" y="1216647"/>
                  </a:moveTo>
                  <a:lnTo>
                    <a:pt x="49" y="1216647"/>
                  </a:lnTo>
                  <a:lnTo>
                    <a:pt x="43" y="1219187"/>
                  </a:lnTo>
                  <a:lnTo>
                    <a:pt x="5090" y="1219187"/>
                  </a:lnTo>
                  <a:lnTo>
                    <a:pt x="5093" y="1216647"/>
                  </a:lnTo>
                  <a:close/>
                </a:path>
                <a:path w="1309370" h="1249679">
                  <a:moveTo>
                    <a:pt x="1306884" y="1216647"/>
                  </a:moveTo>
                  <a:lnTo>
                    <a:pt x="1301794" y="1216647"/>
                  </a:lnTo>
                  <a:lnTo>
                    <a:pt x="1301789" y="1219187"/>
                  </a:lnTo>
                  <a:lnTo>
                    <a:pt x="1306879" y="1219187"/>
                  </a:lnTo>
                  <a:lnTo>
                    <a:pt x="1306884" y="1216647"/>
                  </a:lnTo>
                  <a:close/>
                </a:path>
                <a:path w="1309370" h="1249679">
                  <a:moveTo>
                    <a:pt x="5090" y="1219187"/>
                  </a:moveTo>
                  <a:lnTo>
                    <a:pt x="43" y="1219187"/>
                  </a:lnTo>
                  <a:lnTo>
                    <a:pt x="36" y="1222997"/>
                  </a:lnTo>
                  <a:lnTo>
                    <a:pt x="5086" y="1222997"/>
                  </a:lnTo>
                  <a:lnTo>
                    <a:pt x="5090" y="1219187"/>
                  </a:lnTo>
                  <a:close/>
                </a:path>
                <a:path w="1309370" h="1249679">
                  <a:moveTo>
                    <a:pt x="1306879" y="1219187"/>
                  </a:moveTo>
                  <a:lnTo>
                    <a:pt x="1301789" y="1219187"/>
                  </a:lnTo>
                  <a:lnTo>
                    <a:pt x="1301781" y="1222997"/>
                  </a:lnTo>
                  <a:lnTo>
                    <a:pt x="1306871" y="1222997"/>
                  </a:lnTo>
                  <a:lnTo>
                    <a:pt x="1306879" y="1219187"/>
                  </a:lnTo>
                  <a:close/>
                </a:path>
                <a:path w="1309370" h="1249679">
                  <a:moveTo>
                    <a:pt x="5086" y="1222997"/>
                  </a:moveTo>
                  <a:lnTo>
                    <a:pt x="36" y="1222997"/>
                  </a:lnTo>
                  <a:lnTo>
                    <a:pt x="18" y="1231887"/>
                  </a:lnTo>
                  <a:lnTo>
                    <a:pt x="5077" y="1231887"/>
                  </a:lnTo>
                  <a:lnTo>
                    <a:pt x="5086" y="1222997"/>
                  </a:lnTo>
                  <a:close/>
                </a:path>
                <a:path w="1309370" h="1249679">
                  <a:moveTo>
                    <a:pt x="1306871" y="1222997"/>
                  </a:moveTo>
                  <a:lnTo>
                    <a:pt x="1301781" y="1222997"/>
                  </a:lnTo>
                  <a:lnTo>
                    <a:pt x="1301763" y="1231887"/>
                  </a:lnTo>
                  <a:lnTo>
                    <a:pt x="1306853" y="1231887"/>
                  </a:lnTo>
                  <a:lnTo>
                    <a:pt x="1306871" y="1222997"/>
                  </a:lnTo>
                  <a:close/>
                </a:path>
                <a:path w="1309370" h="1249679">
                  <a:moveTo>
                    <a:pt x="5077" y="1231887"/>
                  </a:moveTo>
                  <a:lnTo>
                    <a:pt x="18" y="1231887"/>
                  </a:lnTo>
                  <a:lnTo>
                    <a:pt x="10" y="1235697"/>
                  </a:lnTo>
                  <a:lnTo>
                    <a:pt x="5073" y="1235697"/>
                  </a:lnTo>
                  <a:lnTo>
                    <a:pt x="5077" y="1231887"/>
                  </a:lnTo>
                  <a:close/>
                </a:path>
                <a:path w="1309370" h="1249679">
                  <a:moveTo>
                    <a:pt x="1306853" y="1231887"/>
                  </a:moveTo>
                  <a:lnTo>
                    <a:pt x="1301763" y="1231887"/>
                  </a:lnTo>
                  <a:lnTo>
                    <a:pt x="1301755" y="1235697"/>
                  </a:lnTo>
                  <a:lnTo>
                    <a:pt x="1306845" y="1235697"/>
                  </a:lnTo>
                  <a:lnTo>
                    <a:pt x="1306853" y="1231887"/>
                  </a:lnTo>
                  <a:close/>
                </a:path>
                <a:path w="1309370" h="1249679">
                  <a:moveTo>
                    <a:pt x="5067" y="1242047"/>
                  </a:moveTo>
                  <a:lnTo>
                    <a:pt x="2527" y="1242047"/>
                  </a:lnTo>
                  <a:lnTo>
                    <a:pt x="2527" y="1243317"/>
                  </a:lnTo>
                  <a:lnTo>
                    <a:pt x="3797" y="1243317"/>
                  </a:lnTo>
                  <a:lnTo>
                    <a:pt x="3797" y="1244587"/>
                  </a:lnTo>
                  <a:lnTo>
                    <a:pt x="1301737" y="1244587"/>
                  </a:lnTo>
                  <a:lnTo>
                    <a:pt x="5067" y="1242047"/>
                  </a:lnTo>
                  <a:close/>
                </a:path>
                <a:path w="1309370" h="1249679">
                  <a:moveTo>
                    <a:pt x="1306845" y="1235697"/>
                  </a:moveTo>
                  <a:lnTo>
                    <a:pt x="1301755" y="1235697"/>
                  </a:lnTo>
                  <a:lnTo>
                    <a:pt x="1301737" y="1244587"/>
                  </a:lnTo>
                  <a:lnTo>
                    <a:pt x="1306817" y="1244587"/>
                  </a:lnTo>
                  <a:lnTo>
                    <a:pt x="1306845" y="1235697"/>
                  </a:lnTo>
                  <a:close/>
                </a:path>
                <a:path w="1309370" h="1249679">
                  <a:moveTo>
                    <a:pt x="5073" y="1235697"/>
                  </a:moveTo>
                  <a:lnTo>
                    <a:pt x="10" y="1235697"/>
                  </a:lnTo>
                  <a:lnTo>
                    <a:pt x="0" y="1240777"/>
                  </a:lnTo>
                  <a:lnTo>
                    <a:pt x="1257" y="1240777"/>
                  </a:lnTo>
                  <a:lnTo>
                    <a:pt x="1257" y="1242047"/>
                  </a:lnTo>
                  <a:lnTo>
                    <a:pt x="5067" y="1242047"/>
                  </a:lnTo>
                  <a:lnTo>
                    <a:pt x="5073" y="1235697"/>
                  </a:lnTo>
                  <a:close/>
                </a:path>
                <a:path w="1309370" h="1249679">
                  <a:moveTo>
                    <a:pt x="1303007" y="1247127"/>
                  </a:moveTo>
                  <a:lnTo>
                    <a:pt x="7607" y="1247127"/>
                  </a:lnTo>
                  <a:lnTo>
                    <a:pt x="653402" y="1248397"/>
                  </a:lnTo>
                  <a:lnTo>
                    <a:pt x="1303007" y="1248397"/>
                  </a:lnTo>
                  <a:lnTo>
                    <a:pt x="1303007" y="1247127"/>
                  </a:lnTo>
                  <a:close/>
                </a:path>
                <a:path w="1309370" h="1249679">
                  <a:moveTo>
                    <a:pt x="1304277" y="1245857"/>
                  </a:moveTo>
                  <a:lnTo>
                    <a:pt x="6337" y="1245857"/>
                  </a:lnTo>
                  <a:lnTo>
                    <a:pt x="6337" y="1247127"/>
                  </a:lnTo>
                  <a:lnTo>
                    <a:pt x="1304277" y="1247127"/>
                  </a:lnTo>
                  <a:lnTo>
                    <a:pt x="1304277" y="1245857"/>
                  </a:lnTo>
                  <a:close/>
                </a:path>
                <a:path w="1309370" h="1249679">
                  <a:moveTo>
                    <a:pt x="1305547" y="1244587"/>
                  </a:moveTo>
                  <a:lnTo>
                    <a:pt x="5067" y="1244587"/>
                  </a:lnTo>
                  <a:lnTo>
                    <a:pt x="5067" y="1245857"/>
                  </a:lnTo>
                  <a:lnTo>
                    <a:pt x="1305547" y="1245857"/>
                  </a:lnTo>
                  <a:lnTo>
                    <a:pt x="1305547" y="1244587"/>
                  </a:lnTo>
                  <a:close/>
                </a:path>
                <a:path w="1309370" h="1249679">
                  <a:moveTo>
                    <a:pt x="1301737" y="1248397"/>
                  </a:moveTo>
                  <a:lnTo>
                    <a:pt x="653402" y="1248397"/>
                  </a:lnTo>
                  <a:lnTo>
                    <a:pt x="1301737" y="1249657"/>
                  </a:lnTo>
                  <a:lnTo>
                    <a:pt x="1301737" y="1248397"/>
                  </a:lnTo>
                  <a:close/>
                </a:path>
              </a:pathLst>
            </a:custGeom>
            <a:solidFill>
              <a:srgbClr val="1852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5514340" y="4599940"/>
              <a:ext cx="1299210" cy="1239520"/>
            </a:xfrm>
            <a:custGeom>
              <a:avLst/>
              <a:gdLst/>
              <a:ahLst/>
              <a:cxnLst/>
              <a:rect l="l" t="t" r="r" b="b"/>
              <a:pathLst>
                <a:path w="1299209" h="1239520">
                  <a:moveTo>
                    <a:pt x="1270" y="0"/>
                  </a:moveTo>
                  <a:lnTo>
                    <a:pt x="1263" y="6349"/>
                  </a:lnTo>
                  <a:lnTo>
                    <a:pt x="6347" y="6349"/>
                  </a:lnTo>
                  <a:lnTo>
                    <a:pt x="6350" y="5079"/>
                  </a:lnTo>
                  <a:lnTo>
                    <a:pt x="1299204" y="5079"/>
                  </a:lnTo>
                  <a:lnTo>
                    <a:pt x="1299210" y="2539"/>
                  </a:lnTo>
                  <a:lnTo>
                    <a:pt x="1270" y="0"/>
                  </a:lnTo>
                  <a:close/>
                </a:path>
                <a:path w="1299209" h="1239520">
                  <a:moveTo>
                    <a:pt x="1299204" y="5079"/>
                  </a:moveTo>
                  <a:lnTo>
                    <a:pt x="6350" y="5079"/>
                  </a:lnTo>
                  <a:lnTo>
                    <a:pt x="1294130" y="6349"/>
                  </a:lnTo>
                  <a:lnTo>
                    <a:pt x="1299202" y="6349"/>
                  </a:lnTo>
                  <a:lnTo>
                    <a:pt x="1299204" y="5079"/>
                  </a:lnTo>
                  <a:close/>
                </a:path>
                <a:path w="1299209" h="1239520">
                  <a:moveTo>
                    <a:pt x="6347" y="6350"/>
                  </a:moveTo>
                  <a:lnTo>
                    <a:pt x="1263" y="6350"/>
                  </a:lnTo>
                  <a:lnTo>
                    <a:pt x="1250" y="19049"/>
                  </a:lnTo>
                  <a:lnTo>
                    <a:pt x="6321" y="19049"/>
                  </a:lnTo>
                  <a:lnTo>
                    <a:pt x="6347" y="6350"/>
                  </a:lnTo>
                  <a:close/>
                </a:path>
                <a:path w="1299209" h="1239520">
                  <a:moveTo>
                    <a:pt x="1299202" y="6350"/>
                  </a:moveTo>
                  <a:lnTo>
                    <a:pt x="1294130" y="6350"/>
                  </a:lnTo>
                  <a:lnTo>
                    <a:pt x="1294103" y="19049"/>
                  </a:lnTo>
                  <a:lnTo>
                    <a:pt x="1299176" y="19049"/>
                  </a:lnTo>
                  <a:lnTo>
                    <a:pt x="1299202" y="6350"/>
                  </a:lnTo>
                  <a:close/>
                </a:path>
                <a:path w="1299209" h="1239520">
                  <a:moveTo>
                    <a:pt x="6321" y="19050"/>
                  </a:moveTo>
                  <a:lnTo>
                    <a:pt x="1250" y="19050"/>
                  </a:lnTo>
                  <a:lnTo>
                    <a:pt x="1237" y="31749"/>
                  </a:lnTo>
                  <a:lnTo>
                    <a:pt x="6294" y="31749"/>
                  </a:lnTo>
                  <a:lnTo>
                    <a:pt x="6321" y="19050"/>
                  </a:lnTo>
                  <a:close/>
                </a:path>
                <a:path w="1299209" h="1239520">
                  <a:moveTo>
                    <a:pt x="1299176" y="19050"/>
                  </a:moveTo>
                  <a:lnTo>
                    <a:pt x="1294103" y="19050"/>
                  </a:lnTo>
                  <a:lnTo>
                    <a:pt x="1294077" y="31749"/>
                  </a:lnTo>
                  <a:lnTo>
                    <a:pt x="1299150" y="31749"/>
                  </a:lnTo>
                  <a:lnTo>
                    <a:pt x="1299176" y="19050"/>
                  </a:lnTo>
                  <a:close/>
                </a:path>
                <a:path w="1299209" h="1239520">
                  <a:moveTo>
                    <a:pt x="6294" y="31749"/>
                  </a:moveTo>
                  <a:lnTo>
                    <a:pt x="1237" y="31749"/>
                  </a:lnTo>
                  <a:lnTo>
                    <a:pt x="1224" y="44449"/>
                  </a:lnTo>
                  <a:lnTo>
                    <a:pt x="6268" y="44449"/>
                  </a:lnTo>
                  <a:lnTo>
                    <a:pt x="6294" y="31749"/>
                  </a:lnTo>
                  <a:close/>
                </a:path>
                <a:path w="1299209" h="1239520">
                  <a:moveTo>
                    <a:pt x="1299150" y="31749"/>
                  </a:moveTo>
                  <a:lnTo>
                    <a:pt x="1294077" y="31749"/>
                  </a:lnTo>
                  <a:lnTo>
                    <a:pt x="1294051" y="44449"/>
                  </a:lnTo>
                  <a:lnTo>
                    <a:pt x="1299123" y="44449"/>
                  </a:lnTo>
                  <a:lnTo>
                    <a:pt x="1299150" y="31749"/>
                  </a:lnTo>
                  <a:close/>
                </a:path>
                <a:path w="1299209" h="1239520">
                  <a:moveTo>
                    <a:pt x="6268" y="44450"/>
                  </a:moveTo>
                  <a:lnTo>
                    <a:pt x="1224" y="44450"/>
                  </a:lnTo>
                  <a:lnTo>
                    <a:pt x="1217" y="50799"/>
                  </a:lnTo>
                  <a:lnTo>
                    <a:pt x="6255" y="50799"/>
                  </a:lnTo>
                  <a:lnTo>
                    <a:pt x="6268" y="44450"/>
                  </a:lnTo>
                  <a:close/>
                </a:path>
                <a:path w="1299209" h="1239520">
                  <a:moveTo>
                    <a:pt x="1299123" y="44450"/>
                  </a:moveTo>
                  <a:lnTo>
                    <a:pt x="1294051" y="44450"/>
                  </a:lnTo>
                  <a:lnTo>
                    <a:pt x="1294038" y="50799"/>
                  </a:lnTo>
                  <a:lnTo>
                    <a:pt x="1299110" y="50799"/>
                  </a:lnTo>
                  <a:lnTo>
                    <a:pt x="1299123" y="44450"/>
                  </a:lnTo>
                  <a:close/>
                </a:path>
                <a:path w="1299209" h="1239520">
                  <a:moveTo>
                    <a:pt x="6255" y="50799"/>
                  </a:moveTo>
                  <a:lnTo>
                    <a:pt x="1217" y="50799"/>
                  </a:lnTo>
                  <a:lnTo>
                    <a:pt x="1198" y="69849"/>
                  </a:lnTo>
                  <a:lnTo>
                    <a:pt x="6216" y="69849"/>
                  </a:lnTo>
                  <a:lnTo>
                    <a:pt x="6255" y="50799"/>
                  </a:lnTo>
                  <a:close/>
                </a:path>
                <a:path w="1299209" h="1239520">
                  <a:moveTo>
                    <a:pt x="1299110" y="50799"/>
                  </a:moveTo>
                  <a:lnTo>
                    <a:pt x="1294038" y="50799"/>
                  </a:lnTo>
                  <a:lnTo>
                    <a:pt x="1293998" y="69849"/>
                  </a:lnTo>
                  <a:lnTo>
                    <a:pt x="1299071" y="69849"/>
                  </a:lnTo>
                  <a:lnTo>
                    <a:pt x="1299110" y="50799"/>
                  </a:lnTo>
                  <a:close/>
                </a:path>
                <a:path w="1299209" h="1239520">
                  <a:moveTo>
                    <a:pt x="6216" y="69850"/>
                  </a:moveTo>
                  <a:lnTo>
                    <a:pt x="1198" y="69850"/>
                  </a:lnTo>
                  <a:lnTo>
                    <a:pt x="1178" y="88899"/>
                  </a:lnTo>
                  <a:lnTo>
                    <a:pt x="6176" y="88899"/>
                  </a:lnTo>
                  <a:lnTo>
                    <a:pt x="6216" y="69850"/>
                  </a:lnTo>
                  <a:close/>
                </a:path>
                <a:path w="1299209" h="1239520">
                  <a:moveTo>
                    <a:pt x="1299071" y="69850"/>
                  </a:moveTo>
                  <a:lnTo>
                    <a:pt x="1293998" y="69850"/>
                  </a:lnTo>
                  <a:lnTo>
                    <a:pt x="1293959" y="88899"/>
                  </a:lnTo>
                  <a:lnTo>
                    <a:pt x="1299032" y="88899"/>
                  </a:lnTo>
                  <a:lnTo>
                    <a:pt x="1299071" y="69850"/>
                  </a:lnTo>
                  <a:close/>
                </a:path>
                <a:path w="1299209" h="1239520">
                  <a:moveTo>
                    <a:pt x="6176" y="88899"/>
                  </a:moveTo>
                  <a:lnTo>
                    <a:pt x="1178" y="88899"/>
                  </a:lnTo>
                  <a:lnTo>
                    <a:pt x="1172" y="95249"/>
                  </a:lnTo>
                  <a:lnTo>
                    <a:pt x="6163" y="95249"/>
                  </a:lnTo>
                  <a:lnTo>
                    <a:pt x="6176" y="88899"/>
                  </a:lnTo>
                  <a:close/>
                </a:path>
                <a:path w="1299209" h="1239520">
                  <a:moveTo>
                    <a:pt x="1299032" y="88899"/>
                  </a:moveTo>
                  <a:lnTo>
                    <a:pt x="1293959" y="88899"/>
                  </a:lnTo>
                  <a:lnTo>
                    <a:pt x="1293946" y="95249"/>
                  </a:lnTo>
                  <a:lnTo>
                    <a:pt x="1299019" y="95249"/>
                  </a:lnTo>
                  <a:lnTo>
                    <a:pt x="1299032" y="88899"/>
                  </a:lnTo>
                  <a:close/>
                </a:path>
                <a:path w="1299209" h="1239520">
                  <a:moveTo>
                    <a:pt x="6163" y="95249"/>
                  </a:moveTo>
                  <a:lnTo>
                    <a:pt x="1172" y="95249"/>
                  </a:lnTo>
                  <a:lnTo>
                    <a:pt x="1159" y="107949"/>
                  </a:lnTo>
                  <a:lnTo>
                    <a:pt x="6137" y="107949"/>
                  </a:lnTo>
                  <a:lnTo>
                    <a:pt x="6163" y="95249"/>
                  </a:lnTo>
                  <a:close/>
                </a:path>
                <a:path w="1299209" h="1239520">
                  <a:moveTo>
                    <a:pt x="1299019" y="95249"/>
                  </a:moveTo>
                  <a:lnTo>
                    <a:pt x="1293946" y="95249"/>
                  </a:lnTo>
                  <a:lnTo>
                    <a:pt x="1293919" y="107949"/>
                  </a:lnTo>
                  <a:lnTo>
                    <a:pt x="1298993" y="107949"/>
                  </a:lnTo>
                  <a:lnTo>
                    <a:pt x="1299019" y="95249"/>
                  </a:lnTo>
                  <a:close/>
                </a:path>
                <a:path w="1299209" h="1239520">
                  <a:moveTo>
                    <a:pt x="6137" y="107949"/>
                  </a:moveTo>
                  <a:lnTo>
                    <a:pt x="1159" y="107949"/>
                  </a:lnTo>
                  <a:lnTo>
                    <a:pt x="1152" y="114299"/>
                  </a:lnTo>
                  <a:lnTo>
                    <a:pt x="6124" y="114299"/>
                  </a:lnTo>
                  <a:lnTo>
                    <a:pt x="6137" y="107949"/>
                  </a:lnTo>
                  <a:close/>
                </a:path>
                <a:path w="1299209" h="1239520">
                  <a:moveTo>
                    <a:pt x="1298993" y="107949"/>
                  </a:moveTo>
                  <a:lnTo>
                    <a:pt x="1293919" y="107949"/>
                  </a:lnTo>
                  <a:lnTo>
                    <a:pt x="1293906" y="114299"/>
                  </a:lnTo>
                  <a:lnTo>
                    <a:pt x="1298980" y="114299"/>
                  </a:lnTo>
                  <a:lnTo>
                    <a:pt x="1298993" y="107949"/>
                  </a:lnTo>
                  <a:close/>
                </a:path>
                <a:path w="1299209" h="1239520">
                  <a:moveTo>
                    <a:pt x="6124" y="114299"/>
                  </a:moveTo>
                  <a:lnTo>
                    <a:pt x="1152" y="114299"/>
                  </a:lnTo>
                  <a:lnTo>
                    <a:pt x="1147" y="119379"/>
                  </a:lnTo>
                  <a:lnTo>
                    <a:pt x="6113" y="119379"/>
                  </a:lnTo>
                  <a:lnTo>
                    <a:pt x="6124" y="114299"/>
                  </a:lnTo>
                  <a:close/>
                </a:path>
                <a:path w="1299209" h="1239520">
                  <a:moveTo>
                    <a:pt x="1298980" y="114299"/>
                  </a:moveTo>
                  <a:lnTo>
                    <a:pt x="1293906" y="114299"/>
                  </a:lnTo>
                  <a:lnTo>
                    <a:pt x="1293896" y="119379"/>
                  </a:lnTo>
                  <a:lnTo>
                    <a:pt x="1298970" y="119379"/>
                  </a:lnTo>
                  <a:lnTo>
                    <a:pt x="1298980" y="114299"/>
                  </a:lnTo>
                  <a:close/>
                </a:path>
                <a:path w="1299209" h="1239520">
                  <a:moveTo>
                    <a:pt x="6113" y="119379"/>
                  </a:moveTo>
                  <a:lnTo>
                    <a:pt x="1147" y="119379"/>
                  </a:lnTo>
                  <a:lnTo>
                    <a:pt x="1139" y="126999"/>
                  </a:lnTo>
                  <a:lnTo>
                    <a:pt x="6097" y="126999"/>
                  </a:lnTo>
                  <a:lnTo>
                    <a:pt x="6113" y="119379"/>
                  </a:lnTo>
                  <a:close/>
                </a:path>
                <a:path w="1299209" h="1239520">
                  <a:moveTo>
                    <a:pt x="1298970" y="119379"/>
                  </a:moveTo>
                  <a:lnTo>
                    <a:pt x="1293896" y="119379"/>
                  </a:lnTo>
                  <a:lnTo>
                    <a:pt x="1293880" y="126999"/>
                  </a:lnTo>
                  <a:lnTo>
                    <a:pt x="1298954" y="126999"/>
                  </a:lnTo>
                  <a:lnTo>
                    <a:pt x="1298970" y="119379"/>
                  </a:lnTo>
                  <a:close/>
                </a:path>
                <a:path w="1299209" h="1239520">
                  <a:moveTo>
                    <a:pt x="6097" y="126999"/>
                  </a:moveTo>
                  <a:lnTo>
                    <a:pt x="1139" y="126999"/>
                  </a:lnTo>
                  <a:lnTo>
                    <a:pt x="1120" y="146049"/>
                  </a:lnTo>
                  <a:lnTo>
                    <a:pt x="6058" y="146049"/>
                  </a:lnTo>
                  <a:lnTo>
                    <a:pt x="6097" y="126999"/>
                  </a:lnTo>
                  <a:close/>
                </a:path>
                <a:path w="1299209" h="1239520">
                  <a:moveTo>
                    <a:pt x="1298954" y="126999"/>
                  </a:moveTo>
                  <a:lnTo>
                    <a:pt x="1293880" y="126999"/>
                  </a:lnTo>
                  <a:lnTo>
                    <a:pt x="1293841" y="146049"/>
                  </a:lnTo>
                  <a:lnTo>
                    <a:pt x="1298915" y="146049"/>
                  </a:lnTo>
                  <a:lnTo>
                    <a:pt x="1298954" y="126999"/>
                  </a:lnTo>
                  <a:close/>
                </a:path>
                <a:path w="1299209" h="1239520">
                  <a:moveTo>
                    <a:pt x="6058" y="146049"/>
                  </a:moveTo>
                  <a:lnTo>
                    <a:pt x="1120" y="146049"/>
                  </a:lnTo>
                  <a:lnTo>
                    <a:pt x="1108" y="157479"/>
                  </a:lnTo>
                  <a:lnTo>
                    <a:pt x="6034" y="157479"/>
                  </a:lnTo>
                  <a:lnTo>
                    <a:pt x="6058" y="146049"/>
                  </a:lnTo>
                  <a:close/>
                </a:path>
                <a:path w="1299209" h="1239520">
                  <a:moveTo>
                    <a:pt x="1298915" y="146049"/>
                  </a:moveTo>
                  <a:lnTo>
                    <a:pt x="1293841" y="146049"/>
                  </a:lnTo>
                  <a:lnTo>
                    <a:pt x="1293817" y="157479"/>
                  </a:lnTo>
                  <a:lnTo>
                    <a:pt x="1298891" y="157479"/>
                  </a:lnTo>
                  <a:lnTo>
                    <a:pt x="1298915" y="146049"/>
                  </a:lnTo>
                  <a:close/>
                </a:path>
                <a:path w="1299209" h="1239520">
                  <a:moveTo>
                    <a:pt x="6034" y="157479"/>
                  </a:moveTo>
                  <a:lnTo>
                    <a:pt x="1108" y="157479"/>
                  </a:lnTo>
                  <a:lnTo>
                    <a:pt x="1101" y="163829"/>
                  </a:lnTo>
                  <a:lnTo>
                    <a:pt x="6021" y="163829"/>
                  </a:lnTo>
                  <a:lnTo>
                    <a:pt x="6034" y="157479"/>
                  </a:lnTo>
                  <a:close/>
                </a:path>
                <a:path w="1299209" h="1239520">
                  <a:moveTo>
                    <a:pt x="1298891" y="157479"/>
                  </a:moveTo>
                  <a:lnTo>
                    <a:pt x="1293817" y="157479"/>
                  </a:lnTo>
                  <a:lnTo>
                    <a:pt x="1293804" y="163829"/>
                  </a:lnTo>
                  <a:lnTo>
                    <a:pt x="1298878" y="163829"/>
                  </a:lnTo>
                  <a:lnTo>
                    <a:pt x="1298891" y="157479"/>
                  </a:lnTo>
                  <a:close/>
                </a:path>
                <a:path w="1299209" h="1239520">
                  <a:moveTo>
                    <a:pt x="6021" y="163829"/>
                  </a:moveTo>
                  <a:lnTo>
                    <a:pt x="1101" y="163829"/>
                  </a:lnTo>
                  <a:lnTo>
                    <a:pt x="1095" y="170179"/>
                  </a:lnTo>
                  <a:lnTo>
                    <a:pt x="6008" y="170179"/>
                  </a:lnTo>
                  <a:lnTo>
                    <a:pt x="6021" y="163829"/>
                  </a:lnTo>
                  <a:close/>
                </a:path>
                <a:path w="1299209" h="1239520">
                  <a:moveTo>
                    <a:pt x="1298878" y="163829"/>
                  </a:moveTo>
                  <a:lnTo>
                    <a:pt x="1293804" y="163829"/>
                  </a:lnTo>
                  <a:lnTo>
                    <a:pt x="1293791" y="170179"/>
                  </a:lnTo>
                  <a:lnTo>
                    <a:pt x="1298865" y="170179"/>
                  </a:lnTo>
                  <a:lnTo>
                    <a:pt x="1298878" y="163829"/>
                  </a:lnTo>
                  <a:close/>
                </a:path>
                <a:path w="1299209" h="1239520">
                  <a:moveTo>
                    <a:pt x="6008" y="170179"/>
                  </a:moveTo>
                  <a:lnTo>
                    <a:pt x="1095" y="170179"/>
                  </a:lnTo>
                  <a:lnTo>
                    <a:pt x="1088" y="176529"/>
                  </a:lnTo>
                  <a:lnTo>
                    <a:pt x="5995" y="176529"/>
                  </a:lnTo>
                  <a:lnTo>
                    <a:pt x="6008" y="170179"/>
                  </a:lnTo>
                  <a:close/>
                </a:path>
                <a:path w="1299209" h="1239520">
                  <a:moveTo>
                    <a:pt x="1298865" y="170179"/>
                  </a:moveTo>
                  <a:lnTo>
                    <a:pt x="1293791" y="170179"/>
                  </a:lnTo>
                  <a:lnTo>
                    <a:pt x="1293778" y="176529"/>
                  </a:lnTo>
                  <a:lnTo>
                    <a:pt x="1298852" y="176529"/>
                  </a:lnTo>
                  <a:lnTo>
                    <a:pt x="1298865" y="170179"/>
                  </a:lnTo>
                  <a:close/>
                </a:path>
                <a:path w="1299209" h="1239520">
                  <a:moveTo>
                    <a:pt x="5995" y="176529"/>
                  </a:moveTo>
                  <a:lnTo>
                    <a:pt x="1088" y="176529"/>
                  </a:lnTo>
                  <a:lnTo>
                    <a:pt x="1069" y="195579"/>
                  </a:lnTo>
                  <a:lnTo>
                    <a:pt x="5955" y="195579"/>
                  </a:lnTo>
                  <a:lnTo>
                    <a:pt x="5995" y="176529"/>
                  </a:lnTo>
                  <a:close/>
                </a:path>
                <a:path w="1299209" h="1239520">
                  <a:moveTo>
                    <a:pt x="1298852" y="176529"/>
                  </a:moveTo>
                  <a:lnTo>
                    <a:pt x="1293778" y="176529"/>
                  </a:lnTo>
                  <a:lnTo>
                    <a:pt x="1293738" y="195579"/>
                  </a:lnTo>
                  <a:lnTo>
                    <a:pt x="1298813" y="195579"/>
                  </a:lnTo>
                  <a:lnTo>
                    <a:pt x="1298852" y="176529"/>
                  </a:lnTo>
                  <a:close/>
                </a:path>
                <a:path w="1299209" h="1239520">
                  <a:moveTo>
                    <a:pt x="5955" y="195579"/>
                  </a:moveTo>
                  <a:lnTo>
                    <a:pt x="1069" y="195579"/>
                  </a:lnTo>
                  <a:lnTo>
                    <a:pt x="1061" y="203199"/>
                  </a:lnTo>
                  <a:lnTo>
                    <a:pt x="5940" y="203199"/>
                  </a:lnTo>
                  <a:lnTo>
                    <a:pt x="5955" y="195579"/>
                  </a:lnTo>
                  <a:close/>
                </a:path>
                <a:path w="1299209" h="1239520">
                  <a:moveTo>
                    <a:pt x="1298813" y="195579"/>
                  </a:moveTo>
                  <a:lnTo>
                    <a:pt x="1293738" y="195579"/>
                  </a:lnTo>
                  <a:lnTo>
                    <a:pt x="1293722" y="203199"/>
                  </a:lnTo>
                  <a:lnTo>
                    <a:pt x="1298797" y="203199"/>
                  </a:lnTo>
                  <a:lnTo>
                    <a:pt x="1298813" y="195579"/>
                  </a:lnTo>
                  <a:close/>
                </a:path>
                <a:path w="1299209" h="1239520">
                  <a:moveTo>
                    <a:pt x="5940" y="203199"/>
                  </a:moveTo>
                  <a:lnTo>
                    <a:pt x="1061" y="203199"/>
                  </a:lnTo>
                  <a:lnTo>
                    <a:pt x="1056" y="208279"/>
                  </a:lnTo>
                  <a:lnTo>
                    <a:pt x="5929" y="208279"/>
                  </a:lnTo>
                  <a:lnTo>
                    <a:pt x="5940" y="203199"/>
                  </a:lnTo>
                  <a:close/>
                </a:path>
                <a:path w="1299209" h="1239520">
                  <a:moveTo>
                    <a:pt x="1298797" y="203199"/>
                  </a:moveTo>
                  <a:lnTo>
                    <a:pt x="1293722" y="203199"/>
                  </a:lnTo>
                  <a:lnTo>
                    <a:pt x="1293712" y="208279"/>
                  </a:lnTo>
                  <a:lnTo>
                    <a:pt x="1298787" y="208279"/>
                  </a:lnTo>
                  <a:lnTo>
                    <a:pt x="1298797" y="203199"/>
                  </a:lnTo>
                  <a:close/>
                </a:path>
                <a:path w="1299209" h="1239520">
                  <a:moveTo>
                    <a:pt x="5929" y="208279"/>
                  </a:moveTo>
                  <a:lnTo>
                    <a:pt x="1056" y="208279"/>
                  </a:lnTo>
                  <a:lnTo>
                    <a:pt x="1048" y="215899"/>
                  </a:lnTo>
                  <a:lnTo>
                    <a:pt x="5913" y="215899"/>
                  </a:lnTo>
                  <a:lnTo>
                    <a:pt x="5929" y="208279"/>
                  </a:lnTo>
                  <a:close/>
                </a:path>
                <a:path w="1299209" h="1239520">
                  <a:moveTo>
                    <a:pt x="1298787" y="208279"/>
                  </a:moveTo>
                  <a:lnTo>
                    <a:pt x="1293712" y="208279"/>
                  </a:lnTo>
                  <a:lnTo>
                    <a:pt x="1293696" y="215899"/>
                  </a:lnTo>
                  <a:lnTo>
                    <a:pt x="1298771" y="215899"/>
                  </a:lnTo>
                  <a:lnTo>
                    <a:pt x="1298787" y="208279"/>
                  </a:lnTo>
                  <a:close/>
                </a:path>
                <a:path w="1299209" h="1239520">
                  <a:moveTo>
                    <a:pt x="5913" y="215899"/>
                  </a:moveTo>
                  <a:lnTo>
                    <a:pt x="1048" y="215899"/>
                  </a:lnTo>
                  <a:lnTo>
                    <a:pt x="1035" y="228599"/>
                  </a:lnTo>
                  <a:lnTo>
                    <a:pt x="5887" y="228599"/>
                  </a:lnTo>
                  <a:lnTo>
                    <a:pt x="5913" y="215899"/>
                  </a:lnTo>
                  <a:close/>
                </a:path>
                <a:path w="1299209" h="1239520">
                  <a:moveTo>
                    <a:pt x="1298771" y="215899"/>
                  </a:moveTo>
                  <a:lnTo>
                    <a:pt x="1293696" y="215899"/>
                  </a:lnTo>
                  <a:lnTo>
                    <a:pt x="1293670" y="228599"/>
                  </a:lnTo>
                  <a:lnTo>
                    <a:pt x="1298745" y="228599"/>
                  </a:lnTo>
                  <a:lnTo>
                    <a:pt x="1298771" y="215899"/>
                  </a:lnTo>
                  <a:close/>
                </a:path>
                <a:path w="1299209" h="1239520">
                  <a:moveTo>
                    <a:pt x="5887" y="228599"/>
                  </a:moveTo>
                  <a:lnTo>
                    <a:pt x="1035" y="228599"/>
                  </a:lnTo>
                  <a:lnTo>
                    <a:pt x="1028" y="234949"/>
                  </a:lnTo>
                  <a:lnTo>
                    <a:pt x="5874" y="234949"/>
                  </a:lnTo>
                  <a:lnTo>
                    <a:pt x="5887" y="228599"/>
                  </a:lnTo>
                  <a:close/>
                </a:path>
                <a:path w="1299209" h="1239520">
                  <a:moveTo>
                    <a:pt x="1298745" y="228599"/>
                  </a:moveTo>
                  <a:lnTo>
                    <a:pt x="1293670" y="228599"/>
                  </a:lnTo>
                  <a:lnTo>
                    <a:pt x="1293657" y="234949"/>
                  </a:lnTo>
                  <a:lnTo>
                    <a:pt x="1298732" y="234949"/>
                  </a:lnTo>
                  <a:lnTo>
                    <a:pt x="1298745" y="228599"/>
                  </a:lnTo>
                  <a:close/>
                </a:path>
                <a:path w="1299209" h="1239520">
                  <a:moveTo>
                    <a:pt x="5874" y="234949"/>
                  </a:moveTo>
                  <a:lnTo>
                    <a:pt x="1028" y="234949"/>
                  </a:lnTo>
                  <a:lnTo>
                    <a:pt x="1022" y="241299"/>
                  </a:lnTo>
                  <a:lnTo>
                    <a:pt x="5861" y="241299"/>
                  </a:lnTo>
                  <a:lnTo>
                    <a:pt x="5874" y="234949"/>
                  </a:lnTo>
                  <a:close/>
                </a:path>
                <a:path w="1299209" h="1239520">
                  <a:moveTo>
                    <a:pt x="1298732" y="234949"/>
                  </a:moveTo>
                  <a:lnTo>
                    <a:pt x="1293657" y="234949"/>
                  </a:lnTo>
                  <a:lnTo>
                    <a:pt x="1293644" y="241299"/>
                  </a:lnTo>
                  <a:lnTo>
                    <a:pt x="1298719" y="241299"/>
                  </a:lnTo>
                  <a:lnTo>
                    <a:pt x="1298732" y="234949"/>
                  </a:lnTo>
                  <a:close/>
                </a:path>
                <a:path w="1299209" h="1239520">
                  <a:moveTo>
                    <a:pt x="5861" y="241299"/>
                  </a:moveTo>
                  <a:lnTo>
                    <a:pt x="1022" y="241299"/>
                  </a:lnTo>
                  <a:lnTo>
                    <a:pt x="1009" y="253999"/>
                  </a:lnTo>
                  <a:lnTo>
                    <a:pt x="5835" y="253999"/>
                  </a:lnTo>
                  <a:lnTo>
                    <a:pt x="5861" y="241299"/>
                  </a:lnTo>
                  <a:close/>
                </a:path>
                <a:path w="1299209" h="1239520">
                  <a:moveTo>
                    <a:pt x="1298719" y="241299"/>
                  </a:moveTo>
                  <a:lnTo>
                    <a:pt x="1293644" y="241299"/>
                  </a:lnTo>
                  <a:lnTo>
                    <a:pt x="1293617" y="253999"/>
                  </a:lnTo>
                  <a:lnTo>
                    <a:pt x="1298693" y="253999"/>
                  </a:lnTo>
                  <a:lnTo>
                    <a:pt x="1298719" y="241299"/>
                  </a:lnTo>
                  <a:close/>
                </a:path>
                <a:path w="1299209" h="1239520">
                  <a:moveTo>
                    <a:pt x="5835" y="253999"/>
                  </a:moveTo>
                  <a:lnTo>
                    <a:pt x="1009" y="253999"/>
                  </a:lnTo>
                  <a:lnTo>
                    <a:pt x="1004" y="259079"/>
                  </a:lnTo>
                  <a:lnTo>
                    <a:pt x="5824" y="259079"/>
                  </a:lnTo>
                  <a:lnTo>
                    <a:pt x="5835" y="253999"/>
                  </a:lnTo>
                  <a:close/>
                </a:path>
                <a:path w="1299209" h="1239520">
                  <a:moveTo>
                    <a:pt x="1298693" y="253999"/>
                  </a:moveTo>
                  <a:lnTo>
                    <a:pt x="1293617" y="253999"/>
                  </a:lnTo>
                  <a:lnTo>
                    <a:pt x="1293607" y="259079"/>
                  </a:lnTo>
                  <a:lnTo>
                    <a:pt x="1298683" y="259079"/>
                  </a:lnTo>
                  <a:lnTo>
                    <a:pt x="1298693" y="253999"/>
                  </a:lnTo>
                  <a:close/>
                </a:path>
                <a:path w="1299209" h="1239520">
                  <a:moveTo>
                    <a:pt x="5824" y="259079"/>
                  </a:moveTo>
                  <a:lnTo>
                    <a:pt x="1004" y="259079"/>
                  </a:lnTo>
                  <a:lnTo>
                    <a:pt x="996" y="266699"/>
                  </a:lnTo>
                  <a:lnTo>
                    <a:pt x="5808" y="266699"/>
                  </a:lnTo>
                  <a:lnTo>
                    <a:pt x="5824" y="259079"/>
                  </a:lnTo>
                  <a:close/>
                </a:path>
                <a:path w="1299209" h="1239520">
                  <a:moveTo>
                    <a:pt x="1298683" y="259079"/>
                  </a:moveTo>
                  <a:lnTo>
                    <a:pt x="1293607" y="259079"/>
                  </a:lnTo>
                  <a:lnTo>
                    <a:pt x="1293591" y="266699"/>
                  </a:lnTo>
                  <a:lnTo>
                    <a:pt x="1298667" y="266699"/>
                  </a:lnTo>
                  <a:lnTo>
                    <a:pt x="1298683" y="259079"/>
                  </a:lnTo>
                  <a:close/>
                </a:path>
                <a:path w="1299209" h="1239520">
                  <a:moveTo>
                    <a:pt x="5808" y="266699"/>
                  </a:moveTo>
                  <a:lnTo>
                    <a:pt x="996" y="266699"/>
                  </a:lnTo>
                  <a:lnTo>
                    <a:pt x="983" y="279399"/>
                  </a:lnTo>
                  <a:lnTo>
                    <a:pt x="5782" y="279399"/>
                  </a:lnTo>
                  <a:lnTo>
                    <a:pt x="5808" y="266699"/>
                  </a:lnTo>
                  <a:close/>
                </a:path>
                <a:path w="1299209" h="1239520">
                  <a:moveTo>
                    <a:pt x="1298667" y="266699"/>
                  </a:moveTo>
                  <a:lnTo>
                    <a:pt x="1293591" y="266699"/>
                  </a:lnTo>
                  <a:lnTo>
                    <a:pt x="1293565" y="279399"/>
                  </a:lnTo>
                  <a:lnTo>
                    <a:pt x="1298641" y="279399"/>
                  </a:lnTo>
                  <a:lnTo>
                    <a:pt x="1298667" y="266699"/>
                  </a:lnTo>
                  <a:close/>
                </a:path>
                <a:path w="1299209" h="1239520">
                  <a:moveTo>
                    <a:pt x="5782" y="279399"/>
                  </a:moveTo>
                  <a:lnTo>
                    <a:pt x="983" y="279399"/>
                  </a:lnTo>
                  <a:lnTo>
                    <a:pt x="976" y="285749"/>
                  </a:lnTo>
                  <a:lnTo>
                    <a:pt x="5769" y="285749"/>
                  </a:lnTo>
                  <a:lnTo>
                    <a:pt x="5782" y="279399"/>
                  </a:lnTo>
                  <a:close/>
                </a:path>
                <a:path w="1299209" h="1239520">
                  <a:moveTo>
                    <a:pt x="1298641" y="279399"/>
                  </a:moveTo>
                  <a:lnTo>
                    <a:pt x="1293565" y="279399"/>
                  </a:lnTo>
                  <a:lnTo>
                    <a:pt x="1293552" y="285749"/>
                  </a:lnTo>
                  <a:lnTo>
                    <a:pt x="1298628" y="285749"/>
                  </a:lnTo>
                  <a:lnTo>
                    <a:pt x="1298641" y="279399"/>
                  </a:lnTo>
                  <a:close/>
                </a:path>
                <a:path w="1299209" h="1239520">
                  <a:moveTo>
                    <a:pt x="5769" y="285749"/>
                  </a:moveTo>
                  <a:lnTo>
                    <a:pt x="976" y="285749"/>
                  </a:lnTo>
                  <a:lnTo>
                    <a:pt x="970" y="292099"/>
                  </a:lnTo>
                  <a:lnTo>
                    <a:pt x="5756" y="292099"/>
                  </a:lnTo>
                  <a:lnTo>
                    <a:pt x="5769" y="285749"/>
                  </a:lnTo>
                  <a:close/>
                </a:path>
                <a:path w="1299209" h="1239520">
                  <a:moveTo>
                    <a:pt x="1298628" y="285749"/>
                  </a:moveTo>
                  <a:lnTo>
                    <a:pt x="1293552" y="285749"/>
                  </a:lnTo>
                  <a:lnTo>
                    <a:pt x="1293538" y="292099"/>
                  </a:lnTo>
                  <a:lnTo>
                    <a:pt x="1298615" y="292099"/>
                  </a:lnTo>
                  <a:lnTo>
                    <a:pt x="1298628" y="285749"/>
                  </a:lnTo>
                  <a:close/>
                </a:path>
                <a:path w="1299209" h="1239520">
                  <a:moveTo>
                    <a:pt x="5756" y="292099"/>
                  </a:moveTo>
                  <a:lnTo>
                    <a:pt x="970" y="292099"/>
                  </a:lnTo>
                  <a:lnTo>
                    <a:pt x="957" y="304799"/>
                  </a:lnTo>
                  <a:lnTo>
                    <a:pt x="5730" y="304799"/>
                  </a:lnTo>
                  <a:lnTo>
                    <a:pt x="5756" y="292099"/>
                  </a:lnTo>
                  <a:close/>
                </a:path>
                <a:path w="1299209" h="1239520">
                  <a:moveTo>
                    <a:pt x="1298615" y="292099"/>
                  </a:moveTo>
                  <a:lnTo>
                    <a:pt x="1293538" y="292099"/>
                  </a:lnTo>
                  <a:lnTo>
                    <a:pt x="1293512" y="304799"/>
                  </a:lnTo>
                  <a:lnTo>
                    <a:pt x="1298589" y="304799"/>
                  </a:lnTo>
                  <a:lnTo>
                    <a:pt x="1298615" y="292099"/>
                  </a:lnTo>
                  <a:close/>
                </a:path>
                <a:path w="1299209" h="1239520">
                  <a:moveTo>
                    <a:pt x="5730" y="304800"/>
                  </a:moveTo>
                  <a:lnTo>
                    <a:pt x="957" y="304800"/>
                  </a:lnTo>
                  <a:lnTo>
                    <a:pt x="951" y="309879"/>
                  </a:lnTo>
                  <a:lnTo>
                    <a:pt x="5719" y="309879"/>
                  </a:lnTo>
                  <a:lnTo>
                    <a:pt x="5730" y="304800"/>
                  </a:lnTo>
                  <a:close/>
                </a:path>
                <a:path w="1299209" h="1239520">
                  <a:moveTo>
                    <a:pt x="1298589" y="304800"/>
                  </a:moveTo>
                  <a:lnTo>
                    <a:pt x="1293512" y="304800"/>
                  </a:lnTo>
                  <a:lnTo>
                    <a:pt x="1293502" y="309879"/>
                  </a:lnTo>
                  <a:lnTo>
                    <a:pt x="1298578" y="309879"/>
                  </a:lnTo>
                  <a:lnTo>
                    <a:pt x="1298589" y="304800"/>
                  </a:lnTo>
                  <a:close/>
                </a:path>
                <a:path w="1299209" h="1239520">
                  <a:moveTo>
                    <a:pt x="5719" y="309879"/>
                  </a:moveTo>
                  <a:lnTo>
                    <a:pt x="951" y="309879"/>
                  </a:lnTo>
                  <a:lnTo>
                    <a:pt x="944" y="317499"/>
                  </a:lnTo>
                  <a:lnTo>
                    <a:pt x="5703" y="317499"/>
                  </a:lnTo>
                  <a:lnTo>
                    <a:pt x="5719" y="309879"/>
                  </a:lnTo>
                  <a:close/>
                </a:path>
                <a:path w="1299209" h="1239520">
                  <a:moveTo>
                    <a:pt x="1298578" y="309879"/>
                  </a:moveTo>
                  <a:lnTo>
                    <a:pt x="1293502" y="309879"/>
                  </a:lnTo>
                  <a:lnTo>
                    <a:pt x="1293486" y="317499"/>
                  </a:lnTo>
                  <a:lnTo>
                    <a:pt x="1298563" y="317499"/>
                  </a:lnTo>
                  <a:lnTo>
                    <a:pt x="1298578" y="309879"/>
                  </a:lnTo>
                  <a:close/>
                </a:path>
                <a:path w="1299209" h="1239520">
                  <a:moveTo>
                    <a:pt x="5703" y="317499"/>
                  </a:moveTo>
                  <a:lnTo>
                    <a:pt x="944" y="317499"/>
                  </a:lnTo>
                  <a:lnTo>
                    <a:pt x="932" y="328929"/>
                  </a:lnTo>
                  <a:lnTo>
                    <a:pt x="5680" y="328929"/>
                  </a:lnTo>
                  <a:lnTo>
                    <a:pt x="5703" y="317499"/>
                  </a:lnTo>
                  <a:close/>
                </a:path>
                <a:path w="1299209" h="1239520">
                  <a:moveTo>
                    <a:pt x="1298563" y="317499"/>
                  </a:moveTo>
                  <a:lnTo>
                    <a:pt x="1293486" y="317499"/>
                  </a:lnTo>
                  <a:lnTo>
                    <a:pt x="1293462" y="328929"/>
                  </a:lnTo>
                  <a:lnTo>
                    <a:pt x="1298539" y="328929"/>
                  </a:lnTo>
                  <a:lnTo>
                    <a:pt x="1298563" y="317499"/>
                  </a:lnTo>
                  <a:close/>
                </a:path>
                <a:path w="1299209" h="1239520">
                  <a:moveTo>
                    <a:pt x="5680" y="328929"/>
                  </a:moveTo>
                  <a:lnTo>
                    <a:pt x="932" y="328929"/>
                  </a:lnTo>
                  <a:lnTo>
                    <a:pt x="925" y="335279"/>
                  </a:lnTo>
                  <a:lnTo>
                    <a:pt x="5667" y="335279"/>
                  </a:lnTo>
                  <a:lnTo>
                    <a:pt x="5680" y="328929"/>
                  </a:lnTo>
                  <a:close/>
                </a:path>
                <a:path w="1299209" h="1239520">
                  <a:moveTo>
                    <a:pt x="1298539" y="328929"/>
                  </a:moveTo>
                  <a:lnTo>
                    <a:pt x="1293462" y="328929"/>
                  </a:lnTo>
                  <a:lnTo>
                    <a:pt x="1293449" y="335279"/>
                  </a:lnTo>
                  <a:lnTo>
                    <a:pt x="1298526" y="335279"/>
                  </a:lnTo>
                  <a:lnTo>
                    <a:pt x="1298539" y="328929"/>
                  </a:lnTo>
                  <a:close/>
                </a:path>
                <a:path w="1299209" h="1239520">
                  <a:moveTo>
                    <a:pt x="5667" y="335279"/>
                  </a:moveTo>
                  <a:lnTo>
                    <a:pt x="925" y="335279"/>
                  </a:lnTo>
                  <a:lnTo>
                    <a:pt x="807" y="450849"/>
                  </a:lnTo>
                  <a:lnTo>
                    <a:pt x="5428" y="450849"/>
                  </a:lnTo>
                  <a:lnTo>
                    <a:pt x="5667" y="335279"/>
                  </a:lnTo>
                  <a:close/>
                </a:path>
                <a:path w="1299209" h="1239520">
                  <a:moveTo>
                    <a:pt x="1298526" y="335279"/>
                  </a:moveTo>
                  <a:lnTo>
                    <a:pt x="1293449" y="335279"/>
                  </a:lnTo>
                  <a:lnTo>
                    <a:pt x="1293210" y="450849"/>
                  </a:lnTo>
                  <a:lnTo>
                    <a:pt x="1298289" y="450849"/>
                  </a:lnTo>
                  <a:lnTo>
                    <a:pt x="1298526" y="335279"/>
                  </a:lnTo>
                  <a:close/>
                </a:path>
                <a:path w="1299209" h="1239520">
                  <a:moveTo>
                    <a:pt x="5428" y="450849"/>
                  </a:moveTo>
                  <a:lnTo>
                    <a:pt x="807" y="450849"/>
                  </a:lnTo>
                  <a:lnTo>
                    <a:pt x="741" y="514349"/>
                  </a:lnTo>
                  <a:lnTo>
                    <a:pt x="5296" y="514349"/>
                  </a:lnTo>
                  <a:lnTo>
                    <a:pt x="5428" y="450849"/>
                  </a:lnTo>
                  <a:close/>
                </a:path>
                <a:path w="1299209" h="1239520">
                  <a:moveTo>
                    <a:pt x="1298289" y="450849"/>
                  </a:moveTo>
                  <a:lnTo>
                    <a:pt x="1293210" y="450849"/>
                  </a:lnTo>
                  <a:lnTo>
                    <a:pt x="1293079" y="514349"/>
                  </a:lnTo>
                  <a:lnTo>
                    <a:pt x="1298159" y="514349"/>
                  </a:lnTo>
                  <a:lnTo>
                    <a:pt x="1298289" y="450849"/>
                  </a:lnTo>
                  <a:close/>
                </a:path>
                <a:path w="1299209" h="1239520">
                  <a:moveTo>
                    <a:pt x="5296" y="514349"/>
                  </a:moveTo>
                  <a:lnTo>
                    <a:pt x="741" y="514349"/>
                  </a:lnTo>
                  <a:lnTo>
                    <a:pt x="670" y="584199"/>
                  </a:lnTo>
                  <a:lnTo>
                    <a:pt x="5152" y="584199"/>
                  </a:lnTo>
                  <a:lnTo>
                    <a:pt x="5296" y="514349"/>
                  </a:lnTo>
                  <a:close/>
                </a:path>
                <a:path w="1299209" h="1239520">
                  <a:moveTo>
                    <a:pt x="1298159" y="514349"/>
                  </a:moveTo>
                  <a:lnTo>
                    <a:pt x="1293079" y="514349"/>
                  </a:lnTo>
                  <a:lnTo>
                    <a:pt x="1292934" y="584199"/>
                  </a:lnTo>
                  <a:lnTo>
                    <a:pt x="1298015" y="584199"/>
                  </a:lnTo>
                  <a:lnTo>
                    <a:pt x="1298159" y="514349"/>
                  </a:lnTo>
                  <a:close/>
                </a:path>
                <a:path w="1299209" h="1239520">
                  <a:moveTo>
                    <a:pt x="5152" y="584199"/>
                  </a:moveTo>
                  <a:lnTo>
                    <a:pt x="670" y="584199"/>
                  </a:lnTo>
                  <a:lnTo>
                    <a:pt x="534" y="716279"/>
                  </a:lnTo>
                  <a:lnTo>
                    <a:pt x="4879" y="716279"/>
                  </a:lnTo>
                  <a:lnTo>
                    <a:pt x="5152" y="584199"/>
                  </a:lnTo>
                  <a:close/>
                </a:path>
                <a:path w="1299209" h="1239520">
                  <a:moveTo>
                    <a:pt x="1298015" y="584199"/>
                  </a:moveTo>
                  <a:lnTo>
                    <a:pt x="1292934" y="584199"/>
                  </a:lnTo>
                  <a:lnTo>
                    <a:pt x="1292661" y="716279"/>
                  </a:lnTo>
                  <a:lnTo>
                    <a:pt x="1297744" y="716279"/>
                  </a:lnTo>
                  <a:lnTo>
                    <a:pt x="1298015" y="584199"/>
                  </a:lnTo>
                  <a:close/>
                </a:path>
                <a:path w="1299209" h="1239520">
                  <a:moveTo>
                    <a:pt x="4879" y="716279"/>
                  </a:moveTo>
                  <a:lnTo>
                    <a:pt x="534" y="716279"/>
                  </a:lnTo>
                  <a:lnTo>
                    <a:pt x="342" y="902969"/>
                  </a:lnTo>
                  <a:lnTo>
                    <a:pt x="4492" y="902969"/>
                  </a:lnTo>
                  <a:lnTo>
                    <a:pt x="4879" y="716279"/>
                  </a:lnTo>
                  <a:close/>
                </a:path>
                <a:path w="1299209" h="1239520">
                  <a:moveTo>
                    <a:pt x="1297744" y="716279"/>
                  </a:moveTo>
                  <a:lnTo>
                    <a:pt x="1292661" y="716279"/>
                  </a:lnTo>
                  <a:lnTo>
                    <a:pt x="1292275" y="902969"/>
                  </a:lnTo>
                  <a:lnTo>
                    <a:pt x="1297361" y="902969"/>
                  </a:lnTo>
                  <a:lnTo>
                    <a:pt x="1297744" y="716279"/>
                  </a:lnTo>
                  <a:close/>
                </a:path>
                <a:path w="1299209" h="1239520">
                  <a:moveTo>
                    <a:pt x="4492" y="902969"/>
                  </a:moveTo>
                  <a:lnTo>
                    <a:pt x="342" y="902969"/>
                  </a:lnTo>
                  <a:lnTo>
                    <a:pt x="339" y="906779"/>
                  </a:lnTo>
                  <a:lnTo>
                    <a:pt x="4485" y="906779"/>
                  </a:lnTo>
                  <a:lnTo>
                    <a:pt x="4492" y="902969"/>
                  </a:lnTo>
                  <a:close/>
                </a:path>
                <a:path w="1299209" h="1239520">
                  <a:moveTo>
                    <a:pt x="1297361" y="902969"/>
                  </a:moveTo>
                  <a:lnTo>
                    <a:pt x="1292275" y="902969"/>
                  </a:lnTo>
                  <a:lnTo>
                    <a:pt x="1292267" y="906779"/>
                  </a:lnTo>
                  <a:lnTo>
                    <a:pt x="1297353" y="906779"/>
                  </a:lnTo>
                  <a:lnTo>
                    <a:pt x="1297361" y="902969"/>
                  </a:lnTo>
                  <a:close/>
                </a:path>
                <a:path w="1299209" h="1239520">
                  <a:moveTo>
                    <a:pt x="4485" y="906779"/>
                  </a:moveTo>
                  <a:lnTo>
                    <a:pt x="339" y="906779"/>
                  </a:lnTo>
                  <a:lnTo>
                    <a:pt x="323" y="922019"/>
                  </a:lnTo>
                  <a:lnTo>
                    <a:pt x="4453" y="922019"/>
                  </a:lnTo>
                  <a:lnTo>
                    <a:pt x="4485" y="906779"/>
                  </a:lnTo>
                  <a:close/>
                </a:path>
                <a:path w="1299209" h="1239520">
                  <a:moveTo>
                    <a:pt x="1297353" y="906779"/>
                  </a:moveTo>
                  <a:lnTo>
                    <a:pt x="1292267" y="906779"/>
                  </a:lnTo>
                  <a:lnTo>
                    <a:pt x="1292236" y="922019"/>
                  </a:lnTo>
                  <a:lnTo>
                    <a:pt x="1297321" y="922019"/>
                  </a:lnTo>
                  <a:lnTo>
                    <a:pt x="1297353" y="906779"/>
                  </a:lnTo>
                  <a:close/>
                </a:path>
                <a:path w="1299209" h="1239520">
                  <a:moveTo>
                    <a:pt x="4453" y="922019"/>
                  </a:moveTo>
                  <a:lnTo>
                    <a:pt x="323" y="922019"/>
                  </a:lnTo>
                  <a:lnTo>
                    <a:pt x="319" y="925829"/>
                  </a:lnTo>
                  <a:lnTo>
                    <a:pt x="4445" y="925829"/>
                  </a:lnTo>
                  <a:lnTo>
                    <a:pt x="4453" y="922019"/>
                  </a:lnTo>
                  <a:close/>
                </a:path>
                <a:path w="1299209" h="1239520">
                  <a:moveTo>
                    <a:pt x="1297321" y="922019"/>
                  </a:moveTo>
                  <a:lnTo>
                    <a:pt x="1292236" y="922019"/>
                  </a:lnTo>
                  <a:lnTo>
                    <a:pt x="1292228" y="925829"/>
                  </a:lnTo>
                  <a:lnTo>
                    <a:pt x="1297314" y="925829"/>
                  </a:lnTo>
                  <a:lnTo>
                    <a:pt x="1297321" y="922019"/>
                  </a:lnTo>
                  <a:close/>
                </a:path>
                <a:path w="1299209" h="1239520">
                  <a:moveTo>
                    <a:pt x="4445" y="925829"/>
                  </a:moveTo>
                  <a:lnTo>
                    <a:pt x="319" y="925829"/>
                  </a:lnTo>
                  <a:lnTo>
                    <a:pt x="316" y="928369"/>
                  </a:lnTo>
                  <a:lnTo>
                    <a:pt x="4440" y="928369"/>
                  </a:lnTo>
                  <a:lnTo>
                    <a:pt x="4445" y="925829"/>
                  </a:lnTo>
                  <a:close/>
                </a:path>
                <a:path w="1299209" h="1239520">
                  <a:moveTo>
                    <a:pt x="1297314" y="925829"/>
                  </a:moveTo>
                  <a:lnTo>
                    <a:pt x="1292228" y="925829"/>
                  </a:lnTo>
                  <a:lnTo>
                    <a:pt x="1292223" y="928369"/>
                  </a:lnTo>
                  <a:lnTo>
                    <a:pt x="1297308" y="928369"/>
                  </a:lnTo>
                  <a:lnTo>
                    <a:pt x="1297314" y="925829"/>
                  </a:lnTo>
                  <a:close/>
                </a:path>
                <a:path w="1299209" h="1239520">
                  <a:moveTo>
                    <a:pt x="4440" y="928369"/>
                  </a:moveTo>
                  <a:lnTo>
                    <a:pt x="316" y="928369"/>
                  </a:lnTo>
                  <a:lnTo>
                    <a:pt x="280" y="963929"/>
                  </a:lnTo>
                  <a:lnTo>
                    <a:pt x="4366" y="963929"/>
                  </a:lnTo>
                  <a:lnTo>
                    <a:pt x="4440" y="928369"/>
                  </a:lnTo>
                  <a:close/>
                </a:path>
                <a:path w="1299209" h="1239520">
                  <a:moveTo>
                    <a:pt x="1297308" y="928369"/>
                  </a:moveTo>
                  <a:lnTo>
                    <a:pt x="1292223" y="928369"/>
                  </a:lnTo>
                  <a:lnTo>
                    <a:pt x="1292149" y="963929"/>
                  </a:lnTo>
                  <a:lnTo>
                    <a:pt x="1297235" y="963929"/>
                  </a:lnTo>
                  <a:lnTo>
                    <a:pt x="1297308" y="928369"/>
                  </a:lnTo>
                  <a:close/>
                </a:path>
                <a:path w="1299209" h="1239520">
                  <a:moveTo>
                    <a:pt x="4366" y="963929"/>
                  </a:moveTo>
                  <a:lnTo>
                    <a:pt x="280" y="963929"/>
                  </a:lnTo>
                  <a:lnTo>
                    <a:pt x="245" y="998219"/>
                  </a:lnTo>
                  <a:lnTo>
                    <a:pt x="4295" y="998219"/>
                  </a:lnTo>
                  <a:lnTo>
                    <a:pt x="4366" y="963929"/>
                  </a:lnTo>
                  <a:close/>
                </a:path>
                <a:path w="1299209" h="1239520">
                  <a:moveTo>
                    <a:pt x="1297235" y="963929"/>
                  </a:moveTo>
                  <a:lnTo>
                    <a:pt x="1292149" y="963929"/>
                  </a:lnTo>
                  <a:lnTo>
                    <a:pt x="1292078" y="998219"/>
                  </a:lnTo>
                  <a:lnTo>
                    <a:pt x="1297165" y="998219"/>
                  </a:lnTo>
                  <a:lnTo>
                    <a:pt x="1297235" y="963929"/>
                  </a:lnTo>
                  <a:close/>
                </a:path>
                <a:path w="1299209" h="1239520">
                  <a:moveTo>
                    <a:pt x="4295" y="998219"/>
                  </a:moveTo>
                  <a:lnTo>
                    <a:pt x="245" y="998219"/>
                  </a:lnTo>
                  <a:lnTo>
                    <a:pt x="241" y="1002029"/>
                  </a:lnTo>
                  <a:lnTo>
                    <a:pt x="4288" y="1002029"/>
                  </a:lnTo>
                  <a:lnTo>
                    <a:pt x="4295" y="998219"/>
                  </a:lnTo>
                  <a:close/>
                </a:path>
                <a:path w="1299209" h="1239520">
                  <a:moveTo>
                    <a:pt x="1297165" y="998219"/>
                  </a:moveTo>
                  <a:lnTo>
                    <a:pt x="1292078" y="998219"/>
                  </a:lnTo>
                  <a:lnTo>
                    <a:pt x="1292070" y="1002029"/>
                  </a:lnTo>
                  <a:lnTo>
                    <a:pt x="1297157" y="1002029"/>
                  </a:lnTo>
                  <a:lnTo>
                    <a:pt x="1297165" y="998219"/>
                  </a:lnTo>
                  <a:close/>
                </a:path>
                <a:path w="1299209" h="1239520">
                  <a:moveTo>
                    <a:pt x="4288" y="1002029"/>
                  </a:moveTo>
                  <a:lnTo>
                    <a:pt x="241" y="1002029"/>
                  </a:lnTo>
                  <a:lnTo>
                    <a:pt x="238" y="1004569"/>
                  </a:lnTo>
                  <a:lnTo>
                    <a:pt x="4282" y="1004569"/>
                  </a:lnTo>
                  <a:lnTo>
                    <a:pt x="4288" y="1002029"/>
                  </a:lnTo>
                  <a:close/>
                </a:path>
                <a:path w="1299209" h="1239520">
                  <a:moveTo>
                    <a:pt x="1297157" y="1002029"/>
                  </a:moveTo>
                  <a:lnTo>
                    <a:pt x="1292070" y="1002029"/>
                  </a:lnTo>
                  <a:lnTo>
                    <a:pt x="1292065" y="1004569"/>
                  </a:lnTo>
                  <a:lnTo>
                    <a:pt x="1297152" y="1004569"/>
                  </a:lnTo>
                  <a:lnTo>
                    <a:pt x="1297157" y="1002029"/>
                  </a:lnTo>
                  <a:close/>
                </a:path>
                <a:path w="1299209" h="1239520">
                  <a:moveTo>
                    <a:pt x="4282" y="1004569"/>
                  </a:moveTo>
                  <a:lnTo>
                    <a:pt x="238" y="1004569"/>
                  </a:lnTo>
                  <a:lnTo>
                    <a:pt x="232" y="1010919"/>
                  </a:lnTo>
                  <a:lnTo>
                    <a:pt x="4269" y="1010919"/>
                  </a:lnTo>
                  <a:lnTo>
                    <a:pt x="4282" y="1004569"/>
                  </a:lnTo>
                  <a:close/>
                </a:path>
                <a:path w="1299209" h="1239520">
                  <a:moveTo>
                    <a:pt x="1297152" y="1004569"/>
                  </a:moveTo>
                  <a:lnTo>
                    <a:pt x="1292065" y="1004569"/>
                  </a:lnTo>
                  <a:lnTo>
                    <a:pt x="1292052" y="1010919"/>
                  </a:lnTo>
                  <a:lnTo>
                    <a:pt x="1297139" y="1010919"/>
                  </a:lnTo>
                  <a:lnTo>
                    <a:pt x="1297152" y="1004569"/>
                  </a:lnTo>
                  <a:close/>
                </a:path>
                <a:path w="1299209" h="1239520">
                  <a:moveTo>
                    <a:pt x="4269" y="1010919"/>
                  </a:moveTo>
                  <a:lnTo>
                    <a:pt x="232" y="1010919"/>
                  </a:lnTo>
                  <a:lnTo>
                    <a:pt x="228" y="1014729"/>
                  </a:lnTo>
                  <a:lnTo>
                    <a:pt x="4261" y="1014729"/>
                  </a:lnTo>
                  <a:lnTo>
                    <a:pt x="4269" y="1010919"/>
                  </a:lnTo>
                  <a:close/>
                </a:path>
                <a:path w="1299209" h="1239520">
                  <a:moveTo>
                    <a:pt x="1297139" y="1010919"/>
                  </a:moveTo>
                  <a:lnTo>
                    <a:pt x="1292052" y="1010919"/>
                  </a:lnTo>
                  <a:lnTo>
                    <a:pt x="1292044" y="1014729"/>
                  </a:lnTo>
                  <a:lnTo>
                    <a:pt x="1297131" y="1014729"/>
                  </a:lnTo>
                  <a:lnTo>
                    <a:pt x="1297139" y="1010919"/>
                  </a:lnTo>
                  <a:close/>
                </a:path>
                <a:path w="1299209" h="1239520">
                  <a:moveTo>
                    <a:pt x="4261" y="1014729"/>
                  </a:moveTo>
                  <a:lnTo>
                    <a:pt x="228" y="1014729"/>
                  </a:lnTo>
                  <a:lnTo>
                    <a:pt x="189" y="1052829"/>
                  </a:lnTo>
                  <a:lnTo>
                    <a:pt x="4182" y="1052829"/>
                  </a:lnTo>
                  <a:lnTo>
                    <a:pt x="4261" y="1014729"/>
                  </a:lnTo>
                  <a:close/>
                </a:path>
                <a:path w="1299209" h="1239520">
                  <a:moveTo>
                    <a:pt x="1297131" y="1014729"/>
                  </a:moveTo>
                  <a:lnTo>
                    <a:pt x="1292044" y="1014729"/>
                  </a:lnTo>
                  <a:lnTo>
                    <a:pt x="1291965" y="1052829"/>
                  </a:lnTo>
                  <a:lnTo>
                    <a:pt x="1297053" y="1052829"/>
                  </a:lnTo>
                  <a:lnTo>
                    <a:pt x="1297131" y="1014729"/>
                  </a:lnTo>
                  <a:close/>
                </a:path>
                <a:path w="1299209" h="1239520">
                  <a:moveTo>
                    <a:pt x="4182" y="1052829"/>
                  </a:moveTo>
                  <a:lnTo>
                    <a:pt x="189" y="1052829"/>
                  </a:lnTo>
                  <a:lnTo>
                    <a:pt x="182" y="1059179"/>
                  </a:lnTo>
                  <a:lnTo>
                    <a:pt x="4169" y="1059179"/>
                  </a:lnTo>
                  <a:lnTo>
                    <a:pt x="4182" y="1052829"/>
                  </a:lnTo>
                  <a:close/>
                </a:path>
                <a:path w="1299209" h="1239520">
                  <a:moveTo>
                    <a:pt x="1297053" y="1052829"/>
                  </a:moveTo>
                  <a:lnTo>
                    <a:pt x="1291965" y="1052829"/>
                  </a:lnTo>
                  <a:lnTo>
                    <a:pt x="1291952" y="1059179"/>
                  </a:lnTo>
                  <a:lnTo>
                    <a:pt x="1297040" y="1059179"/>
                  </a:lnTo>
                  <a:lnTo>
                    <a:pt x="1297053" y="1052829"/>
                  </a:lnTo>
                  <a:close/>
                </a:path>
                <a:path w="1299209" h="1239520">
                  <a:moveTo>
                    <a:pt x="4093" y="1096136"/>
                  </a:moveTo>
                  <a:lnTo>
                    <a:pt x="144" y="1096136"/>
                  </a:lnTo>
                  <a:lnTo>
                    <a:pt x="123" y="1116329"/>
                  </a:lnTo>
                  <a:lnTo>
                    <a:pt x="4051" y="1116329"/>
                  </a:lnTo>
                  <a:lnTo>
                    <a:pt x="4093" y="1096136"/>
                  </a:lnTo>
                  <a:close/>
                </a:path>
                <a:path w="1299209" h="1239520">
                  <a:moveTo>
                    <a:pt x="1296964" y="1096136"/>
                  </a:moveTo>
                  <a:lnTo>
                    <a:pt x="1291876" y="1096136"/>
                  </a:lnTo>
                  <a:lnTo>
                    <a:pt x="1291863" y="1102359"/>
                  </a:lnTo>
                  <a:lnTo>
                    <a:pt x="4080" y="1102486"/>
                  </a:lnTo>
                  <a:lnTo>
                    <a:pt x="1291863" y="1102486"/>
                  </a:lnTo>
                  <a:lnTo>
                    <a:pt x="1291834" y="1116329"/>
                  </a:lnTo>
                  <a:lnTo>
                    <a:pt x="1296922" y="1116329"/>
                  </a:lnTo>
                  <a:lnTo>
                    <a:pt x="1296964" y="1096136"/>
                  </a:lnTo>
                  <a:close/>
                </a:path>
                <a:path w="1299209" h="1239520">
                  <a:moveTo>
                    <a:pt x="4106" y="1089786"/>
                  </a:moveTo>
                  <a:lnTo>
                    <a:pt x="151" y="1089786"/>
                  </a:lnTo>
                  <a:lnTo>
                    <a:pt x="144" y="1096136"/>
                  </a:lnTo>
                  <a:lnTo>
                    <a:pt x="4093" y="1096136"/>
                  </a:lnTo>
                  <a:lnTo>
                    <a:pt x="4106" y="1089786"/>
                  </a:lnTo>
                  <a:close/>
                </a:path>
                <a:path w="1299209" h="1239520">
                  <a:moveTo>
                    <a:pt x="1296977" y="1089786"/>
                  </a:moveTo>
                  <a:lnTo>
                    <a:pt x="1291889" y="1089786"/>
                  </a:lnTo>
                  <a:lnTo>
                    <a:pt x="1291876" y="1096009"/>
                  </a:lnTo>
                  <a:lnTo>
                    <a:pt x="566803" y="1096081"/>
                  </a:lnTo>
                  <a:lnTo>
                    <a:pt x="1296964" y="1096009"/>
                  </a:lnTo>
                  <a:lnTo>
                    <a:pt x="1296977" y="1089786"/>
                  </a:lnTo>
                  <a:close/>
                </a:path>
                <a:path w="1299209" h="1239520">
                  <a:moveTo>
                    <a:pt x="4109" y="1088516"/>
                  </a:moveTo>
                  <a:lnTo>
                    <a:pt x="152" y="1088516"/>
                  </a:lnTo>
                  <a:lnTo>
                    <a:pt x="151" y="1089786"/>
                  </a:lnTo>
                  <a:lnTo>
                    <a:pt x="4106" y="1089786"/>
                  </a:lnTo>
                  <a:lnTo>
                    <a:pt x="4109" y="1088516"/>
                  </a:lnTo>
                  <a:close/>
                </a:path>
                <a:path w="1299209" h="1239520">
                  <a:moveTo>
                    <a:pt x="1291889" y="1089660"/>
                  </a:moveTo>
                  <a:lnTo>
                    <a:pt x="4106" y="1089786"/>
                  </a:lnTo>
                  <a:lnTo>
                    <a:pt x="1291889" y="1089786"/>
                  </a:lnTo>
                  <a:close/>
                </a:path>
                <a:path w="1299209" h="1239520">
                  <a:moveTo>
                    <a:pt x="1296980" y="1088516"/>
                  </a:moveTo>
                  <a:lnTo>
                    <a:pt x="1291892" y="1088516"/>
                  </a:lnTo>
                  <a:lnTo>
                    <a:pt x="1291889" y="1089660"/>
                  </a:lnTo>
                  <a:lnTo>
                    <a:pt x="1296977" y="1089659"/>
                  </a:lnTo>
                  <a:lnTo>
                    <a:pt x="1296980" y="1088516"/>
                  </a:lnTo>
                  <a:close/>
                </a:path>
                <a:path w="1299209" h="1239520">
                  <a:moveTo>
                    <a:pt x="4133" y="1077086"/>
                  </a:moveTo>
                  <a:lnTo>
                    <a:pt x="164" y="1077086"/>
                  </a:lnTo>
                  <a:lnTo>
                    <a:pt x="152" y="1088516"/>
                  </a:lnTo>
                  <a:lnTo>
                    <a:pt x="4109" y="1088516"/>
                  </a:lnTo>
                  <a:lnTo>
                    <a:pt x="4133" y="1077086"/>
                  </a:lnTo>
                  <a:close/>
                </a:path>
                <a:path w="1299209" h="1239520">
                  <a:moveTo>
                    <a:pt x="1291892" y="1088390"/>
                  </a:moveTo>
                  <a:lnTo>
                    <a:pt x="4109" y="1088516"/>
                  </a:lnTo>
                  <a:lnTo>
                    <a:pt x="1291892" y="1088516"/>
                  </a:lnTo>
                  <a:close/>
                </a:path>
                <a:path w="1299209" h="1239520">
                  <a:moveTo>
                    <a:pt x="1297003" y="1077086"/>
                  </a:moveTo>
                  <a:lnTo>
                    <a:pt x="1291915" y="1077086"/>
                  </a:lnTo>
                  <a:lnTo>
                    <a:pt x="1291905" y="1082039"/>
                  </a:lnTo>
                  <a:lnTo>
                    <a:pt x="4122" y="1082166"/>
                  </a:lnTo>
                  <a:lnTo>
                    <a:pt x="1291905" y="1082166"/>
                  </a:lnTo>
                  <a:lnTo>
                    <a:pt x="1291892" y="1088390"/>
                  </a:lnTo>
                  <a:lnTo>
                    <a:pt x="1296980" y="1088389"/>
                  </a:lnTo>
                  <a:lnTo>
                    <a:pt x="1297003" y="1077086"/>
                  </a:lnTo>
                  <a:close/>
                </a:path>
                <a:path w="1299209" h="1239520">
                  <a:moveTo>
                    <a:pt x="4154" y="1066926"/>
                  </a:moveTo>
                  <a:lnTo>
                    <a:pt x="174" y="1066926"/>
                  </a:lnTo>
                  <a:lnTo>
                    <a:pt x="164" y="1077086"/>
                  </a:lnTo>
                  <a:lnTo>
                    <a:pt x="4133" y="1077086"/>
                  </a:lnTo>
                  <a:lnTo>
                    <a:pt x="4154" y="1066926"/>
                  </a:lnTo>
                  <a:close/>
                </a:path>
                <a:path w="1299209" h="1239520">
                  <a:moveTo>
                    <a:pt x="1291915" y="1076960"/>
                  </a:moveTo>
                  <a:lnTo>
                    <a:pt x="4133" y="1077086"/>
                  </a:lnTo>
                  <a:lnTo>
                    <a:pt x="1291915" y="1077086"/>
                  </a:lnTo>
                  <a:close/>
                </a:path>
                <a:path w="1299209" h="1239520">
                  <a:moveTo>
                    <a:pt x="1297024" y="1066926"/>
                  </a:moveTo>
                  <a:lnTo>
                    <a:pt x="1291936" y="1066926"/>
                  </a:lnTo>
                  <a:lnTo>
                    <a:pt x="1291931" y="1069339"/>
                  </a:lnTo>
                  <a:lnTo>
                    <a:pt x="4148" y="1069466"/>
                  </a:lnTo>
                  <a:lnTo>
                    <a:pt x="1291931" y="1069466"/>
                  </a:lnTo>
                  <a:lnTo>
                    <a:pt x="1291928" y="1070609"/>
                  </a:lnTo>
                  <a:lnTo>
                    <a:pt x="4146" y="1070736"/>
                  </a:lnTo>
                  <a:lnTo>
                    <a:pt x="1291928" y="1070736"/>
                  </a:lnTo>
                  <a:lnTo>
                    <a:pt x="1291915" y="1076960"/>
                  </a:lnTo>
                  <a:lnTo>
                    <a:pt x="1297003" y="1076959"/>
                  </a:lnTo>
                  <a:lnTo>
                    <a:pt x="1297024" y="1066926"/>
                  </a:lnTo>
                  <a:close/>
                </a:path>
                <a:path w="1299209" h="1239520">
                  <a:moveTo>
                    <a:pt x="1291918" y="1075689"/>
                  </a:moveTo>
                  <a:lnTo>
                    <a:pt x="4135" y="1075816"/>
                  </a:lnTo>
                  <a:lnTo>
                    <a:pt x="1291918" y="1075816"/>
                  </a:lnTo>
                  <a:lnTo>
                    <a:pt x="1291918" y="1075689"/>
                  </a:lnTo>
                  <a:close/>
                </a:path>
                <a:path w="1299209" h="1239520">
                  <a:moveTo>
                    <a:pt x="648601" y="1065593"/>
                  </a:moveTo>
                  <a:lnTo>
                    <a:pt x="176" y="1065656"/>
                  </a:lnTo>
                  <a:lnTo>
                    <a:pt x="174" y="1066926"/>
                  </a:lnTo>
                  <a:lnTo>
                    <a:pt x="4154" y="1066926"/>
                  </a:lnTo>
                  <a:lnTo>
                    <a:pt x="4156" y="1065656"/>
                  </a:lnTo>
                  <a:lnTo>
                    <a:pt x="1297027" y="1065656"/>
                  </a:lnTo>
                  <a:lnTo>
                    <a:pt x="648601" y="1065593"/>
                  </a:lnTo>
                  <a:close/>
                </a:path>
                <a:path w="1299209" h="1239520">
                  <a:moveTo>
                    <a:pt x="1291936" y="1066800"/>
                  </a:moveTo>
                  <a:lnTo>
                    <a:pt x="4154" y="1066926"/>
                  </a:lnTo>
                  <a:lnTo>
                    <a:pt x="1291936" y="1066926"/>
                  </a:lnTo>
                  <a:close/>
                </a:path>
                <a:path w="1299209" h="1239520">
                  <a:moveTo>
                    <a:pt x="1297027" y="1065656"/>
                  </a:moveTo>
                  <a:lnTo>
                    <a:pt x="1291939" y="1065656"/>
                  </a:lnTo>
                  <a:lnTo>
                    <a:pt x="1291936" y="1066800"/>
                  </a:lnTo>
                  <a:lnTo>
                    <a:pt x="1297024" y="1066799"/>
                  </a:lnTo>
                  <a:lnTo>
                    <a:pt x="1297027" y="1065656"/>
                  </a:lnTo>
                  <a:close/>
                </a:path>
                <a:path w="1299209" h="1239520">
                  <a:moveTo>
                    <a:pt x="1297040" y="1059306"/>
                  </a:moveTo>
                  <a:lnTo>
                    <a:pt x="1291952" y="1059306"/>
                  </a:lnTo>
                  <a:lnTo>
                    <a:pt x="1291944" y="1062989"/>
                  </a:lnTo>
                  <a:lnTo>
                    <a:pt x="4161" y="1063116"/>
                  </a:lnTo>
                  <a:lnTo>
                    <a:pt x="1291944" y="1063116"/>
                  </a:lnTo>
                  <a:lnTo>
                    <a:pt x="1291939" y="1065529"/>
                  </a:lnTo>
                  <a:lnTo>
                    <a:pt x="1297027" y="1065529"/>
                  </a:lnTo>
                  <a:lnTo>
                    <a:pt x="1297027" y="1065656"/>
                  </a:lnTo>
                  <a:lnTo>
                    <a:pt x="1297040" y="1059306"/>
                  </a:lnTo>
                  <a:close/>
                </a:path>
                <a:path w="1299209" h="1239520">
                  <a:moveTo>
                    <a:pt x="4169" y="1059306"/>
                  </a:moveTo>
                  <a:lnTo>
                    <a:pt x="182" y="1059306"/>
                  </a:lnTo>
                  <a:lnTo>
                    <a:pt x="176" y="1065529"/>
                  </a:lnTo>
                  <a:lnTo>
                    <a:pt x="648601" y="1065593"/>
                  </a:lnTo>
                  <a:lnTo>
                    <a:pt x="4156" y="1065529"/>
                  </a:lnTo>
                  <a:lnTo>
                    <a:pt x="4169" y="1059306"/>
                  </a:lnTo>
                  <a:close/>
                </a:path>
                <a:path w="1299209" h="1239520">
                  <a:moveTo>
                    <a:pt x="4051" y="1116329"/>
                  </a:moveTo>
                  <a:lnTo>
                    <a:pt x="123" y="1116329"/>
                  </a:lnTo>
                  <a:lnTo>
                    <a:pt x="117" y="1122679"/>
                  </a:lnTo>
                  <a:lnTo>
                    <a:pt x="4038" y="1122679"/>
                  </a:lnTo>
                  <a:lnTo>
                    <a:pt x="4051" y="1116329"/>
                  </a:lnTo>
                  <a:close/>
                </a:path>
                <a:path w="1299209" h="1239520">
                  <a:moveTo>
                    <a:pt x="1296922" y="1116329"/>
                  </a:moveTo>
                  <a:lnTo>
                    <a:pt x="1291834" y="1116329"/>
                  </a:lnTo>
                  <a:lnTo>
                    <a:pt x="1291821" y="1122679"/>
                  </a:lnTo>
                  <a:lnTo>
                    <a:pt x="1296909" y="1122679"/>
                  </a:lnTo>
                  <a:lnTo>
                    <a:pt x="1296922" y="1116329"/>
                  </a:lnTo>
                  <a:close/>
                </a:path>
                <a:path w="1299209" h="1239520">
                  <a:moveTo>
                    <a:pt x="4038" y="1122679"/>
                  </a:moveTo>
                  <a:lnTo>
                    <a:pt x="117" y="1122679"/>
                  </a:lnTo>
                  <a:lnTo>
                    <a:pt x="110" y="1129029"/>
                  </a:lnTo>
                  <a:lnTo>
                    <a:pt x="4025" y="1129029"/>
                  </a:lnTo>
                  <a:lnTo>
                    <a:pt x="4038" y="1122679"/>
                  </a:lnTo>
                  <a:close/>
                </a:path>
                <a:path w="1299209" h="1239520">
                  <a:moveTo>
                    <a:pt x="1296909" y="1122679"/>
                  </a:moveTo>
                  <a:lnTo>
                    <a:pt x="1291821" y="1122679"/>
                  </a:lnTo>
                  <a:lnTo>
                    <a:pt x="1291808" y="1129029"/>
                  </a:lnTo>
                  <a:lnTo>
                    <a:pt x="1296896" y="1129029"/>
                  </a:lnTo>
                  <a:lnTo>
                    <a:pt x="1296909" y="1122679"/>
                  </a:lnTo>
                  <a:close/>
                </a:path>
                <a:path w="1299209" h="1239520">
                  <a:moveTo>
                    <a:pt x="4025" y="1129029"/>
                  </a:moveTo>
                  <a:lnTo>
                    <a:pt x="110" y="1129029"/>
                  </a:lnTo>
                  <a:lnTo>
                    <a:pt x="104" y="1135379"/>
                  </a:lnTo>
                  <a:lnTo>
                    <a:pt x="4012" y="1135379"/>
                  </a:lnTo>
                  <a:lnTo>
                    <a:pt x="4025" y="1129029"/>
                  </a:lnTo>
                  <a:close/>
                </a:path>
                <a:path w="1299209" h="1239520">
                  <a:moveTo>
                    <a:pt x="1296896" y="1129029"/>
                  </a:moveTo>
                  <a:lnTo>
                    <a:pt x="1291808" y="1129029"/>
                  </a:lnTo>
                  <a:lnTo>
                    <a:pt x="1291794" y="1135379"/>
                  </a:lnTo>
                  <a:lnTo>
                    <a:pt x="1296883" y="1135379"/>
                  </a:lnTo>
                  <a:lnTo>
                    <a:pt x="1296896" y="1129029"/>
                  </a:lnTo>
                  <a:close/>
                </a:path>
                <a:path w="1299209" h="1239520">
                  <a:moveTo>
                    <a:pt x="4012" y="1135379"/>
                  </a:moveTo>
                  <a:lnTo>
                    <a:pt x="104" y="1135379"/>
                  </a:lnTo>
                  <a:lnTo>
                    <a:pt x="101" y="1137919"/>
                  </a:lnTo>
                  <a:lnTo>
                    <a:pt x="4007" y="1137919"/>
                  </a:lnTo>
                  <a:lnTo>
                    <a:pt x="4012" y="1135379"/>
                  </a:lnTo>
                  <a:close/>
                </a:path>
                <a:path w="1299209" h="1239520">
                  <a:moveTo>
                    <a:pt x="1296883" y="1135379"/>
                  </a:moveTo>
                  <a:lnTo>
                    <a:pt x="1291794" y="1135379"/>
                  </a:lnTo>
                  <a:lnTo>
                    <a:pt x="1291789" y="1137919"/>
                  </a:lnTo>
                  <a:lnTo>
                    <a:pt x="1296878" y="1137919"/>
                  </a:lnTo>
                  <a:lnTo>
                    <a:pt x="1296883" y="1135379"/>
                  </a:lnTo>
                  <a:close/>
                </a:path>
                <a:path w="1299209" h="1239520">
                  <a:moveTo>
                    <a:pt x="4007" y="1137919"/>
                  </a:moveTo>
                  <a:lnTo>
                    <a:pt x="101" y="1137919"/>
                  </a:lnTo>
                  <a:lnTo>
                    <a:pt x="97" y="1141729"/>
                  </a:lnTo>
                  <a:lnTo>
                    <a:pt x="3999" y="1141729"/>
                  </a:lnTo>
                  <a:lnTo>
                    <a:pt x="4007" y="1137919"/>
                  </a:lnTo>
                  <a:close/>
                </a:path>
                <a:path w="1299209" h="1239520">
                  <a:moveTo>
                    <a:pt x="1296878" y="1137919"/>
                  </a:moveTo>
                  <a:lnTo>
                    <a:pt x="1291789" y="1137919"/>
                  </a:lnTo>
                  <a:lnTo>
                    <a:pt x="1291781" y="1141729"/>
                  </a:lnTo>
                  <a:lnTo>
                    <a:pt x="1296870" y="1141729"/>
                  </a:lnTo>
                  <a:lnTo>
                    <a:pt x="1296878" y="1137919"/>
                  </a:lnTo>
                  <a:close/>
                </a:path>
                <a:path w="1299209" h="1239520">
                  <a:moveTo>
                    <a:pt x="3999" y="1141729"/>
                  </a:moveTo>
                  <a:lnTo>
                    <a:pt x="97" y="1141729"/>
                  </a:lnTo>
                  <a:lnTo>
                    <a:pt x="88" y="1150619"/>
                  </a:lnTo>
                  <a:lnTo>
                    <a:pt x="3980" y="1150619"/>
                  </a:lnTo>
                  <a:lnTo>
                    <a:pt x="3999" y="1141729"/>
                  </a:lnTo>
                  <a:close/>
                </a:path>
                <a:path w="1299209" h="1239520">
                  <a:moveTo>
                    <a:pt x="1296870" y="1141729"/>
                  </a:moveTo>
                  <a:lnTo>
                    <a:pt x="1291781" y="1141729"/>
                  </a:lnTo>
                  <a:lnTo>
                    <a:pt x="1291763" y="1150619"/>
                  </a:lnTo>
                  <a:lnTo>
                    <a:pt x="1296852" y="1150619"/>
                  </a:lnTo>
                  <a:lnTo>
                    <a:pt x="1296870" y="1141729"/>
                  </a:lnTo>
                  <a:close/>
                </a:path>
                <a:path w="1299209" h="1239520">
                  <a:moveTo>
                    <a:pt x="3980" y="1150619"/>
                  </a:moveTo>
                  <a:lnTo>
                    <a:pt x="88" y="1150619"/>
                  </a:lnTo>
                  <a:lnTo>
                    <a:pt x="65" y="1173479"/>
                  </a:lnTo>
                  <a:lnTo>
                    <a:pt x="3933" y="1173479"/>
                  </a:lnTo>
                  <a:lnTo>
                    <a:pt x="3980" y="1150619"/>
                  </a:lnTo>
                  <a:close/>
                </a:path>
                <a:path w="1299209" h="1239520">
                  <a:moveTo>
                    <a:pt x="1296852" y="1150619"/>
                  </a:moveTo>
                  <a:lnTo>
                    <a:pt x="1291763" y="1150619"/>
                  </a:lnTo>
                  <a:lnTo>
                    <a:pt x="1291716" y="1173479"/>
                  </a:lnTo>
                  <a:lnTo>
                    <a:pt x="1296805" y="1173479"/>
                  </a:lnTo>
                  <a:lnTo>
                    <a:pt x="1296852" y="1150619"/>
                  </a:lnTo>
                  <a:close/>
                </a:path>
                <a:path w="1299209" h="1239520">
                  <a:moveTo>
                    <a:pt x="3933" y="1173479"/>
                  </a:moveTo>
                  <a:lnTo>
                    <a:pt x="65" y="1173479"/>
                  </a:lnTo>
                  <a:lnTo>
                    <a:pt x="58" y="1179829"/>
                  </a:lnTo>
                  <a:lnTo>
                    <a:pt x="3920" y="1179829"/>
                  </a:lnTo>
                  <a:lnTo>
                    <a:pt x="3933" y="1173479"/>
                  </a:lnTo>
                  <a:close/>
                </a:path>
                <a:path w="1299209" h="1239520">
                  <a:moveTo>
                    <a:pt x="1296805" y="1173479"/>
                  </a:moveTo>
                  <a:lnTo>
                    <a:pt x="1291716" y="1173479"/>
                  </a:lnTo>
                  <a:lnTo>
                    <a:pt x="1291702" y="1179829"/>
                  </a:lnTo>
                  <a:lnTo>
                    <a:pt x="1296792" y="1179829"/>
                  </a:lnTo>
                  <a:lnTo>
                    <a:pt x="1296805" y="1173479"/>
                  </a:lnTo>
                  <a:close/>
                </a:path>
                <a:path w="1299209" h="1239520">
                  <a:moveTo>
                    <a:pt x="3920" y="1179829"/>
                  </a:moveTo>
                  <a:lnTo>
                    <a:pt x="58" y="1179829"/>
                  </a:lnTo>
                  <a:lnTo>
                    <a:pt x="52" y="1186179"/>
                  </a:lnTo>
                  <a:lnTo>
                    <a:pt x="3907" y="1186179"/>
                  </a:lnTo>
                  <a:lnTo>
                    <a:pt x="3920" y="1179829"/>
                  </a:lnTo>
                  <a:close/>
                </a:path>
                <a:path w="1299209" h="1239520">
                  <a:moveTo>
                    <a:pt x="1296792" y="1179829"/>
                  </a:moveTo>
                  <a:lnTo>
                    <a:pt x="1291702" y="1179829"/>
                  </a:lnTo>
                  <a:lnTo>
                    <a:pt x="1291689" y="1186179"/>
                  </a:lnTo>
                  <a:lnTo>
                    <a:pt x="1296779" y="1186179"/>
                  </a:lnTo>
                  <a:lnTo>
                    <a:pt x="1296792" y="1179829"/>
                  </a:lnTo>
                  <a:close/>
                </a:path>
                <a:path w="1299209" h="1239520">
                  <a:moveTo>
                    <a:pt x="3907" y="1186179"/>
                  </a:moveTo>
                  <a:lnTo>
                    <a:pt x="52" y="1186179"/>
                  </a:lnTo>
                  <a:lnTo>
                    <a:pt x="43" y="1195069"/>
                  </a:lnTo>
                  <a:lnTo>
                    <a:pt x="3888" y="1195069"/>
                  </a:lnTo>
                  <a:lnTo>
                    <a:pt x="3907" y="1186179"/>
                  </a:lnTo>
                  <a:close/>
                </a:path>
                <a:path w="1299209" h="1239520">
                  <a:moveTo>
                    <a:pt x="1296779" y="1186179"/>
                  </a:moveTo>
                  <a:lnTo>
                    <a:pt x="1291689" y="1186179"/>
                  </a:lnTo>
                  <a:lnTo>
                    <a:pt x="1291671" y="1195069"/>
                  </a:lnTo>
                  <a:lnTo>
                    <a:pt x="1296761" y="1195069"/>
                  </a:lnTo>
                  <a:lnTo>
                    <a:pt x="1296779" y="1186179"/>
                  </a:lnTo>
                  <a:close/>
                </a:path>
                <a:path w="1299209" h="1239520">
                  <a:moveTo>
                    <a:pt x="3888" y="1195069"/>
                  </a:moveTo>
                  <a:lnTo>
                    <a:pt x="43" y="1195069"/>
                  </a:lnTo>
                  <a:lnTo>
                    <a:pt x="39" y="1198879"/>
                  </a:lnTo>
                  <a:lnTo>
                    <a:pt x="3880" y="1198879"/>
                  </a:lnTo>
                  <a:lnTo>
                    <a:pt x="3888" y="1195069"/>
                  </a:lnTo>
                  <a:close/>
                </a:path>
                <a:path w="1299209" h="1239520">
                  <a:moveTo>
                    <a:pt x="1296761" y="1195069"/>
                  </a:moveTo>
                  <a:lnTo>
                    <a:pt x="1291671" y="1195069"/>
                  </a:lnTo>
                  <a:lnTo>
                    <a:pt x="1291663" y="1198879"/>
                  </a:lnTo>
                  <a:lnTo>
                    <a:pt x="1296753" y="1198879"/>
                  </a:lnTo>
                  <a:lnTo>
                    <a:pt x="1296761" y="1195069"/>
                  </a:lnTo>
                  <a:close/>
                </a:path>
                <a:path w="1299209" h="1239520">
                  <a:moveTo>
                    <a:pt x="3880" y="1198879"/>
                  </a:moveTo>
                  <a:lnTo>
                    <a:pt x="39" y="1198879"/>
                  </a:lnTo>
                  <a:lnTo>
                    <a:pt x="32" y="1205229"/>
                  </a:lnTo>
                  <a:lnTo>
                    <a:pt x="3867" y="1205229"/>
                  </a:lnTo>
                  <a:lnTo>
                    <a:pt x="3880" y="1198879"/>
                  </a:lnTo>
                  <a:close/>
                </a:path>
                <a:path w="1299209" h="1239520">
                  <a:moveTo>
                    <a:pt x="1296753" y="1198879"/>
                  </a:moveTo>
                  <a:lnTo>
                    <a:pt x="1291663" y="1198879"/>
                  </a:lnTo>
                  <a:lnTo>
                    <a:pt x="1291650" y="1205229"/>
                  </a:lnTo>
                  <a:lnTo>
                    <a:pt x="1296740" y="1205229"/>
                  </a:lnTo>
                  <a:lnTo>
                    <a:pt x="1296753" y="1198879"/>
                  </a:lnTo>
                  <a:close/>
                </a:path>
                <a:path w="1299209" h="1239520">
                  <a:moveTo>
                    <a:pt x="3867" y="1205229"/>
                  </a:moveTo>
                  <a:lnTo>
                    <a:pt x="32" y="1205229"/>
                  </a:lnTo>
                  <a:lnTo>
                    <a:pt x="29" y="1207769"/>
                  </a:lnTo>
                  <a:lnTo>
                    <a:pt x="3862" y="1207769"/>
                  </a:lnTo>
                  <a:lnTo>
                    <a:pt x="3867" y="1205229"/>
                  </a:lnTo>
                  <a:close/>
                </a:path>
                <a:path w="1299209" h="1239520">
                  <a:moveTo>
                    <a:pt x="1296740" y="1205229"/>
                  </a:moveTo>
                  <a:lnTo>
                    <a:pt x="1291650" y="1205229"/>
                  </a:lnTo>
                  <a:lnTo>
                    <a:pt x="1291645" y="1207769"/>
                  </a:lnTo>
                  <a:lnTo>
                    <a:pt x="1296735" y="1207769"/>
                  </a:lnTo>
                  <a:lnTo>
                    <a:pt x="1296740" y="1205229"/>
                  </a:lnTo>
                  <a:close/>
                </a:path>
                <a:path w="1299209" h="1239520">
                  <a:moveTo>
                    <a:pt x="3862" y="1207769"/>
                  </a:moveTo>
                  <a:lnTo>
                    <a:pt x="29" y="1207769"/>
                  </a:lnTo>
                  <a:lnTo>
                    <a:pt x="26" y="1211579"/>
                  </a:lnTo>
                  <a:lnTo>
                    <a:pt x="3854" y="1211579"/>
                  </a:lnTo>
                  <a:lnTo>
                    <a:pt x="3862" y="1207769"/>
                  </a:lnTo>
                  <a:close/>
                </a:path>
                <a:path w="1299209" h="1239520">
                  <a:moveTo>
                    <a:pt x="1296735" y="1207769"/>
                  </a:moveTo>
                  <a:lnTo>
                    <a:pt x="1291645" y="1207769"/>
                  </a:lnTo>
                  <a:lnTo>
                    <a:pt x="1291637" y="1211579"/>
                  </a:lnTo>
                  <a:lnTo>
                    <a:pt x="1296727" y="1211579"/>
                  </a:lnTo>
                  <a:lnTo>
                    <a:pt x="1296735" y="1207769"/>
                  </a:lnTo>
                  <a:close/>
                </a:path>
                <a:path w="1299209" h="1239520">
                  <a:moveTo>
                    <a:pt x="3854" y="1211579"/>
                  </a:moveTo>
                  <a:lnTo>
                    <a:pt x="26" y="1211579"/>
                  </a:lnTo>
                  <a:lnTo>
                    <a:pt x="19" y="1217929"/>
                  </a:lnTo>
                  <a:lnTo>
                    <a:pt x="3841" y="1217929"/>
                  </a:lnTo>
                  <a:lnTo>
                    <a:pt x="3854" y="1211579"/>
                  </a:lnTo>
                  <a:close/>
                </a:path>
                <a:path w="1299209" h="1239520">
                  <a:moveTo>
                    <a:pt x="1296727" y="1211579"/>
                  </a:moveTo>
                  <a:lnTo>
                    <a:pt x="1291637" y="1211579"/>
                  </a:lnTo>
                  <a:lnTo>
                    <a:pt x="1291624" y="1217929"/>
                  </a:lnTo>
                  <a:lnTo>
                    <a:pt x="1296714" y="1217929"/>
                  </a:lnTo>
                  <a:lnTo>
                    <a:pt x="1296727" y="1211579"/>
                  </a:lnTo>
                  <a:close/>
                </a:path>
                <a:path w="1299209" h="1239520">
                  <a:moveTo>
                    <a:pt x="3841" y="1217929"/>
                  </a:moveTo>
                  <a:lnTo>
                    <a:pt x="19" y="1217929"/>
                  </a:lnTo>
                  <a:lnTo>
                    <a:pt x="13" y="1224279"/>
                  </a:lnTo>
                  <a:lnTo>
                    <a:pt x="3828" y="1224279"/>
                  </a:lnTo>
                  <a:lnTo>
                    <a:pt x="3841" y="1217929"/>
                  </a:lnTo>
                  <a:close/>
                </a:path>
                <a:path w="1299209" h="1239520">
                  <a:moveTo>
                    <a:pt x="1296714" y="1217929"/>
                  </a:moveTo>
                  <a:lnTo>
                    <a:pt x="1291624" y="1217929"/>
                  </a:lnTo>
                  <a:lnTo>
                    <a:pt x="1291611" y="1224279"/>
                  </a:lnTo>
                  <a:lnTo>
                    <a:pt x="1296701" y="1224279"/>
                  </a:lnTo>
                  <a:lnTo>
                    <a:pt x="1296714" y="1217929"/>
                  </a:lnTo>
                  <a:close/>
                </a:path>
                <a:path w="1299209" h="1239520">
                  <a:moveTo>
                    <a:pt x="3828" y="1224279"/>
                  </a:moveTo>
                  <a:lnTo>
                    <a:pt x="13" y="1224279"/>
                  </a:lnTo>
                  <a:lnTo>
                    <a:pt x="10" y="1226819"/>
                  </a:lnTo>
                  <a:lnTo>
                    <a:pt x="3823" y="1226819"/>
                  </a:lnTo>
                  <a:lnTo>
                    <a:pt x="3828" y="1224279"/>
                  </a:lnTo>
                  <a:close/>
                </a:path>
                <a:path w="1299209" h="1239520">
                  <a:moveTo>
                    <a:pt x="1296701" y="1224279"/>
                  </a:moveTo>
                  <a:lnTo>
                    <a:pt x="1291611" y="1224279"/>
                  </a:lnTo>
                  <a:lnTo>
                    <a:pt x="1291605" y="1226819"/>
                  </a:lnTo>
                  <a:lnTo>
                    <a:pt x="1296696" y="1226819"/>
                  </a:lnTo>
                  <a:lnTo>
                    <a:pt x="1296701" y="1224279"/>
                  </a:lnTo>
                  <a:close/>
                </a:path>
                <a:path w="1299209" h="1239520">
                  <a:moveTo>
                    <a:pt x="3823" y="1226819"/>
                  </a:moveTo>
                  <a:lnTo>
                    <a:pt x="10" y="1226819"/>
                  </a:lnTo>
                  <a:lnTo>
                    <a:pt x="6" y="1230629"/>
                  </a:lnTo>
                  <a:lnTo>
                    <a:pt x="3815" y="1230629"/>
                  </a:lnTo>
                  <a:lnTo>
                    <a:pt x="3823" y="1226819"/>
                  </a:lnTo>
                  <a:close/>
                </a:path>
                <a:path w="1299209" h="1239520">
                  <a:moveTo>
                    <a:pt x="1296696" y="1226819"/>
                  </a:moveTo>
                  <a:lnTo>
                    <a:pt x="1291605" y="1226819"/>
                  </a:lnTo>
                  <a:lnTo>
                    <a:pt x="1291597" y="1230629"/>
                  </a:lnTo>
                  <a:lnTo>
                    <a:pt x="1296688" y="1230629"/>
                  </a:lnTo>
                  <a:lnTo>
                    <a:pt x="1296696" y="1226819"/>
                  </a:lnTo>
                  <a:close/>
                </a:path>
                <a:path w="1299209" h="1239520">
                  <a:moveTo>
                    <a:pt x="3815" y="1230629"/>
                  </a:moveTo>
                  <a:lnTo>
                    <a:pt x="6" y="1230629"/>
                  </a:lnTo>
                  <a:lnTo>
                    <a:pt x="0" y="1236979"/>
                  </a:lnTo>
                  <a:lnTo>
                    <a:pt x="1296669" y="1239519"/>
                  </a:lnTo>
                  <a:lnTo>
                    <a:pt x="1296680" y="1234439"/>
                  </a:lnTo>
                  <a:lnTo>
                    <a:pt x="3810" y="1233170"/>
                  </a:lnTo>
                  <a:lnTo>
                    <a:pt x="3815" y="1230629"/>
                  </a:lnTo>
                  <a:close/>
                </a:path>
                <a:path w="1299209" h="1239520">
                  <a:moveTo>
                    <a:pt x="1296688" y="1230629"/>
                  </a:moveTo>
                  <a:lnTo>
                    <a:pt x="1291597" y="1230629"/>
                  </a:lnTo>
                  <a:lnTo>
                    <a:pt x="1291589" y="1234439"/>
                  </a:lnTo>
                  <a:lnTo>
                    <a:pt x="1296680" y="1234439"/>
                  </a:lnTo>
                  <a:lnTo>
                    <a:pt x="1296688" y="1230629"/>
                  </a:lnTo>
                  <a:close/>
                </a:path>
              </a:pathLst>
            </a:custGeom>
            <a:solidFill>
              <a:srgbClr val="1953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5518150" y="4605020"/>
              <a:ext cx="1290320" cy="1229360"/>
            </a:xfrm>
            <a:custGeom>
              <a:avLst/>
              <a:gdLst/>
              <a:ahLst/>
              <a:cxnLst/>
              <a:rect l="l" t="t" r="r" b="b"/>
              <a:pathLst>
                <a:path w="1290320" h="1229360">
                  <a:moveTo>
                    <a:pt x="2539" y="0"/>
                  </a:moveTo>
                  <a:lnTo>
                    <a:pt x="2537" y="1269"/>
                  </a:lnTo>
                  <a:lnTo>
                    <a:pt x="1290320" y="1269"/>
                  </a:lnTo>
                  <a:lnTo>
                    <a:pt x="2539" y="0"/>
                  </a:lnTo>
                  <a:close/>
                </a:path>
                <a:path w="1290320" h="1229360">
                  <a:moveTo>
                    <a:pt x="1290320" y="1269"/>
                  </a:moveTo>
                  <a:lnTo>
                    <a:pt x="2537" y="1269"/>
                  </a:lnTo>
                  <a:lnTo>
                    <a:pt x="2511" y="13969"/>
                  </a:lnTo>
                  <a:lnTo>
                    <a:pt x="6339" y="13969"/>
                  </a:lnTo>
                  <a:lnTo>
                    <a:pt x="6350" y="3809"/>
                  </a:lnTo>
                  <a:lnTo>
                    <a:pt x="1290314" y="3809"/>
                  </a:lnTo>
                  <a:lnTo>
                    <a:pt x="1290320" y="1269"/>
                  </a:lnTo>
                  <a:close/>
                </a:path>
                <a:path w="1290320" h="1229360">
                  <a:moveTo>
                    <a:pt x="1290314" y="3809"/>
                  </a:moveTo>
                  <a:lnTo>
                    <a:pt x="6350" y="3809"/>
                  </a:lnTo>
                  <a:lnTo>
                    <a:pt x="1286509" y="6349"/>
                  </a:lnTo>
                  <a:lnTo>
                    <a:pt x="1286494" y="13969"/>
                  </a:lnTo>
                  <a:lnTo>
                    <a:pt x="1290293" y="13969"/>
                  </a:lnTo>
                  <a:lnTo>
                    <a:pt x="1290314" y="3809"/>
                  </a:lnTo>
                  <a:close/>
                </a:path>
                <a:path w="1290320" h="1229360">
                  <a:moveTo>
                    <a:pt x="6339" y="13969"/>
                  </a:moveTo>
                  <a:lnTo>
                    <a:pt x="2511" y="13969"/>
                  </a:lnTo>
                  <a:lnTo>
                    <a:pt x="2484" y="26669"/>
                  </a:lnTo>
                  <a:lnTo>
                    <a:pt x="6326" y="26669"/>
                  </a:lnTo>
                  <a:lnTo>
                    <a:pt x="6339" y="13969"/>
                  </a:lnTo>
                  <a:close/>
                </a:path>
                <a:path w="1290320" h="1229360">
                  <a:moveTo>
                    <a:pt x="1290293" y="13969"/>
                  </a:moveTo>
                  <a:lnTo>
                    <a:pt x="1286494" y="13969"/>
                  </a:lnTo>
                  <a:lnTo>
                    <a:pt x="1286467" y="26669"/>
                  </a:lnTo>
                  <a:lnTo>
                    <a:pt x="1290267" y="26669"/>
                  </a:lnTo>
                  <a:lnTo>
                    <a:pt x="1290293" y="13969"/>
                  </a:lnTo>
                  <a:close/>
                </a:path>
                <a:path w="1290320" h="1229360">
                  <a:moveTo>
                    <a:pt x="6326" y="26670"/>
                  </a:moveTo>
                  <a:lnTo>
                    <a:pt x="2484" y="26670"/>
                  </a:lnTo>
                  <a:lnTo>
                    <a:pt x="2458" y="39369"/>
                  </a:lnTo>
                  <a:lnTo>
                    <a:pt x="6312" y="39369"/>
                  </a:lnTo>
                  <a:lnTo>
                    <a:pt x="6326" y="26670"/>
                  </a:lnTo>
                  <a:close/>
                </a:path>
                <a:path w="1290320" h="1229360">
                  <a:moveTo>
                    <a:pt x="1290267" y="26670"/>
                  </a:moveTo>
                  <a:lnTo>
                    <a:pt x="1286467" y="26670"/>
                  </a:lnTo>
                  <a:lnTo>
                    <a:pt x="1286441" y="39369"/>
                  </a:lnTo>
                  <a:lnTo>
                    <a:pt x="1290241" y="39369"/>
                  </a:lnTo>
                  <a:lnTo>
                    <a:pt x="1290267" y="26670"/>
                  </a:lnTo>
                  <a:close/>
                </a:path>
                <a:path w="1290320" h="1229360">
                  <a:moveTo>
                    <a:pt x="6312" y="39369"/>
                  </a:moveTo>
                  <a:lnTo>
                    <a:pt x="2458" y="39369"/>
                  </a:lnTo>
                  <a:lnTo>
                    <a:pt x="2445" y="45719"/>
                  </a:lnTo>
                  <a:lnTo>
                    <a:pt x="6306" y="45719"/>
                  </a:lnTo>
                  <a:lnTo>
                    <a:pt x="6312" y="39369"/>
                  </a:lnTo>
                  <a:close/>
                </a:path>
                <a:path w="1290320" h="1229360">
                  <a:moveTo>
                    <a:pt x="1290241" y="39369"/>
                  </a:moveTo>
                  <a:lnTo>
                    <a:pt x="1286441" y="39369"/>
                  </a:lnTo>
                  <a:lnTo>
                    <a:pt x="1286427" y="45719"/>
                  </a:lnTo>
                  <a:lnTo>
                    <a:pt x="1290228" y="45719"/>
                  </a:lnTo>
                  <a:lnTo>
                    <a:pt x="1290241" y="39369"/>
                  </a:lnTo>
                  <a:close/>
                </a:path>
                <a:path w="1290320" h="1229360">
                  <a:moveTo>
                    <a:pt x="6306" y="45719"/>
                  </a:moveTo>
                  <a:lnTo>
                    <a:pt x="2445" y="45719"/>
                  </a:lnTo>
                  <a:lnTo>
                    <a:pt x="2432" y="52069"/>
                  </a:lnTo>
                  <a:lnTo>
                    <a:pt x="6299" y="52069"/>
                  </a:lnTo>
                  <a:lnTo>
                    <a:pt x="6306" y="45719"/>
                  </a:lnTo>
                  <a:close/>
                </a:path>
                <a:path w="1290320" h="1229360">
                  <a:moveTo>
                    <a:pt x="1290228" y="45719"/>
                  </a:moveTo>
                  <a:lnTo>
                    <a:pt x="1286427" y="45719"/>
                  </a:lnTo>
                  <a:lnTo>
                    <a:pt x="1286414" y="52069"/>
                  </a:lnTo>
                  <a:lnTo>
                    <a:pt x="1290214" y="52069"/>
                  </a:lnTo>
                  <a:lnTo>
                    <a:pt x="1290228" y="45719"/>
                  </a:lnTo>
                  <a:close/>
                </a:path>
                <a:path w="1290320" h="1229360">
                  <a:moveTo>
                    <a:pt x="6299" y="52069"/>
                  </a:moveTo>
                  <a:lnTo>
                    <a:pt x="2432" y="52069"/>
                  </a:lnTo>
                  <a:lnTo>
                    <a:pt x="2419" y="58419"/>
                  </a:lnTo>
                  <a:lnTo>
                    <a:pt x="6293" y="58419"/>
                  </a:lnTo>
                  <a:lnTo>
                    <a:pt x="6299" y="52069"/>
                  </a:lnTo>
                  <a:close/>
                </a:path>
                <a:path w="1290320" h="1229360">
                  <a:moveTo>
                    <a:pt x="1290214" y="52069"/>
                  </a:moveTo>
                  <a:lnTo>
                    <a:pt x="1286414" y="52069"/>
                  </a:lnTo>
                  <a:lnTo>
                    <a:pt x="1286401" y="58419"/>
                  </a:lnTo>
                  <a:lnTo>
                    <a:pt x="1290201" y="58419"/>
                  </a:lnTo>
                  <a:lnTo>
                    <a:pt x="1290214" y="52069"/>
                  </a:lnTo>
                  <a:close/>
                </a:path>
                <a:path w="1290320" h="1229360">
                  <a:moveTo>
                    <a:pt x="6293" y="58419"/>
                  </a:moveTo>
                  <a:lnTo>
                    <a:pt x="2419" y="58419"/>
                  </a:lnTo>
                  <a:lnTo>
                    <a:pt x="2406" y="64769"/>
                  </a:lnTo>
                  <a:lnTo>
                    <a:pt x="6286" y="64769"/>
                  </a:lnTo>
                  <a:lnTo>
                    <a:pt x="6293" y="58419"/>
                  </a:lnTo>
                  <a:close/>
                </a:path>
                <a:path w="1290320" h="1229360">
                  <a:moveTo>
                    <a:pt x="1290201" y="58419"/>
                  </a:moveTo>
                  <a:lnTo>
                    <a:pt x="1286401" y="58419"/>
                  </a:lnTo>
                  <a:lnTo>
                    <a:pt x="1286388" y="64769"/>
                  </a:lnTo>
                  <a:lnTo>
                    <a:pt x="1290188" y="64769"/>
                  </a:lnTo>
                  <a:lnTo>
                    <a:pt x="1290201" y="58419"/>
                  </a:lnTo>
                  <a:close/>
                </a:path>
                <a:path w="1290320" h="1229360">
                  <a:moveTo>
                    <a:pt x="6286" y="64769"/>
                  </a:moveTo>
                  <a:lnTo>
                    <a:pt x="2406" y="64769"/>
                  </a:lnTo>
                  <a:lnTo>
                    <a:pt x="2379" y="77469"/>
                  </a:lnTo>
                  <a:lnTo>
                    <a:pt x="6273" y="77469"/>
                  </a:lnTo>
                  <a:lnTo>
                    <a:pt x="6286" y="64769"/>
                  </a:lnTo>
                  <a:close/>
                </a:path>
                <a:path w="1290320" h="1229360">
                  <a:moveTo>
                    <a:pt x="1290188" y="64769"/>
                  </a:moveTo>
                  <a:lnTo>
                    <a:pt x="1286388" y="64769"/>
                  </a:lnTo>
                  <a:lnTo>
                    <a:pt x="1286361" y="77469"/>
                  </a:lnTo>
                  <a:lnTo>
                    <a:pt x="1290162" y="77469"/>
                  </a:lnTo>
                  <a:lnTo>
                    <a:pt x="1290188" y="64769"/>
                  </a:lnTo>
                  <a:close/>
                </a:path>
                <a:path w="1290320" h="1229360">
                  <a:moveTo>
                    <a:pt x="6273" y="77469"/>
                  </a:moveTo>
                  <a:lnTo>
                    <a:pt x="2379" y="77469"/>
                  </a:lnTo>
                  <a:lnTo>
                    <a:pt x="2366" y="83819"/>
                  </a:lnTo>
                  <a:lnTo>
                    <a:pt x="6266" y="83819"/>
                  </a:lnTo>
                  <a:lnTo>
                    <a:pt x="6273" y="77469"/>
                  </a:lnTo>
                  <a:close/>
                </a:path>
                <a:path w="1290320" h="1229360">
                  <a:moveTo>
                    <a:pt x="1290162" y="77469"/>
                  </a:moveTo>
                  <a:lnTo>
                    <a:pt x="1286361" y="77469"/>
                  </a:lnTo>
                  <a:lnTo>
                    <a:pt x="1286348" y="83819"/>
                  </a:lnTo>
                  <a:lnTo>
                    <a:pt x="1290149" y="83819"/>
                  </a:lnTo>
                  <a:lnTo>
                    <a:pt x="1290162" y="77469"/>
                  </a:lnTo>
                  <a:close/>
                </a:path>
                <a:path w="1290320" h="1229360">
                  <a:moveTo>
                    <a:pt x="6266" y="83819"/>
                  </a:moveTo>
                  <a:lnTo>
                    <a:pt x="2366" y="83819"/>
                  </a:lnTo>
                  <a:lnTo>
                    <a:pt x="2353" y="90169"/>
                  </a:lnTo>
                  <a:lnTo>
                    <a:pt x="6260" y="90169"/>
                  </a:lnTo>
                  <a:lnTo>
                    <a:pt x="6266" y="83819"/>
                  </a:lnTo>
                  <a:close/>
                </a:path>
                <a:path w="1290320" h="1229360">
                  <a:moveTo>
                    <a:pt x="1290149" y="83819"/>
                  </a:moveTo>
                  <a:lnTo>
                    <a:pt x="1286348" y="83819"/>
                  </a:lnTo>
                  <a:lnTo>
                    <a:pt x="1286335" y="90169"/>
                  </a:lnTo>
                  <a:lnTo>
                    <a:pt x="1290136" y="90169"/>
                  </a:lnTo>
                  <a:lnTo>
                    <a:pt x="1290149" y="83819"/>
                  </a:lnTo>
                  <a:close/>
                </a:path>
                <a:path w="1290320" h="1229360">
                  <a:moveTo>
                    <a:pt x="6260" y="90169"/>
                  </a:moveTo>
                  <a:lnTo>
                    <a:pt x="2353" y="90169"/>
                  </a:lnTo>
                  <a:lnTo>
                    <a:pt x="2327" y="102869"/>
                  </a:lnTo>
                  <a:lnTo>
                    <a:pt x="6246" y="102869"/>
                  </a:lnTo>
                  <a:lnTo>
                    <a:pt x="6260" y="90169"/>
                  </a:lnTo>
                  <a:close/>
                </a:path>
                <a:path w="1290320" h="1229360">
                  <a:moveTo>
                    <a:pt x="1290136" y="90169"/>
                  </a:moveTo>
                  <a:lnTo>
                    <a:pt x="1286335" y="90169"/>
                  </a:lnTo>
                  <a:lnTo>
                    <a:pt x="1286308" y="102869"/>
                  </a:lnTo>
                  <a:lnTo>
                    <a:pt x="1290109" y="102869"/>
                  </a:lnTo>
                  <a:lnTo>
                    <a:pt x="1290136" y="90169"/>
                  </a:lnTo>
                  <a:close/>
                </a:path>
                <a:path w="1290320" h="1229360">
                  <a:moveTo>
                    <a:pt x="6246" y="102870"/>
                  </a:moveTo>
                  <a:lnTo>
                    <a:pt x="2327" y="102870"/>
                  </a:lnTo>
                  <a:lnTo>
                    <a:pt x="2314" y="109219"/>
                  </a:lnTo>
                  <a:lnTo>
                    <a:pt x="6240" y="109219"/>
                  </a:lnTo>
                  <a:lnTo>
                    <a:pt x="6246" y="102870"/>
                  </a:lnTo>
                  <a:close/>
                </a:path>
                <a:path w="1290320" h="1229360">
                  <a:moveTo>
                    <a:pt x="1290109" y="102870"/>
                  </a:moveTo>
                  <a:lnTo>
                    <a:pt x="1286308" y="102870"/>
                  </a:lnTo>
                  <a:lnTo>
                    <a:pt x="1286295" y="109219"/>
                  </a:lnTo>
                  <a:lnTo>
                    <a:pt x="1290096" y="109219"/>
                  </a:lnTo>
                  <a:lnTo>
                    <a:pt x="1290109" y="102870"/>
                  </a:lnTo>
                  <a:close/>
                </a:path>
                <a:path w="1290320" h="1229360">
                  <a:moveTo>
                    <a:pt x="6240" y="109219"/>
                  </a:moveTo>
                  <a:lnTo>
                    <a:pt x="2314" y="109219"/>
                  </a:lnTo>
                  <a:lnTo>
                    <a:pt x="2303" y="114299"/>
                  </a:lnTo>
                  <a:lnTo>
                    <a:pt x="6234" y="114299"/>
                  </a:lnTo>
                  <a:lnTo>
                    <a:pt x="6240" y="109219"/>
                  </a:lnTo>
                  <a:close/>
                </a:path>
                <a:path w="1290320" h="1229360">
                  <a:moveTo>
                    <a:pt x="1290096" y="109219"/>
                  </a:moveTo>
                  <a:lnTo>
                    <a:pt x="1286295" y="109219"/>
                  </a:lnTo>
                  <a:lnTo>
                    <a:pt x="1286285" y="114299"/>
                  </a:lnTo>
                  <a:lnTo>
                    <a:pt x="1290086" y="114299"/>
                  </a:lnTo>
                  <a:lnTo>
                    <a:pt x="1290096" y="109219"/>
                  </a:lnTo>
                  <a:close/>
                </a:path>
                <a:path w="1290320" h="1229360">
                  <a:moveTo>
                    <a:pt x="6234" y="114300"/>
                  </a:moveTo>
                  <a:lnTo>
                    <a:pt x="2303" y="114300"/>
                  </a:lnTo>
                  <a:lnTo>
                    <a:pt x="2287" y="121919"/>
                  </a:lnTo>
                  <a:lnTo>
                    <a:pt x="6226" y="121919"/>
                  </a:lnTo>
                  <a:lnTo>
                    <a:pt x="6234" y="114300"/>
                  </a:lnTo>
                  <a:close/>
                </a:path>
                <a:path w="1290320" h="1229360">
                  <a:moveTo>
                    <a:pt x="1290086" y="114300"/>
                  </a:moveTo>
                  <a:lnTo>
                    <a:pt x="1286285" y="114300"/>
                  </a:lnTo>
                  <a:lnTo>
                    <a:pt x="1286269" y="121919"/>
                  </a:lnTo>
                  <a:lnTo>
                    <a:pt x="1290070" y="121919"/>
                  </a:lnTo>
                  <a:lnTo>
                    <a:pt x="1290086" y="114300"/>
                  </a:lnTo>
                  <a:close/>
                </a:path>
                <a:path w="1290320" h="1229360">
                  <a:moveTo>
                    <a:pt x="6226" y="121919"/>
                  </a:moveTo>
                  <a:lnTo>
                    <a:pt x="2287" y="121919"/>
                  </a:lnTo>
                  <a:lnTo>
                    <a:pt x="2248" y="140969"/>
                  </a:lnTo>
                  <a:lnTo>
                    <a:pt x="6207" y="140969"/>
                  </a:lnTo>
                  <a:lnTo>
                    <a:pt x="6226" y="121919"/>
                  </a:lnTo>
                  <a:close/>
                </a:path>
                <a:path w="1290320" h="1229360">
                  <a:moveTo>
                    <a:pt x="1290070" y="121919"/>
                  </a:moveTo>
                  <a:lnTo>
                    <a:pt x="1286269" y="121919"/>
                  </a:lnTo>
                  <a:lnTo>
                    <a:pt x="1286229" y="140969"/>
                  </a:lnTo>
                  <a:lnTo>
                    <a:pt x="1290031" y="140969"/>
                  </a:lnTo>
                  <a:lnTo>
                    <a:pt x="1290070" y="121919"/>
                  </a:lnTo>
                  <a:close/>
                </a:path>
                <a:path w="1290320" h="1229360">
                  <a:moveTo>
                    <a:pt x="6207" y="140969"/>
                  </a:moveTo>
                  <a:lnTo>
                    <a:pt x="2248" y="140969"/>
                  </a:lnTo>
                  <a:lnTo>
                    <a:pt x="2237" y="146049"/>
                  </a:lnTo>
                  <a:lnTo>
                    <a:pt x="6201" y="146049"/>
                  </a:lnTo>
                  <a:lnTo>
                    <a:pt x="6207" y="140969"/>
                  </a:lnTo>
                  <a:close/>
                </a:path>
                <a:path w="1290320" h="1229360">
                  <a:moveTo>
                    <a:pt x="1290031" y="140969"/>
                  </a:moveTo>
                  <a:lnTo>
                    <a:pt x="1286229" y="140969"/>
                  </a:lnTo>
                  <a:lnTo>
                    <a:pt x="1286218" y="146049"/>
                  </a:lnTo>
                  <a:lnTo>
                    <a:pt x="1290020" y="146049"/>
                  </a:lnTo>
                  <a:lnTo>
                    <a:pt x="1290031" y="140969"/>
                  </a:lnTo>
                  <a:close/>
                </a:path>
                <a:path w="1290320" h="1229360">
                  <a:moveTo>
                    <a:pt x="6201" y="146050"/>
                  </a:moveTo>
                  <a:lnTo>
                    <a:pt x="2237" y="146050"/>
                  </a:lnTo>
                  <a:lnTo>
                    <a:pt x="2224" y="152399"/>
                  </a:lnTo>
                  <a:lnTo>
                    <a:pt x="6195" y="152399"/>
                  </a:lnTo>
                  <a:lnTo>
                    <a:pt x="6201" y="146050"/>
                  </a:lnTo>
                  <a:close/>
                </a:path>
                <a:path w="1290320" h="1229360">
                  <a:moveTo>
                    <a:pt x="1290020" y="146050"/>
                  </a:moveTo>
                  <a:lnTo>
                    <a:pt x="1286218" y="146050"/>
                  </a:lnTo>
                  <a:lnTo>
                    <a:pt x="1286205" y="152399"/>
                  </a:lnTo>
                  <a:lnTo>
                    <a:pt x="1290007" y="152399"/>
                  </a:lnTo>
                  <a:lnTo>
                    <a:pt x="1290020" y="146050"/>
                  </a:lnTo>
                  <a:close/>
                </a:path>
                <a:path w="1290320" h="1229360">
                  <a:moveTo>
                    <a:pt x="6195" y="152400"/>
                  </a:moveTo>
                  <a:lnTo>
                    <a:pt x="2224" y="152400"/>
                  </a:lnTo>
                  <a:lnTo>
                    <a:pt x="2211" y="158749"/>
                  </a:lnTo>
                  <a:lnTo>
                    <a:pt x="6188" y="158749"/>
                  </a:lnTo>
                  <a:lnTo>
                    <a:pt x="6195" y="152400"/>
                  </a:lnTo>
                  <a:close/>
                </a:path>
                <a:path w="1290320" h="1229360">
                  <a:moveTo>
                    <a:pt x="1290007" y="152400"/>
                  </a:moveTo>
                  <a:lnTo>
                    <a:pt x="1286205" y="152400"/>
                  </a:lnTo>
                  <a:lnTo>
                    <a:pt x="1286192" y="158749"/>
                  </a:lnTo>
                  <a:lnTo>
                    <a:pt x="1289994" y="158749"/>
                  </a:lnTo>
                  <a:lnTo>
                    <a:pt x="1290007" y="152400"/>
                  </a:lnTo>
                  <a:close/>
                </a:path>
                <a:path w="1290320" h="1229360">
                  <a:moveTo>
                    <a:pt x="6188" y="158750"/>
                  </a:moveTo>
                  <a:lnTo>
                    <a:pt x="2211" y="158750"/>
                  </a:lnTo>
                  <a:lnTo>
                    <a:pt x="2198" y="165099"/>
                  </a:lnTo>
                  <a:lnTo>
                    <a:pt x="6181" y="165099"/>
                  </a:lnTo>
                  <a:lnTo>
                    <a:pt x="6188" y="158750"/>
                  </a:lnTo>
                  <a:close/>
                </a:path>
                <a:path w="1290320" h="1229360">
                  <a:moveTo>
                    <a:pt x="1289994" y="158750"/>
                  </a:moveTo>
                  <a:lnTo>
                    <a:pt x="1286192" y="158750"/>
                  </a:lnTo>
                  <a:lnTo>
                    <a:pt x="1286179" y="165099"/>
                  </a:lnTo>
                  <a:lnTo>
                    <a:pt x="1289981" y="165099"/>
                  </a:lnTo>
                  <a:lnTo>
                    <a:pt x="1289994" y="158750"/>
                  </a:lnTo>
                  <a:close/>
                </a:path>
                <a:path w="1290320" h="1229360">
                  <a:moveTo>
                    <a:pt x="6181" y="165100"/>
                  </a:moveTo>
                  <a:lnTo>
                    <a:pt x="2198" y="165100"/>
                  </a:lnTo>
                  <a:lnTo>
                    <a:pt x="2185" y="171449"/>
                  </a:lnTo>
                  <a:lnTo>
                    <a:pt x="6175" y="171449"/>
                  </a:lnTo>
                  <a:lnTo>
                    <a:pt x="6181" y="165100"/>
                  </a:lnTo>
                  <a:close/>
                </a:path>
                <a:path w="1290320" h="1229360">
                  <a:moveTo>
                    <a:pt x="1289981" y="165100"/>
                  </a:moveTo>
                  <a:lnTo>
                    <a:pt x="1286179" y="165100"/>
                  </a:lnTo>
                  <a:lnTo>
                    <a:pt x="1286166" y="171449"/>
                  </a:lnTo>
                  <a:lnTo>
                    <a:pt x="1289968" y="171449"/>
                  </a:lnTo>
                  <a:lnTo>
                    <a:pt x="1289981" y="165100"/>
                  </a:lnTo>
                  <a:close/>
                </a:path>
                <a:path w="1290320" h="1229360">
                  <a:moveTo>
                    <a:pt x="6175" y="171450"/>
                  </a:moveTo>
                  <a:lnTo>
                    <a:pt x="2185" y="171450"/>
                  </a:lnTo>
                  <a:lnTo>
                    <a:pt x="2145" y="190499"/>
                  </a:lnTo>
                  <a:lnTo>
                    <a:pt x="6155" y="190499"/>
                  </a:lnTo>
                  <a:lnTo>
                    <a:pt x="6175" y="171450"/>
                  </a:lnTo>
                  <a:close/>
                </a:path>
                <a:path w="1290320" h="1229360">
                  <a:moveTo>
                    <a:pt x="1289968" y="171450"/>
                  </a:moveTo>
                  <a:lnTo>
                    <a:pt x="1286166" y="171450"/>
                  </a:lnTo>
                  <a:lnTo>
                    <a:pt x="1286126" y="190499"/>
                  </a:lnTo>
                  <a:lnTo>
                    <a:pt x="1289928" y="190499"/>
                  </a:lnTo>
                  <a:lnTo>
                    <a:pt x="1289968" y="171450"/>
                  </a:lnTo>
                  <a:close/>
                </a:path>
                <a:path w="1290320" h="1229360">
                  <a:moveTo>
                    <a:pt x="6155" y="190500"/>
                  </a:moveTo>
                  <a:lnTo>
                    <a:pt x="2145" y="190500"/>
                  </a:lnTo>
                  <a:lnTo>
                    <a:pt x="2130" y="198119"/>
                  </a:lnTo>
                  <a:lnTo>
                    <a:pt x="6147" y="198119"/>
                  </a:lnTo>
                  <a:lnTo>
                    <a:pt x="6155" y="190500"/>
                  </a:lnTo>
                  <a:close/>
                </a:path>
                <a:path w="1290320" h="1229360">
                  <a:moveTo>
                    <a:pt x="1289928" y="190500"/>
                  </a:moveTo>
                  <a:lnTo>
                    <a:pt x="1286126" y="190500"/>
                  </a:lnTo>
                  <a:lnTo>
                    <a:pt x="1286110" y="198119"/>
                  </a:lnTo>
                  <a:lnTo>
                    <a:pt x="1289912" y="198119"/>
                  </a:lnTo>
                  <a:lnTo>
                    <a:pt x="1289928" y="190500"/>
                  </a:lnTo>
                  <a:close/>
                </a:path>
                <a:path w="1290320" h="1229360">
                  <a:moveTo>
                    <a:pt x="6147" y="198119"/>
                  </a:moveTo>
                  <a:lnTo>
                    <a:pt x="2130" y="198119"/>
                  </a:lnTo>
                  <a:lnTo>
                    <a:pt x="2119" y="203199"/>
                  </a:lnTo>
                  <a:lnTo>
                    <a:pt x="6142" y="203199"/>
                  </a:lnTo>
                  <a:lnTo>
                    <a:pt x="6147" y="198119"/>
                  </a:lnTo>
                  <a:close/>
                </a:path>
                <a:path w="1290320" h="1229360">
                  <a:moveTo>
                    <a:pt x="1289912" y="198119"/>
                  </a:moveTo>
                  <a:lnTo>
                    <a:pt x="1286110" y="198119"/>
                  </a:lnTo>
                  <a:lnTo>
                    <a:pt x="1286099" y="203199"/>
                  </a:lnTo>
                  <a:lnTo>
                    <a:pt x="1289902" y="203199"/>
                  </a:lnTo>
                  <a:lnTo>
                    <a:pt x="1289912" y="198119"/>
                  </a:lnTo>
                  <a:close/>
                </a:path>
                <a:path w="1290320" h="1229360">
                  <a:moveTo>
                    <a:pt x="6142" y="203200"/>
                  </a:moveTo>
                  <a:lnTo>
                    <a:pt x="2119" y="203200"/>
                  </a:lnTo>
                  <a:lnTo>
                    <a:pt x="2077" y="223519"/>
                  </a:lnTo>
                  <a:lnTo>
                    <a:pt x="6121" y="223519"/>
                  </a:lnTo>
                  <a:lnTo>
                    <a:pt x="6142" y="203200"/>
                  </a:lnTo>
                  <a:close/>
                </a:path>
                <a:path w="1290320" h="1229360">
                  <a:moveTo>
                    <a:pt x="1289902" y="203200"/>
                  </a:moveTo>
                  <a:lnTo>
                    <a:pt x="1286099" y="203200"/>
                  </a:lnTo>
                  <a:lnTo>
                    <a:pt x="1286057" y="223519"/>
                  </a:lnTo>
                  <a:lnTo>
                    <a:pt x="1289860" y="223519"/>
                  </a:lnTo>
                  <a:lnTo>
                    <a:pt x="1289902" y="203200"/>
                  </a:lnTo>
                  <a:close/>
                </a:path>
                <a:path w="1290320" h="1229360">
                  <a:moveTo>
                    <a:pt x="6121" y="223520"/>
                  </a:moveTo>
                  <a:lnTo>
                    <a:pt x="2077" y="223520"/>
                  </a:lnTo>
                  <a:lnTo>
                    <a:pt x="2051" y="236219"/>
                  </a:lnTo>
                  <a:lnTo>
                    <a:pt x="6107" y="236219"/>
                  </a:lnTo>
                  <a:lnTo>
                    <a:pt x="6121" y="223520"/>
                  </a:lnTo>
                  <a:close/>
                </a:path>
                <a:path w="1290320" h="1229360">
                  <a:moveTo>
                    <a:pt x="1289860" y="223520"/>
                  </a:moveTo>
                  <a:lnTo>
                    <a:pt x="1286057" y="223520"/>
                  </a:lnTo>
                  <a:lnTo>
                    <a:pt x="1286031" y="236219"/>
                  </a:lnTo>
                  <a:lnTo>
                    <a:pt x="1289834" y="236219"/>
                  </a:lnTo>
                  <a:lnTo>
                    <a:pt x="1289860" y="223520"/>
                  </a:lnTo>
                  <a:close/>
                </a:path>
                <a:path w="1290320" h="1229360">
                  <a:moveTo>
                    <a:pt x="6107" y="236219"/>
                  </a:moveTo>
                  <a:lnTo>
                    <a:pt x="2051" y="236219"/>
                  </a:lnTo>
                  <a:lnTo>
                    <a:pt x="2040" y="241299"/>
                  </a:lnTo>
                  <a:lnTo>
                    <a:pt x="6102" y="241299"/>
                  </a:lnTo>
                  <a:lnTo>
                    <a:pt x="6107" y="236219"/>
                  </a:lnTo>
                  <a:close/>
                </a:path>
                <a:path w="1290320" h="1229360">
                  <a:moveTo>
                    <a:pt x="1289834" y="236219"/>
                  </a:moveTo>
                  <a:lnTo>
                    <a:pt x="1286031" y="236219"/>
                  </a:lnTo>
                  <a:lnTo>
                    <a:pt x="1286020" y="241299"/>
                  </a:lnTo>
                  <a:lnTo>
                    <a:pt x="1289823" y="241299"/>
                  </a:lnTo>
                  <a:lnTo>
                    <a:pt x="1289834" y="236219"/>
                  </a:lnTo>
                  <a:close/>
                </a:path>
                <a:path w="1290320" h="1229360">
                  <a:moveTo>
                    <a:pt x="6102" y="241300"/>
                  </a:moveTo>
                  <a:lnTo>
                    <a:pt x="2040" y="241300"/>
                  </a:lnTo>
                  <a:lnTo>
                    <a:pt x="2025" y="248919"/>
                  </a:lnTo>
                  <a:lnTo>
                    <a:pt x="6094" y="248919"/>
                  </a:lnTo>
                  <a:lnTo>
                    <a:pt x="6102" y="241300"/>
                  </a:lnTo>
                  <a:close/>
                </a:path>
                <a:path w="1290320" h="1229360">
                  <a:moveTo>
                    <a:pt x="1289823" y="241300"/>
                  </a:moveTo>
                  <a:lnTo>
                    <a:pt x="1286020" y="241300"/>
                  </a:lnTo>
                  <a:lnTo>
                    <a:pt x="1286004" y="248919"/>
                  </a:lnTo>
                  <a:lnTo>
                    <a:pt x="1289807" y="248919"/>
                  </a:lnTo>
                  <a:lnTo>
                    <a:pt x="1289823" y="241300"/>
                  </a:lnTo>
                  <a:close/>
                </a:path>
                <a:path w="1290320" h="1229360">
                  <a:moveTo>
                    <a:pt x="6094" y="248919"/>
                  </a:moveTo>
                  <a:lnTo>
                    <a:pt x="2025" y="248919"/>
                  </a:lnTo>
                  <a:lnTo>
                    <a:pt x="2014" y="253999"/>
                  </a:lnTo>
                  <a:lnTo>
                    <a:pt x="6089" y="253999"/>
                  </a:lnTo>
                  <a:lnTo>
                    <a:pt x="6094" y="248919"/>
                  </a:lnTo>
                  <a:close/>
                </a:path>
                <a:path w="1290320" h="1229360">
                  <a:moveTo>
                    <a:pt x="1289807" y="248919"/>
                  </a:moveTo>
                  <a:lnTo>
                    <a:pt x="1286004" y="248919"/>
                  </a:lnTo>
                  <a:lnTo>
                    <a:pt x="1285994" y="253999"/>
                  </a:lnTo>
                  <a:lnTo>
                    <a:pt x="1289797" y="253999"/>
                  </a:lnTo>
                  <a:lnTo>
                    <a:pt x="1289807" y="248919"/>
                  </a:lnTo>
                  <a:close/>
                </a:path>
                <a:path w="1290320" h="1229360">
                  <a:moveTo>
                    <a:pt x="6089" y="254000"/>
                  </a:moveTo>
                  <a:lnTo>
                    <a:pt x="2014" y="254000"/>
                  </a:lnTo>
                  <a:lnTo>
                    <a:pt x="1998" y="261619"/>
                  </a:lnTo>
                  <a:lnTo>
                    <a:pt x="6081" y="261619"/>
                  </a:lnTo>
                  <a:lnTo>
                    <a:pt x="6089" y="254000"/>
                  </a:lnTo>
                  <a:close/>
                </a:path>
                <a:path w="1290320" h="1229360">
                  <a:moveTo>
                    <a:pt x="1289797" y="254000"/>
                  </a:moveTo>
                  <a:lnTo>
                    <a:pt x="1285994" y="254000"/>
                  </a:lnTo>
                  <a:lnTo>
                    <a:pt x="1285978" y="261619"/>
                  </a:lnTo>
                  <a:lnTo>
                    <a:pt x="1289781" y="261619"/>
                  </a:lnTo>
                  <a:lnTo>
                    <a:pt x="1289797" y="254000"/>
                  </a:lnTo>
                  <a:close/>
                </a:path>
                <a:path w="1290320" h="1229360">
                  <a:moveTo>
                    <a:pt x="6081" y="261619"/>
                  </a:moveTo>
                  <a:lnTo>
                    <a:pt x="1998" y="261619"/>
                  </a:lnTo>
                  <a:lnTo>
                    <a:pt x="1972" y="274319"/>
                  </a:lnTo>
                  <a:lnTo>
                    <a:pt x="6068" y="274319"/>
                  </a:lnTo>
                  <a:lnTo>
                    <a:pt x="6081" y="261619"/>
                  </a:lnTo>
                  <a:close/>
                </a:path>
                <a:path w="1290320" h="1229360">
                  <a:moveTo>
                    <a:pt x="1289781" y="261619"/>
                  </a:moveTo>
                  <a:lnTo>
                    <a:pt x="1285978" y="261619"/>
                  </a:lnTo>
                  <a:lnTo>
                    <a:pt x="1285951" y="274319"/>
                  </a:lnTo>
                  <a:lnTo>
                    <a:pt x="1289755" y="274319"/>
                  </a:lnTo>
                  <a:lnTo>
                    <a:pt x="1289781" y="261619"/>
                  </a:lnTo>
                  <a:close/>
                </a:path>
                <a:path w="1290320" h="1229360">
                  <a:moveTo>
                    <a:pt x="6068" y="274319"/>
                  </a:moveTo>
                  <a:lnTo>
                    <a:pt x="1972" y="274319"/>
                  </a:lnTo>
                  <a:lnTo>
                    <a:pt x="1959" y="280669"/>
                  </a:lnTo>
                  <a:lnTo>
                    <a:pt x="6061" y="280669"/>
                  </a:lnTo>
                  <a:lnTo>
                    <a:pt x="6068" y="274319"/>
                  </a:lnTo>
                  <a:close/>
                </a:path>
                <a:path w="1290320" h="1229360">
                  <a:moveTo>
                    <a:pt x="1289755" y="274319"/>
                  </a:moveTo>
                  <a:lnTo>
                    <a:pt x="1285951" y="274319"/>
                  </a:lnTo>
                  <a:lnTo>
                    <a:pt x="1285938" y="280669"/>
                  </a:lnTo>
                  <a:lnTo>
                    <a:pt x="1289742" y="280669"/>
                  </a:lnTo>
                  <a:lnTo>
                    <a:pt x="1289755" y="274319"/>
                  </a:lnTo>
                  <a:close/>
                </a:path>
                <a:path w="1290320" h="1229360">
                  <a:moveTo>
                    <a:pt x="6061" y="280670"/>
                  </a:moveTo>
                  <a:lnTo>
                    <a:pt x="1959" y="280670"/>
                  </a:lnTo>
                  <a:lnTo>
                    <a:pt x="1946" y="287019"/>
                  </a:lnTo>
                  <a:lnTo>
                    <a:pt x="6054" y="287019"/>
                  </a:lnTo>
                  <a:lnTo>
                    <a:pt x="6061" y="280670"/>
                  </a:lnTo>
                  <a:close/>
                </a:path>
                <a:path w="1290320" h="1229360">
                  <a:moveTo>
                    <a:pt x="1289742" y="280670"/>
                  </a:moveTo>
                  <a:lnTo>
                    <a:pt x="1285938" y="280670"/>
                  </a:lnTo>
                  <a:lnTo>
                    <a:pt x="1285925" y="287019"/>
                  </a:lnTo>
                  <a:lnTo>
                    <a:pt x="1289728" y="287019"/>
                  </a:lnTo>
                  <a:lnTo>
                    <a:pt x="1289742" y="280670"/>
                  </a:lnTo>
                  <a:close/>
                </a:path>
                <a:path w="1290320" h="1229360">
                  <a:moveTo>
                    <a:pt x="6054" y="287019"/>
                  </a:moveTo>
                  <a:lnTo>
                    <a:pt x="1946" y="287019"/>
                  </a:lnTo>
                  <a:lnTo>
                    <a:pt x="1933" y="293369"/>
                  </a:lnTo>
                  <a:lnTo>
                    <a:pt x="6048" y="293369"/>
                  </a:lnTo>
                  <a:lnTo>
                    <a:pt x="6054" y="287019"/>
                  </a:lnTo>
                  <a:close/>
                </a:path>
                <a:path w="1290320" h="1229360">
                  <a:moveTo>
                    <a:pt x="1289728" y="287019"/>
                  </a:moveTo>
                  <a:lnTo>
                    <a:pt x="1285925" y="287019"/>
                  </a:lnTo>
                  <a:lnTo>
                    <a:pt x="1285912" y="293369"/>
                  </a:lnTo>
                  <a:lnTo>
                    <a:pt x="1289715" y="293369"/>
                  </a:lnTo>
                  <a:lnTo>
                    <a:pt x="1289728" y="287019"/>
                  </a:lnTo>
                  <a:close/>
                </a:path>
                <a:path w="1290320" h="1229360">
                  <a:moveTo>
                    <a:pt x="6048" y="293370"/>
                  </a:moveTo>
                  <a:lnTo>
                    <a:pt x="1933" y="293370"/>
                  </a:lnTo>
                  <a:lnTo>
                    <a:pt x="1920" y="299719"/>
                  </a:lnTo>
                  <a:lnTo>
                    <a:pt x="6041" y="299719"/>
                  </a:lnTo>
                  <a:lnTo>
                    <a:pt x="6048" y="293370"/>
                  </a:lnTo>
                  <a:close/>
                </a:path>
                <a:path w="1290320" h="1229360">
                  <a:moveTo>
                    <a:pt x="1289715" y="293370"/>
                  </a:moveTo>
                  <a:lnTo>
                    <a:pt x="1285912" y="293370"/>
                  </a:lnTo>
                  <a:lnTo>
                    <a:pt x="1285898" y="299719"/>
                  </a:lnTo>
                  <a:lnTo>
                    <a:pt x="1289702" y="299719"/>
                  </a:lnTo>
                  <a:lnTo>
                    <a:pt x="1289715" y="293370"/>
                  </a:lnTo>
                  <a:close/>
                </a:path>
                <a:path w="1290320" h="1229360">
                  <a:moveTo>
                    <a:pt x="6041" y="299719"/>
                  </a:moveTo>
                  <a:lnTo>
                    <a:pt x="1920" y="299719"/>
                  </a:lnTo>
                  <a:lnTo>
                    <a:pt x="1909" y="304799"/>
                  </a:lnTo>
                  <a:lnTo>
                    <a:pt x="6036" y="304799"/>
                  </a:lnTo>
                  <a:lnTo>
                    <a:pt x="6041" y="299719"/>
                  </a:lnTo>
                  <a:close/>
                </a:path>
                <a:path w="1290320" h="1229360">
                  <a:moveTo>
                    <a:pt x="1289702" y="299719"/>
                  </a:moveTo>
                  <a:lnTo>
                    <a:pt x="1285898" y="299719"/>
                  </a:lnTo>
                  <a:lnTo>
                    <a:pt x="1285888" y="304799"/>
                  </a:lnTo>
                  <a:lnTo>
                    <a:pt x="1289692" y="304799"/>
                  </a:lnTo>
                  <a:lnTo>
                    <a:pt x="1289702" y="299719"/>
                  </a:lnTo>
                  <a:close/>
                </a:path>
                <a:path w="1290320" h="1229360">
                  <a:moveTo>
                    <a:pt x="6036" y="304800"/>
                  </a:moveTo>
                  <a:lnTo>
                    <a:pt x="1909" y="304800"/>
                  </a:lnTo>
                  <a:lnTo>
                    <a:pt x="1893" y="312419"/>
                  </a:lnTo>
                  <a:lnTo>
                    <a:pt x="6028" y="312419"/>
                  </a:lnTo>
                  <a:lnTo>
                    <a:pt x="6036" y="304800"/>
                  </a:lnTo>
                  <a:close/>
                </a:path>
                <a:path w="1290320" h="1229360">
                  <a:moveTo>
                    <a:pt x="1289692" y="304800"/>
                  </a:moveTo>
                  <a:lnTo>
                    <a:pt x="1285888" y="304800"/>
                  </a:lnTo>
                  <a:lnTo>
                    <a:pt x="1285872" y="312419"/>
                  </a:lnTo>
                  <a:lnTo>
                    <a:pt x="1289676" y="312419"/>
                  </a:lnTo>
                  <a:lnTo>
                    <a:pt x="1289692" y="304800"/>
                  </a:lnTo>
                  <a:close/>
                </a:path>
                <a:path w="1290320" h="1229360">
                  <a:moveTo>
                    <a:pt x="6028" y="312419"/>
                  </a:moveTo>
                  <a:lnTo>
                    <a:pt x="1893" y="312419"/>
                  </a:lnTo>
                  <a:lnTo>
                    <a:pt x="1870" y="323849"/>
                  </a:lnTo>
                  <a:lnTo>
                    <a:pt x="6016" y="323849"/>
                  </a:lnTo>
                  <a:lnTo>
                    <a:pt x="6028" y="312419"/>
                  </a:lnTo>
                  <a:close/>
                </a:path>
                <a:path w="1290320" h="1229360">
                  <a:moveTo>
                    <a:pt x="1289676" y="312419"/>
                  </a:moveTo>
                  <a:lnTo>
                    <a:pt x="1285872" y="312419"/>
                  </a:lnTo>
                  <a:lnTo>
                    <a:pt x="1285848" y="323849"/>
                  </a:lnTo>
                  <a:lnTo>
                    <a:pt x="1289652" y="323849"/>
                  </a:lnTo>
                  <a:lnTo>
                    <a:pt x="1289676" y="312419"/>
                  </a:lnTo>
                  <a:close/>
                </a:path>
                <a:path w="1290320" h="1229360">
                  <a:moveTo>
                    <a:pt x="6016" y="323850"/>
                  </a:moveTo>
                  <a:lnTo>
                    <a:pt x="1870" y="323850"/>
                  </a:lnTo>
                  <a:lnTo>
                    <a:pt x="1857" y="330199"/>
                  </a:lnTo>
                  <a:lnTo>
                    <a:pt x="6010" y="330199"/>
                  </a:lnTo>
                  <a:lnTo>
                    <a:pt x="6016" y="323850"/>
                  </a:lnTo>
                  <a:close/>
                </a:path>
                <a:path w="1290320" h="1229360">
                  <a:moveTo>
                    <a:pt x="1289652" y="323850"/>
                  </a:moveTo>
                  <a:lnTo>
                    <a:pt x="1285848" y="323850"/>
                  </a:lnTo>
                  <a:lnTo>
                    <a:pt x="1285835" y="330199"/>
                  </a:lnTo>
                  <a:lnTo>
                    <a:pt x="1289639" y="330199"/>
                  </a:lnTo>
                  <a:lnTo>
                    <a:pt x="1289652" y="323850"/>
                  </a:lnTo>
                  <a:close/>
                </a:path>
                <a:path w="1290320" h="1229360">
                  <a:moveTo>
                    <a:pt x="6010" y="330200"/>
                  </a:moveTo>
                  <a:lnTo>
                    <a:pt x="1857" y="330200"/>
                  </a:lnTo>
                  <a:lnTo>
                    <a:pt x="1618" y="445769"/>
                  </a:lnTo>
                  <a:lnTo>
                    <a:pt x="5889" y="445769"/>
                  </a:lnTo>
                  <a:lnTo>
                    <a:pt x="6010" y="330200"/>
                  </a:lnTo>
                  <a:close/>
                </a:path>
                <a:path w="1290320" h="1229360">
                  <a:moveTo>
                    <a:pt x="1289639" y="330200"/>
                  </a:moveTo>
                  <a:lnTo>
                    <a:pt x="1285835" y="330200"/>
                  </a:lnTo>
                  <a:lnTo>
                    <a:pt x="1285594" y="445769"/>
                  </a:lnTo>
                  <a:lnTo>
                    <a:pt x="1289400" y="445769"/>
                  </a:lnTo>
                  <a:lnTo>
                    <a:pt x="1289639" y="330200"/>
                  </a:lnTo>
                  <a:close/>
                </a:path>
                <a:path w="1290320" h="1229360">
                  <a:moveTo>
                    <a:pt x="5889" y="445769"/>
                  </a:moveTo>
                  <a:lnTo>
                    <a:pt x="1618" y="445769"/>
                  </a:lnTo>
                  <a:lnTo>
                    <a:pt x="1486" y="509269"/>
                  </a:lnTo>
                  <a:lnTo>
                    <a:pt x="5823" y="509269"/>
                  </a:lnTo>
                  <a:lnTo>
                    <a:pt x="5889" y="445769"/>
                  </a:lnTo>
                  <a:close/>
                </a:path>
                <a:path w="1290320" h="1229360">
                  <a:moveTo>
                    <a:pt x="1289400" y="445769"/>
                  </a:moveTo>
                  <a:lnTo>
                    <a:pt x="1285594" y="445769"/>
                  </a:lnTo>
                  <a:lnTo>
                    <a:pt x="1285462" y="509269"/>
                  </a:lnTo>
                  <a:lnTo>
                    <a:pt x="1289269" y="509269"/>
                  </a:lnTo>
                  <a:lnTo>
                    <a:pt x="1289400" y="445769"/>
                  </a:lnTo>
                  <a:close/>
                </a:path>
                <a:path w="1290320" h="1229360">
                  <a:moveTo>
                    <a:pt x="5823" y="509269"/>
                  </a:moveTo>
                  <a:lnTo>
                    <a:pt x="1486" y="509269"/>
                  </a:lnTo>
                  <a:lnTo>
                    <a:pt x="1342" y="579119"/>
                  </a:lnTo>
                  <a:lnTo>
                    <a:pt x="5750" y="579119"/>
                  </a:lnTo>
                  <a:lnTo>
                    <a:pt x="5823" y="509269"/>
                  </a:lnTo>
                  <a:close/>
                </a:path>
                <a:path w="1290320" h="1229360">
                  <a:moveTo>
                    <a:pt x="1289269" y="509269"/>
                  </a:moveTo>
                  <a:lnTo>
                    <a:pt x="1285462" y="509269"/>
                  </a:lnTo>
                  <a:lnTo>
                    <a:pt x="1285316" y="579119"/>
                  </a:lnTo>
                  <a:lnTo>
                    <a:pt x="1289124" y="579119"/>
                  </a:lnTo>
                  <a:lnTo>
                    <a:pt x="1289269" y="509269"/>
                  </a:lnTo>
                  <a:close/>
                </a:path>
                <a:path w="1290320" h="1229360">
                  <a:moveTo>
                    <a:pt x="5750" y="579119"/>
                  </a:moveTo>
                  <a:lnTo>
                    <a:pt x="1342" y="579119"/>
                  </a:lnTo>
                  <a:lnTo>
                    <a:pt x="1069" y="711199"/>
                  </a:lnTo>
                  <a:lnTo>
                    <a:pt x="5613" y="711199"/>
                  </a:lnTo>
                  <a:lnTo>
                    <a:pt x="5750" y="579119"/>
                  </a:lnTo>
                  <a:close/>
                </a:path>
                <a:path w="1290320" h="1229360">
                  <a:moveTo>
                    <a:pt x="1289124" y="579119"/>
                  </a:moveTo>
                  <a:lnTo>
                    <a:pt x="1285316" y="579119"/>
                  </a:lnTo>
                  <a:lnTo>
                    <a:pt x="1285041" y="711199"/>
                  </a:lnTo>
                  <a:lnTo>
                    <a:pt x="1288851" y="711199"/>
                  </a:lnTo>
                  <a:lnTo>
                    <a:pt x="1289124" y="579119"/>
                  </a:lnTo>
                  <a:close/>
                </a:path>
                <a:path w="1290320" h="1229360">
                  <a:moveTo>
                    <a:pt x="5613" y="711199"/>
                  </a:moveTo>
                  <a:lnTo>
                    <a:pt x="1069" y="711199"/>
                  </a:lnTo>
                  <a:lnTo>
                    <a:pt x="924" y="781049"/>
                  </a:lnTo>
                  <a:lnTo>
                    <a:pt x="5540" y="781049"/>
                  </a:lnTo>
                  <a:lnTo>
                    <a:pt x="5613" y="711199"/>
                  </a:lnTo>
                  <a:close/>
                </a:path>
                <a:path w="1290320" h="1229360">
                  <a:moveTo>
                    <a:pt x="1288851" y="711199"/>
                  </a:moveTo>
                  <a:lnTo>
                    <a:pt x="1285041" y="711199"/>
                  </a:lnTo>
                  <a:lnTo>
                    <a:pt x="1284896" y="781049"/>
                  </a:lnTo>
                  <a:lnTo>
                    <a:pt x="1288707" y="781049"/>
                  </a:lnTo>
                  <a:lnTo>
                    <a:pt x="1288851" y="711199"/>
                  </a:lnTo>
                  <a:close/>
                </a:path>
                <a:path w="1290320" h="1229360">
                  <a:moveTo>
                    <a:pt x="5540" y="781050"/>
                  </a:moveTo>
                  <a:lnTo>
                    <a:pt x="924" y="781050"/>
                  </a:lnTo>
                  <a:lnTo>
                    <a:pt x="682" y="897889"/>
                  </a:lnTo>
                  <a:lnTo>
                    <a:pt x="5418" y="897889"/>
                  </a:lnTo>
                  <a:lnTo>
                    <a:pt x="5540" y="781050"/>
                  </a:lnTo>
                  <a:close/>
                </a:path>
                <a:path w="1290320" h="1229360">
                  <a:moveTo>
                    <a:pt x="1288707" y="781050"/>
                  </a:moveTo>
                  <a:lnTo>
                    <a:pt x="1284896" y="781050"/>
                  </a:lnTo>
                  <a:lnTo>
                    <a:pt x="1284652" y="897889"/>
                  </a:lnTo>
                  <a:lnTo>
                    <a:pt x="1288465" y="897889"/>
                  </a:lnTo>
                  <a:lnTo>
                    <a:pt x="1288707" y="781050"/>
                  </a:lnTo>
                  <a:close/>
                </a:path>
                <a:path w="1290320" h="1229360">
                  <a:moveTo>
                    <a:pt x="5418" y="897889"/>
                  </a:moveTo>
                  <a:lnTo>
                    <a:pt x="682" y="897889"/>
                  </a:lnTo>
                  <a:lnTo>
                    <a:pt x="675" y="901699"/>
                  </a:lnTo>
                  <a:lnTo>
                    <a:pt x="5414" y="901699"/>
                  </a:lnTo>
                  <a:lnTo>
                    <a:pt x="5418" y="897889"/>
                  </a:lnTo>
                  <a:close/>
                </a:path>
                <a:path w="1290320" h="1229360">
                  <a:moveTo>
                    <a:pt x="1288465" y="897889"/>
                  </a:moveTo>
                  <a:lnTo>
                    <a:pt x="1284652" y="897889"/>
                  </a:lnTo>
                  <a:lnTo>
                    <a:pt x="1284644" y="901699"/>
                  </a:lnTo>
                  <a:lnTo>
                    <a:pt x="1288457" y="901699"/>
                  </a:lnTo>
                  <a:lnTo>
                    <a:pt x="1288465" y="897889"/>
                  </a:lnTo>
                  <a:close/>
                </a:path>
                <a:path w="1290320" h="1229360">
                  <a:moveTo>
                    <a:pt x="5414" y="901699"/>
                  </a:moveTo>
                  <a:lnTo>
                    <a:pt x="675" y="901699"/>
                  </a:lnTo>
                  <a:lnTo>
                    <a:pt x="669" y="904239"/>
                  </a:lnTo>
                  <a:lnTo>
                    <a:pt x="5412" y="904239"/>
                  </a:lnTo>
                  <a:lnTo>
                    <a:pt x="5414" y="901699"/>
                  </a:lnTo>
                  <a:close/>
                </a:path>
                <a:path w="1290320" h="1229360">
                  <a:moveTo>
                    <a:pt x="1288457" y="901699"/>
                  </a:moveTo>
                  <a:lnTo>
                    <a:pt x="1284644" y="901699"/>
                  </a:lnTo>
                  <a:lnTo>
                    <a:pt x="1284639" y="904239"/>
                  </a:lnTo>
                  <a:lnTo>
                    <a:pt x="1288452" y="904239"/>
                  </a:lnTo>
                  <a:lnTo>
                    <a:pt x="1288457" y="901699"/>
                  </a:lnTo>
                  <a:close/>
                </a:path>
                <a:path w="1290320" h="1229360">
                  <a:moveTo>
                    <a:pt x="5412" y="904239"/>
                  </a:moveTo>
                  <a:lnTo>
                    <a:pt x="669" y="904239"/>
                  </a:lnTo>
                  <a:lnTo>
                    <a:pt x="661" y="908049"/>
                  </a:lnTo>
                  <a:lnTo>
                    <a:pt x="5408" y="908049"/>
                  </a:lnTo>
                  <a:lnTo>
                    <a:pt x="5412" y="904239"/>
                  </a:lnTo>
                  <a:close/>
                </a:path>
                <a:path w="1290320" h="1229360">
                  <a:moveTo>
                    <a:pt x="1288452" y="904239"/>
                  </a:moveTo>
                  <a:lnTo>
                    <a:pt x="1284639" y="904239"/>
                  </a:lnTo>
                  <a:lnTo>
                    <a:pt x="1284631" y="908049"/>
                  </a:lnTo>
                  <a:lnTo>
                    <a:pt x="1288444" y="908049"/>
                  </a:lnTo>
                  <a:lnTo>
                    <a:pt x="1288452" y="904239"/>
                  </a:lnTo>
                  <a:close/>
                </a:path>
                <a:path w="1290320" h="1229360">
                  <a:moveTo>
                    <a:pt x="5408" y="908049"/>
                  </a:moveTo>
                  <a:lnTo>
                    <a:pt x="661" y="908049"/>
                  </a:lnTo>
                  <a:lnTo>
                    <a:pt x="643" y="916939"/>
                  </a:lnTo>
                  <a:lnTo>
                    <a:pt x="5398" y="916939"/>
                  </a:lnTo>
                  <a:lnTo>
                    <a:pt x="5408" y="908049"/>
                  </a:lnTo>
                  <a:close/>
                </a:path>
                <a:path w="1290320" h="1229360">
                  <a:moveTo>
                    <a:pt x="1288444" y="908049"/>
                  </a:moveTo>
                  <a:lnTo>
                    <a:pt x="1284631" y="908049"/>
                  </a:lnTo>
                  <a:lnTo>
                    <a:pt x="1284612" y="916939"/>
                  </a:lnTo>
                  <a:lnTo>
                    <a:pt x="1288426" y="916939"/>
                  </a:lnTo>
                  <a:lnTo>
                    <a:pt x="1288444" y="908049"/>
                  </a:lnTo>
                  <a:close/>
                </a:path>
                <a:path w="1290320" h="1229360">
                  <a:moveTo>
                    <a:pt x="5398" y="916939"/>
                  </a:moveTo>
                  <a:lnTo>
                    <a:pt x="643" y="916939"/>
                  </a:lnTo>
                  <a:lnTo>
                    <a:pt x="635" y="920749"/>
                  </a:lnTo>
                  <a:lnTo>
                    <a:pt x="5394" y="920749"/>
                  </a:lnTo>
                  <a:lnTo>
                    <a:pt x="5398" y="916939"/>
                  </a:lnTo>
                  <a:close/>
                </a:path>
                <a:path w="1290320" h="1229360">
                  <a:moveTo>
                    <a:pt x="1288426" y="916939"/>
                  </a:moveTo>
                  <a:lnTo>
                    <a:pt x="1284612" y="916939"/>
                  </a:lnTo>
                  <a:lnTo>
                    <a:pt x="1284604" y="920749"/>
                  </a:lnTo>
                  <a:lnTo>
                    <a:pt x="1288418" y="920749"/>
                  </a:lnTo>
                  <a:lnTo>
                    <a:pt x="1288426" y="916939"/>
                  </a:lnTo>
                  <a:close/>
                </a:path>
                <a:path w="1290320" h="1229360">
                  <a:moveTo>
                    <a:pt x="5394" y="920749"/>
                  </a:moveTo>
                  <a:lnTo>
                    <a:pt x="635" y="920749"/>
                  </a:lnTo>
                  <a:lnTo>
                    <a:pt x="485" y="993139"/>
                  </a:lnTo>
                  <a:lnTo>
                    <a:pt x="5319" y="993139"/>
                  </a:lnTo>
                  <a:lnTo>
                    <a:pt x="5394" y="920749"/>
                  </a:lnTo>
                  <a:close/>
                </a:path>
                <a:path w="1290320" h="1229360">
                  <a:moveTo>
                    <a:pt x="1288418" y="920749"/>
                  </a:moveTo>
                  <a:lnTo>
                    <a:pt x="1284604" y="920749"/>
                  </a:lnTo>
                  <a:lnTo>
                    <a:pt x="1284454" y="993139"/>
                  </a:lnTo>
                  <a:lnTo>
                    <a:pt x="1288268" y="993139"/>
                  </a:lnTo>
                  <a:lnTo>
                    <a:pt x="1288418" y="920749"/>
                  </a:lnTo>
                  <a:close/>
                </a:path>
                <a:path w="1290320" h="1229360">
                  <a:moveTo>
                    <a:pt x="5319" y="993139"/>
                  </a:moveTo>
                  <a:lnTo>
                    <a:pt x="485" y="993139"/>
                  </a:lnTo>
                  <a:lnTo>
                    <a:pt x="478" y="996949"/>
                  </a:lnTo>
                  <a:lnTo>
                    <a:pt x="5315" y="996949"/>
                  </a:lnTo>
                  <a:lnTo>
                    <a:pt x="5319" y="993139"/>
                  </a:lnTo>
                  <a:close/>
                </a:path>
                <a:path w="1290320" h="1229360">
                  <a:moveTo>
                    <a:pt x="1288268" y="993139"/>
                  </a:moveTo>
                  <a:lnTo>
                    <a:pt x="1284454" y="993139"/>
                  </a:lnTo>
                  <a:lnTo>
                    <a:pt x="1284446" y="996949"/>
                  </a:lnTo>
                  <a:lnTo>
                    <a:pt x="1288260" y="996949"/>
                  </a:lnTo>
                  <a:lnTo>
                    <a:pt x="1288268" y="993139"/>
                  </a:lnTo>
                  <a:close/>
                </a:path>
                <a:path w="1290320" h="1229360">
                  <a:moveTo>
                    <a:pt x="5315" y="996949"/>
                  </a:moveTo>
                  <a:lnTo>
                    <a:pt x="478" y="996949"/>
                  </a:lnTo>
                  <a:lnTo>
                    <a:pt x="464" y="1003299"/>
                  </a:lnTo>
                  <a:lnTo>
                    <a:pt x="5308" y="1003299"/>
                  </a:lnTo>
                  <a:lnTo>
                    <a:pt x="5315" y="996949"/>
                  </a:lnTo>
                  <a:close/>
                </a:path>
                <a:path w="1290320" h="1229360">
                  <a:moveTo>
                    <a:pt x="1288260" y="996949"/>
                  </a:moveTo>
                  <a:lnTo>
                    <a:pt x="1284446" y="996949"/>
                  </a:lnTo>
                  <a:lnTo>
                    <a:pt x="1284433" y="1003299"/>
                  </a:lnTo>
                  <a:lnTo>
                    <a:pt x="1288247" y="1003299"/>
                  </a:lnTo>
                  <a:lnTo>
                    <a:pt x="1288260" y="996949"/>
                  </a:lnTo>
                  <a:close/>
                </a:path>
                <a:path w="1290320" h="1229360">
                  <a:moveTo>
                    <a:pt x="5308" y="1003299"/>
                  </a:moveTo>
                  <a:lnTo>
                    <a:pt x="464" y="1003299"/>
                  </a:lnTo>
                  <a:lnTo>
                    <a:pt x="459" y="1005839"/>
                  </a:lnTo>
                  <a:lnTo>
                    <a:pt x="5306" y="1005839"/>
                  </a:lnTo>
                  <a:lnTo>
                    <a:pt x="5308" y="1003299"/>
                  </a:lnTo>
                  <a:close/>
                </a:path>
                <a:path w="1290320" h="1229360">
                  <a:moveTo>
                    <a:pt x="1288247" y="1003299"/>
                  </a:moveTo>
                  <a:lnTo>
                    <a:pt x="1284433" y="1003299"/>
                  </a:lnTo>
                  <a:lnTo>
                    <a:pt x="1284427" y="1005839"/>
                  </a:lnTo>
                  <a:lnTo>
                    <a:pt x="1288242" y="1005839"/>
                  </a:lnTo>
                  <a:lnTo>
                    <a:pt x="1288247" y="1003299"/>
                  </a:lnTo>
                  <a:close/>
                </a:path>
                <a:path w="1290320" h="1229360">
                  <a:moveTo>
                    <a:pt x="5306" y="1005839"/>
                  </a:moveTo>
                  <a:lnTo>
                    <a:pt x="459" y="1005839"/>
                  </a:lnTo>
                  <a:lnTo>
                    <a:pt x="451" y="1009649"/>
                  </a:lnTo>
                  <a:lnTo>
                    <a:pt x="5302" y="1009649"/>
                  </a:lnTo>
                  <a:lnTo>
                    <a:pt x="5306" y="1005839"/>
                  </a:lnTo>
                  <a:close/>
                </a:path>
                <a:path w="1290320" h="1229360">
                  <a:moveTo>
                    <a:pt x="1288242" y="1005839"/>
                  </a:moveTo>
                  <a:lnTo>
                    <a:pt x="1284427" y="1005839"/>
                  </a:lnTo>
                  <a:lnTo>
                    <a:pt x="1284419" y="1009649"/>
                  </a:lnTo>
                  <a:lnTo>
                    <a:pt x="1288234" y="1009649"/>
                  </a:lnTo>
                  <a:lnTo>
                    <a:pt x="1288242" y="1005839"/>
                  </a:lnTo>
                  <a:close/>
                </a:path>
                <a:path w="1290320" h="1229360">
                  <a:moveTo>
                    <a:pt x="5302" y="1009649"/>
                  </a:moveTo>
                  <a:lnTo>
                    <a:pt x="451" y="1009649"/>
                  </a:lnTo>
                  <a:lnTo>
                    <a:pt x="380" y="1043939"/>
                  </a:lnTo>
                  <a:lnTo>
                    <a:pt x="5266" y="1043939"/>
                  </a:lnTo>
                  <a:lnTo>
                    <a:pt x="5302" y="1009649"/>
                  </a:lnTo>
                  <a:close/>
                </a:path>
                <a:path w="1290320" h="1229360">
                  <a:moveTo>
                    <a:pt x="1288234" y="1009649"/>
                  </a:moveTo>
                  <a:lnTo>
                    <a:pt x="1284419" y="1009649"/>
                  </a:lnTo>
                  <a:lnTo>
                    <a:pt x="1284348" y="1043939"/>
                  </a:lnTo>
                  <a:lnTo>
                    <a:pt x="1288163" y="1043939"/>
                  </a:lnTo>
                  <a:lnTo>
                    <a:pt x="1288234" y="1009649"/>
                  </a:lnTo>
                  <a:close/>
                </a:path>
                <a:path w="1290320" h="1229360">
                  <a:moveTo>
                    <a:pt x="5266" y="1043939"/>
                  </a:moveTo>
                  <a:lnTo>
                    <a:pt x="380" y="1043939"/>
                  </a:lnTo>
                  <a:lnTo>
                    <a:pt x="372" y="1047749"/>
                  </a:lnTo>
                  <a:lnTo>
                    <a:pt x="5262" y="1047749"/>
                  </a:lnTo>
                  <a:lnTo>
                    <a:pt x="5266" y="1043939"/>
                  </a:lnTo>
                  <a:close/>
                </a:path>
                <a:path w="1290320" h="1229360">
                  <a:moveTo>
                    <a:pt x="1288163" y="1043939"/>
                  </a:moveTo>
                  <a:lnTo>
                    <a:pt x="1284348" y="1043939"/>
                  </a:lnTo>
                  <a:lnTo>
                    <a:pt x="1284340" y="1047749"/>
                  </a:lnTo>
                  <a:lnTo>
                    <a:pt x="1288155" y="1047749"/>
                  </a:lnTo>
                  <a:lnTo>
                    <a:pt x="1288163" y="1043939"/>
                  </a:lnTo>
                  <a:close/>
                </a:path>
                <a:path w="1290320" h="1229360">
                  <a:moveTo>
                    <a:pt x="5262" y="1047749"/>
                  </a:moveTo>
                  <a:lnTo>
                    <a:pt x="372" y="1047749"/>
                  </a:lnTo>
                  <a:lnTo>
                    <a:pt x="359" y="1054099"/>
                  </a:lnTo>
                  <a:lnTo>
                    <a:pt x="5255" y="1054099"/>
                  </a:lnTo>
                  <a:lnTo>
                    <a:pt x="5262" y="1047749"/>
                  </a:lnTo>
                  <a:close/>
                </a:path>
                <a:path w="1290320" h="1229360">
                  <a:moveTo>
                    <a:pt x="1288155" y="1047749"/>
                  </a:moveTo>
                  <a:lnTo>
                    <a:pt x="1284340" y="1047749"/>
                  </a:lnTo>
                  <a:lnTo>
                    <a:pt x="1284327" y="1054099"/>
                  </a:lnTo>
                  <a:lnTo>
                    <a:pt x="1288142" y="1054099"/>
                  </a:lnTo>
                  <a:lnTo>
                    <a:pt x="1288155" y="1047749"/>
                  </a:lnTo>
                  <a:close/>
                </a:path>
                <a:path w="1290320" h="1229360">
                  <a:moveTo>
                    <a:pt x="5255" y="1054100"/>
                  </a:moveTo>
                  <a:lnTo>
                    <a:pt x="359" y="1054100"/>
                  </a:lnTo>
                  <a:lnTo>
                    <a:pt x="346" y="1060449"/>
                  </a:lnTo>
                  <a:lnTo>
                    <a:pt x="5249" y="1060449"/>
                  </a:lnTo>
                  <a:lnTo>
                    <a:pt x="5255" y="1054100"/>
                  </a:lnTo>
                  <a:close/>
                </a:path>
                <a:path w="1290320" h="1229360">
                  <a:moveTo>
                    <a:pt x="1288142" y="1054100"/>
                  </a:moveTo>
                  <a:lnTo>
                    <a:pt x="1284327" y="1054100"/>
                  </a:lnTo>
                  <a:lnTo>
                    <a:pt x="1284313" y="1060449"/>
                  </a:lnTo>
                  <a:lnTo>
                    <a:pt x="1288129" y="1060449"/>
                  </a:lnTo>
                  <a:lnTo>
                    <a:pt x="1288142" y="1054100"/>
                  </a:lnTo>
                  <a:close/>
                </a:path>
                <a:path w="1290320" h="1229360">
                  <a:moveTo>
                    <a:pt x="5249" y="1060449"/>
                  </a:moveTo>
                  <a:lnTo>
                    <a:pt x="346" y="1060449"/>
                  </a:lnTo>
                  <a:lnTo>
                    <a:pt x="241" y="1111249"/>
                  </a:lnTo>
                  <a:lnTo>
                    <a:pt x="5196" y="1111249"/>
                  </a:lnTo>
                  <a:lnTo>
                    <a:pt x="5249" y="1060449"/>
                  </a:lnTo>
                  <a:close/>
                </a:path>
                <a:path w="1290320" h="1229360">
                  <a:moveTo>
                    <a:pt x="1288129" y="1060449"/>
                  </a:moveTo>
                  <a:lnTo>
                    <a:pt x="1284313" y="1060449"/>
                  </a:lnTo>
                  <a:lnTo>
                    <a:pt x="1284208" y="1111249"/>
                  </a:lnTo>
                  <a:lnTo>
                    <a:pt x="1288024" y="1111249"/>
                  </a:lnTo>
                  <a:lnTo>
                    <a:pt x="1288129" y="1060449"/>
                  </a:lnTo>
                  <a:close/>
                </a:path>
                <a:path w="1290320" h="1229360">
                  <a:moveTo>
                    <a:pt x="5196" y="1111249"/>
                  </a:moveTo>
                  <a:lnTo>
                    <a:pt x="241" y="1111249"/>
                  </a:lnTo>
                  <a:lnTo>
                    <a:pt x="228" y="1117599"/>
                  </a:lnTo>
                  <a:lnTo>
                    <a:pt x="5189" y="1117599"/>
                  </a:lnTo>
                  <a:lnTo>
                    <a:pt x="5196" y="1111249"/>
                  </a:lnTo>
                  <a:close/>
                </a:path>
                <a:path w="1290320" h="1229360">
                  <a:moveTo>
                    <a:pt x="1288024" y="1111249"/>
                  </a:moveTo>
                  <a:lnTo>
                    <a:pt x="1284208" y="1111249"/>
                  </a:lnTo>
                  <a:lnTo>
                    <a:pt x="1284194" y="1117599"/>
                  </a:lnTo>
                  <a:lnTo>
                    <a:pt x="1288011" y="1117599"/>
                  </a:lnTo>
                  <a:lnTo>
                    <a:pt x="1288024" y="1111249"/>
                  </a:lnTo>
                  <a:close/>
                </a:path>
                <a:path w="1290320" h="1229360">
                  <a:moveTo>
                    <a:pt x="5189" y="1117599"/>
                  </a:moveTo>
                  <a:lnTo>
                    <a:pt x="228" y="1117599"/>
                  </a:lnTo>
                  <a:lnTo>
                    <a:pt x="215" y="1123949"/>
                  </a:lnTo>
                  <a:lnTo>
                    <a:pt x="5183" y="1123949"/>
                  </a:lnTo>
                  <a:lnTo>
                    <a:pt x="5189" y="1117599"/>
                  </a:lnTo>
                  <a:close/>
                </a:path>
                <a:path w="1290320" h="1229360">
                  <a:moveTo>
                    <a:pt x="1288011" y="1117599"/>
                  </a:moveTo>
                  <a:lnTo>
                    <a:pt x="1284194" y="1117599"/>
                  </a:lnTo>
                  <a:lnTo>
                    <a:pt x="1284181" y="1123949"/>
                  </a:lnTo>
                  <a:lnTo>
                    <a:pt x="1287998" y="1123949"/>
                  </a:lnTo>
                  <a:lnTo>
                    <a:pt x="1288011" y="1117599"/>
                  </a:lnTo>
                  <a:close/>
                </a:path>
                <a:path w="1290320" h="1229360">
                  <a:moveTo>
                    <a:pt x="5183" y="1123949"/>
                  </a:moveTo>
                  <a:lnTo>
                    <a:pt x="215" y="1123949"/>
                  </a:lnTo>
                  <a:lnTo>
                    <a:pt x="210" y="1126489"/>
                  </a:lnTo>
                  <a:lnTo>
                    <a:pt x="5180" y="1126489"/>
                  </a:lnTo>
                  <a:lnTo>
                    <a:pt x="5183" y="1123949"/>
                  </a:lnTo>
                  <a:close/>
                </a:path>
                <a:path w="1290320" h="1229360">
                  <a:moveTo>
                    <a:pt x="1287998" y="1123949"/>
                  </a:moveTo>
                  <a:lnTo>
                    <a:pt x="1284181" y="1123949"/>
                  </a:lnTo>
                  <a:lnTo>
                    <a:pt x="1284176" y="1126489"/>
                  </a:lnTo>
                  <a:lnTo>
                    <a:pt x="1287992" y="1126489"/>
                  </a:lnTo>
                  <a:lnTo>
                    <a:pt x="1287998" y="1123949"/>
                  </a:lnTo>
                  <a:close/>
                </a:path>
                <a:path w="1290320" h="1229360">
                  <a:moveTo>
                    <a:pt x="5180" y="1126489"/>
                  </a:moveTo>
                  <a:lnTo>
                    <a:pt x="210" y="1126489"/>
                  </a:lnTo>
                  <a:lnTo>
                    <a:pt x="202" y="1130299"/>
                  </a:lnTo>
                  <a:lnTo>
                    <a:pt x="5176" y="1130299"/>
                  </a:lnTo>
                  <a:lnTo>
                    <a:pt x="5180" y="1126489"/>
                  </a:lnTo>
                  <a:close/>
                </a:path>
                <a:path w="1290320" h="1229360">
                  <a:moveTo>
                    <a:pt x="1287992" y="1126489"/>
                  </a:moveTo>
                  <a:lnTo>
                    <a:pt x="1284176" y="1126489"/>
                  </a:lnTo>
                  <a:lnTo>
                    <a:pt x="1284168" y="1130299"/>
                  </a:lnTo>
                  <a:lnTo>
                    <a:pt x="1287984" y="1130299"/>
                  </a:lnTo>
                  <a:lnTo>
                    <a:pt x="1287992" y="1126489"/>
                  </a:lnTo>
                  <a:close/>
                </a:path>
                <a:path w="1290320" h="1229360">
                  <a:moveTo>
                    <a:pt x="5176" y="1130299"/>
                  </a:moveTo>
                  <a:lnTo>
                    <a:pt x="202" y="1130299"/>
                  </a:lnTo>
                  <a:lnTo>
                    <a:pt x="189" y="1136649"/>
                  </a:lnTo>
                  <a:lnTo>
                    <a:pt x="5169" y="1136649"/>
                  </a:lnTo>
                  <a:lnTo>
                    <a:pt x="5176" y="1130299"/>
                  </a:lnTo>
                  <a:close/>
                </a:path>
                <a:path w="1290320" h="1229360">
                  <a:moveTo>
                    <a:pt x="1287984" y="1130299"/>
                  </a:moveTo>
                  <a:lnTo>
                    <a:pt x="1284168" y="1130299"/>
                  </a:lnTo>
                  <a:lnTo>
                    <a:pt x="1284155" y="1136649"/>
                  </a:lnTo>
                  <a:lnTo>
                    <a:pt x="1287971" y="1136649"/>
                  </a:lnTo>
                  <a:lnTo>
                    <a:pt x="1287984" y="1130299"/>
                  </a:lnTo>
                  <a:close/>
                </a:path>
                <a:path w="1290320" h="1229360">
                  <a:moveTo>
                    <a:pt x="5169" y="1136650"/>
                  </a:moveTo>
                  <a:lnTo>
                    <a:pt x="189" y="1136650"/>
                  </a:lnTo>
                  <a:lnTo>
                    <a:pt x="170" y="1145539"/>
                  </a:lnTo>
                  <a:lnTo>
                    <a:pt x="5160" y="1145539"/>
                  </a:lnTo>
                  <a:lnTo>
                    <a:pt x="5169" y="1136650"/>
                  </a:lnTo>
                  <a:close/>
                </a:path>
                <a:path w="1290320" h="1229360">
                  <a:moveTo>
                    <a:pt x="1287971" y="1136650"/>
                  </a:moveTo>
                  <a:lnTo>
                    <a:pt x="1284155" y="1136650"/>
                  </a:lnTo>
                  <a:lnTo>
                    <a:pt x="1284136" y="1145539"/>
                  </a:lnTo>
                  <a:lnTo>
                    <a:pt x="1287953" y="1145539"/>
                  </a:lnTo>
                  <a:lnTo>
                    <a:pt x="1287971" y="1136650"/>
                  </a:lnTo>
                  <a:close/>
                </a:path>
                <a:path w="1290320" h="1229360">
                  <a:moveTo>
                    <a:pt x="5160" y="1145539"/>
                  </a:moveTo>
                  <a:lnTo>
                    <a:pt x="170" y="1145539"/>
                  </a:lnTo>
                  <a:lnTo>
                    <a:pt x="136" y="1162049"/>
                  </a:lnTo>
                  <a:lnTo>
                    <a:pt x="5143" y="1162049"/>
                  </a:lnTo>
                  <a:lnTo>
                    <a:pt x="5160" y="1145539"/>
                  </a:lnTo>
                  <a:close/>
                </a:path>
                <a:path w="1290320" h="1229360">
                  <a:moveTo>
                    <a:pt x="1287953" y="1145539"/>
                  </a:moveTo>
                  <a:lnTo>
                    <a:pt x="1284136" y="1145539"/>
                  </a:lnTo>
                  <a:lnTo>
                    <a:pt x="1284102" y="1162049"/>
                  </a:lnTo>
                  <a:lnTo>
                    <a:pt x="1287919" y="1162049"/>
                  </a:lnTo>
                  <a:lnTo>
                    <a:pt x="1287953" y="1145539"/>
                  </a:lnTo>
                  <a:close/>
                </a:path>
                <a:path w="1290320" h="1229360">
                  <a:moveTo>
                    <a:pt x="5143" y="1162050"/>
                  </a:moveTo>
                  <a:lnTo>
                    <a:pt x="136" y="1162050"/>
                  </a:lnTo>
                  <a:lnTo>
                    <a:pt x="123" y="1168399"/>
                  </a:lnTo>
                  <a:lnTo>
                    <a:pt x="5136" y="1168399"/>
                  </a:lnTo>
                  <a:lnTo>
                    <a:pt x="5143" y="1162050"/>
                  </a:lnTo>
                  <a:close/>
                </a:path>
                <a:path w="1290320" h="1229360">
                  <a:moveTo>
                    <a:pt x="1287919" y="1162050"/>
                  </a:moveTo>
                  <a:lnTo>
                    <a:pt x="1284102" y="1162050"/>
                  </a:lnTo>
                  <a:lnTo>
                    <a:pt x="1284089" y="1168399"/>
                  </a:lnTo>
                  <a:lnTo>
                    <a:pt x="1287906" y="1168399"/>
                  </a:lnTo>
                  <a:lnTo>
                    <a:pt x="1287919" y="1162050"/>
                  </a:lnTo>
                  <a:close/>
                </a:path>
                <a:path w="1290320" h="1229360">
                  <a:moveTo>
                    <a:pt x="5136" y="1168399"/>
                  </a:moveTo>
                  <a:lnTo>
                    <a:pt x="123" y="1168399"/>
                  </a:lnTo>
                  <a:lnTo>
                    <a:pt x="110" y="1174749"/>
                  </a:lnTo>
                  <a:lnTo>
                    <a:pt x="5130" y="1174749"/>
                  </a:lnTo>
                  <a:lnTo>
                    <a:pt x="5136" y="1168399"/>
                  </a:lnTo>
                  <a:close/>
                </a:path>
                <a:path w="1290320" h="1229360">
                  <a:moveTo>
                    <a:pt x="1287906" y="1168399"/>
                  </a:moveTo>
                  <a:lnTo>
                    <a:pt x="1284089" y="1168399"/>
                  </a:lnTo>
                  <a:lnTo>
                    <a:pt x="1284075" y="1174749"/>
                  </a:lnTo>
                  <a:lnTo>
                    <a:pt x="1287892" y="1174749"/>
                  </a:lnTo>
                  <a:lnTo>
                    <a:pt x="1287906" y="1168399"/>
                  </a:lnTo>
                  <a:close/>
                </a:path>
                <a:path w="1290320" h="1229360">
                  <a:moveTo>
                    <a:pt x="5130" y="1174749"/>
                  </a:moveTo>
                  <a:lnTo>
                    <a:pt x="110" y="1174749"/>
                  </a:lnTo>
                  <a:lnTo>
                    <a:pt x="105" y="1177289"/>
                  </a:lnTo>
                  <a:lnTo>
                    <a:pt x="5127" y="1177289"/>
                  </a:lnTo>
                  <a:lnTo>
                    <a:pt x="5130" y="1174749"/>
                  </a:lnTo>
                  <a:close/>
                </a:path>
                <a:path w="1290320" h="1229360">
                  <a:moveTo>
                    <a:pt x="1287892" y="1174749"/>
                  </a:moveTo>
                  <a:lnTo>
                    <a:pt x="1284075" y="1174749"/>
                  </a:lnTo>
                  <a:lnTo>
                    <a:pt x="1284070" y="1177289"/>
                  </a:lnTo>
                  <a:lnTo>
                    <a:pt x="1287887" y="1177289"/>
                  </a:lnTo>
                  <a:lnTo>
                    <a:pt x="1287892" y="1174749"/>
                  </a:lnTo>
                  <a:close/>
                </a:path>
                <a:path w="1290320" h="1229360">
                  <a:moveTo>
                    <a:pt x="5127" y="1177290"/>
                  </a:moveTo>
                  <a:lnTo>
                    <a:pt x="105" y="1177290"/>
                  </a:lnTo>
                  <a:lnTo>
                    <a:pt x="91" y="1183639"/>
                  </a:lnTo>
                  <a:lnTo>
                    <a:pt x="5121" y="1183639"/>
                  </a:lnTo>
                  <a:lnTo>
                    <a:pt x="5127" y="1177290"/>
                  </a:lnTo>
                  <a:close/>
                </a:path>
                <a:path w="1290320" h="1229360">
                  <a:moveTo>
                    <a:pt x="1287887" y="1177290"/>
                  </a:moveTo>
                  <a:lnTo>
                    <a:pt x="1284070" y="1177290"/>
                  </a:lnTo>
                  <a:lnTo>
                    <a:pt x="1284057" y="1183639"/>
                  </a:lnTo>
                  <a:lnTo>
                    <a:pt x="1287874" y="1183639"/>
                  </a:lnTo>
                  <a:lnTo>
                    <a:pt x="1287887" y="1177290"/>
                  </a:lnTo>
                  <a:close/>
                </a:path>
                <a:path w="1290320" h="1229360">
                  <a:moveTo>
                    <a:pt x="5121" y="1183639"/>
                  </a:moveTo>
                  <a:lnTo>
                    <a:pt x="91" y="1183639"/>
                  </a:lnTo>
                  <a:lnTo>
                    <a:pt x="78" y="1189989"/>
                  </a:lnTo>
                  <a:lnTo>
                    <a:pt x="5114" y="1189989"/>
                  </a:lnTo>
                  <a:lnTo>
                    <a:pt x="5121" y="1183639"/>
                  </a:lnTo>
                  <a:close/>
                </a:path>
                <a:path w="1290320" h="1229360">
                  <a:moveTo>
                    <a:pt x="1287874" y="1183639"/>
                  </a:moveTo>
                  <a:lnTo>
                    <a:pt x="1284057" y="1183639"/>
                  </a:lnTo>
                  <a:lnTo>
                    <a:pt x="1284044" y="1189989"/>
                  </a:lnTo>
                  <a:lnTo>
                    <a:pt x="1287861" y="1189989"/>
                  </a:lnTo>
                  <a:lnTo>
                    <a:pt x="1287874" y="1183639"/>
                  </a:lnTo>
                  <a:close/>
                </a:path>
                <a:path w="1290320" h="1229360">
                  <a:moveTo>
                    <a:pt x="5114" y="1189990"/>
                  </a:moveTo>
                  <a:lnTo>
                    <a:pt x="78" y="1189990"/>
                  </a:lnTo>
                  <a:lnTo>
                    <a:pt x="70" y="1193799"/>
                  </a:lnTo>
                  <a:lnTo>
                    <a:pt x="5110" y="1193799"/>
                  </a:lnTo>
                  <a:lnTo>
                    <a:pt x="5114" y="1189990"/>
                  </a:lnTo>
                  <a:close/>
                </a:path>
                <a:path w="1290320" h="1229360">
                  <a:moveTo>
                    <a:pt x="1287861" y="1189990"/>
                  </a:moveTo>
                  <a:lnTo>
                    <a:pt x="1284044" y="1189990"/>
                  </a:lnTo>
                  <a:lnTo>
                    <a:pt x="1284036" y="1193799"/>
                  </a:lnTo>
                  <a:lnTo>
                    <a:pt x="1287853" y="1193799"/>
                  </a:lnTo>
                  <a:lnTo>
                    <a:pt x="1287861" y="1189990"/>
                  </a:lnTo>
                  <a:close/>
                </a:path>
                <a:path w="1290320" h="1229360">
                  <a:moveTo>
                    <a:pt x="5110" y="1193799"/>
                  </a:moveTo>
                  <a:lnTo>
                    <a:pt x="70" y="1193799"/>
                  </a:lnTo>
                  <a:lnTo>
                    <a:pt x="52" y="1202689"/>
                  </a:lnTo>
                  <a:lnTo>
                    <a:pt x="5101" y="1202689"/>
                  </a:lnTo>
                  <a:lnTo>
                    <a:pt x="5110" y="1193799"/>
                  </a:lnTo>
                  <a:close/>
                </a:path>
                <a:path w="1290320" h="1229360">
                  <a:moveTo>
                    <a:pt x="1287853" y="1193799"/>
                  </a:moveTo>
                  <a:lnTo>
                    <a:pt x="1284036" y="1193799"/>
                  </a:lnTo>
                  <a:lnTo>
                    <a:pt x="1284017" y="1202689"/>
                  </a:lnTo>
                  <a:lnTo>
                    <a:pt x="1287835" y="1202689"/>
                  </a:lnTo>
                  <a:lnTo>
                    <a:pt x="1287853" y="1193799"/>
                  </a:lnTo>
                  <a:close/>
                </a:path>
                <a:path w="1290320" h="1229360">
                  <a:moveTo>
                    <a:pt x="5101" y="1202689"/>
                  </a:moveTo>
                  <a:lnTo>
                    <a:pt x="52" y="1202689"/>
                  </a:lnTo>
                  <a:lnTo>
                    <a:pt x="44" y="1206499"/>
                  </a:lnTo>
                  <a:lnTo>
                    <a:pt x="5097" y="1206499"/>
                  </a:lnTo>
                  <a:lnTo>
                    <a:pt x="5101" y="1202689"/>
                  </a:lnTo>
                  <a:close/>
                </a:path>
                <a:path w="1290320" h="1229360">
                  <a:moveTo>
                    <a:pt x="1287835" y="1202689"/>
                  </a:moveTo>
                  <a:lnTo>
                    <a:pt x="1284017" y="1202689"/>
                  </a:lnTo>
                  <a:lnTo>
                    <a:pt x="1284009" y="1206499"/>
                  </a:lnTo>
                  <a:lnTo>
                    <a:pt x="1287827" y="1206499"/>
                  </a:lnTo>
                  <a:lnTo>
                    <a:pt x="1287835" y="1202689"/>
                  </a:lnTo>
                  <a:close/>
                </a:path>
                <a:path w="1290320" h="1229360">
                  <a:moveTo>
                    <a:pt x="5097" y="1206500"/>
                  </a:moveTo>
                  <a:lnTo>
                    <a:pt x="44" y="1206500"/>
                  </a:lnTo>
                  <a:lnTo>
                    <a:pt x="31" y="1212849"/>
                  </a:lnTo>
                  <a:lnTo>
                    <a:pt x="5090" y="1212849"/>
                  </a:lnTo>
                  <a:lnTo>
                    <a:pt x="5097" y="1206500"/>
                  </a:lnTo>
                  <a:close/>
                </a:path>
                <a:path w="1290320" h="1229360">
                  <a:moveTo>
                    <a:pt x="1287827" y="1206500"/>
                  </a:moveTo>
                  <a:lnTo>
                    <a:pt x="1284009" y="1206500"/>
                  </a:lnTo>
                  <a:lnTo>
                    <a:pt x="1283996" y="1212849"/>
                  </a:lnTo>
                  <a:lnTo>
                    <a:pt x="1287814" y="1212849"/>
                  </a:lnTo>
                  <a:lnTo>
                    <a:pt x="1287827" y="1206500"/>
                  </a:lnTo>
                  <a:close/>
                </a:path>
                <a:path w="1290320" h="1229360">
                  <a:moveTo>
                    <a:pt x="5090" y="1212849"/>
                  </a:moveTo>
                  <a:lnTo>
                    <a:pt x="31" y="1212849"/>
                  </a:lnTo>
                  <a:lnTo>
                    <a:pt x="26" y="1215389"/>
                  </a:lnTo>
                  <a:lnTo>
                    <a:pt x="5087" y="1215389"/>
                  </a:lnTo>
                  <a:lnTo>
                    <a:pt x="5090" y="1212849"/>
                  </a:lnTo>
                  <a:close/>
                </a:path>
                <a:path w="1290320" h="1229360">
                  <a:moveTo>
                    <a:pt x="1287814" y="1212849"/>
                  </a:moveTo>
                  <a:lnTo>
                    <a:pt x="1283996" y="1212849"/>
                  </a:lnTo>
                  <a:lnTo>
                    <a:pt x="1283991" y="1215389"/>
                  </a:lnTo>
                  <a:lnTo>
                    <a:pt x="1287808" y="1215389"/>
                  </a:lnTo>
                  <a:lnTo>
                    <a:pt x="1287814" y="1212849"/>
                  </a:lnTo>
                  <a:close/>
                </a:path>
                <a:path w="1290320" h="1229360">
                  <a:moveTo>
                    <a:pt x="5087" y="1215389"/>
                  </a:moveTo>
                  <a:lnTo>
                    <a:pt x="26" y="1215389"/>
                  </a:lnTo>
                  <a:lnTo>
                    <a:pt x="13" y="1221739"/>
                  </a:lnTo>
                  <a:lnTo>
                    <a:pt x="5081" y="1221739"/>
                  </a:lnTo>
                  <a:lnTo>
                    <a:pt x="5087" y="1215389"/>
                  </a:lnTo>
                  <a:close/>
                </a:path>
                <a:path w="1290320" h="1229360">
                  <a:moveTo>
                    <a:pt x="1287808" y="1215389"/>
                  </a:moveTo>
                  <a:lnTo>
                    <a:pt x="1283991" y="1215389"/>
                  </a:lnTo>
                  <a:lnTo>
                    <a:pt x="1283977" y="1221739"/>
                  </a:lnTo>
                  <a:lnTo>
                    <a:pt x="1287795" y="1221739"/>
                  </a:lnTo>
                  <a:lnTo>
                    <a:pt x="1287808" y="1215389"/>
                  </a:lnTo>
                  <a:close/>
                </a:path>
                <a:path w="1290320" h="1229360">
                  <a:moveTo>
                    <a:pt x="5081" y="1221739"/>
                  </a:moveTo>
                  <a:lnTo>
                    <a:pt x="13" y="1221739"/>
                  </a:lnTo>
                  <a:lnTo>
                    <a:pt x="5" y="1225549"/>
                  </a:lnTo>
                  <a:lnTo>
                    <a:pt x="1283970" y="1225549"/>
                  </a:lnTo>
                  <a:lnTo>
                    <a:pt x="5079" y="1223009"/>
                  </a:lnTo>
                  <a:lnTo>
                    <a:pt x="5081" y="1221739"/>
                  </a:lnTo>
                  <a:close/>
                </a:path>
                <a:path w="1290320" h="1229360">
                  <a:moveTo>
                    <a:pt x="1287795" y="1221739"/>
                  </a:moveTo>
                  <a:lnTo>
                    <a:pt x="1283977" y="1221739"/>
                  </a:lnTo>
                  <a:lnTo>
                    <a:pt x="1283970" y="1225549"/>
                  </a:lnTo>
                  <a:lnTo>
                    <a:pt x="1287787" y="1225549"/>
                  </a:lnTo>
                  <a:lnTo>
                    <a:pt x="1287795" y="1221739"/>
                  </a:lnTo>
                  <a:close/>
                </a:path>
                <a:path w="1290320" h="1229360">
                  <a:moveTo>
                    <a:pt x="1287787" y="1225550"/>
                  </a:moveTo>
                  <a:lnTo>
                    <a:pt x="5" y="1225550"/>
                  </a:lnTo>
                  <a:lnTo>
                    <a:pt x="0" y="1228090"/>
                  </a:lnTo>
                  <a:lnTo>
                    <a:pt x="1287779" y="1229359"/>
                  </a:lnTo>
                  <a:lnTo>
                    <a:pt x="1287787" y="1225550"/>
                  </a:lnTo>
                  <a:close/>
                </a:path>
              </a:pathLst>
            </a:custGeom>
            <a:solidFill>
              <a:srgbClr val="1954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5523229" y="4608830"/>
              <a:ext cx="1281430" cy="1221740"/>
            </a:xfrm>
            <a:custGeom>
              <a:avLst/>
              <a:gdLst/>
              <a:ahLst/>
              <a:cxnLst/>
              <a:rect l="l" t="t" r="r" b="b"/>
              <a:pathLst>
                <a:path w="1281429" h="1221739">
                  <a:moveTo>
                    <a:pt x="1270" y="0"/>
                  </a:moveTo>
                  <a:lnTo>
                    <a:pt x="1266" y="3810"/>
                  </a:lnTo>
                  <a:lnTo>
                    <a:pt x="1281427" y="3810"/>
                  </a:lnTo>
                  <a:lnTo>
                    <a:pt x="1281429" y="2540"/>
                  </a:lnTo>
                  <a:lnTo>
                    <a:pt x="1270" y="0"/>
                  </a:lnTo>
                  <a:close/>
                </a:path>
                <a:path w="1281429" h="1221739">
                  <a:moveTo>
                    <a:pt x="1281427" y="3810"/>
                  </a:moveTo>
                  <a:lnTo>
                    <a:pt x="1266" y="3810"/>
                  </a:lnTo>
                  <a:lnTo>
                    <a:pt x="1252" y="16510"/>
                  </a:lnTo>
                  <a:lnTo>
                    <a:pt x="6326" y="16510"/>
                  </a:lnTo>
                  <a:lnTo>
                    <a:pt x="6350" y="5080"/>
                  </a:lnTo>
                  <a:lnTo>
                    <a:pt x="1281424" y="5080"/>
                  </a:lnTo>
                  <a:lnTo>
                    <a:pt x="1281427" y="3810"/>
                  </a:lnTo>
                  <a:close/>
                </a:path>
                <a:path w="1281429" h="1221739">
                  <a:moveTo>
                    <a:pt x="1281424" y="5080"/>
                  </a:moveTo>
                  <a:lnTo>
                    <a:pt x="6350" y="5080"/>
                  </a:lnTo>
                  <a:lnTo>
                    <a:pt x="1276350" y="6350"/>
                  </a:lnTo>
                  <a:lnTo>
                    <a:pt x="1276328" y="16510"/>
                  </a:lnTo>
                  <a:lnTo>
                    <a:pt x="1281400" y="16510"/>
                  </a:lnTo>
                  <a:lnTo>
                    <a:pt x="1281424" y="5080"/>
                  </a:lnTo>
                  <a:close/>
                </a:path>
                <a:path w="1281429" h="1221739">
                  <a:moveTo>
                    <a:pt x="6326" y="16510"/>
                  </a:moveTo>
                  <a:lnTo>
                    <a:pt x="1252" y="16510"/>
                  </a:lnTo>
                  <a:lnTo>
                    <a:pt x="1239" y="29210"/>
                  </a:lnTo>
                  <a:lnTo>
                    <a:pt x="6299" y="29210"/>
                  </a:lnTo>
                  <a:lnTo>
                    <a:pt x="6326" y="16510"/>
                  </a:lnTo>
                  <a:close/>
                </a:path>
                <a:path w="1281429" h="1221739">
                  <a:moveTo>
                    <a:pt x="1281400" y="16510"/>
                  </a:moveTo>
                  <a:lnTo>
                    <a:pt x="1276328" y="16510"/>
                  </a:lnTo>
                  <a:lnTo>
                    <a:pt x="1276302" y="29210"/>
                  </a:lnTo>
                  <a:lnTo>
                    <a:pt x="1281374" y="29210"/>
                  </a:lnTo>
                  <a:lnTo>
                    <a:pt x="1281400" y="16510"/>
                  </a:lnTo>
                  <a:close/>
                </a:path>
                <a:path w="1281429" h="1221739">
                  <a:moveTo>
                    <a:pt x="6299" y="29210"/>
                  </a:moveTo>
                  <a:lnTo>
                    <a:pt x="1239" y="29210"/>
                  </a:lnTo>
                  <a:lnTo>
                    <a:pt x="1232" y="35560"/>
                  </a:lnTo>
                  <a:lnTo>
                    <a:pt x="6286" y="35560"/>
                  </a:lnTo>
                  <a:lnTo>
                    <a:pt x="6299" y="29210"/>
                  </a:lnTo>
                  <a:close/>
                </a:path>
                <a:path w="1281429" h="1221739">
                  <a:moveTo>
                    <a:pt x="1281374" y="29210"/>
                  </a:moveTo>
                  <a:lnTo>
                    <a:pt x="1276302" y="29210"/>
                  </a:lnTo>
                  <a:lnTo>
                    <a:pt x="1276288" y="35560"/>
                  </a:lnTo>
                  <a:lnTo>
                    <a:pt x="1281361" y="35560"/>
                  </a:lnTo>
                  <a:lnTo>
                    <a:pt x="1281374" y="29210"/>
                  </a:lnTo>
                  <a:close/>
                </a:path>
                <a:path w="1281429" h="1221739">
                  <a:moveTo>
                    <a:pt x="6286" y="35560"/>
                  </a:moveTo>
                  <a:lnTo>
                    <a:pt x="1232" y="35560"/>
                  </a:lnTo>
                  <a:lnTo>
                    <a:pt x="1226" y="41910"/>
                  </a:lnTo>
                  <a:lnTo>
                    <a:pt x="6272" y="41910"/>
                  </a:lnTo>
                  <a:lnTo>
                    <a:pt x="6286" y="35560"/>
                  </a:lnTo>
                  <a:close/>
                </a:path>
                <a:path w="1281429" h="1221739">
                  <a:moveTo>
                    <a:pt x="1281361" y="35560"/>
                  </a:moveTo>
                  <a:lnTo>
                    <a:pt x="1276288" y="35560"/>
                  </a:lnTo>
                  <a:lnTo>
                    <a:pt x="1276275" y="41910"/>
                  </a:lnTo>
                  <a:lnTo>
                    <a:pt x="1281347" y="41910"/>
                  </a:lnTo>
                  <a:lnTo>
                    <a:pt x="1281361" y="35560"/>
                  </a:lnTo>
                  <a:close/>
                </a:path>
                <a:path w="1281429" h="1221739">
                  <a:moveTo>
                    <a:pt x="6272" y="41910"/>
                  </a:moveTo>
                  <a:lnTo>
                    <a:pt x="1226" y="41910"/>
                  </a:lnTo>
                  <a:lnTo>
                    <a:pt x="1219" y="48260"/>
                  </a:lnTo>
                  <a:lnTo>
                    <a:pt x="6259" y="48260"/>
                  </a:lnTo>
                  <a:lnTo>
                    <a:pt x="6272" y="41910"/>
                  </a:lnTo>
                  <a:close/>
                </a:path>
                <a:path w="1281429" h="1221739">
                  <a:moveTo>
                    <a:pt x="1281347" y="41910"/>
                  </a:moveTo>
                  <a:lnTo>
                    <a:pt x="1276275" y="41910"/>
                  </a:lnTo>
                  <a:lnTo>
                    <a:pt x="1276262" y="48260"/>
                  </a:lnTo>
                  <a:lnTo>
                    <a:pt x="1281334" y="48260"/>
                  </a:lnTo>
                  <a:lnTo>
                    <a:pt x="1281347" y="41910"/>
                  </a:lnTo>
                  <a:close/>
                </a:path>
                <a:path w="1281429" h="1221739">
                  <a:moveTo>
                    <a:pt x="6259" y="48260"/>
                  </a:moveTo>
                  <a:lnTo>
                    <a:pt x="1219" y="48260"/>
                  </a:lnTo>
                  <a:lnTo>
                    <a:pt x="1206" y="60960"/>
                  </a:lnTo>
                  <a:lnTo>
                    <a:pt x="6232" y="60960"/>
                  </a:lnTo>
                  <a:lnTo>
                    <a:pt x="6259" y="48260"/>
                  </a:lnTo>
                  <a:close/>
                </a:path>
                <a:path w="1281429" h="1221739">
                  <a:moveTo>
                    <a:pt x="1281334" y="48260"/>
                  </a:moveTo>
                  <a:lnTo>
                    <a:pt x="1276262" y="48260"/>
                  </a:lnTo>
                  <a:lnTo>
                    <a:pt x="1276235" y="60960"/>
                  </a:lnTo>
                  <a:lnTo>
                    <a:pt x="1281308" y="60960"/>
                  </a:lnTo>
                  <a:lnTo>
                    <a:pt x="1281334" y="48260"/>
                  </a:lnTo>
                  <a:close/>
                </a:path>
                <a:path w="1281429" h="1221739">
                  <a:moveTo>
                    <a:pt x="6232" y="60960"/>
                  </a:moveTo>
                  <a:lnTo>
                    <a:pt x="1206" y="60960"/>
                  </a:lnTo>
                  <a:lnTo>
                    <a:pt x="1199" y="67310"/>
                  </a:lnTo>
                  <a:lnTo>
                    <a:pt x="6219" y="67310"/>
                  </a:lnTo>
                  <a:lnTo>
                    <a:pt x="6232" y="60960"/>
                  </a:lnTo>
                  <a:close/>
                </a:path>
                <a:path w="1281429" h="1221739">
                  <a:moveTo>
                    <a:pt x="1281308" y="60960"/>
                  </a:moveTo>
                  <a:lnTo>
                    <a:pt x="1276235" y="60960"/>
                  </a:lnTo>
                  <a:lnTo>
                    <a:pt x="1276222" y="67310"/>
                  </a:lnTo>
                  <a:lnTo>
                    <a:pt x="1281295" y="67310"/>
                  </a:lnTo>
                  <a:lnTo>
                    <a:pt x="1281308" y="60960"/>
                  </a:lnTo>
                  <a:close/>
                </a:path>
                <a:path w="1281429" h="1221739">
                  <a:moveTo>
                    <a:pt x="6219" y="67310"/>
                  </a:moveTo>
                  <a:lnTo>
                    <a:pt x="1199" y="67310"/>
                  </a:lnTo>
                  <a:lnTo>
                    <a:pt x="1186" y="80010"/>
                  </a:lnTo>
                  <a:lnTo>
                    <a:pt x="6192" y="80010"/>
                  </a:lnTo>
                  <a:lnTo>
                    <a:pt x="6219" y="67310"/>
                  </a:lnTo>
                  <a:close/>
                </a:path>
                <a:path w="1281429" h="1221739">
                  <a:moveTo>
                    <a:pt x="1281295" y="67310"/>
                  </a:moveTo>
                  <a:lnTo>
                    <a:pt x="1276222" y="67310"/>
                  </a:lnTo>
                  <a:lnTo>
                    <a:pt x="1276195" y="80010"/>
                  </a:lnTo>
                  <a:lnTo>
                    <a:pt x="1281268" y="80010"/>
                  </a:lnTo>
                  <a:lnTo>
                    <a:pt x="1281295" y="67310"/>
                  </a:lnTo>
                  <a:close/>
                </a:path>
                <a:path w="1281429" h="1221739">
                  <a:moveTo>
                    <a:pt x="6192" y="80010"/>
                  </a:moveTo>
                  <a:lnTo>
                    <a:pt x="1186" y="80010"/>
                  </a:lnTo>
                  <a:lnTo>
                    <a:pt x="1180" y="86360"/>
                  </a:lnTo>
                  <a:lnTo>
                    <a:pt x="6179" y="86360"/>
                  </a:lnTo>
                  <a:lnTo>
                    <a:pt x="6192" y="80010"/>
                  </a:lnTo>
                  <a:close/>
                </a:path>
                <a:path w="1281429" h="1221739">
                  <a:moveTo>
                    <a:pt x="1281268" y="80010"/>
                  </a:moveTo>
                  <a:lnTo>
                    <a:pt x="1276195" y="80010"/>
                  </a:lnTo>
                  <a:lnTo>
                    <a:pt x="1276182" y="86360"/>
                  </a:lnTo>
                  <a:lnTo>
                    <a:pt x="1281255" y="86360"/>
                  </a:lnTo>
                  <a:lnTo>
                    <a:pt x="1281268" y="80010"/>
                  </a:lnTo>
                  <a:close/>
                </a:path>
                <a:path w="1281429" h="1221739">
                  <a:moveTo>
                    <a:pt x="6179" y="86360"/>
                  </a:moveTo>
                  <a:lnTo>
                    <a:pt x="1180" y="86360"/>
                  </a:lnTo>
                  <a:lnTo>
                    <a:pt x="1173" y="92710"/>
                  </a:lnTo>
                  <a:lnTo>
                    <a:pt x="6166" y="92710"/>
                  </a:lnTo>
                  <a:lnTo>
                    <a:pt x="6179" y="86360"/>
                  </a:lnTo>
                  <a:close/>
                </a:path>
                <a:path w="1281429" h="1221739">
                  <a:moveTo>
                    <a:pt x="1281255" y="86360"/>
                  </a:moveTo>
                  <a:lnTo>
                    <a:pt x="1276182" y="86360"/>
                  </a:lnTo>
                  <a:lnTo>
                    <a:pt x="1276168" y="92710"/>
                  </a:lnTo>
                  <a:lnTo>
                    <a:pt x="1281242" y="92710"/>
                  </a:lnTo>
                  <a:lnTo>
                    <a:pt x="1281255" y="86360"/>
                  </a:lnTo>
                  <a:close/>
                </a:path>
                <a:path w="1281429" h="1221739">
                  <a:moveTo>
                    <a:pt x="6166" y="92710"/>
                  </a:moveTo>
                  <a:lnTo>
                    <a:pt x="1173" y="92710"/>
                  </a:lnTo>
                  <a:lnTo>
                    <a:pt x="1166" y="99060"/>
                  </a:lnTo>
                  <a:lnTo>
                    <a:pt x="6152" y="99060"/>
                  </a:lnTo>
                  <a:lnTo>
                    <a:pt x="6166" y="92710"/>
                  </a:lnTo>
                  <a:close/>
                </a:path>
                <a:path w="1281429" h="1221739">
                  <a:moveTo>
                    <a:pt x="1281242" y="92710"/>
                  </a:moveTo>
                  <a:lnTo>
                    <a:pt x="1276168" y="92710"/>
                  </a:lnTo>
                  <a:lnTo>
                    <a:pt x="1276155" y="99060"/>
                  </a:lnTo>
                  <a:lnTo>
                    <a:pt x="1281228" y="99060"/>
                  </a:lnTo>
                  <a:lnTo>
                    <a:pt x="1281242" y="92710"/>
                  </a:lnTo>
                  <a:close/>
                </a:path>
                <a:path w="1281429" h="1221739">
                  <a:moveTo>
                    <a:pt x="6152" y="99060"/>
                  </a:moveTo>
                  <a:lnTo>
                    <a:pt x="1166" y="99060"/>
                  </a:lnTo>
                  <a:lnTo>
                    <a:pt x="1160" y="105410"/>
                  </a:lnTo>
                  <a:lnTo>
                    <a:pt x="6139" y="105410"/>
                  </a:lnTo>
                  <a:lnTo>
                    <a:pt x="6152" y="99060"/>
                  </a:lnTo>
                  <a:close/>
                </a:path>
                <a:path w="1281429" h="1221739">
                  <a:moveTo>
                    <a:pt x="1281228" y="99060"/>
                  </a:moveTo>
                  <a:lnTo>
                    <a:pt x="1276155" y="99060"/>
                  </a:lnTo>
                  <a:lnTo>
                    <a:pt x="1276142" y="105410"/>
                  </a:lnTo>
                  <a:lnTo>
                    <a:pt x="1281215" y="105410"/>
                  </a:lnTo>
                  <a:lnTo>
                    <a:pt x="1281228" y="99060"/>
                  </a:lnTo>
                  <a:close/>
                </a:path>
                <a:path w="1281429" h="1221739">
                  <a:moveTo>
                    <a:pt x="6139" y="105410"/>
                  </a:moveTo>
                  <a:lnTo>
                    <a:pt x="1160" y="105410"/>
                  </a:lnTo>
                  <a:lnTo>
                    <a:pt x="1154" y="110490"/>
                  </a:lnTo>
                  <a:lnTo>
                    <a:pt x="6128" y="110490"/>
                  </a:lnTo>
                  <a:lnTo>
                    <a:pt x="6139" y="105410"/>
                  </a:lnTo>
                  <a:close/>
                </a:path>
                <a:path w="1281429" h="1221739">
                  <a:moveTo>
                    <a:pt x="1281215" y="105410"/>
                  </a:moveTo>
                  <a:lnTo>
                    <a:pt x="1276142" y="105410"/>
                  </a:lnTo>
                  <a:lnTo>
                    <a:pt x="1276131" y="110490"/>
                  </a:lnTo>
                  <a:lnTo>
                    <a:pt x="1281205" y="110490"/>
                  </a:lnTo>
                  <a:lnTo>
                    <a:pt x="1281215" y="105410"/>
                  </a:lnTo>
                  <a:close/>
                </a:path>
                <a:path w="1281429" h="1221739">
                  <a:moveTo>
                    <a:pt x="6128" y="110490"/>
                  </a:moveTo>
                  <a:lnTo>
                    <a:pt x="1154" y="110490"/>
                  </a:lnTo>
                  <a:lnTo>
                    <a:pt x="1146" y="118110"/>
                  </a:lnTo>
                  <a:lnTo>
                    <a:pt x="6112" y="118110"/>
                  </a:lnTo>
                  <a:lnTo>
                    <a:pt x="6128" y="110490"/>
                  </a:lnTo>
                  <a:close/>
                </a:path>
                <a:path w="1281429" h="1221739">
                  <a:moveTo>
                    <a:pt x="1281205" y="110490"/>
                  </a:moveTo>
                  <a:lnTo>
                    <a:pt x="1276131" y="110490"/>
                  </a:lnTo>
                  <a:lnTo>
                    <a:pt x="1276115" y="118110"/>
                  </a:lnTo>
                  <a:lnTo>
                    <a:pt x="1281189" y="118110"/>
                  </a:lnTo>
                  <a:lnTo>
                    <a:pt x="1281205" y="110490"/>
                  </a:lnTo>
                  <a:close/>
                </a:path>
                <a:path w="1281429" h="1221739">
                  <a:moveTo>
                    <a:pt x="6112" y="118110"/>
                  </a:moveTo>
                  <a:lnTo>
                    <a:pt x="1146" y="118110"/>
                  </a:lnTo>
                  <a:lnTo>
                    <a:pt x="1140" y="124460"/>
                  </a:lnTo>
                  <a:lnTo>
                    <a:pt x="6099" y="124460"/>
                  </a:lnTo>
                  <a:lnTo>
                    <a:pt x="6112" y="118110"/>
                  </a:lnTo>
                  <a:close/>
                </a:path>
                <a:path w="1281429" h="1221739">
                  <a:moveTo>
                    <a:pt x="1281189" y="118110"/>
                  </a:moveTo>
                  <a:lnTo>
                    <a:pt x="1276115" y="118110"/>
                  </a:lnTo>
                  <a:lnTo>
                    <a:pt x="1276102" y="124460"/>
                  </a:lnTo>
                  <a:lnTo>
                    <a:pt x="1281176" y="124460"/>
                  </a:lnTo>
                  <a:lnTo>
                    <a:pt x="1281189" y="118110"/>
                  </a:lnTo>
                  <a:close/>
                </a:path>
                <a:path w="1281429" h="1221739">
                  <a:moveTo>
                    <a:pt x="6099" y="124460"/>
                  </a:moveTo>
                  <a:lnTo>
                    <a:pt x="1140" y="124460"/>
                  </a:lnTo>
                  <a:lnTo>
                    <a:pt x="1133" y="130810"/>
                  </a:lnTo>
                  <a:lnTo>
                    <a:pt x="6086" y="130810"/>
                  </a:lnTo>
                  <a:lnTo>
                    <a:pt x="6099" y="124460"/>
                  </a:lnTo>
                  <a:close/>
                </a:path>
                <a:path w="1281429" h="1221739">
                  <a:moveTo>
                    <a:pt x="1281176" y="124460"/>
                  </a:moveTo>
                  <a:lnTo>
                    <a:pt x="1276102" y="124460"/>
                  </a:lnTo>
                  <a:lnTo>
                    <a:pt x="1276088" y="130810"/>
                  </a:lnTo>
                  <a:lnTo>
                    <a:pt x="1281162" y="130810"/>
                  </a:lnTo>
                  <a:lnTo>
                    <a:pt x="1281176" y="124460"/>
                  </a:lnTo>
                  <a:close/>
                </a:path>
                <a:path w="1281429" h="1221739">
                  <a:moveTo>
                    <a:pt x="6086" y="130810"/>
                  </a:moveTo>
                  <a:lnTo>
                    <a:pt x="1133" y="130810"/>
                  </a:lnTo>
                  <a:lnTo>
                    <a:pt x="1127" y="137160"/>
                  </a:lnTo>
                  <a:lnTo>
                    <a:pt x="6072" y="137160"/>
                  </a:lnTo>
                  <a:lnTo>
                    <a:pt x="6086" y="130810"/>
                  </a:lnTo>
                  <a:close/>
                </a:path>
                <a:path w="1281429" h="1221739">
                  <a:moveTo>
                    <a:pt x="1281162" y="130810"/>
                  </a:moveTo>
                  <a:lnTo>
                    <a:pt x="1276088" y="130810"/>
                  </a:lnTo>
                  <a:lnTo>
                    <a:pt x="1276075" y="137160"/>
                  </a:lnTo>
                  <a:lnTo>
                    <a:pt x="1281149" y="137160"/>
                  </a:lnTo>
                  <a:lnTo>
                    <a:pt x="1281162" y="130810"/>
                  </a:lnTo>
                  <a:close/>
                </a:path>
                <a:path w="1281429" h="1221739">
                  <a:moveTo>
                    <a:pt x="6072" y="137160"/>
                  </a:moveTo>
                  <a:lnTo>
                    <a:pt x="1127" y="137160"/>
                  </a:lnTo>
                  <a:lnTo>
                    <a:pt x="1121" y="142240"/>
                  </a:lnTo>
                  <a:lnTo>
                    <a:pt x="6062" y="142240"/>
                  </a:lnTo>
                  <a:lnTo>
                    <a:pt x="6072" y="137160"/>
                  </a:lnTo>
                  <a:close/>
                </a:path>
                <a:path w="1281429" h="1221739">
                  <a:moveTo>
                    <a:pt x="1281149" y="137160"/>
                  </a:moveTo>
                  <a:lnTo>
                    <a:pt x="1276075" y="137160"/>
                  </a:lnTo>
                  <a:lnTo>
                    <a:pt x="1276064" y="142240"/>
                  </a:lnTo>
                  <a:lnTo>
                    <a:pt x="1281138" y="142240"/>
                  </a:lnTo>
                  <a:lnTo>
                    <a:pt x="1281149" y="137160"/>
                  </a:lnTo>
                  <a:close/>
                </a:path>
                <a:path w="1281429" h="1221739">
                  <a:moveTo>
                    <a:pt x="6062" y="142240"/>
                  </a:moveTo>
                  <a:lnTo>
                    <a:pt x="1121" y="142240"/>
                  </a:lnTo>
                  <a:lnTo>
                    <a:pt x="1115" y="148590"/>
                  </a:lnTo>
                  <a:lnTo>
                    <a:pt x="6048" y="148590"/>
                  </a:lnTo>
                  <a:lnTo>
                    <a:pt x="6062" y="142240"/>
                  </a:lnTo>
                  <a:close/>
                </a:path>
                <a:path w="1281429" h="1221739">
                  <a:moveTo>
                    <a:pt x="1281138" y="142240"/>
                  </a:moveTo>
                  <a:lnTo>
                    <a:pt x="1276064" y="142240"/>
                  </a:lnTo>
                  <a:lnTo>
                    <a:pt x="1276051" y="148590"/>
                  </a:lnTo>
                  <a:lnTo>
                    <a:pt x="1281125" y="148590"/>
                  </a:lnTo>
                  <a:lnTo>
                    <a:pt x="1281138" y="142240"/>
                  </a:lnTo>
                  <a:close/>
                </a:path>
                <a:path w="1281429" h="1221739">
                  <a:moveTo>
                    <a:pt x="6048" y="148590"/>
                  </a:moveTo>
                  <a:lnTo>
                    <a:pt x="1115" y="148590"/>
                  </a:lnTo>
                  <a:lnTo>
                    <a:pt x="1108" y="154940"/>
                  </a:lnTo>
                  <a:lnTo>
                    <a:pt x="6035" y="154940"/>
                  </a:lnTo>
                  <a:lnTo>
                    <a:pt x="6048" y="148590"/>
                  </a:lnTo>
                  <a:close/>
                </a:path>
                <a:path w="1281429" h="1221739">
                  <a:moveTo>
                    <a:pt x="1281125" y="148590"/>
                  </a:moveTo>
                  <a:lnTo>
                    <a:pt x="1276051" y="148590"/>
                  </a:lnTo>
                  <a:lnTo>
                    <a:pt x="1276038" y="154940"/>
                  </a:lnTo>
                  <a:lnTo>
                    <a:pt x="1281112" y="154940"/>
                  </a:lnTo>
                  <a:lnTo>
                    <a:pt x="1281125" y="148590"/>
                  </a:lnTo>
                  <a:close/>
                </a:path>
                <a:path w="1281429" h="1221739">
                  <a:moveTo>
                    <a:pt x="6035" y="154940"/>
                  </a:moveTo>
                  <a:lnTo>
                    <a:pt x="1108" y="154940"/>
                  </a:lnTo>
                  <a:lnTo>
                    <a:pt x="1101" y="161290"/>
                  </a:lnTo>
                  <a:lnTo>
                    <a:pt x="6022" y="161290"/>
                  </a:lnTo>
                  <a:lnTo>
                    <a:pt x="6035" y="154940"/>
                  </a:lnTo>
                  <a:close/>
                </a:path>
                <a:path w="1281429" h="1221739">
                  <a:moveTo>
                    <a:pt x="1281112" y="154940"/>
                  </a:moveTo>
                  <a:lnTo>
                    <a:pt x="1276038" y="154940"/>
                  </a:lnTo>
                  <a:lnTo>
                    <a:pt x="1276024" y="161290"/>
                  </a:lnTo>
                  <a:lnTo>
                    <a:pt x="1281099" y="161290"/>
                  </a:lnTo>
                  <a:lnTo>
                    <a:pt x="1281112" y="154940"/>
                  </a:lnTo>
                  <a:close/>
                </a:path>
                <a:path w="1281429" h="1221739">
                  <a:moveTo>
                    <a:pt x="6022" y="161290"/>
                  </a:moveTo>
                  <a:lnTo>
                    <a:pt x="1101" y="161290"/>
                  </a:lnTo>
                  <a:lnTo>
                    <a:pt x="1095" y="167640"/>
                  </a:lnTo>
                  <a:lnTo>
                    <a:pt x="6008" y="167640"/>
                  </a:lnTo>
                  <a:lnTo>
                    <a:pt x="6022" y="161290"/>
                  </a:lnTo>
                  <a:close/>
                </a:path>
                <a:path w="1281429" h="1221739">
                  <a:moveTo>
                    <a:pt x="1281099" y="161290"/>
                  </a:moveTo>
                  <a:lnTo>
                    <a:pt x="1276024" y="161290"/>
                  </a:lnTo>
                  <a:lnTo>
                    <a:pt x="1276011" y="167640"/>
                  </a:lnTo>
                  <a:lnTo>
                    <a:pt x="1281086" y="167640"/>
                  </a:lnTo>
                  <a:lnTo>
                    <a:pt x="1281099" y="161290"/>
                  </a:lnTo>
                  <a:close/>
                </a:path>
                <a:path w="1281429" h="1221739">
                  <a:moveTo>
                    <a:pt x="6008" y="167640"/>
                  </a:moveTo>
                  <a:lnTo>
                    <a:pt x="1095" y="167640"/>
                  </a:lnTo>
                  <a:lnTo>
                    <a:pt x="1088" y="173990"/>
                  </a:lnTo>
                  <a:lnTo>
                    <a:pt x="5995" y="173990"/>
                  </a:lnTo>
                  <a:lnTo>
                    <a:pt x="6008" y="167640"/>
                  </a:lnTo>
                  <a:close/>
                </a:path>
                <a:path w="1281429" h="1221739">
                  <a:moveTo>
                    <a:pt x="1281086" y="167640"/>
                  </a:moveTo>
                  <a:lnTo>
                    <a:pt x="1276011" y="167640"/>
                  </a:lnTo>
                  <a:lnTo>
                    <a:pt x="1275998" y="173990"/>
                  </a:lnTo>
                  <a:lnTo>
                    <a:pt x="1281072" y="173990"/>
                  </a:lnTo>
                  <a:lnTo>
                    <a:pt x="1281086" y="167640"/>
                  </a:lnTo>
                  <a:close/>
                </a:path>
                <a:path w="1281429" h="1221739">
                  <a:moveTo>
                    <a:pt x="5995" y="173990"/>
                  </a:moveTo>
                  <a:lnTo>
                    <a:pt x="1088" y="173990"/>
                  </a:lnTo>
                  <a:lnTo>
                    <a:pt x="1080" y="181610"/>
                  </a:lnTo>
                  <a:lnTo>
                    <a:pt x="5979" y="181610"/>
                  </a:lnTo>
                  <a:lnTo>
                    <a:pt x="5995" y="173990"/>
                  </a:lnTo>
                  <a:close/>
                </a:path>
                <a:path w="1281429" h="1221739">
                  <a:moveTo>
                    <a:pt x="1281072" y="173990"/>
                  </a:moveTo>
                  <a:lnTo>
                    <a:pt x="1275998" y="173990"/>
                  </a:lnTo>
                  <a:lnTo>
                    <a:pt x="1275982" y="181610"/>
                  </a:lnTo>
                  <a:lnTo>
                    <a:pt x="1281056" y="181610"/>
                  </a:lnTo>
                  <a:lnTo>
                    <a:pt x="1281072" y="173990"/>
                  </a:lnTo>
                  <a:close/>
                </a:path>
                <a:path w="1281429" h="1221739">
                  <a:moveTo>
                    <a:pt x="5979" y="181610"/>
                  </a:moveTo>
                  <a:lnTo>
                    <a:pt x="1080" y="181610"/>
                  </a:lnTo>
                  <a:lnTo>
                    <a:pt x="1067" y="194310"/>
                  </a:lnTo>
                  <a:lnTo>
                    <a:pt x="5952" y="194310"/>
                  </a:lnTo>
                  <a:lnTo>
                    <a:pt x="5979" y="181610"/>
                  </a:lnTo>
                  <a:close/>
                </a:path>
                <a:path w="1281429" h="1221739">
                  <a:moveTo>
                    <a:pt x="1281056" y="181610"/>
                  </a:moveTo>
                  <a:lnTo>
                    <a:pt x="1275982" y="181610"/>
                  </a:lnTo>
                  <a:lnTo>
                    <a:pt x="1275955" y="194310"/>
                  </a:lnTo>
                  <a:lnTo>
                    <a:pt x="1281030" y="194310"/>
                  </a:lnTo>
                  <a:lnTo>
                    <a:pt x="1281056" y="181610"/>
                  </a:lnTo>
                  <a:close/>
                </a:path>
                <a:path w="1281429" h="1221739">
                  <a:moveTo>
                    <a:pt x="5952" y="194310"/>
                  </a:moveTo>
                  <a:lnTo>
                    <a:pt x="1067" y="194310"/>
                  </a:lnTo>
                  <a:lnTo>
                    <a:pt x="1062" y="199390"/>
                  </a:lnTo>
                  <a:lnTo>
                    <a:pt x="5942" y="199390"/>
                  </a:lnTo>
                  <a:lnTo>
                    <a:pt x="5952" y="194310"/>
                  </a:lnTo>
                  <a:close/>
                </a:path>
                <a:path w="1281429" h="1221739">
                  <a:moveTo>
                    <a:pt x="1281030" y="194310"/>
                  </a:moveTo>
                  <a:lnTo>
                    <a:pt x="1275955" y="194310"/>
                  </a:lnTo>
                  <a:lnTo>
                    <a:pt x="1275944" y="199390"/>
                  </a:lnTo>
                  <a:lnTo>
                    <a:pt x="1281019" y="199390"/>
                  </a:lnTo>
                  <a:lnTo>
                    <a:pt x="1281030" y="194310"/>
                  </a:lnTo>
                  <a:close/>
                </a:path>
                <a:path w="1281429" h="1221739">
                  <a:moveTo>
                    <a:pt x="5942" y="199390"/>
                  </a:moveTo>
                  <a:lnTo>
                    <a:pt x="1062" y="199390"/>
                  </a:lnTo>
                  <a:lnTo>
                    <a:pt x="1049" y="212090"/>
                  </a:lnTo>
                  <a:lnTo>
                    <a:pt x="5915" y="212090"/>
                  </a:lnTo>
                  <a:lnTo>
                    <a:pt x="5942" y="199390"/>
                  </a:lnTo>
                  <a:close/>
                </a:path>
                <a:path w="1281429" h="1221739">
                  <a:moveTo>
                    <a:pt x="1281019" y="199390"/>
                  </a:moveTo>
                  <a:lnTo>
                    <a:pt x="1275944" y="199390"/>
                  </a:lnTo>
                  <a:lnTo>
                    <a:pt x="1275918" y="212090"/>
                  </a:lnTo>
                  <a:lnTo>
                    <a:pt x="1280993" y="212090"/>
                  </a:lnTo>
                  <a:lnTo>
                    <a:pt x="1281019" y="199390"/>
                  </a:lnTo>
                  <a:close/>
                </a:path>
                <a:path w="1281429" h="1221739">
                  <a:moveTo>
                    <a:pt x="5915" y="212090"/>
                  </a:moveTo>
                  <a:lnTo>
                    <a:pt x="1049" y="212090"/>
                  </a:lnTo>
                  <a:lnTo>
                    <a:pt x="1041" y="219710"/>
                  </a:lnTo>
                  <a:lnTo>
                    <a:pt x="5899" y="219710"/>
                  </a:lnTo>
                  <a:lnTo>
                    <a:pt x="5915" y="212090"/>
                  </a:lnTo>
                  <a:close/>
                </a:path>
                <a:path w="1281429" h="1221739">
                  <a:moveTo>
                    <a:pt x="1280993" y="212090"/>
                  </a:moveTo>
                  <a:lnTo>
                    <a:pt x="1275918" y="212090"/>
                  </a:lnTo>
                  <a:lnTo>
                    <a:pt x="1275902" y="219710"/>
                  </a:lnTo>
                  <a:lnTo>
                    <a:pt x="1280977" y="219710"/>
                  </a:lnTo>
                  <a:lnTo>
                    <a:pt x="1280993" y="212090"/>
                  </a:lnTo>
                  <a:close/>
                </a:path>
                <a:path w="1281429" h="1221739">
                  <a:moveTo>
                    <a:pt x="5899" y="219710"/>
                  </a:moveTo>
                  <a:lnTo>
                    <a:pt x="1041" y="219710"/>
                  </a:lnTo>
                  <a:lnTo>
                    <a:pt x="1027" y="232410"/>
                  </a:lnTo>
                  <a:lnTo>
                    <a:pt x="5872" y="232410"/>
                  </a:lnTo>
                  <a:lnTo>
                    <a:pt x="5899" y="219710"/>
                  </a:lnTo>
                  <a:close/>
                </a:path>
                <a:path w="1281429" h="1221739">
                  <a:moveTo>
                    <a:pt x="1280977" y="219710"/>
                  </a:moveTo>
                  <a:lnTo>
                    <a:pt x="1275902" y="219710"/>
                  </a:lnTo>
                  <a:lnTo>
                    <a:pt x="1275875" y="232410"/>
                  </a:lnTo>
                  <a:lnTo>
                    <a:pt x="1280951" y="232410"/>
                  </a:lnTo>
                  <a:lnTo>
                    <a:pt x="1280977" y="219710"/>
                  </a:lnTo>
                  <a:close/>
                </a:path>
                <a:path w="1281429" h="1221739">
                  <a:moveTo>
                    <a:pt x="5872" y="232410"/>
                  </a:moveTo>
                  <a:lnTo>
                    <a:pt x="1027" y="232410"/>
                  </a:lnTo>
                  <a:lnTo>
                    <a:pt x="1022" y="237490"/>
                  </a:lnTo>
                  <a:lnTo>
                    <a:pt x="5862" y="237490"/>
                  </a:lnTo>
                  <a:lnTo>
                    <a:pt x="5872" y="232410"/>
                  </a:lnTo>
                  <a:close/>
                </a:path>
                <a:path w="1281429" h="1221739">
                  <a:moveTo>
                    <a:pt x="1280951" y="232410"/>
                  </a:moveTo>
                  <a:lnTo>
                    <a:pt x="1275875" y="232410"/>
                  </a:lnTo>
                  <a:lnTo>
                    <a:pt x="1275864" y="237490"/>
                  </a:lnTo>
                  <a:lnTo>
                    <a:pt x="1280940" y="237490"/>
                  </a:lnTo>
                  <a:lnTo>
                    <a:pt x="1280951" y="232410"/>
                  </a:lnTo>
                  <a:close/>
                </a:path>
                <a:path w="1281429" h="1221739">
                  <a:moveTo>
                    <a:pt x="5862" y="237490"/>
                  </a:moveTo>
                  <a:lnTo>
                    <a:pt x="1022" y="237490"/>
                  </a:lnTo>
                  <a:lnTo>
                    <a:pt x="1014" y="245110"/>
                  </a:lnTo>
                  <a:lnTo>
                    <a:pt x="5846" y="245110"/>
                  </a:lnTo>
                  <a:lnTo>
                    <a:pt x="5862" y="237490"/>
                  </a:lnTo>
                  <a:close/>
                </a:path>
                <a:path w="1281429" h="1221739">
                  <a:moveTo>
                    <a:pt x="1280940" y="237490"/>
                  </a:moveTo>
                  <a:lnTo>
                    <a:pt x="1275864" y="237490"/>
                  </a:lnTo>
                  <a:lnTo>
                    <a:pt x="1275848" y="245110"/>
                  </a:lnTo>
                  <a:lnTo>
                    <a:pt x="1280924" y="245110"/>
                  </a:lnTo>
                  <a:lnTo>
                    <a:pt x="1280940" y="237490"/>
                  </a:lnTo>
                  <a:close/>
                </a:path>
                <a:path w="1281429" h="1221739">
                  <a:moveTo>
                    <a:pt x="5846" y="245110"/>
                  </a:moveTo>
                  <a:lnTo>
                    <a:pt x="1014" y="245110"/>
                  </a:lnTo>
                  <a:lnTo>
                    <a:pt x="1009" y="250190"/>
                  </a:lnTo>
                  <a:lnTo>
                    <a:pt x="5835" y="250190"/>
                  </a:lnTo>
                  <a:lnTo>
                    <a:pt x="5846" y="245110"/>
                  </a:lnTo>
                  <a:close/>
                </a:path>
                <a:path w="1281429" h="1221739">
                  <a:moveTo>
                    <a:pt x="1280924" y="245110"/>
                  </a:moveTo>
                  <a:lnTo>
                    <a:pt x="1275848" y="245110"/>
                  </a:lnTo>
                  <a:lnTo>
                    <a:pt x="1275838" y="250190"/>
                  </a:lnTo>
                  <a:lnTo>
                    <a:pt x="1280914" y="250190"/>
                  </a:lnTo>
                  <a:lnTo>
                    <a:pt x="1280924" y="245110"/>
                  </a:lnTo>
                  <a:close/>
                </a:path>
                <a:path w="1281429" h="1221739">
                  <a:moveTo>
                    <a:pt x="5835" y="250190"/>
                  </a:moveTo>
                  <a:lnTo>
                    <a:pt x="1009" y="250190"/>
                  </a:lnTo>
                  <a:lnTo>
                    <a:pt x="1001" y="257810"/>
                  </a:lnTo>
                  <a:lnTo>
                    <a:pt x="5819" y="257810"/>
                  </a:lnTo>
                  <a:lnTo>
                    <a:pt x="5835" y="250190"/>
                  </a:lnTo>
                  <a:close/>
                </a:path>
                <a:path w="1281429" h="1221739">
                  <a:moveTo>
                    <a:pt x="1280914" y="250190"/>
                  </a:moveTo>
                  <a:lnTo>
                    <a:pt x="1275838" y="250190"/>
                  </a:lnTo>
                  <a:lnTo>
                    <a:pt x="1275822" y="257810"/>
                  </a:lnTo>
                  <a:lnTo>
                    <a:pt x="1280898" y="257810"/>
                  </a:lnTo>
                  <a:lnTo>
                    <a:pt x="1280914" y="250190"/>
                  </a:lnTo>
                  <a:close/>
                </a:path>
                <a:path w="1281429" h="1221739">
                  <a:moveTo>
                    <a:pt x="5819" y="257810"/>
                  </a:moveTo>
                  <a:lnTo>
                    <a:pt x="1001" y="257810"/>
                  </a:lnTo>
                  <a:lnTo>
                    <a:pt x="988" y="270510"/>
                  </a:lnTo>
                  <a:lnTo>
                    <a:pt x="5792" y="270510"/>
                  </a:lnTo>
                  <a:lnTo>
                    <a:pt x="5819" y="257810"/>
                  </a:lnTo>
                  <a:close/>
                </a:path>
                <a:path w="1281429" h="1221739">
                  <a:moveTo>
                    <a:pt x="1280898" y="257810"/>
                  </a:moveTo>
                  <a:lnTo>
                    <a:pt x="1275822" y="257810"/>
                  </a:lnTo>
                  <a:lnTo>
                    <a:pt x="1275795" y="270510"/>
                  </a:lnTo>
                  <a:lnTo>
                    <a:pt x="1280871" y="270510"/>
                  </a:lnTo>
                  <a:lnTo>
                    <a:pt x="1280898" y="257810"/>
                  </a:lnTo>
                  <a:close/>
                </a:path>
                <a:path w="1281429" h="1221739">
                  <a:moveTo>
                    <a:pt x="5792" y="270510"/>
                  </a:moveTo>
                  <a:lnTo>
                    <a:pt x="988" y="270510"/>
                  </a:lnTo>
                  <a:lnTo>
                    <a:pt x="974" y="283210"/>
                  </a:lnTo>
                  <a:lnTo>
                    <a:pt x="5766" y="283210"/>
                  </a:lnTo>
                  <a:lnTo>
                    <a:pt x="5792" y="270510"/>
                  </a:lnTo>
                  <a:close/>
                </a:path>
                <a:path w="1281429" h="1221739">
                  <a:moveTo>
                    <a:pt x="1280871" y="270510"/>
                  </a:moveTo>
                  <a:lnTo>
                    <a:pt x="1275795" y="270510"/>
                  </a:lnTo>
                  <a:lnTo>
                    <a:pt x="1275768" y="283210"/>
                  </a:lnTo>
                  <a:lnTo>
                    <a:pt x="1280845" y="283210"/>
                  </a:lnTo>
                  <a:lnTo>
                    <a:pt x="1280871" y="270510"/>
                  </a:lnTo>
                  <a:close/>
                </a:path>
                <a:path w="1281429" h="1221739">
                  <a:moveTo>
                    <a:pt x="5766" y="283210"/>
                  </a:moveTo>
                  <a:lnTo>
                    <a:pt x="974" y="283210"/>
                  </a:lnTo>
                  <a:lnTo>
                    <a:pt x="968" y="289560"/>
                  </a:lnTo>
                  <a:lnTo>
                    <a:pt x="5752" y="289560"/>
                  </a:lnTo>
                  <a:lnTo>
                    <a:pt x="5766" y="283210"/>
                  </a:lnTo>
                  <a:close/>
                </a:path>
                <a:path w="1281429" h="1221739">
                  <a:moveTo>
                    <a:pt x="1280845" y="283210"/>
                  </a:moveTo>
                  <a:lnTo>
                    <a:pt x="1275768" y="283210"/>
                  </a:lnTo>
                  <a:lnTo>
                    <a:pt x="1275755" y="289560"/>
                  </a:lnTo>
                  <a:lnTo>
                    <a:pt x="1280832" y="289560"/>
                  </a:lnTo>
                  <a:lnTo>
                    <a:pt x="1280845" y="283210"/>
                  </a:lnTo>
                  <a:close/>
                </a:path>
                <a:path w="1281429" h="1221739">
                  <a:moveTo>
                    <a:pt x="5752" y="289560"/>
                  </a:moveTo>
                  <a:lnTo>
                    <a:pt x="968" y="289560"/>
                  </a:lnTo>
                  <a:lnTo>
                    <a:pt x="961" y="295910"/>
                  </a:lnTo>
                  <a:lnTo>
                    <a:pt x="5739" y="295910"/>
                  </a:lnTo>
                  <a:lnTo>
                    <a:pt x="5752" y="289560"/>
                  </a:lnTo>
                  <a:close/>
                </a:path>
                <a:path w="1281429" h="1221739">
                  <a:moveTo>
                    <a:pt x="1280832" y="289560"/>
                  </a:moveTo>
                  <a:lnTo>
                    <a:pt x="1275755" y="289560"/>
                  </a:lnTo>
                  <a:lnTo>
                    <a:pt x="1275742" y="295910"/>
                  </a:lnTo>
                  <a:lnTo>
                    <a:pt x="1280818" y="295910"/>
                  </a:lnTo>
                  <a:lnTo>
                    <a:pt x="1280832" y="289560"/>
                  </a:lnTo>
                  <a:close/>
                </a:path>
                <a:path w="1281429" h="1221739">
                  <a:moveTo>
                    <a:pt x="5739" y="295910"/>
                  </a:moveTo>
                  <a:lnTo>
                    <a:pt x="961" y="295910"/>
                  </a:lnTo>
                  <a:lnTo>
                    <a:pt x="956" y="300990"/>
                  </a:lnTo>
                  <a:lnTo>
                    <a:pt x="5728" y="300990"/>
                  </a:lnTo>
                  <a:lnTo>
                    <a:pt x="5739" y="295910"/>
                  </a:lnTo>
                  <a:close/>
                </a:path>
                <a:path w="1281429" h="1221739">
                  <a:moveTo>
                    <a:pt x="1280818" y="295910"/>
                  </a:moveTo>
                  <a:lnTo>
                    <a:pt x="1275742" y="295910"/>
                  </a:lnTo>
                  <a:lnTo>
                    <a:pt x="1275731" y="300990"/>
                  </a:lnTo>
                  <a:lnTo>
                    <a:pt x="1280808" y="300990"/>
                  </a:lnTo>
                  <a:lnTo>
                    <a:pt x="1280818" y="295910"/>
                  </a:lnTo>
                  <a:close/>
                </a:path>
                <a:path w="1281429" h="1221739">
                  <a:moveTo>
                    <a:pt x="5728" y="300990"/>
                  </a:moveTo>
                  <a:lnTo>
                    <a:pt x="956" y="300990"/>
                  </a:lnTo>
                  <a:lnTo>
                    <a:pt x="948" y="308610"/>
                  </a:lnTo>
                  <a:lnTo>
                    <a:pt x="5713" y="308610"/>
                  </a:lnTo>
                  <a:lnTo>
                    <a:pt x="5728" y="300990"/>
                  </a:lnTo>
                  <a:close/>
                </a:path>
                <a:path w="1281429" h="1221739">
                  <a:moveTo>
                    <a:pt x="1280808" y="300990"/>
                  </a:moveTo>
                  <a:lnTo>
                    <a:pt x="1275731" y="300990"/>
                  </a:lnTo>
                  <a:lnTo>
                    <a:pt x="1275715" y="308610"/>
                  </a:lnTo>
                  <a:lnTo>
                    <a:pt x="1280792" y="308610"/>
                  </a:lnTo>
                  <a:lnTo>
                    <a:pt x="1280808" y="300990"/>
                  </a:lnTo>
                  <a:close/>
                </a:path>
                <a:path w="1281429" h="1221739">
                  <a:moveTo>
                    <a:pt x="5713" y="308610"/>
                  </a:moveTo>
                  <a:lnTo>
                    <a:pt x="948" y="308610"/>
                  </a:lnTo>
                  <a:lnTo>
                    <a:pt x="941" y="314960"/>
                  </a:lnTo>
                  <a:lnTo>
                    <a:pt x="5699" y="314960"/>
                  </a:lnTo>
                  <a:lnTo>
                    <a:pt x="5713" y="308610"/>
                  </a:lnTo>
                  <a:close/>
                </a:path>
                <a:path w="1281429" h="1221739">
                  <a:moveTo>
                    <a:pt x="1280792" y="308610"/>
                  </a:moveTo>
                  <a:lnTo>
                    <a:pt x="1275715" y="308610"/>
                  </a:lnTo>
                  <a:lnTo>
                    <a:pt x="1275702" y="314960"/>
                  </a:lnTo>
                  <a:lnTo>
                    <a:pt x="1280779" y="314960"/>
                  </a:lnTo>
                  <a:lnTo>
                    <a:pt x="1280792" y="308610"/>
                  </a:lnTo>
                  <a:close/>
                </a:path>
                <a:path w="1281429" h="1221739">
                  <a:moveTo>
                    <a:pt x="5699" y="314960"/>
                  </a:moveTo>
                  <a:lnTo>
                    <a:pt x="941" y="314960"/>
                  </a:lnTo>
                  <a:lnTo>
                    <a:pt x="936" y="320040"/>
                  </a:lnTo>
                  <a:lnTo>
                    <a:pt x="5689" y="320040"/>
                  </a:lnTo>
                  <a:lnTo>
                    <a:pt x="5699" y="314960"/>
                  </a:lnTo>
                  <a:close/>
                </a:path>
                <a:path w="1281429" h="1221739">
                  <a:moveTo>
                    <a:pt x="1280779" y="314960"/>
                  </a:moveTo>
                  <a:lnTo>
                    <a:pt x="1275702" y="314960"/>
                  </a:lnTo>
                  <a:lnTo>
                    <a:pt x="1275691" y="320040"/>
                  </a:lnTo>
                  <a:lnTo>
                    <a:pt x="1280768" y="320040"/>
                  </a:lnTo>
                  <a:lnTo>
                    <a:pt x="1280779" y="314960"/>
                  </a:lnTo>
                  <a:close/>
                </a:path>
                <a:path w="1281429" h="1221739">
                  <a:moveTo>
                    <a:pt x="5689" y="320040"/>
                  </a:moveTo>
                  <a:lnTo>
                    <a:pt x="936" y="320040"/>
                  </a:lnTo>
                  <a:lnTo>
                    <a:pt x="930" y="326390"/>
                  </a:lnTo>
                  <a:lnTo>
                    <a:pt x="5675" y="326390"/>
                  </a:lnTo>
                  <a:lnTo>
                    <a:pt x="5689" y="320040"/>
                  </a:lnTo>
                  <a:close/>
                </a:path>
                <a:path w="1281429" h="1221739">
                  <a:moveTo>
                    <a:pt x="1280768" y="320040"/>
                  </a:moveTo>
                  <a:lnTo>
                    <a:pt x="1275691" y="320040"/>
                  </a:lnTo>
                  <a:lnTo>
                    <a:pt x="1275678" y="326390"/>
                  </a:lnTo>
                  <a:lnTo>
                    <a:pt x="1280755" y="326390"/>
                  </a:lnTo>
                  <a:lnTo>
                    <a:pt x="1280768" y="320040"/>
                  </a:lnTo>
                  <a:close/>
                </a:path>
                <a:path w="1281429" h="1221739">
                  <a:moveTo>
                    <a:pt x="5675" y="326390"/>
                  </a:moveTo>
                  <a:lnTo>
                    <a:pt x="930" y="326390"/>
                  </a:lnTo>
                  <a:lnTo>
                    <a:pt x="809" y="441960"/>
                  </a:lnTo>
                  <a:lnTo>
                    <a:pt x="5433" y="441960"/>
                  </a:lnTo>
                  <a:lnTo>
                    <a:pt x="5675" y="326390"/>
                  </a:lnTo>
                  <a:close/>
                </a:path>
                <a:path w="1281429" h="1221739">
                  <a:moveTo>
                    <a:pt x="1280755" y="326390"/>
                  </a:moveTo>
                  <a:lnTo>
                    <a:pt x="1275678" y="326390"/>
                  </a:lnTo>
                  <a:lnTo>
                    <a:pt x="1275435" y="441960"/>
                  </a:lnTo>
                  <a:lnTo>
                    <a:pt x="1280514" y="441960"/>
                  </a:lnTo>
                  <a:lnTo>
                    <a:pt x="1280755" y="326390"/>
                  </a:lnTo>
                  <a:close/>
                </a:path>
                <a:path w="1281429" h="1221739">
                  <a:moveTo>
                    <a:pt x="5433" y="441960"/>
                  </a:moveTo>
                  <a:lnTo>
                    <a:pt x="809" y="441960"/>
                  </a:lnTo>
                  <a:lnTo>
                    <a:pt x="743" y="505460"/>
                  </a:lnTo>
                  <a:lnTo>
                    <a:pt x="5299" y="505460"/>
                  </a:lnTo>
                  <a:lnTo>
                    <a:pt x="5433" y="441960"/>
                  </a:lnTo>
                  <a:close/>
                </a:path>
                <a:path w="1281429" h="1221739">
                  <a:moveTo>
                    <a:pt x="1280514" y="441960"/>
                  </a:moveTo>
                  <a:lnTo>
                    <a:pt x="1275435" y="441960"/>
                  </a:lnTo>
                  <a:lnTo>
                    <a:pt x="1275302" y="505460"/>
                  </a:lnTo>
                  <a:lnTo>
                    <a:pt x="1280382" y="505460"/>
                  </a:lnTo>
                  <a:lnTo>
                    <a:pt x="1280514" y="441960"/>
                  </a:lnTo>
                  <a:close/>
                </a:path>
                <a:path w="1281429" h="1221739">
                  <a:moveTo>
                    <a:pt x="5299" y="505460"/>
                  </a:moveTo>
                  <a:lnTo>
                    <a:pt x="743" y="505460"/>
                  </a:lnTo>
                  <a:lnTo>
                    <a:pt x="670" y="575310"/>
                  </a:lnTo>
                  <a:lnTo>
                    <a:pt x="5153" y="575310"/>
                  </a:lnTo>
                  <a:lnTo>
                    <a:pt x="5299" y="505460"/>
                  </a:lnTo>
                  <a:close/>
                </a:path>
                <a:path w="1281429" h="1221739">
                  <a:moveTo>
                    <a:pt x="1280382" y="505460"/>
                  </a:moveTo>
                  <a:lnTo>
                    <a:pt x="1275302" y="505460"/>
                  </a:lnTo>
                  <a:lnTo>
                    <a:pt x="1275155" y="575310"/>
                  </a:lnTo>
                  <a:lnTo>
                    <a:pt x="1280236" y="575310"/>
                  </a:lnTo>
                  <a:lnTo>
                    <a:pt x="1280382" y="505460"/>
                  </a:lnTo>
                  <a:close/>
                </a:path>
                <a:path w="1281429" h="1221739">
                  <a:moveTo>
                    <a:pt x="5153" y="575310"/>
                  </a:moveTo>
                  <a:lnTo>
                    <a:pt x="670" y="575310"/>
                  </a:lnTo>
                  <a:lnTo>
                    <a:pt x="500" y="739140"/>
                  </a:lnTo>
                  <a:lnTo>
                    <a:pt x="4809" y="739140"/>
                  </a:lnTo>
                  <a:lnTo>
                    <a:pt x="5153" y="575310"/>
                  </a:lnTo>
                  <a:close/>
                </a:path>
                <a:path w="1281429" h="1221739">
                  <a:moveTo>
                    <a:pt x="1280236" y="575310"/>
                  </a:moveTo>
                  <a:lnTo>
                    <a:pt x="1275155" y="575310"/>
                  </a:lnTo>
                  <a:lnTo>
                    <a:pt x="1274812" y="739140"/>
                  </a:lnTo>
                  <a:lnTo>
                    <a:pt x="1279895" y="739140"/>
                  </a:lnTo>
                  <a:lnTo>
                    <a:pt x="1280236" y="575310"/>
                  </a:lnTo>
                  <a:close/>
                </a:path>
                <a:path w="1281429" h="1221739">
                  <a:moveTo>
                    <a:pt x="4809" y="739140"/>
                  </a:moveTo>
                  <a:lnTo>
                    <a:pt x="500" y="739140"/>
                  </a:lnTo>
                  <a:lnTo>
                    <a:pt x="460" y="777240"/>
                  </a:lnTo>
                  <a:lnTo>
                    <a:pt x="4729" y="777240"/>
                  </a:lnTo>
                  <a:lnTo>
                    <a:pt x="4809" y="739140"/>
                  </a:lnTo>
                  <a:close/>
                </a:path>
                <a:path w="1281429" h="1221739">
                  <a:moveTo>
                    <a:pt x="1279895" y="739140"/>
                  </a:moveTo>
                  <a:lnTo>
                    <a:pt x="1274812" y="739140"/>
                  </a:lnTo>
                  <a:lnTo>
                    <a:pt x="1274732" y="777240"/>
                  </a:lnTo>
                  <a:lnTo>
                    <a:pt x="1279816" y="777240"/>
                  </a:lnTo>
                  <a:lnTo>
                    <a:pt x="1279895" y="739140"/>
                  </a:lnTo>
                  <a:close/>
                </a:path>
                <a:path w="1281429" h="1221739">
                  <a:moveTo>
                    <a:pt x="4729" y="777240"/>
                  </a:moveTo>
                  <a:lnTo>
                    <a:pt x="460" y="777240"/>
                  </a:lnTo>
                  <a:lnTo>
                    <a:pt x="338" y="894080"/>
                  </a:lnTo>
                  <a:lnTo>
                    <a:pt x="4484" y="894080"/>
                  </a:lnTo>
                  <a:lnTo>
                    <a:pt x="4729" y="777240"/>
                  </a:lnTo>
                  <a:close/>
                </a:path>
                <a:path w="1281429" h="1221739">
                  <a:moveTo>
                    <a:pt x="1279816" y="777240"/>
                  </a:moveTo>
                  <a:lnTo>
                    <a:pt x="1274732" y="777240"/>
                  </a:lnTo>
                  <a:lnTo>
                    <a:pt x="1274486" y="894080"/>
                  </a:lnTo>
                  <a:lnTo>
                    <a:pt x="1279572" y="894080"/>
                  </a:lnTo>
                  <a:lnTo>
                    <a:pt x="1279816" y="777240"/>
                  </a:lnTo>
                  <a:close/>
                </a:path>
                <a:path w="1281429" h="1221739">
                  <a:moveTo>
                    <a:pt x="4484" y="894080"/>
                  </a:moveTo>
                  <a:lnTo>
                    <a:pt x="338" y="894080"/>
                  </a:lnTo>
                  <a:lnTo>
                    <a:pt x="334" y="897890"/>
                  </a:lnTo>
                  <a:lnTo>
                    <a:pt x="4476" y="897890"/>
                  </a:lnTo>
                  <a:lnTo>
                    <a:pt x="4484" y="894080"/>
                  </a:lnTo>
                  <a:close/>
                </a:path>
                <a:path w="1281429" h="1221739">
                  <a:moveTo>
                    <a:pt x="1279572" y="894080"/>
                  </a:moveTo>
                  <a:lnTo>
                    <a:pt x="1274486" y="894080"/>
                  </a:lnTo>
                  <a:lnTo>
                    <a:pt x="1274478" y="897890"/>
                  </a:lnTo>
                  <a:lnTo>
                    <a:pt x="1279564" y="897890"/>
                  </a:lnTo>
                  <a:lnTo>
                    <a:pt x="1279572" y="894080"/>
                  </a:lnTo>
                  <a:close/>
                </a:path>
                <a:path w="1281429" h="1221739">
                  <a:moveTo>
                    <a:pt x="4476" y="897890"/>
                  </a:moveTo>
                  <a:lnTo>
                    <a:pt x="334" y="897890"/>
                  </a:lnTo>
                  <a:lnTo>
                    <a:pt x="332" y="900430"/>
                  </a:lnTo>
                  <a:lnTo>
                    <a:pt x="4470" y="900430"/>
                  </a:lnTo>
                  <a:lnTo>
                    <a:pt x="4476" y="897890"/>
                  </a:lnTo>
                  <a:close/>
                </a:path>
                <a:path w="1281429" h="1221739">
                  <a:moveTo>
                    <a:pt x="1279564" y="897890"/>
                  </a:moveTo>
                  <a:lnTo>
                    <a:pt x="1274478" y="897890"/>
                  </a:lnTo>
                  <a:lnTo>
                    <a:pt x="1274473" y="900430"/>
                  </a:lnTo>
                  <a:lnTo>
                    <a:pt x="1279559" y="900430"/>
                  </a:lnTo>
                  <a:lnTo>
                    <a:pt x="1279564" y="897890"/>
                  </a:lnTo>
                  <a:close/>
                </a:path>
                <a:path w="1281429" h="1221739">
                  <a:moveTo>
                    <a:pt x="4470" y="900430"/>
                  </a:moveTo>
                  <a:lnTo>
                    <a:pt x="332" y="900430"/>
                  </a:lnTo>
                  <a:lnTo>
                    <a:pt x="328" y="904240"/>
                  </a:lnTo>
                  <a:lnTo>
                    <a:pt x="4462" y="904240"/>
                  </a:lnTo>
                  <a:lnTo>
                    <a:pt x="4470" y="900430"/>
                  </a:lnTo>
                  <a:close/>
                </a:path>
                <a:path w="1281429" h="1221739">
                  <a:moveTo>
                    <a:pt x="1279559" y="900430"/>
                  </a:moveTo>
                  <a:lnTo>
                    <a:pt x="1274473" y="900430"/>
                  </a:lnTo>
                  <a:lnTo>
                    <a:pt x="1274465" y="904240"/>
                  </a:lnTo>
                  <a:lnTo>
                    <a:pt x="1279551" y="904240"/>
                  </a:lnTo>
                  <a:lnTo>
                    <a:pt x="1279559" y="900430"/>
                  </a:lnTo>
                  <a:close/>
                </a:path>
                <a:path w="1281429" h="1221739">
                  <a:moveTo>
                    <a:pt x="4462" y="904240"/>
                  </a:moveTo>
                  <a:lnTo>
                    <a:pt x="328" y="904240"/>
                  </a:lnTo>
                  <a:lnTo>
                    <a:pt x="318" y="913130"/>
                  </a:lnTo>
                  <a:lnTo>
                    <a:pt x="4444" y="913130"/>
                  </a:lnTo>
                  <a:lnTo>
                    <a:pt x="4462" y="904240"/>
                  </a:lnTo>
                  <a:close/>
                </a:path>
                <a:path w="1281429" h="1221739">
                  <a:moveTo>
                    <a:pt x="1279551" y="904240"/>
                  </a:moveTo>
                  <a:lnTo>
                    <a:pt x="1274465" y="904240"/>
                  </a:lnTo>
                  <a:lnTo>
                    <a:pt x="1274446" y="913130"/>
                  </a:lnTo>
                  <a:lnTo>
                    <a:pt x="1279532" y="913130"/>
                  </a:lnTo>
                  <a:lnTo>
                    <a:pt x="1279551" y="904240"/>
                  </a:lnTo>
                  <a:close/>
                </a:path>
                <a:path w="1281429" h="1221739">
                  <a:moveTo>
                    <a:pt x="4444" y="913130"/>
                  </a:moveTo>
                  <a:lnTo>
                    <a:pt x="318" y="913130"/>
                  </a:lnTo>
                  <a:lnTo>
                    <a:pt x="314" y="916940"/>
                  </a:lnTo>
                  <a:lnTo>
                    <a:pt x="4436" y="916940"/>
                  </a:lnTo>
                  <a:lnTo>
                    <a:pt x="4444" y="913130"/>
                  </a:lnTo>
                  <a:close/>
                </a:path>
                <a:path w="1281429" h="1221739">
                  <a:moveTo>
                    <a:pt x="1279532" y="913130"/>
                  </a:moveTo>
                  <a:lnTo>
                    <a:pt x="1274446" y="913130"/>
                  </a:lnTo>
                  <a:lnTo>
                    <a:pt x="1274439" y="916940"/>
                  </a:lnTo>
                  <a:lnTo>
                    <a:pt x="1279525" y="916940"/>
                  </a:lnTo>
                  <a:lnTo>
                    <a:pt x="1279532" y="913130"/>
                  </a:lnTo>
                  <a:close/>
                </a:path>
                <a:path w="1281429" h="1221739">
                  <a:moveTo>
                    <a:pt x="4436" y="916940"/>
                  </a:moveTo>
                  <a:lnTo>
                    <a:pt x="314" y="916940"/>
                  </a:lnTo>
                  <a:lnTo>
                    <a:pt x="308" y="923290"/>
                  </a:lnTo>
                  <a:lnTo>
                    <a:pt x="4423" y="923290"/>
                  </a:lnTo>
                  <a:lnTo>
                    <a:pt x="4436" y="916940"/>
                  </a:lnTo>
                  <a:close/>
                </a:path>
                <a:path w="1281429" h="1221739">
                  <a:moveTo>
                    <a:pt x="1279525" y="916940"/>
                  </a:moveTo>
                  <a:lnTo>
                    <a:pt x="1274439" y="916940"/>
                  </a:lnTo>
                  <a:lnTo>
                    <a:pt x="1274425" y="923290"/>
                  </a:lnTo>
                  <a:lnTo>
                    <a:pt x="1279511" y="923290"/>
                  </a:lnTo>
                  <a:lnTo>
                    <a:pt x="1279525" y="916940"/>
                  </a:lnTo>
                  <a:close/>
                </a:path>
                <a:path w="1281429" h="1221739">
                  <a:moveTo>
                    <a:pt x="4423" y="923290"/>
                  </a:moveTo>
                  <a:lnTo>
                    <a:pt x="308" y="923290"/>
                  </a:lnTo>
                  <a:lnTo>
                    <a:pt x="242" y="986790"/>
                  </a:lnTo>
                  <a:lnTo>
                    <a:pt x="4289" y="986790"/>
                  </a:lnTo>
                  <a:lnTo>
                    <a:pt x="4423" y="923290"/>
                  </a:lnTo>
                  <a:close/>
                </a:path>
                <a:path w="1281429" h="1221739">
                  <a:moveTo>
                    <a:pt x="1279511" y="923290"/>
                  </a:moveTo>
                  <a:lnTo>
                    <a:pt x="1274425" y="923290"/>
                  </a:lnTo>
                  <a:lnTo>
                    <a:pt x="1274292" y="986790"/>
                  </a:lnTo>
                  <a:lnTo>
                    <a:pt x="1279379" y="986790"/>
                  </a:lnTo>
                  <a:lnTo>
                    <a:pt x="1279511" y="923290"/>
                  </a:lnTo>
                  <a:close/>
                </a:path>
                <a:path w="1281429" h="1221739">
                  <a:moveTo>
                    <a:pt x="4289" y="986790"/>
                  </a:moveTo>
                  <a:lnTo>
                    <a:pt x="242" y="986790"/>
                  </a:lnTo>
                  <a:lnTo>
                    <a:pt x="235" y="993140"/>
                  </a:lnTo>
                  <a:lnTo>
                    <a:pt x="4276" y="993140"/>
                  </a:lnTo>
                  <a:lnTo>
                    <a:pt x="4289" y="986790"/>
                  </a:lnTo>
                  <a:close/>
                </a:path>
                <a:path w="1281429" h="1221739">
                  <a:moveTo>
                    <a:pt x="1279379" y="986790"/>
                  </a:moveTo>
                  <a:lnTo>
                    <a:pt x="1274292" y="986790"/>
                  </a:lnTo>
                  <a:lnTo>
                    <a:pt x="1274279" y="993140"/>
                  </a:lnTo>
                  <a:lnTo>
                    <a:pt x="1279366" y="993140"/>
                  </a:lnTo>
                  <a:lnTo>
                    <a:pt x="1279379" y="986790"/>
                  </a:lnTo>
                  <a:close/>
                </a:path>
                <a:path w="1281429" h="1221739">
                  <a:moveTo>
                    <a:pt x="4276" y="993140"/>
                  </a:moveTo>
                  <a:lnTo>
                    <a:pt x="235" y="993140"/>
                  </a:lnTo>
                  <a:lnTo>
                    <a:pt x="228" y="999490"/>
                  </a:lnTo>
                  <a:lnTo>
                    <a:pt x="4263" y="999490"/>
                  </a:lnTo>
                  <a:lnTo>
                    <a:pt x="4276" y="993140"/>
                  </a:lnTo>
                  <a:close/>
                </a:path>
                <a:path w="1281429" h="1221739">
                  <a:moveTo>
                    <a:pt x="1279366" y="993140"/>
                  </a:moveTo>
                  <a:lnTo>
                    <a:pt x="1274279" y="993140"/>
                  </a:lnTo>
                  <a:lnTo>
                    <a:pt x="1274265" y="999490"/>
                  </a:lnTo>
                  <a:lnTo>
                    <a:pt x="1279353" y="999490"/>
                  </a:lnTo>
                  <a:lnTo>
                    <a:pt x="1279366" y="993140"/>
                  </a:lnTo>
                  <a:close/>
                </a:path>
                <a:path w="1281429" h="1221739">
                  <a:moveTo>
                    <a:pt x="4263" y="999490"/>
                  </a:moveTo>
                  <a:lnTo>
                    <a:pt x="228" y="999490"/>
                  </a:lnTo>
                  <a:lnTo>
                    <a:pt x="222" y="1005840"/>
                  </a:lnTo>
                  <a:lnTo>
                    <a:pt x="4249" y="1005840"/>
                  </a:lnTo>
                  <a:lnTo>
                    <a:pt x="4263" y="999490"/>
                  </a:lnTo>
                  <a:close/>
                </a:path>
                <a:path w="1281429" h="1221739">
                  <a:moveTo>
                    <a:pt x="1279353" y="999490"/>
                  </a:moveTo>
                  <a:lnTo>
                    <a:pt x="1274265" y="999490"/>
                  </a:lnTo>
                  <a:lnTo>
                    <a:pt x="1274252" y="1005840"/>
                  </a:lnTo>
                  <a:lnTo>
                    <a:pt x="1279339" y="1005840"/>
                  </a:lnTo>
                  <a:lnTo>
                    <a:pt x="1279353" y="999490"/>
                  </a:lnTo>
                  <a:close/>
                </a:path>
                <a:path w="1281429" h="1221739">
                  <a:moveTo>
                    <a:pt x="4249" y="1005840"/>
                  </a:moveTo>
                  <a:lnTo>
                    <a:pt x="222" y="1005840"/>
                  </a:lnTo>
                  <a:lnTo>
                    <a:pt x="186" y="1040130"/>
                  </a:lnTo>
                  <a:lnTo>
                    <a:pt x="4177" y="1040130"/>
                  </a:lnTo>
                  <a:lnTo>
                    <a:pt x="4249" y="1005840"/>
                  </a:lnTo>
                  <a:close/>
                </a:path>
                <a:path w="1281429" h="1221739">
                  <a:moveTo>
                    <a:pt x="1279339" y="1005840"/>
                  </a:moveTo>
                  <a:lnTo>
                    <a:pt x="1274252" y="1005840"/>
                  </a:lnTo>
                  <a:lnTo>
                    <a:pt x="1274180" y="1040130"/>
                  </a:lnTo>
                  <a:lnTo>
                    <a:pt x="1279268" y="1040130"/>
                  </a:lnTo>
                  <a:lnTo>
                    <a:pt x="1279339" y="1005840"/>
                  </a:lnTo>
                  <a:close/>
                </a:path>
                <a:path w="1281429" h="1221739">
                  <a:moveTo>
                    <a:pt x="4036" y="1107567"/>
                  </a:moveTo>
                  <a:lnTo>
                    <a:pt x="116" y="1107567"/>
                  </a:lnTo>
                  <a:lnTo>
                    <a:pt x="109" y="1113790"/>
                  </a:lnTo>
                  <a:lnTo>
                    <a:pt x="4023" y="1113790"/>
                  </a:lnTo>
                  <a:lnTo>
                    <a:pt x="4036" y="1107567"/>
                  </a:lnTo>
                  <a:close/>
                </a:path>
                <a:path w="1281429" h="1221739">
                  <a:moveTo>
                    <a:pt x="1279128" y="1107567"/>
                  </a:moveTo>
                  <a:lnTo>
                    <a:pt x="1274038" y="1107567"/>
                  </a:lnTo>
                  <a:lnTo>
                    <a:pt x="1274025" y="1113790"/>
                  </a:lnTo>
                  <a:lnTo>
                    <a:pt x="1279114" y="1113790"/>
                  </a:lnTo>
                  <a:lnTo>
                    <a:pt x="1279128" y="1107567"/>
                  </a:lnTo>
                  <a:close/>
                </a:path>
                <a:path w="1281429" h="1221739">
                  <a:moveTo>
                    <a:pt x="639037" y="1107503"/>
                  </a:moveTo>
                  <a:lnTo>
                    <a:pt x="4036" y="1107567"/>
                  </a:lnTo>
                  <a:lnTo>
                    <a:pt x="1274038" y="1107566"/>
                  </a:lnTo>
                  <a:lnTo>
                    <a:pt x="639037" y="1107503"/>
                  </a:lnTo>
                  <a:close/>
                </a:path>
                <a:path w="1281429" h="1221739">
                  <a:moveTo>
                    <a:pt x="1274039" y="1107440"/>
                  </a:moveTo>
                  <a:lnTo>
                    <a:pt x="1274039" y="1107567"/>
                  </a:lnTo>
                  <a:lnTo>
                    <a:pt x="1274039" y="1107440"/>
                  </a:lnTo>
                  <a:close/>
                </a:path>
                <a:path w="1281429" h="1221739">
                  <a:moveTo>
                    <a:pt x="1274039" y="1107440"/>
                  </a:moveTo>
                  <a:lnTo>
                    <a:pt x="4036" y="1107440"/>
                  </a:lnTo>
                  <a:lnTo>
                    <a:pt x="639037" y="1107503"/>
                  </a:lnTo>
                  <a:lnTo>
                    <a:pt x="1274039" y="1107440"/>
                  </a:lnTo>
                  <a:close/>
                </a:path>
                <a:path w="1281429" h="1221739">
                  <a:moveTo>
                    <a:pt x="4060" y="1096137"/>
                  </a:moveTo>
                  <a:lnTo>
                    <a:pt x="128" y="1096137"/>
                  </a:lnTo>
                  <a:lnTo>
                    <a:pt x="116" y="1107440"/>
                  </a:lnTo>
                  <a:lnTo>
                    <a:pt x="4036" y="1107440"/>
                  </a:lnTo>
                  <a:lnTo>
                    <a:pt x="4060" y="1096137"/>
                  </a:lnTo>
                  <a:close/>
                </a:path>
                <a:path w="1281429" h="1221739">
                  <a:moveTo>
                    <a:pt x="1279151" y="1096137"/>
                  </a:moveTo>
                  <a:lnTo>
                    <a:pt x="1274063" y="1096137"/>
                  </a:lnTo>
                  <a:lnTo>
                    <a:pt x="1274060" y="1097280"/>
                  </a:lnTo>
                  <a:lnTo>
                    <a:pt x="4057" y="1097407"/>
                  </a:lnTo>
                  <a:lnTo>
                    <a:pt x="1274060" y="1097407"/>
                  </a:lnTo>
                  <a:lnTo>
                    <a:pt x="1274039" y="1107440"/>
                  </a:lnTo>
                  <a:lnTo>
                    <a:pt x="1279128" y="1107440"/>
                  </a:lnTo>
                  <a:lnTo>
                    <a:pt x="1279151" y="1096137"/>
                  </a:lnTo>
                  <a:close/>
                </a:path>
                <a:path w="1281429" h="1221739">
                  <a:moveTo>
                    <a:pt x="4079" y="1087247"/>
                  </a:moveTo>
                  <a:lnTo>
                    <a:pt x="137" y="1087247"/>
                  </a:lnTo>
                  <a:lnTo>
                    <a:pt x="128" y="1096137"/>
                  </a:lnTo>
                  <a:lnTo>
                    <a:pt x="4060" y="1096136"/>
                  </a:lnTo>
                  <a:lnTo>
                    <a:pt x="4079" y="1087247"/>
                  </a:lnTo>
                  <a:close/>
                </a:path>
                <a:path w="1281429" h="1221739">
                  <a:moveTo>
                    <a:pt x="1274063" y="1096010"/>
                  </a:moveTo>
                  <a:lnTo>
                    <a:pt x="4060" y="1096137"/>
                  </a:lnTo>
                  <a:lnTo>
                    <a:pt x="1274063" y="1096137"/>
                  </a:lnTo>
                  <a:close/>
                </a:path>
                <a:path w="1281429" h="1221739">
                  <a:moveTo>
                    <a:pt x="1279170" y="1087247"/>
                  </a:moveTo>
                  <a:lnTo>
                    <a:pt x="1274081" y="1087247"/>
                  </a:lnTo>
                  <a:lnTo>
                    <a:pt x="1274068" y="1093470"/>
                  </a:lnTo>
                  <a:lnTo>
                    <a:pt x="4065" y="1093597"/>
                  </a:lnTo>
                  <a:lnTo>
                    <a:pt x="1274068" y="1093597"/>
                  </a:lnTo>
                  <a:lnTo>
                    <a:pt x="1274063" y="1096010"/>
                  </a:lnTo>
                  <a:lnTo>
                    <a:pt x="1279151" y="1096010"/>
                  </a:lnTo>
                  <a:lnTo>
                    <a:pt x="1279170" y="1087247"/>
                  </a:lnTo>
                  <a:close/>
                </a:path>
                <a:path w="1281429" h="1221739">
                  <a:moveTo>
                    <a:pt x="4087" y="1083437"/>
                  </a:moveTo>
                  <a:lnTo>
                    <a:pt x="141" y="1083437"/>
                  </a:lnTo>
                  <a:lnTo>
                    <a:pt x="137" y="1087247"/>
                  </a:lnTo>
                  <a:lnTo>
                    <a:pt x="4079" y="1087246"/>
                  </a:lnTo>
                  <a:lnTo>
                    <a:pt x="4087" y="1083437"/>
                  </a:lnTo>
                  <a:close/>
                </a:path>
                <a:path w="1281429" h="1221739">
                  <a:moveTo>
                    <a:pt x="1274082" y="1087120"/>
                  </a:moveTo>
                  <a:lnTo>
                    <a:pt x="4079" y="1087247"/>
                  </a:lnTo>
                  <a:lnTo>
                    <a:pt x="1274081" y="1087247"/>
                  </a:lnTo>
                  <a:close/>
                </a:path>
                <a:path w="1281429" h="1221739">
                  <a:moveTo>
                    <a:pt x="1279178" y="1083437"/>
                  </a:moveTo>
                  <a:lnTo>
                    <a:pt x="1274089" y="1083437"/>
                  </a:lnTo>
                  <a:lnTo>
                    <a:pt x="1274082" y="1087120"/>
                  </a:lnTo>
                  <a:lnTo>
                    <a:pt x="1279170" y="1087120"/>
                  </a:lnTo>
                  <a:lnTo>
                    <a:pt x="1279178" y="1083437"/>
                  </a:lnTo>
                  <a:close/>
                </a:path>
                <a:path w="1281429" h="1221739">
                  <a:moveTo>
                    <a:pt x="4143" y="1056767"/>
                  </a:moveTo>
                  <a:lnTo>
                    <a:pt x="169" y="1056767"/>
                  </a:lnTo>
                  <a:lnTo>
                    <a:pt x="141" y="1083437"/>
                  </a:lnTo>
                  <a:lnTo>
                    <a:pt x="4087" y="1083436"/>
                  </a:lnTo>
                  <a:lnTo>
                    <a:pt x="4143" y="1056767"/>
                  </a:lnTo>
                  <a:close/>
                </a:path>
                <a:path w="1281429" h="1221739">
                  <a:moveTo>
                    <a:pt x="1274090" y="1083310"/>
                  </a:moveTo>
                  <a:lnTo>
                    <a:pt x="4087" y="1083437"/>
                  </a:lnTo>
                  <a:lnTo>
                    <a:pt x="1274089" y="1083437"/>
                  </a:lnTo>
                  <a:close/>
                </a:path>
                <a:path w="1281429" h="1221739">
                  <a:moveTo>
                    <a:pt x="1279233" y="1056767"/>
                  </a:moveTo>
                  <a:lnTo>
                    <a:pt x="1274145" y="1056767"/>
                  </a:lnTo>
                  <a:lnTo>
                    <a:pt x="1274137" y="1060450"/>
                  </a:lnTo>
                  <a:lnTo>
                    <a:pt x="4135" y="1060577"/>
                  </a:lnTo>
                  <a:lnTo>
                    <a:pt x="1274137" y="1060577"/>
                  </a:lnTo>
                  <a:lnTo>
                    <a:pt x="1274090" y="1083310"/>
                  </a:lnTo>
                  <a:lnTo>
                    <a:pt x="1279178" y="1083310"/>
                  </a:lnTo>
                  <a:lnTo>
                    <a:pt x="1279233" y="1056767"/>
                  </a:lnTo>
                  <a:close/>
                </a:path>
                <a:path w="1281429" h="1221739">
                  <a:moveTo>
                    <a:pt x="1274108" y="1074420"/>
                  </a:moveTo>
                  <a:lnTo>
                    <a:pt x="4105" y="1074547"/>
                  </a:lnTo>
                  <a:lnTo>
                    <a:pt x="1274108" y="1074547"/>
                  </a:lnTo>
                  <a:close/>
                </a:path>
                <a:path w="1281429" h="1221739">
                  <a:moveTo>
                    <a:pt x="1274145" y="1056640"/>
                  </a:moveTo>
                  <a:lnTo>
                    <a:pt x="4143" y="1056767"/>
                  </a:lnTo>
                  <a:lnTo>
                    <a:pt x="1274145" y="1056767"/>
                  </a:lnTo>
                  <a:lnTo>
                    <a:pt x="1274145" y="1056640"/>
                  </a:lnTo>
                  <a:close/>
                </a:path>
                <a:path w="1281429" h="1221739">
                  <a:moveTo>
                    <a:pt x="4156" y="1050417"/>
                  </a:moveTo>
                  <a:lnTo>
                    <a:pt x="175" y="1050417"/>
                  </a:lnTo>
                  <a:lnTo>
                    <a:pt x="169" y="1056640"/>
                  </a:lnTo>
                  <a:lnTo>
                    <a:pt x="4143" y="1056640"/>
                  </a:lnTo>
                  <a:lnTo>
                    <a:pt x="4156" y="1050417"/>
                  </a:lnTo>
                  <a:close/>
                </a:path>
                <a:path w="1281429" h="1221739">
                  <a:moveTo>
                    <a:pt x="1279247" y="1050417"/>
                  </a:moveTo>
                  <a:lnTo>
                    <a:pt x="1274159" y="1050417"/>
                  </a:lnTo>
                  <a:lnTo>
                    <a:pt x="1274151" y="1054100"/>
                  </a:lnTo>
                  <a:lnTo>
                    <a:pt x="4148" y="1054227"/>
                  </a:lnTo>
                  <a:lnTo>
                    <a:pt x="1274151" y="1054227"/>
                  </a:lnTo>
                  <a:lnTo>
                    <a:pt x="1274145" y="1056640"/>
                  </a:lnTo>
                  <a:lnTo>
                    <a:pt x="1279233" y="1056640"/>
                  </a:lnTo>
                  <a:lnTo>
                    <a:pt x="1279247" y="1050417"/>
                  </a:lnTo>
                  <a:close/>
                </a:path>
                <a:path w="1281429" h="1221739">
                  <a:moveTo>
                    <a:pt x="1274156" y="1051560"/>
                  </a:moveTo>
                  <a:lnTo>
                    <a:pt x="4153" y="1051687"/>
                  </a:lnTo>
                  <a:lnTo>
                    <a:pt x="1274156" y="1051687"/>
                  </a:lnTo>
                  <a:lnTo>
                    <a:pt x="1274156" y="1051560"/>
                  </a:lnTo>
                  <a:close/>
                </a:path>
                <a:path w="1281429" h="1221739">
                  <a:moveTo>
                    <a:pt x="1274159" y="1050290"/>
                  </a:moveTo>
                  <a:lnTo>
                    <a:pt x="4156" y="1050290"/>
                  </a:lnTo>
                  <a:lnTo>
                    <a:pt x="1274159" y="1050417"/>
                  </a:lnTo>
                  <a:lnTo>
                    <a:pt x="1274159" y="1050290"/>
                  </a:lnTo>
                  <a:close/>
                </a:path>
                <a:path w="1281429" h="1221739">
                  <a:moveTo>
                    <a:pt x="4169" y="1044067"/>
                  </a:moveTo>
                  <a:lnTo>
                    <a:pt x="182" y="1044067"/>
                  </a:lnTo>
                  <a:lnTo>
                    <a:pt x="175" y="1050290"/>
                  </a:lnTo>
                  <a:lnTo>
                    <a:pt x="4156" y="1050290"/>
                  </a:lnTo>
                  <a:lnTo>
                    <a:pt x="4169" y="1044067"/>
                  </a:lnTo>
                  <a:close/>
                </a:path>
                <a:path w="1281429" h="1221739">
                  <a:moveTo>
                    <a:pt x="1279260" y="1044067"/>
                  </a:moveTo>
                  <a:lnTo>
                    <a:pt x="1274172" y="1044067"/>
                  </a:lnTo>
                  <a:lnTo>
                    <a:pt x="1274159" y="1050290"/>
                  </a:lnTo>
                  <a:lnTo>
                    <a:pt x="1279247" y="1050290"/>
                  </a:lnTo>
                  <a:lnTo>
                    <a:pt x="1279260" y="1044067"/>
                  </a:lnTo>
                  <a:close/>
                </a:path>
                <a:path w="1281429" h="1221739">
                  <a:moveTo>
                    <a:pt x="1274172" y="1043940"/>
                  </a:moveTo>
                  <a:lnTo>
                    <a:pt x="4169" y="1043940"/>
                  </a:lnTo>
                  <a:lnTo>
                    <a:pt x="1274172" y="1044067"/>
                  </a:lnTo>
                  <a:lnTo>
                    <a:pt x="1274172" y="1043940"/>
                  </a:lnTo>
                  <a:close/>
                </a:path>
                <a:path w="1281429" h="1221739">
                  <a:moveTo>
                    <a:pt x="4177" y="1040257"/>
                  </a:moveTo>
                  <a:lnTo>
                    <a:pt x="186" y="1040257"/>
                  </a:lnTo>
                  <a:lnTo>
                    <a:pt x="182" y="1043940"/>
                  </a:lnTo>
                  <a:lnTo>
                    <a:pt x="4169" y="1043940"/>
                  </a:lnTo>
                  <a:lnTo>
                    <a:pt x="4177" y="1040257"/>
                  </a:lnTo>
                  <a:close/>
                </a:path>
                <a:path w="1281429" h="1221739">
                  <a:moveTo>
                    <a:pt x="1279268" y="1040257"/>
                  </a:moveTo>
                  <a:lnTo>
                    <a:pt x="1274180" y="1040257"/>
                  </a:lnTo>
                  <a:lnTo>
                    <a:pt x="1274172" y="1043940"/>
                  </a:lnTo>
                  <a:lnTo>
                    <a:pt x="1279260" y="1043940"/>
                  </a:lnTo>
                  <a:lnTo>
                    <a:pt x="1279268" y="1040257"/>
                  </a:lnTo>
                  <a:close/>
                </a:path>
                <a:path w="1281429" h="1221739">
                  <a:moveTo>
                    <a:pt x="4023" y="1113790"/>
                  </a:moveTo>
                  <a:lnTo>
                    <a:pt x="109" y="1113790"/>
                  </a:lnTo>
                  <a:lnTo>
                    <a:pt x="107" y="1116330"/>
                  </a:lnTo>
                  <a:lnTo>
                    <a:pt x="4017" y="1116330"/>
                  </a:lnTo>
                  <a:lnTo>
                    <a:pt x="4023" y="1113790"/>
                  </a:lnTo>
                  <a:close/>
                </a:path>
                <a:path w="1281429" h="1221739">
                  <a:moveTo>
                    <a:pt x="1279114" y="1113790"/>
                  </a:moveTo>
                  <a:lnTo>
                    <a:pt x="1274025" y="1113790"/>
                  </a:lnTo>
                  <a:lnTo>
                    <a:pt x="1274020" y="1116330"/>
                  </a:lnTo>
                  <a:lnTo>
                    <a:pt x="1279109" y="1116330"/>
                  </a:lnTo>
                  <a:lnTo>
                    <a:pt x="1279114" y="1113790"/>
                  </a:lnTo>
                  <a:close/>
                </a:path>
                <a:path w="1281429" h="1221739">
                  <a:moveTo>
                    <a:pt x="4017" y="1116330"/>
                  </a:moveTo>
                  <a:lnTo>
                    <a:pt x="107" y="1116330"/>
                  </a:lnTo>
                  <a:lnTo>
                    <a:pt x="103" y="1120140"/>
                  </a:lnTo>
                  <a:lnTo>
                    <a:pt x="4009" y="1120140"/>
                  </a:lnTo>
                  <a:lnTo>
                    <a:pt x="4017" y="1116330"/>
                  </a:lnTo>
                  <a:close/>
                </a:path>
                <a:path w="1281429" h="1221739">
                  <a:moveTo>
                    <a:pt x="1279109" y="1116330"/>
                  </a:moveTo>
                  <a:lnTo>
                    <a:pt x="1274020" y="1116330"/>
                  </a:lnTo>
                  <a:lnTo>
                    <a:pt x="1274012" y="1120140"/>
                  </a:lnTo>
                  <a:lnTo>
                    <a:pt x="1279101" y="1120140"/>
                  </a:lnTo>
                  <a:lnTo>
                    <a:pt x="1279109" y="1116330"/>
                  </a:lnTo>
                  <a:close/>
                </a:path>
                <a:path w="1281429" h="1221739">
                  <a:moveTo>
                    <a:pt x="4009" y="1120140"/>
                  </a:moveTo>
                  <a:lnTo>
                    <a:pt x="103" y="1120140"/>
                  </a:lnTo>
                  <a:lnTo>
                    <a:pt x="100" y="1122680"/>
                  </a:lnTo>
                  <a:lnTo>
                    <a:pt x="4004" y="1122680"/>
                  </a:lnTo>
                  <a:lnTo>
                    <a:pt x="4009" y="1120140"/>
                  </a:lnTo>
                  <a:close/>
                </a:path>
                <a:path w="1281429" h="1221739">
                  <a:moveTo>
                    <a:pt x="1279101" y="1120140"/>
                  </a:moveTo>
                  <a:lnTo>
                    <a:pt x="1274012" y="1120140"/>
                  </a:lnTo>
                  <a:lnTo>
                    <a:pt x="1274007" y="1122680"/>
                  </a:lnTo>
                  <a:lnTo>
                    <a:pt x="1279096" y="1122680"/>
                  </a:lnTo>
                  <a:lnTo>
                    <a:pt x="1279101" y="1120140"/>
                  </a:lnTo>
                  <a:close/>
                </a:path>
                <a:path w="1281429" h="1221739">
                  <a:moveTo>
                    <a:pt x="4004" y="1122680"/>
                  </a:moveTo>
                  <a:lnTo>
                    <a:pt x="100" y="1122680"/>
                  </a:lnTo>
                  <a:lnTo>
                    <a:pt x="96" y="1126490"/>
                  </a:lnTo>
                  <a:lnTo>
                    <a:pt x="3996" y="1126490"/>
                  </a:lnTo>
                  <a:lnTo>
                    <a:pt x="4004" y="1122680"/>
                  </a:lnTo>
                  <a:close/>
                </a:path>
                <a:path w="1281429" h="1221739">
                  <a:moveTo>
                    <a:pt x="1279096" y="1122680"/>
                  </a:moveTo>
                  <a:lnTo>
                    <a:pt x="1274007" y="1122680"/>
                  </a:lnTo>
                  <a:lnTo>
                    <a:pt x="1273999" y="1126490"/>
                  </a:lnTo>
                  <a:lnTo>
                    <a:pt x="1279088" y="1126490"/>
                  </a:lnTo>
                  <a:lnTo>
                    <a:pt x="1279096" y="1122680"/>
                  </a:lnTo>
                  <a:close/>
                </a:path>
                <a:path w="1281429" h="1221739">
                  <a:moveTo>
                    <a:pt x="3996" y="1126490"/>
                  </a:moveTo>
                  <a:lnTo>
                    <a:pt x="96" y="1126490"/>
                  </a:lnTo>
                  <a:lnTo>
                    <a:pt x="87" y="1135380"/>
                  </a:lnTo>
                  <a:lnTo>
                    <a:pt x="3977" y="1135380"/>
                  </a:lnTo>
                  <a:lnTo>
                    <a:pt x="3996" y="1126490"/>
                  </a:lnTo>
                  <a:close/>
                </a:path>
                <a:path w="1281429" h="1221739">
                  <a:moveTo>
                    <a:pt x="1279088" y="1126490"/>
                  </a:moveTo>
                  <a:lnTo>
                    <a:pt x="1273999" y="1126490"/>
                  </a:lnTo>
                  <a:lnTo>
                    <a:pt x="1273980" y="1135380"/>
                  </a:lnTo>
                  <a:lnTo>
                    <a:pt x="1279069" y="1135380"/>
                  </a:lnTo>
                  <a:lnTo>
                    <a:pt x="1279088" y="1126490"/>
                  </a:lnTo>
                  <a:close/>
                </a:path>
                <a:path w="1281429" h="1221739">
                  <a:moveTo>
                    <a:pt x="3977" y="1135380"/>
                  </a:moveTo>
                  <a:lnTo>
                    <a:pt x="87" y="1135380"/>
                  </a:lnTo>
                  <a:lnTo>
                    <a:pt x="70" y="1151890"/>
                  </a:lnTo>
                  <a:lnTo>
                    <a:pt x="3943" y="1151890"/>
                  </a:lnTo>
                  <a:lnTo>
                    <a:pt x="3977" y="1135380"/>
                  </a:lnTo>
                  <a:close/>
                </a:path>
                <a:path w="1281429" h="1221739">
                  <a:moveTo>
                    <a:pt x="1279069" y="1135380"/>
                  </a:moveTo>
                  <a:lnTo>
                    <a:pt x="1273980" y="1135380"/>
                  </a:lnTo>
                  <a:lnTo>
                    <a:pt x="1273945" y="1151890"/>
                  </a:lnTo>
                  <a:lnTo>
                    <a:pt x="1279035" y="1151890"/>
                  </a:lnTo>
                  <a:lnTo>
                    <a:pt x="1279069" y="1135380"/>
                  </a:lnTo>
                  <a:close/>
                </a:path>
                <a:path w="1281429" h="1221739">
                  <a:moveTo>
                    <a:pt x="3943" y="1151890"/>
                  </a:moveTo>
                  <a:lnTo>
                    <a:pt x="70" y="1151890"/>
                  </a:lnTo>
                  <a:lnTo>
                    <a:pt x="67" y="1154430"/>
                  </a:lnTo>
                  <a:lnTo>
                    <a:pt x="3937" y="1154430"/>
                  </a:lnTo>
                  <a:lnTo>
                    <a:pt x="3943" y="1151890"/>
                  </a:lnTo>
                  <a:close/>
                </a:path>
                <a:path w="1281429" h="1221739">
                  <a:moveTo>
                    <a:pt x="1279035" y="1151890"/>
                  </a:moveTo>
                  <a:lnTo>
                    <a:pt x="1273945" y="1151890"/>
                  </a:lnTo>
                  <a:lnTo>
                    <a:pt x="1273940" y="1154430"/>
                  </a:lnTo>
                  <a:lnTo>
                    <a:pt x="1279030" y="1154430"/>
                  </a:lnTo>
                  <a:lnTo>
                    <a:pt x="1279035" y="1151890"/>
                  </a:lnTo>
                  <a:close/>
                </a:path>
                <a:path w="1281429" h="1221739">
                  <a:moveTo>
                    <a:pt x="3937" y="1154430"/>
                  </a:moveTo>
                  <a:lnTo>
                    <a:pt x="67" y="1154430"/>
                  </a:lnTo>
                  <a:lnTo>
                    <a:pt x="60" y="1160780"/>
                  </a:lnTo>
                  <a:lnTo>
                    <a:pt x="3924" y="1160780"/>
                  </a:lnTo>
                  <a:lnTo>
                    <a:pt x="3937" y="1154430"/>
                  </a:lnTo>
                  <a:close/>
                </a:path>
                <a:path w="1281429" h="1221739">
                  <a:moveTo>
                    <a:pt x="1279030" y="1154430"/>
                  </a:moveTo>
                  <a:lnTo>
                    <a:pt x="1273940" y="1154430"/>
                  </a:lnTo>
                  <a:lnTo>
                    <a:pt x="1273927" y="1160780"/>
                  </a:lnTo>
                  <a:lnTo>
                    <a:pt x="1279017" y="1160780"/>
                  </a:lnTo>
                  <a:lnTo>
                    <a:pt x="1279030" y="1154430"/>
                  </a:lnTo>
                  <a:close/>
                </a:path>
                <a:path w="1281429" h="1221739">
                  <a:moveTo>
                    <a:pt x="3924" y="1160780"/>
                  </a:moveTo>
                  <a:lnTo>
                    <a:pt x="60" y="1160780"/>
                  </a:lnTo>
                  <a:lnTo>
                    <a:pt x="56" y="1164590"/>
                  </a:lnTo>
                  <a:lnTo>
                    <a:pt x="3916" y="1164590"/>
                  </a:lnTo>
                  <a:lnTo>
                    <a:pt x="3924" y="1160780"/>
                  </a:lnTo>
                  <a:close/>
                </a:path>
                <a:path w="1281429" h="1221739">
                  <a:moveTo>
                    <a:pt x="1279017" y="1160780"/>
                  </a:moveTo>
                  <a:lnTo>
                    <a:pt x="1273927" y="1160780"/>
                  </a:lnTo>
                  <a:lnTo>
                    <a:pt x="1273919" y="1164590"/>
                  </a:lnTo>
                  <a:lnTo>
                    <a:pt x="1279009" y="1164590"/>
                  </a:lnTo>
                  <a:lnTo>
                    <a:pt x="1279017" y="1160780"/>
                  </a:lnTo>
                  <a:close/>
                </a:path>
                <a:path w="1281429" h="1221739">
                  <a:moveTo>
                    <a:pt x="3916" y="1164590"/>
                  </a:moveTo>
                  <a:lnTo>
                    <a:pt x="56" y="1164590"/>
                  </a:lnTo>
                  <a:lnTo>
                    <a:pt x="50" y="1170940"/>
                  </a:lnTo>
                  <a:lnTo>
                    <a:pt x="3903" y="1170940"/>
                  </a:lnTo>
                  <a:lnTo>
                    <a:pt x="3916" y="1164590"/>
                  </a:lnTo>
                  <a:close/>
                </a:path>
                <a:path w="1281429" h="1221739">
                  <a:moveTo>
                    <a:pt x="1279009" y="1164590"/>
                  </a:moveTo>
                  <a:lnTo>
                    <a:pt x="1273919" y="1164590"/>
                  </a:lnTo>
                  <a:lnTo>
                    <a:pt x="1273905" y="1170940"/>
                  </a:lnTo>
                  <a:lnTo>
                    <a:pt x="1278995" y="1170940"/>
                  </a:lnTo>
                  <a:lnTo>
                    <a:pt x="1279009" y="1164590"/>
                  </a:lnTo>
                  <a:close/>
                </a:path>
                <a:path w="1281429" h="1221739">
                  <a:moveTo>
                    <a:pt x="3903" y="1170940"/>
                  </a:moveTo>
                  <a:lnTo>
                    <a:pt x="50" y="1170940"/>
                  </a:lnTo>
                  <a:lnTo>
                    <a:pt x="47" y="1173480"/>
                  </a:lnTo>
                  <a:lnTo>
                    <a:pt x="3897" y="1173480"/>
                  </a:lnTo>
                  <a:lnTo>
                    <a:pt x="3903" y="1170940"/>
                  </a:lnTo>
                  <a:close/>
                </a:path>
                <a:path w="1281429" h="1221739">
                  <a:moveTo>
                    <a:pt x="1278995" y="1170940"/>
                  </a:moveTo>
                  <a:lnTo>
                    <a:pt x="1273905" y="1170940"/>
                  </a:lnTo>
                  <a:lnTo>
                    <a:pt x="1273900" y="1173480"/>
                  </a:lnTo>
                  <a:lnTo>
                    <a:pt x="1278990" y="1173480"/>
                  </a:lnTo>
                  <a:lnTo>
                    <a:pt x="1278995" y="1170940"/>
                  </a:lnTo>
                  <a:close/>
                </a:path>
                <a:path w="1281429" h="1221739">
                  <a:moveTo>
                    <a:pt x="3897" y="1173480"/>
                  </a:moveTo>
                  <a:lnTo>
                    <a:pt x="47" y="1173480"/>
                  </a:lnTo>
                  <a:lnTo>
                    <a:pt x="41" y="1179830"/>
                  </a:lnTo>
                  <a:lnTo>
                    <a:pt x="3884" y="1179830"/>
                  </a:lnTo>
                  <a:lnTo>
                    <a:pt x="3897" y="1173480"/>
                  </a:lnTo>
                  <a:close/>
                </a:path>
                <a:path w="1281429" h="1221739">
                  <a:moveTo>
                    <a:pt x="1278990" y="1173480"/>
                  </a:moveTo>
                  <a:lnTo>
                    <a:pt x="1273900" y="1173480"/>
                  </a:lnTo>
                  <a:lnTo>
                    <a:pt x="1273887" y="1179830"/>
                  </a:lnTo>
                  <a:lnTo>
                    <a:pt x="1278977" y="1179830"/>
                  </a:lnTo>
                  <a:lnTo>
                    <a:pt x="1278990" y="1173480"/>
                  </a:lnTo>
                  <a:close/>
                </a:path>
                <a:path w="1281429" h="1221739">
                  <a:moveTo>
                    <a:pt x="3884" y="1179830"/>
                  </a:moveTo>
                  <a:lnTo>
                    <a:pt x="41" y="1179830"/>
                  </a:lnTo>
                  <a:lnTo>
                    <a:pt x="37" y="1183640"/>
                  </a:lnTo>
                  <a:lnTo>
                    <a:pt x="3876" y="1183640"/>
                  </a:lnTo>
                  <a:lnTo>
                    <a:pt x="3884" y="1179830"/>
                  </a:lnTo>
                  <a:close/>
                </a:path>
                <a:path w="1281429" h="1221739">
                  <a:moveTo>
                    <a:pt x="1278977" y="1179830"/>
                  </a:moveTo>
                  <a:lnTo>
                    <a:pt x="1273887" y="1179830"/>
                  </a:lnTo>
                  <a:lnTo>
                    <a:pt x="1273879" y="1183640"/>
                  </a:lnTo>
                  <a:lnTo>
                    <a:pt x="1278969" y="1183640"/>
                  </a:lnTo>
                  <a:lnTo>
                    <a:pt x="1278977" y="1179830"/>
                  </a:lnTo>
                  <a:close/>
                </a:path>
                <a:path w="1281429" h="1221739">
                  <a:moveTo>
                    <a:pt x="3876" y="1183640"/>
                  </a:moveTo>
                  <a:lnTo>
                    <a:pt x="37" y="1183640"/>
                  </a:lnTo>
                  <a:lnTo>
                    <a:pt x="27" y="1192530"/>
                  </a:lnTo>
                  <a:lnTo>
                    <a:pt x="3857" y="1192530"/>
                  </a:lnTo>
                  <a:lnTo>
                    <a:pt x="3876" y="1183640"/>
                  </a:lnTo>
                  <a:close/>
                </a:path>
                <a:path w="1281429" h="1221739">
                  <a:moveTo>
                    <a:pt x="1278969" y="1183640"/>
                  </a:moveTo>
                  <a:lnTo>
                    <a:pt x="1273879" y="1183640"/>
                  </a:lnTo>
                  <a:lnTo>
                    <a:pt x="1273860" y="1192530"/>
                  </a:lnTo>
                  <a:lnTo>
                    <a:pt x="1278950" y="1192530"/>
                  </a:lnTo>
                  <a:lnTo>
                    <a:pt x="1278969" y="1183640"/>
                  </a:lnTo>
                  <a:close/>
                </a:path>
                <a:path w="1281429" h="1221739">
                  <a:moveTo>
                    <a:pt x="3857" y="1192530"/>
                  </a:moveTo>
                  <a:lnTo>
                    <a:pt x="27" y="1192530"/>
                  </a:lnTo>
                  <a:lnTo>
                    <a:pt x="21" y="1198880"/>
                  </a:lnTo>
                  <a:lnTo>
                    <a:pt x="3844" y="1198880"/>
                  </a:lnTo>
                  <a:lnTo>
                    <a:pt x="3857" y="1192530"/>
                  </a:lnTo>
                  <a:close/>
                </a:path>
                <a:path w="1281429" h="1221739">
                  <a:moveTo>
                    <a:pt x="1278950" y="1192530"/>
                  </a:moveTo>
                  <a:lnTo>
                    <a:pt x="1273860" y="1192530"/>
                  </a:lnTo>
                  <a:lnTo>
                    <a:pt x="1273847" y="1198880"/>
                  </a:lnTo>
                  <a:lnTo>
                    <a:pt x="1278937" y="1198880"/>
                  </a:lnTo>
                  <a:lnTo>
                    <a:pt x="1278950" y="1192530"/>
                  </a:lnTo>
                  <a:close/>
                </a:path>
                <a:path w="1281429" h="1221739">
                  <a:moveTo>
                    <a:pt x="3844" y="1198880"/>
                  </a:moveTo>
                  <a:lnTo>
                    <a:pt x="21" y="1198880"/>
                  </a:lnTo>
                  <a:lnTo>
                    <a:pt x="10" y="1209040"/>
                  </a:lnTo>
                  <a:lnTo>
                    <a:pt x="3823" y="1209040"/>
                  </a:lnTo>
                  <a:lnTo>
                    <a:pt x="3844" y="1198880"/>
                  </a:lnTo>
                  <a:close/>
                </a:path>
                <a:path w="1281429" h="1221739">
                  <a:moveTo>
                    <a:pt x="1278937" y="1198880"/>
                  </a:moveTo>
                  <a:lnTo>
                    <a:pt x="1273847" y="1198880"/>
                  </a:lnTo>
                  <a:lnTo>
                    <a:pt x="1273825" y="1209040"/>
                  </a:lnTo>
                  <a:lnTo>
                    <a:pt x="1278916" y="1209040"/>
                  </a:lnTo>
                  <a:lnTo>
                    <a:pt x="1278937" y="1198880"/>
                  </a:lnTo>
                  <a:close/>
                </a:path>
                <a:path w="1281429" h="1221739">
                  <a:moveTo>
                    <a:pt x="3823" y="1209040"/>
                  </a:moveTo>
                  <a:lnTo>
                    <a:pt x="10" y="1209040"/>
                  </a:lnTo>
                  <a:lnTo>
                    <a:pt x="7" y="1211580"/>
                  </a:lnTo>
                  <a:lnTo>
                    <a:pt x="3817" y="1211580"/>
                  </a:lnTo>
                  <a:lnTo>
                    <a:pt x="3823" y="1209040"/>
                  </a:lnTo>
                  <a:close/>
                </a:path>
                <a:path w="1281429" h="1221739">
                  <a:moveTo>
                    <a:pt x="1278916" y="1209040"/>
                  </a:moveTo>
                  <a:lnTo>
                    <a:pt x="1273825" y="1209040"/>
                  </a:lnTo>
                  <a:lnTo>
                    <a:pt x="1273820" y="1211580"/>
                  </a:lnTo>
                  <a:lnTo>
                    <a:pt x="1278911" y="1211580"/>
                  </a:lnTo>
                  <a:lnTo>
                    <a:pt x="1278916" y="1209040"/>
                  </a:lnTo>
                  <a:close/>
                </a:path>
                <a:path w="1281429" h="1221739">
                  <a:moveTo>
                    <a:pt x="3817" y="1211580"/>
                  </a:moveTo>
                  <a:lnTo>
                    <a:pt x="7" y="1211580"/>
                  </a:lnTo>
                  <a:lnTo>
                    <a:pt x="1" y="1217930"/>
                  </a:lnTo>
                  <a:lnTo>
                    <a:pt x="1278897" y="1217930"/>
                  </a:lnTo>
                  <a:lnTo>
                    <a:pt x="1278900" y="1216660"/>
                  </a:lnTo>
                  <a:lnTo>
                    <a:pt x="3810" y="1215390"/>
                  </a:lnTo>
                  <a:lnTo>
                    <a:pt x="3817" y="1211580"/>
                  </a:lnTo>
                  <a:close/>
                </a:path>
                <a:path w="1281429" h="1221739">
                  <a:moveTo>
                    <a:pt x="1278911" y="1211580"/>
                  </a:moveTo>
                  <a:lnTo>
                    <a:pt x="1273820" y="1211580"/>
                  </a:lnTo>
                  <a:lnTo>
                    <a:pt x="1273810" y="1216660"/>
                  </a:lnTo>
                  <a:lnTo>
                    <a:pt x="1278900" y="1216660"/>
                  </a:lnTo>
                  <a:lnTo>
                    <a:pt x="1278911" y="1211580"/>
                  </a:lnTo>
                  <a:close/>
                </a:path>
                <a:path w="1281429" h="1221739">
                  <a:moveTo>
                    <a:pt x="1278897" y="1217930"/>
                  </a:moveTo>
                  <a:lnTo>
                    <a:pt x="1" y="1217930"/>
                  </a:lnTo>
                  <a:lnTo>
                    <a:pt x="0" y="1219200"/>
                  </a:lnTo>
                  <a:lnTo>
                    <a:pt x="1278890" y="1221740"/>
                  </a:lnTo>
                  <a:lnTo>
                    <a:pt x="1278897" y="1217930"/>
                  </a:lnTo>
                  <a:close/>
                </a:path>
              </a:pathLst>
            </a:custGeom>
            <a:solidFill>
              <a:srgbClr val="1955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5527040" y="4613910"/>
              <a:ext cx="1272540" cy="1211580"/>
            </a:xfrm>
            <a:custGeom>
              <a:avLst/>
              <a:gdLst/>
              <a:ahLst/>
              <a:cxnLst/>
              <a:rect l="l" t="t" r="r" b="b"/>
              <a:pathLst>
                <a:path w="1272540" h="1211579">
                  <a:moveTo>
                    <a:pt x="2539" y="0"/>
                  </a:moveTo>
                  <a:lnTo>
                    <a:pt x="2516" y="11429"/>
                  </a:lnTo>
                  <a:lnTo>
                    <a:pt x="7603" y="11429"/>
                  </a:lnTo>
                  <a:lnTo>
                    <a:pt x="7620" y="3810"/>
                  </a:lnTo>
                  <a:lnTo>
                    <a:pt x="1272534" y="3810"/>
                  </a:lnTo>
                  <a:lnTo>
                    <a:pt x="1272540" y="1270"/>
                  </a:lnTo>
                  <a:lnTo>
                    <a:pt x="2539" y="0"/>
                  </a:lnTo>
                  <a:close/>
                </a:path>
                <a:path w="1272540" h="1211579">
                  <a:moveTo>
                    <a:pt x="1272534" y="3810"/>
                  </a:moveTo>
                  <a:lnTo>
                    <a:pt x="7620" y="3810"/>
                  </a:lnTo>
                  <a:lnTo>
                    <a:pt x="1267460" y="6350"/>
                  </a:lnTo>
                  <a:lnTo>
                    <a:pt x="1267454" y="11429"/>
                  </a:lnTo>
                  <a:lnTo>
                    <a:pt x="1272518" y="11429"/>
                  </a:lnTo>
                  <a:lnTo>
                    <a:pt x="1272534" y="3810"/>
                  </a:lnTo>
                  <a:close/>
                </a:path>
                <a:path w="1272540" h="1211579">
                  <a:moveTo>
                    <a:pt x="7603" y="11430"/>
                  </a:moveTo>
                  <a:lnTo>
                    <a:pt x="2516" y="11430"/>
                  </a:lnTo>
                  <a:lnTo>
                    <a:pt x="2489" y="24129"/>
                  </a:lnTo>
                  <a:lnTo>
                    <a:pt x="7577" y="24129"/>
                  </a:lnTo>
                  <a:lnTo>
                    <a:pt x="7603" y="11430"/>
                  </a:lnTo>
                  <a:close/>
                </a:path>
                <a:path w="1272540" h="1211579">
                  <a:moveTo>
                    <a:pt x="1272518" y="11430"/>
                  </a:moveTo>
                  <a:lnTo>
                    <a:pt x="1267454" y="11430"/>
                  </a:lnTo>
                  <a:lnTo>
                    <a:pt x="1267441" y="24129"/>
                  </a:lnTo>
                  <a:lnTo>
                    <a:pt x="1272492" y="24129"/>
                  </a:lnTo>
                  <a:lnTo>
                    <a:pt x="1272518" y="11430"/>
                  </a:lnTo>
                  <a:close/>
                </a:path>
                <a:path w="1272540" h="1211579">
                  <a:moveTo>
                    <a:pt x="7577" y="24130"/>
                  </a:moveTo>
                  <a:lnTo>
                    <a:pt x="2489" y="24130"/>
                  </a:lnTo>
                  <a:lnTo>
                    <a:pt x="2462" y="36829"/>
                  </a:lnTo>
                  <a:lnTo>
                    <a:pt x="7550" y="36829"/>
                  </a:lnTo>
                  <a:lnTo>
                    <a:pt x="7577" y="24130"/>
                  </a:lnTo>
                  <a:close/>
                </a:path>
                <a:path w="1272540" h="1211579">
                  <a:moveTo>
                    <a:pt x="1272492" y="24130"/>
                  </a:moveTo>
                  <a:lnTo>
                    <a:pt x="1267441" y="24130"/>
                  </a:lnTo>
                  <a:lnTo>
                    <a:pt x="1267427" y="36829"/>
                  </a:lnTo>
                  <a:lnTo>
                    <a:pt x="1272465" y="36829"/>
                  </a:lnTo>
                  <a:lnTo>
                    <a:pt x="1272492" y="24130"/>
                  </a:lnTo>
                  <a:close/>
                </a:path>
                <a:path w="1272540" h="1211579">
                  <a:moveTo>
                    <a:pt x="7550" y="36830"/>
                  </a:moveTo>
                  <a:lnTo>
                    <a:pt x="2462" y="36830"/>
                  </a:lnTo>
                  <a:lnTo>
                    <a:pt x="2409" y="62229"/>
                  </a:lnTo>
                  <a:lnTo>
                    <a:pt x="7496" y="62229"/>
                  </a:lnTo>
                  <a:lnTo>
                    <a:pt x="7550" y="36830"/>
                  </a:lnTo>
                  <a:close/>
                </a:path>
                <a:path w="1272540" h="1211579">
                  <a:moveTo>
                    <a:pt x="1272465" y="36830"/>
                  </a:moveTo>
                  <a:lnTo>
                    <a:pt x="1267427" y="36830"/>
                  </a:lnTo>
                  <a:lnTo>
                    <a:pt x="1267400" y="62229"/>
                  </a:lnTo>
                  <a:lnTo>
                    <a:pt x="1272412" y="62229"/>
                  </a:lnTo>
                  <a:lnTo>
                    <a:pt x="1272465" y="36830"/>
                  </a:lnTo>
                  <a:close/>
                </a:path>
                <a:path w="1272540" h="1211579">
                  <a:moveTo>
                    <a:pt x="7496" y="62230"/>
                  </a:moveTo>
                  <a:lnTo>
                    <a:pt x="2409" y="62230"/>
                  </a:lnTo>
                  <a:lnTo>
                    <a:pt x="2382" y="74929"/>
                  </a:lnTo>
                  <a:lnTo>
                    <a:pt x="7469" y="74929"/>
                  </a:lnTo>
                  <a:lnTo>
                    <a:pt x="7496" y="62230"/>
                  </a:lnTo>
                  <a:close/>
                </a:path>
                <a:path w="1272540" h="1211579">
                  <a:moveTo>
                    <a:pt x="1272412" y="62230"/>
                  </a:moveTo>
                  <a:lnTo>
                    <a:pt x="1267400" y="62230"/>
                  </a:lnTo>
                  <a:lnTo>
                    <a:pt x="1267387" y="74929"/>
                  </a:lnTo>
                  <a:lnTo>
                    <a:pt x="1272385" y="74929"/>
                  </a:lnTo>
                  <a:lnTo>
                    <a:pt x="1272412" y="62230"/>
                  </a:lnTo>
                  <a:close/>
                </a:path>
                <a:path w="1272540" h="1211579">
                  <a:moveTo>
                    <a:pt x="7469" y="74930"/>
                  </a:moveTo>
                  <a:lnTo>
                    <a:pt x="2382" y="74930"/>
                  </a:lnTo>
                  <a:lnTo>
                    <a:pt x="2369" y="81279"/>
                  </a:lnTo>
                  <a:lnTo>
                    <a:pt x="7456" y="81279"/>
                  </a:lnTo>
                  <a:lnTo>
                    <a:pt x="7469" y="74930"/>
                  </a:lnTo>
                  <a:close/>
                </a:path>
                <a:path w="1272540" h="1211579">
                  <a:moveTo>
                    <a:pt x="1272385" y="74930"/>
                  </a:moveTo>
                  <a:lnTo>
                    <a:pt x="1267387" y="74930"/>
                  </a:lnTo>
                  <a:lnTo>
                    <a:pt x="1267380" y="81279"/>
                  </a:lnTo>
                  <a:lnTo>
                    <a:pt x="1272372" y="81279"/>
                  </a:lnTo>
                  <a:lnTo>
                    <a:pt x="1272385" y="74930"/>
                  </a:lnTo>
                  <a:close/>
                </a:path>
                <a:path w="1272540" h="1211579">
                  <a:moveTo>
                    <a:pt x="7456" y="81280"/>
                  </a:moveTo>
                  <a:lnTo>
                    <a:pt x="2369" y="81280"/>
                  </a:lnTo>
                  <a:lnTo>
                    <a:pt x="2356" y="87629"/>
                  </a:lnTo>
                  <a:lnTo>
                    <a:pt x="7442" y="87629"/>
                  </a:lnTo>
                  <a:lnTo>
                    <a:pt x="7456" y="81280"/>
                  </a:lnTo>
                  <a:close/>
                </a:path>
                <a:path w="1272540" h="1211579">
                  <a:moveTo>
                    <a:pt x="1272372" y="81280"/>
                  </a:moveTo>
                  <a:lnTo>
                    <a:pt x="1267380" y="81280"/>
                  </a:lnTo>
                  <a:lnTo>
                    <a:pt x="1267374" y="87629"/>
                  </a:lnTo>
                  <a:lnTo>
                    <a:pt x="1272358" y="87629"/>
                  </a:lnTo>
                  <a:lnTo>
                    <a:pt x="1272372" y="81280"/>
                  </a:lnTo>
                  <a:close/>
                </a:path>
                <a:path w="1272540" h="1211579">
                  <a:moveTo>
                    <a:pt x="7442" y="87630"/>
                  </a:moveTo>
                  <a:lnTo>
                    <a:pt x="2356" y="87630"/>
                  </a:lnTo>
                  <a:lnTo>
                    <a:pt x="2342" y="93979"/>
                  </a:lnTo>
                  <a:lnTo>
                    <a:pt x="7429" y="93979"/>
                  </a:lnTo>
                  <a:lnTo>
                    <a:pt x="7442" y="87630"/>
                  </a:lnTo>
                  <a:close/>
                </a:path>
                <a:path w="1272540" h="1211579">
                  <a:moveTo>
                    <a:pt x="1272358" y="87630"/>
                  </a:moveTo>
                  <a:lnTo>
                    <a:pt x="1267374" y="87630"/>
                  </a:lnTo>
                  <a:lnTo>
                    <a:pt x="1267367" y="93979"/>
                  </a:lnTo>
                  <a:lnTo>
                    <a:pt x="1272345" y="93979"/>
                  </a:lnTo>
                  <a:lnTo>
                    <a:pt x="1272358" y="87630"/>
                  </a:lnTo>
                  <a:close/>
                </a:path>
                <a:path w="1272540" h="1211579">
                  <a:moveTo>
                    <a:pt x="7429" y="93980"/>
                  </a:moveTo>
                  <a:lnTo>
                    <a:pt x="2342" y="93980"/>
                  </a:lnTo>
                  <a:lnTo>
                    <a:pt x="2329" y="100329"/>
                  </a:lnTo>
                  <a:lnTo>
                    <a:pt x="7415" y="100329"/>
                  </a:lnTo>
                  <a:lnTo>
                    <a:pt x="7429" y="93980"/>
                  </a:lnTo>
                  <a:close/>
                </a:path>
                <a:path w="1272540" h="1211579">
                  <a:moveTo>
                    <a:pt x="1272345" y="93980"/>
                  </a:moveTo>
                  <a:lnTo>
                    <a:pt x="1267367" y="93980"/>
                  </a:lnTo>
                  <a:lnTo>
                    <a:pt x="1267360" y="100329"/>
                  </a:lnTo>
                  <a:lnTo>
                    <a:pt x="1272332" y="100329"/>
                  </a:lnTo>
                  <a:lnTo>
                    <a:pt x="1272345" y="93980"/>
                  </a:lnTo>
                  <a:close/>
                </a:path>
                <a:path w="1272540" h="1211579">
                  <a:moveTo>
                    <a:pt x="7415" y="100330"/>
                  </a:moveTo>
                  <a:lnTo>
                    <a:pt x="2329" y="100330"/>
                  </a:lnTo>
                  <a:lnTo>
                    <a:pt x="2289" y="119379"/>
                  </a:lnTo>
                  <a:lnTo>
                    <a:pt x="7375" y="119379"/>
                  </a:lnTo>
                  <a:lnTo>
                    <a:pt x="7415" y="100330"/>
                  </a:lnTo>
                  <a:close/>
                </a:path>
                <a:path w="1272540" h="1211579">
                  <a:moveTo>
                    <a:pt x="1272332" y="100330"/>
                  </a:moveTo>
                  <a:lnTo>
                    <a:pt x="1267360" y="100330"/>
                  </a:lnTo>
                  <a:lnTo>
                    <a:pt x="1267340" y="119379"/>
                  </a:lnTo>
                  <a:lnTo>
                    <a:pt x="1272292" y="119379"/>
                  </a:lnTo>
                  <a:lnTo>
                    <a:pt x="1272332" y="100330"/>
                  </a:lnTo>
                  <a:close/>
                </a:path>
                <a:path w="1272540" h="1211579">
                  <a:moveTo>
                    <a:pt x="7375" y="119380"/>
                  </a:moveTo>
                  <a:lnTo>
                    <a:pt x="2289" y="119380"/>
                  </a:lnTo>
                  <a:lnTo>
                    <a:pt x="2276" y="125729"/>
                  </a:lnTo>
                  <a:lnTo>
                    <a:pt x="7362" y="125729"/>
                  </a:lnTo>
                  <a:lnTo>
                    <a:pt x="7375" y="119380"/>
                  </a:lnTo>
                  <a:close/>
                </a:path>
                <a:path w="1272540" h="1211579">
                  <a:moveTo>
                    <a:pt x="1272292" y="119380"/>
                  </a:moveTo>
                  <a:lnTo>
                    <a:pt x="1267340" y="119380"/>
                  </a:lnTo>
                  <a:lnTo>
                    <a:pt x="1267333" y="125729"/>
                  </a:lnTo>
                  <a:lnTo>
                    <a:pt x="1272278" y="125729"/>
                  </a:lnTo>
                  <a:lnTo>
                    <a:pt x="1272292" y="119380"/>
                  </a:lnTo>
                  <a:close/>
                </a:path>
                <a:path w="1272540" h="1211579">
                  <a:moveTo>
                    <a:pt x="7362" y="125730"/>
                  </a:moveTo>
                  <a:lnTo>
                    <a:pt x="2276" y="125730"/>
                  </a:lnTo>
                  <a:lnTo>
                    <a:pt x="2262" y="132079"/>
                  </a:lnTo>
                  <a:lnTo>
                    <a:pt x="7348" y="132079"/>
                  </a:lnTo>
                  <a:lnTo>
                    <a:pt x="7362" y="125730"/>
                  </a:lnTo>
                  <a:close/>
                </a:path>
                <a:path w="1272540" h="1211579">
                  <a:moveTo>
                    <a:pt x="1272278" y="125730"/>
                  </a:moveTo>
                  <a:lnTo>
                    <a:pt x="1267333" y="125730"/>
                  </a:lnTo>
                  <a:lnTo>
                    <a:pt x="1267327" y="132079"/>
                  </a:lnTo>
                  <a:lnTo>
                    <a:pt x="1272265" y="132079"/>
                  </a:lnTo>
                  <a:lnTo>
                    <a:pt x="1272278" y="125730"/>
                  </a:lnTo>
                  <a:close/>
                </a:path>
                <a:path w="1272540" h="1211579">
                  <a:moveTo>
                    <a:pt x="7348" y="132080"/>
                  </a:moveTo>
                  <a:lnTo>
                    <a:pt x="2262" y="132080"/>
                  </a:lnTo>
                  <a:lnTo>
                    <a:pt x="2252" y="137159"/>
                  </a:lnTo>
                  <a:lnTo>
                    <a:pt x="7338" y="137159"/>
                  </a:lnTo>
                  <a:lnTo>
                    <a:pt x="7348" y="132080"/>
                  </a:lnTo>
                  <a:close/>
                </a:path>
                <a:path w="1272540" h="1211579">
                  <a:moveTo>
                    <a:pt x="1272265" y="132080"/>
                  </a:moveTo>
                  <a:lnTo>
                    <a:pt x="1267327" y="132080"/>
                  </a:lnTo>
                  <a:lnTo>
                    <a:pt x="1267321" y="137159"/>
                  </a:lnTo>
                  <a:lnTo>
                    <a:pt x="1272254" y="137159"/>
                  </a:lnTo>
                  <a:lnTo>
                    <a:pt x="1272265" y="132080"/>
                  </a:lnTo>
                  <a:close/>
                </a:path>
                <a:path w="1272540" h="1211579">
                  <a:moveTo>
                    <a:pt x="7338" y="137160"/>
                  </a:moveTo>
                  <a:lnTo>
                    <a:pt x="2252" y="137160"/>
                  </a:lnTo>
                  <a:lnTo>
                    <a:pt x="2225" y="149859"/>
                  </a:lnTo>
                  <a:lnTo>
                    <a:pt x="7311" y="149859"/>
                  </a:lnTo>
                  <a:lnTo>
                    <a:pt x="7338" y="137160"/>
                  </a:lnTo>
                  <a:close/>
                </a:path>
                <a:path w="1272540" h="1211579">
                  <a:moveTo>
                    <a:pt x="1272254" y="137160"/>
                  </a:moveTo>
                  <a:lnTo>
                    <a:pt x="1267321" y="137160"/>
                  </a:lnTo>
                  <a:lnTo>
                    <a:pt x="1267308" y="149859"/>
                  </a:lnTo>
                  <a:lnTo>
                    <a:pt x="1272228" y="149859"/>
                  </a:lnTo>
                  <a:lnTo>
                    <a:pt x="1272254" y="137160"/>
                  </a:lnTo>
                  <a:close/>
                </a:path>
                <a:path w="1272540" h="1211579">
                  <a:moveTo>
                    <a:pt x="7311" y="149860"/>
                  </a:moveTo>
                  <a:lnTo>
                    <a:pt x="2225" y="149860"/>
                  </a:lnTo>
                  <a:lnTo>
                    <a:pt x="2212" y="156209"/>
                  </a:lnTo>
                  <a:lnTo>
                    <a:pt x="7297" y="156209"/>
                  </a:lnTo>
                  <a:lnTo>
                    <a:pt x="7311" y="149860"/>
                  </a:lnTo>
                  <a:close/>
                </a:path>
                <a:path w="1272540" h="1211579">
                  <a:moveTo>
                    <a:pt x="1272228" y="149860"/>
                  </a:moveTo>
                  <a:lnTo>
                    <a:pt x="1267308" y="149860"/>
                  </a:lnTo>
                  <a:lnTo>
                    <a:pt x="1267301" y="156209"/>
                  </a:lnTo>
                  <a:lnTo>
                    <a:pt x="1272214" y="156209"/>
                  </a:lnTo>
                  <a:lnTo>
                    <a:pt x="1272228" y="149860"/>
                  </a:lnTo>
                  <a:close/>
                </a:path>
                <a:path w="1272540" h="1211579">
                  <a:moveTo>
                    <a:pt x="7297" y="156210"/>
                  </a:moveTo>
                  <a:lnTo>
                    <a:pt x="2212" y="156210"/>
                  </a:lnTo>
                  <a:lnTo>
                    <a:pt x="2198" y="162559"/>
                  </a:lnTo>
                  <a:lnTo>
                    <a:pt x="7284" y="162559"/>
                  </a:lnTo>
                  <a:lnTo>
                    <a:pt x="7297" y="156210"/>
                  </a:lnTo>
                  <a:close/>
                </a:path>
                <a:path w="1272540" h="1211579">
                  <a:moveTo>
                    <a:pt x="1272214" y="156210"/>
                  </a:moveTo>
                  <a:lnTo>
                    <a:pt x="1267301" y="156210"/>
                  </a:lnTo>
                  <a:lnTo>
                    <a:pt x="1267294" y="162559"/>
                  </a:lnTo>
                  <a:lnTo>
                    <a:pt x="1272201" y="162559"/>
                  </a:lnTo>
                  <a:lnTo>
                    <a:pt x="1272214" y="156210"/>
                  </a:lnTo>
                  <a:close/>
                </a:path>
                <a:path w="1272540" h="1211579">
                  <a:moveTo>
                    <a:pt x="7284" y="162560"/>
                  </a:moveTo>
                  <a:lnTo>
                    <a:pt x="2198" y="162560"/>
                  </a:lnTo>
                  <a:lnTo>
                    <a:pt x="2185" y="168909"/>
                  </a:lnTo>
                  <a:lnTo>
                    <a:pt x="7270" y="168909"/>
                  </a:lnTo>
                  <a:lnTo>
                    <a:pt x="7284" y="162560"/>
                  </a:lnTo>
                  <a:close/>
                </a:path>
                <a:path w="1272540" h="1211579">
                  <a:moveTo>
                    <a:pt x="1272201" y="162560"/>
                  </a:moveTo>
                  <a:lnTo>
                    <a:pt x="1267294" y="162560"/>
                  </a:lnTo>
                  <a:lnTo>
                    <a:pt x="1267288" y="168909"/>
                  </a:lnTo>
                  <a:lnTo>
                    <a:pt x="1272188" y="168909"/>
                  </a:lnTo>
                  <a:lnTo>
                    <a:pt x="1272201" y="162560"/>
                  </a:lnTo>
                  <a:close/>
                </a:path>
                <a:path w="1272540" h="1211579">
                  <a:moveTo>
                    <a:pt x="7270" y="168910"/>
                  </a:moveTo>
                  <a:lnTo>
                    <a:pt x="2185" y="168910"/>
                  </a:lnTo>
                  <a:lnTo>
                    <a:pt x="2169" y="176529"/>
                  </a:lnTo>
                  <a:lnTo>
                    <a:pt x="7254" y="176529"/>
                  </a:lnTo>
                  <a:lnTo>
                    <a:pt x="7270" y="168910"/>
                  </a:lnTo>
                  <a:close/>
                </a:path>
                <a:path w="1272540" h="1211579">
                  <a:moveTo>
                    <a:pt x="1272188" y="168910"/>
                  </a:moveTo>
                  <a:lnTo>
                    <a:pt x="1267288" y="168910"/>
                  </a:lnTo>
                  <a:lnTo>
                    <a:pt x="1267280" y="176529"/>
                  </a:lnTo>
                  <a:lnTo>
                    <a:pt x="1272172" y="176529"/>
                  </a:lnTo>
                  <a:lnTo>
                    <a:pt x="1272188" y="168910"/>
                  </a:lnTo>
                  <a:close/>
                </a:path>
                <a:path w="1272540" h="1211579">
                  <a:moveTo>
                    <a:pt x="7254" y="176530"/>
                  </a:moveTo>
                  <a:lnTo>
                    <a:pt x="2169" y="176530"/>
                  </a:lnTo>
                  <a:lnTo>
                    <a:pt x="2142" y="189229"/>
                  </a:lnTo>
                  <a:lnTo>
                    <a:pt x="7227" y="189229"/>
                  </a:lnTo>
                  <a:lnTo>
                    <a:pt x="7254" y="176530"/>
                  </a:lnTo>
                  <a:close/>
                </a:path>
                <a:path w="1272540" h="1211579">
                  <a:moveTo>
                    <a:pt x="1272172" y="176530"/>
                  </a:moveTo>
                  <a:lnTo>
                    <a:pt x="1267280" y="176530"/>
                  </a:lnTo>
                  <a:lnTo>
                    <a:pt x="1267266" y="189229"/>
                  </a:lnTo>
                  <a:lnTo>
                    <a:pt x="1272145" y="189229"/>
                  </a:lnTo>
                  <a:lnTo>
                    <a:pt x="1272172" y="176530"/>
                  </a:lnTo>
                  <a:close/>
                </a:path>
                <a:path w="1272540" h="1211579">
                  <a:moveTo>
                    <a:pt x="7227" y="189230"/>
                  </a:moveTo>
                  <a:lnTo>
                    <a:pt x="2142" y="189230"/>
                  </a:lnTo>
                  <a:lnTo>
                    <a:pt x="2132" y="194309"/>
                  </a:lnTo>
                  <a:lnTo>
                    <a:pt x="7217" y="194309"/>
                  </a:lnTo>
                  <a:lnTo>
                    <a:pt x="7227" y="189230"/>
                  </a:lnTo>
                  <a:close/>
                </a:path>
                <a:path w="1272540" h="1211579">
                  <a:moveTo>
                    <a:pt x="1272145" y="189230"/>
                  </a:moveTo>
                  <a:lnTo>
                    <a:pt x="1267266" y="189230"/>
                  </a:lnTo>
                  <a:lnTo>
                    <a:pt x="1267261" y="194309"/>
                  </a:lnTo>
                  <a:lnTo>
                    <a:pt x="1272134" y="194309"/>
                  </a:lnTo>
                  <a:lnTo>
                    <a:pt x="1272145" y="189230"/>
                  </a:lnTo>
                  <a:close/>
                </a:path>
                <a:path w="1272540" h="1211579">
                  <a:moveTo>
                    <a:pt x="7217" y="194310"/>
                  </a:moveTo>
                  <a:lnTo>
                    <a:pt x="2132" y="194310"/>
                  </a:lnTo>
                  <a:lnTo>
                    <a:pt x="2116" y="201929"/>
                  </a:lnTo>
                  <a:lnTo>
                    <a:pt x="7201" y="201929"/>
                  </a:lnTo>
                  <a:lnTo>
                    <a:pt x="7217" y="194310"/>
                  </a:lnTo>
                  <a:close/>
                </a:path>
                <a:path w="1272540" h="1211579">
                  <a:moveTo>
                    <a:pt x="1272134" y="194310"/>
                  </a:moveTo>
                  <a:lnTo>
                    <a:pt x="1267261" y="194310"/>
                  </a:lnTo>
                  <a:lnTo>
                    <a:pt x="1267253" y="201929"/>
                  </a:lnTo>
                  <a:lnTo>
                    <a:pt x="1272118" y="201929"/>
                  </a:lnTo>
                  <a:lnTo>
                    <a:pt x="1272134" y="194310"/>
                  </a:lnTo>
                  <a:close/>
                </a:path>
                <a:path w="1272540" h="1211579">
                  <a:moveTo>
                    <a:pt x="7201" y="201930"/>
                  </a:moveTo>
                  <a:lnTo>
                    <a:pt x="2116" y="201930"/>
                  </a:lnTo>
                  <a:lnTo>
                    <a:pt x="2105" y="207009"/>
                  </a:lnTo>
                  <a:lnTo>
                    <a:pt x="7190" y="207009"/>
                  </a:lnTo>
                  <a:lnTo>
                    <a:pt x="7201" y="201930"/>
                  </a:lnTo>
                  <a:close/>
                </a:path>
                <a:path w="1272540" h="1211579">
                  <a:moveTo>
                    <a:pt x="1272118" y="201930"/>
                  </a:moveTo>
                  <a:lnTo>
                    <a:pt x="1267253" y="201930"/>
                  </a:lnTo>
                  <a:lnTo>
                    <a:pt x="1267247" y="207009"/>
                  </a:lnTo>
                  <a:lnTo>
                    <a:pt x="1272108" y="207009"/>
                  </a:lnTo>
                  <a:lnTo>
                    <a:pt x="1272118" y="201930"/>
                  </a:lnTo>
                  <a:close/>
                </a:path>
                <a:path w="1272540" h="1211579">
                  <a:moveTo>
                    <a:pt x="7190" y="207010"/>
                  </a:moveTo>
                  <a:lnTo>
                    <a:pt x="2105" y="207010"/>
                  </a:lnTo>
                  <a:lnTo>
                    <a:pt x="2089" y="214629"/>
                  </a:lnTo>
                  <a:lnTo>
                    <a:pt x="7174" y="214629"/>
                  </a:lnTo>
                  <a:lnTo>
                    <a:pt x="7190" y="207010"/>
                  </a:lnTo>
                  <a:close/>
                </a:path>
                <a:path w="1272540" h="1211579">
                  <a:moveTo>
                    <a:pt x="1272108" y="207010"/>
                  </a:moveTo>
                  <a:lnTo>
                    <a:pt x="1267247" y="207010"/>
                  </a:lnTo>
                  <a:lnTo>
                    <a:pt x="1267239" y="214629"/>
                  </a:lnTo>
                  <a:lnTo>
                    <a:pt x="1272092" y="214629"/>
                  </a:lnTo>
                  <a:lnTo>
                    <a:pt x="1272108" y="207010"/>
                  </a:lnTo>
                  <a:close/>
                </a:path>
                <a:path w="1272540" h="1211579">
                  <a:moveTo>
                    <a:pt x="7174" y="214630"/>
                  </a:moveTo>
                  <a:lnTo>
                    <a:pt x="2089" y="214630"/>
                  </a:lnTo>
                  <a:lnTo>
                    <a:pt x="2076" y="220979"/>
                  </a:lnTo>
                  <a:lnTo>
                    <a:pt x="7160" y="220979"/>
                  </a:lnTo>
                  <a:lnTo>
                    <a:pt x="7174" y="214630"/>
                  </a:lnTo>
                  <a:close/>
                </a:path>
                <a:path w="1272540" h="1211579">
                  <a:moveTo>
                    <a:pt x="1272092" y="214630"/>
                  </a:moveTo>
                  <a:lnTo>
                    <a:pt x="1267239" y="214630"/>
                  </a:lnTo>
                  <a:lnTo>
                    <a:pt x="1267233" y="220979"/>
                  </a:lnTo>
                  <a:lnTo>
                    <a:pt x="1272078" y="220979"/>
                  </a:lnTo>
                  <a:lnTo>
                    <a:pt x="1272092" y="214630"/>
                  </a:lnTo>
                  <a:close/>
                </a:path>
                <a:path w="1272540" h="1211579">
                  <a:moveTo>
                    <a:pt x="7160" y="220980"/>
                  </a:moveTo>
                  <a:lnTo>
                    <a:pt x="2076" y="220980"/>
                  </a:lnTo>
                  <a:lnTo>
                    <a:pt x="2062" y="227329"/>
                  </a:lnTo>
                  <a:lnTo>
                    <a:pt x="7147" y="227329"/>
                  </a:lnTo>
                  <a:lnTo>
                    <a:pt x="7160" y="220980"/>
                  </a:lnTo>
                  <a:close/>
                </a:path>
                <a:path w="1272540" h="1211579">
                  <a:moveTo>
                    <a:pt x="1272078" y="220980"/>
                  </a:moveTo>
                  <a:lnTo>
                    <a:pt x="1267233" y="220980"/>
                  </a:lnTo>
                  <a:lnTo>
                    <a:pt x="1267226" y="227329"/>
                  </a:lnTo>
                  <a:lnTo>
                    <a:pt x="1272065" y="227329"/>
                  </a:lnTo>
                  <a:lnTo>
                    <a:pt x="1272078" y="220980"/>
                  </a:lnTo>
                  <a:close/>
                </a:path>
                <a:path w="1272540" h="1211579">
                  <a:moveTo>
                    <a:pt x="7147" y="227330"/>
                  </a:moveTo>
                  <a:lnTo>
                    <a:pt x="2062" y="227330"/>
                  </a:lnTo>
                  <a:lnTo>
                    <a:pt x="2052" y="232409"/>
                  </a:lnTo>
                  <a:lnTo>
                    <a:pt x="7136" y="232409"/>
                  </a:lnTo>
                  <a:lnTo>
                    <a:pt x="7147" y="227330"/>
                  </a:lnTo>
                  <a:close/>
                </a:path>
                <a:path w="1272540" h="1211579">
                  <a:moveTo>
                    <a:pt x="1272065" y="227330"/>
                  </a:moveTo>
                  <a:lnTo>
                    <a:pt x="1267226" y="227330"/>
                  </a:lnTo>
                  <a:lnTo>
                    <a:pt x="1267221" y="232409"/>
                  </a:lnTo>
                  <a:lnTo>
                    <a:pt x="1272054" y="232409"/>
                  </a:lnTo>
                  <a:lnTo>
                    <a:pt x="1272065" y="227330"/>
                  </a:lnTo>
                  <a:close/>
                </a:path>
                <a:path w="1272540" h="1211579">
                  <a:moveTo>
                    <a:pt x="7136" y="232410"/>
                  </a:moveTo>
                  <a:lnTo>
                    <a:pt x="2052" y="232410"/>
                  </a:lnTo>
                  <a:lnTo>
                    <a:pt x="2036" y="240029"/>
                  </a:lnTo>
                  <a:lnTo>
                    <a:pt x="7120" y="240029"/>
                  </a:lnTo>
                  <a:lnTo>
                    <a:pt x="7136" y="232410"/>
                  </a:lnTo>
                  <a:close/>
                </a:path>
                <a:path w="1272540" h="1211579">
                  <a:moveTo>
                    <a:pt x="1272054" y="232410"/>
                  </a:moveTo>
                  <a:lnTo>
                    <a:pt x="1267221" y="232410"/>
                  </a:lnTo>
                  <a:lnTo>
                    <a:pt x="1267212" y="240029"/>
                  </a:lnTo>
                  <a:lnTo>
                    <a:pt x="1272038" y="240029"/>
                  </a:lnTo>
                  <a:lnTo>
                    <a:pt x="1272054" y="232410"/>
                  </a:lnTo>
                  <a:close/>
                </a:path>
                <a:path w="1272540" h="1211579">
                  <a:moveTo>
                    <a:pt x="7120" y="240030"/>
                  </a:moveTo>
                  <a:lnTo>
                    <a:pt x="2036" y="240030"/>
                  </a:lnTo>
                  <a:lnTo>
                    <a:pt x="2025" y="245109"/>
                  </a:lnTo>
                  <a:lnTo>
                    <a:pt x="7109" y="245109"/>
                  </a:lnTo>
                  <a:lnTo>
                    <a:pt x="7120" y="240030"/>
                  </a:lnTo>
                  <a:close/>
                </a:path>
                <a:path w="1272540" h="1211579">
                  <a:moveTo>
                    <a:pt x="1272038" y="240030"/>
                  </a:moveTo>
                  <a:lnTo>
                    <a:pt x="1267212" y="240030"/>
                  </a:lnTo>
                  <a:lnTo>
                    <a:pt x="1267207" y="245109"/>
                  </a:lnTo>
                  <a:lnTo>
                    <a:pt x="1272028" y="245109"/>
                  </a:lnTo>
                  <a:lnTo>
                    <a:pt x="1272038" y="240030"/>
                  </a:lnTo>
                  <a:close/>
                </a:path>
                <a:path w="1272540" h="1211579">
                  <a:moveTo>
                    <a:pt x="7109" y="245110"/>
                  </a:moveTo>
                  <a:lnTo>
                    <a:pt x="2025" y="245110"/>
                  </a:lnTo>
                  <a:lnTo>
                    <a:pt x="2009" y="252729"/>
                  </a:lnTo>
                  <a:lnTo>
                    <a:pt x="7093" y="252729"/>
                  </a:lnTo>
                  <a:lnTo>
                    <a:pt x="7109" y="245110"/>
                  </a:lnTo>
                  <a:close/>
                </a:path>
                <a:path w="1272540" h="1211579">
                  <a:moveTo>
                    <a:pt x="1272028" y="245110"/>
                  </a:moveTo>
                  <a:lnTo>
                    <a:pt x="1267207" y="245110"/>
                  </a:lnTo>
                  <a:lnTo>
                    <a:pt x="1267199" y="252729"/>
                  </a:lnTo>
                  <a:lnTo>
                    <a:pt x="1272012" y="252729"/>
                  </a:lnTo>
                  <a:lnTo>
                    <a:pt x="1272028" y="245110"/>
                  </a:lnTo>
                  <a:close/>
                </a:path>
                <a:path w="1272540" h="1211579">
                  <a:moveTo>
                    <a:pt x="7093" y="252730"/>
                  </a:moveTo>
                  <a:lnTo>
                    <a:pt x="2009" y="252730"/>
                  </a:lnTo>
                  <a:lnTo>
                    <a:pt x="1982" y="265429"/>
                  </a:lnTo>
                  <a:lnTo>
                    <a:pt x="7066" y="265429"/>
                  </a:lnTo>
                  <a:lnTo>
                    <a:pt x="7093" y="252730"/>
                  </a:lnTo>
                  <a:close/>
                </a:path>
                <a:path w="1272540" h="1211579">
                  <a:moveTo>
                    <a:pt x="1272012" y="252730"/>
                  </a:moveTo>
                  <a:lnTo>
                    <a:pt x="1267199" y="252730"/>
                  </a:lnTo>
                  <a:lnTo>
                    <a:pt x="1267186" y="265429"/>
                  </a:lnTo>
                  <a:lnTo>
                    <a:pt x="1271985" y="265429"/>
                  </a:lnTo>
                  <a:lnTo>
                    <a:pt x="1272012" y="252730"/>
                  </a:lnTo>
                  <a:close/>
                </a:path>
                <a:path w="1272540" h="1211579">
                  <a:moveTo>
                    <a:pt x="7066" y="265430"/>
                  </a:moveTo>
                  <a:lnTo>
                    <a:pt x="1982" y="265430"/>
                  </a:lnTo>
                  <a:lnTo>
                    <a:pt x="1956" y="278129"/>
                  </a:lnTo>
                  <a:lnTo>
                    <a:pt x="7040" y="278129"/>
                  </a:lnTo>
                  <a:lnTo>
                    <a:pt x="7066" y="265430"/>
                  </a:lnTo>
                  <a:close/>
                </a:path>
                <a:path w="1272540" h="1211579">
                  <a:moveTo>
                    <a:pt x="1271985" y="265430"/>
                  </a:moveTo>
                  <a:lnTo>
                    <a:pt x="1267186" y="265430"/>
                  </a:lnTo>
                  <a:lnTo>
                    <a:pt x="1267172" y="278129"/>
                  </a:lnTo>
                  <a:lnTo>
                    <a:pt x="1271958" y="278129"/>
                  </a:lnTo>
                  <a:lnTo>
                    <a:pt x="1271985" y="265430"/>
                  </a:lnTo>
                  <a:close/>
                </a:path>
                <a:path w="1272540" h="1211579">
                  <a:moveTo>
                    <a:pt x="7040" y="278130"/>
                  </a:moveTo>
                  <a:lnTo>
                    <a:pt x="1956" y="278130"/>
                  </a:lnTo>
                  <a:lnTo>
                    <a:pt x="1942" y="284479"/>
                  </a:lnTo>
                  <a:lnTo>
                    <a:pt x="7026" y="284479"/>
                  </a:lnTo>
                  <a:lnTo>
                    <a:pt x="7040" y="278130"/>
                  </a:lnTo>
                  <a:close/>
                </a:path>
                <a:path w="1272540" h="1211579">
                  <a:moveTo>
                    <a:pt x="1271958" y="278130"/>
                  </a:moveTo>
                  <a:lnTo>
                    <a:pt x="1267172" y="278130"/>
                  </a:lnTo>
                  <a:lnTo>
                    <a:pt x="1267165" y="284479"/>
                  </a:lnTo>
                  <a:lnTo>
                    <a:pt x="1271945" y="284479"/>
                  </a:lnTo>
                  <a:lnTo>
                    <a:pt x="1271958" y="278130"/>
                  </a:lnTo>
                  <a:close/>
                </a:path>
                <a:path w="1272540" h="1211579">
                  <a:moveTo>
                    <a:pt x="7026" y="284480"/>
                  </a:moveTo>
                  <a:lnTo>
                    <a:pt x="1942" y="284480"/>
                  </a:lnTo>
                  <a:lnTo>
                    <a:pt x="1929" y="290829"/>
                  </a:lnTo>
                  <a:lnTo>
                    <a:pt x="7013" y="290829"/>
                  </a:lnTo>
                  <a:lnTo>
                    <a:pt x="7026" y="284480"/>
                  </a:lnTo>
                  <a:close/>
                </a:path>
                <a:path w="1272540" h="1211579">
                  <a:moveTo>
                    <a:pt x="1271945" y="284480"/>
                  </a:moveTo>
                  <a:lnTo>
                    <a:pt x="1267165" y="284480"/>
                  </a:lnTo>
                  <a:lnTo>
                    <a:pt x="1267159" y="290829"/>
                  </a:lnTo>
                  <a:lnTo>
                    <a:pt x="1271932" y="290829"/>
                  </a:lnTo>
                  <a:lnTo>
                    <a:pt x="1271945" y="284480"/>
                  </a:lnTo>
                  <a:close/>
                </a:path>
                <a:path w="1272540" h="1211579">
                  <a:moveTo>
                    <a:pt x="7013" y="290830"/>
                  </a:moveTo>
                  <a:lnTo>
                    <a:pt x="1929" y="290830"/>
                  </a:lnTo>
                  <a:lnTo>
                    <a:pt x="1918" y="295909"/>
                  </a:lnTo>
                  <a:lnTo>
                    <a:pt x="7002" y="295909"/>
                  </a:lnTo>
                  <a:lnTo>
                    <a:pt x="7013" y="290830"/>
                  </a:lnTo>
                  <a:close/>
                </a:path>
                <a:path w="1272540" h="1211579">
                  <a:moveTo>
                    <a:pt x="1271932" y="290830"/>
                  </a:moveTo>
                  <a:lnTo>
                    <a:pt x="1267159" y="290830"/>
                  </a:lnTo>
                  <a:lnTo>
                    <a:pt x="1267153" y="295909"/>
                  </a:lnTo>
                  <a:lnTo>
                    <a:pt x="1271921" y="295909"/>
                  </a:lnTo>
                  <a:lnTo>
                    <a:pt x="1271932" y="290830"/>
                  </a:lnTo>
                  <a:close/>
                </a:path>
                <a:path w="1272540" h="1211579">
                  <a:moveTo>
                    <a:pt x="7002" y="295910"/>
                  </a:moveTo>
                  <a:lnTo>
                    <a:pt x="1918" y="295910"/>
                  </a:lnTo>
                  <a:lnTo>
                    <a:pt x="1903" y="303529"/>
                  </a:lnTo>
                  <a:lnTo>
                    <a:pt x="6986" y="303529"/>
                  </a:lnTo>
                  <a:lnTo>
                    <a:pt x="7002" y="295910"/>
                  </a:lnTo>
                  <a:close/>
                </a:path>
                <a:path w="1272540" h="1211579">
                  <a:moveTo>
                    <a:pt x="1271921" y="295910"/>
                  </a:moveTo>
                  <a:lnTo>
                    <a:pt x="1267153" y="295910"/>
                  </a:lnTo>
                  <a:lnTo>
                    <a:pt x="1267145" y="303529"/>
                  </a:lnTo>
                  <a:lnTo>
                    <a:pt x="1271905" y="303529"/>
                  </a:lnTo>
                  <a:lnTo>
                    <a:pt x="1271921" y="295910"/>
                  </a:lnTo>
                  <a:close/>
                </a:path>
                <a:path w="1272540" h="1211579">
                  <a:moveTo>
                    <a:pt x="6986" y="303530"/>
                  </a:moveTo>
                  <a:lnTo>
                    <a:pt x="1903" y="303530"/>
                  </a:lnTo>
                  <a:lnTo>
                    <a:pt x="1889" y="309879"/>
                  </a:lnTo>
                  <a:lnTo>
                    <a:pt x="6972" y="309879"/>
                  </a:lnTo>
                  <a:lnTo>
                    <a:pt x="6986" y="303530"/>
                  </a:lnTo>
                  <a:close/>
                </a:path>
                <a:path w="1272540" h="1211579">
                  <a:moveTo>
                    <a:pt x="1271905" y="303530"/>
                  </a:moveTo>
                  <a:lnTo>
                    <a:pt x="1267145" y="303530"/>
                  </a:lnTo>
                  <a:lnTo>
                    <a:pt x="1267139" y="309879"/>
                  </a:lnTo>
                  <a:lnTo>
                    <a:pt x="1271892" y="309879"/>
                  </a:lnTo>
                  <a:lnTo>
                    <a:pt x="1271905" y="303530"/>
                  </a:lnTo>
                  <a:close/>
                </a:path>
                <a:path w="1272540" h="1211579">
                  <a:moveTo>
                    <a:pt x="6972" y="309880"/>
                  </a:moveTo>
                  <a:lnTo>
                    <a:pt x="1889" y="309880"/>
                  </a:lnTo>
                  <a:lnTo>
                    <a:pt x="1879" y="314959"/>
                  </a:lnTo>
                  <a:lnTo>
                    <a:pt x="6962" y="314959"/>
                  </a:lnTo>
                  <a:lnTo>
                    <a:pt x="6972" y="309880"/>
                  </a:lnTo>
                  <a:close/>
                </a:path>
                <a:path w="1272540" h="1211579">
                  <a:moveTo>
                    <a:pt x="1271892" y="309880"/>
                  </a:moveTo>
                  <a:lnTo>
                    <a:pt x="1267139" y="309880"/>
                  </a:lnTo>
                  <a:lnTo>
                    <a:pt x="1267133" y="314959"/>
                  </a:lnTo>
                  <a:lnTo>
                    <a:pt x="1271881" y="314959"/>
                  </a:lnTo>
                  <a:lnTo>
                    <a:pt x="1271892" y="309880"/>
                  </a:lnTo>
                  <a:close/>
                </a:path>
                <a:path w="1272540" h="1211579">
                  <a:moveTo>
                    <a:pt x="6962" y="314960"/>
                  </a:moveTo>
                  <a:lnTo>
                    <a:pt x="1879" y="314960"/>
                  </a:lnTo>
                  <a:lnTo>
                    <a:pt x="1865" y="321309"/>
                  </a:lnTo>
                  <a:lnTo>
                    <a:pt x="6948" y="321309"/>
                  </a:lnTo>
                  <a:lnTo>
                    <a:pt x="6962" y="314960"/>
                  </a:lnTo>
                  <a:close/>
                </a:path>
                <a:path w="1272540" h="1211579">
                  <a:moveTo>
                    <a:pt x="1271881" y="314960"/>
                  </a:moveTo>
                  <a:lnTo>
                    <a:pt x="1267133" y="314960"/>
                  </a:lnTo>
                  <a:lnTo>
                    <a:pt x="1267127" y="321309"/>
                  </a:lnTo>
                  <a:lnTo>
                    <a:pt x="1271868" y="321309"/>
                  </a:lnTo>
                  <a:lnTo>
                    <a:pt x="1271881" y="314960"/>
                  </a:lnTo>
                  <a:close/>
                </a:path>
                <a:path w="1272540" h="1211579">
                  <a:moveTo>
                    <a:pt x="6948" y="321310"/>
                  </a:moveTo>
                  <a:lnTo>
                    <a:pt x="1865" y="321310"/>
                  </a:lnTo>
                  <a:lnTo>
                    <a:pt x="1623" y="436879"/>
                  </a:lnTo>
                  <a:lnTo>
                    <a:pt x="6704" y="436879"/>
                  </a:lnTo>
                  <a:lnTo>
                    <a:pt x="6948" y="321310"/>
                  </a:lnTo>
                  <a:close/>
                </a:path>
                <a:path w="1272540" h="1211579">
                  <a:moveTo>
                    <a:pt x="1271868" y="321310"/>
                  </a:moveTo>
                  <a:lnTo>
                    <a:pt x="1267127" y="321310"/>
                  </a:lnTo>
                  <a:lnTo>
                    <a:pt x="1267004" y="436879"/>
                  </a:lnTo>
                  <a:lnTo>
                    <a:pt x="1271625" y="436879"/>
                  </a:lnTo>
                  <a:lnTo>
                    <a:pt x="1271868" y="321310"/>
                  </a:lnTo>
                  <a:close/>
                </a:path>
                <a:path w="1272540" h="1211579">
                  <a:moveTo>
                    <a:pt x="6704" y="436880"/>
                  </a:moveTo>
                  <a:lnTo>
                    <a:pt x="1623" y="436880"/>
                  </a:lnTo>
                  <a:lnTo>
                    <a:pt x="1489" y="500379"/>
                  </a:lnTo>
                  <a:lnTo>
                    <a:pt x="6570" y="500379"/>
                  </a:lnTo>
                  <a:lnTo>
                    <a:pt x="6704" y="436880"/>
                  </a:lnTo>
                  <a:close/>
                </a:path>
                <a:path w="1272540" h="1211579">
                  <a:moveTo>
                    <a:pt x="1271625" y="436880"/>
                  </a:moveTo>
                  <a:lnTo>
                    <a:pt x="1267004" y="436880"/>
                  </a:lnTo>
                  <a:lnTo>
                    <a:pt x="1266937" y="500379"/>
                  </a:lnTo>
                  <a:lnTo>
                    <a:pt x="1271492" y="500379"/>
                  </a:lnTo>
                  <a:lnTo>
                    <a:pt x="1271625" y="436880"/>
                  </a:lnTo>
                  <a:close/>
                </a:path>
                <a:path w="1272540" h="1211579">
                  <a:moveTo>
                    <a:pt x="6570" y="500380"/>
                  </a:moveTo>
                  <a:lnTo>
                    <a:pt x="1489" y="500380"/>
                  </a:lnTo>
                  <a:lnTo>
                    <a:pt x="1343" y="570229"/>
                  </a:lnTo>
                  <a:lnTo>
                    <a:pt x="6422" y="570229"/>
                  </a:lnTo>
                  <a:lnTo>
                    <a:pt x="6570" y="500380"/>
                  </a:lnTo>
                  <a:close/>
                </a:path>
                <a:path w="1272540" h="1211579">
                  <a:moveTo>
                    <a:pt x="1271492" y="500380"/>
                  </a:moveTo>
                  <a:lnTo>
                    <a:pt x="1266937" y="500380"/>
                  </a:lnTo>
                  <a:lnTo>
                    <a:pt x="1266863" y="570229"/>
                  </a:lnTo>
                  <a:lnTo>
                    <a:pt x="1271345" y="570229"/>
                  </a:lnTo>
                  <a:lnTo>
                    <a:pt x="1271492" y="500380"/>
                  </a:lnTo>
                  <a:close/>
                </a:path>
                <a:path w="1272540" h="1211579">
                  <a:moveTo>
                    <a:pt x="6422" y="570230"/>
                  </a:moveTo>
                  <a:lnTo>
                    <a:pt x="1343" y="570230"/>
                  </a:lnTo>
                  <a:lnTo>
                    <a:pt x="999" y="734059"/>
                  </a:lnTo>
                  <a:lnTo>
                    <a:pt x="6076" y="734059"/>
                  </a:lnTo>
                  <a:lnTo>
                    <a:pt x="6422" y="570230"/>
                  </a:lnTo>
                  <a:close/>
                </a:path>
                <a:path w="1272540" h="1211579">
                  <a:moveTo>
                    <a:pt x="1271345" y="570230"/>
                  </a:moveTo>
                  <a:lnTo>
                    <a:pt x="1266863" y="570230"/>
                  </a:lnTo>
                  <a:lnTo>
                    <a:pt x="1266690" y="734059"/>
                  </a:lnTo>
                  <a:lnTo>
                    <a:pt x="1271002" y="734059"/>
                  </a:lnTo>
                  <a:lnTo>
                    <a:pt x="1271345" y="570230"/>
                  </a:lnTo>
                  <a:close/>
                </a:path>
                <a:path w="1272540" h="1211579">
                  <a:moveTo>
                    <a:pt x="6076" y="734060"/>
                  </a:moveTo>
                  <a:lnTo>
                    <a:pt x="999" y="734060"/>
                  </a:lnTo>
                  <a:lnTo>
                    <a:pt x="919" y="772159"/>
                  </a:lnTo>
                  <a:lnTo>
                    <a:pt x="5995" y="772159"/>
                  </a:lnTo>
                  <a:lnTo>
                    <a:pt x="6076" y="734060"/>
                  </a:lnTo>
                  <a:close/>
                </a:path>
                <a:path w="1272540" h="1211579">
                  <a:moveTo>
                    <a:pt x="1271002" y="734060"/>
                  </a:moveTo>
                  <a:lnTo>
                    <a:pt x="1266690" y="734060"/>
                  </a:lnTo>
                  <a:lnTo>
                    <a:pt x="1266650" y="772159"/>
                  </a:lnTo>
                  <a:lnTo>
                    <a:pt x="1270922" y="772159"/>
                  </a:lnTo>
                  <a:lnTo>
                    <a:pt x="1271002" y="734060"/>
                  </a:lnTo>
                  <a:close/>
                </a:path>
                <a:path w="1272540" h="1211579">
                  <a:moveTo>
                    <a:pt x="5995" y="772160"/>
                  </a:moveTo>
                  <a:lnTo>
                    <a:pt x="919" y="772160"/>
                  </a:lnTo>
                  <a:lnTo>
                    <a:pt x="674" y="888999"/>
                  </a:lnTo>
                  <a:lnTo>
                    <a:pt x="5748" y="888999"/>
                  </a:lnTo>
                  <a:lnTo>
                    <a:pt x="5995" y="772160"/>
                  </a:lnTo>
                  <a:close/>
                </a:path>
                <a:path w="1272540" h="1211579">
                  <a:moveTo>
                    <a:pt x="1270922" y="772160"/>
                  </a:moveTo>
                  <a:lnTo>
                    <a:pt x="1266650" y="772160"/>
                  </a:lnTo>
                  <a:lnTo>
                    <a:pt x="1266526" y="888999"/>
                  </a:lnTo>
                  <a:lnTo>
                    <a:pt x="1270676" y="888999"/>
                  </a:lnTo>
                  <a:lnTo>
                    <a:pt x="1270922" y="772160"/>
                  </a:lnTo>
                  <a:close/>
                </a:path>
                <a:path w="1272540" h="1211579">
                  <a:moveTo>
                    <a:pt x="5748" y="889000"/>
                  </a:moveTo>
                  <a:lnTo>
                    <a:pt x="674" y="889000"/>
                  </a:lnTo>
                  <a:lnTo>
                    <a:pt x="666" y="892809"/>
                  </a:lnTo>
                  <a:lnTo>
                    <a:pt x="5740" y="892809"/>
                  </a:lnTo>
                  <a:lnTo>
                    <a:pt x="5748" y="889000"/>
                  </a:lnTo>
                  <a:close/>
                </a:path>
                <a:path w="1272540" h="1211579">
                  <a:moveTo>
                    <a:pt x="1270676" y="889000"/>
                  </a:moveTo>
                  <a:lnTo>
                    <a:pt x="1266526" y="889000"/>
                  </a:lnTo>
                  <a:lnTo>
                    <a:pt x="1266522" y="892809"/>
                  </a:lnTo>
                  <a:lnTo>
                    <a:pt x="1270668" y="892809"/>
                  </a:lnTo>
                  <a:lnTo>
                    <a:pt x="1270676" y="889000"/>
                  </a:lnTo>
                  <a:close/>
                </a:path>
                <a:path w="1272540" h="1211579">
                  <a:moveTo>
                    <a:pt x="5740" y="892810"/>
                  </a:moveTo>
                  <a:lnTo>
                    <a:pt x="666" y="892810"/>
                  </a:lnTo>
                  <a:lnTo>
                    <a:pt x="660" y="895349"/>
                  </a:lnTo>
                  <a:lnTo>
                    <a:pt x="5735" y="895349"/>
                  </a:lnTo>
                  <a:lnTo>
                    <a:pt x="5740" y="892810"/>
                  </a:lnTo>
                  <a:close/>
                </a:path>
                <a:path w="1272540" h="1211579">
                  <a:moveTo>
                    <a:pt x="1270668" y="892810"/>
                  </a:moveTo>
                  <a:lnTo>
                    <a:pt x="1266522" y="892810"/>
                  </a:lnTo>
                  <a:lnTo>
                    <a:pt x="1266520" y="895349"/>
                  </a:lnTo>
                  <a:lnTo>
                    <a:pt x="1270663" y="895349"/>
                  </a:lnTo>
                  <a:lnTo>
                    <a:pt x="1270668" y="892810"/>
                  </a:lnTo>
                  <a:close/>
                </a:path>
                <a:path w="1272540" h="1211579">
                  <a:moveTo>
                    <a:pt x="5735" y="895350"/>
                  </a:moveTo>
                  <a:lnTo>
                    <a:pt x="660" y="895350"/>
                  </a:lnTo>
                  <a:lnTo>
                    <a:pt x="652" y="899159"/>
                  </a:lnTo>
                  <a:lnTo>
                    <a:pt x="5727" y="899159"/>
                  </a:lnTo>
                  <a:lnTo>
                    <a:pt x="5735" y="895350"/>
                  </a:lnTo>
                  <a:close/>
                </a:path>
                <a:path w="1272540" h="1211579">
                  <a:moveTo>
                    <a:pt x="1270663" y="895350"/>
                  </a:moveTo>
                  <a:lnTo>
                    <a:pt x="1266520" y="895350"/>
                  </a:lnTo>
                  <a:lnTo>
                    <a:pt x="1266516" y="899159"/>
                  </a:lnTo>
                  <a:lnTo>
                    <a:pt x="1270655" y="899159"/>
                  </a:lnTo>
                  <a:lnTo>
                    <a:pt x="1270663" y="895350"/>
                  </a:lnTo>
                  <a:close/>
                </a:path>
                <a:path w="1272540" h="1211579">
                  <a:moveTo>
                    <a:pt x="5727" y="899160"/>
                  </a:moveTo>
                  <a:lnTo>
                    <a:pt x="652" y="899160"/>
                  </a:lnTo>
                  <a:lnTo>
                    <a:pt x="634" y="908049"/>
                  </a:lnTo>
                  <a:lnTo>
                    <a:pt x="5708" y="908049"/>
                  </a:lnTo>
                  <a:lnTo>
                    <a:pt x="5727" y="899160"/>
                  </a:lnTo>
                  <a:close/>
                </a:path>
                <a:path w="1272540" h="1211579">
                  <a:moveTo>
                    <a:pt x="1270655" y="899160"/>
                  </a:moveTo>
                  <a:lnTo>
                    <a:pt x="1266516" y="899160"/>
                  </a:lnTo>
                  <a:lnTo>
                    <a:pt x="1266506" y="908049"/>
                  </a:lnTo>
                  <a:lnTo>
                    <a:pt x="1270636" y="908049"/>
                  </a:lnTo>
                  <a:lnTo>
                    <a:pt x="1270655" y="899160"/>
                  </a:lnTo>
                  <a:close/>
                </a:path>
                <a:path w="1272540" h="1211579">
                  <a:moveTo>
                    <a:pt x="5708" y="908050"/>
                  </a:moveTo>
                  <a:lnTo>
                    <a:pt x="634" y="908050"/>
                  </a:lnTo>
                  <a:lnTo>
                    <a:pt x="626" y="911859"/>
                  </a:lnTo>
                  <a:lnTo>
                    <a:pt x="5700" y="911859"/>
                  </a:lnTo>
                  <a:lnTo>
                    <a:pt x="5708" y="908050"/>
                  </a:lnTo>
                  <a:close/>
                </a:path>
                <a:path w="1272540" h="1211579">
                  <a:moveTo>
                    <a:pt x="1270636" y="908050"/>
                  </a:moveTo>
                  <a:lnTo>
                    <a:pt x="1266506" y="908050"/>
                  </a:lnTo>
                  <a:lnTo>
                    <a:pt x="1266502" y="911859"/>
                  </a:lnTo>
                  <a:lnTo>
                    <a:pt x="1270629" y="911859"/>
                  </a:lnTo>
                  <a:lnTo>
                    <a:pt x="1270636" y="908050"/>
                  </a:lnTo>
                  <a:close/>
                </a:path>
                <a:path w="1272540" h="1211579">
                  <a:moveTo>
                    <a:pt x="5700" y="911860"/>
                  </a:moveTo>
                  <a:lnTo>
                    <a:pt x="626" y="911860"/>
                  </a:lnTo>
                  <a:lnTo>
                    <a:pt x="613" y="918209"/>
                  </a:lnTo>
                  <a:lnTo>
                    <a:pt x="5686" y="918209"/>
                  </a:lnTo>
                  <a:lnTo>
                    <a:pt x="5700" y="911860"/>
                  </a:lnTo>
                  <a:close/>
                </a:path>
                <a:path w="1272540" h="1211579">
                  <a:moveTo>
                    <a:pt x="1270629" y="911860"/>
                  </a:moveTo>
                  <a:lnTo>
                    <a:pt x="1266502" y="911860"/>
                  </a:lnTo>
                  <a:lnTo>
                    <a:pt x="1266496" y="918209"/>
                  </a:lnTo>
                  <a:lnTo>
                    <a:pt x="1270615" y="918209"/>
                  </a:lnTo>
                  <a:lnTo>
                    <a:pt x="1270629" y="911860"/>
                  </a:lnTo>
                  <a:close/>
                </a:path>
                <a:path w="1272540" h="1211579">
                  <a:moveTo>
                    <a:pt x="5686" y="918210"/>
                  </a:moveTo>
                  <a:lnTo>
                    <a:pt x="613" y="918210"/>
                  </a:lnTo>
                  <a:lnTo>
                    <a:pt x="546" y="949959"/>
                  </a:lnTo>
                  <a:lnTo>
                    <a:pt x="5619" y="949959"/>
                  </a:lnTo>
                  <a:lnTo>
                    <a:pt x="5686" y="918210"/>
                  </a:lnTo>
                  <a:close/>
                </a:path>
                <a:path w="1272540" h="1211579">
                  <a:moveTo>
                    <a:pt x="1270615" y="918210"/>
                  </a:moveTo>
                  <a:lnTo>
                    <a:pt x="1266496" y="918210"/>
                  </a:lnTo>
                  <a:lnTo>
                    <a:pt x="1266462" y="949959"/>
                  </a:lnTo>
                  <a:lnTo>
                    <a:pt x="1270549" y="949959"/>
                  </a:lnTo>
                  <a:lnTo>
                    <a:pt x="1270615" y="918210"/>
                  </a:lnTo>
                  <a:close/>
                </a:path>
                <a:path w="1272540" h="1211579">
                  <a:moveTo>
                    <a:pt x="5619" y="949960"/>
                  </a:moveTo>
                  <a:lnTo>
                    <a:pt x="546" y="949960"/>
                  </a:lnTo>
                  <a:lnTo>
                    <a:pt x="479" y="981709"/>
                  </a:lnTo>
                  <a:lnTo>
                    <a:pt x="5552" y="981709"/>
                  </a:lnTo>
                  <a:lnTo>
                    <a:pt x="5619" y="949960"/>
                  </a:lnTo>
                  <a:close/>
                </a:path>
                <a:path w="1272540" h="1211579">
                  <a:moveTo>
                    <a:pt x="1270549" y="949960"/>
                  </a:moveTo>
                  <a:lnTo>
                    <a:pt x="1266462" y="949960"/>
                  </a:lnTo>
                  <a:lnTo>
                    <a:pt x="1266428" y="981709"/>
                  </a:lnTo>
                  <a:lnTo>
                    <a:pt x="1270482" y="981709"/>
                  </a:lnTo>
                  <a:lnTo>
                    <a:pt x="1270549" y="949960"/>
                  </a:lnTo>
                  <a:close/>
                </a:path>
                <a:path w="1272540" h="1211579">
                  <a:moveTo>
                    <a:pt x="5552" y="981710"/>
                  </a:moveTo>
                  <a:lnTo>
                    <a:pt x="479" y="981710"/>
                  </a:lnTo>
                  <a:lnTo>
                    <a:pt x="461" y="990599"/>
                  </a:lnTo>
                  <a:lnTo>
                    <a:pt x="5533" y="990599"/>
                  </a:lnTo>
                  <a:lnTo>
                    <a:pt x="5552" y="981710"/>
                  </a:lnTo>
                  <a:close/>
                </a:path>
                <a:path w="1272540" h="1211579">
                  <a:moveTo>
                    <a:pt x="1270482" y="981710"/>
                  </a:moveTo>
                  <a:lnTo>
                    <a:pt x="1266428" y="981710"/>
                  </a:lnTo>
                  <a:lnTo>
                    <a:pt x="1266419" y="990599"/>
                  </a:lnTo>
                  <a:lnTo>
                    <a:pt x="1270463" y="990599"/>
                  </a:lnTo>
                  <a:lnTo>
                    <a:pt x="1270482" y="981710"/>
                  </a:lnTo>
                  <a:close/>
                </a:path>
                <a:path w="1272540" h="1211579">
                  <a:moveTo>
                    <a:pt x="5533" y="990600"/>
                  </a:moveTo>
                  <a:lnTo>
                    <a:pt x="461" y="990600"/>
                  </a:lnTo>
                  <a:lnTo>
                    <a:pt x="453" y="994409"/>
                  </a:lnTo>
                  <a:lnTo>
                    <a:pt x="5525" y="994409"/>
                  </a:lnTo>
                  <a:lnTo>
                    <a:pt x="5533" y="990600"/>
                  </a:lnTo>
                  <a:close/>
                </a:path>
                <a:path w="1272540" h="1211579">
                  <a:moveTo>
                    <a:pt x="1270463" y="990600"/>
                  </a:moveTo>
                  <a:lnTo>
                    <a:pt x="1266419" y="990600"/>
                  </a:lnTo>
                  <a:lnTo>
                    <a:pt x="1266415" y="994409"/>
                  </a:lnTo>
                  <a:lnTo>
                    <a:pt x="1270455" y="994409"/>
                  </a:lnTo>
                  <a:lnTo>
                    <a:pt x="1270463" y="990600"/>
                  </a:lnTo>
                  <a:close/>
                </a:path>
                <a:path w="1272540" h="1211579">
                  <a:moveTo>
                    <a:pt x="5525" y="994410"/>
                  </a:moveTo>
                  <a:lnTo>
                    <a:pt x="453" y="994410"/>
                  </a:lnTo>
                  <a:lnTo>
                    <a:pt x="439" y="1000759"/>
                  </a:lnTo>
                  <a:lnTo>
                    <a:pt x="5512" y="1000759"/>
                  </a:lnTo>
                  <a:lnTo>
                    <a:pt x="5525" y="994410"/>
                  </a:lnTo>
                  <a:close/>
                </a:path>
                <a:path w="1272540" h="1211579">
                  <a:moveTo>
                    <a:pt x="1270455" y="994410"/>
                  </a:moveTo>
                  <a:lnTo>
                    <a:pt x="1266415" y="994410"/>
                  </a:lnTo>
                  <a:lnTo>
                    <a:pt x="1266408" y="1000759"/>
                  </a:lnTo>
                  <a:lnTo>
                    <a:pt x="1270442" y="1000759"/>
                  </a:lnTo>
                  <a:lnTo>
                    <a:pt x="1270455" y="994410"/>
                  </a:lnTo>
                  <a:close/>
                </a:path>
                <a:path w="1272540" h="1211579">
                  <a:moveTo>
                    <a:pt x="5512" y="1000760"/>
                  </a:moveTo>
                  <a:lnTo>
                    <a:pt x="439" y="1000760"/>
                  </a:lnTo>
                  <a:lnTo>
                    <a:pt x="367" y="1035049"/>
                  </a:lnTo>
                  <a:lnTo>
                    <a:pt x="5439" y="1035049"/>
                  </a:lnTo>
                  <a:lnTo>
                    <a:pt x="5512" y="1000760"/>
                  </a:lnTo>
                  <a:close/>
                </a:path>
                <a:path w="1272540" h="1211579">
                  <a:moveTo>
                    <a:pt x="1270442" y="1000760"/>
                  </a:moveTo>
                  <a:lnTo>
                    <a:pt x="1266408" y="1000760"/>
                  </a:lnTo>
                  <a:lnTo>
                    <a:pt x="1266372" y="1035049"/>
                  </a:lnTo>
                  <a:lnTo>
                    <a:pt x="1270370" y="1035049"/>
                  </a:lnTo>
                  <a:lnTo>
                    <a:pt x="1270442" y="1000760"/>
                  </a:lnTo>
                  <a:close/>
                </a:path>
                <a:path w="1272540" h="1211579">
                  <a:moveTo>
                    <a:pt x="635227" y="1102423"/>
                  </a:moveTo>
                  <a:lnTo>
                    <a:pt x="226" y="1102486"/>
                  </a:lnTo>
                  <a:lnTo>
                    <a:pt x="213" y="1108709"/>
                  </a:lnTo>
                  <a:lnTo>
                    <a:pt x="5284" y="1108709"/>
                  </a:lnTo>
                  <a:lnTo>
                    <a:pt x="5297" y="1102486"/>
                  </a:lnTo>
                  <a:lnTo>
                    <a:pt x="635227" y="1102423"/>
                  </a:lnTo>
                  <a:close/>
                </a:path>
                <a:path w="1272540" h="1211579">
                  <a:moveTo>
                    <a:pt x="1266301" y="1102486"/>
                  </a:moveTo>
                  <a:lnTo>
                    <a:pt x="1266300" y="1103629"/>
                  </a:lnTo>
                  <a:lnTo>
                    <a:pt x="5294" y="1103756"/>
                  </a:lnTo>
                  <a:lnTo>
                    <a:pt x="1266300" y="1103756"/>
                  </a:lnTo>
                  <a:lnTo>
                    <a:pt x="1266294" y="1108709"/>
                  </a:lnTo>
                  <a:lnTo>
                    <a:pt x="1270215" y="1108709"/>
                  </a:lnTo>
                  <a:lnTo>
                    <a:pt x="1270228" y="1102486"/>
                  </a:lnTo>
                  <a:lnTo>
                    <a:pt x="1266301" y="1102486"/>
                  </a:lnTo>
                  <a:close/>
                </a:path>
                <a:path w="1272540" h="1211579">
                  <a:moveTo>
                    <a:pt x="1270229" y="1102359"/>
                  </a:moveTo>
                  <a:lnTo>
                    <a:pt x="1270229" y="1102486"/>
                  </a:lnTo>
                  <a:lnTo>
                    <a:pt x="1270229" y="1102359"/>
                  </a:lnTo>
                  <a:close/>
                </a:path>
                <a:path w="1272540" h="1211579">
                  <a:moveTo>
                    <a:pt x="5318" y="1092326"/>
                  </a:moveTo>
                  <a:lnTo>
                    <a:pt x="247" y="1092326"/>
                  </a:lnTo>
                  <a:lnTo>
                    <a:pt x="226" y="1102359"/>
                  </a:lnTo>
                  <a:lnTo>
                    <a:pt x="635227" y="1102423"/>
                  </a:lnTo>
                  <a:lnTo>
                    <a:pt x="5297" y="1102359"/>
                  </a:lnTo>
                  <a:lnTo>
                    <a:pt x="5318" y="1092326"/>
                  </a:lnTo>
                  <a:close/>
                </a:path>
                <a:path w="1272540" h="1211579">
                  <a:moveTo>
                    <a:pt x="1270250" y="1092326"/>
                  </a:moveTo>
                  <a:lnTo>
                    <a:pt x="1266312" y="1092326"/>
                  </a:lnTo>
                  <a:lnTo>
                    <a:pt x="1266301" y="1102360"/>
                  </a:lnTo>
                  <a:lnTo>
                    <a:pt x="1270229" y="1102359"/>
                  </a:lnTo>
                  <a:lnTo>
                    <a:pt x="1270250" y="1092326"/>
                  </a:lnTo>
                  <a:close/>
                </a:path>
                <a:path w="1272540" h="1211579">
                  <a:moveTo>
                    <a:pt x="5327" y="1088516"/>
                  </a:moveTo>
                  <a:lnTo>
                    <a:pt x="255" y="1088516"/>
                  </a:lnTo>
                  <a:lnTo>
                    <a:pt x="247" y="1092326"/>
                  </a:lnTo>
                  <a:lnTo>
                    <a:pt x="5318" y="1092326"/>
                  </a:lnTo>
                  <a:lnTo>
                    <a:pt x="5327" y="1088516"/>
                  </a:lnTo>
                  <a:close/>
                </a:path>
                <a:path w="1272540" h="1211579">
                  <a:moveTo>
                    <a:pt x="1270258" y="1088516"/>
                  </a:moveTo>
                  <a:lnTo>
                    <a:pt x="1266316" y="1088516"/>
                  </a:lnTo>
                  <a:lnTo>
                    <a:pt x="1266312" y="1092199"/>
                  </a:lnTo>
                  <a:lnTo>
                    <a:pt x="715085" y="1092255"/>
                  </a:lnTo>
                  <a:lnTo>
                    <a:pt x="1270250" y="1092199"/>
                  </a:lnTo>
                  <a:lnTo>
                    <a:pt x="1270258" y="1088516"/>
                  </a:lnTo>
                  <a:close/>
                </a:path>
                <a:path w="1272540" h="1211579">
                  <a:moveTo>
                    <a:pt x="1266313" y="1090929"/>
                  </a:moveTo>
                  <a:lnTo>
                    <a:pt x="5321" y="1091056"/>
                  </a:lnTo>
                  <a:lnTo>
                    <a:pt x="1266313" y="1091056"/>
                  </a:lnTo>
                  <a:lnTo>
                    <a:pt x="1266313" y="1090929"/>
                  </a:lnTo>
                  <a:close/>
                </a:path>
                <a:path w="1272540" h="1211579">
                  <a:moveTo>
                    <a:pt x="5367" y="1069466"/>
                  </a:moveTo>
                  <a:lnTo>
                    <a:pt x="295" y="1069466"/>
                  </a:lnTo>
                  <a:lnTo>
                    <a:pt x="255" y="1088516"/>
                  </a:lnTo>
                  <a:lnTo>
                    <a:pt x="5327" y="1088516"/>
                  </a:lnTo>
                  <a:lnTo>
                    <a:pt x="5367" y="1069466"/>
                  </a:lnTo>
                  <a:close/>
                </a:path>
                <a:path w="1272540" h="1211579">
                  <a:moveTo>
                    <a:pt x="1266316" y="1088390"/>
                  </a:moveTo>
                  <a:lnTo>
                    <a:pt x="5327" y="1088516"/>
                  </a:lnTo>
                  <a:lnTo>
                    <a:pt x="1266316" y="1088516"/>
                  </a:lnTo>
                  <a:close/>
                </a:path>
                <a:path w="1272540" h="1211579">
                  <a:moveTo>
                    <a:pt x="1270298" y="1069466"/>
                  </a:moveTo>
                  <a:lnTo>
                    <a:pt x="1266336" y="1069466"/>
                  </a:lnTo>
                  <a:lnTo>
                    <a:pt x="1266316" y="1088390"/>
                  </a:lnTo>
                  <a:lnTo>
                    <a:pt x="1270258" y="1088389"/>
                  </a:lnTo>
                  <a:lnTo>
                    <a:pt x="1270298" y="1069466"/>
                  </a:lnTo>
                  <a:close/>
                </a:path>
                <a:path w="1272540" h="1211579">
                  <a:moveTo>
                    <a:pt x="1266320" y="1084579"/>
                  </a:moveTo>
                  <a:lnTo>
                    <a:pt x="5335" y="1084706"/>
                  </a:lnTo>
                  <a:lnTo>
                    <a:pt x="1266320" y="1084706"/>
                  </a:lnTo>
                  <a:lnTo>
                    <a:pt x="1266320" y="1084579"/>
                  </a:lnTo>
                  <a:close/>
                </a:path>
                <a:path w="1272540" h="1211579">
                  <a:moveTo>
                    <a:pt x="5396" y="1055496"/>
                  </a:moveTo>
                  <a:lnTo>
                    <a:pt x="325" y="1055496"/>
                  </a:lnTo>
                  <a:lnTo>
                    <a:pt x="295" y="1069466"/>
                  </a:lnTo>
                  <a:lnTo>
                    <a:pt x="5367" y="1069466"/>
                  </a:lnTo>
                  <a:lnTo>
                    <a:pt x="5396" y="1055496"/>
                  </a:lnTo>
                  <a:close/>
                </a:path>
                <a:path w="1272540" h="1211579">
                  <a:moveTo>
                    <a:pt x="1266336" y="1069340"/>
                  </a:moveTo>
                  <a:lnTo>
                    <a:pt x="5367" y="1069466"/>
                  </a:lnTo>
                  <a:lnTo>
                    <a:pt x="1266336" y="1069466"/>
                  </a:lnTo>
                  <a:close/>
                </a:path>
                <a:path w="1272540" h="1211579">
                  <a:moveTo>
                    <a:pt x="1270327" y="1055496"/>
                  </a:moveTo>
                  <a:lnTo>
                    <a:pt x="1266350" y="1055496"/>
                  </a:lnTo>
                  <a:lnTo>
                    <a:pt x="1266336" y="1069340"/>
                  </a:lnTo>
                  <a:lnTo>
                    <a:pt x="1270298" y="1069339"/>
                  </a:lnTo>
                  <a:lnTo>
                    <a:pt x="1270327" y="1055496"/>
                  </a:lnTo>
                  <a:close/>
                </a:path>
                <a:path w="1272540" h="1211579">
                  <a:moveTo>
                    <a:pt x="1266337" y="1068069"/>
                  </a:moveTo>
                  <a:lnTo>
                    <a:pt x="5369" y="1068196"/>
                  </a:lnTo>
                  <a:lnTo>
                    <a:pt x="1266337" y="1068196"/>
                  </a:lnTo>
                  <a:lnTo>
                    <a:pt x="1266337" y="1068069"/>
                  </a:lnTo>
                  <a:close/>
                </a:path>
                <a:path w="1272540" h="1211579">
                  <a:moveTo>
                    <a:pt x="1266343" y="1062989"/>
                  </a:moveTo>
                  <a:lnTo>
                    <a:pt x="5380" y="1063116"/>
                  </a:lnTo>
                  <a:lnTo>
                    <a:pt x="1266342" y="1063116"/>
                  </a:lnTo>
                  <a:close/>
                </a:path>
                <a:path w="1272540" h="1211579">
                  <a:moveTo>
                    <a:pt x="1266344" y="1061719"/>
                  </a:moveTo>
                  <a:lnTo>
                    <a:pt x="5383" y="1061846"/>
                  </a:lnTo>
                  <a:lnTo>
                    <a:pt x="1266344" y="1061846"/>
                  </a:lnTo>
                  <a:lnTo>
                    <a:pt x="1266344" y="1061719"/>
                  </a:lnTo>
                  <a:close/>
                </a:path>
                <a:path w="1272540" h="1211579">
                  <a:moveTo>
                    <a:pt x="1270335" y="1051559"/>
                  </a:moveTo>
                  <a:lnTo>
                    <a:pt x="333" y="1051686"/>
                  </a:lnTo>
                  <a:lnTo>
                    <a:pt x="325" y="1055496"/>
                  </a:lnTo>
                  <a:lnTo>
                    <a:pt x="5396" y="1055496"/>
                  </a:lnTo>
                  <a:lnTo>
                    <a:pt x="5404" y="1051686"/>
                  </a:lnTo>
                  <a:lnTo>
                    <a:pt x="1270335" y="1051686"/>
                  </a:lnTo>
                  <a:lnTo>
                    <a:pt x="1270335" y="1051559"/>
                  </a:lnTo>
                  <a:close/>
                </a:path>
                <a:path w="1272540" h="1211579">
                  <a:moveTo>
                    <a:pt x="1270335" y="1051686"/>
                  </a:moveTo>
                  <a:lnTo>
                    <a:pt x="1266355" y="1051686"/>
                  </a:lnTo>
                  <a:lnTo>
                    <a:pt x="1266351" y="1055370"/>
                  </a:lnTo>
                  <a:lnTo>
                    <a:pt x="1270327" y="1055369"/>
                  </a:lnTo>
                  <a:lnTo>
                    <a:pt x="1270335" y="1051686"/>
                  </a:lnTo>
                  <a:close/>
                </a:path>
                <a:path w="1272540" h="1211579">
                  <a:moveTo>
                    <a:pt x="5410" y="1049146"/>
                  </a:moveTo>
                  <a:lnTo>
                    <a:pt x="338" y="1049146"/>
                  </a:lnTo>
                  <a:lnTo>
                    <a:pt x="333" y="1051559"/>
                  </a:lnTo>
                  <a:lnTo>
                    <a:pt x="5404" y="1051559"/>
                  </a:lnTo>
                  <a:lnTo>
                    <a:pt x="5410" y="1049146"/>
                  </a:lnTo>
                  <a:close/>
                </a:path>
                <a:path w="1272540" h="1211579">
                  <a:moveTo>
                    <a:pt x="1270341" y="1049146"/>
                  </a:moveTo>
                  <a:lnTo>
                    <a:pt x="1266357" y="1049146"/>
                  </a:lnTo>
                  <a:lnTo>
                    <a:pt x="1266355" y="1051559"/>
                  </a:lnTo>
                  <a:lnTo>
                    <a:pt x="1270335" y="1051559"/>
                  </a:lnTo>
                  <a:lnTo>
                    <a:pt x="1270341" y="1049146"/>
                  </a:lnTo>
                  <a:close/>
                </a:path>
                <a:path w="1272540" h="1211579">
                  <a:moveTo>
                    <a:pt x="5415" y="1046606"/>
                  </a:moveTo>
                  <a:lnTo>
                    <a:pt x="343" y="1046606"/>
                  </a:lnTo>
                  <a:lnTo>
                    <a:pt x="338" y="1049146"/>
                  </a:lnTo>
                  <a:lnTo>
                    <a:pt x="5410" y="1049146"/>
                  </a:lnTo>
                  <a:lnTo>
                    <a:pt x="5415" y="1046606"/>
                  </a:lnTo>
                  <a:close/>
                </a:path>
                <a:path w="1272540" h="1211579">
                  <a:moveTo>
                    <a:pt x="1266357" y="1049020"/>
                  </a:moveTo>
                  <a:lnTo>
                    <a:pt x="5410" y="1049146"/>
                  </a:lnTo>
                  <a:lnTo>
                    <a:pt x="1266357" y="1049146"/>
                  </a:lnTo>
                  <a:close/>
                </a:path>
                <a:path w="1272540" h="1211579">
                  <a:moveTo>
                    <a:pt x="1270346" y="1046606"/>
                  </a:moveTo>
                  <a:lnTo>
                    <a:pt x="1266360" y="1046606"/>
                  </a:lnTo>
                  <a:lnTo>
                    <a:pt x="1266357" y="1049020"/>
                  </a:lnTo>
                  <a:lnTo>
                    <a:pt x="1270341" y="1049019"/>
                  </a:lnTo>
                  <a:lnTo>
                    <a:pt x="1270346" y="1046606"/>
                  </a:lnTo>
                  <a:close/>
                </a:path>
                <a:path w="1272540" h="1211579">
                  <a:moveTo>
                    <a:pt x="5418" y="1045336"/>
                  </a:moveTo>
                  <a:lnTo>
                    <a:pt x="346" y="1045336"/>
                  </a:lnTo>
                  <a:lnTo>
                    <a:pt x="343" y="1046606"/>
                  </a:lnTo>
                  <a:lnTo>
                    <a:pt x="5415" y="1046606"/>
                  </a:lnTo>
                  <a:lnTo>
                    <a:pt x="5418" y="1045336"/>
                  </a:lnTo>
                  <a:close/>
                </a:path>
                <a:path w="1272540" h="1211579">
                  <a:moveTo>
                    <a:pt x="1266360" y="1046480"/>
                  </a:moveTo>
                  <a:lnTo>
                    <a:pt x="5415" y="1046606"/>
                  </a:lnTo>
                  <a:lnTo>
                    <a:pt x="1266360" y="1046606"/>
                  </a:lnTo>
                  <a:close/>
                </a:path>
                <a:path w="1272540" h="1211579">
                  <a:moveTo>
                    <a:pt x="1270349" y="1045336"/>
                  </a:moveTo>
                  <a:lnTo>
                    <a:pt x="1266361" y="1045336"/>
                  </a:lnTo>
                  <a:lnTo>
                    <a:pt x="1266360" y="1046480"/>
                  </a:lnTo>
                  <a:lnTo>
                    <a:pt x="1270346" y="1046479"/>
                  </a:lnTo>
                  <a:lnTo>
                    <a:pt x="1270349" y="1045336"/>
                  </a:lnTo>
                  <a:close/>
                </a:path>
                <a:path w="1272540" h="1211579">
                  <a:moveTo>
                    <a:pt x="635619" y="1045273"/>
                  </a:moveTo>
                  <a:lnTo>
                    <a:pt x="5418" y="1045336"/>
                  </a:lnTo>
                  <a:lnTo>
                    <a:pt x="1266361" y="1045336"/>
                  </a:lnTo>
                  <a:lnTo>
                    <a:pt x="635619" y="1045273"/>
                  </a:lnTo>
                  <a:close/>
                </a:path>
                <a:path w="1272540" h="1211579">
                  <a:moveTo>
                    <a:pt x="1270362" y="1038986"/>
                  </a:moveTo>
                  <a:lnTo>
                    <a:pt x="1266368" y="1038986"/>
                  </a:lnTo>
                  <a:lnTo>
                    <a:pt x="1266367" y="1040129"/>
                  </a:lnTo>
                  <a:lnTo>
                    <a:pt x="5429" y="1040256"/>
                  </a:lnTo>
                  <a:lnTo>
                    <a:pt x="1266367" y="1040256"/>
                  </a:lnTo>
                  <a:lnTo>
                    <a:pt x="1266361" y="1045336"/>
                  </a:lnTo>
                  <a:lnTo>
                    <a:pt x="1270349" y="1045336"/>
                  </a:lnTo>
                  <a:lnTo>
                    <a:pt x="1270362" y="1038986"/>
                  </a:lnTo>
                  <a:close/>
                </a:path>
                <a:path w="1272540" h="1211579">
                  <a:moveTo>
                    <a:pt x="5431" y="1038986"/>
                  </a:moveTo>
                  <a:lnTo>
                    <a:pt x="359" y="1038986"/>
                  </a:lnTo>
                  <a:lnTo>
                    <a:pt x="346" y="1045209"/>
                  </a:lnTo>
                  <a:lnTo>
                    <a:pt x="635619" y="1045273"/>
                  </a:lnTo>
                  <a:lnTo>
                    <a:pt x="5418" y="1045209"/>
                  </a:lnTo>
                  <a:lnTo>
                    <a:pt x="5431" y="1038986"/>
                  </a:lnTo>
                  <a:close/>
                </a:path>
                <a:path w="1272540" h="1211579">
                  <a:moveTo>
                    <a:pt x="1266364" y="1042669"/>
                  </a:moveTo>
                  <a:lnTo>
                    <a:pt x="5423" y="1042796"/>
                  </a:lnTo>
                  <a:lnTo>
                    <a:pt x="1266364" y="1042796"/>
                  </a:lnTo>
                  <a:lnTo>
                    <a:pt x="1266364" y="1042669"/>
                  </a:lnTo>
                  <a:close/>
                </a:path>
                <a:path w="1272540" h="1211579">
                  <a:moveTo>
                    <a:pt x="5439" y="1035176"/>
                  </a:moveTo>
                  <a:lnTo>
                    <a:pt x="367" y="1035176"/>
                  </a:lnTo>
                  <a:lnTo>
                    <a:pt x="359" y="1038859"/>
                  </a:lnTo>
                  <a:lnTo>
                    <a:pt x="1270362" y="1038986"/>
                  </a:lnTo>
                  <a:lnTo>
                    <a:pt x="1270362" y="1038859"/>
                  </a:lnTo>
                  <a:lnTo>
                    <a:pt x="5431" y="1038859"/>
                  </a:lnTo>
                  <a:lnTo>
                    <a:pt x="5439" y="1035176"/>
                  </a:lnTo>
                  <a:close/>
                </a:path>
                <a:path w="1272540" h="1211579">
                  <a:moveTo>
                    <a:pt x="1270370" y="1035176"/>
                  </a:moveTo>
                  <a:lnTo>
                    <a:pt x="1266372" y="1035176"/>
                  </a:lnTo>
                  <a:lnTo>
                    <a:pt x="1266368" y="1038859"/>
                  </a:lnTo>
                  <a:lnTo>
                    <a:pt x="1270362" y="1038859"/>
                  </a:lnTo>
                  <a:lnTo>
                    <a:pt x="1270370" y="1035176"/>
                  </a:lnTo>
                  <a:close/>
                </a:path>
                <a:path w="1272540" h="1211579">
                  <a:moveTo>
                    <a:pt x="5284" y="1108710"/>
                  </a:moveTo>
                  <a:lnTo>
                    <a:pt x="213" y="1108710"/>
                  </a:lnTo>
                  <a:lnTo>
                    <a:pt x="207" y="1111249"/>
                  </a:lnTo>
                  <a:lnTo>
                    <a:pt x="5278" y="1111249"/>
                  </a:lnTo>
                  <a:lnTo>
                    <a:pt x="5284" y="1108710"/>
                  </a:lnTo>
                  <a:close/>
                </a:path>
                <a:path w="1272540" h="1211579">
                  <a:moveTo>
                    <a:pt x="1270215" y="1108710"/>
                  </a:moveTo>
                  <a:lnTo>
                    <a:pt x="1266294" y="1108710"/>
                  </a:lnTo>
                  <a:lnTo>
                    <a:pt x="1266292" y="1111249"/>
                  </a:lnTo>
                  <a:lnTo>
                    <a:pt x="1270210" y="1111249"/>
                  </a:lnTo>
                  <a:lnTo>
                    <a:pt x="1270215" y="1108710"/>
                  </a:lnTo>
                  <a:close/>
                </a:path>
                <a:path w="1272540" h="1211579">
                  <a:moveTo>
                    <a:pt x="5278" y="1111250"/>
                  </a:moveTo>
                  <a:lnTo>
                    <a:pt x="207" y="1111250"/>
                  </a:lnTo>
                  <a:lnTo>
                    <a:pt x="199" y="1115059"/>
                  </a:lnTo>
                  <a:lnTo>
                    <a:pt x="5270" y="1115059"/>
                  </a:lnTo>
                  <a:lnTo>
                    <a:pt x="5278" y="1111250"/>
                  </a:lnTo>
                  <a:close/>
                </a:path>
                <a:path w="1272540" h="1211579">
                  <a:moveTo>
                    <a:pt x="1270210" y="1111250"/>
                  </a:moveTo>
                  <a:lnTo>
                    <a:pt x="1266292" y="1111250"/>
                  </a:lnTo>
                  <a:lnTo>
                    <a:pt x="1266288" y="1115059"/>
                  </a:lnTo>
                  <a:lnTo>
                    <a:pt x="1270202" y="1115059"/>
                  </a:lnTo>
                  <a:lnTo>
                    <a:pt x="1270210" y="1111250"/>
                  </a:lnTo>
                  <a:close/>
                </a:path>
                <a:path w="1272540" h="1211579">
                  <a:moveTo>
                    <a:pt x="5270" y="1115060"/>
                  </a:moveTo>
                  <a:lnTo>
                    <a:pt x="199" y="1115060"/>
                  </a:lnTo>
                  <a:lnTo>
                    <a:pt x="194" y="1117599"/>
                  </a:lnTo>
                  <a:lnTo>
                    <a:pt x="5265" y="1117599"/>
                  </a:lnTo>
                  <a:lnTo>
                    <a:pt x="5270" y="1115060"/>
                  </a:lnTo>
                  <a:close/>
                </a:path>
                <a:path w="1272540" h="1211579">
                  <a:moveTo>
                    <a:pt x="1270202" y="1115060"/>
                  </a:moveTo>
                  <a:lnTo>
                    <a:pt x="1266288" y="1115060"/>
                  </a:lnTo>
                  <a:lnTo>
                    <a:pt x="1266285" y="1117599"/>
                  </a:lnTo>
                  <a:lnTo>
                    <a:pt x="1270197" y="1117599"/>
                  </a:lnTo>
                  <a:lnTo>
                    <a:pt x="1270202" y="1115060"/>
                  </a:lnTo>
                  <a:close/>
                </a:path>
                <a:path w="1272540" h="1211579">
                  <a:moveTo>
                    <a:pt x="5265" y="1117600"/>
                  </a:moveTo>
                  <a:lnTo>
                    <a:pt x="194" y="1117600"/>
                  </a:lnTo>
                  <a:lnTo>
                    <a:pt x="181" y="1123949"/>
                  </a:lnTo>
                  <a:lnTo>
                    <a:pt x="5251" y="1123949"/>
                  </a:lnTo>
                  <a:lnTo>
                    <a:pt x="5265" y="1117600"/>
                  </a:lnTo>
                  <a:close/>
                </a:path>
                <a:path w="1272540" h="1211579">
                  <a:moveTo>
                    <a:pt x="1270197" y="1117600"/>
                  </a:moveTo>
                  <a:lnTo>
                    <a:pt x="1266285" y="1117600"/>
                  </a:lnTo>
                  <a:lnTo>
                    <a:pt x="1266278" y="1123949"/>
                  </a:lnTo>
                  <a:lnTo>
                    <a:pt x="1270183" y="1123949"/>
                  </a:lnTo>
                  <a:lnTo>
                    <a:pt x="1270197" y="1117600"/>
                  </a:lnTo>
                  <a:close/>
                </a:path>
                <a:path w="1272540" h="1211579">
                  <a:moveTo>
                    <a:pt x="5251" y="1123950"/>
                  </a:moveTo>
                  <a:lnTo>
                    <a:pt x="181" y="1123950"/>
                  </a:lnTo>
                  <a:lnTo>
                    <a:pt x="167" y="1130299"/>
                  </a:lnTo>
                  <a:lnTo>
                    <a:pt x="5238" y="1130299"/>
                  </a:lnTo>
                  <a:lnTo>
                    <a:pt x="5251" y="1123950"/>
                  </a:lnTo>
                  <a:close/>
                </a:path>
                <a:path w="1272540" h="1211579">
                  <a:moveTo>
                    <a:pt x="1270183" y="1123950"/>
                  </a:moveTo>
                  <a:lnTo>
                    <a:pt x="1266278" y="1123950"/>
                  </a:lnTo>
                  <a:lnTo>
                    <a:pt x="1266271" y="1130299"/>
                  </a:lnTo>
                  <a:lnTo>
                    <a:pt x="1270170" y="1130299"/>
                  </a:lnTo>
                  <a:lnTo>
                    <a:pt x="1270183" y="1123950"/>
                  </a:lnTo>
                  <a:close/>
                </a:path>
                <a:path w="1272540" h="1211579">
                  <a:moveTo>
                    <a:pt x="5238" y="1130300"/>
                  </a:moveTo>
                  <a:lnTo>
                    <a:pt x="167" y="1130300"/>
                  </a:lnTo>
                  <a:lnTo>
                    <a:pt x="146" y="1140459"/>
                  </a:lnTo>
                  <a:lnTo>
                    <a:pt x="5216" y="1140459"/>
                  </a:lnTo>
                  <a:lnTo>
                    <a:pt x="5238" y="1130300"/>
                  </a:lnTo>
                  <a:close/>
                </a:path>
                <a:path w="1272540" h="1211579">
                  <a:moveTo>
                    <a:pt x="1270170" y="1130300"/>
                  </a:moveTo>
                  <a:lnTo>
                    <a:pt x="1266271" y="1130300"/>
                  </a:lnTo>
                  <a:lnTo>
                    <a:pt x="1266261" y="1140459"/>
                  </a:lnTo>
                  <a:lnTo>
                    <a:pt x="1270149" y="1140459"/>
                  </a:lnTo>
                  <a:lnTo>
                    <a:pt x="1270170" y="1130300"/>
                  </a:lnTo>
                  <a:close/>
                </a:path>
                <a:path w="1272540" h="1211579">
                  <a:moveTo>
                    <a:pt x="5216" y="1140460"/>
                  </a:moveTo>
                  <a:lnTo>
                    <a:pt x="146" y="1140460"/>
                  </a:lnTo>
                  <a:lnTo>
                    <a:pt x="141" y="1142999"/>
                  </a:lnTo>
                  <a:lnTo>
                    <a:pt x="5211" y="1142999"/>
                  </a:lnTo>
                  <a:lnTo>
                    <a:pt x="5216" y="1140460"/>
                  </a:lnTo>
                  <a:close/>
                </a:path>
                <a:path w="1272540" h="1211579">
                  <a:moveTo>
                    <a:pt x="1270149" y="1140460"/>
                  </a:moveTo>
                  <a:lnTo>
                    <a:pt x="1266261" y="1140460"/>
                  </a:lnTo>
                  <a:lnTo>
                    <a:pt x="1266258" y="1142999"/>
                  </a:lnTo>
                  <a:lnTo>
                    <a:pt x="1270143" y="1142999"/>
                  </a:lnTo>
                  <a:lnTo>
                    <a:pt x="1270149" y="1140460"/>
                  </a:lnTo>
                  <a:close/>
                </a:path>
                <a:path w="1272540" h="1211579">
                  <a:moveTo>
                    <a:pt x="5211" y="1143000"/>
                  </a:moveTo>
                  <a:lnTo>
                    <a:pt x="141" y="1143000"/>
                  </a:lnTo>
                  <a:lnTo>
                    <a:pt x="133" y="1146809"/>
                  </a:lnTo>
                  <a:lnTo>
                    <a:pt x="5203" y="1146809"/>
                  </a:lnTo>
                  <a:lnTo>
                    <a:pt x="5211" y="1143000"/>
                  </a:lnTo>
                  <a:close/>
                </a:path>
                <a:path w="1272540" h="1211579">
                  <a:moveTo>
                    <a:pt x="1270143" y="1143000"/>
                  </a:moveTo>
                  <a:lnTo>
                    <a:pt x="1266258" y="1143000"/>
                  </a:lnTo>
                  <a:lnTo>
                    <a:pt x="1266254" y="1146809"/>
                  </a:lnTo>
                  <a:lnTo>
                    <a:pt x="1270135" y="1146809"/>
                  </a:lnTo>
                  <a:lnTo>
                    <a:pt x="1270143" y="1143000"/>
                  </a:lnTo>
                  <a:close/>
                </a:path>
                <a:path w="1272540" h="1211579">
                  <a:moveTo>
                    <a:pt x="5203" y="1146810"/>
                  </a:moveTo>
                  <a:lnTo>
                    <a:pt x="133" y="1146810"/>
                  </a:lnTo>
                  <a:lnTo>
                    <a:pt x="114" y="1155699"/>
                  </a:lnTo>
                  <a:lnTo>
                    <a:pt x="5184" y="1155699"/>
                  </a:lnTo>
                  <a:lnTo>
                    <a:pt x="5203" y="1146810"/>
                  </a:lnTo>
                  <a:close/>
                </a:path>
                <a:path w="1272540" h="1211579">
                  <a:moveTo>
                    <a:pt x="1270135" y="1146810"/>
                  </a:moveTo>
                  <a:lnTo>
                    <a:pt x="1266254" y="1146810"/>
                  </a:lnTo>
                  <a:lnTo>
                    <a:pt x="1266245" y="1155699"/>
                  </a:lnTo>
                  <a:lnTo>
                    <a:pt x="1270117" y="1155699"/>
                  </a:lnTo>
                  <a:lnTo>
                    <a:pt x="1270135" y="1146810"/>
                  </a:lnTo>
                  <a:close/>
                </a:path>
                <a:path w="1272540" h="1211579">
                  <a:moveTo>
                    <a:pt x="5184" y="1155700"/>
                  </a:moveTo>
                  <a:lnTo>
                    <a:pt x="114" y="1155700"/>
                  </a:lnTo>
                  <a:lnTo>
                    <a:pt x="101" y="1162049"/>
                  </a:lnTo>
                  <a:lnTo>
                    <a:pt x="5171" y="1162049"/>
                  </a:lnTo>
                  <a:lnTo>
                    <a:pt x="5184" y="1155700"/>
                  </a:lnTo>
                  <a:close/>
                </a:path>
                <a:path w="1272540" h="1211579">
                  <a:moveTo>
                    <a:pt x="1270117" y="1155700"/>
                  </a:moveTo>
                  <a:lnTo>
                    <a:pt x="1266245" y="1155700"/>
                  </a:lnTo>
                  <a:lnTo>
                    <a:pt x="1266238" y="1162049"/>
                  </a:lnTo>
                  <a:lnTo>
                    <a:pt x="1270103" y="1162049"/>
                  </a:lnTo>
                  <a:lnTo>
                    <a:pt x="1270117" y="1155700"/>
                  </a:lnTo>
                  <a:close/>
                </a:path>
                <a:path w="1272540" h="1211579">
                  <a:moveTo>
                    <a:pt x="5171" y="1162050"/>
                  </a:moveTo>
                  <a:lnTo>
                    <a:pt x="101" y="1162050"/>
                  </a:lnTo>
                  <a:lnTo>
                    <a:pt x="93" y="1165859"/>
                  </a:lnTo>
                  <a:lnTo>
                    <a:pt x="5163" y="1165859"/>
                  </a:lnTo>
                  <a:lnTo>
                    <a:pt x="5171" y="1162050"/>
                  </a:lnTo>
                  <a:close/>
                </a:path>
                <a:path w="1272540" h="1211579">
                  <a:moveTo>
                    <a:pt x="1270103" y="1162050"/>
                  </a:moveTo>
                  <a:lnTo>
                    <a:pt x="1266238" y="1162050"/>
                  </a:lnTo>
                  <a:lnTo>
                    <a:pt x="1266234" y="1165859"/>
                  </a:lnTo>
                  <a:lnTo>
                    <a:pt x="1270095" y="1165859"/>
                  </a:lnTo>
                  <a:lnTo>
                    <a:pt x="1270103" y="1162050"/>
                  </a:lnTo>
                  <a:close/>
                </a:path>
                <a:path w="1272540" h="1211579">
                  <a:moveTo>
                    <a:pt x="5163" y="1165860"/>
                  </a:moveTo>
                  <a:lnTo>
                    <a:pt x="93" y="1165860"/>
                  </a:lnTo>
                  <a:lnTo>
                    <a:pt x="87" y="1168399"/>
                  </a:lnTo>
                  <a:lnTo>
                    <a:pt x="5157" y="1168399"/>
                  </a:lnTo>
                  <a:lnTo>
                    <a:pt x="5163" y="1165860"/>
                  </a:lnTo>
                  <a:close/>
                </a:path>
                <a:path w="1272540" h="1211579">
                  <a:moveTo>
                    <a:pt x="1270095" y="1165860"/>
                  </a:moveTo>
                  <a:lnTo>
                    <a:pt x="1266234" y="1165860"/>
                  </a:lnTo>
                  <a:lnTo>
                    <a:pt x="1266231" y="1168399"/>
                  </a:lnTo>
                  <a:lnTo>
                    <a:pt x="1270090" y="1168399"/>
                  </a:lnTo>
                  <a:lnTo>
                    <a:pt x="1270095" y="1165860"/>
                  </a:lnTo>
                  <a:close/>
                </a:path>
                <a:path w="1272540" h="1211579">
                  <a:moveTo>
                    <a:pt x="5157" y="1168400"/>
                  </a:moveTo>
                  <a:lnTo>
                    <a:pt x="87" y="1168400"/>
                  </a:lnTo>
                  <a:lnTo>
                    <a:pt x="79" y="1172209"/>
                  </a:lnTo>
                  <a:lnTo>
                    <a:pt x="5149" y="1172209"/>
                  </a:lnTo>
                  <a:lnTo>
                    <a:pt x="5157" y="1168400"/>
                  </a:lnTo>
                  <a:close/>
                </a:path>
                <a:path w="1272540" h="1211579">
                  <a:moveTo>
                    <a:pt x="1270090" y="1168400"/>
                  </a:moveTo>
                  <a:lnTo>
                    <a:pt x="1266231" y="1168400"/>
                  </a:lnTo>
                  <a:lnTo>
                    <a:pt x="1266227" y="1172209"/>
                  </a:lnTo>
                  <a:lnTo>
                    <a:pt x="1270082" y="1172209"/>
                  </a:lnTo>
                  <a:lnTo>
                    <a:pt x="1270090" y="1168400"/>
                  </a:lnTo>
                  <a:close/>
                </a:path>
                <a:path w="1272540" h="1211579">
                  <a:moveTo>
                    <a:pt x="5149" y="1172210"/>
                  </a:moveTo>
                  <a:lnTo>
                    <a:pt x="79" y="1172210"/>
                  </a:lnTo>
                  <a:lnTo>
                    <a:pt x="74" y="1174749"/>
                  </a:lnTo>
                  <a:lnTo>
                    <a:pt x="5144" y="1174749"/>
                  </a:lnTo>
                  <a:lnTo>
                    <a:pt x="5149" y="1172210"/>
                  </a:lnTo>
                  <a:close/>
                </a:path>
                <a:path w="1272540" h="1211579">
                  <a:moveTo>
                    <a:pt x="1270082" y="1172210"/>
                  </a:moveTo>
                  <a:lnTo>
                    <a:pt x="1266227" y="1172210"/>
                  </a:lnTo>
                  <a:lnTo>
                    <a:pt x="1266224" y="1174749"/>
                  </a:lnTo>
                  <a:lnTo>
                    <a:pt x="1270077" y="1174749"/>
                  </a:lnTo>
                  <a:lnTo>
                    <a:pt x="1270082" y="1172210"/>
                  </a:lnTo>
                  <a:close/>
                </a:path>
                <a:path w="1272540" h="1211579">
                  <a:moveTo>
                    <a:pt x="5144" y="1174750"/>
                  </a:moveTo>
                  <a:lnTo>
                    <a:pt x="74" y="1174750"/>
                  </a:lnTo>
                  <a:lnTo>
                    <a:pt x="66" y="1178559"/>
                  </a:lnTo>
                  <a:lnTo>
                    <a:pt x="5136" y="1178559"/>
                  </a:lnTo>
                  <a:lnTo>
                    <a:pt x="5144" y="1174750"/>
                  </a:lnTo>
                  <a:close/>
                </a:path>
                <a:path w="1272540" h="1211579">
                  <a:moveTo>
                    <a:pt x="1270077" y="1174750"/>
                  </a:moveTo>
                  <a:lnTo>
                    <a:pt x="1266224" y="1174750"/>
                  </a:lnTo>
                  <a:lnTo>
                    <a:pt x="1266220" y="1178559"/>
                  </a:lnTo>
                  <a:lnTo>
                    <a:pt x="1270069" y="1178559"/>
                  </a:lnTo>
                  <a:lnTo>
                    <a:pt x="1270077" y="1174750"/>
                  </a:lnTo>
                  <a:close/>
                </a:path>
                <a:path w="1272540" h="1211579">
                  <a:moveTo>
                    <a:pt x="5136" y="1178560"/>
                  </a:moveTo>
                  <a:lnTo>
                    <a:pt x="66" y="1178560"/>
                  </a:lnTo>
                  <a:lnTo>
                    <a:pt x="47" y="1187449"/>
                  </a:lnTo>
                  <a:lnTo>
                    <a:pt x="5117" y="1187449"/>
                  </a:lnTo>
                  <a:lnTo>
                    <a:pt x="5136" y="1178560"/>
                  </a:lnTo>
                  <a:close/>
                </a:path>
                <a:path w="1272540" h="1211579">
                  <a:moveTo>
                    <a:pt x="1270069" y="1178560"/>
                  </a:moveTo>
                  <a:lnTo>
                    <a:pt x="1266220" y="1178560"/>
                  </a:lnTo>
                  <a:lnTo>
                    <a:pt x="1266211" y="1187449"/>
                  </a:lnTo>
                  <a:lnTo>
                    <a:pt x="1270050" y="1187449"/>
                  </a:lnTo>
                  <a:lnTo>
                    <a:pt x="1270069" y="1178560"/>
                  </a:lnTo>
                  <a:close/>
                </a:path>
                <a:path w="1272540" h="1211579">
                  <a:moveTo>
                    <a:pt x="5117" y="1187450"/>
                  </a:moveTo>
                  <a:lnTo>
                    <a:pt x="47" y="1187450"/>
                  </a:lnTo>
                  <a:lnTo>
                    <a:pt x="34" y="1193799"/>
                  </a:lnTo>
                  <a:lnTo>
                    <a:pt x="5104" y="1193799"/>
                  </a:lnTo>
                  <a:lnTo>
                    <a:pt x="5117" y="1187450"/>
                  </a:lnTo>
                  <a:close/>
                </a:path>
                <a:path w="1272540" h="1211579">
                  <a:moveTo>
                    <a:pt x="1270050" y="1187450"/>
                  </a:moveTo>
                  <a:lnTo>
                    <a:pt x="1266211" y="1187450"/>
                  </a:lnTo>
                  <a:lnTo>
                    <a:pt x="1266204" y="1193799"/>
                  </a:lnTo>
                  <a:lnTo>
                    <a:pt x="1270037" y="1193799"/>
                  </a:lnTo>
                  <a:lnTo>
                    <a:pt x="1270050" y="1187450"/>
                  </a:lnTo>
                  <a:close/>
                </a:path>
                <a:path w="1272540" h="1211579">
                  <a:moveTo>
                    <a:pt x="5104" y="1193800"/>
                  </a:moveTo>
                  <a:lnTo>
                    <a:pt x="34" y="1193800"/>
                  </a:lnTo>
                  <a:lnTo>
                    <a:pt x="13" y="1203959"/>
                  </a:lnTo>
                  <a:lnTo>
                    <a:pt x="5082" y="1203959"/>
                  </a:lnTo>
                  <a:lnTo>
                    <a:pt x="5104" y="1193800"/>
                  </a:lnTo>
                  <a:close/>
                </a:path>
                <a:path w="1272540" h="1211579">
                  <a:moveTo>
                    <a:pt x="1270037" y="1193800"/>
                  </a:moveTo>
                  <a:lnTo>
                    <a:pt x="1266204" y="1193800"/>
                  </a:lnTo>
                  <a:lnTo>
                    <a:pt x="1266194" y="1203959"/>
                  </a:lnTo>
                  <a:lnTo>
                    <a:pt x="1270015" y="1203959"/>
                  </a:lnTo>
                  <a:lnTo>
                    <a:pt x="1270037" y="1193800"/>
                  </a:lnTo>
                  <a:close/>
                </a:path>
                <a:path w="1272540" h="1211579">
                  <a:moveTo>
                    <a:pt x="5082" y="1203960"/>
                  </a:moveTo>
                  <a:lnTo>
                    <a:pt x="13" y="1203960"/>
                  </a:lnTo>
                  <a:lnTo>
                    <a:pt x="0" y="1210310"/>
                  </a:lnTo>
                  <a:lnTo>
                    <a:pt x="1270000" y="1211580"/>
                  </a:lnTo>
                  <a:lnTo>
                    <a:pt x="1270007" y="1207770"/>
                  </a:lnTo>
                  <a:lnTo>
                    <a:pt x="5080" y="1205230"/>
                  </a:lnTo>
                  <a:lnTo>
                    <a:pt x="5082" y="1203960"/>
                  </a:lnTo>
                  <a:close/>
                </a:path>
                <a:path w="1272540" h="1211579">
                  <a:moveTo>
                    <a:pt x="1270015" y="1203960"/>
                  </a:moveTo>
                  <a:lnTo>
                    <a:pt x="1266194" y="1203960"/>
                  </a:lnTo>
                  <a:lnTo>
                    <a:pt x="1266189" y="1207770"/>
                  </a:lnTo>
                  <a:lnTo>
                    <a:pt x="1270007" y="1207770"/>
                  </a:lnTo>
                  <a:lnTo>
                    <a:pt x="1270015" y="1203960"/>
                  </a:lnTo>
                  <a:close/>
                </a:path>
              </a:pathLst>
            </a:custGeom>
            <a:solidFill>
              <a:srgbClr val="1A56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5532120" y="4617720"/>
              <a:ext cx="1262380" cy="1203960"/>
            </a:xfrm>
            <a:custGeom>
              <a:avLst/>
              <a:gdLst/>
              <a:ahLst/>
              <a:cxnLst/>
              <a:rect l="l" t="t" r="r" b="b"/>
              <a:pathLst>
                <a:path w="1262379" h="1203960">
                  <a:moveTo>
                    <a:pt x="2539" y="0"/>
                  </a:moveTo>
                  <a:lnTo>
                    <a:pt x="2537" y="1269"/>
                  </a:lnTo>
                  <a:lnTo>
                    <a:pt x="632459" y="1269"/>
                  </a:lnTo>
                  <a:lnTo>
                    <a:pt x="2539" y="0"/>
                  </a:lnTo>
                  <a:close/>
                </a:path>
                <a:path w="1262379" h="1203960">
                  <a:moveTo>
                    <a:pt x="632460" y="1269"/>
                  </a:moveTo>
                  <a:lnTo>
                    <a:pt x="2537" y="1269"/>
                  </a:lnTo>
                  <a:lnTo>
                    <a:pt x="2523" y="7619"/>
                  </a:lnTo>
                  <a:lnTo>
                    <a:pt x="6344" y="7619"/>
                  </a:lnTo>
                  <a:lnTo>
                    <a:pt x="6350" y="5079"/>
                  </a:lnTo>
                  <a:lnTo>
                    <a:pt x="1262377" y="5079"/>
                  </a:lnTo>
                  <a:lnTo>
                    <a:pt x="1262379" y="2539"/>
                  </a:lnTo>
                  <a:lnTo>
                    <a:pt x="632460" y="1269"/>
                  </a:lnTo>
                  <a:close/>
                </a:path>
                <a:path w="1262379" h="1203960">
                  <a:moveTo>
                    <a:pt x="1262377" y="5079"/>
                  </a:moveTo>
                  <a:lnTo>
                    <a:pt x="6350" y="5079"/>
                  </a:lnTo>
                  <a:lnTo>
                    <a:pt x="1258570" y="6350"/>
                  </a:lnTo>
                  <a:lnTo>
                    <a:pt x="1258567" y="7619"/>
                  </a:lnTo>
                  <a:lnTo>
                    <a:pt x="1262374" y="7619"/>
                  </a:lnTo>
                  <a:lnTo>
                    <a:pt x="1262377" y="5079"/>
                  </a:lnTo>
                  <a:close/>
                </a:path>
                <a:path w="1262379" h="1203960">
                  <a:moveTo>
                    <a:pt x="6344" y="7619"/>
                  </a:moveTo>
                  <a:lnTo>
                    <a:pt x="2523" y="7619"/>
                  </a:lnTo>
                  <a:lnTo>
                    <a:pt x="2470" y="33019"/>
                  </a:lnTo>
                  <a:lnTo>
                    <a:pt x="6290" y="33019"/>
                  </a:lnTo>
                  <a:lnTo>
                    <a:pt x="6344" y="7619"/>
                  </a:lnTo>
                  <a:close/>
                </a:path>
                <a:path w="1262379" h="1203960">
                  <a:moveTo>
                    <a:pt x="1262374" y="7619"/>
                  </a:moveTo>
                  <a:lnTo>
                    <a:pt x="1258567" y="7619"/>
                  </a:lnTo>
                  <a:lnTo>
                    <a:pt x="1258513" y="33019"/>
                  </a:lnTo>
                  <a:lnTo>
                    <a:pt x="1262347" y="33019"/>
                  </a:lnTo>
                  <a:lnTo>
                    <a:pt x="1262374" y="7619"/>
                  </a:lnTo>
                  <a:close/>
                </a:path>
                <a:path w="1262379" h="1203960">
                  <a:moveTo>
                    <a:pt x="6290" y="33019"/>
                  </a:moveTo>
                  <a:lnTo>
                    <a:pt x="2470" y="33019"/>
                  </a:lnTo>
                  <a:lnTo>
                    <a:pt x="2443" y="45719"/>
                  </a:lnTo>
                  <a:lnTo>
                    <a:pt x="6263" y="45719"/>
                  </a:lnTo>
                  <a:lnTo>
                    <a:pt x="6290" y="33019"/>
                  </a:lnTo>
                  <a:close/>
                </a:path>
                <a:path w="1262379" h="1203960">
                  <a:moveTo>
                    <a:pt x="1262347" y="33019"/>
                  </a:moveTo>
                  <a:lnTo>
                    <a:pt x="1258513" y="33019"/>
                  </a:lnTo>
                  <a:lnTo>
                    <a:pt x="1258486" y="45719"/>
                  </a:lnTo>
                  <a:lnTo>
                    <a:pt x="1262334" y="45719"/>
                  </a:lnTo>
                  <a:lnTo>
                    <a:pt x="1262347" y="33019"/>
                  </a:lnTo>
                  <a:close/>
                </a:path>
                <a:path w="1262379" h="1203960">
                  <a:moveTo>
                    <a:pt x="6263" y="45719"/>
                  </a:moveTo>
                  <a:lnTo>
                    <a:pt x="2443" y="45719"/>
                  </a:lnTo>
                  <a:lnTo>
                    <a:pt x="2416" y="58419"/>
                  </a:lnTo>
                  <a:lnTo>
                    <a:pt x="6236" y="58419"/>
                  </a:lnTo>
                  <a:lnTo>
                    <a:pt x="6263" y="45719"/>
                  </a:lnTo>
                  <a:close/>
                </a:path>
                <a:path w="1262379" h="1203960">
                  <a:moveTo>
                    <a:pt x="1262334" y="45719"/>
                  </a:moveTo>
                  <a:lnTo>
                    <a:pt x="1258486" y="45719"/>
                  </a:lnTo>
                  <a:lnTo>
                    <a:pt x="1258459" y="58419"/>
                  </a:lnTo>
                  <a:lnTo>
                    <a:pt x="1262320" y="58419"/>
                  </a:lnTo>
                  <a:lnTo>
                    <a:pt x="1262334" y="45719"/>
                  </a:lnTo>
                  <a:close/>
                </a:path>
                <a:path w="1262379" h="1203960">
                  <a:moveTo>
                    <a:pt x="6236" y="58419"/>
                  </a:moveTo>
                  <a:lnTo>
                    <a:pt x="2416" y="58419"/>
                  </a:lnTo>
                  <a:lnTo>
                    <a:pt x="2403" y="64769"/>
                  </a:lnTo>
                  <a:lnTo>
                    <a:pt x="6222" y="64769"/>
                  </a:lnTo>
                  <a:lnTo>
                    <a:pt x="6236" y="58419"/>
                  </a:lnTo>
                  <a:close/>
                </a:path>
                <a:path w="1262379" h="1203960">
                  <a:moveTo>
                    <a:pt x="1262320" y="58419"/>
                  </a:moveTo>
                  <a:lnTo>
                    <a:pt x="1258459" y="58419"/>
                  </a:lnTo>
                  <a:lnTo>
                    <a:pt x="1258445" y="64769"/>
                  </a:lnTo>
                  <a:lnTo>
                    <a:pt x="1262314" y="64769"/>
                  </a:lnTo>
                  <a:lnTo>
                    <a:pt x="1262320" y="58419"/>
                  </a:lnTo>
                  <a:close/>
                </a:path>
                <a:path w="1262379" h="1203960">
                  <a:moveTo>
                    <a:pt x="6222" y="64769"/>
                  </a:moveTo>
                  <a:lnTo>
                    <a:pt x="2403" y="64769"/>
                  </a:lnTo>
                  <a:lnTo>
                    <a:pt x="2376" y="77469"/>
                  </a:lnTo>
                  <a:lnTo>
                    <a:pt x="6195" y="77469"/>
                  </a:lnTo>
                  <a:lnTo>
                    <a:pt x="6222" y="64769"/>
                  </a:lnTo>
                  <a:close/>
                </a:path>
                <a:path w="1262379" h="1203960">
                  <a:moveTo>
                    <a:pt x="1262314" y="64769"/>
                  </a:moveTo>
                  <a:lnTo>
                    <a:pt x="1258445" y="64769"/>
                  </a:lnTo>
                  <a:lnTo>
                    <a:pt x="1258418" y="77469"/>
                  </a:lnTo>
                  <a:lnTo>
                    <a:pt x="1262300" y="77469"/>
                  </a:lnTo>
                  <a:lnTo>
                    <a:pt x="1262314" y="64769"/>
                  </a:lnTo>
                  <a:close/>
                </a:path>
                <a:path w="1262379" h="1203960">
                  <a:moveTo>
                    <a:pt x="6195" y="77469"/>
                  </a:moveTo>
                  <a:lnTo>
                    <a:pt x="2376" y="77469"/>
                  </a:lnTo>
                  <a:lnTo>
                    <a:pt x="2362" y="83819"/>
                  </a:lnTo>
                  <a:lnTo>
                    <a:pt x="6182" y="83819"/>
                  </a:lnTo>
                  <a:lnTo>
                    <a:pt x="6195" y="77469"/>
                  </a:lnTo>
                  <a:close/>
                </a:path>
                <a:path w="1262379" h="1203960">
                  <a:moveTo>
                    <a:pt x="1262300" y="77469"/>
                  </a:moveTo>
                  <a:lnTo>
                    <a:pt x="1258418" y="77469"/>
                  </a:lnTo>
                  <a:lnTo>
                    <a:pt x="1258404" y="83819"/>
                  </a:lnTo>
                  <a:lnTo>
                    <a:pt x="1262294" y="83819"/>
                  </a:lnTo>
                  <a:lnTo>
                    <a:pt x="1262300" y="77469"/>
                  </a:lnTo>
                  <a:close/>
                </a:path>
                <a:path w="1262379" h="1203960">
                  <a:moveTo>
                    <a:pt x="6182" y="83819"/>
                  </a:moveTo>
                  <a:lnTo>
                    <a:pt x="2362" y="83819"/>
                  </a:lnTo>
                  <a:lnTo>
                    <a:pt x="2349" y="90169"/>
                  </a:lnTo>
                  <a:lnTo>
                    <a:pt x="6168" y="90169"/>
                  </a:lnTo>
                  <a:lnTo>
                    <a:pt x="6182" y="83819"/>
                  </a:lnTo>
                  <a:close/>
                </a:path>
                <a:path w="1262379" h="1203960">
                  <a:moveTo>
                    <a:pt x="1262294" y="83819"/>
                  </a:moveTo>
                  <a:lnTo>
                    <a:pt x="1258404" y="83819"/>
                  </a:lnTo>
                  <a:lnTo>
                    <a:pt x="1258391" y="90169"/>
                  </a:lnTo>
                  <a:lnTo>
                    <a:pt x="1262287" y="90169"/>
                  </a:lnTo>
                  <a:lnTo>
                    <a:pt x="1262294" y="83819"/>
                  </a:lnTo>
                  <a:close/>
                </a:path>
                <a:path w="1262379" h="1203960">
                  <a:moveTo>
                    <a:pt x="6168" y="90169"/>
                  </a:moveTo>
                  <a:lnTo>
                    <a:pt x="2349" y="90169"/>
                  </a:lnTo>
                  <a:lnTo>
                    <a:pt x="2335" y="96519"/>
                  </a:lnTo>
                  <a:lnTo>
                    <a:pt x="6155" y="96519"/>
                  </a:lnTo>
                  <a:lnTo>
                    <a:pt x="6168" y="90169"/>
                  </a:lnTo>
                  <a:close/>
                </a:path>
                <a:path w="1262379" h="1203960">
                  <a:moveTo>
                    <a:pt x="1262287" y="90169"/>
                  </a:moveTo>
                  <a:lnTo>
                    <a:pt x="1258391" y="90169"/>
                  </a:lnTo>
                  <a:lnTo>
                    <a:pt x="1258377" y="96519"/>
                  </a:lnTo>
                  <a:lnTo>
                    <a:pt x="1262280" y="96519"/>
                  </a:lnTo>
                  <a:lnTo>
                    <a:pt x="1262287" y="90169"/>
                  </a:lnTo>
                  <a:close/>
                </a:path>
                <a:path w="1262379" h="1203960">
                  <a:moveTo>
                    <a:pt x="6155" y="96519"/>
                  </a:moveTo>
                  <a:lnTo>
                    <a:pt x="2335" y="96519"/>
                  </a:lnTo>
                  <a:lnTo>
                    <a:pt x="2295" y="115569"/>
                  </a:lnTo>
                  <a:lnTo>
                    <a:pt x="6114" y="115569"/>
                  </a:lnTo>
                  <a:lnTo>
                    <a:pt x="6155" y="96519"/>
                  </a:lnTo>
                  <a:close/>
                </a:path>
                <a:path w="1262379" h="1203960">
                  <a:moveTo>
                    <a:pt x="1262280" y="96519"/>
                  </a:moveTo>
                  <a:lnTo>
                    <a:pt x="1258377" y="96519"/>
                  </a:lnTo>
                  <a:lnTo>
                    <a:pt x="1258337" y="115569"/>
                  </a:lnTo>
                  <a:lnTo>
                    <a:pt x="1262260" y="115569"/>
                  </a:lnTo>
                  <a:lnTo>
                    <a:pt x="1262280" y="96519"/>
                  </a:lnTo>
                  <a:close/>
                </a:path>
                <a:path w="1262379" h="1203960">
                  <a:moveTo>
                    <a:pt x="6114" y="115570"/>
                  </a:moveTo>
                  <a:lnTo>
                    <a:pt x="2295" y="115570"/>
                  </a:lnTo>
                  <a:lnTo>
                    <a:pt x="2282" y="121919"/>
                  </a:lnTo>
                  <a:lnTo>
                    <a:pt x="6101" y="121919"/>
                  </a:lnTo>
                  <a:lnTo>
                    <a:pt x="6114" y="115570"/>
                  </a:lnTo>
                  <a:close/>
                </a:path>
                <a:path w="1262379" h="1203960">
                  <a:moveTo>
                    <a:pt x="1262260" y="115570"/>
                  </a:moveTo>
                  <a:lnTo>
                    <a:pt x="1258337" y="115570"/>
                  </a:lnTo>
                  <a:lnTo>
                    <a:pt x="1258323" y="121919"/>
                  </a:lnTo>
                  <a:lnTo>
                    <a:pt x="1262253" y="121919"/>
                  </a:lnTo>
                  <a:lnTo>
                    <a:pt x="1262260" y="115570"/>
                  </a:lnTo>
                  <a:close/>
                </a:path>
                <a:path w="1262379" h="1203960">
                  <a:moveTo>
                    <a:pt x="6101" y="121919"/>
                  </a:moveTo>
                  <a:lnTo>
                    <a:pt x="2282" y="121919"/>
                  </a:lnTo>
                  <a:lnTo>
                    <a:pt x="2268" y="128269"/>
                  </a:lnTo>
                  <a:lnTo>
                    <a:pt x="6087" y="128269"/>
                  </a:lnTo>
                  <a:lnTo>
                    <a:pt x="6101" y="121919"/>
                  </a:lnTo>
                  <a:close/>
                </a:path>
                <a:path w="1262379" h="1203960">
                  <a:moveTo>
                    <a:pt x="1262253" y="121919"/>
                  </a:moveTo>
                  <a:lnTo>
                    <a:pt x="1258323" y="121919"/>
                  </a:lnTo>
                  <a:lnTo>
                    <a:pt x="1258310" y="128269"/>
                  </a:lnTo>
                  <a:lnTo>
                    <a:pt x="1262247" y="128269"/>
                  </a:lnTo>
                  <a:lnTo>
                    <a:pt x="1262253" y="121919"/>
                  </a:lnTo>
                  <a:close/>
                </a:path>
                <a:path w="1262379" h="1203960">
                  <a:moveTo>
                    <a:pt x="6087" y="128269"/>
                  </a:moveTo>
                  <a:lnTo>
                    <a:pt x="2268" y="128269"/>
                  </a:lnTo>
                  <a:lnTo>
                    <a:pt x="2258" y="133349"/>
                  </a:lnTo>
                  <a:lnTo>
                    <a:pt x="6076" y="133349"/>
                  </a:lnTo>
                  <a:lnTo>
                    <a:pt x="6087" y="128269"/>
                  </a:lnTo>
                  <a:close/>
                </a:path>
                <a:path w="1262379" h="1203960">
                  <a:moveTo>
                    <a:pt x="1262247" y="128269"/>
                  </a:moveTo>
                  <a:lnTo>
                    <a:pt x="1258310" y="128269"/>
                  </a:lnTo>
                  <a:lnTo>
                    <a:pt x="1258299" y="133349"/>
                  </a:lnTo>
                  <a:lnTo>
                    <a:pt x="1262241" y="133349"/>
                  </a:lnTo>
                  <a:lnTo>
                    <a:pt x="1262247" y="128269"/>
                  </a:lnTo>
                  <a:close/>
                </a:path>
                <a:path w="1262379" h="1203960">
                  <a:moveTo>
                    <a:pt x="6076" y="133350"/>
                  </a:moveTo>
                  <a:lnTo>
                    <a:pt x="2258" y="133350"/>
                  </a:lnTo>
                  <a:lnTo>
                    <a:pt x="2231" y="146049"/>
                  </a:lnTo>
                  <a:lnTo>
                    <a:pt x="6049" y="146049"/>
                  </a:lnTo>
                  <a:lnTo>
                    <a:pt x="6076" y="133350"/>
                  </a:lnTo>
                  <a:close/>
                </a:path>
                <a:path w="1262379" h="1203960">
                  <a:moveTo>
                    <a:pt x="1262241" y="133350"/>
                  </a:moveTo>
                  <a:lnTo>
                    <a:pt x="1258299" y="133350"/>
                  </a:lnTo>
                  <a:lnTo>
                    <a:pt x="1258272" y="146049"/>
                  </a:lnTo>
                  <a:lnTo>
                    <a:pt x="1262228" y="146049"/>
                  </a:lnTo>
                  <a:lnTo>
                    <a:pt x="1262241" y="133350"/>
                  </a:lnTo>
                  <a:close/>
                </a:path>
                <a:path w="1262379" h="1203960">
                  <a:moveTo>
                    <a:pt x="6049" y="146050"/>
                  </a:moveTo>
                  <a:lnTo>
                    <a:pt x="2231" y="146050"/>
                  </a:lnTo>
                  <a:lnTo>
                    <a:pt x="2204" y="158749"/>
                  </a:lnTo>
                  <a:lnTo>
                    <a:pt x="6022" y="158749"/>
                  </a:lnTo>
                  <a:lnTo>
                    <a:pt x="6049" y="146050"/>
                  </a:lnTo>
                  <a:close/>
                </a:path>
                <a:path w="1262379" h="1203960">
                  <a:moveTo>
                    <a:pt x="1262228" y="146050"/>
                  </a:moveTo>
                  <a:lnTo>
                    <a:pt x="1258272" y="146050"/>
                  </a:lnTo>
                  <a:lnTo>
                    <a:pt x="1258245" y="158749"/>
                  </a:lnTo>
                  <a:lnTo>
                    <a:pt x="1262214" y="158749"/>
                  </a:lnTo>
                  <a:lnTo>
                    <a:pt x="1262228" y="146050"/>
                  </a:lnTo>
                  <a:close/>
                </a:path>
                <a:path w="1262379" h="1203960">
                  <a:moveTo>
                    <a:pt x="6022" y="158750"/>
                  </a:moveTo>
                  <a:lnTo>
                    <a:pt x="2204" y="158750"/>
                  </a:lnTo>
                  <a:lnTo>
                    <a:pt x="2190" y="165099"/>
                  </a:lnTo>
                  <a:lnTo>
                    <a:pt x="6009" y="165099"/>
                  </a:lnTo>
                  <a:lnTo>
                    <a:pt x="6022" y="158750"/>
                  </a:lnTo>
                  <a:close/>
                </a:path>
                <a:path w="1262379" h="1203960">
                  <a:moveTo>
                    <a:pt x="1262214" y="158750"/>
                  </a:moveTo>
                  <a:lnTo>
                    <a:pt x="1258245" y="158750"/>
                  </a:lnTo>
                  <a:lnTo>
                    <a:pt x="1258231" y="165099"/>
                  </a:lnTo>
                  <a:lnTo>
                    <a:pt x="1262208" y="165099"/>
                  </a:lnTo>
                  <a:lnTo>
                    <a:pt x="1262214" y="158750"/>
                  </a:lnTo>
                  <a:close/>
                </a:path>
                <a:path w="1262379" h="1203960">
                  <a:moveTo>
                    <a:pt x="6009" y="165100"/>
                  </a:moveTo>
                  <a:lnTo>
                    <a:pt x="2190" y="165100"/>
                  </a:lnTo>
                  <a:lnTo>
                    <a:pt x="2174" y="172719"/>
                  </a:lnTo>
                  <a:lnTo>
                    <a:pt x="5992" y="172719"/>
                  </a:lnTo>
                  <a:lnTo>
                    <a:pt x="6009" y="165100"/>
                  </a:lnTo>
                  <a:close/>
                </a:path>
                <a:path w="1262379" h="1203960">
                  <a:moveTo>
                    <a:pt x="1262208" y="165100"/>
                  </a:moveTo>
                  <a:lnTo>
                    <a:pt x="1258231" y="165100"/>
                  </a:lnTo>
                  <a:lnTo>
                    <a:pt x="1258215" y="172719"/>
                  </a:lnTo>
                  <a:lnTo>
                    <a:pt x="1262200" y="172719"/>
                  </a:lnTo>
                  <a:lnTo>
                    <a:pt x="1262208" y="165100"/>
                  </a:lnTo>
                  <a:close/>
                </a:path>
                <a:path w="1262379" h="1203960">
                  <a:moveTo>
                    <a:pt x="5992" y="172719"/>
                  </a:moveTo>
                  <a:lnTo>
                    <a:pt x="2174" y="172719"/>
                  </a:lnTo>
                  <a:lnTo>
                    <a:pt x="2164" y="177799"/>
                  </a:lnTo>
                  <a:lnTo>
                    <a:pt x="5982" y="177799"/>
                  </a:lnTo>
                  <a:lnTo>
                    <a:pt x="5992" y="172719"/>
                  </a:lnTo>
                  <a:close/>
                </a:path>
                <a:path w="1262379" h="1203960">
                  <a:moveTo>
                    <a:pt x="1262200" y="172719"/>
                  </a:moveTo>
                  <a:lnTo>
                    <a:pt x="1258215" y="172719"/>
                  </a:lnTo>
                  <a:lnTo>
                    <a:pt x="1258204" y="177799"/>
                  </a:lnTo>
                  <a:lnTo>
                    <a:pt x="1262194" y="177799"/>
                  </a:lnTo>
                  <a:lnTo>
                    <a:pt x="1262200" y="172719"/>
                  </a:lnTo>
                  <a:close/>
                </a:path>
                <a:path w="1262379" h="1203960">
                  <a:moveTo>
                    <a:pt x="5982" y="177800"/>
                  </a:moveTo>
                  <a:lnTo>
                    <a:pt x="2164" y="177800"/>
                  </a:lnTo>
                  <a:lnTo>
                    <a:pt x="2147" y="185419"/>
                  </a:lnTo>
                  <a:lnTo>
                    <a:pt x="5965" y="185419"/>
                  </a:lnTo>
                  <a:lnTo>
                    <a:pt x="5982" y="177800"/>
                  </a:lnTo>
                  <a:close/>
                </a:path>
                <a:path w="1262379" h="1203960">
                  <a:moveTo>
                    <a:pt x="1262194" y="177800"/>
                  </a:moveTo>
                  <a:lnTo>
                    <a:pt x="1258204" y="177800"/>
                  </a:lnTo>
                  <a:lnTo>
                    <a:pt x="1258188" y="185419"/>
                  </a:lnTo>
                  <a:lnTo>
                    <a:pt x="1262186" y="185419"/>
                  </a:lnTo>
                  <a:lnTo>
                    <a:pt x="1262194" y="177800"/>
                  </a:lnTo>
                  <a:close/>
                </a:path>
                <a:path w="1262379" h="1203960">
                  <a:moveTo>
                    <a:pt x="5965" y="185419"/>
                  </a:moveTo>
                  <a:lnTo>
                    <a:pt x="2147" y="185419"/>
                  </a:lnTo>
                  <a:lnTo>
                    <a:pt x="2137" y="190499"/>
                  </a:lnTo>
                  <a:lnTo>
                    <a:pt x="5955" y="190499"/>
                  </a:lnTo>
                  <a:lnTo>
                    <a:pt x="5965" y="185419"/>
                  </a:lnTo>
                  <a:close/>
                </a:path>
                <a:path w="1262379" h="1203960">
                  <a:moveTo>
                    <a:pt x="1262186" y="185419"/>
                  </a:moveTo>
                  <a:lnTo>
                    <a:pt x="1258188" y="185419"/>
                  </a:lnTo>
                  <a:lnTo>
                    <a:pt x="1258177" y="190499"/>
                  </a:lnTo>
                  <a:lnTo>
                    <a:pt x="1262181" y="190499"/>
                  </a:lnTo>
                  <a:lnTo>
                    <a:pt x="1262186" y="185419"/>
                  </a:lnTo>
                  <a:close/>
                </a:path>
                <a:path w="1262379" h="1203960">
                  <a:moveTo>
                    <a:pt x="5955" y="190500"/>
                  </a:moveTo>
                  <a:lnTo>
                    <a:pt x="2137" y="190500"/>
                  </a:lnTo>
                  <a:lnTo>
                    <a:pt x="2121" y="198119"/>
                  </a:lnTo>
                  <a:lnTo>
                    <a:pt x="5938" y="198119"/>
                  </a:lnTo>
                  <a:lnTo>
                    <a:pt x="5955" y="190500"/>
                  </a:lnTo>
                  <a:close/>
                </a:path>
                <a:path w="1262379" h="1203960">
                  <a:moveTo>
                    <a:pt x="1262181" y="190500"/>
                  </a:moveTo>
                  <a:lnTo>
                    <a:pt x="1258177" y="190500"/>
                  </a:lnTo>
                  <a:lnTo>
                    <a:pt x="1258161" y="198119"/>
                  </a:lnTo>
                  <a:lnTo>
                    <a:pt x="1262173" y="198119"/>
                  </a:lnTo>
                  <a:lnTo>
                    <a:pt x="1262181" y="190500"/>
                  </a:lnTo>
                  <a:close/>
                </a:path>
                <a:path w="1262379" h="1203960">
                  <a:moveTo>
                    <a:pt x="5938" y="198119"/>
                  </a:moveTo>
                  <a:lnTo>
                    <a:pt x="2121" y="198119"/>
                  </a:lnTo>
                  <a:lnTo>
                    <a:pt x="2110" y="203199"/>
                  </a:lnTo>
                  <a:lnTo>
                    <a:pt x="5928" y="203199"/>
                  </a:lnTo>
                  <a:lnTo>
                    <a:pt x="5938" y="198119"/>
                  </a:lnTo>
                  <a:close/>
                </a:path>
                <a:path w="1262379" h="1203960">
                  <a:moveTo>
                    <a:pt x="1262173" y="198119"/>
                  </a:moveTo>
                  <a:lnTo>
                    <a:pt x="1258161" y="198119"/>
                  </a:lnTo>
                  <a:lnTo>
                    <a:pt x="1258150" y="203199"/>
                  </a:lnTo>
                  <a:lnTo>
                    <a:pt x="1262167" y="203199"/>
                  </a:lnTo>
                  <a:lnTo>
                    <a:pt x="1262173" y="198119"/>
                  </a:lnTo>
                  <a:close/>
                </a:path>
                <a:path w="1262379" h="1203960">
                  <a:moveTo>
                    <a:pt x="5928" y="203200"/>
                  </a:moveTo>
                  <a:lnTo>
                    <a:pt x="2110" y="203200"/>
                  </a:lnTo>
                  <a:lnTo>
                    <a:pt x="2094" y="210819"/>
                  </a:lnTo>
                  <a:lnTo>
                    <a:pt x="5911" y="210819"/>
                  </a:lnTo>
                  <a:lnTo>
                    <a:pt x="5928" y="203200"/>
                  </a:lnTo>
                  <a:close/>
                </a:path>
                <a:path w="1262379" h="1203960">
                  <a:moveTo>
                    <a:pt x="1262167" y="203200"/>
                  </a:moveTo>
                  <a:lnTo>
                    <a:pt x="1258150" y="203200"/>
                  </a:lnTo>
                  <a:lnTo>
                    <a:pt x="1258134" y="210819"/>
                  </a:lnTo>
                  <a:lnTo>
                    <a:pt x="1262159" y="210819"/>
                  </a:lnTo>
                  <a:lnTo>
                    <a:pt x="1262167" y="203200"/>
                  </a:lnTo>
                  <a:close/>
                </a:path>
                <a:path w="1262379" h="1203960">
                  <a:moveTo>
                    <a:pt x="5911" y="210819"/>
                  </a:moveTo>
                  <a:lnTo>
                    <a:pt x="2094" y="210819"/>
                  </a:lnTo>
                  <a:lnTo>
                    <a:pt x="2067" y="223519"/>
                  </a:lnTo>
                  <a:lnTo>
                    <a:pt x="5884" y="223519"/>
                  </a:lnTo>
                  <a:lnTo>
                    <a:pt x="5911" y="210819"/>
                  </a:lnTo>
                  <a:close/>
                </a:path>
                <a:path w="1262379" h="1203960">
                  <a:moveTo>
                    <a:pt x="1262159" y="210819"/>
                  </a:moveTo>
                  <a:lnTo>
                    <a:pt x="1258134" y="210819"/>
                  </a:lnTo>
                  <a:lnTo>
                    <a:pt x="1258107" y="223519"/>
                  </a:lnTo>
                  <a:lnTo>
                    <a:pt x="1262146" y="223519"/>
                  </a:lnTo>
                  <a:lnTo>
                    <a:pt x="1262159" y="210819"/>
                  </a:lnTo>
                  <a:close/>
                </a:path>
                <a:path w="1262379" h="1203960">
                  <a:moveTo>
                    <a:pt x="5884" y="223519"/>
                  </a:moveTo>
                  <a:lnTo>
                    <a:pt x="2067" y="223519"/>
                  </a:lnTo>
                  <a:lnTo>
                    <a:pt x="2056" y="228599"/>
                  </a:lnTo>
                  <a:lnTo>
                    <a:pt x="5873" y="228599"/>
                  </a:lnTo>
                  <a:lnTo>
                    <a:pt x="5884" y="223519"/>
                  </a:lnTo>
                  <a:close/>
                </a:path>
                <a:path w="1262379" h="1203960">
                  <a:moveTo>
                    <a:pt x="1262146" y="223519"/>
                  </a:moveTo>
                  <a:lnTo>
                    <a:pt x="1258107" y="223519"/>
                  </a:lnTo>
                  <a:lnTo>
                    <a:pt x="1258096" y="228599"/>
                  </a:lnTo>
                  <a:lnTo>
                    <a:pt x="1262141" y="228599"/>
                  </a:lnTo>
                  <a:lnTo>
                    <a:pt x="1262146" y="223519"/>
                  </a:lnTo>
                  <a:close/>
                </a:path>
                <a:path w="1262379" h="1203960">
                  <a:moveTo>
                    <a:pt x="5873" y="228600"/>
                  </a:moveTo>
                  <a:lnTo>
                    <a:pt x="2056" y="228600"/>
                  </a:lnTo>
                  <a:lnTo>
                    <a:pt x="2040" y="236219"/>
                  </a:lnTo>
                  <a:lnTo>
                    <a:pt x="5857" y="236219"/>
                  </a:lnTo>
                  <a:lnTo>
                    <a:pt x="5873" y="228600"/>
                  </a:lnTo>
                  <a:close/>
                </a:path>
                <a:path w="1262379" h="1203960">
                  <a:moveTo>
                    <a:pt x="1262141" y="228600"/>
                  </a:moveTo>
                  <a:lnTo>
                    <a:pt x="1258096" y="228600"/>
                  </a:lnTo>
                  <a:lnTo>
                    <a:pt x="1258080" y="236219"/>
                  </a:lnTo>
                  <a:lnTo>
                    <a:pt x="1262132" y="236219"/>
                  </a:lnTo>
                  <a:lnTo>
                    <a:pt x="1262141" y="228600"/>
                  </a:lnTo>
                  <a:close/>
                </a:path>
                <a:path w="1262379" h="1203960">
                  <a:moveTo>
                    <a:pt x="5857" y="236219"/>
                  </a:moveTo>
                  <a:lnTo>
                    <a:pt x="2040" y="236219"/>
                  </a:lnTo>
                  <a:lnTo>
                    <a:pt x="2029" y="241299"/>
                  </a:lnTo>
                  <a:lnTo>
                    <a:pt x="5846" y="241299"/>
                  </a:lnTo>
                  <a:lnTo>
                    <a:pt x="5857" y="236219"/>
                  </a:lnTo>
                  <a:close/>
                </a:path>
                <a:path w="1262379" h="1203960">
                  <a:moveTo>
                    <a:pt x="1262132" y="236219"/>
                  </a:moveTo>
                  <a:lnTo>
                    <a:pt x="1258080" y="236219"/>
                  </a:lnTo>
                  <a:lnTo>
                    <a:pt x="1258069" y="241299"/>
                  </a:lnTo>
                  <a:lnTo>
                    <a:pt x="1262127" y="241299"/>
                  </a:lnTo>
                  <a:lnTo>
                    <a:pt x="1262132" y="236219"/>
                  </a:lnTo>
                  <a:close/>
                </a:path>
                <a:path w="1262379" h="1203960">
                  <a:moveTo>
                    <a:pt x="5846" y="241300"/>
                  </a:moveTo>
                  <a:lnTo>
                    <a:pt x="2029" y="241300"/>
                  </a:lnTo>
                  <a:lnTo>
                    <a:pt x="2013" y="248919"/>
                  </a:lnTo>
                  <a:lnTo>
                    <a:pt x="5830" y="248919"/>
                  </a:lnTo>
                  <a:lnTo>
                    <a:pt x="5846" y="241300"/>
                  </a:lnTo>
                  <a:close/>
                </a:path>
                <a:path w="1262379" h="1203960">
                  <a:moveTo>
                    <a:pt x="1262127" y="241300"/>
                  </a:moveTo>
                  <a:lnTo>
                    <a:pt x="1258069" y="241300"/>
                  </a:lnTo>
                  <a:lnTo>
                    <a:pt x="1258053" y="248919"/>
                  </a:lnTo>
                  <a:lnTo>
                    <a:pt x="1262119" y="248919"/>
                  </a:lnTo>
                  <a:lnTo>
                    <a:pt x="1262127" y="241300"/>
                  </a:lnTo>
                  <a:close/>
                </a:path>
                <a:path w="1262379" h="1203960">
                  <a:moveTo>
                    <a:pt x="5830" y="248919"/>
                  </a:moveTo>
                  <a:lnTo>
                    <a:pt x="2013" y="248919"/>
                  </a:lnTo>
                  <a:lnTo>
                    <a:pt x="1973" y="267969"/>
                  </a:lnTo>
                  <a:lnTo>
                    <a:pt x="5790" y="267969"/>
                  </a:lnTo>
                  <a:lnTo>
                    <a:pt x="5830" y="248919"/>
                  </a:lnTo>
                  <a:close/>
                </a:path>
                <a:path w="1262379" h="1203960">
                  <a:moveTo>
                    <a:pt x="1262119" y="248919"/>
                  </a:moveTo>
                  <a:lnTo>
                    <a:pt x="1258053" y="248919"/>
                  </a:lnTo>
                  <a:lnTo>
                    <a:pt x="1258012" y="267969"/>
                  </a:lnTo>
                  <a:lnTo>
                    <a:pt x="1262099" y="267969"/>
                  </a:lnTo>
                  <a:lnTo>
                    <a:pt x="1262119" y="248919"/>
                  </a:lnTo>
                  <a:close/>
                </a:path>
                <a:path w="1262379" h="1203960">
                  <a:moveTo>
                    <a:pt x="5790" y="267970"/>
                  </a:moveTo>
                  <a:lnTo>
                    <a:pt x="1973" y="267970"/>
                  </a:lnTo>
                  <a:lnTo>
                    <a:pt x="1960" y="274319"/>
                  </a:lnTo>
                  <a:lnTo>
                    <a:pt x="5776" y="274319"/>
                  </a:lnTo>
                  <a:lnTo>
                    <a:pt x="5790" y="267970"/>
                  </a:lnTo>
                  <a:close/>
                </a:path>
                <a:path w="1262379" h="1203960">
                  <a:moveTo>
                    <a:pt x="1262099" y="267970"/>
                  </a:moveTo>
                  <a:lnTo>
                    <a:pt x="1258012" y="267970"/>
                  </a:lnTo>
                  <a:lnTo>
                    <a:pt x="1257999" y="274319"/>
                  </a:lnTo>
                  <a:lnTo>
                    <a:pt x="1262092" y="274319"/>
                  </a:lnTo>
                  <a:lnTo>
                    <a:pt x="1262099" y="267970"/>
                  </a:lnTo>
                  <a:close/>
                </a:path>
                <a:path w="1262379" h="1203960">
                  <a:moveTo>
                    <a:pt x="5776" y="274319"/>
                  </a:moveTo>
                  <a:lnTo>
                    <a:pt x="1960" y="274319"/>
                  </a:lnTo>
                  <a:lnTo>
                    <a:pt x="1946" y="280669"/>
                  </a:lnTo>
                  <a:lnTo>
                    <a:pt x="5763" y="280669"/>
                  </a:lnTo>
                  <a:lnTo>
                    <a:pt x="5776" y="274319"/>
                  </a:lnTo>
                  <a:close/>
                </a:path>
                <a:path w="1262379" h="1203960">
                  <a:moveTo>
                    <a:pt x="1262092" y="274319"/>
                  </a:moveTo>
                  <a:lnTo>
                    <a:pt x="1257999" y="274319"/>
                  </a:lnTo>
                  <a:lnTo>
                    <a:pt x="1257985" y="280669"/>
                  </a:lnTo>
                  <a:lnTo>
                    <a:pt x="1262085" y="280669"/>
                  </a:lnTo>
                  <a:lnTo>
                    <a:pt x="1262092" y="274319"/>
                  </a:lnTo>
                  <a:close/>
                </a:path>
                <a:path w="1262379" h="1203960">
                  <a:moveTo>
                    <a:pt x="5763" y="280670"/>
                  </a:moveTo>
                  <a:lnTo>
                    <a:pt x="1946" y="280670"/>
                  </a:lnTo>
                  <a:lnTo>
                    <a:pt x="1922" y="292099"/>
                  </a:lnTo>
                  <a:lnTo>
                    <a:pt x="5738" y="292099"/>
                  </a:lnTo>
                  <a:lnTo>
                    <a:pt x="5763" y="280670"/>
                  </a:lnTo>
                  <a:close/>
                </a:path>
                <a:path w="1262379" h="1203960">
                  <a:moveTo>
                    <a:pt x="1262085" y="280670"/>
                  </a:moveTo>
                  <a:lnTo>
                    <a:pt x="1257985" y="280670"/>
                  </a:lnTo>
                  <a:lnTo>
                    <a:pt x="1257961" y="292099"/>
                  </a:lnTo>
                  <a:lnTo>
                    <a:pt x="1262073" y="292099"/>
                  </a:lnTo>
                  <a:lnTo>
                    <a:pt x="1262085" y="280670"/>
                  </a:lnTo>
                  <a:close/>
                </a:path>
                <a:path w="1262379" h="1203960">
                  <a:moveTo>
                    <a:pt x="5738" y="292100"/>
                  </a:moveTo>
                  <a:lnTo>
                    <a:pt x="1922" y="292100"/>
                  </a:lnTo>
                  <a:lnTo>
                    <a:pt x="1906" y="299719"/>
                  </a:lnTo>
                  <a:lnTo>
                    <a:pt x="5722" y="299719"/>
                  </a:lnTo>
                  <a:lnTo>
                    <a:pt x="5738" y="292100"/>
                  </a:lnTo>
                  <a:close/>
                </a:path>
                <a:path w="1262379" h="1203960">
                  <a:moveTo>
                    <a:pt x="1262073" y="292100"/>
                  </a:moveTo>
                  <a:lnTo>
                    <a:pt x="1257961" y="292100"/>
                  </a:lnTo>
                  <a:lnTo>
                    <a:pt x="1257945" y="299719"/>
                  </a:lnTo>
                  <a:lnTo>
                    <a:pt x="1262065" y="299719"/>
                  </a:lnTo>
                  <a:lnTo>
                    <a:pt x="1262073" y="292100"/>
                  </a:lnTo>
                  <a:close/>
                </a:path>
                <a:path w="1262379" h="1203960">
                  <a:moveTo>
                    <a:pt x="5722" y="299719"/>
                  </a:moveTo>
                  <a:lnTo>
                    <a:pt x="1906" y="299719"/>
                  </a:lnTo>
                  <a:lnTo>
                    <a:pt x="1882" y="311149"/>
                  </a:lnTo>
                  <a:lnTo>
                    <a:pt x="5698" y="311149"/>
                  </a:lnTo>
                  <a:lnTo>
                    <a:pt x="5722" y="299719"/>
                  </a:lnTo>
                  <a:close/>
                </a:path>
                <a:path w="1262379" h="1203960">
                  <a:moveTo>
                    <a:pt x="1262065" y="299719"/>
                  </a:moveTo>
                  <a:lnTo>
                    <a:pt x="1257945" y="299719"/>
                  </a:lnTo>
                  <a:lnTo>
                    <a:pt x="1257920" y="311149"/>
                  </a:lnTo>
                  <a:lnTo>
                    <a:pt x="1262053" y="311149"/>
                  </a:lnTo>
                  <a:lnTo>
                    <a:pt x="1262065" y="299719"/>
                  </a:lnTo>
                  <a:close/>
                </a:path>
                <a:path w="1262379" h="1203960">
                  <a:moveTo>
                    <a:pt x="5698" y="311150"/>
                  </a:moveTo>
                  <a:lnTo>
                    <a:pt x="1882" y="311150"/>
                  </a:lnTo>
                  <a:lnTo>
                    <a:pt x="1868" y="317499"/>
                  </a:lnTo>
                  <a:lnTo>
                    <a:pt x="5684" y="317499"/>
                  </a:lnTo>
                  <a:lnTo>
                    <a:pt x="5698" y="311150"/>
                  </a:lnTo>
                  <a:close/>
                </a:path>
                <a:path w="1262379" h="1203960">
                  <a:moveTo>
                    <a:pt x="1262053" y="311150"/>
                  </a:moveTo>
                  <a:lnTo>
                    <a:pt x="1257920" y="311150"/>
                  </a:lnTo>
                  <a:lnTo>
                    <a:pt x="1257907" y="317499"/>
                  </a:lnTo>
                  <a:lnTo>
                    <a:pt x="1262047" y="317499"/>
                  </a:lnTo>
                  <a:lnTo>
                    <a:pt x="1262053" y="311150"/>
                  </a:lnTo>
                  <a:close/>
                </a:path>
                <a:path w="1262379" h="1203960">
                  <a:moveTo>
                    <a:pt x="5684" y="317500"/>
                  </a:moveTo>
                  <a:lnTo>
                    <a:pt x="1868" y="317500"/>
                  </a:lnTo>
                  <a:lnTo>
                    <a:pt x="1839" y="331469"/>
                  </a:lnTo>
                  <a:lnTo>
                    <a:pt x="5654" y="331469"/>
                  </a:lnTo>
                  <a:lnTo>
                    <a:pt x="5684" y="317500"/>
                  </a:lnTo>
                  <a:close/>
                </a:path>
                <a:path w="1262379" h="1203960">
                  <a:moveTo>
                    <a:pt x="1262047" y="317500"/>
                  </a:moveTo>
                  <a:lnTo>
                    <a:pt x="1257907" y="317500"/>
                  </a:lnTo>
                  <a:lnTo>
                    <a:pt x="1257877" y="331469"/>
                  </a:lnTo>
                  <a:lnTo>
                    <a:pt x="1262032" y="331469"/>
                  </a:lnTo>
                  <a:lnTo>
                    <a:pt x="1262047" y="317500"/>
                  </a:lnTo>
                  <a:close/>
                </a:path>
                <a:path w="1262379" h="1203960">
                  <a:moveTo>
                    <a:pt x="5654" y="331469"/>
                  </a:moveTo>
                  <a:lnTo>
                    <a:pt x="1839" y="331469"/>
                  </a:lnTo>
                  <a:lnTo>
                    <a:pt x="1624" y="433069"/>
                  </a:lnTo>
                  <a:lnTo>
                    <a:pt x="5438" y="433069"/>
                  </a:lnTo>
                  <a:lnTo>
                    <a:pt x="5654" y="331469"/>
                  </a:lnTo>
                  <a:close/>
                </a:path>
                <a:path w="1262379" h="1203960">
                  <a:moveTo>
                    <a:pt x="1262032" y="331469"/>
                  </a:moveTo>
                  <a:lnTo>
                    <a:pt x="1257877" y="331469"/>
                  </a:lnTo>
                  <a:lnTo>
                    <a:pt x="1257661" y="433069"/>
                  </a:lnTo>
                  <a:lnTo>
                    <a:pt x="1261924" y="433069"/>
                  </a:lnTo>
                  <a:lnTo>
                    <a:pt x="1262032" y="331469"/>
                  </a:lnTo>
                  <a:close/>
                </a:path>
                <a:path w="1262379" h="1203960">
                  <a:moveTo>
                    <a:pt x="5438" y="433069"/>
                  </a:moveTo>
                  <a:lnTo>
                    <a:pt x="1624" y="433069"/>
                  </a:lnTo>
                  <a:lnTo>
                    <a:pt x="1490" y="496569"/>
                  </a:lnTo>
                  <a:lnTo>
                    <a:pt x="5303" y="496569"/>
                  </a:lnTo>
                  <a:lnTo>
                    <a:pt x="5438" y="433069"/>
                  </a:lnTo>
                  <a:close/>
                </a:path>
                <a:path w="1262379" h="1203960">
                  <a:moveTo>
                    <a:pt x="1261924" y="433069"/>
                  </a:moveTo>
                  <a:lnTo>
                    <a:pt x="1257661" y="433069"/>
                  </a:lnTo>
                  <a:lnTo>
                    <a:pt x="1257525" y="496569"/>
                  </a:lnTo>
                  <a:lnTo>
                    <a:pt x="1261857" y="496569"/>
                  </a:lnTo>
                  <a:lnTo>
                    <a:pt x="1261924" y="433069"/>
                  </a:lnTo>
                  <a:close/>
                </a:path>
                <a:path w="1262379" h="1203960">
                  <a:moveTo>
                    <a:pt x="5303" y="496569"/>
                  </a:moveTo>
                  <a:lnTo>
                    <a:pt x="1490" y="496569"/>
                  </a:lnTo>
                  <a:lnTo>
                    <a:pt x="1342" y="566419"/>
                  </a:lnTo>
                  <a:lnTo>
                    <a:pt x="5154" y="566419"/>
                  </a:lnTo>
                  <a:lnTo>
                    <a:pt x="5303" y="496569"/>
                  </a:lnTo>
                  <a:close/>
                </a:path>
                <a:path w="1262379" h="1203960">
                  <a:moveTo>
                    <a:pt x="1261857" y="496569"/>
                  </a:moveTo>
                  <a:lnTo>
                    <a:pt x="1257525" y="496569"/>
                  </a:lnTo>
                  <a:lnTo>
                    <a:pt x="1257377" y="566419"/>
                  </a:lnTo>
                  <a:lnTo>
                    <a:pt x="1261783" y="566419"/>
                  </a:lnTo>
                  <a:lnTo>
                    <a:pt x="1261857" y="496569"/>
                  </a:lnTo>
                  <a:close/>
                </a:path>
                <a:path w="1262379" h="1203960">
                  <a:moveTo>
                    <a:pt x="5154" y="566419"/>
                  </a:moveTo>
                  <a:lnTo>
                    <a:pt x="1342" y="566419"/>
                  </a:lnTo>
                  <a:lnTo>
                    <a:pt x="1063" y="698499"/>
                  </a:lnTo>
                  <a:lnTo>
                    <a:pt x="4873" y="698499"/>
                  </a:lnTo>
                  <a:lnTo>
                    <a:pt x="5154" y="566419"/>
                  </a:lnTo>
                  <a:close/>
                </a:path>
                <a:path w="1262379" h="1203960">
                  <a:moveTo>
                    <a:pt x="1261783" y="566419"/>
                  </a:moveTo>
                  <a:lnTo>
                    <a:pt x="1257377" y="566419"/>
                  </a:lnTo>
                  <a:lnTo>
                    <a:pt x="1257095" y="698499"/>
                  </a:lnTo>
                  <a:lnTo>
                    <a:pt x="1261644" y="698499"/>
                  </a:lnTo>
                  <a:lnTo>
                    <a:pt x="1261783" y="566419"/>
                  </a:lnTo>
                  <a:close/>
                </a:path>
                <a:path w="1262379" h="1203960">
                  <a:moveTo>
                    <a:pt x="4873" y="698500"/>
                  </a:moveTo>
                  <a:lnTo>
                    <a:pt x="1063" y="698500"/>
                  </a:lnTo>
                  <a:lnTo>
                    <a:pt x="996" y="730249"/>
                  </a:lnTo>
                  <a:lnTo>
                    <a:pt x="4805" y="730249"/>
                  </a:lnTo>
                  <a:lnTo>
                    <a:pt x="4873" y="698500"/>
                  </a:lnTo>
                  <a:close/>
                </a:path>
                <a:path w="1262379" h="1203960">
                  <a:moveTo>
                    <a:pt x="1261644" y="698500"/>
                  </a:moveTo>
                  <a:lnTo>
                    <a:pt x="1257095" y="698500"/>
                  </a:lnTo>
                  <a:lnTo>
                    <a:pt x="1257028" y="730249"/>
                  </a:lnTo>
                  <a:lnTo>
                    <a:pt x="1261610" y="730249"/>
                  </a:lnTo>
                  <a:lnTo>
                    <a:pt x="1261644" y="698500"/>
                  </a:lnTo>
                  <a:close/>
                </a:path>
                <a:path w="1262379" h="1203960">
                  <a:moveTo>
                    <a:pt x="4805" y="730249"/>
                  </a:moveTo>
                  <a:lnTo>
                    <a:pt x="996" y="730249"/>
                  </a:lnTo>
                  <a:lnTo>
                    <a:pt x="915" y="768349"/>
                  </a:lnTo>
                  <a:lnTo>
                    <a:pt x="4724" y="768349"/>
                  </a:lnTo>
                  <a:lnTo>
                    <a:pt x="4805" y="730249"/>
                  </a:lnTo>
                  <a:close/>
                </a:path>
                <a:path w="1262379" h="1203960">
                  <a:moveTo>
                    <a:pt x="1261610" y="730249"/>
                  </a:moveTo>
                  <a:lnTo>
                    <a:pt x="1257028" y="730249"/>
                  </a:lnTo>
                  <a:lnTo>
                    <a:pt x="1256946" y="768349"/>
                  </a:lnTo>
                  <a:lnTo>
                    <a:pt x="1261570" y="768349"/>
                  </a:lnTo>
                  <a:lnTo>
                    <a:pt x="1261610" y="730249"/>
                  </a:lnTo>
                  <a:close/>
                </a:path>
                <a:path w="1262379" h="1203960">
                  <a:moveTo>
                    <a:pt x="4724" y="768350"/>
                  </a:moveTo>
                  <a:lnTo>
                    <a:pt x="915" y="768350"/>
                  </a:lnTo>
                  <a:lnTo>
                    <a:pt x="668" y="885189"/>
                  </a:lnTo>
                  <a:lnTo>
                    <a:pt x="4475" y="885189"/>
                  </a:lnTo>
                  <a:lnTo>
                    <a:pt x="4724" y="768350"/>
                  </a:lnTo>
                  <a:close/>
                </a:path>
                <a:path w="1262379" h="1203960">
                  <a:moveTo>
                    <a:pt x="1261570" y="768350"/>
                  </a:moveTo>
                  <a:lnTo>
                    <a:pt x="1256946" y="768350"/>
                  </a:lnTo>
                  <a:lnTo>
                    <a:pt x="1256698" y="885189"/>
                  </a:lnTo>
                  <a:lnTo>
                    <a:pt x="1261446" y="885189"/>
                  </a:lnTo>
                  <a:lnTo>
                    <a:pt x="1261570" y="768350"/>
                  </a:lnTo>
                  <a:close/>
                </a:path>
                <a:path w="1262379" h="1203960">
                  <a:moveTo>
                    <a:pt x="4475" y="885189"/>
                  </a:moveTo>
                  <a:lnTo>
                    <a:pt x="668" y="885189"/>
                  </a:lnTo>
                  <a:lnTo>
                    <a:pt x="655" y="891539"/>
                  </a:lnTo>
                  <a:lnTo>
                    <a:pt x="4461" y="891539"/>
                  </a:lnTo>
                  <a:lnTo>
                    <a:pt x="4475" y="885189"/>
                  </a:lnTo>
                  <a:close/>
                </a:path>
                <a:path w="1262379" h="1203960">
                  <a:moveTo>
                    <a:pt x="1261446" y="885189"/>
                  </a:moveTo>
                  <a:lnTo>
                    <a:pt x="1256698" y="885189"/>
                  </a:lnTo>
                  <a:lnTo>
                    <a:pt x="1256684" y="891539"/>
                  </a:lnTo>
                  <a:lnTo>
                    <a:pt x="1261440" y="891539"/>
                  </a:lnTo>
                  <a:lnTo>
                    <a:pt x="1261446" y="885189"/>
                  </a:lnTo>
                  <a:close/>
                </a:path>
                <a:path w="1262379" h="1203960">
                  <a:moveTo>
                    <a:pt x="4461" y="891540"/>
                  </a:moveTo>
                  <a:lnTo>
                    <a:pt x="655" y="891540"/>
                  </a:lnTo>
                  <a:lnTo>
                    <a:pt x="647" y="895349"/>
                  </a:lnTo>
                  <a:lnTo>
                    <a:pt x="4453" y="895349"/>
                  </a:lnTo>
                  <a:lnTo>
                    <a:pt x="4461" y="891540"/>
                  </a:lnTo>
                  <a:close/>
                </a:path>
                <a:path w="1262379" h="1203960">
                  <a:moveTo>
                    <a:pt x="1261440" y="891540"/>
                  </a:moveTo>
                  <a:lnTo>
                    <a:pt x="1256684" y="891540"/>
                  </a:lnTo>
                  <a:lnTo>
                    <a:pt x="1256676" y="895349"/>
                  </a:lnTo>
                  <a:lnTo>
                    <a:pt x="1261436" y="895349"/>
                  </a:lnTo>
                  <a:lnTo>
                    <a:pt x="1261440" y="891540"/>
                  </a:lnTo>
                  <a:close/>
                </a:path>
                <a:path w="1262379" h="1203960">
                  <a:moveTo>
                    <a:pt x="4453" y="895349"/>
                  </a:moveTo>
                  <a:lnTo>
                    <a:pt x="647" y="895349"/>
                  </a:lnTo>
                  <a:lnTo>
                    <a:pt x="628" y="904239"/>
                  </a:lnTo>
                  <a:lnTo>
                    <a:pt x="4434" y="904239"/>
                  </a:lnTo>
                  <a:lnTo>
                    <a:pt x="4453" y="895349"/>
                  </a:lnTo>
                  <a:close/>
                </a:path>
                <a:path w="1262379" h="1203960">
                  <a:moveTo>
                    <a:pt x="1261436" y="895349"/>
                  </a:moveTo>
                  <a:lnTo>
                    <a:pt x="1256676" y="895349"/>
                  </a:lnTo>
                  <a:lnTo>
                    <a:pt x="1256657" y="904239"/>
                  </a:lnTo>
                  <a:lnTo>
                    <a:pt x="1261426" y="904239"/>
                  </a:lnTo>
                  <a:lnTo>
                    <a:pt x="1261436" y="895349"/>
                  </a:lnTo>
                  <a:close/>
                </a:path>
                <a:path w="1262379" h="1203960">
                  <a:moveTo>
                    <a:pt x="4434" y="904240"/>
                  </a:moveTo>
                  <a:lnTo>
                    <a:pt x="628" y="904240"/>
                  </a:lnTo>
                  <a:lnTo>
                    <a:pt x="620" y="908049"/>
                  </a:lnTo>
                  <a:lnTo>
                    <a:pt x="4426" y="908049"/>
                  </a:lnTo>
                  <a:lnTo>
                    <a:pt x="4434" y="904240"/>
                  </a:lnTo>
                  <a:close/>
                </a:path>
                <a:path w="1262379" h="1203960">
                  <a:moveTo>
                    <a:pt x="1261426" y="904240"/>
                  </a:moveTo>
                  <a:lnTo>
                    <a:pt x="1256657" y="904240"/>
                  </a:lnTo>
                  <a:lnTo>
                    <a:pt x="1256649" y="908049"/>
                  </a:lnTo>
                  <a:lnTo>
                    <a:pt x="1261422" y="908049"/>
                  </a:lnTo>
                  <a:lnTo>
                    <a:pt x="1261426" y="904240"/>
                  </a:lnTo>
                  <a:close/>
                </a:path>
                <a:path w="1262379" h="1203960">
                  <a:moveTo>
                    <a:pt x="4426" y="908050"/>
                  </a:moveTo>
                  <a:lnTo>
                    <a:pt x="620" y="908050"/>
                  </a:lnTo>
                  <a:lnTo>
                    <a:pt x="606" y="914399"/>
                  </a:lnTo>
                  <a:lnTo>
                    <a:pt x="4413" y="914399"/>
                  </a:lnTo>
                  <a:lnTo>
                    <a:pt x="4426" y="908050"/>
                  </a:lnTo>
                  <a:close/>
                </a:path>
                <a:path w="1262379" h="1203960">
                  <a:moveTo>
                    <a:pt x="1261422" y="908050"/>
                  </a:moveTo>
                  <a:lnTo>
                    <a:pt x="1256649" y="908050"/>
                  </a:lnTo>
                  <a:lnTo>
                    <a:pt x="1256635" y="914399"/>
                  </a:lnTo>
                  <a:lnTo>
                    <a:pt x="1261416" y="914399"/>
                  </a:lnTo>
                  <a:lnTo>
                    <a:pt x="1261422" y="908050"/>
                  </a:lnTo>
                  <a:close/>
                </a:path>
                <a:path w="1262379" h="1203960">
                  <a:moveTo>
                    <a:pt x="4413" y="914399"/>
                  </a:moveTo>
                  <a:lnTo>
                    <a:pt x="606" y="914399"/>
                  </a:lnTo>
                  <a:lnTo>
                    <a:pt x="539" y="946149"/>
                  </a:lnTo>
                  <a:lnTo>
                    <a:pt x="4345" y="946149"/>
                  </a:lnTo>
                  <a:lnTo>
                    <a:pt x="4413" y="914399"/>
                  </a:lnTo>
                  <a:close/>
                </a:path>
                <a:path w="1262379" h="1203960">
                  <a:moveTo>
                    <a:pt x="1261416" y="914399"/>
                  </a:moveTo>
                  <a:lnTo>
                    <a:pt x="1256635" y="914399"/>
                  </a:lnTo>
                  <a:lnTo>
                    <a:pt x="1256568" y="946149"/>
                  </a:lnTo>
                  <a:lnTo>
                    <a:pt x="1261382" y="946149"/>
                  </a:lnTo>
                  <a:lnTo>
                    <a:pt x="1261416" y="914399"/>
                  </a:lnTo>
                  <a:close/>
                </a:path>
                <a:path w="1262379" h="1203960">
                  <a:moveTo>
                    <a:pt x="4345" y="946149"/>
                  </a:moveTo>
                  <a:lnTo>
                    <a:pt x="539" y="946149"/>
                  </a:lnTo>
                  <a:lnTo>
                    <a:pt x="472" y="977899"/>
                  </a:lnTo>
                  <a:lnTo>
                    <a:pt x="4277" y="977899"/>
                  </a:lnTo>
                  <a:lnTo>
                    <a:pt x="4345" y="946149"/>
                  </a:lnTo>
                  <a:close/>
                </a:path>
                <a:path w="1262379" h="1203960">
                  <a:moveTo>
                    <a:pt x="1261382" y="946149"/>
                  </a:moveTo>
                  <a:lnTo>
                    <a:pt x="1256568" y="946149"/>
                  </a:lnTo>
                  <a:lnTo>
                    <a:pt x="1256500" y="977899"/>
                  </a:lnTo>
                  <a:lnTo>
                    <a:pt x="1261348" y="977899"/>
                  </a:lnTo>
                  <a:lnTo>
                    <a:pt x="1261382" y="946149"/>
                  </a:lnTo>
                  <a:close/>
                </a:path>
                <a:path w="1262379" h="1203960">
                  <a:moveTo>
                    <a:pt x="4277" y="977899"/>
                  </a:moveTo>
                  <a:lnTo>
                    <a:pt x="472" y="977899"/>
                  </a:lnTo>
                  <a:lnTo>
                    <a:pt x="467" y="980439"/>
                  </a:lnTo>
                  <a:lnTo>
                    <a:pt x="4272" y="980439"/>
                  </a:lnTo>
                  <a:lnTo>
                    <a:pt x="4277" y="977899"/>
                  </a:lnTo>
                  <a:close/>
                </a:path>
                <a:path w="1262379" h="1203960">
                  <a:moveTo>
                    <a:pt x="1261348" y="977899"/>
                  </a:moveTo>
                  <a:lnTo>
                    <a:pt x="1256500" y="977899"/>
                  </a:lnTo>
                  <a:lnTo>
                    <a:pt x="1256495" y="980439"/>
                  </a:lnTo>
                  <a:lnTo>
                    <a:pt x="1261346" y="980439"/>
                  </a:lnTo>
                  <a:lnTo>
                    <a:pt x="1261348" y="977899"/>
                  </a:lnTo>
                  <a:close/>
                </a:path>
                <a:path w="1262379" h="1203960">
                  <a:moveTo>
                    <a:pt x="4272" y="980439"/>
                  </a:moveTo>
                  <a:lnTo>
                    <a:pt x="467" y="980439"/>
                  </a:lnTo>
                  <a:lnTo>
                    <a:pt x="445" y="990599"/>
                  </a:lnTo>
                  <a:lnTo>
                    <a:pt x="4250" y="990599"/>
                  </a:lnTo>
                  <a:lnTo>
                    <a:pt x="4272" y="980439"/>
                  </a:lnTo>
                  <a:close/>
                </a:path>
                <a:path w="1262379" h="1203960">
                  <a:moveTo>
                    <a:pt x="1261346" y="980439"/>
                  </a:moveTo>
                  <a:lnTo>
                    <a:pt x="1256495" y="980439"/>
                  </a:lnTo>
                  <a:lnTo>
                    <a:pt x="1256473" y="990599"/>
                  </a:lnTo>
                  <a:lnTo>
                    <a:pt x="1261335" y="990599"/>
                  </a:lnTo>
                  <a:lnTo>
                    <a:pt x="1261346" y="980439"/>
                  </a:lnTo>
                  <a:close/>
                </a:path>
                <a:path w="1262379" h="1203960">
                  <a:moveTo>
                    <a:pt x="4250" y="990600"/>
                  </a:moveTo>
                  <a:lnTo>
                    <a:pt x="445" y="990600"/>
                  </a:lnTo>
                  <a:lnTo>
                    <a:pt x="440" y="993139"/>
                  </a:lnTo>
                  <a:lnTo>
                    <a:pt x="4245" y="993139"/>
                  </a:lnTo>
                  <a:lnTo>
                    <a:pt x="4250" y="990600"/>
                  </a:lnTo>
                  <a:close/>
                </a:path>
                <a:path w="1262379" h="1203960">
                  <a:moveTo>
                    <a:pt x="1261335" y="990600"/>
                  </a:moveTo>
                  <a:lnTo>
                    <a:pt x="1256473" y="990600"/>
                  </a:lnTo>
                  <a:lnTo>
                    <a:pt x="1256468" y="993139"/>
                  </a:lnTo>
                  <a:lnTo>
                    <a:pt x="1261332" y="993139"/>
                  </a:lnTo>
                  <a:lnTo>
                    <a:pt x="1261335" y="990600"/>
                  </a:lnTo>
                  <a:close/>
                </a:path>
                <a:path w="1262379" h="1203960">
                  <a:moveTo>
                    <a:pt x="4245" y="993139"/>
                  </a:moveTo>
                  <a:lnTo>
                    <a:pt x="440" y="993139"/>
                  </a:lnTo>
                  <a:lnTo>
                    <a:pt x="351" y="1035049"/>
                  </a:lnTo>
                  <a:lnTo>
                    <a:pt x="4156" y="1035049"/>
                  </a:lnTo>
                  <a:lnTo>
                    <a:pt x="4245" y="993139"/>
                  </a:lnTo>
                  <a:close/>
                </a:path>
                <a:path w="1262379" h="1203960">
                  <a:moveTo>
                    <a:pt x="1261332" y="993139"/>
                  </a:moveTo>
                  <a:lnTo>
                    <a:pt x="1256468" y="993139"/>
                  </a:lnTo>
                  <a:lnTo>
                    <a:pt x="1256378" y="1035049"/>
                  </a:lnTo>
                  <a:lnTo>
                    <a:pt x="1261288" y="1035049"/>
                  </a:lnTo>
                  <a:lnTo>
                    <a:pt x="1261332" y="993139"/>
                  </a:lnTo>
                  <a:close/>
                </a:path>
                <a:path w="1262379" h="1203960">
                  <a:moveTo>
                    <a:pt x="4156" y="1035049"/>
                  </a:moveTo>
                  <a:lnTo>
                    <a:pt x="351" y="1035049"/>
                  </a:lnTo>
                  <a:lnTo>
                    <a:pt x="324" y="1047749"/>
                  </a:lnTo>
                  <a:lnTo>
                    <a:pt x="4129" y="1047749"/>
                  </a:lnTo>
                  <a:lnTo>
                    <a:pt x="4156" y="1035049"/>
                  </a:lnTo>
                  <a:close/>
                </a:path>
                <a:path w="1262379" h="1203960">
                  <a:moveTo>
                    <a:pt x="1261288" y="1035049"/>
                  </a:moveTo>
                  <a:lnTo>
                    <a:pt x="1256378" y="1035049"/>
                  </a:lnTo>
                  <a:lnTo>
                    <a:pt x="1256351" y="1047749"/>
                  </a:lnTo>
                  <a:lnTo>
                    <a:pt x="1261275" y="1047749"/>
                  </a:lnTo>
                  <a:lnTo>
                    <a:pt x="1261288" y="1035049"/>
                  </a:lnTo>
                  <a:close/>
                </a:path>
                <a:path w="1262379" h="1203960">
                  <a:moveTo>
                    <a:pt x="4018" y="1099946"/>
                  </a:moveTo>
                  <a:lnTo>
                    <a:pt x="214" y="1099946"/>
                  </a:lnTo>
                  <a:lnTo>
                    <a:pt x="204" y="1104899"/>
                  </a:lnTo>
                  <a:lnTo>
                    <a:pt x="4007" y="1104899"/>
                  </a:lnTo>
                  <a:lnTo>
                    <a:pt x="4018" y="1099946"/>
                  </a:lnTo>
                  <a:close/>
                </a:path>
                <a:path w="1262379" h="1203960">
                  <a:moveTo>
                    <a:pt x="1261220" y="1099946"/>
                  </a:moveTo>
                  <a:lnTo>
                    <a:pt x="1256240" y="1099946"/>
                  </a:lnTo>
                  <a:lnTo>
                    <a:pt x="1256230" y="1104899"/>
                  </a:lnTo>
                  <a:lnTo>
                    <a:pt x="1261214" y="1104899"/>
                  </a:lnTo>
                  <a:lnTo>
                    <a:pt x="1261220" y="1099946"/>
                  </a:lnTo>
                  <a:close/>
                </a:path>
                <a:path w="1262379" h="1203960">
                  <a:moveTo>
                    <a:pt x="1261221" y="1098549"/>
                  </a:moveTo>
                  <a:lnTo>
                    <a:pt x="217" y="1098676"/>
                  </a:lnTo>
                  <a:lnTo>
                    <a:pt x="214" y="1099946"/>
                  </a:lnTo>
                  <a:lnTo>
                    <a:pt x="4018" y="1099946"/>
                  </a:lnTo>
                  <a:lnTo>
                    <a:pt x="4020" y="1098676"/>
                  </a:lnTo>
                  <a:lnTo>
                    <a:pt x="1261221" y="1098676"/>
                  </a:lnTo>
                  <a:lnTo>
                    <a:pt x="1261221" y="1098549"/>
                  </a:lnTo>
                  <a:close/>
                </a:path>
                <a:path w="1262379" h="1203960">
                  <a:moveTo>
                    <a:pt x="1256241" y="1099820"/>
                  </a:moveTo>
                  <a:lnTo>
                    <a:pt x="4018" y="1099946"/>
                  </a:lnTo>
                  <a:lnTo>
                    <a:pt x="1256240" y="1099946"/>
                  </a:lnTo>
                  <a:close/>
                </a:path>
                <a:path w="1262379" h="1203960">
                  <a:moveTo>
                    <a:pt x="1261221" y="1098676"/>
                  </a:moveTo>
                  <a:lnTo>
                    <a:pt x="1256243" y="1098676"/>
                  </a:lnTo>
                  <a:lnTo>
                    <a:pt x="1256241" y="1099820"/>
                  </a:lnTo>
                  <a:lnTo>
                    <a:pt x="1261220" y="1099819"/>
                  </a:lnTo>
                  <a:lnTo>
                    <a:pt x="1261221" y="1098676"/>
                  </a:lnTo>
                  <a:close/>
                </a:path>
                <a:path w="1262379" h="1203960">
                  <a:moveTo>
                    <a:pt x="4042" y="1088516"/>
                  </a:moveTo>
                  <a:lnTo>
                    <a:pt x="238" y="1088516"/>
                  </a:lnTo>
                  <a:lnTo>
                    <a:pt x="217" y="1098549"/>
                  </a:lnTo>
                  <a:lnTo>
                    <a:pt x="4020" y="1098549"/>
                  </a:lnTo>
                  <a:lnTo>
                    <a:pt x="4042" y="1088516"/>
                  </a:lnTo>
                  <a:close/>
                </a:path>
                <a:path w="1262379" h="1203960">
                  <a:moveTo>
                    <a:pt x="1261232" y="1088516"/>
                  </a:moveTo>
                  <a:lnTo>
                    <a:pt x="1256265" y="1088516"/>
                  </a:lnTo>
                  <a:lnTo>
                    <a:pt x="1256243" y="1098549"/>
                  </a:lnTo>
                  <a:lnTo>
                    <a:pt x="1261221" y="1098549"/>
                  </a:lnTo>
                  <a:lnTo>
                    <a:pt x="1261232" y="1088516"/>
                  </a:lnTo>
                  <a:close/>
                </a:path>
                <a:path w="1262379" h="1203960">
                  <a:moveTo>
                    <a:pt x="4045" y="1087246"/>
                  </a:moveTo>
                  <a:lnTo>
                    <a:pt x="241" y="1087246"/>
                  </a:lnTo>
                  <a:lnTo>
                    <a:pt x="238" y="1088516"/>
                  </a:lnTo>
                  <a:lnTo>
                    <a:pt x="4042" y="1088516"/>
                  </a:lnTo>
                  <a:lnTo>
                    <a:pt x="4045" y="1087246"/>
                  </a:lnTo>
                  <a:close/>
                </a:path>
                <a:path w="1262379" h="1203960">
                  <a:moveTo>
                    <a:pt x="1256265" y="1088390"/>
                  </a:moveTo>
                  <a:lnTo>
                    <a:pt x="4042" y="1088516"/>
                  </a:lnTo>
                  <a:lnTo>
                    <a:pt x="1256265" y="1088516"/>
                  </a:lnTo>
                  <a:close/>
                </a:path>
                <a:path w="1262379" h="1203960">
                  <a:moveTo>
                    <a:pt x="1261233" y="1087246"/>
                  </a:moveTo>
                  <a:lnTo>
                    <a:pt x="1256268" y="1087246"/>
                  </a:lnTo>
                  <a:lnTo>
                    <a:pt x="1256265" y="1088390"/>
                  </a:lnTo>
                  <a:lnTo>
                    <a:pt x="1261232" y="1088389"/>
                  </a:lnTo>
                  <a:lnTo>
                    <a:pt x="1261233" y="1087246"/>
                  </a:lnTo>
                  <a:close/>
                </a:path>
                <a:path w="1262379" h="1203960">
                  <a:moveTo>
                    <a:pt x="4058" y="1080896"/>
                  </a:moveTo>
                  <a:lnTo>
                    <a:pt x="255" y="1080896"/>
                  </a:lnTo>
                  <a:lnTo>
                    <a:pt x="241" y="1087246"/>
                  </a:lnTo>
                  <a:lnTo>
                    <a:pt x="4045" y="1087246"/>
                  </a:lnTo>
                  <a:lnTo>
                    <a:pt x="4058" y="1080896"/>
                  </a:lnTo>
                  <a:close/>
                </a:path>
                <a:path w="1262379" h="1203960">
                  <a:moveTo>
                    <a:pt x="1256268" y="1087120"/>
                  </a:moveTo>
                  <a:lnTo>
                    <a:pt x="4045" y="1087246"/>
                  </a:lnTo>
                  <a:lnTo>
                    <a:pt x="1256268" y="1087246"/>
                  </a:lnTo>
                  <a:close/>
                </a:path>
                <a:path w="1262379" h="1203960">
                  <a:moveTo>
                    <a:pt x="1261240" y="1080896"/>
                  </a:moveTo>
                  <a:lnTo>
                    <a:pt x="1256281" y="1080896"/>
                  </a:lnTo>
                  <a:lnTo>
                    <a:pt x="1256268" y="1087120"/>
                  </a:lnTo>
                  <a:lnTo>
                    <a:pt x="1261233" y="1087119"/>
                  </a:lnTo>
                  <a:lnTo>
                    <a:pt x="1261240" y="1080896"/>
                  </a:lnTo>
                  <a:close/>
                </a:path>
                <a:path w="1262379" h="1203960">
                  <a:moveTo>
                    <a:pt x="4094" y="1064386"/>
                  </a:moveTo>
                  <a:lnTo>
                    <a:pt x="289" y="1064386"/>
                  </a:lnTo>
                  <a:lnTo>
                    <a:pt x="255" y="1080896"/>
                  </a:lnTo>
                  <a:lnTo>
                    <a:pt x="4058" y="1080896"/>
                  </a:lnTo>
                  <a:lnTo>
                    <a:pt x="4094" y="1064386"/>
                  </a:lnTo>
                  <a:close/>
                </a:path>
                <a:path w="1262379" h="1203960">
                  <a:moveTo>
                    <a:pt x="1261257" y="1064386"/>
                  </a:moveTo>
                  <a:lnTo>
                    <a:pt x="1256316" y="1064386"/>
                  </a:lnTo>
                  <a:lnTo>
                    <a:pt x="1256295" y="1074419"/>
                  </a:lnTo>
                  <a:lnTo>
                    <a:pt x="4072" y="1074546"/>
                  </a:lnTo>
                  <a:lnTo>
                    <a:pt x="1256295" y="1074546"/>
                  </a:lnTo>
                  <a:lnTo>
                    <a:pt x="1256292" y="1075689"/>
                  </a:lnTo>
                  <a:lnTo>
                    <a:pt x="4069" y="1075816"/>
                  </a:lnTo>
                  <a:lnTo>
                    <a:pt x="1256292" y="1075816"/>
                  </a:lnTo>
                  <a:lnTo>
                    <a:pt x="1256281" y="1080769"/>
                  </a:lnTo>
                  <a:lnTo>
                    <a:pt x="547650" y="1080841"/>
                  </a:lnTo>
                  <a:lnTo>
                    <a:pt x="1261240" y="1080769"/>
                  </a:lnTo>
                  <a:lnTo>
                    <a:pt x="1261257" y="1064386"/>
                  </a:lnTo>
                  <a:close/>
                </a:path>
                <a:path w="1262379" h="1203960">
                  <a:moveTo>
                    <a:pt x="1256300" y="1071879"/>
                  </a:moveTo>
                  <a:lnTo>
                    <a:pt x="4077" y="1072006"/>
                  </a:lnTo>
                  <a:lnTo>
                    <a:pt x="1256300" y="1072006"/>
                  </a:lnTo>
                  <a:close/>
                </a:path>
                <a:path w="1262379" h="1203960">
                  <a:moveTo>
                    <a:pt x="4104" y="1059306"/>
                  </a:moveTo>
                  <a:lnTo>
                    <a:pt x="300" y="1059306"/>
                  </a:lnTo>
                  <a:lnTo>
                    <a:pt x="289" y="1064386"/>
                  </a:lnTo>
                  <a:lnTo>
                    <a:pt x="4094" y="1064386"/>
                  </a:lnTo>
                  <a:lnTo>
                    <a:pt x="4104" y="1059306"/>
                  </a:lnTo>
                  <a:close/>
                </a:path>
                <a:path w="1262379" h="1203960">
                  <a:moveTo>
                    <a:pt x="1256317" y="1064260"/>
                  </a:moveTo>
                  <a:lnTo>
                    <a:pt x="4094" y="1064386"/>
                  </a:lnTo>
                  <a:lnTo>
                    <a:pt x="1256316" y="1064386"/>
                  </a:lnTo>
                  <a:close/>
                </a:path>
                <a:path w="1262379" h="1203960">
                  <a:moveTo>
                    <a:pt x="1261262" y="1059306"/>
                  </a:moveTo>
                  <a:lnTo>
                    <a:pt x="1256327" y="1059306"/>
                  </a:lnTo>
                  <a:lnTo>
                    <a:pt x="1256317" y="1064260"/>
                  </a:lnTo>
                  <a:lnTo>
                    <a:pt x="1261257" y="1064259"/>
                  </a:lnTo>
                  <a:lnTo>
                    <a:pt x="1261262" y="1059306"/>
                  </a:lnTo>
                  <a:close/>
                </a:path>
                <a:path w="1262379" h="1203960">
                  <a:moveTo>
                    <a:pt x="4107" y="1058036"/>
                  </a:moveTo>
                  <a:lnTo>
                    <a:pt x="303" y="1058036"/>
                  </a:lnTo>
                  <a:lnTo>
                    <a:pt x="300" y="1059306"/>
                  </a:lnTo>
                  <a:lnTo>
                    <a:pt x="4104" y="1059306"/>
                  </a:lnTo>
                  <a:lnTo>
                    <a:pt x="4107" y="1058036"/>
                  </a:lnTo>
                  <a:close/>
                </a:path>
                <a:path w="1262379" h="1203960">
                  <a:moveTo>
                    <a:pt x="1256327" y="1059180"/>
                  </a:moveTo>
                  <a:lnTo>
                    <a:pt x="4104" y="1059306"/>
                  </a:lnTo>
                  <a:lnTo>
                    <a:pt x="1256327" y="1059306"/>
                  </a:lnTo>
                  <a:close/>
                </a:path>
                <a:path w="1262379" h="1203960">
                  <a:moveTo>
                    <a:pt x="1261264" y="1058036"/>
                  </a:moveTo>
                  <a:lnTo>
                    <a:pt x="1256330" y="1058036"/>
                  </a:lnTo>
                  <a:lnTo>
                    <a:pt x="1256327" y="1059180"/>
                  </a:lnTo>
                  <a:lnTo>
                    <a:pt x="1261263" y="1059179"/>
                  </a:lnTo>
                  <a:lnTo>
                    <a:pt x="1261264" y="1058036"/>
                  </a:lnTo>
                  <a:close/>
                </a:path>
                <a:path w="1262379" h="1203960">
                  <a:moveTo>
                    <a:pt x="4121" y="1051686"/>
                  </a:moveTo>
                  <a:lnTo>
                    <a:pt x="316" y="1051686"/>
                  </a:lnTo>
                  <a:lnTo>
                    <a:pt x="303" y="1058036"/>
                  </a:lnTo>
                  <a:lnTo>
                    <a:pt x="4107" y="1058036"/>
                  </a:lnTo>
                  <a:lnTo>
                    <a:pt x="4121" y="1051686"/>
                  </a:lnTo>
                  <a:close/>
                </a:path>
                <a:path w="1262379" h="1203960">
                  <a:moveTo>
                    <a:pt x="1256330" y="1057910"/>
                  </a:moveTo>
                  <a:lnTo>
                    <a:pt x="4107" y="1058036"/>
                  </a:lnTo>
                  <a:lnTo>
                    <a:pt x="1256330" y="1058036"/>
                  </a:lnTo>
                  <a:close/>
                </a:path>
                <a:path w="1262379" h="1203960">
                  <a:moveTo>
                    <a:pt x="1261270" y="1051686"/>
                  </a:moveTo>
                  <a:lnTo>
                    <a:pt x="1256343" y="1051686"/>
                  </a:lnTo>
                  <a:lnTo>
                    <a:pt x="1256330" y="1057910"/>
                  </a:lnTo>
                  <a:lnTo>
                    <a:pt x="1261264" y="1057909"/>
                  </a:lnTo>
                  <a:lnTo>
                    <a:pt x="1261270" y="1051686"/>
                  </a:lnTo>
                  <a:close/>
                </a:path>
                <a:path w="1262379" h="1203960">
                  <a:moveTo>
                    <a:pt x="4129" y="1047876"/>
                  </a:moveTo>
                  <a:lnTo>
                    <a:pt x="324" y="1047876"/>
                  </a:lnTo>
                  <a:lnTo>
                    <a:pt x="316" y="1051686"/>
                  </a:lnTo>
                  <a:lnTo>
                    <a:pt x="4121" y="1051686"/>
                  </a:lnTo>
                  <a:lnTo>
                    <a:pt x="4129" y="1047876"/>
                  </a:lnTo>
                  <a:close/>
                </a:path>
                <a:path w="1262379" h="1203960">
                  <a:moveTo>
                    <a:pt x="1256343" y="1051560"/>
                  </a:moveTo>
                  <a:lnTo>
                    <a:pt x="4121" y="1051686"/>
                  </a:lnTo>
                  <a:lnTo>
                    <a:pt x="1256343" y="1051686"/>
                  </a:lnTo>
                  <a:close/>
                </a:path>
                <a:path w="1262379" h="1203960">
                  <a:moveTo>
                    <a:pt x="1261275" y="1047876"/>
                  </a:moveTo>
                  <a:lnTo>
                    <a:pt x="1256351" y="1047876"/>
                  </a:lnTo>
                  <a:lnTo>
                    <a:pt x="1256343" y="1051560"/>
                  </a:lnTo>
                  <a:lnTo>
                    <a:pt x="1261271" y="1051559"/>
                  </a:lnTo>
                  <a:lnTo>
                    <a:pt x="1261275" y="1047876"/>
                  </a:lnTo>
                  <a:close/>
                </a:path>
                <a:path w="1262379" h="1203960">
                  <a:moveTo>
                    <a:pt x="4007" y="1104899"/>
                  </a:moveTo>
                  <a:lnTo>
                    <a:pt x="204" y="1104899"/>
                  </a:lnTo>
                  <a:lnTo>
                    <a:pt x="198" y="1107439"/>
                  </a:lnTo>
                  <a:lnTo>
                    <a:pt x="4002" y="1107439"/>
                  </a:lnTo>
                  <a:lnTo>
                    <a:pt x="4007" y="1104899"/>
                  </a:lnTo>
                  <a:close/>
                </a:path>
                <a:path w="1262379" h="1203960">
                  <a:moveTo>
                    <a:pt x="1261214" y="1104899"/>
                  </a:moveTo>
                  <a:lnTo>
                    <a:pt x="1256230" y="1104899"/>
                  </a:lnTo>
                  <a:lnTo>
                    <a:pt x="1256224" y="1107439"/>
                  </a:lnTo>
                  <a:lnTo>
                    <a:pt x="1261212" y="1107439"/>
                  </a:lnTo>
                  <a:lnTo>
                    <a:pt x="1261214" y="1104899"/>
                  </a:lnTo>
                  <a:close/>
                </a:path>
                <a:path w="1262379" h="1203960">
                  <a:moveTo>
                    <a:pt x="4002" y="1107439"/>
                  </a:moveTo>
                  <a:lnTo>
                    <a:pt x="198" y="1107439"/>
                  </a:lnTo>
                  <a:lnTo>
                    <a:pt x="190" y="1111249"/>
                  </a:lnTo>
                  <a:lnTo>
                    <a:pt x="3993" y="1111249"/>
                  </a:lnTo>
                  <a:lnTo>
                    <a:pt x="4002" y="1107439"/>
                  </a:lnTo>
                  <a:close/>
                </a:path>
                <a:path w="1262379" h="1203960">
                  <a:moveTo>
                    <a:pt x="1261212" y="1107439"/>
                  </a:moveTo>
                  <a:lnTo>
                    <a:pt x="1256224" y="1107439"/>
                  </a:lnTo>
                  <a:lnTo>
                    <a:pt x="1256216" y="1111249"/>
                  </a:lnTo>
                  <a:lnTo>
                    <a:pt x="1261208" y="1111249"/>
                  </a:lnTo>
                  <a:lnTo>
                    <a:pt x="1261212" y="1107439"/>
                  </a:lnTo>
                  <a:close/>
                </a:path>
                <a:path w="1262379" h="1203960">
                  <a:moveTo>
                    <a:pt x="3993" y="1111250"/>
                  </a:moveTo>
                  <a:lnTo>
                    <a:pt x="190" y="1111250"/>
                  </a:lnTo>
                  <a:lnTo>
                    <a:pt x="171" y="1120139"/>
                  </a:lnTo>
                  <a:lnTo>
                    <a:pt x="3975" y="1120139"/>
                  </a:lnTo>
                  <a:lnTo>
                    <a:pt x="3993" y="1111250"/>
                  </a:lnTo>
                  <a:close/>
                </a:path>
                <a:path w="1262379" h="1203960">
                  <a:moveTo>
                    <a:pt x="1261208" y="1111250"/>
                  </a:moveTo>
                  <a:lnTo>
                    <a:pt x="1256216" y="1111250"/>
                  </a:lnTo>
                  <a:lnTo>
                    <a:pt x="1256197" y="1120139"/>
                  </a:lnTo>
                  <a:lnTo>
                    <a:pt x="1261198" y="1120139"/>
                  </a:lnTo>
                  <a:lnTo>
                    <a:pt x="1261208" y="1111250"/>
                  </a:lnTo>
                  <a:close/>
                </a:path>
                <a:path w="1262379" h="1203960">
                  <a:moveTo>
                    <a:pt x="3975" y="1120139"/>
                  </a:moveTo>
                  <a:lnTo>
                    <a:pt x="171" y="1120139"/>
                  </a:lnTo>
                  <a:lnTo>
                    <a:pt x="163" y="1123949"/>
                  </a:lnTo>
                  <a:lnTo>
                    <a:pt x="3966" y="1123949"/>
                  </a:lnTo>
                  <a:lnTo>
                    <a:pt x="3975" y="1120139"/>
                  </a:lnTo>
                  <a:close/>
                </a:path>
                <a:path w="1262379" h="1203960">
                  <a:moveTo>
                    <a:pt x="1261198" y="1120139"/>
                  </a:moveTo>
                  <a:lnTo>
                    <a:pt x="1256197" y="1120139"/>
                  </a:lnTo>
                  <a:lnTo>
                    <a:pt x="1256189" y="1123949"/>
                  </a:lnTo>
                  <a:lnTo>
                    <a:pt x="1261194" y="1123949"/>
                  </a:lnTo>
                  <a:lnTo>
                    <a:pt x="1261198" y="1120139"/>
                  </a:lnTo>
                  <a:close/>
                </a:path>
                <a:path w="1262379" h="1203960">
                  <a:moveTo>
                    <a:pt x="3966" y="1123949"/>
                  </a:moveTo>
                  <a:lnTo>
                    <a:pt x="163" y="1123949"/>
                  </a:lnTo>
                  <a:lnTo>
                    <a:pt x="158" y="1126489"/>
                  </a:lnTo>
                  <a:lnTo>
                    <a:pt x="3961" y="1126489"/>
                  </a:lnTo>
                  <a:lnTo>
                    <a:pt x="3966" y="1123949"/>
                  </a:lnTo>
                  <a:close/>
                </a:path>
                <a:path w="1262379" h="1203960">
                  <a:moveTo>
                    <a:pt x="1261194" y="1123949"/>
                  </a:moveTo>
                  <a:lnTo>
                    <a:pt x="1256189" y="1123949"/>
                  </a:lnTo>
                  <a:lnTo>
                    <a:pt x="1256184" y="1126489"/>
                  </a:lnTo>
                  <a:lnTo>
                    <a:pt x="1261191" y="1126489"/>
                  </a:lnTo>
                  <a:lnTo>
                    <a:pt x="1261194" y="1123949"/>
                  </a:lnTo>
                  <a:close/>
                </a:path>
                <a:path w="1262379" h="1203960">
                  <a:moveTo>
                    <a:pt x="3961" y="1126490"/>
                  </a:moveTo>
                  <a:lnTo>
                    <a:pt x="158" y="1126490"/>
                  </a:lnTo>
                  <a:lnTo>
                    <a:pt x="144" y="1132839"/>
                  </a:lnTo>
                  <a:lnTo>
                    <a:pt x="3947" y="1132839"/>
                  </a:lnTo>
                  <a:lnTo>
                    <a:pt x="3961" y="1126490"/>
                  </a:lnTo>
                  <a:close/>
                </a:path>
                <a:path w="1262379" h="1203960">
                  <a:moveTo>
                    <a:pt x="1261191" y="1126490"/>
                  </a:moveTo>
                  <a:lnTo>
                    <a:pt x="1256184" y="1126490"/>
                  </a:lnTo>
                  <a:lnTo>
                    <a:pt x="1256170" y="1132839"/>
                  </a:lnTo>
                  <a:lnTo>
                    <a:pt x="1261185" y="1132839"/>
                  </a:lnTo>
                  <a:lnTo>
                    <a:pt x="1261191" y="1126490"/>
                  </a:lnTo>
                  <a:close/>
                </a:path>
                <a:path w="1262379" h="1203960">
                  <a:moveTo>
                    <a:pt x="3947" y="1132839"/>
                  </a:moveTo>
                  <a:lnTo>
                    <a:pt x="144" y="1132839"/>
                  </a:lnTo>
                  <a:lnTo>
                    <a:pt x="136" y="1136649"/>
                  </a:lnTo>
                  <a:lnTo>
                    <a:pt x="3939" y="1136649"/>
                  </a:lnTo>
                  <a:lnTo>
                    <a:pt x="3947" y="1132839"/>
                  </a:lnTo>
                  <a:close/>
                </a:path>
                <a:path w="1262379" h="1203960">
                  <a:moveTo>
                    <a:pt x="1261185" y="1132839"/>
                  </a:moveTo>
                  <a:lnTo>
                    <a:pt x="1256170" y="1132839"/>
                  </a:lnTo>
                  <a:lnTo>
                    <a:pt x="1256162" y="1136649"/>
                  </a:lnTo>
                  <a:lnTo>
                    <a:pt x="1261181" y="1136649"/>
                  </a:lnTo>
                  <a:lnTo>
                    <a:pt x="1261185" y="1132839"/>
                  </a:lnTo>
                  <a:close/>
                </a:path>
                <a:path w="1262379" h="1203960">
                  <a:moveTo>
                    <a:pt x="3939" y="1136650"/>
                  </a:moveTo>
                  <a:lnTo>
                    <a:pt x="136" y="1136650"/>
                  </a:lnTo>
                  <a:lnTo>
                    <a:pt x="123" y="1142999"/>
                  </a:lnTo>
                  <a:lnTo>
                    <a:pt x="3926" y="1142999"/>
                  </a:lnTo>
                  <a:lnTo>
                    <a:pt x="3939" y="1136650"/>
                  </a:lnTo>
                  <a:close/>
                </a:path>
                <a:path w="1262379" h="1203960">
                  <a:moveTo>
                    <a:pt x="1261181" y="1136650"/>
                  </a:moveTo>
                  <a:lnTo>
                    <a:pt x="1256162" y="1136650"/>
                  </a:lnTo>
                  <a:lnTo>
                    <a:pt x="1256149" y="1142999"/>
                  </a:lnTo>
                  <a:lnTo>
                    <a:pt x="1261174" y="1142999"/>
                  </a:lnTo>
                  <a:lnTo>
                    <a:pt x="1261181" y="1136650"/>
                  </a:lnTo>
                  <a:close/>
                </a:path>
                <a:path w="1262379" h="1203960">
                  <a:moveTo>
                    <a:pt x="3926" y="1142999"/>
                  </a:moveTo>
                  <a:lnTo>
                    <a:pt x="123" y="1142999"/>
                  </a:lnTo>
                  <a:lnTo>
                    <a:pt x="104" y="1151889"/>
                  </a:lnTo>
                  <a:lnTo>
                    <a:pt x="3907" y="1151889"/>
                  </a:lnTo>
                  <a:lnTo>
                    <a:pt x="3926" y="1142999"/>
                  </a:lnTo>
                  <a:close/>
                </a:path>
                <a:path w="1262379" h="1203960">
                  <a:moveTo>
                    <a:pt x="1261174" y="1142999"/>
                  </a:moveTo>
                  <a:lnTo>
                    <a:pt x="1256149" y="1142999"/>
                  </a:lnTo>
                  <a:lnTo>
                    <a:pt x="1256130" y="1151889"/>
                  </a:lnTo>
                  <a:lnTo>
                    <a:pt x="1261165" y="1151889"/>
                  </a:lnTo>
                  <a:lnTo>
                    <a:pt x="1261174" y="1142999"/>
                  </a:lnTo>
                  <a:close/>
                </a:path>
                <a:path w="1262379" h="1203960">
                  <a:moveTo>
                    <a:pt x="3907" y="1151890"/>
                  </a:moveTo>
                  <a:lnTo>
                    <a:pt x="104" y="1151890"/>
                  </a:lnTo>
                  <a:lnTo>
                    <a:pt x="83" y="1162049"/>
                  </a:lnTo>
                  <a:lnTo>
                    <a:pt x="3885" y="1162049"/>
                  </a:lnTo>
                  <a:lnTo>
                    <a:pt x="3907" y="1151890"/>
                  </a:lnTo>
                  <a:close/>
                </a:path>
                <a:path w="1262379" h="1203960">
                  <a:moveTo>
                    <a:pt x="1261165" y="1151890"/>
                  </a:moveTo>
                  <a:lnTo>
                    <a:pt x="1256130" y="1151890"/>
                  </a:lnTo>
                  <a:lnTo>
                    <a:pt x="1256108" y="1162049"/>
                  </a:lnTo>
                  <a:lnTo>
                    <a:pt x="1261154" y="1162049"/>
                  </a:lnTo>
                  <a:lnTo>
                    <a:pt x="1261165" y="1151890"/>
                  </a:lnTo>
                  <a:close/>
                </a:path>
                <a:path w="1262379" h="1203960">
                  <a:moveTo>
                    <a:pt x="3885" y="1162049"/>
                  </a:moveTo>
                  <a:lnTo>
                    <a:pt x="83" y="1162049"/>
                  </a:lnTo>
                  <a:lnTo>
                    <a:pt x="77" y="1164589"/>
                  </a:lnTo>
                  <a:lnTo>
                    <a:pt x="3880" y="1164589"/>
                  </a:lnTo>
                  <a:lnTo>
                    <a:pt x="3885" y="1162049"/>
                  </a:lnTo>
                  <a:close/>
                </a:path>
                <a:path w="1262379" h="1203960">
                  <a:moveTo>
                    <a:pt x="1261154" y="1162049"/>
                  </a:moveTo>
                  <a:lnTo>
                    <a:pt x="1256108" y="1162049"/>
                  </a:lnTo>
                  <a:lnTo>
                    <a:pt x="1256103" y="1164589"/>
                  </a:lnTo>
                  <a:lnTo>
                    <a:pt x="1261151" y="1164589"/>
                  </a:lnTo>
                  <a:lnTo>
                    <a:pt x="1261154" y="1162049"/>
                  </a:lnTo>
                  <a:close/>
                </a:path>
                <a:path w="1262379" h="1203960">
                  <a:moveTo>
                    <a:pt x="3880" y="1164590"/>
                  </a:moveTo>
                  <a:lnTo>
                    <a:pt x="77" y="1164590"/>
                  </a:lnTo>
                  <a:lnTo>
                    <a:pt x="56" y="1174749"/>
                  </a:lnTo>
                  <a:lnTo>
                    <a:pt x="3858" y="1174749"/>
                  </a:lnTo>
                  <a:lnTo>
                    <a:pt x="3880" y="1164590"/>
                  </a:lnTo>
                  <a:close/>
                </a:path>
                <a:path w="1262379" h="1203960">
                  <a:moveTo>
                    <a:pt x="1261151" y="1164590"/>
                  </a:moveTo>
                  <a:lnTo>
                    <a:pt x="1256103" y="1164590"/>
                  </a:lnTo>
                  <a:lnTo>
                    <a:pt x="1256081" y="1174749"/>
                  </a:lnTo>
                  <a:lnTo>
                    <a:pt x="1261140" y="1174749"/>
                  </a:lnTo>
                  <a:lnTo>
                    <a:pt x="1261151" y="1164590"/>
                  </a:lnTo>
                  <a:close/>
                </a:path>
                <a:path w="1262379" h="1203960">
                  <a:moveTo>
                    <a:pt x="3858" y="1174749"/>
                  </a:moveTo>
                  <a:lnTo>
                    <a:pt x="56" y="1174749"/>
                  </a:lnTo>
                  <a:lnTo>
                    <a:pt x="42" y="1181099"/>
                  </a:lnTo>
                  <a:lnTo>
                    <a:pt x="3845" y="1181099"/>
                  </a:lnTo>
                  <a:lnTo>
                    <a:pt x="3858" y="1174749"/>
                  </a:lnTo>
                  <a:close/>
                </a:path>
                <a:path w="1262379" h="1203960">
                  <a:moveTo>
                    <a:pt x="1261140" y="1174749"/>
                  </a:moveTo>
                  <a:lnTo>
                    <a:pt x="1256081" y="1174749"/>
                  </a:lnTo>
                  <a:lnTo>
                    <a:pt x="1256067" y="1181099"/>
                  </a:lnTo>
                  <a:lnTo>
                    <a:pt x="1261134" y="1181099"/>
                  </a:lnTo>
                  <a:lnTo>
                    <a:pt x="1261140" y="1174749"/>
                  </a:lnTo>
                  <a:close/>
                </a:path>
                <a:path w="1262379" h="1203960">
                  <a:moveTo>
                    <a:pt x="3845" y="1181100"/>
                  </a:moveTo>
                  <a:lnTo>
                    <a:pt x="42" y="1181100"/>
                  </a:lnTo>
                  <a:lnTo>
                    <a:pt x="24" y="1189989"/>
                  </a:lnTo>
                  <a:lnTo>
                    <a:pt x="3826" y="1189989"/>
                  </a:lnTo>
                  <a:lnTo>
                    <a:pt x="3845" y="1181100"/>
                  </a:lnTo>
                  <a:close/>
                </a:path>
                <a:path w="1262379" h="1203960">
                  <a:moveTo>
                    <a:pt x="1261134" y="1181100"/>
                  </a:moveTo>
                  <a:lnTo>
                    <a:pt x="1256067" y="1181100"/>
                  </a:lnTo>
                  <a:lnTo>
                    <a:pt x="1256048" y="1189989"/>
                  </a:lnTo>
                  <a:lnTo>
                    <a:pt x="1261124" y="1189989"/>
                  </a:lnTo>
                  <a:lnTo>
                    <a:pt x="1261134" y="1181100"/>
                  </a:lnTo>
                  <a:close/>
                </a:path>
                <a:path w="1262379" h="1203960">
                  <a:moveTo>
                    <a:pt x="3826" y="1189989"/>
                  </a:moveTo>
                  <a:lnTo>
                    <a:pt x="24" y="1189989"/>
                  </a:lnTo>
                  <a:lnTo>
                    <a:pt x="16" y="1193799"/>
                  </a:lnTo>
                  <a:lnTo>
                    <a:pt x="3818" y="1193799"/>
                  </a:lnTo>
                  <a:lnTo>
                    <a:pt x="3826" y="1189989"/>
                  </a:lnTo>
                  <a:close/>
                </a:path>
                <a:path w="1262379" h="1203960">
                  <a:moveTo>
                    <a:pt x="1261124" y="1189989"/>
                  </a:moveTo>
                  <a:lnTo>
                    <a:pt x="1256048" y="1189989"/>
                  </a:lnTo>
                  <a:lnTo>
                    <a:pt x="1256040" y="1193799"/>
                  </a:lnTo>
                  <a:lnTo>
                    <a:pt x="1261120" y="1193799"/>
                  </a:lnTo>
                  <a:lnTo>
                    <a:pt x="1261124" y="1189989"/>
                  </a:lnTo>
                  <a:close/>
                </a:path>
                <a:path w="1262379" h="1203960">
                  <a:moveTo>
                    <a:pt x="3818" y="1193800"/>
                  </a:moveTo>
                  <a:lnTo>
                    <a:pt x="16" y="1193800"/>
                  </a:lnTo>
                  <a:lnTo>
                    <a:pt x="10" y="1196339"/>
                  </a:lnTo>
                  <a:lnTo>
                    <a:pt x="3812" y="1196339"/>
                  </a:lnTo>
                  <a:lnTo>
                    <a:pt x="3818" y="1193800"/>
                  </a:lnTo>
                  <a:close/>
                </a:path>
                <a:path w="1262379" h="1203960">
                  <a:moveTo>
                    <a:pt x="1261120" y="1193800"/>
                  </a:moveTo>
                  <a:lnTo>
                    <a:pt x="1256040" y="1193800"/>
                  </a:lnTo>
                  <a:lnTo>
                    <a:pt x="1256035" y="1196339"/>
                  </a:lnTo>
                  <a:lnTo>
                    <a:pt x="1261118" y="1196339"/>
                  </a:lnTo>
                  <a:lnTo>
                    <a:pt x="1261120" y="1193800"/>
                  </a:lnTo>
                  <a:close/>
                </a:path>
                <a:path w="1262379" h="1203960">
                  <a:moveTo>
                    <a:pt x="3812" y="1196339"/>
                  </a:moveTo>
                  <a:lnTo>
                    <a:pt x="10" y="1196339"/>
                  </a:lnTo>
                  <a:lnTo>
                    <a:pt x="2" y="1200149"/>
                  </a:lnTo>
                  <a:lnTo>
                    <a:pt x="1261114" y="1200149"/>
                  </a:lnTo>
                  <a:lnTo>
                    <a:pt x="1261115" y="1198879"/>
                  </a:lnTo>
                  <a:lnTo>
                    <a:pt x="3810" y="1197610"/>
                  </a:lnTo>
                  <a:lnTo>
                    <a:pt x="3812" y="1196339"/>
                  </a:lnTo>
                  <a:close/>
                </a:path>
                <a:path w="1262379" h="1203960">
                  <a:moveTo>
                    <a:pt x="1261118" y="1196339"/>
                  </a:moveTo>
                  <a:lnTo>
                    <a:pt x="1256035" y="1196339"/>
                  </a:lnTo>
                  <a:lnTo>
                    <a:pt x="1256029" y="1198879"/>
                  </a:lnTo>
                  <a:lnTo>
                    <a:pt x="1261115" y="1198879"/>
                  </a:lnTo>
                  <a:lnTo>
                    <a:pt x="1261118" y="1196339"/>
                  </a:lnTo>
                  <a:close/>
                </a:path>
                <a:path w="1262379" h="1203960">
                  <a:moveTo>
                    <a:pt x="1261114" y="1200149"/>
                  </a:moveTo>
                  <a:lnTo>
                    <a:pt x="2" y="1200149"/>
                  </a:lnTo>
                  <a:lnTo>
                    <a:pt x="0" y="1201419"/>
                  </a:lnTo>
                  <a:lnTo>
                    <a:pt x="1261109" y="1203959"/>
                  </a:lnTo>
                  <a:lnTo>
                    <a:pt x="1261114" y="1200149"/>
                  </a:lnTo>
                  <a:close/>
                </a:path>
              </a:pathLst>
            </a:custGeom>
            <a:solidFill>
              <a:srgbClr val="1A57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5535929" y="4622800"/>
              <a:ext cx="1254760" cy="1193800"/>
            </a:xfrm>
            <a:custGeom>
              <a:avLst/>
              <a:gdLst/>
              <a:ahLst/>
              <a:cxnLst/>
              <a:rect l="l" t="t" r="r" b="b"/>
              <a:pathLst>
                <a:path w="1254759" h="1193800">
                  <a:moveTo>
                    <a:pt x="2540" y="0"/>
                  </a:moveTo>
                  <a:lnTo>
                    <a:pt x="2534" y="2539"/>
                  </a:lnTo>
                  <a:lnTo>
                    <a:pt x="1254757" y="2539"/>
                  </a:lnTo>
                  <a:lnTo>
                    <a:pt x="1254760" y="1270"/>
                  </a:lnTo>
                  <a:lnTo>
                    <a:pt x="2540" y="0"/>
                  </a:lnTo>
                  <a:close/>
                </a:path>
                <a:path w="1254759" h="1193800">
                  <a:moveTo>
                    <a:pt x="1254757" y="2540"/>
                  </a:moveTo>
                  <a:lnTo>
                    <a:pt x="2534" y="2540"/>
                  </a:lnTo>
                  <a:lnTo>
                    <a:pt x="2480" y="27939"/>
                  </a:lnTo>
                  <a:lnTo>
                    <a:pt x="7568" y="27939"/>
                  </a:lnTo>
                  <a:lnTo>
                    <a:pt x="7620" y="3810"/>
                  </a:lnTo>
                  <a:lnTo>
                    <a:pt x="1254754" y="3810"/>
                  </a:lnTo>
                  <a:lnTo>
                    <a:pt x="1254757" y="2540"/>
                  </a:lnTo>
                  <a:close/>
                </a:path>
                <a:path w="1254759" h="1193800">
                  <a:moveTo>
                    <a:pt x="1254754" y="3810"/>
                  </a:moveTo>
                  <a:lnTo>
                    <a:pt x="7620" y="3810"/>
                  </a:lnTo>
                  <a:lnTo>
                    <a:pt x="628650" y="5080"/>
                  </a:lnTo>
                  <a:lnTo>
                    <a:pt x="1249679" y="6350"/>
                  </a:lnTo>
                  <a:lnTo>
                    <a:pt x="1249656" y="27939"/>
                  </a:lnTo>
                  <a:lnTo>
                    <a:pt x="1254703" y="27939"/>
                  </a:lnTo>
                  <a:lnTo>
                    <a:pt x="1254754" y="3810"/>
                  </a:lnTo>
                  <a:close/>
                </a:path>
                <a:path w="1254759" h="1193800">
                  <a:moveTo>
                    <a:pt x="7568" y="27940"/>
                  </a:moveTo>
                  <a:lnTo>
                    <a:pt x="2480" y="27940"/>
                  </a:lnTo>
                  <a:lnTo>
                    <a:pt x="2453" y="40639"/>
                  </a:lnTo>
                  <a:lnTo>
                    <a:pt x="7540" y="40639"/>
                  </a:lnTo>
                  <a:lnTo>
                    <a:pt x="7568" y="27940"/>
                  </a:lnTo>
                  <a:close/>
                </a:path>
                <a:path w="1254759" h="1193800">
                  <a:moveTo>
                    <a:pt x="1254703" y="27940"/>
                  </a:moveTo>
                  <a:lnTo>
                    <a:pt x="1249656" y="27940"/>
                  </a:lnTo>
                  <a:lnTo>
                    <a:pt x="1249643" y="40639"/>
                  </a:lnTo>
                  <a:lnTo>
                    <a:pt x="1254676" y="40639"/>
                  </a:lnTo>
                  <a:lnTo>
                    <a:pt x="1254703" y="27940"/>
                  </a:lnTo>
                  <a:close/>
                </a:path>
                <a:path w="1254759" h="1193800">
                  <a:moveTo>
                    <a:pt x="7540" y="40640"/>
                  </a:moveTo>
                  <a:lnTo>
                    <a:pt x="2453" y="40640"/>
                  </a:lnTo>
                  <a:lnTo>
                    <a:pt x="2439" y="46989"/>
                  </a:lnTo>
                  <a:lnTo>
                    <a:pt x="7527" y="46989"/>
                  </a:lnTo>
                  <a:lnTo>
                    <a:pt x="7540" y="40640"/>
                  </a:lnTo>
                  <a:close/>
                </a:path>
                <a:path w="1254759" h="1193800">
                  <a:moveTo>
                    <a:pt x="1254676" y="40640"/>
                  </a:moveTo>
                  <a:lnTo>
                    <a:pt x="1249643" y="40640"/>
                  </a:lnTo>
                  <a:lnTo>
                    <a:pt x="1249636" y="46989"/>
                  </a:lnTo>
                  <a:lnTo>
                    <a:pt x="1254662" y="46989"/>
                  </a:lnTo>
                  <a:lnTo>
                    <a:pt x="1254676" y="40640"/>
                  </a:lnTo>
                  <a:close/>
                </a:path>
                <a:path w="1254759" h="1193800">
                  <a:moveTo>
                    <a:pt x="7527" y="46990"/>
                  </a:moveTo>
                  <a:lnTo>
                    <a:pt x="2439" y="46990"/>
                  </a:lnTo>
                  <a:lnTo>
                    <a:pt x="2426" y="53339"/>
                  </a:lnTo>
                  <a:lnTo>
                    <a:pt x="7513" y="53339"/>
                  </a:lnTo>
                  <a:lnTo>
                    <a:pt x="7527" y="46990"/>
                  </a:lnTo>
                  <a:close/>
                </a:path>
                <a:path w="1254759" h="1193800">
                  <a:moveTo>
                    <a:pt x="1254662" y="46990"/>
                  </a:moveTo>
                  <a:lnTo>
                    <a:pt x="1249636" y="46990"/>
                  </a:lnTo>
                  <a:lnTo>
                    <a:pt x="1249629" y="53339"/>
                  </a:lnTo>
                  <a:lnTo>
                    <a:pt x="1254649" y="53339"/>
                  </a:lnTo>
                  <a:lnTo>
                    <a:pt x="1254662" y="46990"/>
                  </a:lnTo>
                  <a:close/>
                </a:path>
                <a:path w="1254759" h="1193800">
                  <a:moveTo>
                    <a:pt x="7513" y="53340"/>
                  </a:moveTo>
                  <a:lnTo>
                    <a:pt x="2426" y="53340"/>
                  </a:lnTo>
                  <a:lnTo>
                    <a:pt x="2412" y="59689"/>
                  </a:lnTo>
                  <a:lnTo>
                    <a:pt x="7500" y="59689"/>
                  </a:lnTo>
                  <a:lnTo>
                    <a:pt x="7513" y="53340"/>
                  </a:lnTo>
                  <a:close/>
                </a:path>
                <a:path w="1254759" h="1193800">
                  <a:moveTo>
                    <a:pt x="1254649" y="53340"/>
                  </a:moveTo>
                  <a:lnTo>
                    <a:pt x="1249629" y="53340"/>
                  </a:lnTo>
                  <a:lnTo>
                    <a:pt x="1249622" y="59689"/>
                  </a:lnTo>
                  <a:lnTo>
                    <a:pt x="1254635" y="59689"/>
                  </a:lnTo>
                  <a:lnTo>
                    <a:pt x="1254649" y="53340"/>
                  </a:lnTo>
                  <a:close/>
                </a:path>
                <a:path w="1254759" h="1193800">
                  <a:moveTo>
                    <a:pt x="7500" y="59690"/>
                  </a:moveTo>
                  <a:lnTo>
                    <a:pt x="2412" y="59690"/>
                  </a:lnTo>
                  <a:lnTo>
                    <a:pt x="2372" y="78739"/>
                  </a:lnTo>
                  <a:lnTo>
                    <a:pt x="7459" y="78739"/>
                  </a:lnTo>
                  <a:lnTo>
                    <a:pt x="7500" y="59690"/>
                  </a:lnTo>
                  <a:close/>
                </a:path>
                <a:path w="1254759" h="1193800">
                  <a:moveTo>
                    <a:pt x="1254635" y="59690"/>
                  </a:moveTo>
                  <a:lnTo>
                    <a:pt x="1249622" y="59690"/>
                  </a:lnTo>
                  <a:lnTo>
                    <a:pt x="1249602" y="78739"/>
                  </a:lnTo>
                  <a:lnTo>
                    <a:pt x="1254594" y="78739"/>
                  </a:lnTo>
                  <a:lnTo>
                    <a:pt x="1254635" y="59690"/>
                  </a:lnTo>
                  <a:close/>
                </a:path>
                <a:path w="1254759" h="1193800">
                  <a:moveTo>
                    <a:pt x="7459" y="78740"/>
                  </a:moveTo>
                  <a:lnTo>
                    <a:pt x="2372" y="78740"/>
                  </a:lnTo>
                  <a:lnTo>
                    <a:pt x="2358" y="85089"/>
                  </a:lnTo>
                  <a:lnTo>
                    <a:pt x="7445" y="85089"/>
                  </a:lnTo>
                  <a:lnTo>
                    <a:pt x="7459" y="78740"/>
                  </a:lnTo>
                  <a:close/>
                </a:path>
                <a:path w="1254759" h="1193800">
                  <a:moveTo>
                    <a:pt x="1254594" y="78740"/>
                  </a:moveTo>
                  <a:lnTo>
                    <a:pt x="1249602" y="78740"/>
                  </a:lnTo>
                  <a:lnTo>
                    <a:pt x="1249595" y="85089"/>
                  </a:lnTo>
                  <a:lnTo>
                    <a:pt x="1254581" y="85089"/>
                  </a:lnTo>
                  <a:lnTo>
                    <a:pt x="1254594" y="78740"/>
                  </a:lnTo>
                  <a:close/>
                </a:path>
                <a:path w="1254759" h="1193800">
                  <a:moveTo>
                    <a:pt x="7445" y="85090"/>
                  </a:moveTo>
                  <a:lnTo>
                    <a:pt x="2358" y="85090"/>
                  </a:lnTo>
                  <a:lnTo>
                    <a:pt x="2345" y="91439"/>
                  </a:lnTo>
                  <a:lnTo>
                    <a:pt x="7431" y="91439"/>
                  </a:lnTo>
                  <a:lnTo>
                    <a:pt x="7445" y="85090"/>
                  </a:lnTo>
                  <a:close/>
                </a:path>
                <a:path w="1254759" h="1193800">
                  <a:moveTo>
                    <a:pt x="1254581" y="85090"/>
                  </a:moveTo>
                  <a:lnTo>
                    <a:pt x="1249595" y="85090"/>
                  </a:lnTo>
                  <a:lnTo>
                    <a:pt x="1249588" y="91439"/>
                  </a:lnTo>
                  <a:lnTo>
                    <a:pt x="1254567" y="91439"/>
                  </a:lnTo>
                  <a:lnTo>
                    <a:pt x="1254581" y="85090"/>
                  </a:lnTo>
                  <a:close/>
                </a:path>
                <a:path w="1254759" h="1193800">
                  <a:moveTo>
                    <a:pt x="7431" y="91440"/>
                  </a:moveTo>
                  <a:lnTo>
                    <a:pt x="2345" y="91440"/>
                  </a:lnTo>
                  <a:lnTo>
                    <a:pt x="2334" y="96519"/>
                  </a:lnTo>
                  <a:lnTo>
                    <a:pt x="7421" y="96519"/>
                  </a:lnTo>
                  <a:lnTo>
                    <a:pt x="7431" y="91440"/>
                  </a:lnTo>
                  <a:close/>
                </a:path>
                <a:path w="1254759" h="1193800">
                  <a:moveTo>
                    <a:pt x="1254567" y="91440"/>
                  </a:moveTo>
                  <a:lnTo>
                    <a:pt x="1249588" y="91440"/>
                  </a:lnTo>
                  <a:lnTo>
                    <a:pt x="1249583" y="96519"/>
                  </a:lnTo>
                  <a:lnTo>
                    <a:pt x="1254557" y="96519"/>
                  </a:lnTo>
                  <a:lnTo>
                    <a:pt x="1254567" y="91440"/>
                  </a:lnTo>
                  <a:close/>
                </a:path>
                <a:path w="1254759" h="1193800">
                  <a:moveTo>
                    <a:pt x="7421" y="96520"/>
                  </a:moveTo>
                  <a:lnTo>
                    <a:pt x="2334" y="96520"/>
                  </a:lnTo>
                  <a:lnTo>
                    <a:pt x="2304" y="110489"/>
                  </a:lnTo>
                  <a:lnTo>
                    <a:pt x="7391" y="110489"/>
                  </a:lnTo>
                  <a:lnTo>
                    <a:pt x="7421" y="96520"/>
                  </a:lnTo>
                  <a:close/>
                </a:path>
                <a:path w="1254759" h="1193800">
                  <a:moveTo>
                    <a:pt x="1254557" y="96520"/>
                  </a:moveTo>
                  <a:lnTo>
                    <a:pt x="1249583" y="96520"/>
                  </a:lnTo>
                  <a:lnTo>
                    <a:pt x="1249568" y="110489"/>
                  </a:lnTo>
                  <a:lnTo>
                    <a:pt x="1254527" y="110489"/>
                  </a:lnTo>
                  <a:lnTo>
                    <a:pt x="1254557" y="96520"/>
                  </a:lnTo>
                  <a:close/>
                </a:path>
                <a:path w="1254759" h="1193800">
                  <a:moveTo>
                    <a:pt x="7391" y="110490"/>
                  </a:moveTo>
                  <a:lnTo>
                    <a:pt x="2304" y="110490"/>
                  </a:lnTo>
                  <a:lnTo>
                    <a:pt x="2277" y="123189"/>
                  </a:lnTo>
                  <a:lnTo>
                    <a:pt x="7363" y="123189"/>
                  </a:lnTo>
                  <a:lnTo>
                    <a:pt x="7391" y="110490"/>
                  </a:lnTo>
                  <a:close/>
                </a:path>
                <a:path w="1254759" h="1193800">
                  <a:moveTo>
                    <a:pt x="1254527" y="110490"/>
                  </a:moveTo>
                  <a:lnTo>
                    <a:pt x="1249568" y="110490"/>
                  </a:lnTo>
                  <a:lnTo>
                    <a:pt x="1249554" y="123189"/>
                  </a:lnTo>
                  <a:lnTo>
                    <a:pt x="1254500" y="123189"/>
                  </a:lnTo>
                  <a:lnTo>
                    <a:pt x="1254527" y="110490"/>
                  </a:lnTo>
                  <a:close/>
                </a:path>
                <a:path w="1254759" h="1193800">
                  <a:moveTo>
                    <a:pt x="7363" y="123190"/>
                  </a:moveTo>
                  <a:lnTo>
                    <a:pt x="2277" y="123190"/>
                  </a:lnTo>
                  <a:lnTo>
                    <a:pt x="2266" y="128269"/>
                  </a:lnTo>
                  <a:lnTo>
                    <a:pt x="7352" y="128269"/>
                  </a:lnTo>
                  <a:lnTo>
                    <a:pt x="7363" y="123190"/>
                  </a:lnTo>
                  <a:close/>
                </a:path>
                <a:path w="1254759" h="1193800">
                  <a:moveTo>
                    <a:pt x="1254500" y="123190"/>
                  </a:moveTo>
                  <a:lnTo>
                    <a:pt x="1249554" y="123190"/>
                  </a:lnTo>
                  <a:lnTo>
                    <a:pt x="1249549" y="128269"/>
                  </a:lnTo>
                  <a:lnTo>
                    <a:pt x="1254489" y="128269"/>
                  </a:lnTo>
                  <a:lnTo>
                    <a:pt x="1254500" y="123190"/>
                  </a:lnTo>
                  <a:close/>
                </a:path>
                <a:path w="1254759" h="1193800">
                  <a:moveTo>
                    <a:pt x="7352" y="128270"/>
                  </a:moveTo>
                  <a:lnTo>
                    <a:pt x="2266" y="128270"/>
                  </a:lnTo>
                  <a:lnTo>
                    <a:pt x="2253" y="134619"/>
                  </a:lnTo>
                  <a:lnTo>
                    <a:pt x="7339" y="134619"/>
                  </a:lnTo>
                  <a:lnTo>
                    <a:pt x="7352" y="128270"/>
                  </a:lnTo>
                  <a:close/>
                </a:path>
                <a:path w="1254759" h="1193800">
                  <a:moveTo>
                    <a:pt x="1254489" y="128270"/>
                  </a:moveTo>
                  <a:lnTo>
                    <a:pt x="1249549" y="128270"/>
                  </a:lnTo>
                  <a:lnTo>
                    <a:pt x="1249542" y="134619"/>
                  </a:lnTo>
                  <a:lnTo>
                    <a:pt x="1254475" y="134619"/>
                  </a:lnTo>
                  <a:lnTo>
                    <a:pt x="1254489" y="128270"/>
                  </a:lnTo>
                  <a:close/>
                </a:path>
                <a:path w="1254759" h="1193800">
                  <a:moveTo>
                    <a:pt x="7339" y="134620"/>
                  </a:moveTo>
                  <a:lnTo>
                    <a:pt x="2253" y="134620"/>
                  </a:lnTo>
                  <a:lnTo>
                    <a:pt x="2239" y="140969"/>
                  </a:lnTo>
                  <a:lnTo>
                    <a:pt x="7325" y="140969"/>
                  </a:lnTo>
                  <a:lnTo>
                    <a:pt x="7339" y="134620"/>
                  </a:lnTo>
                  <a:close/>
                </a:path>
                <a:path w="1254759" h="1193800">
                  <a:moveTo>
                    <a:pt x="1254475" y="134620"/>
                  </a:moveTo>
                  <a:lnTo>
                    <a:pt x="1249542" y="134620"/>
                  </a:lnTo>
                  <a:lnTo>
                    <a:pt x="1249535" y="140969"/>
                  </a:lnTo>
                  <a:lnTo>
                    <a:pt x="1254462" y="140969"/>
                  </a:lnTo>
                  <a:lnTo>
                    <a:pt x="1254475" y="134620"/>
                  </a:lnTo>
                  <a:close/>
                </a:path>
                <a:path w="1254759" h="1193800">
                  <a:moveTo>
                    <a:pt x="7325" y="140970"/>
                  </a:moveTo>
                  <a:lnTo>
                    <a:pt x="2239" y="140970"/>
                  </a:lnTo>
                  <a:lnTo>
                    <a:pt x="2212" y="153669"/>
                  </a:lnTo>
                  <a:lnTo>
                    <a:pt x="7298" y="153669"/>
                  </a:lnTo>
                  <a:lnTo>
                    <a:pt x="7325" y="140970"/>
                  </a:lnTo>
                  <a:close/>
                </a:path>
                <a:path w="1254759" h="1193800">
                  <a:moveTo>
                    <a:pt x="1254462" y="140970"/>
                  </a:moveTo>
                  <a:lnTo>
                    <a:pt x="1249535" y="140970"/>
                  </a:lnTo>
                  <a:lnTo>
                    <a:pt x="1249521" y="153669"/>
                  </a:lnTo>
                  <a:lnTo>
                    <a:pt x="1254435" y="153669"/>
                  </a:lnTo>
                  <a:lnTo>
                    <a:pt x="1254462" y="140970"/>
                  </a:lnTo>
                  <a:close/>
                </a:path>
                <a:path w="1254759" h="1193800">
                  <a:moveTo>
                    <a:pt x="7298" y="153670"/>
                  </a:moveTo>
                  <a:lnTo>
                    <a:pt x="2212" y="153670"/>
                  </a:lnTo>
                  <a:lnTo>
                    <a:pt x="2199" y="160019"/>
                  </a:lnTo>
                  <a:lnTo>
                    <a:pt x="7284" y="160019"/>
                  </a:lnTo>
                  <a:lnTo>
                    <a:pt x="7298" y="153670"/>
                  </a:lnTo>
                  <a:close/>
                </a:path>
                <a:path w="1254759" h="1193800">
                  <a:moveTo>
                    <a:pt x="1254435" y="153670"/>
                  </a:moveTo>
                  <a:lnTo>
                    <a:pt x="1249521" y="153670"/>
                  </a:lnTo>
                  <a:lnTo>
                    <a:pt x="1249515" y="160019"/>
                  </a:lnTo>
                  <a:lnTo>
                    <a:pt x="1254421" y="160019"/>
                  </a:lnTo>
                  <a:lnTo>
                    <a:pt x="1254435" y="153670"/>
                  </a:lnTo>
                  <a:close/>
                </a:path>
                <a:path w="1254759" h="1193800">
                  <a:moveTo>
                    <a:pt x="7284" y="160020"/>
                  </a:moveTo>
                  <a:lnTo>
                    <a:pt x="2199" y="160020"/>
                  </a:lnTo>
                  <a:lnTo>
                    <a:pt x="2172" y="172719"/>
                  </a:lnTo>
                  <a:lnTo>
                    <a:pt x="7257" y="172719"/>
                  </a:lnTo>
                  <a:lnTo>
                    <a:pt x="7284" y="160020"/>
                  </a:lnTo>
                  <a:close/>
                </a:path>
                <a:path w="1254759" h="1193800">
                  <a:moveTo>
                    <a:pt x="1254421" y="160020"/>
                  </a:moveTo>
                  <a:lnTo>
                    <a:pt x="1249515" y="160020"/>
                  </a:lnTo>
                  <a:lnTo>
                    <a:pt x="1249501" y="172719"/>
                  </a:lnTo>
                  <a:lnTo>
                    <a:pt x="1254394" y="172719"/>
                  </a:lnTo>
                  <a:lnTo>
                    <a:pt x="1254421" y="160020"/>
                  </a:lnTo>
                  <a:close/>
                </a:path>
                <a:path w="1254759" h="1193800">
                  <a:moveTo>
                    <a:pt x="7257" y="172720"/>
                  </a:moveTo>
                  <a:lnTo>
                    <a:pt x="2172" y="172720"/>
                  </a:lnTo>
                  <a:lnTo>
                    <a:pt x="2155" y="180339"/>
                  </a:lnTo>
                  <a:lnTo>
                    <a:pt x="7241" y="180339"/>
                  </a:lnTo>
                  <a:lnTo>
                    <a:pt x="7257" y="172720"/>
                  </a:lnTo>
                  <a:close/>
                </a:path>
                <a:path w="1254759" h="1193800">
                  <a:moveTo>
                    <a:pt x="1254394" y="172720"/>
                  </a:moveTo>
                  <a:lnTo>
                    <a:pt x="1249501" y="172720"/>
                  </a:lnTo>
                  <a:lnTo>
                    <a:pt x="1249493" y="180339"/>
                  </a:lnTo>
                  <a:lnTo>
                    <a:pt x="1254378" y="180339"/>
                  </a:lnTo>
                  <a:lnTo>
                    <a:pt x="1254394" y="172720"/>
                  </a:lnTo>
                  <a:close/>
                </a:path>
                <a:path w="1254759" h="1193800">
                  <a:moveTo>
                    <a:pt x="7241" y="180340"/>
                  </a:moveTo>
                  <a:lnTo>
                    <a:pt x="2155" y="180340"/>
                  </a:lnTo>
                  <a:lnTo>
                    <a:pt x="2128" y="193039"/>
                  </a:lnTo>
                  <a:lnTo>
                    <a:pt x="7213" y="193039"/>
                  </a:lnTo>
                  <a:lnTo>
                    <a:pt x="7241" y="180340"/>
                  </a:lnTo>
                  <a:close/>
                </a:path>
                <a:path w="1254759" h="1193800">
                  <a:moveTo>
                    <a:pt x="1254378" y="180340"/>
                  </a:moveTo>
                  <a:lnTo>
                    <a:pt x="1249493" y="180340"/>
                  </a:lnTo>
                  <a:lnTo>
                    <a:pt x="1249479" y="193039"/>
                  </a:lnTo>
                  <a:lnTo>
                    <a:pt x="1254351" y="193039"/>
                  </a:lnTo>
                  <a:lnTo>
                    <a:pt x="1254378" y="180340"/>
                  </a:lnTo>
                  <a:close/>
                </a:path>
                <a:path w="1254759" h="1193800">
                  <a:moveTo>
                    <a:pt x="7213" y="193040"/>
                  </a:moveTo>
                  <a:lnTo>
                    <a:pt x="2128" y="193040"/>
                  </a:lnTo>
                  <a:lnTo>
                    <a:pt x="2118" y="198119"/>
                  </a:lnTo>
                  <a:lnTo>
                    <a:pt x="7203" y="198119"/>
                  </a:lnTo>
                  <a:lnTo>
                    <a:pt x="7213" y="193040"/>
                  </a:lnTo>
                  <a:close/>
                </a:path>
                <a:path w="1254759" h="1193800">
                  <a:moveTo>
                    <a:pt x="1254351" y="193040"/>
                  </a:moveTo>
                  <a:lnTo>
                    <a:pt x="1249479" y="193040"/>
                  </a:lnTo>
                  <a:lnTo>
                    <a:pt x="1249474" y="198119"/>
                  </a:lnTo>
                  <a:lnTo>
                    <a:pt x="1254340" y="198119"/>
                  </a:lnTo>
                  <a:lnTo>
                    <a:pt x="1254351" y="193040"/>
                  </a:lnTo>
                  <a:close/>
                </a:path>
                <a:path w="1254759" h="1193800">
                  <a:moveTo>
                    <a:pt x="7203" y="198120"/>
                  </a:moveTo>
                  <a:lnTo>
                    <a:pt x="2118" y="198120"/>
                  </a:lnTo>
                  <a:lnTo>
                    <a:pt x="2101" y="205739"/>
                  </a:lnTo>
                  <a:lnTo>
                    <a:pt x="7186" y="205739"/>
                  </a:lnTo>
                  <a:lnTo>
                    <a:pt x="7203" y="198120"/>
                  </a:lnTo>
                  <a:close/>
                </a:path>
                <a:path w="1254759" h="1193800">
                  <a:moveTo>
                    <a:pt x="1254340" y="198120"/>
                  </a:moveTo>
                  <a:lnTo>
                    <a:pt x="1249474" y="198120"/>
                  </a:lnTo>
                  <a:lnTo>
                    <a:pt x="1249466" y="205739"/>
                  </a:lnTo>
                  <a:lnTo>
                    <a:pt x="1254324" y="205739"/>
                  </a:lnTo>
                  <a:lnTo>
                    <a:pt x="1254340" y="198120"/>
                  </a:lnTo>
                  <a:close/>
                </a:path>
                <a:path w="1254759" h="1193800">
                  <a:moveTo>
                    <a:pt x="7186" y="205740"/>
                  </a:moveTo>
                  <a:lnTo>
                    <a:pt x="2101" y="205740"/>
                  </a:lnTo>
                  <a:lnTo>
                    <a:pt x="2063" y="223519"/>
                  </a:lnTo>
                  <a:lnTo>
                    <a:pt x="7148" y="223519"/>
                  </a:lnTo>
                  <a:lnTo>
                    <a:pt x="7186" y="205740"/>
                  </a:lnTo>
                  <a:close/>
                </a:path>
                <a:path w="1254759" h="1193800">
                  <a:moveTo>
                    <a:pt x="1254324" y="205740"/>
                  </a:moveTo>
                  <a:lnTo>
                    <a:pt x="1249466" y="205740"/>
                  </a:lnTo>
                  <a:lnTo>
                    <a:pt x="1249446" y="223519"/>
                  </a:lnTo>
                  <a:lnTo>
                    <a:pt x="1254286" y="223519"/>
                  </a:lnTo>
                  <a:lnTo>
                    <a:pt x="1254324" y="205740"/>
                  </a:lnTo>
                  <a:close/>
                </a:path>
                <a:path w="1254759" h="1193800">
                  <a:moveTo>
                    <a:pt x="7148" y="223520"/>
                  </a:moveTo>
                  <a:lnTo>
                    <a:pt x="2063" y="223520"/>
                  </a:lnTo>
                  <a:lnTo>
                    <a:pt x="2047" y="231139"/>
                  </a:lnTo>
                  <a:lnTo>
                    <a:pt x="7132" y="231139"/>
                  </a:lnTo>
                  <a:lnTo>
                    <a:pt x="7148" y="223520"/>
                  </a:lnTo>
                  <a:close/>
                </a:path>
                <a:path w="1254759" h="1193800">
                  <a:moveTo>
                    <a:pt x="1254286" y="223520"/>
                  </a:moveTo>
                  <a:lnTo>
                    <a:pt x="1249446" y="223520"/>
                  </a:lnTo>
                  <a:lnTo>
                    <a:pt x="1249438" y="231139"/>
                  </a:lnTo>
                  <a:lnTo>
                    <a:pt x="1254270" y="231139"/>
                  </a:lnTo>
                  <a:lnTo>
                    <a:pt x="1254286" y="223520"/>
                  </a:lnTo>
                  <a:close/>
                </a:path>
                <a:path w="1254759" h="1193800">
                  <a:moveTo>
                    <a:pt x="7132" y="231140"/>
                  </a:moveTo>
                  <a:lnTo>
                    <a:pt x="2047" y="231140"/>
                  </a:lnTo>
                  <a:lnTo>
                    <a:pt x="2036" y="236219"/>
                  </a:lnTo>
                  <a:lnTo>
                    <a:pt x="7121" y="236219"/>
                  </a:lnTo>
                  <a:lnTo>
                    <a:pt x="7132" y="231140"/>
                  </a:lnTo>
                  <a:close/>
                </a:path>
                <a:path w="1254759" h="1193800">
                  <a:moveTo>
                    <a:pt x="1254270" y="231140"/>
                  </a:moveTo>
                  <a:lnTo>
                    <a:pt x="1249438" y="231140"/>
                  </a:lnTo>
                  <a:lnTo>
                    <a:pt x="1249433" y="236219"/>
                  </a:lnTo>
                  <a:lnTo>
                    <a:pt x="1254259" y="236219"/>
                  </a:lnTo>
                  <a:lnTo>
                    <a:pt x="1254270" y="231140"/>
                  </a:lnTo>
                  <a:close/>
                </a:path>
                <a:path w="1254759" h="1193800">
                  <a:moveTo>
                    <a:pt x="7121" y="236220"/>
                  </a:moveTo>
                  <a:lnTo>
                    <a:pt x="2036" y="236220"/>
                  </a:lnTo>
                  <a:lnTo>
                    <a:pt x="2020" y="243839"/>
                  </a:lnTo>
                  <a:lnTo>
                    <a:pt x="7104" y="243839"/>
                  </a:lnTo>
                  <a:lnTo>
                    <a:pt x="7121" y="236220"/>
                  </a:lnTo>
                  <a:close/>
                </a:path>
                <a:path w="1254759" h="1193800">
                  <a:moveTo>
                    <a:pt x="1254259" y="236220"/>
                  </a:moveTo>
                  <a:lnTo>
                    <a:pt x="1249433" y="236220"/>
                  </a:lnTo>
                  <a:lnTo>
                    <a:pt x="1249425" y="243839"/>
                  </a:lnTo>
                  <a:lnTo>
                    <a:pt x="1254243" y="243839"/>
                  </a:lnTo>
                  <a:lnTo>
                    <a:pt x="1254259" y="236220"/>
                  </a:lnTo>
                  <a:close/>
                </a:path>
                <a:path w="1254759" h="1193800">
                  <a:moveTo>
                    <a:pt x="7104" y="243840"/>
                  </a:moveTo>
                  <a:lnTo>
                    <a:pt x="2020" y="243840"/>
                  </a:lnTo>
                  <a:lnTo>
                    <a:pt x="1980" y="262889"/>
                  </a:lnTo>
                  <a:lnTo>
                    <a:pt x="7064" y="262889"/>
                  </a:lnTo>
                  <a:lnTo>
                    <a:pt x="7104" y="243840"/>
                  </a:lnTo>
                  <a:close/>
                </a:path>
                <a:path w="1254759" h="1193800">
                  <a:moveTo>
                    <a:pt x="1254243" y="243840"/>
                  </a:moveTo>
                  <a:lnTo>
                    <a:pt x="1249425" y="243840"/>
                  </a:lnTo>
                  <a:lnTo>
                    <a:pt x="1249404" y="262889"/>
                  </a:lnTo>
                  <a:lnTo>
                    <a:pt x="1254202" y="262889"/>
                  </a:lnTo>
                  <a:lnTo>
                    <a:pt x="1254243" y="243840"/>
                  </a:lnTo>
                  <a:close/>
                </a:path>
                <a:path w="1254759" h="1193800">
                  <a:moveTo>
                    <a:pt x="7064" y="262890"/>
                  </a:moveTo>
                  <a:lnTo>
                    <a:pt x="1980" y="262890"/>
                  </a:lnTo>
                  <a:lnTo>
                    <a:pt x="1966" y="269239"/>
                  </a:lnTo>
                  <a:lnTo>
                    <a:pt x="7050" y="269239"/>
                  </a:lnTo>
                  <a:lnTo>
                    <a:pt x="7064" y="262890"/>
                  </a:lnTo>
                  <a:close/>
                </a:path>
                <a:path w="1254759" h="1193800">
                  <a:moveTo>
                    <a:pt x="1254202" y="262890"/>
                  </a:moveTo>
                  <a:lnTo>
                    <a:pt x="1249404" y="262890"/>
                  </a:lnTo>
                  <a:lnTo>
                    <a:pt x="1249397" y="269239"/>
                  </a:lnTo>
                  <a:lnTo>
                    <a:pt x="1254189" y="269239"/>
                  </a:lnTo>
                  <a:lnTo>
                    <a:pt x="1254202" y="262890"/>
                  </a:lnTo>
                  <a:close/>
                </a:path>
                <a:path w="1254759" h="1193800">
                  <a:moveTo>
                    <a:pt x="7050" y="269240"/>
                  </a:moveTo>
                  <a:lnTo>
                    <a:pt x="1966" y="269240"/>
                  </a:lnTo>
                  <a:lnTo>
                    <a:pt x="1928" y="287019"/>
                  </a:lnTo>
                  <a:lnTo>
                    <a:pt x="7012" y="287019"/>
                  </a:lnTo>
                  <a:lnTo>
                    <a:pt x="7050" y="269240"/>
                  </a:lnTo>
                  <a:close/>
                </a:path>
                <a:path w="1254759" h="1193800">
                  <a:moveTo>
                    <a:pt x="1254189" y="269240"/>
                  </a:moveTo>
                  <a:lnTo>
                    <a:pt x="1249397" y="269240"/>
                  </a:lnTo>
                  <a:lnTo>
                    <a:pt x="1249378" y="287019"/>
                  </a:lnTo>
                  <a:lnTo>
                    <a:pt x="1254151" y="287019"/>
                  </a:lnTo>
                  <a:lnTo>
                    <a:pt x="1254189" y="269240"/>
                  </a:lnTo>
                  <a:close/>
                </a:path>
                <a:path w="1254759" h="1193800">
                  <a:moveTo>
                    <a:pt x="7012" y="287020"/>
                  </a:moveTo>
                  <a:lnTo>
                    <a:pt x="1928" y="287020"/>
                  </a:lnTo>
                  <a:lnTo>
                    <a:pt x="1912" y="294639"/>
                  </a:lnTo>
                  <a:lnTo>
                    <a:pt x="6995" y="294639"/>
                  </a:lnTo>
                  <a:lnTo>
                    <a:pt x="7012" y="287020"/>
                  </a:lnTo>
                  <a:close/>
                </a:path>
                <a:path w="1254759" h="1193800">
                  <a:moveTo>
                    <a:pt x="1254151" y="287020"/>
                  </a:moveTo>
                  <a:lnTo>
                    <a:pt x="1249378" y="287020"/>
                  </a:lnTo>
                  <a:lnTo>
                    <a:pt x="1249370" y="294639"/>
                  </a:lnTo>
                  <a:lnTo>
                    <a:pt x="1254135" y="294639"/>
                  </a:lnTo>
                  <a:lnTo>
                    <a:pt x="1254151" y="287020"/>
                  </a:lnTo>
                  <a:close/>
                </a:path>
                <a:path w="1254759" h="1193800">
                  <a:moveTo>
                    <a:pt x="6995" y="294640"/>
                  </a:moveTo>
                  <a:lnTo>
                    <a:pt x="1912" y="294640"/>
                  </a:lnTo>
                  <a:lnTo>
                    <a:pt x="1888" y="306069"/>
                  </a:lnTo>
                  <a:lnTo>
                    <a:pt x="6971" y="306069"/>
                  </a:lnTo>
                  <a:lnTo>
                    <a:pt x="6995" y="294640"/>
                  </a:lnTo>
                  <a:close/>
                </a:path>
                <a:path w="1254759" h="1193800">
                  <a:moveTo>
                    <a:pt x="1254135" y="294640"/>
                  </a:moveTo>
                  <a:lnTo>
                    <a:pt x="1249370" y="294640"/>
                  </a:lnTo>
                  <a:lnTo>
                    <a:pt x="1249358" y="306069"/>
                  </a:lnTo>
                  <a:lnTo>
                    <a:pt x="1254110" y="306069"/>
                  </a:lnTo>
                  <a:lnTo>
                    <a:pt x="1254135" y="294640"/>
                  </a:lnTo>
                  <a:close/>
                </a:path>
                <a:path w="1254759" h="1193800">
                  <a:moveTo>
                    <a:pt x="6971" y="306070"/>
                  </a:moveTo>
                  <a:lnTo>
                    <a:pt x="1888" y="306070"/>
                  </a:lnTo>
                  <a:lnTo>
                    <a:pt x="1874" y="312419"/>
                  </a:lnTo>
                  <a:lnTo>
                    <a:pt x="6957" y="312419"/>
                  </a:lnTo>
                  <a:lnTo>
                    <a:pt x="6971" y="306070"/>
                  </a:lnTo>
                  <a:close/>
                </a:path>
                <a:path w="1254759" h="1193800">
                  <a:moveTo>
                    <a:pt x="1254110" y="306070"/>
                  </a:moveTo>
                  <a:lnTo>
                    <a:pt x="1249358" y="306070"/>
                  </a:lnTo>
                  <a:lnTo>
                    <a:pt x="1249351" y="312419"/>
                  </a:lnTo>
                  <a:lnTo>
                    <a:pt x="1254097" y="312419"/>
                  </a:lnTo>
                  <a:lnTo>
                    <a:pt x="1254110" y="306070"/>
                  </a:lnTo>
                  <a:close/>
                </a:path>
                <a:path w="1254759" h="1193800">
                  <a:moveTo>
                    <a:pt x="6957" y="312420"/>
                  </a:moveTo>
                  <a:lnTo>
                    <a:pt x="1874" y="312420"/>
                  </a:lnTo>
                  <a:lnTo>
                    <a:pt x="1844" y="326389"/>
                  </a:lnTo>
                  <a:lnTo>
                    <a:pt x="6927" y="326389"/>
                  </a:lnTo>
                  <a:lnTo>
                    <a:pt x="6957" y="312420"/>
                  </a:lnTo>
                  <a:close/>
                </a:path>
                <a:path w="1254759" h="1193800">
                  <a:moveTo>
                    <a:pt x="1254097" y="312420"/>
                  </a:moveTo>
                  <a:lnTo>
                    <a:pt x="1249351" y="312420"/>
                  </a:lnTo>
                  <a:lnTo>
                    <a:pt x="1249336" y="326389"/>
                  </a:lnTo>
                  <a:lnTo>
                    <a:pt x="1254067" y="326389"/>
                  </a:lnTo>
                  <a:lnTo>
                    <a:pt x="1254097" y="312420"/>
                  </a:lnTo>
                  <a:close/>
                </a:path>
                <a:path w="1254759" h="1193800">
                  <a:moveTo>
                    <a:pt x="6927" y="326390"/>
                  </a:moveTo>
                  <a:lnTo>
                    <a:pt x="1844" y="326390"/>
                  </a:lnTo>
                  <a:lnTo>
                    <a:pt x="1628" y="427989"/>
                  </a:lnTo>
                  <a:lnTo>
                    <a:pt x="6709" y="427989"/>
                  </a:lnTo>
                  <a:lnTo>
                    <a:pt x="6927" y="326390"/>
                  </a:lnTo>
                  <a:close/>
                </a:path>
                <a:path w="1254759" h="1193800">
                  <a:moveTo>
                    <a:pt x="1254067" y="326390"/>
                  </a:moveTo>
                  <a:lnTo>
                    <a:pt x="1249336" y="326390"/>
                  </a:lnTo>
                  <a:lnTo>
                    <a:pt x="1249227" y="427989"/>
                  </a:lnTo>
                  <a:lnTo>
                    <a:pt x="1253851" y="427989"/>
                  </a:lnTo>
                  <a:lnTo>
                    <a:pt x="1254067" y="326390"/>
                  </a:lnTo>
                  <a:close/>
                </a:path>
                <a:path w="1254759" h="1193800">
                  <a:moveTo>
                    <a:pt x="6709" y="427990"/>
                  </a:moveTo>
                  <a:lnTo>
                    <a:pt x="1628" y="427990"/>
                  </a:lnTo>
                  <a:lnTo>
                    <a:pt x="1493" y="491489"/>
                  </a:lnTo>
                  <a:lnTo>
                    <a:pt x="6573" y="491489"/>
                  </a:lnTo>
                  <a:lnTo>
                    <a:pt x="6709" y="427990"/>
                  </a:lnTo>
                  <a:close/>
                </a:path>
                <a:path w="1254759" h="1193800">
                  <a:moveTo>
                    <a:pt x="1253851" y="427990"/>
                  </a:moveTo>
                  <a:lnTo>
                    <a:pt x="1249227" y="427990"/>
                  </a:lnTo>
                  <a:lnTo>
                    <a:pt x="1249159" y="491489"/>
                  </a:lnTo>
                  <a:lnTo>
                    <a:pt x="1253715" y="491489"/>
                  </a:lnTo>
                  <a:lnTo>
                    <a:pt x="1253851" y="427990"/>
                  </a:lnTo>
                  <a:close/>
                </a:path>
                <a:path w="1254759" h="1193800">
                  <a:moveTo>
                    <a:pt x="6573" y="491490"/>
                  </a:moveTo>
                  <a:lnTo>
                    <a:pt x="1493" y="491490"/>
                  </a:lnTo>
                  <a:lnTo>
                    <a:pt x="1344" y="561339"/>
                  </a:lnTo>
                  <a:lnTo>
                    <a:pt x="6423" y="561339"/>
                  </a:lnTo>
                  <a:lnTo>
                    <a:pt x="6573" y="491490"/>
                  </a:lnTo>
                  <a:close/>
                </a:path>
                <a:path w="1254759" h="1193800">
                  <a:moveTo>
                    <a:pt x="1253715" y="491490"/>
                  </a:moveTo>
                  <a:lnTo>
                    <a:pt x="1249159" y="491490"/>
                  </a:lnTo>
                  <a:lnTo>
                    <a:pt x="1249084" y="561339"/>
                  </a:lnTo>
                  <a:lnTo>
                    <a:pt x="1253567" y="561339"/>
                  </a:lnTo>
                  <a:lnTo>
                    <a:pt x="1253715" y="491490"/>
                  </a:lnTo>
                  <a:close/>
                </a:path>
                <a:path w="1254759" h="1193800">
                  <a:moveTo>
                    <a:pt x="6423" y="561340"/>
                  </a:moveTo>
                  <a:lnTo>
                    <a:pt x="1344" y="561340"/>
                  </a:lnTo>
                  <a:lnTo>
                    <a:pt x="1063" y="693419"/>
                  </a:lnTo>
                  <a:lnTo>
                    <a:pt x="6140" y="693419"/>
                  </a:lnTo>
                  <a:lnTo>
                    <a:pt x="6423" y="561340"/>
                  </a:lnTo>
                  <a:close/>
                </a:path>
                <a:path w="1254759" h="1193800">
                  <a:moveTo>
                    <a:pt x="1253567" y="561340"/>
                  </a:moveTo>
                  <a:lnTo>
                    <a:pt x="1249084" y="561340"/>
                  </a:lnTo>
                  <a:lnTo>
                    <a:pt x="1248942" y="693419"/>
                  </a:lnTo>
                  <a:lnTo>
                    <a:pt x="1253285" y="693419"/>
                  </a:lnTo>
                  <a:lnTo>
                    <a:pt x="1253567" y="561340"/>
                  </a:lnTo>
                  <a:close/>
                </a:path>
                <a:path w="1254759" h="1193800">
                  <a:moveTo>
                    <a:pt x="6140" y="693420"/>
                  </a:moveTo>
                  <a:lnTo>
                    <a:pt x="1063" y="693420"/>
                  </a:lnTo>
                  <a:lnTo>
                    <a:pt x="914" y="763269"/>
                  </a:lnTo>
                  <a:lnTo>
                    <a:pt x="5990" y="763269"/>
                  </a:lnTo>
                  <a:lnTo>
                    <a:pt x="6140" y="693420"/>
                  </a:lnTo>
                  <a:close/>
                </a:path>
                <a:path w="1254759" h="1193800">
                  <a:moveTo>
                    <a:pt x="1253285" y="693420"/>
                  </a:moveTo>
                  <a:lnTo>
                    <a:pt x="1248942" y="693420"/>
                  </a:lnTo>
                  <a:lnTo>
                    <a:pt x="1248867" y="763269"/>
                  </a:lnTo>
                  <a:lnTo>
                    <a:pt x="1253136" y="763269"/>
                  </a:lnTo>
                  <a:lnTo>
                    <a:pt x="1253285" y="693420"/>
                  </a:lnTo>
                  <a:close/>
                </a:path>
                <a:path w="1254759" h="1193800">
                  <a:moveTo>
                    <a:pt x="5990" y="763270"/>
                  </a:moveTo>
                  <a:lnTo>
                    <a:pt x="914" y="763270"/>
                  </a:lnTo>
                  <a:lnTo>
                    <a:pt x="665" y="880110"/>
                  </a:lnTo>
                  <a:lnTo>
                    <a:pt x="5739" y="880110"/>
                  </a:lnTo>
                  <a:lnTo>
                    <a:pt x="5990" y="763270"/>
                  </a:lnTo>
                  <a:close/>
                </a:path>
                <a:path w="1254759" h="1193800">
                  <a:moveTo>
                    <a:pt x="1253136" y="763270"/>
                  </a:moveTo>
                  <a:lnTo>
                    <a:pt x="1248867" y="763270"/>
                  </a:lnTo>
                  <a:lnTo>
                    <a:pt x="1248742" y="880110"/>
                  </a:lnTo>
                  <a:lnTo>
                    <a:pt x="1252888" y="880110"/>
                  </a:lnTo>
                  <a:lnTo>
                    <a:pt x="1253136" y="763270"/>
                  </a:lnTo>
                  <a:close/>
                </a:path>
                <a:path w="1254759" h="1193800">
                  <a:moveTo>
                    <a:pt x="5739" y="880110"/>
                  </a:moveTo>
                  <a:lnTo>
                    <a:pt x="665" y="880110"/>
                  </a:lnTo>
                  <a:lnTo>
                    <a:pt x="616" y="902969"/>
                  </a:lnTo>
                  <a:lnTo>
                    <a:pt x="5690" y="902969"/>
                  </a:lnTo>
                  <a:lnTo>
                    <a:pt x="5739" y="880110"/>
                  </a:lnTo>
                  <a:close/>
                </a:path>
                <a:path w="1254759" h="1193800">
                  <a:moveTo>
                    <a:pt x="1252888" y="880110"/>
                  </a:moveTo>
                  <a:lnTo>
                    <a:pt x="1248742" y="880110"/>
                  </a:lnTo>
                  <a:lnTo>
                    <a:pt x="1248717" y="902969"/>
                  </a:lnTo>
                  <a:lnTo>
                    <a:pt x="1252839" y="902969"/>
                  </a:lnTo>
                  <a:lnTo>
                    <a:pt x="1252888" y="880110"/>
                  </a:lnTo>
                  <a:close/>
                </a:path>
                <a:path w="1254759" h="1193800">
                  <a:moveTo>
                    <a:pt x="5690" y="902970"/>
                  </a:moveTo>
                  <a:lnTo>
                    <a:pt x="616" y="902970"/>
                  </a:lnTo>
                  <a:lnTo>
                    <a:pt x="611" y="905510"/>
                  </a:lnTo>
                  <a:lnTo>
                    <a:pt x="5685" y="905510"/>
                  </a:lnTo>
                  <a:lnTo>
                    <a:pt x="5690" y="902970"/>
                  </a:lnTo>
                  <a:close/>
                </a:path>
                <a:path w="1254759" h="1193800">
                  <a:moveTo>
                    <a:pt x="1252839" y="902970"/>
                  </a:moveTo>
                  <a:lnTo>
                    <a:pt x="1248717" y="902970"/>
                  </a:lnTo>
                  <a:lnTo>
                    <a:pt x="1248715" y="905510"/>
                  </a:lnTo>
                  <a:lnTo>
                    <a:pt x="1252834" y="905510"/>
                  </a:lnTo>
                  <a:lnTo>
                    <a:pt x="1252839" y="902970"/>
                  </a:lnTo>
                  <a:close/>
                </a:path>
                <a:path w="1254759" h="1193800">
                  <a:moveTo>
                    <a:pt x="5685" y="905510"/>
                  </a:moveTo>
                  <a:lnTo>
                    <a:pt x="611" y="905510"/>
                  </a:lnTo>
                  <a:lnTo>
                    <a:pt x="603" y="909319"/>
                  </a:lnTo>
                  <a:lnTo>
                    <a:pt x="5676" y="909319"/>
                  </a:lnTo>
                  <a:lnTo>
                    <a:pt x="5685" y="905510"/>
                  </a:lnTo>
                  <a:close/>
                </a:path>
                <a:path w="1254759" h="1193800">
                  <a:moveTo>
                    <a:pt x="1252834" y="905510"/>
                  </a:moveTo>
                  <a:lnTo>
                    <a:pt x="1248715" y="905510"/>
                  </a:lnTo>
                  <a:lnTo>
                    <a:pt x="1248711" y="909319"/>
                  </a:lnTo>
                  <a:lnTo>
                    <a:pt x="1252825" y="909319"/>
                  </a:lnTo>
                  <a:lnTo>
                    <a:pt x="1252834" y="905510"/>
                  </a:lnTo>
                  <a:close/>
                </a:path>
                <a:path w="1254759" h="1193800">
                  <a:moveTo>
                    <a:pt x="5676" y="909320"/>
                  </a:moveTo>
                  <a:lnTo>
                    <a:pt x="603" y="909320"/>
                  </a:lnTo>
                  <a:lnTo>
                    <a:pt x="535" y="941069"/>
                  </a:lnTo>
                  <a:lnTo>
                    <a:pt x="5608" y="941069"/>
                  </a:lnTo>
                  <a:lnTo>
                    <a:pt x="5676" y="909320"/>
                  </a:lnTo>
                  <a:close/>
                </a:path>
                <a:path w="1254759" h="1193800">
                  <a:moveTo>
                    <a:pt x="1252825" y="909320"/>
                  </a:moveTo>
                  <a:lnTo>
                    <a:pt x="1248711" y="909320"/>
                  </a:lnTo>
                  <a:lnTo>
                    <a:pt x="1248677" y="941069"/>
                  </a:lnTo>
                  <a:lnTo>
                    <a:pt x="1252758" y="941069"/>
                  </a:lnTo>
                  <a:lnTo>
                    <a:pt x="1252825" y="909320"/>
                  </a:lnTo>
                  <a:close/>
                </a:path>
                <a:path w="1254759" h="1193800">
                  <a:moveTo>
                    <a:pt x="5608" y="941070"/>
                  </a:moveTo>
                  <a:lnTo>
                    <a:pt x="535" y="941070"/>
                  </a:lnTo>
                  <a:lnTo>
                    <a:pt x="467" y="972819"/>
                  </a:lnTo>
                  <a:lnTo>
                    <a:pt x="5540" y="972819"/>
                  </a:lnTo>
                  <a:lnTo>
                    <a:pt x="5608" y="941070"/>
                  </a:lnTo>
                  <a:close/>
                </a:path>
                <a:path w="1254759" h="1193800">
                  <a:moveTo>
                    <a:pt x="1252758" y="941070"/>
                  </a:moveTo>
                  <a:lnTo>
                    <a:pt x="1248677" y="941070"/>
                  </a:lnTo>
                  <a:lnTo>
                    <a:pt x="1248643" y="972819"/>
                  </a:lnTo>
                  <a:lnTo>
                    <a:pt x="1252690" y="972819"/>
                  </a:lnTo>
                  <a:lnTo>
                    <a:pt x="1252758" y="941070"/>
                  </a:lnTo>
                  <a:close/>
                </a:path>
                <a:path w="1254759" h="1193800">
                  <a:moveTo>
                    <a:pt x="5540" y="972820"/>
                  </a:moveTo>
                  <a:lnTo>
                    <a:pt x="467" y="972820"/>
                  </a:lnTo>
                  <a:lnTo>
                    <a:pt x="440" y="985519"/>
                  </a:lnTo>
                  <a:lnTo>
                    <a:pt x="5513" y="985519"/>
                  </a:lnTo>
                  <a:lnTo>
                    <a:pt x="5540" y="972820"/>
                  </a:lnTo>
                  <a:close/>
                </a:path>
                <a:path w="1254759" h="1193800">
                  <a:moveTo>
                    <a:pt x="1252690" y="972820"/>
                  </a:moveTo>
                  <a:lnTo>
                    <a:pt x="1248643" y="972820"/>
                  </a:lnTo>
                  <a:lnTo>
                    <a:pt x="1248629" y="985519"/>
                  </a:lnTo>
                  <a:lnTo>
                    <a:pt x="1252663" y="985519"/>
                  </a:lnTo>
                  <a:lnTo>
                    <a:pt x="1252690" y="972820"/>
                  </a:lnTo>
                  <a:close/>
                </a:path>
                <a:path w="1254759" h="1193800">
                  <a:moveTo>
                    <a:pt x="5513" y="985520"/>
                  </a:moveTo>
                  <a:lnTo>
                    <a:pt x="440" y="985520"/>
                  </a:lnTo>
                  <a:lnTo>
                    <a:pt x="435" y="988060"/>
                  </a:lnTo>
                  <a:lnTo>
                    <a:pt x="5507" y="988060"/>
                  </a:lnTo>
                  <a:lnTo>
                    <a:pt x="5513" y="985520"/>
                  </a:lnTo>
                  <a:close/>
                </a:path>
                <a:path w="1254759" h="1193800">
                  <a:moveTo>
                    <a:pt x="1252663" y="985520"/>
                  </a:moveTo>
                  <a:lnTo>
                    <a:pt x="1248629" y="985520"/>
                  </a:lnTo>
                  <a:lnTo>
                    <a:pt x="1248626" y="988060"/>
                  </a:lnTo>
                  <a:lnTo>
                    <a:pt x="1252658" y="988060"/>
                  </a:lnTo>
                  <a:lnTo>
                    <a:pt x="1252663" y="985520"/>
                  </a:lnTo>
                  <a:close/>
                </a:path>
                <a:path w="1254759" h="1193800">
                  <a:moveTo>
                    <a:pt x="5507" y="988060"/>
                  </a:moveTo>
                  <a:lnTo>
                    <a:pt x="435" y="988060"/>
                  </a:lnTo>
                  <a:lnTo>
                    <a:pt x="346" y="1029969"/>
                  </a:lnTo>
                  <a:lnTo>
                    <a:pt x="5417" y="1029969"/>
                  </a:lnTo>
                  <a:lnTo>
                    <a:pt x="5507" y="988060"/>
                  </a:lnTo>
                  <a:close/>
                </a:path>
                <a:path w="1254759" h="1193800">
                  <a:moveTo>
                    <a:pt x="1252658" y="988060"/>
                  </a:moveTo>
                  <a:lnTo>
                    <a:pt x="1248626" y="988060"/>
                  </a:lnTo>
                  <a:lnTo>
                    <a:pt x="1248581" y="1029969"/>
                  </a:lnTo>
                  <a:lnTo>
                    <a:pt x="1252568" y="1029969"/>
                  </a:lnTo>
                  <a:lnTo>
                    <a:pt x="1252658" y="988060"/>
                  </a:lnTo>
                  <a:close/>
                </a:path>
                <a:path w="1254759" h="1193800">
                  <a:moveTo>
                    <a:pt x="5417" y="1029970"/>
                  </a:moveTo>
                  <a:lnTo>
                    <a:pt x="346" y="1029970"/>
                  </a:lnTo>
                  <a:lnTo>
                    <a:pt x="332" y="1036319"/>
                  </a:lnTo>
                  <a:lnTo>
                    <a:pt x="5404" y="1036319"/>
                  </a:lnTo>
                  <a:lnTo>
                    <a:pt x="5417" y="1029970"/>
                  </a:lnTo>
                  <a:close/>
                </a:path>
                <a:path w="1254759" h="1193800">
                  <a:moveTo>
                    <a:pt x="1252568" y="1029970"/>
                  </a:moveTo>
                  <a:lnTo>
                    <a:pt x="1248581" y="1029970"/>
                  </a:lnTo>
                  <a:lnTo>
                    <a:pt x="1248574" y="1036319"/>
                  </a:lnTo>
                  <a:lnTo>
                    <a:pt x="1252555" y="1036319"/>
                  </a:lnTo>
                  <a:lnTo>
                    <a:pt x="1252568" y="1029970"/>
                  </a:lnTo>
                  <a:close/>
                </a:path>
                <a:path w="1254759" h="1193800">
                  <a:moveTo>
                    <a:pt x="5404" y="1036320"/>
                  </a:moveTo>
                  <a:lnTo>
                    <a:pt x="332" y="1036320"/>
                  </a:lnTo>
                  <a:lnTo>
                    <a:pt x="319" y="1042669"/>
                  </a:lnTo>
                  <a:lnTo>
                    <a:pt x="5390" y="1042669"/>
                  </a:lnTo>
                  <a:lnTo>
                    <a:pt x="5404" y="1036320"/>
                  </a:lnTo>
                  <a:close/>
                </a:path>
                <a:path w="1254759" h="1193800">
                  <a:moveTo>
                    <a:pt x="1252555" y="1036320"/>
                  </a:moveTo>
                  <a:lnTo>
                    <a:pt x="1248574" y="1036320"/>
                  </a:lnTo>
                  <a:lnTo>
                    <a:pt x="1248568" y="1042669"/>
                  </a:lnTo>
                  <a:lnTo>
                    <a:pt x="1252541" y="1042669"/>
                  </a:lnTo>
                  <a:lnTo>
                    <a:pt x="1252555" y="1036320"/>
                  </a:lnTo>
                  <a:close/>
                </a:path>
                <a:path w="1254759" h="1193800">
                  <a:moveTo>
                    <a:pt x="5390" y="1042670"/>
                  </a:moveTo>
                  <a:lnTo>
                    <a:pt x="319" y="1042670"/>
                  </a:lnTo>
                  <a:lnTo>
                    <a:pt x="210" y="1093470"/>
                  </a:lnTo>
                  <a:lnTo>
                    <a:pt x="5281" y="1093470"/>
                  </a:lnTo>
                  <a:lnTo>
                    <a:pt x="5390" y="1042670"/>
                  </a:lnTo>
                  <a:close/>
                </a:path>
                <a:path w="1254759" h="1193800">
                  <a:moveTo>
                    <a:pt x="1252541" y="1042670"/>
                  </a:moveTo>
                  <a:lnTo>
                    <a:pt x="1248568" y="1042670"/>
                  </a:lnTo>
                  <a:lnTo>
                    <a:pt x="1248513" y="1093470"/>
                  </a:lnTo>
                  <a:lnTo>
                    <a:pt x="1252433" y="1093470"/>
                  </a:lnTo>
                  <a:lnTo>
                    <a:pt x="1252541" y="1042670"/>
                  </a:lnTo>
                  <a:close/>
                </a:path>
                <a:path w="1254759" h="1193800">
                  <a:moveTo>
                    <a:pt x="5281" y="1093470"/>
                  </a:moveTo>
                  <a:lnTo>
                    <a:pt x="210" y="1093470"/>
                  </a:lnTo>
                  <a:lnTo>
                    <a:pt x="197" y="1099820"/>
                  </a:lnTo>
                  <a:lnTo>
                    <a:pt x="5268" y="1099820"/>
                  </a:lnTo>
                  <a:lnTo>
                    <a:pt x="5281" y="1093470"/>
                  </a:lnTo>
                  <a:close/>
                </a:path>
                <a:path w="1254759" h="1193800">
                  <a:moveTo>
                    <a:pt x="1252433" y="1093470"/>
                  </a:moveTo>
                  <a:lnTo>
                    <a:pt x="1248513" y="1093470"/>
                  </a:lnTo>
                  <a:lnTo>
                    <a:pt x="1248506" y="1099820"/>
                  </a:lnTo>
                  <a:lnTo>
                    <a:pt x="1252420" y="1099820"/>
                  </a:lnTo>
                  <a:lnTo>
                    <a:pt x="1252433" y="1093470"/>
                  </a:lnTo>
                  <a:close/>
                </a:path>
                <a:path w="1254759" h="1193800">
                  <a:moveTo>
                    <a:pt x="5268" y="1099820"/>
                  </a:moveTo>
                  <a:lnTo>
                    <a:pt x="197" y="1099820"/>
                  </a:lnTo>
                  <a:lnTo>
                    <a:pt x="192" y="1102360"/>
                  </a:lnTo>
                  <a:lnTo>
                    <a:pt x="5262" y="1102360"/>
                  </a:lnTo>
                  <a:lnTo>
                    <a:pt x="5268" y="1099820"/>
                  </a:lnTo>
                  <a:close/>
                </a:path>
                <a:path w="1254759" h="1193800">
                  <a:moveTo>
                    <a:pt x="1252420" y="1099820"/>
                  </a:moveTo>
                  <a:lnTo>
                    <a:pt x="1248506" y="1099820"/>
                  </a:lnTo>
                  <a:lnTo>
                    <a:pt x="1248504" y="1102360"/>
                  </a:lnTo>
                  <a:lnTo>
                    <a:pt x="1252414" y="1102360"/>
                  </a:lnTo>
                  <a:lnTo>
                    <a:pt x="1252420" y="1099820"/>
                  </a:lnTo>
                  <a:close/>
                </a:path>
                <a:path w="1254759" h="1193800">
                  <a:moveTo>
                    <a:pt x="5262" y="1102360"/>
                  </a:moveTo>
                  <a:lnTo>
                    <a:pt x="192" y="1102360"/>
                  </a:lnTo>
                  <a:lnTo>
                    <a:pt x="183" y="1106170"/>
                  </a:lnTo>
                  <a:lnTo>
                    <a:pt x="5254" y="1106170"/>
                  </a:lnTo>
                  <a:lnTo>
                    <a:pt x="5262" y="1102360"/>
                  </a:lnTo>
                  <a:close/>
                </a:path>
                <a:path w="1254759" h="1193800">
                  <a:moveTo>
                    <a:pt x="1252414" y="1102360"/>
                  </a:moveTo>
                  <a:lnTo>
                    <a:pt x="1248504" y="1102360"/>
                  </a:lnTo>
                  <a:lnTo>
                    <a:pt x="1248499" y="1106170"/>
                  </a:lnTo>
                  <a:lnTo>
                    <a:pt x="1252406" y="1106170"/>
                  </a:lnTo>
                  <a:lnTo>
                    <a:pt x="1252414" y="1102360"/>
                  </a:lnTo>
                  <a:close/>
                </a:path>
                <a:path w="1254759" h="1193800">
                  <a:moveTo>
                    <a:pt x="5254" y="1106170"/>
                  </a:moveTo>
                  <a:lnTo>
                    <a:pt x="183" y="1106170"/>
                  </a:lnTo>
                  <a:lnTo>
                    <a:pt x="170" y="1112520"/>
                  </a:lnTo>
                  <a:lnTo>
                    <a:pt x="5240" y="1112520"/>
                  </a:lnTo>
                  <a:lnTo>
                    <a:pt x="5254" y="1106170"/>
                  </a:lnTo>
                  <a:close/>
                </a:path>
                <a:path w="1254759" h="1193800">
                  <a:moveTo>
                    <a:pt x="1252406" y="1106170"/>
                  </a:moveTo>
                  <a:lnTo>
                    <a:pt x="1248499" y="1106170"/>
                  </a:lnTo>
                  <a:lnTo>
                    <a:pt x="1248493" y="1112520"/>
                  </a:lnTo>
                  <a:lnTo>
                    <a:pt x="1252393" y="1112520"/>
                  </a:lnTo>
                  <a:lnTo>
                    <a:pt x="1252406" y="1106170"/>
                  </a:lnTo>
                  <a:close/>
                </a:path>
                <a:path w="1254759" h="1193800">
                  <a:moveTo>
                    <a:pt x="5240" y="1112520"/>
                  </a:moveTo>
                  <a:lnTo>
                    <a:pt x="170" y="1112520"/>
                  </a:lnTo>
                  <a:lnTo>
                    <a:pt x="156" y="1118870"/>
                  </a:lnTo>
                  <a:lnTo>
                    <a:pt x="5227" y="1118870"/>
                  </a:lnTo>
                  <a:lnTo>
                    <a:pt x="5240" y="1112520"/>
                  </a:lnTo>
                  <a:close/>
                </a:path>
                <a:path w="1254759" h="1193800">
                  <a:moveTo>
                    <a:pt x="1252393" y="1112520"/>
                  </a:moveTo>
                  <a:lnTo>
                    <a:pt x="1248493" y="1112520"/>
                  </a:lnTo>
                  <a:lnTo>
                    <a:pt x="1248486" y="1118870"/>
                  </a:lnTo>
                  <a:lnTo>
                    <a:pt x="1252379" y="1118870"/>
                  </a:lnTo>
                  <a:lnTo>
                    <a:pt x="1252393" y="1112520"/>
                  </a:lnTo>
                  <a:close/>
                </a:path>
                <a:path w="1254759" h="1193800">
                  <a:moveTo>
                    <a:pt x="5227" y="1118870"/>
                  </a:moveTo>
                  <a:lnTo>
                    <a:pt x="156" y="1118870"/>
                  </a:lnTo>
                  <a:lnTo>
                    <a:pt x="143" y="1125220"/>
                  </a:lnTo>
                  <a:lnTo>
                    <a:pt x="5213" y="1125220"/>
                  </a:lnTo>
                  <a:lnTo>
                    <a:pt x="5227" y="1118870"/>
                  </a:lnTo>
                  <a:close/>
                </a:path>
                <a:path w="1254759" h="1193800">
                  <a:moveTo>
                    <a:pt x="1252379" y="1118870"/>
                  </a:moveTo>
                  <a:lnTo>
                    <a:pt x="1248486" y="1118870"/>
                  </a:lnTo>
                  <a:lnTo>
                    <a:pt x="1248479" y="1125220"/>
                  </a:lnTo>
                  <a:lnTo>
                    <a:pt x="1252366" y="1125220"/>
                  </a:lnTo>
                  <a:lnTo>
                    <a:pt x="1252379" y="1118870"/>
                  </a:lnTo>
                  <a:close/>
                </a:path>
                <a:path w="1254759" h="1193800">
                  <a:moveTo>
                    <a:pt x="5213" y="1125220"/>
                  </a:moveTo>
                  <a:lnTo>
                    <a:pt x="143" y="1125220"/>
                  </a:lnTo>
                  <a:lnTo>
                    <a:pt x="137" y="1127760"/>
                  </a:lnTo>
                  <a:lnTo>
                    <a:pt x="5208" y="1127760"/>
                  </a:lnTo>
                  <a:lnTo>
                    <a:pt x="5213" y="1125220"/>
                  </a:lnTo>
                  <a:close/>
                </a:path>
                <a:path w="1254759" h="1193800">
                  <a:moveTo>
                    <a:pt x="1252366" y="1125220"/>
                  </a:moveTo>
                  <a:lnTo>
                    <a:pt x="1248479" y="1125220"/>
                  </a:lnTo>
                  <a:lnTo>
                    <a:pt x="1248476" y="1127760"/>
                  </a:lnTo>
                  <a:lnTo>
                    <a:pt x="1252360" y="1127760"/>
                  </a:lnTo>
                  <a:lnTo>
                    <a:pt x="1252366" y="1125220"/>
                  </a:lnTo>
                  <a:close/>
                </a:path>
                <a:path w="1254759" h="1193800">
                  <a:moveTo>
                    <a:pt x="5208" y="1127760"/>
                  </a:moveTo>
                  <a:lnTo>
                    <a:pt x="137" y="1127760"/>
                  </a:lnTo>
                  <a:lnTo>
                    <a:pt x="129" y="1131570"/>
                  </a:lnTo>
                  <a:lnTo>
                    <a:pt x="5199" y="1131570"/>
                  </a:lnTo>
                  <a:lnTo>
                    <a:pt x="5208" y="1127760"/>
                  </a:lnTo>
                  <a:close/>
                </a:path>
                <a:path w="1254759" h="1193800">
                  <a:moveTo>
                    <a:pt x="1252360" y="1127760"/>
                  </a:moveTo>
                  <a:lnTo>
                    <a:pt x="1248476" y="1127760"/>
                  </a:lnTo>
                  <a:lnTo>
                    <a:pt x="1248472" y="1131570"/>
                  </a:lnTo>
                  <a:lnTo>
                    <a:pt x="1252352" y="1131570"/>
                  </a:lnTo>
                  <a:lnTo>
                    <a:pt x="1252360" y="1127760"/>
                  </a:lnTo>
                  <a:close/>
                </a:path>
                <a:path w="1254759" h="1193800">
                  <a:moveTo>
                    <a:pt x="5199" y="1131570"/>
                  </a:moveTo>
                  <a:lnTo>
                    <a:pt x="129" y="1131570"/>
                  </a:lnTo>
                  <a:lnTo>
                    <a:pt x="116" y="1137920"/>
                  </a:lnTo>
                  <a:lnTo>
                    <a:pt x="5186" y="1137920"/>
                  </a:lnTo>
                  <a:lnTo>
                    <a:pt x="5199" y="1131570"/>
                  </a:lnTo>
                  <a:close/>
                </a:path>
                <a:path w="1254759" h="1193800">
                  <a:moveTo>
                    <a:pt x="1252352" y="1131570"/>
                  </a:moveTo>
                  <a:lnTo>
                    <a:pt x="1248472" y="1131570"/>
                  </a:lnTo>
                  <a:lnTo>
                    <a:pt x="1248465" y="1137920"/>
                  </a:lnTo>
                  <a:lnTo>
                    <a:pt x="1252339" y="1137920"/>
                  </a:lnTo>
                  <a:lnTo>
                    <a:pt x="1252352" y="1131570"/>
                  </a:lnTo>
                  <a:close/>
                </a:path>
                <a:path w="1254759" h="1193800">
                  <a:moveTo>
                    <a:pt x="5186" y="1137920"/>
                  </a:moveTo>
                  <a:lnTo>
                    <a:pt x="116" y="1137920"/>
                  </a:lnTo>
                  <a:lnTo>
                    <a:pt x="110" y="1140460"/>
                  </a:lnTo>
                  <a:lnTo>
                    <a:pt x="5180" y="1140460"/>
                  </a:lnTo>
                  <a:lnTo>
                    <a:pt x="5186" y="1137920"/>
                  </a:lnTo>
                  <a:close/>
                </a:path>
                <a:path w="1254759" h="1193800">
                  <a:moveTo>
                    <a:pt x="1252339" y="1137920"/>
                  </a:moveTo>
                  <a:lnTo>
                    <a:pt x="1248465" y="1137920"/>
                  </a:lnTo>
                  <a:lnTo>
                    <a:pt x="1248463" y="1140460"/>
                  </a:lnTo>
                  <a:lnTo>
                    <a:pt x="1252333" y="1140460"/>
                  </a:lnTo>
                  <a:lnTo>
                    <a:pt x="1252339" y="1137920"/>
                  </a:lnTo>
                  <a:close/>
                </a:path>
                <a:path w="1254759" h="1193800">
                  <a:moveTo>
                    <a:pt x="5180" y="1140460"/>
                  </a:moveTo>
                  <a:lnTo>
                    <a:pt x="110" y="1140460"/>
                  </a:lnTo>
                  <a:lnTo>
                    <a:pt x="89" y="1150620"/>
                  </a:lnTo>
                  <a:lnTo>
                    <a:pt x="5159" y="1150620"/>
                  </a:lnTo>
                  <a:lnTo>
                    <a:pt x="5180" y="1140460"/>
                  </a:lnTo>
                  <a:close/>
                </a:path>
                <a:path w="1254759" h="1193800">
                  <a:moveTo>
                    <a:pt x="1252333" y="1140460"/>
                  </a:moveTo>
                  <a:lnTo>
                    <a:pt x="1248463" y="1140460"/>
                  </a:lnTo>
                  <a:lnTo>
                    <a:pt x="1248452" y="1150620"/>
                  </a:lnTo>
                  <a:lnTo>
                    <a:pt x="1252311" y="1150620"/>
                  </a:lnTo>
                  <a:lnTo>
                    <a:pt x="1252333" y="1140460"/>
                  </a:lnTo>
                  <a:close/>
                </a:path>
                <a:path w="1254759" h="1193800">
                  <a:moveTo>
                    <a:pt x="5159" y="1150620"/>
                  </a:moveTo>
                  <a:lnTo>
                    <a:pt x="89" y="1150620"/>
                  </a:lnTo>
                  <a:lnTo>
                    <a:pt x="75" y="1156970"/>
                  </a:lnTo>
                  <a:lnTo>
                    <a:pt x="5145" y="1156970"/>
                  </a:lnTo>
                  <a:lnTo>
                    <a:pt x="5159" y="1150620"/>
                  </a:lnTo>
                  <a:close/>
                </a:path>
                <a:path w="1254759" h="1193800">
                  <a:moveTo>
                    <a:pt x="1252311" y="1150620"/>
                  </a:moveTo>
                  <a:lnTo>
                    <a:pt x="1248452" y="1150620"/>
                  </a:lnTo>
                  <a:lnTo>
                    <a:pt x="1248445" y="1156970"/>
                  </a:lnTo>
                  <a:lnTo>
                    <a:pt x="1252298" y="1156970"/>
                  </a:lnTo>
                  <a:lnTo>
                    <a:pt x="1252311" y="1150620"/>
                  </a:lnTo>
                  <a:close/>
                </a:path>
                <a:path w="1254759" h="1193800">
                  <a:moveTo>
                    <a:pt x="5145" y="1156970"/>
                  </a:moveTo>
                  <a:lnTo>
                    <a:pt x="75" y="1156970"/>
                  </a:lnTo>
                  <a:lnTo>
                    <a:pt x="48" y="1169670"/>
                  </a:lnTo>
                  <a:lnTo>
                    <a:pt x="5118" y="1169670"/>
                  </a:lnTo>
                  <a:lnTo>
                    <a:pt x="5145" y="1156970"/>
                  </a:lnTo>
                  <a:close/>
                </a:path>
                <a:path w="1254759" h="1193800">
                  <a:moveTo>
                    <a:pt x="1252298" y="1156970"/>
                  </a:moveTo>
                  <a:lnTo>
                    <a:pt x="1248445" y="1156970"/>
                  </a:lnTo>
                  <a:lnTo>
                    <a:pt x="1248431" y="1169670"/>
                  </a:lnTo>
                  <a:lnTo>
                    <a:pt x="1252271" y="1169670"/>
                  </a:lnTo>
                  <a:lnTo>
                    <a:pt x="1252298" y="1156970"/>
                  </a:lnTo>
                  <a:close/>
                </a:path>
                <a:path w="1254759" h="1193800">
                  <a:moveTo>
                    <a:pt x="5118" y="1169670"/>
                  </a:moveTo>
                  <a:lnTo>
                    <a:pt x="48" y="1169670"/>
                  </a:lnTo>
                  <a:lnTo>
                    <a:pt x="35" y="1176020"/>
                  </a:lnTo>
                  <a:lnTo>
                    <a:pt x="5104" y="1176020"/>
                  </a:lnTo>
                  <a:lnTo>
                    <a:pt x="5118" y="1169670"/>
                  </a:lnTo>
                  <a:close/>
                </a:path>
                <a:path w="1254759" h="1193800">
                  <a:moveTo>
                    <a:pt x="1252271" y="1169670"/>
                  </a:moveTo>
                  <a:lnTo>
                    <a:pt x="1248431" y="1169670"/>
                  </a:lnTo>
                  <a:lnTo>
                    <a:pt x="1248424" y="1176020"/>
                  </a:lnTo>
                  <a:lnTo>
                    <a:pt x="1252257" y="1176020"/>
                  </a:lnTo>
                  <a:lnTo>
                    <a:pt x="1252271" y="1169670"/>
                  </a:lnTo>
                  <a:close/>
                </a:path>
                <a:path w="1254759" h="1193800">
                  <a:moveTo>
                    <a:pt x="5104" y="1176020"/>
                  </a:moveTo>
                  <a:lnTo>
                    <a:pt x="35" y="1176020"/>
                  </a:lnTo>
                  <a:lnTo>
                    <a:pt x="16" y="1184910"/>
                  </a:lnTo>
                  <a:lnTo>
                    <a:pt x="5085" y="1184910"/>
                  </a:lnTo>
                  <a:lnTo>
                    <a:pt x="5104" y="1176020"/>
                  </a:lnTo>
                  <a:close/>
                </a:path>
                <a:path w="1254759" h="1193800">
                  <a:moveTo>
                    <a:pt x="1252257" y="1176020"/>
                  </a:moveTo>
                  <a:lnTo>
                    <a:pt x="1248424" y="1176020"/>
                  </a:lnTo>
                  <a:lnTo>
                    <a:pt x="1248415" y="1184910"/>
                  </a:lnTo>
                  <a:lnTo>
                    <a:pt x="1252238" y="1184910"/>
                  </a:lnTo>
                  <a:lnTo>
                    <a:pt x="1252257" y="1176020"/>
                  </a:lnTo>
                  <a:close/>
                </a:path>
                <a:path w="1254759" h="1193800">
                  <a:moveTo>
                    <a:pt x="5085" y="1184910"/>
                  </a:moveTo>
                  <a:lnTo>
                    <a:pt x="16" y="1184910"/>
                  </a:lnTo>
                  <a:lnTo>
                    <a:pt x="8" y="1188720"/>
                  </a:lnTo>
                  <a:lnTo>
                    <a:pt x="626744" y="1188720"/>
                  </a:lnTo>
                  <a:lnTo>
                    <a:pt x="5080" y="1187450"/>
                  </a:lnTo>
                  <a:lnTo>
                    <a:pt x="5085" y="1184910"/>
                  </a:lnTo>
                  <a:close/>
                </a:path>
                <a:path w="1254759" h="1193800">
                  <a:moveTo>
                    <a:pt x="1252238" y="1184910"/>
                  </a:moveTo>
                  <a:lnTo>
                    <a:pt x="1248415" y="1184910"/>
                  </a:lnTo>
                  <a:lnTo>
                    <a:pt x="1248411" y="1188720"/>
                  </a:lnTo>
                  <a:lnTo>
                    <a:pt x="1252230" y="1188720"/>
                  </a:lnTo>
                  <a:lnTo>
                    <a:pt x="1252238" y="1184910"/>
                  </a:lnTo>
                  <a:close/>
                </a:path>
                <a:path w="1254759" h="1193800">
                  <a:moveTo>
                    <a:pt x="626745" y="1188720"/>
                  </a:moveTo>
                  <a:lnTo>
                    <a:pt x="8" y="1188720"/>
                  </a:lnTo>
                  <a:lnTo>
                    <a:pt x="2" y="1191260"/>
                  </a:lnTo>
                  <a:lnTo>
                    <a:pt x="1252225" y="1191260"/>
                  </a:lnTo>
                  <a:lnTo>
                    <a:pt x="1252228" y="1189990"/>
                  </a:lnTo>
                  <a:lnTo>
                    <a:pt x="626745" y="1188720"/>
                  </a:lnTo>
                  <a:close/>
                </a:path>
                <a:path w="1254759" h="1193800">
                  <a:moveTo>
                    <a:pt x="1252230" y="1188720"/>
                  </a:moveTo>
                  <a:lnTo>
                    <a:pt x="1248411" y="1188720"/>
                  </a:lnTo>
                  <a:lnTo>
                    <a:pt x="1248410" y="1189990"/>
                  </a:lnTo>
                  <a:lnTo>
                    <a:pt x="1252228" y="1189990"/>
                  </a:lnTo>
                  <a:lnTo>
                    <a:pt x="1252230" y="1188720"/>
                  </a:lnTo>
                  <a:close/>
                </a:path>
                <a:path w="1254759" h="1193800">
                  <a:moveTo>
                    <a:pt x="1252225" y="1191260"/>
                  </a:moveTo>
                  <a:lnTo>
                    <a:pt x="2" y="1191260"/>
                  </a:lnTo>
                  <a:lnTo>
                    <a:pt x="0" y="1192530"/>
                  </a:lnTo>
                  <a:lnTo>
                    <a:pt x="1252220" y="1193800"/>
                  </a:lnTo>
                  <a:lnTo>
                    <a:pt x="1252225" y="1191260"/>
                  </a:lnTo>
                  <a:close/>
                </a:path>
              </a:pathLst>
            </a:custGeom>
            <a:solidFill>
              <a:srgbClr val="1B58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5541009" y="4626610"/>
              <a:ext cx="1244600" cy="1186180"/>
            </a:xfrm>
            <a:custGeom>
              <a:avLst/>
              <a:gdLst/>
              <a:ahLst/>
              <a:cxnLst/>
              <a:rect l="l" t="t" r="r" b="b"/>
              <a:pathLst>
                <a:path w="1244600" h="1186179">
                  <a:moveTo>
                    <a:pt x="2539" y="0"/>
                  </a:moveTo>
                  <a:lnTo>
                    <a:pt x="2529" y="5079"/>
                  </a:lnTo>
                  <a:lnTo>
                    <a:pt x="1244597" y="5079"/>
                  </a:lnTo>
                  <a:lnTo>
                    <a:pt x="1244599" y="2539"/>
                  </a:lnTo>
                  <a:lnTo>
                    <a:pt x="2539" y="0"/>
                  </a:lnTo>
                  <a:close/>
                </a:path>
                <a:path w="1244600" h="1186179">
                  <a:moveTo>
                    <a:pt x="6350" y="5080"/>
                  </a:moveTo>
                  <a:lnTo>
                    <a:pt x="2529" y="5080"/>
                  </a:lnTo>
                  <a:lnTo>
                    <a:pt x="2515" y="11429"/>
                  </a:lnTo>
                  <a:lnTo>
                    <a:pt x="6343" y="11429"/>
                  </a:lnTo>
                  <a:lnTo>
                    <a:pt x="6350" y="5080"/>
                  </a:lnTo>
                  <a:close/>
                </a:path>
                <a:path w="1244600" h="1186179">
                  <a:moveTo>
                    <a:pt x="1244597" y="5080"/>
                  </a:moveTo>
                  <a:lnTo>
                    <a:pt x="6350" y="5080"/>
                  </a:lnTo>
                  <a:lnTo>
                    <a:pt x="1240789" y="7619"/>
                  </a:lnTo>
                  <a:lnTo>
                    <a:pt x="1240781" y="11429"/>
                  </a:lnTo>
                  <a:lnTo>
                    <a:pt x="1244590" y="11429"/>
                  </a:lnTo>
                  <a:lnTo>
                    <a:pt x="1244597" y="5080"/>
                  </a:lnTo>
                  <a:close/>
                </a:path>
                <a:path w="1244600" h="1186179">
                  <a:moveTo>
                    <a:pt x="6343" y="11430"/>
                  </a:moveTo>
                  <a:lnTo>
                    <a:pt x="2515" y="11430"/>
                  </a:lnTo>
                  <a:lnTo>
                    <a:pt x="2488" y="24129"/>
                  </a:lnTo>
                  <a:lnTo>
                    <a:pt x="6329" y="24129"/>
                  </a:lnTo>
                  <a:lnTo>
                    <a:pt x="6343" y="11430"/>
                  </a:lnTo>
                  <a:close/>
                </a:path>
                <a:path w="1244600" h="1186179">
                  <a:moveTo>
                    <a:pt x="1244590" y="11430"/>
                  </a:moveTo>
                  <a:lnTo>
                    <a:pt x="1240781" y="11430"/>
                  </a:lnTo>
                  <a:lnTo>
                    <a:pt x="1240754" y="24129"/>
                  </a:lnTo>
                  <a:lnTo>
                    <a:pt x="1244576" y="24129"/>
                  </a:lnTo>
                  <a:lnTo>
                    <a:pt x="1244590" y="11430"/>
                  </a:lnTo>
                  <a:close/>
                </a:path>
                <a:path w="1244600" h="1186179">
                  <a:moveTo>
                    <a:pt x="6329" y="24130"/>
                  </a:moveTo>
                  <a:lnTo>
                    <a:pt x="2488" y="24130"/>
                  </a:lnTo>
                  <a:lnTo>
                    <a:pt x="2447" y="43179"/>
                  </a:lnTo>
                  <a:lnTo>
                    <a:pt x="6308" y="43179"/>
                  </a:lnTo>
                  <a:lnTo>
                    <a:pt x="6329" y="24130"/>
                  </a:lnTo>
                  <a:close/>
                </a:path>
                <a:path w="1244600" h="1186179">
                  <a:moveTo>
                    <a:pt x="1244576" y="24130"/>
                  </a:moveTo>
                  <a:lnTo>
                    <a:pt x="1240754" y="24130"/>
                  </a:lnTo>
                  <a:lnTo>
                    <a:pt x="1240713" y="43179"/>
                  </a:lnTo>
                  <a:lnTo>
                    <a:pt x="1244556" y="43179"/>
                  </a:lnTo>
                  <a:lnTo>
                    <a:pt x="1244576" y="24130"/>
                  </a:lnTo>
                  <a:close/>
                </a:path>
                <a:path w="1244600" h="1186179">
                  <a:moveTo>
                    <a:pt x="6308" y="43180"/>
                  </a:moveTo>
                  <a:lnTo>
                    <a:pt x="2447" y="43180"/>
                  </a:lnTo>
                  <a:lnTo>
                    <a:pt x="2433" y="49529"/>
                  </a:lnTo>
                  <a:lnTo>
                    <a:pt x="6301" y="49529"/>
                  </a:lnTo>
                  <a:lnTo>
                    <a:pt x="6308" y="43180"/>
                  </a:lnTo>
                  <a:close/>
                </a:path>
                <a:path w="1244600" h="1186179">
                  <a:moveTo>
                    <a:pt x="1244556" y="43180"/>
                  </a:moveTo>
                  <a:lnTo>
                    <a:pt x="1240713" y="43180"/>
                  </a:lnTo>
                  <a:lnTo>
                    <a:pt x="1240699" y="49529"/>
                  </a:lnTo>
                  <a:lnTo>
                    <a:pt x="1244549" y="49529"/>
                  </a:lnTo>
                  <a:lnTo>
                    <a:pt x="1244556" y="43180"/>
                  </a:lnTo>
                  <a:close/>
                </a:path>
                <a:path w="1244600" h="1186179">
                  <a:moveTo>
                    <a:pt x="6301" y="49530"/>
                  </a:moveTo>
                  <a:lnTo>
                    <a:pt x="2433" y="49530"/>
                  </a:lnTo>
                  <a:lnTo>
                    <a:pt x="2420" y="55879"/>
                  </a:lnTo>
                  <a:lnTo>
                    <a:pt x="6295" y="55879"/>
                  </a:lnTo>
                  <a:lnTo>
                    <a:pt x="6301" y="49530"/>
                  </a:lnTo>
                  <a:close/>
                </a:path>
                <a:path w="1244600" h="1186179">
                  <a:moveTo>
                    <a:pt x="1244549" y="49530"/>
                  </a:moveTo>
                  <a:lnTo>
                    <a:pt x="1240699" y="49530"/>
                  </a:lnTo>
                  <a:lnTo>
                    <a:pt x="1240685" y="55879"/>
                  </a:lnTo>
                  <a:lnTo>
                    <a:pt x="1244542" y="55879"/>
                  </a:lnTo>
                  <a:lnTo>
                    <a:pt x="1244549" y="49530"/>
                  </a:lnTo>
                  <a:close/>
                </a:path>
                <a:path w="1244600" h="1186179">
                  <a:moveTo>
                    <a:pt x="6295" y="55880"/>
                  </a:moveTo>
                  <a:lnTo>
                    <a:pt x="2420" y="55880"/>
                  </a:lnTo>
                  <a:lnTo>
                    <a:pt x="2406" y="62229"/>
                  </a:lnTo>
                  <a:lnTo>
                    <a:pt x="6288" y="62229"/>
                  </a:lnTo>
                  <a:lnTo>
                    <a:pt x="6295" y="55880"/>
                  </a:lnTo>
                  <a:close/>
                </a:path>
                <a:path w="1244600" h="1186179">
                  <a:moveTo>
                    <a:pt x="1244542" y="55880"/>
                  </a:moveTo>
                  <a:lnTo>
                    <a:pt x="1240685" y="55880"/>
                  </a:lnTo>
                  <a:lnTo>
                    <a:pt x="1240671" y="62229"/>
                  </a:lnTo>
                  <a:lnTo>
                    <a:pt x="1244535" y="62229"/>
                  </a:lnTo>
                  <a:lnTo>
                    <a:pt x="1244542" y="55880"/>
                  </a:lnTo>
                  <a:close/>
                </a:path>
                <a:path w="1244600" h="1186179">
                  <a:moveTo>
                    <a:pt x="6288" y="62230"/>
                  </a:moveTo>
                  <a:lnTo>
                    <a:pt x="2406" y="62230"/>
                  </a:lnTo>
                  <a:lnTo>
                    <a:pt x="2379" y="74929"/>
                  </a:lnTo>
                  <a:lnTo>
                    <a:pt x="6274" y="74929"/>
                  </a:lnTo>
                  <a:lnTo>
                    <a:pt x="6288" y="62230"/>
                  </a:lnTo>
                  <a:close/>
                </a:path>
                <a:path w="1244600" h="1186179">
                  <a:moveTo>
                    <a:pt x="1244535" y="62230"/>
                  </a:moveTo>
                  <a:lnTo>
                    <a:pt x="1240671" y="62230"/>
                  </a:lnTo>
                  <a:lnTo>
                    <a:pt x="1240644" y="74929"/>
                  </a:lnTo>
                  <a:lnTo>
                    <a:pt x="1244522" y="74929"/>
                  </a:lnTo>
                  <a:lnTo>
                    <a:pt x="1244535" y="62230"/>
                  </a:lnTo>
                  <a:close/>
                </a:path>
                <a:path w="1244600" h="1186179">
                  <a:moveTo>
                    <a:pt x="6274" y="74930"/>
                  </a:moveTo>
                  <a:lnTo>
                    <a:pt x="2379" y="74930"/>
                  </a:lnTo>
                  <a:lnTo>
                    <a:pt x="2365" y="81279"/>
                  </a:lnTo>
                  <a:lnTo>
                    <a:pt x="6267" y="81279"/>
                  </a:lnTo>
                  <a:lnTo>
                    <a:pt x="6274" y="74930"/>
                  </a:lnTo>
                  <a:close/>
                </a:path>
                <a:path w="1244600" h="1186179">
                  <a:moveTo>
                    <a:pt x="1244522" y="74930"/>
                  </a:moveTo>
                  <a:lnTo>
                    <a:pt x="1240644" y="74930"/>
                  </a:lnTo>
                  <a:lnTo>
                    <a:pt x="1240630" y="81279"/>
                  </a:lnTo>
                  <a:lnTo>
                    <a:pt x="1244515" y="81279"/>
                  </a:lnTo>
                  <a:lnTo>
                    <a:pt x="1244522" y="74930"/>
                  </a:lnTo>
                  <a:close/>
                </a:path>
                <a:path w="1244600" h="1186179">
                  <a:moveTo>
                    <a:pt x="6267" y="81280"/>
                  </a:moveTo>
                  <a:lnTo>
                    <a:pt x="2365" y="81280"/>
                  </a:lnTo>
                  <a:lnTo>
                    <a:pt x="2351" y="87629"/>
                  </a:lnTo>
                  <a:lnTo>
                    <a:pt x="6260" y="87629"/>
                  </a:lnTo>
                  <a:lnTo>
                    <a:pt x="6267" y="81280"/>
                  </a:lnTo>
                  <a:close/>
                </a:path>
                <a:path w="1244600" h="1186179">
                  <a:moveTo>
                    <a:pt x="1244515" y="81280"/>
                  </a:moveTo>
                  <a:lnTo>
                    <a:pt x="1240630" y="81280"/>
                  </a:lnTo>
                  <a:lnTo>
                    <a:pt x="1240616" y="87629"/>
                  </a:lnTo>
                  <a:lnTo>
                    <a:pt x="1244508" y="87629"/>
                  </a:lnTo>
                  <a:lnTo>
                    <a:pt x="1244515" y="81280"/>
                  </a:lnTo>
                  <a:close/>
                </a:path>
                <a:path w="1244600" h="1186179">
                  <a:moveTo>
                    <a:pt x="6260" y="87630"/>
                  </a:moveTo>
                  <a:lnTo>
                    <a:pt x="2351" y="87630"/>
                  </a:lnTo>
                  <a:lnTo>
                    <a:pt x="2341" y="92709"/>
                  </a:lnTo>
                  <a:lnTo>
                    <a:pt x="6255" y="92709"/>
                  </a:lnTo>
                  <a:lnTo>
                    <a:pt x="6260" y="87630"/>
                  </a:lnTo>
                  <a:close/>
                </a:path>
                <a:path w="1244600" h="1186179">
                  <a:moveTo>
                    <a:pt x="1244508" y="87630"/>
                  </a:moveTo>
                  <a:lnTo>
                    <a:pt x="1240616" y="87630"/>
                  </a:lnTo>
                  <a:lnTo>
                    <a:pt x="1240605" y="92709"/>
                  </a:lnTo>
                  <a:lnTo>
                    <a:pt x="1244503" y="92709"/>
                  </a:lnTo>
                  <a:lnTo>
                    <a:pt x="1244508" y="87630"/>
                  </a:lnTo>
                  <a:close/>
                </a:path>
                <a:path w="1244600" h="1186179">
                  <a:moveTo>
                    <a:pt x="6255" y="92710"/>
                  </a:moveTo>
                  <a:lnTo>
                    <a:pt x="2341" y="92710"/>
                  </a:lnTo>
                  <a:lnTo>
                    <a:pt x="2311" y="106679"/>
                  </a:lnTo>
                  <a:lnTo>
                    <a:pt x="6240" y="106679"/>
                  </a:lnTo>
                  <a:lnTo>
                    <a:pt x="6255" y="92710"/>
                  </a:lnTo>
                  <a:close/>
                </a:path>
                <a:path w="1244600" h="1186179">
                  <a:moveTo>
                    <a:pt x="1244503" y="92710"/>
                  </a:moveTo>
                  <a:lnTo>
                    <a:pt x="1240605" y="92710"/>
                  </a:lnTo>
                  <a:lnTo>
                    <a:pt x="1240575" y="106679"/>
                  </a:lnTo>
                  <a:lnTo>
                    <a:pt x="1244488" y="106679"/>
                  </a:lnTo>
                  <a:lnTo>
                    <a:pt x="1244503" y="92710"/>
                  </a:lnTo>
                  <a:close/>
                </a:path>
                <a:path w="1244600" h="1186179">
                  <a:moveTo>
                    <a:pt x="6240" y="106680"/>
                  </a:moveTo>
                  <a:lnTo>
                    <a:pt x="2311" y="106680"/>
                  </a:lnTo>
                  <a:lnTo>
                    <a:pt x="2283" y="119379"/>
                  </a:lnTo>
                  <a:lnTo>
                    <a:pt x="6226" y="119379"/>
                  </a:lnTo>
                  <a:lnTo>
                    <a:pt x="6240" y="106680"/>
                  </a:lnTo>
                  <a:close/>
                </a:path>
                <a:path w="1244600" h="1186179">
                  <a:moveTo>
                    <a:pt x="1244488" y="106680"/>
                  </a:moveTo>
                  <a:lnTo>
                    <a:pt x="1240575" y="106680"/>
                  </a:lnTo>
                  <a:lnTo>
                    <a:pt x="1240548" y="119379"/>
                  </a:lnTo>
                  <a:lnTo>
                    <a:pt x="1244474" y="119379"/>
                  </a:lnTo>
                  <a:lnTo>
                    <a:pt x="1244488" y="106680"/>
                  </a:lnTo>
                  <a:close/>
                </a:path>
                <a:path w="1244600" h="1186179">
                  <a:moveTo>
                    <a:pt x="6226" y="119380"/>
                  </a:moveTo>
                  <a:lnTo>
                    <a:pt x="2283" y="119380"/>
                  </a:lnTo>
                  <a:lnTo>
                    <a:pt x="2272" y="124459"/>
                  </a:lnTo>
                  <a:lnTo>
                    <a:pt x="6220" y="124459"/>
                  </a:lnTo>
                  <a:lnTo>
                    <a:pt x="6226" y="119380"/>
                  </a:lnTo>
                  <a:close/>
                </a:path>
                <a:path w="1244600" h="1186179">
                  <a:moveTo>
                    <a:pt x="1244474" y="119380"/>
                  </a:moveTo>
                  <a:lnTo>
                    <a:pt x="1240548" y="119380"/>
                  </a:lnTo>
                  <a:lnTo>
                    <a:pt x="1240537" y="124459"/>
                  </a:lnTo>
                  <a:lnTo>
                    <a:pt x="1244469" y="124459"/>
                  </a:lnTo>
                  <a:lnTo>
                    <a:pt x="1244474" y="119380"/>
                  </a:lnTo>
                  <a:close/>
                </a:path>
                <a:path w="1244600" h="1186179">
                  <a:moveTo>
                    <a:pt x="6220" y="124460"/>
                  </a:moveTo>
                  <a:lnTo>
                    <a:pt x="2272" y="124460"/>
                  </a:lnTo>
                  <a:lnTo>
                    <a:pt x="2259" y="130809"/>
                  </a:lnTo>
                  <a:lnTo>
                    <a:pt x="6213" y="130809"/>
                  </a:lnTo>
                  <a:lnTo>
                    <a:pt x="6220" y="124460"/>
                  </a:lnTo>
                  <a:close/>
                </a:path>
                <a:path w="1244600" h="1186179">
                  <a:moveTo>
                    <a:pt x="1244469" y="124460"/>
                  </a:moveTo>
                  <a:lnTo>
                    <a:pt x="1240537" y="124460"/>
                  </a:lnTo>
                  <a:lnTo>
                    <a:pt x="1240523" y="130809"/>
                  </a:lnTo>
                  <a:lnTo>
                    <a:pt x="1244462" y="130809"/>
                  </a:lnTo>
                  <a:lnTo>
                    <a:pt x="1244469" y="124460"/>
                  </a:lnTo>
                  <a:close/>
                </a:path>
                <a:path w="1244600" h="1186179">
                  <a:moveTo>
                    <a:pt x="6213" y="130810"/>
                  </a:moveTo>
                  <a:lnTo>
                    <a:pt x="2259" y="130810"/>
                  </a:lnTo>
                  <a:lnTo>
                    <a:pt x="2245" y="137159"/>
                  </a:lnTo>
                  <a:lnTo>
                    <a:pt x="6207" y="137159"/>
                  </a:lnTo>
                  <a:lnTo>
                    <a:pt x="6213" y="130810"/>
                  </a:lnTo>
                  <a:close/>
                </a:path>
                <a:path w="1244600" h="1186179">
                  <a:moveTo>
                    <a:pt x="1244462" y="130810"/>
                  </a:moveTo>
                  <a:lnTo>
                    <a:pt x="1240523" y="130810"/>
                  </a:lnTo>
                  <a:lnTo>
                    <a:pt x="1240509" y="137159"/>
                  </a:lnTo>
                  <a:lnTo>
                    <a:pt x="1244455" y="137159"/>
                  </a:lnTo>
                  <a:lnTo>
                    <a:pt x="1244462" y="130810"/>
                  </a:lnTo>
                  <a:close/>
                </a:path>
                <a:path w="1244600" h="1186179">
                  <a:moveTo>
                    <a:pt x="6207" y="137160"/>
                  </a:moveTo>
                  <a:lnTo>
                    <a:pt x="2245" y="137160"/>
                  </a:lnTo>
                  <a:lnTo>
                    <a:pt x="2232" y="143509"/>
                  </a:lnTo>
                  <a:lnTo>
                    <a:pt x="6200" y="143509"/>
                  </a:lnTo>
                  <a:lnTo>
                    <a:pt x="6207" y="137160"/>
                  </a:lnTo>
                  <a:close/>
                </a:path>
                <a:path w="1244600" h="1186179">
                  <a:moveTo>
                    <a:pt x="1244455" y="137160"/>
                  </a:moveTo>
                  <a:lnTo>
                    <a:pt x="1240509" y="137160"/>
                  </a:lnTo>
                  <a:lnTo>
                    <a:pt x="1240495" y="143509"/>
                  </a:lnTo>
                  <a:lnTo>
                    <a:pt x="1244448" y="143509"/>
                  </a:lnTo>
                  <a:lnTo>
                    <a:pt x="1244455" y="137160"/>
                  </a:lnTo>
                  <a:close/>
                </a:path>
                <a:path w="1244600" h="1186179">
                  <a:moveTo>
                    <a:pt x="6200" y="143510"/>
                  </a:moveTo>
                  <a:lnTo>
                    <a:pt x="2232" y="143510"/>
                  </a:lnTo>
                  <a:lnTo>
                    <a:pt x="2218" y="149859"/>
                  </a:lnTo>
                  <a:lnTo>
                    <a:pt x="6193" y="149859"/>
                  </a:lnTo>
                  <a:lnTo>
                    <a:pt x="6200" y="143510"/>
                  </a:lnTo>
                  <a:close/>
                </a:path>
                <a:path w="1244600" h="1186179">
                  <a:moveTo>
                    <a:pt x="1244448" y="143510"/>
                  </a:moveTo>
                  <a:lnTo>
                    <a:pt x="1240495" y="143510"/>
                  </a:lnTo>
                  <a:lnTo>
                    <a:pt x="1240482" y="149859"/>
                  </a:lnTo>
                  <a:lnTo>
                    <a:pt x="1244441" y="149859"/>
                  </a:lnTo>
                  <a:lnTo>
                    <a:pt x="1244448" y="143510"/>
                  </a:lnTo>
                  <a:close/>
                </a:path>
                <a:path w="1244600" h="1186179">
                  <a:moveTo>
                    <a:pt x="6193" y="149860"/>
                  </a:moveTo>
                  <a:lnTo>
                    <a:pt x="2218" y="149860"/>
                  </a:lnTo>
                  <a:lnTo>
                    <a:pt x="2204" y="156209"/>
                  </a:lnTo>
                  <a:lnTo>
                    <a:pt x="6186" y="156209"/>
                  </a:lnTo>
                  <a:lnTo>
                    <a:pt x="6193" y="149860"/>
                  </a:lnTo>
                  <a:close/>
                </a:path>
                <a:path w="1244600" h="1186179">
                  <a:moveTo>
                    <a:pt x="1244441" y="149860"/>
                  </a:moveTo>
                  <a:lnTo>
                    <a:pt x="1240482" y="149860"/>
                  </a:lnTo>
                  <a:lnTo>
                    <a:pt x="1240468" y="156209"/>
                  </a:lnTo>
                  <a:lnTo>
                    <a:pt x="1244435" y="156209"/>
                  </a:lnTo>
                  <a:lnTo>
                    <a:pt x="1244441" y="149860"/>
                  </a:lnTo>
                  <a:close/>
                </a:path>
                <a:path w="1244600" h="1186179">
                  <a:moveTo>
                    <a:pt x="6186" y="156210"/>
                  </a:moveTo>
                  <a:lnTo>
                    <a:pt x="2204" y="156210"/>
                  </a:lnTo>
                  <a:lnTo>
                    <a:pt x="2177" y="168909"/>
                  </a:lnTo>
                  <a:lnTo>
                    <a:pt x="6172" y="168909"/>
                  </a:lnTo>
                  <a:lnTo>
                    <a:pt x="6186" y="156210"/>
                  </a:lnTo>
                  <a:close/>
                </a:path>
                <a:path w="1244600" h="1186179">
                  <a:moveTo>
                    <a:pt x="1244435" y="156210"/>
                  </a:moveTo>
                  <a:lnTo>
                    <a:pt x="1240468" y="156210"/>
                  </a:lnTo>
                  <a:lnTo>
                    <a:pt x="1240440" y="168909"/>
                  </a:lnTo>
                  <a:lnTo>
                    <a:pt x="1244421" y="168909"/>
                  </a:lnTo>
                  <a:lnTo>
                    <a:pt x="1244435" y="156210"/>
                  </a:lnTo>
                  <a:close/>
                </a:path>
                <a:path w="1244600" h="1186179">
                  <a:moveTo>
                    <a:pt x="6172" y="168910"/>
                  </a:moveTo>
                  <a:lnTo>
                    <a:pt x="2177" y="168910"/>
                  </a:lnTo>
                  <a:lnTo>
                    <a:pt x="2133" y="189229"/>
                  </a:lnTo>
                  <a:lnTo>
                    <a:pt x="6150" y="189229"/>
                  </a:lnTo>
                  <a:lnTo>
                    <a:pt x="6172" y="168910"/>
                  </a:lnTo>
                  <a:close/>
                </a:path>
                <a:path w="1244600" h="1186179">
                  <a:moveTo>
                    <a:pt x="1244421" y="168910"/>
                  </a:moveTo>
                  <a:lnTo>
                    <a:pt x="1240440" y="168910"/>
                  </a:lnTo>
                  <a:lnTo>
                    <a:pt x="1240396" y="189229"/>
                  </a:lnTo>
                  <a:lnTo>
                    <a:pt x="1244399" y="189229"/>
                  </a:lnTo>
                  <a:lnTo>
                    <a:pt x="1244421" y="168910"/>
                  </a:lnTo>
                  <a:close/>
                </a:path>
                <a:path w="1244600" h="1186179">
                  <a:moveTo>
                    <a:pt x="6150" y="189230"/>
                  </a:moveTo>
                  <a:lnTo>
                    <a:pt x="2133" y="189230"/>
                  </a:lnTo>
                  <a:lnTo>
                    <a:pt x="2123" y="194309"/>
                  </a:lnTo>
                  <a:lnTo>
                    <a:pt x="6145" y="194309"/>
                  </a:lnTo>
                  <a:lnTo>
                    <a:pt x="6150" y="189230"/>
                  </a:lnTo>
                  <a:close/>
                </a:path>
                <a:path w="1244600" h="1186179">
                  <a:moveTo>
                    <a:pt x="1244399" y="189230"/>
                  </a:moveTo>
                  <a:lnTo>
                    <a:pt x="1240396" y="189230"/>
                  </a:lnTo>
                  <a:lnTo>
                    <a:pt x="1240385" y="194309"/>
                  </a:lnTo>
                  <a:lnTo>
                    <a:pt x="1244394" y="194309"/>
                  </a:lnTo>
                  <a:lnTo>
                    <a:pt x="1244399" y="189230"/>
                  </a:lnTo>
                  <a:close/>
                </a:path>
                <a:path w="1244600" h="1186179">
                  <a:moveTo>
                    <a:pt x="6145" y="194310"/>
                  </a:moveTo>
                  <a:lnTo>
                    <a:pt x="2123" y="194310"/>
                  </a:lnTo>
                  <a:lnTo>
                    <a:pt x="2106" y="201929"/>
                  </a:lnTo>
                  <a:lnTo>
                    <a:pt x="6136" y="201929"/>
                  </a:lnTo>
                  <a:lnTo>
                    <a:pt x="6145" y="194310"/>
                  </a:lnTo>
                  <a:close/>
                </a:path>
                <a:path w="1244600" h="1186179">
                  <a:moveTo>
                    <a:pt x="1244394" y="194310"/>
                  </a:moveTo>
                  <a:lnTo>
                    <a:pt x="1240385" y="194310"/>
                  </a:lnTo>
                  <a:lnTo>
                    <a:pt x="1240369" y="201929"/>
                  </a:lnTo>
                  <a:lnTo>
                    <a:pt x="1244386" y="201929"/>
                  </a:lnTo>
                  <a:lnTo>
                    <a:pt x="1244394" y="194310"/>
                  </a:lnTo>
                  <a:close/>
                </a:path>
                <a:path w="1244600" h="1186179">
                  <a:moveTo>
                    <a:pt x="6136" y="201930"/>
                  </a:moveTo>
                  <a:lnTo>
                    <a:pt x="2106" y="201930"/>
                  </a:lnTo>
                  <a:lnTo>
                    <a:pt x="2093" y="208279"/>
                  </a:lnTo>
                  <a:lnTo>
                    <a:pt x="6130" y="208279"/>
                  </a:lnTo>
                  <a:lnTo>
                    <a:pt x="6136" y="201930"/>
                  </a:lnTo>
                  <a:close/>
                </a:path>
                <a:path w="1244600" h="1186179">
                  <a:moveTo>
                    <a:pt x="1244386" y="201930"/>
                  </a:moveTo>
                  <a:lnTo>
                    <a:pt x="1240369" y="201930"/>
                  </a:lnTo>
                  <a:lnTo>
                    <a:pt x="1240355" y="208279"/>
                  </a:lnTo>
                  <a:lnTo>
                    <a:pt x="1244379" y="208279"/>
                  </a:lnTo>
                  <a:lnTo>
                    <a:pt x="1244386" y="201930"/>
                  </a:lnTo>
                  <a:close/>
                </a:path>
                <a:path w="1244600" h="1186179">
                  <a:moveTo>
                    <a:pt x="6130" y="208280"/>
                  </a:moveTo>
                  <a:lnTo>
                    <a:pt x="2093" y="208280"/>
                  </a:lnTo>
                  <a:lnTo>
                    <a:pt x="2068" y="219709"/>
                  </a:lnTo>
                  <a:lnTo>
                    <a:pt x="6117" y="219709"/>
                  </a:lnTo>
                  <a:lnTo>
                    <a:pt x="6130" y="208280"/>
                  </a:lnTo>
                  <a:close/>
                </a:path>
                <a:path w="1244600" h="1186179">
                  <a:moveTo>
                    <a:pt x="1244379" y="208280"/>
                  </a:moveTo>
                  <a:lnTo>
                    <a:pt x="1240355" y="208280"/>
                  </a:lnTo>
                  <a:lnTo>
                    <a:pt x="1240330" y="219709"/>
                  </a:lnTo>
                  <a:lnTo>
                    <a:pt x="1244366" y="219709"/>
                  </a:lnTo>
                  <a:lnTo>
                    <a:pt x="1244379" y="208280"/>
                  </a:lnTo>
                  <a:close/>
                </a:path>
                <a:path w="1244600" h="1186179">
                  <a:moveTo>
                    <a:pt x="6117" y="219710"/>
                  </a:moveTo>
                  <a:lnTo>
                    <a:pt x="2068" y="219710"/>
                  </a:lnTo>
                  <a:lnTo>
                    <a:pt x="2052" y="227329"/>
                  </a:lnTo>
                  <a:lnTo>
                    <a:pt x="6109" y="227329"/>
                  </a:lnTo>
                  <a:lnTo>
                    <a:pt x="6117" y="219710"/>
                  </a:lnTo>
                  <a:close/>
                </a:path>
                <a:path w="1244600" h="1186179">
                  <a:moveTo>
                    <a:pt x="1244366" y="219710"/>
                  </a:moveTo>
                  <a:lnTo>
                    <a:pt x="1240330" y="219710"/>
                  </a:lnTo>
                  <a:lnTo>
                    <a:pt x="1240314" y="227329"/>
                  </a:lnTo>
                  <a:lnTo>
                    <a:pt x="1244358" y="227329"/>
                  </a:lnTo>
                  <a:lnTo>
                    <a:pt x="1244366" y="219710"/>
                  </a:lnTo>
                  <a:close/>
                </a:path>
                <a:path w="1244600" h="1186179">
                  <a:moveTo>
                    <a:pt x="6109" y="227330"/>
                  </a:moveTo>
                  <a:lnTo>
                    <a:pt x="2052" y="227330"/>
                  </a:lnTo>
                  <a:lnTo>
                    <a:pt x="2024" y="240029"/>
                  </a:lnTo>
                  <a:lnTo>
                    <a:pt x="6095" y="240029"/>
                  </a:lnTo>
                  <a:lnTo>
                    <a:pt x="6109" y="227330"/>
                  </a:lnTo>
                  <a:close/>
                </a:path>
                <a:path w="1244600" h="1186179">
                  <a:moveTo>
                    <a:pt x="1244358" y="227330"/>
                  </a:moveTo>
                  <a:lnTo>
                    <a:pt x="1240314" y="227330"/>
                  </a:lnTo>
                  <a:lnTo>
                    <a:pt x="1240286" y="240029"/>
                  </a:lnTo>
                  <a:lnTo>
                    <a:pt x="1244345" y="240029"/>
                  </a:lnTo>
                  <a:lnTo>
                    <a:pt x="1244358" y="227330"/>
                  </a:lnTo>
                  <a:close/>
                </a:path>
                <a:path w="1244600" h="1186179">
                  <a:moveTo>
                    <a:pt x="6095" y="240030"/>
                  </a:moveTo>
                  <a:lnTo>
                    <a:pt x="2024" y="240030"/>
                  </a:lnTo>
                  <a:lnTo>
                    <a:pt x="1997" y="252729"/>
                  </a:lnTo>
                  <a:lnTo>
                    <a:pt x="6081" y="252729"/>
                  </a:lnTo>
                  <a:lnTo>
                    <a:pt x="6095" y="240030"/>
                  </a:lnTo>
                  <a:close/>
                </a:path>
                <a:path w="1244600" h="1186179">
                  <a:moveTo>
                    <a:pt x="1244345" y="240030"/>
                  </a:moveTo>
                  <a:lnTo>
                    <a:pt x="1240286" y="240030"/>
                  </a:lnTo>
                  <a:lnTo>
                    <a:pt x="1240259" y="252729"/>
                  </a:lnTo>
                  <a:lnTo>
                    <a:pt x="1244331" y="252729"/>
                  </a:lnTo>
                  <a:lnTo>
                    <a:pt x="1244345" y="240030"/>
                  </a:lnTo>
                  <a:close/>
                </a:path>
                <a:path w="1244600" h="1186179">
                  <a:moveTo>
                    <a:pt x="6081" y="252730"/>
                  </a:moveTo>
                  <a:lnTo>
                    <a:pt x="1997" y="252730"/>
                  </a:lnTo>
                  <a:lnTo>
                    <a:pt x="1984" y="259079"/>
                  </a:lnTo>
                  <a:lnTo>
                    <a:pt x="6075" y="259079"/>
                  </a:lnTo>
                  <a:lnTo>
                    <a:pt x="6081" y="252730"/>
                  </a:lnTo>
                  <a:close/>
                </a:path>
                <a:path w="1244600" h="1186179">
                  <a:moveTo>
                    <a:pt x="1244331" y="252730"/>
                  </a:moveTo>
                  <a:lnTo>
                    <a:pt x="1240259" y="252730"/>
                  </a:lnTo>
                  <a:lnTo>
                    <a:pt x="1240245" y="259079"/>
                  </a:lnTo>
                  <a:lnTo>
                    <a:pt x="1244324" y="259079"/>
                  </a:lnTo>
                  <a:lnTo>
                    <a:pt x="1244331" y="252730"/>
                  </a:lnTo>
                  <a:close/>
                </a:path>
                <a:path w="1244600" h="1186179">
                  <a:moveTo>
                    <a:pt x="6075" y="259080"/>
                  </a:moveTo>
                  <a:lnTo>
                    <a:pt x="1984" y="259080"/>
                  </a:lnTo>
                  <a:lnTo>
                    <a:pt x="1970" y="265429"/>
                  </a:lnTo>
                  <a:lnTo>
                    <a:pt x="6068" y="265429"/>
                  </a:lnTo>
                  <a:lnTo>
                    <a:pt x="6075" y="259080"/>
                  </a:lnTo>
                  <a:close/>
                </a:path>
                <a:path w="1244600" h="1186179">
                  <a:moveTo>
                    <a:pt x="1244324" y="259080"/>
                  </a:moveTo>
                  <a:lnTo>
                    <a:pt x="1240245" y="259080"/>
                  </a:lnTo>
                  <a:lnTo>
                    <a:pt x="1240231" y="265429"/>
                  </a:lnTo>
                  <a:lnTo>
                    <a:pt x="1244317" y="265429"/>
                  </a:lnTo>
                  <a:lnTo>
                    <a:pt x="1244324" y="259080"/>
                  </a:lnTo>
                  <a:close/>
                </a:path>
                <a:path w="1244600" h="1186179">
                  <a:moveTo>
                    <a:pt x="6068" y="265430"/>
                  </a:moveTo>
                  <a:lnTo>
                    <a:pt x="1970" y="265430"/>
                  </a:lnTo>
                  <a:lnTo>
                    <a:pt x="1943" y="278129"/>
                  </a:lnTo>
                  <a:lnTo>
                    <a:pt x="6054" y="278129"/>
                  </a:lnTo>
                  <a:lnTo>
                    <a:pt x="6068" y="265430"/>
                  </a:lnTo>
                  <a:close/>
                </a:path>
                <a:path w="1244600" h="1186179">
                  <a:moveTo>
                    <a:pt x="1244317" y="265430"/>
                  </a:moveTo>
                  <a:lnTo>
                    <a:pt x="1240231" y="265430"/>
                  </a:lnTo>
                  <a:lnTo>
                    <a:pt x="1240204" y="278129"/>
                  </a:lnTo>
                  <a:lnTo>
                    <a:pt x="1244304" y="278129"/>
                  </a:lnTo>
                  <a:lnTo>
                    <a:pt x="1244317" y="265430"/>
                  </a:lnTo>
                  <a:close/>
                </a:path>
                <a:path w="1244600" h="1186179">
                  <a:moveTo>
                    <a:pt x="6054" y="278130"/>
                  </a:moveTo>
                  <a:lnTo>
                    <a:pt x="1943" y="278130"/>
                  </a:lnTo>
                  <a:lnTo>
                    <a:pt x="1932" y="283209"/>
                  </a:lnTo>
                  <a:lnTo>
                    <a:pt x="6048" y="283209"/>
                  </a:lnTo>
                  <a:lnTo>
                    <a:pt x="6054" y="278130"/>
                  </a:lnTo>
                  <a:close/>
                </a:path>
                <a:path w="1244600" h="1186179">
                  <a:moveTo>
                    <a:pt x="1244304" y="278130"/>
                  </a:moveTo>
                  <a:lnTo>
                    <a:pt x="1240204" y="278130"/>
                  </a:lnTo>
                  <a:lnTo>
                    <a:pt x="1240193" y="283209"/>
                  </a:lnTo>
                  <a:lnTo>
                    <a:pt x="1244298" y="283209"/>
                  </a:lnTo>
                  <a:lnTo>
                    <a:pt x="1244304" y="278130"/>
                  </a:lnTo>
                  <a:close/>
                </a:path>
                <a:path w="1244600" h="1186179">
                  <a:moveTo>
                    <a:pt x="6048" y="283210"/>
                  </a:moveTo>
                  <a:lnTo>
                    <a:pt x="1932" y="283210"/>
                  </a:lnTo>
                  <a:lnTo>
                    <a:pt x="1915" y="290829"/>
                  </a:lnTo>
                  <a:lnTo>
                    <a:pt x="6040" y="290829"/>
                  </a:lnTo>
                  <a:lnTo>
                    <a:pt x="6048" y="283210"/>
                  </a:lnTo>
                  <a:close/>
                </a:path>
                <a:path w="1244600" h="1186179">
                  <a:moveTo>
                    <a:pt x="1244298" y="283210"/>
                  </a:moveTo>
                  <a:lnTo>
                    <a:pt x="1240193" y="283210"/>
                  </a:lnTo>
                  <a:lnTo>
                    <a:pt x="1240176" y="290829"/>
                  </a:lnTo>
                  <a:lnTo>
                    <a:pt x="1244290" y="290829"/>
                  </a:lnTo>
                  <a:lnTo>
                    <a:pt x="1244298" y="283210"/>
                  </a:lnTo>
                  <a:close/>
                </a:path>
                <a:path w="1244600" h="1186179">
                  <a:moveTo>
                    <a:pt x="6040" y="290830"/>
                  </a:moveTo>
                  <a:lnTo>
                    <a:pt x="1915" y="290830"/>
                  </a:lnTo>
                  <a:lnTo>
                    <a:pt x="1902" y="297179"/>
                  </a:lnTo>
                  <a:lnTo>
                    <a:pt x="6033" y="297179"/>
                  </a:lnTo>
                  <a:lnTo>
                    <a:pt x="6040" y="290830"/>
                  </a:lnTo>
                  <a:close/>
                </a:path>
                <a:path w="1244600" h="1186179">
                  <a:moveTo>
                    <a:pt x="1244290" y="290830"/>
                  </a:moveTo>
                  <a:lnTo>
                    <a:pt x="1240176" y="290830"/>
                  </a:lnTo>
                  <a:lnTo>
                    <a:pt x="1240163" y="297179"/>
                  </a:lnTo>
                  <a:lnTo>
                    <a:pt x="1244283" y="297179"/>
                  </a:lnTo>
                  <a:lnTo>
                    <a:pt x="1244290" y="290830"/>
                  </a:lnTo>
                  <a:close/>
                </a:path>
                <a:path w="1244600" h="1186179">
                  <a:moveTo>
                    <a:pt x="6033" y="297180"/>
                  </a:moveTo>
                  <a:lnTo>
                    <a:pt x="1902" y="297180"/>
                  </a:lnTo>
                  <a:lnTo>
                    <a:pt x="1891" y="302259"/>
                  </a:lnTo>
                  <a:lnTo>
                    <a:pt x="6028" y="302259"/>
                  </a:lnTo>
                  <a:lnTo>
                    <a:pt x="6033" y="297180"/>
                  </a:lnTo>
                  <a:close/>
                </a:path>
                <a:path w="1244600" h="1186179">
                  <a:moveTo>
                    <a:pt x="1244283" y="297180"/>
                  </a:moveTo>
                  <a:lnTo>
                    <a:pt x="1240163" y="297180"/>
                  </a:lnTo>
                  <a:lnTo>
                    <a:pt x="1240152" y="302259"/>
                  </a:lnTo>
                  <a:lnTo>
                    <a:pt x="1244278" y="302259"/>
                  </a:lnTo>
                  <a:lnTo>
                    <a:pt x="1244283" y="297180"/>
                  </a:lnTo>
                  <a:close/>
                </a:path>
                <a:path w="1244600" h="1186179">
                  <a:moveTo>
                    <a:pt x="6028" y="302260"/>
                  </a:moveTo>
                  <a:lnTo>
                    <a:pt x="1891" y="302260"/>
                  </a:lnTo>
                  <a:lnTo>
                    <a:pt x="1877" y="308609"/>
                  </a:lnTo>
                  <a:lnTo>
                    <a:pt x="6021" y="308609"/>
                  </a:lnTo>
                  <a:lnTo>
                    <a:pt x="6028" y="302260"/>
                  </a:lnTo>
                  <a:close/>
                </a:path>
                <a:path w="1244600" h="1186179">
                  <a:moveTo>
                    <a:pt x="1244278" y="302260"/>
                  </a:moveTo>
                  <a:lnTo>
                    <a:pt x="1240152" y="302260"/>
                  </a:lnTo>
                  <a:lnTo>
                    <a:pt x="1240138" y="308609"/>
                  </a:lnTo>
                  <a:lnTo>
                    <a:pt x="1244271" y="308609"/>
                  </a:lnTo>
                  <a:lnTo>
                    <a:pt x="1244278" y="302260"/>
                  </a:lnTo>
                  <a:close/>
                </a:path>
                <a:path w="1244600" h="1186179">
                  <a:moveTo>
                    <a:pt x="6021" y="308610"/>
                  </a:moveTo>
                  <a:lnTo>
                    <a:pt x="1877" y="308610"/>
                  </a:lnTo>
                  <a:lnTo>
                    <a:pt x="1847" y="322579"/>
                  </a:lnTo>
                  <a:lnTo>
                    <a:pt x="6006" y="322579"/>
                  </a:lnTo>
                  <a:lnTo>
                    <a:pt x="6021" y="308610"/>
                  </a:lnTo>
                  <a:close/>
                </a:path>
                <a:path w="1244600" h="1186179">
                  <a:moveTo>
                    <a:pt x="1244271" y="308610"/>
                  </a:moveTo>
                  <a:lnTo>
                    <a:pt x="1240138" y="308610"/>
                  </a:lnTo>
                  <a:lnTo>
                    <a:pt x="1240108" y="322579"/>
                  </a:lnTo>
                  <a:lnTo>
                    <a:pt x="1244256" y="322579"/>
                  </a:lnTo>
                  <a:lnTo>
                    <a:pt x="1244271" y="308610"/>
                  </a:lnTo>
                  <a:close/>
                </a:path>
                <a:path w="1244600" h="1186179">
                  <a:moveTo>
                    <a:pt x="6006" y="322580"/>
                  </a:moveTo>
                  <a:lnTo>
                    <a:pt x="1847" y="322580"/>
                  </a:lnTo>
                  <a:lnTo>
                    <a:pt x="1629" y="424179"/>
                  </a:lnTo>
                  <a:lnTo>
                    <a:pt x="5896" y="424179"/>
                  </a:lnTo>
                  <a:lnTo>
                    <a:pt x="6006" y="322580"/>
                  </a:lnTo>
                  <a:close/>
                </a:path>
                <a:path w="1244600" h="1186179">
                  <a:moveTo>
                    <a:pt x="1244256" y="322580"/>
                  </a:moveTo>
                  <a:lnTo>
                    <a:pt x="1240108" y="322580"/>
                  </a:lnTo>
                  <a:lnTo>
                    <a:pt x="1239888" y="424179"/>
                  </a:lnTo>
                  <a:lnTo>
                    <a:pt x="1244147" y="424179"/>
                  </a:lnTo>
                  <a:lnTo>
                    <a:pt x="1244256" y="322580"/>
                  </a:lnTo>
                  <a:close/>
                </a:path>
                <a:path w="1244600" h="1186179">
                  <a:moveTo>
                    <a:pt x="5896" y="424180"/>
                  </a:moveTo>
                  <a:lnTo>
                    <a:pt x="1629" y="424180"/>
                  </a:lnTo>
                  <a:lnTo>
                    <a:pt x="1493" y="487679"/>
                  </a:lnTo>
                  <a:lnTo>
                    <a:pt x="5827" y="487679"/>
                  </a:lnTo>
                  <a:lnTo>
                    <a:pt x="5896" y="424180"/>
                  </a:lnTo>
                  <a:close/>
                </a:path>
                <a:path w="1244600" h="1186179">
                  <a:moveTo>
                    <a:pt x="1244147" y="424180"/>
                  </a:moveTo>
                  <a:lnTo>
                    <a:pt x="1239888" y="424180"/>
                  </a:lnTo>
                  <a:lnTo>
                    <a:pt x="1239750" y="487679"/>
                  </a:lnTo>
                  <a:lnTo>
                    <a:pt x="1244079" y="487679"/>
                  </a:lnTo>
                  <a:lnTo>
                    <a:pt x="1244147" y="424180"/>
                  </a:lnTo>
                  <a:close/>
                </a:path>
                <a:path w="1244600" h="1186179">
                  <a:moveTo>
                    <a:pt x="5827" y="487680"/>
                  </a:moveTo>
                  <a:lnTo>
                    <a:pt x="1493" y="487680"/>
                  </a:lnTo>
                  <a:lnTo>
                    <a:pt x="1343" y="557529"/>
                  </a:lnTo>
                  <a:lnTo>
                    <a:pt x="5752" y="557529"/>
                  </a:lnTo>
                  <a:lnTo>
                    <a:pt x="5827" y="487680"/>
                  </a:lnTo>
                  <a:close/>
                </a:path>
                <a:path w="1244600" h="1186179">
                  <a:moveTo>
                    <a:pt x="1244079" y="487680"/>
                  </a:moveTo>
                  <a:lnTo>
                    <a:pt x="1239750" y="487680"/>
                  </a:lnTo>
                  <a:lnTo>
                    <a:pt x="1239599" y="557529"/>
                  </a:lnTo>
                  <a:lnTo>
                    <a:pt x="1244004" y="557529"/>
                  </a:lnTo>
                  <a:lnTo>
                    <a:pt x="1244079" y="487680"/>
                  </a:lnTo>
                  <a:close/>
                </a:path>
                <a:path w="1244600" h="1186179">
                  <a:moveTo>
                    <a:pt x="5752" y="557530"/>
                  </a:moveTo>
                  <a:lnTo>
                    <a:pt x="1343" y="557530"/>
                  </a:lnTo>
                  <a:lnTo>
                    <a:pt x="1060" y="689609"/>
                  </a:lnTo>
                  <a:lnTo>
                    <a:pt x="5609" y="689609"/>
                  </a:lnTo>
                  <a:lnTo>
                    <a:pt x="5752" y="557530"/>
                  </a:lnTo>
                  <a:close/>
                </a:path>
                <a:path w="1244600" h="1186179">
                  <a:moveTo>
                    <a:pt x="1244004" y="557530"/>
                  </a:moveTo>
                  <a:lnTo>
                    <a:pt x="1239599" y="557530"/>
                  </a:lnTo>
                  <a:lnTo>
                    <a:pt x="1239313" y="689609"/>
                  </a:lnTo>
                  <a:lnTo>
                    <a:pt x="1243862" y="689609"/>
                  </a:lnTo>
                  <a:lnTo>
                    <a:pt x="1244004" y="557530"/>
                  </a:lnTo>
                  <a:close/>
                </a:path>
                <a:path w="1244600" h="1186179">
                  <a:moveTo>
                    <a:pt x="5609" y="689610"/>
                  </a:moveTo>
                  <a:lnTo>
                    <a:pt x="1060" y="689610"/>
                  </a:lnTo>
                  <a:lnTo>
                    <a:pt x="659" y="876299"/>
                  </a:lnTo>
                  <a:lnTo>
                    <a:pt x="5407" y="876299"/>
                  </a:lnTo>
                  <a:lnTo>
                    <a:pt x="5609" y="689610"/>
                  </a:lnTo>
                  <a:close/>
                </a:path>
                <a:path w="1244600" h="1186179">
                  <a:moveTo>
                    <a:pt x="1243862" y="689610"/>
                  </a:moveTo>
                  <a:lnTo>
                    <a:pt x="1239313" y="689610"/>
                  </a:lnTo>
                  <a:lnTo>
                    <a:pt x="1238909" y="876299"/>
                  </a:lnTo>
                  <a:lnTo>
                    <a:pt x="1243662" y="876299"/>
                  </a:lnTo>
                  <a:lnTo>
                    <a:pt x="1243862" y="689610"/>
                  </a:lnTo>
                  <a:close/>
                </a:path>
                <a:path w="1244600" h="1186179">
                  <a:moveTo>
                    <a:pt x="5407" y="876300"/>
                  </a:moveTo>
                  <a:lnTo>
                    <a:pt x="659" y="876300"/>
                  </a:lnTo>
                  <a:lnTo>
                    <a:pt x="651" y="880109"/>
                  </a:lnTo>
                  <a:lnTo>
                    <a:pt x="5402" y="880109"/>
                  </a:lnTo>
                  <a:lnTo>
                    <a:pt x="5407" y="876300"/>
                  </a:lnTo>
                  <a:close/>
                </a:path>
                <a:path w="1244600" h="1186179">
                  <a:moveTo>
                    <a:pt x="1243662" y="876300"/>
                  </a:moveTo>
                  <a:lnTo>
                    <a:pt x="1238909" y="876300"/>
                  </a:lnTo>
                  <a:lnTo>
                    <a:pt x="1238901" y="880109"/>
                  </a:lnTo>
                  <a:lnTo>
                    <a:pt x="1243658" y="880109"/>
                  </a:lnTo>
                  <a:lnTo>
                    <a:pt x="1243662" y="876300"/>
                  </a:lnTo>
                  <a:close/>
                </a:path>
                <a:path w="1244600" h="1186179">
                  <a:moveTo>
                    <a:pt x="5402" y="880110"/>
                  </a:moveTo>
                  <a:lnTo>
                    <a:pt x="651" y="880110"/>
                  </a:lnTo>
                  <a:lnTo>
                    <a:pt x="610" y="899159"/>
                  </a:lnTo>
                  <a:lnTo>
                    <a:pt x="5382" y="899159"/>
                  </a:lnTo>
                  <a:lnTo>
                    <a:pt x="5402" y="880110"/>
                  </a:lnTo>
                  <a:close/>
                </a:path>
                <a:path w="1244600" h="1186179">
                  <a:moveTo>
                    <a:pt x="1243658" y="880110"/>
                  </a:moveTo>
                  <a:lnTo>
                    <a:pt x="1238901" y="880110"/>
                  </a:lnTo>
                  <a:lnTo>
                    <a:pt x="1238860" y="899159"/>
                  </a:lnTo>
                  <a:lnTo>
                    <a:pt x="1243637" y="899159"/>
                  </a:lnTo>
                  <a:lnTo>
                    <a:pt x="1243658" y="880110"/>
                  </a:lnTo>
                  <a:close/>
                </a:path>
                <a:path w="1244600" h="1186179">
                  <a:moveTo>
                    <a:pt x="5382" y="899160"/>
                  </a:moveTo>
                  <a:lnTo>
                    <a:pt x="610" y="899160"/>
                  </a:lnTo>
                  <a:lnTo>
                    <a:pt x="605" y="901699"/>
                  </a:lnTo>
                  <a:lnTo>
                    <a:pt x="5379" y="901699"/>
                  </a:lnTo>
                  <a:lnTo>
                    <a:pt x="5382" y="899160"/>
                  </a:lnTo>
                  <a:close/>
                </a:path>
                <a:path w="1244600" h="1186179">
                  <a:moveTo>
                    <a:pt x="1243637" y="899160"/>
                  </a:moveTo>
                  <a:lnTo>
                    <a:pt x="1238860" y="899160"/>
                  </a:lnTo>
                  <a:lnTo>
                    <a:pt x="1238854" y="901699"/>
                  </a:lnTo>
                  <a:lnTo>
                    <a:pt x="1243635" y="901699"/>
                  </a:lnTo>
                  <a:lnTo>
                    <a:pt x="1243637" y="899160"/>
                  </a:lnTo>
                  <a:close/>
                </a:path>
                <a:path w="1244600" h="1186179">
                  <a:moveTo>
                    <a:pt x="5379" y="901700"/>
                  </a:moveTo>
                  <a:lnTo>
                    <a:pt x="605" y="901700"/>
                  </a:lnTo>
                  <a:lnTo>
                    <a:pt x="596" y="905509"/>
                  </a:lnTo>
                  <a:lnTo>
                    <a:pt x="5375" y="905509"/>
                  </a:lnTo>
                  <a:lnTo>
                    <a:pt x="5379" y="901700"/>
                  </a:lnTo>
                  <a:close/>
                </a:path>
                <a:path w="1244600" h="1186179">
                  <a:moveTo>
                    <a:pt x="1243635" y="901700"/>
                  </a:moveTo>
                  <a:lnTo>
                    <a:pt x="1238854" y="901700"/>
                  </a:lnTo>
                  <a:lnTo>
                    <a:pt x="1238846" y="905509"/>
                  </a:lnTo>
                  <a:lnTo>
                    <a:pt x="1243631" y="905509"/>
                  </a:lnTo>
                  <a:lnTo>
                    <a:pt x="1243635" y="901700"/>
                  </a:lnTo>
                  <a:close/>
                </a:path>
                <a:path w="1244600" h="1186179">
                  <a:moveTo>
                    <a:pt x="5375" y="905510"/>
                  </a:moveTo>
                  <a:lnTo>
                    <a:pt x="596" y="905510"/>
                  </a:lnTo>
                  <a:lnTo>
                    <a:pt x="528" y="937259"/>
                  </a:lnTo>
                  <a:lnTo>
                    <a:pt x="5341" y="937259"/>
                  </a:lnTo>
                  <a:lnTo>
                    <a:pt x="5375" y="905510"/>
                  </a:lnTo>
                  <a:close/>
                </a:path>
                <a:path w="1244600" h="1186179">
                  <a:moveTo>
                    <a:pt x="1243631" y="905510"/>
                  </a:moveTo>
                  <a:lnTo>
                    <a:pt x="1238846" y="905510"/>
                  </a:lnTo>
                  <a:lnTo>
                    <a:pt x="1238777" y="937259"/>
                  </a:lnTo>
                  <a:lnTo>
                    <a:pt x="1243597" y="937259"/>
                  </a:lnTo>
                  <a:lnTo>
                    <a:pt x="1243631" y="905510"/>
                  </a:lnTo>
                  <a:close/>
                </a:path>
                <a:path w="1244600" h="1186179">
                  <a:moveTo>
                    <a:pt x="5341" y="937260"/>
                  </a:moveTo>
                  <a:lnTo>
                    <a:pt x="528" y="937260"/>
                  </a:lnTo>
                  <a:lnTo>
                    <a:pt x="441" y="977899"/>
                  </a:lnTo>
                  <a:lnTo>
                    <a:pt x="5297" y="977899"/>
                  </a:lnTo>
                  <a:lnTo>
                    <a:pt x="5341" y="937260"/>
                  </a:lnTo>
                  <a:close/>
                </a:path>
                <a:path w="1244600" h="1186179">
                  <a:moveTo>
                    <a:pt x="1243597" y="937260"/>
                  </a:moveTo>
                  <a:lnTo>
                    <a:pt x="1238777" y="937260"/>
                  </a:lnTo>
                  <a:lnTo>
                    <a:pt x="1238689" y="977899"/>
                  </a:lnTo>
                  <a:lnTo>
                    <a:pt x="1243553" y="977899"/>
                  </a:lnTo>
                  <a:lnTo>
                    <a:pt x="1243597" y="937260"/>
                  </a:lnTo>
                  <a:close/>
                </a:path>
                <a:path w="1244600" h="1186179">
                  <a:moveTo>
                    <a:pt x="5297" y="977900"/>
                  </a:moveTo>
                  <a:lnTo>
                    <a:pt x="441" y="977900"/>
                  </a:lnTo>
                  <a:lnTo>
                    <a:pt x="433" y="981709"/>
                  </a:lnTo>
                  <a:lnTo>
                    <a:pt x="5293" y="981709"/>
                  </a:lnTo>
                  <a:lnTo>
                    <a:pt x="5297" y="977900"/>
                  </a:lnTo>
                  <a:close/>
                </a:path>
                <a:path w="1244600" h="1186179">
                  <a:moveTo>
                    <a:pt x="1243553" y="977900"/>
                  </a:moveTo>
                  <a:lnTo>
                    <a:pt x="1238689" y="977900"/>
                  </a:lnTo>
                  <a:lnTo>
                    <a:pt x="1238681" y="981709"/>
                  </a:lnTo>
                  <a:lnTo>
                    <a:pt x="1243549" y="981709"/>
                  </a:lnTo>
                  <a:lnTo>
                    <a:pt x="1243553" y="977900"/>
                  </a:lnTo>
                  <a:close/>
                </a:path>
                <a:path w="1244600" h="1186179">
                  <a:moveTo>
                    <a:pt x="5293" y="981710"/>
                  </a:moveTo>
                  <a:lnTo>
                    <a:pt x="433" y="981710"/>
                  </a:lnTo>
                  <a:lnTo>
                    <a:pt x="427" y="984249"/>
                  </a:lnTo>
                  <a:lnTo>
                    <a:pt x="5290" y="984249"/>
                  </a:lnTo>
                  <a:lnTo>
                    <a:pt x="5293" y="981710"/>
                  </a:lnTo>
                  <a:close/>
                </a:path>
                <a:path w="1244600" h="1186179">
                  <a:moveTo>
                    <a:pt x="1243549" y="981710"/>
                  </a:moveTo>
                  <a:lnTo>
                    <a:pt x="1238681" y="981710"/>
                  </a:lnTo>
                  <a:lnTo>
                    <a:pt x="1238676" y="984249"/>
                  </a:lnTo>
                  <a:lnTo>
                    <a:pt x="1243546" y="984249"/>
                  </a:lnTo>
                  <a:lnTo>
                    <a:pt x="1243549" y="981710"/>
                  </a:lnTo>
                  <a:close/>
                </a:path>
                <a:path w="1244600" h="1186179">
                  <a:moveTo>
                    <a:pt x="5290" y="984250"/>
                  </a:moveTo>
                  <a:lnTo>
                    <a:pt x="427" y="984250"/>
                  </a:lnTo>
                  <a:lnTo>
                    <a:pt x="419" y="988059"/>
                  </a:lnTo>
                  <a:lnTo>
                    <a:pt x="5286" y="988059"/>
                  </a:lnTo>
                  <a:lnTo>
                    <a:pt x="5290" y="984250"/>
                  </a:lnTo>
                  <a:close/>
                </a:path>
                <a:path w="1244600" h="1186179">
                  <a:moveTo>
                    <a:pt x="1243546" y="984250"/>
                  </a:moveTo>
                  <a:lnTo>
                    <a:pt x="1238676" y="984250"/>
                  </a:lnTo>
                  <a:lnTo>
                    <a:pt x="1238667" y="988059"/>
                  </a:lnTo>
                  <a:lnTo>
                    <a:pt x="1243542" y="988059"/>
                  </a:lnTo>
                  <a:lnTo>
                    <a:pt x="1243546" y="984250"/>
                  </a:lnTo>
                  <a:close/>
                </a:path>
                <a:path w="1244600" h="1186179">
                  <a:moveTo>
                    <a:pt x="5286" y="988060"/>
                  </a:moveTo>
                  <a:lnTo>
                    <a:pt x="419" y="988060"/>
                  </a:lnTo>
                  <a:lnTo>
                    <a:pt x="337" y="1026159"/>
                  </a:lnTo>
                  <a:lnTo>
                    <a:pt x="5244" y="1026159"/>
                  </a:lnTo>
                  <a:lnTo>
                    <a:pt x="5286" y="988060"/>
                  </a:lnTo>
                  <a:close/>
                </a:path>
                <a:path w="1244600" h="1186179">
                  <a:moveTo>
                    <a:pt x="1243542" y="988060"/>
                  </a:moveTo>
                  <a:lnTo>
                    <a:pt x="1238667" y="988060"/>
                  </a:lnTo>
                  <a:lnTo>
                    <a:pt x="1238585" y="1026159"/>
                  </a:lnTo>
                  <a:lnTo>
                    <a:pt x="1243501" y="1026159"/>
                  </a:lnTo>
                  <a:lnTo>
                    <a:pt x="1243542" y="988060"/>
                  </a:lnTo>
                  <a:close/>
                </a:path>
                <a:path w="1244600" h="1186179">
                  <a:moveTo>
                    <a:pt x="5244" y="1026160"/>
                  </a:moveTo>
                  <a:lnTo>
                    <a:pt x="337" y="1026160"/>
                  </a:lnTo>
                  <a:lnTo>
                    <a:pt x="324" y="1032509"/>
                  </a:lnTo>
                  <a:lnTo>
                    <a:pt x="5238" y="1032509"/>
                  </a:lnTo>
                  <a:lnTo>
                    <a:pt x="5244" y="1026160"/>
                  </a:lnTo>
                  <a:close/>
                </a:path>
                <a:path w="1244600" h="1186179">
                  <a:moveTo>
                    <a:pt x="1243501" y="1026160"/>
                  </a:moveTo>
                  <a:lnTo>
                    <a:pt x="1238585" y="1026160"/>
                  </a:lnTo>
                  <a:lnTo>
                    <a:pt x="1238571" y="1032509"/>
                  </a:lnTo>
                  <a:lnTo>
                    <a:pt x="1243494" y="1032509"/>
                  </a:lnTo>
                  <a:lnTo>
                    <a:pt x="1243501" y="1026160"/>
                  </a:lnTo>
                  <a:close/>
                </a:path>
                <a:path w="1244600" h="1186179">
                  <a:moveTo>
                    <a:pt x="5170" y="1094866"/>
                  </a:moveTo>
                  <a:lnTo>
                    <a:pt x="190" y="1094866"/>
                  </a:lnTo>
                  <a:lnTo>
                    <a:pt x="188" y="1096009"/>
                  </a:lnTo>
                  <a:lnTo>
                    <a:pt x="5169" y="1096009"/>
                  </a:lnTo>
                  <a:lnTo>
                    <a:pt x="5170" y="1094866"/>
                  </a:lnTo>
                  <a:close/>
                </a:path>
                <a:path w="1244600" h="1186179">
                  <a:moveTo>
                    <a:pt x="1243427" y="1094866"/>
                  </a:moveTo>
                  <a:lnTo>
                    <a:pt x="1238436" y="1094866"/>
                  </a:lnTo>
                  <a:lnTo>
                    <a:pt x="1238434" y="1096009"/>
                  </a:lnTo>
                  <a:lnTo>
                    <a:pt x="1243426" y="1096009"/>
                  </a:lnTo>
                  <a:lnTo>
                    <a:pt x="1243427" y="1094866"/>
                  </a:lnTo>
                  <a:close/>
                </a:path>
                <a:path w="1244600" h="1186179">
                  <a:moveTo>
                    <a:pt x="5176" y="1089786"/>
                  </a:moveTo>
                  <a:lnTo>
                    <a:pt x="201" y="1089786"/>
                  </a:lnTo>
                  <a:lnTo>
                    <a:pt x="190" y="1094866"/>
                  </a:lnTo>
                  <a:lnTo>
                    <a:pt x="5170" y="1094866"/>
                  </a:lnTo>
                  <a:lnTo>
                    <a:pt x="5176" y="1089786"/>
                  </a:lnTo>
                  <a:close/>
                </a:path>
                <a:path w="1244600" h="1186179">
                  <a:moveTo>
                    <a:pt x="1243433" y="1089786"/>
                  </a:moveTo>
                  <a:lnTo>
                    <a:pt x="1238447" y="1089786"/>
                  </a:lnTo>
                  <a:lnTo>
                    <a:pt x="1238439" y="1093469"/>
                  </a:lnTo>
                  <a:lnTo>
                    <a:pt x="5172" y="1093596"/>
                  </a:lnTo>
                  <a:lnTo>
                    <a:pt x="1238439" y="1093596"/>
                  </a:lnTo>
                  <a:lnTo>
                    <a:pt x="1238437" y="1094740"/>
                  </a:lnTo>
                  <a:lnTo>
                    <a:pt x="1243428" y="1094739"/>
                  </a:lnTo>
                  <a:lnTo>
                    <a:pt x="1243433" y="1089786"/>
                  </a:lnTo>
                  <a:close/>
                </a:path>
                <a:path w="1244600" h="1186179">
                  <a:moveTo>
                    <a:pt x="1238448" y="1089659"/>
                  </a:moveTo>
                  <a:lnTo>
                    <a:pt x="5176" y="1089659"/>
                  </a:lnTo>
                  <a:lnTo>
                    <a:pt x="1238447" y="1089786"/>
                  </a:lnTo>
                  <a:lnTo>
                    <a:pt x="1238448" y="1089659"/>
                  </a:lnTo>
                  <a:close/>
                </a:path>
                <a:path w="1244600" h="1186179">
                  <a:moveTo>
                    <a:pt x="5184" y="1082166"/>
                  </a:moveTo>
                  <a:lnTo>
                    <a:pt x="218" y="1082166"/>
                  </a:lnTo>
                  <a:lnTo>
                    <a:pt x="201" y="1089659"/>
                  </a:lnTo>
                  <a:lnTo>
                    <a:pt x="5176" y="1089659"/>
                  </a:lnTo>
                  <a:lnTo>
                    <a:pt x="5184" y="1082166"/>
                  </a:lnTo>
                  <a:close/>
                </a:path>
                <a:path w="1244600" h="1186179">
                  <a:moveTo>
                    <a:pt x="1243441" y="1082039"/>
                  </a:moveTo>
                  <a:lnTo>
                    <a:pt x="1238464" y="1082040"/>
                  </a:lnTo>
                  <a:lnTo>
                    <a:pt x="1238448" y="1089659"/>
                  </a:lnTo>
                  <a:lnTo>
                    <a:pt x="1243433" y="1089659"/>
                  </a:lnTo>
                  <a:lnTo>
                    <a:pt x="1243441" y="1082039"/>
                  </a:lnTo>
                  <a:close/>
                </a:path>
                <a:path w="1244600" h="1186179">
                  <a:moveTo>
                    <a:pt x="5187" y="1079626"/>
                  </a:moveTo>
                  <a:lnTo>
                    <a:pt x="223" y="1079626"/>
                  </a:lnTo>
                  <a:lnTo>
                    <a:pt x="218" y="1082166"/>
                  </a:lnTo>
                  <a:lnTo>
                    <a:pt x="5184" y="1082166"/>
                  </a:lnTo>
                  <a:lnTo>
                    <a:pt x="5187" y="1079626"/>
                  </a:lnTo>
                  <a:close/>
                </a:path>
                <a:path w="1244600" h="1186179">
                  <a:moveTo>
                    <a:pt x="1243444" y="1079626"/>
                  </a:moveTo>
                  <a:lnTo>
                    <a:pt x="1238469" y="1079626"/>
                  </a:lnTo>
                  <a:lnTo>
                    <a:pt x="1238464" y="1082040"/>
                  </a:lnTo>
                  <a:lnTo>
                    <a:pt x="1243441" y="1082039"/>
                  </a:lnTo>
                  <a:lnTo>
                    <a:pt x="1243444" y="1079626"/>
                  </a:lnTo>
                  <a:close/>
                </a:path>
                <a:path w="1244600" h="1186179">
                  <a:moveTo>
                    <a:pt x="5188" y="1078356"/>
                  </a:moveTo>
                  <a:lnTo>
                    <a:pt x="226" y="1078356"/>
                  </a:lnTo>
                  <a:lnTo>
                    <a:pt x="223" y="1079626"/>
                  </a:lnTo>
                  <a:lnTo>
                    <a:pt x="5187" y="1079626"/>
                  </a:lnTo>
                  <a:lnTo>
                    <a:pt x="5188" y="1078356"/>
                  </a:lnTo>
                  <a:close/>
                </a:path>
                <a:path w="1244600" h="1186179">
                  <a:moveTo>
                    <a:pt x="1238470" y="1079500"/>
                  </a:moveTo>
                  <a:lnTo>
                    <a:pt x="5187" y="1079626"/>
                  </a:lnTo>
                  <a:lnTo>
                    <a:pt x="1238469" y="1079626"/>
                  </a:lnTo>
                  <a:close/>
                </a:path>
                <a:path w="1244600" h="1186179">
                  <a:moveTo>
                    <a:pt x="1243445" y="1078356"/>
                  </a:moveTo>
                  <a:lnTo>
                    <a:pt x="1238472" y="1078356"/>
                  </a:lnTo>
                  <a:lnTo>
                    <a:pt x="1238470" y="1079500"/>
                  </a:lnTo>
                  <a:lnTo>
                    <a:pt x="1243444" y="1079499"/>
                  </a:lnTo>
                  <a:lnTo>
                    <a:pt x="1243445" y="1078356"/>
                  </a:lnTo>
                  <a:close/>
                </a:path>
                <a:path w="1244600" h="1186179">
                  <a:moveTo>
                    <a:pt x="5198" y="1069466"/>
                  </a:moveTo>
                  <a:lnTo>
                    <a:pt x="245" y="1069466"/>
                  </a:lnTo>
                  <a:lnTo>
                    <a:pt x="226" y="1078356"/>
                  </a:lnTo>
                  <a:lnTo>
                    <a:pt x="5188" y="1078356"/>
                  </a:lnTo>
                  <a:lnTo>
                    <a:pt x="5198" y="1069466"/>
                  </a:lnTo>
                  <a:close/>
                </a:path>
                <a:path w="1244600" h="1186179">
                  <a:moveTo>
                    <a:pt x="1238472" y="1078230"/>
                  </a:moveTo>
                  <a:lnTo>
                    <a:pt x="5188" y="1078356"/>
                  </a:lnTo>
                  <a:lnTo>
                    <a:pt x="1238472" y="1078356"/>
                  </a:lnTo>
                  <a:close/>
                </a:path>
                <a:path w="1244600" h="1186179">
                  <a:moveTo>
                    <a:pt x="1243455" y="1069466"/>
                  </a:moveTo>
                  <a:lnTo>
                    <a:pt x="1238491" y="1069466"/>
                  </a:lnTo>
                  <a:lnTo>
                    <a:pt x="1238472" y="1078230"/>
                  </a:lnTo>
                  <a:lnTo>
                    <a:pt x="1243445" y="1078229"/>
                  </a:lnTo>
                  <a:lnTo>
                    <a:pt x="1243455" y="1069466"/>
                  </a:lnTo>
                  <a:close/>
                </a:path>
                <a:path w="1244600" h="1186179">
                  <a:moveTo>
                    <a:pt x="5200" y="1066926"/>
                  </a:moveTo>
                  <a:lnTo>
                    <a:pt x="250" y="1066926"/>
                  </a:lnTo>
                  <a:lnTo>
                    <a:pt x="245" y="1069466"/>
                  </a:lnTo>
                  <a:lnTo>
                    <a:pt x="5198" y="1069466"/>
                  </a:lnTo>
                  <a:lnTo>
                    <a:pt x="5200" y="1066926"/>
                  </a:lnTo>
                  <a:close/>
                </a:path>
                <a:path w="1244600" h="1186179">
                  <a:moveTo>
                    <a:pt x="1243457" y="1066926"/>
                  </a:moveTo>
                  <a:lnTo>
                    <a:pt x="1238497" y="1066926"/>
                  </a:lnTo>
                  <a:lnTo>
                    <a:pt x="1238491" y="1069339"/>
                  </a:lnTo>
                  <a:lnTo>
                    <a:pt x="621189" y="1069403"/>
                  </a:lnTo>
                  <a:lnTo>
                    <a:pt x="1243455" y="1069339"/>
                  </a:lnTo>
                  <a:lnTo>
                    <a:pt x="1243457" y="1066926"/>
                  </a:lnTo>
                  <a:close/>
                </a:path>
                <a:path w="1244600" h="1186179">
                  <a:moveTo>
                    <a:pt x="5202" y="1065656"/>
                  </a:moveTo>
                  <a:lnTo>
                    <a:pt x="253" y="1065656"/>
                  </a:lnTo>
                  <a:lnTo>
                    <a:pt x="250" y="1066926"/>
                  </a:lnTo>
                  <a:lnTo>
                    <a:pt x="5200" y="1066926"/>
                  </a:lnTo>
                  <a:lnTo>
                    <a:pt x="5202" y="1065656"/>
                  </a:lnTo>
                  <a:close/>
                </a:path>
                <a:path w="1244600" h="1186179">
                  <a:moveTo>
                    <a:pt x="1238497" y="1066800"/>
                  </a:moveTo>
                  <a:lnTo>
                    <a:pt x="5200" y="1066926"/>
                  </a:lnTo>
                  <a:lnTo>
                    <a:pt x="1238497" y="1066926"/>
                  </a:lnTo>
                  <a:close/>
                </a:path>
                <a:path w="1244600" h="1186179">
                  <a:moveTo>
                    <a:pt x="1243459" y="1065656"/>
                  </a:moveTo>
                  <a:lnTo>
                    <a:pt x="1238500" y="1065656"/>
                  </a:lnTo>
                  <a:lnTo>
                    <a:pt x="1238497" y="1066800"/>
                  </a:lnTo>
                  <a:lnTo>
                    <a:pt x="1243458" y="1066799"/>
                  </a:lnTo>
                  <a:lnTo>
                    <a:pt x="1243459" y="1065656"/>
                  </a:lnTo>
                  <a:close/>
                </a:path>
                <a:path w="1244600" h="1186179">
                  <a:moveTo>
                    <a:pt x="5213" y="1055496"/>
                  </a:moveTo>
                  <a:lnTo>
                    <a:pt x="275" y="1055496"/>
                  </a:lnTo>
                  <a:lnTo>
                    <a:pt x="253" y="1065656"/>
                  </a:lnTo>
                  <a:lnTo>
                    <a:pt x="5202" y="1065656"/>
                  </a:lnTo>
                  <a:lnTo>
                    <a:pt x="5213" y="1055496"/>
                  </a:lnTo>
                  <a:close/>
                </a:path>
                <a:path w="1244600" h="1186179">
                  <a:moveTo>
                    <a:pt x="1238500" y="1065530"/>
                  </a:moveTo>
                  <a:lnTo>
                    <a:pt x="5202" y="1065656"/>
                  </a:lnTo>
                  <a:lnTo>
                    <a:pt x="1238500" y="1065656"/>
                  </a:lnTo>
                  <a:close/>
                </a:path>
                <a:path w="1244600" h="1186179">
                  <a:moveTo>
                    <a:pt x="1243470" y="1055496"/>
                  </a:moveTo>
                  <a:lnTo>
                    <a:pt x="1238522" y="1055496"/>
                  </a:lnTo>
                  <a:lnTo>
                    <a:pt x="1238505" y="1062989"/>
                  </a:lnTo>
                  <a:lnTo>
                    <a:pt x="5205" y="1063116"/>
                  </a:lnTo>
                  <a:lnTo>
                    <a:pt x="1238505" y="1063116"/>
                  </a:lnTo>
                  <a:lnTo>
                    <a:pt x="1238500" y="1065530"/>
                  </a:lnTo>
                  <a:lnTo>
                    <a:pt x="1243459" y="1065529"/>
                  </a:lnTo>
                  <a:lnTo>
                    <a:pt x="1243470" y="1055496"/>
                  </a:lnTo>
                  <a:close/>
                </a:path>
                <a:path w="1244600" h="1186179">
                  <a:moveTo>
                    <a:pt x="1238508" y="1061719"/>
                  </a:moveTo>
                  <a:lnTo>
                    <a:pt x="5206" y="1061846"/>
                  </a:lnTo>
                  <a:lnTo>
                    <a:pt x="1238508" y="1061846"/>
                  </a:lnTo>
                  <a:lnTo>
                    <a:pt x="1238508" y="1061719"/>
                  </a:lnTo>
                  <a:close/>
                </a:path>
                <a:path w="1244600" h="1186179">
                  <a:moveTo>
                    <a:pt x="5216" y="1052956"/>
                  </a:moveTo>
                  <a:lnTo>
                    <a:pt x="280" y="1052956"/>
                  </a:lnTo>
                  <a:lnTo>
                    <a:pt x="275" y="1055496"/>
                  </a:lnTo>
                  <a:lnTo>
                    <a:pt x="5213" y="1055496"/>
                  </a:lnTo>
                  <a:lnTo>
                    <a:pt x="5216" y="1052956"/>
                  </a:lnTo>
                  <a:close/>
                </a:path>
                <a:path w="1244600" h="1186179">
                  <a:moveTo>
                    <a:pt x="1238522" y="1055370"/>
                  </a:moveTo>
                  <a:lnTo>
                    <a:pt x="5213" y="1055496"/>
                  </a:lnTo>
                  <a:lnTo>
                    <a:pt x="1238522" y="1055496"/>
                  </a:lnTo>
                  <a:close/>
                </a:path>
                <a:path w="1244600" h="1186179">
                  <a:moveTo>
                    <a:pt x="1243473" y="1052956"/>
                  </a:moveTo>
                  <a:lnTo>
                    <a:pt x="1238527" y="1052956"/>
                  </a:lnTo>
                  <a:lnTo>
                    <a:pt x="1238522" y="1055370"/>
                  </a:lnTo>
                  <a:lnTo>
                    <a:pt x="1243470" y="1055369"/>
                  </a:lnTo>
                  <a:lnTo>
                    <a:pt x="1243473" y="1052956"/>
                  </a:lnTo>
                  <a:close/>
                </a:path>
                <a:path w="1244600" h="1186179">
                  <a:moveTo>
                    <a:pt x="5218" y="1050416"/>
                  </a:moveTo>
                  <a:lnTo>
                    <a:pt x="286" y="1050416"/>
                  </a:lnTo>
                  <a:lnTo>
                    <a:pt x="280" y="1052956"/>
                  </a:lnTo>
                  <a:lnTo>
                    <a:pt x="5216" y="1052956"/>
                  </a:lnTo>
                  <a:lnTo>
                    <a:pt x="5218" y="1050416"/>
                  </a:lnTo>
                  <a:close/>
                </a:path>
                <a:path w="1244600" h="1186179">
                  <a:moveTo>
                    <a:pt x="1243475" y="1050416"/>
                  </a:moveTo>
                  <a:lnTo>
                    <a:pt x="1238533" y="1050416"/>
                  </a:lnTo>
                  <a:lnTo>
                    <a:pt x="1238527" y="1052829"/>
                  </a:lnTo>
                  <a:lnTo>
                    <a:pt x="621243" y="1052893"/>
                  </a:lnTo>
                  <a:lnTo>
                    <a:pt x="1243473" y="1052829"/>
                  </a:lnTo>
                  <a:lnTo>
                    <a:pt x="1243475" y="1050416"/>
                  </a:lnTo>
                  <a:close/>
                </a:path>
                <a:path w="1244600" h="1186179">
                  <a:moveTo>
                    <a:pt x="5231" y="1038986"/>
                  </a:moveTo>
                  <a:lnTo>
                    <a:pt x="310" y="1038986"/>
                  </a:lnTo>
                  <a:lnTo>
                    <a:pt x="286" y="1050416"/>
                  </a:lnTo>
                  <a:lnTo>
                    <a:pt x="5218" y="1050416"/>
                  </a:lnTo>
                  <a:lnTo>
                    <a:pt x="5231" y="1038986"/>
                  </a:lnTo>
                  <a:close/>
                </a:path>
                <a:path w="1244600" h="1186179">
                  <a:moveTo>
                    <a:pt x="1238533" y="1050290"/>
                  </a:moveTo>
                  <a:lnTo>
                    <a:pt x="5218" y="1050416"/>
                  </a:lnTo>
                  <a:lnTo>
                    <a:pt x="1238533" y="1050416"/>
                  </a:lnTo>
                  <a:close/>
                </a:path>
                <a:path w="1244600" h="1186179">
                  <a:moveTo>
                    <a:pt x="1243488" y="1038986"/>
                  </a:moveTo>
                  <a:lnTo>
                    <a:pt x="1238557" y="1038986"/>
                  </a:lnTo>
                  <a:lnTo>
                    <a:pt x="1238555" y="1040129"/>
                  </a:lnTo>
                  <a:lnTo>
                    <a:pt x="5229" y="1040256"/>
                  </a:lnTo>
                  <a:lnTo>
                    <a:pt x="1238555" y="1040256"/>
                  </a:lnTo>
                  <a:lnTo>
                    <a:pt x="1238541" y="1046479"/>
                  </a:lnTo>
                  <a:lnTo>
                    <a:pt x="5222" y="1046606"/>
                  </a:lnTo>
                  <a:lnTo>
                    <a:pt x="1238541" y="1046606"/>
                  </a:lnTo>
                  <a:lnTo>
                    <a:pt x="1238533" y="1050290"/>
                  </a:lnTo>
                  <a:lnTo>
                    <a:pt x="1243475" y="1050289"/>
                  </a:lnTo>
                  <a:lnTo>
                    <a:pt x="1243488" y="1038986"/>
                  </a:lnTo>
                  <a:close/>
                </a:path>
                <a:path w="1244600" h="1186179">
                  <a:moveTo>
                    <a:pt x="1238557" y="1038859"/>
                  </a:moveTo>
                  <a:lnTo>
                    <a:pt x="5231" y="1038986"/>
                  </a:lnTo>
                  <a:lnTo>
                    <a:pt x="1238557" y="1038986"/>
                  </a:lnTo>
                  <a:lnTo>
                    <a:pt x="1238557" y="1038859"/>
                  </a:lnTo>
                  <a:close/>
                </a:path>
                <a:path w="1244600" h="1186179">
                  <a:moveTo>
                    <a:pt x="5238" y="1032636"/>
                  </a:moveTo>
                  <a:lnTo>
                    <a:pt x="324" y="1032636"/>
                  </a:lnTo>
                  <a:lnTo>
                    <a:pt x="310" y="1038859"/>
                  </a:lnTo>
                  <a:lnTo>
                    <a:pt x="5231" y="1038859"/>
                  </a:lnTo>
                  <a:lnTo>
                    <a:pt x="5238" y="1032636"/>
                  </a:lnTo>
                  <a:close/>
                </a:path>
                <a:path w="1244600" h="1186179">
                  <a:moveTo>
                    <a:pt x="1243494" y="1032636"/>
                  </a:moveTo>
                  <a:lnTo>
                    <a:pt x="1238571" y="1032636"/>
                  </a:lnTo>
                  <a:lnTo>
                    <a:pt x="1238557" y="1038859"/>
                  </a:lnTo>
                  <a:lnTo>
                    <a:pt x="1243488" y="1038859"/>
                  </a:lnTo>
                  <a:lnTo>
                    <a:pt x="1243494" y="1032636"/>
                  </a:lnTo>
                  <a:close/>
                </a:path>
                <a:path w="1244600" h="1186179">
                  <a:moveTo>
                    <a:pt x="5169" y="1096010"/>
                  </a:moveTo>
                  <a:lnTo>
                    <a:pt x="188" y="1096010"/>
                  </a:lnTo>
                  <a:lnTo>
                    <a:pt x="182" y="1098549"/>
                  </a:lnTo>
                  <a:lnTo>
                    <a:pt x="5166" y="1098549"/>
                  </a:lnTo>
                  <a:lnTo>
                    <a:pt x="5169" y="1096010"/>
                  </a:lnTo>
                  <a:close/>
                </a:path>
                <a:path w="1244600" h="1186179">
                  <a:moveTo>
                    <a:pt x="1243426" y="1096010"/>
                  </a:moveTo>
                  <a:lnTo>
                    <a:pt x="1238434" y="1096010"/>
                  </a:lnTo>
                  <a:lnTo>
                    <a:pt x="1238428" y="1098549"/>
                  </a:lnTo>
                  <a:lnTo>
                    <a:pt x="1243424" y="1098549"/>
                  </a:lnTo>
                  <a:lnTo>
                    <a:pt x="1243426" y="1096010"/>
                  </a:lnTo>
                  <a:close/>
                </a:path>
                <a:path w="1244600" h="1186179">
                  <a:moveTo>
                    <a:pt x="5166" y="1098550"/>
                  </a:moveTo>
                  <a:lnTo>
                    <a:pt x="182" y="1098550"/>
                  </a:lnTo>
                  <a:lnTo>
                    <a:pt x="174" y="1102359"/>
                  </a:lnTo>
                  <a:lnTo>
                    <a:pt x="5162" y="1102359"/>
                  </a:lnTo>
                  <a:lnTo>
                    <a:pt x="5166" y="1098550"/>
                  </a:lnTo>
                  <a:close/>
                </a:path>
                <a:path w="1244600" h="1186179">
                  <a:moveTo>
                    <a:pt x="1243424" y="1098550"/>
                  </a:moveTo>
                  <a:lnTo>
                    <a:pt x="1238428" y="1098550"/>
                  </a:lnTo>
                  <a:lnTo>
                    <a:pt x="1238420" y="1102359"/>
                  </a:lnTo>
                  <a:lnTo>
                    <a:pt x="1243419" y="1102359"/>
                  </a:lnTo>
                  <a:lnTo>
                    <a:pt x="1243424" y="1098550"/>
                  </a:lnTo>
                  <a:close/>
                </a:path>
                <a:path w="1244600" h="1186179">
                  <a:moveTo>
                    <a:pt x="5162" y="1102360"/>
                  </a:moveTo>
                  <a:lnTo>
                    <a:pt x="174" y="1102360"/>
                  </a:lnTo>
                  <a:lnTo>
                    <a:pt x="160" y="1108709"/>
                  </a:lnTo>
                  <a:lnTo>
                    <a:pt x="5155" y="1108709"/>
                  </a:lnTo>
                  <a:lnTo>
                    <a:pt x="5162" y="1102360"/>
                  </a:lnTo>
                  <a:close/>
                </a:path>
                <a:path w="1244600" h="1186179">
                  <a:moveTo>
                    <a:pt x="1243419" y="1102360"/>
                  </a:moveTo>
                  <a:lnTo>
                    <a:pt x="1238420" y="1102360"/>
                  </a:lnTo>
                  <a:lnTo>
                    <a:pt x="1238406" y="1108709"/>
                  </a:lnTo>
                  <a:lnTo>
                    <a:pt x="1243413" y="1108709"/>
                  </a:lnTo>
                  <a:lnTo>
                    <a:pt x="1243419" y="1102360"/>
                  </a:lnTo>
                  <a:close/>
                </a:path>
                <a:path w="1244600" h="1186179">
                  <a:moveTo>
                    <a:pt x="5155" y="1108710"/>
                  </a:moveTo>
                  <a:lnTo>
                    <a:pt x="160" y="1108710"/>
                  </a:lnTo>
                  <a:lnTo>
                    <a:pt x="147" y="1115059"/>
                  </a:lnTo>
                  <a:lnTo>
                    <a:pt x="5148" y="1115059"/>
                  </a:lnTo>
                  <a:lnTo>
                    <a:pt x="5155" y="1108710"/>
                  </a:lnTo>
                  <a:close/>
                </a:path>
                <a:path w="1244600" h="1186179">
                  <a:moveTo>
                    <a:pt x="1243413" y="1108710"/>
                  </a:moveTo>
                  <a:lnTo>
                    <a:pt x="1238406" y="1108710"/>
                  </a:lnTo>
                  <a:lnTo>
                    <a:pt x="1238392" y="1115059"/>
                  </a:lnTo>
                  <a:lnTo>
                    <a:pt x="1243406" y="1115059"/>
                  </a:lnTo>
                  <a:lnTo>
                    <a:pt x="1243413" y="1108710"/>
                  </a:lnTo>
                  <a:close/>
                </a:path>
                <a:path w="1244600" h="1186179">
                  <a:moveTo>
                    <a:pt x="5148" y="1115060"/>
                  </a:moveTo>
                  <a:lnTo>
                    <a:pt x="147" y="1115060"/>
                  </a:lnTo>
                  <a:lnTo>
                    <a:pt x="133" y="1121409"/>
                  </a:lnTo>
                  <a:lnTo>
                    <a:pt x="5141" y="1121409"/>
                  </a:lnTo>
                  <a:lnTo>
                    <a:pt x="5148" y="1115060"/>
                  </a:lnTo>
                  <a:close/>
                </a:path>
                <a:path w="1244600" h="1186179">
                  <a:moveTo>
                    <a:pt x="1243406" y="1115060"/>
                  </a:moveTo>
                  <a:lnTo>
                    <a:pt x="1238392" y="1115060"/>
                  </a:lnTo>
                  <a:lnTo>
                    <a:pt x="1238379" y="1121409"/>
                  </a:lnTo>
                  <a:lnTo>
                    <a:pt x="1243399" y="1121409"/>
                  </a:lnTo>
                  <a:lnTo>
                    <a:pt x="1243406" y="1115060"/>
                  </a:lnTo>
                  <a:close/>
                </a:path>
                <a:path w="1244600" h="1186179">
                  <a:moveTo>
                    <a:pt x="5141" y="1121410"/>
                  </a:moveTo>
                  <a:lnTo>
                    <a:pt x="133" y="1121410"/>
                  </a:lnTo>
                  <a:lnTo>
                    <a:pt x="128" y="1123949"/>
                  </a:lnTo>
                  <a:lnTo>
                    <a:pt x="5139" y="1123949"/>
                  </a:lnTo>
                  <a:lnTo>
                    <a:pt x="5141" y="1121410"/>
                  </a:lnTo>
                  <a:close/>
                </a:path>
                <a:path w="1244600" h="1186179">
                  <a:moveTo>
                    <a:pt x="1243399" y="1121410"/>
                  </a:moveTo>
                  <a:lnTo>
                    <a:pt x="1238379" y="1121410"/>
                  </a:lnTo>
                  <a:lnTo>
                    <a:pt x="1238373" y="1123949"/>
                  </a:lnTo>
                  <a:lnTo>
                    <a:pt x="1243396" y="1123949"/>
                  </a:lnTo>
                  <a:lnTo>
                    <a:pt x="1243399" y="1121410"/>
                  </a:lnTo>
                  <a:close/>
                </a:path>
                <a:path w="1244600" h="1186179">
                  <a:moveTo>
                    <a:pt x="5139" y="1123950"/>
                  </a:moveTo>
                  <a:lnTo>
                    <a:pt x="128" y="1123950"/>
                  </a:lnTo>
                  <a:lnTo>
                    <a:pt x="114" y="1130299"/>
                  </a:lnTo>
                  <a:lnTo>
                    <a:pt x="5132" y="1130299"/>
                  </a:lnTo>
                  <a:lnTo>
                    <a:pt x="5139" y="1123950"/>
                  </a:lnTo>
                  <a:close/>
                </a:path>
                <a:path w="1244600" h="1186179">
                  <a:moveTo>
                    <a:pt x="1243396" y="1123950"/>
                  </a:moveTo>
                  <a:lnTo>
                    <a:pt x="1238373" y="1123950"/>
                  </a:lnTo>
                  <a:lnTo>
                    <a:pt x="1238359" y="1130299"/>
                  </a:lnTo>
                  <a:lnTo>
                    <a:pt x="1243389" y="1130299"/>
                  </a:lnTo>
                  <a:lnTo>
                    <a:pt x="1243396" y="1123950"/>
                  </a:lnTo>
                  <a:close/>
                </a:path>
                <a:path w="1244600" h="1186179">
                  <a:moveTo>
                    <a:pt x="5132" y="1130300"/>
                  </a:moveTo>
                  <a:lnTo>
                    <a:pt x="114" y="1130300"/>
                  </a:lnTo>
                  <a:lnTo>
                    <a:pt x="106" y="1134109"/>
                  </a:lnTo>
                  <a:lnTo>
                    <a:pt x="5128" y="1134109"/>
                  </a:lnTo>
                  <a:lnTo>
                    <a:pt x="5132" y="1130300"/>
                  </a:lnTo>
                  <a:close/>
                </a:path>
                <a:path w="1244600" h="1186179">
                  <a:moveTo>
                    <a:pt x="1243389" y="1130300"/>
                  </a:moveTo>
                  <a:lnTo>
                    <a:pt x="1238359" y="1130300"/>
                  </a:lnTo>
                  <a:lnTo>
                    <a:pt x="1238351" y="1134109"/>
                  </a:lnTo>
                  <a:lnTo>
                    <a:pt x="1243385" y="1134109"/>
                  </a:lnTo>
                  <a:lnTo>
                    <a:pt x="1243389" y="1130300"/>
                  </a:lnTo>
                  <a:close/>
                </a:path>
                <a:path w="1244600" h="1186179">
                  <a:moveTo>
                    <a:pt x="5128" y="1134110"/>
                  </a:moveTo>
                  <a:lnTo>
                    <a:pt x="106" y="1134110"/>
                  </a:lnTo>
                  <a:lnTo>
                    <a:pt x="100" y="1136649"/>
                  </a:lnTo>
                  <a:lnTo>
                    <a:pt x="5125" y="1136649"/>
                  </a:lnTo>
                  <a:lnTo>
                    <a:pt x="5128" y="1134110"/>
                  </a:lnTo>
                  <a:close/>
                </a:path>
                <a:path w="1244600" h="1186179">
                  <a:moveTo>
                    <a:pt x="1243385" y="1134110"/>
                  </a:moveTo>
                  <a:lnTo>
                    <a:pt x="1238351" y="1134110"/>
                  </a:lnTo>
                  <a:lnTo>
                    <a:pt x="1238346" y="1136649"/>
                  </a:lnTo>
                  <a:lnTo>
                    <a:pt x="1243383" y="1136649"/>
                  </a:lnTo>
                  <a:lnTo>
                    <a:pt x="1243385" y="1134110"/>
                  </a:lnTo>
                  <a:close/>
                </a:path>
                <a:path w="1244600" h="1186179">
                  <a:moveTo>
                    <a:pt x="5125" y="1136650"/>
                  </a:moveTo>
                  <a:lnTo>
                    <a:pt x="100" y="1136650"/>
                  </a:lnTo>
                  <a:lnTo>
                    <a:pt x="92" y="1140459"/>
                  </a:lnTo>
                  <a:lnTo>
                    <a:pt x="5121" y="1140459"/>
                  </a:lnTo>
                  <a:lnTo>
                    <a:pt x="5125" y="1136650"/>
                  </a:lnTo>
                  <a:close/>
                </a:path>
                <a:path w="1244600" h="1186179">
                  <a:moveTo>
                    <a:pt x="1243383" y="1136650"/>
                  </a:moveTo>
                  <a:lnTo>
                    <a:pt x="1238346" y="1136650"/>
                  </a:lnTo>
                  <a:lnTo>
                    <a:pt x="1238337" y="1140459"/>
                  </a:lnTo>
                  <a:lnTo>
                    <a:pt x="1243379" y="1140459"/>
                  </a:lnTo>
                  <a:lnTo>
                    <a:pt x="1243383" y="1136650"/>
                  </a:lnTo>
                  <a:close/>
                </a:path>
                <a:path w="1244600" h="1186179">
                  <a:moveTo>
                    <a:pt x="5121" y="1140460"/>
                  </a:moveTo>
                  <a:lnTo>
                    <a:pt x="92" y="1140460"/>
                  </a:lnTo>
                  <a:lnTo>
                    <a:pt x="79" y="1146809"/>
                  </a:lnTo>
                  <a:lnTo>
                    <a:pt x="5114" y="1146809"/>
                  </a:lnTo>
                  <a:lnTo>
                    <a:pt x="5121" y="1140460"/>
                  </a:lnTo>
                  <a:close/>
                </a:path>
                <a:path w="1244600" h="1186179">
                  <a:moveTo>
                    <a:pt x="1243379" y="1140460"/>
                  </a:moveTo>
                  <a:lnTo>
                    <a:pt x="1238337" y="1140460"/>
                  </a:lnTo>
                  <a:lnTo>
                    <a:pt x="1238324" y="1146809"/>
                  </a:lnTo>
                  <a:lnTo>
                    <a:pt x="1243372" y="1146809"/>
                  </a:lnTo>
                  <a:lnTo>
                    <a:pt x="1243379" y="1140460"/>
                  </a:lnTo>
                  <a:close/>
                </a:path>
                <a:path w="1244600" h="1186179">
                  <a:moveTo>
                    <a:pt x="5114" y="1146810"/>
                  </a:moveTo>
                  <a:lnTo>
                    <a:pt x="79" y="1146810"/>
                  </a:lnTo>
                  <a:lnTo>
                    <a:pt x="65" y="1153159"/>
                  </a:lnTo>
                  <a:lnTo>
                    <a:pt x="5107" y="1153159"/>
                  </a:lnTo>
                  <a:lnTo>
                    <a:pt x="5114" y="1146810"/>
                  </a:lnTo>
                  <a:close/>
                </a:path>
                <a:path w="1244600" h="1186179">
                  <a:moveTo>
                    <a:pt x="1243372" y="1146810"/>
                  </a:moveTo>
                  <a:lnTo>
                    <a:pt x="1238324" y="1146810"/>
                  </a:lnTo>
                  <a:lnTo>
                    <a:pt x="1238310" y="1153159"/>
                  </a:lnTo>
                  <a:lnTo>
                    <a:pt x="1243365" y="1153159"/>
                  </a:lnTo>
                  <a:lnTo>
                    <a:pt x="1243372" y="1146810"/>
                  </a:lnTo>
                  <a:close/>
                </a:path>
                <a:path w="1244600" h="1186179">
                  <a:moveTo>
                    <a:pt x="5107" y="1153160"/>
                  </a:moveTo>
                  <a:lnTo>
                    <a:pt x="65" y="1153160"/>
                  </a:lnTo>
                  <a:lnTo>
                    <a:pt x="46" y="1162049"/>
                  </a:lnTo>
                  <a:lnTo>
                    <a:pt x="5097" y="1162049"/>
                  </a:lnTo>
                  <a:lnTo>
                    <a:pt x="5107" y="1153160"/>
                  </a:lnTo>
                  <a:close/>
                </a:path>
                <a:path w="1244600" h="1186179">
                  <a:moveTo>
                    <a:pt x="1243365" y="1153160"/>
                  </a:moveTo>
                  <a:lnTo>
                    <a:pt x="1238310" y="1153160"/>
                  </a:lnTo>
                  <a:lnTo>
                    <a:pt x="1238291" y="1162049"/>
                  </a:lnTo>
                  <a:lnTo>
                    <a:pt x="1243355" y="1162049"/>
                  </a:lnTo>
                  <a:lnTo>
                    <a:pt x="1243365" y="1153160"/>
                  </a:lnTo>
                  <a:close/>
                </a:path>
                <a:path w="1244600" h="1186179">
                  <a:moveTo>
                    <a:pt x="5097" y="1162050"/>
                  </a:moveTo>
                  <a:lnTo>
                    <a:pt x="46" y="1162050"/>
                  </a:lnTo>
                  <a:lnTo>
                    <a:pt x="5" y="1181099"/>
                  </a:lnTo>
                  <a:lnTo>
                    <a:pt x="1238249" y="1181099"/>
                  </a:lnTo>
                  <a:lnTo>
                    <a:pt x="5080" y="1178560"/>
                  </a:lnTo>
                  <a:lnTo>
                    <a:pt x="5097" y="1162050"/>
                  </a:lnTo>
                  <a:close/>
                </a:path>
                <a:path w="1244600" h="1186179">
                  <a:moveTo>
                    <a:pt x="1243355" y="1162050"/>
                  </a:moveTo>
                  <a:lnTo>
                    <a:pt x="1238291" y="1162050"/>
                  </a:lnTo>
                  <a:lnTo>
                    <a:pt x="1238249" y="1181099"/>
                  </a:lnTo>
                  <a:lnTo>
                    <a:pt x="1243335" y="1181099"/>
                  </a:lnTo>
                  <a:lnTo>
                    <a:pt x="1243355" y="1162050"/>
                  </a:lnTo>
                  <a:close/>
                </a:path>
                <a:path w="1244600" h="1186179">
                  <a:moveTo>
                    <a:pt x="1243335" y="1181100"/>
                  </a:moveTo>
                  <a:lnTo>
                    <a:pt x="5" y="1181100"/>
                  </a:lnTo>
                  <a:lnTo>
                    <a:pt x="0" y="1183640"/>
                  </a:lnTo>
                  <a:lnTo>
                    <a:pt x="621664" y="1184909"/>
                  </a:lnTo>
                  <a:lnTo>
                    <a:pt x="1243331" y="1184909"/>
                  </a:lnTo>
                  <a:lnTo>
                    <a:pt x="1243335" y="1181100"/>
                  </a:lnTo>
                  <a:close/>
                </a:path>
                <a:path w="1244600" h="1186179">
                  <a:moveTo>
                    <a:pt x="1243331" y="1184910"/>
                  </a:moveTo>
                  <a:lnTo>
                    <a:pt x="621665" y="1184910"/>
                  </a:lnTo>
                  <a:lnTo>
                    <a:pt x="1243330" y="1186180"/>
                  </a:lnTo>
                  <a:lnTo>
                    <a:pt x="1243331" y="1184910"/>
                  </a:lnTo>
                  <a:close/>
                </a:path>
              </a:pathLst>
            </a:custGeom>
            <a:solidFill>
              <a:srgbClr val="1B5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5546090" y="4631690"/>
              <a:ext cx="1235710" cy="1176020"/>
            </a:xfrm>
            <a:custGeom>
              <a:avLst/>
              <a:gdLst/>
              <a:ahLst/>
              <a:cxnLst/>
              <a:rect l="l" t="t" r="r" b="b"/>
              <a:pathLst>
                <a:path w="1235709" h="1176020">
                  <a:moveTo>
                    <a:pt x="1270" y="0"/>
                  </a:moveTo>
                  <a:lnTo>
                    <a:pt x="1263" y="6349"/>
                  </a:lnTo>
                  <a:lnTo>
                    <a:pt x="6344" y="6349"/>
                  </a:lnTo>
                  <a:lnTo>
                    <a:pt x="6350" y="3809"/>
                  </a:lnTo>
                  <a:lnTo>
                    <a:pt x="1235707" y="3809"/>
                  </a:lnTo>
                  <a:lnTo>
                    <a:pt x="1235710" y="2539"/>
                  </a:lnTo>
                  <a:lnTo>
                    <a:pt x="1270" y="0"/>
                  </a:lnTo>
                  <a:close/>
                </a:path>
                <a:path w="1235709" h="1176020">
                  <a:moveTo>
                    <a:pt x="1235707" y="3809"/>
                  </a:moveTo>
                  <a:lnTo>
                    <a:pt x="6350" y="3809"/>
                  </a:lnTo>
                  <a:lnTo>
                    <a:pt x="1230630" y="6349"/>
                  </a:lnTo>
                  <a:lnTo>
                    <a:pt x="1235701" y="6349"/>
                  </a:lnTo>
                  <a:lnTo>
                    <a:pt x="1235707" y="3809"/>
                  </a:lnTo>
                  <a:close/>
                </a:path>
                <a:path w="1235709" h="1176020">
                  <a:moveTo>
                    <a:pt x="6344" y="6349"/>
                  </a:moveTo>
                  <a:lnTo>
                    <a:pt x="1263" y="6349"/>
                  </a:lnTo>
                  <a:lnTo>
                    <a:pt x="1256" y="12699"/>
                  </a:lnTo>
                  <a:lnTo>
                    <a:pt x="6330" y="12699"/>
                  </a:lnTo>
                  <a:lnTo>
                    <a:pt x="6344" y="6349"/>
                  </a:lnTo>
                  <a:close/>
                </a:path>
                <a:path w="1235709" h="1176020">
                  <a:moveTo>
                    <a:pt x="1235701" y="6349"/>
                  </a:moveTo>
                  <a:lnTo>
                    <a:pt x="1230630" y="6349"/>
                  </a:lnTo>
                  <a:lnTo>
                    <a:pt x="1230623" y="12699"/>
                  </a:lnTo>
                  <a:lnTo>
                    <a:pt x="1235688" y="12699"/>
                  </a:lnTo>
                  <a:lnTo>
                    <a:pt x="1235701" y="6349"/>
                  </a:lnTo>
                  <a:close/>
                </a:path>
                <a:path w="1235709" h="1176020">
                  <a:moveTo>
                    <a:pt x="6330" y="12699"/>
                  </a:moveTo>
                  <a:lnTo>
                    <a:pt x="1256" y="12699"/>
                  </a:lnTo>
                  <a:lnTo>
                    <a:pt x="1249" y="19049"/>
                  </a:lnTo>
                  <a:lnTo>
                    <a:pt x="6316" y="19049"/>
                  </a:lnTo>
                  <a:lnTo>
                    <a:pt x="6330" y="12699"/>
                  </a:lnTo>
                  <a:close/>
                </a:path>
                <a:path w="1235709" h="1176020">
                  <a:moveTo>
                    <a:pt x="1235688" y="12699"/>
                  </a:moveTo>
                  <a:lnTo>
                    <a:pt x="1230623" y="12699"/>
                  </a:lnTo>
                  <a:lnTo>
                    <a:pt x="1230616" y="19049"/>
                  </a:lnTo>
                  <a:lnTo>
                    <a:pt x="1235674" y="19049"/>
                  </a:lnTo>
                  <a:lnTo>
                    <a:pt x="1235688" y="12699"/>
                  </a:lnTo>
                  <a:close/>
                </a:path>
                <a:path w="1235709" h="1176020">
                  <a:moveTo>
                    <a:pt x="6316" y="19049"/>
                  </a:moveTo>
                  <a:lnTo>
                    <a:pt x="1249" y="19049"/>
                  </a:lnTo>
                  <a:lnTo>
                    <a:pt x="1228" y="38099"/>
                  </a:lnTo>
                  <a:lnTo>
                    <a:pt x="6275" y="38099"/>
                  </a:lnTo>
                  <a:lnTo>
                    <a:pt x="6316" y="19049"/>
                  </a:lnTo>
                  <a:close/>
                </a:path>
                <a:path w="1235709" h="1176020">
                  <a:moveTo>
                    <a:pt x="1235674" y="19049"/>
                  </a:moveTo>
                  <a:lnTo>
                    <a:pt x="1230616" y="19049"/>
                  </a:lnTo>
                  <a:lnTo>
                    <a:pt x="1230595" y="38099"/>
                  </a:lnTo>
                  <a:lnTo>
                    <a:pt x="1235633" y="38099"/>
                  </a:lnTo>
                  <a:lnTo>
                    <a:pt x="1235674" y="19049"/>
                  </a:lnTo>
                  <a:close/>
                </a:path>
                <a:path w="1235709" h="1176020">
                  <a:moveTo>
                    <a:pt x="6275" y="38100"/>
                  </a:moveTo>
                  <a:lnTo>
                    <a:pt x="1228" y="38100"/>
                  </a:lnTo>
                  <a:lnTo>
                    <a:pt x="1221" y="44449"/>
                  </a:lnTo>
                  <a:lnTo>
                    <a:pt x="6261" y="44449"/>
                  </a:lnTo>
                  <a:lnTo>
                    <a:pt x="6275" y="38100"/>
                  </a:lnTo>
                  <a:close/>
                </a:path>
                <a:path w="1235709" h="1176020">
                  <a:moveTo>
                    <a:pt x="1235633" y="38100"/>
                  </a:moveTo>
                  <a:lnTo>
                    <a:pt x="1230595" y="38100"/>
                  </a:lnTo>
                  <a:lnTo>
                    <a:pt x="1230588" y="44449"/>
                  </a:lnTo>
                  <a:lnTo>
                    <a:pt x="1235619" y="44449"/>
                  </a:lnTo>
                  <a:lnTo>
                    <a:pt x="1235633" y="38100"/>
                  </a:lnTo>
                  <a:close/>
                </a:path>
                <a:path w="1235709" h="1176020">
                  <a:moveTo>
                    <a:pt x="6261" y="44449"/>
                  </a:moveTo>
                  <a:lnTo>
                    <a:pt x="1221" y="44449"/>
                  </a:lnTo>
                  <a:lnTo>
                    <a:pt x="1215" y="50799"/>
                  </a:lnTo>
                  <a:lnTo>
                    <a:pt x="6247" y="50799"/>
                  </a:lnTo>
                  <a:lnTo>
                    <a:pt x="6261" y="44449"/>
                  </a:lnTo>
                  <a:close/>
                </a:path>
                <a:path w="1235709" h="1176020">
                  <a:moveTo>
                    <a:pt x="1235619" y="44449"/>
                  </a:moveTo>
                  <a:lnTo>
                    <a:pt x="1230588" y="44449"/>
                  </a:lnTo>
                  <a:lnTo>
                    <a:pt x="1230581" y="50799"/>
                  </a:lnTo>
                  <a:lnTo>
                    <a:pt x="1235605" y="50799"/>
                  </a:lnTo>
                  <a:lnTo>
                    <a:pt x="1235619" y="44449"/>
                  </a:lnTo>
                  <a:close/>
                </a:path>
                <a:path w="1235709" h="1176020">
                  <a:moveTo>
                    <a:pt x="6247" y="50799"/>
                  </a:moveTo>
                  <a:lnTo>
                    <a:pt x="1215" y="50799"/>
                  </a:lnTo>
                  <a:lnTo>
                    <a:pt x="1208" y="57149"/>
                  </a:lnTo>
                  <a:lnTo>
                    <a:pt x="6233" y="57149"/>
                  </a:lnTo>
                  <a:lnTo>
                    <a:pt x="6247" y="50799"/>
                  </a:lnTo>
                  <a:close/>
                </a:path>
                <a:path w="1235709" h="1176020">
                  <a:moveTo>
                    <a:pt x="1235605" y="50799"/>
                  </a:moveTo>
                  <a:lnTo>
                    <a:pt x="1230581" y="50799"/>
                  </a:lnTo>
                  <a:lnTo>
                    <a:pt x="1230574" y="57149"/>
                  </a:lnTo>
                  <a:lnTo>
                    <a:pt x="1235591" y="57149"/>
                  </a:lnTo>
                  <a:lnTo>
                    <a:pt x="1235605" y="50799"/>
                  </a:lnTo>
                  <a:close/>
                </a:path>
                <a:path w="1235709" h="1176020">
                  <a:moveTo>
                    <a:pt x="6233" y="57149"/>
                  </a:moveTo>
                  <a:lnTo>
                    <a:pt x="1208" y="57149"/>
                  </a:lnTo>
                  <a:lnTo>
                    <a:pt x="1201" y="63499"/>
                  </a:lnTo>
                  <a:lnTo>
                    <a:pt x="6219" y="63499"/>
                  </a:lnTo>
                  <a:lnTo>
                    <a:pt x="6233" y="57149"/>
                  </a:lnTo>
                  <a:close/>
                </a:path>
                <a:path w="1235709" h="1176020">
                  <a:moveTo>
                    <a:pt x="1235591" y="57149"/>
                  </a:moveTo>
                  <a:lnTo>
                    <a:pt x="1230574" y="57149"/>
                  </a:lnTo>
                  <a:lnTo>
                    <a:pt x="1230567" y="63499"/>
                  </a:lnTo>
                  <a:lnTo>
                    <a:pt x="1235578" y="63499"/>
                  </a:lnTo>
                  <a:lnTo>
                    <a:pt x="1235591" y="57149"/>
                  </a:lnTo>
                  <a:close/>
                </a:path>
                <a:path w="1235709" h="1176020">
                  <a:moveTo>
                    <a:pt x="6219" y="63499"/>
                  </a:moveTo>
                  <a:lnTo>
                    <a:pt x="1201" y="63499"/>
                  </a:lnTo>
                  <a:lnTo>
                    <a:pt x="1194" y="69849"/>
                  </a:lnTo>
                  <a:lnTo>
                    <a:pt x="6206" y="69849"/>
                  </a:lnTo>
                  <a:lnTo>
                    <a:pt x="6219" y="63499"/>
                  </a:lnTo>
                  <a:close/>
                </a:path>
                <a:path w="1235709" h="1176020">
                  <a:moveTo>
                    <a:pt x="1235578" y="63499"/>
                  </a:moveTo>
                  <a:lnTo>
                    <a:pt x="1230567" y="63499"/>
                  </a:lnTo>
                  <a:lnTo>
                    <a:pt x="1230560" y="69849"/>
                  </a:lnTo>
                  <a:lnTo>
                    <a:pt x="1235564" y="69849"/>
                  </a:lnTo>
                  <a:lnTo>
                    <a:pt x="1235578" y="63499"/>
                  </a:lnTo>
                  <a:close/>
                </a:path>
                <a:path w="1235709" h="1176020">
                  <a:moveTo>
                    <a:pt x="6206" y="69849"/>
                  </a:moveTo>
                  <a:lnTo>
                    <a:pt x="1194" y="69849"/>
                  </a:lnTo>
                  <a:lnTo>
                    <a:pt x="1187" y="76199"/>
                  </a:lnTo>
                  <a:lnTo>
                    <a:pt x="6192" y="76199"/>
                  </a:lnTo>
                  <a:lnTo>
                    <a:pt x="6206" y="69849"/>
                  </a:lnTo>
                  <a:close/>
                </a:path>
                <a:path w="1235709" h="1176020">
                  <a:moveTo>
                    <a:pt x="1235564" y="69849"/>
                  </a:moveTo>
                  <a:lnTo>
                    <a:pt x="1230560" y="69849"/>
                  </a:lnTo>
                  <a:lnTo>
                    <a:pt x="1230553" y="76199"/>
                  </a:lnTo>
                  <a:lnTo>
                    <a:pt x="1235550" y="76199"/>
                  </a:lnTo>
                  <a:lnTo>
                    <a:pt x="1235564" y="69849"/>
                  </a:lnTo>
                  <a:close/>
                </a:path>
                <a:path w="1235709" h="1176020">
                  <a:moveTo>
                    <a:pt x="6192" y="76199"/>
                  </a:moveTo>
                  <a:lnTo>
                    <a:pt x="1187" y="76199"/>
                  </a:lnTo>
                  <a:lnTo>
                    <a:pt x="1180" y="82549"/>
                  </a:lnTo>
                  <a:lnTo>
                    <a:pt x="6178" y="82549"/>
                  </a:lnTo>
                  <a:lnTo>
                    <a:pt x="6192" y="76199"/>
                  </a:lnTo>
                  <a:close/>
                </a:path>
                <a:path w="1235709" h="1176020">
                  <a:moveTo>
                    <a:pt x="1235550" y="76199"/>
                  </a:moveTo>
                  <a:lnTo>
                    <a:pt x="1230553" y="76199"/>
                  </a:lnTo>
                  <a:lnTo>
                    <a:pt x="1230546" y="82549"/>
                  </a:lnTo>
                  <a:lnTo>
                    <a:pt x="1235536" y="82549"/>
                  </a:lnTo>
                  <a:lnTo>
                    <a:pt x="1235550" y="76199"/>
                  </a:lnTo>
                  <a:close/>
                </a:path>
                <a:path w="1235709" h="1176020">
                  <a:moveTo>
                    <a:pt x="6178" y="82549"/>
                  </a:moveTo>
                  <a:lnTo>
                    <a:pt x="1180" y="82549"/>
                  </a:lnTo>
                  <a:lnTo>
                    <a:pt x="1175" y="87629"/>
                  </a:lnTo>
                  <a:lnTo>
                    <a:pt x="6167" y="87629"/>
                  </a:lnTo>
                  <a:lnTo>
                    <a:pt x="6178" y="82549"/>
                  </a:lnTo>
                  <a:close/>
                </a:path>
                <a:path w="1235709" h="1176020">
                  <a:moveTo>
                    <a:pt x="1235536" y="82549"/>
                  </a:moveTo>
                  <a:lnTo>
                    <a:pt x="1230546" y="82549"/>
                  </a:lnTo>
                  <a:lnTo>
                    <a:pt x="1230541" y="87629"/>
                  </a:lnTo>
                  <a:lnTo>
                    <a:pt x="1235525" y="87629"/>
                  </a:lnTo>
                  <a:lnTo>
                    <a:pt x="1235536" y="82549"/>
                  </a:lnTo>
                  <a:close/>
                </a:path>
                <a:path w="1235709" h="1176020">
                  <a:moveTo>
                    <a:pt x="6167" y="87629"/>
                  </a:moveTo>
                  <a:lnTo>
                    <a:pt x="1175" y="87629"/>
                  </a:lnTo>
                  <a:lnTo>
                    <a:pt x="1166" y="95249"/>
                  </a:lnTo>
                  <a:lnTo>
                    <a:pt x="6150" y="95249"/>
                  </a:lnTo>
                  <a:lnTo>
                    <a:pt x="6167" y="87629"/>
                  </a:lnTo>
                  <a:close/>
                </a:path>
                <a:path w="1235709" h="1176020">
                  <a:moveTo>
                    <a:pt x="1235525" y="87629"/>
                  </a:moveTo>
                  <a:lnTo>
                    <a:pt x="1230541" y="87629"/>
                  </a:lnTo>
                  <a:lnTo>
                    <a:pt x="1230533" y="95249"/>
                  </a:lnTo>
                  <a:lnTo>
                    <a:pt x="1235509" y="95249"/>
                  </a:lnTo>
                  <a:lnTo>
                    <a:pt x="1235525" y="87629"/>
                  </a:lnTo>
                  <a:close/>
                </a:path>
                <a:path w="1235709" h="1176020">
                  <a:moveTo>
                    <a:pt x="6150" y="95249"/>
                  </a:moveTo>
                  <a:lnTo>
                    <a:pt x="1166" y="95249"/>
                  </a:lnTo>
                  <a:lnTo>
                    <a:pt x="1160" y="101599"/>
                  </a:lnTo>
                  <a:lnTo>
                    <a:pt x="6136" y="101599"/>
                  </a:lnTo>
                  <a:lnTo>
                    <a:pt x="6150" y="95249"/>
                  </a:lnTo>
                  <a:close/>
                </a:path>
                <a:path w="1235709" h="1176020">
                  <a:moveTo>
                    <a:pt x="1235509" y="95249"/>
                  </a:moveTo>
                  <a:lnTo>
                    <a:pt x="1230533" y="95249"/>
                  </a:lnTo>
                  <a:lnTo>
                    <a:pt x="1230526" y="101599"/>
                  </a:lnTo>
                  <a:lnTo>
                    <a:pt x="1235495" y="101599"/>
                  </a:lnTo>
                  <a:lnTo>
                    <a:pt x="1235509" y="95249"/>
                  </a:lnTo>
                  <a:close/>
                </a:path>
                <a:path w="1235709" h="1176020">
                  <a:moveTo>
                    <a:pt x="6136" y="101599"/>
                  </a:moveTo>
                  <a:lnTo>
                    <a:pt x="1160" y="101599"/>
                  </a:lnTo>
                  <a:lnTo>
                    <a:pt x="1153" y="107949"/>
                  </a:lnTo>
                  <a:lnTo>
                    <a:pt x="6123" y="107949"/>
                  </a:lnTo>
                  <a:lnTo>
                    <a:pt x="6136" y="101599"/>
                  </a:lnTo>
                  <a:close/>
                </a:path>
                <a:path w="1235709" h="1176020">
                  <a:moveTo>
                    <a:pt x="1235495" y="101599"/>
                  </a:moveTo>
                  <a:lnTo>
                    <a:pt x="1230526" y="101599"/>
                  </a:lnTo>
                  <a:lnTo>
                    <a:pt x="1230519" y="107949"/>
                  </a:lnTo>
                  <a:lnTo>
                    <a:pt x="1235481" y="107949"/>
                  </a:lnTo>
                  <a:lnTo>
                    <a:pt x="1235495" y="101599"/>
                  </a:lnTo>
                  <a:close/>
                </a:path>
                <a:path w="1235709" h="1176020">
                  <a:moveTo>
                    <a:pt x="6123" y="107949"/>
                  </a:moveTo>
                  <a:lnTo>
                    <a:pt x="1153" y="107949"/>
                  </a:lnTo>
                  <a:lnTo>
                    <a:pt x="1140" y="119379"/>
                  </a:lnTo>
                  <a:lnTo>
                    <a:pt x="6098" y="119379"/>
                  </a:lnTo>
                  <a:lnTo>
                    <a:pt x="6123" y="107949"/>
                  </a:lnTo>
                  <a:close/>
                </a:path>
                <a:path w="1235709" h="1176020">
                  <a:moveTo>
                    <a:pt x="1235481" y="107949"/>
                  </a:moveTo>
                  <a:lnTo>
                    <a:pt x="1230519" y="107949"/>
                  </a:lnTo>
                  <a:lnTo>
                    <a:pt x="1230506" y="119379"/>
                  </a:lnTo>
                  <a:lnTo>
                    <a:pt x="1235457" y="119379"/>
                  </a:lnTo>
                  <a:lnTo>
                    <a:pt x="1235481" y="107949"/>
                  </a:lnTo>
                  <a:close/>
                </a:path>
                <a:path w="1235709" h="1176020">
                  <a:moveTo>
                    <a:pt x="6098" y="119379"/>
                  </a:moveTo>
                  <a:lnTo>
                    <a:pt x="1140" y="119379"/>
                  </a:lnTo>
                  <a:lnTo>
                    <a:pt x="1133" y="125729"/>
                  </a:lnTo>
                  <a:lnTo>
                    <a:pt x="6084" y="125729"/>
                  </a:lnTo>
                  <a:lnTo>
                    <a:pt x="6098" y="119379"/>
                  </a:lnTo>
                  <a:close/>
                </a:path>
                <a:path w="1235709" h="1176020">
                  <a:moveTo>
                    <a:pt x="1235457" y="119379"/>
                  </a:moveTo>
                  <a:lnTo>
                    <a:pt x="1230506" y="119379"/>
                  </a:lnTo>
                  <a:lnTo>
                    <a:pt x="1230499" y="125729"/>
                  </a:lnTo>
                  <a:lnTo>
                    <a:pt x="1235443" y="125729"/>
                  </a:lnTo>
                  <a:lnTo>
                    <a:pt x="1235457" y="119379"/>
                  </a:lnTo>
                  <a:close/>
                </a:path>
                <a:path w="1235709" h="1176020">
                  <a:moveTo>
                    <a:pt x="6084" y="125729"/>
                  </a:moveTo>
                  <a:lnTo>
                    <a:pt x="1133" y="125729"/>
                  </a:lnTo>
                  <a:lnTo>
                    <a:pt x="1127" y="132079"/>
                  </a:lnTo>
                  <a:lnTo>
                    <a:pt x="6070" y="132079"/>
                  </a:lnTo>
                  <a:lnTo>
                    <a:pt x="6084" y="125729"/>
                  </a:lnTo>
                  <a:close/>
                </a:path>
                <a:path w="1235709" h="1176020">
                  <a:moveTo>
                    <a:pt x="1235443" y="125729"/>
                  </a:moveTo>
                  <a:lnTo>
                    <a:pt x="1230499" y="125729"/>
                  </a:lnTo>
                  <a:lnTo>
                    <a:pt x="1230492" y="132079"/>
                  </a:lnTo>
                  <a:lnTo>
                    <a:pt x="1235429" y="132079"/>
                  </a:lnTo>
                  <a:lnTo>
                    <a:pt x="1235443" y="125729"/>
                  </a:lnTo>
                  <a:close/>
                </a:path>
                <a:path w="1235709" h="1176020">
                  <a:moveTo>
                    <a:pt x="6070" y="132079"/>
                  </a:moveTo>
                  <a:lnTo>
                    <a:pt x="1127" y="132079"/>
                  </a:lnTo>
                  <a:lnTo>
                    <a:pt x="1120" y="138429"/>
                  </a:lnTo>
                  <a:lnTo>
                    <a:pt x="6056" y="138429"/>
                  </a:lnTo>
                  <a:lnTo>
                    <a:pt x="6070" y="132079"/>
                  </a:lnTo>
                  <a:close/>
                </a:path>
                <a:path w="1235709" h="1176020">
                  <a:moveTo>
                    <a:pt x="1235429" y="132079"/>
                  </a:moveTo>
                  <a:lnTo>
                    <a:pt x="1230492" y="132079"/>
                  </a:lnTo>
                  <a:lnTo>
                    <a:pt x="1230485" y="138429"/>
                  </a:lnTo>
                  <a:lnTo>
                    <a:pt x="1235415" y="138429"/>
                  </a:lnTo>
                  <a:lnTo>
                    <a:pt x="1235429" y="132079"/>
                  </a:lnTo>
                  <a:close/>
                </a:path>
                <a:path w="1235709" h="1176020">
                  <a:moveTo>
                    <a:pt x="6056" y="138429"/>
                  </a:moveTo>
                  <a:lnTo>
                    <a:pt x="1120" y="138429"/>
                  </a:lnTo>
                  <a:lnTo>
                    <a:pt x="1113" y="144779"/>
                  </a:lnTo>
                  <a:lnTo>
                    <a:pt x="6042" y="144779"/>
                  </a:lnTo>
                  <a:lnTo>
                    <a:pt x="6056" y="138429"/>
                  </a:lnTo>
                  <a:close/>
                </a:path>
                <a:path w="1235709" h="1176020">
                  <a:moveTo>
                    <a:pt x="1235415" y="138429"/>
                  </a:moveTo>
                  <a:lnTo>
                    <a:pt x="1230485" y="138429"/>
                  </a:lnTo>
                  <a:lnTo>
                    <a:pt x="1230479" y="144779"/>
                  </a:lnTo>
                  <a:lnTo>
                    <a:pt x="1235402" y="144779"/>
                  </a:lnTo>
                  <a:lnTo>
                    <a:pt x="1235415" y="138429"/>
                  </a:lnTo>
                  <a:close/>
                </a:path>
                <a:path w="1235709" h="1176020">
                  <a:moveTo>
                    <a:pt x="6042" y="144779"/>
                  </a:moveTo>
                  <a:lnTo>
                    <a:pt x="1113" y="144779"/>
                  </a:lnTo>
                  <a:lnTo>
                    <a:pt x="1098" y="158749"/>
                  </a:lnTo>
                  <a:lnTo>
                    <a:pt x="6012" y="158749"/>
                  </a:lnTo>
                  <a:lnTo>
                    <a:pt x="6042" y="144779"/>
                  </a:lnTo>
                  <a:close/>
                </a:path>
                <a:path w="1235709" h="1176020">
                  <a:moveTo>
                    <a:pt x="1235402" y="144779"/>
                  </a:moveTo>
                  <a:lnTo>
                    <a:pt x="1230479" y="144779"/>
                  </a:lnTo>
                  <a:lnTo>
                    <a:pt x="1230463" y="158749"/>
                  </a:lnTo>
                  <a:lnTo>
                    <a:pt x="1235371" y="158749"/>
                  </a:lnTo>
                  <a:lnTo>
                    <a:pt x="1235402" y="144779"/>
                  </a:lnTo>
                  <a:close/>
                </a:path>
                <a:path w="1235709" h="1176020">
                  <a:moveTo>
                    <a:pt x="6012" y="158749"/>
                  </a:moveTo>
                  <a:lnTo>
                    <a:pt x="1098" y="158749"/>
                  </a:lnTo>
                  <a:lnTo>
                    <a:pt x="1092" y="163829"/>
                  </a:lnTo>
                  <a:lnTo>
                    <a:pt x="6001" y="163829"/>
                  </a:lnTo>
                  <a:lnTo>
                    <a:pt x="6012" y="158749"/>
                  </a:lnTo>
                  <a:close/>
                </a:path>
                <a:path w="1235709" h="1176020">
                  <a:moveTo>
                    <a:pt x="1235371" y="158749"/>
                  </a:moveTo>
                  <a:lnTo>
                    <a:pt x="1230463" y="158749"/>
                  </a:lnTo>
                  <a:lnTo>
                    <a:pt x="1230458" y="163829"/>
                  </a:lnTo>
                  <a:lnTo>
                    <a:pt x="1235360" y="163829"/>
                  </a:lnTo>
                  <a:lnTo>
                    <a:pt x="1235371" y="158749"/>
                  </a:lnTo>
                  <a:close/>
                </a:path>
                <a:path w="1235709" h="1176020">
                  <a:moveTo>
                    <a:pt x="6001" y="163829"/>
                  </a:moveTo>
                  <a:lnTo>
                    <a:pt x="1092" y="163829"/>
                  </a:lnTo>
                  <a:lnTo>
                    <a:pt x="1078" y="176529"/>
                  </a:lnTo>
                  <a:lnTo>
                    <a:pt x="5973" y="176529"/>
                  </a:lnTo>
                  <a:lnTo>
                    <a:pt x="6001" y="163829"/>
                  </a:lnTo>
                  <a:close/>
                </a:path>
                <a:path w="1235709" h="1176020">
                  <a:moveTo>
                    <a:pt x="1235360" y="163829"/>
                  </a:moveTo>
                  <a:lnTo>
                    <a:pt x="1230458" y="163829"/>
                  </a:lnTo>
                  <a:lnTo>
                    <a:pt x="1230444" y="176529"/>
                  </a:lnTo>
                  <a:lnTo>
                    <a:pt x="1235333" y="176529"/>
                  </a:lnTo>
                  <a:lnTo>
                    <a:pt x="1235360" y="163829"/>
                  </a:lnTo>
                  <a:close/>
                </a:path>
                <a:path w="1235709" h="1176020">
                  <a:moveTo>
                    <a:pt x="5973" y="176529"/>
                  </a:moveTo>
                  <a:lnTo>
                    <a:pt x="1078" y="176529"/>
                  </a:lnTo>
                  <a:lnTo>
                    <a:pt x="1070" y="184149"/>
                  </a:lnTo>
                  <a:lnTo>
                    <a:pt x="5957" y="184149"/>
                  </a:lnTo>
                  <a:lnTo>
                    <a:pt x="5973" y="176529"/>
                  </a:lnTo>
                  <a:close/>
                </a:path>
                <a:path w="1235709" h="1176020">
                  <a:moveTo>
                    <a:pt x="1235333" y="176529"/>
                  </a:moveTo>
                  <a:lnTo>
                    <a:pt x="1230444" y="176529"/>
                  </a:lnTo>
                  <a:lnTo>
                    <a:pt x="1230436" y="184149"/>
                  </a:lnTo>
                  <a:lnTo>
                    <a:pt x="1235316" y="184149"/>
                  </a:lnTo>
                  <a:lnTo>
                    <a:pt x="1235333" y="176529"/>
                  </a:lnTo>
                  <a:close/>
                </a:path>
                <a:path w="1235709" h="1176020">
                  <a:moveTo>
                    <a:pt x="5957" y="184149"/>
                  </a:moveTo>
                  <a:lnTo>
                    <a:pt x="1070" y="184149"/>
                  </a:lnTo>
                  <a:lnTo>
                    <a:pt x="1056" y="196849"/>
                  </a:lnTo>
                  <a:lnTo>
                    <a:pt x="5929" y="196849"/>
                  </a:lnTo>
                  <a:lnTo>
                    <a:pt x="5957" y="184149"/>
                  </a:lnTo>
                  <a:close/>
                </a:path>
                <a:path w="1235709" h="1176020">
                  <a:moveTo>
                    <a:pt x="1235316" y="184149"/>
                  </a:moveTo>
                  <a:lnTo>
                    <a:pt x="1230436" y="184149"/>
                  </a:lnTo>
                  <a:lnTo>
                    <a:pt x="1230422" y="196849"/>
                  </a:lnTo>
                  <a:lnTo>
                    <a:pt x="1235289" y="196849"/>
                  </a:lnTo>
                  <a:lnTo>
                    <a:pt x="1235316" y="184149"/>
                  </a:lnTo>
                  <a:close/>
                </a:path>
                <a:path w="1235709" h="1176020">
                  <a:moveTo>
                    <a:pt x="5929" y="196849"/>
                  </a:moveTo>
                  <a:lnTo>
                    <a:pt x="1056" y="196849"/>
                  </a:lnTo>
                  <a:lnTo>
                    <a:pt x="1050" y="203199"/>
                  </a:lnTo>
                  <a:lnTo>
                    <a:pt x="5915" y="203199"/>
                  </a:lnTo>
                  <a:lnTo>
                    <a:pt x="5929" y="196849"/>
                  </a:lnTo>
                  <a:close/>
                </a:path>
                <a:path w="1235709" h="1176020">
                  <a:moveTo>
                    <a:pt x="1235289" y="196849"/>
                  </a:moveTo>
                  <a:lnTo>
                    <a:pt x="1230422" y="196849"/>
                  </a:lnTo>
                  <a:lnTo>
                    <a:pt x="1230415" y="203199"/>
                  </a:lnTo>
                  <a:lnTo>
                    <a:pt x="1235275" y="203199"/>
                  </a:lnTo>
                  <a:lnTo>
                    <a:pt x="1235289" y="196849"/>
                  </a:lnTo>
                  <a:close/>
                </a:path>
                <a:path w="1235709" h="1176020">
                  <a:moveTo>
                    <a:pt x="5915" y="203199"/>
                  </a:moveTo>
                  <a:lnTo>
                    <a:pt x="1050" y="203199"/>
                  </a:lnTo>
                  <a:lnTo>
                    <a:pt x="1043" y="209549"/>
                  </a:lnTo>
                  <a:lnTo>
                    <a:pt x="5901" y="209549"/>
                  </a:lnTo>
                  <a:lnTo>
                    <a:pt x="5915" y="203199"/>
                  </a:lnTo>
                  <a:close/>
                </a:path>
                <a:path w="1235709" h="1176020">
                  <a:moveTo>
                    <a:pt x="1235275" y="203199"/>
                  </a:moveTo>
                  <a:lnTo>
                    <a:pt x="1230415" y="203199"/>
                  </a:lnTo>
                  <a:lnTo>
                    <a:pt x="1230408" y="209549"/>
                  </a:lnTo>
                  <a:lnTo>
                    <a:pt x="1235261" y="209549"/>
                  </a:lnTo>
                  <a:lnTo>
                    <a:pt x="1235275" y="203199"/>
                  </a:lnTo>
                  <a:close/>
                </a:path>
                <a:path w="1235709" h="1176020">
                  <a:moveTo>
                    <a:pt x="5901" y="209549"/>
                  </a:moveTo>
                  <a:lnTo>
                    <a:pt x="1043" y="209549"/>
                  </a:lnTo>
                  <a:lnTo>
                    <a:pt x="1037" y="214629"/>
                  </a:lnTo>
                  <a:lnTo>
                    <a:pt x="5890" y="214629"/>
                  </a:lnTo>
                  <a:lnTo>
                    <a:pt x="5901" y="209549"/>
                  </a:lnTo>
                  <a:close/>
                </a:path>
                <a:path w="1235709" h="1176020">
                  <a:moveTo>
                    <a:pt x="1235261" y="209549"/>
                  </a:moveTo>
                  <a:lnTo>
                    <a:pt x="1230408" y="209549"/>
                  </a:lnTo>
                  <a:lnTo>
                    <a:pt x="1230402" y="214629"/>
                  </a:lnTo>
                  <a:lnTo>
                    <a:pt x="1235250" y="214629"/>
                  </a:lnTo>
                  <a:lnTo>
                    <a:pt x="1235261" y="209549"/>
                  </a:lnTo>
                  <a:close/>
                </a:path>
                <a:path w="1235709" h="1176020">
                  <a:moveTo>
                    <a:pt x="5890" y="214629"/>
                  </a:moveTo>
                  <a:lnTo>
                    <a:pt x="1037" y="214629"/>
                  </a:lnTo>
                  <a:lnTo>
                    <a:pt x="1029" y="222249"/>
                  </a:lnTo>
                  <a:lnTo>
                    <a:pt x="5874" y="222249"/>
                  </a:lnTo>
                  <a:lnTo>
                    <a:pt x="5890" y="214629"/>
                  </a:lnTo>
                  <a:close/>
                </a:path>
                <a:path w="1235709" h="1176020">
                  <a:moveTo>
                    <a:pt x="1235250" y="214629"/>
                  </a:moveTo>
                  <a:lnTo>
                    <a:pt x="1230402" y="214629"/>
                  </a:lnTo>
                  <a:lnTo>
                    <a:pt x="1230394" y="222249"/>
                  </a:lnTo>
                  <a:lnTo>
                    <a:pt x="1235234" y="222249"/>
                  </a:lnTo>
                  <a:lnTo>
                    <a:pt x="1235250" y="214629"/>
                  </a:lnTo>
                  <a:close/>
                </a:path>
                <a:path w="1235709" h="1176020">
                  <a:moveTo>
                    <a:pt x="5874" y="222249"/>
                  </a:moveTo>
                  <a:lnTo>
                    <a:pt x="1029" y="222249"/>
                  </a:lnTo>
                  <a:lnTo>
                    <a:pt x="1001" y="247649"/>
                  </a:lnTo>
                  <a:lnTo>
                    <a:pt x="5818" y="247649"/>
                  </a:lnTo>
                  <a:lnTo>
                    <a:pt x="5874" y="222249"/>
                  </a:lnTo>
                  <a:close/>
                </a:path>
                <a:path w="1235709" h="1176020">
                  <a:moveTo>
                    <a:pt x="1235234" y="222249"/>
                  </a:moveTo>
                  <a:lnTo>
                    <a:pt x="1230394" y="222249"/>
                  </a:lnTo>
                  <a:lnTo>
                    <a:pt x="1230366" y="247649"/>
                  </a:lnTo>
                  <a:lnTo>
                    <a:pt x="1235179" y="247649"/>
                  </a:lnTo>
                  <a:lnTo>
                    <a:pt x="1235234" y="222249"/>
                  </a:lnTo>
                  <a:close/>
                </a:path>
                <a:path w="1235709" h="1176020">
                  <a:moveTo>
                    <a:pt x="5818" y="247649"/>
                  </a:moveTo>
                  <a:lnTo>
                    <a:pt x="1001" y="247649"/>
                  </a:lnTo>
                  <a:lnTo>
                    <a:pt x="995" y="253999"/>
                  </a:lnTo>
                  <a:lnTo>
                    <a:pt x="5804" y="253999"/>
                  </a:lnTo>
                  <a:lnTo>
                    <a:pt x="5818" y="247649"/>
                  </a:lnTo>
                  <a:close/>
                </a:path>
                <a:path w="1235709" h="1176020">
                  <a:moveTo>
                    <a:pt x="1235179" y="247649"/>
                  </a:moveTo>
                  <a:lnTo>
                    <a:pt x="1230366" y="247649"/>
                  </a:lnTo>
                  <a:lnTo>
                    <a:pt x="1230359" y="253999"/>
                  </a:lnTo>
                  <a:lnTo>
                    <a:pt x="1235165" y="253999"/>
                  </a:lnTo>
                  <a:lnTo>
                    <a:pt x="1235179" y="247649"/>
                  </a:lnTo>
                  <a:close/>
                </a:path>
                <a:path w="1235709" h="1176020">
                  <a:moveTo>
                    <a:pt x="5804" y="253999"/>
                  </a:moveTo>
                  <a:lnTo>
                    <a:pt x="995" y="253999"/>
                  </a:lnTo>
                  <a:lnTo>
                    <a:pt x="988" y="260349"/>
                  </a:lnTo>
                  <a:lnTo>
                    <a:pt x="5791" y="260349"/>
                  </a:lnTo>
                  <a:lnTo>
                    <a:pt x="5804" y="253999"/>
                  </a:lnTo>
                  <a:close/>
                </a:path>
                <a:path w="1235709" h="1176020">
                  <a:moveTo>
                    <a:pt x="1235165" y="253999"/>
                  </a:moveTo>
                  <a:lnTo>
                    <a:pt x="1230359" y="253999"/>
                  </a:lnTo>
                  <a:lnTo>
                    <a:pt x="1230353" y="260349"/>
                  </a:lnTo>
                  <a:lnTo>
                    <a:pt x="1235151" y="260349"/>
                  </a:lnTo>
                  <a:lnTo>
                    <a:pt x="1235165" y="253999"/>
                  </a:lnTo>
                  <a:close/>
                </a:path>
                <a:path w="1235709" h="1176020">
                  <a:moveTo>
                    <a:pt x="5791" y="260349"/>
                  </a:moveTo>
                  <a:lnTo>
                    <a:pt x="988" y="260349"/>
                  </a:lnTo>
                  <a:lnTo>
                    <a:pt x="981" y="266699"/>
                  </a:lnTo>
                  <a:lnTo>
                    <a:pt x="5777" y="266699"/>
                  </a:lnTo>
                  <a:lnTo>
                    <a:pt x="5791" y="260349"/>
                  </a:lnTo>
                  <a:close/>
                </a:path>
                <a:path w="1235709" h="1176020">
                  <a:moveTo>
                    <a:pt x="1235151" y="260349"/>
                  </a:moveTo>
                  <a:lnTo>
                    <a:pt x="1230353" y="260349"/>
                  </a:lnTo>
                  <a:lnTo>
                    <a:pt x="1230346" y="266699"/>
                  </a:lnTo>
                  <a:lnTo>
                    <a:pt x="1235138" y="266699"/>
                  </a:lnTo>
                  <a:lnTo>
                    <a:pt x="1235151" y="260349"/>
                  </a:lnTo>
                  <a:close/>
                </a:path>
                <a:path w="1235709" h="1176020">
                  <a:moveTo>
                    <a:pt x="5777" y="266699"/>
                  </a:moveTo>
                  <a:lnTo>
                    <a:pt x="981" y="266699"/>
                  </a:lnTo>
                  <a:lnTo>
                    <a:pt x="974" y="273049"/>
                  </a:lnTo>
                  <a:lnTo>
                    <a:pt x="5763" y="273049"/>
                  </a:lnTo>
                  <a:lnTo>
                    <a:pt x="5777" y="266699"/>
                  </a:lnTo>
                  <a:close/>
                </a:path>
                <a:path w="1235709" h="1176020">
                  <a:moveTo>
                    <a:pt x="1235138" y="266699"/>
                  </a:moveTo>
                  <a:lnTo>
                    <a:pt x="1230346" y="266699"/>
                  </a:lnTo>
                  <a:lnTo>
                    <a:pt x="1230339" y="273049"/>
                  </a:lnTo>
                  <a:lnTo>
                    <a:pt x="1235124" y="273049"/>
                  </a:lnTo>
                  <a:lnTo>
                    <a:pt x="1235138" y="266699"/>
                  </a:lnTo>
                  <a:close/>
                </a:path>
                <a:path w="1235709" h="1176020">
                  <a:moveTo>
                    <a:pt x="5763" y="273049"/>
                  </a:moveTo>
                  <a:lnTo>
                    <a:pt x="974" y="273049"/>
                  </a:lnTo>
                  <a:lnTo>
                    <a:pt x="968" y="278129"/>
                  </a:lnTo>
                  <a:lnTo>
                    <a:pt x="5752" y="278129"/>
                  </a:lnTo>
                  <a:lnTo>
                    <a:pt x="5763" y="273049"/>
                  </a:lnTo>
                  <a:close/>
                </a:path>
                <a:path w="1235709" h="1176020">
                  <a:moveTo>
                    <a:pt x="1235124" y="273049"/>
                  </a:moveTo>
                  <a:lnTo>
                    <a:pt x="1230339" y="273049"/>
                  </a:lnTo>
                  <a:lnTo>
                    <a:pt x="1230333" y="278129"/>
                  </a:lnTo>
                  <a:lnTo>
                    <a:pt x="1235113" y="278129"/>
                  </a:lnTo>
                  <a:lnTo>
                    <a:pt x="1235124" y="273049"/>
                  </a:lnTo>
                  <a:close/>
                </a:path>
                <a:path w="1235709" h="1176020">
                  <a:moveTo>
                    <a:pt x="5752" y="278129"/>
                  </a:moveTo>
                  <a:lnTo>
                    <a:pt x="968" y="278129"/>
                  </a:lnTo>
                  <a:lnTo>
                    <a:pt x="960" y="285749"/>
                  </a:lnTo>
                  <a:lnTo>
                    <a:pt x="5735" y="285749"/>
                  </a:lnTo>
                  <a:lnTo>
                    <a:pt x="5752" y="278129"/>
                  </a:lnTo>
                  <a:close/>
                </a:path>
                <a:path w="1235709" h="1176020">
                  <a:moveTo>
                    <a:pt x="1235113" y="278129"/>
                  </a:moveTo>
                  <a:lnTo>
                    <a:pt x="1230333" y="278129"/>
                  </a:lnTo>
                  <a:lnTo>
                    <a:pt x="1230325" y="285749"/>
                  </a:lnTo>
                  <a:lnTo>
                    <a:pt x="1235096" y="285749"/>
                  </a:lnTo>
                  <a:lnTo>
                    <a:pt x="1235113" y="278129"/>
                  </a:lnTo>
                  <a:close/>
                </a:path>
                <a:path w="1235709" h="1176020">
                  <a:moveTo>
                    <a:pt x="5735" y="285749"/>
                  </a:moveTo>
                  <a:lnTo>
                    <a:pt x="960" y="285749"/>
                  </a:lnTo>
                  <a:lnTo>
                    <a:pt x="953" y="292099"/>
                  </a:lnTo>
                  <a:lnTo>
                    <a:pt x="5721" y="292099"/>
                  </a:lnTo>
                  <a:lnTo>
                    <a:pt x="5735" y="285749"/>
                  </a:lnTo>
                  <a:close/>
                </a:path>
                <a:path w="1235709" h="1176020">
                  <a:moveTo>
                    <a:pt x="1235096" y="285749"/>
                  </a:moveTo>
                  <a:lnTo>
                    <a:pt x="1230325" y="285749"/>
                  </a:lnTo>
                  <a:lnTo>
                    <a:pt x="1230318" y="292099"/>
                  </a:lnTo>
                  <a:lnTo>
                    <a:pt x="1235083" y="292099"/>
                  </a:lnTo>
                  <a:lnTo>
                    <a:pt x="1235096" y="285749"/>
                  </a:lnTo>
                  <a:close/>
                </a:path>
                <a:path w="1235709" h="1176020">
                  <a:moveTo>
                    <a:pt x="5721" y="292099"/>
                  </a:moveTo>
                  <a:lnTo>
                    <a:pt x="953" y="292099"/>
                  </a:lnTo>
                  <a:lnTo>
                    <a:pt x="948" y="297179"/>
                  </a:lnTo>
                  <a:lnTo>
                    <a:pt x="5710" y="297179"/>
                  </a:lnTo>
                  <a:lnTo>
                    <a:pt x="5721" y="292099"/>
                  </a:lnTo>
                  <a:close/>
                </a:path>
                <a:path w="1235709" h="1176020">
                  <a:moveTo>
                    <a:pt x="1235083" y="292099"/>
                  </a:moveTo>
                  <a:lnTo>
                    <a:pt x="1230318" y="292099"/>
                  </a:lnTo>
                  <a:lnTo>
                    <a:pt x="1230312" y="297179"/>
                  </a:lnTo>
                  <a:lnTo>
                    <a:pt x="1235072" y="297179"/>
                  </a:lnTo>
                  <a:lnTo>
                    <a:pt x="1235083" y="292099"/>
                  </a:lnTo>
                  <a:close/>
                </a:path>
                <a:path w="1235709" h="1176020">
                  <a:moveTo>
                    <a:pt x="5710" y="297179"/>
                  </a:moveTo>
                  <a:lnTo>
                    <a:pt x="948" y="297179"/>
                  </a:lnTo>
                  <a:lnTo>
                    <a:pt x="941" y="303529"/>
                  </a:lnTo>
                  <a:lnTo>
                    <a:pt x="5697" y="303529"/>
                  </a:lnTo>
                  <a:lnTo>
                    <a:pt x="5710" y="297179"/>
                  </a:lnTo>
                  <a:close/>
                </a:path>
                <a:path w="1235709" h="1176020">
                  <a:moveTo>
                    <a:pt x="1235072" y="297179"/>
                  </a:moveTo>
                  <a:lnTo>
                    <a:pt x="1230312" y="297179"/>
                  </a:lnTo>
                  <a:lnTo>
                    <a:pt x="1230305" y="303529"/>
                  </a:lnTo>
                  <a:lnTo>
                    <a:pt x="1235058" y="303529"/>
                  </a:lnTo>
                  <a:lnTo>
                    <a:pt x="1235072" y="297179"/>
                  </a:lnTo>
                  <a:close/>
                </a:path>
                <a:path w="1235709" h="1176020">
                  <a:moveTo>
                    <a:pt x="5697" y="303529"/>
                  </a:moveTo>
                  <a:lnTo>
                    <a:pt x="941" y="303529"/>
                  </a:lnTo>
                  <a:lnTo>
                    <a:pt x="926" y="317499"/>
                  </a:lnTo>
                  <a:lnTo>
                    <a:pt x="5666" y="317499"/>
                  </a:lnTo>
                  <a:lnTo>
                    <a:pt x="5697" y="303529"/>
                  </a:lnTo>
                  <a:close/>
                </a:path>
                <a:path w="1235709" h="1176020">
                  <a:moveTo>
                    <a:pt x="1235058" y="303529"/>
                  </a:moveTo>
                  <a:lnTo>
                    <a:pt x="1230305" y="303529"/>
                  </a:lnTo>
                  <a:lnTo>
                    <a:pt x="1230290" y="317499"/>
                  </a:lnTo>
                  <a:lnTo>
                    <a:pt x="1235028" y="317499"/>
                  </a:lnTo>
                  <a:lnTo>
                    <a:pt x="1235058" y="303529"/>
                  </a:lnTo>
                  <a:close/>
                </a:path>
                <a:path w="1235709" h="1176020">
                  <a:moveTo>
                    <a:pt x="5666" y="317499"/>
                  </a:moveTo>
                  <a:lnTo>
                    <a:pt x="926" y="317499"/>
                  </a:lnTo>
                  <a:lnTo>
                    <a:pt x="816" y="419099"/>
                  </a:lnTo>
                  <a:lnTo>
                    <a:pt x="5445" y="419099"/>
                  </a:lnTo>
                  <a:lnTo>
                    <a:pt x="5666" y="317499"/>
                  </a:lnTo>
                  <a:close/>
                </a:path>
                <a:path w="1235709" h="1176020">
                  <a:moveTo>
                    <a:pt x="1235028" y="317499"/>
                  </a:moveTo>
                  <a:lnTo>
                    <a:pt x="1230290" y="317499"/>
                  </a:lnTo>
                  <a:lnTo>
                    <a:pt x="1230179" y="419099"/>
                  </a:lnTo>
                  <a:lnTo>
                    <a:pt x="1234808" y="419099"/>
                  </a:lnTo>
                  <a:lnTo>
                    <a:pt x="1235028" y="317499"/>
                  </a:lnTo>
                  <a:close/>
                </a:path>
                <a:path w="1235709" h="1176020">
                  <a:moveTo>
                    <a:pt x="5445" y="419099"/>
                  </a:moveTo>
                  <a:lnTo>
                    <a:pt x="816" y="419099"/>
                  </a:lnTo>
                  <a:lnTo>
                    <a:pt x="747" y="482599"/>
                  </a:lnTo>
                  <a:lnTo>
                    <a:pt x="5306" y="482599"/>
                  </a:lnTo>
                  <a:lnTo>
                    <a:pt x="5445" y="419099"/>
                  </a:lnTo>
                  <a:close/>
                </a:path>
                <a:path w="1235709" h="1176020">
                  <a:moveTo>
                    <a:pt x="1234808" y="419099"/>
                  </a:moveTo>
                  <a:lnTo>
                    <a:pt x="1230179" y="419099"/>
                  </a:lnTo>
                  <a:lnTo>
                    <a:pt x="1230110" y="482599"/>
                  </a:lnTo>
                  <a:lnTo>
                    <a:pt x="1234670" y="482599"/>
                  </a:lnTo>
                  <a:lnTo>
                    <a:pt x="1234808" y="419099"/>
                  </a:lnTo>
                  <a:close/>
                </a:path>
                <a:path w="1235709" h="1176020">
                  <a:moveTo>
                    <a:pt x="5306" y="482599"/>
                  </a:moveTo>
                  <a:lnTo>
                    <a:pt x="747" y="482599"/>
                  </a:lnTo>
                  <a:lnTo>
                    <a:pt x="672" y="552449"/>
                  </a:lnTo>
                  <a:lnTo>
                    <a:pt x="5154" y="552449"/>
                  </a:lnTo>
                  <a:lnTo>
                    <a:pt x="5306" y="482599"/>
                  </a:lnTo>
                  <a:close/>
                </a:path>
                <a:path w="1235709" h="1176020">
                  <a:moveTo>
                    <a:pt x="1234670" y="482599"/>
                  </a:moveTo>
                  <a:lnTo>
                    <a:pt x="1230110" y="482599"/>
                  </a:lnTo>
                  <a:lnTo>
                    <a:pt x="1230034" y="552449"/>
                  </a:lnTo>
                  <a:lnTo>
                    <a:pt x="1234519" y="552449"/>
                  </a:lnTo>
                  <a:lnTo>
                    <a:pt x="1234670" y="482599"/>
                  </a:lnTo>
                  <a:close/>
                </a:path>
                <a:path w="1235709" h="1176020">
                  <a:moveTo>
                    <a:pt x="5154" y="552449"/>
                  </a:moveTo>
                  <a:lnTo>
                    <a:pt x="672" y="552449"/>
                  </a:lnTo>
                  <a:lnTo>
                    <a:pt x="529" y="684529"/>
                  </a:lnTo>
                  <a:lnTo>
                    <a:pt x="4866" y="684529"/>
                  </a:lnTo>
                  <a:lnTo>
                    <a:pt x="5154" y="552449"/>
                  </a:lnTo>
                  <a:close/>
                </a:path>
                <a:path w="1235709" h="1176020">
                  <a:moveTo>
                    <a:pt x="1234519" y="552449"/>
                  </a:moveTo>
                  <a:lnTo>
                    <a:pt x="1230034" y="552449"/>
                  </a:lnTo>
                  <a:lnTo>
                    <a:pt x="1229890" y="684529"/>
                  </a:lnTo>
                  <a:lnTo>
                    <a:pt x="1234233" y="684529"/>
                  </a:lnTo>
                  <a:lnTo>
                    <a:pt x="1234519" y="552449"/>
                  </a:lnTo>
                  <a:close/>
                </a:path>
                <a:path w="1235709" h="1176020">
                  <a:moveTo>
                    <a:pt x="4866" y="684529"/>
                  </a:moveTo>
                  <a:lnTo>
                    <a:pt x="529" y="684529"/>
                  </a:lnTo>
                  <a:lnTo>
                    <a:pt x="327" y="871219"/>
                  </a:lnTo>
                  <a:lnTo>
                    <a:pt x="4460" y="871219"/>
                  </a:lnTo>
                  <a:lnTo>
                    <a:pt x="4866" y="684529"/>
                  </a:lnTo>
                  <a:close/>
                </a:path>
                <a:path w="1235709" h="1176020">
                  <a:moveTo>
                    <a:pt x="1234233" y="684529"/>
                  </a:moveTo>
                  <a:lnTo>
                    <a:pt x="1229890" y="684529"/>
                  </a:lnTo>
                  <a:lnTo>
                    <a:pt x="1229686" y="871219"/>
                  </a:lnTo>
                  <a:lnTo>
                    <a:pt x="1233829" y="871219"/>
                  </a:lnTo>
                  <a:lnTo>
                    <a:pt x="1234233" y="684529"/>
                  </a:lnTo>
                  <a:close/>
                </a:path>
                <a:path w="1235709" h="1176020">
                  <a:moveTo>
                    <a:pt x="4460" y="871219"/>
                  </a:moveTo>
                  <a:lnTo>
                    <a:pt x="327" y="871219"/>
                  </a:lnTo>
                  <a:lnTo>
                    <a:pt x="322" y="875029"/>
                  </a:lnTo>
                  <a:lnTo>
                    <a:pt x="4451" y="875029"/>
                  </a:lnTo>
                  <a:lnTo>
                    <a:pt x="4460" y="871219"/>
                  </a:lnTo>
                  <a:close/>
                </a:path>
                <a:path w="1235709" h="1176020">
                  <a:moveTo>
                    <a:pt x="1233829" y="871219"/>
                  </a:moveTo>
                  <a:lnTo>
                    <a:pt x="1229686" y="871219"/>
                  </a:lnTo>
                  <a:lnTo>
                    <a:pt x="1229682" y="875029"/>
                  </a:lnTo>
                  <a:lnTo>
                    <a:pt x="1233821" y="875029"/>
                  </a:lnTo>
                  <a:lnTo>
                    <a:pt x="1233829" y="871219"/>
                  </a:lnTo>
                  <a:close/>
                </a:path>
                <a:path w="1235709" h="1176020">
                  <a:moveTo>
                    <a:pt x="4451" y="875029"/>
                  </a:moveTo>
                  <a:lnTo>
                    <a:pt x="322" y="875029"/>
                  </a:lnTo>
                  <a:lnTo>
                    <a:pt x="316" y="881379"/>
                  </a:lnTo>
                  <a:lnTo>
                    <a:pt x="4438" y="881379"/>
                  </a:lnTo>
                  <a:lnTo>
                    <a:pt x="4451" y="875029"/>
                  </a:lnTo>
                  <a:close/>
                </a:path>
                <a:path w="1235709" h="1176020">
                  <a:moveTo>
                    <a:pt x="1233821" y="875029"/>
                  </a:moveTo>
                  <a:lnTo>
                    <a:pt x="1229682" y="875029"/>
                  </a:lnTo>
                  <a:lnTo>
                    <a:pt x="1229675" y="881379"/>
                  </a:lnTo>
                  <a:lnTo>
                    <a:pt x="1233807" y="881379"/>
                  </a:lnTo>
                  <a:lnTo>
                    <a:pt x="1233821" y="875029"/>
                  </a:lnTo>
                  <a:close/>
                </a:path>
                <a:path w="1235709" h="1176020">
                  <a:moveTo>
                    <a:pt x="4438" y="881379"/>
                  </a:moveTo>
                  <a:lnTo>
                    <a:pt x="316" y="881379"/>
                  </a:lnTo>
                  <a:lnTo>
                    <a:pt x="306" y="890269"/>
                  </a:lnTo>
                  <a:lnTo>
                    <a:pt x="4418" y="890269"/>
                  </a:lnTo>
                  <a:lnTo>
                    <a:pt x="4438" y="881379"/>
                  </a:lnTo>
                  <a:close/>
                </a:path>
                <a:path w="1235709" h="1176020">
                  <a:moveTo>
                    <a:pt x="1233807" y="881379"/>
                  </a:moveTo>
                  <a:lnTo>
                    <a:pt x="1229675" y="881379"/>
                  </a:lnTo>
                  <a:lnTo>
                    <a:pt x="1229666" y="890269"/>
                  </a:lnTo>
                  <a:lnTo>
                    <a:pt x="1233788" y="890269"/>
                  </a:lnTo>
                  <a:lnTo>
                    <a:pt x="1233807" y="881379"/>
                  </a:lnTo>
                  <a:close/>
                </a:path>
                <a:path w="1235709" h="1176020">
                  <a:moveTo>
                    <a:pt x="4418" y="890269"/>
                  </a:moveTo>
                  <a:lnTo>
                    <a:pt x="306" y="890269"/>
                  </a:lnTo>
                  <a:lnTo>
                    <a:pt x="302" y="894079"/>
                  </a:lnTo>
                  <a:lnTo>
                    <a:pt x="4410" y="894079"/>
                  </a:lnTo>
                  <a:lnTo>
                    <a:pt x="4418" y="890269"/>
                  </a:lnTo>
                  <a:close/>
                </a:path>
                <a:path w="1235709" h="1176020">
                  <a:moveTo>
                    <a:pt x="1233788" y="890269"/>
                  </a:moveTo>
                  <a:lnTo>
                    <a:pt x="1229666" y="890269"/>
                  </a:lnTo>
                  <a:lnTo>
                    <a:pt x="1229661" y="894079"/>
                  </a:lnTo>
                  <a:lnTo>
                    <a:pt x="1233780" y="894079"/>
                  </a:lnTo>
                  <a:lnTo>
                    <a:pt x="1233788" y="890269"/>
                  </a:lnTo>
                  <a:close/>
                </a:path>
                <a:path w="1235709" h="1176020">
                  <a:moveTo>
                    <a:pt x="4410" y="894079"/>
                  </a:moveTo>
                  <a:lnTo>
                    <a:pt x="302" y="894079"/>
                  </a:lnTo>
                  <a:lnTo>
                    <a:pt x="299" y="896619"/>
                  </a:lnTo>
                  <a:lnTo>
                    <a:pt x="4404" y="896619"/>
                  </a:lnTo>
                  <a:lnTo>
                    <a:pt x="4410" y="894079"/>
                  </a:lnTo>
                  <a:close/>
                </a:path>
                <a:path w="1235709" h="1176020">
                  <a:moveTo>
                    <a:pt x="1233780" y="894079"/>
                  </a:moveTo>
                  <a:lnTo>
                    <a:pt x="1229661" y="894079"/>
                  </a:lnTo>
                  <a:lnTo>
                    <a:pt x="1229659" y="896619"/>
                  </a:lnTo>
                  <a:lnTo>
                    <a:pt x="1233774" y="896619"/>
                  </a:lnTo>
                  <a:lnTo>
                    <a:pt x="1233780" y="894079"/>
                  </a:lnTo>
                  <a:close/>
                </a:path>
                <a:path w="1235709" h="1176020">
                  <a:moveTo>
                    <a:pt x="4404" y="896619"/>
                  </a:moveTo>
                  <a:lnTo>
                    <a:pt x="299" y="896619"/>
                  </a:lnTo>
                  <a:lnTo>
                    <a:pt x="295" y="900429"/>
                  </a:lnTo>
                  <a:lnTo>
                    <a:pt x="4396" y="900429"/>
                  </a:lnTo>
                  <a:lnTo>
                    <a:pt x="4404" y="896619"/>
                  </a:lnTo>
                  <a:close/>
                </a:path>
                <a:path w="1235709" h="1176020">
                  <a:moveTo>
                    <a:pt x="1233774" y="896619"/>
                  </a:moveTo>
                  <a:lnTo>
                    <a:pt x="1229659" y="896619"/>
                  </a:lnTo>
                  <a:lnTo>
                    <a:pt x="1229654" y="900429"/>
                  </a:lnTo>
                  <a:lnTo>
                    <a:pt x="1233766" y="900429"/>
                  </a:lnTo>
                  <a:lnTo>
                    <a:pt x="1233774" y="896619"/>
                  </a:lnTo>
                  <a:close/>
                </a:path>
                <a:path w="1235709" h="1176020">
                  <a:moveTo>
                    <a:pt x="4396" y="900429"/>
                  </a:moveTo>
                  <a:lnTo>
                    <a:pt x="295" y="900429"/>
                  </a:lnTo>
                  <a:lnTo>
                    <a:pt x="261" y="932179"/>
                  </a:lnTo>
                  <a:lnTo>
                    <a:pt x="4327" y="932179"/>
                  </a:lnTo>
                  <a:lnTo>
                    <a:pt x="4396" y="900429"/>
                  </a:lnTo>
                  <a:close/>
                </a:path>
                <a:path w="1235709" h="1176020">
                  <a:moveTo>
                    <a:pt x="1233766" y="900429"/>
                  </a:moveTo>
                  <a:lnTo>
                    <a:pt x="1229654" y="900429"/>
                  </a:lnTo>
                  <a:lnTo>
                    <a:pt x="1229620" y="932179"/>
                  </a:lnTo>
                  <a:lnTo>
                    <a:pt x="1233697" y="932179"/>
                  </a:lnTo>
                  <a:lnTo>
                    <a:pt x="1233766" y="900429"/>
                  </a:lnTo>
                  <a:close/>
                </a:path>
                <a:path w="1235709" h="1176020">
                  <a:moveTo>
                    <a:pt x="4327" y="932179"/>
                  </a:moveTo>
                  <a:lnTo>
                    <a:pt x="261" y="932179"/>
                  </a:lnTo>
                  <a:lnTo>
                    <a:pt x="224" y="966469"/>
                  </a:lnTo>
                  <a:lnTo>
                    <a:pt x="4252" y="966469"/>
                  </a:lnTo>
                  <a:lnTo>
                    <a:pt x="4327" y="932179"/>
                  </a:lnTo>
                  <a:close/>
                </a:path>
                <a:path w="1235709" h="1176020">
                  <a:moveTo>
                    <a:pt x="1233697" y="932179"/>
                  </a:moveTo>
                  <a:lnTo>
                    <a:pt x="1229620" y="932179"/>
                  </a:lnTo>
                  <a:lnTo>
                    <a:pt x="1229582" y="966469"/>
                  </a:lnTo>
                  <a:lnTo>
                    <a:pt x="1233623" y="966469"/>
                  </a:lnTo>
                  <a:lnTo>
                    <a:pt x="1233697" y="932179"/>
                  </a:lnTo>
                  <a:close/>
                </a:path>
                <a:path w="1235709" h="1176020">
                  <a:moveTo>
                    <a:pt x="4252" y="966469"/>
                  </a:moveTo>
                  <a:lnTo>
                    <a:pt x="224" y="966469"/>
                  </a:lnTo>
                  <a:lnTo>
                    <a:pt x="213" y="976629"/>
                  </a:lnTo>
                  <a:lnTo>
                    <a:pt x="4230" y="976629"/>
                  </a:lnTo>
                  <a:lnTo>
                    <a:pt x="4252" y="966469"/>
                  </a:lnTo>
                  <a:close/>
                </a:path>
                <a:path w="1235709" h="1176020">
                  <a:moveTo>
                    <a:pt x="1233623" y="966469"/>
                  </a:moveTo>
                  <a:lnTo>
                    <a:pt x="1229582" y="966469"/>
                  </a:lnTo>
                  <a:lnTo>
                    <a:pt x="1229571" y="976629"/>
                  </a:lnTo>
                  <a:lnTo>
                    <a:pt x="1233601" y="976629"/>
                  </a:lnTo>
                  <a:lnTo>
                    <a:pt x="1233623" y="966469"/>
                  </a:lnTo>
                  <a:close/>
                </a:path>
                <a:path w="1235709" h="1176020">
                  <a:moveTo>
                    <a:pt x="4230" y="976629"/>
                  </a:moveTo>
                  <a:lnTo>
                    <a:pt x="213" y="976629"/>
                  </a:lnTo>
                  <a:lnTo>
                    <a:pt x="210" y="979169"/>
                  </a:lnTo>
                  <a:lnTo>
                    <a:pt x="4225" y="979169"/>
                  </a:lnTo>
                  <a:lnTo>
                    <a:pt x="4230" y="976629"/>
                  </a:lnTo>
                  <a:close/>
                </a:path>
                <a:path w="1235709" h="1176020">
                  <a:moveTo>
                    <a:pt x="1233601" y="976629"/>
                  </a:moveTo>
                  <a:lnTo>
                    <a:pt x="1229571" y="976629"/>
                  </a:lnTo>
                  <a:lnTo>
                    <a:pt x="1229569" y="979169"/>
                  </a:lnTo>
                  <a:lnTo>
                    <a:pt x="1233596" y="979169"/>
                  </a:lnTo>
                  <a:lnTo>
                    <a:pt x="1233601" y="976629"/>
                  </a:lnTo>
                  <a:close/>
                </a:path>
                <a:path w="1235709" h="1176020">
                  <a:moveTo>
                    <a:pt x="4225" y="979169"/>
                  </a:moveTo>
                  <a:lnTo>
                    <a:pt x="210" y="979169"/>
                  </a:lnTo>
                  <a:lnTo>
                    <a:pt x="206" y="982979"/>
                  </a:lnTo>
                  <a:lnTo>
                    <a:pt x="4216" y="982979"/>
                  </a:lnTo>
                  <a:lnTo>
                    <a:pt x="4225" y="979169"/>
                  </a:lnTo>
                  <a:close/>
                </a:path>
                <a:path w="1235709" h="1176020">
                  <a:moveTo>
                    <a:pt x="1233596" y="979169"/>
                  </a:moveTo>
                  <a:lnTo>
                    <a:pt x="1229569" y="979169"/>
                  </a:lnTo>
                  <a:lnTo>
                    <a:pt x="1229564" y="982979"/>
                  </a:lnTo>
                  <a:lnTo>
                    <a:pt x="1233587" y="982979"/>
                  </a:lnTo>
                  <a:lnTo>
                    <a:pt x="1233596" y="979169"/>
                  </a:lnTo>
                  <a:close/>
                </a:path>
                <a:path w="1235709" h="1176020">
                  <a:moveTo>
                    <a:pt x="4216" y="982979"/>
                  </a:moveTo>
                  <a:lnTo>
                    <a:pt x="206" y="982979"/>
                  </a:lnTo>
                  <a:lnTo>
                    <a:pt x="164" y="1021079"/>
                  </a:lnTo>
                  <a:lnTo>
                    <a:pt x="4133" y="1021079"/>
                  </a:lnTo>
                  <a:lnTo>
                    <a:pt x="4216" y="982979"/>
                  </a:lnTo>
                  <a:close/>
                </a:path>
                <a:path w="1235709" h="1176020">
                  <a:moveTo>
                    <a:pt x="1233587" y="982979"/>
                  </a:moveTo>
                  <a:lnTo>
                    <a:pt x="1229564" y="982979"/>
                  </a:lnTo>
                  <a:lnTo>
                    <a:pt x="1229523" y="1021079"/>
                  </a:lnTo>
                  <a:lnTo>
                    <a:pt x="1233505" y="1021079"/>
                  </a:lnTo>
                  <a:lnTo>
                    <a:pt x="1233587" y="982979"/>
                  </a:lnTo>
                  <a:close/>
                </a:path>
                <a:path w="1235709" h="1176020">
                  <a:moveTo>
                    <a:pt x="4133" y="1021079"/>
                  </a:moveTo>
                  <a:lnTo>
                    <a:pt x="164" y="1021079"/>
                  </a:lnTo>
                  <a:lnTo>
                    <a:pt x="158" y="1027429"/>
                  </a:lnTo>
                  <a:lnTo>
                    <a:pt x="4119" y="1027429"/>
                  </a:lnTo>
                  <a:lnTo>
                    <a:pt x="4133" y="1021079"/>
                  </a:lnTo>
                  <a:close/>
                </a:path>
                <a:path w="1235709" h="1176020">
                  <a:moveTo>
                    <a:pt x="1233505" y="1021079"/>
                  </a:moveTo>
                  <a:lnTo>
                    <a:pt x="1229523" y="1021079"/>
                  </a:lnTo>
                  <a:lnTo>
                    <a:pt x="1229516" y="1027429"/>
                  </a:lnTo>
                  <a:lnTo>
                    <a:pt x="1233491" y="1027429"/>
                  </a:lnTo>
                  <a:lnTo>
                    <a:pt x="1233505" y="1021079"/>
                  </a:lnTo>
                  <a:close/>
                </a:path>
                <a:path w="1235709" h="1176020">
                  <a:moveTo>
                    <a:pt x="3984" y="1089786"/>
                  </a:moveTo>
                  <a:lnTo>
                    <a:pt x="90" y="1089786"/>
                  </a:lnTo>
                  <a:lnTo>
                    <a:pt x="89" y="1090929"/>
                  </a:lnTo>
                  <a:lnTo>
                    <a:pt x="3981" y="1090929"/>
                  </a:lnTo>
                  <a:lnTo>
                    <a:pt x="3984" y="1089786"/>
                  </a:lnTo>
                  <a:close/>
                </a:path>
                <a:path w="1235709" h="1176020">
                  <a:moveTo>
                    <a:pt x="1233356" y="1089786"/>
                  </a:moveTo>
                  <a:lnTo>
                    <a:pt x="1229448" y="1089786"/>
                  </a:lnTo>
                  <a:lnTo>
                    <a:pt x="1229447" y="1090929"/>
                  </a:lnTo>
                  <a:lnTo>
                    <a:pt x="1233354" y="1090929"/>
                  </a:lnTo>
                  <a:lnTo>
                    <a:pt x="1233356" y="1089786"/>
                  </a:lnTo>
                  <a:close/>
                </a:path>
                <a:path w="1235709" h="1176020">
                  <a:moveTo>
                    <a:pt x="3987" y="1088516"/>
                  </a:moveTo>
                  <a:lnTo>
                    <a:pt x="92" y="1088516"/>
                  </a:lnTo>
                  <a:lnTo>
                    <a:pt x="90" y="1089786"/>
                  </a:lnTo>
                  <a:lnTo>
                    <a:pt x="3984" y="1089786"/>
                  </a:lnTo>
                  <a:lnTo>
                    <a:pt x="3987" y="1088516"/>
                  </a:lnTo>
                  <a:close/>
                </a:path>
                <a:path w="1235709" h="1176020">
                  <a:moveTo>
                    <a:pt x="1229448" y="1089660"/>
                  </a:moveTo>
                  <a:lnTo>
                    <a:pt x="3984" y="1089786"/>
                  </a:lnTo>
                  <a:lnTo>
                    <a:pt x="1229448" y="1089786"/>
                  </a:lnTo>
                  <a:close/>
                </a:path>
                <a:path w="1235709" h="1176020">
                  <a:moveTo>
                    <a:pt x="1233359" y="1088516"/>
                  </a:moveTo>
                  <a:lnTo>
                    <a:pt x="1229450" y="1088516"/>
                  </a:lnTo>
                  <a:lnTo>
                    <a:pt x="1229448" y="1089660"/>
                  </a:lnTo>
                  <a:lnTo>
                    <a:pt x="1233356" y="1089659"/>
                  </a:lnTo>
                  <a:lnTo>
                    <a:pt x="1233359" y="1088516"/>
                  </a:lnTo>
                  <a:close/>
                </a:path>
                <a:path w="1235709" h="1176020">
                  <a:moveTo>
                    <a:pt x="3995" y="1084706"/>
                  </a:moveTo>
                  <a:lnTo>
                    <a:pt x="96" y="1084706"/>
                  </a:lnTo>
                  <a:lnTo>
                    <a:pt x="92" y="1088516"/>
                  </a:lnTo>
                  <a:lnTo>
                    <a:pt x="3987" y="1088516"/>
                  </a:lnTo>
                  <a:lnTo>
                    <a:pt x="3995" y="1084706"/>
                  </a:lnTo>
                  <a:close/>
                </a:path>
                <a:path w="1235709" h="1176020">
                  <a:moveTo>
                    <a:pt x="1229450" y="1088390"/>
                  </a:moveTo>
                  <a:lnTo>
                    <a:pt x="3987" y="1088516"/>
                  </a:lnTo>
                  <a:lnTo>
                    <a:pt x="1229450" y="1088516"/>
                  </a:lnTo>
                  <a:close/>
                </a:path>
                <a:path w="1235709" h="1176020">
                  <a:moveTo>
                    <a:pt x="1233367" y="1084706"/>
                  </a:moveTo>
                  <a:lnTo>
                    <a:pt x="1229454" y="1084706"/>
                  </a:lnTo>
                  <a:lnTo>
                    <a:pt x="1229450" y="1088390"/>
                  </a:lnTo>
                  <a:lnTo>
                    <a:pt x="1233359" y="1088389"/>
                  </a:lnTo>
                  <a:lnTo>
                    <a:pt x="1233367" y="1084706"/>
                  </a:lnTo>
                  <a:close/>
                </a:path>
                <a:path w="1235709" h="1176020">
                  <a:moveTo>
                    <a:pt x="103" y="1078229"/>
                  </a:moveTo>
                  <a:lnTo>
                    <a:pt x="96" y="1084579"/>
                  </a:lnTo>
                  <a:lnTo>
                    <a:pt x="1233367" y="1084706"/>
                  </a:lnTo>
                  <a:lnTo>
                    <a:pt x="1233368" y="1084579"/>
                  </a:lnTo>
                  <a:lnTo>
                    <a:pt x="3995" y="1084579"/>
                  </a:lnTo>
                  <a:lnTo>
                    <a:pt x="4009" y="1078230"/>
                  </a:lnTo>
                  <a:lnTo>
                    <a:pt x="103" y="1078229"/>
                  </a:lnTo>
                  <a:close/>
                </a:path>
                <a:path w="1235709" h="1176020">
                  <a:moveTo>
                    <a:pt x="1229461" y="1078356"/>
                  </a:moveTo>
                  <a:lnTo>
                    <a:pt x="1229454" y="1084579"/>
                  </a:lnTo>
                  <a:lnTo>
                    <a:pt x="1233368" y="1084579"/>
                  </a:lnTo>
                  <a:lnTo>
                    <a:pt x="1233381" y="1078356"/>
                  </a:lnTo>
                  <a:lnTo>
                    <a:pt x="1229461" y="1078356"/>
                  </a:lnTo>
                  <a:close/>
                </a:path>
                <a:path w="1235709" h="1176020">
                  <a:moveTo>
                    <a:pt x="1229460" y="1078356"/>
                  </a:moveTo>
                  <a:close/>
                </a:path>
                <a:path w="1235709" h="1176020">
                  <a:moveTo>
                    <a:pt x="4009" y="1078229"/>
                  </a:moveTo>
                  <a:lnTo>
                    <a:pt x="615605" y="1078293"/>
                  </a:lnTo>
                  <a:lnTo>
                    <a:pt x="4009" y="1078229"/>
                  </a:lnTo>
                  <a:close/>
                </a:path>
                <a:path w="1235709" h="1176020">
                  <a:moveTo>
                    <a:pt x="4039" y="1064386"/>
                  </a:moveTo>
                  <a:lnTo>
                    <a:pt x="118" y="1064386"/>
                  </a:lnTo>
                  <a:lnTo>
                    <a:pt x="103" y="1078229"/>
                  </a:lnTo>
                  <a:lnTo>
                    <a:pt x="4009" y="1078229"/>
                  </a:lnTo>
                  <a:lnTo>
                    <a:pt x="4039" y="1064386"/>
                  </a:lnTo>
                  <a:close/>
                </a:path>
                <a:path w="1235709" h="1176020">
                  <a:moveTo>
                    <a:pt x="1233411" y="1064386"/>
                  </a:moveTo>
                  <a:lnTo>
                    <a:pt x="1229476" y="1064386"/>
                  </a:lnTo>
                  <a:lnTo>
                    <a:pt x="1229473" y="1066799"/>
                  </a:lnTo>
                  <a:lnTo>
                    <a:pt x="4034" y="1066926"/>
                  </a:lnTo>
                  <a:lnTo>
                    <a:pt x="1229473" y="1066926"/>
                  </a:lnTo>
                  <a:lnTo>
                    <a:pt x="1229461" y="1078229"/>
                  </a:lnTo>
                  <a:lnTo>
                    <a:pt x="1233381" y="1078229"/>
                  </a:lnTo>
                  <a:lnTo>
                    <a:pt x="1233411" y="1064386"/>
                  </a:lnTo>
                  <a:close/>
                </a:path>
                <a:path w="1235709" h="1176020">
                  <a:moveTo>
                    <a:pt x="4053" y="1058036"/>
                  </a:moveTo>
                  <a:lnTo>
                    <a:pt x="125" y="1058036"/>
                  </a:lnTo>
                  <a:lnTo>
                    <a:pt x="118" y="1064386"/>
                  </a:lnTo>
                  <a:lnTo>
                    <a:pt x="4039" y="1064386"/>
                  </a:lnTo>
                  <a:lnTo>
                    <a:pt x="4053" y="1058036"/>
                  </a:lnTo>
                  <a:close/>
                </a:path>
                <a:path w="1235709" h="1176020">
                  <a:moveTo>
                    <a:pt x="1229476" y="1064260"/>
                  </a:moveTo>
                  <a:lnTo>
                    <a:pt x="4039" y="1064386"/>
                  </a:lnTo>
                  <a:lnTo>
                    <a:pt x="1229476" y="1064386"/>
                  </a:lnTo>
                  <a:close/>
                </a:path>
                <a:path w="1235709" h="1176020">
                  <a:moveTo>
                    <a:pt x="1233425" y="1058036"/>
                  </a:moveTo>
                  <a:lnTo>
                    <a:pt x="1229483" y="1058036"/>
                  </a:lnTo>
                  <a:lnTo>
                    <a:pt x="1229476" y="1064260"/>
                  </a:lnTo>
                  <a:lnTo>
                    <a:pt x="1233411" y="1064259"/>
                  </a:lnTo>
                  <a:lnTo>
                    <a:pt x="1233425" y="1058036"/>
                  </a:lnTo>
                  <a:close/>
                </a:path>
                <a:path w="1235709" h="1176020">
                  <a:moveTo>
                    <a:pt x="4056" y="1056766"/>
                  </a:moveTo>
                  <a:lnTo>
                    <a:pt x="126" y="1056766"/>
                  </a:lnTo>
                  <a:lnTo>
                    <a:pt x="125" y="1058036"/>
                  </a:lnTo>
                  <a:lnTo>
                    <a:pt x="4053" y="1058036"/>
                  </a:lnTo>
                  <a:lnTo>
                    <a:pt x="4056" y="1056766"/>
                  </a:lnTo>
                  <a:close/>
                </a:path>
                <a:path w="1235709" h="1176020">
                  <a:moveTo>
                    <a:pt x="1229483" y="1057910"/>
                  </a:moveTo>
                  <a:lnTo>
                    <a:pt x="4053" y="1058036"/>
                  </a:lnTo>
                  <a:lnTo>
                    <a:pt x="1229483" y="1058036"/>
                  </a:lnTo>
                  <a:close/>
                </a:path>
                <a:path w="1235709" h="1176020">
                  <a:moveTo>
                    <a:pt x="1233428" y="1056766"/>
                  </a:moveTo>
                  <a:lnTo>
                    <a:pt x="1229484" y="1056766"/>
                  </a:lnTo>
                  <a:lnTo>
                    <a:pt x="1229483" y="1057910"/>
                  </a:lnTo>
                  <a:lnTo>
                    <a:pt x="1233425" y="1057909"/>
                  </a:lnTo>
                  <a:lnTo>
                    <a:pt x="1233428" y="1056766"/>
                  </a:lnTo>
                  <a:close/>
                </a:path>
                <a:path w="1235709" h="1176020">
                  <a:moveTo>
                    <a:pt x="4075" y="1047876"/>
                  </a:moveTo>
                  <a:lnTo>
                    <a:pt x="136" y="1047876"/>
                  </a:lnTo>
                  <a:lnTo>
                    <a:pt x="126" y="1056766"/>
                  </a:lnTo>
                  <a:lnTo>
                    <a:pt x="4056" y="1056766"/>
                  </a:lnTo>
                  <a:lnTo>
                    <a:pt x="4075" y="1047876"/>
                  </a:lnTo>
                  <a:close/>
                </a:path>
                <a:path w="1235709" h="1176020">
                  <a:moveTo>
                    <a:pt x="1233447" y="1047876"/>
                  </a:moveTo>
                  <a:lnTo>
                    <a:pt x="1229494" y="1047876"/>
                  </a:lnTo>
                  <a:lnTo>
                    <a:pt x="1229484" y="1056640"/>
                  </a:lnTo>
                  <a:lnTo>
                    <a:pt x="1233428" y="1056639"/>
                  </a:lnTo>
                  <a:lnTo>
                    <a:pt x="1233447" y="1047876"/>
                  </a:lnTo>
                  <a:close/>
                </a:path>
                <a:path w="1235709" h="1176020">
                  <a:moveTo>
                    <a:pt x="4089" y="1041526"/>
                  </a:moveTo>
                  <a:lnTo>
                    <a:pt x="142" y="1041526"/>
                  </a:lnTo>
                  <a:lnTo>
                    <a:pt x="136" y="1047876"/>
                  </a:lnTo>
                  <a:lnTo>
                    <a:pt x="4075" y="1047876"/>
                  </a:lnTo>
                  <a:lnTo>
                    <a:pt x="4089" y="1041526"/>
                  </a:lnTo>
                  <a:close/>
                </a:path>
                <a:path w="1235709" h="1176020">
                  <a:moveTo>
                    <a:pt x="1229494" y="1047750"/>
                  </a:moveTo>
                  <a:lnTo>
                    <a:pt x="4075" y="1047876"/>
                  </a:lnTo>
                  <a:lnTo>
                    <a:pt x="1229494" y="1047876"/>
                  </a:lnTo>
                  <a:close/>
                </a:path>
                <a:path w="1235709" h="1176020">
                  <a:moveTo>
                    <a:pt x="1233461" y="1041526"/>
                  </a:moveTo>
                  <a:lnTo>
                    <a:pt x="1229501" y="1041526"/>
                  </a:lnTo>
                  <a:lnTo>
                    <a:pt x="1229497" y="1045209"/>
                  </a:lnTo>
                  <a:lnTo>
                    <a:pt x="4081" y="1045336"/>
                  </a:lnTo>
                  <a:lnTo>
                    <a:pt x="1229497" y="1045336"/>
                  </a:lnTo>
                  <a:lnTo>
                    <a:pt x="1229494" y="1047750"/>
                  </a:lnTo>
                  <a:lnTo>
                    <a:pt x="1233447" y="1047749"/>
                  </a:lnTo>
                  <a:lnTo>
                    <a:pt x="1233461" y="1041526"/>
                  </a:lnTo>
                  <a:close/>
                </a:path>
                <a:path w="1235709" h="1176020">
                  <a:moveTo>
                    <a:pt x="4103" y="1035176"/>
                  </a:moveTo>
                  <a:lnTo>
                    <a:pt x="149" y="1035176"/>
                  </a:lnTo>
                  <a:lnTo>
                    <a:pt x="142" y="1041526"/>
                  </a:lnTo>
                  <a:lnTo>
                    <a:pt x="4089" y="1041526"/>
                  </a:lnTo>
                  <a:lnTo>
                    <a:pt x="4103" y="1035176"/>
                  </a:lnTo>
                  <a:close/>
                </a:path>
                <a:path w="1235709" h="1176020">
                  <a:moveTo>
                    <a:pt x="1229501" y="1041400"/>
                  </a:moveTo>
                  <a:lnTo>
                    <a:pt x="4089" y="1041526"/>
                  </a:lnTo>
                  <a:lnTo>
                    <a:pt x="1229501" y="1041526"/>
                  </a:lnTo>
                  <a:close/>
                </a:path>
                <a:path w="1235709" h="1176020">
                  <a:moveTo>
                    <a:pt x="1233475" y="1035176"/>
                  </a:moveTo>
                  <a:lnTo>
                    <a:pt x="1229508" y="1035176"/>
                  </a:lnTo>
                  <a:lnTo>
                    <a:pt x="1229505" y="1037589"/>
                  </a:lnTo>
                  <a:lnTo>
                    <a:pt x="4097" y="1037716"/>
                  </a:lnTo>
                  <a:lnTo>
                    <a:pt x="1229505" y="1037716"/>
                  </a:lnTo>
                  <a:lnTo>
                    <a:pt x="1229504" y="1038859"/>
                  </a:lnTo>
                  <a:lnTo>
                    <a:pt x="4094" y="1038986"/>
                  </a:lnTo>
                  <a:lnTo>
                    <a:pt x="1229504" y="1038986"/>
                  </a:lnTo>
                  <a:lnTo>
                    <a:pt x="1229501" y="1041400"/>
                  </a:lnTo>
                  <a:lnTo>
                    <a:pt x="1233461" y="1041399"/>
                  </a:lnTo>
                  <a:lnTo>
                    <a:pt x="1233475" y="1035176"/>
                  </a:lnTo>
                  <a:close/>
                </a:path>
                <a:path w="1235709" h="1176020">
                  <a:moveTo>
                    <a:pt x="1233477" y="1033779"/>
                  </a:moveTo>
                  <a:lnTo>
                    <a:pt x="151" y="1033906"/>
                  </a:lnTo>
                  <a:lnTo>
                    <a:pt x="149" y="1035176"/>
                  </a:lnTo>
                  <a:lnTo>
                    <a:pt x="4103" y="1035176"/>
                  </a:lnTo>
                  <a:lnTo>
                    <a:pt x="4106" y="1033906"/>
                  </a:lnTo>
                  <a:lnTo>
                    <a:pt x="1233477" y="1033906"/>
                  </a:lnTo>
                  <a:lnTo>
                    <a:pt x="1233477" y="1033779"/>
                  </a:lnTo>
                  <a:close/>
                </a:path>
                <a:path w="1235709" h="1176020">
                  <a:moveTo>
                    <a:pt x="1229508" y="1035050"/>
                  </a:moveTo>
                  <a:lnTo>
                    <a:pt x="4103" y="1035176"/>
                  </a:lnTo>
                  <a:lnTo>
                    <a:pt x="1229508" y="1035176"/>
                  </a:lnTo>
                  <a:close/>
                </a:path>
                <a:path w="1235709" h="1176020">
                  <a:moveTo>
                    <a:pt x="1233477" y="1033906"/>
                  </a:moveTo>
                  <a:lnTo>
                    <a:pt x="1229509" y="1033906"/>
                  </a:lnTo>
                  <a:lnTo>
                    <a:pt x="1229508" y="1035050"/>
                  </a:lnTo>
                  <a:lnTo>
                    <a:pt x="1233475" y="1035049"/>
                  </a:lnTo>
                  <a:lnTo>
                    <a:pt x="1233477" y="1033906"/>
                  </a:lnTo>
                  <a:close/>
                </a:path>
                <a:path w="1235709" h="1176020">
                  <a:moveTo>
                    <a:pt x="4119" y="1027556"/>
                  </a:moveTo>
                  <a:lnTo>
                    <a:pt x="158" y="1027556"/>
                  </a:lnTo>
                  <a:lnTo>
                    <a:pt x="151" y="1033779"/>
                  </a:lnTo>
                  <a:lnTo>
                    <a:pt x="4106" y="1033779"/>
                  </a:lnTo>
                  <a:lnTo>
                    <a:pt x="4119" y="1027556"/>
                  </a:lnTo>
                  <a:close/>
                </a:path>
                <a:path w="1235709" h="1176020">
                  <a:moveTo>
                    <a:pt x="1233491" y="1027556"/>
                  </a:moveTo>
                  <a:lnTo>
                    <a:pt x="1229516" y="1027556"/>
                  </a:lnTo>
                  <a:lnTo>
                    <a:pt x="1229509" y="1033779"/>
                  </a:lnTo>
                  <a:lnTo>
                    <a:pt x="1233477" y="1033779"/>
                  </a:lnTo>
                  <a:lnTo>
                    <a:pt x="1233491" y="1027556"/>
                  </a:lnTo>
                  <a:close/>
                </a:path>
                <a:path w="1235709" h="1176020">
                  <a:moveTo>
                    <a:pt x="1229515" y="1028699"/>
                  </a:moveTo>
                  <a:lnTo>
                    <a:pt x="4117" y="1028826"/>
                  </a:lnTo>
                  <a:lnTo>
                    <a:pt x="1229514" y="1028826"/>
                  </a:lnTo>
                  <a:lnTo>
                    <a:pt x="1229515" y="1028699"/>
                  </a:lnTo>
                  <a:close/>
                </a:path>
                <a:path w="1235709" h="1176020">
                  <a:moveTo>
                    <a:pt x="3981" y="1090929"/>
                  </a:moveTo>
                  <a:lnTo>
                    <a:pt x="89" y="1090929"/>
                  </a:lnTo>
                  <a:lnTo>
                    <a:pt x="82" y="1097279"/>
                  </a:lnTo>
                  <a:lnTo>
                    <a:pt x="3967" y="1097279"/>
                  </a:lnTo>
                  <a:lnTo>
                    <a:pt x="3981" y="1090929"/>
                  </a:lnTo>
                  <a:close/>
                </a:path>
                <a:path w="1235709" h="1176020">
                  <a:moveTo>
                    <a:pt x="1233354" y="1090929"/>
                  </a:moveTo>
                  <a:lnTo>
                    <a:pt x="1229447" y="1090929"/>
                  </a:lnTo>
                  <a:lnTo>
                    <a:pt x="1229440" y="1097279"/>
                  </a:lnTo>
                  <a:lnTo>
                    <a:pt x="1233340" y="1097279"/>
                  </a:lnTo>
                  <a:lnTo>
                    <a:pt x="1233354" y="1090929"/>
                  </a:lnTo>
                  <a:close/>
                </a:path>
                <a:path w="1235709" h="1176020">
                  <a:moveTo>
                    <a:pt x="3967" y="1097279"/>
                  </a:moveTo>
                  <a:lnTo>
                    <a:pt x="82" y="1097279"/>
                  </a:lnTo>
                  <a:lnTo>
                    <a:pt x="79" y="1099819"/>
                  </a:lnTo>
                  <a:lnTo>
                    <a:pt x="3962" y="1099819"/>
                  </a:lnTo>
                  <a:lnTo>
                    <a:pt x="3967" y="1097279"/>
                  </a:lnTo>
                  <a:close/>
                </a:path>
                <a:path w="1235709" h="1176020">
                  <a:moveTo>
                    <a:pt x="1233340" y="1097279"/>
                  </a:moveTo>
                  <a:lnTo>
                    <a:pt x="1229440" y="1097279"/>
                  </a:lnTo>
                  <a:lnTo>
                    <a:pt x="1229437" y="1099819"/>
                  </a:lnTo>
                  <a:lnTo>
                    <a:pt x="1233334" y="1099819"/>
                  </a:lnTo>
                  <a:lnTo>
                    <a:pt x="1233340" y="1097279"/>
                  </a:lnTo>
                  <a:close/>
                </a:path>
                <a:path w="1235709" h="1176020">
                  <a:moveTo>
                    <a:pt x="3962" y="1099819"/>
                  </a:moveTo>
                  <a:lnTo>
                    <a:pt x="79" y="1099819"/>
                  </a:lnTo>
                  <a:lnTo>
                    <a:pt x="75" y="1103629"/>
                  </a:lnTo>
                  <a:lnTo>
                    <a:pt x="3953" y="1103629"/>
                  </a:lnTo>
                  <a:lnTo>
                    <a:pt x="3962" y="1099819"/>
                  </a:lnTo>
                  <a:close/>
                </a:path>
                <a:path w="1235709" h="1176020">
                  <a:moveTo>
                    <a:pt x="1233334" y="1099819"/>
                  </a:moveTo>
                  <a:lnTo>
                    <a:pt x="1229437" y="1099819"/>
                  </a:lnTo>
                  <a:lnTo>
                    <a:pt x="1229433" y="1103629"/>
                  </a:lnTo>
                  <a:lnTo>
                    <a:pt x="1233326" y="1103629"/>
                  </a:lnTo>
                  <a:lnTo>
                    <a:pt x="1233334" y="1099819"/>
                  </a:lnTo>
                  <a:close/>
                </a:path>
                <a:path w="1235709" h="1176020">
                  <a:moveTo>
                    <a:pt x="3953" y="1103629"/>
                  </a:moveTo>
                  <a:lnTo>
                    <a:pt x="75" y="1103629"/>
                  </a:lnTo>
                  <a:lnTo>
                    <a:pt x="72" y="1106169"/>
                  </a:lnTo>
                  <a:lnTo>
                    <a:pt x="3948" y="1106169"/>
                  </a:lnTo>
                  <a:lnTo>
                    <a:pt x="3953" y="1103629"/>
                  </a:lnTo>
                  <a:close/>
                </a:path>
                <a:path w="1235709" h="1176020">
                  <a:moveTo>
                    <a:pt x="1233326" y="1103629"/>
                  </a:moveTo>
                  <a:lnTo>
                    <a:pt x="1229433" y="1103629"/>
                  </a:lnTo>
                  <a:lnTo>
                    <a:pt x="1229430" y="1106169"/>
                  </a:lnTo>
                  <a:lnTo>
                    <a:pt x="1233321" y="1106169"/>
                  </a:lnTo>
                  <a:lnTo>
                    <a:pt x="1233326" y="1103629"/>
                  </a:lnTo>
                  <a:close/>
                </a:path>
                <a:path w="1235709" h="1176020">
                  <a:moveTo>
                    <a:pt x="3948" y="1106169"/>
                  </a:moveTo>
                  <a:lnTo>
                    <a:pt x="72" y="1106169"/>
                  </a:lnTo>
                  <a:lnTo>
                    <a:pt x="68" y="1109979"/>
                  </a:lnTo>
                  <a:lnTo>
                    <a:pt x="3940" y="1109979"/>
                  </a:lnTo>
                  <a:lnTo>
                    <a:pt x="3948" y="1106169"/>
                  </a:lnTo>
                  <a:close/>
                </a:path>
                <a:path w="1235709" h="1176020">
                  <a:moveTo>
                    <a:pt x="1233321" y="1106169"/>
                  </a:moveTo>
                  <a:lnTo>
                    <a:pt x="1229430" y="1106169"/>
                  </a:lnTo>
                  <a:lnTo>
                    <a:pt x="1229426" y="1109979"/>
                  </a:lnTo>
                  <a:lnTo>
                    <a:pt x="1233312" y="1109979"/>
                  </a:lnTo>
                  <a:lnTo>
                    <a:pt x="1233321" y="1106169"/>
                  </a:lnTo>
                  <a:close/>
                </a:path>
                <a:path w="1235709" h="1176020">
                  <a:moveTo>
                    <a:pt x="3940" y="1109979"/>
                  </a:moveTo>
                  <a:lnTo>
                    <a:pt x="68" y="1109979"/>
                  </a:lnTo>
                  <a:lnTo>
                    <a:pt x="61" y="1116329"/>
                  </a:lnTo>
                  <a:lnTo>
                    <a:pt x="3926" y="1116329"/>
                  </a:lnTo>
                  <a:lnTo>
                    <a:pt x="3940" y="1109979"/>
                  </a:lnTo>
                  <a:close/>
                </a:path>
                <a:path w="1235709" h="1176020">
                  <a:moveTo>
                    <a:pt x="1233312" y="1109979"/>
                  </a:moveTo>
                  <a:lnTo>
                    <a:pt x="1229426" y="1109979"/>
                  </a:lnTo>
                  <a:lnTo>
                    <a:pt x="1229419" y="1116329"/>
                  </a:lnTo>
                  <a:lnTo>
                    <a:pt x="1233299" y="1116329"/>
                  </a:lnTo>
                  <a:lnTo>
                    <a:pt x="1233312" y="1109979"/>
                  </a:lnTo>
                  <a:close/>
                </a:path>
                <a:path w="1235709" h="1176020">
                  <a:moveTo>
                    <a:pt x="3926" y="1116329"/>
                  </a:moveTo>
                  <a:lnTo>
                    <a:pt x="61" y="1116329"/>
                  </a:lnTo>
                  <a:lnTo>
                    <a:pt x="59" y="1118869"/>
                  </a:lnTo>
                  <a:lnTo>
                    <a:pt x="3920" y="1118869"/>
                  </a:lnTo>
                  <a:lnTo>
                    <a:pt x="3926" y="1116329"/>
                  </a:lnTo>
                  <a:close/>
                </a:path>
                <a:path w="1235709" h="1176020">
                  <a:moveTo>
                    <a:pt x="1233299" y="1116329"/>
                  </a:moveTo>
                  <a:lnTo>
                    <a:pt x="1229419" y="1116329"/>
                  </a:lnTo>
                  <a:lnTo>
                    <a:pt x="1229416" y="1118869"/>
                  </a:lnTo>
                  <a:lnTo>
                    <a:pt x="1233293" y="1118869"/>
                  </a:lnTo>
                  <a:lnTo>
                    <a:pt x="1233299" y="1116329"/>
                  </a:lnTo>
                  <a:close/>
                </a:path>
                <a:path w="1235709" h="1176020">
                  <a:moveTo>
                    <a:pt x="3920" y="1118869"/>
                  </a:moveTo>
                  <a:lnTo>
                    <a:pt x="59" y="1118869"/>
                  </a:lnTo>
                  <a:lnTo>
                    <a:pt x="48" y="1129029"/>
                  </a:lnTo>
                  <a:lnTo>
                    <a:pt x="3898" y="1129029"/>
                  </a:lnTo>
                  <a:lnTo>
                    <a:pt x="3920" y="1118869"/>
                  </a:lnTo>
                  <a:close/>
                </a:path>
                <a:path w="1235709" h="1176020">
                  <a:moveTo>
                    <a:pt x="1233293" y="1118869"/>
                  </a:moveTo>
                  <a:lnTo>
                    <a:pt x="1229416" y="1118869"/>
                  </a:lnTo>
                  <a:lnTo>
                    <a:pt x="1229405" y="1129029"/>
                  </a:lnTo>
                  <a:lnTo>
                    <a:pt x="1233271" y="1129029"/>
                  </a:lnTo>
                  <a:lnTo>
                    <a:pt x="1233293" y="1118869"/>
                  </a:lnTo>
                  <a:close/>
                </a:path>
                <a:path w="1235709" h="1176020">
                  <a:moveTo>
                    <a:pt x="3898" y="1129029"/>
                  </a:moveTo>
                  <a:lnTo>
                    <a:pt x="48" y="1129029"/>
                  </a:lnTo>
                  <a:lnTo>
                    <a:pt x="41" y="1135379"/>
                  </a:lnTo>
                  <a:lnTo>
                    <a:pt x="3884" y="1135379"/>
                  </a:lnTo>
                  <a:lnTo>
                    <a:pt x="3898" y="1129029"/>
                  </a:lnTo>
                  <a:close/>
                </a:path>
                <a:path w="1235709" h="1176020">
                  <a:moveTo>
                    <a:pt x="1233271" y="1129029"/>
                  </a:moveTo>
                  <a:lnTo>
                    <a:pt x="1229405" y="1129029"/>
                  </a:lnTo>
                  <a:lnTo>
                    <a:pt x="1229398" y="1135379"/>
                  </a:lnTo>
                  <a:lnTo>
                    <a:pt x="1233257" y="1135379"/>
                  </a:lnTo>
                  <a:lnTo>
                    <a:pt x="1233271" y="1129029"/>
                  </a:lnTo>
                  <a:close/>
                </a:path>
                <a:path w="1235709" h="1176020">
                  <a:moveTo>
                    <a:pt x="3884" y="1135379"/>
                  </a:moveTo>
                  <a:lnTo>
                    <a:pt x="41" y="1135379"/>
                  </a:lnTo>
                  <a:lnTo>
                    <a:pt x="31" y="1144269"/>
                  </a:lnTo>
                  <a:lnTo>
                    <a:pt x="3865" y="1144269"/>
                  </a:lnTo>
                  <a:lnTo>
                    <a:pt x="3884" y="1135379"/>
                  </a:lnTo>
                  <a:close/>
                </a:path>
                <a:path w="1235709" h="1176020">
                  <a:moveTo>
                    <a:pt x="1233257" y="1135379"/>
                  </a:moveTo>
                  <a:lnTo>
                    <a:pt x="1229398" y="1135379"/>
                  </a:lnTo>
                  <a:lnTo>
                    <a:pt x="1229389" y="1144269"/>
                  </a:lnTo>
                  <a:lnTo>
                    <a:pt x="1233238" y="1144269"/>
                  </a:lnTo>
                  <a:lnTo>
                    <a:pt x="1233257" y="1135379"/>
                  </a:lnTo>
                  <a:close/>
                </a:path>
                <a:path w="1235709" h="1176020">
                  <a:moveTo>
                    <a:pt x="3865" y="1144269"/>
                  </a:moveTo>
                  <a:lnTo>
                    <a:pt x="31" y="1144269"/>
                  </a:lnTo>
                  <a:lnTo>
                    <a:pt x="27" y="1148079"/>
                  </a:lnTo>
                  <a:lnTo>
                    <a:pt x="3857" y="1148079"/>
                  </a:lnTo>
                  <a:lnTo>
                    <a:pt x="3865" y="1144269"/>
                  </a:lnTo>
                  <a:close/>
                </a:path>
                <a:path w="1235709" h="1176020">
                  <a:moveTo>
                    <a:pt x="1233238" y="1144269"/>
                  </a:moveTo>
                  <a:lnTo>
                    <a:pt x="1229389" y="1144269"/>
                  </a:lnTo>
                  <a:lnTo>
                    <a:pt x="1229384" y="1148079"/>
                  </a:lnTo>
                  <a:lnTo>
                    <a:pt x="1233230" y="1148079"/>
                  </a:lnTo>
                  <a:lnTo>
                    <a:pt x="1233238" y="1144269"/>
                  </a:lnTo>
                  <a:close/>
                </a:path>
                <a:path w="1235709" h="1176020">
                  <a:moveTo>
                    <a:pt x="3857" y="1148079"/>
                  </a:moveTo>
                  <a:lnTo>
                    <a:pt x="27" y="1148079"/>
                  </a:lnTo>
                  <a:lnTo>
                    <a:pt x="20" y="1154429"/>
                  </a:lnTo>
                  <a:lnTo>
                    <a:pt x="3843" y="1154429"/>
                  </a:lnTo>
                  <a:lnTo>
                    <a:pt x="3857" y="1148079"/>
                  </a:lnTo>
                  <a:close/>
                </a:path>
                <a:path w="1235709" h="1176020">
                  <a:moveTo>
                    <a:pt x="1233230" y="1148079"/>
                  </a:moveTo>
                  <a:lnTo>
                    <a:pt x="1229384" y="1148079"/>
                  </a:lnTo>
                  <a:lnTo>
                    <a:pt x="1229378" y="1154429"/>
                  </a:lnTo>
                  <a:lnTo>
                    <a:pt x="1233216" y="1154429"/>
                  </a:lnTo>
                  <a:lnTo>
                    <a:pt x="1233230" y="1148079"/>
                  </a:lnTo>
                  <a:close/>
                </a:path>
                <a:path w="1235709" h="1176020">
                  <a:moveTo>
                    <a:pt x="3843" y="1154429"/>
                  </a:moveTo>
                  <a:lnTo>
                    <a:pt x="20" y="1154429"/>
                  </a:lnTo>
                  <a:lnTo>
                    <a:pt x="17" y="1156969"/>
                  </a:lnTo>
                  <a:lnTo>
                    <a:pt x="3837" y="1156969"/>
                  </a:lnTo>
                  <a:lnTo>
                    <a:pt x="3843" y="1154429"/>
                  </a:lnTo>
                  <a:close/>
                </a:path>
                <a:path w="1235709" h="1176020">
                  <a:moveTo>
                    <a:pt x="1233216" y="1154429"/>
                  </a:moveTo>
                  <a:lnTo>
                    <a:pt x="1229378" y="1154429"/>
                  </a:lnTo>
                  <a:lnTo>
                    <a:pt x="1229375" y="1156969"/>
                  </a:lnTo>
                  <a:lnTo>
                    <a:pt x="1233211" y="1156969"/>
                  </a:lnTo>
                  <a:lnTo>
                    <a:pt x="1233216" y="1154429"/>
                  </a:lnTo>
                  <a:close/>
                </a:path>
                <a:path w="1235709" h="1176020">
                  <a:moveTo>
                    <a:pt x="3837" y="1156969"/>
                  </a:moveTo>
                  <a:lnTo>
                    <a:pt x="17" y="1156969"/>
                  </a:lnTo>
                  <a:lnTo>
                    <a:pt x="10" y="1163319"/>
                  </a:lnTo>
                  <a:lnTo>
                    <a:pt x="3823" y="1163319"/>
                  </a:lnTo>
                  <a:lnTo>
                    <a:pt x="3837" y="1156969"/>
                  </a:lnTo>
                  <a:close/>
                </a:path>
                <a:path w="1235709" h="1176020">
                  <a:moveTo>
                    <a:pt x="1233211" y="1156969"/>
                  </a:moveTo>
                  <a:lnTo>
                    <a:pt x="1229375" y="1156969"/>
                  </a:lnTo>
                  <a:lnTo>
                    <a:pt x="1229368" y="1163319"/>
                  </a:lnTo>
                  <a:lnTo>
                    <a:pt x="1233197" y="1163319"/>
                  </a:lnTo>
                  <a:lnTo>
                    <a:pt x="1233211" y="1156969"/>
                  </a:lnTo>
                  <a:close/>
                </a:path>
                <a:path w="1235709" h="1176020">
                  <a:moveTo>
                    <a:pt x="3823" y="1163319"/>
                  </a:moveTo>
                  <a:lnTo>
                    <a:pt x="10" y="1163319"/>
                  </a:lnTo>
                  <a:lnTo>
                    <a:pt x="0" y="1173479"/>
                  </a:lnTo>
                  <a:lnTo>
                    <a:pt x="1233169" y="1176019"/>
                  </a:lnTo>
                  <a:lnTo>
                    <a:pt x="1233180" y="1170939"/>
                  </a:lnTo>
                  <a:lnTo>
                    <a:pt x="3810" y="1169669"/>
                  </a:lnTo>
                  <a:lnTo>
                    <a:pt x="3823" y="1163319"/>
                  </a:lnTo>
                  <a:close/>
                </a:path>
                <a:path w="1235709" h="1176020">
                  <a:moveTo>
                    <a:pt x="1233197" y="1163319"/>
                  </a:moveTo>
                  <a:lnTo>
                    <a:pt x="1229368" y="1163319"/>
                  </a:lnTo>
                  <a:lnTo>
                    <a:pt x="1229360" y="1170939"/>
                  </a:lnTo>
                  <a:lnTo>
                    <a:pt x="1233180" y="1170939"/>
                  </a:lnTo>
                  <a:lnTo>
                    <a:pt x="1233197" y="1163319"/>
                  </a:lnTo>
                  <a:close/>
                </a:path>
              </a:pathLst>
            </a:custGeom>
            <a:solidFill>
              <a:srgbClr val="1B5A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5549900" y="4635500"/>
              <a:ext cx="1226820" cy="1167130"/>
            </a:xfrm>
            <a:custGeom>
              <a:avLst/>
              <a:gdLst/>
              <a:ahLst/>
              <a:cxnLst/>
              <a:rect l="l" t="t" r="r" b="b"/>
              <a:pathLst>
                <a:path w="1226820" h="1167129">
                  <a:moveTo>
                    <a:pt x="2539" y="0"/>
                  </a:moveTo>
                  <a:lnTo>
                    <a:pt x="2534" y="2539"/>
                  </a:lnTo>
                  <a:lnTo>
                    <a:pt x="1226820" y="2539"/>
                  </a:lnTo>
                  <a:lnTo>
                    <a:pt x="2539" y="0"/>
                  </a:lnTo>
                  <a:close/>
                </a:path>
                <a:path w="1226820" h="1167129">
                  <a:moveTo>
                    <a:pt x="1226820" y="2540"/>
                  </a:moveTo>
                  <a:lnTo>
                    <a:pt x="2534" y="2540"/>
                  </a:lnTo>
                  <a:lnTo>
                    <a:pt x="2520" y="8889"/>
                  </a:lnTo>
                  <a:lnTo>
                    <a:pt x="7611" y="8889"/>
                  </a:lnTo>
                  <a:lnTo>
                    <a:pt x="7620" y="5080"/>
                  </a:lnTo>
                  <a:lnTo>
                    <a:pt x="1226817" y="5080"/>
                  </a:lnTo>
                  <a:lnTo>
                    <a:pt x="1226820" y="2540"/>
                  </a:lnTo>
                  <a:close/>
                </a:path>
                <a:path w="1226820" h="1167129">
                  <a:moveTo>
                    <a:pt x="1226817" y="5080"/>
                  </a:moveTo>
                  <a:lnTo>
                    <a:pt x="7620" y="5080"/>
                  </a:lnTo>
                  <a:lnTo>
                    <a:pt x="1223009" y="7619"/>
                  </a:lnTo>
                  <a:lnTo>
                    <a:pt x="1223007" y="8889"/>
                  </a:lnTo>
                  <a:lnTo>
                    <a:pt x="1226813" y="8889"/>
                  </a:lnTo>
                  <a:lnTo>
                    <a:pt x="1226817" y="5080"/>
                  </a:lnTo>
                  <a:close/>
                </a:path>
                <a:path w="1226820" h="1167129">
                  <a:moveTo>
                    <a:pt x="7611" y="8890"/>
                  </a:moveTo>
                  <a:lnTo>
                    <a:pt x="2520" y="8890"/>
                  </a:lnTo>
                  <a:lnTo>
                    <a:pt x="2506" y="15239"/>
                  </a:lnTo>
                  <a:lnTo>
                    <a:pt x="7597" y="15239"/>
                  </a:lnTo>
                  <a:lnTo>
                    <a:pt x="7611" y="8890"/>
                  </a:lnTo>
                  <a:close/>
                </a:path>
                <a:path w="1226820" h="1167129">
                  <a:moveTo>
                    <a:pt x="1226813" y="8890"/>
                  </a:moveTo>
                  <a:lnTo>
                    <a:pt x="1223007" y="8890"/>
                  </a:lnTo>
                  <a:lnTo>
                    <a:pt x="1222993" y="15239"/>
                  </a:lnTo>
                  <a:lnTo>
                    <a:pt x="1226806" y="15239"/>
                  </a:lnTo>
                  <a:lnTo>
                    <a:pt x="1226813" y="8890"/>
                  </a:lnTo>
                  <a:close/>
                </a:path>
                <a:path w="1226820" h="1167129">
                  <a:moveTo>
                    <a:pt x="7597" y="15240"/>
                  </a:moveTo>
                  <a:lnTo>
                    <a:pt x="2506" y="15240"/>
                  </a:lnTo>
                  <a:lnTo>
                    <a:pt x="2479" y="27939"/>
                  </a:lnTo>
                  <a:lnTo>
                    <a:pt x="7569" y="27939"/>
                  </a:lnTo>
                  <a:lnTo>
                    <a:pt x="7597" y="15240"/>
                  </a:lnTo>
                  <a:close/>
                </a:path>
                <a:path w="1226820" h="1167129">
                  <a:moveTo>
                    <a:pt x="1226806" y="15240"/>
                  </a:moveTo>
                  <a:lnTo>
                    <a:pt x="1222993" y="15240"/>
                  </a:lnTo>
                  <a:lnTo>
                    <a:pt x="1222965" y="27939"/>
                  </a:lnTo>
                  <a:lnTo>
                    <a:pt x="1226792" y="27939"/>
                  </a:lnTo>
                  <a:lnTo>
                    <a:pt x="1226806" y="15240"/>
                  </a:lnTo>
                  <a:close/>
                </a:path>
                <a:path w="1226820" h="1167129">
                  <a:moveTo>
                    <a:pt x="7569" y="27940"/>
                  </a:moveTo>
                  <a:lnTo>
                    <a:pt x="2479" y="27940"/>
                  </a:lnTo>
                  <a:lnTo>
                    <a:pt x="2465" y="34289"/>
                  </a:lnTo>
                  <a:lnTo>
                    <a:pt x="7555" y="34289"/>
                  </a:lnTo>
                  <a:lnTo>
                    <a:pt x="7569" y="27940"/>
                  </a:lnTo>
                  <a:close/>
                </a:path>
                <a:path w="1226820" h="1167129">
                  <a:moveTo>
                    <a:pt x="1226792" y="27940"/>
                  </a:moveTo>
                  <a:lnTo>
                    <a:pt x="1222965" y="27940"/>
                  </a:lnTo>
                  <a:lnTo>
                    <a:pt x="1222951" y="34289"/>
                  </a:lnTo>
                  <a:lnTo>
                    <a:pt x="1226785" y="34289"/>
                  </a:lnTo>
                  <a:lnTo>
                    <a:pt x="1226792" y="27940"/>
                  </a:lnTo>
                  <a:close/>
                </a:path>
                <a:path w="1226820" h="1167129">
                  <a:moveTo>
                    <a:pt x="7555" y="34290"/>
                  </a:moveTo>
                  <a:lnTo>
                    <a:pt x="2465" y="34290"/>
                  </a:lnTo>
                  <a:lnTo>
                    <a:pt x="2451" y="40639"/>
                  </a:lnTo>
                  <a:lnTo>
                    <a:pt x="7541" y="40639"/>
                  </a:lnTo>
                  <a:lnTo>
                    <a:pt x="7555" y="34290"/>
                  </a:lnTo>
                  <a:close/>
                </a:path>
                <a:path w="1226820" h="1167129">
                  <a:moveTo>
                    <a:pt x="1226785" y="34290"/>
                  </a:moveTo>
                  <a:lnTo>
                    <a:pt x="1222951" y="34290"/>
                  </a:lnTo>
                  <a:lnTo>
                    <a:pt x="1222937" y="40639"/>
                  </a:lnTo>
                  <a:lnTo>
                    <a:pt x="1226778" y="40639"/>
                  </a:lnTo>
                  <a:lnTo>
                    <a:pt x="1226785" y="34290"/>
                  </a:lnTo>
                  <a:close/>
                </a:path>
                <a:path w="1226820" h="1167129">
                  <a:moveTo>
                    <a:pt x="7541" y="40640"/>
                  </a:moveTo>
                  <a:lnTo>
                    <a:pt x="2451" y="40640"/>
                  </a:lnTo>
                  <a:lnTo>
                    <a:pt x="2437" y="46989"/>
                  </a:lnTo>
                  <a:lnTo>
                    <a:pt x="7527" y="46989"/>
                  </a:lnTo>
                  <a:lnTo>
                    <a:pt x="7541" y="40640"/>
                  </a:lnTo>
                  <a:close/>
                </a:path>
                <a:path w="1226820" h="1167129">
                  <a:moveTo>
                    <a:pt x="1226778" y="40640"/>
                  </a:moveTo>
                  <a:lnTo>
                    <a:pt x="1222937" y="40640"/>
                  </a:lnTo>
                  <a:lnTo>
                    <a:pt x="1222923" y="46989"/>
                  </a:lnTo>
                  <a:lnTo>
                    <a:pt x="1226771" y="46989"/>
                  </a:lnTo>
                  <a:lnTo>
                    <a:pt x="1226778" y="40640"/>
                  </a:lnTo>
                  <a:close/>
                </a:path>
                <a:path w="1226820" h="1167129">
                  <a:moveTo>
                    <a:pt x="7527" y="46990"/>
                  </a:moveTo>
                  <a:lnTo>
                    <a:pt x="2437" y="46990"/>
                  </a:lnTo>
                  <a:lnTo>
                    <a:pt x="2423" y="53339"/>
                  </a:lnTo>
                  <a:lnTo>
                    <a:pt x="7513" y="53339"/>
                  </a:lnTo>
                  <a:lnTo>
                    <a:pt x="7527" y="46990"/>
                  </a:lnTo>
                  <a:close/>
                </a:path>
                <a:path w="1226820" h="1167129">
                  <a:moveTo>
                    <a:pt x="1226771" y="46990"/>
                  </a:moveTo>
                  <a:lnTo>
                    <a:pt x="1222923" y="46990"/>
                  </a:lnTo>
                  <a:lnTo>
                    <a:pt x="1222909" y="53339"/>
                  </a:lnTo>
                  <a:lnTo>
                    <a:pt x="1226764" y="53339"/>
                  </a:lnTo>
                  <a:lnTo>
                    <a:pt x="1226771" y="46990"/>
                  </a:lnTo>
                  <a:close/>
                </a:path>
                <a:path w="1226820" h="1167129">
                  <a:moveTo>
                    <a:pt x="7513" y="53340"/>
                  </a:moveTo>
                  <a:lnTo>
                    <a:pt x="2423" y="53340"/>
                  </a:lnTo>
                  <a:lnTo>
                    <a:pt x="2409" y="59689"/>
                  </a:lnTo>
                  <a:lnTo>
                    <a:pt x="7499" y="59689"/>
                  </a:lnTo>
                  <a:lnTo>
                    <a:pt x="7513" y="53340"/>
                  </a:lnTo>
                  <a:close/>
                </a:path>
                <a:path w="1226820" h="1167129">
                  <a:moveTo>
                    <a:pt x="1226764" y="53340"/>
                  </a:moveTo>
                  <a:lnTo>
                    <a:pt x="1222909" y="53340"/>
                  </a:lnTo>
                  <a:lnTo>
                    <a:pt x="1222895" y="59689"/>
                  </a:lnTo>
                  <a:lnTo>
                    <a:pt x="1226757" y="59689"/>
                  </a:lnTo>
                  <a:lnTo>
                    <a:pt x="1226764" y="53340"/>
                  </a:lnTo>
                  <a:close/>
                </a:path>
                <a:path w="1226820" h="1167129">
                  <a:moveTo>
                    <a:pt x="7499" y="59690"/>
                  </a:moveTo>
                  <a:lnTo>
                    <a:pt x="2409" y="59690"/>
                  </a:lnTo>
                  <a:lnTo>
                    <a:pt x="2396" y="66039"/>
                  </a:lnTo>
                  <a:lnTo>
                    <a:pt x="7486" y="66039"/>
                  </a:lnTo>
                  <a:lnTo>
                    <a:pt x="7499" y="59690"/>
                  </a:lnTo>
                  <a:close/>
                </a:path>
                <a:path w="1226820" h="1167129">
                  <a:moveTo>
                    <a:pt x="1226757" y="59690"/>
                  </a:moveTo>
                  <a:lnTo>
                    <a:pt x="1222895" y="59690"/>
                  </a:lnTo>
                  <a:lnTo>
                    <a:pt x="1222881" y="66039"/>
                  </a:lnTo>
                  <a:lnTo>
                    <a:pt x="1226750" y="66039"/>
                  </a:lnTo>
                  <a:lnTo>
                    <a:pt x="1226757" y="59690"/>
                  </a:lnTo>
                  <a:close/>
                </a:path>
                <a:path w="1226820" h="1167129">
                  <a:moveTo>
                    <a:pt x="7486" y="66040"/>
                  </a:moveTo>
                  <a:lnTo>
                    <a:pt x="2396" y="66040"/>
                  </a:lnTo>
                  <a:lnTo>
                    <a:pt x="2382" y="72389"/>
                  </a:lnTo>
                  <a:lnTo>
                    <a:pt x="7472" y="72389"/>
                  </a:lnTo>
                  <a:lnTo>
                    <a:pt x="7486" y="66040"/>
                  </a:lnTo>
                  <a:close/>
                </a:path>
                <a:path w="1226820" h="1167129">
                  <a:moveTo>
                    <a:pt x="1226750" y="66040"/>
                  </a:moveTo>
                  <a:lnTo>
                    <a:pt x="1222881" y="66040"/>
                  </a:lnTo>
                  <a:lnTo>
                    <a:pt x="1222867" y="72389"/>
                  </a:lnTo>
                  <a:lnTo>
                    <a:pt x="1226743" y="72389"/>
                  </a:lnTo>
                  <a:lnTo>
                    <a:pt x="1226750" y="66040"/>
                  </a:lnTo>
                  <a:close/>
                </a:path>
                <a:path w="1226820" h="1167129">
                  <a:moveTo>
                    <a:pt x="7472" y="72390"/>
                  </a:moveTo>
                  <a:lnTo>
                    <a:pt x="2382" y="72390"/>
                  </a:lnTo>
                  <a:lnTo>
                    <a:pt x="2368" y="78739"/>
                  </a:lnTo>
                  <a:lnTo>
                    <a:pt x="7458" y="78739"/>
                  </a:lnTo>
                  <a:lnTo>
                    <a:pt x="7472" y="72390"/>
                  </a:lnTo>
                  <a:close/>
                </a:path>
                <a:path w="1226820" h="1167129">
                  <a:moveTo>
                    <a:pt x="1226743" y="72390"/>
                  </a:moveTo>
                  <a:lnTo>
                    <a:pt x="1222867" y="72390"/>
                  </a:lnTo>
                  <a:lnTo>
                    <a:pt x="1222853" y="78739"/>
                  </a:lnTo>
                  <a:lnTo>
                    <a:pt x="1226736" y="78739"/>
                  </a:lnTo>
                  <a:lnTo>
                    <a:pt x="1226743" y="72390"/>
                  </a:lnTo>
                  <a:close/>
                </a:path>
                <a:path w="1226820" h="1167129">
                  <a:moveTo>
                    <a:pt x="7458" y="78740"/>
                  </a:moveTo>
                  <a:lnTo>
                    <a:pt x="2368" y="78740"/>
                  </a:lnTo>
                  <a:lnTo>
                    <a:pt x="2340" y="91439"/>
                  </a:lnTo>
                  <a:lnTo>
                    <a:pt x="7430" y="91439"/>
                  </a:lnTo>
                  <a:lnTo>
                    <a:pt x="7458" y="78740"/>
                  </a:lnTo>
                  <a:close/>
                </a:path>
                <a:path w="1226820" h="1167129">
                  <a:moveTo>
                    <a:pt x="1226736" y="78740"/>
                  </a:moveTo>
                  <a:lnTo>
                    <a:pt x="1222853" y="78740"/>
                  </a:lnTo>
                  <a:lnTo>
                    <a:pt x="1222825" y="91439"/>
                  </a:lnTo>
                  <a:lnTo>
                    <a:pt x="1226723" y="91439"/>
                  </a:lnTo>
                  <a:lnTo>
                    <a:pt x="1226736" y="78740"/>
                  </a:lnTo>
                  <a:close/>
                </a:path>
                <a:path w="1226820" h="1167129">
                  <a:moveTo>
                    <a:pt x="7430" y="91440"/>
                  </a:moveTo>
                  <a:lnTo>
                    <a:pt x="2340" y="91440"/>
                  </a:lnTo>
                  <a:lnTo>
                    <a:pt x="2326" y="97789"/>
                  </a:lnTo>
                  <a:lnTo>
                    <a:pt x="7416" y="97789"/>
                  </a:lnTo>
                  <a:lnTo>
                    <a:pt x="7430" y="91440"/>
                  </a:lnTo>
                  <a:close/>
                </a:path>
                <a:path w="1226820" h="1167129">
                  <a:moveTo>
                    <a:pt x="1226723" y="91440"/>
                  </a:moveTo>
                  <a:lnTo>
                    <a:pt x="1222825" y="91440"/>
                  </a:lnTo>
                  <a:lnTo>
                    <a:pt x="1222811" y="97789"/>
                  </a:lnTo>
                  <a:lnTo>
                    <a:pt x="1226716" y="97789"/>
                  </a:lnTo>
                  <a:lnTo>
                    <a:pt x="1226723" y="91440"/>
                  </a:lnTo>
                  <a:close/>
                </a:path>
                <a:path w="1226820" h="1167129">
                  <a:moveTo>
                    <a:pt x="7416" y="97790"/>
                  </a:moveTo>
                  <a:lnTo>
                    <a:pt x="2326" y="97790"/>
                  </a:lnTo>
                  <a:lnTo>
                    <a:pt x="2313" y="104139"/>
                  </a:lnTo>
                  <a:lnTo>
                    <a:pt x="7402" y="104139"/>
                  </a:lnTo>
                  <a:lnTo>
                    <a:pt x="7416" y="97790"/>
                  </a:lnTo>
                  <a:close/>
                </a:path>
                <a:path w="1226820" h="1167129">
                  <a:moveTo>
                    <a:pt x="1226716" y="97790"/>
                  </a:moveTo>
                  <a:lnTo>
                    <a:pt x="1222811" y="97790"/>
                  </a:lnTo>
                  <a:lnTo>
                    <a:pt x="1222797" y="104139"/>
                  </a:lnTo>
                  <a:lnTo>
                    <a:pt x="1226709" y="104139"/>
                  </a:lnTo>
                  <a:lnTo>
                    <a:pt x="1226716" y="97790"/>
                  </a:lnTo>
                  <a:close/>
                </a:path>
                <a:path w="1226820" h="1167129">
                  <a:moveTo>
                    <a:pt x="7402" y="104140"/>
                  </a:moveTo>
                  <a:lnTo>
                    <a:pt x="2313" y="104140"/>
                  </a:lnTo>
                  <a:lnTo>
                    <a:pt x="2288" y="115569"/>
                  </a:lnTo>
                  <a:lnTo>
                    <a:pt x="7377" y="115569"/>
                  </a:lnTo>
                  <a:lnTo>
                    <a:pt x="7402" y="104140"/>
                  </a:lnTo>
                  <a:close/>
                </a:path>
                <a:path w="1226820" h="1167129">
                  <a:moveTo>
                    <a:pt x="1226709" y="104140"/>
                  </a:moveTo>
                  <a:lnTo>
                    <a:pt x="1222797" y="104140"/>
                  </a:lnTo>
                  <a:lnTo>
                    <a:pt x="1222772" y="115569"/>
                  </a:lnTo>
                  <a:lnTo>
                    <a:pt x="1226696" y="115569"/>
                  </a:lnTo>
                  <a:lnTo>
                    <a:pt x="1226709" y="104140"/>
                  </a:lnTo>
                  <a:close/>
                </a:path>
                <a:path w="1226820" h="1167129">
                  <a:moveTo>
                    <a:pt x="7377" y="115570"/>
                  </a:moveTo>
                  <a:lnTo>
                    <a:pt x="2288" y="115570"/>
                  </a:lnTo>
                  <a:lnTo>
                    <a:pt x="2274" y="121919"/>
                  </a:lnTo>
                  <a:lnTo>
                    <a:pt x="7363" y="121919"/>
                  </a:lnTo>
                  <a:lnTo>
                    <a:pt x="7377" y="115570"/>
                  </a:lnTo>
                  <a:close/>
                </a:path>
                <a:path w="1226820" h="1167129">
                  <a:moveTo>
                    <a:pt x="1226696" y="115570"/>
                  </a:moveTo>
                  <a:lnTo>
                    <a:pt x="1222772" y="115570"/>
                  </a:lnTo>
                  <a:lnTo>
                    <a:pt x="1222758" y="121919"/>
                  </a:lnTo>
                  <a:lnTo>
                    <a:pt x="1226689" y="121919"/>
                  </a:lnTo>
                  <a:lnTo>
                    <a:pt x="1226696" y="115570"/>
                  </a:lnTo>
                  <a:close/>
                </a:path>
                <a:path w="1226820" h="1167129">
                  <a:moveTo>
                    <a:pt x="7363" y="121920"/>
                  </a:moveTo>
                  <a:lnTo>
                    <a:pt x="2274" y="121920"/>
                  </a:lnTo>
                  <a:lnTo>
                    <a:pt x="2260" y="128269"/>
                  </a:lnTo>
                  <a:lnTo>
                    <a:pt x="7349" y="128269"/>
                  </a:lnTo>
                  <a:lnTo>
                    <a:pt x="7363" y="121920"/>
                  </a:lnTo>
                  <a:close/>
                </a:path>
                <a:path w="1226820" h="1167129">
                  <a:moveTo>
                    <a:pt x="1226689" y="121920"/>
                  </a:moveTo>
                  <a:lnTo>
                    <a:pt x="1222758" y="121920"/>
                  </a:lnTo>
                  <a:lnTo>
                    <a:pt x="1222744" y="128269"/>
                  </a:lnTo>
                  <a:lnTo>
                    <a:pt x="1226682" y="128269"/>
                  </a:lnTo>
                  <a:lnTo>
                    <a:pt x="1226689" y="121920"/>
                  </a:lnTo>
                  <a:close/>
                </a:path>
                <a:path w="1226820" h="1167129">
                  <a:moveTo>
                    <a:pt x="7349" y="128270"/>
                  </a:moveTo>
                  <a:lnTo>
                    <a:pt x="2260" y="128270"/>
                  </a:lnTo>
                  <a:lnTo>
                    <a:pt x="2246" y="134619"/>
                  </a:lnTo>
                  <a:lnTo>
                    <a:pt x="7335" y="134619"/>
                  </a:lnTo>
                  <a:lnTo>
                    <a:pt x="7349" y="128270"/>
                  </a:lnTo>
                  <a:close/>
                </a:path>
                <a:path w="1226820" h="1167129">
                  <a:moveTo>
                    <a:pt x="1226682" y="128270"/>
                  </a:moveTo>
                  <a:lnTo>
                    <a:pt x="1222744" y="128270"/>
                  </a:lnTo>
                  <a:lnTo>
                    <a:pt x="1222730" y="134619"/>
                  </a:lnTo>
                  <a:lnTo>
                    <a:pt x="1226675" y="134619"/>
                  </a:lnTo>
                  <a:lnTo>
                    <a:pt x="1226682" y="128270"/>
                  </a:lnTo>
                  <a:close/>
                </a:path>
                <a:path w="1226820" h="1167129">
                  <a:moveTo>
                    <a:pt x="7335" y="134620"/>
                  </a:moveTo>
                  <a:lnTo>
                    <a:pt x="2246" y="134620"/>
                  </a:lnTo>
                  <a:lnTo>
                    <a:pt x="2232" y="140969"/>
                  </a:lnTo>
                  <a:lnTo>
                    <a:pt x="7321" y="140969"/>
                  </a:lnTo>
                  <a:lnTo>
                    <a:pt x="7335" y="134620"/>
                  </a:lnTo>
                  <a:close/>
                </a:path>
                <a:path w="1226820" h="1167129">
                  <a:moveTo>
                    <a:pt x="1226675" y="134620"/>
                  </a:moveTo>
                  <a:lnTo>
                    <a:pt x="1222730" y="134620"/>
                  </a:lnTo>
                  <a:lnTo>
                    <a:pt x="1222716" y="140969"/>
                  </a:lnTo>
                  <a:lnTo>
                    <a:pt x="1226669" y="140969"/>
                  </a:lnTo>
                  <a:lnTo>
                    <a:pt x="1226675" y="134620"/>
                  </a:lnTo>
                  <a:close/>
                </a:path>
                <a:path w="1226820" h="1167129">
                  <a:moveTo>
                    <a:pt x="7321" y="140970"/>
                  </a:moveTo>
                  <a:lnTo>
                    <a:pt x="2232" y="140970"/>
                  </a:lnTo>
                  <a:lnTo>
                    <a:pt x="2202" y="154939"/>
                  </a:lnTo>
                  <a:lnTo>
                    <a:pt x="7290" y="154939"/>
                  </a:lnTo>
                  <a:lnTo>
                    <a:pt x="7321" y="140970"/>
                  </a:lnTo>
                  <a:close/>
                </a:path>
                <a:path w="1226820" h="1167129">
                  <a:moveTo>
                    <a:pt x="1226669" y="140970"/>
                  </a:moveTo>
                  <a:lnTo>
                    <a:pt x="1222716" y="140970"/>
                  </a:lnTo>
                  <a:lnTo>
                    <a:pt x="1222686" y="154939"/>
                  </a:lnTo>
                  <a:lnTo>
                    <a:pt x="1226653" y="154939"/>
                  </a:lnTo>
                  <a:lnTo>
                    <a:pt x="1226669" y="140970"/>
                  </a:lnTo>
                  <a:close/>
                </a:path>
                <a:path w="1226820" h="1167129">
                  <a:moveTo>
                    <a:pt x="7290" y="154940"/>
                  </a:moveTo>
                  <a:lnTo>
                    <a:pt x="2202" y="154940"/>
                  </a:lnTo>
                  <a:lnTo>
                    <a:pt x="2191" y="160019"/>
                  </a:lnTo>
                  <a:lnTo>
                    <a:pt x="7279" y="160019"/>
                  </a:lnTo>
                  <a:lnTo>
                    <a:pt x="7290" y="154940"/>
                  </a:lnTo>
                  <a:close/>
                </a:path>
                <a:path w="1226820" h="1167129">
                  <a:moveTo>
                    <a:pt x="1226653" y="154940"/>
                  </a:moveTo>
                  <a:lnTo>
                    <a:pt x="1222686" y="154940"/>
                  </a:lnTo>
                  <a:lnTo>
                    <a:pt x="1222675" y="160019"/>
                  </a:lnTo>
                  <a:lnTo>
                    <a:pt x="1226648" y="160019"/>
                  </a:lnTo>
                  <a:lnTo>
                    <a:pt x="1226653" y="154940"/>
                  </a:lnTo>
                  <a:close/>
                </a:path>
                <a:path w="1226820" h="1167129">
                  <a:moveTo>
                    <a:pt x="7279" y="160020"/>
                  </a:moveTo>
                  <a:lnTo>
                    <a:pt x="2191" y="160020"/>
                  </a:lnTo>
                  <a:lnTo>
                    <a:pt x="2174" y="167639"/>
                  </a:lnTo>
                  <a:lnTo>
                    <a:pt x="7262" y="167639"/>
                  </a:lnTo>
                  <a:lnTo>
                    <a:pt x="7279" y="160020"/>
                  </a:lnTo>
                  <a:close/>
                </a:path>
                <a:path w="1226820" h="1167129">
                  <a:moveTo>
                    <a:pt x="1226648" y="160020"/>
                  </a:moveTo>
                  <a:lnTo>
                    <a:pt x="1222675" y="160020"/>
                  </a:lnTo>
                  <a:lnTo>
                    <a:pt x="1222658" y="167639"/>
                  </a:lnTo>
                  <a:lnTo>
                    <a:pt x="1226639" y="167639"/>
                  </a:lnTo>
                  <a:lnTo>
                    <a:pt x="1226648" y="160020"/>
                  </a:lnTo>
                  <a:close/>
                </a:path>
                <a:path w="1226820" h="1167129">
                  <a:moveTo>
                    <a:pt x="7262" y="167640"/>
                  </a:moveTo>
                  <a:lnTo>
                    <a:pt x="2174" y="167640"/>
                  </a:lnTo>
                  <a:lnTo>
                    <a:pt x="2163" y="172719"/>
                  </a:lnTo>
                  <a:lnTo>
                    <a:pt x="7251" y="172719"/>
                  </a:lnTo>
                  <a:lnTo>
                    <a:pt x="7262" y="167640"/>
                  </a:lnTo>
                  <a:close/>
                </a:path>
                <a:path w="1226820" h="1167129">
                  <a:moveTo>
                    <a:pt x="1226639" y="167640"/>
                  </a:moveTo>
                  <a:lnTo>
                    <a:pt x="1222658" y="167640"/>
                  </a:lnTo>
                  <a:lnTo>
                    <a:pt x="1222647" y="172719"/>
                  </a:lnTo>
                  <a:lnTo>
                    <a:pt x="1226634" y="172719"/>
                  </a:lnTo>
                  <a:lnTo>
                    <a:pt x="1226639" y="167640"/>
                  </a:lnTo>
                  <a:close/>
                </a:path>
                <a:path w="1226820" h="1167129">
                  <a:moveTo>
                    <a:pt x="7251" y="172720"/>
                  </a:moveTo>
                  <a:lnTo>
                    <a:pt x="2163" y="172720"/>
                  </a:lnTo>
                  <a:lnTo>
                    <a:pt x="2119" y="193039"/>
                  </a:lnTo>
                  <a:lnTo>
                    <a:pt x="7206" y="193039"/>
                  </a:lnTo>
                  <a:lnTo>
                    <a:pt x="7251" y="172720"/>
                  </a:lnTo>
                  <a:close/>
                </a:path>
                <a:path w="1226820" h="1167129">
                  <a:moveTo>
                    <a:pt x="1226634" y="172720"/>
                  </a:moveTo>
                  <a:lnTo>
                    <a:pt x="1222647" y="172720"/>
                  </a:lnTo>
                  <a:lnTo>
                    <a:pt x="1222602" y="193039"/>
                  </a:lnTo>
                  <a:lnTo>
                    <a:pt x="1226612" y="193039"/>
                  </a:lnTo>
                  <a:lnTo>
                    <a:pt x="1226634" y="172720"/>
                  </a:lnTo>
                  <a:close/>
                </a:path>
                <a:path w="1226820" h="1167129">
                  <a:moveTo>
                    <a:pt x="7206" y="193040"/>
                  </a:moveTo>
                  <a:lnTo>
                    <a:pt x="2119" y="193040"/>
                  </a:lnTo>
                  <a:lnTo>
                    <a:pt x="2105" y="199389"/>
                  </a:lnTo>
                  <a:lnTo>
                    <a:pt x="7192" y="199389"/>
                  </a:lnTo>
                  <a:lnTo>
                    <a:pt x="7206" y="193040"/>
                  </a:lnTo>
                  <a:close/>
                </a:path>
                <a:path w="1226820" h="1167129">
                  <a:moveTo>
                    <a:pt x="1226612" y="193040"/>
                  </a:moveTo>
                  <a:lnTo>
                    <a:pt x="1222602" y="193040"/>
                  </a:lnTo>
                  <a:lnTo>
                    <a:pt x="1222588" y="199389"/>
                  </a:lnTo>
                  <a:lnTo>
                    <a:pt x="1226605" y="199389"/>
                  </a:lnTo>
                  <a:lnTo>
                    <a:pt x="1226612" y="193040"/>
                  </a:lnTo>
                  <a:close/>
                </a:path>
                <a:path w="1226820" h="1167129">
                  <a:moveTo>
                    <a:pt x="7192" y="199390"/>
                  </a:moveTo>
                  <a:lnTo>
                    <a:pt x="2105" y="199390"/>
                  </a:lnTo>
                  <a:lnTo>
                    <a:pt x="2091" y="205739"/>
                  </a:lnTo>
                  <a:lnTo>
                    <a:pt x="7178" y="205739"/>
                  </a:lnTo>
                  <a:lnTo>
                    <a:pt x="7192" y="199390"/>
                  </a:lnTo>
                  <a:close/>
                </a:path>
                <a:path w="1226820" h="1167129">
                  <a:moveTo>
                    <a:pt x="1226605" y="199390"/>
                  </a:moveTo>
                  <a:lnTo>
                    <a:pt x="1222588" y="199390"/>
                  </a:lnTo>
                  <a:lnTo>
                    <a:pt x="1222574" y="205739"/>
                  </a:lnTo>
                  <a:lnTo>
                    <a:pt x="1226598" y="205739"/>
                  </a:lnTo>
                  <a:lnTo>
                    <a:pt x="1226605" y="199390"/>
                  </a:lnTo>
                  <a:close/>
                </a:path>
                <a:path w="1226820" h="1167129">
                  <a:moveTo>
                    <a:pt x="7178" y="205740"/>
                  </a:moveTo>
                  <a:lnTo>
                    <a:pt x="2091" y="205740"/>
                  </a:lnTo>
                  <a:lnTo>
                    <a:pt x="2080" y="210819"/>
                  </a:lnTo>
                  <a:lnTo>
                    <a:pt x="7167" y="210819"/>
                  </a:lnTo>
                  <a:lnTo>
                    <a:pt x="7178" y="205740"/>
                  </a:lnTo>
                  <a:close/>
                </a:path>
                <a:path w="1226820" h="1167129">
                  <a:moveTo>
                    <a:pt x="1226598" y="205740"/>
                  </a:moveTo>
                  <a:lnTo>
                    <a:pt x="1222574" y="205740"/>
                  </a:lnTo>
                  <a:lnTo>
                    <a:pt x="1222563" y="210819"/>
                  </a:lnTo>
                  <a:lnTo>
                    <a:pt x="1226592" y="210819"/>
                  </a:lnTo>
                  <a:lnTo>
                    <a:pt x="1226598" y="205740"/>
                  </a:lnTo>
                  <a:close/>
                </a:path>
                <a:path w="1226820" h="1167129">
                  <a:moveTo>
                    <a:pt x="7167" y="210820"/>
                  </a:moveTo>
                  <a:lnTo>
                    <a:pt x="2080" y="210820"/>
                  </a:lnTo>
                  <a:lnTo>
                    <a:pt x="2064" y="218439"/>
                  </a:lnTo>
                  <a:lnTo>
                    <a:pt x="7151" y="218439"/>
                  </a:lnTo>
                  <a:lnTo>
                    <a:pt x="7167" y="210820"/>
                  </a:lnTo>
                  <a:close/>
                </a:path>
                <a:path w="1226820" h="1167129">
                  <a:moveTo>
                    <a:pt x="1226592" y="210820"/>
                  </a:moveTo>
                  <a:lnTo>
                    <a:pt x="1222563" y="210820"/>
                  </a:lnTo>
                  <a:lnTo>
                    <a:pt x="1222546" y="218439"/>
                  </a:lnTo>
                  <a:lnTo>
                    <a:pt x="1226584" y="218439"/>
                  </a:lnTo>
                  <a:lnTo>
                    <a:pt x="1226592" y="210820"/>
                  </a:lnTo>
                  <a:close/>
                </a:path>
                <a:path w="1226820" h="1167129">
                  <a:moveTo>
                    <a:pt x="7151" y="218440"/>
                  </a:moveTo>
                  <a:lnTo>
                    <a:pt x="2064" y="218440"/>
                  </a:lnTo>
                  <a:lnTo>
                    <a:pt x="2053" y="223519"/>
                  </a:lnTo>
                  <a:lnTo>
                    <a:pt x="7139" y="223519"/>
                  </a:lnTo>
                  <a:lnTo>
                    <a:pt x="7151" y="218440"/>
                  </a:lnTo>
                  <a:close/>
                </a:path>
                <a:path w="1226820" h="1167129">
                  <a:moveTo>
                    <a:pt x="1226584" y="218440"/>
                  </a:moveTo>
                  <a:lnTo>
                    <a:pt x="1222546" y="218440"/>
                  </a:lnTo>
                  <a:lnTo>
                    <a:pt x="1222535" y="223519"/>
                  </a:lnTo>
                  <a:lnTo>
                    <a:pt x="1226579" y="223519"/>
                  </a:lnTo>
                  <a:lnTo>
                    <a:pt x="1226584" y="218440"/>
                  </a:lnTo>
                  <a:close/>
                </a:path>
                <a:path w="1226820" h="1167129">
                  <a:moveTo>
                    <a:pt x="7139" y="223520"/>
                  </a:moveTo>
                  <a:lnTo>
                    <a:pt x="2053" y="223520"/>
                  </a:lnTo>
                  <a:lnTo>
                    <a:pt x="2008" y="243839"/>
                  </a:lnTo>
                  <a:lnTo>
                    <a:pt x="7095" y="243839"/>
                  </a:lnTo>
                  <a:lnTo>
                    <a:pt x="7139" y="223520"/>
                  </a:lnTo>
                  <a:close/>
                </a:path>
                <a:path w="1226820" h="1167129">
                  <a:moveTo>
                    <a:pt x="1226579" y="223520"/>
                  </a:moveTo>
                  <a:lnTo>
                    <a:pt x="1222535" y="223520"/>
                  </a:lnTo>
                  <a:lnTo>
                    <a:pt x="1222490" y="243839"/>
                  </a:lnTo>
                  <a:lnTo>
                    <a:pt x="1226556" y="243839"/>
                  </a:lnTo>
                  <a:lnTo>
                    <a:pt x="1226579" y="223520"/>
                  </a:lnTo>
                  <a:close/>
                </a:path>
                <a:path w="1226820" h="1167129">
                  <a:moveTo>
                    <a:pt x="7095" y="243840"/>
                  </a:moveTo>
                  <a:lnTo>
                    <a:pt x="2008" y="243840"/>
                  </a:lnTo>
                  <a:lnTo>
                    <a:pt x="1994" y="250189"/>
                  </a:lnTo>
                  <a:lnTo>
                    <a:pt x="7081" y="250189"/>
                  </a:lnTo>
                  <a:lnTo>
                    <a:pt x="7095" y="243840"/>
                  </a:lnTo>
                  <a:close/>
                </a:path>
                <a:path w="1226820" h="1167129">
                  <a:moveTo>
                    <a:pt x="1226556" y="243840"/>
                  </a:moveTo>
                  <a:lnTo>
                    <a:pt x="1222490" y="243840"/>
                  </a:lnTo>
                  <a:lnTo>
                    <a:pt x="1222476" y="250189"/>
                  </a:lnTo>
                  <a:lnTo>
                    <a:pt x="1226549" y="250189"/>
                  </a:lnTo>
                  <a:lnTo>
                    <a:pt x="1226556" y="243840"/>
                  </a:lnTo>
                  <a:close/>
                </a:path>
                <a:path w="1226820" h="1167129">
                  <a:moveTo>
                    <a:pt x="7081" y="250190"/>
                  </a:moveTo>
                  <a:lnTo>
                    <a:pt x="1994" y="250190"/>
                  </a:lnTo>
                  <a:lnTo>
                    <a:pt x="1981" y="256539"/>
                  </a:lnTo>
                  <a:lnTo>
                    <a:pt x="7067" y="256539"/>
                  </a:lnTo>
                  <a:lnTo>
                    <a:pt x="7081" y="250190"/>
                  </a:lnTo>
                  <a:close/>
                </a:path>
                <a:path w="1226820" h="1167129">
                  <a:moveTo>
                    <a:pt x="1226549" y="250190"/>
                  </a:moveTo>
                  <a:lnTo>
                    <a:pt x="1222476" y="250190"/>
                  </a:lnTo>
                  <a:lnTo>
                    <a:pt x="1222462" y="256539"/>
                  </a:lnTo>
                  <a:lnTo>
                    <a:pt x="1226543" y="256539"/>
                  </a:lnTo>
                  <a:lnTo>
                    <a:pt x="1226549" y="250190"/>
                  </a:lnTo>
                  <a:close/>
                </a:path>
                <a:path w="1226820" h="1167129">
                  <a:moveTo>
                    <a:pt x="7067" y="256540"/>
                  </a:moveTo>
                  <a:lnTo>
                    <a:pt x="1981" y="256540"/>
                  </a:lnTo>
                  <a:lnTo>
                    <a:pt x="1967" y="262889"/>
                  </a:lnTo>
                  <a:lnTo>
                    <a:pt x="7053" y="262889"/>
                  </a:lnTo>
                  <a:lnTo>
                    <a:pt x="7067" y="256540"/>
                  </a:lnTo>
                  <a:close/>
                </a:path>
                <a:path w="1226820" h="1167129">
                  <a:moveTo>
                    <a:pt x="1226543" y="256540"/>
                  </a:moveTo>
                  <a:lnTo>
                    <a:pt x="1222462" y="256540"/>
                  </a:lnTo>
                  <a:lnTo>
                    <a:pt x="1222448" y="262889"/>
                  </a:lnTo>
                  <a:lnTo>
                    <a:pt x="1226536" y="262889"/>
                  </a:lnTo>
                  <a:lnTo>
                    <a:pt x="1226543" y="256540"/>
                  </a:lnTo>
                  <a:close/>
                </a:path>
                <a:path w="1226820" h="1167129">
                  <a:moveTo>
                    <a:pt x="7053" y="262890"/>
                  </a:moveTo>
                  <a:lnTo>
                    <a:pt x="1967" y="262890"/>
                  </a:lnTo>
                  <a:lnTo>
                    <a:pt x="1953" y="269239"/>
                  </a:lnTo>
                  <a:lnTo>
                    <a:pt x="7039" y="269239"/>
                  </a:lnTo>
                  <a:lnTo>
                    <a:pt x="7053" y="262890"/>
                  </a:lnTo>
                  <a:close/>
                </a:path>
                <a:path w="1226820" h="1167129">
                  <a:moveTo>
                    <a:pt x="1226536" y="262890"/>
                  </a:moveTo>
                  <a:lnTo>
                    <a:pt x="1222448" y="262890"/>
                  </a:lnTo>
                  <a:lnTo>
                    <a:pt x="1222435" y="269239"/>
                  </a:lnTo>
                  <a:lnTo>
                    <a:pt x="1226529" y="269239"/>
                  </a:lnTo>
                  <a:lnTo>
                    <a:pt x="1226536" y="262890"/>
                  </a:lnTo>
                  <a:close/>
                </a:path>
                <a:path w="1226820" h="1167129">
                  <a:moveTo>
                    <a:pt x="7039" y="269240"/>
                  </a:moveTo>
                  <a:lnTo>
                    <a:pt x="1953" y="269240"/>
                  </a:lnTo>
                  <a:lnTo>
                    <a:pt x="1942" y="274319"/>
                  </a:lnTo>
                  <a:lnTo>
                    <a:pt x="7028" y="274319"/>
                  </a:lnTo>
                  <a:lnTo>
                    <a:pt x="7039" y="269240"/>
                  </a:lnTo>
                  <a:close/>
                </a:path>
                <a:path w="1226820" h="1167129">
                  <a:moveTo>
                    <a:pt x="1226529" y="269240"/>
                  </a:moveTo>
                  <a:lnTo>
                    <a:pt x="1222435" y="269240"/>
                  </a:lnTo>
                  <a:lnTo>
                    <a:pt x="1222423" y="274319"/>
                  </a:lnTo>
                  <a:lnTo>
                    <a:pt x="1226523" y="274319"/>
                  </a:lnTo>
                  <a:lnTo>
                    <a:pt x="1226529" y="269240"/>
                  </a:lnTo>
                  <a:close/>
                </a:path>
                <a:path w="1226820" h="1167129">
                  <a:moveTo>
                    <a:pt x="7028" y="274320"/>
                  </a:moveTo>
                  <a:lnTo>
                    <a:pt x="1942" y="274320"/>
                  </a:lnTo>
                  <a:lnTo>
                    <a:pt x="1925" y="281939"/>
                  </a:lnTo>
                  <a:lnTo>
                    <a:pt x="7011" y="281939"/>
                  </a:lnTo>
                  <a:lnTo>
                    <a:pt x="7028" y="274320"/>
                  </a:lnTo>
                  <a:close/>
                </a:path>
                <a:path w="1226820" h="1167129">
                  <a:moveTo>
                    <a:pt x="1226523" y="274320"/>
                  </a:moveTo>
                  <a:lnTo>
                    <a:pt x="1222423" y="274320"/>
                  </a:lnTo>
                  <a:lnTo>
                    <a:pt x="1222407" y="281939"/>
                  </a:lnTo>
                  <a:lnTo>
                    <a:pt x="1226515" y="281939"/>
                  </a:lnTo>
                  <a:lnTo>
                    <a:pt x="1226523" y="274320"/>
                  </a:lnTo>
                  <a:close/>
                </a:path>
                <a:path w="1226820" h="1167129">
                  <a:moveTo>
                    <a:pt x="7011" y="281940"/>
                  </a:moveTo>
                  <a:lnTo>
                    <a:pt x="1925" y="281940"/>
                  </a:lnTo>
                  <a:lnTo>
                    <a:pt x="1911" y="288289"/>
                  </a:lnTo>
                  <a:lnTo>
                    <a:pt x="6997" y="288289"/>
                  </a:lnTo>
                  <a:lnTo>
                    <a:pt x="7011" y="281940"/>
                  </a:lnTo>
                  <a:close/>
                </a:path>
                <a:path w="1226820" h="1167129">
                  <a:moveTo>
                    <a:pt x="1226515" y="281940"/>
                  </a:moveTo>
                  <a:lnTo>
                    <a:pt x="1222407" y="281940"/>
                  </a:lnTo>
                  <a:lnTo>
                    <a:pt x="1222393" y="288289"/>
                  </a:lnTo>
                  <a:lnTo>
                    <a:pt x="1226508" y="288289"/>
                  </a:lnTo>
                  <a:lnTo>
                    <a:pt x="1226515" y="281940"/>
                  </a:lnTo>
                  <a:close/>
                </a:path>
                <a:path w="1226820" h="1167129">
                  <a:moveTo>
                    <a:pt x="6997" y="288290"/>
                  </a:moveTo>
                  <a:lnTo>
                    <a:pt x="1911" y="288290"/>
                  </a:lnTo>
                  <a:lnTo>
                    <a:pt x="1900" y="293369"/>
                  </a:lnTo>
                  <a:lnTo>
                    <a:pt x="6986" y="293369"/>
                  </a:lnTo>
                  <a:lnTo>
                    <a:pt x="6997" y="288290"/>
                  </a:lnTo>
                  <a:close/>
                </a:path>
                <a:path w="1226820" h="1167129">
                  <a:moveTo>
                    <a:pt x="1226508" y="288290"/>
                  </a:moveTo>
                  <a:lnTo>
                    <a:pt x="1222393" y="288290"/>
                  </a:lnTo>
                  <a:lnTo>
                    <a:pt x="1222381" y="293369"/>
                  </a:lnTo>
                  <a:lnTo>
                    <a:pt x="1226502" y="293369"/>
                  </a:lnTo>
                  <a:lnTo>
                    <a:pt x="1226508" y="288290"/>
                  </a:lnTo>
                  <a:close/>
                </a:path>
                <a:path w="1226820" h="1167129">
                  <a:moveTo>
                    <a:pt x="6986" y="293370"/>
                  </a:moveTo>
                  <a:lnTo>
                    <a:pt x="1900" y="293370"/>
                  </a:lnTo>
                  <a:lnTo>
                    <a:pt x="1887" y="299719"/>
                  </a:lnTo>
                  <a:lnTo>
                    <a:pt x="6972" y="299719"/>
                  </a:lnTo>
                  <a:lnTo>
                    <a:pt x="6986" y="293370"/>
                  </a:lnTo>
                  <a:close/>
                </a:path>
                <a:path w="1226820" h="1167129">
                  <a:moveTo>
                    <a:pt x="1226502" y="293370"/>
                  </a:moveTo>
                  <a:lnTo>
                    <a:pt x="1222381" y="293370"/>
                  </a:lnTo>
                  <a:lnTo>
                    <a:pt x="1222368" y="299719"/>
                  </a:lnTo>
                  <a:lnTo>
                    <a:pt x="1226495" y="299719"/>
                  </a:lnTo>
                  <a:lnTo>
                    <a:pt x="1226502" y="293370"/>
                  </a:lnTo>
                  <a:close/>
                </a:path>
                <a:path w="1226820" h="1167129">
                  <a:moveTo>
                    <a:pt x="6972" y="299720"/>
                  </a:moveTo>
                  <a:lnTo>
                    <a:pt x="1887" y="299720"/>
                  </a:lnTo>
                  <a:lnTo>
                    <a:pt x="1856" y="313689"/>
                  </a:lnTo>
                  <a:lnTo>
                    <a:pt x="6941" y="313689"/>
                  </a:lnTo>
                  <a:lnTo>
                    <a:pt x="6972" y="299720"/>
                  </a:lnTo>
                  <a:close/>
                </a:path>
                <a:path w="1226820" h="1167129">
                  <a:moveTo>
                    <a:pt x="1226495" y="299720"/>
                  </a:moveTo>
                  <a:lnTo>
                    <a:pt x="1222368" y="299720"/>
                  </a:lnTo>
                  <a:lnTo>
                    <a:pt x="1222337" y="313689"/>
                  </a:lnTo>
                  <a:lnTo>
                    <a:pt x="1226480" y="313689"/>
                  </a:lnTo>
                  <a:lnTo>
                    <a:pt x="1226495" y="299720"/>
                  </a:lnTo>
                  <a:close/>
                </a:path>
                <a:path w="1226820" h="1167129">
                  <a:moveTo>
                    <a:pt x="6941" y="313690"/>
                  </a:moveTo>
                  <a:lnTo>
                    <a:pt x="1856" y="313690"/>
                  </a:lnTo>
                  <a:lnTo>
                    <a:pt x="1635" y="415289"/>
                  </a:lnTo>
                  <a:lnTo>
                    <a:pt x="6718" y="415289"/>
                  </a:lnTo>
                  <a:lnTo>
                    <a:pt x="6941" y="313690"/>
                  </a:lnTo>
                  <a:close/>
                </a:path>
                <a:path w="1226820" h="1167129">
                  <a:moveTo>
                    <a:pt x="1226480" y="313690"/>
                  </a:moveTo>
                  <a:lnTo>
                    <a:pt x="1222337" y="313690"/>
                  </a:lnTo>
                  <a:lnTo>
                    <a:pt x="1222114" y="415289"/>
                  </a:lnTo>
                  <a:lnTo>
                    <a:pt x="1226369" y="415289"/>
                  </a:lnTo>
                  <a:lnTo>
                    <a:pt x="1226480" y="313690"/>
                  </a:lnTo>
                  <a:close/>
                </a:path>
                <a:path w="1226820" h="1167129">
                  <a:moveTo>
                    <a:pt x="6718" y="415290"/>
                  </a:moveTo>
                  <a:lnTo>
                    <a:pt x="1635" y="415290"/>
                  </a:lnTo>
                  <a:lnTo>
                    <a:pt x="1496" y="478789"/>
                  </a:lnTo>
                  <a:lnTo>
                    <a:pt x="6578" y="478789"/>
                  </a:lnTo>
                  <a:lnTo>
                    <a:pt x="6718" y="415290"/>
                  </a:lnTo>
                  <a:close/>
                </a:path>
                <a:path w="1226820" h="1167129">
                  <a:moveTo>
                    <a:pt x="1226369" y="415290"/>
                  </a:moveTo>
                  <a:lnTo>
                    <a:pt x="1222114" y="415290"/>
                  </a:lnTo>
                  <a:lnTo>
                    <a:pt x="1221974" y="478789"/>
                  </a:lnTo>
                  <a:lnTo>
                    <a:pt x="1226300" y="478789"/>
                  </a:lnTo>
                  <a:lnTo>
                    <a:pt x="1226369" y="415290"/>
                  </a:lnTo>
                  <a:close/>
                </a:path>
                <a:path w="1226820" h="1167129">
                  <a:moveTo>
                    <a:pt x="6578" y="478790"/>
                  </a:moveTo>
                  <a:lnTo>
                    <a:pt x="1496" y="478790"/>
                  </a:lnTo>
                  <a:lnTo>
                    <a:pt x="1344" y="548639"/>
                  </a:lnTo>
                  <a:lnTo>
                    <a:pt x="6425" y="548639"/>
                  </a:lnTo>
                  <a:lnTo>
                    <a:pt x="6578" y="478790"/>
                  </a:lnTo>
                  <a:close/>
                </a:path>
                <a:path w="1226820" h="1167129">
                  <a:moveTo>
                    <a:pt x="1226300" y="478790"/>
                  </a:moveTo>
                  <a:lnTo>
                    <a:pt x="1221974" y="478790"/>
                  </a:lnTo>
                  <a:lnTo>
                    <a:pt x="1221820" y="548639"/>
                  </a:lnTo>
                  <a:lnTo>
                    <a:pt x="1226224" y="548639"/>
                  </a:lnTo>
                  <a:lnTo>
                    <a:pt x="1226300" y="478790"/>
                  </a:lnTo>
                  <a:close/>
                </a:path>
                <a:path w="1226820" h="1167129">
                  <a:moveTo>
                    <a:pt x="6425" y="548640"/>
                  </a:moveTo>
                  <a:lnTo>
                    <a:pt x="1344" y="548640"/>
                  </a:lnTo>
                  <a:lnTo>
                    <a:pt x="1056" y="680719"/>
                  </a:lnTo>
                  <a:lnTo>
                    <a:pt x="6135" y="680719"/>
                  </a:lnTo>
                  <a:lnTo>
                    <a:pt x="6425" y="548640"/>
                  </a:lnTo>
                  <a:close/>
                </a:path>
                <a:path w="1226820" h="1167129">
                  <a:moveTo>
                    <a:pt x="1226224" y="548640"/>
                  </a:moveTo>
                  <a:lnTo>
                    <a:pt x="1221820" y="548640"/>
                  </a:lnTo>
                  <a:lnTo>
                    <a:pt x="1221530" y="680719"/>
                  </a:lnTo>
                  <a:lnTo>
                    <a:pt x="1226080" y="680719"/>
                  </a:lnTo>
                  <a:lnTo>
                    <a:pt x="1226224" y="548640"/>
                  </a:lnTo>
                  <a:close/>
                </a:path>
                <a:path w="1226820" h="1167129">
                  <a:moveTo>
                    <a:pt x="6135" y="680720"/>
                  </a:moveTo>
                  <a:lnTo>
                    <a:pt x="1056" y="680720"/>
                  </a:lnTo>
                  <a:lnTo>
                    <a:pt x="641" y="871219"/>
                  </a:lnTo>
                  <a:lnTo>
                    <a:pt x="5716" y="871219"/>
                  </a:lnTo>
                  <a:lnTo>
                    <a:pt x="6135" y="680720"/>
                  </a:lnTo>
                  <a:close/>
                </a:path>
                <a:path w="1226820" h="1167129">
                  <a:moveTo>
                    <a:pt x="1226080" y="680720"/>
                  </a:moveTo>
                  <a:lnTo>
                    <a:pt x="1221530" y="680720"/>
                  </a:lnTo>
                  <a:lnTo>
                    <a:pt x="1221111" y="871219"/>
                  </a:lnTo>
                  <a:lnTo>
                    <a:pt x="1225872" y="871219"/>
                  </a:lnTo>
                  <a:lnTo>
                    <a:pt x="1226080" y="680720"/>
                  </a:lnTo>
                  <a:close/>
                </a:path>
                <a:path w="1226820" h="1167129">
                  <a:moveTo>
                    <a:pt x="5716" y="871220"/>
                  </a:moveTo>
                  <a:lnTo>
                    <a:pt x="641" y="871220"/>
                  </a:lnTo>
                  <a:lnTo>
                    <a:pt x="628" y="877569"/>
                  </a:lnTo>
                  <a:lnTo>
                    <a:pt x="5702" y="877569"/>
                  </a:lnTo>
                  <a:lnTo>
                    <a:pt x="5716" y="871220"/>
                  </a:lnTo>
                  <a:close/>
                </a:path>
                <a:path w="1226820" h="1167129">
                  <a:moveTo>
                    <a:pt x="1225872" y="871220"/>
                  </a:moveTo>
                  <a:lnTo>
                    <a:pt x="1221111" y="871220"/>
                  </a:lnTo>
                  <a:lnTo>
                    <a:pt x="1221098" y="877569"/>
                  </a:lnTo>
                  <a:lnTo>
                    <a:pt x="1225865" y="877569"/>
                  </a:lnTo>
                  <a:lnTo>
                    <a:pt x="1225872" y="871220"/>
                  </a:lnTo>
                  <a:close/>
                </a:path>
                <a:path w="1226820" h="1167129">
                  <a:moveTo>
                    <a:pt x="5702" y="877570"/>
                  </a:moveTo>
                  <a:lnTo>
                    <a:pt x="628" y="877570"/>
                  </a:lnTo>
                  <a:lnTo>
                    <a:pt x="608" y="886460"/>
                  </a:lnTo>
                  <a:lnTo>
                    <a:pt x="5682" y="886460"/>
                  </a:lnTo>
                  <a:lnTo>
                    <a:pt x="5702" y="877570"/>
                  </a:lnTo>
                  <a:close/>
                </a:path>
                <a:path w="1226820" h="1167129">
                  <a:moveTo>
                    <a:pt x="1225865" y="877570"/>
                  </a:moveTo>
                  <a:lnTo>
                    <a:pt x="1221098" y="877570"/>
                  </a:lnTo>
                  <a:lnTo>
                    <a:pt x="1221078" y="886460"/>
                  </a:lnTo>
                  <a:lnTo>
                    <a:pt x="1225856" y="886460"/>
                  </a:lnTo>
                  <a:lnTo>
                    <a:pt x="1225865" y="877570"/>
                  </a:lnTo>
                  <a:close/>
                </a:path>
                <a:path w="1226820" h="1167129">
                  <a:moveTo>
                    <a:pt x="5682" y="886460"/>
                  </a:moveTo>
                  <a:lnTo>
                    <a:pt x="608" y="886460"/>
                  </a:lnTo>
                  <a:lnTo>
                    <a:pt x="600" y="890269"/>
                  </a:lnTo>
                  <a:lnTo>
                    <a:pt x="5674" y="890269"/>
                  </a:lnTo>
                  <a:lnTo>
                    <a:pt x="5682" y="886460"/>
                  </a:lnTo>
                  <a:close/>
                </a:path>
                <a:path w="1226820" h="1167129">
                  <a:moveTo>
                    <a:pt x="1225856" y="886460"/>
                  </a:moveTo>
                  <a:lnTo>
                    <a:pt x="1221078" y="886460"/>
                  </a:lnTo>
                  <a:lnTo>
                    <a:pt x="1221070" y="890269"/>
                  </a:lnTo>
                  <a:lnTo>
                    <a:pt x="1225851" y="890269"/>
                  </a:lnTo>
                  <a:lnTo>
                    <a:pt x="1225856" y="886460"/>
                  </a:lnTo>
                  <a:close/>
                </a:path>
                <a:path w="1226820" h="1167129">
                  <a:moveTo>
                    <a:pt x="5674" y="890270"/>
                  </a:moveTo>
                  <a:lnTo>
                    <a:pt x="600" y="890270"/>
                  </a:lnTo>
                  <a:lnTo>
                    <a:pt x="594" y="892810"/>
                  </a:lnTo>
                  <a:lnTo>
                    <a:pt x="5668" y="892810"/>
                  </a:lnTo>
                  <a:lnTo>
                    <a:pt x="5674" y="890270"/>
                  </a:lnTo>
                  <a:close/>
                </a:path>
                <a:path w="1226820" h="1167129">
                  <a:moveTo>
                    <a:pt x="1225851" y="890270"/>
                  </a:moveTo>
                  <a:lnTo>
                    <a:pt x="1221070" y="890270"/>
                  </a:lnTo>
                  <a:lnTo>
                    <a:pt x="1221064" y="892810"/>
                  </a:lnTo>
                  <a:lnTo>
                    <a:pt x="1225849" y="892810"/>
                  </a:lnTo>
                  <a:lnTo>
                    <a:pt x="1225851" y="890270"/>
                  </a:lnTo>
                  <a:close/>
                </a:path>
                <a:path w="1226820" h="1167129">
                  <a:moveTo>
                    <a:pt x="5668" y="892810"/>
                  </a:moveTo>
                  <a:lnTo>
                    <a:pt x="594" y="892810"/>
                  </a:lnTo>
                  <a:lnTo>
                    <a:pt x="586" y="896619"/>
                  </a:lnTo>
                  <a:lnTo>
                    <a:pt x="5660" y="896619"/>
                  </a:lnTo>
                  <a:lnTo>
                    <a:pt x="5668" y="892810"/>
                  </a:lnTo>
                  <a:close/>
                </a:path>
                <a:path w="1226820" h="1167129">
                  <a:moveTo>
                    <a:pt x="1225849" y="892810"/>
                  </a:moveTo>
                  <a:lnTo>
                    <a:pt x="1221064" y="892810"/>
                  </a:lnTo>
                  <a:lnTo>
                    <a:pt x="1221056" y="896619"/>
                  </a:lnTo>
                  <a:lnTo>
                    <a:pt x="1225844" y="896619"/>
                  </a:lnTo>
                  <a:lnTo>
                    <a:pt x="1225849" y="892810"/>
                  </a:lnTo>
                  <a:close/>
                </a:path>
                <a:path w="1226820" h="1167129">
                  <a:moveTo>
                    <a:pt x="5660" y="896620"/>
                  </a:moveTo>
                  <a:lnTo>
                    <a:pt x="586" y="896620"/>
                  </a:lnTo>
                  <a:lnTo>
                    <a:pt x="517" y="928369"/>
                  </a:lnTo>
                  <a:lnTo>
                    <a:pt x="5590" y="928369"/>
                  </a:lnTo>
                  <a:lnTo>
                    <a:pt x="5660" y="896620"/>
                  </a:lnTo>
                  <a:close/>
                </a:path>
                <a:path w="1226820" h="1167129">
                  <a:moveTo>
                    <a:pt x="1225844" y="896620"/>
                  </a:moveTo>
                  <a:lnTo>
                    <a:pt x="1221056" y="896620"/>
                  </a:lnTo>
                  <a:lnTo>
                    <a:pt x="1220986" y="928369"/>
                  </a:lnTo>
                  <a:lnTo>
                    <a:pt x="1225810" y="928369"/>
                  </a:lnTo>
                  <a:lnTo>
                    <a:pt x="1225844" y="896620"/>
                  </a:lnTo>
                  <a:close/>
                </a:path>
                <a:path w="1226820" h="1167129">
                  <a:moveTo>
                    <a:pt x="5590" y="928370"/>
                  </a:moveTo>
                  <a:lnTo>
                    <a:pt x="517" y="928370"/>
                  </a:lnTo>
                  <a:lnTo>
                    <a:pt x="442" y="962660"/>
                  </a:lnTo>
                  <a:lnTo>
                    <a:pt x="5515" y="962660"/>
                  </a:lnTo>
                  <a:lnTo>
                    <a:pt x="5590" y="928370"/>
                  </a:lnTo>
                  <a:close/>
                </a:path>
                <a:path w="1226820" h="1167129">
                  <a:moveTo>
                    <a:pt x="1225810" y="928370"/>
                  </a:moveTo>
                  <a:lnTo>
                    <a:pt x="1220986" y="928370"/>
                  </a:lnTo>
                  <a:lnTo>
                    <a:pt x="1220911" y="962660"/>
                  </a:lnTo>
                  <a:lnTo>
                    <a:pt x="1225772" y="962660"/>
                  </a:lnTo>
                  <a:lnTo>
                    <a:pt x="1225810" y="928370"/>
                  </a:lnTo>
                  <a:close/>
                </a:path>
                <a:path w="1226820" h="1167129">
                  <a:moveTo>
                    <a:pt x="5515" y="962660"/>
                  </a:moveTo>
                  <a:lnTo>
                    <a:pt x="442" y="962660"/>
                  </a:lnTo>
                  <a:lnTo>
                    <a:pt x="420" y="972819"/>
                  </a:lnTo>
                  <a:lnTo>
                    <a:pt x="5493" y="972819"/>
                  </a:lnTo>
                  <a:lnTo>
                    <a:pt x="5515" y="962660"/>
                  </a:lnTo>
                  <a:close/>
                </a:path>
                <a:path w="1226820" h="1167129">
                  <a:moveTo>
                    <a:pt x="1225772" y="962660"/>
                  </a:moveTo>
                  <a:lnTo>
                    <a:pt x="1220911" y="962660"/>
                  </a:lnTo>
                  <a:lnTo>
                    <a:pt x="1220888" y="972819"/>
                  </a:lnTo>
                  <a:lnTo>
                    <a:pt x="1225761" y="972819"/>
                  </a:lnTo>
                  <a:lnTo>
                    <a:pt x="1225772" y="962660"/>
                  </a:lnTo>
                  <a:close/>
                </a:path>
                <a:path w="1226820" h="1167129">
                  <a:moveTo>
                    <a:pt x="5493" y="972820"/>
                  </a:moveTo>
                  <a:lnTo>
                    <a:pt x="420" y="972820"/>
                  </a:lnTo>
                  <a:lnTo>
                    <a:pt x="415" y="975360"/>
                  </a:lnTo>
                  <a:lnTo>
                    <a:pt x="5487" y="975360"/>
                  </a:lnTo>
                  <a:lnTo>
                    <a:pt x="5493" y="972820"/>
                  </a:lnTo>
                  <a:close/>
                </a:path>
                <a:path w="1226820" h="1167129">
                  <a:moveTo>
                    <a:pt x="1225761" y="972820"/>
                  </a:moveTo>
                  <a:lnTo>
                    <a:pt x="1220888" y="972820"/>
                  </a:lnTo>
                  <a:lnTo>
                    <a:pt x="1220883" y="975360"/>
                  </a:lnTo>
                  <a:lnTo>
                    <a:pt x="1225759" y="975360"/>
                  </a:lnTo>
                  <a:lnTo>
                    <a:pt x="1225761" y="972820"/>
                  </a:lnTo>
                  <a:close/>
                </a:path>
                <a:path w="1226820" h="1167129">
                  <a:moveTo>
                    <a:pt x="5487" y="975360"/>
                  </a:moveTo>
                  <a:lnTo>
                    <a:pt x="415" y="975360"/>
                  </a:lnTo>
                  <a:lnTo>
                    <a:pt x="406" y="979169"/>
                  </a:lnTo>
                  <a:lnTo>
                    <a:pt x="5479" y="979169"/>
                  </a:lnTo>
                  <a:lnTo>
                    <a:pt x="5487" y="975360"/>
                  </a:lnTo>
                  <a:close/>
                </a:path>
                <a:path w="1226820" h="1167129">
                  <a:moveTo>
                    <a:pt x="1225759" y="975360"/>
                  </a:moveTo>
                  <a:lnTo>
                    <a:pt x="1220883" y="975360"/>
                  </a:lnTo>
                  <a:lnTo>
                    <a:pt x="1220874" y="979169"/>
                  </a:lnTo>
                  <a:lnTo>
                    <a:pt x="1225754" y="979169"/>
                  </a:lnTo>
                  <a:lnTo>
                    <a:pt x="1225759" y="975360"/>
                  </a:lnTo>
                  <a:close/>
                </a:path>
                <a:path w="1226820" h="1167129">
                  <a:moveTo>
                    <a:pt x="5479" y="979170"/>
                  </a:moveTo>
                  <a:lnTo>
                    <a:pt x="406" y="979170"/>
                  </a:lnTo>
                  <a:lnTo>
                    <a:pt x="332" y="1013460"/>
                  </a:lnTo>
                  <a:lnTo>
                    <a:pt x="5403" y="1013460"/>
                  </a:lnTo>
                  <a:lnTo>
                    <a:pt x="5479" y="979170"/>
                  </a:lnTo>
                  <a:close/>
                </a:path>
                <a:path w="1226820" h="1167129">
                  <a:moveTo>
                    <a:pt x="1225754" y="979170"/>
                  </a:moveTo>
                  <a:lnTo>
                    <a:pt x="1220874" y="979170"/>
                  </a:lnTo>
                  <a:lnTo>
                    <a:pt x="1220799" y="1013460"/>
                  </a:lnTo>
                  <a:lnTo>
                    <a:pt x="1225717" y="1013460"/>
                  </a:lnTo>
                  <a:lnTo>
                    <a:pt x="1225754" y="979170"/>
                  </a:lnTo>
                  <a:close/>
                </a:path>
                <a:path w="1226820" h="1167129">
                  <a:moveTo>
                    <a:pt x="5403" y="1013460"/>
                  </a:moveTo>
                  <a:lnTo>
                    <a:pt x="332" y="1013460"/>
                  </a:lnTo>
                  <a:lnTo>
                    <a:pt x="323" y="1017269"/>
                  </a:lnTo>
                  <a:lnTo>
                    <a:pt x="5395" y="1017269"/>
                  </a:lnTo>
                  <a:lnTo>
                    <a:pt x="5403" y="1013460"/>
                  </a:lnTo>
                  <a:close/>
                </a:path>
                <a:path w="1226820" h="1167129">
                  <a:moveTo>
                    <a:pt x="1225717" y="1013460"/>
                  </a:moveTo>
                  <a:lnTo>
                    <a:pt x="1220799" y="1013460"/>
                  </a:lnTo>
                  <a:lnTo>
                    <a:pt x="1220790" y="1017269"/>
                  </a:lnTo>
                  <a:lnTo>
                    <a:pt x="1225713" y="1017269"/>
                  </a:lnTo>
                  <a:lnTo>
                    <a:pt x="1225717" y="1013460"/>
                  </a:lnTo>
                  <a:close/>
                </a:path>
                <a:path w="1226820" h="1167129">
                  <a:moveTo>
                    <a:pt x="5395" y="1017270"/>
                  </a:moveTo>
                  <a:lnTo>
                    <a:pt x="323" y="1017270"/>
                  </a:lnTo>
                  <a:lnTo>
                    <a:pt x="309" y="1023619"/>
                  </a:lnTo>
                  <a:lnTo>
                    <a:pt x="5381" y="1023619"/>
                  </a:lnTo>
                  <a:lnTo>
                    <a:pt x="5395" y="1017270"/>
                  </a:lnTo>
                  <a:close/>
                </a:path>
                <a:path w="1226820" h="1167129">
                  <a:moveTo>
                    <a:pt x="1225713" y="1017270"/>
                  </a:moveTo>
                  <a:lnTo>
                    <a:pt x="1220790" y="1017270"/>
                  </a:lnTo>
                  <a:lnTo>
                    <a:pt x="1220777" y="1023619"/>
                  </a:lnTo>
                  <a:lnTo>
                    <a:pt x="1225706" y="1023619"/>
                  </a:lnTo>
                  <a:lnTo>
                    <a:pt x="1225713" y="1017270"/>
                  </a:lnTo>
                  <a:close/>
                </a:path>
                <a:path w="1226820" h="1167129">
                  <a:moveTo>
                    <a:pt x="5381" y="1023620"/>
                  </a:moveTo>
                  <a:lnTo>
                    <a:pt x="309" y="1023620"/>
                  </a:lnTo>
                  <a:lnTo>
                    <a:pt x="296" y="1029969"/>
                  </a:lnTo>
                  <a:lnTo>
                    <a:pt x="5367" y="1029969"/>
                  </a:lnTo>
                  <a:lnTo>
                    <a:pt x="5381" y="1023620"/>
                  </a:lnTo>
                  <a:close/>
                </a:path>
                <a:path w="1226820" h="1167129">
                  <a:moveTo>
                    <a:pt x="1225706" y="1023620"/>
                  </a:moveTo>
                  <a:lnTo>
                    <a:pt x="1220777" y="1023620"/>
                  </a:lnTo>
                  <a:lnTo>
                    <a:pt x="1220763" y="1029969"/>
                  </a:lnTo>
                  <a:lnTo>
                    <a:pt x="1225699" y="1029969"/>
                  </a:lnTo>
                  <a:lnTo>
                    <a:pt x="1225706" y="1023620"/>
                  </a:lnTo>
                  <a:close/>
                </a:path>
                <a:path w="1226820" h="1167129">
                  <a:moveTo>
                    <a:pt x="5367" y="1029970"/>
                  </a:moveTo>
                  <a:lnTo>
                    <a:pt x="296" y="1029970"/>
                  </a:lnTo>
                  <a:lnTo>
                    <a:pt x="185" y="1080770"/>
                  </a:lnTo>
                  <a:lnTo>
                    <a:pt x="5255" y="1080770"/>
                  </a:lnTo>
                  <a:lnTo>
                    <a:pt x="5367" y="1029970"/>
                  </a:lnTo>
                  <a:close/>
                </a:path>
                <a:path w="1226820" h="1167129">
                  <a:moveTo>
                    <a:pt x="1225699" y="1029970"/>
                  </a:moveTo>
                  <a:lnTo>
                    <a:pt x="1220763" y="1029970"/>
                  </a:lnTo>
                  <a:lnTo>
                    <a:pt x="1220651" y="1080770"/>
                  </a:lnTo>
                  <a:lnTo>
                    <a:pt x="1225644" y="1080770"/>
                  </a:lnTo>
                  <a:lnTo>
                    <a:pt x="1225699" y="1029970"/>
                  </a:lnTo>
                  <a:close/>
                </a:path>
                <a:path w="1226820" h="1167129">
                  <a:moveTo>
                    <a:pt x="5255" y="1080770"/>
                  </a:moveTo>
                  <a:lnTo>
                    <a:pt x="185" y="1080770"/>
                  </a:lnTo>
                  <a:lnTo>
                    <a:pt x="171" y="1087120"/>
                  </a:lnTo>
                  <a:lnTo>
                    <a:pt x="5241" y="1087120"/>
                  </a:lnTo>
                  <a:lnTo>
                    <a:pt x="5255" y="1080770"/>
                  </a:lnTo>
                  <a:close/>
                </a:path>
                <a:path w="1226820" h="1167129">
                  <a:moveTo>
                    <a:pt x="1225644" y="1080770"/>
                  </a:moveTo>
                  <a:lnTo>
                    <a:pt x="1220651" y="1080770"/>
                  </a:lnTo>
                  <a:lnTo>
                    <a:pt x="1220637" y="1087120"/>
                  </a:lnTo>
                  <a:lnTo>
                    <a:pt x="1225637" y="1087120"/>
                  </a:lnTo>
                  <a:lnTo>
                    <a:pt x="1225644" y="1080770"/>
                  </a:lnTo>
                  <a:close/>
                </a:path>
                <a:path w="1226820" h="1167129">
                  <a:moveTo>
                    <a:pt x="5241" y="1087120"/>
                  </a:moveTo>
                  <a:lnTo>
                    <a:pt x="171" y="1087120"/>
                  </a:lnTo>
                  <a:lnTo>
                    <a:pt x="157" y="1093470"/>
                  </a:lnTo>
                  <a:lnTo>
                    <a:pt x="5227" y="1093470"/>
                  </a:lnTo>
                  <a:lnTo>
                    <a:pt x="5241" y="1087120"/>
                  </a:lnTo>
                  <a:close/>
                </a:path>
                <a:path w="1226820" h="1167129">
                  <a:moveTo>
                    <a:pt x="1225637" y="1087120"/>
                  </a:moveTo>
                  <a:lnTo>
                    <a:pt x="1220637" y="1087120"/>
                  </a:lnTo>
                  <a:lnTo>
                    <a:pt x="1220623" y="1093470"/>
                  </a:lnTo>
                  <a:lnTo>
                    <a:pt x="1225630" y="1093470"/>
                  </a:lnTo>
                  <a:lnTo>
                    <a:pt x="1225637" y="1087120"/>
                  </a:lnTo>
                  <a:close/>
                </a:path>
                <a:path w="1226820" h="1167129">
                  <a:moveTo>
                    <a:pt x="5227" y="1093470"/>
                  </a:moveTo>
                  <a:lnTo>
                    <a:pt x="157" y="1093470"/>
                  </a:lnTo>
                  <a:lnTo>
                    <a:pt x="143" y="1099820"/>
                  </a:lnTo>
                  <a:lnTo>
                    <a:pt x="5213" y="1099820"/>
                  </a:lnTo>
                  <a:lnTo>
                    <a:pt x="5227" y="1093470"/>
                  </a:lnTo>
                  <a:close/>
                </a:path>
                <a:path w="1226820" h="1167129">
                  <a:moveTo>
                    <a:pt x="1225630" y="1093470"/>
                  </a:moveTo>
                  <a:lnTo>
                    <a:pt x="1220623" y="1093470"/>
                  </a:lnTo>
                  <a:lnTo>
                    <a:pt x="1220609" y="1099820"/>
                  </a:lnTo>
                  <a:lnTo>
                    <a:pt x="1225623" y="1099820"/>
                  </a:lnTo>
                  <a:lnTo>
                    <a:pt x="1225630" y="1093470"/>
                  </a:lnTo>
                  <a:close/>
                </a:path>
                <a:path w="1226820" h="1167129">
                  <a:moveTo>
                    <a:pt x="5213" y="1099820"/>
                  </a:moveTo>
                  <a:lnTo>
                    <a:pt x="143" y="1099820"/>
                  </a:lnTo>
                  <a:lnTo>
                    <a:pt x="138" y="1102360"/>
                  </a:lnTo>
                  <a:lnTo>
                    <a:pt x="5208" y="1102360"/>
                  </a:lnTo>
                  <a:lnTo>
                    <a:pt x="5213" y="1099820"/>
                  </a:lnTo>
                  <a:close/>
                </a:path>
                <a:path w="1226820" h="1167129">
                  <a:moveTo>
                    <a:pt x="1225623" y="1099820"/>
                  </a:moveTo>
                  <a:lnTo>
                    <a:pt x="1220609" y="1099820"/>
                  </a:lnTo>
                  <a:lnTo>
                    <a:pt x="1220603" y="1102360"/>
                  </a:lnTo>
                  <a:lnTo>
                    <a:pt x="1225620" y="1102360"/>
                  </a:lnTo>
                  <a:lnTo>
                    <a:pt x="1225623" y="1099820"/>
                  </a:lnTo>
                  <a:close/>
                </a:path>
                <a:path w="1226820" h="1167129">
                  <a:moveTo>
                    <a:pt x="5208" y="1102360"/>
                  </a:moveTo>
                  <a:lnTo>
                    <a:pt x="138" y="1102360"/>
                  </a:lnTo>
                  <a:lnTo>
                    <a:pt x="116" y="1112520"/>
                  </a:lnTo>
                  <a:lnTo>
                    <a:pt x="5186" y="1112520"/>
                  </a:lnTo>
                  <a:lnTo>
                    <a:pt x="5208" y="1102360"/>
                  </a:lnTo>
                  <a:close/>
                </a:path>
                <a:path w="1226820" h="1167129">
                  <a:moveTo>
                    <a:pt x="1225620" y="1102360"/>
                  </a:moveTo>
                  <a:lnTo>
                    <a:pt x="1220603" y="1102360"/>
                  </a:lnTo>
                  <a:lnTo>
                    <a:pt x="1220581" y="1112520"/>
                  </a:lnTo>
                  <a:lnTo>
                    <a:pt x="1225609" y="1112520"/>
                  </a:lnTo>
                  <a:lnTo>
                    <a:pt x="1225620" y="1102360"/>
                  </a:lnTo>
                  <a:close/>
                </a:path>
                <a:path w="1226820" h="1167129">
                  <a:moveTo>
                    <a:pt x="5186" y="1112520"/>
                  </a:moveTo>
                  <a:lnTo>
                    <a:pt x="116" y="1112520"/>
                  </a:lnTo>
                  <a:lnTo>
                    <a:pt x="110" y="1115060"/>
                  </a:lnTo>
                  <a:lnTo>
                    <a:pt x="5180" y="1115060"/>
                  </a:lnTo>
                  <a:lnTo>
                    <a:pt x="5186" y="1112520"/>
                  </a:lnTo>
                  <a:close/>
                </a:path>
                <a:path w="1226820" h="1167129">
                  <a:moveTo>
                    <a:pt x="1225609" y="1112520"/>
                  </a:moveTo>
                  <a:lnTo>
                    <a:pt x="1220581" y="1112520"/>
                  </a:lnTo>
                  <a:lnTo>
                    <a:pt x="1220576" y="1115060"/>
                  </a:lnTo>
                  <a:lnTo>
                    <a:pt x="1225606" y="1115060"/>
                  </a:lnTo>
                  <a:lnTo>
                    <a:pt x="1225609" y="1112520"/>
                  </a:lnTo>
                  <a:close/>
                </a:path>
                <a:path w="1226820" h="1167129">
                  <a:moveTo>
                    <a:pt x="5180" y="1115060"/>
                  </a:moveTo>
                  <a:lnTo>
                    <a:pt x="110" y="1115060"/>
                  </a:lnTo>
                  <a:lnTo>
                    <a:pt x="102" y="1118870"/>
                  </a:lnTo>
                  <a:lnTo>
                    <a:pt x="5172" y="1118870"/>
                  </a:lnTo>
                  <a:lnTo>
                    <a:pt x="5180" y="1115060"/>
                  </a:lnTo>
                  <a:close/>
                </a:path>
                <a:path w="1226820" h="1167129">
                  <a:moveTo>
                    <a:pt x="1225606" y="1115060"/>
                  </a:moveTo>
                  <a:lnTo>
                    <a:pt x="1220576" y="1115060"/>
                  </a:lnTo>
                  <a:lnTo>
                    <a:pt x="1220567" y="1118870"/>
                  </a:lnTo>
                  <a:lnTo>
                    <a:pt x="1225602" y="1118870"/>
                  </a:lnTo>
                  <a:lnTo>
                    <a:pt x="1225606" y="1115060"/>
                  </a:lnTo>
                  <a:close/>
                </a:path>
                <a:path w="1226820" h="1167129">
                  <a:moveTo>
                    <a:pt x="5172" y="1118870"/>
                  </a:moveTo>
                  <a:lnTo>
                    <a:pt x="102" y="1118870"/>
                  </a:lnTo>
                  <a:lnTo>
                    <a:pt x="88" y="1125220"/>
                  </a:lnTo>
                  <a:lnTo>
                    <a:pt x="5158" y="1125220"/>
                  </a:lnTo>
                  <a:lnTo>
                    <a:pt x="5172" y="1118870"/>
                  </a:lnTo>
                  <a:close/>
                </a:path>
                <a:path w="1226820" h="1167129">
                  <a:moveTo>
                    <a:pt x="1225602" y="1118870"/>
                  </a:moveTo>
                  <a:lnTo>
                    <a:pt x="1220567" y="1118870"/>
                  </a:lnTo>
                  <a:lnTo>
                    <a:pt x="1220553" y="1125220"/>
                  </a:lnTo>
                  <a:lnTo>
                    <a:pt x="1225595" y="1125220"/>
                  </a:lnTo>
                  <a:lnTo>
                    <a:pt x="1225602" y="1118870"/>
                  </a:lnTo>
                  <a:close/>
                </a:path>
                <a:path w="1226820" h="1167129">
                  <a:moveTo>
                    <a:pt x="5158" y="1125220"/>
                  </a:moveTo>
                  <a:lnTo>
                    <a:pt x="88" y="1125220"/>
                  </a:lnTo>
                  <a:lnTo>
                    <a:pt x="74" y="1131570"/>
                  </a:lnTo>
                  <a:lnTo>
                    <a:pt x="5144" y="1131570"/>
                  </a:lnTo>
                  <a:lnTo>
                    <a:pt x="5158" y="1125220"/>
                  </a:lnTo>
                  <a:close/>
                </a:path>
                <a:path w="1226820" h="1167129">
                  <a:moveTo>
                    <a:pt x="1225595" y="1125220"/>
                  </a:moveTo>
                  <a:lnTo>
                    <a:pt x="1220553" y="1125220"/>
                  </a:lnTo>
                  <a:lnTo>
                    <a:pt x="1220539" y="1131570"/>
                  </a:lnTo>
                  <a:lnTo>
                    <a:pt x="1225588" y="1131570"/>
                  </a:lnTo>
                  <a:lnTo>
                    <a:pt x="1225595" y="1125220"/>
                  </a:lnTo>
                  <a:close/>
                </a:path>
                <a:path w="1226820" h="1167129">
                  <a:moveTo>
                    <a:pt x="5144" y="1131570"/>
                  </a:moveTo>
                  <a:lnTo>
                    <a:pt x="74" y="1131570"/>
                  </a:lnTo>
                  <a:lnTo>
                    <a:pt x="47" y="1144270"/>
                  </a:lnTo>
                  <a:lnTo>
                    <a:pt x="5116" y="1144270"/>
                  </a:lnTo>
                  <a:lnTo>
                    <a:pt x="5144" y="1131570"/>
                  </a:lnTo>
                  <a:close/>
                </a:path>
                <a:path w="1226820" h="1167129">
                  <a:moveTo>
                    <a:pt x="1225588" y="1131570"/>
                  </a:moveTo>
                  <a:lnTo>
                    <a:pt x="1220539" y="1131570"/>
                  </a:lnTo>
                  <a:lnTo>
                    <a:pt x="1220511" y="1144270"/>
                  </a:lnTo>
                  <a:lnTo>
                    <a:pt x="1225574" y="1144270"/>
                  </a:lnTo>
                  <a:lnTo>
                    <a:pt x="1225588" y="1131570"/>
                  </a:lnTo>
                  <a:close/>
                </a:path>
                <a:path w="1226820" h="1167129">
                  <a:moveTo>
                    <a:pt x="5116" y="1144270"/>
                  </a:moveTo>
                  <a:lnTo>
                    <a:pt x="47" y="1144270"/>
                  </a:lnTo>
                  <a:lnTo>
                    <a:pt x="41" y="1146810"/>
                  </a:lnTo>
                  <a:lnTo>
                    <a:pt x="5110" y="1146810"/>
                  </a:lnTo>
                  <a:lnTo>
                    <a:pt x="5116" y="1144270"/>
                  </a:lnTo>
                  <a:close/>
                </a:path>
                <a:path w="1226820" h="1167129">
                  <a:moveTo>
                    <a:pt x="1225574" y="1144270"/>
                  </a:moveTo>
                  <a:lnTo>
                    <a:pt x="1220511" y="1144270"/>
                  </a:lnTo>
                  <a:lnTo>
                    <a:pt x="1220506" y="1146810"/>
                  </a:lnTo>
                  <a:lnTo>
                    <a:pt x="1225572" y="1146810"/>
                  </a:lnTo>
                  <a:lnTo>
                    <a:pt x="1225574" y="1144270"/>
                  </a:lnTo>
                  <a:close/>
                </a:path>
                <a:path w="1226820" h="1167129">
                  <a:moveTo>
                    <a:pt x="5110" y="1146810"/>
                  </a:moveTo>
                  <a:lnTo>
                    <a:pt x="41" y="1146810"/>
                  </a:lnTo>
                  <a:lnTo>
                    <a:pt x="33" y="1150620"/>
                  </a:lnTo>
                  <a:lnTo>
                    <a:pt x="5102" y="1150620"/>
                  </a:lnTo>
                  <a:lnTo>
                    <a:pt x="5110" y="1146810"/>
                  </a:lnTo>
                  <a:close/>
                </a:path>
                <a:path w="1226820" h="1167129">
                  <a:moveTo>
                    <a:pt x="1225572" y="1146810"/>
                  </a:moveTo>
                  <a:lnTo>
                    <a:pt x="1220506" y="1146810"/>
                  </a:lnTo>
                  <a:lnTo>
                    <a:pt x="1220497" y="1150620"/>
                  </a:lnTo>
                  <a:lnTo>
                    <a:pt x="1225568" y="1150620"/>
                  </a:lnTo>
                  <a:lnTo>
                    <a:pt x="1225572" y="1146810"/>
                  </a:lnTo>
                  <a:close/>
                </a:path>
                <a:path w="1226820" h="1167129">
                  <a:moveTo>
                    <a:pt x="5102" y="1150620"/>
                  </a:moveTo>
                  <a:lnTo>
                    <a:pt x="33" y="1150620"/>
                  </a:lnTo>
                  <a:lnTo>
                    <a:pt x="27" y="1153160"/>
                  </a:lnTo>
                  <a:lnTo>
                    <a:pt x="5096" y="1153160"/>
                  </a:lnTo>
                  <a:lnTo>
                    <a:pt x="5102" y="1150620"/>
                  </a:lnTo>
                  <a:close/>
                </a:path>
                <a:path w="1226820" h="1167129">
                  <a:moveTo>
                    <a:pt x="1225568" y="1150620"/>
                  </a:moveTo>
                  <a:lnTo>
                    <a:pt x="1220497" y="1150620"/>
                  </a:lnTo>
                  <a:lnTo>
                    <a:pt x="1220492" y="1153160"/>
                  </a:lnTo>
                  <a:lnTo>
                    <a:pt x="1225565" y="1153160"/>
                  </a:lnTo>
                  <a:lnTo>
                    <a:pt x="1225568" y="1150620"/>
                  </a:lnTo>
                  <a:close/>
                </a:path>
                <a:path w="1226820" h="1167129">
                  <a:moveTo>
                    <a:pt x="5096" y="1153160"/>
                  </a:moveTo>
                  <a:lnTo>
                    <a:pt x="27" y="1153160"/>
                  </a:lnTo>
                  <a:lnTo>
                    <a:pt x="13" y="1159510"/>
                  </a:lnTo>
                  <a:lnTo>
                    <a:pt x="5082" y="1159510"/>
                  </a:lnTo>
                  <a:lnTo>
                    <a:pt x="5096" y="1153160"/>
                  </a:lnTo>
                  <a:close/>
                </a:path>
                <a:path w="1226820" h="1167129">
                  <a:moveTo>
                    <a:pt x="1225565" y="1153160"/>
                  </a:moveTo>
                  <a:lnTo>
                    <a:pt x="1220492" y="1153160"/>
                  </a:lnTo>
                  <a:lnTo>
                    <a:pt x="1220478" y="1159510"/>
                  </a:lnTo>
                  <a:lnTo>
                    <a:pt x="1225558" y="1159510"/>
                  </a:lnTo>
                  <a:lnTo>
                    <a:pt x="1225565" y="1153160"/>
                  </a:lnTo>
                  <a:close/>
                </a:path>
                <a:path w="1226820" h="1167129">
                  <a:moveTo>
                    <a:pt x="5082" y="1159510"/>
                  </a:moveTo>
                  <a:lnTo>
                    <a:pt x="13" y="1159510"/>
                  </a:lnTo>
                  <a:lnTo>
                    <a:pt x="5" y="1163320"/>
                  </a:lnTo>
                  <a:lnTo>
                    <a:pt x="1220470" y="1163320"/>
                  </a:lnTo>
                  <a:lnTo>
                    <a:pt x="5079" y="1160780"/>
                  </a:lnTo>
                  <a:lnTo>
                    <a:pt x="5082" y="1159510"/>
                  </a:lnTo>
                  <a:close/>
                </a:path>
                <a:path w="1226820" h="1167129">
                  <a:moveTo>
                    <a:pt x="1225558" y="1159510"/>
                  </a:moveTo>
                  <a:lnTo>
                    <a:pt x="1220478" y="1159510"/>
                  </a:lnTo>
                  <a:lnTo>
                    <a:pt x="1220470" y="1163320"/>
                  </a:lnTo>
                  <a:lnTo>
                    <a:pt x="1225554" y="1163320"/>
                  </a:lnTo>
                  <a:lnTo>
                    <a:pt x="1225558" y="1159510"/>
                  </a:lnTo>
                  <a:close/>
                </a:path>
                <a:path w="1226820" h="1167129">
                  <a:moveTo>
                    <a:pt x="1225554" y="1163320"/>
                  </a:moveTo>
                  <a:lnTo>
                    <a:pt x="5" y="1163320"/>
                  </a:lnTo>
                  <a:lnTo>
                    <a:pt x="0" y="1165860"/>
                  </a:lnTo>
                  <a:lnTo>
                    <a:pt x="1225550" y="1167130"/>
                  </a:lnTo>
                  <a:lnTo>
                    <a:pt x="1225554" y="1163320"/>
                  </a:lnTo>
                  <a:close/>
                </a:path>
              </a:pathLst>
            </a:custGeom>
            <a:solidFill>
              <a:srgbClr val="1C5A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5554979" y="4640580"/>
              <a:ext cx="1217930" cy="1158240"/>
            </a:xfrm>
            <a:custGeom>
              <a:avLst/>
              <a:gdLst/>
              <a:ahLst/>
              <a:cxnLst/>
              <a:rect l="l" t="t" r="r" b="b"/>
              <a:pathLst>
                <a:path w="1217929" h="1158239">
                  <a:moveTo>
                    <a:pt x="2540" y="0"/>
                  </a:moveTo>
                  <a:lnTo>
                    <a:pt x="2531" y="3810"/>
                  </a:lnTo>
                  <a:lnTo>
                    <a:pt x="1217927" y="3810"/>
                  </a:lnTo>
                  <a:lnTo>
                    <a:pt x="1217929" y="2540"/>
                  </a:lnTo>
                  <a:lnTo>
                    <a:pt x="2540" y="0"/>
                  </a:lnTo>
                  <a:close/>
                </a:path>
                <a:path w="1217929" h="1158239">
                  <a:moveTo>
                    <a:pt x="1217927" y="3810"/>
                  </a:moveTo>
                  <a:lnTo>
                    <a:pt x="2531" y="3810"/>
                  </a:lnTo>
                  <a:lnTo>
                    <a:pt x="2503" y="16510"/>
                  </a:lnTo>
                  <a:lnTo>
                    <a:pt x="6337" y="16510"/>
                  </a:lnTo>
                  <a:lnTo>
                    <a:pt x="6350" y="5080"/>
                  </a:lnTo>
                  <a:lnTo>
                    <a:pt x="1217924" y="5080"/>
                  </a:lnTo>
                  <a:lnTo>
                    <a:pt x="1217927" y="3810"/>
                  </a:lnTo>
                  <a:close/>
                </a:path>
                <a:path w="1217929" h="1158239">
                  <a:moveTo>
                    <a:pt x="1217924" y="5080"/>
                  </a:moveTo>
                  <a:lnTo>
                    <a:pt x="6350" y="5080"/>
                  </a:lnTo>
                  <a:lnTo>
                    <a:pt x="1212850" y="7620"/>
                  </a:lnTo>
                  <a:lnTo>
                    <a:pt x="1212830" y="16510"/>
                  </a:lnTo>
                  <a:lnTo>
                    <a:pt x="1217899" y="16510"/>
                  </a:lnTo>
                  <a:lnTo>
                    <a:pt x="1217924" y="5080"/>
                  </a:lnTo>
                  <a:close/>
                </a:path>
                <a:path w="1217929" h="1158239">
                  <a:moveTo>
                    <a:pt x="6337" y="16510"/>
                  </a:moveTo>
                  <a:lnTo>
                    <a:pt x="2503" y="16510"/>
                  </a:lnTo>
                  <a:lnTo>
                    <a:pt x="2489" y="22860"/>
                  </a:lnTo>
                  <a:lnTo>
                    <a:pt x="6330" y="22860"/>
                  </a:lnTo>
                  <a:lnTo>
                    <a:pt x="6337" y="16510"/>
                  </a:lnTo>
                  <a:close/>
                </a:path>
                <a:path w="1217929" h="1158239">
                  <a:moveTo>
                    <a:pt x="1217899" y="16510"/>
                  </a:moveTo>
                  <a:lnTo>
                    <a:pt x="1212830" y="16510"/>
                  </a:lnTo>
                  <a:lnTo>
                    <a:pt x="1212816" y="22860"/>
                  </a:lnTo>
                  <a:lnTo>
                    <a:pt x="1217885" y="22860"/>
                  </a:lnTo>
                  <a:lnTo>
                    <a:pt x="1217899" y="16510"/>
                  </a:lnTo>
                  <a:close/>
                </a:path>
                <a:path w="1217929" h="1158239">
                  <a:moveTo>
                    <a:pt x="6330" y="22860"/>
                  </a:moveTo>
                  <a:lnTo>
                    <a:pt x="2489" y="22860"/>
                  </a:lnTo>
                  <a:lnTo>
                    <a:pt x="2475" y="29210"/>
                  </a:lnTo>
                  <a:lnTo>
                    <a:pt x="6323" y="29210"/>
                  </a:lnTo>
                  <a:lnTo>
                    <a:pt x="6330" y="22860"/>
                  </a:lnTo>
                  <a:close/>
                </a:path>
                <a:path w="1217929" h="1158239">
                  <a:moveTo>
                    <a:pt x="1217885" y="22860"/>
                  </a:moveTo>
                  <a:lnTo>
                    <a:pt x="1212816" y="22860"/>
                  </a:lnTo>
                  <a:lnTo>
                    <a:pt x="1212802" y="29210"/>
                  </a:lnTo>
                  <a:lnTo>
                    <a:pt x="1217871" y="29210"/>
                  </a:lnTo>
                  <a:lnTo>
                    <a:pt x="1217885" y="22860"/>
                  </a:lnTo>
                  <a:close/>
                </a:path>
                <a:path w="1217929" h="1158239">
                  <a:moveTo>
                    <a:pt x="6323" y="29210"/>
                  </a:moveTo>
                  <a:lnTo>
                    <a:pt x="2475" y="29210"/>
                  </a:lnTo>
                  <a:lnTo>
                    <a:pt x="2461" y="35560"/>
                  </a:lnTo>
                  <a:lnTo>
                    <a:pt x="6316" y="35560"/>
                  </a:lnTo>
                  <a:lnTo>
                    <a:pt x="6323" y="29210"/>
                  </a:lnTo>
                  <a:close/>
                </a:path>
                <a:path w="1217929" h="1158239">
                  <a:moveTo>
                    <a:pt x="1217871" y="29210"/>
                  </a:moveTo>
                  <a:lnTo>
                    <a:pt x="1212802" y="29210"/>
                  </a:lnTo>
                  <a:lnTo>
                    <a:pt x="1212788" y="35560"/>
                  </a:lnTo>
                  <a:lnTo>
                    <a:pt x="1217857" y="35560"/>
                  </a:lnTo>
                  <a:lnTo>
                    <a:pt x="1217871" y="29210"/>
                  </a:lnTo>
                  <a:close/>
                </a:path>
                <a:path w="1217929" h="1158239">
                  <a:moveTo>
                    <a:pt x="6316" y="35560"/>
                  </a:moveTo>
                  <a:lnTo>
                    <a:pt x="2461" y="35560"/>
                  </a:lnTo>
                  <a:lnTo>
                    <a:pt x="2447" y="41910"/>
                  </a:lnTo>
                  <a:lnTo>
                    <a:pt x="6309" y="41910"/>
                  </a:lnTo>
                  <a:lnTo>
                    <a:pt x="6316" y="35560"/>
                  </a:lnTo>
                  <a:close/>
                </a:path>
                <a:path w="1217929" h="1158239">
                  <a:moveTo>
                    <a:pt x="1217857" y="35560"/>
                  </a:moveTo>
                  <a:lnTo>
                    <a:pt x="1212788" y="35560"/>
                  </a:lnTo>
                  <a:lnTo>
                    <a:pt x="1212773" y="41910"/>
                  </a:lnTo>
                  <a:lnTo>
                    <a:pt x="1217843" y="41910"/>
                  </a:lnTo>
                  <a:lnTo>
                    <a:pt x="1217857" y="35560"/>
                  </a:lnTo>
                  <a:close/>
                </a:path>
                <a:path w="1217929" h="1158239">
                  <a:moveTo>
                    <a:pt x="6309" y="41910"/>
                  </a:moveTo>
                  <a:lnTo>
                    <a:pt x="2447" y="41910"/>
                  </a:lnTo>
                  <a:lnTo>
                    <a:pt x="2433" y="48260"/>
                  </a:lnTo>
                  <a:lnTo>
                    <a:pt x="6302" y="48260"/>
                  </a:lnTo>
                  <a:lnTo>
                    <a:pt x="6309" y="41910"/>
                  </a:lnTo>
                  <a:close/>
                </a:path>
                <a:path w="1217929" h="1158239">
                  <a:moveTo>
                    <a:pt x="1217843" y="41910"/>
                  </a:moveTo>
                  <a:lnTo>
                    <a:pt x="1212773" y="41910"/>
                  </a:lnTo>
                  <a:lnTo>
                    <a:pt x="1212759" y="48260"/>
                  </a:lnTo>
                  <a:lnTo>
                    <a:pt x="1217829" y="48260"/>
                  </a:lnTo>
                  <a:lnTo>
                    <a:pt x="1217843" y="41910"/>
                  </a:lnTo>
                  <a:close/>
                </a:path>
                <a:path w="1217929" h="1158239">
                  <a:moveTo>
                    <a:pt x="6302" y="48260"/>
                  </a:moveTo>
                  <a:lnTo>
                    <a:pt x="2433" y="48260"/>
                  </a:lnTo>
                  <a:lnTo>
                    <a:pt x="2406" y="60960"/>
                  </a:lnTo>
                  <a:lnTo>
                    <a:pt x="6288" y="60960"/>
                  </a:lnTo>
                  <a:lnTo>
                    <a:pt x="6302" y="48260"/>
                  </a:lnTo>
                  <a:close/>
                </a:path>
                <a:path w="1217929" h="1158239">
                  <a:moveTo>
                    <a:pt x="1217829" y="48260"/>
                  </a:moveTo>
                  <a:lnTo>
                    <a:pt x="1212759" y="48260"/>
                  </a:lnTo>
                  <a:lnTo>
                    <a:pt x="1212731" y="60960"/>
                  </a:lnTo>
                  <a:lnTo>
                    <a:pt x="1217801" y="60960"/>
                  </a:lnTo>
                  <a:lnTo>
                    <a:pt x="1217829" y="48260"/>
                  </a:lnTo>
                  <a:close/>
                </a:path>
                <a:path w="1217929" h="1158239">
                  <a:moveTo>
                    <a:pt x="6288" y="60960"/>
                  </a:moveTo>
                  <a:lnTo>
                    <a:pt x="2406" y="60960"/>
                  </a:lnTo>
                  <a:lnTo>
                    <a:pt x="2392" y="67310"/>
                  </a:lnTo>
                  <a:lnTo>
                    <a:pt x="6281" y="67310"/>
                  </a:lnTo>
                  <a:lnTo>
                    <a:pt x="6288" y="60960"/>
                  </a:lnTo>
                  <a:close/>
                </a:path>
                <a:path w="1217929" h="1158239">
                  <a:moveTo>
                    <a:pt x="1217801" y="60960"/>
                  </a:moveTo>
                  <a:lnTo>
                    <a:pt x="1212731" y="60960"/>
                  </a:lnTo>
                  <a:lnTo>
                    <a:pt x="1212717" y="67310"/>
                  </a:lnTo>
                  <a:lnTo>
                    <a:pt x="1217787" y="67310"/>
                  </a:lnTo>
                  <a:lnTo>
                    <a:pt x="1217801" y="60960"/>
                  </a:lnTo>
                  <a:close/>
                </a:path>
                <a:path w="1217929" h="1158239">
                  <a:moveTo>
                    <a:pt x="6281" y="67310"/>
                  </a:moveTo>
                  <a:lnTo>
                    <a:pt x="2392" y="67310"/>
                  </a:lnTo>
                  <a:lnTo>
                    <a:pt x="2378" y="73660"/>
                  </a:lnTo>
                  <a:lnTo>
                    <a:pt x="6273" y="73660"/>
                  </a:lnTo>
                  <a:lnTo>
                    <a:pt x="6281" y="67310"/>
                  </a:lnTo>
                  <a:close/>
                </a:path>
                <a:path w="1217929" h="1158239">
                  <a:moveTo>
                    <a:pt x="1217787" y="67310"/>
                  </a:moveTo>
                  <a:lnTo>
                    <a:pt x="1212717" y="67310"/>
                  </a:lnTo>
                  <a:lnTo>
                    <a:pt x="1212703" y="73660"/>
                  </a:lnTo>
                  <a:lnTo>
                    <a:pt x="1217773" y="73660"/>
                  </a:lnTo>
                  <a:lnTo>
                    <a:pt x="1217787" y="67310"/>
                  </a:lnTo>
                  <a:close/>
                </a:path>
                <a:path w="1217929" h="1158239">
                  <a:moveTo>
                    <a:pt x="6273" y="73660"/>
                  </a:moveTo>
                  <a:lnTo>
                    <a:pt x="2378" y="73660"/>
                  </a:lnTo>
                  <a:lnTo>
                    <a:pt x="2336" y="92710"/>
                  </a:lnTo>
                  <a:lnTo>
                    <a:pt x="6252" y="92710"/>
                  </a:lnTo>
                  <a:lnTo>
                    <a:pt x="6273" y="73660"/>
                  </a:lnTo>
                  <a:close/>
                </a:path>
                <a:path w="1217929" h="1158239">
                  <a:moveTo>
                    <a:pt x="1217773" y="73660"/>
                  </a:moveTo>
                  <a:lnTo>
                    <a:pt x="1212703" y="73660"/>
                  </a:lnTo>
                  <a:lnTo>
                    <a:pt x="1212661" y="92710"/>
                  </a:lnTo>
                  <a:lnTo>
                    <a:pt x="1217731" y="92710"/>
                  </a:lnTo>
                  <a:lnTo>
                    <a:pt x="1217773" y="73660"/>
                  </a:lnTo>
                  <a:close/>
                </a:path>
                <a:path w="1217929" h="1158239">
                  <a:moveTo>
                    <a:pt x="6252" y="92710"/>
                  </a:moveTo>
                  <a:lnTo>
                    <a:pt x="2336" y="92710"/>
                  </a:lnTo>
                  <a:lnTo>
                    <a:pt x="2308" y="105410"/>
                  </a:lnTo>
                  <a:lnTo>
                    <a:pt x="6238" y="105410"/>
                  </a:lnTo>
                  <a:lnTo>
                    <a:pt x="6252" y="92710"/>
                  </a:lnTo>
                  <a:close/>
                </a:path>
                <a:path w="1217929" h="1158239">
                  <a:moveTo>
                    <a:pt x="1217731" y="92710"/>
                  </a:moveTo>
                  <a:lnTo>
                    <a:pt x="1212661" y="92710"/>
                  </a:lnTo>
                  <a:lnTo>
                    <a:pt x="1212633" y="105410"/>
                  </a:lnTo>
                  <a:lnTo>
                    <a:pt x="1217703" y="105410"/>
                  </a:lnTo>
                  <a:lnTo>
                    <a:pt x="1217731" y="92710"/>
                  </a:lnTo>
                  <a:close/>
                </a:path>
                <a:path w="1217929" h="1158239">
                  <a:moveTo>
                    <a:pt x="6238" y="105410"/>
                  </a:moveTo>
                  <a:lnTo>
                    <a:pt x="2308" y="105410"/>
                  </a:lnTo>
                  <a:lnTo>
                    <a:pt x="2283" y="116840"/>
                  </a:lnTo>
                  <a:lnTo>
                    <a:pt x="6226" y="116840"/>
                  </a:lnTo>
                  <a:lnTo>
                    <a:pt x="6238" y="105410"/>
                  </a:lnTo>
                  <a:close/>
                </a:path>
                <a:path w="1217929" h="1158239">
                  <a:moveTo>
                    <a:pt x="1217703" y="105410"/>
                  </a:moveTo>
                  <a:lnTo>
                    <a:pt x="1212633" y="105410"/>
                  </a:lnTo>
                  <a:lnTo>
                    <a:pt x="1212607" y="116840"/>
                  </a:lnTo>
                  <a:lnTo>
                    <a:pt x="1217678" y="116840"/>
                  </a:lnTo>
                  <a:lnTo>
                    <a:pt x="1217703" y="105410"/>
                  </a:lnTo>
                  <a:close/>
                </a:path>
                <a:path w="1217929" h="1158239">
                  <a:moveTo>
                    <a:pt x="6226" y="116840"/>
                  </a:moveTo>
                  <a:lnTo>
                    <a:pt x="2283" y="116840"/>
                  </a:lnTo>
                  <a:lnTo>
                    <a:pt x="2269" y="123190"/>
                  </a:lnTo>
                  <a:lnTo>
                    <a:pt x="6219" y="123190"/>
                  </a:lnTo>
                  <a:lnTo>
                    <a:pt x="6226" y="116840"/>
                  </a:lnTo>
                  <a:close/>
                </a:path>
                <a:path w="1217929" h="1158239">
                  <a:moveTo>
                    <a:pt x="1217678" y="116840"/>
                  </a:moveTo>
                  <a:lnTo>
                    <a:pt x="1212607" y="116840"/>
                  </a:lnTo>
                  <a:lnTo>
                    <a:pt x="1212593" y="123190"/>
                  </a:lnTo>
                  <a:lnTo>
                    <a:pt x="1217664" y="123190"/>
                  </a:lnTo>
                  <a:lnTo>
                    <a:pt x="1217678" y="116840"/>
                  </a:lnTo>
                  <a:close/>
                </a:path>
                <a:path w="1217929" h="1158239">
                  <a:moveTo>
                    <a:pt x="6219" y="123190"/>
                  </a:moveTo>
                  <a:lnTo>
                    <a:pt x="2269" y="123190"/>
                  </a:lnTo>
                  <a:lnTo>
                    <a:pt x="2255" y="129540"/>
                  </a:lnTo>
                  <a:lnTo>
                    <a:pt x="6212" y="129540"/>
                  </a:lnTo>
                  <a:lnTo>
                    <a:pt x="6219" y="123190"/>
                  </a:lnTo>
                  <a:close/>
                </a:path>
                <a:path w="1217929" h="1158239">
                  <a:moveTo>
                    <a:pt x="1217664" y="123190"/>
                  </a:moveTo>
                  <a:lnTo>
                    <a:pt x="1212593" y="123190"/>
                  </a:lnTo>
                  <a:lnTo>
                    <a:pt x="1212579" y="129540"/>
                  </a:lnTo>
                  <a:lnTo>
                    <a:pt x="1217650" y="129540"/>
                  </a:lnTo>
                  <a:lnTo>
                    <a:pt x="1217664" y="123190"/>
                  </a:lnTo>
                  <a:close/>
                </a:path>
                <a:path w="1217929" h="1158239">
                  <a:moveTo>
                    <a:pt x="6212" y="129540"/>
                  </a:moveTo>
                  <a:lnTo>
                    <a:pt x="2255" y="129540"/>
                  </a:lnTo>
                  <a:lnTo>
                    <a:pt x="2227" y="142240"/>
                  </a:lnTo>
                  <a:lnTo>
                    <a:pt x="6197" y="142240"/>
                  </a:lnTo>
                  <a:lnTo>
                    <a:pt x="6212" y="129540"/>
                  </a:lnTo>
                  <a:close/>
                </a:path>
                <a:path w="1217929" h="1158239">
                  <a:moveTo>
                    <a:pt x="1217650" y="129540"/>
                  </a:moveTo>
                  <a:lnTo>
                    <a:pt x="1212579" y="129540"/>
                  </a:lnTo>
                  <a:lnTo>
                    <a:pt x="1212551" y="142240"/>
                  </a:lnTo>
                  <a:lnTo>
                    <a:pt x="1217622" y="142240"/>
                  </a:lnTo>
                  <a:lnTo>
                    <a:pt x="1217650" y="129540"/>
                  </a:lnTo>
                  <a:close/>
                </a:path>
                <a:path w="1217929" h="1158239">
                  <a:moveTo>
                    <a:pt x="6197" y="142240"/>
                  </a:moveTo>
                  <a:lnTo>
                    <a:pt x="2227" y="142240"/>
                  </a:lnTo>
                  <a:lnTo>
                    <a:pt x="2210" y="149860"/>
                  </a:lnTo>
                  <a:lnTo>
                    <a:pt x="6189" y="149860"/>
                  </a:lnTo>
                  <a:lnTo>
                    <a:pt x="6197" y="142240"/>
                  </a:lnTo>
                  <a:close/>
                </a:path>
                <a:path w="1217929" h="1158239">
                  <a:moveTo>
                    <a:pt x="1217622" y="142240"/>
                  </a:moveTo>
                  <a:lnTo>
                    <a:pt x="1212551" y="142240"/>
                  </a:lnTo>
                  <a:lnTo>
                    <a:pt x="1212534" y="149860"/>
                  </a:lnTo>
                  <a:lnTo>
                    <a:pt x="1217606" y="149860"/>
                  </a:lnTo>
                  <a:lnTo>
                    <a:pt x="1217622" y="142240"/>
                  </a:lnTo>
                  <a:close/>
                </a:path>
                <a:path w="1217929" h="1158239">
                  <a:moveTo>
                    <a:pt x="6189" y="149860"/>
                  </a:moveTo>
                  <a:lnTo>
                    <a:pt x="2210" y="149860"/>
                  </a:lnTo>
                  <a:lnTo>
                    <a:pt x="2199" y="154940"/>
                  </a:lnTo>
                  <a:lnTo>
                    <a:pt x="6183" y="154940"/>
                  </a:lnTo>
                  <a:lnTo>
                    <a:pt x="6189" y="149860"/>
                  </a:lnTo>
                  <a:close/>
                </a:path>
                <a:path w="1217929" h="1158239">
                  <a:moveTo>
                    <a:pt x="1217606" y="149860"/>
                  </a:moveTo>
                  <a:lnTo>
                    <a:pt x="1212534" y="149860"/>
                  </a:lnTo>
                  <a:lnTo>
                    <a:pt x="1212523" y="154940"/>
                  </a:lnTo>
                  <a:lnTo>
                    <a:pt x="1217595" y="154940"/>
                  </a:lnTo>
                  <a:lnTo>
                    <a:pt x="1217606" y="149860"/>
                  </a:lnTo>
                  <a:close/>
                </a:path>
                <a:path w="1217929" h="1158239">
                  <a:moveTo>
                    <a:pt x="6183" y="154940"/>
                  </a:moveTo>
                  <a:lnTo>
                    <a:pt x="2199" y="154940"/>
                  </a:lnTo>
                  <a:lnTo>
                    <a:pt x="2171" y="167640"/>
                  </a:lnTo>
                  <a:lnTo>
                    <a:pt x="6169" y="167640"/>
                  </a:lnTo>
                  <a:lnTo>
                    <a:pt x="6183" y="154940"/>
                  </a:lnTo>
                  <a:close/>
                </a:path>
                <a:path w="1217929" h="1158239">
                  <a:moveTo>
                    <a:pt x="1217595" y="154940"/>
                  </a:moveTo>
                  <a:lnTo>
                    <a:pt x="1212523" y="154940"/>
                  </a:lnTo>
                  <a:lnTo>
                    <a:pt x="1212495" y="167640"/>
                  </a:lnTo>
                  <a:lnTo>
                    <a:pt x="1217567" y="167640"/>
                  </a:lnTo>
                  <a:lnTo>
                    <a:pt x="1217595" y="154940"/>
                  </a:lnTo>
                  <a:close/>
                </a:path>
                <a:path w="1217929" h="1158239">
                  <a:moveTo>
                    <a:pt x="6169" y="167640"/>
                  </a:moveTo>
                  <a:lnTo>
                    <a:pt x="2171" y="167640"/>
                  </a:lnTo>
                  <a:lnTo>
                    <a:pt x="2143" y="180340"/>
                  </a:lnTo>
                  <a:lnTo>
                    <a:pt x="6155" y="180340"/>
                  </a:lnTo>
                  <a:lnTo>
                    <a:pt x="6169" y="167640"/>
                  </a:lnTo>
                  <a:close/>
                </a:path>
                <a:path w="1217929" h="1158239">
                  <a:moveTo>
                    <a:pt x="1217567" y="167640"/>
                  </a:moveTo>
                  <a:lnTo>
                    <a:pt x="1212495" y="167640"/>
                  </a:lnTo>
                  <a:lnTo>
                    <a:pt x="1212467" y="180340"/>
                  </a:lnTo>
                  <a:lnTo>
                    <a:pt x="1217539" y="180340"/>
                  </a:lnTo>
                  <a:lnTo>
                    <a:pt x="1217567" y="167640"/>
                  </a:lnTo>
                  <a:close/>
                </a:path>
                <a:path w="1217929" h="1158239">
                  <a:moveTo>
                    <a:pt x="6155" y="180340"/>
                  </a:moveTo>
                  <a:lnTo>
                    <a:pt x="2143" y="180340"/>
                  </a:lnTo>
                  <a:lnTo>
                    <a:pt x="2126" y="187960"/>
                  </a:lnTo>
                  <a:lnTo>
                    <a:pt x="6147" y="187960"/>
                  </a:lnTo>
                  <a:lnTo>
                    <a:pt x="6155" y="180340"/>
                  </a:lnTo>
                  <a:close/>
                </a:path>
                <a:path w="1217929" h="1158239">
                  <a:moveTo>
                    <a:pt x="1217539" y="180340"/>
                  </a:moveTo>
                  <a:lnTo>
                    <a:pt x="1212467" y="180340"/>
                  </a:lnTo>
                  <a:lnTo>
                    <a:pt x="1212450" y="187960"/>
                  </a:lnTo>
                  <a:lnTo>
                    <a:pt x="1217522" y="187960"/>
                  </a:lnTo>
                  <a:lnTo>
                    <a:pt x="1217539" y="180340"/>
                  </a:lnTo>
                  <a:close/>
                </a:path>
                <a:path w="1217929" h="1158239">
                  <a:moveTo>
                    <a:pt x="6147" y="187960"/>
                  </a:moveTo>
                  <a:lnTo>
                    <a:pt x="2126" y="187960"/>
                  </a:lnTo>
                  <a:lnTo>
                    <a:pt x="2112" y="194310"/>
                  </a:lnTo>
                  <a:lnTo>
                    <a:pt x="6140" y="194310"/>
                  </a:lnTo>
                  <a:lnTo>
                    <a:pt x="6147" y="187960"/>
                  </a:lnTo>
                  <a:close/>
                </a:path>
                <a:path w="1217929" h="1158239">
                  <a:moveTo>
                    <a:pt x="1217522" y="187960"/>
                  </a:moveTo>
                  <a:lnTo>
                    <a:pt x="1212450" y="187960"/>
                  </a:lnTo>
                  <a:lnTo>
                    <a:pt x="1212436" y="194310"/>
                  </a:lnTo>
                  <a:lnTo>
                    <a:pt x="1217508" y="194310"/>
                  </a:lnTo>
                  <a:lnTo>
                    <a:pt x="1217522" y="187960"/>
                  </a:lnTo>
                  <a:close/>
                </a:path>
                <a:path w="1217929" h="1158239">
                  <a:moveTo>
                    <a:pt x="6140" y="194310"/>
                  </a:moveTo>
                  <a:lnTo>
                    <a:pt x="2112" y="194310"/>
                  </a:lnTo>
                  <a:lnTo>
                    <a:pt x="2087" y="205740"/>
                  </a:lnTo>
                  <a:lnTo>
                    <a:pt x="6127" y="205740"/>
                  </a:lnTo>
                  <a:lnTo>
                    <a:pt x="6140" y="194310"/>
                  </a:lnTo>
                  <a:close/>
                </a:path>
                <a:path w="1217929" h="1158239">
                  <a:moveTo>
                    <a:pt x="1217508" y="194310"/>
                  </a:moveTo>
                  <a:lnTo>
                    <a:pt x="1212436" y="194310"/>
                  </a:lnTo>
                  <a:lnTo>
                    <a:pt x="1212410" y="205740"/>
                  </a:lnTo>
                  <a:lnTo>
                    <a:pt x="1217483" y="205740"/>
                  </a:lnTo>
                  <a:lnTo>
                    <a:pt x="1217508" y="194310"/>
                  </a:lnTo>
                  <a:close/>
                </a:path>
                <a:path w="1217929" h="1158239">
                  <a:moveTo>
                    <a:pt x="6127" y="205740"/>
                  </a:moveTo>
                  <a:lnTo>
                    <a:pt x="2087" y="205740"/>
                  </a:lnTo>
                  <a:lnTo>
                    <a:pt x="2071" y="213360"/>
                  </a:lnTo>
                  <a:lnTo>
                    <a:pt x="6119" y="213360"/>
                  </a:lnTo>
                  <a:lnTo>
                    <a:pt x="6127" y="205740"/>
                  </a:lnTo>
                  <a:close/>
                </a:path>
                <a:path w="1217929" h="1158239">
                  <a:moveTo>
                    <a:pt x="1217483" y="205740"/>
                  </a:moveTo>
                  <a:lnTo>
                    <a:pt x="1212410" y="205740"/>
                  </a:lnTo>
                  <a:lnTo>
                    <a:pt x="1212393" y="213360"/>
                  </a:lnTo>
                  <a:lnTo>
                    <a:pt x="1217466" y="213360"/>
                  </a:lnTo>
                  <a:lnTo>
                    <a:pt x="1217483" y="205740"/>
                  </a:lnTo>
                  <a:close/>
                </a:path>
                <a:path w="1217929" h="1158239">
                  <a:moveTo>
                    <a:pt x="6119" y="213360"/>
                  </a:moveTo>
                  <a:lnTo>
                    <a:pt x="2071" y="213360"/>
                  </a:lnTo>
                  <a:lnTo>
                    <a:pt x="2059" y="218440"/>
                  </a:lnTo>
                  <a:lnTo>
                    <a:pt x="6113" y="218440"/>
                  </a:lnTo>
                  <a:lnTo>
                    <a:pt x="6119" y="213360"/>
                  </a:lnTo>
                  <a:close/>
                </a:path>
                <a:path w="1217929" h="1158239">
                  <a:moveTo>
                    <a:pt x="1217466" y="213360"/>
                  </a:moveTo>
                  <a:lnTo>
                    <a:pt x="1212393" y="213360"/>
                  </a:lnTo>
                  <a:lnTo>
                    <a:pt x="1212382" y="218440"/>
                  </a:lnTo>
                  <a:lnTo>
                    <a:pt x="1217455" y="218440"/>
                  </a:lnTo>
                  <a:lnTo>
                    <a:pt x="1217466" y="213360"/>
                  </a:lnTo>
                  <a:close/>
                </a:path>
                <a:path w="1217929" h="1158239">
                  <a:moveTo>
                    <a:pt x="6113" y="218440"/>
                  </a:moveTo>
                  <a:lnTo>
                    <a:pt x="2059" y="218440"/>
                  </a:lnTo>
                  <a:lnTo>
                    <a:pt x="2043" y="226060"/>
                  </a:lnTo>
                  <a:lnTo>
                    <a:pt x="6105" y="226060"/>
                  </a:lnTo>
                  <a:lnTo>
                    <a:pt x="6113" y="218440"/>
                  </a:lnTo>
                  <a:close/>
                </a:path>
                <a:path w="1217929" h="1158239">
                  <a:moveTo>
                    <a:pt x="1217455" y="218440"/>
                  </a:moveTo>
                  <a:lnTo>
                    <a:pt x="1212382" y="218440"/>
                  </a:lnTo>
                  <a:lnTo>
                    <a:pt x="1212365" y="226060"/>
                  </a:lnTo>
                  <a:lnTo>
                    <a:pt x="1217438" y="226060"/>
                  </a:lnTo>
                  <a:lnTo>
                    <a:pt x="1217455" y="218440"/>
                  </a:lnTo>
                  <a:close/>
                </a:path>
                <a:path w="1217929" h="1158239">
                  <a:moveTo>
                    <a:pt x="6105" y="226060"/>
                  </a:moveTo>
                  <a:lnTo>
                    <a:pt x="2043" y="226060"/>
                  </a:lnTo>
                  <a:lnTo>
                    <a:pt x="2001" y="245110"/>
                  </a:lnTo>
                  <a:lnTo>
                    <a:pt x="6083" y="245110"/>
                  </a:lnTo>
                  <a:lnTo>
                    <a:pt x="6105" y="226060"/>
                  </a:lnTo>
                  <a:close/>
                </a:path>
                <a:path w="1217929" h="1158239">
                  <a:moveTo>
                    <a:pt x="1217438" y="226060"/>
                  </a:moveTo>
                  <a:lnTo>
                    <a:pt x="1212365" y="226060"/>
                  </a:lnTo>
                  <a:lnTo>
                    <a:pt x="1212323" y="245110"/>
                  </a:lnTo>
                  <a:lnTo>
                    <a:pt x="1217396" y="245110"/>
                  </a:lnTo>
                  <a:lnTo>
                    <a:pt x="1217438" y="226060"/>
                  </a:lnTo>
                  <a:close/>
                </a:path>
                <a:path w="1217929" h="1158239">
                  <a:moveTo>
                    <a:pt x="6083" y="245110"/>
                  </a:moveTo>
                  <a:lnTo>
                    <a:pt x="2001" y="245110"/>
                  </a:lnTo>
                  <a:lnTo>
                    <a:pt x="1987" y="251460"/>
                  </a:lnTo>
                  <a:lnTo>
                    <a:pt x="6076" y="251460"/>
                  </a:lnTo>
                  <a:lnTo>
                    <a:pt x="6083" y="245110"/>
                  </a:lnTo>
                  <a:close/>
                </a:path>
                <a:path w="1217929" h="1158239">
                  <a:moveTo>
                    <a:pt x="1217396" y="245110"/>
                  </a:moveTo>
                  <a:lnTo>
                    <a:pt x="1212323" y="245110"/>
                  </a:lnTo>
                  <a:lnTo>
                    <a:pt x="1212309" y="251460"/>
                  </a:lnTo>
                  <a:lnTo>
                    <a:pt x="1217382" y="251460"/>
                  </a:lnTo>
                  <a:lnTo>
                    <a:pt x="1217396" y="245110"/>
                  </a:lnTo>
                  <a:close/>
                </a:path>
                <a:path w="1217929" h="1158239">
                  <a:moveTo>
                    <a:pt x="6076" y="251460"/>
                  </a:moveTo>
                  <a:lnTo>
                    <a:pt x="1987" y="251460"/>
                  </a:lnTo>
                  <a:lnTo>
                    <a:pt x="1973" y="257810"/>
                  </a:lnTo>
                  <a:lnTo>
                    <a:pt x="6069" y="257810"/>
                  </a:lnTo>
                  <a:lnTo>
                    <a:pt x="6076" y="251460"/>
                  </a:lnTo>
                  <a:close/>
                </a:path>
                <a:path w="1217929" h="1158239">
                  <a:moveTo>
                    <a:pt x="1217382" y="251460"/>
                  </a:moveTo>
                  <a:lnTo>
                    <a:pt x="1212309" y="251460"/>
                  </a:lnTo>
                  <a:lnTo>
                    <a:pt x="1212295" y="257810"/>
                  </a:lnTo>
                  <a:lnTo>
                    <a:pt x="1217368" y="257810"/>
                  </a:lnTo>
                  <a:lnTo>
                    <a:pt x="1217382" y="251460"/>
                  </a:lnTo>
                  <a:close/>
                </a:path>
                <a:path w="1217929" h="1158239">
                  <a:moveTo>
                    <a:pt x="6069" y="257810"/>
                  </a:moveTo>
                  <a:lnTo>
                    <a:pt x="1973" y="257810"/>
                  </a:lnTo>
                  <a:lnTo>
                    <a:pt x="1959" y="264160"/>
                  </a:lnTo>
                  <a:lnTo>
                    <a:pt x="6062" y="264160"/>
                  </a:lnTo>
                  <a:lnTo>
                    <a:pt x="6069" y="257810"/>
                  </a:lnTo>
                  <a:close/>
                </a:path>
                <a:path w="1217929" h="1158239">
                  <a:moveTo>
                    <a:pt x="1217368" y="257810"/>
                  </a:moveTo>
                  <a:lnTo>
                    <a:pt x="1212295" y="257810"/>
                  </a:lnTo>
                  <a:lnTo>
                    <a:pt x="1212281" y="264160"/>
                  </a:lnTo>
                  <a:lnTo>
                    <a:pt x="1217355" y="264160"/>
                  </a:lnTo>
                  <a:lnTo>
                    <a:pt x="1217368" y="257810"/>
                  </a:lnTo>
                  <a:close/>
                </a:path>
                <a:path w="1217929" h="1158239">
                  <a:moveTo>
                    <a:pt x="6062" y="264160"/>
                  </a:moveTo>
                  <a:lnTo>
                    <a:pt x="1959" y="264160"/>
                  </a:lnTo>
                  <a:lnTo>
                    <a:pt x="1948" y="269240"/>
                  </a:lnTo>
                  <a:lnTo>
                    <a:pt x="6057" y="269240"/>
                  </a:lnTo>
                  <a:lnTo>
                    <a:pt x="6062" y="264160"/>
                  </a:lnTo>
                  <a:close/>
                </a:path>
                <a:path w="1217929" h="1158239">
                  <a:moveTo>
                    <a:pt x="1217355" y="264160"/>
                  </a:moveTo>
                  <a:lnTo>
                    <a:pt x="1212281" y="264160"/>
                  </a:lnTo>
                  <a:lnTo>
                    <a:pt x="1212269" y="269240"/>
                  </a:lnTo>
                  <a:lnTo>
                    <a:pt x="1217343" y="269240"/>
                  </a:lnTo>
                  <a:lnTo>
                    <a:pt x="1217355" y="264160"/>
                  </a:lnTo>
                  <a:close/>
                </a:path>
                <a:path w="1217929" h="1158239">
                  <a:moveTo>
                    <a:pt x="6057" y="269240"/>
                  </a:moveTo>
                  <a:lnTo>
                    <a:pt x="1948" y="269240"/>
                  </a:lnTo>
                  <a:lnTo>
                    <a:pt x="1906" y="288290"/>
                  </a:lnTo>
                  <a:lnTo>
                    <a:pt x="6036" y="288290"/>
                  </a:lnTo>
                  <a:lnTo>
                    <a:pt x="6057" y="269240"/>
                  </a:lnTo>
                  <a:close/>
                </a:path>
                <a:path w="1217929" h="1158239">
                  <a:moveTo>
                    <a:pt x="1217343" y="269240"/>
                  </a:moveTo>
                  <a:lnTo>
                    <a:pt x="1212269" y="269240"/>
                  </a:lnTo>
                  <a:lnTo>
                    <a:pt x="1212227" y="288290"/>
                  </a:lnTo>
                  <a:lnTo>
                    <a:pt x="1217301" y="288290"/>
                  </a:lnTo>
                  <a:lnTo>
                    <a:pt x="1217343" y="269240"/>
                  </a:lnTo>
                  <a:close/>
                </a:path>
                <a:path w="1217929" h="1158239">
                  <a:moveTo>
                    <a:pt x="6036" y="288290"/>
                  </a:moveTo>
                  <a:lnTo>
                    <a:pt x="1906" y="288290"/>
                  </a:lnTo>
                  <a:lnTo>
                    <a:pt x="1892" y="294640"/>
                  </a:lnTo>
                  <a:lnTo>
                    <a:pt x="6028" y="294640"/>
                  </a:lnTo>
                  <a:lnTo>
                    <a:pt x="6036" y="288290"/>
                  </a:lnTo>
                  <a:close/>
                </a:path>
                <a:path w="1217929" h="1158239">
                  <a:moveTo>
                    <a:pt x="1217301" y="288290"/>
                  </a:moveTo>
                  <a:lnTo>
                    <a:pt x="1212227" y="288290"/>
                  </a:lnTo>
                  <a:lnTo>
                    <a:pt x="1212213" y="294640"/>
                  </a:lnTo>
                  <a:lnTo>
                    <a:pt x="1217288" y="294640"/>
                  </a:lnTo>
                  <a:lnTo>
                    <a:pt x="1217301" y="288290"/>
                  </a:lnTo>
                  <a:close/>
                </a:path>
                <a:path w="1217929" h="1158239">
                  <a:moveTo>
                    <a:pt x="6028" y="294640"/>
                  </a:moveTo>
                  <a:lnTo>
                    <a:pt x="1892" y="294640"/>
                  </a:lnTo>
                  <a:lnTo>
                    <a:pt x="1861" y="308610"/>
                  </a:lnTo>
                  <a:lnTo>
                    <a:pt x="6013" y="308610"/>
                  </a:lnTo>
                  <a:lnTo>
                    <a:pt x="6028" y="294640"/>
                  </a:lnTo>
                  <a:close/>
                </a:path>
                <a:path w="1217929" h="1158239">
                  <a:moveTo>
                    <a:pt x="1217288" y="294640"/>
                  </a:moveTo>
                  <a:lnTo>
                    <a:pt x="1212213" y="294640"/>
                  </a:lnTo>
                  <a:lnTo>
                    <a:pt x="1212182" y="308610"/>
                  </a:lnTo>
                  <a:lnTo>
                    <a:pt x="1217257" y="308610"/>
                  </a:lnTo>
                  <a:lnTo>
                    <a:pt x="1217288" y="294640"/>
                  </a:lnTo>
                  <a:close/>
                </a:path>
                <a:path w="1217929" h="1158239">
                  <a:moveTo>
                    <a:pt x="6013" y="308610"/>
                  </a:moveTo>
                  <a:lnTo>
                    <a:pt x="1861" y="308610"/>
                  </a:lnTo>
                  <a:lnTo>
                    <a:pt x="1638" y="410210"/>
                  </a:lnTo>
                  <a:lnTo>
                    <a:pt x="5900" y="410210"/>
                  </a:lnTo>
                  <a:lnTo>
                    <a:pt x="6013" y="308610"/>
                  </a:lnTo>
                  <a:close/>
                </a:path>
                <a:path w="1217929" h="1158239">
                  <a:moveTo>
                    <a:pt x="1217257" y="308610"/>
                  </a:moveTo>
                  <a:lnTo>
                    <a:pt x="1212182" y="308610"/>
                  </a:lnTo>
                  <a:lnTo>
                    <a:pt x="1211957" y="410210"/>
                  </a:lnTo>
                  <a:lnTo>
                    <a:pt x="1217034" y="410210"/>
                  </a:lnTo>
                  <a:lnTo>
                    <a:pt x="1217257" y="308610"/>
                  </a:lnTo>
                  <a:close/>
                </a:path>
                <a:path w="1217929" h="1158239">
                  <a:moveTo>
                    <a:pt x="5900" y="410210"/>
                  </a:moveTo>
                  <a:lnTo>
                    <a:pt x="1638" y="410210"/>
                  </a:lnTo>
                  <a:lnTo>
                    <a:pt x="1498" y="473710"/>
                  </a:lnTo>
                  <a:lnTo>
                    <a:pt x="5830" y="473710"/>
                  </a:lnTo>
                  <a:lnTo>
                    <a:pt x="5900" y="410210"/>
                  </a:lnTo>
                  <a:close/>
                </a:path>
                <a:path w="1217929" h="1158239">
                  <a:moveTo>
                    <a:pt x="1217034" y="410210"/>
                  </a:moveTo>
                  <a:lnTo>
                    <a:pt x="1211957" y="410210"/>
                  </a:lnTo>
                  <a:lnTo>
                    <a:pt x="1211816" y="473710"/>
                  </a:lnTo>
                  <a:lnTo>
                    <a:pt x="1216894" y="473710"/>
                  </a:lnTo>
                  <a:lnTo>
                    <a:pt x="1217034" y="410210"/>
                  </a:lnTo>
                  <a:close/>
                </a:path>
                <a:path w="1217929" h="1158239">
                  <a:moveTo>
                    <a:pt x="5830" y="473710"/>
                  </a:moveTo>
                  <a:lnTo>
                    <a:pt x="1498" y="473710"/>
                  </a:lnTo>
                  <a:lnTo>
                    <a:pt x="1345" y="543560"/>
                  </a:lnTo>
                  <a:lnTo>
                    <a:pt x="5753" y="543560"/>
                  </a:lnTo>
                  <a:lnTo>
                    <a:pt x="5830" y="473710"/>
                  </a:lnTo>
                  <a:close/>
                </a:path>
                <a:path w="1217929" h="1158239">
                  <a:moveTo>
                    <a:pt x="1216894" y="473710"/>
                  </a:moveTo>
                  <a:lnTo>
                    <a:pt x="1211816" y="473710"/>
                  </a:lnTo>
                  <a:lnTo>
                    <a:pt x="1211661" y="543560"/>
                  </a:lnTo>
                  <a:lnTo>
                    <a:pt x="1216740" y="543560"/>
                  </a:lnTo>
                  <a:lnTo>
                    <a:pt x="1216894" y="473710"/>
                  </a:lnTo>
                  <a:close/>
                </a:path>
                <a:path w="1217929" h="1158239">
                  <a:moveTo>
                    <a:pt x="5753" y="543560"/>
                  </a:moveTo>
                  <a:lnTo>
                    <a:pt x="1345" y="543560"/>
                  </a:lnTo>
                  <a:lnTo>
                    <a:pt x="985" y="707390"/>
                  </a:lnTo>
                  <a:lnTo>
                    <a:pt x="5571" y="707390"/>
                  </a:lnTo>
                  <a:lnTo>
                    <a:pt x="5753" y="543560"/>
                  </a:lnTo>
                  <a:close/>
                </a:path>
                <a:path w="1217929" h="1158239">
                  <a:moveTo>
                    <a:pt x="1216740" y="543560"/>
                  </a:moveTo>
                  <a:lnTo>
                    <a:pt x="1211661" y="543560"/>
                  </a:lnTo>
                  <a:lnTo>
                    <a:pt x="1211298" y="707390"/>
                  </a:lnTo>
                  <a:lnTo>
                    <a:pt x="1216380" y="707390"/>
                  </a:lnTo>
                  <a:lnTo>
                    <a:pt x="1216740" y="543560"/>
                  </a:lnTo>
                  <a:close/>
                </a:path>
                <a:path w="1217929" h="1158239">
                  <a:moveTo>
                    <a:pt x="5571" y="707390"/>
                  </a:moveTo>
                  <a:lnTo>
                    <a:pt x="985" y="707390"/>
                  </a:lnTo>
                  <a:lnTo>
                    <a:pt x="901" y="745490"/>
                  </a:lnTo>
                  <a:lnTo>
                    <a:pt x="5529" y="745490"/>
                  </a:lnTo>
                  <a:lnTo>
                    <a:pt x="5571" y="707390"/>
                  </a:lnTo>
                  <a:close/>
                </a:path>
                <a:path w="1217929" h="1158239">
                  <a:moveTo>
                    <a:pt x="1216380" y="707390"/>
                  </a:moveTo>
                  <a:lnTo>
                    <a:pt x="1211298" y="707390"/>
                  </a:lnTo>
                  <a:lnTo>
                    <a:pt x="1211213" y="745490"/>
                  </a:lnTo>
                  <a:lnTo>
                    <a:pt x="1216297" y="745490"/>
                  </a:lnTo>
                  <a:lnTo>
                    <a:pt x="1216380" y="707390"/>
                  </a:lnTo>
                  <a:close/>
                </a:path>
                <a:path w="1217929" h="1158239">
                  <a:moveTo>
                    <a:pt x="5529" y="745490"/>
                  </a:moveTo>
                  <a:lnTo>
                    <a:pt x="901" y="745490"/>
                  </a:lnTo>
                  <a:lnTo>
                    <a:pt x="636" y="866140"/>
                  </a:lnTo>
                  <a:lnTo>
                    <a:pt x="5395" y="866140"/>
                  </a:lnTo>
                  <a:lnTo>
                    <a:pt x="5529" y="745490"/>
                  </a:lnTo>
                  <a:close/>
                </a:path>
                <a:path w="1217929" h="1158239">
                  <a:moveTo>
                    <a:pt x="1216297" y="745490"/>
                  </a:moveTo>
                  <a:lnTo>
                    <a:pt x="1211213" y="745490"/>
                  </a:lnTo>
                  <a:lnTo>
                    <a:pt x="1210946" y="866140"/>
                  </a:lnTo>
                  <a:lnTo>
                    <a:pt x="1216031" y="866140"/>
                  </a:lnTo>
                  <a:lnTo>
                    <a:pt x="1216297" y="745490"/>
                  </a:lnTo>
                  <a:close/>
                </a:path>
                <a:path w="1217929" h="1158239">
                  <a:moveTo>
                    <a:pt x="5395" y="866140"/>
                  </a:moveTo>
                  <a:lnTo>
                    <a:pt x="636" y="866140"/>
                  </a:lnTo>
                  <a:lnTo>
                    <a:pt x="594" y="885190"/>
                  </a:lnTo>
                  <a:lnTo>
                    <a:pt x="5374" y="885190"/>
                  </a:lnTo>
                  <a:lnTo>
                    <a:pt x="5395" y="866140"/>
                  </a:lnTo>
                  <a:close/>
                </a:path>
                <a:path w="1217929" h="1158239">
                  <a:moveTo>
                    <a:pt x="1216031" y="866140"/>
                  </a:moveTo>
                  <a:lnTo>
                    <a:pt x="1210946" y="866140"/>
                  </a:lnTo>
                  <a:lnTo>
                    <a:pt x="1210904" y="885190"/>
                  </a:lnTo>
                  <a:lnTo>
                    <a:pt x="1215990" y="885190"/>
                  </a:lnTo>
                  <a:lnTo>
                    <a:pt x="1216031" y="866140"/>
                  </a:lnTo>
                  <a:close/>
                </a:path>
                <a:path w="1217929" h="1158239">
                  <a:moveTo>
                    <a:pt x="5374" y="885190"/>
                  </a:moveTo>
                  <a:lnTo>
                    <a:pt x="594" y="885190"/>
                  </a:lnTo>
                  <a:lnTo>
                    <a:pt x="441" y="955040"/>
                  </a:lnTo>
                  <a:lnTo>
                    <a:pt x="5296" y="955040"/>
                  </a:lnTo>
                  <a:lnTo>
                    <a:pt x="5374" y="885190"/>
                  </a:lnTo>
                  <a:close/>
                </a:path>
                <a:path w="1217929" h="1158239">
                  <a:moveTo>
                    <a:pt x="1215990" y="885190"/>
                  </a:moveTo>
                  <a:lnTo>
                    <a:pt x="1210904" y="885190"/>
                  </a:lnTo>
                  <a:lnTo>
                    <a:pt x="1210749" y="955040"/>
                  </a:lnTo>
                  <a:lnTo>
                    <a:pt x="1215836" y="955040"/>
                  </a:lnTo>
                  <a:lnTo>
                    <a:pt x="1215990" y="885190"/>
                  </a:lnTo>
                  <a:close/>
                </a:path>
                <a:path w="1217929" h="1158239">
                  <a:moveTo>
                    <a:pt x="5296" y="955040"/>
                  </a:moveTo>
                  <a:lnTo>
                    <a:pt x="441" y="955040"/>
                  </a:lnTo>
                  <a:lnTo>
                    <a:pt x="421" y="963930"/>
                  </a:lnTo>
                  <a:lnTo>
                    <a:pt x="5286" y="963930"/>
                  </a:lnTo>
                  <a:lnTo>
                    <a:pt x="5296" y="955040"/>
                  </a:lnTo>
                  <a:close/>
                </a:path>
                <a:path w="1217929" h="1158239">
                  <a:moveTo>
                    <a:pt x="1215836" y="955040"/>
                  </a:moveTo>
                  <a:lnTo>
                    <a:pt x="1210749" y="955040"/>
                  </a:lnTo>
                  <a:lnTo>
                    <a:pt x="1210729" y="963930"/>
                  </a:lnTo>
                  <a:lnTo>
                    <a:pt x="1215817" y="963930"/>
                  </a:lnTo>
                  <a:lnTo>
                    <a:pt x="1215836" y="955040"/>
                  </a:lnTo>
                  <a:close/>
                </a:path>
                <a:path w="1217929" h="1158239">
                  <a:moveTo>
                    <a:pt x="5286" y="963930"/>
                  </a:moveTo>
                  <a:lnTo>
                    <a:pt x="421" y="963930"/>
                  </a:lnTo>
                  <a:lnTo>
                    <a:pt x="413" y="967740"/>
                  </a:lnTo>
                  <a:lnTo>
                    <a:pt x="5282" y="967740"/>
                  </a:lnTo>
                  <a:lnTo>
                    <a:pt x="5286" y="963930"/>
                  </a:lnTo>
                  <a:close/>
                </a:path>
                <a:path w="1217929" h="1158239">
                  <a:moveTo>
                    <a:pt x="1215817" y="963930"/>
                  </a:moveTo>
                  <a:lnTo>
                    <a:pt x="1210729" y="963930"/>
                  </a:lnTo>
                  <a:lnTo>
                    <a:pt x="1210721" y="967740"/>
                  </a:lnTo>
                  <a:lnTo>
                    <a:pt x="1215808" y="967740"/>
                  </a:lnTo>
                  <a:lnTo>
                    <a:pt x="1215817" y="963930"/>
                  </a:lnTo>
                  <a:close/>
                </a:path>
                <a:path w="1217929" h="1158239">
                  <a:moveTo>
                    <a:pt x="5282" y="967740"/>
                  </a:moveTo>
                  <a:lnTo>
                    <a:pt x="413" y="967740"/>
                  </a:lnTo>
                  <a:lnTo>
                    <a:pt x="407" y="970280"/>
                  </a:lnTo>
                  <a:lnTo>
                    <a:pt x="5279" y="970280"/>
                  </a:lnTo>
                  <a:lnTo>
                    <a:pt x="5282" y="967740"/>
                  </a:lnTo>
                  <a:close/>
                </a:path>
                <a:path w="1217929" h="1158239">
                  <a:moveTo>
                    <a:pt x="1215808" y="967740"/>
                  </a:moveTo>
                  <a:lnTo>
                    <a:pt x="1210721" y="967740"/>
                  </a:lnTo>
                  <a:lnTo>
                    <a:pt x="1210715" y="970280"/>
                  </a:lnTo>
                  <a:lnTo>
                    <a:pt x="1215803" y="970280"/>
                  </a:lnTo>
                  <a:lnTo>
                    <a:pt x="1215808" y="967740"/>
                  </a:lnTo>
                  <a:close/>
                </a:path>
                <a:path w="1217929" h="1158239">
                  <a:moveTo>
                    <a:pt x="5279" y="970280"/>
                  </a:moveTo>
                  <a:lnTo>
                    <a:pt x="407" y="970280"/>
                  </a:lnTo>
                  <a:lnTo>
                    <a:pt x="399" y="974090"/>
                  </a:lnTo>
                  <a:lnTo>
                    <a:pt x="5275" y="974090"/>
                  </a:lnTo>
                  <a:lnTo>
                    <a:pt x="5279" y="970280"/>
                  </a:lnTo>
                  <a:close/>
                </a:path>
                <a:path w="1217929" h="1158239">
                  <a:moveTo>
                    <a:pt x="1215803" y="970280"/>
                  </a:moveTo>
                  <a:lnTo>
                    <a:pt x="1210715" y="970280"/>
                  </a:lnTo>
                  <a:lnTo>
                    <a:pt x="1210707" y="974090"/>
                  </a:lnTo>
                  <a:lnTo>
                    <a:pt x="1215794" y="974090"/>
                  </a:lnTo>
                  <a:lnTo>
                    <a:pt x="1215803" y="970280"/>
                  </a:lnTo>
                  <a:close/>
                </a:path>
                <a:path w="1217929" h="1158239">
                  <a:moveTo>
                    <a:pt x="5275" y="974090"/>
                  </a:moveTo>
                  <a:lnTo>
                    <a:pt x="399" y="974090"/>
                  </a:lnTo>
                  <a:lnTo>
                    <a:pt x="323" y="1008380"/>
                  </a:lnTo>
                  <a:lnTo>
                    <a:pt x="5237" y="1008380"/>
                  </a:lnTo>
                  <a:lnTo>
                    <a:pt x="5275" y="974090"/>
                  </a:lnTo>
                  <a:close/>
                </a:path>
                <a:path w="1217929" h="1158239">
                  <a:moveTo>
                    <a:pt x="1215794" y="974090"/>
                  </a:moveTo>
                  <a:lnTo>
                    <a:pt x="1210707" y="974090"/>
                  </a:lnTo>
                  <a:lnTo>
                    <a:pt x="1210631" y="1008380"/>
                  </a:lnTo>
                  <a:lnTo>
                    <a:pt x="1215719" y="1008380"/>
                  </a:lnTo>
                  <a:lnTo>
                    <a:pt x="1215794" y="974090"/>
                  </a:lnTo>
                  <a:close/>
                </a:path>
                <a:path w="1217929" h="1158239">
                  <a:moveTo>
                    <a:pt x="5237" y="1008380"/>
                  </a:moveTo>
                  <a:lnTo>
                    <a:pt x="323" y="1008380"/>
                  </a:lnTo>
                  <a:lnTo>
                    <a:pt x="315" y="1012190"/>
                  </a:lnTo>
                  <a:lnTo>
                    <a:pt x="5233" y="1012190"/>
                  </a:lnTo>
                  <a:lnTo>
                    <a:pt x="5237" y="1008380"/>
                  </a:lnTo>
                  <a:close/>
                </a:path>
                <a:path w="1217929" h="1158239">
                  <a:moveTo>
                    <a:pt x="1215719" y="1008380"/>
                  </a:moveTo>
                  <a:lnTo>
                    <a:pt x="1210631" y="1008380"/>
                  </a:lnTo>
                  <a:lnTo>
                    <a:pt x="1210622" y="1012190"/>
                  </a:lnTo>
                  <a:lnTo>
                    <a:pt x="1215710" y="1012190"/>
                  </a:lnTo>
                  <a:lnTo>
                    <a:pt x="1215719" y="1008380"/>
                  </a:lnTo>
                  <a:close/>
                </a:path>
                <a:path w="1217929" h="1158239">
                  <a:moveTo>
                    <a:pt x="5233" y="1012190"/>
                  </a:moveTo>
                  <a:lnTo>
                    <a:pt x="315" y="1012190"/>
                  </a:lnTo>
                  <a:lnTo>
                    <a:pt x="301" y="1018540"/>
                  </a:lnTo>
                  <a:lnTo>
                    <a:pt x="5226" y="1018540"/>
                  </a:lnTo>
                  <a:lnTo>
                    <a:pt x="5233" y="1012190"/>
                  </a:lnTo>
                  <a:close/>
                </a:path>
                <a:path w="1217929" h="1158239">
                  <a:moveTo>
                    <a:pt x="1215710" y="1012190"/>
                  </a:moveTo>
                  <a:lnTo>
                    <a:pt x="1210622" y="1012190"/>
                  </a:lnTo>
                  <a:lnTo>
                    <a:pt x="1210608" y="1018540"/>
                  </a:lnTo>
                  <a:lnTo>
                    <a:pt x="1215697" y="1018540"/>
                  </a:lnTo>
                  <a:lnTo>
                    <a:pt x="1215710" y="1012190"/>
                  </a:lnTo>
                  <a:close/>
                </a:path>
                <a:path w="1217929" h="1158239">
                  <a:moveTo>
                    <a:pt x="5226" y="1018540"/>
                  </a:moveTo>
                  <a:lnTo>
                    <a:pt x="301" y="1018540"/>
                  </a:lnTo>
                  <a:lnTo>
                    <a:pt x="287" y="1024890"/>
                  </a:lnTo>
                  <a:lnTo>
                    <a:pt x="5219" y="1024890"/>
                  </a:lnTo>
                  <a:lnTo>
                    <a:pt x="5226" y="1018540"/>
                  </a:lnTo>
                  <a:close/>
                </a:path>
                <a:path w="1217929" h="1158239">
                  <a:moveTo>
                    <a:pt x="1215697" y="1018540"/>
                  </a:moveTo>
                  <a:lnTo>
                    <a:pt x="1210608" y="1018540"/>
                  </a:lnTo>
                  <a:lnTo>
                    <a:pt x="1210594" y="1024890"/>
                  </a:lnTo>
                  <a:lnTo>
                    <a:pt x="1215683" y="1024890"/>
                  </a:lnTo>
                  <a:lnTo>
                    <a:pt x="1215697" y="1018540"/>
                  </a:lnTo>
                  <a:close/>
                </a:path>
                <a:path w="1217929" h="1158239">
                  <a:moveTo>
                    <a:pt x="5219" y="1024890"/>
                  </a:moveTo>
                  <a:lnTo>
                    <a:pt x="287" y="1024890"/>
                  </a:lnTo>
                  <a:lnTo>
                    <a:pt x="175" y="1075690"/>
                  </a:lnTo>
                  <a:lnTo>
                    <a:pt x="5163" y="1075690"/>
                  </a:lnTo>
                  <a:lnTo>
                    <a:pt x="5219" y="1024890"/>
                  </a:lnTo>
                  <a:close/>
                </a:path>
                <a:path w="1217929" h="1158239">
                  <a:moveTo>
                    <a:pt x="1215683" y="1024890"/>
                  </a:moveTo>
                  <a:lnTo>
                    <a:pt x="1210594" y="1024890"/>
                  </a:lnTo>
                  <a:lnTo>
                    <a:pt x="1210481" y="1075690"/>
                  </a:lnTo>
                  <a:lnTo>
                    <a:pt x="1215571" y="1075690"/>
                  </a:lnTo>
                  <a:lnTo>
                    <a:pt x="1215683" y="1024890"/>
                  </a:lnTo>
                  <a:close/>
                </a:path>
                <a:path w="1217929" h="1158239">
                  <a:moveTo>
                    <a:pt x="5163" y="1075690"/>
                  </a:moveTo>
                  <a:lnTo>
                    <a:pt x="175" y="1075690"/>
                  </a:lnTo>
                  <a:lnTo>
                    <a:pt x="161" y="1082040"/>
                  </a:lnTo>
                  <a:lnTo>
                    <a:pt x="5156" y="1082040"/>
                  </a:lnTo>
                  <a:lnTo>
                    <a:pt x="5163" y="1075690"/>
                  </a:lnTo>
                  <a:close/>
                </a:path>
                <a:path w="1217929" h="1158239">
                  <a:moveTo>
                    <a:pt x="1215571" y="1075690"/>
                  </a:moveTo>
                  <a:lnTo>
                    <a:pt x="1210481" y="1075690"/>
                  </a:lnTo>
                  <a:lnTo>
                    <a:pt x="1210467" y="1082040"/>
                  </a:lnTo>
                  <a:lnTo>
                    <a:pt x="1215557" y="1082040"/>
                  </a:lnTo>
                  <a:lnTo>
                    <a:pt x="1215571" y="1075690"/>
                  </a:lnTo>
                  <a:close/>
                </a:path>
                <a:path w="1217929" h="1158239">
                  <a:moveTo>
                    <a:pt x="5156" y="1082040"/>
                  </a:moveTo>
                  <a:lnTo>
                    <a:pt x="161" y="1082040"/>
                  </a:lnTo>
                  <a:lnTo>
                    <a:pt x="147" y="1088390"/>
                  </a:lnTo>
                  <a:lnTo>
                    <a:pt x="5148" y="1088390"/>
                  </a:lnTo>
                  <a:lnTo>
                    <a:pt x="5156" y="1082040"/>
                  </a:lnTo>
                  <a:close/>
                </a:path>
                <a:path w="1217929" h="1158239">
                  <a:moveTo>
                    <a:pt x="1215557" y="1082040"/>
                  </a:moveTo>
                  <a:lnTo>
                    <a:pt x="1210467" y="1082040"/>
                  </a:lnTo>
                  <a:lnTo>
                    <a:pt x="1210453" y="1088390"/>
                  </a:lnTo>
                  <a:lnTo>
                    <a:pt x="1215543" y="1088390"/>
                  </a:lnTo>
                  <a:lnTo>
                    <a:pt x="1215557" y="1082040"/>
                  </a:lnTo>
                  <a:close/>
                </a:path>
                <a:path w="1217929" h="1158239">
                  <a:moveTo>
                    <a:pt x="5148" y="1088390"/>
                  </a:moveTo>
                  <a:lnTo>
                    <a:pt x="147" y="1088390"/>
                  </a:lnTo>
                  <a:lnTo>
                    <a:pt x="133" y="1094740"/>
                  </a:lnTo>
                  <a:lnTo>
                    <a:pt x="5141" y="1094740"/>
                  </a:lnTo>
                  <a:lnTo>
                    <a:pt x="5148" y="1088390"/>
                  </a:lnTo>
                  <a:close/>
                </a:path>
                <a:path w="1217929" h="1158239">
                  <a:moveTo>
                    <a:pt x="1215543" y="1088390"/>
                  </a:moveTo>
                  <a:lnTo>
                    <a:pt x="1210453" y="1088390"/>
                  </a:lnTo>
                  <a:lnTo>
                    <a:pt x="1210439" y="1094740"/>
                  </a:lnTo>
                  <a:lnTo>
                    <a:pt x="1215529" y="1094740"/>
                  </a:lnTo>
                  <a:lnTo>
                    <a:pt x="1215543" y="1088390"/>
                  </a:lnTo>
                  <a:close/>
                </a:path>
                <a:path w="1217929" h="1158239">
                  <a:moveTo>
                    <a:pt x="5141" y="1094740"/>
                  </a:moveTo>
                  <a:lnTo>
                    <a:pt x="133" y="1094740"/>
                  </a:lnTo>
                  <a:lnTo>
                    <a:pt x="128" y="1097280"/>
                  </a:lnTo>
                  <a:lnTo>
                    <a:pt x="5139" y="1097280"/>
                  </a:lnTo>
                  <a:lnTo>
                    <a:pt x="5141" y="1094740"/>
                  </a:lnTo>
                  <a:close/>
                </a:path>
                <a:path w="1217929" h="1158239">
                  <a:moveTo>
                    <a:pt x="1215529" y="1094740"/>
                  </a:moveTo>
                  <a:lnTo>
                    <a:pt x="1210439" y="1094740"/>
                  </a:lnTo>
                  <a:lnTo>
                    <a:pt x="1210433" y="1097280"/>
                  </a:lnTo>
                  <a:lnTo>
                    <a:pt x="1215523" y="1097280"/>
                  </a:lnTo>
                  <a:lnTo>
                    <a:pt x="1215529" y="1094740"/>
                  </a:lnTo>
                  <a:close/>
                </a:path>
                <a:path w="1217929" h="1158239">
                  <a:moveTo>
                    <a:pt x="5139" y="1097280"/>
                  </a:moveTo>
                  <a:lnTo>
                    <a:pt x="128" y="1097280"/>
                  </a:lnTo>
                  <a:lnTo>
                    <a:pt x="106" y="1107440"/>
                  </a:lnTo>
                  <a:lnTo>
                    <a:pt x="5127" y="1107440"/>
                  </a:lnTo>
                  <a:lnTo>
                    <a:pt x="5139" y="1097280"/>
                  </a:lnTo>
                  <a:close/>
                </a:path>
                <a:path w="1217929" h="1158239">
                  <a:moveTo>
                    <a:pt x="1215523" y="1097280"/>
                  </a:moveTo>
                  <a:lnTo>
                    <a:pt x="1210433" y="1097280"/>
                  </a:lnTo>
                  <a:lnTo>
                    <a:pt x="1210411" y="1107440"/>
                  </a:lnTo>
                  <a:lnTo>
                    <a:pt x="1215501" y="1107440"/>
                  </a:lnTo>
                  <a:lnTo>
                    <a:pt x="1215523" y="1097280"/>
                  </a:lnTo>
                  <a:close/>
                </a:path>
                <a:path w="1217929" h="1158239">
                  <a:moveTo>
                    <a:pt x="5127" y="1107440"/>
                  </a:moveTo>
                  <a:lnTo>
                    <a:pt x="106" y="1107440"/>
                  </a:lnTo>
                  <a:lnTo>
                    <a:pt x="100" y="1109980"/>
                  </a:lnTo>
                  <a:lnTo>
                    <a:pt x="5125" y="1109980"/>
                  </a:lnTo>
                  <a:lnTo>
                    <a:pt x="5127" y="1107440"/>
                  </a:lnTo>
                  <a:close/>
                </a:path>
                <a:path w="1217929" h="1158239">
                  <a:moveTo>
                    <a:pt x="1215501" y="1107440"/>
                  </a:moveTo>
                  <a:lnTo>
                    <a:pt x="1210411" y="1107440"/>
                  </a:lnTo>
                  <a:lnTo>
                    <a:pt x="1210405" y="1109980"/>
                  </a:lnTo>
                  <a:lnTo>
                    <a:pt x="1215496" y="1109980"/>
                  </a:lnTo>
                  <a:lnTo>
                    <a:pt x="1215501" y="1107440"/>
                  </a:lnTo>
                  <a:close/>
                </a:path>
                <a:path w="1217929" h="1158239">
                  <a:moveTo>
                    <a:pt x="5125" y="1109980"/>
                  </a:moveTo>
                  <a:lnTo>
                    <a:pt x="100" y="1109980"/>
                  </a:lnTo>
                  <a:lnTo>
                    <a:pt x="78" y="1120140"/>
                  </a:lnTo>
                  <a:lnTo>
                    <a:pt x="5113" y="1120140"/>
                  </a:lnTo>
                  <a:lnTo>
                    <a:pt x="5125" y="1109980"/>
                  </a:lnTo>
                  <a:close/>
                </a:path>
                <a:path w="1217929" h="1158239">
                  <a:moveTo>
                    <a:pt x="1215496" y="1109980"/>
                  </a:moveTo>
                  <a:lnTo>
                    <a:pt x="1210405" y="1109980"/>
                  </a:lnTo>
                  <a:lnTo>
                    <a:pt x="1210383" y="1120140"/>
                  </a:lnTo>
                  <a:lnTo>
                    <a:pt x="1215473" y="1120140"/>
                  </a:lnTo>
                  <a:lnTo>
                    <a:pt x="1215496" y="1109980"/>
                  </a:lnTo>
                  <a:close/>
                </a:path>
                <a:path w="1217929" h="1158239">
                  <a:moveTo>
                    <a:pt x="5113" y="1120140"/>
                  </a:moveTo>
                  <a:lnTo>
                    <a:pt x="78" y="1120140"/>
                  </a:lnTo>
                  <a:lnTo>
                    <a:pt x="72" y="1122680"/>
                  </a:lnTo>
                  <a:lnTo>
                    <a:pt x="5110" y="1122680"/>
                  </a:lnTo>
                  <a:lnTo>
                    <a:pt x="5113" y="1120140"/>
                  </a:lnTo>
                  <a:close/>
                </a:path>
                <a:path w="1217929" h="1158239">
                  <a:moveTo>
                    <a:pt x="1215473" y="1120140"/>
                  </a:moveTo>
                  <a:lnTo>
                    <a:pt x="1210383" y="1120140"/>
                  </a:lnTo>
                  <a:lnTo>
                    <a:pt x="1210377" y="1122680"/>
                  </a:lnTo>
                  <a:lnTo>
                    <a:pt x="1215468" y="1122680"/>
                  </a:lnTo>
                  <a:lnTo>
                    <a:pt x="1215473" y="1120140"/>
                  </a:lnTo>
                  <a:close/>
                </a:path>
                <a:path w="1217929" h="1158239">
                  <a:moveTo>
                    <a:pt x="5110" y="1122680"/>
                  </a:moveTo>
                  <a:lnTo>
                    <a:pt x="72" y="1122680"/>
                  </a:lnTo>
                  <a:lnTo>
                    <a:pt x="64" y="1126490"/>
                  </a:lnTo>
                  <a:lnTo>
                    <a:pt x="5106" y="1126490"/>
                  </a:lnTo>
                  <a:lnTo>
                    <a:pt x="5110" y="1122680"/>
                  </a:lnTo>
                  <a:close/>
                </a:path>
                <a:path w="1217929" h="1158239">
                  <a:moveTo>
                    <a:pt x="1215468" y="1122680"/>
                  </a:moveTo>
                  <a:lnTo>
                    <a:pt x="1210377" y="1122680"/>
                  </a:lnTo>
                  <a:lnTo>
                    <a:pt x="1210369" y="1126490"/>
                  </a:lnTo>
                  <a:lnTo>
                    <a:pt x="1215459" y="1126490"/>
                  </a:lnTo>
                  <a:lnTo>
                    <a:pt x="1215468" y="1122680"/>
                  </a:lnTo>
                  <a:close/>
                </a:path>
                <a:path w="1217929" h="1158239">
                  <a:moveTo>
                    <a:pt x="5106" y="1126490"/>
                  </a:moveTo>
                  <a:lnTo>
                    <a:pt x="64" y="1126490"/>
                  </a:lnTo>
                  <a:lnTo>
                    <a:pt x="50" y="1132840"/>
                  </a:lnTo>
                  <a:lnTo>
                    <a:pt x="5099" y="1132840"/>
                  </a:lnTo>
                  <a:lnTo>
                    <a:pt x="5106" y="1126490"/>
                  </a:lnTo>
                  <a:close/>
                </a:path>
                <a:path w="1217929" h="1158239">
                  <a:moveTo>
                    <a:pt x="1215459" y="1126490"/>
                  </a:moveTo>
                  <a:lnTo>
                    <a:pt x="1210369" y="1126490"/>
                  </a:lnTo>
                  <a:lnTo>
                    <a:pt x="1210355" y="1132840"/>
                  </a:lnTo>
                  <a:lnTo>
                    <a:pt x="1215445" y="1132840"/>
                  </a:lnTo>
                  <a:lnTo>
                    <a:pt x="1215459" y="1126490"/>
                  </a:lnTo>
                  <a:close/>
                </a:path>
                <a:path w="1217929" h="1158239">
                  <a:moveTo>
                    <a:pt x="5099" y="1132840"/>
                  </a:moveTo>
                  <a:lnTo>
                    <a:pt x="50" y="1132840"/>
                  </a:lnTo>
                  <a:lnTo>
                    <a:pt x="36" y="1139190"/>
                  </a:lnTo>
                  <a:lnTo>
                    <a:pt x="5092" y="1139190"/>
                  </a:lnTo>
                  <a:lnTo>
                    <a:pt x="5099" y="1132840"/>
                  </a:lnTo>
                  <a:close/>
                </a:path>
                <a:path w="1217929" h="1158239">
                  <a:moveTo>
                    <a:pt x="1215445" y="1132840"/>
                  </a:moveTo>
                  <a:lnTo>
                    <a:pt x="1210355" y="1132840"/>
                  </a:lnTo>
                  <a:lnTo>
                    <a:pt x="1210340" y="1139190"/>
                  </a:lnTo>
                  <a:lnTo>
                    <a:pt x="1215431" y="1139190"/>
                  </a:lnTo>
                  <a:lnTo>
                    <a:pt x="1215445" y="1132840"/>
                  </a:lnTo>
                  <a:close/>
                </a:path>
                <a:path w="1217929" h="1158239">
                  <a:moveTo>
                    <a:pt x="5092" y="1139190"/>
                  </a:moveTo>
                  <a:lnTo>
                    <a:pt x="36" y="1139190"/>
                  </a:lnTo>
                  <a:lnTo>
                    <a:pt x="30" y="1141730"/>
                  </a:lnTo>
                  <a:lnTo>
                    <a:pt x="5089" y="1141730"/>
                  </a:lnTo>
                  <a:lnTo>
                    <a:pt x="5092" y="1139190"/>
                  </a:lnTo>
                  <a:close/>
                </a:path>
                <a:path w="1217929" h="1158239">
                  <a:moveTo>
                    <a:pt x="1215431" y="1139190"/>
                  </a:moveTo>
                  <a:lnTo>
                    <a:pt x="1210340" y="1139190"/>
                  </a:lnTo>
                  <a:lnTo>
                    <a:pt x="1210335" y="1141730"/>
                  </a:lnTo>
                  <a:lnTo>
                    <a:pt x="1215426" y="1141730"/>
                  </a:lnTo>
                  <a:lnTo>
                    <a:pt x="1215431" y="1139190"/>
                  </a:lnTo>
                  <a:close/>
                </a:path>
                <a:path w="1217929" h="1158239">
                  <a:moveTo>
                    <a:pt x="5089" y="1141730"/>
                  </a:moveTo>
                  <a:lnTo>
                    <a:pt x="30" y="1141730"/>
                  </a:lnTo>
                  <a:lnTo>
                    <a:pt x="22" y="1145540"/>
                  </a:lnTo>
                  <a:lnTo>
                    <a:pt x="5085" y="1145540"/>
                  </a:lnTo>
                  <a:lnTo>
                    <a:pt x="5089" y="1141730"/>
                  </a:lnTo>
                  <a:close/>
                </a:path>
                <a:path w="1217929" h="1158239">
                  <a:moveTo>
                    <a:pt x="1215426" y="1141730"/>
                  </a:moveTo>
                  <a:lnTo>
                    <a:pt x="1210335" y="1141730"/>
                  </a:lnTo>
                  <a:lnTo>
                    <a:pt x="1210326" y="1145540"/>
                  </a:lnTo>
                  <a:lnTo>
                    <a:pt x="1215417" y="1145540"/>
                  </a:lnTo>
                  <a:lnTo>
                    <a:pt x="1215426" y="1141730"/>
                  </a:lnTo>
                  <a:close/>
                </a:path>
                <a:path w="1217929" h="1158239">
                  <a:moveTo>
                    <a:pt x="5085" y="1145540"/>
                  </a:moveTo>
                  <a:lnTo>
                    <a:pt x="22" y="1145540"/>
                  </a:lnTo>
                  <a:lnTo>
                    <a:pt x="16" y="1148080"/>
                  </a:lnTo>
                  <a:lnTo>
                    <a:pt x="5082" y="1148080"/>
                  </a:lnTo>
                  <a:lnTo>
                    <a:pt x="5085" y="1145540"/>
                  </a:lnTo>
                  <a:close/>
                </a:path>
                <a:path w="1217929" h="1158239">
                  <a:moveTo>
                    <a:pt x="1215417" y="1145540"/>
                  </a:moveTo>
                  <a:lnTo>
                    <a:pt x="1210326" y="1145540"/>
                  </a:lnTo>
                  <a:lnTo>
                    <a:pt x="1210321" y="1148080"/>
                  </a:lnTo>
                  <a:lnTo>
                    <a:pt x="1215412" y="1148080"/>
                  </a:lnTo>
                  <a:lnTo>
                    <a:pt x="1215417" y="1145540"/>
                  </a:lnTo>
                  <a:close/>
                </a:path>
                <a:path w="1217929" h="1158239">
                  <a:moveTo>
                    <a:pt x="5082" y="1148080"/>
                  </a:moveTo>
                  <a:lnTo>
                    <a:pt x="16" y="1148080"/>
                  </a:lnTo>
                  <a:lnTo>
                    <a:pt x="8" y="1151890"/>
                  </a:lnTo>
                  <a:lnTo>
                    <a:pt x="607694" y="1151890"/>
                  </a:lnTo>
                  <a:lnTo>
                    <a:pt x="5080" y="1150620"/>
                  </a:lnTo>
                  <a:lnTo>
                    <a:pt x="5082" y="1148080"/>
                  </a:lnTo>
                  <a:close/>
                </a:path>
                <a:path w="1217929" h="1158239">
                  <a:moveTo>
                    <a:pt x="1215412" y="1148080"/>
                  </a:moveTo>
                  <a:lnTo>
                    <a:pt x="1210321" y="1148080"/>
                  </a:lnTo>
                  <a:lnTo>
                    <a:pt x="1210312" y="1151890"/>
                  </a:lnTo>
                  <a:lnTo>
                    <a:pt x="1215403" y="1151890"/>
                  </a:lnTo>
                  <a:lnTo>
                    <a:pt x="1215412" y="1148080"/>
                  </a:lnTo>
                  <a:close/>
                </a:path>
                <a:path w="1217929" h="1158239">
                  <a:moveTo>
                    <a:pt x="607695" y="1151890"/>
                  </a:moveTo>
                  <a:lnTo>
                    <a:pt x="8" y="1151890"/>
                  </a:lnTo>
                  <a:lnTo>
                    <a:pt x="2" y="1154430"/>
                  </a:lnTo>
                  <a:lnTo>
                    <a:pt x="1215398" y="1154430"/>
                  </a:lnTo>
                  <a:lnTo>
                    <a:pt x="1215401" y="1153160"/>
                  </a:lnTo>
                  <a:lnTo>
                    <a:pt x="607695" y="1151890"/>
                  </a:lnTo>
                  <a:close/>
                </a:path>
                <a:path w="1217929" h="1158239">
                  <a:moveTo>
                    <a:pt x="1215403" y="1151890"/>
                  </a:moveTo>
                  <a:lnTo>
                    <a:pt x="1210312" y="1151890"/>
                  </a:lnTo>
                  <a:lnTo>
                    <a:pt x="1210310" y="1153160"/>
                  </a:lnTo>
                  <a:lnTo>
                    <a:pt x="1215401" y="1153160"/>
                  </a:lnTo>
                  <a:lnTo>
                    <a:pt x="1215403" y="1151890"/>
                  </a:lnTo>
                  <a:close/>
                </a:path>
                <a:path w="1217929" h="1158239">
                  <a:moveTo>
                    <a:pt x="1215398" y="1154430"/>
                  </a:moveTo>
                  <a:lnTo>
                    <a:pt x="2" y="1154430"/>
                  </a:lnTo>
                  <a:lnTo>
                    <a:pt x="0" y="1155700"/>
                  </a:lnTo>
                  <a:lnTo>
                    <a:pt x="1215390" y="1158240"/>
                  </a:lnTo>
                  <a:lnTo>
                    <a:pt x="1215398" y="1154430"/>
                  </a:lnTo>
                  <a:close/>
                </a:path>
              </a:pathLst>
            </a:custGeom>
            <a:solidFill>
              <a:srgbClr val="1C5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5560059" y="4645660"/>
              <a:ext cx="1207770" cy="1148080"/>
            </a:xfrm>
            <a:custGeom>
              <a:avLst/>
              <a:gdLst/>
              <a:ahLst/>
              <a:cxnLst/>
              <a:rect l="l" t="t" r="r" b="b"/>
              <a:pathLst>
                <a:path w="1207770" h="1148079">
                  <a:moveTo>
                    <a:pt x="1269" y="0"/>
                  </a:moveTo>
                  <a:lnTo>
                    <a:pt x="1250" y="17779"/>
                  </a:lnTo>
                  <a:lnTo>
                    <a:pt x="6318" y="17779"/>
                  </a:lnTo>
                  <a:lnTo>
                    <a:pt x="6350" y="3809"/>
                  </a:lnTo>
                  <a:lnTo>
                    <a:pt x="1207767" y="3809"/>
                  </a:lnTo>
                  <a:lnTo>
                    <a:pt x="1207769" y="2539"/>
                  </a:lnTo>
                  <a:lnTo>
                    <a:pt x="1269" y="0"/>
                  </a:lnTo>
                  <a:close/>
                </a:path>
                <a:path w="1207770" h="1148079">
                  <a:moveTo>
                    <a:pt x="1207767" y="3809"/>
                  </a:moveTo>
                  <a:lnTo>
                    <a:pt x="6350" y="3809"/>
                  </a:lnTo>
                  <a:lnTo>
                    <a:pt x="1202689" y="6350"/>
                  </a:lnTo>
                  <a:lnTo>
                    <a:pt x="1202677" y="17779"/>
                  </a:lnTo>
                  <a:lnTo>
                    <a:pt x="1207736" y="17779"/>
                  </a:lnTo>
                  <a:lnTo>
                    <a:pt x="1207767" y="3809"/>
                  </a:lnTo>
                  <a:close/>
                </a:path>
                <a:path w="1207770" h="1148079">
                  <a:moveTo>
                    <a:pt x="6318" y="17780"/>
                  </a:moveTo>
                  <a:lnTo>
                    <a:pt x="1250" y="17780"/>
                  </a:lnTo>
                  <a:lnTo>
                    <a:pt x="1236" y="30479"/>
                  </a:lnTo>
                  <a:lnTo>
                    <a:pt x="6290" y="30479"/>
                  </a:lnTo>
                  <a:lnTo>
                    <a:pt x="6318" y="17780"/>
                  </a:lnTo>
                  <a:close/>
                </a:path>
                <a:path w="1207770" h="1148079">
                  <a:moveTo>
                    <a:pt x="1207736" y="17780"/>
                  </a:moveTo>
                  <a:lnTo>
                    <a:pt x="1202677" y="17780"/>
                  </a:lnTo>
                  <a:lnTo>
                    <a:pt x="1202663" y="30479"/>
                  </a:lnTo>
                  <a:lnTo>
                    <a:pt x="1207708" y="30479"/>
                  </a:lnTo>
                  <a:lnTo>
                    <a:pt x="1207736" y="17780"/>
                  </a:lnTo>
                  <a:close/>
                </a:path>
                <a:path w="1207770" h="1148079">
                  <a:moveTo>
                    <a:pt x="6290" y="30480"/>
                  </a:moveTo>
                  <a:lnTo>
                    <a:pt x="1236" y="30480"/>
                  </a:lnTo>
                  <a:lnTo>
                    <a:pt x="1229" y="36829"/>
                  </a:lnTo>
                  <a:lnTo>
                    <a:pt x="6276" y="36829"/>
                  </a:lnTo>
                  <a:lnTo>
                    <a:pt x="6290" y="30480"/>
                  </a:lnTo>
                  <a:close/>
                </a:path>
                <a:path w="1207770" h="1148079">
                  <a:moveTo>
                    <a:pt x="1207708" y="30480"/>
                  </a:moveTo>
                  <a:lnTo>
                    <a:pt x="1202663" y="30480"/>
                  </a:lnTo>
                  <a:lnTo>
                    <a:pt x="1202655" y="36829"/>
                  </a:lnTo>
                  <a:lnTo>
                    <a:pt x="1207693" y="36829"/>
                  </a:lnTo>
                  <a:lnTo>
                    <a:pt x="1207708" y="30480"/>
                  </a:lnTo>
                  <a:close/>
                </a:path>
                <a:path w="1207770" h="1148079">
                  <a:moveTo>
                    <a:pt x="6276" y="36830"/>
                  </a:moveTo>
                  <a:lnTo>
                    <a:pt x="1229" y="36830"/>
                  </a:lnTo>
                  <a:lnTo>
                    <a:pt x="1222" y="43179"/>
                  </a:lnTo>
                  <a:lnTo>
                    <a:pt x="6262" y="43179"/>
                  </a:lnTo>
                  <a:lnTo>
                    <a:pt x="6276" y="36830"/>
                  </a:lnTo>
                  <a:close/>
                </a:path>
                <a:path w="1207770" h="1148079">
                  <a:moveTo>
                    <a:pt x="1207693" y="36830"/>
                  </a:moveTo>
                  <a:lnTo>
                    <a:pt x="1202655" y="36830"/>
                  </a:lnTo>
                  <a:lnTo>
                    <a:pt x="1202648" y="43179"/>
                  </a:lnTo>
                  <a:lnTo>
                    <a:pt x="1207679" y="43179"/>
                  </a:lnTo>
                  <a:lnTo>
                    <a:pt x="1207693" y="36830"/>
                  </a:lnTo>
                  <a:close/>
                </a:path>
                <a:path w="1207770" h="1148079">
                  <a:moveTo>
                    <a:pt x="6262" y="43180"/>
                  </a:moveTo>
                  <a:lnTo>
                    <a:pt x="1222" y="43180"/>
                  </a:lnTo>
                  <a:lnTo>
                    <a:pt x="1208" y="55879"/>
                  </a:lnTo>
                  <a:lnTo>
                    <a:pt x="6233" y="55879"/>
                  </a:lnTo>
                  <a:lnTo>
                    <a:pt x="6262" y="43180"/>
                  </a:lnTo>
                  <a:close/>
                </a:path>
                <a:path w="1207770" h="1148079">
                  <a:moveTo>
                    <a:pt x="1207679" y="43180"/>
                  </a:moveTo>
                  <a:lnTo>
                    <a:pt x="1202648" y="43180"/>
                  </a:lnTo>
                  <a:lnTo>
                    <a:pt x="1202634" y="55879"/>
                  </a:lnTo>
                  <a:lnTo>
                    <a:pt x="1207651" y="55879"/>
                  </a:lnTo>
                  <a:lnTo>
                    <a:pt x="1207679" y="43180"/>
                  </a:lnTo>
                  <a:close/>
                </a:path>
                <a:path w="1207770" h="1148079">
                  <a:moveTo>
                    <a:pt x="6233" y="55880"/>
                  </a:moveTo>
                  <a:lnTo>
                    <a:pt x="1208" y="55880"/>
                  </a:lnTo>
                  <a:lnTo>
                    <a:pt x="1201" y="62229"/>
                  </a:lnTo>
                  <a:lnTo>
                    <a:pt x="6219" y="62229"/>
                  </a:lnTo>
                  <a:lnTo>
                    <a:pt x="6233" y="55880"/>
                  </a:lnTo>
                  <a:close/>
                </a:path>
                <a:path w="1207770" h="1148079">
                  <a:moveTo>
                    <a:pt x="1207651" y="55880"/>
                  </a:moveTo>
                  <a:lnTo>
                    <a:pt x="1202634" y="55880"/>
                  </a:lnTo>
                  <a:lnTo>
                    <a:pt x="1202627" y="62229"/>
                  </a:lnTo>
                  <a:lnTo>
                    <a:pt x="1207637" y="62229"/>
                  </a:lnTo>
                  <a:lnTo>
                    <a:pt x="1207651" y="55880"/>
                  </a:lnTo>
                  <a:close/>
                </a:path>
                <a:path w="1207770" h="1148079">
                  <a:moveTo>
                    <a:pt x="6219" y="62230"/>
                  </a:moveTo>
                  <a:lnTo>
                    <a:pt x="1201" y="62230"/>
                  </a:lnTo>
                  <a:lnTo>
                    <a:pt x="1193" y="68579"/>
                  </a:lnTo>
                  <a:lnTo>
                    <a:pt x="6205" y="68579"/>
                  </a:lnTo>
                  <a:lnTo>
                    <a:pt x="6219" y="62230"/>
                  </a:lnTo>
                  <a:close/>
                </a:path>
                <a:path w="1207770" h="1148079">
                  <a:moveTo>
                    <a:pt x="1207637" y="62230"/>
                  </a:moveTo>
                  <a:lnTo>
                    <a:pt x="1202627" y="62230"/>
                  </a:lnTo>
                  <a:lnTo>
                    <a:pt x="1202620" y="68579"/>
                  </a:lnTo>
                  <a:lnTo>
                    <a:pt x="1207623" y="68579"/>
                  </a:lnTo>
                  <a:lnTo>
                    <a:pt x="1207637" y="62230"/>
                  </a:lnTo>
                  <a:close/>
                </a:path>
                <a:path w="1207770" h="1148079">
                  <a:moveTo>
                    <a:pt x="6205" y="68580"/>
                  </a:moveTo>
                  <a:lnTo>
                    <a:pt x="1193" y="68580"/>
                  </a:lnTo>
                  <a:lnTo>
                    <a:pt x="1172" y="87629"/>
                  </a:lnTo>
                  <a:lnTo>
                    <a:pt x="6162" y="87629"/>
                  </a:lnTo>
                  <a:lnTo>
                    <a:pt x="6205" y="68580"/>
                  </a:lnTo>
                  <a:close/>
                </a:path>
                <a:path w="1207770" h="1148079">
                  <a:moveTo>
                    <a:pt x="1207623" y="68580"/>
                  </a:moveTo>
                  <a:lnTo>
                    <a:pt x="1202620" y="68580"/>
                  </a:lnTo>
                  <a:lnTo>
                    <a:pt x="1202599" y="87629"/>
                  </a:lnTo>
                  <a:lnTo>
                    <a:pt x="1207581" y="87629"/>
                  </a:lnTo>
                  <a:lnTo>
                    <a:pt x="1207623" y="68580"/>
                  </a:lnTo>
                  <a:close/>
                </a:path>
                <a:path w="1207770" h="1148079">
                  <a:moveTo>
                    <a:pt x="6162" y="87630"/>
                  </a:moveTo>
                  <a:lnTo>
                    <a:pt x="1172" y="87630"/>
                  </a:lnTo>
                  <a:lnTo>
                    <a:pt x="1158" y="100329"/>
                  </a:lnTo>
                  <a:lnTo>
                    <a:pt x="6134" y="100329"/>
                  </a:lnTo>
                  <a:lnTo>
                    <a:pt x="6162" y="87630"/>
                  </a:lnTo>
                  <a:close/>
                </a:path>
                <a:path w="1207770" h="1148079">
                  <a:moveTo>
                    <a:pt x="1207581" y="87630"/>
                  </a:moveTo>
                  <a:lnTo>
                    <a:pt x="1202599" y="87630"/>
                  </a:lnTo>
                  <a:lnTo>
                    <a:pt x="1202585" y="100329"/>
                  </a:lnTo>
                  <a:lnTo>
                    <a:pt x="1207553" y="100329"/>
                  </a:lnTo>
                  <a:lnTo>
                    <a:pt x="1207581" y="87630"/>
                  </a:lnTo>
                  <a:close/>
                </a:path>
                <a:path w="1207770" h="1148079">
                  <a:moveTo>
                    <a:pt x="6134" y="100330"/>
                  </a:moveTo>
                  <a:lnTo>
                    <a:pt x="1158" y="100330"/>
                  </a:lnTo>
                  <a:lnTo>
                    <a:pt x="1109" y="144779"/>
                  </a:lnTo>
                  <a:lnTo>
                    <a:pt x="6035" y="144779"/>
                  </a:lnTo>
                  <a:lnTo>
                    <a:pt x="6134" y="100330"/>
                  </a:lnTo>
                  <a:close/>
                </a:path>
                <a:path w="1207770" h="1148079">
                  <a:moveTo>
                    <a:pt x="1207553" y="100330"/>
                  </a:moveTo>
                  <a:lnTo>
                    <a:pt x="1202585" y="100330"/>
                  </a:lnTo>
                  <a:lnTo>
                    <a:pt x="1202535" y="144779"/>
                  </a:lnTo>
                  <a:lnTo>
                    <a:pt x="1207454" y="144779"/>
                  </a:lnTo>
                  <a:lnTo>
                    <a:pt x="1207553" y="100330"/>
                  </a:lnTo>
                  <a:close/>
                </a:path>
                <a:path w="1207770" h="1148079">
                  <a:moveTo>
                    <a:pt x="6035" y="144780"/>
                  </a:moveTo>
                  <a:lnTo>
                    <a:pt x="1109" y="144780"/>
                  </a:lnTo>
                  <a:lnTo>
                    <a:pt x="1103" y="149859"/>
                  </a:lnTo>
                  <a:lnTo>
                    <a:pt x="6023" y="149859"/>
                  </a:lnTo>
                  <a:lnTo>
                    <a:pt x="6035" y="144780"/>
                  </a:lnTo>
                  <a:close/>
                </a:path>
                <a:path w="1207770" h="1148079">
                  <a:moveTo>
                    <a:pt x="1207454" y="144780"/>
                  </a:moveTo>
                  <a:lnTo>
                    <a:pt x="1202535" y="144780"/>
                  </a:lnTo>
                  <a:lnTo>
                    <a:pt x="1202529" y="149859"/>
                  </a:lnTo>
                  <a:lnTo>
                    <a:pt x="1207443" y="149859"/>
                  </a:lnTo>
                  <a:lnTo>
                    <a:pt x="1207454" y="144780"/>
                  </a:lnTo>
                  <a:close/>
                </a:path>
                <a:path w="1207770" h="1148079">
                  <a:moveTo>
                    <a:pt x="6023" y="149860"/>
                  </a:moveTo>
                  <a:lnTo>
                    <a:pt x="1103" y="149860"/>
                  </a:lnTo>
                  <a:lnTo>
                    <a:pt x="1089" y="162559"/>
                  </a:lnTo>
                  <a:lnTo>
                    <a:pt x="5995" y="162559"/>
                  </a:lnTo>
                  <a:lnTo>
                    <a:pt x="6023" y="149860"/>
                  </a:lnTo>
                  <a:close/>
                </a:path>
                <a:path w="1207770" h="1148079">
                  <a:moveTo>
                    <a:pt x="1207443" y="149860"/>
                  </a:moveTo>
                  <a:lnTo>
                    <a:pt x="1202529" y="149860"/>
                  </a:lnTo>
                  <a:lnTo>
                    <a:pt x="1202515" y="162559"/>
                  </a:lnTo>
                  <a:lnTo>
                    <a:pt x="1207415" y="162559"/>
                  </a:lnTo>
                  <a:lnTo>
                    <a:pt x="1207443" y="149860"/>
                  </a:lnTo>
                  <a:close/>
                </a:path>
                <a:path w="1207770" h="1148079">
                  <a:moveTo>
                    <a:pt x="5995" y="162560"/>
                  </a:moveTo>
                  <a:lnTo>
                    <a:pt x="1089" y="162560"/>
                  </a:lnTo>
                  <a:lnTo>
                    <a:pt x="1075" y="175259"/>
                  </a:lnTo>
                  <a:lnTo>
                    <a:pt x="5967" y="175259"/>
                  </a:lnTo>
                  <a:lnTo>
                    <a:pt x="5995" y="162560"/>
                  </a:lnTo>
                  <a:close/>
                </a:path>
                <a:path w="1207770" h="1148079">
                  <a:moveTo>
                    <a:pt x="1207415" y="162560"/>
                  </a:moveTo>
                  <a:lnTo>
                    <a:pt x="1202515" y="162560"/>
                  </a:lnTo>
                  <a:lnTo>
                    <a:pt x="1202501" y="175259"/>
                  </a:lnTo>
                  <a:lnTo>
                    <a:pt x="1207387" y="175259"/>
                  </a:lnTo>
                  <a:lnTo>
                    <a:pt x="1207415" y="162560"/>
                  </a:lnTo>
                  <a:close/>
                </a:path>
                <a:path w="1207770" h="1148079">
                  <a:moveTo>
                    <a:pt x="5967" y="175260"/>
                  </a:moveTo>
                  <a:lnTo>
                    <a:pt x="1075" y="175260"/>
                  </a:lnTo>
                  <a:lnTo>
                    <a:pt x="1067" y="182879"/>
                  </a:lnTo>
                  <a:lnTo>
                    <a:pt x="5950" y="182879"/>
                  </a:lnTo>
                  <a:lnTo>
                    <a:pt x="5967" y="175260"/>
                  </a:lnTo>
                  <a:close/>
                </a:path>
                <a:path w="1207770" h="1148079">
                  <a:moveTo>
                    <a:pt x="1207387" y="175260"/>
                  </a:moveTo>
                  <a:lnTo>
                    <a:pt x="1202501" y="175260"/>
                  </a:lnTo>
                  <a:lnTo>
                    <a:pt x="1202492" y="182879"/>
                  </a:lnTo>
                  <a:lnTo>
                    <a:pt x="1207370" y="182879"/>
                  </a:lnTo>
                  <a:lnTo>
                    <a:pt x="1207387" y="175260"/>
                  </a:lnTo>
                  <a:close/>
                </a:path>
                <a:path w="1207770" h="1148079">
                  <a:moveTo>
                    <a:pt x="5950" y="182880"/>
                  </a:moveTo>
                  <a:lnTo>
                    <a:pt x="1067" y="182880"/>
                  </a:lnTo>
                  <a:lnTo>
                    <a:pt x="1060" y="189229"/>
                  </a:lnTo>
                  <a:lnTo>
                    <a:pt x="5936" y="189229"/>
                  </a:lnTo>
                  <a:lnTo>
                    <a:pt x="5950" y="182880"/>
                  </a:lnTo>
                  <a:close/>
                </a:path>
                <a:path w="1207770" h="1148079">
                  <a:moveTo>
                    <a:pt x="1207370" y="182880"/>
                  </a:moveTo>
                  <a:lnTo>
                    <a:pt x="1202492" y="182880"/>
                  </a:lnTo>
                  <a:lnTo>
                    <a:pt x="1202485" y="189229"/>
                  </a:lnTo>
                  <a:lnTo>
                    <a:pt x="1207356" y="189229"/>
                  </a:lnTo>
                  <a:lnTo>
                    <a:pt x="1207370" y="182880"/>
                  </a:lnTo>
                  <a:close/>
                </a:path>
                <a:path w="1207770" h="1148079">
                  <a:moveTo>
                    <a:pt x="5936" y="189230"/>
                  </a:moveTo>
                  <a:lnTo>
                    <a:pt x="1060" y="189230"/>
                  </a:lnTo>
                  <a:lnTo>
                    <a:pt x="1047" y="200659"/>
                  </a:lnTo>
                  <a:lnTo>
                    <a:pt x="5910" y="200659"/>
                  </a:lnTo>
                  <a:lnTo>
                    <a:pt x="5936" y="189230"/>
                  </a:lnTo>
                  <a:close/>
                </a:path>
                <a:path w="1207770" h="1148079">
                  <a:moveTo>
                    <a:pt x="1207356" y="189230"/>
                  </a:moveTo>
                  <a:lnTo>
                    <a:pt x="1202485" y="189230"/>
                  </a:lnTo>
                  <a:lnTo>
                    <a:pt x="1202473" y="200659"/>
                  </a:lnTo>
                  <a:lnTo>
                    <a:pt x="1207330" y="200659"/>
                  </a:lnTo>
                  <a:lnTo>
                    <a:pt x="1207356" y="189230"/>
                  </a:lnTo>
                  <a:close/>
                </a:path>
                <a:path w="1207770" h="1148079">
                  <a:moveTo>
                    <a:pt x="5910" y="200660"/>
                  </a:moveTo>
                  <a:lnTo>
                    <a:pt x="1047" y="200660"/>
                  </a:lnTo>
                  <a:lnTo>
                    <a:pt x="1039" y="208279"/>
                  </a:lnTo>
                  <a:lnTo>
                    <a:pt x="5893" y="208279"/>
                  </a:lnTo>
                  <a:lnTo>
                    <a:pt x="5910" y="200660"/>
                  </a:lnTo>
                  <a:close/>
                </a:path>
                <a:path w="1207770" h="1148079">
                  <a:moveTo>
                    <a:pt x="1207330" y="200660"/>
                  </a:moveTo>
                  <a:lnTo>
                    <a:pt x="1202473" y="200660"/>
                  </a:lnTo>
                  <a:lnTo>
                    <a:pt x="1202464" y="208279"/>
                  </a:lnTo>
                  <a:lnTo>
                    <a:pt x="1207313" y="208279"/>
                  </a:lnTo>
                  <a:lnTo>
                    <a:pt x="1207330" y="200660"/>
                  </a:lnTo>
                  <a:close/>
                </a:path>
                <a:path w="1207770" h="1148079">
                  <a:moveTo>
                    <a:pt x="5893" y="208280"/>
                  </a:moveTo>
                  <a:lnTo>
                    <a:pt x="1039" y="208280"/>
                  </a:lnTo>
                  <a:lnTo>
                    <a:pt x="1033" y="213359"/>
                  </a:lnTo>
                  <a:lnTo>
                    <a:pt x="5882" y="213359"/>
                  </a:lnTo>
                  <a:lnTo>
                    <a:pt x="5893" y="208280"/>
                  </a:lnTo>
                  <a:close/>
                </a:path>
                <a:path w="1207770" h="1148079">
                  <a:moveTo>
                    <a:pt x="1207313" y="208280"/>
                  </a:moveTo>
                  <a:lnTo>
                    <a:pt x="1202464" y="208280"/>
                  </a:lnTo>
                  <a:lnTo>
                    <a:pt x="1202458" y="213359"/>
                  </a:lnTo>
                  <a:lnTo>
                    <a:pt x="1207302" y="213359"/>
                  </a:lnTo>
                  <a:lnTo>
                    <a:pt x="1207313" y="208280"/>
                  </a:lnTo>
                  <a:close/>
                </a:path>
                <a:path w="1207770" h="1148079">
                  <a:moveTo>
                    <a:pt x="5882" y="213360"/>
                  </a:moveTo>
                  <a:lnTo>
                    <a:pt x="1033" y="213360"/>
                  </a:lnTo>
                  <a:lnTo>
                    <a:pt x="1025" y="220979"/>
                  </a:lnTo>
                  <a:lnTo>
                    <a:pt x="5865" y="220979"/>
                  </a:lnTo>
                  <a:lnTo>
                    <a:pt x="5882" y="213360"/>
                  </a:lnTo>
                  <a:close/>
                </a:path>
                <a:path w="1207770" h="1148079">
                  <a:moveTo>
                    <a:pt x="1207302" y="213360"/>
                  </a:moveTo>
                  <a:lnTo>
                    <a:pt x="1202458" y="213360"/>
                  </a:lnTo>
                  <a:lnTo>
                    <a:pt x="1202450" y="220979"/>
                  </a:lnTo>
                  <a:lnTo>
                    <a:pt x="1207285" y="220979"/>
                  </a:lnTo>
                  <a:lnTo>
                    <a:pt x="1207302" y="213360"/>
                  </a:lnTo>
                  <a:close/>
                </a:path>
                <a:path w="1207770" h="1148079">
                  <a:moveTo>
                    <a:pt x="5865" y="220980"/>
                  </a:moveTo>
                  <a:lnTo>
                    <a:pt x="1025" y="220980"/>
                  </a:lnTo>
                  <a:lnTo>
                    <a:pt x="1003" y="240029"/>
                  </a:lnTo>
                  <a:lnTo>
                    <a:pt x="5822" y="240029"/>
                  </a:lnTo>
                  <a:lnTo>
                    <a:pt x="5865" y="220980"/>
                  </a:lnTo>
                  <a:close/>
                </a:path>
                <a:path w="1207770" h="1148079">
                  <a:moveTo>
                    <a:pt x="1207285" y="220980"/>
                  </a:moveTo>
                  <a:lnTo>
                    <a:pt x="1202450" y="220980"/>
                  </a:lnTo>
                  <a:lnTo>
                    <a:pt x="1202429" y="240029"/>
                  </a:lnTo>
                  <a:lnTo>
                    <a:pt x="1207243" y="240029"/>
                  </a:lnTo>
                  <a:lnTo>
                    <a:pt x="1207285" y="220980"/>
                  </a:lnTo>
                  <a:close/>
                </a:path>
                <a:path w="1207770" h="1148079">
                  <a:moveTo>
                    <a:pt x="5822" y="240030"/>
                  </a:moveTo>
                  <a:lnTo>
                    <a:pt x="1003" y="240030"/>
                  </a:lnTo>
                  <a:lnTo>
                    <a:pt x="996" y="246379"/>
                  </a:lnTo>
                  <a:lnTo>
                    <a:pt x="5808" y="246379"/>
                  </a:lnTo>
                  <a:lnTo>
                    <a:pt x="5822" y="240030"/>
                  </a:lnTo>
                  <a:close/>
                </a:path>
                <a:path w="1207770" h="1148079">
                  <a:moveTo>
                    <a:pt x="1207243" y="240030"/>
                  </a:moveTo>
                  <a:lnTo>
                    <a:pt x="1202429" y="240030"/>
                  </a:lnTo>
                  <a:lnTo>
                    <a:pt x="1202422" y="246379"/>
                  </a:lnTo>
                  <a:lnTo>
                    <a:pt x="1207229" y="246379"/>
                  </a:lnTo>
                  <a:lnTo>
                    <a:pt x="1207243" y="240030"/>
                  </a:lnTo>
                  <a:close/>
                </a:path>
                <a:path w="1207770" h="1148079">
                  <a:moveTo>
                    <a:pt x="5808" y="246380"/>
                  </a:moveTo>
                  <a:lnTo>
                    <a:pt x="996" y="246380"/>
                  </a:lnTo>
                  <a:lnTo>
                    <a:pt x="989" y="252729"/>
                  </a:lnTo>
                  <a:lnTo>
                    <a:pt x="5794" y="252729"/>
                  </a:lnTo>
                  <a:lnTo>
                    <a:pt x="5808" y="246380"/>
                  </a:lnTo>
                  <a:close/>
                </a:path>
                <a:path w="1207770" h="1148079">
                  <a:moveTo>
                    <a:pt x="1207229" y="246380"/>
                  </a:moveTo>
                  <a:lnTo>
                    <a:pt x="1202422" y="246380"/>
                  </a:lnTo>
                  <a:lnTo>
                    <a:pt x="1202415" y="252729"/>
                  </a:lnTo>
                  <a:lnTo>
                    <a:pt x="1207215" y="252729"/>
                  </a:lnTo>
                  <a:lnTo>
                    <a:pt x="1207229" y="246380"/>
                  </a:lnTo>
                  <a:close/>
                </a:path>
                <a:path w="1207770" h="1148079">
                  <a:moveTo>
                    <a:pt x="5794" y="252730"/>
                  </a:moveTo>
                  <a:lnTo>
                    <a:pt x="989" y="252730"/>
                  </a:lnTo>
                  <a:lnTo>
                    <a:pt x="982" y="259079"/>
                  </a:lnTo>
                  <a:lnTo>
                    <a:pt x="5780" y="259079"/>
                  </a:lnTo>
                  <a:lnTo>
                    <a:pt x="5794" y="252730"/>
                  </a:lnTo>
                  <a:close/>
                </a:path>
                <a:path w="1207770" h="1148079">
                  <a:moveTo>
                    <a:pt x="1207215" y="252730"/>
                  </a:moveTo>
                  <a:lnTo>
                    <a:pt x="1202415" y="252730"/>
                  </a:lnTo>
                  <a:lnTo>
                    <a:pt x="1202407" y="259079"/>
                  </a:lnTo>
                  <a:lnTo>
                    <a:pt x="1207201" y="259079"/>
                  </a:lnTo>
                  <a:lnTo>
                    <a:pt x="1207215" y="252730"/>
                  </a:lnTo>
                  <a:close/>
                </a:path>
                <a:path w="1207770" h="1148079">
                  <a:moveTo>
                    <a:pt x="5780" y="259080"/>
                  </a:moveTo>
                  <a:lnTo>
                    <a:pt x="982" y="259080"/>
                  </a:lnTo>
                  <a:lnTo>
                    <a:pt x="977" y="264159"/>
                  </a:lnTo>
                  <a:lnTo>
                    <a:pt x="5768" y="264159"/>
                  </a:lnTo>
                  <a:lnTo>
                    <a:pt x="5780" y="259080"/>
                  </a:lnTo>
                  <a:close/>
                </a:path>
                <a:path w="1207770" h="1148079">
                  <a:moveTo>
                    <a:pt x="1207201" y="259080"/>
                  </a:moveTo>
                  <a:lnTo>
                    <a:pt x="1202407" y="259080"/>
                  </a:lnTo>
                  <a:lnTo>
                    <a:pt x="1202402" y="264159"/>
                  </a:lnTo>
                  <a:lnTo>
                    <a:pt x="1207189" y="264159"/>
                  </a:lnTo>
                  <a:lnTo>
                    <a:pt x="1207201" y="259080"/>
                  </a:lnTo>
                  <a:close/>
                </a:path>
                <a:path w="1207770" h="1148079">
                  <a:moveTo>
                    <a:pt x="5768" y="264160"/>
                  </a:moveTo>
                  <a:lnTo>
                    <a:pt x="977" y="264160"/>
                  </a:lnTo>
                  <a:lnTo>
                    <a:pt x="956" y="283209"/>
                  </a:lnTo>
                  <a:lnTo>
                    <a:pt x="5726" y="283209"/>
                  </a:lnTo>
                  <a:lnTo>
                    <a:pt x="5768" y="264160"/>
                  </a:lnTo>
                  <a:close/>
                </a:path>
                <a:path w="1207770" h="1148079">
                  <a:moveTo>
                    <a:pt x="1207189" y="264160"/>
                  </a:moveTo>
                  <a:lnTo>
                    <a:pt x="1202402" y="264160"/>
                  </a:lnTo>
                  <a:lnTo>
                    <a:pt x="1202381" y="283209"/>
                  </a:lnTo>
                  <a:lnTo>
                    <a:pt x="1207147" y="283209"/>
                  </a:lnTo>
                  <a:lnTo>
                    <a:pt x="1207189" y="264160"/>
                  </a:lnTo>
                  <a:close/>
                </a:path>
                <a:path w="1207770" h="1148079">
                  <a:moveTo>
                    <a:pt x="5726" y="283210"/>
                  </a:moveTo>
                  <a:lnTo>
                    <a:pt x="956" y="283210"/>
                  </a:lnTo>
                  <a:lnTo>
                    <a:pt x="948" y="289559"/>
                  </a:lnTo>
                  <a:lnTo>
                    <a:pt x="5712" y="289559"/>
                  </a:lnTo>
                  <a:lnTo>
                    <a:pt x="5726" y="283210"/>
                  </a:lnTo>
                  <a:close/>
                </a:path>
                <a:path w="1207770" h="1148079">
                  <a:moveTo>
                    <a:pt x="1207147" y="283210"/>
                  </a:moveTo>
                  <a:lnTo>
                    <a:pt x="1202381" y="283210"/>
                  </a:lnTo>
                  <a:lnTo>
                    <a:pt x="1202373" y="289559"/>
                  </a:lnTo>
                  <a:lnTo>
                    <a:pt x="1207133" y="289559"/>
                  </a:lnTo>
                  <a:lnTo>
                    <a:pt x="1207147" y="283210"/>
                  </a:lnTo>
                  <a:close/>
                </a:path>
                <a:path w="1207770" h="1148079">
                  <a:moveTo>
                    <a:pt x="5712" y="289560"/>
                  </a:moveTo>
                  <a:lnTo>
                    <a:pt x="948" y="289560"/>
                  </a:lnTo>
                  <a:lnTo>
                    <a:pt x="933" y="303529"/>
                  </a:lnTo>
                  <a:lnTo>
                    <a:pt x="5680" y="303529"/>
                  </a:lnTo>
                  <a:lnTo>
                    <a:pt x="5712" y="289560"/>
                  </a:lnTo>
                  <a:close/>
                </a:path>
                <a:path w="1207770" h="1148079">
                  <a:moveTo>
                    <a:pt x="1207133" y="289560"/>
                  </a:moveTo>
                  <a:lnTo>
                    <a:pt x="1202373" y="289560"/>
                  </a:lnTo>
                  <a:lnTo>
                    <a:pt x="1202358" y="303529"/>
                  </a:lnTo>
                  <a:lnTo>
                    <a:pt x="1207102" y="303529"/>
                  </a:lnTo>
                  <a:lnTo>
                    <a:pt x="1207133" y="289560"/>
                  </a:lnTo>
                  <a:close/>
                </a:path>
                <a:path w="1207770" h="1148079">
                  <a:moveTo>
                    <a:pt x="5680" y="303530"/>
                  </a:moveTo>
                  <a:lnTo>
                    <a:pt x="933" y="303530"/>
                  </a:lnTo>
                  <a:lnTo>
                    <a:pt x="820" y="405129"/>
                  </a:lnTo>
                  <a:lnTo>
                    <a:pt x="5454" y="405129"/>
                  </a:lnTo>
                  <a:lnTo>
                    <a:pt x="5680" y="303530"/>
                  </a:lnTo>
                  <a:close/>
                </a:path>
                <a:path w="1207770" h="1148079">
                  <a:moveTo>
                    <a:pt x="1207102" y="303530"/>
                  </a:moveTo>
                  <a:lnTo>
                    <a:pt x="1202358" y="303530"/>
                  </a:lnTo>
                  <a:lnTo>
                    <a:pt x="1202244" y="405129"/>
                  </a:lnTo>
                  <a:lnTo>
                    <a:pt x="1206877" y="405129"/>
                  </a:lnTo>
                  <a:lnTo>
                    <a:pt x="1207102" y="303530"/>
                  </a:lnTo>
                  <a:close/>
                </a:path>
                <a:path w="1207770" h="1148079">
                  <a:moveTo>
                    <a:pt x="5454" y="405130"/>
                  </a:moveTo>
                  <a:lnTo>
                    <a:pt x="820" y="405130"/>
                  </a:lnTo>
                  <a:lnTo>
                    <a:pt x="750" y="468629"/>
                  </a:lnTo>
                  <a:lnTo>
                    <a:pt x="5312" y="468629"/>
                  </a:lnTo>
                  <a:lnTo>
                    <a:pt x="5454" y="405130"/>
                  </a:lnTo>
                  <a:close/>
                </a:path>
                <a:path w="1207770" h="1148079">
                  <a:moveTo>
                    <a:pt x="1206877" y="405130"/>
                  </a:moveTo>
                  <a:lnTo>
                    <a:pt x="1202244" y="405130"/>
                  </a:lnTo>
                  <a:lnTo>
                    <a:pt x="1202174" y="468629"/>
                  </a:lnTo>
                  <a:lnTo>
                    <a:pt x="1206736" y="468629"/>
                  </a:lnTo>
                  <a:lnTo>
                    <a:pt x="1206877" y="405130"/>
                  </a:lnTo>
                  <a:close/>
                </a:path>
                <a:path w="1207770" h="1148079">
                  <a:moveTo>
                    <a:pt x="5312" y="468630"/>
                  </a:moveTo>
                  <a:lnTo>
                    <a:pt x="750" y="468630"/>
                  </a:lnTo>
                  <a:lnTo>
                    <a:pt x="673" y="538479"/>
                  </a:lnTo>
                  <a:lnTo>
                    <a:pt x="5156" y="538479"/>
                  </a:lnTo>
                  <a:lnTo>
                    <a:pt x="5312" y="468630"/>
                  </a:lnTo>
                  <a:close/>
                </a:path>
                <a:path w="1207770" h="1148079">
                  <a:moveTo>
                    <a:pt x="1206736" y="468630"/>
                  </a:moveTo>
                  <a:lnTo>
                    <a:pt x="1202174" y="468630"/>
                  </a:lnTo>
                  <a:lnTo>
                    <a:pt x="1202096" y="538479"/>
                  </a:lnTo>
                  <a:lnTo>
                    <a:pt x="1206581" y="538479"/>
                  </a:lnTo>
                  <a:lnTo>
                    <a:pt x="1206736" y="468630"/>
                  </a:lnTo>
                  <a:close/>
                </a:path>
                <a:path w="1207770" h="1148079">
                  <a:moveTo>
                    <a:pt x="5156" y="538480"/>
                  </a:moveTo>
                  <a:lnTo>
                    <a:pt x="673" y="538480"/>
                  </a:lnTo>
                  <a:lnTo>
                    <a:pt x="491" y="702309"/>
                  </a:lnTo>
                  <a:lnTo>
                    <a:pt x="4790" y="702309"/>
                  </a:lnTo>
                  <a:lnTo>
                    <a:pt x="5156" y="538480"/>
                  </a:lnTo>
                  <a:close/>
                </a:path>
                <a:path w="1207770" h="1148079">
                  <a:moveTo>
                    <a:pt x="1206581" y="538480"/>
                  </a:moveTo>
                  <a:lnTo>
                    <a:pt x="1202096" y="538480"/>
                  </a:lnTo>
                  <a:lnTo>
                    <a:pt x="1201913" y="702309"/>
                  </a:lnTo>
                  <a:lnTo>
                    <a:pt x="1206218" y="702309"/>
                  </a:lnTo>
                  <a:lnTo>
                    <a:pt x="1206581" y="538480"/>
                  </a:lnTo>
                  <a:close/>
                </a:path>
                <a:path w="1207770" h="1148079">
                  <a:moveTo>
                    <a:pt x="4790" y="702310"/>
                  </a:moveTo>
                  <a:lnTo>
                    <a:pt x="491" y="702310"/>
                  </a:lnTo>
                  <a:lnTo>
                    <a:pt x="449" y="740409"/>
                  </a:lnTo>
                  <a:lnTo>
                    <a:pt x="4705" y="740409"/>
                  </a:lnTo>
                  <a:lnTo>
                    <a:pt x="4790" y="702310"/>
                  </a:lnTo>
                  <a:close/>
                </a:path>
                <a:path w="1207770" h="1148079">
                  <a:moveTo>
                    <a:pt x="1206218" y="702310"/>
                  </a:moveTo>
                  <a:lnTo>
                    <a:pt x="1201913" y="702310"/>
                  </a:lnTo>
                  <a:lnTo>
                    <a:pt x="1201870" y="740409"/>
                  </a:lnTo>
                  <a:lnTo>
                    <a:pt x="1206133" y="740409"/>
                  </a:lnTo>
                  <a:lnTo>
                    <a:pt x="1206218" y="702310"/>
                  </a:lnTo>
                  <a:close/>
                </a:path>
                <a:path w="1207770" h="1148079">
                  <a:moveTo>
                    <a:pt x="4705" y="740410"/>
                  </a:moveTo>
                  <a:lnTo>
                    <a:pt x="449" y="740410"/>
                  </a:lnTo>
                  <a:lnTo>
                    <a:pt x="319" y="857249"/>
                  </a:lnTo>
                  <a:lnTo>
                    <a:pt x="4445" y="857249"/>
                  </a:lnTo>
                  <a:lnTo>
                    <a:pt x="4705" y="740410"/>
                  </a:lnTo>
                  <a:close/>
                </a:path>
                <a:path w="1207770" h="1148079">
                  <a:moveTo>
                    <a:pt x="1206133" y="740410"/>
                  </a:moveTo>
                  <a:lnTo>
                    <a:pt x="1201870" y="740410"/>
                  </a:lnTo>
                  <a:lnTo>
                    <a:pt x="1201740" y="857249"/>
                  </a:lnTo>
                  <a:lnTo>
                    <a:pt x="1205874" y="857249"/>
                  </a:lnTo>
                  <a:lnTo>
                    <a:pt x="1206133" y="740410"/>
                  </a:lnTo>
                  <a:close/>
                </a:path>
                <a:path w="1207770" h="1148079">
                  <a:moveTo>
                    <a:pt x="4445" y="857250"/>
                  </a:moveTo>
                  <a:lnTo>
                    <a:pt x="319" y="857250"/>
                  </a:lnTo>
                  <a:lnTo>
                    <a:pt x="315" y="861059"/>
                  </a:lnTo>
                  <a:lnTo>
                    <a:pt x="4436" y="861059"/>
                  </a:lnTo>
                  <a:lnTo>
                    <a:pt x="4445" y="857250"/>
                  </a:lnTo>
                  <a:close/>
                </a:path>
                <a:path w="1207770" h="1148079">
                  <a:moveTo>
                    <a:pt x="1205874" y="857250"/>
                  </a:moveTo>
                  <a:lnTo>
                    <a:pt x="1201740" y="857250"/>
                  </a:lnTo>
                  <a:lnTo>
                    <a:pt x="1201736" y="861059"/>
                  </a:lnTo>
                  <a:lnTo>
                    <a:pt x="1205866" y="861059"/>
                  </a:lnTo>
                  <a:lnTo>
                    <a:pt x="1205874" y="857250"/>
                  </a:lnTo>
                  <a:close/>
                </a:path>
                <a:path w="1207770" h="1148079">
                  <a:moveTo>
                    <a:pt x="4436" y="861060"/>
                  </a:moveTo>
                  <a:lnTo>
                    <a:pt x="315" y="861060"/>
                  </a:lnTo>
                  <a:lnTo>
                    <a:pt x="294" y="880109"/>
                  </a:lnTo>
                  <a:lnTo>
                    <a:pt x="4393" y="880109"/>
                  </a:lnTo>
                  <a:lnTo>
                    <a:pt x="4436" y="861060"/>
                  </a:lnTo>
                  <a:close/>
                </a:path>
                <a:path w="1207770" h="1148079">
                  <a:moveTo>
                    <a:pt x="1205866" y="861060"/>
                  </a:moveTo>
                  <a:lnTo>
                    <a:pt x="1201736" y="861060"/>
                  </a:lnTo>
                  <a:lnTo>
                    <a:pt x="1201714" y="880109"/>
                  </a:lnTo>
                  <a:lnTo>
                    <a:pt x="1205824" y="880109"/>
                  </a:lnTo>
                  <a:lnTo>
                    <a:pt x="1205866" y="861060"/>
                  </a:lnTo>
                  <a:close/>
                </a:path>
                <a:path w="1207770" h="1148079">
                  <a:moveTo>
                    <a:pt x="4393" y="880110"/>
                  </a:moveTo>
                  <a:lnTo>
                    <a:pt x="294" y="880110"/>
                  </a:lnTo>
                  <a:lnTo>
                    <a:pt x="216" y="949959"/>
                  </a:lnTo>
                  <a:lnTo>
                    <a:pt x="4238" y="949959"/>
                  </a:lnTo>
                  <a:lnTo>
                    <a:pt x="4393" y="880110"/>
                  </a:lnTo>
                  <a:close/>
                </a:path>
                <a:path w="1207770" h="1148079">
                  <a:moveTo>
                    <a:pt x="1205824" y="880110"/>
                  </a:moveTo>
                  <a:lnTo>
                    <a:pt x="1201714" y="880110"/>
                  </a:lnTo>
                  <a:lnTo>
                    <a:pt x="1201636" y="949959"/>
                  </a:lnTo>
                  <a:lnTo>
                    <a:pt x="1205669" y="949959"/>
                  </a:lnTo>
                  <a:lnTo>
                    <a:pt x="1205824" y="880110"/>
                  </a:lnTo>
                  <a:close/>
                </a:path>
                <a:path w="1207770" h="1148079">
                  <a:moveTo>
                    <a:pt x="4238" y="949960"/>
                  </a:moveTo>
                  <a:lnTo>
                    <a:pt x="216" y="949960"/>
                  </a:lnTo>
                  <a:lnTo>
                    <a:pt x="206" y="958849"/>
                  </a:lnTo>
                  <a:lnTo>
                    <a:pt x="4218" y="958849"/>
                  </a:lnTo>
                  <a:lnTo>
                    <a:pt x="4238" y="949960"/>
                  </a:lnTo>
                  <a:close/>
                </a:path>
                <a:path w="1207770" h="1148079">
                  <a:moveTo>
                    <a:pt x="1205669" y="949960"/>
                  </a:moveTo>
                  <a:lnTo>
                    <a:pt x="1201636" y="949960"/>
                  </a:lnTo>
                  <a:lnTo>
                    <a:pt x="1201626" y="958849"/>
                  </a:lnTo>
                  <a:lnTo>
                    <a:pt x="1205649" y="958849"/>
                  </a:lnTo>
                  <a:lnTo>
                    <a:pt x="1205669" y="949960"/>
                  </a:lnTo>
                  <a:close/>
                </a:path>
                <a:path w="1207770" h="1148079">
                  <a:moveTo>
                    <a:pt x="4218" y="958850"/>
                  </a:moveTo>
                  <a:lnTo>
                    <a:pt x="206" y="958850"/>
                  </a:lnTo>
                  <a:lnTo>
                    <a:pt x="202" y="962659"/>
                  </a:lnTo>
                  <a:lnTo>
                    <a:pt x="4209" y="962659"/>
                  </a:lnTo>
                  <a:lnTo>
                    <a:pt x="4218" y="958850"/>
                  </a:lnTo>
                  <a:close/>
                </a:path>
                <a:path w="1207770" h="1148079">
                  <a:moveTo>
                    <a:pt x="1205649" y="958850"/>
                  </a:moveTo>
                  <a:lnTo>
                    <a:pt x="1201626" y="958850"/>
                  </a:lnTo>
                  <a:lnTo>
                    <a:pt x="1201622" y="962659"/>
                  </a:lnTo>
                  <a:lnTo>
                    <a:pt x="1205641" y="962659"/>
                  </a:lnTo>
                  <a:lnTo>
                    <a:pt x="1205649" y="958850"/>
                  </a:lnTo>
                  <a:close/>
                </a:path>
                <a:path w="1207770" h="1148079">
                  <a:moveTo>
                    <a:pt x="4209" y="962660"/>
                  </a:moveTo>
                  <a:lnTo>
                    <a:pt x="202" y="962660"/>
                  </a:lnTo>
                  <a:lnTo>
                    <a:pt x="199" y="965199"/>
                  </a:lnTo>
                  <a:lnTo>
                    <a:pt x="4204" y="965199"/>
                  </a:lnTo>
                  <a:lnTo>
                    <a:pt x="4209" y="962660"/>
                  </a:lnTo>
                  <a:close/>
                </a:path>
                <a:path w="1207770" h="1148079">
                  <a:moveTo>
                    <a:pt x="1205641" y="962660"/>
                  </a:moveTo>
                  <a:lnTo>
                    <a:pt x="1201622" y="962660"/>
                  </a:lnTo>
                  <a:lnTo>
                    <a:pt x="1201619" y="965199"/>
                  </a:lnTo>
                  <a:lnTo>
                    <a:pt x="1205635" y="965199"/>
                  </a:lnTo>
                  <a:lnTo>
                    <a:pt x="1205641" y="962660"/>
                  </a:lnTo>
                  <a:close/>
                </a:path>
                <a:path w="1207770" h="1148079">
                  <a:moveTo>
                    <a:pt x="4204" y="965200"/>
                  </a:moveTo>
                  <a:lnTo>
                    <a:pt x="199" y="965200"/>
                  </a:lnTo>
                  <a:lnTo>
                    <a:pt x="195" y="969009"/>
                  </a:lnTo>
                  <a:lnTo>
                    <a:pt x="4195" y="969009"/>
                  </a:lnTo>
                  <a:lnTo>
                    <a:pt x="4204" y="965200"/>
                  </a:lnTo>
                  <a:close/>
                </a:path>
                <a:path w="1207770" h="1148079">
                  <a:moveTo>
                    <a:pt x="1205635" y="965200"/>
                  </a:moveTo>
                  <a:lnTo>
                    <a:pt x="1201619" y="965200"/>
                  </a:lnTo>
                  <a:lnTo>
                    <a:pt x="1201615" y="969009"/>
                  </a:lnTo>
                  <a:lnTo>
                    <a:pt x="1205627" y="969009"/>
                  </a:lnTo>
                  <a:lnTo>
                    <a:pt x="1205635" y="965200"/>
                  </a:lnTo>
                  <a:close/>
                </a:path>
                <a:path w="1207770" h="1148079">
                  <a:moveTo>
                    <a:pt x="4195" y="969010"/>
                  </a:moveTo>
                  <a:lnTo>
                    <a:pt x="195" y="969010"/>
                  </a:lnTo>
                  <a:lnTo>
                    <a:pt x="157" y="1003299"/>
                  </a:lnTo>
                  <a:lnTo>
                    <a:pt x="4118" y="1003299"/>
                  </a:lnTo>
                  <a:lnTo>
                    <a:pt x="4195" y="969010"/>
                  </a:lnTo>
                  <a:close/>
                </a:path>
                <a:path w="1207770" h="1148079">
                  <a:moveTo>
                    <a:pt x="1205627" y="969010"/>
                  </a:moveTo>
                  <a:lnTo>
                    <a:pt x="1201615" y="969010"/>
                  </a:lnTo>
                  <a:lnTo>
                    <a:pt x="1201577" y="1003299"/>
                  </a:lnTo>
                  <a:lnTo>
                    <a:pt x="1205551" y="1003299"/>
                  </a:lnTo>
                  <a:lnTo>
                    <a:pt x="1205627" y="969010"/>
                  </a:lnTo>
                  <a:close/>
                </a:path>
                <a:path w="1207770" h="1148079">
                  <a:moveTo>
                    <a:pt x="4118" y="1003300"/>
                  </a:moveTo>
                  <a:lnTo>
                    <a:pt x="157" y="1003300"/>
                  </a:lnTo>
                  <a:lnTo>
                    <a:pt x="153" y="1007109"/>
                  </a:lnTo>
                  <a:lnTo>
                    <a:pt x="4110" y="1007109"/>
                  </a:lnTo>
                  <a:lnTo>
                    <a:pt x="4118" y="1003300"/>
                  </a:lnTo>
                  <a:close/>
                </a:path>
                <a:path w="1207770" h="1148079">
                  <a:moveTo>
                    <a:pt x="1205551" y="1003300"/>
                  </a:moveTo>
                  <a:lnTo>
                    <a:pt x="1201577" y="1003300"/>
                  </a:lnTo>
                  <a:lnTo>
                    <a:pt x="1201573" y="1007109"/>
                  </a:lnTo>
                  <a:lnTo>
                    <a:pt x="1205542" y="1007109"/>
                  </a:lnTo>
                  <a:lnTo>
                    <a:pt x="1205551" y="1003300"/>
                  </a:lnTo>
                  <a:close/>
                </a:path>
                <a:path w="1207770" h="1148079">
                  <a:moveTo>
                    <a:pt x="4110" y="1007110"/>
                  </a:moveTo>
                  <a:lnTo>
                    <a:pt x="153" y="1007110"/>
                  </a:lnTo>
                  <a:lnTo>
                    <a:pt x="146" y="1013459"/>
                  </a:lnTo>
                  <a:lnTo>
                    <a:pt x="4096" y="1013459"/>
                  </a:lnTo>
                  <a:lnTo>
                    <a:pt x="4110" y="1007110"/>
                  </a:lnTo>
                  <a:close/>
                </a:path>
                <a:path w="1207770" h="1148079">
                  <a:moveTo>
                    <a:pt x="1205542" y="1007110"/>
                  </a:moveTo>
                  <a:lnTo>
                    <a:pt x="1201573" y="1007110"/>
                  </a:lnTo>
                  <a:lnTo>
                    <a:pt x="1201565" y="1013459"/>
                  </a:lnTo>
                  <a:lnTo>
                    <a:pt x="1205528" y="1013459"/>
                  </a:lnTo>
                  <a:lnTo>
                    <a:pt x="1205542" y="1007110"/>
                  </a:lnTo>
                  <a:close/>
                </a:path>
                <a:path w="1207770" h="1148079">
                  <a:moveTo>
                    <a:pt x="4096" y="1013460"/>
                  </a:moveTo>
                  <a:lnTo>
                    <a:pt x="146" y="1013460"/>
                  </a:lnTo>
                  <a:lnTo>
                    <a:pt x="139" y="1019809"/>
                  </a:lnTo>
                  <a:lnTo>
                    <a:pt x="4082" y="1019809"/>
                  </a:lnTo>
                  <a:lnTo>
                    <a:pt x="4096" y="1013460"/>
                  </a:lnTo>
                  <a:close/>
                </a:path>
                <a:path w="1207770" h="1148079">
                  <a:moveTo>
                    <a:pt x="1205528" y="1013460"/>
                  </a:moveTo>
                  <a:lnTo>
                    <a:pt x="1201565" y="1013460"/>
                  </a:lnTo>
                  <a:lnTo>
                    <a:pt x="1201558" y="1019809"/>
                  </a:lnTo>
                  <a:lnTo>
                    <a:pt x="1205514" y="1019809"/>
                  </a:lnTo>
                  <a:lnTo>
                    <a:pt x="1205528" y="1013460"/>
                  </a:lnTo>
                  <a:close/>
                </a:path>
                <a:path w="1207770" h="1148079">
                  <a:moveTo>
                    <a:pt x="3960" y="1074546"/>
                  </a:moveTo>
                  <a:lnTo>
                    <a:pt x="78" y="1074546"/>
                  </a:lnTo>
                  <a:lnTo>
                    <a:pt x="76" y="1076959"/>
                  </a:lnTo>
                  <a:lnTo>
                    <a:pt x="3954" y="1076959"/>
                  </a:lnTo>
                  <a:lnTo>
                    <a:pt x="3960" y="1074546"/>
                  </a:lnTo>
                  <a:close/>
                </a:path>
                <a:path w="1207770" h="1148079">
                  <a:moveTo>
                    <a:pt x="1205393" y="1074546"/>
                  </a:moveTo>
                  <a:lnTo>
                    <a:pt x="1201497" y="1074546"/>
                  </a:lnTo>
                  <a:lnTo>
                    <a:pt x="1201496" y="1075689"/>
                  </a:lnTo>
                  <a:lnTo>
                    <a:pt x="3957" y="1075816"/>
                  </a:lnTo>
                  <a:lnTo>
                    <a:pt x="1201496" y="1075816"/>
                  </a:lnTo>
                  <a:lnTo>
                    <a:pt x="1201495" y="1076959"/>
                  </a:lnTo>
                  <a:lnTo>
                    <a:pt x="1205387" y="1076959"/>
                  </a:lnTo>
                  <a:lnTo>
                    <a:pt x="1205393" y="1074546"/>
                  </a:lnTo>
                  <a:close/>
                </a:path>
                <a:path w="1207770" h="1148079">
                  <a:moveTo>
                    <a:pt x="3968" y="1070736"/>
                  </a:moveTo>
                  <a:lnTo>
                    <a:pt x="83" y="1070736"/>
                  </a:lnTo>
                  <a:lnTo>
                    <a:pt x="78" y="1074546"/>
                  </a:lnTo>
                  <a:lnTo>
                    <a:pt x="3960" y="1074546"/>
                  </a:lnTo>
                  <a:lnTo>
                    <a:pt x="3968" y="1070736"/>
                  </a:lnTo>
                  <a:close/>
                </a:path>
                <a:path w="1207770" h="1148079">
                  <a:moveTo>
                    <a:pt x="1201498" y="1074420"/>
                  </a:moveTo>
                  <a:lnTo>
                    <a:pt x="3960" y="1074546"/>
                  </a:lnTo>
                  <a:lnTo>
                    <a:pt x="1201497" y="1074546"/>
                  </a:lnTo>
                  <a:close/>
                </a:path>
                <a:path w="1207770" h="1148079">
                  <a:moveTo>
                    <a:pt x="1205401" y="1070736"/>
                  </a:moveTo>
                  <a:lnTo>
                    <a:pt x="1201502" y="1070736"/>
                  </a:lnTo>
                  <a:lnTo>
                    <a:pt x="1201498" y="1074420"/>
                  </a:lnTo>
                  <a:lnTo>
                    <a:pt x="1205393" y="1074419"/>
                  </a:lnTo>
                  <a:lnTo>
                    <a:pt x="1205401" y="1070736"/>
                  </a:lnTo>
                  <a:close/>
                </a:path>
                <a:path w="1207770" h="1148079">
                  <a:moveTo>
                    <a:pt x="1201502" y="1070609"/>
                  </a:moveTo>
                  <a:lnTo>
                    <a:pt x="3968" y="1070736"/>
                  </a:lnTo>
                  <a:lnTo>
                    <a:pt x="1201502" y="1070736"/>
                  </a:lnTo>
                  <a:lnTo>
                    <a:pt x="1201502" y="1070609"/>
                  </a:lnTo>
                  <a:close/>
                </a:path>
                <a:path w="1207770" h="1148079">
                  <a:moveTo>
                    <a:pt x="3999" y="1056766"/>
                  </a:moveTo>
                  <a:lnTo>
                    <a:pt x="98" y="1056766"/>
                  </a:lnTo>
                  <a:lnTo>
                    <a:pt x="83" y="1070609"/>
                  </a:lnTo>
                  <a:lnTo>
                    <a:pt x="3968" y="1070609"/>
                  </a:lnTo>
                  <a:lnTo>
                    <a:pt x="3999" y="1056766"/>
                  </a:lnTo>
                  <a:close/>
                </a:path>
                <a:path w="1207770" h="1148079">
                  <a:moveTo>
                    <a:pt x="1205432" y="1056766"/>
                  </a:moveTo>
                  <a:lnTo>
                    <a:pt x="1201517" y="1056766"/>
                  </a:lnTo>
                  <a:lnTo>
                    <a:pt x="1201502" y="1070609"/>
                  </a:lnTo>
                  <a:lnTo>
                    <a:pt x="1205401" y="1070609"/>
                  </a:lnTo>
                  <a:lnTo>
                    <a:pt x="1205432" y="1056766"/>
                  </a:lnTo>
                  <a:close/>
                </a:path>
                <a:path w="1207770" h="1148079">
                  <a:moveTo>
                    <a:pt x="1201514" y="1059179"/>
                  </a:moveTo>
                  <a:lnTo>
                    <a:pt x="3994" y="1059306"/>
                  </a:lnTo>
                  <a:lnTo>
                    <a:pt x="1201514" y="1059306"/>
                  </a:lnTo>
                  <a:lnTo>
                    <a:pt x="1201514" y="1059179"/>
                  </a:lnTo>
                  <a:close/>
                </a:path>
                <a:path w="1207770" h="1148079">
                  <a:moveTo>
                    <a:pt x="4019" y="1047876"/>
                  </a:moveTo>
                  <a:lnTo>
                    <a:pt x="108" y="1047876"/>
                  </a:lnTo>
                  <a:lnTo>
                    <a:pt x="98" y="1056766"/>
                  </a:lnTo>
                  <a:lnTo>
                    <a:pt x="3999" y="1056766"/>
                  </a:lnTo>
                  <a:lnTo>
                    <a:pt x="4019" y="1047876"/>
                  </a:lnTo>
                  <a:close/>
                </a:path>
                <a:path w="1207770" h="1148079">
                  <a:moveTo>
                    <a:pt x="1201517" y="1056640"/>
                  </a:moveTo>
                  <a:lnTo>
                    <a:pt x="3999" y="1056766"/>
                  </a:lnTo>
                  <a:lnTo>
                    <a:pt x="1201517" y="1056766"/>
                  </a:lnTo>
                  <a:close/>
                </a:path>
                <a:path w="1207770" h="1148079">
                  <a:moveTo>
                    <a:pt x="1205452" y="1047749"/>
                  </a:moveTo>
                  <a:lnTo>
                    <a:pt x="1201527" y="1047750"/>
                  </a:lnTo>
                  <a:lnTo>
                    <a:pt x="1201520" y="1054099"/>
                  </a:lnTo>
                  <a:lnTo>
                    <a:pt x="4005" y="1054226"/>
                  </a:lnTo>
                  <a:lnTo>
                    <a:pt x="1201520" y="1054226"/>
                  </a:lnTo>
                  <a:lnTo>
                    <a:pt x="1201517" y="1056640"/>
                  </a:lnTo>
                  <a:lnTo>
                    <a:pt x="1205432" y="1056639"/>
                  </a:lnTo>
                  <a:lnTo>
                    <a:pt x="1205452" y="1047749"/>
                  </a:lnTo>
                  <a:close/>
                </a:path>
                <a:path w="1207770" h="1148079">
                  <a:moveTo>
                    <a:pt x="1201522" y="1052829"/>
                  </a:moveTo>
                  <a:lnTo>
                    <a:pt x="4008" y="1052956"/>
                  </a:lnTo>
                  <a:lnTo>
                    <a:pt x="1201521" y="1052956"/>
                  </a:lnTo>
                  <a:lnTo>
                    <a:pt x="1201522" y="1052829"/>
                  </a:lnTo>
                  <a:close/>
                </a:path>
                <a:path w="1207770" h="1148079">
                  <a:moveTo>
                    <a:pt x="4028" y="1044066"/>
                  </a:moveTo>
                  <a:lnTo>
                    <a:pt x="112" y="1044066"/>
                  </a:lnTo>
                  <a:lnTo>
                    <a:pt x="108" y="1047876"/>
                  </a:lnTo>
                  <a:lnTo>
                    <a:pt x="4019" y="1047876"/>
                  </a:lnTo>
                  <a:lnTo>
                    <a:pt x="4028" y="1044066"/>
                  </a:lnTo>
                  <a:close/>
                </a:path>
                <a:path w="1207770" h="1148079">
                  <a:moveTo>
                    <a:pt x="1205460" y="1044066"/>
                  </a:moveTo>
                  <a:lnTo>
                    <a:pt x="1201531" y="1044066"/>
                  </a:lnTo>
                  <a:lnTo>
                    <a:pt x="1201527" y="1047750"/>
                  </a:lnTo>
                  <a:lnTo>
                    <a:pt x="1205452" y="1047749"/>
                  </a:lnTo>
                  <a:lnTo>
                    <a:pt x="1205460" y="1044066"/>
                  </a:lnTo>
                  <a:close/>
                </a:path>
                <a:path w="1207770" h="1148079">
                  <a:moveTo>
                    <a:pt x="4036" y="1040256"/>
                  </a:moveTo>
                  <a:lnTo>
                    <a:pt x="116" y="1040256"/>
                  </a:lnTo>
                  <a:lnTo>
                    <a:pt x="112" y="1044066"/>
                  </a:lnTo>
                  <a:lnTo>
                    <a:pt x="4028" y="1044066"/>
                  </a:lnTo>
                  <a:lnTo>
                    <a:pt x="4036" y="1040256"/>
                  </a:lnTo>
                  <a:close/>
                </a:path>
                <a:path w="1207770" h="1148079">
                  <a:moveTo>
                    <a:pt x="1201532" y="1043940"/>
                  </a:moveTo>
                  <a:lnTo>
                    <a:pt x="4028" y="1044066"/>
                  </a:lnTo>
                  <a:lnTo>
                    <a:pt x="1201531" y="1044066"/>
                  </a:lnTo>
                  <a:close/>
                </a:path>
                <a:path w="1207770" h="1148079">
                  <a:moveTo>
                    <a:pt x="1205469" y="1040256"/>
                  </a:moveTo>
                  <a:lnTo>
                    <a:pt x="1201536" y="1040256"/>
                  </a:lnTo>
                  <a:lnTo>
                    <a:pt x="1201532" y="1043940"/>
                  </a:lnTo>
                  <a:lnTo>
                    <a:pt x="1205460" y="1043939"/>
                  </a:lnTo>
                  <a:lnTo>
                    <a:pt x="1205469" y="1040256"/>
                  </a:lnTo>
                  <a:close/>
                </a:path>
                <a:path w="1207770" h="1148079">
                  <a:moveTo>
                    <a:pt x="4070" y="1025016"/>
                  </a:moveTo>
                  <a:lnTo>
                    <a:pt x="133" y="1025016"/>
                  </a:lnTo>
                  <a:lnTo>
                    <a:pt x="116" y="1040256"/>
                  </a:lnTo>
                  <a:lnTo>
                    <a:pt x="4036" y="1040256"/>
                  </a:lnTo>
                  <a:lnTo>
                    <a:pt x="4070" y="1025016"/>
                  </a:lnTo>
                  <a:close/>
                </a:path>
                <a:path w="1207770" h="1148079">
                  <a:moveTo>
                    <a:pt x="1201536" y="1040130"/>
                  </a:moveTo>
                  <a:lnTo>
                    <a:pt x="4036" y="1040256"/>
                  </a:lnTo>
                  <a:lnTo>
                    <a:pt x="1201536" y="1040256"/>
                  </a:lnTo>
                  <a:close/>
                </a:path>
                <a:path w="1207770" h="1148079">
                  <a:moveTo>
                    <a:pt x="1205503" y="1024889"/>
                  </a:moveTo>
                  <a:lnTo>
                    <a:pt x="1201553" y="1024890"/>
                  </a:lnTo>
                  <a:lnTo>
                    <a:pt x="1201536" y="1040130"/>
                  </a:lnTo>
                  <a:lnTo>
                    <a:pt x="1205469" y="1040129"/>
                  </a:lnTo>
                  <a:lnTo>
                    <a:pt x="1205503" y="1024889"/>
                  </a:lnTo>
                  <a:close/>
                </a:path>
                <a:path w="1207770" h="1148079">
                  <a:moveTo>
                    <a:pt x="1201547" y="1029969"/>
                  </a:moveTo>
                  <a:lnTo>
                    <a:pt x="4059" y="1030096"/>
                  </a:lnTo>
                  <a:lnTo>
                    <a:pt x="1201547" y="1030096"/>
                  </a:lnTo>
                  <a:lnTo>
                    <a:pt x="1201547" y="1029969"/>
                  </a:lnTo>
                  <a:close/>
                </a:path>
                <a:path w="1207770" h="1148079">
                  <a:moveTo>
                    <a:pt x="4079" y="1021206"/>
                  </a:moveTo>
                  <a:lnTo>
                    <a:pt x="137" y="1021206"/>
                  </a:lnTo>
                  <a:lnTo>
                    <a:pt x="133" y="1025016"/>
                  </a:lnTo>
                  <a:lnTo>
                    <a:pt x="4070" y="1025016"/>
                  </a:lnTo>
                  <a:lnTo>
                    <a:pt x="4079" y="1021206"/>
                  </a:lnTo>
                  <a:close/>
                </a:path>
                <a:path w="1207770" h="1148079">
                  <a:moveTo>
                    <a:pt x="1205511" y="1021206"/>
                  </a:moveTo>
                  <a:lnTo>
                    <a:pt x="1201557" y="1021206"/>
                  </a:lnTo>
                  <a:lnTo>
                    <a:pt x="1201553" y="1024890"/>
                  </a:lnTo>
                  <a:lnTo>
                    <a:pt x="1205503" y="1024889"/>
                  </a:lnTo>
                  <a:lnTo>
                    <a:pt x="1205511" y="1021206"/>
                  </a:lnTo>
                  <a:close/>
                </a:path>
                <a:path w="1207770" h="1148079">
                  <a:moveTo>
                    <a:pt x="4082" y="1019936"/>
                  </a:moveTo>
                  <a:lnTo>
                    <a:pt x="139" y="1019936"/>
                  </a:lnTo>
                  <a:lnTo>
                    <a:pt x="137" y="1021206"/>
                  </a:lnTo>
                  <a:lnTo>
                    <a:pt x="4079" y="1021206"/>
                  </a:lnTo>
                  <a:lnTo>
                    <a:pt x="4082" y="1019936"/>
                  </a:lnTo>
                  <a:close/>
                </a:path>
                <a:path w="1207770" h="1148079">
                  <a:moveTo>
                    <a:pt x="1205514" y="1019936"/>
                  </a:moveTo>
                  <a:lnTo>
                    <a:pt x="1201558" y="1019936"/>
                  </a:lnTo>
                  <a:lnTo>
                    <a:pt x="1201557" y="1021079"/>
                  </a:lnTo>
                  <a:lnTo>
                    <a:pt x="601849" y="1021143"/>
                  </a:lnTo>
                  <a:lnTo>
                    <a:pt x="1205511" y="1021079"/>
                  </a:lnTo>
                  <a:lnTo>
                    <a:pt x="1205514" y="1019936"/>
                  </a:lnTo>
                  <a:close/>
                </a:path>
                <a:path w="1207770" h="1148079">
                  <a:moveTo>
                    <a:pt x="3954" y="1076960"/>
                  </a:moveTo>
                  <a:lnTo>
                    <a:pt x="76" y="1076960"/>
                  </a:lnTo>
                  <a:lnTo>
                    <a:pt x="68" y="1083309"/>
                  </a:lnTo>
                  <a:lnTo>
                    <a:pt x="3940" y="1083309"/>
                  </a:lnTo>
                  <a:lnTo>
                    <a:pt x="3954" y="1076960"/>
                  </a:lnTo>
                  <a:close/>
                </a:path>
                <a:path w="1207770" h="1148079">
                  <a:moveTo>
                    <a:pt x="1205387" y="1076960"/>
                  </a:moveTo>
                  <a:lnTo>
                    <a:pt x="1201495" y="1076960"/>
                  </a:lnTo>
                  <a:lnTo>
                    <a:pt x="1201488" y="1083309"/>
                  </a:lnTo>
                  <a:lnTo>
                    <a:pt x="1205373" y="1083309"/>
                  </a:lnTo>
                  <a:lnTo>
                    <a:pt x="1205387" y="1076960"/>
                  </a:lnTo>
                  <a:close/>
                </a:path>
                <a:path w="1207770" h="1148079">
                  <a:moveTo>
                    <a:pt x="3940" y="1083310"/>
                  </a:moveTo>
                  <a:lnTo>
                    <a:pt x="68" y="1083310"/>
                  </a:lnTo>
                  <a:lnTo>
                    <a:pt x="66" y="1085849"/>
                  </a:lnTo>
                  <a:lnTo>
                    <a:pt x="3934" y="1085849"/>
                  </a:lnTo>
                  <a:lnTo>
                    <a:pt x="3940" y="1083310"/>
                  </a:lnTo>
                  <a:close/>
                </a:path>
                <a:path w="1207770" h="1148079">
                  <a:moveTo>
                    <a:pt x="1205373" y="1083310"/>
                  </a:moveTo>
                  <a:lnTo>
                    <a:pt x="1201488" y="1083310"/>
                  </a:lnTo>
                  <a:lnTo>
                    <a:pt x="1201485" y="1085849"/>
                  </a:lnTo>
                  <a:lnTo>
                    <a:pt x="1205367" y="1085849"/>
                  </a:lnTo>
                  <a:lnTo>
                    <a:pt x="1205373" y="1083310"/>
                  </a:lnTo>
                  <a:close/>
                </a:path>
                <a:path w="1207770" h="1148079">
                  <a:moveTo>
                    <a:pt x="3934" y="1085850"/>
                  </a:moveTo>
                  <a:lnTo>
                    <a:pt x="66" y="1085850"/>
                  </a:lnTo>
                  <a:lnTo>
                    <a:pt x="38" y="1111249"/>
                  </a:lnTo>
                  <a:lnTo>
                    <a:pt x="3878" y="1111249"/>
                  </a:lnTo>
                  <a:lnTo>
                    <a:pt x="3934" y="1085850"/>
                  </a:lnTo>
                  <a:close/>
                </a:path>
                <a:path w="1207770" h="1148079">
                  <a:moveTo>
                    <a:pt x="1205367" y="1085850"/>
                  </a:moveTo>
                  <a:lnTo>
                    <a:pt x="1201485" y="1085850"/>
                  </a:lnTo>
                  <a:lnTo>
                    <a:pt x="1201456" y="1111249"/>
                  </a:lnTo>
                  <a:lnTo>
                    <a:pt x="1205311" y="1111249"/>
                  </a:lnTo>
                  <a:lnTo>
                    <a:pt x="1205367" y="1085850"/>
                  </a:lnTo>
                  <a:close/>
                </a:path>
                <a:path w="1207770" h="1148079">
                  <a:moveTo>
                    <a:pt x="3878" y="1111250"/>
                  </a:moveTo>
                  <a:lnTo>
                    <a:pt x="38" y="1111250"/>
                  </a:lnTo>
                  <a:lnTo>
                    <a:pt x="33" y="1115059"/>
                  </a:lnTo>
                  <a:lnTo>
                    <a:pt x="3869" y="1115059"/>
                  </a:lnTo>
                  <a:lnTo>
                    <a:pt x="3878" y="1111250"/>
                  </a:lnTo>
                  <a:close/>
                </a:path>
                <a:path w="1207770" h="1148079">
                  <a:moveTo>
                    <a:pt x="1205311" y="1111250"/>
                  </a:moveTo>
                  <a:lnTo>
                    <a:pt x="1201456" y="1111250"/>
                  </a:lnTo>
                  <a:lnTo>
                    <a:pt x="1201452" y="1115059"/>
                  </a:lnTo>
                  <a:lnTo>
                    <a:pt x="1205303" y="1115059"/>
                  </a:lnTo>
                  <a:lnTo>
                    <a:pt x="1205311" y="1111250"/>
                  </a:lnTo>
                  <a:close/>
                </a:path>
                <a:path w="1207770" h="1148079">
                  <a:moveTo>
                    <a:pt x="3869" y="1115060"/>
                  </a:moveTo>
                  <a:lnTo>
                    <a:pt x="33" y="1115060"/>
                  </a:lnTo>
                  <a:lnTo>
                    <a:pt x="26" y="1121409"/>
                  </a:lnTo>
                  <a:lnTo>
                    <a:pt x="3855" y="1121409"/>
                  </a:lnTo>
                  <a:lnTo>
                    <a:pt x="3869" y="1115060"/>
                  </a:lnTo>
                  <a:close/>
                </a:path>
                <a:path w="1207770" h="1148079">
                  <a:moveTo>
                    <a:pt x="1205303" y="1115060"/>
                  </a:moveTo>
                  <a:lnTo>
                    <a:pt x="1201452" y="1115060"/>
                  </a:lnTo>
                  <a:lnTo>
                    <a:pt x="1201445" y="1121409"/>
                  </a:lnTo>
                  <a:lnTo>
                    <a:pt x="1205289" y="1121409"/>
                  </a:lnTo>
                  <a:lnTo>
                    <a:pt x="1205303" y="1115060"/>
                  </a:lnTo>
                  <a:close/>
                </a:path>
                <a:path w="1207770" h="1148079">
                  <a:moveTo>
                    <a:pt x="3855" y="1121410"/>
                  </a:moveTo>
                  <a:lnTo>
                    <a:pt x="26" y="1121410"/>
                  </a:lnTo>
                  <a:lnTo>
                    <a:pt x="23" y="1123949"/>
                  </a:lnTo>
                  <a:lnTo>
                    <a:pt x="3849" y="1123949"/>
                  </a:lnTo>
                  <a:lnTo>
                    <a:pt x="3855" y="1121410"/>
                  </a:lnTo>
                  <a:close/>
                </a:path>
                <a:path w="1207770" h="1148079">
                  <a:moveTo>
                    <a:pt x="1205289" y="1121410"/>
                  </a:moveTo>
                  <a:lnTo>
                    <a:pt x="1201445" y="1121410"/>
                  </a:lnTo>
                  <a:lnTo>
                    <a:pt x="1201442" y="1123949"/>
                  </a:lnTo>
                  <a:lnTo>
                    <a:pt x="1205283" y="1123949"/>
                  </a:lnTo>
                  <a:lnTo>
                    <a:pt x="1205289" y="1121410"/>
                  </a:lnTo>
                  <a:close/>
                </a:path>
                <a:path w="1207770" h="1148079">
                  <a:moveTo>
                    <a:pt x="3849" y="1123950"/>
                  </a:moveTo>
                  <a:lnTo>
                    <a:pt x="23" y="1123950"/>
                  </a:lnTo>
                  <a:lnTo>
                    <a:pt x="12" y="1134109"/>
                  </a:lnTo>
                  <a:lnTo>
                    <a:pt x="3827" y="1134109"/>
                  </a:lnTo>
                  <a:lnTo>
                    <a:pt x="3849" y="1123950"/>
                  </a:lnTo>
                  <a:close/>
                </a:path>
                <a:path w="1207770" h="1148079">
                  <a:moveTo>
                    <a:pt x="1205283" y="1123950"/>
                  </a:moveTo>
                  <a:lnTo>
                    <a:pt x="1201442" y="1123950"/>
                  </a:lnTo>
                  <a:lnTo>
                    <a:pt x="1201431" y="1134109"/>
                  </a:lnTo>
                  <a:lnTo>
                    <a:pt x="1205260" y="1134109"/>
                  </a:lnTo>
                  <a:lnTo>
                    <a:pt x="1205283" y="1123950"/>
                  </a:lnTo>
                  <a:close/>
                </a:path>
                <a:path w="1207770" h="1148079">
                  <a:moveTo>
                    <a:pt x="3827" y="1134110"/>
                  </a:moveTo>
                  <a:lnTo>
                    <a:pt x="12" y="1134110"/>
                  </a:lnTo>
                  <a:lnTo>
                    <a:pt x="9" y="1136649"/>
                  </a:lnTo>
                  <a:lnTo>
                    <a:pt x="3821" y="1136649"/>
                  </a:lnTo>
                  <a:lnTo>
                    <a:pt x="3827" y="1134110"/>
                  </a:lnTo>
                  <a:close/>
                </a:path>
                <a:path w="1207770" h="1148079">
                  <a:moveTo>
                    <a:pt x="1205260" y="1134110"/>
                  </a:moveTo>
                  <a:lnTo>
                    <a:pt x="1201431" y="1134110"/>
                  </a:lnTo>
                  <a:lnTo>
                    <a:pt x="1201428" y="1136649"/>
                  </a:lnTo>
                  <a:lnTo>
                    <a:pt x="1205255" y="1136649"/>
                  </a:lnTo>
                  <a:lnTo>
                    <a:pt x="1205260" y="1134110"/>
                  </a:lnTo>
                  <a:close/>
                </a:path>
                <a:path w="1207770" h="1148079">
                  <a:moveTo>
                    <a:pt x="3821" y="1136650"/>
                  </a:moveTo>
                  <a:lnTo>
                    <a:pt x="9" y="1136650"/>
                  </a:lnTo>
                  <a:lnTo>
                    <a:pt x="5" y="1140459"/>
                  </a:lnTo>
                  <a:lnTo>
                    <a:pt x="3812" y="1140459"/>
                  </a:lnTo>
                  <a:lnTo>
                    <a:pt x="3821" y="1136650"/>
                  </a:lnTo>
                  <a:close/>
                </a:path>
                <a:path w="1207770" h="1148079">
                  <a:moveTo>
                    <a:pt x="1205255" y="1136650"/>
                  </a:moveTo>
                  <a:lnTo>
                    <a:pt x="1201428" y="1136650"/>
                  </a:lnTo>
                  <a:lnTo>
                    <a:pt x="1201424" y="1140459"/>
                  </a:lnTo>
                  <a:lnTo>
                    <a:pt x="1205246" y="1140459"/>
                  </a:lnTo>
                  <a:lnTo>
                    <a:pt x="1205255" y="1136650"/>
                  </a:lnTo>
                  <a:close/>
                </a:path>
                <a:path w="1207770" h="1148079">
                  <a:moveTo>
                    <a:pt x="3812" y="1140460"/>
                  </a:moveTo>
                  <a:lnTo>
                    <a:pt x="5" y="1140460"/>
                  </a:lnTo>
                  <a:lnTo>
                    <a:pt x="2" y="1142999"/>
                  </a:lnTo>
                  <a:lnTo>
                    <a:pt x="602614" y="1142999"/>
                  </a:lnTo>
                  <a:lnTo>
                    <a:pt x="3810" y="1141730"/>
                  </a:lnTo>
                  <a:lnTo>
                    <a:pt x="3812" y="1140460"/>
                  </a:lnTo>
                  <a:close/>
                </a:path>
                <a:path w="1207770" h="1148079">
                  <a:moveTo>
                    <a:pt x="1205246" y="1140460"/>
                  </a:moveTo>
                  <a:lnTo>
                    <a:pt x="1201424" y="1140460"/>
                  </a:lnTo>
                  <a:lnTo>
                    <a:pt x="1201421" y="1142999"/>
                  </a:lnTo>
                  <a:lnTo>
                    <a:pt x="1205241" y="1142999"/>
                  </a:lnTo>
                  <a:lnTo>
                    <a:pt x="1205246" y="1140460"/>
                  </a:lnTo>
                  <a:close/>
                </a:path>
                <a:path w="1207770" h="1148079">
                  <a:moveTo>
                    <a:pt x="602615" y="1143000"/>
                  </a:moveTo>
                  <a:lnTo>
                    <a:pt x="2" y="1143000"/>
                  </a:lnTo>
                  <a:lnTo>
                    <a:pt x="0" y="1145540"/>
                  </a:lnTo>
                  <a:lnTo>
                    <a:pt x="602614" y="1146809"/>
                  </a:lnTo>
                  <a:lnTo>
                    <a:pt x="1205232" y="1146809"/>
                  </a:lnTo>
                  <a:lnTo>
                    <a:pt x="1205238" y="1144270"/>
                  </a:lnTo>
                  <a:lnTo>
                    <a:pt x="602615" y="1143000"/>
                  </a:lnTo>
                  <a:close/>
                </a:path>
                <a:path w="1207770" h="1148079">
                  <a:moveTo>
                    <a:pt x="1205241" y="1143000"/>
                  </a:moveTo>
                  <a:lnTo>
                    <a:pt x="1201421" y="1143000"/>
                  </a:lnTo>
                  <a:lnTo>
                    <a:pt x="1201419" y="1144270"/>
                  </a:lnTo>
                  <a:lnTo>
                    <a:pt x="1205238" y="1144270"/>
                  </a:lnTo>
                  <a:lnTo>
                    <a:pt x="1205241" y="1143000"/>
                  </a:lnTo>
                  <a:close/>
                </a:path>
                <a:path w="1207770" h="1148079">
                  <a:moveTo>
                    <a:pt x="1205232" y="1146810"/>
                  </a:moveTo>
                  <a:lnTo>
                    <a:pt x="602615" y="1146810"/>
                  </a:lnTo>
                  <a:lnTo>
                    <a:pt x="1205230" y="1148080"/>
                  </a:lnTo>
                  <a:lnTo>
                    <a:pt x="1205232" y="1146810"/>
                  </a:lnTo>
                  <a:close/>
                </a:path>
              </a:pathLst>
            </a:custGeom>
            <a:solidFill>
              <a:srgbClr val="1D5C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5563870" y="4649470"/>
              <a:ext cx="1198880" cy="1140460"/>
            </a:xfrm>
            <a:custGeom>
              <a:avLst/>
              <a:gdLst/>
              <a:ahLst/>
              <a:cxnLst/>
              <a:rect l="l" t="t" r="r" b="b"/>
              <a:pathLst>
                <a:path w="1198879" h="1140460">
                  <a:moveTo>
                    <a:pt x="2539" y="0"/>
                  </a:moveTo>
                  <a:lnTo>
                    <a:pt x="2537" y="1269"/>
                  </a:lnTo>
                  <a:lnTo>
                    <a:pt x="600709" y="1269"/>
                  </a:lnTo>
                  <a:lnTo>
                    <a:pt x="2539" y="0"/>
                  </a:lnTo>
                  <a:close/>
                </a:path>
                <a:path w="1198879" h="1140460">
                  <a:moveTo>
                    <a:pt x="600710" y="1269"/>
                  </a:moveTo>
                  <a:lnTo>
                    <a:pt x="2537" y="1269"/>
                  </a:lnTo>
                  <a:lnTo>
                    <a:pt x="2508" y="13969"/>
                  </a:lnTo>
                  <a:lnTo>
                    <a:pt x="6339" y="13969"/>
                  </a:lnTo>
                  <a:lnTo>
                    <a:pt x="6350" y="5079"/>
                  </a:lnTo>
                  <a:lnTo>
                    <a:pt x="1198877" y="5079"/>
                  </a:lnTo>
                  <a:lnTo>
                    <a:pt x="1198879" y="2539"/>
                  </a:lnTo>
                  <a:lnTo>
                    <a:pt x="600710" y="1269"/>
                  </a:lnTo>
                  <a:close/>
                </a:path>
                <a:path w="1198879" h="1140460">
                  <a:moveTo>
                    <a:pt x="1198877" y="5079"/>
                  </a:moveTo>
                  <a:lnTo>
                    <a:pt x="6350" y="5079"/>
                  </a:lnTo>
                  <a:lnTo>
                    <a:pt x="1195070" y="7619"/>
                  </a:lnTo>
                  <a:lnTo>
                    <a:pt x="1195055" y="13969"/>
                  </a:lnTo>
                  <a:lnTo>
                    <a:pt x="1198867" y="13969"/>
                  </a:lnTo>
                  <a:lnTo>
                    <a:pt x="1198877" y="5079"/>
                  </a:lnTo>
                  <a:close/>
                </a:path>
                <a:path w="1198879" h="1140460">
                  <a:moveTo>
                    <a:pt x="6339" y="13970"/>
                  </a:moveTo>
                  <a:lnTo>
                    <a:pt x="2508" y="13970"/>
                  </a:lnTo>
                  <a:lnTo>
                    <a:pt x="2480" y="26669"/>
                  </a:lnTo>
                  <a:lnTo>
                    <a:pt x="6325" y="26669"/>
                  </a:lnTo>
                  <a:lnTo>
                    <a:pt x="6339" y="13970"/>
                  </a:lnTo>
                  <a:close/>
                </a:path>
                <a:path w="1198879" h="1140460">
                  <a:moveTo>
                    <a:pt x="1198867" y="13970"/>
                  </a:moveTo>
                  <a:lnTo>
                    <a:pt x="1195055" y="13970"/>
                  </a:lnTo>
                  <a:lnTo>
                    <a:pt x="1195027" y="26669"/>
                  </a:lnTo>
                  <a:lnTo>
                    <a:pt x="1198853" y="26669"/>
                  </a:lnTo>
                  <a:lnTo>
                    <a:pt x="1198867" y="13970"/>
                  </a:lnTo>
                  <a:close/>
                </a:path>
                <a:path w="1198879" h="1140460">
                  <a:moveTo>
                    <a:pt x="6325" y="26669"/>
                  </a:moveTo>
                  <a:lnTo>
                    <a:pt x="2480" y="26669"/>
                  </a:lnTo>
                  <a:lnTo>
                    <a:pt x="2466" y="33019"/>
                  </a:lnTo>
                  <a:lnTo>
                    <a:pt x="6318" y="33019"/>
                  </a:lnTo>
                  <a:lnTo>
                    <a:pt x="6325" y="26669"/>
                  </a:lnTo>
                  <a:close/>
                </a:path>
                <a:path w="1198879" h="1140460">
                  <a:moveTo>
                    <a:pt x="1198853" y="26669"/>
                  </a:moveTo>
                  <a:lnTo>
                    <a:pt x="1195027" y="26669"/>
                  </a:lnTo>
                  <a:lnTo>
                    <a:pt x="1195012" y="33019"/>
                  </a:lnTo>
                  <a:lnTo>
                    <a:pt x="1198845" y="33019"/>
                  </a:lnTo>
                  <a:lnTo>
                    <a:pt x="1198853" y="26669"/>
                  </a:lnTo>
                  <a:close/>
                </a:path>
                <a:path w="1198879" h="1140460">
                  <a:moveTo>
                    <a:pt x="6318" y="33020"/>
                  </a:moveTo>
                  <a:lnTo>
                    <a:pt x="2466" y="33020"/>
                  </a:lnTo>
                  <a:lnTo>
                    <a:pt x="2452" y="39369"/>
                  </a:lnTo>
                  <a:lnTo>
                    <a:pt x="6311" y="39369"/>
                  </a:lnTo>
                  <a:lnTo>
                    <a:pt x="6318" y="33020"/>
                  </a:lnTo>
                  <a:close/>
                </a:path>
                <a:path w="1198879" h="1140460">
                  <a:moveTo>
                    <a:pt x="1198845" y="33020"/>
                  </a:moveTo>
                  <a:lnTo>
                    <a:pt x="1195012" y="33020"/>
                  </a:lnTo>
                  <a:lnTo>
                    <a:pt x="1194998" y="39369"/>
                  </a:lnTo>
                  <a:lnTo>
                    <a:pt x="1198838" y="39369"/>
                  </a:lnTo>
                  <a:lnTo>
                    <a:pt x="1198845" y="33020"/>
                  </a:lnTo>
                  <a:close/>
                </a:path>
                <a:path w="1198879" h="1140460">
                  <a:moveTo>
                    <a:pt x="6311" y="39369"/>
                  </a:moveTo>
                  <a:lnTo>
                    <a:pt x="2452" y="39369"/>
                  </a:lnTo>
                  <a:lnTo>
                    <a:pt x="2437" y="45719"/>
                  </a:lnTo>
                  <a:lnTo>
                    <a:pt x="6304" y="45719"/>
                  </a:lnTo>
                  <a:lnTo>
                    <a:pt x="6311" y="39369"/>
                  </a:lnTo>
                  <a:close/>
                </a:path>
                <a:path w="1198879" h="1140460">
                  <a:moveTo>
                    <a:pt x="1198838" y="39369"/>
                  </a:moveTo>
                  <a:lnTo>
                    <a:pt x="1194998" y="39369"/>
                  </a:lnTo>
                  <a:lnTo>
                    <a:pt x="1194984" y="45719"/>
                  </a:lnTo>
                  <a:lnTo>
                    <a:pt x="1198831" y="45719"/>
                  </a:lnTo>
                  <a:lnTo>
                    <a:pt x="1198838" y="39369"/>
                  </a:lnTo>
                  <a:close/>
                </a:path>
                <a:path w="1198879" h="1140460">
                  <a:moveTo>
                    <a:pt x="6304" y="45719"/>
                  </a:moveTo>
                  <a:lnTo>
                    <a:pt x="2437" y="45719"/>
                  </a:lnTo>
                  <a:lnTo>
                    <a:pt x="2423" y="52069"/>
                  </a:lnTo>
                  <a:lnTo>
                    <a:pt x="6297" y="52069"/>
                  </a:lnTo>
                  <a:lnTo>
                    <a:pt x="6304" y="45719"/>
                  </a:lnTo>
                  <a:close/>
                </a:path>
                <a:path w="1198879" h="1140460">
                  <a:moveTo>
                    <a:pt x="1198831" y="45719"/>
                  </a:moveTo>
                  <a:lnTo>
                    <a:pt x="1194984" y="45719"/>
                  </a:lnTo>
                  <a:lnTo>
                    <a:pt x="1194969" y="52069"/>
                  </a:lnTo>
                  <a:lnTo>
                    <a:pt x="1198824" y="52069"/>
                  </a:lnTo>
                  <a:lnTo>
                    <a:pt x="1198831" y="45719"/>
                  </a:lnTo>
                  <a:close/>
                </a:path>
                <a:path w="1198879" h="1140460">
                  <a:moveTo>
                    <a:pt x="6297" y="52070"/>
                  </a:moveTo>
                  <a:lnTo>
                    <a:pt x="2423" y="52070"/>
                  </a:lnTo>
                  <a:lnTo>
                    <a:pt x="2409" y="58419"/>
                  </a:lnTo>
                  <a:lnTo>
                    <a:pt x="6289" y="58419"/>
                  </a:lnTo>
                  <a:lnTo>
                    <a:pt x="6297" y="52070"/>
                  </a:lnTo>
                  <a:close/>
                </a:path>
                <a:path w="1198879" h="1140460">
                  <a:moveTo>
                    <a:pt x="1198824" y="52070"/>
                  </a:moveTo>
                  <a:lnTo>
                    <a:pt x="1194969" y="52070"/>
                  </a:lnTo>
                  <a:lnTo>
                    <a:pt x="1194955" y="58419"/>
                  </a:lnTo>
                  <a:lnTo>
                    <a:pt x="1198817" y="58419"/>
                  </a:lnTo>
                  <a:lnTo>
                    <a:pt x="1198824" y="52070"/>
                  </a:lnTo>
                  <a:close/>
                </a:path>
                <a:path w="1198879" h="1140460">
                  <a:moveTo>
                    <a:pt x="6289" y="58419"/>
                  </a:moveTo>
                  <a:lnTo>
                    <a:pt x="2409" y="58419"/>
                  </a:lnTo>
                  <a:lnTo>
                    <a:pt x="2395" y="64769"/>
                  </a:lnTo>
                  <a:lnTo>
                    <a:pt x="6282" y="64769"/>
                  </a:lnTo>
                  <a:lnTo>
                    <a:pt x="6289" y="58419"/>
                  </a:lnTo>
                  <a:close/>
                </a:path>
                <a:path w="1198879" h="1140460">
                  <a:moveTo>
                    <a:pt x="1198817" y="58419"/>
                  </a:moveTo>
                  <a:lnTo>
                    <a:pt x="1194955" y="58419"/>
                  </a:lnTo>
                  <a:lnTo>
                    <a:pt x="1194941" y="64769"/>
                  </a:lnTo>
                  <a:lnTo>
                    <a:pt x="1198810" y="64769"/>
                  </a:lnTo>
                  <a:lnTo>
                    <a:pt x="1198817" y="58419"/>
                  </a:lnTo>
                  <a:close/>
                </a:path>
                <a:path w="1198879" h="1140460">
                  <a:moveTo>
                    <a:pt x="6282" y="64769"/>
                  </a:moveTo>
                  <a:lnTo>
                    <a:pt x="2395" y="64769"/>
                  </a:lnTo>
                  <a:lnTo>
                    <a:pt x="2384" y="69849"/>
                  </a:lnTo>
                  <a:lnTo>
                    <a:pt x="6277" y="69849"/>
                  </a:lnTo>
                  <a:lnTo>
                    <a:pt x="6282" y="64769"/>
                  </a:lnTo>
                  <a:close/>
                </a:path>
                <a:path w="1198879" h="1140460">
                  <a:moveTo>
                    <a:pt x="1198810" y="64769"/>
                  </a:moveTo>
                  <a:lnTo>
                    <a:pt x="1194941" y="64769"/>
                  </a:lnTo>
                  <a:lnTo>
                    <a:pt x="1194929" y="69849"/>
                  </a:lnTo>
                  <a:lnTo>
                    <a:pt x="1198804" y="69849"/>
                  </a:lnTo>
                  <a:lnTo>
                    <a:pt x="1198810" y="64769"/>
                  </a:lnTo>
                  <a:close/>
                </a:path>
                <a:path w="1198879" h="1140460">
                  <a:moveTo>
                    <a:pt x="6277" y="69850"/>
                  </a:moveTo>
                  <a:lnTo>
                    <a:pt x="2384" y="69850"/>
                  </a:lnTo>
                  <a:lnTo>
                    <a:pt x="2367" y="77469"/>
                  </a:lnTo>
                  <a:lnTo>
                    <a:pt x="6268" y="77469"/>
                  </a:lnTo>
                  <a:lnTo>
                    <a:pt x="6277" y="69850"/>
                  </a:lnTo>
                  <a:close/>
                </a:path>
                <a:path w="1198879" h="1140460">
                  <a:moveTo>
                    <a:pt x="1198804" y="69850"/>
                  </a:moveTo>
                  <a:lnTo>
                    <a:pt x="1194929" y="69850"/>
                  </a:lnTo>
                  <a:lnTo>
                    <a:pt x="1194912" y="77469"/>
                  </a:lnTo>
                  <a:lnTo>
                    <a:pt x="1198796" y="77469"/>
                  </a:lnTo>
                  <a:lnTo>
                    <a:pt x="1198804" y="69850"/>
                  </a:lnTo>
                  <a:close/>
                </a:path>
                <a:path w="1198879" h="1140460">
                  <a:moveTo>
                    <a:pt x="6268" y="77469"/>
                  </a:moveTo>
                  <a:lnTo>
                    <a:pt x="2367" y="77469"/>
                  </a:lnTo>
                  <a:lnTo>
                    <a:pt x="2352" y="83819"/>
                  </a:lnTo>
                  <a:lnTo>
                    <a:pt x="6261" y="83819"/>
                  </a:lnTo>
                  <a:lnTo>
                    <a:pt x="6268" y="77469"/>
                  </a:lnTo>
                  <a:close/>
                </a:path>
                <a:path w="1198879" h="1140460">
                  <a:moveTo>
                    <a:pt x="1198796" y="77469"/>
                  </a:moveTo>
                  <a:lnTo>
                    <a:pt x="1194912" y="77469"/>
                  </a:lnTo>
                  <a:lnTo>
                    <a:pt x="1194898" y="83819"/>
                  </a:lnTo>
                  <a:lnTo>
                    <a:pt x="1198789" y="83819"/>
                  </a:lnTo>
                  <a:lnTo>
                    <a:pt x="1198796" y="77469"/>
                  </a:lnTo>
                  <a:close/>
                </a:path>
                <a:path w="1198879" h="1140460">
                  <a:moveTo>
                    <a:pt x="6261" y="83820"/>
                  </a:moveTo>
                  <a:lnTo>
                    <a:pt x="2352" y="83820"/>
                  </a:lnTo>
                  <a:lnTo>
                    <a:pt x="2338" y="90169"/>
                  </a:lnTo>
                  <a:lnTo>
                    <a:pt x="6254" y="90169"/>
                  </a:lnTo>
                  <a:lnTo>
                    <a:pt x="6261" y="83820"/>
                  </a:lnTo>
                  <a:close/>
                </a:path>
                <a:path w="1198879" h="1140460">
                  <a:moveTo>
                    <a:pt x="1198789" y="83820"/>
                  </a:moveTo>
                  <a:lnTo>
                    <a:pt x="1194898" y="83820"/>
                  </a:lnTo>
                  <a:lnTo>
                    <a:pt x="1194884" y="90169"/>
                  </a:lnTo>
                  <a:lnTo>
                    <a:pt x="1198782" y="90169"/>
                  </a:lnTo>
                  <a:lnTo>
                    <a:pt x="1198789" y="83820"/>
                  </a:lnTo>
                  <a:close/>
                </a:path>
                <a:path w="1198879" h="1140460">
                  <a:moveTo>
                    <a:pt x="6254" y="90169"/>
                  </a:moveTo>
                  <a:lnTo>
                    <a:pt x="2338" y="90169"/>
                  </a:lnTo>
                  <a:lnTo>
                    <a:pt x="2324" y="96519"/>
                  </a:lnTo>
                  <a:lnTo>
                    <a:pt x="6247" y="96519"/>
                  </a:lnTo>
                  <a:lnTo>
                    <a:pt x="6254" y="90169"/>
                  </a:lnTo>
                  <a:close/>
                </a:path>
                <a:path w="1198879" h="1140460">
                  <a:moveTo>
                    <a:pt x="1198782" y="90169"/>
                  </a:moveTo>
                  <a:lnTo>
                    <a:pt x="1194884" y="90169"/>
                  </a:lnTo>
                  <a:lnTo>
                    <a:pt x="1194869" y="96519"/>
                  </a:lnTo>
                  <a:lnTo>
                    <a:pt x="1198775" y="96519"/>
                  </a:lnTo>
                  <a:lnTo>
                    <a:pt x="1198782" y="90169"/>
                  </a:lnTo>
                  <a:close/>
                </a:path>
                <a:path w="1198879" h="1140460">
                  <a:moveTo>
                    <a:pt x="6247" y="96519"/>
                  </a:moveTo>
                  <a:lnTo>
                    <a:pt x="2324" y="96519"/>
                  </a:lnTo>
                  <a:lnTo>
                    <a:pt x="2313" y="101599"/>
                  </a:lnTo>
                  <a:lnTo>
                    <a:pt x="6241" y="101599"/>
                  </a:lnTo>
                  <a:lnTo>
                    <a:pt x="6247" y="96519"/>
                  </a:lnTo>
                  <a:close/>
                </a:path>
                <a:path w="1198879" h="1140460">
                  <a:moveTo>
                    <a:pt x="1198775" y="96519"/>
                  </a:moveTo>
                  <a:lnTo>
                    <a:pt x="1194869" y="96519"/>
                  </a:lnTo>
                  <a:lnTo>
                    <a:pt x="1194858" y="101599"/>
                  </a:lnTo>
                  <a:lnTo>
                    <a:pt x="1198769" y="101599"/>
                  </a:lnTo>
                  <a:lnTo>
                    <a:pt x="1198775" y="96519"/>
                  </a:lnTo>
                  <a:close/>
                </a:path>
                <a:path w="1198879" h="1140460">
                  <a:moveTo>
                    <a:pt x="6241" y="101600"/>
                  </a:moveTo>
                  <a:lnTo>
                    <a:pt x="2313" y="101600"/>
                  </a:lnTo>
                  <a:lnTo>
                    <a:pt x="2256" y="126999"/>
                  </a:lnTo>
                  <a:lnTo>
                    <a:pt x="6212" y="126999"/>
                  </a:lnTo>
                  <a:lnTo>
                    <a:pt x="6241" y="101600"/>
                  </a:lnTo>
                  <a:close/>
                </a:path>
                <a:path w="1198879" h="1140460">
                  <a:moveTo>
                    <a:pt x="1198769" y="101600"/>
                  </a:moveTo>
                  <a:lnTo>
                    <a:pt x="1194858" y="101600"/>
                  </a:lnTo>
                  <a:lnTo>
                    <a:pt x="1194801" y="126999"/>
                  </a:lnTo>
                  <a:lnTo>
                    <a:pt x="1198741" y="126999"/>
                  </a:lnTo>
                  <a:lnTo>
                    <a:pt x="1198769" y="101600"/>
                  </a:lnTo>
                  <a:close/>
                </a:path>
                <a:path w="1198879" h="1140460">
                  <a:moveTo>
                    <a:pt x="6212" y="127000"/>
                  </a:moveTo>
                  <a:lnTo>
                    <a:pt x="2256" y="127000"/>
                  </a:lnTo>
                  <a:lnTo>
                    <a:pt x="2225" y="140969"/>
                  </a:lnTo>
                  <a:lnTo>
                    <a:pt x="6196" y="140969"/>
                  </a:lnTo>
                  <a:lnTo>
                    <a:pt x="6212" y="127000"/>
                  </a:lnTo>
                  <a:close/>
                </a:path>
                <a:path w="1198879" h="1140460">
                  <a:moveTo>
                    <a:pt x="1198741" y="127000"/>
                  </a:moveTo>
                  <a:lnTo>
                    <a:pt x="1194801" y="127000"/>
                  </a:lnTo>
                  <a:lnTo>
                    <a:pt x="1194769" y="140969"/>
                  </a:lnTo>
                  <a:lnTo>
                    <a:pt x="1198725" y="140969"/>
                  </a:lnTo>
                  <a:lnTo>
                    <a:pt x="1198741" y="127000"/>
                  </a:lnTo>
                  <a:close/>
                </a:path>
                <a:path w="1198879" h="1140460">
                  <a:moveTo>
                    <a:pt x="6196" y="140969"/>
                  </a:moveTo>
                  <a:lnTo>
                    <a:pt x="2225" y="140969"/>
                  </a:lnTo>
                  <a:lnTo>
                    <a:pt x="2213" y="146049"/>
                  </a:lnTo>
                  <a:lnTo>
                    <a:pt x="6191" y="146049"/>
                  </a:lnTo>
                  <a:lnTo>
                    <a:pt x="6196" y="140969"/>
                  </a:lnTo>
                  <a:close/>
                </a:path>
                <a:path w="1198879" h="1140460">
                  <a:moveTo>
                    <a:pt x="1198725" y="140969"/>
                  </a:moveTo>
                  <a:lnTo>
                    <a:pt x="1194769" y="140969"/>
                  </a:lnTo>
                  <a:lnTo>
                    <a:pt x="1194758" y="146049"/>
                  </a:lnTo>
                  <a:lnTo>
                    <a:pt x="1198719" y="146049"/>
                  </a:lnTo>
                  <a:lnTo>
                    <a:pt x="1198725" y="140969"/>
                  </a:lnTo>
                  <a:close/>
                </a:path>
                <a:path w="1198879" h="1140460">
                  <a:moveTo>
                    <a:pt x="6191" y="146050"/>
                  </a:moveTo>
                  <a:lnTo>
                    <a:pt x="2213" y="146050"/>
                  </a:lnTo>
                  <a:lnTo>
                    <a:pt x="2185" y="158749"/>
                  </a:lnTo>
                  <a:lnTo>
                    <a:pt x="6176" y="158749"/>
                  </a:lnTo>
                  <a:lnTo>
                    <a:pt x="6191" y="146050"/>
                  </a:lnTo>
                  <a:close/>
                </a:path>
                <a:path w="1198879" h="1140460">
                  <a:moveTo>
                    <a:pt x="1198719" y="146050"/>
                  </a:moveTo>
                  <a:lnTo>
                    <a:pt x="1194758" y="146050"/>
                  </a:lnTo>
                  <a:lnTo>
                    <a:pt x="1194729" y="158749"/>
                  </a:lnTo>
                  <a:lnTo>
                    <a:pt x="1198705" y="158749"/>
                  </a:lnTo>
                  <a:lnTo>
                    <a:pt x="1198719" y="146050"/>
                  </a:lnTo>
                  <a:close/>
                </a:path>
                <a:path w="1198879" h="1140460">
                  <a:moveTo>
                    <a:pt x="6176" y="158750"/>
                  </a:moveTo>
                  <a:lnTo>
                    <a:pt x="2185" y="158750"/>
                  </a:lnTo>
                  <a:lnTo>
                    <a:pt x="2168" y="166369"/>
                  </a:lnTo>
                  <a:lnTo>
                    <a:pt x="6168" y="166369"/>
                  </a:lnTo>
                  <a:lnTo>
                    <a:pt x="6176" y="158750"/>
                  </a:lnTo>
                  <a:close/>
                </a:path>
                <a:path w="1198879" h="1140460">
                  <a:moveTo>
                    <a:pt x="1198705" y="158750"/>
                  </a:moveTo>
                  <a:lnTo>
                    <a:pt x="1194729" y="158750"/>
                  </a:lnTo>
                  <a:lnTo>
                    <a:pt x="1194712" y="166369"/>
                  </a:lnTo>
                  <a:lnTo>
                    <a:pt x="1198697" y="166369"/>
                  </a:lnTo>
                  <a:lnTo>
                    <a:pt x="1198705" y="158750"/>
                  </a:lnTo>
                  <a:close/>
                </a:path>
                <a:path w="1198879" h="1140460">
                  <a:moveTo>
                    <a:pt x="6168" y="166369"/>
                  </a:moveTo>
                  <a:lnTo>
                    <a:pt x="2168" y="166369"/>
                  </a:lnTo>
                  <a:lnTo>
                    <a:pt x="2157" y="171449"/>
                  </a:lnTo>
                  <a:lnTo>
                    <a:pt x="6162" y="171449"/>
                  </a:lnTo>
                  <a:lnTo>
                    <a:pt x="6168" y="166369"/>
                  </a:lnTo>
                  <a:close/>
                </a:path>
                <a:path w="1198879" h="1140460">
                  <a:moveTo>
                    <a:pt x="1198697" y="166369"/>
                  </a:moveTo>
                  <a:lnTo>
                    <a:pt x="1194712" y="166369"/>
                  </a:lnTo>
                  <a:lnTo>
                    <a:pt x="1194701" y="171449"/>
                  </a:lnTo>
                  <a:lnTo>
                    <a:pt x="1198691" y="171449"/>
                  </a:lnTo>
                  <a:lnTo>
                    <a:pt x="1198697" y="166369"/>
                  </a:lnTo>
                  <a:close/>
                </a:path>
                <a:path w="1198879" h="1140460">
                  <a:moveTo>
                    <a:pt x="6162" y="171450"/>
                  </a:moveTo>
                  <a:lnTo>
                    <a:pt x="2157" y="171450"/>
                  </a:lnTo>
                  <a:lnTo>
                    <a:pt x="2140" y="179069"/>
                  </a:lnTo>
                  <a:lnTo>
                    <a:pt x="6154" y="179069"/>
                  </a:lnTo>
                  <a:lnTo>
                    <a:pt x="6162" y="171450"/>
                  </a:lnTo>
                  <a:close/>
                </a:path>
                <a:path w="1198879" h="1140460">
                  <a:moveTo>
                    <a:pt x="1198691" y="171450"/>
                  </a:moveTo>
                  <a:lnTo>
                    <a:pt x="1194701" y="171450"/>
                  </a:lnTo>
                  <a:lnTo>
                    <a:pt x="1194683" y="179069"/>
                  </a:lnTo>
                  <a:lnTo>
                    <a:pt x="1198682" y="179069"/>
                  </a:lnTo>
                  <a:lnTo>
                    <a:pt x="1198691" y="171450"/>
                  </a:lnTo>
                  <a:close/>
                </a:path>
                <a:path w="1198879" h="1140460">
                  <a:moveTo>
                    <a:pt x="6154" y="179069"/>
                  </a:moveTo>
                  <a:lnTo>
                    <a:pt x="2140" y="179069"/>
                  </a:lnTo>
                  <a:lnTo>
                    <a:pt x="2126" y="185419"/>
                  </a:lnTo>
                  <a:lnTo>
                    <a:pt x="6146" y="185419"/>
                  </a:lnTo>
                  <a:lnTo>
                    <a:pt x="6154" y="179069"/>
                  </a:lnTo>
                  <a:close/>
                </a:path>
                <a:path w="1198879" h="1140460">
                  <a:moveTo>
                    <a:pt x="1198682" y="179069"/>
                  </a:moveTo>
                  <a:lnTo>
                    <a:pt x="1194683" y="179069"/>
                  </a:lnTo>
                  <a:lnTo>
                    <a:pt x="1194669" y="185419"/>
                  </a:lnTo>
                  <a:lnTo>
                    <a:pt x="1198675" y="185419"/>
                  </a:lnTo>
                  <a:lnTo>
                    <a:pt x="1198682" y="179069"/>
                  </a:lnTo>
                  <a:close/>
                </a:path>
                <a:path w="1198879" h="1140460">
                  <a:moveTo>
                    <a:pt x="6146" y="185419"/>
                  </a:moveTo>
                  <a:lnTo>
                    <a:pt x="2126" y="185419"/>
                  </a:lnTo>
                  <a:lnTo>
                    <a:pt x="2111" y="191769"/>
                  </a:lnTo>
                  <a:lnTo>
                    <a:pt x="6139" y="191769"/>
                  </a:lnTo>
                  <a:lnTo>
                    <a:pt x="6146" y="185419"/>
                  </a:lnTo>
                  <a:close/>
                </a:path>
                <a:path w="1198879" h="1140460">
                  <a:moveTo>
                    <a:pt x="1198675" y="185419"/>
                  </a:moveTo>
                  <a:lnTo>
                    <a:pt x="1194669" y="185419"/>
                  </a:lnTo>
                  <a:lnTo>
                    <a:pt x="1194655" y="191769"/>
                  </a:lnTo>
                  <a:lnTo>
                    <a:pt x="1198668" y="191769"/>
                  </a:lnTo>
                  <a:lnTo>
                    <a:pt x="1198675" y="185419"/>
                  </a:lnTo>
                  <a:close/>
                </a:path>
                <a:path w="1198879" h="1140460">
                  <a:moveTo>
                    <a:pt x="6139" y="191769"/>
                  </a:moveTo>
                  <a:lnTo>
                    <a:pt x="2111" y="191769"/>
                  </a:lnTo>
                  <a:lnTo>
                    <a:pt x="2100" y="196849"/>
                  </a:lnTo>
                  <a:lnTo>
                    <a:pt x="6134" y="196849"/>
                  </a:lnTo>
                  <a:lnTo>
                    <a:pt x="6139" y="191769"/>
                  </a:lnTo>
                  <a:close/>
                </a:path>
                <a:path w="1198879" h="1140460">
                  <a:moveTo>
                    <a:pt x="1198668" y="191769"/>
                  </a:moveTo>
                  <a:lnTo>
                    <a:pt x="1194655" y="191769"/>
                  </a:lnTo>
                  <a:lnTo>
                    <a:pt x="1194643" y="196849"/>
                  </a:lnTo>
                  <a:lnTo>
                    <a:pt x="1198663" y="196849"/>
                  </a:lnTo>
                  <a:lnTo>
                    <a:pt x="1198668" y="191769"/>
                  </a:lnTo>
                  <a:close/>
                </a:path>
                <a:path w="1198879" h="1140460">
                  <a:moveTo>
                    <a:pt x="6134" y="196850"/>
                  </a:moveTo>
                  <a:lnTo>
                    <a:pt x="2100" y="196850"/>
                  </a:lnTo>
                  <a:lnTo>
                    <a:pt x="2083" y="204469"/>
                  </a:lnTo>
                  <a:lnTo>
                    <a:pt x="6125" y="204469"/>
                  </a:lnTo>
                  <a:lnTo>
                    <a:pt x="6134" y="196850"/>
                  </a:lnTo>
                  <a:close/>
                </a:path>
                <a:path w="1198879" h="1140460">
                  <a:moveTo>
                    <a:pt x="1198663" y="196850"/>
                  </a:moveTo>
                  <a:lnTo>
                    <a:pt x="1194643" y="196850"/>
                  </a:lnTo>
                  <a:lnTo>
                    <a:pt x="1194626" y="204469"/>
                  </a:lnTo>
                  <a:lnTo>
                    <a:pt x="1198654" y="204469"/>
                  </a:lnTo>
                  <a:lnTo>
                    <a:pt x="1198663" y="196850"/>
                  </a:lnTo>
                  <a:close/>
                </a:path>
                <a:path w="1198879" h="1140460">
                  <a:moveTo>
                    <a:pt x="6125" y="204469"/>
                  </a:moveTo>
                  <a:lnTo>
                    <a:pt x="2083" y="204469"/>
                  </a:lnTo>
                  <a:lnTo>
                    <a:pt x="2072" y="209549"/>
                  </a:lnTo>
                  <a:lnTo>
                    <a:pt x="6119" y="209549"/>
                  </a:lnTo>
                  <a:lnTo>
                    <a:pt x="6125" y="204469"/>
                  </a:lnTo>
                  <a:close/>
                </a:path>
                <a:path w="1198879" h="1140460">
                  <a:moveTo>
                    <a:pt x="1198654" y="204469"/>
                  </a:moveTo>
                  <a:lnTo>
                    <a:pt x="1194626" y="204469"/>
                  </a:lnTo>
                  <a:lnTo>
                    <a:pt x="1194615" y="209549"/>
                  </a:lnTo>
                  <a:lnTo>
                    <a:pt x="1198648" y="209549"/>
                  </a:lnTo>
                  <a:lnTo>
                    <a:pt x="1198654" y="204469"/>
                  </a:lnTo>
                  <a:close/>
                </a:path>
                <a:path w="1198879" h="1140460">
                  <a:moveTo>
                    <a:pt x="6119" y="209550"/>
                  </a:moveTo>
                  <a:lnTo>
                    <a:pt x="2072" y="209550"/>
                  </a:lnTo>
                  <a:lnTo>
                    <a:pt x="2055" y="217169"/>
                  </a:lnTo>
                  <a:lnTo>
                    <a:pt x="6111" y="217169"/>
                  </a:lnTo>
                  <a:lnTo>
                    <a:pt x="6119" y="209550"/>
                  </a:lnTo>
                  <a:close/>
                </a:path>
                <a:path w="1198879" h="1140460">
                  <a:moveTo>
                    <a:pt x="1198648" y="209550"/>
                  </a:moveTo>
                  <a:lnTo>
                    <a:pt x="1194615" y="209550"/>
                  </a:lnTo>
                  <a:lnTo>
                    <a:pt x="1194598" y="217169"/>
                  </a:lnTo>
                  <a:lnTo>
                    <a:pt x="1198640" y="217169"/>
                  </a:lnTo>
                  <a:lnTo>
                    <a:pt x="1198648" y="209550"/>
                  </a:lnTo>
                  <a:close/>
                </a:path>
                <a:path w="1198879" h="1140460">
                  <a:moveTo>
                    <a:pt x="6111" y="217169"/>
                  </a:moveTo>
                  <a:lnTo>
                    <a:pt x="2055" y="217169"/>
                  </a:lnTo>
                  <a:lnTo>
                    <a:pt x="2026" y="229869"/>
                  </a:lnTo>
                  <a:lnTo>
                    <a:pt x="6096" y="229869"/>
                  </a:lnTo>
                  <a:lnTo>
                    <a:pt x="6111" y="217169"/>
                  </a:lnTo>
                  <a:close/>
                </a:path>
                <a:path w="1198879" h="1140460">
                  <a:moveTo>
                    <a:pt x="1198640" y="217169"/>
                  </a:moveTo>
                  <a:lnTo>
                    <a:pt x="1194598" y="217169"/>
                  </a:lnTo>
                  <a:lnTo>
                    <a:pt x="1194569" y="229869"/>
                  </a:lnTo>
                  <a:lnTo>
                    <a:pt x="1198626" y="229869"/>
                  </a:lnTo>
                  <a:lnTo>
                    <a:pt x="1198640" y="217169"/>
                  </a:lnTo>
                  <a:close/>
                </a:path>
                <a:path w="1198879" h="1140460">
                  <a:moveTo>
                    <a:pt x="6096" y="229869"/>
                  </a:moveTo>
                  <a:lnTo>
                    <a:pt x="2026" y="229869"/>
                  </a:lnTo>
                  <a:lnTo>
                    <a:pt x="2012" y="236219"/>
                  </a:lnTo>
                  <a:lnTo>
                    <a:pt x="6089" y="236219"/>
                  </a:lnTo>
                  <a:lnTo>
                    <a:pt x="6096" y="229869"/>
                  </a:lnTo>
                  <a:close/>
                </a:path>
                <a:path w="1198879" h="1140460">
                  <a:moveTo>
                    <a:pt x="1198626" y="229869"/>
                  </a:moveTo>
                  <a:lnTo>
                    <a:pt x="1194569" y="229869"/>
                  </a:lnTo>
                  <a:lnTo>
                    <a:pt x="1194555" y="236219"/>
                  </a:lnTo>
                  <a:lnTo>
                    <a:pt x="1198619" y="236219"/>
                  </a:lnTo>
                  <a:lnTo>
                    <a:pt x="1198626" y="229869"/>
                  </a:lnTo>
                  <a:close/>
                </a:path>
                <a:path w="1198879" h="1140460">
                  <a:moveTo>
                    <a:pt x="6089" y="236220"/>
                  </a:moveTo>
                  <a:lnTo>
                    <a:pt x="2012" y="236220"/>
                  </a:lnTo>
                  <a:lnTo>
                    <a:pt x="1998" y="242569"/>
                  </a:lnTo>
                  <a:lnTo>
                    <a:pt x="6082" y="242569"/>
                  </a:lnTo>
                  <a:lnTo>
                    <a:pt x="6089" y="236220"/>
                  </a:lnTo>
                  <a:close/>
                </a:path>
                <a:path w="1198879" h="1140460">
                  <a:moveTo>
                    <a:pt x="1198619" y="236220"/>
                  </a:moveTo>
                  <a:lnTo>
                    <a:pt x="1194555" y="236220"/>
                  </a:lnTo>
                  <a:lnTo>
                    <a:pt x="1194540" y="242569"/>
                  </a:lnTo>
                  <a:lnTo>
                    <a:pt x="1198612" y="242569"/>
                  </a:lnTo>
                  <a:lnTo>
                    <a:pt x="1198619" y="236220"/>
                  </a:lnTo>
                  <a:close/>
                </a:path>
                <a:path w="1198879" h="1140460">
                  <a:moveTo>
                    <a:pt x="6082" y="242569"/>
                  </a:moveTo>
                  <a:lnTo>
                    <a:pt x="1998" y="242569"/>
                  </a:lnTo>
                  <a:lnTo>
                    <a:pt x="1984" y="248919"/>
                  </a:lnTo>
                  <a:lnTo>
                    <a:pt x="6075" y="248919"/>
                  </a:lnTo>
                  <a:lnTo>
                    <a:pt x="6082" y="242569"/>
                  </a:lnTo>
                  <a:close/>
                </a:path>
                <a:path w="1198879" h="1140460">
                  <a:moveTo>
                    <a:pt x="1198612" y="242569"/>
                  </a:moveTo>
                  <a:lnTo>
                    <a:pt x="1194540" y="242569"/>
                  </a:lnTo>
                  <a:lnTo>
                    <a:pt x="1194526" y="248919"/>
                  </a:lnTo>
                  <a:lnTo>
                    <a:pt x="1198605" y="248919"/>
                  </a:lnTo>
                  <a:lnTo>
                    <a:pt x="1198612" y="242569"/>
                  </a:lnTo>
                  <a:close/>
                </a:path>
                <a:path w="1198879" h="1140460">
                  <a:moveTo>
                    <a:pt x="6075" y="248920"/>
                  </a:moveTo>
                  <a:lnTo>
                    <a:pt x="1984" y="248920"/>
                  </a:lnTo>
                  <a:lnTo>
                    <a:pt x="1970" y="255269"/>
                  </a:lnTo>
                  <a:lnTo>
                    <a:pt x="6068" y="255269"/>
                  </a:lnTo>
                  <a:lnTo>
                    <a:pt x="6075" y="248920"/>
                  </a:lnTo>
                  <a:close/>
                </a:path>
                <a:path w="1198879" h="1140460">
                  <a:moveTo>
                    <a:pt x="1198605" y="248920"/>
                  </a:moveTo>
                  <a:lnTo>
                    <a:pt x="1194526" y="248920"/>
                  </a:lnTo>
                  <a:lnTo>
                    <a:pt x="1194512" y="255269"/>
                  </a:lnTo>
                  <a:lnTo>
                    <a:pt x="1198597" y="255269"/>
                  </a:lnTo>
                  <a:lnTo>
                    <a:pt x="1198605" y="248920"/>
                  </a:lnTo>
                  <a:close/>
                </a:path>
                <a:path w="1198879" h="1140460">
                  <a:moveTo>
                    <a:pt x="6068" y="255269"/>
                  </a:moveTo>
                  <a:lnTo>
                    <a:pt x="1970" y="255269"/>
                  </a:lnTo>
                  <a:lnTo>
                    <a:pt x="1958" y="260349"/>
                  </a:lnTo>
                  <a:lnTo>
                    <a:pt x="6062" y="260349"/>
                  </a:lnTo>
                  <a:lnTo>
                    <a:pt x="6068" y="255269"/>
                  </a:lnTo>
                  <a:close/>
                </a:path>
                <a:path w="1198879" h="1140460">
                  <a:moveTo>
                    <a:pt x="1198597" y="255269"/>
                  </a:moveTo>
                  <a:lnTo>
                    <a:pt x="1194512" y="255269"/>
                  </a:lnTo>
                  <a:lnTo>
                    <a:pt x="1194500" y="260349"/>
                  </a:lnTo>
                  <a:lnTo>
                    <a:pt x="1198592" y="260349"/>
                  </a:lnTo>
                  <a:lnTo>
                    <a:pt x="1198597" y="255269"/>
                  </a:lnTo>
                  <a:close/>
                </a:path>
                <a:path w="1198879" h="1140460">
                  <a:moveTo>
                    <a:pt x="6062" y="260350"/>
                  </a:moveTo>
                  <a:lnTo>
                    <a:pt x="1958" y="260350"/>
                  </a:lnTo>
                  <a:lnTo>
                    <a:pt x="1941" y="267969"/>
                  </a:lnTo>
                  <a:lnTo>
                    <a:pt x="6053" y="267969"/>
                  </a:lnTo>
                  <a:lnTo>
                    <a:pt x="6062" y="260350"/>
                  </a:lnTo>
                  <a:close/>
                </a:path>
                <a:path w="1198879" h="1140460">
                  <a:moveTo>
                    <a:pt x="1198592" y="260350"/>
                  </a:moveTo>
                  <a:lnTo>
                    <a:pt x="1194500" y="260350"/>
                  </a:lnTo>
                  <a:lnTo>
                    <a:pt x="1194483" y="267969"/>
                  </a:lnTo>
                  <a:lnTo>
                    <a:pt x="1198583" y="267969"/>
                  </a:lnTo>
                  <a:lnTo>
                    <a:pt x="1198592" y="260350"/>
                  </a:lnTo>
                  <a:close/>
                </a:path>
                <a:path w="1198879" h="1140460">
                  <a:moveTo>
                    <a:pt x="6053" y="267969"/>
                  </a:moveTo>
                  <a:lnTo>
                    <a:pt x="1941" y="267969"/>
                  </a:lnTo>
                  <a:lnTo>
                    <a:pt x="1902" y="285749"/>
                  </a:lnTo>
                  <a:lnTo>
                    <a:pt x="6033" y="285749"/>
                  </a:lnTo>
                  <a:lnTo>
                    <a:pt x="6053" y="267969"/>
                  </a:lnTo>
                  <a:close/>
                </a:path>
                <a:path w="1198879" h="1140460">
                  <a:moveTo>
                    <a:pt x="1198583" y="267969"/>
                  </a:moveTo>
                  <a:lnTo>
                    <a:pt x="1194483" y="267969"/>
                  </a:lnTo>
                  <a:lnTo>
                    <a:pt x="1194443" y="285749"/>
                  </a:lnTo>
                  <a:lnTo>
                    <a:pt x="1198563" y="285749"/>
                  </a:lnTo>
                  <a:lnTo>
                    <a:pt x="1198583" y="267969"/>
                  </a:lnTo>
                  <a:close/>
                </a:path>
                <a:path w="1198879" h="1140460">
                  <a:moveTo>
                    <a:pt x="6033" y="285750"/>
                  </a:moveTo>
                  <a:lnTo>
                    <a:pt x="1902" y="285750"/>
                  </a:lnTo>
                  <a:lnTo>
                    <a:pt x="1870" y="299719"/>
                  </a:lnTo>
                  <a:lnTo>
                    <a:pt x="6018" y="299719"/>
                  </a:lnTo>
                  <a:lnTo>
                    <a:pt x="6033" y="285750"/>
                  </a:lnTo>
                  <a:close/>
                </a:path>
                <a:path w="1198879" h="1140460">
                  <a:moveTo>
                    <a:pt x="1198563" y="285750"/>
                  </a:moveTo>
                  <a:lnTo>
                    <a:pt x="1194443" y="285750"/>
                  </a:lnTo>
                  <a:lnTo>
                    <a:pt x="1194412" y="299719"/>
                  </a:lnTo>
                  <a:lnTo>
                    <a:pt x="1198548" y="299719"/>
                  </a:lnTo>
                  <a:lnTo>
                    <a:pt x="1198563" y="285750"/>
                  </a:lnTo>
                  <a:close/>
                </a:path>
                <a:path w="1198879" h="1140460">
                  <a:moveTo>
                    <a:pt x="6018" y="299719"/>
                  </a:moveTo>
                  <a:lnTo>
                    <a:pt x="1870" y="299719"/>
                  </a:lnTo>
                  <a:lnTo>
                    <a:pt x="1644" y="401319"/>
                  </a:lnTo>
                  <a:lnTo>
                    <a:pt x="5903" y="401319"/>
                  </a:lnTo>
                  <a:lnTo>
                    <a:pt x="6018" y="299719"/>
                  </a:lnTo>
                  <a:close/>
                </a:path>
                <a:path w="1198879" h="1140460">
                  <a:moveTo>
                    <a:pt x="1198548" y="299719"/>
                  </a:moveTo>
                  <a:lnTo>
                    <a:pt x="1194412" y="299719"/>
                  </a:lnTo>
                  <a:lnTo>
                    <a:pt x="1194183" y="401319"/>
                  </a:lnTo>
                  <a:lnTo>
                    <a:pt x="1198434" y="401319"/>
                  </a:lnTo>
                  <a:lnTo>
                    <a:pt x="1198548" y="299719"/>
                  </a:lnTo>
                  <a:close/>
                </a:path>
                <a:path w="1198879" h="1140460">
                  <a:moveTo>
                    <a:pt x="5903" y="401319"/>
                  </a:moveTo>
                  <a:lnTo>
                    <a:pt x="1644" y="401319"/>
                  </a:lnTo>
                  <a:lnTo>
                    <a:pt x="1502" y="464819"/>
                  </a:lnTo>
                  <a:lnTo>
                    <a:pt x="5832" y="464819"/>
                  </a:lnTo>
                  <a:lnTo>
                    <a:pt x="5903" y="401319"/>
                  </a:lnTo>
                  <a:close/>
                </a:path>
                <a:path w="1198879" h="1140460">
                  <a:moveTo>
                    <a:pt x="1198434" y="401319"/>
                  </a:moveTo>
                  <a:lnTo>
                    <a:pt x="1194183" y="401319"/>
                  </a:lnTo>
                  <a:lnTo>
                    <a:pt x="1194040" y="464819"/>
                  </a:lnTo>
                  <a:lnTo>
                    <a:pt x="1198364" y="464819"/>
                  </a:lnTo>
                  <a:lnTo>
                    <a:pt x="1198434" y="401319"/>
                  </a:lnTo>
                  <a:close/>
                </a:path>
                <a:path w="1198879" h="1140460">
                  <a:moveTo>
                    <a:pt x="5832" y="464819"/>
                  </a:moveTo>
                  <a:lnTo>
                    <a:pt x="1502" y="464819"/>
                  </a:lnTo>
                  <a:lnTo>
                    <a:pt x="1346" y="534669"/>
                  </a:lnTo>
                  <a:lnTo>
                    <a:pt x="5753" y="534669"/>
                  </a:lnTo>
                  <a:lnTo>
                    <a:pt x="5832" y="464819"/>
                  </a:lnTo>
                  <a:close/>
                </a:path>
                <a:path w="1198879" h="1140460">
                  <a:moveTo>
                    <a:pt x="1198364" y="464819"/>
                  </a:moveTo>
                  <a:lnTo>
                    <a:pt x="1194040" y="464819"/>
                  </a:lnTo>
                  <a:lnTo>
                    <a:pt x="1193882" y="534669"/>
                  </a:lnTo>
                  <a:lnTo>
                    <a:pt x="1198286" y="534669"/>
                  </a:lnTo>
                  <a:lnTo>
                    <a:pt x="1198364" y="464819"/>
                  </a:lnTo>
                  <a:close/>
                </a:path>
                <a:path w="1198879" h="1140460">
                  <a:moveTo>
                    <a:pt x="5753" y="534669"/>
                  </a:moveTo>
                  <a:lnTo>
                    <a:pt x="1346" y="534669"/>
                  </a:lnTo>
                  <a:lnTo>
                    <a:pt x="980" y="698499"/>
                  </a:lnTo>
                  <a:lnTo>
                    <a:pt x="5569" y="698499"/>
                  </a:lnTo>
                  <a:lnTo>
                    <a:pt x="5753" y="534669"/>
                  </a:lnTo>
                  <a:close/>
                </a:path>
                <a:path w="1198879" h="1140460">
                  <a:moveTo>
                    <a:pt x="1198286" y="534669"/>
                  </a:moveTo>
                  <a:lnTo>
                    <a:pt x="1193882" y="534669"/>
                  </a:lnTo>
                  <a:lnTo>
                    <a:pt x="1193513" y="698499"/>
                  </a:lnTo>
                  <a:lnTo>
                    <a:pt x="1198103" y="698499"/>
                  </a:lnTo>
                  <a:lnTo>
                    <a:pt x="1198286" y="534669"/>
                  </a:lnTo>
                  <a:close/>
                </a:path>
                <a:path w="1198879" h="1140460">
                  <a:moveTo>
                    <a:pt x="5569" y="698500"/>
                  </a:moveTo>
                  <a:lnTo>
                    <a:pt x="980" y="698500"/>
                  </a:lnTo>
                  <a:lnTo>
                    <a:pt x="895" y="736599"/>
                  </a:lnTo>
                  <a:lnTo>
                    <a:pt x="5526" y="736599"/>
                  </a:lnTo>
                  <a:lnTo>
                    <a:pt x="5569" y="698500"/>
                  </a:lnTo>
                  <a:close/>
                </a:path>
                <a:path w="1198879" h="1140460">
                  <a:moveTo>
                    <a:pt x="1198103" y="698500"/>
                  </a:moveTo>
                  <a:lnTo>
                    <a:pt x="1193513" y="698500"/>
                  </a:lnTo>
                  <a:lnTo>
                    <a:pt x="1193428" y="736599"/>
                  </a:lnTo>
                  <a:lnTo>
                    <a:pt x="1198060" y="736599"/>
                  </a:lnTo>
                  <a:lnTo>
                    <a:pt x="1198103" y="698500"/>
                  </a:lnTo>
                  <a:close/>
                </a:path>
                <a:path w="1198879" h="1140460">
                  <a:moveTo>
                    <a:pt x="5526" y="736599"/>
                  </a:moveTo>
                  <a:lnTo>
                    <a:pt x="895" y="736599"/>
                  </a:lnTo>
                  <a:lnTo>
                    <a:pt x="635" y="853439"/>
                  </a:lnTo>
                  <a:lnTo>
                    <a:pt x="5394" y="853439"/>
                  </a:lnTo>
                  <a:lnTo>
                    <a:pt x="5526" y="736599"/>
                  </a:lnTo>
                  <a:close/>
                </a:path>
                <a:path w="1198879" h="1140460">
                  <a:moveTo>
                    <a:pt x="1198060" y="736599"/>
                  </a:moveTo>
                  <a:lnTo>
                    <a:pt x="1193428" y="736599"/>
                  </a:lnTo>
                  <a:lnTo>
                    <a:pt x="1193164" y="853439"/>
                  </a:lnTo>
                  <a:lnTo>
                    <a:pt x="1197930" y="853439"/>
                  </a:lnTo>
                  <a:lnTo>
                    <a:pt x="1198060" y="736599"/>
                  </a:lnTo>
                  <a:close/>
                </a:path>
                <a:path w="1198879" h="1140460">
                  <a:moveTo>
                    <a:pt x="5394" y="853439"/>
                  </a:moveTo>
                  <a:lnTo>
                    <a:pt x="635" y="853439"/>
                  </a:lnTo>
                  <a:lnTo>
                    <a:pt x="626" y="857249"/>
                  </a:lnTo>
                  <a:lnTo>
                    <a:pt x="5390" y="857249"/>
                  </a:lnTo>
                  <a:lnTo>
                    <a:pt x="5394" y="853439"/>
                  </a:lnTo>
                  <a:close/>
                </a:path>
                <a:path w="1198879" h="1140460">
                  <a:moveTo>
                    <a:pt x="1197930" y="853439"/>
                  </a:moveTo>
                  <a:lnTo>
                    <a:pt x="1193164" y="853439"/>
                  </a:lnTo>
                  <a:lnTo>
                    <a:pt x="1193156" y="857249"/>
                  </a:lnTo>
                  <a:lnTo>
                    <a:pt x="1197926" y="857249"/>
                  </a:lnTo>
                  <a:lnTo>
                    <a:pt x="1197930" y="853439"/>
                  </a:lnTo>
                  <a:close/>
                </a:path>
                <a:path w="1198879" h="1140460">
                  <a:moveTo>
                    <a:pt x="5390" y="857249"/>
                  </a:moveTo>
                  <a:lnTo>
                    <a:pt x="626" y="857249"/>
                  </a:lnTo>
                  <a:lnTo>
                    <a:pt x="620" y="859789"/>
                  </a:lnTo>
                  <a:lnTo>
                    <a:pt x="5387" y="859789"/>
                  </a:lnTo>
                  <a:lnTo>
                    <a:pt x="5390" y="857249"/>
                  </a:lnTo>
                  <a:close/>
                </a:path>
                <a:path w="1198879" h="1140460">
                  <a:moveTo>
                    <a:pt x="1197926" y="857249"/>
                  </a:moveTo>
                  <a:lnTo>
                    <a:pt x="1193156" y="857249"/>
                  </a:lnTo>
                  <a:lnTo>
                    <a:pt x="1193150" y="859789"/>
                  </a:lnTo>
                  <a:lnTo>
                    <a:pt x="1197923" y="859789"/>
                  </a:lnTo>
                  <a:lnTo>
                    <a:pt x="1197926" y="857249"/>
                  </a:lnTo>
                  <a:close/>
                </a:path>
                <a:path w="1198879" h="1140460">
                  <a:moveTo>
                    <a:pt x="5387" y="859789"/>
                  </a:moveTo>
                  <a:lnTo>
                    <a:pt x="620" y="859789"/>
                  </a:lnTo>
                  <a:lnTo>
                    <a:pt x="592" y="872489"/>
                  </a:lnTo>
                  <a:lnTo>
                    <a:pt x="5373" y="872489"/>
                  </a:lnTo>
                  <a:lnTo>
                    <a:pt x="5387" y="859789"/>
                  </a:lnTo>
                  <a:close/>
                </a:path>
                <a:path w="1198879" h="1140460">
                  <a:moveTo>
                    <a:pt x="1197923" y="859789"/>
                  </a:moveTo>
                  <a:lnTo>
                    <a:pt x="1193150" y="859789"/>
                  </a:lnTo>
                  <a:lnTo>
                    <a:pt x="1193122" y="872489"/>
                  </a:lnTo>
                  <a:lnTo>
                    <a:pt x="1197909" y="872489"/>
                  </a:lnTo>
                  <a:lnTo>
                    <a:pt x="1197923" y="859789"/>
                  </a:lnTo>
                  <a:close/>
                </a:path>
                <a:path w="1198879" h="1140460">
                  <a:moveTo>
                    <a:pt x="5373" y="872489"/>
                  </a:moveTo>
                  <a:lnTo>
                    <a:pt x="592" y="872489"/>
                  </a:lnTo>
                  <a:lnTo>
                    <a:pt x="583" y="876299"/>
                  </a:lnTo>
                  <a:lnTo>
                    <a:pt x="5368" y="876299"/>
                  </a:lnTo>
                  <a:lnTo>
                    <a:pt x="5373" y="872489"/>
                  </a:lnTo>
                  <a:close/>
                </a:path>
                <a:path w="1198879" h="1140460">
                  <a:moveTo>
                    <a:pt x="1197909" y="872489"/>
                  </a:moveTo>
                  <a:lnTo>
                    <a:pt x="1193122" y="872489"/>
                  </a:lnTo>
                  <a:lnTo>
                    <a:pt x="1193113" y="876299"/>
                  </a:lnTo>
                  <a:lnTo>
                    <a:pt x="1197904" y="876299"/>
                  </a:lnTo>
                  <a:lnTo>
                    <a:pt x="1197909" y="872489"/>
                  </a:lnTo>
                  <a:close/>
                </a:path>
                <a:path w="1198879" h="1140460">
                  <a:moveTo>
                    <a:pt x="5368" y="876299"/>
                  </a:moveTo>
                  <a:lnTo>
                    <a:pt x="583" y="876299"/>
                  </a:lnTo>
                  <a:lnTo>
                    <a:pt x="578" y="878839"/>
                  </a:lnTo>
                  <a:lnTo>
                    <a:pt x="5366" y="878839"/>
                  </a:lnTo>
                  <a:lnTo>
                    <a:pt x="5368" y="876299"/>
                  </a:lnTo>
                  <a:close/>
                </a:path>
                <a:path w="1198879" h="1140460">
                  <a:moveTo>
                    <a:pt x="1197904" y="876299"/>
                  </a:moveTo>
                  <a:lnTo>
                    <a:pt x="1193113" y="876299"/>
                  </a:lnTo>
                  <a:lnTo>
                    <a:pt x="1193107" y="878839"/>
                  </a:lnTo>
                  <a:lnTo>
                    <a:pt x="1197901" y="878839"/>
                  </a:lnTo>
                  <a:lnTo>
                    <a:pt x="1197904" y="876299"/>
                  </a:lnTo>
                  <a:close/>
                </a:path>
                <a:path w="1198879" h="1140460">
                  <a:moveTo>
                    <a:pt x="5366" y="878839"/>
                  </a:moveTo>
                  <a:lnTo>
                    <a:pt x="578" y="878839"/>
                  </a:lnTo>
                  <a:lnTo>
                    <a:pt x="569" y="882649"/>
                  </a:lnTo>
                  <a:lnTo>
                    <a:pt x="5361" y="882649"/>
                  </a:lnTo>
                  <a:lnTo>
                    <a:pt x="5366" y="878839"/>
                  </a:lnTo>
                  <a:close/>
                </a:path>
                <a:path w="1198879" h="1140460">
                  <a:moveTo>
                    <a:pt x="1197901" y="878839"/>
                  </a:moveTo>
                  <a:lnTo>
                    <a:pt x="1193107" y="878839"/>
                  </a:lnTo>
                  <a:lnTo>
                    <a:pt x="1193099" y="882649"/>
                  </a:lnTo>
                  <a:lnTo>
                    <a:pt x="1197897" y="882649"/>
                  </a:lnTo>
                  <a:lnTo>
                    <a:pt x="1197901" y="878839"/>
                  </a:lnTo>
                  <a:close/>
                </a:path>
                <a:path w="1198879" h="1140460">
                  <a:moveTo>
                    <a:pt x="5361" y="882649"/>
                  </a:moveTo>
                  <a:lnTo>
                    <a:pt x="569" y="882649"/>
                  </a:lnTo>
                  <a:lnTo>
                    <a:pt x="498" y="914399"/>
                  </a:lnTo>
                  <a:lnTo>
                    <a:pt x="5325" y="914399"/>
                  </a:lnTo>
                  <a:lnTo>
                    <a:pt x="5361" y="882649"/>
                  </a:lnTo>
                  <a:close/>
                </a:path>
                <a:path w="1198879" h="1140460">
                  <a:moveTo>
                    <a:pt x="1197897" y="882649"/>
                  </a:moveTo>
                  <a:lnTo>
                    <a:pt x="1193099" y="882649"/>
                  </a:lnTo>
                  <a:lnTo>
                    <a:pt x="1193027" y="914399"/>
                  </a:lnTo>
                  <a:lnTo>
                    <a:pt x="1197862" y="914399"/>
                  </a:lnTo>
                  <a:lnTo>
                    <a:pt x="1197897" y="882649"/>
                  </a:lnTo>
                  <a:close/>
                </a:path>
                <a:path w="1198879" h="1140460">
                  <a:moveTo>
                    <a:pt x="5325" y="914399"/>
                  </a:moveTo>
                  <a:lnTo>
                    <a:pt x="498" y="914399"/>
                  </a:lnTo>
                  <a:lnTo>
                    <a:pt x="428" y="946149"/>
                  </a:lnTo>
                  <a:lnTo>
                    <a:pt x="5290" y="946149"/>
                  </a:lnTo>
                  <a:lnTo>
                    <a:pt x="5325" y="914399"/>
                  </a:lnTo>
                  <a:close/>
                </a:path>
                <a:path w="1198879" h="1140460">
                  <a:moveTo>
                    <a:pt x="1197862" y="914399"/>
                  </a:moveTo>
                  <a:lnTo>
                    <a:pt x="1193027" y="914399"/>
                  </a:lnTo>
                  <a:lnTo>
                    <a:pt x="1192956" y="946149"/>
                  </a:lnTo>
                  <a:lnTo>
                    <a:pt x="1197826" y="946149"/>
                  </a:lnTo>
                  <a:lnTo>
                    <a:pt x="1197862" y="914399"/>
                  </a:lnTo>
                  <a:close/>
                </a:path>
                <a:path w="1198879" h="1140460">
                  <a:moveTo>
                    <a:pt x="5290" y="946149"/>
                  </a:moveTo>
                  <a:lnTo>
                    <a:pt x="428" y="946149"/>
                  </a:lnTo>
                  <a:lnTo>
                    <a:pt x="422" y="948689"/>
                  </a:lnTo>
                  <a:lnTo>
                    <a:pt x="5287" y="948689"/>
                  </a:lnTo>
                  <a:lnTo>
                    <a:pt x="5290" y="946149"/>
                  </a:lnTo>
                  <a:close/>
                </a:path>
                <a:path w="1198879" h="1140460">
                  <a:moveTo>
                    <a:pt x="1197826" y="946149"/>
                  </a:moveTo>
                  <a:lnTo>
                    <a:pt x="1192956" y="946149"/>
                  </a:lnTo>
                  <a:lnTo>
                    <a:pt x="1192950" y="948689"/>
                  </a:lnTo>
                  <a:lnTo>
                    <a:pt x="1197824" y="948689"/>
                  </a:lnTo>
                  <a:lnTo>
                    <a:pt x="1197826" y="946149"/>
                  </a:lnTo>
                  <a:close/>
                </a:path>
                <a:path w="1198879" h="1140460">
                  <a:moveTo>
                    <a:pt x="5287" y="948689"/>
                  </a:moveTo>
                  <a:lnTo>
                    <a:pt x="422" y="948689"/>
                  </a:lnTo>
                  <a:lnTo>
                    <a:pt x="399" y="958849"/>
                  </a:lnTo>
                  <a:lnTo>
                    <a:pt x="5275" y="958849"/>
                  </a:lnTo>
                  <a:lnTo>
                    <a:pt x="5287" y="948689"/>
                  </a:lnTo>
                  <a:close/>
                </a:path>
                <a:path w="1198879" h="1140460">
                  <a:moveTo>
                    <a:pt x="1197824" y="948689"/>
                  </a:moveTo>
                  <a:lnTo>
                    <a:pt x="1192950" y="948689"/>
                  </a:lnTo>
                  <a:lnTo>
                    <a:pt x="1192927" y="958849"/>
                  </a:lnTo>
                  <a:lnTo>
                    <a:pt x="1197812" y="958849"/>
                  </a:lnTo>
                  <a:lnTo>
                    <a:pt x="1197824" y="948689"/>
                  </a:lnTo>
                  <a:close/>
                </a:path>
                <a:path w="1198879" h="1140460">
                  <a:moveTo>
                    <a:pt x="5275" y="958849"/>
                  </a:moveTo>
                  <a:lnTo>
                    <a:pt x="399" y="958849"/>
                  </a:lnTo>
                  <a:lnTo>
                    <a:pt x="394" y="961389"/>
                  </a:lnTo>
                  <a:lnTo>
                    <a:pt x="5273" y="961389"/>
                  </a:lnTo>
                  <a:lnTo>
                    <a:pt x="5275" y="958849"/>
                  </a:lnTo>
                  <a:close/>
                </a:path>
                <a:path w="1198879" h="1140460">
                  <a:moveTo>
                    <a:pt x="1197812" y="958849"/>
                  </a:moveTo>
                  <a:lnTo>
                    <a:pt x="1192927" y="958849"/>
                  </a:lnTo>
                  <a:lnTo>
                    <a:pt x="1192921" y="961389"/>
                  </a:lnTo>
                  <a:lnTo>
                    <a:pt x="1197809" y="961389"/>
                  </a:lnTo>
                  <a:lnTo>
                    <a:pt x="1197812" y="958849"/>
                  </a:lnTo>
                  <a:close/>
                </a:path>
                <a:path w="1198879" h="1140460">
                  <a:moveTo>
                    <a:pt x="5273" y="961389"/>
                  </a:moveTo>
                  <a:lnTo>
                    <a:pt x="394" y="961389"/>
                  </a:lnTo>
                  <a:lnTo>
                    <a:pt x="308" y="999489"/>
                  </a:lnTo>
                  <a:lnTo>
                    <a:pt x="5230" y="999489"/>
                  </a:lnTo>
                  <a:lnTo>
                    <a:pt x="5273" y="961389"/>
                  </a:lnTo>
                  <a:close/>
                </a:path>
                <a:path w="1198879" h="1140460">
                  <a:moveTo>
                    <a:pt x="1197809" y="961389"/>
                  </a:moveTo>
                  <a:lnTo>
                    <a:pt x="1192921" y="961389"/>
                  </a:lnTo>
                  <a:lnTo>
                    <a:pt x="1192836" y="999489"/>
                  </a:lnTo>
                  <a:lnTo>
                    <a:pt x="1197767" y="999489"/>
                  </a:lnTo>
                  <a:lnTo>
                    <a:pt x="1197809" y="961389"/>
                  </a:lnTo>
                  <a:close/>
                </a:path>
                <a:path w="1198879" h="1140460">
                  <a:moveTo>
                    <a:pt x="5230" y="999490"/>
                  </a:moveTo>
                  <a:lnTo>
                    <a:pt x="308" y="999490"/>
                  </a:lnTo>
                  <a:lnTo>
                    <a:pt x="286" y="1009649"/>
                  </a:lnTo>
                  <a:lnTo>
                    <a:pt x="5218" y="1009649"/>
                  </a:lnTo>
                  <a:lnTo>
                    <a:pt x="5230" y="999490"/>
                  </a:lnTo>
                  <a:close/>
                </a:path>
                <a:path w="1198879" h="1140460">
                  <a:moveTo>
                    <a:pt x="1197767" y="999490"/>
                  </a:moveTo>
                  <a:lnTo>
                    <a:pt x="1192836" y="999490"/>
                  </a:lnTo>
                  <a:lnTo>
                    <a:pt x="1192813" y="1009649"/>
                  </a:lnTo>
                  <a:lnTo>
                    <a:pt x="1197755" y="1009649"/>
                  </a:lnTo>
                  <a:lnTo>
                    <a:pt x="1197767" y="999490"/>
                  </a:lnTo>
                  <a:close/>
                </a:path>
                <a:path w="1198879" h="1140460">
                  <a:moveTo>
                    <a:pt x="5218" y="1009649"/>
                  </a:moveTo>
                  <a:lnTo>
                    <a:pt x="286" y="1009649"/>
                  </a:lnTo>
                  <a:lnTo>
                    <a:pt x="272" y="1015999"/>
                  </a:lnTo>
                  <a:lnTo>
                    <a:pt x="5211" y="1015999"/>
                  </a:lnTo>
                  <a:lnTo>
                    <a:pt x="5218" y="1009649"/>
                  </a:lnTo>
                  <a:close/>
                </a:path>
                <a:path w="1198879" h="1140460">
                  <a:moveTo>
                    <a:pt x="1197755" y="1009649"/>
                  </a:moveTo>
                  <a:lnTo>
                    <a:pt x="1192813" y="1009649"/>
                  </a:lnTo>
                  <a:lnTo>
                    <a:pt x="1192798" y="1015999"/>
                  </a:lnTo>
                  <a:lnTo>
                    <a:pt x="1197748" y="1015999"/>
                  </a:lnTo>
                  <a:lnTo>
                    <a:pt x="1197755" y="1009649"/>
                  </a:lnTo>
                  <a:close/>
                </a:path>
                <a:path w="1198879" h="1140460">
                  <a:moveTo>
                    <a:pt x="5148" y="1072006"/>
                  </a:moveTo>
                  <a:lnTo>
                    <a:pt x="147" y="1072006"/>
                  </a:lnTo>
                  <a:lnTo>
                    <a:pt x="144" y="1073149"/>
                  </a:lnTo>
                  <a:lnTo>
                    <a:pt x="5147" y="1073149"/>
                  </a:lnTo>
                  <a:lnTo>
                    <a:pt x="5148" y="1072006"/>
                  </a:lnTo>
                  <a:close/>
                </a:path>
                <a:path w="1198879" h="1140460">
                  <a:moveTo>
                    <a:pt x="1197686" y="1072006"/>
                  </a:moveTo>
                  <a:lnTo>
                    <a:pt x="1192673" y="1072006"/>
                  </a:lnTo>
                  <a:lnTo>
                    <a:pt x="1192670" y="1073149"/>
                  </a:lnTo>
                  <a:lnTo>
                    <a:pt x="1197685" y="1073149"/>
                  </a:lnTo>
                  <a:lnTo>
                    <a:pt x="1197686" y="1072006"/>
                  </a:lnTo>
                  <a:close/>
                </a:path>
                <a:path w="1198879" h="1140460">
                  <a:moveTo>
                    <a:pt x="1197692" y="1066799"/>
                  </a:moveTo>
                  <a:lnTo>
                    <a:pt x="158" y="1066926"/>
                  </a:lnTo>
                  <a:lnTo>
                    <a:pt x="147" y="1072006"/>
                  </a:lnTo>
                  <a:lnTo>
                    <a:pt x="5148" y="1072006"/>
                  </a:lnTo>
                  <a:lnTo>
                    <a:pt x="5154" y="1066926"/>
                  </a:lnTo>
                  <a:lnTo>
                    <a:pt x="1197692" y="1066926"/>
                  </a:lnTo>
                  <a:lnTo>
                    <a:pt x="1197692" y="1066799"/>
                  </a:lnTo>
                  <a:close/>
                </a:path>
                <a:path w="1198879" h="1140460">
                  <a:moveTo>
                    <a:pt x="1192673" y="1071880"/>
                  </a:moveTo>
                  <a:lnTo>
                    <a:pt x="5148" y="1072006"/>
                  </a:lnTo>
                  <a:lnTo>
                    <a:pt x="1192673" y="1072006"/>
                  </a:lnTo>
                  <a:close/>
                </a:path>
                <a:path w="1198879" h="1140460">
                  <a:moveTo>
                    <a:pt x="1197692" y="1066926"/>
                  </a:moveTo>
                  <a:lnTo>
                    <a:pt x="1192684" y="1066926"/>
                  </a:lnTo>
                  <a:lnTo>
                    <a:pt x="1192675" y="1070609"/>
                  </a:lnTo>
                  <a:lnTo>
                    <a:pt x="5150" y="1070736"/>
                  </a:lnTo>
                  <a:lnTo>
                    <a:pt x="1192675" y="1070736"/>
                  </a:lnTo>
                  <a:lnTo>
                    <a:pt x="1192673" y="1071880"/>
                  </a:lnTo>
                  <a:lnTo>
                    <a:pt x="1197686" y="1071879"/>
                  </a:lnTo>
                  <a:lnTo>
                    <a:pt x="1197692" y="1066926"/>
                  </a:lnTo>
                  <a:close/>
                </a:path>
                <a:path w="1198879" h="1140460">
                  <a:moveTo>
                    <a:pt x="5167" y="1055496"/>
                  </a:moveTo>
                  <a:lnTo>
                    <a:pt x="184" y="1055496"/>
                  </a:lnTo>
                  <a:lnTo>
                    <a:pt x="158" y="1066799"/>
                  </a:lnTo>
                  <a:lnTo>
                    <a:pt x="5154" y="1066799"/>
                  </a:lnTo>
                  <a:lnTo>
                    <a:pt x="5167" y="1055496"/>
                  </a:lnTo>
                  <a:close/>
                </a:path>
                <a:path w="1198879" h="1140460">
                  <a:moveTo>
                    <a:pt x="1197704" y="1055496"/>
                  </a:moveTo>
                  <a:lnTo>
                    <a:pt x="1192710" y="1055496"/>
                  </a:lnTo>
                  <a:lnTo>
                    <a:pt x="1192701" y="1059179"/>
                  </a:lnTo>
                  <a:lnTo>
                    <a:pt x="5162" y="1059306"/>
                  </a:lnTo>
                  <a:lnTo>
                    <a:pt x="1192701" y="1059306"/>
                  </a:lnTo>
                  <a:lnTo>
                    <a:pt x="1192693" y="1062989"/>
                  </a:lnTo>
                  <a:lnTo>
                    <a:pt x="5158" y="1063116"/>
                  </a:lnTo>
                  <a:lnTo>
                    <a:pt x="1192693" y="1063116"/>
                  </a:lnTo>
                  <a:lnTo>
                    <a:pt x="1192684" y="1066799"/>
                  </a:lnTo>
                  <a:lnTo>
                    <a:pt x="1197692" y="1066799"/>
                  </a:lnTo>
                  <a:lnTo>
                    <a:pt x="1197704" y="1055496"/>
                  </a:lnTo>
                  <a:close/>
                </a:path>
                <a:path w="1198879" h="1140460">
                  <a:moveTo>
                    <a:pt x="5172" y="1050416"/>
                  </a:moveTo>
                  <a:lnTo>
                    <a:pt x="195" y="1050416"/>
                  </a:lnTo>
                  <a:lnTo>
                    <a:pt x="184" y="1055496"/>
                  </a:lnTo>
                  <a:lnTo>
                    <a:pt x="5167" y="1055496"/>
                  </a:lnTo>
                  <a:lnTo>
                    <a:pt x="5172" y="1050416"/>
                  </a:lnTo>
                  <a:close/>
                </a:path>
                <a:path w="1198879" h="1140460">
                  <a:moveTo>
                    <a:pt x="1192710" y="1055370"/>
                  </a:moveTo>
                  <a:lnTo>
                    <a:pt x="5167" y="1055496"/>
                  </a:lnTo>
                  <a:lnTo>
                    <a:pt x="1192710" y="1055496"/>
                  </a:lnTo>
                  <a:close/>
                </a:path>
                <a:path w="1198879" h="1140460">
                  <a:moveTo>
                    <a:pt x="1197710" y="1050416"/>
                  </a:moveTo>
                  <a:lnTo>
                    <a:pt x="1192721" y="1050416"/>
                  </a:lnTo>
                  <a:lnTo>
                    <a:pt x="1192710" y="1055370"/>
                  </a:lnTo>
                  <a:lnTo>
                    <a:pt x="1197704" y="1055369"/>
                  </a:lnTo>
                  <a:lnTo>
                    <a:pt x="1197710" y="1050416"/>
                  </a:lnTo>
                  <a:close/>
                </a:path>
                <a:path w="1198879" h="1140460">
                  <a:moveTo>
                    <a:pt x="5174" y="1049146"/>
                  </a:moveTo>
                  <a:lnTo>
                    <a:pt x="198" y="1049146"/>
                  </a:lnTo>
                  <a:lnTo>
                    <a:pt x="195" y="1050416"/>
                  </a:lnTo>
                  <a:lnTo>
                    <a:pt x="5172" y="1050416"/>
                  </a:lnTo>
                  <a:lnTo>
                    <a:pt x="5174" y="1049146"/>
                  </a:lnTo>
                  <a:close/>
                </a:path>
                <a:path w="1198879" h="1140460">
                  <a:moveTo>
                    <a:pt x="1197711" y="1049146"/>
                  </a:moveTo>
                  <a:lnTo>
                    <a:pt x="1192724" y="1049146"/>
                  </a:lnTo>
                  <a:lnTo>
                    <a:pt x="1192721" y="1050289"/>
                  </a:lnTo>
                  <a:lnTo>
                    <a:pt x="598254" y="1050353"/>
                  </a:lnTo>
                  <a:lnTo>
                    <a:pt x="1197710" y="1050289"/>
                  </a:lnTo>
                  <a:lnTo>
                    <a:pt x="1197711" y="1049146"/>
                  </a:lnTo>
                  <a:close/>
                </a:path>
                <a:path w="1198879" h="1140460">
                  <a:moveTo>
                    <a:pt x="5200" y="1026286"/>
                  </a:moveTo>
                  <a:lnTo>
                    <a:pt x="249" y="1026286"/>
                  </a:lnTo>
                  <a:lnTo>
                    <a:pt x="198" y="1049146"/>
                  </a:lnTo>
                  <a:lnTo>
                    <a:pt x="5174" y="1049146"/>
                  </a:lnTo>
                  <a:lnTo>
                    <a:pt x="5200" y="1026286"/>
                  </a:lnTo>
                  <a:close/>
                </a:path>
                <a:path w="1198879" h="1140460">
                  <a:moveTo>
                    <a:pt x="1192724" y="1049020"/>
                  </a:moveTo>
                  <a:lnTo>
                    <a:pt x="5174" y="1049146"/>
                  </a:lnTo>
                  <a:lnTo>
                    <a:pt x="1192724" y="1049146"/>
                  </a:lnTo>
                  <a:close/>
                </a:path>
                <a:path w="1198879" h="1140460">
                  <a:moveTo>
                    <a:pt x="1197737" y="1026286"/>
                  </a:moveTo>
                  <a:lnTo>
                    <a:pt x="1192775" y="1026286"/>
                  </a:lnTo>
                  <a:lnTo>
                    <a:pt x="1192758" y="1033779"/>
                  </a:lnTo>
                  <a:lnTo>
                    <a:pt x="5191" y="1033906"/>
                  </a:lnTo>
                  <a:lnTo>
                    <a:pt x="1192758" y="1033906"/>
                  </a:lnTo>
                  <a:lnTo>
                    <a:pt x="1192738" y="1042669"/>
                  </a:lnTo>
                  <a:lnTo>
                    <a:pt x="5181" y="1042796"/>
                  </a:lnTo>
                  <a:lnTo>
                    <a:pt x="1192738" y="1042796"/>
                  </a:lnTo>
                  <a:lnTo>
                    <a:pt x="1192724" y="1049020"/>
                  </a:lnTo>
                  <a:lnTo>
                    <a:pt x="1197712" y="1049019"/>
                  </a:lnTo>
                  <a:lnTo>
                    <a:pt x="1197737" y="1026286"/>
                  </a:lnTo>
                  <a:close/>
                </a:path>
                <a:path w="1198879" h="1140460">
                  <a:moveTo>
                    <a:pt x="1192730" y="1046479"/>
                  </a:moveTo>
                  <a:lnTo>
                    <a:pt x="5177" y="1046606"/>
                  </a:lnTo>
                  <a:lnTo>
                    <a:pt x="1192729" y="1046606"/>
                  </a:lnTo>
                  <a:close/>
                </a:path>
                <a:path w="1198879" h="1140460">
                  <a:moveTo>
                    <a:pt x="1192744" y="1040129"/>
                  </a:moveTo>
                  <a:lnTo>
                    <a:pt x="5184" y="1040256"/>
                  </a:lnTo>
                  <a:lnTo>
                    <a:pt x="1192744" y="1040256"/>
                  </a:lnTo>
                  <a:close/>
                </a:path>
                <a:path w="1198879" h="1140460">
                  <a:moveTo>
                    <a:pt x="1192761" y="1032509"/>
                  </a:moveTo>
                  <a:lnTo>
                    <a:pt x="5192" y="1032636"/>
                  </a:lnTo>
                  <a:lnTo>
                    <a:pt x="1192761" y="1032636"/>
                  </a:lnTo>
                  <a:lnTo>
                    <a:pt x="1192761" y="1032509"/>
                  </a:lnTo>
                  <a:close/>
                </a:path>
                <a:path w="1198879" h="1140460">
                  <a:moveTo>
                    <a:pt x="5207" y="1019936"/>
                  </a:moveTo>
                  <a:lnTo>
                    <a:pt x="263" y="1019936"/>
                  </a:lnTo>
                  <a:lnTo>
                    <a:pt x="249" y="1026286"/>
                  </a:lnTo>
                  <a:lnTo>
                    <a:pt x="5200" y="1026286"/>
                  </a:lnTo>
                  <a:lnTo>
                    <a:pt x="5207" y="1019936"/>
                  </a:lnTo>
                  <a:close/>
                </a:path>
                <a:path w="1198879" h="1140460">
                  <a:moveTo>
                    <a:pt x="1197744" y="1019809"/>
                  </a:moveTo>
                  <a:lnTo>
                    <a:pt x="5207" y="1019936"/>
                  </a:lnTo>
                  <a:lnTo>
                    <a:pt x="1192790" y="1019936"/>
                  </a:lnTo>
                  <a:lnTo>
                    <a:pt x="1192776" y="1026160"/>
                  </a:lnTo>
                  <a:lnTo>
                    <a:pt x="1197737" y="1026159"/>
                  </a:lnTo>
                  <a:lnTo>
                    <a:pt x="1197744" y="1019809"/>
                  </a:lnTo>
                  <a:close/>
                </a:path>
                <a:path w="1198879" h="1140460">
                  <a:moveTo>
                    <a:pt x="5210" y="1017396"/>
                  </a:moveTo>
                  <a:lnTo>
                    <a:pt x="269" y="1017396"/>
                  </a:lnTo>
                  <a:lnTo>
                    <a:pt x="263" y="1019936"/>
                  </a:lnTo>
                  <a:lnTo>
                    <a:pt x="5207" y="1019936"/>
                  </a:lnTo>
                  <a:lnTo>
                    <a:pt x="5210" y="1017396"/>
                  </a:lnTo>
                  <a:close/>
                </a:path>
                <a:path w="1198879" h="1140460">
                  <a:moveTo>
                    <a:pt x="1197747" y="1017396"/>
                  </a:moveTo>
                  <a:lnTo>
                    <a:pt x="1192796" y="1017396"/>
                  </a:lnTo>
                  <a:lnTo>
                    <a:pt x="1192790" y="1019809"/>
                  </a:lnTo>
                  <a:lnTo>
                    <a:pt x="598356" y="1019873"/>
                  </a:lnTo>
                  <a:lnTo>
                    <a:pt x="1197744" y="1019809"/>
                  </a:lnTo>
                  <a:lnTo>
                    <a:pt x="1197747" y="1017396"/>
                  </a:lnTo>
                  <a:close/>
                </a:path>
                <a:path w="1198879" h="1140460">
                  <a:moveTo>
                    <a:pt x="5211" y="1016126"/>
                  </a:moveTo>
                  <a:lnTo>
                    <a:pt x="272" y="1016126"/>
                  </a:lnTo>
                  <a:lnTo>
                    <a:pt x="269" y="1017396"/>
                  </a:lnTo>
                  <a:lnTo>
                    <a:pt x="5210" y="1017396"/>
                  </a:lnTo>
                  <a:lnTo>
                    <a:pt x="5211" y="1016126"/>
                  </a:lnTo>
                  <a:close/>
                </a:path>
                <a:path w="1198879" h="1140460">
                  <a:moveTo>
                    <a:pt x="1192796" y="1017270"/>
                  </a:moveTo>
                  <a:lnTo>
                    <a:pt x="5210" y="1017396"/>
                  </a:lnTo>
                  <a:lnTo>
                    <a:pt x="1192796" y="1017396"/>
                  </a:lnTo>
                  <a:close/>
                </a:path>
                <a:path w="1198879" h="1140460">
                  <a:moveTo>
                    <a:pt x="1197748" y="1016126"/>
                  </a:moveTo>
                  <a:lnTo>
                    <a:pt x="1192798" y="1016126"/>
                  </a:lnTo>
                  <a:lnTo>
                    <a:pt x="1192796" y="1017270"/>
                  </a:lnTo>
                  <a:lnTo>
                    <a:pt x="1197747" y="1017269"/>
                  </a:lnTo>
                  <a:lnTo>
                    <a:pt x="1197748" y="1016126"/>
                  </a:lnTo>
                  <a:close/>
                </a:path>
                <a:path w="1198879" h="1140460">
                  <a:moveTo>
                    <a:pt x="5147" y="1073149"/>
                  </a:moveTo>
                  <a:lnTo>
                    <a:pt x="144" y="1073149"/>
                  </a:lnTo>
                  <a:lnTo>
                    <a:pt x="138" y="1075689"/>
                  </a:lnTo>
                  <a:lnTo>
                    <a:pt x="5144" y="1075689"/>
                  </a:lnTo>
                  <a:lnTo>
                    <a:pt x="5147" y="1073149"/>
                  </a:lnTo>
                  <a:close/>
                </a:path>
                <a:path w="1198879" h="1140460">
                  <a:moveTo>
                    <a:pt x="1197685" y="1073149"/>
                  </a:moveTo>
                  <a:lnTo>
                    <a:pt x="1192670" y="1073149"/>
                  </a:lnTo>
                  <a:lnTo>
                    <a:pt x="1192664" y="1075689"/>
                  </a:lnTo>
                  <a:lnTo>
                    <a:pt x="1197682" y="1075689"/>
                  </a:lnTo>
                  <a:lnTo>
                    <a:pt x="1197685" y="1073149"/>
                  </a:lnTo>
                  <a:close/>
                </a:path>
                <a:path w="1198879" h="1140460">
                  <a:moveTo>
                    <a:pt x="5144" y="1075689"/>
                  </a:moveTo>
                  <a:lnTo>
                    <a:pt x="138" y="1075689"/>
                  </a:lnTo>
                  <a:lnTo>
                    <a:pt x="130" y="1079499"/>
                  </a:lnTo>
                  <a:lnTo>
                    <a:pt x="5140" y="1079499"/>
                  </a:lnTo>
                  <a:lnTo>
                    <a:pt x="5144" y="1075689"/>
                  </a:lnTo>
                  <a:close/>
                </a:path>
                <a:path w="1198879" h="1140460">
                  <a:moveTo>
                    <a:pt x="1197682" y="1075689"/>
                  </a:moveTo>
                  <a:lnTo>
                    <a:pt x="1192664" y="1075689"/>
                  </a:lnTo>
                  <a:lnTo>
                    <a:pt x="1192655" y="1079499"/>
                  </a:lnTo>
                  <a:lnTo>
                    <a:pt x="1197678" y="1079499"/>
                  </a:lnTo>
                  <a:lnTo>
                    <a:pt x="1197682" y="1075689"/>
                  </a:lnTo>
                  <a:close/>
                </a:path>
                <a:path w="1198879" h="1140460">
                  <a:moveTo>
                    <a:pt x="5140" y="1079499"/>
                  </a:moveTo>
                  <a:lnTo>
                    <a:pt x="130" y="1079499"/>
                  </a:lnTo>
                  <a:lnTo>
                    <a:pt x="102" y="1092199"/>
                  </a:lnTo>
                  <a:lnTo>
                    <a:pt x="5125" y="1092199"/>
                  </a:lnTo>
                  <a:lnTo>
                    <a:pt x="5140" y="1079499"/>
                  </a:lnTo>
                  <a:close/>
                </a:path>
                <a:path w="1198879" h="1140460">
                  <a:moveTo>
                    <a:pt x="1197678" y="1079499"/>
                  </a:moveTo>
                  <a:lnTo>
                    <a:pt x="1192655" y="1079499"/>
                  </a:lnTo>
                  <a:lnTo>
                    <a:pt x="1192627" y="1092199"/>
                  </a:lnTo>
                  <a:lnTo>
                    <a:pt x="1197663" y="1092199"/>
                  </a:lnTo>
                  <a:lnTo>
                    <a:pt x="1197678" y="1079499"/>
                  </a:lnTo>
                  <a:close/>
                </a:path>
                <a:path w="1198879" h="1140460">
                  <a:moveTo>
                    <a:pt x="5125" y="1092199"/>
                  </a:moveTo>
                  <a:lnTo>
                    <a:pt x="102" y="1092199"/>
                  </a:lnTo>
                  <a:lnTo>
                    <a:pt x="96" y="1094739"/>
                  </a:lnTo>
                  <a:lnTo>
                    <a:pt x="5122" y="1094739"/>
                  </a:lnTo>
                  <a:lnTo>
                    <a:pt x="5125" y="1092199"/>
                  </a:lnTo>
                  <a:close/>
                </a:path>
                <a:path w="1198879" h="1140460">
                  <a:moveTo>
                    <a:pt x="1197663" y="1092199"/>
                  </a:moveTo>
                  <a:lnTo>
                    <a:pt x="1192627" y="1092199"/>
                  </a:lnTo>
                  <a:lnTo>
                    <a:pt x="1192621" y="1094739"/>
                  </a:lnTo>
                  <a:lnTo>
                    <a:pt x="1197661" y="1094739"/>
                  </a:lnTo>
                  <a:lnTo>
                    <a:pt x="1197663" y="1092199"/>
                  </a:lnTo>
                  <a:close/>
                </a:path>
                <a:path w="1198879" h="1140460">
                  <a:moveTo>
                    <a:pt x="5122" y="1094740"/>
                  </a:moveTo>
                  <a:lnTo>
                    <a:pt x="96" y="1094740"/>
                  </a:lnTo>
                  <a:lnTo>
                    <a:pt x="45" y="1117599"/>
                  </a:lnTo>
                  <a:lnTo>
                    <a:pt x="5097" y="1117599"/>
                  </a:lnTo>
                  <a:lnTo>
                    <a:pt x="5122" y="1094740"/>
                  </a:lnTo>
                  <a:close/>
                </a:path>
                <a:path w="1198879" h="1140460">
                  <a:moveTo>
                    <a:pt x="1197661" y="1094740"/>
                  </a:moveTo>
                  <a:lnTo>
                    <a:pt x="1192621" y="1094740"/>
                  </a:lnTo>
                  <a:lnTo>
                    <a:pt x="1192570" y="1117599"/>
                  </a:lnTo>
                  <a:lnTo>
                    <a:pt x="1197635" y="1117599"/>
                  </a:lnTo>
                  <a:lnTo>
                    <a:pt x="1197661" y="1094740"/>
                  </a:lnTo>
                  <a:close/>
                </a:path>
                <a:path w="1198879" h="1140460">
                  <a:moveTo>
                    <a:pt x="5097" y="1117600"/>
                  </a:moveTo>
                  <a:lnTo>
                    <a:pt x="45" y="1117600"/>
                  </a:lnTo>
                  <a:lnTo>
                    <a:pt x="39" y="1120139"/>
                  </a:lnTo>
                  <a:lnTo>
                    <a:pt x="5094" y="1120139"/>
                  </a:lnTo>
                  <a:lnTo>
                    <a:pt x="5097" y="1117600"/>
                  </a:lnTo>
                  <a:close/>
                </a:path>
                <a:path w="1198879" h="1140460">
                  <a:moveTo>
                    <a:pt x="1197635" y="1117600"/>
                  </a:moveTo>
                  <a:lnTo>
                    <a:pt x="1192570" y="1117600"/>
                  </a:lnTo>
                  <a:lnTo>
                    <a:pt x="1192564" y="1120139"/>
                  </a:lnTo>
                  <a:lnTo>
                    <a:pt x="1197632" y="1120139"/>
                  </a:lnTo>
                  <a:lnTo>
                    <a:pt x="1197635" y="1117600"/>
                  </a:lnTo>
                  <a:close/>
                </a:path>
                <a:path w="1198879" h="1140460">
                  <a:moveTo>
                    <a:pt x="5094" y="1120140"/>
                  </a:moveTo>
                  <a:lnTo>
                    <a:pt x="39" y="1120140"/>
                  </a:lnTo>
                  <a:lnTo>
                    <a:pt x="25" y="1126489"/>
                  </a:lnTo>
                  <a:lnTo>
                    <a:pt x="5087" y="1126489"/>
                  </a:lnTo>
                  <a:lnTo>
                    <a:pt x="5094" y="1120140"/>
                  </a:lnTo>
                  <a:close/>
                </a:path>
                <a:path w="1198879" h="1140460">
                  <a:moveTo>
                    <a:pt x="1197632" y="1120140"/>
                  </a:moveTo>
                  <a:lnTo>
                    <a:pt x="1192564" y="1120140"/>
                  </a:lnTo>
                  <a:lnTo>
                    <a:pt x="1192550" y="1126489"/>
                  </a:lnTo>
                  <a:lnTo>
                    <a:pt x="1197625" y="1126489"/>
                  </a:lnTo>
                  <a:lnTo>
                    <a:pt x="1197632" y="1120140"/>
                  </a:lnTo>
                  <a:close/>
                </a:path>
                <a:path w="1198879" h="1140460">
                  <a:moveTo>
                    <a:pt x="5087" y="1126489"/>
                  </a:moveTo>
                  <a:lnTo>
                    <a:pt x="25" y="1126489"/>
                  </a:lnTo>
                  <a:lnTo>
                    <a:pt x="17" y="1130299"/>
                  </a:lnTo>
                  <a:lnTo>
                    <a:pt x="5082" y="1130299"/>
                  </a:lnTo>
                  <a:lnTo>
                    <a:pt x="5087" y="1126489"/>
                  </a:lnTo>
                  <a:close/>
                </a:path>
                <a:path w="1198879" h="1140460">
                  <a:moveTo>
                    <a:pt x="1197625" y="1126489"/>
                  </a:moveTo>
                  <a:lnTo>
                    <a:pt x="1192550" y="1126489"/>
                  </a:lnTo>
                  <a:lnTo>
                    <a:pt x="1192541" y="1130299"/>
                  </a:lnTo>
                  <a:lnTo>
                    <a:pt x="1197621" y="1130299"/>
                  </a:lnTo>
                  <a:lnTo>
                    <a:pt x="1197625" y="1126489"/>
                  </a:lnTo>
                  <a:close/>
                </a:path>
                <a:path w="1198879" h="1140460">
                  <a:moveTo>
                    <a:pt x="5082" y="1130299"/>
                  </a:moveTo>
                  <a:lnTo>
                    <a:pt x="17" y="1130299"/>
                  </a:lnTo>
                  <a:lnTo>
                    <a:pt x="2" y="1136649"/>
                  </a:lnTo>
                  <a:lnTo>
                    <a:pt x="1197614" y="1136649"/>
                  </a:lnTo>
                  <a:lnTo>
                    <a:pt x="1197615" y="1135379"/>
                  </a:lnTo>
                  <a:lnTo>
                    <a:pt x="5080" y="1132840"/>
                  </a:lnTo>
                  <a:lnTo>
                    <a:pt x="5082" y="1130299"/>
                  </a:lnTo>
                  <a:close/>
                </a:path>
                <a:path w="1198879" h="1140460">
                  <a:moveTo>
                    <a:pt x="1197621" y="1130299"/>
                  </a:moveTo>
                  <a:lnTo>
                    <a:pt x="1192541" y="1130299"/>
                  </a:lnTo>
                  <a:lnTo>
                    <a:pt x="1192529" y="1135379"/>
                  </a:lnTo>
                  <a:lnTo>
                    <a:pt x="1197615" y="1135379"/>
                  </a:lnTo>
                  <a:lnTo>
                    <a:pt x="1197621" y="1130299"/>
                  </a:lnTo>
                  <a:close/>
                </a:path>
                <a:path w="1198879" h="1140460">
                  <a:moveTo>
                    <a:pt x="1197614" y="1136649"/>
                  </a:moveTo>
                  <a:lnTo>
                    <a:pt x="2" y="1136649"/>
                  </a:lnTo>
                  <a:lnTo>
                    <a:pt x="0" y="1137920"/>
                  </a:lnTo>
                  <a:lnTo>
                    <a:pt x="598804" y="1139189"/>
                  </a:lnTo>
                  <a:lnTo>
                    <a:pt x="1197611" y="1139189"/>
                  </a:lnTo>
                  <a:lnTo>
                    <a:pt x="1197614" y="1136649"/>
                  </a:lnTo>
                  <a:close/>
                </a:path>
                <a:path w="1198879" h="1140460">
                  <a:moveTo>
                    <a:pt x="1197611" y="1139189"/>
                  </a:moveTo>
                  <a:lnTo>
                    <a:pt x="598805" y="1139189"/>
                  </a:lnTo>
                  <a:lnTo>
                    <a:pt x="1197609" y="1140459"/>
                  </a:lnTo>
                  <a:lnTo>
                    <a:pt x="1197611" y="1139189"/>
                  </a:lnTo>
                  <a:close/>
                </a:path>
              </a:pathLst>
            </a:custGeom>
            <a:solidFill>
              <a:srgbClr val="1D5D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5568950" y="4654550"/>
              <a:ext cx="1189990" cy="1130300"/>
            </a:xfrm>
            <a:custGeom>
              <a:avLst/>
              <a:gdLst/>
              <a:ahLst/>
              <a:cxnLst/>
              <a:rect l="l" t="t" r="r" b="b"/>
              <a:pathLst>
                <a:path w="1189990" h="1130300">
                  <a:moveTo>
                    <a:pt x="1270" y="0"/>
                  </a:moveTo>
                  <a:lnTo>
                    <a:pt x="1259" y="8889"/>
                  </a:lnTo>
                  <a:lnTo>
                    <a:pt x="6338" y="8889"/>
                  </a:lnTo>
                  <a:lnTo>
                    <a:pt x="6350" y="3810"/>
                  </a:lnTo>
                  <a:lnTo>
                    <a:pt x="1189987" y="3810"/>
                  </a:lnTo>
                  <a:lnTo>
                    <a:pt x="1189990" y="2540"/>
                  </a:lnTo>
                  <a:lnTo>
                    <a:pt x="1270" y="0"/>
                  </a:lnTo>
                  <a:close/>
                </a:path>
                <a:path w="1189990" h="1130300">
                  <a:moveTo>
                    <a:pt x="1189987" y="3810"/>
                  </a:moveTo>
                  <a:lnTo>
                    <a:pt x="6350" y="3810"/>
                  </a:lnTo>
                  <a:lnTo>
                    <a:pt x="1184909" y="6350"/>
                  </a:lnTo>
                  <a:lnTo>
                    <a:pt x="1184907" y="8889"/>
                  </a:lnTo>
                  <a:lnTo>
                    <a:pt x="1189975" y="8889"/>
                  </a:lnTo>
                  <a:lnTo>
                    <a:pt x="1189987" y="3810"/>
                  </a:lnTo>
                  <a:close/>
                </a:path>
                <a:path w="1189990" h="1130300">
                  <a:moveTo>
                    <a:pt x="6338" y="8890"/>
                  </a:moveTo>
                  <a:lnTo>
                    <a:pt x="1259" y="8890"/>
                  </a:lnTo>
                  <a:lnTo>
                    <a:pt x="1245" y="21589"/>
                  </a:lnTo>
                  <a:lnTo>
                    <a:pt x="6309" y="21589"/>
                  </a:lnTo>
                  <a:lnTo>
                    <a:pt x="6338" y="8890"/>
                  </a:lnTo>
                  <a:close/>
                </a:path>
                <a:path w="1189990" h="1130300">
                  <a:moveTo>
                    <a:pt x="1189975" y="8890"/>
                  </a:moveTo>
                  <a:lnTo>
                    <a:pt x="1184907" y="8890"/>
                  </a:lnTo>
                  <a:lnTo>
                    <a:pt x="1184892" y="21589"/>
                  </a:lnTo>
                  <a:lnTo>
                    <a:pt x="1189947" y="21589"/>
                  </a:lnTo>
                  <a:lnTo>
                    <a:pt x="1189975" y="8890"/>
                  </a:lnTo>
                  <a:close/>
                </a:path>
                <a:path w="1189990" h="1130300">
                  <a:moveTo>
                    <a:pt x="6309" y="21590"/>
                  </a:moveTo>
                  <a:lnTo>
                    <a:pt x="1245" y="21590"/>
                  </a:lnTo>
                  <a:lnTo>
                    <a:pt x="1238" y="27939"/>
                  </a:lnTo>
                  <a:lnTo>
                    <a:pt x="6295" y="27939"/>
                  </a:lnTo>
                  <a:lnTo>
                    <a:pt x="6309" y="21590"/>
                  </a:lnTo>
                  <a:close/>
                </a:path>
                <a:path w="1189990" h="1130300">
                  <a:moveTo>
                    <a:pt x="1189947" y="21590"/>
                  </a:moveTo>
                  <a:lnTo>
                    <a:pt x="1184892" y="21590"/>
                  </a:lnTo>
                  <a:lnTo>
                    <a:pt x="1184885" y="27939"/>
                  </a:lnTo>
                  <a:lnTo>
                    <a:pt x="1189932" y="27939"/>
                  </a:lnTo>
                  <a:lnTo>
                    <a:pt x="1189947" y="21590"/>
                  </a:lnTo>
                  <a:close/>
                </a:path>
                <a:path w="1189990" h="1130300">
                  <a:moveTo>
                    <a:pt x="6295" y="27940"/>
                  </a:moveTo>
                  <a:lnTo>
                    <a:pt x="1238" y="27940"/>
                  </a:lnTo>
                  <a:lnTo>
                    <a:pt x="1231" y="34289"/>
                  </a:lnTo>
                  <a:lnTo>
                    <a:pt x="6280" y="34289"/>
                  </a:lnTo>
                  <a:lnTo>
                    <a:pt x="6295" y="27940"/>
                  </a:lnTo>
                  <a:close/>
                </a:path>
                <a:path w="1189990" h="1130300">
                  <a:moveTo>
                    <a:pt x="1189932" y="27940"/>
                  </a:moveTo>
                  <a:lnTo>
                    <a:pt x="1184885" y="27940"/>
                  </a:lnTo>
                  <a:lnTo>
                    <a:pt x="1184878" y="34289"/>
                  </a:lnTo>
                  <a:lnTo>
                    <a:pt x="1189918" y="34289"/>
                  </a:lnTo>
                  <a:lnTo>
                    <a:pt x="1189932" y="27940"/>
                  </a:lnTo>
                  <a:close/>
                </a:path>
                <a:path w="1189990" h="1130300">
                  <a:moveTo>
                    <a:pt x="6280" y="34290"/>
                  </a:moveTo>
                  <a:lnTo>
                    <a:pt x="1231" y="34290"/>
                  </a:lnTo>
                  <a:lnTo>
                    <a:pt x="1217" y="46989"/>
                  </a:lnTo>
                  <a:lnTo>
                    <a:pt x="6252" y="46989"/>
                  </a:lnTo>
                  <a:lnTo>
                    <a:pt x="6280" y="34290"/>
                  </a:lnTo>
                  <a:close/>
                </a:path>
                <a:path w="1189990" h="1130300">
                  <a:moveTo>
                    <a:pt x="1189918" y="34290"/>
                  </a:moveTo>
                  <a:lnTo>
                    <a:pt x="1184878" y="34290"/>
                  </a:lnTo>
                  <a:lnTo>
                    <a:pt x="1184863" y="46989"/>
                  </a:lnTo>
                  <a:lnTo>
                    <a:pt x="1189889" y="46989"/>
                  </a:lnTo>
                  <a:lnTo>
                    <a:pt x="1189918" y="34290"/>
                  </a:lnTo>
                  <a:close/>
                </a:path>
                <a:path w="1189990" h="1130300">
                  <a:moveTo>
                    <a:pt x="6252" y="46990"/>
                  </a:moveTo>
                  <a:lnTo>
                    <a:pt x="1217" y="46990"/>
                  </a:lnTo>
                  <a:lnTo>
                    <a:pt x="1209" y="53339"/>
                  </a:lnTo>
                  <a:lnTo>
                    <a:pt x="6237" y="53339"/>
                  </a:lnTo>
                  <a:lnTo>
                    <a:pt x="6252" y="46990"/>
                  </a:lnTo>
                  <a:close/>
                </a:path>
                <a:path w="1189990" h="1130300">
                  <a:moveTo>
                    <a:pt x="1189889" y="46990"/>
                  </a:moveTo>
                  <a:lnTo>
                    <a:pt x="1184863" y="46990"/>
                  </a:lnTo>
                  <a:lnTo>
                    <a:pt x="1184856" y="53339"/>
                  </a:lnTo>
                  <a:lnTo>
                    <a:pt x="1189875" y="53339"/>
                  </a:lnTo>
                  <a:lnTo>
                    <a:pt x="1189889" y="46990"/>
                  </a:lnTo>
                  <a:close/>
                </a:path>
                <a:path w="1189990" h="1130300">
                  <a:moveTo>
                    <a:pt x="6237" y="53340"/>
                  </a:moveTo>
                  <a:lnTo>
                    <a:pt x="1209" y="53340"/>
                  </a:lnTo>
                  <a:lnTo>
                    <a:pt x="1202" y="59689"/>
                  </a:lnTo>
                  <a:lnTo>
                    <a:pt x="6223" y="59689"/>
                  </a:lnTo>
                  <a:lnTo>
                    <a:pt x="6237" y="53340"/>
                  </a:lnTo>
                  <a:close/>
                </a:path>
                <a:path w="1189990" h="1130300">
                  <a:moveTo>
                    <a:pt x="1189875" y="53340"/>
                  </a:moveTo>
                  <a:lnTo>
                    <a:pt x="1184856" y="53340"/>
                  </a:lnTo>
                  <a:lnTo>
                    <a:pt x="1184849" y="59689"/>
                  </a:lnTo>
                  <a:lnTo>
                    <a:pt x="1189861" y="59689"/>
                  </a:lnTo>
                  <a:lnTo>
                    <a:pt x="1189875" y="53340"/>
                  </a:lnTo>
                  <a:close/>
                </a:path>
                <a:path w="1189990" h="1130300">
                  <a:moveTo>
                    <a:pt x="6223" y="59690"/>
                  </a:moveTo>
                  <a:lnTo>
                    <a:pt x="1202" y="59690"/>
                  </a:lnTo>
                  <a:lnTo>
                    <a:pt x="1197" y="64769"/>
                  </a:lnTo>
                  <a:lnTo>
                    <a:pt x="6211" y="64769"/>
                  </a:lnTo>
                  <a:lnTo>
                    <a:pt x="6223" y="59690"/>
                  </a:lnTo>
                  <a:close/>
                </a:path>
                <a:path w="1189990" h="1130300">
                  <a:moveTo>
                    <a:pt x="1189861" y="59690"/>
                  </a:moveTo>
                  <a:lnTo>
                    <a:pt x="1184849" y="59690"/>
                  </a:lnTo>
                  <a:lnTo>
                    <a:pt x="1184843" y="64769"/>
                  </a:lnTo>
                  <a:lnTo>
                    <a:pt x="1189849" y="64769"/>
                  </a:lnTo>
                  <a:lnTo>
                    <a:pt x="1189861" y="59690"/>
                  </a:lnTo>
                  <a:close/>
                </a:path>
                <a:path w="1189990" h="1130300">
                  <a:moveTo>
                    <a:pt x="6211" y="64770"/>
                  </a:moveTo>
                  <a:lnTo>
                    <a:pt x="1197" y="64770"/>
                  </a:lnTo>
                  <a:lnTo>
                    <a:pt x="1181" y="78739"/>
                  </a:lnTo>
                  <a:lnTo>
                    <a:pt x="6180" y="78739"/>
                  </a:lnTo>
                  <a:lnTo>
                    <a:pt x="6211" y="64770"/>
                  </a:lnTo>
                  <a:close/>
                </a:path>
                <a:path w="1189990" h="1130300">
                  <a:moveTo>
                    <a:pt x="1189849" y="64770"/>
                  </a:moveTo>
                  <a:lnTo>
                    <a:pt x="1184843" y="64770"/>
                  </a:lnTo>
                  <a:lnTo>
                    <a:pt x="1184827" y="78739"/>
                  </a:lnTo>
                  <a:lnTo>
                    <a:pt x="1189818" y="78739"/>
                  </a:lnTo>
                  <a:lnTo>
                    <a:pt x="1189849" y="64770"/>
                  </a:lnTo>
                  <a:close/>
                </a:path>
                <a:path w="1189990" h="1130300">
                  <a:moveTo>
                    <a:pt x="6180" y="78740"/>
                  </a:moveTo>
                  <a:lnTo>
                    <a:pt x="1181" y="78740"/>
                  </a:lnTo>
                  <a:lnTo>
                    <a:pt x="1174" y="85089"/>
                  </a:lnTo>
                  <a:lnTo>
                    <a:pt x="6165" y="85089"/>
                  </a:lnTo>
                  <a:lnTo>
                    <a:pt x="6180" y="78740"/>
                  </a:lnTo>
                  <a:close/>
                </a:path>
                <a:path w="1189990" h="1130300">
                  <a:moveTo>
                    <a:pt x="1189818" y="78740"/>
                  </a:moveTo>
                  <a:lnTo>
                    <a:pt x="1184827" y="78740"/>
                  </a:lnTo>
                  <a:lnTo>
                    <a:pt x="1184820" y="85089"/>
                  </a:lnTo>
                  <a:lnTo>
                    <a:pt x="1189804" y="85089"/>
                  </a:lnTo>
                  <a:lnTo>
                    <a:pt x="1189818" y="78740"/>
                  </a:lnTo>
                  <a:close/>
                </a:path>
                <a:path w="1189990" h="1130300">
                  <a:moveTo>
                    <a:pt x="6165" y="85090"/>
                  </a:moveTo>
                  <a:lnTo>
                    <a:pt x="1174" y="85090"/>
                  </a:lnTo>
                  <a:lnTo>
                    <a:pt x="1167" y="91439"/>
                  </a:lnTo>
                  <a:lnTo>
                    <a:pt x="6151" y="91439"/>
                  </a:lnTo>
                  <a:lnTo>
                    <a:pt x="6165" y="85090"/>
                  </a:lnTo>
                  <a:close/>
                </a:path>
                <a:path w="1189990" h="1130300">
                  <a:moveTo>
                    <a:pt x="1189804" y="85090"/>
                  </a:moveTo>
                  <a:lnTo>
                    <a:pt x="1184820" y="85090"/>
                  </a:lnTo>
                  <a:lnTo>
                    <a:pt x="1184813" y="91439"/>
                  </a:lnTo>
                  <a:lnTo>
                    <a:pt x="1189789" y="91439"/>
                  </a:lnTo>
                  <a:lnTo>
                    <a:pt x="1189804" y="85090"/>
                  </a:lnTo>
                  <a:close/>
                </a:path>
                <a:path w="1189990" h="1130300">
                  <a:moveTo>
                    <a:pt x="6151" y="91440"/>
                  </a:moveTo>
                  <a:lnTo>
                    <a:pt x="1167" y="91440"/>
                  </a:lnTo>
                  <a:lnTo>
                    <a:pt x="1161" y="96519"/>
                  </a:lnTo>
                  <a:lnTo>
                    <a:pt x="6139" y="96519"/>
                  </a:lnTo>
                  <a:lnTo>
                    <a:pt x="6151" y="91440"/>
                  </a:lnTo>
                  <a:close/>
                </a:path>
                <a:path w="1189990" h="1130300">
                  <a:moveTo>
                    <a:pt x="1189789" y="91440"/>
                  </a:moveTo>
                  <a:lnTo>
                    <a:pt x="1184813" y="91440"/>
                  </a:lnTo>
                  <a:lnTo>
                    <a:pt x="1184807" y="96519"/>
                  </a:lnTo>
                  <a:lnTo>
                    <a:pt x="1189778" y="96519"/>
                  </a:lnTo>
                  <a:lnTo>
                    <a:pt x="1189789" y="91440"/>
                  </a:lnTo>
                  <a:close/>
                </a:path>
                <a:path w="1189990" h="1130300">
                  <a:moveTo>
                    <a:pt x="6139" y="96520"/>
                  </a:moveTo>
                  <a:lnTo>
                    <a:pt x="1161" y="96520"/>
                  </a:lnTo>
                  <a:lnTo>
                    <a:pt x="1154" y="102869"/>
                  </a:lnTo>
                  <a:lnTo>
                    <a:pt x="6125" y="102869"/>
                  </a:lnTo>
                  <a:lnTo>
                    <a:pt x="6139" y="96520"/>
                  </a:lnTo>
                  <a:close/>
                </a:path>
                <a:path w="1189990" h="1130300">
                  <a:moveTo>
                    <a:pt x="1189778" y="96520"/>
                  </a:moveTo>
                  <a:lnTo>
                    <a:pt x="1184807" y="96520"/>
                  </a:lnTo>
                  <a:lnTo>
                    <a:pt x="1184800" y="102869"/>
                  </a:lnTo>
                  <a:lnTo>
                    <a:pt x="1189764" y="102869"/>
                  </a:lnTo>
                  <a:lnTo>
                    <a:pt x="1189778" y="96520"/>
                  </a:lnTo>
                  <a:close/>
                </a:path>
                <a:path w="1189990" h="1130300">
                  <a:moveTo>
                    <a:pt x="6125" y="102870"/>
                  </a:moveTo>
                  <a:lnTo>
                    <a:pt x="1154" y="102870"/>
                  </a:lnTo>
                  <a:lnTo>
                    <a:pt x="1147" y="109219"/>
                  </a:lnTo>
                  <a:lnTo>
                    <a:pt x="6110" y="109219"/>
                  </a:lnTo>
                  <a:lnTo>
                    <a:pt x="6125" y="102870"/>
                  </a:lnTo>
                  <a:close/>
                </a:path>
                <a:path w="1189990" h="1130300">
                  <a:moveTo>
                    <a:pt x="1189764" y="102870"/>
                  </a:moveTo>
                  <a:lnTo>
                    <a:pt x="1184800" y="102870"/>
                  </a:lnTo>
                  <a:lnTo>
                    <a:pt x="1184793" y="109219"/>
                  </a:lnTo>
                  <a:lnTo>
                    <a:pt x="1189749" y="109219"/>
                  </a:lnTo>
                  <a:lnTo>
                    <a:pt x="1189764" y="102870"/>
                  </a:lnTo>
                  <a:close/>
                </a:path>
                <a:path w="1189990" h="1130300">
                  <a:moveTo>
                    <a:pt x="6110" y="109220"/>
                  </a:moveTo>
                  <a:lnTo>
                    <a:pt x="1147" y="109220"/>
                  </a:lnTo>
                  <a:lnTo>
                    <a:pt x="1139" y="115569"/>
                  </a:lnTo>
                  <a:lnTo>
                    <a:pt x="6096" y="115569"/>
                  </a:lnTo>
                  <a:lnTo>
                    <a:pt x="6110" y="109220"/>
                  </a:lnTo>
                  <a:close/>
                </a:path>
                <a:path w="1189990" h="1130300">
                  <a:moveTo>
                    <a:pt x="1189749" y="109220"/>
                  </a:moveTo>
                  <a:lnTo>
                    <a:pt x="1184793" y="109220"/>
                  </a:lnTo>
                  <a:lnTo>
                    <a:pt x="1184786" y="115569"/>
                  </a:lnTo>
                  <a:lnTo>
                    <a:pt x="1189735" y="115569"/>
                  </a:lnTo>
                  <a:lnTo>
                    <a:pt x="1189749" y="109220"/>
                  </a:lnTo>
                  <a:close/>
                </a:path>
                <a:path w="1189990" h="1130300">
                  <a:moveTo>
                    <a:pt x="6096" y="115570"/>
                  </a:moveTo>
                  <a:lnTo>
                    <a:pt x="1139" y="115570"/>
                  </a:lnTo>
                  <a:lnTo>
                    <a:pt x="1132" y="121919"/>
                  </a:lnTo>
                  <a:lnTo>
                    <a:pt x="6082" y="121919"/>
                  </a:lnTo>
                  <a:lnTo>
                    <a:pt x="6096" y="115570"/>
                  </a:lnTo>
                  <a:close/>
                </a:path>
                <a:path w="1189990" h="1130300">
                  <a:moveTo>
                    <a:pt x="1189735" y="115570"/>
                  </a:moveTo>
                  <a:lnTo>
                    <a:pt x="1184786" y="115570"/>
                  </a:lnTo>
                  <a:lnTo>
                    <a:pt x="1184778" y="121919"/>
                  </a:lnTo>
                  <a:lnTo>
                    <a:pt x="1189721" y="121919"/>
                  </a:lnTo>
                  <a:lnTo>
                    <a:pt x="1189735" y="115570"/>
                  </a:lnTo>
                  <a:close/>
                </a:path>
                <a:path w="1189990" h="1130300">
                  <a:moveTo>
                    <a:pt x="6082" y="121920"/>
                  </a:moveTo>
                  <a:lnTo>
                    <a:pt x="1132" y="121920"/>
                  </a:lnTo>
                  <a:lnTo>
                    <a:pt x="1125" y="128269"/>
                  </a:lnTo>
                  <a:lnTo>
                    <a:pt x="6067" y="128269"/>
                  </a:lnTo>
                  <a:lnTo>
                    <a:pt x="6082" y="121920"/>
                  </a:lnTo>
                  <a:close/>
                </a:path>
                <a:path w="1189990" h="1130300">
                  <a:moveTo>
                    <a:pt x="1189721" y="121920"/>
                  </a:moveTo>
                  <a:lnTo>
                    <a:pt x="1184778" y="121920"/>
                  </a:lnTo>
                  <a:lnTo>
                    <a:pt x="1184771" y="128269"/>
                  </a:lnTo>
                  <a:lnTo>
                    <a:pt x="1189706" y="128269"/>
                  </a:lnTo>
                  <a:lnTo>
                    <a:pt x="1189721" y="121920"/>
                  </a:lnTo>
                  <a:close/>
                </a:path>
                <a:path w="1189990" h="1130300">
                  <a:moveTo>
                    <a:pt x="6067" y="128270"/>
                  </a:moveTo>
                  <a:lnTo>
                    <a:pt x="1125" y="128270"/>
                  </a:lnTo>
                  <a:lnTo>
                    <a:pt x="1111" y="140969"/>
                  </a:lnTo>
                  <a:lnTo>
                    <a:pt x="6038" y="140969"/>
                  </a:lnTo>
                  <a:lnTo>
                    <a:pt x="6067" y="128270"/>
                  </a:lnTo>
                  <a:close/>
                </a:path>
                <a:path w="1189990" h="1130300">
                  <a:moveTo>
                    <a:pt x="1189706" y="128270"/>
                  </a:moveTo>
                  <a:lnTo>
                    <a:pt x="1184771" y="128270"/>
                  </a:lnTo>
                  <a:lnTo>
                    <a:pt x="1184757" y="140969"/>
                  </a:lnTo>
                  <a:lnTo>
                    <a:pt x="1189678" y="140969"/>
                  </a:lnTo>
                  <a:lnTo>
                    <a:pt x="1189706" y="128270"/>
                  </a:lnTo>
                  <a:close/>
                </a:path>
                <a:path w="1189990" h="1130300">
                  <a:moveTo>
                    <a:pt x="6038" y="140970"/>
                  </a:moveTo>
                  <a:lnTo>
                    <a:pt x="1111" y="140970"/>
                  </a:lnTo>
                  <a:lnTo>
                    <a:pt x="1102" y="148589"/>
                  </a:lnTo>
                  <a:lnTo>
                    <a:pt x="6021" y="148589"/>
                  </a:lnTo>
                  <a:lnTo>
                    <a:pt x="6038" y="140970"/>
                  </a:lnTo>
                  <a:close/>
                </a:path>
                <a:path w="1189990" h="1130300">
                  <a:moveTo>
                    <a:pt x="1189678" y="140970"/>
                  </a:moveTo>
                  <a:lnTo>
                    <a:pt x="1184757" y="140970"/>
                  </a:lnTo>
                  <a:lnTo>
                    <a:pt x="1184748" y="148589"/>
                  </a:lnTo>
                  <a:lnTo>
                    <a:pt x="1189661" y="148589"/>
                  </a:lnTo>
                  <a:lnTo>
                    <a:pt x="1189678" y="140970"/>
                  </a:lnTo>
                  <a:close/>
                </a:path>
                <a:path w="1189990" h="1130300">
                  <a:moveTo>
                    <a:pt x="6021" y="148590"/>
                  </a:moveTo>
                  <a:lnTo>
                    <a:pt x="1102" y="148590"/>
                  </a:lnTo>
                  <a:lnTo>
                    <a:pt x="1096" y="153669"/>
                  </a:lnTo>
                  <a:lnTo>
                    <a:pt x="6010" y="153669"/>
                  </a:lnTo>
                  <a:lnTo>
                    <a:pt x="6021" y="148590"/>
                  </a:lnTo>
                  <a:close/>
                </a:path>
                <a:path w="1189990" h="1130300">
                  <a:moveTo>
                    <a:pt x="1189661" y="148590"/>
                  </a:moveTo>
                  <a:lnTo>
                    <a:pt x="1184748" y="148590"/>
                  </a:lnTo>
                  <a:lnTo>
                    <a:pt x="1184742" y="153669"/>
                  </a:lnTo>
                  <a:lnTo>
                    <a:pt x="1189649" y="153669"/>
                  </a:lnTo>
                  <a:lnTo>
                    <a:pt x="1189661" y="148590"/>
                  </a:lnTo>
                  <a:close/>
                </a:path>
                <a:path w="1189990" h="1130300">
                  <a:moveTo>
                    <a:pt x="6010" y="153670"/>
                  </a:moveTo>
                  <a:lnTo>
                    <a:pt x="1096" y="153670"/>
                  </a:lnTo>
                  <a:lnTo>
                    <a:pt x="1088" y="161289"/>
                  </a:lnTo>
                  <a:lnTo>
                    <a:pt x="5992" y="161289"/>
                  </a:lnTo>
                  <a:lnTo>
                    <a:pt x="6010" y="153670"/>
                  </a:lnTo>
                  <a:close/>
                </a:path>
                <a:path w="1189990" h="1130300">
                  <a:moveTo>
                    <a:pt x="1189649" y="153670"/>
                  </a:moveTo>
                  <a:lnTo>
                    <a:pt x="1184742" y="153670"/>
                  </a:lnTo>
                  <a:lnTo>
                    <a:pt x="1184734" y="161289"/>
                  </a:lnTo>
                  <a:lnTo>
                    <a:pt x="1189632" y="161289"/>
                  </a:lnTo>
                  <a:lnTo>
                    <a:pt x="1189649" y="153670"/>
                  </a:lnTo>
                  <a:close/>
                </a:path>
                <a:path w="1189990" h="1130300">
                  <a:moveTo>
                    <a:pt x="5992" y="161290"/>
                  </a:moveTo>
                  <a:lnTo>
                    <a:pt x="1088" y="161290"/>
                  </a:lnTo>
                  <a:lnTo>
                    <a:pt x="1082" y="166369"/>
                  </a:lnTo>
                  <a:lnTo>
                    <a:pt x="5981" y="166369"/>
                  </a:lnTo>
                  <a:lnTo>
                    <a:pt x="5992" y="161290"/>
                  </a:lnTo>
                  <a:close/>
                </a:path>
                <a:path w="1189990" h="1130300">
                  <a:moveTo>
                    <a:pt x="1189632" y="161290"/>
                  </a:moveTo>
                  <a:lnTo>
                    <a:pt x="1184734" y="161290"/>
                  </a:lnTo>
                  <a:lnTo>
                    <a:pt x="1184728" y="166369"/>
                  </a:lnTo>
                  <a:lnTo>
                    <a:pt x="1189621" y="166369"/>
                  </a:lnTo>
                  <a:lnTo>
                    <a:pt x="1189632" y="161290"/>
                  </a:lnTo>
                  <a:close/>
                </a:path>
                <a:path w="1189990" h="1130300">
                  <a:moveTo>
                    <a:pt x="5981" y="166370"/>
                  </a:moveTo>
                  <a:lnTo>
                    <a:pt x="1082" y="166370"/>
                  </a:lnTo>
                  <a:lnTo>
                    <a:pt x="1074" y="173989"/>
                  </a:lnTo>
                  <a:lnTo>
                    <a:pt x="5964" y="173989"/>
                  </a:lnTo>
                  <a:lnTo>
                    <a:pt x="5981" y="166370"/>
                  </a:lnTo>
                  <a:close/>
                </a:path>
                <a:path w="1189990" h="1130300">
                  <a:moveTo>
                    <a:pt x="1189621" y="166370"/>
                  </a:moveTo>
                  <a:lnTo>
                    <a:pt x="1184728" y="166370"/>
                  </a:lnTo>
                  <a:lnTo>
                    <a:pt x="1184719" y="173989"/>
                  </a:lnTo>
                  <a:lnTo>
                    <a:pt x="1189603" y="173989"/>
                  </a:lnTo>
                  <a:lnTo>
                    <a:pt x="1189621" y="166370"/>
                  </a:lnTo>
                  <a:close/>
                </a:path>
                <a:path w="1189990" h="1130300">
                  <a:moveTo>
                    <a:pt x="5964" y="173990"/>
                  </a:moveTo>
                  <a:lnTo>
                    <a:pt x="1074" y="173990"/>
                  </a:lnTo>
                  <a:lnTo>
                    <a:pt x="1066" y="180339"/>
                  </a:lnTo>
                  <a:lnTo>
                    <a:pt x="5949" y="180339"/>
                  </a:lnTo>
                  <a:lnTo>
                    <a:pt x="5964" y="173990"/>
                  </a:lnTo>
                  <a:close/>
                </a:path>
                <a:path w="1189990" h="1130300">
                  <a:moveTo>
                    <a:pt x="1189603" y="173990"/>
                  </a:moveTo>
                  <a:lnTo>
                    <a:pt x="1184719" y="173990"/>
                  </a:lnTo>
                  <a:lnTo>
                    <a:pt x="1184712" y="180339"/>
                  </a:lnTo>
                  <a:lnTo>
                    <a:pt x="1189589" y="180339"/>
                  </a:lnTo>
                  <a:lnTo>
                    <a:pt x="1189603" y="173990"/>
                  </a:lnTo>
                  <a:close/>
                </a:path>
                <a:path w="1189990" h="1130300">
                  <a:moveTo>
                    <a:pt x="5949" y="180340"/>
                  </a:moveTo>
                  <a:lnTo>
                    <a:pt x="1066" y="180340"/>
                  </a:lnTo>
                  <a:lnTo>
                    <a:pt x="1054" y="191769"/>
                  </a:lnTo>
                  <a:lnTo>
                    <a:pt x="5923" y="191769"/>
                  </a:lnTo>
                  <a:lnTo>
                    <a:pt x="5949" y="180340"/>
                  </a:lnTo>
                  <a:close/>
                </a:path>
                <a:path w="1189990" h="1130300">
                  <a:moveTo>
                    <a:pt x="1189589" y="180340"/>
                  </a:moveTo>
                  <a:lnTo>
                    <a:pt x="1184712" y="180340"/>
                  </a:lnTo>
                  <a:lnTo>
                    <a:pt x="1184699" y="191769"/>
                  </a:lnTo>
                  <a:lnTo>
                    <a:pt x="1189563" y="191769"/>
                  </a:lnTo>
                  <a:lnTo>
                    <a:pt x="1189589" y="180340"/>
                  </a:lnTo>
                  <a:close/>
                </a:path>
                <a:path w="1189990" h="1130300">
                  <a:moveTo>
                    <a:pt x="5923" y="191770"/>
                  </a:moveTo>
                  <a:lnTo>
                    <a:pt x="1054" y="191770"/>
                  </a:lnTo>
                  <a:lnTo>
                    <a:pt x="1045" y="199389"/>
                  </a:lnTo>
                  <a:lnTo>
                    <a:pt x="5906" y="199389"/>
                  </a:lnTo>
                  <a:lnTo>
                    <a:pt x="5923" y="191770"/>
                  </a:lnTo>
                  <a:close/>
                </a:path>
                <a:path w="1189990" h="1130300">
                  <a:moveTo>
                    <a:pt x="1189563" y="191770"/>
                  </a:moveTo>
                  <a:lnTo>
                    <a:pt x="1184699" y="191770"/>
                  </a:lnTo>
                  <a:lnTo>
                    <a:pt x="1184691" y="199389"/>
                  </a:lnTo>
                  <a:lnTo>
                    <a:pt x="1189546" y="199389"/>
                  </a:lnTo>
                  <a:lnTo>
                    <a:pt x="1189563" y="191770"/>
                  </a:lnTo>
                  <a:close/>
                </a:path>
                <a:path w="1189990" h="1130300">
                  <a:moveTo>
                    <a:pt x="5906" y="199390"/>
                  </a:moveTo>
                  <a:lnTo>
                    <a:pt x="1045" y="199390"/>
                  </a:lnTo>
                  <a:lnTo>
                    <a:pt x="1039" y="204469"/>
                  </a:lnTo>
                  <a:lnTo>
                    <a:pt x="5894" y="204469"/>
                  </a:lnTo>
                  <a:lnTo>
                    <a:pt x="5906" y="199390"/>
                  </a:lnTo>
                  <a:close/>
                </a:path>
                <a:path w="1189990" h="1130300">
                  <a:moveTo>
                    <a:pt x="1189546" y="199390"/>
                  </a:moveTo>
                  <a:lnTo>
                    <a:pt x="1184691" y="199390"/>
                  </a:lnTo>
                  <a:lnTo>
                    <a:pt x="1184685" y="204469"/>
                  </a:lnTo>
                  <a:lnTo>
                    <a:pt x="1189535" y="204469"/>
                  </a:lnTo>
                  <a:lnTo>
                    <a:pt x="1189546" y="199390"/>
                  </a:lnTo>
                  <a:close/>
                </a:path>
                <a:path w="1189990" h="1130300">
                  <a:moveTo>
                    <a:pt x="5894" y="204470"/>
                  </a:moveTo>
                  <a:lnTo>
                    <a:pt x="1039" y="204470"/>
                  </a:lnTo>
                  <a:lnTo>
                    <a:pt x="1031" y="212089"/>
                  </a:lnTo>
                  <a:lnTo>
                    <a:pt x="5877" y="212089"/>
                  </a:lnTo>
                  <a:lnTo>
                    <a:pt x="5894" y="204470"/>
                  </a:lnTo>
                  <a:close/>
                </a:path>
                <a:path w="1189990" h="1130300">
                  <a:moveTo>
                    <a:pt x="1189535" y="204470"/>
                  </a:moveTo>
                  <a:lnTo>
                    <a:pt x="1184685" y="204470"/>
                  </a:lnTo>
                  <a:lnTo>
                    <a:pt x="1184676" y="212089"/>
                  </a:lnTo>
                  <a:lnTo>
                    <a:pt x="1189518" y="212089"/>
                  </a:lnTo>
                  <a:lnTo>
                    <a:pt x="1189535" y="204470"/>
                  </a:lnTo>
                  <a:close/>
                </a:path>
                <a:path w="1189990" h="1130300">
                  <a:moveTo>
                    <a:pt x="5877" y="212090"/>
                  </a:moveTo>
                  <a:lnTo>
                    <a:pt x="1031" y="212090"/>
                  </a:lnTo>
                  <a:lnTo>
                    <a:pt x="1016" y="224789"/>
                  </a:lnTo>
                  <a:lnTo>
                    <a:pt x="5848" y="224789"/>
                  </a:lnTo>
                  <a:lnTo>
                    <a:pt x="5877" y="212090"/>
                  </a:lnTo>
                  <a:close/>
                </a:path>
                <a:path w="1189990" h="1130300">
                  <a:moveTo>
                    <a:pt x="1189518" y="212090"/>
                  </a:moveTo>
                  <a:lnTo>
                    <a:pt x="1184676" y="212090"/>
                  </a:lnTo>
                  <a:lnTo>
                    <a:pt x="1184662" y="224789"/>
                  </a:lnTo>
                  <a:lnTo>
                    <a:pt x="1189489" y="224789"/>
                  </a:lnTo>
                  <a:lnTo>
                    <a:pt x="1189518" y="212090"/>
                  </a:lnTo>
                  <a:close/>
                </a:path>
                <a:path w="1189990" h="1130300">
                  <a:moveTo>
                    <a:pt x="5848" y="224790"/>
                  </a:moveTo>
                  <a:lnTo>
                    <a:pt x="1016" y="224790"/>
                  </a:lnTo>
                  <a:lnTo>
                    <a:pt x="1009" y="231139"/>
                  </a:lnTo>
                  <a:lnTo>
                    <a:pt x="5834" y="231139"/>
                  </a:lnTo>
                  <a:lnTo>
                    <a:pt x="5848" y="224790"/>
                  </a:lnTo>
                  <a:close/>
                </a:path>
                <a:path w="1189990" h="1130300">
                  <a:moveTo>
                    <a:pt x="1189489" y="224790"/>
                  </a:moveTo>
                  <a:lnTo>
                    <a:pt x="1184662" y="224790"/>
                  </a:lnTo>
                  <a:lnTo>
                    <a:pt x="1184655" y="231139"/>
                  </a:lnTo>
                  <a:lnTo>
                    <a:pt x="1189475" y="231139"/>
                  </a:lnTo>
                  <a:lnTo>
                    <a:pt x="1189489" y="224790"/>
                  </a:lnTo>
                  <a:close/>
                </a:path>
                <a:path w="1189990" h="1130300">
                  <a:moveTo>
                    <a:pt x="5834" y="231140"/>
                  </a:moveTo>
                  <a:lnTo>
                    <a:pt x="1009" y="231140"/>
                  </a:lnTo>
                  <a:lnTo>
                    <a:pt x="1002" y="237489"/>
                  </a:lnTo>
                  <a:lnTo>
                    <a:pt x="5820" y="237489"/>
                  </a:lnTo>
                  <a:lnTo>
                    <a:pt x="5834" y="231140"/>
                  </a:lnTo>
                  <a:close/>
                </a:path>
                <a:path w="1189990" h="1130300">
                  <a:moveTo>
                    <a:pt x="1189475" y="231140"/>
                  </a:moveTo>
                  <a:lnTo>
                    <a:pt x="1184655" y="231140"/>
                  </a:lnTo>
                  <a:lnTo>
                    <a:pt x="1184647" y="237489"/>
                  </a:lnTo>
                  <a:lnTo>
                    <a:pt x="1189460" y="237489"/>
                  </a:lnTo>
                  <a:lnTo>
                    <a:pt x="1189475" y="231140"/>
                  </a:lnTo>
                  <a:close/>
                </a:path>
                <a:path w="1189990" h="1130300">
                  <a:moveTo>
                    <a:pt x="5820" y="237490"/>
                  </a:moveTo>
                  <a:lnTo>
                    <a:pt x="1002" y="237490"/>
                  </a:lnTo>
                  <a:lnTo>
                    <a:pt x="995" y="243839"/>
                  </a:lnTo>
                  <a:lnTo>
                    <a:pt x="5805" y="243839"/>
                  </a:lnTo>
                  <a:lnTo>
                    <a:pt x="5820" y="237490"/>
                  </a:lnTo>
                  <a:close/>
                </a:path>
                <a:path w="1189990" h="1130300">
                  <a:moveTo>
                    <a:pt x="1189460" y="237490"/>
                  </a:moveTo>
                  <a:lnTo>
                    <a:pt x="1184647" y="237490"/>
                  </a:lnTo>
                  <a:lnTo>
                    <a:pt x="1184640" y="243839"/>
                  </a:lnTo>
                  <a:lnTo>
                    <a:pt x="1189446" y="243839"/>
                  </a:lnTo>
                  <a:lnTo>
                    <a:pt x="1189460" y="237490"/>
                  </a:lnTo>
                  <a:close/>
                </a:path>
                <a:path w="1189990" h="1130300">
                  <a:moveTo>
                    <a:pt x="5805" y="243840"/>
                  </a:moveTo>
                  <a:lnTo>
                    <a:pt x="995" y="243840"/>
                  </a:lnTo>
                  <a:lnTo>
                    <a:pt x="988" y="250189"/>
                  </a:lnTo>
                  <a:lnTo>
                    <a:pt x="5791" y="250189"/>
                  </a:lnTo>
                  <a:lnTo>
                    <a:pt x="5805" y="243840"/>
                  </a:lnTo>
                  <a:close/>
                </a:path>
                <a:path w="1189990" h="1130300">
                  <a:moveTo>
                    <a:pt x="1189446" y="243840"/>
                  </a:moveTo>
                  <a:lnTo>
                    <a:pt x="1184640" y="243840"/>
                  </a:lnTo>
                  <a:lnTo>
                    <a:pt x="1184633" y="250189"/>
                  </a:lnTo>
                  <a:lnTo>
                    <a:pt x="1189432" y="250189"/>
                  </a:lnTo>
                  <a:lnTo>
                    <a:pt x="1189446" y="243840"/>
                  </a:lnTo>
                  <a:close/>
                </a:path>
                <a:path w="1189990" h="1130300">
                  <a:moveTo>
                    <a:pt x="5791" y="250190"/>
                  </a:moveTo>
                  <a:lnTo>
                    <a:pt x="988" y="250190"/>
                  </a:lnTo>
                  <a:lnTo>
                    <a:pt x="973" y="262889"/>
                  </a:lnTo>
                  <a:lnTo>
                    <a:pt x="5762" y="262889"/>
                  </a:lnTo>
                  <a:lnTo>
                    <a:pt x="5791" y="250190"/>
                  </a:lnTo>
                  <a:close/>
                </a:path>
                <a:path w="1189990" h="1130300">
                  <a:moveTo>
                    <a:pt x="1189432" y="250190"/>
                  </a:moveTo>
                  <a:lnTo>
                    <a:pt x="1184633" y="250190"/>
                  </a:lnTo>
                  <a:lnTo>
                    <a:pt x="1184619" y="262889"/>
                  </a:lnTo>
                  <a:lnTo>
                    <a:pt x="1189403" y="262889"/>
                  </a:lnTo>
                  <a:lnTo>
                    <a:pt x="1189432" y="250190"/>
                  </a:lnTo>
                  <a:close/>
                </a:path>
                <a:path w="1189990" h="1130300">
                  <a:moveTo>
                    <a:pt x="5762" y="262890"/>
                  </a:moveTo>
                  <a:lnTo>
                    <a:pt x="973" y="262890"/>
                  </a:lnTo>
                  <a:lnTo>
                    <a:pt x="953" y="280669"/>
                  </a:lnTo>
                  <a:lnTo>
                    <a:pt x="5722" y="280669"/>
                  </a:lnTo>
                  <a:lnTo>
                    <a:pt x="5762" y="262890"/>
                  </a:lnTo>
                  <a:close/>
                </a:path>
                <a:path w="1189990" h="1130300">
                  <a:moveTo>
                    <a:pt x="1189403" y="262890"/>
                  </a:moveTo>
                  <a:lnTo>
                    <a:pt x="1184619" y="262890"/>
                  </a:lnTo>
                  <a:lnTo>
                    <a:pt x="1184598" y="280669"/>
                  </a:lnTo>
                  <a:lnTo>
                    <a:pt x="1189363" y="280669"/>
                  </a:lnTo>
                  <a:lnTo>
                    <a:pt x="1189403" y="262890"/>
                  </a:lnTo>
                  <a:close/>
                </a:path>
                <a:path w="1189990" h="1130300">
                  <a:moveTo>
                    <a:pt x="5722" y="280670"/>
                  </a:moveTo>
                  <a:lnTo>
                    <a:pt x="953" y="280670"/>
                  </a:lnTo>
                  <a:lnTo>
                    <a:pt x="938" y="294639"/>
                  </a:lnTo>
                  <a:lnTo>
                    <a:pt x="5690" y="294639"/>
                  </a:lnTo>
                  <a:lnTo>
                    <a:pt x="5722" y="280670"/>
                  </a:lnTo>
                  <a:close/>
                </a:path>
                <a:path w="1189990" h="1130300">
                  <a:moveTo>
                    <a:pt x="1189363" y="280670"/>
                  </a:moveTo>
                  <a:lnTo>
                    <a:pt x="1184598" y="280670"/>
                  </a:lnTo>
                  <a:lnTo>
                    <a:pt x="1184583" y="294639"/>
                  </a:lnTo>
                  <a:lnTo>
                    <a:pt x="1189332" y="294639"/>
                  </a:lnTo>
                  <a:lnTo>
                    <a:pt x="1189363" y="280670"/>
                  </a:lnTo>
                  <a:close/>
                </a:path>
                <a:path w="1189990" h="1130300">
                  <a:moveTo>
                    <a:pt x="5690" y="294640"/>
                  </a:moveTo>
                  <a:lnTo>
                    <a:pt x="938" y="294640"/>
                  </a:lnTo>
                  <a:lnTo>
                    <a:pt x="823" y="396239"/>
                  </a:lnTo>
                  <a:lnTo>
                    <a:pt x="5460" y="396239"/>
                  </a:lnTo>
                  <a:lnTo>
                    <a:pt x="5690" y="294640"/>
                  </a:lnTo>
                  <a:close/>
                </a:path>
                <a:path w="1189990" h="1130300">
                  <a:moveTo>
                    <a:pt x="1189332" y="294640"/>
                  </a:moveTo>
                  <a:lnTo>
                    <a:pt x="1184583" y="294640"/>
                  </a:lnTo>
                  <a:lnTo>
                    <a:pt x="1184467" y="396239"/>
                  </a:lnTo>
                  <a:lnTo>
                    <a:pt x="1189103" y="396239"/>
                  </a:lnTo>
                  <a:lnTo>
                    <a:pt x="1189332" y="294640"/>
                  </a:lnTo>
                  <a:close/>
                </a:path>
                <a:path w="1189990" h="1130300">
                  <a:moveTo>
                    <a:pt x="5460" y="396240"/>
                  </a:moveTo>
                  <a:lnTo>
                    <a:pt x="823" y="396240"/>
                  </a:lnTo>
                  <a:lnTo>
                    <a:pt x="752" y="459739"/>
                  </a:lnTo>
                  <a:lnTo>
                    <a:pt x="5316" y="459739"/>
                  </a:lnTo>
                  <a:lnTo>
                    <a:pt x="5460" y="396240"/>
                  </a:lnTo>
                  <a:close/>
                </a:path>
                <a:path w="1189990" h="1130300">
                  <a:moveTo>
                    <a:pt x="1189103" y="396240"/>
                  </a:moveTo>
                  <a:lnTo>
                    <a:pt x="1184467" y="396240"/>
                  </a:lnTo>
                  <a:lnTo>
                    <a:pt x="1184395" y="459739"/>
                  </a:lnTo>
                  <a:lnTo>
                    <a:pt x="1188960" y="459739"/>
                  </a:lnTo>
                  <a:lnTo>
                    <a:pt x="1189103" y="396240"/>
                  </a:lnTo>
                  <a:close/>
                </a:path>
                <a:path w="1189990" h="1130300">
                  <a:moveTo>
                    <a:pt x="5316" y="459740"/>
                  </a:moveTo>
                  <a:lnTo>
                    <a:pt x="752" y="459740"/>
                  </a:lnTo>
                  <a:lnTo>
                    <a:pt x="673" y="529589"/>
                  </a:lnTo>
                  <a:lnTo>
                    <a:pt x="5157" y="529589"/>
                  </a:lnTo>
                  <a:lnTo>
                    <a:pt x="5316" y="459740"/>
                  </a:lnTo>
                  <a:close/>
                </a:path>
                <a:path w="1189990" h="1130300">
                  <a:moveTo>
                    <a:pt x="1188960" y="459740"/>
                  </a:moveTo>
                  <a:lnTo>
                    <a:pt x="1184395" y="459740"/>
                  </a:lnTo>
                  <a:lnTo>
                    <a:pt x="1184316" y="529589"/>
                  </a:lnTo>
                  <a:lnTo>
                    <a:pt x="1188802" y="529589"/>
                  </a:lnTo>
                  <a:lnTo>
                    <a:pt x="1188960" y="459740"/>
                  </a:lnTo>
                  <a:close/>
                </a:path>
                <a:path w="1189990" h="1130300">
                  <a:moveTo>
                    <a:pt x="5157" y="529590"/>
                  </a:moveTo>
                  <a:lnTo>
                    <a:pt x="673" y="529590"/>
                  </a:lnTo>
                  <a:lnTo>
                    <a:pt x="524" y="661669"/>
                  </a:lnTo>
                  <a:lnTo>
                    <a:pt x="4858" y="661669"/>
                  </a:lnTo>
                  <a:lnTo>
                    <a:pt x="5157" y="529590"/>
                  </a:lnTo>
                  <a:close/>
                </a:path>
                <a:path w="1189990" h="1130300">
                  <a:moveTo>
                    <a:pt x="1188802" y="529590"/>
                  </a:moveTo>
                  <a:lnTo>
                    <a:pt x="1184316" y="529590"/>
                  </a:lnTo>
                  <a:lnTo>
                    <a:pt x="1184167" y="661669"/>
                  </a:lnTo>
                  <a:lnTo>
                    <a:pt x="1188505" y="661669"/>
                  </a:lnTo>
                  <a:lnTo>
                    <a:pt x="1188802" y="529590"/>
                  </a:lnTo>
                  <a:close/>
                </a:path>
                <a:path w="1189990" h="1130300">
                  <a:moveTo>
                    <a:pt x="4858" y="661670"/>
                  </a:moveTo>
                  <a:lnTo>
                    <a:pt x="524" y="661670"/>
                  </a:lnTo>
                  <a:lnTo>
                    <a:pt x="489" y="693419"/>
                  </a:lnTo>
                  <a:lnTo>
                    <a:pt x="4786" y="693419"/>
                  </a:lnTo>
                  <a:lnTo>
                    <a:pt x="4858" y="661670"/>
                  </a:lnTo>
                  <a:close/>
                </a:path>
                <a:path w="1189990" h="1130300">
                  <a:moveTo>
                    <a:pt x="1188505" y="661670"/>
                  </a:moveTo>
                  <a:lnTo>
                    <a:pt x="1184167" y="661670"/>
                  </a:lnTo>
                  <a:lnTo>
                    <a:pt x="1184131" y="693419"/>
                  </a:lnTo>
                  <a:lnTo>
                    <a:pt x="1188433" y="693419"/>
                  </a:lnTo>
                  <a:lnTo>
                    <a:pt x="1188505" y="661670"/>
                  </a:lnTo>
                  <a:close/>
                </a:path>
                <a:path w="1189990" h="1130300">
                  <a:moveTo>
                    <a:pt x="4786" y="693420"/>
                  </a:moveTo>
                  <a:lnTo>
                    <a:pt x="489" y="693420"/>
                  </a:lnTo>
                  <a:lnTo>
                    <a:pt x="446" y="731519"/>
                  </a:lnTo>
                  <a:lnTo>
                    <a:pt x="4699" y="731519"/>
                  </a:lnTo>
                  <a:lnTo>
                    <a:pt x="4786" y="693420"/>
                  </a:lnTo>
                  <a:close/>
                </a:path>
                <a:path w="1189990" h="1130300">
                  <a:moveTo>
                    <a:pt x="1188433" y="693420"/>
                  </a:moveTo>
                  <a:lnTo>
                    <a:pt x="1184131" y="693420"/>
                  </a:lnTo>
                  <a:lnTo>
                    <a:pt x="1184087" y="731519"/>
                  </a:lnTo>
                  <a:lnTo>
                    <a:pt x="1188348" y="731519"/>
                  </a:lnTo>
                  <a:lnTo>
                    <a:pt x="1188433" y="693420"/>
                  </a:lnTo>
                  <a:close/>
                </a:path>
                <a:path w="1189990" h="1130300">
                  <a:moveTo>
                    <a:pt x="4699" y="731520"/>
                  </a:moveTo>
                  <a:lnTo>
                    <a:pt x="446" y="731520"/>
                  </a:lnTo>
                  <a:lnTo>
                    <a:pt x="314" y="848360"/>
                  </a:lnTo>
                  <a:lnTo>
                    <a:pt x="4434" y="848360"/>
                  </a:lnTo>
                  <a:lnTo>
                    <a:pt x="4699" y="731520"/>
                  </a:lnTo>
                  <a:close/>
                </a:path>
                <a:path w="1189990" h="1130300">
                  <a:moveTo>
                    <a:pt x="1188348" y="731520"/>
                  </a:moveTo>
                  <a:lnTo>
                    <a:pt x="1184087" y="731520"/>
                  </a:lnTo>
                  <a:lnTo>
                    <a:pt x="1183955" y="848360"/>
                  </a:lnTo>
                  <a:lnTo>
                    <a:pt x="1188084" y="848360"/>
                  </a:lnTo>
                  <a:lnTo>
                    <a:pt x="1188348" y="731520"/>
                  </a:lnTo>
                  <a:close/>
                </a:path>
                <a:path w="1189990" h="1130300">
                  <a:moveTo>
                    <a:pt x="4434" y="848360"/>
                  </a:moveTo>
                  <a:lnTo>
                    <a:pt x="314" y="848360"/>
                  </a:lnTo>
                  <a:lnTo>
                    <a:pt x="310" y="852169"/>
                  </a:lnTo>
                  <a:lnTo>
                    <a:pt x="4426" y="852169"/>
                  </a:lnTo>
                  <a:lnTo>
                    <a:pt x="4434" y="848360"/>
                  </a:lnTo>
                  <a:close/>
                </a:path>
                <a:path w="1189990" h="1130300">
                  <a:moveTo>
                    <a:pt x="1188084" y="848360"/>
                  </a:moveTo>
                  <a:lnTo>
                    <a:pt x="1183955" y="848360"/>
                  </a:lnTo>
                  <a:lnTo>
                    <a:pt x="1183951" y="852169"/>
                  </a:lnTo>
                  <a:lnTo>
                    <a:pt x="1188076" y="852169"/>
                  </a:lnTo>
                  <a:lnTo>
                    <a:pt x="1188084" y="848360"/>
                  </a:lnTo>
                  <a:close/>
                </a:path>
                <a:path w="1189990" h="1130300">
                  <a:moveTo>
                    <a:pt x="4426" y="852170"/>
                  </a:moveTo>
                  <a:lnTo>
                    <a:pt x="310" y="852170"/>
                  </a:lnTo>
                  <a:lnTo>
                    <a:pt x="288" y="871219"/>
                  </a:lnTo>
                  <a:lnTo>
                    <a:pt x="4383" y="871219"/>
                  </a:lnTo>
                  <a:lnTo>
                    <a:pt x="4426" y="852170"/>
                  </a:lnTo>
                  <a:close/>
                </a:path>
                <a:path w="1189990" h="1130300">
                  <a:moveTo>
                    <a:pt x="1188076" y="852170"/>
                  </a:moveTo>
                  <a:lnTo>
                    <a:pt x="1183951" y="852170"/>
                  </a:lnTo>
                  <a:lnTo>
                    <a:pt x="1183929" y="871219"/>
                  </a:lnTo>
                  <a:lnTo>
                    <a:pt x="1188033" y="871219"/>
                  </a:lnTo>
                  <a:lnTo>
                    <a:pt x="1188076" y="852170"/>
                  </a:lnTo>
                  <a:close/>
                </a:path>
                <a:path w="1189990" h="1130300">
                  <a:moveTo>
                    <a:pt x="4383" y="871220"/>
                  </a:moveTo>
                  <a:lnTo>
                    <a:pt x="288" y="871220"/>
                  </a:lnTo>
                  <a:lnTo>
                    <a:pt x="281" y="877569"/>
                  </a:lnTo>
                  <a:lnTo>
                    <a:pt x="4368" y="877569"/>
                  </a:lnTo>
                  <a:lnTo>
                    <a:pt x="4383" y="871220"/>
                  </a:lnTo>
                  <a:close/>
                </a:path>
                <a:path w="1189990" h="1130300">
                  <a:moveTo>
                    <a:pt x="1188033" y="871220"/>
                  </a:moveTo>
                  <a:lnTo>
                    <a:pt x="1183929" y="871220"/>
                  </a:lnTo>
                  <a:lnTo>
                    <a:pt x="1183922" y="877569"/>
                  </a:lnTo>
                  <a:lnTo>
                    <a:pt x="1188019" y="877569"/>
                  </a:lnTo>
                  <a:lnTo>
                    <a:pt x="1188033" y="871220"/>
                  </a:lnTo>
                  <a:close/>
                </a:path>
                <a:path w="1189990" h="1130300">
                  <a:moveTo>
                    <a:pt x="4368" y="877570"/>
                  </a:moveTo>
                  <a:lnTo>
                    <a:pt x="281" y="877570"/>
                  </a:lnTo>
                  <a:lnTo>
                    <a:pt x="210" y="941069"/>
                  </a:lnTo>
                  <a:lnTo>
                    <a:pt x="4224" y="941069"/>
                  </a:lnTo>
                  <a:lnTo>
                    <a:pt x="4368" y="877570"/>
                  </a:lnTo>
                  <a:close/>
                </a:path>
                <a:path w="1189990" h="1130300">
                  <a:moveTo>
                    <a:pt x="1188019" y="877570"/>
                  </a:moveTo>
                  <a:lnTo>
                    <a:pt x="1183922" y="877570"/>
                  </a:lnTo>
                  <a:lnTo>
                    <a:pt x="1183850" y="941069"/>
                  </a:lnTo>
                  <a:lnTo>
                    <a:pt x="1187876" y="941069"/>
                  </a:lnTo>
                  <a:lnTo>
                    <a:pt x="1188019" y="877570"/>
                  </a:lnTo>
                  <a:close/>
                </a:path>
                <a:path w="1189990" h="1130300">
                  <a:moveTo>
                    <a:pt x="4224" y="941070"/>
                  </a:moveTo>
                  <a:lnTo>
                    <a:pt x="210" y="941070"/>
                  </a:lnTo>
                  <a:lnTo>
                    <a:pt x="203" y="947419"/>
                  </a:lnTo>
                  <a:lnTo>
                    <a:pt x="4210" y="947419"/>
                  </a:lnTo>
                  <a:lnTo>
                    <a:pt x="4224" y="941070"/>
                  </a:lnTo>
                  <a:close/>
                </a:path>
                <a:path w="1189990" h="1130300">
                  <a:moveTo>
                    <a:pt x="1187876" y="941070"/>
                  </a:moveTo>
                  <a:lnTo>
                    <a:pt x="1183850" y="941070"/>
                  </a:lnTo>
                  <a:lnTo>
                    <a:pt x="1183843" y="947419"/>
                  </a:lnTo>
                  <a:lnTo>
                    <a:pt x="1187861" y="947419"/>
                  </a:lnTo>
                  <a:lnTo>
                    <a:pt x="1187876" y="941070"/>
                  </a:lnTo>
                  <a:close/>
                </a:path>
                <a:path w="1189990" h="1130300">
                  <a:moveTo>
                    <a:pt x="4210" y="947420"/>
                  </a:moveTo>
                  <a:lnTo>
                    <a:pt x="203" y="947420"/>
                  </a:lnTo>
                  <a:lnTo>
                    <a:pt x="195" y="953769"/>
                  </a:lnTo>
                  <a:lnTo>
                    <a:pt x="4195" y="953769"/>
                  </a:lnTo>
                  <a:lnTo>
                    <a:pt x="4210" y="947420"/>
                  </a:lnTo>
                  <a:close/>
                </a:path>
                <a:path w="1189990" h="1130300">
                  <a:moveTo>
                    <a:pt x="1187861" y="947420"/>
                  </a:moveTo>
                  <a:lnTo>
                    <a:pt x="1183843" y="947420"/>
                  </a:lnTo>
                  <a:lnTo>
                    <a:pt x="1183835" y="953769"/>
                  </a:lnTo>
                  <a:lnTo>
                    <a:pt x="1187847" y="953769"/>
                  </a:lnTo>
                  <a:lnTo>
                    <a:pt x="1187861" y="947420"/>
                  </a:lnTo>
                  <a:close/>
                </a:path>
                <a:path w="1189990" h="1130300">
                  <a:moveTo>
                    <a:pt x="4195" y="953770"/>
                  </a:moveTo>
                  <a:lnTo>
                    <a:pt x="195" y="953770"/>
                  </a:lnTo>
                  <a:lnTo>
                    <a:pt x="193" y="956310"/>
                  </a:lnTo>
                  <a:lnTo>
                    <a:pt x="4190" y="956310"/>
                  </a:lnTo>
                  <a:lnTo>
                    <a:pt x="4195" y="953770"/>
                  </a:lnTo>
                  <a:close/>
                </a:path>
                <a:path w="1189990" h="1130300">
                  <a:moveTo>
                    <a:pt x="1187847" y="953770"/>
                  </a:moveTo>
                  <a:lnTo>
                    <a:pt x="1183835" y="953770"/>
                  </a:lnTo>
                  <a:lnTo>
                    <a:pt x="1183832" y="956310"/>
                  </a:lnTo>
                  <a:lnTo>
                    <a:pt x="1187841" y="956310"/>
                  </a:lnTo>
                  <a:lnTo>
                    <a:pt x="1187847" y="953770"/>
                  </a:lnTo>
                  <a:close/>
                </a:path>
                <a:path w="1189990" h="1130300">
                  <a:moveTo>
                    <a:pt x="4190" y="956310"/>
                  </a:moveTo>
                  <a:lnTo>
                    <a:pt x="193" y="956310"/>
                  </a:lnTo>
                  <a:lnTo>
                    <a:pt x="138" y="1004569"/>
                  </a:lnTo>
                  <a:lnTo>
                    <a:pt x="4080" y="1004569"/>
                  </a:lnTo>
                  <a:lnTo>
                    <a:pt x="4190" y="956310"/>
                  </a:lnTo>
                  <a:close/>
                </a:path>
                <a:path w="1189990" h="1130300">
                  <a:moveTo>
                    <a:pt x="1187841" y="956310"/>
                  </a:moveTo>
                  <a:lnTo>
                    <a:pt x="1183832" y="956310"/>
                  </a:lnTo>
                  <a:lnTo>
                    <a:pt x="1183778" y="1004569"/>
                  </a:lnTo>
                  <a:lnTo>
                    <a:pt x="1187733" y="1004569"/>
                  </a:lnTo>
                  <a:lnTo>
                    <a:pt x="1187841" y="956310"/>
                  </a:lnTo>
                  <a:close/>
                </a:path>
                <a:path w="1189990" h="1130300">
                  <a:moveTo>
                    <a:pt x="4080" y="1004570"/>
                  </a:moveTo>
                  <a:lnTo>
                    <a:pt x="138" y="1004570"/>
                  </a:lnTo>
                  <a:lnTo>
                    <a:pt x="131" y="1010919"/>
                  </a:lnTo>
                  <a:lnTo>
                    <a:pt x="4066" y="1010919"/>
                  </a:lnTo>
                  <a:lnTo>
                    <a:pt x="4080" y="1004570"/>
                  </a:lnTo>
                  <a:close/>
                </a:path>
                <a:path w="1189990" h="1130300">
                  <a:moveTo>
                    <a:pt x="1187733" y="1004570"/>
                  </a:moveTo>
                  <a:lnTo>
                    <a:pt x="1183778" y="1004570"/>
                  </a:lnTo>
                  <a:lnTo>
                    <a:pt x="1183771" y="1010919"/>
                  </a:lnTo>
                  <a:lnTo>
                    <a:pt x="1187718" y="1010919"/>
                  </a:lnTo>
                  <a:lnTo>
                    <a:pt x="1187733" y="1004570"/>
                  </a:lnTo>
                  <a:close/>
                </a:path>
                <a:path w="1189990" h="1130300">
                  <a:moveTo>
                    <a:pt x="4066" y="1010920"/>
                  </a:moveTo>
                  <a:lnTo>
                    <a:pt x="131" y="1010920"/>
                  </a:lnTo>
                  <a:lnTo>
                    <a:pt x="74" y="1061720"/>
                  </a:lnTo>
                  <a:lnTo>
                    <a:pt x="3951" y="1061720"/>
                  </a:lnTo>
                  <a:lnTo>
                    <a:pt x="4066" y="1010920"/>
                  </a:lnTo>
                  <a:close/>
                </a:path>
                <a:path w="1189990" h="1130300">
                  <a:moveTo>
                    <a:pt x="1187718" y="1010920"/>
                  </a:moveTo>
                  <a:lnTo>
                    <a:pt x="1183771" y="1010920"/>
                  </a:lnTo>
                  <a:lnTo>
                    <a:pt x="1183713" y="1061720"/>
                  </a:lnTo>
                  <a:lnTo>
                    <a:pt x="1187604" y="1061720"/>
                  </a:lnTo>
                  <a:lnTo>
                    <a:pt x="1187718" y="1010920"/>
                  </a:lnTo>
                  <a:close/>
                </a:path>
                <a:path w="1189990" h="1130300">
                  <a:moveTo>
                    <a:pt x="3951" y="1061720"/>
                  </a:moveTo>
                  <a:lnTo>
                    <a:pt x="74" y="1061720"/>
                  </a:lnTo>
                  <a:lnTo>
                    <a:pt x="67" y="1068070"/>
                  </a:lnTo>
                  <a:lnTo>
                    <a:pt x="3936" y="1068070"/>
                  </a:lnTo>
                  <a:lnTo>
                    <a:pt x="3951" y="1061720"/>
                  </a:lnTo>
                  <a:close/>
                </a:path>
                <a:path w="1189990" h="1130300">
                  <a:moveTo>
                    <a:pt x="1187604" y="1061720"/>
                  </a:moveTo>
                  <a:lnTo>
                    <a:pt x="1183713" y="1061720"/>
                  </a:lnTo>
                  <a:lnTo>
                    <a:pt x="1183706" y="1068070"/>
                  </a:lnTo>
                  <a:lnTo>
                    <a:pt x="1187590" y="1068070"/>
                  </a:lnTo>
                  <a:lnTo>
                    <a:pt x="1187604" y="1061720"/>
                  </a:lnTo>
                  <a:close/>
                </a:path>
                <a:path w="1189990" h="1130300">
                  <a:moveTo>
                    <a:pt x="3936" y="1068070"/>
                  </a:moveTo>
                  <a:lnTo>
                    <a:pt x="67" y="1068070"/>
                  </a:lnTo>
                  <a:lnTo>
                    <a:pt x="60" y="1074420"/>
                  </a:lnTo>
                  <a:lnTo>
                    <a:pt x="3922" y="1074420"/>
                  </a:lnTo>
                  <a:lnTo>
                    <a:pt x="3936" y="1068070"/>
                  </a:lnTo>
                  <a:close/>
                </a:path>
                <a:path w="1189990" h="1130300">
                  <a:moveTo>
                    <a:pt x="1187590" y="1068070"/>
                  </a:moveTo>
                  <a:lnTo>
                    <a:pt x="1183706" y="1068070"/>
                  </a:lnTo>
                  <a:lnTo>
                    <a:pt x="1183699" y="1074420"/>
                  </a:lnTo>
                  <a:lnTo>
                    <a:pt x="1187575" y="1074420"/>
                  </a:lnTo>
                  <a:lnTo>
                    <a:pt x="1187590" y="1068070"/>
                  </a:lnTo>
                  <a:close/>
                </a:path>
                <a:path w="1189990" h="1130300">
                  <a:moveTo>
                    <a:pt x="3922" y="1074420"/>
                  </a:moveTo>
                  <a:lnTo>
                    <a:pt x="60" y="1074420"/>
                  </a:lnTo>
                  <a:lnTo>
                    <a:pt x="52" y="1080770"/>
                  </a:lnTo>
                  <a:lnTo>
                    <a:pt x="3907" y="1080770"/>
                  </a:lnTo>
                  <a:lnTo>
                    <a:pt x="3922" y="1074420"/>
                  </a:lnTo>
                  <a:close/>
                </a:path>
                <a:path w="1189990" h="1130300">
                  <a:moveTo>
                    <a:pt x="1187575" y="1074420"/>
                  </a:moveTo>
                  <a:lnTo>
                    <a:pt x="1183699" y="1074420"/>
                  </a:lnTo>
                  <a:lnTo>
                    <a:pt x="1183691" y="1080770"/>
                  </a:lnTo>
                  <a:lnTo>
                    <a:pt x="1187561" y="1080770"/>
                  </a:lnTo>
                  <a:lnTo>
                    <a:pt x="1187575" y="1074420"/>
                  </a:lnTo>
                  <a:close/>
                </a:path>
                <a:path w="1189990" h="1130300">
                  <a:moveTo>
                    <a:pt x="3907" y="1080770"/>
                  </a:moveTo>
                  <a:lnTo>
                    <a:pt x="52" y="1080770"/>
                  </a:lnTo>
                  <a:lnTo>
                    <a:pt x="45" y="1087120"/>
                  </a:lnTo>
                  <a:lnTo>
                    <a:pt x="3893" y="1087120"/>
                  </a:lnTo>
                  <a:lnTo>
                    <a:pt x="3907" y="1080770"/>
                  </a:lnTo>
                  <a:close/>
                </a:path>
                <a:path w="1189990" h="1130300">
                  <a:moveTo>
                    <a:pt x="1187561" y="1080770"/>
                  </a:moveTo>
                  <a:lnTo>
                    <a:pt x="1183691" y="1080770"/>
                  </a:lnTo>
                  <a:lnTo>
                    <a:pt x="1183684" y="1087120"/>
                  </a:lnTo>
                  <a:lnTo>
                    <a:pt x="1187547" y="1087120"/>
                  </a:lnTo>
                  <a:lnTo>
                    <a:pt x="1187561" y="1080770"/>
                  </a:lnTo>
                  <a:close/>
                </a:path>
                <a:path w="1189990" h="1130300">
                  <a:moveTo>
                    <a:pt x="3893" y="1087120"/>
                  </a:moveTo>
                  <a:lnTo>
                    <a:pt x="45" y="1087120"/>
                  </a:lnTo>
                  <a:lnTo>
                    <a:pt x="35" y="1096010"/>
                  </a:lnTo>
                  <a:lnTo>
                    <a:pt x="3873" y="1096010"/>
                  </a:lnTo>
                  <a:lnTo>
                    <a:pt x="3893" y="1087120"/>
                  </a:lnTo>
                  <a:close/>
                </a:path>
                <a:path w="1189990" h="1130300">
                  <a:moveTo>
                    <a:pt x="1187547" y="1087120"/>
                  </a:moveTo>
                  <a:lnTo>
                    <a:pt x="1183684" y="1087120"/>
                  </a:lnTo>
                  <a:lnTo>
                    <a:pt x="1183674" y="1096010"/>
                  </a:lnTo>
                  <a:lnTo>
                    <a:pt x="1187527" y="1096010"/>
                  </a:lnTo>
                  <a:lnTo>
                    <a:pt x="1187547" y="1087120"/>
                  </a:lnTo>
                  <a:close/>
                </a:path>
                <a:path w="1189990" h="1130300">
                  <a:moveTo>
                    <a:pt x="3873" y="1096010"/>
                  </a:moveTo>
                  <a:lnTo>
                    <a:pt x="35" y="1096010"/>
                  </a:lnTo>
                  <a:lnTo>
                    <a:pt x="21" y="1108710"/>
                  </a:lnTo>
                  <a:lnTo>
                    <a:pt x="3844" y="1108710"/>
                  </a:lnTo>
                  <a:lnTo>
                    <a:pt x="3873" y="1096010"/>
                  </a:lnTo>
                  <a:close/>
                </a:path>
                <a:path w="1189990" h="1130300">
                  <a:moveTo>
                    <a:pt x="1187527" y="1096010"/>
                  </a:moveTo>
                  <a:lnTo>
                    <a:pt x="1183674" y="1096010"/>
                  </a:lnTo>
                  <a:lnTo>
                    <a:pt x="1183660" y="1108710"/>
                  </a:lnTo>
                  <a:lnTo>
                    <a:pt x="1187498" y="1108710"/>
                  </a:lnTo>
                  <a:lnTo>
                    <a:pt x="1187527" y="1096010"/>
                  </a:lnTo>
                  <a:close/>
                </a:path>
                <a:path w="1189990" h="1130300">
                  <a:moveTo>
                    <a:pt x="3844" y="1108710"/>
                  </a:moveTo>
                  <a:lnTo>
                    <a:pt x="21" y="1108710"/>
                  </a:lnTo>
                  <a:lnTo>
                    <a:pt x="17" y="1112520"/>
                  </a:lnTo>
                  <a:lnTo>
                    <a:pt x="3835" y="1112520"/>
                  </a:lnTo>
                  <a:lnTo>
                    <a:pt x="3844" y="1108710"/>
                  </a:lnTo>
                  <a:close/>
                </a:path>
                <a:path w="1189990" h="1130300">
                  <a:moveTo>
                    <a:pt x="1187498" y="1108710"/>
                  </a:moveTo>
                  <a:lnTo>
                    <a:pt x="1183660" y="1108710"/>
                  </a:lnTo>
                  <a:lnTo>
                    <a:pt x="1183655" y="1112520"/>
                  </a:lnTo>
                  <a:lnTo>
                    <a:pt x="1187490" y="1112520"/>
                  </a:lnTo>
                  <a:lnTo>
                    <a:pt x="1187498" y="1108710"/>
                  </a:lnTo>
                  <a:close/>
                </a:path>
                <a:path w="1189990" h="1130300">
                  <a:moveTo>
                    <a:pt x="3835" y="1112520"/>
                  </a:moveTo>
                  <a:lnTo>
                    <a:pt x="17" y="1112520"/>
                  </a:lnTo>
                  <a:lnTo>
                    <a:pt x="14" y="1115060"/>
                  </a:lnTo>
                  <a:lnTo>
                    <a:pt x="3830" y="1115060"/>
                  </a:lnTo>
                  <a:lnTo>
                    <a:pt x="3835" y="1112520"/>
                  </a:lnTo>
                  <a:close/>
                </a:path>
                <a:path w="1189990" h="1130300">
                  <a:moveTo>
                    <a:pt x="1187490" y="1112520"/>
                  </a:moveTo>
                  <a:lnTo>
                    <a:pt x="1183655" y="1112520"/>
                  </a:lnTo>
                  <a:lnTo>
                    <a:pt x="1183652" y="1115060"/>
                  </a:lnTo>
                  <a:lnTo>
                    <a:pt x="1187484" y="1115060"/>
                  </a:lnTo>
                  <a:lnTo>
                    <a:pt x="1187490" y="1112520"/>
                  </a:lnTo>
                  <a:close/>
                </a:path>
                <a:path w="1189990" h="1130300">
                  <a:moveTo>
                    <a:pt x="3830" y="1115060"/>
                  </a:moveTo>
                  <a:lnTo>
                    <a:pt x="14" y="1115060"/>
                  </a:lnTo>
                  <a:lnTo>
                    <a:pt x="10" y="1118870"/>
                  </a:lnTo>
                  <a:lnTo>
                    <a:pt x="3821" y="1118870"/>
                  </a:lnTo>
                  <a:lnTo>
                    <a:pt x="3830" y="1115060"/>
                  </a:lnTo>
                  <a:close/>
                </a:path>
                <a:path w="1189990" h="1130300">
                  <a:moveTo>
                    <a:pt x="1187484" y="1115060"/>
                  </a:moveTo>
                  <a:lnTo>
                    <a:pt x="1183652" y="1115060"/>
                  </a:lnTo>
                  <a:lnTo>
                    <a:pt x="1183648" y="1118870"/>
                  </a:lnTo>
                  <a:lnTo>
                    <a:pt x="1187475" y="1118870"/>
                  </a:lnTo>
                  <a:lnTo>
                    <a:pt x="1187484" y="1115060"/>
                  </a:lnTo>
                  <a:close/>
                </a:path>
                <a:path w="1189990" h="1130300">
                  <a:moveTo>
                    <a:pt x="3821" y="1118870"/>
                  </a:moveTo>
                  <a:lnTo>
                    <a:pt x="10" y="1118870"/>
                  </a:lnTo>
                  <a:lnTo>
                    <a:pt x="2" y="1125220"/>
                  </a:lnTo>
                  <a:lnTo>
                    <a:pt x="593724" y="1125220"/>
                  </a:lnTo>
                  <a:lnTo>
                    <a:pt x="3810" y="1123950"/>
                  </a:lnTo>
                  <a:lnTo>
                    <a:pt x="3821" y="1118870"/>
                  </a:lnTo>
                  <a:close/>
                </a:path>
                <a:path w="1189990" h="1130300">
                  <a:moveTo>
                    <a:pt x="1187475" y="1118870"/>
                  </a:moveTo>
                  <a:lnTo>
                    <a:pt x="1183648" y="1118870"/>
                  </a:lnTo>
                  <a:lnTo>
                    <a:pt x="1183641" y="1125220"/>
                  </a:lnTo>
                  <a:lnTo>
                    <a:pt x="1187461" y="1125220"/>
                  </a:lnTo>
                  <a:lnTo>
                    <a:pt x="1187475" y="1118870"/>
                  </a:lnTo>
                  <a:close/>
                </a:path>
                <a:path w="1189990" h="1130300">
                  <a:moveTo>
                    <a:pt x="593725" y="1125220"/>
                  </a:moveTo>
                  <a:lnTo>
                    <a:pt x="2" y="1125220"/>
                  </a:lnTo>
                  <a:lnTo>
                    <a:pt x="0" y="1127760"/>
                  </a:lnTo>
                  <a:lnTo>
                    <a:pt x="1187450" y="1130300"/>
                  </a:lnTo>
                  <a:lnTo>
                    <a:pt x="1187458" y="1126490"/>
                  </a:lnTo>
                  <a:lnTo>
                    <a:pt x="593725" y="1125220"/>
                  </a:lnTo>
                  <a:close/>
                </a:path>
                <a:path w="1189990" h="1130300">
                  <a:moveTo>
                    <a:pt x="1187461" y="1125220"/>
                  </a:moveTo>
                  <a:lnTo>
                    <a:pt x="1183641" y="1125220"/>
                  </a:lnTo>
                  <a:lnTo>
                    <a:pt x="1183640" y="1126490"/>
                  </a:lnTo>
                  <a:lnTo>
                    <a:pt x="1187458" y="1126490"/>
                  </a:lnTo>
                  <a:lnTo>
                    <a:pt x="1187461" y="1125220"/>
                  </a:lnTo>
                  <a:close/>
                </a:path>
              </a:pathLst>
            </a:custGeom>
            <a:solidFill>
              <a:srgbClr val="1D5E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5572759" y="4658360"/>
              <a:ext cx="1181100" cy="1122680"/>
            </a:xfrm>
            <a:custGeom>
              <a:avLst/>
              <a:gdLst/>
              <a:ahLst/>
              <a:cxnLst/>
              <a:rect l="l" t="t" r="r" b="b"/>
              <a:pathLst>
                <a:path w="1181100" h="1122679">
                  <a:moveTo>
                    <a:pt x="2539" y="0"/>
                  </a:moveTo>
                  <a:lnTo>
                    <a:pt x="2528" y="5079"/>
                  </a:lnTo>
                  <a:lnTo>
                    <a:pt x="1181097" y="5079"/>
                  </a:lnTo>
                  <a:lnTo>
                    <a:pt x="1181099" y="2539"/>
                  </a:lnTo>
                  <a:lnTo>
                    <a:pt x="2539" y="0"/>
                  </a:lnTo>
                  <a:close/>
                </a:path>
                <a:path w="1181100" h="1122679">
                  <a:moveTo>
                    <a:pt x="6350" y="5080"/>
                  </a:moveTo>
                  <a:lnTo>
                    <a:pt x="2528" y="5080"/>
                  </a:lnTo>
                  <a:lnTo>
                    <a:pt x="2514" y="11429"/>
                  </a:lnTo>
                  <a:lnTo>
                    <a:pt x="6342" y="11429"/>
                  </a:lnTo>
                  <a:lnTo>
                    <a:pt x="6350" y="5080"/>
                  </a:lnTo>
                  <a:close/>
                </a:path>
                <a:path w="1181100" h="1122679">
                  <a:moveTo>
                    <a:pt x="1181097" y="5080"/>
                  </a:moveTo>
                  <a:lnTo>
                    <a:pt x="6350" y="5080"/>
                  </a:lnTo>
                  <a:lnTo>
                    <a:pt x="1177290" y="7620"/>
                  </a:lnTo>
                  <a:lnTo>
                    <a:pt x="1177281" y="11429"/>
                  </a:lnTo>
                  <a:lnTo>
                    <a:pt x="1181089" y="11429"/>
                  </a:lnTo>
                  <a:lnTo>
                    <a:pt x="1181097" y="5080"/>
                  </a:lnTo>
                  <a:close/>
                </a:path>
                <a:path w="1181100" h="1122679">
                  <a:moveTo>
                    <a:pt x="6342" y="11430"/>
                  </a:moveTo>
                  <a:lnTo>
                    <a:pt x="2514" y="11430"/>
                  </a:lnTo>
                  <a:lnTo>
                    <a:pt x="2499" y="17779"/>
                  </a:lnTo>
                  <a:lnTo>
                    <a:pt x="6335" y="17779"/>
                  </a:lnTo>
                  <a:lnTo>
                    <a:pt x="6342" y="11430"/>
                  </a:lnTo>
                  <a:close/>
                </a:path>
                <a:path w="1181100" h="1122679">
                  <a:moveTo>
                    <a:pt x="1181089" y="11430"/>
                  </a:moveTo>
                  <a:lnTo>
                    <a:pt x="1177281" y="11430"/>
                  </a:lnTo>
                  <a:lnTo>
                    <a:pt x="1177266" y="17779"/>
                  </a:lnTo>
                  <a:lnTo>
                    <a:pt x="1181082" y="17779"/>
                  </a:lnTo>
                  <a:lnTo>
                    <a:pt x="1181089" y="11430"/>
                  </a:lnTo>
                  <a:close/>
                </a:path>
                <a:path w="1181100" h="1122679">
                  <a:moveTo>
                    <a:pt x="6335" y="17780"/>
                  </a:moveTo>
                  <a:lnTo>
                    <a:pt x="2499" y="17780"/>
                  </a:lnTo>
                  <a:lnTo>
                    <a:pt x="2485" y="24129"/>
                  </a:lnTo>
                  <a:lnTo>
                    <a:pt x="6328" y="24129"/>
                  </a:lnTo>
                  <a:lnTo>
                    <a:pt x="6335" y="17780"/>
                  </a:lnTo>
                  <a:close/>
                </a:path>
                <a:path w="1181100" h="1122679">
                  <a:moveTo>
                    <a:pt x="1181082" y="17780"/>
                  </a:moveTo>
                  <a:lnTo>
                    <a:pt x="1177266" y="17780"/>
                  </a:lnTo>
                  <a:lnTo>
                    <a:pt x="1177252" y="24129"/>
                  </a:lnTo>
                  <a:lnTo>
                    <a:pt x="1181075" y="24129"/>
                  </a:lnTo>
                  <a:lnTo>
                    <a:pt x="1181082" y="17780"/>
                  </a:lnTo>
                  <a:close/>
                </a:path>
                <a:path w="1181100" h="1122679">
                  <a:moveTo>
                    <a:pt x="6328" y="24130"/>
                  </a:moveTo>
                  <a:lnTo>
                    <a:pt x="2485" y="24130"/>
                  </a:lnTo>
                  <a:lnTo>
                    <a:pt x="2470" y="30479"/>
                  </a:lnTo>
                  <a:lnTo>
                    <a:pt x="6320" y="30479"/>
                  </a:lnTo>
                  <a:lnTo>
                    <a:pt x="6328" y="24130"/>
                  </a:lnTo>
                  <a:close/>
                </a:path>
                <a:path w="1181100" h="1122679">
                  <a:moveTo>
                    <a:pt x="1181075" y="24130"/>
                  </a:moveTo>
                  <a:lnTo>
                    <a:pt x="1177252" y="24130"/>
                  </a:lnTo>
                  <a:lnTo>
                    <a:pt x="1177237" y="30479"/>
                  </a:lnTo>
                  <a:lnTo>
                    <a:pt x="1181068" y="30479"/>
                  </a:lnTo>
                  <a:lnTo>
                    <a:pt x="1181075" y="24130"/>
                  </a:lnTo>
                  <a:close/>
                </a:path>
                <a:path w="1181100" h="1122679">
                  <a:moveTo>
                    <a:pt x="6320" y="30480"/>
                  </a:moveTo>
                  <a:lnTo>
                    <a:pt x="2470" y="30480"/>
                  </a:lnTo>
                  <a:lnTo>
                    <a:pt x="2442" y="43179"/>
                  </a:lnTo>
                  <a:lnTo>
                    <a:pt x="6306" y="43179"/>
                  </a:lnTo>
                  <a:lnTo>
                    <a:pt x="6320" y="30480"/>
                  </a:lnTo>
                  <a:close/>
                </a:path>
                <a:path w="1181100" h="1122679">
                  <a:moveTo>
                    <a:pt x="1181068" y="30480"/>
                  </a:moveTo>
                  <a:lnTo>
                    <a:pt x="1177237" y="30480"/>
                  </a:lnTo>
                  <a:lnTo>
                    <a:pt x="1177208" y="43179"/>
                  </a:lnTo>
                  <a:lnTo>
                    <a:pt x="1181053" y="43179"/>
                  </a:lnTo>
                  <a:lnTo>
                    <a:pt x="1181068" y="30480"/>
                  </a:lnTo>
                  <a:close/>
                </a:path>
                <a:path w="1181100" h="1122679">
                  <a:moveTo>
                    <a:pt x="6306" y="43180"/>
                  </a:moveTo>
                  <a:lnTo>
                    <a:pt x="2442" y="43180"/>
                  </a:lnTo>
                  <a:lnTo>
                    <a:pt x="2427" y="49529"/>
                  </a:lnTo>
                  <a:lnTo>
                    <a:pt x="6299" y="49529"/>
                  </a:lnTo>
                  <a:lnTo>
                    <a:pt x="6306" y="43180"/>
                  </a:lnTo>
                  <a:close/>
                </a:path>
                <a:path w="1181100" h="1122679">
                  <a:moveTo>
                    <a:pt x="1181053" y="43180"/>
                  </a:moveTo>
                  <a:lnTo>
                    <a:pt x="1177208" y="43180"/>
                  </a:lnTo>
                  <a:lnTo>
                    <a:pt x="1177194" y="49529"/>
                  </a:lnTo>
                  <a:lnTo>
                    <a:pt x="1181046" y="49529"/>
                  </a:lnTo>
                  <a:lnTo>
                    <a:pt x="1181053" y="43180"/>
                  </a:lnTo>
                  <a:close/>
                </a:path>
                <a:path w="1181100" h="1122679">
                  <a:moveTo>
                    <a:pt x="6299" y="49530"/>
                  </a:moveTo>
                  <a:lnTo>
                    <a:pt x="2427" y="49530"/>
                  </a:lnTo>
                  <a:lnTo>
                    <a:pt x="2413" y="55879"/>
                  </a:lnTo>
                  <a:lnTo>
                    <a:pt x="6291" y="55879"/>
                  </a:lnTo>
                  <a:lnTo>
                    <a:pt x="6299" y="49530"/>
                  </a:lnTo>
                  <a:close/>
                </a:path>
                <a:path w="1181100" h="1122679">
                  <a:moveTo>
                    <a:pt x="1181046" y="49530"/>
                  </a:moveTo>
                  <a:lnTo>
                    <a:pt x="1177194" y="49530"/>
                  </a:lnTo>
                  <a:lnTo>
                    <a:pt x="1177179" y="55879"/>
                  </a:lnTo>
                  <a:lnTo>
                    <a:pt x="1181039" y="55879"/>
                  </a:lnTo>
                  <a:lnTo>
                    <a:pt x="1181046" y="49530"/>
                  </a:lnTo>
                  <a:close/>
                </a:path>
                <a:path w="1181100" h="1122679">
                  <a:moveTo>
                    <a:pt x="6291" y="55880"/>
                  </a:moveTo>
                  <a:lnTo>
                    <a:pt x="2413" y="55880"/>
                  </a:lnTo>
                  <a:lnTo>
                    <a:pt x="2401" y="60959"/>
                  </a:lnTo>
                  <a:lnTo>
                    <a:pt x="6286" y="60959"/>
                  </a:lnTo>
                  <a:lnTo>
                    <a:pt x="6291" y="55880"/>
                  </a:lnTo>
                  <a:close/>
                </a:path>
                <a:path w="1181100" h="1122679">
                  <a:moveTo>
                    <a:pt x="1181039" y="55880"/>
                  </a:moveTo>
                  <a:lnTo>
                    <a:pt x="1177179" y="55880"/>
                  </a:lnTo>
                  <a:lnTo>
                    <a:pt x="1177167" y="60959"/>
                  </a:lnTo>
                  <a:lnTo>
                    <a:pt x="1181033" y="60959"/>
                  </a:lnTo>
                  <a:lnTo>
                    <a:pt x="1181039" y="55880"/>
                  </a:lnTo>
                  <a:close/>
                </a:path>
                <a:path w="1181100" h="1122679">
                  <a:moveTo>
                    <a:pt x="6286" y="60960"/>
                  </a:moveTo>
                  <a:lnTo>
                    <a:pt x="2401" y="60960"/>
                  </a:lnTo>
                  <a:lnTo>
                    <a:pt x="2370" y="74929"/>
                  </a:lnTo>
                  <a:lnTo>
                    <a:pt x="6270" y="74929"/>
                  </a:lnTo>
                  <a:lnTo>
                    <a:pt x="6286" y="60960"/>
                  </a:lnTo>
                  <a:close/>
                </a:path>
                <a:path w="1181100" h="1122679">
                  <a:moveTo>
                    <a:pt x="1181033" y="60960"/>
                  </a:moveTo>
                  <a:lnTo>
                    <a:pt x="1177167" y="60960"/>
                  </a:lnTo>
                  <a:lnTo>
                    <a:pt x="1177135" y="74929"/>
                  </a:lnTo>
                  <a:lnTo>
                    <a:pt x="1181017" y="74929"/>
                  </a:lnTo>
                  <a:lnTo>
                    <a:pt x="1181033" y="60960"/>
                  </a:lnTo>
                  <a:close/>
                </a:path>
                <a:path w="1181100" h="1122679">
                  <a:moveTo>
                    <a:pt x="6270" y="74930"/>
                  </a:moveTo>
                  <a:lnTo>
                    <a:pt x="2370" y="74930"/>
                  </a:lnTo>
                  <a:lnTo>
                    <a:pt x="2355" y="81279"/>
                  </a:lnTo>
                  <a:lnTo>
                    <a:pt x="6262" y="81279"/>
                  </a:lnTo>
                  <a:lnTo>
                    <a:pt x="6270" y="74930"/>
                  </a:lnTo>
                  <a:close/>
                </a:path>
                <a:path w="1181100" h="1122679">
                  <a:moveTo>
                    <a:pt x="1181017" y="74930"/>
                  </a:moveTo>
                  <a:lnTo>
                    <a:pt x="1177135" y="74930"/>
                  </a:lnTo>
                  <a:lnTo>
                    <a:pt x="1177121" y="81279"/>
                  </a:lnTo>
                  <a:lnTo>
                    <a:pt x="1181010" y="81279"/>
                  </a:lnTo>
                  <a:lnTo>
                    <a:pt x="1181017" y="74930"/>
                  </a:lnTo>
                  <a:close/>
                </a:path>
                <a:path w="1181100" h="1122679">
                  <a:moveTo>
                    <a:pt x="6262" y="81280"/>
                  </a:moveTo>
                  <a:lnTo>
                    <a:pt x="2355" y="81280"/>
                  </a:lnTo>
                  <a:lnTo>
                    <a:pt x="2341" y="87629"/>
                  </a:lnTo>
                  <a:lnTo>
                    <a:pt x="6255" y="87629"/>
                  </a:lnTo>
                  <a:lnTo>
                    <a:pt x="6262" y="81280"/>
                  </a:lnTo>
                  <a:close/>
                </a:path>
                <a:path w="1181100" h="1122679">
                  <a:moveTo>
                    <a:pt x="1181010" y="81280"/>
                  </a:moveTo>
                  <a:lnTo>
                    <a:pt x="1177121" y="81280"/>
                  </a:lnTo>
                  <a:lnTo>
                    <a:pt x="1177106" y="87629"/>
                  </a:lnTo>
                  <a:lnTo>
                    <a:pt x="1181003" y="87629"/>
                  </a:lnTo>
                  <a:lnTo>
                    <a:pt x="1181010" y="81280"/>
                  </a:lnTo>
                  <a:close/>
                </a:path>
                <a:path w="1181100" h="1122679">
                  <a:moveTo>
                    <a:pt x="6255" y="87630"/>
                  </a:moveTo>
                  <a:lnTo>
                    <a:pt x="2341" y="87630"/>
                  </a:lnTo>
                  <a:lnTo>
                    <a:pt x="2329" y="92709"/>
                  </a:lnTo>
                  <a:lnTo>
                    <a:pt x="6249" y="92709"/>
                  </a:lnTo>
                  <a:lnTo>
                    <a:pt x="6255" y="87630"/>
                  </a:lnTo>
                  <a:close/>
                </a:path>
                <a:path w="1181100" h="1122679">
                  <a:moveTo>
                    <a:pt x="1181003" y="87630"/>
                  </a:moveTo>
                  <a:lnTo>
                    <a:pt x="1177106" y="87630"/>
                  </a:lnTo>
                  <a:lnTo>
                    <a:pt x="1177095" y="92709"/>
                  </a:lnTo>
                  <a:lnTo>
                    <a:pt x="1180997" y="92709"/>
                  </a:lnTo>
                  <a:lnTo>
                    <a:pt x="1181003" y="87630"/>
                  </a:lnTo>
                  <a:close/>
                </a:path>
                <a:path w="1181100" h="1122679">
                  <a:moveTo>
                    <a:pt x="6249" y="92710"/>
                  </a:moveTo>
                  <a:lnTo>
                    <a:pt x="2329" y="92710"/>
                  </a:lnTo>
                  <a:lnTo>
                    <a:pt x="2315" y="99059"/>
                  </a:lnTo>
                  <a:lnTo>
                    <a:pt x="6242" y="99059"/>
                  </a:lnTo>
                  <a:lnTo>
                    <a:pt x="6249" y="92710"/>
                  </a:lnTo>
                  <a:close/>
                </a:path>
                <a:path w="1181100" h="1122679">
                  <a:moveTo>
                    <a:pt x="1180997" y="92710"/>
                  </a:moveTo>
                  <a:lnTo>
                    <a:pt x="1177095" y="92710"/>
                  </a:lnTo>
                  <a:lnTo>
                    <a:pt x="1177080" y="99059"/>
                  </a:lnTo>
                  <a:lnTo>
                    <a:pt x="1180990" y="99059"/>
                  </a:lnTo>
                  <a:lnTo>
                    <a:pt x="1180997" y="92710"/>
                  </a:lnTo>
                  <a:close/>
                </a:path>
                <a:path w="1181100" h="1122679">
                  <a:moveTo>
                    <a:pt x="6242" y="99060"/>
                  </a:moveTo>
                  <a:lnTo>
                    <a:pt x="2315" y="99060"/>
                  </a:lnTo>
                  <a:lnTo>
                    <a:pt x="2300" y="105409"/>
                  </a:lnTo>
                  <a:lnTo>
                    <a:pt x="6235" y="105409"/>
                  </a:lnTo>
                  <a:lnTo>
                    <a:pt x="6242" y="99060"/>
                  </a:lnTo>
                  <a:close/>
                </a:path>
                <a:path w="1181100" h="1122679">
                  <a:moveTo>
                    <a:pt x="1180990" y="99060"/>
                  </a:moveTo>
                  <a:lnTo>
                    <a:pt x="1177080" y="99060"/>
                  </a:lnTo>
                  <a:lnTo>
                    <a:pt x="1177066" y="105409"/>
                  </a:lnTo>
                  <a:lnTo>
                    <a:pt x="1180983" y="105409"/>
                  </a:lnTo>
                  <a:lnTo>
                    <a:pt x="1180990" y="99060"/>
                  </a:lnTo>
                  <a:close/>
                </a:path>
                <a:path w="1181100" h="1122679">
                  <a:moveTo>
                    <a:pt x="6235" y="105410"/>
                  </a:moveTo>
                  <a:lnTo>
                    <a:pt x="2300" y="105410"/>
                  </a:lnTo>
                  <a:lnTo>
                    <a:pt x="2286" y="111759"/>
                  </a:lnTo>
                  <a:lnTo>
                    <a:pt x="6227" y="111759"/>
                  </a:lnTo>
                  <a:lnTo>
                    <a:pt x="6235" y="105410"/>
                  </a:lnTo>
                  <a:close/>
                </a:path>
                <a:path w="1181100" h="1122679">
                  <a:moveTo>
                    <a:pt x="1180983" y="105410"/>
                  </a:moveTo>
                  <a:lnTo>
                    <a:pt x="1177066" y="105410"/>
                  </a:lnTo>
                  <a:lnTo>
                    <a:pt x="1177051" y="111759"/>
                  </a:lnTo>
                  <a:lnTo>
                    <a:pt x="1180976" y="111759"/>
                  </a:lnTo>
                  <a:lnTo>
                    <a:pt x="1180983" y="105410"/>
                  </a:lnTo>
                  <a:close/>
                </a:path>
                <a:path w="1181100" h="1122679">
                  <a:moveTo>
                    <a:pt x="6227" y="111760"/>
                  </a:moveTo>
                  <a:lnTo>
                    <a:pt x="2286" y="111760"/>
                  </a:lnTo>
                  <a:lnTo>
                    <a:pt x="2272" y="118109"/>
                  </a:lnTo>
                  <a:lnTo>
                    <a:pt x="6220" y="118109"/>
                  </a:lnTo>
                  <a:lnTo>
                    <a:pt x="6227" y="111760"/>
                  </a:lnTo>
                  <a:close/>
                </a:path>
                <a:path w="1181100" h="1122679">
                  <a:moveTo>
                    <a:pt x="1180976" y="111760"/>
                  </a:moveTo>
                  <a:lnTo>
                    <a:pt x="1177051" y="111760"/>
                  </a:lnTo>
                  <a:lnTo>
                    <a:pt x="1177037" y="118109"/>
                  </a:lnTo>
                  <a:lnTo>
                    <a:pt x="1180968" y="118109"/>
                  </a:lnTo>
                  <a:lnTo>
                    <a:pt x="1180976" y="111760"/>
                  </a:lnTo>
                  <a:close/>
                </a:path>
                <a:path w="1181100" h="1122679">
                  <a:moveTo>
                    <a:pt x="6220" y="118110"/>
                  </a:moveTo>
                  <a:lnTo>
                    <a:pt x="2272" y="118110"/>
                  </a:lnTo>
                  <a:lnTo>
                    <a:pt x="2257" y="124459"/>
                  </a:lnTo>
                  <a:lnTo>
                    <a:pt x="6213" y="124459"/>
                  </a:lnTo>
                  <a:lnTo>
                    <a:pt x="6220" y="118110"/>
                  </a:lnTo>
                  <a:close/>
                </a:path>
                <a:path w="1181100" h="1122679">
                  <a:moveTo>
                    <a:pt x="1180968" y="118110"/>
                  </a:moveTo>
                  <a:lnTo>
                    <a:pt x="1177037" y="118110"/>
                  </a:lnTo>
                  <a:lnTo>
                    <a:pt x="1177022" y="124459"/>
                  </a:lnTo>
                  <a:lnTo>
                    <a:pt x="1180961" y="124459"/>
                  </a:lnTo>
                  <a:lnTo>
                    <a:pt x="1180968" y="118110"/>
                  </a:lnTo>
                  <a:close/>
                </a:path>
                <a:path w="1181100" h="1122679">
                  <a:moveTo>
                    <a:pt x="6213" y="124460"/>
                  </a:moveTo>
                  <a:lnTo>
                    <a:pt x="2257" y="124460"/>
                  </a:lnTo>
                  <a:lnTo>
                    <a:pt x="2228" y="137159"/>
                  </a:lnTo>
                  <a:lnTo>
                    <a:pt x="6198" y="137159"/>
                  </a:lnTo>
                  <a:lnTo>
                    <a:pt x="6213" y="124460"/>
                  </a:lnTo>
                  <a:close/>
                </a:path>
                <a:path w="1181100" h="1122679">
                  <a:moveTo>
                    <a:pt x="1180961" y="124460"/>
                  </a:moveTo>
                  <a:lnTo>
                    <a:pt x="1177022" y="124460"/>
                  </a:lnTo>
                  <a:lnTo>
                    <a:pt x="1176993" y="137159"/>
                  </a:lnTo>
                  <a:lnTo>
                    <a:pt x="1180947" y="137159"/>
                  </a:lnTo>
                  <a:lnTo>
                    <a:pt x="1180961" y="124460"/>
                  </a:lnTo>
                  <a:close/>
                </a:path>
                <a:path w="1181100" h="1122679">
                  <a:moveTo>
                    <a:pt x="6198" y="137160"/>
                  </a:moveTo>
                  <a:lnTo>
                    <a:pt x="2228" y="137160"/>
                  </a:lnTo>
                  <a:lnTo>
                    <a:pt x="2211" y="144779"/>
                  </a:lnTo>
                  <a:lnTo>
                    <a:pt x="6190" y="144779"/>
                  </a:lnTo>
                  <a:lnTo>
                    <a:pt x="6198" y="137160"/>
                  </a:lnTo>
                  <a:close/>
                </a:path>
                <a:path w="1181100" h="1122679">
                  <a:moveTo>
                    <a:pt x="1180947" y="137160"/>
                  </a:moveTo>
                  <a:lnTo>
                    <a:pt x="1176993" y="137160"/>
                  </a:lnTo>
                  <a:lnTo>
                    <a:pt x="1176976" y="144779"/>
                  </a:lnTo>
                  <a:lnTo>
                    <a:pt x="1180938" y="144779"/>
                  </a:lnTo>
                  <a:lnTo>
                    <a:pt x="1180947" y="137160"/>
                  </a:lnTo>
                  <a:close/>
                </a:path>
                <a:path w="1181100" h="1122679">
                  <a:moveTo>
                    <a:pt x="6190" y="144780"/>
                  </a:moveTo>
                  <a:lnTo>
                    <a:pt x="2211" y="144780"/>
                  </a:lnTo>
                  <a:lnTo>
                    <a:pt x="2200" y="149859"/>
                  </a:lnTo>
                  <a:lnTo>
                    <a:pt x="6184" y="149859"/>
                  </a:lnTo>
                  <a:lnTo>
                    <a:pt x="6190" y="144780"/>
                  </a:lnTo>
                  <a:close/>
                </a:path>
                <a:path w="1181100" h="1122679">
                  <a:moveTo>
                    <a:pt x="1180938" y="144780"/>
                  </a:moveTo>
                  <a:lnTo>
                    <a:pt x="1176976" y="144780"/>
                  </a:lnTo>
                  <a:lnTo>
                    <a:pt x="1176964" y="149859"/>
                  </a:lnTo>
                  <a:lnTo>
                    <a:pt x="1180932" y="149859"/>
                  </a:lnTo>
                  <a:lnTo>
                    <a:pt x="1180938" y="144780"/>
                  </a:lnTo>
                  <a:close/>
                </a:path>
                <a:path w="1181100" h="1122679">
                  <a:moveTo>
                    <a:pt x="6184" y="149860"/>
                  </a:moveTo>
                  <a:lnTo>
                    <a:pt x="2200" y="149860"/>
                  </a:lnTo>
                  <a:lnTo>
                    <a:pt x="2182" y="157479"/>
                  </a:lnTo>
                  <a:lnTo>
                    <a:pt x="6175" y="157479"/>
                  </a:lnTo>
                  <a:lnTo>
                    <a:pt x="6184" y="149860"/>
                  </a:lnTo>
                  <a:close/>
                </a:path>
                <a:path w="1181100" h="1122679">
                  <a:moveTo>
                    <a:pt x="1180932" y="149860"/>
                  </a:moveTo>
                  <a:lnTo>
                    <a:pt x="1176964" y="149860"/>
                  </a:lnTo>
                  <a:lnTo>
                    <a:pt x="1176947" y="157479"/>
                  </a:lnTo>
                  <a:lnTo>
                    <a:pt x="1180924" y="157479"/>
                  </a:lnTo>
                  <a:lnTo>
                    <a:pt x="1180932" y="149860"/>
                  </a:lnTo>
                  <a:close/>
                </a:path>
                <a:path w="1181100" h="1122679">
                  <a:moveTo>
                    <a:pt x="6175" y="157480"/>
                  </a:moveTo>
                  <a:lnTo>
                    <a:pt x="2182" y="157480"/>
                  </a:lnTo>
                  <a:lnTo>
                    <a:pt x="2171" y="162559"/>
                  </a:lnTo>
                  <a:lnTo>
                    <a:pt x="6169" y="162559"/>
                  </a:lnTo>
                  <a:lnTo>
                    <a:pt x="6175" y="157480"/>
                  </a:lnTo>
                  <a:close/>
                </a:path>
                <a:path w="1181100" h="1122679">
                  <a:moveTo>
                    <a:pt x="1180924" y="157480"/>
                  </a:moveTo>
                  <a:lnTo>
                    <a:pt x="1176947" y="157480"/>
                  </a:lnTo>
                  <a:lnTo>
                    <a:pt x="1176935" y="162559"/>
                  </a:lnTo>
                  <a:lnTo>
                    <a:pt x="1180918" y="162559"/>
                  </a:lnTo>
                  <a:lnTo>
                    <a:pt x="1180924" y="157480"/>
                  </a:lnTo>
                  <a:close/>
                </a:path>
                <a:path w="1181100" h="1122679">
                  <a:moveTo>
                    <a:pt x="6169" y="162560"/>
                  </a:moveTo>
                  <a:lnTo>
                    <a:pt x="2171" y="162560"/>
                  </a:lnTo>
                  <a:lnTo>
                    <a:pt x="2154" y="170179"/>
                  </a:lnTo>
                  <a:lnTo>
                    <a:pt x="6161" y="170179"/>
                  </a:lnTo>
                  <a:lnTo>
                    <a:pt x="6169" y="162560"/>
                  </a:lnTo>
                  <a:close/>
                </a:path>
                <a:path w="1181100" h="1122679">
                  <a:moveTo>
                    <a:pt x="1180918" y="162560"/>
                  </a:moveTo>
                  <a:lnTo>
                    <a:pt x="1176935" y="162560"/>
                  </a:lnTo>
                  <a:lnTo>
                    <a:pt x="1176918" y="170179"/>
                  </a:lnTo>
                  <a:lnTo>
                    <a:pt x="1180909" y="170179"/>
                  </a:lnTo>
                  <a:lnTo>
                    <a:pt x="1180918" y="162560"/>
                  </a:lnTo>
                  <a:close/>
                </a:path>
                <a:path w="1181100" h="1122679">
                  <a:moveTo>
                    <a:pt x="6161" y="170180"/>
                  </a:moveTo>
                  <a:lnTo>
                    <a:pt x="2154" y="170180"/>
                  </a:lnTo>
                  <a:lnTo>
                    <a:pt x="2139" y="176529"/>
                  </a:lnTo>
                  <a:lnTo>
                    <a:pt x="6153" y="176529"/>
                  </a:lnTo>
                  <a:lnTo>
                    <a:pt x="6161" y="170180"/>
                  </a:lnTo>
                  <a:close/>
                </a:path>
                <a:path w="1181100" h="1122679">
                  <a:moveTo>
                    <a:pt x="1180909" y="170180"/>
                  </a:moveTo>
                  <a:lnTo>
                    <a:pt x="1176918" y="170180"/>
                  </a:lnTo>
                  <a:lnTo>
                    <a:pt x="1176903" y="176529"/>
                  </a:lnTo>
                  <a:lnTo>
                    <a:pt x="1180902" y="176529"/>
                  </a:lnTo>
                  <a:lnTo>
                    <a:pt x="1180909" y="170180"/>
                  </a:lnTo>
                  <a:close/>
                </a:path>
                <a:path w="1181100" h="1122679">
                  <a:moveTo>
                    <a:pt x="6153" y="176530"/>
                  </a:moveTo>
                  <a:lnTo>
                    <a:pt x="2139" y="176530"/>
                  </a:lnTo>
                  <a:lnTo>
                    <a:pt x="2096" y="195579"/>
                  </a:lnTo>
                  <a:lnTo>
                    <a:pt x="6132" y="195579"/>
                  </a:lnTo>
                  <a:lnTo>
                    <a:pt x="6153" y="176530"/>
                  </a:lnTo>
                  <a:close/>
                </a:path>
                <a:path w="1181100" h="1122679">
                  <a:moveTo>
                    <a:pt x="1180902" y="176530"/>
                  </a:moveTo>
                  <a:lnTo>
                    <a:pt x="1176903" y="176530"/>
                  </a:lnTo>
                  <a:lnTo>
                    <a:pt x="1176859" y="195579"/>
                  </a:lnTo>
                  <a:lnTo>
                    <a:pt x="1180881" y="195579"/>
                  </a:lnTo>
                  <a:lnTo>
                    <a:pt x="1180902" y="176530"/>
                  </a:lnTo>
                  <a:close/>
                </a:path>
                <a:path w="1181100" h="1122679">
                  <a:moveTo>
                    <a:pt x="6132" y="195580"/>
                  </a:moveTo>
                  <a:lnTo>
                    <a:pt x="2096" y="195580"/>
                  </a:lnTo>
                  <a:lnTo>
                    <a:pt x="2084" y="200659"/>
                  </a:lnTo>
                  <a:lnTo>
                    <a:pt x="6126" y="200659"/>
                  </a:lnTo>
                  <a:lnTo>
                    <a:pt x="6132" y="195580"/>
                  </a:lnTo>
                  <a:close/>
                </a:path>
                <a:path w="1181100" h="1122679">
                  <a:moveTo>
                    <a:pt x="1180881" y="195580"/>
                  </a:moveTo>
                  <a:lnTo>
                    <a:pt x="1176859" y="195580"/>
                  </a:lnTo>
                  <a:lnTo>
                    <a:pt x="1176848" y="200659"/>
                  </a:lnTo>
                  <a:lnTo>
                    <a:pt x="1180875" y="200659"/>
                  </a:lnTo>
                  <a:lnTo>
                    <a:pt x="1180881" y="195580"/>
                  </a:lnTo>
                  <a:close/>
                </a:path>
                <a:path w="1181100" h="1122679">
                  <a:moveTo>
                    <a:pt x="6126" y="200660"/>
                  </a:moveTo>
                  <a:lnTo>
                    <a:pt x="2084" y="200660"/>
                  </a:lnTo>
                  <a:lnTo>
                    <a:pt x="2067" y="208279"/>
                  </a:lnTo>
                  <a:lnTo>
                    <a:pt x="6117" y="208279"/>
                  </a:lnTo>
                  <a:lnTo>
                    <a:pt x="6126" y="200660"/>
                  </a:lnTo>
                  <a:close/>
                </a:path>
                <a:path w="1181100" h="1122679">
                  <a:moveTo>
                    <a:pt x="1180875" y="200660"/>
                  </a:moveTo>
                  <a:lnTo>
                    <a:pt x="1176848" y="200660"/>
                  </a:lnTo>
                  <a:lnTo>
                    <a:pt x="1176830" y="208279"/>
                  </a:lnTo>
                  <a:lnTo>
                    <a:pt x="1180866" y="208279"/>
                  </a:lnTo>
                  <a:lnTo>
                    <a:pt x="1180875" y="200660"/>
                  </a:lnTo>
                  <a:close/>
                </a:path>
                <a:path w="1181100" h="1122679">
                  <a:moveTo>
                    <a:pt x="6117" y="208280"/>
                  </a:moveTo>
                  <a:lnTo>
                    <a:pt x="2067" y="208280"/>
                  </a:lnTo>
                  <a:lnTo>
                    <a:pt x="2038" y="220979"/>
                  </a:lnTo>
                  <a:lnTo>
                    <a:pt x="6102" y="220979"/>
                  </a:lnTo>
                  <a:lnTo>
                    <a:pt x="6117" y="208280"/>
                  </a:lnTo>
                  <a:close/>
                </a:path>
                <a:path w="1181100" h="1122679">
                  <a:moveTo>
                    <a:pt x="1180866" y="208280"/>
                  </a:moveTo>
                  <a:lnTo>
                    <a:pt x="1176830" y="208280"/>
                  </a:lnTo>
                  <a:lnTo>
                    <a:pt x="1176801" y="220979"/>
                  </a:lnTo>
                  <a:lnTo>
                    <a:pt x="1180852" y="220979"/>
                  </a:lnTo>
                  <a:lnTo>
                    <a:pt x="1180866" y="208280"/>
                  </a:lnTo>
                  <a:close/>
                </a:path>
                <a:path w="1181100" h="1122679">
                  <a:moveTo>
                    <a:pt x="6102" y="220980"/>
                  </a:moveTo>
                  <a:lnTo>
                    <a:pt x="2038" y="220980"/>
                  </a:lnTo>
                  <a:lnTo>
                    <a:pt x="2024" y="227329"/>
                  </a:lnTo>
                  <a:lnTo>
                    <a:pt x="6095" y="227329"/>
                  </a:lnTo>
                  <a:lnTo>
                    <a:pt x="6102" y="220980"/>
                  </a:lnTo>
                  <a:close/>
                </a:path>
                <a:path w="1181100" h="1122679">
                  <a:moveTo>
                    <a:pt x="1180852" y="220980"/>
                  </a:moveTo>
                  <a:lnTo>
                    <a:pt x="1176801" y="220980"/>
                  </a:lnTo>
                  <a:lnTo>
                    <a:pt x="1176787" y="227329"/>
                  </a:lnTo>
                  <a:lnTo>
                    <a:pt x="1180845" y="227329"/>
                  </a:lnTo>
                  <a:lnTo>
                    <a:pt x="1180852" y="220980"/>
                  </a:lnTo>
                  <a:close/>
                </a:path>
                <a:path w="1181100" h="1122679">
                  <a:moveTo>
                    <a:pt x="6095" y="227330"/>
                  </a:moveTo>
                  <a:lnTo>
                    <a:pt x="2024" y="227330"/>
                  </a:lnTo>
                  <a:lnTo>
                    <a:pt x="2010" y="233679"/>
                  </a:lnTo>
                  <a:lnTo>
                    <a:pt x="6088" y="233679"/>
                  </a:lnTo>
                  <a:lnTo>
                    <a:pt x="6095" y="227330"/>
                  </a:lnTo>
                  <a:close/>
                </a:path>
                <a:path w="1181100" h="1122679">
                  <a:moveTo>
                    <a:pt x="1180845" y="227330"/>
                  </a:moveTo>
                  <a:lnTo>
                    <a:pt x="1176787" y="227330"/>
                  </a:lnTo>
                  <a:lnTo>
                    <a:pt x="1176772" y="233679"/>
                  </a:lnTo>
                  <a:lnTo>
                    <a:pt x="1180837" y="233679"/>
                  </a:lnTo>
                  <a:lnTo>
                    <a:pt x="1180845" y="227330"/>
                  </a:lnTo>
                  <a:close/>
                </a:path>
                <a:path w="1181100" h="1122679">
                  <a:moveTo>
                    <a:pt x="6088" y="233680"/>
                  </a:moveTo>
                  <a:lnTo>
                    <a:pt x="2010" y="233680"/>
                  </a:lnTo>
                  <a:lnTo>
                    <a:pt x="1995" y="240029"/>
                  </a:lnTo>
                  <a:lnTo>
                    <a:pt x="6081" y="240029"/>
                  </a:lnTo>
                  <a:lnTo>
                    <a:pt x="6088" y="233680"/>
                  </a:lnTo>
                  <a:close/>
                </a:path>
                <a:path w="1181100" h="1122679">
                  <a:moveTo>
                    <a:pt x="1180837" y="233680"/>
                  </a:moveTo>
                  <a:lnTo>
                    <a:pt x="1176772" y="233680"/>
                  </a:lnTo>
                  <a:lnTo>
                    <a:pt x="1176758" y="240029"/>
                  </a:lnTo>
                  <a:lnTo>
                    <a:pt x="1180830" y="240029"/>
                  </a:lnTo>
                  <a:lnTo>
                    <a:pt x="1180837" y="233680"/>
                  </a:lnTo>
                  <a:close/>
                </a:path>
                <a:path w="1181100" h="1122679">
                  <a:moveTo>
                    <a:pt x="6081" y="240030"/>
                  </a:moveTo>
                  <a:lnTo>
                    <a:pt x="1995" y="240030"/>
                  </a:lnTo>
                  <a:lnTo>
                    <a:pt x="1981" y="246379"/>
                  </a:lnTo>
                  <a:lnTo>
                    <a:pt x="6073" y="246379"/>
                  </a:lnTo>
                  <a:lnTo>
                    <a:pt x="6081" y="240030"/>
                  </a:lnTo>
                  <a:close/>
                </a:path>
                <a:path w="1181100" h="1122679">
                  <a:moveTo>
                    <a:pt x="1180830" y="240030"/>
                  </a:moveTo>
                  <a:lnTo>
                    <a:pt x="1176758" y="240030"/>
                  </a:lnTo>
                  <a:lnTo>
                    <a:pt x="1176743" y="246379"/>
                  </a:lnTo>
                  <a:lnTo>
                    <a:pt x="1180823" y="246379"/>
                  </a:lnTo>
                  <a:lnTo>
                    <a:pt x="1180830" y="240030"/>
                  </a:lnTo>
                  <a:close/>
                </a:path>
                <a:path w="1181100" h="1122679">
                  <a:moveTo>
                    <a:pt x="6073" y="246380"/>
                  </a:moveTo>
                  <a:lnTo>
                    <a:pt x="1981" y="246380"/>
                  </a:lnTo>
                  <a:lnTo>
                    <a:pt x="1952" y="259079"/>
                  </a:lnTo>
                  <a:lnTo>
                    <a:pt x="6059" y="259079"/>
                  </a:lnTo>
                  <a:lnTo>
                    <a:pt x="6073" y="246380"/>
                  </a:lnTo>
                  <a:close/>
                </a:path>
                <a:path w="1181100" h="1122679">
                  <a:moveTo>
                    <a:pt x="1180823" y="246380"/>
                  </a:moveTo>
                  <a:lnTo>
                    <a:pt x="1176743" y="246380"/>
                  </a:lnTo>
                  <a:lnTo>
                    <a:pt x="1176714" y="259079"/>
                  </a:lnTo>
                  <a:lnTo>
                    <a:pt x="1180809" y="259079"/>
                  </a:lnTo>
                  <a:lnTo>
                    <a:pt x="1180823" y="246380"/>
                  </a:lnTo>
                  <a:close/>
                </a:path>
                <a:path w="1181100" h="1122679">
                  <a:moveTo>
                    <a:pt x="6059" y="259080"/>
                  </a:moveTo>
                  <a:lnTo>
                    <a:pt x="1952" y="259080"/>
                  </a:lnTo>
                  <a:lnTo>
                    <a:pt x="1938" y="265429"/>
                  </a:lnTo>
                  <a:lnTo>
                    <a:pt x="6052" y="265429"/>
                  </a:lnTo>
                  <a:lnTo>
                    <a:pt x="6059" y="259080"/>
                  </a:lnTo>
                  <a:close/>
                </a:path>
                <a:path w="1181100" h="1122679">
                  <a:moveTo>
                    <a:pt x="1180809" y="259080"/>
                  </a:moveTo>
                  <a:lnTo>
                    <a:pt x="1176714" y="259080"/>
                  </a:lnTo>
                  <a:lnTo>
                    <a:pt x="1176700" y="265429"/>
                  </a:lnTo>
                  <a:lnTo>
                    <a:pt x="1180801" y="265429"/>
                  </a:lnTo>
                  <a:lnTo>
                    <a:pt x="1180809" y="259080"/>
                  </a:lnTo>
                  <a:close/>
                </a:path>
                <a:path w="1181100" h="1122679">
                  <a:moveTo>
                    <a:pt x="6052" y="265430"/>
                  </a:moveTo>
                  <a:lnTo>
                    <a:pt x="1938" y="265430"/>
                  </a:lnTo>
                  <a:lnTo>
                    <a:pt x="1926" y="270509"/>
                  </a:lnTo>
                  <a:lnTo>
                    <a:pt x="6046" y="270509"/>
                  </a:lnTo>
                  <a:lnTo>
                    <a:pt x="6052" y="265430"/>
                  </a:lnTo>
                  <a:close/>
                </a:path>
                <a:path w="1181100" h="1122679">
                  <a:moveTo>
                    <a:pt x="1180801" y="265430"/>
                  </a:moveTo>
                  <a:lnTo>
                    <a:pt x="1176700" y="265430"/>
                  </a:lnTo>
                  <a:lnTo>
                    <a:pt x="1176688" y="270509"/>
                  </a:lnTo>
                  <a:lnTo>
                    <a:pt x="1180796" y="270509"/>
                  </a:lnTo>
                  <a:lnTo>
                    <a:pt x="1180801" y="265430"/>
                  </a:lnTo>
                  <a:close/>
                </a:path>
                <a:path w="1181100" h="1122679">
                  <a:moveTo>
                    <a:pt x="6046" y="270510"/>
                  </a:moveTo>
                  <a:lnTo>
                    <a:pt x="1926" y="270510"/>
                  </a:lnTo>
                  <a:lnTo>
                    <a:pt x="1912" y="276859"/>
                  </a:lnTo>
                  <a:lnTo>
                    <a:pt x="6039" y="276859"/>
                  </a:lnTo>
                  <a:lnTo>
                    <a:pt x="6046" y="270510"/>
                  </a:lnTo>
                  <a:close/>
                </a:path>
                <a:path w="1181100" h="1122679">
                  <a:moveTo>
                    <a:pt x="1180796" y="270510"/>
                  </a:moveTo>
                  <a:lnTo>
                    <a:pt x="1176688" y="270510"/>
                  </a:lnTo>
                  <a:lnTo>
                    <a:pt x="1176673" y="276859"/>
                  </a:lnTo>
                  <a:lnTo>
                    <a:pt x="1180788" y="276859"/>
                  </a:lnTo>
                  <a:lnTo>
                    <a:pt x="1180796" y="270510"/>
                  </a:lnTo>
                  <a:close/>
                </a:path>
                <a:path w="1181100" h="1122679">
                  <a:moveTo>
                    <a:pt x="6039" y="276860"/>
                  </a:moveTo>
                  <a:lnTo>
                    <a:pt x="1912" y="276860"/>
                  </a:lnTo>
                  <a:lnTo>
                    <a:pt x="1880" y="290829"/>
                  </a:lnTo>
                  <a:lnTo>
                    <a:pt x="6023" y="290829"/>
                  </a:lnTo>
                  <a:lnTo>
                    <a:pt x="6039" y="276860"/>
                  </a:lnTo>
                  <a:close/>
                </a:path>
                <a:path w="1181100" h="1122679">
                  <a:moveTo>
                    <a:pt x="1180788" y="276860"/>
                  </a:moveTo>
                  <a:lnTo>
                    <a:pt x="1176673" y="276860"/>
                  </a:lnTo>
                  <a:lnTo>
                    <a:pt x="1176641" y="290829"/>
                  </a:lnTo>
                  <a:lnTo>
                    <a:pt x="1180773" y="290829"/>
                  </a:lnTo>
                  <a:lnTo>
                    <a:pt x="1180788" y="276860"/>
                  </a:lnTo>
                  <a:close/>
                </a:path>
                <a:path w="1181100" h="1122679">
                  <a:moveTo>
                    <a:pt x="6023" y="290830"/>
                  </a:moveTo>
                  <a:lnTo>
                    <a:pt x="1880" y="290830"/>
                  </a:lnTo>
                  <a:lnTo>
                    <a:pt x="1650" y="392429"/>
                  </a:lnTo>
                  <a:lnTo>
                    <a:pt x="5906" y="392429"/>
                  </a:lnTo>
                  <a:lnTo>
                    <a:pt x="6023" y="290830"/>
                  </a:lnTo>
                  <a:close/>
                </a:path>
                <a:path w="1181100" h="1122679">
                  <a:moveTo>
                    <a:pt x="1180773" y="290830"/>
                  </a:moveTo>
                  <a:lnTo>
                    <a:pt x="1176641" y="290830"/>
                  </a:lnTo>
                  <a:lnTo>
                    <a:pt x="1176409" y="392429"/>
                  </a:lnTo>
                  <a:lnTo>
                    <a:pt x="1180657" y="392429"/>
                  </a:lnTo>
                  <a:lnTo>
                    <a:pt x="1180773" y="290830"/>
                  </a:lnTo>
                  <a:close/>
                </a:path>
                <a:path w="1181100" h="1122679">
                  <a:moveTo>
                    <a:pt x="5906" y="392430"/>
                  </a:moveTo>
                  <a:lnTo>
                    <a:pt x="1650" y="392430"/>
                  </a:lnTo>
                  <a:lnTo>
                    <a:pt x="1506" y="455929"/>
                  </a:lnTo>
                  <a:lnTo>
                    <a:pt x="5834" y="455929"/>
                  </a:lnTo>
                  <a:lnTo>
                    <a:pt x="5906" y="392430"/>
                  </a:lnTo>
                  <a:close/>
                </a:path>
                <a:path w="1181100" h="1122679">
                  <a:moveTo>
                    <a:pt x="1180657" y="392430"/>
                  </a:moveTo>
                  <a:lnTo>
                    <a:pt x="1176409" y="392430"/>
                  </a:lnTo>
                  <a:lnTo>
                    <a:pt x="1176264" y="455929"/>
                  </a:lnTo>
                  <a:lnTo>
                    <a:pt x="1180585" y="455929"/>
                  </a:lnTo>
                  <a:lnTo>
                    <a:pt x="1180657" y="392430"/>
                  </a:lnTo>
                  <a:close/>
                </a:path>
                <a:path w="1181100" h="1122679">
                  <a:moveTo>
                    <a:pt x="5834" y="455930"/>
                  </a:moveTo>
                  <a:lnTo>
                    <a:pt x="1506" y="455930"/>
                  </a:lnTo>
                  <a:lnTo>
                    <a:pt x="1347" y="525779"/>
                  </a:lnTo>
                  <a:lnTo>
                    <a:pt x="5754" y="525779"/>
                  </a:lnTo>
                  <a:lnTo>
                    <a:pt x="5834" y="455930"/>
                  </a:lnTo>
                  <a:close/>
                </a:path>
                <a:path w="1181100" h="1122679">
                  <a:moveTo>
                    <a:pt x="1180585" y="455930"/>
                  </a:moveTo>
                  <a:lnTo>
                    <a:pt x="1176264" y="455930"/>
                  </a:lnTo>
                  <a:lnTo>
                    <a:pt x="1176104" y="525779"/>
                  </a:lnTo>
                  <a:lnTo>
                    <a:pt x="1180506" y="525779"/>
                  </a:lnTo>
                  <a:lnTo>
                    <a:pt x="1180585" y="455930"/>
                  </a:lnTo>
                  <a:close/>
                </a:path>
                <a:path w="1181100" h="1122679">
                  <a:moveTo>
                    <a:pt x="5754" y="525780"/>
                  </a:moveTo>
                  <a:lnTo>
                    <a:pt x="1347" y="525780"/>
                  </a:lnTo>
                  <a:lnTo>
                    <a:pt x="889" y="727709"/>
                  </a:lnTo>
                  <a:lnTo>
                    <a:pt x="5523" y="727709"/>
                  </a:lnTo>
                  <a:lnTo>
                    <a:pt x="5754" y="525780"/>
                  </a:lnTo>
                  <a:close/>
                </a:path>
                <a:path w="1181100" h="1122679">
                  <a:moveTo>
                    <a:pt x="1180506" y="525780"/>
                  </a:moveTo>
                  <a:lnTo>
                    <a:pt x="1176104" y="525780"/>
                  </a:lnTo>
                  <a:lnTo>
                    <a:pt x="1175642" y="727709"/>
                  </a:lnTo>
                  <a:lnTo>
                    <a:pt x="1180277" y="727709"/>
                  </a:lnTo>
                  <a:lnTo>
                    <a:pt x="1180506" y="525780"/>
                  </a:lnTo>
                  <a:close/>
                </a:path>
                <a:path w="1181100" h="1122679">
                  <a:moveTo>
                    <a:pt x="5523" y="727710"/>
                  </a:moveTo>
                  <a:lnTo>
                    <a:pt x="889" y="727710"/>
                  </a:lnTo>
                  <a:lnTo>
                    <a:pt x="616" y="848359"/>
                  </a:lnTo>
                  <a:lnTo>
                    <a:pt x="5385" y="848359"/>
                  </a:lnTo>
                  <a:lnTo>
                    <a:pt x="5523" y="727710"/>
                  </a:lnTo>
                  <a:close/>
                </a:path>
                <a:path w="1181100" h="1122679">
                  <a:moveTo>
                    <a:pt x="1180277" y="727710"/>
                  </a:moveTo>
                  <a:lnTo>
                    <a:pt x="1175642" y="727710"/>
                  </a:lnTo>
                  <a:lnTo>
                    <a:pt x="1175366" y="848359"/>
                  </a:lnTo>
                  <a:lnTo>
                    <a:pt x="1180141" y="848359"/>
                  </a:lnTo>
                  <a:lnTo>
                    <a:pt x="1180277" y="727710"/>
                  </a:lnTo>
                  <a:close/>
                </a:path>
                <a:path w="1181100" h="1122679">
                  <a:moveTo>
                    <a:pt x="5385" y="848360"/>
                  </a:moveTo>
                  <a:lnTo>
                    <a:pt x="616" y="848360"/>
                  </a:lnTo>
                  <a:lnTo>
                    <a:pt x="573" y="867409"/>
                  </a:lnTo>
                  <a:lnTo>
                    <a:pt x="5363" y="867409"/>
                  </a:lnTo>
                  <a:lnTo>
                    <a:pt x="5385" y="848360"/>
                  </a:lnTo>
                  <a:close/>
                </a:path>
                <a:path w="1181100" h="1122679">
                  <a:moveTo>
                    <a:pt x="1180141" y="848360"/>
                  </a:moveTo>
                  <a:lnTo>
                    <a:pt x="1175366" y="848360"/>
                  </a:lnTo>
                  <a:lnTo>
                    <a:pt x="1175322" y="867409"/>
                  </a:lnTo>
                  <a:lnTo>
                    <a:pt x="1180119" y="867409"/>
                  </a:lnTo>
                  <a:lnTo>
                    <a:pt x="1180141" y="848360"/>
                  </a:lnTo>
                  <a:close/>
                </a:path>
                <a:path w="1181100" h="1122679">
                  <a:moveTo>
                    <a:pt x="5363" y="867410"/>
                  </a:moveTo>
                  <a:lnTo>
                    <a:pt x="573" y="867410"/>
                  </a:lnTo>
                  <a:lnTo>
                    <a:pt x="400" y="943609"/>
                  </a:lnTo>
                  <a:lnTo>
                    <a:pt x="5276" y="943609"/>
                  </a:lnTo>
                  <a:lnTo>
                    <a:pt x="5363" y="867410"/>
                  </a:lnTo>
                  <a:close/>
                </a:path>
                <a:path w="1181100" h="1122679">
                  <a:moveTo>
                    <a:pt x="1180119" y="867410"/>
                  </a:moveTo>
                  <a:lnTo>
                    <a:pt x="1175322" y="867410"/>
                  </a:lnTo>
                  <a:lnTo>
                    <a:pt x="1175148" y="943609"/>
                  </a:lnTo>
                  <a:lnTo>
                    <a:pt x="1180033" y="943609"/>
                  </a:lnTo>
                  <a:lnTo>
                    <a:pt x="1180119" y="867410"/>
                  </a:lnTo>
                  <a:close/>
                </a:path>
                <a:path w="1181100" h="1122679">
                  <a:moveTo>
                    <a:pt x="5276" y="943610"/>
                  </a:moveTo>
                  <a:lnTo>
                    <a:pt x="400" y="943610"/>
                  </a:lnTo>
                  <a:lnTo>
                    <a:pt x="394" y="946149"/>
                  </a:lnTo>
                  <a:lnTo>
                    <a:pt x="5273" y="946149"/>
                  </a:lnTo>
                  <a:lnTo>
                    <a:pt x="5276" y="943610"/>
                  </a:lnTo>
                  <a:close/>
                </a:path>
                <a:path w="1181100" h="1122679">
                  <a:moveTo>
                    <a:pt x="1180033" y="943610"/>
                  </a:moveTo>
                  <a:lnTo>
                    <a:pt x="1175148" y="943610"/>
                  </a:lnTo>
                  <a:lnTo>
                    <a:pt x="1175142" y="946149"/>
                  </a:lnTo>
                  <a:lnTo>
                    <a:pt x="1180030" y="946149"/>
                  </a:lnTo>
                  <a:lnTo>
                    <a:pt x="1180033" y="943610"/>
                  </a:lnTo>
                  <a:close/>
                </a:path>
                <a:path w="1181100" h="1122679">
                  <a:moveTo>
                    <a:pt x="5273" y="946150"/>
                  </a:moveTo>
                  <a:lnTo>
                    <a:pt x="394" y="946150"/>
                  </a:lnTo>
                  <a:lnTo>
                    <a:pt x="380" y="952499"/>
                  </a:lnTo>
                  <a:lnTo>
                    <a:pt x="5265" y="952499"/>
                  </a:lnTo>
                  <a:lnTo>
                    <a:pt x="5273" y="946150"/>
                  </a:lnTo>
                  <a:close/>
                </a:path>
                <a:path w="1181100" h="1122679">
                  <a:moveTo>
                    <a:pt x="1180030" y="946150"/>
                  </a:moveTo>
                  <a:lnTo>
                    <a:pt x="1175142" y="946150"/>
                  </a:lnTo>
                  <a:lnTo>
                    <a:pt x="1175127" y="952499"/>
                  </a:lnTo>
                  <a:lnTo>
                    <a:pt x="1180022" y="952499"/>
                  </a:lnTo>
                  <a:lnTo>
                    <a:pt x="1180030" y="946150"/>
                  </a:lnTo>
                  <a:close/>
                </a:path>
                <a:path w="1181100" h="1122679">
                  <a:moveTo>
                    <a:pt x="5265" y="952500"/>
                  </a:moveTo>
                  <a:lnTo>
                    <a:pt x="380" y="952500"/>
                  </a:lnTo>
                  <a:lnTo>
                    <a:pt x="285" y="994409"/>
                  </a:lnTo>
                  <a:lnTo>
                    <a:pt x="5218" y="994409"/>
                  </a:lnTo>
                  <a:lnTo>
                    <a:pt x="5265" y="952500"/>
                  </a:lnTo>
                  <a:close/>
                </a:path>
                <a:path w="1181100" h="1122679">
                  <a:moveTo>
                    <a:pt x="1180022" y="952500"/>
                  </a:moveTo>
                  <a:lnTo>
                    <a:pt x="1175127" y="952500"/>
                  </a:lnTo>
                  <a:lnTo>
                    <a:pt x="1175031" y="994409"/>
                  </a:lnTo>
                  <a:lnTo>
                    <a:pt x="1179975" y="994409"/>
                  </a:lnTo>
                  <a:lnTo>
                    <a:pt x="1180022" y="952500"/>
                  </a:lnTo>
                  <a:close/>
                </a:path>
                <a:path w="1181100" h="1122679">
                  <a:moveTo>
                    <a:pt x="5218" y="994410"/>
                  </a:moveTo>
                  <a:lnTo>
                    <a:pt x="285" y="994410"/>
                  </a:lnTo>
                  <a:lnTo>
                    <a:pt x="270" y="1000759"/>
                  </a:lnTo>
                  <a:lnTo>
                    <a:pt x="5210" y="1000759"/>
                  </a:lnTo>
                  <a:lnTo>
                    <a:pt x="5218" y="994410"/>
                  </a:lnTo>
                  <a:close/>
                </a:path>
                <a:path w="1181100" h="1122679">
                  <a:moveTo>
                    <a:pt x="1179975" y="994410"/>
                  </a:moveTo>
                  <a:lnTo>
                    <a:pt x="1175031" y="994410"/>
                  </a:lnTo>
                  <a:lnTo>
                    <a:pt x="1175017" y="1000759"/>
                  </a:lnTo>
                  <a:lnTo>
                    <a:pt x="1179968" y="1000759"/>
                  </a:lnTo>
                  <a:lnTo>
                    <a:pt x="1179975" y="994410"/>
                  </a:lnTo>
                  <a:close/>
                </a:path>
                <a:path w="1181100" h="1122679">
                  <a:moveTo>
                    <a:pt x="5145" y="1058036"/>
                  </a:moveTo>
                  <a:lnTo>
                    <a:pt x="141" y="1058036"/>
                  </a:lnTo>
                  <a:lnTo>
                    <a:pt x="126" y="1064259"/>
                  </a:lnTo>
                  <a:lnTo>
                    <a:pt x="5138" y="1064259"/>
                  </a:lnTo>
                  <a:lnTo>
                    <a:pt x="5145" y="1058036"/>
                  </a:lnTo>
                  <a:close/>
                </a:path>
                <a:path w="1181100" h="1122679">
                  <a:moveTo>
                    <a:pt x="1179903" y="1058036"/>
                  </a:moveTo>
                  <a:lnTo>
                    <a:pt x="1174886" y="1058036"/>
                  </a:lnTo>
                  <a:lnTo>
                    <a:pt x="1174877" y="1061719"/>
                  </a:lnTo>
                  <a:lnTo>
                    <a:pt x="5141" y="1061846"/>
                  </a:lnTo>
                  <a:lnTo>
                    <a:pt x="1174877" y="1061846"/>
                  </a:lnTo>
                  <a:lnTo>
                    <a:pt x="1174872" y="1064259"/>
                  </a:lnTo>
                  <a:lnTo>
                    <a:pt x="1179896" y="1064259"/>
                  </a:lnTo>
                  <a:lnTo>
                    <a:pt x="1179903" y="1058036"/>
                  </a:lnTo>
                  <a:close/>
                </a:path>
                <a:path w="1181100" h="1122679">
                  <a:moveTo>
                    <a:pt x="1174886" y="1057909"/>
                  </a:moveTo>
                  <a:lnTo>
                    <a:pt x="5145" y="1057909"/>
                  </a:lnTo>
                  <a:lnTo>
                    <a:pt x="1174886" y="1058036"/>
                  </a:lnTo>
                  <a:lnTo>
                    <a:pt x="1174886" y="1057909"/>
                  </a:lnTo>
                  <a:close/>
                </a:path>
                <a:path w="1181100" h="1122679">
                  <a:moveTo>
                    <a:pt x="5146" y="1056766"/>
                  </a:moveTo>
                  <a:lnTo>
                    <a:pt x="143" y="1056766"/>
                  </a:lnTo>
                  <a:lnTo>
                    <a:pt x="141" y="1057909"/>
                  </a:lnTo>
                  <a:lnTo>
                    <a:pt x="5145" y="1057909"/>
                  </a:lnTo>
                  <a:lnTo>
                    <a:pt x="5146" y="1056766"/>
                  </a:lnTo>
                  <a:close/>
                </a:path>
                <a:path w="1181100" h="1122679">
                  <a:moveTo>
                    <a:pt x="1179904" y="1056766"/>
                  </a:moveTo>
                  <a:lnTo>
                    <a:pt x="1174889" y="1056766"/>
                  </a:lnTo>
                  <a:lnTo>
                    <a:pt x="1174886" y="1057909"/>
                  </a:lnTo>
                  <a:lnTo>
                    <a:pt x="1179903" y="1057909"/>
                  </a:lnTo>
                  <a:lnTo>
                    <a:pt x="1179904" y="1056766"/>
                  </a:lnTo>
                  <a:close/>
                </a:path>
                <a:path w="1181100" h="1122679">
                  <a:moveTo>
                    <a:pt x="5172" y="1033906"/>
                  </a:moveTo>
                  <a:lnTo>
                    <a:pt x="195" y="1033906"/>
                  </a:lnTo>
                  <a:lnTo>
                    <a:pt x="143" y="1056766"/>
                  </a:lnTo>
                  <a:lnTo>
                    <a:pt x="5146" y="1056766"/>
                  </a:lnTo>
                  <a:lnTo>
                    <a:pt x="5172" y="1033906"/>
                  </a:lnTo>
                  <a:close/>
                </a:path>
                <a:path w="1181100" h="1122679">
                  <a:moveTo>
                    <a:pt x="1174889" y="1056640"/>
                  </a:moveTo>
                  <a:lnTo>
                    <a:pt x="5146" y="1056766"/>
                  </a:lnTo>
                  <a:lnTo>
                    <a:pt x="1174889" y="1056766"/>
                  </a:lnTo>
                  <a:close/>
                </a:path>
                <a:path w="1181100" h="1122679">
                  <a:moveTo>
                    <a:pt x="1179930" y="1033906"/>
                  </a:moveTo>
                  <a:lnTo>
                    <a:pt x="1174941" y="1033906"/>
                  </a:lnTo>
                  <a:lnTo>
                    <a:pt x="1174933" y="1037589"/>
                  </a:lnTo>
                  <a:lnTo>
                    <a:pt x="5168" y="1037716"/>
                  </a:lnTo>
                  <a:lnTo>
                    <a:pt x="1174933" y="1037716"/>
                  </a:lnTo>
                  <a:lnTo>
                    <a:pt x="1174918" y="1043939"/>
                  </a:lnTo>
                  <a:lnTo>
                    <a:pt x="5161" y="1044066"/>
                  </a:lnTo>
                  <a:lnTo>
                    <a:pt x="1174918" y="1044066"/>
                  </a:lnTo>
                  <a:lnTo>
                    <a:pt x="1174889" y="1056640"/>
                  </a:lnTo>
                  <a:lnTo>
                    <a:pt x="1179904" y="1056639"/>
                  </a:lnTo>
                  <a:lnTo>
                    <a:pt x="1179930" y="1033906"/>
                  </a:lnTo>
                  <a:close/>
                </a:path>
                <a:path w="1181100" h="1122679">
                  <a:moveTo>
                    <a:pt x="1174924" y="1041399"/>
                  </a:moveTo>
                  <a:lnTo>
                    <a:pt x="5164" y="1041526"/>
                  </a:lnTo>
                  <a:lnTo>
                    <a:pt x="1174924" y="1041526"/>
                  </a:lnTo>
                  <a:close/>
                </a:path>
                <a:path w="1181100" h="1122679">
                  <a:moveTo>
                    <a:pt x="5177" y="1030096"/>
                  </a:moveTo>
                  <a:lnTo>
                    <a:pt x="204" y="1030096"/>
                  </a:lnTo>
                  <a:lnTo>
                    <a:pt x="195" y="1033906"/>
                  </a:lnTo>
                  <a:lnTo>
                    <a:pt x="5172" y="1033906"/>
                  </a:lnTo>
                  <a:lnTo>
                    <a:pt x="5177" y="1030096"/>
                  </a:lnTo>
                  <a:close/>
                </a:path>
                <a:path w="1181100" h="1122679">
                  <a:moveTo>
                    <a:pt x="1174942" y="1033780"/>
                  </a:moveTo>
                  <a:lnTo>
                    <a:pt x="5172" y="1033906"/>
                  </a:lnTo>
                  <a:lnTo>
                    <a:pt x="1174941" y="1033906"/>
                  </a:lnTo>
                  <a:close/>
                </a:path>
                <a:path w="1181100" h="1122679">
                  <a:moveTo>
                    <a:pt x="1179934" y="1030096"/>
                  </a:moveTo>
                  <a:lnTo>
                    <a:pt x="1174950" y="1030096"/>
                  </a:lnTo>
                  <a:lnTo>
                    <a:pt x="1174942" y="1033780"/>
                  </a:lnTo>
                  <a:lnTo>
                    <a:pt x="1179930" y="1033779"/>
                  </a:lnTo>
                  <a:lnTo>
                    <a:pt x="1179934" y="1030096"/>
                  </a:lnTo>
                  <a:close/>
                </a:path>
                <a:path w="1181100" h="1122679">
                  <a:moveTo>
                    <a:pt x="5184" y="1023746"/>
                  </a:moveTo>
                  <a:lnTo>
                    <a:pt x="218" y="1023746"/>
                  </a:lnTo>
                  <a:lnTo>
                    <a:pt x="204" y="1030096"/>
                  </a:lnTo>
                  <a:lnTo>
                    <a:pt x="5177" y="1030096"/>
                  </a:lnTo>
                  <a:lnTo>
                    <a:pt x="5184" y="1023746"/>
                  </a:lnTo>
                  <a:close/>
                </a:path>
                <a:path w="1181100" h="1122679">
                  <a:moveTo>
                    <a:pt x="1174950" y="1029970"/>
                  </a:moveTo>
                  <a:lnTo>
                    <a:pt x="5177" y="1030096"/>
                  </a:lnTo>
                  <a:lnTo>
                    <a:pt x="1174950" y="1030096"/>
                  </a:lnTo>
                  <a:close/>
                </a:path>
                <a:path w="1181100" h="1122679">
                  <a:moveTo>
                    <a:pt x="1179942" y="1023746"/>
                  </a:moveTo>
                  <a:lnTo>
                    <a:pt x="1174965" y="1023746"/>
                  </a:lnTo>
                  <a:lnTo>
                    <a:pt x="1174962" y="1024889"/>
                  </a:lnTo>
                  <a:lnTo>
                    <a:pt x="5183" y="1025016"/>
                  </a:lnTo>
                  <a:lnTo>
                    <a:pt x="1174962" y="1025016"/>
                  </a:lnTo>
                  <a:lnTo>
                    <a:pt x="1174950" y="1029970"/>
                  </a:lnTo>
                  <a:lnTo>
                    <a:pt x="1179935" y="1029969"/>
                  </a:lnTo>
                  <a:lnTo>
                    <a:pt x="1179942" y="1023746"/>
                  </a:lnTo>
                  <a:close/>
                </a:path>
                <a:path w="1181100" h="1122679">
                  <a:moveTo>
                    <a:pt x="5203" y="1007236"/>
                  </a:moveTo>
                  <a:lnTo>
                    <a:pt x="256" y="1007236"/>
                  </a:lnTo>
                  <a:lnTo>
                    <a:pt x="218" y="1023746"/>
                  </a:lnTo>
                  <a:lnTo>
                    <a:pt x="5184" y="1023746"/>
                  </a:lnTo>
                  <a:lnTo>
                    <a:pt x="5203" y="1007236"/>
                  </a:lnTo>
                  <a:close/>
                </a:path>
                <a:path w="1181100" h="1122679">
                  <a:moveTo>
                    <a:pt x="1174965" y="1023620"/>
                  </a:moveTo>
                  <a:lnTo>
                    <a:pt x="5184" y="1023746"/>
                  </a:lnTo>
                  <a:lnTo>
                    <a:pt x="1174965" y="1023746"/>
                  </a:lnTo>
                  <a:close/>
                </a:path>
                <a:path w="1181100" h="1122679">
                  <a:moveTo>
                    <a:pt x="1179961" y="1007236"/>
                  </a:moveTo>
                  <a:lnTo>
                    <a:pt x="1175002" y="1007236"/>
                  </a:lnTo>
                  <a:lnTo>
                    <a:pt x="1174994" y="1010919"/>
                  </a:lnTo>
                  <a:lnTo>
                    <a:pt x="5199" y="1011046"/>
                  </a:lnTo>
                  <a:lnTo>
                    <a:pt x="1174994" y="1011046"/>
                  </a:lnTo>
                  <a:lnTo>
                    <a:pt x="1174970" y="1021079"/>
                  </a:lnTo>
                  <a:lnTo>
                    <a:pt x="5187" y="1021206"/>
                  </a:lnTo>
                  <a:lnTo>
                    <a:pt x="1174970" y="1021206"/>
                  </a:lnTo>
                  <a:lnTo>
                    <a:pt x="1174965" y="1023620"/>
                  </a:lnTo>
                  <a:lnTo>
                    <a:pt x="1179942" y="1023619"/>
                  </a:lnTo>
                  <a:lnTo>
                    <a:pt x="1179961" y="1007236"/>
                  </a:lnTo>
                  <a:close/>
                </a:path>
                <a:path w="1181100" h="1122679">
                  <a:moveTo>
                    <a:pt x="1175003" y="1007109"/>
                  </a:moveTo>
                  <a:lnTo>
                    <a:pt x="5203" y="1007109"/>
                  </a:lnTo>
                  <a:lnTo>
                    <a:pt x="1175002" y="1007236"/>
                  </a:lnTo>
                  <a:lnTo>
                    <a:pt x="1175003" y="1007109"/>
                  </a:lnTo>
                  <a:close/>
                </a:path>
                <a:path w="1181100" h="1122679">
                  <a:moveTo>
                    <a:pt x="5210" y="1000886"/>
                  </a:moveTo>
                  <a:lnTo>
                    <a:pt x="270" y="1000886"/>
                  </a:lnTo>
                  <a:lnTo>
                    <a:pt x="256" y="1007109"/>
                  </a:lnTo>
                  <a:lnTo>
                    <a:pt x="5203" y="1007109"/>
                  </a:lnTo>
                  <a:lnTo>
                    <a:pt x="5210" y="1000886"/>
                  </a:lnTo>
                  <a:close/>
                </a:path>
                <a:path w="1181100" h="1122679">
                  <a:moveTo>
                    <a:pt x="1179968" y="1000886"/>
                  </a:moveTo>
                  <a:lnTo>
                    <a:pt x="1175017" y="1000886"/>
                  </a:lnTo>
                  <a:lnTo>
                    <a:pt x="1175003" y="1007109"/>
                  </a:lnTo>
                  <a:lnTo>
                    <a:pt x="1179961" y="1007109"/>
                  </a:lnTo>
                  <a:lnTo>
                    <a:pt x="1179968" y="1000886"/>
                  </a:lnTo>
                  <a:close/>
                </a:path>
                <a:path w="1181100" h="1122679">
                  <a:moveTo>
                    <a:pt x="5138" y="1064260"/>
                  </a:moveTo>
                  <a:lnTo>
                    <a:pt x="126" y="1064260"/>
                  </a:lnTo>
                  <a:lnTo>
                    <a:pt x="112" y="1070609"/>
                  </a:lnTo>
                  <a:lnTo>
                    <a:pt x="5130" y="1070609"/>
                  </a:lnTo>
                  <a:lnTo>
                    <a:pt x="5138" y="1064260"/>
                  </a:lnTo>
                  <a:close/>
                </a:path>
                <a:path w="1181100" h="1122679">
                  <a:moveTo>
                    <a:pt x="1179896" y="1064260"/>
                  </a:moveTo>
                  <a:lnTo>
                    <a:pt x="1174872" y="1064260"/>
                  </a:lnTo>
                  <a:lnTo>
                    <a:pt x="1174857" y="1070609"/>
                  </a:lnTo>
                  <a:lnTo>
                    <a:pt x="1179889" y="1070609"/>
                  </a:lnTo>
                  <a:lnTo>
                    <a:pt x="1179896" y="1064260"/>
                  </a:lnTo>
                  <a:close/>
                </a:path>
                <a:path w="1181100" h="1122679">
                  <a:moveTo>
                    <a:pt x="5130" y="1070610"/>
                  </a:moveTo>
                  <a:lnTo>
                    <a:pt x="112" y="1070610"/>
                  </a:lnTo>
                  <a:lnTo>
                    <a:pt x="106" y="1073149"/>
                  </a:lnTo>
                  <a:lnTo>
                    <a:pt x="5127" y="1073149"/>
                  </a:lnTo>
                  <a:lnTo>
                    <a:pt x="5130" y="1070610"/>
                  </a:lnTo>
                  <a:close/>
                </a:path>
                <a:path w="1181100" h="1122679">
                  <a:moveTo>
                    <a:pt x="1179889" y="1070610"/>
                  </a:moveTo>
                  <a:lnTo>
                    <a:pt x="1174857" y="1070610"/>
                  </a:lnTo>
                  <a:lnTo>
                    <a:pt x="1174851" y="1073149"/>
                  </a:lnTo>
                  <a:lnTo>
                    <a:pt x="1179886" y="1073149"/>
                  </a:lnTo>
                  <a:lnTo>
                    <a:pt x="1179889" y="1070610"/>
                  </a:lnTo>
                  <a:close/>
                </a:path>
                <a:path w="1181100" h="1122679">
                  <a:moveTo>
                    <a:pt x="5127" y="1073150"/>
                  </a:moveTo>
                  <a:lnTo>
                    <a:pt x="106" y="1073150"/>
                  </a:lnTo>
                  <a:lnTo>
                    <a:pt x="83" y="1083309"/>
                  </a:lnTo>
                  <a:lnTo>
                    <a:pt x="5116" y="1083309"/>
                  </a:lnTo>
                  <a:lnTo>
                    <a:pt x="5127" y="1073150"/>
                  </a:lnTo>
                  <a:close/>
                </a:path>
                <a:path w="1181100" h="1122679">
                  <a:moveTo>
                    <a:pt x="1179886" y="1073150"/>
                  </a:moveTo>
                  <a:lnTo>
                    <a:pt x="1174851" y="1073150"/>
                  </a:lnTo>
                  <a:lnTo>
                    <a:pt x="1174828" y="1083309"/>
                  </a:lnTo>
                  <a:lnTo>
                    <a:pt x="1179874" y="1083309"/>
                  </a:lnTo>
                  <a:lnTo>
                    <a:pt x="1179886" y="1073150"/>
                  </a:lnTo>
                  <a:close/>
                </a:path>
                <a:path w="1181100" h="1122679">
                  <a:moveTo>
                    <a:pt x="5116" y="1083310"/>
                  </a:moveTo>
                  <a:lnTo>
                    <a:pt x="83" y="1083310"/>
                  </a:lnTo>
                  <a:lnTo>
                    <a:pt x="69" y="1089659"/>
                  </a:lnTo>
                  <a:lnTo>
                    <a:pt x="5109" y="1089659"/>
                  </a:lnTo>
                  <a:lnTo>
                    <a:pt x="5116" y="1083310"/>
                  </a:lnTo>
                  <a:close/>
                </a:path>
                <a:path w="1181100" h="1122679">
                  <a:moveTo>
                    <a:pt x="1179874" y="1083310"/>
                  </a:moveTo>
                  <a:lnTo>
                    <a:pt x="1174828" y="1083310"/>
                  </a:lnTo>
                  <a:lnTo>
                    <a:pt x="1174813" y="1089659"/>
                  </a:lnTo>
                  <a:lnTo>
                    <a:pt x="1179867" y="1089659"/>
                  </a:lnTo>
                  <a:lnTo>
                    <a:pt x="1179874" y="1083310"/>
                  </a:lnTo>
                  <a:close/>
                </a:path>
                <a:path w="1181100" h="1122679">
                  <a:moveTo>
                    <a:pt x="5109" y="1089660"/>
                  </a:moveTo>
                  <a:lnTo>
                    <a:pt x="69" y="1089660"/>
                  </a:lnTo>
                  <a:lnTo>
                    <a:pt x="48" y="1098549"/>
                  </a:lnTo>
                  <a:lnTo>
                    <a:pt x="5098" y="1098549"/>
                  </a:lnTo>
                  <a:lnTo>
                    <a:pt x="5109" y="1089660"/>
                  </a:lnTo>
                  <a:close/>
                </a:path>
                <a:path w="1181100" h="1122679">
                  <a:moveTo>
                    <a:pt x="1179867" y="1089660"/>
                  </a:moveTo>
                  <a:lnTo>
                    <a:pt x="1174813" y="1089660"/>
                  </a:lnTo>
                  <a:lnTo>
                    <a:pt x="1174793" y="1098549"/>
                  </a:lnTo>
                  <a:lnTo>
                    <a:pt x="1179857" y="1098549"/>
                  </a:lnTo>
                  <a:lnTo>
                    <a:pt x="1179867" y="1089660"/>
                  </a:lnTo>
                  <a:close/>
                </a:path>
                <a:path w="1181100" h="1122679">
                  <a:moveTo>
                    <a:pt x="5098" y="1098550"/>
                  </a:moveTo>
                  <a:lnTo>
                    <a:pt x="48" y="1098550"/>
                  </a:lnTo>
                  <a:lnTo>
                    <a:pt x="40" y="1102359"/>
                  </a:lnTo>
                  <a:lnTo>
                    <a:pt x="5094" y="1102359"/>
                  </a:lnTo>
                  <a:lnTo>
                    <a:pt x="5098" y="1098550"/>
                  </a:lnTo>
                  <a:close/>
                </a:path>
                <a:path w="1181100" h="1122679">
                  <a:moveTo>
                    <a:pt x="1179857" y="1098550"/>
                  </a:moveTo>
                  <a:lnTo>
                    <a:pt x="1174793" y="1098550"/>
                  </a:lnTo>
                  <a:lnTo>
                    <a:pt x="1174784" y="1102359"/>
                  </a:lnTo>
                  <a:lnTo>
                    <a:pt x="1179853" y="1102359"/>
                  </a:lnTo>
                  <a:lnTo>
                    <a:pt x="1179857" y="1098550"/>
                  </a:lnTo>
                  <a:close/>
                </a:path>
                <a:path w="1181100" h="1122679">
                  <a:moveTo>
                    <a:pt x="5094" y="1102360"/>
                  </a:moveTo>
                  <a:lnTo>
                    <a:pt x="40" y="1102360"/>
                  </a:lnTo>
                  <a:lnTo>
                    <a:pt x="34" y="1104899"/>
                  </a:lnTo>
                  <a:lnTo>
                    <a:pt x="5091" y="1104899"/>
                  </a:lnTo>
                  <a:lnTo>
                    <a:pt x="5094" y="1102360"/>
                  </a:lnTo>
                  <a:close/>
                </a:path>
                <a:path w="1181100" h="1122679">
                  <a:moveTo>
                    <a:pt x="1179853" y="1102360"/>
                  </a:moveTo>
                  <a:lnTo>
                    <a:pt x="1174784" y="1102360"/>
                  </a:lnTo>
                  <a:lnTo>
                    <a:pt x="1174779" y="1104899"/>
                  </a:lnTo>
                  <a:lnTo>
                    <a:pt x="1179850" y="1104899"/>
                  </a:lnTo>
                  <a:lnTo>
                    <a:pt x="1179853" y="1102360"/>
                  </a:lnTo>
                  <a:close/>
                </a:path>
                <a:path w="1181100" h="1122679">
                  <a:moveTo>
                    <a:pt x="5091" y="1104900"/>
                  </a:moveTo>
                  <a:lnTo>
                    <a:pt x="34" y="1104900"/>
                  </a:lnTo>
                  <a:lnTo>
                    <a:pt x="25" y="1108709"/>
                  </a:lnTo>
                  <a:lnTo>
                    <a:pt x="5087" y="1108709"/>
                  </a:lnTo>
                  <a:lnTo>
                    <a:pt x="5091" y="1104900"/>
                  </a:lnTo>
                  <a:close/>
                </a:path>
                <a:path w="1181100" h="1122679">
                  <a:moveTo>
                    <a:pt x="1179850" y="1104900"/>
                  </a:moveTo>
                  <a:lnTo>
                    <a:pt x="1174779" y="1104900"/>
                  </a:lnTo>
                  <a:lnTo>
                    <a:pt x="1174770" y="1108709"/>
                  </a:lnTo>
                  <a:lnTo>
                    <a:pt x="1179845" y="1108709"/>
                  </a:lnTo>
                  <a:lnTo>
                    <a:pt x="1179850" y="1104900"/>
                  </a:lnTo>
                  <a:close/>
                </a:path>
                <a:path w="1181100" h="1122679">
                  <a:moveTo>
                    <a:pt x="5087" y="1108710"/>
                  </a:moveTo>
                  <a:lnTo>
                    <a:pt x="25" y="1108710"/>
                  </a:lnTo>
                  <a:lnTo>
                    <a:pt x="0" y="1120139"/>
                  </a:lnTo>
                  <a:lnTo>
                    <a:pt x="589914" y="1121409"/>
                  </a:lnTo>
                  <a:lnTo>
                    <a:pt x="1179831" y="1121409"/>
                  </a:lnTo>
                  <a:lnTo>
                    <a:pt x="1179835" y="1117600"/>
                  </a:lnTo>
                  <a:lnTo>
                    <a:pt x="5080" y="1115060"/>
                  </a:lnTo>
                  <a:lnTo>
                    <a:pt x="5087" y="1108710"/>
                  </a:lnTo>
                  <a:close/>
                </a:path>
                <a:path w="1181100" h="1122679">
                  <a:moveTo>
                    <a:pt x="1179845" y="1108710"/>
                  </a:moveTo>
                  <a:lnTo>
                    <a:pt x="1174770" y="1108710"/>
                  </a:lnTo>
                  <a:lnTo>
                    <a:pt x="1174749" y="1117600"/>
                  </a:lnTo>
                  <a:lnTo>
                    <a:pt x="1179835" y="1117600"/>
                  </a:lnTo>
                  <a:lnTo>
                    <a:pt x="1179845" y="1108710"/>
                  </a:lnTo>
                  <a:close/>
                </a:path>
                <a:path w="1181100" h="1122679">
                  <a:moveTo>
                    <a:pt x="1179831" y="1121410"/>
                  </a:moveTo>
                  <a:lnTo>
                    <a:pt x="589915" y="1121410"/>
                  </a:lnTo>
                  <a:lnTo>
                    <a:pt x="1179830" y="1122680"/>
                  </a:lnTo>
                  <a:lnTo>
                    <a:pt x="1179831" y="1121410"/>
                  </a:lnTo>
                  <a:close/>
                </a:path>
              </a:pathLst>
            </a:custGeom>
            <a:solidFill>
              <a:srgbClr val="1E5F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5577840" y="4663440"/>
              <a:ext cx="1172210" cy="1112520"/>
            </a:xfrm>
            <a:custGeom>
              <a:avLst/>
              <a:gdLst/>
              <a:ahLst/>
              <a:cxnLst/>
              <a:rect l="l" t="t" r="r" b="b"/>
              <a:pathLst>
                <a:path w="1172209" h="1112520">
                  <a:moveTo>
                    <a:pt x="1270" y="0"/>
                  </a:moveTo>
                  <a:lnTo>
                    <a:pt x="1240" y="25399"/>
                  </a:lnTo>
                  <a:lnTo>
                    <a:pt x="6303" y="25399"/>
                  </a:lnTo>
                  <a:lnTo>
                    <a:pt x="6350" y="5079"/>
                  </a:lnTo>
                  <a:lnTo>
                    <a:pt x="1172204" y="5079"/>
                  </a:lnTo>
                  <a:lnTo>
                    <a:pt x="1172210" y="2539"/>
                  </a:lnTo>
                  <a:lnTo>
                    <a:pt x="1270" y="0"/>
                  </a:lnTo>
                  <a:close/>
                </a:path>
                <a:path w="1172209" h="1112520">
                  <a:moveTo>
                    <a:pt x="1172204" y="5079"/>
                  </a:moveTo>
                  <a:lnTo>
                    <a:pt x="6350" y="5079"/>
                  </a:lnTo>
                  <a:lnTo>
                    <a:pt x="1167130" y="6350"/>
                  </a:lnTo>
                  <a:lnTo>
                    <a:pt x="1167086" y="25399"/>
                  </a:lnTo>
                  <a:lnTo>
                    <a:pt x="1172157" y="25399"/>
                  </a:lnTo>
                  <a:lnTo>
                    <a:pt x="1172204" y="5079"/>
                  </a:lnTo>
                  <a:close/>
                </a:path>
                <a:path w="1172209" h="1112520">
                  <a:moveTo>
                    <a:pt x="6303" y="25399"/>
                  </a:moveTo>
                  <a:lnTo>
                    <a:pt x="1240" y="25399"/>
                  </a:lnTo>
                  <a:lnTo>
                    <a:pt x="1226" y="38099"/>
                  </a:lnTo>
                  <a:lnTo>
                    <a:pt x="6273" y="38099"/>
                  </a:lnTo>
                  <a:lnTo>
                    <a:pt x="6303" y="25399"/>
                  </a:lnTo>
                  <a:close/>
                </a:path>
                <a:path w="1172209" h="1112520">
                  <a:moveTo>
                    <a:pt x="1172157" y="25399"/>
                  </a:moveTo>
                  <a:lnTo>
                    <a:pt x="1167086" y="25399"/>
                  </a:lnTo>
                  <a:lnTo>
                    <a:pt x="1167056" y="38099"/>
                  </a:lnTo>
                  <a:lnTo>
                    <a:pt x="1172128" y="38099"/>
                  </a:lnTo>
                  <a:lnTo>
                    <a:pt x="1172157" y="25399"/>
                  </a:lnTo>
                  <a:close/>
                </a:path>
                <a:path w="1172209" h="1112520">
                  <a:moveTo>
                    <a:pt x="6273" y="38100"/>
                  </a:moveTo>
                  <a:lnTo>
                    <a:pt x="1226" y="38100"/>
                  </a:lnTo>
                  <a:lnTo>
                    <a:pt x="1219" y="44449"/>
                  </a:lnTo>
                  <a:lnTo>
                    <a:pt x="6259" y="44449"/>
                  </a:lnTo>
                  <a:lnTo>
                    <a:pt x="6273" y="38100"/>
                  </a:lnTo>
                  <a:close/>
                </a:path>
                <a:path w="1172209" h="1112520">
                  <a:moveTo>
                    <a:pt x="1172128" y="38100"/>
                  </a:moveTo>
                  <a:lnTo>
                    <a:pt x="1167056" y="38100"/>
                  </a:lnTo>
                  <a:lnTo>
                    <a:pt x="1167042" y="44449"/>
                  </a:lnTo>
                  <a:lnTo>
                    <a:pt x="1172114" y="44449"/>
                  </a:lnTo>
                  <a:lnTo>
                    <a:pt x="1172128" y="38100"/>
                  </a:lnTo>
                  <a:close/>
                </a:path>
                <a:path w="1172209" h="1112520">
                  <a:moveTo>
                    <a:pt x="6259" y="44449"/>
                  </a:moveTo>
                  <a:lnTo>
                    <a:pt x="1219" y="44449"/>
                  </a:lnTo>
                  <a:lnTo>
                    <a:pt x="1211" y="50799"/>
                  </a:lnTo>
                  <a:lnTo>
                    <a:pt x="6244" y="50799"/>
                  </a:lnTo>
                  <a:lnTo>
                    <a:pt x="6259" y="44449"/>
                  </a:lnTo>
                  <a:close/>
                </a:path>
                <a:path w="1172209" h="1112520">
                  <a:moveTo>
                    <a:pt x="1172114" y="44449"/>
                  </a:moveTo>
                  <a:lnTo>
                    <a:pt x="1167042" y="44449"/>
                  </a:lnTo>
                  <a:lnTo>
                    <a:pt x="1167027" y="50799"/>
                  </a:lnTo>
                  <a:lnTo>
                    <a:pt x="1172099" y="50799"/>
                  </a:lnTo>
                  <a:lnTo>
                    <a:pt x="1172114" y="44449"/>
                  </a:lnTo>
                  <a:close/>
                </a:path>
                <a:path w="1172209" h="1112520">
                  <a:moveTo>
                    <a:pt x="6244" y="50799"/>
                  </a:moveTo>
                  <a:lnTo>
                    <a:pt x="1211" y="50799"/>
                  </a:lnTo>
                  <a:lnTo>
                    <a:pt x="1206" y="55879"/>
                  </a:lnTo>
                  <a:lnTo>
                    <a:pt x="6232" y="55879"/>
                  </a:lnTo>
                  <a:lnTo>
                    <a:pt x="6244" y="50799"/>
                  </a:lnTo>
                  <a:close/>
                </a:path>
                <a:path w="1172209" h="1112520">
                  <a:moveTo>
                    <a:pt x="1172099" y="50799"/>
                  </a:moveTo>
                  <a:lnTo>
                    <a:pt x="1167027" y="50799"/>
                  </a:lnTo>
                  <a:lnTo>
                    <a:pt x="1167015" y="55879"/>
                  </a:lnTo>
                  <a:lnTo>
                    <a:pt x="1172087" y="55879"/>
                  </a:lnTo>
                  <a:lnTo>
                    <a:pt x="1172099" y="50799"/>
                  </a:lnTo>
                  <a:close/>
                </a:path>
                <a:path w="1172209" h="1112520">
                  <a:moveTo>
                    <a:pt x="6232" y="55879"/>
                  </a:moveTo>
                  <a:lnTo>
                    <a:pt x="1206" y="55879"/>
                  </a:lnTo>
                  <a:lnTo>
                    <a:pt x="1197" y="63499"/>
                  </a:lnTo>
                  <a:lnTo>
                    <a:pt x="6215" y="63499"/>
                  </a:lnTo>
                  <a:lnTo>
                    <a:pt x="6232" y="55879"/>
                  </a:lnTo>
                  <a:close/>
                </a:path>
                <a:path w="1172209" h="1112520">
                  <a:moveTo>
                    <a:pt x="1172087" y="55879"/>
                  </a:moveTo>
                  <a:lnTo>
                    <a:pt x="1167015" y="55879"/>
                  </a:lnTo>
                  <a:lnTo>
                    <a:pt x="1166998" y="63499"/>
                  </a:lnTo>
                  <a:lnTo>
                    <a:pt x="1172070" y="63499"/>
                  </a:lnTo>
                  <a:lnTo>
                    <a:pt x="1172087" y="55879"/>
                  </a:lnTo>
                  <a:close/>
                </a:path>
                <a:path w="1172209" h="1112520">
                  <a:moveTo>
                    <a:pt x="6215" y="63499"/>
                  </a:moveTo>
                  <a:lnTo>
                    <a:pt x="1197" y="63499"/>
                  </a:lnTo>
                  <a:lnTo>
                    <a:pt x="1162" y="93979"/>
                  </a:lnTo>
                  <a:lnTo>
                    <a:pt x="6144" y="93979"/>
                  </a:lnTo>
                  <a:lnTo>
                    <a:pt x="6215" y="63499"/>
                  </a:lnTo>
                  <a:close/>
                </a:path>
                <a:path w="1172209" h="1112520">
                  <a:moveTo>
                    <a:pt x="1172070" y="63499"/>
                  </a:moveTo>
                  <a:lnTo>
                    <a:pt x="1166998" y="63499"/>
                  </a:lnTo>
                  <a:lnTo>
                    <a:pt x="1166927" y="93979"/>
                  </a:lnTo>
                  <a:lnTo>
                    <a:pt x="1172000" y="93979"/>
                  </a:lnTo>
                  <a:lnTo>
                    <a:pt x="1172070" y="63499"/>
                  </a:lnTo>
                  <a:close/>
                </a:path>
                <a:path w="1172209" h="1112520">
                  <a:moveTo>
                    <a:pt x="6144" y="93979"/>
                  </a:moveTo>
                  <a:lnTo>
                    <a:pt x="1162" y="93979"/>
                  </a:lnTo>
                  <a:lnTo>
                    <a:pt x="1155" y="100329"/>
                  </a:lnTo>
                  <a:lnTo>
                    <a:pt x="6130" y="100329"/>
                  </a:lnTo>
                  <a:lnTo>
                    <a:pt x="6144" y="93979"/>
                  </a:lnTo>
                  <a:close/>
                </a:path>
                <a:path w="1172209" h="1112520">
                  <a:moveTo>
                    <a:pt x="1172000" y="93979"/>
                  </a:moveTo>
                  <a:lnTo>
                    <a:pt x="1166927" y="93979"/>
                  </a:lnTo>
                  <a:lnTo>
                    <a:pt x="1166913" y="100329"/>
                  </a:lnTo>
                  <a:lnTo>
                    <a:pt x="1171986" y="100329"/>
                  </a:lnTo>
                  <a:lnTo>
                    <a:pt x="1172000" y="93979"/>
                  </a:lnTo>
                  <a:close/>
                </a:path>
                <a:path w="1172209" h="1112520">
                  <a:moveTo>
                    <a:pt x="6130" y="100329"/>
                  </a:moveTo>
                  <a:lnTo>
                    <a:pt x="1155" y="100329"/>
                  </a:lnTo>
                  <a:lnTo>
                    <a:pt x="1147" y="106679"/>
                  </a:lnTo>
                  <a:lnTo>
                    <a:pt x="6115" y="106679"/>
                  </a:lnTo>
                  <a:lnTo>
                    <a:pt x="6130" y="100329"/>
                  </a:lnTo>
                  <a:close/>
                </a:path>
                <a:path w="1172209" h="1112520">
                  <a:moveTo>
                    <a:pt x="1171986" y="100329"/>
                  </a:moveTo>
                  <a:lnTo>
                    <a:pt x="1166913" y="100329"/>
                  </a:lnTo>
                  <a:lnTo>
                    <a:pt x="1166898" y="106679"/>
                  </a:lnTo>
                  <a:lnTo>
                    <a:pt x="1171971" y="106679"/>
                  </a:lnTo>
                  <a:lnTo>
                    <a:pt x="1171986" y="100329"/>
                  </a:lnTo>
                  <a:close/>
                </a:path>
                <a:path w="1172209" h="1112520">
                  <a:moveTo>
                    <a:pt x="6115" y="106679"/>
                  </a:moveTo>
                  <a:lnTo>
                    <a:pt x="1147" y="106679"/>
                  </a:lnTo>
                  <a:lnTo>
                    <a:pt x="1140" y="113029"/>
                  </a:lnTo>
                  <a:lnTo>
                    <a:pt x="6100" y="113029"/>
                  </a:lnTo>
                  <a:lnTo>
                    <a:pt x="6115" y="106679"/>
                  </a:lnTo>
                  <a:close/>
                </a:path>
                <a:path w="1172209" h="1112520">
                  <a:moveTo>
                    <a:pt x="1171971" y="106679"/>
                  </a:moveTo>
                  <a:lnTo>
                    <a:pt x="1166898" y="106679"/>
                  </a:lnTo>
                  <a:lnTo>
                    <a:pt x="1166883" y="113029"/>
                  </a:lnTo>
                  <a:lnTo>
                    <a:pt x="1171957" y="113029"/>
                  </a:lnTo>
                  <a:lnTo>
                    <a:pt x="1171971" y="106679"/>
                  </a:lnTo>
                  <a:close/>
                </a:path>
                <a:path w="1172209" h="1112520">
                  <a:moveTo>
                    <a:pt x="6100" y="113029"/>
                  </a:moveTo>
                  <a:lnTo>
                    <a:pt x="1140" y="113029"/>
                  </a:lnTo>
                  <a:lnTo>
                    <a:pt x="1133" y="119379"/>
                  </a:lnTo>
                  <a:lnTo>
                    <a:pt x="6086" y="119379"/>
                  </a:lnTo>
                  <a:lnTo>
                    <a:pt x="6100" y="113029"/>
                  </a:lnTo>
                  <a:close/>
                </a:path>
                <a:path w="1172209" h="1112520">
                  <a:moveTo>
                    <a:pt x="1171957" y="113029"/>
                  </a:moveTo>
                  <a:lnTo>
                    <a:pt x="1166883" y="113029"/>
                  </a:lnTo>
                  <a:lnTo>
                    <a:pt x="1166869" y="119379"/>
                  </a:lnTo>
                  <a:lnTo>
                    <a:pt x="1171942" y="119379"/>
                  </a:lnTo>
                  <a:lnTo>
                    <a:pt x="1171957" y="113029"/>
                  </a:lnTo>
                  <a:close/>
                </a:path>
                <a:path w="1172209" h="1112520">
                  <a:moveTo>
                    <a:pt x="6086" y="119379"/>
                  </a:moveTo>
                  <a:lnTo>
                    <a:pt x="1133" y="119379"/>
                  </a:lnTo>
                  <a:lnTo>
                    <a:pt x="1124" y="126999"/>
                  </a:lnTo>
                  <a:lnTo>
                    <a:pt x="6068" y="126999"/>
                  </a:lnTo>
                  <a:lnTo>
                    <a:pt x="6086" y="119379"/>
                  </a:lnTo>
                  <a:close/>
                </a:path>
                <a:path w="1172209" h="1112520">
                  <a:moveTo>
                    <a:pt x="1171942" y="119379"/>
                  </a:moveTo>
                  <a:lnTo>
                    <a:pt x="1166869" y="119379"/>
                  </a:lnTo>
                  <a:lnTo>
                    <a:pt x="1166851" y="126999"/>
                  </a:lnTo>
                  <a:lnTo>
                    <a:pt x="1171925" y="126999"/>
                  </a:lnTo>
                  <a:lnTo>
                    <a:pt x="1171942" y="119379"/>
                  </a:lnTo>
                  <a:close/>
                </a:path>
                <a:path w="1172209" h="1112520">
                  <a:moveTo>
                    <a:pt x="6068" y="126999"/>
                  </a:moveTo>
                  <a:lnTo>
                    <a:pt x="1124" y="126999"/>
                  </a:lnTo>
                  <a:lnTo>
                    <a:pt x="1118" y="132079"/>
                  </a:lnTo>
                  <a:lnTo>
                    <a:pt x="6057" y="132079"/>
                  </a:lnTo>
                  <a:lnTo>
                    <a:pt x="6068" y="126999"/>
                  </a:lnTo>
                  <a:close/>
                </a:path>
                <a:path w="1172209" h="1112520">
                  <a:moveTo>
                    <a:pt x="1171925" y="126999"/>
                  </a:moveTo>
                  <a:lnTo>
                    <a:pt x="1166851" y="126999"/>
                  </a:lnTo>
                  <a:lnTo>
                    <a:pt x="1166839" y="132079"/>
                  </a:lnTo>
                  <a:lnTo>
                    <a:pt x="1171913" y="132079"/>
                  </a:lnTo>
                  <a:lnTo>
                    <a:pt x="1171925" y="126999"/>
                  </a:lnTo>
                  <a:close/>
                </a:path>
                <a:path w="1172209" h="1112520">
                  <a:moveTo>
                    <a:pt x="6057" y="132079"/>
                  </a:moveTo>
                  <a:lnTo>
                    <a:pt x="1118" y="132079"/>
                  </a:lnTo>
                  <a:lnTo>
                    <a:pt x="1110" y="139699"/>
                  </a:lnTo>
                  <a:lnTo>
                    <a:pt x="6039" y="139699"/>
                  </a:lnTo>
                  <a:lnTo>
                    <a:pt x="6057" y="132079"/>
                  </a:lnTo>
                  <a:close/>
                </a:path>
                <a:path w="1172209" h="1112520">
                  <a:moveTo>
                    <a:pt x="1171913" y="132079"/>
                  </a:moveTo>
                  <a:lnTo>
                    <a:pt x="1166839" y="132079"/>
                  </a:lnTo>
                  <a:lnTo>
                    <a:pt x="1166822" y="139699"/>
                  </a:lnTo>
                  <a:lnTo>
                    <a:pt x="1171896" y="139699"/>
                  </a:lnTo>
                  <a:lnTo>
                    <a:pt x="1171913" y="132079"/>
                  </a:lnTo>
                  <a:close/>
                </a:path>
                <a:path w="1172209" h="1112520">
                  <a:moveTo>
                    <a:pt x="6039" y="139699"/>
                  </a:moveTo>
                  <a:lnTo>
                    <a:pt x="1110" y="139699"/>
                  </a:lnTo>
                  <a:lnTo>
                    <a:pt x="1104" y="144779"/>
                  </a:lnTo>
                  <a:lnTo>
                    <a:pt x="6027" y="144779"/>
                  </a:lnTo>
                  <a:lnTo>
                    <a:pt x="6039" y="139699"/>
                  </a:lnTo>
                  <a:close/>
                </a:path>
                <a:path w="1172209" h="1112520">
                  <a:moveTo>
                    <a:pt x="1171896" y="139699"/>
                  </a:moveTo>
                  <a:lnTo>
                    <a:pt x="1166822" y="139699"/>
                  </a:lnTo>
                  <a:lnTo>
                    <a:pt x="1166810" y="144779"/>
                  </a:lnTo>
                  <a:lnTo>
                    <a:pt x="1171884" y="144779"/>
                  </a:lnTo>
                  <a:lnTo>
                    <a:pt x="1171896" y="139699"/>
                  </a:lnTo>
                  <a:close/>
                </a:path>
                <a:path w="1172209" h="1112520">
                  <a:moveTo>
                    <a:pt x="6027" y="144779"/>
                  </a:moveTo>
                  <a:lnTo>
                    <a:pt x="1104" y="144779"/>
                  </a:lnTo>
                  <a:lnTo>
                    <a:pt x="1095" y="152399"/>
                  </a:lnTo>
                  <a:lnTo>
                    <a:pt x="6010" y="152399"/>
                  </a:lnTo>
                  <a:lnTo>
                    <a:pt x="6027" y="144779"/>
                  </a:lnTo>
                  <a:close/>
                </a:path>
                <a:path w="1172209" h="1112520">
                  <a:moveTo>
                    <a:pt x="1171884" y="144779"/>
                  </a:moveTo>
                  <a:lnTo>
                    <a:pt x="1166810" y="144779"/>
                  </a:lnTo>
                  <a:lnTo>
                    <a:pt x="1166793" y="152399"/>
                  </a:lnTo>
                  <a:lnTo>
                    <a:pt x="1171867" y="152399"/>
                  </a:lnTo>
                  <a:lnTo>
                    <a:pt x="1171884" y="144779"/>
                  </a:lnTo>
                  <a:close/>
                </a:path>
                <a:path w="1172209" h="1112520">
                  <a:moveTo>
                    <a:pt x="6010" y="152399"/>
                  </a:moveTo>
                  <a:lnTo>
                    <a:pt x="1095" y="152399"/>
                  </a:lnTo>
                  <a:lnTo>
                    <a:pt x="1081" y="165099"/>
                  </a:lnTo>
                  <a:lnTo>
                    <a:pt x="5980" y="165099"/>
                  </a:lnTo>
                  <a:lnTo>
                    <a:pt x="6010" y="152399"/>
                  </a:lnTo>
                  <a:close/>
                </a:path>
                <a:path w="1172209" h="1112520">
                  <a:moveTo>
                    <a:pt x="1171867" y="152399"/>
                  </a:moveTo>
                  <a:lnTo>
                    <a:pt x="1166793" y="152399"/>
                  </a:lnTo>
                  <a:lnTo>
                    <a:pt x="1166763" y="165099"/>
                  </a:lnTo>
                  <a:lnTo>
                    <a:pt x="1171838" y="165099"/>
                  </a:lnTo>
                  <a:lnTo>
                    <a:pt x="1171867" y="152399"/>
                  </a:lnTo>
                  <a:close/>
                </a:path>
                <a:path w="1172209" h="1112520">
                  <a:moveTo>
                    <a:pt x="5980" y="165099"/>
                  </a:moveTo>
                  <a:lnTo>
                    <a:pt x="1081" y="165099"/>
                  </a:lnTo>
                  <a:lnTo>
                    <a:pt x="1073" y="171449"/>
                  </a:lnTo>
                  <a:lnTo>
                    <a:pt x="5966" y="171449"/>
                  </a:lnTo>
                  <a:lnTo>
                    <a:pt x="5980" y="165099"/>
                  </a:lnTo>
                  <a:close/>
                </a:path>
                <a:path w="1172209" h="1112520">
                  <a:moveTo>
                    <a:pt x="1171838" y="165099"/>
                  </a:moveTo>
                  <a:lnTo>
                    <a:pt x="1166763" y="165099"/>
                  </a:lnTo>
                  <a:lnTo>
                    <a:pt x="1166749" y="171449"/>
                  </a:lnTo>
                  <a:lnTo>
                    <a:pt x="1171823" y="171449"/>
                  </a:lnTo>
                  <a:lnTo>
                    <a:pt x="1171838" y="165099"/>
                  </a:lnTo>
                  <a:close/>
                </a:path>
                <a:path w="1172209" h="1112520">
                  <a:moveTo>
                    <a:pt x="5966" y="171449"/>
                  </a:moveTo>
                  <a:lnTo>
                    <a:pt x="1073" y="171449"/>
                  </a:lnTo>
                  <a:lnTo>
                    <a:pt x="1066" y="177799"/>
                  </a:lnTo>
                  <a:lnTo>
                    <a:pt x="5951" y="177799"/>
                  </a:lnTo>
                  <a:lnTo>
                    <a:pt x="5966" y="171449"/>
                  </a:lnTo>
                  <a:close/>
                </a:path>
                <a:path w="1172209" h="1112520">
                  <a:moveTo>
                    <a:pt x="1171823" y="171449"/>
                  </a:moveTo>
                  <a:lnTo>
                    <a:pt x="1166749" y="171449"/>
                  </a:lnTo>
                  <a:lnTo>
                    <a:pt x="1166734" y="177799"/>
                  </a:lnTo>
                  <a:lnTo>
                    <a:pt x="1171808" y="177799"/>
                  </a:lnTo>
                  <a:lnTo>
                    <a:pt x="1171823" y="171449"/>
                  </a:lnTo>
                  <a:close/>
                </a:path>
                <a:path w="1172209" h="1112520">
                  <a:moveTo>
                    <a:pt x="5951" y="177799"/>
                  </a:moveTo>
                  <a:lnTo>
                    <a:pt x="1066" y="177799"/>
                  </a:lnTo>
                  <a:lnTo>
                    <a:pt x="1052" y="190499"/>
                  </a:lnTo>
                  <a:lnTo>
                    <a:pt x="5922" y="190499"/>
                  </a:lnTo>
                  <a:lnTo>
                    <a:pt x="5951" y="177799"/>
                  </a:lnTo>
                  <a:close/>
                </a:path>
                <a:path w="1172209" h="1112520">
                  <a:moveTo>
                    <a:pt x="1171808" y="177799"/>
                  </a:moveTo>
                  <a:lnTo>
                    <a:pt x="1166734" y="177799"/>
                  </a:lnTo>
                  <a:lnTo>
                    <a:pt x="1166705" y="190499"/>
                  </a:lnTo>
                  <a:lnTo>
                    <a:pt x="1171779" y="190499"/>
                  </a:lnTo>
                  <a:lnTo>
                    <a:pt x="1171808" y="177799"/>
                  </a:lnTo>
                  <a:close/>
                </a:path>
                <a:path w="1172209" h="1112520">
                  <a:moveTo>
                    <a:pt x="5922" y="190499"/>
                  </a:moveTo>
                  <a:lnTo>
                    <a:pt x="1052" y="190499"/>
                  </a:lnTo>
                  <a:lnTo>
                    <a:pt x="1046" y="195579"/>
                  </a:lnTo>
                  <a:lnTo>
                    <a:pt x="5910" y="195579"/>
                  </a:lnTo>
                  <a:lnTo>
                    <a:pt x="5922" y="190499"/>
                  </a:lnTo>
                  <a:close/>
                </a:path>
                <a:path w="1172209" h="1112520">
                  <a:moveTo>
                    <a:pt x="1171779" y="190499"/>
                  </a:moveTo>
                  <a:lnTo>
                    <a:pt x="1166705" y="190499"/>
                  </a:lnTo>
                  <a:lnTo>
                    <a:pt x="1166693" y="195579"/>
                  </a:lnTo>
                  <a:lnTo>
                    <a:pt x="1171768" y="195579"/>
                  </a:lnTo>
                  <a:lnTo>
                    <a:pt x="1171779" y="190499"/>
                  </a:lnTo>
                  <a:close/>
                </a:path>
                <a:path w="1172209" h="1112520">
                  <a:moveTo>
                    <a:pt x="5910" y="195579"/>
                  </a:moveTo>
                  <a:lnTo>
                    <a:pt x="1046" y="195579"/>
                  </a:lnTo>
                  <a:lnTo>
                    <a:pt x="1037" y="203199"/>
                  </a:lnTo>
                  <a:lnTo>
                    <a:pt x="5892" y="203199"/>
                  </a:lnTo>
                  <a:lnTo>
                    <a:pt x="5910" y="195579"/>
                  </a:lnTo>
                  <a:close/>
                </a:path>
                <a:path w="1172209" h="1112520">
                  <a:moveTo>
                    <a:pt x="1171768" y="195579"/>
                  </a:moveTo>
                  <a:lnTo>
                    <a:pt x="1166693" y="195579"/>
                  </a:lnTo>
                  <a:lnTo>
                    <a:pt x="1166675" y="203199"/>
                  </a:lnTo>
                  <a:lnTo>
                    <a:pt x="1171750" y="203199"/>
                  </a:lnTo>
                  <a:lnTo>
                    <a:pt x="1171768" y="195579"/>
                  </a:lnTo>
                  <a:close/>
                </a:path>
                <a:path w="1172209" h="1112520">
                  <a:moveTo>
                    <a:pt x="5892" y="203199"/>
                  </a:moveTo>
                  <a:lnTo>
                    <a:pt x="1037" y="203199"/>
                  </a:lnTo>
                  <a:lnTo>
                    <a:pt x="1022" y="215899"/>
                  </a:lnTo>
                  <a:lnTo>
                    <a:pt x="5863" y="215899"/>
                  </a:lnTo>
                  <a:lnTo>
                    <a:pt x="5892" y="203199"/>
                  </a:lnTo>
                  <a:close/>
                </a:path>
                <a:path w="1172209" h="1112520">
                  <a:moveTo>
                    <a:pt x="1171750" y="203199"/>
                  </a:moveTo>
                  <a:lnTo>
                    <a:pt x="1166675" y="203199"/>
                  </a:lnTo>
                  <a:lnTo>
                    <a:pt x="1166646" y="215899"/>
                  </a:lnTo>
                  <a:lnTo>
                    <a:pt x="1171721" y="215899"/>
                  </a:lnTo>
                  <a:lnTo>
                    <a:pt x="1171750" y="203199"/>
                  </a:lnTo>
                  <a:close/>
                </a:path>
                <a:path w="1172209" h="1112520">
                  <a:moveTo>
                    <a:pt x="5863" y="215899"/>
                  </a:moveTo>
                  <a:lnTo>
                    <a:pt x="1022" y="215899"/>
                  </a:lnTo>
                  <a:lnTo>
                    <a:pt x="1015" y="222249"/>
                  </a:lnTo>
                  <a:lnTo>
                    <a:pt x="5849" y="222249"/>
                  </a:lnTo>
                  <a:lnTo>
                    <a:pt x="5863" y="215899"/>
                  </a:lnTo>
                  <a:close/>
                </a:path>
                <a:path w="1172209" h="1112520">
                  <a:moveTo>
                    <a:pt x="1171721" y="215899"/>
                  </a:moveTo>
                  <a:lnTo>
                    <a:pt x="1166646" y="215899"/>
                  </a:lnTo>
                  <a:lnTo>
                    <a:pt x="1166631" y="222249"/>
                  </a:lnTo>
                  <a:lnTo>
                    <a:pt x="1171707" y="222249"/>
                  </a:lnTo>
                  <a:lnTo>
                    <a:pt x="1171721" y="215899"/>
                  </a:lnTo>
                  <a:close/>
                </a:path>
                <a:path w="1172209" h="1112520">
                  <a:moveTo>
                    <a:pt x="5849" y="222250"/>
                  </a:moveTo>
                  <a:lnTo>
                    <a:pt x="1015" y="222250"/>
                  </a:lnTo>
                  <a:lnTo>
                    <a:pt x="1008" y="228599"/>
                  </a:lnTo>
                  <a:lnTo>
                    <a:pt x="5834" y="228599"/>
                  </a:lnTo>
                  <a:lnTo>
                    <a:pt x="5849" y="222250"/>
                  </a:lnTo>
                  <a:close/>
                </a:path>
                <a:path w="1172209" h="1112520">
                  <a:moveTo>
                    <a:pt x="1171707" y="222250"/>
                  </a:moveTo>
                  <a:lnTo>
                    <a:pt x="1166631" y="222250"/>
                  </a:lnTo>
                  <a:lnTo>
                    <a:pt x="1166617" y="228599"/>
                  </a:lnTo>
                  <a:lnTo>
                    <a:pt x="1171692" y="228599"/>
                  </a:lnTo>
                  <a:lnTo>
                    <a:pt x="1171707" y="222250"/>
                  </a:lnTo>
                  <a:close/>
                </a:path>
                <a:path w="1172209" h="1112520">
                  <a:moveTo>
                    <a:pt x="5834" y="228599"/>
                  </a:moveTo>
                  <a:lnTo>
                    <a:pt x="1008" y="228599"/>
                  </a:lnTo>
                  <a:lnTo>
                    <a:pt x="1001" y="234949"/>
                  </a:lnTo>
                  <a:lnTo>
                    <a:pt x="5819" y="234949"/>
                  </a:lnTo>
                  <a:lnTo>
                    <a:pt x="5834" y="228599"/>
                  </a:lnTo>
                  <a:close/>
                </a:path>
                <a:path w="1172209" h="1112520">
                  <a:moveTo>
                    <a:pt x="1171692" y="228599"/>
                  </a:moveTo>
                  <a:lnTo>
                    <a:pt x="1166617" y="228599"/>
                  </a:lnTo>
                  <a:lnTo>
                    <a:pt x="1166602" y="234949"/>
                  </a:lnTo>
                  <a:lnTo>
                    <a:pt x="1171678" y="234949"/>
                  </a:lnTo>
                  <a:lnTo>
                    <a:pt x="1171692" y="228599"/>
                  </a:lnTo>
                  <a:close/>
                </a:path>
                <a:path w="1172209" h="1112520">
                  <a:moveTo>
                    <a:pt x="5819" y="234949"/>
                  </a:moveTo>
                  <a:lnTo>
                    <a:pt x="1001" y="234949"/>
                  </a:lnTo>
                  <a:lnTo>
                    <a:pt x="993" y="241299"/>
                  </a:lnTo>
                  <a:lnTo>
                    <a:pt x="5805" y="241299"/>
                  </a:lnTo>
                  <a:lnTo>
                    <a:pt x="5819" y="234949"/>
                  </a:lnTo>
                  <a:close/>
                </a:path>
                <a:path w="1172209" h="1112520">
                  <a:moveTo>
                    <a:pt x="1171678" y="234949"/>
                  </a:moveTo>
                  <a:lnTo>
                    <a:pt x="1166602" y="234949"/>
                  </a:lnTo>
                  <a:lnTo>
                    <a:pt x="1166588" y="241299"/>
                  </a:lnTo>
                  <a:lnTo>
                    <a:pt x="1171663" y="241299"/>
                  </a:lnTo>
                  <a:lnTo>
                    <a:pt x="1171678" y="234949"/>
                  </a:lnTo>
                  <a:close/>
                </a:path>
                <a:path w="1172209" h="1112520">
                  <a:moveTo>
                    <a:pt x="5805" y="241299"/>
                  </a:moveTo>
                  <a:lnTo>
                    <a:pt x="993" y="241299"/>
                  </a:lnTo>
                  <a:lnTo>
                    <a:pt x="988" y="246379"/>
                  </a:lnTo>
                  <a:lnTo>
                    <a:pt x="5793" y="246379"/>
                  </a:lnTo>
                  <a:lnTo>
                    <a:pt x="5805" y="241299"/>
                  </a:lnTo>
                  <a:close/>
                </a:path>
                <a:path w="1172209" h="1112520">
                  <a:moveTo>
                    <a:pt x="1171663" y="241299"/>
                  </a:moveTo>
                  <a:lnTo>
                    <a:pt x="1166588" y="241299"/>
                  </a:lnTo>
                  <a:lnTo>
                    <a:pt x="1166576" y="246379"/>
                  </a:lnTo>
                  <a:lnTo>
                    <a:pt x="1171652" y="246379"/>
                  </a:lnTo>
                  <a:lnTo>
                    <a:pt x="1171663" y="241299"/>
                  </a:lnTo>
                  <a:close/>
                </a:path>
                <a:path w="1172209" h="1112520">
                  <a:moveTo>
                    <a:pt x="5793" y="246379"/>
                  </a:moveTo>
                  <a:lnTo>
                    <a:pt x="988" y="246379"/>
                  </a:lnTo>
                  <a:lnTo>
                    <a:pt x="972" y="260349"/>
                  </a:lnTo>
                  <a:lnTo>
                    <a:pt x="5761" y="260349"/>
                  </a:lnTo>
                  <a:lnTo>
                    <a:pt x="5793" y="246379"/>
                  </a:lnTo>
                  <a:close/>
                </a:path>
                <a:path w="1172209" h="1112520">
                  <a:moveTo>
                    <a:pt x="1171652" y="246379"/>
                  </a:moveTo>
                  <a:lnTo>
                    <a:pt x="1166576" y="246379"/>
                  </a:lnTo>
                  <a:lnTo>
                    <a:pt x="1166544" y="260349"/>
                  </a:lnTo>
                  <a:lnTo>
                    <a:pt x="1171620" y="260349"/>
                  </a:lnTo>
                  <a:lnTo>
                    <a:pt x="1171652" y="246379"/>
                  </a:lnTo>
                  <a:close/>
                </a:path>
                <a:path w="1172209" h="1112520">
                  <a:moveTo>
                    <a:pt x="5761" y="260349"/>
                  </a:moveTo>
                  <a:lnTo>
                    <a:pt x="972" y="260349"/>
                  </a:lnTo>
                  <a:lnTo>
                    <a:pt x="966" y="265429"/>
                  </a:lnTo>
                  <a:lnTo>
                    <a:pt x="5749" y="265429"/>
                  </a:lnTo>
                  <a:lnTo>
                    <a:pt x="5761" y="260349"/>
                  </a:lnTo>
                  <a:close/>
                </a:path>
                <a:path w="1172209" h="1112520">
                  <a:moveTo>
                    <a:pt x="1171620" y="260349"/>
                  </a:moveTo>
                  <a:lnTo>
                    <a:pt x="1166544" y="260349"/>
                  </a:lnTo>
                  <a:lnTo>
                    <a:pt x="1166532" y="265429"/>
                  </a:lnTo>
                  <a:lnTo>
                    <a:pt x="1171608" y="265429"/>
                  </a:lnTo>
                  <a:lnTo>
                    <a:pt x="1171620" y="260349"/>
                  </a:lnTo>
                  <a:close/>
                </a:path>
                <a:path w="1172209" h="1112520">
                  <a:moveTo>
                    <a:pt x="5749" y="265429"/>
                  </a:moveTo>
                  <a:lnTo>
                    <a:pt x="966" y="265429"/>
                  </a:lnTo>
                  <a:lnTo>
                    <a:pt x="959" y="271779"/>
                  </a:lnTo>
                  <a:lnTo>
                    <a:pt x="5734" y="271779"/>
                  </a:lnTo>
                  <a:lnTo>
                    <a:pt x="5749" y="265429"/>
                  </a:lnTo>
                  <a:close/>
                </a:path>
                <a:path w="1172209" h="1112520">
                  <a:moveTo>
                    <a:pt x="1171608" y="265429"/>
                  </a:moveTo>
                  <a:lnTo>
                    <a:pt x="1166532" y="265429"/>
                  </a:lnTo>
                  <a:lnTo>
                    <a:pt x="1166517" y="271779"/>
                  </a:lnTo>
                  <a:lnTo>
                    <a:pt x="1171593" y="271779"/>
                  </a:lnTo>
                  <a:lnTo>
                    <a:pt x="1171608" y="265429"/>
                  </a:lnTo>
                  <a:close/>
                </a:path>
                <a:path w="1172209" h="1112520">
                  <a:moveTo>
                    <a:pt x="5734" y="271779"/>
                  </a:moveTo>
                  <a:lnTo>
                    <a:pt x="959" y="271779"/>
                  </a:lnTo>
                  <a:lnTo>
                    <a:pt x="943" y="285749"/>
                  </a:lnTo>
                  <a:lnTo>
                    <a:pt x="5702" y="285749"/>
                  </a:lnTo>
                  <a:lnTo>
                    <a:pt x="5734" y="271779"/>
                  </a:lnTo>
                  <a:close/>
                </a:path>
                <a:path w="1172209" h="1112520">
                  <a:moveTo>
                    <a:pt x="1171593" y="271779"/>
                  </a:moveTo>
                  <a:lnTo>
                    <a:pt x="1166517" y="271779"/>
                  </a:lnTo>
                  <a:lnTo>
                    <a:pt x="1166485" y="285749"/>
                  </a:lnTo>
                  <a:lnTo>
                    <a:pt x="1171561" y="285749"/>
                  </a:lnTo>
                  <a:lnTo>
                    <a:pt x="1171593" y="271779"/>
                  </a:lnTo>
                  <a:close/>
                </a:path>
                <a:path w="1172209" h="1112520">
                  <a:moveTo>
                    <a:pt x="5702" y="285749"/>
                  </a:moveTo>
                  <a:lnTo>
                    <a:pt x="943" y="285749"/>
                  </a:lnTo>
                  <a:lnTo>
                    <a:pt x="826" y="387349"/>
                  </a:lnTo>
                  <a:lnTo>
                    <a:pt x="5468" y="387349"/>
                  </a:lnTo>
                  <a:lnTo>
                    <a:pt x="5702" y="285749"/>
                  </a:lnTo>
                  <a:close/>
                </a:path>
                <a:path w="1172209" h="1112520">
                  <a:moveTo>
                    <a:pt x="1171561" y="285749"/>
                  </a:moveTo>
                  <a:lnTo>
                    <a:pt x="1166485" y="285749"/>
                  </a:lnTo>
                  <a:lnTo>
                    <a:pt x="1166251" y="387349"/>
                  </a:lnTo>
                  <a:lnTo>
                    <a:pt x="1171329" y="387349"/>
                  </a:lnTo>
                  <a:lnTo>
                    <a:pt x="1171561" y="285749"/>
                  </a:lnTo>
                  <a:close/>
                </a:path>
                <a:path w="1172209" h="1112520">
                  <a:moveTo>
                    <a:pt x="5468" y="387349"/>
                  </a:moveTo>
                  <a:lnTo>
                    <a:pt x="826" y="387349"/>
                  </a:lnTo>
                  <a:lnTo>
                    <a:pt x="754" y="450849"/>
                  </a:lnTo>
                  <a:lnTo>
                    <a:pt x="5321" y="450849"/>
                  </a:lnTo>
                  <a:lnTo>
                    <a:pt x="5468" y="387349"/>
                  </a:lnTo>
                  <a:close/>
                </a:path>
                <a:path w="1172209" h="1112520">
                  <a:moveTo>
                    <a:pt x="1171329" y="387349"/>
                  </a:moveTo>
                  <a:lnTo>
                    <a:pt x="1166251" y="387349"/>
                  </a:lnTo>
                  <a:lnTo>
                    <a:pt x="1166104" y="450849"/>
                  </a:lnTo>
                  <a:lnTo>
                    <a:pt x="1171184" y="450849"/>
                  </a:lnTo>
                  <a:lnTo>
                    <a:pt x="1171329" y="387349"/>
                  </a:lnTo>
                  <a:close/>
                </a:path>
                <a:path w="1172209" h="1112520">
                  <a:moveTo>
                    <a:pt x="5321" y="450849"/>
                  </a:moveTo>
                  <a:lnTo>
                    <a:pt x="754" y="450849"/>
                  </a:lnTo>
                  <a:lnTo>
                    <a:pt x="674" y="520699"/>
                  </a:lnTo>
                  <a:lnTo>
                    <a:pt x="5160" y="520699"/>
                  </a:lnTo>
                  <a:lnTo>
                    <a:pt x="5321" y="450849"/>
                  </a:lnTo>
                  <a:close/>
                </a:path>
                <a:path w="1172209" h="1112520">
                  <a:moveTo>
                    <a:pt x="1171184" y="450849"/>
                  </a:moveTo>
                  <a:lnTo>
                    <a:pt x="1166104" y="450849"/>
                  </a:lnTo>
                  <a:lnTo>
                    <a:pt x="1165943" y="520699"/>
                  </a:lnTo>
                  <a:lnTo>
                    <a:pt x="1171024" y="520699"/>
                  </a:lnTo>
                  <a:lnTo>
                    <a:pt x="1171184" y="450849"/>
                  </a:lnTo>
                  <a:close/>
                </a:path>
                <a:path w="1172209" h="1112520">
                  <a:moveTo>
                    <a:pt x="5160" y="520699"/>
                  </a:moveTo>
                  <a:lnTo>
                    <a:pt x="674" y="520699"/>
                  </a:lnTo>
                  <a:lnTo>
                    <a:pt x="443" y="722629"/>
                  </a:lnTo>
                  <a:lnTo>
                    <a:pt x="4694" y="722629"/>
                  </a:lnTo>
                  <a:lnTo>
                    <a:pt x="5160" y="520699"/>
                  </a:lnTo>
                  <a:close/>
                </a:path>
                <a:path w="1172209" h="1112520">
                  <a:moveTo>
                    <a:pt x="1171024" y="520699"/>
                  </a:moveTo>
                  <a:lnTo>
                    <a:pt x="1165943" y="520699"/>
                  </a:lnTo>
                  <a:lnTo>
                    <a:pt x="1165477" y="722629"/>
                  </a:lnTo>
                  <a:lnTo>
                    <a:pt x="1170562" y="722629"/>
                  </a:lnTo>
                  <a:lnTo>
                    <a:pt x="1171024" y="520699"/>
                  </a:lnTo>
                  <a:close/>
                </a:path>
                <a:path w="1172209" h="1112520">
                  <a:moveTo>
                    <a:pt x="4694" y="722629"/>
                  </a:moveTo>
                  <a:lnTo>
                    <a:pt x="443" y="722629"/>
                  </a:lnTo>
                  <a:lnTo>
                    <a:pt x="305" y="843279"/>
                  </a:lnTo>
                  <a:lnTo>
                    <a:pt x="4416" y="843279"/>
                  </a:lnTo>
                  <a:lnTo>
                    <a:pt x="4694" y="722629"/>
                  </a:lnTo>
                  <a:close/>
                </a:path>
                <a:path w="1172209" h="1112520">
                  <a:moveTo>
                    <a:pt x="1170562" y="722629"/>
                  </a:moveTo>
                  <a:lnTo>
                    <a:pt x="1165477" y="722629"/>
                  </a:lnTo>
                  <a:lnTo>
                    <a:pt x="1165199" y="843279"/>
                  </a:lnTo>
                  <a:lnTo>
                    <a:pt x="1170286" y="843279"/>
                  </a:lnTo>
                  <a:lnTo>
                    <a:pt x="1170562" y="722629"/>
                  </a:lnTo>
                  <a:close/>
                </a:path>
                <a:path w="1172209" h="1112520">
                  <a:moveTo>
                    <a:pt x="4416" y="843279"/>
                  </a:moveTo>
                  <a:lnTo>
                    <a:pt x="305" y="843279"/>
                  </a:lnTo>
                  <a:lnTo>
                    <a:pt x="297" y="849629"/>
                  </a:lnTo>
                  <a:lnTo>
                    <a:pt x="4401" y="849629"/>
                  </a:lnTo>
                  <a:lnTo>
                    <a:pt x="4416" y="843279"/>
                  </a:lnTo>
                  <a:close/>
                </a:path>
                <a:path w="1172209" h="1112520">
                  <a:moveTo>
                    <a:pt x="1170286" y="843279"/>
                  </a:moveTo>
                  <a:lnTo>
                    <a:pt x="1165199" y="843279"/>
                  </a:lnTo>
                  <a:lnTo>
                    <a:pt x="1165184" y="849629"/>
                  </a:lnTo>
                  <a:lnTo>
                    <a:pt x="1170271" y="849629"/>
                  </a:lnTo>
                  <a:lnTo>
                    <a:pt x="1170286" y="843279"/>
                  </a:lnTo>
                  <a:close/>
                </a:path>
                <a:path w="1172209" h="1112520">
                  <a:moveTo>
                    <a:pt x="4401" y="849629"/>
                  </a:moveTo>
                  <a:lnTo>
                    <a:pt x="297" y="849629"/>
                  </a:lnTo>
                  <a:lnTo>
                    <a:pt x="287" y="858519"/>
                  </a:lnTo>
                  <a:lnTo>
                    <a:pt x="4381" y="858519"/>
                  </a:lnTo>
                  <a:lnTo>
                    <a:pt x="4401" y="849629"/>
                  </a:lnTo>
                  <a:close/>
                </a:path>
                <a:path w="1172209" h="1112520">
                  <a:moveTo>
                    <a:pt x="1170271" y="849629"/>
                  </a:moveTo>
                  <a:lnTo>
                    <a:pt x="1165184" y="849629"/>
                  </a:lnTo>
                  <a:lnTo>
                    <a:pt x="1165164" y="858519"/>
                  </a:lnTo>
                  <a:lnTo>
                    <a:pt x="1170251" y="858519"/>
                  </a:lnTo>
                  <a:lnTo>
                    <a:pt x="1170271" y="849629"/>
                  </a:lnTo>
                  <a:close/>
                </a:path>
                <a:path w="1172209" h="1112520">
                  <a:moveTo>
                    <a:pt x="4381" y="858519"/>
                  </a:moveTo>
                  <a:lnTo>
                    <a:pt x="287" y="858519"/>
                  </a:lnTo>
                  <a:lnTo>
                    <a:pt x="283" y="862329"/>
                  </a:lnTo>
                  <a:lnTo>
                    <a:pt x="4372" y="862329"/>
                  </a:lnTo>
                  <a:lnTo>
                    <a:pt x="4381" y="858519"/>
                  </a:lnTo>
                  <a:close/>
                </a:path>
                <a:path w="1172209" h="1112520">
                  <a:moveTo>
                    <a:pt x="1170251" y="858519"/>
                  </a:moveTo>
                  <a:lnTo>
                    <a:pt x="1165164" y="858519"/>
                  </a:lnTo>
                  <a:lnTo>
                    <a:pt x="1165155" y="862329"/>
                  </a:lnTo>
                  <a:lnTo>
                    <a:pt x="1170242" y="862329"/>
                  </a:lnTo>
                  <a:lnTo>
                    <a:pt x="1170251" y="858519"/>
                  </a:lnTo>
                  <a:close/>
                </a:path>
                <a:path w="1172209" h="1112520">
                  <a:moveTo>
                    <a:pt x="4372" y="862329"/>
                  </a:moveTo>
                  <a:lnTo>
                    <a:pt x="283" y="862329"/>
                  </a:lnTo>
                  <a:lnTo>
                    <a:pt x="280" y="864869"/>
                  </a:lnTo>
                  <a:lnTo>
                    <a:pt x="4366" y="864869"/>
                  </a:lnTo>
                  <a:lnTo>
                    <a:pt x="4372" y="862329"/>
                  </a:lnTo>
                  <a:close/>
                </a:path>
                <a:path w="1172209" h="1112520">
                  <a:moveTo>
                    <a:pt x="1170242" y="862329"/>
                  </a:moveTo>
                  <a:lnTo>
                    <a:pt x="1165155" y="862329"/>
                  </a:lnTo>
                  <a:lnTo>
                    <a:pt x="1165149" y="864869"/>
                  </a:lnTo>
                  <a:lnTo>
                    <a:pt x="1170236" y="864869"/>
                  </a:lnTo>
                  <a:lnTo>
                    <a:pt x="1170242" y="862329"/>
                  </a:lnTo>
                  <a:close/>
                </a:path>
                <a:path w="1172209" h="1112520">
                  <a:moveTo>
                    <a:pt x="4366" y="864869"/>
                  </a:moveTo>
                  <a:lnTo>
                    <a:pt x="280" y="864869"/>
                  </a:lnTo>
                  <a:lnTo>
                    <a:pt x="196" y="938529"/>
                  </a:lnTo>
                  <a:lnTo>
                    <a:pt x="4196" y="938529"/>
                  </a:lnTo>
                  <a:lnTo>
                    <a:pt x="4366" y="864869"/>
                  </a:lnTo>
                  <a:close/>
                </a:path>
                <a:path w="1172209" h="1112520">
                  <a:moveTo>
                    <a:pt x="1170236" y="864869"/>
                  </a:moveTo>
                  <a:lnTo>
                    <a:pt x="1165149" y="864869"/>
                  </a:lnTo>
                  <a:lnTo>
                    <a:pt x="1164979" y="938529"/>
                  </a:lnTo>
                  <a:lnTo>
                    <a:pt x="1170068" y="938529"/>
                  </a:lnTo>
                  <a:lnTo>
                    <a:pt x="1170236" y="864869"/>
                  </a:lnTo>
                  <a:close/>
                </a:path>
                <a:path w="1172209" h="1112520">
                  <a:moveTo>
                    <a:pt x="4196" y="938529"/>
                  </a:moveTo>
                  <a:lnTo>
                    <a:pt x="196" y="938529"/>
                  </a:lnTo>
                  <a:lnTo>
                    <a:pt x="193" y="941069"/>
                  </a:lnTo>
                  <a:lnTo>
                    <a:pt x="4190" y="941069"/>
                  </a:lnTo>
                  <a:lnTo>
                    <a:pt x="4196" y="938529"/>
                  </a:lnTo>
                  <a:close/>
                </a:path>
                <a:path w="1172209" h="1112520">
                  <a:moveTo>
                    <a:pt x="1170068" y="938529"/>
                  </a:moveTo>
                  <a:lnTo>
                    <a:pt x="1164979" y="938529"/>
                  </a:lnTo>
                  <a:lnTo>
                    <a:pt x="1164973" y="941069"/>
                  </a:lnTo>
                  <a:lnTo>
                    <a:pt x="1170062" y="941069"/>
                  </a:lnTo>
                  <a:lnTo>
                    <a:pt x="1170068" y="938529"/>
                  </a:lnTo>
                  <a:close/>
                </a:path>
                <a:path w="1172209" h="1112520">
                  <a:moveTo>
                    <a:pt x="4190" y="941069"/>
                  </a:moveTo>
                  <a:lnTo>
                    <a:pt x="193" y="941069"/>
                  </a:lnTo>
                  <a:lnTo>
                    <a:pt x="185" y="947419"/>
                  </a:lnTo>
                  <a:lnTo>
                    <a:pt x="4176" y="947419"/>
                  </a:lnTo>
                  <a:lnTo>
                    <a:pt x="4190" y="941069"/>
                  </a:lnTo>
                  <a:close/>
                </a:path>
                <a:path w="1172209" h="1112520">
                  <a:moveTo>
                    <a:pt x="1170062" y="941069"/>
                  </a:moveTo>
                  <a:lnTo>
                    <a:pt x="1164973" y="941069"/>
                  </a:lnTo>
                  <a:lnTo>
                    <a:pt x="1164959" y="947419"/>
                  </a:lnTo>
                  <a:lnTo>
                    <a:pt x="1170047" y="947419"/>
                  </a:lnTo>
                  <a:lnTo>
                    <a:pt x="1170062" y="941069"/>
                  </a:lnTo>
                  <a:close/>
                </a:path>
                <a:path w="1172209" h="1112520">
                  <a:moveTo>
                    <a:pt x="4176" y="947419"/>
                  </a:moveTo>
                  <a:lnTo>
                    <a:pt x="185" y="947419"/>
                  </a:lnTo>
                  <a:lnTo>
                    <a:pt x="181" y="951229"/>
                  </a:lnTo>
                  <a:lnTo>
                    <a:pt x="4167" y="951229"/>
                  </a:lnTo>
                  <a:lnTo>
                    <a:pt x="4176" y="947419"/>
                  </a:lnTo>
                  <a:close/>
                </a:path>
                <a:path w="1172209" h="1112520">
                  <a:moveTo>
                    <a:pt x="1170047" y="947419"/>
                  </a:moveTo>
                  <a:lnTo>
                    <a:pt x="1164959" y="947419"/>
                  </a:lnTo>
                  <a:lnTo>
                    <a:pt x="1164950" y="951229"/>
                  </a:lnTo>
                  <a:lnTo>
                    <a:pt x="1170039" y="951229"/>
                  </a:lnTo>
                  <a:lnTo>
                    <a:pt x="1170047" y="947419"/>
                  </a:lnTo>
                  <a:close/>
                </a:path>
                <a:path w="1172209" h="1112520">
                  <a:moveTo>
                    <a:pt x="4167" y="951229"/>
                  </a:moveTo>
                  <a:lnTo>
                    <a:pt x="181" y="951229"/>
                  </a:lnTo>
                  <a:lnTo>
                    <a:pt x="138" y="989329"/>
                  </a:lnTo>
                  <a:lnTo>
                    <a:pt x="4079" y="989329"/>
                  </a:lnTo>
                  <a:lnTo>
                    <a:pt x="4167" y="951229"/>
                  </a:lnTo>
                  <a:close/>
                </a:path>
                <a:path w="1172209" h="1112520">
                  <a:moveTo>
                    <a:pt x="1170039" y="951229"/>
                  </a:moveTo>
                  <a:lnTo>
                    <a:pt x="1164950" y="951229"/>
                  </a:lnTo>
                  <a:lnTo>
                    <a:pt x="1164862" y="989329"/>
                  </a:lnTo>
                  <a:lnTo>
                    <a:pt x="1169951" y="989329"/>
                  </a:lnTo>
                  <a:lnTo>
                    <a:pt x="1170039" y="951229"/>
                  </a:lnTo>
                  <a:close/>
                </a:path>
                <a:path w="1172209" h="1112520">
                  <a:moveTo>
                    <a:pt x="4079" y="989329"/>
                  </a:moveTo>
                  <a:lnTo>
                    <a:pt x="138" y="989329"/>
                  </a:lnTo>
                  <a:lnTo>
                    <a:pt x="130" y="995679"/>
                  </a:lnTo>
                  <a:lnTo>
                    <a:pt x="4064" y="995679"/>
                  </a:lnTo>
                  <a:lnTo>
                    <a:pt x="4079" y="989329"/>
                  </a:lnTo>
                  <a:close/>
                </a:path>
                <a:path w="1172209" h="1112520">
                  <a:moveTo>
                    <a:pt x="1169951" y="989329"/>
                  </a:moveTo>
                  <a:lnTo>
                    <a:pt x="1164862" y="989329"/>
                  </a:lnTo>
                  <a:lnTo>
                    <a:pt x="1164847" y="995679"/>
                  </a:lnTo>
                  <a:lnTo>
                    <a:pt x="1169937" y="995679"/>
                  </a:lnTo>
                  <a:lnTo>
                    <a:pt x="1169951" y="989329"/>
                  </a:lnTo>
                  <a:close/>
                </a:path>
                <a:path w="1172209" h="1112520">
                  <a:moveTo>
                    <a:pt x="3924" y="1056766"/>
                  </a:moveTo>
                  <a:lnTo>
                    <a:pt x="61" y="1056766"/>
                  </a:lnTo>
                  <a:lnTo>
                    <a:pt x="58" y="1059179"/>
                  </a:lnTo>
                  <a:lnTo>
                    <a:pt x="3918" y="1059179"/>
                  </a:lnTo>
                  <a:lnTo>
                    <a:pt x="3924" y="1056766"/>
                  </a:lnTo>
                  <a:close/>
                </a:path>
                <a:path w="1172209" h="1112520">
                  <a:moveTo>
                    <a:pt x="1169797" y="1056766"/>
                  </a:moveTo>
                  <a:lnTo>
                    <a:pt x="1164707" y="1056766"/>
                  </a:lnTo>
                  <a:lnTo>
                    <a:pt x="1164701" y="1059179"/>
                  </a:lnTo>
                  <a:lnTo>
                    <a:pt x="1169792" y="1059179"/>
                  </a:lnTo>
                  <a:lnTo>
                    <a:pt x="1169797" y="1056766"/>
                  </a:lnTo>
                  <a:close/>
                </a:path>
                <a:path w="1172209" h="1112520">
                  <a:moveTo>
                    <a:pt x="3933" y="1052956"/>
                  </a:moveTo>
                  <a:lnTo>
                    <a:pt x="65" y="1052956"/>
                  </a:lnTo>
                  <a:lnTo>
                    <a:pt x="61" y="1056766"/>
                  </a:lnTo>
                  <a:lnTo>
                    <a:pt x="3924" y="1056766"/>
                  </a:lnTo>
                  <a:lnTo>
                    <a:pt x="3933" y="1052956"/>
                  </a:lnTo>
                  <a:close/>
                </a:path>
                <a:path w="1172209" h="1112520">
                  <a:moveTo>
                    <a:pt x="1164707" y="1056640"/>
                  </a:moveTo>
                  <a:lnTo>
                    <a:pt x="3924" y="1056766"/>
                  </a:lnTo>
                  <a:lnTo>
                    <a:pt x="1164707" y="1056766"/>
                  </a:lnTo>
                  <a:close/>
                </a:path>
                <a:path w="1172209" h="1112520">
                  <a:moveTo>
                    <a:pt x="1169806" y="1052956"/>
                  </a:moveTo>
                  <a:lnTo>
                    <a:pt x="1164715" y="1052956"/>
                  </a:lnTo>
                  <a:lnTo>
                    <a:pt x="1164707" y="1056640"/>
                  </a:lnTo>
                  <a:lnTo>
                    <a:pt x="1169797" y="1056639"/>
                  </a:lnTo>
                  <a:lnTo>
                    <a:pt x="1169806" y="1052956"/>
                  </a:lnTo>
                  <a:close/>
                </a:path>
                <a:path w="1172209" h="1112520">
                  <a:moveTo>
                    <a:pt x="72" y="1046479"/>
                  </a:moveTo>
                  <a:lnTo>
                    <a:pt x="65" y="1052829"/>
                  </a:lnTo>
                  <a:lnTo>
                    <a:pt x="1169806" y="1052956"/>
                  </a:lnTo>
                  <a:lnTo>
                    <a:pt x="1169806" y="1052829"/>
                  </a:lnTo>
                  <a:lnTo>
                    <a:pt x="3933" y="1052829"/>
                  </a:lnTo>
                  <a:lnTo>
                    <a:pt x="3947" y="1046480"/>
                  </a:lnTo>
                  <a:lnTo>
                    <a:pt x="72" y="1046479"/>
                  </a:lnTo>
                  <a:close/>
                </a:path>
                <a:path w="1172209" h="1112520">
                  <a:moveTo>
                    <a:pt x="1164730" y="1046606"/>
                  </a:moveTo>
                  <a:lnTo>
                    <a:pt x="1164715" y="1052829"/>
                  </a:lnTo>
                  <a:lnTo>
                    <a:pt x="1169806" y="1052829"/>
                  </a:lnTo>
                  <a:lnTo>
                    <a:pt x="1169820" y="1046606"/>
                  </a:lnTo>
                  <a:lnTo>
                    <a:pt x="1164730" y="1046606"/>
                  </a:lnTo>
                  <a:close/>
                </a:path>
                <a:path w="1172209" h="1112520">
                  <a:moveTo>
                    <a:pt x="1164718" y="1051559"/>
                  </a:moveTo>
                  <a:lnTo>
                    <a:pt x="3935" y="1051686"/>
                  </a:lnTo>
                  <a:lnTo>
                    <a:pt x="1164718" y="1051686"/>
                  </a:lnTo>
                  <a:close/>
                </a:path>
                <a:path w="1172209" h="1112520">
                  <a:moveTo>
                    <a:pt x="1164730" y="1046606"/>
                  </a:moveTo>
                  <a:close/>
                </a:path>
                <a:path w="1172209" h="1112520">
                  <a:moveTo>
                    <a:pt x="3947" y="1046479"/>
                  </a:moveTo>
                  <a:lnTo>
                    <a:pt x="505655" y="1046534"/>
                  </a:lnTo>
                  <a:lnTo>
                    <a:pt x="3947" y="1046479"/>
                  </a:lnTo>
                  <a:close/>
                </a:path>
                <a:path w="1172209" h="1112520">
                  <a:moveTo>
                    <a:pt x="3965" y="1038986"/>
                  </a:moveTo>
                  <a:lnTo>
                    <a:pt x="81" y="1038986"/>
                  </a:lnTo>
                  <a:lnTo>
                    <a:pt x="72" y="1046479"/>
                  </a:lnTo>
                  <a:lnTo>
                    <a:pt x="3947" y="1046479"/>
                  </a:lnTo>
                  <a:lnTo>
                    <a:pt x="3965" y="1038986"/>
                  </a:lnTo>
                  <a:close/>
                </a:path>
                <a:path w="1172209" h="1112520">
                  <a:moveTo>
                    <a:pt x="1169838" y="1038986"/>
                  </a:moveTo>
                  <a:lnTo>
                    <a:pt x="1164747" y="1038986"/>
                  </a:lnTo>
                  <a:lnTo>
                    <a:pt x="1164730" y="1046479"/>
                  </a:lnTo>
                  <a:lnTo>
                    <a:pt x="1169821" y="1046479"/>
                  </a:lnTo>
                  <a:lnTo>
                    <a:pt x="1169838" y="1038986"/>
                  </a:lnTo>
                  <a:close/>
                </a:path>
                <a:path w="1172209" h="1112520">
                  <a:moveTo>
                    <a:pt x="3971" y="1036446"/>
                  </a:moveTo>
                  <a:lnTo>
                    <a:pt x="84" y="1036446"/>
                  </a:lnTo>
                  <a:lnTo>
                    <a:pt x="81" y="1038986"/>
                  </a:lnTo>
                  <a:lnTo>
                    <a:pt x="3965" y="1038986"/>
                  </a:lnTo>
                  <a:lnTo>
                    <a:pt x="3971" y="1036446"/>
                  </a:lnTo>
                  <a:close/>
                </a:path>
                <a:path w="1172209" h="1112520">
                  <a:moveTo>
                    <a:pt x="1164748" y="1038860"/>
                  </a:moveTo>
                  <a:lnTo>
                    <a:pt x="3965" y="1038986"/>
                  </a:lnTo>
                  <a:lnTo>
                    <a:pt x="1164747" y="1038986"/>
                  </a:lnTo>
                  <a:close/>
                </a:path>
                <a:path w="1172209" h="1112520">
                  <a:moveTo>
                    <a:pt x="1169844" y="1036446"/>
                  </a:moveTo>
                  <a:lnTo>
                    <a:pt x="1164754" y="1036446"/>
                  </a:lnTo>
                  <a:lnTo>
                    <a:pt x="1164748" y="1038860"/>
                  </a:lnTo>
                  <a:lnTo>
                    <a:pt x="1169838" y="1038859"/>
                  </a:lnTo>
                  <a:lnTo>
                    <a:pt x="1169844" y="1036446"/>
                  </a:lnTo>
                  <a:close/>
                </a:path>
                <a:path w="1172209" h="1112520">
                  <a:moveTo>
                    <a:pt x="3979" y="1032636"/>
                  </a:moveTo>
                  <a:lnTo>
                    <a:pt x="88" y="1032636"/>
                  </a:lnTo>
                  <a:lnTo>
                    <a:pt x="84" y="1036446"/>
                  </a:lnTo>
                  <a:lnTo>
                    <a:pt x="3971" y="1036446"/>
                  </a:lnTo>
                  <a:lnTo>
                    <a:pt x="3979" y="1032636"/>
                  </a:lnTo>
                  <a:close/>
                </a:path>
                <a:path w="1172209" h="1112520">
                  <a:moveTo>
                    <a:pt x="1164754" y="1036320"/>
                  </a:moveTo>
                  <a:lnTo>
                    <a:pt x="3971" y="1036446"/>
                  </a:lnTo>
                  <a:lnTo>
                    <a:pt x="1164754" y="1036446"/>
                  </a:lnTo>
                  <a:close/>
                </a:path>
                <a:path w="1172209" h="1112520">
                  <a:moveTo>
                    <a:pt x="1169853" y="1032636"/>
                  </a:moveTo>
                  <a:lnTo>
                    <a:pt x="1164762" y="1032636"/>
                  </a:lnTo>
                  <a:lnTo>
                    <a:pt x="1164756" y="1035049"/>
                  </a:lnTo>
                  <a:lnTo>
                    <a:pt x="3974" y="1035176"/>
                  </a:lnTo>
                  <a:lnTo>
                    <a:pt x="1164756" y="1035176"/>
                  </a:lnTo>
                  <a:lnTo>
                    <a:pt x="1164754" y="1036320"/>
                  </a:lnTo>
                  <a:lnTo>
                    <a:pt x="1169844" y="1036319"/>
                  </a:lnTo>
                  <a:lnTo>
                    <a:pt x="1169853" y="1032636"/>
                  </a:lnTo>
                  <a:close/>
                </a:path>
                <a:path w="1172209" h="1112520">
                  <a:moveTo>
                    <a:pt x="4009" y="1019936"/>
                  </a:moveTo>
                  <a:lnTo>
                    <a:pt x="103" y="1019936"/>
                  </a:lnTo>
                  <a:lnTo>
                    <a:pt x="88" y="1032636"/>
                  </a:lnTo>
                  <a:lnTo>
                    <a:pt x="3979" y="1032636"/>
                  </a:lnTo>
                  <a:lnTo>
                    <a:pt x="4009" y="1019936"/>
                  </a:lnTo>
                  <a:close/>
                </a:path>
                <a:path w="1172209" h="1112520">
                  <a:moveTo>
                    <a:pt x="1164763" y="1032510"/>
                  </a:moveTo>
                  <a:lnTo>
                    <a:pt x="3979" y="1032636"/>
                  </a:lnTo>
                  <a:lnTo>
                    <a:pt x="1164762" y="1032636"/>
                  </a:lnTo>
                  <a:close/>
                </a:path>
                <a:path w="1172209" h="1112520">
                  <a:moveTo>
                    <a:pt x="1169882" y="1019936"/>
                  </a:moveTo>
                  <a:lnTo>
                    <a:pt x="1164792" y="1019936"/>
                  </a:lnTo>
                  <a:lnTo>
                    <a:pt x="1164777" y="1026159"/>
                  </a:lnTo>
                  <a:lnTo>
                    <a:pt x="3994" y="1026286"/>
                  </a:lnTo>
                  <a:lnTo>
                    <a:pt x="1164777" y="1026286"/>
                  </a:lnTo>
                  <a:lnTo>
                    <a:pt x="1164763" y="1032510"/>
                  </a:lnTo>
                  <a:lnTo>
                    <a:pt x="1169853" y="1032509"/>
                  </a:lnTo>
                  <a:lnTo>
                    <a:pt x="1169882" y="1019936"/>
                  </a:lnTo>
                  <a:close/>
                </a:path>
                <a:path w="1172209" h="1112520">
                  <a:moveTo>
                    <a:pt x="1164768" y="1029969"/>
                  </a:moveTo>
                  <a:lnTo>
                    <a:pt x="3985" y="1030096"/>
                  </a:lnTo>
                  <a:lnTo>
                    <a:pt x="1164768" y="1030096"/>
                  </a:lnTo>
                  <a:close/>
                </a:path>
                <a:path w="1172209" h="1112520">
                  <a:moveTo>
                    <a:pt x="1164780" y="1024889"/>
                  </a:moveTo>
                  <a:lnTo>
                    <a:pt x="3997" y="1025016"/>
                  </a:lnTo>
                  <a:lnTo>
                    <a:pt x="1164780" y="1025016"/>
                  </a:lnTo>
                  <a:lnTo>
                    <a:pt x="1164780" y="1024889"/>
                  </a:lnTo>
                  <a:close/>
                </a:path>
                <a:path w="1172209" h="1112520">
                  <a:moveTo>
                    <a:pt x="4018" y="1016126"/>
                  </a:moveTo>
                  <a:lnTo>
                    <a:pt x="107" y="1016126"/>
                  </a:lnTo>
                  <a:lnTo>
                    <a:pt x="103" y="1019936"/>
                  </a:lnTo>
                  <a:lnTo>
                    <a:pt x="4009" y="1019936"/>
                  </a:lnTo>
                  <a:lnTo>
                    <a:pt x="4018" y="1016126"/>
                  </a:lnTo>
                  <a:close/>
                </a:path>
                <a:path w="1172209" h="1112520">
                  <a:moveTo>
                    <a:pt x="1164792" y="1019810"/>
                  </a:moveTo>
                  <a:lnTo>
                    <a:pt x="4009" y="1019936"/>
                  </a:lnTo>
                  <a:lnTo>
                    <a:pt x="1164792" y="1019936"/>
                  </a:lnTo>
                  <a:close/>
                </a:path>
                <a:path w="1172209" h="1112520">
                  <a:moveTo>
                    <a:pt x="1169890" y="1016126"/>
                  </a:moveTo>
                  <a:lnTo>
                    <a:pt x="1164800" y="1016126"/>
                  </a:lnTo>
                  <a:lnTo>
                    <a:pt x="1164792" y="1019810"/>
                  </a:lnTo>
                  <a:lnTo>
                    <a:pt x="1169882" y="1019809"/>
                  </a:lnTo>
                  <a:lnTo>
                    <a:pt x="1169890" y="1016126"/>
                  </a:lnTo>
                  <a:close/>
                </a:path>
                <a:path w="1172209" h="1112520">
                  <a:moveTo>
                    <a:pt x="4041" y="1005966"/>
                  </a:moveTo>
                  <a:lnTo>
                    <a:pt x="119" y="1005966"/>
                  </a:lnTo>
                  <a:lnTo>
                    <a:pt x="107" y="1016126"/>
                  </a:lnTo>
                  <a:lnTo>
                    <a:pt x="4018" y="1016126"/>
                  </a:lnTo>
                  <a:lnTo>
                    <a:pt x="4041" y="1005966"/>
                  </a:lnTo>
                  <a:close/>
                </a:path>
                <a:path w="1172209" h="1112520">
                  <a:moveTo>
                    <a:pt x="1164801" y="1016000"/>
                  </a:moveTo>
                  <a:lnTo>
                    <a:pt x="4018" y="1016126"/>
                  </a:lnTo>
                  <a:lnTo>
                    <a:pt x="1164800" y="1016126"/>
                  </a:lnTo>
                  <a:close/>
                </a:path>
                <a:path w="1172209" h="1112520">
                  <a:moveTo>
                    <a:pt x="1169914" y="1005966"/>
                  </a:moveTo>
                  <a:lnTo>
                    <a:pt x="1164824" y="1005966"/>
                  </a:lnTo>
                  <a:lnTo>
                    <a:pt x="1164806" y="1013459"/>
                  </a:lnTo>
                  <a:lnTo>
                    <a:pt x="4023" y="1013586"/>
                  </a:lnTo>
                  <a:lnTo>
                    <a:pt x="1164806" y="1013586"/>
                  </a:lnTo>
                  <a:lnTo>
                    <a:pt x="1164801" y="1016000"/>
                  </a:lnTo>
                  <a:lnTo>
                    <a:pt x="1169890" y="1015999"/>
                  </a:lnTo>
                  <a:lnTo>
                    <a:pt x="1169914" y="1005966"/>
                  </a:lnTo>
                  <a:close/>
                </a:path>
                <a:path w="1172209" h="1112520">
                  <a:moveTo>
                    <a:pt x="4050" y="1002156"/>
                  </a:moveTo>
                  <a:lnTo>
                    <a:pt x="123" y="1002156"/>
                  </a:lnTo>
                  <a:lnTo>
                    <a:pt x="119" y="1005966"/>
                  </a:lnTo>
                  <a:lnTo>
                    <a:pt x="4041" y="1005966"/>
                  </a:lnTo>
                  <a:lnTo>
                    <a:pt x="4050" y="1002156"/>
                  </a:lnTo>
                  <a:close/>
                </a:path>
                <a:path w="1172209" h="1112520">
                  <a:moveTo>
                    <a:pt x="1164824" y="1005840"/>
                  </a:moveTo>
                  <a:lnTo>
                    <a:pt x="4041" y="1005966"/>
                  </a:lnTo>
                  <a:lnTo>
                    <a:pt x="1164824" y="1005966"/>
                  </a:lnTo>
                  <a:close/>
                </a:path>
                <a:path w="1172209" h="1112520">
                  <a:moveTo>
                    <a:pt x="1169922" y="1002156"/>
                  </a:moveTo>
                  <a:lnTo>
                    <a:pt x="1164833" y="1002156"/>
                  </a:lnTo>
                  <a:lnTo>
                    <a:pt x="1164824" y="1005840"/>
                  </a:lnTo>
                  <a:lnTo>
                    <a:pt x="1169914" y="1005839"/>
                  </a:lnTo>
                  <a:lnTo>
                    <a:pt x="1169922" y="1002156"/>
                  </a:lnTo>
                  <a:close/>
                </a:path>
                <a:path w="1172209" h="1112520">
                  <a:moveTo>
                    <a:pt x="4064" y="995806"/>
                  </a:moveTo>
                  <a:lnTo>
                    <a:pt x="130" y="995806"/>
                  </a:lnTo>
                  <a:lnTo>
                    <a:pt x="123" y="1002029"/>
                  </a:lnTo>
                  <a:lnTo>
                    <a:pt x="1169922" y="1002156"/>
                  </a:lnTo>
                  <a:lnTo>
                    <a:pt x="1169923" y="1002029"/>
                  </a:lnTo>
                  <a:lnTo>
                    <a:pt x="4050" y="1002029"/>
                  </a:lnTo>
                  <a:lnTo>
                    <a:pt x="4064" y="995806"/>
                  </a:lnTo>
                  <a:close/>
                </a:path>
                <a:path w="1172209" h="1112520">
                  <a:moveTo>
                    <a:pt x="1169937" y="995806"/>
                  </a:moveTo>
                  <a:lnTo>
                    <a:pt x="1164847" y="995806"/>
                  </a:lnTo>
                  <a:lnTo>
                    <a:pt x="1164839" y="999489"/>
                  </a:lnTo>
                  <a:lnTo>
                    <a:pt x="4056" y="999616"/>
                  </a:lnTo>
                  <a:lnTo>
                    <a:pt x="1164839" y="999616"/>
                  </a:lnTo>
                  <a:lnTo>
                    <a:pt x="1164833" y="1002029"/>
                  </a:lnTo>
                  <a:lnTo>
                    <a:pt x="1169923" y="1002029"/>
                  </a:lnTo>
                  <a:lnTo>
                    <a:pt x="1169937" y="995806"/>
                  </a:lnTo>
                  <a:close/>
                </a:path>
                <a:path w="1172209" h="1112520">
                  <a:moveTo>
                    <a:pt x="3918" y="1059179"/>
                  </a:moveTo>
                  <a:lnTo>
                    <a:pt x="58" y="1059179"/>
                  </a:lnTo>
                  <a:lnTo>
                    <a:pt x="50" y="1065529"/>
                  </a:lnTo>
                  <a:lnTo>
                    <a:pt x="3903" y="1065529"/>
                  </a:lnTo>
                  <a:lnTo>
                    <a:pt x="3918" y="1059179"/>
                  </a:lnTo>
                  <a:close/>
                </a:path>
                <a:path w="1172209" h="1112520">
                  <a:moveTo>
                    <a:pt x="1169792" y="1059179"/>
                  </a:moveTo>
                  <a:lnTo>
                    <a:pt x="1164701" y="1059179"/>
                  </a:lnTo>
                  <a:lnTo>
                    <a:pt x="1164686" y="1065529"/>
                  </a:lnTo>
                  <a:lnTo>
                    <a:pt x="1169777" y="1065529"/>
                  </a:lnTo>
                  <a:lnTo>
                    <a:pt x="1169792" y="1059179"/>
                  </a:lnTo>
                  <a:close/>
                </a:path>
                <a:path w="1172209" h="1112520">
                  <a:moveTo>
                    <a:pt x="3903" y="1065529"/>
                  </a:moveTo>
                  <a:lnTo>
                    <a:pt x="50" y="1065529"/>
                  </a:lnTo>
                  <a:lnTo>
                    <a:pt x="47" y="1068069"/>
                  </a:lnTo>
                  <a:lnTo>
                    <a:pt x="3897" y="1068069"/>
                  </a:lnTo>
                  <a:lnTo>
                    <a:pt x="3903" y="1065529"/>
                  </a:lnTo>
                  <a:close/>
                </a:path>
                <a:path w="1172209" h="1112520">
                  <a:moveTo>
                    <a:pt x="1169777" y="1065529"/>
                  </a:moveTo>
                  <a:lnTo>
                    <a:pt x="1164686" y="1065529"/>
                  </a:lnTo>
                  <a:lnTo>
                    <a:pt x="1164680" y="1068069"/>
                  </a:lnTo>
                  <a:lnTo>
                    <a:pt x="1169771" y="1068069"/>
                  </a:lnTo>
                  <a:lnTo>
                    <a:pt x="1169777" y="1065529"/>
                  </a:lnTo>
                  <a:close/>
                </a:path>
                <a:path w="1172209" h="1112520">
                  <a:moveTo>
                    <a:pt x="3897" y="1068069"/>
                  </a:moveTo>
                  <a:lnTo>
                    <a:pt x="47" y="1068069"/>
                  </a:lnTo>
                  <a:lnTo>
                    <a:pt x="40" y="1074419"/>
                  </a:lnTo>
                  <a:lnTo>
                    <a:pt x="3883" y="1074419"/>
                  </a:lnTo>
                  <a:lnTo>
                    <a:pt x="3897" y="1068069"/>
                  </a:lnTo>
                  <a:close/>
                </a:path>
                <a:path w="1172209" h="1112520">
                  <a:moveTo>
                    <a:pt x="1169771" y="1068069"/>
                  </a:moveTo>
                  <a:lnTo>
                    <a:pt x="1164680" y="1068069"/>
                  </a:lnTo>
                  <a:lnTo>
                    <a:pt x="1164666" y="1074419"/>
                  </a:lnTo>
                  <a:lnTo>
                    <a:pt x="1169757" y="1074419"/>
                  </a:lnTo>
                  <a:lnTo>
                    <a:pt x="1169771" y="1068069"/>
                  </a:lnTo>
                  <a:close/>
                </a:path>
                <a:path w="1172209" h="1112520">
                  <a:moveTo>
                    <a:pt x="3883" y="1074419"/>
                  </a:moveTo>
                  <a:lnTo>
                    <a:pt x="40" y="1074419"/>
                  </a:lnTo>
                  <a:lnTo>
                    <a:pt x="36" y="1078229"/>
                  </a:lnTo>
                  <a:lnTo>
                    <a:pt x="3874" y="1078229"/>
                  </a:lnTo>
                  <a:lnTo>
                    <a:pt x="3883" y="1074419"/>
                  </a:lnTo>
                  <a:close/>
                </a:path>
                <a:path w="1172209" h="1112520">
                  <a:moveTo>
                    <a:pt x="1169757" y="1074419"/>
                  </a:moveTo>
                  <a:lnTo>
                    <a:pt x="1164666" y="1074419"/>
                  </a:lnTo>
                  <a:lnTo>
                    <a:pt x="1164657" y="1078229"/>
                  </a:lnTo>
                  <a:lnTo>
                    <a:pt x="1169748" y="1078229"/>
                  </a:lnTo>
                  <a:lnTo>
                    <a:pt x="1169757" y="1074419"/>
                  </a:lnTo>
                  <a:close/>
                </a:path>
                <a:path w="1172209" h="1112520">
                  <a:moveTo>
                    <a:pt x="3874" y="1078229"/>
                  </a:moveTo>
                  <a:lnTo>
                    <a:pt x="36" y="1078229"/>
                  </a:lnTo>
                  <a:lnTo>
                    <a:pt x="14" y="1097279"/>
                  </a:lnTo>
                  <a:lnTo>
                    <a:pt x="3830" y="1097279"/>
                  </a:lnTo>
                  <a:lnTo>
                    <a:pt x="3874" y="1078229"/>
                  </a:lnTo>
                  <a:close/>
                </a:path>
                <a:path w="1172209" h="1112520">
                  <a:moveTo>
                    <a:pt x="1169748" y="1078229"/>
                  </a:moveTo>
                  <a:lnTo>
                    <a:pt x="1164657" y="1078229"/>
                  </a:lnTo>
                  <a:lnTo>
                    <a:pt x="1164613" y="1097279"/>
                  </a:lnTo>
                  <a:lnTo>
                    <a:pt x="1169704" y="1097279"/>
                  </a:lnTo>
                  <a:lnTo>
                    <a:pt x="1169748" y="1078229"/>
                  </a:lnTo>
                  <a:close/>
                </a:path>
                <a:path w="1172209" h="1112520">
                  <a:moveTo>
                    <a:pt x="3830" y="1097279"/>
                  </a:moveTo>
                  <a:lnTo>
                    <a:pt x="14" y="1097279"/>
                  </a:lnTo>
                  <a:lnTo>
                    <a:pt x="7" y="1103629"/>
                  </a:lnTo>
                  <a:lnTo>
                    <a:pt x="3815" y="1103629"/>
                  </a:lnTo>
                  <a:lnTo>
                    <a:pt x="3830" y="1097279"/>
                  </a:lnTo>
                  <a:close/>
                </a:path>
                <a:path w="1172209" h="1112520">
                  <a:moveTo>
                    <a:pt x="1169704" y="1097279"/>
                  </a:moveTo>
                  <a:lnTo>
                    <a:pt x="1164613" y="1097279"/>
                  </a:lnTo>
                  <a:lnTo>
                    <a:pt x="1164598" y="1103629"/>
                  </a:lnTo>
                  <a:lnTo>
                    <a:pt x="1169690" y="1103629"/>
                  </a:lnTo>
                  <a:lnTo>
                    <a:pt x="1169704" y="1097279"/>
                  </a:lnTo>
                  <a:close/>
                </a:path>
                <a:path w="1172209" h="1112520">
                  <a:moveTo>
                    <a:pt x="3815" y="1103629"/>
                  </a:moveTo>
                  <a:lnTo>
                    <a:pt x="7" y="1103629"/>
                  </a:lnTo>
                  <a:lnTo>
                    <a:pt x="0" y="1109979"/>
                  </a:lnTo>
                  <a:lnTo>
                    <a:pt x="1169669" y="1112519"/>
                  </a:lnTo>
                  <a:lnTo>
                    <a:pt x="1169681" y="1107439"/>
                  </a:lnTo>
                  <a:lnTo>
                    <a:pt x="3810" y="1106169"/>
                  </a:lnTo>
                  <a:lnTo>
                    <a:pt x="3815" y="1103629"/>
                  </a:lnTo>
                  <a:close/>
                </a:path>
                <a:path w="1172209" h="1112520">
                  <a:moveTo>
                    <a:pt x="1169690" y="1103629"/>
                  </a:moveTo>
                  <a:lnTo>
                    <a:pt x="1164598" y="1103629"/>
                  </a:lnTo>
                  <a:lnTo>
                    <a:pt x="1164590" y="1107439"/>
                  </a:lnTo>
                  <a:lnTo>
                    <a:pt x="1169681" y="1107439"/>
                  </a:lnTo>
                  <a:lnTo>
                    <a:pt x="1169690" y="1103629"/>
                  </a:lnTo>
                  <a:close/>
                </a:path>
              </a:pathLst>
            </a:custGeom>
            <a:solidFill>
              <a:srgbClr val="1E60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5581650" y="4668520"/>
              <a:ext cx="1163320" cy="1102360"/>
            </a:xfrm>
            <a:custGeom>
              <a:avLst/>
              <a:gdLst/>
              <a:ahLst/>
              <a:cxnLst/>
              <a:rect l="l" t="t" r="r" b="b"/>
              <a:pathLst>
                <a:path w="1163320" h="1102360">
                  <a:moveTo>
                    <a:pt x="2539" y="0"/>
                  </a:moveTo>
                  <a:lnTo>
                    <a:pt x="2493" y="20319"/>
                  </a:lnTo>
                  <a:lnTo>
                    <a:pt x="7581" y="20319"/>
                  </a:lnTo>
                  <a:lnTo>
                    <a:pt x="7620" y="3809"/>
                  </a:lnTo>
                  <a:lnTo>
                    <a:pt x="1163314" y="3809"/>
                  </a:lnTo>
                  <a:lnTo>
                    <a:pt x="1163320" y="1269"/>
                  </a:lnTo>
                  <a:lnTo>
                    <a:pt x="2539" y="0"/>
                  </a:lnTo>
                  <a:close/>
                </a:path>
                <a:path w="1163320" h="1102360">
                  <a:moveTo>
                    <a:pt x="1163314" y="3809"/>
                  </a:moveTo>
                  <a:lnTo>
                    <a:pt x="7620" y="3809"/>
                  </a:lnTo>
                  <a:lnTo>
                    <a:pt x="1159509" y="6349"/>
                  </a:lnTo>
                  <a:lnTo>
                    <a:pt x="1159477" y="20319"/>
                  </a:lnTo>
                  <a:lnTo>
                    <a:pt x="1163276" y="20319"/>
                  </a:lnTo>
                  <a:lnTo>
                    <a:pt x="1163314" y="3809"/>
                  </a:lnTo>
                  <a:close/>
                </a:path>
                <a:path w="1163320" h="1102360">
                  <a:moveTo>
                    <a:pt x="7581" y="20319"/>
                  </a:moveTo>
                  <a:lnTo>
                    <a:pt x="2493" y="20319"/>
                  </a:lnTo>
                  <a:lnTo>
                    <a:pt x="2463" y="33019"/>
                  </a:lnTo>
                  <a:lnTo>
                    <a:pt x="7552" y="33019"/>
                  </a:lnTo>
                  <a:lnTo>
                    <a:pt x="7581" y="20319"/>
                  </a:lnTo>
                  <a:close/>
                </a:path>
                <a:path w="1163320" h="1102360">
                  <a:moveTo>
                    <a:pt x="1163276" y="20319"/>
                  </a:moveTo>
                  <a:lnTo>
                    <a:pt x="1159477" y="20319"/>
                  </a:lnTo>
                  <a:lnTo>
                    <a:pt x="1159447" y="33019"/>
                  </a:lnTo>
                  <a:lnTo>
                    <a:pt x="1163246" y="33019"/>
                  </a:lnTo>
                  <a:lnTo>
                    <a:pt x="1163276" y="20319"/>
                  </a:lnTo>
                  <a:close/>
                </a:path>
                <a:path w="1163320" h="1102360">
                  <a:moveTo>
                    <a:pt x="7552" y="33019"/>
                  </a:moveTo>
                  <a:lnTo>
                    <a:pt x="2463" y="33019"/>
                  </a:lnTo>
                  <a:lnTo>
                    <a:pt x="2449" y="39369"/>
                  </a:lnTo>
                  <a:lnTo>
                    <a:pt x="7537" y="39369"/>
                  </a:lnTo>
                  <a:lnTo>
                    <a:pt x="7552" y="33019"/>
                  </a:lnTo>
                  <a:close/>
                </a:path>
                <a:path w="1163320" h="1102360">
                  <a:moveTo>
                    <a:pt x="1163246" y="33019"/>
                  </a:moveTo>
                  <a:lnTo>
                    <a:pt x="1159447" y="33019"/>
                  </a:lnTo>
                  <a:lnTo>
                    <a:pt x="1159433" y="39369"/>
                  </a:lnTo>
                  <a:lnTo>
                    <a:pt x="1163232" y="39369"/>
                  </a:lnTo>
                  <a:lnTo>
                    <a:pt x="1163246" y="33019"/>
                  </a:lnTo>
                  <a:close/>
                </a:path>
                <a:path w="1163320" h="1102360">
                  <a:moveTo>
                    <a:pt x="7537" y="39370"/>
                  </a:moveTo>
                  <a:lnTo>
                    <a:pt x="2449" y="39370"/>
                  </a:lnTo>
                  <a:lnTo>
                    <a:pt x="2434" y="45719"/>
                  </a:lnTo>
                  <a:lnTo>
                    <a:pt x="7522" y="45719"/>
                  </a:lnTo>
                  <a:lnTo>
                    <a:pt x="7537" y="39370"/>
                  </a:lnTo>
                  <a:close/>
                </a:path>
                <a:path w="1163320" h="1102360">
                  <a:moveTo>
                    <a:pt x="1163232" y="39370"/>
                  </a:moveTo>
                  <a:lnTo>
                    <a:pt x="1159433" y="39370"/>
                  </a:lnTo>
                  <a:lnTo>
                    <a:pt x="1159418" y="45719"/>
                  </a:lnTo>
                  <a:lnTo>
                    <a:pt x="1163217" y="45719"/>
                  </a:lnTo>
                  <a:lnTo>
                    <a:pt x="1163232" y="39370"/>
                  </a:lnTo>
                  <a:close/>
                </a:path>
                <a:path w="1163320" h="1102360">
                  <a:moveTo>
                    <a:pt x="7522" y="45719"/>
                  </a:moveTo>
                  <a:lnTo>
                    <a:pt x="2434" y="45719"/>
                  </a:lnTo>
                  <a:lnTo>
                    <a:pt x="2405" y="58419"/>
                  </a:lnTo>
                  <a:lnTo>
                    <a:pt x="7493" y="58419"/>
                  </a:lnTo>
                  <a:lnTo>
                    <a:pt x="7522" y="45719"/>
                  </a:lnTo>
                  <a:close/>
                </a:path>
                <a:path w="1163320" h="1102360">
                  <a:moveTo>
                    <a:pt x="1163217" y="45719"/>
                  </a:moveTo>
                  <a:lnTo>
                    <a:pt x="1159418" y="45719"/>
                  </a:lnTo>
                  <a:lnTo>
                    <a:pt x="1159388" y="58419"/>
                  </a:lnTo>
                  <a:lnTo>
                    <a:pt x="1163188" y="58419"/>
                  </a:lnTo>
                  <a:lnTo>
                    <a:pt x="1163217" y="45719"/>
                  </a:lnTo>
                  <a:close/>
                </a:path>
                <a:path w="1163320" h="1102360">
                  <a:moveTo>
                    <a:pt x="7493" y="58419"/>
                  </a:moveTo>
                  <a:lnTo>
                    <a:pt x="2405" y="58419"/>
                  </a:lnTo>
                  <a:lnTo>
                    <a:pt x="2334" y="88899"/>
                  </a:lnTo>
                  <a:lnTo>
                    <a:pt x="7422" y="88899"/>
                  </a:lnTo>
                  <a:lnTo>
                    <a:pt x="7493" y="58419"/>
                  </a:lnTo>
                  <a:close/>
                </a:path>
                <a:path w="1163320" h="1102360">
                  <a:moveTo>
                    <a:pt x="1163188" y="58419"/>
                  </a:moveTo>
                  <a:lnTo>
                    <a:pt x="1159388" y="58419"/>
                  </a:lnTo>
                  <a:lnTo>
                    <a:pt x="1159318" y="88899"/>
                  </a:lnTo>
                  <a:lnTo>
                    <a:pt x="1163117" y="88899"/>
                  </a:lnTo>
                  <a:lnTo>
                    <a:pt x="1163188" y="58419"/>
                  </a:lnTo>
                  <a:close/>
                </a:path>
                <a:path w="1163320" h="1102360">
                  <a:moveTo>
                    <a:pt x="7422" y="88900"/>
                  </a:moveTo>
                  <a:lnTo>
                    <a:pt x="2334" y="88900"/>
                  </a:lnTo>
                  <a:lnTo>
                    <a:pt x="2320" y="95249"/>
                  </a:lnTo>
                  <a:lnTo>
                    <a:pt x="7407" y="95249"/>
                  </a:lnTo>
                  <a:lnTo>
                    <a:pt x="7422" y="88900"/>
                  </a:lnTo>
                  <a:close/>
                </a:path>
                <a:path w="1163320" h="1102360">
                  <a:moveTo>
                    <a:pt x="1163117" y="88900"/>
                  </a:moveTo>
                  <a:lnTo>
                    <a:pt x="1159318" y="88900"/>
                  </a:lnTo>
                  <a:lnTo>
                    <a:pt x="1159303" y="95249"/>
                  </a:lnTo>
                  <a:lnTo>
                    <a:pt x="1163103" y="95249"/>
                  </a:lnTo>
                  <a:lnTo>
                    <a:pt x="1163117" y="88900"/>
                  </a:lnTo>
                  <a:close/>
                </a:path>
                <a:path w="1163320" h="1102360">
                  <a:moveTo>
                    <a:pt x="7407" y="95250"/>
                  </a:moveTo>
                  <a:lnTo>
                    <a:pt x="2320" y="95250"/>
                  </a:lnTo>
                  <a:lnTo>
                    <a:pt x="2305" y="101599"/>
                  </a:lnTo>
                  <a:lnTo>
                    <a:pt x="7392" y="101599"/>
                  </a:lnTo>
                  <a:lnTo>
                    <a:pt x="7407" y="95250"/>
                  </a:lnTo>
                  <a:close/>
                </a:path>
                <a:path w="1163320" h="1102360">
                  <a:moveTo>
                    <a:pt x="1163103" y="95250"/>
                  </a:moveTo>
                  <a:lnTo>
                    <a:pt x="1159303" y="95250"/>
                  </a:lnTo>
                  <a:lnTo>
                    <a:pt x="1159288" y="101599"/>
                  </a:lnTo>
                  <a:lnTo>
                    <a:pt x="1163088" y="101599"/>
                  </a:lnTo>
                  <a:lnTo>
                    <a:pt x="1163103" y="95250"/>
                  </a:lnTo>
                  <a:close/>
                </a:path>
                <a:path w="1163320" h="1102360">
                  <a:moveTo>
                    <a:pt x="7392" y="101600"/>
                  </a:moveTo>
                  <a:lnTo>
                    <a:pt x="2305" y="101600"/>
                  </a:lnTo>
                  <a:lnTo>
                    <a:pt x="2290" y="107949"/>
                  </a:lnTo>
                  <a:lnTo>
                    <a:pt x="7377" y="107949"/>
                  </a:lnTo>
                  <a:lnTo>
                    <a:pt x="7392" y="101600"/>
                  </a:lnTo>
                  <a:close/>
                </a:path>
                <a:path w="1163320" h="1102360">
                  <a:moveTo>
                    <a:pt x="1163088" y="101600"/>
                  </a:moveTo>
                  <a:lnTo>
                    <a:pt x="1159288" y="101600"/>
                  </a:lnTo>
                  <a:lnTo>
                    <a:pt x="1159273" y="107949"/>
                  </a:lnTo>
                  <a:lnTo>
                    <a:pt x="1163073" y="107949"/>
                  </a:lnTo>
                  <a:lnTo>
                    <a:pt x="1163088" y="101600"/>
                  </a:lnTo>
                  <a:close/>
                </a:path>
                <a:path w="1163320" h="1102360">
                  <a:moveTo>
                    <a:pt x="7377" y="107950"/>
                  </a:moveTo>
                  <a:lnTo>
                    <a:pt x="2290" y="107950"/>
                  </a:lnTo>
                  <a:lnTo>
                    <a:pt x="2276" y="114299"/>
                  </a:lnTo>
                  <a:lnTo>
                    <a:pt x="7363" y="114299"/>
                  </a:lnTo>
                  <a:lnTo>
                    <a:pt x="7377" y="107950"/>
                  </a:lnTo>
                  <a:close/>
                </a:path>
                <a:path w="1163320" h="1102360">
                  <a:moveTo>
                    <a:pt x="1163073" y="107950"/>
                  </a:moveTo>
                  <a:lnTo>
                    <a:pt x="1159273" y="107950"/>
                  </a:lnTo>
                  <a:lnTo>
                    <a:pt x="1159258" y="114299"/>
                  </a:lnTo>
                  <a:lnTo>
                    <a:pt x="1163059" y="114299"/>
                  </a:lnTo>
                  <a:lnTo>
                    <a:pt x="1163073" y="107950"/>
                  </a:lnTo>
                  <a:close/>
                </a:path>
                <a:path w="1163320" h="1102360">
                  <a:moveTo>
                    <a:pt x="7363" y="114300"/>
                  </a:moveTo>
                  <a:lnTo>
                    <a:pt x="2276" y="114300"/>
                  </a:lnTo>
                  <a:lnTo>
                    <a:pt x="2258" y="121919"/>
                  </a:lnTo>
                  <a:lnTo>
                    <a:pt x="7345" y="121919"/>
                  </a:lnTo>
                  <a:lnTo>
                    <a:pt x="7363" y="114300"/>
                  </a:lnTo>
                  <a:close/>
                </a:path>
                <a:path w="1163320" h="1102360">
                  <a:moveTo>
                    <a:pt x="1163059" y="114300"/>
                  </a:moveTo>
                  <a:lnTo>
                    <a:pt x="1159258" y="114300"/>
                  </a:lnTo>
                  <a:lnTo>
                    <a:pt x="1159241" y="121919"/>
                  </a:lnTo>
                  <a:lnTo>
                    <a:pt x="1163041" y="121919"/>
                  </a:lnTo>
                  <a:lnTo>
                    <a:pt x="1163059" y="114300"/>
                  </a:lnTo>
                  <a:close/>
                </a:path>
                <a:path w="1163320" h="1102360">
                  <a:moveTo>
                    <a:pt x="7345" y="121920"/>
                  </a:moveTo>
                  <a:lnTo>
                    <a:pt x="2258" y="121920"/>
                  </a:lnTo>
                  <a:lnTo>
                    <a:pt x="2247" y="126999"/>
                  </a:lnTo>
                  <a:lnTo>
                    <a:pt x="7333" y="126999"/>
                  </a:lnTo>
                  <a:lnTo>
                    <a:pt x="7345" y="121920"/>
                  </a:lnTo>
                  <a:close/>
                </a:path>
                <a:path w="1163320" h="1102360">
                  <a:moveTo>
                    <a:pt x="1163041" y="121920"/>
                  </a:moveTo>
                  <a:lnTo>
                    <a:pt x="1159241" y="121920"/>
                  </a:lnTo>
                  <a:lnTo>
                    <a:pt x="1159229" y="126999"/>
                  </a:lnTo>
                  <a:lnTo>
                    <a:pt x="1163029" y="126999"/>
                  </a:lnTo>
                  <a:lnTo>
                    <a:pt x="1163041" y="121920"/>
                  </a:lnTo>
                  <a:close/>
                </a:path>
                <a:path w="1163320" h="1102360">
                  <a:moveTo>
                    <a:pt x="7333" y="127000"/>
                  </a:moveTo>
                  <a:lnTo>
                    <a:pt x="2247" y="127000"/>
                  </a:lnTo>
                  <a:lnTo>
                    <a:pt x="2229" y="134619"/>
                  </a:lnTo>
                  <a:lnTo>
                    <a:pt x="7315" y="134619"/>
                  </a:lnTo>
                  <a:lnTo>
                    <a:pt x="7333" y="127000"/>
                  </a:lnTo>
                  <a:close/>
                </a:path>
                <a:path w="1163320" h="1102360">
                  <a:moveTo>
                    <a:pt x="1163029" y="127000"/>
                  </a:moveTo>
                  <a:lnTo>
                    <a:pt x="1159229" y="127000"/>
                  </a:lnTo>
                  <a:lnTo>
                    <a:pt x="1159211" y="134619"/>
                  </a:lnTo>
                  <a:lnTo>
                    <a:pt x="1163012" y="134619"/>
                  </a:lnTo>
                  <a:lnTo>
                    <a:pt x="1163029" y="127000"/>
                  </a:lnTo>
                  <a:close/>
                </a:path>
                <a:path w="1163320" h="1102360">
                  <a:moveTo>
                    <a:pt x="7315" y="134620"/>
                  </a:moveTo>
                  <a:lnTo>
                    <a:pt x="2229" y="134620"/>
                  </a:lnTo>
                  <a:lnTo>
                    <a:pt x="2217" y="139699"/>
                  </a:lnTo>
                  <a:lnTo>
                    <a:pt x="7303" y="139699"/>
                  </a:lnTo>
                  <a:lnTo>
                    <a:pt x="7315" y="134620"/>
                  </a:lnTo>
                  <a:close/>
                </a:path>
                <a:path w="1163320" h="1102360">
                  <a:moveTo>
                    <a:pt x="1163012" y="134620"/>
                  </a:moveTo>
                  <a:lnTo>
                    <a:pt x="1159211" y="134620"/>
                  </a:lnTo>
                  <a:lnTo>
                    <a:pt x="1159199" y="139699"/>
                  </a:lnTo>
                  <a:lnTo>
                    <a:pt x="1163000" y="139699"/>
                  </a:lnTo>
                  <a:lnTo>
                    <a:pt x="1163012" y="134620"/>
                  </a:lnTo>
                  <a:close/>
                </a:path>
                <a:path w="1163320" h="1102360">
                  <a:moveTo>
                    <a:pt x="7303" y="139700"/>
                  </a:moveTo>
                  <a:lnTo>
                    <a:pt x="2217" y="139700"/>
                  </a:lnTo>
                  <a:lnTo>
                    <a:pt x="2200" y="147319"/>
                  </a:lnTo>
                  <a:lnTo>
                    <a:pt x="7286" y="147319"/>
                  </a:lnTo>
                  <a:lnTo>
                    <a:pt x="7303" y="139700"/>
                  </a:lnTo>
                  <a:close/>
                </a:path>
                <a:path w="1163320" h="1102360">
                  <a:moveTo>
                    <a:pt x="1163000" y="139700"/>
                  </a:moveTo>
                  <a:lnTo>
                    <a:pt x="1159199" y="139700"/>
                  </a:lnTo>
                  <a:lnTo>
                    <a:pt x="1159182" y="147319"/>
                  </a:lnTo>
                  <a:lnTo>
                    <a:pt x="1162983" y="147319"/>
                  </a:lnTo>
                  <a:lnTo>
                    <a:pt x="1163000" y="139700"/>
                  </a:lnTo>
                  <a:close/>
                </a:path>
                <a:path w="1163320" h="1102360">
                  <a:moveTo>
                    <a:pt x="7286" y="147320"/>
                  </a:moveTo>
                  <a:lnTo>
                    <a:pt x="2200" y="147320"/>
                  </a:lnTo>
                  <a:lnTo>
                    <a:pt x="2170" y="160019"/>
                  </a:lnTo>
                  <a:lnTo>
                    <a:pt x="7256" y="160019"/>
                  </a:lnTo>
                  <a:lnTo>
                    <a:pt x="7286" y="147320"/>
                  </a:lnTo>
                  <a:close/>
                </a:path>
                <a:path w="1163320" h="1102360">
                  <a:moveTo>
                    <a:pt x="1162983" y="147320"/>
                  </a:moveTo>
                  <a:lnTo>
                    <a:pt x="1159182" y="147320"/>
                  </a:lnTo>
                  <a:lnTo>
                    <a:pt x="1159152" y="160019"/>
                  </a:lnTo>
                  <a:lnTo>
                    <a:pt x="1162953" y="160019"/>
                  </a:lnTo>
                  <a:lnTo>
                    <a:pt x="1162983" y="147320"/>
                  </a:lnTo>
                  <a:close/>
                </a:path>
                <a:path w="1163320" h="1102360">
                  <a:moveTo>
                    <a:pt x="7256" y="160019"/>
                  </a:moveTo>
                  <a:lnTo>
                    <a:pt x="2170" y="160019"/>
                  </a:lnTo>
                  <a:lnTo>
                    <a:pt x="2156" y="166369"/>
                  </a:lnTo>
                  <a:lnTo>
                    <a:pt x="7241" y="166369"/>
                  </a:lnTo>
                  <a:lnTo>
                    <a:pt x="7256" y="160019"/>
                  </a:lnTo>
                  <a:close/>
                </a:path>
                <a:path w="1163320" h="1102360">
                  <a:moveTo>
                    <a:pt x="1162953" y="160019"/>
                  </a:moveTo>
                  <a:lnTo>
                    <a:pt x="1159152" y="160019"/>
                  </a:lnTo>
                  <a:lnTo>
                    <a:pt x="1159137" y="166369"/>
                  </a:lnTo>
                  <a:lnTo>
                    <a:pt x="1162939" y="166369"/>
                  </a:lnTo>
                  <a:lnTo>
                    <a:pt x="1162953" y="160019"/>
                  </a:lnTo>
                  <a:close/>
                </a:path>
                <a:path w="1163320" h="1102360">
                  <a:moveTo>
                    <a:pt x="7241" y="166369"/>
                  </a:moveTo>
                  <a:lnTo>
                    <a:pt x="2156" y="166369"/>
                  </a:lnTo>
                  <a:lnTo>
                    <a:pt x="2141" y="172719"/>
                  </a:lnTo>
                  <a:lnTo>
                    <a:pt x="7227" y="172719"/>
                  </a:lnTo>
                  <a:lnTo>
                    <a:pt x="7241" y="166369"/>
                  </a:lnTo>
                  <a:close/>
                </a:path>
                <a:path w="1163320" h="1102360">
                  <a:moveTo>
                    <a:pt x="1162939" y="166369"/>
                  </a:moveTo>
                  <a:lnTo>
                    <a:pt x="1159137" y="166369"/>
                  </a:lnTo>
                  <a:lnTo>
                    <a:pt x="1159123" y="172719"/>
                  </a:lnTo>
                  <a:lnTo>
                    <a:pt x="1162924" y="172719"/>
                  </a:lnTo>
                  <a:lnTo>
                    <a:pt x="1162939" y="166369"/>
                  </a:lnTo>
                  <a:close/>
                </a:path>
                <a:path w="1163320" h="1102360">
                  <a:moveTo>
                    <a:pt x="7227" y="172719"/>
                  </a:moveTo>
                  <a:lnTo>
                    <a:pt x="2141" y="172719"/>
                  </a:lnTo>
                  <a:lnTo>
                    <a:pt x="2129" y="177799"/>
                  </a:lnTo>
                  <a:lnTo>
                    <a:pt x="7215" y="177799"/>
                  </a:lnTo>
                  <a:lnTo>
                    <a:pt x="7227" y="172719"/>
                  </a:lnTo>
                  <a:close/>
                </a:path>
                <a:path w="1163320" h="1102360">
                  <a:moveTo>
                    <a:pt x="1162924" y="172719"/>
                  </a:moveTo>
                  <a:lnTo>
                    <a:pt x="1159123" y="172719"/>
                  </a:lnTo>
                  <a:lnTo>
                    <a:pt x="1159111" y="177799"/>
                  </a:lnTo>
                  <a:lnTo>
                    <a:pt x="1162912" y="177799"/>
                  </a:lnTo>
                  <a:lnTo>
                    <a:pt x="1162924" y="172719"/>
                  </a:lnTo>
                  <a:close/>
                </a:path>
                <a:path w="1163320" h="1102360">
                  <a:moveTo>
                    <a:pt x="7215" y="177800"/>
                  </a:moveTo>
                  <a:lnTo>
                    <a:pt x="2129" y="177800"/>
                  </a:lnTo>
                  <a:lnTo>
                    <a:pt x="2112" y="185419"/>
                  </a:lnTo>
                  <a:lnTo>
                    <a:pt x="7197" y="185419"/>
                  </a:lnTo>
                  <a:lnTo>
                    <a:pt x="7215" y="177800"/>
                  </a:lnTo>
                  <a:close/>
                </a:path>
                <a:path w="1163320" h="1102360">
                  <a:moveTo>
                    <a:pt x="1162912" y="177800"/>
                  </a:moveTo>
                  <a:lnTo>
                    <a:pt x="1159111" y="177800"/>
                  </a:lnTo>
                  <a:lnTo>
                    <a:pt x="1159093" y="185419"/>
                  </a:lnTo>
                  <a:lnTo>
                    <a:pt x="1162895" y="185419"/>
                  </a:lnTo>
                  <a:lnTo>
                    <a:pt x="1162912" y="177800"/>
                  </a:lnTo>
                  <a:close/>
                </a:path>
                <a:path w="1163320" h="1102360">
                  <a:moveTo>
                    <a:pt x="7197" y="185419"/>
                  </a:moveTo>
                  <a:lnTo>
                    <a:pt x="2112" y="185419"/>
                  </a:lnTo>
                  <a:lnTo>
                    <a:pt x="2100" y="190499"/>
                  </a:lnTo>
                  <a:lnTo>
                    <a:pt x="7185" y="190499"/>
                  </a:lnTo>
                  <a:lnTo>
                    <a:pt x="7197" y="185419"/>
                  </a:lnTo>
                  <a:close/>
                </a:path>
                <a:path w="1163320" h="1102360">
                  <a:moveTo>
                    <a:pt x="1162895" y="185419"/>
                  </a:moveTo>
                  <a:lnTo>
                    <a:pt x="1159093" y="185419"/>
                  </a:lnTo>
                  <a:lnTo>
                    <a:pt x="1159081" y="190499"/>
                  </a:lnTo>
                  <a:lnTo>
                    <a:pt x="1162883" y="190499"/>
                  </a:lnTo>
                  <a:lnTo>
                    <a:pt x="1162895" y="185419"/>
                  </a:lnTo>
                  <a:close/>
                </a:path>
                <a:path w="1163320" h="1102360">
                  <a:moveTo>
                    <a:pt x="7185" y="190500"/>
                  </a:moveTo>
                  <a:lnTo>
                    <a:pt x="2100" y="190500"/>
                  </a:lnTo>
                  <a:lnTo>
                    <a:pt x="2082" y="198119"/>
                  </a:lnTo>
                  <a:lnTo>
                    <a:pt x="7168" y="198119"/>
                  </a:lnTo>
                  <a:lnTo>
                    <a:pt x="7185" y="190500"/>
                  </a:lnTo>
                  <a:close/>
                </a:path>
                <a:path w="1163320" h="1102360">
                  <a:moveTo>
                    <a:pt x="1162883" y="190500"/>
                  </a:moveTo>
                  <a:lnTo>
                    <a:pt x="1159081" y="190500"/>
                  </a:lnTo>
                  <a:lnTo>
                    <a:pt x="1159064" y="198119"/>
                  </a:lnTo>
                  <a:lnTo>
                    <a:pt x="1162865" y="198119"/>
                  </a:lnTo>
                  <a:lnTo>
                    <a:pt x="1162883" y="190500"/>
                  </a:lnTo>
                  <a:close/>
                </a:path>
                <a:path w="1163320" h="1102360">
                  <a:moveTo>
                    <a:pt x="7168" y="198119"/>
                  </a:moveTo>
                  <a:lnTo>
                    <a:pt x="2082" y="198119"/>
                  </a:lnTo>
                  <a:lnTo>
                    <a:pt x="2053" y="210819"/>
                  </a:lnTo>
                  <a:lnTo>
                    <a:pt x="7138" y="210819"/>
                  </a:lnTo>
                  <a:lnTo>
                    <a:pt x="7168" y="198119"/>
                  </a:lnTo>
                  <a:close/>
                </a:path>
                <a:path w="1163320" h="1102360">
                  <a:moveTo>
                    <a:pt x="1162865" y="198119"/>
                  </a:moveTo>
                  <a:lnTo>
                    <a:pt x="1159064" y="198119"/>
                  </a:lnTo>
                  <a:lnTo>
                    <a:pt x="1159034" y="210819"/>
                  </a:lnTo>
                  <a:lnTo>
                    <a:pt x="1162836" y="210819"/>
                  </a:lnTo>
                  <a:lnTo>
                    <a:pt x="1162865" y="198119"/>
                  </a:lnTo>
                  <a:close/>
                </a:path>
                <a:path w="1163320" h="1102360">
                  <a:moveTo>
                    <a:pt x="7138" y="210819"/>
                  </a:moveTo>
                  <a:lnTo>
                    <a:pt x="2053" y="210819"/>
                  </a:lnTo>
                  <a:lnTo>
                    <a:pt x="2039" y="217169"/>
                  </a:lnTo>
                  <a:lnTo>
                    <a:pt x="7123" y="217169"/>
                  </a:lnTo>
                  <a:lnTo>
                    <a:pt x="7138" y="210819"/>
                  </a:lnTo>
                  <a:close/>
                </a:path>
                <a:path w="1163320" h="1102360">
                  <a:moveTo>
                    <a:pt x="1162836" y="210819"/>
                  </a:moveTo>
                  <a:lnTo>
                    <a:pt x="1159034" y="210819"/>
                  </a:lnTo>
                  <a:lnTo>
                    <a:pt x="1159019" y="217169"/>
                  </a:lnTo>
                  <a:lnTo>
                    <a:pt x="1162821" y="217169"/>
                  </a:lnTo>
                  <a:lnTo>
                    <a:pt x="1162836" y="210819"/>
                  </a:lnTo>
                  <a:close/>
                </a:path>
                <a:path w="1163320" h="1102360">
                  <a:moveTo>
                    <a:pt x="7123" y="217169"/>
                  </a:moveTo>
                  <a:lnTo>
                    <a:pt x="2039" y="217169"/>
                  </a:lnTo>
                  <a:lnTo>
                    <a:pt x="2024" y="223519"/>
                  </a:lnTo>
                  <a:lnTo>
                    <a:pt x="7109" y="223519"/>
                  </a:lnTo>
                  <a:lnTo>
                    <a:pt x="7123" y="217169"/>
                  </a:lnTo>
                  <a:close/>
                </a:path>
                <a:path w="1163320" h="1102360">
                  <a:moveTo>
                    <a:pt x="1162821" y="217169"/>
                  </a:moveTo>
                  <a:lnTo>
                    <a:pt x="1159019" y="217169"/>
                  </a:lnTo>
                  <a:lnTo>
                    <a:pt x="1159004" y="223519"/>
                  </a:lnTo>
                  <a:lnTo>
                    <a:pt x="1162807" y="223519"/>
                  </a:lnTo>
                  <a:lnTo>
                    <a:pt x="1162821" y="217169"/>
                  </a:lnTo>
                  <a:close/>
                </a:path>
                <a:path w="1163320" h="1102360">
                  <a:moveTo>
                    <a:pt x="7109" y="223519"/>
                  </a:moveTo>
                  <a:lnTo>
                    <a:pt x="2024" y="223519"/>
                  </a:lnTo>
                  <a:lnTo>
                    <a:pt x="2009" y="229869"/>
                  </a:lnTo>
                  <a:lnTo>
                    <a:pt x="7094" y="229869"/>
                  </a:lnTo>
                  <a:lnTo>
                    <a:pt x="7109" y="223519"/>
                  </a:lnTo>
                  <a:close/>
                </a:path>
                <a:path w="1163320" h="1102360">
                  <a:moveTo>
                    <a:pt x="1162807" y="223519"/>
                  </a:moveTo>
                  <a:lnTo>
                    <a:pt x="1159004" y="223519"/>
                  </a:lnTo>
                  <a:lnTo>
                    <a:pt x="1158990" y="229869"/>
                  </a:lnTo>
                  <a:lnTo>
                    <a:pt x="1162792" y="229869"/>
                  </a:lnTo>
                  <a:lnTo>
                    <a:pt x="1162807" y="223519"/>
                  </a:lnTo>
                  <a:close/>
                </a:path>
                <a:path w="1163320" h="1102360">
                  <a:moveTo>
                    <a:pt x="7094" y="229869"/>
                  </a:moveTo>
                  <a:lnTo>
                    <a:pt x="2009" y="229869"/>
                  </a:lnTo>
                  <a:lnTo>
                    <a:pt x="1995" y="236219"/>
                  </a:lnTo>
                  <a:lnTo>
                    <a:pt x="7079" y="236219"/>
                  </a:lnTo>
                  <a:lnTo>
                    <a:pt x="7094" y="229869"/>
                  </a:lnTo>
                  <a:close/>
                </a:path>
                <a:path w="1163320" h="1102360">
                  <a:moveTo>
                    <a:pt x="1162792" y="229869"/>
                  </a:moveTo>
                  <a:lnTo>
                    <a:pt x="1158990" y="229869"/>
                  </a:lnTo>
                  <a:lnTo>
                    <a:pt x="1158975" y="236219"/>
                  </a:lnTo>
                  <a:lnTo>
                    <a:pt x="1162778" y="236219"/>
                  </a:lnTo>
                  <a:lnTo>
                    <a:pt x="1162792" y="229869"/>
                  </a:lnTo>
                  <a:close/>
                </a:path>
                <a:path w="1163320" h="1102360">
                  <a:moveTo>
                    <a:pt x="7079" y="236220"/>
                  </a:moveTo>
                  <a:lnTo>
                    <a:pt x="1995" y="236220"/>
                  </a:lnTo>
                  <a:lnTo>
                    <a:pt x="1939" y="260349"/>
                  </a:lnTo>
                  <a:lnTo>
                    <a:pt x="7023" y="260349"/>
                  </a:lnTo>
                  <a:lnTo>
                    <a:pt x="7079" y="236220"/>
                  </a:lnTo>
                  <a:close/>
                </a:path>
                <a:path w="1163320" h="1102360">
                  <a:moveTo>
                    <a:pt x="1162778" y="236220"/>
                  </a:moveTo>
                  <a:lnTo>
                    <a:pt x="1158975" y="236220"/>
                  </a:lnTo>
                  <a:lnTo>
                    <a:pt x="1158919" y="260349"/>
                  </a:lnTo>
                  <a:lnTo>
                    <a:pt x="1162722" y="260349"/>
                  </a:lnTo>
                  <a:lnTo>
                    <a:pt x="1162778" y="236220"/>
                  </a:lnTo>
                  <a:close/>
                </a:path>
                <a:path w="1163320" h="1102360">
                  <a:moveTo>
                    <a:pt x="7023" y="260350"/>
                  </a:moveTo>
                  <a:lnTo>
                    <a:pt x="1939" y="260350"/>
                  </a:lnTo>
                  <a:lnTo>
                    <a:pt x="1924" y="266699"/>
                  </a:lnTo>
                  <a:lnTo>
                    <a:pt x="7008" y="266699"/>
                  </a:lnTo>
                  <a:lnTo>
                    <a:pt x="7023" y="260350"/>
                  </a:lnTo>
                  <a:close/>
                </a:path>
                <a:path w="1163320" h="1102360">
                  <a:moveTo>
                    <a:pt x="1162722" y="260350"/>
                  </a:moveTo>
                  <a:lnTo>
                    <a:pt x="1158919" y="260350"/>
                  </a:lnTo>
                  <a:lnTo>
                    <a:pt x="1158904" y="266699"/>
                  </a:lnTo>
                  <a:lnTo>
                    <a:pt x="1162707" y="266699"/>
                  </a:lnTo>
                  <a:lnTo>
                    <a:pt x="1162722" y="260350"/>
                  </a:lnTo>
                  <a:close/>
                </a:path>
                <a:path w="1163320" h="1102360">
                  <a:moveTo>
                    <a:pt x="7008" y="266700"/>
                  </a:moveTo>
                  <a:lnTo>
                    <a:pt x="1924" y="266700"/>
                  </a:lnTo>
                  <a:lnTo>
                    <a:pt x="1892" y="280669"/>
                  </a:lnTo>
                  <a:lnTo>
                    <a:pt x="6976" y="280669"/>
                  </a:lnTo>
                  <a:lnTo>
                    <a:pt x="7008" y="266700"/>
                  </a:lnTo>
                  <a:close/>
                </a:path>
                <a:path w="1163320" h="1102360">
                  <a:moveTo>
                    <a:pt x="1162707" y="266700"/>
                  </a:moveTo>
                  <a:lnTo>
                    <a:pt x="1158904" y="266700"/>
                  </a:lnTo>
                  <a:lnTo>
                    <a:pt x="1158872" y="280669"/>
                  </a:lnTo>
                  <a:lnTo>
                    <a:pt x="1162675" y="280669"/>
                  </a:lnTo>
                  <a:lnTo>
                    <a:pt x="1162707" y="266700"/>
                  </a:lnTo>
                  <a:close/>
                </a:path>
                <a:path w="1163320" h="1102360">
                  <a:moveTo>
                    <a:pt x="6976" y="280669"/>
                  </a:moveTo>
                  <a:lnTo>
                    <a:pt x="1892" y="280669"/>
                  </a:lnTo>
                  <a:lnTo>
                    <a:pt x="1658" y="382269"/>
                  </a:lnTo>
                  <a:lnTo>
                    <a:pt x="6739" y="382269"/>
                  </a:lnTo>
                  <a:lnTo>
                    <a:pt x="6976" y="280669"/>
                  </a:lnTo>
                  <a:close/>
                </a:path>
                <a:path w="1163320" h="1102360">
                  <a:moveTo>
                    <a:pt x="1162675" y="280669"/>
                  </a:moveTo>
                  <a:lnTo>
                    <a:pt x="1158872" y="280669"/>
                  </a:lnTo>
                  <a:lnTo>
                    <a:pt x="1158635" y="382269"/>
                  </a:lnTo>
                  <a:lnTo>
                    <a:pt x="1162441" y="382269"/>
                  </a:lnTo>
                  <a:lnTo>
                    <a:pt x="1162675" y="280669"/>
                  </a:lnTo>
                  <a:close/>
                </a:path>
                <a:path w="1163320" h="1102360">
                  <a:moveTo>
                    <a:pt x="6739" y="382269"/>
                  </a:moveTo>
                  <a:lnTo>
                    <a:pt x="1658" y="382269"/>
                  </a:lnTo>
                  <a:lnTo>
                    <a:pt x="1511" y="445769"/>
                  </a:lnTo>
                  <a:lnTo>
                    <a:pt x="6592" y="445769"/>
                  </a:lnTo>
                  <a:lnTo>
                    <a:pt x="6739" y="382269"/>
                  </a:lnTo>
                  <a:close/>
                </a:path>
                <a:path w="1163320" h="1102360">
                  <a:moveTo>
                    <a:pt x="1162441" y="382269"/>
                  </a:moveTo>
                  <a:lnTo>
                    <a:pt x="1158635" y="382269"/>
                  </a:lnTo>
                  <a:lnTo>
                    <a:pt x="1158488" y="445769"/>
                  </a:lnTo>
                  <a:lnTo>
                    <a:pt x="1162294" y="445769"/>
                  </a:lnTo>
                  <a:lnTo>
                    <a:pt x="1162441" y="382269"/>
                  </a:lnTo>
                  <a:close/>
                </a:path>
                <a:path w="1163320" h="1102360">
                  <a:moveTo>
                    <a:pt x="6592" y="445769"/>
                  </a:moveTo>
                  <a:lnTo>
                    <a:pt x="1511" y="445769"/>
                  </a:lnTo>
                  <a:lnTo>
                    <a:pt x="1350" y="515619"/>
                  </a:lnTo>
                  <a:lnTo>
                    <a:pt x="6429" y="515619"/>
                  </a:lnTo>
                  <a:lnTo>
                    <a:pt x="6592" y="445769"/>
                  </a:lnTo>
                  <a:close/>
                </a:path>
                <a:path w="1163320" h="1102360">
                  <a:moveTo>
                    <a:pt x="1162294" y="445769"/>
                  </a:moveTo>
                  <a:lnTo>
                    <a:pt x="1158488" y="445769"/>
                  </a:lnTo>
                  <a:lnTo>
                    <a:pt x="1158325" y="515619"/>
                  </a:lnTo>
                  <a:lnTo>
                    <a:pt x="1162133" y="515619"/>
                  </a:lnTo>
                  <a:lnTo>
                    <a:pt x="1162294" y="445769"/>
                  </a:lnTo>
                  <a:close/>
                </a:path>
                <a:path w="1163320" h="1102360">
                  <a:moveTo>
                    <a:pt x="6429" y="515619"/>
                  </a:moveTo>
                  <a:lnTo>
                    <a:pt x="1350" y="515619"/>
                  </a:lnTo>
                  <a:lnTo>
                    <a:pt x="1045" y="647699"/>
                  </a:lnTo>
                  <a:lnTo>
                    <a:pt x="6122" y="647699"/>
                  </a:lnTo>
                  <a:lnTo>
                    <a:pt x="6429" y="515619"/>
                  </a:lnTo>
                  <a:close/>
                </a:path>
                <a:path w="1163320" h="1102360">
                  <a:moveTo>
                    <a:pt x="1162133" y="515619"/>
                  </a:moveTo>
                  <a:lnTo>
                    <a:pt x="1158325" y="515619"/>
                  </a:lnTo>
                  <a:lnTo>
                    <a:pt x="1158018" y="647699"/>
                  </a:lnTo>
                  <a:lnTo>
                    <a:pt x="1161828" y="647699"/>
                  </a:lnTo>
                  <a:lnTo>
                    <a:pt x="1162133" y="515619"/>
                  </a:lnTo>
                  <a:close/>
                </a:path>
                <a:path w="1163320" h="1102360">
                  <a:moveTo>
                    <a:pt x="6122" y="647700"/>
                  </a:moveTo>
                  <a:lnTo>
                    <a:pt x="1045" y="647700"/>
                  </a:lnTo>
                  <a:lnTo>
                    <a:pt x="884" y="717549"/>
                  </a:lnTo>
                  <a:lnTo>
                    <a:pt x="5960" y="717549"/>
                  </a:lnTo>
                  <a:lnTo>
                    <a:pt x="6122" y="647700"/>
                  </a:lnTo>
                  <a:close/>
                </a:path>
                <a:path w="1163320" h="1102360">
                  <a:moveTo>
                    <a:pt x="1161828" y="647700"/>
                  </a:moveTo>
                  <a:lnTo>
                    <a:pt x="1158018" y="647700"/>
                  </a:lnTo>
                  <a:lnTo>
                    <a:pt x="1157856" y="717549"/>
                  </a:lnTo>
                  <a:lnTo>
                    <a:pt x="1161667" y="717549"/>
                  </a:lnTo>
                  <a:lnTo>
                    <a:pt x="1161828" y="647700"/>
                  </a:lnTo>
                  <a:close/>
                </a:path>
                <a:path w="1163320" h="1102360">
                  <a:moveTo>
                    <a:pt x="5960" y="717549"/>
                  </a:moveTo>
                  <a:lnTo>
                    <a:pt x="884" y="717549"/>
                  </a:lnTo>
                  <a:lnTo>
                    <a:pt x="615" y="834389"/>
                  </a:lnTo>
                  <a:lnTo>
                    <a:pt x="5688" y="834389"/>
                  </a:lnTo>
                  <a:lnTo>
                    <a:pt x="5960" y="717549"/>
                  </a:lnTo>
                  <a:close/>
                </a:path>
                <a:path w="1163320" h="1102360">
                  <a:moveTo>
                    <a:pt x="1161667" y="717549"/>
                  </a:moveTo>
                  <a:lnTo>
                    <a:pt x="1157856" y="717549"/>
                  </a:lnTo>
                  <a:lnTo>
                    <a:pt x="1157584" y="834389"/>
                  </a:lnTo>
                  <a:lnTo>
                    <a:pt x="1161398" y="834389"/>
                  </a:lnTo>
                  <a:lnTo>
                    <a:pt x="1161667" y="717549"/>
                  </a:lnTo>
                  <a:close/>
                </a:path>
                <a:path w="1163320" h="1102360">
                  <a:moveTo>
                    <a:pt x="5688" y="834389"/>
                  </a:moveTo>
                  <a:lnTo>
                    <a:pt x="615" y="834389"/>
                  </a:lnTo>
                  <a:lnTo>
                    <a:pt x="606" y="838199"/>
                  </a:lnTo>
                  <a:lnTo>
                    <a:pt x="5679" y="838199"/>
                  </a:lnTo>
                  <a:lnTo>
                    <a:pt x="5688" y="834389"/>
                  </a:lnTo>
                  <a:close/>
                </a:path>
                <a:path w="1163320" h="1102360">
                  <a:moveTo>
                    <a:pt x="1161398" y="834389"/>
                  </a:moveTo>
                  <a:lnTo>
                    <a:pt x="1157584" y="834389"/>
                  </a:lnTo>
                  <a:lnTo>
                    <a:pt x="1157575" y="838199"/>
                  </a:lnTo>
                  <a:lnTo>
                    <a:pt x="1161389" y="838199"/>
                  </a:lnTo>
                  <a:lnTo>
                    <a:pt x="1161398" y="834389"/>
                  </a:lnTo>
                  <a:close/>
                </a:path>
                <a:path w="1163320" h="1102360">
                  <a:moveTo>
                    <a:pt x="5679" y="838199"/>
                  </a:moveTo>
                  <a:lnTo>
                    <a:pt x="606" y="838199"/>
                  </a:lnTo>
                  <a:lnTo>
                    <a:pt x="600" y="840739"/>
                  </a:lnTo>
                  <a:lnTo>
                    <a:pt x="5673" y="840739"/>
                  </a:lnTo>
                  <a:lnTo>
                    <a:pt x="5679" y="838199"/>
                  </a:lnTo>
                  <a:close/>
                </a:path>
                <a:path w="1163320" h="1102360">
                  <a:moveTo>
                    <a:pt x="1161389" y="838199"/>
                  </a:moveTo>
                  <a:lnTo>
                    <a:pt x="1157575" y="838199"/>
                  </a:lnTo>
                  <a:lnTo>
                    <a:pt x="1157569" y="840739"/>
                  </a:lnTo>
                  <a:lnTo>
                    <a:pt x="1161383" y="840739"/>
                  </a:lnTo>
                  <a:lnTo>
                    <a:pt x="1161389" y="838199"/>
                  </a:lnTo>
                  <a:close/>
                </a:path>
                <a:path w="1163320" h="1102360">
                  <a:moveTo>
                    <a:pt x="5673" y="840739"/>
                  </a:moveTo>
                  <a:lnTo>
                    <a:pt x="600" y="840739"/>
                  </a:lnTo>
                  <a:lnTo>
                    <a:pt x="591" y="844549"/>
                  </a:lnTo>
                  <a:lnTo>
                    <a:pt x="5664" y="844549"/>
                  </a:lnTo>
                  <a:lnTo>
                    <a:pt x="5673" y="840739"/>
                  </a:lnTo>
                  <a:close/>
                </a:path>
                <a:path w="1163320" h="1102360">
                  <a:moveTo>
                    <a:pt x="1161383" y="840739"/>
                  </a:moveTo>
                  <a:lnTo>
                    <a:pt x="1157569" y="840739"/>
                  </a:lnTo>
                  <a:lnTo>
                    <a:pt x="1157560" y="844549"/>
                  </a:lnTo>
                  <a:lnTo>
                    <a:pt x="1161374" y="844549"/>
                  </a:lnTo>
                  <a:lnTo>
                    <a:pt x="1161383" y="840739"/>
                  </a:lnTo>
                  <a:close/>
                </a:path>
                <a:path w="1163320" h="1102360">
                  <a:moveTo>
                    <a:pt x="5664" y="844549"/>
                  </a:moveTo>
                  <a:lnTo>
                    <a:pt x="591" y="844549"/>
                  </a:lnTo>
                  <a:lnTo>
                    <a:pt x="571" y="853439"/>
                  </a:lnTo>
                  <a:lnTo>
                    <a:pt x="5644" y="853439"/>
                  </a:lnTo>
                  <a:lnTo>
                    <a:pt x="5664" y="844549"/>
                  </a:lnTo>
                  <a:close/>
                </a:path>
                <a:path w="1163320" h="1102360">
                  <a:moveTo>
                    <a:pt x="1161374" y="844549"/>
                  </a:moveTo>
                  <a:lnTo>
                    <a:pt x="1157560" y="844549"/>
                  </a:lnTo>
                  <a:lnTo>
                    <a:pt x="1157540" y="853439"/>
                  </a:lnTo>
                  <a:lnTo>
                    <a:pt x="1161354" y="853439"/>
                  </a:lnTo>
                  <a:lnTo>
                    <a:pt x="1161374" y="844549"/>
                  </a:lnTo>
                  <a:close/>
                </a:path>
                <a:path w="1163320" h="1102360">
                  <a:moveTo>
                    <a:pt x="5644" y="853439"/>
                  </a:moveTo>
                  <a:lnTo>
                    <a:pt x="571" y="853439"/>
                  </a:lnTo>
                  <a:lnTo>
                    <a:pt x="562" y="857249"/>
                  </a:lnTo>
                  <a:lnTo>
                    <a:pt x="5635" y="857249"/>
                  </a:lnTo>
                  <a:lnTo>
                    <a:pt x="5644" y="853439"/>
                  </a:lnTo>
                  <a:close/>
                </a:path>
                <a:path w="1163320" h="1102360">
                  <a:moveTo>
                    <a:pt x="1161354" y="853439"/>
                  </a:moveTo>
                  <a:lnTo>
                    <a:pt x="1157540" y="853439"/>
                  </a:lnTo>
                  <a:lnTo>
                    <a:pt x="1157531" y="857249"/>
                  </a:lnTo>
                  <a:lnTo>
                    <a:pt x="1161345" y="857249"/>
                  </a:lnTo>
                  <a:lnTo>
                    <a:pt x="1161354" y="853439"/>
                  </a:lnTo>
                  <a:close/>
                </a:path>
                <a:path w="1163320" h="1102360">
                  <a:moveTo>
                    <a:pt x="5635" y="857249"/>
                  </a:moveTo>
                  <a:lnTo>
                    <a:pt x="562" y="857249"/>
                  </a:lnTo>
                  <a:lnTo>
                    <a:pt x="556" y="859789"/>
                  </a:lnTo>
                  <a:lnTo>
                    <a:pt x="5629" y="859789"/>
                  </a:lnTo>
                  <a:lnTo>
                    <a:pt x="5635" y="857249"/>
                  </a:lnTo>
                  <a:close/>
                </a:path>
                <a:path w="1163320" h="1102360">
                  <a:moveTo>
                    <a:pt x="1161345" y="857249"/>
                  </a:moveTo>
                  <a:lnTo>
                    <a:pt x="1157531" y="857249"/>
                  </a:lnTo>
                  <a:lnTo>
                    <a:pt x="1157525" y="859789"/>
                  </a:lnTo>
                  <a:lnTo>
                    <a:pt x="1161339" y="859789"/>
                  </a:lnTo>
                  <a:lnTo>
                    <a:pt x="1161345" y="857249"/>
                  </a:lnTo>
                  <a:close/>
                </a:path>
                <a:path w="1163320" h="1102360">
                  <a:moveTo>
                    <a:pt x="5629" y="859789"/>
                  </a:moveTo>
                  <a:lnTo>
                    <a:pt x="556" y="859789"/>
                  </a:lnTo>
                  <a:lnTo>
                    <a:pt x="547" y="863599"/>
                  </a:lnTo>
                  <a:lnTo>
                    <a:pt x="5620" y="863599"/>
                  </a:lnTo>
                  <a:lnTo>
                    <a:pt x="5629" y="859789"/>
                  </a:lnTo>
                  <a:close/>
                </a:path>
                <a:path w="1163320" h="1102360">
                  <a:moveTo>
                    <a:pt x="1161339" y="859789"/>
                  </a:moveTo>
                  <a:lnTo>
                    <a:pt x="1157525" y="859789"/>
                  </a:lnTo>
                  <a:lnTo>
                    <a:pt x="1157516" y="863599"/>
                  </a:lnTo>
                  <a:lnTo>
                    <a:pt x="1161330" y="863599"/>
                  </a:lnTo>
                  <a:lnTo>
                    <a:pt x="1161339" y="859789"/>
                  </a:lnTo>
                  <a:close/>
                </a:path>
                <a:path w="1163320" h="1102360">
                  <a:moveTo>
                    <a:pt x="5620" y="863599"/>
                  </a:moveTo>
                  <a:lnTo>
                    <a:pt x="547" y="863599"/>
                  </a:lnTo>
                  <a:lnTo>
                    <a:pt x="401" y="927099"/>
                  </a:lnTo>
                  <a:lnTo>
                    <a:pt x="5472" y="927099"/>
                  </a:lnTo>
                  <a:lnTo>
                    <a:pt x="5620" y="863599"/>
                  </a:lnTo>
                  <a:close/>
                </a:path>
                <a:path w="1163320" h="1102360">
                  <a:moveTo>
                    <a:pt x="1161330" y="863599"/>
                  </a:moveTo>
                  <a:lnTo>
                    <a:pt x="1157516" y="863599"/>
                  </a:lnTo>
                  <a:lnTo>
                    <a:pt x="1157368" y="927099"/>
                  </a:lnTo>
                  <a:lnTo>
                    <a:pt x="1161184" y="927099"/>
                  </a:lnTo>
                  <a:lnTo>
                    <a:pt x="1161330" y="863599"/>
                  </a:lnTo>
                  <a:close/>
                </a:path>
                <a:path w="1163320" h="1102360">
                  <a:moveTo>
                    <a:pt x="5472" y="927099"/>
                  </a:moveTo>
                  <a:lnTo>
                    <a:pt x="401" y="927099"/>
                  </a:lnTo>
                  <a:lnTo>
                    <a:pt x="386" y="933449"/>
                  </a:lnTo>
                  <a:lnTo>
                    <a:pt x="5458" y="933449"/>
                  </a:lnTo>
                  <a:lnTo>
                    <a:pt x="5472" y="927099"/>
                  </a:lnTo>
                  <a:close/>
                </a:path>
                <a:path w="1163320" h="1102360">
                  <a:moveTo>
                    <a:pt x="1161184" y="927099"/>
                  </a:moveTo>
                  <a:lnTo>
                    <a:pt x="1157368" y="927099"/>
                  </a:lnTo>
                  <a:lnTo>
                    <a:pt x="1157353" y="933449"/>
                  </a:lnTo>
                  <a:lnTo>
                    <a:pt x="1161169" y="933449"/>
                  </a:lnTo>
                  <a:lnTo>
                    <a:pt x="1161184" y="927099"/>
                  </a:lnTo>
                  <a:close/>
                </a:path>
                <a:path w="1163320" h="1102360">
                  <a:moveTo>
                    <a:pt x="5458" y="933449"/>
                  </a:moveTo>
                  <a:lnTo>
                    <a:pt x="386" y="933449"/>
                  </a:lnTo>
                  <a:lnTo>
                    <a:pt x="380" y="935989"/>
                  </a:lnTo>
                  <a:lnTo>
                    <a:pt x="5452" y="935989"/>
                  </a:lnTo>
                  <a:lnTo>
                    <a:pt x="5458" y="933449"/>
                  </a:lnTo>
                  <a:close/>
                </a:path>
                <a:path w="1163320" h="1102360">
                  <a:moveTo>
                    <a:pt x="1161169" y="933449"/>
                  </a:moveTo>
                  <a:lnTo>
                    <a:pt x="1157353" y="933449"/>
                  </a:lnTo>
                  <a:lnTo>
                    <a:pt x="1157348" y="935989"/>
                  </a:lnTo>
                  <a:lnTo>
                    <a:pt x="1161163" y="935989"/>
                  </a:lnTo>
                  <a:lnTo>
                    <a:pt x="1161169" y="933449"/>
                  </a:lnTo>
                  <a:close/>
                </a:path>
                <a:path w="1163320" h="1102360">
                  <a:moveTo>
                    <a:pt x="5452" y="935989"/>
                  </a:moveTo>
                  <a:lnTo>
                    <a:pt x="380" y="935989"/>
                  </a:lnTo>
                  <a:lnTo>
                    <a:pt x="372" y="939799"/>
                  </a:lnTo>
                  <a:lnTo>
                    <a:pt x="5443" y="939799"/>
                  </a:lnTo>
                  <a:lnTo>
                    <a:pt x="5452" y="935989"/>
                  </a:lnTo>
                  <a:close/>
                </a:path>
                <a:path w="1163320" h="1102360">
                  <a:moveTo>
                    <a:pt x="1161163" y="935989"/>
                  </a:moveTo>
                  <a:lnTo>
                    <a:pt x="1157348" y="935989"/>
                  </a:lnTo>
                  <a:lnTo>
                    <a:pt x="1157339" y="939799"/>
                  </a:lnTo>
                  <a:lnTo>
                    <a:pt x="1161154" y="939799"/>
                  </a:lnTo>
                  <a:lnTo>
                    <a:pt x="1161163" y="935989"/>
                  </a:lnTo>
                  <a:close/>
                </a:path>
                <a:path w="1163320" h="1102360">
                  <a:moveTo>
                    <a:pt x="5443" y="939799"/>
                  </a:moveTo>
                  <a:lnTo>
                    <a:pt x="372" y="939799"/>
                  </a:lnTo>
                  <a:lnTo>
                    <a:pt x="366" y="942339"/>
                  </a:lnTo>
                  <a:lnTo>
                    <a:pt x="5437" y="942339"/>
                  </a:lnTo>
                  <a:lnTo>
                    <a:pt x="5443" y="939799"/>
                  </a:lnTo>
                  <a:close/>
                </a:path>
                <a:path w="1163320" h="1102360">
                  <a:moveTo>
                    <a:pt x="1161154" y="939799"/>
                  </a:moveTo>
                  <a:lnTo>
                    <a:pt x="1157339" y="939799"/>
                  </a:lnTo>
                  <a:lnTo>
                    <a:pt x="1157333" y="942339"/>
                  </a:lnTo>
                  <a:lnTo>
                    <a:pt x="1161149" y="942339"/>
                  </a:lnTo>
                  <a:lnTo>
                    <a:pt x="1161154" y="939799"/>
                  </a:lnTo>
                  <a:close/>
                </a:path>
                <a:path w="1163320" h="1102360">
                  <a:moveTo>
                    <a:pt x="5437" y="942340"/>
                  </a:moveTo>
                  <a:lnTo>
                    <a:pt x="366" y="942340"/>
                  </a:lnTo>
                  <a:lnTo>
                    <a:pt x="357" y="946149"/>
                  </a:lnTo>
                  <a:lnTo>
                    <a:pt x="5428" y="946149"/>
                  </a:lnTo>
                  <a:lnTo>
                    <a:pt x="5437" y="942340"/>
                  </a:lnTo>
                  <a:close/>
                </a:path>
                <a:path w="1163320" h="1102360">
                  <a:moveTo>
                    <a:pt x="1161149" y="942340"/>
                  </a:moveTo>
                  <a:lnTo>
                    <a:pt x="1157333" y="942340"/>
                  </a:lnTo>
                  <a:lnTo>
                    <a:pt x="1157324" y="946149"/>
                  </a:lnTo>
                  <a:lnTo>
                    <a:pt x="1161140" y="946149"/>
                  </a:lnTo>
                  <a:lnTo>
                    <a:pt x="1161149" y="942340"/>
                  </a:lnTo>
                  <a:close/>
                </a:path>
                <a:path w="1163320" h="1102360">
                  <a:moveTo>
                    <a:pt x="5428" y="946149"/>
                  </a:moveTo>
                  <a:lnTo>
                    <a:pt x="357" y="946149"/>
                  </a:lnTo>
                  <a:lnTo>
                    <a:pt x="269" y="984249"/>
                  </a:lnTo>
                  <a:lnTo>
                    <a:pt x="5339" y="984249"/>
                  </a:lnTo>
                  <a:lnTo>
                    <a:pt x="5428" y="946149"/>
                  </a:lnTo>
                  <a:close/>
                </a:path>
                <a:path w="1163320" h="1102360">
                  <a:moveTo>
                    <a:pt x="1161140" y="946149"/>
                  </a:moveTo>
                  <a:lnTo>
                    <a:pt x="1157324" y="946149"/>
                  </a:lnTo>
                  <a:lnTo>
                    <a:pt x="1157235" y="984249"/>
                  </a:lnTo>
                  <a:lnTo>
                    <a:pt x="1161052" y="984249"/>
                  </a:lnTo>
                  <a:lnTo>
                    <a:pt x="1161140" y="946149"/>
                  </a:lnTo>
                  <a:close/>
                </a:path>
                <a:path w="1163320" h="1102360">
                  <a:moveTo>
                    <a:pt x="5339" y="984249"/>
                  </a:moveTo>
                  <a:lnTo>
                    <a:pt x="269" y="984249"/>
                  </a:lnTo>
                  <a:lnTo>
                    <a:pt x="240" y="996949"/>
                  </a:lnTo>
                  <a:lnTo>
                    <a:pt x="5310" y="996949"/>
                  </a:lnTo>
                  <a:lnTo>
                    <a:pt x="5339" y="984249"/>
                  </a:lnTo>
                  <a:close/>
                </a:path>
                <a:path w="1163320" h="1102360">
                  <a:moveTo>
                    <a:pt x="1161052" y="984249"/>
                  </a:moveTo>
                  <a:lnTo>
                    <a:pt x="1157235" y="984249"/>
                  </a:lnTo>
                  <a:lnTo>
                    <a:pt x="1157206" y="996949"/>
                  </a:lnTo>
                  <a:lnTo>
                    <a:pt x="1161023" y="996949"/>
                  </a:lnTo>
                  <a:lnTo>
                    <a:pt x="1161052" y="984249"/>
                  </a:lnTo>
                  <a:close/>
                </a:path>
                <a:path w="1163320" h="1102360">
                  <a:moveTo>
                    <a:pt x="5310" y="996949"/>
                  </a:moveTo>
                  <a:lnTo>
                    <a:pt x="240" y="996949"/>
                  </a:lnTo>
                  <a:lnTo>
                    <a:pt x="123" y="1047749"/>
                  </a:lnTo>
                  <a:lnTo>
                    <a:pt x="5192" y="1047749"/>
                  </a:lnTo>
                  <a:lnTo>
                    <a:pt x="5310" y="996949"/>
                  </a:lnTo>
                  <a:close/>
                </a:path>
                <a:path w="1163320" h="1102360">
                  <a:moveTo>
                    <a:pt x="1161023" y="996949"/>
                  </a:moveTo>
                  <a:lnTo>
                    <a:pt x="1157206" y="996949"/>
                  </a:lnTo>
                  <a:lnTo>
                    <a:pt x="1157088" y="1047749"/>
                  </a:lnTo>
                  <a:lnTo>
                    <a:pt x="1160905" y="1047749"/>
                  </a:lnTo>
                  <a:lnTo>
                    <a:pt x="1161023" y="996949"/>
                  </a:lnTo>
                  <a:close/>
                </a:path>
                <a:path w="1163320" h="1102360">
                  <a:moveTo>
                    <a:pt x="5192" y="1047750"/>
                  </a:moveTo>
                  <a:lnTo>
                    <a:pt x="123" y="1047750"/>
                  </a:lnTo>
                  <a:lnTo>
                    <a:pt x="108" y="1054099"/>
                  </a:lnTo>
                  <a:lnTo>
                    <a:pt x="5177" y="1054099"/>
                  </a:lnTo>
                  <a:lnTo>
                    <a:pt x="5192" y="1047750"/>
                  </a:lnTo>
                  <a:close/>
                </a:path>
                <a:path w="1163320" h="1102360">
                  <a:moveTo>
                    <a:pt x="1160905" y="1047750"/>
                  </a:moveTo>
                  <a:lnTo>
                    <a:pt x="1157088" y="1047750"/>
                  </a:lnTo>
                  <a:lnTo>
                    <a:pt x="1157073" y="1054099"/>
                  </a:lnTo>
                  <a:lnTo>
                    <a:pt x="1160891" y="1054099"/>
                  </a:lnTo>
                  <a:lnTo>
                    <a:pt x="1160905" y="1047750"/>
                  </a:lnTo>
                  <a:close/>
                </a:path>
                <a:path w="1163320" h="1102360">
                  <a:moveTo>
                    <a:pt x="5177" y="1054099"/>
                  </a:moveTo>
                  <a:lnTo>
                    <a:pt x="108" y="1054099"/>
                  </a:lnTo>
                  <a:lnTo>
                    <a:pt x="102" y="1056639"/>
                  </a:lnTo>
                  <a:lnTo>
                    <a:pt x="5171" y="1056639"/>
                  </a:lnTo>
                  <a:lnTo>
                    <a:pt x="5177" y="1054099"/>
                  </a:lnTo>
                  <a:close/>
                </a:path>
                <a:path w="1163320" h="1102360">
                  <a:moveTo>
                    <a:pt x="1160891" y="1054099"/>
                  </a:moveTo>
                  <a:lnTo>
                    <a:pt x="1157073" y="1054099"/>
                  </a:lnTo>
                  <a:lnTo>
                    <a:pt x="1157067" y="1056639"/>
                  </a:lnTo>
                  <a:lnTo>
                    <a:pt x="1160885" y="1056639"/>
                  </a:lnTo>
                  <a:lnTo>
                    <a:pt x="1160891" y="1054099"/>
                  </a:lnTo>
                  <a:close/>
                </a:path>
                <a:path w="1163320" h="1102360">
                  <a:moveTo>
                    <a:pt x="5171" y="1056639"/>
                  </a:moveTo>
                  <a:lnTo>
                    <a:pt x="102" y="1056639"/>
                  </a:lnTo>
                  <a:lnTo>
                    <a:pt x="93" y="1060449"/>
                  </a:lnTo>
                  <a:lnTo>
                    <a:pt x="5162" y="1060449"/>
                  </a:lnTo>
                  <a:lnTo>
                    <a:pt x="5171" y="1056639"/>
                  </a:lnTo>
                  <a:close/>
                </a:path>
                <a:path w="1163320" h="1102360">
                  <a:moveTo>
                    <a:pt x="1160885" y="1056639"/>
                  </a:moveTo>
                  <a:lnTo>
                    <a:pt x="1157067" y="1056639"/>
                  </a:lnTo>
                  <a:lnTo>
                    <a:pt x="1157058" y="1060449"/>
                  </a:lnTo>
                  <a:lnTo>
                    <a:pt x="1160876" y="1060449"/>
                  </a:lnTo>
                  <a:lnTo>
                    <a:pt x="1160885" y="1056639"/>
                  </a:lnTo>
                  <a:close/>
                </a:path>
                <a:path w="1163320" h="1102360">
                  <a:moveTo>
                    <a:pt x="5162" y="1060449"/>
                  </a:moveTo>
                  <a:lnTo>
                    <a:pt x="93" y="1060449"/>
                  </a:lnTo>
                  <a:lnTo>
                    <a:pt x="79" y="1066799"/>
                  </a:lnTo>
                  <a:lnTo>
                    <a:pt x="5147" y="1066799"/>
                  </a:lnTo>
                  <a:lnTo>
                    <a:pt x="5162" y="1060449"/>
                  </a:lnTo>
                  <a:close/>
                </a:path>
                <a:path w="1163320" h="1102360">
                  <a:moveTo>
                    <a:pt x="1160876" y="1060449"/>
                  </a:moveTo>
                  <a:lnTo>
                    <a:pt x="1157058" y="1060449"/>
                  </a:lnTo>
                  <a:lnTo>
                    <a:pt x="1157043" y="1066799"/>
                  </a:lnTo>
                  <a:lnTo>
                    <a:pt x="1160862" y="1066799"/>
                  </a:lnTo>
                  <a:lnTo>
                    <a:pt x="1160876" y="1060449"/>
                  </a:lnTo>
                  <a:close/>
                </a:path>
                <a:path w="1163320" h="1102360">
                  <a:moveTo>
                    <a:pt x="5147" y="1066800"/>
                  </a:moveTo>
                  <a:lnTo>
                    <a:pt x="79" y="1066800"/>
                  </a:lnTo>
                  <a:lnTo>
                    <a:pt x="20" y="1092199"/>
                  </a:lnTo>
                  <a:lnTo>
                    <a:pt x="5088" y="1092199"/>
                  </a:lnTo>
                  <a:lnTo>
                    <a:pt x="5147" y="1066800"/>
                  </a:lnTo>
                  <a:close/>
                </a:path>
                <a:path w="1163320" h="1102360">
                  <a:moveTo>
                    <a:pt x="1160862" y="1066800"/>
                  </a:moveTo>
                  <a:lnTo>
                    <a:pt x="1157043" y="1066800"/>
                  </a:lnTo>
                  <a:lnTo>
                    <a:pt x="1156984" y="1092199"/>
                  </a:lnTo>
                  <a:lnTo>
                    <a:pt x="1160803" y="1092199"/>
                  </a:lnTo>
                  <a:lnTo>
                    <a:pt x="1160862" y="1066800"/>
                  </a:lnTo>
                  <a:close/>
                </a:path>
                <a:path w="1163320" h="1102360">
                  <a:moveTo>
                    <a:pt x="5088" y="1092200"/>
                  </a:moveTo>
                  <a:lnTo>
                    <a:pt x="20" y="1092200"/>
                  </a:lnTo>
                  <a:lnTo>
                    <a:pt x="5" y="1098549"/>
                  </a:lnTo>
                  <a:lnTo>
                    <a:pt x="1156970" y="1098549"/>
                  </a:lnTo>
                  <a:lnTo>
                    <a:pt x="5079" y="1096009"/>
                  </a:lnTo>
                  <a:lnTo>
                    <a:pt x="5088" y="1092200"/>
                  </a:lnTo>
                  <a:close/>
                </a:path>
                <a:path w="1163320" h="1102360">
                  <a:moveTo>
                    <a:pt x="1160803" y="1092200"/>
                  </a:moveTo>
                  <a:lnTo>
                    <a:pt x="1156984" y="1092200"/>
                  </a:lnTo>
                  <a:lnTo>
                    <a:pt x="1156970" y="1098549"/>
                  </a:lnTo>
                  <a:lnTo>
                    <a:pt x="1160788" y="1098549"/>
                  </a:lnTo>
                  <a:lnTo>
                    <a:pt x="1160803" y="1092200"/>
                  </a:lnTo>
                  <a:close/>
                </a:path>
                <a:path w="1163320" h="1102360">
                  <a:moveTo>
                    <a:pt x="1160788" y="1098550"/>
                  </a:moveTo>
                  <a:lnTo>
                    <a:pt x="5" y="1098550"/>
                  </a:lnTo>
                  <a:lnTo>
                    <a:pt x="0" y="1101089"/>
                  </a:lnTo>
                  <a:lnTo>
                    <a:pt x="1160779" y="1102359"/>
                  </a:lnTo>
                  <a:lnTo>
                    <a:pt x="1160788" y="1098550"/>
                  </a:lnTo>
                  <a:close/>
                </a:path>
              </a:pathLst>
            </a:custGeom>
            <a:solidFill>
              <a:srgbClr val="1E61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5586729" y="4672330"/>
              <a:ext cx="1154430" cy="1094740"/>
            </a:xfrm>
            <a:custGeom>
              <a:avLst/>
              <a:gdLst/>
              <a:ahLst/>
              <a:cxnLst/>
              <a:rect l="l" t="t" r="r" b="b"/>
              <a:pathLst>
                <a:path w="1154429" h="1094739">
                  <a:moveTo>
                    <a:pt x="2540" y="0"/>
                  </a:moveTo>
                  <a:lnTo>
                    <a:pt x="2531" y="3810"/>
                  </a:lnTo>
                  <a:lnTo>
                    <a:pt x="1154427" y="3810"/>
                  </a:lnTo>
                  <a:lnTo>
                    <a:pt x="1154429" y="2540"/>
                  </a:lnTo>
                  <a:lnTo>
                    <a:pt x="2540" y="0"/>
                  </a:lnTo>
                  <a:close/>
                </a:path>
                <a:path w="1154429" h="1094739">
                  <a:moveTo>
                    <a:pt x="1154427" y="3810"/>
                  </a:moveTo>
                  <a:lnTo>
                    <a:pt x="2531" y="3810"/>
                  </a:lnTo>
                  <a:lnTo>
                    <a:pt x="2516" y="10160"/>
                  </a:lnTo>
                  <a:lnTo>
                    <a:pt x="6338" y="10160"/>
                  </a:lnTo>
                  <a:lnTo>
                    <a:pt x="6350" y="5080"/>
                  </a:lnTo>
                  <a:lnTo>
                    <a:pt x="1154424" y="5080"/>
                  </a:lnTo>
                  <a:lnTo>
                    <a:pt x="1154427" y="3810"/>
                  </a:lnTo>
                  <a:close/>
                </a:path>
                <a:path w="1154429" h="1094739">
                  <a:moveTo>
                    <a:pt x="1154424" y="5080"/>
                  </a:moveTo>
                  <a:lnTo>
                    <a:pt x="6350" y="5080"/>
                  </a:lnTo>
                  <a:lnTo>
                    <a:pt x="1149350" y="6350"/>
                  </a:lnTo>
                  <a:lnTo>
                    <a:pt x="1149341" y="10160"/>
                  </a:lnTo>
                  <a:lnTo>
                    <a:pt x="1154412" y="10160"/>
                  </a:lnTo>
                  <a:lnTo>
                    <a:pt x="1154424" y="5080"/>
                  </a:lnTo>
                  <a:close/>
                </a:path>
                <a:path w="1154429" h="1094739">
                  <a:moveTo>
                    <a:pt x="6338" y="10160"/>
                  </a:moveTo>
                  <a:lnTo>
                    <a:pt x="2516" y="10160"/>
                  </a:lnTo>
                  <a:lnTo>
                    <a:pt x="2501" y="16510"/>
                  </a:lnTo>
                  <a:lnTo>
                    <a:pt x="6323" y="16510"/>
                  </a:lnTo>
                  <a:lnTo>
                    <a:pt x="6338" y="10160"/>
                  </a:lnTo>
                  <a:close/>
                </a:path>
                <a:path w="1154429" h="1094739">
                  <a:moveTo>
                    <a:pt x="1154412" y="10160"/>
                  </a:moveTo>
                  <a:lnTo>
                    <a:pt x="1149341" y="10160"/>
                  </a:lnTo>
                  <a:lnTo>
                    <a:pt x="1149326" y="16510"/>
                  </a:lnTo>
                  <a:lnTo>
                    <a:pt x="1154397" y="16510"/>
                  </a:lnTo>
                  <a:lnTo>
                    <a:pt x="1154412" y="10160"/>
                  </a:lnTo>
                  <a:close/>
                </a:path>
                <a:path w="1154429" h="1094739">
                  <a:moveTo>
                    <a:pt x="6323" y="16510"/>
                  </a:moveTo>
                  <a:lnTo>
                    <a:pt x="2501" y="16510"/>
                  </a:lnTo>
                  <a:lnTo>
                    <a:pt x="2486" y="22860"/>
                  </a:lnTo>
                  <a:lnTo>
                    <a:pt x="6308" y="22860"/>
                  </a:lnTo>
                  <a:lnTo>
                    <a:pt x="6323" y="16510"/>
                  </a:lnTo>
                  <a:close/>
                </a:path>
                <a:path w="1154429" h="1094739">
                  <a:moveTo>
                    <a:pt x="1154397" y="16510"/>
                  </a:moveTo>
                  <a:lnTo>
                    <a:pt x="1149326" y="16510"/>
                  </a:lnTo>
                  <a:lnTo>
                    <a:pt x="1149311" y="22860"/>
                  </a:lnTo>
                  <a:lnTo>
                    <a:pt x="1154382" y="22860"/>
                  </a:lnTo>
                  <a:lnTo>
                    <a:pt x="1154397" y="16510"/>
                  </a:lnTo>
                  <a:close/>
                </a:path>
                <a:path w="1154429" h="1094739">
                  <a:moveTo>
                    <a:pt x="6308" y="22860"/>
                  </a:moveTo>
                  <a:lnTo>
                    <a:pt x="2486" y="22860"/>
                  </a:lnTo>
                  <a:lnTo>
                    <a:pt x="2472" y="29210"/>
                  </a:lnTo>
                  <a:lnTo>
                    <a:pt x="6293" y="29210"/>
                  </a:lnTo>
                  <a:lnTo>
                    <a:pt x="6308" y="22860"/>
                  </a:lnTo>
                  <a:close/>
                </a:path>
                <a:path w="1154429" h="1094739">
                  <a:moveTo>
                    <a:pt x="1154382" y="22860"/>
                  </a:moveTo>
                  <a:lnTo>
                    <a:pt x="1149311" y="22860"/>
                  </a:lnTo>
                  <a:lnTo>
                    <a:pt x="1149296" y="29210"/>
                  </a:lnTo>
                  <a:lnTo>
                    <a:pt x="1154367" y="29210"/>
                  </a:lnTo>
                  <a:lnTo>
                    <a:pt x="1154382" y="22860"/>
                  </a:lnTo>
                  <a:close/>
                </a:path>
                <a:path w="1154429" h="1094739">
                  <a:moveTo>
                    <a:pt x="6293" y="29210"/>
                  </a:moveTo>
                  <a:lnTo>
                    <a:pt x="2472" y="29210"/>
                  </a:lnTo>
                  <a:lnTo>
                    <a:pt x="2457" y="35560"/>
                  </a:lnTo>
                  <a:lnTo>
                    <a:pt x="6278" y="35560"/>
                  </a:lnTo>
                  <a:lnTo>
                    <a:pt x="6293" y="29210"/>
                  </a:lnTo>
                  <a:close/>
                </a:path>
                <a:path w="1154429" h="1094739">
                  <a:moveTo>
                    <a:pt x="1154367" y="29210"/>
                  </a:moveTo>
                  <a:lnTo>
                    <a:pt x="1149296" y="29210"/>
                  </a:lnTo>
                  <a:lnTo>
                    <a:pt x="1149281" y="35560"/>
                  </a:lnTo>
                  <a:lnTo>
                    <a:pt x="1154353" y="35560"/>
                  </a:lnTo>
                  <a:lnTo>
                    <a:pt x="1154367" y="29210"/>
                  </a:lnTo>
                  <a:close/>
                </a:path>
                <a:path w="1154429" h="1094739">
                  <a:moveTo>
                    <a:pt x="6278" y="35560"/>
                  </a:moveTo>
                  <a:lnTo>
                    <a:pt x="2457" y="35560"/>
                  </a:lnTo>
                  <a:lnTo>
                    <a:pt x="2442" y="41910"/>
                  </a:lnTo>
                  <a:lnTo>
                    <a:pt x="6263" y="41910"/>
                  </a:lnTo>
                  <a:lnTo>
                    <a:pt x="6278" y="35560"/>
                  </a:lnTo>
                  <a:close/>
                </a:path>
                <a:path w="1154429" h="1094739">
                  <a:moveTo>
                    <a:pt x="1154353" y="35560"/>
                  </a:moveTo>
                  <a:lnTo>
                    <a:pt x="1149281" y="35560"/>
                  </a:lnTo>
                  <a:lnTo>
                    <a:pt x="1149266" y="41910"/>
                  </a:lnTo>
                  <a:lnTo>
                    <a:pt x="1154338" y="41910"/>
                  </a:lnTo>
                  <a:lnTo>
                    <a:pt x="1154353" y="35560"/>
                  </a:lnTo>
                  <a:close/>
                </a:path>
                <a:path w="1154429" h="1094739">
                  <a:moveTo>
                    <a:pt x="6263" y="41910"/>
                  </a:moveTo>
                  <a:lnTo>
                    <a:pt x="2442" y="41910"/>
                  </a:lnTo>
                  <a:lnTo>
                    <a:pt x="2383" y="67310"/>
                  </a:lnTo>
                  <a:lnTo>
                    <a:pt x="6203" y="67310"/>
                  </a:lnTo>
                  <a:lnTo>
                    <a:pt x="6263" y="41910"/>
                  </a:lnTo>
                  <a:close/>
                </a:path>
                <a:path w="1154429" h="1094739">
                  <a:moveTo>
                    <a:pt x="1154338" y="41910"/>
                  </a:moveTo>
                  <a:lnTo>
                    <a:pt x="1149266" y="41910"/>
                  </a:lnTo>
                  <a:lnTo>
                    <a:pt x="1149207" y="67310"/>
                  </a:lnTo>
                  <a:lnTo>
                    <a:pt x="1154279" y="67310"/>
                  </a:lnTo>
                  <a:lnTo>
                    <a:pt x="1154338" y="41910"/>
                  </a:lnTo>
                  <a:close/>
                </a:path>
                <a:path w="1154429" h="1094739">
                  <a:moveTo>
                    <a:pt x="6203" y="67310"/>
                  </a:moveTo>
                  <a:lnTo>
                    <a:pt x="2383" y="67310"/>
                  </a:lnTo>
                  <a:lnTo>
                    <a:pt x="2368" y="73660"/>
                  </a:lnTo>
                  <a:lnTo>
                    <a:pt x="6189" y="73660"/>
                  </a:lnTo>
                  <a:lnTo>
                    <a:pt x="6203" y="67310"/>
                  </a:lnTo>
                  <a:close/>
                </a:path>
                <a:path w="1154429" h="1094739">
                  <a:moveTo>
                    <a:pt x="1154279" y="67310"/>
                  </a:moveTo>
                  <a:lnTo>
                    <a:pt x="1149207" y="67310"/>
                  </a:lnTo>
                  <a:lnTo>
                    <a:pt x="1149192" y="73660"/>
                  </a:lnTo>
                  <a:lnTo>
                    <a:pt x="1154264" y="73660"/>
                  </a:lnTo>
                  <a:lnTo>
                    <a:pt x="1154279" y="67310"/>
                  </a:lnTo>
                  <a:close/>
                </a:path>
                <a:path w="1154429" h="1094739">
                  <a:moveTo>
                    <a:pt x="6189" y="73660"/>
                  </a:moveTo>
                  <a:lnTo>
                    <a:pt x="2368" y="73660"/>
                  </a:lnTo>
                  <a:lnTo>
                    <a:pt x="2356" y="78740"/>
                  </a:lnTo>
                  <a:lnTo>
                    <a:pt x="6177" y="78740"/>
                  </a:lnTo>
                  <a:lnTo>
                    <a:pt x="6189" y="73660"/>
                  </a:lnTo>
                  <a:close/>
                </a:path>
                <a:path w="1154429" h="1094739">
                  <a:moveTo>
                    <a:pt x="1154264" y="73660"/>
                  </a:moveTo>
                  <a:lnTo>
                    <a:pt x="1149192" y="73660"/>
                  </a:lnTo>
                  <a:lnTo>
                    <a:pt x="1149180" y="78740"/>
                  </a:lnTo>
                  <a:lnTo>
                    <a:pt x="1154252" y="78740"/>
                  </a:lnTo>
                  <a:lnTo>
                    <a:pt x="1154264" y="73660"/>
                  </a:lnTo>
                  <a:close/>
                </a:path>
                <a:path w="1154429" h="1094739">
                  <a:moveTo>
                    <a:pt x="6177" y="78740"/>
                  </a:moveTo>
                  <a:lnTo>
                    <a:pt x="2356" y="78740"/>
                  </a:lnTo>
                  <a:lnTo>
                    <a:pt x="2342" y="85090"/>
                  </a:lnTo>
                  <a:lnTo>
                    <a:pt x="6162" y="85090"/>
                  </a:lnTo>
                  <a:lnTo>
                    <a:pt x="6177" y="78740"/>
                  </a:lnTo>
                  <a:close/>
                </a:path>
                <a:path w="1154429" h="1094739">
                  <a:moveTo>
                    <a:pt x="1154252" y="78740"/>
                  </a:moveTo>
                  <a:lnTo>
                    <a:pt x="1149180" y="78740"/>
                  </a:lnTo>
                  <a:lnTo>
                    <a:pt x="1149165" y="85090"/>
                  </a:lnTo>
                  <a:lnTo>
                    <a:pt x="1154238" y="85090"/>
                  </a:lnTo>
                  <a:lnTo>
                    <a:pt x="1154252" y="78740"/>
                  </a:lnTo>
                  <a:close/>
                </a:path>
                <a:path w="1154429" h="1094739">
                  <a:moveTo>
                    <a:pt x="6162" y="85090"/>
                  </a:moveTo>
                  <a:lnTo>
                    <a:pt x="2342" y="85090"/>
                  </a:lnTo>
                  <a:lnTo>
                    <a:pt x="2327" y="91440"/>
                  </a:lnTo>
                  <a:lnTo>
                    <a:pt x="6147" y="91440"/>
                  </a:lnTo>
                  <a:lnTo>
                    <a:pt x="6162" y="85090"/>
                  </a:lnTo>
                  <a:close/>
                </a:path>
                <a:path w="1154429" h="1094739">
                  <a:moveTo>
                    <a:pt x="1154238" y="85090"/>
                  </a:moveTo>
                  <a:lnTo>
                    <a:pt x="1149165" y="85090"/>
                  </a:lnTo>
                  <a:lnTo>
                    <a:pt x="1149150" y="91440"/>
                  </a:lnTo>
                  <a:lnTo>
                    <a:pt x="1154223" y="91440"/>
                  </a:lnTo>
                  <a:lnTo>
                    <a:pt x="1154238" y="85090"/>
                  </a:lnTo>
                  <a:close/>
                </a:path>
                <a:path w="1154429" h="1094739">
                  <a:moveTo>
                    <a:pt x="6147" y="91440"/>
                  </a:moveTo>
                  <a:lnTo>
                    <a:pt x="2327" y="91440"/>
                  </a:lnTo>
                  <a:lnTo>
                    <a:pt x="2312" y="97790"/>
                  </a:lnTo>
                  <a:lnTo>
                    <a:pt x="6132" y="97790"/>
                  </a:lnTo>
                  <a:lnTo>
                    <a:pt x="6147" y="91440"/>
                  </a:lnTo>
                  <a:close/>
                </a:path>
                <a:path w="1154429" h="1094739">
                  <a:moveTo>
                    <a:pt x="1154223" y="91440"/>
                  </a:moveTo>
                  <a:lnTo>
                    <a:pt x="1149150" y="91440"/>
                  </a:lnTo>
                  <a:lnTo>
                    <a:pt x="1149135" y="97790"/>
                  </a:lnTo>
                  <a:lnTo>
                    <a:pt x="1154208" y="97790"/>
                  </a:lnTo>
                  <a:lnTo>
                    <a:pt x="1154223" y="91440"/>
                  </a:lnTo>
                  <a:close/>
                </a:path>
                <a:path w="1154429" h="1094739">
                  <a:moveTo>
                    <a:pt x="6132" y="97790"/>
                  </a:moveTo>
                  <a:lnTo>
                    <a:pt x="2312" y="97790"/>
                  </a:lnTo>
                  <a:lnTo>
                    <a:pt x="2297" y="104140"/>
                  </a:lnTo>
                  <a:lnTo>
                    <a:pt x="6117" y="104140"/>
                  </a:lnTo>
                  <a:lnTo>
                    <a:pt x="6132" y="97790"/>
                  </a:lnTo>
                  <a:close/>
                </a:path>
                <a:path w="1154429" h="1094739">
                  <a:moveTo>
                    <a:pt x="1154208" y="97790"/>
                  </a:moveTo>
                  <a:lnTo>
                    <a:pt x="1149135" y="97790"/>
                  </a:lnTo>
                  <a:lnTo>
                    <a:pt x="1149120" y="104140"/>
                  </a:lnTo>
                  <a:lnTo>
                    <a:pt x="1154193" y="104140"/>
                  </a:lnTo>
                  <a:lnTo>
                    <a:pt x="1154208" y="97790"/>
                  </a:lnTo>
                  <a:close/>
                </a:path>
                <a:path w="1154429" h="1094739">
                  <a:moveTo>
                    <a:pt x="6117" y="104140"/>
                  </a:moveTo>
                  <a:lnTo>
                    <a:pt x="2297" y="104140"/>
                  </a:lnTo>
                  <a:lnTo>
                    <a:pt x="2265" y="118110"/>
                  </a:lnTo>
                  <a:lnTo>
                    <a:pt x="6084" y="118110"/>
                  </a:lnTo>
                  <a:lnTo>
                    <a:pt x="6117" y="104140"/>
                  </a:lnTo>
                  <a:close/>
                </a:path>
                <a:path w="1154429" h="1094739">
                  <a:moveTo>
                    <a:pt x="1154193" y="104140"/>
                  </a:moveTo>
                  <a:lnTo>
                    <a:pt x="1149120" y="104140"/>
                  </a:lnTo>
                  <a:lnTo>
                    <a:pt x="1149087" y="118110"/>
                  </a:lnTo>
                  <a:lnTo>
                    <a:pt x="1154161" y="118110"/>
                  </a:lnTo>
                  <a:lnTo>
                    <a:pt x="1154193" y="104140"/>
                  </a:lnTo>
                  <a:close/>
                </a:path>
                <a:path w="1154429" h="1094739">
                  <a:moveTo>
                    <a:pt x="6084" y="118110"/>
                  </a:moveTo>
                  <a:lnTo>
                    <a:pt x="2265" y="118110"/>
                  </a:lnTo>
                  <a:lnTo>
                    <a:pt x="2253" y="123190"/>
                  </a:lnTo>
                  <a:lnTo>
                    <a:pt x="6072" y="123190"/>
                  </a:lnTo>
                  <a:lnTo>
                    <a:pt x="6084" y="118110"/>
                  </a:lnTo>
                  <a:close/>
                </a:path>
                <a:path w="1154429" h="1094739">
                  <a:moveTo>
                    <a:pt x="1154161" y="118110"/>
                  </a:moveTo>
                  <a:lnTo>
                    <a:pt x="1149087" y="118110"/>
                  </a:lnTo>
                  <a:lnTo>
                    <a:pt x="1149076" y="123190"/>
                  </a:lnTo>
                  <a:lnTo>
                    <a:pt x="1154149" y="123190"/>
                  </a:lnTo>
                  <a:lnTo>
                    <a:pt x="1154161" y="118110"/>
                  </a:lnTo>
                  <a:close/>
                </a:path>
                <a:path w="1154429" h="1094739">
                  <a:moveTo>
                    <a:pt x="6072" y="123190"/>
                  </a:moveTo>
                  <a:lnTo>
                    <a:pt x="2253" y="123190"/>
                  </a:lnTo>
                  <a:lnTo>
                    <a:pt x="2235" y="130810"/>
                  </a:lnTo>
                  <a:lnTo>
                    <a:pt x="6054" y="130810"/>
                  </a:lnTo>
                  <a:lnTo>
                    <a:pt x="6072" y="123190"/>
                  </a:lnTo>
                  <a:close/>
                </a:path>
                <a:path w="1154429" h="1094739">
                  <a:moveTo>
                    <a:pt x="1154149" y="123190"/>
                  </a:moveTo>
                  <a:lnTo>
                    <a:pt x="1149076" y="123190"/>
                  </a:lnTo>
                  <a:lnTo>
                    <a:pt x="1149058" y="130810"/>
                  </a:lnTo>
                  <a:lnTo>
                    <a:pt x="1154131" y="130810"/>
                  </a:lnTo>
                  <a:lnTo>
                    <a:pt x="1154149" y="123190"/>
                  </a:lnTo>
                  <a:close/>
                </a:path>
                <a:path w="1154429" h="1094739">
                  <a:moveTo>
                    <a:pt x="6054" y="130810"/>
                  </a:moveTo>
                  <a:lnTo>
                    <a:pt x="2235" y="130810"/>
                  </a:lnTo>
                  <a:lnTo>
                    <a:pt x="2223" y="135890"/>
                  </a:lnTo>
                  <a:lnTo>
                    <a:pt x="6042" y="135890"/>
                  </a:lnTo>
                  <a:lnTo>
                    <a:pt x="6054" y="130810"/>
                  </a:lnTo>
                  <a:close/>
                </a:path>
                <a:path w="1154429" h="1094739">
                  <a:moveTo>
                    <a:pt x="1154131" y="130810"/>
                  </a:moveTo>
                  <a:lnTo>
                    <a:pt x="1149058" y="130810"/>
                  </a:lnTo>
                  <a:lnTo>
                    <a:pt x="1149046" y="135890"/>
                  </a:lnTo>
                  <a:lnTo>
                    <a:pt x="1154119" y="135890"/>
                  </a:lnTo>
                  <a:lnTo>
                    <a:pt x="1154131" y="130810"/>
                  </a:lnTo>
                  <a:close/>
                </a:path>
                <a:path w="1154429" h="1094739">
                  <a:moveTo>
                    <a:pt x="6042" y="135890"/>
                  </a:moveTo>
                  <a:lnTo>
                    <a:pt x="2223" y="135890"/>
                  </a:lnTo>
                  <a:lnTo>
                    <a:pt x="2206" y="143510"/>
                  </a:lnTo>
                  <a:lnTo>
                    <a:pt x="6025" y="143510"/>
                  </a:lnTo>
                  <a:lnTo>
                    <a:pt x="6042" y="135890"/>
                  </a:lnTo>
                  <a:close/>
                </a:path>
                <a:path w="1154429" h="1094739">
                  <a:moveTo>
                    <a:pt x="1154119" y="135890"/>
                  </a:moveTo>
                  <a:lnTo>
                    <a:pt x="1149046" y="135890"/>
                  </a:lnTo>
                  <a:lnTo>
                    <a:pt x="1149028" y="143510"/>
                  </a:lnTo>
                  <a:lnTo>
                    <a:pt x="1154102" y="143510"/>
                  </a:lnTo>
                  <a:lnTo>
                    <a:pt x="1154119" y="135890"/>
                  </a:lnTo>
                  <a:close/>
                </a:path>
                <a:path w="1154429" h="1094739">
                  <a:moveTo>
                    <a:pt x="6025" y="143510"/>
                  </a:moveTo>
                  <a:lnTo>
                    <a:pt x="2206" y="143510"/>
                  </a:lnTo>
                  <a:lnTo>
                    <a:pt x="2176" y="156210"/>
                  </a:lnTo>
                  <a:lnTo>
                    <a:pt x="5995" y="156210"/>
                  </a:lnTo>
                  <a:lnTo>
                    <a:pt x="6025" y="143510"/>
                  </a:lnTo>
                  <a:close/>
                </a:path>
                <a:path w="1154429" h="1094739">
                  <a:moveTo>
                    <a:pt x="1154102" y="143510"/>
                  </a:moveTo>
                  <a:lnTo>
                    <a:pt x="1149028" y="143510"/>
                  </a:lnTo>
                  <a:lnTo>
                    <a:pt x="1148998" y="156210"/>
                  </a:lnTo>
                  <a:lnTo>
                    <a:pt x="1154072" y="156210"/>
                  </a:lnTo>
                  <a:lnTo>
                    <a:pt x="1154102" y="143510"/>
                  </a:lnTo>
                  <a:close/>
                </a:path>
                <a:path w="1154429" h="1094739">
                  <a:moveTo>
                    <a:pt x="5995" y="156210"/>
                  </a:moveTo>
                  <a:lnTo>
                    <a:pt x="2176" y="156210"/>
                  </a:lnTo>
                  <a:lnTo>
                    <a:pt x="2161" y="162560"/>
                  </a:lnTo>
                  <a:lnTo>
                    <a:pt x="5980" y="162560"/>
                  </a:lnTo>
                  <a:lnTo>
                    <a:pt x="5995" y="156210"/>
                  </a:lnTo>
                  <a:close/>
                </a:path>
                <a:path w="1154429" h="1094739">
                  <a:moveTo>
                    <a:pt x="1154072" y="156210"/>
                  </a:moveTo>
                  <a:lnTo>
                    <a:pt x="1148998" y="156210"/>
                  </a:lnTo>
                  <a:lnTo>
                    <a:pt x="1148983" y="162560"/>
                  </a:lnTo>
                  <a:lnTo>
                    <a:pt x="1154057" y="162560"/>
                  </a:lnTo>
                  <a:lnTo>
                    <a:pt x="1154072" y="156210"/>
                  </a:lnTo>
                  <a:close/>
                </a:path>
                <a:path w="1154429" h="1094739">
                  <a:moveTo>
                    <a:pt x="5980" y="162560"/>
                  </a:moveTo>
                  <a:lnTo>
                    <a:pt x="2161" y="162560"/>
                  </a:lnTo>
                  <a:lnTo>
                    <a:pt x="2135" y="173990"/>
                  </a:lnTo>
                  <a:lnTo>
                    <a:pt x="5953" y="173990"/>
                  </a:lnTo>
                  <a:lnTo>
                    <a:pt x="5980" y="162560"/>
                  </a:lnTo>
                  <a:close/>
                </a:path>
                <a:path w="1154429" h="1094739">
                  <a:moveTo>
                    <a:pt x="1154057" y="162560"/>
                  </a:moveTo>
                  <a:lnTo>
                    <a:pt x="1148983" y="162560"/>
                  </a:lnTo>
                  <a:lnTo>
                    <a:pt x="1148956" y="173990"/>
                  </a:lnTo>
                  <a:lnTo>
                    <a:pt x="1154031" y="173990"/>
                  </a:lnTo>
                  <a:lnTo>
                    <a:pt x="1154057" y="162560"/>
                  </a:lnTo>
                  <a:close/>
                </a:path>
                <a:path w="1154429" h="1094739">
                  <a:moveTo>
                    <a:pt x="5953" y="173990"/>
                  </a:moveTo>
                  <a:lnTo>
                    <a:pt x="2135" y="173990"/>
                  </a:lnTo>
                  <a:lnTo>
                    <a:pt x="2117" y="181610"/>
                  </a:lnTo>
                  <a:lnTo>
                    <a:pt x="5935" y="181610"/>
                  </a:lnTo>
                  <a:lnTo>
                    <a:pt x="5953" y="173990"/>
                  </a:lnTo>
                  <a:close/>
                </a:path>
                <a:path w="1154429" h="1094739">
                  <a:moveTo>
                    <a:pt x="1154031" y="173990"/>
                  </a:moveTo>
                  <a:lnTo>
                    <a:pt x="1148956" y="173990"/>
                  </a:lnTo>
                  <a:lnTo>
                    <a:pt x="1148939" y="181610"/>
                  </a:lnTo>
                  <a:lnTo>
                    <a:pt x="1154013" y="181610"/>
                  </a:lnTo>
                  <a:lnTo>
                    <a:pt x="1154031" y="173990"/>
                  </a:lnTo>
                  <a:close/>
                </a:path>
                <a:path w="1154429" h="1094739">
                  <a:moveTo>
                    <a:pt x="5935" y="181610"/>
                  </a:moveTo>
                  <a:lnTo>
                    <a:pt x="2117" y="181610"/>
                  </a:lnTo>
                  <a:lnTo>
                    <a:pt x="2105" y="186690"/>
                  </a:lnTo>
                  <a:lnTo>
                    <a:pt x="5923" y="186690"/>
                  </a:lnTo>
                  <a:lnTo>
                    <a:pt x="5935" y="181610"/>
                  </a:lnTo>
                  <a:close/>
                </a:path>
                <a:path w="1154429" h="1094739">
                  <a:moveTo>
                    <a:pt x="1154013" y="181610"/>
                  </a:moveTo>
                  <a:lnTo>
                    <a:pt x="1148939" y="181610"/>
                  </a:lnTo>
                  <a:lnTo>
                    <a:pt x="1148927" y="186690"/>
                  </a:lnTo>
                  <a:lnTo>
                    <a:pt x="1154001" y="186690"/>
                  </a:lnTo>
                  <a:lnTo>
                    <a:pt x="1154013" y="181610"/>
                  </a:lnTo>
                  <a:close/>
                </a:path>
                <a:path w="1154429" h="1094739">
                  <a:moveTo>
                    <a:pt x="5923" y="186690"/>
                  </a:moveTo>
                  <a:lnTo>
                    <a:pt x="2105" y="186690"/>
                  </a:lnTo>
                  <a:lnTo>
                    <a:pt x="2088" y="194310"/>
                  </a:lnTo>
                  <a:lnTo>
                    <a:pt x="5905" y="194310"/>
                  </a:lnTo>
                  <a:lnTo>
                    <a:pt x="5923" y="186690"/>
                  </a:lnTo>
                  <a:close/>
                </a:path>
                <a:path w="1154429" h="1094739">
                  <a:moveTo>
                    <a:pt x="1154001" y="186690"/>
                  </a:moveTo>
                  <a:lnTo>
                    <a:pt x="1148927" y="186690"/>
                  </a:lnTo>
                  <a:lnTo>
                    <a:pt x="1148909" y="194310"/>
                  </a:lnTo>
                  <a:lnTo>
                    <a:pt x="1153984" y="194310"/>
                  </a:lnTo>
                  <a:lnTo>
                    <a:pt x="1154001" y="186690"/>
                  </a:lnTo>
                  <a:close/>
                </a:path>
                <a:path w="1154429" h="1094739">
                  <a:moveTo>
                    <a:pt x="5905" y="194310"/>
                  </a:moveTo>
                  <a:lnTo>
                    <a:pt x="2088" y="194310"/>
                  </a:lnTo>
                  <a:lnTo>
                    <a:pt x="2043" y="213360"/>
                  </a:lnTo>
                  <a:lnTo>
                    <a:pt x="5861" y="213360"/>
                  </a:lnTo>
                  <a:lnTo>
                    <a:pt x="5905" y="194310"/>
                  </a:lnTo>
                  <a:close/>
                </a:path>
                <a:path w="1154429" h="1094739">
                  <a:moveTo>
                    <a:pt x="1153984" y="194310"/>
                  </a:moveTo>
                  <a:lnTo>
                    <a:pt x="1148909" y="194310"/>
                  </a:lnTo>
                  <a:lnTo>
                    <a:pt x="1148864" y="213360"/>
                  </a:lnTo>
                  <a:lnTo>
                    <a:pt x="1153939" y="213360"/>
                  </a:lnTo>
                  <a:lnTo>
                    <a:pt x="1153984" y="194310"/>
                  </a:lnTo>
                  <a:close/>
                </a:path>
                <a:path w="1154429" h="1094739">
                  <a:moveTo>
                    <a:pt x="5861" y="213360"/>
                  </a:moveTo>
                  <a:lnTo>
                    <a:pt x="2043" y="213360"/>
                  </a:lnTo>
                  <a:lnTo>
                    <a:pt x="2029" y="219710"/>
                  </a:lnTo>
                  <a:lnTo>
                    <a:pt x="5846" y="219710"/>
                  </a:lnTo>
                  <a:lnTo>
                    <a:pt x="5861" y="213360"/>
                  </a:lnTo>
                  <a:close/>
                </a:path>
                <a:path w="1154429" h="1094739">
                  <a:moveTo>
                    <a:pt x="1153939" y="213360"/>
                  </a:moveTo>
                  <a:lnTo>
                    <a:pt x="1148864" y="213360"/>
                  </a:lnTo>
                  <a:lnTo>
                    <a:pt x="1148849" y="219710"/>
                  </a:lnTo>
                  <a:lnTo>
                    <a:pt x="1153924" y="219710"/>
                  </a:lnTo>
                  <a:lnTo>
                    <a:pt x="1153939" y="213360"/>
                  </a:lnTo>
                  <a:close/>
                </a:path>
                <a:path w="1154429" h="1094739">
                  <a:moveTo>
                    <a:pt x="5846" y="219710"/>
                  </a:moveTo>
                  <a:lnTo>
                    <a:pt x="2029" y="219710"/>
                  </a:lnTo>
                  <a:lnTo>
                    <a:pt x="2014" y="226060"/>
                  </a:lnTo>
                  <a:lnTo>
                    <a:pt x="5831" y="226060"/>
                  </a:lnTo>
                  <a:lnTo>
                    <a:pt x="5846" y="219710"/>
                  </a:lnTo>
                  <a:close/>
                </a:path>
                <a:path w="1154429" h="1094739">
                  <a:moveTo>
                    <a:pt x="1153924" y="219710"/>
                  </a:moveTo>
                  <a:lnTo>
                    <a:pt x="1148849" y="219710"/>
                  </a:lnTo>
                  <a:lnTo>
                    <a:pt x="1148834" y="226060"/>
                  </a:lnTo>
                  <a:lnTo>
                    <a:pt x="1153910" y="226060"/>
                  </a:lnTo>
                  <a:lnTo>
                    <a:pt x="1153924" y="219710"/>
                  </a:lnTo>
                  <a:close/>
                </a:path>
                <a:path w="1154429" h="1094739">
                  <a:moveTo>
                    <a:pt x="5831" y="226060"/>
                  </a:moveTo>
                  <a:lnTo>
                    <a:pt x="2014" y="226060"/>
                  </a:lnTo>
                  <a:lnTo>
                    <a:pt x="1999" y="232410"/>
                  </a:lnTo>
                  <a:lnTo>
                    <a:pt x="5816" y="232410"/>
                  </a:lnTo>
                  <a:lnTo>
                    <a:pt x="5831" y="226060"/>
                  </a:lnTo>
                  <a:close/>
                </a:path>
                <a:path w="1154429" h="1094739">
                  <a:moveTo>
                    <a:pt x="1153910" y="226060"/>
                  </a:moveTo>
                  <a:lnTo>
                    <a:pt x="1148834" y="226060"/>
                  </a:lnTo>
                  <a:lnTo>
                    <a:pt x="1148819" y="232410"/>
                  </a:lnTo>
                  <a:lnTo>
                    <a:pt x="1153895" y="232410"/>
                  </a:lnTo>
                  <a:lnTo>
                    <a:pt x="1153910" y="226060"/>
                  </a:lnTo>
                  <a:close/>
                </a:path>
                <a:path w="1154429" h="1094739">
                  <a:moveTo>
                    <a:pt x="5816" y="232410"/>
                  </a:moveTo>
                  <a:lnTo>
                    <a:pt x="1999" y="232410"/>
                  </a:lnTo>
                  <a:lnTo>
                    <a:pt x="1943" y="256540"/>
                  </a:lnTo>
                  <a:lnTo>
                    <a:pt x="5759" y="256540"/>
                  </a:lnTo>
                  <a:lnTo>
                    <a:pt x="5816" y="232410"/>
                  </a:lnTo>
                  <a:close/>
                </a:path>
                <a:path w="1154429" h="1094739">
                  <a:moveTo>
                    <a:pt x="1153895" y="232410"/>
                  </a:moveTo>
                  <a:lnTo>
                    <a:pt x="1148819" y="232410"/>
                  </a:lnTo>
                  <a:lnTo>
                    <a:pt x="1148763" y="256540"/>
                  </a:lnTo>
                  <a:lnTo>
                    <a:pt x="1153839" y="256540"/>
                  </a:lnTo>
                  <a:lnTo>
                    <a:pt x="1153895" y="232410"/>
                  </a:lnTo>
                  <a:close/>
                </a:path>
                <a:path w="1154429" h="1094739">
                  <a:moveTo>
                    <a:pt x="5759" y="256540"/>
                  </a:moveTo>
                  <a:lnTo>
                    <a:pt x="1943" y="256540"/>
                  </a:lnTo>
                  <a:lnTo>
                    <a:pt x="1928" y="262890"/>
                  </a:lnTo>
                  <a:lnTo>
                    <a:pt x="5744" y="262890"/>
                  </a:lnTo>
                  <a:lnTo>
                    <a:pt x="5759" y="256540"/>
                  </a:lnTo>
                  <a:close/>
                </a:path>
                <a:path w="1154429" h="1094739">
                  <a:moveTo>
                    <a:pt x="1153839" y="256540"/>
                  </a:moveTo>
                  <a:lnTo>
                    <a:pt x="1148763" y="256540"/>
                  </a:lnTo>
                  <a:lnTo>
                    <a:pt x="1148748" y="262890"/>
                  </a:lnTo>
                  <a:lnTo>
                    <a:pt x="1153824" y="262890"/>
                  </a:lnTo>
                  <a:lnTo>
                    <a:pt x="1153839" y="256540"/>
                  </a:lnTo>
                  <a:close/>
                </a:path>
                <a:path w="1154429" h="1094739">
                  <a:moveTo>
                    <a:pt x="5744" y="262890"/>
                  </a:moveTo>
                  <a:lnTo>
                    <a:pt x="1928" y="262890"/>
                  </a:lnTo>
                  <a:lnTo>
                    <a:pt x="1896" y="276860"/>
                  </a:lnTo>
                  <a:lnTo>
                    <a:pt x="5712" y="276860"/>
                  </a:lnTo>
                  <a:lnTo>
                    <a:pt x="5744" y="262890"/>
                  </a:lnTo>
                  <a:close/>
                </a:path>
                <a:path w="1154429" h="1094739">
                  <a:moveTo>
                    <a:pt x="1153824" y="262890"/>
                  </a:moveTo>
                  <a:lnTo>
                    <a:pt x="1148748" y="262890"/>
                  </a:lnTo>
                  <a:lnTo>
                    <a:pt x="1148715" y="276860"/>
                  </a:lnTo>
                  <a:lnTo>
                    <a:pt x="1153792" y="276860"/>
                  </a:lnTo>
                  <a:lnTo>
                    <a:pt x="1153824" y="262890"/>
                  </a:lnTo>
                  <a:close/>
                </a:path>
                <a:path w="1154429" h="1094739">
                  <a:moveTo>
                    <a:pt x="5712" y="276860"/>
                  </a:moveTo>
                  <a:lnTo>
                    <a:pt x="1896" y="276860"/>
                  </a:lnTo>
                  <a:lnTo>
                    <a:pt x="1659" y="378460"/>
                  </a:lnTo>
                  <a:lnTo>
                    <a:pt x="5473" y="378460"/>
                  </a:lnTo>
                  <a:lnTo>
                    <a:pt x="5712" y="276860"/>
                  </a:lnTo>
                  <a:close/>
                </a:path>
                <a:path w="1154429" h="1094739">
                  <a:moveTo>
                    <a:pt x="1153792" y="276860"/>
                  </a:moveTo>
                  <a:lnTo>
                    <a:pt x="1148715" y="276860"/>
                  </a:lnTo>
                  <a:lnTo>
                    <a:pt x="1148477" y="378460"/>
                  </a:lnTo>
                  <a:lnTo>
                    <a:pt x="1153555" y="378460"/>
                  </a:lnTo>
                  <a:lnTo>
                    <a:pt x="1153792" y="276860"/>
                  </a:lnTo>
                  <a:close/>
                </a:path>
                <a:path w="1154429" h="1094739">
                  <a:moveTo>
                    <a:pt x="5473" y="378460"/>
                  </a:moveTo>
                  <a:lnTo>
                    <a:pt x="1659" y="378460"/>
                  </a:lnTo>
                  <a:lnTo>
                    <a:pt x="1512" y="441960"/>
                  </a:lnTo>
                  <a:lnTo>
                    <a:pt x="5324" y="441960"/>
                  </a:lnTo>
                  <a:lnTo>
                    <a:pt x="5473" y="378460"/>
                  </a:lnTo>
                  <a:close/>
                </a:path>
                <a:path w="1154429" h="1094739">
                  <a:moveTo>
                    <a:pt x="1153555" y="378460"/>
                  </a:moveTo>
                  <a:lnTo>
                    <a:pt x="1148477" y="378460"/>
                  </a:lnTo>
                  <a:lnTo>
                    <a:pt x="1148328" y="441960"/>
                  </a:lnTo>
                  <a:lnTo>
                    <a:pt x="1153408" y="441960"/>
                  </a:lnTo>
                  <a:lnTo>
                    <a:pt x="1153555" y="378460"/>
                  </a:lnTo>
                  <a:close/>
                </a:path>
                <a:path w="1154429" h="1094739">
                  <a:moveTo>
                    <a:pt x="5324" y="441960"/>
                  </a:moveTo>
                  <a:lnTo>
                    <a:pt x="1512" y="441960"/>
                  </a:lnTo>
                  <a:lnTo>
                    <a:pt x="1349" y="511810"/>
                  </a:lnTo>
                  <a:lnTo>
                    <a:pt x="5160" y="511810"/>
                  </a:lnTo>
                  <a:lnTo>
                    <a:pt x="5324" y="441960"/>
                  </a:lnTo>
                  <a:close/>
                </a:path>
                <a:path w="1154429" h="1094739">
                  <a:moveTo>
                    <a:pt x="1153408" y="441960"/>
                  </a:moveTo>
                  <a:lnTo>
                    <a:pt x="1148328" y="441960"/>
                  </a:lnTo>
                  <a:lnTo>
                    <a:pt x="1148164" y="511810"/>
                  </a:lnTo>
                  <a:lnTo>
                    <a:pt x="1153245" y="511810"/>
                  </a:lnTo>
                  <a:lnTo>
                    <a:pt x="1153408" y="441960"/>
                  </a:lnTo>
                  <a:close/>
                </a:path>
                <a:path w="1154429" h="1094739">
                  <a:moveTo>
                    <a:pt x="5160" y="511810"/>
                  </a:moveTo>
                  <a:lnTo>
                    <a:pt x="1349" y="511810"/>
                  </a:lnTo>
                  <a:lnTo>
                    <a:pt x="1042" y="643890"/>
                  </a:lnTo>
                  <a:lnTo>
                    <a:pt x="4850" y="643890"/>
                  </a:lnTo>
                  <a:lnTo>
                    <a:pt x="5160" y="511810"/>
                  </a:lnTo>
                  <a:close/>
                </a:path>
                <a:path w="1154429" h="1094739">
                  <a:moveTo>
                    <a:pt x="1153245" y="511810"/>
                  </a:moveTo>
                  <a:lnTo>
                    <a:pt x="1148164" y="511810"/>
                  </a:lnTo>
                  <a:lnTo>
                    <a:pt x="1147855" y="643890"/>
                  </a:lnTo>
                  <a:lnTo>
                    <a:pt x="1152938" y="643890"/>
                  </a:lnTo>
                  <a:lnTo>
                    <a:pt x="1153245" y="511810"/>
                  </a:lnTo>
                  <a:close/>
                </a:path>
                <a:path w="1154429" h="1094739">
                  <a:moveTo>
                    <a:pt x="4850" y="643890"/>
                  </a:moveTo>
                  <a:lnTo>
                    <a:pt x="1042" y="643890"/>
                  </a:lnTo>
                  <a:lnTo>
                    <a:pt x="880" y="713740"/>
                  </a:lnTo>
                  <a:lnTo>
                    <a:pt x="4686" y="713740"/>
                  </a:lnTo>
                  <a:lnTo>
                    <a:pt x="4850" y="643890"/>
                  </a:lnTo>
                  <a:close/>
                </a:path>
                <a:path w="1154429" h="1094739">
                  <a:moveTo>
                    <a:pt x="1152938" y="643890"/>
                  </a:moveTo>
                  <a:lnTo>
                    <a:pt x="1147855" y="643890"/>
                  </a:lnTo>
                  <a:lnTo>
                    <a:pt x="1147691" y="713740"/>
                  </a:lnTo>
                  <a:lnTo>
                    <a:pt x="1152776" y="713740"/>
                  </a:lnTo>
                  <a:lnTo>
                    <a:pt x="1152938" y="643890"/>
                  </a:lnTo>
                  <a:close/>
                </a:path>
                <a:path w="1154429" h="1094739">
                  <a:moveTo>
                    <a:pt x="4686" y="713740"/>
                  </a:moveTo>
                  <a:lnTo>
                    <a:pt x="880" y="713740"/>
                  </a:lnTo>
                  <a:lnTo>
                    <a:pt x="608" y="830580"/>
                  </a:lnTo>
                  <a:lnTo>
                    <a:pt x="4412" y="830580"/>
                  </a:lnTo>
                  <a:lnTo>
                    <a:pt x="4686" y="713740"/>
                  </a:lnTo>
                  <a:close/>
                </a:path>
                <a:path w="1154429" h="1094739">
                  <a:moveTo>
                    <a:pt x="1152776" y="713740"/>
                  </a:moveTo>
                  <a:lnTo>
                    <a:pt x="1147691" y="713740"/>
                  </a:lnTo>
                  <a:lnTo>
                    <a:pt x="1147417" y="830580"/>
                  </a:lnTo>
                  <a:lnTo>
                    <a:pt x="1152504" y="830580"/>
                  </a:lnTo>
                  <a:lnTo>
                    <a:pt x="1152776" y="713740"/>
                  </a:lnTo>
                  <a:close/>
                </a:path>
                <a:path w="1154429" h="1094739">
                  <a:moveTo>
                    <a:pt x="4412" y="830580"/>
                  </a:moveTo>
                  <a:lnTo>
                    <a:pt x="608" y="830580"/>
                  </a:lnTo>
                  <a:lnTo>
                    <a:pt x="599" y="834390"/>
                  </a:lnTo>
                  <a:lnTo>
                    <a:pt x="4403" y="834390"/>
                  </a:lnTo>
                  <a:lnTo>
                    <a:pt x="4412" y="830580"/>
                  </a:lnTo>
                  <a:close/>
                </a:path>
                <a:path w="1154429" h="1094739">
                  <a:moveTo>
                    <a:pt x="1152504" y="830580"/>
                  </a:moveTo>
                  <a:lnTo>
                    <a:pt x="1147417" y="830580"/>
                  </a:lnTo>
                  <a:lnTo>
                    <a:pt x="1147408" y="834390"/>
                  </a:lnTo>
                  <a:lnTo>
                    <a:pt x="1152495" y="834390"/>
                  </a:lnTo>
                  <a:lnTo>
                    <a:pt x="1152504" y="830580"/>
                  </a:lnTo>
                  <a:close/>
                </a:path>
                <a:path w="1154429" h="1094739">
                  <a:moveTo>
                    <a:pt x="4403" y="834390"/>
                  </a:moveTo>
                  <a:lnTo>
                    <a:pt x="599" y="834390"/>
                  </a:lnTo>
                  <a:lnTo>
                    <a:pt x="593" y="836930"/>
                  </a:lnTo>
                  <a:lnTo>
                    <a:pt x="4397" y="836930"/>
                  </a:lnTo>
                  <a:lnTo>
                    <a:pt x="4403" y="834390"/>
                  </a:lnTo>
                  <a:close/>
                </a:path>
                <a:path w="1154429" h="1094739">
                  <a:moveTo>
                    <a:pt x="1152495" y="834390"/>
                  </a:moveTo>
                  <a:lnTo>
                    <a:pt x="1147408" y="834390"/>
                  </a:lnTo>
                  <a:lnTo>
                    <a:pt x="1147402" y="836930"/>
                  </a:lnTo>
                  <a:lnTo>
                    <a:pt x="1152489" y="836930"/>
                  </a:lnTo>
                  <a:lnTo>
                    <a:pt x="1152495" y="834390"/>
                  </a:lnTo>
                  <a:close/>
                </a:path>
                <a:path w="1154429" h="1094739">
                  <a:moveTo>
                    <a:pt x="4397" y="836930"/>
                  </a:moveTo>
                  <a:lnTo>
                    <a:pt x="593" y="836930"/>
                  </a:lnTo>
                  <a:lnTo>
                    <a:pt x="584" y="840740"/>
                  </a:lnTo>
                  <a:lnTo>
                    <a:pt x="4388" y="840740"/>
                  </a:lnTo>
                  <a:lnTo>
                    <a:pt x="4397" y="836930"/>
                  </a:lnTo>
                  <a:close/>
                </a:path>
                <a:path w="1154429" h="1094739">
                  <a:moveTo>
                    <a:pt x="1152489" y="836930"/>
                  </a:moveTo>
                  <a:lnTo>
                    <a:pt x="1147402" y="836930"/>
                  </a:lnTo>
                  <a:lnTo>
                    <a:pt x="1147393" y="840740"/>
                  </a:lnTo>
                  <a:lnTo>
                    <a:pt x="1152480" y="840740"/>
                  </a:lnTo>
                  <a:lnTo>
                    <a:pt x="1152489" y="836930"/>
                  </a:lnTo>
                  <a:close/>
                </a:path>
                <a:path w="1154429" h="1094739">
                  <a:moveTo>
                    <a:pt x="4388" y="840740"/>
                  </a:moveTo>
                  <a:lnTo>
                    <a:pt x="584" y="840740"/>
                  </a:lnTo>
                  <a:lnTo>
                    <a:pt x="564" y="849630"/>
                  </a:lnTo>
                  <a:lnTo>
                    <a:pt x="4367" y="849630"/>
                  </a:lnTo>
                  <a:lnTo>
                    <a:pt x="4388" y="840740"/>
                  </a:lnTo>
                  <a:close/>
                </a:path>
                <a:path w="1154429" h="1094739">
                  <a:moveTo>
                    <a:pt x="1152480" y="840740"/>
                  </a:moveTo>
                  <a:lnTo>
                    <a:pt x="1147393" y="840740"/>
                  </a:lnTo>
                  <a:lnTo>
                    <a:pt x="1147372" y="849630"/>
                  </a:lnTo>
                  <a:lnTo>
                    <a:pt x="1152460" y="849630"/>
                  </a:lnTo>
                  <a:lnTo>
                    <a:pt x="1152480" y="840740"/>
                  </a:lnTo>
                  <a:close/>
                </a:path>
                <a:path w="1154429" h="1094739">
                  <a:moveTo>
                    <a:pt x="4367" y="849630"/>
                  </a:moveTo>
                  <a:lnTo>
                    <a:pt x="564" y="849630"/>
                  </a:lnTo>
                  <a:lnTo>
                    <a:pt x="555" y="853440"/>
                  </a:lnTo>
                  <a:lnTo>
                    <a:pt x="4358" y="853440"/>
                  </a:lnTo>
                  <a:lnTo>
                    <a:pt x="4367" y="849630"/>
                  </a:lnTo>
                  <a:close/>
                </a:path>
                <a:path w="1154429" h="1094739">
                  <a:moveTo>
                    <a:pt x="1152460" y="849630"/>
                  </a:moveTo>
                  <a:lnTo>
                    <a:pt x="1147372" y="849630"/>
                  </a:lnTo>
                  <a:lnTo>
                    <a:pt x="1147363" y="853440"/>
                  </a:lnTo>
                  <a:lnTo>
                    <a:pt x="1152451" y="853440"/>
                  </a:lnTo>
                  <a:lnTo>
                    <a:pt x="1152460" y="849630"/>
                  </a:lnTo>
                  <a:close/>
                </a:path>
                <a:path w="1154429" h="1094739">
                  <a:moveTo>
                    <a:pt x="4358" y="853440"/>
                  </a:moveTo>
                  <a:lnTo>
                    <a:pt x="555" y="853440"/>
                  </a:lnTo>
                  <a:lnTo>
                    <a:pt x="540" y="859790"/>
                  </a:lnTo>
                  <a:lnTo>
                    <a:pt x="4343" y="859790"/>
                  </a:lnTo>
                  <a:lnTo>
                    <a:pt x="4358" y="853440"/>
                  </a:lnTo>
                  <a:close/>
                </a:path>
                <a:path w="1154429" h="1094739">
                  <a:moveTo>
                    <a:pt x="1152451" y="853440"/>
                  </a:moveTo>
                  <a:lnTo>
                    <a:pt x="1147363" y="853440"/>
                  </a:lnTo>
                  <a:lnTo>
                    <a:pt x="1147348" y="859790"/>
                  </a:lnTo>
                  <a:lnTo>
                    <a:pt x="1152436" y="859790"/>
                  </a:lnTo>
                  <a:lnTo>
                    <a:pt x="1152451" y="853440"/>
                  </a:lnTo>
                  <a:close/>
                </a:path>
                <a:path w="1154429" h="1094739">
                  <a:moveTo>
                    <a:pt x="4343" y="859790"/>
                  </a:moveTo>
                  <a:lnTo>
                    <a:pt x="540" y="859790"/>
                  </a:lnTo>
                  <a:lnTo>
                    <a:pt x="392" y="923290"/>
                  </a:lnTo>
                  <a:lnTo>
                    <a:pt x="4194" y="923290"/>
                  </a:lnTo>
                  <a:lnTo>
                    <a:pt x="4343" y="859790"/>
                  </a:lnTo>
                  <a:close/>
                </a:path>
                <a:path w="1154429" h="1094739">
                  <a:moveTo>
                    <a:pt x="1152436" y="859790"/>
                  </a:moveTo>
                  <a:lnTo>
                    <a:pt x="1147348" y="859790"/>
                  </a:lnTo>
                  <a:lnTo>
                    <a:pt x="1147200" y="923290"/>
                  </a:lnTo>
                  <a:lnTo>
                    <a:pt x="1152288" y="923290"/>
                  </a:lnTo>
                  <a:lnTo>
                    <a:pt x="1152436" y="859790"/>
                  </a:lnTo>
                  <a:close/>
                </a:path>
                <a:path w="1154429" h="1094739">
                  <a:moveTo>
                    <a:pt x="4194" y="923290"/>
                  </a:moveTo>
                  <a:lnTo>
                    <a:pt x="392" y="923290"/>
                  </a:lnTo>
                  <a:lnTo>
                    <a:pt x="386" y="925830"/>
                  </a:lnTo>
                  <a:lnTo>
                    <a:pt x="4188" y="925830"/>
                  </a:lnTo>
                  <a:lnTo>
                    <a:pt x="4194" y="923290"/>
                  </a:lnTo>
                  <a:close/>
                </a:path>
                <a:path w="1154429" h="1094739">
                  <a:moveTo>
                    <a:pt x="1152288" y="923290"/>
                  </a:moveTo>
                  <a:lnTo>
                    <a:pt x="1147200" y="923290"/>
                  </a:lnTo>
                  <a:lnTo>
                    <a:pt x="1147194" y="925830"/>
                  </a:lnTo>
                  <a:lnTo>
                    <a:pt x="1152282" y="925830"/>
                  </a:lnTo>
                  <a:lnTo>
                    <a:pt x="1152288" y="923290"/>
                  </a:lnTo>
                  <a:close/>
                </a:path>
                <a:path w="1154429" h="1094739">
                  <a:moveTo>
                    <a:pt x="4188" y="925830"/>
                  </a:moveTo>
                  <a:lnTo>
                    <a:pt x="386" y="925830"/>
                  </a:lnTo>
                  <a:lnTo>
                    <a:pt x="372" y="932180"/>
                  </a:lnTo>
                  <a:lnTo>
                    <a:pt x="4173" y="932180"/>
                  </a:lnTo>
                  <a:lnTo>
                    <a:pt x="4188" y="925830"/>
                  </a:lnTo>
                  <a:close/>
                </a:path>
                <a:path w="1154429" h="1094739">
                  <a:moveTo>
                    <a:pt x="1152282" y="925830"/>
                  </a:moveTo>
                  <a:lnTo>
                    <a:pt x="1147194" y="925830"/>
                  </a:lnTo>
                  <a:lnTo>
                    <a:pt x="1147179" y="932180"/>
                  </a:lnTo>
                  <a:lnTo>
                    <a:pt x="1152268" y="932180"/>
                  </a:lnTo>
                  <a:lnTo>
                    <a:pt x="1152282" y="925830"/>
                  </a:lnTo>
                  <a:close/>
                </a:path>
                <a:path w="1154429" h="1094739">
                  <a:moveTo>
                    <a:pt x="4173" y="932180"/>
                  </a:moveTo>
                  <a:lnTo>
                    <a:pt x="372" y="932180"/>
                  </a:lnTo>
                  <a:lnTo>
                    <a:pt x="363" y="935990"/>
                  </a:lnTo>
                  <a:lnTo>
                    <a:pt x="4164" y="935990"/>
                  </a:lnTo>
                  <a:lnTo>
                    <a:pt x="4173" y="932180"/>
                  </a:lnTo>
                  <a:close/>
                </a:path>
                <a:path w="1154429" h="1094739">
                  <a:moveTo>
                    <a:pt x="1152268" y="932180"/>
                  </a:moveTo>
                  <a:lnTo>
                    <a:pt x="1147179" y="932180"/>
                  </a:lnTo>
                  <a:lnTo>
                    <a:pt x="1147170" y="935990"/>
                  </a:lnTo>
                  <a:lnTo>
                    <a:pt x="1152259" y="935990"/>
                  </a:lnTo>
                  <a:lnTo>
                    <a:pt x="1152268" y="932180"/>
                  </a:lnTo>
                  <a:close/>
                </a:path>
                <a:path w="1154429" h="1094739">
                  <a:moveTo>
                    <a:pt x="4164" y="935990"/>
                  </a:moveTo>
                  <a:lnTo>
                    <a:pt x="363" y="935990"/>
                  </a:lnTo>
                  <a:lnTo>
                    <a:pt x="348" y="942340"/>
                  </a:lnTo>
                  <a:lnTo>
                    <a:pt x="4149" y="942340"/>
                  </a:lnTo>
                  <a:lnTo>
                    <a:pt x="4164" y="935990"/>
                  </a:lnTo>
                  <a:close/>
                </a:path>
                <a:path w="1154429" h="1094739">
                  <a:moveTo>
                    <a:pt x="1152259" y="935990"/>
                  </a:moveTo>
                  <a:lnTo>
                    <a:pt x="1147170" y="935990"/>
                  </a:lnTo>
                  <a:lnTo>
                    <a:pt x="1147155" y="942340"/>
                  </a:lnTo>
                  <a:lnTo>
                    <a:pt x="1152244" y="942340"/>
                  </a:lnTo>
                  <a:lnTo>
                    <a:pt x="1152259" y="935990"/>
                  </a:lnTo>
                  <a:close/>
                </a:path>
                <a:path w="1154429" h="1094739">
                  <a:moveTo>
                    <a:pt x="4149" y="942340"/>
                  </a:moveTo>
                  <a:lnTo>
                    <a:pt x="348" y="942340"/>
                  </a:lnTo>
                  <a:lnTo>
                    <a:pt x="259" y="980440"/>
                  </a:lnTo>
                  <a:lnTo>
                    <a:pt x="4060" y="980440"/>
                  </a:lnTo>
                  <a:lnTo>
                    <a:pt x="4149" y="942340"/>
                  </a:lnTo>
                  <a:close/>
                </a:path>
                <a:path w="1154429" h="1094739">
                  <a:moveTo>
                    <a:pt x="1152244" y="942340"/>
                  </a:moveTo>
                  <a:lnTo>
                    <a:pt x="1147155" y="942340"/>
                  </a:lnTo>
                  <a:lnTo>
                    <a:pt x="1147066" y="980440"/>
                  </a:lnTo>
                  <a:lnTo>
                    <a:pt x="1152155" y="980440"/>
                  </a:lnTo>
                  <a:lnTo>
                    <a:pt x="1152244" y="942340"/>
                  </a:lnTo>
                  <a:close/>
                </a:path>
                <a:path w="1154429" h="1094739">
                  <a:moveTo>
                    <a:pt x="3902" y="1047876"/>
                  </a:moveTo>
                  <a:lnTo>
                    <a:pt x="103" y="1047877"/>
                  </a:lnTo>
                  <a:lnTo>
                    <a:pt x="97" y="1050290"/>
                  </a:lnTo>
                  <a:lnTo>
                    <a:pt x="3896" y="1050290"/>
                  </a:lnTo>
                  <a:lnTo>
                    <a:pt x="3902" y="1047876"/>
                  </a:lnTo>
                  <a:close/>
                </a:path>
                <a:path w="1154429" h="1094739">
                  <a:moveTo>
                    <a:pt x="1151999" y="1047750"/>
                  </a:moveTo>
                  <a:lnTo>
                    <a:pt x="1146908" y="1047750"/>
                  </a:lnTo>
                  <a:lnTo>
                    <a:pt x="1146902" y="1050290"/>
                  </a:lnTo>
                  <a:lnTo>
                    <a:pt x="1151993" y="1050290"/>
                  </a:lnTo>
                  <a:lnTo>
                    <a:pt x="1151999" y="1047750"/>
                  </a:lnTo>
                  <a:close/>
                </a:path>
                <a:path w="1154429" h="1094739">
                  <a:moveTo>
                    <a:pt x="1146905" y="1049020"/>
                  </a:moveTo>
                  <a:lnTo>
                    <a:pt x="3899" y="1049147"/>
                  </a:lnTo>
                  <a:lnTo>
                    <a:pt x="1146904" y="1049147"/>
                  </a:lnTo>
                  <a:close/>
                </a:path>
                <a:path w="1154429" h="1094739">
                  <a:moveTo>
                    <a:pt x="3911" y="1044067"/>
                  </a:moveTo>
                  <a:lnTo>
                    <a:pt x="112" y="1044067"/>
                  </a:lnTo>
                  <a:lnTo>
                    <a:pt x="103" y="1047877"/>
                  </a:lnTo>
                  <a:lnTo>
                    <a:pt x="3902" y="1047876"/>
                  </a:lnTo>
                  <a:lnTo>
                    <a:pt x="3911" y="1044067"/>
                  </a:lnTo>
                  <a:close/>
                </a:path>
                <a:path w="1154429" h="1094739">
                  <a:moveTo>
                    <a:pt x="1152008" y="1044067"/>
                  </a:moveTo>
                  <a:lnTo>
                    <a:pt x="1146917" y="1044067"/>
                  </a:lnTo>
                  <a:lnTo>
                    <a:pt x="1146908" y="1047750"/>
                  </a:lnTo>
                  <a:lnTo>
                    <a:pt x="1151999" y="1047750"/>
                  </a:lnTo>
                  <a:lnTo>
                    <a:pt x="1152008" y="1044067"/>
                  </a:lnTo>
                  <a:close/>
                </a:path>
                <a:path w="1154429" h="1094739">
                  <a:moveTo>
                    <a:pt x="1146917" y="1043940"/>
                  </a:moveTo>
                  <a:lnTo>
                    <a:pt x="3911" y="1043940"/>
                  </a:lnTo>
                  <a:lnTo>
                    <a:pt x="1146917" y="1044067"/>
                  </a:lnTo>
                  <a:lnTo>
                    <a:pt x="1146917" y="1043940"/>
                  </a:lnTo>
                  <a:close/>
                </a:path>
                <a:path w="1154429" h="1094739">
                  <a:moveTo>
                    <a:pt x="3935" y="1033907"/>
                  </a:moveTo>
                  <a:lnTo>
                    <a:pt x="135" y="1033907"/>
                  </a:lnTo>
                  <a:lnTo>
                    <a:pt x="112" y="1043940"/>
                  </a:lnTo>
                  <a:lnTo>
                    <a:pt x="3911" y="1043940"/>
                  </a:lnTo>
                  <a:lnTo>
                    <a:pt x="3935" y="1033907"/>
                  </a:lnTo>
                  <a:close/>
                </a:path>
                <a:path w="1154429" h="1094739">
                  <a:moveTo>
                    <a:pt x="1152031" y="1033907"/>
                  </a:moveTo>
                  <a:lnTo>
                    <a:pt x="1146941" y="1033907"/>
                  </a:lnTo>
                  <a:lnTo>
                    <a:pt x="1146920" y="1042670"/>
                  </a:lnTo>
                  <a:lnTo>
                    <a:pt x="3914" y="1042797"/>
                  </a:lnTo>
                  <a:lnTo>
                    <a:pt x="1146920" y="1042797"/>
                  </a:lnTo>
                  <a:lnTo>
                    <a:pt x="1146917" y="1043940"/>
                  </a:lnTo>
                  <a:lnTo>
                    <a:pt x="1152008" y="1043940"/>
                  </a:lnTo>
                  <a:lnTo>
                    <a:pt x="1152031" y="1033907"/>
                  </a:lnTo>
                  <a:close/>
                </a:path>
                <a:path w="1154429" h="1094739">
                  <a:moveTo>
                    <a:pt x="3950" y="1027556"/>
                  </a:moveTo>
                  <a:lnTo>
                    <a:pt x="150" y="1027557"/>
                  </a:lnTo>
                  <a:lnTo>
                    <a:pt x="135" y="1033907"/>
                  </a:lnTo>
                  <a:lnTo>
                    <a:pt x="3935" y="1033906"/>
                  </a:lnTo>
                  <a:lnTo>
                    <a:pt x="3950" y="1027556"/>
                  </a:lnTo>
                  <a:close/>
                </a:path>
                <a:path w="1154429" h="1094739">
                  <a:moveTo>
                    <a:pt x="1152046" y="1027430"/>
                  </a:moveTo>
                  <a:lnTo>
                    <a:pt x="1146956" y="1027430"/>
                  </a:lnTo>
                  <a:lnTo>
                    <a:pt x="1146943" y="1032510"/>
                  </a:lnTo>
                  <a:lnTo>
                    <a:pt x="3938" y="1032637"/>
                  </a:lnTo>
                  <a:lnTo>
                    <a:pt x="1146943" y="1032637"/>
                  </a:lnTo>
                  <a:lnTo>
                    <a:pt x="1146941" y="1033780"/>
                  </a:lnTo>
                  <a:lnTo>
                    <a:pt x="492420" y="1033852"/>
                  </a:lnTo>
                  <a:lnTo>
                    <a:pt x="1152031" y="1033780"/>
                  </a:lnTo>
                  <a:lnTo>
                    <a:pt x="1152046" y="1027430"/>
                  </a:lnTo>
                  <a:close/>
                </a:path>
                <a:path w="1154429" h="1094739">
                  <a:moveTo>
                    <a:pt x="3968" y="1019937"/>
                  </a:moveTo>
                  <a:lnTo>
                    <a:pt x="168" y="1019937"/>
                  </a:lnTo>
                  <a:lnTo>
                    <a:pt x="150" y="1027557"/>
                  </a:lnTo>
                  <a:lnTo>
                    <a:pt x="3950" y="1027556"/>
                  </a:lnTo>
                  <a:lnTo>
                    <a:pt x="3968" y="1019937"/>
                  </a:lnTo>
                  <a:close/>
                </a:path>
                <a:path w="1154429" h="1094739">
                  <a:moveTo>
                    <a:pt x="1152064" y="1019937"/>
                  </a:moveTo>
                  <a:lnTo>
                    <a:pt x="1146973" y="1019937"/>
                  </a:lnTo>
                  <a:lnTo>
                    <a:pt x="1146956" y="1027430"/>
                  </a:lnTo>
                  <a:lnTo>
                    <a:pt x="1152046" y="1027430"/>
                  </a:lnTo>
                  <a:lnTo>
                    <a:pt x="1152064" y="1019937"/>
                  </a:lnTo>
                  <a:close/>
                </a:path>
                <a:path w="1154429" h="1094739">
                  <a:moveTo>
                    <a:pt x="3973" y="1017397"/>
                  </a:moveTo>
                  <a:lnTo>
                    <a:pt x="174" y="1017397"/>
                  </a:lnTo>
                  <a:lnTo>
                    <a:pt x="168" y="1019937"/>
                  </a:lnTo>
                  <a:lnTo>
                    <a:pt x="3968" y="1019936"/>
                  </a:lnTo>
                  <a:lnTo>
                    <a:pt x="3973" y="1017397"/>
                  </a:lnTo>
                  <a:close/>
                </a:path>
                <a:path w="1154429" h="1094739">
                  <a:moveTo>
                    <a:pt x="1146974" y="1019810"/>
                  </a:moveTo>
                  <a:lnTo>
                    <a:pt x="3968" y="1019937"/>
                  </a:lnTo>
                  <a:lnTo>
                    <a:pt x="1146973" y="1019937"/>
                  </a:lnTo>
                  <a:close/>
                </a:path>
                <a:path w="1154429" h="1094739">
                  <a:moveTo>
                    <a:pt x="1152070" y="1017397"/>
                  </a:moveTo>
                  <a:lnTo>
                    <a:pt x="1146979" y="1017397"/>
                  </a:lnTo>
                  <a:lnTo>
                    <a:pt x="1146974" y="1019810"/>
                  </a:lnTo>
                  <a:lnTo>
                    <a:pt x="1152064" y="1019810"/>
                  </a:lnTo>
                  <a:lnTo>
                    <a:pt x="1152070" y="1017397"/>
                  </a:lnTo>
                  <a:close/>
                </a:path>
                <a:path w="1154429" h="1094739">
                  <a:moveTo>
                    <a:pt x="3991" y="1009777"/>
                  </a:moveTo>
                  <a:lnTo>
                    <a:pt x="191" y="1009777"/>
                  </a:lnTo>
                  <a:lnTo>
                    <a:pt x="174" y="1017397"/>
                  </a:lnTo>
                  <a:lnTo>
                    <a:pt x="3973" y="1017396"/>
                  </a:lnTo>
                  <a:lnTo>
                    <a:pt x="3991" y="1009777"/>
                  </a:lnTo>
                  <a:close/>
                </a:path>
                <a:path w="1154429" h="1094739">
                  <a:moveTo>
                    <a:pt x="1146980" y="1017270"/>
                  </a:moveTo>
                  <a:lnTo>
                    <a:pt x="3973" y="1017397"/>
                  </a:lnTo>
                  <a:lnTo>
                    <a:pt x="1146979" y="1017397"/>
                  </a:lnTo>
                  <a:close/>
                </a:path>
                <a:path w="1154429" h="1094739">
                  <a:moveTo>
                    <a:pt x="1152087" y="1009777"/>
                  </a:moveTo>
                  <a:lnTo>
                    <a:pt x="1146997" y="1009777"/>
                  </a:lnTo>
                  <a:lnTo>
                    <a:pt x="1146980" y="1017270"/>
                  </a:lnTo>
                  <a:lnTo>
                    <a:pt x="1152070" y="1017270"/>
                  </a:lnTo>
                  <a:lnTo>
                    <a:pt x="1152087" y="1009777"/>
                  </a:lnTo>
                  <a:close/>
                </a:path>
                <a:path w="1154429" h="1094739">
                  <a:moveTo>
                    <a:pt x="4030" y="993267"/>
                  </a:moveTo>
                  <a:lnTo>
                    <a:pt x="230" y="993267"/>
                  </a:lnTo>
                  <a:lnTo>
                    <a:pt x="191" y="1009777"/>
                  </a:lnTo>
                  <a:lnTo>
                    <a:pt x="3991" y="1009776"/>
                  </a:lnTo>
                  <a:lnTo>
                    <a:pt x="4030" y="993267"/>
                  </a:lnTo>
                  <a:close/>
                </a:path>
                <a:path w="1154429" h="1094739">
                  <a:moveTo>
                    <a:pt x="1146997" y="1009650"/>
                  </a:moveTo>
                  <a:lnTo>
                    <a:pt x="3991" y="1009777"/>
                  </a:lnTo>
                  <a:lnTo>
                    <a:pt x="1146997" y="1009777"/>
                  </a:lnTo>
                  <a:close/>
                </a:path>
                <a:path w="1154429" h="1094739">
                  <a:moveTo>
                    <a:pt x="1152126" y="993267"/>
                  </a:moveTo>
                  <a:lnTo>
                    <a:pt x="1147036" y="993267"/>
                  </a:lnTo>
                  <a:lnTo>
                    <a:pt x="1147003" y="1007110"/>
                  </a:lnTo>
                  <a:lnTo>
                    <a:pt x="3997" y="1007237"/>
                  </a:lnTo>
                  <a:lnTo>
                    <a:pt x="1147003" y="1007237"/>
                  </a:lnTo>
                  <a:lnTo>
                    <a:pt x="1146997" y="1009650"/>
                  </a:lnTo>
                  <a:lnTo>
                    <a:pt x="1152087" y="1009650"/>
                  </a:lnTo>
                  <a:lnTo>
                    <a:pt x="1152126" y="993267"/>
                  </a:lnTo>
                  <a:close/>
                </a:path>
                <a:path w="1154429" h="1094739">
                  <a:moveTo>
                    <a:pt x="1147009" y="1004570"/>
                  </a:moveTo>
                  <a:lnTo>
                    <a:pt x="4003" y="1004697"/>
                  </a:lnTo>
                  <a:lnTo>
                    <a:pt x="1147009" y="1004697"/>
                  </a:lnTo>
                  <a:close/>
                </a:path>
                <a:path w="1154429" h="1094739">
                  <a:moveTo>
                    <a:pt x="1147012" y="1003300"/>
                  </a:moveTo>
                  <a:lnTo>
                    <a:pt x="4006" y="1003427"/>
                  </a:lnTo>
                  <a:lnTo>
                    <a:pt x="1147012" y="1003427"/>
                  </a:lnTo>
                  <a:lnTo>
                    <a:pt x="1147012" y="1003300"/>
                  </a:lnTo>
                  <a:close/>
                </a:path>
                <a:path w="1154429" h="1094739">
                  <a:moveTo>
                    <a:pt x="1147024" y="998220"/>
                  </a:moveTo>
                  <a:lnTo>
                    <a:pt x="4018" y="998347"/>
                  </a:lnTo>
                  <a:lnTo>
                    <a:pt x="1147024" y="998347"/>
                  </a:lnTo>
                  <a:close/>
                </a:path>
                <a:path w="1154429" h="1094739">
                  <a:moveTo>
                    <a:pt x="1147036" y="993140"/>
                  </a:moveTo>
                  <a:lnTo>
                    <a:pt x="4030" y="993140"/>
                  </a:lnTo>
                  <a:lnTo>
                    <a:pt x="1147036" y="993267"/>
                  </a:lnTo>
                  <a:lnTo>
                    <a:pt x="1147036" y="993140"/>
                  </a:lnTo>
                  <a:close/>
                </a:path>
                <a:path w="1154429" h="1094739">
                  <a:moveTo>
                    <a:pt x="492655" y="986862"/>
                  </a:moveTo>
                  <a:lnTo>
                    <a:pt x="245" y="986916"/>
                  </a:lnTo>
                  <a:lnTo>
                    <a:pt x="230" y="993140"/>
                  </a:lnTo>
                  <a:lnTo>
                    <a:pt x="4030" y="993140"/>
                  </a:lnTo>
                  <a:lnTo>
                    <a:pt x="4045" y="986916"/>
                  </a:lnTo>
                  <a:lnTo>
                    <a:pt x="492655" y="986862"/>
                  </a:lnTo>
                  <a:close/>
                </a:path>
                <a:path w="1154429" h="1094739">
                  <a:moveTo>
                    <a:pt x="1152141" y="986790"/>
                  </a:moveTo>
                  <a:lnTo>
                    <a:pt x="1147051" y="986790"/>
                  </a:lnTo>
                  <a:lnTo>
                    <a:pt x="1147036" y="993140"/>
                  </a:lnTo>
                  <a:lnTo>
                    <a:pt x="1152126" y="993140"/>
                  </a:lnTo>
                  <a:lnTo>
                    <a:pt x="1152141" y="986790"/>
                  </a:lnTo>
                  <a:close/>
                </a:path>
                <a:path w="1154429" h="1094739">
                  <a:moveTo>
                    <a:pt x="1147050" y="986916"/>
                  </a:moveTo>
                  <a:close/>
                </a:path>
                <a:path w="1154429" h="1094739">
                  <a:moveTo>
                    <a:pt x="1147051" y="986790"/>
                  </a:moveTo>
                  <a:lnTo>
                    <a:pt x="4045" y="986790"/>
                  </a:lnTo>
                  <a:lnTo>
                    <a:pt x="575548" y="986853"/>
                  </a:lnTo>
                  <a:lnTo>
                    <a:pt x="1147051" y="986790"/>
                  </a:lnTo>
                  <a:close/>
                </a:path>
                <a:path w="1154429" h="1094739">
                  <a:moveTo>
                    <a:pt x="4060" y="980567"/>
                  </a:moveTo>
                  <a:lnTo>
                    <a:pt x="259" y="980567"/>
                  </a:lnTo>
                  <a:lnTo>
                    <a:pt x="245" y="986790"/>
                  </a:lnTo>
                  <a:lnTo>
                    <a:pt x="4045" y="986790"/>
                  </a:lnTo>
                  <a:lnTo>
                    <a:pt x="4060" y="980567"/>
                  </a:lnTo>
                  <a:close/>
                </a:path>
                <a:path w="1154429" h="1094739">
                  <a:moveTo>
                    <a:pt x="1152155" y="980567"/>
                  </a:moveTo>
                  <a:lnTo>
                    <a:pt x="1147066" y="980567"/>
                  </a:lnTo>
                  <a:lnTo>
                    <a:pt x="1147051" y="986790"/>
                  </a:lnTo>
                  <a:lnTo>
                    <a:pt x="1152141" y="986790"/>
                  </a:lnTo>
                  <a:lnTo>
                    <a:pt x="1152155" y="980567"/>
                  </a:lnTo>
                  <a:close/>
                </a:path>
                <a:path w="1154429" h="1094739">
                  <a:moveTo>
                    <a:pt x="3896" y="1050290"/>
                  </a:moveTo>
                  <a:lnTo>
                    <a:pt x="97" y="1050290"/>
                  </a:lnTo>
                  <a:lnTo>
                    <a:pt x="91" y="1052830"/>
                  </a:lnTo>
                  <a:lnTo>
                    <a:pt x="3890" y="1052830"/>
                  </a:lnTo>
                  <a:lnTo>
                    <a:pt x="3896" y="1050290"/>
                  </a:lnTo>
                  <a:close/>
                </a:path>
                <a:path w="1154429" h="1094739">
                  <a:moveTo>
                    <a:pt x="1151993" y="1050290"/>
                  </a:moveTo>
                  <a:lnTo>
                    <a:pt x="1146902" y="1050290"/>
                  </a:lnTo>
                  <a:lnTo>
                    <a:pt x="1146896" y="1052830"/>
                  </a:lnTo>
                  <a:lnTo>
                    <a:pt x="1151987" y="1052830"/>
                  </a:lnTo>
                  <a:lnTo>
                    <a:pt x="1151993" y="1050290"/>
                  </a:lnTo>
                  <a:close/>
                </a:path>
                <a:path w="1154429" h="1094739">
                  <a:moveTo>
                    <a:pt x="3890" y="1052830"/>
                  </a:moveTo>
                  <a:lnTo>
                    <a:pt x="91" y="1052830"/>
                  </a:lnTo>
                  <a:lnTo>
                    <a:pt x="82" y="1056640"/>
                  </a:lnTo>
                  <a:lnTo>
                    <a:pt x="3881" y="1056640"/>
                  </a:lnTo>
                  <a:lnTo>
                    <a:pt x="3890" y="1052830"/>
                  </a:lnTo>
                  <a:close/>
                </a:path>
                <a:path w="1154429" h="1094739">
                  <a:moveTo>
                    <a:pt x="1151987" y="1052830"/>
                  </a:moveTo>
                  <a:lnTo>
                    <a:pt x="1146896" y="1052830"/>
                  </a:lnTo>
                  <a:lnTo>
                    <a:pt x="1146887" y="1056640"/>
                  </a:lnTo>
                  <a:lnTo>
                    <a:pt x="1151978" y="1056640"/>
                  </a:lnTo>
                  <a:lnTo>
                    <a:pt x="1151987" y="1052830"/>
                  </a:lnTo>
                  <a:close/>
                </a:path>
                <a:path w="1154429" h="1094739">
                  <a:moveTo>
                    <a:pt x="3881" y="1056640"/>
                  </a:moveTo>
                  <a:lnTo>
                    <a:pt x="82" y="1056640"/>
                  </a:lnTo>
                  <a:lnTo>
                    <a:pt x="67" y="1062990"/>
                  </a:lnTo>
                  <a:lnTo>
                    <a:pt x="3866" y="1062990"/>
                  </a:lnTo>
                  <a:lnTo>
                    <a:pt x="3881" y="1056640"/>
                  </a:lnTo>
                  <a:close/>
                </a:path>
                <a:path w="1154429" h="1094739">
                  <a:moveTo>
                    <a:pt x="1151978" y="1056640"/>
                  </a:moveTo>
                  <a:lnTo>
                    <a:pt x="1146887" y="1056640"/>
                  </a:lnTo>
                  <a:lnTo>
                    <a:pt x="1146872" y="1062990"/>
                  </a:lnTo>
                  <a:lnTo>
                    <a:pt x="1151963" y="1062990"/>
                  </a:lnTo>
                  <a:lnTo>
                    <a:pt x="1151978" y="1056640"/>
                  </a:lnTo>
                  <a:close/>
                </a:path>
                <a:path w="1154429" h="1094739">
                  <a:moveTo>
                    <a:pt x="3866" y="1062990"/>
                  </a:moveTo>
                  <a:lnTo>
                    <a:pt x="67" y="1062990"/>
                  </a:lnTo>
                  <a:lnTo>
                    <a:pt x="47" y="1071880"/>
                  </a:lnTo>
                  <a:lnTo>
                    <a:pt x="3845" y="1071880"/>
                  </a:lnTo>
                  <a:lnTo>
                    <a:pt x="3866" y="1062990"/>
                  </a:lnTo>
                  <a:close/>
                </a:path>
                <a:path w="1154429" h="1094739">
                  <a:moveTo>
                    <a:pt x="1151963" y="1062990"/>
                  </a:moveTo>
                  <a:lnTo>
                    <a:pt x="1146872" y="1062990"/>
                  </a:lnTo>
                  <a:lnTo>
                    <a:pt x="1146851" y="1071880"/>
                  </a:lnTo>
                  <a:lnTo>
                    <a:pt x="1151943" y="1071880"/>
                  </a:lnTo>
                  <a:lnTo>
                    <a:pt x="1151963" y="1062990"/>
                  </a:lnTo>
                  <a:close/>
                </a:path>
                <a:path w="1154429" h="1094739">
                  <a:moveTo>
                    <a:pt x="3845" y="1071880"/>
                  </a:moveTo>
                  <a:lnTo>
                    <a:pt x="47" y="1071880"/>
                  </a:lnTo>
                  <a:lnTo>
                    <a:pt x="38" y="1075690"/>
                  </a:lnTo>
                  <a:lnTo>
                    <a:pt x="3836" y="1075690"/>
                  </a:lnTo>
                  <a:lnTo>
                    <a:pt x="3845" y="1071880"/>
                  </a:lnTo>
                  <a:close/>
                </a:path>
                <a:path w="1154429" h="1094739">
                  <a:moveTo>
                    <a:pt x="1151943" y="1071880"/>
                  </a:moveTo>
                  <a:lnTo>
                    <a:pt x="1146851" y="1071880"/>
                  </a:lnTo>
                  <a:lnTo>
                    <a:pt x="1146842" y="1075690"/>
                  </a:lnTo>
                  <a:lnTo>
                    <a:pt x="1151934" y="1075690"/>
                  </a:lnTo>
                  <a:lnTo>
                    <a:pt x="1151943" y="1071880"/>
                  </a:lnTo>
                  <a:close/>
                </a:path>
                <a:path w="1154429" h="1094739">
                  <a:moveTo>
                    <a:pt x="3836" y="1075690"/>
                  </a:moveTo>
                  <a:lnTo>
                    <a:pt x="38" y="1075690"/>
                  </a:lnTo>
                  <a:lnTo>
                    <a:pt x="32" y="1078230"/>
                  </a:lnTo>
                  <a:lnTo>
                    <a:pt x="3830" y="1078230"/>
                  </a:lnTo>
                  <a:lnTo>
                    <a:pt x="3836" y="1075690"/>
                  </a:lnTo>
                  <a:close/>
                </a:path>
                <a:path w="1154429" h="1094739">
                  <a:moveTo>
                    <a:pt x="1151934" y="1075690"/>
                  </a:moveTo>
                  <a:lnTo>
                    <a:pt x="1146842" y="1075690"/>
                  </a:lnTo>
                  <a:lnTo>
                    <a:pt x="1146836" y="1078230"/>
                  </a:lnTo>
                  <a:lnTo>
                    <a:pt x="1151928" y="1078230"/>
                  </a:lnTo>
                  <a:lnTo>
                    <a:pt x="1151934" y="1075690"/>
                  </a:lnTo>
                  <a:close/>
                </a:path>
                <a:path w="1154429" h="1094739">
                  <a:moveTo>
                    <a:pt x="3830" y="1078230"/>
                  </a:moveTo>
                  <a:lnTo>
                    <a:pt x="32" y="1078230"/>
                  </a:lnTo>
                  <a:lnTo>
                    <a:pt x="2" y="1090930"/>
                  </a:lnTo>
                  <a:lnTo>
                    <a:pt x="1151898" y="1090930"/>
                  </a:lnTo>
                  <a:lnTo>
                    <a:pt x="1151901" y="1089660"/>
                  </a:lnTo>
                  <a:lnTo>
                    <a:pt x="3810" y="1087120"/>
                  </a:lnTo>
                  <a:lnTo>
                    <a:pt x="3830" y="1078230"/>
                  </a:lnTo>
                  <a:close/>
                </a:path>
                <a:path w="1154429" h="1094739">
                  <a:moveTo>
                    <a:pt x="1151928" y="1078230"/>
                  </a:moveTo>
                  <a:lnTo>
                    <a:pt x="1146836" y="1078230"/>
                  </a:lnTo>
                  <a:lnTo>
                    <a:pt x="1146810" y="1089660"/>
                  </a:lnTo>
                  <a:lnTo>
                    <a:pt x="1151901" y="1089660"/>
                  </a:lnTo>
                  <a:lnTo>
                    <a:pt x="1151928" y="1078230"/>
                  </a:lnTo>
                  <a:close/>
                </a:path>
                <a:path w="1154429" h="1094739">
                  <a:moveTo>
                    <a:pt x="1151898" y="1090930"/>
                  </a:moveTo>
                  <a:lnTo>
                    <a:pt x="2" y="1090930"/>
                  </a:lnTo>
                  <a:lnTo>
                    <a:pt x="0" y="1092200"/>
                  </a:lnTo>
                  <a:lnTo>
                    <a:pt x="1151890" y="1094740"/>
                  </a:lnTo>
                  <a:lnTo>
                    <a:pt x="1151898" y="1090930"/>
                  </a:lnTo>
                  <a:close/>
                </a:path>
              </a:pathLst>
            </a:custGeom>
            <a:solidFill>
              <a:srgbClr val="1F62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5590540" y="4677410"/>
              <a:ext cx="1145540" cy="1084580"/>
            </a:xfrm>
            <a:custGeom>
              <a:avLst/>
              <a:gdLst/>
              <a:ahLst/>
              <a:cxnLst/>
              <a:rect l="l" t="t" r="r" b="b"/>
              <a:pathLst>
                <a:path w="1145540" h="1084579">
                  <a:moveTo>
                    <a:pt x="2539" y="0"/>
                  </a:moveTo>
                  <a:lnTo>
                    <a:pt x="2528" y="5079"/>
                  </a:lnTo>
                  <a:lnTo>
                    <a:pt x="7616" y="5079"/>
                  </a:lnTo>
                  <a:lnTo>
                    <a:pt x="7620" y="3809"/>
                  </a:lnTo>
                  <a:lnTo>
                    <a:pt x="1145534" y="3809"/>
                  </a:lnTo>
                  <a:lnTo>
                    <a:pt x="1145540" y="1270"/>
                  </a:lnTo>
                  <a:lnTo>
                    <a:pt x="2539" y="0"/>
                  </a:lnTo>
                  <a:close/>
                </a:path>
                <a:path w="1145540" h="1084579">
                  <a:moveTo>
                    <a:pt x="1145534" y="3809"/>
                  </a:moveTo>
                  <a:lnTo>
                    <a:pt x="7620" y="3809"/>
                  </a:lnTo>
                  <a:lnTo>
                    <a:pt x="574039" y="5079"/>
                  </a:lnTo>
                  <a:lnTo>
                    <a:pt x="1145531" y="5079"/>
                  </a:lnTo>
                  <a:lnTo>
                    <a:pt x="1145534" y="3809"/>
                  </a:lnTo>
                  <a:close/>
                </a:path>
                <a:path w="1145540" h="1084579">
                  <a:moveTo>
                    <a:pt x="7616" y="5080"/>
                  </a:moveTo>
                  <a:lnTo>
                    <a:pt x="2528" y="5080"/>
                  </a:lnTo>
                  <a:lnTo>
                    <a:pt x="2513" y="11429"/>
                  </a:lnTo>
                  <a:lnTo>
                    <a:pt x="7601" y="11429"/>
                  </a:lnTo>
                  <a:lnTo>
                    <a:pt x="7616" y="5080"/>
                  </a:lnTo>
                  <a:close/>
                </a:path>
                <a:path w="1145540" h="1084579">
                  <a:moveTo>
                    <a:pt x="1145531" y="5080"/>
                  </a:moveTo>
                  <a:lnTo>
                    <a:pt x="574040" y="5080"/>
                  </a:lnTo>
                  <a:lnTo>
                    <a:pt x="1140460" y="6350"/>
                  </a:lnTo>
                  <a:lnTo>
                    <a:pt x="1140453" y="11429"/>
                  </a:lnTo>
                  <a:lnTo>
                    <a:pt x="1145516" y="11429"/>
                  </a:lnTo>
                  <a:lnTo>
                    <a:pt x="1145531" y="5080"/>
                  </a:lnTo>
                  <a:close/>
                </a:path>
                <a:path w="1145540" h="1084579">
                  <a:moveTo>
                    <a:pt x="7601" y="11430"/>
                  </a:moveTo>
                  <a:lnTo>
                    <a:pt x="2513" y="11430"/>
                  </a:lnTo>
                  <a:lnTo>
                    <a:pt x="2498" y="17779"/>
                  </a:lnTo>
                  <a:lnTo>
                    <a:pt x="7586" y="17779"/>
                  </a:lnTo>
                  <a:lnTo>
                    <a:pt x="7601" y="11430"/>
                  </a:lnTo>
                  <a:close/>
                </a:path>
                <a:path w="1145540" h="1084579">
                  <a:moveTo>
                    <a:pt x="1145516" y="11430"/>
                  </a:moveTo>
                  <a:lnTo>
                    <a:pt x="1140453" y="11430"/>
                  </a:lnTo>
                  <a:lnTo>
                    <a:pt x="1140446" y="17779"/>
                  </a:lnTo>
                  <a:lnTo>
                    <a:pt x="1145501" y="17779"/>
                  </a:lnTo>
                  <a:lnTo>
                    <a:pt x="1145516" y="11430"/>
                  </a:lnTo>
                  <a:close/>
                </a:path>
                <a:path w="1145540" h="1084579">
                  <a:moveTo>
                    <a:pt x="7586" y="17780"/>
                  </a:moveTo>
                  <a:lnTo>
                    <a:pt x="2498" y="17780"/>
                  </a:lnTo>
                  <a:lnTo>
                    <a:pt x="2483" y="24129"/>
                  </a:lnTo>
                  <a:lnTo>
                    <a:pt x="7571" y="24129"/>
                  </a:lnTo>
                  <a:lnTo>
                    <a:pt x="7586" y="17780"/>
                  </a:lnTo>
                  <a:close/>
                </a:path>
                <a:path w="1145540" h="1084579">
                  <a:moveTo>
                    <a:pt x="1145501" y="17780"/>
                  </a:moveTo>
                  <a:lnTo>
                    <a:pt x="1140446" y="17780"/>
                  </a:lnTo>
                  <a:lnTo>
                    <a:pt x="1140438" y="24129"/>
                  </a:lnTo>
                  <a:lnTo>
                    <a:pt x="1145486" y="24129"/>
                  </a:lnTo>
                  <a:lnTo>
                    <a:pt x="1145501" y="17780"/>
                  </a:lnTo>
                  <a:close/>
                </a:path>
                <a:path w="1145540" h="1084579">
                  <a:moveTo>
                    <a:pt x="7571" y="24130"/>
                  </a:moveTo>
                  <a:lnTo>
                    <a:pt x="2483" y="24130"/>
                  </a:lnTo>
                  <a:lnTo>
                    <a:pt x="2468" y="30479"/>
                  </a:lnTo>
                  <a:lnTo>
                    <a:pt x="7556" y="30479"/>
                  </a:lnTo>
                  <a:lnTo>
                    <a:pt x="7571" y="24130"/>
                  </a:lnTo>
                  <a:close/>
                </a:path>
                <a:path w="1145540" h="1084579">
                  <a:moveTo>
                    <a:pt x="1145486" y="24130"/>
                  </a:moveTo>
                  <a:lnTo>
                    <a:pt x="1140438" y="24130"/>
                  </a:lnTo>
                  <a:lnTo>
                    <a:pt x="1140431" y="30479"/>
                  </a:lnTo>
                  <a:lnTo>
                    <a:pt x="1145471" y="30479"/>
                  </a:lnTo>
                  <a:lnTo>
                    <a:pt x="1145486" y="24130"/>
                  </a:lnTo>
                  <a:close/>
                </a:path>
                <a:path w="1145540" h="1084579">
                  <a:moveTo>
                    <a:pt x="7556" y="30480"/>
                  </a:moveTo>
                  <a:lnTo>
                    <a:pt x="2468" y="30480"/>
                  </a:lnTo>
                  <a:lnTo>
                    <a:pt x="2453" y="36829"/>
                  </a:lnTo>
                  <a:lnTo>
                    <a:pt x="7541" y="36829"/>
                  </a:lnTo>
                  <a:lnTo>
                    <a:pt x="7556" y="30480"/>
                  </a:lnTo>
                  <a:close/>
                </a:path>
                <a:path w="1145540" h="1084579">
                  <a:moveTo>
                    <a:pt x="1145471" y="30480"/>
                  </a:moveTo>
                  <a:lnTo>
                    <a:pt x="1140431" y="30480"/>
                  </a:lnTo>
                  <a:lnTo>
                    <a:pt x="1140423" y="36829"/>
                  </a:lnTo>
                  <a:lnTo>
                    <a:pt x="1145456" y="36829"/>
                  </a:lnTo>
                  <a:lnTo>
                    <a:pt x="1145471" y="30480"/>
                  </a:lnTo>
                  <a:close/>
                </a:path>
                <a:path w="1145540" h="1084579">
                  <a:moveTo>
                    <a:pt x="7541" y="36830"/>
                  </a:moveTo>
                  <a:lnTo>
                    <a:pt x="2453" y="36830"/>
                  </a:lnTo>
                  <a:lnTo>
                    <a:pt x="2393" y="62229"/>
                  </a:lnTo>
                  <a:lnTo>
                    <a:pt x="7481" y="62229"/>
                  </a:lnTo>
                  <a:lnTo>
                    <a:pt x="7541" y="36830"/>
                  </a:lnTo>
                  <a:close/>
                </a:path>
                <a:path w="1145540" h="1084579">
                  <a:moveTo>
                    <a:pt x="1145456" y="36830"/>
                  </a:moveTo>
                  <a:lnTo>
                    <a:pt x="1140423" y="36830"/>
                  </a:lnTo>
                  <a:lnTo>
                    <a:pt x="1140393" y="62229"/>
                  </a:lnTo>
                  <a:lnTo>
                    <a:pt x="1145397" y="62229"/>
                  </a:lnTo>
                  <a:lnTo>
                    <a:pt x="1145456" y="36830"/>
                  </a:lnTo>
                  <a:close/>
                </a:path>
                <a:path w="1145540" h="1084579">
                  <a:moveTo>
                    <a:pt x="7481" y="62230"/>
                  </a:moveTo>
                  <a:lnTo>
                    <a:pt x="2393" y="62230"/>
                  </a:lnTo>
                  <a:lnTo>
                    <a:pt x="2379" y="68579"/>
                  </a:lnTo>
                  <a:lnTo>
                    <a:pt x="7466" y="68579"/>
                  </a:lnTo>
                  <a:lnTo>
                    <a:pt x="7481" y="62230"/>
                  </a:lnTo>
                  <a:close/>
                </a:path>
                <a:path w="1145540" h="1084579">
                  <a:moveTo>
                    <a:pt x="1145397" y="62230"/>
                  </a:moveTo>
                  <a:lnTo>
                    <a:pt x="1140393" y="62230"/>
                  </a:lnTo>
                  <a:lnTo>
                    <a:pt x="1140386" y="68579"/>
                  </a:lnTo>
                  <a:lnTo>
                    <a:pt x="1145382" y="68579"/>
                  </a:lnTo>
                  <a:lnTo>
                    <a:pt x="1145397" y="62230"/>
                  </a:lnTo>
                  <a:close/>
                </a:path>
                <a:path w="1145540" h="1084579">
                  <a:moveTo>
                    <a:pt x="7466" y="68580"/>
                  </a:moveTo>
                  <a:lnTo>
                    <a:pt x="2379" y="68580"/>
                  </a:lnTo>
                  <a:lnTo>
                    <a:pt x="2367" y="73659"/>
                  </a:lnTo>
                  <a:lnTo>
                    <a:pt x="7454" y="73659"/>
                  </a:lnTo>
                  <a:lnTo>
                    <a:pt x="7466" y="68580"/>
                  </a:lnTo>
                  <a:close/>
                </a:path>
                <a:path w="1145540" h="1084579">
                  <a:moveTo>
                    <a:pt x="1145382" y="68580"/>
                  </a:moveTo>
                  <a:lnTo>
                    <a:pt x="1140386" y="68580"/>
                  </a:lnTo>
                  <a:lnTo>
                    <a:pt x="1140380" y="73659"/>
                  </a:lnTo>
                  <a:lnTo>
                    <a:pt x="1145370" y="73659"/>
                  </a:lnTo>
                  <a:lnTo>
                    <a:pt x="1145382" y="68580"/>
                  </a:lnTo>
                  <a:close/>
                </a:path>
                <a:path w="1145540" h="1084579">
                  <a:moveTo>
                    <a:pt x="7454" y="73660"/>
                  </a:moveTo>
                  <a:lnTo>
                    <a:pt x="2367" y="73660"/>
                  </a:lnTo>
                  <a:lnTo>
                    <a:pt x="2337" y="86359"/>
                  </a:lnTo>
                  <a:lnTo>
                    <a:pt x="7424" y="86359"/>
                  </a:lnTo>
                  <a:lnTo>
                    <a:pt x="7454" y="73660"/>
                  </a:lnTo>
                  <a:close/>
                </a:path>
                <a:path w="1145540" h="1084579">
                  <a:moveTo>
                    <a:pt x="1145370" y="73660"/>
                  </a:moveTo>
                  <a:lnTo>
                    <a:pt x="1140380" y="73660"/>
                  </a:lnTo>
                  <a:lnTo>
                    <a:pt x="1140365" y="86359"/>
                  </a:lnTo>
                  <a:lnTo>
                    <a:pt x="1145340" y="86359"/>
                  </a:lnTo>
                  <a:lnTo>
                    <a:pt x="1145370" y="73660"/>
                  </a:lnTo>
                  <a:close/>
                </a:path>
                <a:path w="1145540" h="1084579">
                  <a:moveTo>
                    <a:pt x="7424" y="86360"/>
                  </a:moveTo>
                  <a:lnTo>
                    <a:pt x="2337" y="86360"/>
                  </a:lnTo>
                  <a:lnTo>
                    <a:pt x="2322" y="92709"/>
                  </a:lnTo>
                  <a:lnTo>
                    <a:pt x="7409" y="92709"/>
                  </a:lnTo>
                  <a:lnTo>
                    <a:pt x="7424" y="86360"/>
                  </a:lnTo>
                  <a:close/>
                </a:path>
                <a:path w="1145540" h="1084579">
                  <a:moveTo>
                    <a:pt x="1145340" y="86360"/>
                  </a:moveTo>
                  <a:lnTo>
                    <a:pt x="1140365" y="86360"/>
                  </a:lnTo>
                  <a:lnTo>
                    <a:pt x="1140357" y="92709"/>
                  </a:lnTo>
                  <a:lnTo>
                    <a:pt x="1145325" y="92709"/>
                  </a:lnTo>
                  <a:lnTo>
                    <a:pt x="1145340" y="86360"/>
                  </a:lnTo>
                  <a:close/>
                </a:path>
                <a:path w="1145540" h="1084579">
                  <a:moveTo>
                    <a:pt x="7409" y="92710"/>
                  </a:moveTo>
                  <a:lnTo>
                    <a:pt x="2322" y="92710"/>
                  </a:lnTo>
                  <a:lnTo>
                    <a:pt x="2307" y="99059"/>
                  </a:lnTo>
                  <a:lnTo>
                    <a:pt x="7394" y="99059"/>
                  </a:lnTo>
                  <a:lnTo>
                    <a:pt x="7409" y="92710"/>
                  </a:lnTo>
                  <a:close/>
                </a:path>
                <a:path w="1145540" h="1084579">
                  <a:moveTo>
                    <a:pt x="1145325" y="92710"/>
                  </a:moveTo>
                  <a:lnTo>
                    <a:pt x="1140357" y="92710"/>
                  </a:lnTo>
                  <a:lnTo>
                    <a:pt x="1140350" y="99059"/>
                  </a:lnTo>
                  <a:lnTo>
                    <a:pt x="1145310" y="99059"/>
                  </a:lnTo>
                  <a:lnTo>
                    <a:pt x="1145325" y="92710"/>
                  </a:lnTo>
                  <a:close/>
                </a:path>
                <a:path w="1145540" h="1084579">
                  <a:moveTo>
                    <a:pt x="7394" y="99060"/>
                  </a:moveTo>
                  <a:lnTo>
                    <a:pt x="2307" y="99060"/>
                  </a:lnTo>
                  <a:lnTo>
                    <a:pt x="2274" y="113029"/>
                  </a:lnTo>
                  <a:lnTo>
                    <a:pt x="7361" y="113029"/>
                  </a:lnTo>
                  <a:lnTo>
                    <a:pt x="7394" y="99060"/>
                  </a:lnTo>
                  <a:close/>
                </a:path>
                <a:path w="1145540" h="1084579">
                  <a:moveTo>
                    <a:pt x="1145310" y="99060"/>
                  </a:moveTo>
                  <a:lnTo>
                    <a:pt x="1140350" y="99060"/>
                  </a:lnTo>
                  <a:lnTo>
                    <a:pt x="1140333" y="113029"/>
                  </a:lnTo>
                  <a:lnTo>
                    <a:pt x="1145277" y="113029"/>
                  </a:lnTo>
                  <a:lnTo>
                    <a:pt x="1145310" y="99060"/>
                  </a:lnTo>
                  <a:close/>
                </a:path>
                <a:path w="1145540" h="1084579">
                  <a:moveTo>
                    <a:pt x="7361" y="113030"/>
                  </a:moveTo>
                  <a:lnTo>
                    <a:pt x="2274" y="113030"/>
                  </a:lnTo>
                  <a:lnTo>
                    <a:pt x="2262" y="118109"/>
                  </a:lnTo>
                  <a:lnTo>
                    <a:pt x="7349" y="118109"/>
                  </a:lnTo>
                  <a:lnTo>
                    <a:pt x="7361" y="113030"/>
                  </a:lnTo>
                  <a:close/>
                </a:path>
                <a:path w="1145540" h="1084579">
                  <a:moveTo>
                    <a:pt x="1145277" y="113030"/>
                  </a:moveTo>
                  <a:lnTo>
                    <a:pt x="1140333" y="113030"/>
                  </a:lnTo>
                  <a:lnTo>
                    <a:pt x="1140327" y="118109"/>
                  </a:lnTo>
                  <a:lnTo>
                    <a:pt x="1145266" y="118109"/>
                  </a:lnTo>
                  <a:lnTo>
                    <a:pt x="1145277" y="113030"/>
                  </a:lnTo>
                  <a:close/>
                </a:path>
                <a:path w="1145540" h="1084579">
                  <a:moveTo>
                    <a:pt x="7349" y="118110"/>
                  </a:moveTo>
                  <a:lnTo>
                    <a:pt x="2262" y="118110"/>
                  </a:lnTo>
                  <a:lnTo>
                    <a:pt x="2232" y="130809"/>
                  </a:lnTo>
                  <a:lnTo>
                    <a:pt x="7319" y="130809"/>
                  </a:lnTo>
                  <a:lnTo>
                    <a:pt x="7349" y="118110"/>
                  </a:lnTo>
                  <a:close/>
                </a:path>
                <a:path w="1145540" h="1084579">
                  <a:moveTo>
                    <a:pt x="1145266" y="118110"/>
                  </a:moveTo>
                  <a:lnTo>
                    <a:pt x="1140327" y="118110"/>
                  </a:lnTo>
                  <a:lnTo>
                    <a:pt x="1140312" y="130809"/>
                  </a:lnTo>
                  <a:lnTo>
                    <a:pt x="1145236" y="130809"/>
                  </a:lnTo>
                  <a:lnTo>
                    <a:pt x="1145266" y="118110"/>
                  </a:lnTo>
                  <a:close/>
                </a:path>
                <a:path w="1145540" h="1084579">
                  <a:moveTo>
                    <a:pt x="7319" y="130810"/>
                  </a:moveTo>
                  <a:lnTo>
                    <a:pt x="2232" y="130810"/>
                  </a:lnTo>
                  <a:lnTo>
                    <a:pt x="2215" y="138429"/>
                  </a:lnTo>
                  <a:lnTo>
                    <a:pt x="7301" y="138429"/>
                  </a:lnTo>
                  <a:lnTo>
                    <a:pt x="7319" y="130810"/>
                  </a:lnTo>
                  <a:close/>
                </a:path>
                <a:path w="1145540" h="1084579">
                  <a:moveTo>
                    <a:pt x="1145236" y="130810"/>
                  </a:moveTo>
                  <a:lnTo>
                    <a:pt x="1140312" y="130810"/>
                  </a:lnTo>
                  <a:lnTo>
                    <a:pt x="1140303" y="138429"/>
                  </a:lnTo>
                  <a:lnTo>
                    <a:pt x="1145218" y="138429"/>
                  </a:lnTo>
                  <a:lnTo>
                    <a:pt x="1145236" y="130810"/>
                  </a:lnTo>
                  <a:close/>
                </a:path>
                <a:path w="1145540" h="1084579">
                  <a:moveTo>
                    <a:pt x="7301" y="138430"/>
                  </a:moveTo>
                  <a:lnTo>
                    <a:pt x="2215" y="138430"/>
                  </a:lnTo>
                  <a:lnTo>
                    <a:pt x="2203" y="143509"/>
                  </a:lnTo>
                  <a:lnTo>
                    <a:pt x="7289" y="143509"/>
                  </a:lnTo>
                  <a:lnTo>
                    <a:pt x="7301" y="138430"/>
                  </a:lnTo>
                  <a:close/>
                </a:path>
                <a:path w="1145540" h="1084579">
                  <a:moveTo>
                    <a:pt x="1145218" y="138430"/>
                  </a:moveTo>
                  <a:lnTo>
                    <a:pt x="1140303" y="138430"/>
                  </a:lnTo>
                  <a:lnTo>
                    <a:pt x="1140297" y="143509"/>
                  </a:lnTo>
                  <a:lnTo>
                    <a:pt x="1145206" y="143509"/>
                  </a:lnTo>
                  <a:lnTo>
                    <a:pt x="1145218" y="138430"/>
                  </a:lnTo>
                  <a:close/>
                </a:path>
                <a:path w="1145540" h="1084579">
                  <a:moveTo>
                    <a:pt x="7289" y="143510"/>
                  </a:moveTo>
                  <a:lnTo>
                    <a:pt x="2203" y="143510"/>
                  </a:lnTo>
                  <a:lnTo>
                    <a:pt x="2185" y="151129"/>
                  </a:lnTo>
                  <a:lnTo>
                    <a:pt x="7271" y="151129"/>
                  </a:lnTo>
                  <a:lnTo>
                    <a:pt x="7289" y="143510"/>
                  </a:lnTo>
                  <a:close/>
                </a:path>
                <a:path w="1145540" h="1084579">
                  <a:moveTo>
                    <a:pt x="1145206" y="143510"/>
                  </a:moveTo>
                  <a:lnTo>
                    <a:pt x="1140297" y="143510"/>
                  </a:lnTo>
                  <a:lnTo>
                    <a:pt x="1140288" y="151129"/>
                  </a:lnTo>
                  <a:lnTo>
                    <a:pt x="1145188" y="151129"/>
                  </a:lnTo>
                  <a:lnTo>
                    <a:pt x="1145206" y="143510"/>
                  </a:lnTo>
                  <a:close/>
                </a:path>
                <a:path w="1145540" h="1084579">
                  <a:moveTo>
                    <a:pt x="7271" y="151130"/>
                  </a:moveTo>
                  <a:lnTo>
                    <a:pt x="2185" y="151130"/>
                  </a:lnTo>
                  <a:lnTo>
                    <a:pt x="2170" y="157479"/>
                  </a:lnTo>
                  <a:lnTo>
                    <a:pt x="7256" y="157479"/>
                  </a:lnTo>
                  <a:lnTo>
                    <a:pt x="7271" y="151130"/>
                  </a:lnTo>
                  <a:close/>
                </a:path>
                <a:path w="1145540" h="1084579">
                  <a:moveTo>
                    <a:pt x="1145188" y="151130"/>
                  </a:moveTo>
                  <a:lnTo>
                    <a:pt x="1140288" y="151130"/>
                  </a:lnTo>
                  <a:lnTo>
                    <a:pt x="1140281" y="157479"/>
                  </a:lnTo>
                  <a:lnTo>
                    <a:pt x="1145173" y="157479"/>
                  </a:lnTo>
                  <a:lnTo>
                    <a:pt x="1145188" y="151130"/>
                  </a:lnTo>
                  <a:close/>
                </a:path>
                <a:path w="1145540" h="1084579">
                  <a:moveTo>
                    <a:pt x="7256" y="157480"/>
                  </a:moveTo>
                  <a:lnTo>
                    <a:pt x="2170" y="157480"/>
                  </a:lnTo>
                  <a:lnTo>
                    <a:pt x="2143" y="168909"/>
                  </a:lnTo>
                  <a:lnTo>
                    <a:pt x="7229" y="168909"/>
                  </a:lnTo>
                  <a:lnTo>
                    <a:pt x="7256" y="157480"/>
                  </a:lnTo>
                  <a:close/>
                </a:path>
                <a:path w="1145540" h="1084579">
                  <a:moveTo>
                    <a:pt x="1145173" y="157480"/>
                  </a:moveTo>
                  <a:lnTo>
                    <a:pt x="1140281" y="157480"/>
                  </a:lnTo>
                  <a:lnTo>
                    <a:pt x="1140267" y="168909"/>
                  </a:lnTo>
                  <a:lnTo>
                    <a:pt x="1145146" y="168909"/>
                  </a:lnTo>
                  <a:lnTo>
                    <a:pt x="1145173" y="157480"/>
                  </a:lnTo>
                  <a:close/>
                </a:path>
                <a:path w="1145540" h="1084579">
                  <a:moveTo>
                    <a:pt x="7229" y="168910"/>
                  </a:moveTo>
                  <a:lnTo>
                    <a:pt x="2143" y="168910"/>
                  </a:lnTo>
                  <a:lnTo>
                    <a:pt x="2125" y="176529"/>
                  </a:lnTo>
                  <a:lnTo>
                    <a:pt x="7211" y="176529"/>
                  </a:lnTo>
                  <a:lnTo>
                    <a:pt x="7229" y="168910"/>
                  </a:lnTo>
                  <a:close/>
                </a:path>
                <a:path w="1145540" h="1084579">
                  <a:moveTo>
                    <a:pt x="1145146" y="168910"/>
                  </a:moveTo>
                  <a:lnTo>
                    <a:pt x="1140267" y="168910"/>
                  </a:lnTo>
                  <a:lnTo>
                    <a:pt x="1140258" y="176529"/>
                  </a:lnTo>
                  <a:lnTo>
                    <a:pt x="1145129" y="176529"/>
                  </a:lnTo>
                  <a:lnTo>
                    <a:pt x="1145146" y="168910"/>
                  </a:lnTo>
                  <a:close/>
                </a:path>
                <a:path w="1145540" h="1084579">
                  <a:moveTo>
                    <a:pt x="7211" y="176530"/>
                  </a:moveTo>
                  <a:lnTo>
                    <a:pt x="2125" y="176530"/>
                  </a:lnTo>
                  <a:lnTo>
                    <a:pt x="2113" y="181609"/>
                  </a:lnTo>
                  <a:lnTo>
                    <a:pt x="7199" y="181609"/>
                  </a:lnTo>
                  <a:lnTo>
                    <a:pt x="7211" y="176530"/>
                  </a:lnTo>
                  <a:close/>
                </a:path>
                <a:path w="1145540" h="1084579">
                  <a:moveTo>
                    <a:pt x="1145129" y="176530"/>
                  </a:moveTo>
                  <a:lnTo>
                    <a:pt x="1140258" y="176530"/>
                  </a:lnTo>
                  <a:lnTo>
                    <a:pt x="1140252" y="181609"/>
                  </a:lnTo>
                  <a:lnTo>
                    <a:pt x="1145117" y="181609"/>
                  </a:lnTo>
                  <a:lnTo>
                    <a:pt x="1145129" y="176530"/>
                  </a:lnTo>
                  <a:close/>
                </a:path>
                <a:path w="1145540" h="1084579">
                  <a:moveTo>
                    <a:pt x="7199" y="181610"/>
                  </a:moveTo>
                  <a:lnTo>
                    <a:pt x="2113" y="181610"/>
                  </a:lnTo>
                  <a:lnTo>
                    <a:pt x="2095" y="189229"/>
                  </a:lnTo>
                  <a:lnTo>
                    <a:pt x="7181" y="189229"/>
                  </a:lnTo>
                  <a:lnTo>
                    <a:pt x="7199" y="181610"/>
                  </a:lnTo>
                  <a:close/>
                </a:path>
                <a:path w="1145540" h="1084579">
                  <a:moveTo>
                    <a:pt x="1145117" y="181610"/>
                  </a:moveTo>
                  <a:lnTo>
                    <a:pt x="1140252" y="181610"/>
                  </a:lnTo>
                  <a:lnTo>
                    <a:pt x="1140243" y="189229"/>
                  </a:lnTo>
                  <a:lnTo>
                    <a:pt x="1145099" y="189229"/>
                  </a:lnTo>
                  <a:lnTo>
                    <a:pt x="1145117" y="181610"/>
                  </a:lnTo>
                  <a:close/>
                </a:path>
                <a:path w="1145540" h="1084579">
                  <a:moveTo>
                    <a:pt x="7181" y="189230"/>
                  </a:moveTo>
                  <a:lnTo>
                    <a:pt x="2095" y="189230"/>
                  </a:lnTo>
                  <a:lnTo>
                    <a:pt x="2051" y="208279"/>
                  </a:lnTo>
                  <a:lnTo>
                    <a:pt x="7136" y="208279"/>
                  </a:lnTo>
                  <a:lnTo>
                    <a:pt x="7181" y="189230"/>
                  </a:lnTo>
                  <a:close/>
                </a:path>
                <a:path w="1145540" h="1084579">
                  <a:moveTo>
                    <a:pt x="1145099" y="189230"/>
                  </a:moveTo>
                  <a:lnTo>
                    <a:pt x="1140243" y="189230"/>
                  </a:lnTo>
                  <a:lnTo>
                    <a:pt x="1140221" y="208279"/>
                  </a:lnTo>
                  <a:lnTo>
                    <a:pt x="1145054" y="208279"/>
                  </a:lnTo>
                  <a:lnTo>
                    <a:pt x="1145099" y="189230"/>
                  </a:lnTo>
                  <a:close/>
                </a:path>
                <a:path w="1145540" h="1084579">
                  <a:moveTo>
                    <a:pt x="7136" y="208280"/>
                  </a:moveTo>
                  <a:lnTo>
                    <a:pt x="2051" y="208280"/>
                  </a:lnTo>
                  <a:lnTo>
                    <a:pt x="2036" y="214629"/>
                  </a:lnTo>
                  <a:lnTo>
                    <a:pt x="7121" y="214629"/>
                  </a:lnTo>
                  <a:lnTo>
                    <a:pt x="7136" y="208280"/>
                  </a:lnTo>
                  <a:close/>
                </a:path>
                <a:path w="1145540" h="1084579">
                  <a:moveTo>
                    <a:pt x="1145054" y="208280"/>
                  </a:moveTo>
                  <a:lnTo>
                    <a:pt x="1140221" y="208280"/>
                  </a:lnTo>
                  <a:lnTo>
                    <a:pt x="1140213" y="214629"/>
                  </a:lnTo>
                  <a:lnTo>
                    <a:pt x="1145039" y="214629"/>
                  </a:lnTo>
                  <a:lnTo>
                    <a:pt x="1145054" y="208280"/>
                  </a:lnTo>
                  <a:close/>
                </a:path>
                <a:path w="1145540" h="1084579">
                  <a:moveTo>
                    <a:pt x="7121" y="214630"/>
                  </a:moveTo>
                  <a:lnTo>
                    <a:pt x="2036" y="214630"/>
                  </a:lnTo>
                  <a:lnTo>
                    <a:pt x="2021" y="220979"/>
                  </a:lnTo>
                  <a:lnTo>
                    <a:pt x="7106" y="220979"/>
                  </a:lnTo>
                  <a:lnTo>
                    <a:pt x="7121" y="214630"/>
                  </a:lnTo>
                  <a:close/>
                </a:path>
                <a:path w="1145540" h="1084579">
                  <a:moveTo>
                    <a:pt x="1145039" y="214630"/>
                  </a:moveTo>
                  <a:lnTo>
                    <a:pt x="1140213" y="214630"/>
                  </a:lnTo>
                  <a:lnTo>
                    <a:pt x="1140206" y="220979"/>
                  </a:lnTo>
                  <a:lnTo>
                    <a:pt x="1145024" y="220979"/>
                  </a:lnTo>
                  <a:lnTo>
                    <a:pt x="1145039" y="214630"/>
                  </a:lnTo>
                  <a:close/>
                </a:path>
                <a:path w="1145540" h="1084579">
                  <a:moveTo>
                    <a:pt x="7106" y="220980"/>
                  </a:moveTo>
                  <a:lnTo>
                    <a:pt x="2021" y="220980"/>
                  </a:lnTo>
                  <a:lnTo>
                    <a:pt x="2006" y="227329"/>
                  </a:lnTo>
                  <a:lnTo>
                    <a:pt x="7091" y="227329"/>
                  </a:lnTo>
                  <a:lnTo>
                    <a:pt x="7106" y="220980"/>
                  </a:lnTo>
                  <a:close/>
                </a:path>
                <a:path w="1145540" h="1084579">
                  <a:moveTo>
                    <a:pt x="1145024" y="220980"/>
                  </a:moveTo>
                  <a:lnTo>
                    <a:pt x="1140206" y="220980"/>
                  </a:lnTo>
                  <a:lnTo>
                    <a:pt x="1140198" y="227329"/>
                  </a:lnTo>
                  <a:lnTo>
                    <a:pt x="1145009" y="227329"/>
                  </a:lnTo>
                  <a:lnTo>
                    <a:pt x="1145024" y="220980"/>
                  </a:lnTo>
                  <a:close/>
                </a:path>
                <a:path w="1145540" h="1084579">
                  <a:moveTo>
                    <a:pt x="7091" y="227330"/>
                  </a:moveTo>
                  <a:lnTo>
                    <a:pt x="2006" y="227330"/>
                  </a:lnTo>
                  <a:lnTo>
                    <a:pt x="1949" y="251459"/>
                  </a:lnTo>
                  <a:lnTo>
                    <a:pt x="7034" y="251459"/>
                  </a:lnTo>
                  <a:lnTo>
                    <a:pt x="7091" y="227330"/>
                  </a:lnTo>
                  <a:close/>
                </a:path>
                <a:path w="1145540" h="1084579">
                  <a:moveTo>
                    <a:pt x="1145009" y="227330"/>
                  </a:moveTo>
                  <a:lnTo>
                    <a:pt x="1140198" y="227330"/>
                  </a:lnTo>
                  <a:lnTo>
                    <a:pt x="1140169" y="251459"/>
                  </a:lnTo>
                  <a:lnTo>
                    <a:pt x="1144953" y="251459"/>
                  </a:lnTo>
                  <a:lnTo>
                    <a:pt x="1145009" y="227330"/>
                  </a:lnTo>
                  <a:close/>
                </a:path>
                <a:path w="1145540" h="1084579">
                  <a:moveTo>
                    <a:pt x="7034" y="251460"/>
                  </a:moveTo>
                  <a:lnTo>
                    <a:pt x="1949" y="251460"/>
                  </a:lnTo>
                  <a:lnTo>
                    <a:pt x="1934" y="257809"/>
                  </a:lnTo>
                  <a:lnTo>
                    <a:pt x="7019" y="257809"/>
                  </a:lnTo>
                  <a:lnTo>
                    <a:pt x="7034" y="251460"/>
                  </a:lnTo>
                  <a:close/>
                </a:path>
                <a:path w="1145540" h="1084579">
                  <a:moveTo>
                    <a:pt x="1144953" y="251460"/>
                  </a:moveTo>
                  <a:lnTo>
                    <a:pt x="1140169" y="251460"/>
                  </a:lnTo>
                  <a:lnTo>
                    <a:pt x="1140162" y="257809"/>
                  </a:lnTo>
                  <a:lnTo>
                    <a:pt x="1144938" y="257809"/>
                  </a:lnTo>
                  <a:lnTo>
                    <a:pt x="1144953" y="251460"/>
                  </a:lnTo>
                  <a:close/>
                </a:path>
                <a:path w="1145540" h="1084579">
                  <a:moveTo>
                    <a:pt x="7019" y="257810"/>
                  </a:moveTo>
                  <a:lnTo>
                    <a:pt x="1934" y="257810"/>
                  </a:lnTo>
                  <a:lnTo>
                    <a:pt x="1902" y="271779"/>
                  </a:lnTo>
                  <a:lnTo>
                    <a:pt x="6986" y="271779"/>
                  </a:lnTo>
                  <a:lnTo>
                    <a:pt x="7019" y="257810"/>
                  </a:lnTo>
                  <a:close/>
                </a:path>
                <a:path w="1145540" h="1084579">
                  <a:moveTo>
                    <a:pt x="1144938" y="257810"/>
                  </a:moveTo>
                  <a:lnTo>
                    <a:pt x="1140162" y="257810"/>
                  </a:lnTo>
                  <a:lnTo>
                    <a:pt x="1140145" y="271779"/>
                  </a:lnTo>
                  <a:lnTo>
                    <a:pt x="1144905" y="271779"/>
                  </a:lnTo>
                  <a:lnTo>
                    <a:pt x="1144938" y="257810"/>
                  </a:lnTo>
                  <a:close/>
                </a:path>
                <a:path w="1145540" h="1084579">
                  <a:moveTo>
                    <a:pt x="6986" y="271780"/>
                  </a:moveTo>
                  <a:lnTo>
                    <a:pt x="1902" y="271780"/>
                  </a:lnTo>
                  <a:lnTo>
                    <a:pt x="1663" y="373379"/>
                  </a:lnTo>
                  <a:lnTo>
                    <a:pt x="6746" y="373379"/>
                  </a:lnTo>
                  <a:lnTo>
                    <a:pt x="6986" y="271780"/>
                  </a:lnTo>
                  <a:close/>
                </a:path>
                <a:path w="1145540" h="1084579">
                  <a:moveTo>
                    <a:pt x="1144905" y="271780"/>
                  </a:moveTo>
                  <a:lnTo>
                    <a:pt x="1140145" y="271780"/>
                  </a:lnTo>
                  <a:lnTo>
                    <a:pt x="1140025" y="373379"/>
                  </a:lnTo>
                  <a:lnTo>
                    <a:pt x="1144667" y="373379"/>
                  </a:lnTo>
                  <a:lnTo>
                    <a:pt x="1144905" y="271780"/>
                  </a:lnTo>
                  <a:close/>
                </a:path>
                <a:path w="1145540" h="1084579">
                  <a:moveTo>
                    <a:pt x="6746" y="373380"/>
                  </a:moveTo>
                  <a:lnTo>
                    <a:pt x="1663" y="373380"/>
                  </a:lnTo>
                  <a:lnTo>
                    <a:pt x="1514" y="436879"/>
                  </a:lnTo>
                  <a:lnTo>
                    <a:pt x="6596" y="436879"/>
                  </a:lnTo>
                  <a:lnTo>
                    <a:pt x="6746" y="373380"/>
                  </a:lnTo>
                  <a:close/>
                </a:path>
                <a:path w="1145540" h="1084579">
                  <a:moveTo>
                    <a:pt x="1144667" y="373380"/>
                  </a:moveTo>
                  <a:lnTo>
                    <a:pt x="1140025" y="373380"/>
                  </a:lnTo>
                  <a:lnTo>
                    <a:pt x="1139950" y="436879"/>
                  </a:lnTo>
                  <a:lnTo>
                    <a:pt x="1144518" y="436879"/>
                  </a:lnTo>
                  <a:lnTo>
                    <a:pt x="1144667" y="373380"/>
                  </a:lnTo>
                  <a:close/>
                </a:path>
                <a:path w="1145540" h="1084579">
                  <a:moveTo>
                    <a:pt x="6596" y="436880"/>
                  </a:moveTo>
                  <a:lnTo>
                    <a:pt x="1514" y="436880"/>
                  </a:lnTo>
                  <a:lnTo>
                    <a:pt x="1350" y="506729"/>
                  </a:lnTo>
                  <a:lnTo>
                    <a:pt x="6431" y="506729"/>
                  </a:lnTo>
                  <a:lnTo>
                    <a:pt x="6596" y="436880"/>
                  </a:lnTo>
                  <a:close/>
                </a:path>
                <a:path w="1145540" h="1084579">
                  <a:moveTo>
                    <a:pt x="1144518" y="436880"/>
                  </a:moveTo>
                  <a:lnTo>
                    <a:pt x="1139950" y="436880"/>
                  </a:lnTo>
                  <a:lnTo>
                    <a:pt x="1139867" y="506729"/>
                  </a:lnTo>
                  <a:lnTo>
                    <a:pt x="1144354" y="506729"/>
                  </a:lnTo>
                  <a:lnTo>
                    <a:pt x="1144518" y="436880"/>
                  </a:lnTo>
                  <a:close/>
                </a:path>
                <a:path w="1145540" h="1084579">
                  <a:moveTo>
                    <a:pt x="6431" y="506730"/>
                  </a:moveTo>
                  <a:lnTo>
                    <a:pt x="1350" y="506730"/>
                  </a:lnTo>
                  <a:lnTo>
                    <a:pt x="1040" y="638809"/>
                  </a:lnTo>
                  <a:lnTo>
                    <a:pt x="6118" y="638809"/>
                  </a:lnTo>
                  <a:lnTo>
                    <a:pt x="6431" y="506730"/>
                  </a:lnTo>
                  <a:close/>
                </a:path>
                <a:path w="1145540" h="1084579">
                  <a:moveTo>
                    <a:pt x="1144354" y="506730"/>
                  </a:moveTo>
                  <a:lnTo>
                    <a:pt x="1139867" y="506730"/>
                  </a:lnTo>
                  <a:lnTo>
                    <a:pt x="1139711" y="638809"/>
                  </a:lnTo>
                  <a:lnTo>
                    <a:pt x="1144045" y="638809"/>
                  </a:lnTo>
                  <a:lnTo>
                    <a:pt x="1144354" y="506730"/>
                  </a:lnTo>
                  <a:close/>
                </a:path>
                <a:path w="1145540" h="1084579">
                  <a:moveTo>
                    <a:pt x="6118" y="638810"/>
                  </a:moveTo>
                  <a:lnTo>
                    <a:pt x="1040" y="638810"/>
                  </a:lnTo>
                  <a:lnTo>
                    <a:pt x="965" y="670559"/>
                  </a:lnTo>
                  <a:lnTo>
                    <a:pt x="6043" y="670559"/>
                  </a:lnTo>
                  <a:lnTo>
                    <a:pt x="6118" y="638810"/>
                  </a:lnTo>
                  <a:close/>
                </a:path>
                <a:path w="1145540" h="1084579">
                  <a:moveTo>
                    <a:pt x="1144045" y="638810"/>
                  </a:moveTo>
                  <a:lnTo>
                    <a:pt x="1139711" y="638810"/>
                  </a:lnTo>
                  <a:lnTo>
                    <a:pt x="1139673" y="670559"/>
                  </a:lnTo>
                  <a:lnTo>
                    <a:pt x="1143970" y="670559"/>
                  </a:lnTo>
                  <a:lnTo>
                    <a:pt x="1144045" y="638810"/>
                  </a:lnTo>
                  <a:close/>
                </a:path>
                <a:path w="1145540" h="1084579">
                  <a:moveTo>
                    <a:pt x="6043" y="670560"/>
                  </a:moveTo>
                  <a:lnTo>
                    <a:pt x="965" y="670560"/>
                  </a:lnTo>
                  <a:lnTo>
                    <a:pt x="876" y="708659"/>
                  </a:lnTo>
                  <a:lnTo>
                    <a:pt x="5953" y="708659"/>
                  </a:lnTo>
                  <a:lnTo>
                    <a:pt x="6043" y="670560"/>
                  </a:lnTo>
                  <a:close/>
                </a:path>
                <a:path w="1145540" h="1084579">
                  <a:moveTo>
                    <a:pt x="1143970" y="670560"/>
                  </a:moveTo>
                  <a:lnTo>
                    <a:pt x="1139673" y="670560"/>
                  </a:lnTo>
                  <a:lnTo>
                    <a:pt x="1139628" y="708659"/>
                  </a:lnTo>
                  <a:lnTo>
                    <a:pt x="1143881" y="708659"/>
                  </a:lnTo>
                  <a:lnTo>
                    <a:pt x="1143970" y="670560"/>
                  </a:lnTo>
                  <a:close/>
                </a:path>
                <a:path w="1145540" h="1084579">
                  <a:moveTo>
                    <a:pt x="5953" y="708660"/>
                  </a:moveTo>
                  <a:lnTo>
                    <a:pt x="876" y="708660"/>
                  </a:lnTo>
                  <a:lnTo>
                    <a:pt x="602" y="825499"/>
                  </a:lnTo>
                  <a:lnTo>
                    <a:pt x="5677" y="825499"/>
                  </a:lnTo>
                  <a:lnTo>
                    <a:pt x="5953" y="708660"/>
                  </a:lnTo>
                  <a:close/>
                </a:path>
                <a:path w="1145540" h="1084579">
                  <a:moveTo>
                    <a:pt x="1143881" y="708660"/>
                  </a:moveTo>
                  <a:lnTo>
                    <a:pt x="1139628" y="708660"/>
                  </a:lnTo>
                  <a:lnTo>
                    <a:pt x="1139490" y="825499"/>
                  </a:lnTo>
                  <a:lnTo>
                    <a:pt x="1143607" y="825499"/>
                  </a:lnTo>
                  <a:lnTo>
                    <a:pt x="1143881" y="708660"/>
                  </a:lnTo>
                  <a:close/>
                </a:path>
                <a:path w="1145540" h="1084579">
                  <a:moveTo>
                    <a:pt x="5677" y="825500"/>
                  </a:moveTo>
                  <a:lnTo>
                    <a:pt x="602" y="825500"/>
                  </a:lnTo>
                  <a:lnTo>
                    <a:pt x="593" y="829309"/>
                  </a:lnTo>
                  <a:lnTo>
                    <a:pt x="5668" y="829309"/>
                  </a:lnTo>
                  <a:lnTo>
                    <a:pt x="5677" y="825500"/>
                  </a:lnTo>
                  <a:close/>
                </a:path>
                <a:path w="1145540" h="1084579">
                  <a:moveTo>
                    <a:pt x="1143607" y="825500"/>
                  </a:moveTo>
                  <a:lnTo>
                    <a:pt x="1139490" y="825500"/>
                  </a:lnTo>
                  <a:lnTo>
                    <a:pt x="1139486" y="829309"/>
                  </a:lnTo>
                  <a:lnTo>
                    <a:pt x="1143598" y="829309"/>
                  </a:lnTo>
                  <a:lnTo>
                    <a:pt x="1143607" y="825500"/>
                  </a:lnTo>
                  <a:close/>
                </a:path>
                <a:path w="1145540" h="1084579">
                  <a:moveTo>
                    <a:pt x="5668" y="829310"/>
                  </a:moveTo>
                  <a:lnTo>
                    <a:pt x="593" y="829310"/>
                  </a:lnTo>
                  <a:lnTo>
                    <a:pt x="587" y="831849"/>
                  </a:lnTo>
                  <a:lnTo>
                    <a:pt x="5662" y="831849"/>
                  </a:lnTo>
                  <a:lnTo>
                    <a:pt x="5668" y="829310"/>
                  </a:lnTo>
                  <a:close/>
                </a:path>
                <a:path w="1145540" h="1084579">
                  <a:moveTo>
                    <a:pt x="1143598" y="829310"/>
                  </a:moveTo>
                  <a:lnTo>
                    <a:pt x="1139486" y="829310"/>
                  </a:lnTo>
                  <a:lnTo>
                    <a:pt x="1139483" y="831849"/>
                  </a:lnTo>
                  <a:lnTo>
                    <a:pt x="1143592" y="831849"/>
                  </a:lnTo>
                  <a:lnTo>
                    <a:pt x="1143598" y="829310"/>
                  </a:lnTo>
                  <a:close/>
                </a:path>
                <a:path w="1145540" h="1084579">
                  <a:moveTo>
                    <a:pt x="5662" y="831850"/>
                  </a:moveTo>
                  <a:lnTo>
                    <a:pt x="587" y="831850"/>
                  </a:lnTo>
                  <a:lnTo>
                    <a:pt x="578" y="835659"/>
                  </a:lnTo>
                  <a:lnTo>
                    <a:pt x="5653" y="835659"/>
                  </a:lnTo>
                  <a:lnTo>
                    <a:pt x="5662" y="831850"/>
                  </a:lnTo>
                  <a:close/>
                </a:path>
                <a:path w="1145540" h="1084579">
                  <a:moveTo>
                    <a:pt x="1143592" y="831850"/>
                  </a:moveTo>
                  <a:lnTo>
                    <a:pt x="1139483" y="831850"/>
                  </a:lnTo>
                  <a:lnTo>
                    <a:pt x="1139478" y="835659"/>
                  </a:lnTo>
                  <a:lnTo>
                    <a:pt x="1143583" y="835659"/>
                  </a:lnTo>
                  <a:lnTo>
                    <a:pt x="1143592" y="831850"/>
                  </a:lnTo>
                  <a:close/>
                </a:path>
                <a:path w="1145540" h="1084579">
                  <a:moveTo>
                    <a:pt x="5653" y="835660"/>
                  </a:moveTo>
                  <a:lnTo>
                    <a:pt x="578" y="835660"/>
                  </a:lnTo>
                  <a:lnTo>
                    <a:pt x="557" y="844549"/>
                  </a:lnTo>
                  <a:lnTo>
                    <a:pt x="5632" y="844549"/>
                  </a:lnTo>
                  <a:lnTo>
                    <a:pt x="5653" y="835660"/>
                  </a:lnTo>
                  <a:close/>
                </a:path>
                <a:path w="1145540" h="1084579">
                  <a:moveTo>
                    <a:pt x="1143583" y="835660"/>
                  </a:moveTo>
                  <a:lnTo>
                    <a:pt x="1139478" y="835660"/>
                  </a:lnTo>
                  <a:lnTo>
                    <a:pt x="1139468" y="844549"/>
                  </a:lnTo>
                  <a:lnTo>
                    <a:pt x="1143562" y="844549"/>
                  </a:lnTo>
                  <a:lnTo>
                    <a:pt x="1143583" y="835660"/>
                  </a:lnTo>
                  <a:close/>
                </a:path>
                <a:path w="1145540" h="1084579">
                  <a:moveTo>
                    <a:pt x="5632" y="844550"/>
                  </a:moveTo>
                  <a:lnTo>
                    <a:pt x="557" y="844550"/>
                  </a:lnTo>
                  <a:lnTo>
                    <a:pt x="548" y="848359"/>
                  </a:lnTo>
                  <a:lnTo>
                    <a:pt x="5623" y="848359"/>
                  </a:lnTo>
                  <a:lnTo>
                    <a:pt x="5632" y="844550"/>
                  </a:lnTo>
                  <a:close/>
                </a:path>
                <a:path w="1145540" h="1084579">
                  <a:moveTo>
                    <a:pt x="1143562" y="844550"/>
                  </a:moveTo>
                  <a:lnTo>
                    <a:pt x="1139468" y="844550"/>
                  </a:lnTo>
                  <a:lnTo>
                    <a:pt x="1139463" y="848359"/>
                  </a:lnTo>
                  <a:lnTo>
                    <a:pt x="1143553" y="848359"/>
                  </a:lnTo>
                  <a:lnTo>
                    <a:pt x="1143562" y="844550"/>
                  </a:lnTo>
                  <a:close/>
                </a:path>
                <a:path w="1145540" h="1084579">
                  <a:moveTo>
                    <a:pt x="5623" y="848360"/>
                  </a:moveTo>
                  <a:lnTo>
                    <a:pt x="548" y="848360"/>
                  </a:lnTo>
                  <a:lnTo>
                    <a:pt x="459" y="886459"/>
                  </a:lnTo>
                  <a:lnTo>
                    <a:pt x="5533" y="886459"/>
                  </a:lnTo>
                  <a:lnTo>
                    <a:pt x="5623" y="848360"/>
                  </a:lnTo>
                  <a:close/>
                </a:path>
                <a:path w="1145540" h="1084579">
                  <a:moveTo>
                    <a:pt x="1143553" y="848360"/>
                  </a:moveTo>
                  <a:lnTo>
                    <a:pt x="1139463" y="848360"/>
                  </a:lnTo>
                  <a:lnTo>
                    <a:pt x="1139418" y="886459"/>
                  </a:lnTo>
                  <a:lnTo>
                    <a:pt x="1143464" y="886459"/>
                  </a:lnTo>
                  <a:lnTo>
                    <a:pt x="1143553" y="848360"/>
                  </a:lnTo>
                  <a:close/>
                </a:path>
                <a:path w="1145540" h="1084579">
                  <a:moveTo>
                    <a:pt x="5533" y="886460"/>
                  </a:moveTo>
                  <a:lnTo>
                    <a:pt x="459" y="886460"/>
                  </a:lnTo>
                  <a:lnTo>
                    <a:pt x="378" y="920749"/>
                  </a:lnTo>
                  <a:lnTo>
                    <a:pt x="5452" y="920749"/>
                  </a:lnTo>
                  <a:lnTo>
                    <a:pt x="5533" y="886460"/>
                  </a:lnTo>
                  <a:close/>
                </a:path>
                <a:path w="1145540" h="1084579">
                  <a:moveTo>
                    <a:pt x="1143464" y="886460"/>
                  </a:moveTo>
                  <a:lnTo>
                    <a:pt x="1139418" y="886460"/>
                  </a:lnTo>
                  <a:lnTo>
                    <a:pt x="1139377" y="920749"/>
                  </a:lnTo>
                  <a:lnTo>
                    <a:pt x="1143384" y="920749"/>
                  </a:lnTo>
                  <a:lnTo>
                    <a:pt x="1143464" y="886460"/>
                  </a:lnTo>
                  <a:close/>
                </a:path>
                <a:path w="1145540" h="1084579">
                  <a:moveTo>
                    <a:pt x="5452" y="920750"/>
                  </a:moveTo>
                  <a:lnTo>
                    <a:pt x="378" y="920750"/>
                  </a:lnTo>
                  <a:lnTo>
                    <a:pt x="363" y="927099"/>
                  </a:lnTo>
                  <a:lnTo>
                    <a:pt x="5437" y="927099"/>
                  </a:lnTo>
                  <a:lnTo>
                    <a:pt x="5452" y="920750"/>
                  </a:lnTo>
                  <a:close/>
                </a:path>
                <a:path w="1145540" h="1084579">
                  <a:moveTo>
                    <a:pt x="1143384" y="920750"/>
                  </a:moveTo>
                  <a:lnTo>
                    <a:pt x="1139377" y="920750"/>
                  </a:lnTo>
                  <a:lnTo>
                    <a:pt x="1139370" y="927099"/>
                  </a:lnTo>
                  <a:lnTo>
                    <a:pt x="1143369" y="927099"/>
                  </a:lnTo>
                  <a:lnTo>
                    <a:pt x="1143384" y="920750"/>
                  </a:lnTo>
                  <a:close/>
                </a:path>
                <a:path w="1145540" h="1084579">
                  <a:moveTo>
                    <a:pt x="5437" y="927100"/>
                  </a:moveTo>
                  <a:lnTo>
                    <a:pt x="363" y="927100"/>
                  </a:lnTo>
                  <a:lnTo>
                    <a:pt x="354" y="930909"/>
                  </a:lnTo>
                  <a:lnTo>
                    <a:pt x="5428" y="930909"/>
                  </a:lnTo>
                  <a:lnTo>
                    <a:pt x="5437" y="927100"/>
                  </a:lnTo>
                  <a:close/>
                </a:path>
                <a:path w="1145540" h="1084579">
                  <a:moveTo>
                    <a:pt x="1143369" y="927100"/>
                  </a:moveTo>
                  <a:lnTo>
                    <a:pt x="1139370" y="927100"/>
                  </a:lnTo>
                  <a:lnTo>
                    <a:pt x="1139365" y="930909"/>
                  </a:lnTo>
                  <a:lnTo>
                    <a:pt x="1143360" y="930909"/>
                  </a:lnTo>
                  <a:lnTo>
                    <a:pt x="1143369" y="927100"/>
                  </a:lnTo>
                  <a:close/>
                </a:path>
                <a:path w="1145540" h="1084579">
                  <a:moveTo>
                    <a:pt x="5428" y="930910"/>
                  </a:moveTo>
                  <a:lnTo>
                    <a:pt x="354" y="930910"/>
                  </a:lnTo>
                  <a:lnTo>
                    <a:pt x="339" y="937259"/>
                  </a:lnTo>
                  <a:lnTo>
                    <a:pt x="5413" y="937259"/>
                  </a:lnTo>
                  <a:lnTo>
                    <a:pt x="5428" y="930910"/>
                  </a:lnTo>
                  <a:close/>
                </a:path>
                <a:path w="1145540" h="1084579">
                  <a:moveTo>
                    <a:pt x="1143360" y="930910"/>
                  </a:moveTo>
                  <a:lnTo>
                    <a:pt x="1139365" y="930910"/>
                  </a:lnTo>
                  <a:lnTo>
                    <a:pt x="1139358" y="937259"/>
                  </a:lnTo>
                  <a:lnTo>
                    <a:pt x="1143345" y="937259"/>
                  </a:lnTo>
                  <a:lnTo>
                    <a:pt x="1143360" y="930910"/>
                  </a:lnTo>
                  <a:close/>
                </a:path>
                <a:path w="1145540" h="1084579">
                  <a:moveTo>
                    <a:pt x="5413" y="937260"/>
                  </a:moveTo>
                  <a:lnTo>
                    <a:pt x="339" y="937260"/>
                  </a:lnTo>
                  <a:lnTo>
                    <a:pt x="259" y="971549"/>
                  </a:lnTo>
                  <a:lnTo>
                    <a:pt x="5332" y="971549"/>
                  </a:lnTo>
                  <a:lnTo>
                    <a:pt x="5413" y="937260"/>
                  </a:lnTo>
                  <a:close/>
                </a:path>
                <a:path w="1145540" h="1084579">
                  <a:moveTo>
                    <a:pt x="1143345" y="937260"/>
                  </a:moveTo>
                  <a:lnTo>
                    <a:pt x="1139358" y="937260"/>
                  </a:lnTo>
                  <a:lnTo>
                    <a:pt x="1139317" y="971549"/>
                  </a:lnTo>
                  <a:lnTo>
                    <a:pt x="1143265" y="971549"/>
                  </a:lnTo>
                  <a:lnTo>
                    <a:pt x="1143345" y="937260"/>
                  </a:lnTo>
                  <a:close/>
                </a:path>
                <a:path w="1145540" h="1084579">
                  <a:moveTo>
                    <a:pt x="5332" y="971550"/>
                  </a:moveTo>
                  <a:lnTo>
                    <a:pt x="259" y="971550"/>
                  </a:lnTo>
                  <a:lnTo>
                    <a:pt x="250" y="975359"/>
                  </a:lnTo>
                  <a:lnTo>
                    <a:pt x="5323" y="975359"/>
                  </a:lnTo>
                  <a:lnTo>
                    <a:pt x="5332" y="971550"/>
                  </a:lnTo>
                  <a:close/>
                </a:path>
                <a:path w="1145540" h="1084579">
                  <a:moveTo>
                    <a:pt x="1143265" y="971550"/>
                  </a:moveTo>
                  <a:lnTo>
                    <a:pt x="1139317" y="971550"/>
                  </a:lnTo>
                  <a:lnTo>
                    <a:pt x="1139313" y="975359"/>
                  </a:lnTo>
                  <a:lnTo>
                    <a:pt x="1143256" y="975359"/>
                  </a:lnTo>
                  <a:lnTo>
                    <a:pt x="1143265" y="971550"/>
                  </a:lnTo>
                  <a:close/>
                </a:path>
                <a:path w="1145540" h="1084579">
                  <a:moveTo>
                    <a:pt x="5161" y="1044066"/>
                  </a:moveTo>
                  <a:lnTo>
                    <a:pt x="89" y="1044066"/>
                  </a:lnTo>
                  <a:lnTo>
                    <a:pt x="86" y="1045209"/>
                  </a:lnTo>
                  <a:lnTo>
                    <a:pt x="5158" y="1045209"/>
                  </a:lnTo>
                  <a:lnTo>
                    <a:pt x="5161" y="1044066"/>
                  </a:lnTo>
                  <a:close/>
                </a:path>
                <a:path w="1145540" h="1084579">
                  <a:moveTo>
                    <a:pt x="1143094" y="1044066"/>
                  </a:moveTo>
                  <a:lnTo>
                    <a:pt x="1139231" y="1044066"/>
                  </a:lnTo>
                  <a:lnTo>
                    <a:pt x="1139230" y="1045209"/>
                  </a:lnTo>
                  <a:lnTo>
                    <a:pt x="1143092" y="1045209"/>
                  </a:lnTo>
                  <a:lnTo>
                    <a:pt x="1143094" y="1044066"/>
                  </a:lnTo>
                  <a:close/>
                </a:path>
                <a:path w="1145540" h="1084579">
                  <a:moveTo>
                    <a:pt x="5173" y="1038986"/>
                  </a:moveTo>
                  <a:lnTo>
                    <a:pt x="101" y="1038986"/>
                  </a:lnTo>
                  <a:lnTo>
                    <a:pt x="89" y="1044066"/>
                  </a:lnTo>
                  <a:lnTo>
                    <a:pt x="5161" y="1044066"/>
                  </a:lnTo>
                  <a:lnTo>
                    <a:pt x="5173" y="1038986"/>
                  </a:lnTo>
                  <a:close/>
                </a:path>
                <a:path w="1145540" h="1084579">
                  <a:moveTo>
                    <a:pt x="1143107" y="1038986"/>
                  </a:moveTo>
                  <a:lnTo>
                    <a:pt x="1139238" y="1038986"/>
                  </a:lnTo>
                  <a:lnTo>
                    <a:pt x="1139232" y="1043940"/>
                  </a:lnTo>
                  <a:lnTo>
                    <a:pt x="1143095" y="1043939"/>
                  </a:lnTo>
                  <a:lnTo>
                    <a:pt x="1143107" y="1038986"/>
                  </a:lnTo>
                  <a:close/>
                </a:path>
                <a:path w="1145540" h="1084579">
                  <a:moveTo>
                    <a:pt x="1139236" y="1040129"/>
                  </a:moveTo>
                  <a:lnTo>
                    <a:pt x="5170" y="1040256"/>
                  </a:lnTo>
                  <a:lnTo>
                    <a:pt x="1139236" y="1040256"/>
                  </a:lnTo>
                  <a:lnTo>
                    <a:pt x="1139236" y="1040129"/>
                  </a:lnTo>
                  <a:close/>
                </a:path>
                <a:path w="1145540" h="1084579">
                  <a:moveTo>
                    <a:pt x="5176" y="1037716"/>
                  </a:moveTo>
                  <a:lnTo>
                    <a:pt x="104" y="1037716"/>
                  </a:lnTo>
                  <a:lnTo>
                    <a:pt x="101" y="1038859"/>
                  </a:lnTo>
                  <a:lnTo>
                    <a:pt x="1143107" y="1038986"/>
                  </a:lnTo>
                  <a:lnTo>
                    <a:pt x="1143107" y="1038859"/>
                  </a:lnTo>
                  <a:lnTo>
                    <a:pt x="5173" y="1038859"/>
                  </a:lnTo>
                  <a:lnTo>
                    <a:pt x="5176" y="1037716"/>
                  </a:lnTo>
                  <a:close/>
                </a:path>
                <a:path w="1145540" h="1084579">
                  <a:moveTo>
                    <a:pt x="1143110" y="1037716"/>
                  </a:moveTo>
                  <a:lnTo>
                    <a:pt x="1139239" y="1037716"/>
                  </a:lnTo>
                  <a:lnTo>
                    <a:pt x="1139238" y="1038859"/>
                  </a:lnTo>
                  <a:lnTo>
                    <a:pt x="1143107" y="1038859"/>
                  </a:lnTo>
                  <a:lnTo>
                    <a:pt x="1143110" y="1037716"/>
                  </a:lnTo>
                  <a:close/>
                </a:path>
                <a:path w="1145540" h="1084579">
                  <a:moveTo>
                    <a:pt x="5182" y="1035176"/>
                  </a:moveTo>
                  <a:lnTo>
                    <a:pt x="110" y="1035176"/>
                  </a:lnTo>
                  <a:lnTo>
                    <a:pt x="104" y="1037716"/>
                  </a:lnTo>
                  <a:lnTo>
                    <a:pt x="5176" y="1037716"/>
                  </a:lnTo>
                  <a:lnTo>
                    <a:pt x="5182" y="1035176"/>
                  </a:lnTo>
                  <a:close/>
                </a:path>
                <a:path w="1145540" h="1084579">
                  <a:moveTo>
                    <a:pt x="1143116" y="1035049"/>
                  </a:moveTo>
                  <a:lnTo>
                    <a:pt x="1139242" y="1035050"/>
                  </a:lnTo>
                  <a:lnTo>
                    <a:pt x="1139239" y="1037589"/>
                  </a:lnTo>
                  <a:lnTo>
                    <a:pt x="648373" y="1037644"/>
                  </a:lnTo>
                  <a:lnTo>
                    <a:pt x="1143110" y="1037589"/>
                  </a:lnTo>
                  <a:lnTo>
                    <a:pt x="1143116" y="1035049"/>
                  </a:lnTo>
                  <a:close/>
                </a:path>
                <a:path w="1145540" h="1084579">
                  <a:moveTo>
                    <a:pt x="5197" y="1028826"/>
                  </a:moveTo>
                  <a:lnTo>
                    <a:pt x="125" y="1028826"/>
                  </a:lnTo>
                  <a:lnTo>
                    <a:pt x="110" y="1035176"/>
                  </a:lnTo>
                  <a:lnTo>
                    <a:pt x="5182" y="1035176"/>
                  </a:lnTo>
                  <a:lnTo>
                    <a:pt x="5197" y="1028826"/>
                  </a:lnTo>
                  <a:close/>
                </a:path>
                <a:path w="1145540" h="1084579">
                  <a:moveTo>
                    <a:pt x="1139242" y="1035050"/>
                  </a:moveTo>
                  <a:lnTo>
                    <a:pt x="5182" y="1035176"/>
                  </a:lnTo>
                  <a:lnTo>
                    <a:pt x="1139242" y="1035176"/>
                  </a:lnTo>
                  <a:close/>
                </a:path>
                <a:path w="1145540" h="1084579">
                  <a:moveTo>
                    <a:pt x="1143131" y="1028826"/>
                  </a:moveTo>
                  <a:lnTo>
                    <a:pt x="1139249" y="1028826"/>
                  </a:lnTo>
                  <a:lnTo>
                    <a:pt x="1139242" y="1035050"/>
                  </a:lnTo>
                  <a:lnTo>
                    <a:pt x="1143116" y="1035049"/>
                  </a:lnTo>
                  <a:lnTo>
                    <a:pt x="1143131" y="1028826"/>
                  </a:lnTo>
                  <a:close/>
                </a:path>
                <a:path w="1145540" h="1084579">
                  <a:moveTo>
                    <a:pt x="5200" y="1027556"/>
                  </a:moveTo>
                  <a:lnTo>
                    <a:pt x="128" y="1027556"/>
                  </a:lnTo>
                  <a:lnTo>
                    <a:pt x="125" y="1028826"/>
                  </a:lnTo>
                  <a:lnTo>
                    <a:pt x="5197" y="1028826"/>
                  </a:lnTo>
                  <a:lnTo>
                    <a:pt x="5200" y="1027556"/>
                  </a:lnTo>
                  <a:close/>
                </a:path>
                <a:path w="1145540" h="1084579">
                  <a:moveTo>
                    <a:pt x="1143133" y="1027556"/>
                  </a:moveTo>
                  <a:lnTo>
                    <a:pt x="1139251" y="1027556"/>
                  </a:lnTo>
                  <a:lnTo>
                    <a:pt x="1139250" y="1028700"/>
                  </a:lnTo>
                  <a:lnTo>
                    <a:pt x="1143131" y="1028699"/>
                  </a:lnTo>
                  <a:lnTo>
                    <a:pt x="1143133" y="1027556"/>
                  </a:lnTo>
                  <a:close/>
                </a:path>
                <a:path w="1145540" h="1084579">
                  <a:moveTo>
                    <a:pt x="5260" y="1002156"/>
                  </a:moveTo>
                  <a:lnTo>
                    <a:pt x="187" y="1002156"/>
                  </a:lnTo>
                  <a:lnTo>
                    <a:pt x="128" y="1027556"/>
                  </a:lnTo>
                  <a:lnTo>
                    <a:pt x="5200" y="1027556"/>
                  </a:lnTo>
                  <a:lnTo>
                    <a:pt x="5260" y="1002156"/>
                  </a:lnTo>
                  <a:close/>
                </a:path>
                <a:path w="1145540" h="1084579">
                  <a:moveTo>
                    <a:pt x="1139251" y="1027430"/>
                  </a:moveTo>
                  <a:lnTo>
                    <a:pt x="5200" y="1027556"/>
                  </a:lnTo>
                  <a:lnTo>
                    <a:pt x="1139251" y="1027556"/>
                  </a:lnTo>
                  <a:close/>
                </a:path>
                <a:path w="1145540" h="1084579">
                  <a:moveTo>
                    <a:pt x="1143193" y="1002156"/>
                  </a:moveTo>
                  <a:lnTo>
                    <a:pt x="1139281" y="1002156"/>
                  </a:lnTo>
                  <a:lnTo>
                    <a:pt x="1139251" y="1027430"/>
                  </a:lnTo>
                  <a:lnTo>
                    <a:pt x="1143133" y="1027429"/>
                  </a:lnTo>
                  <a:lnTo>
                    <a:pt x="1143193" y="1002156"/>
                  </a:lnTo>
                  <a:close/>
                </a:path>
                <a:path w="1145540" h="1084579">
                  <a:moveTo>
                    <a:pt x="1139274" y="1008379"/>
                  </a:moveTo>
                  <a:lnTo>
                    <a:pt x="5245" y="1008506"/>
                  </a:lnTo>
                  <a:lnTo>
                    <a:pt x="1139274" y="1008506"/>
                  </a:lnTo>
                  <a:lnTo>
                    <a:pt x="1139274" y="1008379"/>
                  </a:lnTo>
                  <a:close/>
                </a:path>
                <a:path w="1145540" h="1084579">
                  <a:moveTo>
                    <a:pt x="5266" y="999616"/>
                  </a:moveTo>
                  <a:lnTo>
                    <a:pt x="193" y="999616"/>
                  </a:lnTo>
                  <a:lnTo>
                    <a:pt x="187" y="1002156"/>
                  </a:lnTo>
                  <a:lnTo>
                    <a:pt x="5260" y="1002156"/>
                  </a:lnTo>
                  <a:lnTo>
                    <a:pt x="5266" y="999616"/>
                  </a:lnTo>
                  <a:close/>
                </a:path>
                <a:path w="1145540" h="1084579">
                  <a:moveTo>
                    <a:pt x="1143199" y="999616"/>
                  </a:moveTo>
                  <a:lnTo>
                    <a:pt x="1139284" y="999616"/>
                  </a:lnTo>
                  <a:lnTo>
                    <a:pt x="1139281" y="1002029"/>
                  </a:lnTo>
                  <a:lnTo>
                    <a:pt x="645509" y="1002085"/>
                  </a:lnTo>
                  <a:lnTo>
                    <a:pt x="1143193" y="1002029"/>
                  </a:lnTo>
                  <a:lnTo>
                    <a:pt x="1143199" y="999616"/>
                  </a:lnTo>
                  <a:close/>
                </a:path>
                <a:path w="1145540" h="1084579">
                  <a:moveTo>
                    <a:pt x="5269" y="998346"/>
                  </a:moveTo>
                  <a:lnTo>
                    <a:pt x="196" y="998346"/>
                  </a:lnTo>
                  <a:lnTo>
                    <a:pt x="193" y="999616"/>
                  </a:lnTo>
                  <a:lnTo>
                    <a:pt x="5266" y="999616"/>
                  </a:lnTo>
                  <a:lnTo>
                    <a:pt x="5269" y="998346"/>
                  </a:lnTo>
                  <a:close/>
                </a:path>
                <a:path w="1145540" h="1084579">
                  <a:moveTo>
                    <a:pt x="1143202" y="998346"/>
                  </a:moveTo>
                  <a:lnTo>
                    <a:pt x="1139286" y="998346"/>
                  </a:lnTo>
                  <a:lnTo>
                    <a:pt x="1139284" y="999490"/>
                  </a:lnTo>
                  <a:lnTo>
                    <a:pt x="1143199" y="999489"/>
                  </a:lnTo>
                  <a:lnTo>
                    <a:pt x="1143202" y="998346"/>
                  </a:lnTo>
                  <a:close/>
                </a:path>
                <a:path w="1145540" h="1084579">
                  <a:moveTo>
                    <a:pt x="5281" y="993266"/>
                  </a:moveTo>
                  <a:lnTo>
                    <a:pt x="208" y="993266"/>
                  </a:lnTo>
                  <a:lnTo>
                    <a:pt x="196" y="998346"/>
                  </a:lnTo>
                  <a:lnTo>
                    <a:pt x="5269" y="998346"/>
                  </a:lnTo>
                  <a:lnTo>
                    <a:pt x="5281" y="993266"/>
                  </a:lnTo>
                  <a:close/>
                </a:path>
                <a:path w="1145540" h="1084579">
                  <a:moveTo>
                    <a:pt x="1139286" y="998220"/>
                  </a:moveTo>
                  <a:lnTo>
                    <a:pt x="5269" y="998346"/>
                  </a:lnTo>
                  <a:lnTo>
                    <a:pt x="1139286" y="998346"/>
                  </a:lnTo>
                  <a:close/>
                </a:path>
                <a:path w="1145540" h="1084579">
                  <a:moveTo>
                    <a:pt x="1143214" y="993266"/>
                  </a:moveTo>
                  <a:lnTo>
                    <a:pt x="1139292" y="993266"/>
                  </a:lnTo>
                  <a:lnTo>
                    <a:pt x="1139286" y="998220"/>
                  </a:lnTo>
                  <a:lnTo>
                    <a:pt x="1143202" y="998219"/>
                  </a:lnTo>
                  <a:lnTo>
                    <a:pt x="1143214" y="993266"/>
                  </a:lnTo>
                  <a:close/>
                </a:path>
                <a:path w="1145540" h="1084579">
                  <a:moveTo>
                    <a:pt x="5293" y="988186"/>
                  </a:moveTo>
                  <a:lnTo>
                    <a:pt x="220" y="988186"/>
                  </a:lnTo>
                  <a:lnTo>
                    <a:pt x="208" y="993266"/>
                  </a:lnTo>
                  <a:lnTo>
                    <a:pt x="5281" y="993266"/>
                  </a:lnTo>
                  <a:lnTo>
                    <a:pt x="5293" y="988186"/>
                  </a:lnTo>
                  <a:close/>
                </a:path>
                <a:path w="1145540" h="1084579">
                  <a:moveTo>
                    <a:pt x="1139292" y="993140"/>
                  </a:moveTo>
                  <a:lnTo>
                    <a:pt x="5281" y="993266"/>
                  </a:lnTo>
                  <a:lnTo>
                    <a:pt x="1139292" y="993266"/>
                  </a:lnTo>
                  <a:close/>
                </a:path>
                <a:path w="1145540" h="1084579">
                  <a:moveTo>
                    <a:pt x="1143226" y="988186"/>
                  </a:moveTo>
                  <a:lnTo>
                    <a:pt x="1139298" y="988186"/>
                  </a:lnTo>
                  <a:lnTo>
                    <a:pt x="1139296" y="989329"/>
                  </a:lnTo>
                  <a:lnTo>
                    <a:pt x="5290" y="989456"/>
                  </a:lnTo>
                  <a:lnTo>
                    <a:pt x="1139296" y="989456"/>
                  </a:lnTo>
                  <a:lnTo>
                    <a:pt x="1139293" y="991869"/>
                  </a:lnTo>
                  <a:lnTo>
                    <a:pt x="5284" y="991996"/>
                  </a:lnTo>
                  <a:lnTo>
                    <a:pt x="1139293" y="991996"/>
                  </a:lnTo>
                  <a:lnTo>
                    <a:pt x="1139292" y="993140"/>
                  </a:lnTo>
                  <a:lnTo>
                    <a:pt x="1143214" y="993139"/>
                  </a:lnTo>
                  <a:lnTo>
                    <a:pt x="1143226" y="988186"/>
                  </a:lnTo>
                  <a:close/>
                </a:path>
                <a:path w="1145540" h="1084579">
                  <a:moveTo>
                    <a:pt x="571738" y="981773"/>
                  </a:moveTo>
                  <a:lnTo>
                    <a:pt x="235" y="981836"/>
                  </a:lnTo>
                  <a:lnTo>
                    <a:pt x="220" y="988059"/>
                  </a:lnTo>
                  <a:lnTo>
                    <a:pt x="1143226" y="988186"/>
                  </a:lnTo>
                  <a:lnTo>
                    <a:pt x="1143226" y="988059"/>
                  </a:lnTo>
                  <a:lnTo>
                    <a:pt x="5293" y="988059"/>
                  </a:lnTo>
                  <a:lnTo>
                    <a:pt x="5308" y="981836"/>
                  </a:lnTo>
                  <a:lnTo>
                    <a:pt x="1143240" y="981836"/>
                  </a:lnTo>
                  <a:lnTo>
                    <a:pt x="571738" y="981773"/>
                  </a:lnTo>
                  <a:close/>
                </a:path>
                <a:path w="1145540" h="1084579">
                  <a:moveTo>
                    <a:pt x="1143240" y="981836"/>
                  </a:moveTo>
                  <a:lnTo>
                    <a:pt x="1139305" y="981836"/>
                  </a:lnTo>
                  <a:lnTo>
                    <a:pt x="1139301" y="985519"/>
                  </a:lnTo>
                  <a:lnTo>
                    <a:pt x="5299" y="985646"/>
                  </a:lnTo>
                  <a:lnTo>
                    <a:pt x="1139301" y="985646"/>
                  </a:lnTo>
                  <a:lnTo>
                    <a:pt x="1139298" y="988059"/>
                  </a:lnTo>
                  <a:lnTo>
                    <a:pt x="1143226" y="988059"/>
                  </a:lnTo>
                  <a:lnTo>
                    <a:pt x="1143240" y="981836"/>
                  </a:lnTo>
                  <a:close/>
                </a:path>
                <a:path w="1145540" h="1084579">
                  <a:moveTo>
                    <a:pt x="1143256" y="975486"/>
                  </a:moveTo>
                  <a:lnTo>
                    <a:pt x="1139313" y="975486"/>
                  </a:lnTo>
                  <a:lnTo>
                    <a:pt x="1139305" y="981709"/>
                  </a:lnTo>
                  <a:lnTo>
                    <a:pt x="1143241" y="981709"/>
                  </a:lnTo>
                  <a:lnTo>
                    <a:pt x="1143241" y="981836"/>
                  </a:lnTo>
                  <a:lnTo>
                    <a:pt x="1143256" y="975486"/>
                  </a:lnTo>
                  <a:close/>
                </a:path>
                <a:path w="1145540" h="1084579">
                  <a:moveTo>
                    <a:pt x="5323" y="975486"/>
                  </a:moveTo>
                  <a:lnTo>
                    <a:pt x="250" y="975486"/>
                  </a:lnTo>
                  <a:lnTo>
                    <a:pt x="235" y="981709"/>
                  </a:lnTo>
                  <a:lnTo>
                    <a:pt x="571738" y="981773"/>
                  </a:lnTo>
                  <a:lnTo>
                    <a:pt x="5308" y="981709"/>
                  </a:lnTo>
                  <a:lnTo>
                    <a:pt x="5323" y="975486"/>
                  </a:lnTo>
                  <a:close/>
                </a:path>
                <a:path w="1145540" h="1084579">
                  <a:moveTo>
                    <a:pt x="5158" y="1045210"/>
                  </a:moveTo>
                  <a:lnTo>
                    <a:pt x="86" y="1045210"/>
                  </a:lnTo>
                  <a:lnTo>
                    <a:pt x="80" y="1047749"/>
                  </a:lnTo>
                  <a:lnTo>
                    <a:pt x="5152" y="1047749"/>
                  </a:lnTo>
                  <a:lnTo>
                    <a:pt x="5158" y="1045210"/>
                  </a:lnTo>
                  <a:close/>
                </a:path>
                <a:path w="1145540" h="1084579">
                  <a:moveTo>
                    <a:pt x="1143092" y="1045210"/>
                  </a:moveTo>
                  <a:lnTo>
                    <a:pt x="1139230" y="1045210"/>
                  </a:lnTo>
                  <a:lnTo>
                    <a:pt x="1139227" y="1047749"/>
                  </a:lnTo>
                  <a:lnTo>
                    <a:pt x="1143086" y="1047749"/>
                  </a:lnTo>
                  <a:lnTo>
                    <a:pt x="1143092" y="1045210"/>
                  </a:lnTo>
                  <a:close/>
                </a:path>
                <a:path w="1145540" h="1084579">
                  <a:moveTo>
                    <a:pt x="5152" y="1047750"/>
                  </a:moveTo>
                  <a:lnTo>
                    <a:pt x="80" y="1047750"/>
                  </a:lnTo>
                  <a:lnTo>
                    <a:pt x="71" y="1051559"/>
                  </a:lnTo>
                  <a:lnTo>
                    <a:pt x="5143" y="1051559"/>
                  </a:lnTo>
                  <a:lnTo>
                    <a:pt x="5152" y="1047750"/>
                  </a:lnTo>
                  <a:close/>
                </a:path>
                <a:path w="1145540" h="1084579">
                  <a:moveTo>
                    <a:pt x="1143086" y="1047750"/>
                  </a:moveTo>
                  <a:lnTo>
                    <a:pt x="1139227" y="1047750"/>
                  </a:lnTo>
                  <a:lnTo>
                    <a:pt x="1139223" y="1051559"/>
                  </a:lnTo>
                  <a:lnTo>
                    <a:pt x="1143077" y="1051559"/>
                  </a:lnTo>
                  <a:lnTo>
                    <a:pt x="1143086" y="1047750"/>
                  </a:lnTo>
                  <a:close/>
                </a:path>
                <a:path w="1145540" h="1084579">
                  <a:moveTo>
                    <a:pt x="5143" y="1051560"/>
                  </a:moveTo>
                  <a:lnTo>
                    <a:pt x="71" y="1051560"/>
                  </a:lnTo>
                  <a:lnTo>
                    <a:pt x="65" y="1054099"/>
                  </a:lnTo>
                  <a:lnTo>
                    <a:pt x="5137" y="1054099"/>
                  </a:lnTo>
                  <a:lnTo>
                    <a:pt x="5143" y="1051560"/>
                  </a:lnTo>
                  <a:close/>
                </a:path>
                <a:path w="1145540" h="1084579">
                  <a:moveTo>
                    <a:pt x="1143077" y="1051560"/>
                  </a:moveTo>
                  <a:lnTo>
                    <a:pt x="1139223" y="1051560"/>
                  </a:lnTo>
                  <a:lnTo>
                    <a:pt x="1139220" y="1054099"/>
                  </a:lnTo>
                  <a:lnTo>
                    <a:pt x="1143071" y="1054099"/>
                  </a:lnTo>
                  <a:lnTo>
                    <a:pt x="1143077" y="1051560"/>
                  </a:lnTo>
                  <a:close/>
                </a:path>
                <a:path w="1145540" h="1084579">
                  <a:moveTo>
                    <a:pt x="5137" y="1054100"/>
                  </a:moveTo>
                  <a:lnTo>
                    <a:pt x="65" y="1054100"/>
                  </a:lnTo>
                  <a:lnTo>
                    <a:pt x="56" y="1057909"/>
                  </a:lnTo>
                  <a:lnTo>
                    <a:pt x="5128" y="1057909"/>
                  </a:lnTo>
                  <a:lnTo>
                    <a:pt x="5137" y="1054100"/>
                  </a:lnTo>
                  <a:close/>
                </a:path>
                <a:path w="1145540" h="1084579">
                  <a:moveTo>
                    <a:pt x="1143071" y="1054100"/>
                  </a:moveTo>
                  <a:lnTo>
                    <a:pt x="1139220" y="1054100"/>
                  </a:lnTo>
                  <a:lnTo>
                    <a:pt x="1139215" y="1057909"/>
                  </a:lnTo>
                  <a:lnTo>
                    <a:pt x="1143062" y="1057909"/>
                  </a:lnTo>
                  <a:lnTo>
                    <a:pt x="1143071" y="1054100"/>
                  </a:lnTo>
                  <a:close/>
                </a:path>
                <a:path w="1145540" h="1084579">
                  <a:moveTo>
                    <a:pt x="5128" y="1057910"/>
                  </a:moveTo>
                  <a:lnTo>
                    <a:pt x="56" y="1057910"/>
                  </a:lnTo>
                  <a:lnTo>
                    <a:pt x="41" y="1064259"/>
                  </a:lnTo>
                  <a:lnTo>
                    <a:pt x="5113" y="1064259"/>
                  </a:lnTo>
                  <a:lnTo>
                    <a:pt x="5128" y="1057910"/>
                  </a:lnTo>
                  <a:close/>
                </a:path>
                <a:path w="1145540" h="1084579">
                  <a:moveTo>
                    <a:pt x="1143062" y="1057910"/>
                  </a:moveTo>
                  <a:lnTo>
                    <a:pt x="1139215" y="1057910"/>
                  </a:lnTo>
                  <a:lnTo>
                    <a:pt x="1139208" y="1064259"/>
                  </a:lnTo>
                  <a:lnTo>
                    <a:pt x="1143047" y="1064259"/>
                  </a:lnTo>
                  <a:lnTo>
                    <a:pt x="1143062" y="1057910"/>
                  </a:lnTo>
                  <a:close/>
                </a:path>
                <a:path w="1145540" h="1084579">
                  <a:moveTo>
                    <a:pt x="5113" y="1064260"/>
                  </a:moveTo>
                  <a:lnTo>
                    <a:pt x="41" y="1064260"/>
                  </a:lnTo>
                  <a:lnTo>
                    <a:pt x="35" y="1066799"/>
                  </a:lnTo>
                  <a:lnTo>
                    <a:pt x="5107" y="1066799"/>
                  </a:lnTo>
                  <a:lnTo>
                    <a:pt x="5113" y="1064260"/>
                  </a:lnTo>
                  <a:close/>
                </a:path>
                <a:path w="1145540" h="1084579">
                  <a:moveTo>
                    <a:pt x="1143047" y="1064260"/>
                  </a:moveTo>
                  <a:lnTo>
                    <a:pt x="1139208" y="1064260"/>
                  </a:lnTo>
                  <a:lnTo>
                    <a:pt x="1139205" y="1066799"/>
                  </a:lnTo>
                  <a:lnTo>
                    <a:pt x="1143041" y="1066799"/>
                  </a:lnTo>
                  <a:lnTo>
                    <a:pt x="1143047" y="1064260"/>
                  </a:lnTo>
                  <a:close/>
                </a:path>
                <a:path w="1145540" h="1084579">
                  <a:moveTo>
                    <a:pt x="5107" y="1066800"/>
                  </a:moveTo>
                  <a:lnTo>
                    <a:pt x="35" y="1066800"/>
                  </a:lnTo>
                  <a:lnTo>
                    <a:pt x="26" y="1070609"/>
                  </a:lnTo>
                  <a:lnTo>
                    <a:pt x="5098" y="1070609"/>
                  </a:lnTo>
                  <a:lnTo>
                    <a:pt x="5107" y="1066800"/>
                  </a:lnTo>
                  <a:close/>
                </a:path>
                <a:path w="1145540" h="1084579">
                  <a:moveTo>
                    <a:pt x="1143041" y="1066800"/>
                  </a:moveTo>
                  <a:lnTo>
                    <a:pt x="1139205" y="1066800"/>
                  </a:lnTo>
                  <a:lnTo>
                    <a:pt x="1139200" y="1070609"/>
                  </a:lnTo>
                  <a:lnTo>
                    <a:pt x="1143032" y="1070609"/>
                  </a:lnTo>
                  <a:lnTo>
                    <a:pt x="1143041" y="1066800"/>
                  </a:lnTo>
                  <a:close/>
                </a:path>
                <a:path w="1145540" h="1084579">
                  <a:moveTo>
                    <a:pt x="5098" y="1070610"/>
                  </a:moveTo>
                  <a:lnTo>
                    <a:pt x="26" y="1070610"/>
                  </a:lnTo>
                  <a:lnTo>
                    <a:pt x="5" y="1079499"/>
                  </a:lnTo>
                  <a:lnTo>
                    <a:pt x="1139189" y="1079499"/>
                  </a:lnTo>
                  <a:lnTo>
                    <a:pt x="5080" y="1078230"/>
                  </a:lnTo>
                  <a:lnTo>
                    <a:pt x="5098" y="1070610"/>
                  </a:lnTo>
                  <a:close/>
                </a:path>
                <a:path w="1145540" h="1084579">
                  <a:moveTo>
                    <a:pt x="1143032" y="1070610"/>
                  </a:moveTo>
                  <a:lnTo>
                    <a:pt x="1139200" y="1070610"/>
                  </a:lnTo>
                  <a:lnTo>
                    <a:pt x="1139189" y="1079499"/>
                  </a:lnTo>
                  <a:lnTo>
                    <a:pt x="1143011" y="1079499"/>
                  </a:lnTo>
                  <a:lnTo>
                    <a:pt x="1143032" y="1070610"/>
                  </a:lnTo>
                  <a:close/>
                </a:path>
                <a:path w="1145540" h="1084579">
                  <a:moveTo>
                    <a:pt x="1143011" y="1079500"/>
                  </a:moveTo>
                  <a:lnTo>
                    <a:pt x="5" y="1079500"/>
                  </a:lnTo>
                  <a:lnTo>
                    <a:pt x="0" y="1082039"/>
                  </a:lnTo>
                  <a:lnTo>
                    <a:pt x="1143000" y="1084580"/>
                  </a:lnTo>
                  <a:lnTo>
                    <a:pt x="1143011" y="1079500"/>
                  </a:lnTo>
                  <a:close/>
                </a:path>
              </a:pathLst>
            </a:custGeom>
            <a:solidFill>
              <a:srgbClr val="1F62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5595620" y="4681220"/>
              <a:ext cx="1135380" cy="1075690"/>
            </a:xfrm>
            <a:custGeom>
              <a:avLst/>
              <a:gdLst/>
              <a:ahLst/>
              <a:cxnLst/>
              <a:rect l="l" t="t" r="r" b="b"/>
              <a:pathLst>
                <a:path w="1135379" h="1075689">
                  <a:moveTo>
                    <a:pt x="2539" y="0"/>
                  </a:moveTo>
                  <a:lnTo>
                    <a:pt x="2536" y="1269"/>
                  </a:lnTo>
                  <a:lnTo>
                    <a:pt x="568959" y="1269"/>
                  </a:lnTo>
                  <a:lnTo>
                    <a:pt x="2539" y="0"/>
                  </a:lnTo>
                  <a:close/>
                </a:path>
                <a:path w="1135379" h="1075689">
                  <a:moveTo>
                    <a:pt x="568960" y="1270"/>
                  </a:moveTo>
                  <a:lnTo>
                    <a:pt x="2536" y="1270"/>
                  </a:lnTo>
                  <a:lnTo>
                    <a:pt x="2521" y="7619"/>
                  </a:lnTo>
                  <a:lnTo>
                    <a:pt x="6346" y="7619"/>
                  </a:lnTo>
                  <a:lnTo>
                    <a:pt x="6350" y="5079"/>
                  </a:lnTo>
                  <a:lnTo>
                    <a:pt x="1135376" y="5079"/>
                  </a:lnTo>
                  <a:lnTo>
                    <a:pt x="1135379" y="2539"/>
                  </a:lnTo>
                  <a:lnTo>
                    <a:pt x="568960" y="1270"/>
                  </a:lnTo>
                  <a:close/>
                </a:path>
                <a:path w="1135379" h="1075689">
                  <a:moveTo>
                    <a:pt x="1135376" y="5079"/>
                  </a:moveTo>
                  <a:lnTo>
                    <a:pt x="6350" y="5079"/>
                  </a:lnTo>
                  <a:lnTo>
                    <a:pt x="1131570" y="7619"/>
                  </a:lnTo>
                  <a:lnTo>
                    <a:pt x="1135373" y="7619"/>
                  </a:lnTo>
                  <a:lnTo>
                    <a:pt x="1135376" y="5079"/>
                  </a:lnTo>
                  <a:close/>
                </a:path>
                <a:path w="1135379" h="1075689">
                  <a:moveTo>
                    <a:pt x="6346" y="7619"/>
                  </a:moveTo>
                  <a:lnTo>
                    <a:pt x="2521" y="7619"/>
                  </a:lnTo>
                  <a:lnTo>
                    <a:pt x="2506" y="13969"/>
                  </a:lnTo>
                  <a:lnTo>
                    <a:pt x="6339" y="13969"/>
                  </a:lnTo>
                  <a:lnTo>
                    <a:pt x="6346" y="7619"/>
                  </a:lnTo>
                  <a:close/>
                </a:path>
                <a:path w="1135379" h="1075689">
                  <a:moveTo>
                    <a:pt x="1135373" y="7619"/>
                  </a:moveTo>
                  <a:lnTo>
                    <a:pt x="1131570" y="7619"/>
                  </a:lnTo>
                  <a:lnTo>
                    <a:pt x="1131554" y="13969"/>
                  </a:lnTo>
                  <a:lnTo>
                    <a:pt x="1135366" y="13969"/>
                  </a:lnTo>
                  <a:lnTo>
                    <a:pt x="1135373" y="7619"/>
                  </a:lnTo>
                  <a:close/>
                </a:path>
                <a:path w="1135379" h="1075689">
                  <a:moveTo>
                    <a:pt x="6339" y="13969"/>
                  </a:moveTo>
                  <a:lnTo>
                    <a:pt x="2506" y="13969"/>
                  </a:lnTo>
                  <a:lnTo>
                    <a:pt x="2491" y="20319"/>
                  </a:lnTo>
                  <a:lnTo>
                    <a:pt x="6331" y="20319"/>
                  </a:lnTo>
                  <a:lnTo>
                    <a:pt x="6339" y="13969"/>
                  </a:lnTo>
                  <a:close/>
                </a:path>
                <a:path w="1135379" h="1075689">
                  <a:moveTo>
                    <a:pt x="1135366" y="13969"/>
                  </a:moveTo>
                  <a:lnTo>
                    <a:pt x="1131554" y="13969"/>
                  </a:lnTo>
                  <a:lnTo>
                    <a:pt x="1131539" y="20319"/>
                  </a:lnTo>
                  <a:lnTo>
                    <a:pt x="1135358" y="20319"/>
                  </a:lnTo>
                  <a:lnTo>
                    <a:pt x="1135366" y="13969"/>
                  </a:lnTo>
                  <a:close/>
                </a:path>
                <a:path w="1135379" h="1075689">
                  <a:moveTo>
                    <a:pt x="6331" y="20320"/>
                  </a:moveTo>
                  <a:lnTo>
                    <a:pt x="2491" y="20320"/>
                  </a:lnTo>
                  <a:lnTo>
                    <a:pt x="2476" y="26669"/>
                  </a:lnTo>
                  <a:lnTo>
                    <a:pt x="6324" y="26669"/>
                  </a:lnTo>
                  <a:lnTo>
                    <a:pt x="6331" y="20320"/>
                  </a:lnTo>
                  <a:close/>
                </a:path>
                <a:path w="1135379" h="1075689">
                  <a:moveTo>
                    <a:pt x="1135358" y="20320"/>
                  </a:moveTo>
                  <a:lnTo>
                    <a:pt x="1131539" y="20320"/>
                  </a:lnTo>
                  <a:lnTo>
                    <a:pt x="1131524" y="26669"/>
                  </a:lnTo>
                  <a:lnTo>
                    <a:pt x="1135351" y="26669"/>
                  </a:lnTo>
                  <a:lnTo>
                    <a:pt x="1135358" y="20320"/>
                  </a:lnTo>
                  <a:close/>
                </a:path>
                <a:path w="1135379" h="1075689">
                  <a:moveTo>
                    <a:pt x="6324" y="26669"/>
                  </a:moveTo>
                  <a:lnTo>
                    <a:pt x="2476" y="26669"/>
                  </a:lnTo>
                  <a:lnTo>
                    <a:pt x="2461" y="33019"/>
                  </a:lnTo>
                  <a:lnTo>
                    <a:pt x="6316" y="33019"/>
                  </a:lnTo>
                  <a:lnTo>
                    <a:pt x="6324" y="26669"/>
                  </a:lnTo>
                  <a:close/>
                </a:path>
                <a:path w="1135379" h="1075689">
                  <a:moveTo>
                    <a:pt x="1135351" y="26669"/>
                  </a:moveTo>
                  <a:lnTo>
                    <a:pt x="1131524" y="26669"/>
                  </a:lnTo>
                  <a:lnTo>
                    <a:pt x="1131509" y="33019"/>
                  </a:lnTo>
                  <a:lnTo>
                    <a:pt x="1135343" y="33019"/>
                  </a:lnTo>
                  <a:lnTo>
                    <a:pt x="1135351" y="26669"/>
                  </a:lnTo>
                  <a:close/>
                </a:path>
                <a:path w="1135379" h="1075689">
                  <a:moveTo>
                    <a:pt x="6316" y="33019"/>
                  </a:moveTo>
                  <a:lnTo>
                    <a:pt x="2461" y="33019"/>
                  </a:lnTo>
                  <a:lnTo>
                    <a:pt x="2449" y="38099"/>
                  </a:lnTo>
                  <a:lnTo>
                    <a:pt x="6310" y="38099"/>
                  </a:lnTo>
                  <a:lnTo>
                    <a:pt x="6316" y="33019"/>
                  </a:lnTo>
                  <a:close/>
                </a:path>
                <a:path w="1135379" h="1075689">
                  <a:moveTo>
                    <a:pt x="1135343" y="33019"/>
                  </a:moveTo>
                  <a:lnTo>
                    <a:pt x="1131509" y="33019"/>
                  </a:lnTo>
                  <a:lnTo>
                    <a:pt x="1131497" y="38099"/>
                  </a:lnTo>
                  <a:lnTo>
                    <a:pt x="1135337" y="38099"/>
                  </a:lnTo>
                  <a:lnTo>
                    <a:pt x="1135343" y="33019"/>
                  </a:lnTo>
                  <a:close/>
                </a:path>
                <a:path w="1135379" h="1075689">
                  <a:moveTo>
                    <a:pt x="6310" y="38100"/>
                  </a:moveTo>
                  <a:lnTo>
                    <a:pt x="2449" y="38100"/>
                  </a:lnTo>
                  <a:lnTo>
                    <a:pt x="2416" y="52069"/>
                  </a:lnTo>
                  <a:lnTo>
                    <a:pt x="6293" y="52069"/>
                  </a:lnTo>
                  <a:lnTo>
                    <a:pt x="6310" y="38100"/>
                  </a:lnTo>
                  <a:close/>
                </a:path>
                <a:path w="1135379" h="1075689">
                  <a:moveTo>
                    <a:pt x="1135337" y="38100"/>
                  </a:moveTo>
                  <a:lnTo>
                    <a:pt x="1131497" y="38100"/>
                  </a:lnTo>
                  <a:lnTo>
                    <a:pt x="1131463" y="52069"/>
                  </a:lnTo>
                  <a:lnTo>
                    <a:pt x="1135321" y="52069"/>
                  </a:lnTo>
                  <a:lnTo>
                    <a:pt x="1135337" y="38100"/>
                  </a:lnTo>
                  <a:close/>
                </a:path>
                <a:path w="1135379" h="1075689">
                  <a:moveTo>
                    <a:pt x="6293" y="52069"/>
                  </a:moveTo>
                  <a:lnTo>
                    <a:pt x="2416" y="52069"/>
                  </a:lnTo>
                  <a:lnTo>
                    <a:pt x="2386" y="64769"/>
                  </a:lnTo>
                  <a:lnTo>
                    <a:pt x="6278" y="64769"/>
                  </a:lnTo>
                  <a:lnTo>
                    <a:pt x="6293" y="52069"/>
                  </a:lnTo>
                  <a:close/>
                </a:path>
                <a:path w="1135379" h="1075689">
                  <a:moveTo>
                    <a:pt x="1135321" y="52069"/>
                  </a:moveTo>
                  <a:lnTo>
                    <a:pt x="1131463" y="52069"/>
                  </a:lnTo>
                  <a:lnTo>
                    <a:pt x="1131433" y="64769"/>
                  </a:lnTo>
                  <a:lnTo>
                    <a:pt x="1135306" y="64769"/>
                  </a:lnTo>
                  <a:lnTo>
                    <a:pt x="1135321" y="52069"/>
                  </a:lnTo>
                  <a:close/>
                </a:path>
                <a:path w="1135379" h="1075689">
                  <a:moveTo>
                    <a:pt x="6278" y="64769"/>
                  </a:moveTo>
                  <a:lnTo>
                    <a:pt x="2386" y="64769"/>
                  </a:lnTo>
                  <a:lnTo>
                    <a:pt x="2374" y="69849"/>
                  </a:lnTo>
                  <a:lnTo>
                    <a:pt x="6272" y="69849"/>
                  </a:lnTo>
                  <a:lnTo>
                    <a:pt x="6278" y="64769"/>
                  </a:lnTo>
                  <a:close/>
                </a:path>
                <a:path w="1135379" h="1075689">
                  <a:moveTo>
                    <a:pt x="1135306" y="64769"/>
                  </a:moveTo>
                  <a:lnTo>
                    <a:pt x="1131433" y="64769"/>
                  </a:lnTo>
                  <a:lnTo>
                    <a:pt x="1131421" y="69849"/>
                  </a:lnTo>
                  <a:lnTo>
                    <a:pt x="1135300" y="69849"/>
                  </a:lnTo>
                  <a:lnTo>
                    <a:pt x="1135306" y="64769"/>
                  </a:lnTo>
                  <a:close/>
                </a:path>
                <a:path w="1135379" h="1075689">
                  <a:moveTo>
                    <a:pt x="6272" y="69850"/>
                  </a:moveTo>
                  <a:lnTo>
                    <a:pt x="2374" y="69850"/>
                  </a:lnTo>
                  <a:lnTo>
                    <a:pt x="2344" y="82549"/>
                  </a:lnTo>
                  <a:lnTo>
                    <a:pt x="6257" y="82549"/>
                  </a:lnTo>
                  <a:lnTo>
                    <a:pt x="6272" y="69850"/>
                  </a:lnTo>
                  <a:close/>
                </a:path>
                <a:path w="1135379" h="1075689">
                  <a:moveTo>
                    <a:pt x="1135300" y="69850"/>
                  </a:moveTo>
                  <a:lnTo>
                    <a:pt x="1131421" y="69850"/>
                  </a:lnTo>
                  <a:lnTo>
                    <a:pt x="1131391" y="82549"/>
                  </a:lnTo>
                  <a:lnTo>
                    <a:pt x="1135285" y="82549"/>
                  </a:lnTo>
                  <a:lnTo>
                    <a:pt x="1135300" y="69850"/>
                  </a:lnTo>
                  <a:close/>
                </a:path>
                <a:path w="1135379" h="1075689">
                  <a:moveTo>
                    <a:pt x="6257" y="82550"/>
                  </a:moveTo>
                  <a:lnTo>
                    <a:pt x="2344" y="82550"/>
                  </a:lnTo>
                  <a:lnTo>
                    <a:pt x="2329" y="88899"/>
                  </a:lnTo>
                  <a:lnTo>
                    <a:pt x="6249" y="88899"/>
                  </a:lnTo>
                  <a:lnTo>
                    <a:pt x="6257" y="82550"/>
                  </a:lnTo>
                  <a:close/>
                </a:path>
                <a:path w="1135379" h="1075689">
                  <a:moveTo>
                    <a:pt x="1135285" y="82550"/>
                  </a:moveTo>
                  <a:lnTo>
                    <a:pt x="1131391" y="82550"/>
                  </a:lnTo>
                  <a:lnTo>
                    <a:pt x="1131376" y="88899"/>
                  </a:lnTo>
                  <a:lnTo>
                    <a:pt x="1135277" y="88899"/>
                  </a:lnTo>
                  <a:lnTo>
                    <a:pt x="1135285" y="82550"/>
                  </a:lnTo>
                  <a:close/>
                </a:path>
                <a:path w="1135379" h="1075689">
                  <a:moveTo>
                    <a:pt x="6249" y="88900"/>
                  </a:moveTo>
                  <a:lnTo>
                    <a:pt x="2329" y="88900"/>
                  </a:lnTo>
                  <a:lnTo>
                    <a:pt x="2314" y="95249"/>
                  </a:lnTo>
                  <a:lnTo>
                    <a:pt x="6242" y="95249"/>
                  </a:lnTo>
                  <a:lnTo>
                    <a:pt x="6249" y="88900"/>
                  </a:lnTo>
                  <a:close/>
                </a:path>
                <a:path w="1135379" h="1075689">
                  <a:moveTo>
                    <a:pt x="1135277" y="88900"/>
                  </a:moveTo>
                  <a:lnTo>
                    <a:pt x="1131376" y="88900"/>
                  </a:lnTo>
                  <a:lnTo>
                    <a:pt x="1131360" y="95249"/>
                  </a:lnTo>
                  <a:lnTo>
                    <a:pt x="1135270" y="95249"/>
                  </a:lnTo>
                  <a:lnTo>
                    <a:pt x="1135277" y="88900"/>
                  </a:lnTo>
                  <a:close/>
                </a:path>
                <a:path w="1135379" h="1075689">
                  <a:moveTo>
                    <a:pt x="6242" y="95250"/>
                  </a:moveTo>
                  <a:lnTo>
                    <a:pt x="2314" y="95250"/>
                  </a:lnTo>
                  <a:lnTo>
                    <a:pt x="2299" y="101599"/>
                  </a:lnTo>
                  <a:lnTo>
                    <a:pt x="6234" y="101599"/>
                  </a:lnTo>
                  <a:lnTo>
                    <a:pt x="6242" y="95250"/>
                  </a:lnTo>
                  <a:close/>
                </a:path>
                <a:path w="1135379" h="1075689">
                  <a:moveTo>
                    <a:pt x="1135270" y="95250"/>
                  </a:moveTo>
                  <a:lnTo>
                    <a:pt x="1131360" y="95250"/>
                  </a:lnTo>
                  <a:lnTo>
                    <a:pt x="1131345" y="101599"/>
                  </a:lnTo>
                  <a:lnTo>
                    <a:pt x="1135262" y="101599"/>
                  </a:lnTo>
                  <a:lnTo>
                    <a:pt x="1135270" y="95250"/>
                  </a:lnTo>
                  <a:close/>
                </a:path>
                <a:path w="1135379" h="1075689">
                  <a:moveTo>
                    <a:pt x="6234" y="101600"/>
                  </a:moveTo>
                  <a:lnTo>
                    <a:pt x="2299" y="101600"/>
                  </a:lnTo>
                  <a:lnTo>
                    <a:pt x="2281" y="109219"/>
                  </a:lnTo>
                  <a:lnTo>
                    <a:pt x="6225" y="109219"/>
                  </a:lnTo>
                  <a:lnTo>
                    <a:pt x="6234" y="101600"/>
                  </a:lnTo>
                  <a:close/>
                </a:path>
                <a:path w="1135379" h="1075689">
                  <a:moveTo>
                    <a:pt x="1135262" y="101600"/>
                  </a:moveTo>
                  <a:lnTo>
                    <a:pt x="1131345" y="101600"/>
                  </a:lnTo>
                  <a:lnTo>
                    <a:pt x="1131327" y="109219"/>
                  </a:lnTo>
                  <a:lnTo>
                    <a:pt x="1135253" y="109219"/>
                  </a:lnTo>
                  <a:lnTo>
                    <a:pt x="1135262" y="101600"/>
                  </a:lnTo>
                  <a:close/>
                </a:path>
                <a:path w="1135379" h="1075689">
                  <a:moveTo>
                    <a:pt x="6225" y="109219"/>
                  </a:moveTo>
                  <a:lnTo>
                    <a:pt x="2281" y="109219"/>
                  </a:lnTo>
                  <a:lnTo>
                    <a:pt x="2239" y="126999"/>
                  </a:lnTo>
                  <a:lnTo>
                    <a:pt x="6204" y="126999"/>
                  </a:lnTo>
                  <a:lnTo>
                    <a:pt x="6225" y="109219"/>
                  </a:lnTo>
                  <a:close/>
                </a:path>
                <a:path w="1135379" h="1075689">
                  <a:moveTo>
                    <a:pt x="1135253" y="109219"/>
                  </a:moveTo>
                  <a:lnTo>
                    <a:pt x="1131327" y="109219"/>
                  </a:lnTo>
                  <a:lnTo>
                    <a:pt x="1131285" y="126999"/>
                  </a:lnTo>
                  <a:lnTo>
                    <a:pt x="1135232" y="126999"/>
                  </a:lnTo>
                  <a:lnTo>
                    <a:pt x="1135253" y="109219"/>
                  </a:lnTo>
                  <a:close/>
                </a:path>
                <a:path w="1135379" h="1075689">
                  <a:moveTo>
                    <a:pt x="6204" y="127000"/>
                  </a:moveTo>
                  <a:lnTo>
                    <a:pt x="2239" y="127000"/>
                  </a:lnTo>
                  <a:lnTo>
                    <a:pt x="2221" y="134619"/>
                  </a:lnTo>
                  <a:lnTo>
                    <a:pt x="6195" y="134619"/>
                  </a:lnTo>
                  <a:lnTo>
                    <a:pt x="6204" y="127000"/>
                  </a:lnTo>
                  <a:close/>
                </a:path>
                <a:path w="1135379" h="1075689">
                  <a:moveTo>
                    <a:pt x="1135232" y="127000"/>
                  </a:moveTo>
                  <a:lnTo>
                    <a:pt x="1131285" y="127000"/>
                  </a:lnTo>
                  <a:lnTo>
                    <a:pt x="1131266" y="134619"/>
                  </a:lnTo>
                  <a:lnTo>
                    <a:pt x="1135223" y="134619"/>
                  </a:lnTo>
                  <a:lnTo>
                    <a:pt x="1135232" y="127000"/>
                  </a:lnTo>
                  <a:close/>
                </a:path>
                <a:path w="1135379" h="1075689">
                  <a:moveTo>
                    <a:pt x="6195" y="134619"/>
                  </a:moveTo>
                  <a:lnTo>
                    <a:pt x="2221" y="134619"/>
                  </a:lnTo>
                  <a:lnTo>
                    <a:pt x="2209" y="139699"/>
                  </a:lnTo>
                  <a:lnTo>
                    <a:pt x="6189" y="139699"/>
                  </a:lnTo>
                  <a:lnTo>
                    <a:pt x="6195" y="134619"/>
                  </a:lnTo>
                  <a:close/>
                </a:path>
                <a:path w="1135379" h="1075689">
                  <a:moveTo>
                    <a:pt x="1135223" y="134619"/>
                  </a:moveTo>
                  <a:lnTo>
                    <a:pt x="1131266" y="134619"/>
                  </a:lnTo>
                  <a:lnTo>
                    <a:pt x="1131254" y="139699"/>
                  </a:lnTo>
                  <a:lnTo>
                    <a:pt x="1135217" y="139699"/>
                  </a:lnTo>
                  <a:lnTo>
                    <a:pt x="1135223" y="134619"/>
                  </a:lnTo>
                  <a:close/>
                </a:path>
                <a:path w="1135379" h="1075689">
                  <a:moveTo>
                    <a:pt x="6189" y="139700"/>
                  </a:moveTo>
                  <a:lnTo>
                    <a:pt x="2209" y="139700"/>
                  </a:lnTo>
                  <a:lnTo>
                    <a:pt x="2191" y="147319"/>
                  </a:lnTo>
                  <a:lnTo>
                    <a:pt x="6180" y="147319"/>
                  </a:lnTo>
                  <a:lnTo>
                    <a:pt x="6189" y="139700"/>
                  </a:lnTo>
                  <a:close/>
                </a:path>
                <a:path w="1135379" h="1075689">
                  <a:moveTo>
                    <a:pt x="1135217" y="139700"/>
                  </a:moveTo>
                  <a:lnTo>
                    <a:pt x="1131254" y="139700"/>
                  </a:lnTo>
                  <a:lnTo>
                    <a:pt x="1131236" y="147319"/>
                  </a:lnTo>
                  <a:lnTo>
                    <a:pt x="1135208" y="147319"/>
                  </a:lnTo>
                  <a:lnTo>
                    <a:pt x="1135217" y="139700"/>
                  </a:lnTo>
                  <a:close/>
                </a:path>
                <a:path w="1135379" h="1075689">
                  <a:moveTo>
                    <a:pt x="6180" y="147319"/>
                  </a:moveTo>
                  <a:lnTo>
                    <a:pt x="2191" y="147319"/>
                  </a:lnTo>
                  <a:lnTo>
                    <a:pt x="2161" y="160019"/>
                  </a:lnTo>
                  <a:lnTo>
                    <a:pt x="6165" y="160019"/>
                  </a:lnTo>
                  <a:lnTo>
                    <a:pt x="6180" y="147319"/>
                  </a:lnTo>
                  <a:close/>
                </a:path>
                <a:path w="1135379" h="1075689">
                  <a:moveTo>
                    <a:pt x="1135208" y="147319"/>
                  </a:moveTo>
                  <a:lnTo>
                    <a:pt x="1131236" y="147319"/>
                  </a:lnTo>
                  <a:lnTo>
                    <a:pt x="1131206" y="160019"/>
                  </a:lnTo>
                  <a:lnTo>
                    <a:pt x="1135193" y="160019"/>
                  </a:lnTo>
                  <a:lnTo>
                    <a:pt x="1135208" y="147319"/>
                  </a:lnTo>
                  <a:close/>
                </a:path>
                <a:path w="1135379" h="1075689">
                  <a:moveTo>
                    <a:pt x="6165" y="160019"/>
                  </a:moveTo>
                  <a:lnTo>
                    <a:pt x="2161" y="160019"/>
                  </a:lnTo>
                  <a:lnTo>
                    <a:pt x="2149" y="165099"/>
                  </a:lnTo>
                  <a:lnTo>
                    <a:pt x="6159" y="165099"/>
                  </a:lnTo>
                  <a:lnTo>
                    <a:pt x="6165" y="160019"/>
                  </a:lnTo>
                  <a:close/>
                </a:path>
                <a:path w="1135379" h="1075689">
                  <a:moveTo>
                    <a:pt x="1135193" y="160019"/>
                  </a:moveTo>
                  <a:lnTo>
                    <a:pt x="1131206" y="160019"/>
                  </a:lnTo>
                  <a:lnTo>
                    <a:pt x="1131194" y="165099"/>
                  </a:lnTo>
                  <a:lnTo>
                    <a:pt x="1135187" y="165099"/>
                  </a:lnTo>
                  <a:lnTo>
                    <a:pt x="1135193" y="160019"/>
                  </a:lnTo>
                  <a:close/>
                </a:path>
                <a:path w="1135379" h="1075689">
                  <a:moveTo>
                    <a:pt x="6159" y="165100"/>
                  </a:moveTo>
                  <a:lnTo>
                    <a:pt x="2149" y="165100"/>
                  </a:lnTo>
                  <a:lnTo>
                    <a:pt x="2131" y="172719"/>
                  </a:lnTo>
                  <a:lnTo>
                    <a:pt x="6149" y="172719"/>
                  </a:lnTo>
                  <a:lnTo>
                    <a:pt x="6159" y="165100"/>
                  </a:lnTo>
                  <a:close/>
                </a:path>
                <a:path w="1135379" h="1075689">
                  <a:moveTo>
                    <a:pt x="1135187" y="165100"/>
                  </a:moveTo>
                  <a:lnTo>
                    <a:pt x="1131194" y="165100"/>
                  </a:lnTo>
                  <a:lnTo>
                    <a:pt x="1131175" y="172719"/>
                  </a:lnTo>
                  <a:lnTo>
                    <a:pt x="1135178" y="172719"/>
                  </a:lnTo>
                  <a:lnTo>
                    <a:pt x="1135187" y="165100"/>
                  </a:lnTo>
                  <a:close/>
                </a:path>
                <a:path w="1135379" h="1075689">
                  <a:moveTo>
                    <a:pt x="6149" y="172719"/>
                  </a:moveTo>
                  <a:lnTo>
                    <a:pt x="2131" y="172719"/>
                  </a:lnTo>
                  <a:lnTo>
                    <a:pt x="2056" y="204469"/>
                  </a:lnTo>
                  <a:lnTo>
                    <a:pt x="6112" y="204469"/>
                  </a:lnTo>
                  <a:lnTo>
                    <a:pt x="6149" y="172719"/>
                  </a:lnTo>
                  <a:close/>
                </a:path>
                <a:path w="1135379" h="1075689">
                  <a:moveTo>
                    <a:pt x="1135178" y="172719"/>
                  </a:moveTo>
                  <a:lnTo>
                    <a:pt x="1131175" y="172719"/>
                  </a:lnTo>
                  <a:lnTo>
                    <a:pt x="1131100" y="204469"/>
                  </a:lnTo>
                  <a:lnTo>
                    <a:pt x="1135141" y="204469"/>
                  </a:lnTo>
                  <a:lnTo>
                    <a:pt x="1135178" y="172719"/>
                  </a:lnTo>
                  <a:close/>
                </a:path>
                <a:path w="1135379" h="1075689">
                  <a:moveTo>
                    <a:pt x="6112" y="204469"/>
                  </a:moveTo>
                  <a:lnTo>
                    <a:pt x="2056" y="204469"/>
                  </a:lnTo>
                  <a:lnTo>
                    <a:pt x="2041" y="210819"/>
                  </a:lnTo>
                  <a:lnTo>
                    <a:pt x="6104" y="210819"/>
                  </a:lnTo>
                  <a:lnTo>
                    <a:pt x="6112" y="204469"/>
                  </a:lnTo>
                  <a:close/>
                </a:path>
                <a:path w="1135379" h="1075689">
                  <a:moveTo>
                    <a:pt x="1135141" y="204469"/>
                  </a:moveTo>
                  <a:lnTo>
                    <a:pt x="1131100" y="204469"/>
                  </a:lnTo>
                  <a:lnTo>
                    <a:pt x="1131085" y="210819"/>
                  </a:lnTo>
                  <a:lnTo>
                    <a:pt x="1135133" y="210819"/>
                  </a:lnTo>
                  <a:lnTo>
                    <a:pt x="1135141" y="204469"/>
                  </a:lnTo>
                  <a:close/>
                </a:path>
                <a:path w="1135379" h="1075689">
                  <a:moveTo>
                    <a:pt x="6104" y="210819"/>
                  </a:moveTo>
                  <a:lnTo>
                    <a:pt x="2041" y="210819"/>
                  </a:lnTo>
                  <a:lnTo>
                    <a:pt x="2026" y="217169"/>
                  </a:lnTo>
                  <a:lnTo>
                    <a:pt x="6096" y="217169"/>
                  </a:lnTo>
                  <a:lnTo>
                    <a:pt x="6104" y="210819"/>
                  </a:lnTo>
                  <a:close/>
                </a:path>
                <a:path w="1135379" h="1075689">
                  <a:moveTo>
                    <a:pt x="1135133" y="210819"/>
                  </a:moveTo>
                  <a:lnTo>
                    <a:pt x="1131085" y="210819"/>
                  </a:lnTo>
                  <a:lnTo>
                    <a:pt x="1131069" y="217169"/>
                  </a:lnTo>
                  <a:lnTo>
                    <a:pt x="1135126" y="217169"/>
                  </a:lnTo>
                  <a:lnTo>
                    <a:pt x="1135133" y="210819"/>
                  </a:lnTo>
                  <a:close/>
                </a:path>
                <a:path w="1135379" h="1075689">
                  <a:moveTo>
                    <a:pt x="6096" y="217170"/>
                  </a:moveTo>
                  <a:lnTo>
                    <a:pt x="2026" y="217170"/>
                  </a:lnTo>
                  <a:lnTo>
                    <a:pt x="2011" y="223519"/>
                  </a:lnTo>
                  <a:lnTo>
                    <a:pt x="6089" y="223519"/>
                  </a:lnTo>
                  <a:lnTo>
                    <a:pt x="6096" y="217170"/>
                  </a:lnTo>
                  <a:close/>
                </a:path>
                <a:path w="1135379" h="1075689">
                  <a:moveTo>
                    <a:pt x="1135126" y="217170"/>
                  </a:moveTo>
                  <a:lnTo>
                    <a:pt x="1131069" y="217170"/>
                  </a:lnTo>
                  <a:lnTo>
                    <a:pt x="1131054" y="223519"/>
                  </a:lnTo>
                  <a:lnTo>
                    <a:pt x="1135118" y="223519"/>
                  </a:lnTo>
                  <a:lnTo>
                    <a:pt x="1135126" y="217170"/>
                  </a:lnTo>
                  <a:close/>
                </a:path>
                <a:path w="1135379" h="1075689">
                  <a:moveTo>
                    <a:pt x="6089" y="223519"/>
                  </a:moveTo>
                  <a:lnTo>
                    <a:pt x="2011" y="223519"/>
                  </a:lnTo>
                  <a:lnTo>
                    <a:pt x="1999" y="228599"/>
                  </a:lnTo>
                  <a:lnTo>
                    <a:pt x="6083" y="228599"/>
                  </a:lnTo>
                  <a:lnTo>
                    <a:pt x="6089" y="223519"/>
                  </a:lnTo>
                  <a:close/>
                </a:path>
                <a:path w="1135379" h="1075689">
                  <a:moveTo>
                    <a:pt x="1135118" y="223519"/>
                  </a:moveTo>
                  <a:lnTo>
                    <a:pt x="1131054" y="223519"/>
                  </a:lnTo>
                  <a:lnTo>
                    <a:pt x="1131042" y="228599"/>
                  </a:lnTo>
                  <a:lnTo>
                    <a:pt x="1135112" y="228599"/>
                  </a:lnTo>
                  <a:lnTo>
                    <a:pt x="1135118" y="223519"/>
                  </a:lnTo>
                  <a:close/>
                </a:path>
                <a:path w="1135379" h="1075689">
                  <a:moveTo>
                    <a:pt x="6083" y="228600"/>
                  </a:moveTo>
                  <a:lnTo>
                    <a:pt x="1999" y="228600"/>
                  </a:lnTo>
                  <a:lnTo>
                    <a:pt x="1981" y="236219"/>
                  </a:lnTo>
                  <a:lnTo>
                    <a:pt x="6074" y="236219"/>
                  </a:lnTo>
                  <a:lnTo>
                    <a:pt x="6083" y="228600"/>
                  </a:lnTo>
                  <a:close/>
                </a:path>
                <a:path w="1135379" h="1075689">
                  <a:moveTo>
                    <a:pt x="1135112" y="228600"/>
                  </a:moveTo>
                  <a:lnTo>
                    <a:pt x="1131042" y="228600"/>
                  </a:lnTo>
                  <a:lnTo>
                    <a:pt x="1131024" y="236219"/>
                  </a:lnTo>
                  <a:lnTo>
                    <a:pt x="1135103" y="236219"/>
                  </a:lnTo>
                  <a:lnTo>
                    <a:pt x="1135112" y="228600"/>
                  </a:lnTo>
                  <a:close/>
                </a:path>
                <a:path w="1135379" h="1075689">
                  <a:moveTo>
                    <a:pt x="6074" y="236219"/>
                  </a:moveTo>
                  <a:lnTo>
                    <a:pt x="1981" y="236219"/>
                  </a:lnTo>
                  <a:lnTo>
                    <a:pt x="1954" y="247649"/>
                  </a:lnTo>
                  <a:lnTo>
                    <a:pt x="6060" y="247649"/>
                  </a:lnTo>
                  <a:lnTo>
                    <a:pt x="6074" y="236219"/>
                  </a:lnTo>
                  <a:close/>
                </a:path>
                <a:path w="1135379" h="1075689">
                  <a:moveTo>
                    <a:pt x="1135103" y="236219"/>
                  </a:moveTo>
                  <a:lnTo>
                    <a:pt x="1131024" y="236219"/>
                  </a:lnTo>
                  <a:lnTo>
                    <a:pt x="1130997" y="247649"/>
                  </a:lnTo>
                  <a:lnTo>
                    <a:pt x="1135089" y="247649"/>
                  </a:lnTo>
                  <a:lnTo>
                    <a:pt x="1135103" y="236219"/>
                  </a:lnTo>
                  <a:close/>
                </a:path>
                <a:path w="1135379" h="1075689">
                  <a:moveTo>
                    <a:pt x="6060" y="247650"/>
                  </a:moveTo>
                  <a:lnTo>
                    <a:pt x="1954" y="247650"/>
                  </a:lnTo>
                  <a:lnTo>
                    <a:pt x="1939" y="253999"/>
                  </a:lnTo>
                  <a:lnTo>
                    <a:pt x="6052" y="253999"/>
                  </a:lnTo>
                  <a:lnTo>
                    <a:pt x="6060" y="247650"/>
                  </a:lnTo>
                  <a:close/>
                </a:path>
                <a:path w="1135379" h="1075689">
                  <a:moveTo>
                    <a:pt x="1135089" y="247650"/>
                  </a:moveTo>
                  <a:lnTo>
                    <a:pt x="1130997" y="247650"/>
                  </a:lnTo>
                  <a:lnTo>
                    <a:pt x="1130981" y="253999"/>
                  </a:lnTo>
                  <a:lnTo>
                    <a:pt x="1135082" y="253999"/>
                  </a:lnTo>
                  <a:lnTo>
                    <a:pt x="1135089" y="247650"/>
                  </a:lnTo>
                  <a:close/>
                </a:path>
                <a:path w="1135379" h="1075689">
                  <a:moveTo>
                    <a:pt x="6052" y="254000"/>
                  </a:moveTo>
                  <a:lnTo>
                    <a:pt x="1939" y="254000"/>
                  </a:lnTo>
                  <a:lnTo>
                    <a:pt x="1906" y="267969"/>
                  </a:lnTo>
                  <a:lnTo>
                    <a:pt x="6036" y="267969"/>
                  </a:lnTo>
                  <a:lnTo>
                    <a:pt x="6052" y="254000"/>
                  </a:lnTo>
                  <a:close/>
                </a:path>
                <a:path w="1135379" h="1075689">
                  <a:moveTo>
                    <a:pt x="1135082" y="254000"/>
                  </a:moveTo>
                  <a:lnTo>
                    <a:pt x="1130981" y="254000"/>
                  </a:lnTo>
                  <a:lnTo>
                    <a:pt x="1130948" y="267969"/>
                  </a:lnTo>
                  <a:lnTo>
                    <a:pt x="1135065" y="267969"/>
                  </a:lnTo>
                  <a:lnTo>
                    <a:pt x="1135082" y="254000"/>
                  </a:lnTo>
                  <a:close/>
                </a:path>
                <a:path w="1135379" h="1075689">
                  <a:moveTo>
                    <a:pt x="6036" y="267969"/>
                  </a:moveTo>
                  <a:lnTo>
                    <a:pt x="1906" y="267969"/>
                  </a:lnTo>
                  <a:lnTo>
                    <a:pt x="1666" y="369569"/>
                  </a:lnTo>
                  <a:lnTo>
                    <a:pt x="5915" y="369569"/>
                  </a:lnTo>
                  <a:lnTo>
                    <a:pt x="6036" y="267969"/>
                  </a:lnTo>
                  <a:close/>
                </a:path>
                <a:path w="1135379" h="1075689">
                  <a:moveTo>
                    <a:pt x="1135065" y="267969"/>
                  </a:moveTo>
                  <a:lnTo>
                    <a:pt x="1130948" y="267969"/>
                  </a:lnTo>
                  <a:lnTo>
                    <a:pt x="1130706" y="369569"/>
                  </a:lnTo>
                  <a:lnTo>
                    <a:pt x="1134945" y="369569"/>
                  </a:lnTo>
                  <a:lnTo>
                    <a:pt x="1135065" y="267969"/>
                  </a:lnTo>
                  <a:close/>
                </a:path>
                <a:path w="1135379" h="1075689">
                  <a:moveTo>
                    <a:pt x="5915" y="369569"/>
                  </a:moveTo>
                  <a:lnTo>
                    <a:pt x="1666" y="369569"/>
                  </a:lnTo>
                  <a:lnTo>
                    <a:pt x="1516" y="433069"/>
                  </a:lnTo>
                  <a:lnTo>
                    <a:pt x="5839" y="433069"/>
                  </a:lnTo>
                  <a:lnTo>
                    <a:pt x="5915" y="369569"/>
                  </a:lnTo>
                  <a:close/>
                </a:path>
                <a:path w="1135379" h="1075689">
                  <a:moveTo>
                    <a:pt x="1134945" y="369569"/>
                  </a:moveTo>
                  <a:lnTo>
                    <a:pt x="1130706" y="369569"/>
                  </a:lnTo>
                  <a:lnTo>
                    <a:pt x="1130554" y="433069"/>
                  </a:lnTo>
                  <a:lnTo>
                    <a:pt x="1134870" y="433069"/>
                  </a:lnTo>
                  <a:lnTo>
                    <a:pt x="1134945" y="369569"/>
                  </a:lnTo>
                  <a:close/>
                </a:path>
                <a:path w="1135379" h="1075689">
                  <a:moveTo>
                    <a:pt x="5839" y="433069"/>
                  </a:moveTo>
                  <a:lnTo>
                    <a:pt x="1516" y="433069"/>
                  </a:lnTo>
                  <a:lnTo>
                    <a:pt x="1351" y="502919"/>
                  </a:lnTo>
                  <a:lnTo>
                    <a:pt x="5755" y="502919"/>
                  </a:lnTo>
                  <a:lnTo>
                    <a:pt x="5839" y="433069"/>
                  </a:lnTo>
                  <a:close/>
                </a:path>
                <a:path w="1135379" h="1075689">
                  <a:moveTo>
                    <a:pt x="1134870" y="433069"/>
                  </a:moveTo>
                  <a:lnTo>
                    <a:pt x="1130554" y="433069"/>
                  </a:lnTo>
                  <a:lnTo>
                    <a:pt x="1130387" y="502919"/>
                  </a:lnTo>
                  <a:lnTo>
                    <a:pt x="1134787" y="502919"/>
                  </a:lnTo>
                  <a:lnTo>
                    <a:pt x="1134870" y="433069"/>
                  </a:lnTo>
                  <a:close/>
                </a:path>
                <a:path w="1135379" h="1075689">
                  <a:moveTo>
                    <a:pt x="5755" y="502919"/>
                  </a:moveTo>
                  <a:lnTo>
                    <a:pt x="1351" y="502919"/>
                  </a:lnTo>
                  <a:lnTo>
                    <a:pt x="1038" y="634999"/>
                  </a:lnTo>
                  <a:lnTo>
                    <a:pt x="5598" y="634999"/>
                  </a:lnTo>
                  <a:lnTo>
                    <a:pt x="5755" y="502919"/>
                  </a:lnTo>
                  <a:close/>
                </a:path>
                <a:path w="1135379" h="1075689">
                  <a:moveTo>
                    <a:pt x="1134787" y="502919"/>
                  </a:moveTo>
                  <a:lnTo>
                    <a:pt x="1130387" y="502919"/>
                  </a:lnTo>
                  <a:lnTo>
                    <a:pt x="1130072" y="634999"/>
                  </a:lnTo>
                  <a:lnTo>
                    <a:pt x="1134631" y="634999"/>
                  </a:lnTo>
                  <a:lnTo>
                    <a:pt x="1134787" y="502919"/>
                  </a:lnTo>
                  <a:close/>
                </a:path>
                <a:path w="1135379" h="1075689">
                  <a:moveTo>
                    <a:pt x="5598" y="635000"/>
                  </a:moveTo>
                  <a:lnTo>
                    <a:pt x="1038" y="635000"/>
                  </a:lnTo>
                  <a:lnTo>
                    <a:pt x="963" y="666749"/>
                  </a:lnTo>
                  <a:lnTo>
                    <a:pt x="5560" y="666749"/>
                  </a:lnTo>
                  <a:lnTo>
                    <a:pt x="5598" y="635000"/>
                  </a:lnTo>
                  <a:close/>
                </a:path>
                <a:path w="1135379" h="1075689">
                  <a:moveTo>
                    <a:pt x="1134631" y="635000"/>
                  </a:moveTo>
                  <a:lnTo>
                    <a:pt x="1130072" y="635000"/>
                  </a:lnTo>
                  <a:lnTo>
                    <a:pt x="1129996" y="666749"/>
                  </a:lnTo>
                  <a:lnTo>
                    <a:pt x="1134593" y="666749"/>
                  </a:lnTo>
                  <a:lnTo>
                    <a:pt x="1134631" y="635000"/>
                  </a:lnTo>
                  <a:close/>
                </a:path>
                <a:path w="1135379" h="1075689">
                  <a:moveTo>
                    <a:pt x="5560" y="666749"/>
                  </a:moveTo>
                  <a:lnTo>
                    <a:pt x="963" y="666749"/>
                  </a:lnTo>
                  <a:lnTo>
                    <a:pt x="873" y="704849"/>
                  </a:lnTo>
                  <a:lnTo>
                    <a:pt x="5514" y="704849"/>
                  </a:lnTo>
                  <a:lnTo>
                    <a:pt x="5560" y="666749"/>
                  </a:lnTo>
                  <a:close/>
                </a:path>
                <a:path w="1135379" h="1075689">
                  <a:moveTo>
                    <a:pt x="1134593" y="666749"/>
                  </a:moveTo>
                  <a:lnTo>
                    <a:pt x="1129996" y="666749"/>
                  </a:lnTo>
                  <a:lnTo>
                    <a:pt x="1129905" y="704849"/>
                  </a:lnTo>
                  <a:lnTo>
                    <a:pt x="1134548" y="704849"/>
                  </a:lnTo>
                  <a:lnTo>
                    <a:pt x="1134593" y="666749"/>
                  </a:lnTo>
                  <a:close/>
                </a:path>
                <a:path w="1135379" h="1075689">
                  <a:moveTo>
                    <a:pt x="5514" y="704849"/>
                  </a:moveTo>
                  <a:lnTo>
                    <a:pt x="873" y="704849"/>
                  </a:lnTo>
                  <a:lnTo>
                    <a:pt x="597" y="821689"/>
                  </a:lnTo>
                  <a:lnTo>
                    <a:pt x="5375" y="821689"/>
                  </a:lnTo>
                  <a:lnTo>
                    <a:pt x="5514" y="704849"/>
                  </a:lnTo>
                  <a:close/>
                </a:path>
                <a:path w="1135379" h="1075689">
                  <a:moveTo>
                    <a:pt x="1134548" y="704849"/>
                  </a:moveTo>
                  <a:lnTo>
                    <a:pt x="1129905" y="704849"/>
                  </a:lnTo>
                  <a:lnTo>
                    <a:pt x="1129627" y="821689"/>
                  </a:lnTo>
                  <a:lnTo>
                    <a:pt x="1134410" y="821689"/>
                  </a:lnTo>
                  <a:lnTo>
                    <a:pt x="1134548" y="704849"/>
                  </a:lnTo>
                  <a:close/>
                </a:path>
                <a:path w="1135379" h="1075689">
                  <a:moveTo>
                    <a:pt x="5375" y="821689"/>
                  </a:moveTo>
                  <a:lnTo>
                    <a:pt x="597" y="821689"/>
                  </a:lnTo>
                  <a:lnTo>
                    <a:pt x="582" y="828039"/>
                  </a:lnTo>
                  <a:lnTo>
                    <a:pt x="5367" y="828039"/>
                  </a:lnTo>
                  <a:lnTo>
                    <a:pt x="5375" y="821689"/>
                  </a:lnTo>
                  <a:close/>
                </a:path>
                <a:path w="1135379" h="1075689">
                  <a:moveTo>
                    <a:pt x="1134410" y="821689"/>
                  </a:moveTo>
                  <a:lnTo>
                    <a:pt x="1129627" y="821689"/>
                  </a:lnTo>
                  <a:lnTo>
                    <a:pt x="1129611" y="828039"/>
                  </a:lnTo>
                  <a:lnTo>
                    <a:pt x="1134403" y="828039"/>
                  </a:lnTo>
                  <a:lnTo>
                    <a:pt x="1134410" y="821689"/>
                  </a:lnTo>
                  <a:close/>
                </a:path>
                <a:path w="1135379" h="1075689">
                  <a:moveTo>
                    <a:pt x="5367" y="828039"/>
                  </a:moveTo>
                  <a:lnTo>
                    <a:pt x="582" y="828039"/>
                  </a:lnTo>
                  <a:lnTo>
                    <a:pt x="573" y="831849"/>
                  </a:lnTo>
                  <a:lnTo>
                    <a:pt x="5363" y="831849"/>
                  </a:lnTo>
                  <a:lnTo>
                    <a:pt x="5367" y="828039"/>
                  </a:lnTo>
                  <a:close/>
                </a:path>
                <a:path w="1135379" h="1075689">
                  <a:moveTo>
                    <a:pt x="1134403" y="828039"/>
                  </a:moveTo>
                  <a:lnTo>
                    <a:pt x="1129611" y="828039"/>
                  </a:lnTo>
                  <a:lnTo>
                    <a:pt x="1129602" y="831849"/>
                  </a:lnTo>
                  <a:lnTo>
                    <a:pt x="1134398" y="831849"/>
                  </a:lnTo>
                  <a:lnTo>
                    <a:pt x="1134403" y="828039"/>
                  </a:lnTo>
                  <a:close/>
                </a:path>
                <a:path w="1135379" h="1075689">
                  <a:moveTo>
                    <a:pt x="5363" y="831849"/>
                  </a:moveTo>
                  <a:lnTo>
                    <a:pt x="573" y="831849"/>
                  </a:lnTo>
                  <a:lnTo>
                    <a:pt x="552" y="840739"/>
                  </a:lnTo>
                  <a:lnTo>
                    <a:pt x="5352" y="840739"/>
                  </a:lnTo>
                  <a:lnTo>
                    <a:pt x="5363" y="831849"/>
                  </a:lnTo>
                  <a:close/>
                </a:path>
                <a:path w="1135379" h="1075689">
                  <a:moveTo>
                    <a:pt x="1134398" y="831849"/>
                  </a:moveTo>
                  <a:lnTo>
                    <a:pt x="1129602" y="831849"/>
                  </a:lnTo>
                  <a:lnTo>
                    <a:pt x="1129581" y="840739"/>
                  </a:lnTo>
                  <a:lnTo>
                    <a:pt x="1134388" y="840739"/>
                  </a:lnTo>
                  <a:lnTo>
                    <a:pt x="1134398" y="831849"/>
                  </a:lnTo>
                  <a:close/>
                </a:path>
                <a:path w="1135379" h="1075689">
                  <a:moveTo>
                    <a:pt x="5352" y="840739"/>
                  </a:moveTo>
                  <a:lnTo>
                    <a:pt x="552" y="840739"/>
                  </a:lnTo>
                  <a:lnTo>
                    <a:pt x="543" y="844549"/>
                  </a:lnTo>
                  <a:lnTo>
                    <a:pt x="5348" y="844549"/>
                  </a:lnTo>
                  <a:lnTo>
                    <a:pt x="5352" y="840739"/>
                  </a:lnTo>
                  <a:close/>
                </a:path>
                <a:path w="1135379" h="1075689">
                  <a:moveTo>
                    <a:pt x="1134388" y="840739"/>
                  </a:moveTo>
                  <a:lnTo>
                    <a:pt x="1129581" y="840739"/>
                  </a:lnTo>
                  <a:lnTo>
                    <a:pt x="1129572" y="844549"/>
                  </a:lnTo>
                  <a:lnTo>
                    <a:pt x="1134383" y="844549"/>
                  </a:lnTo>
                  <a:lnTo>
                    <a:pt x="1134388" y="840739"/>
                  </a:lnTo>
                  <a:close/>
                </a:path>
                <a:path w="1135379" h="1075689">
                  <a:moveTo>
                    <a:pt x="5348" y="844549"/>
                  </a:moveTo>
                  <a:lnTo>
                    <a:pt x="543" y="844549"/>
                  </a:lnTo>
                  <a:lnTo>
                    <a:pt x="537" y="847089"/>
                  </a:lnTo>
                  <a:lnTo>
                    <a:pt x="5345" y="847089"/>
                  </a:lnTo>
                  <a:lnTo>
                    <a:pt x="5348" y="844549"/>
                  </a:lnTo>
                  <a:close/>
                </a:path>
                <a:path w="1135379" h="1075689">
                  <a:moveTo>
                    <a:pt x="1134383" y="844549"/>
                  </a:moveTo>
                  <a:lnTo>
                    <a:pt x="1129572" y="844549"/>
                  </a:lnTo>
                  <a:lnTo>
                    <a:pt x="1129566" y="847089"/>
                  </a:lnTo>
                  <a:lnTo>
                    <a:pt x="1134380" y="847089"/>
                  </a:lnTo>
                  <a:lnTo>
                    <a:pt x="1134383" y="844549"/>
                  </a:lnTo>
                  <a:close/>
                </a:path>
                <a:path w="1135379" h="1075689">
                  <a:moveTo>
                    <a:pt x="5345" y="847089"/>
                  </a:moveTo>
                  <a:lnTo>
                    <a:pt x="537" y="847089"/>
                  </a:lnTo>
                  <a:lnTo>
                    <a:pt x="453" y="882649"/>
                  </a:lnTo>
                  <a:lnTo>
                    <a:pt x="5302" y="882649"/>
                  </a:lnTo>
                  <a:lnTo>
                    <a:pt x="5345" y="847089"/>
                  </a:lnTo>
                  <a:close/>
                </a:path>
                <a:path w="1135379" h="1075689">
                  <a:moveTo>
                    <a:pt x="1134380" y="847089"/>
                  </a:moveTo>
                  <a:lnTo>
                    <a:pt x="1129566" y="847089"/>
                  </a:lnTo>
                  <a:lnTo>
                    <a:pt x="1129481" y="882649"/>
                  </a:lnTo>
                  <a:lnTo>
                    <a:pt x="1134338" y="882649"/>
                  </a:lnTo>
                  <a:lnTo>
                    <a:pt x="1134380" y="847089"/>
                  </a:lnTo>
                  <a:close/>
                </a:path>
                <a:path w="1135379" h="1075689">
                  <a:moveTo>
                    <a:pt x="5302" y="882649"/>
                  </a:moveTo>
                  <a:lnTo>
                    <a:pt x="453" y="882649"/>
                  </a:lnTo>
                  <a:lnTo>
                    <a:pt x="372" y="916939"/>
                  </a:lnTo>
                  <a:lnTo>
                    <a:pt x="5261" y="916939"/>
                  </a:lnTo>
                  <a:lnTo>
                    <a:pt x="5302" y="882649"/>
                  </a:lnTo>
                  <a:close/>
                </a:path>
                <a:path w="1135379" h="1075689">
                  <a:moveTo>
                    <a:pt x="1134338" y="882649"/>
                  </a:moveTo>
                  <a:lnTo>
                    <a:pt x="1129481" y="882649"/>
                  </a:lnTo>
                  <a:lnTo>
                    <a:pt x="1129399" y="916939"/>
                  </a:lnTo>
                  <a:lnTo>
                    <a:pt x="1134297" y="916939"/>
                  </a:lnTo>
                  <a:lnTo>
                    <a:pt x="1134338" y="882649"/>
                  </a:lnTo>
                  <a:close/>
                </a:path>
                <a:path w="1135379" h="1075689">
                  <a:moveTo>
                    <a:pt x="5261" y="916939"/>
                  </a:moveTo>
                  <a:lnTo>
                    <a:pt x="372" y="916939"/>
                  </a:lnTo>
                  <a:lnTo>
                    <a:pt x="342" y="929639"/>
                  </a:lnTo>
                  <a:lnTo>
                    <a:pt x="5246" y="929639"/>
                  </a:lnTo>
                  <a:lnTo>
                    <a:pt x="5261" y="916939"/>
                  </a:lnTo>
                  <a:close/>
                </a:path>
                <a:path w="1135379" h="1075689">
                  <a:moveTo>
                    <a:pt x="1134297" y="916939"/>
                  </a:moveTo>
                  <a:lnTo>
                    <a:pt x="1129399" y="916939"/>
                  </a:lnTo>
                  <a:lnTo>
                    <a:pt x="1129369" y="929639"/>
                  </a:lnTo>
                  <a:lnTo>
                    <a:pt x="1134282" y="929639"/>
                  </a:lnTo>
                  <a:lnTo>
                    <a:pt x="1134297" y="916939"/>
                  </a:lnTo>
                  <a:close/>
                </a:path>
                <a:path w="1135379" h="1075689">
                  <a:moveTo>
                    <a:pt x="5246" y="929639"/>
                  </a:moveTo>
                  <a:lnTo>
                    <a:pt x="342" y="929639"/>
                  </a:lnTo>
                  <a:lnTo>
                    <a:pt x="252" y="967739"/>
                  </a:lnTo>
                  <a:lnTo>
                    <a:pt x="5201" y="967739"/>
                  </a:lnTo>
                  <a:lnTo>
                    <a:pt x="5246" y="929639"/>
                  </a:lnTo>
                  <a:close/>
                </a:path>
                <a:path w="1135379" h="1075689">
                  <a:moveTo>
                    <a:pt x="1134282" y="929639"/>
                  </a:moveTo>
                  <a:lnTo>
                    <a:pt x="1129369" y="929639"/>
                  </a:lnTo>
                  <a:lnTo>
                    <a:pt x="1129278" y="967739"/>
                  </a:lnTo>
                  <a:lnTo>
                    <a:pt x="1134237" y="967739"/>
                  </a:lnTo>
                  <a:lnTo>
                    <a:pt x="1134282" y="929639"/>
                  </a:lnTo>
                  <a:close/>
                </a:path>
                <a:path w="1135379" h="1075689">
                  <a:moveTo>
                    <a:pt x="5201" y="967740"/>
                  </a:moveTo>
                  <a:lnTo>
                    <a:pt x="252" y="967740"/>
                  </a:lnTo>
                  <a:lnTo>
                    <a:pt x="228" y="977899"/>
                  </a:lnTo>
                  <a:lnTo>
                    <a:pt x="5189" y="977899"/>
                  </a:lnTo>
                  <a:lnTo>
                    <a:pt x="5201" y="967740"/>
                  </a:lnTo>
                  <a:close/>
                </a:path>
                <a:path w="1135379" h="1075689">
                  <a:moveTo>
                    <a:pt x="1134237" y="967740"/>
                  </a:moveTo>
                  <a:lnTo>
                    <a:pt x="1129278" y="967740"/>
                  </a:lnTo>
                  <a:lnTo>
                    <a:pt x="1129254" y="977899"/>
                  </a:lnTo>
                  <a:lnTo>
                    <a:pt x="1134225" y="977899"/>
                  </a:lnTo>
                  <a:lnTo>
                    <a:pt x="1134237" y="967740"/>
                  </a:lnTo>
                  <a:close/>
                </a:path>
                <a:path w="1135379" h="1075689">
                  <a:moveTo>
                    <a:pt x="5189" y="977899"/>
                  </a:moveTo>
                  <a:lnTo>
                    <a:pt x="228" y="977899"/>
                  </a:lnTo>
                  <a:lnTo>
                    <a:pt x="213" y="984249"/>
                  </a:lnTo>
                  <a:lnTo>
                    <a:pt x="5181" y="984249"/>
                  </a:lnTo>
                  <a:lnTo>
                    <a:pt x="5189" y="977899"/>
                  </a:lnTo>
                  <a:close/>
                </a:path>
                <a:path w="1135379" h="1075689">
                  <a:moveTo>
                    <a:pt x="1134225" y="977899"/>
                  </a:moveTo>
                  <a:lnTo>
                    <a:pt x="1129254" y="977899"/>
                  </a:lnTo>
                  <a:lnTo>
                    <a:pt x="1129239" y="984249"/>
                  </a:lnTo>
                  <a:lnTo>
                    <a:pt x="1134218" y="984249"/>
                  </a:lnTo>
                  <a:lnTo>
                    <a:pt x="1134225" y="977899"/>
                  </a:lnTo>
                  <a:close/>
                </a:path>
                <a:path w="1135379" h="1075689">
                  <a:moveTo>
                    <a:pt x="5181" y="984249"/>
                  </a:moveTo>
                  <a:lnTo>
                    <a:pt x="213" y="984249"/>
                  </a:lnTo>
                  <a:lnTo>
                    <a:pt x="93" y="1035049"/>
                  </a:lnTo>
                  <a:lnTo>
                    <a:pt x="5120" y="1035049"/>
                  </a:lnTo>
                  <a:lnTo>
                    <a:pt x="5181" y="984249"/>
                  </a:lnTo>
                  <a:close/>
                </a:path>
                <a:path w="1135379" h="1075689">
                  <a:moveTo>
                    <a:pt x="1134218" y="984249"/>
                  </a:moveTo>
                  <a:lnTo>
                    <a:pt x="1129239" y="984249"/>
                  </a:lnTo>
                  <a:lnTo>
                    <a:pt x="1129117" y="1035049"/>
                  </a:lnTo>
                  <a:lnTo>
                    <a:pt x="1134158" y="1035049"/>
                  </a:lnTo>
                  <a:lnTo>
                    <a:pt x="1134218" y="984249"/>
                  </a:lnTo>
                  <a:close/>
                </a:path>
                <a:path w="1135379" h="1075689">
                  <a:moveTo>
                    <a:pt x="5120" y="1035050"/>
                  </a:moveTo>
                  <a:lnTo>
                    <a:pt x="93" y="1035050"/>
                  </a:lnTo>
                  <a:lnTo>
                    <a:pt x="78" y="1041399"/>
                  </a:lnTo>
                  <a:lnTo>
                    <a:pt x="5113" y="1041399"/>
                  </a:lnTo>
                  <a:lnTo>
                    <a:pt x="5120" y="1035050"/>
                  </a:lnTo>
                  <a:close/>
                </a:path>
                <a:path w="1135379" h="1075689">
                  <a:moveTo>
                    <a:pt x="1134158" y="1035050"/>
                  </a:moveTo>
                  <a:lnTo>
                    <a:pt x="1129117" y="1035050"/>
                  </a:lnTo>
                  <a:lnTo>
                    <a:pt x="1129102" y="1041399"/>
                  </a:lnTo>
                  <a:lnTo>
                    <a:pt x="1134150" y="1041399"/>
                  </a:lnTo>
                  <a:lnTo>
                    <a:pt x="1134158" y="1035050"/>
                  </a:lnTo>
                  <a:close/>
                </a:path>
                <a:path w="1135379" h="1075689">
                  <a:moveTo>
                    <a:pt x="5113" y="1041399"/>
                  </a:moveTo>
                  <a:lnTo>
                    <a:pt x="78" y="1041399"/>
                  </a:lnTo>
                  <a:lnTo>
                    <a:pt x="63" y="1047749"/>
                  </a:lnTo>
                  <a:lnTo>
                    <a:pt x="5105" y="1047749"/>
                  </a:lnTo>
                  <a:lnTo>
                    <a:pt x="5113" y="1041399"/>
                  </a:lnTo>
                  <a:close/>
                </a:path>
                <a:path w="1135379" h="1075689">
                  <a:moveTo>
                    <a:pt x="1134150" y="1041399"/>
                  </a:moveTo>
                  <a:lnTo>
                    <a:pt x="1129102" y="1041399"/>
                  </a:lnTo>
                  <a:lnTo>
                    <a:pt x="1129087" y="1047749"/>
                  </a:lnTo>
                  <a:lnTo>
                    <a:pt x="1134143" y="1047749"/>
                  </a:lnTo>
                  <a:lnTo>
                    <a:pt x="1134150" y="1041399"/>
                  </a:lnTo>
                  <a:close/>
                </a:path>
                <a:path w="1135379" h="1075689">
                  <a:moveTo>
                    <a:pt x="5105" y="1047749"/>
                  </a:moveTo>
                  <a:lnTo>
                    <a:pt x="63" y="1047749"/>
                  </a:lnTo>
                  <a:lnTo>
                    <a:pt x="48" y="1054099"/>
                  </a:lnTo>
                  <a:lnTo>
                    <a:pt x="5098" y="1054099"/>
                  </a:lnTo>
                  <a:lnTo>
                    <a:pt x="5105" y="1047749"/>
                  </a:lnTo>
                  <a:close/>
                </a:path>
                <a:path w="1135379" h="1075689">
                  <a:moveTo>
                    <a:pt x="1134143" y="1047749"/>
                  </a:moveTo>
                  <a:lnTo>
                    <a:pt x="1129087" y="1047749"/>
                  </a:lnTo>
                  <a:lnTo>
                    <a:pt x="1129072" y="1054099"/>
                  </a:lnTo>
                  <a:lnTo>
                    <a:pt x="1134135" y="1054099"/>
                  </a:lnTo>
                  <a:lnTo>
                    <a:pt x="1134143" y="1047749"/>
                  </a:lnTo>
                  <a:close/>
                </a:path>
                <a:path w="1135379" h="1075689">
                  <a:moveTo>
                    <a:pt x="5098" y="1054099"/>
                  </a:moveTo>
                  <a:lnTo>
                    <a:pt x="48" y="1054099"/>
                  </a:lnTo>
                  <a:lnTo>
                    <a:pt x="33" y="1060449"/>
                  </a:lnTo>
                  <a:lnTo>
                    <a:pt x="5090" y="1060449"/>
                  </a:lnTo>
                  <a:lnTo>
                    <a:pt x="5098" y="1054099"/>
                  </a:lnTo>
                  <a:close/>
                </a:path>
                <a:path w="1135379" h="1075689">
                  <a:moveTo>
                    <a:pt x="1134135" y="1054099"/>
                  </a:moveTo>
                  <a:lnTo>
                    <a:pt x="1129072" y="1054099"/>
                  </a:lnTo>
                  <a:lnTo>
                    <a:pt x="1129057" y="1060449"/>
                  </a:lnTo>
                  <a:lnTo>
                    <a:pt x="1134128" y="1060449"/>
                  </a:lnTo>
                  <a:lnTo>
                    <a:pt x="1134135" y="1054099"/>
                  </a:lnTo>
                  <a:close/>
                </a:path>
                <a:path w="1135379" h="1075689">
                  <a:moveTo>
                    <a:pt x="5090" y="1060449"/>
                  </a:moveTo>
                  <a:lnTo>
                    <a:pt x="33" y="1060449"/>
                  </a:lnTo>
                  <a:lnTo>
                    <a:pt x="27" y="1062989"/>
                  </a:lnTo>
                  <a:lnTo>
                    <a:pt x="5087" y="1062989"/>
                  </a:lnTo>
                  <a:lnTo>
                    <a:pt x="5090" y="1060449"/>
                  </a:lnTo>
                  <a:close/>
                </a:path>
                <a:path w="1135379" h="1075689">
                  <a:moveTo>
                    <a:pt x="1134128" y="1060449"/>
                  </a:moveTo>
                  <a:lnTo>
                    <a:pt x="1129057" y="1060449"/>
                  </a:lnTo>
                  <a:lnTo>
                    <a:pt x="1129051" y="1062989"/>
                  </a:lnTo>
                  <a:lnTo>
                    <a:pt x="1134125" y="1062989"/>
                  </a:lnTo>
                  <a:lnTo>
                    <a:pt x="1134128" y="1060449"/>
                  </a:lnTo>
                  <a:close/>
                </a:path>
                <a:path w="1135379" h="1075689">
                  <a:moveTo>
                    <a:pt x="5087" y="1062990"/>
                  </a:moveTo>
                  <a:lnTo>
                    <a:pt x="27" y="1062990"/>
                  </a:lnTo>
                  <a:lnTo>
                    <a:pt x="18" y="1066799"/>
                  </a:lnTo>
                  <a:lnTo>
                    <a:pt x="5083" y="1066799"/>
                  </a:lnTo>
                  <a:lnTo>
                    <a:pt x="5087" y="1062990"/>
                  </a:lnTo>
                  <a:close/>
                </a:path>
                <a:path w="1135379" h="1075689">
                  <a:moveTo>
                    <a:pt x="1134125" y="1062990"/>
                  </a:moveTo>
                  <a:lnTo>
                    <a:pt x="1129051" y="1062990"/>
                  </a:lnTo>
                  <a:lnTo>
                    <a:pt x="1129042" y="1066799"/>
                  </a:lnTo>
                  <a:lnTo>
                    <a:pt x="1134120" y="1066799"/>
                  </a:lnTo>
                  <a:lnTo>
                    <a:pt x="1134125" y="1062990"/>
                  </a:lnTo>
                  <a:close/>
                </a:path>
                <a:path w="1135379" h="1075689">
                  <a:moveTo>
                    <a:pt x="5083" y="1066799"/>
                  </a:moveTo>
                  <a:lnTo>
                    <a:pt x="18" y="1066799"/>
                  </a:lnTo>
                  <a:lnTo>
                    <a:pt x="0" y="1074419"/>
                  </a:lnTo>
                  <a:lnTo>
                    <a:pt x="1134109" y="1075689"/>
                  </a:lnTo>
                  <a:lnTo>
                    <a:pt x="1134114" y="1071879"/>
                  </a:lnTo>
                  <a:lnTo>
                    <a:pt x="5080" y="1069339"/>
                  </a:lnTo>
                  <a:lnTo>
                    <a:pt x="5083" y="1066799"/>
                  </a:lnTo>
                  <a:close/>
                </a:path>
                <a:path w="1135379" h="1075689">
                  <a:moveTo>
                    <a:pt x="1134120" y="1066799"/>
                  </a:moveTo>
                  <a:lnTo>
                    <a:pt x="1129042" y="1066799"/>
                  </a:lnTo>
                  <a:lnTo>
                    <a:pt x="1129029" y="1071879"/>
                  </a:lnTo>
                  <a:lnTo>
                    <a:pt x="1134114" y="1071879"/>
                  </a:lnTo>
                  <a:lnTo>
                    <a:pt x="1134120" y="1066799"/>
                  </a:lnTo>
                  <a:close/>
                </a:path>
              </a:pathLst>
            </a:custGeom>
            <a:solidFill>
              <a:srgbClr val="2063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5600700" y="4686300"/>
              <a:ext cx="1126490" cy="1066800"/>
            </a:xfrm>
            <a:custGeom>
              <a:avLst/>
              <a:gdLst/>
              <a:ahLst/>
              <a:cxnLst/>
              <a:rect l="l" t="t" r="r" b="b"/>
              <a:pathLst>
                <a:path w="1126490" h="1066800">
                  <a:moveTo>
                    <a:pt x="1270" y="0"/>
                  </a:moveTo>
                  <a:lnTo>
                    <a:pt x="1266" y="2539"/>
                  </a:lnTo>
                  <a:lnTo>
                    <a:pt x="1126490" y="2539"/>
                  </a:lnTo>
                  <a:lnTo>
                    <a:pt x="1270" y="0"/>
                  </a:lnTo>
                  <a:close/>
                </a:path>
                <a:path w="1126490" h="1066800">
                  <a:moveTo>
                    <a:pt x="1126490" y="2540"/>
                  </a:moveTo>
                  <a:lnTo>
                    <a:pt x="1266" y="2540"/>
                  </a:lnTo>
                  <a:lnTo>
                    <a:pt x="1251" y="15239"/>
                  </a:lnTo>
                  <a:lnTo>
                    <a:pt x="6325" y="15239"/>
                  </a:lnTo>
                  <a:lnTo>
                    <a:pt x="6350" y="5080"/>
                  </a:lnTo>
                  <a:lnTo>
                    <a:pt x="1126483" y="5080"/>
                  </a:lnTo>
                  <a:lnTo>
                    <a:pt x="1126490" y="2540"/>
                  </a:lnTo>
                  <a:close/>
                </a:path>
                <a:path w="1126490" h="1066800">
                  <a:moveTo>
                    <a:pt x="1126483" y="5080"/>
                  </a:moveTo>
                  <a:lnTo>
                    <a:pt x="6350" y="5080"/>
                  </a:lnTo>
                  <a:lnTo>
                    <a:pt x="1121409" y="6350"/>
                  </a:lnTo>
                  <a:lnTo>
                    <a:pt x="1121388" y="15239"/>
                  </a:lnTo>
                  <a:lnTo>
                    <a:pt x="1126459" y="15239"/>
                  </a:lnTo>
                  <a:lnTo>
                    <a:pt x="1126483" y="5080"/>
                  </a:lnTo>
                  <a:close/>
                </a:path>
                <a:path w="1126490" h="1066800">
                  <a:moveTo>
                    <a:pt x="6325" y="15240"/>
                  </a:moveTo>
                  <a:lnTo>
                    <a:pt x="1251" y="15240"/>
                  </a:lnTo>
                  <a:lnTo>
                    <a:pt x="1244" y="21589"/>
                  </a:lnTo>
                  <a:lnTo>
                    <a:pt x="6310" y="21589"/>
                  </a:lnTo>
                  <a:lnTo>
                    <a:pt x="6325" y="15240"/>
                  </a:lnTo>
                  <a:close/>
                </a:path>
                <a:path w="1126490" h="1066800">
                  <a:moveTo>
                    <a:pt x="1126459" y="15240"/>
                  </a:moveTo>
                  <a:lnTo>
                    <a:pt x="1121388" y="15240"/>
                  </a:lnTo>
                  <a:lnTo>
                    <a:pt x="1121373" y="21589"/>
                  </a:lnTo>
                  <a:lnTo>
                    <a:pt x="1126444" y="21589"/>
                  </a:lnTo>
                  <a:lnTo>
                    <a:pt x="1126459" y="15240"/>
                  </a:lnTo>
                  <a:close/>
                </a:path>
                <a:path w="1126490" h="1066800">
                  <a:moveTo>
                    <a:pt x="6310" y="21590"/>
                  </a:moveTo>
                  <a:lnTo>
                    <a:pt x="1244" y="21590"/>
                  </a:lnTo>
                  <a:lnTo>
                    <a:pt x="1236" y="27939"/>
                  </a:lnTo>
                  <a:lnTo>
                    <a:pt x="6294" y="27939"/>
                  </a:lnTo>
                  <a:lnTo>
                    <a:pt x="6310" y="21590"/>
                  </a:lnTo>
                  <a:close/>
                </a:path>
                <a:path w="1126490" h="1066800">
                  <a:moveTo>
                    <a:pt x="1126444" y="21590"/>
                  </a:moveTo>
                  <a:lnTo>
                    <a:pt x="1121373" y="21590"/>
                  </a:lnTo>
                  <a:lnTo>
                    <a:pt x="1121358" y="27939"/>
                  </a:lnTo>
                  <a:lnTo>
                    <a:pt x="1126429" y="27939"/>
                  </a:lnTo>
                  <a:lnTo>
                    <a:pt x="1126444" y="21590"/>
                  </a:lnTo>
                  <a:close/>
                </a:path>
                <a:path w="1126490" h="1066800">
                  <a:moveTo>
                    <a:pt x="6294" y="27940"/>
                  </a:moveTo>
                  <a:lnTo>
                    <a:pt x="1236" y="27940"/>
                  </a:lnTo>
                  <a:lnTo>
                    <a:pt x="1230" y="33019"/>
                  </a:lnTo>
                  <a:lnTo>
                    <a:pt x="6282" y="33019"/>
                  </a:lnTo>
                  <a:lnTo>
                    <a:pt x="6294" y="27940"/>
                  </a:lnTo>
                  <a:close/>
                </a:path>
                <a:path w="1126490" h="1066800">
                  <a:moveTo>
                    <a:pt x="1126429" y="27940"/>
                  </a:moveTo>
                  <a:lnTo>
                    <a:pt x="1121358" y="27940"/>
                  </a:lnTo>
                  <a:lnTo>
                    <a:pt x="1121345" y="33019"/>
                  </a:lnTo>
                  <a:lnTo>
                    <a:pt x="1126417" y="33019"/>
                  </a:lnTo>
                  <a:lnTo>
                    <a:pt x="1126429" y="27940"/>
                  </a:lnTo>
                  <a:close/>
                </a:path>
                <a:path w="1126490" h="1066800">
                  <a:moveTo>
                    <a:pt x="6282" y="33020"/>
                  </a:moveTo>
                  <a:lnTo>
                    <a:pt x="1230" y="33020"/>
                  </a:lnTo>
                  <a:lnTo>
                    <a:pt x="1221" y="40639"/>
                  </a:lnTo>
                  <a:lnTo>
                    <a:pt x="6264" y="40639"/>
                  </a:lnTo>
                  <a:lnTo>
                    <a:pt x="6282" y="33020"/>
                  </a:lnTo>
                  <a:close/>
                </a:path>
                <a:path w="1126490" h="1066800">
                  <a:moveTo>
                    <a:pt x="1126417" y="33020"/>
                  </a:moveTo>
                  <a:lnTo>
                    <a:pt x="1121345" y="33020"/>
                  </a:lnTo>
                  <a:lnTo>
                    <a:pt x="1121327" y="40639"/>
                  </a:lnTo>
                  <a:lnTo>
                    <a:pt x="1126399" y="40639"/>
                  </a:lnTo>
                  <a:lnTo>
                    <a:pt x="1126417" y="33020"/>
                  </a:lnTo>
                  <a:close/>
                </a:path>
                <a:path w="1126490" h="1066800">
                  <a:moveTo>
                    <a:pt x="6264" y="40640"/>
                  </a:moveTo>
                  <a:lnTo>
                    <a:pt x="1221" y="40640"/>
                  </a:lnTo>
                  <a:lnTo>
                    <a:pt x="1213" y="46989"/>
                  </a:lnTo>
                  <a:lnTo>
                    <a:pt x="6249" y="46989"/>
                  </a:lnTo>
                  <a:lnTo>
                    <a:pt x="6264" y="40640"/>
                  </a:lnTo>
                  <a:close/>
                </a:path>
                <a:path w="1126490" h="1066800">
                  <a:moveTo>
                    <a:pt x="1126399" y="40640"/>
                  </a:moveTo>
                  <a:lnTo>
                    <a:pt x="1121327" y="40640"/>
                  </a:lnTo>
                  <a:lnTo>
                    <a:pt x="1121312" y="46989"/>
                  </a:lnTo>
                  <a:lnTo>
                    <a:pt x="1126383" y="46989"/>
                  </a:lnTo>
                  <a:lnTo>
                    <a:pt x="1126399" y="40640"/>
                  </a:lnTo>
                  <a:close/>
                </a:path>
                <a:path w="1126490" h="1066800">
                  <a:moveTo>
                    <a:pt x="6249" y="46990"/>
                  </a:moveTo>
                  <a:lnTo>
                    <a:pt x="1213" y="46990"/>
                  </a:lnTo>
                  <a:lnTo>
                    <a:pt x="1192" y="64769"/>
                  </a:lnTo>
                  <a:lnTo>
                    <a:pt x="6206" y="64769"/>
                  </a:lnTo>
                  <a:lnTo>
                    <a:pt x="6249" y="46990"/>
                  </a:lnTo>
                  <a:close/>
                </a:path>
                <a:path w="1126490" h="1066800">
                  <a:moveTo>
                    <a:pt x="1126383" y="46990"/>
                  </a:moveTo>
                  <a:lnTo>
                    <a:pt x="1121312" y="46990"/>
                  </a:lnTo>
                  <a:lnTo>
                    <a:pt x="1121269" y="64769"/>
                  </a:lnTo>
                  <a:lnTo>
                    <a:pt x="1126341" y="64769"/>
                  </a:lnTo>
                  <a:lnTo>
                    <a:pt x="1126383" y="46990"/>
                  </a:lnTo>
                  <a:close/>
                </a:path>
                <a:path w="1126490" h="1066800">
                  <a:moveTo>
                    <a:pt x="6206" y="64770"/>
                  </a:moveTo>
                  <a:lnTo>
                    <a:pt x="1192" y="64770"/>
                  </a:lnTo>
                  <a:lnTo>
                    <a:pt x="1185" y="71119"/>
                  </a:lnTo>
                  <a:lnTo>
                    <a:pt x="6191" y="71119"/>
                  </a:lnTo>
                  <a:lnTo>
                    <a:pt x="6206" y="64770"/>
                  </a:lnTo>
                  <a:close/>
                </a:path>
                <a:path w="1126490" h="1066800">
                  <a:moveTo>
                    <a:pt x="1126341" y="64770"/>
                  </a:moveTo>
                  <a:lnTo>
                    <a:pt x="1121269" y="64770"/>
                  </a:lnTo>
                  <a:lnTo>
                    <a:pt x="1121254" y="71119"/>
                  </a:lnTo>
                  <a:lnTo>
                    <a:pt x="1126326" y="71119"/>
                  </a:lnTo>
                  <a:lnTo>
                    <a:pt x="1126341" y="64770"/>
                  </a:lnTo>
                  <a:close/>
                </a:path>
                <a:path w="1126490" h="1066800">
                  <a:moveTo>
                    <a:pt x="6191" y="71120"/>
                  </a:moveTo>
                  <a:lnTo>
                    <a:pt x="1185" y="71120"/>
                  </a:lnTo>
                  <a:lnTo>
                    <a:pt x="1177" y="77469"/>
                  </a:lnTo>
                  <a:lnTo>
                    <a:pt x="6175" y="77469"/>
                  </a:lnTo>
                  <a:lnTo>
                    <a:pt x="6191" y="71120"/>
                  </a:lnTo>
                  <a:close/>
                </a:path>
                <a:path w="1126490" h="1066800">
                  <a:moveTo>
                    <a:pt x="1126326" y="71120"/>
                  </a:moveTo>
                  <a:lnTo>
                    <a:pt x="1121254" y="71120"/>
                  </a:lnTo>
                  <a:lnTo>
                    <a:pt x="1121238" y="77469"/>
                  </a:lnTo>
                  <a:lnTo>
                    <a:pt x="1126311" y="77469"/>
                  </a:lnTo>
                  <a:lnTo>
                    <a:pt x="1126326" y="71120"/>
                  </a:lnTo>
                  <a:close/>
                </a:path>
                <a:path w="1126490" h="1066800">
                  <a:moveTo>
                    <a:pt x="6175" y="77470"/>
                  </a:moveTo>
                  <a:lnTo>
                    <a:pt x="1177" y="77470"/>
                  </a:lnTo>
                  <a:lnTo>
                    <a:pt x="1162" y="90169"/>
                  </a:lnTo>
                  <a:lnTo>
                    <a:pt x="6145" y="90169"/>
                  </a:lnTo>
                  <a:lnTo>
                    <a:pt x="6175" y="77470"/>
                  </a:lnTo>
                  <a:close/>
                </a:path>
                <a:path w="1126490" h="1066800">
                  <a:moveTo>
                    <a:pt x="1126311" y="77470"/>
                  </a:moveTo>
                  <a:lnTo>
                    <a:pt x="1121238" y="77470"/>
                  </a:lnTo>
                  <a:lnTo>
                    <a:pt x="1121208" y="90169"/>
                  </a:lnTo>
                  <a:lnTo>
                    <a:pt x="1126280" y="90169"/>
                  </a:lnTo>
                  <a:lnTo>
                    <a:pt x="1126311" y="77470"/>
                  </a:lnTo>
                  <a:close/>
                </a:path>
                <a:path w="1126490" h="1066800">
                  <a:moveTo>
                    <a:pt x="6145" y="90170"/>
                  </a:moveTo>
                  <a:lnTo>
                    <a:pt x="1162" y="90170"/>
                  </a:lnTo>
                  <a:lnTo>
                    <a:pt x="1154" y="96519"/>
                  </a:lnTo>
                  <a:lnTo>
                    <a:pt x="6129" y="96519"/>
                  </a:lnTo>
                  <a:lnTo>
                    <a:pt x="6145" y="90170"/>
                  </a:lnTo>
                  <a:close/>
                </a:path>
                <a:path w="1126490" h="1066800">
                  <a:moveTo>
                    <a:pt x="1126280" y="90170"/>
                  </a:moveTo>
                  <a:lnTo>
                    <a:pt x="1121208" y="90170"/>
                  </a:lnTo>
                  <a:lnTo>
                    <a:pt x="1121192" y="96519"/>
                  </a:lnTo>
                  <a:lnTo>
                    <a:pt x="1126265" y="96519"/>
                  </a:lnTo>
                  <a:lnTo>
                    <a:pt x="1126280" y="90170"/>
                  </a:lnTo>
                  <a:close/>
                </a:path>
                <a:path w="1126490" h="1066800">
                  <a:moveTo>
                    <a:pt x="6129" y="96520"/>
                  </a:moveTo>
                  <a:lnTo>
                    <a:pt x="1154" y="96520"/>
                  </a:lnTo>
                  <a:lnTo>
                    <a:pt x="1130" y="116839"/>
                  </a:lnTo>
                  <a:lnTo>
                    <a:pt x="6081" y="116839"/>
                  </a:lnTo>
                  <a:lnTo>
                    <a:pt x="6129" y="96520"/>
                  </a:lnTo>
                  <a:close/>
                </a:path>
                <a:path w="1126490" h="1066800">
                  <a:moveTo>
                    <a:pt x="1126265" y="96520"/>
                  </a:moveTo>
                  <a:lnTo>
                    <a:pt x="1121192" y="96520"/>
                  </a:lnTo>
                  <a:lnTo>
                    <a:pt x="1121144" y="116839"/>
                  </a:lnTo>
                  <a:lnTo>
                    <a:pt x="1126217" y="116839"/>
                  </a:lnTo>
                  <a:lnTo>
                    <a:pt x="1126265" y="96520"/>
                  </a:lnTo>
                  <a:close/>
                </a:path>
                <a:path w="1126490" h="1066800">
                  <a:moveTo>
                    <a:pt x="6081" y="116840"/>
                  </a:moveTo>
                  <a:lnTo>
                    <a:pt x="1130" y="116840"/>
                  </a:lnTo>
                  <a:lnTo>
                    <a:pt x="1124" y="121919"/>
                  </a:lnTo>
                  <a:lnTo>
                    <a:pt x="6068" y="121919"/>
                  </a:lnTo>
                  <a:lnTo>
                    <a:pt x="6081" y="116840"/>
                  </a:lnTo>
                  <a:close/>
                </a:path>
                <a:path w="1126490" h="1066800">
                  <a:moveTo>
                    <a:pt x="1126217" y="116840"/>
                  </a:moveTo>
                  <a:lnTo>
                    <a:pt x="1121144" y="116840"/>
                  </a:lnTo>
                  <a:lnTo>
                    <a:pt x="1121131" y="121919"/>
                  </a:lnTo>
                  <a:lnTo>
                    <a:pt x="1126205" y="121919"/>
                  </a:lnTo>
                  <a:lnTo>
                    <a:pt x="1126217" y="116840"/>
                  </a:lnTo>
                  <a:close/>
                </a:path>
                <a:path w="1126490" h="1066800">
                  <a:moveTo>
                    <a:pt x="6068" y="121920"/>
                  </a:moveTo>
                  <a:lnTo>
                    <a:pt x="1124" y="121920"/>
                  </a:lnTo>
                  <a:lnTo>
                    <a:pt x="1115" y="129539"/>
                  </a:lnTo>
                  <a:lnTo>
                    <a:pt x="6050" y="129539"/>
                  </a:lnTo>
                  <a:lnTo>
                    <a:pt x="6068" y="121920"/>
                  </a:lnTo>
                  <a:close/>
                </a:path>
                <a:path w="1126490" h="1066800">
                  <a:moveTo>
                    <a:pt x="1126205" y="121920"/>
                  </a:moveTo>
                  <a:lnTo>
                    <a:pt x="1121131" y="121920"/>
                  </a:lnTo>
                  <a:lnTo>
                    <a:pt x="1121113" y="129539"/>
                  </a:lnTo>
                  <a:lnTo>
                    <a:pt x="1126186" y="129539"/>
                  </a:lnTo>
                  <a:lnTo>
                    <a:pt x="1126205" y="121920"/>
                  </a:lnTo>
                  <a:close/>
                </a:path>
                <a:path w="1126490" h="1066800">
                  <a:moveTo>
                    <a:pt x="6050" y="129540"/>
                  </a:moveTo>
                  <a:lnTo>
                    <a:pt x="1115" y="129540"/>
                  </a:lnTo>
                  <a:lnTo>
                    <a:pt x="1109" y="134619"/>
                  </a:lnTo>
                  <a:lnTo>
                    <a:pt x="6038" y="134619"/>
                  </a:lnTo>
                  <a:lnTo>
                    <a:pt x="6050" y="129540"/>
                  </a:lnTo>
                  <a:close/>
                </a:path>
                <a:path w="1126490" h="1066800">
                  <a:moveTo>
                    <a:pt x="1126186" y="129540"/>
                  </a:moveTo>
                  <a:lnTo>
                    <a:pt x="1121113" y="129540"/>
                  </a:lnTo>
                  <a:lnTo>
                    <a:pt x="1121101" y="134619"/>
                  </a:lnTo>
                  <a:lnTo>
                    <a:pt x="1126174" y="134619"/>
                  </a:lnTo>
                  <a:lnTo>
                    <a:pt x="1126186" y="129540"/>
                  </a:lnTo>
                  <a:close/>
                </a:path>
                <a:path w="1126490" h="1066800">
                  <a:moveTo>
                    <a:pt x="6038" y="134620"/>
                  </a:moveTo>
                  <a:lnTo>
                    <a:pt x="1109" y="134620"/>
                  </a:lnTo>
                  <a:lnTo>
                    <a:pt x="1100" y="142239"/>
                  </a:lnTo>
                  <a:lnTo>
                    <a:pt x="6019" y="142239"/>
                  </a:lnTo>
                  <a:lnTo>
                    <a:pt x="6038" y="134620"/>
                  </a:lnTo>
                  <a:close/>
                </a:path>
                <a:path w="1126490" h="1066800">
                  <a:moveTo>
                    <a:pt x="1126174" y="134620"/>
                  </a:moveTo>
                  <a:lnTo>
                    <a:pt x="1121101" y="134620"/>
                  </a:lnTo>
                  <a:lnTo>
                    <a:pt x="1121082" y="142239"/>
                  </a:lnTo>
                  <a:lnTo>
                    <a:pt x="1126156" y="142239"/>
                  </a:lnTo>
                  <a:lnTo>
                    <a:pt x="1126174" y="134620"/>
                  </a:lnTo>
                  <a:close/>
                </a:path>
                <a:path w="1126490" h="1066800">
                  <a:moveTo>
                    <a:pt x="6019" y="142240"/>
                  </a:moveTo>
                  <a:lnTo>
                    <a:pt x="1100" y="142240"/>
                  </a:lnTo>
                  <a:lnTo>
                    <a:pt x="1085" y="154939"/>
                  </a:lnTo>
                  <a:lnTo>
                    <a:pt x="5989" y="154939"/>
                  </a:lnTo>
                  <a:lnTo>
                    <a:pt x="6019" y="142240"/>
                  </a:lnTo>
                  <a:close/>
                </a:path>
                <a:path w="1126490" h="1066800">
                  <a:moveTo>
                    <a:pt x="1126156" y="142240"/>
                  </a:moveTo>
                  <a:lnTo>
                    <a:pt x="1121082" y="142240"/>
                  </a:lnTo>
                  <a:lnTo>
                    <a:pt x="1121052" y="154939"/>
                  </a:lnTo>
                  <a:lnTo>
                    <a:pt x="1126126" y="154939"/>
                  </a:lnTo>
                  <a:lnTo>
                    <a:pt x="1126156" y="142240"/>
                  </a:lnTo>
                  <a:close/>
                </a:path>
                <a:path w="1126490" h="1066800">
                  <a:moveTo>
                    <a:pt x="5989" y="154940"/>
                  </a:moveTo>
                  <a:lnTo>
                    <a:pt x="1085" y="154940"/>
                  </a:lnTo>
                  <a:lnTo>
                    <a:pt x="1079" y="160019"/>
                  </a:lnTo>
                  <a:lnTo>
                    <a:pt x="5977" y="160019"/>
                  </a:lnTo>
                  <a:lnTo>
                    <a:pt x="5989" y="154940"/>
                  </a:lnTo>
                  <a:close/>
                </a:path>
                <a:path w="1126490" h="1066800">
                  <a:moveTo>
                    <a:pt x="1126126" y="154940"/>
                  </a:moveTo>
                  <a:lnTo>
                    <a:pt x="1121052" y="154940"/>
                  </a:lnTo>
                  <a:lnTo>
                    <a:pt x="1121040" y="160019"/>
                  </a:lnTo>
                  <a:lnTo>
                    <a:pt x="1126114" y="160019"/>
                  </a:lnTo>
                  <a:lnTo>
                    <a:pt x="1126126" y="154940"/>
                  </a:lnTo>
                  <a:close/>
                </a:path>
                <a:path w="1126490" h="1066800">
                  <a:moveTo>
                    <a:pt x="5977" y="160020"/>
                  </a:moveTo>
                  <a:lnTo>
                    <a:pt x="1079" y="160020"/>
                  </a:lnTo>
                  <a:lnTo>
                    <a:pt x="1069" y="167639"/>
                  </a:lnTo>
                  <a:lnTo>
                    <a:pt x="5958" y="167639"/>
                  </a:lnTo>
                  <a:lnTo>
                    <a:pt x="5977" y="160020"/>
                  </a:lnTo>
                  <a:close/>
                </a:path>
                <a:path w="1126490" h="1066800">
                  <a:moveTo>
                    <a:pt x="1126114" y="160020"/>
                  </a:moveTo>
                  <a:lnTo>
                    <a:pt x="1121040" y="160020"/>
                  </a:lnTo>
                  <a:lnTo>
                    <a:pt x="1121021" y="167639"/>
                  </a:lnTo>
                  <a:lnTo>
                    <a:pt x="1126095" y="167639"/>
                  </a:lnTo>
                  <a:lnTo>
                    <a:pt x="1126114" y="160020"/>
                  </a:lnTo>
                  <a:close/>
                </a:path>
                <a:path w="1126490" h="1066800">
                  <a:moveTo>
                    <a:pt x="5958" y="167640"/>
                  </a:moveTo>
                  <a:lnTo>
                    <a:pt x="1069" y="167640"/>
                  </a:lnTo>
                  <a:lnTo>
                    <a:pt x="1024" y="205739"/>
                  </a:lnTo>
                  <a:lnTo>
                    <a:pt x="5867" y="205739"/>
                  </a:lnTo>
                  <a:lnTo>
                    <a:pt x="5958" y="167640"/>
                  </a:lnTo>
                  <a:close/>
                </a:path>
                <a:path w="1126490" h="1066800">
                  <a:moveTo>
                    <a:pt x="1126095" y="167640"/>
                  </a:moveTo>
                  <a:lnTo>
                    <a:pt x="1121021" y="167640"/>
                  </a:lnTo>
                  <a:lnTo>
                    <a:pt x="1120930" y="205739"/>
                  </a:lnTo>
                  <a:lnTo>
                    <a:pt x="1126005" y="205739"/>
                  </a:lnTo>
                  <a:lnTo>
                    <a:pt x="1126095" y="167640"/>
                  </a:lnTo>
                  <a:close/>
                </a:path>
                <a:path w="1126490" h="1066800">
                  <a:moveTo>
                    <a:pt x="5867" y="205740"/>
                  </a:moveTo>
                  <a:lnTo>
                    <a:pt x="1024" y="205740"/>
                  </a:lnTo>
                  <a:lnTo>
                    <a:pt x="1016" y="212089"/>
                  </a:lnTo>
                  <a:lnTo>
                    <a:pt x="5851" y="212089"/>
                  </a:lnTo>
                  <a:lnTo>
                    <a:pt x="5867" y="205740"/>
                  </a:lnTo>
                  <a:close/>
                </a:path>
                <a:path w="1126490" h="1066800">
                  <a:moveTo>
                    <a:pt x="1126005" y="205740"/>
                  </a:moveTo>
                  <a:lnTo>
                    <a:pt x="1120930" y="205740"/>
                  </a:lnTo>
                  <a:lnTo>
                    <a:pt x="1120914" y="212089"/>
                  </a:lnTo>
                  <a:lnTo>
                    <a:pt x="1125989" y="212089"/>
                  </a:lnTo>
                  <a:lnTo>
                    <a:pt x="1126005" y="205740"/>
                  </a:lnTo>
                  <a:close/>
                </a:path>
                <a:path w="1126490" h="1066800">
                  <a:moveTo>
                    <a:pt x="5851" y="212090"/>
                  </a:moveTo>
                  <a:lnTo>
                    <a:pt x="1016" y="212090"/>
                  </a:lnTo>
                  <a:lnTo>
                    <a:pt x="1009" y="218439"/>
                  </a:lnTo>
                  <a:lnTo>
                    <a:pt x="5836" y="218439"/>
                  </a:lnTo>
                  <a:lnTo>
                    <a:pt x="5851" y="212090"/>
                  </a:lnTo>
                  <a:close/>
                </a:path>
                <a:path w="1126490" h="1066800">
                  <a:moveTo>
                    <a:pt x="1125989" y="212090"/>
                  </a:moveTo>
                  <a:lnTo>
                    <a:pt x="1120914" y="212090"/>
                  </a:lnTo>
                  <a:lnTo>
                    <a:pt x="1120899" y="218439"/>
                  </a:lnTo>
                  <a:lnTo>
                    <a:pt x="1125974" y="218439"/>
                  </a:lnTo>
                  <a:lnTo>
                    <a:pt x="1125989" y="212090"/>
                  </a:lnTo>
                  <a:close/>
                </a:path>
                <a:path w="1126490" h="1066800">
                  <a:moveTo>
                    <a:pt x="5836" y="218440"/>
                  </a:moveTo>
                  <a:lnTo>
                    <a:pt x="1009" y="218440"/>
                  </a:lnTo>
                  <a:lnTo>
                    <a:pt x="1003" y="223519"/>
                  </a:lnTo>
                  <a:lnTo>
                    <a:pt x="5824" y="223519"/>
                  </a:lnTo>
                  <a:lnTo>
                    <a:pt x="5836" y="218440"/>
                  </a:lnTo>
                  <a:close/>
                </a:path>
                <a:path w="1126490" h="1066800">
                  <a:moveTo>
                    <a:pt x="1125974" y="218440"/>
                  </a:moveTo>
                  <a:lnTo>
                    <a:pt x="1120899" y="218440"/>
                  </a:lnTo>
                  <a:lnTo>
                    <a:pt x="1120887" y="223519"/>
                  </a:lnTo>
                  <a:lnTo>
                    <a:pt x="1125962" y="223519"/>
                  </a:lnTo>
                  <a:lnTo>
                    <a:pt x="1125974" y="218440"/>
                  </a:lnTo>
                  <a:close/>
                </a:path>
                <a:path w="1126490" h="1066800">
                  <a:moveTo>
                    <a:pt x="5824" y="223520"/>
                  </a:moveTo>
                  <a:lnTo>
                    <a:pt x="1003" y="223520"/>
                  </a:lnTo>
                  <a:lnTo>
                    <a:pt x="980" y="242569"/>
                  </a:lnTo>
                  <a:lnTo>
                    <a:pt x="5778" y="242569"/>
                  </a:lnTo>
                  <a:lnTo>
                    <a:pt x="5824" y="223520"/>
                  </a:lnTo>
                  <a:close/>
                </a:path>
                <a:path w="1126490" h="1066800">
                  <a:moveTo>
                    <a:pt x="1125962" y="223520"/>
                  </a:moveTo>
                  <a:lnTo>
                    <a:pt x="1120887" y="223520"/>
                  </a:lnTo>
                  <a:lnTo>
                    <a:pt x="1120841" y="242569"/>
                  </a:lnTo>
                  <a:lnTo>
                    <a:pt x="1125917" y="242569"/>
                  </a:lnTo>
                  <a:lnTo>
                    <a:pt x="1125962" y="223520"/>
                  </a:lnTo>
                  <a:close/>
                </a:path>
                <a:path w="1126490" h="1066800">
                  <a:moveTo>
                    <a:pt x="5778" y="242570"/>
                  </a:moveTo>
                  <a:lnTo>
                    <a:pt x="980" y="242570"/>
                  </a:lnTo>
                  <a:lnTo>
                    <a:pt x="972" y="248919"/>
                  </a:lnTo>
                  <a:lnTo>
                    <a:pt x="5763" y="248919"/>
                  </a:lnTo>
                  <a:lnTo>
                    <a:pt x="5778" y="242570"/>
                  </a:lnTo>
                  <a:close/>
                </a:path>
                <a:path w="1126490" h="1066800">
                  <a:moveTo>
                    <a:pt x="1125917" y="242570"/>
                  </a:moveTo>
                  <a:lnTo>
                    <a:pt x="1120841" y="242570"/>
                  </a:lnTo>
                  <a:lnTo>
                    <a:pt x="1120826" y="248919"/>
                  </a:lnTo>
                  <a:lnTo>
                    <a:pt x="1125901" y="248919"/>
                  </a:lnTo>
                  <a:lnTo>
                    <a:pt x="1125917" y="242570"/>
                  </a:lnTo>
                  <a:close/>
                </a:path>
                <a:path w="1126490" h="1066800">
                  <a:moveTo>
                    <a:pt x="5763" y="248920"/>
                  </a:moveTo>
                  <a:lnTo>
                    <a:pt x="972" y="248920"/>
                  </a:lnTo>
                  <a:lnTo>
                    <a:pt x="956" y="262889"/>
                  </a:lnTo>
                  <a:lnTo>
                    <a:pt x="5729" y="262889"/>
                  </a:lnTo>
                  <a:lnTo>
                    <a:pt x="5763" y="248920"/>
                  </a:lnTo>
                  <a:close/>
                </a:path>
                <a:path w="1126490" h="1066800">
                  <a:moveTo>
                    <a:pt x="1125901" y="248920"/>
                  </a:moveTo>
                  <a:lnTo>
                    <a:pt x="1120826" y="248920"/>
                  </a:lnTo>
                  <a:lnTo>
                    <a:pt x="1120792" y="262889"/>
                  </a:lnTo>
                  <a:lnTo>
                    <a:pt x="1125868" y="262889"/>
                  </a:lnTo>
                  <a:lnTo>
                    <a:pt x="1125901" y="248920"/>
                  </a:lnTo>
                  <a:close/>
                </a:path>
                <a:path w="1126490" h="1066800">
                  <a:moveTo>
                    <a:pt x="5729" y="262890"/>
                  </a:moveTo>
                  <a:lnTo>
                    <a:pt x="956" y="262890"/>
                  </a:lnTo>
                  <a:lnTo>
                    <a:pt x="835" y="364489"/>
                  </a:lnTo>
                  <a:lnTo>
                    <a:pt x="5484" y="364489"/>
                  </a:lnTo>
                  <a:lnTo>
                    <a:pt x="5729" y="262890"/>
                  </a:lnTo>
                  <a:close/>
                </a:path>
                <a:path w="1126490" h="1066800">
                  <a:moveTo>
                    <a:pt x="1125868" y="262890"/>
                  </a:moveTo>
                  <a:lnTo>
                    <a:pt x="1120792" y="262890"/>
                  </a:lnTo>
                  <a:lnTo>
                    <a:pt x="1120548" y="364489"/>
                  </a:lnTo>
                  <a:lnTo>
                    <a:pt x="1125626" y="364489"/>
                  </a:lnTo>
                  <a:lnTo>
                    <a:pt x="1125868" y="262890"/>
                  </a:lnTo>
                  <a:close/>
                </a:path>
                <a:path w="1126490" h="1066800">
                  <a:moveTo>
                    <a:pt x="5484" y="364490"/>
                  </a:moveTo>
                  <a:lnTo>
                    <a:pt x="835" y="364490"/>
                  </a:lnTo>
                  <a:lnTo>
                    <a:pt x="759" y="427989"/>
                  </a:lnTo>
                  <a:lnTo>
                    <a:pt x="5332" y="427989"/>
                  </a:lnTo>
                  <a:lnTo>
                    <a:pt x="5484" y="364490"/>
                  </a:lnTo>
                  <a:close/>
                </a:path>
                <a:path w="1126490" h="1066800">
                  <a:moveTo>
                    <a:pt x="1125626" y="364490"/>
                  </a:moveTo>
                  <a:lnTo>
                    <a:pt x="1120548" y="364490"/>
                  </a:lnTo>
                  <a:lnTo>
                    <a:pt x="1120395" y="427989"/>
                  </a:lnTo>
                  <a:lnTo>
                    <a:pt x="1125474" y="427989"/>
                  </a:lnTo>
                  <a:lnTo>
                    <a:pt x="1125626" y="364490"/>
                  </a:lnTo>
                  <a:close/>
                </a:path>
                <a:path w="1126490" h="1066800">
                  <a:moveTo>
                    <a:pt x="5332" y="427990"/>
                  </a:moveTo>
                  <a:lnTo>
                    <a:pt x="759" y="427990"/>
                  </a:lnTo>
                  <a:lnTo>
                    <a:pt x="675" y="497839"/>
                  </a:lnTo>
                  <a:lnTo>
                    <a:pt x="5164" y="497839"/>
                  </a:lnTo>
                  <a:lnTo>
                    <a:pt x="5332" y="427990"/>
                  </a:lnTo>
                  <a:close/>
                </a:path>
                <a:path w="1126490" h="1066800">
                  <a:moveTo>
                    <a:pt x="1125474" y="427990"/>
                  </a:moveTo>
                  <a:lnTo>
                    <a:pt x="1120395" y="427990"/>
                  </a:lnTo>
                  <a:lnTo>
                    <a:pt x="1120227" y="497839"/>
                  </a:lnTo>
                  <a:lnTo>
                    <a:pt x="1125307" y="497839"/>
                  </a:lnTo>
                  <a:lnTo>
                    <a:pt x="1125474" y="427990"/>
                  </a:lnTo>
                  <a:close/>
                </a:path>
                <a:path w="1126490" h="1066800">
                  <a:moveTo>
                    <a:pt x="5164" y="497840"/>
                  </a:moveTo>
                  <a:lnTo>
                    <a:pt x="675" y="497840"/>
                  </a:lnTo>
                  <a:lnTo>
                    <a:pt x="518" y="629919"/>
                  </a:lnTo>
                  <a:lnTo>
                    <a:pt x="4846" y="629919"/>
                  </a:lnTo>
                  <a:lnTo>
                    <a:pt x="5164" y="497840"/>
                  </a:lnTo>
                  <a:close/>
                </a:path>
                <a:path w="1126490" h="1066800">
                  <a:moveTo>
                    <a:pt x="1125307" y="497840"/>
                  </a:moveTo>
                  <a:lnTo>
                    <a:pt x="1120227" y="497840"/>
                  </a:lnTo>
                  <a:lnTo>
                    <a:pt x="1119909" y="629919"/>
                  </a:lnTo>
                  <a:lnTo>
                    <a:pt x="1124992" y="629919"/>
                  </a:lnTo>
                  <a:lnTo>
                    <a:pt x="1125307" y="497840"/>
                  </a:lnTo>
                  <a:close/>
                </a:path>
                <a:path w="1126490" h="1066800">
                  <a:moveTo>
                    <a:pt x="4846" y="629920"/>
                  </a:moveTo>
                  <a:lnTo>
                    <a:pt x="518" y="629920"/>
                  </a:lnTo>
                  <a:lnTo>
                    <a:pt x="480" y="661669"/>
                  </a:lnTo>
                  <a:lnTo>
                    <a:pt x="4769" y="661669"/>
                  </a:lnTo>
                  <a:lnTo>
                    <a:pt x="4846" y="629920"/>
                  </a:lnTo>
                  <a:close/>
                </a:path>
                <a:path w="1126490" h="1066800">
                  <a:moveTo>
                    <a:pt x="1124992" y="629920"/>
                  </a:moveTo>
                  <a:lnTo>
                    <a:pt x="1119909" y="629920"/>
                  </a:lnTo>
                  <a:lnTo>
                    <a:pt x="1119832" y="661669"/>
                  </a:lnTo>
                  <a:lnTo>
                    <a:pt x="1124916" y="661669"/>
                  </a:lnTo>
                  <a:lnTo>
                    <a:pt x="1124992" y="629920"/>
                  </a:lnTo>
                  <a:close/>
                </a:path>
                <a:path w="1126490" h="1066800">
                  <a:moveTo>
                    <a:pt x="4769" y="661670"/>
                  </a:moveTo>
                  <a:lnTo>
                    <a:pt x="480" y="661670"/>
                  </a:lnTo>
                  <a:lnTo>
                    <a:pt x="434" y="699769"/>
                  </a:lnTo>
                  <a:lnTo>
                    <a:pt x="4678" y="699769"/>
                  </a:lnTo>
                  <a:lnTo>
                    <a:pt x="4769" y="661670"/>
                  </a:lnTo>
                  <a:close/>
                </a:path>
                <a:path w="1126490" h="1066800">
                  <a:moveTo>
                    <a:pt x="1124916" y="661670"/>
                  </a:moveTo>
                  <a:lnTo>
                    <a:pt x="1119832" y="661670"/>
                  </a:lnTo>
                  <a:lnTo>
                    <a:pt x="1119741" y="699769"/>
                  </a:lnTo>
                  <a:lnTo>
                    <a:pt x="1124825" y="699769"/>
                  </a:lnTo>
                  <a:lnTo>
                    <a:pt x="1124916" y="661670"/>
                  </a:lnTo>
                  <a:close/>
                </a:path>
                <a:path w="1126490" h="1066800">
                  <a:moveTo>
                    <a:pt x="4678" y="699770"/>
                  </a:moveTo>
                  <a:lnTo>
                    <a:pt x="434" y="699770"/>
                  </a:lnTo>
                  <a:lnTo>
                    <a:pt x="287" y="822960"/>
                  </a:lnTo>
                  <a:lnTo>
                    <a:pt x="4381" y="822960"/>
                  </a:lnTo>
                  <a:lnTo>
                    <a:pt x="4678" y="699770"/>
                  </a:lnTo>
                  <a:close/>
                </a:path>
                <a:path w="1126490" h="1066800">
                  <a:moveTo>
                    <a:pt x="1124825" y="699770"/>
                  </a:moveTo>
                  <a:lnTo>
                    <a:pt x="1119741" y="699770"/>
                  </a:lnTo>
                  <a:lnTo>
                    <a:pt x="1119444" y="822960"/>
                  </a:lnTo>
                  <a:lnTo>
                    <a:pt x="1124531" y="822960"/>
                  </a:lnTo>
                  <a:lnTo>
                    <a:pt x="1124825" y="699770"/>
                  </a:lnTo>
                  <a:close/>
                </a:path>
                <a:path w="1126490" h="1066800">
                  <a:moveTo>
                    <a:pt x="4381" y="822960"/>
                  </a:moveTo>
                  <a:lnTo>
                    <a:pt x="287" y="822960"/>
                  </a:lnTo>
                  <a:lnTo>
                    <a:pt x="283" y="826769"/>
                  </a:lnTo>
                  <a:lnTo>
                    <a:pt x="4372" y="826769"/>
                  </a:lnTo>
                  <a:lnTo>
                    <a:pt x="4381" y="822960"/>
                  </a:lnTo>
                  <a:close/>
                </a:path>
                <a:path w="1126490" h="1066800">
                  <a:moveTo>
                    <a:pt x="1124531" y="822960"/>
                  </a:moveTo>
                  <a:lnTo>
                    <a:pt x="1119444" y="822960"/>
                  </a:lnTo>
                  <a:lnTo>
                    <a:pt x="1119435" y="826769"/>
                  </a:lnTo>
                  <a:lnTo>
                    <a:pt x="1124522" y="826769"/>
                  </a:lnTo>
                  <a:lnTo>
                    <a:pt x="1124531" y="822960"/>
                  </a:lnTo>
                  <a:close/>
                </a:path>
                <a:path w="1126490" h="1066800">
                  <a:moveTo>
                    <a:pt x="4372" y="826770"/>
                  </a:moveTo>
                  <a:lnTo>
                    <a:pt x="283" y="826770"/>
                  </a:lnTo>
                  <a:lnTo>
                    <a:pt x="272" y="835660"/>
                  </a:lnTo>
                  <a:lnTo>
                    <a:pt x="4351" y="835660"/>
                  </a:lnTo>
                  <a:lnTo>
                    <a:pt x="4372" y="826770"/>
                  </a:lnTo>
                  <a:close/>
                </a:path>
                <a:path w="1126490" h="1066800">
                  <a:moveTo>
                    <a:pt x="1124522" y="826770"/>
                  </a:moveTo>
                  <a:lnTo>
                    <a:pt x="1119435" y="826770"/>
                  </a:lnTo>
                  <a:lnTo>
                    <a:pt x="1119414" y="835660"/>
                  </a:lnTo>
                  <a:lnTo>
                    <a:pt x="1124501" y="835660"/>
                  </a:lnTo>
                  <a:lnTo>
                    <a:pt x="1124522" y="826770"/>
                  </a:lnTo>
                  <a:close/>
                </a:path>
                <a:path w="1126490" h="1066800">
                  <a:moveTo>
                    <a:pt x="4351" y="835660"/>
                  </a:moveTo>
                  <a:lnTo>
                    <a:pt x="272" y="835660"/>
                  </a:lnTo>
                  <a:lnTo>
                    <a:pt x="268" y="839469"/>
                  </a:lnTo>
                  <a:lnTo>
                    <a:pt x="4341" y="839469"/>
                  </a:lnTo>
                  <a:lnTo>
                    <a:pt x="4351" y="835660"/>
                  </a:lnTo>
                  <a:close/>
                </a:path>
                <a:path w="1126490" h="1066800">
                  <a:moveTo>
                    <a:pt x="1124501" y="835660"/>
                  </a:moveTo>
                  <a:lnTo>
                    <a:pt x="1119414" y="835660"/>
                  </a:lnTo>
                  <a:lnTo>
                    <a:pt x="1119404" y="839469"/>
                  </a:lnTo>
                  <a:lnTo>
                    <a:pt x="1124492" y="839469"/>
                  </a:lnTo>
                  <a:lnTo>
                    <a:pt x="1124501" y="835660"/>
                  </a:lnTo>
                  <a:close/>
                </a:path>
                <a:path w="1126490" h="1066800">
                  <a:moveTo>
                    <a:pt x="4341" y="839470"/>
                  </a:moveTo>
                  <a:lnTo>
                    <a:pt x="268" y="839470"/>
                  </a:lnTo>
                  <a:lnTo>
                    <a:pt x="265" y="842010"/>
                  </a:lnTo>
                  <a:lnTo>
                    <a:pt x="4335" y="842010"/>
                  </a:lnTo>
                  <a:lnTo>
                    <a:pt x="4341" y="839470"/>
                  </a:lnTo>
                  <a:close/>
                </a:path>
                <a:path w="1126490" h="1066800">
                  <a:moveTo>
                    <a:pt x="1124492" y="839470"/>
                  </a:moveTo>
                  <a:lnTo>
                    <a:pt x="1119404" y="839470"/>
                  </a:lnTo>
                  <a:lnTo>
                    <a:pt x="1119398" y="842010"/>
                  </a:lnTo>
                  <a:lnTo>
                    <a:pt x="1124486" y="842010"/>
                  </a:lnTo>
                  <a:lnTo>
                    <a:pt x="1124492" y="839470"/>
                  </a:lnTo>
                  <a:close/>
                </a:path>
                <a:path w="1126490" h="1066800">
                  <a:moveTo>
                    <a:pt x="4335" y="842010"/>
                  </a:moveTo>
                  <a:lnTo>
                    <a:pt x="265" y="842010"/>
                  </a:lnTo>
                  <a:lnTo>
                    <a:pt x="260" y="845819"/>
                  </a:lnTo>
                  <a:lnTo>
                    <a:pt x="4326" y="845819"/>
                  </a:lnTo>
                  <a:lnTo>
                    <a:pt x="4335" y="842010"/>
                  </a:lnTo>
                  <a:close/>
                </a:path>
                <a:path w="1126490" h="1066800">
                  <a:moveTo>
                    <a:pt x="1124486" y="842010"/>
                  </a:moveTo>
                  <a:lnTo>
                    <a:pt x="1119398" y="842010"/>
                  </a:lnTo>
                  <a:lnTo>
                    <a:pt x="1119389" y="845819"/>
                  </a:lnTo>
                  <a:lnTo>
                    <a:pt x="1124477" y="845819"/>
                  </a:lnTo>
                  <a:lnTo>
                    <a:pt x="1124486" y="842010"/>
                  </a:lnTo>
                  <a:close/>
                </a:path>
                <a:path w="1126490" h="1066800">
                  <a:moveTo>
                    <a:pt x="4326" y="845820"/>
                  </a:moveTo>
                  <a:lnTo>
                    <a:pt x="260" y="845820"/>
                  </a:lnTo>
                  <a:lnTo>
                    <a:pt x="222" y="877569"/>
                  </a:lnTo>
                  <a:lnTo>
                    <a:pt x="4250" y="877569"/>
                  </a:lnTo>
                  <a:lnTo>
                    <a:pt x="4326" y="845820"/>
                  </a:lnTo>
                  <a:close/>
                </a:path>
                <a:path w="1126490" h="1066800">
                  <a:moveTo>
                    <a:pt x="1124477" y="845820"/>
                  </a:moveTo>
                  <a:lnTo>
                    <a:pt x="1119389" y="845820"/>
                  </a:lnTo>
                  <a:lnTo>
                    <a:pt x="1119313" y="877569"/>
                  </a:lnTo>
                  <a:lnTo>
                    <a:pt x="1124401" y="877569"/>
                  </a:lnTo>
                  <a:lnTo>
                    <a:pt x="1124477" y="845820"/>
                  </a:lnTo>
                  <a:close/>
                </a:path>
                <a:path w="1126490" h="1066800">
                  <a:moveTo>
                    <a:pt x="4250" y="877570"/>
                  </a:moveTo>
                  <a:lnTo>
                    <a:pt x="222" y="877570"/>
                  </a:lnTo>
                  <a:lnTo>
                    <a:pt x="184" y="909319"/>
                  </a:lnTo>
                  <a:lnTo>
                    <a:pt x="4173" y="909319"/>
                  </a:lnTo>
                  <a:lnTo>
                    <a:pt x="4250" y="877570"/>
                  </a:lnTo>
                  <a:close/>
                </a:path>
                <a:path w="1126490" h="1066800">
                  <a:moveTo>
                    <a:pt x="1124401" y="877570"/>
                  </a:moveTo>
                  <a:lnTo>
                    <a:pt x="1119313" y="877570"/>
                  </a:lnTo>
                  <a:lnTo>
                    <a:pt x="1119236" y="909319"/>
                  </a:lnTo>
                  <a:lnTo>
                    <a:pt x="1124325" y="909319"/>
                  </a:lnTo>
                  <a:lnTo>
                    <a:pt x="1124401" y="877570"/>
                  </a:lnTo>
                  <a:close/>
                </a:path>
                <a:path w="1126490" h="1066800">
                  <a:moveTo>
                    <a:pt x="4173" y="909320"/>
                  </a:moveTo>
                  <a:lnTo>
                    <a:pt x="184" y="909320"/>
                  </a:lnTo>
                  <a:lnTo>
                    <a:pt x="177" y="915669"/>
                  </a:lnTo>
                  <a:lnTo>
                    <a:pt x="4158" y="915669"/>
                  </a:lnTo>
                  <a:lnTo>
                    <a:pt x="4173" y="909320"/>
                  </a:lnTo>
                  <a:close/>
                </a:path>
                <a:path w="1126490" h="1066800">
                  <a:moveTo>
                    <a:pt x="1124325" y="909320"/>
                  </a:moveTo>
                  <a:lnTo>
                    <a:pt x="1119236" y="909320"/>
                  </a:lnTo>
                  <a:lnTo>
                    <a:pt x="1119221" y="915669"/>
                  </a:lnTo>
                  <a:lnTo>
                    <a:pt x="1124310" y="915669"/>
                  </a:lnTo>
                  <a:lnTo>
                    <a:pt x="1124325" y="909320"/>
                  </a:lnTo>
                  <a:close/>
                </a:path>
                <a:path w="1126490" h="1066800">
                  <a:moveTo>
                    <a:pt x="4158" y="915670"/>
                  </a:moveTo>
                  <a:lnTo>
                    <a:pt x="177" y="915670"/>
                  </a:lnTo>
                  <a:lnTo>
                    <a:pt x="121" y="962660"/>
                  </a:lnTo>
                  <a:lnTo>
                    <a:pt x="4045" y="962660"/>
                  </a:lnTo>
                  <a:lnTo>
                    <a:pt x="4158" y="915670"/>
                  </a:lnTo>
                  <a:close/>
                </a:path>
                <a:path w="1126490" h="1066800">
                  <a:moveTo>
                    <a:pt x="1124310" y="915670"/>
                  </a:moveTo>
                  <a:lnTo>
                    <a:pt x="1119221" y="915670"/>
                  </a:lnTo>
                  <a:lnTo>
                    <a:pt x="1119108" y="962660"/>
                  </a:lnTo>
                  <a:lnTo>
                    <a:pt x="1124198" y="962660"/>
                  </a:lnTo>
                  <a:lnTo>
                    <a:pt x="1124310" y="915670"/>
                  </a:lnTo>
                  <a:close/>
                </a:path>
                <a:path w="1126490" h="1066800">
                  <a:moveTo>
                    <a:pt x="4045" y="962660"/>
                  </a:moveTo>
                  <a:lnTo>
                    <a:pt x="121" y="962660"/>
                  </a:lnTo>
                  <a:lnTo>
                    <a:pt x="109" y="972819"/>
                  </a:lnTo>
                  <a:lnTo>
                    <a:pt x="4020" y="972819"/>
                  </a:lnTo>
                  <a:lnTo>
                    <a:pt x="4045" y="962660"/>
                  </a:lnTo>
                  <a:close/>
                </a:path>
                <a:path w="1126490" h="1066800">
                  <a:moveTo>
                    <a:pt x="1124198" y="962660"/>
                  </a:moveTo>
                  <a:lnTo>
                    <a:pt x="1119108" y="962660"/>
                  </a:lnTo>
                  <a:lnTo>
                    <a:pt x="1119083" y="972819"/>
                  </a:lnTo>
                  <a:lnTo>
                    <a:pt x="1124174" y="972819"/>
                  </a:lnTo>
                  <a:lnTo>
                    <a:pt x="1124198" y="962660"/>
                  </a:lnTo>
                  <a:close/>
                </a:path>
                <a:path w="1126490" h="1066800">
                  <a:moveTo>
                    <a:pt x="4020" y="972820"/>
                  </a:moveTo>
                  <a:lnTo>
                    <a:pt x="109" y="972820"/>
                  </a:lnTo>
                  <a:lnTo>
                    <a:pt x="101" y="979169"/>
                  </a:lnTo>
                  <a:lnTo>
                    <a:pt x="4005" y="979169"/>
                  </a:lnTo>
                  <a:lnTo>
                    <a:pt x="4020" y="972820"/>
                  </a:lnTo>
                  <a:close/>
                </a:path>
                <a:path w="1126490" h="1066800">
                  <a:moveTo>
                    <a:pt x="1124174" y="972820"/>
                  </a:moveTo>
                  <a:lnTo>
                    <a:pt x="1119083" y="972820"/>
                  </a:lnTo>
                  <a:lnTo>
                    <a:pt x="1119068" y="979169"/>
                  </a:lnTo>
                  <a:lnTo>
                    <a:pt x="1124159" y="979169"/>
                  </a:lnTo>
                  <a:lnTo>
                    <a:pt x="1124174" y="972820"/>
                  </a:lnTo>
                  <a:close/>
                </a:path>
                <a:path w="1126490" h="1066800">
                  <a:moveTo>
                    <a:pt x="4005" y="979170"/>
                  </a:moveTo>
                  <a:lnTo>
                    <a:pt x="101" y="979170"/>
                  </a:lnTo>
                  <a:lnTo>
                    <a:pt x="40" y="1029969"/>
                  </a:lnTo>
                  <a:lnTo>
                    <a:pt x="3883" y="1029969"/>
                  </a:lnTo>
                  <a:lnTo>
                    <a:pt x="4005" y="979170"/>
                  </a:lnTo>
                  <a:close/>
                </a:path>
                <a:path w="1126490" h="1066800">
                  <a:moveTo>
                    <a:pt x="1124159" y="979170"/>
                  </a:moveTo>
                  <a:lnTo>
                    <a:pt x="1119068" y="979170"/>
                  </a:lnTo>
                  <a:lnTo>
                    <a:pt x="1118946" y="1029969"/>
                  </a:lnTo>
                  <a:lnTo>
                    <a:pt x="1124037" y="1029969"/>
                  </a:lnTo>
                  <a:lnTo>
                    <a:pt x="1124159" y="979170"/>
                  </a:lnTo>
                  <a:close/>
                </a:path>
                <a:path w="1126490" h="1066800">
                  <a:moveTo>
                    <a:pt x="3883" y="1029970"/>
                  </a:moveTo>
                  <a:lnTo>
                    <a:pt x="40" y="1029970"/>
                  </a:lnTo>
                  <a:lnTo>
                    <a:pt x="33" y="1036319"/>
                  </a:lnTo>
                  <a:lnTo>
                    <a:pt x="3868" y="1036319"/>
                  </a:lnTo>
                  <a:lnTo>
                    <a:pt x="3883" y="1029970"/>
                  </a:lnTo>
                  <a:close/>
                </a:path>
                <a:path w="1126490" h="1066800">
                  <a:moveTo>
                    <a:pt x="1124037" y="1029970"/>
                  </a:moveTo>
                  <a:lnTo>
                    <a:pt x="1118946" y="1029970"/>
                  </a:lnTo>
                  <a:lnTo>
                    <a:pt x="1118931" y="1036319"/>
                  </a:lnTo>
                  <a:lnTo>
                    <a:pt x="1124022" y="1036319"/>
                  </a:lnTo>
                  <a:lnTo>
                    <a:pt x="1124037" y="1029970"/>
                  </a:lnTo>
                  <a:close/>
                </a:path>
                <a:path w="1126490" h="1066800">
                  <a:moveTo>
                    <a:pt x="3868" y="1036320"/>
                  </a:moveTo>
                  <a:lnTo>
                    <a:pt x="33" y="1036320"/>
                  </a:lnTo>
                  <a:lnTo>
                    <a:pt x="18" y="1049020"/>
                  </a:lnTo>
                  <a:lnTo>
                    <a:pt x="3837" y="1049020"/>
                  </a:lnTo>
                  <a:lnTo>
                    <a:pt x="3868" y="1036320"/>
                  </a:lnTo>
                  <a:close/>
                </a:path>
                <a:path w="1126490" h="1066800">
                  <a:moveTo>
                    <a:pt x="1124022" y="1036320"/>
                  </a:moveTo>
                  <a:lnTo>
                    <a:pt x="1118931" y="1036320"/>
                  </a:lnTo>
                  <a:lnTo>
                    <a:pt x="1118900" y="1049020"/>
                  </a:lnTo>
                  <a:lnTo>
                    <a:pt x="1123992" y="1049020"/>
                  </a:lnTo>
                  <a:lnTo>
                    <a:pt x="1124022" y="1036320"/>
                  </a:lnTo>
                  <a:close/>
                </a:path>
                <a:path w="1126490" h="1066800">
                  <a:moveTo>
                    <a:pt x="3837" y="1049020"/>
                  </a:moveTo>
                  <a:lnTo>
                    <a:pt x="18" y="1049020"/>
                  </a:lnTo>
                  <a:lnTo>
                    <a:pt x="3" y="1061720"/>
                  </a:lnTo>
                  <a:lnTo>
                    <a:pt x="1118870" y="1061720"/>
                  </a:lnTo>
                  <a:lnTo>
                    <a:pt x="3810" y="1060450"/>
                  </a:lnTo>
                  <a:lnTo>
                    <a:pt x="3837" y="1049020"/>
                  </a:lnTo>
                  <a:close/>
                </a:path>
                <a:path w="1126490" h="1066800">
                  <a:moveTo>
                    <a:pt x="1123992" y="1049020"/>
                  </a:moveTo>
                  <a:lnTo>
                    <a:pt x="1118900" y="1049020"/>
                  </a:lnTo>
                  <a:lnTo>
                    <a:pt x="1118870" y="1061720"/>
                  </a:lnTo>
                  <a:lnTo>
                    <a:pt x="1123962" y="1061720"/>
                  </a:lnTo>
                  <a:lnTo>
                    <a:pt x="1123992" y="1049020"/>
                  </a:lnTo>
                  <a:close/>
                </a:path>
                <a:path w="1126490" h="1066800">
                  <a:moveTo>
                    <a:pt x="1123962" y="1061720"/>
                  </a:moveTo>
                  <a:lnTo>
                    <a:pt x="3" y="1061720"/>
                  </a:lnTo>
                  <a:lnTo>
                    <a:pt x="0" y="1064260"/>
                  </a:lnTo>
                  <a:lnTo>
                    <a:pt x="1123950" y="1066800"/>
                  </a:lnTo>
                  <a:lnTo>
                    <a:pt x="1123962" y="1061720"/>
                  </a:lnTo>
                  <a:close/>
                </a:path>
              </a:pathLst>
            </a:custGeom>
            <a:solidFill>
              <a:srgbClr val="2064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5604509" y="4691380"/>
              <a:ext cx="1117600" cy="1056640"/>
            </a:xfrm>
            <a:custGeom>
              <a:avLst/>
              <a:gdLst/>
              <a:ahLst/>
              <a:cxnLst/>
              <a:rect l="l" t="t" r="r" b="b"/>
              <a:pathLst>
                <a:path w="1117600" h="1056639">
                  <a:moveTo>
                    <a:pt x="2539" y="0"/>
                  </a:moveTo>
                  <a:lnTo>
                    <a:pt x="2515" y="10160"/>
                  </a:lnTo>
                  <a:lnTo>
                    <a:pt x="7604" y="10160"/>
                  </a:lnTo>
                  <a:lnTo>
                    <a:pt x="7619" y="3810"/>
                  </a:lnTo>
                  <a:lnTo>
                    <a:pt x="1117593" y="3810"/>
                  </a:lnTo>
                  <a:lnTo>
                    <a:pt x="1117599" y="1270"/>
                  </a:lnTo>
                  <a:lnTo>
                    <a:pt x="2539" y="0"/>
                  </a:lnTo>
                  <a:close/>
                </a:path>
                <a:path w="1117600" h="1056639">
                  <a:moveTo>
                    <a:pt x="1117593" y="3810"/>
                  </a:moveTo>
                  <a:lnTo>
                    <a:pt x="7620" y="3810"/>
                  </a:lnTo>
                  <a:lnTo>
                    <a:pt x="1112519" y="6350"/>
                  </a:lnTo>
                  <a:lnTo>
                    <a:pt x="1112515" y="10160"/>
                  </a:lnTo>
                  <a:lnTo>
                    <a:pt x="1117578" y="10160"/>
                  </a:lnTo>
                  <a:lnTo>
                    <a:pt x="1117593" y="3810"/>
                  </a:lnTo>
                  <a:close/>
                </a:path>
                <a:path w="1117600" h="1056639">
                  <a:moveTo>
                    <a:pt x="7604" y="10160"/>
                  </a:moveTo>
                  <a:lnTo>
                    <a:pt x="2515" y="10160"/>
                  </a:lnTo>
                  <a:lnTo>
                    <a:pt x="2484" y="22860"/>
                  </a:lnTo>
                  <a:lnTo>
                    <a:pt x="7573" y="22860"/>
                  </a:lnTo>
                  <a:lnTo>
                    <a:pt x="7604" y="10160"/>
                  </a:lnTo>
                  <a:close/>
                </a:path>
                <a:path w="1117600" h="1056639">
                  <a:moveTo>
                    <a:pt x="1117578" y="10160"/>
                  </a:moveTo>
                  <a:lnTo>
                    <a:pt x="1112515" y="10160"/>
                  </a:lnTo>
                  <a:lnTo>
                    <a:pt x="1112499" y="22860"/>
                  </a:lnTo>
                  <a:lnTo>
                    <a:pt x="1117548" y="22860"/>
                  </a:lnTo>
                  <a:lnTo>
                    <a:pt x="1117578" y="10160"/>
                  </a:lnTo>
                  <a:close/>
                </a:path>
                <a:path w="1117600" h="1056639">
                  <a:moveTo>
                    <a:pt x="7573" y="22860"/>
                  </a:moveTo>
                  <a:lnTo>
                    <a:pt x="2484" y="22860"/>
                  </a:lnTo>
                  <a:lnTo>
                    <a:pt x="2472" y="27940"/>
                  </a:lnTo>
                  <a:lnTo>
                    <a:pt x="7561" y="27940"/>
                  </a:lnTo>
                  <a:lnTo>
                    <a:pt x="7573" y="22860"/>
                  </a:lnTo>
                  <a:close/>
                </a:path>
                <a:path w="1117600" h="1056639">
                  <a:moveTo>
                    <a:pt x="1117548" y="22860"/>
                  </a:moveTo>
                  <a:lnTo>
                    <a:pt x="1112499" y="22860"/>
                  </a:lnTo>
                  <a:lnTo>
                    <a:pt x="1112493" y="27940"/>
                  </a:lnTo>
                  <a:lnTo>
                    <a:pt x="1117535" y="27940"/>
                  </a:lnTo>
                  <a:lnTo>
                    <a:pt x="1117548" y="22860"/>
                  </a:lnTo>
                  <a:close/>
                </a:path>
                <a:path w="1117600" h="1056639">
                  <a:moveTo>
                    <a:pt x="7561" y="27940"/>
                  </a:moveTo>
                  <a:lnTo>
                    <a:pt x="2472" y="27940"/>
                  </a:lnTo>
                  <a:lnTo>
                    <a:pt x="2454" y="35560"/>
                  </a:lnTo>
                  <a:lnTo>
                    <a:pt x="7542" y="35560"/>
                  </a:lnTo>
                  <a:lnTo>
                    <a:pt x="7561" y="27940"/>
                  </a:lnTo>
                  <a:close/>
                </a:path>
                <a:path w="1117600" h="1056639">
                  <a:moveTo>
                    <a:pt x="1117535" y="27940"/>
                  </a:moveTo>
                  <a:lnTo>
                    <a:pt x="1112493" y="27940"/>
                  </a:lnTo>
                  <a:lnTo>
                    <a:pt x="1112484" y="35560"/>
                  </a:lnTo>
                  <a:lnTo>
                    <a:pt x="1117517" y="35560"/>
                  </a:lnTo>
                  <a:lnTo>
                    <a:pt x="1117535" y="27940"/>
                  </a:lnTo>
                  <a:close/>
                </a:path>
                <a:path w="1117600" h="1056639">
                  <a:moveTo>
                    <a:pt x="7542" y="35560"/>
                  </a:moveTo>
                  <a:lnTo>
                    <a:pt x="2454" y="35560"/>
                  </a:lnTo>
                  <a:lnTo>
                    <a:pt x="2439" y="41910"/>
                  </a:lnTo>
                  <a:lnTo>
                    <a:pt x="7527" y="41910"/>
                  </a:lnTo>
                  <a:lnTo>
                    <a:pt x="7542" y="35560"/>
                  </a:lnTo>
                  <a:close/>
                </a:path>
                <a:path w="1117600" h="1056639">
                  <a:moveTo>
                    <a:pt x="1117517" y="35560"/>
                  </a:moveTo>
                  <a:lnTo>
                    <a:pt x="1112484" y="35560"/>
                  </a:lnTo>
                  <a:lnTo>
                    <a:pt x="1112476" y="41910"/>
                  </a:lnTo>
                  <a:lnTo>
                    <a:pt x="1117502" y="41910"/>
                  </a:lnTo>
                  <a:lnTo>
                    <a:pt x="1117517" y="35560"/>
                  </a:lnTo>
                  <a:close/>
                </a:path>
                <a:path w="1117600" h="1056639">
                  <a:moveTo>
                    <a:pt x="7527" y="41910"/>
                  </a:moveTo>
                  <a:lnTo>
                    <a:pt x="2439" y="41910"/>
                  </a:lnTo>
                  <a:lnTo>
                    <a:pt x="2396" y="59690"/>
                  </a:lnTo>
                  <a:lnTo>
                    <a:pt x="7484" y="59690"/>
                  </a:lnTo>
                  <a:lnTo>
                    <a:pt x="7527" y="41910"/>
                  </a:lnTo>
                  <a:close/>
                </a:path>
                <a:path w="1117600" h="1056639">
                  <a:moveTo>
                    <a:pt x="1117502" y="41910"/>
                  </a:moveTo>
                  <a:lnTo>
                    <a:pt x="1112476" y="41910"/>
                  </a:lnTo>
                  <a:lnTo>
                    <a:pt x="1112455" y="59690"/>
                  </a:lnTo>
                  <a:lnTo>
                    <a:pt x="1117459" y="59690"/>
                  </a:lnTo>
                  <a:lnTo>
                    <a:pt x="1117502" y="41910"/>
                  </a:lnTo>
                  <a:close/>
                </a:path>
                <a:path w="1117600" h="1056639">
                  <a:moveTo>
                    <a:pt x="7484" y="59690"/>
                  </a:moveTo>
                  <a:lnTo>
                    <a:pt x="2396" y="59690"/>
                  </a:lnTo>
                  <a:lnTo>
                    <a:pt x="2381" y="66040"/>
                  </a:lnTo>
                  <a:lnTo>
                    <a:pt x="7468" y="66040"/>
                  </a:lnTo>
                  <a:lnTo>
                    <a:pt x="7484" y="59690"/>
                  </a:lnTo>
                  <a:close/>
                </a:path>
                <a:path w="1117600" h="1056639">
                  <a:moveTo>
                    <a:pt x="1117459" y="59690"/>
                  </a:moveTo>
                  <a:lnTo>
                    <a:pt x="1112455" y="59690"/>
                  </a:lnTo>
                  <a:lnTo>
                    <a:pt x="1112447" y="66040"/>
                  </a:lnTo>
                  <a:lnTo>
                    <a:pt x="1117444" y="66040"/>
                  </a:lnTo>
                  <a:lnTo>
                    <a:pt x="1117459" y="59690"/>
                  </a:lnTo>
                  <a:close/>
                </a:path>
                <a:path w="1117600" h="1056639">
                  <a:moveTo>
                    <a:pt x="7468" y="66040"/>
                  </a:moveTo>
                  <a:lnTo>
                    <a:pt x="2381" y="66040"/>
                  </a:lnTo>
                  <a:lnTo>
                    <a:pt x="2365" y="72390"/>
                  </a:lnTo>
                  <a:lnTo>
                    <a:pt x="7453" y="72390"/>
                  </a:lnTo>
                  <a:lnTo>
                    <a:pt x="7468" y="66040"/>
                  </a:lnTo>
                  <a:close/>
                </a:path>
                <a:path w="1117600" h="1056639">
                  <a:moveTo>
                    <a:pt x="1117444" y="66040"/>
                  </a:moveTo>
                  <a:lnTo>
                    <a:pt x="1112447" y="66040"/>
                  </a:lnTo>
                  <a:lnTo>
                    <a:pt x="1112439" y="72390"/>
                  </a:lnTo>
                  <a:lnTo>
                    <a:pt x="1117428" y="72390"/>
                  </a:lnTo>
                  <a:lnTo>
                    <a:pt x="1117444" y="66040"/>
                  </a:lnTo>
                  <a:close/>
                </a:path>
                <a:path w="1117600" h="1056639">
                  <a:moveTo>
                    <a:pt x="7453" y="72390"/>
                  </a:moveTo>
                  <a:lnTo>
                    <a:pt x="2365" y="72390"/>
                  </a:lnTo>
                  <a:lnTo>
                    <a:pt x="2335" y="85090"/>
                  </a:lnTo>
                  <a:lnTo>
                    <a:pt x="7422" y="85090"/>
                  </a:lnTo>
                  <a:lnTo>
                    <a:pt x="7453" y="72390"/>
                  </a:lnTo>
                  <a:close/>
                </a:path>
                <a:path w="1117600" h="1056639">
                  <a:moveTo>
                    <a:pt x="1117428" y="72390"/>
                  </a:moveTo>
                  <a:lnTo>
                    <a:pt x="1112439" y="72390"/>
                  </a:lnTo>
                  <a:lnTo>
                    <a:pt x="1112424" y="85090"/>
                  </a:lnTo>
                  <a:lnTo>
                    <a:pt x="1117398" y="85090"/>
                  </a:lnTo>
                  <a:lnTo>
                    <a:pt x="1117428" y="72390"/>
                  </a:lnTo>
                  <a:close/>
                </a:path>
                <a:path w="1117600" h="1056639">
                  <a:moveTo>
                    <a:pt x="7422" y="85090"/>
                  </a:moveTo>
                  <a:lnTo>
                    <a:pt x="2335" y="85090"/>
                  </a:lnTo>
                  <a:lnTo>
                    <a:pt x="2319" y="91440"/>
                  </a:lnTo>
                  <a:lnTo>
                    <a:pt x="7407" y="91440"/>
                  </a:lnTo>
                  <a:lnTo>
                    <a:pt x="7422" y="85090"/>
                  </a:lnTo>
                  <a:close/>
                </a:path>
                <a:path w="1117600" h="1056639">
                  <a:moveTo>
                    <a:pt x="1117398" y="85090"/>
                  </a:moveTo>
                  <a:lnTo>
                    <a:pt x="1112424" y="85090"/>
                  </a:lnTo>
                  <a:lnTo>
                    <a:pt x="1112416" y="91440"/>
                  </a:lnTo>
                  <a:lnTo>
                    <a:pt x="1117382" y="91440"/>
                  </a:lnTo>
                  <a:lnTo>
                    <a:pt x="1117398" y="85090"/>
                  </a:lnTo>
                  <a:close/>
                </a:path>
                <a:path w="1117600" h="1056639">
                  <a:moveTo>
                    <a:pt x="7407" y="91440"/>
                  </a:moveTo>
                  <a:lnTo>
                    <a:pt x="2319" y="91440"/>
                  </a:lnTo>
                  <a:lnTo>
                    <a:pt x="2271" y="111760"/>
                  </a:lnTo>
                  <a:lnTo>
                    <a:pt x="7357" y="111760"/>
                  </a:lnTo>
                  <a:lnTo>
                    <a:pt x="7407" y="91440"/>
                  </a:lnTo>
                  <a:close/>
                </a:path>
                <a:path w="1117600" h="1056639">
                  <a:moveTo>
                    <a:pt x="1117382" y="91440"/>
                  </a:moveTo>
                  <a:lnTo>
                    <a:pt x="1112416" y="91440"/>
                  </a:lnTo>
                  <a:lnTo>
                    <a:pt x="1112392" y="111760"/>
                  </a:lnTo>
                  <a:lnTo>
                    <a:pt x="1117334" y="111760"/>
                  </a:lnTo>
                  <a:lnTo>
                    <a:pt x="1117382" y="91440"/>
                  </a:lnTo>
                  <a:close/>
                </a:path>
                <a:path w="1117600" h="1056639">
                  <a:moveTo>
                    <a:pt x="7357" y="111760"/>
                  </a:moveTo>
                  <a:lnTo>
                    <a:pt x="2271" y="111760"/>
                  </a:lnTo>
                  <a:lnTo>
                    <a:pt x="2258" y="116840"/>
                  </a:lnTo>
                  <a:lnTo>
                    <a:pt x="7345" y="116840"/>
                  </a:lnTo>
                  <a:lnTo>
                    <a:pt x="7357" y="111760"/>
                  </a:lnTo>
                  <a:close/>
                </a:path>
                <a:path w="1117600" h="1056639">
                  <a:moveTo>
                    <a:pt x="1117334" y="111760"/>
                  </a:moveTo>
                  <a:lnTo>
                    <a:pt x="1112392" y="111760"/>
                  </a:lnTo>
                  <a:lnTo>
                    <a:pt x="1112385" y="116840"/>
                  </a:lnTo>
                  <a:lnTo>
                    <a:pt x="1117321" y="116840"/>
                  </a:lnTo>
                  <a:lnTo>
                    <a:pt x="1117334" y="111760"/>
                  </a:lnTo>
                  <a:close/>
                </a:path>
                <a:path w="1117600" h="1056639">
                  <a:moveTo>
                    <a:pt x="7345" y="116840"/>
                  </a:moveTo>
                  <a:lnTo>
                    <a:pt x="2258" y="116840"/>
                  </a:lnTo>
                  <a:lnTo>
                    <a:pt x="2240" y="124460"/>
                  </a:lnTo>
                  <a:lnTo>
                    <a:pt x="7327" y="124460"/>
                  </a:lnTo>
                  <a:lnTo>
                    <a:pt x="7345" y="116840"/>
                  </a:lnTo>
                  <a:close/>
                </a:path>
                <a:path w="1117600" h="1056639">
                  <a:moveTo>
                    <a:pt x="1117321" y="116840"/>
                  </a:moveTo>
                  <a:lnTo>
                    <a:pt x="1112385" y="116840"/>
                  </a:lnTo>
                  <a:lnTo>
                    <a:pt x="1112376" y="124460"/>
                  </a:lnTo>
                  <a:lnTo>
                    <a:pt x="1117303" y="124460"/>
                  </a:lnTo>
                  <a:lnTo>
                    <a:pt x="1117321" y="116840"/>
                  </a:lnTo>
                  <a:close/>
                </a:path>
                <a:path w="1117600" h="1056639">
                  <a:moveTo>
                    <a:pt x="7327" y="124460"/>
                  </a:moveTo>
                  <a:lnTo>
                    <a:pt x="2240" y="124460"/>
                  </a:lnTo>
                  <a:lnTo>
                    <a:pt x="2228" y="129540"/>
                  </a:lnTo>
                  <a:lnTo>
                    <a:pt x="7314" y="129540"/>
                  </a:lnTo>
                  <a:lnTo>
                    <a:pt x="7327" y="124460"/>
                  </a:lnTo>
                  <a:close/>
                </a:path>
                <a:path w="1117600" h="1056639">
                  <a:moveTo>
                    <a:pt x="1117303" y="124460"/>
                  </a:moveTo>
                  <a:lnTo>
                    <a:pt x="1112376" y="124460"/>
                  </a:lnTo>
                  <a:lnTo>
                    <a:pt x="1112370" y="129540"/>
                  </a:lnTo>
                  <a:lnTo>
                    <a:pt x="1117291" y="129540"/>
                  </a:lnTo>
                  <a:lnTo>
                    <a:pt x="1117303" y="124460"/>
                  </a:lnTo>
                  <a:close/>
                </a:path>
                <a:path w="1117600" h="1056639">
                  <a:moveTo>
                    <a:pt x="7314" y="129540"/>
                  </a:moveTo>
                  <a:lnTo>
                    <a:pt x="2228" y="129540"/>
                  </a:lnTo>
                  <a:lnTo>
                    <a:pt x="2209" y="137160"/>
                  </a:lnTo>
                  <a:lnTo>
                    <a:pt x="7296" y="137160"/>
                  </a:lnTo>
                  <a:lnTo>
                    <a:pt x="7314" y="129540"/>
                  </a:lnTo>
                  <a:close/>
                </a:path>
                <a:path w="1117600" h="1056639">
                  <a:moveTo>
                    <a:pt x="1117291" y="129540"/>
                  </a:moveTo>
                  <a:lnTo>
                    <a:pt x="1112370" y="129540"/>
                  </a:lnTo>
                  <a:lnTo>
                    <a:pt x="1112361" y="137160"/>
                  </a:lnTo>
                  <a:lnTo>
                    <a:pt x="1117272" y="137160"/>
                  </a:lnTo>
                  <a:lnTo>
                    <a:pt x="1117291" y="129540"/>
                  </a:lnTo>
                  <a:close/>
                </a:path>
                <a:path w="1117600" h="1056639">
                  <a:moveTo>
                    <a:pt x="7296" y="137160"/>
                  </a:moveTo>
                  <a:lnTo>
                    <a:pt x="2209" y="137160"/>
                  </a:lnTo>
                  <a:lnTo>
                    <a:pt x="2194" y="143510"/>
                  </a:lnTo>
                  <a:lnTo>
                    <a:pt x="7280" y="143510"/>
                  </a:lnTo>
                  <a:lnTo>
                    <a:pt x="7296" y="137160"/>
                  </a:lnTo>
                  <a:close/>
                </a:path>
                <a:path w="1117600" h="1056639">
                  <a:moveTo>
                    <a:pt x="1117272" y="137160"/>
                  </a:moveTo>
                  <a:lnTo>
                    <a:pt x="1112361" y="137160"/>
                  </a:lnTo>
                  <a:lnTo>
                    <a:pt x="1112353" y="143510"/>
                  </a:lnTo>
                  <a:lnTo>
                    <a:pt x="1117257" y="143510"/>
                  </a:lnTo>
                  <a:lnTo>
                    <a:pt x="1117272" y="137160"/>
                  </a:lnTo>
                  <a:close/>
                </a:path>
                <a:path w="1117600" h="1056639">
                  <a:moveTo>
                    <a:pt x="7280" y="143510"/>
                  </a:moveTo>
                  <a:lnTo>
                    <a:pt x="2194" y="143510"/>
                  </a:lnTo>
                  <a:lnTo>
                    <a:pt x="2179" y="149860"/>
                  </a:lnTo>
                  <a:lnTo>
                    <a:pt x="7265" y="149860"/>
                  </a:lnTo>
                  <a:lnTo>
                    <a:pt x="7280" y="143510"/>
                  </a:lnTo>
                  <a:close/>
                </a:path>
                <a:path w="1117600" h="1056639">
                  <a:moveTo>
                    <a:pt x="1117257" y="143510"/>
                  </a:moveTo>
                  <a:lnTo>
                    <a:pt x="1112353" y="143510"/>
                  </a:lnTo>
                  <a:lnTo>
                    <a:pt x="1112345" y="149860"/>
                  </a:lnTo>
                  <a:lnTo>
                    <a:pt x="1117242" y="149860"/>
                  </a:lnTo>
                  <a:lnTo>
                    <a:pt x="1117257" y="143510"/>
                  </a:lnTo>
                  <a:close/>
                </a:path>
                <a:path w="1117600" h="1056639">
                  <a:moveTo>
                    <a:pt x="7265" y="149860"/>
                  </a:moveTo>
                  <a:lnTo>
                    <a:pt x="2179" y="149860"/>
                  </a:lnTo>
                  <a:lnTo>
                    <a:pt x="2167" y="154940"/>
                  </a:lnTo>
                  <a:lnTo>
                    <a:pt x="7253" y="154940"/>
                  </a:lnTo>
                  <a:lnTo>
                    <a:pt x="7265" y="149860"/>
                  </a:lnTo>
                  <a:close/>
                </a:path>
                <a:path w="1117600" h="1056639">
                  <a:moveTo>
                    <a:pt x="1117242" y="149860"/>
                  </a:moveTo>
                  <a:lnTo>
                    <a:pt x="1112345" y="149860"/>
                  </a:lnTo>
                  <a:lnTo>
                    <a:pt x="1112339" y="154940"/>
                  </a:lnTo>
                  <a:lnTo>
                    <a:pt x="1117230" y="154940"/>
                  </a:lnTo>
                  <a:lnTo>
                    <a:pt x="1117242" y="149860"/>
                  </a:lnTo>
                  <a:close/>
                </a:path>
                <a:path w="1117600" h="1056639">
                  <a:moveTo>
                    <a:pt x="7253" y="154940"/>
                  </a:moveTo>
                  <a:lnTo>
                    <a:pt x="2167" y="154940"/>
                  </a:lnTo>
                  <a:lnTo>
                    <a:pt x="2148" y="162560"/>
                  </a:lnTo>
                  <a:lnTo>
                    <a:pt x="7234" y="162560"/>
                  </a:lnTo>
                  <a:lnTo>
                    <a:pt x="7253" y="154940"/>
                  </a:lnTo>
                  <a:close/>
                </a:path>
                <a:path w="1117600" h="1056639">
                  <a:moveTo>
                    <a:pt x="1117230" y="154940"/>
                  </a:moveTo>
                  <a:lnTo>
                    <a:pt x="1112339" y="154940"/>
                  </a:lnTo>
                  <a:lnTo>
                    <a:pt x="1112330" y="162560"/>
                  </a:lnTo>
                  <a:lnTo>
                    <a:pt x="1117211" y="162560"/>
                  </a:lnTo>
                  <a:lnTo>
                    <a:pt x="1117230" y="154940"/>
                  </a:lnTo>
                  <a:close/>
                </a:path>
                <a:path w="1117600" h="1056639">
                  <a:moveTo>
                    <a:pt x="7234" y="162560"/>
                  </a:moveTo>
                  <a:lnTo>
                    <a:pt x="2148" y="162560"/>
                  </a:lnTo>
                  <a:lnTo>
                    <a:pt x="2136" y="167640"/>
                  </a:lnTo>
                  <a:lnTo>
                    <a:pt x="7222" y="167640"/>
                  </a:lnTo>
                  <a:lnTo>
                    <a:pt x="7234" y="162560"/>
                  </a:lnTo>
                  <a:close/>
                </a:path>
                <a:path w="1117600" h="1056639">
                  <a:moveTo>
                    <a:pt x="1117211" y="162560"/>
                  </a:moveTo>
                  <a:lnTo>
                    <a:pt x="1112330" y="162560"/>
                  </a:lnTo>
                  <a:lnTo>
                    <a:pt x="1112324" y="167640"/>
                  </a:lnTo>
                  <a:lnTo>
                    <a:pt x="1117199" y="167640"/>
                  </a:lnTo>
                  <a:lnTo>
                    <a:pt x="1117211" y="162560"/>
                  </a:lnTo>
                  <a:close/>
                </a:path>
                <a:path w="1117600" h="1056639">
                  <a:moveTo>
                    <a:pt x="7222" y="167640"/>
                  </a:moveTo>
                  <a:lnTo>
                    <a:pt x="2136" y="167640"/>
                  </a:lnTo>
                  <a:lnTo>
                    <a:pt x="2118" y="175260"/>
                  </a:lnTo>
                  <a:lnTo>
                    <a:pt x="7203" y="175260"/>
                  </a:lnTo>
                  <a:lnTo>
                    <a:pt x="7222" y="167640"/>
                  </a:lnTo>
                  <a:close/>
                </a:path>
                <a:path w="1117600" h="1056639">
                  <a:moveTo>
                    <a:pt x="1117199" y="167640"/>
                  </a:moveTo>
                  <a:lnTo>
                    <a:pt x="1112324" y="167640"/>
                  </a:lnTo>
                  <a:lnTo>
                    <a:pt x="1112315" y="175260"/>
                  </a:lnTo>
                  <a:lnTo>
                    <a:pt x="1117181" y="175260"/>
                  </a:lnTo>
                  <a:lnTo>
                    <a:pt x="1117199" y="167640"/>
                  </a:lnTo>
                  <a:close/>
                </a:path>
                <a:path w="1117600" h="1056639">
                  <a:moveTo>
                    <a:pt x="7203" y="175260"/>
                  </a:moveTo>
                  <a:lnTo>
                    <a:pt x="2118" y="175260"/>
                  </a:lnTo>
                  <a:lnTo>
                    <a:pt x="2087" y="187960"/>
                  </a:lnTo>
                  <a:lnTo>
                    <a:pt x="7173" y="187960"/>
                  </a:lnTo>
                  <a:lnTo>
                    <a:pt x="7203" y="175260"/>
                  </a:lnTo>
                  <a:close/>
                </a:path>
                <a:path w="1117600" h="1056639">
                  <a:moveTo>
                    <a:pt x="1117181" y="175260"/>
                  </a:moveTo>
                  <a:lnTo>
                    <a:pt x="1112315" y="175260"/>
                  </a:lnTo>
                  <a:lnTo>
                    <a:pt x="1112299" y="187960"/>
                  </a:lnTo>
                  <a:lnTo>
                    <a:pt x="1117150" y="187960"/>
                  </a:lnTo>
                  <a:lnTo>
                    <a:pt x="1117181" y="175260"/>
                  </a:lnTo>
                  <a:close/>
                </a:path>
                <a:path w="1117600" h="1056639">
                  <a:moveTo>
                    <a:pt x="7173" y="187960"/>
                  </a:moveTo>
                  <a:lnTo>
                    <a:pt x="2087" y="187960"/>
                  </a:lnTo>
                  <a:lnTo>
                    <a:pt x="2057" y="200660"/>
                  </a:lnTo>
                  <a:lnTo>
                    <a:pt x="7142" y="200660"/>
                  </a:lnTo>
                  <a:lnTo>
                    <a:pt x="7173" y="187960"/>
                  </a:lnTo>
                  <a:close/>
                </a:path>
                <a:path w="1117600" h="1056639">
                  <a:moveTo>
                    <a:pt x="1117150" y="187960"/>
                  </a:moveTo>
                  <a:lnTo>
                    <a:pt x="1112299" y="187960"/>
                  </a:lnTo>
                  <a:lnTo>
                    <a:pt x="1112284" y="200660"/>
                  </a:lnTo>
                  <a:lnTo>
                    <a:pt x="1117120" y="200660"/>
                  </a:lnTo>
                  <a:lnTo>
                    <a:pt x="1117150" y="187960"/>
                  </a:lnTo>
                  <a:close/>
                </a:path>
                <a:path w="1117600" h="1056639">
                  <a:moveTo>
                    <a:pt x="7142" y="200660"/>
                  </a:moveTo>
                  <a:lnTo>
                    <a:pt x="2057" y="200660"/>
                  </a:lnTo>
                  <a:lnTo>
                    <a:pt x="2041" y="207010"/>
                  </a:lnTo>
                  <a:lnTo>
                    <a:pt x="7126" y="207010"/>
                  </a:lnTo>
                  <a:lnTo>
                    <a:pt x="7142" y="200660"/>
                  </a:lnTo>
                  <a:close/>
                </a:path>
                <a:path w="1117600" h="1056639">
                  <a:moveTo>
                    <a:pt x="1117120" y="200660"/>
                  </a:moveTo>
                  <a:lnTo>
                    <a:pt x="1112284" y="200660"/>
                  </a:lnTo>
                  <a:lnTo>
                    <a:pt x="1112276" y="207010"/>
                  </a:lnTo>
                  <a:lnTo>
                    <a:pt x="1117104" y="207010"/>
                  </a:lnTo>
                  <a:lnTo>
                    <a:pt x="1117120" y="200660"/>
                  </a:lnTo>
                  <a:close/>
                </a:path>
                <a:path w="1117600" h="1056639">
                  <a:moveTo>
                    <a:pt x="7126" y="207010"/>
                  </a:moveTo>
                  <a:lnTo>
                    <a:pt x="2041" y="207010"/>
                  </a:lnTo>
                  <a:lnTo>
                    <a:pt x="2026" y="213360"/>
                  </a:lnTo>
                  <a:lnTo>
                    <a:pt x="7111" y="213360"/>
                  </a:lnTo>
                  <a:lnTo>
                    <a:pt x="7126" y="207010"/>
                  </a:lnTo>
                  <a:close/>
                </a:path>
                <a:path w="1117600" h="1056639">
                  <a:moveTo>
                    <a:pt x="1117104" y="207010"/>
                  </a:moveTo>
                  <a:lnTo>
                    <a:pt x="1112276" y="207010"/>
                  </a:lnTo>
                  <a:lnTo>
                    <a:pt x="1112268" y="213360"/>
                  </a:lnTo>
                  <a:lnTo>
                    <a:pt x="1117089" y="213360"/>
                  </a:lnTo>
                  <a:lnTo>
                    <a:pt x="1117104" y="207010"/>
                  </a:lnTo>
                  <a:close/>
                </a:path>
                <a:path w="1117600" h="1056639">
                  <a:moveTo>
                    <a:pt x="7111" y="213360"/>
                  </a:moveTo>
                  <a:lnTo>
                    <a:pt x="2026" y="213360"/>
                  </a:lnTo>
                  <a:lnTo>
                    <a:pt x="2014" y="218440"/>
                  </a:lnTo>
                  <a:lnTo>
                    <a:pt x="7099" y="218440"/>
                  </a:lnTo>
                  <a:lnTo>
                    <a:pt x="7111" y="213360"/>
                  </a:lnTo>
                  <a:close/>
                </a:path>
                <a:path w="1117600" h="1056639">
                  <a:moveTo>
                    <a:pt x="1117089" y="213360"/>
                  </a:moveTo>
                  <a:lnTo>
                    <a:pt x="1112268" y="213360"/>
                  </a:lnTo>
                  <a:lnTo>
                    <a:pt x="1112262" y="218440"/>
                  </a:lnTo>
                  <a:lnTo>
                    <a:pt x="1117077" y="218440"/>
                  </a:lnTo>
                  <a:lnTo>
                    <a:pt x="1117089" y="213360"/>
                  </a:lnTo>
                  <a:close/>
                </a:path>
                <a:path w="1117600" h="1056639">
                  <a:moveTo>
                    <a:pt x="7099" y="218440"/>
                  </a:moveTo>
                  <a:lnTo>
                    <a:pt x="2014" y="218440"/>
                  </a:lnTo>
                  <a:lnTo>
                    <a:pt x="1968" y="237490"/>
                  </a:lnTo>
                  <a:lnTo>
                    <a:pt x="7052" y="237490"/>
                  </a:lnTo>
                  <a:lnTo>
                    <a:pt x="7099" y="218440"/>
                  </a:lnTo>
                  <a:close/>
                </a:path>
                <a:path w="1117600" h="1056639">
                  <a:moveTo>
                    <a:pt x="1117077" y="218440"/>
                  </a:moveTo>
                  <a:lnTo>
                    <a:pt x="1112262" y="218440"/>
                  </a:lnTo>
                  <a:lnTo>
                    <a:pt x="1112239" y="237490"/>
                  </a:lnTo>
                  <a:lnTo>
                    <a:pt x="1117031" y="237490"/>
                  </a:lnTo>
                  <a:lnTo>
                    <a:pt x="1117077" y="218440"/>
                  </a:lnTo>
                  <a:close/>
                </a:path>
                <a:path w="1117600" h="1056639">
                  <a:moveTo>
                    <a:pt x="7052" y="237490"/>
                  </a:moveTo>
                  <a:lnTo>
                    <a:pt x="1968" y="237490"/>
                  </a:lnTo>
                  <a:lnTo>
                    <a:pt x="1953" y="243840"/>
                  </a:lnTo>
                  <a:lnTo>
                    <a:pt x="7037" y="243840"/>
                  </a:lnTo>
                  <a:lnTo>
                    <a:pt x="7052" y="237490"/>
                  </a:lnTo>
                  <a:close/>
                </a:path>
                <a:path w="1117600" h="1056639">
                  <a:moveTo>
                    <a:pt x="1117031" y="237490"/>
                  </a:moveTo>
                  <a:lnTo>
                    <a:pt x="1112239" y="237490"/>
                  </a:lnTo>
                  <a:lnTo>
                    <a:pt x="1112231" y="243840"/>
                  </a:lnTo>
                  <a:lnTo>
                    <a:pt x="1117016" y="243840"/>
                  </a:lnTo>
                  <a:lnTo>
                    <a:pt x="1117031" y="237490"/>
                  </a:lnTo>
                  <a:close/>
                </a:path>
                <a:path w="1117600" h="1056639">
                  <a:moveTo>
                    <a:pt x="7037" y="243840"/>
                  </a:moveTo>
                  <a:lnTo>
                    <a:pt x="1953" y="243840"/>
                  </a:lnTo>
                  <a:lnTo>
                    <a:pt x="1919" y="257810"/>
                  </a:lnTo>
                  <a:lnTo>
                    <a:pt x="7003" y="257810"/>
                  </a:lnTo>
                  <a:lnTo>
                    <a:pt x="7037" y="243840"/>
                  </a:lnTo>
                  <a:close/>
                </a:path>
                <a:path w="1117600" h="1056639">
                  <a:moveTo>
                    <a:pt x="1117016" y="243840"/>
                  </a:moveTo>
                  <a:lnTo>
                    <a:pt x="1112231" y="243840"/>
                  </a:lnTo>
                  <a:lnTo>
                    <a:pt x="1112214" y="257810"/>
                  </a:lnTo>
                  <a:lnTo>
                    <a:pt x="1116982" y="257810"/>
                  </a:lnTo>
                  <a:lnTo>
                    <a:pt x="1117016" y="243840"/>
                  </a:lnTo>
                  <a:close/>
                </a:path>
                <a:path w="1117600" h="1056639">
                  <a:moveTo>
                    <a:pt x="7003" y="257810"/>
                  </a:moveTo>
                  <a:lnTo>
                    <a:pt x="1919" y="257810"/>
                  </a:lnTo>
                  <a:lnTo>
                    <a:pt x="1674" y="359410"/>
                  </a:lnTo>
                  <a:lnTo>
                    <a:pt x="6756" y="359410"/>
                  </a:lnTo>
                  <a:lnTo>
                    <a:pt x="7003" y="257810"/>
                  </a:lnTo>
                  <a:close/>
                </a:path>
                <a:path w="1117600" h="1056639">
                  <a:moveTo>
                    <a:pt x="1116982" y="257810"/>
                  </a:moveTo>
                  <a:lnTo>
                    <a:pt x="1112214" y="257810"/>
                  </a:lnTo>
                  <a:lnTo>
                    <a:pt x="1112091" y="359410"/>
                  </a:lnTo>
                  <a:lnTo>
                    <a:pt x="1116738" y="359410"/>
                  </a:lnTo>
                  <a:lnTo>
                    <a:pt x="1116982" y="257810"/>
                  </a:lnTo>
                  <a:close/>
                </a:path>
                <a:path w="1117600" h="1056639">
                  <a:moveTo>
                    <a:pt x="6756" y="359410"/>
                  </a:moveTo>
                  <a:lnTo>
                    <a:pt x="1674" y="359410"/>
                  </a:lnTo>
                  <a:lnTo>
                    <a:pt x="1522" y="422910"/>
                  </a:lnTo>
                  <a:lnTo>
                    <a:pt x="6602" y="422910"/>
                  </a:lnTo>
                  <a:lnTo>
                    <a:pt x="6756" y="359410"/>
                  </a:lnTo>
                  <a:close/>
                </a:path>
                <a:path w="1117600" h="1056639">
                  <a:moveTo>
                    <a:pt x="1116738" y="359410"/>
                  </a:moveTo>
                  <a:lnTo>
                    <a:pt x="1112091" y="359410"/>
                  </a:lnTo>
                  <a:lnTo>
                    <a:pt x="1112014" y="422910"/>
                  </a:lnTo>
                  <a:lnTo>
                    <a:pt x="1116585" y="422910"/>
                  </a:lnTo>
                  <a:lnTo>
                    <a:pt x="1116738" y="359410"/>
                  </a:lnTo>
                  <a:close/>
                </a:path>
                <a:path w="1117600" h="1056639">
                  <a:moveTo>
                    <a:pt x="6602" y="422910"/>
                  </a:moveTo>
                  <a:lnTo>
                    <a:pt x="1522" y="422910"/>
                  </a:lnTo>
                  <a:lnTo>
                    <a:pt x="1354" y="492760"/>
                  </a:lnTo>
                  <a:lnTo>
                    <a:pt x="6433" y="492760"/>
                  </a:lnTo>
                  <a:lnTo>
                    <a:pt x="6602" y="422910"/>
                  </a:lnTo>
                  <a:close/>
                </a:path>
                <a:path w="1117600" h="1056639">
                  <a:moveTo>
                    <a:pt x="1116585" y="422910"/>
                  </a:moveTo>
                  <a:lnTo>
                    <a:pt x="1112014" y="422910"/>
                  </a:lnTo>
                  <a:lnTo>
                    <a:pt x="1111929" y="492760"/>
                  </a:lnTo>
                  <a:lnTo>
                    <a:pt x="1116417" y="492760"/>
                  </a:lnTo>
                  <a:lnTo>
                    <a:pt x="1116585" y="422910"/>
                  </a:lnTo>
                  <a:close/>
                </a:path>
                <a:path w="1117600" h="1056639">
                  <a:moveTo>
                    <a:pt x="6433" y="492760"/>
                  </a:moveTo>
                  <a:lnTo>
                    <a:pt x="1354" y="492760"/>
                  </a:lnTo>
                  <a:lnTo>
                    <a:pt x="1036" y="624840"/>
                  </a:lnTo>
                  <a:lnTo>
                    <a:pt x="6112" y="624840"/>
                  </a:lnTo>
                  <a:lnTo>
                    <a:pt x="6433" y="492760"/>
                  </a:lnTo>
                  <a:close/>
                </a:path>
                <a:path w="1117600" h="1056639">
                  <a:moveTo>
                    <a:pt x="1116417" y="492760"/>
                  </a:moveTo>
                  <a:lnTo>
                    <a:pt x="1111929" y="492760"/>
                  </a:lnTo>
                  <a:lnTo>
                    <a:pt x="1111769" y="624840"/>
                  </a:lnTo>
                  <a:lnTo>
                    <a:pt x="1116099" y="624840"/>
                  </a:lnTo>
                  <a:lnTo>
                    <a:pt x="1116417" y="492760"/>
                  </a:lnTo>
                  <a:close/>
                </a:path>
                <a:path w="1117600" h="1056639">
                  <a:moveTo>
                    <a:pt x="6112" y="624840"/>
                  </a:moveTo>
                  <a:lnTo>
                    <a:pt x="1036" y="624840"/>
                  </a:lnTo>
                  <a:lnTo>
                    <a:pt x="959" y="656590"/>
                  </a:lnTo>
                  <a:lnTo>
                    <a:pt x="6035" y="656590"/>
                  </a:lnTo>
                  <a:lnTo>
                    <a:pt x="6112" y="624840"/>
                  </a:lnTo>
                  <a:close/>
                </a:path>
                <a:path w="1117600" h="1056639">
                  <a:moveTo>
                    <a:pt x="1116099" y="624840"/>
                  </a:moveTo>
                  <a:lnTo>
                    <a:pt x="1111769" y="624840"/>
                  </a:lnTo>
                  <a:lnTo>
                    <a:pt x="1111730" y="656590"/>
                  </a:lnTo>
                  <a:lnTo>
                    <a:pt x="1116022" y="656590"/>
                  </a:lnTo>
                  <a:lnTo>
                    <a:pt x="1116099" y="624840"/>
                  </a:lnTo>
                  <a:close/>
                </a:path>
                <a:path w="1117600" h="1056639">
                  <a:moveTo>
                    <a:pt x="6035" y="656590"/>
                  </a:moveTo>
                  <a:lnTo>
                    <a:pt x="959" y="656590"/>
                  </a:lnTo>
                  <a:lnTo>
                    <a:pt x="868" y="694690"/>
                  </a:lnTo>
                  <a:lnTo>
                    <a:pt x="5943" y="694690"/>
                  </a:lnTo>
                  <a:lnTo>
                    <a:pt x="6035" y="656590"/>
                  </a:lnTo>
                  <a:close/>
                </a:path>
                <a:path w="1117600" h="1056639">
                  <a:moveTo>
                    <a:pt x="1116022" y="656590"/>
                  </a:moveTo>
                  <a:lnTo>
                    <a:pt x="1111730" y="656590"/>
                  </a:lnTo>
                  <a:lnTo>
                    <a:pt x="1111684" y="694690"/>
                  </a:lnTo>
                  <a:lnTo>
                    <a:pt x="1115931" y="694690"/>
                  </a:lnTo>
                  <a:lnTo>
                    <a:pt x="1116022" y="656590"/>
                  </a:lnTo>
                  <a:close/>
                </a:path>
                <a:path w="1117600" h="1056639">
                  <a:moveTo>
                    <a:pt x="5943" y="694690"/>
                  </a:moveTo>
                  <a:lnTo>
                    <a:pt x="868" y="694690"/>
                  </a:lnTo>
                  <a:lnTo>
                    <a:pt x="562" y="821690"/>
                  </a:lnTo>
                  <a:lnTo>
                    <a:pt x="5634" y="821690"/>
                  </a:lnTo>
                  <a:lnTo>
                    <a:pt x="5943" y="694690"/>
                  </a:lnTo>
                  <a:close/>
                </a:path>
                <a:path w="1117600" h="1056639">
                  <a:moveTo>
                    <a:pt x="1115931" y="694690"/>
                  </a:moveTo>
                  <a:lnTo>
                    <a:pt x="1111684" y="694690"/>
                  </a:lnTo>
                  <a:lnTo>
                    <a:pt x="1111530" y="821690"/>
                  </a:lnTo>
                  <a:lnTo>
                    <a:pt x="1115625" y="821690"/>
                  </a:lnTo>
                  <a:lnTo>
                    <a:pt x="1115931" y="694690"/>
                  </a:lnTo>
                  <a:close/>
                </a:path>
                <a:path w="1117600" h="1056639">
                  <a:moveTo>
                    <a:pt x="5634" y="821690"/>
                  </a:moveTo>
                  <a:lnTo>
                    <a:pt x="562" y="821690"/>
                  </a:lnTo>
                  <a:lnTo>
                    <a:pt x="541" y="830580"/>
                  </a:lnTo>
                  <a:lnTo>
                    <a:pt x="5613" y="830580"/>
                  </a:lnTo>
                  <a:lnTo>
                    <a:pt x="5634" y="821690"/>
                  </a:lnTo>
                  <a:close/>
                </a:path>
                <a:path w="1117600" h="1056639">
                  <a:moveTo>
                    <a:pt x="1115625" y="821690"/>
                  </a:moveTo>
                  <a:lnTo>
                    <a:pt x="1111530" y="821690"/>
                  </a:lnTo>
                  <a:lnTo>
                    <a:pt x="1111519" y="830580"/>
                  </a:lnTo>
                  <a:lnTo>
                    <a:pt x="1115604" y="830580"/>
                  </a:lnTo>
                  <a:lnTo>
                    <a:pt x="1115625" y="821690"/>
                  </a:lnTo>
                  <a:close/>
                </a:path>
                <a:path w="1117600" h="1056639">
                  <a:moveTo>
                    <a:pt x="5613" y="830580"/>
                  </a:moveTo>
                  <a:lnTo>
                    <a:pt x="541" y="830580"/>
                  </a:lnTo>
                  <a:lnTo>
                    <a:pt x="531" y="834390"/>
                  </a:lnTo>
                  <a:lnTo>
                    <a:pt x="5604" y="834390"/>
                  </a:lnTo>
                  <a:lnTo>
                    <a:pt x="5613" y="830580"/>
                  </a:lnTo>
                  <a:close/>
                </a:path>
                <a:path w="1117600" h="1056639">
                  <a:moveTo>
                    <a:pt x="1115604" y="830580"/>
                  </a:moveTo>
                  <a:lnTo>
                    <a:pt x="1111519" y="830580"/>
                  </a:lnTo>
                  <a:lnTo>
                    <a:pt x="1111515" y="834390"/>
                  </a:lnTo>
                  <a:lnTo>
                    <a:pt x="1115594" y="834390"/>
                  </a:lnTo>
                  <a:lnTo>
                    <a:pt x="1115604" y="830580"/>
                  </a:lnTo>
                  <a:close/>
                </a:path>
                <a:path w="1117600" h="1056639">
                  <a:moveTo>
                    <a:pt x="5604" y="834390"/>
                  </a:moveTo>
                  <a:lnTo>
                    <a:pt x="531" y="834390"/>
                  </a:lnTo>
                  <a:lnTo>
                    <a:pt x="525" y="836930"/>
                  </a:lnTo>
                  <a:lnTo>
                    <a:pt x="5597" y="836930"/>
                  </a:lnTo>
                  <a:lnTo>
                    <a:pt x="5604" y="834390"/>
                  </a:lnTo>
                  <a:close/>
                </a:path>
                <a:path w="1117600" h="1056639">
                  <a:moveTo>
                    <a:pt x="1115594" y="834390"/>
                  </a:moveTo>
                  <a:lnTo>
                    <a:pt x="1111515" y="834390"/>
                  </a:lnTo>
                  <a:lnTo>
                    <a:pt x="1111512" y="836930"/>
                  </a:lnTo>
                  <a:lnTo>
                    <a:pt x="1115588" y="836930"/>
                  </a:lnTo>
                  <a:lnTo>
                    <a:pt x="1115594" y="834390"/>
                  </a:lnTo>
                  <a:close/>
                </a:path>
                <a:path w="1117600" h="1056639">
                  <a:moveTo>
                    <a:pt x="5597" y="836930"/>
                  </a:moveTo>
                  <a:lnTo>
                    <a:pt x="525" y="836930"/>
                  </a:lnTo>
                  <a:lnTo>
                    <a:pt x="348" y="910590"/>
                  </a:lnTo>
                  <a:lnTo>
                    <a:pt x="5419" y="910590"/>
                  </a:lnTo>
                  <a:lnTo>
                    <a:pt x="5597" y="836930"/>
                  </a:lnTo>
                  <a:close/>
                </a:path>
                <a:path w="1117600" h="1056639">
                  <a:moveTo>
                    <a:pt x="1115588" y="836930"/>
                  </a:moveTo>
                  <a:lnTo>
                    <a:pt x="1111512" y="836930"/>
                  </a:lnTo>
                  <a:lnTo>
                    <a:pt x="1111422" y="910590"/>
                  </a:lnTo>
                  <a:lnTo>
                    <a:pt x="1115411" y="910590"/>
                  </a:lnTo>
                  <a:lnTo>
                    <a:pt x="1115588" y="836930"/>
                  </a:lnTo>
                  <a:close/>
                </a:path>
                <a:path w="1117600" h="1056639">
                  <a:moveTo>
                    <a:pt x="5419" y="910590"/>
                  </a:moveTo>
                  <a:lnTo>
                    <a:pt x="348" y="910590"/>
                  </a:lnTo>
                  <a:lnTo>
                    <a:pt x="342" y="913130"/>
                  </a:lnTo>
                  <a:lnTo>
                    <a:pt x="5412" y="913130"/>
                  </a:lnTo>
                  <a:lnTo>
                    <a:pt x="5419" y="910590"/>
                  </a:lnTo>
                  <a:close/>
                </a:path>
                <a:path w="1117600" h="1056639">
                  <a:moveTo>
                    <a:pt x="1115411" y="910590"/>
                  </a:moveTo>
                  <a:lnTo>
                    <a:pt x="1111422" y="910590"/>
                  </a:lnTo>
                  <a:lnTo>
                    <a:pt x="1111419" y="913130"/>
                  </a:lnTo>
                  <a:lnTo>
                    <a:pt x="1115405" y="913130"/>
                  </a:lnTo>
                  <a:lnTo>
                    <a:pt x="1115411" y="910590"/>
                  </a:lnTo>
                  <a:close/>
                </a:path>
                <a:path w="1117600" h="1056639">
                  <a:moveTo>
                    <a:pt x="5412" y="913130"/>
                  </a:moveTo>
                  <a:lnTo>
                    <a:pt x="342" y="913130"/>
                  </a:lnTo>
                  <a:lnTo>
                    <a:pt x="333" y="916940"/>
                  </a:lnTo>
                  <a:lnTo>
                    <a:pt x="5403" y="916940"/>
                  </a:lnTo>
                  <a:lnTo>
                    <a:pt x="5412" y="913130"/>
                  </a:lnTo>
                  <a:close/>
                </a:path>
                <a:path w="1117600" h="1056639">
                  <a:moveTo>
                    <a:pt x="1115405" y="913130"/>
                  </a:moveTo>
                  <a:lnTo>
                    <a:pt x="1111419" y="913130"/>
                  </a:lnTo>
                  <a:lnTo>
                    <a:pt x="1111414" y="916940"/>
                  </a:lnTo>
                  <a:lnTo>
                    <a:pt x="1115396" y="916940"/>
                  </a:lnTo>
                  <a:lnTo>
                    <a:pt x="1115405" y="913130"/>
                  </a:lnTo>
                  <a:close/>
                </a:path>
                <a:path w="1117600" h="1056639">
                  <a:moveTo>
                    <a:pt x="5403" y="916940"/>
                  </a:moveTo>
                  <a:lnTo>
                    <a:pt x="333" y="916940"/>
                  </a:lnTo>
                  <a:lnTo>
                    <a:pt x="317" y="923290"/>
                  </a:lnTo>
                  <a:lnTo>
                    <a:pt x="5388" y="923290"/>
                  </a:lnTo>
                  <a:lnTo>
                    <a:pt x="5403" y="916940"/>
                  </a:lnTo>
                  <a:close/>
                </a:path>
                <a:path w="1117600" h="1056639">
                  <a:moveTo>
                    <a:pt x="1115396" y="916940"/>
                  </a:moveTo>
                  <a:lnTo>
                    <a:pt x="1111414" y="916940"/>
                  </a:lnTo>
                  <a:lnTo>
                    <a:pt x="1111407" y="923290"/>
                  </a:lnTo>
                  <a:lnTo>
                    <a:pt x="1115380" y="923290"/>
                  </a:lnTo>
                  <a:lnTo>
                    <a:pt x="1115396" y="916940"/>
                  </a:lnTo>
                  <a:close/>
                </a:path>
                <a:path w="1117600" h="1056639">
                  <a:moveTo>
                    <a:pt x="5388" y="923290"/>
                  </a:moveTo>
                  <a:lnTo>
                    <a:pt x="317" y="923290"/>
                  </a:lnTo>
                  <a:lnTo>
                    <a:pt x="235" y="957580"/>
                  </a:lnTo>
                  <a:lnTo>
                    <a:pt x="5305" y="957580"/>
                  </a:lnTo>
                  <a:lnTo>
                    <a:pt x="5388" y="923290"/>
                  </a:lnTo>
                  <a:close/>
                </a:path>
                <a:path w="1117600" h="1056639">
                  <a:moveTo>
                    <a:pt x="1115380" y="923290"/>
                  </a:moveTo>
                  <a:lnTo>
                    <a:pt x="1111407" y="923290"/>
                  </a:lnTo>
                  <a:lnTo>
                    <a:pt x="1111365" y="957580"/>
                  </a:lnTo>
                  <a:lnTo>
                    <a:pt x="1115298" y="957580"/>
                  </a:lnTo>
                  <a:lnTo>
                    <a:pt x="1115380" y="923290"/>
                  </a:lnTo>
                  <a:close/>
                </a:path>
                <a:path w="1117600" h="1056639">
                  <a:moveTo>
                    <a:pt x="5305" y="957580"/>
                  </a:moveTo>
                  <a:lnTo>
                    <a:pt x="235" y="957580"/>
                  </a:lnTo>
                  <a:lnTo>
                    <a:pt x="226" y="961390"/>
                  </a:lnTo>
                  <a:lnTo>
                    <a:pt x="5295" y="961390"/>
                  </a:lnTo>
                  <a:lnTo>
                    <a:pt x="5305" y="957580"/>
                  </a:lnTo>
                  <a:close/>
                </a:path>
                <a:path w="1117600" h="1056639">
                  <a:moveTo>
                    <a:pt x="1115298" y="957580"/>
                  </a:moveTo>
                  <a:lnTo>
                    <a:pt x="1111365" y="957580"/>
                  </a:lnTo>
                  <a:lnTo>
                    <a:pt x="1111360" y="961390"/>
                  </a:lnTo>
                  <a:lnTo>
                    <a:pt x="1115289" y="961390"/>
                  </a:lnTo>
                  <a:lnTo>
                    <a:pt x="1115298" y="957580"/>
                  </a:lnTo>
                  <a:close/>
                </a:path>
                <a:path w="1117600" h="1056639">
                  <a:moveTo>
                    <a:pt x="5295" y="961390"/>
                  </a:moveTo>
                  <a:lnTo>
                    <a:pt x="226" y="961390"/>
                  </a:lnTo>
                  <a:lnTo>
                    <a:pt x="210" y="967740"/>
                  </a:lnTo>
                  <a:lnTo>
                    <a:pt x="5280" y="967740"/>
                  </a:lnTo>
                  <a:lnTo>
                    <a:pt x="5295" y="961390"/>
                  </a:lnTo>
                  <a:close/>
                </a:path>
                <a:path w="1117600" h="1056639">
                  <a:moveTo>
                    <a:pt x="1115289" y="961390"/>
                  </a:moveTo>
                  <a:lnTo>
                    <a:pt x="1111360" y="961390"/>
                  </a:lnTo>
                  <a:lnTo>
                    <a:pt x="1111353" y="967740"/>
                  </a:lnTo>
                  <a:lnTo>
                    <a:pt x="1115273" y="967740"/>
                  </a:lnTo>
                  <a:lnTo>
                    <a:pt x="1115289" y="961390"/>
                  </a:lnTo>
                  <a:close/>
                </a:path>
                <a:path w="1117600" h="1056639">
                  <a:moveTo>
                    <a:pt x="5280" y="967740"/>
                  </a:moveTo>
                  <a:lnTo>
                    <a:pt x="210" y="967740"/>
                  </a:lnTo>
                  <a:lnTo>
                    <a:pt x="195" y="974090"/>
                  </a:lnTo>
                  <a:lnTo>
                    <a:pt x="5264" y="974090"/>
                  </a:lnTo>
                  <a:lnTo>
                    <a:pt x="5280" y="967740"/>
                  </a:lnTo>
                  <a:close/>
                </a:path>
                <a:path w="1117600" h="1056639">
                  <a:moveTo>
                    <a:pt x="1115273" y="967740"/>
                  </a:moveTo>
                  <a:lnTo>
                    <a:pt x="1111353" y="967740"/>
                  </a:lnTo>
                  <a:lnTo>
                    <a:pt x="1111345" y="974090"/>
                  </a:lnTo>
                  <a:lnTo>
                    <a:pt x="1115258" y="974090"/>
                  </a:lnTo>
                  <a:lnTo>
                    <a:pt x="1115273" y="967740"/>
                  </a:lnTo>
                  <a:close/>
                </a:path>
                <a:path w="1117600" h="1056639">
                  <a:moveTo>
                    <a:pt x="5141" y="1025017"/>
                  </a:moveTo>
                  <a:lnTo>
                    <a:pt x="73" y="1025017"/>
                  </a:lnTo>
                  <a:lnTo>
                    <a:pt x="58" y="1031240"/>
                  </a:lnTo>
                  <a:lnTo>
                    <a:pt x="5126" y="1031240"/>
                  </a:lnTo>
                  <a:lnTo>
                    <a:pt x="5141" y="1025017"/>
                  </a:lnTo>
                  <a:close/>
                </a:path>
                <a:path w="1117600" h="1056639">
                  <a:moveTo>
                    <a:pt x="1115136" y="1025017"/>
                  </a:moveTo>
                  <a:lnTo>
                    <a:pt x="1111283" y="1025017"/>
                  </a:lnTo>
                  <a:lnTo>
                    <a:pt x="1111279" y="1028700"/>
                  </a:lnTo>
                  <a:lnTo>
                    <a:pt x="5132" y="1028827"/>
                  </a:lnTo>
                  <a:lnTo>
                    <a:pt x="1111279" y="1028827"/>
                  </a:lnTo>
                  <a:lnTo>
                    <a:pt x="1111276" y="1031240"/>
                  </a:lnTo>
                  <a:lnTo>
                    <a:pt x="1115121" y="1031240"/>
                  </a:lnTo>
                  <a:lnTo>
                    <a:pt x="1115136" y="1025017"/>
                  </a:lnTo>
                  <a:close/>
                </a:path>
                <a:path w="1117600" h="1056639">
                  <a:moveTo>
                    <a:pt x="1111284" y="1024890"/>
                  </a:moveTo>
                  <a:lnTo>
                    <a:pt x="5141" y="1024890"/>
                  </a:lnTo>
                  <a:lnTo>
                    <a:pt x="1111283" y="1025017"/>
                  </a:lnTo>
                  <a:lnTo>
                    <a:pt x="1111284" y="1024890"/>
                  </a:lnTo>
                  <a:close/>
                </a:path>
                <a:path w="1117600" h="1056639">
                  <a:moveTo>
                    <a:pt x="5144" y="1023747"/>
                  </a:moveTo>
                  <a:lnTo>
                    <a:pt x="76" y="1023747"/>
                  </a:lnTo>
                  <a:lnTo>
                    <a:pt x="73" y="1024890"/>
                  </a:lnTo>
                  <a:lnTo>
                    <a:pt x="5141" y="1024890"/>
                  </a:lnTo>
                  <a:lnTo>
                    <a:pt x="5144" y="1023747"/>
                  </a:lnTo>
                  <a:close/>
                </a:path>
                <a:path w="1117600" h="1056639">
                  <a:moveTo>
                    <a:pt x="1115139" y="1023747"/>
                  </a:moveTo>
                  <a:lnTo>
                    <a:pt x="1111285" y="1023747"/>
                  </a:lnTo>
                  <a:lnTo>
                    <a:pt x="1111284" y="1024890"/>
                  </a:lnTo>
                  <a:lnTo>
                    <a:pt x="1115136" y="1024890"/>
                  </a:lnTo>
                  <a:lnTo>
                    <a:pt x="1115139" y="1023747"/>
                  </a:lnTo>
                  <a:close/>
                </a:path>
                <a:path w="1117600" h="1056639">
                  <a:moveTo>
                    <a:pt x="5150" y="1021207"/>
                  </a:moveTo>
                  <a:lnTo>
                    <a:pt x="82" y="1021207"/>
                  </a:lnTo>
                  <a:lnTo>
                    <a:pt x="76" y="1023747"/>
                  </a:lnTo>
                  <a:lnTo>
                    <a:pt x="5144" y="1023746"/>
                  </a:lnTo>
                  <a:lnTo>
                    <a:pt x="5150" y="1021207"/>
                  </a:lnTo>
                  <a:close/>
                </a:path>
                <a:path w="1117600" h="1056639">
                  <a:moveTo>
                    <a:pt x="1111285" y="1023620"/>
                  </a:moveTo>
                  <a:lnTo>
                    <a:pt x="5144" y="1023747"/>
                  </a:lnTo>
                  <a:lnTo>
                    <a:pt x="1111285" y="1023747"/>
                  </a:lnTo>
                  <a:close/>
                </a:path>
                <a:path w="1117600" h="1056639">
                  <a:moveTo>
                    <a:pt x="1115145" y="1021207"/>
                  </a:moveTo>
                  <a:lnTo>
                    <a:pt x="1111288" y="1021207"/>
                  </a:lnTo>
                  <a:lnTo>
                    <a:pt x="1111285" y="1023620"/>
                  </a:lnTo>
                  <a:lnTo>
                    <a:pt x="1115139" y="1023620"/>
                  </a:lnTo>
                  <a:lnTo>
                    <a:pt x="1115145" y="1021207"/>
                  </a:lnTo>
                  <a:close/>
                </a:path>
                <a:path w="1117600" h="1056639">
                  <a:moveTo>
                    <a:pt x="5160" y="1017397"/>
                  </a:moveTo>
                  <a:lnTo>
                    <a:pt x="91" y="1017397"/>
                  </a:lnTo>
                  <a:lnTo>
                    <a:pt x="82" y="1021207"/>
                  </a:lnTo>
                  <a:lnTo>
                    <a:pt x="5150" y="1021206"/>
                  </a:lnTo>
                  <a:lnTo>
                    <a:pt x="5160" y="1017397"/>
                  </a:lnTo>
                  <a:close/>
                </a:path>
                <a:path w="1117600" h="1056639">
                  <a:moveTo>
                    <a:pt x="1111288" y="1021080"/>
                  </a:moveTo>
                  <a:lnTo>
                    <a:pt x="5150" y="1021207"/>
                  </a:lnTo>
                  <a:lnTo>
                    <a:pt x="1111288" y="1021207"/>
                  </a:lnTo>
                  <a:close/>
                </a:path>
                <a:path w="1117600" h="1056639">
                  <a:moveTo>
                    <a:pt x="1115154" y="1017397"/>
                  </a:moveTo>
                  <a:lnTo>
                    <a:pt x="1111293" y="1017397"/>
                  </a:lnTo>
                  <a:lnTo>
                    <a:pt x="1111288" y="1021080"/>
                  </a:lnTo>
                  <a:lnTo>
                    <a:pt x="1115145" y="1021080"/>
                  </a:lnTo>
                  <a:lnTo>
                    <a:pt x="1115154" y="1017397"/>
                  </a:lnTo>
                  <a:close/>
                </a:path>
                <a:path w="1117600" h="1056639">
                  <a:moveTo>
                    <a:pt x="5169" y="1013586"/>
                  </a:moveTo>
                  <a:lnTo>
                    <a:pt x="100" y="1013587"/>
                  </a:lnTo>
                  <a:lnTo>
                    <a:pt x="91" y="1017397"/>
                  </a:lnTo>
                  <a:lnTo>
                    <a:pt x="5160" y="1017396"/>
                  </a:lnTo>
                  <a:lnTo>
                    <a:pt x="5169" y="1013586"/>
                  </a:lnTo>
                  <a:close/>
                </a:path>
                <a:path w="1117600" h="1056639">
                  <a:moveTo>
                    <a:pt x="1111293" y="1017270"/>
                  </a:moveTo>
                  <a:lnTo>
                    <a:pt x="5160" y="1017397"/>
                  </a:lnTo>
                  <a:lnTo>
                    <a:pt x="1111293" y="1017397"/>
                  </a:lnTo>
                  <a:close/>
                </a:path>
                <a:path w="1117600" h="1056639">
                  <a:moveTo>
                    <a:pt x="1115163" y="1013460"/>
                  </a:moveTo>
                  <a:lnTo>
                    <a:pt x="1111297" y="1013460"/>
                  </a:lnTo>
                  <a:lnTo>
                    <a:pt x="1111293" y="1017270"/>
                  </a:lnTo>
                  <a:lnTo>
                    <a:pt x="1115154" y="1017270"/>
                  </a:lnTo>
                  <a:lnTo>
                    <a:pt x="1115163" y="1013460"/>
                  </a:lnTo>
                  <a:close/>
                </a:path>
                <a:path w="1117600" h="1056639">
                  <a:moveTo>
                    <a:pt x="5209" y="997077"/>
                  </a:moveTo>
                  <a:lnTo>
                    <a:pt x="140" y="997077"/>
                  </a:lnTo>
                  <a:lnTo>
                    <a:pt x="100" y="1013587"/>
                  </a:lnTo>
                  <a:lnTo>
                    <a:pt x="5169" y="1013586"/>
                  </a:lnTo>
                  <a:lnTo>
                    <a:pt x="5209" y="997077"/>
                  </a:lnTo>
                  <a:close/>
                </a:path>
                <a:path w="1117600" h="1056639">
                  <a:moveTo>
                    <a:pt x="1115203" y="997077"/>
                  </a:moveTo>
                  <a:lnTo>
                    <a:pt x="1111317" y="997077"/>
                  </a:lnTo>
                  <a:lnTo>
                    <a:pt x="1111308" y="1004570"/>
                  </a:lnTo>
                  <a:lnTo>
                    <a:pt x="5190" y="1004697"/>
                  </a:lnTo>
                  <a:lnTo>
                    <a:pt x="1111308" y="1004697"/>
                  </a:lnTo>
                  <a:lnTo>
                    <a:pt x="1111297" y="1013460"/>
                  </a:lnTo>
                  <a:lnTo>
                    <a:pt x="1115163" y="1013460"/>
                  </a:lnTo>
                  <a:lnTo>
                    <a:pt x="1115203" y="997077"/>
                  </a:lnTo>
                  <a:close/>
                </a:path>
                <a:path w="1117600" h="1056639">
                  <a:moveTo>
                    <a:pt x="5215" y="994537"/>
                  </a:moveTo>
                  <a:lnTo>
                    <a:pt x="146" y="994537"/>
                  </a:lnTo>
                  <a:lnTo>
                    <a:pt x="140" y="997077"/>
                  </a:lnTo>
                  <a:lnTo>
                    <a:pt x="5209" y="997076"/>
                  </a:lnTo>
                  <a:lnTo>
                    <a:pt x="5215" y="994537"/>
                  </a:lnTo>
                  <a:close/>
                </a:path>
                <a:path w="1117600" h="1056639">
                  <a:moveTo>
                    <a:pt x="1111317" y="996950"/>
                  </a:moveTo>
                  <a:lnTo>
                    <a:pt x="5209" y="997077"/>
                  </a:lnTo>
                  <a:lnTo>
                    <a:pt x="1111317" y="997077"/>
                  </a:lnTo>
                  <a:close/>
                </a:path>
                <a:path w="1117600" h="1056639">
                  <a:moveTo>
                    <a:pt x="1115209" y="994537"/>
                  </a:moveTo>
                  <a:lnTo>
                    <a:pt x="1111320" y="994537"/>
                  </a:lnTo>
                  <a:lnTo>
                    <a:pt x="1111317" y="996950"/>
                  </a:lnTo>
                  <a:lnTo>
                    <a:pt x="1115203" y="996950"/>
                  </a:lnTo>
                  <a:lnTo>
                    <a:pt x="1115209" y="994537"/>
                  </a:lnTo>
                  <a:close/>
                </a:path>
                <a:path w="1117600" h="1056639">
                  <a:moveTo>
                    <a:pt x="5224" y="990727"/>
                  </a:moveTo>
                  <a:lnTo>
                    <a:pt x="155" y="990727"/>
                  </a:lnTo>
                  <a:lnTo>
                    <a:pt x="146" y="994537"/>
                  </a:lnTo>
                  <a:lnTo>
                    <a:pt x="5215" y="994536"/>
                  </a:lnTo>
                  <a:lnTo>
                    <a:pt x="5224" y="990727"/>
                  </a:lnTo>
                  <a:close/>
                </a:path>
                <a:path w="1117600" h="1056639">
                  <a:moveTo>
                    <a:pt x="1115218" y="990727"/>
                  </a:moveTo>
                  <a:lnTo>
                    <a:pt x="1111325" y="990727"/>
                  </a:lnTo>
                  <a:lnTo>
                    <a:pt x="1111321" y="994410"/>
                  </a:lnTo>
                  <a:lnTo>
                    <a:pt x="1115209" y="994410"/>
                  </a:lnTo>
                  <a:lnTo>
                    <a:pt x="1115218" y="990727"/>
                  </a:lnTo>
                  <a:close/>
                </a:path>
                <a:path w="1117600" h="1056639">
                  <a:moveTo>
                    <a:pt x="5255" y="978026"/>
                  </a:moveTo>
                  <a:lnTo>
                    <a:pt x="186" y="978027"/>
                  </a:lnTo>
                  <a:lnTo>
                    <a:pt x="155" y="990727"/>
                  </a:lnTo>
                  <a:lnTo>
                    <a:pt x="5224" y="990726"/>
                  </a:lnTo>
                  <a:lnTo>
                    <a:pt x="5255" y="978026"/>
                  </a:lnTo>
                  <a:close/>
                </a:path>
                <a:path w="1117600" h="1056639">
                  <a:moveTo>
                    <a:pt x="1115249" y="977900"/>
                  </a:moveTo>
                  <a:lnTo>
                    <a:pt x="5255" y="978027"/>
                  </a:lnTo>
                  <a:lnTo>
                    <a:pt x="1111340" y="978027"/>
                  </a:lnTo>
                  <a:lnTo>
                    <a:pt x="1111328" y="988060"/>
                  </a:lnTo>
                  <a:lnTo>
                    <a:pt x="5231" y="988187"/>
                  </a:lnTo>
                  <a:lnTo>
                    <a:pt x="1111328" y="988187"/>
                  </a:lnTo>
                  <a:lnTo>
                    <a:pt x="1111325" y="990600"/>
                  </a:lnTo>
                  <a:lnTo>
                    <a:pt x="630817" y="990655"/>
                  </a:lnTo>
                  <a:lnTo>
                    <a:pt x="1115218" y="990600"/>
                  </a:lnTo>
                  <a:lnTo>
                    <a:pt x="1115249" y="977900"/>
                  </a:lnTo>
                  <a:close/>
                </a:path>
                <a:path w="1117600" h="1056639">
                  <a:moveTo>
                    <a:pt x="5264" y="974217"/>
                  </a:moveTo>
                  <a:lnTo>
                    <a:pt x="195" y="974217"/>
                  </a:lnTo>
                  <a:lnTo>
                    <a:pt x="186" y="978027"/>
                  </a:lnTo>
                  <a:lnTo>
                    <a:pt x="5255" y="978026"/>
                  </a:lnTo>
                  <a:lnTo>
                    <a:pt x="5264" y="974217"/>
                  </a:lnTo>
                  <a:close/>
                </a:path>
                <a:path w="1117600" h="1056639">
                  <a:moveTo>
                    <a:pt x="1115258" y="974217"/>
                  </a:moveTo>
                  <a:lnTo>
                    <a:pt x="1111345" y="974217"/>
                  </a:lnTo>
                  <a:lnTo>
                    <a:pt x="1111340" y="977900"/>
                  </a:lnTo>
                  <a:lnTo>
                    <a:pt x="629797" y="977955"/>
                  </a:lnTo>
                  <a:lnTo>
                    <a:pt x="1115249" y="977900"/>
                  </a:lnTo>
                  <a:lnTo>
                    <a:pt x="1115258" y="974217"/>
                  </a:lnTo>
                  <a:close/>
                </a:path>
                <a:path w="1117600" h="1056639">
                  <a:moveTo>
                    <a:pt x="5126" y="1031240"/>
                  </a:moveTo>
                  <a:lnTo>
                    <a:pt x="58" y="1031240"/>
                  </a:lnTo>
                  <a:lnTo>
                    <a:pt x="0" y="1055370"/>
                  </a:lnTo>
                  <a:lnTo>
                    <a:pt x="1115060" y="1056640"/>
                  </a:lnTo>
                  <a:lnTo>
                    <a:pt x="1115069" y="1052830"/>
                  </a:lnTo>
                  <a:lnTo>
                    <a:pt x="5080" y="1050290"/>
                  </a:lnTo>
                  <a:lnTo>
                    <a:pt x="5126" y="1031240"/>
                  </a:lnTo>
                  <a:close/>
                </a:path>
                <a:path w="1117600" h="1056639">
                  <a:moveTo>
                    <a:pt x="1115121" y="1031240"/>
                  </a:moveTo>
                  <a:lnTo>
                    <a:pt x="1111276" y="1031240"/>
                  </a:lnTo>
                  <a:lnTo>
                    <a:pt x="1111249" y="1052830"/>
                  </a:lnTo>
                  <a:lnTo>
                    <a:pt x="1115069" y="1052830"/>
                  </a:lnTo>
                  <a:lnTo>
                    <a:pt x="1115121" y="1031240"/>
                  </a:lnTo>
                  <a:close/>
                </a:path>
              </a:pathLst>
            </a:custGeom>
            <a:solidFill>
              <a:srgbClr val="2066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5609590" y="4695190"/>
              <a:ext cx="1107440" cy="1049020"/>
            </a:xfrm>
            <a:custGeom>
              <a:avLst/>
              <a:gdLst/>
              <a:ahLst/>
              <a:cxnLst/>
              <a:rect l="l" t="t" r="r" b="b"/>
              <a:pathLst>
                <a:path w="1107440" h="1049020">
                  <a:moveTo>
                    <a:pt x="2539" y="0"/>
                  </a:moveTo>
                  <a:lnTo>
                    <a:pt x="2524" y="6349"/>
                  </a:lnTo>
                  <a:lnTo>
                    <a:pt x="6346" y="6349"/>
                  </a:lnTo>
                  <a:lnTo>
                    <a:pt x="6350" y="5079"/>
                  </a:lnTo>
                  <a:lnTo>
                    <a:pt x="1107436" y="5079"/>
                  </a:lnTo>
                  <a:lnTo>
                    <a:pt x="1107439" y="2539"/>
                  </a:lnTo>
                  <a:lnTo>
                    <a:pt x="2539" y="0"/>
                  </a:lnTo>
                  <a:close/>
                </a:path>
                <a:path w="1107440" h="1049020">
                  <a:moveTo>
                    <a:pt x="1107436" y="5079"/>
                  </a:moveTo>
                  <a:lnTo>
                    <a:pt x="6350" y="5079"/>
                  </a:lnTo>
                  <a:lnTo>
                    <a:pt x="1103630" y="6349"/>
                  </a:lnTo>
                  <a:lnTo>
                    <a:pt x="1107435" y="6349"/>
                  </a:lnTo>
                  <a:lnTo>
                    <a:pt x="1107436" y="5079"/>
                  </a:lnTo>
                  <a:close/>
                </a:path>
                <a:path w="1107440" h="1049020">
                  <a:moveTo>
                    <a:pt x="6346" y="6350"/>
                  </a:moveTo>
                  <a:lnTo>
                    <a:pt x="2524" y="6350"/>
                  </a:lnTo>
                  <a:lnTo>
                    <a:pt x="2493" y="19049"/>
                  </a:lnTo>
                  <a:lnTo>
                    <a:pt x="6315" y="19049"/>
                  </a:lnTo>
                  <a:lnTo>
                    <a:pt x="6346" y="6350"/>
                  </a:lnTo>
                  <a:close/>
                </a:path>
                <a:path w="1107440" h="1049020">
                  <a:moveTo>
                    <a:pt x="1107435" y="6350"/>
                  </a:moveTo>
                  <a:lnTo>
                    <a:pt x="1103630" y="6350"/>
                  </a:lnTo>
                  <a:lnTo>
                    <a:pt x="1103598" y="19049"/>
                  </a:lnTo>
                  <a:lnTo>
                    <a:pt x="1107419" y="19049"/>
                  </a:lnTo>
                  <a:lnTo>
                    <a:pt x="1107435" y="6350"/>
                  </a:lnTo>
                  <a:close/>
                </a:path>
                <a:path w="1107440" h="1049020">
                  <a:moveTo>
                    <a:pt x="6315" y="19049"/>
                  </a:moveTo>
                  <a:lnTo>
                    <a:pt x="2493" y="19049"/>
                  </a:lnTo>
                  <a:lnTo>
                    <a:pt x="2481" y="24129"/>
                  </a:lnTo>
                  <a:lnTo>
                    <a:pt x="6303" y="24129"/>
                  </a:lnTo>
                  <a:lnTo>
                    <a:pt x="6315" y="19049"/>
                  </a:lnTo>
                  <a:close/>
                </a:path>
                <a:path w="1107440" h="1049020">
                  <a:moveTo>
                    <a:pt x="1107419" y="19049"/>
                  </a:moveTo>
                  <a:lnTo>
                    <a:pt x="1103598" y="19049"/>
                  </a:lnTo>
                  <a:lnTo>
                    <a:pt x="1103586" y="24129"/>
                  </a:lnTo>
                  <a:lnTo>
                    <a:pt x="1107413" y="24129"/>
                  </a:lnTo>
                  <a:lnTo>
                    <a:pt x="1107419" y="19049"/>
                  </a:lnTo>
                  <a:close/>
                </a:path>
                <a:path w="1107440" h="1049020">
                  <a:moveTo>
                    <a:pt x="6303" y="24129"/>
                  </a:moveTo>
                  <a:lnTo>
                    <a:pt x="2481" y="24129"/>
                  </a:lnTo>
                  <a:lnTo>
                    <a:pt x="2462" y="31749"/>
                  </a:lnTo>
                  <a:lnTo>
                    <a:pt x="6284" y="31749"/>
                  </a:lnTo>
                  <a:lnTo>
                    <a:pt x="6303" y="24129"/>
                  </a:lnTo>
                  <a:close/>
                </a:path>
                <a:path w="1107440" h="1049020">
                  <a:moveTo>
                    <a:pt x="1107413" y="24129"/>
                  </a:moveTo>
                  <a:lnTo>
                    <a:pt x="1103586" y="24129"/>
                  </a:lnTo>
                  <a:lnTo>
                    <a:pt x="1103567" y="31749"/>
                  </a:lnTo>
                  <a:lnTo>
                    <a:pt x="1107404" y="31749"/>
                  </a:lnTo>
                  <a:lnTo>
                    <a:pt x="1107413" y="24129"/>
                  </a:lnTo>
                  <a:close/>
                </a:path>
                <a:path w="1107440" h="1049020">
                  <a:moveTo>
                    <a:pt x="6284" y="31749"/>
                  </a:moveTo>
                  <a:lnTo>
                    <a:pt x="2462" y="31749"/>
                  </a:lnTo>
                  <a:lnTo>
                    <a:pt x="2432" y="44449"/>
                  </a:lnTo>
                  <a:lnTo>
                    <a:pt x="6253" y="44449"/>
                  </a:lnTo>
                  <a:lnTo>
                    <a:pt x="6284" y="31749"/>
                  </a:lnTo>
                  <a:close/>
                </a:path>
                <a:path w="1107440" h="1049020">
                  <a:moveTo>
                    <a:pt x="1107404" y="31749"/>
                  </a:moveTo>
                  <a:lnTo>
                    <a:pt x="1103567" y="31749"/>
                  </a:lnTo>
                  <a:lnTo>
                    <a:pt x="1103536" y="44449"/>
                  </a:lnTo>
                  <a:lnTo>
                    <a:pt x="1107389" y="44449"/>
                  </a:lnTo>
                  <a:lnTo>
                    <a:pt x="1107404" y="31749"/>
                  </a:lnTo>
                  <a:close/>
                </a:path>
                <a:path w="1107440" h="1049020">
                  <a:moveTo>
                    <a:pt x="6253" y="44449"/>
                  </a:moveTo>
                  <a:lnTo>
                    <a:pt x="2432" y="44449"/>
                  </a:lnTo>
                  <a:lnTo>
                    <a:pt x="2388" y="62229"/>
                  </a:lnTo>
                  <a:lnTo>
                    <a:pt x="6210" y="62229"/>
                  </a:lnTo>
                  <a:lnTo>
                    <a:pt x="6253" y="44449"/>
                  </a:lnTo>
                  <a:close/>
                </a:path>
                <a:path w="1107440" h="1049020">
                  <a:moveTo>
                    <a:pt x="1107389" y="44449"/>
                  </a:moveTo>
                  <a:lnTo>
                    <a:pt x="1103536" y="44449"/>
                  </a:lnTo>
                  <a:lnTo>
                    <a:pt x="1103493" y="62229"/>
                  </a:lnTo>
                  <a:lnTo>
                    <a:pt x="1107367" y="62229"/>
                  </a:lnTo>
                  <a:lnTo>
                    <a:pt x="1107389" y="44449"/>
                  </a:lnTo>
                  <a:close/>
                </a:path>
                <a:path w="1107440" h="1049020">
                  <a:moveTo>
                    <a:pt x="6210" y="62229"/>
                  </a:moveTo>
                  <a:lnTo>
                    <a:pt x="2388" y="62229"/>
                  </a:lnTo>
                  <a:lnTo>
                    <a:pt x="2373" y="68579"/>
                  </a:lnTo>
                  <a:lnTo>
                    <a:pt x="6194" y="68579"/>
                  </a:lnTo>
                  <a:lnTo>
                    <a:pt x="6210" y="62229"/>
                  </a:lnTo>
                  <a:close/>
                </a:path>
                <a:path w="1107440" h="1049020">
                  <a:moveTo>
                    <a:pt x="1107367" y="62229"/>
                  </a:moveTo>
                  <a:lnTo>
                    <a:pt x="1103493" y="62229"/>
                  </a:lnTo>
                  <a:lnTo>
                    <a:pt x="1103477" y="68579"/>
                  </a:lnTo>
                  <a:lnTo>
                    <a:pt x="1107359" y="68579"/>
                  </a:lnTo>
                  <a:lnTo>
                    <a:pt x="1107367" y="62229"/>
                  </a:lnTo>
                  <a:close/>
                </a:path>
                <a:path w="1107440" h="1049020">
                  <a:moveTo>
                    <a:pt x="6194" y="68579"/>
                  </a:moveTo>
                  <a:lnTo>
                    <a:pt x="2373" y="68579"/>
                  </a:lnTo>
                  <a:lnTo>
                    <a:pt x="2358" y="74929"/>
                  </a:lnTo>
                  <a:lnTo>
                    <a:pt x="6179" y="74929"/>
                  </a:lnTo>
                  <a:lnTo>
                    <a:pt x="6194" y="68579"/>
                  </a:lnTo>
                  <a:close/>
                </a:path>
                <a:path w="1107440" h="1049020">
                  <a:moveTo>
                    <a:pt x="1107359" y="68579"/>
                  </a:moveTo>
                  <a:lnTo>
                    <a:pt x="1103477" y="68579"/>
                  </a:lnTo>
                  <a:lnTo>
                    <a:pt x="1103462" y="74929"/>
                  </a:lnTo>
                  <a:lnTo>
                    <a:pt x="1107352" y="74929"/>
                  </a:lnTo>
                  <a:lnTo>
                    <a:pt x="1107359" y="68579"/>
                  </a:lnTo>
                  <a:close/>
                </a:path>
                <a:path w="1107440" h="1049020">
                  <a:moveTo>
                    <a:pt x="6179" y="74929"/>
                  </a:moveTo>
                  <a:lnTo>
                    <a:pt x="2358" y="74929"/>
                  </a:lnTo>
                  <a:lnTo>
                    <a:pt x="2342" y="81279"/>
                  </a:lnTo>
                  <a:lnTo>
                    <a:pt x="6163" y="81279"/>
                  </a:lnTo>
                  <a:lnTo>
                    <a:pt x="6179" y="74929"/>
                  </a:lnTo>
                  <a:close/>
                </a:path>
                <a:path w="1107440" h="1049020">
                  <a:moveTo>
                    <a:pt x="1107352" y="74929"/>
                  </a:moveTo>
                  <a:lnTo>
                    <a:pt x="1103462" y="74929"/>
                  </a:lnTo>
                  <a:lnTo>
                    <a:pt x="1103446" y="81279"/>
                  </a:lnTo>
                  <a:lnTo>
                    <a:pt x="1107344" y="81279"/>
                  </a:lnTo>
                  <a:lnTo>
                    <a:pt x="1107352" y="74929"/>
                  </a:lnTo>
                  <a:close/>
                </a:path>
                <a:path w="1107440" h="1049020">
                  <a:moveTo>
                    <a:pt x="6163" y="81279"/>
                  </a:moveTo>
                  <a:lnTo>
                    <a:pt x="2342" y="81279"/>
                  </a:lnTo>
                  <a:lnTo>
                    <a:pt x="2327" y="87629"/>
                  </a:lnTo>
                  <a:lnTo>
                    <a:pt x="6147" y="87629"/>
                  </a:lnTo>
                  <a:lnTo>
                    <a:pt x="6163" y="81279"/>
                  </a:lnTo>
                  <a:close/>
                </a:path>
                <a:path w="1107440" h="1049020">
                  <a:moveTo>
                    <a:pt x="1107344" y="81279"/>
                  </a:moveTo>
                  <a:lnTo>
                    <a:pt x="1103446" y="81279"/>
                  </a:lnTo>
                  <a:lnTo>
                    <a:pt x="1103431" y="87629"/>
                  </a:lnTo>
                  <a:lnTo>
                    <a:pt x="1107336" y="87629"/>
                  </a:lnTo>
                  <a:lnTo>
                    <a:pt x="1107344" y="81279"/>
                  </a:lnTo>
                  <a:close/>
                </a:path>
                <a:path w="1107440" h="1049020">
                  <a:moveTo>
                    <a:pt x="6147" y="87629"/>
                  </a:moveTo>
                  <a:lnTo>
                    <a:pt x="2327" y="87629"/>
                  </a:lnTo>
                  <a:lnTo>
                    <a:pt x="2308" y="95249"/>
                  </a:lnTo>
                  <a:lnTo>
                    <a:pt x="6129" y="95249"/>
                  </a:lnTo>
                  <a:lnTo>
                    <a:pt x="6147" y="87629"/>
                  </a:lnTo>
                  <a:close/>
                </a:path>
                <a:path w="1107440" h="1049020">
                  <a:moveTo>
                    <a:pt x="1107336" y="87629"/>
                  </a:moveTo>
                  <a:lnTo>
                    <a:pt x="1103431" y="87629"/>
                  </a:lnTo>
                  <a:lnTo>
                    <a:pt x="1103412" y="95249"/>
                  </a:lnTo>
                  <a:lnTo>
                    <a:pt x="1107327" y="95249"/>
                  </a:lnTo>
                  <a:lnTo>
                    <a:pt x="1107336" y="87629"/>
                  </a:lnTo>
                  <a:close/>
                </a:path>
                <a:path w="1107440" h="1049020">
                  <a:moveTo>
                    <a:pt x="6129" y="95249"/>
                  </a:moveTo>
                  <a:lnTo>
                    <a:pt x="2308" y="95249"/>
                  </a:lnTo>
                  <a:lnTo>
                    <a:pt x="2296" y="100329"/>
                  </a:lnTo>
                  <a:lnTo>
                    <a:pt x="6116" y="100329"/>
                  </a:lnTo>
                  <a:lnTo>
                    <a:pt x="6129" y="95249"/>
                  </a:lnTo>
                  <a:close/>
                </a:path>
                <a:path w="1107440" h="1049020">
                  <a:moveTo>
                    <a:pt x="1107327" y="95249"/>
                  </a:moveTo>
                  <a:lnTo>
                    <a:pt x="1103412" y="95249"/>
                  </a:lnTo>
                  <a:lnTo>
                    <a:pt x="1103399" y="100329"/>
                  </a:lnTo>
                  <a:lnTo>
                    <a:pt x="1107321" y="100329"/>
                  </a:lnTo>
                  <a:lnTo>
                    <a:pt x="1107327" y="95249"/>
                  </a:lnTo>
                  <a:close/>
                </a:path>
                <a:path w="1107440" h="1049020">
                  <a:moveTo>
                    <a:pt x="6116" y="100329"/>
                  </a:moveTo>
                  <a:lnTo>
                    <a:pt x="2296" y="100329"/>
                  </a:lnTo>
                  <a:lnTo>
                    <a:pt x="2277" y="107949"/>
                  </a:lnTo>
                  <a:lnTo>
                    <a:pt x="6098" y="107949"/>
                  </a:lnTo>
                  <a:lnTo>
                    <a:pt x="6116" y="100329"/>
                  </a:lnTo>
                  <a:close/>
                </a:path>
                <a:path w="1107440" h="1049020">
                  <a:moveTo>
                    <a:pt x="1107321" y="100329"/>
                  </a:moveTo>
                  <a:lnTo>
                    <a:pt x="1103399" y="100329"/>
                  </a:lnTo>
                  <a:lnTo>
                    <a:pt x="1103381" y="107949"/>
                  </a:lnTo>
                  <a:lnTo>
                    <a:pt x="1107312" y="107949"/>
                  </a:lnTo>
                  <a:lnTo>
                    <a:pt x="1107321" y="100329"/>
                  </a:lnTo>
                  <a:close/>
                </a:path>
                <a:path w="1107440" h="1049020">
                  <a:moveTo>
                    <a:pt x="6098" y="107949"/>
                  </a:moveTo>
                  <a:lnTo>
                    <a:pt x="2277" y="107949"/>
                  </a:lnTo>
                  <a:lnTo>
                    <a:pt x="2265" y="113029"/>
                  </a:lnTo>
                  <a:lnTo>
                    <a:pt x="6085" y="113029"/>
                  </a:lnTo>
                  <a:lnTo>
                    <a:pt x="6098" y="107949"/>
                  </a:lnTo>
                  <a:close/>
                </a:path>
                <a:path w="1107440" h="1049020">
                  <a:moveTo>
                    <a:pt x="1107312" y="107949"/>
                  </a:moveTo>
                  <a:lnTo>
                    <a:pt x="1103381" y="107949"/>
                  </a:lnTo>
                  <a:lnTo>
                    <a:pt x="1103368" y="113029"/>
                  </a:lnTo>
                  <a:lnTo>
                    <a:pt x="1107305" y="113029"/>
                  </a:lnTo>
                  <a:lnTo>
                    <a:pt x="1107312" y="107949"/>
                  </a:lnTo>
                  <a:close/>
                </a:path>
                <a:path w="1107440" h="1049020">
                  <a:moveTo>
                    <a:pt x="6085" y="113029"/>
                  </a:moveTo>
                  <a:lnTo>
                    <a:pt x="2265" y="113029"/>
                  </a:lnTo>
                  <a:lnTo>
                    <a:pt x="2247" y="120649"/>
                  </a:lnTo>
                  <a:lnTo>
                    <a:pt x="6067" y="120649"/>
                  </a:lnTo>
                  <a:lnTo>
                    <a:pt x="6085" y="113029"/>
                  </a:lnTo>
                  <a:close/>
                </a:path>
                <a:path w="1107440" h="1049020">
                  <a:moveTo>
                    <a:pt x="1107305" y="113029"/>
                  </a:moveTo>
                  <a:lnTo>
                    <a:pt x="1103368" y="113029"/>
                  </a:lnTo>
                  <a:lnTo>
                    <a:pt x="1103350" y="120649"/>
                  </a:lnTo>
                  <a:lnTo>
                    <a:pt x="1107296" y="120649"/>
                  </a:lnTo>
                  <a:lnTo>
                    <a:pt x="1107305" y="113029"/>
                  </a:lnTo>
                  <a:close/>
                </a:path>
                <a:path w="1107440" h="1049020">
                  <a:moveTo>
                    <a:pt x="6067" y="120649"/>
                  </a:moveTo>
                  <a:lnTo>
                    <a:pt x="2247" y="120649"/>
                  </a:lnTo>
                  <a:lnTo>
                    <a:pt x="2216" y="133349"/>
                  </a:lnTo>
                  <a:lnTo>
                    <a:pt x="6035" y="133349"/>
                  </a:lnTo>
                  <a:lnTo>
                    <a:pt x="6067" y="120649"/>
                  </a:lnTo>
                  <a:close/>
                </a:path>
                <a:path w="1107440" h="1049020">
                  <a:moveTo>
                    <a:pt x="1107296" y="120649"/>
                  </a:moveTo>
                  <a:lnTo>
                    <a:pt x="1103350" y="120649"/>
                  </a:lnTo>
                  <a:lnTo>
                    <a:pt x="1103319" y="133349"/>
                  </a:lnTo>
                  <a:lnTo>
                    <a:pt x="1107281" y="133349"/>
                  </a:lnTo>
                  <a:lnTo>
                    <a:pt x="1107296" y="120649"/>
                  </a:lnTo>
                  <a:close/>
                </a:path>
                <a:path w="1107440" h="1049020">
                  <a:moveTo>
                    <a:pt x="6035" y="133349"/>
                  </a:moveTo>
                  <a:lnTo>
                    <a:pt x="2216" y="133349"/>
                  </a:lnTo>
                  <a:lnTo>
                    <a:pt x="2200" y="139699"/>
                  </a:lnTo>
                  <a:lnTo>
                    <a:pt x="6020" y="139699"/>
                  </a:lnTo>
                  <a:lnTo>
                    <a:pt x="6035" y="133349"/>
                  </a:lnTo>
                  <a:close/>
                </a:path>
                <a:path w="1107440" h="1049020">
                  <a:moveTo>
                    <a:pt x="1107281" y="133349"/>
                  </a:moveTo>
                  <a:lnTo>
                    <a:pt x="1103319" y="133349"/>
                  </a:lnTo>
                  <a:lnTo>
                    <a:pt x="1103303" y="139699"/>
                  </a:lnTo>
                  <a:lnTo>
                    <a:pt x="1107273" y="139699"/>
                  </a:lnTo>
                  <a:lnTo>
                    <a:pt x="1107281" y="133349"/>
                  </a:lnTo>
                  <a:close/>
                </a:path>
                <a:path w="1107440" h="1049020">
                  <a:moveTo>
                    <a:pt x="6020" y="139699"/>
                  </a:moveTo>
                  <a:lnTo>
                    <a:pt x="2200" y="139699"/>
                  </a:lnTo>
                  <a:lnTo>
                    <a:pt x="2185" y="146049"/>
                  </a:lnTo>
                  <a:lnTo>
                    <a:pt x="6004" y="146049"/>
                  </a:lnTo>
                  <a:lnTo>
                    <a:pt x="6020" y="139699"/>
                  </a:lnTo>
                  <a:close/>
                </a:path>
                <a:path w="1107440" h="1049020">
                  <a:moveTo>
                    <a:pt x="1107273" y="139699"/>
                  </a:moveTo>
                  <a:lnTo>
                    <a:pt x="1103303" y="139699"/>
                  </a:lnTo>
                  <a:lnTo>
                    <a:pt x="1103288" y="146049"/>
                  </a:lnTo>
                  <a:lnTo>
                    <a:pt x="1107265" y="146049"/>
                  </a:lnTo>
                  <a:lnTo>
                    <a:pt x="1107273" y="139699"/>
                  </a:lnTo>
                  <a:close/>
                </a:path>
                <a:path w="1107440" h="1049020">
                  <a:moveTo>
                    <a:pt x="6004" y="146049"/>
                  </a:moveTo>
                  <a:lnTo>
                    <a:pt x="2185" y="146049"/>
                  </a:lnTo>
                  <a:lnTo>
                    <a:pt x="2173" y="151129"/>
                  </a:lnTo>
                  <a:lnTo>
                    <a:pt x="5992" y="151129"/>
                  </a:lnTo>
                  <a:lnTo>
                    <a:pt x="6004" y="146049"/>
                  </a:lnTo>
                  <a:close/>
                </a:path>
                <a:path w="1107440" h="1049020">
                  <a:moveTo>
                    <a:pt x="1107265" y="146049"/>
                  </a:moveTo>
                  <a:lnTo>
                    <a:pt x="1103288" y="146049"/>
                  </a:lnTo>
                  <a:lnTo>
                    <a:pt x="1103275" y="151129"/>
                  </a:lnTo>
                  <a:lnTo>
                    <a:pt x="1107259" y="151129"/>
                  </a:lnTo>
                  <a:lnTo>
                    <a:pt x="1107265" y="146049"/>
                  </a:lnTo>
                  <a:close/>
                </a:path>
                <a:path w="1107440" h="1049020">
                  <a:moveTo>
                    <a:pt x="5992" y="151129"/>
                  </a:moveTo>
                  <a:lnTo>
                    <a:pt x="2173" y="151129"/>
                  </a:lnTo>
                  <a:lnTo>
                    <a:pt x="2154" y="158749"/>
                  </a:lnTo>
                  <a:lnTo>
                    <a:pt x="5973" y="158749"/>
                  </a:lnTo>
                  <a:lnTo>
                    <a:pt x="5992" y="151129"/>
                  </a:lnTo>
                  <a:close/>
                </a:path>
                <a:path w="1107440" h="1049020">
                  <a:moveTo>
                    <a:pt x="1107259" y="151129"/>
                  </a:moveTo>
                  <a:lnTo>
                    <a:pt x="1103275" y="151129"/>
                  </a:lnTo>
                  <a:lnTo>
                    <a:pt x="1103256" y="158749"/>
                  </a:lnTo>
                  <a:lnTo>
                    <a:pt x="1107250" y="158749"/>
                  </a:lnTo>
                  <a:lnTo>
                    <a:pt x="1107259" y="151129"/>
                  </a:lnTo>
                  <a:close/>
                </a:path>
                <a:path w="1107440" h="1049020">
                  <a:moveTo>
                    <a:pt x="5973" y="158749"/>
                  </a:moveTo>
                  <a:lnTo>
                    <a:pt x="2154" y="158749"/>
                  </a:lnTo>
                  <a:lnTo>
                    <a:pt x="2142" y="163829"/>
                  </a:lnTo>
                  <a:lnTo>
                    <a:pt x="5961" y="163829"/>
                  </a:lnTo>
                  <a:lnTo>
                    <a:pt x="5973" y="158749"/>
                  </a:lnTo>
                  <a:close/>
                </a:path>
                <a:path w="1107440" h="1049020">
                  <a:moveTo>
                    <a:pt x="1107250" y="158749"/>
                  </a:moveTo>
                  <a:lnTo>
                    <a:pt x="1103256" y="158749"/>
                  </a:lnTo>
                  <a:lnTo>
                    <a:pt x="1103244" y="163829"/>
                  </a:lnTo>
                  <a:lnTo>
                    <a:pt x="1107244" y="163829"/>
                  </a:lnTo>
                  <a:lnTo>
                    <a:pt x="1107250" y="158749"/>
                  </a:lnTo>
                  <a:close/>
                </a:path>
                <a:path w="1107440" h="1049020">
                  <a:moveTo>
                    <a:pt x="5961" y="163829"/>
                  </a:moveTo>
                  <a:lnTo>
                    <a:pt x="2142" y="163829"/>
                  </a:lnTo>
                  <a:lnTo>
                    <a:pt x="2123" y="171449"/>
                  </a:lnTo>
                  <a:lnTo>
                    <a:pt x="5942" y="171449"/>
                  </a:lnTo>
                  <a:lnTo>
                    <a:pt x="5961" y="163829"/>
                  </a:lnTo>
                  <a:close/>
                </a:path>
                <a:path w="1107440" h="1049020">
                  <a:moveTo>
                    <a:pt x="1107244" y="163829"/>
                  </a:moveTo>
                  <a:lnTo>
                    <a:pt x="1103244" y="163829"/>
                  </a:lnTo>
                  <a:lnTo>
                    <a:pt x="1103225" y="171449"/>
                  </a:lnTo>
                  <a:lnTo>
                    <a:pt x="1107235" y="171449"/>
                  </a:lnTo>
                  <a:lnTo>
                    <a:pt x="1107244" y="163829"/>
                  </a:lnTo>
                  <a:close/>
                </a:path>
                <a:path w="1107440" h="1049020">
                  <a:moveTo>
                    <a:pt x="5942" y="171449"/>
                  </a:moveTo>
                  <a:lnTo>
                    <a:pt x="2123" y="171449"/>
                  </a:lnTo>
                  <a:lnTo>
                    <a:pt x="2093" y="184149"/>
                  </a:lnTo>
                  <a:lnTo>
                    <a:pt x="5911" y="184149"/>
                  </a:lnTo>
                  <a:lnTo>
                    <a:pt x="5942" y="171449"/>
                  </a:lnTo>
                  <a:close/>
                </a:path>
                <a:path w="1107440" h="1049020">
                  <a:moveTo>
                    <a:pt x="1107235" y="171449"/>
                  </a:moveTo>
                  <a:lnTo>
                    <a:pt x="1103225" y="171449"/>
                  </a:lnTo>
                  <a:lnTo>
                    <a:pt x="1103194" y="184149"/>
                  </a:lnTo>
                  <a:lnTo>
                    <a:pt x="1107219" y="184149"/>
                  </a:lnTo>
                  <a:lnTo>
                    <a:pt x="1107235" y="171449"/>
                  </a:lnTo>
                  <a:close/>
                </a:path>
                <a:path w="1107440" h="1049020">
                  <a:moveTo>
                    <a:pt x="5911" y="184149"/>
                  </a:moveTo>
                  <a:lnTo>
                    <a:pt x="2093" y="184149"/>
                  </a:lnTo>
                  <a:lnTo>
                    <a:pt x="2077" y="190499"/>
                  </a:lnTo>
                  <a:lnTo>
                    <a:pt x="5896" y="190499"/>
                  </a:lnTo>
                  <a:lnTo>
                    <a:pt x="5911" y="184149"/>
                  </a:lnTo>
                  <a:close/>
                </a:path>
                <a:path w="1107440" h="1049020">
                  <a:moveTo>
                    <a:pt x="1107219" y="184149"/>
                  </a:moveTo>
                  <a:lnTo>
                    <a:pt x="1103194" y="184149"/>
                  </a:lnTo>
                  <a:lnTo>
                    <a:pt x="1103179" y="190499"/>
                  </a:lnTo>
                  <a:lnTo>
                    <a:pt x="1107211" y="190499"/>
                  </a:lnTo>
                  <a:lnTo>
                    <a:pt x="1107219" y="184149"/>
                  </a:lnTo>
                  <a:close/>
                </a:path>
                <a:path w="1107440" h="1049020">
                  <a:moveTo>
                    <a:pt x="5896" y="190499"/>
                  </a:moveTo>
                  <a:lnTo>
                    <a:pt x="2077" y="190499"/>
                  </a:lnTo>
                  <a:lnTo>
                    <a:pt x="2062" y="196849"/>
                  </a:lnTo>
                  <a:lnTo>
                    <a:pt x="5880" y="196849"/>
                  </a:lnTo>
                  <a:lnTo>
                    <a:pt x="5896" y="190499"/>
                  </a:lnTo>
                  <a:close/>
                </a:path>
                <a:path w="1107440" h="1049020">
                  <a:moveTo>
                    <a:pt x="1107211" y="190499"/>
                  </a:moveTo>
                  <a:lnTo>
                    <a:pt x="1103179" y="190499"/>
                  </a:lnTo>
                  <a:lnTo>
                    <a:pt x="1103163" y="196849"/>
                  </a:lnTo>
                  <a:lnTo>
                    <a:pt x="1107204" y="196849"/>
                  </a:lnTo>
                  <a:lnTo>
                    <a:pt x="1107211" y="190499"/>
                  </a:lnTo>
                  <a:close/>
                </a:path>
                <a:path w="1107440" h="1049020">
                  <a:moveTo>
                    <a:pt x="5880" y="196849"/>
                  </a:moveTo>
                  <a:lnTo>
                    <a:pt x="2062" y="196849"/>
                  </a:lnTo>
                  <a:lnTo>
                    <a:pt x="2046" y="203199"/>
                  </a:lnTo>
                  <a:lnTo>
                    <a:pt x="5865" y="203199"/>
                  </a:lnTo>
                  <a:lnTo>
                    <a:pt x="5880" y="196849"/>
                  </a:lnTo>
                  <a:close/>
                </a:path>
                <a:path w="1107440" h="1049020">
                  <a:moveTo>
                    <a:pt x="1107204" y="196849"/>
                  </a:moveTo>
                  <a:lnTo>
                    <a:pt x="1103163" y="196849"/>
                  </a:lnTo>
                  <a:lnTo>
                    <a:pt x="1103148" y="203199"/>
                  </a:lnTo>
                  <a:lnTo>
                    <a:pt x="1107196" y="203199"/>
                  </a:lnTo>
                  <a:lnTo>
                    <a:pt x="1107204" y="196849"/>
                  </a:lnTo>
                  <a:close/>
                </a:path>
                <a:path w="1107440" h="1049020">
                  <a:moveTo>
                    <a:pt x="5865" y="203199"/>
                  </a:moveTo>
                  <a:lnTo>
                    <a:pt x="2046" y="203199"/>
                  </a:lnTo>
                  <a:lnTo>
                    <a:pt x="2031" y="209549"/>
                  </a:lnTo>
                  <a:lnTo>
                    <a:pt x="5849" y="209549"/>
                  </a:lnTo>
                  <a:lnTo>
                    <a:pt x="5865" y="203199"/>
                  </a:lnTo>
                  <a:close/>
                </a:path>
                <a:path w="1107440" h="1049020">
                  <a:moveTo>
                    <a:pt x="1107196" y="203199"/>
                  </a:moveTo>
                  <a:lnTo>
                    <a:pt x="1103148" y="203199"/>
                  </a:lnTo>
                  <a:lnTo>
                    <a:pt x="1103132" y="209549"/>
                  </a:lnTo>
                  <a:lnTo>
                    <a:pt x="1107188" y="209549"/>
                  </a:lnTo>
                  <a:lnTo>
                    <a:pt x="1107196" y="203199"/>
                  </a:lnTo>
                  <a:close/>
                </a:path>
                <a:path w="1107440" h="1049020">
                  <a:moveTo>
                    <a:pt x="5849" y="209549"/>
                  </a:moveTo>
                  <a:lnTo>
                    <a:pt x="2031" y="209549"/>
                  </a:lnTo>
                  <a:lnTo>
                    <a:pt x="2019" y="214629"/>
                  </a:lnTo>
                  <a:lnTo>
                    <a:pt x="5837" y="214629"/>
                  </a:lnTo>
                  <a:lnTo>
                    <a:pt x="5849" y="209549"/>
                  </a:lnTo>
                  <a:close/>
                </a:path>
                <a:path w="1107440" h="1049020">
                  <a:moveTo>
                    <a:pt x="1107188" y="209549"/>
                  </a:moveTo>
                  <a:lnTo>
                    <a:pt x="1103132" y="209549"/>
                  </a:lnTo>
                  <a:lnTo>
                    <a:pt x="1103120" y="214629"/>
                  </a:lnTo>
                  <a:lnTo>
                    <a:pt x="1107182" y="214629"/>
                  </a:lnTo>
                  <a:lnTo>
                    <a:pt x="1107188" y="209549"/>
                  </a:lnTo>
                  <a:close/>
                </a:path>
                <a:path w="1107440" h="1049020">
                  <a:moveTo>
                    <a:pt x="5837" y="214629"/>
                  </a:moveTo>
                  <a:lnTo>
                    <a:pt x="2019" y="214629"/>
                  </a:lnTo>
                  <a:lnTo>
                    <a:pt x="2000" y="222249"/>
                  </a:lnTo>
                  <a:lnTo>
                    <a:pt x="5818" y="222249"/>
                  </a:lnTo>
                  <a:lnTo>
                    <a:pt x="5837" y="214629"/>
                  </a:lnTo>
                  <a:close/>
                </a:path>
                <a:path w="1107440" h="1049020">
                  <a:moveTo>
                    <a:pt x="1107182" y="214629"/>
                  </a:moveTo>
                  <a:lnTo>
                    <a:pt x="1103120" y="214629"/>
                  </a:lnTo>
                  <a:lnTo>
                    <a:pt x="1103101" y="222249"/>
                  </a:lnTo>
                  <a:lnTo>
                    <a:pt x="1107173" y="222249"/>
                  </a:lnTo>
                  <a:lnTo>
                    <a:pt x="1107182" y="214629"/>
                  </a:lnTo>
                  <a:close/>
                </a:path>
                <a:path w="1107440" h="1049020">
                  <a:moveTo>
                    <a:pt x="5818" y="222249"/>
                  </a:moveTo>
                  <a:lnTo>
                    <a:pt x="2000" y="222249"/>
                  </a:lnTo>
                  <a:lnTo>
                    <a:pt x="1972" y="233679"/>
                  </a:lnTo>
                  <a:lnTo>
                    <a:pt x="5790" y="233679"/>
                  </a:lnTo>
                  <a:lnTo>
                    <a:pt x="5818" y="222249"/>
                  </a:lnTo>
                  <a:close/>
                </a:path>
                <a:path w="1107440" h="1049020">
                  <a:moveTo>
                    <a:pt x="1107173" y="222249"/>
                  </a:moveTo>
                  <a:lnTo>
                    <a:pt x="1103101" y="222249"/>
                  </a:lnTo>
                  <a:lnTo>
                    <a:pt x="1103073" y="233679"/>
                  </a:lnTo>
                  <a:lnTo>
                    <a:pt x="1107159" y="233679"/>
                  </a:lnTo>
                  <a:lnTo>
                    <a:pt x="1107173" y="222249"/>
                  </a:lnTo>
                  <a:close/>
                </a:path>
                <a:path w="1107440" h="1049020">
                  <a:moveTo>
                    <a:pt x="5790" y="233679"/>
                  </a:moveTo>
                  <a:lnTo>
                    <a:pt x="1972" y="233679"/>
                  </a:lnTo>
                  <a:lnTo>
                    <a:pt x="1957" y="240029"/>
                  </a:lnTo>
                  <a:lnTo>
                    <a:pt x="5774" y="240029"/>
                  </a:lnTo>
                  <a:lnTo>
                    <a:pt x="5790" y="233679"/>
                  </a:lnTo>
                  <a:close/>
                </a:path>
                <a:path w="1107440" h="1049020">
                  <a:moveTo>
                    <a:pt x="1107159" y="233679"/>
                  </a:moveTo>
                  <a:lnTo>
                    <a:pt x="1103073" y="233679"/>
                  </a:lnTo>
                  <a:lnTo>
                    <a:pt x="1103057" y="240029"/>
                  </a:lnTo>
                  <a:lnTo>
                    <a:pt x="1107151" y="240029"/>
                  </a:lnTo>
                  <a:lnTo>
                    <a:pt x="1107159" y="233679"/>
                  </a:lnTo>
                  <a:close/>
                </a:path>
                <a:path w="1107440" h="1049020">
                  <a:moveTo>
                    <a:pt x="5774" y="240029"/>
                  </a:moveTo>
                  <a:lnTo>
                    <a:pt x="1957" y="240029"/>
                  </a:lnTo>
                  <a:lnTo>
                    <a:pt x="1923" y="253999"/>
                  </a:lnTo>
                  <a:lnTo>
                    <a:pt x="5740" y="253999"/>
                  </a:lnTo>
                  <a:lnTo>
                    <a:pt x="5774" y="240029"/>
                  </a:lnTo>
                  <a:close/>
                </a:path>
                <a:path w="1107440" h="1049020">
                  <a:moveTo>
                    <a:pt x="1107151" y="240029"/>
                  </a:moveTo>
                  <a:lnTo>
                    <a:pt x="1103057" y="240029"/>
                  </a:lnTo>
                  <a:lnTo>
                    <a:pt x="1103023" y="253999"/>
                  </a:lnTo>
                  <a:lnTo>
                    <a:pt x="1107134" y="253999"/>
                  </a:lnTo>
                  <a:lnTo>
                    <a:pt x="1107151" y="240029"/>
                  </a:lnTo>
                  <a:close/>
                </a:path>
                <a:path w="1107440" h="1049020">
                  <a:moveTo>
                    <a:pt x="5740" y="253999"/>
                  </a:moveTo>
                  <a:lnTo>
                    <a:pt x="1923" y="253999"/>
                  </a:lnTo>
                  <a:lnTo>
                    <a:pt x="1676" y="355599"/>
                  </a:lnTo>
                  <a:lnTo>
                    <a:pt x="5491" y="355599"/>
                  </a:lnTo>
                  <a:lnTo>
                    <a:pt x="5740" y="253999"/>
                  </a:lnTo>
                  <a:close/>
                </a:path>
                <a:path w="1107440" h="1049020">
                  <a:moveTo>
                    <a:pt x="1107134" y="253999"/>
                  </a:moveTo>
                  <a:lnTo>
                    <a:pt x="1103023" y="253999"/>
                  </a:lnTo>
                  <a:lnTo>
                    <a:pt x="1102775" y="355599"/>
                  </a:lnTo>
                  <a:lnTo>
                    <a:pt x="1107011" y="355599"/>
                  </a:lnTo>
                  <a:lnTo>
                    <a:pt x="1107134" y="253999"/>
                  </a:lnTo>
                  <a:close/>
                </a:path>
                <a:path w="1107440" h="1049020">
                  <a:moveTo>
                    <a:pt x="5491" y="355599"/>
                  </a:moveTo>
                  <a:lnTo>
                    <a:pt x="1676" y="355599"/>
                  </a:lnTo>
                  <a:lnTo>
                    <a:pt x="1522" y="419099"/>
                  </a:lnTo>
                  <a:lnTo>
                    <a:pt x="5336" y="419099"/>
                  </a:lnTo>
                  <a:lnTo>
                    <a:pt x="5491" y="355599"/>
                  </a:lnTo>
                  <a:close/>
                </a:path>
                <a:path w="1107440" h="1049020">
                  <a:moveTo>
                    <a:pt x="1107011" y="355599"/>
                  </a:moveTo>
                  <a:lnTo>
                    <a:pt x="1102775" y="355599"/>
                  </a:lnTo>
                  <a:lnTo>
                    <a:pt x="1102619" y="419099"/>
                  </a:lnTo>
                  <a:lnTo>
                    <a:pt x="1106934" y="419099"/>
                  </a:lnTo>
                  <a:lnTo>
                    <a:pt x="1107011" y="355599"/>
                  </a:lnTo>
                  <a:close/>
                </a:path>
                <a:path w="1107440" h="1049020">
                  <a:moveTo>
                    <a:pt x="5336" y="419099"/>
                  </a:moveTo>
                  <a:lnTo>
                    <a:pt x="1522" y="419099"/>
                  </a:lnTo>
                  <a:lnTo>
                    <a:pt x="1353" y="488949"/>
                  </a:lnTo>
                  <a:lnTo>
                    <a:pt x="5165" y="488949"/>
                  </a:lnTo>
                  <a:lnTo>
                    <a:pt x="5336" y="419099"/>
                  </a:lnTo>
                  <a:close/>
                </a:path>
                <a:path w="1107440" h="1049020">
                  <a:moveTo>
                    <a:pt x="1106934" y="419099"/>
                  </a:moveTo>
                  <a:lnTo>
                    <a:pt x="1102619" y="419099"/>
                  </a:lnTo>
                  <a:lnTo>
                    <a:pt x="1102448" y="488949"/>
                  </a:lnTo>
                  <a:lnTo>
                    <a:pt x="1106849" y="488949"/>
                  </a:lnTo>
                  <a:lnTo>
                    <a:pt x="1106934" y="419099"/>
                  </a:lnTo>
                  <a:close/>
                </a:path>
                <a:path w="1107440" h="1049020">
                  <a:moveTo>
                    <a:pt x="5165" y="488949"/>
                  </a:moveTo>
                  <a:lnTo>
                    <a:pt x="1353" y="488949"/>
                  </a:lnTo>
                  <a:lnTo>
                    <a:pt x="1032" y="621029"/>
                  </a:lnTo>
                  <a:lnTo>
                    <a:pt x="4842" y="621029"/>
                  </a:lnTo>
                  <a:lnTo>
                    <a:pt x="5165" y="488949"/>
                  </a:lnTo>
                  <a:close/>
                </a:path>
                <a:path w="1107440" h="1049020">
                  <a:moveTo>
                    <a:pt x="1106849" y="488949"/>
                  </a:moveTo>
                  <a:lnTo>
                    <a:pt x="1102448" y="488949"/>
                  </a:lnTo>
                  <a:lnTo>
                    <a:pt x="1102125" y="621029"/>
                  </a:lnTo>
                  <a:lnTo>
                    <a:pt x="1106689" y="621029"/>
                  </a:lnTo>
                  <a:lnTo>
                    <a:pt x="1106849" y="488949"/>
                  </a:lnTo>
                  <a:close/>
                </a:path>
                <a:path w="1107440" h="1049020">
                  <a:moveTo>
                    <a:pt x="4842" y="621029"/>
                  </a:moveTo>
                  <a:lnTo>
                    <a:pt x="1032" y="621029"/>
                  </a:lnTo>
                  <a:lnTo>
                    <a:pt x="955" y="652779"/>
                  </a:lnTo>
                  <a:lnTo>
                    <a:pt x="4764" y="652779"/>
                  </a:lnTo>
                  <a:lnTo>
                    <a:pt x="4842" y="621029"/>
                  </a:lnTo>
                  <a:close/>
                </a:path>
                <a:path w="1107440" h="1049020">
                  <a:moveTo>
                    <a:pt x="1106689" y="621029"/>
                  </a:moveTo>
                  <a:lnTo>
                    <a:pt x="1102125" y="621029"/>
                  </a:lnTo>
                  <a:lnTo>
                    <a:pt x="1102047" y="652779"/>
                  </a:lnTo>
                  <a:lnTo>
                    <a:pt x="1106650" y="652779"/>
                  </a:lnTo>
                  <a:lnTo>
                    <a:pt x="1106689" y="621029"/>
                  </a:lnTo>
                  <a:close/>
                </a:path>
                <a:path w="1107440" h="1049020">
                  <a:moveTo>
                    <a:pt x="4764" y="652779"/>
                  </a:moveTo>
                  <a:lnTo>
                    <a:pt x="955" y="652779"/>
                  </a:lnTo>
                  <a:lnTo>
                    <a:pt x="863" y="690879"/>
                  </a:lnTo>
                  <a:lnTo>
                    <a:pt x="4671" y="690879"/>
                  </a:lnTo>
                  <a:lnTo>
                    <a:pt x="4764" y="652779"/>
                  </a:lnTo>
                  <a:close/>
                </a:path>
                <a:path w="1107440" h="1049020">
                  <a:moveTo>
                    <a:pt x="1106650" y="652779"/>
                  </a:moveTo>
                  <a:lnTo>
                    <a:pt x="1102047" y="652779"/>
                  </a:lnTo>
                  <a:lnTo>
                    <a:pt x="1101954" y="690879"/>
                  </a:lnTo>
                  <a:lnTo>
                    <a:pt x="1106604" y="690879"/>
                  </a:lnTo>
                  <a:lnTo>
                    <a:pt x="1106650" y="652779"/>
                  </a:lnTo>
                  <a:close/>
                </a:path>
                <a:path w="1107440" h="1049020">
                  <a:moveTo>
                    <a:pt x="4671" y="690879"/>
                  </a:moveTo>
                  <a:lnTo>
                    <a:pt x="863" y="690879"/>
                  </a:lnTo>
                  <a:lnTo>
                    <a:pt x="579" y="807719"/>
                  </a:lnTo>
                  <a:lnTo>
                    <a:pt x="4385" y="807719"/>
                  </a:lnTo>
                  <a:lnTo>
                    <a:pt x="4671" y="690879"/>
                  </a:lnTo>
                  <a:close/>
                </a:path>
                <a:path w="1107440" h="1049020">
                  <a:moveTo>
                    <a:pt x="1106604" y="690879"/>
                  </a:moveTo>
                  <a:lnTo>
                    <a:pt x="1101954" y="690879"/>
                  </a:lnTo>
                  <a:lnTo>
                    <a:pt x="1101668" y="807719"/>
                  </a:lnTo>
                  <a:lnTo>
                    <a:pt x="1106462" y="807719"/>
                  </a:lnTo>
                  <a:lnTo>
                    <a:pt x="1106604" y="690879"/>
                  </a:lnTo>
                  <a:close/>
                </a:path>
                <a:path w="1107440" h="1049020">
                  <a:moveTo>
                    <a:pt x="4385" y="807719"/>
                  </a:moveTo>
                  <a:lnTo>
                    <a:pt x="579" y="807719"/>
                  </a:lnTo>
                  <a:lnTo>
                    <a:pt x="554" y="817879"/>
                  </a:lnTo>
                  <a:lnTo>
                    <a:pt x="4360" y="817879"/>
                  </a:lnTo>
                  <a:lnTo>
                    <a:pt x="4385" y="807719"/>
                  </a:lnTo>
                  <a:close/>
                </a:path>
                <a:path w="1107440" h="1049020">
                  <a:moveTo>
                    <a:pt x="1106462" y="807719"/>
                  </a:moveTo>
                  <a:lnTo>
                    <a:pt x="1101668" y="807719"/>
                  </a:lnTo>
                  <a:lnTo>
                    <a:pt x="1101643" y="817879"/>
                  </a:lnTo>
                  <a:lnTo>
                    <a:pt x="1106450" y="817879"/>
                  </a:lnTo>
                  <a:lnTo>
                    <a:pt x="1106462" y="807719"/>
                  </a:lnTo>
                  <a:close/>
                </a:path>
                <a:path w="1107440" h="1049020">
                  <a:moveTo>
                    <a:pt x="4360" y="817879"/>
                  </a:moveTo>
                  <a:lnTo>
                    <a:pt x="554" y="817879"/>
                  </a:lnTo>
                  <a:lnTo>
                    <a:pt x="533" y="826769"/>
                  </a:lnTo>
                  <a:lnTo>
                    <a:pt x="4338" y="826769"/>
                  </a:lnTo>
                  <a:lnTo>
                    <a:pt x="4360" y="817879"/>
                  </a:lnTo>
                  <a:close/>
                </a:path>
                <a:path w="1107440" h="1049020">
                  <a:moveTo>
                    <a:pt x="1106450" y="817879"/>
                  </a:moveTo>
                  <a:lnTo>
                    <a:pt x="1101643" y="817879"/>
                  </a:lnTo>
                  <a:lnTo>
                    <a:pt x="1101621" y="826769"/>
                  </a:lnTo>
                  <a:lnTo>
                    <a:pt x="1106439" y="826769"/>
                  </a:lnTo>
                  <a:lnTo>
                    <a:pt x="1106450" y="817879"/>
                  </a:lnTo>
                  <a:close/>
                </a:path>
                <a:path w="1107440" h="1049020">
                  <a:moveTo>
                    <a:pt x="4338" y="826769"/>
                  </a:moveTo>
                  <a:lnTo>
                    <a:pt x="533" y="826769"/>
                  </a:lnTo>
                  <a:lnTo>
                    <a:pt x="524" y="830579"/>
                  </a:lnTo>
                  <a:lnTo>
                    <a:pt x="4329" y="830579"/>
                  </a:lnTo>
                  <a:lnTo>
                    <a:pt x="4338" y="826769"/>
                  </a:lnTo>
                  <a:close/>
                </a:path>
                <a:path w="1107440" h="1049020">
                  <a:moveTo>
                    <a:pt x="1106439" y="826769"/>
                  </a:moveTo>
                  <a:lnTo>
                    <a:pt x="1101621" y="826769"/>
                  </a:lnTo>
                  <a:lnTo>
                    <a:pt x="1101612" y="830579"/>
                  </a:lnTo>
                  <a:lnTo>
                    <a:pt x="1106435" y="830579"/>
                  </a:lnTo>
                  <a:lnTo>
                    <a:pt x="1106439" y="826769"/>
                  </a:lnTo>
                  <a:close/>
                </a:path>
                <a:path w="1107440" h="1049020">
                  <a:moveTo>
                    <a:pt x="4329" y="830579"/>
                  </a:moveTo>
                  <a:lnTo>
                    <a:pt x="524" y="830579"/>
                  </a:lnTo>
                  <a:lnTo>
                    <a:pt x="517" y="833119"/>
                  </a:lnTo>
                  <a:lnTo>
                    <a:pt x="4322" y="833119"/>
                  </a:lnTo>
                  <a:lnTo>
                    <a:pt x="4329" y="830579"/>
                  </a:lnTo>
                  <a:close/>
                </a:path>
                <a:path w="1107440" h="1049020">
                  <a:moveTo>
                    <a:pt x="1106435" y="830579"/>
                  </a:moveTo>
                  <a:lnTo>
                    <a:pt x="1101612" y="830579"/>
                  </a:lnTo>
                  <a:lnTo>
                    <a:pt x="1101606" y="833119"/>
                  </a:lnTo>
                  <a:lnTo>
                    <a:pt x="1106432" y="833119"/>
                  </a:lnTo>
                  <a:lnTo>
                    <a:pt x="1106435" y="830579"/>
                  </a:lnTo>
                  <a:close/>
                </a:path>
                <a:path w="1107440" h="1049020">
                  <a:moveTo>
                    <a:pt x="4322" y="833119"/>
                  </a:moveTo>
                  <a:lnTo>
                    <a:pt x="517" y="833119"/>
                  </a:lnTo>
                  <a:lnTo>
                    <a:pt x="348" y="902969"/>
                  </a:lnTo>
                  <a:lnTo>
                    <a:pt x="4151" y="902969"/>
                  </a:lnTo>
                  <a:lnTo>
                    <a:pt x="4322" y="833119"/>
                  </a:lnTo>
                  <a:close/>
                </a:path>
                <a:path w="1107440" h="1049020">
                  <a:moveTo>
                    <a:pt x="1106432" y="833119"/>
                  </a:moveTo>
                  <a:lnTo>
                    <a:pt x="1101606" y="833119"/>
                  </a:lnTo>
                  <a:lnTo>
                    <a:pt x="1101435" y="902969"/>
                  </a:lnTo>
                  <a:lnTo>
                    <a:pt x="1106347" y="902969"/>
                  </a:lnTo>
                  <a:lnTo>
                    <a:pt x="1106432" y="833119"/>
                  </a:lnTo>
                  <a:close/>
                </a:path>
                <a:path w="1107440" h="1049020">
                  <a:moveTo>
                    <a:pt x="4151" y="902969"/>
                  </a:moveTo>
                  <a:lnTo>
                    <a:pt x="348" y="902969"/>
                  </a:lnTo>
                  <a:lnTo>
                    <a:pt x="332" y="909319"/>
                  </a:lnTo>
                  <a:lnTo>
                    <a:pt x="4136" y="909319"/>
                  </a:lnTo>
                  <a:lnTo>
                    <a:pt x="4151" y="902969"/>
                  </a:lnTo>
                  <a:close/>
                </a:path>
                <a:path w="1107440" h="1049020">
                  <a:moveTo>
                    <a:pt x="1106347" y="902969"/>
                  </a:moveTo>
                  <a:lnTo>
                    <a:pt x="1101435" y="902969"/>
                  </a:lnTo>
                  <a:lnTo>
                    <a:pt x="1101419" y="909319"/>
                  </a:lnTo>
                  <a:lnTo>
                    <a:pt x="1106339" y="909319"/>
                  </a:lnTo>
                  <a:lnTo>
                    <a:pt x="1106347" y="902969"/>
                  </a:lnTo>
                  <a:close/>
                </a:path>
                <a:path w="1107440" h="1049020">
                  <a:moveTo>
                    <a:pt x="4136" y="909319"/>
                  </a:moveTo>
                  <a:lnTo>
                    <a:pt x="332" y="909319"/>
                  </a:lnTo>
                  <a:lnTo>
                    <a:pt x="323" y="913129"/>
                  </a:lnTo>
                  <a:lnTo>
                    <a:pt x="4127" y="913129"/>
                  </a:lnTo>
                  <a:lnTo>
                    <a:pt x="4136" y="909319"/>
                  </a:lnTo>
                  <a:close/>
                </a:path>
                <a:path w="1107440" h="1049020">
                  <a:moveTo>
                    <a:pt x="1106339" y="909319"/>
                  </a:moveTo>
                  <a:lnTo>
                    <a:pt x="1101419" y="909319"/>
                  </a:lnTo>
                  <a:lnTo>
                    <a:pt x="1101410" y="913129"/>
                  </a:lnTo>
                  <a:lnTo>
                    <a:pt x="1106334" y="913129"/>
                  </a:lnTo>
                  <a:lnTo>
                    <a:pt x="1106339" y="909319"/>
                  </a:lnTo>
                  <a:close/>
                </a:path>
                <a:path w="1107440" h="1049020">
                  <a:moveTo>
                    <a:pt x="4127" y="913129"/>
                  </a:moveTo>
                  <a:lnTo>
                    <a:pt x="323" y="913129"/>
                  </a:lnTo>
                  <a:lnTo>
                    <a:pt x="317" y="915669"/>
                  </a:lnTo>
                  <a:lnTo>
                    <a:pt x="4120" y="915669"/>
                  </a:lnTo>
                  <a:lnTo>
                    <a:pt x="4127" y="913129"/>
                  </a:lnTo>
                  <a:close/>
                </a:path>
                <a:path w="1107440" h="1049020">
                  <a:moveTo>
                    <a:pt x="1106334" y="913129"/>
                  </a:moveTo>
                  <a:lnTo>
                    <a:pt x="1101410" y="913129"/>
                  </a:lnTo>
                  <a:lnTo>
                    <a:pt x="1101404" y="915669"/>
                  </a:lnTo>
                  <a:lnTo>
                    <a:pt x="1106331" y="915669"/>
                  </a:lnTo>
                  <a:lnTo>
                    <a:pt x="1106334" y="913129"/>
                  </a:lnTo>
                  <a:close/>
                </a:path>
                <a:path w="1107440" h="1049020">
                  <a:moveTo>
                    <a:pt x="4120" y="915669"/>
                  </a:moveTo>
                  <a:lnTo>
                    <a:pt x="317" y="915669"/>
                  </a:lnTo>
                  <a:lnTo>
                    <a:pt x="308" y="919479"/>
                  </a:lnTo>
                  <a:lnTo>
                    <a:pt x="4111" y="919479"/>
                  </a:lnTo>
                  <a:lnTo>
                    <a:pt x="4120" y="915669"/>
                  </a:lnTo>
                  <a:close/>
                </a:path>
                <a:path w="1107440" h="1049020">
                  <a:moveTo>
                    <a:pt x="1106331" y="915669"/>
                  </a:moveTo>
                  <a:lnTo>
                    <a:pt x="1101404" y="915669"/>
                  </a:lnTo>
                  <a:lnTo>
                    <a:pt x="1101394" y="919479"/>
                  </a:lnTo>
                  <a:lnTo>
                    <a:pt x="1106327" y="919479"/>
                  </a:lnTo>
                  <a:lnTo>
                    <a:pt x="1106331" y="915669"/>
                  </a:lnTo>
                  <a:close/>
                </a:path>
                <a:path w="1107440" h="1049020">
                  <a:moveTo>
                    <a:pt x="4111" y="919479"/>
                  </a:moveTo>
                  <a:lnTo>
                    <a:pt x="308" y="919479"/>
                  </a:lnTo>
                  <a:lnTo>
                    <a:pt x="225" y="953769"/>
                  </a:lnTo>
                  <a:lnTo>
                    <a:pt x="4027" y="953769"/>
                  </a:lnTo>
                  <a:lnTo>
                    <a:pt x="4111" y="919479"/>
                  </a:lnTo>
                  <a:close/>
                </a:path>
                <a:path w="1107440" h="1049020">
                  <a:moveTo>
                    <a:pt x="1106327" y="919479"/>
                  </a:moveTo>
                  <a:lnTo>
                    <a:pt x="1101394" y="919479"/>
                  </a:lnTo>
                  <a:lnTo>
                    <a:pt x="1101310" y="953769"/>
                  </a:lnTo>
                  <a:lnTo>
                    <a:pt x="1106285" y="953769"/>
                  </a:lnTo>
                  <a:lnTo>
                    <a:pt x="1106327" y="919479"/>
                  </a:lnTo>
                  <a:close/>
                </a:path>
                <a:path w="1107440" h="1049020">
                  <a:moveTo>
                    <a:pt x="4027" y="953769"/>
                  </a:moveTo>
                  <a:lnTo>
                    <a:pt x="225" y="953769"/>
                  </a:lnTo>
                  <a:lnTo>
                    <a:pt x="215" y="957579"/>
                  </a:lnTo>
                  <a:lnTo>
                    <a:pt x="4018" y="957579"/>
                  </a:lnTo>
                  <a:lnTo>
                    <a:pt x="4027" y="953769"/>
                  </a:lnTo>
                  <a:close/>
                </a:path>
                <a:path w="1107440" h="1049020">
                  <a:moveTo>
                    <a:pt x="1106285" y="953769"/>
                  </a:moveTo>
                  <a:lnTo>
                    <a:pt x="1101310" y="953769"/>
                  </a:lnTo>
                  <a:lnTo>
                    <a:pt x="1101301" y="957579"/>
                  </a:lnTo>
                  <a:lnTo>
                    <a:pt x="1106280" y="957579"/>
                  </a:lnTo>
                  <a:lnTo>
                    <a:pt x="1106285" y="953769"/>
                  </a:lnTo>
                  <a:close/>
                </a:path>
                <a:path w="1107440" h="1049020">
                  <a:moveTo>
                    <a:pt x="4018" y="957579"/>
                  </a:moveTo>
                  <a:lnTo>
                    <a:pt x="215" y="957579"/>
                  </a:lnTo>
                  <a:lnTo>
                    <a:pt x="200" y="963929"/>
                  </a:lnTo>
                  <a:lnTo>
                    <a:pt x="4002" y="963929"/>
                  </a:lnTo>
                  <a:lnTo>
                    <a:pt x="4018" y="957579"/>
                  </a:lnTo>
                  <a:close/>
                </a:path>
                <a:path w="1107440" h="1049020">
                  <a:moveTo>
                    <a:pt x="1106280" y="957579"/>
                  </a:moveTo>
                  <a:lnTo>
                    <a:pt x="1101301" y="957579"/>
                  </a:lnTo>
                  <a:lnTo>
                    <a:pt x="1101285" y="963929"/>
                  </a:lnTo>
                  <a:lnTo>
                    <a:pt x="1106273" y="963929"/>
                  </a:lnTo>
                  <a:lnTo>
                    <a:pt x="1106280" y="957579"/>
                  </a:lnTo>
                  <a:close/>
                </a:path>
                <a:path w="1107440" h="1049020">
                  <a:moveTo>
                    <a:pt x="3837" y="1031366"/>
                  </a:moveTo>
                  <a:lnTo>
                    <a:pt x="36" y="1031366"/>
                  </a:lnTo>
                  <a:lnTo>
                    <a:pt x="30" y="1033779"/>
                  </a:lnTo>
                  <a:lnTo>
                    <a:pt x="3831" y="1033779"/>
                  </a:lnTo>
                  <a:lnTo>
                    <a:pt x="3837" y="1031366"/>
                  </a:lnTo>
                  <a:close/>
                </a:path>
                <a:path w="1107440" h="1049020">
                  <a:moveTo>
                    <a:pt x="1106191" y="1031239"/>
                  </a:moveTo>
                  <a:lnTo>
                    <a:pt x="1101121" y="1031240"/>
                  </a:lnTo>
                  <a:lnTo>
                    <a:pt x="1101114" y="1033779"/>
                  </a:lnTo>
                  <a:lnTo>
                    <a:pt x="1106188" y="1033779"/>
                  </a:lnTo>
                  <a:lnTo>
                    <a:pt x="1106191" y="1031239"/>
                  </a:lnTo>
                  <a:close/>
                </a:path>
                <a:path w="1107440" h="1049020">
                  <a:moveTo>
                    <a:pt x="1101117" y="1032509"/>
                  </a:moveTo>
                  <a:lnTo>
                    <a:pt x="3834" y="1032636"/>
                  </a:lnTo>
                  <a:lnTo>
                    <a:pt x="1101117" y="1032636"/>
                  </a:lnTo>
                  <a:close/>
                </a:path>
                <a:path w="1107440" h="1049020">
                  <a:moveTo>
                    <a:pt x="3847" y="1027556"/>
                  </a:moveTo>
                  <a:lnTo>
                    <a:pt x="46" y="1027556"/>
                  </a:lnTo>
                  <a:lnTo>
                    <a:pt x="36" y="1031366"/>
                  </a:lnTo>
                  <a:lnTo>
                    <a:pt x="3837" y="1031366"/>
                  </a:lnTo>
                  <a:lnTo>
                    <a:pt x="3847" y="1027556"/>
                  </a:lnTo>
                  <a:close/>
                </a:path>
                <a:path w="1107440" h="1049020">
                  <a:moveTo>
                    <a:pt x="1106196" y="1027556"/>
                  </a:moveTo>
                  <a:lnTo>
                    <a:pt x="1101130" y="1027556"/>
                  </a:lnTo>
                  <a:lnTo>
                    <a:pt x="1101121" y="1031240"/>
                  </a:lnTo>
                  <a:lnTo>
                    <a:pt x="1106191" y="1031239"/>
                  </a:lnTo>
                  <a:lnTo>
                    <a:pt x="1106196" y="1027556"/>
                  </a:lnTo>
                  <a:close/>
                </a:path>
                <a:path w="1107440" h="1049020">
                  <a:moveTo>
                    <a:pt x="1101130" y="1027429"/>
                  </a:moveTo>
                  <a:lnTo>
                    <a:pt x="3847" y="1027429"/>
                  </a:lnTo>
                  <a:lnTo>
                    <a:pt x="1101130" y="1027556"/>
                  </a:lnTo>
                  <a:lnTo>
                    <a:pt x="1101130" y="1027429"/>
                  </a:lnTo>
                  <a:close/>
                </a:path>
                <a:path w="1107440" h="1049020">
                  <a:moveTo>
                    <a:pt x="3853" y="1025016"/>
                  </a:moveTo>
                  <a:lnTo>
                    <a:pt x="52" y="1025016"/>
                  </a:lnTo>
                  <a:lnTo>
                    <a:pt x="46" y="1027429"/>
                  </a:lnTo>
                  <a:lnTo>
                    <a:pt x="3847" y="1027429"/>
                  </a:lnTo>
                  <a:lnTo>
                    <a:pt x="3853" y="1025016"/>
                  </a:lnTo>
                  <a:close/>
                </a:path>
                <a:path w="1107440" h="1049020">
                  <a:moveTo>
                    <a:pt x="1106199" y="1025016"/>
                  </a:moveTo>
                  <a:lnTo>
                    <a:pt x="1101136" y="1025016"/>
                  </a:lnTo>
                  <a:lnTo>
                    <a:pt x="1101130" y="1027429"/>
                  </a:lnTo>
                  <a:lnTo>
                    <a:pt x="1106196" y="1027429"/>
                  </a:lnTo>
                  <a:lnTo>
                    <a:pt x="1106199" y="1025016"/>
                  </a:lnTo>
                  <a:close/>
                </a:path>
                <a:path w="1107440" h="1049020">
                  <a:moveTo>
                    <a:pt x="3862" y="1021206"/>
                  </a:moveTo>
                  <a:lnTo>
                    <a:pt x="61" y="1021206"/>
                  </a:lnTo>
                  <a:lnTo>
                    <a:pt x="52" y="1025016"/>
                  </a:lnTo>
                  <a:lnTo>
                    <a:pt x="3853" y="1025016"/>
                  </a:lnTo>
                  <a:lnTo>
                    <a:pt x="3862" y="1021206"/>
                  </a:lnTo>
                  <a:close/>
                </a:path>
                <a:path w="1107440" h="1049020">
                  <a:moveTo>
                    <a:pt x="1106203" y="1021206"/>
                  </a:moveTo>
                  <a:lnTo>
                    <a:pt x="1101145" y="1021206"/>
                  </a:lnTo>
                  <a:lnTo>
                    <a:pt x="1101142" y="1022349"/>
                  </a:lnTo>
                  <a:lnTo>
                    <a:pt x="3859" y="1022476"/>
                  </a:lnTo>
                  <a:lnTo>
                    <a:pt x="1101142" y="1022476"/>
                  </a:lnTo>
                  <a:lnTo>
                    <a:pt x="1101136" y="1024889"/>
                  </a:lnTo>
                  <a:lnTo>
                    <a:pt x="474410" y="1024962"/>
                  </a:lnTo>
                  <a:lnTo>
                    <a:pt x="1106199" y="1024889"/>
                  </a:lnTo>
                  <a:lnTo>
                    <a:pt x="1106203" y="1021206"/>
                  </a:lnTo>
                  <a:close/>
                </a:path>
                <a:path w="1107440" h="1049020">
                  <a:moveTo>
                    <a:pt x="77" y="1014729"/>
                  </a:moveTo>
                  <a:lnTo>
                    <a:pt x="61" y="1021079"/>
                  </a:lnTo>
                  <a:lnTo>
                    <a:pt x="1106203" y="1021206"/>
                  </a:lnTo>
                  <a:lnTo>
                    <a:pt x="1106204" y="1021079"/>
                  </a:lnTo>
                  <a:lnTo>
                    <a:pt x="3862" y="1021079"/>
                  </a:lnTo>
                  <a:lnTo>
                    <a:pt x="3878" y="1014730"/>
                  </a:lnTo>
                  <a:lnTo>
                    <a:pt x="77" y="1014729"/>
                  </a:lnTo>
                  <a:close/>
                </a:path>
                <a:path w="1107440" h="1049020">
                  <a:moveTo>
                    <a:pt x="1101161" y="1014856"/>
                  </a:moveTo>
                  <a:lnTo>
                    <a:pt x="1101145" y="1021079"/>
                  </a:lnTo>
                  <a:lnTo>
                    <a:pt x="1106204" y="1021079"/>
                  </a:lnTo>
                  <a:lnTo>
                    <a:pt x="1106211" y="1014856"/>
                  </a:lnTo>
                  <a:lnTo>
                    <a:pt x="1101161" y="1014856"/>
                  </a:lnTo>
                  <a:close/>
                </a:path>
                <a:path w="1107440" h="1049020">
                  <a:moveTo>
                    <a:pt x="1101161" y="1014729"/>
                  </a:moveTo>
                  <a:lnTo>
                    <a:pt x="3878" y="1014730"/>
                  </a:lnTo>
                  <a:lnTo>
                    <a:pt x="1101161" y="1014856"/>
                  </a:lnTo>
                  <a:close/>
                </a:path>
                <a:path w="1107440" h="1049020">
                  <a:moveTo>
                    <a:pt x="3912" y="1000886"/>
                  </a:moveTo>
                  <a:lnTo>
                    <a:pt x="110" y="1000886"/>
                  </a:lnTo>
                  <a:lnTo>
                    <a:pt x="77" y="1014729"/>
                  </a:lnTo>
                  <a:lnTo>
                    <a:pt x="3878" y="1014729"/>
                  </a:lnTo>
                  <a:lnTo>
                    <a:pt x="3912" y="1000886"/>
                  </a:lnTo>
                  <a:close/>
                </a:path>
                <a:path w="1107440" h="1049020">
                  <a:moveTo>
                    <a:pt x="1106228" y="1000886"/>
                  </a:moveTo>
                  <a:lnTo>
                    <a:pt x="1101195" y="1000886"/>
                  </a:lnTo>
                  <a:lnTo>
                    <a:pt x="1101189" y="1003299"/>
                  </a:lnTo>
                  <a:lnTo>
                    <a:pt x="3906" y="1003426"/>
                  </a:lnTo>
                  <a:lnTo>
                    <a:pt x="1101189" y="1003426"/>
                  </a:lnTo>
                  <a:lnTo>
                    <a:pt x="1101161" y="1014729"/>
                  </a:lnTo>
                  <a:lnTo>
                    <a:pt x="1106211" y="1014729"/>
                  </a:lnTo>
                  <a:lnTo>
                    <a:pt x="1106228" y="1000886"/>
                  </a:lnTo>
                  <a:close/>
                </a:path>
                <a:path w="1107440" h="1049020">
                  <a:moveTo>
                    <a:pt x="3937" y="990726"/>
                  </a:moveTo>
                  <a:lnTo>
                    <a:pt x="135" y="990726"/>
                  </a:lnTo>
                  <a:lnTo>
                    <a:pt x="110" y="1000886"/>
                  </a:lnTo>
                  <a:lnTo>
                    <a:pt x="3912" y="1000886"/>
                  </a:lnTo>
                  <a:lnTo>
                    <a:pt x="3937" y="990726"/>
                  </a:lnTo>
                  <a:close/>
                </a:path>
                <a:path w="1107440" h="1049020">
                  <a:moveTo>
                    <a:pt x="1101195" y="1000760"/>
                  </a:moveTo>
                  <a:lnTo>
                    <a:pt x="3912" y="1000886"/>
                  </a:lnTo>
                  <a:lnTo>
                    <a:pt x="1101195" y="1000886"/>
                  </a:lnTo>
                  <a:close/>
                </a:path>
                <a:path w="1107440" h="1049020">
                  <a:moveTo>
                    <a:pt x="1106240" y="990726"/>
                  </a:moveTo>
                  <a:lnTo>
                    <a:pt x="1101220" y="990726"/>
                  </a:lnTo>
                  <a:lnTo>
                    <a:pt x="1101195" y="1000760"/>
                  </a:lnTo>
                  <a:lnTo>
                    <a:pt x="1106228" y="1000759"/>
                  </a:lnTo>
                  <a:lnTo>
                    <a:pt x="1106240" y="990726"/>
                  </a:lnTo>
                  <a:close/>
                </a:path>
                <a:path w="1107440" h="1049020">
                  <a:moveTo>
                    <a:pt x="1101214" y="993139"/>
                  </a:moveTo>
                  <a:lnTo>
                    <a:pt x="3931" y="993266"/>
                  </a:lnTo>
                  <a:lnTo>
                    <a:pt x="1101214" y="993266"/>
                  </a:lnTo>
                  <a:lnTo>
                    <a:pt x="1101214" y="993139"/>
                  </a:lnTo>
                  <a:close/>
                </a:path>
                <a:path w="1107440" h="1049020">
                  <a:moveTo>
                    <a:pt x="3943" y="988186"/>
                  </a:moveTo>
                  <a:lnTo>
                    <a:pt x="141" y="988186"/>
                  </a:lnTo>
                  <a:lnTo>
                    <a:pt x="135" y="990726"/>
                  </a:lnTo>
                  <a:lnTo>
                    <a:pt x="3937" y="990726"/>
                  </a:lnTo>
                  <a:lnTo>
                    <a:pt x="3943" y="988186"/>
                  </a:lnTo>
                  <a:close/>
                </a:path>
                <a:path w="1107440" h="1049020">
                  <a:moveTo>
                    <a:pt x="1101220" y="990600"/>
                  </a:moveTo>
                  <a:lnTo>
                    <a:pt x="3937" y="990726"/>
                  </a:lnTo>
                  <a:lnTo>
                    <a:pt x="1101220" y="990726"/>
                  </a:lnTo>
                  <a:close/>
                </a:path>
                <a:path w="1107440" h="1049020">
                  <a:moveTo>
                    <a:pt x="1106243" y="988059"/>
                  </a:moveTo>
                  <a:lnTo>
                    <a:pt x="1101227" y="988060"/>
                  </a:lnTo>
                  <a:lnTo>
                    <a:pt x="1101220" y="990600"/>
                  </a:lnTo>
                  <a:lnTo>
                    <a:pt x="1106240" y="990599"/>
                  </a:lnTo>
                  <a:lnTo>
                    <a:pt x="1106243" y="988059"/>
                  </a:lnTo>
                  <a:close/>
                </a:path>
                <a:path w="1107440" h="1049020">
                  <a:moveTo>
                    <a:pt x="3946" y="986916"/>
                  </a:moveTo>
                  <a:lnTo>
                    <a:pt x="144" y="986916"/>
                  </a:lnTo>
                  <a:lnTo>
                    <a:pt x="141" y="988186"/>
                  </a:lnTo>
                  <a:lnTo>
                    <a:pt x="3943" y="988186"/>
                  </a:lnTo>
                  <a:lnTo>
                    <a:pt x="3946" y="986916"/>
                  </a:lnTo>
                  <a:close/>
                </a:path>
                <a:path w="1107440" h="1049020">
                  <a:moveTo>
                    <a:pt x="1106245" y="986916"/>
                  </a:moveTo>
                  <a:lnTo>
                    <a:pt x="1101229" y="986916"/>
                  </a:lnTo>
                  <a:lnTo>
                    <a:pt x="1101227" y="988060"/>
                  </a:lnTo>
                  <a:lnTo>
                    <a:pt x="1106243" y="988059"/>
                  </a:lnTo>
                  <a:lnTo>
                    <a:pt x="1106245" y="986916"/>
                  </a:lnTo>
                  <a:close/>
                </a:path>
                <a:path w="1107440" h="1049020">
                  <a:moveTo>
                    <a:pt x="3953" y="984376"/>
                  </a:moveTo>
                  <a:lnTo>
                    <a:pt x="151" y="984376"/>
                  </a:lnTo>
                  <a:lnTo>
                    <a:pt x="144" y="986916"/>
                  </a:lnTo>
                  <a:lnTo>
                    <a:pt x="3946" y="986916"/>
                  </a:lnTo>
                  <a:lnTo>
                    <a:pt x="3953" y="984376"/>
                  </a:lnTo>
                  <a:close/>
                </a:path>
                <a:path w="1107440" h="1049020">
                  <a:moveTo>
                    <a:pt x="1101230" y="986790"/>
                  </a:moveTo>
                  <a:lnTo>
                    <a:pt x="3946" y="986916"/>
                  </a:lnTo>
                  <a:lnTo>
                    <a:pt x="1101229" y="986916"/>
                  </a:lnTo>
                  <a:close/>
                </a:path>
                <a:path w="1107440" h="1049020">
                  <a:moveTo>
                    <a:pt x="1106248" y="984376"/>
                  </a:moveTo>
                  <a:lnTo>
                    <a:pt x="1101236" y="984376"/>
                  </a:lnTo>
                  <a:lnTo>
                    <a:pt x="1101230" y="986790"/>
                  </a:lnTo>
                  <a:lnTo>
                    <a:pt x="1106245" y="986789"/>
                  </a:lnTo>
                  <a:lnTo>
                    <a:pt x="1106248" y="984376"/>
                  </a:lnTo>
                  <a:close/>
                </a:path>
                <a:path w="1107440" h="1049020">
                  <a:moveTo>
                    <a:pt x="3977" y="974216"/>
                  </a:moveTo>
                  <a:lnTo>
                    <a:pt x="175" y="974216"/>
                  </a:lnTo>
                  <a:lnTo>
                    <a:pt x="151" y="984376"/>
                  </a:lnTo>
                  <a:lnTo>
                    <a:pt x="3953" y="984376"/>
                  </a:lnTo>
                  <a:lnTo>
                    <a:pt x="3977" y="974216"/>
                  </a:lnTo>
                  <a:close/>
                </a:path>
                <a:path w="1107440" h="1049020">
                  <a:moveTo>
                    <a:pt x="1101236" y="984250"/>
                  </a:moveTo>
                  <a:lnTo>
                    <a:pt x="3953" y="984376"/>
                  </a:lnTo>
                  <a:lnTo>
                    <a:pt x="1101236" y="984376"/>
                  </a:lnTo>
                  <a:close/>
                </a:path>
                <a:path w="1107440" h="1049020">
                  <a:moveTo>
                    <a:pt x="1106260" y="974216"/>
                  </a:moveTo>
                  <a:lnTo>
                    <a:pt x="1101260" y="974216"/>
                  </a:lnTo>
                  <a:lnTo>
                    <a:pt x="1101236" y="984250"/>
                  </a:lnTo>
                  <a:lnTo>
                    <a:pt x="1106248" y="984249"/>
                  </a:lnTo>
                  <a:lnTo>
                    <a:pt x="1106260" y="974216"/>
                  </a:lnTo>
                  <a:close/>
                </a:path>
                <a:path w="1107440" h="1049020">
                  <a:moveTo>
                    <a:pt x="3987" y="970406"/>
                  </a:moveTo>
                  <a:lnTo>
                    <a:pt x="184" y="970406"/>
                  </a:lnTo>
                  <a:lnTo>
                    <a:pt x="175" y="974216"/>
                  </a:lnTo>
                  <a:lnTo>
                    <a:pt x="3977" y="974216"/>
                  </a:lnTo>
                  <a:lnTo>
                    <a:pt x="3987" y="970406"/>
                  </a:lnTo>
                  <a:close/>
                </a:path>
                <a:path w="1107440" h="1049020">
                  <a:moveTo>
                    <a:pt x="1106265" y="970406"/>
                  </a:moveTo>
                  <a:lnTo>
                    <a:pt x="1101270" y="970406"/>
                  </a:lnTo>
                  <a:lnTo>
                    <a:pt x="1101267" y="971549"/>
                  </a:lnTo>
                  <a:lnTo>
                    <a:pt x="3984" y="971676"/>
                  </a:lnTo>
                  <a:lnTo>
                    <a:pt x="1101267" y="971676"/>
                  </a:lnTo>
                  <a:lnTo>
                    <a:pt x="1101260" y="974089"/>
                  </a:lnTo>
                  <a:lnTo>
                    <a:pt x="477962" y="974162"/>
                  </a:lnTo>
                  <a:lnTo>
                    <a:pt x="1106260" y="974089"/>
                  </a:lnTo>
                  <a:lnTo>
                    <a:pt x="1106265" y="970406"/>
                  </a:lnTo>
                  <a:close/>
                </a:path>
                <a:path w="1107440" h="1049020">
                  <a:moveTo>
                    <a:pt x="1101270" y="970279"/>
                  </a:moveTo>
                  <a:lnTo>
                    <a:pt x="3987" y="970406"/>
                  </a:lnTo>
                  <a:lnTo>
                    <a:pt x="1101270" y="970406"/>
                  </a:lnTo>
                  <a:lnTo>
                    <a:pt x="1101270" y="970279"/>
                  </a:lnTo>
                  <a:close/>
                </a:path>
                <a:path w="1107440" h="1049020">
                  <a:moveTo>
                    <a:pt x="4002" y="964056"/>
                  </a:moveTo>
                  <a:lnTo>
                    <a:pt x="200" y="964056"/>
                  </a:lnTo>
                  <a:lnTo>
                    <a:pt x="184" y="970279"/>
                  </a:lnTo>
                  <a:lnTo>
                    <a:pt x="3987" y="970279"/>
                  </a:lnTo>
                  <a:lnTo>
                    <a:pt x="4002" y="964056"/>
                  </a:lnTo>
                  <a:close/>
                </a:path>
                <a:path w="1107440" h="1049020">
                  <a:moveTo>
                    <a:pt x="1106273" y="964056"/>
                  </a:moveTo>
                  <a:lnTo>
                    <a:pt x="1101285" y="964056"/>
                  </a:lnTo>
                  <a:lnTo>
                    <a:pt x="1101276" y="967739"/>
                  </a:lnTo>
                  <a:lnTo>
                    <a:pt x="3993" y="967866"/>
                  </a:lnTo>
                  <a:lnTo>
                    <a:pt x="1101276" y="967866"/>
                  </a:lnTo>
                  <a:lnTo>
                    <a:pt x="1101270" y="970279"/>
                  </a:lnTo>
                  <a:lnTo>
                    <a:pt x="1106265" y="970279"/>
                  </a:lnTo>
                  <a:lnTo>
                    <a:pt x="1106273" y="964056"/>
                  </a:lnTo>
                  <a:close/>
                </a:path>
                <a:path w="1107440" h="1049020">
                  <a:moveTo>
                    <a:pt x="3831" y="1033779"/>
                  </a:moveTo>
                  <a:lnTo>
                    <a:pt x="30" y="1033779"/>
                  </a:lnTo>
                  <a:lnTo>
                    <a:pt x="24" y="1036319"/>
                  </a:lnTo>
                  <a:lnTo>
                    <a:pt x="3825" y="1036319"/>
                  </a:lnTo>
                  <a:lnTo>
                    <a:pt x="3831" y="1033779"/>
                  </a:lnTo>
                  <a:close/>
                </a:path>
                <a:path w="1107440" h="1049020">
                  <a:moveTo>
                    <a:pt x="1106188" y="1033779"/>
                  </a:moveTo>
                  <a:lnTo>
                    <a:pt x="1101114" y="1033779"/>
                  </a:lnTo>
                  <a:lnTo>
                    <a:pt x="1101108" y="1036319"/>
                  </a:lnTo>
                  <a:lnTo>
                    <a:pt x="1106185" y="1036319"/>
                  </a:lnTo>
                  <a:lnTo>
                    <a:pt x="1106188" y="1033779"/>
                  </a:lnTo>
                  <a:close/>
                </a:path>
                <a:path w="1107440" h="1049020">
                  <a:moveTo>
                    <a:pt x="3825" y="1036319"/>
                  </a:moveTo>
                  <a:lnTo>
                    <a:pt x="24" y="1036319"/>
                  </a:lnTo>
                  <a:lnTo>
                    <a:pt x="0" y="1046479"/>
                  </a:lnTo>
                  <a:lnTo>
                    <a:pt x="1106169" y="1049019"/>
                  </a:lnTo>
                  <a:lnTo>
                    <a:pt x="1106176" y="1043939"/>
                  </a:lnTo>
                  <a:lnTo>
                    <a:pt x="3810" y="1042669"/>
                  </a:lnTo>
                  <a:lnTo>
                    <a:pt x="3825" y="1036319"/>
                  </a:lnTo>
                  <a:close/>
                </a:path>
                <a:path w="1107440" h="1049020">
                  <a:moveTo>
                    <a:pt x="1106185" y="1036319"/>
                  </a:moveTo>
                  <a:lnTo>
                    <a:pt x="1101108" y="1036319"/>
                  </a:lnTo>
                  <a:lnTo>
                    <a:pt x="1101089" y="1043939"/>
                  </a:lnTo>
                  <a:lnTo>
                    <a:pt x="1106176" y="1043939"/>
                  </a:lnTo>
                  <a:lnTo>
                    <a:pt x="1106185" y="1036319"/>
                  </a:lnTo>
                  <a:close/>
                </a:path>
                <a:path w="1107440" h="1049020">
                  <a:moveTo>
                    <a:pt x="3810" y="1042669"/>
                  </a:moveTo>
                  <a:lnTo>
                    <a:pt x="3492" y="1042669"/>
                  </a:lnTo>
                  <a:lnTo>
                    <a:pt x="3810" y="1042669"/>
                  </a:lnTo>
                  <a:close/>
                </a:path>
              </a:pathLst>
            </a:custGeom>
            <a:solidFill>
              <a:srgbClr val="216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5613400" y="4700270"/>
              <a:ext cx="1099820" cy="1038860"/>
            </a:xfrm>
            <a:custGeom>
              <a:avLst/>
              <a:gdLst/>
              <a:ahLst/>
              <a:cxnLst/>
              <a:rect l="l" t="t" r="r" b="b"/>
              <a:pathLst>
                <a:path w="1099820" h="1038860">
                  <a:moveTo>
                    <a:pt x="2539" y="0"/>
                  </a:moveTo>
                  <a:lnTo>
                    <a:pt x="2536" y="1269"/>
                  </a:lnTo>
                  <a:lnTo>
                    <a:pt x="1099820" y="1269"/>
                  </a:lnTo>
                  <a:lnTo>
                    <a:pt x="2539" y="0"/>
                  </a:lnTo>
                  <a:close/>
                </a:path>
                <a:path w="1099820" h="1038860">
                  <a:moveTo>
                    <a:pt x="1099820" y="1269"/>
                  </a:moveTo>
                  <a:lnTo>
                    <a:pt x="2536" y="1269"/>
                  </a:lnTo>
                  <a:lnTo>
                    <a:pt x="2521" y="7619"/>
                  </a:lnTo>
                  <a:lnTo>
                    <a:pt x="6345" y="7619"/>
                  </a:lnTo>
                  <a:lnTo>
                    <a:pt x="6350" y="3809"/>
                  </a:lnTo>
                  <a:lnTo>
                    <a:pt x="1099813" y="3809"/>
                  </a:lnTo>
                  <a:lnTo>
                    <a:pt x="1099820" y="1269"/>
                  </a:lnTo>
                  <a:close/>
                </a:path>
                <a:path w="1099820" h="1038860">
                  <a:moveTo>
                    <a:pt x="1099813" y="3809"/>
                  </a:moveTo>
                  <a:lnTo>
                    <a:pt x="6350" y="3809"/>
                  </a:lnTo>
                  <a:lnTo>
                    <a:pt x="1094740" y="6349"/>
                  </a:lnTo>
                  <a:lnTo>
                    <a:pt x="1094738" y="7619"/>
                  </a:lnTo>
                  <a:lnTo>
                    <a:pt x="1099804" y="7619"/>
                  </a:lnTo>
                  <a:lnTo>
                    <a:pt x="1099813" y="3809"/>
                  </a:lnTo>
                  <a:close/>
                </a:path>
                <a:path w="1099820" h="1038860">
                  <a:moveTo>
                    <a:pt x="6345" y="7619"/>
                  </a:moveTo>
                  <a:lnTo>
                    <a:pt x="2521" y="7619"/>
                  </a:lnTo>
                  <a:lnTo>
                    <a:pt x="2505" y="13969"/>
                  </a:lnTo>
                  <a:lnTo>
                    <a:pt x="6337" y="13969"/>
                  </a:lnTo>
                  <a:lnTo>
                    <a:pt x="6345" y="7619"/>
                  </a:lnTo>
                  <a:close/>
                </a:path>
                <a:path w="1099820" h="1038860">
                  <a:moveTo>
                    <a:pt x="1099804" y="7619"/>
                  </a:moveTo>
                  <a:lnTo>
                    <a:pt x="1094738" y="7619"/>
                  </a:lnTo>
                  <a:lnTo>
                    <a:pt x="1094730" y="13969"/>
                  </a:lnTo>
                  <a:lnTo>
                    <a:pt x="1099788" y="13969"/>
                  </a:lnTo>
                  <a:lnTo>
                    <a:pt x="1099804" y="7619"/>
                  </a:lnTo>
                  <a:close/>
                </a:path>
                <a:path w="1099820" h="1038860">
                  <a:moveTo>
                    <a:pt x="6337" y="13969"/>
                  </a:moveTo>
                  <a:lnTo>
                    <a:pt x="2505" y="13969"/>
                  </a:lnTo>
                  <a:lnTo>
                    <a:pt x="2474" y="26669"/>
                  </a:lnTo>
                  <a:lnTo>
                    <a:pt x="6321" y="26669"/>
                  </a:lnTo>
                  <a:lnTo>
                    <a:pt x="6337" y="13969"/>
                  </a:lnTo>
                  <a:close/>
                </a:path>
                <a:path w="1099820" h="1038860">
                  <a:moveTo>
                    <a:pt x="1099788" y="13969"/>
                  </a:moveTo>
                  <a:lnTo>
                    <a:pt x="1094730" y="13969"/>
                  </a:lnTo>
                  <a:lnTo>
                    <a:pt x="1094714" y="26669"/>
                  </a:lnTo>
                  <a:lnTo>
                    <a:pt x="1099757" y="26669"/>
                  </a:lnTo>
                  <a:lnTo>
                    <a:pt x="1099788" y="13969"/>
                  </a:lnTo>
                  <a:close/>
                </a:path>
                <a:path w="1099820" h="1038860">
                  <a:moveTo>
                    <a:pt x="6321" y="26670"/>
                  </a:moveTo>
                  <a:lnTo>
                    <a:pt x="2474" y="26670"/>
                  </a:lnTo>
                  <a:lnTo>
                    <a:pt x="2443" y="39369"/>
                  </a:lnTo>
                  <a:lnTo>
                    <a:pt x="6306" y="39369"/>
                  </a:lnTo>
                  <a:lnTo>
                    <a:pt x="6321" y="26670"/>
                  </a:lnTo>
                  <a:close/>
                </a:path>
                <a:path w="1099820" h="1038860">
                  <a:moveTo>
                    <a:pt x="1099757" y="26670"/>
                  </a:moveTo>
                  <a:lnTo>
                    <a:pt x="1094714" y="26670"/>
                  </a:lnTo>
                  <a:lnTo>
                    <a:pt x="1094699" y="39369"/>
                  </a:lnTo>
                  <a:lnTo>
                    <a:pt x="1099726" y="39369"/>
                  </a:lnTo>
                  <a:lnTo>
                    <a:pt x="1099757" y="26670"/>
                  </a:lnTo>
                  <a:close/>
                </a:path>
                <a:path w="1099820" h="1038860">
                  <a:moveTo>
                    <a:pt x="6306" y="39369"/>
                  </a:moveTo>
                  <a:lnTo>
                    <a:pt x="2443" y="39369"/>
                  </a:lnTo>
                  <a:lnTo>
                    <a:pt x="2400" y="57149"/>
                  </a:lnTo>
                  <a:lnTo>
                    <a:pt x="6284" y="57149"/>
                  </a:lnTo>
                  <a:lnTo>
                    <a:pt x="6306" y="39369"/>
                  </a:lnTo>
                  <a:close/>
                </a:path>
                <a:path w="1099820" h="1038860">
                  <a:moveTo>
                    <a:pt x="1099726" y="39369"/>
                  </a:moveTo>
                  <a:lnTo>
                    <a:pt x="1094699" y="39369"/>
                  </a:lnTo>
                  <a:lnTo>
                    <a:pt x="1094677" y="57149"/>
                  </a:lnTo>
                  <a:lnTo>
                    <a:pt x="1099683" y="57149"/>
                  </a:lnTo>
                  <a:lnTo>
                    <a:pt x="1099726" y="39369"/>
                  </a:lnTo>
                  <a:close/>
                </a:path>
                <a:path w="1099820" h="1038860">
                  <a:moveTo>
                    <a:pt x="6284" y="57150"/>
                  </a:moveTo>
                  <a:lnTo>
                    <a:pt x="2400" y="57150"/>
                  </a:lnTo>
                  <a:lnTo>
                    <a:pt x="2384" y="63499"/>
                  </a:lnTo>
                  <a:lnTo>
                    <a:pt x="6276" y="63499"/>
                  </a:lnTo>
                  <a:lnTo>
                    <a:pt x="6284" y="57150"/>
                  </a:lnTo>
                  <a:close/>
                </a:path>
                <a:path w="1099820" h="1038860">
                  <a:moveTo>
                    <a:pt x="1099683" y="57150"/>
                  </a:moveTo>
                  <a:lnTo>
                    <a:pt x="1094677" y="57150"/>
                  </a:lnTo>
                  <a:lnTo>
                    <a:pt x="1094669" y="63499"/>
                  </a:lnTo>
                  <a:lnTo>
                    <a:pt x="1099667" y="63499"/>
                  </a:lnTo>
                  <a:lnTo>
                    <a:pt x="1099683" y="57150"/>
                  </a:lnTo>
                  <a:close/>
                </a:path>
                <a:path w="1099820" h="1038860">
                  <a:moveTo>
                    <a:pt x="6276" y="63500"/>
                  </a:moveTo>
                  <a:lnTo>
                    <a:pt x="2384" y="63500"/>
                  </a:lnTo>
                  <a:lnTo>
                    <a:pt x="2369" y="69849"/>
                  </a:lnTo>
                  <a:lnTo>
                    <a:pt x="6268" y="69849"/>
                  </a:lnTo>
                  <a:lnTo>
                    <a:pt x="6276" y="63500"/>
                  </a:lnTo>
                  <a:close/>
                </a:path>
                <a:path w="1099820" h="1038860">
                  <a:moveTo>
                    <a:pt x="1099667" y="63500"/>
                  </a:moveTo>
                  <a:lnTo>
                    <a:pt x="1094669" y="63500"/>
                  </a:lnTo>
                  <a:lnTo>
                    <a:pt x="1094661" y="69849"/>
                  </a:lnTo>
                  <a:lnTo>
                    <a:pt x="1099652" y="69849"/>
                  </a:lnTo>
                  <a:lnTo>
                    <a:pt x="1099667" y="63500"/>
                  </a:lnTo>
                  <a:close/>
                </a:path>
                <a:path w="1099820" h="1038860">
                  <a:moveTo>
                    <a:pt x="6268" y="69850"/>
                  </a:moveTo>
                  <a:lnTo>
                    <a:pt x="2369" y="69850"/>
                  </a:lnTo>
                  <a:lnTo>
                    <a:pt x="2353" y="76199"/>
                  </a:lnTo>
                  <a:lnTo>
                    <a:pt x="6260" y="76199"/>
                  </a:lnTo>
                  <a:lnTo>
                    <a:pt x="6268" y="69850"/>
                  </a:lnTo>
                  <a:close/>
                </a:path>
                <a:path w="1099820" h="1038860">
                  <a:moveTo>
                    <a:pt x="1099652" y="69850"/>
                  </a:moveTo>
                  <a:lnTo>
                    <a:pt x="1094661" y="69850"/>
                  </a:lnTo>
                  <a:lnTo>
                    <a:pt x="1094653" y="76199"/>
                  </a:lnTo>
                  <a:lnTo>
                    <a:pt x="1099636" y="76199"/>
                  </a:lnTo>
                  <a:lnTo>
                    <a:pt x="1099652" y="69850"/>
                  </a:lnTo>
                  <a:close/>
                </a:path>
                <a:path w="1099820" h="1038860">
                  <a:moveTo>
                    <a:pt x="6260" y="76200"/>
                  </a:moveTo>
                  <a:lnTo>
                    <a:pt x="2353" y="76200"/>
                  </a:lnTo>
                  <a:lnTo>
                    <a:pt x="2337" y="82549"/>
                  </a:lnTo>
                  <a:lnTo>
                    <a:pt x="6252" y="82549"/>
                  </a:lnTo>
                  <a:lnTo>
                    <a:pt x="6260" y="76200"/>
                  </a:lnTo>
                  <a:close/>
                </a:path>
                <a:path w="1099820" h="1038860">
                  <a:moveTo>
                    <a:pt x="1099636" y="76200"/>
                  </a:moveTo>
                  <a:lnTo>
                    <a:pt x="1094653" y="76200"/>
                  </a:lnTo>
                  <a:lnTo>
                    <a:pt x="1094645" y="82549"/>
                  </a:lnTo>
                  <a:lnTo>
                    <a:pt x="1099621" y="82549"/>
                  </a:lnTo>
                  <a:lnTo>
                    <a:pt x="1099636" y="76200"/>
                  </a:lnTo>
                  <a:close/>
                </a:path>
                <a:path w="1099820" h="1038860">
                  <a:moveTo>
                    <a:pt x="6252" y="82550"/>
                  </a:moveTo>
                  <a:lnTo>
                    <a:pt x="2337" y="82550"/>
                  </a:lnTo>
                  <a:lnTo>
                    <a:pt x="2319" y="90169"/>
                  </a:lnTo>
                  <a:lnTo>
                    <a:pt x="6243" y="90169"/>
                  </a:lnTo>
                  <a:lnTo>
                    <a:pt x="6252" y="82550"/>
                  </a:lnTo>
                  <a:close/>
                </a:path>
                <a:path w="1099820" h="1038860">
                  <a:moveTo>
                    <a:pt x="1099621" y="82550"/>
                  </a:moveTo>
                  <a:lnTo>
                    <a:pt x="1094645" y="82550"/>
                  </a:lnTo>
                  <a:lnTo>
                    <a:pt x="1094636" y="90169"/>
                  </a:lnTo>
                  <a:lnTo>
                    <a:pt x="1099602" y="90169"/>
                  </a:lnTo>
                  <a:lnTo>
                    <a:pt x="1099621" y="82550"/>
                  </a:lnTo>
                  <a:close/>
                </a:path>
                <a:path w="1099820" h="1038860">
                  <a:moveTo>
                    <a:pt x="6243" y="90169"/>
                  </a:moveTo>
                  <a:lnTo>
                    <a:pt x="2319" y="90169"/>
                  </a:lnTo>
                  <a:lnTo>
                    <a:pt x="2306" y="95249"/>
                  </a:lnTo>
                  <a:lnTo>
                    <a:pt x="6237" y="95249"/>
                  </a:lnTo>
                  <a:lnTo>
                    <a:pt x="6243" y="90169"/>
                  </a:lnTo>
                  <a:close/>
                </a:path>
                <a:path w="1099820" h="1038860">
                  <a:moveTo>
                    <a:pt x="1099602" y="90169"/>
                  </a:moveTo>
                  <a:lnTo>
                    <a:pt x="1094636" y="90169"/>
                  </a:lnTo>
                  <a:lnTo>
                    <a:pt x="1094630" y="95249"/>
                  </a:lnTo>
                  <a:lnTo>
                    <a:pt x="1099589" y="95249"/>
                  </a:lnTo>
                  <a:lnTo>
                    <a:pt x="1099602" y="90169"/>
                  </a:lnTo>
                  <a:close/>
                </a:path>
                <a:path w="1099820" h="1038860">
                  <a:moveTo>
                    <a:pt x="6237" y="95250"/>
                  </a:moveTo>
                  <a:lnTo>
                    <a:pt x="2306" y="95250"/>
                  </a:lnTo>
                  <a:lnTo>
                    <a:pt x="2288" y="102869"/>
                  </a:lnTo>
                  <a:lnTo>
                    <a:pt x="6227" y="102869"/>
                  </a:lnTo>
                  <a:lnTo>
                    <a:pt x="6237" y="95250"/>
                  </a:lnTo>
                  <a:close/>
                </a:path>
                <a:path w="1099820" h="1038860">
                  <a:moveTo>
                    <a:pt x="1099589" y="95250"/>
                  </a:moveTo>
                  <a:lnTo>
                    <a:pt x="1094630" y="95250"/>
                  </a:lnTo>
                  <a:lnTo>
                    <a:pt x="1094620" y="102869"/>
                  </a:lnTo>
                  <a:lnTo>
                    <a:pt x="1099571" y="102869"/>
                  </a:lnTo>
                  <a:lnTo>
                    <a:pt x="1099589" y="95250"/>
                  </a:lnTo>
                  <a:close/>
                </a:path>
                <a:path w="1099820" h="1038860">
                  <a:moveTo>
                    <a:pt x="6227" y="102870"/>
                  </a:moveTo>
                  <a:lnTo>
                    <a:pt x="2288" y="102870"/>
                  </a:lnTo>
                  <a:lnTo>
                    <a:pt x="2275" y="107949"/>
                  </a:lnTo>
                  <a:lnTo>
                    <a:pt x="6221" y="107949"/>
                  </a:lnTo>
                  <a:lnTo>
                    <a:pt x="6227" y="102870"/>
                  </a:lnTo>
                  <a:close/>
                </a:path>
                <a:path w="1099820" h="1038860">
                  <a:moveTo>
                    <a:pt x="1099571" y="102870"/>
                  </a:moveTo>
                  <a:lnTo>
                    <a:pt x="1094620" y="102870"/>
                  </a:lnTo>
                  <a:lnTo>
                    <a:pt x="1094614" y="107949"/>
                  </a:lnTo>
                  <a:lnTo>
                    <a:pt x="1099558" y="107949"/>
                  </a:lnTo>
                  <a:lnTo>
                    <a:pt x="1099571" y="102870"/>
                  </a:lnTo>
                  <a:close/>
                </a:path>
                <a:path w="1099820" h="1038860">
                  <a:moveTo>
                    <a:pt x="6221" y="107950"/>
                  </a:moveTo>
                  <a:lnTo>
                    <a:pt x="2275" y="107950"/>
                  </a:lnTo>
                  <a:lnTo>
                    <a:pt x="2257" y="115569"/>
                  </a:lnTo>
                  <a:lnTo>
                    <a:pt x="6212" y="115569"/>
                  </a:lnTo>
                  <a:lnTo>
                    <a:pt x="6221" y="107950"/>
                  </a:lnTo>
                  <a:close/>
                </a:path>
                <a:path w="1099820" h="1038860">
                  <a:moveTo>
                    <a:pt x="1099558" y="107950"/>
                  </a:moveTo>
                  <a:lnTo>
                    <a:pt x="1094614" y="107950"/>
                  </a:lnTo>
                  <a:lnTo>
                    <a:pt x="1094605" y="115569"/>
                  </a:lnTo>
                  <a:lnTo>
                    <a:pt x="1099540" y="115569"/>
                  </a:lnTo>
                  <a:lnTo>
                    <a:pt x="1099558" y="107950"/>
                  </a:lnTo>
                  <a:close/>
                </a:path>
                <a:path w="1099820" h="1038860">
                  <a:moveTo>
                    <a:pt x="6212" y="115569"/>
                  </a:moveTo>
                  <a:lnTo>
                    <a:pt x="2257" y="115569"/>
                  </a:lnTo>
                  <a:lnTo>
                    <a:pt x="2225" y="128269"/>
                  </a:lnTo>
                  <a:lnTo>
                    <a:pt x="6196" y="128269"/>
                  </a:lnTo>
                  <a:lnTo>
                    <a:pt x="6212" y="115569"/>
                  </a:lnTo>
                  <a:close/>
                </a:path>
                <a:path w="1099820" h="1038860">
                  <a:moveTo>
                    <a:pt x="1099540" y="115569"/>
                  </a:moveTo>
                  <a:lnTo>
                    <a:pt x="1094605" y="115569"/>
                  </a:lnTo>
                  <a:lnTo>
                    <a:pt x="1094589" y="128269"/>
                  </a:lnTo>
                  <a:lnTo>
                    <a:pt x="1099509" y="128269"/>
                  </a:lnTo>
                  <a:lnTo>
                    <a:pt x="1099540" y="115569"/>
                  </a:lnTo>
                  <a:close/>
                </a:path>
                <a:path w="1099820" h="1038860">
                  <a:moveTo>
                    <a:pt x="6196" y="128269"/>
                  </a:moveTo>
                  <a:lnTo>
                    <a:pt x="2225" y="128269"/>
                  </a:lnTo>
                  <a:lnTo>
                    <a:pt x="2210" y="134619"/>
                  </a:lnTo>
                  <a:lnTo>
                    <a:pt x="6188" y="134619"/>
                  </a:lnTo>
                  <a:lnTo>
                    <a:pt x="6196" y="128269"/>
                  </a:lnTo>
                  <a:close/>
                </a:path>
                <a:path w="1099820" h="1038860">
                  <a:moveTo>
                    <a:pt x="1099509" y="128269"/>
                  </a:moveTo>
                  <a:lnTo>
                    <a:pt x="1094589" y="128269"/>
                  </a:lnTo>
                  <a:lnTo>
                    <a:pt x="1094581" y="134619"/>
                  </a:lnTo>
                  <a:lnTo>
                    <a:pt x="1099493" y="134619"/>
                  </a:lnTo>
                  <a:lnTo>
                    <a:pt x="1099509" y="128269"/>
                  </a:lnTo>
                  <a:close/>
                </a:path>
                <a:path w="1099820" h="1038860">
                  <a:moveTo>
                    <a:pt x="6188" y="134619"/>
                  </a:moveTo>
                  <a:lnTo>
                    <a:pt x="2210" y="134619"/>
                  </a:lnTo>
                  <a:lnTo>
                    <a:pt x="2194" y="140969"/>
                  </a:lnTo>
                  <a:lnTo>
                    <a:pt x="6180" y="140969"/>
                  </a:lnTo>
                  <a:lnTo>
                    <a:pt x="6188" y="134619"/>
                  </a:lnTo>
                  <a:close/>
                </a:path>
                <a:path w="1099820" h="1038860">
                  <a:moveTo>
                    <a:pt x="1099493" y="134619"/>
                  </a:moveTo>
                  <a:lnTo>
                    <a:pt x="1094581" y="134619"/>
                  </a:lnTo>
                  <a:lnTo>
                    <a:pt x="1094573" y="140969"/>
                  </a:lnTo>
                  <a:lnTo>
                    <a:pt x="1099478" y="140969"/>
                  </a:lnTo>
                  <a:lnTo>
                    <a:pt x="1099493" y="134619"/>
                  </a:lnTo>
                  <a:close/>
                </a:path>
                <a:path w="1099820" h="1038860">
                  <a:moveTo>
                    <a:pt x="6180" y="140969"/>
                  </a:moveTo>
                  <a:lnTo>
                    <a:pt x="2194" y="140969"/>
                  </a:lnTo>
                  <a:lnTo>
                    <a:pt x="2182" y="146049"/>
                  </a:lnTo>
                  <a:lnTo>
                    <a:pt x="6174" y="146049"/>
                  </a:lnTo>
                  <a:lnTo>
                    <a:pt x="6180" y="140969"/>
                  </a:lnTo>
                  <a:close/>
                </a:path>
                <a:path w="1099820" h="1038860">
                  <a:moveTo>
                    <a:pt x="1099478" y="140969"/>
                  </a:moveTo>
                  <a:lnTo>
                    <a:pt x="1094573" y="140969"/>
                  </a:lnTo>
                  <a:lnTo>
                    <a:pt x="1094567" y="146049"/>
                  </a:lnTo>
                  <a:lnTo>
                    <a:pt x="1099465" y="146049"/>
                  </a:lnTo>
                  <a:lnTo>
                    <a:pt x="1099478" y="140969"/>
                  </a:lnTo>
                  <a:close/>
                </a:path>
                <a:path w="1099820" h="1038860">
                  <a:moveTo>
                    <a:pt x="6174" y="146050"/>
                  </a:moveTo>
                  <a:lnTo>
                    <a:pt x="2182" y="146050"/>
                  </a:lnTo>
                  <a:lnTo>
                    <a:pt x="2163" y="153669"/>
                  </a:lnTo>
                  <a:lnTo>
                    <a:pt x="6164" y="153669"/>
                  </a:lnTo>
                  <a:lnTo>
                    <a:pt x="6174" y="146050"/>
                  </a:lnTo>
                  <a:close/>
                </a:path>
                <a:path w="1099820" h="1038860">
                  <a:moveTo>
                    <a:pt x="1099465" y="146050"/>
                  </a:moveTo>
                  <a:lnTo>
                    <a:pt x="1094567" y="146050"/>
                  </a:lnTo>
                  <a:lnTo>
                    <a:pt x="1094558" y="153669"/>
                  </a:lnTo>
                  <a:lnTo>
                    <a:pt x="1099446" y="153669"/>
                  </a:lnTo>
                  <a:lnTo>
                    <a:pt x="1099465" y="146050"/>
                  </a:lnTo>
                  <a:close/>
                </a:path>
                <a:path w="1099820" h="1038860">
                  <a:moveTo>
                    <a:pt x="6164" y="153669"/>
                  </a:moveTo>
                  <a:lnTo>
                    <a:pt x="2163" y="153669"/>
                  </a:lnTo>
                  <a:lnTo>
                    <a:pt x="2151" y="158749"/>
                  </a:lnTo>
                  <a:lnTo>
                    <a:pt x="6158" y="158749"/>
                  </a:lnTo>
                  <a:lnTo>
                    <a:pt x="6164" y="153669"/>
                  </a:lnTo>
                  <a:close/>
                </a:path>
                <a:path w="1099820" h="1038860">
                  <a:moveTo>
                    <a:pt x="1099446" y="153669"/>
                  </a:moveTo>
                  <a:lnTo>
                    <a:pt x="1094558" y="153669"/>
                  </a:lnTo>
                  <a:lnTo>
                    <a:pt x="1094551" y="158749"/>
                  </a:lnTo>
                  <a:lnTo>
                    <a:pt x="1099434" y="158749"/>
                  </a:lnTo>
                  <a:lnTo>
                    <a:pt x="1099446" y="153669"/>
                  </a:lnTo>
                  <a:close/>
                </a:path>
                <a:path w="1099820" h="1038860">
                  <a:moveTo>
                    <a:pt x="6158" y="158750"/>
                  </a:moveTo>
                  <a:lnTo>
                    <a:pt x="2151" y="158750"/>
                  </a:lnTo>
                  <a:lnTo>
                    <a:pt x="2132" y="166369"/>
                  </a:lnTo>
                  <a:lnTo>
                    <a:pt x="6149" y="166369"/>
                  </a:lnTo>
                  <a:lnTo>
                    <a:pt x="6158" y="158750"/>
                  </a:lnTo>
                  <a:close/>
                </a:path>
                <a:path w="1099820" h="1038860">
                  <a:moveTo>
                    <a:pt x="1099434" y="158750"/>
                  </a:moveTo>
                  <a:lnTo>
                    <a:pt x="1094551" y="158750"/>
                  </a:lnTo>
                  <a:lnTo>
                    <a:pt x="1094542" y="166369"/>
                  </a:lnTo>
                  <a:lnTo>
                    <a:pt x="1099415" y="166369"/>
                  </a:lnTo>
                  <a:lnTo>
                    <a:pt x="1099434" y="158750"/>
                  </a:lnTo>
                  <a:close/>
                </a:path>
                <a:path w="1099820" h="1038860">
                  <a:moveTo>
                    <a:pt x="6149" y="166369"/>
                  </a:moveTo>
                  <a:lnTo>
                    <a:pt x="2132" y="166369"/>
                  </a:lnTo>
                  <a:lnTo>
                    <a:pt x="2101" y="179069"/>
                  </a:lnTo>
                  <a:lnTo>
                    <a:pt x="6133" y="179069"/>
                  </a:lnTo>
                  <a:lnTo>
                    <a:pt x="6149" y="166369"/>
                  </a:lnTo>
                  <a:close/>
                </a:path>
                <a:path w="1099820" h="1038860">
                  <a:moveTo>
                    <a:pt x="1099415" y="166369"/>
                  </a:moveTo>
                  <a:lnTo>
                    <a:pt x="1094542" y="166369"/>
                  </a:lnTo>
                  <a:lnTo>
                    <a:pt x="1094526" y="179069"/>
                  </a:lnTo>
                  <a:lnTo>
                    <a:pt x="1099384" y="179069"/>
                  </a:lnTo>
                  <a:lnTo>
                    <a:pt x="1099415" y="166369"/>
                  </a:lnTo>
                  <a:close/>
                </a:path>
                <a:path w="1099820" h="1038860">
                  <a:moveTo>
                    <a:pt x="6133" y="179069"/>
                  </a:moveTo>
                  <a:lnTo>
                    <a:pt x="2101" y="179069"/>
                  </a:lnTo>
                  <a:lnTo>
                    <a:pt x="2086" y="185419"/>
                  </a:lnTo>
                  <a:lnTo>
                    <a:pt x="6125" y="185419"/>
                  </a:lnTo>
                  <a:lnTo>
                    <a:pt x="6133" y="179069"/>
                  </a:lnTo>
                  <a:close/>
                </a:path>
                <a:path w="1099820" h="1038860">
                  <a:moveTo>
                    <a:pt x="1099384" y="179069"/>
                  </a:moveTo>
                  <a:lnTo>
                    <a:pt x="1094526" y="179069"/>
                  </a:lnTo>
                  <a:lnTo>
                    <a:pt x="1094518" y="185419"/>
                  </a:lnTo>
                  <a:lnTo>
                    <a:pt x="1099369" y="185419"/>
                  </a:lnTo>
                  <a:lnTo>
                    <a:pt x="1099384" y="179069"/>
                  </a:lnTo>
                  <a:close/>
                </a:path>
                <a:path w="1099820" h="1038860">
                  <a:moveTo>
                    <a:pt x="6125" y="185419"/>
                  </a:moveTo>
                  <a:lnTo>
                    <a:pt x="2086" y="185419"/>
                  </a:lnTo>
                  <a:lnTo>
                    <a:pt x="2070" y="191769"/>
                  </a:lnTo>
                  <a:lnTo>
                    <a:pt x="6117" y="191769"/>
                  </a:lnTo>
                  <a:lnTo>
                    <a:pt x="6125" y="185419"/>
                  </a:lnTo>
                  <a:close/>
                </a:path>
                <a:path w="1099820" h="1038860">
                  <a:moveTo>
                    <a:pt x="1099369" y="185419"/>
                  </a:moveTo>
                  <a:lnTo>
                    <a:pt x="1094518" y="185419"/>
                  </a:lnTo>
                  <a:lnTo>
                    <a:pt x="1094511" y="191769"/>
                  </a:lnTo>
                  <a:lnTo>
                    <a:pt x="1099353" y="191769"/>
                  </a:lnTo>
                  <a:lnTo>
                    <a:pt x="1099369" y="185419"/>
                  </a:lnTo>
                  <a:close/>
                </a:path>
                <a:path w="1099820" h="1038860">
                  <a:moveTo>
                    <a:pt x="6117" y="191769"/>
                  </a:moveTo>
                  <a:lnTo>
                    <a:pt x="2070" y="191769"/>
                  </a:lnTo>
                  <a:lnTo>
                    <a:pt x="2055" y="198119"/>
                  </a:lnTo>
                  <a:lnTo>
                    <a:pt x="6110" y="198119"/>
                  </a:lnTo>
                  <a:lnTo>
                    <a:pt x="6117" y="191769"/>
                  </a:lnTo>
                  <a:close/>
                </a:path>
                <a:path w="1099820" h="1038860">
                  <a:moveTo>
                    <a:pt x="1099353" y="191769"/>
                  </a:moveTo>
                  <a:lnTo>
                    <a:pt x="1094511" y="191769"/>
                  </a:lnTo>
                  <a:lnTo>
                    <a:pt x="1094503" y="198119"/>
                  </a:lnTo>
                  <a:lnTo>
                    <a:pt x="1099338" y="198119"/>
                  </a:lnTo>
                  <a:lnTo>
                    <a:pt x="1099353" y="191769"/>
                  </a:lnTo>
                  <a:close/>
                </a:path>
                <a:path w="1099820" h="1038860">
                  <a:moveTo>
                    <a:pt x="6110" y="198119"/>
                  </a:moveTo>
                  <a:lnTo>
                    <a:pt x="2055" y="198119"/>
                  </a:lnTo>
                  <a:lnTo>
                    <a:pt x="2039" y="204469"/>
                  </a:lnTo>
                  <a:lnTo>
                    <a:pt x="6102" y="204469"/>
                  </a:lnTo>
                  <a:lnTo>
                    <a:pt x="6110" y="198119"/>
                  </a:lnTo>
                  <a:close/>
                </a:path>
                <a:path w="1099820" h="1038860">
                  <a:moveTo>
                    <a:pt x="1099338" y="198119"/>
                  </a:moveTo>
                  <a:lnTo>
                    <a:pt x="1094503" y="198119"/>
                  </a:lnTo>
                  <a:lnTo>
                    <a:pt x="1094495" y="204469"/>
                  </a:lnTo>
                  <a:lnTo>
                    <a:pt x="1099322" y="204469"/>
                  </a:lnTo>
                  <a:lnTo>
                    <a:pt x="1099338" y="198119"/>
                  </a:lnTo>
                  <a:close/>
                </a:path>
                <a:path w="1099820" h="1038860">
                  <a:moveTo>
                    <a:pt x="6102" y="204469"/>
                  </a:moveTo>
                  <a:lnTo>
                    <a:pt x="2039" y="204469"/>
                  </a:lnTo>
                  <a:lnTo>
                    <a:pt x="2008" y="217169"/>
                  </a:lnTo>
                  <a:lnTo>
                    <a:pt x="6086" y="217169"/>
                  </a:lnTo>
                  <a:lnTo>
                    <a:pt x="6102" y="204469"/>
                  </a:lnTo>
                  <a:close/>
                </a:path>
                <a:path w="1099820" h="1038860">
                  <a:moveTo>
                    <a:pt x="1099322" y="204469"/>
                  </a:moveTo>
                  <a:lnTo>
                    <a:pt x="1094495" y="204469"/>
                  </a:lnTo>
                  <a:lnTo>
                    <a:pt x="1094479" y="217169"/>
                  </a:lnTo>
                  <a:lnTo>
                    <a:pt x="1099291" y="217169"/>
                  </a:lnTo>
                  <a:lnTo>
                    <a:pt x="1099322" y="204469"/>
                  </a:lnTo>
                  <a:close/>
                </a:path>
                <a:path w="1099820" h="1038860">
                  <a:moveTo>
                    <a:pt x="6086" y="217169"/>
                  </a:moveTo>
                  <a:lnTo>
                    <a:pt x="2008" y="217169"/>
                  </a:lnTo>
                  <a:lnTo>
                    <a:pt x="1992" y="223519"/>
                  </a:lnTo>
                  <a:lnTo>
                    <a:pt x="6078" y="223519"/>
                  </a:lnTo>
                  <a:lnTo>
                    <a:pt x="6086" y="217169"/>
                  </a:lnTo>
                  <a:close/>
                </a:path>
                <a:path w="1099820" h="1038860">
                  <a:moveTo>
                    <a:pt x="1099291" y="217169"/>
                  </a:moveTo>
                  <a:lnTo>
                    <a:pt x="1094479" y="217169"/>
                  </a:lnTo>
                  <a:lnTo>
                    <a:pt x="1094471" y="223519"/>
                  </a:lnTo>
                  <a:lnTo>
                    <a:pt x="1099275" y="223519"/>
                  </a:lnTo>
                  <a:lnTo>
                    <a:pt x="1099291" y="217169"/>
                  </a:lnTo>
                  <a:close/>
                </a:path>
                <a:path w="1099820" h="1038860">
                  <a:moveTo>
                    <a:pt x="6078" y="223519"/>
                  </a:moveTo>
                  <a:lnTo>
                    <a:pt x="1992" y="223519"/>
                  </a:lnTo>
                  <a:lnTo>
                    <a:pt x="1980" y="228599"/>
                  </a:lnTo>
                  <a:lnTo>
                    <a:pt x="6072" y="228599"/>
                  </a:lnTo>
                  <a:lnTo>
                    <a:pt x="6078" y="223519"/>
                  </a:lnTo>
                  <a:close/>
                </a:path>
                <a:path w="1099820" h="1038860">
                  <a:moveTo>
                    <a:pt x="1099275" y="223519"/>
                  </a:moveTo>
                  <a:lnTo>
                    <a:pt x="1094471" y="223519"/>
                  </a:lnTo>
                  <a:lnTo>
                    <a:pt x="1094465" y="228599"/>
                  </a:lnTo>
                  <a:lnTo>
                    <a:pt x="1099263" y="228599"/>
                  </a:lnTo>
                  <a:lnTo>
                    <a:pt x="1099275" y="223519"/>
                  </a:lnTo>
                  <a:close/>
                </a:path>
                <a:path w="1099820" h="1038860">
                  <a:moveTo>
                    <a:pt x="6072" y="228600"/>
                  </a:moveTo>
                  <a:lnTo>
                    <a:pt x="1980" y="228600"/>
                  </a:lnTo>
                  <a:lnTo>
                    <a:pt x="1964" y="234949"/>
                  </a:lnTo>
                  <a:lnTo>
                    <a:pt x="6064" y="234949"/>
                  </a:lnTo>
                  <a:lnTo>
                    <a:pt x="6072" y="228600"/>
                  </a:lnTo>
                  <a:close/>
                </a:path>
                <a:path w="1099820" h="1038860">
                  <a:moveTo>
                    <a:pt x="1099263" y="228600"/>
                  </a:moveTo>
                  <a:lnTo>
                    <a:pt x="1094465" y="228600"/>
                  </a:lnTo>
                  <a:lnTo>
                    <a:pt x="1094457" y="234949"/>
                  </a:lnTo>
                  <a:lnTo>
                    <a:pt x="1099247" y="234949"/>
                  </a:lnTo>
                  <a:lnTo>
                    <a:pt x="1099263" y="228600"/>
                  </a:lnTo>
                  <a:close/>
                </a:path>
                <a:path w="1099820" h="1038860">
                  <a:moveTo>
                    <a:pt x="6064" y="234950"/>
                  </a:moveTo>
                  <a:lnTo>
                    <a:pt x="1964" y="234950"/>
                  </a:lnTo>
                  <a:lnTo>
                    <a:pt x="1930" y="248919"/>
                  </a:lnTo>
                  <a:lnTo>
                    <a:pt x="6047" y="248919"/>
                  </a:lnTo>
                  <a:lnTo>
                    <a:pt x="6064" y="234950"/>
                  </a:lnTo>
                  <a:close/>
                </a:path>
                <a:path w="1099820" h="1038860">
                  <a:moveTo>
                    <a:pt x="1099247" y="234950"/>
                  </a:moveTo>
                  <a:lnTo>
                    <a:pt x="1094457" y="234950"/>
                  </a:lnTo>
                  <a:lnTo>
                    <a:pt x="1094440" y="248919"/>
                  </a:lnTo>
                  <a:lnTo>
                    <a:pt x="1099213" y="248919"/>
                  </a:lnTo>
                  <a:lnTo>
                    <a:pt x="1099247" y="234950"/>
                  </a:lnTo>
                  <a:close/>
                </a:path>
                <a:path w="1099820" h="1038860">
                  <a:moveTo>
                    <a:pt x="6047" y="248919"/>
                  </a:moveTo>
                  <a:lnTo>
                    <a:pt x="1930" y="248919"/>
                  </a:lnTo>
                  <a:lnTo>
                    <a:pt x="1681" y="350519"/>
                  </a:lnTo>
                  <a:lnTo>
                    <a:pt x="5921" y="350519"/>
                  </a:lnTo>
                  <a:lnTo>
                    <a:pt x="6047" y="248919"/>
                  </a:lnTo>
                  <a:close/>
                </a:path>
                <a:path w="1099820" h="1038860">
                  <a:moveTo>
                    <a:pt x="1099213" y="248919"/>
                  </a:moveTo>
                  <a:lnTo>
                    <a:pt x="1094440" y="248919"/>
                  </a:lnTo>
                  <a:lnTo>
                    <a:pt x="1094315" y="350519"/>
                  </a:lnTo>
                  <a:lnTo>
                    <a:pt x="1098965" y="350519"/>
                  </a:lnTo>
                  <a:lnTo>
                    <a:pt x="1099213" y="248919"/>
                  </a:lnTo>
                  <a:close/>
                </a:path>
                <a:path w="1099820" h="1038860">
                  <a:moveTo>
                    <a:pt x="5921" y="350519"/>
                  </a:moveTo>
                  <a:lnTo>
                    <a:pt x="1681" y="350519"/>
                  </a:lnTo>
                  <a:lnTo>
                    <a:pt x="1526" y="414019"/>
                  </a:lnTo>
                  <a:lnTo>
                    <a:pt x="5843" y="414019"/>
                  </a:lnTo>
                  <a:lnTo>
                    <a:pt x="5921" y="350519"/>
                  </a:lnTo>
                  <a:close/>
                </a:path>
                <a:path w="1099820" h="1038860">
                  <a:moveTo>
                    <a:pt x="1098965" y="350519"/>
                  </a:moveTo>
                  <a:lnTo>
                    <a:pt x="1094315" y="350519"/>
                  </a:lnTo>
                  <a:lnTo>
                    <a:pt x="1094236" y="414019"/>
                  </a:lnTo>
                  <a:lnTo>
                    <a:pt x="1098809" y="414019"/>
                  </a:lnTo>
                  <a:lnTo>
                    <a:pt x="1098965" y="350519"/>
                  </a:lnTo>
                  <a:close/>
                </a:path>
                <a:path w="1099820" h="1038860">
                  <a:moveTo>
                    <a:pt x="5843" y="414019"/>
                  </a:moveTo>
                  <a:lnTo>
                    <a:pt x="1526" y="414019"/>
                  </a:lnTo>
                  <a:lnTo>
                    <a:pt x="1355" y="483869"/>
                  </a:lnTo>
                  <a:lnTo>
                    <a:pt x="5757" y="483869"/>
                  </a:lnTo>
                  <a:lnTo>
                    <a:pt x="5843" y="414019"/>
                  </a:lnTo>
                  <a:close/>
                </a:path>
                <a:path w="1099820" h="1038860">
                  <a:moveTo>
                    <a:pt x="1098809" y="414019"/>
                  </a:moveTo>
                  <a:lnTo>
                    <a:pt x="1094236" y="414019"/>
                  </a:lnTo>
                  <a:lnTo>
                    <a:pt x="1094150" y="483869"/>
                  </a:lnTo>
                  <a:lnTo>
                    <a:pt x="1098638" y="483869"/>
                  </a:lnTo>
                  <a:lnTo>
                    <a:pt x="1098809" y="414019"/>
                  </a:lnTo>
                  <a:close/>
                </a:path>
                <a:path w="1099820" h="1038860">
                  <a:moveTo>
                    <a:pt x="5757" y="483869"/>
                  </a:moveTo>
                  <a:lnTo>
                    <a:pt x="1355" y="483869"/>
                  </a:lnTo>
                  <a:lnTo>
                    <a:pt x="1032" y="615949"/>
                  </a:lnTo>
                  <a:lnTo>
                    <a:pt x="5594" y="615949"/>
                  </a:lnTo>
                  <a:lnTo>
                    <a:pt x="5757" y="483869"/>
                  </a:lnTo>
                  <a:close/>
                </a:path>
                <a:path w="1099820" h="1038860">
                  <a:moveTo>
                    <a:pt x="1098638" y="483869"/>
                  </a:moveTo>
                  <a:lnTo>
                    <a:pt x="1094150" y="483869"/>
                  </a:lnTo>
                  <a:lnTo>
                    <a:pt x="1093987" y="615949"/>
                  </a:lnTo>
                  <a:lnTo>
                    <a:pt x="1098315" y="615949"/>
                  </a:lnTo>
                  <a:lnTo>
                    <a:pt x="1098638" y="483869"/>
                  </a:lnTo>
                  <a:close/>
                </a:path>
                <a:path w="1099820" h="1038860">
                  <a:moveTo>
                    <a:pt x="5594" y="615949"/>
                  </a:moveTo>
                  <a:lnTo>
                    <a:pt x="1032" y="615949"/>
                  </a:lnTo>
                  <a:lnTo>
                    <a:pt x="954" y="647699"/>
                  </a:lnTo>
                  <a:lnTo>
                    <a:pt x="5555" y="647699"/>
                  </a:lnTo>
                  <a:lnTo>
                    <a:pt x="5594" y="615949"/>
                  </a:lnTo>
                  <a:close/>
                </a:path>
                <a:path w="1099820" h="1038860">
                  <a:moveTo>
                    <a:pt x="1098315" y="615949"/>
                  </a:moveTo>
                  <a:lnTo>
                    <a:pt x="1093987" y="615949"/>
                  </a:lnTo>
                  <a:lnTo>
                    <a:pt x="1093948" y="647699"/>
                  </a:lnTo>
                  <a:lnTo>
                    <a:pt x="1098237" y="647699"/>
                  </a:lnTo>
                  <a:lnTo>
                    <a:pt x="1098315" y="615949"/>
                  </a:lnTo>
                  <a:close/>
                </a:path>
                <a:path w="1099820" h="1038860">
                  <a:moveTo>
                    <a:pt x="5555" y="647700"/>
                  </a:moveTo>
                  <a:lnTo>
                    <a:pt x="954" y="647700"/>
                  </a:lnTo>
                  <a:lnTo>
                    <a:pt x="861" y="685799"/>
                  </a:lnTo>
                  <a:lnTo>
                    <a:pt x="5508" y="685799"/>
                  </a:lnTo>
                  <a:lnTo>
                    <a:pt x="5555" y="647700"/>
                  </a:lnTo>
                  <a:close/>
                </a:path>
                <a:path w="1099820" h="1038860">
                  <a:moveTo>
                    <a:pt x="1098237" y="647700"/>
                  </a:moveTo>
                  <a:lnTo>
                    <a:pt x="1093948" y="647700"/>
                  </a:lnTo>
                  <a:lnTo>
                    <a:pt x="1093901" y="685799"/>
                  </a:lnTo>
                  <a:lnTo>
                    <a:pt x="1098144" y="685799"/>
                  </a:lnTo>
                  <a:lnTo>
                    <a:pt x="1098237" y="647700"/>
                  </a:lnTo>
                  <a:close/>
                </a:path>
                <a:path w="1099820" h="1038860">
                  <a:moveTo>
                    <a:pt x="5508" y="685799"/>
                  </a:moveTo>
                  <a:lnTo>
                    <a:pt x="861" y="685799"/>
                  </a:lnTo>
                  <a:lnTo>
                    <a:pt x="575" y="802639"/>
                  </a:lnTo>
                  <a:lnTo>
                    <a:pt x="5363" y="802639"/>
                  </a:lnTo>
                  <a:lnTo>
                    <a:pt x="5508" y="685799"/>
                  </a:lnTo>
                  <a:close/>
                </a:path>
                <a:path w="1099820" h="1038860">
                  <a:moveTo>
                    <a:pt x="1098144" y="685799"/>
                  </a:moveTo>
                  <a:lnTo>
                    <a:pt x="1093901" y="685799"/>
                  </a:lnTo>
                  <a:lnTo>
                    <a:pt x="1093756" y="802639"/>
                  </a:lnTo>
                  <a:lnTo>
                    <a:pt x="1097858" y="802639"/>
                  </a:lnTo>
                  <a:lnTo>
                    <a:pt x="1098144" y="685799"/>
                  </a:lnTo>
                  <a:close/>
                </a:path>
                <a:path w="1099820" h="1038860">
                  <a:moveTo>
                    <a:pt x="5363" y="802639"/>
                  </a:moveTo>
                  <a:lnTo>
                    <a:pt x="575" y="802639"/>
                  </a:lnTo>
                  <a:lnTo>
                    <a:pt x="565" y="806449"/>
                  </a:lnTo>
                  <a:lnTo>
                    <a:pt x="5359" y="806449"/>
                  </a:lnTo>
                  <a:lnTo>
                    <a:pt x="5363" y="802639"/>
                  </a:lnTo>
                  <a:close/>
                </a:path>
                <a:path w="1099820" h="1038860">
                  <a:moveTo>
                    <a:pt x="1097858" y="802639"/>
                  </a:moveTo>
                  <a:lnTo>
                    <a:pt x="1093756" y="802639"/>
                  </a:lnTo>
                  <a:lnTo>
                    <a:pt x="1093752" y="806449"/>
                  </a:lnTo>
                  <a:lnTo>
                    <a:pt x="1097848" y="806449"/>
                  </a:lnTo>
                  <a:lnTo>
                    <a:pt x="1097858" y="802639"/>
                  </a:lnTo>
                  <a:close/>
                </a:path>
                <a:path w="1099820" h="1038860">
                  <a:moveTo>
                    <a:pt x="5359" y="806449"/>
                  </a:moveTo>
                  <a:lnTo>
                    <a:pt x="565" y="806449"/>
                  </a:lnTo>
                  <a:lnTo>
                    <a:pt x="550" y="812799"/>
                  </a:lnTo>
                  <a:lnTo>
                    <a:pt x="5351" y="812799"/>
                  </a:lnTo>
                  <a:lnTo>
                    <a:pt x="5359" y="806449"/>
                  </a:lnTo>
                  <a:close/>
                </a:path>
                <a:path w="1099820" h="1038860">
                  <a:moveTo>
                    <a:pt x="1097848" y="806449"/>
                  </a:moveTo>
                  <a:lnTo>
                    <a:pt x="1093752" y="806449"/>
                  </a:lnTo>
                  <a:lnTo>
                    <a:pt x="1093744" y="812799"/>
                  </a:lnTo>
                  <a:lnTo>
                    <a:pt x="1097833" y="812799"/>
                  </a:lnTo>
                  <a:lnTo>
                    <a:pt x="1097848" y="806449"/>
                  </a:lnTo>
                  <a:close/>
                </a:path>
                <a:path w="1099820" h="1038860">
                  <a:moveTo>
                    <a:pt x="5351" y="812799"/>
                  </a:moveTo>
                  <a:lnTo>
                    <a:pt x="550" y="812799"/>
                  </a:lnTo>
                  <a:lnTo>
                    <a:pt x="528" y="821689"/>
                  </a:lnTo>
                  <a:lnTo>
                    <a:pt x="5340" y="821689"/>
                  </a:lnTo>
                  <a:lnTo>
                    <a:pt x="5351" y="812799"/>
                  </a:lnTo>
                  <a:close/>
                </a:path>
                <a:path w="1099820" h="1038860">
                  <a:moveTo>
                    <a:pt x="1097833" y="812799"/>
                  </a:moveTo>
                  <a:lnTo>
                    <a:pt x="1093744" y="812799"/>
                  </a:lnTo>
                  <a:lnTo>
                    <a:pt x="1093733" y="821689"/>
                  </a:lnTo>
                  <a:lnTo>
                    <a:pt x="1097811" y="821689"/>
                  </a:lnTo>
                  <a:lnTo>
                    <a:pt x="1097833" y="812799"/>
                  </a:lnTo>
                  <a:close/>
                </a:path>
                <a:path w="1099820" h="1038860">
                  <a:moveTo>
                    <a:pt x="5340" y="821689"/>
                  </a:moveTo>
                  <a:lnTo>
                    <a:pt x="528" y="821689"/>
                  </a:lnTo>
                  <a:lnTo>
                    <a:pt x="519" y="825499"/>
                  </a:lnTo>
                  <a:lnTo>
                    <a:pt x="5335" y="825499"/>
                  </a:lnTo>
                  <a:lnTo>
                    <a:pt x="5340" y="821689"/>
                  </a:lnTo>
                  <a:close/>
                </a:path>
                <a:path w="1099820" h="1038860">
                  <a:moveTo>
                    <a:pt x="1097811" y="821689"/>
                  </a:moveTo>
                  <a:lnTo>
                    <a:pt x="1093733" y="821689"/>
                  </a:lnTo>
                  <a:lnTo>
                    <a:pt x="1093728" y="825499"/>
                  </a:lnTo>
                  <a:lnTo>
                    <a:pt x="1097802" y="825499"/>
                  </a:lnTo>
                  <a:lnTo>
                    <a:pt x="1097811" y="821689"/>
                  </a:lnTo>
                  <a:close/>
                </a:path>
                <a:path w="1099820" h="1038860">
                  <a:moveTo>
                    <a:pt x="5335" y="825499"/>
                  </a:moveTo>
                  <a:lnTo>
                    <a:pt x="519" y="825499"/>
                  </a:lnTo>
                  <a:lnTo>
                    <a:pt x="512" y="828039"/>
                  </a:lnTo>
                  <a:lnTo>
                    <a:pt x="5332" y="828039"/>
                  </a:lnTo>
                  <a:lnTo>
                    <a:pt x="5335" y="825499"/>
                  </a:lnTo>
                  <a:close/>
                </a:path>
                <a:path w="1099820" h="1038860">
                  <a:moveTo>
                    <a:pt x="1097802" y="825499"/>
                  </a:moveTo>
                  <a:lnTo>
                    <a:pt x="1093728" y="825499"/>
                  </a:lnTo>
                  <a:lnTo>
                    <a:pt x="1093725" y="828039"/>
                  </a:lnTo>
                  <a:lnTo>
                    <a:pt x="1097796" y="828039"/>
                  </a:lnTo>
                  <a:lnTo>
                    <a:pt x="1097802" y="825499"/>
                  </a:lnTo>
                  <a:close/>
                </a:path>
                <a:path w="1099820" h="1038860">
                  <a:moveTo>
                    <a:pt x="5332" y="828039"/>
                  </a:moveTo>
                  <a:lnTo>
                    <a:pt x="512" y="828039"/>
                  </a:lnTo>
                  <a:lnTo>
                    <a:pt x="503" y="831849"/>
                  </a:lnTo>
                  <a:lnTo>
                    <a:pt x="5327" y="831849"/>
                  </a:lnTo>
                  <a:lnTo>
                    <a:pt x="5332" y="828039"/>
                  </a:lnTo>
                  <a:close/>
                </a:path>
                <a:path w="1099820" h="1038860">
                  <a:moveTo>
                    <a:pt x="1097796" y="828039"/>
                  </a:moveTo>
                  <a:lnTo>
                    <a:pt x="1093725" y="828039"/>
                  </a:lnTo>
                  <a:lnTo>
                    <a:pt x="1093720" y="831849"/>
                  </a:lnTo>
                  <a:lnTo>
                    <a:pt x="1097786" y="831849"/>
                  </a:lnTo>
                  <a:lnTo>
                    <a:pt x="1097796" y="828039"/>
                  </a:lnTo>
                  <a:close/>
                </a:path>
                <a:path w="1099820" h="1038860">
                  <a:moveTo>
                    <a:pt x="5327" y="831849"/>
                  </a:moveTo>
                  <a:lnTo>
                    <a:pt x="503" y="831849"/>
                  </a:lnTo>
                  <a:lnTo>
                    <a:pt x="425" y="863599"/>
                  </a:lnTo>
                  <a:lnTo>
                    <a:pt x="5288" y="863599"/>
                  </a:lnTo>
                  <a:lnTo>
                    <a:pt x="5327" y="831849"/>
                  </a:lnTo>
                  <a:close/>
                </a:path>
                <a:path w="1099820" h="1038860">
                  <a:moveTo>
                    <a:pt x="1097786" y="831849"/>
                  </a:moveTo>
                  <a:lnTo>
                    <a:pt x="1093720" y="831849"/>
                  </a:lnTo>
                  <a:lnTo>
                    <a:pt x="1093681" y="863599"/>
                  </a:lnTo>
                  <a:lnTo>
                    <a:pt x="1097709" y="863599"/>
                  </a:lnTo>
                  <a:lnTo>
                    <a:pt x="1097786" y="831849"/>
                  </a:lnTo>
                  <a:close/>
                </a:path>
                <a:path w="1099820" h="1038860">
                  <a:moveTo>
                    <a:pt x="5288" y="863599"/>
                  </a:moveTo>
                  <a:lnTo>
                    <a:pt x="425" y="863599"/>
                  </a:lnTo>
                  <a:lnTo>
                    <a:pt x="341" y="897889"/>
                  </a:lnTo>
                  <a:lnTo>
                    <a:pt x="5246" y="897889"/>
                  </a:lnTo>
                  <a:lnTo>
                    <a:pt x="5288" y="863599"/>
                  </a:lnTo>
                  <a:close/>
                </a:path>
                <a:path w="1099820" h="1038860">
                  <a:moveTo>
                    <a:pt x="1097709" y="863599"/>
                  </a:moveTo>
                  <a:lnTo>
                    <a:pt x="1093681" y="863599"/>
                  </a:lnTo>
                  <a:lnTo>
                    <a:pt x="1093639" y="897889"/>
                  </a:lnTo>
                  <a:lnTo>
                    <a:pt x="1097625" y="897889"/>
                  </a:lnTo>
                  <a:lnTo>
                    <a:pt x="1097709" y="863599"/>
                  </a:lnTo>
                  <a:close/>
                </a:path>
                <a:path w="1099820" h="1038860">
                  <a:moveTo>
                    <a:pt x="5246" y="897889"/>
                  </a:moveTo>
                  <a:lnTo>
                    <a:pt x="341" y="897889"/>
                  </a:lnTo>
                  <a:lnTo>
                    <a:pt x="326" y="904239"/>
                  </a:lnTo>
                  <a:lnTo>
                    <a:pt x="5238" y="904239"/>
                  </a:lnTo>
                  <a:lnTo>
                    <a:pt x="5246" y="897889"/>
                  </a:lnTo>
                  <a:close/>
                </a:path>
                <a:path w="1099820" h="1038860">
                  <a:moveTo>
                    <a:pt x="1097625" y="897889"/>
                  </a:moveTo>
                  <a:lnTo>
                    <a:pt x="1093639" y="897889"/>
                  </a:lnTo>
                  <a:lnTo>
                    <a:pt x="1093631" y="904239"/>
                  </a:lnTo>
                  <a:lnTo>
                    <a:pt x="1097609" y="904239"/>
                  </a:lnTo>
                  <a:lnTo>
                    <a:pt x="1097625" y="897889"/>
                  </a:lnTo>
                  <a:close/>
                </a:path>
                <a:path w="1099820" h="1038860">
                  <a:moveTo>
                    <a:pt x="5238" y="904239"/>
                  </a:moveTo>
                  <a:lnTo>
                    <a:pt x="326" y="904239"/>
                  </a:lnTo>
                  <a:lnTo>
                    <a:pt x="317" y="908049"/>
                  </a:lnTo>
                  <a:lnTo>
                    <a:pt x="5233" y="908049"/>
                  </a:lnTo>
                  <a:lnTo>
                    <a:pt x="5238" y="904239"/>
                  </a:lnTo>
                  <a:close/>
                </a:path>
                <a:path w="1099820" h="1038860">
                  <a:moveTo>
                    <a:pt x="1097609" y="904239"/>
                  </a:moveTo>
                  <a:lnTo>
                    <a:pt x="1093631" y="904239"/>
                  </a:lnTo>
                  <a:lnTo>
                    <a:pt x="1093626" y="908049"/>
                  </a:lnTo>
                  <a:lnTo>
                    <a:pt x="1097600" y="908049"/>
                  </a:lnTo>
                  <a:lnTo>
                    <a:pt x="1097609" y="904239"/>
                  </a:lnTo>
                  <a:close/>
                </a:path>
                <a:path w="1099820" h="1038860">
                  <a:moveTo>
                    <a:pt x="5233" y="908049"/>
                  </a:moveTo>
                  <a:lnTo>
                    <a:pt x="317" y="908049"/>
                  </a:lnTo>
                  <a:lnTo>
                    <a:pt x="310" y="910589"/>
                  </a:lnTo>
                  <a:lnTo>
                    <a:pt x="5230" y="910589"/>
                  </a:lnTo>
                  <a:lnTo>
                    <a:pt x="5233" y="908049"/>
                  </a:lnTo>
                  <a:close/>
                </a:path>
                <a:path w="1099820" h="1038860">
                  <a:moveTo>
                    <a:pt x="1097600" y="908049"/>
                  </a:moveTo>
                  <a:lnTo>
                    <a:pt x="1093626" y="908049"/>
                  </a:lnTo>
                  <a:lnTo>
                    <a:pt x="1093623" y="910589"/>
                  </a:lnTo>
                  <a:lnTo>
                    <a:pt x="1097594" y="910589"/>
                  </a:lnTo>
                  <a:lnTo>
                    <a:pt x="1097600" y="908049"/>
                  </a:lnTo>
                  <a:close/>
                </a:path>
                <a:path w="1099820" h="1038860">
                  <a:moveTo>
                    <a:pt x="5230" y="910590"/>
                  </a:moveTo>
                  <a:lnTo>
                    <a:pt x="310" y="910590"/>
                  </a:lnTo>
                  <a:lnTo>
                    <a:pt x="301" y="914399"/>
                  </a:lnTo>
                  <a:lnTo>
                    <a:pt x="5225" y="914399"/>
                  </a:lnTo>
                  <a:lnTo>
                    <a:pt x="5230" y="910590"/>
                  </a:lnTo>
                  <a:close/>
                </a:path>
                <a:path w="1099820" h="1038860">
                  <a:moveTo>
                    <a:pt x="1097594" y="910590"/>
                  </a:moveTo>
                  <a:lnTo>
                    <a:pt x="1093623" y="910590"/>
                  </a:lnTo>
                  <a:lnTo>
                    <a:pt x="1093618" y="914399"/>
                  </a:lnTo>
                  <a:lnTo>
                    <a:pt x="1097584" y="914399"/>
                  </a:lnTo>
                  <a:lnTo>
                    <a:pt x="1097594" y="910590"/>
                  </a:lnTo>
                  <a:close/>
                </a:path>
                <a:path w="1099820" h="1038860">
                  <a:moveTo>
                    <a:pt x="5225" y="914399"/>
                  </a:moveTo>
                  <a:lnTo>
                    <a:pt x="301" y="914399"/>
                  </a:lnTo>
                  <a:lnTo>
                    <a:pt x="217" y="948689"/>
                  </a:lnTo>
                  <a:lnTo>
                    <a:pt x="5183" y="948689"/>
                  </a:lnTo>
                  <a:lnTo>
                    <a:pt x="5225" y="914399"/>
                  </a:lnTo>
                  <a:close/>
                </a:path>
                <a:path w="1099820" h="1038860">
                  <a:moveTo>
                    <a:pt x="1097584" y="914399"/>
                  </a:moveTo>
                  <a:lnTo>
                    <a:pt x="1093618" y="914399"/>
                  </a:lnTo>
                  <a:lnTo>
                    <a:pt x="1093576" y="948689"/>
                  </a:lnTo>
                  <a:lnTo>
                    <a:pt x="1097500" y="948689"/>
                  </a:lnTo>
                  <a:lnTo>
                    <a:pt x="1097584" y="914399"/>
                  </a:lnTo>
                  <a:close/>
                </a:path>
                <a:path w="1099820" h="1038860">
                  <a:moveTo>
                    <a:pt x="5183" y="948689"/>
                  </a:moveTo>
                  <a:lnTo>
                    <a:pt x="217" y="948689"/>
                  </a:lnTo>
                  <a:lnTo>
                    <a:pt x="208" y="952499"/>
                  </a:lnTo>
                  <a:lnTo>
                    <a:pt x="5178" y="952499"/>
                  </a:lnTo>
                  <a:lnTo>
                    <a:pt x="5183" y="948689"/>
                  </a:lnTo>
                  <a:close/>
                </a:path>
                <a:path w="1099820" h="1038860">
                  <a:moveTo>
                    <a:pt x="1097500" y="948689"/>
                  </a:moveTo>
                  <a:lnTo>
                    <a:pt x="1093576" y="948689"/>
                  </a:lnTo>
                  <a:lnTo>
                    <a:pt x="1093571" y="952499"/>
                  </a:lnTo>
                  <a:lnTo>
                    <a:pt x="1097491" y="952499"/>
                  </a:lnTo>
                  <a:lnTo>
                    <a:pt x="1097500" y="948689"/>
                  </a:lnTo>
                  <a:close/>
                </a:path>
                <a:path w="1099820" h="1038860">
                  <a:moveTo>
                    <a:pt x="5178" y="952499"/>
                  </a:moveTo>
                  <a:lnTo>
                    <a:pt x="208" y="952499"/>
                  </a:lnTo>
                  <a:lnTo>
                    <a:pt x="192" y="958849"/>
                  </a:lnTo>
                  <a:lnTo>
                    <a:pt x="5170" y="958849"/>
                  </a:lnTo>
                  <a:lnTo>
                    <a:pt x="5178" y="952499"/>
                  </a:lnTo>
                  <a:close/>
                </a:path>
                <a:path w="1099820" h="1038860">
                  <a:moveTo>
                    <a:pt x="1097491" y="952499"/>
                  </a:moveTo>
                  <a:lnTo>
                    <a:pt x="1093571" y="952499"/>
                  </a:lnTo>
                  <a:lnTo>
                    <a:pt x="1093564" y="958849"/>
                  </a:lnTo>
                  <a:lnTo>
                    <a:pt x="1097475" y="958849"/>
                  </a:lnTo>
                  <a:lnTo>
                    <a:pt x="1097491" y="952499"/>
                  </a:lnTo>
                  <a:close/>
                </a:path>
                <a:path w="1099820" h="1038860">
                  <a:moveTo>
                    <a:pt x="5101" y="1014856"/>
                  </a:moveTo>
                  <a:lnTo>
                    <a:pt x="55" y="1014856"/>
                  </a:lnTo>
                  <a:lnTo>
                    <a:pt x="52" y="1015999"/>
                  </a:lnTo>
                  <a:lnTo>
                    <a:pt x="5100" y="1015999"/>
                  </a:lnTo>
                  <a:lnTo>
                    <a:pt x="5101" y="1014856"/>
                  </a:lnTo>
                  <a:close/>
                </a:path>
                <a:path w="1099820" h="1038860">
                  <a:moveTo>
                    <a:pt x="1097339" y="1014729"/>
                  </a:moveTo>
                  <a:lnTo>
                    <a:pt x="1093495" y="1014730"/>
                  </a:lnTo>
                  <a:lnTo>
                    <a:pt x="1093493" y="1015999"/>
                  </a:lnTo>
                  <a:lnTo>
                    <a:pt x="1097335" y="1015999"/>
                  </a:lnTo>
                  <a:lnTo>
                    <a:pt x="1097339" y="1014729"/>
                  </a:lnTo>
                  <a:close/>
                </a:path>
                <a:path w="1099820" h="1038860">
                  <a:moveTo>
                    <a:pt x="5117" y="1002156"/>
                  </a:moveTo>
                  <a:lnTo>
                    <a:pt x="87" y="1002156"/>
                  </a:lnTo>
                  <a:lnTo>
                    <a:pt x="55" y="1014856"/>
                  </a:lnTo>
                  <a:lnTo>
                    <a:pt x="5101" y="1014856"/>
                  </a:lnTo>
                  <a:lnTo>
                    <a:pt x="5117" y="1002156"/>
                  </a:lnTo>
                  <a:close/>
                </a:path>
                <a:path w="1099820" h="1038860">
                  <a:moveTo>
                    <a:pt x="1097370" y="1002029"/>
                  </a:moveTo>
                  <a:lnTo>
                    <a:pt x="1093510" y="1002030"/>
                  </a:lnTo>
                  <a:lnTo>
                    <a:pt x="1093495" y="1014730"/>
                  </a:lnTo>
                  <a:lnTo>
                    <a:pt x="1097339" y="1014729"/>
                  </a:lnTo>
                  <a:lnTo>
                    <a:pt x="1097370" y="1002029"/>
                  </a:lnTo>
                  <a:close/>
                </a:path>
                <a:path w="1099820" h="1038860">
                  <a:moveTo>
                    <a:pt x="5122" y="998346"/>
                  </a:moveTo>
                  <a:lnTo>
                    <a:pt x="96" y="998346"/>
                  </a:lnTo>
                  <a:lnTo>
                    <a:pt x="87" y="1002156"/>
                  </a:lnTo>
                  <a:lnTo>
                    <a:pt x="5117" y="1002156"/>
                  </a:lnTo>
                  <a:lnTo>
                    <a:pt x="5122" y="998346"/>
                  </a:lnTo>
                  <a:close/>
                </a:path>
                <a:path w="1099820" h="1038860">
                  <a:moveTo>
                    <a:pt x="1097379" y="998346"/>
                  </a:moveTo>
                  <a:lnTo>
                    <a:pt x="1093515" y="998346"/>
                  </a:lnTo>
                  <a:lnTo>
                    <a:pt x="1093510" y="1002030"/>
                  </a:lnTo>
                  <a:lnTo>
                    <a:pt x="1097370" y="1002029"/>
                  </a:lnTo>
                  <a:lnTo>
                    <a:pt x="1097379" y="998346"/>
                  </a:lnTo>
                  <a:close/>
                </a:path>
                <a:path w="1099820" h="1038860">
                  <a:moveTo>
                    <a:pt x="1093513" y="999489"/>
                  </a:moveTo>
                  <a:lnTo>
                    <a:pt x="5120" y="999616"/>
                  </a:lnTo>
                  <a:lnTo>
                    <a:pt x="1093513" y="999616"/>
                  </a:lnTo>
                  <a:close/>
                </a:path>
                <a:path w="1099820" h="1038860">
                  <a:moveTo>
                    <a:pt x="5125" y="995806"/>
                  </a:moveTo>
                  <a:lnTo>
                    <a:pt x="102" y="995806"/>
                  </a:lnTo>
                  <a:lnTo>
                    <a:pt x="96" y="998346"/>
                  </a:lnTo>
                  <a:lnTo>
                    <a:pt x="5122" y="998346"/>
                  </a:lnTo>
                  <a:lnTo>
                    <a:pt x="5125" y="995806"/>
                  </a:lnTo>
                  <a:close/>
                </a:path>
                <a:path w="1099820" h="1038860">
                  <a:moveTo>
                    <a:pt x="1093515" y="998220"/>
                  </a:moveTo>
                  <a:lnTo>
                    <a:pt x="5122" y="998346"/>
                  </a:lnTo>
                  <a:lnTo>
                    <a:pt x="1093515" y="998346"/>
                  </a:lnTo>
                  <a:close/>
                </a:path>
                <a:path w="1099820" h="1038860">
                  <a:moveTo>
                    <a:pt x="1097385" y="995679"/>
                  </a:moveTo>
                  <a:lnTo>
                    <a:pt x="1093518" y="995680"/>
                  </a:lnTo>
                  <a:lnTo>
                    <a:pt x="1093515" y="998220"/>
                  </a:lnTo>
                  <a:lnTo>
                    <a:pt x="1097379" y="998219"/>
                  </a:lnTo>
                  <a:lnTo>
                    <a:pt x="1097385" y="995679"/>
                  </a:lnTo>
                  <a:close/>
                </a:path>
                <a:path w="1099820" h="1038860">
                  <a:moveTo>
                    <a:pt x="5128" y="993266"/>
                  </a:moveTo>
                  <a:lnTo>
                    <a:pt x="108" y="993266"/>
                  </a:lnTo>
                  <a:lnTo>
                    <a:pt x="102" y="995806"/>
                  </a:lnTo>
                  <a:lnTo>
                    <a:pt x="5125" y="995806"/>
                  </a:lnTo>
                  <a:lnTo>
                    <a:pt x="5128" y="993266"/>
                  </a:lnTo>
                  <a:close/>
                </a:path>
                <a:path w="1099820" h="1038860">
                  <a:moveTo>
                    <a:pt x="1097391" y="993139"/>
                  </a:moveTo>
                  <a:lnTo>
                    <a:pt x="1093521" y="993140"/>
                  </a:lnTo>
                  <a:lnTo>
                    <a:pt x="1093518" y="995680"/>
                  </a:lnTo>
                  <a:lnTo>
                    <a:pt x="1097385" y="995679"/>
                  </a:lnTo>
                  <a:lnTo>
                    <a:pt x="1097391" y="993139"/>
                  </a:lnTo>
                  <a:close/>
                </a:path>
                <a:path w="1099820" h="1038860">
                  <a:moveTo>
                    <a:pt x="5134" y="988186"/>
                  </a:moveTo>
                  <a:lnTo>
                    <a:pt x="121" y="988186"/>
                  </a:lnTo>
                  <a:lnTo>
                    <a:pt x="108" y="993266"/>
                  </a:lnTo>
                  <a:lnTo>
                    <a:pt x="5128" y="993266"/>
                  </a:lnTo>
                  <a:lnTo>
                    <a:pt x="5134" y="988186"/>
                  </a:lnTo>
                  <a:close/>
                </a:path>
                <a:path w="1099820" h="1038860">
                  <a:moveTo>
                    <a:pt x="1097404" y="988186"/>
                  </a:moveTo>
                  <a:lnTo>
                    <a:pt x="1093528" y="988186"/>
                  </a:lnTo>
                  <a:lnTo>
                    <a:pt x="1093526" y="989329"/>
                  </a:lnTo>
                  <a:lnTo>
                    <a:pt x="5133" y="989456"/>
                  </a:lnTo>
                  <a:lnTo>
                    <a:pt x="1093526" y="989456"/>
                  </a:lnTo>
                  <a:lnTo>
                    <a:pt x="1093523" y="991869"/>
                  </a:lnTo>
                  <a:lnTo>
                    <a:pt x="5130" y="991996"/>
                  </a:lnTo>
                  <a:lnTo>
                    <a:pt x="1093523" y="991996"/>
                  </a:lnTo>
                  <a:lnTo>
                    <a:pt x="1093521" y="993140"/>
                  </a:lnTo>
                  <a:lnTo>
                    <a:pt x="1097391" y="993139"/>
                  </a:lnTo>
                  <a:lnTo>
                    <a:pt x="1097404" y="988186"/>
                  </a:lnTo>
                  <a:close/>
                </a:path>
                <a:path w="1099820" h="1038860">
                  <a:moveTo>
                    <a:pt x="5158" y="969136"/>
                  </a:moveTo>
                  <a:lnTo>
                    <a:pt x="167" y="969136"/>
                  </a:lnTo>
                  <a:lnTo>
                    <a:pt x="121" y="988186"/>
                  </a:lnTo>
                  <a:lnTo>
                    <a:pt x="5134" y="988186"/>
                  </a:lnTo>
                  <a:lnTo>
                    <a:pt x="5158" y="969136"/>
                  </a:lnTo>
                  <a:close/>
                </a:path>
                <a:path w="1099820" h="1038860">
                  <a:moveTo>
                    <a:pt x="1093528" y="988060"/>
                  </a:moveTo>
                  <a:lnTo>
                    <a:pt x="5134" y="988186"/>
                  </a:lnTo>
                  <a:lnTo>
                    <a:pt x="1093528" y="988186"/>
                  </a:lnTo>
                  <a:close/>
                </a:path>
                <a:path w="1099820" h="1038860">
                  <a:moveTo>
                    <a:pt x="1097450" y="969136"/>
                  </a:moveTo>
                  <a:lnTo>
                    <a:pt x="1093551" y="969136"/>
                  </a:lnTo>
                  <a:lnTo>
                    <a:pt x="1093549" y="970279"/>
                  </a:lnTo>
                  <a:lnTo>
                    <a:pt x="5156" y="970406"/>
                  </a:lnTo>
                  <a:lnTo>
                    <a:pt x="1093549" y="970406"/>
                  </a:lnTo>
                  <a:lnTo>
                    <a:pt x="1093535" y="981709"/>
                  </a:lnTo>
                  <a:lnTo>
                    <a:pt x="5142" y="981836"/>
                  </a:lnTo>
                  <a:lnTo>
                    <a:pt x="1093535" y="981836"/>
                  </a:lnTo>
                  <a:lnTo>
                    <a:pt x="1093528" y="988060"/>
                  </a:lnTo>
                  <a:lnTo>
                    <a:pt x="1097404" y="988059"/>
                  </a:lnTo>
                  <a:lnTo>
                    <a:pt x="1097450" y="969136"/>
                  </a:lnTo>
                  <a:close/>
                </a:path>
                <a:path w="1099820" h="1038860">
                  <a:moveTo>
                    <a:pt x="5161" y="966596"/>
                  </a:moveTo>
                  <a:lnTo>
                    <a:pt x="174" y="966596"/>
                  </a:lnTo>
                  <a:lnTo>
                    <a:pt x="167" y="969136"/>
                  </a:lnTo>
                  <a:lnTo>
                    <a:pt x="5158" y="969136"/>
                  </a:lnTo>
                  <a:lnTo>
                    <a:pt x="5161" y="966596"/>
                  </a:lnTo>
                  <a:close/>
                </a:path>
                <a:path w="1099820" h="1038860">
                  <a:moveTo>
                    <a:pt x="1093551" y="969010"/>
                  </a:moveTo>
                  <a:lnTo>
                    <a:pt x="5158" y="969136"/>
                  </a:lnTo>
                  <a:lnTo>
                    <a:pt x="1093551" y="969136"/>
                  </a:lnTo>
                  <a:close/>
                </a:path>
                <a:path w="1099820" h="1038860">
                  <a:moveTo>
                    <a:pt x="1097457" y="966596"/>
                  </a:moveTo>
                  <a:lnTo>
                    <a:pt x="1093554" y="966596"/>
                  </a:lnTo>
                  <a:lnTo>
                    <a:pt x="1093551" y="969010"/>
                  </a:lnTo>
                  <a:lnTo>
                    <a:pt x="1097450" y="969009"/>
                  </a:lnTo>
                  <a:lnTo>
                    <a:pt x="1097457" y="966596"/>
                  </a:lnTo>
                  <a:close/>
                </a:path>
                <a:path w="1099820" h="1038860">
                  <a:moveTo>
                    <a:pt x="1097460" y="965199"/>
                  </a:moveTo>
                  <a:lnTo>
                    <a:pt x="177" y="965326"/>
                  </a:lnTo>
                  <a:lnTo>
                    <a:pt x="174" y="966596"/>
                  </a:lnTo>
                  <a:lnTo>
                    <a:pt x="5161" y="966596"/>
                  </a:lnTo>
                  <a:lnTo>
                    <a:pt x="5163" y="965326"/>
                  </a:lnTo>
                  <a:lnTo>
                    <a:pt x="1097460" y="965326"/>
                  </a:lnTo>
                  <a:lnTo>
                    <a:pt x="1097460" y="965199"/>
                  </a:lnTo>
                  <a:close/>
                </a:path>
                <a:path w="1099820" h="1038860">
                  <a:moveTo>
                    <a:pt x="1093554" y="966470"/>
                  </a:moveTo>
                  <a:lnTo>
                    <a:pt x="5161" y="966596"/>
                  </a:lnTo>
                  <a:lnTo>
                    <a:pt x="1093554" y="966596"/>
                  </a:lnTo>
                  <a:close/>
                </a:path>
                <a:path w="1099820" h="1038860">
                  <a:moveTo>
                    <a:pt x="1097460" y="965326"/>
                  </a:moveTo>
                  <a:lnTo>
                    <a:pt x="1093556" y="965326"/>
                  </a:lnTo>
                  <a:lnTo>
                    <a:pt x="1093554" y="966470"/>
                  </a:lnTo>
                  <a:lnTo>
                    <a:pt x="1097457" y="966469"/>
                  </a:lnTo>
                  <a:lnTo>
                    <a:pt x="1097460" y="965326"/>
                  </a:lnTo>
                  <a:close/>
                </a:path>
                <a:path w="1099820" h="1038860">
                  <a:moveTo>
                    <a:pt x="5166" y="962786"/>
                  </a:moveTo>
                  <a:lnTo>
                    <a:pt x="183" y="962786"/>
                  </a:lnTo>
                  <a:lnTo>
                    <a:pt x="177" y="965199"/>
                  </a:lnTo>
                  <a:lnTo>
                    <a:pt x="5163" y="965199"/>
                  </a:lnTo>
                  <a:lnTo>
                    <a:pt x="5166" y="962786"/>
                  </a:lnTo>
                  <a:close/>
                </a:path>
                <a:path w="1099820" h="1038860">
                  <a:moveTo>
                    <a:pt x="1097466" y="962786"/>
                  </a:moveTo>
                  <a:lnTo>
                    <a:pt x="1093559" y="962786"/>
                  </a:lnTo>
                  <a:lnTo>
                    <a:pt x="1093556" y="965199"/>
                  </a:lnTo>
                  <a:lnTo>
                    <a:pt x="1097460" y="965199"/>
                  </a:lnTo>
                  <a:lnTo>
                    <a:pt x="1097466" y="962786"/>
                  </a:lnTo>
                  <a:close/>
                </a:path>
                <a:path w="1099820" h="1038860">
                  <a:moveTo>
                    <a:pt x="5170" y="958976"/>
                  </a:moveTo>
                  <a:lnTo>
                    <a:pt x="192" y="958976"/>
                  </a:lnTo>
                  <a:lnTo>
                    <a:pt x="183" y="962786"/>
                  </a:lnTo>
                  <a:lnTo>
                    <a:pt x="5166" y="962786"/>
                  </a:lnTo>
                  <a:lnTo>
                    <a:pt x="5170" y="958976"/>
                  </a:lnTo>
                  <a:close/>
                </a:path>
                <a:path w="1099820" h="1038860">
                  <a:moveTo>
                    <a:pt x="1093559" y="962660"/>
                  </a:moveTo>
                  <a:lnTo>
                    <a:pt x="5166" y="962786"/>
                  </a:lnTo>
                  <a:lnTo>
                    <a:pt x="1093559" y="962786"/>
                  </a:lnTo>
                  <a:close/>
                </a:path>
                <a:path w="1099820" h="1038860">
                  <a:moveTo>
                    <a:pt x="1097475" y="958976"/>
                  </a:moveTo>
                  <a:lnTo>
                    <a:pt x="1093564" y="958976"/>
                  </a:lnTo>
                  <a:lnTo>
                    <a:pt x="1093559" y="962660"/>
                  </a:lnTo>
                  <a:lnTo>
                    <a:pt x="1097466" y="962659"/>
                  </a:lnTo>
                  <a:lnTo>
                    <a:pt x="1097475" y="958976"/>
                  </a:lnTo>
                  <a:close/>
                </a:path>
                <a:path w="1099820" h="1038860">
                  <a:moveTo>
                    <a:pt x="5100" y="1015999"/>
                  </a:moveTo>
                  <a:lnTo>
                    <a:pt x="52" y="1015999"/>
                  </a:lnTo>
                  <a:lnTo>
                    <a:pt x="21" y="1028699"/>
                  </a:lnTo>
                  <a:lnTo>
                    <a:pt x="5084" y="1028699"/>
                  </a:lnTo>
                  <a:lnTo>
                    <a:pt x="5100" y="1015999"/>
                  </a:lnTo>
                  <a:close/>
                </a:path>
                <a:path w="1099820" h="1038860">
                  <a:moveTo>
                    <a:pt x="1097335" y="1015999"/>
                  </a:moveTo>
                  <a:lnTo>
                    <a:pt x="1093493" y="1015999"/>
                  </a:lnTo>
                  <a:lnTo>
                    <a:pt x="1093477" y="1028699"/>
                  </a:lnTo>
                  <a:lnTo>
                    <a:pt x="1097304" y="1028699"/>
                  </a:lnTo>
                  <a:lnTo>
                    <a:pt x="1097335" y="1015999"/>
                  </a:lnTo>
                  <a:close/>
                </a:path>
                <a:path w="1099820" h="1038860">
                  <a:moveTo>
                    <a:pt x="5084" y="1028699"/>
                  </a:moveTo>
                  <a:lnTo>
                    <a:pt x="21" y="1028699"/>
                  </a:lnTo>
                  <a:lnTo>
                    <a:pt x="15" y="1031239"/>
                  </a:lnTo>
                  <a:lnTo>
                    <a:pt x="5081" y="1031239"/>
                  </a:lnTo>
                  <a:lnTo>
                    <a:pt x="5084" y="1028699"/>
                  </a:lnTo>
                  <a:close/>
                </a:path>
                <a:path w="1099820" h="1038860">
                  <a:moveTo>
                    <a:pt x="1097304" y="1028699"/>
                  </a:moveTo>
                  <a:lnTo>
                    <a:pt x="1093477" y="1028699"/>
                  </a:lnTo>
                  <a:lnTo>
                    <a:pt x="1093474" y="1031239"/>
                  </a:lnTo>
                  <a:lnTo>
                    <a:pt x="1097298" y="1031239"/>
                  </a:lnTo>
                  <a:lnTo>
                    <a:pt x="1097304" y="1028699"/>
                  </a:lnTo>
                  <a:close/>
                </a:path>
                <a:path w="1099820" h="1038860">
                  <a:moveTo>
                    <a:pt x="5081" y="1031239"/>
                  </a:moveTo>
                  <a:lnTo>
                    <a:pt x="15" y="1031239"/>
                  </a:lnTo>
                  <a:lnTo>
                    <a:pt x="0" y="1037590"/>
                  </a:lnTo>
                  <a:lnTo>
                    <a:pt x="1097279" y="1038859"/>
                  </a:lnTo>
                  <a:lnTo>
                    <a:pt x="1097289" y="1035050"/>
                  </a:lnTo>
                  <a:lnTo>
                    <a:pt x="5080" y="1032510"/>
                  </a:lnTo>
                  <a:lnTo>
                    <a:pt x="5081" y="1031239"/>
                  </a:lnTo>
                  <a:close/>
                </a:path>
                <a:path w="1099820" h="1038860">
                  <a:moveTo>
                    <a:pt x="1097298" y="1031239"/>
                  </a:moveTo>
                  <a:lnTo>
                    <a:pt x="1093474" y="1031239"/>
                  </a:lnTo>
                  <a:lnTo>
                    <a:pt x="1093470" y="1035050"/>
                  </a:lnTo>
                  <a:lnTo>
                    <a:pt x="1097289" y="1035050"/>
                  </a:lnTo>
                  <a:lnTo>
                    <a:pt x="1097298" y="1031239"/>
                  </a:lnTo>
                  <a:close/>
                </a:path>
              </a:pathLst>
            </a:custGeom>
            <a:solidFill>
              <a:srgbClr val="2167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5618479" y="4704080"/>
              <a:ext cx="1089660" cy="1031240"/>
            </a:xfrm>
            <a:custGeom>
              <a:avLst/>
              <a:gdLst/>
              <a:ahLst/>
              <a:cxnLst/>
              <a:rect l="l" t="t" r="r" b="b"/>
              <a:pathLst>
                <a:path w="1089659" h="1031239">
                  <a:moveTo>
                    <a:pt x="1270" y="0"/>
                  </a:moveTo>
                  <a:lnTo>
                    <a:pt x="1265" y="3810"/>
                  </a:lnTo>
                  <a:lnTo>
                    <a:pt x="1089658" y="3810"/>
                  </a:lnTo>
                  <a:lnTo>
                    <a:pt x="1089660" y="2540"/>
                  </a:lnTo>
                  <a:lnTo>
                    <a:pt x="1270" y="0"/>
                  </a:lnTo>
                  <a:close/>
                </a:path>
                <a:path w="1089659" h="1031239">
                  <a:moveTo>
                    <a:pt x="1089658" y="3810"/>
                  </a:moveTo>
                  <a:lnTo>
                    <a:pt x="1265" y="3810"/>
                  </a:lnTo>
                  <a:lnTo>
                    <a:pt x="1257" y="10160"/>
                  </a:lnTo>
                  <a:lnTo>
                    <a:pt x="6343" y="10160"/>
                  </a:lnTo>
                  <a:lnTo>
                    <a:pt x="6350" y="5080"/>
                  </a:lnTo>
                  <a:lnTo>
                    <a:pt x="1089656" y="5080"/>
                  </a:lnTo>
                  <a:lnTo>
                    <a:pt x="1089658" y="3810"/>
                  </a:lnTo>
                  <a:close/>
                </a:path>
                <a:path w="1089659" h="1031239">
                  <a:moveTo>
                    <a:pt x="1089656" y="5080"/>
                  </a:moveTo>
                  <a:lnTo>
                    <a:pt x="6350" y="5080"/>
                  </a:lnTo>
                  <a:lnTo>
                    <a:pt x="1084579" y="7620"/>
                  </a:lnTo>
                  <a:lnTo>
                    <a:pt x="1084576" y="10160"/>
                  </a:lnTo>
                  <a:lnTo>
                    <a:pt x="1089650" y="10160"/>
                  </a:lnTo>
                  <a:lnTo>
                    <a:pt x="1089656" y="5080"/>
                  </a:lnTo>
                  <a:close/>
                </a:path>
                <a:path w="1089659" h="1031239">
                  <a:moveTo>
                    <a:pt x="6343" y="10160"/>
                  </a:moveTo>
                  <a:lnTo>
                    <a:pt x="1257" y="10160"/>
                  </a:lnTo>
                  <a:lnTo>
                    <a:pt x="1241" y="22860"/>
                  </a:lnTo>
                  <a:lnTo>
                    <a:pt x="6327" y="22860"/>
                  </a:lnTo>
                  <a:lnTo>
                    <a:pt x="6343" y="10160"/>
                  </a:lnTo>
                  <a:close/>
                </a:path>
                <a:path w="1089659" h="1031239">
                  <a:moveTo>
                    <a:pt x="1089650" y="10160"/>
                  </a:moveTo>
                  <a:lnTo>
                    <a:pt x="1084576" y="10160"/>
                  </a:lnTo>
                  <a:lnTo>
                    <a:pt x="1084560" y="22860"/>
                  </a:lnTo>
                  <a:lnTo>
                    <a:pt x="1089634" y="22860"/>
                  </a:lnTo>
                  <a:lnTo>
                    <a:pt x="1089650" y="10160"/>
                  </a:lnTo>
                  <a:close/>
                </a:path>
                <a:path w="1089659" h="1031239">
                  <a:moveTo>
                    <a:pt x="6327" y="22860"/>
                  </a:moveTo>
                  <a:lnTo>
                    <a:pt x="1241" y="22860"/>
                  </a:lnTo>
                  <a:lnTo>
                    <a:pt x="1233" y="29210"/>
                  </a:lnTo>
                  <a:lnTo>
                    <a:pt x="6319" y="29210"/>
                  </a:lnTo>
                  <a:lnTo>
                    <a:pt x="6327" y="22860"/>
                  </a:lnTo>
                  <a:close/>
                </a:path>
                <a:path w="1089659" h="1031239">
                  <a:moveTo>
                    <a:pt x="1089634" y="22860"/>
                  </a:moveTo>
                  <a:lnTo>
                    <a:pt x="1084560" y="22860"/>
                  </a:lnTo>
                  <a:lnTo>
                    <a:pt x="1084553" y="29210"/>
                  </a:lnTo>
                  <a:lnTo>
                    <a:pt x="1089627" y="29210"/>
                  </a:lnTo>
                  <a:lnTo>
                    <a:pt x="1089634" y="22860"/>
                  </a:lnTo>
                  <a:close/>
                </a:path>
                <a:path w="1089659" h="1031239">
                  <a:moveTo>
                    <a:pt x="6319" y="29210"/>
                  </a:moveTo>
                  <a:lnTo>
                    <a:pt x="1233" y="29210"/>
                  </a:lnTo>
                  <a:lnTo>
                    <a:pt x="1226" y="35560"/>
                  </a:lnTo>
                  <a:lnTo>
                    <a:pt x="6311" y="35560"/>
                  </a:lnTo>
                  <a:lnTo>
                    <a:pt x="6319" y="29210"/>
                  </a:lnTo>
                  <a:close/>
                </a:path>
                <a:path w="1089659" h="1031239">
                  <a:moveTo>
                    <a:pt x="1089627" y="29210"/>
                  </a:moveTo>
                  <a:lnTo>
                    <a:pt x="1084553" y="29210"/>
                  </a:lnTo>
                  <a:lnTo>
                    <a:pt x="1084545" y="35560"/>
                  </a:lnTo>
                  <a:lnTo>
                    <a:pt x="1089619" y="35560"/>
                  </a:lnTo>
                  <a:lnTo>
                    <a:pt x="1089627" y="29210"/>
                  </a:lnTo>
                  <a:close/>
                </a:path>
                <a:path w="1089659" h="1031239">
                  <a:moveTo>
                    <a:pt x="6311" y="35560"/>
                  </a:moveTo>
                  <a:lnTo>
                    <a:pt x="1226" y="35560"/>
                  </a:lnTo>
                  <a:lnTo>
                    <a:pt x="1218" y="41910"/>
                  </a:lnTo>
                  <a:lnTo>
                    <a:pt x="6304" y="41910"/>
                  </a:lnTo>
                  <a:lnTo>
                    <a:pt x="6311" y="35560"/>
                  </a:lnTo>
                  <a:close/>
                </a:path>
                <a:path w="1089659" h="1031239">
                  <a:moveTo>
                    <a:pt x="1089619" y="35560"/>
                  </a:moveTo>
                  <a:lnTo>
                    <a:pt x="1084545" y="35560"/>
                  </a:lnTo>
                  <a:lnTo>
                    <a:pt x="1084537" y="41910"/>
                  </a:lnTo>
                  <a:lnTo>
                    <a:pt x="1089611" y="41910"/>
                  </a:lnTo>
                  <a:lnTo>
                    <a:pt x="1089619" y="35560"/>
                  </a:lnTo>
                  <a:close/>
                </a:path>
                <a:path w="1089659" h="1031239">
                  <a:moveTo>
                    <a:pt x="6304" y="41910"/>
                  </a:moveTo>
                  <a:lnTo>
                    <a:pt x="1218" y="41910"/>
                  </a:lnTo>
                  <a:lnTo>
                    <a:pt x="1211" y="46990"/>
                  </a:lnTo>
                  <a:lnTo>
                    <a:pt x="6297" y="46990"/>
                  </a:lnTo>
                  <a:lnTo>
                    <a:pt x="6304" y="41910"/>
                  </a:lnTo>
                  <a:close/>
                </a:path>
                <a:path w="1089659" h="1031239">
                  <a:moveTo>
                    <a:pt x="1089611" y="41910"/>
                  </a:moveTo>
                  <a:lnTo>
                    <a:pt x="1084537" y="41910"/>
                  </a:lnTo>
                  <a:lnTo>
                    <a:pt x="1084530" y="46990"/>
                  </a:lnTo>
                  <a:lnTo>
                    <a:pt x="1089605" y="46990"/>
                  </a:lnTo>
                  <a:lnTo>
                    <a:pt x="1089611" y="41910"/>
                  </a:lnTo>
                  <a:close/>
                </a:path>
                <a:path w="1089659" h="1031239">
                  <a:moveTo>
                    <a:pt x="6297" y="46990"/>
                  </a:moveTo>
                  <a:lnTo>
                    <a:pt x="1211" y="46990"/>
                  </a:lnTo>
                  <a:lnTo>
                    <a:pt x="1204" y="53340"/>
                  </a:lnTo>
                  <a:lnTo>
                    <a:pt x="6289" y="53340"/>
                  </a:lnTo>
                  <a:lnTo>
                    <a:pt x="6297" y="46990"/>
                  </a:lnTo>
                  <a:close/>
                </a:path>
                <a:path w="1089659" h="1031239">
                  <a:moveTo>
                    <a:pt x="1089605" y="46990"/>
                  </a:moveTo>
                  <a:lnTo>
                    <a:pt x="1084530" y="46990"/>
                  </a:lnTo>
                  <a:lnTo>
                    <a:pt x="1084522" y="53340"/>
                  </a:lnTo>
                  <a:lnTo>
                    <a:pt x="1089597" y="53340"/>
                  </a:lnTo>
                  <a:lnTo>
                    <a:pt x="1089605" y="46990"/>
                  </a:lnTo>
                  <a:close/>
                </a:path>
                <a:path w="1089659" h="1031239">
                  <a:moveTo>
                    <a:pt x="6289" y="53340"/>
                  </a:moveTo>
                  <a:lnTo>
                    <a:pt x="1204" y="53340"/>
                  </a:lnTo>
                  <a:lnTo>
                    <a:pt x="1172" y="78740"/>
                  </a:lnTo>
                  <a:lnTo>
                    <a:pt x="6258" y="78740"/>
                  </a:lnTo>
                  <a:lnTo>
                    <a:pt x="6289" y="53340"/>
                  </a:lnTo>
                  <a:close/>
                </a:path>
                <a:path w="1089659" h="1031239">
                  <a:moveTo>
                    <a:pt x="1089597" y="53340"/>
                  </a:moveTo>
                  <a:lnTo>
                    <a:pt x="1084522" y="53340"/>
                  </a:lnTo>
                  <a:lnTo>
                    <a:pt x="1084491" y="78740"/>
                  </a:lnTo>
                  <a:lnTo>
                    <a:pt x="1089565" y="78740"/>
                  </a:lnTo>
                  <a:lnTo>
                    <a:pt x="1089597" y="53340"/>
                  </a:lnTo>
                  <a:close/>
                </a:path>
                <a:path w="1089659" h="1031239">
                  <a:moveTo>
                    <a:pt x="6258" y="78740"/>
                  </a:moveTo>
                  <a:lnTo>
                    <a:pt x="1172" y="78740"/>
                  </a:lnTo>
                  <a:lnTo>
                    <a:pt x="1163" y="86360"/>
                  </a:lnTo>
                  <a:lnTo>
                    <a:pt x="6248" y="86360"/>
                  </a:lnTo>
                  <a:lnTo>
                    <a:pt x="6258" y="78740"/>
                  </a:lnTo>
                  <a:close/>
                </a:path>
                <a:path w="1089659" h="1031239">
                  <a:moveTo>
                    <a:pt x="1089565" y="78740"/>
                  </a:moveTo>
                  <a:lnTo>
                    <a:pt x="1084491" y="78740"/>
                  </a:lnTo>
                  <a:lnTo>
                    <a:pt x="1084481" y="86360"/>
                  </a:lnTo>
                  <a:lnTo>
                    <a:pt x="1089556" y="86360"/>
                  </a:lnTo>
                  <a:lnTo>
                    <a:pt x="1089565" y="78740"/>
                  </a:lnTo>
                  <a:close/>
                </a:path>
                <a:path w="1089659" h="1031239">
                  <a:moveTo>
                    <a:pt x="6248" y="86360"/>
                  </a:moveTo>
                  <a:lnTo>
                    <a:pt x="1163" y="86360"/>
                  </a:lnTo>
                  <a:lnTo>
                    <a:pt x="1157" y="91440"/>
                  </a:lnTo>
                  <a:lnTo>
                    <a:pt x="6242" y="91440"/>
                  </a:lnTo>
                  <a:lnTo>
                    <a:pt x="6248" y="86360"/>
                  </a:lnTo>
                  <a:close/>
                </a:path>
                <a:path w="1089659" h="1031239">
                  <a:moveTo>
                    <a:pt x="1089556" y="86360"/>
                  </a:moveTo>
                  <a:lnTo>
                    <a:pt x="1084481" y="86360"/>
                  </a:lnTo>
                  <a:lnTo>
                    <a:pt x="1084475" y="91440"/>
                  </a:lnTo>
                  <a:lnTo>
                    <a:pt x="1089550" y="91440"/>
                  </a:lnTo>
                  <a:lnTo>
                    <a:pt x="1089556" y="86360"/>
                  </a:lnTo>
                  <a:close/>
                </a:path>
                <a:path w="1089659" h="1031239">
                  <a:moveTo>
                    <a:pt x="6242" y="91440"/>
                  </a:moveTo>
                  <a:lnTo>
                    <a:pt x="1157" y="91440"/>
                  </a:lnTo>
                  <a:lnTo>
                    <a:pt x="1147" y="99060"/>
                  </a:lnTo>
                  <a:lnTo>
                    <a:pt x="6232" y="99060"/>
                  </a:lnTo>
                  <a:lnTo>
                    <a:pt x="6242" y="91440"/>
                  </a:lnTo>
                  <a:close/>
                </a:path>
                <a:path w="1089659" h="1031239">
                  <a:moveTo>
                    <a:pt x="1089550" y="91440"/>
                  </a:moveTo>
                  <a:lnTo>
                    <a:pt x="1084475" y="91440"/>
                  </a:lnTo>
                  <a:lnTo>
                    <a:pt x="1084465" y="99060"/>
                  </a:lnTo>
                  <a:lnTo>
                    <a:pt x="1089540" y="99060"/>
                  </a:lnTo>
                  <a:lnTo>
                    <a:pt x="1089550" y="91440"/>
                  </a:lnTo>
                  <a:close/>
                </a:path>
                <a:path w="1089659" h="1031239">
                  <a:moveTo>
                    <a:pt x="6232" y="99060"/>
                  </a:moveTo>
                  <a:lnTo>
                    <a:pt x="1147" y="99060"/>
                  </a:lnTo>
                  <a:lnTo>
                    <a:pt x="1141" y="104140"/>
                  </a:lnTo>
                  <a:lnTo>
                    <a:pt x="6226" y="104140"/>
                  </a:lnTo>
                  <a:lnTo>
                    <a:pt x="6232" y="99060"/>
                  </a:lnTo>
                  <a:close/>
                </a:path>
                <a:path w="1089659" h="1031239">
                  <a:moveTo>
                    <a:pt x="1089540" y="99060"/>
                  </a:moveTo>
                  <a:lnTo>
                    <a:pt x="1084465" y="99060"/>
                  </a:lnTo>
                  <a:lnTo>
                    <a:pt x="1084459" y="104140"/>
                  </a:lnTo>
                  <a:lnTo>
                    <a:pt x="1089534" y="104140"/>
                  </a:lnTo>
                  <a:lnTo>
                    <a:pt x="1089540" y="99060"/>
                  </a:lnTo>
                  <a:close/>
                </a:path>
                <a:path w="1089659" h="1031239">
                  <a:moveTo>
                    <a:pt x="6226" y="104140"/>
                  </a:moveTo>
                  <a:lnTo>
                    <a:pt x="1141" y="104140"/>
                  </a:lnTo>
                  <a:lnTo>
                    <a:pt x="1132" y="111760"/>
                  </a:lnTo>
                  <a:lnTo>
                    <a:pt x="6216" y="111760"/>
                  </a:lnTo>
                  <a:lnTo>
                    <a:pt x="6226" y="104140"/>
                  </a:lnTo>
                  <a:close/>
                </a:path>
                <a:path w="1089659" h="1031239">
                  <a:moveTo>
                    <a:pt x="1089534" y="104140"/>
                  </a:moveTo>
                  <a:lnTo>
                    <a:pt x="1084459" y="104140"/>
                  </a:lnTo>
                  <a:lnTo>
                    <a:pt x="1084450" y="111760"/>
                  </a:lnTo>
                  <a:lnTo>
                    <a:pt x="1089525" y="111760"/>
                  </a:lnTo>
                  <a:lnTo>
                    <a:pt x="1089534" y="104140"/>
                  </a:lnTo>
                  <a:close/>
                </a:path>
                <a:path w="1089659" h="1031239">
                  <a:moveTo>
                    <a:pt x="6216" y="111760"/>
                  </a:moveTo>
                  <a:lnTo>
                    <a:pt x="1132" y="111760"/>
                  </a:lnTo>
                  <a:lnTo>
                    <a:pt x="1125" y="116840"/>
                  </a:lnTo>
                  <a:lnTo>
                    <a:pt x="6210" y="116840"/>
                  </a:lnTo>
                  <a:lnTo>
                    <a:pt x="6216" y="111760"/>
                  </a:lnTo>
                  <a:close/>
                </a:path>
                <a:path w="1089659" h="1031239">
                  <a:moveTo>
                    <a:pt x="1089525" y="111760"/>
                  </a:moveTo>
                  <a:lnTo>
                    <a:pt x="1084450" y="111760"/>
                  </a:lnTo>
                  <a:lnTo>
                    <a:pt x="1084443" y="116840"/>
                  </a:lnTo>
                  <a:lnTo>
                    <a:pt x="1089518" y="116840"/>
                  </a:lnTo>
                  <a:lnTo>
                    <a:pt x="1089525" y="111760"/>
                  </a:lnTo>
                  <a:close/>
                </a:path>
                <a:path w="1089659" h="1031239">
                  <a:moveTo>
                    <a:pt x="6210" y="116840"/>
                  </a:moveTo>
                  <a:lnTo>
                    <a:pt x="1125" y="116840"/>
                  </a:lnTo>
                  <a:lnTo>
                    <a:pt x="1116" y="124460"/>
                  </a:lnTo>
                  <a:lnTo>
                    <a:pt x="6201" y="124460"/>
                  </a:lnTo>
                  <a:lnTo>
                    <a:pt x="6210" y="116840"/>
                  </a:lnTo>
                  <a:close/>
                </a:path>
                <a:path w="1089659" h="1031239">
                  <a:moveTo>
                    <a:pt x="1089518" y="116840"/>
                  </a:moveTo>
                  <a:lnTo>
                    <a:pt x="1084443" y="116840"/>
                  </a:lnTo>
                  <a:lnTo>
                    <a:pt x="1084434" y="124460"/>
                  </a:lnTo>
                  <a:lnTo>
                    <a:pt x="1089509" y="124460"/>
                  </a:lnTo>
                  <a:lnTo>
                    <a:pt x="1089518" y="116840"/>
                  </a:lnTo>
                  <a:close/>
                </a:path>
                <a:path w="1089659" h="1031239">
                  <a:moveTo>
                    <a:pt x="6201" y="124460"/>
                  </a:moveTo>
                  <a:lnTo>
                    <a:pt x="1116" y="124460"/>
                  </a:lnTo>
                  <a:lnTo>
                    <a:pt x="1108" y="130810"/>
                  </a:lnTo>
                  <a:lnTo>
                    <a:pt x="6193" y="130810"/>
                  </a:lnTo>
                  <a:lnTo>
                    <a:pt x="6201" y="124460"/>
                  </a:lnTo>
                  <a:close/>
                </a:path>
                <a:path w="1089659" h="1031239">
                  <a:moveTo>
                    <a:pt x="1089509" y="124460"/>
                  </a:moveTo>
                  <a:lnTo>
                    <a:pt x="1084434" y="124460"/>
                  </a:lnTo>
                  <a:lnTo>
                    <a:pt x="1084426" y="130810"/>
                  </a:lnTo>
                  <a:lnTo>
                    <a:pt x="1089501" y="130810"/>
                  </a:lnTo>
                  <a:lnTo>
                    <a:pt x="1089509" y="124460"/>
                  </a:lnTo>
                  <a:close/>
                </a:path>
                <a:path w="1089659" h="1031239">
                  <a:moveTo>
                    <a:pt x="6193" y="130810"/>
                  </a:moveTo>
                  <a:lnTo>
                    <a:pt x="1108" y="130810"/>
                  </a:lnTo>
                  <a:lnTo>
                    <a:pt x="1084" y="149860"/>
                  </a:lnTo>
                  <a:lnTo>
                    <a:pt x="6169" y="149860"/>
                  </a:lnTo>
                  <a:lnTo>
                    <a:pt x="6193" y="130810"/>
                  </a:lnTo>
                  <a:close/>
                </a:path>
                <a:path w="1089659" h="1031239">
                  <a:moveTo>
                    <a:pt x="1089501" y="130810"/>
                  </a:moveTo>
                  <a:lnTo>
                    <a:pt x="1084426" y="130810"/>
                  </a:lnTo>
                  <a:lnTo>
                    <a:pt x="1084402" y="149860"/>
                  </a:lnTo>
                  <a:lnTo>
                    <a:pt x="1089478" y="149860"/>
                  </a:lnTo>
                  <a:lnTo>
                    <a:pt x="1089501" y="130810"/>
                  </a:lnTo>
                  <a:close/>
                </a:path>
                <a:path w="1089659" h="1031239">
                  <a:moveTo>
                    <a:pt x="6169" y="149860"/>
                  </a:moveTo>
                  <a:lnTo>
                    <a:pt x="1084" y="149860"/>
                  </a:lnTo>
                  <a:lnTo>
                    <a:pt x="1078" y="154940"/>
                  </a:lnTo>
                  <a:lnTo>
                    <a:pt x="6163" y="154940"/>
                  </a:lnTo>
                  <a:lnTo>
                    <a:pt x="6169" y="149860"/>
                  </a:lnTo>
                  <a:close/>
                </a:path>
                <a:path w="1089659" h="1031239">
                  <a:moveTo>
                    <a:pt x="1089478" y="149860"/>
                  </a:moveTo>
                  <a:lnTo>
                    <a:pt x="1084402" y="149860"/>
                  </a:lnTo>
                  <a:lnTo>
                    <a:pt x="1084396" y="154940"/>
                  </a:lnTo>
                  <a:lnTo>
                    <a:pt x="1089471" y="154940"/>
                  </a:lnTo>
                  <a:lnTo>
                    <a:pt x="1089478" y="149860"/>
                  </a:lnTo>
                  <a:close/>
                </a:path>
                <a:path w="1089659" h="1031239">
                  <a:moveTo>
                    <a:pt x="6163" y="154940"/>
                  </a:moveTo>
                  <a:lnTo>
                    <a:pt x="1078" y="154940"/>
                  </a:lnTo>
                  <a:lnTo>
                    <a:pt x="1069" y="162560"/>
                  </a:lnTo>
                  <a:lnTo>
                    <a:pt x="6153" y="162560"/>
                  </a:lnTo>
                  <a:lnTo>
                    <a:pt x="6163" y="154940"/>
                  </a:lnTo>
                  <a:close/>
                </a:path>
                <a:path w="1089659" h="1031239">
                  <a:moveTo>
                    <a:pt x="1089471" y="154940"/>
                  </a:moveTo>
                  <a:lnTo>
                    <a:pt x="1084396" y="154940"/>
                  </a:lnTo>
                  <a:lnTo>
                    <a:pt x="1084386" y="162560"/>
                  </a:lnTo>
                  <a:lnTo>
                    <a:pt x="1089462" y="162560"/>
                  </a:lnTo>
                  <a:lnTo>
                    <a:pt x="1089471" y="154940"/>
                  </a:lnTo>
                  <a:close/>
                </a:path>
                <a:path w="1089659" h="1031239">
                  <a:moveTo>
                    <a:pt x="6153" y="162560"/>
                  </a:moveTo>
                  <a:lnTo>
                    <a:pt x="1069" y="162560"/>
                  </a:lnTo>
                  <a:lnTo>
                    <a:pt x="1053" y="175260"/>
                  </a:lnTo>
                  <a:lnTo>
                    <a:pt x="6137" y="175260"/>
                  </a:lnTo>
                  <a:lnTo>
                    <a:pt x="6153" y="162560"/>
                  </a:lnTo>
                  <a:close/>
                </a:path>
                <a:path w="1089659" h="1031239">
                  <a:moveTo>
                    <a:pt x="1089462" y="162560"/>
                  </a:moveTo>
                  <a:lnTo>
                    <a:pt x="1084386" y="162560"/>
                  </a:lnTo>
                  <a:lnTo>
                    <a:pt x="1084370" y="175260"/>
                  </a:lnTo>
                  <a:lnTo>
                    <a:pt x="1089446" y="175260"/>
                  </a:lnTo>
                  <a:lnTo>
                    <a:pt x="1089462" y="162560"/>
                  </a:lnTo>
                  <a:close/>
                </a:path>
                <a:path w="1089659" h="1031239">
                  <a:moveTo>
                    <a:pt x="6137" y="175260"/>
                  </a:moveTo>
                  <a:lnTo>
                    <a:pt x="1053" y="175260"/>
                  </a:lnTo>
                  <a:lnTo>
                    <a:pt x="1045" y="181610"/>
                  </a:lnTo>
                  <a:lnTo>
                    <a:pt x="6129" y="181610"/>
                  </a:lnTo>
                  <a:lnTo>
                    <a:pt x="6137" y="175260"/>
                  </a:lnTo>
                  <a:close/>
                </a:path>
                <a:path w="1089659" h="1031239">
                  <a:moveTo>
                    <a:pt x="1089446" y="175260"/>
                  </a:moveTo>
                  <a:lnTo>
                    <a:pt x="1084370" y="175260"/>
                  </a:lnTo>
                  <a:lnTo>
                    <a:pt x="1084363" y="181610"/>
                  </a:lnTo>
                  <a:lnTo>
                    <a:pt x="1089438" y="181610"/>
                  </a:lnTo>
                  <a:lnTo>
                    <a:pt x="1089446" y="175260"/>
                  </a:lnTo>
                  <a:close/>
                </a:path>
                <a:path w="1089659" h="1031239">
                  <a:moveTo>
                    <a:pt x="6129" y="181610"/>
                  </a:moveTo>
                  <a:lnTo>
                    <a:pt x="1045" y="181610"/>
                  </a:lnTo>
                  <a:lnTo>
                    <a:pt x="1037" y="187960"/>
                  </a:lnTo>
                  <a:lnTo>
                    <a:pt x="6121" y="187960"/>
                  </a:lnTo>
                  <a:lnTo>
                    <a:pt x="6129" y="181610"/>
                  </a:lnTo>
                  <a:close/>
                </a:path>
                <a:path w="1089659" h="1031239">
                  <a:moveTo>
                    <a:pt x="1089438" y="181610"/>
                  </a:moveTo>
                  <a:lnTo>
                    <a:pt x="1084363" y="181610"/>
                  </a:lnTo>
                  <a:lnTo>
                    <a:pt x="1084355" y="187960"/>
                  </a:lnTo>
                  <a:lnTo>
                    <a:pt x="1089431" y="187960"/>
                  </a:lnTo>
                  <a:lnTo>
                    <a:pt x="1089438" y="181610"/>
                  </a:lnTo>
                  <a:close/>
                </a:path>
                <a:path w="1089659" h="1031239">
                  <a:moveTo>
                    <a:pt x="6121" y="187960"/>
                  </a:moveTo>
                  <a:lnTo>
                    <a:pt x="1037" y="187960"/>
                  </a:lnTo>
                  <a:lnTo>
                    <a:pt x="1030" y="194310"/>
                  </a:lnTo>
                  <a:lnTo>
                    <a:pt x="6114" y="194310"/>
                  </a:lnTo>
                  <a:lnTo>
                    <a:pt x="6121" y="187960"/>
                  </a:lnTo>
                  <a:close/>
                </a:path>
                <a:path w="1089659" h="1031239">
                  <a:moveTo>
                    <a:pt x="1089431" y="187960"/>
                  </a:moveTo>
                  <a:lnTo>
                    <a:pt x="1084355" y="187960"/>
                  </a:lnTo>
                  <a:lnTo>
                    <a:pt x="1084347" y="194310"/>
                  </a:lnTo>
                  <a:lnTo>
                    <a:pt x="1089423" y="194310"/>
                  </a:lnTo>
                  <a:lnTo>
                    <a:pt x="1089431" y="187960"/>
                  </a:lnTo>
                  <a:close/>
                </a:path>
                <a:path w="1089659" h="1031239">
                  <a:moveTo>
                    <a:pt x="6114" y="194310"/>
                  </a:moveTo>
                  <a:lnTo>
                    <a:pt x="1030" y="194310"/>
                  </a:lnTo>
                  <a:lnTo>
                    <a:pt x="1022" y="200660"/>
                  </a:lnTo>
                  <a:lnTo>
                    <a:pt x="6106" y="200660"/>
                  </a:lnTo>
                  <a:lnTo>
                    <a:pt x="6114" y="194310"/>
                  </a:lnTo>
                  <a:close/>
                </a:path>
                <a:path w="1089659" h="1031239">
                  <a:moveTo>
                    <a:pt x="1089423" y="194310"/>
                  </a:moveTo>
                  <a:lnTo>
                    <a:pt x="1084347" y="194310"/>
                  </a:lnTo>
                  <a:lnTo>
                    <a:pt x="1084339" y="200660"/>
                  </a:lnTo>
                  <a:lnTo>
                    <a:pt x="1089415" y="200660"/>
                  </a:lnTo>
                  <a:lnTo>
                    <a:pt x="1089423" y="194310"/>
                  </a:lnTo>
                  <a:close/>
                </a:path>
                <a:path w="1089659" h="1031239">
                  <a:moveTo>
                    <a:pt x="6106" y="200660"/>
                  </a:moveTo>
                  <a:lnTo>
                    <a:pt x="1022" y="200660"/>
                  </a:lnTo>
                  <a:lnTo>
                    <a:pt x="998" y="219710"/>
                  </a:lnTo>
                  <a:lnTo>
                    <a:pt x="6082" y="219710"/>
                  </a:lnTo>
                  <a:lnTo>
                    <a:pt x="6106" y="200660"/>
                  </a:lnTo>
                  <a:close/>
                </a:path>
                <a:path w="1089659" h="1031239">
                  <a:moveTo>
                    <a:pt x="1089415" y="200660"/>
                  </a:moveTo>
                  <a:lnTo>
                    <a:pt x="1084339" y="200660"/>
                  </a:lnTo>
                  <a:lnTo>
                    <a:pt x="1084315" y="219710"/>
                  </a:lnTo>
                  <a:lnTo>
                    <a:pt x="1089391" y="219710"/>
                  </a:lnTo>
                  <a:lnTo>
                    <a:pt x="1089415" y="200660"/>
                  </a:lnTo>
                  <a:close/>
                </a:path>
                <a:path w="1089659" h="1031239">
                  <a:moveTo>
                    <a:pt x="6082" y="219710"/>
                  </a:moveTo>
                  <a:lnTo>
                    <a:pt x="998" y="219710"/>
                  </a:lnTo>
                  <a:lnTo>
                    <a:pt x="992" y="224790"/>
                  </a:lnTo>
                  <a:lnTo>
                    <a:pt x="6076" y="224790"/>
                  </a:lnTo>
                  <a:lnTo>
                    <a:pt x="6082" y="219710"/>
                  </a:lnTo>
                  <a:close/>
                </a:path>
                <a:path w="1089659" h="1031239">
                  <a:moveTo>
                    <a:pt x="1089391" y="219710"/>
                  </a:moveTo>
                  <a:lnTo>
                    <a:pt x="1084315" y="219710"/>
                  </a:lnTo>
                  <a:lnTo>
                    <a:pt x="1084309" y="224790"/>
                  </a:lnTo>
                  <a:lnTo>
                    <a:pt x="1089385" y="224790"/>
                  </a:lnTo>
                  <a:lnTo>
                    <a:pt x="1089391" y="219710"/>
                  </a:lnTo>
                  <a:close/>
                </a:path>
                <a:path w="1089659" h="1031239">
                  <a:moveTo>
                    <a:pt x="6076" y="224790"/>
                  </a:moveTo>
                  <a:lnTo>
                    <a:pt x="992" y="224790"/>
                  </a:lnTo>
                  <a:lnTo>
                    <a:pt x="984" y="231140"/>
                  </a:lnTo>
                  <a:lnTo>
                    <a:pt x="6068" y="231140"/>
                  </a:lnTo>
                  <a:lnTo>
                    <a:pt x="6076" y="224790"/>
                  </a:lnTo>
                  <a:close/>
                </a:path>
                <a:path w="1089659" h="1031239">
                  <a:moveTo>
                    <a:pt x="1089385" y="224790"/>
                  </a:moveTo>
                  <a:lnTo>
                    <a:pt x="1084309" y="224790"/>
                  </a:lnTo>
                  <a:lnTo>
                    <a:pt x="1084301" y="231140"/>
                  </a:lnTo>
                  <a:lnTo>
                    <a:pt x="1089377" y="231140"/>
                  </a:lnTo>
                  <a:lnTo>
                    <a:pt x="1089385" y="224790"/>
                  </a:lnTo>
                  <a:close/>
                </a:path>
                <a:path w="1089659" h="1031239">
                  <a:moveTo>
                    <a:pt x="6068" y="231140"/>
                  </a:moveTo>
                  <a:lnTo>
                    <a:pt x="984" y="231140"/>
                  </a:lnTo>
                  <a:lnTo>
                    <a:pt x="967" y="245110"/>
                  </a:lnTo>
                  <a:lnTo>
                    <a:pt x="6050" y="245110"/>
                  </a:lnTo>
                  <a:lnTo>
                    <a:pt x="6068" y="231140"/>
                  </a:lnTo>
                  <a:close/>
                </a:path>
                <a:path w="1089659" h="1031239">
                  <a:moveTo>
                    <a:pt x="1089377" y="231140"/>
                  </a:moveTo>
                  <a:lnTo>
                    <a:pt x="1084301" y="231140"/>
                  </a:lnTo>
                  <a:lnTo>
                    <a:pt x="1084283" y="245110"/>
                  </a:lnTo>
                  <a:lnTo>
                    <a:pt x="1089360" y="245110"/>
                  </a:lnTo>
                  <a:lnTo>
                    <a:pt x="1089377" y="231140"/>
                  </a:lnTo>
                  <a:close/>
                </a:path>
                <a:path w="1089659" h="1031239">
                  <a:moveTo>
                    <a:pt x="6050" y="245110"/>
                  </a:moveTo>
                  <a:lnTo>
                    <a:pt x="967" y="245110"/>
                  </a:lnTo>
                  <a:lnTo>
                    <a:pt x="841" y="346710"/>
                  </a:lnTo>
                  <a:lnTo>
                    <a:pt x="5924" y="346710"/>
                  </a:lnTo>
                  <a:lnTo>
                    <a:pt x="6050" y="245110"/>
                  </a:lnTo>
                  <a:close/>
                </a:path>
                <a:path w="1089659" h="1031239">
                  <a:moveTo>
                    <a:pt x="1089360" y="245110"/>
                  </a:moveTo>
                  <a:lnTo>
                    <a:pt x="1084283" y="245110"/>
                  </a:lnTo>
                  <a:lnTo>
                    <a:pt x="1084157" y="346710"/>
                  </a:lnTo>
                  <a:lnTo>
                    <a:pt x="1089235" y="346710"/>
                  </a:lnTo>
                  <a:lnTo>
                    <a:pt x="1089360" y="245110"/>
                  </a:lnTo>
                  <a:close/>
                </a:path>
                <a:path w="1089659" h="1031239">
                  <a:moveTo>
                    <a:pt x="5924" y="346710"/>
                  </a:moveTo>
                  <a:lnTo>
                    <a:pt x="841" y="346710"/>
                  </a:lnTo>
                  <a:lnTo>
                    <a:pt x="763" y="410210"/>
                  </a:lnTo>
                  <a:lnTo>
                    <a:pt x="5844" y="410210"/>
                  </a:lnTo>
                  <a:lnTo>
                    <a:pt x="5924" y="346710"/>
                  </a:lnTo>
                  <a:close/>
                </a:path>
                <a:path w="1089659" h="1031239">
                  <a:moveTo>
                    <a:pt x="1089235" y="346710"/>
                  </a:moveTo>
                  <a:lnTo>
                    <a:pt x="1084157" y="346710"/>
                  </a:lnTo>
                  <a:lnTo>
                    <a:pt x="1084078" y="410210"/>
                  </a:lnTo>
                  <a:lnTo>
                    <a:pt x="1089156" y="410210"/>
                  </a:lnTo>
                  <a:lnTo>
                    <a:pt x="1089235" y="346710"/>
                  </a:lnTo>
                  <a:close/>
                </a:path>
                <a:path w="1089659" h="1031239">
                  <a:moveTo>
                    <a:pt x="5844" y="410210"/>
                  </a:moveTo>
                  <a:lnTo>
                    <a:pt x="763" y="410210"/>
                  </a:lnTo>
                  <a:lnTo>
                    <a:pt x="677" y="480060"/>
                  </a:lnTo>
                  <a:lnTo>
                    <a:pt x="5757" y="480060"/>
                  </a:lnTo>
                  <a:lnTo>
                    <a:pt x="5844" y="410210"/>
                  </a:lnTo>
                  <a:close/>
                </a:path>
                <a:path w="1089659" h="1031239">
                  <a:moveTo>
                    <a:pt x="1089156" y="410210"/>
                  </a:moveTo>
                  <a:lnTo>
                    <a:pt x="1084078" y="410210"/>
                  </a:lnTo>
                  <a:lnTo>
                    <a:pt x="1083990" y="480060"/>
                  </a:lnTo>
                  <a:lnTo>
                    <a:pt x="1089070" y="480060"/>
                  </a:lnTo>
                  <a:lnTo>
                    <a:pt x="1089156" y="410210"/>
                  </a:lnTo>
                  <a:close/>
                </a:path>
                <a:path w="1089659" h="1031239">
                  <a:moveTo>
                    <a:pt x="5757" y="480060"/>
                  </a:moveTo>
                  <a:lnTo>
                    <a:pt x="677" y="480060"/>
                  </a:lnTo>
                  <a:lnTo>
                    <a:pt x="514" y="612140"/>
                  </a:lnTo>
                  <a:lnTo>
                    <a:pt x="5593" y="612140"/>
                  </a:lnTo>
                  <a:lnTo>
                    <a:pt x="5757" y="480060"/>
                  </a:lnTo>
                  <a:close/>
                </a:path>
                <a:path w="1089659" h="1031239">
                  <a:moveTo>
                    <a:pt x="1089070" y="480060"/>
                  </a:moveTo>
                  <a:lnTo>
                    <a:pt x="1083990" y="480060"/>
                  </a:lnTo>
                  <a:lnTo>
                    <a:pt x="1083826" y="612140"/>
                  </a:lnTo>
                  <a:lnTo>
                    <a:pt x="1088907" y="612140"/>
                  </a:lnTo>
                  <a:lnTo>
                    <a:pt x="1089070" y="480060"/>
                  </a:lnTo>
                  <a:close/>
                </a:path>
                <a:path w="1089659" h="1031239">
                  <a:moveTo>
                    <a:pt x="5593" y="612140"/>
                  </a:moveTo>
                  <a:lnTo>
                    <a:pt x="514" y="612140"/>
                  </a:lnTo>
                  <a:lnTo>
                    <a:pt x="475" y="643890"/>
                  </a:lnTo>
                  <a:lnTo>
                    <a:pt x="5553" y="643890"/>
                  </a:lnTo>
                  <a:lnTo>
                    <a:pt x="5593" y="612140"/>
                  </a:lnTo>
                  <a:close/>
                </a:path>
                <a:path w="1089659" h="1031239">
                  <a:moveTo>
                    <a:pt x="1088907" y="612140"/>
                  </a:moveTo>
                  <a:lnTo>
                    <a:pt x="1083826" y="612140"/>
                  </a:lnTo>
                  <a:lnTo>
                    <a:pt x="1083786" y="643890"/>
                  </a:lnTo>
                  <a:lnTo>
                    <a:pt x="1088868" y="643890"/>
                  </a:lnTo>
                  <a:lnTo>
                    <a:pt x="1088907" y="612140"/>
                  </a:lnTo>
                  <a:close/>
                </a:path>
                <a:path w="1089659" h="1031239">
                  <a:moveTo>
                    <a:pt x="5553" y="643890"/>
                  </a:moveTo>
                  <a:lnTo>
                    <a:pt x="475" y="643890"/>
                  </a:lnTo>
                  <a:lnTo>
                    <a:pt x="428" y="681990"/>
                  </a:lnTo>
                  <a:lnTo>
                    <a:pt x="5505" y="681990"/>
                  </a:lnTo>
                  <a:lnTo>
                    <a:pt x="5553" y="643890"/>
                  </a:lnTo>
                  <a:close/>
                </a:path>
                <a:path w="1089659" h="1031239">
                  <a:moveTo>
                    <a:pt x="1088868" y="643890"/>
                  </a:moveTo>
                  <a:lnTo>
                    <a:pt x="1083786" y="643890"/>
                  </a:lnTo>
                  <a:lnTo>
                    <a:pt x="1083739" y="681990"/>
                  </a:lnTo>
                  <a:lnTo>
                    <a:pt x="1088821" y="681990"/>
                  </a:lnTo>
                  <a:lnTo>
                    <a:pt x="1088868" y="643890"/>
                  </a:lnTo>
                  <a:close/>
                </a:path>
                <a:path w="1089659" h="1031239">
                  <a:moveTo>
                    <a:pt x="5505" y="681990"/>
                  </a:moveTo>
                  <a:lnTo>
                    <a:pt x="428" y="681990"/>
                  </a:lnTo>
                  <a:lnTo>
                    <a:pt x="283" y="798830"/>
                  </a:lnTo>
                  <a:lnTo>
                    <a:pt x="5360" y="798830"/>
                  </a:lnTo>
                  <a:lnTo>
                    <a:pt x="5505" y="681990"/>
                  </a:lnTo>
                  <a:close/>
                </a:path>
                <a:path w="1089659" h="1031239">
                  <a:moveTo>
                    <a:pt x="1088821" y="681990"/>
                  </a:moveTo>
                  <a:lnTo>
                    <a:pt x="1083739" y="681990"/>
                  </a:lnTo>
                  <a:lnTo>
                    <a:pt x="1083593" y="798830"/>
                  </a:lnTo>
                  <a:lnTo>
                    <a:pt x="1088676" y="798830"/>
                  </a:lnTo>
                  <a:lnTo>
                    <a:pt x="1088821" y="681990"/>
                  </a:lnTo>
                  <a:close/>
                </a:path>
                <a:path w="1089659" h="1031239">
                  <a:moveTo>
                    <a:pt x="5360" y="798830"/>
                  </a:moveTo>
                  <a:lnTo>
                    <a:pt x="283" y="798830"/>
                  </a:lnTo>
                  <a:lnTo>
                    <a:pt x="279" y="802640"/>
                  </a:lnTo>
                  <a:lnTo>
                    <a:pt x="5355" y="802640"/>
                  </a:lnTo>
                  <a:lnTo>
                    <a:pt x="5360" y="798830"/>
                  </a:lnTo>
                  <a:close/>
                </a:path>
                <a:path w="1089659" h="1031239">
                  <a:moveTo>
                    <a:pt x="1088676" y="798830"/>
                  </a:moveTo>
                  <a:lnTo>
                    <a:pt x="1083593" y="798830"/>
                  </a:lnTo>
                  <a:lnTo>
                    <a:pt x="1083588" y="802640"/>
                  </a:lnTo>
                  <a:lnTo>
                    <a:pt x="1088672" y="802640"/>
                  </a:lnTo>
                  <a:lnTo>
                    <a:pt x="1088676" y="798830"/>
                  </a:lnTo>
                  <a:close/>
                </a:path>
                <a:path w="1089659" h="1031239">
                  <a:moveTo>
                    <a:pt x="5355" y="802640"/>
                  </a:moveTo>
                  <a:lnTo>
                    <a:pt x="279" y="802640"/>
                  </a:lnTo>
                  <a:lnTo>
                    <a:pt x="275" y="805180"/>
                  </a:lnTo>
                  <a:lnTo>
                    <a:pt x="5352" y="805180"/>
                  </a:lnTo>
                  <a:lnTo>
                    <a:pt x="5355" y="802640"/>
                  </a:lnTo>
                  <a:close/>
                </a:path>
                <a:path w="1089659" h="1031239">
                  <a:moveTo>
                    <a:pt x="1088672" y="802640"/>
                  </a:moveTo>
                  <a:lnTo>
                    <a:pt x="1083588" y="802640"/>
                  </a:lnTo>
                  <a:lnTo>
                    <a:pt x="1083585" y="805180"/>
                  </a:lnTo>
                  <a:lnTo>
                    <a:pt x="1088669" y="805180"/>
                  </a:lnTo>
                  <a:lnTo>
                    <a:pt x="1088672" y="802640"/>
                  </a:lnTo>
                  <a:close/>
                </a:path>
                <a:path w="1089659" h="1031239">
                  <a:moveTo>
                    <a:pt x="5352" y="805180"/>
                  </a:moveTo>
                  <a:lnTo>
                    <a:pt x="275" y="805180"/>
                  </a:lnTo>
                  <a:lnTo>
                    <a:pt x="271" y="808990"/>
                  </a:lnTo>
                  <a:lnTo>
                    <a:pt x="5347" y="808990"/>
                  </a:lnTo>
                  <a:lnTo>
                    <a:pt x="5352" y="805180"/>
                  </a:lnTo>
                  <a:close/>
                </a:path>
                <a:path w="1089659" h="1031239">
                  <a:moveTo>
                    <a:pt x="1088669" y="805180"/>
                  </a:moveTo>
                  <a:lnTo>
                    <a:pt x="1083585" y="805180"/>
                  </a:lnTo>
                  <a:lnTo>
                    <a:pt x="1083580" y="808990"/>
                  </a:lnTo>
                  <a:lnTo>
                    <a:pt x="1088664" y="808990"/>
                  </a:lnTo>
                  <a:lnTo>
                    <a:pt x="1088669" y="805180"/>
                  </a:lnTo>
                  <a:close/>
                </a:path>
                <a:path w="1089659" h="1031239">
                  <a:moveTo>
                    <a:pt x="5347" y="808990"/>
                  </a:moveTo>
                  <a:lnTo>
                    <a:pt x="271" y="808990"/>
                  </a:lnTo>
                  <a:lnTo>
                    <a:pt x="255" y="821690"/>
                  </a:lnTo>
                  <a:lnTo>
                    <a:pt x="5331" y="821690"/>
                  </a:lnTo>
                  <a:lnTo>
                    <a:pt x="5347" y="808990"/>
                  </a:lnTo>
                  <a:close/>
                </a:path>
                <a:path w="1089659" h="1031239">
                  <a:moveTo>
                    <a:pt x="1088664" y="808990"/>
                  </a:moveTo>
                  <a:lnTo>
                    <a:pt x="1083580" y="808990"/>
                  </a:lnTo>
                  <a:lnTo>
                    <a:pt x="1083564" y="821690"/>
                  </a:lnTo>
                  <a:lnTo>
                    <a:pt x="1088648" y="821690"/>
                  </a:lnTo>
                  <a:lnTo>
                    <a:pt x="1088664" y="808990"/>
                  </a:lnTo>
                  <a:close/>
                </a:path>
                <a:path w="1089659" h="1031239">
                  <a:moveTo>
                    <a:pt x="5331" y="821690"/>
                  </a:moveTo>
                  <a:lnTo>
                    <a:pt x="255" y="821690"/>
                  </a:lnTo>
                  <a:lnTo>
                    <a:pt x="247" y="828040"/>
                  </a:lnTo>
                  <a:lnTo>
                    <a:pt x="5323" y="828040"/>
                  </a:lnTo>
                  <a:lnTo>
                    <a:pt x="5331" y="821690"/>
                  </a:lnTo>
                  <a:close/>
                </a:path>
                <a:path w="1089659" h="1031239">
                  <a:moveTo>
                    <a:pt x="1088648" y="821690"/>
                  </a:moveTo>
                  <a:lnTo>
                    <a:pt x="1083564" y="821690"/>
                  </a:lnTo>
                  <a:lnTo>
                    <a:pt x="1083557" y="828040"/>
                  </a:lnTo>
                  <a:lnTo>
                    <a:pt x="1088640" y="828040"/>
                  </a:lnTo>
                  <a:lnTo>
                    <a:pt x="1088648" y="821690"/>
                  </a:lnTo>
                  <a:close/>
                </a:path>
                <a:path w="1089659" h="1031239">
                  <a:moveTo>
                    <a:pt x="5323" y="828040"/>
                  </a:moveTo>
                  <a:lnTo>
                    <a:pt x="247" y="828040"/>
                  </a:lnTo>
                  <a:lnTo>
                    <a:pt x="208" y="859790"/>
                  </a:lnTo>
                  <a:lnTo>
                    <a:pt x="5284" y="859790"/>
                  </a:lnTo>
                  <a:lnTo>
                    <a:pt x="5323" y="828040"/>
                  </a:lnTo>
                  <a:close/>
                </a:path>
                <a:path w="1089659" h="1031239">
                  <a:moveTo>
                    <a:pt x="1088640" y="828040"/>
                  </a:moveTo>
                  <a:lnTo>
                    <a:pt x="1083557" y="828040"/>
                  </a:lnTo>
                  <a:lnTo>
                    <a:pt x="1083517" y="859790"/>
                  </a:lnTo>
                  <a:lnTo>
                    <a:pt x="1088601" y="859790"/>
                  </a:lnTo>
                  <a:lnTo>
                    <a:pt x="1088640" y="828040"/>
                  </a:lnTo>
                  <a:close/>
                </a:path>
                <a:path w="1089659" h="1031239">
                  <a:moveTo>
                    <a:pt x="5284" y="859790"/>
                  </a:moveTo>
                  <a:lnTo>
                    <a:pt x="208" y="859790"/>
                  </a:lnTo>
                  <a:lnTo>
                    <a:pt x="169" y="891540"/>
                  </a:lnTo>
                  <a:lnTo>
                    <a:pt x="5244" y="891540"/>
                  </a:lnTo>
                  <a:lnTo>
                    <a:pt x="5284" y="859790"/>
                  </a:lnTo>
                  <a:close/>
                </a:path>
                <a:path w="1089659" h="1031239">
                  <a:moveTo>
                    <a:pt x="1088601" y="859790"/>
                  </a:moveTo>
                  <a:lnTo>
                    <a:pt x="1083517" y="859790"/>
                  </a:lnTo>
                  <a:lnTo>
                    <a:pt x="1083477" y="891540"/>
                  </a:lnTo>
                  <a:lnTo>
                    <a:pt x="1088562" y="891540"/>
                  </a:lnTo>
                  <a:lnTo>
                    <a:pt x="1088601" y="859790"/>
                  </a:lnTo>
                  <a:close/>
                </a:path>
                <a:path w="1089659" h="1031239">
                  <a:moveTo>
                    <a:pt x="5244" y="891540"/>
                  </a:moveTo>
                  <a:lnTo>
                    <a:pt x="169" y="891540"/>
                  </a:lnTo>
                  <a:lnTo>
                    <a:pt x="161" y="897890"/>
                  </a:lnTo>
                  <a:lnTo>
                    <a:pt x="5236" y="897890"/>
                  </a:lnTo>
                  <a:lnTo>
                    <a:pt x="5244" y="891540"/>
                  </a:lnTo>
                  <a:close/>
                </a:path>
                <a:path w="1089659" h="1031239">
                  <a:moveTo>
                    <a:pt x="1088562" y="891540"/>
                  </a:moveTo>
                  <a:lnTo>
                    <a:pt x="1083477" y="891540"/>
                  </a:lnTo>
                  <a:lnTo>
                    <a:pt x="1083469" y="897890"/>
                  </a:lnTo>
                  <a:lnTo>
                    <a:pt x="1088554" y="897890"/>
                  </a:lnTo>
                  <a:lnTo>
                    <a:pt x="1088562" y="891540"/>
                  </a:lnTo>
                  <a:close/>
                </a:path>
                <a:path w="1089659" h="1031239">
                  <a:moveTo>
                    <a:pt x="5236" y="897890"/>
                  </a:moveTo>
                  <a:lnTo>
                    <a:pt x="161" y="897890"/>
                  </a:lnTo>
                  <a:lnTo>
                    <a:pt x="158" y="900430"/>
                  </a:lnTo>
                  <a:lnTo>
                    <a:pt x="5233" y="900430"/>
                  </a:lnTo>
                  <a:lnTo>
                    <a:pt x="5236" y="897890"/>
                  </a:lnTo>
                  <a:close/>
                </a:path>
                <a:path w="1089659" h="1031239">
                  <a:moveTo>
                    <a:pt x="1088554" y="897890"/>
                  </a:moveTo>
                  <a:lnTo>
                    <a:pt x="1083469" y="897890"/>
                  </a:lnTo>
                  <a:lnTo>
                    <a:pt x="1083466" y="900430"/>
                  </a:lnTo>
                  <a:lnTo>
                    <a:pt x="1088551" y="900430"/>
                  </a:lnTo>
                  <a:lnTo>
                    <a:pt x="1088554" y="897890"/>
                  </a:lnTo>
                  <a:close/>
                </a:path>
                <a:path w="1089659" h="1031239">
                  <a:moveTo>
                    <a:pt x="5233" y="900430"/>
                  </a:moveTo>
                  <a:lnTo>
                    <a:pt x="158" y="900430"/>
                  </a:lnTo>
                  <a:lnTo>
                    <a:pt x="145" y="910590"/>
                  </a:lnTo>
                  <a:lnTo>
                    <a:pt x="5220" y="910590"/>
                  </a:lnTo>
                  <a:lnTo>
                    <a:pt x="5233" y="900430"/>
                  </a:lnTo>
                  <a:close/>
                </a:path>
                <a:path w="1089659" h="1031239">
                  <a:moveTo>
                    <a:pt x="1088551" y="900430"/>
                  </a:moveTo>
                  <a:lnTo>
                    <a:pt x="1083466" y="900430"/>
                  </a:lnTo>
                  <a:lnTo>
                    <a:pt x="1083454" y="910590"/>
                  </a:lnTo>
                  <a:lnTo>
                    <a:pt x="1088538" y="910590"/>
                  </a:lnTo>
                  <a:lnTo>
                    <a:pt x="1088551" y="900430"/>
                  </a:lnTo>
                  <a:close/>
                </a:path>
                <a:path w="1089659" h="1031239">
                  <a:moveTo>
                    <a:pt x="5220" y="910590"/>
                  </a:moveTo>
                  <a:lnTo>
                    <a:pt x="145" y="910590"/>
                  </a:lnTo>
                  <a:lnTo>
                    <a:pt x="103" y="944880"/>
                  </a:lnTo>
                  <a:lnTo>
                    <a:pt x="5178" y="944880"/>
                  </a:lnTo>
                  <a:lnTo>
                    <a:pt x="5220" y="910590"/>
                  </a:lnTo>
                  <a:close/>
                </a:path>
                <a:path w="1089659" h="1031239">
                  <a:moveTo>
                    <a:pt x="1088538" y="910590"/>
                  </a:moveTo>
                  <a:lnTo>
                    <a:pt x="1083454" y="910590"/>
                  </a:lnTo>
                  <a:lnTo>
                    <a:pt x="1083411" y="944880"/>
                  </a:lnTo>
                  <a:lnTo>
                    <a:pt x="1088496" y="944880"/>
                  </a:lnTo>
                  <a:lnTo>
                    <a:pt x="1088538" y="910590"/>
                  </a:lnTo>
                  <a:close/>
                </a:path>
                <a:path w="1089659" h="1031239">
                  <a:moveTo>
                    <a:pt x="5178" y="944880"/>
                  </a:moveTo>
                  <a:lnTo>
                    <a:pt x="103" y="944880"/>
                  </a:lnTo>
                  <a:lnTo>
                    <a:pt x="98" y="948690"/>
                  </a:lnTo>
                  <a:lnTo>
                    <a:pt x="5173" y="948690"/>
                  </a:lnTo>
                  <a:lnTo>
                    <a:pt x="5178" y="944880"/>
                  </a:lnTo>
                  <a:close/>
                </a:path>
                <a:path w="1089659" h="1031239">
                  <a:moveTo>
                    <a:pt x="1088496" y="944880"/>
                  </a:moveTo>
                  <a:lnTo>
                    <a:pt x="1083411" y="944880"/>
                  </a:lnTo>
                  <a:lnTo>
                    <a:pt x="1083406" y="948690"/>
                  </a:lnTo>
                  <a:lnTo>
                    <a:pt x="1088491" y="948690"/>
                  </a:lnTo>
                  <a:lnTo>
                    <a:pt x="1088496" y="944880"/>
                  </a:lnTo>
                  <a:close/>
                </a:path>
                <a:path w="1089659" h="1031239">
                  <a:moveTo>
                    <a:pt x="5173" y="948690"/>
                  </a:moveTo>
                  <a:lnTo>
                    <a:pt x="98" y="948690"/>
                  </a:lnTo>
                  <a:lnTo>
                    <a:pt x="83" y="961390"/>
                  </a:lnTo>
                  <a:lnTo>
                    <a:pt x="5157" y="961390"/>
                  </a:lnTo>
                  <a:lnTo>
                    <a:pt x="5173" y="948690"/>
                  </a:lnTo>
                  <a:close/>
                </a:path>
                <a:path w="1089659" h="1031239">
                  <a:moveTo>
                    <a:pt x="1088491" y="948690"/>
                  </a:moveTo>
                  <a:lnTo>
                    <a:pt x="1083406" y="948690"/>
                  </a:lnTo>
                  <a:lnTo>
                    <a:pt x="1083390" y="961390"/>
                  </a:lnTo>
                  <a:lnTo>
                    <a:pt x="1088476" y="961390"/>
                  </a:lnTo>
                  <a:lnTo>
                    <a:pt x="1088491" y="948690"/>
                  </a:lnTo>
                  <a:close/>
                </a:path>
                <a:path w="1089659" h="1031239">
                  <a:moveTo>
                    <a:pt x="5157" y="961390"/>
                  </a:moveTo>
                  <a:lnTo>
                    <a:pt x="83" y="961390"/>
                  </a:lnTo>
                  <a:lnTo>
                    <a:pt x="20" y="1012190"/>
                  </a:lnTo>
                  <a:lnTo>
                    <a:pt x="5094" y="1012190"/>
                  </a:lnTo>
                  <a:lnTo>
                    <a:pt x="5157" y="961390"/>
                  </a:lnTo>
                  <a:close/>
                </a:path>
                <a:path w="1089659" h="1031239">
                  <a:moveTo>
                    <a:pt x="1088476" y="961390"/>
                  </a:moveTo>
                  <a:lnTo>
                    <a:pt x="1083390" y="961390"/>
                  </a:lnTo>
                  <a:lnTo>
                    <a:pt x="1083327" y="1012190"/>
                  </a:lnTo>
                  <a:lnTo>
                    <a:pt x="1088413" y="1012190"/>
                  </a:lnTo>
                  <a:lnTo>
                    <a:pt x="1088476" y="961390"/>
                  </a:lnTo>
                  <a:close/>
                </a:path>
                <a:path w="1089659" h="1031239">
                  <a:moveTo>
                    <a:pt x="5094" y="1012190"/>
                  </a:moveTo>
                  <a:lnTo>
                    <a:pt x="20" y="1012190"/>
                  </a:lnTo>
                  <a:lnTo>
                    <a:pt x="9" y="1021080"/>
                  </a:lnTo>
                  <a:lnTo>
                    <a:pt x="5083" y="1021080"/>
                  </a:lnTo>
                  <a:lnTo>
                    <a:pt x="5094" y="1012190"/>
                  </a:lnTo>
                  <a:close/>
                </a:path>
                <a:path w="1089659" h="1031239">
                  <a:moveTo>
                    <a:pt x="1088413" y="1012190"/>
                  </a:moveTo>
                  <a:lnTo>
                    <a:pt x="1083327" y="1012190"/>
                  </a:lnTo>
                  <a:lnTo>
                    <a:pt x="1083316" y="1021080"/>
                  </a:lnTo>
                  <a:lnTo>
                    <a:pt x="1088402" y="1021080"/>
                  </a:lnTo>
                  <a:lnTo>
                    <a:pt x="1088413" y="1012190"/>
                  </a:lnTo>
                  <a:close/>
                </a:path>
                <a:path w="1089659" h="1031239">
                  <a:moveTo>
                    <a:pt x="5083" y="1021080"/>
                  </a:moveTo>
                  <a:lnTo>
                    <a:pt x="9" y="1021080"/>
                  </a:lnTo>
                  <a:lnTo>
                    <a:pt x="4" y="1024890"/>
                  </a:lnTo>
                  <a:lnTo>
                    <a:pt x="544194" y="1024890"/>
                  </a:lnTo>
                  <a:lnTo>
                    <a:pt x="5080" y="1023620"/>
                  </a:lnTo>
                  <a:lnTo>
                    <a:pt x="5083" y="1021080"/>
                  </a:lnTo>
                  <a:close/>
                </a:path>
                <a:path w="1089659" h="1031239">
                  <a:moveTo>
                    <a:pt x="1088402" y="1021080"/>
                  </a:moveTo>
                  <a:lnTo>
                    <a:pt x="1083316" y="1021080"/>
                  </a:lnTo>
                  <a:lnTo>
                    <a:pt x="1083311" y="1024890"/>
                  </a:lnTo>
                  <a:lnTo>
                    <a:pt x="1088397" y="1024890"/>
                  </a:lnTo>
                  <a:lnTo>
                    <a:pt x="1088402" y="1021080"/>
                  </a:lnTo>
                  <a:close/>
                </a:path>
                <a:path w="1089659" h="1031239">
                  <a:moveTo>
                    <a:pt x="544195" y="1024890"/>
                  </a:moveTo>
                  <a:lnTo>
                    <a:pt x="4" y="1024890"/>
                  </a:lnTo>
                  <a:lnTo>
                    <a:pt x="1" y="1027430"/>
                  </a:lnTo>
                  <a:lnTo>
                    <a:pt x="1088394" y="1027430"/>
                  </a:lnTo>
                  <a:lnTo>
                    <a:pt x="1088396" y="1026160"/>
                  </a:lnTo>
                  <a:lnTo>
                    <a:pt x="544195" y="1024890"/>
                  </a:lnTo>
                  <a:close/>
                </a:path>
                <a:path w="1089659" h="1031239">
                  <a:moveTo>
                    <a:pt x="1088397" y="1024890"/>
                  </a:moveTo>
                  <a:lnTo>
                    <a:pt x="1083311" y="1024890"/>
                  </a:lnTo>
                  <a:lnTo>
                    <a:pt x="1083310" y="1026160"/>
                  </a:lnTo>
                  <a:lnTo>
                    <a:pt x="1088396" y="1026160"/>
                  </a:lnTo>
                  <a:lnTo>
                    <a:pt x="1088397" y="1024890"/>
                  </a:lnTo>
                  <a:close/>
                </a:path>
                <a:path w="1089659" h="1031239">
                  <a:moveTo>
                    <a:pt x="1088394" y="1027430"/>
                  </a:moveTo>
                  <a:lnTo>
                    <a:pt x="1" y="1027430"/>
                  </a:lnTo>
                  <a:lnTo>
                    <a:pt x="0" y="1028700"/>
                  </a:lnTo>
                  <a:lnTo>
                    <a:pt x="1088390" y="1031240"/>
                  </a:lnTo>
                  <a:lnTo>
                    <a:pt x="1088394" y="1027430"/>
                  </a:lnTo>
                  <a:close/>
                </a:path>
              </a:pathLst>
            </a:custGeom>
            <a:solidFill>
              <a:srgbClr val="2268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5623560" y="4709159"/>
              <a:ext cx="1079500" cy="1021080"/>
            </a:xfrm>
            <a:custGeom>
              <a:avLst/>
              <a:gdLst/>
              <a:ahLst/>
              <a:cxnLst/>
              <a:rect l="l" t="t" r="r" b="b"/>
              <a:pathLst>
                <a:path w="1079500" h="1021079">
                  <a:moveTo>
                    <a:pt x="1078230" y="1019822"/>
                  </a:moveTo>
                  <a:lnTo>
                    <a:pt x="539115" y="1019822"/>
                  </a:lnTo>
                  <a:lnTo>
                    <a:pt x="1078230" y="1021080"/>
                  </a:lnTo>
                  <a:lnTo>
                    <a:pt x="1078230" y="1019822"/>
                  </a:lnTo>
                  <a:close/>
                </a:path>
                <a:path w="1079500" h="1021079">
                  <a:moveTo>
                    <a:pt x="1079487" y="2540"/>
                  </a:moveTo>
                  <a:lnTo>
                    <a:pt x="1074420" y="2540"/>
                  </a:lnTo>
                  <a:lnTo>
                    <a:pt x="1074420" y="6350"/>
                  </a:lnTo>
                  <a:lnTo>
                    <a:pt x="1074420" y="692175"/>
                  </a:lnTo>
                  <a:lnTo>
                    <a:pt x="6337" y="693420"/>
                  </a:lnTo>
                  <a:lnTo>
                    <a:pt x="1074420" y="693420"/>
                  </a:lnTo>
                  <a:lnTo>
                    <a:pt x="1074420" y="742962"/>
                  </a:lnTo>
                  <a:lnTo>
                    <a:pt x="6337" y="744220"/>
                  </a:lnTo>
                  <a:lnTo>
                    <a:pt x="1074420" y="744220"/>
                  </a:lnTo>
                  <a:lnTo>
                    <a:pt x="1074420" y="768362"/>
                  </a:lnTo>
                  <a:lnTo>
                    <a:pt x="6337" y="769620"/>
                  </a:lnTo>
                  <a:lnTo>
                    <a:pt x="1074420" y="769620"/>
                  </a:lnTo>
                  <a:lnTo>
                    <a:pt x="1074420" y="783590"/>
                  </a:lnTo>
                  <a:lnTo>
                    <a:pt x="539546" y="783590"/>
                  </a:lnTo>
                  <a:lnTo>
                    <a:pt x="539546" y="784860"/>
                  </a:lnTo>
                  <a:lnTo>
                    <a:pt x="1074420" y="784860"/>
                  </a:lnTo>
                  <a:lnTo>
                    <a:pt x="1074420" y="787425"/>
                  </a:lnTo>
                  <a:lnTo>
                    <a:pt x="6337" y="788670"/>
                  </a:lnTo>
                  <a:lnTo>
                    <a:pt x="1074420" y="788670"/>
                  </a:lnTo>
                  <a:lnTo>
                    <a:pt x="1074420" y="793775"/>
                  </a:lnTo>
                  <a:lnTo>
                    <a:pt x="6337" y="795020"/>
                  </a:lnTo>
                  <a:lnTo>
                    <a:pt x="1074420" y="795020"/>
                  </a:lnTo>
                  <a:lnTo>
                    <a:pt x="1074420" y="797572"/>
                  </a:lnTo>
                  <a:lnTo>
                    <a:pt x="6337" y="798830"/>
                  </a:lnTo>
                  <a:lnTo>
                    <a:pt x="1074420" y="798830"/>
                  </a:lnTo>
                  <a:lnTo>
                    <a:pt x="1074420" y="803922"/>
                  </a:lnTo>
                  <a:lnTo>
                    <a:pt x="6337" y="805180"/>
                  </a:lnTo>
                  <a:lnTo>
                    <a:pt x="1074420" y="805180"/>
                  </a:lnTo>
                  <a:lnTo>
                    <a:pt x="1074420" y="1017270"/>
                  </a:lnTo>
                  <a:lnTo>
                    <a:pt x="808672" y="1017270"/>
                  </a:lnTo>
                  <a:lnTo>
                    <a:pt x="808672" y="1016000"/>
                  </a:lnTo>
                  <a:lnTo>
                    <a:pt x="271449" y="1016000"/>
                  </a:lnTo>
                  <a:lnTo>
                    <a:pt x="271449" y="1014730"/>
                  </a:lnTo>
                  <a:lnTo>
                    <a:pt x="3810" y="1014730"/>
                  </a:lnTo>
                  <a:lnTo>
                    <a:pt x="3810" y="1013460"/>
                  </a:lnTo>
                  <a:lnTo>
                    <a:pt x="6337" y="1013460"/>
                  </a:lnTo>
                  <a:lnTo>
                    <a:pt x="6337" y="805180"/>
                  </a:lnTo>
                  <a:lnTo>
                    <a:pt x="6337" y="798830"/>
                  </a:lnTo>
                  <a:lnTo>
                    <a:pt x="6337" y="3810"/>
                  </a:lnTo>
                  <a:lnTo>
                    <a:pt x="541007" y="5080"/>
                  </a:lnTo>
                  <a:lnTo>
                    <a:pt x="808342" y="5080"/>
                  </a:lnTo>
                  <a:lnTo>
                    <a:pt x="808342" y="6350"/>
                  </a:lnTo>
                  <a:lnTo>
                    <a:pt x="1074420" y="6350"/>
                  </a:lnTo>
                  <a:lnTo>
                    <a:pt x="1074420" y="2540"/>
                  </a:lnTo>
                  <a:lnTo>
                    <a:pt x="540372" y="2540"/>
                  </a:lnTo>
                  <a:lnTo>
                    <a:pt x="540372" y="0"/>
                  </a:lnTo>
                  <a:lnTo>
                    <a:pt x="1257" y="0"/>
                  </a:lnTo>
                  <a:lnTo>
                    <a:pt x="1257" y="2540"/>
                  </a:lnTo>
                  <a:lnTo>
                    <a:pt x="1257" y="3810"/>
                  </a:lnTo>
                  <a:lnTo>
                    <a:pt x="0" y="3810"/>
                  </a:lnTo>
                  <a:lnTo>
                    <a:pt x="0" y="1013460"/>
                  </a:lnTo>
                  <a:lnTo>
                    <a:pt x="0" y="1014730"/>
                  </a:lnTo>
                  <a:lnTo>
                    <a:pt x="0" y="1016000"/>
                  </a:lnTo>
                  <a:lnTo>
                    <a:pt x="0" y="1017270"/>
                  </a:lnTo>
                  <a:lnTo>
                    <a:pt x="0" y="1018540"/>
                  </a:lnTo>
                  <a:lnTo>
                    <a:pt x="269544" y="1018540"/>
                  </a:lnTo>
                  <a:lnTo>
                    <a:pt x="269544" y="1019810"/>
                  </a:lnTo>
                  <a:lnTo>
                    <a:pt x="1078230" y="1019810"/>
                  </a:lnTo>
                  <a:lnTo>
                    <a:pt x="1078230" y="1018540"/>
                  </a:lnTo>
                  <a:lnTo>
                    <a:pt x="1078230" y="1017282"/>
                  </a:lnTo>
                  <a:lnTo>
                    <a:pt x="1079487" y="1017282"/>
                  </a:lnTo>
                  <a:lnTo>
                    <a:pt x="1079487" y="6350"/>
                  </a:lnTo>
                  <a:lnTo>
                    <a:pt x="1079487" y="5080"/>
                  </a:lnTo>
                  <a:lnTo>
                    <a:pt x="1079487" y="3810"/>
                  </a:lnTo>
                  <a:lnTo>
                    <a:pt x="1079487" y="2540"/>
                  </a:lnTo>
                  <a:close/>
                </a:path>
              </a:pathLst>
            </a:custGeom>
            <a:solidFill>
              <a:srgbClr val="2269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5627370" y="4712970"/>
              <a:ext cx="1071880" cy="1013460"/>
            </a:xfrm>
            <a:custGeom>
              <a:avLst/>
              <a:gdLst/>
              <a:ahLst/>
              <a:cxnLst/>
              <a:rect l="l" t="t" r="r" b="b"/>
              <a:pathLst>
                <a:path w="1071879" h="1013460">
                  <a:moveTo>
                    <a:pt x="2539" y="0"/>
                  </a:moveTo>
                  <a:lnTo>
                    <a:pt x="2536" y="1269"/>
                  </a:lnTo>
                  <a:lnTo>
                    <a:pt x="537209" y="1269"/>
                  </a:lnTo>
                  <a:lnTo>
                    <a:pt x="2539" y="0"/>
                  </a:lnTo>
                  <a:close/>
                </a:path>
                <a:path w="1071879" h="1013460">
                  <a:moveTo>
                    <a:pt x="537210" y="1269"/>
                  </a:moveTo>
                  <a:lnTo>
                    <a:pt x="2536" y="1269"/>
                  </a:lnTo>
                  <a:lnTo>
                    <a:pt x="2524" y="6349"/>
                  </a:lnTo>
                  <a:lnTo>
                    <a:pt x="6348" y="6349"/>
                  </a:lnTo>
                  <a:lnTo>
                    <a:pt x="6350" y="5079"/>
                  </a:lnTo>
                  <a:lnTo>
                    <a:pt x="1071876" y="5079"/>
                  </a:lnTo>
                  <a:lnTo>
                    <a:pt x="1071879" y="2539"/>
                  </a:lnTo>
                  <a:lnTo>
                    <a:pt x="537210" y="1269"/>
                  </a:lnTo>
                  <a:close/>
                </a:path>
                <a:path w="1071879" h="1013460">
                  <a:moveTo>
                    <a:pt x="1071876" y="5079"/>
                  </a:moveTo>
                  <a:lnTo>
                    <a:pt x="6350" y="5079"/>
                  </a:lnTo>
                  <a:lnTo>
                    <a:pt x="536575" y="6349"/>
                  </a:lnTo>
                  <a:lnTo>
                    <a:pt x="1071875" y="6349"/>
                  </a:lnTo>
                  <a:lnTo>
                    <a:pt x="1071876" y="5079"/>
                  </a:lnTo>
                  <a:close/>
                </a:path>
                <a:path w="1071879" h="1013460">
                  <a:moveTo>
                    <a:pt x="6348" y="6350"/>
                  </a:moveTo>
                  <a:lnTo>
                    <a:pt x="2524" y="6350"/>
                  </a:lnTo>
                  <a:lnTo>
                    <a:pt x="2504" y="13969"/>
                  </a:lnTo>
                  <a:lnTo>
                    <a:pt x="6338" y="13969"/>
                  </a:lnTo>
                  <a:lnTo>
                    <a:pt x="6348" y="6350"/>
                  </a:lnTo>
                  <a:close/>
                </a:path>
                <a:path w="1071879" h="1013460">
                  <a:moveTo>
                    <a:pt x="1071875" y="6350"/>
                  </a:moveTo>
                  <a:lnTo>
                    <a:pt x="536575" y="6350"/>
                  </a:lnTo>
                  <a:lnTo>
                    <a:pt x="1066800" y="7619"/>
                  </a:lnTo>
                  <a:lnTo>
                    <a:pt x="1066791" y="13969"/>
                  </a:lnTo>
                  <a:lnTo>
                    <a:pt x="1071865" y="13969"/>
                  </a:lnTo>
                  <a:lnTo>
                    <a:pt x="1071875" y="6350"/>
                  </a:lnTo>
                  <a:close/>
                </a:path>
                <a:path w="1071879" h="1013460">
                  <a:moveTo>
                    <a:pt x="6338" y="13969"/>
                  </a:moveTo>
                  <a:lnTo>
                    <a:pt x="2504" y="13969"/>
                  </a:lnTo>
                  <a:lnTo>
                    <a:pt x="2488" y="20319"/>
                  </a:lnTo>
                  <a:lnTo>
                    <a:pt x="6330" y="20319"/>
                  </a:lnTo>
                  <a:lnTo>
                    <a:pt x="6338" y="13969"/>
                  </a:lnTo>
                  <a:close/>
                </a:path>
                <a:path w="1071879" h="1013460">
                  <a:moveTo>
                    <a:pt x="1071865" y="13969"/>
                  </a:moveTo>
                  <a:lnTo>
                    <a:pt x="1066791" y="13969"/>
                  </a:lnTo>
                  <a:lnTo>
                    <a:pt x="1066783" y="20319"/>
                  </a:lnTo>
                  <a:lnTo>
                    <a:pt x="1071857" y="20319"/>
                  </a:lnTo>
                  <a:lnTo>
                    <a:pt x="1071865" y="13969"/>
                  </a:lnTo>
                  <a:close/>
                </a:path>
                <a:path w="1071879" h="1013460">
                  <a:moveTo>
                    <a:pt x="6330" y="20320"/>
                  </a:moveTo>
                  <a:lnTo>
                    <a:pt x="2488" y="20320"/>
                  </a:lnTo>
                  <a:lnTo>
                    <a:pt x="2457" y="33019"/>
                  </a:lnTo>
                  <a:lnTo>
                    <a:pt x="6314" y="33019"/>
                  </a:lnTo>
                  <a:lnTo>
                    <a:pt x="6330" y="20320"/>
                  </a:lnTo>
                  <a:close/>
                </a:path>
                <a:path w="1071879" h="1013460">
                  <a:moveTo>
                    <a:pt x="1071857" y="20320"/>
                  </a:moveTo>
                  <a:lnTo>
                    <a:pt x="1066783" y="20320"/>
                  </a:lnTo>
                  <a:lnTo>
                    <a:pt x="1066767" y="33019"/>
                  </a:lnTo>
                  <a:lnTo>
                    <a:pt x="1071841" y="33019"/>
                  </a:lnTo>
                  <a:lnTo>
                    <a:pt x="1071857" y="20320"/>
                  </a:lnTo>
                  <a:close/>
                </a:path>
                <a:path w="1071879" h="1013460">
                  <a:moveTo>
                    <a:pt x="6314" y="33019"/>
                  </a:moveTo>
                  <a:lnTo>
                    <a:pt x="2457" y="33019"/>
                  </a:lnTo>
                  <a:lnTo>
                    <a:pt x="2444" y="38099"/>
                  </a:lnTo>
                  <a:lnTo>
                    <a:pt x="6308" y="38099"/>
                  </a:lnTo>
                  <a:lnTo>
                    <a:pt x="6314" y="33019"/>
                  </a:lnTo>
                  <a:close/>
                </a:path>
                <a:path w="1071879" h="1013460">
                  <a:moveTo>
                    <a:pt x="1071841" y="33019"/>
                  </a:moveTo>
                  <a:lnTo>
                    <a:pt x="1066767" y="33019"/>
                  </a:lnTo>
                  <a:lnTo>
                    <a:pt x="1066761" y="38099"/>
                  </a:lnTo>
                  <a:lnTo>
                    <a:pt x="1071835" y="38099"/>
                  </a:lnTo>
                  <a:lnTo>
                    <a:pt x="1071841" y="33019"/>
                  </a:lnTo>
                  <a:close/>
                </a:path>
                <a:path w="1071879" h="1013460">
                  <a:moveTo>
                    <a:pt x="6308" y="38100"/>
                  </a:moveTo>
                  <a:lnTo>
                    <a:pt x="2444" y="38100"/>
                  </a:lnTo>
                  <a:lnTo>
                    <a:pt x="2412" y="50799"/>
                  </a:lnTo>
                  <a:lnTo>
                    <a:pt x="6291" y="50799"/>
                  </a:lnTo>
                  <a:lnTo>
                    <a:pt x="6308" y="38100"/>
                  </a:lnTo>
                  <a:close/>
                </a:path>
                <a:path w="1071879" h="1013460">
                  <a:moveTo>
                    <a:pt x="1071835" y="38100"/>
                  </a:moveTo>
                  <a:lnTo>
                    <a:pt x="1066761" y="38100"/>
                  </a:lnTo>
                  <a:lnTo>
                    <a:pt x="1066745" y="50799"/>
                  </a:lnTo>
                  <a:lnTo>
                    <a:pt x="1071819" y="50799"/>
                  </a:lnTo>
                  <a:lnTo>
                    <a:pt x="1071835" y="38100"/>
                  </a:lnTo>
                  <a:close/>
                </a:path>
                <a:path w="1071879" h="1013460">
                  <a:moveTo>
                    <a:pt x="6291" y="50800"/>
                  </a:moveTo>
                  <a:lnTo>
                    <a:pt x="2412" y="50800"/>
                  </a:lnTo>
                  <a:lnTo>
                    <a:pt x="2396" y="57149"/>
                  </a:lnTo>
                  <a:lnTo>
                    <a:pt x="6283" y="57149"/>
                  </a:lnTo>
                  <a:lnTo>
                    <a:pt x="6291" y="50800"/>
                  </a:lnTo>
                  <a:close/>
                </a:path>
                <a:path w="1071879" h="1013460">
                  <a:moveTo>
                    <a:pt x="1071819" y="50800"/>
                  </a:moveTo>
                  <a:lnTo>
                    <a:pt x="1066745" y="50800"/>
                  </a:lnTo>
                  <a:lnTo>
                    <a:pt x="1066737" y="57149"/>
                  </a:lnTo>
                  <a:lnTo>
                    <a:pt x="1071811" y="57149"/>
                  </a:lnTo>
                  <a:lnTo>
                    <a:pt x="1071819" y="50800"/>
                  </a:lnTo>
                  <a:close/>
                </a:path>
                <a:path w="1071879" h="1013460">
                  <a:moveTo>
                    <a:pt x="6283" y="57150"/>
                  </a:moveTo>
                  <a:lnTo>
                    <a:pt x="2396" y="57150"/>
                  </a:lnTo>
                  <a:lnTo>
                    <a:pt x="2380" y="63499"/>
                  </a:lnTo>
                  <a:lnTo>
                    <a:pt x="6275" y="63499"/>
                  </a:lnTo>
                  <a:lnTo>
                    <a:pt x="6283" y="57150"/>
                  </a:lnTo>
                  <a:close/>
                </a:path>
                <a:path w="1071879" h="1013460">
                  <a:moveTo>
                    <a:pt x="1071811" y="57150"/>
                  </a:moveTo>
                  <a:lnTo>
                    <a:pt x="1066737" y="57150"/>
                  </a:lnTo>
                  <a:lnTo>
                    <a:pt x="1066729" y="63499"/>
                  </a:lnTo>
                  <a:lnTo>
                    <a:pt x="1071803" y="63499"/>
                  </a:lnTo>
                  <a:lnTo>
                    <a:pt x="1071811" y="57150"/>
                  </a:lnTo>
                  <a:close/>
                </a:path>
                <a:path w="1071879" h="1013460">
                  <a:moveTo>
                    <a:pt x="6275" y="63500"/>
                  </a:moveTo>
                  <a:lnTo>
                    <a:pt x="2380" y="63500"/>
                  </a:lnTo>
                  <a:lnTo>
                    <a:pt x="2345" y="77469"/>
                  </a:lnTo>
                  <a:lnTo>
                    <a:pt x="6258" y="77469"/>
                  </a:lnTo>
                  <a:lnTo>
                    <a:pt x="6275" y="63500"/>
                  </a:lnTo>
                  <a:close/>
                </a:path>
                <a:path w="1071879" h="1013460">
                  <a:moveTo>
                    <a:pt x="1071803" y="63500"/>
                  </a:moveTo>
                  <a:lnTo>
                    <a:pt x="1066729" y="63500"/>
                  </a:lnTo>
                  <a:lnTo>
                    <a:pt x="1066711" y="77469"/>
                  </a:lnTo>
                  <a:lnTo>
                    <a:pt x="1071785" y="77469"/>
                  </a:lnTo>
                  <a:lnTo>
                    <a:pt x="1071803" y="63500"/>
                  </a:lnTo>
                  <a:close/>
                </a:path>
                <a:path w="1071879" h="1013460">
                  <a:moveTo>
                    <a:pt x="6258" y="77469"/>
                  </a:moveTo>
                  <a:lnTo>
                    <a:pt x="2345" y="77469"/>
                  </a:lnTo>
                  <a:lnTo>
                    <a:pt x="2332" y="82549"/>
                  </a:lnTo>
                  <a:lnTo>
                    <a:pt x="6251" y="82549"/>
                  </a:lnTo>
                  <a:lnTo>
                    <a:pt x="6258" y="77469"/>
                  </a:lnTo>
                  <a:close/>
                </a:path>
                <a:path w="1071879" h="1013460">
                  <a:moveTo>
                    <a:pt x="1071785" y="77469"/>
                  </a:moveTo>
                  <a:lnTo>
                    <a:pt x="1066711" y="77469"/>
                  </a:lnTo>
                  <a:lnTo>
                    <a:pt x="1066704" y="82549"/>
                  </a:lnTo>
                  <a:lnTo>
                    <a:pt x="1071779" y="82549"/>
                  </a:lnTo>
                  <a:lnTo>
                    <a:pt x="1071785" y="77469"/>
                  </a:lnTo>
                  <a:close/>
                </a:path>
                <a:path w="1071879" h="1013460">
                  <a:moveTo>
                    <a:pt x="6251" y="82550"/>
                  </a:moveTo>
                  <a:lnTo>
                    <a:pt x="2332" y="82550"/>
                  </a:lnTo>
                  <a:lnTo>
                    <a:pt x="2313" y="90169"/>
                  </a:lnTo>
                  <a:lnTo>
                    <a:pt x="6242" y="90169"/>
                  </a:lnTo>
                  <a:lnTo>
                    <a:pt x="6251" y="82550"/>
                  </a:lnTo>
                  <a:close/>
                </a:path>
                <a:path w="1071879" h="1013460">
                  <a:moveTo>
                    <a:pt x="1071779" y="82550"/>
                  </a:moveTo>
                  <a:lnTo>
                    <a:pt x="1066704" y="82550"/>
                  </a:lnTo>
                  <a:lnTo>
                    <a:pt x="1066695" y="90169"/>
                  </a:lnTo>
                  <a:lnTo>
                    <a:pt x="1071769" y="90169"/>
                  </a:lnTo>
                  <a:lnTo>
                    <a:pt x="1071779" y="82550"/>
                  </a:lnTo>
                  <a:close/>
                </a:path>
                <a:path w="1071879" h="1013460">
                  <a:moveTo>
                    <a:pt x="6242" y="90169"/>
                  </a:moveTo>
                  <a:lnTo>
                    <a:pt x="2313" y="90169"/>
                  </a:lnTo>
                  <a:lnTo>
                    <a:pt x="2300" y="95249"/>
                  </a:lnTo>
                  <a:lnTo>
                    <a:pt x="6235" y="95249"/>
                  </a:lnTo>
                  <a:lnTo>
                    <a:pt x="6242" y="90169"/>
                  </a:lnTo>
                  <a:close/>
                </a:path>
                <a:path w="1071879" h="1013460">
                  <a:moveTo>
                    <a:pt x="1071769" y="90169"/>
                  </a:moveTo>
                  <a:lnTo>
                    <a:pt x="1066695" y="90169"/>
                  </a:lnTo>
                  <a:lnTo>
                    <a:pt x="1066688" y="95249"/>
                  </a:lnTo>
                  <a:lnTo>
                    <a:pt x="1071763" y="95249"/>
                  </a:lnTo>
                  <a:lnTo>
                    <a:pt x="1071769" y="90169"/>
                  </a:lnTo>
                  <a:close/>
                </a:path>
                <a:path w="1071879" h="1013460">
                  <a:moveTo>
                    <a:pt x="6235" y="95250"/>
                  </a:moveTo>
                  <a:lnTo>
                    <a:pt x="2300" y="95250"/>
                  </a:lnTo>
                  <a:lnTo>
                    <a:pt x="2281" y="102869"/>
                  </a:lnTo>
                  <a:lnTo>
                    <a:pt x="6225" y="102869"/>
                  </a:lnTo>
                  <a:lnTo>
                    <a:pt x="6235" y="95250"/>
                  </a:lnTo>
                  <a:close/>
                </a:path>
                <a:path w="1071879" h="1013460">
                  <a:moveTo>
                    <a:pt x="1071763" y="95250"/>
                  </a:moveTo>
                  <a:lnTo>
                    <a:pt x="1066688" y="95250"/>
                  </a:lnTo>
                  <a:lnTo>
                    <a:pt x="1066679" y="102869"/>
                  </a:lnTo>
                  <a:lnTo>
                    <a:pt x="1071753" y="102869"/>
                  </a:lnTo>
                  <a:lnTo>
                    <a:pt x="1071763" y="95250"/>
                  </a:lnTo>
                  <a:close/>
                </a:path>
                <a:path w="1071879" h="1013460">
                  <a:moveTo>
                    <a:pt x="6225" y="102869"/>
                  </a:moveTo>
                  <a:lnTo>
                    <a:pt x="2281" y="102869"/>
                  </a:lnTo>
                  <a:lnTo>
                    <a:pt x="2268" y="107949"/>
                  </a:lnTo>
                  <a:lnTo>
                    <a:pt x="6219" y="107949"/>
                  </a:lnTo>
                  <a:lnTo>
                    <a:pt x="6225" y="102869"/>
                  </a:lnTo>
                  <a:close/>
                </a:path>
                <a:path w="1071879" h="1013460">
                  <a:moveTo>
                    <a:pt x="1071753" y="102869"/>
                  </a:moveTo>
                  <a:lnTo>
                    <a:pt x="1066679" y="102869"/>
                  </a:lnTo>
                  <a:lnTo>
                    <a:pt x="1066672" y="107949"/>
                  </a:lnTo>
                  <a:lnTo>
                    <a:pt x="1071747" y="107949"/>
                  </a:lnTo>
                  <a:lnTo>
                    <a:pt x="1071753" y="102869"/>
                  </a:lnTo>
                  <a:close/>
                </a:path>
                <a:path w="1071879" h="1013460">
                  <a:moveTo>
                    <a:pt x="6219" y="107950"/>
                  </a:moveTo>
                  <a:lnTo>
                    <a:pt x="2268" y="107950"/>
                  </a:lnTo>
                  <a:lnTo>
                    <a:pt x="2249" y="115569"/>
                  </a:lnTo>
                  <a:lnTo>
                    <a:pt x="6209" y="115569"/>
                  </a:lnTo>
                  <a:lnTo>
                    <a:pt x="6219" y="107950"/>
                  </a:lnTo>
                  <a:close/>
                </a:path>
                <a:path w="1071879" h="1013460">
                  <a:moveTo>
                    <a:pt x="1071747" y="107950"/>
                  </a:moveTo>
                  <a:lnTo>
                    <a:pt x="1066672" y="107950"/>
                  </a:lnTo>
                  <a:lnTo>
                    <a:pt x="1066663" y="115569"/>
                  </a:lnTo>
                  <a:lnTo>
                    <a:pt x="1071738" y="115569"/>
                  </a:lnTo>
                  <a:lnTo>
                    <a:pt x="1071747" y="107950"/>
                  </a:lnTo>
                  <a:close/>
                </a:path>
                <a:path w="1071879" h="1013460">
                  <a:moveTo>
                    <a:pt x="6209" y="115569"/>
                  </a:moveTo>
                  <a:lnTo>
                    <a:pt x="2249" y="115569"/>
                  </a:lnTo>
                  <a:lnTo>
                    <a:pt x="2217" y="128269"/>
                  </a:lnTo>
                  <a:lnTo>
                    <a:pt x="6193" y="128269"/>
                  </a:lnTo>
                  <a:lnTo>
                    <a:pt x="6209" y="115569"/>
                  </a:lnTo>
                  <a:close/>
                </a:path>
                <a:path w="1071879" h="1013460">
                  <a:moveTo>
                    <a:pt x="1071738" y="115569"/>
                  </a:moveTo>
                  <a:lnTo>
                    <a:pt x="1066663" y="115569"/>
                  </a:lnTo>
                  <a:lnTo>
                    <a:pt x="1066646" y="128269"/>
                  </a:lnTo>
                  <a:lnTo>
                    <a:pt x="1071722" y="128269"/>
                  </a:lnTo>
                  <a:lnTo>
                    <a:pt x="1071738" y="115569"/>
                  </a:lnTo>
                  <a:close/>
                </a:path>
                <a:path w="1071879" h="1013460">
                  <a:moveTo>
                    <a:pt x="6193" y="128269"/>
                  </a:moveTo>
                  <a:lnTo>
                    <a:pt x="2217" y="128269"/>
                  </a:lnTo>
                  <a:lnTo>
                    <a:pt x="2204" y="133349"/>
                  </a:lnTo>
                  <a:lnTo>
                    <a:pt x="6187" y="133349"/>
                  </a:lnTo>
                  <a:lnTo>
                    <a:pt x="6193" y="128269"/>
                  </a:lnTo>
                  <a:close/>
                </a:path>
                <a:path w="1071879" h="1013460">
                  <a:moveTo>
                    <a:pt x="1071722" y="128269"/>
                  </a:moveTo>
                  <a:lnTo>
                    <a:pt x="1066646" y="128269"/>
                  </a:lnTo>
                  <a:lnTo>
                    <a:pt x="1066640" y="133349"/>
                  </a:lnTo>
                  <a:lnTo>
                    <a:pt x="1071715" y="133349"/>
                  </a:lnTo>
                  <a:lnTo>
                    <a:pt x="1071722" y="128269"/>
                  </a:lnTo>
                  <a:close/>
                </a:path>
                <a:path w="1071879" h="1013460">
                  <a:moveTo>
                    <a:pt x="6187" y="133350"/>
                  </a:moveTo>
                  <a:lnTo>
                    <a:pt x="2204" y="133350"/>
                  </a:lnTo>
                  <a:lnTo>
                    <a:pt x="2185" y="140969"/>
                  </a:lnTo>
                  <a:lnTo>
                    <a:pt x="6177" y="140969"/>
                  </a:lnTo>
                  <a:lnTo>
                    <a:pt x="6187" y="133350"/>
                  </a:lnTo>
                  <a:close/>
                </a:path>
                <a:path w="1071879" h="1013460">
                  <a:moveTo>
                    <a:pt x="1071715" y="133350"/>
                  </a:moveTo>
                  <a:lnTo>
                    <a:pt x="1066640" y="133350"/>
                  </a:lnTo>
                  <a:lnTo>
                    <a:pt x="1066630" y="140969"/>
                  </a:lnTo>
                  <a:lnTo>
                    <a:pt x="1071706" y="140969"/>
                  </a:lnTo>
                  <a:lnTo>
                    <a:pt x="1071715" y="133350"/>
                  </a:lnTo>
                  <a:close/>
                </a:path>
                <a:path w="1071879" h="1013460">
                  <a:moveTo>
                    <a:pt x="6177" y="140969"/>
                  </a:moveTo>
                  <a:lnTo>
                    <a:pt x="2185" y="140969"/>
                  </a:lnTo>
                  <a:lnTo>
                    <a:pt x="2173" y="146049"/>
                  </a:lnTo>
                  <a:lnTo>
                    <a:pt x="6171" y="146049"/>
                  </a:lnTo>
                  <a:lnTo>
                    <a:pt x="6177" y="140969"/>
                  </a:lnTo>
                  <a:close/>
                </a:path>
                <a:path w="1071879" h="1013460">
                  <a:moveTo>
                    <a:pt x="1071706" y="140969"/>
                  </a:moveTo>
                  <a:lnTo>
                    <a:pt x="1066630" y="140969"/>
                  </a:lnTo>
                  <a:lnTo>
                    <a:pt x="1066624" y="146049"/>
                  </a:lnTo>
                  <a:lnTo>
                    <a:pt x="1071699" y="146049"/>
                  </a:lnTo>
                  <a:lnTo>
                    <a:pt x="1071706" y="140969"/>
                  </a:lnTo>
                  <a:close/>
                </a:path>
                <a:path w="1071879" h="1013460">
                  <a:moveTo>
                    <a:pt x="6171" y="146050"/>
                  </a:moveTo>
                  <a:lnTo>
                    <a:pt x="2173" y="146050"/>
                  </a:lnTo>
                  <a:lnTo>
                    <a:pt x="2153" y="153669"/>
                  </a:lnTo>
                  <a:lnTo>
                    <a:pt x="6161" y="153669"/>
                  </a:lnTo>
                  <a:lnTo>
                    <a:pt x="6171" y="146050"/>
                  </a:lnTo>
                  <a:close/>
                </a:path>
                <a:path w="1071879" h="1013460">
                  <a:moveTo>
                    <a:pt x="1071699" y="146050"/>
                  </a:moveTo>
                  <a:lnTo>
                    <a:pt x="1066624" y="146050"/>
                  </a:lnTo>
                  <a:lnTo>
                    <a:pt x="1066614" y="153669"/>
                  </a:lnTo>
                  <a:lnTo>
                    <a:pt x="1071690" y="153669"/>
                  </a:lnTo>
                  <a:lnTo>
                    <a:pt x="1071699" y="146050"/>
                  </a:lnTo>
                  <a:close/>
                </a:path>
                <a:path w="1071879" h="1013460">
                  <a:moveTo>
                    <a:pt x="6161" y="153669"/>
                  </a:moveTo>
                  <a:lnTo>
                    <a:pt x="2153" y="153669"/>
                  </a:lnTo>
                  <a:lnTo>
                    <a:pt x="2106" y="172719"/>
                  </a:lnTo>
                  <a:lnTo>
                    <a:pt x="6137" y="172719"/>
                  </a:lnTo>
                  <a:lnTo>
                    <a:pt x="6161" y="153669"/>
                  </a:lnTo>
                  <a:close/>
                </a:path>
                <a:path w="1071879" h="1013460">
                  <a:moveTo>
                    <a:pt x="1071690" y="153669"/>
                  </a:moveTo>
                  <a:lnTo>
                    <a:pt x="1066614" y="153669"/>
                  </a:lnTo>
                  <a:lnTo>
                    <a:pt x="1066590" y="172719"/>
                  </a:lnTo>
                  <a:lnTo>
                    <a:pt x="1071666" y="172719"/>
                  </a:lnTo>
                  <a:lnTo>
                    <a:pt x="1071690" y="153669"/>
                  </a:lnTo>
                  <a:close/>
                </a:path>
                <a:path w="1071879" h="1013460">
                  <a:moveTo>
                    <a:pt x="6137" y="172720"/>
                  </a:moveTo>
                  <a:lnTo>
                    <a:pt x="2106" y="172720"/>
                  </a:lnTo>
                  <a:lnTo>
                    <a:pt x="2090" y="179069"/>
                  </a:lnTo>
                  <a:lnTo>
                    <a:pt x="6129" y="179069"/>
                  </a:lnTo>
                  <a:lnTo>
                    <a:pt x="6137" y="172720"/>
                  </a:lnTo>
                  <a:close/>
                </a:path>
                <a:path w="1071879" h="1013460">
                  <a:moveTo>
                    <a:pt x="1071666" y="172720"/>
                  </a:moveTo>
                  <a:lnTo>
                    <a:pt x="1066590" y="172720"/>
                  </a:lnTo>
                  <a:lnTo>
                    <a:pt x="1066582" y="179069"/>
                  </a:lnTo>
                  <a:lnTo>
                    <a:pt x="1071658" y="179069"/>
                  </a:lnTo>
                  <a:lnTo>
                    <a:pt x="1071666" y="172720"/>
                  </a:lnTo>
                  <a:close/>
                </a:path>
                <a:path w="1071879" h="1013460">
                  <a:moveTo>
                    <a:pt x="6129" y="179069"/>
                  </a:moveTo>
                  <a:lnTo>
                    <a:pt x="2090" y="179069"/>
                  </a:lnTo>
                  <a:lnTo>
                    <a:pt x="2074" y="185419"/>
                  </a:lnTo>
                  <a:lnTo>
                    <a:pt x="6121" y="185419"/>
                  </a:lnTo>
                  <a:lnTo>
                    <a:pt x="6129" y="179069"/>
                  </a:lnTo>
                  <a:close/>
                </a:path>
                <a:path w="1071879" h="1013460">
                  <a:moveTo>
                    <a:pt x="1071658" y="179069"/>
                  </a:moveTo>
                  <a:lnTo>
                    <a:pt x="1066582" y="179069"/>
                  </a:lnTo>
                  <a:lnTo>
                    <a:pt x="1066574" y="185419"/>
                  </a:lnTo>
                  <a:lnTo>
                    <a:pt x="1071650" y="185419"/>
                  </a:lnTo>
                  <a:lnTo>
                    <a:pt x="1071658" y="179069"/>
                  </a:lnTo>
                  <a:close/>
                </a:path>
                <a:path w="1071879" h="1013460">
                  <a:moveTo>
                    <a:pt x="6121" y="185419"/>
                  </a:moveTo>
                  <a:lnTo>
                    <a:pt x="2074" y="185419"/>
                  </a:lnTo>
                  <a:lnTo>
                    <a:pt x="2058" y="191769"/>
                  </a:lnTo>
                  <a:lnTo>
                    <a:pt x="6113" y="191769"/>
                  </a:lnTo>
                  <a:lnTo>
                    <a:pt x="6121" y="185419"/>
                  </a:lnTo>
                  <a:close/>
                </a:path>
                <a:path w="1071879" h="1013460">
                  <a:moveTo>
                    <a:pt x="1071650" y="185419"/>
                  </a:moveTo>
                  <a:lnTo>
                    <a:pt x="1066574" y="185419"/>
                  </a:lnTo>
                  <a:lnTo>
                    <a:pt x="1066566" y="191769"/>
                  </a:lnTo>
                  <a:lnTo>
                    <a:pt x="1071642" y="191769"/>
                  </a:lnTo>
                  <a:lnTo>
                    <a:pt x="1071650" y="185419"/>
                  </a:lnTo>
                  <a:close/>
                </a:path>
                <a:path w="1071879" h="1013460">
                  <a:moveTo>
                    <a:pt x="6113" y="191769"/>
                  </a:moveTo>
                  <a:lnTo>
                    <a:pt x="2058" y="191769"/>
                  </a:lnTo>
                  <a:lnTo>
                    <a:pt x="2045" y="196849"/>
                  </a:lnTo>
                  <a:lnTo>
                    <a:pt x="6106" y="196849"/>
                  </a:lnTo>
                  <a:lnTo>
                    <a:pt x="6113" y="191769"/>
                  </a:lnTo>
                  <a:close/>
                </a:path>
                <a:path w="1071879" h="1013460">
                  <a:moveTo>
                    <a:pt x="1071642" y="191769"/>
                  </a:moveTo>
                  <a:lnTo>
                    <a:pt x="1066566" y="191769"/>
                  </a:lnTo>
                  <a:lnTo>
                    <a:pt x="1066559" y="196849"/>
                  </a:lnTo>
                  <a:lnTo>
                    <a:pt x="1071635" y="196849"/>
                  </a:lnTo>
                  <a:lnTo>
                    <a:pt x="1071642" y="191769"/>
                  </a:lnTo>
                  <a:close/>
                </a:path>
                <a:path w="1071879" h="1013460">
                  <a:moveTo>
                    <a:pt x="6106" y="196850"/>
                  </a:moveTo>
                  <a:lnTo>
                    <a:pt x="2045" y="196850"/>
                  </a:lnTo>
                  <a:lnTo>
                    <a:pt x="2026" y="204469"/>
                  </a:lnTo>
                  <a:lnTo>
                    <a:pt x="6096" y="204469"/>
                  </a:lnTo>
                  <a:lnTo>
                    <a:pt x="6106" y="196850"/>
                  </a:lnTo>
                  <a:close/>
                </a:path>
                <a:path w="1071879" h="1013460">
                  <a:moveTo>
                    <a:pt x="1071635" y="196850"/>
                  </a:moveTo>
                  <a:lnTo>
                    <a:pt x="1066559" y="196850"/>
                  </a:lnTo>
                  <a:lnTo>
                    <a:pt x="1066550" y="204469"/>
                  </a:lnTo>
                  <a:lnTo>
                    <a:pt x="1071626" y="204469"/>
                  </a:lnTo>
                  <a:lnTo>
                    <a:pt x="1071635" y="196850"/>
                  </a:lnTo>
                  <a:close/>
                </a:path>
                <a:path w="1071879" h="1013460">
                  <a:moveTo>
                    <a:pt x="6096" y="204469"/>
                  </a:moveTo>
                  <a:lnTo>
                    <a:pt x="2026" y="204469"/>
                  </a:lnTo>
                  <a:lnTo>
                    <a:pt x="2010" y="210819"/>
                  </a:lnTo>
                  <a:lnTo>
                    <a:pt x="6088" y="210819"/>
                  </a:lnTo>
                  <a:lnTo>
                    <a:pt x="6096" y="204469"/>
                  </a:lnTo>
                  <a:close/>
                </a:path>
                <a:path w="1071879" h="1013460">
                  <a:moveTo>
                    <a:pt x="1071626" y="204469"/>
                  </a:moveTo>
                  <a:lnTo>
                    <a:pt x="1066550" y="204469"/>
                  </a:lnTo>
                  <a:lnTo>
                    <a:pt x="1066542" y="210819"/>
                  </a:lnTo>
                  <a:lnTo>
                    <a:pt x="1071618" y="210819"/>
                  </a:lnTo>
                  <a:lnTo>
                    <a:pt x="1071626" y="204469"/>
                  </a:lnTo>
                  <a:close/>
                </a:path>
                <a:path w="1071879" h="1013460">
                  <a:moveTo>
                    <a:pt x="6088" y="210819"/>
                  </a:moveTo>
                  <a:lnTo>
                    <a:pt x="2010" y="210819"/>
                  </a:lnTo>
                  <a:lnTo>
                    <a:pt x="1997" y="215899"/>
                  </a:lnTo>
                  <a:lnTo>
                    <a:pt x="6082" y="215899"/>
                  </a:lnTo>
                  <a:lnTo>
                    <a:pt x="6088" y="210819"/>
                  </a:lnTo>
                  <a:close/>
                </a:path>
                <a:path w="1071879" h="1013460">
                  <a:moveTo>
                    <a:pt x="1071618" y="210819"/>
                  </a:moveTo>
                  <a:lnTo>
                    <a:pt x="1066542" y="210819"/>
                  </a:lnTo>
                  <a:lnTo>
                    <a:pt x="1066535" y="215899"/>
                  </a:lnTo>
                  <a:lnTo>
                    <a:pt x="1071611" y="215899"/>
                  </a:lnTo>
                  <a:lnTo>
                    <a:pt x="1071618" y="210819"/>
                  </a:lnTo>
                  <a:close/>
                </a:path>
                <a:path w="1071879" h="1013460">
                  <a:moveTo>
                    <a:pt x="6082" y="215900"/>
                  </a:moveTo>
                  <a:lnTo>
                    <a:pt x="1997" y="215900"/>
                  </a:lnTo>
                  <a:lnTo>
                    <a:pt x="1981" y="222249"/>
                  </a:lnTo>
                  <a:lnTo>
                    <a:pt x="6074" y="222249"/>
                  </a:lnTo>
                  <a:lnTo>
                    <a:pt x="6082" y="215900"/>
                  </a:lnTo>
                  <a:close/>
                </a:path>
                <a:path w="1071879" h="1013460">
                  <a:moveTo>
                    <a:pt x="1071611" y="215900"/>
                  </a:moveTo>
                  <a:lnTo>
                    <a:pt x="1066535" y="215900"/>
                  </a:lnTo>
                  <a:lnTo>
                    <a:pt x="1066527" y="222249"/>
                  </a:lnTo>
                  <a:lnTo>
                    <a:pt x="1071603" y="222249"/>
                  </a:lnTo>
                  <a:lnTo>
                    <a:pt x="1071611" y="215900"/>
                  </a:lnTo>
                  <a:close/>
                </a:path>
                <a:path w="1071879" h="1013460">
                  <a:moveTo>
                    <a:pt x="6074" y="222250"/>
                  </a:moveTo>
                  <a:lnTo>
                    <a:pt x="1981" y="222250"/>
                  </a:lnTo>
                  <a:lnTo>
                    <a:pt x="1691" y="337819"/>
                  </a:lnTo>
                  <a:lnTo>
                    <a:pt x="5927" y="337819"/>
                  </a:lnTo>
                  <a:lnTo>
                    <a:pt x="6074" y="222250"/>
                  </a:lnTo>
                  <a:close/>
                </a:path>
                <a:path w="1071879" h="1013460">
                  <a:moveTo>
                    <a:pt x="1071603" y="222250"/>
                  </a:moveTo>
                  <a:lnTo>
                    <a:pt x="1066527" y="222250"/>
                  </a:lnTo>
                  <a:lnTo>
                    <a:pt x="1066380" y="337819"/>
                  </a:lnTo>
                  <a:lnTo>
                    <a:pt x="1071458" y="337819"/>
                  </a:lnTo>
                  <a:lnTo>
                    <a:pt x="1071603" y="222250"/>
                  </a:lnTo>
                  <a:close/>
                </a:path>
                <a:path w="1071879" h="1013460">
                  <a:moveTo>
                    <a:pt x="5927" y="337819"/>
                  </a:moveTo>
                  <a:lnTo>
                    <a:pt x="1691" y="337819"/>
                  </a:lnTo>
                  <a:lnTo>
                    <a:pt x="1531" y="401319"/>
                  </a:lnTo>
                  <a:lnTo>
                    <a:pt x="5847" y="401319"/>
                  </a:lnTo>
                  <a:lnTo>
                    <a:pt x="5927" y="337819"/>
                  </a:lnTo>
                  <a:close/>
                </a:path>
                <a:path w="1071879" h="1013460">
                  <a:moveTo>
                    <a:pt x="1071458" y="337819"/>
                  </a:moveTo>
                  <a:lnTo>
                    <a:pt x="1066380" y="337819"/>
                  </a:lnTo>
                  <a:lnTo>
                    <a:pt x="1066300" y="401319"/>
                  </a:lnTo>
                  <a:lnTo>
                    <a:pt x="1071379" y="401319"/>
                  </a:lnTo>
                  <a:lnTo>
                    <a:pt x="1071458" y="337819"/>
                  </a:lnTo>
                  <a:close/>
                </a:path>
                <a:path w="1071879" h="1013460">
                  <a:moveTo>
                    <a:pt x="5847" y="401319"/>
                  </a:moveTo>
                  <a:lnTo>
                    <a:pt x="1531" y="401319"/>
                  </a:lnTo>
                  <a:lnTo>
                    <a:pt x="1356" y="471169"/>
                  </a:lnTo>
                  <a:lnTo>
                    <a:pt x="5758" y="471169"/>
                  </a:lnTo>
                  <a:lnTo>
                    <a:pt x="5847" y="401319"/>
                  </a:lnTo>
                  <a:close/>
                </a:path>
                <a:path w="1071879" h="1013460">
                  <a:moveTo>
                    <a:pt x="1071379" y="401319"/>
                  </a:moveTo>
                  <a:lnTo>
                    <a:pt x="1066300" y="401319"/>
                  </a:lnTo>
                  <a:lnTo>
                    <a:pt x="1066211" y="471169"/>
                  </a:lnTo>
                  <a:lnTo>
                    <a:pt x="1071291" y="471169"/>
                  </a:lnTo>
                  <a:lnTo>
                    <a:pt x="1071379" y="401319"/>
                  </a:lnTo>
                  <a:close/>
                </a:path>
                <a:path w="1071879" h="1013460">
                  <a:moveTo>
                    <a:pt x="5758" y="471169"/>
                  </a:moveTo>
                  <a:lnTo>
                    <a:pt x="1356" y="471169"/>
                  </a:lnTo>
                  <a:lnTo>
                    <a:pt x="1024" y="603249"/>
                  </a:lnTo>
                  <a:lnTo>
                    <a:pt x="5590" y="603249"/>
                  </a:lnTo>
                  <a:lnTo>
                    <a:pt x="5758" y="471169"/>
                  </a:lnTo>
                  <a:close/>
                </a:path>
                <a:path w="1071879" h="1013460">
                  <a:moveTo>
                    <a:pt x="1071291" y="471169"/>
                  </a:moveTo>
                  <a:lnTo>
                    <a:pt x="1066211" y="471169"/>
                  </a:lnTo>
                  <a:lnTo>
                    <a:pt x="1066044" y="603249"/>
                  </a:lnTo>
                  <a:lnTo>
                    <a:pt x="1071125" y="603249"/>
                  </a:lnTo>
                  <a:lnTo>
                    <a:pt x="1071291" y="471169"/>
                  </a:lnTo>
                  <a:close/>
                </a:path>
                <a:path w="1071879" h="1013460">
                  <a:moveTo>
                    <a:pt x="5590" y="603249"/>
                  </a:moveTo>
                  <a:lnTo>
                    <a:pt x="1024" y="603249"/>
                  </a:lnTo>
                  <a:lnTo>
                    <a:pt x="944" y="634999"/>
                  </a:lnTo>
                  <a:lnTo>
                    <a:pt x="5550" y="634999"/>
                  </a:lnTo>
                  <a:lnTo>
                    <a:pt x="5590" y="603249"/>
                  </a:lnTo>
                  <a:close/>
                </a:path>
                <a:path w="1071879" h="1013460">
                  <a:moveTo>
                    <a:pt x="1071125" y="603249"/>
                  </a:moveTo>
                  <a:lnTo>
                    <a:pt x="1066044" y="603249"/>
                  </a:lnTo>
                  <a:lnTo>
                    <a:pt x="1066003" y="634999"/>
                  </a:lnTo>
                  <a:lnTo>
                    <a:pt x="1071085" y="634999"/>
                  </a:lnTo>
                  <a:lnTo>
                    <a:pt x="1071125" y="603249"/>
                  </a:lnTo>
                  <a:close/>
                </a:path>
                <a:path w="1071879" h="1013460">
                  <a:moveTo>
                    <a:pt x="1070878" y="800099"/>
                  </a:moveTo>
                  <a:lnTo>
                    <a:pt x="529" y="801369"/>
                  </a:lnTo>
                  <a:lnTo>
                    <a:pt x="497" y="812799"/>
                  </a:lnTo>
                  <a:lnTo>
                    <a:pt x="5324" y="812799"/>
                  </a:lnTo>
                  <a:lnTo>
                    <a:pt x="5341" y="801369"/>
                  </a:lnTo>
                  <a:lnTo>
                    <a:pt x="1070876" y="801369"/>
                  </a:lnTo>
                  <a:lnTo>
                    <a:pt x="1070878" y="800099"/>
                  </a:lnTo>
                  <a:close/>
                </a:path>
                <a:path w="1071879" h="1013460">
                  <a:moveTo>
                    <a:pt x="1070876" y="801369"/>
                  </a:moveTo>
                  <a:lnTo>
                    <a:pt x="1065794" y="801369"/>
                  </a:lnTo>
                  <a:lnTo>
                    <a:pt x="1065783" y="808989"/>
                  </a:lnTo>
                  <a:lnTo>
                    <a:pt x="5329" y="810259"/>
                  </a:lnTo>
                  <a:lnTo>
                    <a:pt x="1065783" y="810259"/>
                  </a:lnTo>
                  <a:lnTo>
                    <a:pt x="1065778" y="812799"/>
                  </a:lnTo>
                  <a:lnTo>
                    <a:pt x="1070862" y="812799"/>
                  </a:lnTo>
                  <a:lnTo>
                    <a:pt x="1070876" y="801369"/>
                  </a:lnTo>
                  <a:close/>
                </a:path>
                <a:path w="1071879" h="1013460">
                  <a:moveTo>
                    <a:pt x="1070886" y="793749"/>
                  </a:moveTo>
                  <a:lnTo>
                    <a:pt x="545" y="795019"/>
                  </a:lnTo>
                  <a:lnTo>
                    <a:pt x="529" y="800099"/>
                  </a:lnTo>
                  <a:lnTo>
                    <a:pt x="5341" y="800099"/>
                  </a:lnTo>
                  <a:lnTo>
                    <a:pt x="5349" y="795019"/>
                  </a:lnTo>
                  <a:lnTo>
                    <a:pt x="1070884" y="795019"/>
                  </a:lnTo>
                  <a:lnTo>
                    <a:pt x="1070886" y="793749"/>
                  </a:lnTo>
                  <a:close/>
                </a:path>
                <a:path w="1071879" h="1013460">
                  <a:moveTo>
                    <a:pt x="1070884" y="795019"/>
                  </a:moveTo>
                  <a:lnTo>
                    <a:pt x="1065802" y="795019"/>
                  </a:lnTo>
                  <a:lnTo>
                    <a:pt x="1065799" y="796289"/>
                  </a:lnTo>
                  <a:lnTo>
                    <a:pt x="5345" y="797559"/>
                  </a:lnTo>
                  <a:lnTo>
                    <a:pt x="1065799" y="797559"/>
                  </a:lnTo>
                  <a:lnTo>
                    <a:pt x="1065794" y="800099"/>
                  </a:lnTo>
                  <a:lnTo>
                    <a:pt x="1070878" y="800099"/>
                  </a:lnTo>
                  <a:lnTo>
                    <a:pt x="1070884" y="795019"/>
                  </a:lnTo>
                  <a:close/>
                </a:path>
                <a:path w="1071879" h="1013460">
                  <a:moveTo>
                    <a:pt x="5366" y="781049"/>
                  </a:moveTo>
                  <a:lnTo>
                    <a:pt x="580" y="781049"/>
                  </a:lnTo>
                  <a:lnTo>
                    <a:pt x="545" y="793749"/>
                  </a:lnTo>
                  <a:lnTo>
                    <a:pt x="5349" y="793749"/>
                  </a:lnTo>
                  <a:lnTo>
                    <a:pt x="5366" y="781049"/>
                  </a:lnTo>
                  <a:close/>
                </a:path>
                <a:path w="1071879" h="1013460">
                  <a:moveTo>
                    <a:pt x="1070903" y="781049"/>
                  </a:moveTo>
                  <a:lnTo>
                    <a:pt x="1065820" y="781049"/>
                  </a:lnTo>
                  <a:lnTo>
                    <a:pt x="1065802" y="793749"/>
                  </a:lnTo>
                  <a:lnTo>
                    <a:pt x="1070886" y="793749"/>
                  </a:lnTo>
                  <a:lnTo>
                    <a:pt x="1070903" y="781049"/>
                  </a:lnTo>
                  <a:close/>
                </a:path>
                <a:path w="1071879" h="1013460">
                  <a:moveTo>
                    <a:pt x="5386" y="765809"/>
                  </a:moveTo>
                  <a:lnTo>
                    <a:pt x="619" y="765809"/>
                  </a:lnTo>
                  <a:lnTo>
                    <a:pt x="580" y="781049"/>
                  </a:lnTo>
                  <a:lnTo>
                    <a:pt x="5366" y="781044"/>
                  </a:lnTo>
                  <a:lnTo>
                    <a:pt x="5386" y="765809"/>
                  </a:lnTo>
                  <a:close/>
                </a:path>
                <a:path w="1071879" h="1013460">
                  <a:moveTo>
                    <a:pt x="1065821" y="779786"/>
                  </a:moveTo>
                  <a:lnTo>
                    <a:pt x="5366" y="781049"/>
                  </a:lnTo>
                  <a:lnTo>
                    <a:pt x="1065820" y="781049"/>
                  </a:lnTo>
                  <a:lnTo>
                    <a:pt x="1065821" y="779786"/>
                  </a:lnTo>
                  <a:close/>
                </a:path>
                <a:path w="1071879" h="1013460">
                  <a:moveTo>
                    <a:pt x="1070921" y="765809"/>
                  </a:moveTo>
                  <a:lnTo>
                    <a:pt x="1065839" y="765809"/>
                  </a:lnTo>
                  <a:lnTo>
                    <a:pt x="1065821" y="779786"/>
                  </a:lnTo>
                  <a:lnTo>
                    <a:pt x="1070903" y="779779"/>
                  </a:lnTo>
                  <a:lnTo>
                    <a:pt x="1070921" y="765809"/>
                  </a:lnTo>
                  <a:close/>
                </a:path>
                <a:path w="1071879" h="1013460">
                  <a:moveTo>
                    <a:pt x="5418" y="740409"/>
                  </a:moveTo>
                  <a:lnTo>
                    <a:pt x="682" y="740409"/>
                  </a:lnTo>
                  <a:lnTo>
                    <a:pt x="619" y="765809"/>
                  </a:lnTo>
                  <a:lnTo>
                    <a:pt x="5386" y="765804"/>
                  </a:lnTo>
                  <a:lnTo>
                    <a:pt x="5418" y="740409"/>
                  </a:lnTo>
                  <a:close/>
                </a:path>
                <a:path w="1071879" h="1013460">
                  <a:moveTo>
                    <a:pt x="1070953" y="740409"/>
                  </a:moveTo>
                  <a:lnTo>
                    <a:pt x="1065871" y="740409"/>
                  </a:lnTo>
                  <a:lnTo>
                    <a:pt x="1065839" y="764539"/>
                  </a:lnTo>
                  <a:lnTo>
                    <a:pt x="518597" y="765195"/>
                  </a:lnTo>
                  <a:lnTo>
                    <a:pt x="1070922" y="764539"/>
                  </a:lnTo>
                  <a:lnTo>
                    <a:pt x="1070953" y="740409"/>
                  </a:lnTo>
                  <a:close/>
                </a:path>
                <a:path w="1071879" h="1013460">
                  <a:moveTo>
                    <a:pt x="5450" y="715004"/>
                  </a:moveTo>
                  <a:lnTo>
                    <a:pt x="746" y="715009"/>
                  </a:lnTo>
                  <a:lnTo>
                    <a:pt x="682" y="740409"/>
                  </a:lnTo>
                  <a:lnTo>
                    <a:pt x="5418" y="740404"/>
                  </a:lnTo>
                  <a:lnTo>
                    <a:pt x="5450" y="715004"/>
                  </a:lnTo>
                  <a:close/>
                </a:path>
                <a:path w="1071879" h="1013460">
                  <a:moveTo>
                    <a:pt x="1065873" y="739146"/>
                  </a:moveTo>
                  <a:lnTo>
                    <a:pt x="5418" y="740409"/>
                  </a:lnTo>
                  <a:lnTo>
                    <a:pt x="1065871" y="740409"/>
                  </a:lnTo>
                  <a:lnTo>
                    <a:pt x="1065873" y="739146"/>
                  </a:lnTo>
                  <a:close/>
                </a:path>
                <a:path w="1071879" h="1013460">
                  <a:moveTo>
                    <a:pt x="1070986" y="713739"/>
                  </a:moveTo>
                  <a:lnTo>
                    <a:pt x="1065905" y="713746"/>
                  </a:lnTo>
                  <a:lnTo>
                    <a:pt x="1065873" y="739146"/>
                  </a:lnTo>
                  <a:lnTo>
                    <a:pt x="1070954" y="739139"/>
                  </a:lnTo>
                  <a:lnTo>
                    <a:pt x="1070986" y="713739"/>
                  </a:lnTo>
                  <a:close/>
                </a:path>
                <a:path w="1071879" h="1013460">
                  <a:moveTo>
                    <a:pt x="5476" y="694684"/>
                  </a:moveTo>
                  <a:lnTo>
                    <a:pt x="797" y="694689"/>
                  </a:lnTo>
                  <a:lnTo>
                    <a:pt x="746" y="715009"/>
                  </a:lnTo>
                  <a:lnTo>
                    <a:pt x="5450" y="715004"/>
                  </a:lnTo>
                  <a:lnTo>
                    <a:pt x="5476" y="694684"/>
                  </a:lnTo>
                  <a:close/>
                </a:path>
                <a:path w="1071879" h="1013460">
                  <a:moveTo>
                    <a:pt x="1071012" y="693419"/>
                  </a:moveTo>
                  <a:lnTo>
                    <a:pt x="1065931" y="693426"/>
                  </a:lnTo>
                  <a:lnTo>
                    <a:pt x="1065905" y="713746"/>
                  </a:lnTo>
                  <a:lnTo>
                    <a:pt x="1070986" y="713739"/>
                  </a:lnTo>
                  <a:lnTo>
                    <a:pt x="1071012" y="693419"/>
                  </a:lnTo>
                  <a:close/>
                </a:path>
                <a:path w="1071879" h="1013460">
                  <a:moveTo>
                    <a:pt x="5502" y="674369"/>
                  </a:moveTo>
                  <a:lnTo>
                    <a:pt x="848" y="674369"/>
                  </a:lnTo>
                  <a:lnTo>
                    <a:pt x="797" y="694689"/>
                  </a:lnTo>
                  <a:lnTo>
                    <a:pt x="5476" y="694684"/>
                  </a:lnTo>
                  <a:lnTo>
                    <a:pt x="5502" y="674369"/>
                  </a:lnTo>
                  <a:close/>
                </a:path>
                <a:path w="1071879" h="1013460">
                  <a:moveTo>
                    <a:pt x="1071037" y="674369"/>
                  </a:moveTo>
                  <a:lnTo>
                    <a:pt x="1065954" y="674369"/>
                  </a:lnTo>
                  <a:lnTo>
                    <a:pt x="1065936" y="688339"/>
                  </a:lnTo>
                  <a:lnTo>
                    <a:pt x="5482" y="689609"/>
                  </a:lnTo>
                  <a:lnTo>
                    <a:pt x="1065936" y="689609"/>
                  </a:lnTo>
                  <a:lnTo>
                    <a:pt x="1065931" y="693426"/>
                  </a:lnTo>
                  <a:lnTo>
                    <a:pt x="1071012" y="693419"/>
                  </a:lnTo>
                  <a:lnTo>
                    <a:pt x="1071037" y="674369"/>
                  </a:lnTo>
                  <a:close/>
                </a:path>
                <a:path w="1071879" h="1013460">
                  <a:moveTo>
                    <a:pt x="1065955" y="673099"/>
                  </a:moveTo>
                  <a:lnTo>
                    <a:pt x="5502" y="674369"/>
                  </a:lnTo>
                  <a:lnTo>
                    <a:pt x="1065954" y="674369"/>
                  </a:lnTo>
                  <a:lnTo>
                    <a:pt x="1065955" y="673099"/>
                  </a:lnTo>
                  <a:close/>
                </a:path>
                <a:path w="1071879" h="1013460">
                  <a:moveTo>
                    <a:pt x="5550" y="636269"/>
                  </a:moveTo>
                  <a:lnTo>
                    <a:pt x="944" y="636269"/>
                  </a:lnTo>
                  <a:lnTo>
                    <a:pt x="848" y="673099"/>
                  </a:lnTo>
                  <a:lnTo>
                    <a:pt x="5502" y="673099"/>
                  </a:lnTo>
                  <a:lnTo>
                    <a:pt x="5550" y="636269"/>
                  </a:lnTo>
                  <a:close/>
                </a:path>
                <a:path w="1071879" h="1013460">
                  <a:moveTo>
                    <a:pt x="1071085" y="636269"/>
                  </a:moveTo>
                  <a:lnTo>
                    <a:pt x="1066003" y="636269"/>
                  </a:lnTo>
                  <a:lnTo>
                    <a:pt x="1065955" y="673099"/>
                  </a:lnTo>
                  <a:lnTo>
                    <a:pt x="1071037" y="673099"/>
                  </a:lnTo>
                  <a:lnTo>
                    <a:pt x="1071085" y="636269"/>
                  </a:lnTo>
                  <a:close/>
                </a:path>
                <a:path w="1071879" h="1013460">
                  <a:moveTo>
                    <a:pt x="5324" y="812800"/>
                  </a:moveTo>
                  <a:lnTo>
                    <a:pt x="497" y="812800"/>
                  </a:lnTo>
                  <a:lnTo>
                    <a:pt x="491" y="815339"/>
                  </a:lnTo>
                  <a:lnTo>
                    <a:pt x="5321" y="815339"/>
                  </a:lnTo>
                  <a:lnTo>
                    <a:pt x="5324" y="812800"/>
                  </a:lnTo>
                  <a:close/>
                </a:path>
                <a:path w="1071879" h="1013460">
                  <a:moveTo>
                    <a:pt x="1070862" y="812800"/>
                  </a:moveTo>
                  <a:lnTo>
                    <a:pt x="1065778" y="812800"/>
                  </a:lnTo>
                  <a:lnTo>
                    <a:pt x="1065774" y="815339"/>
                  </a:lnTo>
                  <a:lnTo>
                    <a:pt x="1070858" y="815339"/>
                  </a:lnTo>
                  <a:lnTo>
                    <a:pt x="1070862" y="812800"/>
                  </a:lnTo>
                  <a:close/>
                </a:path>
                <a:path w="1071879" h="1013460">
                  <a:moveTo>
                    <a:pt x="5321" y="815339"/>
                  </a:moveTo>
                  <a:lnTo>
                    <a:pt x="491" y="815339"/>
                  </a:lnTo>
                  <a:lnTo>
                    <a:pt x="402" y="850899"/>
                  </a:lnTo>
                  <a:lnTo>
                    <a:pt x="5276" y="850899"/>
                  </a:lnTo>
                  <a:lnTo>
                    <a:pt x="5321" y="815339"/>
                  </a:lnTo>
                  <a:close/>
                </a:path>
                <a:path w="1071879" h="1013460">
                  <a:moveTo>
                    <a:pt x="1070858" y="815339"/>
                  </a:moveTo>
                  <a:lnTo>
                    <a:pt x="1065774" y="815339"/>
                  </a:lnTo>
                  <a:lnTo>
                    <a:pt x="1065729" y="850899"/>
                  </a:lnTo>
                  <a:lnTo>
                    <a:pt x="1070814" y="850899"/>
                  </a:lnTo>
                  <a:lnTo>
                    <a:pt x="1070858" y="815339"/>
                  </a:lnTo>
                  <a:close/>
                </a:path>
                <a:path w="1071879" h="1013460">
                  <a:moveTo>
                    <a:pt x="5276" y="850899"/>
                  </a:moveTo>
                  <a:lnTo>
                    <a:pt x="402" y="850899"/>
                  </a:lnTo>
                  <a:lnTo>
                    <a:pt x="322" y="882649"/>
                  </a:lnTo>
                  <a:lnTo>
                    <a:pt x="5236" y="882649"/>
                  </a:lnTo>
                  <a:lnTo>
                    <a:pt x="5276" y="850899"/>
                  </a:lnTo>
                  <a:close/>
                </a:path>
                <a:path w="1071879" h="1013460">
                  <a:moveTo>
                    <a:pt x="1070814" y="850899"/>
                  </a:moveTo>
                  <a:lnTo>
                    <a:pt x="1065729" y="850899"/>
                  </a:lnTo>
                  <a:lnTo>
                    <a:pt x="1065689" y="882649"/>
                  </a:lnTo>
                  <a:lnTo>
                    <a:pt x="1070774" y="882649"/>
                  </a:lnTo>
                  <a:lnTo>
                    <a:pt x="1070814" y="850899"/>
                  </a:lnTo>
                  <a:close/>
                </a:path>
                <a:path w="1071879" h="1013460">
                  <a:moveTo>
                    <a:pt x="5236" y="882649"/>
                  </a:moveTo>
                  <a:lnTo>
                    <a:pt x="322" y="882649"/>
                  </a:lnTo>
                  <a:lnTo>
                    <a:pt x="306" y="888999"/>
                  </a:lnTo>
                  <a:lnTo>
                    <a:pt x="5228" y="888999"/>
                  </a:lnTo>
                  <a:lnTo>
                    <a:pt x="5236" y="882649"/>
                  </a:lnTo>
                  <a:close/>
                </a:path>
                <a:path w="1071879" h="1013460">
                  <a:moveTo>
                    <a:pt x="1070774" y="882649"/>
                  </a:moveTo>
                  <a:lnTo>
                    <a:pt x="1065689" y="882649"/>
                  </a:lnTo>
                  <a:lnTo>
                    <a:pt x="1065681" y="888999"/>
                  </a:lnTo>
                  <a:lnTo>
                    <a:pt x="1070766" y="888999"/>
                  </a:lnTo>
                  <a:lnTo>
                    <a:pt x="1070774" y="882649"/>
                  </a:lnTo>
                  <a:close/>
                </a:path>
                <a:path w="1071879" h="1013460">
                  <a:moveTo>
                    <a:pt x="5228" y="888999"/>
                  </a:moveTo>
                  <a:lnTo>
                    <a:pt x="306" y="888999"/>
                  </a:lnTo>
                  <a:lnTo>
                    <a:pt x="283" y="897889"/>
                  </a:lnTo>
                  <a:lnTo>
                    <a:pt x="5216" y="897889"/>
                  </a:lnTo>
                  <a:lnTo>
                    <a:pt x="5228" y="888999"/>
                  </a:lnTo>
                  <a:close/>
                </a:path>
                <a:path w="1071879" h="1013460">
                  <a:moveTo>
                    <a:pt x="1070766" y="888999"/>
                  </a:moveTo>
                  <a:lnTo>
                    <a:pt x="1065681" y="888999"/>
                  </a:lnTo>
                  <a:lnTo>
                    <a:pt x="1065670" y="897889"/>
                  </a:lnTo>
                  <a:lnTo>
                    <a:pt x="1070755" y="897889"/>
                  </a:lnTo>
                  <a:lnTo>
                    <a:pt x="1070766" y="888999"/>
                  </a:lnTo>
                  <a:close/>
                </a:path>
                <a:path w="1071879" h="1013460">
                  <a:moveTo>
                    <a:pt x="5216" y="897889"/>
                  </a:moveTo>
                  <a:lnTo>
                    <a:pt x="283" y="897889"/>
                  </a:lnTo>
                  <a:lnTo>
                    <a:pt x="162" y="946149"/>
                  </a:lnTo>
                  <a:lnTo>
                    <a:pt x="5155" y="946149"/>
                  </a:lnTo>
                  <a:lnTo>
                    <a:pt x="5216" y="897889"/>
                  </a:lnTo>
                  <a:close/>
                </a:path>
                <a:path w="1071879" h="1013460">
                  <a:moveTo>
                    <a:pt x="1070755" y="897889"/>
                  </a:moveTo>
                  <a:lnTo>
                    <a:pt x="1065670" y="897889"/>
                  </a:lnTo>
                  <a:lnTo>
                    <a:pt x="1065608" y="946149"/>
                  </a:lnTo>
                  <a:lnTo>
                    <a:pt x="1070694" y="946149"/>
                  </a:lnTo>
                  <a:lnTo>
                    <a:pt x="1070755" y="897889"/>
                  </a:lnTo>
                  <a:close/>
                </a:path>
                <a:path w="1071879" h="1013460">
                  <a:moveTo>
                    <a:pt x="5155" y="946149"/>
                  </a:moveTo>
                  <a:lnTo>
                    <a:pt x="162" y="946149"/>
                  </a:lnTo>
                  <a:lnTo>
                    <a:pt x="146" y="952499"/>
                  </a:lnTo>
                  <a:lnTo>
                    <a:pt x="5147" y="952499"/>
                  </a:lnTo>
                  <a:lnTo>
                    <a:pt x="5155" y="946149"/>
                  </a:lnTo>
                  <a:close/>
                </a:path>
                <a:path w="1071879" h="1013460">
                  <a:moveTo>
                    <a:pt x="1070694" y="946149"/>
                  </a:moveTo>
                  <a:lnTo>
                    <a:pt x="1065608" y="946149"/>
                  </a:lnTo>
                  <a:lnTo>
                    <a:pt x="1065600" y="952499"/>
                  </a:lnTo>
                  <a:lnTo>
                    <a:pt x="1070686" y="952499"/>
                  </a:lnTo>
                  <a:lnTo>
                    <a:pt x="1070694" y="946149"/>
                  </a:lnTo>
                  <a:close/>
                </a:path>
                <a:path w="1071879" h="1013460">
                  <a:moveTo>
                    <a:pt x="5147" y="952499"/>
                  </a:moveTo>
                  <a:lnTo>
                    <a:pt x="146" y="952499"/>
                  </a:lnTo>
                  <a:lnTo>
                    <a:pt x="19" y="1003299"/>
                  </a:lnTo>
                  <a:lnTo>
                    <a:pt x="5083" y="1003299"/>
                  </a:lnTo>
                  <a:lnTo>
                    <a:pt x="5147" y="952499"/>
                  </a:lnTo>
                  <a:close/>
                </a:path>
                <a:path w="1071879" h="1013460">
                  <a:moveTo>
                    <a:pt x="1070686" y="952499"/>
                  </a:moveTo>
                  <a:lnTo>
                    <a:pt x="1065600" y="952499"/>
                  </a:lnTo>
                  <a:lnTo>
                    <a:pt x="1065536" y="1003299"/>
                  </a:lnTo>
                  <a:lnTo>
                    <a:pt x="1070622" y="1003299"/>
                  </a:lnTo>
                  <a:lnTo>
                    <a:pt x="1070686" y="952499"/>
                  </a:lnTo>
                  <a:close/>
                </a:path>
                <a:path w="1071879" h="1013460">
                  <a:moveTo>
                    <a:pt x="5083" y="1003299"/>
                  </a:moveTo>
                  <a:lnTo>
                    <a:pt x="19" y="1003299"/>
                  </a:lnTo>
                  <a:lnTo>
                    <a:pt x="3" y="1009649"/>
                  </a:lnTo>
                  <a:lnTo>
                    <a:pt x="1070614" y="1009649"/>
                  </a:lnTo>
                  <a:lnTo>
                    <a:pt x="1070616" y="1008379"/>
                  </a:lnTo>
                  <a:lnTo>
                    <a:pt x="5079" y="1005839"/>
                  </a:lnTo>
                  <a:lnTo>
                    <a:pt x="5083" y="1003299"/>
                  </a:lnTo>
                  <a:close/>
                </a:path>
                <a:path w="1071879" h="1013460">
                  <a:moveTo>
                    <a:pt x="1070622" y="1003299"/>
                  </a:moveTo>
                  <a:lnTo>
                    <a:pt x="1065536" y="1003299"/>
                  </a:lnTo>
                  <a:lnTo>
                    <a:pt x="1065529" y="1008379"/>
                  </a:lnTo>
                  <a:lnTo>
                    <a:pt x="1070616" y="1008379"/>
                  </a:lnTo>
                  <a:lnTo>
                    <a:pt x="1070622" y="1003299"/>
                  </a:lnTo>
                  <a:close/>
                </a:path>
                <a:path w="1071879" h="1013460">
                  <a:moveTo>
                    <a:pt x="1070614" y="1009649"/>
                  </a:moveTo>
                  <a:lnTo>
                    <a:pt x="3" y="1009649"/>
                  </a:lnTo>
                  <a:lnTo>
                    <a:pt x="0" y="1010919"/>
                  </a:lnTo>
                  <a:lnTo>
                    <a:pt x="535304" y="1012189"/>
                  </a:lnTo>
                  <a:lnTo>
                    <a:pt x="1070611" y="1012189"/>
                  </a:lnTo>
                  <a:lnTo>
                    <a:pt x="1070614" y="1009649"/>
                  </a:lnTo>
                  <a:close/>
                </a:path>
                <a:path w="1071879" h="1013460">
                  <a:moveTo>
                    <a:pt x="1070611" y="1012189"/>
                  </a:moveTo>
                  <a:lnTo>
                    <a:pt x="535305" y="1012189"/>
                  </a:lnTo>
                  <a:lnTo>
                    <a:pt x="1070609" y="1013459"/>
                  </a:lnTo>
                  <a:lnTo>
                    <a:pt x="1070611" y="1012189"/>
                  </a:lnTo>
                  <a:close/>
                </a:path>
              </a:pathLst>
            </a:custGeom>
            <a:solidFill>
              <a:srgbClr val="226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5632450" y="4718050"/>
              <a:ext cx="1061720" cy="1003300"/>
            </a:xfrm>
            <a:custGeom>
              <a:avLst/>
              <a:gdLst/>
              <a:ahLst/>
              <a:cxnLst/>
              <a:rect l="l" t="t" r="r" b="b"/>
              <a:pathLst>
                <a:path w="1061720" h="1003300">
                  <a:moveTo>
                    <a:pt x="1270" y="0"/>
                  </a:moveTo>
                  <a:lnTo>
                    <a:pt x="1268" y="1269"/>
                  </a:lnTo>
                  <a:lnTo>
                    <a:pt x="531495" y="1269"/>
                  </a:lnTo>
                  <a:lnTo>
                    <a:pt x="1270" y="0"/>
                  </a:lnTo>
                  <a:close/>
                </a:path>
                <a:path w="1061720" h="1003300">
                  <a:moveTo>
                    <a:pt x="531495" y="1270"/>
                  </a:moveTo>
                  <a:lnTo>
                    <a:pt x="1268" y="1270"/>
                  </a:lnTo>
                  <a:lnTo>
                    <a:pt x="1258" y="8889"/>
                  </a:lnTo>
                  <a:lnTo>
                    <a:pt x="6337" y="8889"/>
                  </a:lnTo>
                  <a:lnTo>
                    <a:pt x="6350" y="3810"/>
                  </a:lnTo>
                  <a:lnTo>
                    <a:pt x="1061718" y="3810"/>
                  </a:lnTo>
                  <a:lnTo>
                    <a:pt x="1061720" y="2539"/>
                  </a:lnTo>
                  <a:lnTo>
                    <a:pt x="531495" y="1270"/>
                  </a:lnTo>
                  <a:close/>
                </a:path>
                <a:path w="1061720" h="1003300">
                  <a:moveTo>
                    <a:pt x="1061718" y="3810"/>
                  </a:moveTo>
                  <a:lnTo>
                    <a:pt x="6350" y="3810"/>
                  </a:lnTo>
                  <a:lnTo>
                    <a:pt x="1057909" y="6350"/>
                  </a:lnTo>
                  <a:lnTo>
                    <a:pt x="1057906" y="8889"/>
                  </a:lnTo>
                  <a:lnTo>
                    <a:pt x="1061711" y="8889"/>
                  </a:lnTo>
                  <a:lnTo>
                    <a:pt x="1061718" y="3810"/>
                  </a:lnTo>
                  <a:close/>
                </a:path>
                <a:path w="1061720" h="1003300">
                  <a:moveTo>
                    <a:pt x="6337" y="8890"/>
                  </a:moveTo>
                  <a:lnTo>
                    <a:pt x="1258" y="8890"/>
                  </a:lnTo>
                  <a:lnTo>
                    <a:pt x="1250" y="15239"/>
                  </a:lnTo>
                  <a:lnTo>
                    <a:pt x="6320" y="15239"/>
                  </a:lnTo>
                  <a:lnTo>
                    <a:pt x="6337" y="8890"/>
                  </a:lnTo>
                  <a:close/>
                </a:path>
                <a:path w="1061720" h="1003300">
                  <a:moveTo>
                    <a:pt x="1061711" y="8890"/>
                  </a:moveTo>
                  <a:lnTo>
                    <a:pt x="1057906" y="8890"/>
                  </a:lnTo>
                  <a:lnTo>
                    <a:pt x="1057898" y="15239"/>
                  </a:lnTo>
                  <a:lnTo>
                    <a:pt x="1061703" y="15239"/>
                  </a:lnTo>
                  <a:lnTo>
                    <a:pt x="1061711" y="8890"/>
                  </a:lnTo>
                  <a:close/>
                </a:path>
                <a:path w="1061720" h="1003300">
                  <a:moveTo>
                    <a:pt x="6320" y="15240"/>
                  </a:moveTo>
                  <a:lnTo>
                    <a:pt x="1250" y="15240"/>
                  </a:lnTo>
                  <a:lnTo>
                    <a:pt x="1234" y="27939"/>
                  </a:lnTo>
                  <a:lnTo>
                    <a:pt x="6288" y="27939"/>
                  </a:lnTo>
                  <a:lnTo>
                    <a:pt x="6320" y="15240"/>
                  </a:lnTo>
                  <a:close/>
                </a:path>
                <a:path w="1061720" h="1003300">
                  <a:moveTo>
                    <a:pt x="1061703" y="15240"/>
                  </a:moveTo>
                  <a:lnTo>
                    <a:pt x="1057898" y="15240"/>
                  </a:lnTo>
                  <a:lnTo>
                    <a:pt x="1057882" y="27939"/>
                  </a:lnTo>
                  <a:lnTo>
                    <a:pt x="1061687" y="27939"/>
                  </a:lnTo>
                  <a:lnTo>
                    <a:pt x="1061703" y="15240"/>
                  </a:lnTo>
                  <a:close/>
                </a:path>
                <a:path w="1061720" h="1003300">
                  <a:moveTo>
                    <a:pt x="6288" y="27940"/>
                  </a:moveTo>
                  <a:lnTo>
                    <a:pt x="1234" y="27940"/>
                  </a:lnTo>
                  <a:lnTo>
                    <a:pt x="1228" y="33019"/>
                  </a:lnTo>
                  <a:lnTo>
                    <a:pt x="6275" y="33019"/>
                  </a:lnTo>
                  <a:lnTo>
                    <a:pt x="6288" y="27940"/>
                  </a:lnTo>
                  <a:close/>
                </a:path>
                <a:path w="1061720" h="1003300">
                  <a:moveTo>
                    <a:pt x="1061687" y="27940"/>
                  </a:moveTo>
                  <a:lnTo>
                    <a:pt x="1057882" y="27940"/>
                  </a:lnTo>
                  <a:lnTo>
                    <a:pt x="1057875" y="33019"/>
                  </a:lnTo>
                  <a:lnTo>
                    <a:pt x="1061681" y="33019"/>
                  </a:lnTo>
                  <a:lnTo>
                    <a:pt x="1061687" y="27940"/>
                  </a:lnTo>
                  <a:close/>
                </a:path>
                <a:path w="1061720" h="1003300">
                  <a:moveTo>
                    <a:pt x="6275" y="33020"/>
                  </a:moveTo>
                  <a:lnTo>
                    <a:pt x="1228" y="33020"/>
                  </a:lnTo>
                  <a:lnTo>
                    <a:pt x="1220" y="39369"/>
                  </a:lnTo>
                  <a:lnTo>
                    <a:pt x="6259" y="39369"/>
                  </a:lnTo>
                  <a:lnTo>
                    <a:pt x="6275" y="33020"/>
                  </a:lnTo>
                  <a:close/>
                </a:path>
                <a:path w="1061720" h="1003300">
                  <a:moveTo>
                    <a:pt x="1061681" y="33020"/>
                  </a:moveTo>
                  <a:lnTo>
                    <a:pt x="1057875" y="33020"/>
                  </a:lnTo>
                  <a:lnTo>
                    <a:pt x="1057867" y="39369"/>
                  </a:lnTo>
                  <a:lnTo>
                    <a:pt x="1061673" y="39369"/>
                  </a:lnTo>
                  <a:lnTo>
                    <a:pt x="1061681" y="33020"/>
                  </a:lnTo>
                  <a:close/>
                </a:path>
                <a:path w="1061720" h="1003300">
                  <a:moveTo>
                    <a:pt x="6259" y="39370"/>
                  </a:moveTo>
                  <a:lnTo>
                    <a:pt x="1220" y="39370"/>
                  </a:lnTo>
                  <a:lnTo>
                    <a:pt x="1211" y="45719"/>
                  </a:lnTo>
                  <a:lnTo>
                    <a:pt x="6242" y="45719"/>
                  </a:lnTo>
                  <a:lnTo>
                    <a:pt x="6259" y="39370"/>
                  </a:lnTo>
                  <a:close/>
                </a:path>
                <a:path w="1061720" h="1003300">
                  <a:moveTo>
                    <a:pt x="1061673" y="39370"/>
                  </a:moveTo>
                  <a:lnTo>
                    <a:pt x="1057867" y="39370"/>
                  </a:lnTo>
                  <a:lnTo>
                    <a:pt x="1057859" y="45719"/>
                  </a:lnTo>
                  <a:lnTo>
                    <a:pt x="1061665" y="45719"/>
                  </a:lnTo>
                  <a:lnTo>
                    <a:pt x="1061673" y="39370"/>
                  </a:lnTo>
                  <a:close/>
                </a:path>
                <a:path w="1061720" h="1003300">
                  <a:moveTo>
                    <a:pt x="6242" y="45720"/>
                  </a:moveTo>
                  <a:lnTo>
                    <a:pt x="1211" y="45720"/>
                  </a:lnTo>
                  <a:lnTo>
                    <a:pt x="1203" y="52069"/>
                  </a:lnTo>
                  <a:lnTo>
                    <a:pt x="6226" y="52069"/>
                  </a:lnTo>
                  <a:lnTo>
                    <a:pt x="6242" y="45720"/>
                  </a:lnTo>
                  <a:close/>
                </a:path>
                <a:path w="1061720" h="1003300">
                  <a:moveTo>
                    <a:pt x="1061665" y="45720"/>
                  </a:moveTo>
                  <a:lnTo>
                    <a:pt x="1057859" y="45720"/>
                  </a:lnTo>
                  <a:lnTo>
                    <a:pt x="1057851" y="52069"/>
                  </a:lnTo>
                  <a:lnTo>
                    <a:pt x="1061657" y="52069"/>
                  </a:lnTo>
                  <a:lnTo>
                    <a:pt x="1061665" y="45720"/>
                  </a:lnTo>
                  <a:close/>
                </a:path>
                <a:path w="1061720" h="1003300">
                  <a:moveTo>
                    <a:pt x="6226" y="52070"/>
                  </a:moveTo>
                  <a:lnTo>
                    <a:pt x="1203" y="52070"/>
                  </a:lnTo>
                  <a:lnTo>
                    <a:pt x="1187" y="64769"/>
                  </a:lnTo>
                  <a:lnTo>
                    <a:pt x="6194" y="64769"/>
                  </a:lnTo>
                  <a:lnTo>
                    <a:pt x="6226" y="52070"/>
                  </a:lnTo>
                  <a:close/>
                </a:path>
                <a:path w="1061720" h="1003300">
                  <a:moveTo>
                    <a:pt x="1061657" y="52070"/>
                  </a:moveTo>
                  <a:lnTo>
                    <a:pt x="1057851" y="52070"/>
                  </a:lnTo>
                  <a:lnTo>
                    <a:pt x="1057835" y="64769"/>
                  </a:lnTo>
                  <a:lnTo>
                    <a:pt x="1061641" y="64769"/>
                  </a:lnTo>
                  <a:lnTo>
                    <a:pt x="1061657" y="52070"/>
                  </a:lnTo>
                  <a:close/>
                </a:path>
                <a:path w="1061720" h="1003300">
                  <a:moveTo>
                    <a:pt x="6194" y="64770"/>
                  </a:moveTo>
                  <a:lnTo>
                    <a:pt x="1187" y="64770"/>
                  </a:lnTo>
                  <a:lnTo>
                    <a:pt x="1171" y="77469"/>
                  </a:lnTo>
                  <a:lnTo>
                    <a:pt x="6161" y="77469"/>
                  </a:lnTo>
                  <a:lnTo>
                    <a:pt x="6194" y="64770"/>
                  </a:lnTo>
                  <a:close/>
                </a:path>
                <a:path w="1061720" h="1003300">
                  <a:moveTo>
                    <a:pt x="1061641" y="64770"/>
                  </a:moveTo>
                  <a:lnTo>
                    <a:pt x="1057835" y="64770"/>
                  </a:lnTo>
                  <a:lnTo>
                    <a:pt x="1057818" y="77469"/>
                  </a:lnTo>
                  <a:lnTo>
                    <a:pt x="1061624" y="77469"/>
                  </a:lnTo>
                  <a:lnTo>
                    <a:pt x="1061641" y="64770"/>
                  </a:lnTo>
                  <a:close/>
                </a:path>
                <a:path w="1061720" h="1003300">
                  <a:moveTo>
                    <a:pt x="6161" y="77470"/>
                  </a:moveTo>
                  <a:lnTo>
                    <a:pt x="1171" y="77470"/>
                  </a:lnTo>
                  <a:lnTo>
                    <a:pt x="1162" y="85089"/>
                  </a:lnTo>
                  <a:lnTo>
                    <a:pt x="6142" y="85089"/>
                  </a:lnTo>
                  <a:lnTo>
                    <a:pt x="6161" y="77470"/>
                  </a:lnTo>
                  <a:close/>
                </a:path>
                <a:path w="1061720" h="1003300">
                  <a:moveTo>
                    <a:pt x="1061624" y="77470"/>
                  </a:moveTo>
                  <a:lnTo>
                    <a:pt x="1057818" y="77470"/>
                  </a:lnTo>
                  <a:lnTo>
                    <a:pt x="1057809" y="85089"/>
                  </a:lnTo>
                  <a:lnTo>
                    <a:pt x="1061615" y="85089"/>
                  </a:lnTo>
                  <a:lnTo>
                    <a:pt x="1061624" y="77470"/>
                  </a:lnTo>
                  <a:close/>
                </a:path>
                <a:path w="1061720" h="1003300">
                  <a:moveTo>
                    <a:pt x="6142" y="85090"/>
                  </a:moveTo>
                  <a:lnTo>
                    <a:pt x="1162" y="85090"/>
                  </a:lnTo>
                  <a:lnTo>
                    <a:pt x="1155" y="90169"/>
                  </a:lnTo>
                  <a:lnTo>
                    <a:pt x="6129" y="90169"/>
                  </a:lnTo>
                  <a:lnTo>
                    <a:pt x="6142" y="85090"/>
                  </a:lnTo>
                  <a:close/>
                </a:path>
                <a:path w="1061720" h="1003300">
                  <a:moveTo>
                    <a:pt x="1061615" y="85090"/>
                  </a:moveTo>
                  <a:lnTo>
                    <a:pt x="1057809" y="85090"/>
                  </a:lnTo>
                  <a:lnTo>
                    <a:pt x="1057802" y="90169"/>
                  </a:lnTo>
                  <a:lnTo>
                    <a:pt x="1061608" y="90169"/>
                  </a:lnTo>
                  <a:lnTo>
                    <a:pt x="1061615" y="85090"/>
                  </a:lnTo>
                  <a:close/>
                </a:path>
                <a:path w="1061720" h="1003300">
                  <a:moveTo>
                    <a:pt x="6129" y="90170"/>
                  </a:moveTo>
                  <a:lnTo>
                    <a:pt x="1155" y="90170"/>
                  </a:lnTo>
                  <a:lnTo>
                    <a:pt x="1139" y="102869"/>
                  </a:lnTo>
                  <a:lnTo>
                    <a:pt x="6096" y="102869"/>
                  </a:lnTo>
                  <a:lnTo>
                    <a:pt x="6129" y="90170"/>
                  </a:lnTo>
                  <a:close/>
                </a:path>
                <a:path w="1061720" h="1003300">
                  <a:moveTo>
                    <a:pt x="1061608" y="90170"/>
                  </a:moveTo>
                  <a:lnTo>
                    <a:pt x="1057802" y="90170"/>
                  </a:lnTo>
                  <a:lnTo>
                    <a:pt x="1057786" y="102869"/>
                  </a:lnTo>
                  <a:lnTo>
                    <a:pt x="1061592" y="102869"/>
                  </a:lnTo>
                  <a:lnTo>
                    <a:pt x="1061608" y="90170"/>
                  </a:lnTo>
                  <a:close/>
                </a:path>
                <a:path w="1061720" h="1003300">
                  <a:moveTo>
                    <a:pt x="6096" y="102870"/>
                  </a:moveTo>
                  <a:lnTo>
                    <a:pt x="1139" y="102870"/>
                  </a:lnTo>
                  <a:lnTo>
                    <a:pt x="1129" y="110489"/>
                  </a:lnTo>
                  <a:lnTo>
                    <a:pt x="6077" y="110489"/>
                  </a:lnTo>
                  <a:lnTo>
                    <a:pt x="6096" y="102870"/>
                  </a:lnTo>
                  <a:close/>
                </a:path>
                <a:path w="1061720" h="1003300">
                  <a:moveTo>
                    <a:pt x="1061592" y="102870"/>
                  </a:moveTo>
                  <a:lnTo>
                    <a:pt x="1057786" y="102870"/>
                  </a:lnTo>
                  <a:lnTo>
                    <a:pt x="1057776" y="110489"/>
                  </a:lnTo>
                  <a:lnTo>
                    <a:pt x="1061583" y="110489"/>
                  </a:lnTo>
                  <a:lnTo>
                    <a:pt x="1061592" y="102870"/>
                  </a:lnTo>
                  <a:close/>
                </a:path>
                <a:path w="1061720" h="1003300">
                  <a:moveTo>
                    <a:pt x="6077" y="110490"/>
                  </a:moveTo>
                  <a:lnTo>
                    <a:pt x="1129" y="110490"/>
                  </a:lnTo>
                  <a:lnTo>
                    <a:pt x="1107" y="128269"/>
                  </a:lnTo>
                  <a:lnTo>
                    <a:pt x="6031" y="128269"/>
                  </a:lnTo>
                  <a:lnTo>
                    <a:pt x="6077" y="110490"/>
                  </a:lnTo>
                  <a:close/>
                </a:path>
                <a:path w="1061720" h="1003300">
                  <a:moveTo>
                    <a:pt x="1061583" y="110490"/>
                  </a:moveTo>
                  <a:lnTo>
                    <a:pt x="1057776" y="110490"/>
                  </a:lnTo>
                  <a:lnTo>
                    <a:pt x="1057753" y="128269"/>
                  </a:lnTo>
                  <a:lnTo>
                    <a:pt x="1061560" y="128269"/>
                  </a:lnTo>
                  <a:lnTo>
                    <a:pt x="1061583" y="110490"/>
                  </a:lnTo>
                  <a:close/>
                </a:path>
                <a:path w="1061720" h="1003300">
                  <a:moveTo>
                    <a:pt x="6031" y="128270"/>
                  </a:moveTo>
                  <a:lnTo>
                    <a:pt x="1107" y="128270"/>
                  </a:lnTo>
                  <a:lnTo>
                    <a:pt x="1097" y="135889"/>
                  </a:lnTo>
                  <a:lnTo>
                    <a:pt x="6012" y="135889"/>
                  </a:lnTo>
                  <a:lnTo>
                    <a:pt x="6031" y="128270"/>
                  </a:lnTo>
                  <a:close/>
                </a:path>
                <a:path w="1061720" h="1003300">
                  <a:moveTo>
                    <a:pt x="1061560" y="128270"/>
                  </a:moveTo>
                  <a:lnTo>
                    <a:pt x="1057753" y="128270"/>
                  </a:lnTo>
                  <a:lnTo>
                    <a:pt x="1057744" y="135889"/>
                  </a:lnTo>
                  <a:lnTo>
                    <a:pt x="1061550" y="135889"/>
                  </a:lnTo>
                  <a:lnTo>
                    <a:pt x="1061560" y="128270"/>
                  </a:lnTo>
                  <a:close/>
                </a:path>
                <a:path w="1061720" h="1003300">
                  <a:moveTo>
                    <a:pt x="6012" y="135890"/>
                  </a:moveTo>
                  <a:lnTo>
                    <a:pt x="1097" y="135890"/>
                  </a:lnTo>
                  <a:lnTo>
                    <a:pt x="1091" y="140969"/>
                  </a:lnTo>
                  <a:lnTo>
                    <a:pt x="5999" y="140969"/>
                  </a:lnTo>
                  <a:lnTo>
                    <a:pt x="6012" y="135890"/>
                  </a:lnTo>
                  <a:close/>
                </a:path>
                <a:path w="1061720" h="1003300">
                  <a:moveTo>
                    <a:pt x="1061550" y="135890"/>
                  </a:moveTo>
                  <a:lnTo>
                    <a:pt x="1057744" y="135890"/>
                  </a:lnTo>
                  <a:lnTo>
                    <a:pt x="1057737" y="140969"/>
                  </a:lnTo>
                  <a:lnTo>
                    <a:pt x="1061544" y="140969"/>
                  </a:lnTo>
                  <a:lnTo>
                    <a:pt x="1061550" y="135890"/>
                  </a:lnTo>
                  <a:close/>
                </a:path>
                <a:path w="1061720" h="1003300">
                  <a:moveTo>
                    <a:pt x="5999" y="140970"/>
                  </a:moveTo>
                  <a:lnTo>
                    <a:pt x="1091" y="140970"/>
                  </a:lnTo>
                  <a:lnTo>
                    <a:pt x="1081" y="148589"/>
                  </a:lnTo>
                  <a:lnTo>
                    <a:pt x="5979" y="148589"/>
                  </a:lnTo>
                  <a:lnTo>
                    <a:pt x="5999" y="140970"/>
                  </a:lnTo>
                  <a:close/>
                </a:path>
                <a:path w="1061720" h="1003300">
                  <a:moveTo>
                    <a:pt x="1061544" y="140970"/>
                  </a:moveTo>
                  <a:lnTo>
                    <a:pt x="1057737" y="140970"/>
                  </a:lnTo>
                  <a:lnTo>
                    <a:pt x="1057727" y="148589"/>
                  </a:lnTo>
                  <a:lnTo>
                    <a:pt x="1061534" y="148589"/>
                  </a:lnTo>
                  <a:lnTo>
                    <a:pt x="1061544" y="140970"/>
                  </a:lnTo>
                  <a:close/>
                </a:path>
                <a:path w="1061720" h="1003300">
                  <a:moveTo>
                    <a:pt x="5979" y="148590"/>
                  </a:moveTo>
                  <a:lnTo>
                    <a:pt x="1081" y="148590"/>
                  </a:lnTo>
                  <a:lnTo>
                    <a:pt x="1057" y="167639"/>
                  </a:lnTo>
                  <a:lnTo>
                    <a:pt x="5930" y="167639"/>
                  </a:lnTo>
                  <a:lnTo>
                    <a:pt x="5979" y="148590"/>
                  </a:lnTo>
                  <a:close/>
                </a:path>
                <a:path w="1061720" h="1003300">
                  <a:moveTo>
                    <a:pt x="1061534" y="148590"/>
                  </a:moveTo>
                  <a:lnTo>
                    <a:pt x="1057727" y="148590"/>
                  </a:lnTo>
                  <a:lnTo>
                    <a:pt x="1057703" y="167639"/>
                  </a:lnTo>
                  <a:lnTo>
                    <a:pt x="1061510" y="167639"/>
                  </a:lnTo>
                  <a:lnTo>
                    <a:pt x="1061534" y="148590"/>
                  </a:lnTo>
                  <a:close/>
                </a:path>
                <a:path w="1061720" h="1003300">
                  <a:moveTo>
                    <a:pt x="5930" y="167640"/>
                  </a:moveTo>
                  <a:lnTo>
                    <a:pt x="1057" y="167640"/>
                  </a:lnTo>
                  <a:lnTo>
                    <a:pt x="1049" y="173989"/>
                  </a:lnTo>
                  <a:lnTo>
                    <a:pt x="5914" y="173989"/>
                  </a:lnTo>
                  <a:lnTo>
                    <a:pt x="5930" y="167640"/>
                  </a:lnTo>
                  <a:close/>
                </a:path>
                <a:path w="1061720" h="1003300">
                  <a:moveTo>
                    <a:pt x="1061510" y="167640"/>
                  </a:moveTo>
                  <a:lnTo>
                    <a:pt x="1057703" y="167640"/>
                  </a:lnTo>
                  <a:lnTo>
                    <a:pt x="1057695" y="173989"/>
                  </a:lnTo>
                  <a:lnTo>
                    <a:pt x="1061502" y="173989"/>
                  </a:lnTo>
                  <a:lnTo>
                    <a:pt x="1061510" y="167640"/>
                  </a:lnTo>
                  <a:close/>
                </a:path>
                <a:path w="1061720" h="1003300">
                  <a:moveTo>
                    <a:pt x="5914" y="173990"/>
                  </a:moveTo>
                  <a:lnTo>
                    <a:pt x="1049" y="173990"/>
                  </a:lnTo>
                  <a:lnTo>
                    <a:pt x="1033" y="186689"/>
                  </a:lnTo>
                  <a:lnTo>
                    <a:pt x="5882" y="186689"/>
                  </a:lnTo>
                  <a:lnTo>
                    <a:pt x="5914" y="173990"/>
                  </a:lnTo>
                  <a:close/>
                </a:path>
                <a:path w="1061720" h="1003300">
                  <a:moveTo>
                    <a:pt x="1061502" y="173990"/>
                  </a:moveTo>
                  <a:lnTo>
                    <a:pt x="1057695" y="173990"/>
                  </a:lnTo>
                  <a:lnTo>
                    <a:pt x="1057679" y="186689"/>
                  </a:lnTo>
                  <a:lnTo>
                    <a:pt x="1061486" y="186689"/>
                  </a:lnTo>
                  <a:lnTo>
                    <a:pt x="1061502" y="173990"/>
                  </a:lnTo>
                  <a:close/>
                </a:path>
                <a:path w="1061720" h="1003300">
                  <a:moveTo>
                    <a:pt x="5882" y="186690"/>
                  </a:moveTo>
                  <a:lnTo>
                    <a:pt x="1033" y="186690"/>
                  </a:lnTo>
                  <a:lnTo>
                    <a:pt x="1026" y="191769"/>
                  </a:lnTo>
                  <a:lnTo>
                    <a:pt x="5869" y="191769"/>
                  </a:lnTo>
                  <a:lnTo>
                    <a:pt x="5882" y="186690"/>
                  </a:lnTo>
                  <a:close/>
                </a:path>
                <a:path w="1061720" h="1003300">
                  <a:moveTo>
                    <a:pt x="1061486" y="186690"/>
                  </a:moveTo>
                  <a:lnTo>
                    <a:pt x="1057679" y="186690"/>
                  </a:lnTo>
                  <a:lnTo>
                    <a:pt x="1057672" y="191769"/>
                  </a:lnTo>
                  <a:lnTo>
                    <a:pt x="1061479" y="191769"/>
                  </a:lnTo>
                  <a:lnTo>
                    <a:pt x="1061486" y="186690"/>
                  </a:lnTo>
                  <a:close/>
                </a:path>
                <a:path w="1061720" h="1003300">
                  <a:moveTo>
                    <a:pt x="5869" y="191770"/>
                  </a:moveTo>
                  <a:lnTo>
                    <a:pt x="1026" y="191770"/>
                  </a:lnTo>
                  <a:lnTo>
                    <a:pt x="1008" y="205739"/>
                  </a:lnTo>
                  <a:lnTo>
                    <a:pt x="5833" y="205739"/>
                  </a:lnTo>
                  <a:lnTo>
                    <a:pt x="5869" y="191770"/>
                  </a:lnTo>
                  <a:close/>
                </a:path>
                <a:path w="1061720" h="1003300">
                  <a:moveTo>
                    <a:pt x="1061479" y="191770"/>
                  </a:moveTo>
                  <a:lnTo>
                    <a:pt x="1057672" y="191770"/>
                  </a:lnTo>
                  <a:lnTo>
                    <a:pt x="1057654" y="205739"/>
                  </a:lnTo>
                  <a:lnTo>
                    <a:pt x="1061462" y="205739"/>
                  </a:lnTo>
                  <a:lnTo>
                    <a:pt x="1061479" y="191770"/>
                  </a:lnTo>
                  <a:close/>
                </a:path>
                <a:path w="1061720" h="1003300">
                  <a:moveTo>
                    <a:pt x="5833" y="205740"/>
                  </a:moveTo>
                  <a:lnTo>
                    <a:pt x="1008" y="205740"/>
                  </a:lnTo>
                  <a:lnTo>
                    <a:pt x="1002" y="210819"/>
                  </a:lnTo>
                  <a:lnTo>
                    <a:pt x="5820" y="210819"/>
                  </a:lnTo>
                  <a:lnTo>
                    <a:pt x="5833" y="205740"/>
                  </a:lnTo>
                  <a:close/>
                </a:path>
                <a:path w="1061720" h="1003300">
                  <a:moveTo>
                    <a:pt x="1061462" y="205740"/>
                  </a:moveTo>
                  <a:lnTo>
                    <a:pt x="1057654" y="205740"/>
                  </a:lnTo>
                  <a:lnTo>
                    <a:pt x="1057648" y="210819"/>
                  </a:lnTo>
                  <a:lnTo>
                    <a:pt x="1061455" y="210819"/>
                  </a:lnTo>
                  <a:lnTo>
                    <a:pt x="1061462" y="205740"/>
                  </a:lnTo>
                  <a:close/>
                </a:path>
                <a:path w="1061720" h="1003300">
                  <a:moveTo>
                    <a:pt x="5820" y="210820"/>
                  </a:moveTo>
                  <a:lnTo>
                    <a:pt x="1002" y="210820"/>
                  </a:lnTo>
                  <a:lnTo>
                    <a:pt x="994" y="217169"/>
                  </a:lnTo>
                  <a:lnTo>
                    <a:pt x="5804" y="217169"/>
                  </a:lnTo>
                  <a:lnTo>
                    <a:pt x="5820" y="210820"/>
                  </a:lnTo>
                  <a:close/>
                </a:path>
                <a:path w="1061720" h="1003300">
                  <a:moveTo>
                    <a:pt x="1061455" y="210820"/>
                  </a:moveTo>
                  <a:lnTo>
                    <a:pt x="1057648" y="210820"/>
                  </a:lnTo>
                  <a:lnTo>
                    <a:pt x="1057640" y="217169"/>
                  </a:lnTo>
                  <a:lnTo>
                    <a:pt x="1061447" y="217169"/>
                  </a:lnTo>
                  <a:lnTo>
                    <a:pt x="1061455" y="210820"/>
                  </a:lnTo>
                  <a:close/>
                </a:path>
                <a:path w="1061720" h="1003300">
                  <a:moveTo>
                    <a:pt x="5804" y="217170"/>
                  </a:moveTo>
                  <a:lnTo>
                    <a:pt x="994" y="217170"/>
                  </a:lnTo>
                  <a:lnTo>
                    <a:pt x="847" y="332739"/>
                  </a:lnTo>
                  <a:lnTo>
                    <a:pt x="5508" y="332739"/>
                  </a:lnTo>
                  <a:lnTo>
                    <a:pt x="5804" y="217170"/>
                  </a:lnTo>
                  <a:close/>
                </a:path>
                <a:path w="1061720" h="1003300">
                  <a:moveTo>
                    <a:pt x="1061447" y="217170"/>
                  </a:moveTo>
                  <a:lnTo>
                    <a:pt x="1057640" y="217170"/>
                  </a:lnTo>
                  <a:lnTo>
                    <a:pt x="1057492" y="332739"/>
                  </a:lnTo>
                  <a:lnTo>
                    <a:pt x="1061300" y="332739"/>
                  </a:lnTo>
                  <a:lnTo>
                    <a:pt x="1061447" y="217170"/>
                  </a:lnTo>
                  <a:close/>
                </a:path>
                <a:path w="1061720" h="1003300">
                  <a:moveTo>
                    <a:pt x="5508" y="332740"/>
                  </a:moveTo>
                  <a:lnTo>
                    <a:pt x="847" y="332740"/>
                  </a:lnTo>
                  <a:lnTo>
                    <a:pt x="767" y="396239"/>
                  </a:lnTo>
                  <a:lnTo>
                    <a:pt x="5346" y="396239"/>
                  </a:lnTo>
                  <a:lnTo>
                    <a:pt x="5508" y="332740"/>
                  </a:lnTo>
                  <a:close/>
                </a:path>
                <a:path w="1061720" h="1003300">
                  <a:moveTo>
                    <a:pt x="1061300" y="332740"/>
                  </a:moveTo>
                  <a:lnTo>
                    <a:pt x="1057492" y="332740"/>
                  </a:lnTo>
                  <a:lnTo>
                    <a:pt x="1057410" y="396239"/>
                  </a:lnTo>
                  <a:lnTo>
                    <a:pt x="1061220" y="396239"/>
                  </a:lnTo>
                  <a:lnTo>
                    <a:pt x="1061300" y="332740"/>
                  </a:lnTo>
                  <a:close/>
                </a:path>
                <a:path w="1061720" h="1003300">
                  <a:moveTo>
                    <a:pt x="5346" y="396240"/>
                  </a:moveTo>
                  <a:lnTo>
                    <a:pt x="767" y="396240"/>
                  </a:lnTo>
                  <a:lnTo>
                    <a:pt x="678" y="466089"/>
                  </a:lnTo>
                  <a:lnTo>
                    <a:pt x="5167" y="466089"/>
                  </a:lnTo>
                  <a:lnTo>
                    <a:pt x="5346" y="396240"/>
                  </a:lnTo>
                  <a:close/>
                </a:path>
                <a:path w="1061720" h="1003300">
                  <a:moveTo>
                    <a:pt x="1061220" y="396240"/>
                  </a:moveTo>
                  <a:lnTo>
                    <a:pt x="1057410" y="396240"/>
                  </a:lnTo>
                  <a:lnTo>
                    <a:pt x="1057321" y="466089"/>
                  </a:lnTo>
                  <a:lnTo>
                    <a:pt x="1061131" y="466089"/>
                  </a:lnTo>
                  <a:lnTo>
                    <a:pt x="1061220" y="396240"/>
                  </a:lnTo>
                  <a:close/>
                </a:path>
                <a:path w="1061720" h="1003300">
                  <a:moveTo>
                    <a:pt x="5167" y="466090"/>
                  </a:moveTo>
                  <a:lnTo>
                    <a:pt x="678" y="466090"/>
                  </a:lnTo>
                  <a:lnTo>
                    <a:pt x="470" y="629919"/>
                  </a:lnTo>
                  <a:lnTo>
                    <a:pt x="4748" y="629919"/>
                  </a:lnTo>
                  <a:lnTo>
                    <a:pt x="5167" y="466090"/>
                  </a:lnTo>
                  <a:close/>
                </a:path>
                <a:path w="1061720" h="1003300">
                  <a:moveTo>
                    <a:pt x="1061131" y="466090"/>
                  </a:moveTo>
                  <a:lnTo>
                    <a:pt x="1057321" y="466090"/>
                  </a:lnTo>
                  <a:lnTo>
                    <a:pt x="1057111" y="629919"/>
                  </a:lnTo>
                  <a:lnTo>
                    <a:pt x="1060923" y="629919"/>
                  </a:lnTo>
                  <a:lnTo>
                    <a:pt x="1061131" y="466090"/>
                  </a:lnTo>
                  <a:close/>
                </a:path>
                <a:path w="1061720" h="1003300">
                  <a:moveTo>
                    <a:pt x="4748" y="629920"/>
                  </a:moveTo>
                  <a:lnTo>
                    <a:pt x="470" y="629920"/>
                  </a:lnTo>
                  <a:lnTo>
                    <a:pt x="265" y="791210"/>
                  </a:lnTo>
                  <a:lnTo>
                    <a:pt x="4336" y="791210"/>
                  </a:lnTo>
                  <a:lnTo>
                    <a:pt x="4748" y="629920"/>
                  </a:lnTo>
                  <a:close/>
                </a:path>
                <a:path w="1061720" h="1003300">
                  <a:moveTo>
                    <a:pt x="1060923" y="629920"/>
                  </a:moveTo>
                  <a:lnTo>
                    <a:pt x="1057111" y="629920"/>
                  </a:lnTo>
                  <a:lnTo>
                    <a:pt x="1056905" y="791210"/>
                  </a:lnTo>
                  <a:lnTo>
                    <a:pt x="1060719" y="791210"/>
                  </a:lnTo>
                  <a:lnTo>
                    <a:pt x="1060923" y="629920"/>
                  </a:lnTo>
                  <a:close/>
                </a:path>
                <a:path w="1061720" h="1003300">
                  <a:moveTo>
                    <a:pt x="4336" y="791210"/>
                  </a:moveTo>
                  <a:lnTo>
                    <a:pt x="265" y="791210"/>
                  </a:lnTo>
                  <a:lnTo>
                    <a:pt x="244" y="807719"/>
                  </a:lnTo>
                  <a:lnTo>
                    <a:pt x="4293" y="807719"/>
                  </a:lnTo>
                  <a:lnTo>
                    <a:pt x="4336" y="791210"/>
                  </a:lnTo>
                  <a:close/>
                </a:path>
                <a:path w="1061720" h="1003300">
                  <a:moveTo>
                    <a:pt x="1060719" y="791210"/>
                  </a:moveTo>
                  <a:lnTo>
                    <a:pt x="1056905" y="791210"/>
                  </a:lnTo>
                  <a:lnTo>
                    <a:pt x="1056883" y="807719"/>
                  </a:lnTo>
                  <a:lnTo>
                    <a:pt x="1060698" y="807719"/>
                  </a:lnTo>
                  <a:lnTo>
                    <a:pt x="1060719" y="791210"/>
                  </a:lnTo>
                  <a:close/>
                </a:path>
                <a:path w="1061720" h="1003300">
                  <a:moveTo>
                    <a:pt x="4293" y="807720"/>
                  </a:moveTo>
                  <a:lnTo>
                    <a:pt x="244" y="807720"/>
                  </a:lnTo>
                  <a:lnTo>
                    <a:pt x="241" y="810260"/>
                  </a:lnTo>
                  <a:lnTo>
                    <a:pt x="4287" y="810260"/>
                  </a:lnTo>
                  <a:lnTo>
                    <a:pt x="4293" y="807720"/>
                  </a:lnTo>
                  <a:close/>
                </a:path>
                <a:path w="1061720" h="1003300">
                  <a:moveTo>
                    <a:pt x="1060698" y="807720"/>
                  </a:moveTo>
                  <a:lnTo>
                    <a:pt x="1056883" y="807720"/>
                  </a:lnTo>
                  <a:lnTo>
                    <a:pt x="1056880" y="810260"/>
                  </a:lnTo>
                  <a:lnTo>
                    <a:pt x="1060694" y="810260"/>
                  </a:lnTo>
                  <a:lnTo>
                    <a:pt x="1060698" y="807720"/>
                  </a:lnTo>
                  <a:close/>
                </a:path>
                <a:path w="1061720" h="1003300">
                  <a:moveTo>
                    <a:pt x="4287" y="810260"/>
                  </a:moveTo>
                  <a:lnTo>
                    <a:pt x="241" y="810260"/>
                  </a:lnTo>
                  <a:lnTo>
                    <a:pt x="196" y="845819"/>
                  </a:lnTo>
                  <a:lnTo>
                    <a:pt x="4196" y="845819"/>
                  </a:lnTo>
                  <a:lnTo>
                    <a:pt x="4287" y="810260"/>
                  </a:lnTo>
                  <a:close/>
                </a:path>
                <a:path w="1061720" h="1003300">
                  <a:moveTo>
                    <a:pt x="1060694" y="810260"/>
                  </a:moveTo>
                  <a:lnTo>
                    <a:pt x="1056880" y="810260"/>
                  </a:lnTo>
                  <a:lnTo>
                    <a:pt x="1056835" y="845819"/>
                  </a:lnTo>
                  <a:lnTo>
                    <a:pt x="1060649" y="845819"/>
                  </a:lnTo>
                  <a:lnTo>
                    <a:pt x="1060694" y="810260"/>
                  </a:lnTo>
                  <a:close/>
                </a:path>
                <a:path w="1061720" h="1003300">
                  <a:moveTo>
                    <a:pt x="4196" y="845820"/>
                  </a:moveTo>
                  <a:lnTo>
                    <a:pt x="196" y="845820"/>
                  </a:lnTo>
                  <a:lnTo>
                    <a:pt x="156" y="877569"/>
                  </a:lnTo>
                  <a:lnTo>
                    <a:pt x="4115" y="877569"/>
                  </a:lnTo>
                  <a:lnTo>
                    <a:pt x="4196" y="845820"/>
                  </a:lnTo>
                  <a:close/>
                </a:path>
                <a:path w="1061720" h="1003300">
                  <a:moveTo>
                    <a:pt x="1060649" y="845820"/>
                  </a:moveTo>
                  <a:lnTo>
                    <a:pt x="1056835" y="845820"/>
                  </a:lnTo>
                  <a:lnTo>
                    <a:pt x="1056794" y="877569"/>
                  </a:lnTo>
                  <a:lnTo>
                    <a:pt x="1060609" y="877569"/>
                  </a:lnTo>
                  <a:lnTo>
                    <a:pt x="1060649" y="845820"/>
                  </a:lnTo>
                  <a:close/>
                </a:path>
                <a:path w="1061720" h="1003300">
                  <a:moveTo>
                    <a:pt x="3949" y="942466"/>
                  </a:moveTo>
                  <a:lnTo>
                    <a:pt x="74" y="942466"/>
                  </a:lnTo>
                  <a:lnTo>
                    <a:pt x="67" y="947419"/>
                  </a:lnTo>
                  <a:lnTo>
                    <a:pt x="3936" y="947419"/>
                  </a:lnTo>
                  <a:lnTo>
                    <a:pt x="3949" y="942466"/>
                  </a:lnTo>
                  <a:close/>
                </a:path>
                <a:path w="1061720" h="1003300">
                  <a:moveTo>
                    <a:pt x="1060527" y="942466"/>
                  </a:moveTo>
                  <a:lnTo>
                    <a:pt x="1056711" y="942466"/>
                  </a:lnTo>
                  <a:lnTo>
                    <a:pt x="1056705" y="947419"/>
                  </a:lnTo>
                  <a:lnTo>
                    <a:pt x="1060520" y="947419"/>
                  </a:lnTo>
                  <a:lnTo>
                    <a:pt x="1060527" y="942466"/>
                  </a:lnTo>
                  <a:close/>
                </a:path>
                <a:path w="1061720" h="1003300">
                  <a:moveTo>
                    <a:pt x="3952" y="941197"/>
                  </a:moveTo>
                  <a:lnTo>
                    <a:pt x="75" y="941197"/>
                  </a:lnTo>
                  <a:lnTo>
                    <a:pt x="74" y="942466"/>
                  </a:lnTo>
                  <a:lnTo>
                    <a:pt x="3949" y="942466"/>
                  </a:lnTo>
                  <a:lnTo>
                    <a:pt x="3952" y="941197"/>
                  </a:lnTo>
                  <a:close/>
                </a:path>
                <a:path w="1061720" h="1003300">
                  <a:moveTo>
                    <a:pt x="1056711" y="942340"/>
                  </a:moveTo>
                  <a:lnTo>
                    <a:pt x="3949" y="942466"/>
                  </a:lnTo>
                  <a:lnTo>
                    <a:pt x="1056711" y="942466"/>
                  </a:lnTo>
                  <a:close/>
                </a:path>
                <a:path w="1061720" h="1003300">
                  <a:moveTo>
                    <a:pt x="1060528" y="941197"/>
                  </a:moveTo>
                  <a:lnTo>
                    <a:pt x="1056713" y="941197"/>
                  </a:lnTo>
                  <a:lnTo>
                    <a:pt x="1056711" y="942340"/>
                  </a:lnTo>
                  <a:lnTo>
                    <a:pt x="1060527" y="942339"/>
                  </a:lnTo>
                  <a:lnTo>
                    <a:pt x="1060528" y="941197"/>
                  </a:lnTo>
                  <a:close/>
                </a:path>
                <a:path w="1061720" h="1003300">
                  <a:moveTo>
                    <a:pt x="1056713" y="941069"/>
                  </a:moveTo>
                  <a:lnTo>
                    <a:pt x="3952" y="941069"/>
                  </a:lnTo>
                  <a:lnTo>
                    <a:pt x="1056713" y="941197"/>
                  </a:lnTo>
                  <a:lnTo>
                    <a:pt x="1056713" y="941069"/>
                  </a:lnTo>
                  <a:close/>
                </a:path>
                <a:path w="1061720" h="1003300">
                  <a:moveTo>
                    <a:pt x="1060537" y="934719"/>
                  </a:moveTo>
                  <a:lnTo>
                    <a:pt x="83" y="934847"/>
                  </a:lnTo>
                  <a:lnTo>
                    <a:pt x="75" y="941069"/>
                  </a:lnTo>
                  <a:lnTo>
                    <a:pt x="3952" y="941069"/>
                  </a:lnTo>
                  <a:lnTo>
                    <a:pt x="3969" y="934847"/>
                  </a:lnTo>
                  <a:lnTo>
                    <a:pt x="1060536" y="934847"/>
                  </a:lnTo>
                  <a:lnTo>
                    <a:pt x="1060537" y="934719"/>
                  </a:lnTo>
                  <a:close/>
                </a:path>
                <a:path w="1061720" h="1003300">
                  <a:moveTo>
                    <a:pt x="1060536" y="934847"/>
                  </a:moveTo>
                  <a:lnTo>
                    <a:pt x="1056721" y="934847"/>
                  </a:lnTo>
                  <a:lnTo>
                    <a:pt x="1056713" y="941069"/>
                  </a:lnTo>
                  <a:lnTo>
                    <a:pt x="1060528" y="941069"/>
                  </a:lnTo>
                  <a:lnTo>
                    <a:pt x="1060536" y="934847"/>
                  </a:lnTo>
                  <a:close/>
                </a:path>
                <a:path w="1061720" h="1003300">
                  <a:moveTo>
                    <a:pt x="4011" y="918336"/>
                  </a:moveTo>
                  <a:lnTo>
                    <a:pt x="104" y="918336"/>
                  </a:lnTo>
                  <a:lnTo>
                    <a:pt x="83" y="934719"/>
                  </a:lnTo>
                  <a:lnTo>
                    <a:pt x="3969" y="934719"/>
                  </a:lnTo>
                  <a:lnTo>
                    <a:pt x="4011" y="918336"/>
                  </a:lnTo>
                  <a:close/>
                </a:path>
                <a:path w="1061720" h="1003300">
                  <a:moveTo>
                    <a:pt x="1060557" y="918336"/>
                  </a:moveTo>
                  <a:lnTo>
                    <a:pt x="1056742" y="918336"/>
                  </a:lnTo>
                  <a:lnTo>
                    <a:pt x="1056721" y="934719"/>
                  </a:lnTo>
                  <a:lnTo>
                    <a:pt x="1060537" y="934719"/>
                  </a:lnTo>
                  <a:lnTo>
                    <a:pt x="1060557" y="918336"/>
                  </a:lnTo>
                  <a:close/>
                </a:path>
                <a:path w="1061720" h="1003300">
                  <a:moveTo>
                    <a:pt x="4024" y="913257"/>
                  </a:moveTo>
                  <a:lnTo>
                    <a:pt x="111" y="913257"/>
                  </a:lnTo>
                  <a:lnTo>
                    <a:pt x="104" y="918336"/>
                  </a:lnTo>
                  <a:lnTo>
                    <a:pt x="4011" y="918336"/>
                  </a:lnTo>
                  <a:lnTo>
                    <a:pt x="4024" y="913257"/>
                  </a:lnTo>
                  <a:close/>
                </a:path>
                <a:path w="1061720" h="1003300">
                  <a:moveTo>
                    <a:pt x="1056742" y="918210"/>
                  </a:moveTo>
                  <a:lnTo>
                    <a:pt x="4011" y="918336"/>
                  </a:lnTo>
                  <a:lnTo>
                    <a:pt x="1056742" y="918336"/>
                  </a:lnTo>
                  <a:close/>
                </a:path>
                <a:path w="1061720" h="1003300">
                  <a:moveTo>
                    <a:pt x="1060564" y="913257"/>
                  </a:moveTo>
                  <a:lnTo>
                    <a:pt x="1056748" y="913257"/>
                  </a:lnTo>
                  <a:lnTo>
                    <a:pt x="1056742" y="918210"/>
                  </a:lnTo>
                  <a:lnTo>
                    <a:pt x="1060557" y="918210"/>
                  </a:lnTo>
                  <a:lnTo>
                    <a:pt x="1060564" y="913257"/>
                  </a:lnTo>
                  <a:close/>
                </a:path>
                <a:path w="1061720" h="1003300">
                  <a:moveTo>
                    <a:pt x="4066" y="896747"/>
                  </a:moveTo>
                  <a:lnTo>
                    <a:pt x="132" y="896747"/>
                  </a:lnTo>
                  <a:lnTo>
                    <a:pt x="111" y="913257"/>
                  </a:lnTo>
                  <a:lnTo>
                    <a:pt x="4024" y="913256"/>
                  </a:lnTo>
                  <a:lnTo>
                    <a:pt x="4066" y="896747"/>
                  </a:lnTo>
                  <a:close/>
                </a:path>
                <a:path w="1061720" h="1003300">
                  <a:moveTo>
                    <a:pt x="1060585" y="896747"/>
                  </a:moveTo>
                  <a:lnTo>
                    <a:pt x="1056770" y="896747"/>
                  </a:lnTo>
                  <a:lnTo>
                    <a:pt x="1056749" y="913130"/>
                  </a:lnTo>
                  <a:lnTo>
                    <a:pt x="1060564" y="913129"/>
                  </a:lnTo>
                  <a:lnTo>
                    <a:pt x="1060585" y="896747"/>
                  </a:lnTo>
                  <a:close/>
                </a:path>
                <a:path w="1061720" h="1003300">
                  <a:moveTo>
                    <a:pt x="4082" y="890397"/>
                  </a:moveTo>
                  <a:lnTo>
                    <a:pt x="140" y="890397"/>
                  </a:lnTo>
                  <a:lnTo>
                    <a:pt x="132" y="896619"/>
                  </a:lnTo>
                  <a:lnTo>
                    <a:pt x="1060585" y="896747"/>
                  </a:lnTo>
                  <a:lnTo>
                    <a:pt x="1060585" y="896619"/>
                  </a:lnTo>
                  <a:lnTo>
                    <a:pt x="4066" y="896619"/>
                  </a:lnTo>
                  <a:lnTo>
                    <a:pt x="4082" y="890397"/>
                  </a:lnTo>
                  <a:close/>
                </a:path>
                <a:path w="1061720" h="1003300">
                  <a:moveTo>
                    <a:pt x="1060593" y="890397"/>
                  </a:moveTo>
                  <a:lnTo>
                    <a:pt x="1056778" y="890397"/>
                  </a:lnTo>
                  <a:lnTo>
                    <a:pt x="1056770" y="896619"/>
                  </a:lnTo>
                  <a:lnTo>
                    <a:pt x="1060585" y="896619"/>
                  </a:lnTo>
                  <a:lnTo>
                    <a:pt x="1060593" y="890397"/>
                  </a:lnTo>
                  <a:close/>
                </a:path>
                <a:path w="1061720" h="1003300">
                  <a:moveTo>
                    <a:pt x="4099" y="884047"/>
                  </a:moveTo>
                  <a:lnTo>
                    <a:pt x="148" y="884047"/>
                  </a:lnTo>
                  <a:lnTo>
                    <a:pt x="140" y="890269"/>
                  </a:lnTo>
                  <a:lnTo>
                    <a:pt x="1060593" y="890397"/>
                  </a:lnTo>
                  <a:lnTo>
                    <a:pt x="1060593" y="890269"/>
                  </a:lnTo>
                  <a:lnTo>
                    <a:pt x="4082" y="890269"/>
                  </a:lnTo>
                  <a:lnTo>
                    <a:pt x="4099" y="884047"/>
                  </a:lnTo>
                  <a:close/>
                </a:path>
                <a:path w="1061720" h="1003300">
                  <a:moveTo>
                    <a:pt x="1060601" y="884047"/>
                  </a:moveTo>
                  <a:lnTo>
                    <a:pt x="1056786" y="884047"/>
                  </a:lnTo>
                  <a:lnTo>
                    <a:pt x="1056783" y="886460"/>
                  </a:lnTo>
                  <a:lnTo>
                    <a:pt x="4092" y="886586"/>
                  </a:lnTo>
                  <a:lnTo>
                    <a:pt x="1056783" y="886586"/>
                  </a:lnTo>
                  <a:lnTo>
                    <a:pt x="1056778" y="890269"/>
                  </a:lnTo>
                  <a:lnTo>
                    <a:pt x="1060593" y="890269"/>
                  </a:lnTo>
                  <a:lnTo>
                    <a:pt x="1060601" y="884047"/>
                  </a:lnTo>
                  <a:close/>
                </a:path>
                <a:path w="1061720" h="1003300">
                  <a:moveTo>
                    <a:pt x="1056786" y="883919"/>
                  </a:moveTo>
                  <a:lnTo>
                    <a:pt x="4099" y="883919"/>
                  </a:lnTo>
                  <a:lnTo>
                    <a:pt x="1056786" y="884047"/>
                  </a:lnTo>
                  <a:lnTo>
                    <a:pt x="1056786" y="883919"/>
                  </a:lnTo>
                  <a:close/>
                </a:path>
                <a:path w="1061720" h="1003300">
                  <a:moveTo>
                    <a:pt x="4115" y="877697"/>
                  </a:moveTo>
                  <a:lnTo>
                    <a:pt x="156" y="877697"/>
                  </a:lnTo>
                  <a:lnTo>
                    <a:pt x="148" y="883919"/>
                  </a:lnTo>
                  <a:lnTo>
                    <a:pt x="4099" y="883919"/>
                  </a:lnTo>
                  <a:lnTo>
                    <a:pt x="4115" y="877697"/>
                  </a:lnTo>
                  <a:close/>
                </a:path>
                <a:path w="1061720" h="1003300">
                  <a:moveTo>
                    <a:pt x="1060609" y="877697"/>
                  </a:moveTo>
                  <a:lnTo>
                    <a:pt x="1056794" y="877697"/>
                  </a:lnTo>
                  <a:lnTo>
                    <a:pt x="1056786" y="883919"/>
                  </a:lnTo>
                  <a:lnTo>
                    <a:pt x="1060601" y="883919"/>
                  </a:lnTo>
                  <a:lnTo>
                    <a:pt x="1060609" y="877697"/>
                  </a:lnTo>
                  <a:close/>
                </a:path>
                <a:path w="1061720" h="1003300">
                  <a:moveTo>
                    <a:pt x="3936" y="947420"/>
                  </a:moveTo>
                  <a:lnTo>
                    <a:pt x="67" y="947420"/>
                  </a:lnTo>
                  <a:lnTo>
                    <a:pt x="3" y="998219"/>
                  </a:lnTo>
                  <a:lnTo>
                    <a:pt x="1056640" y="998219"/>
                  </a:lnTo>
                  <a:lnTo>
                    <a:pt x="3810" y="996950"/>
                  </a:lnTo>
                  <a:lnTo>
                    <a:pt x="3936" y="947420"/>
                  </a:lnTo>
                  <a:close/>
                </a:path>
                <a:path w="1061720" h="1003300">
                  <a:moveTo>
                    <a:pt x="1060520" y="947420"/>
                  </a:moveTo>
                  <a:lnTo>
                    <a:pt x="1056705" y="947420"/>
                  </a:lnTo>
                  <a:lnTo>
                    <a:pt x="1056640" y="998219"/>
                  </a:lnTo>
                  <a:lnTo>
                    <a:pt x="1060456" y="998219"/>
                  </a:lnTo>
                  <a:lnTo>
                    <a:pt x="1060520" y="947420"/>
                  </a:lnTo>
                  <a:close/>
                </a:path>
                <a:path w="1061720" h="1003300">
                  <a:moveTo>
                    <a:pt x="1060456" y="998220"/>
                  </a:moveTo>
                  <a:lnTo>
                    <a:pt x="3" y="998220"/>
                  </a:lnTo>
                  <a:lnTo>
                    <a:pt x="0" y="1000760"/>
                  </a:lnTo>
                  <a:lnTo>
                    <a:pt x="1060450" y="1003300"/>
                  </a:lnTo>
                  <a:lnTo>
                    <a:pt x="1060456" y="998220"/>
                  </a:lnTo>
                  <a:close/>
                </a:path>
              </a:pathLst>
            </a:custGeom>
            <a:solidFill>
              <a:srgbClr val="236A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5636259" y="4721860"/>
              <a:ext cx="1054100" cy="994410"/>
            </a:xfrm>
            <a:custGeom>
              <a:avLst/>
              <a:gdLst/>
              <a:ahLst/>
              <a:cxnLst/>
              <a:rect l="l" t="t" r="r" b="b"/>
              <a:pathLst>
                <a:path w="1054100" h="994410">
                  <a:moveTo>
                    <a:pt x="2539" y="0"/>
                  </a:moveTo>
                  <a:lnTo>
                    <a:pt x="2527" y="5079"/>
                  </a:lnTo>
                  <a:lnTo>
                    <a:pt x="1054096" y="5079"/>
                  </a:lnTo>
                  <a:lnTo>
                    <a:pt x="1054099" y="2539"/>
                  </a:lnTo>
                  <a:lnTo>
                    <a:pt x="2539" y="0"/>
                  </a:lnTo>
                  <a:close/>
                </a:path>
                <a:path w="1054100" h="994410">
                  <a:moveTo>
                    <a:pt x="6350" y="5080"/>
                  </a:moveTo>
                  <a:lnTo>
                    <a:pt x="2527" y="5080"/>
                  </a:lnTo>
                  <a:lnTo>
                    <a:pt x="2510" y="11429"/>
                  </a:lnTo>
                  <a:lnTo>
                    <a:pt x="6341" y="11429"/>
                  </a:lnTo>
                  <a:lnTo>
                    <a:pt x="6350" y="5080"/>
                  </a:lnTo>
                  <a:close/>
                </a:path>
                <a:path w="1054100" h="994410">
                  <a:moveTo>
                    <a:pt x="1054096" y="5080"/>
                  </a:moveTo>
                  <a:lnTo>
                    <a:pt x="6350" y="5080"/>
                  </a:lnTo>
                  <a:lnTo>
                    <a:pt x="1049020" y="7620"/>
                  </a:lnTo>
                  <a:lnTo>
                    <a:pt x="1049015" y="11429"/>
                  </a:lnTo>
                  <a:lnTo>
                    <a:pt x="1054088" y="11429"/>
                  </a:lnTo>
                  <a:lnTo>
                    <a:pt x="1054096" y="5080"/>
                  </a:lnTo>
                  <a:close/>
                </a:path>
                <a:path w="1054100" h="994410">
                  <a:moveTo>
                    <a:pt x="6341" y="11430"/>
                  </a:moveTo>
                  <a:lnTo>
                    <a:pt x="2510" y="11430"/>
                  </a:lnTo>
                  <a:lnTo>
                    <a:pt x="2465" y="29209"/>
                  </a:lnTo>
                  <a:lnTo>
                    <a:pt x="6318" y="29209"/>
                  </a:lnTo>
                  <a:lnTo>
                    <a:pt x="6341" y="11430"/>
                  </a:lnTo>
                  <a:close/>
                </a:path>
                <a:path w="1054100" h="994410">
                  <a:moveTo>
                    <a:pt x="1054088" y="11430"/>
                  </a:moveTo>
                  <a:lnTo>
                    <a:pt x="1049015" y="11430"/>
                  </a:lnTo>
                  <a:lnTo>
                    <a:pt x="1048992" y="29209"/>
                  </a:lnTo>
                  <a:lnTo>
                    <a:pt x="1054065" y="29209"/>
                  </a:lnTo>
                  <a:lnTo>
                    <a:pt x="1054088" y="11430"/>
                  </a:lnTo>
                  <a:close/>
                </a:path>
                <a:path w="1054100" h="994410">
                  <a:moveTo>
                    <a:pt x="6318" y="29210"/>
                  </a:moveTo>
                  <a:lnTo>
                    <a:pt x="2465" y="29210"/>
                  </a:lnTo>
                  <a:lnTo>
                    <a:pt x="2449" y="35559"/>
                  </a:lnTo>
                  <a:lnTo>
                    <a:pt x="6310" y="35559"/>
                  </a:lnTo>
                  <a:lnTo>
                    <a:pt x="6318" y="29210"/>
                  </a:lnTo>
                  <a:close/>
                </a:path>
                <a:path w="1054100" h="994410">
                  <a:moveTo>
                    <a:pt x="1054065" y="29210"/>
                  </a:moveTo>
                  <a:lnTo>
                    <a:pt x="1048992" y="29210"/>
                  </a:lnTo>
                  <a:lnTo>
                    <a:pt x="1048983" y="35559"/>
                  </a:lnTo>
                  <a:lnTo>
                    <a:pt x="1054057" y="35559"/>
                  </a:lnTo>
                  <a:lnTo>
                    <a:pt x="1054065" y="29210"/>
                  </a:lnTo>
                  <a:close/>
                </a:path>
                <a:path w="1054100" h="994410">
                  <a:moveTo>
                    <a:pt x="6310" y="35560"/>
                  </a:moveTo>
                  <a:lnTo>
                    <a:pt x="2449" y="35560"/>
                  </a:lnTo>
                  <a:lnTo>
                    <a:pt x="2432" y="41909"/>
                  </a:lnTo>
                  <a:lnTo>
                    <a:pt x="6302" y="41909"/>
                  </a:lnTo>
                  <a:lnTo>
                    <a:pt x="6310" y="35560"/>
                  </a:lnTo>
                  <a:close/>
                </a:path>
                <a:path w="1054100" h="994410">
                  <a:moveTo>
                    <a:pt x="1054057" y="35560"/>
                  </a:moveTo>
                  <a:lnTo>
                    <a:pt x="1048983" y="35560"/>
                  </a:lnTo>
                  <a:lnTo>
                    <a:pt x="1048975" y="41909"/>
                  </a:lnTo>
                  <a:lnTo>
                    <a:pt x="1054049" y="41909"/>
                  </a:lnTo>
                  <a:lnTo>
                    <a:pt x="1054057" y="35560"/>
                  </a:lnTo>
                  <a:close/>
                </a:path>
                <a:path w="1054100" h="994410">
                  <a:moveTo>
                    <a:pt x="6302" y="41910"/>
                  </a:moveTo>
                  <a:lnTo>
                    <a:pt x="2432" y="41910"/>
                  </a:lnTo>
                  <a:lnTo>
                    <a:pt x="2416" y="48259"/>
                  </a:lnTo>
                  <a:lnTo>
                    <a:pt x="6294" y="48259"/>
                  </a:lnTo>
                  <a:lnTo>
                    <a:pt x="6302" y="41910"/>
                  </a:lnTo>
                  <a:close/>
                </a:path>
                <a:path w="1054100" h="994410">
                  <a:moveTo>
                    <a:pt x="1054049" y="41910"/>
                  </a:moveTo>
                  <a:lnTo>
                    <a:pt x="1048975" y="41910"/>
                  </a:lnTo>
                  <a:lnTo>
                    <a:pt x="1048967" y="48259"/>
                  </a:lnTo>
                  <a:lnTo>
                    <a:pt x="1054041" y="48259"/>
                  </a:lnTo>
                  <a:lnTo>
                    <a:pt x="1054049" y="41910"/>
                  </a:lnTo>
                  <a:close/>
                </a:path>
                <a:path w="1054100" h="994410">
                  <a:moveTo>
                    <a:pt x="6294" y="48260"/>
                  </a:moveTo>
                  <a:lnTo>
                    <a:pt x="2416" y="48260"/>
                  </a:lnTo>
                  <a:lnTo>
                    <a:pt x="2351" y="73659"/>
                  </a:lnTo>
                  <a:lnTo>
                    <a:pt x="6261" y="73659"/>
                  </a:lnTo>
                  <a:lnTo>
                    <a:pt x="6294" y="48260"/>
                  </a:lnTo>
                  <a:close/>
                </a:path>
                <a:path w="1054100" h="994410">
                  <a:moveTo>
                    <a:pt x="1054041" y="48260"/>
                  </a:moveTo>
                  <a:lnTo>
                    <a:pt x="1048967" y="48260"/>
                  </a:lnTo>
                  <a:lnTo>
                    <a:pt x="1048934" y="73659"/>
                  </a:lnTo>
                  <a:lnTo>
                    <a:pt x="1054008" y="73659"/>
                  </a:lnTo>
                  <a:lnTo>
                    <a:pt x="1054041" y="48260"/>
                  </a:lnTo>
                  <a:close/>
                </a:path>
                <a:path w="1054100" h="994410">
                  <a:moveTo>
                    <a:pt x="6261" y="73660"/>
                  </a:moveTo>
                  <a:lnTo>
                    <a:pt x="2351" y="73660"/>
                  </a:lnTo>
                  <a:lnTo>
                    <a:pt x="2332" y="81279"/>
                  </a:lnTo>
                  <a:lnTo>
                    <a:pt x="6251" y="81279"/>
                  </a:lnTo>
                  <a:lnTo>
                    <a:pt x="6261" y="73660"/>
                  </a:lnTo>
                  <a:close/>
                </a:path>
                <a:path w="1054100" h="994410">
                  <a:moveTo>
                    <a:pt x="1054008" y="73660"/>
                  </a:moveTo>
                  <a:lnTo>
                    <a:pt x="1048934" y="73660"/>
                  </a:lnTo>
                  <a:lnTo>
                    <a:pt x="1048924" y="81279"/>
                  </a:lnTo>
                  <a:lnTo>
                    <a:pt x="1053999" y="81279"/>
                  </a:lnTo>
                  <a:lnTo>
                    <a:pt x="1054008" y="73660"/>
                  </a:lnTo>
                  <a:close/>
                </a:path>
                <a:path w="1054100" h="994410">
                  <a:moveTo>
                    <a:pt x="6251" y="81280"/>
                  </a:moveTo>
                  <a:lnTo>
                    <a:pt x="2332" y="81280"/>
                  </a:lnTo>
                  <a:lnTo>
                    <a:pt x="2319" y="86359"/>
                  </a:lnTo>
                  <a:lnTo>
                    <a:pt x="6244" y="86359"/>
                  </a:lnTo>
                  <a:lnTo>
                    <a:pt x="6251" y="81280"/>
                  </a:lnTo>
                  <a:close/>
                </a:path>
                <a:path w="1054100" h="994410">
                  <a:moveTo>
                    <a:pt x="1053999" y="81280"/>
                  </a:moveTo>
                  <a:lnTo>
                    <a:pt x="1048924" y="81280"/>
                  </a:lnTo>
                  <a:lnTo>
                    <a:pt x="1048918" y="86359"/>
                  </a:lnTo>
                  <a:lnTo>
                    <a:pt x="1053992" y="86359"/>
                  </a:lnTo>
                  <a:lnTo>
                    <a:pt x="1053999" y="81280"/>
                  </a:lnTo>
                  <a:close/>
                </a:path>
                <a:path w="1054100" h="994410">
                  <a:moveTo>
                    <a:pt x="6244" y="86360"/>
                  </a:moveTo>
                  <a:lnTo>
                    <a:pt x="2319" y="86360"/>
                  </a:lnTo>
                  <a:lnTo>
                    <a:pt x="2286" y="99059"/>
                  </a:lnTo>
                  <a:lnTo>
                    <a:pt x="6228" y="99059"/>
                  </a:lnTo>
                  <a:lnTo>
                    <a:pt x="6244" y="86360"/>
                  </a:lnTo>
                  <a:close/>
                </a:path>
                <a:path w="1054100" h="994410">
                  <a:moveTo>
                    <a:pt x="1053992" y="86360"/>
                  </a:moveTo>
                  <a:lnTo>
                    <a:pt x="1048918" y="86360"/>
                  </a:lnTo>
                  <a:lnTo>
                    <a:pt x="1048901" y="99059"/>
                  </a:lnTo>
                  <a:lnTo>
                    <a:pt x="1053976" y="99059"/>
                  </a:lnTo>
                  <a:lnTo>
                    <a:pt x="1053992" y="86360"/>
                  </a:lnTo>
                  <a:close/>
                </a:path>
                <a:path w="1054100" h="994410">
                  <a:moveTo>
                    <a:pt x="6228" y="99060"/>
                  </a:moveTo>
                  <a:lnTo>
                    <a:pt x="2286" y="99060"/>
                  </a:lnTo>
                  <a:lnTo>
                    <a:pt x="2267" y="106679"/>
                  </a:lnTo>
                  <a:lnTo>
                    <a:pt x="6218" y="106679"/>
                  </a:lnTo>
                  <a:lnTo>
                    <a:pt x="6228" y="99060"/>
                  </a:lnTo>
                  <a:close/>
                </a:path>
                <a:path w="1054100" h="994410">
                  <a:moveTo>
                    <a:pt x="1053976" y="99060"/>
                  </a:moveTo>
                  <a:lnTo>
                    <a:pt x="1048901" y="99060"/>
                  </a:lnTo>
                  <a:lnTo>
                    <a:pt x="1048892" y="106679"/>
                  </a:lnTo>
                  <a:lnTo>
                    <a:pt x="1053966" y="106679"/>
                  </a:lnTo>
                  <a:lnTo>
                    <a:pt x="1053976" y="99060"/>
                  </a:lnTo>
                  <a:close/>
                </a:path>
                <a:path w="1054100" h="994410">
                  <a:moveTo>
                    <a:pt x="6218" y="106680"/>
                  </a:moveTo>
                  <a:lnTo>
                    <a:pt x="2267" y="106680"/>
                  </a:lnTo>
                  <a:lnTo>
                    <a:pt x="2250" y="113029"/>
                  </a:lnTo>
                  <a:lnTo>
                    <a:pt x="6210" y="113029"/>
                  </a:lnTo>
                  <a:lnTo>
                    <a:pt x="6218" y="106680"/>
                  </a:lnTo>
                  <a:close/>
                </a:path>
                <a:path w="1054100" h="994410">
                  <a:moveTo>
                    <a:pt x="1053966" y="106680"/>
                  </a:moveTo>
                  <a:lnTo>
                    <a:pt x="1048892" y="106680"/>
                  </a:lnTo>
                  <a:lnTo>
                    <a:pt x="1048883" y="113029"/>
                  </a:lnTo>
                  <a:lnTo>
                    <a:pt x="1053958" y="113029"/>
                  </a:lnTo>
                  <a:lnTo>
                    <a:pt x="1053966" y="106680"/>
                  </a:lnTo>
                  <a:close/>
                </a:path>
                <a:path w="1054100" h="994410">
                  <a:moveTo>
                    <a:pt x="6210" y="113030"/>
                  </a:moveTo>
                  <a:lnTo>
                    <a:pt x="2250" y="113030"/>
                  </a:lnTo>
                  <a:lnTo>
                    <a:pt x="2221" y="124459"/>
                  </a:lnTo>
                  <a:lnTo>
                    <a:pt x="6195" y="124459"/>
                  </a:lnTo>
                  <a:lnTo>
                    <a:pt x="6210" y="113030"/>
                  </a:lnTo>
                  <a:close/>
                </a:path>
                <a:path w="1054100" h="994410">
                  <a:moveTo>
                    <a:pt x="1053958" y="113030"/>
                  </a:moveTo>
                  <a:lnTo>
                    <a:pt x="1048883" y="113030"/>
                  </a:lnTo>
                  <a:lnTo>
                    <a:pt x="1048869" y="124459"/>
                  </a:lnTo>
                  <a:lnTo>
                    <a:pt x="1053943" y="124459"/>
                  </a:lnTo>
                  <a:lnTo>
                    <a:pt x="1053958" y="113030"/>
                  </a:lnTo>
                  <a:close/>
                </a:path>
                <a:path w="1054100" h="994410">
                  <a:moveTo>
                    <a:pt x="6195" y="124460"/>
                  </a:moveTo>
                  <a:lnTo>
                    <a:pt x="2221" y="124460"/>
                  </a:lnTo>
                  <a:lnTo>
                    <a:pt x="2202" y="132079"/>
                  </a:lnTo>
                  <a:lnTo>
                    <a:pt x="6185" y="132079"/>
                  </a:lnTo>
                  <a:lnTo>
                    <a:pt x="6195" y="124460"/>
                  </a:lnTo>
                  <a:close/>
                </a:path>
                <a:path w="1054100" h="994410">
                  <a:moveTo>
                    <a:pt x="1053943" y="124460"/>
                  </a:moveTo>
                  <a:lnTo>
                    <a:pt x="1048869" y="124460"/>
                  </a:lnTo>
                  <a:lnTo>
                    <a:pt x="1048859" y="132079"/>
                  </a:lnTo>
                  <a:lnTo>
                    <a:pt x="1053934" y="132079"/>
                  </a:lnTo>
                  <a:lnTo>
                    <a:pt x="1053943" y="124460"/>
                  </a:lnTo>
                  <a:close/>
                </a:path>
                <a:path w="1054100" h="994410">
                  <a:moveTo>
                    <a:pt x="6185" y="132080"/>
                  </a:moveTo>
                  <a:lnTo>
                    <a:pt x="2202" y="132080"/>
                  </a:lnTo>
                  <a:lnTo>
                    <a:pt x="2189" y="137159"/>
                  </a:lnTo>
                  <a:lnTo>
                    <a:pt x="6179" y="137159"/>
                  </a:lnTo>
                  <a:lnTo>
                    <a:pt x="6185" y="132080"/>
                  </a:lnTo>
                  <a:close/>
                </a:path>
                <a:path w="1054100" h="994410">
                  <a:moveTo>
                    <a:pt x="1053934" y="132080"/>
                  </a:moveTo>
                  <a:lnTo>
                    <a:pt x="1048859" y="132080"/>
                  </a:lnTo>
                  <a:lnTo>
                    <a:pt x="1048852" y="137159"/>
                  </a:lnTo>
                  <a:lnTo>
                    <a:pt x="1053927" y="137159"/>
                  </a:lnTo>
                  <a:lnTo>
                    <a:pt x="1053934" y="132080"/>
                  </a:lnTo>
                  <a:close/>
                </a:path>
                <a:path w="1054100" h="994410">
                  <a:moveTo>
                    <a:pt x="6179" y="137160"/>
                  </a:moveTo>
                  <a:lnTo>
                    <a:pt x="2189" y="137160"/>
                  </a:lnTo>
                  <a:lnTo>
                    <a:pt x="2169" y="144779"/>
                  </a:lnTo>
                  <a:lnTo>
                    <a:pt x="6169" y="144779"/>
                  </a:lnTo>
                  <a:lnTo>
                    <a:pt x="6179" y="137160"/>
                  </a:lnTo>
                  <a:close/>
                </a:path>
                <a:path w="1054100" h="994410">
                  <a:moveTo>
                    <a:pt x="1053927" y="137160"/>
                  </a:moveTo>
                  <a:lnTo>
                    <a:pt x="1048852" y="137160"/>
                  </a:lnTo>
                  <a:lnTo>
                    <a:pt x="1048842" y="144779"/>
                  </a:lnTo>
                  <a:lnTo>
                    <a:pt x="1053917" y="144779"/>
                  </a:lnTo>
                  <a:lnTo>
                    <a:pt x="1053927" y="137160"/>
                  </a:lnTo>
                  <a:close/>
                </a:path>
                <a:path w="1054100" h="994410">
                  <a:moveTo>
                    <a:pt x="6169" y="144780"/>
                  </a:moveTo>
                  <a:lnTo>
                    <a:pt x="2169" y="144780"/>
                  </a:lnTo>
                  <a:lnTo>
                    <a:pt x="2137" y="157479"/>
                  </a:lnTo>
                  <a:lnTo>
                    <a:pt x="6153" y="157479"/>
                  </a:lnTo>
                  <a:lnTo>
                    <a:pt x="6169" y="144780"/>
                  </a:lnTo>
                  <a:close/>
                </a:path>
                <a:path w="1054100" h="994410">
                  <a:moveTo>
                    <a:pt x="1053917" y="144780"/>
                  </a:moveTo>
                  <a:lnTo>
                    <a:pt x="1048842" y="144780"/>
                  </a:lnTo>
                  <a:lnTo>
                    <a:pt x="1048826" y="157479"/>
                  </a:lnTo>
                  <a:lnTo>
                    <a:pt x="1053901" y="157479"/>
                  </a:lnTo>
                  <a:lnTo>
                    <a:pt x="1053917" y="144780"/>
                  </a:lnTo>
                  <a:close/>
                </a:path>
                <a:path w="1054100" h="994410">
                  <a:moveTo>
                    <a:pt x="6153" y="157480"/>
                  </a:moveTo>
                  <a:lnTo>
                    <a:pt x="2137" y="157480"/>
                  </a:lnTo>
                  <a:lnTo>
                    <a:pt x="2120" y="163829"/>
                  </a:lnTo>
                  <a:lnTo>
                    <a:pt x="6144" y="163829"/>
                  </a:lnTo>
                  <a:lnTo>
                    <a:pt x="6153" y="157480"/>
                  </a:lnTo>
                  <a:close/>
                </a:path>
                <a:path w="1054100" h="994410">
                  <a:moveTo>
                    <a:pt x="1053901" y="157480"/>
                  </a:moveTo>
                  <a:lnTo>
                    <a:pt x="1048826" y="157480"/>
                  </a:lnTo>
                  <a:lnTo>
                    <a:pt x="1048818" y="163829"/>
                  </a:lnTo>
                  <a:lnTo>
                    <a:pt x="1053893" y="163829"/>
                  </a:lnTo>
                  <a:lnTo>
                    <a:pt x="1053901" y="157480"/>
                  </a:lnTo>
                  <a:close/>
                </a:path>
                <a:path w="1054100" h="994410">
                  <a:moveTo>
                    <a:pt x="6144" y="163830"/>
                  </a:moveTo>
                  <a:lnTo>
                    <a:pt x="2120" y="163830"/>
                  </a:lnTo>
                  <a:lnTo>
                    <a:pt x="2104" y="170179"/>
                  </a:lnTo>
                  <a:lnTo>
                    <a:pt x="6136" y="170179"/>
                  </a:lnTo>
                  <a:lnTo>
                    <a:pt x="6144" y="163830"/>
                  </a:lnTo>
                  <a:close/>
                </a:path>
                <a:path w="1054100" h="994410">
                  <a:moveTo>
                    <a:pt x="1053893" y="163830"/>
                  </a:moveTo>
                  <a:lnTo>
                    <a:pt x="1048818" y="163830"/>
                  </a:lnTo>
                  <a:lnTo>
                    <a:pt x="1048809" y="170179"/>
                  </a:lnTo>
                  <a:lnTo>
                    <a:pt x="1053885" y="170179"/>
                  </a:lnTo>
                  <a:lnTo>
                    <a:pt x="1053893" y="163830"/>
                  </a:lnTo>
                  <a:close/>
                </a:path>
                <a:path w="1054100" h="994410">
                  <a:moveTo>
                    <a:pt x="6136" y="170180"/>
                  </a:moveTo>
                  <a:lnTo>
                    <a:pt x="2104" y="170180"/>
                  </a:lnTo>
                  <a:lnTo>
                    <a:pt x="2072" y="182879"/>
                  </a:lnTo>
                  <a:lnTo>
                    <a:pt x="6120" y="182879"/>
                  </a:lnTo>
                  <a:lnTo>
                    <a:pt x="6136" y="170180"/>
                  </a:lnTo>
                  <a:close/>
                </a:path>
                <a:path w="1054100" h="994410">
                  <a:moveTo>
                    <a:pt x="1053885" y="170180"/>
                  </a:moveTo>
                  <a:lnTo>
                    <a:pt x="1048809" y="170180"/>
                  </a:lnTo>
                  <a:lnTo>
                    <a:pt x="1048793" y="182879"/>
                  </a:lnTo>
                  <a:lnTo>
                    <a:pt x="1053869" y="182879"/>
                  </a:lnTo>
                  <a:lnTo>
                    <a:pt x="1053885" y="170180"/>
                  </a:lnTo>
                  <a:close/>
                </a:path>
                <a:path w="1054100" h="994410">
                  <a:moveTo>
                    <a:pt x="6120" y="182880"/>
                  </a:moveTo>
                  <a:lnTo>
                    <a:pt x="2072" y="182880"/>
                  </a:lnTo>
                  <a:lnTo>
                    <a:pt x="2059" y="187959"/>
                  </a:lnTo>
                  <a:lnTo>
                    <a:pt x="6113" y="187959"/>
                  </a:lnTo>
                  <a:lnTo>
                    <a:pt x="6120" y="182880"/>
                  </a:lnTo>
                  <a:close/>
                </a:path>
                <a:path w="1054100" h="994410">
                  <a:moveTo>
                    <a:pt x="1053869" y="182880"/>
                  </a:moveTo>
                  <a:lnTo>
                    <a:pt x="1048793" y="182880"/>
                  </a:lnTo>
                  <a:lnTo>
                    <a:pt x="1048787" y="187959"/>
                  </a:lnTo>
                  <a:lnTo>
                    <a:pt x="1053862" y="187959"/>
                  </a:lnTo>
                  <a:lnTo>
                    <a:pt x="1053869" y="182880"/>
                  </a:lnTo>
                  <a:close/>
                </a:path>
                <a:path w="1054100" h="994410">
                  <a:moveTo>
                    <a:pt x="6113" y="187960"/>
                  </a:moveTo>
                  <a:lnTo>
                    <a:pt x="2059" y="187960"/>
                  </a:lnTo>
                  <a:lnTo>
                    <a:pt x="2023" y="201929"/>
                  </a:lnTo>
                  <a:lnTo>
                    <a:pt x="6095" y="201929"/>
                  </a:lnTo>
                  <a:lnTo>
                    <a:pt x="6113" y="187960"/>
                  </a:lnTo>
                  <a:close/>
                </a:path>
                <a:path w="1054100" h="994410">
                  <a:moveTo>
                    <a:pt x="1053862" y="187960"/>
                  </a:moveTo>
                  <a:lnTo>
                    <a:pt x="1048787" y="187960"/>
                  </a:lnTo>
                  <a:lnTo>
                    <a:pt x="1048768" y="201929"/>
                  </a:lnTo>
                  <a:lnTo>
                    <a:pt x="1053844" y="201929"/>
                  </a:lnTo>
                  <a:lnTo>
                    <a:pt x="1053862" y="187960"/>
                  </a:lnTo>
                  <a:close/>
                </a:path>
                <a:path w="1054100" h="994410">
                  <a:moveTo>
                    <a:pt x="6095" y="201930"/>
                  </a:moveTo>
                  <a:lnTo>
                    <a:pt x="2023" y="201930"/>
                  </a:lnTo>
                  <a:lnTo>
                    <a:pt x="2010" y="207009"/>
                  </a:lnTo>
                  <a:lnTo>
                    <a:pt x="6089" y="207009"/>
                  </a:lnTo>
                  <a:lnTo>
                    <a:pt x="6095" y="201930"/>
                  </a:lnTo>
                  <a:close/>
                </a:path>
                <a:path w="1054100" h="994410">
                  <a:moveTo>
                    <a:pt x="1053844" y="201930"/>
                  </a:moveTo>
                  <a:lnTo>
                    <a:pt x="1048768" y="201930"/>
                  </a:lnTo>
                  <a:lnTo>
                    <a:pt x="1048762" y="207009"/>
                  </a:lnTo>
                  <a:lnTo>
                    <a:pt x="1053838" y="207009"/>
                  </a:lnTo>
                  <a:lnTo>
                    <a:pt x="1053844" y="201930"/>
                  </a:lnTo>
                  <a:close/>
                </a:path>
                <a:path w="1054100" h="994410">
                  <a:moveTo>
                    <a:pt x="6089" y="207010"/>
                  </a:moveTo>
                  <a:lnTo>
                    <a:pt x="2010" y="207010"/>
                  </a:lnTo>
                  <a:lnTo>
                    <a:pt x="1994" y="213359"/>
                  </a:lnTo>
                  <a:lnTo>
                    <a:pt x="6080" y="213359"/>
                  </a:lnTo>
                  <a:lnTo>
                    <a:pt x="6089" y="207010"/>
                  </a:lnTo>
                  <a:close/>
                </a:path>
                <a:path w="1054100" h="994410">
                  <a:moveTo>
                    <a:pt x="1053838" y="207010"/>
                  </a:moveTo>
                  <a:lnTo>
                    <a:pt x="1048762" y="207010"/>
                  </a:lnTo>
                  <a:lnTo>
                    <a:pt x="1048754" y="213359"/>
                  </a:lnTo>
                  <a:lnTo>
                    <a:pt x="1053830" y="213359"/>
                  </a:lnTo>
                  <a:lnTo>
                    <a:pt x="1053838" y="207010"/>
                  </a:lnTo>
                  <a:close/>
                </a:path>
                <a:path w="1054100" h="994410">
                  <a:moveTo>
                    <a:pt x="6080" y="213360"/>
                  </a:moveTo>
                  <a:lnTo>
                    <a:pt x="1994" y="213360"/>
                  </a:lnTo>
                  <a:lnTo>
                    <a:pt x="1958" y="227329"/>
                  </a:lnTo>
                  <a:lnTo>
                    <a:pt x="6062" y="227329"/>
                  </a:lnTo>
                  <a:lnTo>
                    <a:pt x="6080" y="213360"/>
                  </a:lnTo>
                  <a:close/>
                </a:path>
                <a:path w="1054100" h="994410">
                  <a:moveTo>
                    <a:pt x="1053830" y="213360"/>
                  </a:moveTo>
                  <a:lnTo>
                    <a:pt x="1048754" y="213360"/>
                  </a:lnTo>
                  <a:lnTo>
                    <a:pt x="1048736" y="227329"/>
                  </a:lnTo>
                  <a:lnTo>
                    <a:pt x="1053812" y="227329"/>
                  </a:lnTo>
                  <a:lnTo>
                    <a:pt x="1053830" y="213360"/>
                  </a:lnTo>
                  <a:close/>
                </a:path>
                <a:path w="1054100" h="994410">
                  <a:moveTo>
                    <a:pt x="6062" y="227330"/>
                  </a:moveTo>
                  <a:lnTo>
                    <a:pt x="1958" y="227330"/>
                  </a:lnTo>
                  <a:lnTo>
                    <a:pt x="1698" y="328929"/>
                  </a:lnTo>
                  <a:lnTo>
                    <a:pt x="5931" y="328929"/>
                  </a:lnTo>
                  <a:lnTo>
                    <a:pt x="6062" y="227330"/>
                  </a:lnTo>
                  <a:close/>
                </a:path>
                <a:path w="1054100" h="994410">
                  <a:moveTo>
                    <a:pt x="1053812" y="227330"/>
                  </a:moveTo>
                  <a:lnTo>
                    <a:pt x="1048736" y="227330"/>
                  </a:lnTo>
                  <a:lnTo>
                    <a:pt x="1048604" y="328929"/>
                  </a:lnTo>
                  <a:lnTo>
                    <a:pt x="1053682" y="328929"/>
                  </a:lnTo>
                  <a:lnTo>
                    <a:pt x="1053812" y="227330"/>
                  </a:lnTo>
                  <a:close/>
                </a:path>
                <a:path w="1054100" h="994410">
                  <a:moveTo>
                    <a:pt x="5931" y="328930"/>
                  </a:moveTo>
                  <a:lnTo>
                    <a:pt x="1698" y="328930"/>
                  </a:lnTo>
                  <a:lnTo>
                    <a:pt x="1536" y="392429"/>
                  </a:lnTo>
                  <a:lnTo>
                    <a:pt x="5849" y="392429"/>
                  </a:lnTo>
                  <a:lnTo>
                    <a:pt x="5931" y="328930"/>
                  </a:lnTo>
                  <a:close/>
                </a:path>
                <a:path w="1054100" h="994410">
                  <a:moveTo>
                    <a:pt x="1053682" y="328930"/>
                  </a:moveTo>
                  <a:lnTo>
                    <a:pt x="1048604" y="328930"/>
                  </a:lnTo>
                  <a:lnTo>
                    <a:pt x="1048522" y="392429"/>
                  </a:lnTo>
                  <a:lnTo>
                    <a:pt x="1053600" y="392429"/>
                  </a:lnTo>
                  <a:lnTo>
                    <a:pt x="1053682" y="328930"/>
                  </a:lnTo>
                  <a:close/>
                </a:path>
                <a:path w="1054100" h="994410">
                  <a:moveTo>
                    <a:pt x="5849" y="392430"/>
                  </a:moveTo>
                  <a:lnTo>
                    <a:pt x="1536" y="392430"/>
                  </a:lnTo>
                  <a:lnTo>
                    <a:pt x="1357" y="462279"/>
                  </a:lnTo>
                  <a:lnTo>
                    <a:pt x="5759" y="462279"/>
                  </a:lnTo>
                  <a:lnTo>
                    <a:pt x="5849" y="392430"/>
                  </a:lnTo>
                  <a:close/>
                </a:path>
                <a:path w="1054100" h="994410">
                  <a:moveTo>
                    <a:pt x="1053600" y="392430"/>
                  </a:moveTo>
                  <a:lnTo>
                    <a:pt x="1048522" y="392430"/>
                  </a:lnTo>
                  <a:lnTo>
                    <a:pt x="1048432" y="462279"/>
                  </a:lnTo>
                  <a:lnTo>
                    <a:pt x="1053511" y="462279"/>
                  </a:lnTo>
                  <a:lnTo>
                    <a:pt x="1053600" y="392430"/>
                  </a:lnTo>
                  <a:close/>
                </a:path>
                <a:path w="1054100" h="994410">
                  <a:moveTo>
                    <a:pt x="5759" y="462280"/>
                  </a:moveTo>
                  <a:lnTo>
                    <a:pt x="1357" y="462280"/>
                  </a:lnTo>
                  <a:lnTo>
                    <a:pt x="938" y="626109"/>
                  </a:lnTo>
                  <a:lnTo>
                    <a:pt x="5547" y="626109"/>
                  </a:lnTo>
                  <a:lnTo>
                    <a:pt x="5759" y="462280"/>
                  </a:lnTo>
                  <a:close/>
                </a:path>
                <a:path w="1054100" h="994410">
                  <a:moveTo>
                    <a:pt x="1053511" y="462280"/>
                  </a:moveTo>
                  <a:lnTo>
                    <a:pt x="1048432" y="462280"/>
                  </a:lnTo>
                  <a:lnTo>
                    <a:pt x="1048220" y="626109"/>
                  </a:lnTo>
                  <a:lnTo>
                    <a:pt x="1053301" y="626109"/>
                  </a:lnTo>
                  <a:lnTo>
                    <a:pt x="1053511" y="462280"/>
                  </a:lnTo>
                  <a:close/>
                </a:path>
                <a:path w="1054100" h="994410">
                  <a:moveTo>
                    <a:pt x="5547" y="626110"/>
                  </a:moveTo>
                  <a:lnTo>
                    <a:pt x="938" y="626110"/>
                  </a:lnTo>
                  <a:lnTo>
                    <a:pt x="841" y="664209"/>
                  </a:lnTo>
                  <a:lnTo>
                    <a:pt x="5498" y="664209"/>
                  </a:lnTo>
                  <a:lnTo>
                    <a:pt x="5547" y="626110"/>
                  </a:lnTo>
                  <a:close/>
                </a:path>
                <a:path w="1054100" h="994410">
                  <a:moveTo>
                    <a:pt x="1053301" y="626110"/>
                  </a:moveTo>
                  <a:lnTo>
                    <a:pt x="1048220" y="626110"/>
                  </a:lnTo>
                  <a:lnTo>
                    <a:pt x="1048171" y="664209"/>
                  </a:lnTo>
                  <a:lnTo>
                    <a:pt x="1053252" y="664209"/>
                  </a:lnTo>
                  <a:lnTo>
                    <a:pt x="1053301" y="626110"/>
                  </a:lnTo>
                  <a:close/>
                </a:path>
                <a:path w="1054100" h="994410">
                  <a:moveTo>
                    <a:pt x="512733" y="791861"/>
                  </a:moveTo>
                  <a:lnTo>
                    <a:pt x="516" y="792479"/>
                  </a:lnTo>
                  <a:lnTo>
                    <a:pt x="483" y="803909"/>
                  </a:lnTo>
                  <a:lnTo>
                    <a:pt x="5317" y="803909"/>
                  </a:lnTo>
                  <a:lnTo>
                    <a:pt x="5334" y="792479"/>
                  </a:lnTo>
                  <a:lnTo>
                    <a:pt x="512733" y="791861"/>
                  </a:lnTo>
                  <a:close/>
                </a:path>
                <a:path w="1054100" h="994410">
                  <a:moveTo>
                    <a:pt x="1053090" y="791209"/>
                  </a:moveTo>
                  <a:lnTo>
                    <a:pt x="1048007" y="791216"/>
                  </a:lnTo>
                  <a:lnTo>
                    <a:pt x="1047991" y="803909"/>
                  </a:lnTo>
                  <a:lnTo>
                    <a:pt x="1053073" y="803909"/>
                  </a:lnTo>
                  <a:lnTo>
                    <a:pt x="1053090" y="791209"/>
                  </a:lnTo>
                  <a:close/>
                </a:path>
                <a:path w="1054100" h="994410">
                  <a:moveTo>
                    <a:pt x="512310" y="785512"/>
                  </a:moveTo>
                  <a:lnTo>
                    <a:pt x="532" y="786129"/>
                  </a:lnTo>
                  <a:lnTo>
                    <a:pt x="516" y="791209"/>
                  </a:lnTo>
                  <a:lnTo>
                    <a:pt x="5334" y="791209"/>
                  </a:lnTo>
                  <a:lnTo>
                    <a:pt x="5342" y="786129"/>
                  </a:lnTo>
                  <a:lnTo>
                    <a:pt x="512310" y="785512"/>
                  </a:lnTo>
                  <a:close/>
                </a:path>
                <a:path w="1054100" h="994410">
                  <a:moveTo>
                    <a:pt x="1053098" y="784859"/>
                  </a:moveTo>
                  <a:lnTo>
                    <a:pt x="1048015" y="784866"/>
                  </a:lnTo>
                  <a:lnTo>
                    <a:pt x="1048007" y="791209"/>
                  </a:lnTo>
                  <a:lnTo>
                    <a:pt x="1053090" y="791209"/>
                  </a:lnTo>
                  <a:lnTo>
                    <a:pt x="1053098" y="784859"/>
                  </a:lnTo>
                  <a:close/>
                </a:path>
                <a:path w="1054100" h="994410">
                  <a:moveTo>
                    <a:pt x="5347" y="782319"/>
                  </a:moveTo>
                  <a:lnTo>
                    <a:pt x="542" y="782319"/>
                  </a:lnTo>
                  <a:lnTo>
                    <a:pt x="532" y="784859"/>
                  </a:lnTo>
                  <a:lnTo>
                    <a:pt x="5342" y="784859"/>
                  </a:lnTo>
                  <a:lnTo>
                    <a:pt x="5347" y="782319"/>
                  </a:lnTo>
                  <a:close/>
                </a:path>
                <a:path w="1054100" h="994410">
                  <a:moveTo>
                    <a:pt x="1053103" y="782319"/>
                  </a:moveTo>
                  <a:lnTo>
                    <a:pt x="1048020" y="782319"/>
                  </a:lnTo>
                  <a:lnTo>
                    <a:pt x="1048015" y="784859"/>
                  </a:lnTo>
                  <a:lnTo>
                    <a:pt x="1053098" y="784859"/>
                  </a:lnTo>
                  <a:lnTo>
                    <a:pt x="1053103" y="782319"/>
                  </a:lnTo>
                  <a:close/>
                </a:path>
                <a:path w="1054100" h="994410">
                  <a:moveTo>
                    <a:pt x="5373" y="761999"/>
                  </a:moveTo>
                  <a:lnTo>
                    <a:pt x="594" y="761999"/>
                  </a:lnTo>
                  <a:lnTo>
                    <a:pt x="542" y="782319"/>
                  </a:lnTo>
                  <a:lnTo>
                    <a:pt x="5347" y="782314"/>
                  </a:lnTo>
                  <a:lnTo>
                    <a:pt x="5373" y="761999"/>
                  </a:lnTo>
                  <a:close/>
                </a:path>
                <a:path w="1054100" h="994410">
                  <a:moveTo>
                    <a:pt x="1048022" y="781056"/>
                  </a:moveTo>
                  <a:lnTo>
                    <a:pt x="5347" y="782319"/>
                  </a:lnTo>
                  <a:lnTo>
                    <a:pt x="1048020" y="782319"/>
                  </a:lnTo>
                  <a:lnTo>
                    <a:pt x="1048022" y="781056"/>
                  </a:lnTo>
                  <a:close/>
                </a:path>
                <a:path w="1054100" h="994410">
                  <a:moveTo>
                    <a:pt x="1053129" y="761999"/>
                  </a:moveTo>
                  <a:lnTo>
                    <a:pt x="1048046" y="761999"/>
                  </a:lnTo>
                  <a:lnTo>
                    <a:pt x="1048022" y="781056"/>
                  </a:lnTo>
                  <a:lnTo>
                    <a:pt x="1053103" y="781049"/>
                  </a:lnTo>
                  <a:lnTo>
                    <a:pt x="1053129" y="761999"/>
                  </a:lnTo>
                  <a:close/>
                </a:path>
                <a:path w="1054100" h="994410">
                  <a:moveTo>
                    <a:pt x="5380" y="756919"/>
                  </a:moveTo>
                  <a:lnTo>
                    <a:pt x="607" y="756919"/>
                  </a:lnTo>
                  <a:lnTo>
                    <a:pt x="594" y="761999"/>
                  </a:lnTo>
                  <a:lnTo>
                    <a:pt x="5373" y="761994"/>
                  </a:lnTo>
                  <a:lnTo>
                    <a:pt x="5380" y="756919"/>
                  </a:lnTo>
                  <a:close/>
                </a:path>
                <a:path w="1054100" h="994410">
                  <a:moveTo>
                    <a:pt x="1053134" y="756919"/>
                  </a:moveTo>
                  <a:lnTo>
                    <a:pt x="1048053" y="756919"/>
                  </a:lnTo>
                  <a:lnTo>
                    <a:pt x="1048046" y="760729"/>
                  </a:lnTo>
                  <a:lnTo>
                    <a:pt x="510696" y="761384"/>
                  </a:lnTo>
                  <a:lnTo>
                    <a:pt x="1053129" y="760729"/>
                  </a:lnTo>
                  <a:lnTo>
                    <a:pt x="1053134" y="756919"/>
                  </a:lnTo>
                  <a:close/>
                </a:path>
                <a:path w="1054100" h="994410">
                  <a:moveTo>
                    <a:pt x="5439" y="711199"/>
                  </a:moveTo>
                  <a:lnTo>
                    <a:pt x="724" y="711199"/>
                  </a:lnTo>
                  <a:lnTo>
                    <a:pt x="607" y="756919"/>
                  </a:lnTo>
                  <a:lnTo>
                    <a:pt x="5380" y="756914"/>
                  </a:lnTo>
                  <a:lnTo>
                    <a:pt x="5439" y="711199"/>
                  </a:lnTo>
                  <a:close/>
                </a:path>
                <a:path w="1054100" h="994410">
                  <a:moveTo>
                    <a:pt x="1048055" y="755656"/>
                  </a:moveTo>
                  <a:lnTo>
                    <a:pt x="5380" y="756919"/>
                  </a:lnTo>
                  <a:lnTo>
                    <a:pt x="1048053" y="756919"/>
                  </a:lnTo>
                  <a:lnTo>
                    <a:pt x="1048055" y="755656"/>
                  </a:lnTo>
                  <a:close/>
                </a:path>
                <a:path w="1054100" h="994410">
                  <a:moveTo>
                    <a:pt x="1053192" y="711199"/>
                  </a:moveTo>
                  <a:lnTo>
                    <a:pt x="1048110" y="711199"/>
                  </a:lnTo>
                  <a:lnTo>
                    <a:pt x="1048079" y="735329"/>
                  </a:lnTo>
                  <a:lnTo>
                    <a:pt x="5406" y="736599"/>
                  </a:lnTo>
                  <a:lnTo>
                    <a:pt x="1048079" y="736599"/>
                  </a:lnTo>
                  <a:lnTo>
                    <a:pt x="1048055" y="755656"/>
                  </a:lnTo>
                  <a:lnTo>
                    <a:pt x="1053135" y="755649"/>
                  </a:lnTo>
                  <a:lnTo>
                    <a:pt x="1053192" y="711199"/>
                  </a:lnTo>
                  <a:close/>
                </a:path>
                <a:path w="1054100" h="994410">
                  <a:moveTo>
                    <a:pt x="5498" y="665479"/>
                  </a:moveTo>
                  <a:lnTo>
                    <a:pt x="841" y="665479"/>
                  </a:lnTo>
                  <a:lnTo>
                    <a:pt x="724" y="711199"/>
                  </a:lnTo>
                  <a:lnTo>
                    <a:pt x="5439" y="711194"/>
                  </a:lnTo>
                  <a:lnTo>
                    <a:pt x="5498" y="665479"/>
                  </a:lnTo>
                  <a:close/>
                </a:path>
                <a:path w="1054100" h="994410">
                  <a:moveTo>
                    <a:pt x="1048112" y="709936"/>
                  </a:moveTo>
                  <a:lnTo>
                    <a:pt x="5439" y="711199"/>
                  </a:lnTo>
                  <a:lnTo>
                    <a:pt x="1048110" y="711199"/>
                  </a:lnTo>
                  <a:lnTo>
                    <a:pt x="1048112" y="709936"/>
                  </a:lnTo>
                  <a:close/>
                </a:path>
                <a:path w="1054100" h="994410">
                  <a:moveTo>
                    <a:pt x="1053252" y="665479"/>
                  </a:moveTo>
                  <a:lnTo>
                    <a:pt x="1048171" y="665479"/>
                  </a:lnTo>
                  <a:lnTo>
                    <a:pt x="1048112" y="709936"/>
                  </a:lnTo>
                  <a:lnTo>
                    <a:pt x="1053194" y="709929"/>
                  </a:lnTo>
                  <a:lnTo>
                    <a:pt x="1053252" y="665479"/>
                  </a:lnTo>
                  <a:close/>
                </a:path>
                <a:path w="1054100" h="994410">
                  <a:moveTo>
                    <a:pt x="5317" y="803910"/>
                  </a:moveTo>
                  <a:lnTo>
                    <a:pt x="483" y="803910"/>
                  </a:lnTo>
                  <a:lnTo>
                    <a:pt x="467" y="810259"/>
                  </a:lnTo>
                  <a:lnTo>
                    <a:pt x="5309" y="810259"/>
                  </a:lnTo>
                  <a:lnTo>
                    <a:pt x="5317" y="803910"/>
                  </a:lnTo>
                  <a:close/>
                </a:path>
                <a:path w="1054100" h="994410">
                  <a:moveTo>
                    <a:pt x="1053073" y="803910"/>
                  </a:moveTo>
                  <a:lnTo>
                    <a:pt x="1047991" y="803910"/>
                  </a:lnTo>
                  <a:lnTo>
                    <a:pt x="1047982" y="810259"/>
                  </a:lnTo>
                  <a:lnTo>
                    <a:pt x="1053065" y="810259"/>
                  </a:lnTo>
                  <a:lnTo>
                    <a:pt x="1053073" y="803910"/>
                  </a:lnTo>
                  <a:close/>
                </a:path>
                <a:path w="1054100" h="994410">
                  <a:moveTo>
                    <a:pt x="5309" y="810260"/>
                  </a:moveTo>
                  <a:lnTo>
                    <a:pt x="467" y="810260"/>
                  </a:lnTo>
                  <a:lnTo>
                    <a:pt x="305" y="873759"/>
                  </a:lnTo>
                  <a:lnTo>
                    <a:pt x="5227" y="873759"/>
                  </a:lnTo>
                  <a:lnTo>
                    <a:pt x="5309" y="810260"/>
                  </a:lnTo>
                  <a:close/>
                </a:path>
                <a:path w="1054100" h="994410">
                  <a:moveTo>
                    <a:pt x="1053065" y="810260"/>
                  </a:moveTo>
                  <a:lnTo>
                    <a:pt x="1047982" y="810260"/>
                  </a:lnTo>
                  <a:lnTo>
                    <a:pt x="1047900" y="873759"/>
                  </a:lnTo>
                  <a:lnTo>
                    <a:pt x="1052984" y="873759"/>
                  </a:lnTo>
                  <a:lnTo>
                    <a:pt x="1053065" y="810260"/>
                  </a:lnTo>
                  <a:close/>
                </a:path>
                <a:path w="1054100" h="994410">
                  <a:moveTo>
                    <a:pt x="5227" y="873760"/>
                  </a:moveTo>
                  <a:lnTo>
                    <a:pt x="305" y="873760"/>
                  </a:lnTo>
                  <a:lnTo>
                    <a:pt x="298" y="876299"/>
                  </a:lnTo>
                  <a:lnTo>
                    <a:pt x="5224" y="876299"/>
                  </a:lnTo>
                  <a:lnTo>
                    <a:pt x="5227" y="873760"/>
                  </a:lnTo>
                  <a:close/>
                </a:path>
                <a:path w="1054100" h="994410">
                  <a:moveTo>
                    <a:pt x="1052984" y="873760"/>
                  </a:moveTo>
                  <a:lnTo>
                    <a:pt x="1047900" y="873760"/>
                  </a:lnTo>
                  <a:lnTo>
                    <a:pt x="1047897" y="876299"/>
                  </a:lnTo>
                  <a:lnTo>
                    <a:pt x="1052981" y="876299"/>
                  </a:lnTo>
                  <a:lnTo>
                    <a:pt x="1052984" y="873760"/>
                  </a:lnTo>
                  <a:close/>
                </a:path>
                <a:path w="1054100" h="994410">
                  <a:moveTo>
                    <a:pt x="5224" y="876300"/>
                  </a:moveTo>
                  <a:lnTo>
                    <a:pt x="298" y="876300"/>
                  </a:lnTo>
                  <a:lnTo>
                    <a:pt x="282" y="882649"/>
                  </a:lnTo>
                  <a:lnTo>
                    <a:pt x="5216" y="882649"/>
                  </a:lnTo>
                  <a:lnTo>
                    <a:pt x="5224" y="876300"/>
                  </a:lnTo>
                  <a:close/>
                </a:path>
                <a:path w="1054100" h="994410">
                  <a:moveTo>
                    <a:pt x="1052981" y="876300"/>
                  </a:moveTo>
                  <a:lnTo>
                    <a:pt x="1047897" y="876300"/>
                  </a:lnTo>
                  <a:lnTo>
                    <a:pt x="1047889" y="882649"/>
                  </a:lnTo>
                  <a:lnTo>
                    <a:pt x="1052973" y="882649"/>
                  </a:lnTo>
                  <a:lnTo>
                    <a:pt x="1052981" y="876300"/>
                  </a:lnTo>
                  <a:close/>
                </a:path>
                <a:path w="1054100" h="994410">
                  <a:moveTo>
                    <a:pt x="5216" y="882650"/>
                  </a:moveTo>
                  <a:lnTo>
                    <a:pt x="282" y="882650"/>
                  </a:lnTo>
                  <a:lnTo>
                    <a:pt x="272" y="886459"/>
                  </a:lnTo>
                  <a:lnTo>
                    <a:pt x="5211" y="886459"/>
                  </a:lnTo>
                  <a:lnTo>
                    <a:pt x="5216" y="882650"/>
                  </a:lnTo>
                  <a:close/>
                </a:path>
                <a:path w="1054100" h="994410">
                  <a:moveTo>
                    <a:pt x="1052973" y="882650"/>
                  </a:moveTo>
                  <a:lnTo>
                    <a:pt x="1047889" y="882650"/>
                  </a:lnTo>
                  <a:lnTo>
                    <a:pt x="1047884" y="886459"/>
                  </a:lnTo>
                  <a:lnTo>
                    <a:pt x="1052968" y="886459"/>
                  </a:lnTo>
                  <a:lnTo>
                    <a:pt x="1052973" y="882650"/>
                  </a:lnTo>
                  <a:close/>
                </a:path>
                <a:path w="1054100" h="994410">
                  <a:moveTo>
                    <a:pt x="5211" y="886460"/>
                  </a:moveTo>
                  <a:lnTo>
                    <a:pt x="272" y="886460"/>
                  </a:lnTo>
                  <a:lnTo>
                    <a:pt x="256" y="892809"/>
                  </a:lnTo>
                  <a:lnTo>
                    <a:pt x="5203" y="892809"/>
                  </a:lnTo>
                  <a:lnTo>
                    <a:pt x="5211" y="886460"/>
                  </a:lnTo>
                  <a:close/>
                </a:path>
                <a:path w="1054100" h="994410">
                  <a:moveTo>
                    <a:pt x="1052968" y="886460"/>
                  </a:moveTo>
                  <a:lnTo>
                    <a:pt x="1047884" y="886460"/>
                  </a:lnTo>
                  <a:lnTo>
                    <a:pt x="1047876" y="892809"/>
                  </a:lnTo>
                  <a:lnTo>
                    <a:pt x="1052960" y="892809"/>
                  </a:lnTo>
                  <a:lnTo>
                    <a:pt x="1052968" y="886460"/>
                  </a:lnTo>
                  <a:close/>
                </a:path>
                <a:path w="1054100" h="994410">
                  <a:moveTo>
                    <a:pt x="5203" y="892810"/>
                  </a:moveTo>
                  <a:lnTo>
                    <a:pt x="256" y="892810"/>
                  </a:lnTo>
                  <a:lnTo>
                    <a:pt x="159" y="930909"/>
                  </a:lnTo>
                  <a:lnTo>
                    <a:pt x="5153" y="930909"/>
                  </a:lnTo>
                  <a:lnTo>
                    <a:pt x="5203" y="892810"/>
                  </a:lnTo>
                  <a:close/>
                </a:path>
                <a:path w="1054100" h="994410">
                  <a:moveTo>
                    <a:pt x="1052960" y="892810"/>
                  </a:moveTo>
                  <a:lnTo>
                    <a:pt x="1047876" y="892810"/>
                  </a:lnTo>
                  <a:lnTo>
                    <a:pt x="1047827" y="930909"/>
                  </a:lnTo>
                  <a:lnTo>
                    <a:pt x="1052911" y="930909"/>
                  </a:lnTo>
                  <a:lnTo>
                    <a:pt x="1052960" y="892810"/>
                  </a:lnTo>
                  <a:close/>
                </a:path>
                <a:path w="1054100" h="994410">
                  <a:moveTo>
                    <a:pt x="1052831" y="993266"/>
                  </a:moveTo>
                  <a:lnTo>
                    <a:pt x="0" y="993266"/>
                  </a:lnTo>
                  <a:lnTo>
                    <a:pt x="1052830" y="994409"/>
                  </a:lnTo>
                  <a:lnTo>
                    <a:pt x="1052831" y="993266"/>
                  </a:lnTo>
                  <a:close/>
                </a:path>
                <a:path w="1054100" h="994410">
                  <a:moveTo>
                    <a:pt x="5086" y="983106"/>
                  </a:moveTo>
                  <a:lnTo>
                    <a:pt x="25" y="983106"/>
                  </a:lnTo>
                  <a:lnTo>
                    <a:pt x="0" y="993266"/>
                  </a:lnTo>
                  <a:lnTo>
                    <a:pt x="1052831" y="993139"/>
                  </a:lnTo>
                  <a:lnTo>
                    <a:pt x="1052834" y="990726"/>
                  </a:lnTo>
                  <a:lnTo>
                    <a:pt x="1047749" y="990726"/>
                  </a:lnTo>
                  <a:lnTo>
                    <a:pt x="5079" y="988059"/>
                  </a:lnTo>
                  <a:lnTo>
                    <a:pt x="5086" y="983106"/>
                  </a:lnTo>
                  <a:close/>
                </a:path>
                <a:path w="1054100" h="994410">
                  <a:moveTo>
                    <a:pt x="1052844" y="982979"/>
                  </a:moveTo>
                  <a:lnTo>
                    <a:pt x="1047760" y="982980"/>
                  </a:lnTo>
                  <a:lnTo>
                    <a:pt x="1047749" y="990726"/>
                  </a:lnTo>
                  <a:lnTo>
                    <a:pt x="1052834" y="990726"/>
                  </a:lnTo>
                  <a:lnTo>
                    <a:pt x="1052844" y="982979"/>
                  </a:lnTo>
                  <a:close/>
                </a:path>
                <a:path w="1054100" h="994410">
                  <a:moveTo>
                    <a:pt x="5102" y="970406"/>
                  </a:moveTo>
                  <a:lnTo>
                    <a:pt x="58" y="970406"/>
                  </a:lnTo>
                  <a:lnTo>
                    <a:pt x="25" y="983106"/>
                  </a:lnTo>
                  <a:lnTo>
                    <a:pt x="5086" y="983106"/>
                  </a:lnTo>
                  <a:lnTo>
                    <a:pt x="5102" y="970406"/>
                  </a:lnTo>
                  <a:close/>
                </a:path>
                <a:path w="1054100" h="994410">
                  <a:moveTo>
                    <a:pt x="1052860" y="970406"/>
                  </a:moveTo>
                  <a:lnTo>
                    <a:pt x="1047776" y="970406"/>
                  </a:lnTo>
                  <a:lnTo>
                    <a:pt x="1047771" y="974089"/>
                  </a:lnTo>
                  <a:lnTo>
                    <a:pt x="5098" y="974216"/>
                  </a:lnTo>
                  <a:lnTo>
                    <a:pt x="1047771" y="974216"/>
                  </a:lnTo>
                  <a:lnTo>
                    <a:pt x="1047760" y="982980"/>
                  </a:lnTo>
                  <a:lnTo>
                    <a:pt x="1052844" y="982979"/>
                  </a:lnTo>
                  <a:lnTo>
                    <a:pt x="1052860" y="970406"/>
                  </a:lnTo>
                  <a:close/>
                </a:path>
                <a:path w="1054100" h="994410">
                  <a:moveTo>
                    <a:pt x="5107" y="966596"/>
                  </a:moveTo>
                  <a:lnTo>
                    <a:pt x="68" y="966596"/>
                  </a:lnTo>
                  <a:lnTo>
                    <a:pt x="58" y="970406"/>
                  </a:lnTo>
                  <a:lnTo>
                    <a:pt x="5102" y="970406"/>
                  </a:lnTo>
                  <a:lnTo>
                    <a:pt x="5107" y="966596"/>
                  </a:lnTo>
                  <a:close/>
                </a:path>
                <a:path w="1054100" h="994410">
                  <a:moveTo>
                    <a:pt x="1047776" y="970280"/>
                  </a:moveTo>
                  <a:lnTo>
                    <a:pt x="5102" y="970406"/>
                  </a:lnTo>
                  <a:lnTo>
                    <a:pt x="1047776" y="970406"/>
                  </a:lnTo>
                  <a:close/>
                </a:path>
                <a:path w="1054100" h="994410">
                  <a:moveTo>
                    <a:pt x="1052865" y="966596"/>
                  </a:moveTo>
                  <a:lnTo>
                    <a:pt x="1047781" y="966596"/>
                  </a:lnTo>
                  <a:lnTo>
                    <a:pt x="1047776" y="970280"/>
                  </a:lnTo>
                  <a:lnTo>
                    <a:pt x="1052860" y="970279"/>
                  </a:lnTo>
                  <a:lnTo>
                    <a:pt x="1052865" y="966596"/>
                  </a:lnTo>
                  <a:close/>
                </a:path>
                <a:path w="1054100" h="994410">
                  <a:moveTo>
                    <a:pt x="5111" y="964056"/>
                  </a:moveTo>
                  <a:lnTo>
                    <a:pt x="74" y="964056"/>
                  </a:lnTo>
                  <a:lnTo>
                    <a:pt x="68" y="966596"/>
                  </a:lnTo>
                  <a:lnTo>
                    <a:pt x="5107" y="966596"/>
                  </a:lnTo>
                  <a:lnTo>
                    <a:pt x="5111" y="964056"/>
                  </a:lnTo>
                  <a:close/>
                </a:path>
                <a:path w="1054100" h="994410">
                  <a:moveTo>
                    <a:pt x="1047781" y="966470"/>
                  </a:moveTo>
                  <a:lnTo>
                    <a:pt x="5107" y="966596"/>
                  </a:lnTo>
                  <a:lnTo>
                    <a:pt x="1047781" y="966596"/>
                  </a:lnTo>
                  <a:close/>
                </a:path>
                <a:path w="1054100" h="994410">
                  <a:moveTo>
                    <a:pt x="1052868" y="964056"/>
                  </a:moveTo>
                  <a:lnTo>
                    <a:pt x="1047784" y="964056"/>
                  </a:lnTo>
                  <a:lnTo>
                    <a:pt x="1047781" y="966470"/>
                  </a:lnTo>
                  <a:lnTo>
                    <a:pt x="1052865" y="966469"/>
                  </a:lnTo>
                  <a:lnTo>
                    <a:pt x="1052868" y="964056"/>
                  </a:lnTo>
                  <a:close/>
                </a:path>
                <a:path w="1054100" h="994410">
                  <a:moveTo>
                    <a:pt x="5116" y="960246"/>
                  </a:moveTo>
                  <a:lnTo>
                    <a:pt x="84" y="960246"/>
                  </a:lnTo>
                  <a:lnTo>
                    <a:pt x="74" y="964056"/>
                  </a:lnTo>
                  <a:lnTo>
                    <a:pt x="5111" y="964056"/>
                  </a:lnTo>
                  <a:lnTo>
                    <a:pt x="5116" y="960246"/>
                  </a:lnTo>
                  <a:close/>
                </a:path>
                <a:path w="1054100" h="994410">
                  <a:moveTo>
                    <a:pt x="1052873" y="960246"/>
                  </a:moveTo>
                  <a:lnTo>
                    <a:pt x="1047789" y="960246"/>
                  </a:lnTo>
                  <a:lnTo>
                    <a:pt x="1047784" y="963930"/>
                  </a:lnTo>
                  <a:lnTo>
                    <a:pt x="1052869" y="963929"/>
                  </a:lnTo>
                  <a:lnTo>
                    <a:pt x="1052873" y="960246"/>
                  </a:lnTo>
                  <a:close/>
                </a:path>
                <a:path w="1054100" h="994410">
                  <a:moveTo>
                    <a:pt x="5137" y="943736"/>
                  </a:moveTo>
                  <a:lnTo>
                    <a:pt x="126" y="943736"/>
                  </a:lnTo>
                  <a:lnTo>
                    <a:pt x="84" y="960246"/>
                  </a:lnTo>
                  <a:lnTo>
                    <a:pt x="5116" y="960246"/>
                  </a:lnTo>
                  <a:lnTo>
                    <a:pt x="5137" y="943736"/>
                  </a:lnTo>
                  <a:close/>
                </a:path>
                <a:path w="1054100" h="994410">
                  <a:moveTo>
                    <a:pt x="1052895" y="943736"/>
                  </a:moveTo>
                  <a:lnTo>
                    <a:pt x="1047810" y="943736"/>
                  </a:lnTo>
                  <a:lnTo>
                    <a:pt x="1047805" y="947419"/>
                  </a:lnTo>
                  <a:lnTo>
                    <a:pt x="5132" y="947546"/>
                  </a:lnTo>
                  <a:lnTo>
                    <a:pt x="1047805" y="947546"/>
                  </a:lnTo>
                  <a:lnTo>
                    <a:pt x="1047789" y="960119"/>
                  </a:lnTo>
                  <a:lnTo>
                    <a:pt x="523727" y="960183"/>
                  </a:lnTo>
                  <a:lnTo>
                    <a:pt x="1052873" y="960119"/>
                  </a:lnTo>
                  <a:lnTo>
                    <a:pt x="1052895" y="943736"/>
                  </a:lnTo>
                  <a:close/>
                </a:path>
                <a:path w="1054100" h="994410">
                  <a:moveTo>
                    <a:pt x="1047795" y="955039"/>
                  </a:moveTo>
                  <a:lnTo>
                    <a:pt x="5122" y="955166"/>
                  </a:lnTo>
                  <a:lnTo>
                    <a:pt x="1047795" y="955166"/>
                  </a:lnTo>
                  <a:close/>
                </a:path>
                <a:path w="1054100" h="994410">
                  <a:moveTo>
                    <a:pt x="1047810" y="943609"/>
                  </a:moveTo>
                  <a:lnTo>
                    <a:pt x="5137" y="943609"/>
                  </a:lnTo>
                  <a:lnTo>
                    <a:pt x="1047810" y="943736"/>
                  </a:lnTo>
                  <a:lnTo>
                    <a:pt x="1047810" y="943609"/>
                  </a:lnTo>
                  <a:close/>
                </a:path>
                <a:path w="1054100" h="994410">
                  <a:moveTo>
                    <a:pt x="5140" y="941196"/>
                  </a:moveTo>
                  <a:lnTo>
                    <a:pt x="133" y="941196"/>
                  </a:lnTo>
                  <a:lnTo>
                    <a:pt x="126" y="943609"/>
                  </a:lnTo>
                  <a:lnTo>
                    <a:pt x="5137" y="943609"/>
                  </a:lnTo>
                  <a:lnTo>
                    <a:pt x="5140" y="941196"/>
                  </a:lnTo>
                  <a:close/>
                </a:path>
                <a:path w="1054100" h="994410">
                  <a:moveTo>
                    <a:pt x="1052898" y="941069"/>
                  </a:moveTo>
                  <a:lnTo>
                    <a:pt x="1047814" y="941070"/>
                  </a:lnTo>
                  <a:lnTo>
                    <a:pt x="1047810" y="943609"/>
                  </a:lnTo>
                  <a:lnTo>
                    <a:pt x="1052895" y="943609"/>
                  </a:lnTo>
                  <a:lnTo>
                    <a:pt x="1052898" y="941069"/>
                  </a:lnTo>
                  <a:close/>
                </a:path>
                <a:path w="1054100" h="994410">
                  <a:moveTo>
                    <a:pt x="5145" y="937386"/>
                  </a:moveTo>
                  <a:lnTo>
                    <a:pt x="142" y="937386"/>
                  </a:lnTo>
                  <a:lnTo>
                    <a:pt x="133" y="941196"/>
                  </a:lnTo>
                  <a:lnTo>
                    <a:pt x="5140" y="941196"/>
                  </a:lnTo>
                  <a:lnTo>
                    <a:pt x="5145" y="937386"/>
                  </a:lnTo>
                  <a:close/>
                </a:path>
                <a:path w="1054100" h="994410">
                  <a:moveTo>
                    <a:pt x="1052903" y="937386"/>
                  </a:moveTo>
                  <a:lnTo>
                    <a:pt x="1047818" y="937386"/>
                  </a:lnTo>
                  <a:lnTo>
                    <a:pt x="1047814" y="941070"/>
                  </a:lnTo>
                  <a:lnTo>
                    <a:pt x="1052898" y="941069"/>
                  </a:lnTo>
                  <a:lnTo>
                    <a:pt x="1052903" y="937386"/>
                  </a:lnTo>
                  <a:close/>
                </a:path>
                <a:path w="1054100" h="994410">
                  <a:moveTo>
                    <a:pt x="5153" y="931036"/>
                  </a:moveTo>
                  <a:lnTo>
                    <a:pt x="159" y="931036"/>
                  </a:lnTo>
                  <a:lnTo>
                    <a:pt x="142" y="937259"/>
                  </a:lnTo>
                  <a:lnTo>
                    <a:pt x="1052903" y="937386"/>
                  </a:lnTo>
                  <a:lnTo>
                    <a:pt x="1052903" y="937259"/>
                  </a:lnTo>
                  <a:lnTo>
                    <a:pt x="5145" y="937259"/>
                  </a:lnTo>
                  <a:lnTo>
                    <a:pt x="5153" y="931036"/>
                  </a:lnTo>
                  <a:close/>
                </a:path>
                <a:path w="1054100" h="994410">
                  <a:moveTo>
                    <a:pt x="1052911" y="931036"/>
                  </a:moveTo>
                  <a:lnTo>
                    <a:pt x="1047827" y="931036"/>
                  </a:lnTo>
                  <a:lnTo>
                    <a:pt x="1047818" y="937259"/>
                  </a:lnTo>
                  <a:lnTo>
                    <a:pt x="1052903" y="937259"/>
                  </a:lnTo>
                  <a:lnTo>
                    <a:pt x="1052911" y="931036"/>
                  </a:lnTo>
                  <a:close/>
                </a:path>
              </a:pathLst>
            </a:custGeom>
            <a:solidFill>
              <a:srgbClr val="236B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5641340" y="4726940"/>
              <a:ext cx="1043940" cy="985519"/>
            </a:xfrm>
            <a:custGeom>
              <a:avLst/>
              <a:gdLst/>
              <a:ahLst/>
              <a:cxnLst/>
              <a:rect l="l" t="t" r="r" b="b"/>
              <a:pathLst>
                <a:path w="1043940" h="985520">
                  <a:moveTo>
                    <a:pt x="1270" y="0"/>
                  </a:moveTo>
                  <a:lnTo>
                    <a:pt x="1261" y="6349"/>
                  </a:lnTo>
                  <a:lnTo>
                    <a:pt x="6348" y="6349"/>
                  </a:lnTo>
                  <a:lnTo>
                    <a:pt x="6350" y="5079"/>
                  </a:lnTo>
                  <a:lnTo>
                    <a:pt x="1043936" y="5079"/>
                  </a:lnTo>
                  <a:lnTo>
                    <a:pt x="1043939" y="2539"/>
                  </a:lnTo>
                  <a:lnTo>
                    <a:pt x="1270" y="0"/>
                  </a:lnTo>
                  <a:close/>
                </a:path>
                <a:path w="1043940" h="985520">
                  <a:moveTo>
                    <a:pt x="1043936" y="5079"/>
                  </a:moveTo>
                  <a:lnTo>
                    <a:pt x="6350" y="5079"/>
                  </a:lnTo>
                  <a:lnTo>
                    <a:pt x="523239" y="6349"/>
                  </a:lnTo>
                  <a:lnTo>
                    <a:pt x="1043935" y="6349"/>
                  </a:lnTo>
                  <a:lnTo>
                    <a:pt x="1043936" y="5079"/>
                  </a:lnTo>
                  <a:close/>
                </a:path>
                <a:path w="1043940" h="985520">
                  <a:moveTo>
                    <a:pt x="6348" y="6349"/>
                  </a:moveTo>
                  <a:lnTo>
                    <a:pt x="1261" y="6349"/>
                  </a:lnTo>
                  <a:lnTo>
                    <a:pt x="1253" y="12699"/>
                  </a:lnTo>
                  <a:lnTo>
                    <a:pt x="6340" y="12699"/>
                  </a:lnTo>
                  <a:lnTo>
                    <a:pt x="6348" y="6349"/>
                  </a:lnTo>
                  <a:close/>
                </a:path>
                <a:path w="1043940" h="985520">
                  <a:moveTo>
                    <a:pt x="1043935" y="6349"/>
                  </a:moveTo>
                  <a:lnTo>
                    <a:pt x="523240" y="6349"/>
                  </a:lnTo>
                  <a:lnTo>
                    <a:pt x="1040130" y="7619"/>
                  </a:lnTo>
                  <a:lnTo>
                    <a:pt x="1040116" y="12699"/>
                  </a:lnTo>
                  <a:lnTo>
                    <a:pt x="1043926" y="12699"/>
                  </a:lnTo>
                  <a:lnTo>
                    <a:pt x="1043935" y="6349"/>
                  </a:lnTo>
                  <a:close/>
                </a:path>
                <a:path w="1043940" h="985520">
                  <a:moveTo>
                    <a:pt x="6340" y="12699"/>
                  </a:moveTo>
                  <a:lnTo>
                    <a:pt x="1253" y="12699"/>
                  </a:lnTo>
                  <a:lnTo>
                    <a:pt x="1238" y="24129"/>
                  </a:lnTo>
                  <a:lnTo>
                    <a:pt x="6325" y="24129"/>
                  </a:lnTo>
                  <a:lnTo>
                    <a:pt x="6340" y="12699"/>
                  </a:lnTo>
                  <a:close/>
                </a:path>
                <a:path w="1043940" h="985520">
                  <a:moveTo>
                    <a:pt x="1043926" y="12699"/>
                  </a:moveTo>
                  <a:lnTo>
                    <a:pt x="1040116" y="12699"/>
                  </a:lnTo>
                  <a:lnTo>
                    <a:pt x="1040086" y="24129"/>
                  </a:lnTo>
                  <a:lnTo>
                    <a:pt x="1043912" y="24129"/>
                  </a:lnTo>
                  <a:lnTo>
                    <a:pt x="1043926" y="12699"/>
                  </a:lnTo>
                  <a:close/>
                </a:path>
                <a:path w="1043940" h="985520">
                  <a:moveTo>
                    <a:pt x="6325" y="24129"/>
                  </a:moveTo>
                  <a:lnTo>
                    <a:pt x="1238" y="24129"/>
                  </a:lnTo>
                  <a:lnTo>
                    <a:pt x="1230" y="30479"/>
                  </a:lnTo>
                  <a:lnTo>
                    <a:pt x="6316" y="30479"/>
                  </a:lnTo>
                  <a:lnTo>
                    <a:pt x="6325" y="24129"/>
                  </a:lnTo>
                  <a:close/>
                </a:path>
                <a:path w="1043940" h="985520">
                  <a:moveTo>
                    <a:pt x="1043912" y="24129"/>
                  </a:moveTo>
                  <a:lnTo>
                    <a:pt x="1040086" y="24129"/>
                  </a:lnTo>
                  <a:lnTo>
                    <a:pt x="1040070" y="30479"/>
                  </a:lnTo>
                  <a:lnTo>
                    <a:pt x="1043903" y="30479"/>
                  </a:lnTo>
                  <a:lnTo>
                    <a:pt x="1043912" y="24129"/>
                  </a:lnTo>
                  <a:close/>
                </a:path>
                <a:path w="1043940" h="985520">
                  <a:moveTo>
                    <a:pt x="6316" y="30479"/>
                  </a:moveTo>
                  <a:lnTo>
                    <a:pt x="1230" y="30479"/>
                  </a:lnTo>
                  <a:lnTo>
                    <a:pt x="1222" y="36829"/>
                  </a:lnTo>
                  <a:lnTo>
                    <a:pt x="6308" y="36829"/>
                  </a:lnTo>
                  <a:lnTo>
                    <a:pt x="6316" y="30479"/>
                  </a:lnTo>
                  <a:close/>
                </a:path>
                <a:path w="1043940" h="985520">
                  <a:moveTo>
                    <a:pt x="1043903" y="30479"/>
                  </a:moveTo>
                  <a:lnTo>
                    <a:pt x="1040070" y="30479"/>
                  </a:lnTo>
                  <a:lnTo>
                    <a:pt x="1040053" y="36829"/>
                  </a:lnTo>
                  <a:lnTo>
                    <a:pt x="1043895" y="36829"/>
                  </a:lnTo>
                  <a:lnTo>
                    <a:pt x="1043903" y="30479"/>
                  </a:lnTo>
                  <a:close/>
                </a:path>
                <a:path w="1043940" h="985520">
                  <a:moveTo>
                    <a:pt x="6308" y="36829"/>
                  </a:moveTo>
                  <a:lnTo>
                    <a:pt x="1222" y="36829"/>
                  </a:lnTo>
                  <a:lnTo>
                    <a:pt x="1214" y="43179"/>
                  </a:lnTo>
                  <a:lnTo>
                    <a:pt x="6300" y="43179"/>
                  </a:lnTo>
                  <a:lnTo>
                    <a:pt x="6308" y="36829"/>
                  </a:lnTo>
                  <a:close/>
                </a:path>
                <a:path w="1043940" h="985520">
                  <a:moveTo>
                    <a:pt x="1043895" y="36829"/>
                  </a:moveTo>
                  <a:lnTo>
                    <a:pt x="1040053" y="36829"/>
                  </a:lnTo>
                  <a:lnTo>
                    <a:pt x="1040037" y="43179"/>
                  </a:lnTo>
                  <a:lnTo>
                    <a:pt x="1043887" y="43179"/>
                  </a:lnTo>
                  <a:lnTo>
                    <a:pt x="1043895" y="36829"/>
                  </a:lnTo>
                  <a:close/>
                </a:path>
                <a:path w="1043940" h="985520">
                  <a:moveTo>
                    <a:pt x="6300" y="43179"/>
                  </a:moveTo>
                  <a:lnTo>
                    <a:pt x="1214" y="43179"/>
                  </a:lnTo>
                  <a:lnTo>
                    <a:pt x="1206" y="49529"/>
                  </a:lnTo>
                  <a:lnTo>
                    <a:pt x="6291" y="49529"/>
                  </a:lnTo>
                  <a:lnTo>
                    <a:pt x="6300" y="43179"/>
                  </a:lnTo>
                  <a:close/>
                </a:path>
                <a:path w="1043940" h="985520">
                  <a:moveTo>
                    <a:pt x="1043887" y="43179"/>
                  </a:moveTo>
                  <a:lnTo>
                    <a:pt x="1040037" y="43179"/>
                  </a:lnTo>
                  <a:lnTo>
                    <a:pt x="1040020" y="49529"/>
                  </a:lnTo>
                  <a:lnTo>
                    <a:pt x="1043879" y="49529"/>
                  </a:lnTo>
                  <a:lnTo>
                    <a:pt x="1043887" y="43179"/>
                  </a:lnTo>
                  <a:close/>
                </a:path>
                <a:path w="1043940" h="985520">
                  <a:moveTo>
                    <a:pt x="6291" y="49529"/>
                  </a:moveTo>
                  <a:lnTo>
                    <a:pt x="1206" y="49529"/>
                  </a:lnTo>
                  <a:lnTo>
                    <a:pt x="1181" y="68579"/>
                  </a:lnTo>
                  <a:lnTo>
                    <a:pt x="6267" y="68579"/>
                  </a:lnTo>
                  <a:lnTo>
                    <a:pt x="6291" y="49529"/>
                  </a:lnTo>
                  <a:close/>
                </a:path>
                <a:path w="1043940" h="985520">
                  <a:moveTo>
                    <a:pt x="1043879" y="49529"/>
                  </a:moveTo>
                  <a:lnTo>
                    <a:pt x="1040020" y="49529"/>
                  </a:lnTo>
                  <a:lnTo>
                    <a:pt x="1039970" y="68579"/>
                  </a:lnTo>
                  <a:lnTo>
                    <a:pt x="1043854" y="68579"/>
                  </a:lnTo>
                  <a:lnTo>
                    <a:pt x="1043879" y="49529"/>
                  </a:lnTo>
                  <a:close/>
                </a:path>
                <a:path w="1043940" h="985520">
                  <a:moveTo>
                    <a:pt x="6267" y="68579"/>
                  </a:moveTo>
                  <a:lnTo>
                    <a:pt x="1181" y="68579"/>
                  </a:lnTo>
                  <a:lnTo>
                    <a:pt x="1171" y="76199"/>
                  </a:lnTo>
                  <a:lnTo>
                    <a:pt x="6257" y="76199"/>
                  </a:lnTo>
                  <a:lnTo>
                    <a:pt x="6267" y="68579"/>
                  </a:lnTo>
                  <a:close/>
                </a:path>
                <a:path w="1043940" h="985520">
                  <a:moveTo>
                    <a:pt x="1043854" y="68579"/>
                  </a:moveTo>
                  <a:lnTo>
                    <a:pt x="1039970" y="68579"/>
                  </a:lnTo>
                  <a:lnTo>
                    <a:pt x="1039950" y="76199"/>
                  </a:lnTo>
                  <a:lnTo>
                    <a:pt x="1043844" y="76199"/>
                  </a:lnTo>
                  <a:lnTo>
                    <a:pt x="1043854" y="68579"/>
                  </a:lnTo>
                  <a:close/>
                </a:path>
                <a:path w="1043940" h="985520">
                  <a:moveTo>
                    <a:pt x="6257" y="76199"/>
                  </a:moveTo>
                  <a:lnTo>
                    <a:pt x="1171" y="76199"/>
                  </a:lnTo>
                  <a:lnTo>
                    <a:pt x="1164" y="81279"/>
                  </a:lnTo>
                  <a:lnTo>
                    <a:pt x="6250" y="81279"/>
                  </a:lnTo>
                  <a:lnTo>
                    <a:pt x="6257" y="76199"/>
                  </a:lnTo>
                  <a:close/>
                </a:path>
                <a:path w="1043940" h="985520">
                  <a:moveTo>
                    <a:pt x="1043844" y="76199"/>
                  </a:moveTo>
                  <a:lnTo>
                    <a:pt x="1039950" y="76199"/>
                  </a:lnTo>
                  <a:lnTo>
                    <a:pt x="1039937" y="81279"/>
                  </a:lnTo>
                  <a:lnTo>
                    <a:pt x="1043838" y="81279"/>
                  </a:lnTo>
                  <a:lnTo>
                    <a:pt x="1043844" y="76199"/>
                  </a:lnTo>
                  <a:close/>
                </a:path>
                <a:path w="1043940" h="985520">
                  <a:moveTo>
                    <a:pt x="6250" y="81279"/>
                  </a:moveTo>
                  <a:lnTo>
                    <a:pt x="1164" y="81279"/>
                  </a:lnTo>
                  <a:lnTo>
                    <a:pt x="1148" y="93979"/>
                  </a:lnTo>
                  <a:lnTo>
                    <a:pt x="6233" y="93979"/>
                  </a:lnTo>
                  <a:lnTo>
                    <a:pt x="6250" y="81279"/>
                  </a:lnTo>
                  <a:close/>
                </a:path>
                <a:path w="1043940" h="985520">
                  <a:moveTo>
                    <a:pt x="1043838" y="81279"/>
                  </a:moveTo>
                  <a:lnTo>
                    <a:pt x="1039937" y="81279"/>
                  </a:lnTo>
                  <a:lnTo>
                    <a:pt x="1039904" y="93979"/>
                  </a:lnTo>
                  <a:lnTo>
                    <a:pt x="1043821" y="93979"/>
                  </a:lnTo>
                  <a:lnTo>
                    <a:pt x="1043838" y="81279"/>
                  </a:lnTo>
                  <a:close/>
                </a:path>
                <a:path w="1043940" h="985520">
                  <a:moveTo>
                    <a:pt x="6233" y="93979"/>
                  </a:moveTo>
                  <a:lnTo>
                    <a:pt x="1148" y="93979"/>
                  </a:lnTo>
                  <a:lnTo>
                    <a:pt x="1130" y="107949"/>
                  </a:lnTo>
                  <a:lnTo>
                    <a:pt x="6215" y="107949"/>
                  </a:lnTo>
                  <a:lnTo>
                    <a:pt x="6233" y="93979"/>
                  </a:lnTo>
                  <a:close/>
                </a:path>
                <a:path w="1043940" h="985520">
                  <a:moveTo>
                    <a:pt x="1043821" y="93979"/>
                  </a:moveTo>
                  <a:lnTo>
                    <a:pt x="1039904" y="93979"/>
                  </a:lnTo>
                  <a:lnTo>
                    <a:pt x="1039868" y="107949"/>
                  </a:lnTo>
                  <a:lnTo>
                    <a:pt x="1043803" y="107949"/>
                  </a:lnTo>
                  <a:lnTo>
                    <a:pt x="1043821" y="93979"/>
                  </a:lnTo>
                  <a:close/>
                </a:path>
                <a:path w="1043940" h="985520">
                  <a:moveTo>
                    <a:pt x="6215" y="107949"/>
                  </a:moveTo>
                  <a:lnTo>
                    <a:pt x="1130" y="107949"/>
                  </a:lnTo>
                  <a:lnTo>
                    <a:pt x="1122" y="114299"/>
                  </a:lnTo>
                  <a:lnTo>
                    <a:pt x="6207" y="114299"/>
                  </a:lnTo>
                  <a:lnTo>
                    <a:pt x="6215" y="107949"/>
                  </a:lnTo>
                  <a:close/>
                </a:path>
                <a:path w="1043940" h="985520">
                  <a:moveTo>
                    <a:pt x="1043803" y="107949"/>
                  </a:moveTo>
                  <a:lnTo>
                    <a:pt x="1039868" y="107949"/>
                  </a:lnTo>
                  <a:lnTo>
                    <a:pt x="1039851" y="114299"/>
                  </a:lnTo>
                  <a:lnTo>
                    <a:pt x="1043795" y="114299"/>
                  </a:lnTo>
                  <a:lnTo>
                    <a:pt x="1043803" y="107949"/>
                  </a:lnTo>
                  <a:close/>
                </a:path>
                <a:path w="1043940" h="985520">
                  <a:moveTo>
                    <a:pt x="6207" y="114299"/>
                  </a:moveTo>
                  <a:lnTo>
                    <a:pt x="1122" y="114299"/>
                  </a:lnTo>
                  <a:lnTo>
                    <a:pt x="1105" y="126999"/>
                  </a:lnTo>
                  <a:lnTo>
                    <a:pt x="6190" y="126999"/>
                  </a:lnTo>
                  <a:lnTo>
                    <a:pt x="6207" y="114299"/>
                  </a:lnTo>
                  <a:close/>
                </a:path>
                <a:path w="1043940" h="985520">
                  <a:moveTo>
                    <a:pt x="1043795" y="114299"/>
                  </a:moveTo>
                  <a:lnTo>
                    <a:pt x="1039851" y="114299"/>
                  </a:lnTo>
                  <a:lnTo>
                    <a:pt x="1039818" y="126999"/>
                  </a:lnTo>
                  <a:lnTo>
                    <a:pt x="1043779" y="126999"/>
                  </a:lnTo>
                  <a:lnTo>
                    <a:pt x="1043795" y="114299"/>
                  </a:lnTo>
                  <a:close/>
                </a:path>
                <a:path w="1043940" h="985520">
                  <a:moveTo>
                    <a:pt x="6190" y="126999"/>
                  </a:moveTo>
                  <a:lnTo>
                    <a:pt x="1105" y="126999"/>
                  </a:lnTo>
                  <a:lnTo>
                    <a:pt x="1099" y="132079"/>
                  </a:lnTo>
                  <a:lnTo>
                    <a:pt x="6184" y="132079"/>
                  </a:lnTo>
                  <a:lnTo>
                    <a:pt x="6190" y="126999"/>
                  </a:lnTo>
                  <a:close/>
                </a:path>
                <a:path w="1043940" h="985520">
                  <a:moveTo>
                    <a:pt x="1043779" y="126999"/>
                  </a:moveTo>
                  <a:lnTo>
                    <a:pt x="1039818" y="126999"/>
                  </a:lnTo>
                  <a:lnTo>
                    <a:pt x="1039805" y="132079"/>
                  </a:lnTo>
                  <a:lnTo>
                    <a:pt x="1043772" y="132079"/>
                  </a:lnTo>
                  <a:lnTo>
                    <a:pt x="1043779" y="126999"/>
                  </a:lnTo>
                  <a:close/>
                </a:path>
                <a:path w="1043940" h="985520">
                  <a:moveTo>
                    <a:pt x="6184" y="132079"/>
                  </a:moveTo>
                  <a:lnTo>
                    <a:pt x="1099" y="132079"/>
                  </a:lnTo>
                  <a:lnTo>
                    <a:pt x="1089" y="139699"/>
                  </a:lnTo>
                  <a:lnTo>
                    <a:pt x="6174" y="139699"/>
                  </a:lnTo>
                  <a:lnTo>
                    <a:pt x="6184" y="132079"/>
                  </a:lnTo>
                  <a:close/>
                </a:path>
                <a:path w="1043940" h="985520">
                  <a:moveTo>
                    <a:pt x="1043772" y="132079"/>
                  </a:moveTo>
                  <a:lnTo>
                    <a:pt x="1039805" y="132079"/>
                  </a:lnTo>
                  <a:lnTo>
                    <a:pt x="1039785" y="139699"/>
                  </a:lnTo>
                  <a:lnTo>
                    <a:pt x="1043762" y="139699"/>
                  </a:lnTo>
                  <a:lnTo>
                    <a:pt x="1043772" y="132079"/>
                  </a:lnTo>
                  <a:close/>
                </a:path>
                <a:path w="1043940" h="985520">
                  <a:moveTo>
                    <a:pt x="6174" y="139699"/>
                  </a:moveTo>
                  <a:lnTo>
                    <a:pt x="1089" y="139699"/>
                  </a:lnTo>
                  <a:lnTo>
                    <a:pt x="1073" y="152399"/>
                  </a:lnTo>
                  <a:lnTo>
                    <a:pt x="6157" y="152399"/>
                  </a:lnTo>
                  <a:lnTo>
                    <a:pt x="6174" y="139699"/>
                  </a:lnTo>
                  <a:close/>
                </a:path>
                <a:path w="1043940" h="985520">
                  <a:moveTo>
                    <a:pt x="1043762" y="139699"/>
                  </a:moveTo>
                  <a:lnTo>
                    <a:pt x="1039785" y="139699"/>
                  </a:lnTo>
                  <a:lnTo>
                    <a:pt x="1039751" y="152399"/>
                  </a:lnTo>
                  <a:lnTo>
                    <a:pt x="1043746" y="152399"/>
                  </a:lnTo>
                  <a:lnTo>
                    <a:pt x="1043762" y="139699"/>
                  </a:lnTo>
                  <a:close/>
                </a:path>
                <a:path w="1043940" h="985520">
                  <a:moveTo>
                    <a:pt x="6157" y="152399"/>
                  </a:moveTo>
                  <a:lnTo>
                    <a:pt x="1073" y="152399"/>
                  </a:lnTo>
                  <a:lnTo>
                    <a:pt x="1064" y="158749"/>
                  </a:lnTo>
                  <a:lnTo>
                    <a:pt x="6149" y="158749"/>
                  </a:lnTo>
                  <a:lnTo>
                    <a:pt x="6157" y="152399"/>
                  </a:lnTo>
                  <a:close/>
                </a:path>
                <a:path w="1043940" h="985520">
                  <a:moveTo>
                    <a:pt x="1043746" y="152399"/>
                  </a:moveTo>
                  <a:lnTo>
                    <a:pt x="1039751" y="152399"/>
                  </a:lnTo>
                  <a:lnTo>
                    <a:pt x="1039735" y="158749"/>
                  </a:lnTo>
                  <a:lnTo>
                    <a:pt x="1043738" y="158749"/>
                  </a:lnTo>
                  <a:lnTo>
                    <a:pt x="1043746" y="152399"/>
                  </a:lnTo>
                  <a:close/>
                </a:path>
                <a:path w="1043940" h="985520">
                  <a:moveTo>
                    <a:pt x="6149" y="158750"/>
                  </a:moveTo>
                  <a:lnTo>
                    <a:pt x="1064" y="158750"/>
                  </a:lnTo>
                  <a:lnTo>
                    <a:pt x="1056" y="165099"/>
                  </a:lnTo>
                  <a:lnTo>
                    <a:pt x="6141" y="165099"/>
                  </a:lnTo>
                  <a:lnTo>
                    <a:pt x="6149" y="158750"/>
                  </a:lnTo>
                  <a:close/>
                </a:path>
                <a:path w="1043940" h="985520">
                  <a:moveTo>
                    <a:pt x="1043738" y="158750"/>
                  </a:moveTo>
                  <a:lnTo>
                    <a:pt x="1039735" y="158750"/>
                  </a:lnTo>
                  <a:lnTo>
                    <a:pt x="1039718" y="165099"/>
                  </a:lnTo>
                  <a:lnTo>
                    <a:pt x="1043729" y="165099"/>
                  </a:lnTo>
                  <a:lnTo>
                    <a:pt x="1043738" y="158750"/>
                  </a:lnTo>
                  <a:close/>
                </a:path>
                <a:path w="1043940" h="985520">
                  <a:moveTo>
                    <a:pt x="6141" y="165099"/>
                  </a:moveTo>
                  <a:lnTo>
                    <a:pt x="1056" y="165099"/>
                  </a:lnTo>
                  <a:lnTo>
                    <a:pt x="1048" y="171449"/>
                  </a:lnTo>
                  <a:lnTo>
                    <a:pt x="6132" y="171449"/>
                  </a:lnTo>
                  <a:lnTo>
                    <a:pt x="6141" y="165099"/>
                  </a:lnTo>
                  <a:close/>
                </a:path>
                <a:path w="1043940" h="985520">
                  <a:moveTo>
                    <a:pt x="1043729" y="165099"/>
                  </a:moveTo>
                  <a:lnTo>
                    <a:pt x="1039718" y="165099"/>
                  </a:lnTo>
                  <a:lnTo>
                    <a:pt x="1039702" y="171449"/>
                  </a:lnTo>
                  <a:lnTo>
                    <a:pt x="1043721" y="171449"/>
                  </a:lnTo>
                  <a:lnTo>
                    <a:pt x="1043729" y="165099"/>
                  </a:lnTo>
                  <a:close/>
                </a:path>
                <a:path w="1043940" h="985520">
                  <a:moveTo>
                    <a:pt x="6132" y="171449"/>
                  </a:moveTo>
                  <a:lnTo>
                    <a:pt x="1048" y="171449"/>
                  </a:lnTo>
                  <a:lnTo>
                    <a:pt x="1040" y="177799"/>
                  </a:lnTo>
                  <a:lnTo>
                    <a:pt x="6124" y="177799"/>
                  </a:lnTo>
                  <a:lnTo>
                    <a:pt x="6132" y="171449"/>
                  </a:lnTo>
                  <a:close/>
                </a:path>
                <a:path w="1043940" h="985520">
                  <a:moveTo>
                    <a:pt x="1043721" y="171449"/>
                  </a:moveTo>
                  <a:lnTo>
                    <a:pt x="1039702" y="171449"/>
                  </a:lnTo>
                  <a:lnTo>
                    <a:pt x="1039685" y="177799"/>
                  </a:lnTo>
                  <a:lnTo>
                    <a:pt x="1043713" y="177799"/>
                  </a:lnTo>
                  <a:lnTo>
                    <a:pt x="1043721" y="171449"/>
                  </a:lnTo>
                  <a:close/>
                </a:path>
                <a:path w="1043940" h="985520">
                  <a:moveTo>
                    <a:pt x="6124" y="177799"/>
                  </a:moveTo>
                  <a:lnTo>
                    <a:pt x="1040" y="177799"/>
                  </a:lnTo>
                  <a:lnTo>
                    <a:pt x="1033" y="182879"/>
                  </a:lnTo>
                  <a:lnTo>
                    <a:pt x="6117" y="182879"/>
                  </a:lnTo>
                  <a:lnTo>
                    <a:pt x="6124" y="177799"/>
                  </a:lnTo>
                  <a:close/>
                </a:path>
                <a:path w="1043940" h="985520">
                  <a:moveTo>
                    <a:pt x="1043713" y="177799"/>
                  </a:moveTo>
                  <a:lnTo>
                    <a:pt x="1039685" y="177799"/>
                  </a:lnTo>
                  <a:lnTo>
                    <a:pt x="1039672" y="182879"/>
                  </a:lnTo>
                  <a:lnTo>
                    <a:pt x="1043707" y="182879"/>
                  </a:lnTo>
                  <a:lnTo>
                    <a:pt x="1043713" y="177799"/>
                  </a:lnTo>
                  <a:close/>
                </a:path>
                <a:path w="1043940" h="985520">
                  <a:moveTo>
                    <a:pt x="6117" y="182879"/>
                  </a:moveTo>
                  <a:lnTo>
                    <a:pt x="1033" y="182879"/>
                  </a:lnTo>
                  <a:lnTo>
                    <a:pt x="1023" y="190499"/>
                  </a:lnTo>
                  <a:lnTo>
                    <a:pt x="6107" y="190499"/>
                  </a:lnTo>
                  <a:lnTo>
                    <a:pt x="6117" y="182879"/>
                  </a:lnTo>
                  <a:close/>
                </a:path>
                <a:path w="1043940" h="985520">
                  <a:moveTo>
                    <a:pt x="1043707" y="182879"/>
                  </a:moveTo>
                  <a:lnTo>
                    <a:pt x="1039672" y="182879"/>
                  </a:lnTo>
                  <a:lnTo>
                    <a:pt x="1039652" y="190499"/>
                  </a:lnTo>
                  <a:lnTo>
                    <a:pt x="1043697" y="190499"/>
                  </a:lnTo>
                  <a:lnTo>
                    <a:pt x="1043707" y="182879"/>
                  </a:lnTo>
                  <a:close/>
                </a:path>
                <a:path w="1043940" h="985520">
                  <a:moveTo>
                    <a:pt x="6107" y="190499"/>
                  </a:moveTo>
                  <a:lnTo>
                    <a:pt x="1023" y="190499"/>
                  </a:lnTo>
                  <a:lnTo>
                    <a:pt x="1015" y="196849"/>
                  </a:lnTo>
                  <a:lnTo>
                    <a:pt x="6099" y="196849"/>
                  </a:lnTo>
                  <a:lnTo>
                    <a:pt x="6107" y="190499"/>
                  </a:lnTo>
                  <a:close/>
                </a:path>
                <a:path w="1043940" h="985520">
                  <a:moveTo>
                    <a:pt x="1043697" y="190499"/>
                  </a:moveTo>
                  <a:lnTo>
                    <a:pt x="1039652" y="190499"/>
                  </a:lnTo>
                  <a:lnTo>
                    <a:pt x="1039635" y="196849"/>
                  </a:lnTo>
                  <a:lnTo>
                    <a:pt x="1043688" y="196849"/>
                  </a:lnTo>
                  <a:lnTo>
                    <a:pt x="1043697" y="190499"/>
                  </a:lnTo>
                  <a:close/>
                </a:path>
                <a:path w="1043940" h="985520">
                  <a:moveTo>
                    <a:pt x="6099" y="196849"/>
                  </a:moveTo>
                  <a:lnTo>
                    <a:pt x="1015" y="196849"/>
                  </a:lnTo>
                  <a:lnTo>
                    <a:pt x="1009" y="201929"/>
                  </a:lnTo>
                  <a:lnTo>
                    <a:pt x="6093" y="201929"/>
                  </a:lnTo>
                  <a:lnTo>
                    <a:pt x="6099" y="196849"/>
                  </a:lnTo>
                  <a:close/>
                </a:path>
                <a:path w="1043940" h="985520">
                  <a:moveTo>
                    <a:pt x="1043688" y="196849"/>
                  </a:moveTo>
                  <a:lnTo>
                    <a:pt x="1039635" y="196849"/>
                  </a:lnTo>
                  <a:lnTo>
                    <a:pt x="1039622" y="201929"/>
                  </a:lnTo>
                  <a:lnTo>
                    <a:pt x="1043682" y="201929"/>
                  </a:lnTo>
                  <a:lnTo>
                    <a:pt x="1043688" y="196849"/>
                  </a:lnTo>
                  <a:close/>
                </a:path>
                <a:path w="1043940" h="985520">
                  <a:moveTo>
                    <a:pt x="6093" y="201929"/>
                  </a:moveTo>
                  <a:lnTo>
                    <a:pt x="1009" y="201929"/>
                  </a:lnTo>
                  <a:lnTo>
                    <a:pt x="1000" y="208279"/>
                  </a:lnTo>
                  <a:lnTo>
                    <a:pt x="6084" y="208279"/>
                  </a:lnTo>
                  <a:lnTo>
                    <a:pt x="6093" y="201929"/>
                  </a:lnTo>
                  <a:close/>
                </a:path>
                <a:path w="1043940" h="985520">
                  <a:moveTo>
                    <a:pt x="1043682" y="201929"/>
                  </a:moveTo>
                  <a:lnTo>
                    <a:pt x="1039622" y="201929"/>
                  </a:lnTo>
                  <a:lnTo>
                    <a:pt x="1039606" y="208279"/>
                  </a:lnTo>
                  <a:lnTo>
                    <a:pt x="1043674" y="208279"/>
                  </a:lnTo>
                  <a:lnTo>
                    <a:pt x="1043682" y="201929"/>
                  </a:lnTo>
                  <a:close/>
                </a:path>
                <a:path w="1043940" h="985520">
                  <a:moveTo>
                    <a:pt x="6084" y="208279"/>
                  </a:moveTo>
                  <a:lnTo>
                    <a:pt x="1000" y="208279"/>
                  </a:lnTo>
                  <a:lnTo>
                    <a:pt x="982" y="222249"/>
                  </a:lnTo>
                  <a:lnTo>
                    <a:pt x="6066" y="222249"/>
                  </a:lnTo>
                  <a:lnTo>
                    <a:pt x="6084" y="208279"/>
                  </a:lnTo>
                  <a:close/>
                </a:path>
                <a:path w="1043940" h="985520">
                  <a:moveTo>
                    <a:pt x="1043674" y="208279"/>
                  </a:moveTo>
                  <a:lnTo>
                    <a:pt x="1039606" y="208279"/>
                  </a:lnTo>
                  <a:lnTo>
                    <a:pt x="1039569" y="222249"/>
                  </a:lnTo>
                  <a:lnTo>
                    <a:pt x="1043656" y="222249"/>
                  </a:lnTo>
                  <a:lnTo>
                    <a:pt x="1043674" y="208279"/>
                  </a:lnTo>
                  <a:close/>
                </a:path>
                <a:path w="1043940" h="985520">
                  <a:moveTo>
                    <a:pt x="6066" y="222249"/>
                  </a:moveTo>
                  <a:lnTo>
                    <a:pt x="982" y="222249"/>
                  </a:lnTo>
                  <a:lnTo>
                    <a:pt x="851" y="323849"/>
                  </a:lnTo>
                  <a:lnTo>
                    <a:pt x="5933" y="323849"/>
                  </a:lnTo>
                  <a:lnTo>
                    <a:pt x="6066" y="222249"/>
                  </a:lnTo>
                  <a:close/>
                </a:path>
                <a:path w="1043940" h="985520">
                  <a:moveTo>
                    <a:pt x="1043656" y="222249"/>
                  </a:moveTo>
                  <a:lnTo>
                    <a:pt x="1039569" y="222249"/>
                  </a:lnTo>
                  <a:lnTo>
                    <a:pt x="1039304" y="323849"/>
                  </a:lnTo>
                  <a:lnTo>
                    <a:pt x="1043524" y="323849"/>
                  </a:lnTo>
                  <a:lnTo>
                    <a:pt x="1043656" y="222249"/>
                  </a:lnTo>
                  <a:close/>
                </a:path>
                <a:path w="1043940" h="985520">
                  <a:moveTo>
                    <a:pt x="5933" y="323849"/>
                  </a:moveTo>
                  <a:lnTo>
                    <a:pt x="851" y="323849"/>
                  </a:lnTo>
                  <a:lnTo>
                    <a:pt x="769" y="387349"/>
                  </a:lnTo>
                  <a:lnTo>
                    <a:pt x="5850" y="387349"/>
                  </a:lnTo>
                  <a:lnTo>
                    <a:pt x="5933" y="323849"/>
                  </a:lnTo>
                  <a:close/>
                </a:path>
                <a:path w="1043940" h="985520">
                  <a:moveTo>
                    <a:pt x="1043524" y="323849"/>
                  </a:moveTo>
                  <a:lnTo>
                    <a:pt x="1039304" y="323849"/>
                  </a:lnTo>
                  <a:lnTo>
                    <a:pt x="1039138" y="387349"/>
                  </a:lnTo>
                  <a:lnTo>
                    <a:pt x="1043442" y="387349"/>
                  </a:lnTo>
                  <a:lnTo>
                    <a:pt x="1043524" y="323849"/>
                  </a:lnTo>
                  <a:close/>
                </a:path>
                <a:path w="1043940" h="985520">
                  <a:moveTo>
                    <a:pt x="5850" y="387349"/>
                  </a:moveTo>
                  <a:lnTo>
                    <a:pt x="769" y="387349"/>
                  </a:lnTo>
                  <a:lnTo>
                    <a:pt x="679" y="457199"/>
                  </a:lnTo>
                  <a:lnTo>
                    <a:pt x="5759" y="457199"/>
                  </a:lnTo>
                  <a:lnTo>
                    <a:pt x="5850" y="387349"/>
                  </a:lnTo>
                  <a:close/>
                </a:path>
                <a:path w="1043940" h="985520">
                  <a:moveTo>
                    <a:pt x="1043442" y="387349"/>
                  </a:moveTo>
                  <a:lnTo>
                    <a:pt x="1039138" y="387349"/>
                  </a:lnTo>
                  <a:lnTo>
                    <a:pt x="1038956" y="457199"/>
                  </a:lnTo>
                  <a:lnTo>
                    <a:pt x="1043352" y="457199"/>
                  </a:lnTo>
                  <a:lnTo>
                    <a:pt x="1043442" y="387349"/>
                  </a:lnTo>
                  <a:close/>
                </a:path>
                <a:path w="1043940" h="985520">
                  <a:moveTo>
                    <a:pt x="5759" y="457199"/>
                  </a:moveTo>
                  <a:lnTo>
                    <a:pt x="679" y="457199"/>
                  </a:lnTo>
                  <a:lnTo>
                    <a:pt x="508" y="589279"/>
                  </a:lnTo>
                  <a:lnTo>
                    <a:pt x="5587" y="589279"/>
                  </a:lnTo>
                  <a:lnTo>
                    <a:pt x="5759" y="457199"/>
                  </a:lnTo>
                  <a:close/>
                </a:path>
                <a:path w="1043940" h="985520">
                  <a:moveTo>
                    <a:pt x="1043352" y="457199"/>
                  </a:moveTo>
                  <a:lnTo>
                    <a:pt x="1038956" y="457199"/>
                  </a:lnTo>
                  <a:lnTo>
                    <a:pt x="1038611" y="589279"/>
                  </a:lnTo>
                  <a:lnTo>
                    <a:pt x="1043181" y="589279"/>
                  </a:lnTo>
                  <a:lnTo>
                    <a:pt x="1043352" y="457199"/>
                  </a:lnTo>
                  <a:close/>
                </a:path>
                <a:path w="1043940" h="985520">
                  <a:moveTo>
                    <a:pt x="5587" y="589279"/>
                  </a:moveTo>
                  <a:lnTo>
                    <a:pt x="508" y="589279"/>
                  </a:lnTo>
                  <a:lnTo>
                    <a:pt x="467" y="621029"/>
                  </a:lnTo>
                  <a:lnTo>
                    <a:pt x="5545" y="621029"/>
                  </a:lnTo>
                  <a:lnTo>
                    <a:pt x="5587" y="589279"/>
                  </a:lnTo>
                  <a:close/>
                </a:path>
                <a:path w="1043940" h="985520">
                  <a:moveTo>
                    <a:pt x="1043181" y="589279"/>
                  </a:moveTo>
                  <a:lnTo>
                    <a:pt x="1038611" y="589279"/>
                  </a:lnTo>
                  <a:lnTo>
                    <a:pt x="1038528" y="621029"/>
                  </a:lnTo>
                  <a:lnTo>
                    <a:pt x="1043140" y="621029"/>
                  </a:lnTo>
                  <a:lnTo>
                    <a:pt x="1043181" y="589279"/>
                  </a:lnTo>
                  <a:close/>
                </a:path>
                <a:path w="1043940" h="985520">
                  <a:moveTo>
                    <a:pt x="5545" y="621029"/>
                  </a:moveTo>
                  <a:lnTo>
                    <a:pt x="467" y="621029"/>
                  </a:lnTo>
                  <a:lnTo>
                    <a:pt x="418" y="659129"/>
                  </a:lnTo>
                  <a:lnTo>
                    <a:pt x="5496" y="659129"/>
                  </a:lnTo>
                  <a:lnTo>
                    <a:pt x="5545" y="621029"/>
                  </a:lnTo>
                  <a:close/>
                </a:path>
                <a:path w="1043940" h="985520">
                  <a:moveTo>
                    <a:pt x="1043140" y="621029"/>
                  </a:moveTo>
                  <a:lnTo>
                    <a:pt x="1038528" y="621029"/>
                  </a:lnTo>
                  <a:lnTo>
                    <a:pt x="1038428" y="659129"/>
                  </a:lnTo>
                  <a:lnTo>
                    <a:pt x="1043091" y="659129"/>
                  </a:lnTo>
                  <a:lnTo>
                    <a:pt x="1043140" y="621029"/>
                  </a:lnTo>
                  <a:close/>
                </a:path>
                <a:path w="1043940" h="985520">
                  <a:moveTo>
                    <a:pt x="1042927" y="786129"/>
                  </a:moveTo>
                  <a:lnTo>
                    <a:pt x="254" y="787399"/>
                  </a:lnTo>
                  <a:lnTo>
                    <a:pt x="237" y="798829"/>
                  </a:lnTo>
                  <a:lnTo>
                    <a:pt x="5313" y="798829"/>
                  </a:lnTo>
                  <a:lnTo>
                    <a:pt x="5330" y="787399"/>
                  </a:lnTo>
                  <a:lnTo>
                    <a:pt x="1042926" y="787399"/>
                  </a:lnTo>
                  <a:lnTo>
                    <a:pt x="1042927" y="786129"/>
                  </a:lnTo>
                  <a:close/>
                </a:path>
                <a:path w="1043940" h="985520">
                  <a:moveTo>
                    <a:pt x="1042926" y="787399"/>
                  </a:moveTo>
                  <a:lnTo>
                    <a:pt x="1038097" y="787399"/>
                  </a:lnTo>
                  <a:lnTo>
                    <a:pt x="1038064" y="798829"/>
                  </a:lnTo>
                  <a:lnTo>
                    <a:pt x="1042911" y="798829"/>
                  </a:lnTo>
                  <a:lnTo>
                    <a:pt x="1042926" y="787399"/>
                  </a:lnTo>
                  <a:close/>
                </a:path>
                <a:path w="1043940" h="985520">
                  <a:moveTo>
                    <a:pt x="534988" y="780398"/>
                  </a:moveTo>
                  <a:lnTo>
                    <a:pt x="262" y="781049"/>
                  </a:lnTo>
                  <a:lnTo>
                    <a:pt x="254" y="786129"/>
                  </a:lnTo>
                  <a:lnTo>
                    <a:pt x="5330" y="786129"/>
                  </a:lnTo>
                  <a:lnTo>
                    <a:pt x="5338" y="781049"/>
                  </a:lnTo>
                  <a:lnTo>
                    <a:pt x="534988" y="780398"/>
                  </a:lnTo>
                  <a:close/>
                </a:path>
                <a:path w="1043940" h="985520">
                  <a:moveTo>
                    <a:pt x="1042935" y="779779"/>
                  </a:moveTo>
                  <a:lnTo>
                    <a:pt x="1038113" y="779785"/>
                  </a:lnTo>
                  <a:lnTo>
                    <a:pt x="1038097" y="786129"/>
                  </a:lnTo>
                  <a:lnTo>
                    <a:pt x="1042927" y="786129"/>
                  </a:lnTo>
                  <a:lnTo>
                    <a:pt x="1042935" y="779779"/>
                  </a:lnTo>
                  <a:close/>
                </a:path>
                <a:path w="1043940" h="985520">
                  <a:moveTo>
                    <a:pt x="5370" y="756919"/>
                  </a:moveTo>
                  <a:lnTo>
                    <a:pt x="293" y="756919"/>
                  </a:lnTo>
                  <a:lnTo>
                    <a:pt x="262" y="779779"/>
                  </a:lnTo>
                  <a:lnTo>
                    <a:pt x="5338" y="779779"/>
                  </a:lnTo>
                  <a:lnTo>
                    <a:pt x="5370" y="756919"/>
                  </a:lnTo>
                  <a:close/>
                </a:path>
                <a:path w="1043940" h="985520">
                  <a:moveTo>
                    <a:pt x="1042966" y="756919"/>
                  </a:moveTo>
                  <a:lnTo>
                    <a:pt x="1038176" y="756919"/>
                  </a:lnTo>
                  <a:lnTo>
                    <a:pt x="1038113" y="779779"/>
                  </a:lnTo>
                  <a:lnTo>
                    <a:pt x="1042935" y="779779"/>
                  </a:lnTo>
                  <a:lnTo>
                    <a:pt x="1042966" y="756919"/>
                  </a:lnTo>
                  <a:close/>
                </a:path>
                <a:path w="1043940" h="985520">
                  <a:moveTo>
                    <a:pt x="5403" y="731519"/>
                  </a:moveTo>
                  <a:lnTo>
                    <a:pt x="326" y="731519"/>
                  </a:lnTo>
                  <a:lnTo>
                    <a:pt x="293" y="756919"/>
                  </a:lnTo>
                  <a:lnTo>
                    <a:pt x="5370" y="756913"/>
                  </a:lnTo>
                  <a:lnTo>
                    <a:pt x="5403" y="731519"/>
                  </a:lnTo>
                  <a:close/>
                </a:path>
                <a:path w="1043940" h="985520">
                  <a:moveTo>
                    <a:pt x="1038180" y="755655"/>
                  </a:moveTo>
                  <a:lnTo>
                    <a:pt x="5370" y="756919"/>
                  </a:lnTo>
                  <a:lnTo>
                    <a:pt x="1038176" y="756919"/>
                  </a:lnTo>
                  <a:lnTo>
                    <a:pt x="1038180" y="755655"/>
                  </a:lnTo>
                  <a:close/>
                </a:path>
                <a:path w="1043940" h="985520">
                  <a:moveTo>
                    <a:pt x="1042999" y="731519"/>
                  </a:moveTo>
                  <a:lnTo>
                    <a:pt x="1038239" y="731519"/>
                  </a:lnTo>
                  <a:lnTo>
                    <a:pt x="1038180" y="755655"/>
                  </a:lnTo>
                  <a:lnTo>
                    <a:pt x="1042966" y="755649"/>
                  </a:lnTo>
                  <a:lnTo>
                    <a:pt x="1042999" y="731519"/>
                  </a:lnTo>
                  <a:close/>
                </a:path>
                <a:path w="1043940" h="985520">
                  <a:moveTo>
                    <a:pt x="5436" y="706113"/>
                  </a:moveTo>
                  <a:lnTo>
                    <a:pt x="359" y="706119"/>
                  </a:lnTo>
                  <a:lnTo>
                    <a:pt x="326" y="731519"/>
                  </a:lnTo>
                  <a:lnTo>
                    <a:pt x="5403" y="731513"/>
                  </a:lnTo>
                  <a:lnTo>
                    <a:pt x="5436" y="706113"/>
                  </a:lnTo>
                  <a:close/>
                </a:path>
                <a:path w="1043940" h="985520">
                  <a:moveTo>
                    <a:pt x="1038243" y="730255"/>
                  </a:moveTo>
                  <a:lnTo>
                    <a:pt x="5403" y="731519"/>
                  </a:lnTo>
                  <a:lnTo>
                    <a:pt x="1038239" y="731519"/>
                  </a:lnTo>
                  <a:lnTo>
                    <a:pt x="1038243" y="730255"/>
                  </a:lnTo>
                  <a:close/>
                </a:path>
                <a:path w="1043940" h="985520">
                  <a:moveTo>
                    <a:pt x="1043032" y="704849"/>
                  </a:moveTo>
                  <a:lnTo>
                    <a:pt x="5436" y="706119"/>
                  </a:lnTo>
                  <a:lnTo>
                    <a:pt x="1038309" y="706119"/>
                  </a:lnTo>
                  <a:lnTo>
                    <a:pt x="1038243" y="730255"/>
                  </a:lnTo>
                  <a:lnTo>
                    <a:pt x="1042999" y="730249"/>
                  </a:lnTo>
                  <a:lnTo>
                    <a:pt x="1043032" y="704849"/>
                  </a:lnTo>
                  <a:close/>
                </a:path>
                <a:path w="1043940" h="985520">
                  <a:moveTo>
                    <a:pt x="5496" y="660399"/>
                  </a:moveTo>
                  <a:lnTo>
                    <a:pt x="418" y="660399"/>
                  </a:lnTo>
                  <a:lnTo>
                    <a:pt x="359" y="706119"/>
                  </a:lnTo>
                  <a:lnTo>
                    <a:pt x="5436" y="706113"/>
                  </a:lnTo>
                  <a:lnTo>
                    <a:pt x="5496" y="660399"/>
                  </a:lnTo>
                  <a:close/>
                </a:path>
                <a:path w="1043940" h="985520">
                  <a:moveTo>
                    <a:pt x="1043091" y="660399"/>
                  </a:moveTo>
                  <a:lnTo>
                    <a:pt x="1038428" y="660399"/>
                  </a:lnTo>
                  <a:lnTo>
                    <a:pt x="1038389" y="674369"/>
                  </a:lnTo>
                  <a:lnTo>
                    <a:pt x="5476" y="675639"/>
                  </a:lnTo>
                  <a:lnTo>
                    <a:pt x="1038389" y="675639"/>
                  </a:lnTo>
                  <a:lnTo>
                    <a:pt x="1038309" y="704849"/>
                  </a:lnTo>
                  <a:lnTo>
                    <a:pt x="540530" y="705462"/>
                  </a:lnTo>
                  <a:lnTo>
                    <a:pt x="1043032" y="704849"/>
                  </a:lnTo>
                  <a:lnTo>
                    <a:pt x="1043091" y="660399"/>
                  </a:lnTo>
                  <a:close/>
                </a:path>
                <a:path w="1043940" h="985520">
                  <a:moveTo>
                    <a:pt x="5313" y="798829"/>
                  </a:moveTo>
                  <a:lnTo>
                    <a:pt x="237" y="798829"/>
                  </a:lnTo>
                  <a:lnTo>
                    <a:pt x="229" y="805179"/>
                  </a:lnTo>
                  <a:lnTo>
                    <a:pt x="5305" y="805179"/>
                  </a:lnTo>
                  <a:lnTo>
                    <a:pt x="5313" y="798829"/>
                  </a:lnTo>
                  <a:close/>
                </a:path>
                <a:path w="1043940" h="985520">
                  <a:moveTo>
                    <a:pt x="1042911" y="798829"/>
                  </a:moveTo>
                  <a:lnTo>
                    <a:pt x="1038064" y="798829"/>
                  </a:lnTo>
                  <a:lnTo>
                    <a:pt x="1038047" y="805179"/>
                  </a:lnTo>
                  <a:lnTo>
                    <a:pt x="1042902" y="805179"/>
                  </a:lnTo>
                  <a:lnTo>
                    <a:pt x="1042911" y="798829"/>
                  </a:lnTo>
                  <a:close/>
                </a:path>
                <a:path w="1043940" h="985520">
                  <a:moveTo>
                    <a:pt x="5305" y="805179"/>
                  </a:moveTo>
                  <a:lnTo>
                    <a:pt x="229" y="805179"/>
                  </a:lnTo>
                  <a:lnTo>
                    <a:pt x="144" y="871219"/>
                  </a:lnTo>
                  <a:lnTo>
                    <a:pt x="5219" y="871219"/>
                  </a:lnTo>
                  <a:lnTo>
                    <a:pt x="5305" y="805179"/>
                  </a:lnTo>
                  <a:close/>
                </a:path>
                <a:path w="1043940" h="985520">
                  <a:moveTo>
                    <a:pt x="1042902" y="805179"/>
                  </a:moveTo>
                  <a:lnTo>
                    <a:pt x="1038047" y="805179"/>
                  </a:lnTo>
                  <a:lnTo>
                    <a:pt x="1037875" y="871219"/>
                  </a:lnTo>
                  <a:lnTo>
                    <a:pt x="1042817" y="871219"/>
                  </a:lnTo>
                  <a:lnTo>
                    <a:pt x="1042902" y="805179"/>
                  </a:lnTo>
                  <a:close/>
                </a:path>
                <a:path w="1043940" h="985520">
                  <a:moveTo>
                    <a:pt x="5219" y="871219"/>
                  </a:moveTo>
                  <a:lnTo>
                    <a:pt x="144" y="871219"/>
                  </a:lnTo>
                  <a:lnTo>
                    <a:pt x="131" y="881379"/>
                  </a:lnTo>
                  <a:lnTo>
                    <a:pt x="5206" y="881379"/>
                  </a:lnTo>
                  <a:lnTo>
                    <a:pt x="5219" y="871219"/>
                  </a:lnTo>
                  <a:close/>
                </a:path>
                <a:path w="1043940" h="985520">
                  <a:moveTo>
                    <a:pt x="1042817" y="871219"/>
                  </a:moveTo>
                  <a:lnTo>
                    <a:pt x="1037875" y="871219"/>
                  </a:lnTo>
                  <a:lnTo>
                    <a:pt x="1037848" y="881379"/>
                  </a:lnTo>
                  <a:lnTo>
                    <a:pt x="1042804" y="881379"/>
                  </a:lnTo>
                  <a:lnTo>
                    <a:pt x="1042817" y="871219"/>
                  </a:lnTo>
                  <a:close/>
                </a:path>
                <a:path w="1043940" h="985520">
                  <a:moveTo>
                    <a:pt x="5206" y="881379"/>
                  </a:moveTo>
                  <a:lnTo>
                    <a:pt x="131" y="881379"/>
                  </a:lnTo>
                  <a:lnTo>
                    <a:pt x="123" y="887729"/>
                  </a:lnTo>
                  <a:lnTo>
                    <a:pt x="5197" y="887729"/>
                  </a:lnTo>
                  <a:lnTo>
                    <a:pt x="5206" y="881379"/>
                  </a:lnTo>
                  <a:close/>
                </a:path>
                <a:path w="1043940" h="985520">
                  <a:moveTo>
                    <a:pt x="1042804" y="881379"/>
                  </a:moveTo>
                  <a:lnTo>
                    <a:pt x="1037848" y="881379"/>
                  </a:lnTo>
                  <a:lnTo>
                    <a:pt x="1037832" y="887729"/>
                  </a:lnTo>
                  <a:lnTo>
                    <a:pt x="1042796" y="887729"/>
                  </a:lnTo>
                  <a:lnTo>
                    <a:pt x="1042804" y="881379"/>
                  </a:lnTo>
                  <a:close/>
                </a:path>
                <a:path w="1043940" h="985520">
                  <a:moveTo>
                    <a:pt x="5197" y="887729"/>
                  </a:moveTo>
                  <a:lnTo>
                    <a:pt x="123" y="887729"/>
                  </a:lnTo>
                  <a:lnTo>
                    <a:pt x="73" y="925829"/>
                  </a:lnTo>
                  <a:lnTo>
                    <a:pt x="5147" y="925829"/>
                  </a:lnTo>
                  <a:lnTo>
                    <a:pt x="5197" y="887729"/>
                  </a:lnTo>
                  <a:close/>
                </a:path>
                <a:path w="1043940" h="985520">
                  <a:moveTo>
                    <a:pt x="1042796" y="887729"/>
                  </a:moveTo>
                  <a:lnTo>
                    <a:pt x="1037832" y="887729"/>
                  </a:lnTo>
                  <a:lnTo>
                    <a:pt x="1037732" y="925829"/>
                  </a:lnTo>
                  <a:lnTo>
                    <a:pt x="1042747" y="925829"/>
                  </a:lnTo>
                  <a:lnTo>
                    <a:pt x="1042796" y="887729"/>
                  </a:lnTo>
                  <a:close/>
                </a:path>
                <a:path w="1043940" h="985520">
                  <a:moveTo>
                    <a:pt x="5091" y="969136"/>
                  </a:moveTo>
                  <a:lnTo>
                    <a:pt x="18" y="969136"/>
                  </a:lnTo>
                  <a:lnTo>
                    <a:pt x="0" y="982979"/>
                  </a:lnTo>
                  <a:lnTo>
                    <a:pt x="1042669" y="985519"/>
                  </a:lnTo>
                  <a:lnTo>
                    <a:pt x="1042676" y="980566"/>
                  </a:lnTo>
                  <a:lnTo>
                    <a:pt x="5080" y="978026"/>
                  </a:lnTo>
                  <a:lnTo>
                    <a:pt x="5091" y="969136"/>
                  </a:lnTo>
                  <a:close/>
                </a:path>
                <a:path w="1043940" h="985520">
                  <a:moveTo>
                    <a:pt x="1042691" y="969136"/>
                  </a:moveTo>
                  <a:lnTo>
                    <a:pt x="1037619" y="969136"/>
                  </a:lnTo>
                  <a:lnTo>
                    <a:pt x="1037589" y="980566"/>
                  </a:lnTo>
                  <a:lnTo>
                    <a:pt x="1042676" y="980566"/>
                  </a:lnTo>
                  <a:lnTo>
                    <a:pt x="1042691" y="969136"/>
                  </a:lnTo>
                  <a:close/>
                </a:path>
                <a:path w="1043940" h="985520">
                  <a:moveTo>
                    <a:pt x="1037596" y="977899"/>
                  </a:moveTo>
                  <a:lnTo>
                    <a:pt x="5080" y="978026"/>
                  </a:lnTo>
                  <a:lnTo>
                    <a:pt x="1037596" y="978026"/>
                  </a:lnTo>
                  <a:close/>
                </a:path>
                <a:path w="1043940" h="985520">
                  <a:moveTo>
                    <a:pt x="5104" y="958976"/>
                  </a:moveTo>
                  <a:lnTo>
                    <a:pt x="31" y="958976"/>
                  </a:lnTo>
                  <a:lnTo>
                    <a:pt x="18" y="969136"/>
                  </a:lnTo>
                  <a:lnTo>
                    <a:pt x="5091" y="969136"/>
                  </a:lnTo>
                  <a:lnTo>
                    <a:pt x="5104" y="958976"/>
                  </a:lnTo>
                  <a:close/>
                </a:path>
                <a:path w="1043940" h="985520">
                  <a:moveTo>
                    <a:pt x="1037620" y="969010"/>
                  </a:moveTo>
                  <a:lnTo>
                    <a:pt x="5091" y="969136"/>
                  </a:lnTo>
                  <a:lnTo>
                    <a:pt x="1037619" y="969136"/>
                  </a:lnTo>
                  <a:close/>
                </a:path>
                <a:path w="1043940" h="985520">
                  <a:moveTo>
                    <a:pt x="1042704" y="958976"/>
                  </a:moveTo>
                  <a:lnTo>
                    <a:pt x="1037646" y="958976"/>
                  </a:lnTo>
                  <a:lnTo>
                    <a:pt x="1037636" y="962659"/>
                  </a:lnTo>
                  <a:lnTo>
                    <a:pt x="5099" y="962786"/>
                  </a:lnTo>
                  <a:lnTo>
                    <a:pt x="1037636" y="962786"/>
                  </a:lnTo>
                  <a:lnTo>
                    <a:pt x="1037620" y="969010"/>
                  </a:lnTo>
                  <a:lnTo>
                    <a:pt x="1042691" y="969009"/>
                  </a:lnTo>
                  <a:lnTo>
                    <a:pt x="1042704" y="958976"/>
                  </a:lnTo>
                  <a:close/>
                </a:path>
                <a:path w="1043940" h="985520">
                  <a:moveTo>
                    <a:pt x="5109" y="955166"/>
                  </a:moveTo>
                  <a:lnTo>
                    <a:pt x="36" y="955166"/>
                  </a:lnTo>
                  <a:lnTo>
                    <a:pt x="31" y="958976"/>
                  </a:lnTo>
                  <a:lnTo>
                    <a:pt x="5104" y="958976"/>
                  </a:lnTo>
                  <a:lnTo>
                    <a:pt x="5109" y="955166"/>
                  </a:lnTo>
                  <a:close/>
                </a:path>
                <a:path w="1043940" h="985520">
                  <a:moveTo>
                    <a:pt x="1037646" y="958850"/>
                  </a:moveTo>
                  <a:lnTo>
                    <a:pt x="5104" y="958976"/>
                  </a:lnTo>
                  <a:lnTo>
                    <a:pt x="1037646" y="958976"/>
                  </a:lnTo>
                  <a:close/>
                </a:path>
                <a:path w="1043940" h="985520">
                  <a:moveTo>
                    <a:pt x="1042709" y="955166"/>
                  </a:moveTo>
                  <a:lnTo>
                    <a:pt x="1037656" y="955166"/>
                  </a:lnTo>
                  <a:lnTo>
                    <a:pt x="1037646" y="958850"/>
                  </a:lnTo>
                  <a:lnTo>
                    <a:pt x="1042704" y="958849"/>
                  </a:lnTo>
                  <a:lnTo>
                    <a:pt x="1042709" y="955166"/>
                  </a:lnTo>
                  <a:close/>
                </a:path>
                <a:path w="1043940" h="985520">
                  <a:moveTo>
                    <a:pt x="5113" y="952626"/>
                  </a:moveTo>
                  <a:lnTo>
                    <a:pt x="39" y="952626"/>
                  </a:lnTo>
                  <a:lnTo>
                    <a:pt x="36" y="955166"/>
                  </a:lnTo>
                  <a:lnTo>
                    <a:pt x="5109" y="955166"/>
                  </a:lnTo>
                  <a:lnTo>
                    <a:pt x="5113" y="952626"/>
                  </a:lnTo>
                  <a:close/>
                </a:path>
                <a:path w="1043940" h="985520">
                  <a:moveTo>
                    <a:pt x="1037656" y="955040"/>
                  </a:moveTo>
                  <a:lnTo>
                    <a:pt x="5109" y="955166"/>
                  </a:lnTo>
                  <a:lnTo>
                    <a:pt x="1037656" y="955166"/>
                  </a:lnTo>
                  <a:close/>
                </a:path>
                <a:path w="1043940" h="985520">
                  <a:moveTo>
                    <a:pt x="1042712" y="952499"/>
                  </a:moveTo>
                  <a:lnTo>
                    <a:pt x="5113" y="952626"/>
                  </a:lnTo>
                  <a:lnTo>
                    <a:pt x="1037662" y="952626"/>
                  </a:lnTo>
                  <a:lnTo>
                    <a:pt x="1037656" y="955040"/>
                  </a:lnTo>
                  <a:lnTo>
                    <a:pt x="1042709" y="955039"/>
                  </a:lnTo>
                  <a:lnTo>
                    <a:pt x="1042712" y="952499"/>
                  </a:lnTo>
                  <a:close/>
                </a:path>
                <a:path w="1043940" h="985520">
                  <a:moveTo>
                    <a:pt x="5116" y="950086"/>
                  </a:moveTo>
                  <a:lnTo>
                    <a:pt x="42" y="950086"/>
                  </a:lnTo>
                  <a:lnTo>
                    <a:pt x="39" y="952626"/>
                  </a:lnTo>
                  <a:lnTo>
                    <a:pt x="5113" y="952626"/>
                  </a:lnTo>
                  <a:lnTo>
                    <a:pt x="5116" y="950086"/>
                  </a:lnTo>
                  <a:close/>
                </a:path>
                <a:path w="1043940" h="985520">
                  <a:moveTo>
                    <a:pt x="1042715" y="950086"/>
                  </a:moveTo>
                  <a:lnTo>
                    <a:pt x="1037669" y="950086"/>
                  </a:lnTo>
                  <a:lnTo>
                    <a:pt x="1037662" y="952499"/>
                  </a:lnTo>
                  <a:lnTo>
                    <a:pt x="522615" y="952563"/>
                  </a:lnTo>
                  <a:lnTo>
                    <a:pt x="1042712" y="952499"/>
                  </a:lnTo>
                  <a:lnTo>
                    <a:pt x="1042715" y="950086"/>
                  </a:lnTo>
                  <a:close/>
                </a:path>
                <a:path w="1043940" h="985520">
                  <a:moveTo>
                    <a:pt x="5126" y="942466"/>
                  </a:moveTo>
                  <a:lnTo>
                    <a:pt x="52" y="942466"/>
                  </a:lnTo>
                  <a:lnTo>
                    <a:pt x="42" y="950086"/>
                  </a:lnTo>
                  <a:lnTo>
                    <a:pt x="5116" y="950086"/>
                  </a:lnTo>
                  <a:lnTo>
                    <a:pt x="5126" y="942466"/>
                  </a:lnTo>
                  <a:close/>
                </a:path>
                <a:path w="1043940" h="985520">
                  <a:moveTo>
                    <a:pt x="1037669" y="949960"/>
                  </a:moveTo>
                  <a:lnTo>
                    <a:pt x="5116" y="950086"/>
                  </a:lnTo>
                  <a:lnTo>
                    <a:pt x="1037669" y="950086"/>
                  </a:lnTo>
                  <a:close/>
                </a:path>
                <a:path w="1043940" h="985520">
                  <a:moveTo>
                    <a:pt x="1042725" y="942466"/>
                  </a:moveTo>
                  <a:lnTo>
                    <a:pt x="1037689" y="942466"/>
                  </a:lnTo>
                  <a:lnTo>
                    <a:pt x="1037669" y="949960"/>
                  </a:lnTo>
                  <a:lnTo>
                    <a:pt x="1042715" y="949959"/>
                  </a:lnTo>
                  <a:lnTo>
                    <a:pt x="1042725" y="942466"/>
                  </a:lnTo>
                  <a:close/>
                </a:path>
                <a:path w="1043940" h="985520">
                  <a:moveTo>
                    <a:pt x="5131" y="938656"/>
                  </a:moveTo>
                  <a:lnTo>
                    <a:pt x="57" y="938656"/>
                  </a:lnTo>
                  <a:lnTo>
                    <a:pt x="52" y="942466"/>
                  </a:lnTo>
                  <a:lnTo>
                    <a:pt x="5126" y="942466"/>
                  </a:lnTo>
                  <a:lnTo>
                    <a:pt x="5131" y="938656"/>
                  </a:lnTo>
                  <a:close/>
                </a:path>
                <a:path w="1043940" h="985520">
                  <a:moveTo>
                    <a:pt x="1037689" y="942340"/>
                  </a:moveTo>
                  <a:lnTo>
                    <a:pt x="5126" y="942466"/>
                  </a:lnTo>
                  <a:lnTo>
                    <a:pt x="1037689" y="942466"/>
                  </a:lnTo>
                  <a:close/>
                </a:path>
                <a:path w="1043940" h="985520">
                  <a:moveTo>
                    <a:pt x="1042730" y="938656"/>
                  </a:moveTo>
                  <a:lnTo>
                    <a:pt x="1037699" y="938656"/>
                  </a:lnTo>
                  <a:lnTo>
                    <a:pt x="1037689" y="942340"/>
                  </a:lnTo>
                  <a:lnTo>
                    <a:pt x="1042725" y="942339"/>
                  </a:lnTo>
                  <a:lnTo>
                    <a:pt x="1042730" y="938656"/>
                  </a:lnTo>
                  <a:close/>
                </a:path>
                <a:path w="1043940" h="985520">
                  <a:moveTo>
                    <a:pt x="521404" y="938593"/>
                  </a:moveTo>
                  <a:lnTo>
                    <a:pt x="5131" y="938656"/>
                  </a:lnTo>
                  <a:lnTo>
                    <a:pt x="1037699" y="938656"/>
                  </a:lnTo>
                  <a:lnTo>
                    <a:pt x="521404" y="938593"/>
                  </a:lnTo>
                  <a:close/>
                </a:path>
                <a:path w="1043940" h="985520">
                  <a:moveTo>
                    <a:pt x="1042738" y="932306"/>
                  </a:moveTo>
                  <a:lnTo>
                    <a:pt x="1037715" y="932306"/>
                  </a:lnTo>
                  <a:lnTo>
                    <a:pt x="1037699" y="938656"/>
                  </a:lnTo>
                  <a:lnTo>
                    <a:pt x="1042730" y="938656"/>
                  </a:lnTo>
                  <a:lnTo>
                    <a:pt x="1042738" y="932306"/>
                  </a:lnTo>
                  <a:close/>
                </a:path>
                <a:path w="1043940" h="985520">
                  <a:moveTo>
                    <a:pt x="5139" y="932306"/>
                  </a:moveTo>
                  <a:lnTo>
                    <a:pt x="65" y="932306"/>
                  </a:lnTo>
                  <a:lnTo>
                    <a:pt x="57" y="938529"/>
                  </a:lnTo>
                  <a:lnTo>
                    <a:pt x="521404" y="938593"/>
                  </a:lnTo>
                  <a:lnTo>
                    <a:pt x="5131" y="938529"/>
                  </a:lnTo>
                  <a:lnTo>
                    <a:pt x="5139" y="932306"/>
                  </a:lnTo>
                  <a:close/>
                </a:path>
                <a:path w="1043940" h="985520">
                  <a:moveTo>
                    <a:pt x="1037716" y="932179"/>
                  </a:moveTo>
                  <a:lnTo>
                    <a:pt x="5139" y="932306"/>
                  </a:lnTo>
                  <a:lnTo>
                    <a:pt x="1037715" y="932306"/>
                  </a:lnTo>
                  <a:lnTo>
                    <a:pt x="1037716" y="932179"/>
                  </a:lnTo>
                  <a:close/>
                </a:path>
                <a:path w="1043940" h="985520">
                  <a:moveTo>
                    <a:pt x="5147" y="925956"/>
                  </a:moveTo>
                  <a:lnTo>
                    <a:pt x="73" y="925956"/>
                  </a:lnTo>
                  <a:lnTo>
                    <a:pt x="65" y="932179"/>
                  </a:lnTo>
                  <a:lnTo>
                    <a:pt x="5139" y="932179"/>
                  </a:lnTo>
                  <a:lnTo>
                    <a:pt x="5147" y="925956"/>
                  </a:lnTo>
                  <a:close/>
                </a:path>
                <a:path w="1043940" h="985520">
                  <a:moveTo>
                    <a:pt x="1042747" y="925956"/>
                  </a:moveTo>
                  <a:lnTo>
                    <a:pt x="1037732" y="925956"/>
                  </a:lnTo>
                  <a:lnTo>
                    <a:pt x="1037722" y="929639"/>
                  </a:lnTo>
                  <a:lnTo>
                    <a:pt x="5143" y="929766"/>
                  </a:lnTo>
                  <a:lnTo>
                    <a:pt x="1037722" y="929766"/>
                  </a:lnTo>
                  <a:lnTo>
                    <a:pt x="1037716" y="932179"/>
                  </a:lnTo>
                  <a:lnTo>
                    <a:pt x="1042738" y="932179"/>
                  </a:lnTo>
                  <a:lnTo>
                    <a:pt x="1042747" y="925956"/>
                  </a:lnTo>
                  <a:close/>
                </a:path>
              </a:pathLst>
            </a:custGeom>
            <a:solidFill>
              <a:srgbClr val="246C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5646420" y="4732020"/>
              <a:ext cx="1035050" cy="975360"/>
            </a:xfrm>
            <a:custGeom>
              <a:avLst/>
              <a:gdLst/>
              <a:ahLst/>
              <a:cxnLst/>
              <a:rect l="l" t="t" r="r" b="b"/>
              <a:pathLst>
                <a:path w="1035050" h="975360">
                  <a:moveTo>
                    <a:pt x="1269" y="0"/>
                  </a:moveTo>
                  <a:lnTo>
                    <a:pt x="1268" y="1269"/>
                  </a:lnTo>
                  <a:lnTo>
                    <a:pt x="518159" y="1269"/>
                  </a:lnTo>
                  <a:lnTo>
                    <a:pt x="1269" y="0"/>
                  </a:lnTo>
                  <a:close/>
                </a:path>
                <a:path w="1035050" h="975360">
                  <a:moveTo>
                    <a:pt x="518160" y="1270"/>
                  </a:moveTo>
                  <a:lnTo>
                    <a:pt x="1268" y="1270"/>
                  </a:lnTo>
                  <a:lnTo>
                    <a:pt x="1260" y="7619"/>
                  </a:lnTo>
                  <a:lnTo>
                    <a:pt x="5076" y="7619"/>
                  </a:lnTo>
                  <a:lnTo>
                    <a:pt x="5079" y="5079"/>
                  </a:lnTo>
                  <a:lnTo>
                    <a:pt x="1035043" y="5079"/>
                  </a:lnTo>
                  <a:lnTo>
                    <a:pt x="1035050" y="2539"/>
                  </a:lnTo>
                  <a:lnTo>
                    <a:pt x="518160" y="1270"/>
                  </a:lnTo>
                  <a:close/>
                </a:path>
                <a:path w="1035050" h="975360">
                  <a:moveTo>
                    <a:pt x="1035043" y="5079"/>
                  </a:moveTo>
                  <a:lnTo>
                    <a:pt x="5079" y="5079"/>
                  </a:lnTo>
                  <a:lnTo>
                    <a:pt x="1029970" y="6349"/>
                  </a:lnTo>
                  <a:lnTo>
                    <a:pt x="1029968" y="7619"/>
                  </a:lnTo>
                  <a:lnTo>
                    <a:pt x="1035036" y="7619"/>
                  </a:lnTo>
                  <a:lnTo>
                    <a:pt x="1035043" y="5079"/>
                  </a:lnTo>
                  <a:close/>
                </a:path>
                <a:path w="1035050" h="975360">
                  <a:moveTo>
                    <a:pt x="5076" y="7619"/>
                  </a:moveTo>
                  <a:lnTo>
                    <a:pt x="1260" y="7619"/>
                  </a:lnTo>
                  <a:lnTo>
                    <a:pt x="1251" y="13969"/>
                  </a:lnTo>
                  <a:lnTo>
                    <a:pt x="5068" y="13969"/>
                  </a:lnTo>
                  <a:lnTo>
                    <a:pt x="5076" y="7619"/>
                  </a:lnTo>
                  <a:close/>
                </a:path>
                <a:path w="1035050" h="975360">
                  <a:moveTo>
                    <a:pt x="1035036" y="7619"/>
                  </a:moveTo>
                  <a:lnTo>
                    <a:pt x="1029968" y="7619"/>
                  </a:lnTo>
                  <a:lnTo>
                    <a:pt x="1029959" y="13969"/>
                  </a:lnTo>
                  <a:lnTo>
                    <a:pt x="1035020" y="13969"/>
                  </a:lnTo>
                  <a:lnTo>
                    <a:pt x="1035036" y="7619"/>
                  </a:lnTo>
                  <a:close/>
                </a:path>
                <a:path w="1035050" h="975360">
                  <a:moveTo>
                    <a:pt x="5068" y="13969"/>
                  </a:moveTo>
                  <a:lnTo>
                    <a:pt x="1251" y="13969"/>
                  </a:lnTo>
                  <a:lnTo>
                    <a:pt x="1245" y="19049"/>
                  </a:lnTo>
                  <a:lnTo>
                    <a:pt x="5061" y="19049"/>
                  </a:lnTo>
                  <a:lnTo>
                    <a:pt x="5068" y="13969"/>
                  </a:lnTo>
                  <a:close/>
                </a:path>
                <a:path w="1035050" h="975360">
                  <a:moveTo>
                    <a:pt x="1035020" y="13969"/>
                  </a:moveTo>
                  <a:lnTo>
                    <a:pt x="1029959" y="13969"/>
                  </a:lnTo>
                  <a:lnTo>
                    <a:pt x="1029953" y="19049"/>
                  </a:lnTo>
                  <a:lnTo>
                    <a:pt x="1035006" y="19049"/>
                  </a:lnTo>
                  <a:lnTo>
                    <a:pt x="1035020" y="13969"/>
                  </a:lnTo>
                  <a:close/>
                </a:path>
                <a:path w="1035050" h="975360">
                  <a:moveTo>
                    <a:pt x="5061" y="19050"/>
                  </a:moveTo>
                  <a:lnTo>
                    <a:pt x="1245" y="19050"/>
                  </a:lnTo>
                  <a:lnTo>
                    <a:pt x="1236" y="25399"/>
                  </a:lnTo>
                  <a:lnTo>
                    <a:pt x="5053" y="25399"/>
                  </a:lnTo>
                  <a:lnTo>
                    <a:pt x="5061" y="19050"/>
                  </a:lnTo>
                  <a:close/>
                </a:path>
                <a:path w="1035050" h="975360">
                  <a:moveTo>
                    <a:pt x="1035006" y="19050"/>
                  </a:moveTo>
                  <a:lnTo>
                    <a:pt x="1029953" y="19050"/>
                  </a:lnTo>
                  <a:lnTo>
                    <a:pt x="1029944" y="25399"/>
                  </a:lnTo>
                  <a:lnTo>
                    <a:pt x="1034990" y="25399"/>
                  </a:lnTo>
                  <a:lnTo>
                    <a:pt x="1035006" y="19050"/>
                  </a:lnTo>
                  <a:close/>
                </a:path>
                <a:path w="1035050" h="975360">
                  <a:moveTo>
                    <a:pt x="5053" y="25400"/>
                  </a:moveTo>
                  <a:lnTo>
                    <a:pt x="1236" y="25400"/>
                  </a:lnTo>
                  <a:lnTo>
                    <a:pt x="1228" y="31749"/>
                  </a:lnTo>
                  <a:lnTo>
                    <a:pt x="5044" y="31749"/>
                  </a:lnTo>
                  <a:lnTo>
                    <a:pt x="5053" y="25400"/>
                  </a:lnTo>
                  <a:close/>
                </a:path>
                <a:path w="1035050" h="975360">
                  <a:moveTo>
                    <a:pt x="1034990" y="25400"/>
                  </a:moveTo>
                  <a:lnTo>
                    <a:pt x="1029944" y="25400"/>
                  </a:lnTo>
                  <a:lnTo>
                    <a:pt x="1029936" y="31749"/>
                  </a:lnTo>
                  <a:lnTo>
                    <a:pt x="1034973" y="31749"/>
                  </a:lnTo>
                  <a:lnTo>
                    <a:pt x="1034990" y="25400"/>
                  </a:lnTo>
                  <a:close/>
                </a:path>
                <a:path w="1035050" h="975360">
                  <a:moveTo>
                    <a:pt x="5044" y="31750"/>
                  </a:moveTo>
                  <a:lnTo>
                    <a:pt x="1228" y="31750"/>
                  </a:lnTo>
                  <a:lnTo>
                    <a:pt x="1220" y="38099"/>
                  </a:lnTo>
                  <a:lnTo>
                    <a:pt x="5036" y="38099"/>
                  </a:lnTo>
                  <a:lnTo>
                    <a:pt x="5044" y="31750"/>
                  </a:lnTo>
                  <a:close/>
                </a:path>
                <a:path w="1035050" h="975360">
                  <a:moveTo>
                    <a:pt x="1034973" y="31750"/>
                  </a:moveTo>
                  <a:lnTo>
                    <a:pt x="1029936" y="31750"/>
                  </a:lnTo>
                  <a:lnTo>
                    <a:pt x="1029928" y="38099"/>
                  </a:lnTo>
                  <a:lnTo>
                    <a:pt x="1034957" y="38099"/>
                  </a:lnTo>
                  <a:lnTo>
                    <a:pt x="1034973" y="31750"/>
                  </a:lnTo>
                  <a:close/>
                </a:path>
                <a:path w="1035050" h="975360">
                  <a:moveTo>
                    <a:pt x="5036" y="38100"/>
                  </a:moveTo>
                  <a:lnTo>
                    <a:pt x="1220" y="38100"/>
                  </a:lnTo>
                  <a:lnTo>
                    <a:pt x="1211" y="44449"/>
                  </a:lnTo>
                  <a:lnTo>
                    <a:pt x="5028" y="44449"/>
                  </a:lnTo>
                  <a:lnTo>
                    <a:pt x="5036" y="38100"/>
                  </a:lnTo>
                  <a:close/>
                </a:path>
                <a:path w="1035050" h="975360">
                  <a:moveTo>
                    <a:pt x="1034957" y="38100"/>
                  </a:moveTo>
                  <a:lnTo>
                    <a:pt x="1029928" y="38100"/>
                  </a:lnTo>
                  <a:lnTo>
                    <a:pt x="1029919" y="44449"/>
                  </a:lnTo>
                  <a:lnTo>
                    <a:pt x="1034940" y="44449"/>
                  </a:lnTo>
                  <a:lnTo>
                    <a:pt x="1034957" y="38100"/>
                  </a:lnTo>
                  <a:close/>
                </a:path>
                <a:path w="1035050" h="975360">
                  <a:moveTo>
                    <a:pt x="5028" y="44450"/>
                  </a:moveTo>
                  <a:lnTo>
                    <a:pt x="1211" y="44450"/>
                  </a:lnTo>
                  <a:lnTo>
                    <a:pt x="1203" y="50799"/>
                  </a:lnTo>
                  <a:lnTo>
                    <a:pt x="5019" y="50799"/>
                  </a:lnTo>
                  <a:lnTo>
                    <a:pt x="5028" y="44450"/>
                  </a:lnTo>
                  <a:close/>
                </a:path>
                <a:path w="1035050" h="975360">
                  <a:moveTo>
                    <a:pt x="1034940" y="44450"/>
                  </a:moveTo>
                  <a:lnTo>
                    <a:pt x="1029919" y="44450"/>
                  </a:lnTo>
                  <a:lnTo>
                    <a:pt x="1029911" y="50799"/>
                  </a:lnTo>
                  <a:lnTo>
                    <a:pt x="1034923" y="50799"/>
                  </a:lnTo>
                  <a:lnTo>
                    <a:pt x="1034940" y="44450"/>
                  </a:lnTo>
                  <a:close/>
                </a:path>
                <a:path w="1035050" h="975360">
                  <a:moveTo>
                    <a:pt x="5019" y="50800"/>
                  </a:moveTo>
                  <a:lnTo>
                    <a:pt x="1203" y="50800"/>
                  </a:lnTo>
                  <a:lnTo>
                    <a:pt x="1187" y="63499"/>
                  </a:lnTo>
                  <a:lnTo>
                    <a:pt x="5003" y="63499"/>
                  </a:lnTo>
                  <a:lnTo>
                    <a:pt x="5019" y="50800"/>
                  </a:lnTo>
                  <a:close/>
                </a:path>
                <a:path w="1035050" h="975360">
                  <a:moveTo>
                    <a:pt x="1034923" y="50800"/>
                  </a:moveTo>
                  <a:lnTo>
                    <a:pt x="1029911" y="50800"/>
                  </a:lnTo>
                  <a:lnTo>
                    <a:pt x="1029894" y="63499"/>
                  </a:lnTo>
                  <a:lnTo>
                    <a:pt x="1034890" y="63499"/>
                  </a:lnTo>
                  <a:lnTo>
                    <a:pt x="1034923" y="50800"/>
                  </a:lnTo>
                  <a:close/>
                </a:path>
                <a:path w="1035050" h="975360">
                  <a:moveTo>
                    <a:pt x="5003" y="63500"/>
                  </a:moveTo>
                  <a:lnTo>
                    <a:pt x="1187" y="63500"/>
                  </a:lnTo>
                  <a:lnTo>
                    <a:pt x="1170" y="76199"/>
                  </a:lnTo>
                  <a:lnTo>
                    <a:pt x="4986" y="76199"/>
                  </a:lnTo>
                  <a:lnTo>
                    <a:pt x="5003" y="63500"/>
                  </a:lnTo>
                  <a:close/>
                </a:path>
                <a:path w="1035050" h="975360">
                  <a:moveTo>
                    <a:pt x="1034890" y="63500"/>
                  </a:moveTo>
                  <a:lnTo>
                    <a:pt x="1029894" y="63500"/>
                  </a:lnTo>
                  <a:lnTo>
                    <a:pt x="1029877" y="76199"/>
                  </a:lnTo>
                  <a:lnTo>
                    <a:pt x="1034857" y="76199"/>
                  </a:lnTo>
                  <a:lnTo>
                    <a:pt x="1034890" y="63500"/>
                  </a:lnTo>
                  <a:close/>
                </a:path>
                <a:path w="1035050" h="975360">
                  <a:moveTo>
                    <a:pt x="4986" y="76200"/>
                  </a:moveTo>
                  <a:lnTo>
                    <a:pt x="1170" y="76200"/>
                  </a:lnTo>
                  <a:lnTo>
                    <a:pt x="1160" y="83819"/>
                  </a:lnTo>
                  <a:lnTo>
                    <a:pt x="4976" y="83819"/>
                  </a:lnTo>
                  <a:lnTo>
                    <a:pt x="4986" y="76200"/>
                  </a:lnTo>
                  <a:close/>
                </a:path>
                <a:path w="1035050" h="975360">
                  <a:moveTo>
                    <a:pt x="1034857" y="76200"/>
                  </a:moveTo>
                  <a:lnTo>
                    <a:pt x="1029877" y="76200"/>
                  </a:lnTo>
                  <a:lnTo>
                    <a:pt x="1029867" y="83819"/>
                  </a:lnTo>
                  <a:lnTo>
                    <a:pt x="1034837" y="83819"/>
                  </a:lnTo>
                  <a:lnTo>
                    <a:pt x="1034857" y="76200"/>
                  </a:lnTo>
                  <a:close/>
                </a:path>
                <a:path w="1035050" h="975360">
                  <a:moveTo>
                    <a:pt x="4976" y="83819"/>
                  </a:moveTo>
                  <a:lnTo>
                    <a:pt x="1160" y="83819"/>
                  </a:lnTo>
                  <a:lnTo>
                    <a:pt x="1153" y="88899"/>
                  </a:lnTo>
                  <a:lnTo>
                    <a:pt x="4969" y="88899"/>
                  </a:lnTo>
                  <a:lnTo>
                    <a:pt x="4976" y="83819"/>
                  </a:lnTo>
                  <a:close/>
                </a:path>
                <a:path w="1035050" h="975360">
                  <a:moveTo>
                    <a:pt x="1034837" y="83819"/>
                  </a:moveTo>
                  <a:lnTo>
                    <a:pt x="1029867" y="83819"/>
                  </a:lnTo>
                  <a:lnTo>
                    <a:pt x="1029861" y="88899"/>
                  </a:lnTo>
                  <a:lnTo>
                    <a:pt x="1034824" y="88899"/>
                  </a:lnTo>
                  <a:lnTo>
                    <a:pt x="1034837" y="83819"/>
                  </a:lnTo>
                  <a:close/>
                </a:path>
                <a:path w="1035050" h="975360">
                  <a:moveTo>
                    <a:pt x="4969" y="88900"/>
                  </a:moveTo>
                  <a:lnTo>
                    <a:pt x="1153" y="88900"/>
                  </a:lnTo>
                  <a:lnTo>
                    <a:pt x="1127" y="109219"/>
                  </a:lnTo>
                  <a:lnTo>
                    <a:pt x="4942" y="109219"/>
                  </a:lnTo>
                  <a:lnTo>
                    <a:pt x="4969" y="88900"/>
                  </a:lnTo>
                  <a:close/>
                </a:path>
                <a:path w="1035050" h="975360">
                  <a:moveTo>
                    <a:pt x="1034824" y="88900"/>
                  </a:moveTo>
                  <a:lnTo>
                    <a:pt x="1029861" y="88900"/>
                  </a:lnTo>
                  <a:lnTo>
                    <a:pt x="1029834" y="109219"/>
                  </a:lnTo>
                  <a:lnTo>
                    <a:pt x="1034771" y="109219"/>
                  </a:lnTo>
                  <a:lnTo>
                    <a:pt x="1034824" y="88900"/>
                  </a:lnTo>
                  <a:close/>
                </a:path>
                <a:path w="1035050" h="975360">
                  <a:moveTo>
                    <a:pt x="4942" y="109219"/>
                  </a:moveTo>
                  <a:lnTo>
                    <a:pt x="1127" y="109219"/>
                  </a:lnTo>
                  <a:lnTo>
                    <a:pt x="1110" y="121919"/>
                  </a:lnTo>
                  <a:lnTo>
                    <a:pt x="4926" y="121919"/>
                  </a:lnTo>
                  <a:lnTo>
                    <a:pt x="4942" y="109219"/>
                  </a:lnTo>
                  <a:close/>
                </a:path>
                <a:path w="1035050" h="975360">
                  <a:moveTo>
                    <a:pt x="1034771" y="109219"/>
                  </a:moveTo>
                  <a:lnTo>
                    <a:pt x="1029834" y="109219"/>
                  </a:lnTo>
                  <a:lnTo>
                    <a:pt x="1029817" y="121919"/>
                  </a:lnTo>
                  <a:lnTo>
                    <a:pt x="1034738" y="121919"/>
                  </a:lnTo>
                  <a:lnTo>
                    <a:pt x="1034771" y="109219"/>
                  </a:lnTo>
                  <a:close/>
                </a:path>
                <a:path w="1035050" h="975360">
                  <a:moveTo>
                    <a:pt x="4926" y="121919"/>
                  </a:moveTo>
                  <a:lnTo>
                    <a:pt x="1110" y="121919"/>
                  </a:lnTo>
                  <a:lnTo>
                    <a:pt x="1104" y="126999"/>
                  </a:lnTo>
                  <a:lnTo>
                    <a:pt x="4919" y="126999"/>
                  </a:lnTo>
                  <a:lnTo>
                    <a:pt x="4926" y="121919"/>
                  </a:lnTo>
                  <a:close/>
                </a:path>
                <a:path w="1035050" h="975360">
                  <a:moveTo>
                    <a:pt x="1034738" y="121919"/>
                  </a:moveTo>
                  <a:lnTo>
                    <a:pt x="1029817" y="121919"/>
                  </a:lnTo>
                  <a:lnTo>
                    <a:pt x="1029811" y="126999"/>
                  </a:lnTo>
                  <a:lnTo>
                    <a:pt x="1034725" y="126999"/>
                  </a:lnTo>
                  <a:lnTo>
                    <a:pt x="1034738" y="121919"/>
                  </a:lnTo>
                  <a:close/>
                </a:path>
                <a:path w="1035050" h="975360">
                  <a:moveTo>
                    <a:pt x="4919" y="127000"/>
                  </a:moveTo>
                  <a:lnTo>
                    <a:pt x="1104" y="127000"/>
                  </a:lnTo>
                  <a:lnTo>
                    <a:pt x="1077" y="147319"/>
                  </a:lnTo>
                  <a:lnTo>
                    <a:pt x="4892" y="147319"/>
                  </a:lnTo>
                  <a:lnTo>
                    <a:pt x="4919" y="127000"/>
                  </a:lnTo>
                  <a:close/>
                </a:path>
                <a:path w="1035050" h="975360">
                  <a:moveTo>
                    <a:pt x="1034725" y="127000"/>
                  </a:moveTo>
                  <a:lnTo>
                    <a:pt x="1029811" y="127000"/>
                  </a:lnTo>
                  <a:lnTo>
                    <a:pt x="1029784" y="147319"/>
                  </a:lnTo>
                  <a:lnTo>
                    <a:pt x="1034671" y="147319"/>
                  </a:lnTo>
                  <a:lnTo>
                    <a:pt x="1034725" y="127000"/>
                  </a:lnTo>
                  <a:close/>
                </a:path>
                <a:path w="1035050" h="975360">
                  <a:moveTo>
                    <a:pt x="4892" y="147319"/>
                  </a:moveTo>
                  <a:lnTo>
                    <a:pt x="1077" y="147319"/>
                  </a:lnTo>
                  <a:lnTo>
                    <a:pt x="1061" y="160019"/>
                  </a:lnTo>
                  <a:lnTo>
                    <a:pt x="4875" y="160019"/>
                  </a:lnTo>
                  <a:lnTo>
                    <a:pt x="4892" y="147319"/>
                  </a:lnTo>
                  <a:close/>
                </a:path>
                <a:path w="1035050" h="975360">
                  <a:moveTo>
                    <a:pt x="1034671" y="147319"/>
                  </a:moveTo>
                  <a:lnTo>
                    <a:pt x="1029784" y="147319"/>
                  </a:lnTo>
                  <a:lnTo>
                    <a:pt x="1029767" y="160019"/>
                  </a:lnTo>
                  <a:lnTo>
                    <a:pt x="1034638" y="160019"/>
                  </a:lnTo>
                  <a:lnTo>
                    <a:pt x="1034671" y="147319"/>
                  </a:lnTo>
                  <a:close/>
                </a:path>
                <a:path w="1035050" h="975360">
                  <a:moveTo>
                    <a:pt x="4875" y="160019"/>
                  </a:moveTo>
                  <a:lnTo>
                    <a:pt x="1061" y="160019"/>
                  </a:lnTo>
                  <a:lnTo>
                    <a:pt x="1052" y="166369"/>
                  </a:lnTo>
                  <a:lnTo>
                    <a:pt x="4867" y="166369"/>
                  </a:lnTo>
                  <a:lnTo>
                    <a:pt x="4875" y="160019"/>
                  </a:lnTo>
                  <a:close/>
                </a:path>
                <a:path w="1035050" h="975360">
                  <a:moveTo>
                    <a:pt x="1034638" y="160019"/>
                  </a:moveTo>
                  <a:lnTo>
                    <a:pt x="1029767" y="160019"/>
                  </a:lnTo>
                  <a:lnTo>
                    <a:pt x="1029759" y="166369"/>
                  </a:lnTo>
                  <a:lnTo>
                    <a:pt x="1034622" y="166369"/>
                  </a:lnTo>
                  <a:lnTo>
                    <a:pt x="1034638" y="160019"/>
                  </a:lnTo>
                  <a:close/>
                </a:path>
                <a:path w="1035050" h="975360">
                  <a:moveTo>
                    <a:pt x="4867" y="166369"/>
                  </a:moveTo>
                  <a:lnTo>
                    <a:pt x="1052" y="166369"/>
                  </a:lnTo>
                  <a:lnTo>
                    <a:pt x="1044" y="172719"/>
                  </a:lnTo>
                  <a:lnTo>
                    <a:pt x="4859" y="172719"/>
                  </a:lnTo>
                  <a:lnTo>
                    <a:pt x="4867" y="166369"/>
                  </a:lnTo>
                  <a:close/>
                </a:path>
                <a:path w="1035050" h="975360">
                  <a:moveTo>
                    <a:pt x="1034622" y="166369"/>
                  </a:moveTo>
                  <a:lnTo>
                    <a:pt x="1029759" y="166369"/>
                  </a:lnTo>
                  <a:lnTo>
                    <a:pt x="1029750" y="172719"/>
                  </a:lnTo>
                  <a:lnTo>
                    <a:pt x="1034605" y="172719"/>
                  </a:lnTo>
                  <a:lnTo>
                    <a:pt x="1034622" y="166369"/>
                  </a:lnTo>
                  <a:close/>
                </a:path>
                <a:path w="1035050" h="975360">
                  <a:moveTo>
                    <a:pt x="4859" y="172719"/>
                  </a:moveTo>
                  <a:lnTo>
                    <a:pt x="1044" y="172719"/>
                  </a:lnTo>
                  <a:lnTo>
                    <a:pt x="1037" y="177799"/>
                  </a:lnTo>
                  <a:lnTo>
                    <a:pt x="4852" y="177799"/>
                  </a:lnTo>
                  <a:lnTo>
                    <a:pt x="4859" y="172719"/>
                  </a:lnTo>
                  <a:close/>
                </a:path>
                <a:path w="1035050" h="975360">
                  <a:moveTo>
                    <a:pt x="1034605" y="172719"/>
                  </a:moveTo>
                  <a:lnTo>
                    <a:pt x="1029750" y="172719"/>
                  </a:lnTo>
                  <a:lnTo>
                    <a:pt x="1029744" y="177799"/>
                  </a:lnTo>
                  <a:lnTo>
                    <a:pt x="1034592" y="177799"/>
                  </a:lnTo>
                  <a:lnTo>
                    <a:pt x="1034605" y="172719"/>
                  </a:lnTo>
                  <a:close/>
                </a:path>
                <a:path w="1035050" h="975360">
                  <a:moveTo>
                    <a:pt x="4852" y="177800"/>
                  </a:moveTo>
                  <a:lnTo>
                    <a:pt x="1037" y="177800"/>
                  </a:lnTo>
                  <a:lnTo>
                    <a:pt x="1027" y="185419"/>
                  </a:lnTo>
                  <a:lnTo>
                    <a:pt x="4842" y="185419"/>
                  </a:lnTo>
                  <a:lnTo>
                    <a:pt x="4852" y="177800"/>
                  </a:lnTo>
                  <a:close/>
                </a:path>
                <a:path w="1035050" h="975360">
                  <a:moveTo>
                    <a:pt x="1034592" y="177800"/>
                  </a:moveTo>
                  <a:lnTo>
                    <a:pt x="1029744" y="177800"/>
                  </a:lnTo>
                  <a:lnTo>
                    <a:pt x="1029734" y="185419"/>
                  </a:lnTo>
                  <a:lnTo>
                    <a:pt x="1034572" y="185419"/>
                  </a:lnTo>
                  <a:lnTo>
                    <a:pt x="1034592" y="177800"/>
                  </a:lnTo>
                  <a:close/>
                </a:path>
                <a:path w="1035050" h="975360">
                  <a:moveTo>
                    <a:pt x="4842" y="185419"/>
                  </a:moveTo>
                  <a:lnTo>
                    <a:pt x="1027" y="185419"/>
                  </a:lnTo>
                  <a:lnTo>
                    <a:pt x="1019" y="191769"/>
                  </a:lnTo>
                  <a:lnTo>
                    <a:pt x="4834" y="191769"/>
                  </a:lnTo>
                  <a:lnTo>
                    <a:pt x="4842" y="185419"/>
                  </a:lnTo>
                  <a:close/>
                </a:path>
                <a:path w="1035050" h="975360">
                  <a:moveTo>
                    <a:pt x="1034572" y="185419"/>
                  </a:moveTo>
                  <a:lnTo>
                    <a:pt x="1029734" y="185419"/>
                  </a:lnTo>
                  <a:lnTo>
                    <a:pt x="1029725" y="191769"/>
                  </a:lnTo>
                  <a:lnTo>
                    <a:pt x="1034555" y="191769"/>
                  </a:lnTo>
                  <a:lnTo>
                    <a:pt x="1034572" y="185419"/>
                  </a:lnTo>
                  <a:close/>
                </a:path>
                <a:path w="1035050" h="975360">
                  <a:moveTo>
                    <a:pt x="4834" y="191769"/>
                  </a:moveTo>
                  <a:lnTo>
                    <a:pt x="1019" y="191769"/>
                  </a:lnTo>
                  <a:lnTo>
                    <a:pt x="1013" y="196849"/>
                  </a:lnTo>
                  <a:lnTo>
                    <a:pt x="4827" y="196849"/>
                  </a:lnTo>
                  <a:lnTo>
                    <a:pt x="4834" y="191769"/>
                  </a:lnTo>
                  <a:close/>
                </a:path>
                <a:path w="1035050" h="975360">
                  <a:moveTo>
                    <a:pt x="1034555" y="191769"/>
                  </a:moveTo>
                  <a:lnTo>
                    <a:pt x="1029725" y="191769"/>
                  </a:lnTo>
                  <a:lnTo>
                    <a:pt x="1029719" y="196849"/>
                  </a:lnTo>
                  <a:lnTo>
                    <a:pt x="1034542" y="196849"/>
                  </a:lnTo>
                  <a:lnTo>
                    <a:pt x="1034555" y="191769"/>
                  </a:lnTo>
                  <a:close/>
                </a:path>
                <a:path w="1035050" h="975360">
                  <a:moveTo>
                    <a:pt x="4827" y="196850"/>
                  </a:moveTo>
                  <a:lnTo>
                    <a:pt x="1013" y="196850"/>
                  </a:lnTo>
                  <a:lnTo>
                    <a:pt x="1004" y="203199"/>
                  </a:lnTo>
                  <a:lnTo>
                    <a:pt x="4818" y="203199"/>
                  </a:lnTo>
                  <a:lnTo>
                    <a:pt x="4827" y="196850"/>
                  </a:lnTo>
                  <a:close/>
                </a:path>
                <a:path w="1035050" h="975360">
                  <a:moveTo>
                    <a:pt x="1034542" y="196850"/>
                  </a:moveTo>
                  <a:lnTo>
                    <a:pt x="1029719" y="196850"/>
                  </a:lnTo>
                  <a:lnTo>
                    <a:pt x="1029710" y="203199"/>
                  </a:lnTo>
                  <a:lnTo>
                    <a:pt x="1034526" y="203199"/>
                  </a:lnTo>
                  <a:lnTo>
                    <a:pt x="1034542" y="196850"/>
                  </a:lnTo>
                  <a:close/>
                </a:path>
                <a:path w="1035050" h="975360">
                  <a:moveTo>
                    <a:pt x="4818" y="203200"/>
                  </a:moveTo>
                  <a:lnTo>
                    <a:pt x="1004" y="203200"/>
                  </a:lnTo>
                  <a:lnTo>
                    <a:pt x="986" y="217169"/>
                  </a:lnTo>
                  <a:lnTo>
                    <a:pt x="4800" y="217169"/>
                  </a:lnTo>
                  <a:lnTo>
                    <a:pt x="4818" y="203200"/>
                  </a:lnTo>
                  <a:close/>
                </a:path>
                <a:path w="1035050" h="975360">
                  <a:moveTo>
                    <a:pt x="1034526" y="203200"/>
                  </a:moveTo>
                  <a:lnTo>
                    <a:pt x="1029710" y="203200"/>
                  </a:lnTo>
                  <a:lnTo>
                    <a:pt x="1029692" y="217169"/>
                  </a:lnTo>
                  <a:lnTo>
                    <a:pt x="1034489" y="217169"/>
                  </a:lnTo>
                  <a:lnTo>
                    <a:pt x="1034526" y="203200"/>
                  </a:lnTo>
                  <a:close/>
                </a:path>
                <a:path w="1035050" h="975360">
                  <a:moveTo>
                    <a:pt x="4800" y="217169"/>
                  </a:moveTo>
                  <a:lnTo>
                    <a:pt x="986" y="217169"/>
                  </a:lnTo>
                  <a:lnTo>
                    <a:pt x="853" y="318769"/>
                  </a:lnTo>
                  <a:lnTo>
                    <a:pt x="4666" y="318769"/>
                  </a:lnTo>
                  <a:lnTo>
                    <a:pt x="4800" y="217169"/>
                  </a:lnTo>
                  <a:close/>
                </a:path>
                <a:path w="1035050" h="975360">
                  <a:moveTo>
                    <a:pt x="1034489" y="217169"/>
                  </a:moveTo>
                  <a:lnTo>
                    <a:pt x="1029692" y="217169"/>
                  </a:lnTo>
                  <a:lnTo>
                    <a:pt x="1029558" y="318769"/>
                  </a:lnTo>
                  <a:lnTo>
                    <a:pt x="1034224" y="318769"/>
                  </a:lnTo>
                  <a:lnTo>
                    <a:pt x="1034489" y="217169"/>
                  </a:lnTo>
                  <a:close/>
                </a:path>
                <a:path w="1035050" h="975360">
                  <a:moveTo>
                    <a:pt x="4666" y="318769"/>
                  </a:moveTo>
                  <a:lnTo>
                    <a:pt x="853" y="318769"/>
                  </a:lnTo>
                  <a:lnTo>
                    <a:pt x="770" y="382269"/>
                  </a:lnTo>
                  <a:lnTo>
                    <a:pt x="4583" y="382269"/>
                  </a:lnTo>
                  <a:lnTo>
                    <a:pt x="4666" y="318769"/>
                  </a:lnTo>
                  <a:close/>
                </a:path>
                <a:path w="1035050" h="975360">
                  <a:moveTo>
                    <a:pt x="1034224" y="318769"/>
                  </a:moveTo>
                  <a:lnTo>
                    <a:pt x="1029558" y="318769"/>
                  </a:lnTo>
                  <a:lnTo>
                    <a:pt x="1029474" y="382269"/>
                  </a:lnTo>
                  <a:lnTo>
                    <a:pt x="1034058" y="382269"/>
                  </a:lnTo>
                  <a:lnTo>
                    <a:pt x="1034224" y="318769"/>
                  </a:lnTo>
                  <a:close/>
                </a:path>
                <a:path w="1035050" h="975360">
                  <a:moveTo>
                    <a:pt x="4583" y="382269"/>
                  </a:moveTo>
                  <a:lnTo>
                    <a:pt x="770" y="382269"/>
                  </a:lnTo>
                  <a:lnTo>
                    <a:pt x="679" y="452119"/>
                  </a:lnTo>
                  <a:lnTo>
                    <a:pt x="4491" y="452119"/>
                  </a:lnTo>
                  <a:lnTo>
                    <a:pt x="4583" y="382269"/>
                  </a:lnTo>
                  <a:close/>
                </a:path>
                <a:path w="1035050" h="975360">
                  <a:moveTo>
                    <a:pt x="1034058" y="382269"/>
                  </a:moveTo>
                  <a:lnTo>
                    <a:pt x="1029474" y="382269"/>
                  </a:lnTo>
                  <a:lnTo>
                    <a:pt x="1029382" y="452119"/>
                  </a:lnTo>
                  <a:lnTo>
                    <a:pt x="1033876" y="452119"/>
                  </a:lnTo>
                  <a:lnTo>
                    <a:pt x="1034058" y="382269"/>
                  </a:lnTo>
                  <a:close/>
                </a:path>
                <a:path w="1035050" h="975360">
                  <a:moveTo>
                    <a:pt x="4491" y="452119"/>
                  </a:moveTo>
                  <a:lnTo>
                    <a:pt x="679" y="452119"/>
                  </a:lnTo>
                  <a:lnTo>
                    <a:pt x="507" y="584199"/>
                  </a:lnTo>
                  <a:lnTo>
                    <a:pt x="4316" y="584199"/>
                  </a:lnTo>
                  <a:lnTo>
                    <a:pt x="4491" y="452119"/>
                  </a:lnTo>
                  <a:close/>
                </a:path>
                <a:path w="1035050" h="975360">
                  <a:moveTo>
                    <a:pt x="1033876" y="452119"/>
                  </a:moveTo>
                  <a:lnTo>
                    <a:pt x="1029382" y="452119"/>
                  </a:lnTo>
                  <a:lnTo>
                    <a:pt x="1029208" y="584199"/>
                  </a:lnTo>
                  <a:lnTo>
                    <a:pt x="1033531" y="584199"/>
                  </a:lnTo>
                  <a:lnTo>
                    <a:pt x="1033876" y="452119"/>
                  </a:lnTo>
                  <a:close/>
                </a:path>
                <a:path w="1035050" h="975360">
                  <a:moveTo>
                    <a:pt x="4316" y="584199"/>
                  </a:moveTo>
                  <a:lnTo>
                    <a:pt x="507" y="584199"/>
                  </a:lnTo>
                  <a:lnTo>
                    <a:pt x="465" y="615949"/>
                  </a:lnTo>
                  <a:lnTo>
                    <a:pt x="4275" y="615949"/>
                  </a:lnTo>
                  <a:lnTo>
                    <a:pt x="4316" y="584199"/>
                  </a:lnTo>
                  <a:close/>
                </a:path>
                <a:path w="1035050" h="975360">
                  <a:moveTo>
                    <a:pt x="1033531" y="584199"/>
                  </a:moveTo>
                  <a:lnTo>
                    <a:pt x="1029208" y="584199"/>
                  </a:lnTo>
                  <a:lnTo>
                    <a:pt x="1029166" y="615949"/>
                  </a:lnTo>
                  <a:lnTo>
                    <a:pt x="1033448" y="615949"/>
                  </a:lnTo>
                  <a:lnTo>
                    <a:pt x="1033531" y="584199"/>
                  </a:lnTo>
                  <a:close/>
                </a:path>
                <a:path w="1035050" h="975360">
                  <a:moveTo>
                    <a:pt x="4275" y="615949"/>
                  </a:moveTo>
                  <a:lnTo>
                    <a:pt x="465" y="615949"/>
                  </a:lnTo>
                  <a:lnTo>
                    <a:pt x="416" y="654049"/>
                  </a:lnTo>
                  <a:lnTo>
                    <a:pt x="4224" y="654049"/>
                  </a:lnTo>
                  <a:lnTo>
                    <a:pt x="4275" y="615949"/>
                  </a:lnTo>
                  <a:close/>
                </a:path>
                <a:path w="1035050" h="975360">
                  <a:moveTo>
                    <a:pt x="1033448" y="615949"/>
                  </a:moveTo>
                  <a:lnTo>
                    <a:pt x="1029166" y="615949"/>
                  </a:lnTo>
                  <a:lnTo>
                    <a:pt x="1029116" y="654049"/>
                  </a:lnTo>
                  <a:lnTo>
                    <a:pt x="1033348" y="654049"/>
                  </a:lnTo>
                  <a:lnTo>
                    <a:pt x="1033448" y="615949"/>
                  </a:lnTo>
                  <a:close/>
                </a:path>
                <a:path w="1035050" h="975360">
                  <a:moveTo>
                    <a:pt x="4224" y="654050"/>
                  </a:moveTo>
                  <a:lnTo>
                    <a:pt x="416" y="654050"/>
                  </a:lnTo>
                  <a:lnTo>
                    <a:pt x="263" y="770889"/>
                  </a:lnTo>
                  <a:lnTo>
                    <a:pt x="4071" y="770889"/>
                  </a:lnTo>
                  <a:lnTo>
                    <a:pt x="4224" y="654050"/>
                  </a:lnTo>
                  <a:close/>
                </a:path>
                <a:path w="1035050" h="975360">
                  <a:moveTo>
                    <a:pt x="1033348" y="654050"/>
                  </a:moveTo>
                  <a:lnTo>
                    <a:pt x="1029116" y="654050"/>
                  </a:lnTo>
                  <a:lnTo>
                    <a:pt x="1028962" y="770889"/>
                  </a:lnTo>
                  <a:lnTo>
                    <a:pt x="1033043" y="770889"/>
                  </a:lnTo>
                  <a:lnTo>
                    <a:pt x="1033348" y="654050"/>
                  </a:lnTo>
                  <a:close/>
                </a:path>
                <a:path w="1035050" h="975360">
                  <a:moveTo>
                    <a:pt x="4071" y="770889"/>
                  </a:moveTo>
                  <a:lnTo>
                    <a:pt x="263" y="770889"/>
                  </a:lnTo>
                  <a:lnTo>
                    <a:pt x="255" y="777239"/>
                  </a:lnTo>
                  <a:lnTo>
                    <a:pt x="4062" y="777239"/>
                  </a:lnTo>
                  <a:lnTo>
                    <a:pt x="4071" y="770889"/>
                  </a:lnTo>
                  <a:close/>
                </a:path>
                <a:path w="1035050" h="975360">
                  <a:moveTo>
                    <a:pt x="1033043" y="770889"/>
                  </a:moveTo>
                  <a:lnTo>
                    <a:pt x="1028962" y="770889"/>
                  </a:lnTo>
                  <a:lnTo>
                    <a:pt x="1028954" y="777239"/>
                  </a:lnTo>
                  <a:lnTo>
                    <a:pt x="1033027" y="777239"/>
                  </a:lnTo>
                  <a:lnTo>
                    <a:pt x="1033043" y="770889"/>
                  </a:lnTo>
                  <a:close/>
                </a:path>
                <a:path w="1035050" h="975360">
                  <a:moveTo>
                    <a:pt x="4062" y="777240"/>
                  </a:moveTo>
                  <a:lnTo>
                    <a:pt x="255" y="777240"/>
                  </a:lnTo>
                  <a:lnTo>
                    <a:pt x="233" y="793749"/>
                  </a:lnTo>
                  <a:lnTo>
                    <a:pt x="4040" y="793749"/>
                  </a:lnTo>
                  <a:lnTo>
                    <a:pt x="4062" y="777240"/>
                  </a:lnTo>
                  <a:close/>
                </a:path>
                <a:path w="1035050" h="975360">
                  <a:moveTo>
                    <a:pt x="1033027" y="777240"/>
                  </a:moveTo>
                  <a:lnTo>
                    <a:pt x="1028954" y="777240"/>
                  </a:lnTo>
                  <a:lnTo>
                    <a:pt x="1028932" y="793749"/>
                  </a:lnTo>
                  <a:lnTo>
                    <a:pt x="1032984" y="793749"/>
                  </a:lnTo>
                  <a:lnTo>
                    <a:pt x="1033027" y="777240"/>
                  </a:lnTo>
                  <a:close/>
                </a:path>
                <a:path w="1035050" h="975360">
                  <a:moveTo>
                    <a:pt x="4040" y="793749"/>
                  </a:moveTo>
                  <a:lnTo>
                    <a:pt x="233" y="793749"/>
                  </a:lnTo>
                  <a:lnTo>
                    <a:pt x="225" y="800099"/>
                  </a:lnTo>
                  <a:lnTo>
                    <a:pt x="4032" y="800099"/>
                  </a:lnTo>
                  <a:lnTo>
                    <a:pt x="4040" y="793749"/>
                  </a:lnTo>
                  <a:close/>
                </a:path>
                <a:path w="1035050" h="975360">
                  <a:moveTo>
                    <a:pt x="1032984" y="793749"/>
                  </a:moveTo>
                  <a:lnTo>
                    <a:pt x="1028932" y="793749"/>
                  </a:lnTo>
                  <a:lnTo>
                    <a:pt x="1028924" y="800099"/>
                  </a:lnTo>
                  <a:lnTo>
                    <a:pt x="1032967" y="800099"/>
                  </a:lnTo>
                  <a:lnTo>
                    <a:pt x="1032984" y="793749"/>
                  </a:lnTo>
                  <a:close/>
                </a:path>
                <a:path w="1035050" h="975360">
                  <a:moveTo>
                    <a:pt x="4032" y="800100"/>
                  </a:moveTo>
                  <a:lnTo>
                    <a:pt x="225" y="800100"/>
                  </a:lnTo>
                  <a:lnTo>
                    <a:pt x="184" y="831849"/>
                  </a:lnTo>
                  <a:lnTo>
                    <a:pt x="3990" y="831849"/>
                  </a:lnTo>
                  <a:lnTo>
                    <a:pt x="4032" y="800100"/>
                  </a:lnTo>
                  <a:close/>
                </a:path>
                <a:path w="1035050" h="975360">
                  <a:moveTo>
                    <a:pt x="1032967" y="800100"/>
                  </a:moveTo>
                  <a:lnTo>
                    <a:pt x="1028924" y="800100"/>
                  </a:lnTo>
                  <a:lnTo>
                    <a:pt x="1028882" y="831849"/>
                  </a:lnTo>
                  <a:lnTo>
                    <a:pt x="1032884" y="831849"/>
                  </a:lnTo>
                  <a:lnTo>
                    <a:pt x="1032967" y="800100"/>
                  </a:lnTo>
                  <a:close/>
                </a:path>
                <a:path w="1035050" h="975360">
                  <a:moveTo>
                    <a:pt x="3990" y="831849"/>
                  </a:moveTo>
                  <a:lnTo>
                    <a:pt x="184" y="831849"/>
                  </a:lnTo>
                  <a:lnTo>
                    <a:pt x="139" y="866139"/>
                  </a:lnTo>
                  <a:lnTo>
                    <a:pt x="3945" y="866139"/>
                  </a:lnTo>
                  <a:lnTo>
                    <a:pt x="3990" y="831849"/>
                  </a:lnTo>
                  <a:close/>
                </a:path>
                <a:path w="1035050" h="975360">
                  <a:moveTo>
                    <a:pt x="1032884" y="831849"/>
                  </a:moveTo>
                  <a:lnTo>
                    <a:pt x="1028882" y="831849"/>
                  </a:lnTo>
                  <a:lnTo>
                    <a:pt x="1028837" y="866139"/>
                  </a:lnTo>
                  <a:lnTo>
                    <a:pt x="1032795" y="866139"/>
                  </a:lnTo>
                  <a:lnTo>
                    <a:pt x="1032884" y="831849"/>
                  </a:lnTo>
                  <a:close/>
                </a:path>
                <a:path w="1035050" h="975360">
                  <a:moveTo>
                    <a:pt x="3945" y="866139"/>
                  </a:moveTo>
                  <a:lnTo>
                    <a:pt x="139" y="866139"/>
                  </a:lnTo>
                  <a:lnTo>
                    <a:pt x="126" y="876299"/>
                  </a:lnTo>
                  <a:lnTo>
                    <a:pt x="3932" y="876299"/>
                  </a:lnTo>
                  <a:lnTo>
                    <a:pt x="3945" y="866139"/>
                  </a:lnTo>
                  <a:close/>
                </a:path>
                <a:path w="1035050" h="975360">
                  <a:moveTo>
                    <a:pt x="1032795" y="866139"/>
                  </a:moveTo>
                  <a:lnTo>
                    <a:pt x="1028837" y="866139"/>
                  </a:lnTo>
                  <a:lnTo>
                    <a:pt x="1028823" y="876299"/>
                  </a:lnTo>
                  <a:lnTo>
                    <a:pt x="1032768" y="876299"/>
                  </a:lnTo>
                  <a:lnTo>
                    <a:pt x="1032795" y="866139"/>
                  </a:lnTo>
                  <a:close/>
                </a:path>
                <a:path w="1035050" h="975360">
                  <a:moveTo>
                    <a:pt x="3932" y="876299"/>
                  </a:moveTo>
                  <a:lnTo>
                    <a:pt x="126" y="876299"/>
                  </a:lnTo>
                  <a:lnTo>
                    <a:pt x="122" y="878839"/>
                  </a:lnTo>
                  <a:lnTo>
                    <a:pt x="3928" y="878839"/>
                  </a:lnTo>
                  <a:lnTo>
                    <a:pt x="3932" y="876299"/>
                  </a:lnTo>
                  <a:close/>
                </a:path>
                <a:path w="1035050" h="975360">
                  <a:moveTo>
                    <a:pt x="1032768" y="876299"/>
                  </a:moveTo>
                  <a:lnTo>
                    <a:pt x="1028823" y="876299"/>
                  </a:lnTo>
                  <a:lnTo>
                    <a:pt x="1028820" y="878839"/>
                  </a:lnTo>
                  <a:lnTo>
                    <a:pt x="1032762" y="878839"/>
                  </a:lnTo>
                  <a:lnTo>
                    <a:pt x="1032768" y="876299"/>
                  </a:lnTo>
                  <a:close/>
                </a:path>
                <a:path w="1035050" h="975360">
                  <a:moveTo>
                    <a:pt x="3928" y="878839"/>
                  </a:moveTo>
                  <a:lnTo>
                    <a:pt x="122" y="878839"/>
                  </a:lnTo>
                  <a:lnTo>
                    <a:pt x="117" y="882649"/>
                  </a:lnTo>
                  <a:lnTo>
                    <a:pt x="3923" y="882649"/>
                  </a:lnTo>
                  <a:lnTo>
                    <a:pt x="3928" y="878839"/>
                  </a:lnTo>
                  <a:close/>
                </a:path>
                <a:path w="1035050" h="975360">
                  <a:moveTo>
                    <a:pt x="1032762" y="878839"/>
                  </a:moveTo>
                  <a:lnTo>
                    <a:pt x="1028820" y="878839"/>
                  </a:lnTo>
                  <a:lnTo>
                    <a:pt x="1028815" y="882649"/>
                  </a:lnTo>
                  <a:lnTo>
                    <a:pt x="1032752" y="882649"/>
                  </a:lnTo>
                  <a:lnTo>
                    <a:pt x="1032762" y="878839"/>
                  </a:lnTo>
                  <a:close/>
                </a:path>
                <a:path w="1035050" h="975360">
                  <a:moveTo>
                    <a:pt x="3923" y="882649"/>
                  </a:moveTo>
                  <a:lnTo>
                    <a:pt x="117" y="882649"/>
                  </a:lnTo>
                  <a:lnTo>
                    <a:pt x="67" y="920749"/>
                  </a:lnTo>
                  <a:lnTo>
                    <a:pt x="3873" y="920749"/>
                  </a:lnTo>
                  <a:lnTo>
                    <a:pt x="3923" y="882649"/>
                  </a:lnTo>
                  <a:close/>
                </a:path>
                <a:path w="1035050" h="975360">
                  <a:moveTo>
                    <a:pt x="1032752" y="882649"/>
                  </a:moveTo>
                  <a:lnTo>
                    <a:pt x="1028815" y="882649"/>
                  </a:lnTo>
                  <a:lnTo>
                    <a:pt x="1028765" y="920749"/>
                  </a:lnTo>
                  <a:lnTo>
                    <a:pt x="1032652" y="920749"/>
                  </a:lnTo>
                  <a:lnTo>
                    <a:pt x="1032752" y="882649"/>
                  </a:lnTo>
                  <a:close/>
                </a:path>
                <a:path w="1035050" h="975360">
                  <a:moveTo>
                    <a:pt x="0" y="972819"/>
                  </a:moveTo>
                  <a:lnTo>
                    <a:pt x="1032509" y="975359"/>
                  </a:lnTo>
                  <a:lnTo>
                    <a:pt x="1032516" y="972946"/>
                  </a:lnTo>
                  <a:lnTo>
                    <a:pt x="0" y="972819"/>
                  </a:lnTo>
                  <a:close/>
                </a:path>
                <a:path w="1035050" h="975360">
                  <a:moveTo>
                    <a:pt x="6" y="967739"/>
                  </a:moveTo>
                  <a:lnTo>
                    <a:pt x="0" y="972819"/>
                  </a:lnTo>
                  <a:lnTo>
                    <a:pt x="1032516" y="972819"/>
                  </a:lnTo>
                  <a:lnTo>
                    <a:pt x="1032516" y="972946"/>
                  </a:lnTo>
                  <a:lnTo>
                    <a:pt x="1032523" y="970279"/>
                  </a:lnTo>
                  <a:lnTo>
                    <a:pt x="3809" y="969009"/>
                  </a:lnTo>
                  <a:lnTo>
                    <a:pt x="3811" y="967740"/>
                  </a:lnTo>
                  <a:lnTo>
                    <a:pt x="6" y="967739"/>
                  </a:lnTo>
                  <a:close/>
                </a:path>
                <a:path w="1035050" h="975360">
                  <a:moveTo>
                    <a:pt x="1028703" y="967866"/>
                  </a:moveTo>
                  <a:lnTo>
                    <a:pt x="1028700" y="970279"/>
                  </a:lnTo>
                  <a:lnTo>
                    <a:pt x="1032523" y="970279"/>
                  </a:lnTo>
                  <a:lnTo>
                    <a:pt x="1032529" y="967866"/>
                  </a:lnTo>
                  <a:lnTo>
                    <a:pt x="1028703" y="967866"/>
                  </a:lnTo>
                  <a:close/>
                </a:path>
                <a:path w="1035050" h="975360">
                  <a:moveTo>
                    <a:pt x="1028703" y="967739"/>
                  </a:moveTo>
                  <a:lnTo>
                    <a:pt x="3811" y="967740"/>
                  </a:lnTo>
                  <a:lnTo>
                    <a:pt x="1028703" y="967866"/>
                  </a:lnTo>
                  <a:close/>
                </a:path>
                <a:path w="1035050" h="975360">
                  <a:moveTo>
                    <a:pt x="11" y="963929"/>
                  </a:moveTo>
                  <a:lnTo>
                    <a:pt x="6" y="967739"/>
                  </a:lnTo>
                  <a:lnTo>
                    <a:pt x="3811" y="967739"/>
                  </a:lnTo>
                  <a:lnTo>
                    <a:pt x="3816" y="963930"/>
                  </a:lnTo>
                  <a:lnTo>
                    <a:pt x="11" y="963929"/>
                  </a:lnTo>
                  <a:close/>
                </a:path>
                <a:path w="1035050" h="975360">
                  <a:moveTo>
                    <a:pt x="1028708" y="964056"/>
                  </a:moveTo>
                  <a:lnTo>
                    <a:pt x="1028703" y="967739"/>
                  </a:lnTo>
                  <a:lnTo>
                    <a:pt x="1032529" y="967739"/>
                  </a:lnTo>
                  <a:lnTo>
                    <a:pt x="1032539" y="964056"/>
                  </a:lnTo>
                  <a:lnTo>
                    <a:pt x="1028708" y="964056"/>
                  </a:lnTo>
                  <a:close/>
                </a:path>
                <a:path w="1035050" h="975360">
                  <a:moveTo>
                    <a:pt x="1028708" y="963929"/>
                  </a:moveTo>
                  <a:lnTo>
                    <a:pt x="3816" y="963930"/>
                  </a:lnTo>
                  <a:lnTo>
                    <a:pt x="1028708" y="964056"/>
                  </a:lnTo>
                  <a:close/>
                </a:path>
                <a:path w="1035050" h="975360">
                  <a:moveTo>
                    <a:pt x="14" y="961389"/>
                  </a:moveTo>
                  <a:lnTo>
                    <a:pt x="11" y="963929"/>
                  </a:lnTo>
                  <a:lnTo>
                    <a:pt x="3816" y="963929"/>
                  </a:lnTo>
                  <a:lnTo>
                    <a:pt x="3820" y="961390"/>
                  </a:lnTo>
                  <a:lnTo>
                    <a:pt x="14" y="961389"/>
                  </a:lnTo>
                  <a:close/>
                </a:path>
                <a:path w="1035050" h="975360">
                  <a:moveTo>
                    <a:pt x="1028711" y="961516"/>
                  </a:moveTo>
                  <a:lnTo>
                    <a:pt x="1028708" y="963929"/>
                  </a:lnTo>
                  <a:lnTo>
                    <a:pt x="1032539" y="963929"/>
                  </a:lnTo>
                  <a:lnTo>
                    <a:pt x="1032546" y="961516"/>
                  </a:lnTo>
                  <a:lnTo>
                    <a:pt x="1028711" y="961516"/>
                  </a:lnTo>
                  <a:close/>
                </a:path>
                <a:path w="1035050" h="975360">
                  <a:moveTo>
                    <a:pt x="1028711" y="961389"/>
                  </a:moveTo>
                  <a:lnTo>
                    <a:pt x="3820" y="961390"/>
                  </a:lnTo>
                  <a:lnTo>
                    <a:pt x="1028711" y="961516"/>
                  </a:lnTo>
                  <a:close/>
                </a:path>
                <a:path w="1035050" h="975360">
                  <a:moveTo>
                    <a:pt x="24" y="953769"/>
                  </a:moveTo>
                  <a:lnTo>
                    <a:pt x="14" y="961389"/>
                  </a:lnTo>
                  <a:lnTo>
                    <a:pt x="3820" y="961389"/>
                  </a:lnTo>
                  <a:lnTo>
                    <a:pt x="3830" y="953770"/>
                  </a:lnTo>
                  <a:lnTo>
                    <a:pt x="24" y="953769"/>
                  </a:lnTo>
                  <a:close/>
                </a:path>
                <a:path w="1035050" h="975360">
                  <a:moveTo>
                    <a:pt x="1028721" y="953896"/>
                  </a:moveTo>
                  <a:lnTo>
                    <a:pt x="1028711" y="961389"/>
                  </a:lnTo>
                  <a:lnTo>
                    <a:pt x="1032546" y="961389"/>
                  </a:lnTo>
                  <a:lnTo>
                    <a:pt x="1032566" y="953896"/>
                  </a:lnTo>
                  <a:lnTo>
                    <a:pt x="1028721" y="953896"/>
                  </a:lnTo>
                  <a:close/>
                </a:path>
                <a:path w="1035050" h="975360">
                  <a:moveTo>
                    <a:pt x="1028726" y="950086"/>
                  </a:moveTo>
                  <a:lnTo>
                    <a:pt x="1028721" y="953896"/>
                  </a:lnTo>
                  <a:lnTo>
                    <a:pt x="1032566" y="953896"/>
                  </a:lnTo>
                  <a:lnTo>
                    <a:pt x="1032575" y="950086"/>
                  </a:lnTo>
                  <a:lnTo>
                    <a:pt x="1028726" y="950086"/>
                  </a:lnTo>
                  <a:close/>
                </a:path>
                <a:path w="1035050" h="975360">
                  <a:moveTo>
                    <a:pt x="29" y="949959"/>
                  </a:moveTo>
                  <a:lnTo>
                    <a:pt x="24" y="953769"/>
                  </a:lnTo>
                  <a:lnTo>
                    <a:pt x="3830" y="953770"/>
                  </a:lnTo>
                  <a:lnTo>
                    <a:pt x="3835" y="949960"/>
                  </a:lnTo>
                  <a:lnTo>
                    <a:pt x="29" y="949959"/>
                  </a:lnTo>
                  <a:close/>
                </a:path>
                <a:path w="1035050" h="975360">
                  <a:moveTo>
                    <a:pt x="1028724" y="951356"/>
                  </a:moveTo>
                  <a:close/>
                </a:path>
                <a:path w="1035050" h="975360">
                  <a:moveTo>
                    <a:pt x="1028725" y="951229"/>
                  </a:moveTo>
                  <a:lnTo>
                    <a:pt x="3833" y="951229"/>
                  </a:lnTo>
                  <a:lnTo>
                    <a:pt x="1028724" y="951356"/>
                  </a:lnTo>
                  <a:close/>
                </a:path>
                <a:path w="1035050" h="975360">
                  <a:moveTo>
                    <a:pt x="1032619" y="933576"/>
                  </a:moveTo>
                  <a:lnTo>
                    <a:pt x="1028748" y="933576"/>
                  </a:lnTo>
                  <a:lnTo>
                    <a:pt x="1028726" y="949959"/>
                  </a:lnTo>
                  <a:lnTo>
                    <a:pt x="1032576" y="949959"/>
                  </a:lnTo>
                  <a:lnTo>
                    <a:pt x="1032576" y="950086"/>
                  </a:lnTo>
                  <a:lnTo>
                    <a:pt x="1032619" y="933576"/>
                  </a:lnTo>
                  <a:close/>
                </a:path>
                <a:path w="1035050" h="975360">
                  <a:moveTo>
                    <a:pt x="1028726" y="949959"/>
                  </a:moveTo>
                  <a:lnTo>
                    <a:pt x="3835" y="949960"/>
                  </a:lnTo>
                  <a:lnTo>
                    <a:pt x="1028726" y="950086"/>
                  </a:lnTo>
                  <a:close/>
                </a:path>
                <a:path w="1035050" h="975360">
                  <a:moveTo>
                    <a:pt x="1032619" y="933449"/>
                  </a:moveTo>
                  <a:lnTo>
                    <a:pt x="51" y="933576"/>
                  </a:lnTo>
                  <a:lnTo>
                    <a:pt x="29" y="949959"/>
                  </a:lnTo>
                  <a:lnTo>
                    <a:pt x="3835" y="949959"/>
                  </a:lnTo>
                  <a:lnTo>
                    <a:pt x="3856" y="933576"/>
                  </a:lnTo>
                  <a:lnTo>
                    <a:pt x="1032619" y="933576"/>
                  </a:lnTo>
                  <a:close/>
                </a:path>
                <a:path w="1035050" h="975360">
                  <a:moveTo>
                    <a:pt x="1028729" y="947546"/>
                  </a:moveTo>
                  <a:close/>
                </a:path>
                <a:path w="1035050" h="975360">
                  <a:moveTo>
                    <a:pt x="1028730" y="947419"/>
                  </a:moveTo>
                  <a:lnTo>
                    <a:pt x="3838" y="947419"/>
                  </a:lnTo>
                  <a:lnTo>
                    <a:pt x="1028729" y="947546"/>
                  </a:lnTo>
                  <a:close/>
                </a:path>
                <a:path w="1035050" h="975360">
                  <a:moveTo>
                    <a:pt x="1028738" y="941196"/>
                  </a:moveTo>
                  <a:close/>
                </a:path>
                <a:path w="1035050" h="975360">
                  <a:moveTo>
                    <a:pt x="1028738" y="941069"/>
                  </a:moveTo>
                  <a:lnTo>
                    <a:pt x="3846" y="941069"/>
                  </a:lnTo>
                  <a:lnTo>
                    <a:pt x="1028738" y="941196"/>
                  </a:lnTo>
                  <a:close/>
                </a:path>
                <a:path w="1035050" h="975360">
                  <a:moveTo>
                    <a:pt x="1032636" y="927099"/>
                  </a:moveTo>
                  <a:lnTo>
                    <a:pt x="59" y="927226"/>
                  </a:lnTo>
                  <a:lnTo>
                    <a:pt x="51" y="933449"/>
                  </a:lnTo>
                  <a:lnTo>
                    <a:pt x="3856" y="933449"/>
                  </a:lnTo>
                  <a:lnTo>
                    <a:pt x="3865" y="927226"/>
                  </a:lnTo>
                  <a:lnTo>
                    <a:pt x="1032635" y="927226"/>
                  </a:lnTo>
                  <a:close/>
                </a:path>
                <a:path w="1035050" h="975360">
                  <a:moveTo>
                    <a:pt x="1032635" y="927226"/>
                  </a:moveTo>
                  <a:lnTo>
                    <a:pt x="1028756" y="927226"/>
                  </a:lnTo>
                  <a:lnTo>
                    <a:pt x="1028748" y="933449"/>
                  </a:lnTo>
                  <a:lnTo>
                    <a:pt x="1032619" y="933449"/>
                  </a:lnTo>
                  <a:lnTo>
                    <a:pt x="1032635" y="927226"/>
                  </a:lnTo>
                  <a:close/>
                </a:path>
                <a:path w="1035050" h="975360">
                  <a:moveTo>
                    <a:pt x="1028755" y="928496"/>
                  </a:moveTo>
                  <a:close/>
                </a:path>
                <a:path w="1035050" h="975360">
                  <a:moveTo>
                    <a:pt x="1028755" y="928369"/>
                  </a:moveTo>
                  <a:lnTo>
                    <a:pt x="3863" y="928369"/>
                  </a:lnTo>
                  <a:lnTo>
                    <a:pt x="1028755" y="928496"/>
                  </a:lnTo>
                  <a:close/>
                </a:path>
                <a:path w="1035050" h="975360">
                  <a:moveTo>
                    <a:pt x="3873" y="920876"/>
                  </a:moveTo>
                  <a:lnTo>
                    <a:pt x="67" y="920876"/>
                  </a:lnTo>
                  <a:lnTo>
                    <a:pt x="59" y="927099"/>
                  </a:lnTo>
                  <a:lnTo>
                    <a:pt x="3865" y="927099"/>
                  </a:lnTo>
                  <a:lnTo>
                    <a:pt x="3873" y="920876"/>
                  </a:lnTo>
                  <a:close/>
                </a:path>
                <a:path w="1035050" h="975360">
                  <a:moveTo>
                    <a:pt x="1032652" y="920876"/>
                  </a:moveTo>
                  <a:lnTo>
                    <a:pt x="1028765" y="920876"/>
                  </a:lnTo>
                  <a:lnTo>
                    <a:pt x="1028756" y="927099"/>
                  </a:lnTo>
                  <a:lnTo>
                    <a:pt x="1032636" y="927099"/>
                  </a:lnTo>
                  <a:lnTo>
                    <a:pt x="1032652" y="920876"/>
                  </a:lnTo>
                  <a:close/>
                </a:path>
                <a:path w="1035050" h="975360">
                  <a:moveTo>
                    <a:pt x="1028763" y="922146"/>
                  </a:moveTo>
                  <a:close/>
                </a:path>
                <a:path w="1035050" h="975360">
                  <a:moveTo>
                    <a:pt x="1028763" y="922019"/>
                  </a:moveTo>
                  <a:lnTo>
                    <a:pt x="3871" y="922019"/>
                  </a:lnTo>
                  <a:lnTo>
                    <a:pt x="1028763" y="922146"/>
                  </a:lnTo>
                  <a:close/>
                </a:path>
              </a:pathLst>
            </a:custGeom>
            <a:solidFill>
              <a:srgbClr val="246D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5650229" y="4737100"/>
              <a:ext cx="1026160" cy="965200"/>
            </a:xfrm>
            <a:custGeom>
              <a:avLst/>
              <a:gdLst/>
              <a:ahLst/>
              <a:cxnLst/>
              <a:rect l="l" t="t" r="r" b="b"/>
              <a:pathLst>
                <a:path w="1026159" h="965200">
                  <a:moveTo>
                    <a:pt x="1270" y="0"/>
                  </a:moveTo>
                  <a:lnTo>
                    <a:pt x="1266" y="2539"/>
                  </a:lnTo>
                  <a:lnTo>
                    <a:pt x="1026158" y="2539"/>
                  </a:lnTo>
                  <a:lnTo>
                    <a:pt x="1026160" y="1269"/>
                  </a:lnTo>
                  <a:lnTo>
                    <a:pt x="1270" y="0"/>
                  </a:lnTo>
                  <a:close/>
                </a:path>
                <a:path w="1026159" h="965200">
                  <a:moveTo>
                    <a:pt x="1026158" y="2540"/>
                  </a:moveTo>
                  <a:lnTo>
                    <a:pt x="1266" y="2540"/>
                  </a:lnTo>
                  <a:lnTo>
                    <a:pt x="1258" y="8889"/>
                  </a:lnTo>
                  <a:lnTo>
                    <a:pt x="6343" y="8889"/>
                  </a:lnTo>
                  <a:lnTo>
                    <a:pt x="6350" y="3810"/>
                  </a:lnTo>
                  <a:lnTo>
                    <a:pt x="1026156" y="3810"/>
                  </a:lnTo>
                  <a:lnTo>
                    <a:pt x="1026158" y="2540"/>
                  </a:lnTo>
                  <a:close/>
                </a:path>
                <a:path w="1026159" h="965200">
                  <a:moveTo>
                    <a:pt x="1026156" y="3810"/>
                  </a:moveTo>
                  <a:lnTo>
                    <a:pt x="6350" y="3810"/>
                  </a:lnTo>
                  <a:lnTo>
                    <a:pt x="1021079" y="5080"/>
                  </a:lnTo>
                  <a:lnTo>
                    <a:pt x="1021074" y="8889"/>
                  </a:lnTo>
                  <a:lnTo>
                    <a:pt x="1026149" y="8889"/>
                  </a:lnTo>
                  <a:lnTo>
                    <a:pt x="1026156" y="3810"/>
                  </a:lnTo>
                  <a:close/>
                </a:path>
                <a:path w="1026159" h="965200">
                  <a:moveTo>
                    <a:pt x="6343" y="8890"/>
                  </a:moveTo>
                  <a:lnTo>
                    <a:pt x="1258" y="8890"/>
                  </a:lnTo>
                  <a:lnTo>
                    <a:pt x="1251" y="13969"/>
                  </a:lnTo>
                  <a:lnTo>
                    <a:pt x="6336" y="13969"/>
                  </a:lnTo>
                  <a:lnTo>
                    <a:pt x="6343" y="8890"/>
                  </a:lnTo>
                  <a:close/>
                </a:path>
                <a:path w="1026159" h="965200">
                  <a:moveTo>
                    <a:pt x="1026149" y="8890"/>
                  </a:moveTo>
                  <a:lnTo>
                    <a:pt x="1021074" y="8890"/>
                  </a:lnTo>
                  <a:lnTo>
                    <a:pt x="1021068" y="13969"/>
                  </a:lnTo>
                  <a:lnTo>
                    <a:pt x="1026143" y="13969"/>
                  </a:lnTo>
                  <a:lnTo>
                    <a:pt x="1026149" y="8890"/>
                  </a:lnTo>
                  <a:close/>
                </a:path>
                <a:path w="1026159" h="965200">
                  <a:moveTo>
                    <a:pt x="6336" y="13970"/>
                  </a:moveTo>
                  <a:lnTo>
                    <a:pt x="1251" y="13970"/>
                  </a:lnTo>
                  <a:lnTo>
                    <a:pt x="1243" y="20319"/>
                  </a:lnTo>
                  <a:lnTo>
                    <a:pt x="6328" y="20319"/>
                  </a:lnTo>
                  <a:lnTo>
                    <a:pt x="6336" y="13970"/>
                  </a:lnTo>
                  <a:close/>
                </a:path>
                <a:path w="1026159" h="965200">
                  <a:moveTo>
                    <a:pt x="1026143" y="13970"/>
                  </a:moveTo>
                  <a:lnTo>
                    <a:pt x="1021068" y="13970"/>
                  </a:lnTo>
                  <a:lnTo>
                    <a:pt x="1021059" y="20319"/>
                  </a:lnTo>
                  <a:lnTo>
                    <a:pt x="1026134" y="20319"/>
                  </a:lnTo>
                  <a:lnTo>
                    <a:pt x="1026143" y="13970"/>
                  </a:lnTo>
                  <a:close/>
                </a:path>
                <a:path w="1026159" h="965200">
                  <a:moveTo>
                    <a:pt x="6328" y="20320"/>
                  </a:moveTo>
                  <a:lnTo>
                    <a:pt x="1243" y="20320"/>
                  </a:lnTo>
                  <a:lnTo>
                    <a:pt x="1234" y="26669"/>
                  </a:lnTo>
                  <a:lnTo>
                    <a:pt x="6319" y="26669"/>
                  </a:lnTo>
                  <a:lnTo>
                    <a:pt x="6328" y="20320"/>
                  </a:lnTo>
                  <a:close/>
                </a:path>
                <a:path w="1026159" h="965200">
                  <a:moveTo>
                    <a:pt x="1026134" y="20320"/>
                  </a:moveTo>
                  <a:lnTo>
                    <a:pt x="1021059" y="20320"/>
                  </a:lnTo>
                  <a:lnTo>
                    <a:pt x="1021051" y="26669"/>
                  </a:lnTo>
                  <a:lnTo>
                    <a:pt x="1026126" y="26669"/>
                  </a:lnTo>
                  <a:lnTo>
                    <a:pt x="1026134" y="20320"/>
                  </a:lnTo>
                  <a:close/>
                </a:path>
                <a:path w="1026159" h="965200">
                  <a:moveTo>
                    <a:pt x="6319" y="26670"/>
                  </a:moveTo>
                  <a:lnTo>
                    <a:pt x="1234" y="26670"/>
                  </a:lnTo>
                  <a:lnTo>
                    <a:pt x="1226" y="33019"/>
                  </a:lnTo>
                  <a:lnTo>
                    <a:pt x="6311" y="33019"/>
                  </a:lnTo>
                  <a:lnTo>
                    <a:pt x="6319" y="26670"/>
                  </a:lnTo>
                  <a:close/>
                </a:path>
                <a:path w="1026159" h="965200">
                  <a:moveTo>
                    <a:pt x="1026126" y="26670"/>
                  </a:moveTo>
                  <a:lnTo>
                    <a:pt x="1021051" y="26670"/>
                  </a:lnTo>
                  <a:lnTo>
                    <a:pt x="1021042" y="33019"/>
                  </a:lnTo>
                  <a:lnTo>
                    <a:pt x="1026118" y="33019"/>
                  </a:lnTo>
                  <a:lnTo>
                    <a:pt x="1026126" y="26670"/>
                  </a:lnTo>
                  <a:close/>
                </a:path>
                <a:path w="1026159" h="965200">
                  <a:moveTo>
                    <a:pt x="6311" y="33020"/>
                  </a:moveTo>
                  <a:lnTo>
                    <a:pt x="1226" y="33020"/>
                  </a:lnTo>
                  <a:lnTo>
                    <a:pt x="1218" y="39369"/>
                  </a:lnTo>
                  <a:lnTo>
                    <a:pt x="6302" y="39369"/>
                  </a:lnTo>
                  <a:lnTo>
                    <a:pt x="6311" y="33020"/>
                  </a:lnTo>
                  <a:close/>
                </a:path>
                <a:path w="1026159" h="965200">
                  <a:moveTo>
                    <a:pt x="1026118" y="33020"/>
                  </a:moveTo>
                  <a:lnTo>
                    <a:pt x="1021042" y="33020"/>
                  </a:lnTo>
                  <a:lnTo>
                    <a:pt x="1021034" y="39369"/>
                  </a:lnTo>
                  <a:lnTo>
                    <a:pt x="1026109" y="39369"/>
                  </a:lnTo>
                  <a:lnTo>
                    <a:pt x="1026118" y="33020"/>
                  </a:lnTo>
                  <a:close/>
                </a:path>
                <a:path w="1026159" h="965200">
                  <a:moveTo>
                    <a:pt x="6302" y="39370"/>
                  </a:moveTo>
                  <a:lnTo>
                    <a:pt x="1218" y="39370"/>
                  </a:lnTo>
                  <a:lnTo>
                    <a:pt x="1209" y="45719"/>
                  </a:lnTo>
                  <a:lnTo>
                    <a:pt x="6294" y="45719"/>
                  </a:lnTo>
                  <a:lnTo>
                    <a:pt x="6302" y="39370"/>
                  </a:lnTo>
                  <a:close/>
                </a:path>
                <a:path w="1026159" h="965200">
                  <a:moveTo>
                    <a:pt x="1026109" y="39370"/>
                  </a:moveTo>
                  <a:lnTo>
                    <a:pt x="1021034" y="39370"/>
                  </a:lnTo>
                  <a:lnTo>
                    <a:pt x="1021026" y="45719"/>
                  </a:lnTo>
                  <a:lnTo>
                    <a:pt x="1026101" y="45719"/>
                  </a:lnTo>
                  <a:lnTo>
                    <a:pt x="1026109" y="39370"/>
                  </a:lnTo>
                  <a:close/>
                </a:path>
                <a:path w="1026159" h="965200">
                  <a:moveTo>
                    <a:pt x="6294" y="45720"/>
                  </a:moveTo>
                  <a:lnTo>
                    <a:pt x="1209" y="45720"/>
                  </a:lnTo>
                  <a:lnTo>
                    <a:pt x="1199" y="53339"/>
                  </a:lnTo>
                  <a:lnTo>
                    <a:pt x="6284" y="53339"/>
                  </a:lnTo>
                  <a:lnTo>
                    <a:pt x="6294" y="45720"/>
                  </a:lnTo>
                  <a:close/>
                </a:path>
                <a:path w="1026159" h="965200">
                  <a:moveTo>
                    <a:pt x="1026101" y="45720"/>
                  </a:moveTo>
                  <a:lnTo>
                    <a:pt x="1021026" y="45720"/>
                  </a:lnTo>
                  <a:lnTo>
                    <a:pt x="1021015" y="53339"/>
                  </a:lnTo>
                  <a:lnTo>
                    <a:pt x="1026091" y="53339"/>
                  </a:lnTo>
                  <a:lnTo>
                    <a:pt x="1026101" y="45720"/>
                  </a:lnTo>
                  <a:close/>
                </a:path>
                <a:path w="1026159" h="965200">
                  <a:moveTo>
                    <a:pt x="6284" y="53340"/>
                  </a:moveTo>
                  <a:lnTo>
                    <a:pt x="1199" y="53340"/>
                  </a:lnTo>
                  <a:lnTo>
                    <a:pt x="1193" y="58419"/>
                  </a:lnTo>
                  <a:lnTo>
                    <a:pt x="6277" y="58419"/>
                  </a:lnTo>
                  <a:lnTo>
                    <a:pt x="6284" y="53340"/>
                  </a:lnTo>
                  <a:close/>
                </a:path>
                <a:path w="1026159" h="965200">
                  <a:moveTo>
                    <a:pt x="1026091" y="53340"/>
                  </a:moveTo>
                  <a:lnTo>
                    <a:pt x="1021015" y="53340"/>
                  </a:lnTo>
                  <a:lnTo>
                    <a:pt x="1021009" y="58419"/>
                  </a:lnTo>
                  <a:lnTo>
                    <a:pt x="1026084" y="58419"/>
                  </a:lnTo>
                  <a:lnTo>
                    <a:pt x="1026091" y="53340"/>
                  </a:lnTo>
                  <a:close/>
                </a:path>
                <a:path w="1026159" h="965200">
                  <a:moveTo>
                    <a:pt x="6277" y="58420"/>
                  </a:moveTo>
                  <a:lnTo>
                    <a:pt x="1193" y="58420"/>
                  </a:lnTo>
                  <a:lnTo>
                    <a:pt x="1176" y="71119"/>
                  </a:lnTo>
                  <a:lnTo>
                    <a:pt x="6260" y="71119"/>
                  </a:lnTo>
                  <a:lnTo>
                    <a:pt x="6277" y="58420"/>
                  </a:lnTo>
                  <a:close/>
                </a:path>
                <a:path w="1026159" h="965200">
                  <a:moveTo>
                    <a:pt x="1026084" y="58420"/>
                  </a:moveTo>
                  <a:lnTo>
                    <a:pt x="1021009" y="58420"/>
                  </a:lnTo>
                  <a:lnTo>
                    <a:pt x="1020992" y="71119"/>
                  </a:lnTo>
                  <a:lnTo>
                    <a:pt x="1026067" y="71119"/>
                  </a:lnTo>
                  <a:lnTo>
                    <a:pt x="1026084" y="58420"/>
                  </a:lnTo>
                  <a:close/>
                </a:path>
                <a:path w="1026159" h="965200">
                  <a:moveTo>
                    <a:pt x="6260" y="71120"/>
                  </a:moveTo>
                  <a:lnTo>
                    <a:pt x="1176" y="71120"/>
                  </a:lnTo>
                  <a:lnTo>
                    <a:pt x="1166" y="78739"/>
                  </a:lnTo>
                  <a:lnTo>
                    <a:pt x="6250" y="78739"/>
                  </a:lnTo>
                  <a:lnTo>
                    <a:pt x="6260" y="71120"/>
                  </a:lnTo>
                  <a:close/>
                </a:path>
                <a:path w="1026159" h="965200">
                  <a:moveTo>
                    <a:pt x="1026067" y="71120"/>
                  </a:moveTo>
                  <a:lnTo>
                    <a:pt x="1020992" y="71120"/>
                  </a:lnTo>
                  <a:lnTo>
                    <a:pt x="1020982" y="78739"/>
                  </a:lnTo>
                  <a:lnTo>
                    <a:pt x="1026057" y="78739"/>
                  </a:lnTo>
                  <a:lnTo>
                    <a:pt x="1026067" y="71120"/>
                  </a:lnTo>
                  <a:close/>
                </a:path>
                <a:path w="1026159" h="965200">
                  <a:moveTo>
                    <a:pt x="6250" y="78740"/>
                  </a:moveTo>
                  <a:lnTo>
                    <a:pt x="1166" y="78740"/>
                  </a:lnTo>
                  <a:lnTo>
                    <a:pt x="1159" y="83819"/>
                  </a:lnTo>
                  <a:lnTo>
                    <a:pt x="6243" y="83819"/>
                  </a:lnTo>
                  <a:lnTo>
                    <a:pt x="6250" y="78740"/>
                  </a:lnTo>
                  <a:close/>
                </a:path>
                <a:path w="1026159" h="965200">
                  <a:moveTo>
                    <a:pt x="1026057" y="78740"/>
                  </a:moveTo>
                  <a:lnTo>
                    <a:pt x="1020982" y="78740"/>
                  </a:lnTo>
                  <a:lnTo>
                    <a:pt x="1020975" y="83819"/>
                  </a:lnTo>
                  <a:lnTo>
                    <a:pt x="1026051" y="83819"/>
                  </a:lnTo>
                  <a:lnTo>
                    <a:pt x="1026057" y="78740"/>
                  </a:lnTo>
                  <a:close/>
                </a:path>
                <a:path w="1026159" h="965200">
                  <a:moveTo>
                    <a:pt x="6243" y="83820"/>
                  </a:moveTo>
                  <a:lnTo>
                    <a:pt x="1159" y="83820"/>
                  </a:lnTo>
                  <a:lnTo>
                    <a:pt x="1149" y="91439"/>
                  </a:lnTo>
                  <a:lnTo>
                    <a:pt x="6233" y="91439"/>
                  </a:lnTo>
                  <a:lnTo>
                    <a:pt x="6243" y="83820"/>
                  </a:lnTo>
                  <a:close/>
                </a:path>
                <a:path w="1026159" h="965200">
                  <a:moveTo>
                    <a:pt x="1026051" y="83820"/>
                  </a:moveTo>
                  <a:lnTo>
                    <a:pt x="1020975" y="83820"/>
                  </a:lnTo>
                  <a:lnTo>
                    <a:pt x="1020965" y="91439"/>
                  </a:lnTo>
                  <a:lnTo>
                    <a:pt x="1026041" y="91439"/>
                  </a:lnTo>
                  <a:lnTo>
                    <a:pt x="1026051" y="83820"/>
                  </a:lnTo>
                  <a:close/>
                </a:path>
                <a:path w="1026159" h="965200">
                  <a:moveTo>
                    <a:pt x="6233" y="91440"/>
                  </a:moveTo>
                  <a:lnTo>
                    <a:pt x="1149" y="91440"/>
                  </a:lnTo>
                  <a:lnTo>
                    <a:pt x="1132" y="104139"/>
                  </a:lnTo>
                  <a:lnTo>
                    <a:pt x="6216" y="104139"/>
                  </a:lnTo>
                  <a:lnTo>
                    <a:pt x="6233" y="91440"/>
                  </a:lnTo>
                  <a:close/>
                </a:path>
                <a:path w="1026159" h="965200">
                  <a:moveTo>
                    <a:pt x="1026041" y="91440"/>
                  </a:moveTo>
                  <a:lnTo>
                    <a:pt x="1020965" y="91440"/>
                  </a:lnTo>
                  <a:lnTo>
                    <a:pt x="1020948" y="104139"/>
                  </a:lnTo>
                  <a:lnTo>
                    <a:pt x="1026024" y="104139"/>
                  </a:lnTo>
                  <a:lnTo>
                    <a:pt x="1026041" y="91440"/>
                  </a:lnTo>
                  <a:close/>
                </a:path>
                <a:path w="1026159" h="965200">
                  <a:moveTo>
                    <a:pt x="6216" y="104140"/>
                  </a:moveTo>
                  <a:lnTo>
                    <a:pt x="1132" y="104140"/>
                  </a:lnTo>
                  <a:lnTo>
                    <a:pt x="1116" y="116839"/>
                  </a:lnTo>
                  <a:lnTo>
                    <a:pt x="6199" y="116839"/>
                  </a:lnTo>
                  <a:lnTo>
                    <a:pt x="6216" y="104140"/>
                  </a:lnTo>
                  <a:close/>
                </a:path>
                <a:path w="1026159" h="965200">
                  <a:moveTo>
                    <a:pt x="1026024" y="104140"/>
                  </a:moveTo>
                  <a:lnTo>
                    <a:pt x="1020948" y="104140"/>
                  </a:lnTo>
                  <a:lnTo>
                    <a:pt x="1020931" y="116839"/>
                  </a:lnTo>
                  <a:lnTo>
                    <a:pt x="1026007" y="116839"/>
                  </a:lnTo>
                  <a:lnTo>
                    <a:pt x="1026024" y="104140"/>
                  </a:lnTo>
                  <a:close/>
                </a:path>
                <a:path w="1026159" h="965200">
                  <a:moveTo>
                    <a:pt x="6199" y="116840"/>
                  </a:moveTo>
                  <a:lnTo>
                    <a:pt x="1116" y="116840"/>
                  </a:lnTo>
                  <a:lnTo>
                    <a:pt x="1109" y="121919"/>
                  </a:lnTo>
                  <a:lnTo>
                    <a:pt x="6193" y="121919"/>
                  </a:lnTo>
                  <a:lnTo>
                    <a:pt x="6199" y="116840"/>
                  </a:lnTo>
                  <a:close/>
                </a:path>
                <a:path w="1026159" h="965200">
                  <a:moveTo>
                    <a:pt x="1026007" y="116840"/>
                  </a:moveTo>
                  <a:lnTo>
                    <a:pt x="1020931" y="116840"/>
                  </a:lnTo>
                  <a:lnTo>
                    <a:pt x="1020924" y="121919"/>
                  </a:lnTo>
                  <a:lnTo>
                    <a:pt x="1026001" y="121919"/>
                  </a:lnTo>
                  <a:lnTo>
                    <a:pt x="1026007" y="116840"/>
                  </a:lnTo>
                  <a:close/>
                </a:path>
                <a:path w="1026159" h="965200">
                  <a:moveTo>
                    <a:pt x="6193" y="121920"/>
                  </a:moveTo>
                  <a:lnTo>
                    <a:pt x="1109" y="121920"/>
                  </a:lnTo>
                  <a:lnTo>
                    <a:pt x="1082" y="142239"/>
                  </a:lnTo>
                  <a:lnTo>
                    <a:pt x="6166" y="142239"/>
                  </a:lnTo>
                  <a:lnTo>
                    <a:pt x="6193" y="121920"/>
                  </a:lnTo>
                  <a:close/>
                </a:path>
                <a:path w="1026159" h="965200">
                  <a:moveTo>
                    <a:pt x="1026001" y="121920"/>
                  </a:moveTo>
                  <a:lnTo>
                    <a:pt x="1020924" y="121920"/>
                  </a:lnTo>
                  <a:lnTo>
                    <a:pt x="1020897" y="142239"/>
                  </a:lnTo>
                  <a:lnTo>
                    <a:pt x="1025974" y="142239"/>
                  </a:lnTo>
                  <a:lnTo>
                    <a:pt x="1026001" y="121920"/>
                  </a:lnTo>
                  <a:close/>
                </a:path>
                <a:path w="1026159" h="965200">
                  <a:moveTo>
                    <a:pt x="6166" y="142240"/>
                  </a:moveTo>
                  <a:lnTo>
                    <a:pt x="1082" y="142240"/>
                  </a:lnTo>
                  <a:lnTo>
                    <a:pt x="1065" y="154939"/>
                  </a:lnTo>
                  <a:lnTo>
                    <a:pt x="6149" y="154939"/>
                  </a:lnTo>
                  <a:lnTo>
                    <a:pt x="6166" y="142240"/>
                  </a:lnTo>
                  <a:close/>
                </a:path>
                <a:path w="1026159" h="965200">
                  <a:moveTo>
                    <a:pt x="1025974" y="142240"/>
                  </a:moveTo>
                  <a:lnTo>
                    <a:pt x="1020897" y="142240"/>
                  </a:lnTo>
                  <a:lnTo>
                    <a:pt x="1020880" y="154939"/>
                  </a:lnTo>
                  <a:lnTo>
                    <a:pt x="1025957" y="154939"/>
                  </a:lnTo>
                  <a:lnTo>
                    <a:pt x="1025974" y="142240"/>
                  </a:lnTo>
                  <a:close/>
                </a:path>
                <a:path w="1026159" h="965200">
                  <a:moveTo>
                    <a:pt x="6149" y="154940"/>
                  </a:moveTo>
                  <a:lnTo>
                    <a:pt x="1065" y="154940"/>
                  </a:lnTo>
                  <a:lnTo>
                    <a:pt x="1057" y="161289"/>
                  </a:lnTo>
                  <a:lnTo>
                    <a:pt x="6140" y="161289"/>
                  </a:lnTo>
                  <a:lnTo>
                    <a:pt x="6149" y="154940"/>
                  </a:lnTo>
                  <a:close/>
                </a:path>
                <a:path w="1026159" h="965200">
                  <a:moveTo>
                    <a:pt x="1025957" y="154940"/>
                  </a:moveTo>
                  <a:lnTo>
                    <a:pt x="1020880" y="154940"/>
                  </a:lnTo>
                  <a:lnTo>
                    <a:pt x="1020872" y="161289"/>
                  </a:lnTo>
                  <a:lnTo>
                    <a:pt x="1025949" y="161289"/>
                  </a:lnTo>
                  <a:lnTo>
                    <a:pt x="1025957" y="154940"/>
                  </a:lnTo>
                  <a:close/>
                </a:path>
                <a:path w="1026159" h="965200">
                  <a:moveTo>
                    <a:pt x="6140" y="161290"/>
                  </a:moveTo>
                  <a:lnTo>
                    <a:pt x="1057" y="161290"/>
                  </a:lnTo>
                  <a:lnTo>
                    <a:pt x="1049" y="167639"/>
                  </a:lnTo>
                  <a:lnTo>
                    <a:pt x="6132" y="167639"/>
                  </a:lnTo>
                  <a:lnTo>
                    <a:pt x="6140" y="161290"/>
                  </a:lnTo>
                  <a:close/>
                </a:path>
                <a:path w="1026159" h="965200">
                  <a:moveTo>
                    <a:pt x="1025949" y="161290"/>
                  </a:moveTo>
                  <a:lnTo>
                    <a:pt x="1020872" y="161290"/>
                  </a:lnTo>
                  <a:lnTo>
                    <a:pt x="1020864" y="167639"/>
                  </a:lnTo>
                  <a:lnTo>
                    <a:pt x="1025940" y="167639"/>
                  </a:lnTo>
                  <a:lnTo>
                    <a:pt x="1025949" y="161290"/>
                  </a:lnTo>
                  <a:close/>
                </a:path>
                <a:path w="1026159" h="965200">
                  <a:moveTo>
                    <a:pt x="6132" y="167640"/>
                  </a:moveTo>
                  <a:lnTo>
                    <a:pt x="1049" y="167640"/>
                  </a:lnTo>
                  <a:lnTo>
                    <a:pt x="1042" y="172719"/>
                  </a:lnTo>
                  <a:lnTo>
                    <a:pt x="6125" y="172719"/>
                  </a:lnTo>
                  <a:lnTo>
                    <a:pt x="6132" y="167640"/>
                  </a:lnTo>
                  <a:close/>
                </a:path>
                <a:path w="1026159" h="965200">
                  <a:moveTo>
                    <a:pt x="1025940" y="167640"/>
                  </a:moveTo>
                  <a:lnTo>
                    <a:pt x="1020864" y="167640"/>
                  </a:lnTo>
                  <a:lnTo>
                    <a:pt x="1020857" y="172719"/>
                  </a:lnTo>
                  <a:lnTo>
                    <a:pt x="1025934" y="172719"/>
                  </a:lnTo>
                  <a:lnTo>
                    <a:pt x="1025940" y="167640"/>
                  </a:lnTo>
                  <a:close/>
                </a:path>
                <a:path w="1026159" h="965200">
                  <a:moveTo>
                    <a:pt x="6125" y="172720"/>
                  </a:moveTo>
                  <a:lnTo>
                    <a:pt x="1042" y="172720"/>
                  </a:lnTo>
                  <a:lnTo>
                    <a:pt x="1032" y="180339"/>
                  </a:lnTo>
                  <a:lnTo>
                    <a:pt x="6115" y="180339"/>
                  </a:lnTo>
                  <a:lnTo>
                    <a:pt x="6125" y="172720"/>
                  </a:lnTo>
                  <a:close/>
                </a:path>
                <a:path w="1026159" h="965200">
                  <a:moveTo>
                    <a:pt x="1025934" y="172720"/>
                  </a:moveTo>
                  <a:lnTo>
                    <a:pt x="1020857" y="172720"/>
                  </a:lnTo>
                  <a:lnTo>
                    <a:pt x="1020847" y="180339"/>
                  </a:lnTo>
                  <a:lnTo>
                    <a:pt x="1025924" y="180339"/>
                  </a:lnTo>
                  <a:lnTo>
                    <a:pt x="1025934" y="172720"/>
                  </a:lnTo>
                  <a:close/>
                </a:path>
                <a:path w="1026159" h="965200">
                  <a:moveTo>
                    <a:pt x="6115" y="180340"/>
                  </a:moveTo>
                  <a:lnTo>
                    <a:pt x="1032" y="180340"/>
                  </a:lnTo>
                  <a:lnTo>
                    <a:pt x="1024" y="186689"/>
                  </a:lnTo>
                  <a:lnTo>
                    <a:pt x="6107" y="186689"/>
                  </a:lnTo>
                  <a:lnTo>
                    <a:pt x="6115" y="180340"/>
                  </a:lnTo>
                  <a:close/>
                </a:path>
                <a:path w="1026159" h="965200">
                  <a:moveTo>
                    <a:pt x="1025924" y="180340"/>
                  </a:moveTo>
                  <a:lnTo>
                    <a:pt x="1020847" y="180340"/>
                  </a:lnTo>
                  <a:lnTo>
                    <a:pt x="1020838" y="186689"/>
                  </a:lnTo>
                  <a:lnTo>
                    <a:pt x="1025915" y="186689"/>
                  </a:lnTo>
                  <a:lnTo>
                    <a:pt x="1025924" y="180340"/>
                  </a:lnTo>
                  <a:close/>
                </a:path>
                <a:path w="1026159" h="965200">
                  <a:moveTo>
                    <a:pt x="6107" y="186690"/>
                  </a:moveTo>
                  <a:lnTo>
                    <a:pt x="1024" y="186690"/>
                  </a:lnTo>
                  <a:lnTo>
                    <a:pt x="1017" y="191769"/>
                  </a:lnTo>
                  <a:lnTo>
                    <a:pt x="6100" y="191769"/>
                  </a:lnTo>
                  <a:lnTo>
                    <a:pt x="6107" y="186690"/>
                  </a:lnTo>
                  <a:close/>
                </a:path>
                <a:path w="1026159" h="965200">
                  <a:moveTo>
                    <a:pt x="1025915" y="186690"/>
                  </a:moveTo>
                  <a:lnTo>
                    <a:pt x="1020838" y="186690"/>
                  </a:lnTo>
                  <a:lnTo>
                    <a:pt x="1020832" y="191769"/>
                  </a:lnTo>
                  <a:lnTo>
                    <a:pt x="1025909" y="191769"/>
                  </a:lnTo>
                  <a:lnTo>
                    <a:pt x="1025915" y="186690"/>
                  </a:lnTo>
                  <a:close/>
                </a:path>
                <a:path w="1026159" h="965200">
                  <a:moveTo>
                    <a:pt x="6100" y="191770"/>
                  </a:moveTo>
                  <a:lnTo>
                    <a:pt x="1017" y="191770"/>
                  </a:lnTo>
                  <a:lnTo>
                    <a:pt x="1008" y="198119"/>
                  </a:lnTo>
                  <a:lnTo>
                    <a:pt x="6091" y="198119"/>
                  </a:lnTo>
                  <a:lnTo>
                    <a:pt x="6100" y="191770"/>
                  </a:lnTo>
                  <a:close/>
                </a:path>
                <a:path w="1026159" h="965200">
                  <a:moveTo>
                    <a:pt x="1025909" y="191770"/>
                  </a:moveTo>
                  <a:lnTo>
                    <a:pt x="1020832" y="191770"/>
                  </a:lnTo>
                  <a:lnTo>
                    <a:pt x="1020823" y="198119"/>
                  </a:lnTo>
                  <a:lnTo>
                    <a:pt x="1025900" y="198119"/>
                  </a:lnTo>
                  <a:lnTo>
                    <a:pt x="1025909" y="191770"/>
                  </a:lnTo>
                  <a:close/>
                </a:path>
                <a:path w="1026159" h="965200">
                  <a:moveTo>
                    <a:pt x="6091" y="198120"/>
                  </a:moveTo>
                  <a:lnTo>
                    <a:pt x="1008" y="198120"/>
                  </a:lnTo>
                  <a:lnTo>
                    <a:pt x="990" y="212089"/>
                  </a:lnTo>
                  <a:lnTo>
                    <a:pt x="6073" y="212089"/>
                  </a:lnTo>
                  <a:lnTo>
                    <a:pt x="6091" y="198120"/>
                  </a:lnTo>
                  <a:close/>
                </a:path>
                <a:path w="1026159" h="965200">
                  <a:moveTo>
                    <a:pt x="1025900" y="198120"/>
                  </a:moveTo>
                  <a:lnTo>
                    <a:pt x="1020823" y="198120"/>
                  </a:lnTo>
                  <a:lnTo>
                    <a:pt x="1020805" y="212089"/>
                  </a:lnTo>
                  <a:lnTo>
                    <a:pt x="1025882" y="212089"/>
                  </a:lnTo>
                  <a:lnTo>
                    <a:pt x="1025900" y="198120"/>
                  </a:lnTo>
                  <a:close/>
                </a:path>
                <a:path w="1026159" h="965200">
                  <a:moveTo>
                    <a:pt x="6073" y="212090"/>
                  </a:moveTo>
                  <a:lnTo>
                    <a:pt x="990" y="212090"/>
                  </a:lnTo>
                  <a:lnTo>
                    <a:pt x="856" y="313689"/>
                  </a:lnTo>
                  <a:lnTo>
                    <a:pt x="5938" y="313689"/>
                  </a:lnTo>
                  <a:lnTo>
                    <a:pt x="6073" y="212090"/>
                  </a:lnTo>
                  <a:close/>
                </a:path>
                <a:path w="1026159" h="965200">
                  <a:moveTo>
                    <a:pt x="1025882" y="212090"/>
                  </a:moveTo>
                  <a:lnTo>
                    <a:pt x="1020805" y="212090"/>
                  </a:lnTo>
                  <a:lnTo>
                    <a:pt x="1020670" y="313689"/>
                  </a:lnTo>
                  <a:lnTo>
                    <a:pt x="1025748" y="313689"/>
                  </a:lnTo>
                  <a:lnTo>
                    <a:pt x="1025882" y="212090"/>
                  </a:lnTo>
                  <a:close/>
                </a:path>
                <a:path w="1026159" h="965200">
                  <a:moveTo>
                    <a:pt x="5938" y="313690"/>
                  </a:moveTo>
                  <a:lnTo>
                    <a:pt x="856" y="313690"/>
                  </a:lnTo>
                  <a:lnTo>
                    <a:pt x="773" y="377189"/>
                  </a:lnTo>
                  <a:lnTo>
                    <a:pt x="5854" y="377189"/>
                  </a:lnTo>
                  <a:lnTo>
                    <a:pt x="5938" y="313690"/>
                  </a:lnTo>
                  <a:close/>
                </a:path>
                <a:path w="1026159" h="965200">
                  <a:moveTo>
                    <a:pt x="1025748" y="313690"/>
                  </a:moveTo>
                  <a:lnTo>
                    <a:pt x="1020670" y="313690"/>
                  </a:lnTo>
                  <a:lnTo>
                    <a:pt x="1020585" y="377189"/>
                  </a:lnTo>
                  <a:lnTo>
                    <a:pt x="1025664" y="377189"/>
                  </a:lnTo>
                  <a:lnTo>
                    <a:pt x="1025748" y="313690"/>
                  </a:lnTo>
                  <a:close/>
                </a:path>
                <a:path w="1026159" h="965200">
                  <a:moveTo>
                    <a:pt x="5854" y="377190"/>
                  </a:moveTo>
                  <a:lnTo>
                    <a:pt x="773" y="377190"/>
                  </a:lnTo>
                  <a:lnTo>
                    <a:pt x="681" y="447039"/>
                  </a:lnTo>
                  <a:lnTo>
                    <a:pt x="5761" y="447039"/>
                  </a:lnTo>
                  <a:lnTo>
                    <a:pt x="5854" y="377190"/>
                  </a:lnTo>
                  <a:close/>
                </a:path>
                <a:path w="1026159" h="965200">
                  <a:moveTo>
                    <a:pt x="1025664" y="377190"/>
                  </a:moveTo>
                  <a:lnTo>
                    <a:pt x="1020585" y="377190"/>
                  </a:lnTo>
                  <a:lnTo>
                    <a:pt x="1020493" y="447039"/>
                  </a:lnTo>
                  <a:lnTo>
                    <a:pt x="1025572" y="447039"/>
                  </a:lnTo>
                  <a:lnTo>
                    <a:pt x="1025664" y="377190"/>
                  </a:lnTo>
                  <a:close/>
                </a:path>
                <a:path w="1026159" h="965200">
                  <a:moveTo>
                    <a:pt x="5761" y="447040"/>
                  </a:moveTo>
                  <a:lnTo>
                    <a:pt x="681" y="447040"/>
                  </a:lnTo>
                  <a:lnTo>
                    <a:pt x="506" y="579119"/>
                  </a:lnTo>
                  <a:lnTo>
                    <a:pt x="5585" y="579119"/>
                  </a:lnTo>
                  <a:lnTo>
                    <a:pt x="5761" y="447040"/>
                  </a:lnTo>
                  <a:close/>
                </a:path>
                <a:path w="1026159" h="965200">
                  <a:moveTo>
                    <a:pt x="1025572" y="447040"/>
                  </a:moveTo>
                  <a:lnTo>
                    <a:pt x="1020493" y="447040"/>
                  </a:lnTo>
                  <a:lnTo>
                    <a:pt x="1020317" y="579119"/>
                  </a:lnTo>
                  <a:lnTo>
                    <a:pt x="1025398" y="579119"/>
                  </a:lnTo>
                  <a:lnTo>
                    <a:pt x="1025572" y="447040"/>
                  </a:lnTo>
                  <a:close/>
                </a:path>
                <a:path w="1026159" h="965200">
                  <a:moveTo>
                    <a:pt x="5585" y="579120"/>
                  </a:moveTo>
                  <a:lnTo>
                    <a:pt x="506" y="579120"/>
                  </a:lnTo>
                  <a:lnTo>
                    <a:pt x="465" y="610869"/>
                  </a:lnTo>
                  <a:lnTo>
                    <a:pt x="5543" y="610869"/>
                  </a:lnTo>
                  <a:lnTo>
                    <a:pt x="5585" y="579120"/>
                  </a:lnTo>
                  <a:close/>
                </a:path>
                <a:path w="1026159" h="965200">
                  <a:moveTo>
                    <a:pt x="1025398" y="579120"/>
                  </a:moveTo>
                  <a:lnTo>
                    <a:pt x="1020317" y="579120"/>
                  </a:lnTo>
                  <a:lnTo>
                    <a:pt x="1020275" y="610869"/>
                  </a:lnTo>
                  <a:lnTo>
                    <a:pt x="1025356" y="610869"/>
                  </a:lnTo>
                  <a:lnTo>
                    <a:pt x="1025398" y="579120"/>
                  </a:lnTo>
                  <a:close/>
                </a:path>
                <a:path w="1026159" h="965200">
                  <a:moveTo>
                    <a:pt x="5543" y="610870"/>
                  </a:moveTo>
                  <a:lnTo>
                    <a:pt x="465" y="610870"/>
                  </a:lnTo>
                  <a:lnTo>
                    <a:pt x="414" y="648969"/>
                  </a:lnTo>
                  <a:lnTo>
                    <a:pt x="5493" y="648969"/>
                  </a:lnTo>
                  <a:lnTo>
                    <a:pt x="5543" y="610870"/>
                  </a:lnTo>
                  <a:close/>
                </a:path>
                <a:path w="1026159" h="965200">
                  <a:moveTo>
                    <a:pt x="1025356" y="610870"/>
                  </a:moveTo>
                  <a:lnTo>
                    <a:pt x="1020275" y="610870"/>
                  </a:lnTo>
                  <a:lnTo>
                    <a:pt x="1020224" y="648969"/>
                  </a:lnTo>
                  <a:lnTo>
                    <a:pt x="1025306" y="648969"/>
                  </a:lnTo>
                  <a:lnTo>
                    <a:pt x="1025356" y="610870"/>
                  </a:lnTo>
                  <a:close/>
                </a:path>
                <a:path w="1026159" h="965200">
                  <a:moveTo>
                    <a:pt x="5493" y="648970"/>
                  </a:moveTo>
                  <a:lnTo>
                    <a:pt x="414" y="648970"/>
                  </a:lnTo>
                  <a:lnTo>
                    <a:pt x="261" y="765810"/>
                  </a:lnTo>
                  <a:lnTo>
                    <a:pt x="5338" y="765810"/>
                  </a:lnTo>
                  <a:lnTo>
                    <a:pt x="5493" y="648970"/>
                  </a:lnTo>
                  <a:close/>
                </a:path>
                <a:path w="1026159" h="965200">
                  <a:moveTo>
                    <a:pt x="1025306" y="648970"/>
                  </a:moveTo>
                  <a:lnTo>
                    <a:pt x="1020224" y="648970"/>
                  </a:lnTo>
                  <a:lnTo>
                    <a:pt x="1020069" y="765810"/>
                  </a:lnTo>
                  <a:lnTo>
                    <a:pt x="1025152" y="765810"/>
                  </a:lnTo>
                  <a:lnTo>
                    <a:pt x="1025306" y="648970"/>
                  </a:lnTo>
                  <a:close/>
                </a:path>
                <a:path w="1026159" h="965200">
                  <a:moveTo>
                    <a:pt x="5338" y="765810"/>
                  </a:moveTo>
                  <a:lnTo>
                    <a:pt x="261" y="765810"/>
                  </a:lnTo>
                  <a:lnTo>
                    <a:pt x="256" y="769619"/>
                  </a:lnTo>
                  <a:lnTo>
                    <a:pt x="5332" y="769619"/>
                  </a:lnTo>
                  <a:lnTo>
                    <a:pt x="5338" y="765810"/>
                  </a:lnTo>
                  <a:close/>
                </a:path>
                <a:path w="1026159" h="965200">
                  <a:moveTo>
                    <a:pt x="1025152" y="765810"/>
                  </a:moveTo>
                  <a:lnTo>
                    <a:pt x="1020069" y="765810"/>
                  </a:lnTo>
                  <a:lnTo>
                    <a:pt x="1020064" y="769619"/>
                  </a:lnTo>
                  <a:lnTo>
                    <a:pt x="1025147" y="769619"/>
                  </a:lnTo>
                  <a:lnTo>
                    <a:pt x="1025152" y="765810"/>
                  </a:lnTo>
                  <a:close/>
                </a:path>
                <a:path w="1026159" h="965200">
                  <a:moveTo>
                    <a:pt x="5332" y="769620"/>
                  </a:moveTo>
                  <a:lnTo>
                    <a:pt x="256" y="769620"/>
                  </a:lnTo>
                  <a:lnTo>
                    <a:pt x="252" y="772160"/>
                  </a:lnTo>
                  <a:lnTo>
                    <a:pt x="5329" y="772160"/>
                  </a:lnTo>
                  <a:lnTo>
                    <a:pt x="5332" y="769620"/>
                  </a:lnTo>
                  <a:close/>
                </a:path>
                <a:path w="1026159" h="965200">
                  <a:moveTo>
                    <a:pt x="1025147" y="769620"/>
                  </a:moveTo>
                  <a:lnTo>
                    <a:pt x="1020064" y="769620"/>
                  </a:lnTo>
                  <a:lnTo>
                    <a:pt x="1020061" y="772160"/>
                  </a:lnTo>
                  <a:lnTo>
                    <a:pt x="1025144" y="772160"/>
                  </a:lnTo>
                  <a:lnTo>
                    <a:pt x="1025147" y="769620"/>
                  </a:lnTo>
                  <a:close/>
                </a:path>
                <a:path w="1026159" h="965200">
                  <a:moveTo>
                    <a:pt x="5329" y="772160"/>
                  </a:moveTo>
                  <a:lnTo>
                    <a:pt x="252" y="772160"/>
                  </a:lnTo>
                  <a:lnTo>
                    <a:pt x="235" y="784860"/>
                  </a:lnTo>
                  <a:lnTo>
                    <a:pt x="5312" y="784860"/>
                  </a:lnTo>
                  <a:lnTo>
                    <a:pt x="5329" y="772160"/>
                  </a:lnTo>
                  <a:close/>
                </a:path>
                <a:path w="1026159" h="965200">
                  <a:moveTo>
                    <a:pt x="1025144" y="772160"/>
                  </a:moveTo>
                  <a:lnTo>
                    <a:pt x="1020061" y="772160"/>
                  </a:lnTo>
                  <a:lnTo>
                    <a:pt x="1020044" y="784860"/>
                  </a:lnTo>
                  <a:lnTo>
                    <a:pt x="1025127" y="784860"/>
                  </a:lnTo>
                  <a:lnTo>
                    <a:pt x="1025144" y="772160"/>
                  </a:lnTo>
                  <a:close/>
                </a:path>
                <a:path w="1026159" h="965200">
                  <a:moveTo>
                    <a:pt x="5312" y="784860"/>
                  </a:moveTo>
                  <a:lnTo>
                    <a:pt x="235" y="784860"/>
                  </a:lnTo>
                  <a:lnTo>
                    <a:pt x="230" y="788669"/>
                  </a:lnTo>
                  <a:lnTo>
                    <a:pt x="5307" y="788669"/>
                  </a:lnTo>
                  <a:lnTo>
                    <a:pt x="5312" y="784860"/>
                  </a:lnTo>
                  <a:close/>
                </a:path>
                <a:path w="1026159" h="965200">
                  <a:moveTo>
                    <a:pt x="1025127" y="784860"/>
                  </a:moveTo>
                  <a:lnTo>
                    <a:pt x="1020044" y="784860"/>
                  </a:lnTo>
                  <a:lnTo>
                    <a:pt x="1020039" y="788669"/>
                  </a:lnTo>
                  <a:lnTo>
                    <a:pt x="1025122" y="788669"/>
                  </a:lnTo>
                  <a:lnTo>
                    <a:pt x="1025127" y="784860"/>
                  </a:lnTo>
                  <a:close/>
                </a:path>
                <a:path w="1026159" h="965200">
                  <a:moveTo>
                    <a:pt x="5307" y="788670"/>
                  </a:moveTo>
                  <a:lnTo>
                    <a:pt x="230" y="788670"/>
                  </a:lnTo>
                  <a:lnTo>
                    <a:pt x="227" y="791210"/>
                  </a:lnTo>
                  <a:lnTo>
                    <a:pt x="5304" y="791210"/>
                  </a:lnTo>
                  <a:lnTo>
                    <a:pt x="5307" y="788670"/>
                  </a:lnTo>
                  <a:close/>
                </a:path>
                <a:path w="1026159" h="965200">
                  <a:moveTo>
                    <a:pt x="1025122" y="788670"/>
                  </a:moveTo>
                  <a:lnTo>
                    <a:pt x="1020039" y="788670"/>
                  </a:lnTo>
                  <a:lnTo>
                    <a:pt x="1020036" y="791210"/>
                  </a:lnTo>
                  <a:lnTo>
                    <a:pt x="1025119" y="791210"/>
                  </a:lnTo>
                  <a:lnTo>
                    <a:pt x="1025122" y="788670"/>
                  </a:lnTo>
                  <a:close/>
                </a:path>
                <a:path w="1026159" h="965200">
                  <a:moveTo>
                    <a:pt x="5304" y="791210"/>
                  </a:moveTo>
                  <a:lnTo>
                    <a:pt x="227" y="791210"/>
                  </a:lnTo>
                  <a:lnTo>
                    <a:pt x="222" y="795019"/>
                  </a:lnTo>
                  <a:lnTo>
                    <a:pt x="5299" y="795019"/>
                  </a:lnTo>
                  <a:lnTo>
                    <a:pt x="5304" y="791210"/>
                  </a:lnTo>
                  <a:close/>
                </a:path>
                <a:path w="1026159" h="965200">
                  <a:moveTo>
                    <a:pt x="1025119" y="791210"/>
                  </a:moveTo>
                  <a:lnTo>
                    <a:pt x="1020036" y="791210"/>
                  </a:lnTo>
                  <a:lnTo>
                    <a:pt x="1020030" y="795019"/>
                  </a:lnTo>
                  <a:lnTo>
                    <a:pt x="1025114" y="795019"/>
                  </a:lnTo>
                  <a:lnTo>
                    <a:pt x="1025119" y="791210"/>
                  </a:lnTo>
                  <a:close/>
                </a:path>
                <a:path w="1026159" h="965200">
                  <a:moveTo>
                    <a:pt x="5299" y="795020"/>
                  </a:moveTo>
                  <a:lnTo>
                    <a:pt x="222" y="795020"/>
                  </a:lnTo>
                  <a:lnTo>
                    <a:pt x="180" y="826769"/>
                  </a:lnTo>
                  <a:lnTo>
                    <a:pt x="5257" y="826769"/>
                  </a:lnTo>
                  <a:lnTo>
                    <a:pt x="5299" y="795020"/>
                  </a:lnTo>
                  <a:close/>
                </a:path>
                <a:path w="1026159" h="965200">
                  <a:moveTo>
                    <a:pt x="1025114" y="795020"/>
                  </a:moveTo>
                  <a:lnTo>
                    <a:pt x="1020030" y="795020"/>
                  </a:lnTo>
                  <a:lnTo>
                    <a:pt x="1019988" y="826769"/>
                  </a:lnTo>
                  <a:lnTo>
                    <a:pt x="1025072" y="826769"/>
                  </a:lnTo>
                  <a:lnTo>
                    <a:pt x="1025114" y="795020"/>
                  </a:lnTo>
                  <a:close/>
                </a:path>
                <a:path w="1026159" h="965200">
                  <a:moveTo>
                    <a:pt x="5257" y="826770"/>
                  </a:moveTo>
                  <a:lnTo>
                    <a:pt x="180" y="826770"/>
                  </a:lnTo>
                  <a:lnTo>
                    <a:pt x="138" y="858519"/>
                  </a:lnTo>
                  <a:lnTo>
                    <a:pt x="5214" y="858519"/>
                  </a:lnTo>
                  <a:lnTo>
                    <a:pt x="5257" y="826770"/>
                  </a:lnTo>
                  <a:close/>
                </a:path>
                <a:path w="1026159" h="965200">
                  <a:moveTo>
                    <a:pt x="1025072" y="826770"/>
                  </a:moveTo>
                  <a:lnTo>
                    <a:pt x="1019988" y="826770"/>
                  </a:lnTo>
                  <a:lnTo>
                    <a:pt x="1019946" y="858519"/>
                  </a:lnTo>
                  <a:lnTo>
                    <a:pt x="1025030" y="858519"/>
                  </a:lnTo>
                  <a:lnTo>
                    <a:pt x="1025072" y="826770"/>
                  </a:lnTo>
                  <a:close/>
                </a:path>
                <a:path w="1026159" h="965200">
                  <a:moveTo>
                    <a:pt x="5214" y="858520"/>
                  </a:moveTo>
                  <a:lnTo>
                    <a:pt x="138" y="858520"/>
                  </a:lnTo>
                  <a:lnTo>
                    <a:pt x="135" y="861060"/>
                  </a:lnTo>
                  <a:lnTo>
                    <a:pt x="5211" y="861060"/>
                  </a:lnTo>
                  <a:lnTo>
                    <a:pt x="5214" y="858520"/>
                  </a:lnTo>
                  <a:close/>
                </a:path>
                <a:path w="1026159" h="965200">
                  <a:moveTo>
                    <a:pt x="1025030" y="858520"/>
                  </a:moveTo>
                  <a:lnTo>
                    <a:pt x="1019946" y="858520"/>
                  </a:lnTo>
                  <a:lnTo>
                    <a:pt x="1019943" y="861060"/>
                  </a:lnTo>
                  <a:lnTo>
                    <a:pt x="1025027" y="861060"/>
                  </a:lnTo>
                  <a:lnTo>
                    <a:pt x="1025030" y="858520"/>
                  </a:lnTo>
                  <a:close/>
                </a:path>
                <a:path w="1026159" h="965200">
                  <a:moveTo>
                    <a:pt x="5211" y="861060"/>
                  </a:moveTo>
                  <a:lnTo>
                    <a:pt x="135" y="861060"/>
                  </a:lnTo>
                  <a:lnTo>
                    <a:pt x="122" y="871219"/>
                  </a:lnTo>
                  <a:lnTo>
                    <a:pt x="5198" y="871219"/>
                  </a:lnTo>
                  <a:lnTo>
                    <a:pt x="5211" y="861060"/>
                  </a:lnTo>
                  <a:close/>
                </a:path>
                <a:path w="1026159" h="965200">
                  <a:moveTo>
                    <a:pt x="1025027" y="861060"/>
                  </a:moveTo>
                  <a:lnTo>
                    <a:pt x="1019943" y="861060"/>
                  </a:lnTo>
                  <a:lnTo>
                    <a:pt x="1019929" y="871219"/>
                  </a:lnTo>
                  <a:lnTo>
                    <a:pt x="1025013" y="871219"/>
                  </a:lnTo>
                  <a:lnTo>
                    <a:pt x="1025027" y="861060"/>
                  </a:lnTo>
                  <a:close/>
                </a:path>
                <a:path w="1026159" h="965200">
                  <a:moveTo>
                    <a:pt x="5198" y="871220"/>
                  </a:moveTo>
                  <a:lnTo>
                    <a:pt x="122" y="871220"/>
                  </a:lnTo>
                  <a:lnTo>
                    <a:pt x="113" y="877569"/>
                  </a:lnTo>
                  <a:lnTo>
                    <a:pt x="5189" y="877569"/>
                  </a:lnTo>
                  <a:lnTo>
                    <a:pt x="5198" y="871220"/>
                  </a:lnTo>
                  <a:close/>
                </a:path>
                <a:path w="1026159" h="965200">
                  <a:moveTo>
                    <a:pt x="1025013" y="871220"/>
                  </a:moveTo>
                  <a:lnTo>
                    <a:pt x="1019929" y="871220"/>
                  </a:lnTo>
                  <a:lnTo>
                    <a:pt x="1019921" y="877569"/>
                  </a:lnTo>
                  <a:lnTo>
                    <a:pt x="1025005" y="877569"/>
                  </a:lnTo>
                  <a:lnTo>
                    <a:pt x="1025013" y="871220"/>
                  </a:lnTo>
                  <a:close/>
                </a:path>
                <a:path w="1026159" h="965200">
                  <a:moveTo>
                    <a:pt x="5189" y="877570"/>
                  </a:moveTo>
                  <a:lnTo>
                    <a:pt x="113" y="877570"/>
                  </a:lnTo>
                  <a:lnTo>
                    <a:pt x="68" y="911860"/>
                  </a:lnTo>
                  <a:lnTo>
                    <a:pt x="5144" y="911860"/>
                  </a:lnTo>
                  <a:lnTo>
                    <a:pt x="5189" y="877570"/>
                  </a:lnTo>
                  <a:close/>
                </a:path>
                <a:path w="1026159" h="965200">
                  <a:moveTo>
                    <a:pt x="1025005" y="877570"/>
                  </a:moveTo>
                  <a:lnTo>
                    <a:pt x="1019921" y="877570"/>
                  </a:lnTo>
                  <a:lnTo>
                    <a:pt x="1019875" y="911860"/>
                  </a:lnTo>
                  <a:lnTo>
                    <a:pt x="1024960" y="911860"/>
                  </a:lnTo>
                  <a:lnTo>
                    <a:pt x="1025005" y="877570"/>
                  </a:lnTo>
                  <a:close/>
                </a:path>
                <a:path w="1026159" h="965200">
                  <a:moveTo>
                    <a:pt x="5144" y="911860"/>
                  </a:moveTo>
                  <a:lnTo>
                    <a:pt x="68" y="911860"/>
                  </a:lnTo>
                  <a:lnTo>
                    <a:pt x="63" y="915669"/>
                  </a:lnTo>
                  <a:lnTo>
                    <a:pt x="5139" y="915669"/>
                  </a:lnTo>
                  <a:lnTo>
                    <a:pt x="5144" y="911860"/>
                  </a:lnTo>
                  <a:close/>
                </a:path>
                <a:path w="1026159" h="965200">
                  <a:moveTo>
                    <a:pt x="1024960" y="911860"/>
                  </a:moveTo>
                  <a:lnTo>
                    <a:pt x="1019875" y="911860"/>
                  </a:lnTo>
                  <a:lnTo>
                    <a:pt x="1019870" y="915669"/>
                  </a:lnTo>
                  <a:lnTo>
                    <a:pt x="1024955" y="915669"/>
                  </a:lnTo>
                  <a:lnTo>
                    <a:pt x="1024960" y="911860"/>
                  </a:lnTo>
                  <a:close/>
                </a:path>
                <a:path w="1026159" h="965200">
                  <a:moveTo>
                    <a:pt x="5139" y="915670"/>
                  </a:moveTo>
                  <a:lnTo>
                    <a:pt x="63" y="915670"/>
                  </a:lnTo>
                  <a:lnTo>
                    <a:pt x="0" y="963930"/>
                  </a:lnTo>
                  <a:lnTo>
                    <a:pt x="1024890" y="965200"/>
                  </a:lnTo>
                  <a:lnTo>
                    <a:pt x="1024895" y="961390"/>
                  </a:lnTo>
                  <a:lnTo>
                    <a:pt x="5080" y="960119"/>
                  </a:lnTo>
                  <a:lnTo>
                    <a:pt x="5139" y="915670"/>
                  </a:lnTo>
                  <a:close/>
                </a:path>
                <a:path w="1026159" h="965200">
                  <a:moveTo>
                    <a:pt x="1024955" y="915670"/>
                  </a:moveTo>
                  <a:lnTo>
                    <a:pt x="1019870" y="915670"/>
                  </a:lnTo>
                  <a:lnTo>
                    <a:pt x="1019810" y="961390"/>
                  </a:lnTo>
                  <a:lnTo>
                    <a:pt x="1024895" y="961390"/>
                  </a:lnTo>
                  <a:lnTo>
                    <a:pt x="1024955" y="915670"/>
                  </a:lnTo>
                  <a:close/>
                </a:path>
              </a:pathLst>
            </a:custGeom>
            <a:solidFill>
              <a:srgbClr val="246E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5655309" y="4740910"/>
              <a:ext cx="1016000" cy="957580"/>
            </a:xfrm>
            <a:custGeom>
              <a:avLst/>
              <a:gdLst/>
              <a:ahLst/>
              <a:cxnLst/>
              <a:rect l="l" t="t" r="r" b="b"/>
              <a:pathLst>
                <a:path w="1016000" h="957579">
                  <a:moveTo>
                    <a:pt x="1269" y="0"/>
                  </a:moveTo>
                  <a:lnTo>
                    <a:pt x="1263" y="5079"/>
                  </a:lnTo>
                  <a:lnTo>
                    <a:pt x="1015994" y="5079"/>
                  </a:lnTo>
                  <a:lnTo>
                    <a:pt x="1015999" y="1269"/>
                  </a:lnTo>
                  <a:lnTo>
                    <a:pt x="1269" y="0"/>
                  </a:lnTo>
                  <a:close/>
                </a:path>
                <a:path w="1016000" h="957579">
                  <a:moveTo>
                    <a:pt x="6350" y="5080"/>
                  </a:moveTo>
                  <a:lnTo>
                    <a:pt x="1263" y="5080"/>
                  </a:lnTo>
                  <a:lnTo>
                    <a:pt x="1256" y="10159"/>
                  </a:lnTo>
                  <a:lnTo>
                    <a:pt x="6343" y="10159"/>
                  </a:lnTo>
                  <a:lnTo>
                    <a:pt x="6350" y="5080"/>
                  </a:lnTo>
                  <a:close/>
                </a:path>
                <a:path w="1016000" h="957579">
                  <a:moveTo>
                    <a:pt x="1015994" y="5080"/>
                  </a:moveTo>
                  <a:lnTo>
                    <a:pt x="6350" y="5080"/>
                  </a:lnTo>
                  <a:lnTo>
                    <a:pt x="1012189" y="6350"/>
                  </a:lnTo>
                  <a:lnTo>
                    <a:pt x="1012184" y="10159"/>
                  </a:lnTo>
                  <a:lnTo>
                    <a:pt x="1015988" y="10159"/>
                  </a:lnTo>
                  <a:lnTo>
                    <a:pt x="1015994" y="5080"/>
                  </a:lnTo>
                  <a:close/>
                </a:path>
                <a:path w="1016000" h="957579">
                  <a:moveTo>
                    <a:pt x="6343" y="10160"/>
                  </a:moveTo>
                  <a:lnTo>
                    <a:pt x="1256" y="10160"/>
                  </a:lnTo>
                  <a:lnTo>
                    <a:pt x="1248" y="16509"/>
                  </a:lnTo>
                  <a:lnTo>
                    <a:pt x="6334" y="16509"/>
                  </a:lnTo>
                  <a:lnTo>
                    <a:pt x="6343" y="10160"/>
                  </a:lnTo>
                  <a:close/>
                </a:path>
                <a:path w="1016000" h="957579">
                  <a:moveTo>
                    <a:pt x="1015988" y="10160"/>
                  </a:moveTo>
                  <a:lnTo>
                    <a:pt x="1012184" y="10160"/>
                  </a:lnTo>
                  <a:lnTo>
                    <a:pt x="1012176" y="16509"/>
                  </a:lnTo>
                  <a:lnTo>
                    <a:pt x="1015979" y="16509"/>
                  </a:lnTo>
                  <a:lnTo>
                    <a:pt x="1015988" y="10160"/>
                  </a:lnTo>
                  <a:close/>
                </a:path>
                <a:path w="1016000" h="957579">
                  <a:moveTo>
                    <a:pt x="6334" y="16510"/>
                  </a:moveTo>
                  <a:lnTo>
                    <a:pt x="1248" y="16510"/>
                  </a:lnTo>
                  <a:lnTo>
                    <a:pt x="1239" y="22859"/>
                  </a:lnTo>
                  <a:lnTo>
                    <a:pt x="6326" y="22859"/>
                  </a:lnTo>
                  <a:lnTo>
                    <a:pt x="6334" y="16510"/>
                  </a:lnTo>
                  <a:close/>
                </a:path>
                <a:path w="1016000" h="957579">
                  <a:moveTo>
                    <a:pt x="1015979" y="16510"/>
                  </a:moveTo>
                  <a:lnTo>
                    <a:pt x="1012176" y="16510"/>
                  </a:lnTo>
                  <a:lnTo>
                    <a:pt x="1012167" y="22859"/>
                  </a:lnTo>
                  <a:lnTo>
                    <a:pt x="1015971" y="22859"/>
                  </a:lnTo>
                  <a:lnTo>
                    <a:pt x="1015979" y="16510"/>
                  </a:lnTo>
                  <a:close/>
                </a:path>
                <a:path w="1016000" h="957579">
                  <a:moveTo>
                    <a:pt x="6326" y="22860"/>
                  </a:moveTo>
                  <a:lnTo>
                    <a:pt x="1239" y="22860"/>
                  </a:lnTo>
                  <a:lnTo>
                    <a:pt x="1231" y="29209"/>
                  </a:lnTo>
                  <a:lnTo>
                    <a:pt x="6317" y="29209"/>
                  </a:lnTo>
                  <a:lnTo>
                    <a:pt x="6326" y="22860"/>
                  </a:lnTo>
                  <a:close/>
                </a:path>
                <a:path w="1016000" h="957579">
                  <a:moveTo>
                    <a:pt x="1015971" y="22860"/>
                  </a:moveTo>
                  <a:lnTo>
                    <a:pt x="1012167" y="22860"/>
                  </a:lnTo>
                  <a:lnTo>
                    <a:pt x="1012159" y="29209"/>
                  </a:lnTo>
                  <a:lnTo>
                    <a:pt x="1015962" y="29209"/>
                  </a:lnTo>
                  <a:lnTo>
                    <a:pt x="1015971" y="22860"/>
                  </a:lnTo>
                  <a:close/>
                </a:path>
                <a:path w="1016000" h="957579">
                  <a:moveTo>
                    <a:pt x="6317" y="29210"/>
                  </a:moveTo>
                  <a:lnTo>
                    <a:pt x="1231" y="29210"/>
                  </a:lnTo>
                  <a:lnTo>
                    <a:pt x="1222" y="35559"/>
                  </a:lnTo>
                  <a:lnTo>
                    <a:pt x="6309" y="35559"/>
                  </a:lnTo>
                  <a:lnTo>
                    <a:pt x="6317" y="29210"/>
                  </a:lnTo>
                  <a:close/>
                </a:path>
                <a:path w="1016000" h="957579">
                  <a:moveTo>
                    <a:pt x="1015962" y="29210"/>
                  </a:moveTo>
                  <a:lnTo>
                    <a:pt x="1012159" y="29210"/>
                  </a:lnTo>
                  <a:lnTo>
                    <a:pt x="1012150" y="35559"/>
                  </a:lnTo>
                  <a:lnTo>
                    <a:pt x="1015954" y="35559"/>
                  </a:lnTo>
                  <a:lnTo>
                    <a:pt x="1015962" y="29210"/>
                  </a:lnTo>
                  <a:close/>
                </a:path>
                <a:path w="1016000" h="957579">
                  <a:moveTo>
                    <a:pt x="6309" y="35560"/>
                  </a:moveTo>
                  <a:lnTo>
                    <a:pt x="1222" y="35560"/>
                  </a:lnTo>
                  <a:lnTo>
                    <a:pt x="1204" y="49529"/>
                  </a:lnTo>
                  <a:lnTo>
                    <a:pt x="6290" y="49529"/>
                  </a:lnTo>
                  <a:lnTo>
                    <a:pt x="6309" y="35560"/>
                  </a:lnTo>
                  <a:close/>
                </a:path>
                <a:path w="1016000" h="957579">
                  <a:moveTo>
                    <a:pt x="1015954" y="35560"/>
                  </a:moveTo>
                  <a:lnTo>
                    <a:pt x="1012150" y="35560"/>
                  </a:lnTo>
                  <a:lnTo>
                    <a:pt x="1012132" y="49529"/>
                  </a:lnTo>
                  <a:lnTo>
                    <a:pt x="1015935" y="49529"/>
                  </a:lnTo>
                  <a:lnTo>
                    <a:pt x="1015954" y="35560"/>
                  </a:lnTo>
                  <a:close/>
                </a:path>
                <a:path w="1016000" h="957579">
                  <a:moveTo>
                    <a:pt x="6290" y="49530"/>
                  </a:moveTo>
                  <a:lnTo>
                    <a:pt x="1204" y="49530"/>
                  </a:lnTo>
                  <a:lnTo>
                    <a:pt x="1197" y="54609"/>
                  </a:lnTo>
                  <a:lnTo>
                    <a:pt x="6283" y="54609"/>
                  </a:lnTo>
                  <a:lnTo>
                    <a:pt x="6290" y="49530"/>
                  </a:lnTo>
                  <a:close/>
                </a:path>
                <a:path w="1016000" h="957579">
                  <a:moveTo>
                    <a:pt x="1015935" y="49530"/>
                  </a:moveTo>
                  <a:lnTo>
                    <a:pt x="1012132" y="49530"/>
                  </a:lnTo>
                  <a:lnTo>
                    <a:pt x="1012125" y="54609"/>
                  </a:lnTo>
                  <a:lnTo>
                    <a:pt x="1015929" y="54609"/>
                  </a:lnTo>
                  <a:lnTo>
                    <a:pt x="1015935" y="49530"/>
                  </a:lnTo>
                  <a:close/>
                </a:path>
                <a:path w="1016000" h="957579">
                  <a:moveTo>
                    <a:pt x="6283" y="54610"/>
                  </a:moveTo>
                  <a:lnTo>
                    <a:pt x="1197" y="54610"/>
                  </a:lnTo>
                  <a:lnTo>
                    <a:pt x="1187" y="62229"/>
                  </a:lnTo>
                  <a:lnTo>
                    <a:pt x="6273" y="62229"/>
                  </a:lnTo>
                  <a:lnTo>
                    <a:pt x="6283" y="54610"/>
                  </a:lnTo>
                  <a:close/>
                </a:path>
                <a:path w="1016000" h="957579">
                  <a:moveTo>
                    <a:pt x="1015929" y="54610"/>
                  </a:moveTo>
                  <a:lnTo>
                    <a:pt x="1012125" y="54610"/>
                  </a:lnTo>
                  <a:lnTo>
                    <a:pt x="1012114" y="62229"/>
                  </a:lnTo>
                  <a:lnTo>
                    <a:pt x="1015919" y="62229"/>
                  </a:lnTo>
                  <a:lnTo>
                    <a:pt x="1015929" y="54610"/>
                  </a:lnTo>
                  <a:close/>
                </a:path>
                <a:path w="1016000" h="957579">
                  <a:moveTo>
                    <a:pt x="6273" y="62230"/>
                  </a:moveTo>
                  <a:lnTo>
                    <a:pt x="1187" y="62230"/>
                  </a:lnTo>
                  <a:lnTo>
                    <a:pt x="1180" y="67309"/>
                  </a:lnTo>
                  <a:lnTo>
                    <a:pt x="6266" y="67309"/>
                  </a:lnTo>
                  <a:lnTo>
                    <a:pt x="6273" y="62230"/>
                  </a:lnTo>
                  <a:close/>
                </a:path>
                <a:path w="1016000" h="957579">
                  <a:moveTo>
                    <a:pt x="1015919" y="62230"/>
                  </a:moveTo>
                  <a:lnTo>
                    <a:pt x="1012114" y="62230"/>
                  </a:lnTo>
                  <a:lnTo>
                    <a:pt x="1012108" y="67309"/>
                  </a:lnTo>
                  <a:lnTo>
                    <a:pt x="1015912" y="67309"/>
                  </a:lnTo>
                  <a:lnTo>
                    <a:pt x="1015919" y="62230"/>
                  </a:lnTo>
                  <a:close/>
                </a:path>
                <a:path w="1016000" h="957579">
                  <a:moveTo>
                    <a:pt x="6266" y="67310"/>
                  </a:moveTo>
                  <a:lnTo>
                    <a:pt x="1180" y="67310"/>
                  </a:lnTo>
                  <a:lnTo>
                    <a:pt x="1170" y="74929"/>
                  </a:lnTo>
                  <a:lnTo>
                    <a:pt x="6256" y="74929"/>
                  </a:lnTo>
                  <a:lnTo>
                    <a:pt x="6266" y="67310"/>
                  </a:lnTo>
                  <a:close/>
                </a:path>
                <a:path w="1016000" h="957579">
                  <a:moveTo>
                    <a:pt x="1015912" y="67310"/>
                  </a:moveTo>
                  <a:lnTo>
                    <a:pt x="1012108" y="67310"/>
                  </a:lnTo>
                  <a:lnTo>
                    <a:pt x="1012097" y="74929"/>
                  </a:lnTo>
                  <a:lnTo>
                    <a:pt x="1015902" y="74929"/>
                  </a:lnTo>
                  <a:lnTo>
                    <a:pt x="1015912" y="67310"/>
                  </a:lnTo>
                  <a:close/>
                </a:path>
                <a:path w="1016000" h="957579">
                  <a:moveTo>
                    <a:pt x="6256" y="74930"/>
                  </a:moveTo>
                  <a:lnTo>
                    <a:pt x="1170" y="74930"/>
                  </a:lnTo>
                  <a:lnTo>
                    <a:pt x="1163" y="80009"/>
                  </a:lnTo>
                  <a:lnTo>
                    <a:pt x="6249" y="80009"/>
                  </a:lnTo>
                  <a:lnTo>
                    <a:pt x="6256" y="74930"/>
                  </a:lnTo>
                  <a:close/>
                </a:path>
                <a:path w="1016000" h="957579">
                  <a:moveTo>
                    <a:pt x="1015902" y="74930"/>
                  </a:moveTo>
                  <a:lnTo>
                    <a:pt x="1012097" y="74930"/>
                  </a:lnTo>
                  <a:lnTo>
                    <a:pt x="1012091" y="80009"/>
                  </a:lnTo>
                  <a:lnTo>
                    <a:pt x="1015895" y="80009"/>
                  </a:lnTo>
                  <a:lnTo>
                    <a:pt x="1015902" y="74930"/>
                  </a:lnTo>
                  <a:close/>
                </a:path>
                <a:path w="1016000" h="957579">
                  <a:moveTo>
                    <a:pt x="6249" y="80010"/>
                  </a:moveTo>
                  <a:lnTo>
                    <a:pt x="1163" y="80010"/>
                  </a:lnTo>
                  <a:lnTo>
                    <a:pt x="1153" y="87629"/>
                  </a:lnTo>
                  <a:lnTo>
                    <a:pt x="6239" y="87629"/>
                  </a:lnTo>
                  <a:lnTo>
                    <a:pt x="6249" y="80010"/>
                  </a:lnTo>
                  <a:close/>
                </a:path>
                <a:path w="1016000" h="957579">
                  <a:moveTo>
                    <a:pt x="1015895" y="80010"/>
                  </a:moveTo>
                  <a:lnTo>
                    <a:pt x="1012091" y="80010"/>
                  </a:lnTo>
                  <a:lnTo>
                    <a:pt x="1012080" y="87629"/>
                  </a:lnTo>
                  <a:lnTo>
                    <a:pt x="1015885" y="87629"/>
                  </a:lnTo>
                  <a:lnTo>
                    <a:pt x="1015895" y="80010"/>
                  </a:lnTo>
                  <a:close/>
                </a:path>
                <a:path w="1016000" h="957579">
                  <a:moveTo>
                    <a:pt x="6239" y="87630"/>
                  </a:moveTo>
                  <a:lnTo>
                    <a:pt x="1153" y="87630"/>
                  </a:lnTo>
                  <a:lnTo>
                    <a:pt x="1145" y="93979"/>
                  </a:lnTo>
                  <a:lnTo>
                    <a:pt x="6230" y="93979"/>
                  </a:lnTo>
                  <a:lnTo>
                    <a:pt x="6239" y="87630"/>
                  </a:lnTo>
                  <a:close/>
                </a:path>
                <a:path w="1016000" h="957579">
                  <a:moveTo>
                    <a:pt x="1015885" y="87630"/>
                  </a:moveTo>
                  <a:lnTo>
                    <a:pt x="1012080" y="87630"/>
                  </a:lnTo>
                  <a:lnTo>
                    <a:pt x="1012072" y="93979"/>
                  </a:lnTo>
                  <a:lnTo>
                    <a:pt x="1015876" y="93979"/>
                  </a:lnTo>
                  <a:lnTo>
                    <a:pt x="1015885" y="87630"/>
                  </a:lnTo>
                  <a:close/>
                </a:path>
                <a:path w="1016000" h="957579">
                  <a:moveTo>
                    <a:pt x="6230" y="93980"/>
                  </a:moveTo>
                  <a:lnTo>
                    <a:pt x="1145" y="93980"/>
                  </a:lnTo>
                  <a:lnTo>
                    <a:pt x="1136" y="100329"/>
                  </a:lnTo>
                  <a:lnTo>
                    <a:pt x="6222" y="100329"/>
                  </a:lnTo>
                  <a:lnTo>
                    <a:pt x="6230" y="93980"/>
                  </a:lnTo>
                  <a:close/>
                </a:path>
                <a:path w="1016000" h="957579">
                  <a:moveTo>
                    <a:pt x="1015876" y="93980"/>
                  </a:moveTo>
                  <a:lnTo>
                    <a:pt x="1012072" y="93980"/>
                  </a:lnTo>
                  <a:lnTo>
                    <a:pt x="1012063" y="100329"/>
                  </a:lnTo>
                  <a:lnTo>
                    <a:pt x="1015868" y="100329"/>
                  </a:lnTo>
                  <a:lnTo>
                    <a:pt x="1015876" y="93980"/>
                  </a:lnTo>
                  <a:close/>
                </a:path>
                <a:path w="1016000" h="957579">
                  <a:moveTo>
                    <a:pt x="6222" y="100330"/>
                  </a:moveTo>
                  <a:lnTo>
                    <a:pt x="1136" y="100330"/>
                  </a:lnTo>
                  <a:lnTo>
                    <a:pt x="1119" y="113029"/>
                  </a:lnTo>
                  <a:lnTo>
                    <a:pt x="6205" y="113029"/>
                  </a:lnTo>
                  <a:lnTo>
                    <a:pt x="6222" y="100330"/>
                  </a:lnTo>
                  <a:close/>
                </a:path>
                <a:path w="1016000" h="957579">
                  <a:moveTo>
                    <a:pt x="1015868" y="100330"/>
                  </a:moveTo>
                  <a:lnTo>
                    <a:pt x="1012063" y="100330"/>
                  </a:lnTo>
                  <a:lnTo>
                    <a:pt x="1012046" y="113029"/>
                  </a:lnTo>
                  <a:lnTo>
                    <a:pt x="1015851" y="113029"/>
                  </a:lnTo>
                  <a:lnTo>
                    <a:pt x="1015868" y="100330"/>
                  </a:lnTo>
                  <a:close/>
                </a:path>
                <a:path w="1016000" h="957579">
                  <a:moveTo>
                    <a:pt x="6205" y="113030"/>
                  </a:moveTo>
                  <a:lnTo>
                    <a:pt x="1119" y="113030"/>
                  </a:lnTo>
                  <a:lnTo>
                    <a:pt x="1113" y="118109"/>
                  </a:lnTo>
                  <a:lnTo>
                    <a:pt x="6198" y="118109"/>
                  </a:lnTo>
                  <a:lnTo>
                    <a:pt x="6205" y="113030"/>
                  </a:lnTo>
                  <a:close/>
                </a:path>
                <a:path w="1016000" h="957579">
                  <a:moveTo>
                    <a:pt x="1015851" y="113030"/>
                  </a:moveTo>
                  <a:lnTo>
                    <a:pt x="1012046" y="113030"/>
                  </a:lnTo>
                  <a:lnTo>
                    <a:pt x="1012039" y="118109"/>
                  </a:lnTo>
                  <a:lnTo>
                    <a:pt x="1015844" y="118109"/>
                  </a:lnTo>
                  <a:lnTo>
                    <a:pt x="1015851" y="113030"/>
                  </a:lnTo>
                  <a:close/>
                </a:path>
                <a:path w="1016000" h="957579">
                  <a:moveTo>
                    <a:pt x="6198" y="118110"/>
                  </a:moveTo>
                  <a:lnTo>
                    <a:pt x="1113" y="118110"/>
                  </a:lnTo>
                  <a:lnTo>
                    <a:pt x="1103" y="125729"/>
                  </a:lnTo>
                  <a:lnTo>
                    <a:pt x="6188" y="125729"/>
                  </a:lnTo>
                  <a:lnTo>
                    <a:pt x="6198" y="118110"/>
                  </a:lnTo>
                  <a:close/>
                </a:path>
                <a:path w="1016000" h="957579">
                  <a:moveTo>
                    <a:pt x="1015844" y="118110"/>
                  </a:moveTo>
                  <a:lnTo>
                    <a:pt x="1012039" y="118110"/>
                  </a:lnTo>
                  <a:lnTo>
                    <a:pt x="1012029" y="125729"/>
                  </a:lnTo>
                  <a:lnTo>
                    <a:pt x="1015834" y="125729"/>
                  </a:lnTo>
                  <a:lnTo>
                    <a:pt x="1015844" y="118110"/>
                  </a:lnTo>
                  <a:close/>
                </a:path>
                <a:path w="1016000" h="957579">
                  <a:moveTo>
                    <a:pt x="6188" y="125730"/>
                  </a:moveTo>
                  <a:lnTo>
                    <a:pt x="1103" y="125730"/>
                  </a:lnTo>
                  <a:lnTo>
                    <a:pt x="1086" y="138429"/>
                  </a:lnTo>
                  <a:lnTo>
                    <a:pt x="6171" y="138429"/>
                  </a:lnTo>
                  <a:lnTo>
                    <a:pt x="6188" y="125730"/>
                  </a:lnTo>
                  <a:close/>
                </a:path>
                <a:path w="1016000" h="957579">
                  <a:moveTo>
                    <a:pt x="1015834" y="125730"/>
                  </a:moveTo>
                  <a:lnTo>
                    <a:pt x="1012029" y="125730"/>
                  </a:lnTo>
                  <a:lnTo>
                    <a:pt x="1012012" y="138429"/>
                  </a:lnTo>
                  <a:lnTo>
                    <a:pt x="1015817" y="138429"/>
                  </a:lnTo>
                  <a:lnTo>
                    <a:pt x="1015834" y="125730"/>
                  </a:lnTo>
                  <a:close/>
                </a:path>
                <a:path w="1016000" h="957579">
                  <a:moveTo>
                    <a:pt x="6171" y="138430"/>
                  </a:moveTo>
                  <a:lnTo>
                    <a:pt x="1086" y="138430"/>
                  </a:lnTo>
                  <a:lnTo>
                    <a:pt x="1077" y="144779"/>
                  </a:lnTo>
                  <a:lnTo>
                    <a:pt x="6162" y="144779"/>
                  </a:lnTo>
                  <a:lnTo>
                    <a:pt x="6171" y="138430"/>
                  </a:lnTo>
                  <a:close/>
                </a:path>
                <a:path w="1016000" h="957579">
                  <a:moveTo>
                    <a:pt x="1015817" y="138430"/>
                  </a:moveTo>
                  <a:lnTo>
                    <a:pt x="1012012" y="138430"/>
                  </a:lnTo>
                  <a:lnTo>
                    <a:pt x="1012004" y="144779"/>
                  </a:lnTo>
                  <a:lnTo>
                    <a:pt x="1015809" y="144779"/>
                  </a:lnTo>
                  <a:lnTo>
                    <a:pt x="1015817" y="138430"/>
                  </a:lnTo>
                  <a:close/>
                </a:path>
                <a:path w="1016000" h="957579">
                  <a:moveTo>
                    <a:pt x="6162" y="144780"/>
                  </a:moveTo>
                  <a:lnTo>
                    <a:pt x="1077" y="144780"/>
                  </a:lnTo>
                  <a:lnTo>
                    <a:pt x="1069" y="151129"/>
                  </a:lnTo>
                  <a:lnTo>
                    <a:pt x="6153" y="151129"/>
                  </a:lnTo>
                  <a:lnTo>
                    <a:pt x="6162" y="144780"/>
                  </a:lnTo>
                  <a:close/>
                </a:path>
                <a:path w="1016000" h="957579">
                  <a:moveTo>
                    <a:pt x="1015809" y="144780"/>
                  </a:moveTo>
                  <a:lnTo>
                    <a:pt x="1012004" y="144780"/>
                  </a:lnTo>
                  <a:lnTo>
                    <a:pt x="1011995" y="151129"/>
                  </a:lnTo>
                  <a:lnTo>
                    <a:pt x="1015800" y="151129"/>
                  </a:lnTo>
                  <a:lnTo>
                    <a:pt x="1015809" y="144780"/>
                  </a:lnTo>
                  <a:close/>
                </a:path>
                <a:path w="1016000" h="957579">
                  <a:moveTo>
                    <a:pt x="6153" y="151130"/>
                  </a:moveTo>
                  <a:lnTo>
                    <a:pt x="1069" y="151130"/>
                  </a:lnTo>
                  <a:lnTo>
                    <a:pt x="1060" y="157479"/>
                  </a:lnTo>
                  <a:lnTo>
                    <a:pt x="6145" y="157479"/>
                  </a:lnTo>
                  <a:lnTo>
                    <a:pt x="6153" y="151130"/>
                  </a:lnTo>
                  <a:close/>
                </a:path>
                <a:path w="1016000" h="957579">
                  <a:moveTo>
                    <a:pt x="1015800" y="151130"/>
                  </a:moveTo>
                  <a:lnTo>
                    <a:pt x="1011995" y="151130"/>
                  </a:lnTo>
                  <a:lnTo>
                    <a:pt x="1011987" y="157479"/>
                  </a:lnTo>
                  <a:lnTo>
                    <a:pt x="1015792" y="157479"/>
                  </a:lnTo>
                  <a:lnTo>
                    <a:pt x="1015800" y="151130"/>
                  </a:lnTo>
                  <a:close/>
                </a:path>
                <a:path w="1016000" h="957579">
                  <a:moveTo>
                    <a:pt x="6145" y="157480"/>
                  </a:moveTo>
                  <a:lnTo>
                    <a:pt x="1060" y="157480"/>
                  </a:lnTo>
                  <a:lnTo>
                    <a:pt x="1052" y="163829"/>
                  </a:lnTo>
                  <a:lnTo>
                    <a:pt x="6136" y="163829"/>
                  </a:lnTo>
                  <a:lnTo>
                    <a:pt x="6145" y="157480"/>
                  </a:lnTo>
                  <a:close/>
                </a:path>
                <a:path w="1016000" h="957579">
                  <a:moveTo>
                    <a:pt x="1015792" y="157480"/>
                  </a:moveTo>
                  <a:lnTo>
                    <a:pt x="1011987" y="157480"/>
                  </a:lnTo>
                  <a:lnTo>
                    <a:pt x="1011978" y="163829"/>
                  </a:lnTo>
                  <a:lnTo>
                    <a:pt x="1015784" y="163829"/>
                  </a:lnTo>
                  <a:lnTo>
                    <a:pt x="1015792" y="157480"/>
                  </a:lnTo>
                  <a:close/>
                </a:path>
                <a:path w="1016000" h="957579">
                  <a:moveTo>
                    <a:pt x="6136" y="163830"/>
                  </a:moveTo>
                  <a:lnTo>
                    <a:pt x="1052" y="163830"/>
                  </a:lnTo>
                  <a:lnTo>
                    <a:pt x="1045" y="168909"/>
                  </a:lnTo>
                  <a:lnTo>
                    <a:pt x="6130" y="168909"/>
                  </a:lnTo>
                  <a:lnTo>
                    <a:pt x="6136" y="163830"/>
                  </a:lnTo>
                  <a:close/>
                </a:path>
                <a:path w="1016000" h="957579">
                  <a:moveTo>
                    <a:pt x="1015784" y="163830"/>
                  </a:moveTo>
                  <a:lnTo>
                    <a:pt x="1011978" y="163830"/>
                  </a:lnTo>
                  <a:lnTo>
                    <a:pt x="1011971" y="168909"/>
                  </a:lnTo>
                  <a:lnTo>
                    <a:pt x="1015777" y="168909"/>
                  </a:lnTo>
                  <a:lnTo>
                    <a:pt x="1015784" y="163830"/>
                  </a:lnTo>
                  <a:close/>
                </a:path>
                <a:path w="1016000" h="957579">
                  <a:moveTo>
                    <a:pt x="6130" y="168910"/>
                  </a:moveTo>
                  <a:lnTo>
                    <a:pt x="1045" y="168910"/>
                  </a:lnTo>
                  <a:lnTo>
                    <a:pt x="1035" y="176529"/>
                  </a:lnTo>
                  <a:lnTo>
                    <a:pt x="6119" y="176529"/>
                  </a:lnTo>
                  <a:lnTo>
                    <a:pt x="6130" y="168910"/>
                  </a:lnTo>
                  <a:close/>
                </a:path>
                <a:path w="1016000" h="957579">
                  <a:moveTo>
                    <a:pt x="1015777" y="168910"/>
                  </a:moveTo>
                  <a:lnTo>
                    <a:pt x="1011971" y="168910"/>
                  </a:lnTo>
                  <a:lnTo>
                    <a:pt x="1011961" y="176529"/>
                  </a:lnTo>
                  <a:lnTo>
                    <a:pt x="1015767" y="176529"/>
                  </a:lnTo>
                  <a:lnTo>
                    <a:pt x="1015777" y="168910"/>
                  </a:lnTo>
                  <a:close/>
                </a:path>
                <a:path w="1016000" h="957579">
                  <a:moveTo>
                    <a:pt x="6119" y="176530"/>
                  </a:moveTo>
                  <a:lnTo>
                    <a:pt x="1035" y="176530"/>
                  </a:lnTo>
                  <a:lnTo>
                    <a:pt x="1027" y="182879"/>
                  </a:lnTo>
                  <a:lnTo>
                    <a:pt x="6111" y="182879"/>
                  </a:lnTo>
                  <a:lnTo>
                    <a:pt x="6119" y="176530"/>
                  </a:lnTo>
                  <a:close/>
                </a:path>
                <a:path w="1016000" h="957579">
                  <a:moveTo>
                    <a:pt x="1015767" y="176530"/>
                  </a:moveTo>
                  <a:lnTo>
                    <a:pt x="1011961" y="176530"/>
                  </a:lnTo>
                  <a:lnTo>
                    <a:pt x="1011953" y="182879"/>
                  </a:lnTo>
                  <a:lnTo>
                    <a:pt x="1015758" y="182879"/>
                  </a:lnTo>
                  <a:lnTo>
                    <a:pt x="1015767" y="176530"/>
                  </a:lnTo>
                  <a:close/>
                </a:path>
                <a:path w="1016000" h="957579">
                  <a:moveTo>
                    <a:pt x="6111" y="182880"/>
                  </a:moveTo>
                  <a:lnTo>
                    <a:pt x="1027" y="182880"/>
                  </a:lnTo>
                  <a:lnTo>
                    <a:pt x="1020" y="187959"/>
                  </a:lnTo>
                  <a:lnTo>
                    <a:pt x="6104" y="187959"/>
                  </a:lnTo>
                  <a:lnTo>
                    <a:pt x="6111" y="182880"/>
                  </a:lnTo>
                  <a:close/>
                </a:path>
                <a:path w="1016000" h="957579">
                  <a:moveTo>
                    <a:pt x="1015758" y="182880"/>
                  </a:moveTo>
                  <a:lnTo>
                    <a:pt x="1011953" y="182880"/>
                  </a:lnTo>
                  <a:lnTo>
                    <a:pt x="1011946" y="187959"/>
                  </a:lnTo>
                  <a:lnTo>
                    <a:pt x="1015752" y="187959"/>
                  </a:lnTo>
                  <a:lnTo>
                    <a:pt x="1015758" y="182880"/>
                  </a:lnTo>
                  <a:close/>
                </a:path>
                <a:path w="1016000" h="957579">
                  <a:moveTo>
                    <a:pt x="6104" y="187960"/>
                  </a:moveTo>
                  <a:lnTo>
                    <a:pt x="1020" y="187960"/>
                  </a:lnTo>
                  <a:lnTo>
                    <a:pt x="1011" y="194309"/>
                  </a:lnTo>
                  <a:lnTo>
                    <a:pt x="6096" y="194309"/>
                  </a:lnTo>
                  <a:lnTo>
                    <a:pt x="6104" y="187960"/>
                  </a:lnTo>
                  <a:close/>
                </a:path>
                <a:path w="1016000" h="957579">
                  <a:moveTo>
                    <a:pt x="1015752" y="187960"/>
                  </a:moveTo>
                  <a:lnTo>
                    <a:pt x="1011946" y="187960"/>
                  </a:lnTo>
                  <a:lnTo>
                    <a:pt x="1011937" y="194309"/>
                  </a:lnTo>
                  <a:lnTo>
                    <a:pt x="1015743" y="194309"/>
                  </a:lnTo>
                  <a:lnTo>
                    <a:pt x="1015752" y="187960"/>
                  </a:lnTo>
                  <a:close/>
                </a:path>
                <a:path w="1016000" h="957579">
                  <a:moveTo>
                    <a:pt x="6096" y="194310"/>
                  </a:moveTo>
                  <a:lnTo>
                    <a:pt x="1011" y="194310"/>
                  </a:lnTo>
                  <a:lnTo>
                    <a:pt x="993" y="208279"/>
                  </a:lnTo>
                  <a:lnTo>
                    <a:pt x="6077" y="208279"/>
                  </a:lnTo>
                  <a:lnTo>
                    <a:pt x="6096" y="194310"/>
                  </a:lnTo>
                  <a:close/>
                </a:path>
                <a:path w="1016000" h="957579">
                  <a:moveTo>
                    <a:pt x="1015743" y="194310"/>
                  </a:moveTo>
                  <a:lnTo>
                    <a:pt x="1011937" y="194310"/>
                  </a:lnTo>
                  <a:lnTo>
                    <a:pt x="1011918" y="208279"/>
                  </a:lnTo>
                  <a:lnTo>
                    <a:pt x="1015725" y="208279"/>
                  </a:lnTo>
                  <a:lnTo>
                    <a:pt x="1015743" y="194310"/>
                  </a:lnTo>
                  <a:close/>
                </a:path>
                <a:path w="1016000" h="957579">
                  <a:moveTo>
                    <a:pt x="6077" y="208280"/>
                  </a:moveTo>
                  <a:lnTo>
                    <a:pt x="993" y="208280"/>
                  </a:lnTo>
                  <a:lnTo>
                    <a:pt x="858" y="309879"/>
                  </a:lnTo>
                  <a:lnTo>
                    <a:pt x="5940" y="309879"/>
                  </a:lnTo>
                  <a:lnTo>
                    <a:pt x="6077" y="208280"/>
                  </a:lnTo>
                  <a:close/>
                </a:path>
                <a:path w="1016000" h="957579">
                  <a:moveTo>
                    <a:pt x="1015725" y="208280"/>
                  </a:moveTo>
                  <a:lnTo>
                    <a:pt x="1011918" y="208280"/>
                  </a:lnTo>
                  <a:lnTo>
                    <a:pt x="1011782" y="309879"/>
                  </a:lnTo>
                  <a:lnTo>
                    <a:pt x="1015590" y="309879"/>
                  </a:lnTo>
                  <a:lnTo>
                    <a:pt x="1015725" y="208280"/>
                  </a:lnTo>
                  <a:close/>
                </a:path>
                <a:path w="1016000" h="957579">
                  <a:moveTo>
                    <a:pt x="5940" y="309880"/>
                  </a:moveTo>
                  <a:lnTo>
                    <a:pt x="858" y="309880"/>
                  </a:lnTo>
                  <a:lnTo>
                    <a:pt x="774" y="373379"/>
                  </a:lnTo>
                  <a:lnTo>
                    <a:pt x="5855" y="373379"/>
                  </a:lnTo>
                  <a:lnTo>
                    <a:pt x="5940" y="309880"/>
                  </a:lnTo>
                  <a:close/>
                </a:path>
                <a:path w="1016000" h="957579">
                  <a:moveTo>
                    <a:pt x="1015590" y="309880"/>
                  </a:moveTo>
                  <a:lnTo>
                    <a:pt x="1011782" y="309880"/>
                  </a:lnTo>
                  <a:lnTo>
                    <a:pt x="1011697" y="373379"/>
                  </a:lnTo>
                  <a:lnTo>
                    <a:pt x="1015505" y="373379"/>
                  </a:lnTo>
                  <a:lnTo>
                    <a:pt x="1015590" y="309880"/>
                  </a:lnTo>
                  <a:close/>
                </a:path>
                <a:path w="1016000" h="957579">
                  <a:moveTo>
                    <a:pt x="5855" y="373380"/>
                  </a:moveTo>
                  <a:lnTo>
                    <a:pt x="774" y="373380"/>
                  </a:lnTo>
                  <a:lnTo>
                    <a:pt x="681" y="443229"/>
                  </a:lnTo>
                  <a:lnTo>
                    <a:pt x="5761" y="443229"/>
                  </a:lnTo>
                  <a:lnTo>
                    <a:pt x="5855" y="373380"/>
                  </a:lnTo>
                  <a:close/>
                </a:path>
                <a:path w="1016000" h="957579">
                  <a:moveTo>
                    <a:pt x="1015505" y="373380"/>
                  </a:moveTo>
                  <a:lnTo>
                    <a:pt x="1011697" y="373380"/>
                  </a:lnTo>
                  <a:lnTo>
                    <a:pt x="1011603" y="443229"/>
                  </a:lnTo>
                  <a:lnTo>
                    <a:pt x="1015413" y="443229"/>
                  </a:lnTo>
                  <a:lnTo>
                    <a:pt x="1015505" y="373380"/>
                  </a:lnTo>
                  <a:close/>
                </a:path>
                <a:path w="1016000" h="957579">
                  <a:moveTo>
                    <a:pt x="5761" y="443230"/>
                  </a:moveTo>
                  <a:lnTo>
                    <a:pt x="681" y="443230"/>
                  </a:lnTo>
                  <a:lnTo>
                    <a:pt x="505" y="575309"/>
                  </a:lnTo>
                  <a:lnTo>
                    <a:pt x="5584" y="575309"/>
                  </a:lnTo>
                  <a:lnTo>
                    <a:pt x="5761" y="443230"/>
                  </a:lnTo>
                  <a:close/>
                </a:path>
                <a:path w="1016000" h="957579">
                  <a:moveTo>
                    <a:pt x="1015413" y="443230"/>
                  </a:moveTo>
                  <a:lnTo>
                    <a:pt x="1011603" y="443230"/>
                  </a:lnTo>
                  <a:lnTo>
                    <a:pt x="1011426" y="575309"/>
                  </a:lnTo>
                  <a:lnTo>
                    <a:pt x="1015237" y="575309"/>
                  </a:lnTo>
                  <a:lnTo>
                    <a:pt x="1015413" y="443230"/>
                  </a:lnTo>
                  <a:close/>
                </a:path>
                <a:path w="1016000" h="957579">
                  <a:moveTo>
                    <a:pt x="5584" y="575310"/>
                  </a:moveTo>
                  <a:lnTo>
                    <a:pt x="505" y="575310"/>
                  </a:lnTo>
                  <a:lnTo>
                    <a:pt x="413" y="645159"/>
                  </a:lnTo>
                  <a:lnTo>
                    <a:pt x="5490" y="645159"/>
                  </a:lnTo>
                  <a:lnTo>
                    <a:pt x="5584" y="575310"/>
                  </a:lnTo>
                  <a:close/>
                </a:path>
                <a:path w="1016000" h="957579">
                  <a:moveTo>
                    <a:pt x="1015237" y="575310"/>
                  </a:moveTo>
                  <a:lnTo>
                    <a:pt x="1011426" y="575310"/>
                  </a:lnTo>
                  <a:lnTo>
                    <a:pt x="1011332" y="645159"/>
                  </a:lnTo>
                  <a:lnTo>
                    <a:pt x="1015144" y="645159"/>
                  </a:lnTo>
                  <a:lnTo>
                    <a:pt x="1015237" y="575310"/>
                  </a:lnTo>
                  <a:close/>
                </a:path>
                <a:path w="1016000" h="957579">
                  <a:moveTo>
                    <a:pt x="5490" y="645160"/>
                  </a:moveTo>
                  <a:lnTo>
                    <a:pt x="413" y="645160"/>
                  </a:lnTo>
                  <a:lnTo>
                    <a:pt x="252" y="765809"/>
                  </a:lnTo>
                  <a:lnTo>
                    <a:pt x="5328" y="765809"/>
                  </a:lnTo>
                  <a:lnTo>
                    <a:pt x="5490" y="645160"/>
                  </a:lnTo>
                  <a:close/>
                </a:path>
                <a:path w="1016000" h="957579">
                  <a:moveTo>
                    <a:pt x="1015144" y="645160"/>
                  </a:moveTo>
                  <a:lnTo>
                    <a:pt x="1011332" y="645160"/>
                  </a:lnTo>
                  <a:lnTo>
                    <a:pt x="1011170" y="765809"/>
                  </a:lnTo>
                  <a:lnTo>
                    <a:pt x="1014984" y="765809"/>
                  </a:lnTo>
                  <a:lnTo>
                    <a:pt x="1015144" y="645160"/>
                  </a:lnTo>
                  <a:close/>
                </a:path>
                <a:path w="1016000" h="957579">
                  <a:moveTo>
                    <a:pt x="5328" y="765810"/>
                  </a:moveTo>
                  <a:lnTo>
                    <a:pt x="252" y="765810"/>
                  </a:lnTo>
                  <a:lnTo>
                    <a:pt x="249" y="768349"/>
                  </a:lnTo>
                  <a:lnTo>
                    <a:pt x="5325" y="768349"/>
                  </a:lnTo>
                  <a:lnTo>
                    <a:pt x="5328" y="765810"/>
                  </a:lnTo>
                  <a:close/>
                </a:path>
                <a:path w="1016000" h="957579">
                  <a:moveTo>
                    <a:pt x="1014984" y="765810"/>
                  </a:moveTo>
                  <a:lnTo>
                    <a:pt x="1011170" y="765810"/>
                  </a:lnTo>
                  <a:lnTo>
                    <a:pt x="1011167" y="768349"/>
                  </a:lnTo>
                  <a:lnTo>
                    <a:pt x="1014981" y="768349"/>
                  </a:lnTo>
                  <a:lnTo>
                    <a:pt x="1014984" y="765810"/>
                  </a:lnTo>
                  <a:close/>
                </a:path>
                <a:path w="1016000" h="957579">
                  <a:moveTo>
                    <a:pt x="5325" y="768350"/>
                  </a:moveTo>
                  <a:lnTo>
                    <a:pt x="249" y="768350"/>
                  </a:lnTo>
                  <a:lnTo>
                    <a:pt x="244" y="772159"/>
                  </a:lnTo>
                  <a:lnTo>
                    <a:pt x="5320" y="772159"/>
                  </a:lnTo>
                  <a:lnTo>
                    <a:pt x="5325" y="768350"/>
                  </a:lnTo>
                  <a:close/>
                </a:path>
                <a:path w="1016000" h="957579">
                  <a:moveTo>
                    <a:pt x="1014981" y="768350"/>
                  </a:moveTo>
                  <a:lnTo>
                    <a:pt x="1011167" y="768350"/>
                  </a:lnTo>
                  <a:lnTo>
                    <a:pt x="1011162" y="772159"/>
                  </a:lnTo>
                  <a:lnTo>
                    <a:pt x="1014976" y="772159"/>
                  </a:lnTo>
                  <a:lnTo>
                    <a:pt x="1014981" y="768350"/>
                  </a:lnTo>
                  <a:close/>
                </a:path>
                <a:path w="1016000" h="957579">
                  <a:moveTo>
                    <a:pt x="5320" y="772160"/>
                  </a:moveTo>
                  <a:lnTo>
                    <a:pt x="244" y="772160"/>
                  </a:lnTo>
                  <a:lnTo>
                    <a:pt x="232" y="781049"/>
                  </a:lnTo>
                  <a:lnTo>
                    <a:pt x="5308" y="781049"/>
                  </a:lnTo>
                  <a:lnTo>
                    <a:pt x="5320" y="772160"/>
                  </a:lnTo>
                  <a:close/>
                </a:path>
                <a:path w="1016000" h="957579">
                  <a:moveTo>
                    <a:pt x="1014976" y="772160"/>
                  </a:moveTo>
                  <a:lnTo>
                    <a:pt x="1011162" y="772160"/>
                  </a:lnTo>
                  <a:lnTo>
                    <a:pt x="1011150" y="781049"/>
                  </a:lnTo>
                  <a:lnTo>
                    <a:pt x="1014964" y="781049"/>
                  </a:lnTo>
                  <a:lnTo>
                    <a:pt x="1014976" y="772160"/>
                  </a:lnTo>
                  <a:close/>
                </a:path>
                <a:path w="1016000" h="957579">
                  <a:moveTo>
                    <a:pt x="5308" y="781050"/>
                  </a:moveTo>
                  <a:lnTo>
                    <a:pt x="232" y="781050"/>
                  </a:lnTo>
                  <a:lnTo>
                    <a:pt x="227" y="784859"/>
                  </a:lnTo>
                  <a:lnTo>
                    <a:pt x="5303" y="784859"/>
                  </a:lnTo>
                  <a:lnTo>
                    <a:pt x="5308" y="781050"/>
                  </a:lnTo>
                  <a:close/>
                </a:path>
                <a:path w="1016000" h="957579">
                  <a:moveTo>
                    <a:pt x="1014964" y="781050"/>
                  </a:moveTo>
                  <a:lnTo>
                    <a:pt x="1011150" y="781050"/>
                  </a:lnTo>
                  <a:lnTo>
                    <a:pt x="1011145" y="784859"/>
                  </a:lnTo>
                  <a:lnTo>
                    <a:pt x="1014959" y="784859"/>
                  </a:lnTo>
                  <a:lnTo>
                    <a:pt x="1014964" y="781050"/>
                  </a:lnTo>
                  <a:close/>
                </a:path>
                <a:path w="1016000" h="957579">
                  <a:moveTo>
                    <a:pt x="5303" y="784860"/>
                  </a:moveTo>
                  <a:lnTo>
                    <a:pt x="227" y="784860"/>
                  </a:lnTo>
                  <a:lnTo>
                    <a:pt x="177" y="822959"/>
                  </a:lnTo>
                  <a:lnTo>
                    <a:pt x="5252" y="822959"/>
                  </a:lnTo>
                  <a:lnTo>
                    <a:pt x="5303" y="784860"/>
                  </a:lnTo>
                  <a:close/>
                </a:path>
                <a:path w="1016000" h="957579">
                  <a:moveTo>
                    <a:pt x="1014959" y="784860"/>
                  </a:moveTo>
                  <a:lnTo>
                    <a:pt x="1011145" y="784860"/>
                  </a:lnTo>
                  <a:lnTo>
                    <a:pt x="1011093" y="822959"/>
                  </a:lnTo>
                  <a:lnTo>
                    <a:pt x="1014908" y="822959"/>
                  </a:lnTo>
                  <a:lnTo>
                    <a:pt x="1014959" y="784860"/>
                  </a:lnTo>
                  <a:close/>
                </a:path>
                <a:path w="1016000" h="957579">
                  <a:moveTo>
                    <a:pt x="5252" y="822960"/>
                  </a:moveTo>
                  <a:lnTo>
                    <a:pt x="177" y="822960"/>
                  </a:lnTo>
                  <a:lnTo>
                    <a:pt x="131" y="857249"/>
                  </a:lnTo>
                  <a:lnTo>
                    <a:pt x="5206" y="857249"/>
                  </a:lnTo>
                  <a:lnTo>
                    <a:pt x="5252" y="822960"/>
                  </a:lnTo>
                  <a:close/>
                </a:path>
                <a:path w="1016000" h="957579">
                  <a:moveTo>
                    <a:pt x="1014908" y="822960"/>
                  </a:moveTo>
                  <a:lnTo>
                    <a:pt x="1011093" y="822960"/>
                  </a:lnTo>
                  <a:lnTo>
                    <a:pt x="1011047" y="857249"/>
                  </a:lnTo>
                  <a:lnTo>
                    <a:pt x="1014863" y="857249"/>
                  </a:lnTo>
                  <a:lnTo>
                    <a:pt x="1014908" y="822960"/>
                  </a:lnTo>
                  <a:close/>
                </a:path>
                <a:path w="1016000" h="957579">
                  <a:moveTo>
                    <a:pt x="5206" y="857250"/>
                  </a:moveTo>
                  <a:lnTo>
                    <a:pt x="131" y="857250"/>
                  </a:lnTo>
                  <a:lnTo>
                    <a:pt x="123" y="863599"/>
                  </a:lnTo>
                  <a:lnTo>
                    <a:pt x="5197" y="863599"/>
                  </a:lnTo>
                  <a:lnTo>
                    <a:pt x="5206" y="857250"/>
                  </a:lnTo>
                  <a:close/>
                </a:path>
                <a:path w="1016000" h="957579">
                  <a:moveTo>
                    <a:pt x="1014863" y="857250"/>
                  </a:moveTo>
                  <a:lnTo>
                    <a:pt x="1011047" y="857250"/>
                  </a:lnTo>
                  <a:lnTo>
                    <a:pt x="1011039" y="863599"/>
                  </a:lnTo>
                  <a:lnTo>
                    <a:pt x="1014854" y="863599"/>
                  </a:lnTo>
                  <a:lnTo>
                    <a:pt x="1014863" y="857250"/>
                  </a:lnTo>
                  <a:close/>
                </a:path>
                <a:path w="1016000" h="957579">
                  <a:moveTo>
                    <a:pt x="5197" y="863600"/>
                  </a:moveTo>
                  <a:lnTo>
                    <a:pt x="123" y="863600"/>
                  </a:lnTo>
                  <a:lnTo>
                    <a:pt x="118" y="867409"/>
                  </a:lnTo>
                  <a:lnTo>
                    <a:pt x="5192" y="867409"/>
                  </a:lnTo>
                  <a:lnTo>
                    <a:pt x="5197" y="863600"/>
                  </a:lnTo>
                  <a:close/>
                </a:path>
                <a:path w="1016000" h="957579">
                  <a:moveTo>
                    <a:pt x="1014854" y="863600"/>
                  </a:moveTo>
                  <a:lnTo>
                    <a:pt x="1011039" y="863600"/>
                  </a:lnTo>
                  <a:lnTo>
                    <a:pt x="1011034" y="867409"/>
                  </a:lnTo>
                  <a:lnTo>
                    <a:pt x="1014849" y="867409"/>
                  </a:lnTo>
                  <a:lnTo>
                    <a:pt x="1014854" y="863600"/>
                  </a:lnTo>
                  <a:close/>
                </a:path>
                <a:path w="1016000" h="957579">
                  <a:moveTo>
                    <a:pt x="5192" y="867410"/>
                  </a:moveTo>
                  <a:lnTo>
                    <a:pt x="118" y="867410"/>
                  </a:lnTo>
                  <a:lnTo>
                    <a:pt x="109" y="873759"/>
                  </a:lnTo>
                  <a:lnTo>
                    <a:pt x="5183" y="873759"/>
                  </a:lnTo>
                  <a:lnTo>
                    <a:pt x="5192" y="867410"/>
                  </a:lnTo>
                  <a:close/>
                </a:path>
                <a:path w="1016000" h="957579">
                  <a:moveTo>
                    <a:pt x="1014849" y="867410"/>
                  </a:moveTo>
                  <a:lnTo>
                    <a:pt x="1011034" y="867410"/>
                  </a:lnTo>
                  <a:lnTo>
                    <a:pt x="1011025" y="873759"/>
                  </a:lnTo>
                  <a:lnTo>
                    <a:pt x="1014841" y="873759"/>
                  </a:lnTo>
                  <a:lnTo>
                    <a:pt x="1014849" y="867410"/>
                  </a:lnTo>
                  <a:close/>
                </a:path>
                <a:path w="1016000" h="957579">
                  <a:moveTo>
                    <a:pt x="5183" y="873760"/>
                  </a:moveTo>
                  <a:lnTo>
                    <a:pt x="109" y="873760"/>
                  </a:lnTo>
                  <a:lnTo>
                    <a:pt x="64" y="908049"/>
                  </a:lnTo>
                  <a:lnTo>
                    <a:pt x="5137" y="908049"/>
                  </a:lnTo>
                  <a:lnTo>
                    <a:pt x="5183" y="873760"/>
                  </a:lnTo>
                  <a:close/>
                </a:path>
                <a:path w="1016000" h="957579">
                  <a:moveTo>
                    <a:pt x="1014841" y="873760"/>
                  </a:moveTo>
                  <a:lnTo>
                    <a:pt x="1011025" y="873760"/>
                  </a:lnTo>
                  <a:lnTo>
                    <a:pt x="1010979" y="908049"/>
                  </a:lnTo>
                  <a:lnTo>
                    <a:pt x="1014795" y="908049"/>
                  </a:lnTo>
                  <a:lnTo>
                    <a:pt x="1014841" y="873760"/>
                  </a:lnTo>
                  <a:close/>
                </a:path>
                <a:path w="1016000" h="957579">
                  <a:moveTo>
                    <a:pt x="5137" y="908050"/>
                  </a:moveTo>
                  <a:lnTo>
                    <a:pt x="64" y="908050"/>
                  </a:lnTo>
                  <a:lnTo>
                    <a:pt x="59" y="911859"/>
                  </a:lnTo>
                  <a:lnTo>
                    <a:pt x="5132" y="911859"/>
                  </a:lnTo>
                  <a:lnTo>
                    <a:pt x="5137" y="908050"/>
                  </a:lnTo>
                  <a:close/>
                </a:path>
                <a:path w="1016000" h="957579">
                  <a:moveTo>
                    <a:pt x="1014795" y="908050"/>
                  </a:moveTo>
                  <a:lnTo>
                    <a:pt x="1010979" y="908050"/>
                  </a:lnTo>
                  <a:lnTo>
                    <a:pt x="1010974" y="911859"/>
                  </a:lnTo>
                  <a:lnTo>
                    <a:pt x="1014790" y="911859"/>
                  </a:lnTo>
                  <a:lnTo>
                    <a:pt x="1014795" y="908050"/>
                  </a:lnTo>
                  <a:close/>
                </a:path>
                <a:path w="1016000" h="957579">
                  <a:moveTo>
                    <a:pt x="5132" y="911860"/>
                  </a:moveTo>
                  <a:lnTo>
                    <a:pt x="59" y="911860"/>
                  </a:lnTo>
                  <a:lnTo>
                    <a:pt x="0" y="956309"/>
                  </a:lnTo>
                  <a:lnTo>
                    <a:pt x="1014730" y="957579"/>
                  </a:lnTo>
                  <a:lnTo>
                    <a:pt x="1014736" y="952499"/>
                  </a:lnTo>
                  <a:lnTo>
                    <a:pt x="5080" y="951230"/>
                  </a:lnTo>
                  <a:lnTo>
                    <a:pt x="5132" y="911860"/>
                  </a:lnTo>
                  <a:close/>
                </a:path>
                <a:path w="1016000" h="957579">
                  <a:moveTo>
                    <a:pt x="1014790" y="911860"/>
                  </a:moveTo>
                  <a:lnTo>
                    <a:pt x="1010974" y="911860"/>
                  </a:lnTo>
                  <a:lnTo>
                    <a:pt x="1010919" y="952499"/>
                  </a:lnTo>
                  <a:lnTo>
                    <a:pt x="1014736" y="952499"/>
                  </a:lnTo>
                  <a:lnTo>
                    <a:pt x="1014790" y="911860"/>
                  </a:lnTo>
                  <a:close/>
                </a:path>
              </a:pathLst>
            </a:custGeom>
            <a:solidFill>
              <a:srgbClr val="256F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5660390" y="4745990"/>
              <a:ext cx="1007110" cy="947419"/>
            </a:xfrm>
            <a:custGeom>
              <a:avLst/>
              <a:gdLst/>
              <a:ahLst/>
              <a:cxnLst/>
              <a:rect l="l" t="t" r="r" b="b"/>
              <a:pathLst>
                <a:path w="1007109" h="947420">
                  <a:moveTo>
                    <a:pt x="1270" y="0"/>
                  </a:moveTo>
                  <a:lnTo>
                    <a:pt x="1263" y="5079"/>
                  </a:lnTo>
                  <a:lnTo>
                    <a:pt x="5078" y="5079"/>
                  </a:lnTo>
                  <a:lnTo>
                    <a:pt x="5080" y="3809"/>
                  </a:lnTo>
                  <a:lnTo>
                    <a:pt x="1007106" y="3809"/>
                  </a:lnTo>
                  <a:lnTo>
                    <a:pt x="1007110" y="1269"/>
                  </a:lnTo>
                  <a:lnTo>
                    <a:pt x="1270" y="0"/>
                  </a:lnTo>
                  <a:close/>
                </a:path>
                <a:path w="1007109" h="947420">
                  <a:moveTo>
                    <a:pt x="1007106" y="3809"/>
                  </a:moveTo>
                  <a:lnTo>
                    <a:pt x="5080" y="3809"/>
                  </a:lnTo>
                  <a:lnTo>
                    <a:pt x="1002030" y="5079"/>
                  </a:lnTo>
                  <a:lnTo>
                    <a:pt x="1007104" y="5079"/>
                  </a:lnTo>
                  <a:lnTo>
                    <a:pt x="1007106" y="3809"/>
                  </a:lnTo>
                  <a:close/>
                </a:path>
                <a:path w="1007109" h="947420">
                  <a:moveTo>
                    <a:pt x="5078" y="5079"/>
                  </a:moveTo>
                  <a:lnTo>
                    <a:pt x="1263" y="5079"/>
                  </a:lnTo>
                  <a:lnTo>
                    <a:pt x="1254" y="11429"/>
                  </a:lnTo>
                  <a:lnTo>
                    <a:pt x="5069" y="11429"/>
                  </a:lnTo>
                  <a:lnTo>
                    <a:pt x="5078" y="5079"/>
                  </a:lnTo>
                  <a:close/>
                </a:path>
                <a:path w="1007109" h="947420">
                  <a:moveTo>
                    <a:pt x="1007104" y="5079"/>
                  </a:moveTo>
                  <a:lnTo>
                    <a:pt x="1002030" y="5079"/>
                  </a:lnTo>
                  <a:lnTo>
                    <a:pt x="1002021" y="11429"/>
                  </a:lnTo>
                  <a:lnTo>
                    <a:pt x="1007096" y="11429"/>
                  </a:lnTo>
                  <a:lnTo>
                    <a:pt x="1007104" y="5079"/>
                  </a:lnTo>
                  <a:close/>
                </a:path>
                <a:path w="1007109" h="947420">
                  <a:moveTo>
                    <a:pt x="5069" y="11429"/>
                  </a:moveTo>
                  <a:lnTo>
                    <a:pt x="1254" y="11429"/>
                  </a:lnTo>
                  <a:lnTo>
                    <a:pt x="1246" y="17779"/>
                  </a:lnTo>
                  <a:lnTo>
                    <a:pt x="5061" y="17779"/>
                  </a:lnTo>
                  <a:lnTo>
                    <a:pt x="5069" y="11429"/>
                  </a:lnTo>
                  <a:close/>
                </a:path>
                <a:path w="1007109" h="947420">
                  <a:moveTo>
                    <a:pt x="1007096" y="11429"/>
                  </a:moveTo>
                  <a:lnTo>
                    <a:pt x="1002021" y="11429"/>
                  </a:lnTo>
                  <a:lnTo>
                    <a:pt x="1002012" y="17779"/>
                  </a:lnTo>
                  <a:lnTo>
                    <a:pt x="1007087" y="17779"/>
                  </a:lnTo>
                  <a:lnTo>
                    <a:pt x="1007096" y="11429"/>
                  </a:lnTo>
                  <a:close/>
                </a:path>
                <a:path w="1007109" h="947420">
                  <a:moveTo>
                    <a:pt x="5061" y="17779"/>
                  </a:moveTo>
                  <a:lnTo>
                    <a:pt x="1246" y="17779"/>
                  </a:lnTo>
                  <a:lnTo>
                    <a:pt x="1237" y="24129"/>
                  </a:lnTo>
                  <a:lnTo>
                    <a:pt x="5052" y="24129"/>
                  </a:lnTo>
                  <a:lnTo>
                    <a:pt x="5061" y="17779"/>
                  </a:lnTo>
                  <a:close/>
                </a:path>
                <a:path w="1007109" h="947420">
                  <a:moveTo>
                    <a:pt x="1007087" y="17779"/>
                  </a:moveTo>
                  <a:lnTo>
                    <a:pt x="1002012" y="17779"/>
                  </a:lnTo>
                  <a:lnTo>
                    <a:pt x="1002004" y="24129"/>
                  </a:lnTo>
                  <a:lnTo>
                    <a:pt x="1007079" y="24129"/>
                  </a:lnTo>
                  <a:lnTo>
                    <a:pt x="1007087" y="17779"/>
                  </a:lnTo>
                  <a:close/>
                </a:path>
                <a:path w="1007109" h="947420">
                  <a:moveTo>
                    <a:pt x="5052" y="24129"/>
                  </a:moveTo>
                  <a:lnTo>
                    <a:pt x="1237" y="24129"/>
                  </a:lnTo>
                  <a:lnTo>
                    <a:pt x="1229" y="30479"/>
                  </a:lnTo>
                  <a:lnTo>
                    <a:pt x="5043" y="30479"/>
                  </a:lnTo>
                  <a:lnTo>
                    <a:pt x="5052" y="24129"/>
                  </a:lnTo>
                  <a:close/>
                </a:path>
                <a:path w="1007109" h="947420">
                  <a:moveTo>
                    <a:pt x="1007079" y="24129"/>
                  </a:moveTo>
                  <a:lnTo>
                    <a:pt x="1002004" y="24129"/>
                  </a:lnTo>
                  <a:lnTo>
                    <a:pt x="1001995" y="30479"/>
                  </a:lnTo>
                  <a:lnTo>
                    <a:pt x="1007070" y="30479"/>
                  </a:lnTo>
                  <a:lnTo>
                    <a:pt x="1007079" y="24129"/>
                  </a:lnTo>
                  <a:close/>
                </a:path>
                <a:path w="1007109" h="947420">
                  <a:moveTo>
                    <a:pt x="5043" y="30479"/>
                  </a:moveTo>
                  <a:lnTo>
                    <a:pt x="1229" y="30479"/>
                  </a:lnTo>
                  <a:lnTo>
                    <a:pt x="1210" y="44449"/>
                  </a:lnTo>
                  <a:lnTo>
                    <a:pt x="5024" y="44449"/>
                  </a:lnTo>
                  <a:lnTo>
                    <a:pt x="5043" y="30479"/>
                  </a:lnTo>
                  <a:close/>
                </a:path>
                <a:path w="1007109" h="947420">
                  <a:moveTo>
                    <a:pt x="1007070" y="30479"/>
                  </a:moveTo>
                  <a:lnTo>
                    <a:pt x="1001995" y="30479"/>
                  </a:lnTo>
                  <a:lnTo>
                    <a:pt x="1001976" y="44449"/>
                  </a:lnTo>
                  <a:lnTo>
                    <a:pt x="1007052" y="44449"/>
                  </a:lnTo>
                  <a:lnTo>
                    <a:pt x="1007070" y="30479"/>
                  </a:lnTo>
                  <a:close/>
                </a:path>
                <a:path w="1007109" h="947420">
                  <a:moveTo>
                    <a:pt x="5024" y="44449"/>
                  </a:moveTo>
                  <a:lnTo>
                    <a:pt x="1210" y="44449"/>
                  </a:lnTo>
                  <a:lnTo>
                    <a:pt x="1203" y="49529"/>
                  </a:lnTo>
                  <a:lnTo>
                    <a:pt x="5018" y="49529"/>
                  </a:lnTo>
                  <a:lnTo>
                    <a:pt x="5024" y="44449"/>
                  </a:lnTo>
                  <a:close/>
                </a:path>
                <a:path w="1007109" h="947420">
                  <a:moveTo>
                    <a:pt x="1007052" y="44449"/>
                  </a:moveTo>
                  <a:lnTo>
                    <a:pt x="1001976" y="44449"/>
                  </a:lnTo>
                  <a:lnTo>
                    <a:pt x="1001969" y="49529"/>
                  </a:lnTo>
                  <a:lnTo>
                    <a:pt x="1007045" y="49529"/>
                  </a:lnTo>
                  <a:lnTo>
                    <a:pt x="1007052" y="44449"/>
                  </a:lnTo>
                  <a:close/>
                </a:path>
                <a:path w="1007109" h="947420">
                  <a:moveTo>
                    <a:pt x="5018" y="49529"/>
                  </a:moveTo>
                  <a:lnTo>
                    <a:pt x="1203" y="49529"/>
                  </a:lnTo>
                  <a:lnTo>
                    <a:pt x="1193" y="57149"/>
                  </a:lnTo>
                  <a:lnTo>
                    <a:pt x="5007" y="57149"/>
                  </a:lnTo>
                  <a:lnTo>
                    <a:pt x="5018" y="49529"/>
                  </a:lnTo>
                  <a:close/>
                </a:path>
                <a:path w="1007109" h="947420">
                  <a:moveTo>
                    <a:pt x="1007045" y="49529"/>
                  </a:moveTo>
                  <a:lnTo>
                    <a:pt x="1001969" y="49529"/>
                  </a:lnTo>
                  <a:lnTo>
                    <a:pt x="1001959" y="57149"/>
                  </a:lnTo>
                  <a:lnTo>
                    <a:pt x="1007034" y="57149"/>
                  </a:lnTo>
                  <a:lnTo>
                    <a:pt x="1007045" y="49529"/>
                  </a:lnTo>
                  <a:close/>
                </a:path>
                <a:path w="1007109" h="947420">
                  <a:moveTo>
                    <a:pt x="5007" y="57150"/>
                  </a:moveTo>
                  <a:lnTo>
                    <a:pt x="1193" y="57150"/>
                  </a:lnTo>
                  <a:lnTo>
                    <a:pt x="1186" y="62229"/>
                  </a:lnTo>
                  <a:lnTo>
                    <a:pt x="5000" y="62229"/>
                  </a:lnTo>
                  <a:lnTo>
                    <a:pt x="5007" y="57150"/>
                  </a:lnTo>
                  <a:close/>
                </a:path>
                <a:path w="1007109" h="947420">
                  <a:moveTo>
                    <a:pt x="1007034" y="57150"/>
                  </a:moveTo>
                  <a:lnTo>
                    <a:pt x="1001959" y="57150"/>
                  </a:lnTo>
                  <a:lnTo>
                    <a:pt x="1001952" y="62229"/>
                  </a:lnTo>
                  <a:lnTo>
                    <a:pt x="1007028" y="62229"/>
                  </a:lnTo>
                  <a:lnTo>
                    <a:pt x="1007034" y="57150"/>
                  </a:lnTo>
                  <a:close/>
                </a:path>
                <a:path w="1007109" h="947420">
                  <a:moveTo>
                    <a:pt x="5000" y="62229"/>
                  </a:moveTo>
                  <a:lnTo>
                    <a:pt x="1186" y="62229"/>
                  </a:lnTo>
                  <a:lnTo>
                    <a:pt x="1176" y="69849"/>
                  </a:lnTo>
                  <a:lnTo>
                    <a:pt x="4990" y="69849"/>
                  </a:lnTo>
                  <a:lnTo>
                    <a:pt x="5000" y="62229"/>
                  </a:lnTo>
                  <a:close/>
                </a:path>
                <a:path w="1007109" h="947420">
                  <a:moveTo>
                    <a:pt x="1007028" y="62229"/>
                  </a:moveTo>
                  <a:lnTo>
                    <a:pt x="1001952" y="62229"/>
                  </a:lnTo>
                  <a:lnTo>
                    <a:pt x="1001942" y="69849"/>
                  </a:lnTo>
                  <a:lnTo>
                    <a:pt x="1007017" y="69849"/>
                  </a:lnTo>
                  <a:lnTo>
                    <a:pt x="1007028" y="62229"/>
                  </a:lnTo>
                  <a:close/>
                </a:path>
                <a:path w="1007109" h="947420">
                  <a:moveTo>
                    <a:pt x="4990" y="69849"/>
                  </a:moveTo>
                  <a:lnTo>
                    <a:pt x="1176" y="69849"/>
                  </a:lnTo>
                  <a:lnTo>
                    <a:pt x="1169" y="74929"/>
                  </a:lnTo>
                  <a:lnTo>
                    <a:pt x="4983" y="74929"/>
                  </a:lnTo>
                  <a:lnTo>
                    <a:pt x="4990" y="69849"/>
                  </a:lnTo>
                  <a:close/>
                </a:path>
                <a:path w="1007109" h="947420">
                  <a:moveTo>
                    <a:pt x="1007017" y="69849"/>
                  </a:moveTo>
                  <a:lnTo>
                    <a:pt x="1001942" y="69849"/>
                  </a:lnTo>
                  <a:lnTo>
                    <a:pt x="1001935" y="74929"/>
                  </a:lnTo>
                  <a:lnTo>
                    <a:pt x="1007011" y="74929"/>
                  </a:lnTo>
                  <a:lnTo>
                    <a:pt x="1007017" y="69849"/>
                  </a:lnTo>
                  <a:close/>
                </a:path>
                <a:path w="1007109" h="947420">
                  <a:moveTo>
                    <a:pt x="4983" y="74929"/>
                  </a:moveTo>
                  <a:lnTo>
                    <a:pt x="1169" y="74929"/>
                  </a:lnTo>
                  <a:lnTo>
                    <a:pt x="1159" y="82549"/>
                  </a:lnTo>
                  <a:lnTo>
                    <a:pt x="4973" y="82549"/>
                  </a:lnTo>
                  <a:lnTo>
                    <a:pt x="4983" y="74929"/>
                  </a:lnTo>
                  <a:close/>
                </a:path>
                <a:path w="1007109" h="947420">
                  <a:moveTo>
                    <a:pt x="1007011" y="74929"/>
                  </a:moveTo>
                  <a:lnTo>
                    <a:pt x="1001935" y="74929"/>
                  </a:lnTo>
                  <a:lnTo>
                    <a:pt x="1001925" y="82549"/>
                  </a:lnTo>
                  <a:lnTo>
                    <a:pt x="1007000" y="82549"/>
                  </a:lnTo>
                  <a:lnTo>
                    <a:pt x="1007011" y="74929"/>
                  </a:lnTo>
                  <a:close/>
                </a:path>
                <a:path w="1007109" h="947420">
                  <a:moveTo>
                    <a:pt x="4973" y="82549"/>
                  </a:moveTo>
                  <a:lnTo>
                    <a:pt x="1159" y="82549"/>
                  </a:lnTo>
                  <a:lnTo>
                    <a:pt x="1142" y="95249"/>
                  </a:lnTo>
                  <a:lnTo>
                    <a:pt x="4956" y="95249"/>
                  </a:lnTo>
                  <a:lnTo>
                    <a:pt x="4973" y="82549"/>
                  </a:lnTo>
                  <a:close/>
                </a:path>
                <a:path w="1007109" h="947420">
                  <a:moveTo>
                    <a:pt x="1007000" y="82549"/>
                  </a:moveTo>
                  <a:lnTo>
                    <a:pt x="1001925" y="82549"/>
                  </a:lnTo>
                  <a:lnTo>
                    <a:pt x="1001907" y="95249"/>
                  </a:lnTo>
                  <a:lnTo>
                    <a:pt x="1006983" y="95249"/>
                  </a:lnTo>
                  <a:lnTo>
                    <a:pt x="1007000" y="82549"/>
                  </a:lnTo>
                  <a:close/>
                </a:path>
                <a:path w="1007109" h="947420">
                  <a:moveTo>
                    <a:pt x="4956" y="95249"/>
                  </a:moveTo>
                  <a:lnTo>
                    <a:pt x="1142" y="95249"/>
                  </a:lnTo>
                  <a:lnTo>
                    <a:pt x="1135" y="100329"/>
                  </a:lnTo>
                  <a:lnTo>
                    <a:pt x="4949" y="100329"/>
                  </a:lnTo>
                  <a:lnTo>
                    <a:pt x="4956" y="95249"/>
                  </a:lnTo>
                  <a:close/>
                </a:path>
                <a:path w="1007109" h="947420">
                  <a:moveTo>
                    <a:pt x="1006983" y="95249"/>
                  </a:moveTo>
                  <a:lnTo>
                    <a:pt x="1001907" y="95249"/>
                  </a:lnTo>
                  <a:lnTo>
                    <a:pt x="1001901" y="100329"/>
                  </a:lnTo>
                  <a:lnTo>
                    <a:pt x="1006977" y="100329"/>
                  </a:lnTo>
                  <a:lnTo>
                    <a:pt x="1006983" y="95249"/>
                  </a:lnTo>
                  <a:close/>
                </a:path>
                <a:path w="1007109" h="947420">
                  <a:moveTo>
                    <a:pt x="4949" y="100329"/>
                  </a:moveTo>
                  <a:lnTo>
                    <a:pt x="1135" y="100329"/>
                  </a:lnTo>
                  <a:lnTo>
                    <a:pt x="1125" y="107949"/>
                  </a:lnTo>
                  <a:lnTo>
                    <a:pt x="4938" y="107949"/>
                  </a:lnTo>
                  <a:lnTo>
                    <a:pt x="4949" y="100329"/>
                  </a:lnTo>
                  <a:close/>
                </a:path>
                <a:path w="1007109" h="947420">
                  <a:moveTo>
                    <a:pt x="1006977" y="100329"/>
                  </a:moveTo>
                  <a:lnTo>
                    <a:pt x="1001901" y="100329"/>
                  </a:lnTo>
                  <a:lnTo>
                    <a:pt x="1001890" y="107949"/>
                  </a:lnTo>
                  <a:lnTo>
                    <a:pt x="1006966" y="107949"/>
                  </a:lnTo>
                  <a:lnTo>
                    <a:pt x="1006977" y="100329"/>
                  </a:lnTo>
                  <a:close/>
                </a:path>
                <a:path w="1007109" h="947420">
                  <a:moveTo>
                    <a:pt x="4938" y="107949"/>
                  </a:moveTo>
                  <a:lnTo>
                    <a:pt x="1125" y="107949"/>
                  </a:lnTo>
                  <a:lnTo>
                    <a:pt x="1118" y="113029"/>
                  </a:lnTo>
                  <a:lnTo>
                    <a:pt x="4932" y="113029"/>
                  </a:lnTo>
                  <a:lnTo>
                    <a:pt x="4938" y="107949"/>
                  </a:lnTo>
                  <a:close/>
                </a:path>
                <a:path w="1007109" h="947420">
                  <a:moveTo>
                    <a:pt x="1006966" y="107949"/>
                  </a:moveTo>
                  <a:lnTo>
                    <a:pt x="1001890" y="107949"/>
                  </a:lnTo>
                  <a:lnTo>
                    <a:pt x="1001883" y="113029"/>
                  </a:lnTo>
                  <a:lnTo>
                    <a:pt x="1006959" y="113029"/>
                  </a:lnTo>
                  <a:lnTo>
                    <a:pt x="1006966" y="107949"/>
                  </a:lnTo>
                  <a:close/>
                </a:path>
                <a:path w="1007109" h="947420">
                  <a:moveTo>
                    <a:pt x="4932" y="113029"/>
                  </a:moveTo>
                  <a:lnTo>
                    <a:pt x="1118" y="113029"/>
                  </a:lnTo>
                  <a:lnTo>
                    <a:pt x="1082" y="139699"/>
                  </a:lnTo>
                  <a:lnTo>
                    <a:pt x="4895" y="139699"/>
                  </a:lnTo>
                  <a:lnTo>
                    <a:pt x="4932" y="113029"/>
                  </a:lnTo>
                  <a:close/>
                </a:path>
                <a:path w="1007109" h="947420">
                  <a:moveTo>
                    <a:pt x="1006959" y="113029"/>
                  </a:moveTo>
                  <a:lnTo>
                    <a:pt x="1001883" y="113029"/>
                  </a:lnTo>
                  <a:lnTo>
                    <a:pt x="1001847" y="139699"/>
                  </a:lnTo>
                  <a:lnTo>
                    <a:pt x="1006924" y="139699"/>
                  </a:lnTo>
                  <a:lnTo>
                    <a:pt x="1006959" y="113029"/>
                  </a:lnTo>
                  <a:close/>
                </a:path>
                <a:path w="1007109" h="947420">
                  <a:moveTo>
                    <a:pt x="4895" y="139699"/>
                  </a:moveTo>
                  <a:lnTo>
                    <a:pt x="1082" y="139699"/>
                  </a:lnTo>
                  <a:lnTo>
                    <a:pt x="1073" y="146049"/>
                  </a:lnTo>
                  <a:lnTo>
                    <a:pt x="4887" y="146049"/>
                  </a:lnTo>
                  <a:lnTo>
                    <a:pt x="4895" y="139699"/>
                  </a:lnTo>
                  <a:close/>
                </a:path>
                <a:path w="1007109" h="947420">
                  <a:moveTo>
                    <a:pt x="1006924" y="139699"/>
                  </a:moveTo>
                  <a:lnTo>
                    <a:pt x="1001847" y="139699"/>
                  </a:lnTo>
                  <a:lnTo>
                    <a:pt x="1001839" y="146049"/>
                  </a:lnTo>
                  <a:lnTo>
                    <a:pt x="1006915" y="146049"/>
                  </a:lnTo>
                  <a:lnTo>
                    <a:pt x="1006924" y="139699"/>
                  </a:lnTo>
                  <a:close/>
                </a:path>
                <a:path w="1007109" h="947420">
                  <a:moveTo>
                    <a:pt x="4887" y="146049"/>
                  </a:moveTo>
                  <a:lnTo>
                    <a:pt x="1073" y="146049"/>
                  </a:lnTo>
                  <a:lnTo>
                    <a:pt x="1065" y="152399"/>
                  </a:lnTo>
                  <a:lnTo>
                    <a:pt x="4878" y="152399"/>
                  </a:lnTo>
                  <a:lnTo>
                    <a:pt x="4887" y="146049"/>
                  </a:lnTo>
                  <a:close/>
                </a:path>
                <a:path w="1007109" h="947420">
                  <a:moveTo>
                    <a:pt x="1006915" y="146049"/>
                  </a:moveTo>
                  <a:lnTo>
                    <a:pt x="1001839" y="146049"/>
                  </a:lnTo>
                  <a:lnTo>
                    <a:pt x="1001830" y="152399"/>
                  </a:lnTo>
                  <a:lnTo>
                    <a:pt x="1006907" y="152399"/>
                  </a:lnTo>
                  <a:lnTo>
                    <a:pt x="1006915" y="146049"/>
                  </a:lnTo>
                  <a:close/>
                </a:path>
                <a:path w="1007109" h="947420">
                  <a:moveTo>
                    <a:pt x="4878" y="152399"/>
                  </a:moveTo>
                  <a:lnTo>
                    <a:pt x="1065" y="152399"/>
                  </a:lnTo>
                  <a:lnTo>
                    <a:pt x="1056" y="158749"/>
                  </a:lnTo>
                  <a:lnTo>
                    <a:pt x="4870" y="158749"/>
                  </a:lnTo>
                  <a:lnTo>
                    <a:pt x="4878" y="152399"/>
                  </a:lnTo>
                  <a:close/>
                </a:path>
                <a:path w="1007109" h="947420">
                  <a:moveTo>
                    <a:pt x="1006907" y="152399"/>
                  </a:moveTo>
                  <a:lnTo>
                    <a:pt x="1001830" y="152399"/>
                  </a:lnTo>
                  <a:lnTo>
                    <a:pt x="1001822" y="158749"/>
                  </a:lnTo>
                  <a:lnTo>
                    <a:pt x="1006898" y="158749"/>
                  </a:lnTo>
                  <a:lnTo>
                    <a:pt x="1006907" y="152399"/>
                  </a:lnTo>
                  <a:close/>
                </a:path>
                <a:path w="1007109" h="947420">
                  <a:moveTo>
                    <a:pt x="4870" y="158749"/>
                  </a:moveTo>
                  <a:lnTo>
                    <a:pt x="1056" y="158749"/>
                  </a:lnTo>
                  <a:lnTo>
                    <a:pt x="1050" y="163829"/>
                  </a:lnTo>
                  <a:lnTo>
                    <a:pt x="4863" y="163829"/>
                  </a:lnTo>
                  <a:lnTo>
                    <a:pt x="4870" y="158749"/>
                  </a:lnTo>
                  <a:close/>
                </a:path>
                <a:path w="1007109" h="947420">
                  <a:moveTo>
                    <a:pt x="1006898" y="158749"/>
                  </a:moveTo>
                  <a:lnTo>
                    <a:pt x="1001822" y="158749"/>
                  </a:lnTo>
                  <a:lnTo>
                    <a:pt x="1001815" y="163829"/>
                  </a:lnTo>
                  <a:lnTo>
                    <a:pt x="1006891" y="163829"/>
                  </a:lnTo>
                  <a:lnTo>
                    <a:pt x="1006898" y="158749"/>
                  </a:lnTo>
                  <a:close/>
                </a:path>
                <a:path w="1007109" h="947420">
                  <a:moveTo>
                    <a:pt x="4863" y="163829"/>
                  </a:moveTo>
                  <a:lnTo>
                    <a:pt x="1050" y="163829"/>
                  </a:lnTo>
                  <a:lnTo>
                    <a:pt x="1039" y="171449"/>
                  </a:lnTo>
                  <a:lnTo>
                    <a:pt x="4852" y="171449"/>
                  </a:lnTo>
                  <a:lnTo>
                    <a:pt x="4863" y="163829"/>
                  </a:lnTo>
                  <a:close/>
                </a:path>
                <a:path w="1007109" h="947420">
                  <a:moveTo>
                    <a:pt x="1006891" y="163829"/>
                  </a:moveTo>
                  <a:lnTo>
                    <a:pt x="1001815" y="163829"/>
                  </a:lnTo>
                  <a:lnTo>
                    <a:pt x="1001804" y="171449"/>
                  </a:lnTo>
                  <a:lnTo>
                    <a:pt x="1006881" y="171449"/>
                  </a:lnTo>
                  <a:lnTo>
                    <a:pt x="1006891" y="163829"/>
                  </a:lnTo>
                  <a:close/>
                </a:path>
                <a:path w="1007109" h="947420">
                  <a:moveTo>
                    <a:pt x="4852" y="171449"/>
                  </a:moveTo>
                  <a:lnTo>
                    <a:pt x="1039" y="171449"/>
                  </a:lnTo>
                  <a:lnTo>
                    <a:pt x="1031" y="177799"/>
                  </a:lnTo>
                  <a:lnTo>
                    <a:pt x="4844" y="177799"/>
                  </a:lnTo>
                  <a:lnTo>
                    <a:pt x="4852" y="171449"/>
                  </a:lnTo>
                  <a:close/>
                </a:path>
                <a:path w="1007109" h="947420">
                  <a:moveTo>
                    <a:pt x="1006881" y="171449"/>
                  </a:moveTo>
                  <a:lnTo>
                    <a:pt x="1001804" y="171449"/>
                  </a:lnTo>
                  <a:lnTo>
                    <a:pt x="1001796" y="177799"/>
                  </a:lnTo>
                  <a:lnTo>
                    <a:pt x="1006873" y="177799"/>
                  </a:lnTo>
                  <a:lnTo>
                    <a:pt x="1006881" y="171449"/>
                  </a:lnTo>
                  <a:close/>
                </a:path>
                <a:path w="1007109" h="947420">
                  <a:moveTo>
                    <a:pt x="4844" y="177799"/>
                  </a:moveTo>
                  <a:lnTo>
                    <a:pt x="1031" y="177799"/>
                  </a:lnTo>
                  <a:lnTo>
                    <a:pt x="1024" y="182879"/>
                  </a:lnTo>
                  <a:lnTo>
                    <a:pt x="4837" y="182879"/>
                  </a:lnTo>
                  <a:lnTo>
                    <a:pt x="4844" y="177799"/>
                  </a:lnTo>
                  <a:close/>
                </a:path>
                <a:path w="1007109" h="947420">
                  <a:moveTo>
                    <a:pt x="1006873" y="177799"/>
                  </a:moveTo>
                  <a:lnTo>
                    <a:pt x="1001796" y="177799"/>
                  </a:lnTo>
                  <a:lnTo>
                    <a:pt x="1001789" y="182879"/>
                  </a:lnTo>
                  <a:lnTo>
                    <a:pt x="1006866" y="182879"/>
                  </a:lnTo>
                  <a:lnTo>
                    <a:pt x="1006873" y="177799"/>
                  </a:lnTo>
                  <a:close/>
                </a:path>
                <a:path w="1007109" h="947420">
                  <a:moveTo>
                    <a:pt x="4837" y="182879"/>
                  </a:moveTo>
                  <a:lnTo>
                    <a:pt x="1024" y="182879"/>
                  </a:lnTo>
                  <a:lnTo>
                    <a:pt x="1016" y="189229"/>
                  </a:lnTo>
                  <a:lnTo>
                    <a:pt x="4828" y="189229"/>
                  </a:lnTo>
                  <a:lnTo>
                    <a:pt x="4837" y="182879"/>
                  </a:lnTo>
                  <a:close/>
                </a:path>
                <a:path w="1007109" h="947420">
                  <a:moveTo>
                    <a:pt x="1006866" y="182879"/>
                  </a:moveTo>
                  <a:lnTo>
                    <a:pt x="1001789" y="182879"/>
                  </a:lnTo>
                  <a:lnTo>
                    <a:pt x="1001780" y="189229"/>
                  </a:lnTo>
                  <a:lnTo>
                    <a:pt x="1006857" y="189229"/>
                  </a:lnTo>
                  <a:lnTo>
                    <a:pt x="1006866" y="182879"/>
                  </a:lnTo>
                  <a:close/>
                </a:path>
                <a:path w="1007109" h="947420">
                  <a:moveTo>
                    <a:pt x="4828" y="189229"/>
                  </a:moveTo>
                  <a:lnTo>
                    <a:pt x="1016" y="189229"/>
                  </a:lnTo>
                  <a:lnTo>
                    <a:pt x="997" y="203199"/>
                  </a:lnTo>
                  <a:lnTo>
                    <a:pt x="4809" y="203199"/>
                  </a:lnTo>
                  <a:lnTo>
                    <a:pt x="4828" y="189229"/>
                  </a:lnTo>
                  <a:close/>
                </a:path>
                <a:path w="1007109" h="947420">
                  <a:moveTo>
                    <a:pt x="1006857" y="189229"/>
                  </a:moveTo>
                  <a:lnTo>
                    <a:pt x="1001780" y="189229"/>
                  </a:lnTo>
                  <a:lnTo>
                    <a:pt x="1001761" y="203199"/>
                  </a:lnTo>
                  <a:lnTo>
                    <a:pt x="1006838" y="203199"/>
                  </a:lnTo>
                  <a:lnTo>
                    <a:pt x="1006857" y="189229"/>
                  </a:lnTo>
                  <a:close/>
                </a:path>
                <a:path w="1007109" h="947420">
                  <a:moveTo>
                    <a:pt x="4809" y="203199"/>
                  </a:moveTo>
                  <a:lnTo>
                    <a:pt x="997" y="203199"/>
                  </a:lnTo>
                  <a:lnTo>
                    <a:pt x="860" y="304799"/>
                  </a:lnTo>
                  <a:lnTo>
                    <a:pt x="4672" y="304799"/>
                  </a:lnTo>
                  <a:lnTo>
                    <a:pt x="4809" y="203199"/>
                  </a:lnTo>
                  <a:close/>
                </a:path>
                <a:path w="1007109" h="947420">
                  <a:moveTo>
                    <a:pt x="1006838" y="203199"/>
                  </a:moveTo>
                  <a:lnTo>
                    <a:pt x="1001761" y="203199"/>
                  </a:lnTo>
                  <a:lnTo>
                    <a:pt x="1001624" y="304799"/>
                  </a:lnTo>
                  <a:lnTo>
                    <a:pt x="1006702" y="304799"/>
                  </a:lnTo>
                  <a:lnTo>
                    <a:pt x="1006838" y="203199"/>
                  </a:lnTo>
                  <a:close/>
                </a:path>
                <a:path w="1007109" h="947420">
                  <a:moveTo>
                    <a:pt x="4672" y="304799"/>
                  </a:moveTo>
                  <a:lnTo>
                    <a:pt x="860" y="304799"/>
                  </a:lnTo>
                  <a:lnTo>
                    <a:pt x="775" y="368299"/>
                  </a:lnTo>
                  <a:lnTo>
                    <a:pt x="4586" y="368299"/>
                  </a:lnTo>
                  <a:lnTo>
                    <a:pt x="4672" y="304799"/>
                  </a:lnTo>
                  <a:close/>
                </a:path>
                <a:path w="1007109" h="947420">
                  <a:moveTo>
                    <a:pt x="1006702" y="304799"/>
                  </a:moveTo>
                  <a:lnTo>
                    <a:pt x="1001624" y="304799"/>
                  </a:lnTo>
                  <a:lnTo>
                    <a:pt x="1001538" y="368299"/>
                  </a:lnTo>
                  <a:lnTo>
                    <a:pt x="1006617" y="368299"/>
                  </a:lnTo>
                  <a:lnTo>
                    <a:pt x="1006702" y="304799"/>
                  </a:lnTo>
                  <a:close/>
                </a:path>
                <a:path w="1007109" h="947420">
                  <a:moveTo>
                    <a:pt x="4586" y="368299"/>
                  </a:moveTo>
                  <a:lnTo>
                    <a:pt x="775" y="368299"/>
                  </a:lnTo>
                  <a:lnTo>
                    <a:pt x="681" y="438149"/>
                  </a:lnTo>
                  <a:lnTo>
                    <a:pt x="4491" y="438149"/>
                  </a:lnTo>
                  <a:lnTo>
                    <a:pt x="4586" y="368299"/>
                  </a:lnTo>
                  <a:close/>
                </a:path>
                <a:path w="1007109" h="947420">
                  <a:moveTo>
                    <a:pt x="1006617" y="368299"/>
                  </a:moveTo>
                  <a:lnTo>
                    <a:pt x="1001538" y="368299"/>
                  </a:lnTo>
                  <a:lnTo>
                    <a:pt x="1001443" y="438149"/>
                  </a:lnTo>
                  <a:lnTo>
                    <a:pt x="1006523" y="438149"/>
                  </a:lnTo>
                  <a:lnTo>
                    <a:pt x="1006617" y="368299"/>
                  </a:lnTo>
                  <a:close/>
                </a:path>
                <a:path w="1007109" h="947420">
                  <a:moveTo>
                    <a:pt x="4491" y="438149"/>
                  </a:moveTo>
                  <a:lnTo>
                    <a:pt x="681" y="438149"/>
                  </a:lnTo>
                  <a:lnTo>
                    <a:pt x="410" y="640079"/>
                  </a:lnTo>
                  <a:lnTo>
                    <a:pt x="4217" y="640079"/>
                  </a:lnTo>
                  <a:lnTo>
                    <a:pt x="4491" y="438149"/>
                  </a:lnTo>
                  <a:close/>
                </a:path>
                <a:path w="1007109" h="947420">
                  <a:moveTo>
                    <a:pt x="1006523" y="438149"/>
                  </a:moveTo>
                  <a:lnTo>
                    <a:pt x="1001443" y="438149"/>
                  </a:lnTo>
                  <a:lnTo>
                    <a:pt x="1001170" y="640079"/>
                  </a:lnTo>
                  <a:lnTo>
                    <a:pt x="1006252" y="640079"/>
                  </a:lnTo>
                  <a:lnTo>
                    <a:pt x="1006523" y="438149"/>
                  </a:lnTo>
                  <a:close/>
                </a:path>
                <a:path w="1007109" h="947420">
                  <a:moveTo>
                    <a:pt x="4217" y="640079"/>
                  </a:moveTo>
                  <a:lnTo>
                    <a:pt x="410" y="640079"/>
                  </a:lnTo>
                  <a:lnTo>
                    <a:pt x="245" y="763269"/>
                  </a:lnTo>
                  <a:lnTo>
                    <a:pt x="4050" y="763269"/>
                  </a:lnTo>
                  <a:lnTo>
                    <a:pt x="4217" y="640079"/>
                  </a:lnTo>
                  <a:close/>
                </a:path>
                <a:path w="1007109" h="947420">
                  <a:moveTo>
                    <a:pt x="1006252" y="640079"/>
                  </a:moveTo>
                  <a:lnTo>
                    <a:pt x="1001170" y="640079"/>
                  </a:lnTo>
                  <a:lnTo>
                    <a:pt x="1001004" y="763269"/>
                  </a:lnTo>
                  <a:lnTo>
                    <a:pt x="1006087" y="763269"/>
                  </a:lnTo>
                  <a:lnTo>
                    <a:pt x="1006252" y="640079"/>
                  </a:lnTo>
                  <a:close/>
                </a:path>
                <a:path w="1007109" h="947420">
                  <a:moveTo>
                    <a:pt x="4050" y="763269"/>
                  </a:moveTo>
                  <a:lnTo>
                    <a:pt x="245" y="763269"/>
                  </a:lnTo>
                  <a:lnTo>
                    <a:pt x="240" y="767079"/>
                  </a:lnTo>
                  <a:lnTo>
                    <a:pt x="4045" y="767079"/>
                  </a:lnTo>
                  <a:lnTo>
                    <a:pt x="4050" y="763269"/>
                  </a:lnTo>
                  <a:close/>
                </a:path>
                <a:path w="1007109" h="947420">
                  <a:moveTo>
                    <a:pt x="1006087" y="763269"/>
                  </a:moveTo>
                  <a:lnTo>
                    <a:pt x="1001004" y="763269"/>
                  </a:lnTo>
                  <a:lnTo>
                    <a:pt x="1000998" y="767079"/>
                  </a:lnTo>
                  <a:lnTo>
                    <a:pt x="1006082" y="767079"/>
                  </a:lnTo>
                  <a:lnTo>
                    <a:pt x="1006087" y="763269"/>
                  </a:lnTo>
                  <a:close/>
                </a:path>
                <a:path w="1007109" h="947420">
                  <a:moveTo>
                    <a:pt x="4045" y="767079"/>
                  </a:moveTo>
                  <a:lnTo>
                    <a:pt x="240" y="767079"/>
                  </a:lnTo>
                  <a:lnTo>
                    <a:pt x="228" y="775969"/>
                  </a:lnTo>
                  <a:lnTo>
                    <a:pt x="4033" y="775969"/>
                  </a:lnTo>
                  <a:lnTo>
                    <a:pt x="4045" y="767079"/>
                  </a:lnTo>
                  <a:close/>
                </a:path>
                <a:path w="1007109" h="947420">
                  <a:moveTo>
                    <a:pt x="1006082" y="767079"/>
                  </a:moveTo>
                  <a:lnTo>
                    <a:pt x="1000998" y="767079"/>
                  </a:lnTo>
                  <a:lnTo>
                    <a:pt x="1000986" y="775969"/>
                  </a:lnTo>
                  <a:lnTo>
                    <a:pt x="1006070" y="775969"/>
                  </a:lnTo>
                  <a:lnTo>
                    <a:pt x="1006082" y="767079"/>
                  </a:lnTo>
                  <a:close/>
                </a:path>
                <a:path w="1007109" h="947420">
                  <a:moveTo>
                    <a:pt x="4033" y="775969"/>
                  </a:moveTo>
                  <a:lnTo>
                    <a:pt x="228" y="775969"/>
                  </a:lnTo>
                  <a:lnTo>
                    <a:pt x="223" y="779779"/>
                  </a:lnTo>
                  <a:lnTo>
                    <a:pt x="4028" y="779779"/>
                  </a:lnTo>
                  <a:lnTo>
                    <a:pt x="4033" y="775969"/>
                  </a:lnTo>
                  <a:close/>
                </a:path>
                <a:path w="1007109" h="947420">
                  <a:moveTo>
                    <a:pt x="1006070" y="775969"/>
                  </a:moveTo>
                  <a:lnTo>
                    <a:pt x="1000986" y="775969"/>
                  </a:lnTo>
                  <a:lnTo>
                    <a:pt x="1000981" y="779779"/>
                  </a:lnTo>
                  <a:lnTo>
                    <a:pt x="1006065" y="779779"/>
                  </a:lnTo>
                  <a:lnTo>
                    <a:pt x="1006070" y="775969"/>
                  </a:lnTo>
                  <a:close/>
                </a:path>
                <a:path w="1007109" h="947420">
                  <a:moveTo>
                    <a:pt x="4028" y="779779"/>
                  </a:moveTo>
                  <a:lnTo>
                    <a:pt x="223" y="779779"/>
                  </a:lnTo>
                  <a:lnTo>
                    <a:pt x="126" y="852169"/>
                  </a:lnTo>
                  <a:lnTo>
                    <a:pt x="3930" y="852169"/>
                  </a:lnTo>
                  <a:lnTo>
                    <a:pt x="4028" y="779779"/>
                  </a:lnTo>
                  <a:close/>
                </a:path>
                <a:path w="1007109" h="947420">
                  <a:moveTo>
                    <a:pt x="1006065" y="779779"/>
                  </a:moveTo>
                  <a:lnTo>
                    <a:pt x="1000981" y="779779"/>
                  </a:lnTo>
                  <a:lnTo>
                    <a:pt x="1000883" y="852169"/>
                  </a:lnTo>
                  <a:lnTo>
                    <a:pt x="1005967" y="852169"/>
                  </a:lnTo>
                  <a:lnTo>
                    <a:pt x="1006065" y="779779"/>
                  </a:lnTo>
                  <a:close/>
                </a:path>
                <a:path w="1007109" h="947420">
                  <a:moveTo>
                    <a:pt x="3930" y="852169"/>
                  </a:moveTo>
                  <a:lnTo>
                    <a:pt x="126" y="852169"/>
                  </a:lnTo>
                  <a:lnTo>
                    <a:pt x="112" y="862329"/>
                  </a:lnTo>
                  <a:lnTo>
                    <a:pt x="3916" y="862329"/>
                  </a:lnTo>
                  <a:lnTo>
                    <a:pt x="3930" y="852169"/>
                  </a:lnTo>
                  <a:close/>
                </a:path>
                <a:path w="1007109" h="947420">
                  <a:moveTo>
                    <a:pt x="1005967" y="852169"/>
                  </a:moveTo>
                  <a:lnTo>
                    <a:pt x="1000883" y="852169"/>
                  </a:lnTo>
                  <a:lnTo>
                    <a:pt x="1000869" y="862329"/>
                  </a:lnTo>
                  <a:lnTo>
                    <a:pt x="1005954" y="862329"/>
                  </a:lnTo>
                  <a:lnTo>
                    <a:pt x="1005967" y="852169"/>
                  </a:lnTo>
                  <a:close/>
                </a:path>
                <a:path w="1007109" h="947420">
                  <a:moveTo>
                    <a:pt x="3916" y="862329"/>
                  </a:moveTo>
                  <a:lnTo>
                    <a:pt x="112" y="862329"/>
                  </a:lnTo>
                  <a:lnTo>
                    <a:pt x="103" y="868679"/>
                  </a:lnTo>
                  <a:lnTo>
                    <a:pt x="3908" y="868679"/>
                  </a:lnTo>
                  <a:lnTo>
                    <a:pt x="3916" y="862329"/>
                  </a:lnTo>
                  <a:close/>
                </a:path>
                <a:path w="1007109" h="947420">
                  <a:moveTo>
                    <a:pt x="1005954" y="862329"/>
                  </a:moveTo>
                  <a:lnTo>
                    <a:pt x="1000869" y="862329"/>
                  </a:lnTo>
                  <a:lnTo>
                    <a:pt x="1000861" y="868679"/>
                  </a:lnTo>
                  <a:lnTo>
                    <a:pt x="1005945" y="868679"/>
                  </a:lnTo>
                  <a:lnTo>
                    <a:pt x="1005954" y="862329"/>
                  </a:lnTo>
                  <a:close/>
                </a:path>
                <a:path w="1007109" h="947420">
                  <a:moveTo>
                    <a:pt x="3908" y="868679"/>
                  </a:moveTo>
                  <a:lnTo>
                    <a:pt x="103" y="868679"/>
                  </a:lnTo>
                  <a:lnTo>
                    <a:pt x="57" y="902969"/>
                  </a:lnTo>
                  <a:lnTo>
                    <a:pt x="3861" y="902969"/>
                  </a:lnTo>
                  <a:lnTo>
                    <a:pt x="3908" y="868679"/>
                  </a:lnTo>
                  <a:close/>
                </a:path>
                <a:path w="1007109" h="947420">
                  <a:moveTo>
                    <a:pt x="1005945" y="868679"/>
                  </a:moveTo>
                  <a:lnTo>
                    <a:pt x="1000861" y="868679"/>
                  </a:lnTo>
                  <a:lnTo>
                    <a:pt x="1000814" y="902969"/>
                  </a:lnTo>
                  <a:lnTo>
                    <a:pt x="1005899" y="902969"/>
                  </a:lnTo>
                  <a:lnTo>
                    <a:pt x="1005945" y="868679"/>
                  </a:lnTo>
                  <a:close/>
                </a:path>
                <a:path w="1007109" h="947420">
                  <a:moveTo>
                    <a:pt x="3861" y="902969"/>
                  </a:moveTo>
                  <a:lnTo>
                    <a:pt x="57" y="902969"/>
                  </a:lnTo>
                  <a:lnTo>
                    <a:pt x="52" y="906779"/>
                  </a:lnTo>
                  <a:lnTo>
                    <a:pt x="3856" y="906779"/>
                  </a:lnTo>
                  <a:lnTo>
                    <a:pt x="3861" y="902969"/>
                  </a:lnTo>
                  <a:close/>
                </a:path>
                <a:path w="1007109" h="947420">
                  <a:moveTo>
                    <a:pt x="1005899" y="902969"/>
                  </a:moveTo>
                  <a:lnTo>
                    <a:pt x="1000814" y="902969"/>
                  </a:lnTo>
                  <a:lnTo>
                    <a:pt x="1000809" y="906779"/>
                  </a:lnTo>
                  <a:lnTo>
                    <a:pt x="1005894" y="906779"/>
                  </a:lnTo>
                  <a:lnTo>
                    <a:pt x="1005899" y="902969"/>
                  </a:lnTo>
                  <a:close/>
                </a:path>
                <a:path w="1007109" h="947420">
                  <a:moveTo>
                    <a:pt x="3856" y="906779"/>
                  </a:moveTo>
                  <a:lnTo>
                    <a:pt x="52" y="906779"/>
                  </a:lnTo>
                  <a:lnTo>
                    <a:pt x="44" y="913129"/>
                  </a:lnTo>
                  <a:lnTo>
                    <a:pt x="3847" y="913129"/>
                  </a:lnTo>
                  <a:lnTo>
                    <a:pt x="3856" y="906779"/>
                  </a:lnTo>
                  <a:close/>
                </a:path>
                <a:path w="1007109" h="947420">
                  <a:moveTo>
                    <a:pt x="1005894" y="906779"/>
                  </a:moveTo>
                  <a:lnTo>
                    <a:pt x="1000809" y="906779"/>
                  </a:lnTo>
                  <a:lnTo>
                    <a:pt x="1000801" y="913129"/>
                  </a:lnTo>
                  <a:lnTo>
                    <a:pt x="1005886" y="913129"/>
                  </a:lnTo>
                  <a:lnTo>
                    <a:pt x="1005894" y="906779"/>
                  </a:lnTo>
                  <a:close/>
                </a:path>
                <a:path w="1007109" h="947420">
                  <a:moveTo>
                    <a:pt x="3847" y="913129"/>
                  </a:moveTo>
                  <a:lnTo>
                    <a:pt x="44" y="913129"/>
                  </a:lnTo>
                  <a:lnTo>
                    <a:pt x="35" y="919479"/>
                  </a:lnTo>
                  <a:lnTo>
                    <a:pt x="3839" y="919479"/>
                  </a:lnTo>
                  <a:lnTo>
                    <a:pt x="3847" y="913129"/>
                  </a:lnTo>
                  <a:close/>
                </a:path>
                <a:path w="1007109" h="947420">
                  <a:moveTo>
                    <a:pt x="1005886" y="913129"/>
                  </a:moveTo>
                  <a:lnTo>
                    <a:pt x="1000801" y="913129"/>
                  </a:lnTo>
                  <a:lnTo>
                    <a:pt x="1000792" y="919479"/>
                  </a:lnTo>
                  <a:lnTo>
                    <a:pt x="1005877" y="919479"/>
                  </a:lnTo>
                  <a:lnTo>
                    <a:pt x="1005886" y="913129"/>
                  </a:lnTo>
                  <a:close/>
                </a:path>
                <a:path w="1007109" h="947420">
                  <a:moveTo>
                    <a:pt x="3839" y="919479"/>
                  </a:moveTo>
                  <a:lnTo>
                    <a:pt x="35" y="919479"/>
                  </a:lnTo>
                  <a:lnTo>
                    <a:pt x="0" y="946149"/>
                  </a:lnTo>
                  <a:lnTo>
                    <a:pt x="1005839" y="947419"/>
                  </a:lnTo>
                  <a:lnTo>
                    <a:pt x="1005845" y="943609"/>
                  </a:lnTo>
                  <a:lnTo>
                    <a:pt x="1000760" y="943609"/>
                  </a:lnTo>
                  <a:lnTo>
                    <a:pt x="3810" y="941069"/>
                  </a:lnTo>
                  <a:lnTo>
                    <a:pt x="3839" y="919479"/>
                  </a:lnTo>
                  <a:close/>
                </a:path>
                <a:path w="1007109" h="947420">
                  <a:moveTo>
                    <a:pt x="1005877" y="919479"/>
                  </a:moveTo>
                  <a:lnTo>
                    <a:pt x="1000792" y="919479"/>
                  </a:lnTo>
                  <a:lnTo>
                    <a:pt x="1000760" y="943609"/>
                  </a:lnTo>
                  <a:lnTo>
                    <a:pt x="1005845" y="943609"/>
                  </a:lnTo>
                  <a:lnTo>
                    <a:pt x="1005877" y="919479"/>
                  </a:lnTo>
                  <a:close/>
                </a:path>
              </a:pathLst>
            </a:custGeom>
            <a:solidFill>
              <a:srgbClr val="2570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5664200" y="4749800"/>
              <a:ext cx="998219" cy="939800"/>
            </a:xfrm>
            <a:custGeom>
              <a:avLst/>
              <a:gdLst/>
              <a:ahLst/>
              <a:cxnLst/>
              <a:rect l="l" t="t" r="r" b="b"/>
              <a:pathLst>
                <a:path w="998220" h="939800">
                  <a:moveTo>
                    <a:pt x="1270" y="0"/>
                  </a:moveTo>
                  <a:lnTo>
                    <a:pt x="1268" y="1269"/>
                  </a:lnTo>
                  <a:lnTo>
                    <a:pt x="998220" y="1269"/>
                  </a:lnTo>
                  <a:lnTo>
                    <a:pt x="1270" y="0"/>
                  </a:lnTo>
                  <a:close/>
                </a:path>
                <a:path w="998220" h="939800">
                  <a:moveTo>
                    <a:pt x="998220" y="1270"/>
                  </a:moveTo>
                  <a:lnTo>
                    <a:pt x="1268" y="1270"/>
                  </a:lnTo>
                  <a:lnTo>
                    <a:pt x="1259" y="7619"/>
                  </a:lnTo>
                  <a:lnTo>
                    <a:pt x="6346" y="7619"/>
                  </a:lnTo>
                  <a:lnTo>
                    <a:pt x="6350" y="5080"/>
                  </a:lnTo>
                  <a:lnTo>
                    <a:pt x="998214" y="5080"/>
                  </a:lnTo>
                  <a:lnTo>
                    <a:pt x="998220" y="1270"/>
                  </a:lnTo>
                  <a:close/>
                </a:path>
                <a:path w="998220" h="939800">
                  <a:moveTo>
                    <a:pt x="998214" y="5080"/>
                  </a:moveTo>
                  <a:lnTo>
                    <a:pt x="6350" y="5080"/>
                  </a:lnTo>
                  <a:lnTo>
                    <a:pt x="994409" y="6350"/>
                  </a:lnTo>
                  <a:lnTo>
                    <a:pt x="994408" y="7619"/>
                  </a:lnTo>
                  <a:lnTo>
                    <a:pt x="998211" y="7619"/>
                  </a:lnTo>
                  <a:lnTo>
                    <a:pt x="998214" y="5080"/>
                  </a:lnTo>
                  <a:close/>
                </a:path>
                <a:path w="998220" h="939800">
                  <a:moveTo>
                    <a:pt x="6346" y="7620"/>
                  </a:moveTo>
                  <a:lnTo>
                    <a:pt x="1259" y="7620"/>
                  </a:lnTo>
                  <a:lnTo>
                    <a:pt x="1233" y="26669"/>
                  </a:lnTo>
                  <a:lnTo>
                    <a:pt x="6320" y="26669"/>
                  </a:lnTo>
                  <a:lnTo>
                    <a:pt x="6346" y="7620"/>
                  </a:lnTo>
                  <a:close/>
                </a:path>
                <a:path w="998220" h="939800">
                  <a:moveTo>
                    <a:pt x="998211" y="7620"/>
                  </a:moveTo>
                  <a:lnTo>
                    <a:pt x="994408" y="7620"/>
                  </a:lnTo>
                  <a:lnTo>
                    <a:pt x="994382" y="26669"/>
                  </a:lnTo>
                  <a:lnTo>
                    <a:pt x="998185" y="26669"/>
                  </a:lnTo>
                  <a:lnTo>
                    <a:pt x="998211" y="7620"/>
                  </a:lnTo>
                  <a:close/>
                </a:path>
                <a:path w="998220" h="939800">
                  <a:moveTo>
                    <a:pt x="6320" y="26670"/>
                  </a:moveTo>
                  <a:lnTo>
                    <a:pt x="1233" y="26670"/>
                  </a:lnTo>
                  <a:lnTo>
                    <a:pt x="1225" y="33019"/>
                  </a:lnTo>
                  <a:lnTo>
                    <a:pt x="6311" y="33019"/>
                  </a:lnTo>
                  <a:lnTo>
                    <a:pt x="6320" y="26670"/>
                  </a:lnTo>
                  <a:close/>
                </a:path>
                <a:path w="998220" h="939800">
                  <a:moveTo>
                    <a:pt x="998185" y="26670"/>
                  </a:moveTo>
                  <a:lnTo>
                    <a:pt x="994382" y="26670"/>
                  </a:lnTo>
                  <a:lnTo>
                    <a:pt x="994373" y="33019"/>
                  </a:lnTo>
                  <a:lnTo>
                    <a:pt x="998177" y="33019"/>
                  </a:lnTo>
                  <a:lnTo>
                    <a:pt x="998185" y="26670"/>
                  </a:lnTo>
                  <a:close/>
                </a:path>
                <a:path w="998220" h="939800">
                  <a:moveTo>
                    <a:pt x="6311" y="33020"/>
                  </a:moveTo>
                  <a:lnTo>
                    <a:pt x="1225" y="33020"/>
                  </a:lnTo>
                  <a:lnTo>
                    <a:pt x="1208" y="45719"/>
                  </a:lnTo>
                  <a:lnTo>
                    <a:pt x="6294" y="45719"/>
                  </a:lnTo>
                  <a:lnTo>
                    <a:pt x="6311" y="33020"/>
                  </a:lnTo>
                  <a:close/>
                </a:path>
                <a:path w="998220" h="939800">
                  <a:moveTo>
                    <a:pt x="998177" y="33020"/>
                  </a:moveTo>
                  <a:lnTo>
                    <a:pt x="994373" y="33020"/>
                  </a:lnTo>
                  <a:lnTo>
                    <a:pt x="994356" y="45719"/>
                  </a:lnTo>
                  <a:lnTo>
                    <a:pt x="998159" y="45719"/>
                  </a:lnTo>
                  <a:lnTo>
                    <a:pt x="998177" y="33020"/>
                  </a:lnTo>
                  <a:close/>
                </a:path>
                <a:path w="998220" h="939800">
                  <a:moveTo>
                    <a:pt x="6294" y="45720"/>
                  </a:moveTo>
                  <a:lnTo>
                    <a:pt x="1208" y="45720"/>
                  </a:lnTo>
                  <a:lnTo>
                    <a:pt x="1197" y="53339"/>
                  </a:lnTo>
                  <a:lnTo>
                    <a:pt x="6283" y="53339"/>
                  </a:lnTo>
                  <a:lnTo>
                    <a:pt x="6294" y="45720"/>
                  </a:lnTo>
                  <a:close/>
                </a:path>
                <a:path w="998220" h="939800">
                  <a:moveTo>
                    <a:pt x="998159" y="45720"/>
                  </a:moveTo>
                  <a:lnTo>
                    <a:pt x="994356" y="45720"/>
                  </a:lnTo>
                  <a:lnTo>
                    <a:pt x="994345" y="53339"/>
                  </a:lnTo>
                  <a:lnTo>
                    <a:pt x="998149" y="53339"/>
                  </a:lnTo>
                  <a:lnTo>
                    <a:pt x="998159" y="45720"/>
                  </a:lnTo>
                  <a:close/>
                </a:path>
                <a:path w="998220" h="939800">
                  <a:moveTo>
                    <a:pt x="6283" y="53340"/>
                  </a:moveTo>
                  <a:lnTo>
                    <a:pt x="1197" y="53340"/>
                  </a:lnTo>
                  <a:lnTo>
                    <a:pt x="1180" y="66039"/>
                  </a:lnTo>
                  <a:lnTo>
                    <a:pt x="6266" y="66039"/>
                  </a:lnTo>
                  <a:lnTo>
                    <a:pt x="6283" y="53340"/>
                  </a:lnTo>
                  <a:close/>
                </a:path>
                <a:path w="998220" h="939800">
                  <a:moveTo>
                    <a:pt x="998149" y="53340"/>
                  </a:moveTo>
                  <a:lnTo>
                    <a:pt x="994345" y="53340"/>
                  </a:lnTo>
                  <a:lnTo>
                    <a:pt x="994328" y="66039"/>
                  </a:lnTo>
                  <a:lnTo>
                    <a:pt x="998132" y="66039"/>
                  </a:lnTo>
                  <a:lnTo>
                    <a:pt x="998149" y="53340"/>
                  </a:lnTo>
                  <a:close/>
                </a:path>
                <a:path w="998220" h="939800">
                  <a:moveTo>
                    <a:pt x="6266" y="66040"/>
                  </a:moveTo>
                  <a:lnTo>
                    <a:pt x="1180" y="66040"/>
                  </a:lnTo>
                  <a:lnTo>
                    <a:pt x="1173" y="71119"/>
                  </a:lnTo>
                  <a:lnTo>
                    <a:pt x="6259" y="71119"/>
                  </a:lnTo>
                  <a:lnTo>
                    <a:pt x="6266" y="66040"/>
                  </a:lnTo>
                  <a:close/>
                </a:path>
                <a:path w="998220" h="939800">
                  <a:moveTo>
                    <a:pt x="998132" y="66040"/>
                  </a:moveTo>
                  <a:lnTo>
                    <a:pt x="994328" y="66040"/>
                  </a:lnTo>
                  <a:lnTo>
                    <a:pt x="994321" y="71119"/>
                  </a:lnTo>
                  <a:lnTo>
                    <a:pt x="998125" y="71119"/>
                  </a:lnTo>
                  <a:lnTo>
                    <a:pt x="998132" y="66040"/>
                  </a:lnTo>
                  <a:close/>
                </a:path>
                <a:path w="998220" h="939800">
                  <a:moveTo>
                    <a:pt x="6259" y="71120"/>
                  </a:moveTo>
                  <a:lnTo>
                    <a:pt x="1173" y="71120"/>
                  </a:lnTo>
                  <a:lnTo>
                    <a:pt x="1163" y="78739"/>
                  </a:lnTo>
                  <a:lnTo>
                    <a:pt x="6249" y="78739"/>
                  </a:lnTo>
                  <a:lnTo>
                    <a:pt x="6259" y="71120"/>
                  </a:lnTo>
                  <a:close/>
                </a:path>
                <a:path w="998220" h="939800">
                  <a:moveTo>
                    <a:pt x="998125" y="71120"/>
                  </a:moveTo>
                  <a:lnTo>
                    <a:pt x="994321" y="71120"/>
                  </a:lnTo>
                  <a:lnTo>
                    <a:pt x="994310" y="78739"/>
                  </a:lnTo>
                  <a:lnTo>
                    <a:pt x="998115" y="78739"/>
                  </a:lnTo>
                  <a:lnTo>
                    <a:pt x="998125" y="71120"/>
                  </a:lnTo>
                  <a:close/>
                </a:path>
                <a:path w="998220" h="939800">
                  <a:moveTo>
                    <a:pt x="6249" y="78740"/>
                  </a:moveTo>
                  <a:lnTo>
                    <a:pt x="1163" y="78740"/>
                  </a:lnTo>
                  <a:lnTo>
                    <a:pt x="1139" y="96519"/>
                  </a:lnTo>
                  <a:lnTo>
                    <a:pt x="6224" y="96519"/>
                  </a:lnTo>
                  <a:lnTo>
                    <a:pt x="6249" y="78740"/>
                  </a:lnTo>
                  <a:close/>
                </a:path>
                <a:path w="998220" h="939800">
                  <a:moveTo>
                    <a:pt x="998115" y="78740"/>
                  </a:moveTo>
                  <a:lnTo>
                    <a:pt x="994310" y="78740"/>
                  </a:lnTo>
                  <a:lnTo>
                    <a:pt x="994286" y="96519"/>
                  </a:lnTo>
                  <a:lnTo>
                    <a:pt x="998091" y="96519"/>
                  </a:lnTo>
                  <a:lnTo>
                    <a:pt x="998115" y="78740"/>
                  </a:lnTo>
                  <a:close/>
                </a:path>
                <a:path w="998220" h="939800">
                  <a:moveTo>
                    <a:pt x="6224" y="96520"/>
                  </a:moveTo>
                  <a:lnTo>
                    <a:pt x="1139" y="96520"/>
                  </a:lnTo>
                  <a:lnTo>
                    <a:pt x="1128" y="104139"/>
                  </a:lnTo>
                  <a:lnTo>
                    <a:pt x="6214" y="104139"/>
                  </a:lnTo>
                  <a:lnTo>
                    <a:pt x="6224" y="96520"/>
                  </a:lnTo>
                  <a:close/>
                </a:path>
                <a:path w="998220" h="939800">
                  <a:moveTo>
                    <a:pt x="998091" y="96520"/>
                  </a:moveTo>
                  <a:lnTo>
                    <a:pt x="994286" y="96520"/>
                  </a:lnTo>
                  <a:lnTo>
                    <a:pt x="994276" y="104139"/>
                  </a:lnTo>
                  <a:lnTo>
                    <a:pt x="998080" y="104139"/>
                  </a:lnTo>
                  <a:lnTo>
                    <a:pt x="998091" y="96520"/>
                  </a:lnTo>
                  <a:close/>
                </a:path>
                <a:path w="998220" h="939800">
                  <a:moveTo>
                    <a:pt x="6214" y="104140"/>
                  </a:moveTo>
                  <a:lnTo>
                    <a:pt x="1128" y="104140"/>
                  </a:lnTo>
                  <a:lnTo>
                    <a:pt x="1122" y="109219"/>
                  </a:lnTo>
                  <a:lnTo>
                    <a:pt x="6207" y="109219"/>
                  </a:lnTo>
                  <a:lnTo>
                    <a:pt x="6214" y="104140"/>
                  </a:lnTo>
                  <a:close/>
                </a:path>
                <a:path w="998220" h="939800">
                  <a:moveTo>
                    <a:pt x="998080" y="104140"/>
                  </a:moveTo>
                  <a:lnTo>
                    <a:pt x="994276" y="104140"/>
                  </a:lnTo>
                  <a:lnTo>
                    <a:pt x="994269" y="109219"/>
                  </a:lnTo>
                  <a:lnTo>
                    <a:pt x="998073" y="109219"/>
                  </a:lnTo>
                  <a:lnTo>
                    <a:pt x="998080" y="104140"/>
                  </a:lnTo>
                  <a:close/>
                </a:path>
                <a:path w="998220" h="939800">
                  <a:moveTo>
                    <a:pt x="6207" y="109220"/>
                  </a:moveTo>
                  <a:lnTo>
                    <a:pt x="1122" y="109220"/>
                  </a:lnTo>
                  <a:lnTo>
                    <a:pt x="1085" y="135889"/>
                  </a:lnTo>
                  <a:lnTo>
                    <a:pt x="6171" y="135889"/>
                  </a:lnTo>
                  <a:lnTo>
                    <a:pt x="6207" y="109220"/>
                  </a:lnTo>
                  <a:close/>
                </a:path>
                <a:path w="998220" h="939800">
                  <a:moveTo>
                    <a:pt x="998073" y="109220"/>
                  </a:moveTo>
                  <a:lnTo>
                    <a:pt x="994269" y="109220"/>
                  </a:lnTo>
                  <a:lnTo>
                    <a:pt x="994232" y="135889"/>
                  </a:lnTo>
                  <a:lnTo>
                    <a:pt x="998037" y="135889"/>
                  </a:lnTo>
                  <a:lnTo>
                    <a:pt x="998073" y="109220"/>
                  </a:lnTo>
                  <a:close/>
                </a:path>
                <a:path w="998220" h="939800">
                  <a:moveTo>
                    <a:pt x="6171" y="135890"/>
                  </a:moveTo>
                  <a:lnTo>
                    <a:pt x="1085" y="135890"/>
                  </a:lnTo>
                  <a:lnTo>
                    <a:pt x="1077" y="142239"/>
                  </a:lnTo>
                  <a:lnTo>
                    <a:pt x="6162" y="142239"/>
                  </a:lnTo>
                  <a:lnTo>
                    <a:pt x="6171" y="135890"/>
                  </a:lnTo>
                  <a:close/>
                </a:path>
                <a:path w="998220" h="939800">
                  <a:moveTo>
                    <a:pt x="998037" y="135890"/>
                  </a:moveTo>
                  <a:lnTo>
                    <a:pt x="994232" y="135890"/>
                  </a:lnTo>
                  <a:lnTo>
                    <a:pt x="994224" y="142239"/>
                  </a:lnTo>
                  <a:lnTo>
                    <a:pt x="998029" y="142239"/>
                  </a:lnTo>
                  <a:lnTo>
                    <a:pt x="998037" y="135890"/>
                  </a:lnTo>
                  <a:close/>
                </a:path>
                <a:path w="998220" h="939800">
                  <a:moveTo>
                    <a:pt x="6162" y="142240"/>
                  </a:moveTo>
                  <a:lnTo>
                    <a:pt x="1077" y="142240"/>
                  </a:lnTo>
                  <a:lnTo>
                    <a:pt x="1068" y="148589"/>
                  </a:lnTo>
                  <a:lnTo>
                    <a:pt x="6153" y="148589"/>
                  </a:lnTo>
                  <a:lnTo>
                    <a:pt x="6162" y="142240"/>
                  </a:lnTo>
                  <a:close/>
                </a:path>
                <a:path w="998220" h="939800">
                  <a:moveTo>
                    <a:pt x="998029" y="142240"/>
                  </a:moveTo>
                  <a:lnTo>
                    <a:pt x="994224" y="142240"/>
                  </a:lnTo>
                  <a:lnTo>
                    <a:pt x="994215" y="148589"/>
                  </a:lnTo>
                  <a:lnTo>
                    <a:pt x="998020" y="148589"/>
                  </a:lnTo>
                  <a:lnTo>
                    <a:pt x="998029" y="142240"/>
                  </a:lnTo>
                  <a:close/>
                </a:path>
                <a:path w="998220" h="939800">
                  <a:moveTo>
                    <a:pt x="6153" y="148590"/>
                  </a:moveTo>
                  <a:lnTo>
                    <a:pt x="1068" y="148590"/>
                  </a:lnTo>
                  <a:lnTo>
                    <a:pt x="1060" y="154939"/>
                  </a:lnTo>
                  <a:lnTo>
                    <a:pt x="6144" y="154939"/>
                  </a:lnTo>
                  <a:lnTo>
                    <a:pt x="6153" y="148590"/>
                  </a:lnTo>
                  <a:close/>
                </a:path>
                <a:path w="998220" h="939800">
                  <a:moveTo>
                    <a:pt x="998020" y="148590"/>
                  </a:moveTo>
                  <a:lnTo>
                    <a:pt x="994215" y="148590"/>
                  </a:lnTo>
                  <a:lnTo>
                    <a:pt x="994206" y="154939"/>
                  </a:lnTo>
                  <a:lnTo>
                    <a:pt x="998012" y="154939"/>
                  </a:lnTo>
                  <a:lnTo>
                    <a:pt x="998020" y="148590"/>
                  </a:lnTo>
                  <a:close/>
                </a:path>
                <a:path w="998220" h="939800">
                  <a:moveTo>
                    <a:pt x="6144" y="154940"/>
                  </a:moveTo>
                  <a:lnTo>
                    <a:pt x="1060" y="154940"/>
                  </a:lnTo>
                  <a:lnTo>
                    <a:pt x="1053" y="160019"/>
                  </a:lnTo>
                  <a:lnTo>
                    <a:pt x="6138" y="160019"/>
                  </a:lnTo>
                  <a:lnTo>
                    <a:pt x="6144" y="154940"/>
                  </a:lnTo>
                  <a:close/>
                </a:path>
                <a:path w="998220" h="939800">
                  <a:moveTo>
                    <a:pt x="998012" y="154940"/>
                  </a:moveTo>
                  <a:lnTo>
                    <a:pt x="994206" y="154940"/>
                  </a:lnTo>
                  <a:lnTo>
                    <a:pt x="994199" y="160019"/>
                  </a:lnTo>
                  <a:lnTo>
                    <a:pt x="998005" y="160019"/>
                  </a:lnTo>
                  <a:lnTo>
                    <a:pt x="998012" y="154940"/>
                  </a:lnTo>
                  <a:close/>
                </a:path>
                <a:path w="998220" h="939800">
                  <a:moveTo>
                    <a:pt x="6138" y="160020"/>
                  </a:moveTo>
                  <a:lnTo>
                    <a:pt x="1053" y="160020"/>
                  </a:lnTo>
                  <a:lnTo>
                    <a:pt x="1042" y="167639"/>
                  </a:lnTo>
                  <a:lnTo>
                    <a:pt x="6127" y="167639"/>
                  </a:lnTo>
                  <a:lnTo>
                    <a:pt x="6138" y="160020"/>
                  </a:lnTo>
                  <a:close/>
                </a:path>
                <a:path w="998220" h="939800">
                  <a:moveTo>
                    <a:pt x="998005" y="160020"/>
                  </a:moveTo>
                  <a:lnTo>
                    <a:pt x="994199" y="160020"/>
                  </a:lnTo>
                  <a:lnTo>
                    <a:pt x="994189" y="167639"/>
                  </a:lnTo>
                  <a:lnTo>
                    <a:pt x="997994" y="167639"/>
                  </a:lnTo>
                  <a:lnTo>
                    <a:pt x="998005" y="160020"/>
                  </a:lnTo>
                  <a:close/>
                </a:path>
                <a:path w="998220" h="939800">
                  <a:moveTo>
                    <a:pt x="6127" y="167640"/>
                  </a:moveTo>
                  <a:lnTo>
                    <a:pt x="1042" y="167640"/>
                  </a:lnTo>
                  <a:lnTo>
                    <a:pt x="1034" y="173989"/>
                  </a:lnTo>
                  <a:lnTo>
                    <a:pt x="6118" y="173989"/>
                  </a:lnTo>
                  <a:lnTo>
                    <a:pt x="6127" y="167640"/>
                  </a:lnTo>
                  <a:close/>
                </a:path>
                <a:path w="998220" h="939800">
                  <a:moveTo>
                    <a:pt x="997994" y="167640"/>
                  </a:moveTo>
                  <a:lnTo>
                    <a:pt x="994189" y="167640"/>
                  </a:lnTo>
                  <a:lnTo>
                    <a:pt x="994180" y="173989"/>
                  </a:lnTo>
                  <a:lnTo>
                    <a:pt x="997986" y="173989"/>
                  </a:lnTo>
                  <a:lnTo>
                    <a:pt x="997994" y="167640"/>
                  </a:lnTo>
                  <a:close/>
                </a:path>
                <a:path w="998220" h="939800">
                  <a:moveTo>
                    <a:pt x="6118" y="173990"/>
                  </a:moveTo>
                  <a:lnTo>
                    <a:pt x="1034" y="173990"/>
                  </a:lnTo>
                  <a:lnTo>
                    <a:pt x="1027" y="179069"/>
                  </a:lnTo>
                  <a:lnTo>
                    <a:pt x="6111" y="179069"/>
                  </a:lnTo>
                  <a:lnTo>
                    <a:pt x="6118" y="173990"/>
                  </a:lnTo>
                  <a:close/>
                </a:path>
                <a:path w="998220" h="939800">
                  <a:moveTo>
                    <a:pt x="997986" y="173990"/>
                  </a:moveTo>
                  <a:lnTo>
                    <a:pt x="994180" y="173990"/>
                  </a:lnTo>
                  <a:lnTo>
                    <a:pt x="994173" y="179069"/>
                  </a:lnTo>
                  <a:lnTo>
                    <a:pt x="997979" y="179069"/>
                  </a:lnTo>
                  <a:lnTo>
                    <a:pt x="997986" y="173990"/>
                  </a:lnTo>
                  <a:close/>
                </a:path>
                <a:path w="998220" h="939800">
                  <a:moveTo>
                    <a:pt x="6111" y="179070"/>
                  </a:moveTo>
                  <a:lnTo>
                    <a:pt x="1027" y="179070"/>
                  </a:lnTo>
                  <a:lnTo>
                    <a:pt x="1018" y="185419"/>
                  </a:lnTo>
                  <a:lnTo>
                    <a:pt x="6103" y="185419"/>
                  </a:lnTo>
                  <a:lnTo>
                    <a:pt x="6111" y="179070"/>
                  </a:lnTo>
                  <a:close/>
                </a:path>
                <a:path w="998220" h="939800">
                  <a:moveTo>
                    <a:pt x="997979" y="179070"/>
                  </a:moveTo>
                  <a:lnTo>
                    <a:pt x="994173" y="179070"/>
                  </a:lnTo>
                  <a:lnTo>
                    <a:pt x="994165" y="185419"/>
                  </a:lnTo>
                  <a:lnTo>
                    <a:pt x="997970" y="185419"/>
                  </a:lnTo>
                  <a:lnTo>
                    <a:pt x="997979" y="179070"/>
                  </a:lnTo>
                  <a:close/>
                </a:path>
                <a:path w="998220" h="939800">
                  <a:moveTo>
                    <a:pt x="6103" y="185420"/>
                  </a:moveTo>
                  <a:lnTo>
                    <a:pt x="1018" y="185420"/>
                  </a:lnTo>
                  <a:lnTo>
                    <a:pt x="999" y="199389"/>
                  </a:lnTo>
                  <a:lnTo>
                    <a:pt x="6084" y="199389"/>
                  </a:lnTo>
                  <a:lnTo>
                    <a:pt x="6103" y="185420"/>
                  </a:lnTo>
                  <a:close/>
                </a:path>
                <a:path w="998220" h="939800">
                  <a:moveTo>
                    <a:pt x="997970" y="185420"/>
                  </a:moveTo>
                  <a:lnTo>
                    <a:pt x="994165" y="185420"/>
                  </a:lnTo>
                  <a:lnTo>
                    <a:pt x="994145" y="199389"/>
                  </a:lnTo>
                  <a:lnTo>
                    <a:pt x="997951" y="199389"/>
                  </a:lnTo>
                  <a:lnTo>
                    <a:pt x="997970" y="185420"/>
                  </a:lnTo>
                  <a:close/>
                </a:path>
                <a:path w="998220" h="939800">
                  <a:moveTo>
                    <a:pt x="6084" y="199390"/>
                  </a:moveTo>
                  <a:lnTo>
                    <a:pt x="999" y="199390"/>
                  </a:lnTo>
                  <a:lnTo>
                    <a:pt x="862" y="300989"/>
                  </a:lnTo>
                  <a:lnTo>
                    <a:pt x="5945" y="300989"/>
                  </a:lnTo>
                  <a:lnTo>
                    <a:pt x="6084" y="199390"/>
                  </a:lnTo>
                  <a:close/>
                </a:path>
                <a:path w="998220" h="939800">
                  <a:moveTo>
                    <a:pt x="997951" y="199390"/>
                  </a:moveTo>
                  <a:lnTo>
                    <a:pt x="994145" y="199390"/>
                  </a:lnTo>
                  <a:lnTo>
                    <a:pt x="994006" y="300989"/>
                  </a:lnTo>
                  <a:lnTo>
                    <a:pt x="997814" y="300989"/>
                  </a:lnTo>
                  <a:lnTo>
                    <a:pt x="997951" y="199390"/>
                  </a:lnTo>
                  <a:close/>
                </a:path>
                <a:path w="998220" h="939800">
                  <a:moveTo>
                    <a:pt x="5945" y="300990"/>
                  </a:moveTo>
                  <a:lnTo>
                    <a:pt x="862" y="300990"/>
                  </a:lnTo>
                  <a:lnTo>
                    <a:pt x="776" y="364489"/>
                  </a:lnTo>
                  <a:lnTo>
                    <a:pt x="5858" y="364489"/>
                  </a:lnTo>
                  <a:lnTo>
                    <a:pt x="5945" y="300990"/>
                  </a:lnTo>
                  <a:close/>
                </a:path>
                <a:path w="998220" h="939800">
                  <a:moveTo>
                    <a:pt x="997814" y="300990"/>
                  </a:moveTo>
                  <a:lnTo>
                    <a:pt x="994006" y="300990"/>
                  </a:lnTo>
                  <a:lnTo>
                    <a:pt x="993920" y="364489"/>
                  </a:lnTo>
                  <a:lnTo>
                    <a:pt x="997728" y="364489"/>
                  </a:lnTo>
                  <a:lnTo>
                    <a:pt x="997814" y="300990"/>
                  </a:lnTo>
                  <a:close/>
                </a:path>
                <a:path w="998220" h="939800">
                  <a:moveTo>
                    <a:pt x="5858" y="364490"/>
                  </a:moveTo>
                  <a:lnTo>
                    <a:pt x="776" y="364490"/>
                  </a:lnTo>
                  <a:lnTo>
                    <a:pt x="681" y="434339"/>
                  </a:lnTo>
                  <a:lnTo>
                    <a:pt x="5762" y="434339"/>
                  </a:lnTo>
                  <a:lnTo>
                    <a:pt x="5858" y="364490"/>
                  </a:lnTo>
                  <a:close/>
                </a:path>
                <a:path w="998220" h="939800">
                  <a:moveTo>
                    <a:pt x="997728" y="364490"/>
                  </a:moveTo>
                  <a:lnTo>
                    <a:pt x="993920" y="364490"/>
                  </a:lnTo>
                  <a:lnTo>
                    <a:pt x="993824" y="434339"/>
                  </a:lnTo>
                  <a:lnTo>
                    <a:pt x="997633" y="434339"/>
                  </a:lnTo>
                  <a:lnTo>
                    <a:pt x="997728" y="364490"/>
                  </a:lnTo>
                  <a:close/>
                </a:path>
                <a:path w="998220" h="939800">
                  <a:moveTo>
                    <a:pt x="5762" y="434340"/>
                  </a:moveTo>
                  <a:lnTo>
                    <a:pt x="681" y="434340"/>
                  </a:lnTo>
                  <a:lnTo>
                    <a:pt x="459" y="598169"/>
                  </a:lnTo>
                  <a:lnTo>
                    <a:pt x="5538" y="598169"/>
                  </a:lnTo>
                  <a:lnTo>
                    <a:pt x="5762" y="434340"/>
                  </a:lnTo>
                  <a:close/>
                </a:path>
                <a:path w="998220" h="939800">
                  <a:moveTo>
                    <a:pt x="997633" y="434340"/>
                  </a:moveTo>
                  <a:lnTo>
                    <a:pt x="993824" y="434340"/>
                  </a:lnTo>
                  <a:lnTo>
                    <a:pt x="993600" y="598169"/>
                  </a:lnTo>
                  <a:lnTo>
                    <a:pt x="997412" y="598169"/>
                  </a:lnTo>
                  <a:lnTo>
                    <a:pt x="997633" y="434340"/>
                  </a:lnTo>
                  <a:close/>
                </a:path>
                <a:path w="998220" h="939800">
                  <a:moveTo>
                    <a:pt x="5538" y="598170"/>
                  </a:moveTo>
                  <a:lnTo>
                    <a:pt x="459" y="598170"/>
                  </a:lnTo>
                  <a:lnTo>
                    <a:pt x="407" y="636269"/>
                  </a:lnTo>
                  <a:lnTo>
                    <a:pt x="5486" y="636269"/>
                  </a:lnTo>
                  <a:lnTo>
                    <a:pt x="5538" y="598170"/>
                  </a:lnTo>
                  <a:close/>
                </a:path>
                <a:path w="998220" h="939800">
                  <a:moveTo>
                    <a:pt x="997412" y="598170"/>
                  </a:moveTo>
                  <a:lnTo>
                    <a:pt x="993600" y="598170"/>
                  </a:lnTo>
                  <a:lnTo>
                    <a:pt x="993548" y="636269"/>
                  </a:lnTo>
                  <a:lnTo>
                    <a:pt x="997360" y="636269"/>
                  </a:lnTo>
                  <a:lnTo>
                    <a:pt x="997412" y="598170"/>
                  </a:lnTo>
                  <a:close/>
                </a:path>
                <a:path w="998220" h="939800">
                  <a:moveTo>
                    <a:pt x="5486" y="636270"/>
                  </a:moveTo>
                  <a:lnTo>
                    <a:pt x="407" y="636270"/>
                  </a:lnTo>
                  <a:lnTo>
                    <a:pt x="249" y="753110"/>
                  </a:lnTo>
                  <a:lnTo>
                    <a:pt x="5326" y="753110"/>
                  </a:lnTo>
                  <a:lnTo>
                    <a:pt x="5486" y="636270"/>
                  </a:lnTo>
                  <a:close/>
                </a:path>
                <a:path w="998220" h="939800">
                  <a:moveTo>
                    <a:pt x="997360" y="636270"/>
                  </a:moveTo>
                  <a:lnTo>
                    <a:pt x="993548" y="636270"/>
                  </a:lnTo>
                  <a:lnTo>
                    <a:pt x="993388" y="753110"/>
                  </a:lnTo>
                  <a:lnTo>
                    <a:pt x="997202" y="753110"/>
                  </a:lnTo>
                  <a:lnTo>
                    <a:pt x="997360" y="636270"/>
                  </a:lnTo>
                  <a:close/>
                </a:path>
                <a:path w="998220" h="939800">
                  <a:moveTo>
                    <a:pt x="5326" y="753110"/>
                  </a:moveTo>
                  <a:lnTo>
                    <a:pt x="249" y="753110"/>
                  </a:lnTo>
                  <a:lnTo>
                    <a:pt x="240" y="759460"/>
                  </a:lnTo>
                  <a:lnTo>
                    <a:pt x="5318" y="759460"/>
                  </a:lnTo>
                  <a:lnTo>
                    <a:pt x="5326" y="753110"/>
                  </a:lnTo>
                  <a:close/>
                </a:path>
                <a:path w="998220" h="939800">
                  <a:moveTo>
                    <a:pt x="997202" y="753110"/>
                  </a:moveTo>
                  <a:lnTo>
                    <a:pt x="993388" y="753110"/>
                  </a:lnTo>
                  <a:lnTo>
                    <a:pt x="993379" y="759460"/>
                  </a:lnTo>
                  <a:lnTo>
                    <a:pt x="997194" y="759460"/>
                  </a:lnTo>
                  <a:lnTo>
                    <a:pt x="997202" y="753110"/>
                  </a:lnTo>
                  <a:close/>
                </a:path>
                <a:path w="998220" h="939800">
                  <a:moveTo>
                    <a:pt x="5318" y="759460"/>
                  </a:moveTo>
                  <a:lnTo>
                    <a:pt x="240" y="759460"/>
                  </a:lnTo>
                  <a:lnTo>
                    <a:pt x="235" y="763269"/>
                  </a:lnTo>
                  <a:lnTo>
                    <a:pt x="5312" y="763269"/>
                  </a:lnTo>
                  <a:lnTo>
                    <a:pt x="5318" y="759460"/>
                  </a:lnTo>
                  <a:close/>
                </a:path>
                <a:path w="998220" h="939800">
                  <a:moveTo>
                    <a:pt x="997194" y="759460"/>
                  </a:moveTo>
                  <a:lnTo>
                    <a:pt x="993379" y="759460"/>
                  </a:lnTo>
                  <a:lnTo>
                    <a:pt x="993374" y="763269"/>
                  </a:lnTo>
                  <a:lnTo>
                    <a:pt x="997188" y="763269"/>
                  </a:lnTo>
                  <a:lnTo>
                    <a:pt x="997194" y="759460"/>
                  </a:lnTo>
                  <a:close/>
                </a:path>
                <a:path w="998220" h="939800">
                  <a:moveTo>
                    <a:pt x="5312" y="763270"/>
                  </a:moveTo>
                  <a:lnTo>
                    <a:pt x="235" y="763270"/>
                  </a:lnTo>
                  <a:lnTo>
                    <a:pt x="223" y="772160"/>
                  </a:lnTo>
                  <a:lnTo>
                    <a:pt x="5300" y="772160"/>
                  </a:lnTo>
                  <a:lnTo>
                    <a:pt x="5312" y="763270"/>
                  </a:lnTo>
                  <a:close/>
                </a:path>
                <a:path w="998220" h="939800">
                  <a:moveTo>
                    <a:pt x="997188" y="763270"/>
                  </a:moveTo>
                  <a:lnTo>
                    <a:pt x="993374" y="763270"/>
                  </a:lnTo>
                  <a:lnTo>
                    <a:pt x="993362" y="772160"/>
                  </a:lnTo>
                  <a:lnTo>
                    <a:pt x="997176" y="772160"/>
                  </a:lnTo>
                  <a:lnTo>
                    <a:pt x="997188" y="763270"/>
                  </a:lnTo>
                  <a:close/>
                </a:path>
                <a:path w="998220" h="939800">
                  <a:moveTo>
                    <a:pt x="5300" y="772160"/>
                  </a:moveTo>
                  <a:lnTo>
                    <a:pt x="223" y="772160"/>
                  </a:lnTo>
                  <a:lnTo>
                    <a:pt x="215" y="778510"/>
                  </a:lnTo>
                  <a:lnTo>
                    <a:pt x="5291" y="778510"/>
                  </a:lnTo>
                  <a:lnTo>
                    <a:pt x="5300" y="772160"/>
                  </a:lnTo>
                  <a:close/>
                </a:path>
                <a:path w="998220" h="939800">
                  <a:moveTo>
                    <a:pt x="997176" y="772160"/>
                  </a:moveTo>
                  <a:lnTo>
                    <a:pt x="993362" y="772160"/>
                  </a:lnTo>
                  <a:lnTo>
                    <a:pt x="993353" y="778510"/>
                  </a:lnTo>
                  <a:lnTo>
                    <a:pt x="997168" y="778510"/>
                  </a:lnTo>
                  <a:lnTo>
                    <a:pt x="997176" y="772160"/>
                  </a:lnTo>
                  <a:close/>
                </a:path>
                <a:path w="998220" h="939800">
                  <a:moveTo>
                    <a:pt x="5291" y="778510"/>
                  </a:moveTo>
                  <a:lnTo>
                    <a:pt x="215" y="778510"/>
                  </a:lnTo>
                  <a:lnTo>
                    <a:pt x="123" y="845819"/>
                  </a:lnTo>
                  <a:lnTo>
                    <a:pt x="5199" y="845819"/>
                  </a:lnTo>
                  <a:lnTo>
                    <a:pt x="5291" y="778510"/>
                  </a:lnTo>
                  <a:close/>
                </a:path>
                <a:path w="998220" h="939800">
                  <a:moveTo>
                    <a:pt x="997168" y="778510"/>
                  </a:moveTo>
                  <a:lnTo>
                    <a:pt x="993353" y="778510"/>
                  </a:lnTo>
                  <a:lnTo>
                    <a:pt x="993261" y="845819"/>
                  </a:lnTo>
                  <a:lnTo>
                    <a:pt x="997077" y="845819"/>
                  </a:lnTo>
                  <a:lnTo>
                    <a:pt x="997168" y="778510"/>
                  </a:lnTo>
                  <a:close/>
                </a:path>
                <a:path w="998220" h="939800">
                  <a:moveTo>
                    <a:pt x="5199" y="845820"/>
                  </a:moveTo>
                  <a:lnTo>
                    <a:pt x="123" y="845820"/>
                  </a:lnTo>
                  <a:lnTo>
                    <a:pt x="106" y="858519"/>
                  </a:lnTo>
                  <a:lnTo>
                    <a:pt x="5182" y="858519"/>
                  </a:lnTo>
                  <a:lnTo>
                    <a:pt x="5199" y="845820"/>
                  </a:lnTo>
                  <a:close/>
                </a:path>
                <a:path w="998220" h="939800">
                  <a:moveTo>
                    <a:pt x="997077" y="845820"/>
                  </a:moveTo>
                  <a:lnTo>
                    <a:pt x="993261" y="845820"/>
                  </a:lnTo>
                  <a:lnTo>
                    <a:pt x="993244" y="858519"/>
                  </a:lnTo>
                  <a:lnTo>
                    <a:pt x="997059" y="858519"/>
                  </a:lnTo>
                  <a:lnTo>
                    <a:pt x="997077" y="845820"/>
                  </a:lnTo>
                  <a:close/>
                </a:path>
                <a:path w="998220" h="939800">
                  <a:moveTo>
                    <a:pt x="5182" y="858520"/>
                  </a:moveTo>
                  <a:lnTo>
                    <a:pt x="106" y="858520"/>
                  </a:lnTo>
                  <a:lnTo>
                    <a:pt x="98" y="864869"/>
                  </a:lnTo>
                  <a:lnTo>
                    <a:pt x="5173" y="864869"/>
                  </a:lnTo>
                  <a:lnTo>
                    <a:pt x="5182" y="858520"/>
                  </a:lnTo>
                  <a:close/>
                </a:path>
                <a:path w="998220" h="939800">
                  <a:moveTo>
                    <a:pt x="997059" y="858520"/>
                  </a:moveTo>
                  <a:lnTo>
                    <a:pt x="993244" y="858520"/>
                  </a:lnTo>
                  <a:lnTo>
                    <a:pt x="993235" y="864869"/>
                  </a:lnTo>
                  <a:lnTo>
                    <a:pt x="997051" y="864869"/>
                  </a:lnTo>
                  <a:lnTo>
                    <a:pt x="997059" y="858520"/>
                  </a:lnTo>
                  <a:close/>
                </a:path>
                <a:path w="998220" h="939800">
                  <a:moveTo>
                    <a:pt x="5173" y="864870"/>
                  </a:moveTo>
                  <a:lnTo>
                    <a:pt x="98" y="864870"/>
                  </a:lnTo>
                  <a:lnTo>
                    <a:pt x="46" y="902969"/>
                  </a:lnTo>
                  <a:lnTo>
                    <a:pt x="5121" y="902969"/>
                  </a:lnTo>
                  <a:lnTo>
                    <a:pt x="5173" y="864870"/>
                  </a:lnTo>
                  <a:close/>
                </a:path>
                <a:path w="998220" h="939800">
                  <a:moveTo>
                    <a:pt x="997051" y="864870"/>
                  </a:moveTo>
                  <a:lnTo>
                    <a:pt x="993235" y="864870"/>
                  </a:lnTo>
                  <a:lnTo>
                    <a:pt x="993183" y="902969"/>
                  </a:lnTo>
                  <a:lnTo>
                    <a:pt x="996999" y="902969"/>
                  </a:lnTo>
                  <a:lnTo>
                    <a:pt x="997051" y="864870"/>
                  </a:lnTo>
                  <a:close/>
                </a:path>
                <a:path w="998220" h="939800">
                  <a:moveTo>
                    <a:pt x="5121" y="902970"/>
                  </a:moveTo>
                  <a:lnTo>
                    <a:pt x="46" y="902970"/>
                  </a:lnTo>
                  <a:lnTo>
                    <a:pt x="29" y="915669"/>
                  </a:lnTo>
                  <a:lnTo>
                    <a:pt x="5104" y="915669"/>
                  </a:lnTo>
                  <a:lnTo>
                    <a:pt x="5121" y="902970"/>
                  </a:lnTo>
                  <a:close/>
                </a:path>
                <a:path w="998220" h="939800">
                  <a:moveTo>
                    <a:pt x="996999" y="902970"/>
                  </a:moveTo>
                  <a:lnTo>
                    <a:pt x="993183" y="902970"/>
                  </a:lnTo>
                  <a:lnTo>
                    <a:pt x="993166" y="915669"/>
                  </a:lnTo>
                  <a:lnTo>
                    <a:pt x="996982" y="915669"/>
                  </a:lnTo>
                  <a:lnTo>
                    <a:pt x="996999" y="902970"/>
                  </a:lnTo>
                  <a:close/>
                </a:path>
                <a:path w="998220" h="939800">
                  <a:moveTo>
                    <a:pt x="5104" y="915670"/>
                  </a:moveTo>
                  <a:lnTo>
                    <a:pt x="29" y="915670"/>
                  </a:lnTo>
                  <a:lnTo>
                    <a:pt x="0" y="937260"/>
                  </a:lnTo>
                  <a:lnTo>
                    <a:pt x="996950" y="939800"/>
                  </a:lnTo>
                  <a:lnTo>
                    <a:pt x="996956" y="934719"/>
                  </a:lnTo>
                  <a:lnTo>
                    <a:pt x="5079" y="933450"/>
                  </a:lnTo>
                  <a:lnTo>
                    <a:pt x="5104" y="915670"/>
                  </a:lnTo>
                  <a:close/>
                </a:path>
                <a:path w="998220" h="939800">
                  <a:moveTo>
                    <a:pt x="996982" y="915670"/>
                  </a:moveTo>
                  <a:lnTo>
                    <a:pt x="993166" y="915670"/>
                  </a:lnTo>
                  <a:lnTo>
                    <a:pt x="993140" y="934719"/>
                  </a:lnTo>
                  <a:lnTo>
                    <a:pt x="996956" y="934719"/>
                  </a:lnTo>
                  <a:lnTo>
                    <a:pt x="996982" y="915670"/>
                  </a:lnTo>
                  <a:close/>
                </a:path>
              </a:pathLst>
            </a:custGeom>
            <a:solidFill>
              <a:srgbClr val="2571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5669280" y="4754880"/>
              <a:ext cx="989330" cy="929640"/>
            </a:xfrm>
            <a:custGeom>
              <a:avLst/>
              <a:gdLst/>
              <a:ahLst/>
              <a:cxnLst/>
              <a:rect l="l" t="t" r="r" b="b"/>
              <a:pathLst>
                <a:path w="989329" h="929639">
                  <a:moveTo>
                    <a:pt x="3975" y="859802"/>
                  </a:moveTo>
                  <a:lnTo>
                    <a:pt x="88" y="859802"/>
                  </a:lnTo>
                  <a:lnTo>
                    <a:pt x="38" y="897890"/>
                  </a:lnTo>
                  <a:lnTo>
                    <a:pt x="3873" y="897890"/>
                  </a:lnTo>
                  <a:lnTo>
                    <a:pt x="3975" y="859802"/>
                  </a:lnTo>
                  <a:close/>
                </a:path>
                <a:path w="989329" h="929639">
                  <a:moveTo>
                    <a:pt x="4025" y="840752"/>
                  </a:moveTo>
                  <a:lnTo>
                    <a:pt x="114" y="840752"/>
                  </a:lnTo>
                  <a:lnTo>
                    <a:pt x="101" y="847090"/>
                  </a:lnTo>
                  <a:lnTo>
                    <a:pt x="4013" y="847090"/>
                  </a:lnTo>
                  <a:lnTo>
                    <a:pt x="4025" y="840752"/>
                  </a:lnTo>
                  <a:close/>
                </a:path>
                <a:path w="989329" h="929639">
                  <a:moveTo>
                    <a:pt x="4241" y="767092"/>
                  </a:moveTo>
                  <a:lnTo>
                    <a:pt x="215" y="767092"/>
                  </a:lnTo>
                  <a:lnTo>
                    <a:pt x="203" y="773430"/>
                  </a:lnTo>
                  <a:lnTo>
                    <a:pt x="4216" y="773430"/>
                  </a:lnTo>
                  <a:lnTo>
                    <a:pt x="4241" y="767092"/>
                  </a:lnTo>
                  <a:close/>
                </a:path>
                <a:path w="989329" h="929639">
                  <a:moveTo>
                    <a:pt x="6134" y="80022"/>
                  </a:moveTo>
                  <a:lnTo>
                    <a:pt x="1155" y="80022"/>
                  </a:lnTo>
                  <a:lnTo>
                    <a:pt x="1143" y="91440"/>
                  </a:lnTo>
                  <a:lnTo>
                    <a:pt x="6108" y="91440"/>
                  </a:lnTo>
                  <a:lnTo>
                    <a:pt x="6134" y="80022"/>
                  </a:lnTo>
                  <a:close/>
                </a:path>
                <a:path w="989329" h="929639">
                  <a:moveTo>
                    <a:pt x="8915" y="897902"/>
                  </a:moveTo>
                  <a:lnTo>
                    <a:pt x="3873" y="897902"/>
                  </a:lnTo>
                  <a:lnTo>
                    <a:pt x="3860" y="904240"/>
                  </a:lnTo>
                  <a:lnTo>
                    <a:pt x="8902" y="904240"/>
                  </a:lnTo>
                  <a:lnTo>
                    <a:pt x="8915" y="897902"/>
                  </a:lnTo>
                  <a:close/>
                </a:path>
                <a:path w="989329" h="929639">
                  <a:moveTo>
                    <a:pt x="8915" y="894092"/>
                  </a:moveTo>
                  <a:lnTo>
                    <a:pt x="3886" y="894092"/>
                  </a:lnTo>
                  <a:lnTo>
                    <a:pt x="3873" y="897890"/>
                  </a:lnTo>
                  <a:lnTo>
                    <a:pt x="8915" y="897890"/>
                  </a:lnTo>
                  <a:lnTo>
                    <a:pt x="8915" y="894092"/>
                  </a:lnTo>
                  <a:close/>
                </a:path>
                <a:path w="989329" h="929639">
                  <a:moveTo>
                    <a:pt x="8978" y="853452"/>
                  </a:moveTo>
                  <a:lnTo>
                    <a:pt x="4000" y="853452"/>
                  </a:lnTo>
                  <a:lnTo>
                    <a:pt x="101" y="853452"/>
                  </a:lnTo>
                  <a:lnTo>
                    <a:pt x="88" y="859790"/>
                  </a:lnTo>
                  <a:lnTo>
                    <a:pt x="3975" y="859790"/>
                  </a:lnTo>
                  <a:lnTo>
                    <a:pt x="3886" y="894080"/>
                  </a:lnTo>
                  <a:lnTo>
                    <a:pt x="8915" y="894080"/>
                  </a:lnTo>
                  <a:lnTo>
                    <a:pt x="8978" y="853452"/>
                  </a:lnTo>
                  <a:close/>
                </a:path>
                <a:path w="989329" h="929639">
                  <a:moveTo>
                    <a:pt x="8978" y="849642"/>
                  </a:moveTo>
                  <a:lnTo>
                    <a:pt x="4013" y="849642"/>
                  </a:lnTo>
                  <a:lnTo>
                    <a:pt x="101" y="849642"/>
                  </a:lnTo>
                  <a:lnTo>
                    <a:pt x="101" y="853440"/>
                  </a:lnTo>
                  <a:lnTo>
                    <a:pt x="4000" y="853440"/>
                  </a:lnTo>
                  <a:lnTo>
                    <a:pt x="8978" y="853440"/>
                  </a:lnTo>
                  <a:lnTo>
                    <a:pt x="8978" y="849642"/>
                  </a:lnTo>
                  <a:close/>
                </a:path>
                <a:path w="989329" h="929639">
                  <a:moveTo>
                    <a:pt x="8978" y="847102"/>
                  </a:moveTo>
                  <a:lnTo>
                    <a:pt x="4013" y="847102"/>
                  </a:lnTo>
                  <a:lnTo>
                    <a:pt x="101" y="847102"/>
                  </a:lnTo>
                  <a:lnTo>
                    <a:pt x="101" y="849630"/>
                  </a:lnTo>
                  <a:lnTo>
                    <a:pt x="4013" y="849630"/>
                  </a:lnTo>
                  <a:lnTo>
                    <a:pt x="8978" y="849630"/>
                  </a:lnTo>
                  <a:lnTo>
                    <a:pt x="8978" y="847102"/>
                  </a:lnTo>
                  <a:close/>
                </a:path>
                <a:path w="989329" h="929639">
                  <a:moveTo>
                    <a:pt x="8991" y="843292"/>
                  </a:moveTo>
                  <a:lnTo>
                    <a:pt x="4025" y="843292"/>
                  </a:lnTo>
                  <a:lnTo>
                    <a:pt x="4013" y="847090"/>
                  </a:lnTo>
                  <a:lnTo>
                    <a:pt x="8978" y="847090"/>
                  </a:lnTo>
                  <a:lnTo>
                    <a:pt x="8991" y="843292"/>
                  </a:lnTo>
                  <a:close/>
                </a:path>
                <a:path w="989329" h="929639">
                  <a:moveTo>
                    <a:pt x="8991" y="840752"/>
                  </a:moveTo>
                  <a:lnTo>
                    <a:pt x="4025" y="840752"/>
                  </a:lnTo>
                  <a:lnTo>
                    <a:pt x="4025" y="843280"/>
                  </a:lnTo>
                  <a:lnTo>
                    <a:pt x="8991" y="843280"/>
                  </a:lnTo>
                  <a:lnTo>
                    <a:pt x="8991" y="840752"/>
                  </a:lnTo>
                  <a:close/>
                </a:path>
                <a:path w="989329" h="929639">
                  <a:moveTo>
                    <a:pt x="9042" y="809002"/>
                  </a:moveTo>
                  <a:lnTo>
                    <a:pt x="4114" y="809002"/>
                  </a:lnTo>
                  <a:lnTo>
                    <a:pt x="152" y="809002"/>
                  </a:lnTo>
                  <a:lnTo>
                    <a:pt x="114" y="840740"/>
                  </a:lnTo>
                  <a:lnTo>
                    <a:pt x="4025" y="840740"/>
                  </a:lnTo>
                  <a:lnTo>
                    <a:pt x="8991" y="840740"/>
                  </a:lnTo>
                  <a:lnTo>
                    <a:pt x="9042" y="809002"/>
                  </a:lnTo>
                  <a:close/>
                </a:path>
                <a:path w="989329" h="929639">
                  <a:moveTo>
                    <a:pt x="9093" y="773442"/>
                  </a:moveTo>
                  <a:lnTo>
                    <a:pt x="4216" y="773442"/>
                  </a:lnTo>
                  <a:lnTo>
                    <a:pt x="203" y="773442"/>
                  </a:lnTo>
                  <a:lnTo>
                    <a:pt x="203" y="777240"/>
                  </a:lnTo>
                  <a:lnTo>
                    <a:pt x="4203" y="777240"/>
                  </a:lnTo>
                  <a:lnTo>
                    <a:pt x="203" y="777252"/>
                  </a:lnTo>
                  <a:lnTo>
                    <a:pt x="152" y="808990"/>
                  </a:lnTo>
                  <a:lnTo>
                    <a:pt x="4114" y="808990"/>
                  </a:lnTo>
                  <a:lnTo>
                    <a:pt x="9042" y="808990"/>
                  </a:lnTo>
                  <a:lnTo>
                    <a:pt x="9093" y="773442"/>
                  </a:lnTo>
                  <a:close/>
                </a:path>
                <a:path w="989329" h="929639">
                  <a:moveTo>
                    <a:pt x="9093" y="770902"/>
                  </a:moveTo>
                  <a:lnTo>
                    <a:pt x="4229" y="770902"/>
                  </a:lnTo>
                  <a:lnTo>
                    <a:pt x="4216" y="773430"/>
                  </a:lnTo>
                  <a:lnTo>
                    <a:pt x="9093" y="773430"/>
                  </a:lnTo>
                  <a:lnTo>
                    <a:pt x="9093" y="770902"/>
                  </a:lnTo>
                  <a:close/>
                </a:path>
                <a:path w="989329" h="929639">
                  <a:moveTo>
                    <a:pt x="9093" y="767092"/>
                  </a:moveTo>
                  <a:lnTo>
                    <a:pt x="4241" y="767092"/>
                  </a:lnTo>
                  <a:lnTo>
                    <a:pt x="4229" y="770890"/>
                  </a:lnTo>
                  <a:lnTo>
                    <a:pt x="9093" y="770890"/>
                  </a:lnTo>
                  <a:lnTo>
                    <a:pt x="9093" y="767092"/>
                  </a:lnTo>
                  <a:close/>
                </a:path>
                <a:path w="989329" h="929639">
                  <a:moveTo>
                    <a:pt x="9118" y="754392"/>
                  </a:moveTo>
                  <a:lnTo>
                    <a:pt x="4267" y="754392"/>
                  </a:lnTo>
                  <a:lnTo>
                    <a:pt x="228" y="754392"/>
                  </a:lnTo>
                  <a:lnTo>
                    <a:pt x="215" y="767080"/>
                  </a:lnTo>
                  <a:lnTo>
                    <a:pt x="4241" y="767080"/>
                  </a:lnTo>
                  <a:lnTo>
                    <a:pt x="9093" y="767080"/>
                  </a:lnTo>
                  <a:lnTo>
                    <a:pt x="9118" y="754392"/>
                  </a:lnTo>
                  <a:close/>
                </a:path>
                <a:path w="989329" h="929639">
                  <a:moveTo>
                    <a:pt x="9118" y="748042"/>
                  </a:moveTo>
                  <a:lnTo>
                    <a:pt x="4292" y="748042"/>
                  </a:lnTo>
                  <a:lnTo>
                    <a:pt x="241" y="748042"/>
                  </a:lnTo>
                  <a:lnTo>
                    <a:pt x="241" y="751840"/>
                  </a:lnTo>
                  <a:lnTo>
                    <a:pt x="4267" y="751840"/>
                  </a:lnTo>
                  <a:lnTo>
                    <a:pt x="241" y="751852"/>
                  </a:lnTo>
                  <a:lnTo>
                    <a:pt x="228" y="754380"/>
                  </a:lnTo>
                  <a:lnTo>
                    <a:pt x="4267" y="754380"/>
                  </a:lnTo>
                  <a:lnTo>
                    <a:pt x="9118" y="754380"/>
                  </a:lnTo>
                  <a:lnTo>
                    <a:pt x="9118" y="748042"/>
                  </a:lnTo>
                  <a:close/>
                </a:path>
                <a:path w="989329" h="929639">
                  <a:moveTo>
                    <a:pt x="9334" y="593102"/>
                  </a:moveTo>
                  <a:lnTo>
                    <a:pt x="4711" y="593102"/>
                  </a:lnTo>
                  <a:lnTo>
                    <a:pt x="457" y="593102"/>
                  </a:lnTo>
                  <a:lnTo>
                    <a:pt x="406" y="631190"/>
                  </a:lnTo>
                  <a:lnTo>
                    <a:pt x="4597" y="631190"/>
                  </a:lnTo>
                  <a:lnTo>
                    <a:pt x="406" y="631202"/>
                  </a:lnTo>
                  <a:lnTo>
                    <a:pt x="241" y="748030"/>
                  </a:lnTo>
                  <a:lnTo>
                    <a:pt x="4292" y="748030"/>
                  </a:lnTo>
                  <a:lnTo>
                    <a:pt x="9118" y="748030"/>
                  </a:lnTo>
                  <a:lnTo>
                    <a:pt x="9334" y="593102"/>
                  </a:lnTo>
                  <a:close/>
                </a:path>
                <a:path w="989329" h="929639">
                  <a:moveTo>
                    <a:pt x="9385" y="561352"/>
                  </a:moveTo>
                  <a:lnTo>
                    <a:pt x="4800" y="561352"/>
                  </a:lnTo>
                  <a:lnTo>
                    <a:pt x="495" y="561352"/>
                  </a:lnTo>
                  <a:lnTo>
                    <a:pt x="457" y="593090"/>
                  </a:lnTo>
                  <a:lnTo>
                    <a:pt x="4711" y="593090"/>
                  </a:lnTo>
                  <a:lnTo>
                    <a:pt x="9334" y="593090"/>
                  </a:lnTo>
                  <a:lnTo>
                    <a:pt x="9385" y="561352"/>
                  </a:lnTo>
                  <a:close/>
                </a:path>
                <a:path w="989329" h="929639">
                  <a:moveTo>
                    <a:pt x="9563" y="429272"/>
                  </a:moveTo>
                  <a:lnTo>
                    <a:pt x="5168" y="429272"/>
                  </a:lnTo>
                  <a:lnTo>
                    <a:pt x="673" y="429272"/>
                  </a:lnTo>
                  <a:lnTo>
                    <a:pt x="495" y="561340"/>
                  </a:lnTo>
                  <a:lnTo>
                    <a:pt x="4800" y="561340"/>
                  </a:lnTo>
                  <a:lnTo>
                    <a:pt x="9385" y="561340"/>
                  </a:lnTo>
                  <a:lnTo>
                    <a:pt x="9563" y="429272"/>
                  </a:lnTo>
                  <a:close/>
                </a:path>
                <a:path w="989329" h="929639">
                  <a:moveTo>
                    <a:pt x="9664" y="359422"/>
                  </a:moveTo>
                  <a:lnTo>
                    <a:pt x="5359" y="359422"/>
                  </a:lnTo>
                  <a:lnTo>
                    <a:pt x="774" y="359422"/>
                  </a:lnTo>
                  <a:lnTo>
                    <a:pt x="673" y="429260"/>
                  </a:lnTo>
                  <a:lnTo>
                    <a:pt x="5168" y="429260"/>
                  </a:lnTo>
                  <a:lnTo>
                    <a:pt x="9563" y="429260"/>
                  </a:lnTo>
                  <a:lnTo>
                    <a:pt x="9664" y="359422"/>
                  </a:lnTo>
                  <a:close/>
                </a:path>
                <a:path w="989329" h="929639">
                  <a:moveTo>
                    <a:pt x="9753" y="295922"/>
                  </a:moveTo>
                  <a:lnTo>
                    <a:pt x="5537" y="295922"/>
                  </a:lnTo>
                  <a:lnTo>
                    <a:pt x="863" y="295922"/>
                  </a:lnTo>
                  <a:lnTo>
                    <a:pt x="774" y="359410"/>
                  </a:lnTo>
                  <a:lnTo>
                    <a:pt x="5359" y="359410"/>
                  </a:lnTo>
                  <a:lnTo>
                    <a:pt x="9664" y="359410"/>
                  </a:lnTo>
                  <a:lnTo>
                    <a:pt x="9753" y="295922"/>
                  </a:lnTo>
                  <a:close/>
                </a:path>
                <a:path w="989329" h="929639">
                  <a:moveTo>
                    <a:pt x="9893" y="194322"/>
                  </a:moveTo>
                  <a:lnTo>
                    <a:pt x="5816" y="194322"/>
                  </a:lnTo>
                  <a:lnTo>
                    <a:pt x="1003" y="194322"/>
                  </a:lnTo>
                  <a:lnTo>
                    <a:pt x="863" y="295910"/>
                  </a:lnTo>
                  <a:lnTo>
                    <a:pt x="5537" y="295910"/>
                  </a:lnTo>
                  <a:lnTo>
                    <a:pt x="9753" y="295910"/>
                  </a:lnTo>
                  <a:lnTo>
                    <a:pt x="9893" y="194322"/>
                  </a:lnTo>
                  <a:close/>
                </a:path>
                <a:path w="989329" h="929639">
                  <a:moveTo>
                    <a:pt x="9918" y="180352"/>
                  </a:moveTo>
                  <a:lnTo>
                    <a:pt x="5854" y="180352"/>
                  </a:lnTo>
                  <a:lnTo>
                    <a:pt x="1016" y="180352"/>
                  </a:lnTo>
                  <a:lnTo>
                    <a:pt x="1003" y="194310"/>
                  </a:lnTo>
                  <a:lnTo>
                    <a:pt x="5816" y="194310"/>
                  </a:lnTo>
                  <a:lnTo>
                    <a:pt x="9893" y="194310"/>
                  </a:lnTo>
                  <a:lnTo>
                    <a:pt x="9918" y="180352"/>
                  </a:lnTo>
                  <a:close/>
                </a:path>
                <a:path w="989329" h="929639">
                  <a:moveTo>
                    <a:pt x="9918" y="174002"/>
                  </a:moveTo>
                  <a:lnTo>
                    <a:pt x="5880" y="174002"/>
                  </a:lnTo>
                  <a:lnTo>
                    <a:pt x="1028" y="174002"/>
                  </a:lnTo>
                  <a:lnTo>
                    <a:pt x="1016" y="180340"/>
                  </a:lnTo>
                  <a:lnTo>
                    <a:pt x="5854" y="180340"/>
                  </a:lnTo>
                  <a:lnTo>
                    <a:pt x="9918" y="180340"/>
                  </a:lnTo>
                  <a:lnTo>
                    <a:pt x="9918" y="174002"/>
                  </a:lnTo>
                  <a:close/>
                </a:path>
                <a:path w="989329" h="929639">
                  <a:moveTo>
                    <a:pt x="9931" y="168922"/>
                  </a:moveTo>
                  <a:lnTo>
                    <a:pt x="5892" y="168922"/>
                  </a:lnTo>
                  <a:lnTo>
                    <a:pt x="1028" y="168922"/>
                  </a:lnTo>
                  <a:lnTo>
                    <a:pt x="1028" y="173990"/>
                  </a:lnTo>
                  <a:lnTo>
                    <a:pt x="5880" y="173990"/>
                  </a:lnTo>
                  <a:lnTo>
                    <a:pt x="9918" y="173990"/>
                  </a:lnTo>
                  <a:lnTo>
                    <a:pt x="9931" y="168922"/>
                  </a:lnTo>
                  <a:close/>
                </a:path>
                <a:path w="989329" h="929639">
                  <a:moveTo>
                    <a:pt x="9944" y="162572"/>
                  </a:moveTo>
                  <a:lnTo>
                    <a:pt x="5905" y="162572"/>
                  </a:lnTo>
                  <a:lnTo>
                    <a:pt x="1041" y="162572"/>
                  </a:lnTo>
                  <a:lnTo>
                    <a:pt x="1028" y="168910"/>
                  </a:lnTo>
                  <a:lnTo>
                    <a:pt x="5892" y="168910"/>
                  </a:lnTo>
                  <a:lnTo>
                    <a:pt x="9931" y="168910"/>
                  </a:lnTo>
                  <a:lnTo>
                    <a:pt x="9944" y="162572"/>
                  </a:lnTo>
                  <a:close/>
                </a:path>
                <a:path w="989329" h="929639">
                  <a:moveTo>
                    <a:pt x="9944" y="154952"/>
                  </a:moveTo>
                  <a:lnTo>
                    <a:pt x="5930" y="154952"/>
                  </a:lnTo>
                  <a:lnTo>
                    <a:pt x="1054" y="154952"/>
                  </a:lnTo>
                  <a:lnTo>
                    <a:pt x="1041" y="162560"/>
                  </a:lnTo>
                  <a:lnTo>
                    <a:pt x="5905" y="162560"/>
                  </a:lnTo>
                  <a:lnTo>
                    <a:pt x="9944" y="162560"/>
                  </a:lnTo>
                  <a:lnTo>
                    <a:pt x="9944" y="154952"/>
                  </a:lnTo>
                  <a:close/>
                </a:path>
                <a:path w="989329" h="929639">
                  <a:moveTo>
                    <a:pt x="9956" y="149872"/>
                  </a:moveTo>
                  <a:lnTo>
                    <a:pt x="5943" y="149872"/>
                  </a:lnTo>
                  <a:lnTo>
                    <a:pt x="1054" y="149872"/>
                  </a:lnTo>
                  <a:lnTo>
                    <a:pt x="1054" y="154940"/>
                  </a:lnTo>
                  <a:lnTo>
                    <a:pt x="5930" y="154940"/>
                  </a:lnTo>
                  <a:lnTo>
                    <a:pt x="9944" y="154940"/>
                  </a:lnTo>
                  <a:lnTo>
                    <a:pt x="9956" y="149872"/>
                  </a:lnTo>
                  <a:close/>
                </a:path>
                <a:path w="989329" h="929639">
                  <a:moveTo>
                    <a:pt x="9969" y="143522"/>
                  </a:moveTo>
                  <a:lnTo>
                    <a:pt x="5956" y="143522"/>
                  </a:lnTo>
                  <a:lnTo>
                    <a:pt x="1066" y="143522"/>
                  </a:lnTo>
                  <a:lnTo>
                    <a:pt x="1054" y="149860"/>
                  </a:lnTo>
                  <a:lnTo>
                    <a:pt x="5943" y="149860"/>
                  </a:lnTo>
                  <a:lnTo>
                    <a:pt x="9956" y="149860"/>
                  </a:lnTo>
                  <a:lnTo>
                    <a:pt x="9969" y="143522"/>
                  </a:lnTo>
                  <a:close/>
                </a:path>
                <a:path w="989329" h="929639">
                  <a:moveTo>
                    <a:pt x="9969" y="137172"/>
                  </a:moveTo>
                  <a:lnTo>
                    <a:pt x="5981" y="137172"/>
                  </a:lnTo>
                  <a:lnTo>
                    <a:pt x="1079" y="137172"/>
                  </a:lnTo>
                  <a:lnTo>
                    <a:pt x="1066" y="143510"/>
                  </a:lnTo>
                  <a:lnTo>
                    <a:pt x="5956" y="143510"/>
                  </a:lnTo>
                  <a:lnTo>
                    <a:pt x="9969" y="143510"/>
                  </a:lnTo>
                  <a:lnTo>
                    <a:pt x="9969" y="137172"/>
                  </a:lnTo>
                  <a:close/>
                </a:path>
                <a:path w="989329" h="929639">
                  <a:moveTo>
                    <a:pt x="9982" y="130822"/>
                  </a:moveTo>
                  <a:lnTo>
                    <a:pt x="5994" y="130822"/>
                  </a:lnTo>
                  <a:lnTo>
                    <a:pt x="1079" y="130822"/>
                  </a:lnTo>
                  <a:lnTo>
                    <a:pt x="1079" y="137160"/>
                  </a:lnTo>
                  <a:lnTo>
                    <a:pt x="5981" y="137160"/>
                  </a:lnTo>
                  <a:lnTo>
                    <a:pt x="9969" y="137160"/>
                  </a:lnTo>
                  <a:lnTo>
                    <a:pt x="9982" y="130822"/>
                  </a:lnTo>
                  <a:close/>
                </a:path>
                <a:path w="989329" h="929639">
                  <a:moveTo>
                    <a:pt x="9994" y="124472"/>
                  </a:moveTo>
                  <a:lnTo>
                    <a:pt x="6007" y="124472"/>
                  </a:lnTo>
                  <a:lnTo>
                    <a:pt x="1092" y="124472"/>
                  </a:lnTo>
                  <a:lnTo>
                    <a:pt x="1079" y="130810"/>
                  </a:lnTo>
                  <a:lnTo>
                    <a:pt x="5994" y="130810"/>
                  </a:lnTo>
                  <a:lnTo>
                    <a:pt x="9982" y="130810"/>
                  </a:lnTo>
                  <a:lnTo>
                    <a:pt x="9994" y="124472"/>
                  </a:lnTo>
                  <a:close/>
                </a:path>
                <a:path w="989329" h="929639">
                  <a:moveTo>
                    <a:pt x="10007" y="111772"/>
                  </a:moveTo>
                  <a:lnTo>
                    <a:pt x="6045" y="111772"/>
                  </a:lnTo>
                  <a:lnTo>
                    <a:pt x="1104" y="111772"/>
                  </a:lnTo>
                  <a:lnTo>
                    <a:pt x="1092" y="124460"/>
                  </a:lnTo>
                  <a:lnTo>
                    <a:pt x="6007" y="124460"/>
                  </a:lnTo>
                  <a:lnTo>
                    <a:pt x="9994" y="124460"/>
                  </a:lnTo>
                  <a:lnTo>
                    <a:pt x="10007" y="111772"/>
                  </a:lnTo>
                  <a:close/>
                </a:path>
                <a:path w="989329" h="929639">
                  <a:moveTo>
                    <a:pt x="10020" y="104152"/>
                  </a:moveTo>
                  <a:lnTo>
                    <a:pt x="6070" y="104152"/>
                  </a:lnTo>
                  <a:lnTo>
                    <a:pt x="1117" y="104152"/>
                  </a:lnTo>
                  <a:lnTo>
                    <a:pt x="1104" y="111760"/>
                  </a:lnTo>
                  <a:lnTo>
                    <a:pt x="6045" y="111760"/>
                  </a:lnTo>
                  <a:lnTo>
                    <a:pt x="10007" y="111760"/>
                  </a:lnTo>
                  <a:lnTo>
                    <a:pt x="10020" y="104152"/>
                  </a:lnTo>
                  <a:close/>
                </a:path>
                <a:path w="989329" h="929639">
                  <a:moveTo>
                    <a:pt x="10033" y="99072"/>
                  </a:moveTo>
                  <a:lnTo>
                    <a:pt x="6083" y="99072"/>
                  </a:lnTo>
                  <a:lnTo>
                    <a:pt x="1130" y="99072"/>
                  </a:lnTo>
                  <a:lnTo>
                    <a:pt x="1117" y="104140"/>
                  </a:lnTo>
                  <a:lnTo>
                    <a:pt x="6070" y="104140"/>
                  </a:lnTo>
                  <a:lnTo>
                    <a:pt x="10020" y="104140"/>
                  </a:lnTo>
                  <a:lnTo>
                    <a:pt x="10033" y="99072"/>
                  </a:lnTo>
                  <a:close/>
                </a:path>
                <a:path w="989329" h="929639">
                  <a:moveTo>
                    <a:pt x="10033" y="91452"/>
                  </a:moveTo>
                  <a:lnTo>
                    <a:pt x="6108" y="91452"/>
                  </a:lnTo>
                  <a:lnTo>
                    <a:pt x="1143" y="91452"/>
                  </a:lnTo>
                  <a:lnTo>
                    <a:pt x="1130" y="99060"/>
                  </a:lnTo>
                  <a:lnTo>
                    <a:pt x="6083" y="99060"/>
                  </a:lnTo>
                  <a:lnTo>
                    <a:pt x="10033" y="99060"/>
                  </a:lnTo>
                  <a:lnTo>
                    <a:pt x="10033" y="91452"/>
                  </a:lnTo>
                  <a:close/>
                </a:path>
                <a:path w="989329" h="929639">
                  <a:moveTo>
                    <a:pt x="10045" y="86372"/>
                  </a:moveTo>
                  <a:lnTo>
                    <a:pt x="6121" y="86372"/>
                  </a:lnTo>
                  <a:lnTo>
                    <a:pt x="6108" y="91440"/>
                  </a:lnTo>
                  <a:lnTo>
                    <a:pt x="10033" y="91440"/>
                  </a:lnTo>
                  <a:lnTo>
                    <a:pt x="10045" y="86372"/>
                  </a:lnTo>
                  <a:close/>
                </a:path>
                <a:path w="989329" h="929639">
                  <a:moveTo>
                    <a:pt x="10058" y="80022"/>
                  </a:moveTo>
                  <a:lnTo>
                    <a:pt x="6134" y="80022"/>
                  </a:lnTo>
                  <a:lnTo>
                    <a:pt x="6121" y="86360"/>
                  </a:lnTo>
                  <a:lnTo>
                    <a:pt x="10045" y="86360"/>
                  </a:lnTo>
                  <a:lnTo>
                    <a:pt x="10058" y="80022"/>
                  </a:lnTo>
                  <a:close/>
                </a:path>
                <a:path w="989329" h="929639">
                  <a:moveTo>
                    <a:pt x="10071" y="66052"/>
                  </a:moveTo>
                  <a:lnTo>
                    <a:pt x="6172" y="66052"/>
                  </a:lnTo>
                  <a:lnTo>
                    <a:pt x="1168" y="66052"/>
                  </a:lnTo>
                  <a:lnTo>
                    <a:pt x="1155" y="80010"/>
                  </a:lnTo>
                  <a:lnTo>
                    <a:pt x="6134" y="80010"/>
                  </a:lnTo>
                  <a:lnTo>
                    <a:pt x="10058" y="80010"/>
                  </a:lnTo>
                  <a:lnTo>
                    <a:pt x="10071" y="66052"/>
                  </a:lnTo>
                  <a:close/>
                </a:path>
                <a:path w="989329" h="929639">
                  <a:moveTo>
                    <a:pt x="10083" y="60972"/>
                  </a:moveTo>
                  <a:lnTo>
                    <a:pt x="6184" y="60972"/>
                  </a:lnTo>
                  <a:lnTo>
                    <a:pt x="1181" y="60972"/>
                  </a:lnTo>
                  <a:lnTo>
                    <a:pt x="1168" y="66040"/>
                  </a:lnTo>
                  <a:lnTo>
                    <a:pt x="6172" y="66040"/>
                  </a:lnTo>
                  <a:lnTo>
                    <a:pt x="10071" y="66040"/>
                  </a:lnTo>
                  <a:lnTo>
                    <a:pt x="10083" y="60972"/>
                  </a:lnTo>
                  <a:close/>
                </a:path>
                <a:path w="989329" h="929639">
                  <a:moveTo>
                    <a:pt x="10096" y="48272"/>
                  </a:moveTo>
                  <a:lnTo>
                    <a:pt x="6223" y="48272"/>
                  </a:lnTo>
                  <a:lnTo>
                    <a:pt x="1193" y="48272"/>
                  </a:lnTo>
                  <a:lnTo>
                    <a:pt x="1181" y="60960"/>
                  </a:lnTo>
                  <a:lnTo>
                    <a:pt x="6184" y="60960"/>
                  </a:lnTo>
                  <a:lnTo>
                    <a:pt x="10083" y="60960"/>
                  </a:lnTo>
                  <a:lnTo>
                    <a:pt x="10096" y="48272"/>
                  </a:lnTo>
                  <a:close/>
                </a:path>
                <a:path w="989329" h="929639">
                  <a:moveTo>
                    <a:pt x="10109" y="40652"/>
                  </a:moveTo>
                  <a:lnTo>
                    <a:pt x="6248" y="40652"/>
                  </a:lnTo>
                  <a:lnTo>
                    <a:pt x="1206" y="40652"/>
                  </a:lnTo>
                  <a:lnTo>
                    <a:pt x="1193" y="48260"/>
                  </a:lnTo>
                  <a:lnTo>
                    <a:pt x="6223" y="48260"/>
                  </a:lnTo>
                  <a:lnTo>
                    <a:pt x="10096" y="48260"/>
                  </a:lnTo>
                  <a:lnTo>
                    <a:pt x="10109" y="40652"/>
                  </a:lnTo>
                  <a:close/>
                </a:path>
                <a:path w="989329" h="929639">
                  <a:moveTo>
                    <a:pt x="10134" y="21602"/>
                  </a:moveTo>
                  <a:lnTo>
                    <a:pt x="6299" y="21602"/>
                  </a:lnTo>
                  <a:lnTo>
                    <a:pt x="1231" y="21602"/>
                  </a:lnTo>
                  <a:lnTo>
                    <a:pt x="1206" y="40640"/>
                  </a:lnTo>
                  <a:lnTo>
                    <a:pt x="6248" y="40640"/>
                  </a:lnTo>
                  <a:lnTo>
                    <a:pt x="10109" y="40640"/>
                  </a:lnTo>
                  <a:lnTo>
                    <a:pt x="10121" y="35572"/>
                  </a:lnTo>
                  <a:lnTo>
                    <a:pt x="6261" y="35572"/>
                  </a:lnTo>
                  <a:lnTo>
                    <a:pt x="10121" y="35560"/>
                  </a:lnTo>
                  <a:lnTo>
                    <a:pt x="10134" y="21602"/>
                  </a:lnTo>
                  <a:close/>
                </a:path>
                <a:path w="989329" h="929639">
                  <a:moveTo>
                    <a:pt x="983183" y="773442"/>
                  </a:moveTo>
                  <a:lnTo>
                    <a:pt x="978306" y="773442"/>
                  </a:lnTo>
                  <a:lnTo>
                    <a:pt x="978204" y="808990"/>
                  </a:lnTo>
                  <a:lnTo>
                    <a:pt x="983132" y="808990"/>
                  </a:lnTo>
                  <a:lnTo>
                    <a:pt x="983183" y="773442"/>
                  </a:lnTo>
                  <a:close/>
                </a:path>
                <a:path w="989329" h="929639">
                  <a:moveTo>
                    <a:pt x="988098" y="897902"/>
                  </a:moveTo>
                  <a:lnTo>
                    <a:pt x="983005" y="897902"/>
                  </a:lnTo>
                  <a:lnTo>
                    <a:pt x="977963" y="897902"/>
                  </a:lnTo>
                  <a:lnTo>
                    <a:pt x="977938" y="904240"/>
                  </a:lnTo>
                  <a:lnTo>
                    <a:pt x="982992" y="904240"/>
                  </a:lnTo>
                  <a:lnTo>
                    <a:pt x="977938" y="904252"/>
                  </a:lnTo>
                  <a:lnTo>
                    <a:pt x="977900" y="920750"/>
                  </a:lnTo>
                  <a:lnTo>
                    <a:pt x="8890" y="919480"/>
                  </a:lnTo>
                  <a:lnTo>
                    <a:pt x="8902" y="904252"/>
                  </a:lnTo>
                  <a:lnTo>
                    <a:pt x="3860" y="904252"/>
                  </a:lnTo>
                  <a:lnTo>
                    <a:pt x="3810" y="923290"/>
                  </a:lnTo>
                  <a:lnTo>
                    <a:pt x="3873" y="897902"/>
                  </a:lnTo>
                  <a:lnTo>
                    <a:pt x="38" y="897902"/>
                  </a:lnTo>
                  <a:lnTo>
                    <a:pt x="0" y="928370"/>
                  </a:lnTo>
                  <a:lnTo>
                    <a:pt x="988060" y="929640"/>
                  </a:lnTo>
                  <a:lnTo>
                    <a:pt x="988060" y="924560"/>
                  </a:lnTo>
                  <a:lnTo>
                    <a:pt x="988098" y="897902"/>
                  </a:lnTo>
                  <a:close/>
                </a:path>
                <a:path w="989329" h="929639">
                  <a:moveTo>
                    <a:pt x="988148" y="859802"/>
                  </a:moveTo>
                  <a:lnTo>
                    <a:pt x="983068" y="859802"/>
                  </a:lnTo>
                  <a:lnTo>
                    <a:pt x="983030" y="878852"/>
                  </a:lnTo>
                  <a:lnTo>
                    <a:pt x="983068" y="853452"/>
                  </a:lnTo>
                  <a:lnTo>
                    <a:pt x="978077" y="853452"/>
                  </a:lnTo>
                  <a:lnTo>
                    <a:pt x="977963" y="894080"/>
                  </a:lnTo>
                  <a:lnTo>
                    <a:pt x="983005" y="894080"/>
                  </a:lnTo>
                  <a:lnTo>
                    <a:pt x="977963" y="894092"/>
                  </a:lnTo>
                  <a:lnTo>
                    <a:pt x="977963" y="897890"/>
                  </a:lnTo>
                  <a:lnTo>
                    <a:pt x="983005" y="897890"/>
                  </a:lnTo>
                  <a:lnTo>
                    <a:pt x="988098" y="897890"/>
                  </a:lnTo>
                  <a:lnTo>
                    <a:pt x="988148" y="859802"/>
                  </a:lnTo>
                  <a:close/>
                </a:path>
                <a:path w="989329" h="929639">
                  <a:moveTo>
                    <a:pt x="988161" y="853452"/>
                  </a:moveTo>
                  <a:lnTo>
                    <a:pt x="983068" y="853452"/>
                  </a:lnTo>
                  <a:lnTo>
                    <a:pt x="983068" y="859790"/>
                  </a:lnTo>
                  <a:lnTo>
                    <a:pt x="988148" y="859790"/>
                  </a:lnTo>
                  <a:lnTo>
                    <a:pt x="988161" y="853452"/>
                  </a:lnTo>
                  <a:close/>
                </a:path>
                <a:path w="989329" h="929639">
                  <a:moveTo>
                    <a:pt x="988161" y="849642"/>
                  </a:moveTo>
                  <a:lnTo>
                    <a:pt x="983081" y="849642"/>
                  </a:lnTo>
                  <a:lnTo>
                    <a:pt x="978090" y="849642"/>
                  </a:lnTo>
                  <a:lnTo>
                    <a:pt x="978077" y="853440"/>
                  </a:lnTo>
                  <a:lnTo>
                    <a:pt x="983068" y="853440"/>
                  </a:lnTo>
                  <a:lnTo>
                    <a:pt x="988161" y="853440"/>
                  </a:lnTo>
                  <a:lnTo>
                    <a:pt x="988161" y="849642"/>
                  </a:lnTo>
                  <a:close/>
                </a:path>
                <a:path w="989329" h="929639">
                  <a:moveTo>
                    <a:pt x="988161" y="847102"/>
                  </a:moveTo>
                  <a:lnTo>
                    <a:pt x="983081" y="847102"/>
                  </a:lnTo>
                  <a:lnTo>
                    <a:pt x="978103" y="847102"/>
                  </a:lnTo>
                  <a:lnTo>
                    <a:pt x="978090" y="849630"/>
                  </a:lnTo>
                  <a:lnTo>
                    <a:pt x="983081" y="849630"/>
                  </a:lnTo>
                  <a:lnTo>
                    <a:pt x="988161" y="849630"/>
                  </a:lnTo>
                  <a:lnTo>
                    <a:pt x="988161" y="847102"/>
                  </a:lnTo>
                  <a:close/>
                </a:path>
                <a:path w="989329" h="929639">
                  <a:moveTo>
                    <a:pt x="988174" y="840752"/>
                  </a:moveTo>
                  <a:lnTo>
                    <a:pt x="983094" y="840752"/>
                  </a:lnTo>
                  <a:lnTo>
                    <a:pt x="978115" y="840752"/>
                  </a:lnTo>
                  <a:lnTo>
                    <a:pt x="978115" y="843280"/>
                  </a:lnTo>
                  <a:lnTo>
                    <a:pt x="983081" y="843280"/>
                  </a:lnTo>
                  <a:lnTo>
                    <a:pt x="978115" y="843292"/>
                  </a:lnTo>
                  <a:lnTo>
                    <a:pt x="978103" y="847090"/>
                  </a:lnTo>
                  <a:lnTo>
                    <a:pt x="983081" y="847090"/>
                  </a:lnTo>
                  <a:lnTo>
                    <a:pt x="988161" y="847090"/>
                  </a:lnTo>
                  <a:lnTo>
                    <a:pt x="988174" y="840752"/>
                  </a:lnTo>
                  <a:close/>
                </a:path>
                <a:path w="989329" h="929639">
                  <a:moveTo>
                    <a:pt x="988212" y="809002"/>
                  </a:moveTo>
                  <a:lnTo>
                    <a:pt x="983132" y="809002"/>
                  </a:lnTo>
                  <a:lnTo>
                    <a:pt x="978204" y="809002"/>
                  </a:lnTo>
                  <a:lnTo>
                    <a:pt x="978115" y="840740"/>
                  </a:lnTo>
                  <a:lnTo>
                    <a:pt x="983094" y="840740"/>
                  </a:lnTo>
                  <a:lnTo>
                    <a:pt x="988174" y="840740"/>
                  </a:lnTo>
                  <a:lnTo>
                    <a:pt x="988212" y="809002"/>
                  </a:lnTo>
                  <a:close/>
                </a:path>
                <a:path w="989329" h="929639">
                  <a:moveTo>
                    <a:pt x="988263" y="777252"/>
                  </a:moveTo>
                  <a:lnTo>
                    <a:pt x="983183" y="777252"/>
                  </a:lnTo>
                  <a:lnTo>
                    <a:pt x="983132" y="808990"/>
                  </a:lnTo>
                  <a:lnTo>
                    <a:pt x="988212" y="808990"/>
                  </a:lnTo>
                  <a:lnTo>
                    <a:pt x="988263" y="777252"/>
                  </a:lnTo>
                  <a:close/>
                </a:path>
                <a:path w="989329" h="929639">
                  <a:moveTo>
                    <a:pt x="988263" y="773442"/>
                  </a:moveTo>
                  <a:lnTo>
                    <a:pt x="983183" y="773442"/>
                  </a:lnTo>
                  <a:lnTo>
                    <a:pt x="983183" y="777240"/>
                  </a:lnTo>
                  <a:lnTo>
                    <a:pt x="988263" y="777240"/>
                  </a:lnTo>
                  <a:lnTo>
                    <a:pt x="988263" y="773442"/>
                  </a:lnTo>
                  <a:close/>
                </a:path>
                <a:path w="989329" h="929639">
                  <a:moveTo>
                    <a:pt x="988275" y="767092"/>
                  </a:moveTo>
                  <a:lnTo>
                    <a:pt x="983195" y="767092"/>
                  </a:lnTo>
                  <a:lnTo>
                    <a:pt x="978319" y="767092"/>
                  </a:lnTo>
                  <a:lnTo>
                    <a:pt x="978306" y="770890"/>
                  </a:lnTo>
                  <a:lnTo>
                    <a:pt x="983183" y="770890"/>
                  </a:lnTo>
                  <a:lnTo>
                    <a:pt x="978306" y="770902"/>
                  </a:lnTo>
                  <a:lnTo>
                    <a:pt x="978306" y="773430"/>
                  </a:lnTo>
                  <a:lnTo>
                    <a:pt x="983183" y="773430"/>
                  </a:lnTo>
                  <a:lnTo>
                    <a:pt x="988263" y="773430"/>
                  </a:lnTo>
                  <a:lnTo>
                    <a:pt x="988275" y="767092"/>
                  </a:lnTo>
                  <a:close/>
                </a:path>
                <a:path w="989329" h="929639">
                  <a:moveTo>
                    <a:pt x="988288" y="754392"/>
                  </a:moveTo>
                  <a:lnTo>
                    <a:pt x="983208" y="754392"/>
                  </a:lnTo>
                  <a:lnTo>
                    <a:pt x="978357" y="754392"/>
                  </a:lnTo>
                  <a:lnTo>
                    <a:pt x="978319" y="767080"/>
                  </a:lnTo>
                  <a:lnTo>
                    <a:pt x="983195" y="767080"/>
                  </a:lnTo>
                  <a:lnTo>
                    <a:pt x="988275" y="767080"/>
                  </a:lnTo>
                  <a:lnTo>
                    <a:pt x="988288" y="754392"/>
                  </a:lnTo>
                  <a:close/>
                </a:path>
                <a:path w="989329" h="929639">
                  <a:moveTo>
                    <a:pt x="988301" y="748042"/>
                  </a:moveTo>
                  <a:lnTo>
                    <a:pt x="983221" y="748042"/>
                  </a:lnTo>
                  <a:lnTo>
                    <a:pt x="978369" y="748042"/>
                  </a:lnTo>
                  <a:lnTo>
                    <a:pt x="978357" y="754380"/>
                  </a:lnTo>
                  <a:lnTo>
                    <a:pt x="983208" y="754380"/>
                  </a:lnTo>
                  <a:lnTo>
                    <a:pt x="988288" y="754380"/>
                  </a:lnTo>
                  <a:lnTo>
                    <a:pt x="988301" y="751852"/>
                  </a:lnTo>
                  <a:lnTo>
                    <a:pt x="983208" y="751852"/>
                  </a:lnTo>
                  <a:lnTo>
                    <a:pt x="988301" y="751840"/>
                  </a:lnTo>
                  <a:lnTo>
                    <a:pt x="988301" y="748042"/>
                  </a:lnTo>
                  <a:close/>
                </a:path>
                <a:path w="989329" h="929639">
                  <a:moveTo>
                    <a:pt x="988517" y="593102"/>
                  </a:moveTo>
                  <a:lnTo>
                    <a:pt x="983437" y="593102"/>
                  </a:lnTo>
                  <a:lnTo>
                    <a:pt x="978801" y="593102"/>
                  </a:lnTo>
                  <a:lnTo>
                    <a:pt x="978369" y="748030"/>
                  </a:lnTo>
                  <a:lnTo>
                    <a:pt x="983221" y="748030"/>
                  </a:lnTo>
                  <a:lnTo>
                    <a:pt x="988301" y="748030"/>
                  </a:lnTo>
                  <a:lnTo>
                    <a:pt x="988466" y="631202"/>
                  </a:lnTo>
                  <a:lnTo>
                    <a:pt x="983373" y="631202"/>
                  </a:lnTo>
                  <a:lnTo>
                    <a:pt x="988466" y="631190"/>
                  </a:lnTo>
                  <a:lnTo>
                    <a:pt x="988517" y="593102"/>
                  </a:lnTo>
                  <a:close/>
                </a:path>
                <a:path w="989329" h="929639">
                  <a:moveTo>
                    <a:pt x="988555" y="561352"/>
                  </a:moveTo>
                  <a:lnTo>
                    <a:pt x="983475" y="561352"/>
                  </a:lnTo>
                  <a:lnTo>
                    <a:pt x="978890" y="561352"/>
                  </a:lnTo>
                  <a:lnTo>
                    <a:pt x="978801" y="593090"/>
                  </a:lnTo>
                  <a:lnTo>
                    <a:pt x="983437" y="593090"/>
                  </a:lnTo>
                  <a:lnTo>
                    <a:pt x="988517" y="593090"/>
                  </a:lnTo>
                  <a:lnTo>
                    <a:pt x="988555" y="561352"/>
                  </a:lnTo>
                  <a:close/>
                </a:path>
                <a:path w="989329" h="929639">
                  <a:moveTo>
                    <a:pt x="988733" y="429272"/>
                  </a:moveTo>
                  <a:lnTo>
                    <a:pt x="983653" y="429272"/>
                  </a:lnTo>
                  <a:lnTo>
                    <a:pt x="979258" y="429272"/>
                  </a:lnTo>
                  <a:lnTo>
                    <a:pt x="978890" y="561340"/>
                  </a:lnTo>
                  <a:lnTo>
                    <a:pt x="983475" y="561340"/>
                  </a:lnTo>
                  <a:lnTo>
                    <a:pt x="988555" y="561340"/>
                  </a:lnTo>
                  <a:lnTo>
                    <a:pt x="988733" y="429272"/>
                  </a:lnTo>
                  <a:close/>
                </a:path>
                <a:path w="989329" h="929639">
                  <a:moveTo>
                    <a:pt x="988834" y="359422"/>
                  </a:moveTo>
                  <a:lnTo>
                    <a:pt x="983754" y="359422"/>
                  </a:lnTo>
                  <a:lnTo>
                    <a:pt x="979462" y="359422"/>
                  </a:lnTo>
                  <a:lnTo>
                    <a:pt x="979258" y="429260"/>
                  </a:lnTo>
                  <a:lnTo>
                    <a:pt x="983653" y="429260"/>
                  </a:lnTo>
                  <a:lnTo>
                    <a:pt x="988733" y="429260"/>
                  </a:lnTo>
                  <a:lnTo>
                    <a:pt x="988834" y="359422"/>
                  </a:lnTo>
                  <a:close/>
                </a:path>
                <a:path w="989329" h="929639">
                  <a:moveTo>
                    <a:pt x="988923" y="295922"/>
                  </a:moveTo>
                  <a:lnTo>
                    <a:pt x="983843" y="295922"/>
                  </a:lnTo>
                  <a:lnTo>
                    <a:pt x="979639" y="295922"/>
                  </a:lnTo>
                  <a:lnTo>
                    <a:pt x="979462" y="359410"/>
                  </a:lnTo>
                  <a:lnTo>
                    <a:pt x="983754" y="359410"/>
                  </a:lnTo>
                  <a:lnTo>
                    <a:pt x="988834" y="359410"/>
                  </a:lnTo>
                  <a:lnTo>
                    <a:pt x="988923" y="295922"/>
                  </a:lnTo>
                  <a:close/>
                </a:path>
                <a:path w="989329" h="929639">
                  <a:moveTo>
                    <a:pt x="989063" y="194322"/>
                  </a:moveTo>
                  <a:lnTo>
                    <a:pt x="983983" y="194322"/>
                  </a:lnTo>
                  <a:lnTo>
                    <a:pt x="979919" y="194322"/>
                  </a:lnTo>
                  <a:lnTo>
                    <a:pt x="979639" y="295910"/>
                  </a:lnTo>
                  <a:lnTo>
                    <a:pt x="983843" y="295910"/>
                  </a:lnTo>
                  <a:lnTo>
                    <a:pt x="988923" y="295910"/>
                  </a:lnTo>
                  <a:lnTo>
                    <a:pt x="989063" y="194322"/>
                  </a:lnTo>
                  <a:close/>
                </a:path>
                <a:path w="989329" h="929639">
                  <a:moveTo>
                    <a:pt x="989076" y="180352"/>
                  </a:moveTo>
                  <a:lnTo>
                    <a:pt x="984008" y="180352"/>
                  </a:lnTo>
                  <a:lnTo>
                    <a:pt x="979957" y="180352"/>
                  </a:lnTo>
                  <a:lnTo>
                    <a:pt x="979919" y="194310"/>
                  </a:lnTo>
                  <a:lnTo>
                    <a:pt x="983983" y="194310"/>
                  </a:lnTo>
                  <a:lnTo>
                    <a:pt x="989063" y="194310"/>
                  </a:lnTo>
                  <a:lnTo>
                    <a:pt x="989076" y="180352"/>
                  </a:lnTo>
                  <a:close/>
                </a:path>
                <a:path w="989329" h="929639">
                  <a:moveTo>
                    <a:pt x="989088" y="174002"/>
                  </a:moveTo>
                  <a:lnTo>
                    <a:pt x="984008" y="174002"/>
                  </a:lnTo>
                  <a:lnTo>
                    <a:pt x="979982" y="174002"/>
                  </a:lnTo>
                  <a:lnTo>
                    <a:pt x="979957" y="180340"/>
                  </a:lnTo>
                  <a:lnTo>
                    <a:pt x="984008" y="180340"/>
                  </a:lnTo>
                  <a:lnTo>
                    <a:pt x="989076" y="180340"/>
                  </a:lnTo>
                  <a:lnTo>
                    <a:pt x="989088" y="174002"/>
                  </a:lnTo>
                  <a:close/>
                </a:path>
                <a:path w="989329" h="929639">
                  <a:moveTo>
                    <a:pt x="989088" y="168922"/>
                  </a:moveTo>
                  <a:lnTo>
                    <a:pt x="984021" y="168922"/>
                  </a:lnTo>
                  <a:lnTo>
                    <a:pt x="979995" y="168922"/>
                  </a:lnTo>
                  <a:lnTo>
                    <a:pt x="979982" y="173990"/>
                  </a:lnTo>
                  <a:lnTo>
                    <a:pt x="984008" y="173990"/>
                  </a:lnTo>
                  <a:lnTo>
                    <a:pt x="989088" y="173990"/>
                  </a:lnTo>
                  <a:lnTo>
                    <a:pt x="989088" y="168922"/>
                  </a:lnTo>
                  <a:close/>
                </a:path>
                <a:path w="989329" h="929639">
                  <a:moveTo>
                    <a:pt x="989101" y="162572"/>
                  </a:moveTo>
                  <a:lnTo>
                    <a:pt x="984021" y="162572"/>
                  </a:lnTo>
                  <a:lnTo>
                    <a:pt x="980008" y="162572"/>
                  </a:lnTo>
                  <a:lnTo>
                    <a:pt x="979995" y="168910"/>
                  </a:lnTo>
                  <a:lnTo>
                    <a:pt x="984021" y="168910"/>
                  </a:lnTo>
                  <a:lnTo>
                    <a:pt x="989088" y="168910"/>
                  </a:lnTo>
                  <a:lnTo>
                    <a:pt x="989101" y="162572"/>
                  </a:lnTo>
                  <a:close/>
                </a:path>
                <a:path w="989329" h="929639">
                  <a:moveTo>
                    <a:pt x="989114" y="154952"/>
                  </a:moveTo>
                  <a:lnTo>
                    <a:pt x="984034" y="154952"/>
                  </a:lnTo>
                  <a:lnTo>
                    <a:pt x="980033" y="154952"/>
                  </a:lnTo>
                  <a:lnTo>
                    <a:pt x="980008" y="162560"/>
                  </a:lnTo>
                  <a:lnTo>
                    <a:pt x="984021" y="162560"/>
                  </a:lnTo>
                  <a:lnTo>
                    <a:pt x="989101" y="162560"/>
                  </a:lnTo>
                  <a:lnTo>
                    <a:pt x="989114" y="154952"/>
                  </a:lnTo>
                  <a:close/>
                </a:path>
                <a:path w="989329" h="929639">
                  <a:moveTo>
                    <a:pt x="989114" y="149872"/>
                  </a:moveTo>
                  <a:lnTo>
                    <a:pt x="984046" y="149872"/>
                  </a:lnTo>
                  <a:lnTo>
                    <a:pt x="980046" y="149872"/>
                  </a:lnTo>
                  <a:lnTo>
                    <a:pt x="980033" y="154940"/>
                  </a:lnTo>
                  <a:lnTo>
                    <a:pt x="984034" y="154940"/>
                  </a:lnTo>
                  <a:lnTo>
                    <a:pt x="989114" y="154940"/>
                  </a:lnTo>
                  <a:lnTo>
                    <a:pt x="989114" y="149872"/>
                  </a:lnTo>
                  <a:close/>
                </a:path>
                <a:path w="989329" h="929639">
                  <a:moveTo>
                    <a:pt x="989126" y="143522"/>
                  </a:moveTo>
                  <a:lnTo>
                    <a:pt x="984059" y="143522"/>
                  </a:lnTo>
                  <a:lnTo>
                    <a:pt x="980059" y="143522"/>
                  </a:lnTo>
                  <a:lnTo>
                    <a:pt x="980046" y="149860"/>
                  </a:lnTo>
                  <a:lnTo>
                    <a:pt x="984046" y="149860"/>
                  </a:lnTo>
                  <a:lnTo>
                    <a:pt x="989114" y="149860"/>
                  </a:lnTo>
                  <a:lnTo>
                    <a:pt x="989126" y="143522"/>
                  </a:lnTo>
                  <a:close/>
                </a:path>
                <a:path w="989329" h="929639">
                  <a:moveTo>
                    <a:pt x="989139" y="137172"/>
                  </a:moveTo>
                  <a:lnTo>
                    <a:pt x="984059" y="137172"/>
                  </a:lnTo>
                  <a:lnTo>
                    <a:pt x="980084" y="137172"/>
                  </a:lnTo>
                  <a:lnTo>
                    <a:pt x="980059" y="143510"/>
                  </a:lnTo>
                  <a:lnTo>
                    <a:pt x="984059" y="143510"/>
                  </a:lnTo>
                  <a:lnTo>
                    <a:pt x="989126" y="143510"/>
                  </a:lnTo>
                  <a:lnTo>
                    <a:pt x="989139" y="137172"/>
                  </a:lnTo>
                  <a:close/>
                </a:path>
                <a:path w="989329" h="929639">
                  <a:moveTo>
                    <a:pt x="989152" y="130822"/>
                  </a:moveTo>
                  <a:lnTo>
                    <a:pt x="984072" y="130822"/>
                  </a:lnTo>
                  <a:lnTo>
                    <a:pt x="980097" y="130822"/>
                  </a:lnTo>
                  <a:lnTo>
                    <a:pt x="980084" y="137160"/>
                  </a:lnTo>
                  <a:lnTo>
                    <a:pt x="984059" y="137160"/>
                  </a:lnTo>
                  <a:lnTo>
                    <a:pt x="989139" y="137160"/>
                  </a:lnTo>
                  <a:lnTo>
                    <a:pt x="989152" y="130822"/>
                  </a:lnTo>
                  <a:close/>
                </a:path>
                <a:path w="989329" h="929639">
                  <a:moveTo>
                    <a:pt x="989152" y="124472"/>
                  </a:moveTo>
                  <a:lnTo>
                    <a:pt x="984084" y="124472"/>
                  </a:lnTo>
                  <a:lnTo>
                    <a:pt x="980109" y="124472"/>
                  </a:lnTo>
                  <a:lnTo>
                    <a:pt x="980097" y="130810"/>
                  </a:lnTo>
                  <a:lnTo>
                    <a:pt x="984072" y="130810"/>
                  </a:lnTo>
                  <a:lnTo>
                    <a:pt x="989152" y="130810"/>
                  </a:lnTo>
                  <a:lnTo>
                    <a:pt x="989152" y="124472"/>
                  </a:lnTo>
                  <a:close/>
                </a:path>
                <a:path w="989329" h="929639">
                  <a:moveTo>
                    <a:pt x="989177" y="111772"/>
                  </a:moveTo>
                  <a:lnTo>
                    <a:pt x="984097" y="111772"/>
                  </a:lnTo>
                  <a:lnTo>
                    <a:pt x="980147" y="111772"/>
                  </a:lnTo>
                  <a:lnTo>
                    <a:pt x="980109" y="124460"/>
                  </a:lnTo>
                  <a:lnTo>
                    <a:pt x="984084" y="124460"/>
                  </a:lnTo>
                  <a:lnTo>
                    <a:pt x="989152" y="124460"/>
                  </a:lnTo>
                  <a:lnTo>
                    <a:pt x="989177" y="111772"/>
                  </a:lnTo>
                  <a:close/>
                </a:path>
                <a:path w="989329" h="929639">
                  <a:moveTo>
                    <a:pt x="989177" y="104152"/>
                  </a:moveTo>
                  <a:lnTo>
                    <a:pt x="984110" y="104152"/>
                  </a:lnTo>
                  <a:lnTo>
                    <a:pt x="980173" y="104152"/>
                  </a:lnTo>
                  <a:lnTo>
                    <a:pt x="980147" y="111760"/>
                  </a:lnTo>
                  <a:lnTo>
                    <a:pt x="984097" y="111760"/>
                  </a:lnTo>
                  <a:lnTo>
                    <a:pt x="989177" y="111760"/>
                  </a:lnTo>
                  <a:lnTo>
                    <a:pt x="989177" y="104152"/>
                  </a:lnTo>
                  <a:close/>
                </a:path>
                <a:path w="989329" h="929639">
                  <a:moveTo>
                    <a:pt x="989190" y="99072"/>
                  </a:moveTo>
                  <a:lnTo>
                    <a:pt x="984110" y="99072"/>
                  </a:lnTo>
                  <a:lnTo>
                    <a:pt x="980186" y="99072"/>
                  </a:lnTo>
                  <a:lnTo>
                    <a:pt x="980173" y="104140"/>
                  </a:lnTo>
                  <a:lnTo>
                    <a:pt x="984110" y="104140"/>
                  </a:lnTo>
                  <a:lnTo>
                    <a:pt x="989177" y="104140"/>
                  </a:lnTo>
                  <a:lnTo>
                    <a:pt x="989190" y="99072"/>
                  </a:lnTo>
                  <a:close/>
                </a:path>
                <a:path w="989329" h="929639">
                  <a:moveTo>
                    <a:pt x="989203" y="91452"/>
                  </a:moveTo>
                  <a:lnTo>
                    <a:pt x="984123" y="91452"/>
                  </a:lnTo>
                  <a:lnTo>
                    <a:pt x="980211" y="91452"/>
                  </a:lnTo>
                  <a:lnTo>
                    <a:pt x="980186" y="99060"/>
                  </a:lnTo>
                  <a:lnTo>
                    <a:pt x="984110" y="99060"/>
                  </a:lnTo>
                  <a:lnTo>
                    <a:pt x="989190" y="99060"/>
                  </a:lnTo>
                  <a:lnTo>
                    <a:pt x="989203" y="91452"/>
                  </a:lnTo>
                  <a:close/>
                </a:path>
                <a:path w="989329" h="929639">
                  <a:moveTo>
                    <a:pt x="989215" y="80022"/>
                  </a:moveTo>
                  <a:lnTo>
                    <a:pt x="984135" y="80022"/>
                  </a:lnTo>
                  <a:lnTo>
                    <a:pt x="980236" y="80022"/>
                  </a:lnTo>
                  <a:lnTo>
                    <a:pt x="980224" y="86360"/>
                  </a:lnTo>
                  <a:lnTo>
                    <a:pt x="984123" y="86360"/>
                  </a:lnTo>
                  <a:lnTo>
                    <a:pt x="980224" y="86372"/>
                  </a:lnTo>
                  <a:lnTo>
                    <a:pt x="980211" y="91440"/>
                  </a:lnTo>
                  <a:lnTo>
                    <a:pt x="984123" y="91440"/>
                  </a:lnTo>
                  <a:lnTo>
                    <a:pt x="989203" y="91440"/>
                  </a:lnTo>
                  <a:lnTo>
                    <a:pt x="989215" y="80022"/>
                  </a:lnTo>
                  <a:close/>
                </a:path>
                <a:path w="989329" h="929639">
                  <a:moveTo>
                    <a:pt x="989241" y="66052"/>
                  </a:moveTo>
                  <a:lnTo>
                    <a:pt x="984161" y="66052"/>
                  </a:lnTo>
                  <a:lnTo>
                    <a:pt x="980274" y="66052"/>
                  </a:lnTo>
                  <a:lnTo>
                    <a:pt x="980236" y="80010"/>
                  </a:lnTo>
                  <a:lnTo>
                    <a:pt x="984135" y="80010"/>
                  </a:lnTo>
                  <a:lnTo>
                    <a:pt x="989215" y="80010"/>
                  </a:lnTo>
                  <a:lnTo>
                    <a:pt x="989241" y="66052"/>
                  </a:lnTo>
                  <a:close/>
                </a:path>
                <a:path w="989329" h="929639">
                  <a:moveTo>
                    <a:pt x="989241" y="60972"/>
                  </a:moveTo>
                  <a:lnTo>
                    <a:pt x="984173" y="60972"/>
                  </a:lnTo>
                  <a:lnTo>
                    <a:pt x="980287" y="60972"/>
                  </a:lnTo>
                  <a:lnTo>
                    <a:pt x="980274" y="66040"/>
                  </a:lnTo>
                  <a:lnTo>
                    <a:pt x="984161" y="66040"/>
                  </a:lnTo>
                  <a:lnTo>
                    <a:pt x="989241" y="66040"/>
                  </a:lnTo>
                  <a:lnTo>
                    <a:pt x="989241" y="60972"/>
                  </a:lnTo>
                  <a:close/>
                </a:path>
                <a:path w="989329" h="929639">
                  <a:moveTo>
                    <a:pt x="989253" y="48272"/>
                  </a:moveTo>
                  <a:lnTo>
                    <a:pt x="984186" y="48272"/>
                  </a:lnTo>
                  <a:lnTo>
                    <a:pt x="980325" y="48272"/>
                  </a:lnTo>
                  <a:lnTo>
                    <a:pt x="980287" y="60960"/>
                  </a:lnTo>
                  <a:lnTo>
                    <a:pt x="984173" y="60960"/>
                  </a:lnTo>
                  <a:lnTo>
                    <a:pt x="989241" y="60960"/>
                  </a:lnTo>
                  <a:lnTo>
                    <a:pt x="989253" y="48272"/>
                  </a:lnTo>
                  <a:close/>
                </a:path>
                <a:path w="989329" h="929639">
                  <a:moveTo>
                    <a:pt x="989266" y="40652"/>
                  </a:moveTo>
                  <a:lnTo>
                    <a:pt x="984199" y="40652"/>
                  </a:lnTo>
                  <a:lnTo>
                    <a:pt x="980351" y="40652"/>
                  </a:lnTo>
                  <a:lnTo>
                    <a:pt x="980325" y="48260"/>
                  </a:lnTo>
                  <a:lnTo>
                    <a:pt x="984186" y="48260"/>
                  </a:lnTo>
                  <a:lnTo>
                    <a:pt x="989253" y="48260"/>
                  </a:lnTo>
                  <a:lnTo>
                    <a:pt x="989266" y="40652"/>
                  </a:lnTo>
                  <a:close/>
                </a:path>
                <a:path w="989329" h="929639">
                  <a:moveTo>
                    <a:pt x="989291" y="21602"/>
                  </a:moveTo>
                  <a:lnTo>
                    <a:pt x="984224" y="21602"/>
                  </a:lnTo>
                  <a:lnTo>
                    <a:pt x="980401" y="21602"/>
                  </a:lnTo>
                  <a:lnTo>
                    <a:pt x="980363" y="35560"/>
                  </a:lnTo>
                  <a:lnTo>
                    <a:pt x="984199" y="35560"/>
                  </a:lnTo>
                  <a:lnTo>
                    <a:pt x="980363" y="35572"/>
                  </a:lnTo>
                  <a:lnTo>
                    <a:pt x="980351" y="40640"/>
                  </a:lnTo>
                  <a:lnTo>
                    <a:pt x="984199" y="40640"/>
                  </a:lnTo>
                  <a:lnTo>
                    <a:pt x="989266" y="40640"/>
                  </a:lnTo>
                  <a:lnTo>
                    <a:pt x="989291" y="21602"/>
                  </a:lnTo>
                  <a:close/>
                </a:path>
                <a:path w="989329" h="929639">
                  <a:moveTo>
                    <a:pt x="989317" y="2552"/>
                  </a:moveTo>
                  <a:lnTo>
                    <a:pt x="1257" y="2552"/>
                  </a:lnTo>
                  <a:lnTo>
                    <a:pt x="1231" y="21590"/>
                  </a:lnTo>
                  <a:lnTo>
                    <a:pt x="6299" y="21590"/>
                  </a:lnTo>
                  <a:lnTo>
                    <a:pt x="10134" y="21590"/>
                  </a:lnTo>
                  <a:lnTo>
                    <a:pt x="10147" y="15252"/>
                  </a:lnTo>
                  <a:lnTo>
                    <a:pt x="6311" y="15252"/>
                  </a:lnTo>
                  <a:lnTo>
                    <a:pt x="10147" y="15240"/>
                  </a:lnTo>
                  <a:lnTo>
                    <a:pt x="10160" y="8902"/>
                  </a:lnTo>
                  <a:lnTo>
                    <a:pt x="6337" y="8902"/>
                  </a:lnTo>
                  <a:lnTo>
                    <a:pt x="984237" y="8890"/>
                  </a:lnTo>
                  <a:lnTo>
                    <a:pt x="10160" y="8902"/>
                  </a:lnTo>
                  <a:lnTo>
                    <a:pt x="980440" y="10160"/>
                  </a:lnTo>
                  <a:lnTo>
                    <a:pt x="980414" y="15240"/>
                  </a:lnTo>
                  <a:lnTo>
                    <a:pt x="984224" y="15240"/>
                  </a:lnTo>
                  <a:lnTo>
                    <a:pt x="980414" y="15252"/>
                  </a:lnTo>
                  <a:lnTo>
                    <a:pt x="980401" y="21590"/>
                  </a:lnTo>
                  <a:lnTo>
                    <a:pt x="984224" y="21590"/>
                  </a:lnTo>
                  <a:lnTo>
                    <a:pt x="989291" y="21590"/>
                  </a:lnTo>
                  <a:lnTo>
                    <a:pt x="989317" y="5080"/>
                  </a:lnTo>
                  <a:lnTo>
                    <a:pt x="989317" y="2552"/>
                  </a:lnTo>
                  <a:close/>
                </a:path>
                <a:path w="989329" h="929639">
                  <a:moveTo>
                    <a:pt x="989330" y="1270"/>
                  </a:moveTo>
                  <a:lnTo>
                    <a:pt x="1270" y="0"/>
                  </a:lnTo>
                  <a:lnTo>
                    <a:pt x="1257" y="2540"/>
                  </a:lnTo>
                  <a:lnTo>
                    <a:pt x="989317" y="2540"/>
                  </a:lnTo>
                  <a:lnTo>
                    <a:pt x="989330" y="1270"/>
                  </a:lnTo>
                  <a:close/>
                </a:path>
              </a:pathLst>
            </a:custGeom>
            <a:solidFill>
              <a:srgbClr val="2672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5678169" y="4763770"/>
              <a:ext cx="971550" cy="911860"/>
            </a:xfrm>
            <a:custGeom>
              <a:avLst/>
              <a:gdLst/>
              <a:ahLst/>
              <a:cxnLst/>
              <a:rect l="l" t="t" r="r" b="b"/>
              <a:pathLst>
                <a:path w="971550" h="911860">
                  <a:moveTo>
                    <a:pt x="1269" y="0"/>
                  </a:moveTo>
                  <a:lnTo>
                    <a:pt x="1261" y="6349"/>
                  </a:lnTo>
                  <a:lnTo>
                    <a:pt x="6346" y="6349"/>
                  </a:lnTo>
                  <a:lnTo>
                    <a:pt x="6350" y="5079"/>
                  </a:lnTo>
                  <a:lnTo>
                    <a:pt x="971539" y="5079"/>
                  </a:lnTo>
                  <a:lnTo>
                    <a:pt x="971550" y="1269"/>
                  </a:lnTo>
                  <a:lnTo>
                    <a:pt x="1269" y="0"/>
                  </a:lnTo>
                  <a:close/>
                </a:path>
                <a:path w="971550" h="911860">
                  <a:moveTo>
                    <a:pt x="971539" y="5079"/>
                  </a:moveTo>
                  <a:lnTo>
                    <a:pt x="6350" y="5079"/>
                  </a:lnTo>
                  <a:lnTo>
                    <a:pt x="966470" y="6349"/>
                  </a:lnTo>
                  <a:lnTo>
                    <a:pt x="971535" y="6349"/>
                  </a:lnTo>
                  <a:lnTo>
                    <a:pt x="971539" y="5079"/>
                  </a:lnTo>
                  <a:close/>
                </a:path>
                <a:path w="971550" h="911860">
                  <a:moveTo>
                    <a:pt x="6346" y="6350"/>
                  </a:moveTo>
                  <a:lnTo>
                    <a:pt x="1261" y="6350"/>
                  </a:lnTo>
                  <a:lnTo>
                    <a:pt x="1252" y="12699"/>
                  </a:lnTo>
                  <a:lnTo>
                    <a:pt x="6328" y="12699"/>
                  </a:lnTo>
                  <a:lnTo>
                    <a:pt x="6346" y="6350"/>
                  </a:lnTo>
                  <a:close/>
                </a:path>
                <a:path w="971550" h="911860">
                  <a:moveTo>
                    <a:pt x="971535" y="6350"/>
                  </a:moveTo>
                  <a:lnTo>
                    <a:pt x="966470" y="6350"/>
                  </a:lnTo>
                  <a:lnTo>
                    <a:pt x="966461" y="12699"/>
                  </a:lnTo>
                  <a:lnTo>
                    <a:pt x="971518" y="12699"/>
                  </a:lnTo>
                  <a:lnTo>
                    <a:pt x="971535" y="6350"/>
                  </a:lnTo>
                  <a:close/>
                </a:path>
                <a:path w="971550" h="911860">
                  <a:moveTo>
                    <a:pt x="6328" y="12700"/>
                  </a:moveTo>
                  <a:lnTo>
                    <a:pt x="1252" y="12700"/>
                  </a:lnTo>
                  <a:lnTo>
                    <a:pt x="1243" y="19049"/>
                  </a:lnTo>
                  <a:lnTo>
                    <a:pt x="6310" y="19049"/>
                  </a:lnTo>
                  <a:lnTo>
                    <a:pt x="6328" y="12700"/>
                  </a:lnTo>
                  <a:close/>
                </a:path>
                <a:path w="971550" h="911860">
                  <a:moveTo>
                    <a:pt x="971518" y="12700"/>
                  </a:moveTo>
                  <a:lnTo>
                    <a:pt x="966461" y="12700"/>
                  </a:lnTo>
                  <a:lnTo>
                    <a:pt x="966452" y="19049"/>
                  </a:lnTo>
                  <a:lnTo>
                    <a:pt x="971500" y="19049"/>
                  </a:lnTo>
                  <a:lnTo>
                    <a:pt x="971518" y="12700"/>
                  </a:lnTo>
                  <a:close/>
                </a:path>
                <a:path w="971550" h="911860">
                  <a:moveTo>
                    <a:pt x="6310" y="19050"/>
                  </a:moveTo>
                  <a:lnTo>
                    <a:pt x="1243" y="19050"/>
                  </a:lnTo>
                  <a:lnTo>
                    <a:pt x="1232" y="26669"/>
                  </a:lnTo>
                  <a:lnTo>
                    <a:pt x="6289" y="26669"/>
                  </a:lnTo>
                  <a:lnTo>
                    <a:pt x="6310" y="19050"/>
                  </a:lnTo>
                  <a:close/>
                </a:path>
                <a:path w="971550" h="911860">
                  <a:moveTo>
                    <a:pt x="971500" y="19050"/>
                  </a:moveTo>
                  <a:lnTo>
                    <a:pt x="966452" y="19050"/>
                  </a:lnTo>
                  <a:lnTo>
                    <a:pt x="966441" y="26669"/>
                  </a:lnTo>
                  <a:lnTo>
                    <a:pt x="971479" y="26669"/>
                  </a:lnTo>
                  <a:lnTo>
                    <a:pt x="971500" y="19050"/>
                  </a:lnTo>
                  <a:close/>
                </a:path>
                <a:path w="971550" h="911860">
                  <a:moveTo>
                    <a:pt x="6289" y="26670"/>
                  </a:moveTo>
                  <a:lnTo>
                    <a:pt x="1232" y="26670"/>
                  </a:lnTo>
                  <a:lnTo>
                    <a:pt x="1225" y="31749"/>
                  </a:lnTo>
                  <a:lnTo>
                    <a:pt x="6274" y="31749"/>
                  </a:lnTo>
                  <a:lnTo>
                    <a:pt x="6289" y="26670"/>
                  </a:lnTo>
                  <a:close/>
                </a:path>
                <a:path w="971550" h="911860">
                  <a:moveTo>
                    <a:pt x="971479" y="26670"/>
                  </a:moveTo>
                  <a:lnTo>
                    <a:pt x="966441" y="26670"/>
                  </a:lnTo>
                  <a:lnTo>
                    <a:pt x="966434" y="31749"/>
                  </a:lnTo>
                  <a:lnTo>
                    <a:pt x="971464" y="31749"/>
                  </a:lnTo>
                  <a:lnTo>
                    <a:pt x="971479" y="26670"/>
                  </a:lnTo>
                  <a:close/>
                </a:path>
                <a:path w="971550" h="911860">
                  <a:moveTo>
                    <a:pt x="6274" y="31750"/>
                  </a:moveTo>
                  <a:lnTo>
                    <a:pt x="1225" y="31750"/>
                  </a:lnTo>
                  <a:lnTo>
                    <a:pt x="1215" y="39369"/>
                  </a:lnTo>
                  <a:lnTo>
                    <a:pt x="6253" y="39369"/>
                  </a:lnTo>
                  <a:lnTo>
                    <a:pt x="6274" y="31750"/>
                  </a:lnTo>
                  <a:close/>
                </a:path>
                <a:path w="971550" h="911860">
                  <a:moveTo>
                    <a:pt x="971464" y="31750"/>
                  </a:moveTo>
                  <a:lnTo>
                    <a:pt x="966434" y="31750"/>
                  </a:lnTo>
                  <a:lnTo>
                    <a:pt x="966423" y="39369"/>
                  </a:lnTo>
                  <a:lnTo>
                    <a:pt x="971443" y="39369"/>
                  </a:lnTo>
                  <a:lnTo>
                    <a:pt x="971464" y="31750"/>
                  </a:lnTo>
                  <a:close/>
                </a:path>
                <a:path w="971550" h="911860">
                  <a:moveTo>
                    <a:pt x="6253" y="39369"/>
                  </a:moveTo>
                  <a:lnTo>
                    <a:pt x="1215" y="39369"/>
                  </a:lnTo>
                  <a:lnTo>
                    <a:pt x="1197" y="52069"/>
                  </a:lnTo>
                  <a:lnTo>
                    <a:pt x="6217" y="52069"/>
                  </a:lnTo>
                  <a:lnTo>
                    <a:pt x="6253" y="39369"/>
                  </a:lnTo>
                  <a:close/>
                </a:path>
                <a:path w="971550" h="911860">
                  <a:moveTo>
                    <a:pt x="971443" y="39369"/>
                  </a:moveTo>
                  <a:lnTo>
                    <a:pt x="966423" y="39369"/>
                  </a:lnTo>
                  <a:lnTo>
                    <a:pt x="966405" y="52069"/>
                  </a:lnTo>
                  <a:lnTo>
                    <a:pt x="971408" y="52069"/>
                  </a:lnTo>
                  <a:lnTo>
                    <a:pt x="971443" y="39369"/>
                  </a:lnTo>
                  <a:close/>
                </a:path>
                <a:path w="971550" h="911860">
                  <a:moveTo>
                    <a:pt x="6217" y="52069"/>
                  </a:moveTo>
                  <a:lnTo>
                    <a:pt x="1197" y="52069"/>
                  </a:lnTo>
                  <a:lnTo>
                    <a:pt x="1190" y="57149"/>
                  </a:lnTo>
                  <a:lnTo>
                    <a:pt x="6203" y="57149"/>
                  </a:lnTo>
                  <a:lnTo>
                    <a:pt x="6217" y="52069"/>
                  </a:lnTo>
                  <a:close/>
                </a:path>
                <a:path w="971550" h="911860">
                  <a:moveTo>
                    <a:pt x="971408" y="52069"/>
                  </a:moveTo>
                  <a:lnTo>
                    <a:pt x="966405" y="52069"/>
                  </a:lnTo>
                  <a:lnTo>
                    <a:pt x="966398" y="57149"/>
                  </a:lnTo>
                  <a:lnTo>
                    <a:pt x="971394" y="57149"/>
                  </a:lnTo>
                  <a:lnTo>
                    <a:pt x="971408" y="52069"/>
                  </a:lnTo>
                  <a:close/>
                </a:path>
                <a:path w="971550" h="911860">
                  <a:moveTo>
                    <a:pt x="6203" y="57150"/>
                  </a:moveTo>
                  <a:lnTo>
                    <a:pt x="1190" y="57150"/>
                  </a:lnTo>
                  <a:lnTo>
                    <a:pt x="1179" y="64769"/>
                  </a:lnTo>
                  <a:lnTo>
                    <a:pt x="6181" y="64769"/>
                  </a:lnTo>
                  <a:lnTo>
                    <a:pt x="6203" y="57150"/>
                  </a:lnTo>
                  <a:close/>
                </a:path>
                <a:path w="971550" h="911860">
                  <a:moveTo>
                    <a:pt x="971394" y="57150"/>
                  </a:moveTo>
                  <a:lnTo>
                    <a:pt x="966398" y="57150"/>
                  </a:lnTo>
                  <a:lnTo>
                    <a:pt x="966387" y="64769"/>
                  </a:lnTo>
                  <a:lnTo>
                    <a:pt x="971372" y="64769"/>
                  </a:lnTo>
                  <a:lnTo>
                    <a:pt x="971394" y="57150"/>
                  </a:lnTo>
                  <a:close/>
                </a:path>
                <a:path w="971550" h="911860">
                  <a:moveTo>
                    <a:pt x="6181" y="64770"/>
                  </a:moveTo>
                  <a:lnTo>
                    <a:pt x="1179" y="64770"/>
                  </a:lnTo>
                  <a:lnTo>
                    <a:pt x="1161" y="77469"/>
                  </a:lnTo>
                  <a:lnTo>
                    <a:pt x="6145" y="77469"/>
                  </a:lnTo>
                  <a:lnTo>
                    <a:pt x="6181" y="64770"/>
                  </a:lnTo>
                  <a:close/>
                </a:path>
                <a:path w="971550" h="911860">
                  <a:moveTo>
                    <a:pt x="971372" y="64770"/>
                  </a:moveTo>
                  <a:lnTo>
                    <a:pt x="966387" y="64770"/>
                  </a:lnTo>
                  <a:lnTo>
                    <a:pt x="966369" y="77469"/>
                  </a:lnTo>
                  <a:lnTo>
                    <a:pt x="971337" y="77469"/>
                  </a:lnTo>
                  <a:lnTo>
                    <a:pt x="971372" y="64770"/>
                  </a:lnTo>
                  <a:close/>
                </a:path>
                <a:path w="971550" h="911860">
                  <a:moveTo>
                    <a:pt x="6145" y="77469"/>
                  </a:moveTo>
                  <a:lnTo>
                    <a:pt x="1161" y="77469"/>
                  </a:lnTo>
                  <a:lnTo>
                    <a:pt x="1154" y="82549"/>
                  </a:lnTo>
                  <a:lnTo>
                    <a:pt x="6131" y="82549"/>
                  </a:lnTo>
                  <a:lnTo>
                    <a:pt x="6145" y="77469"/>
                  </a:lnTo>
                  <a:close/>
                </a:path>
                <a:path w="971550" h="911860">
                  <a:moveTo>
                    <a:pt x="971337" y="77469"/>
                  </a:moveTo>
                  <a:lnTo>
                    <a:pt x="966369" y="77469"/>
                  </a:lnTo>
                  <a:lnTo>
                    <a:pt x="966362" y="82549"/>
                  </a:lnTo>
                  <a:lnTo>
                    <a:pt x="971323" y="82549"/>
                  </a:lnTo>
                  <a:lnTo>
                    <a:pt x="971337" y="77469"/>
                  </a:lnTo>
                  <a:close/>
                </a:path>
                <a:path w="971550" h="911860">
                  <a:moveTo>
                    <a:pt x="6131" y="82550"/>
                  </a:moveTo>
                  <a:lnTo>
                    <a:pt x="1154" y="82550"/>
                  </a:lnTo>
                  <a:lnTo>
                    <a:pt x="1144" y="90169"/>
                  </a:lnTo>
                  <a:lnTo>
                    <a:pt x="6109" y="90169"/>
                  </a:lnTo>
                  <a:lnTo>
                    <a:pt x="6131" y="82550"/>
                  </a:lnTo>
                  <a:close/>
                </a:path>
                <a:path w="971550" h="911860">
                  <a:moveTo>
                    <a:pt x="971323" y="82550"/>
                  </a:moveTo>
                  <a:lnTo>
                    <a:pt x="966362" y="82550"/>
                  </a:lnTo>
                  <a:lnTo>
                    <a:pt x="966351" y="90169"/>
                  </a:lnTo>
                  <a:lnTo>
                    <a:pt x="971302" y="90169"/>
                  </a:lnTo>
                  <a:lnTo>
                    <a:pt x="971323" y="82550"/>
                  </a:lnTo>
                  <a:close/>
                </a:path>
                <a:path w="971550" h="911860">
                  <a:moveTo>
                    <a:pt x="6109" y="90169"/>
                  </a:moveTo>
                  <a:lnTo>
                    <a:pt x="1144" y="90169"/>
                  </a:lnTo>
                  <a:lnTo>
                    <a:pt x="1126" y="102869"/>
                  </a:lnTo>
                  <a:lnTo>
                    <a:pt x="6074" y="102869"/>
                  </a:lnTo>
                  <a:lnTo>
                    <a:pt x="6109" y="90169"/>
                  </a:lnTo>
                  <a:close/>
                </a:path>
                <a:path w="971550" h="911860">
                  <a:moveTo>
                    <a:pt x="971302" y="90169"/>
                  </a:moveTo>
                  <a:lnTo>
                    <a:pt x="966351" y="90169"/>
                  </a:lnTo>
                  <a:lnTo>
                    <a:pt x="966333" y="102869"/>
                  </a:lnTo>
                  <a:lnTo>
                    <a:pt x="971266" y="102869"/>
                  </a:lnTo>
                  <a:lnTo>
                    <a:pt x="971302" y="90169"/>
                  </a:lnTo>
                  <a:close/>
                </a:path>
                <a:path w="971550" h="911860">
                  <a:moveTo>
                    <a:pt x="6074" y="102869"/>
                  </a:moveTo>
                  <a:lnTo>
                    <a:pt x="1126" y="102869"/>
                  </a:lnTo>
                  <a:lnTo>
                    <a:pt x="1108" y="115569"/>
                  </a:lnTo>
                  <a:lnTo>
                    <a:pt x="6038" y="115569"/>
                  </a:lnTo>
                  <a:lnTo>
                    <a:pt x="6074" y="102869"/>
                  </a:lnTo>
                  <a:close/>
                </a:path>
                <a:path w="971550" h="911860">
                  <a:moveTo>
                    <a:pt x="971266" y="102869"/>
                  </a:moveTo>
                  <a:lnTo>
                    <a:pt x="966333" y="102869"/>
                  </a:lnTo>
                  <a:lnTo>
                    <a:pt x="966315" y="115569"/>
                  </a:lnTo>
                  <a:lnTo>
                    <a:pt x="971231" y="115569"/>
                  </a:lnTo>
                  <a:lnTo>
                    <a:pt x="971266" y="102869"/>
                  </a:lnTo>
                  <a:close/>
                </a:path>
                <a:path w="971550" h="911860">
                  <a:moveTo>
                    <a:pt x="6038" y="115569"/>
                  </a:moveTo>
                  <a:lnTo>
                    <a:pt x="1108" y="115569"/>
                  </a:lnTo>
                  <a:lnTo>
                    <a:pt x="1099" y="121919"/>
                  </a:lnTo>
                  <a:lnTo>
                    <a:pt x="6020" y="121919"/>
                  </a:lnTo>
                  <a:lnTo>
                    <a:pt x="6038" y="115569"/>
                  </a:lnTo>
                  <a:close/>
                </a:path>
                <a:path w="971550" h="911860">
                  <a:moveTo>
                    <a:pt x="971231" y="115569"/>
                  </a:moveTo>
                  <a:lnTo>
                    <a:pt x="966315" y="115569"/>
                  </a:lnTo>
                  <a:lnTo>
                    <a:pt x="966306" y="121919"/>
                  </a:lnTo>
                  <a:lnTo>
                    <a:pt x="971213" y="121919"/>
                  </a:lnTo>
                  <a:lnTo>
                    <a:pt x="971231" y="115569"/>
                  </a:lnTo>
                  <a:close/>
                </a:path>
                <a:path w="971550" h="911860">
                  <a:moveTo>
                    <a:pt x="6020" y="121919"/>
                  </a:moveTo>
                  <a:lnTo>
                    <a:pt x="1099" y="121919"/>
                  </a:lnTo>
                  <a:lnTo>
                    <a:pt x="1091" y="128269"/>
                  </a:lnTo>
                  <a:lnTo>
                    <a:pt x="6002" y="128269"/>
                  </a:lnTo>
                  <a:lnTo>
                    <a:pt x="6020" y="121919"/>
                  </a:lnTo>
                  <a:close/>
                </a:path>
                <a:path w="971550" h="911860">
                  <a:moveTo>
                    <a:pt x="971213" y="121919"/>
                  </a:moveTo>
                  <a:lnTo>
                    <a:pt x="966306" y="121919"/>
                  </a:lnTo>
                  <a:lnTo>
                    <a:pt x="966298" y="128269"/>
                  </a:lnTo>
                  <a:lnTo>
                    <a:pt x="971195" y="128269"/>
                  </a:lnTo>
                  <a:lnTo>
                    <a:pt x="971213" y="121919"/>
                  </a:lnTo>
                  <a:close/>
                </a:path>
                <a:path w="971550" h="911860">
                  <a:moveTo>
                    <a:pt x="6002" y="128269"/>
                  </a:moveTo>
                  <a:lnTo>
                    <a:pt x="1091" y="128269"/>
                  </a:lnTo>
                  <a:lnTo>
                    <a:pt x="1082" y="134619"/>
                  </a:lnTo>
                  <a:lnTo>
                    <a:pt x="5984" y="134619"/>
                  </a:lnTo>
                  <a:lnTo>
                    <a:pt x="6002" y="128269"/>
                  </a:lnTo>
                  <a:close/>
                </a:path>
                <a:path w="971550" h="911860">
                  <a:moveTo>
                    <a:pt x="971195" y="128269"/>
                  </a:moveTo>
                  <a:lnTo>
                    <a:pt x="966298" y="128269"/>
                  </a:lnTo>
                  <a:lnTo>
                    <a:pt x="966289" y="134619"/>
                  </a:lnTo>
                  <a:lnTo>
                    <a:pt x="971178" y="134619"/>
                  </a:lnTo>
                  <a:lnTo>
                    <a:pt x="971195" y="128269"/>
                  </a:lnTo>
                  <a:close/>
                </a:path>
                <a:path w="971550" h="911860">
                  <a:moveTo>
                    <a:pt x="5984" y="134619"/>
                  </a:moveTo>
                  <a:lnTo>
                    <a:pt x="1082" y="134619"/>
                  </a:lnTo>
                  <a:lnTo>
                    <a:pt x="1073" y="140969"/>
                  </a:lnTo>
                  <a:lnTo>
                    <a:pt x="5966" y="140969"/>
                  </a:lnTo>
                  <a:lnTo>
                    <a:pt x="5984" y="134619"/>
                  </a:lnTo>
                  <a:close/>
                </a:path>
                <a:path w="971550" h="911860">
                  <a:moveTo>
                    <a:pt x="971178" y="134619"/>
                  </a:moveTo>
                  <a:lnTo>
                    <a:pt x="966289" y="134619"/>
                  </a:lnTo>
                  <a:lnTo>
                    <a:pt x="966280" y="140969"/>
                  </a:lnTo>
                  <a:lnTo>
                    <a:pt x="971160" y="140969"/>
                  </a:lnTo>
                  <a:lnTo>
                    <a:pt x="971178" y="134619"/>
                  </a:lnTo>
                  <a:close/>
                </a:path>
                <a:path w="971550" h="911860">
                  <a:moveTo>
                    <a:pt x="5966" y="140969"/>
                  </a:moveTo>
                  <a:lnTo>
                    <a:pt x="1073" y="140969"/>
                  </a:lnTo>
                  <a:lnTo>
                    <a:pt x="1066" y="146049"/>
                  </a:lnTo>
                  <a:lnTo>
                    <a:pt x="5952" y="146049"/>
                  </a:lnTo>
                  <a:lnTo>
                    <a:pt x="5966" y="140969"/>
                  </a:lnTo>
                  <a:close/>
                </a:path>
                <a:path w="971550" h="911860">
                  <a:moveTo>
                    <a:pt x="971160" y="140969"/>
                  </a:moveTo>
                  <a:lnTo>
                    <a:pt x="966280" y="140969"/>
                  </a:lnTo>
                  <a:lnTo>
                    <a:pt x="966272" y="146049"/>
                  </a:lnTo>
                  <a:lnTo>
                    <a:pt x="971146" y="146049"/>
                  </a:lnTo>
                  <a:lnTo>
                    <a:pt x="971160" y="140969"/>
                  </a:lnTo>
                  <a:close/>
                </a:path>
                <a:path w="971550" h="911860">
                  <a:moveTo>
                    <a:pt x="5952" y="146050"/>
                  </a:moveTo>
                  <a:lnTo>
                    <a:pt x="1066" y="146050"/>
                  </a:lnTo>
                  <a:lnTo>
                    <a:pt x="1055" y="153669"/>
                  </a:lnTo>
                  <a:lnTo>
                    <a:pt x="5930" y="153669"/>
                  </a:lnTo>
                  <a:lnTo>
                    <a:pt x="5952" y="146050"/>
                  </a:lnTo>
                  <a:close/>
                </a:path>
                <a:path w="971550" h="911860">
                  <a:moveTo>
                    <a:pt x="971146" y="146050"/>
                  </a:moveTo>
                  <a:lnTo>
                    <a:pt x="966272" y="146050"/>
                  </a:lnTo>
                  <a:lnTo>
                    <a:pt x="966262" y="153669"/>
                  </a:lnTo>
                  <a:lnTo>
                    <a:pt x="971124" y="153669"/>
                  </a:lnTo>
                  <a:lnTo>
                    <a:pt x="971146" y="146050"/>
                  </a:lnTo>
                  <a:close/>
                </a:path>
                <a:path w="971550" h="911860">
                  <a:moveTo>
                    <a:pt x="5930" y="153669"/>
                  </a:moveTo>
                  <a:lnTo>
                    <a:pt x="1055" y="153669"/>
                  </a:lnTo>
                  <a:lnTo>
                    <a:pt x="1046" y="160019"/>
                  </a:lnTo>
                  <a:lnTo>
                    <a:pt x="5912" y="160019"/>
                  </a:lnTo>
                  <a:lnTo>
                    <a:pt x="5930" y="153669"/>
                  </a:lnTo>
                  <a:close/>
                </a:path>
                <a:path w="971550" h="911860">
                  <a:moveTo>
                    <a:pt x="971124" y="153669"/>
                  </a:moveTo>
                  <a:lnTo>
                    <a:pt x="966262" y="153669"/>
                  </a:lnTo>
                  <a:lnTo>
                    <a:pt x="966253" y="160019"/>
                  </a:lnTo>
                  <a:lnTo>
                    <a:pt x="971107" y="160019"/>
                  </a:lnTo>
                  <a:lnTo>
                    <a:pt x="971124" y="153669"/>
                  </a:lnTo>
                  <a:close/>
                </a:path>
                <a:path w="971550" h="911860">
                  <a:moveTo>
                    <a:pt x="5912" y="160019"/>
                  </a:moveTo>
                  <a:lnTo>
                    <a:pt x="1046" y="160019"/>
                  </a:lnTo>
                  <a:lnTo>
                    <a:pt x="1039" y="165099"/>
                  </a:lnTo>
                  <a:lnTo>
                    <a:pt x="5898" y="165099"/>
                  </a:lnTo>
                  <a:lnTo>
                    <a:pt x="5912" y="160019"/>
                  </a:lnTo>
                  <a:close/>
                </a:path>
                <a:path w="971550" h="911860">
                  <a:moveTo>
                    <a:pt x="971107" y="160019"/>
                  </a:moveTo>
                  <a:lnTo>
                    <a:pt x="966253" y="160019"/>
                  </a:lnTo>
                  <a:lnTo>
                    <a:pt x="966246" y="165099"/>
                  </a:lnTo>
                  <a:lnTo>
                    <a:pt x="971093" y="165099"/>
                  </a:lnTo>
                  <a:lnTo>
                    <a:pt x="971107" y="160019"/>
                  </a:lnTo>
                  <a:close/>
                </a:path>
                <a:path w="971550" h="911860">
                  <a:moveTo>
                    <a:pt x="5898" y="165100"/>
                  </a:moveTo>
                  <a:lnTo>
                    <a:pt x="1039" y="165100"/>
                  </a:lnTo>
                  <a:lnTo>
                    <a:pt x="1030" y="171449"/>
                  </a:lnTo>
                  <a:lnTo>
                    <a:pt x="5880" y="171449"/>
                  </a:lnTo>
                  <a:lnTo>
                    <a:pt x="5898" y="165100"/>
                  </a:lnTo>
                  <a:close/>
                </a:path>
                <a:path w="971550" h="911860">
                  <a:moveTo>
                    <a:pt x="971093" y="165100"/>
                  </a:moveTo>
                  <a:lnTo>
                    <a:pt x="966246" y="165100"/>
                  </a:lnTo>
                  <a:lnTo>
                    <a:pt x="966237" y="171449"/>
                  </a:lnTo>
                  <a:lnTo>
                    <a:pt x="971075" y="171449"/>
                  </a:lnTo>
                  <a:lnTo>
                    <a:pt x="971093" y="165100"/>
                  </a:lnTo>
                  <a:close/>
                </a:path>
                <a:path w="971550" h="911860">
                  <a:moveTo>
                    <a:pt x="5880" y="171450"/>
                  </a:moveTo>
                  <a:lnTo>
                    <a:pt x="1030" y="171450"/>
                  </a:lnTo>
                  <a:lnTo>
                    <a:pt x="1011" y="185419"/>
                  </a:lnTo>
                  <a:lnTo>
                    <a:pt x="5841" y="185419"/>
                  </a:lnTo>
                  <a:lnTo>
                    <a:pt x="5880" y="171450"/>
                  </a:lnTo>
                  <a:close/>
                </a:path>
                <a:path w="971550" h="911860">
                  <a:moveTo>
                    <a:pt x="971075" y="171450"/>
                  </a:moveTo>
                  <a:lnTo>
                    <a:pt x="966237" y="171450"/>
                  </a:lnTo>
                  <a:lnTo>
                    <a:pt x="966217" y="185419"/>
                  </a:lnTo>
                  <a:lnTo>
                    <a:pt x="971036" y="185419"/>
                  </a:lnTo>
                  <a:lnTo>
                    <a:pt x="971075" y="171450"/>
                  </a:lnTo>
                  <a:close/>
                </a:path>
                <a:path w="971550" h="911860">
                  <a:moveTo>
                    <a:pt x="5841" y="185419"/>
                  </a:moveTo>
                  <a:lnTo>
                    <a:pt x="1011" y="185419"/>
                  </a:lnTo>
                  <a:lnTo>
                    <a:pt x="869" y="287019"/>
                  </a:lnTo>
                  <a:lnTo>
                    <a:pt x="5554" y="287019"/>
                  </a:lnTo>
                  <a:lnTo>
                    <a:pt x="5841" y="185419"/>
                  </a:lnTo>
                  <a:close/>
                </a:path>
                <a:path w="971550" h="911860">
                  <a:moveTo>
                    <a:pt x="971036" y="185419"/>
                  </a:moveTo>
                  <a:lnTo>
                    <a:pt x="966217" y="185419"/>
                  </a:lnTo>
                  <a:lnTo>
                    <a:pt x="966074" y="287019"/>
                  </a:lnTo>
                  <a:lnTo>
                    <a:pt x="970752" y="287019"/>
                  </a:lnTo>
                  <a:lnTo>
                    <a:pt x="971036" y="185419"/>
                  </a:lnTo>
                  <a:close/>
                </a:path>
                <a:path w="971550" h="911860">
                  <a:moveTo>
                    <a:pt x="5554" y="287019"/>
                  </a:moveTo>
                  <a:lnTo>
                    <a:pt x="869" y="287019"/>
                  </a:lnTo>
                  <a:lnTo>
                    <a:pt x="781" y="350519"/>
                  </a:lnTo>
                  <a:lnTo>
                    <a:pt x="5375" y="350519"/>
                  </a:lnTo>
                  <a:lnTo>
                    <a:pt x="5554" y="287019"/>
                  </a:lnTo>
                  <a:close/>
                </a:path>
                <a:path w="971550" h="911860">
                  <a:moveTo>
                    <a:pt x="970752" y="287019"/>
                  </a:moveTo>
                  <a:lnTo>
                    <a:pt x="966074" y="287019"/>
                  </a:lnTo>
                  <a:lnTo>
                    <a:pt x="965984" y="350519"/>
                  </a:lnTo>
                  <a:lnTo>
                    <a:pt x="970575" y="350519"/>
                  </a:lnTo>
                  <a:lnTo>
                    <a:pt x="970752" y="287019"/>
                  </a:lnTo>
                  <a:close/>
                </a:path>
                <a:path w="971550" h="911860">
                  <a:moveTo>
                    <a:pt x="5375" y="350519"/>
                  </a:moveTo>
                  <a:lnTo>
                    <a:pt x="781" y="350519"/>
                  </a:lnTo>
                  <a:lnTo>
                    <a:pt x="683" y="420369"/>
                  </a:lnTo>
                  <a:lnTo>
                    <a:pt x="5178" y="420369"/>
                  </a:lnTo>
                  <a:lnTo>
                    <a:pt x="5375" y="350519"/>
                  </a:lnTo>
                  <a:close/>
                </a:path>
                <a:path w="971550" h="911860">
                  <a:moveTo>
                    <a:pt x="970575" y="350519"/>
                  </a:moveTo>
                  <a:lnTo>
                    <a:pt x="965984" y="350519"/>
                  </a:lnTo>
                  <a:lnTo>
                    <a:pt x="965886" y="420369"/>
                  </a:lnTo>
                  <a:lnTo>
                    <a:pt x="970380" y="420369"/>
                  </a:lnTo>
                  <a:lnTo>
                    <a:pt x="970575" y="350519"/>
                  </a:lnTo>
                  <a:close/>
                </a:path>
                <a:path w="971550" h="911860">
                  <a:moveTo>
                    <a:pt x="5178" y="420369"/>
                  </a:moveTo>
                  <a:lnTo>
                    <a:pt x="683" y="420369"/>
                  </a:lnTo>
                  <a:lnTo>
                    <a:pt x="499" y="552449"/>
                  </a:lnTo>
                  <a:lnTo>
                    <a:pt x="4805" y="552449"/>
                  </a:lnTo>
                  <a:lnTo>
                    <a:pt x="5178" y="420369"/>
                  </a:lnTo>
                  <a:close/>
                </a:path>
                <a:path w="971550" h="911860">
                  <a:moveTo>
                    <a:pt x="970380" y="420369"/>
                  </a:moveTo>
                  <a:lnTo>
                    <a:pt x="965886" y="420369"/>
                  </a:lnTo>
                  <a:lnTo>
                    <a:pt x="965699" y="552449"/>
                  </a:lnTo>
                  <a:lnTo>
                    <a:pt x="970012" y="552449"/>
                  </a:lnTo>
                  <a:lnTo>
                    <a:pt x="970380" y="420369"/>
                  </a:lnTo>
                  <a:close/>
                </a:path>
                <a:path w="971550" h="911860">
                  <a:moveTo>
                    <a:pt x="4805" y="552449"/>
                  </a:moveTo>
                  <a:lnTo>
                    <a:pt x="499" y="552449"/>
                  </a:lnTo>
                  <a:lnTo>
                    <a:pt x="455" y="584199"/>
                  </a:lnTo>
                  <a:lnTo>
                    <a:pt x="4716" y="584199"/>
                  </a:lnTo>
                  <a:lnTo>
                    <a:pt x="4805" y="552449"/>
                  </a:lnTo>
                  <a:close/>
                </a:path>
                <a:path w="971550" h="911860">
                  <a:moveTo>
                    <a:pt x="970012" y="552449"/>
                  </a:moveTo>
                  <a:lnTo>
                    <a:pt x="965699" y="552449"/>
                  </a:lnTo>
                  <a:lnTo>
                    <a:pt x="965654" y="584199"/>
                  </a:lnTo>
                  <a:lnTo>
                    <a:pt x="969923" y="584199"/>
                  </a:lnTo>
                  <a:lnTo>
                    <a:pt x="970012" y="552449"/>
                  </a:lnTo>
                  <a:close/>
                </a:path>
                <a:path w="971550" h="911860">
                  <a:moveTo>
                    <a:pt x="4716" y="584199"/>
                  </a:moveTo>
                  <a:lnTo>
                    <a:pt x="455" y="584199"/>
                  </a:lnTo>
                  <a:lnTo>
                    <a:pt x="239" y="739139"/>
                  </a:lnTo>
                  <a:lnTo>
                    <a:pt x="4279" y="739139"/>
                  </a:lnTo>
                  <a:lnTo>
                    <a:pt x="4716" y="584199"/>
                  </a:lnTo>
                  <a:close/>
                </a:path>
                <a:path w="971550" h="911860">
                  <a:moveTo>
                    <a:pt x="969923" y="584199"/>
                  </a:moveTo>
                  <a:lnTo>
                    <a:pt x="965654" y="584199"/>
                  </a:lnTo>
                  <a:lnTo>
                    <a:pt x="965436" y="739139"/>
                  </a:lnTo>
                  <a:lnTo>
                    <a:pt x="969491" y="739139"/>
                  </a:lnTo>
                  <a:lnTo>
                    <a:pt x="969923" y="584199"/>
                  </a:lnTo>
                  <a:close/>
                </a:path>
                <a:path w="971550" h="911860">
                  <a:moveTo>
                    <a:pt x="4279" y="739139"/>
                  </a:moveTo>
                  <a:lnTo>
                    <a:pt x="239" y="739139"/>
                  </a:lnTo>
                  <a:lnTo>
                    <a:pt x="230" y="745489"/>
                  </a:lnTo>
                  <a:lnTo>
                    <a:pt x="4261" y="745489"/>
                  </a:lnTo>
                  <a:lnTo>
                    <a:pt x="4279" y="739139"/>
                  </a:lnTo>
                  <a:close/>
                </a:path>
                <a:path w="971550" h="911860">
                  <a:moveTo>
                    <a:pt x="969491" y="739139"/>
                  </a:moveTo>
                  <a:lnTo>
                    <a:pt x="965436" y="739139"/>
                  </a:lnTo>
                  <a:lnTo>
                    <a:pt x="965427" y="745489"/>
                  </a:lnTo>
                  <a:lnTo>
                    <a:pt x="969474" y="745489"/>
                  </a:lnTo>
                  <a:lnTo>
                    <a:pt x="969491" y="739139"/>
                  </a:lnTo>
                  <a:close/>
                </a:path>
                <a:path w="971550" h="911860">
                  <a:moveTo>
                    <a:pt x="4261" y="745489"/>
                  </a:moveTo>
                  <a:lnTo>
                    <a:pt x="230" y="745489"/>
                  </a:lnTo>
                  <a:lnTo>
                    <a:pt x="212" y="758189"/>
                  </a:lnTo>
                  <a:lnTo>
                    <a:pt x="4225" y="758189"/>
                  </a:lnTo>
                  <a:lnTo>
                    <a:pt x="4261" y="745489"/>
                  </a:lnTo>
                  <a:close/>
                </a:path>
                <a:path w="971550" h="911860">
                  <a:moveTo>
                    <a:pt x="969474" y="745489"/>
                  </a:moveTo>
                  <a:lnTo>
                    <a:pt x="965427" y="745489"/>
                  </a:lnTo>
                  <a:lnTo>
                    <a:pt x="965409" y="758189"/>
                  </a:lnTo>
                  <a:lnTo>
                    <a:pt x="969438" y="758189"/>
                  </a:lnTo>
                  <a:lnTo>
                    <a:pt x="969474" y="745489"/>
                  </a:lnTo>
                  <a:close/>
                </a:path>
                <a:path w="971550" h="911860">
                  <a:moveTo>
                    <a:pt x="4225" y="758189"/>
                  </a:moveTo>
                  <a:lnTo>
                    <a:pt x="212" y="758189"/>
                  </a:lnTo>
                  <a:lnTo>
                    <a:pt x="207" y="761999"/>
                  </a:lnTo>
                  <a:lnTo>
                    <a:pt x="4214" y="761999"/>
                  </a:lnTo>
                  <a:lnTo>
                    <a:pt x="4225" y="758189"/>
                  </a:lnTo>
                  <a:close/>
                </a:path>
                <a:path w="971550" h="911860">
                  <a:moveTo>
                    <a:pt x="969438" y="758189"/>
                  </a:moveTo>
                  <a:lnTo>
                    <a:pt x="965409" y="758189"/>
                  </a:lnTo>
                  <a:lnTo>
                    <a:pt x="965404" y="761999"/>
                  </a:lnTo>
                  <a:lnTo>
                    <a:pt x="969428" y="761999"/>
                  </a:lnTo>
                  <a:lnTo>
                    <a:pt x="969438" y="758189"/>
                  </a:lnTo>
                  <a:close/>
                </a:path>
                <a:path w="971550" h="911860">
                  <a:moveTo>
                    <a:pt x="4214" y="761999"/>
                  </a:moveTo>
                  <a:lnTo>
                    <a:pt x="207" y="761999"/>
                  </a:lnTo>
                  <a:lnTo>
                    <a:pt x="106" y="834389"/>
                  </a:lnTo>
                  <a:lnTo>
                    <a:pt x="4010" y="834389"/>
                  </a:lnTo>
                  <a:lnTo>
                    <a:pt x="4214" y="761999"/>
                  </a:lnTo>
                  <a:close/>
                </a:path>
                <a:path w="971550" h="911860">
                  <a:moveTo>
                    <a:pt x="969428" y="761999"/>
                  </a:moveTo>
                  <a:lnTo>
                    <a:pt x="965404" y="761999"/>
                  </a:lnTo>
                  <a:lnTo>
                    <a:pt x="965302" y="834389"/>
                  </a:lnTo>
                  <a:lnTo>
                    <a:pt x="969226" y="834389"/>
                  </a:lnTo>
                  <a:lnTo>
                    <a:pt x="969428" y="761999"/>
                  </a:lnTo>
                  <a:close/>
                </a:path>
                <a:path w="971550" h="911860">
                  <a:moveTo>
                    <a:pt x="4010" y="834389"/>
                  </a:moveTo>
                  <a:lnTo>
                    <a:pt x="106" y="834389"/>
                  </a:lnTo>
                  <a:lnTo>
                    <a:pt x="92" y="844549"/>
                  </a:lnTo>
                  <a:lnTo>
                    <a:pt x="3981" y="844549"/>
                  </a:lnTo>
                  <a:lnTo>
                    <a:pt x="4010" y="834389"/>
                  </a:lnTo>
                  <a:close/>
                </a:path>
                <a:path w="971550" h="911860">
                  <a:moveTo>
                    <a:pt x="969226" y="834389"/>
                  </a:moveTo>
                  <a:lnTo>
                    <a:pt x="965302" y="834389"/>
                  </a:lnTo>
                  <a:lnTo>
                    <a:pt x="965287" y="844549"/>
                  </a:lnTo>
                  <a:lnTo>
                    <a:pt x="969197" y="844549"/>
                  </a:lnTo>
                  <a:lnTo>
                    <a:pt x="969226" y="834389"/>
                  </a:lnTo>
                  <a:close/>
                </a:path>
                <a:path w="971550" h="911860">
                  <a:moveTo>
                    <a:pt x="3981" y="844549"/>
                  </a:moveTo>
                  <a:lnTo>
                    <a:pt x="92" y="844549"/>
                  </a:lnTo>
                  <a:lnTo>
                    <a:pt x="88" y="847089"/>
                  </a:lnTo>
                  <a:lnTo>
                    <a:pt x="3974" y="847089"/>
                  </a:lnTo>
                  <a:lnTo>
                    <a:pt x="3981" y="844549"/>
                  </a:lnTo>
                  <a:close/>
                </a:path>
                <a:path w="971550" h="911860">
                  <a:moveTo>
                    <a:pt x="969197" y="844549"/>
                  </a:moveTo>
                  <a:lnTo>
                    <a:pt x="965287" y="844549"/>
                  </a:lnTo>
                  <a:lnTo>
                    <a:pt x="965284" y="847089"/>
                  </a:lnTo>
                  <a:lnTo>
                    <a:pt x="969190" y="847089"/>
                  </a:lnTo>
                  <a:lnTo>
                    <a:pt x="969197" y="844549"/>
                  </a:lnTo>
                  <a:close/>
                </a:path>
                <a:path w="971550" h="911860">
                  <a:moveTo>
                    <a:pt x="3974" y="847090"/>
                  </a:moveTo>
                  <a:lnTo>
                    <a:pt x="88" y="847090"/>
                  </a:lnTo>
                  <a:lnTo>
                    <a:pt x="35" y="885189"/>
                  </a:lnTo>
                  <a:lnTo>
                    <a:pt x="3867" y="885189"/>
                  </a:lnTo>
                  <a:lnTo>
                    <a:pt x="3974" y="847090"/>
                  </a:lnTo>
                  <a:close/>
                </a:path>
                <a:path w="971550" h="911860">
                  <a:moveTo>
                    <a:pt x="969190" y="847090"/>
                  </a:moveTo>
                  <a:lnTo>
                    <a:pt x="965284" y="847090"/>
                  </a:lnTo>
                  <a:lnTo>
                    <a:pt x="965230" y="885189"/>
                  </a:lnTo>
                  <a:lnTo>
                    <a:pt x="969084" y="885189"/>
                  </a:lnTo>
                  <a:lnTo>
                    <a:pt x="969190" y="847090"/>
                  </a:lnTo>
                  <a:close/>
                </a:path>
                <a:path w="971550" h="911860">
                  <a:moveTo>
                    <a:pt x="3867" y="885190"/>
                  </a:moveTo>
                  <a:lnTo>
                    <a:pt x="35" y="885190"/>
                  </a:lnTo>
                  <a:lnTo>
                    <a:pt x="30" y="888999"/>
                  </a:lnTo>
                  <a:lnTo>
                    <a:pt x="3856" y="888999"/>
                  </a:lnTo>
                  <a:lnTo>
                    <a:pt x="3867" y="885190"/>
                  </a:lnTo>
                  <a:close/>
                </a:path>
                <a:path w="971550" h="911860">
                  <a:moveTo>
                    <a:pt x="969084" y="885190"/>
                  </a:moveTo>
                  <a:lnTo>
                    <a:pt x="965230" y="885190"/>
                  </a:lnTo>
                  <a:lnTo>
                    <a:pt x="965225" y="888999"/>
                  </a:lnTo>
                  <a:lnTo>
                    <a:pt x="969073" y="888999"/>
                  </a:lnTo>
                  <a:lnTo>
                    <a:pt x="969084" y="885190"/>
                  </a:lnTo>
                  <a:close/>
                </a:path>
                <a:path w="971550" h="911860">
                  <a:moveTo>
                    <a:pt x="3856" y="888999"/>
                  </a:moveTo>
                  <a:lnTo>
                    <a:pt x="30" y="888999"/>
                  </a:lnTo>
                  <a:lnTo>
                    <a:pt x="21" y="895349"/>
                  </a:lnTo>
                  <a:lnTo>
                    <a:pt x="3838" y="895349"/>
                  </a:lnTo>
                  <a:lnTo>
                    <a:pt x="3856" y="888999"/>
                  </a:lnTo>
                  <a:close/>
                </a:path>
                <a:path w="971550" h="911860">
                  <a:moveTo>
                    <a:pt x="969073" y="888999"/>
                  </a:moveTo>
                  <a:lnTo>
                    <a:pt x="965225" y="888999"/>
                  </a:lnTo>
                  <a:lnTo>
                    <a:pt x="965216" y="895349"/>
                  </a:lnTo>
                  <a:lnTo>
                    <a:pt x="969056" y="895349"/>
                  </a:lnTo>
                  <a:lnTo>
                    <a:pt x="969073" y="888999"/>
                  </a:lnTo>
                  <a:close/>
                </a:path>
                <a:path w="971550" h="911860">
                  <a:moveTo>
                    <a:pt x="3838" y="895349"/>
                  </a:moveTo>
                  <a:lnTo>
                    <a:pt x="21" y="895349"/>
                  </a:lnTo>
                  <a:lnTo>
                    <a:pt x="0" y="910589"/>
                  </a:lnTo>
                  <a:lnTo>
                    <a:pt x="969009" y="911859"/>
                  </a:lnTo>
                  <a:lnTo>
                    <a:pt x="969024" y="906779"/>
                  </a:lnTo>
                  <a:lnTo>
                    <a:pt x="3810" y="905510"/>
                  </a:lnTo>
                  <a:lnTo>
                    <a:pt x="3838" y="895349"/>
                  </a:lnTo>
                  <a:close/>
                </a:path>
                <a:path w="971550" h="911860">
                  <a:moveTo>
                    <a:pt x="969056" y="895349"/>
                  </a:moveTo>
                  <a:lnTo>
                    <a:pt x="965216" y="895349"/>
                  </a:lnTo>
                  <a:lnTo>
                    <a:pt x="965200" y="906779"/>
                  </a:lnTo>
                  <a:lnTo>
                    <a:pt x="969024" y="906779"/>
                  </a:lnTo>
                  <a:lnTo>
                    <a:pt x="969056" y="895349"/>
                  </a:lnTo>
                  <a:close/>
                </a:path>
              </a:pathLst>
            </a:custGeom>
            <a:solidFill>
              <a:srgbClr val="2773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5681980" y="4768850"/>
              <a:ext cx="962660" cy="901700"/>
            </a:xfrm>
            <a:custGeom>
              <a:avLst/>
              <a:gdLst/>
              <a:ahLst/>
              <a:cxnLst/>
              <a:rect l="l" t="t" r="r" b="b"/>
              <a:pathLst>
                <a:path w="962659" h="901700">
                  <a:moveTo>
                    <a:pt x="2540" y="0"/>
                  </a:moveTo>
                  <a:lnTo>
                    <a:pt x="2536" y="1269"/>
                  </a:lnTo>
                  <a:lnTo>
                    <a:pt x="962660" y="1269"/>
                  </a:lnTo>
                  <a:lnTo>
                    <a:pt x="2540" y="0"/>
                  </a:lnTo>
                  <a:close/>
                </a:path>
                <a:path w="962659" h="901700">
                  <a:moveTo>
                    <a:pt x="962660" y="1270"/>
                  </a:moveTo>
                  <a:lnTo>
                    <a:pt x="2536" y="1270"/>
                  </a:lnTo>
                  <a:lnTo>
                    <a:pt x="2500" y="13969"/>
                  </a:lnTo>
                  <a:lnTo>
                    <a:pt x="6335" y="13969"/>
                  </a:lnTo>
                  <a:lnTo>
                    <a:pt x="6350" y="3810"/>
                  </a:lnTo>
                  <a:lnTo>
                    <a:pt x="962656" y="3810"/>
                  </a:lnTo>
                  <a:lnTo>
                    <a:pt x="962660" y="1270"/>
                  </a:lnTo>
                  <a:close/>
                </a:path>
                <a:path w="962659" h="901700">
                  <a:moveTo>
                    <a:pt x="962656" y="3810"/>
                  </a:moveTo>
                  <a:lnTo>
                    <a:pt x="6350" y="3810"/>
                  </a:lnTo>
                  <a:lnTo>
                    <a:pt x="957579" y="6350"/>
                  </a:lnTo>
                  <a:lnTo>
                    <a:pt x="957569" y="13969"/>
                  </a:lnTo>
                  <a:lnTo>
                    <a:pt x="962642" y="13969"/>
                  </a:lnTo>
                  <a:lnTo>
                    <a:pt x="962656" y="3810"/>
                  </a:lnTo>
                  <a:close/>
                </a:path>
                <a:path w="962659" h="901700">
                  <a:moveTo>
                    <a:pt x="6335" y="13970"/>
                  </a:moveTo>
                  <a:lnTo>
                    <a:pt x="2500" y="13970"/>
                  </a:lnTo>
                  <a:lnTo>
                    <a:pt x="2479" y="21589"/>
                  </a:lnTo>
                  <a:lnTo>
                    <a:pt x="6324" y="21589"/>
                  </a:lnTo>
                  <a:lnTo>
                    <a:pt x="6335" y="13970"/>
                  </a:lnTo>
                  <a:close/>
                </a:path>
                <a:path w="962659" h="901700">
                  <a:moveTo>
                    <a:pt x="962642" y="13970"/>
                  </a:moveTo>
                  <a:lnTo>
                    <a:pt x="957569" y="13970"/>
                  </a:lnTo>
                  <a:lnTo>
                    <a:pt x="957558" y="21589"/>
                  </a:lnTo>
                  <a:lnTo>
                    <a:pt x="962631" y="21589"/>
                  </a:lnTo>
                  <a:lnTo>
                    <a:pt x="962642" y="13970"/>
                  </a:lnTo>
                  <a:close/>
                </a:path>
                <a:path w="962659" h="901700">
                  <a:moveTo>
                    <a:pt x="6324" y="21590"/>
                  </a:moveTo>
                  <a:lnTo>
                    <a:pt x="2479" y="21590"/>
                  </a:lnTo>
                  <a:lnTo>
                    <a:pt x="2443" y="34289"/>
                  </a:lnTo>
                  <a:lnTo>
                    <a:pt x="6306" y="34289"/>
                  </a:lnTo>
                  <a:lnTo>
                    <a:pt x="6324" y="21590"/>
                  </a:lnTo>
                  <a:close/>
                </a:path>
                <a:path w="962659" h="901700">
                  <a:moveTo>
                    <a:pt x="962631" y="21590"/>
                  </a:moveTo>
                  <a:lnTo>
                    <a:pt x="957558" y="21590"/>
                  </a:lnTo>
                  <a:lnTo>
                    <a:pt x="957540" y="34289"/>
                  </a:lnTo>
                  <a:lnTo>
                    <a:pt x="962613" y="34289"/>
                  </a:lnTo>
                  <a:lnTo>
                    <a:pt x="962631" y="21590"/>
                  </a:lnTo>
                  <a:close/>
                </a:path>
                <a:path w="962659" h="901700">
                  <a:moveTo>
                    <a:pt x="6306" y="34290"/>
                  </a:moveTo>
                  <a:lnTo>
                    <a:pt x="2443" y="34290"/>
                  </a:lnTo>
                  <a:lnTo>
                    <a:pt x="2428" y="39369"/>
                  </a:lnTo>
                  <a:lnTo>
                    <a:pt x="6299" y="39369"/>
                  </a:lnTo>
                  <a:lnTo>
                    <a:pt x="6306" y="34290"/>
                  </a:lnTo>
                  <a:close/>
                </a:path>
                <a:path w="962659" h="901700">
                  <a:moveTo>
                    <a:pt x="962613" y="34290"/>
                  </a:moveTo>
                  <a:lnTo>
                    <a:pt x="957540" y="34290"/>
                  </a:lnTo>
                  <a:lnTo>
                    <a:pt x="957532" y="39369"/>
                  </a:lnTo>
                  <a:lnTo>
                    <a:pt x="962606" y="39369"/>
                  </a:lnTo>
                  <a:lnTo>
                    <a:pt x="962613" y="34290"/>
                  </a:lnTo>
                  <a:close/>
                </a:path>
                <a:path w="962659" h="901700">
                  <a:moveTo>
                    <a:pt x="6299" y="39370"/>
                  </a:moveTo>
                  <a:lnTo>
                    <a:pt x="2428" y="39370"/>
                  </a:lnTo>
                  <a:lnTo>
                    <a:pt x="2407" y="46989"/>
                  </a:lnTo>
                  <a:lnTo>
                    <a:pt x="6288" y="46989"/>
                  </a:lnTo>
                  <a:lnTo>
                    <a:pt x="6299" y="39370"/>
                  </a:lnTo>
                  <a:close/>
                </a:path>
                <a:path w="962659" h="901700">
                  <a:moveTo>
                    <a:pt x="962606" y="39370"/>
                  </a:moveTo>
                  <a:lnTo>
                    <a:pt x="957532" y="39370"/>
                  </a:lnTo>
                  <a:lnTo>
                    <a:pt x="957522" y="46989"/>
                  </a:lnTo>
                  <a:lnTo>
                    <a:pt x="962595" y="46989"/>
                  </a:lnTo>
                  <a:lnTo>
                    <a:pt x="962606" y="39370"/>
                  </a:lnTo>
                  <a:close/>
                </a:path>
                <a:path w="962659" h="901700">
                  <a:moveTo>
                    <a:pt x="6288" y="46990"/>
                  </a:moveTo>
                  <a:lnTo>
                    <a:pt x="2407" y="46990"/>
                  </a:lnTo>
                  <a:lnTo>
                    <a:pt x="2393" y="52069"/>
                  </a:lnTo>
                  <a:lnTo>
                    <a:pt x="6281" y="52069"/>
                  </a:lnTo>
                  <a:lnTo>
                    <a:pt x="6288" y="46990"/>
                  </a:lnTo>
                  <a:close/>
                </a:path>
                <a:path w="962659" h="901700">
                  <a:moveTo>
                    <a:pt x="962595" y="46990"/>
                  </a:moveTo>
                  <a:lnTo>
                    <a:pt x="957522" y="46990"/>
                  </a:lnTo>
                  <a:lnTo>
                    <a:pt x="957514" y="52069"/>
                  </a:lnTo>
                  <a:lnTo>
                    <a:pt x="962588" y="52069"/>
                  </a:lnTo>
                  <a:lnTo>
                    <a:pt x="962595" y="46990"/>
                  </a:lnTo>
                  <a:close/>
                </a:path>
                <a:path w="962659" h="901700">
                  <a:moveTo>
                    <a:pt x="6281" y="52070"/>
                  </a:moveTo>
                  <a:lnTo>
                    <a:pt x="2393" y="52070"/>
                  </a:lnTo>
                  <a:lnTo>
                    <a:pt x="2371" y="59689"/>
                  </a:lnTo>
                  <a:lnTo>
                    <a:pt x="6270" y="59689"/>
                  </a:lnTo>
                  <a:lnTo>
                    <a:pt x="6281" y="52070"/>
                  </a:lnTo>
                  <a:close/>
                </a:path>
                <a:path w="962659" h="901700">
                  <a:moveTo>
                    <a:pt x="962588" y="52070"/>
                  </a:moveTo>
                  <a:lnTo>
                    <a:pt x="957514" y="52070"/>
                  </a:lnTo>
                  <a:lnTo>
                    <a:pt x="957503" y="59689"/>
                  </a:lnTo>
                  <a:lnTo>
                    <a:pt x="962577" y="59689"/>
                  </a:lnTo>
                  <a:lnTo>
                    <a:pt x="962588" y="52070"/>
                  </a:lnTo>
                  <a:close/>
                </a:path>
                <a:path w="962659" h="901700">
                  <a:moveTo>
                    <a:pt x="6270" y="59690"/>
                  </a:moveTo>
                  <a:lnTo>
                    <a:pt x="2371" y="59690"/>
                  </a:lnTo>
                  <a:lnTo>
                    <a:pt x="2321" y="77469"/>
                  </a:lnTo>
                  <a:lnTo>
                    <a:pt x="6245" y="77469"/>
                  </a:lnTo>
                  <a:lnTo>
                    <a:pt x="6270" y="59690"/>
                  </a:lnTo>
                  <a:close/>
                </a:path>
                <a:path w="962659" h="901700">
                  <a:moveTo>
                    <a:pt x="962577" y="59690"/>
                  </a:moveTo>
                  <a:lnTo>
                    <a:pt x="957503" y="59690"/>
                  </a:lnTo>
                  <a:lnTo>
                    <a:pt x="957478" y="77469"/>
                  </a:lnTo>
                  <a:lnTo>
                    <a:pt x="962552" y="77469"/>
                  </a:lnTo>
                  <a:lnTo>
                    <a:pt x="962577" y="59690"/>
                  </a:lnTo>
                  <a:close/>
                </a:path>
                <a:path w="962659" h="901700">
                  <a:moveTo>
                    <a:pt x="6245" y="77470"/>
                  </a:moveTo>
                  <a:lnTo>
                    <a:pt x="2321" y="77470"/>
                  </a:lnTo>
                  <a:lnTo>
                    <a:pt x="2299" y="85089"/>
                  </a:lnTo>
                  <a:lnTo>
                    <a:pt x="6234" y="85089"/>
                  </a:lnTo>
                  <a:lnTo>
                    <a:pt x="6245" y="77470"/>
                  </a:lnTo>
                  <a:close/>
                </a:path>
                <a:path w="962659" h="901700">
                  <a:moveTo>
                    <a:pt x="962552" y="77470"/>
                  </a:moveTo>
                  <a:lnTo>
                    <a:pt x="957478" y="77470"/>
                  </a:lnTo>
                  <a:lnTo>
                    <a:pt x="957467" y="85089"/>
                  </a:lnTo>
                  <a:lnTo>
                    <a:pt x="962541" y="85089"/>
                  </a:lnTo>
                  <a:lnTo>
                    <a:pt x="962552" y="77470"/>
                  </a:lnTo>
                  <a:close/>
                </a:path>
                <a:path w="962659" h="901700">
                  <a:moveTo>
                    <a:pt x="6234" y="85090"/>
                  </a:moveTo>
                  <a:lnTo>
                    <a:pt x="2299" y="85090"/>
                  </a:lnTo>
                  <a:lnTo>
                    <a:pt x="2264" y="97789"/>
                  </a:lnTo>
                  <a:lnTo>
                    <a:pt x="6216" y="97789"/>
                  </a:lnTo>
                  <a:lnTo>
                    <a:pt x="6234" y="85090"/>
                  </a:lnTo>
                  <a:close/>
                </a:path>
                <a:path w="962659" h="901700">
                  <a:moveTo>
                    <a:pt x="962541" y="85090"/>
                  </a:moveTo>
                  <a:lnTo>
                    <a:pt x="957467" y="85090"/>
                  </a:lnTo>
                  <a:lnTo>
                    <a:pt x="957449" y="97789"/>
                  </a:lnTo>
                  <a:lnTo>
                    <a:pt x="962523" y="97789"/>
                  </a:lnTo>
                  <a:lnTo>
                    <a:pt x="962541" y="85090"/>
                  </a:lnTo>
                  <a:close/>
                </a:path>
                <a:path w="962659" h="901700">
                  <a:moveTo>
                    <a:pt x="6216" y="97790"/>
                  </a:moveTo>
                  <a:lnTo>
                    <a:pt x="2264" y="97790"/>
                  </a:lnTo>
                  <a:lnTo>
                    <a:pt x="2228" y="110489"/>
                  </a:lnTo>
                  <a:lnTo>
                    <a:pt x="6198" y="110489"/>
                  </a:lnTo>
                  <a:lnTo>
                    <a:pt x="6216" y="97790"/>
                  </a:lnTo>
                  <a:close/>
                </a:path>
                <a:path w="962659" h="901700">
                  <a:moveTo>
                    <a:pt x="962523" y="97790"/>
                  </a:moveTo>
                  <a:lnTo>
                    <a:pt x="957449" y="97790"/>
                  </a:lnTo>
                  <a:lnTo>
                    <a:pt x="957431" y="110489"/>
                  </a:lnTo>
                  <a:lnTo>
                    <a:pt x="962505" y="110489"/>
                  </a:lnTo>
                  <a:lnTo>
                    <a:pt x="962523" y="97790"/>
                  </a:lnTo>
                  <a:close/>
                </a:path>
                <a:path w="962659" h="901700">
                  <a:moveTo>
                    <a:pt x="6198" y="110490"/>
                  </a:moveTo>
                  <a:lnTo>
                    <a:pt x="2228" y="110490"/>
                  </a:lnTo>
                  <a:lnTo>
                    <a:pt x="2210" y="116839"/>
                  </a:lnTo>
                  <a:lnTo>
                    <a:pt x="6188" y="116839"/>
                  </a:lnTo>
                  <a:lnTo>
                    <a:pt x="6198" y="110490"/>
                  </a:lnTo>
                  <a:close/>
                </a:path>
                <a:path w="962659" h="901700">
                  <a:moveTo>
                    <a:pt x="962505" y="110490"/>
                  </a:moveTo>
                  <a:lnTo>
                    <a:pt x="957431" y="110490"/>
                  </a:lnTo>
                  <a:lnTo>
                    <a:pt x="957422" y="116839"/>
                  </a:lnTo>
                  <a:lnTo>
                    <a:pt x="962496" y="116839"/>
                  </a:lnTo>
                  <a:lnTo>
                    <a:pt x="962505" y="110490"/>
                  </a:lnTo>
                  <a:close/>
                </a:path>
                <a:path w="962659" h="901700">
                  <a:moveTo>
                    <a:pt x="6188" y="116840"/>
                  </a:moveTo>
                  <a:lnTo>
                    <a:pt x="2210" y="116840"/>
                  </a:lnTo>
                  <a:lnTo>
                    <a:pt x="2192" y="123189"/>
                  </a:lnTo>
                  <a:lnTo>
                    <a:pt x="6179" y="123189"/>
                  </a:lnTo>
                  <a:lnTo>
                    <a:pt x="6188" y="116840"/>
                  </a:lnTo>
                  <a:close/>
                </a:path>
                <a:path w="962659" h="901700">
                  <a:moveTo>
                    <a:pt x="962496" y="116840"/>
                  </a:moveTo>
                  <a:lnTo>
                    <a:pt x="957422" y="116840"/>
                  </a:lnTo>
                  <a:lnTo>
                    <a:pt x="957413" y="123189"/>
                  </a:lnTo>
                  <a:lnTo>
                    <a:pt x="962488" y="123189"/>
                  </a:lnTo>
                  <a:lnTo>
                    <a:pt x="962496" y="116840"/>
                  </a:lnTo>
                  <a:close/>
                </a:path>
                <a:path w="962659" h="901700">
                  <a:moveTo>
                    <a:pt x="6179" y="123190"/>
                  </a:moveTo>
                  <a:lnTo>
                    <a:pt x="2192" y="123190"/>
                  </a:lnTo>
                  <a:lnTo>
                    <a:pt x="2174" y="129539"/>
                  </a:lnTo>
                  <a:lnTo>
                    <a:pt x="6170" y="129539"/>
                  </a:lnTo>
                  <a:lnTo>
                    <a:pt x="6179" y="123190"/>
                  </a:lnTo>
                  <a:close/>
                </a:path>
                <a:path w="962659" h="901700">
                  <a:moveTo>
                    <a:pt x="962488" y="123190"/>
                  </a:moveTo>
                  <a:lnTo>
                    <a:pt x="957413" y="123190"/>
                  </a:lnTo>
                  <a:lnTo>
                    <a:pt x="957404" y="129539"/>
                  </a:lnTo>
                  <a:lnTo>
                    <a:pt x="962479" y="129539"/>
                  </a:lnTo>
                  <a:lnTo>
                    <a:pt x="962488" y="123190"/>
                  </a:lnTo>
                  <a:close/>
                </a:path>
                <a:path w="962659" h="901700">
                  <a:moveTo>
                    <a:pt x="6170" y="129540"/>
                  </a:moveTo>
                  <a:lnTo>
                    <a:pt x="2174" y="129540"/>
                  </a:lnTo>
                  <a:lnTo>
                    <a:pt x="2156" y="135889"/>
                  </a:lnTo>
                  <a:lnTo>
                    <a:pt x="6161" y="135889"/>
                  </a:lnTo>
                  <a:lnTo>
                    <a:pt x="6170" y="129540"/>
                  </a:lnTo>
                  <a:close/>
                </a:path>
                <a:path w="962659" h="901700">
                  <a:moveTo>
                    <a:pt x="962479" y="129540"/>
                  </a:moveTo>
                  <a:lnTo>
                    <a:pt x="957404" y="129540"/>
                  </a:lnTo>
                  <a:lnTo>
                    <a:pt x="957395" y="135889"/>
                  </a:lnTo>
                  <a:lnTo>
                    <a:pt x="962470" y="135889"/>
                  </a:lnTo>
                  <a:lnTo>
                    <a:pt x="962479" y="129540"/>
                  </a:lnTo>
                  <a:close/>
                </a:path>
                <a:path w="962659" h="901700">
                  <a:moveTo>
                    <a:pt x="6161" y="135890"/>
                  </a:moveTo>
                  <a:lnTo>
                    <a:pt x="2156" y="135890"/>
                  </a:lnTo>
                  <a:lnTo>
                    <a:pt x="2142" y="140969"/>
                  </a:lnTo>
                  <a:lnTo>
                    <a:pt x="6154" y="140969"/>
                  </a:lnTo>
                  <a:lnTo>
                    <a:pt x="6161" y="135890"/>
                  </a:lnTo>
                  <a:close/>
                </a:path>
                <a:path w="962659" h="901700">
                  <a:moveTo>
                    <a:pt x="962470" y="135890"/>
                  </a:moveTo>
                  <a:lnTo>
                    <a:pt x="957395" y="135890"/>
                  </a:lnTo>
                  <a:lnTo>
                    <a:pt x="957387" y="140969"/>
                  </a:lnTo>
                  <a:lnTo>
                    <a:pt x="962462" y="140969"/>
                  </a:lnTo>
                  <a:lnTo>
                    <a:pt x="962470" y="135890"/>
                  </a:lnTo>
                  <a:close/>
                </a:path>
                <a:path w="962659" h="901700">
                  <a:moveTo>
                    <a:pt x="6154" y="140970"/>
                  </a:moveTo>
                  <a:lnTo>
                    <a:pt x="2142" y="140970"/>
                  </a:lnTo>
                  <a:lnTo>
                    <a:pt x="2120" y="148589"/>
                  </a:lnTo>
                  <a:lnTo>
                    <a:pt x="6143" y="148589"/>
                  </a:lnTo>
                  <a:lnTo>
                    <a:pt x="6154" y="140970"/>
                  </a:lnTo>
                  <a:close/>
                </a:path>
                <a:path w="962659" h="901700">
                  <a:moveTo>
                    <a:pt x="962462" y="140970"/>
                  </a:moveTo>
                  <a:lnTo>
                    <a:pt x="957387" y="140970"/>
                  </a:lnTo>
                  <a:lnTo>
                    <a:pt x="957377" y="148589"/>
                  </a:lnTo>
                  <a:lnTo>
                    <a:pt x="962452" y="148589"/>
                  </a:lnTo>
                  <a:lnTo>
                    <a:pt x="962462" y="140970"/>
                  </a:lnTo>
                  <a:close/>
                </a:path>
                <a:path w="962659" h="901700">
                  <a:moveTo>
                    <a:pt x="6143" y="148590"/>
                  </a:moveTo>
                  <a:lnTo>
                    <a:pt x="2120" y="148590"/>
                  </a:lnTo>
                  <a:lnTo>
                    <a:pt x="2102" y="154939"/>
                  </a:lnTo>
                  <a:lnTo>
                    <a:pt x="6134" y="154939"/>
                  </a:lnTo>
                  <a:lnTo>
                    <a:pt x="6143" y="148590"/>
                  </a:lnTo>
                  <a:close/>
                </a:path>
                <a:path w="962659" h="901700">
                  <a:moveTo>
                    <a:pt x="962452" y="148590"/>
                  </a:moveTo>
                  <a:lnTo>
                    <a:pt x="957377" y="148590"/>
                  </a:lnTo>
                  <a:lnTo>
                    <a:pt x="957368" y="154939"/>
                  </a:lnTo>
                  <a:lnTo>
                    <a:pt x="962443" y="154939"/>
                  </a:lnTo>
                  <a:lnTo>
                    <a:pt x="962452" y="148590"/>
                  </a:lnTo>
                  <a:close/>
                </a:path>
                <a:path w="962659" h="901700">
                  <a:moveTo>
                    <a:pt x="6134" y="154940"/>
                  </a:moveTo>
                  <a:lnTo>
                    <a:pt x="2102" y="154940"/>
                  </a:lnTo>
                  <a:lnTo>
                    <a:pt x="2088" y="160019"/>
                  </a:lnTo>
                  <a:lnTo>
                    <a:pt x="6127" y="160019"/>
                  </a:lnTo>
                  <a:lnTo>
                    <a:pt x="6134" y="154940"/>
                  </a:lnTo>
                  <a:close/>
                </a:path>
                <a:path w="962659" h="901700">
                  <a:moveTo>
                    <a:pt x="962443" y="154940"/>
                  </a:moveTo>
                  <a:lnTo>
                    <a:pt x="957368" y="154940"/>
                  </a:lnTo>
                  <a:lnTo>
                    <a:pt x="957360" y="160019"/>
                  </a:lnTo>
                  <a:lnTo>
                    <a:pt x="962436" y="160019"/>
                  </a:lnTo>
                  <a:lnTo>
                    <a:pt x="962443" y="154940"/>
                  </a:lnTo>
                  <a:close/>
                </a:path>
                <a:path w="962659" h="901700">
                  <a:moveTo>
                    <a:pt x="6127" y="160020"/>
                  </a:moveTo>
                  <a:lnTo>
                    <a:pt x="2088" y="160020"/>
                  </a:lnTo>
                  <a:lnTo>
                    <a:pt x="2070" y="166369"/>
                  </a:lnTo>
                  <a:lnTo>
                    <a:pt x="6118" y="166369"/>
                  </a:lnTo>
                  <a:lnTo>
                    <a:pt x="6127" y="160020"/>
                  </a:lnTo>
                  <a:close/>
                </a:path>
                <a:path w="962659" h="901700">
                  <a:moveTo>
                    <a:pt x="962436" y="160020"/>
                  </a:moveTo>
                  <a:lnTo>
                    <a:pt x="957360" y="160020"/>
                  </a:lnTo>
                  <a:lnTo>
                    <a:pt x="957351" y="166369"/>
                  </a:lnTo>
                  <a:lnTo>
                    <a:pt x="962427" y="166369"/>
                  </a:lnTo>
                  <a:lnTo>
                    <a:pt x="962436" y="160020"/>
                  </a:lnTo>
                  <a:close/>
                </a:path>
                <a:path w="962659" h="901700">
                  <a:moveTo>
                    <a:pt x="6118" y="166370"/>
                  </a:moveTo>
                  <a:lnTo>
                    <a:pt x="2070" y="166370"/>
                  </a:lnTo>
                  <a:lnTo>
                    <a:pt x="2031" y="180339"/>
                  </a:lnTo>
                  <a:lnTo>
                    <a:pt x="6098" y="180339"/>
                  </a:lnTo>
                  <a:lnTo>
                    <a:pt x="6118" y="166370"/>
                  </a:lnTo>
                  <a:close/>
                </a:path>
                <a:path w="962659" h="901700">
                  <a:moveTo>
                    <a:pt x="962427" y="166370"/>
                  </a:moveTo>
                  <a:lnTo>
                    <a:pt x="957351" y="166370"/>
                  </a:lnTo>
                  <a:lnTo>
                    <a:pt x="957331" y="180339"/>
                  </a:lnTo>
                  <a:lnTo>
                    <a:pt x="962407" y="180339"/>
                  </a:lnTo>
                  <a:lnTo>
                    <a:pt x="962427" y="166370"/>
                  </a:lnTo>
                  <a:close/>
                </a:path>
                <a:path w="962659" h="901700">
                  <a:moveTo>
                    <a:pt x="6098" y="180340"/>
                  </a:moveTo>
                  <a:lnTo>
                    <a:pt x="2031" y="180340"/>
                  </a:lnTo>
                  <a:lnTo>
                    <a:pt x="1744" y="281939"/>
                  </a:lnTo>
                  <a:lnTo>
                    <a:pt x="5953" y="281939"/>
                  </a:lnTo>
                  <a:lnTo>
                    <a:pt x="6098" y="180340"/>
                  </a:lnTo>
                  <a:close/>
                </a:path>
                <a:path w="962659" h="901700">
                  <a:moveTo>
                    <a:pt x="962407" y="180340"/>
                  </a:moveTo>
                  <a:lnTo>
                    <a:pt x="957331" y="180340"/>
                  </a:lnTo>
                  <a:lnTo>
                    <a:pt x="957186" y="281939"/>
                  </a:lnTo>
                  <a:lnTo>
                    <a:pt x="962264" y="281939"/>
                  </a:lnTo>
                  <a:lnTo>
                    <a:pt x="962407" y="180340"/>
                  </a:lnTo>
                  <a:close/>
                </a:path>
                <a:path w="962659" h="901700">
                  <a:moveTo>
                    <a:pt x="5953" y="281940"/>
                  </a:moveTo>
                  <a:lnTo>
                    <a:pt x="1744" y="281940"/>
                  </a:lnTo>
                  <a:lnTo>
                    <a:pt x="1565" y="345439"/>
                  </a:lnTo>
                  <a:lnTo>
                    <a:pt x="5863" y="345439"/>
                  </a:lnTo>
                  <a:lnTo>
                    <a:pt x="5953" y="281940"/>
                  </a:lnTo>
                  <a:close/>
                </a:path>
                <a:path w="962659" h="901700">
                  <a:moveTo>
                    <a:pt x="962264" y="281940"/>
                  </a:moveTo>
                  <a:lnTo>
                    <a:pt x="957186" y="281940"/>
                  </a:lnTo>
                  <a:lnTo>
                    <a:pt x="957096" y="345439"/>
                  </a:lnTo>
                  <a:lnTo>
                    <a:pt x="962174" y="345439"/>
                  </a:lnTo>
                  <a:lnTo>
                    <a:pt x="962264" y="281940"/>
                  </a:lnTo>
                  <a:close/>
                </a:path>
                <a:path w="962659" h="901700">
                  <a:moveTo>
                    <a:pt x="5863" y="345440"/>
                  </a:moveTo>
                  <a:lnTo>
                    <a:pt x="1565" y="345440"/>
                  </a:lnTo>
                  <a:lnTo>
                    <a:pt x="1368" y="415289"/>
                  </a:lnTo>
                  <a:lnTo>
                    <a:pt x="5763" y="415289"/>
                  </a:lnTo>
                  <a:lnTo>
                    <a:pt x="5863" y="345440"/>
                  </a:lnTo>
                  <a:close/>
                </a:path>
                <a:path w="962659" h="901700">
                  <a:moveTo>
                    <a:pt x="962174" y="345440"/>
                  </a:moveTo>
                  <a:lnTo>
                    <a:pt x="957096" y="345440"/>
                  </a:lnTo>
                  <a:lnTo>
                    <a:pt x="956996" y="415289"/>
                  </a:lnTo>
                  <a:lnTo>
                    <a:pt x="962076" y="415289"/>
                  </a:lnTo>
                  <a:lnTo>
                    <a:pt x="962174" y="345440"/>
                  </a:lnTo>
                  <a:close/>
                </a:path>
                <a:path w="962659" h="901700">
                  <a:moveTo>
                    <a:pt x="5763" y="415290"/>
                  </a:moveTo>
                  <a:lnTo>
                    <a:pt x="1368" y="415290"/>
                  </a:lnTo>
                  <a:lnTo>
                    <a:pt x="995" y="547369"/>
                  </a:lnTo>
                  <a:lnTo>
                    <a:pt x="5575" y="547369"/>
                  </a:lnTo>
                  <a:lnTo>
                    <a:pt x="5763" y="415290"/>
                  </a:lnTo>
                  <a:close/>
                </a:path>
                <a:path w="962659" h="901700">
                  <a:moveTo>
                    <a:pt x="962076" y="415290"/>
                  </a:moveTo>
                  <a:lnTo>
                    <a:pt x="956996" y="415290"/>
                  </a:lnTo>
                  <a:lnTo>
                    <a:pt x="956808" y="547369"/>
                  </a:lnTo>
                  <a:lnTo>
                    <a:pt x="961889" y="547369"/>
                  </a:lnTo>
                  <a:lnTo>
                    <a:pt x="962076" y="415290"/>
                  </a:lnTo>
                  <a:close/>
                </a:path>
                <a:path w="962659" h="901700">
                  <a:moveTo>
                    <a:pt x="5575" y="547370"/>
                  </a:moveTo>
                  <a:lnTo>
                    <a:pt x="995" y="547370"/>
                  </a:lnTo>
                  <a:lnTo>
                    <a:pt x="906" y="579119"/>
                  </a:lnTo>
                  <a:lnTo>
                    <a:pt x="5530" y="579119"/>
                  </a:lnTo>
                  <a:lnTo>
                    <a:pt x="5575" y="547370"/>
                  </a:lnTo>
                  <a:close/>
                </a:path>
                <a:path w="962659" h="901700">
                  <a:moveTo>
                    <a:pt x="961889" y="547370"/>
                  </a:moveTo>
                  <a:lnTo>
                    <a:pt x="956808" y="547370"/>
                  </a:lnTo>
                  <a:lnTo>
                    <a:pt x="956762" y="579119"/>
                  </a:lnTo>
                  <a:lnTo>
                    <a:pt x="961844" y="579119"/>
                  </a:lnTo>
                  <a:lnTo>
                    <a:pt x="961889" y="547370"/>
                  </a:lnTo>
                  <a:close/>
                </a:path>
                <a:path w="962659" h="901700">
                  <a:moveTo>
                    <a:pt x="5530" y="579120"/>
                  </a:moveTo>
                  <a:lnTo>
                    <a:pt x="906" y="579120"/>
                  </a:lnTo>
                  <a:lnTo>
                    <a:pt x="798" y="617219"/>
                  </a:lnTo>
                  <a:lnTo>
                    <a:pt x="5476" y="617219"/>
                  </a:lnTo>
                  <a:lnTo>
                    <a:pt x="5530" y="579120"/>
                  </a:lnTo>
                  <a:close/>
                </a:path>
                <a:path w="962659" h="901700">
                  <a:moveTo>
                    <a:pt x="961844" y="579120"/>
                  </a:moveTo>
                  <a:lnTo>
                    <a:pt x="956762" y="579120"/>
                  </a:lnTo>
                  <a:lnTo>
                    <a:pt x="956708" y="617219"/>
                  </a:lnTo>
                  <a:lnTo>
                    <a:pt x="961791" y="617219"/>
                  </a:lnTo>
                  <a:lnTo>
                    <a:pt x="961844" y="579120"/>
                  </a:lnTo>
                  <a:close/>
                </a:path>
                <a:path w="962659" h="901700">
                  <a:moveTo>
                    <a:pt x="5476" y="617220"/>
                  </a:moveTo>
                  <a:lnTo>
                    <a:pt x="798" y="617220"/>
                  </a:lnTo>
                  <a:lnTo>
                    <a:pt x="469" y="734060"/>
                  </a:lnTo>
                  <a:lnTo>
                    <a:pt x="5309" y="734060"/>
                  </a:lnTo>
                  <a:lnTo>
                    <a:pt x="5476" y="617220"/>
                  </a:lnTo>
                  <a:close/>
                </a:path>
                <a:path w="962659" h="901700">
                  <a:moveTo>
                    <a:pt x="961791" y="617220"/>
                  </a:moveTo>
                  <a:lnTo>
                    <a:pt x="956708" y="617220"/>
                  </a:lnTo>
                  <a:lnTo>
                    <a:pt x="956541" y="734060"/>
                  </a:lnTo>
                  <a:lnTo>
                    <a:pt x="961626" y="734060"/>
                  </a:lnTo>
                  <a:lnTo>
                    <a:pt x="961791" y="617220"/>
                  </a:lnTo>
                  <a:close/>
                </a:path>
                <a:path w="962659" h="901700">
                  <a:moveTo>
                    <a:pt x="5309" y="734060"/>
                  </a:moveTo>
                  <a:lnTo>
                    <a:pt x="469" y="734060"/>
                  </a:lnTo>
                  <a:lnTo>
                    <a:pt x="451" y="740410"/>
                  </a:lnTo>
                  <a:lnTo>
                    <a:pt x="5300" y="740410"/>
                  </a:lnTo>
                  <a:lnTo>
                    <a:pt x="5309" y="734060"/>
                  </a:lnTo>
                  <a:close/>
                </a:path>
                <a:path w="962659" h="901700">
                  <a:moveTo>
                    <a:pt x="961626" y="734060"/>
                  </a:moveTo>
                  <a:lnTo>
                    <a:pt x="956541" y="734060"/>
                  </a:lnTo>
                  <a:lnTo>
                    <a:pt x="956532" y="740410"/>
                  </a:lnTo>
                  <a:lnTo>
                    <a:pt x="961617" y="740410"/>
                  </a:lnTo>
                  <a:lnTo>
                    <a:pt x="961626" y="734060"/>
                  </a:lnTo>
                  <a:close/>
                </a:path>
                <a:path w="962659" h="901700">
                  <a:moveTo>
                    <a:pt x="5300" y="740410"/>
                  </a:moveTo>
                  <a:lnTo>
                    <a:pt x="451" y="740410"/>
                  </a:lnTo>
                  <a:lnTo>
                    <a:pt x="404" y="756919"/>
                  </a:lnTo>
                  <a:lnTo>
                    <a:pt x="5277" y="756919"/>
                  </a:lnTo>
                  <a:lnTo>
                    <a:pt x="5300" y="740410"/>
                  </a:lnTo>
                  <a:close/>
                </a:path>
                <a:path w="962659" h="901700">
                  <a:moveTo>
                    <a:pt x="961617" y="740410"/>
                  </a:moveTo>
                  <a:lnTo>
                    <a:pt x="956532" y="740410"/>
                  </a:lnTo>
                  <a:lnTo>
                    <a:pt x="956509" y="756919"/>
                  </a:lnTo>
                  <a:lnTo>
                    <a:pt x="961594" y="756919"/>
                  </a:lnTo>
                  <a:lnTo>
                    <a:pt x="961617" y="740410"/>
                  </a:lnTo>
                  <a:close/>
                </a:path>
                <a:path w="962659" h="901700">
                  <a:moveTo>
                    <a:pt x="5277" y="756920"/>
                  </a:moveTo>
                  <a:lnTo>
                    <a:pt x="404" y="756920"/>
                  </a:lnTo>
                  <a:lnTo>
                    <a:pt x="171" y="839469"/>
                  </a:lnTo>
                  <a:lnTo>
                    <a:pt x="5159" y="839469"/>
                  </a:lnTo>
                  <a:lnTo>
                    <a:pt x="5277" y="756920"/>
                  </a:lnTo>
                  <a:close/>
                </a:path>
                <a:path w="962659" h="901700">
                  <a:moveTo>
                    <a:pt x="961594" y="756920"/>
                  </a:moveTo>
                  <a:lnTo>
                    <a:pt x="956509" y="756920"/>
                  </a:lnTo>
                  <a:lnTo>
                    <a:pt x="956391" y="839469"/>
                  </a:lnTo>
                  <a:lnTo>
                    <a:pt x="961477" y="839469"/>
                  </a:lnTo>
                  <a:lnTo>
                    <a:pt x="961594" y="756920"/>
                  </a:lnTo>
                  <a:close/>
                </a:path>
                <a:path w="962659" h="901700">
                  <a:moveTo>
                    <a:pt x="5159" y="839470"/>
                  </a:moveTo>
                  <a:lnTo>
                    <a:pt x="171" y="839470"/>
                  </a:lnTo>
                  <a:lnTo>
                    <a:pt x="57" y="880110"/>
                  </a:lnTo>
                  <a:lnTo>
                    <a:pt x="5101" y="880110"/>
                  </a:lnTo>
                  <a:lnTo>
                    <a:pt x="5159" y="839470"/>
                  </a:lnTo>
                  <a:close/>
                </a:path>
                <a:path w="962659" h="901700">
                  <a:moveTo>
                    <a:pt x="961477" y="839470"/>
                  </a:moveTo>
                  <a:lnTo>
                    <a:pt x="956391" y="839470"/>
                  </a:lnTo>
                  <a:lnTo>
                    <a:pt x="956333" y="880110"/>
                  </a:lnTo>
                  <a:lnTo>
                    <a:pt x="961420" y="880110"/>
                  </a:lnTo>
                  <a:lnTo>
                    <a:pt x="961477" y="839470"/>
                  </a:lnTo>
                  <a:close/>
                </a:path>
                <a:path w="962659" h="901700">
                  <a:moveTo>
                    <a:pt x="5101" y="880110"/>
                  </a:moveTo>
                  <a:lnTo>
                    <a:pt x="57" y="880110"/>
                  </a:lnTo>
                  <a:lnTo>
                    <a:pt x="46" y="883919"/>
                  </a:lnTo>
                  <a:lnTo>
                    <a:pt x="5096" y="883919"/>
                  </a:lnTo>
                  <a:lnTo>
                    <a:pt x="5101" y="880110"/>
                  </a:lnTo>
                  <a:close/>
                </a:path>
                <a:path w="962659" h="901700">
                  <a:moveTo>
                    <a:pt x="961420" y="880110"/>
                  </a:moveTo>
                  <a:lnTo>
                    <a:pt x="956333" y="880110"/>
                  </a:lnTo>
                  <a:lnTo>
                    <a:pt x="956328" y="883919"/>
                  </a:lnTo>
                  <a:lnTo>
                    <a:pt x="961415" y="883919"/>
                  </a:lnTo>
                  <a:lnTo>
                    <a:pt x="961420" y="880110"/>
                  </a:lnTo>
                  <a:close/>
                </a:path>
                <a:path w="962659" h="901700">
                  <a:moveTo>
                    <a:pt x="5096" y="883920"/>
                  </a:moveTo>
                  <a:lnTo>
                    <a:pt x="46" y="883920"/>
                  </a:lnTo>
                  <a:lnTo>
                    <a:pt x="0" y="900430"/>
                  </a:lnTo>
                  <a:lnTo>
                    <a:pt x="961390" y="901700"/>
                  </a:lnTo>
                  <a:lnTo>
                    <a:pt x="961397" y="896620"/>
                  </a:lnTo>
                  <a:lnTo>
                    <a:pt x="5080" y="895350"/>
                  </a:lnTo>
                  <a:lnTo>
                    <a:pt x="5096" y="883920"/>
                  </a:lnTo>
                  <a:close/>
                </a:path>
                <a:path w="962659" h="901700">
                  <a:moveTo>
                    <a:pt x="961415" y="883920"/>
                  </a:moveTo>
                  <a:lnTo>
                    <a:pt x="956328" y="883920"/>
                  </a:lnTo>
                  <a:lnTo>
                    <a:pt x="956310" y="896620"/>
                  </a:lnTo>
                  <a:lnTo>
                    <a:pt x="961397" y="896620"/>
                  </a:lnTo>
                  <a:lnTo>
                    <a:pt x="961415" y="883920"/>
                  </a:lnTo>
                  <a:close/>
                </a:path>
              </a:pathLst>
            </a:custGeom>
            <a:solidFill>
              <a:srgbClr val="2774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5687059" y="4772660"/>
              <a:ext cx="952500" cy="892810"/>
            </a:xfrm>
            <a:custGeom>
              <a:avLst/>
              <a:gdLst/>
              <a:ahLst/>
              <a:cxnLst/>
              <a:rect l="l" t="t" r="r" b="b"/>
              <a:pathLst>
                <a:path w="952500" h="892810">
                  <a:moveTo>
                    <a:pt x="1269" y="0"/>
                  </a:moveTo>
                  <a:lnTo>
                    <a:pt x="1255" y="10159"/>
                  </a:lnTo>
                  <a:lnTo>
                    <a:pt x="6342" y="10159"/>
                  </a:lnTo>
                  <a:lnTo>
                    <a:pt x="6350" y="5079"/>
                  </a:lnTo>
                  <a:lnTo>
                    <a:pt x="952496" y="5079"/>
                  </a:lnTo>
                  <a:lnTo>
                    <a:pt x="952499" y="2539"/>
                  </a:lnTo>
                  <a:lnTo>
                    <a:pt x="1269" y="0"/>
                  </a:lnTo>
                  <a:close/>
                </a:path>
                <a:path w="952500" h="892810">
                  <a:moveTo>
                    <a:pt x="952496" y="5079"/>
                  </a:moveTo>
                  <a:lnTo>
                    <a:pt x="6350" y="5079"/>
                  </a:lnTo>
                  <a:lnTo>
                    <a:pt x="948689" y="6350"/>
                  </a:lnTo>
                  <a:lnTo>
                    <a:pt x="948684" y="10159"/>
                  </a:lnTo>
                  <a:lnTo>
                    <a:pt x="952489" y="10159"/>
                  </a:lnTo>
                  <a:lnTo>
                    <a:pt x="952496" y="5079"/>
                  </a:lnTo>
                  <a:close/>
                </a:path>
                <a:path w="952500" h="892810">
                  <a:moveTo>
                    <a:pt x="6342" y="10160"/>
                  </a:moveTo>
                  <a:lnTo>
                    <a:pt x="1255" y="10160"/>
                  </a:lnTo>
                  <a:lnTo>
                    <a:pt x="1219" y="35559"/>
                  </a:lnTo>
                  <a:lnTo>
                    <a:pt x="6306" y="35559"/>
                  </a:lnTo>
                  <a:lnTo>
                    <a:pt x="6342" y="10160"/>
                  </a:lnTo>
                  <a:close/>
                </a:path>
                <a:path w="952500" h="892810">
                  <a:moveTo>
                    <a:pt x="952489" y="10160"/>
                  </a:moveTo>
                  <a:lnTo>
                    <a:pt x="948684" y="10160"/>
                  </a:lnTo>
                  <a:lnTo>
                    <a:pt x="948647" y="35559"/>
                  </a:lnTo>
                  <a:lnTo>
                    <a:pt x="952452" y="35559"/>
                  </a:lnTo>
                  <a:lnTo>
                    <a:pt x="952489" y="10160"/>
                  </a:lnTo>
                  <a:close/>
                </a:path>
                <a:path w="952500" h="892810">
                  <a:moveTo>
                    <a:pt x="6306" y="35560"/>
                  </a:moveTo>
                  <a:lnTo>
                    <a:pt x="1219" y="35560"/>
                  </a:lnTo>
                  <a:lnTo>
                    <a:pt x="1201" y="48259"/>
                  </a:lnTo>
                  <a:lnTo>
                    <a:pt x="6287" y="48259"/>
                  </a:lnTo>
                  <a:lnTo>
                    <a:pt x="6306" y="35560"/>
                  </a:lnTo>
                  <a:close/>
                </a:path>
                <a:path w="952500" h="892810">
                  <a:moveTo>
                    <a:pt x="952452" y="35560"/>
                  </a:moveTo>
                  <a:lnTo>
                    <a:pt x="948647" y="35560"/>
                  </a:lnTo>
                  <a:lnTo>
                    <a:pt x="948629" y="48259"/>
                  </a:lnTo>
                  <a:lnTo>
                    <a:pt x="952434" y="48259"/>
                  </a:lnTo>
                  <a:lnTo>
                    <a:pt x="952452" y="35560"/>
                  </a:lnTo>
                  <a:close/>
                </a:path>
                <a:path w="952500" h="892810">
                  <a:moveTo>
                    <a:pt x="6287" y="48260"/>
                  </a:moveTo>
                  <a:lnTo>
                    <a:pt x="1201" y="48260"/>
                  </a:lnTo>
                  <a:lnTo>
                    <a:pt x="1190" y="55879"/>
                  </a:lnTo>
                  <a:lnTo>
                    <a:pt x="6276" y="55879"/>
                  </a:lnTo>
                  <a:lnTo>
                    <a:pt x="6287" y="48260"/>
                  </a:lnTo>
                  <a:close/>
                </a:path>
                <a:path w="952500" h="892810">
                  <a:moveTo>
                    <a:pt x="952434" y="48260"/>
                  </a:moveTo>
                  <a:lnTo>
                    <a:pt x="948629" y="48260"/>
                  </a:lnTo>
                  <a:lnTo>
                    <a:pt x="948618" y="55879"/>
                  </a:lnTo>
                  <a:lnTo>
                    <a:pt x="952423" y="55879"/>
                  </a:lnTo>
                  <a:lnTo>
                    <a:pt x="952434" y="48260"/>
                  </a:lnTo>
                  <a:close/>
                </a:path>
                <a:path w="952500" h="892810">
                  <a:moveTo>
                    <a:pt x="6276" y="55880"/>
                  </a:moveTo>
                  <a:lnTo>
                    <a:pt x="1190" y="55880"/>
                  </a:lnTo>
                  <a:lnTo>
                    <a:pt x="1181" y="62229"/>
                  </a:lnTo>
                  <a:lnTo>
                    <a:pt x="6267" y="62229"/>
                  </a:lnTo>
                  <a:lnTo>
                    <a:pt x="6276" y="55880"/>
                  </a:lnTo>
                  <a:close/>
                </a:path>
                <a:path w="952500" h="892810">
                  <a:moveTo>
                    <a:pt x="952423" y="55880"/>
                  </a:moveTo>
                  <a:lnTo>
                    <a:pt x="948618" y="55880"/>
                  </a:lnTo>
                  <a:lnTo>
                    <a:pt x="948609" y="62229"/>
                  </a:lnTo>
                  <a:lnTo>
                    <a:pt x="952414" y="62229"/>
                  </a:lnTo>
                  <a:lnTo>
                    <a:pt x="952423" y="55880"/>
                  </a:lnTo>
                  <a:close/>
                </a:path>
                <a:path w="952500" h="892810">
                  <a:moveTo>
                    <a:pt x="6267" y="62230"/>
                  </a:moveTo>
                  <a:lnTo>
                    <a:pt x="1181" y="62230"/>
                  </a:lnTo>
                  <a:lnTo>
                    <a:pt x="1165" y="73659"/>
                  </a:lnTo>
                  <a:lnTo>
                    <a:pt x="6251" y="73659"/>
                  </a:lnTo>
                  <a:lnTo>
                    <a:pt x="6267" y="62230"/>
                  </a:lnTo>
                  <a:close/>
                </a:path>
                <a:path w="952500" h="892810">
                  <a:moveTo>
                    <a:pt x="952414" y="62230"/>
                  </a:moveTo>
                  <a:lnTo>
                    <a:pt x="948609" y="62230"/>
                  </a:lnTo>
                  <a:lnTo>
                    <a:pt x="948593" y="73659"/>
                  </a:lnTo>
                  <a:lnTo>
                    <a:pt x="952398" y="73659"/>
                  </a:lnTo>
                  <a:lnTo>
                    <a:pt x="952414" y="62230"/>
                  </a:lnTo>
                  <a:close/>
                </a:path>
                <a:path w="952500" h="892810">
                  <a:moveTo>
                    <a:pt x="6251" y="73660"/>
                  </a:moveTo>
                  <a:lnTo>
                    <a:pt x="1165" y="73660"/>
                  </a:lnTo>
                  <a:lnTo>
                    <a:pt x="1154" y="81279"/>
                  </a:lnTo>
                  <a:lnTo>
                    <a:pt x="6240" y="81279"/>
                  </a:lnTo>
                  <a:lnTo>
                    <a:pt x="6251" y="73660"/>
                  </a:lnTo>
                  <a:close/>
                </a:path>
                <a:path w="952500" h="892810">
                  <a:moveTo>
                    <a:pt x="952398" y="73660"/>
                  </a:moveTo>
                  <a:lnTo>
                    <a:pt x="948593" y="73660"/>
                  </a:lnTo>
                  <a:lnTo>
                    <a:pt x="948582" y="81279"/>
                  </a:lnTo>
                  <a:lnTo>
                    <a:pt x="952387" y="81279"/>
                  </a:lnTo>
                  <a:lnTo>
                    <a:pt x="952398" y="73660"/>
                  </a:lnTo>
                  <a:close/>
                </a:path>
                <a:path w="952500" h="892810">
                  <a:moveTo>
                    <a:pt x="6240" y="81280"/>
                  </a:moveTo>
                  <a:lnTo>
                    <a:pt x="1154" y="81280"/>
                  </a:lnTo>
                  <a:lnTo>
                    <a:pt x="1146" y="86359"/>
                  </a:lnTo>
                  <a:lnTo>
                    <a:pt x="6233" y="86359"/>
                  </a:lnTo>
                  <a:lnTo>
                    <a:pt x="6240" y="81280"/>
                  </a:lnTo>
                  <a:close/>
                </a:path>
                <a:path w="952500" h="892810">
                  <a:moveTo>
                    <a:pt x="952387" y="81280"/>
                  </a:moveTo>
                  <a:lnTo>
                    <a:pt x="948582" y="81280"/>
                  </a:lnTo>
                  <a:lnTo>
                    <a:pt x="948574" y="86359"/>
                  </a:lnTo>
                  <a:lnTo>
                    <a:pt x="952380" y="86359"/>
                  </a:lnTo>
                  <a:lnTo>
                    <a:pt x="952387" y="81280"/>
                  </a:lnTo>
                  <a:close/>
                </a:path>
                <a:path w="952500" h="892810">
                  <a:moveTo>
                    <a:pt x="6233" y="86360"/>
                  </a:moveTo>
                  <a:lnTo>
                    <a:pt x="1146" y="86360"/>
                  </a:lnTo>
                  <a:lnTo>
                    <a:pt x="1136" y="93979"/>
                  </a:lnTo>
                  <a:lnTo>
                    <a:pt x="6222" y="93979"/>
                  </a:lnTo>
                  <a:lnTo>
                    <a:pt x="6233" y="86360"/>
                  </a:lnTo>
                  <a:close/>
                </a:path>
                <a:path w="952500" h="892810">
                  <a:moveTo>
                    <a:pt x="952380" y="86360"/>
                  </a:moveTo>
                  <a:lnTo>
                    <a:pt x="948574" y="86360"/>
                  </a:lnTo>
                  <a:lnTo>
                    <a:pt x="948563" y="93979"/>
                  </a:lnTo>
                  <a:lnTo>
                    <a:pt x="952369" y="93979"/>
                  </a:lnTo>
                  <a:lnTo>
                    <a:pt x="952380" y="86360"/>
                  </a:lnTo>
                  <a:close/>
                </a:path>
                <a:path w="952500" h="892810">
                  <a:moveTo>
                    <a:pt x="6222" y="93980"/>
                  </a:moveTo>
                  <a:lnTo>
                    <a:pt x="1136" y="93980"/>
                  </a:lnTo>
                  <a:lnTo>
                    <a:pt x="1118" y="106679"/>
                  </a:lnTo>
                  <a:lnTo>
                    <a:pt x="6203" y="106679"/>
                  </a:lnTo>
                  <a:lnTo>
                    <a:pt x="6222" y="93980"/>
                  </a:lnTo>
                  <a:close/>
                </a:path>
                <a:path w="952500" h="892810">
                  <a:moveTo>
                    <a:pt x="952369" y="93980"/>
                  </a:moveTo>
                  <a:lnTo>
                    <a:pt x="948563" y="93980"/>
                  </a:lnTo>
                  <a:lnTo>
                    <a:pt x="948545" y="106679"/>
                  </a:lnTo>
                  <a:lnTo>
                    <a:pt x="952351" y="106679"/>
                  </a:lnTo>
                  <a:lnTo>
                    <a:pt x="952369" y="93980"/>
                  </a:lnTo>
                  <a:close/>
                </a:path>
                <a:path w="952500" h="892810">
                  <a:moveTo>
                    <a:pt x="6203" y="106680"/>
                  </a:moveTo>
                  <a:lnTo>
                    <a:pt x="1118" y="106680"/>
                  </a:lnTo>
                  <a:lnTo>
                    <a:pt x="1108" y="113029"/>
                  </a:lnTo>
                  <a:lnTo>
                    <a:pt x="6194" y="113029"/>
                  </a:lnTo>
                  <a:lnTo>
                    <a:pt x="6203" y="106680"/>
                  </a:lnTo>
                  <a:close/>
                </a:path>
                <a:path w="952500" h="892810">
                  <a:moveTo>
                    <a:pt x="952351" y="106680"/>
                  </a:moveTo>
                  <a:lnTo>
                    <a:pt x="948545" y="106680"/>
                  </a:lnTo>
                  <a:lnTo>
                    <a:pt x="948536" y="113029"/>
                  </a:lnTo>
                  <a:lnTo>
                    <a:pt x="952342" y="113029"/>
                  </a:lnTo>
                  <a:lnTo>
                    <a:pt x="952351" y="106680"/>
                  </a:lnTo>
                  <a:close/>
                </a:path>
                <a:path w="952500" h="892810">
                  <a:moveTo>
                    <a:pt x="6194" y="113030"/>
                  </a:moveTo>
                  <a:lnTo>
                    <a:pt x="1108" y="113030"/>
                  </a:lnTo>
                  <a:lnTo>
                    <a:pt x="1099" y="119379"/>
                  </a:lnTo>
                  <a:lnTo>
                    <a:pt x="6185" y="119379"/>
                  </a:lnTo>
                  <a:lnTo>
                    <a:pt x="6194" y="113030"/>
                  </a:lnTo>
                  <a:close/>
                </a:path>
                <a:path w="952500" h="892810">
                  <a:moveTo>
                    <a:pt x="952342" y="113030"/>
                  </a:moveTo>
                  <a:lnTo>
                    <a:pt x="948536" y="113030"/>
                  </a:lnTo>
                  <a:lnTo>
                    <a:pt x="948527" y="119379"/>
                  </a:lnTo>
                  <a:lnTo>
                    <a:pt x="952333" y="119379"/>
                  </a:lnTo>
                  <a:lnTo>
                    <a:pt x="952342" y="113030"/>
                  </a:lnTo>
                  <a:close/>
                </a:path>
                <a:path w="952500" h="892810">
                  <a:moveTo>
                    <a:pt x="6185" y="119380"/>
                  </a:moveTo>
                  <a:lnTo>
                    <a:pt x="1099" y="119380"/>
                  </a:lnTo>
                  <a:lnTo>
                    <a:pt x="1090" y="125729"/>
                  </a:lnTo>
                  <a:lnTo>
                    <a:pt x="6176" y="125729"/>
                  </a:lnTo>
                  <a:lnTo>
                    <a:pt x="6185" y="119380"/>
                  </a:lnTo>
                  <a:close/>
                </a:path>
                <a:path w="952500" h="892810">
                  <a:moveTo>
                    <a:pt x="952333" y="119380"/>
                  </a:moveTo>
                  <a:lnTo>
                    <a:pt x="948527" y="119380"/>
                  </a:lnTo>
                  <a:lnTo>
                    <a:pt x="948518" y="125729"/>
                  </a:lnTo>
                  <a:lnTo>
                    <a:pt x="952324" y="125729"/>
                  </a:lnTo>
                  <a:lnTo>
                    <a:pt x="952333" y="119380"/>
                  </a:lnTo>
                  <a:close/>
                </a:path>
                <a:path w="952500" h="892810">
                  <a:moveTo>
                    <a:pt x="6176" y="125730"/>
                  </a:moveTo>
                  <a:lnTo>
                    <a:pt x="1090" y="125730"/>
                  </a:lnTo>
                  <a:lnTo>
                    <a:pt x="1081" y="132079"/>
                  </a:lnTo>
                  <a:lnTo>
                    <a:pt x="6167" y="132079"/>
                  </a:lnTo>
                  <a:lnTo>
                    <a:pt x="6176" y="125730"/>
                  </a:lnTo>
                  <a:close/>
                </a:path>
                <a:path w="952500" h="892810">
                  <a:moveTo>
                    <a:pt x="952324" y="125730"/>
                  </a:moveTo>
                  <a:lnTo>
                    <a:pt x="948518" y="125730"/>
                  </a:lnTo>
                  <a:lnTo>
                    <a:pt x="948509" y="132079"/>
                  </a:lnTo>
                  <a:lnTo>
                    <a:pt x="952315" y="132079"/>
                  </a:lnTo>
                  <a:lnTo>
                    <a:pt x="952324" y="125730"/>
                  </a:lnTo>
                  <a:close/>
                </a:path>
                <a:path w="952500" h="892810">
                  <a:moveTo>
                    <a:pt x="6167" y="132080"/>
                  </a:moveTo>
                  <a:lnTo>
                    <a:pt x="1081" y="132080"/>
                  </a:lnTo>
                  <a:lnTo>
                    <a:pt x="1074" y="137159"/>
                  </a:lnTo>
                  <a:lnTo>
                    <a:pt x="6159" y="137159"/>
                  </a:lnTo>
                  <a:lnTo>
                    <a:pt x="6167" y="132080"/>
                  </a:lnTo>
                  <a:close/>
                </a:path>
                <a:path w="952500" h="892810">
                  <a:moveTo>
                    <a:pt x="952315" y="132080"/>
                  </a:moveTo>
                  <a:lnTo>
                    <a:pt x="948509" y="132080"/>
                  </a:lnTo>
                  <a:lnTo>
                    <a:pt x="948501" y="137159"/>
                  </a:lnTo>
                  <a:lnTo>
                    <a:pt x="952307" y="137159"/>
                  </a:lnTo>
                  <a:lnTo>
                    <a:pt x="952315" y="132080"/>
                  </a:lnTo>
                  <a:close/>
                </a:path>
                <a:path w="952500" h="892810">
                  <a:moveTo>
                    <a:pt x="6159" y="137160"/>
                  </a:moveTo>
                  <a:lnTo>
                    <a:pt x="1074" y="137160"/>
                  </a:lnTo>
                  <a:lnTo>
                    <a:pt x="1063" y="144779"/>
                  </a:lnTo>
                  <a:lnTo>
                    <a:pt x="6148" y="144779"/>
                  </a:lnTo>
                  <a:lnTo>
                    <a:pt x="6159" y="137160"/>
                  </a:lnTo>
                  <a:close/>
                </a:path>
                <a:path w="952500" h="892810">
                  <a:moveTo>
                    <a:pt x="952307" y="137160"/>
                  </a:moveTo>
                  <a:lnTo>
                    <a:pt x="948501" y="137160"/>
                  </a:lnTo>
                  <a:lnTo>
                    <a:pt x="948490" y="144779"/>
                  </a:lnTo>
                  <a:lnTo>
                    <a:pt x="952297" y="144779"/>
                  </a:lnTo>
                  <a:lnTo>
                    <a:pt x="952307" y="137160"/>
                  </a:lnTo>
                  <a:close/>
                </a:path>
                <a:path w="952500" h="892810">
                  <a:moveTo>
                    <a:pt x="6148" y="144780"/>
                  </a:moveTo>
                  <a:lnTo>
                    <a:pt x="1063" y="144780"/>
                  </a:lnTo>
                  <a:lnTo>
                    <a:pt x="1054" y="151129"/>
                  </a:lnTo>
                  <a:lnTo>
                    <a:pt x="6139" y="151129"/>
                  </a:lnTo>
                  <a:lnTo>
                    <a:pt x="6148" y="144780"/>
                  </a:lnTo>
                  <a:close/>
                </a:path>
                <a:path w="952500" h="892810">
                  <a:moveTo>
                    <a:pt x="952297" y="144780"/>
                  </a:moveTo>
                  <a:lnTo>
                    <a:pt x="948490" y="144780"/>
                  </a:lnTo>
                  <a:lnTo>
                    <a:pt x="948481" y="151129"/>
                  </a:lnTo>
                  <a:lnTo>
                    <a:pt x="952288" y="151129"/>
                  </a:lnTo>
                  <a:lnTo>
                    <a:pt x="952297" y="144780"/>
                  </a:lnTo>
                  <a:close/>
                </a:path>
                <a:path w="952500" h="892810">
                  <a:moveTo>
                    <a:pt x="6139" y="151130"/>
                  </a:moveTo>
                  <a:lnTo>
                    <a:pt x="1054" y="151130"/>
                  </a:lnTo>
                  <a:lnTo>
                    <a:pt x="1047" y="156209"/>
                  </a:lnTo>
                  <a:lnTo>
                    <a:pt x="6132" y="156209"/>
                  </a:lnTo>
                  <a:lnTo>
                    <a:pt x="6139" y="151130"/>
                  </a:lnTo>
                  <a:close/>
                </a:path>
                <a:path w="952500" h="892810">
                  <a:moveTo>
                    <a:pt x="952288" y="151130"/>
                  </a:moveTo>
                  <a:lnTo>
                    <a:pt x="948481" y="151130"/>
                  </a:lnTo>
                  <a:lnTo>
                    <a:pt x="948474" y="156209"/>
                  </a:lnTo>
                  <a:lnTo>
                    <a:pt x="952280" y="156209"/>
                  </a:lnTo>
                  <a:lnTo>
                    <a:pt x="952288" y="151130"/>
                  </a:lnTo>
                  <a:close/>
                </a:path>
                <a:path w="952500" h="892810">
                  <a:moveTo>
                    <a:pt x="6132" y="156210"/>
                  </a:moveTo>
                  <a:lnTo>
                    <a:pt x="1047" y="156210"/>
                  </a:lnTo>
                  <a:lnTo>
                    <a:pt x="1038" y="162559"/>
                  </a:lnTo>
                  <a:lnTo>
                    <a:pt x="6123" y="162559"/>
                  </a:lnTo>
                  <a:lnTo>
                    <a:pt x="6132" y="156210"/>
                  </a:lnTo>
                  <a:close/>
                </a:path>
                <a:path w="952500" h="892810">
                  <a:moveTo>
                    <a:pt x="952280" y="156210"/>
                  </a:moveTo>
                  <a:lnTo>
                    <a:pt x="948474" y="156210"/>
                  </a:lnTo>
                  <a:lnTo>
                    <a:pt x="948465" y="162559"/>
                  </a:lnTo>
                  <a:lnTo>
                    <a:pt x="952271" y="162559"/>
                  </a:lnTo>
                  <a:lnTo>
                    <a:pt x="952280" y="156210"/>
                  </a:lnTo>
                  <a:close/>
                </a:path>
                <a:path w="952500" h="892810">
                  <a:moveTo>
                    <a:pt x="6123" y="162560"/>
                  </a:moveTo>
                  <a:lnTo>
                    <a:pt x="1038" y="162560"/>
                  </a:lnTo>
                  <a:lnTo>
                    <a:pt x="1018" y="176529"/>
                  </a:lnTo>
                  <a:lnTo>
                    <a:pt x="6103" y="176529"/>
                  </a:lnTo>
                  <a:lnTo>
                    <a:pt x="6123" y="162560"/>
                  </a:lnTo>
                  <a:close/>
                </a:path>
                <a:path w="952500" h="892810">
                  <a:moveTo>
                    <a:pt x="952271" y="162560"/>
                  </a:moveTo>
                  <a:lnTo>
                    <a:pt x="948465" y="162560"/>
                  </a:lnTo>
                  <a:lnTo>
                    <a:pt x="948445" y="176529"/>
                  </a:lnTo>
                  <a:lnTo>
                    <a:pt x="952251" y="176529"/>
                  </a:lnTo>
                  <a:lnTo>
                    <a:pt x="952271" y="162560"/>
                  </a:lnTo>
                  <a:close/>
                </a:path>
                <a:path w="952500" h="892810">
                  <a:moveTo>
                    <a:pt x="6103" y="176530"/>
                  </a:moveTo>
                  <a:lnTo>
                    <a:pt x="1018" y="176530"/>
                  </a:lnTo>
                  <a:lnTo>
                    <a:pt x="873" y="278129"/>
                  </a:lnTo>
                  <a:lnTo>
                    <a:pt x="5957" y="278129"/>
                  </a:lnTo>
                  <a:lnTo>
                    <a:pt x="6103" y="176530"/>
                  </a:lnTo>
                  <a:close/>
                </a:path>
                <a:path w="952500" h="892810">
                  <a:moveTo>
                    <a:pt x="952251" y="176530"/>
                  </a:moveTo>
                  <a:lnTo>
                    <a:pt x="948445" y="176530"/>
                  </a:lnTo>
                  <a:lnTo>
                    <a:pt x="948298" y="278129"/>
                  </a:lnTo>
                  <a:lnTo>
                    <a:pt x="952106" y="278129"/>
                  </a:lnTo>
                  <a:lnTo>
                    <a:pt x="952251" y="176530"/>
                  </a:lnTo>
                  <a:close/>
                </a:path>
                <a:path w="952500" h="892810">
                  <a:moveTo>
                    <a:pt x="5957" y="278130"/>
                  </a:moveTo>
                  <a:lnTo>
                    <a:pt x="873" y="278130"/>
                  </a:lnTo>
                  <a:lnTo>
                    <a:pt x="783" y="341629"/>
                  </a:lnTo>
                  <a:lnTo>
                    <a:pt x="5865" y="341629"/>
                  </a:lnTo>
                  <a:lnTo>
                    <a:pt x="5957" y="278130"/>
                  </a:lnTo>
                  <a:close/>
                </a:path>
                <a:path w="952500" h="892810">
                  <a:moveTo>
                    <a:pt x="952106" y="278130"/>
                  </a:moveTo>
                  <a:lnTo>
                    <a:pt x="948298" y="278130"/>
                  </a:lnTo>
                  <a:lnTo>
                    <a:pt x="948207" y="341629"/>
                  </a:lnTo>
                  <a:lnTo>
                    <a:pt x="952016" y="341629"/>
                  </a:lnTo>
                  <a:lnTo>
                    <a:pt x="952106" y="278130"/>
                  </a:lnTo>
                  <a:close/>
                </a:path>
                <a:path w="952500" h="892810">
                  <a:moveTo>
                    <a:pt x="5865" y="341630"/>
                  </a:moveTo>
                  <a:lnTo>
                    <a:pt x="783" y="341630"/>
                  </a:lnTo>
                  <a:lnTo>
                    <a:pt x="683" y="411479"/>
                  </a:lnTo>
                  <a:lnTo>
                    <a:pt x="5765" y="411479"/>
                  </a:lnTo>
                  <a:lnTo>
                    <a:pt x="5865" y="341630"/>
                  </a:lnTo>
                  <a:close/>
                </a:path>
                <a:path w="952500" h="892810">
                  <a:moveTo>
                    <a:pt x="952016" y="341630"/>
                  </a:moveTo>
                  <a:lnTo>
                    <a:pt x="948207" y="341630"/>
                  </a:lnTo>
                  <a:lnTo>
                    <a:pt x="948107" y="411479"/>
                  </a:lnTo>
                  <a:lnTo>
                    <a:pt x="951916" y="411479"/>
                  </a:lnTo>
                  <a:lnTo>
                    <a:pt x="952016" y="341630"/>
                  </a:lnTo>
                  <a:close/>
                </a:path>
                <a:path w="952500" h="892810">
                  <a:moveTo>
                    <a:pt x="5765" y="411480"/>
                  </a:moveTo>
                  <a:lnTo>
                    <a:pt x="683" y="411480"/>
                  </a:lnTo>
                  <a:lnTo>
                    <a:pt x="495" y="543559"/>
                  </a:lnTo>
                  <a:lnTo>
                    <a:pt x="5575" y="543559"/>
                  </a:lnTo>
                  <a:lnTo>
                    <a:pt x="5765" y="411480"/>
                  </a:lnTo>
                  <a:close/>
                </a:path>
                <a:path w="952500" h="892810">
                  <a:moveTo>
                    <a:pt x="951916" y="411480"/>
                  </a:moveTo>
                  <a:lnTo>
                    <a:pt x="948107" y="411480"/>
                  </a:lnTo>
                  <a:lnTo>
                    <a:pt x="947917" y="543559"/>
                  </a:lnTo>
                  <a:lnTo>
                    <a:pt x="951728" y="543559"/>
                  </a:lnTo>
                  <a:lnTo>
                    <a:pt x="951916" y="411480"/>
                  </a:lnTo>
                  <a:close/>
                </a:path>
                <a:path w="952500" h="892810">
                  <a:moveTo>
                    <a:pt x="5575" y="543560"/>
                  </a:moveTo>
                  <a:lnTo>
                    <a:pt x="495" y="543560"/>
                  </a:lnTo>
                  <a:lnTo>
                    <a:pt x="450" y="575309"/>
                  </a:lnTo>
                  <a:lnTo>
                    <a:pt x="5529" y="575309"/>
                  </a:lnTo>
                  <a:lnTo>
                    <a:pt x="5575" y="543560"/>
                  </a:lnTo>
                  <a:close/>
                </a:path>
                <a:path w="952500" h="892810">
                  <a:moveTo>
                    <a:pt x="951728" y="543560"/>
                  </a:moveTo>
                  <a:lnTo>
                    <a:pt x="947917" y="543560"/>
                  </a:lnTo>
                  <a:lnTo>
                    <a:pt x="947871" y="575309"/>
                  </a:lnTo>
                  <a:lnTo>
                    <a:pt x="951682" y="575309"/>
                  </a:lnTo>
                  <a:lnTo>
                    <a:pt x="951728" y="543560"/>
                  </a:lnTo>
                  <a:close/>
                </a:path>
                <a:path w="952500" h="892810">
                  <a:moveTo>
                    <a:pt x="5529" y="575310"/>
                  </a:moveTo>
                  <a:lnTo>
                    <a:pt x="450" y="575310"/>
                  </a:lnTo>
                  <a:lnTo>
                    <a:pt x="396" y="613409"/>
                  </a:lnTo>
                  <a:lnTo>
                    <a:pt x="5474" y="613409"/>
                  </a:lnTo>
                  <a:lnTo>
                    <a:pt x="5529" y="575310"/>
                  </a:lnTo>
                  <a:close/>
                </a:path>
                <a:path w="952500" h="892810">
                  <a:moveTo>
                    <a:pt x="951682" y="575310"/>
                  </a:moveTo>
                  <a:lnTo>
                    <a:pt x="947871" y="575310"/>
                  </a:lnTo>
                  <a:lnTo>
                    <a:pt x="947816" y="613409"/>
                  </a:lnTo>
                  <a:lnTo>
                    <a:pt x="951628" y="613409"/>
                  </a:lnTo>
                  <a:lnTo>
                    <a:pt x="951682" y="575310"/>
                  </a:lnTo>
                  <a:close/>
                </a:path>
                <a:path w="952500" h="892810">
                  <a:moveTo>
                    <a:pt x="5474" y="613410"/>
                  </a:moveTo>
                  <a:lnTo>
                    <a:pt x="396" y="613410"/>
                  </a:lnTo>
                  <a:lnTo>
                    <a:pt x="220" y="736599"/>
                  </a:lnTo>
                  <a:lnTo>
                    <a:pt x="5297" y="736599"/>
                  </a:lnTo>
                  <a:lnTo>
                    <a:pt x="5474" y="613410"/>
                  </a:lnTo>
                  <a:close/>
                </a:path>
                <a:path w="952500" h="892810">
                  <a:moveTo>
                    <a:pt x="951628" y="613410"/>
                  </a:moveTo>
                  <a:lnTo>
                    <a:pt x="947816" y="613410"/>
                  </a:lnTo>
                  <a:lnTo>
                    <a:pt x="947639" y="736599"/>
                  </a:lnTo>
                  <a:lnTo>
                    <a:pt x="951452" y="736599"/>
                  </a:lnTo>
                  <a:lnTo>
                    <a:pt x="951628" y="613410"/>
                  </a:lnTo>
                  <a:close/>
                </a:path>
                <a:path w="952500" h="892810">
                  <a:moveTo>
                    <a:pt x="5297" y="736600"/>
                  </a:moveTo>
                  <a:lnTo>
                    <a:pt x="220" y="736600"/>
                  </a:lnTo>
                  <a:lnTo>
                    <a:pt x="197" y="753109"/>
                  </a:lnTo>
                  <a:lnTo>
                    <a:pt x="5273" y="753109"/>
                  </a:lnTo>
                  <a:lnTo>
                    <a:pt x="5297" y="736600"/>
                  </a:lnTo>
                  <a:close/>
                </a:path>
                <a:path w="952500" h="892810">
                  <a:moveTo>
                    <a:pt x="951452" y="736600"/>
                  </a:moveTo>
                  <a:lnTo>
                    <a:pt x="947639" y="736600"/>
                  </a:lnTo>
                  <a:lnTo>
                    <a:pt x="947615" y="753109"/>
                  </a:lnTo>
                  <a:lnTo>
                    <a:pt x="951429" y="753109"/>
                  </a:lnTo>
                  <a:lnTo>
                    <a:pt x="951452" y="736600"/>
                  </a:lnTo>
                  <a:close/>
                </a:path>
                <a:path w="952500" h="892810">
                  <a:moveTo>
                    <a:pt x="5273" y="753110"/>
                  </a:moveTo>
                  <a:lnTo>
                    <a:pt x="197" y="753110"/>
                  </a:lnTo>
                  <a:lnTo>
                    <a:pt x="88" y="829309"/>
                  </a:lnTo>
                  <a:lnTo>
                    <a:pt x="5164" y="829309"/>
                  </a:lnTo>
                  <a:lnTo>
                    <a:pt x="5273" y="753110"/>
                  </a:lnTo>
                  <a:close/>
                </a:path>
                <a:path w="952500" h="892810">
                  <a:moveTo>
                    <a:pt x="951429" y="753110"/>
                  </a:moveTo>
                  <a:lnTo>
                    <a:pt x="947615" y="753110"/>
                  </a:lnTo>
                  <a:lnTo>
                    <a:pt x="947505" y="829309"/>
                  </a:lnTo>
                  <a:lnTo>
                    <a:pt x="951320" y="829309"/>
                  </a:lnTo>
                  <a:lnTo>
                    <a:pt x="951429" y="753110"/>
                  </a:lnTo>
                  <a:close/>
                </a:path>
                <a:path w="952500" h="892810">
                  <a:moveTo>
                    <a:pt x="5164" y="829310"/>
                  </a:moveTo>
                  <a:lnTo>
                    <a:pt x="88" y="829310"/>
                  </a:lnTo>
                  <a:lnTo>
                    <a:pt x="79" y="835659"/>
                  </a:lnTo>
                  <a:lnTo>
                    <a:pt x="5154" y="835659"/>
                  </a:lnTo>
                  <a:lnTo>
                    <a:pt x="5164" y="829310"/>
                  </a:lnTo>
                  <a:close/>
                </a:path>
                <a:path w="952500" h="892810">
                  <a:moveTo>
                    <a:pt x="951320" y="829310"/>
                  </a:moveTo>
                  <a:lnTo>
                    <a:pt x="947505" y="829310"/>
                  </a:lnTo>
                  <a:lnTo>
                    <a:pt x="947496" y="835659"/>
                  </a:lnTo>
                  <a:lnTo>
                    <a:pt x="951311" y="835659"/>
                  </a:lnTo>
                  <a:lnTo>
                    <a:pt x="951320" y="829310"/>
                  </a:lnTo>
                  <a:close/>
                </a:path>
                <a:path w="952500" h="892810">
                  <a:moveTo>
                    <a:pt x="5154" y="835660"/>
                  </a:moveTo>
                  <a:lnTo>
                    <a:pt x="79" y="835660"/>
                  </a:lnTo>
                  <a:lnTo>
                    <a:pt x="16" y="880109"/>
                  </a:lnTo>
                  <a:lnTo>
                    <a:pt x="5090" y="880109"/>
                  </a:lnTo>
                  <a:lnTo>
                    <a:pt x="5154" y="835660"/>
                  </a:lnTo>
                  <a:close/>
                </a:path>
                <a:path w="952500" h="892810">
                  <a:moveTo>
                    <a:pt x="951311" y="835660"/>
                  </a:moveTo>
                  <a:lnTo>
                    <a:pt x="947496" y="835660"/>
                  </a:lnTo>
                  <a:lnTo>
                    <a:pt x="947432" y="880109"/>
                  </a:lnTo>
                  <a:lnTo>
                    <a:pt x="951248" y="880109"/>
                  </a:lnTo>
                  <a:lnTo>
                    <a:pt x="951311" y="835660"/>
                  </a:lnTo>
                  <a:close/>
                </a:path>
                <a:path w="952500" h="892810">
                  <a:moveTo>
                    <a:pt x="5090" y="880110"/>
                  </a:moveTo>
                  <a:lnTo>
                    <a:pt x="16" y="880110"/>
                  </a:lnTo>
                  <a:lnTo>
                    <a:pt x="0" y="891539"/>
                  </a:lnTo>
                  <a:lnTo>
                    <a:pt x="951230" y="892809"/>
                  </a:lnTo>
                  <a:lnTo>
                    <a:pt x="951235" y="888999"/>
                  </a:lnTo>
                  <a:lnTo>
                    <a:pt x="5080" y="887730"/>
                  </a:lnTo>
                  <a:lnTo>
                    <a:pt x="5090" y="880110"/>
                  </a:lnTo>
                  <a:close/>
                </a:path>
                <a:path w="952500" h="892810">
                  <a:moveTo>
                    <a:pt x="951248" y="880110"/>
                  </a:moveTo>
                  <a:lnTo>
                    <a:pt x="947432" y="880110"/>
                  </a:lnTo>
                  <a:lnTo>
                    <a:pt x="947419" y="888999"/>
                  </a:lnTo>
                  <a:lnTo>
                    <a:pt x="951235" y="888999"/>
                  </a:lnTo>
                  <a:lnTo>
                    <a:pt x="951248" y="880110"/>
                  </a:lnTo>
                  <a:close/>
                </a:path>
              </a:pathLst>
            </a:custGeom>
            <a:solidFill>
              <a:srgbClr val="277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5692140" y="4777740"/>
              <a:ext cx="943610" cy="883919"/>
            </a:xfrm>
            <a:custGeom>
              <a:avLst/>
              <a:gdLst/>
              <a:ahLst/>
              <a:cxnLst/>
              <a:rect l="l" t="t" r="r" b="b"/>
              <a:pathLst>
                <a:path w="943609" h="883920">
                  <a:moveTo>
                    <a:pt x="1270" y="0"/>
                  </a:moveTo>
                  <a:lnTo>
                    <a:pt x="1262" y="5080"/>
                  </a:lnTo>
                  <a:lnTo>
                    <a:pt x="943604" y="5080"/>
                  </a:lnTo>
                  <a:lnTo>
                    <a:pt x="943610" y="1270"/>
                  </a:lnTo>
                  <a:lnTo>
                    <a:pt x="1270" y="0"/>
                  </a:lnTo>
                  <a:close/>
                </a:path>
                <a:path w="943609" h="883920">
                  <a:moveTo>
                    <a:pt x="5080" y="5080"/>
                  </a:moveTo>
                  <a:lnTo>
                    <a:pt x="1262" y="5080"/>
                  </a:lnTo>
                  <a:lnTo>
                    <a:pt x="1244" y="17780"/>
                  </a:lnTo>
                  <a:lnTo>
                    <a:pt x="5061" y="17780"/>
                  </a:lnTo>
                  <a:lnTo>
                    <a:pt x="5080" y="5080"/>
                  </a:lnTo>
                  <a:close/>
                </a:path>
                <a:path w="943609" h="883920">
                  <a:moveTo>
                    <a:pt x="943604" y="5080"/>
                  </a:moveTo>
                  <a:lnTo>
                    <a:pt x="5080" y="5080"/>
                  </a:lnTo>
                  <a:lnTo>
                    <a:pt x="938530" y="6350"/>
                  </a:lnTo>
                  <a:lnTo>
                    <a:pt x="938513" y="17780"/>
                  </a:lnTo>
                  <a:lnTo>
                    <a:pt x="943586" y="17780"/>
                  </a:lnTo>
                  <a:lnTo>
                    <a:pt x="943604" y="5080"/>
                  </a:lnTo>
                  <a:close/>
                </a:path>
                <a:path w="943609" h="883920">
                  <a:moveTo>
                    <a:pt x="5061" y="17780"/>
                  </a:moveTo>
                  <a:lnTo>
                    <a:pt x="1244" y="17780"/>
                  </a:lnTo>
                  <a:lnTo>
                    <a:pt x="1226" y="30480"/>
                  </a:lnTo>
                  <a:lnTo>
                    <a:pt x="5043" y="30480"/>
                  </a:lnTo>
                  <a:lnTo>
                    <a:pt x="5061" y="17780"/>
                  </a:lnTo>
                  <a:close/>
                </a:path>
                <a:path w="943609" h="883920">
                  <a:moveTo>
                    <a:pt x="943586" y="17780"/>
                  </a:moveTo>
                  <a:lnTo>
                    <a:pt x="938513" y="17780"/>
                  </a:lnTo>
                  <a:lnTo>
                    <a:pt x="938494" y="30480"/>
                  </a:lnTo>
                  <a:lnTo>
                    <a:pt x="943567" y="30480"/>
                  </a:lnTo>
                  <a:lnTo>
                    <a:pt x="943586" y="17780"/>
                  </a:lnTo>
                  <a:close/>
                </a:path>
                <a:path w="943609" h="883920">
                  <a:moveTo>
                    <a:pt x="5043" y="30480"/>
                  </a:moveTo>
                  <a:lnTo>
                    <a:pt x="1226" y="30480"/>
                  </a:lnTo>
                  <a:lnTo>
                    <a:pt x="1207" y="43180"/>
                  </a:lnTo>
                  <a:lnTo>
                    <a:pt x="5024" y="43180"/>
                  </a:lnTo>
                  <a:lnTo>
                    <a:pt x="5043" y="30480"/>
                  </a:lnTo>
                  <a:close/>
                </a:path>
                <a:path w="943609" h="883920">
                  <a:moveTo>
                    <a:pt x="943567" y="30480"/>
                  </a:moveTo>
                  <a:lnTo>
                    <a:pt x="938494" y="30480"/>
                  </a:lnTo>
                  <a:lnTo>
                    <a:pt x="938476" y="43180"/>
                  </a:lnTo>
                  <a:lnTo>
                    <a:pt x="943549" y="43180"/>
                  </a:lnTo>
                  <a:lnTo>
                    <a:pt x="943567" y="30480"/>
                  </a:lnTo>
                  <a:close/>
                </a:path>
                <a:path w="943609" h="883920">
                  <a:moveTo>
                    <a:pt x="5024" y="43180"/>
                  </a:moveTo>
                  <a:lnTo>
                    <a:pt x="1207" y="43180"/>
                  </a:lnTo>
                  <a:lnTo>
                    <a:pt x="1196" y="50800"/>
                  </a:lnTo>
                  <a:lnTo>
                    <a:pt x="5013" y="50800"/>
                  </a:lnTo>
                  <a:lnTo>
                    <a:pt x="5024" y="43180"/>
                  </a:lnTo>
                  <a:close/>
                </a:path>
                <a:path w="943609" h="883920">
                  <a:moveTo>
                    <a:pt x="943549" y="43180"/>
                  </a:moveTo>
                  <a:lnTo>
                    <a:pt x="938476" y="43180"/>
                  </a:lnTo>
                  <a:lnTo>
                    <a:pt x="938465" y="50800"/>
                  </a:lnTo>
                  <a:lnTo>
                    <a:pt x="943538" y="50800"/>
                  </a:lnTo>
                  <a:lnTo>
                    <a:pt x="943549" y="43180"/>
                  </a:lnTo>
                  <a:close/>
                </a:path>
                <a:path w="943609" h="883920">
                  <a:moveTo>
                    <a:pt x="5013" y="50800"/>
                  </a:moveTo>
                  <a:lnTo>
                    <a:pt x="1196" y="50800"/>
                  </a:lnTo>
                  <a:lnTo>
                    <a:pt x="1187" y="57150"/>
                  </a:lnTo>
                  <a:lnTo>
                    <a:pt x="5004" y="57150"/>
                  </a:lnTo>
                  <a:lnTo>
                    <a:pt x="5013" y="50800"/>
                  </a:lnTo>
                  <a:close/>
                </a:path>
                <a:path w="943609" h="883920">
                  <a:moveTo>
                    <a:pt x="943538" y="50800"/>
                  </a:moveTo>
                  <a:lnTo>
                    <a:pt x="938465" y="50800"/>
                  </a:lnTo>
                  <a:lnTo>
                    <a:pt x="938456" y="57150"/>
                  </a:lnTo>
                  <a:lnTo>
                    <a:pt x="943529" y="57150"/>
                  </a:lnTo>
                  <a:lnTo>
                    <a:pt x="943538" y="50800"/>
                  </a:lnTo>
                  <a:close/>
                </a:path>
                <a:path w="943609" h="883920">
                  <a:moveTo>
                    <a:pt x="5004" y="57150"/>
                  </a:moveTo>
                  <a:lnTo>
                    <a:pt x="1187" y="57150"/>
                  </a:lnTo>
                  <a:lnTo>
                    <a:pt x="1178" y="63500"/>
                  </a:lnTo>
                  <a:lnTo>
                    <a:pt x="4994" y="63500"/>
                  </a:lnTo>
                  <a:lnTo>
                    <a:pt x="5004" y="57150"/>
                  </a:lnTo>
                  <a:close/>
                </a:path>
                <a:path w="943609" h="883920">
                  <a:moveTo>
                    <a:pt x="943529" y="57150"/>
                  </a:moveTo>
                  <a:lnTo>
                    <a:pt x="938456" y="57150"/>
                  </a:lnTo>
                  <a:lnTo>
                    <a:pt x="938446" y="63500"/>
                  </a:lnTo>
                  <a:lnTo>
                    <a:pt x="943520" y="63500"/>
                  </a:lnTo>
                  <a:lnTo>
                    <a:pt x="943529" y="57150"/>
                  </a:lnTo>
                  <a:close/>
                </a:path>
                <a:path w="943609" h="883920">
                  <a:moveTo>
                    <a:pt x="4994" y="63500"/>
                  </a:moveTo>
                  <a:lnTo>
                    <a:pt x="1178" y="63500"/>
                  </a:lnTo>
                  <a:lnTo>
                    <a:pt x="1171" y="68580"/>
                  </a:lnTo>
                  <a:lnTo>
                    <a:pt x="4987" y="68580"/>
                  </a:lnTo>
                  <a:lnTo>
                    <a:pt x="4994" y="63500"/>
                  </a:lnTo>
                  <a:close/>
                </a:path>
                <a:path w="943609" h="883920">
                  <a:moveTo>
                    <a:pt x="943520" y="63500"/>
                  </a:moveTo>
                  <a:lnTo>
                    <a:pt x="938446" y="63500"/>
                  </a:lnTo>
                  <a:lnTo>
                    <a:pt x="938439" y="68580"/>
                  </a:lnTo>
                  <a:lnTo>
                    <a:pt x="943513" y="68580"/>
                  </a:lnTo>
                  <a:lnTo>
                    <a:pt x="943520" y="63500"/>
                  </a:lnTo>
                  <a:close/>
                </a:path>
                <a:path w="943609" h="883920">
                  <a:moveTo>
                    <a:pt x="4987" y="68580"/>
                  </a:moveTo>
                  <a:lnTo>
                    <a:pt x="1171" y="68580"/>
                  </a:lnTo>
                  <a:lnTo>
                    <a:pt x="1160" y="76200"/>
                  </a:lnTo>
                  <a:lnTo>
                    <a:pt x="4976" y="76200"/>
                  </a:lnTo>
                  <a:lnTo>
                    <a:pt x="4987" y="68580"/>
                  </a:lnTo>
                  <a:close/>
                </a:path>
                <a:path w="943609" h="883920">
                  <a:moveTo>
                    <a:pt x="943513" y="68580"/>
                  </a:moveTo>
                  <a:lnTo>
                    <a:pt x="938439" y="68580"/>
                  </a:lnTo>
                  <a:lnTo>
                    <a:pt x="938428" y="76200"/>
                  </a:lnTo>
                  <a:lnTo>
                    <a:pt x="943502" y="76200"/>
                  </a:lnTo>
                  <a:lnTo>
                    <a:pt x="943513" y="68580"/>
                  </a:lnTo>
                  <a:close/>
                </a:path>
                <a:path w="943609" h="883920">
                  <a:moveTo>
                    <a:pt x="4976" y="76200"/>
                  </a:moveTo>
                  <a:lnTo>
                    <a:pt x="1160" y="76200"/>
                  </a:lnTo>
                  <a:lnTo>
                    <a:pt x="1153" y="81280"/>
                  </a:lnTo>
                  <a:lnTo>
                    <a:pt x="4969" y="81280"/>
                  </a:lnTo>
                  <a:lnTo>
                    <a:pt x="4976" y="76200"/>
                  </a:lnTo>
                  <a:close/>
                </a:path>
                <a:path w="943609" h="883920">
                  <a:moveTo>
                    <a:pt x="943502" y="76200"/>
                  </a:moveTo>
                  <a:lnTo>
                    <a:pt x="938428" y="76200"/>
                  </a:lnTo>
                  <a:lnTo>
                    <a:pt x="938420" y="81280"/>
                  </a:lnTo>
                  <a:lnTo>
                    <a:pt x="943494" y="81280"/>
                  </a:lnTo>
                  <a:lnTo>
                    <a:pt x="943502" y="76200"/>
                  </a:lnTo>
                  <a:close/>
                </a:path>
                <a:path w="943609" h="883920">
                  <a:moveTo>
                    <a:pt x="4969" y="81280"/>
                  </a:moveTo>
                  <a:lnTo>
                    <a:pt x="1153" y="81280"/>
                  </a:lnTo>
                  <a:lnTo>
                    <a:pt x="1142" y="88900"/>
                  </a:lnTo>
                  <a:lnTo>
                    <a:pt x="4957" y="88900"/>
                  </a:lnTo>
                  <a:lnTo>
                    <a:pt x="4969" y="81280"/>
                  </a:lnTo>
                  <a:close/>
                </a:path>
                <a:path w="943609" h="883920">
                  <a:moveTo>
                    <a:pt x="943494" y="81280"/>
                  </a:moveTo>
                  <a:lnTo>
                    <a:pt x="938420" y="81280"/>
                  </a:lnTo>
                  <a:lnTo>
                    <a:pt x="938409" y="88900"/>
                  </a:lnTo>
                  <a:lnTo>
                    <a:pt x="943483" y="88900"/>
                  </a:lnTo>
                  <a:lnTo>
                    <a:pt x="943494" y="81280"/>
                  </a:lnTo>
                  <a:close/>
                </a:path>
                <a:path w="943609" h="883920">
                  <a:moveTo>
                    <a:pt x="4957" y="88900"/>
                  </a:moveTo>
                  <a:lnTo>
                    <a:pt x="1142" y="88900"/>
                  </a:lnTo>
                  <a:lnTo>
                    <a:pt x="1123" y="101600"/>
                  </a:lnTo>
                  <a:lnTo>
                    <a:pt x="4939" y="101600"/>
                  </a:lnTo>
                  <a:lnTo>
                    <a:pt x="4957" y="88900"/>
                  </a:lnTo>
                  <a:close/>
                </a:path>
                <a:path w="943609" h="883920">
                  <a:moveTo>
                    <a:pt x="943483" y="88900"/>
                  </a:moveTo>
                  <a:lnTo>
                    <a:pt x="938409" y="88900"/>
                  </a:lnTo>
                  <a:lnTo>
                    <a:pt x="938391" y="101600"/>
                  </a:lnTo>
                  <a:lnTo>
                    <a:pt x="943465" y="101600"/>
                  </a:lnTo>
                  <a:lnTo>
                    <a:pt x="943483" y="88900"/>
                  </a:lnTo>
                  <a:close/>
                </a:path>
                <a:path w="943609" h="883920">
                  <a:moveTo>
                    <a:pt x="4939" y="101600"/>
                  </a:moveTo>
                  <a:lnTo>
                    <a:pt x="1123" y="101600"/>
                  </a:lnTo>
                  <a:lnTo>
                    <a:pt x="1114" y="107950"/>
                  </a:lnTo>
                  <a:lnTo>
                    <a:pt x="4930" y="107950"/>
                  </a:lnTo>
                  <a:lnTo>
                    <a:pt x="4939" y="101600"/>
                  </a:lnTo>
                  <a:close/>
                </a:path>
                <a:path w="943609" h="883920">
                  <a:moveTo>
                    <a:pt x="943465" y="101600"/>
                  </a:moveTo>
                  <a:lnTo>
                    <a:pt x="938391" y="101600"/>
                  </a:lnTo>
                  <a:lnTo>
                    <a:pt x="938382" y="107950"/>
                  </a:lnTo>
                  <a:lnTo>
                    <a:pt x="943456" y="107950"/>
                  </a:lnTo>
                  <a:lnTo>
                    <a:pt x="943465" y="101600"/>
                  </a:lnTo>
                  <a:close/>
                </a:path>
                <a:path w="943609" h="883920">
                  <a:moveTo>
                    <a:pt x="4930" y="107950"/>
                  </a:moveTo>
                  <a:lnTo>
                    <a:pt x="1114" y="107950"/>
                  </a:lnTo>
                  <a:lnTo>
                    <a:pt x="1105" y="114300"/>
                  </a:lnTo>
                  <a:lnTo>
                    <a:pt x="4921" y="114300"/>
                  </a:lnTo>
                  <a:lnTo>
                    <a:pt x="4930" y="107950"/>
                  </a:lnTo>
                  <a:close/>
                </a:path>
                <a:path w="943609" h="883920">
                  <a:moveTo>
                    <a:pt x="943456" y="107950"/>
                  </a:moveTo>
                  <a:lnTo>
                    <a:pt x="938382" y="107950"/>
                  </a:lnTo>
                  <a:lnTo>
                    <a:pt x="938372" y="114300"/>
                  </a:lnTo>
                  <a:lnTo>
                    <a:pt x="943447" y="114300"/>
                  </a:lnTo>
                  <a:lnTo>
                    <a:pt x="943456" y="107950"/>
                  </a:lnTo>
                  <a:close/>
                </a:path>
                <a:path w="943609" h="883920">
                  <a:moveTo>
                    <a:pt x="4921" y="114300"/>
                  </a:moveTo>
                  <a:lnTo>
                    <a:pt x="1105" y="114300"/>
                  </a:lnTo>
                  <a:lnTo>
                    <a:pt x="1096" y="120650"/>
                  </a:lnTo>
                  <a:lnTo>
                    <a:pt x="4911" y="120650"/>
                  </a:lnTo>
                  <a:lnTo>
                    <a:pt x="4921" y="114300"/>
                  </a:lnTo>
                  <a:close/>
                </a:path>
                <a:path w="943609" h="883920">
                  <a:moveTo>
                    <a:pt x="943447" y="114300"/>
                  </a:moveTo>
                  <a:lnTo>
                    <a:pt x="938372" y="114300"/>
                  </a:lnTo>
                  <a:lnTo>
                    <a:pt x="938363" y="120650"/>
                  </a:lnTo>
                  <a:lnTo>
                    <a:pt x="943438" y="120650"/>
                  </a:lnTo>
                  <a:lnTo>
                    <a:pt x="943447" y="114300"/>
                  </a:lnTo>
                  <a:close/>
                </a:path>
                <a:path w="943609" h="883920">
                  <a:moveTo>
                    <a:pt x="4911" y="120650"/>
                  </a:moveTo>
                  <a:lnTo>
                    <a:pt x="1096" y="120650"/>
                  </a:lnTo>
                  <a:lnTo>
                    <a:pt x="1087" y="127000"/>
                  </a:lnTo>
                  <a:lnTo>
                    <a:pt x="4902" y="127000"/>
                  </a:lnTo>
                  <a:lnTo>
                    <a:pt x="4911" y="120650"/>
                  </a:lnTo>
                  <a:close/>
                </a:path>
                <a:path w="943609" h="883920">
                  <a:moveTo>
                    <a:pt x="943438" y="120650"/>
                  </a:moveTo>
                  <a:lnTo>
                    <a:pt x="938363" y="120650"/>
                  </a:lnTo>
                  <a:lnTo>
                    <a:pt x="938354" y="127000"/>
                  </a:lnTo>
                  <a:lnTo>
                    <a:pt x="943429" y="127000"/>
                  </a:lnTo>
                  <a:lnTo>
                    <a:pt x="943438" y="120650"/>
                  </a:lnTo>
                  <a:close/>
                </a:path>
                <a:path w="943609" h="883920">
                  <a:moveTo>
                    <a:pt x="4902" y="127000"/>
                  </a:moveTo>
                  <a:lnTo>
                    <a:pt x="1087" y="127000"/>
                  </a:lnTo>
                  <a:lnTo>
                    <a:pt x="1079" y="132080"/>
                  </a:lnTo>
                  <a:lnTo>
                    <a:pt x="4895" y="132080"/>
                  </a:lnTo>
                  <a:lnTo>
                    <a:pt x="4902" y="127000"/>
                  </a:lnTo>
                  <a:close/>
                </a:path>
                <a:path w="943609" h="883920">
                  <a:moveTo>
                    <a:pt x="943429" y="127000"/>
                  </a:moveTo>
                  <a:lnTo>
                    <a:pt x="938354" y="127000"/>
                  </a:lnTo>
                  <a:lnTo>
                    <a:pt x="938346" y="132080"/>
                  </a:lnTo>
                  <a:lnTo>
                    <a:pt x="943421" y="132080"/>
                  </a:lnTo>
                  <a:lnTo>
                    <a:pt x="943429" y="127000"/>
                  </a:lnTo>
                  <a:close/>
                </a:path>
                <a:path w="943609" h="883920">
                  <a:moveTo>
                    <a:pt x="4895" y="132080"/>
                  </a:moveTo>
                  <a:lnTo>
                    <a:pt x="1079" y="132080"/>
                  </a:lnTo>
                  <a:lnTo>
                    <a:pt x="1068" y="139700"/>
                  </a:lnTo>
                  <a:lnTo>
                    <a:pt x="4884" y="139700"/>
                  </a:lnTo>
                  <a:lnTo>
                    <a:pt x="4895" y="132080"/>
                  </a:lnTo>
                  <a:close/>
                </a:path>
                <a:path w="943609" h="883920">
                  <a:moveTo>
                    <a:pt x="943421" y="132080"/>
                  </a:moveTo>
                  <a:lnTo>
                    <a:pt x="938346" y="132080"/>
                  </a:lnTo>
                  <a:lnTo>
                    <a:pt x="938335" y="139700"/>
                  </a:lnTo>
                  <a:lnTo>
                    <a:pt x="943410" y="139700"/>
                  </a:lnTo>
                  <a:lnTo>
                    <a:pt x="943421" y="132080"/>
                  </a:lnTo>
                  <a:close/>
                </a:path>
                <a:path w="943609" h="883920">
                  <a:moveTo>
                    <a:pt x="4884" y="139700"/>
                  </a:moveTo>
                  <a:lnTo>
                    <a:pt x="1068" y="139700"/>
                  </a:lnTo>
                  <a:lnTo>
                    <a:pt x="1059" y="146050"/>
                  </a:lnTo>
                  <a:lnTo>
                    <a:pt x="4874" y="146050"/>
                  </a:lnTo>
                  <a:lnTo>
                    <a:pt x="4884" y="139700"/>
                  </a:lnTo>
                  <a:close/>
                </a:path>
                <a:path w="943609" h="883920">
                  <a:moveTo>
                    <a:pt x="943410" y="139700"/>
                  </a:moveTo>
                  <a:lnTo>
                    <a:pt x="938335" y="139700"/>
                  </a:lnTo>
                  <a:lnTo>
                    <a:pt x="938326" y="146050"/>
                  </a:lnTo>
                  <a:lnTo>
                    <a:pt x="943401" y="146050"/>
                  </a:lnTo>
                  <a:lnTo>
                    <a:pt x="943410" y="139700"/>
                  </a:lnTo>
                  <a:close/>
                </a:path>
                <a:path w="943609" h="883920">
                  <a:moveTo>
                    <a:pt x="4874" y="146050"/>
                  </a:moveTo>
                  <a:lnTo>
                    <a:pt x="1059" y="146050"/>
                  </a:lnTo>
                  <a:lnTo>
                    <a:pt x="1052" y="151130"/>
                  </a:lnTo>
                  <a:lnTo>
                    <a:pt x="4867" y="151130"/>
                  </a:lnTo>
                  <a:lnTo>
                    <a:pt x="4874" y="146050"/>
                  </a:lnTo>
                  <a:close/>
                </a:path>
                <a:path w="943609" h="883920">
                  <a:moveTo>
                    <a:pt x="943401" y="146050"/>
                  </a:moveTo>
                  <a:lnTo>
                    <a:pt x="938326" y="146050"/>
                  </a:lnTo>
                  <a:lnTo>
                    <a:pt x="938319" y="151130"/>
                  </a:lnTo>
                  <a:lnTo>
                    <a:pt x="943394" y="151130"/>
                  </a:lnTo>
                  <a:lnTo>
                    <a:pt x="943401" y="146050"/>
                  </a:lnTo>
                  <a:close/>
                </a:path>
                <a:path w="943609" h="883920">
                  <a:moveTo>
                    <a:pt x="4867" y="151130"/>
                  </a:moveTo>
                  <a:lnTo>
                    <a:pt x="1052" y="151130"/>
                  </a:lnTo>
                  <a:lnTo>
                    <a:pt x="1043" y="157480"/>
                  </a:lnTo>
                  <a:lnTo>
                    <a:pt x="4858" y="157480"/>
                  </a:lnTo>
                  <a:lnTo>
                    <a:pt x="4867" y="151130"/>
                  </a:lnTo>
                  <a:close/>
                </a:path>
                <a:path w="943609" h="883920">
                  <a:moveTo>
                    <a:pt x="943394" y="151130"/>
                  </a:moveTo>
                  <a:lnTo>
                    <a:pt x="938319" y="151130"/>
                  </a:lnTo>
                  <a:lnTo>
                    <a:pt x="938310" y="157480"/>
                  </a:lnTo>
                  <a:lnTo>
                    <a:pt x="943385" y="157480"/>
                  </a:lnTo>
                  <a:lnTo>
                    <a:pt x="943394" y="151130"/>
                  </a:lnTo>
                  <a:close/>
                </a:path>
                <a:path w="943609" h="883920">
                  <a:moveTo>
                    <a:pt x="4858" y="157480"/>
                  </a:moveTo>
                  <a:lnTo>
                    <a:pt x="1043" y="157480"/>
                  </a:lnTo>
                  <a:lnTo>
                    <a:pt x="1023" y="171450"/>
                  </a:lnTo>
                  <a:lnTo>
                    <a:pt x="4837" y="171450"/>
                  </a:lnTo>
                  <a:lnTo>
                    <a:pt x="4858" y="157480"/>
                  </a:lnTo>
                  <a:close/>
                </a:path>
                <a:path w="943609" h="883920">
                  <a:moveTo>
                    <a:pt x="943385" y="157480"/>
                  </a:moveTo>
                  <a:lnTo>
                    <a:pt x="938310" y="157480"/>
                  </a:lnTo>
                  <a:lnTo>
                    <a:pt x="938289" y="171450"/>
                  </a:lnTo>
                  <a:lnTo>
                    <a:pt x="943365" y="171450"/>
                  </a:lnTo>
                  <a:lnTo>
                    <a:pt x="943385" y="157480"/>
                  </a:lnTo>
                  <a:close/>
                </a:path>
                <a:path w="943609" h="883920">
                  <a:moveTo>
                    <a:pt x="4837" y="171450"/>
                  </a:moveTo>
                  <a:lnTo>
                    <a:pt x="1023" y="171450"/>
                  </a:lnTo>
                  <a:lnTo>
                    <a:pt x="877" y="273050"/>
                  </a:lnTo>
                  <a:lnTo>
                    <a:pt x="4689" y="273050"/>
                  </a:lnTo>
                  <a:lnTo>
                    <a:pt x="4837" y="171450"/>
                  </a:lnTo>
                  <a:close/>
                </a:path>
                <a:path w="943609" h="883920">
                  <a:moveTo>
                    <a:pt x="943365" y="171450"/>
                  </a:moveTo>
                  <a:lnTo>
                    <a:pt x="938289" y="171450"/>
                  </a:lnTo>
                  <a:lnTo>
                    <a:pt x="938141" y="273050"/>
                  </a:lnTo>
                  <a:lnTo>
                    <a:pt x="943218" y="273050"/>
                  </a:lnTo>
                  <a:lnTo>
                    <a:pt x="943365" y="171450"/>
                  </a:lnTo>
                  <a:close/>
                </a:path>
                <a:path w="943609" h="883920">
                  <a:moveTo>
                    <a:pt x="4689" y="273050"/>
                  </a:moveTo>
                  <a:lnTo>
                    <a:pt x="877" y="273050"/>
                  </a:lnTo>
                  <a:lnTo>
                    <a:pt x="785" y="336550"/>
                  </a:lnTo>
                  <a:lnTo>
                    <a:pt x="4597" y="336550"/>
                  </a:lnTo>
                  <a:lnTo>
                    <a:pt x="4689" y="273050"/>
                  </a:lnTo>
                  <a:close/>
                </a:path>
                <a:path w="943609" h="883920">
                  <a:moveTo>
                    <a:pt x="943218" y="273050"/>
                  </a:moveTo>
                  <a:lnTo>
                    <a:pt x="938141" y="273050"/>
                  </a:lnTo>
                  <a:lnTo>
                    <a:pt x="938049" y="336550"/>
                  </a:lnTo>
                  <a:lnTo>
                    <a:pt x="943127" y="336550"/>
                  </a:lnTo>
                  <a:lnTo>
                    <a:pt x="943218" y="273050"/>
                  </a:lnTo>
                  <a:close/>
                </a:path>
                <a:path w="943609" h="883920">
                  <a:moveTo>
                    <a:pt x="4597" y="336550"/>
                  </a:moveTo>
                  <a:lnTo>
                    <a:pt x="785" y="336550"/>
                  </a:lnTo>
                  <a:lnTo>
                    <a:pt x="685" y="406400"/>
                  </a:lnTo>
                  <a:lnTo>
                    <a:pt x="4495" y="406400"/>
                  </a:lnTo>
                  <a:lnTo>
                    <a:pt x="4597" y="336550"/>
                  </a:lnTo>
                  <a:close/>
                </a:path>
                <a:path w="943609" h="883920">
                  <a:moveTo>
                    <a:pt x="943127" y="336550"/>
                  </a:moveTo>
                  <a:lnTo>
                    <a:pt x="938049" y="336550"/>
                  </a:lnTo>
                  <a:lnTo>
                    <a:pt x="937947" y="406400"/>
                  </a:lnTo>
                  <a:lnTo>
                    <a:pt x="943027" y="406400"/>
                  </a:lnTo>
                  <a:lnTo>
                    <a:pt x="943127" y="336550"/>
                  </a:lnTo>
                  <a:close/>
                </a:path>
                <a:path w="943609" h="883920">
                  <a:moveTo>
                    <a:pt x="4495" y="406400"/>
                  </a:moveTo>
                  <a:lnTo>
                    <a:pt x="685" y="406400"/>
                  </a:lnTo>
                  <a:lnTo>
                    <a:pt x="495" y="538480"/>
                  </a:lnTo>
                  <a:lnTo>
                    <a:pt x="4303" y="538480"/>
                  </a:lnTo>
                  <a:lnTo>
                    <a:pt x="4495" y="406400"/>
                  </a:lnTo>
                  <a:close/>
                </a:path>
                <a:path w="943609" h="883920">
                  <a:moveTo>
                    <a:pt x="943027" y="406400"/>
                  </a:moveTo>
                  <a:lnTo>
                    <a:pt x="937947" y="406400"/>
                  </a:lnTo>
                  <a:lnTo>
                    <a:pt x="937755" y="538480"/>
                  </a:lnTo>
                  <a:lnTo>
                    <a:pt x="942837" y="538480"/>
                  </a:lnTo>
                  <a:lnTo>
                    <a:pt x="943027" y="406400"/>
                  </a:lnTo>
                  <a:close/>
                </a:path>
                <a:path w="943609" h="883920">
                  <a:moveTo>
                    <a:pt x="4303" y="538480"/>
                  </a:moveTo>
                  <a:lnTo>
                    <a:pt x="495" y="538480"/>
                  </a:lnTo>
                  <a:lnTo>
                    <a:pt x="394" y="608330"/>
                  </a:lnTo>
                  <a:lnTo>
                    <a:pt x="4201" y="608330"/>
                  </a:lnTo>
                  <a:lnTo>
                    <a:pt x="4303" y="538480"/>
                  </a:lnTo>
                  <a:close/>
                </a:path>
                <a:path w="943609" h="883920">
                  <a:moveTo>
                    <a:pt x="942837" y="538480"/>
                  </a:moveTo>
                  <a:lnTo>
                    <a:pt x="937755" y="538480"/>
                  </a:lnTo>
                  <a:lnTo>
                    <a:pt x="937653" y="608330"/>
                  </a:lnTo>
                  <a:lnTo>
                    <a:pt x="942736" y="608330"/>
                  </a:lnTo>
                  <a:lnTo>
                    <a:pt x="942837" y="538480"/>
                  </a:lnTo>
                  <a:close/>
                </a:path>
                <a:path w="943609" h="883920">
                  <a:moveTo>
                    <a:pt x="4201" y="608330"/>
                  </a:moveTo>
                  <a:lnTo>
                    <a:pt x="394" y="608330"/>
                  </a:lnTo>
                  <a:lnTo>
                    <a:pt x="221" y="728980"/>
                  </a:lnTo>
                  <a:lnTo>
                    <a:pt x="4026" y="728980"/>
                  </a:lnTo>
                  <a:lnTo>
                    <a:pt x="4201" y="608330"/>
                  </a:lnTo>
                  <a:close/>
                </a:path>
                <a:path w="943609" h="883920">
                  <a:moveTo>
                    <a:pt x="942736" y="608330"/>
                  </a:moveTo>
                  <a:lnTo>
                    <a:pt x="937653" y="608330"/>
                  </a:lnTo>
                  <a:lnTo>
                    <a:pt x="937478" y="728980"/>
                  </a:lnTo>
                  <a:lnTo>
                    <a:pt x="942562" y="728980"/>
                  </a:lnTo>
                  <a:lnTo>
                    <a:pt x="942736" y="608330"/>
                  </a:lnTo>
                  <a:close/>
                </a:path>
                <a:path w="943609" h="883920">
                  <a:moveTo>
                    <a:pt x="4026" y="728980"/>
                  </a:moveTo>
                  <a:lnTo>
                    <a:pt x="221" y="728980"/>
                  </a:lnTo>
                  <a:lnTo>
                    <a:pt x="217" y="731520"/>
                  </a:lnTo>
                  <a:lnTo>
                    <a:pt x="4022" y="731520"/>
                  </a:lnTo>
                  <a:lnTo>
                    <a:pt x="4026" y="728980"/>
                  </a:lnTo>
                  <a:close/>
                </a:path>
                <a:path w="943609" h="883920">
                  <a:moveTo>
                    <a:pt x="942562" y="728980"/>
                  </a:moveTo>
                  <a:lnTo>
                    <a:pt x="937478" y="728980"/>
                  </a:lnTo>
                  <a:lnTo>
                    <a:pt x="937474" y="731520"/>
                  </a:lnTo>
                  <a:lnTo>
                    <a:pt x="942559" y="731520"/>
                  </a:lnTo>
                  <a:lnTo>
                    <a:pt x="942562" y="728980"/>
                  </a:lnTo>
                  <a:close/>
                </a:path>
                <a:path w="943609" h="883920">
                  <a:moveTo>
                    <a:pt x="4022" y="731520"/>
                  </a:moveTo>
                  <a:lnTo>
                    <a:pt x="217" y="731520"/>
                  </a:lnTo>
                  <a:lnTo>
                    <a:pt x="199" y="744220"/>
                  </a:lnTo>
                  <a:lnTo>
                    <a:pt x="4004" y="744220"/>
                  </a:lnTo>
                  <a:lnTo>
                    <a:pt x="4022" y="731520"/>
                  </a:lnTo>
                  <a:close/>
                </a:path>
                <a:path w="943609" h="883920">
                  <a:moveTo>
                    <a:pt x="942559" y="731520"/>
                  </a:moveTo>
                  <a:lnTo>
                    <a:pt x="937474" y="731520"/>
                  </a:lnTo>
                  <a:lnTo>
                    <a:pt x="937455" y="744220"/>
                  </a:lnTo>
                  <a:lnTo>
                    <a:pt x="942541" y="744220"/>
                  </a:lnTo>
                  <a:lnTo>
                    <a:pt x="942559" y="731520"/>
                  </a:lnTo>
                  <a:close/>
                </a:path>
                <a:path w="943609" h="883920">
                  <a:moveTo>
                    <a:pt x="4004" y="744220"/>
                  </a:moveTo>
                  <a:lnTo>
                    <a:pt x="199" y="744220"/>
                  </a:lnTo>
                  <a:lnTo>
                    <a:pt x="193" y="748030"/>
                  </a:lnTo>
                  <a:lnTo>
                    <a:pt x="3998" y="748030"/>
                  </a:lnTo>
                  <a:lnTo>
                    <a:pt x="4004" y="744220"/>
                  </a:lnTo>
                  <a:close/>
                </a:path>
                <a:path w="943609" h="883920">
                  <a:moveTo>
                    <a:pt x="942541" y="744220"/>
                  </a:moveTo>
                  <a:lnTo>
                    <a:pt x="937455" y="744220"/>
                  </a:lnTo>
                  <a:lnTo>
                    <a:pt x="937450" y="748030"/>
                  </a:lnTo>
                  <a:lnTo>
                    <a:pt x="942535" y="748030"/>
                  </a:lnTo>
                  <a:lnTo>
                    <a:pt x="942541" y="744220"/>
                  </a:lnTo>
                  <a:close/>
                </a:path>
                <a:path w="943609" h="883920">
                  <a:moveTo>
                    <a:pt x="3998" y="748030"/>
                  </a:moveTo>
                  <a:lnTo>
                    <a:pt x="193" y="748030"/>
                  </a:lnTo>
                  <a:lnTo>
                    <a:pt x="93" y="817880"/>
                  </a:lnTo>
                  <a:lnTo>
                    <a:pt x="3896" y="817880"/>
                  </a:lnTo>
                  <a:lnTo>
                    <a:pt x="3998" y="748030"/>
                  </a:lnTo>
                  <a:close/>
                </a:path>
                <a:path w="943609" h="883920">
                  <a:moveTo>
                    <a:pt x="942535" y="748030"/>
                  </a:moveTo>
                  <a:lnTo>
                    <a:pt x="937450" y="748030"/>
                  </a:lnTo>
                  <a:lnTo>
                    <a:pt x="937348" y="817880"/>
                  </a:lnTo>
                  <a:lnTo>
                    <a:pt x="942435" y="817880"/>
                  </a:lnTo>
                  <a:lnTo>
                    <a:pt x="942535" y="748030"/>
                  </a:lnTo>
                  <a:close/>
                </a:path>
                <a:path w="943609" h="883920">
                  <a:moveTo>
                    <a:pt x="3896" y="817880"/>
                  </a:moveTo>
                  <a:lnTo>
                    <a:pt x="93" y="817880"/>
                  </a:lnTo>
                  <a:lnTo>
                    <a:pt x="89" y="820420"/>
                  </a:lnTo>
                  <a:lnTo>
                    <a:pt x="3893" y="820420"/>
                  </a:lnTo>
                  <a:lnTo>
                    <a:pt x="3896" y="817880"/>
                  </a:lnTo>
                  <a:close/>
                </a:path>
                <a:path w="943609" h="883920">
                  <a:moveTo>
                    <a:pt x="942435" y="817880"/>
                  </a:moveTo>
                  <a:lnTo>
                    <a:pt x="937348" y="817880"/>
                  </a:lnTo>
                  <a:lnTo>
                    <a:pt x="937345" y="820420"/>
                  </a:lnTo>
                  <a:lnTo>
                    <a:pt x="942431" y="820420"/>
                  </a:lnTo>
                  <a:lnTo>
                    <a:pt x="942435" y="817880"/>
                  </a:lnTo>
                  <a:close/>
                </a:path>
                <a:path w="943609" h="883920">
                  <a:moveTo>
                    <a:pt x="3893" y="820420"/>
                  </a:moveTo>
                  <a:lnTo>
                    <a:pt x="89" y="820420"/>
                  </a:lnTo>
                  <a:lnTo>
                    <a:pt x="84" y="824230"/>
                  </a:lnTo>
                  <a:lnTo>
                    <a:pt x="3887" y="824230"/>
                  </a:lnTo>
                  <a:lnTo>
                    <a:pt x="3893" y="820420"/>
                  </a:lnTo>
                  <a:close/>
                </a:path>
                <a:path w="943609" h="883920">
                  <a:moveTo>
                    <a:pt x="942431" y="820420"/>
                  </a:moveTo>
                  <a:lnTo>
                    <a:pt x="937345" y="820420"/>
                  </a:lnTo>
                  <a:lnTo>
                    <a:pt x="937339" y="824230"/>
                  </a:lnTo>
                  <a:lnTo>
                    <a:pt x="942425" y="824230"/>
                  </a:lnTo>
                  <a:lnTo>
                    <a:pt x="942431" y="820420"/>
                  </a:lnTo>
                  <a:close/>
                </a:path>
                <a:path w="943609" h="883920">
                  <a:moveTo>
                    <a:pt x="3887" y="824230"/>
                  </a:moveTo>
                  <a:lnTo>
                    <a:pt x="84" y="824230"/>
                  </a:lnTo>
                  <a:lnTo>
                    <a:pt x="74" y="830580"/>
                  </a:lnTo>
                  <a:lnTo>
                    <a:pt x="3878" y="830580"/>
                  </a:lnTo>
                  <a:lnTo>
                    <a:pt x="3887" y="824230"/>
                  </a:lnTo>
                  <a:close/>
                </a:path>
                <a:path w="943609" h="883920">
                  <a:moveTo>
                    <a:pt x="942425" y="824230"/>
                  </a:moveTo>
                  <a:lnTo>
                    <a:pt x="937339" y="824230"/>
                  </a:lnTo>
                  <a:lnTo>
                    <a:pt x="937330" y="830580"/>
                  </a:lnTo>
                  <a:lnTo>
                    <a:pt x="942416" y="830580"/>
                  </a:lnTo>
                  <a:lnTo>
                    <a:pt x="942425" y="824230"/>
                  </a:lnTo>
                  <a:close/>
                </a:path>
                <a:path w="943609" h="883920">
                  <a:moveTo>
                    <a:pt x="3878" y="830580"/>
                  </a:moveTo>
                  <a:lnTo>
                    <a:pt x="74" y="830580"/>
                  </a:lnTo>
                  <a:lnTo>
                    <a:pt x="71" y="833120"/>
                  </a:lnTo>
                  <a:lnTo>
                    <a:pt x="3874" y="833120"/>
                  </a:lnTo>
                  <a:lnTo>
                    <a:pt x="3878" y="830580"/>
                  </a:lnTo>
                  <a:close/>
                </a:path>
                <a:path w="943609" h="883920">
                  <a:moveTo>
                    <a:pt x="942416" y="830580"/>
                  </a:moveTo>
                  <a:lnTo>
                    <a:pt x="937330" y="830580"/>
                  </a:lnTo>
                  <a:lnTo>
                    <a:pt x="937326" y="833120"/>
                  </a:lnTo>
                  <a:lnTo>
                    <a:pt x="942413" y="833120"/>
                  </a:lnTo>
                  <a:lnTo>
                    <a:pt x="942416" y="830580"/>
                  </a:lnTo>
                  <a:close/>
                </a:path>
                <a:path w="943609" h="883920">
                  <a:moveTo>
                    <a:pt x="3874" y="833120"/>
                  </a:moveTo>
                  <a:lnTo>
                    <a:pt x="71" y="833120"/>
                  </a:lnTo>
                  <a:lnTo>
                    <a:pt x="65" y="836930"/>
                  </a:lnTo>
                  <a:lnTo>
                    <a:pt x="3869" y="836930"/>
                  </a:lnTo>
                  <a:lnTo>
                    <a:pt x="3874" y="833120"/>
                  </a:lnTo>
                  <a:close/>
                </a:path>
                <a:path w="943609" h="883920">
                  <a:moveTo>
                    <a:pt x="942413" y="833120"/>
                  </a:moveTo>
                  <a:lnTo>
                    <a:pt x="937326" y="833120"/>
                  </a:lnTo>
                  <a:lnTo>
                    <a:pt x="937321" y="836930"/>
                  </a:lnTo>
                  <a:lnTo>
                    <a:pt x="942407" y="836930"/>
                  </a:lnTo>
                  <a:lnTo>
                    <a:pt x="942413" y="833120"/>
                  </a:lnTo>
                  <a:close/>
                </a:path>
                <a:path w="943609" h="883920">
                  <a:moveTo>
                    <a:pt x="3869" y="836930"/>
                  </a:moveTo>
                  <a:lnTo>
                    <a:pt x="65" y="836930"/>
                  </a:lnTo>
                  <a:lnTo>
                    <a:pt x="10" y="875030"/>
                  </a:lnTo>
                  <a:lnTo>
                    <a:pt x="3813" y="875030"/>
                  </a:lnTo>
                  <a:lnTo>
                    <a:pt x="3869" y="836930"/>
                  </a:lnTo>
                  <a:close/>
                </a:path>
                <a:path w="943609" h="883920">
                  <a:moveTo>
                    <a:pt x="942407" y="836930"/>
                  </a:moveTo>
                  <a:lnTo>
                    <a:pt x="937321" y="836930"/>
                  </a:lnTo>
                  <a:lnTo>
                    <a:pt x="937265" y="875030"/>
                  </a:lnTo>
                  <a:lnTo>
                    <a:pt x="942352" y="875030"/>
                  </a:lnTo>
                  <a:lnTo>
                    <a:pt x="942407" y="836930"/>
                  </a:lnTo>
                  <a:close/>
                </a:path>
                <a:path w="943609" h="883920">
                  <a:moveTo>
                    <a:pt x="3813" y="875030"/>
                  </a:moveTo>
                  <a:lnTo>
                    <a:pt x="10" y="875030"/>
                  </a:lnTo>
                  <a:lnTo>
                    <a:pt x="1" y="881380"/>
                  </a:lnTo>
                  <a:lnTo>
                    <a:pt x="942343" y="881380"/>
                  </a:lnTo>
                  <a:lnTo>
                    <a:pt x="942347" y="878840"/>
                  </a:lnTo>
                  <a:lnTo>
                    <a:pt x="3810" y="877570"/>
                  </a:lnTo>
                  <a:lnTo>
                    <a:pt x="3813" y="875030"/>
                  </a:lnTo>
                  <a:close/>
                </a:path>
                <a:path w="943609" h="883920">
                  <a:moveTo>
                    <a:pt x="942352" y="875030"/>
                  </a:moveTo>
                  <a:lnTo>
                    <a:pt x="937265" y="875030"/>
                  </a:lnTo>
                  <a:lnTo>
                    <a:pt x="937260" y="878840"/>
                  </a:lnTo>
                  <a:lnTo>
                    <a:pt x="942347" y="878840"/>
                  </a:lnTo>
                  <a:lnTo>
                    <a:pt x="942352" y="875030"/>
                  </a:lnTo>
                  <a:close/>
                </a:path>
                <a:path w="943609" h="883920">
                  <a:moveTo>
                    <a:pt x="942343" y="881380"/>
                  </a:moveTo>
                  <a:lnTo>
                    <a:pt x="1" y="881380"/>
                  </a:lnTo>
                  <a:lnTo>
                    <a:pt x="0" y="882650"/>
                  </a:lnTo>
                  <a:lnTo>
                    <a:pt x="942339" y="883920"/>
                  </a:lnTo>
                  <a:lnTo>
                    <a:pt x="942343" y="881380"/>
                  </a:lnTo>
                  <a:close/>
                </a:path>
              </a:pathLst>
            </a:custGeom>
            <a:solidFill>
              <a:srgbClr val="287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5695950" y="4782820"/>
              <a:ext cx="934719" cy="873760"/>
            </a:xfrm>
            <a:custGeom>
              <a:avLst/>
              <a:gdLst/>
              <a:ahLst/>
              <a:cxnLst/>
              <a:rect l="l" t="t" r="r" b="b"/>
              <a:pathLst>
                <a:path w="934720" h="873760">
                  <a:moveTo>
                    <a:pt x="1270" y="0"/>
                  </a:moveTo>
                  <a:lnTo>
                    <a:pt x="1251" y="12699"/>
                  </a:lnTo>
                  <a:lnTo>
                    <a:pt x="6336" y="12699"/>
                  </a:lnTo>
                  <a:lnTo>
                    <a:pt x="6350" y="3809"/>
                  </a:lnTo>
                  <a:lnTo>
                    <a:pt x="934716" y="3809"/>
                  </a:lnTo>
                  <a:lnTo>
                    <a:pt x="934720" y="1269"/>
                  </a:lnTo>
                  <a:lnTo>
                    <a:pt x="1270" y="0"/>
                  </a:lnTo>
                  <a:close/>
                </a:path>
                <a:path w="934720" h="873760">
                  <a:moveTo>
                    <a:pt x="934716" y="3809"/>
                  </a:moveTo>
                  <a:lnTo>
                    <a:pt x="6350" y="3809"/>
                  </a:lnTo>
                  <a:lnTo>
                    <a:pt x="930909" y="5079"/>
                  </a:lnTo>
                  <a:lnTo>
                    <a:pt x="930898" y="12699"/>
                  </a:lnTo>
                  <a:lnTo>
                    <a:pt x="934703" y="12699"/>
                  </a:lnTo>
                  <a:lnTo>
                    <a:pt x="934716" y="3809"/>
                  </a:lnTo>
                  <a:close/>
                </a:path>
                <a:path w="934720" h="873760">
                  <a:moveTo>
                    <a:pt x="6336" y="12700"/>
                  </a:moveTo>
                  <a:lnTo>
                    <a:pt x="1251" y="12700"/>
                  </a:lnTo>
                  <a:lnTo>
                    <a:pt x="1240" y="20319"/>
                  </a:lnTo>
                  <a:lnTo>
                    <a:pt x="6325" y="20319"/>
                  </a:lnTo>
                  <a:lnTo>
                    <a:pt x="6336" y="12700"/>
                  </a:lnTo>
                  <a:close/>
                </a:path>
                <a:path w="934720" h="873760">
                  <a:moveTo>
                    <a:pt x="934703" y="12700"/>
                  </a:moveTo>
                  <a:lnTo>
                    <a:pt x="930898" y="12700"/>
                  </a:lnTo>
                  <a:lnTo>
                    <a:pt x="930887" y="20319"/>
                  </a:lnTo>
                  <a:lnTo>
                    <a:pt x="934692" y="20319"/>
                  </a:lnTo>
                  <a:lnTo>
                    <a:pt x="934703" y="12700"/>
                  </a:lnTo>
                  <a:close/>
                </a:path>
                <a:path w="934720" h="873760">
                  <a:moveTo>
                    <a:pt x="6325" y="20319"/>
                  </a:moveTo>
                  <a:lnTo>
                    <a:pt x="1240" y="20319"/>
                  </a:lnTo>
                  <a:lnTo>
                    <a:pt x="1221" y="33019"/>
                  </a:lnTo>
                  <a:lnTo>
                    <a:pt x="6307" y="33019"/>
                  </a:lnTo>
                  <a:lnTo>
                    <a:pt x="6325" y="20319"/>
                  </a:lnTo>
                  <a:close/>
                </a:path>
                <a:path w="934720" h="873760">
                  <a:moveTo>
                    <a:pt x="934692" y="20319"/>
                  </a:moveTo>
                  <a:lnTo>
                    <a:pt x="930887" y="20319"/>
                  </a:lnTo>
                  <a:lnTo>
                    <a:pt x="930868" y="33019"/>
                  </a:lnTo>
                  <a:lnTo>
                    <a:pt x="934673" y="33019"/>
                  </a:lnTo>
                  <a:lnTo>
                    <a:pt x="934692" y="20319"/>
                  </a:lnTo>
                  <a:close/>
                </a:path>
                <a:path w="934720" h="873760">
                  <a:moveTo>
                    <a:pt x="6307" y="33019"/>
                  </a:moveTo>
                  <a:lnTo>
                    <a:pt x="1221" y="33019"/>
                  </a:lnTo>
                  <a:lnTo>
                    <a:pt x="1203" y="45719"/>
                  </a:lnTo>
                  <a:lnTo>
                    <a:pt x="6288" y="45719"/>
                  </a:lnTo>
                  <a:lnTo>
                    <a:pt x="6307" y="33019"/>
                  </a:lnTo>
                  <a:close/>
                </a:path>
                <a:path w="934720" h="873760">
                  <a:moveTo>
                    <a:pt x="934673" y="33019"/>
                  </a:moveTo>
                  <a:lnTo>
                    <a:pt x="930868" y="33019"/>
                  </a:lnTo>
                  <a:lnTo>
                    <a:pt x="930850" y="45719"/>
                  </a:lnTo>
                  <a:lnTo>
                    <a:pt x="934655" y="45719"/>
                  </a:lnTo>
                  <a:lnTo>
                    <a:pt x="934673" y="33019"/>
                  </a:lnTo>
                  <a:close/>
                </a:path>
                <a:path w="934720" h="873760">
                  <a:moveTo>
                    <a:pt x="6288" y="45720"/>
                  </a:moveTo>
                  <a:lnTo>
                    <a:pt x="1203" y="45720"/>
                  </a:lnTo>
                  <a:lnTo>
                    <a:pt x="1194" y="52069"/>
                  </a:lnTo>
                  <a:lnTo>
                    <a:pt x="6279" y="52069"/>
                  </a:lnTo>
                  <a:lnTo>
                    <a:pt x="6288" y="45720"/>
                  </a:lnTo>
                  <a:close/>
                </a:path>
                <a:path w="934720" h="873760">
                  <a:moveTo>
                    <a:pt x="934655" y="45720"/>
                  </a:moveTo>
                  <a:lnTo>
                    <a:pt x="930850" y="45720"/>
                  </a:lnTo>
                  <a:lnTo>
                    <a:pt x="930840" y="52069"/>
                  </a:lnTo>
                  <a:lnTo>
                    <a:pt x="934646" y="52069"/>
                  </a:lnTo>
                  <a:lnTo>
                    <a:pt x="934655" y="45720"/>
                  </a:lnTo>
                  <a:close/>
                </a:path>
                <a:path w="934720" h="873760">
                  <a:moveTo>
                    <a:pt x="6279" y="52069"/>
                  </a:moveTo>
                  <a:lnTo>
                    <a:pt x="1194" y="52069"/>
                  </a:lnTo>
                  <a:lnTo>
                    <a:pt x="1184" y="58419"/>
                  </a:lnTo>
                  <a:lnTo>
                    <a:pt x="6269" y="58419"/>
                  </a:lnTo>
                  <a:lnTo>
                    <a:pt x="6279" y="52069"/>
                  </a:lnTo>
                  <a:close/>
                </a:path>
                <a:path w="934720" h="873760">
                  <a:moveTo>
                    <a:pt x="934646" y="52069"/>
                  </a:moveTo>
                  <a:lnTo>
                    <a:pt x="930840" y="52069"/>
                  </a:lnTo>
                  <a:lnTo>
                    <a:pt x="930831" y="58419"/>
                  </a:lnTo>
                  <a:lnTo>
                    <a:pt x="934636" y="58419"/>
                  </a:lnTo>
                  <a:lnTo>
                    <a:pt x="934646" y="52069"/>
                  </a:lnTo>
                  <a:close/>
                </a:path>
                <a:path w="934720" h="873760">
                  <a:moveTo>
                    <a:pt x="6269" y="58419"/>
                  </a:moveTo>
                  <a:lnTo>
                    <a:pt x="1184" y="58419"/>
                  </a:lnTo>
                  <a:lnTo>
                    <a:pt x="1177" y="63499"/>
                  </a:lnTo>
                  <a:lnTo>
                    <a:pt x="6262" y="63499"/>
                  </a:lnTo>
                  <a:lnTo>
                    <a:pt x="6269" y="58419"/>
                  </a:lnTo>
                  <a:close/>
                </a:path>
                <a:path w="934720" h="873760">
                  <a:moveTo>
                    <a:pt x="934636" y="58419"/>
                  </a:moveTo>
                  <a:lnTo>
                    <a:pt x="930831" y="58419"/>
                  </a:lnTo>
                  <a:lnTo>
                    <a:pt x="930824" y="63499"/>
                  </a:lnTo>
                  <a:lnTo>
                    <a:pt x="934629" y="63499"/>
                  </a:lnTo>
                  <a:lnTo>
                    <a:pt x="934636" y="58419"/>
                  </a:lnTo>
                  <a:close/>
                </a:path>
                <a:path w="934720" h="873760">
                  <a:moveTo>
                    <a:pt x="6262" y="63500"/>
                  </a:moveTo>
                  <a:lnTo>
                    <a:pt x="1177" y="63500"/>
                  </a:lnTo>
                  <a:lnTo>
                    <a:pt x="1166" y="71119"/>
                  </a:lnTo>
                  <a:lnTo>
                    <a:pt x="6251" y="71119"/>
                  </a:lnTo>
                  <a:lnTo>
                    <a:pt x="6262" y="63500"/>
                  </a:lnTo>
                  <a:close/>
                </a:path>
                <a:path w="934720" h="873760">
                  <a:moveTo>
                    <a:pt x="934629" y="63500"/>
                  </a:moveTo>
                  <a:lnTo>
                    <a:pt x="930824" y="63500"/>
                  </a:lnTo>
                  <a:lnTo>
                    <a:pt x="930813" y="71119"/>
                  </a:lnTo>
                  <a:lnTo>
                    <a:pt x="934618" y="71119"/>
                  </a:lnTo>
                  <a:lnTo>
                    <a:pt x="934629" y="63500"/>
                  </a:lnTo>
                  <a:close/>
                </a:path>
                <a:path w="934720" h="873760">
                  <a:moveTo>
                    <a:pt x="6251" y="71119"/>
                  </a:moveTo>
                  <a:lnTo>
                    <a:pt x="1166" y="71119"/>
                  </a:lnTo>
                  <a:lnTo>
                    <a:pt x="1159" y="76199"/>
                  </a:lnTo>
                  <a:lnTo>
                    <a:pt x="6243" y="76199"/>
                  </a:lnTo>
                  <a:lnTo>
                    <a:pt x="6251" y="71119"/>
                  </a:lnTo>
                  <a:close/>
                </a:path>
                <a:path w="934720" h="873760">
                  <a:moveTo>
                    <a:pt x="934618" y="71119"/>
                  </a:moveTo>
                  <a:lnTo>
                    <a:pt x="930813" y="71119"/>
                  </a:lnTo>
                  <a:lnTo>
                    <a:pt x="930805" y="76199"/>
                  </a:lnTo>
                  <a:lnTo>
                    <a:pt x="934610" y="76199"/>
                  </a:lnTo>
                  <a:lnTo>
                    <a:pt x="934618" y="71119"/>
                  </a:lnTo>
                  <a:close/>
                </a:path>
                <a:path w="934720" h="873760">
                  <a:moveTo>
                    <a:pt x="6243" y="76200"/>
                  </a:moveTo>
                  <a:lnTo>
                    <a:pt x="1159" y="76200"/>
                  </a:lnTo>
                  <a:lnTo>
                    <a:pt x="1147" y="83819"/>
                  </a:lnTo>
                  <a:lnTo>
                    <a:pt x="6232" y="83819"/>
                  </a:lnTo>
                  <a:lnTo>
                    <a:pt x="6243" y="76200"/>
                  </a:lnTo>
                  <a:close/>
                </a:path>
                <a:path w="934720" h="873760">
                  <a:moveTo>
                    <a:pt x="934610" y="76200"/>
                  </a:moveTo>
                  <a:lnTo>
                    <a:pt x="930805" y="76200"/>
                  </a:lnTo>
                  <a:lnTo>
                    <a:pt x="930794" y="83819"/>
                  </a:lnTo>
                  <a:lnTo>
                    <a:pt x="934599" y="83819"/>
                  </a:lnTo>
                  <a:lnTo>
                    <a:pt x="934610" y="76200"/>
                  </a:lnTo>
                  <a:close/>
                </a:path>
                <a:path w="934720" h="873760">
                  <a:moveTo>
                    <a:pt x="6232" y="83819"/>
                  </a:moveTo>
                  <a:lnTo>
                    <a:pt x="1147" y="83819"/>
                  </a:lnTo>
                  <a:lnTo>
                    <a:pt x="1129" y="96519"/>
                  </a:lnTo>
                  <a:lnTo>
                    <a:pt x="6213" y="96519"/>
                  </a:lnTo>
                  <a:lnTo>
                    <a:pt x="6232" y="83819"/>
                  </a:lnTo>
                  <a:close/>
                </a:path>
                <a:path w="934720" h="873760">
                  <a:moveTo>
                    <a:pt x="934599" y="83819"/>
                  </a:moveTo>
                  <a:lnTo>
                    <a:pt x="930794" y="83819"/>
                  </a:lnTo>
                  <a:lnTo>
                    <a:pt x="930775" y="96519"/>
                  </a:lnTo>
                  <a:lnTo>
                    <a:pt x="934581" y="96519"/>
                  </a:lnTo>
                  <a:lnTo>
                    <a:pt x="934599" y="83819"/>
                  </a:lnTo>
                  <a:close/>
                </a:path>
                <a:path w="934720" h="873760">
                  <a:moveTo>
                    <a:pt x="6213" y="96519"/>
                  </a:moveTo>
                  <a:lnTo>
                    <a:pt x="1129" y="96519"/>
                  </a:lnTo>
                  <a:lnTo>
                    <a:pt x="1120" y="102869"/>
                  </a:lnTo>
                  <a:lnTo>
                    <a:pt x="6204" y="102869"/>
                  </a:lnTo>
                  <a:lnTo>
                    <a:pt x="6213" y="96519"/>
                  </a:lnTo>
                  <a:close/>
                </a:path>
                <a:path w="934720" h="873760">
                  <a:moveTo>
                    <a:pt x="934581" y="96519"/>
                  </a:moveTo>
                  <a:lnTo>
                    <a:pt x="930775" y="96519"/>
                  </a:lnTo>
                  <a:lnTo>
                    <a:pt x="930766" y="102869"/>
                  </a:lnTo>
                  <a:lnTo>
                    <a:pt x="934572" y="102869"/>
                  </a:lnTo>
                  <a:lnTo>
                    <a:pt x="934581" y="96519"/>
                  </a:lnTo>
                  <a:close/>
                </a:path>
                <a:path w="934720" h="873760">
                  <a:moveTo>
                    <a:pt x="6204" y="102869"/>
                  </a:moveTo>
                  <a:lnTo>
                    <a:pt x="1120" y="102869"/>
                  </a:lnTo>
                  <a:lnTo>
                    <a:pt x="1111" y="109219"/>
                  </a:lnTo>
                  <a:lnTo>
                    <a:pt x="6195" y="109219"/>
                  </a:lnTo>
                  <a:lnTo>
                    <a:pt x="6204" y="102869"/>
                  </a:lnTo>
                  <a:close/>
                </a:path>
                <a:path w="934720" h="873760">
                  <a:moveTo>
                    <a:pt x="934572" y="102869"/>
                  </a:moveTo>
                  <a:lnTo>
                    <a:pt x="930766" y="102869"/>
                  </a:lnTo>
                  <a:lnTo>
                    <a:pt x="930757" y="109219"/>
                  </a:lnTo>
                  <a:lnTo>
                    <a:pt x="934562" y="109219"/>
                  </a:lnTo>
                  <a:lnTo>
                    <a:pt x="934572" y="102869"/>
                  </a:lnTo>
                  <a:close/>
                </a:path>
                <a:path w="934720" h="873760">
                  <a:moveTo>
                    <a:pt x="6195" y="109219"/>
                  </a:moveTo>
                  <a:lnTo>
                    <a:pt x="1111" y="109219"/>
                  </a:lnTo>
                  <a:lnTo>
                    <a:pt x="1101" y="115569"/>
                  </a:lnTo>
                  <a:lnTo>
                    <a:pt x="6185" y="115569"/>
                  </a:lnTo>
                  <a:lnTo>
                    <a:pt x="6195" y="109219"/>
                  </a:lnTo>
                  <a:close/>
                </a:path>
                <a:path w="934720" h="873760">
                  <a:moveTo>
                    <a:pt x="934562" y="109219"/>
                  </a:moveTo>
                  <a:lnTo>
                    <a:pt x="930757" y="109219"/>
                  </a:lnTo>
                  <a:lnTo>
                    <a:pt x="930747" y="115569"/>
                  </a:lnTo>
                  <a:lnTo>
                    <a:pt x="934553" y="115569"/>
                  </a:lnTo>
                  <a:lnTo>
                    <a:pt x="934562" y="109219"/>
                  </a:lnTo>
                  <a:close/>
                </a:path>
                <a:path w="934720" h="873760">
                  <a:moveTo>
                    <a:pt x="6185" y="115569"/>
                  </a:moveTo>
                  <a:lnTo>
                    <a:pt x="1101" y="115569"/>
                  </a:lnTo>
                  <a:lnTo>
                    <a:pt x="1092" y="121919"/>
                  </a:lnTo>
                  <a:lnTo>
                    <a:pt x="6176" y="121919"/>
                  </a:lnTo>
                  <a:lnTo>
                    <a:pt x="6185" y="115569"/>
                  </a:lnTo>
                  <a:close/>
                </a:path>
                <a:path w="934720" h="873760">
                  <a:moveTo>
                    <a:pt x="934553" y="115569"/>
                  </a:moveTo>
                  <a:lnTo>
                    <a:pt x="930747" y="115569"/>
                  </a:lnTo>
                  <a:lnTo>
                    <a:pt x="930738" y="121919"/>
                  </a:lnTo>
                  <a:lnTo>
                    <a:pt x="934544" y="121919"/>
                  </a:lnTo>
                  <a:lnTo>
                    <a:pt x="934553" y="115569"/>
                  </a:lnTo>
                  <a:close/>
                </a:path>
                <a:path w="934720" h="873760">
                  <a:moveTo>
                    <a:pt x="6176" y="121919"/>
                  </a:moveTo>
                  <a:lnTo>
                    <a:pt x="1092" y="121919"/>
                  </a:lnTo>
                  <a:lnTo>
                    <a:pt x="1085" y="126999"/>
                  </a:lnTo>
                  <a:lnTo>
                    <a:pt x="6169" y="126999"/>
                  </a:lnTo>
                  <a:lnTo>
                    <a:pt x="6176" y="121919"/>
                  </a:lnTo>
                  <a:close/>
                </a:path>
                <a:path w="934720" h="873760">
                  <a:moveTo>
                    <a:pt x="934544" y="121919"/>
                  </a:moveTo>
                  <a:lnTo>
                    <a:pt x="930738" y="121919"/>
                  </a:lnTo>
                  <a:lnTo>
                    <a:pt x="930730" y="126999"/>
                  </a:lnTo>
                  <a:lnTo>
                    <a:pt x="934536" y="126999"/>
                  </a:lnTo>
                  <a:lnTo>
                    <a:pt x="934544" y="121919"/>
                  </a:lnTo>
                  <a:close/>
                </a:path>
                <a:path w="934720" h="873760">
                  <a:moveTo>
                    <a:pt x="6169" y="127000"/>
                  </a:moveTo>
                  <a:lnTo>
                    <a:pt x="1085" y="127000"/>
                  </a:lnTo>
                  <a:lnTo>
                    <a:pt x="1074" y="134619"/>
                  </a:lnTo>
                  <a:lnTo>
                    <a:pt x="6157" y="134619"/>
                  </a:lnTo>
                  <a:lnTo>
                    <a:pt x="6169" y="127000"/>
                  </a:lnTo>
                  <a:close/>
                </a:path>
                <a:path w="934720" h="873760">
                  <a:moveTo>
                    <a:pt x="934536" y="127000"/>
                  </a:moveTo>
                  <a:lnTo>
                    <a:pt x="930730" y="127000"/>
                  </a:lnTo>
                  <a:lnTo>
                    <a:pt x="930719" y="134619"/>
                  </a:lnTo>
                  <a:lnTo>
                    <a:pt x="934525" y="134619"/>
                  </a:lnTo>
                  <a:lnTo>
                    <a:pt x="934536" y="127000"/>
                  </a:lnTo>
                  <a:close/>
                </a:path>
                <a:path w="934720" h="873760">
                  <a:moveTo>
                    <a:pt x="6157" y="134619"/>
                  </a:moveTo>
                  <a:lnTo>
                    <a:pt x="1074" y="134619"/>
                  </a:lnTo>
                  <a:lnTo>
                    <a:pt x="1057" y="146049"/>
                  </a:lnTo>
                  <a:lnTo>
                    <a:pt x="6141" y="146049"/>
                  </a:lnTo>
                  <a:lnTo>
                    <a:pt x="6157" y="134619"/>
                  </a:lnTo>
                  <a:close/>
                </a:path>
                <a:path w="934720" h="873760">
                  <a:moveTo>
                    <a:pt x="934525" y="134619"/>
                  </a:moveTo>
                  <a:lnTo>
                    <a:pt x="930719" y="134619"/>
                  </a:lnTo>
                  <a:lnTo>
                    <a:pt x="930702" y="146049"/>
                  </a:lnTo>
                  <a:lnTo>
                    <a:pt x="934509" y="146049"/>
                  </a:lnTo>
                  <a:lnTo>
                    <a:pt x="934525" y="134619"/>
                  </a:lnTo>
                  <a:close/>
                </a:path>
                <a:path w="934720" h="873760">
                  <a:moveTo>
                    <a:pt x="6141" y="146050"/>
                  </a:moveTo>
                  <a:lnTo>
                    <a:pt x="1057" y="146050"/>
                  </a:lnTo>
                  <a:lnTo>
                    <a:pt x="1048" y="152399"/>
                  </a:lnTo>
                  <a:lnTo>
                    <a:pt x="6131" y="152399"/>
                  </a:lnTo>
                  <a:lnTo>
                    <a:pt x="6141" y="146050"/>
                  </a:lnTo>
                  <a:close/>
                </a:path>
                <a:path w="934720" h="873760">
                  <a:moveTo>
                    <a:pt x="934509" y="146050"/>
                  </a:moveTo>
                  <a:lnTo>
                    <a:pt x="930702" y="146050"/>
                  </a:lnTo>
                  <a:lnTo>
                    <a:pt x="930693" y="152399"/>
                  </a:lnTo>
                  <a:lnTo>
                    <a:pt x="934500" y="152399"/>
                  </a:lnTo>
                  <a:lnTo>
                    <a:pt x="934509" y="146050"/>
                  </a:lnTo>
                  <a:close/>
                </a:path>
                <a:path w="934720" h="873760">
                  <a:moveTo>
                    <a:pt x="6131" y="152400"/>
                  </a:moveTo>
                  <a:lnTo>
                    <a:pt x="1048" y="152400"/>
                  </a:lnTo>
                  <a:lnTo>
                    <a:pt x="1027" y="166369"/>
                  </a:lnTo>
                  <a:lnTo>
                    <a:pt x="6111" y="166369"/>
                  </a:lnTo>
                  <a:lnTo>
                    <a:pt x="6131" y="152400"/>
                  </a:lnTo>
                  <a:close/>
                </a:path>
                <a:path w="934720" h="873760">
                  <a:moveTo>
                    <a:pt x="934500" y="152400"/>
                  </a:moveTo>
                  <a:lnTo>
                    <a:pt x="930693" y="152400"/>
                  </a:lnTo>
                  <a:lnTo>
                    <a:pt x="930673" y="166369"/>
                  </a:lnTo>
                  <a:lnTo>
                    <a:pt x="934479" y="166369"/>
                  </a:lnTo>
                  <a:lnTo>
                    <a:pt x="934500" y="152400"/>
                  </a:lnTo>
                  <a:close/>
                </a:path>
                <a:path w="934720" h="873760">
                  <a:moveTo>
                    <a:pt x="6111" y="166369"/>
                  </a:moveTo>
                  <a:lnTo>
                    <a:pt x="1027" y="166369"/>
                  </a:lnTo>
                  <a:lnTo>
                    <a:pt x="879" y="267969"/>
                  </a:lnTo>
                  <a:lnTo>
                    <a:pt x="5962" y="267969"/>
                  </a:lnTo>
                  <a:lnTo>
                    <a:pt x="6111" y="166369"/>
                  </a:lnTo>
                  <a:close/>
                </a:path>
                <a:path w="934720" h="873760">
                  <a:moveTo>
                    <a:pt x="934479" y="166369"/>
                  </a:moveTo>
                  <a:lnTo>
                    <a:pt x="930673" y="166369"/>
                  </a:lnTo>
                  <a:lnTo>
                    <a:pt x="930523" y="267969"/>
                  </a:lnTo>
                  <a:lnTo>
                    <a:pt x="934331" y="267969"/>
                  </a:lnTo>
                  <a:lnTo>
                    <a:pt x="934479" y="166369"/>
                  </a:lnTo>
                  <a:close/>
                </a:path>
                <a:path w="934720" h="873760">
                  <a:moveTo>
                    <a:pt x="5962" y="267969"/>
                  </a:moveTo>
                  <a:lnTo>
                    <a:pt x="879" y="267969"/>
                  </a:lnTo>
                  <a:lnTo>
                    <a:pt x="787" y="331469"/>
                  </a:lnTo>
                  <a:lnTo>
                    <a:pt x="5868" y="331469"/>
                  </a:lnTo>
                  <a:lnTo>
                    <a:pt x="5962" y="267969"/>
                  </a:lnTo>
                  <a:close/>
                </a:path>
                <a:path w="934720" h="873760">
                  <a:moveTo>
                    <a:pt x="934331" y="267969"/>
                  </a:moveTo>
                  <a:lnTo>
                    <a:pt x="930523" y="267969"/>
                  </a:lnTo>
                  <a:lnTo>
                    <a:pt x="930430" y="331469"/>
                  </a:lnTo>
                  <a:lnTo>
                    <a:pt x="934239" y="331469"/>
                  </a:lnTo>
                  <a:lnTo>
                    <a:pt x="934331" y="267969"/>
                  </a:lnTo>
                  <a:close/>
                </a:path>
                <a:path w="934720" h="873760">
                  <a:moveTo>
                    <a:pt x="5868" y="331469"/>
                  </a:moveTo>
                  <a:lnTo>
                    <a:pt x="787" y="331469"/>
                  </a:lnTo>
                  <a:lnTo>
                    <a:pt x="685" y="401319"/>
                  </a:lnTo>
                  <a:lnTo>
                    <a:pt x="5766" y="401319"/>
                  </a:lnTo>
                  <a:lnTo>
                    <a:pt x="5868" y="331469"/>
                  </a:lnTo>
                  <a:close/>
                </a:path>
                <a:path w="934720" h="873760">
                  <a:moveTo>
                    <a:pt x="934239" y="331469"/>
                  </a:moveTo>
                  <a:lnTo>
                    <a:pt x="930430" y="331469"/>
                  </a:lnTo>
                  <a:lnTo>
                    <a:pt x="930328" y="401319"/>
                  </a:lnTo>
                  <a:lnTo>
                    <a:pt x="934137" y="401319"/>
                  </a:lnTo>
                  <a:lnTo>
                    <a:pt x="934239" y="331469"/>
                  </a:lnTo>
                  <a:close/>
                </a:path>
                <a:path w="934720" h="873760">
                  <a:moveTo>
                    <a:pt x="5766" y="401319"/>
                  </a:moveTo>
                  <a:lnTo>
                    <a:pt x="685" y="401319"/>
                  </a:lnTo>
                  <a:lnTo>
                    <a:pt x="493" y="533399"/>
                  </a:lnTo>
                  <a:lnTo>
                    <a:pt x="5572" y="533399"/>
                  </a:lnTo>
                  <a:lnTo>
                    <a:pt x="5766" y="401319"/>
                  </a:lnTo>
                  <a:close/>
                </a:path>
                <a:path w="934720" h="873760">
                  <a:moveTo>
                    <a:pt x="934137" y="401319"/>
                  </a:moveTo>
                  <a:lnTo>
                    <a:pt x="930328" y="401319"/>
                  </a:lnTo>
                  <a:lnTo>
                    <a:pt x="930134" y="533399"/>
                  </a:lnTo>
                  <a:lnTo>
                    <a:pt x="933945" y="533399"/>
                  </a:lnTo>
                  <a:lnTo>
                    <a:pt x="934137" y="401319"/>
                  </a:lnTo>
                  <a:close/>
                </a:path>
                <a:path w="934720" h="873760">
                  <a:moveTo>
                    <a:pt x="5572" y="533399"/>
                  </a:moveTo>
                  <a:lnTo>
                    <a:pt x="493" y="533399"/>
                  </a:lnTo>
                  <a:lnTo>
                    <a:pt x="391" y="603249"/>
                  </a:lnTo>
                  <a:lnTo>
                    <a:pt x="5469" y="603249"/>
                  </a:lnTo>
                  <a:lnTo>
                    <a:pt x="5572" y="533399"/>
                  </a:lnTo>
                  <a:close/>
                </a:path>
                <a:path w="934720" h="873760">
                  <a:moveTo>
                    <a:pt x="933945" y="533399"/>
                  </a:moveTo>
                  <a:lnTo>
                    <a:pt x="930134" y="533399"/>
                  </a:lnTo>
                  <a:lnTo>
                    <a:pt x="930031" y="603249"/>
                  </a:lnTo>
                  <a:lnTo>
                    <a:pt x="933843" y="603249"/>
                  </a:lnTo>
                  <a:lnTo>
                    <a:pt x="933945" y="533399"/>
                  </a:lnTo>
                  <a:close/>
                </a:path>
                <a:path w="934720" h="873760">
                  <a:moveTo>
                    <a:pt x="5469" y="603249"/>
                  </a:moveTo>
                  <a:lnTo>
                    <a:pt x="391" y="603249"/>
                  </a:lnTo>
                  <a:lnTo>
                    <a:pt x="212" y="726439"/>
                  </a:lnTo>
                  <a:lnTo>
                    <a:pt x="5288" y="726439"/>
                  </a:lnTo>
                  <a:lnTo>
                    <a:pt x="5469" y="603249"/>
                  </a:lnTo>
                  <a:close/>
                </a:path>
                <a:path w="934720" h="873760">
                  <a:moveTo>
                    <a:pt x="933843" y="603249"/>
                  </a:moveTo>
                  <a:lnTo>
                    <a:pt x="930031" y="603249"/>
                  </a:lnTo>
                  <a:lnTo>
                    <a:pt x="929850" y="726439"/>
                  </a:lnTo>
                  <a:lnTo>
                    <a:pt x="933664" y="726439"/>
                  </a:lnTo>
                  <a:lnTo>
                    <a:pt x="933843" y="603249"/>
                  </a:lnTo>
                  <a:close/>
                </a:path>
                <a:path w="934720" h="873760">
                  <a:moveTo>
                    <a:pt x="5288" y="726439"/>
                  </a:moveTo>
                  <a:lnTo>
                    <a:pt x="212" y="726439"/>
                  </a:lnTo>
                  <a:lnTo>
                    <a:pt x="194" y="739139"/>
                  </a:lnTo>
                  <a:lnTo>
                    <a:pt x="5270" y="739139"/>
                  </a:lnTo>
                  <a:lnTo>
                    <a:pt x="5288" y="726439"/>
                  </a:lnTo>
                  <a:close/>
                </a:path>
                <a:path w="934720" h="873760">
                  <a:moveTo>
                    <a:pt x="933664" y="726439"/>
                  </a:moveTo>
                  <a:lnTo>
                    <a:pt x="929850" y="726439"/>
                  </a:lnTo>
                  <a:lnTo>
                    <a:pt x="929832" y="739139"/>
                  </a:lnTo>
                  <a:lnTo>
                    <a:pt x="933645" y="739139"/>
                  </a:lnTo>
                  <a:lnTo>
                    <a:pt x="933664" y="726439"/>
                  </a:lnTo>
                  <a:close/>
                </a:path>
                <a:path w="934720" h="873760">
                  <a:moveTo>
                    <a:pt x="5270" y="739139"/>
                  </a:moveTo>
                  <a:lnTo>
                    <a:pt x="194" y="739139"/>
                  </a:lnTo>
                  <a:lnTo>
                    <a:pt x="188" y="742949"/>
                  </a:lnTo>
                  <a:lnTo>
                    <a:pt x="5264" y="742949"/>
                  </a:lnTo>
                  <a:lnTo>
                    <a:pt x="5270" y="739139"/>
                  </a:lnTo>
                  <a:close/>
                </a:path>
                <a:path w="934720" h="873760">
                  <a:moveTo>
                    <a:pt x="933645" y="739139"/>
                  </a:moveTo>
                  <a:lnTo>
                    <a:pt x="929832" y="739139"/>
                  </a:lnTo>
                  <a:lnTo>
                    <a:pt x="929826" y="742949"/>
                  </a:lnTo>
                  <a:lnTo>
                    <a:pt x="933640" y="742949"/>
                  </a:lnTo>
                  <a:lnTo>
                    <a:pt x="933645" y="739139"/>
                  </a:lnTo>
                  <a:close/>
                </a:path>
                <a:path w="934720" h="873760">
                  <a:moveTo>
                    <a:pt x="5264" y="742949"/>
                  </a:moveTo>
                  <a:lnTo>
                    <a:pt x="188" y="742949"/>
                  </a:lnTo>
                  <a:lnTo>
                    <a:pt x="184" y="745489"/>
                  </a:lnTo>
                  <a:lnTo>
                    <a:pt x="5260" y="745489"/>
                  </a:lnTo>
                  <a:lnTo>
                    <a:pt x="5264" y="742949"/>
                  </a:lnTo>
                  <a:close/>
                </a:path>
                <a:path w="934720" h="873760">
                  <a:moveTo>
                    <a:pt x="933640" y="742949"/>
                  </a:moveTo>
                  <a:lnTo>
                    <a:pt x="929826" y="742949"/>
                  </a:lnTo>
                  <a:lnTo>
                    <a:pt x="929822" y="745489"/>
                  </a:lnTo>
                  <a:lnTo>
                    <a:pt x="933636" y="745489"/>
                  </a:lnTo>
                  <a:lnTo>
                    <a:pt x="933640" y="742949"/>
                  </a:lnTo>
                  <a:close/>
                </a:path>
                <a:path w="934720" h="873760">
                  <a:moveTo>
                    <a:pt x="5260" y="745489"/>
                  </a:moveTo>
                  <a:lnTo>
                    <a:pt x="184" y="745489"/>
                  </a:lnTo>
                  <a:lnTo>
                    <a:pt x="133" y="781049"/>
                  </a:lnTo>
                  <a:lnTo>
                    <a:pt x="5208" y="781049"/>
                  </a:lnTo>
                  <a:lnTo>
                    <a:pt x="5260" y="745489"/>
                  </a:lnTo>
                  <a:close/>
                </a:path>
                <a:path w="934720" h="873760">
                  <a:moveTo>
                    <a:pt x="933636" y="745489"/>
                  </a:moveTo>
                  <a:lnTo>
                    <a:pt x="929822" y="745489"/>
                  </a:lnTo>
                  <a:lnTo>
                    <a:pt x="929770" y="781049"/>
                  </a:lnTo>
                  <a:lnTo>
                    <a:pt x="933584" y="781049"/>
                  </a:lnTo>
                  <a:lnTo>
                    <a:pt x="933636" y="745489"/>
                  </a:lnTo>
                  <a:close/>
                </a:path>
                <a:path w="934720" h="873760">
                  <a:moveTo>
                    <a:pt x="5208" y="781050"/>
                  </a:moveTo>
                  <a:lnTo>
                    <a:pt x="133" y="781050"/>
                  </a:lnTo>
                  <a:lnTo>
                    <a:pt x="86" y="812799"/>
                  </a:lnTo>
                  <a:lnTo>
                    <a:pt x="5162" y="812799"/>
                  </a:lnTo>
                  <a:lnTo>
                    <a:pt x="5208" y="781050"/>
                  </a:lnTo>
                  <a:close/>
                </a:path>
                <a:path w="934720" h="873760">
                  <a:moveTo>
                    <a:pt x="933584" y="781050"/>
                  </a:moveTo>
                  <a:lnTo>
                    <a:pt x="929770" y="781050"/>
                  </a:lnTo>
                  <a:lnTo>
                    <a:pt x="929723" y="812799"/>
                  </a:lnTo>
                  <a:lnTo>
                    <a:pt x="933538" y="812799"/>
                  </a:lnTo>
                  <a:lnTo>
                    <a:pt x="933584" y="781050"/>
                  </a:lnTo>
                  <a:close/>
                </a:path>
                <a:path w="934720" h="873760">
                  <a:moveTo>
                    <a:pt x="5162" y="812799"/>
                  </a:moveTo>
                  <a:lnTo>
                    <a:pt x="86" y="812799"/>
                  </a:lnTo>
                  <a:lnTo>
                    <a:pt x="77" y="819149"/>
                  </a:lnTo>
                  <a:lnTo>
                    <a:pt x="5152" y="819149"/>
                  </a:lnTo>
                  <a:lnTo>
                    <a:pt x="5162" y="812799"/>
                  </a:lnTo>
                  <a:close/>
                </a:path>
                <a:path w="934720" h="873760">
                  <a:moveTo>
                    <a:pt x="933538" y="812799"/>
                  </a:moveTo>
                  <a:lnTo>
                    <a:pt x="929723" y="812799"/>
                  </a:lnTo>
                  <a:lnTo>
                    <a:pt x="929714" y="819149"/>
                  </a:lnTo>
                  <a:lnTo>
                    <a:pt x="933529" y="819149"/>
                  </a:lnTo>
                  <a:lnTo>
                    <a:pt x="933538" y="812799"/>
                  </a:lnTo>
                  <a:close/>
                </a:path>
                <a:path w="934720" h="873760">
                  <a:moveTo>
                    <a:pt x="5152" y="819149"/>
                  </a:moveTo>
                  <a:lnTo>
                    <a:pt x="77" y="819149"/>
                  </a:lnTo>
                  <a:lnTo>
                    <a:pt x="73" y="821689"/>
                  </a:lnTo>
                  <a:lnTo>
                    <a:pt x="5149" y="821689"/>
                  </a:lnTo>
                  <a:lnTo>
                    <a:pt x="5152" y="819149"/>
                  </a:lnTo>
                  <a:close/>
                </a:path>
                <a:path w="934720" h="873760">
                  <a:moveTo>
                    <a:pt x="933529" y="819149"/>
                  </a:moveTo>
                  <a:lnTo>
                    <a:pt x="929714" y="819149"/>
                  </a:lnTo>
                  <a:lnTo>
                    <a:pt x="929710" y="821689"/>
                  </a:lnTo>
                  <a:lnTo>
                    <a:pt x="933525" y="821689"/>
                  </a:lnTo>
                  <a:lnTo>
                    <a:pt x="933529" y="819149"/>
                  </a:lnTo>
                  <a:close/>
                </a:path>
                <a:path w="934720" h="873760">
                  <a:moveTo>
                    <a:pt x="5149" y="821690"/>
                  </a:moveTo>
                  <a:lnTo>
                    <a:pt x="73" y="821690"/>
                  </a:lnTo>
                  <a:lnTo>
                    <a:pt x="68" y="825499"/>
                  </a:lnTo>
                  <a:lnTo>
                    <a:pt x="5143" y="825499"/>
                  </a:lnTo>
                  <a:lnTo>
                    <a:pt x="5149" y="821690"/>
                  </a:lnTo>
                  <a:close/>
                </a:path>
                <a:path w="934720" h="873760">
                  <a:moveTo>
                    <a:pt x="933525" y="821690"/>
                  </a:moveTo>
                  <a:lnTo>
                    <a:pt x="929710" y="821690"/>
                  </a:lnTo>
                  <a:lnTo>
                    <a:pt x="929705" y="825499"/>
                  </a:lnTo>
                  <a:lnTo>
                    <a:pt x="933520" y="825499"/>
                  </a:lnTo>
                  <a:lnTo>
                    <a:pt x="933525" y="821690"/>
                  </a:lnTo>
                  <a:close/>
                </a:path>
                <a:path w="934720" h="873760">
                  <a:moveTo>
                    <a:pt x="5143" y="825500"/>
                  </a:moveTo>
                  <a:lnTo>
                    <a:pt x="68" y="825500"/>
                  </a:lnTo>
                  <a:lnTo>
                    <a:pt x="64" y="828039"/>
                  </a:lnTo>
                  <a:lnTo>
                    <a:pt x="5139" y="828039"/>
                  </a:lnTo>
                  <a:lnTo>
                    <a:pt x="5143" y="825500"/>
                  </a:lnTo>
                  <a:close/>
                </a:path>
                <a:path w="934720" h="873760">
                  <a:moveTo>
                    <a:pt x="933520" y="825500"/>
                  </a:moveTo>
                  <a:lnTo>
                    <a:pt x="929705" y="825500"/>
                  </a:lnTo>
                  <a:lnTo>
                    <a:pt x="929701" y="828039"/>
                  </a:lnTo>
                  <a:lnTo>
                    <a:pt x="933516" y="828039"/>
                  </a:lnTo>
                  <a:lnTo>
                    <a:pt x="933520" y="825500"/>
                  </a:lnTo>
                  <a:close/>
                </a:path>
                <a:path w="934720" h="873760">
                  <a:moveTo>
                    <a:pt x="5139" y="828039"/>
                  </a:moveTo>
                  <a:lnTo>
                    <a:pt x="64" y="828039"/>
                  </a:lnTo>
                  <a:lnTo>
                    <a:pt x="59" y="831849"/>
                  </a:lnTo>
                  <a:lnTo>
                    <a:pt x="5134" y="831849"/>
                  </a:lnTo>
                  <a:lnTo>
                    <a:pt x="5139" y="828039"/>
                  </a:lnTo>
                  <a:close/>
                </a:path>
                <a:path w="934720" h="873760">
                  <a:moveTo>
                    <a:pt x="933516" y="828039"/>
                  </a:moveTo>
                  <a:lnTo>
                    <a:pt x="929701" y="828039"/>
                  </a:lnTo>
                  <a:lnTo>
                    <a:pt x="929695" y="831849"/>
                  </a:lnTo>
                  <a:lnTo>
                    <a:pt x="933511" y="831849"/>
                  </a:lnTo>
                  <a:lnTo>
                    <a:pt x="933516" y="828039"/>
                  </a:lnTo>
                  <a:close/>
                </a:path>
                <a:path w="934720" h="873760">
                  <a:moveTo>
                    <a:pt x="5134" y="831849"/>
                  </a:moveTo>
                  <a:lnTo>
                    <a:pt x="59" y="831849"/>
                  </a:lnTo>
                  <a:lnTo>
                    <a:pt x="3" y="869949"/>
                  </a:lnTo>
                  <a:lnTo>
                    <a:pt x="929640" y="869949"/>
                  </a:lnTo>
                  <a:lnTo>
                    <a:pt x="5079" y="868679"/>
                  </a:lnTo>
                  <a:lnTo>
                    <a:pt x="5134" y="831849"/>
                  </a:lnTo>
                  <a:close/>
                </a:path>
                <a:path w="934720" h="873760">
                  <a:moveTo>
                    <a:pt x="933511" y="831849"/>
                  </a:moveTo>
                  <a:lnTo>
                    <a:pt x="929695" y="831849"/>
                  </a:lnTo>
                  <a:lnTo>
                    <a:pt x="929640" y="869949"/>
                  </a:lnTo>
                  <a:lnTo>
                    <a:pt x="933455" y="869949"/>
                  </a:lnTo>
                  <a:lnTo>
                    <a:pt x="933511" y="831849"/>
                  </a:lnTo>
                  <a:close/>
                </a:path>
                <a:path w="934720" h="873760">
                  <a:moveTo>
                    <a:pt x="933455" y="869949"/>
                  </a:moveTo>
                  <a:lnTo>
                    <a:pt x="3" y="869949"/>
                  </a:lnTo>
                  <a:lnTo>
                    <a:pt x="0" y="872489"/>
                  </a:lnTo>
                  <a:lnTo>
                    <a:pt x="933450" y="873759"/>
                  </a:lnTo>
                  <a:lnTo>
                    <a:pt x="933455" y="869949"/>
                  </a:lnTo>
                  <a:close/>
                </a:path>
              </a:pathLst>
            </a:custGeom>
            <a:solidFill>
              <a:srgbClr val="2877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5701030" y="4786630"/>
              <a:ext cx="925830" cy="866140"/>
            </a:xfrm>
            <a:custGeom>
              <a:avLst/>
              <a:gdLst/>
              <a:ahLst/>
              <a:cxnLst/>
              <a:rect l="l" t="t" r="r" b="b"/>
              <a:pathLst>
                <a:path w="925829" h="866139">
                  <a:moveTo>
                    <a:pt x="1270" y="0"/>
                  </a:moveTo>
                  <a:lnTo>
                    <a:pt x="1256" y="8890"/>
                  </a:lnTo>
                  <a:lnTo>
                    <a:pt x="5074" y="8890"/>
                  </a:lnTo>
                  <a:lnTo>
                    <a:pt x="5080" y="5080"/>
                  </a:lnTo>
                  <a:lnTo>
                    <a:pt x="925824" y="5080"/>
                  </a:lnTo>
                  <a:lnTo>
                    <a:pt x="925829" y="1270"/>
                  </a:lnTo>
                  <a:lnTo>
                    <a:pt x="1270" y="0"/>
                  </a:lnTo>
                  <a:close/>
                </a:path>
                <a:path w="925829" h="866139">
                  <a:moveTo>
                    <a:pt x="925824" y="5080"/>
                  </a:moveTo>
                  <a:lnTo>
                    <a:pt x="5080" y="5080"/>
                  </a:lnTo>
                  <a:lnTo>
                    <a:pt x="920750" y="6350"/>
                  </a:lnTo>
                  <a:lnTo>
                    <a:pt x="920746" y="8890"/>
                  </a:lnTo>
                  <a:lnTo>
                    <a:pt x="925818" y="8890"/>
                  </a:lnTo>
                  <a:lnTo>
                    <a:pt x="925824" y="5080"/>
                  </a:lnTo>
                  <a:close/>
                </a:path>
                <a:path w="925829" h="866139">
                  <a:moveTo>
                    <a:pt x="5074" y="8890"/>
                  </a:moveTo>
                  <a:lnTo>
                    <a:pt x="1256" y="8890"/>
                  </a:lnTo>
                  <a:lnTo>
                    <a:pt x="1245" y="16510"/>
                  </a:lnTo>
                  <a:lnTo>
                    <a:pt x="5063" y="16510"/>
                  </a:lnTo>
                  <a:lnTo>
                    <a:pt x="5074" y="8890"/>
                  </a:lnTo>
                  <a:close/>
                </a:path>
                <a:path w="925829" h="866139">
                  <a:moveTo>
                    <a:pt x="925818" y="8890"/>
                  </a:moveTo>
                  <a:lnTo>
                    <a:pt x="920746" y="8890"/>
                  </a:lnTo>
                  <a:lnTo>
                    <a:pt x="920734" y="16510"/>
                  </a:lnTo>
                  <a:lnTo>
                    <a:pt x="925807" y="16510"/>
                  </a:lnTo>
                  <a:lnTo>
                    <a:pt x="925818" y="8890"/>
                  </a:lnTo>
                  <a:close/>
                </a:path>
                <a:path w="925829" h="866139">
                  <a:moveTo>
                    <a:pt x="5063" y="16510"/>
                  </a:moveTo>
                  <a:lnTo>
                    <a:pt x="1245" y="16510"/>
                  </a:lnTo>
                  <a:lnTo>
                    <a:pt x="1227" y="29210"/>
                  </a:lnTo>
                  <a:lnTo>
                    <a:pt x="5044" y="29210"/>
                  </a:lnTo>
                  <a:lnTo>
                    <a:pt x="5063" y="16510"/>
                  </a:lnTo>
                  <a:close/>
                </a:path>
                <a:path w="925829" h="866139">
                  <a:moveTo>
                    <a:pt x="925807" y="16510"/>
                  </a:moveTo>
                  <a:lnTo>
                    <a:pt x="920734" y="16510"/>
                  </a:lnTo>
                  <a:lnTo>
                    <a:pt x="920716" y="29210"/>
                  </a:lnTo>
                  <a:lnTo>
                    <a:pt x="925788" y="29210"/>
                  </a:lnTo>
                  <a:lnTo>
                    <a:pt x="925807" y="16510"/>
                  </a:lnTo>
                  <a:close/>
                </a:path>
                <a:path w="925829" h="866139">
                  <a:moveTo>
                    <a:pt x="5044" y="29210"/>
                  </a:moveTo>
                  <a:lnTo>
                    <a:pt x="1227" y="29210"/>
                  </a:lnTo>
                  <a:lnTo>
                    <a:pt x="1199" y="48260"/>
                  </a:lnTo>
                  <a:lnTo>
                    <a:pt x="5015" y="48260"/>
                  </a:lnTo>
                  <a:lnTo>
                    <a:pt x="5044" y="29210"/>
                  </a:lnTo>
                  <a:close/>
                </a:path>
                <a:path w="925829" h="866139">
                  <a:moveTo>
                    <a:pt x="925788" y="29210"/>
                  </a:moveTo>
                  <a:lnTo>
                    <a:pt x="920716" y="29210"/>
                  </a:lnTo>
                  <a:lnTo>
                    <a:pt x="920687" y="48260"/>
                  </a:lnTo>
                  <a:lnTo>
                    <a:pt x="925760" y="48260"/>
                  </a:lnTo>
                  <a:lnTo>
                    <a:pt x="925788" y="29210"/>
                  </a:lnTo>
                  <a:close/>
                </a:path>
                <a:path w="925829" h="866139">
                  <a:moveTo>
                    <a:pt x="5015" y="48260"/>
                  </a:moveTo>
                  <a:lnTo>
                    <a:pt x="1199" y="48260"/>
                  </a:lnTo>
                  <a:lnTo>
                    <a:pt x="1189" y="54610"/>
                  </a:lnTo>
                  <a:lnTo>
                    <a:pt x="5006" y="54610"/>
                  </a:lnTo>
                  <a:lnTo>
                    <a:pt x="5015" y="48260"/>
                  </a:lnTo>
                  <a:close/>
                </a:path>
                <a:path w="925829" h="866139">
                  <a:moveTo>
                    <a:pt x="925760" y="48260"/>
                  </a:moveTo>
                  <a:lnTo>
                    <a:pt x="920687" y="48260"/>
                  </a:lnTo>
                  <a:lnTo>
                    <a:pt x="920678" y="54610"/>
                  </a:lnTo>
                  <a:lnTo>
                    <a:pt x="925751" y="54610"/>
                  </a:lnTo>
                  <a:lnTo>
                    <a:pt x="925760" y="48260"/>
                  </a:lnTo>
                  <a:close/>
                </a:path>
                <a:path w="925829" h="866139">
                  <a:moveTo>
                    <a:pt x="5006" y="54610"/>
                  </a:moveTo>
                  <a:lnTo>
                    <a:pt x="1189" y="54610"/>
                  </a:lnTo>
                  <a:lnTo>
                    <a:pt x="1182" y="59690"/>
                  </a:lnTo>
                  <a:lnTo>
                    <a:pt x="4998" y="59690"/>
                  </a:lnTo>
                  <a:lnTo>
                    <a:pt x="5006" y="54610"/>
                  </a:lnTo>
                  <a:close/>
                </a:path>
                <a:path w="925829" h="866139">
                  <a:moveTo>
                    <a:pt x="925751" y="54610"/>
                  </a:moveTo>
                  <a:lnTo>
                    <a:pt x="920678" y="54610"/>
                  </a:lnTo>
                  <a:lnTo>
                    <a:pt x="920670" y="59690"/>
                  </a:lnTo>
                  <a:lnTo>
                    <a:pt x="925744" y="59690"/>
                  </a:lnTo>
                  <a:lnTo>
                    <a:pt x="925751" y="54610"/>
                  </a:lnTo>
                  <a:close/>
                </a:path>
                <a:path w="925829" h="866139">
                  <a:moveTo>
                    <a:pt x="4998" y="59690"/>
                  </a:moveTo>
                  <a:lnTo>
                    <a:pt x="1182" y="59690"/>
                  </a:lnTo>
                  <a:lnTo>
                    <a:pt x="1171" y="67310"/>
                  </a:lnTo>
                  <a:lnTo>
                    <a:pt x="4987" y="67310"/>
                  </a:lnTo>
                  <a:lnTo>
                    <a:pt x="4998" y="59690"/>
                  </a:lnTo>
                  <a:close/>
                </a:path>
                <a:path w="925829" h="866139">
                  <a:moveTo>
                    <a:pt x="925744" y="59690"/>
                  </a:moveTo>
                  <a:lnTo>
                    <a:pt x="920670" y="59690"/>
                  </a:lnTo>
                  <a:lnTo>
                    <a:pt x="920659" y="67310"/>
                  </a:lnTo>
                  <a:lnTo>
                    <a:pt x="925733" y="67310"/>
                  </a:lnTo>
                  <a:lnTo>
                    <a:pt x="925744" y="59690"/>
                  </a:lnTo>
                  <a:close/>
                </a:path>
                <a:path w="925829" h="866139">
                  <a:moveTo>
                    <a:pt x="4987" y="67310"/>
                  </a:moveTo>
                  <a:lnTo>
                    <a:pt x="1171" y="67310"/>
                  </a:lnTo>
                  <a:lnTo>
                    <a:pt x="1163" y="72390"/>
                  </a:lnTo>
                  <a:lnTo>
                    <a:pt x="4979" y="72390"/>
                  </a:lnTo>
                  <a:lnTo>
                    <a:pt x="4987" y="67310"/>
                  </a:lnTo>
                  <a:close/>
                </a:path>
                <a:path w="925829" h="866139">
                  <a:moveTo>
                    <a:pt x="925733" y="67310"/>
                  </a:moveTo>
                  <a:lnTo>
                    <a:pt x="920659" y="67310"/>
                  </a:lnTo>
                  <a:lnTo>
                    <a:pt x="920651" y="72390"/>
                  </a:lnTo>
                  <a:lnTo>
                    <a:pt x="925725" y="72390"/>
                  </a:lnTo>
                  <a:lnTo>
                    <a:pt x="925733" y="67310"/>
                  </a:lnTo>
                  <a:close/>
                </a:path>
                <a:path w="925829" h="866139">
                  <a:moveTo>
                    <a:pt x="4979" y="72390"/>
                  </a:moveTo>
                  <a:lnTo>
                    <a:pt x="1163" y="72390"/>
                  </a:lnTo>
                  <a:lnTo>
                    <a:pt x="1152" y="80010"/>
                  </a:lnTo>
                  <a:lnTo>
                    <a:pt x="4968" y="80010"/>
                  </a:lnTo>
                  <a:lnTo>
                    <a:pt x="4979" y="72390"/>
                  </a:lnTo>
                  <a:close/>
                </a:path>
                <a:path w="925829" h="866139">
                  <a:moveTo>
                    <a:pt x="925725" y="72390"/>
                  </a:moveTo>
                  <a:lnTo>
                    <a:pt x="920651" y="72390"/>
                  </a:lnTo>
                  <a:lnTo>
                    <a:pt x="920640" y="80010"/>
                  </a:lnTo>
                  <a:lnTo>
                    <a:pt x="925714" y="80010"/>
                  </a:lnTo>
                  <a:lnTo>
                    <a:pt x="925725" y="72390"/>
                  </a:lnTo>
                  <a:close/>
                </a:path>
                <a:path w="925829" h="866139">
                  <a:moveTo>
                    <a:pt x="4968" y="80010"/>
                  </a:moveTo>
                  <a:lnTo>
                    <a:pt x="1152" y="80010"/>
                  </a:lnTo>
                  <a:lnTo>
                    <a:pt x="1133" y="92710"/>
                  </a:lnTo>
                  <a:lnTo>
                    <a:pt x="4949" y="92710"/>
                  </a:lnTo>
                  <a:lnTo>
                    <a:pt x="4968" y="80010"/>
                  </a:lnTo>
                  <a:close/>
                </a:path>
                <a:path w="925829" h="866139">
                  <a:moveTo>
                    <a:pt x="925714" y="80010"/>
                  </a:moveTo>
                  <a:lnTo>
                    <a:pt x="920640" y="80010"/>
                  </a:lnTo>
                  <a:lnTo>
                    <a:pt x="920621" y="92710"/>
                  </a:lnTo>
                  <a:lnTo>
                    <a:pt x="925695" y="92710"/>
                  </a:lnTo>
                  <a:lnTo>
                    <a:pt x="925714" y="80010"/>
                  </a:lnTo>
                  <a:close/>
                </a:path>
                <a:path w="925829" h="866139">
                  <a:moveTo>
                    <a:pt x="4949" y="92710"/>
                  </a:moveTo>
                  <a:lnTo>
                    <a:pt x="1133" y="92710"/>
                  </a:lnTo>
                  <a:lnTo>
                    <a:pt x="1124" y="99060"/>
                  </a:lnTo>
                  <a:lnTo>
                    <a:pt x="4940" y="99060"/>
                  </a:lnTo>
                  <a:lnTo>
                    <a:pt x="4949" y="92710"/>
                  </a:lnTo>
                  <a:close/>
                </a:path>
                <a:path w="925829" h="866139">
                  <a:moveTo>
                    <a:pt x="925695" y="92710"/>
                  </a:moveTo>
                  <a:lnTo>
                    <a:pt x="920621" y="92710"/>
                  </a:lnTo>
                  <a:lnTo>
                    <a:pt x="920612" y="99060"/>
                  </a:lnTo>
                  <a:lnTo>
                    <a:pt x="925686" y="99060"/>
                  </a:lnTo>
                  <a:lnTo>
                    <a:pt x="925695" y="92710"/>
                  </a:lnTo>
                  <a:close/>
                </a:path>
                <a:path w="925829" h="866139">
                  <a:moveTo>
                    <a:pt x="4940" y="99060"/>
                  </a:moveTo>
                  <a:lnTo>
                    <a:pt x="1124" y="99060"/>
                  </a:lnTo>
                  <a:lnTo>
                    <a:pt x="1115" y="105410"/>
                  </a:lnTo>
                  <a:lnTo>
                    <a:pt x="4930" y="105410"/>
                  </a:lnTo>
                  <a:lnTo>
                    <a:pt x="4940" y="99060"/>
                  </a:lnTo>
                  <a:close/>
                </a:path>
                <a:path w="925829" h="866139">
                  <a:moveTo>
                    <a:pt x="925686" y="99060"/>
                  </a:moveTo>
                  <a:lnTo>
                    <a:pt x="920612" y="99060"/>
                  </a:lnTo>
                  <a:lnTo>
                    <a:pt x="920602" y="105410"/>
                  </a:lnTo>
                  <a:lnTo>
                    <a:pt x="925677" y="105410"/>
                  </a:lnTo>
                  <a:lnTo>
                    <a:pt x="925686" y="99060"/>
                  </a:lnTo>
                  <a:close/>
                </a:path>
                <a:path w="925829" h="866139">
                  <a:moveTo>
                    <a:pt x="4930" y="105410"/>
                  </a:moveTo>
                  <a:lnTo>
                    <a:pt x="1115" y="105410"/>
                  </a:lnTo>
                  <a:lnTo>
                    <a:pt x="1105" y="111760"/>
                  </a:lnTo>
                  <a:lnTo>
                    <a:pt x="4921" y="111760"/>
                  </a:lnTo>
                  <a:lnTo>
                    <a:pt x="4930" y="105410"/>
                  </a:lnTo>
                  <a:close/>
                </a:path>
                <a:path w="925829" h="866139">
                  <a:moveTo>
                    <a:pt x="925677" y="105410"/>
                  </a:moveTo>
                  <a:lnTo>
                    <a:pt x="920602" y="105410"/>
                  </a:lnTo>
                  <a:lnTo>
                    <a:pt x="920593" y="111760"/>
                  </a:lnTo>
                  <a:lnTo>
                    <a:pt x="925667" y="111760"/>
                  </a:lnTo>
                  <a:lnTo>
                    <a:pt x="925677" y="105410"/>
                  </a:lnTo>
                  <a:close/>
                </a:path>
                <a:path w="925829" h="866139">
                  <a:moveTo>
                    <a:pt x="4921" y="111760"/>
                  </a:moveTo>
                  <a:lnTo>
                    <a:pt x="1105" y="111760"/>
                  </a:lnTo>
                  <a:lnTo>
                    <a:pt x="1096" y="118110"/>
                  </a:lnTo>
                  <a:lnTo>
                    <a:pt x="4912" y="118110"/>
                  </a:lnTo>
                  <a:lnTo>
                    <a:pt x="4921" y="111760"/>
                  </a:lnTo>
                  <a:close/>
                </a:path>
                <a:path w="925829" h="866139">
                  <a:moveTo>
                    <a:pt x="925667" y="111760"/>
                  </a:moveTo>
                  <a:lnTo>
                    <a:pt x="920593" y="111760"/>
                  </a:lnTo>
                  <a:lnTo>
                    <a:pt x="920583" y="118110"/>
                  </a:lnTo>
                  <a:lnTo>
                    <a:pt x="925658" y="118110"/>
                  </a:lnTo>
                  <a:lnTo>
                    <a:pt x="925667" y="111760"/>
                  </a:lnTo>
                  <a:close/>
                </a:path>
                <a:path w="925829" h="866139">
                  <a:moveTo>
                    <a:pt x="4912" y="118110"/>
                  </a:moveTo>
                  <a:lnTo>
                    <a:pt x="1096" y="118110"/>
                  </a:lnTo>
                  <a:lnTo>
                    <a:pt x="1089" y="123190"/>
                  </a:lnTo>
                  <a:lnTo>
                    <a:pt x="4904" y="123190"/>
                  </a:lnTo>
                  <a:lnTo>
                    <a:pt x="4912" y="118110"/>
                  </a:lnTo>
                  <a:close/>
                </a:path>
                <a:path w="925829" h="866139">
                  <a:moveTo>
                    <a:pt x="925658" y="118110"/>
                  </a:moveTo>
                  <a:lnTo>
                    <a:pt x="920583" y="118110"/>
                  </a:lnTo>
                  <a:lnTo>
                    <a:pt x="920576" y="123190"/>
                  </a:lnTo>
                  <a:lnTo>
                    <a:pt x="925650" y="123190"/>
                  </a:lnTo>
                  <a:lnTo>
                    <a:pt x="925658" y="118110"/>
                  </a:lnTo>
                  <a:close/>
                </a:path>
                <a:path w="925829" h="866139">
                  <a:moveTo>
                    <a:pt x="4904" y="123190"/>
                  </a:moveTo>
                  <a:lnTo>
                    <a:pt x="1089" y="123190"/>
                  </a:lnTo>
                  <a:lnTo>
                    <a:pt x="1077" y="130810"/>
                  </a:lnTo>
                  <a:lnTo>
                    <a:pt x="4893" y="130810"/>
                  </a:lnTo>
                  <a:lnTo>
                    <a:pt x="4904" y="123190"/>
                  </a:lnTo>
                  <a:close/>
                </a:path>
                <a:path w="925829" h="866139">
                  <a:moveTo>
                    <a:pt x="925650" y="123190"/>
                  </a:moveTo>
                  <a:lnTo>
                    <a:pt x="920576" y="123190"/>
                  </a:lnTo>
                  <a:lnTo>
                    <a:pt x="920565" y="130810"/>
                  </a:lnTo>
                  <a:lnTo>
                    <a:pt x="925639" y="130810"/>
                  </a:lnTo>
                  <a:lnTo>
                    <a:pt x="925650" y="123190"/>
                  </a:lnTo>
                  <a:close/>
                </a:path>
                <a:path w="925829" h="866139">
                  <a:moveTo>
                    <a:pt x="4893" y="130810"/>
                  </a:moveTo>
                  <a:lnTo>
                    <a:pt x="1077" y="130810"/>
                  </a:lnTo>
                  <a:lnTo>
                    <a:pt x="1061" y="142240"/>
                  </a:lnTo>
                  <a:lnTo>
                    <a:pt x="4876" y="142240"/>
                  </a:lnTo>
                  <a:lnTo>
                    <a:pt x="4893" y="130810"/>
                  </a:lnTo>
                  <a:close/>
                </a:path>
                <a:path w="925829" h="866139">
                  <a:moveTo>
                    <a:pt x="925639" y="130810"/>
                  </a:moveTo>
                  <a:lnTo>
                    <a:pt x="920565" y="130810"/>
                  </a:lnTo>
                  <a:lnTo>
                    <a:pt x="920548" y="142240"/>
                  </a:lnTo>
                  <a:lnTo>
                    <a:pt x="925622" y="142240"/>
                  </a:lnTo>
                  <a:lnTo>
                    <a:pt x="925639" y="130810"/>
                  </a:lnTo>
                  <a:close/>
                </a:path>
                <a:path w="925829" h="866139">
                  <a:moveTo>
                    <a:pt x="4876" y="142240"/>
                  </a:moveTo>
                  <a:lnTo>
                    <a:pt x="1061" y="142240"/>
                  </a:lnTo>
                  <a:lnTo>
                    <a:pt x="1051" y="148590"/>
                  </a:lnTo>
                  <a:lnTo>
                    <a:pt x="4866" y="148590"/>
                  </a:lnTo>
                  <a:lnTo>
                    <a:pt x="4876" y="142240"/>
                  </a:lnTo>
                  <a:close/>
                </a:path>
                <a:path w="925829" h="866139">
                  <a:moveTo>
                    <a:pt x="925622" y="142240"/>
                  </a:moveTo>
                  <a:lnTo>
                    <a:pt x="920548" y="142240"/>
                  </a:lnTo>
                  <a:lnTo>
                    <a:pt x="920538" y="148590"/>
                  </a:lnTo>
                  <a:lnTo>
                    <a:pt x="925613" y="148590"/>
                  </a:lnTo>
                  <a:lnTo>
                    <a:pt x="925622" y="142240"/>
                  </a:lnTo>
                  <a:close/>
                </a:path>
                <a:path w="925829" h="866139">
                  <a:moveTo>
                    <a:pt x="4866" y="148590"/>
                  </a:moveTo>
                  <a:lnTo>
                    <a:pt x="1051" y="148590"/>
                  </a:lnTo>
                  <a:lnTo>
                    <a:pt x="1031" y="162560"/>
                  </a:lnTo>
                  <a:lnTo>
                    <a:pt x="4846" y="162560"/>
                  </a:lnTo>
                  <a:lnTo>
                    <a:pt x="4866" y="148590"/>
                  </a:lnTo>
                  <a:close/>
                </a:path>
                <a:path w="925829" h="866139">
                  <a:moveTo>
                    <a:pt x="925613" y="148590"/>
                  </a:moveTo>
                  <a:lnTo>
                    <a:pt x="920538" y="148590"/>
                  </a:lnTo>
                  <a:lnTo>
                    <a:pt x="920517" y="162560"/>
                  </a:lnTo>
                  <a:lnTo>
                    <a:pt x="925593" y="162560"/>
                  </a:lnTo>
                  <a:lnTo>
                    <a:pt x="925613" y="148590"/>
                  </a:lnTo>
                  <a:close/>
                </a:path>
                <a:path w="925829" h="866139">
                  <a:moveTo>
                    <a:pt x="4846" y="162560"/>
                  </a:moveTo>
                  <a:lnTo>
                    <a:pt x="1031" y="162560"/>
                  </a:lnTo>
                  <a:lnTo>
                    <a:pt x="882" y="264160"/>
                  </a:lnTo>
                  <a:lnTo>
                    <a:pt x="4695" y="264160"/>
                  </a:lnTo>
                  <a:lnTo>
                    <a:pt x="4846" y="162560"/>
                  </a:lnTo>
                  <a:close/>
                </a:path>
                <a:path w="925829" h="866139">
                  <a:moveTo>
                    <a:pt x="925593" y="162560"/>
                  </a:moveTo>
                  <a:lnTo>
                    <a:pt x="920517" y="162560"/>
                  </a:lnTo>
                  <a:lnTo>
                    <a:pt x="920366" y="264160"/>
                  </a:lnTo>
                  <a:lnTo>
                    <a:pt x="925443" y="264160"/>
                  </a:lnTo>
                  <a:lnTo>
                    <a:pt x="925593" y="162560"/>
                  </a:lnTo>
                  <a:close/>
                </a:path>
                <a:path w="925829" h="866139">
                  <a:moveTo>
                    <a:pt x="4695" y="264160"/>
                  </a:moveTo>
                  <a:lnTo>
                    <a:pt x="882" y="264160"/>
                  </a:lnTo>
                  <a:lnTo>
                    <a:pt x="788" y="327660"/>
                  </a:lnTo>
                  <a:lnTo>
                    <a:pt x="4600" y="327660"/>
                  </a:lnTo>
                  <a:lnTo>
                    <a:pt x="4695" y="264160"/>
                  </a:lnTo>
                  <a:close/>
                </a:path>
                <a:path w="925829" h="866139">
                  <a:moveTo>
                    <a:pt x="925443" y="264160"/>
                  </a:moveTo>
                  <a:lnTo>
                    <a:pt x="920366" y="264160"/>
                  </a:lnTo>
                  <a:lnTo>
                    <a:pt x="920272" y="327660"/>
                  </a:lnTo>
                  <a:lnTo>
                    <a:pt x="925350" y="327660"/>
                  </a:lnTo>
                  <a:lnTo>
                    <a:pt x="925443" y="264160"/>
                  </a:lnTo>
                  <a:close/>
                </a:path>
                <a:path w="925829" h="866139">
                  <a:moveTo>
                    <a:pt x="4600" y="327660"/>
                  </a:moveTo>
                  <a:lnTo>
                    <a:pt x="788" y="327660"/>
                  </a:lnTo>
                  <a:lnTo>
                    <a:pt x="686" y="397510"/>
                  </a:lnTo>
                  <a:lnTo>
                    <a:pt x="4496" y="397510"/>
                  </a:lnTo>
                  <a:lnTo>
                    <a:pt x="4600" y="327660"/>
                  </a:lnTo>
                  <a:close/>
                </a:path>
                <a:path w="925829" h="866139">
                  <a:moveTo>
                    <a:pt x="925350" y="327660"/>
                  </a:moveTo>
                  <a:lnTo>
                    <a:pt x="920272" y="327660"/>
                  </a:lnTo>
                  <a:lnTo>
                    <a:pt x="920168" y="397510"/>
                  </a:lnTo>
                  <a:lnTo>
                    <a:pt x="925248" y="397510"/>
                  </a:lnTo>
                  <a:lnTo>
                    <a:pt x="925350" y="327660"/>
                  </a:lnTo>
                  <a:close/>
                </a:path>
                <a:path w="925829" h="866139">
                  <a:moveTo>
                    <a:pt x="4496" y="397510"/>
                  </a:moveTo>
                  <a:lnTo>
                    <a:pt x="686" y="397510"/>
                  </a:lnTo>
                  <a:lnTo>
                    <a:pt x="492" y="529590"/>
                  </a:lnTo>
                  <a:lnTo>
                    <a:pt x="4300" y="529590"/>
                  </a:lnTo>
                  <a:lnTo>
                    <a:pt x="4496" y="397510"/>
                  </a:lnTo>
                  <a:close/>
                </a:path>
                <a:path w="925829" h="866139">
                  <a:moveTo>
                    <a:pt x="925248" y="397510"/>
                  </a:moveTo>
                  <a:lnTo>
                    <a:pt x="920168" y="397510"/>
                  </a:lnTo>
                  <a:lnTo>
                    <a:pt x="919972" y="529590"/>
                  </a:lnTo>
                  <a:lnTo>
                    <a:pt x="925054" y="529590"/>
                  </a:lnTo>
                  <a:lnTo>
                    <a:pt x="925248" y="397510"/>
                  </a:lnTo>
                  <a:close/>
                </a:path>
                <a:path w="925829" h="866139">
                  <a:moveTo>
                    <a:pt x="4300" y="529590"/>
                  </a:moveTo>
                  <a:lnTo>
                    <a:pt x="492" y="529590"/>
                  </a:lnTo>
                  <a:lnTo>
                    <a:pt x="445" y="561340"/>
                  </a:lnTo>
                  <a:lnTo>
                    <a:pt x="4253" y="561340"/>
                  </a:lnTo>
                  <a:lnTo>
                    <a:pt x="4300" y="529590"/>
                  </a:lnTo>
                  <a:close/>
                </a:path>
                <a:path w="925829" h="866139">
                  <a:moveTo>
                    <a:pt x="925054" y="529590"/>
                  </a:moveTo>
                  <a:lnTo>
                    <a:pt x="919972" y="529590"/>
                  </a:lnTo>
                  <a:lnTo>
                    <a:pt x="919925" y="561340"/>
                  </a:lnTo>
                  <a:lnTo>
                    <a:pt x="925007" y="561340"/>
                  </a:lnTo>
                  <a:lnTo>
                    <a:pt x="925054" y="529590"/>
                  </a:lnTo>
                  <a:close/>
                </a:path>
                <a:path w="925829" h="866139">
                  <a:moveTo>
                    <a:pt x="4253" y="561340"/>
                  </a:moveTo>
                  <a:lnTo>
                    <a:pt x="445" y="561340"/>
                  </a:lnTo>
                  <a:lnTo>
                    <a:pt x="389" y="599440"/>
                  </a:lnTo>
                  <a:lnTo>
                    <a:pt x="4196" y="599440"/>
                  </a:lnTo>
                  <a:lnTo>
                    <a:pt x="4253" y="561340"/>
                  </a:lnTo>
                  <a:close/>
                </a:path>
                <a:path w="925829" h="866139">
                  <a:moveTo>
                    <a:pt x="925007" y="561340"/>
                  </a:moveTo>
                  <a:lnTo>
                    <a:pt x="919925" y="561340"/>
                  </a:lnTo>
                  <a:lnTo>
                    <a:pt x="919868" y="599440"/>
                  </a:lnTo>
                  <a:lnTo>
                    <a:pt x="924951" y="599440"/>
                  </a:lnTo>
                  <a:lnTo>
                    <a:pt x="925007" y="561340"/>
                  </a:lnTo>
                  <a:close/>
                </a:path>
                <a:path w="925829" h="866139">
                  <a:moveTo>
                    <a:pt x="4196" y="599440"/>
                  </a:moveTo>
                  <a:lnTo>
                    <a:pt x="389" y="599440"/>
                  </a:lnTo>
                  <a:lnTo>
                    <a:pt x="218" y="716280"/>
                  </a:lnTo>
                  <a:lnTo>
                    <a:pt x="4023" y="716280"/>
                  </a:lnTo>
                  <a:lnTo>
                    <a:pt x="4196" y="599440"/>
                  </a:lnTo>
                  <a:close/>
                </a:path>
                <a:path w="925829" h="866139">
                  <a:moveTo>
                    <a:pt x="924951" y="599440"/>
                  </a:moveTo>
                  <a:lnTo>
                    <a:pt x="919868" y="599440"/>
                  </a:lnTo>
                  <a:lnTo>
                    <a:pt x="919695" y="716280"/>
                  </a:lnTo>
                  <a:lnTo>
                    <a:pt x="924780" y="716280"/>
                  </a:lnTo>
                  <a:lnTo>
                    <a:pt x="924951" y="599440"/>
                  </a:lnTo>
                  <a:close/>
                </a:path>
                <a:path w="925829" h="866139">
                  <a:moveTo>
                    <a:pt x="4023" y="716280"/>
                  </a:moveTo>
                  <a:lnTo>
                    <a:pt x="218" y="716280"/>
                  </a:lnTo>
                  <a:lnTo>
                    <a:pt x="208" y="722630"/>
                  </a:lnTo>
                  <a:lnTo>
                    <a:pt x="4013" y="722630"/>
                  </a:lnTo>
                  <a:lnTo>
                    <a:pt x="4023" y="716280"/>
                  </a:lnTo>
                  <a:close/>
                </a:path>
                <a:path w="925829" h="866139">
                  <a:moveTo>
                    <a:pt x="924780" y="716280"/>
                  </a:moveTo>
                  <a:lnTo>
                    <a:pt x="919695" y="716280"/>
                  </a:lnTo>
                  <a:lnTo>
                    <a:pt x="919685" y="722630"/>
                  </a:lnTo>
                  <a:lnTo>
                    <a:pt x="924770" y="722630"/>
                  </a:lnTo>
                  <a:lnTo>
                    <a:pt x="924780" y="716280"/>
                  </a:lnTo>
                  <a:close/>
                </a:path>
                <a:path w="925829" h="866139">
                  <a:moveTo>
                    <a:pt x="4013" y="722630"/>
                  </a:moveTo>
                  <a:lnTo>
                    <a:pt x="208" y="722630"/>
                  </a:lnTo>
                  <a:lnTo>
                    <a:pt x="190" y="735330"/>
                  </a:lnTo>
                  <a:lnTo>
                    <a:pt x="3994" y="735330"/>
                  </a:lnTo>
                  <a:lnTo>
                    <a:pt x="4013" y="722630"/>
                  </a:lnTo>
                  <a:close/>
                </a:path>
                <a:path w="925829" h="866139">
                  <a:moveTo>
                    <a:pt x="924770" y="722630"/>
                  </a:moveTo>
                  <a:lnTo>
                    <a:pt x="919685" y="722630"/>
                  </a:lnTo>
                  <a:lnTo>
                    <a:pt x="919666" y="735330"/>
                  </a:lnTo>
                  <a:lnTo>
                    <a:pt x="924752" y="735330"/>
                  </a:lnTo>
                  <a:lnTo>
                    <a:pt x="924770" y="722630"/>
                  </a:lnTo>
                  <a:close/>
                </a:path>
                <a:path w="925829" h="866139">
                  <a:moveTo>
                    <a:pt x="3994" y="735330"/>
                  </a:moveTo>
                  <a:lnTo>
                    <a:pt x="190" y="735330"/>
                  </a:lnTo>
                  <a:lnTo>
                    <a:pt x="184" y="739140"/>
                  </a:lnTo>
                  <a:lnTo>
                    <a:pt x="3989" y="739140"/>
                  </a:lnTo>
                  <a:lnTo>
                    <a:pt x="3994" y="735330"/>
                  </a:lnTo>
                  <a:close/>
                </a:path>
                <a:path w="925829" h="866139">
                  <a:moveTo>
                    <a:pt x="924752" y="735330"/>
                  </a:moveTo>
                  <a:lnTo>
                    <a:pt x="919666" y="735330"/>
                  </a:lnTo>
                  <a:lnTo>
                    <a:pt x="919661" y="739140"/>
                  </a:lnTo>
                  <a:lnTo>
                    <a:pt x="924746" y="739140"/>
                  </a:lnTo>
                  <a:lnTo>
                    <a:pt x="924752" y="735330"/>
                  </a:lnTo>
                  <a:close/>
                </a:path>
                <a:path w="925829" h="866139">
                  <a:moveTo>
                    <a:pt x="3989" y="739140"/>
                  </a:moveTo>
                  <a:lnTo>
                    <a:pt x="184" y="739140"/>
                  </a:lnTo>
                  <a:lnTo>
                    <a:pt x="180" y="741680"/>
                  </a:lnTo>
                  <a:lnTo>
                    <a:pt x="3985" y="741680"/>
                  </a:lnTo>
                  <a:lnTo>
                    <a:pt x="3989" y="739140"/>
                  </a:lnTo>
                  <a:close/>
                </a:path>
                <a:path w="925829" h="866139">
                  <a:moveTo>
                    <a:pt x="924746" y="739140"/>
                  </a:moveTo>
                  <a:lnTo>
                    <a:pt x="919661" y="739140"/>
                  </a:lnTo>
                  <a:lnTo>
                    <a:pt x="919657" y="741680"/>
                  </a:lnTo>
                  <a:lnTo>
                    <a:pt x="924742" y="741680"/>
                  </a:lnTo>
                  <a:lnTo>
                    <a:pt x="924746" y="739140"/>
                  </a:lnTo>
                  <a:close/>
                </a:path>
                <a:path w="925829" h="866139">
                  <a:moveTo>
                    <a:pt x="3985" y="741680"/>
                  </a:moveTo>
                  <a:lnTo>
                    <a:pt x="180" y="741680"/>
                  </a:lnTo>
                  <a:lnTo>
                    <a:pt x="72" y="815340"/>
                  </a:lnTo>
                  <a:lnTo>
                    <a:pt x="3876" y="815340"/>
                  </a:lnTo>
                  <a:lnTo>
                    <a:pt x="3985" y="741680"/>
                  </a:lnTo>
                  <a:close/>
                </a:path>
                <a:path w="925829" h="866139">
                  <a:moveTo>
                    <a:pt x="924742" y="741680"/>
                  </a:moveTo>
                  <a:lnTo>
                    <a:pt x="919657" y="741680"/>
                  </a:lnTo>
                  <a:lnTo>
                    <a:pt x="919547" y="815340"/>
                  </a:lnTo>
                  <a:lnTo>
                    <a:pt x="924634" y="815340"/>
                  </a:lnTo>
                  <a:lnTo>
                    <a:pt x="924742" y="741680"/>
                  </a:lnTo>
                  <a:close/>
                </a:path>
                <a:path w="925829" h="866139">
                  <a:moveTo>
                    <a:pt x="3876" y="815340"/>
                  </a:moveTo>
                  <a:lnTo>
                    <a:pt x="72" y="815340"/>
                  </a:lnTo>
                  <a:lnTo>
                    <a:pt x="69" y="817880"/>
                  </a:lnTo>
                  <a:lnTo>
                    <a:pt x="3872" y="817880"/>
                  </a:lnTo>
                  <a:lnTo>
                    <a:pt x="3876" y="815340"/>
                  </a:lnTo>
                  <a:close/>
                </a:path>
                <a:path w="925829" h="866139">
                  <a:moveTo>
                    <a:pt x="924634" y="815340"/>
                  </a:moveTo>
                  <a:lnTo>
                    <a:pt x="919547" y="815340"/>
                  </a:lnTo>
                  <a:lnTo>
                    <a:pt x="919544" y="817880"/>
                  </a:lnTo>
                  <a:lnTo>
                    <a:pt x="924630" y="817880"/>
                  </a:lnTo>
                  <a:lnTo>
                    <a:pt x="924634" y="815340"/>
                  </a:lnTo>
                  <a:close/>
                </a:path>
                <a:path w="925829" h="866139">
                  <a:moveTo>
                    <a:pt x="3872" y="817880"/>
                  </a:moveTo>
                  <a:lnTo>
                    <a:pt x="69" y="817880"/>
                  </a:lnTo>
                  <a:lnTo>
                    <a:pt x="63" y="821690"/>
                  </a:lnTo>
                  <a:lnTo>
                    <a:pt x="3866" y="821690"/>
                  </a:lnTo>
                  <a:lnTo>
                    <a:pt x="3872" y="817880"/>
                  </a:lnTo>
                  <a:close/>
                </a:path>
                <a:path w="925829" h="866139">
                  <a:moveTo>
                    <a:pt x="924630" y="817880"/>
                  </a:moveTo>
                  <a:lnTo>
                    <a:pt x="919544" y="817880"/>
                  </a:lnTo>
                  <a:lnTo>
                    <a:pt x="919538" y="821690"/>
                  </a:lnTo>
                  <a:lnTo>
                    <a:pt x="924625" y="821690"/>
                  </a:lnTo>
                  <a:lnTo>
                    <a:pt x="924630" y="817880"/>
                  </a:lnTo>
                  <a:close/>
                </a:path>
                <a:path w="925829" h="866139">
                  <a:moveTo>
                    <a:pt x="3866" y="821690"/>
                  </a:moveTo>
                  <a:lnTo>
                    <a:pt x="63" y="821690"/>
                  </a:lnTo>
                  <a:lnTo>
                    <a:pt x="54" y="828040"/>
                  </a:lnTo>
                  <a:lnTo>
                    <a:pt x="3857" y="828040"/>
                  </a:lnTo>
                  <a:lnTo>
                    <a:pt x="3866" y="821690"/>
                  </a:lnTo>
                  <a:close/>
                </a:path>
                <a:path w="925829" h="866139">
                  <a:moveTo>
                    <a:pt x="924625" y="821690"/>
                  </a:moveTo>
                  <a:lnTo>
                    <a:pt x="919538" y="821690"/>
                  </a:lnTo>
                  <a:lnTo>
                    <a:pt x="919529" y="828040"/>
                  </a:lnTo>
                  <a:lnTo>
                    <a:pt x="924615" y="828040"/>
                  </a:lnTo>
                  <a:lnTo>
                    <a:pt x="924625" y="821690"/>
                  </a:lnTo>
                  <a:close/>
                </a:path>
                <a:path w="925829" h="866139">
                  <a:moveTo>
                    <a:pt x="3857" y="828040"/>
                  </a:moveTo>
                  <a:lnTo>
                    <a:pt x="54" y="828040"/>
                  </a:lnTo>
                  <a:lnTo>
                    <a:pt x="3" y="862330"/>
                  </a:lnTo>
                  <a:lnTo>
                    <a:pt x="924565" y="862330"/>
                  </a:lnTo>
                  <a:lnTo>
                    <a:pt x="924567" y="861060"/>
                  </a:lnTo>
                  <a:lnTo>
                    <a:pt x="3810" y="859790"/>
                  </a:lnTo>
                  <a:lnTo>
                    <a:pt x="3857" y="828040"/>
                  </a:lnTo>
                  <a:close/>
                </a:path>
                <a:path w="925829" h="866139">
                  <a:moveTo>
                    <a:pt x="924615" y="828040"/>
                  </a:moveTo>
                  <a:lnTo>
                    <a:pt x="919529" y="828040"/>
                  </a:lnTo>
                  <a:lnTo>
                    <a:pt x="919479" y="861060"/>
                  </a:lnTo>
                  <a:lnTo>
                    <a:pt x="924567" y="861060"/>
                  </a:lnTo>
                  <a:lnTo>
                    <a:pt x="924615" y="828040"/>
                  </a:lnTo>
                  <a:close/>
                </a:path>
                <a:path w="925829" h="866139">
                  <a:moveTo>
                    <a:pt x="924565" y="862330"/>
                  </a:moveTo>
                  <a:lnTo>
                    <a:pt x="3" y="862330"/>
                  </a:lnTo>
                  <a:lnTo>
                    <a:pt x="0" y="864870"/>
                  </a:lnTo>
                  <a:lnTo>
                    <a:pt x="924560" y="866140"/>
                  </a:lnTo>
                  <a:lnTo>
                    <a:pt x="924565" y="862330"/>
                  </a:lnTo>
                  <a:close/>
                </a:path>
              </a:pathLst>
            </a:custGeom>
            <a:solidFill>
              <a:srgbClr val="2978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5704840" y="4791710"/>
              <a:ext cx="916940" cy="855980"/>
            </a:xfrm>
            <a:custGeom>
              <a:avLst/>
              <a:gdLst/>
              <a:ahLst/>
              <a:cxnLst/>
              <a:rect l="l" t="t" r="r" b="b"/>
              <a:pathLst>
                <a:path w="916940" h="855979">
                  <a:moveTo>
                    <a:pt x="1270" y="0"/>
                  </a:moveTo>
                  <a:lnTo>
                    <a:pt x="1264" y="3809"/>
                  </a:lnTo>
                  <a:lnTo>
                    <a:pt x="916936" y="3809"/>
                  </a:lnTo>
                  <a:lnTo>
                    <a:pt x="916939" y="1269"/>
                  </a:lnTo>
                  <a:lnTo>
                    <a:pt x="1270" y="0"/>
                  </a:lnTo>
                  <a:close/>
                </a:path>
                <a:path w="916940" h="855979">
                  <a:moveTo>
                    <a:pt x="6350" y="3810"/>
                  </a:moveTo>
                  <a:lnTo>
                    <a:pt x="1264" y="3810"/>
                  </a:lnTo>
                  <a:lnTo>
                    <a:pt x="1253" y="11429"/>
                  </a:lnTo>
                  <a:lnTo>
                    <a:pt x="6338" y="11429"/>
                  </a:lnTo>
                  <a:lnTo>
                    <a:pt x="6350" y="3810"/>
                  </a:lnTo>
                  <a:close/>
                </a:path>
                <a:path w="916940" h="855979">
                  <a:moveTo>
                    <a:pt x="916936" y="3810"/>
                  </a:moveTo>
                  <a:lnTo>
                    <a:pt x="6350" y="3810"/>
                  </a:lnTo>
                  <a:lnTo>
                    <a:pt x="911860" y="5079"/>
                  </a:lnTo>
                  <a:lnTo>
                    <a:pt x="911850" y="11429"/>
                  </a:lnTo>
                  <a:lnTo>
                    <a:pt x="916924" y="11429"/>
                  </a:lnTo>
                  <a:lnTo>
                    <a:pt x="916936" y="3810"/>
                  </a:lnTo>
                  <a:close/>
                </a:path>
                <a:path w="916940" h="855979">
                  <a:moveTo>
                    <a:pt x="6338" y="11430"/>
                  </a:moveTo>
                  <a:lnTo>
                    <a:pt x="1253" y="11430"/>
                  </a:lnTo>
                  <a:lnTo>
                    <a:pt x="1245" y="16509"/>
                  </a:lnTo>
                  <a:lnTo>
                    <a:pt x="6330" y="16509"/>
                  </a:lnTo>
                  <a:lnTo>
                    <a:pt x="6338" y="11430"/>
                  </a:lnTo>
                  <a:close/>
                </a:path>
                <a:path w="916940" h="855979">
                  <a:moveTo>
                    <a:pt x="916924" y="11430"/>
                  </a:moveTo>
                  <a:lnTo>
                    <a:pt x="911850" y="11430"/>
                  </a:lnTo>
                  <a:lnTo>
                    <a:pt x="911842" y="16509"/>
                  </a:lnTo>
                  <a:lnTo>
                    <a:pt x="916917" y="16509"/>
                  </a:lnTo>
                  <a:lnTo>
                    <a:pt x="916924" y="11430"/>
                  </a:lnTo>
                  <a:close/>
                </a:path>
                <a:path w="916940" h="855979">
                  <a:moveTo>
                    <a:pt x="6330" y="16510"/>
                  </a:moveTo>
                  <a:lnTo>
                    <a:pt x="1245" y="16510"/>
                  </a:lnTo>
                  <a:lnTo>
                    <a:pt x="1234" y="24129"/>
                  </a:lnTo>
                  <a:lnTo>
                    <a:pt x="6319" y="24129"/>
                  </a:lnTo>
                  <a:lnTo>
                    <a:pt x="6330" y="16510"/>
                  </a:lnTo>
                  <a:close/>
                </a:path>
                <a:path w="916940" h="855979">
                  <a:moveTo>
                    <a:pt x="916917" y="16510"/>
                  </a:moveTo>
                  <a:lnTo>
                    <a:pt x="911842" y="16510"/>
                  </a:lnTo>
                  <a:lnTo>
                    <a:pt x="911831" y="24129"/>
                  </a:lnTo>
                  <a:lnTo>
                    <a:pt x="916906" y="24129"/>
                  </a:lnTo>
                  <a:lnTo>
                    <a:pt x="916917" y="16510"/>
                  </a:lnTo>
                  <a:close/>
                </a:path>
                <a:path w="916940" h="855979">
                  <a:moveTo>
                    <a:pt x="6319" y="24130"/>
                  </a:moveTo>
                  <a:lnTo>
                    <a:pt x="1234" y="24130"/>
                  </a:lnTo>
                  <a:lnTo>
                    <a:pt x="1205" y="43179"/>
                  </a:lnTo>
                  <a:lnTo>
                    <a:pt x="6290" y="43179"/>
                  </a:lnTo>
                  <a:lnTo>
                    <a:pt x="6319" y="24130"/>
                  </a:lnTo>
                  <a:close/>
                </a:path>
                <a:path w="916940" h="855979">
                  <a:moveTo>
                    <a:pt x="916906" y="24130"/>
                  </a:moveTo>
                  <a:lnTo>
                    <a:pt x="911831" y="24130"/>
                  </a:lnTo>
                  <a:lnTo>
                    <a:pt x="911802" y="43179"/>
                  </a:lnTo>
                  <a:lnTo>
                    <a:pt x="916877" y="43179"/>
                  </a:lnTo>
                  <a:lnTo>
                    <a:pt x="916906" y="24130"/>
                  </a:lnTo>
                  <a:close/>
                </a:path>
                <a:path w="916940" h="855979">
                  <a:moveTo>
                    <a:pt x="6290" y="43180"/>
                  </a:moveTo>
                  <a:lnTo>
                    <a:pt x="1205" y="43180"/>
                  </a:lnTo>
                  <a:lnTo>
                    <a:pt x="1196" y="49529"/>
                  </a:lnTo>
                  <a:lnTo>
                    <a:pt x="6281" y="49529"/>
                  </a:lnTo>
                  <a:lnTo>
                    <a:pt x="6290" y="43180"/>
                  </a:lnTo>
                  <a:close/>
                </a:path>
                <a:path w="916940" h="855979">
                  <a:moveTo>
                    <a:pt x="916877" y="43180"/>
                  </a:moveTo>
                  <a:lnTo>
                    <a:pt x="911802" y="43180"/>
                  </a:lnTo>
                  <a:lnTo>
                    <a:pt x="911793" y="49529"/>
                  </a:lnTo>
                  <a:lnTo>
                    <a:pt x="916868" y="49529"/>
                  </a:lnTo>
                  <a:lnTo>
                    <a:pt x="916877" y="43180"/>
                  </a:lnTo>
                  <a:close/>
                </a:path>
                <a:path w="916940" h="855979">
                  <a:moveTo>
                    <a:pt x="6281" y="49530"/>
                  </a:moveTo>
                  <a:lnTo>
                    <a:pt x="1196" y="49530"/>
                  </a:lnTo>
                  <a:lnTo>
                    <a:pt x="1188" y="54609"/>
                  </a:lnTo>
                  <a:lnTo>
                    <a:pt x="6273" y="54609"/>
                  </a:lnTo>
                  <a:lnTo>
                    <a:pt x="6281" y="49530"/>
                  </a:lnTo>
                  <a:close/>
                </a:path>
                <a:path w="916940" h="855979">
                  <a:moveTo>
                    <a:pt x="916868" y="49530"/>
                  </a:moveTo>
                  <a:lnTo>
                    <a:pt x="911793" y="49530"/>
                  </a:lnTo>
                  <a:lnTo>
                    <a:pt x="911785" y="54609"/>
                  </a:lnTo>
                  <a:lnTo>
                    <a:pt x="916860" y="54609"/>
                  </a:lnTo>
                  <a:lnTo>
                    <a:pt x="916868" y="49530"/>
                  </a:lnTo>
                  <a:close/>
                </a:path>
                <a:path w="916940" h="855979">
                  <a:moveTo>
                    <a:pt x="6273" y="54610"/>
                  </a:moveTo>
                  <a:lnTo>
                    <a:pt x="1188" y="54610"/>
                  </a:lnTo>
                  <a:lnTo>
                    <a:pt x="1177" y="62229"/>
                  </a:lnTo>
                  <a:lnTo>
                    <a:pt x="6262" y="62229"/>
                  </a:lnTo>
                  <a:lnTo>
                    <a:pt x="6273" y="54610"/>
                  </a:lnTo>
                  <a:close/>
                </a:path>
                <a:path w="916940" h="855979">
                  <a:moveTo>
                    <a:pt x="916860" y="54610"/>
                  </a:moveTo>
                  <a:lnTo>
                    <a:pt x="911785" y="54610"/>
                  </a:lnTo>
                  <a:lnTo>
                    <a:pt x="911774" y="62229"/>
                  </a:lnTo>
                  <a:lnTo>
                    <a:pt x="916849" y="62229"/>
                  </a:lnTo>
                  <a:lnTo>
                    <a:pt x="916860" y="54610"/>
                  </a:lnTo>
                  <a:close/>
                </a:path>
                <a:path w="916940" h="855979">
                  <a:moveTo>
                    <a:pt x="6262" y="62230"/>
                  </a:moveTo>
                  <a:lnTo>
                    <a:pt x="1177" y="62230"/>
                  </a:lnTo>
                  <a:lnTo>
                    <a:pt x="1169" y="67309"/>
                  </a:lnTo>
                  <a:lnTo>
                    <a:pt x="6254" y="67309"/>
                  </a:lnTo>
                  <a:lnTo>
                    <a:pt x="6262" y="62230"/>
                  </a:lnTo>
                  <a:close/>
                </a:path>
                <a:path w="916940" h="855979">
                  <a:moveTo>
                    <a:pt x="916849" y="62230"/>
                  </a:moveTo>
                  <a:lnTo>
                    <a:pt x="911774" y="62230"/>
                  </a:lnTo>
                  <a:lnTo>
                    <a:pt x="911766" y="67309"/>
                  </a:lnTo>
                  <a:lnTo>
                    <a:pt x="916841" y="67309"/>
                  </a:lnTo>
                  <a:lnTo>
                    <a:pt x="916849" y="62230"/>
                  </a:lnTo>
                  <a:close/>
                </a:path>
                <a:path w="916940" h="855979">
                  <a:moveTo>
                    <a:pt x="6254" y="67310"/>
                  </a:moveTo>
                  <a:lnTo>
                    <a:pt x="1169" y="67310"/>
                  </a:lnTo>
                  <a:lnTo>
                    <a:pt x="1158" y="74929"/>
                  </a:lnTo>
                  <a:lnTo>
                    <a:pt x="6243" y="74929"/>
                  </a:lnTo>
                  <a:lnTo>
                    <a:pt x="6254" y="67310"/>
                  </a:lnTo>
                  <a:close/>
                </a:path>
                <a:path w="916940" h="855979">
                  <a:moveTo>
                    <a:pt x="916841" y="67310"/>
                  </a:moveTo>
                  <a:lnTo>
                    <a:pt x="911766" y="67310"/>
                  </a:lnTo>
                  <a:lnTo>
                    <a:pt x="911755" y="74929"/>
                  </a:lnTo>
                  <a:lnTo>
                    <a:pt x="916830" y="74929"/>
                  </a:lnTo>
                  <a:lnTo>
                    <a:pt x="916841" y="67310"/>
                  </a:lnTo>
                  <a:close/>
                </a:path>
                <a:path w="916940" h="855979">
                  <a:moveTo>
                    <a:pt x="6243" y="74930"/>
                  </a:moveTo>
                  <a:lnTo>
                    <a:pt x="1158" y="74930"/>
                  </a:lnTo>
                  <a:lnTo>
                    <a:pt x="1139" y="87629"/>
                  </a:lnTo>
                  <a:lnTo>
                    <a:pt x="6224" y="87629"/>
                  </a:lnTo>
                  <a:lnTo>
                    <a:pt x="6243" y="74930"/>
                  </a:lnTo>
                  <a:close/>
                </a:path>
                <a:path w="916940" h="855979">
                  <a:moveTo>
                    <a:pt x="916830" y="74930"/>
                  </a:moveTo>
                  <a:lnTo>
                    <a:pt x="911755" y="74930"/>
                  </a:lnTo>
                  <a:lnTo>
                    <a:pt x="911736" y="87629"/>
                  </a:lnTo>
                  <a:lnTo>
                    <a:pt x="916811" y="87629"/>
                  </a:lnTo>
                  <a:lnTo>
                    <a:pt x="916830" y="74930"/>
                  </a:lnTo>
                  <a:close/>
                </a:path>
                <a:path w="916940" h="855979">
                  <a:moveTo>
                    <a:pt x="6224" y="87630"/>
                  </a:moveTo>
                  <a:lnTo>
                    <a:pt x="1139" y="87630"/>
                  </a:lnTo>
                  <a:lnTo>
                    <a:pt x="1130" y="93979"/>
                  </a:lnTo>
                  <a:lnTo>
                    <a:pt x="6214" y="93979"/>
                  </a:lnTo>
                  <a:lnTo>
                    <a:pt x="6224" y="87630"/>
                  </a:lnTo>
                  <a:close/>
                </a:path>
                <a:path w="916940" h="855979">
                  <a:moveTo>
                    <a:pt x="916811" y="87630"/>
                  </a:moveTo>
                  <a:lnTo>
                    <a:pt x="911736" y="87630"/>
                  </a:lnTo>
                  <a:lnTo>
                    <a:pt x="911726" y="93979"/>
                  </a:lnTo>
                  <a:lnTo>
                    <a:pt x="916802" y="93979"/>
                  </a:lnTo>
                  <a:lnTo>
                    <a:pt x="916811" y="87630"/>
                  </a:lnTo>
                  <a:close/>
                </a:path>
                <a:path w="916940" h="855979">
                  <a:moveTo>
                    <a:pt x="6214" y="93980"/>
                  </a:moveTo>
                  <a:lnTo>
                    <a:pt x="1130" y="93980"/>
                  </a:lnTo>
                  <a:lnTo>
                    <a:pt x="1120" y="100329"/>
                  </a:lnTo>
                  <a:lnTo>
                    <a:pt x="6205" y="100329"/>
                  </a:lnTo>
                  <a:lnTo>
                    <a:pt x="6214" y="93980"/>
                  </a:lnTo>
                  <a:close/>
                </a:path>
                <a:path w="916940" h="855979">
                  <a:moveTo>
                    <a:pt x="916802" y="93980"/>
                  </a:moveTo>
                  <a:lnTo>
                    <a:pt x="911726" y="93980"/>
                  </a:lnTo>
                  <a:lnTo>
                    <a:pt x="911717" y="100329"/>
                  </a:lnTo>
                  <a:lnTo>
                    <a:pt x="916792" y="100329"/>
                  </a:lnTo>
                  <a:lnTo>
                    <a:pt x="916802" y="93980"/>
                  </a:lnTo>
                  <a:close/>
                </a:path>
                <a:path w="916940" h="855979">
                  <a:moveTo>
                    <a:pt x="6205" y="100330"/>
                  </a:moveTo>
                  <a:lnTo>
                    <a:pt x="1120" y="100330"/>
                  </a:lnTo>
                  <a:lnTo>
                    <a:pt x="1111" y="106679"/>
                  </a:lnTo>
                  <a:lnTo>
                    <a:pt x="6195" y="106679"/>
                  </a:lnTo>
                  <a:lnTo>
                    <a:pt x="6205" y="100330"/>
                  </a:lnTo>
                  <a:close/>
                </a:path>
                <a:path w="916940" h="855979">
                  <a:moveTo>
                    <a:pt x="916792" y="100330"/>
                  </a:moveTo>
                  <a:lnTo>
                    <a:pt x="911717" y="100330"/>
                  </a:lnTo>
                  <a:lnTo>
                    <a:pt x="911707" y="106679"/>
                  </a:lnTo>
                  <a:lnTo>
                    <a:pt x="916783" y="106679"/>
                  </a:lnTo>
                  <a:lnTo>
                    <a:pt x="916792" y="100330"/>
                  </a:lnTo>
                  <a:close/>
                </a:path>
                <a:path w="916940" h="855979">
                  <a:moveTo>
                    <a:pt x="6195" y="106680"/>
                  </a:moveTo>
                  <a:lnTo>
                    <a:pt x="1111" y="106680"/>
                  </a:lnTo>
                  <a:lnTo>
                    <a:pt x="1102" y="113029"/>
                  </a:lnTo>
                  <a:lnTo>
                    <a:pt x="6186" y="113029"/>
                  </a:lnTo>
                  <a:lnTo>
                    <a:pt x="6195" y="106680"/>
                  </a:lnTo>
                  <a:close/>
                </a:path>
                <a:path w="916940" h="855979">
                  <a:moveTo>
                    <a:pt x="916783" y="106680"/>
                  </a:moveTo>
                  <a:lnTo>
                    <a:pt x="911707" y="106680"/>
                  </a:lnTo>
                  <a:lnTo>
                    <a:pt x="911698" y="113029"/>
                  </a:lnTo>
                  <a:lnTo>
                    <a:pt x="916773" y="113029"/>
                  </a:lnTo>
                  <a:lnTo>
                    <a:pt x="916783" y="106680"/>
                  </a:lnTo>
                  <a:close/>
                </a:path>
                <a:path w="916940" h="855979">
                  <a:moveTo>
                    <a:pt x="6186" y="113030"/>
                  </a:moveTo>
                  <a:lnTo>
                    <a:pt x="1102" y="113030"/>
                  </a:lnTo>
                  <a:lnTo>
                    <a:pt x="1094" y="118109"/>
                  </a:lnTo>
                  <a:lnTo>
                    <a:pt x="6178" y="118109"/>
                  </a:lnTo>
                  <a:lnTo>
                    <a:pt x="6186" y="113030"/>
                  </a:lnTo>
                  <a:close/>
                </a:path>
                <a:path w="916940" h="855979">
                  <a:moveTo>
                    <a:pt x="916773" y="113030"/>
                  </a:moveTo>
                  <a:lnTo>
                    <a:pt x="911698" y="113030"/>
                  </a:lnTo>
                  <a:lnTo>
                    <a:pt x="911690" y="118109"/>
                  </a:lnTo>
                  <a:lnTo>
                    <a:pt x="916766" y="118109"/>
                  </a:lnTo>
                  <a:lnTo>
                    <a:pt x="916773" y="113030"/>
                  </a:lnTo>
                  <a:close/>
                </a:path>
                <a:path w="916940" h="855979">
                  <a:moveTo>
                    <a:pt x="6178" y="118110"/>
                  </a:moveTo>
                  <a:lnTo>
                    <a:pt x="1094" y="118110"/>
                  </a:lnTo>
                  <a:lnTo>
                    <a:pt x="1083" y="125729"/>
                  </a:lnTo>
                  <a:lnTo>
                    <a:pt x="6166" y="125729"/>
                  </a:lnTo>
                  <a:lnTo>
                    <a:pt x="6178" y="118110"/>
                  </a:lnTo>
                  <a:close/>
                </a:path>
                <a:path w="916940" h="855979">
                  <a:moveTo>
                    <a:pt x="916766" y="118110"/>
                  </a:moveTo>
                  <a:lnTo>
                    <a:pt x="911690" y="118110"/>
                  </a:lnTo>
                  <a:lnTo>
                    <a:pt x="911679" y="125729"/>
                  </a:lnTo>
                  <a:lnTo>
                    <a:pt x="916755" y="125729"/>
                  </a:lnTo>
                  <a:lnTo>
                    <a:pt x="916766" y="118110"/>
                  </a:lnTo>
                  <a:close/>
                </a:path>
                <a:path w="916940" h="855979">
                  <a:moveTo>
                    <a:pt x="6166" y="125730"/>
                  </a:moveTo>
                  <a:lnTo>
                    <a:pt x="1083" y="125730"/>
                  </a:lnTo>
                  <a:lnTo>
                    <a:pt x="1073" y="132079"/>
                  </a:lnTo>
                  <a:lnTo>
                    <a:pt x="6157" y="132079"/>
                  </a:lnTo>
                  <a:lnTo>
                    <a:pt x="6166" y="125730"/>
                  </a:lnTo>
                  <a:close/>
                </a:path>
                <a:path w="916940" h="855979">
                  <a:moveTo>
                    <a:pt x="916755" y="125730"/>
                  </a:moveTo>
                  <a:lnTo>
                    <a:pt x="911679" y="125730"/>
                  </a:lnTo>
                  <a:lnTo>
                    <a:pt x="911669" y="132079"/>
                  </a:lnTo>
                  <a:lnTo>
                    <a:pt x="916745" y="132079"/>
                  </a:lnTo>
                  <a:lnTo>
                    <a:pt x="916755" y="125730"/>
                  </a:lnTo>
                  <a:close/>
                </a:path>
                <a:path w="916940" h="855979">
                  <a:moveTo>
                    <a:pt x="6157" y="132080"/>
                  </a:moveTo>
                  <a:lnTo>
                    <a:pt x="1073" y="132080"/>
                  </a:lnTo>
                  <a:lnTo>
                    <a:pt x="1066" y="137159"/>
                  </a:lnTo>
                  <a:lnTo>
                    <a:pt x="6149" y="137159"/>
                  </a:lnTo>
                  <a:lnTo>
                    <a:pt x="6157" y="132080"/>
                  </a:lnTo>
                  <a:close/>
                </a:path>
                <a:path w="916940" h="855979">
                  <a:moveTo>
                    <a:pt x="916745" y="132080"/>
                  </a:moveTo>
                  <a:lnTo>
                    <a:pt x="911669" y="132080"/>
                  </a:lnTo>
                  <a:lnTo>
                    <a:pt x="911661" y="137159"/>
                  </a:lnTo>
                  <a:lnTo>
                    <a:pt x="916738" y="137159"/>
                  </a:lnTo>
                  <a:lnTo>
                    <a:pt x="916745" y="132080"/>
                  </a:lnTo>
                  <a:close/>
                </a:path>
                <a:path w="916940" h="855979">
                  <a:moveTo>
                    <a:pt x="6149" y="137160"/>
                  </a:moveTo>
                  <a:lnTo>
                    <a:pt x="1066" y="137160"/>
                  </a:lnTo>
                  <a:lnTo>
                    <a:pt x="1056" y="143509"/>
                  </a:lnTo>
                  <a:lnTo>
                    <a:pt x="6140" y="143509"/>
                  </a:lnTo>
                  <a:lnTo>
                    <a:pt x="6149" y="137160"/>
                  </a:lnTo>
                  <a:close/>
                </a:path>
                <a:path w="916940" h="855979">
                  <a:moveTo>
                    <a:pt x="916738" y="137160"/>
                  </a:moveTo>
                  <a:lnTo>
                    <a:pt x="911661" y="137160"/>
                  </a:lnTo>
                  <a:lnTo>
                    <a:pt x="911652" y="143509"/>
                  </a:lnTo>
                  <a:lnTo>
                    <a:pt x="916728" y="143509"/>
                  </a:lnTo>
                  <a:lnTo>
                    <a:pt x="916738" y="137160"/>
                  </a:lnTo>
                  <a:close/>
                </a:path>
                <a:path w="916940" h="855979">
                  <a:moveTo>
                    <a:pt x="6140" y="143510"/>
                  </a:moveTo>
                  <a:lnTo>
                    <a:pt x="1056" y="143510"/>
                  </a:lnTo>
                  <a:lnTo>
                    <a:pt x="1036" y="157479"/>
                  </a:lnTo>
                  <a:lnTo>
                    <a:pt x="6119" y="157479"/>
                  </a:lnTo>
                  <a:lnTo>
                    <a:pt x="6140" y="143510"/>
                  </a:lnTo>
                  <a:close/>
                </a:path>
                <a:path w="916940" h="855979">
                  <a:moveTo>
                    <a:pt x="916728" y="143510"/>
                  </a:moveTo>
                  <a:lnTo>
                    <a:pt x="911652" y="143510"/>
                  </a:lnTo>
                  <a:lnTo>
                    <a:pt x="911631" y="157479"/>
                  </a:lnTo>
                  <a:lnTo>
                    <a:pt x="916707" y="157479"/>
                  </a:lnTo>
                  <a:lnTo>
                    <a:pt x="916728" y="143510"/>
                  </a:lnTo>
                  <a:close/>
                </a:path>
                <a:path w="916940" h="855979">
                  <a:moveTo>
                    <a:pt x="6119" y="157480"/>
                  </a:moveTo>
                  <a:lnTo>
                    <a:pt x="1036" y="157480"/>
                  </a:lnTo>
                  <a:lnTo>
                    <a:pt x="885" y="259079"/>
                  </a:lnTo>
                  <a:lnTo>
                    <a:pt x="5966" y="259079"/>
                  </a:lnTo>
                  <a:lnTo>
                    <a:pt x="6119" y="157480"/>
                  </a:lnTo>
                  <a:close/>
                </a:path>
                <a:path w="916940" h="855979">
                  <a:moveTo>
                    <a:pt x="916707" y="157480"/>
                  </a:moveTo>
                  <a:lnTo>
                    <a:pt x="911631" y="157480"/>
                  </a:lnTo>
                  <a:lnTo>
                    <a:pt x="911479" y="259079"/>
                  </a:lnTo>
                  <a:lnTo>
                    <a:pt x="916556" y="259079"/>
                  </a:lnTo>
                  <a:lnTo>
                    <a:pt x="916707" y="157480"/>
                  </a:lnTo>
                  <a:close/>
                </a:path>
                <a:path w="916940" h="855979">
                  <a:moveTo>
                    <a:pt x="5966" y="259080"/>
                  </a:moveTo>
                  <a:lnTo>
                    <a:pt x="885" y="259080"/>
                  </a:lnTo>
                  <a:lnTo>
                    <a:pt x="790" y="322579"/>
                  </a:lnTo>
                  <a:lnTo>
                    <a:pt x="5871" y="322579"/>
                  </a:lnTo>
                  <a:lnTo>
                    <a:pt x="5966" y="259080"/>
                  </a:lnTo>
                  <a:close/>
                </a:path>
                <a:path w="916940" h="855979">
                  <a:moveTo>
                    <a:pt x="916556" y="259080"/>
                  </a:moveTo>
                  <a:lnTo>
                    <a:pt x="911479" y="259080"/>
                  </a:lnTo>
                  <a:lnTo>
                    <a:pt x="911383" y="322579"/>
                  </a:lnTo>
                  <a:lnTo>
                    <a:pt x="916462" y="322579"/>
                  </a:lnTo>
                  <a:lnTo>
                    <a:pt x="916556" y="259080"/>
                  </a:lnTo>
                  <a:close/>
                </a:path>
                <a:path w="916940" h="855979">
                  <a:moveTo>
                    <a:pt x="5871" y="322580"/>
                  </a:moveTo>
                  <a:lnTo>
                    <a:pt x="790" y="322580"/>
                  </a:lnTo>
                  <a:lnTo>
                    <a:pt x="686" y="392429"/>
                  </a:lnTo>
                  <a:lnTo>
                    <a:pt x="5766" y="392429"/>
                  </a:lnTo>
                  <a:lnTo>
                    <a:pt x="5871" y="322580"/>
                  </a:lnTo>
                  <a:close/>
                </a:path>
                <a:path w="916940" h="855979">
                  <a:moveTo>
                    <a:pt x="916462" y="322580"/>
                  </a:moveTo>
                  <a:lnTo>
                    <a:pt x="911383" y="322580"/>
                  </a:lnTo>
                  <a:lnTo>
                    <a:pt x="911279" y="392429"/>
                  </a:lnTo>
                  <a:lnTo>
                    <a:pt x="916358" y="392429"/>
                  </a:lnTo>
                  <a:lnTo>
                    <a:pt x="916462" y="322580"/>
                  </a:lnTo>
                  <a:close/>
                </a:path>
                <a:path w="916940" h="855979">
                  <a:moveTo>
                    <a:pt x="5766" y="392430"/>
                  </a:moveTo>
                  <a:lnTo>
                    <a:pt x="686" y="392430"/>
                  </a:lnTo>
                  <a:lnTo>
                    <a:pt x="490" y="524509"/>
                  </a:lnTo>
                  <a:lnTo>
                    <a:pt x="5568" y="524509"/>
                  </a:lnTo>
                  <a:lnTo>
                    <a:pt x="5766" y="392430"/>
                  </a:lnTo>
                  <a:close/>
                </a:path>
                <a:path w="916940" h="855979">
                  <a:moveTo>
                    <a:pt x="916358" y="392430"/>
                  </a:moveTo>
                  <a:lnTo>
                    <a:pt x="911279" y="392430"/>
                  </a:lnTo>
                  <a:lnTo>
                    <a:pt x="911081" y="524509"/>
                  </a:lnTo>
                  <a:lnTo>
                    <a:pt x="916162" y="524509"/>
                  </a:lnTo>
                  <a:lnTo>
                    <a:pt x="916358" y="392430"/>
                  </a:lnTo>
                  <a:close/>
                </a:path>
                <a:path w="916940" h="855979">
                  <a:moveTo>
                    <a:pt x="5568" y="524510"/>
                  </a:moveTo>
                  <a:lnTo>
                    <a:pt x="490" y="524510"/>
                  </a:lnTo>
                  <a:lnTo>
                    <a:pt x="443" y="556259"/>
                  </a:lnTo>
                  <a:lnTo>
                    <a:pt x="5520" y="556259"/>
                  </a:lnTo>
                  <a:lnTo>
                    <a:pt x="5568" y="524510"/>
                  </a:lnTo>
                  <a:close/>
                </a:path>
                <a:path w="916940" h="855979">
                  <a:moveTo>
                    <a:pt x="916162" y="524510"/>
                  </a:moveTo>
                  <a:lnTo>
                    <a:pt x="911081" y="524510"/>
                  </a:lnTo>
                  <a:lnTo>
                    <a:pt x="911033" y="556259"/>
                  </a:lnTo>
                  <a:lnTo>
                    <a:pt x="916115" y="556259"/>
                  </a:lnTo>
                  <a:lnTo>
                    <a:pt x="916162" y="524510"/>
                  </a:lnTo>
                  <a:close/>
                </a:path>
                <a:path w="916940" h="855979">
                  <a:moveTo>
                    <a:pt x="5520" y="556260"/>
                  </a:moveTo>
                  <a:lnTo>
                    <a:pt x="443" y="556260"/>
                  </a:lnTo>
                  <a:lnTo>
                    <a:pt x="386" y="594359"/>
                  </a:lnTo>
                  <a:lnTo>
                    <a:pt x="5463" y="594359"/>
                  </a:lnTo>
                  <a:lnTo>
                    <a:pt x="5520" y="556260"/>
                  </a:lnTo>
                  <a:close/>
                </a:path>
                <a:path w="916940" h="855979">
                  <a:moveTo>
                    <a:pt x="916115" y="556260"/>
                  </a:moveTo>
                  <a:lnTo>
                    <a:pt x="911033" y="556260"/>
                  </a:lnTo>
                  <a:lnTo>
                    <a:pt x="910976" y="594359"/>
                  </a:lnTo>
                  <a:lnTo>
                    <a:pt x="916058" y="594359"/>
                  </a:lnTo>
                  <a:lnTo>
                    <a:pt x="916115" y="556260"/>
                  </a:lnTo>
                  <a:close/>
                </a:path>
                <a:path w="916940" h="855979">
                  <a:moveTo>
                    <a:pt x="5463" y="594360"/>
                  </a:moveTo>
                  <a:lnTo>
                    <a:pt x="386" y="594360"/>
                  </a:lnTo>
                  <a:lnTo>
                    <a:pt x="213" y="711199"/>
                  </a:lnTo>
                  <a:lnTo>
                    <a:pt x="5287" y="711199"/>
                  </a:lnTo>
                  <a:lnTo>
                    <a:pt x="5463" y="594360"/>
                  </a:lnTo>
                  <a:close/>
                </a:path>
                <a:path w="916940" h="855979">
                  <a:moveTo>
                    <a:pt x="916058" y="594360"/>
                  </a:moveTo>
                  <a:lnTo>
                    <a:pt x="910976" y="594360"/>
                  </a:lnTo>
                  <a:lnTo>
                    <a:pt x="910801" y="711199"/>
                  </a:lnTo>
                  <a:lnTo>
                    <a:pt x="915885" y="711199"/>
                  </a:lnTo>
                  <a:lnTo>
                    <a:pt x="916058" y="594360"/>
                  </a:lnTo>
                  <a:close/>
                </a:path>
                <a:path w="916940" h="855979">
                  <a:moveTo>
                    <a:pt x="5287" y="711200"/>
                  </a:moveTo>
                  <a:lnTo>
                    <a:pt x="213" y="711200"/>
                  </a:lnTo>
                  <a:lnTo>
                    <a:pt x="203" y="717549"/>
                  </a:lnTo>
                  <a:lnTo>
                    <a:pt x="5278" y="717549"/>
                  </a:lnTo>
                  <a:lnTo>
                    <a:pt x="5287" y="711200"/>
                  </a:lnTo>
                  <a:close/>
                </a:path>
                <a:path w="916940" h="855979">
                  <a:moveTo>
                    <a:pt x="915885" y="711200"/>
                  </a:moveTo>
                  <a:lnTo>
                    <a:pt x="910801" y="711200"/>
                  </a:lnTo>
                  <a:lnTo>
                    <a:pt x="910791" y="717549"/>
                  </a:lnTo>
                  <a:lnTo>
                    <a:pt x="915875" y="717549"/>
                  </a:lnTo>
                  <a:lnTo>
                    <a:pt x="915885" y="711200"/>
                  </a:lnTo>
                  <a:close/>
                </a:path>
                <a:path w="916940" h="855979">
                  <a:moveTo>
                    <a:pt x="5278" y="717550"/>
                  </a:moveTo>
                  <a:lnTo>
                    <a:pt x="203" y="717550"/>
                  </a:lnTo>
                  <a:lnTo>
                    <a:pt x="184" y="730249"/>
                  </a:lnTo>
                  <a:lnTo>
                    <a:pt x="5259" y="730249"/>
                  </a:lnTo>
                  <a:lnTo>
                    <a:pt x="5278" y="717550"/>
                  </a:lnTo>
                  <a:close/>
                </a:path>
                <a:path w="916940" h="855979">
                  <a:moveTo>
                    <a:pt x="915875" y="717550"/>
                  </a:moveTo>
                  <a:lnTo>
                    <a:pt x="910791" y="717550"/>
                  </a:lnTo>
                  <a:lnTo>
                    <a:pt x="910772" y="730249"/>
                  </a:lnTo>
                  <a:lnTo>
                    <a:pt x="915856" y="730249"/>
                  </a:lnTo>
                  <a:lnTo>
                    <a:pt x="915875" y="717550"/>
                  </a:lnTo>
                  <a:close/>
                </a:path>
                <a:path w="916940" h="855979">
                  <a:moveTo>
                    <a:pt x="5259" y="730250"/>
                  </a:moveTo>
                  <a:lnTo>
                    <a:pt x="184" y="730250"/>
                  </a:lnTo>
                  <a:lnTo>
                    <a:pt x="179" y="734059"/>
                  </a:lnTo>
                  <a:lnTo>
                    <a:pt x="5253" y="734059"/>
                  </a:lnTo>
                  <a:lnTo>
                    <a:pt x="5259" y="730250"/>
                  </a:lnTo>
                  <a:close/>
                </a:path>
                <a:path w="916940" h="855979">
                  <a:moveTo>
                    <a:pt x="915856" y="730250"/>
                  </a:moveTo>
                  <a:lnTo>
                    <a:pt x="910772" y="730250"/>
                  </a:lnTo>
                  <a:lnTo>
                    <a:pt x="910767" y="734059"/>
                  </a:lnTo>
                  <a:lnTo>
                    <a:pt x="915851" y="734059"/>
                  </a:lnTo>
                  <a:lnTo>
                    <a:pt x="915856" y="730250"/>
                  </a:lnTo>
                  <a:close/>
                </a:path>
                <a:path w="916940" h="855979">
                  <a:moveTo>
                    <a:pt x="5253" y="734060"/>
                  </a:moveTo>
                  <a:lnTo>
                    <a:pt x="179" y="734060"/>
                  </a:lnTo>
                  <a:lnTo>
                    <a:pt x="175" y="736599"/>
                  </a:lnTo>
                  <a:lnTo>
                    <a:pt x="5249" y="736599"/>
                  </a:lnTo>
                  <a:lnTo>
                    <a:pt x="5253" y="734060"/>
                  </a:lnTo>
                  <a:close/>
                </a:path>
                <a:path w="916940" h="855979">
                  <a:moveTo>
                    <a:pt x="915851" y="734060"/>
                  </a:moveTo>
                  <a:lnTo>
                    <a:pt x="910767" y="734060"/>
                  </a:lnTo>
                  <a:lnTo>
                    <a:pt x="910763" y="736599"/>
                  </a:lnTo>
                  <a:lnTo>
                    <a:pt x="915847" y="736599"/>
                  </a:lnTo>
                  <a:lnTo>
                    <a:pt x="915851" y="734060"/>
                  </a:lnTo>
                  <a:close/>
                </a:path>
                <a:path w="916940" h="855979">
                  <a:moveTo>
                    <a:pt x="5249" y="736600"/>
                  </a:moveTo>
                  <a:lnTo>
                    <a:pt x="175" y="736600"/>
                  </a:lnTo>
                  <a:lnTo>
                    <a:pt x="169" y="740409"/>
                  </a:lnTo>
                  <a:lnTo>
                    <a:pt x="5243" y="740409"/>
                  </a:lnTo>
                  <a:lnTo>
                    <a:pt x="5249" y="736600"/>
                  </a:lnTo>
                  <a:close/>
                </a:path>
                <a:path w="916940" h="855979">
                  <a:moveTo>
                    <a:pt x="915847" y="736600"/>
                  </a:moveTo>
                  <a:lnTo>
                    <a:pt x="910763" y="736600"/>
                  </a:lnTo>
                  <a:lnTo>
                    <a:pt x="910757" y="740409"/>
                  </a:lnTo>
                  <a:lnTo>
                    <a:pt x="915841" y="740409"/>
                  </a:lnTo>
                  <a:lnTo>
                    <a:pt x="915847" y="736600"/>
                  </a:lnTo>
                  <a:close/>
                </a:path>
                <a:path w="916940" h="855979">
                  <a:moveTo>
                    <a:pt x="5243" y="740410"/>
                  </a:moveTo>
                  <a:lnTo>
                    <a:pt x="169" y="740410"/>
                  </a:lnTo>
                  <a:lnTo>
                    <a:pt x="71" y="806449"/>
                  </a:lnTo>
                  <a:lnTo>
                    <a:pt x="5144" y="806449"/>
                  </a:lnTo>
                  <a:lnTo>
                    <a:pt x="5243" y="740410"/>
                  </a:lnTo>
                  <a:close/>
                </a:path>
                <a:path w="916940" h="855979">
                  <a:moveTo>
                    <a:pt x="915841" y="740410"/>
                  </a:moveTo>
                  <a:lnTo>
                    <a:pt x="910757" y="740410"/>
                  </a:lnTo>
                  <a:lnTo>
                    <a:pt x="910658" y="806449"/>
                  </a:lnTo>
                  <a:lnTo>
                    <a:pt x="915743" y="806449"/>
                  </a:lnTo>
                  <a:lnTo>
                    <a:pt x="915841" y="740410"/>
                  </a:lnTo>
                  <a:close/>
                </a:path>
                <a:path w="916940" h="855979">
                  <a:moveTo>
                    <a:pt x="5144" y="806450"/>
                  </a:moveTo>
                  <a:lnTo>
                    <a:pt x="71" y="806450"/>
                  </a:lnTo>
                  <a:lnTo>
                    <a:pt x="66" y="810259"/>
                  </a:lnTo>
                  <a:lnTo>
                    <a:pt x="5139" y="810259"/>
                  </a:lnTo>
                  <a:lnTo>
                    <a:pt x="5144" y="806450"/>
                  </a:lnTo>
                  <a:close/>
                </a:path>
                <a:path w="916940" h="855979">
                  <a:moveTo>
                    <a:pt x="915743" y="806450"/>
                  </a:moveTo>
                  <a:lnTo>
                    <a:pt x="910658" y="806450"/>
                  </a:lnTo>
                  <a:lnTo>
                    <a:pt x="910652" y="810259"/>
                  </a:lnTo>
                  <a:lnTo>
                    <a:pt x="915737" y="810259"/>
                  </a:lnTo>
                  <a:lnTo>
                    <a:pt x="915743" y="806450"/>
                  </a:lnTo>
                  <a:close/>
                </a:path>
                <a:path w="916940" h="855979">
                  <a:moveTo>
                    <a:pt x="5139" y="810260"/>
                  </a:moveTo>
                  <a:lnTo>
                    <a:pt x="66" y="810260"/>
                  </a:lnTo>
                  <a:lnTo>
                    <a:pt x="62" y="812799"/>
                  </a:lnTo>
                  <a:lnTo>
                    <a:pt x="5135" y="812799"/>
                  </a:lnTo>
                  <a:lnTo>
                    <a:pt x="5139" y="810260"/>
                  </a:lnTo>
                  <a:close/>
                </a:path>
                <a:path w="916940" h="855979">
                  <a:moveTo>
                    <a:pt x="915737" y="810260"/>
                  </a:moveTo>
                  <a:lnTo>
                    <a:pt x="910652" y="810260"/>
                  </a:lnTo>
                  <a:lnTo>
                    <a:pt x="910649" y="812799"/>
                  </a:lnTo>
                  <a:lnTo>
                    <a:pt x="915734" y="812799"/>
                  </a:lnTo>
                  <a:lnTo>
                    <a:pt x="915737" y="810260"/>
                  </a:lnTo>
                  <a:close/>
                </a:path>
                <a:path w="916940" h="855979">
                  <a:moveTo>
                    <a:pt x="5135" y="812800"/>
                  </a:moveTo>
                  <a:lnTo>
                    <a:pt x="62" y="812800"/>
                  </a:lnTo>
                  <a:lnTo>
                    <a:pt x="56" y="816609"/>
                  </a:lnTo>
                  <a:lnTo>
                    <a:pt x="5129" y="816609"/>
                  </a:lnTo>
                  <a:lnTo>
                    <a:pt x="5135" y="812800"/>
                  </a:lnTo>
                  <a:close/>
                </a:path>
                <a:path w="916940" h="855979">
                  <a:moveTo>
                    <a:pt x="915734" y="812800"/>
                  </a:moveTo>
                  <a:lnTo>
                    <a:pt x="910649" y="812800"/>
                  </a:lnTo>
                  <a:lnTo>
                    <a:pt x="910643" y="816609"/>
                  </a:lnTo>
                  <a:lnTo>
                    <a:pt x="915728" y="816609"/>
                  </a:lnTo>
                  <a:lnTo>
                    <a:pt x="915734" y="812800"/>
                  </a:lnTo>
                  <a:close/>
                </a:path>
                <a:path w="916940" h="855979">
                  <a:moveTo>
                    <a:pt x="5129" y="816610"/>
                  </a:moveTo>
                  <a:lnTo>
                    <a:pt x="56" y="816610"/>
                  </a:lnTo>
                  <a:lnTo>
                    <a:pt x="47" y="822959"/>
                  </a:lnTo>
                  <a:lnTo>
                    <a:pt x="5120" y="822959"/>
                  </a:lnTo>
                  <a:lnTo>
                    <a:pt x="5129" y="816610"/>
                  </a:lnTo>
                  <a:close/>
                </a:path>
                <a:path w="916940" h="855979">
                  <a:moveTo>
                    <a:pt x="915728" y="816610"/>
                  </a:moveTo>
                  <a:lnTo>
                    <a:pt x="910643" y="816610"/>
                  </a:lnTo>
                  <a:lnTo>
                    <a:pt x="910633" y="822959"/>
                  </a:lnTo>
                  <a:lnTo>
                    <a:pt x="915719" y="822959"/>
                  </a:lnTo>
                  <a:lnTo>
                    <a:pt x="915728" y="816610"/>
                  </a:lnTo>
                  <a:close/>
                </a:path>
                <a:path w="916940" h="855979">
                  <a:moveTo>
                    <a:pt x="5120" y="822960"/>
                  </a:moveTo>
                  <a:lnTo>
                    <a:pt x="47" y="822960"/>
                  </a:lnTo>
                  <a:lnTo>
                    <a:pt x="0" y="854709"/>
                  </a:lnTo>
                  <a:lnTo>
                    <a:pt x="915669" y="855979"/>
                  </a:lnTo>
                  <a:lnTo>
                    <a:pt x="915675" y="852169"/>
                  </a:lnTo>
                  <a:lnTo>
                    <a:pt x="910589" y="852169"/>
                  </a:lnTo>
                  <a:lnTo>
                    <a:pt x="5080" y="849629"/>
                  </a:lnTo>
                  <a:lnTo>
                    <a:pt x="5120" y="822960"/>
                  </a:lnTo>
                  <a:close/>
                </a:path>
                <a:path w="916940" h="855979">
                  <a:moveTo>
                    <a:pt x="915719" y="822960"/>
                  </a:moveTo>
                  <a:lnTo>
                    <a:pt x="910633" y="822960"/>
                  </a:lnTo>
                  <a:lnTo>
                    <a:pt x="910589" y="852169"/>
                  </a:lnTo>
                  <a:lnTo>
                    <a:pt x="915675" y="852169"/>
                  </a:lnTo>
                  <a:lnTo>
                    <a:pt x="915719" y="822960"/>
                  </a:lnTo>
                  <a:close/>
                </a:path>
              </a:pathLst>
            </a:custGeom>
            <a:solidFill>
              <a:srgbClr val="297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5709919" y="4795520"/>
              <a:ext cx="906780" cy="848360"/>
            </a:xfrm>
            <a:custGeom>
              <a:avLst/>
              <a:gdLst/>
              <a:ahLst/>
              <a:cxnLst/>
              <a:rect l="l" t="t" r="r" b="b"/>
              <a:pathLst>
                <a:path w="906779" h="848360">
                  <a:moveTo>
                    <a:pt x="1269" y="0"/>
                  </a:moveTo>
                  <a:lnTo>
                    <a:pt x="1258" y="7619"/>
                  </a:lnTo>
                  <a:lnTo>
                    <a:pt x="6342" y="7619"/>
                  </a:lnTo>
                  <a:lnTo>
                    <a:pt x="6350" y="5079"/>
                  </a:lnTo>
                  <a:lnTo>
                    <a:pt x="906774" y="5079"/>
                  </a:lnTo>
                  <a:lnTo>
                    <a:pt x="906779" y="1269"/>
                  </a:lnTo>
                  <a:lnTo>
                    <a:pt x="1269" y="0"/>
                  </a:lnTo>
                  <a:close/>
                </a:path>
                <a:path w="906779" h="848360">
                  <a:moveTo>
                    <a:pt x="906774" y="5079"/>
                  </a:moveTo>
                  <a:lnTo>
                    <a:pt x="6350" y="5079"/>
                  </a:lnTo>
                  <a:lnTo>
                    <a:pt x="902970" y="6349"/>
                  </a:lnTo>
                  <a:lnTo>
                    <a:pt x="902968" y="7619"/>
                  </a:lnTo>
                  <a:lnTo>
                    <a:pt x="906770" y="7619"/>
                  </a:lnTo>
                  <a:lnTo>
                    <a:pt x="906774" y="5079"/>
                  </a:lnTo>
                  <a:close/>
                </a:path>
                <a:path w="906779" h="848360">
                  <a:moveTo>
                    <a:pt x="6342" y="7619"/>
                  </a:moveTo>
                  <a:lnTo>
                    <a:pt x="1258" y="7619"/>
                  </a:lnTo>
                  <a:lnTo>
                    <a:pt x="1250" y="12699"/>
                  </a:lnTo>
                  <a:lnTo>
                    <a:pt x="6326" y="12699"/>
                  </a:lnTo>
                  <a:lnTo>
                    <a:pt x="6342" y="7619"/>
                  </a:lnTo>
                  <a:close/>
                </a:path>
                <a:path w="906779" h="848360">
                  <a:moveTo>
                    <a:pt x="906770" y="7619"/>
                  </a:moveTo>
                  <a:lnTo>
                    <a:pt x="902968" y="7619"/>
                  </a:lnTo>
                  <a:lnTo>
                    <a:pt x="902960" y="12699"/>
                  </a:lnTo>
                  <a:lnTo>
                    <a:pt x="906762" y="12699"/>
                  </a:lnTo>
                  <a:lnTo>
                    <a:pt x="906770" y="7619"/>
                  </a:lnTo>
                  <a:close/>
                </a:path>
                <a:path w="906779" h="848360">
                  <a:moveTo>
                    <a:pt x="6326" y="12700"/>
                  </a:moveTo>
                  <a:lnTo>
                    <a:pt x="1250" y="12700"/>
                  </a:lnTo>
                  <a:lnTo>
                    <a:pt x="1239" y="20319"/>
                  </a:lnTo>
                  <a:lnTo>
                    <a:pt x="6303" y="20319"/>
                  </a:lnTo>
                  <a:lnTo>
                    <a:pt x="6326" y="12700"/>
                  </a:lnTo>
                  <a:close/>
                </a:path>
                <a:path w="906779" h="848360">
                  <a:moveTo>
                    <a:pt x="906762" y="12700"/>
                  </a:moveTo>
                  <a:lnTo>
                    <a:pt x="902960" y="12700"/>
                  </a:lnTo>
                  <a:lnTo>
                    <a:pt x="902948" y="20319"/>
                  </a:lnTo>
                  <a:lnTo>
                    <a:pt x="906751" y="20319"/>
                  </a:lnTo>
                  <a:lnTo>
                    <a:pt x="906762" y="12700"/>
                  </a:lnTo>
                  <a:close/>
                </a:path>
                <a:path w="906779" h="848360">
                  <a:moveTo>
                    <a:pt x="6303" y="20319"/>
                  </a:moveTo>
                  <a:lnTo>
                    <a:pt x="1239" y="20319"/>
                  </a:lnTo>
                  <a:lnTo>
                    <a:pt x="1231" y="25399"/>
                  </a:lnTo>
                  <a:lnTo>
                    <a:pt x="6288" y="25399"/>
                  </a:lnTo>
                  <a:lnTo>
                    <a:pt x="6303" y="20319"/>
                  </a:lnTo>
                  <a:close/>
                </a:path>
                <a:path w="906779" h="848360">
                  <a:moveTo>
                    <a:pt x="906751" y="20319"/>
                  </a:moveTo>
                  <a:lnTo>
                    <a:pt x="902948" y="20319"/>
                  </a:lnTo>
                  <a:lnTo>
                    <a:pt x="902941" y="25399"/>
                  </a:lnTo>
                  <a:lnTo>
                    <a:pt x="906743" y="25399"/>
                  </a:lnTo>
                  <a:lnTo>
                    <a:pt x="906751" y="20319"/>
                  </a:lnTo>
                  <a:close/>
                </a:path>
                <a:path w="906779" h="848360">
                  <a:moveTo>
                    <a:pt x="6288" y="25400"/>
                  </a:moveTo>
                  <a:lnTo>
                    <a:pt x="1231" y="25400"/>
                  </a:lnTo>
                  <a:lnTo>
                    <a:pt x="1220" y="33019"/>
                  </a:lnTo>
                  <a:lnTo>
                    <a:pt x="6265" y="33019"/>
                  </a:lnTo>
                  <a:lnTo>
                    <a:pt x="6288" y="25400"/>
                  </a:lnTo>
                  <a:close/>
                </a:path>
                <a:path w="906779" h="848360">
                  <a:moveTo>
                    <a:pt x="906743" y="25400"/>
                  </a:moveTo>
                  <a:lnTo>
                    <a:pt x="902941" y="25400"/>
                  </a:lnTo>
                  <a:lnTo>
                    <a:pt x="902929" y="33019"/>
                  </a:lnTo>
                  <a:lnTo>
                    <a:pt x="906732" y="33019"/>
                  </a:lnTo>
                  <a:lnTo>
                    <a:pt x="906743" y="25400"/>
                  </a:lnTo>
                  <a:close/>
                </a:path>
                <a:path w="906779" h="848360">
                  <a:moveTo>
                    <a:pt x="6265" y="33019"/>
                  </a:moveTo>
                  <a:lnTo>
                    <a:pt x="1220" y="33019"/>
                  </a:lnTo>
                  <a:lnTo>
                    <a:pt x="1210" y="39369"/>
                  </a:lnTo>
                  <a:lnTo>
                    <a:pt x="6245" y="39369"/>
                  </a:lnTo>
                  <a:lnTo>
                    <a:pt x="6265" y="33019"/>
                  </a:lnTo>
                  <a:close/>
                </a:path>
                <a:path w="906779" h="848360">
                  <a:moveTo>
                    <a:pt x="906732" y="33019"/>
                  </a:moveTo>
                  <a:lnTo>
                    <a:pt x="902929" y="33019"/>
                  </a:lnTo>
                  <a:lnTo>
                    <a:pt x="902919" y="39369"/>
                  </a:lnTo>
                  <a:lnTo>
                    <a:pt x="906722" y="39369"/>
                  </a:lnTo>
                  <a:lnTo>
                    <a:pt x="906732" y="33019"/>
                  </a:lnTo>
                  <a:close/>
                </a:path>
                <a:path w="906779" h="848360">
                  <a:moveTo>
                    <a:pt x="6245" y="39369"/>
                  </a:moveTo>
                  <a:lnTo>
                    <a:pt x="1210" y="39369"/>
                  </a:lnTo>
                  <a:lnTo>
                    <a:pt x="1201" y="45719"/>
                  </a:lnTo>
                  <a:lnTo>
                    <a:pt x="6226" y="45719"/>
                  </a:lnTo>
                  <a:lnTo>
                    <a:pt x="6245" y="39369"/>
                  </a:lnTo>
                  <a:close/>
                </a:path>
                <a:path w="906779" h="848360">
                  <a:moveTo>
                    <a:pt x="906722" y="39369"/>
                  </a:moveTo>
                  <a:lnTo>
                    <a:pt x="902919" y="39369"/>
                  </a:lnTo>
                  <a:lnTo>
                    <a:pt x="902910" y="45719"/>
                  </a:lnTo>
                  <a:lnTo>
                    <a:pt x="906713" y="45719"/>
                  </a:lnTo>
                  <a:lnTo>
                    <a:pt x="906722" y="39369"/>
                  </a:lnTo>
                  <a:close/>
                </a:path>
                <a:path w="906779" h="848360">
                  <a:moveTo>
                    <a:pt x="6226" y="45719"/>
                  </a:moveTo>
                  <a:lnTo>
                    <a:pt x="1201" y="45719"/>
                  </a:lnTo>
                  <a:lnTo>
                    <a:pt x="1193" y="50799"/>
                  </a:lnTo>
                  <a:lnTo>
                    <a:pt x="6211" y="50799"/>
                  </a:lnTo>
                  <a:lnTo>
                    <a:pt x="6226" y="45719"/>
                  </a:lnTo>
                  <a:close/>
                </a:path>
                <a:path w="906779" h="848360">
                  <a:moveTo>
                    <a:pt x="906713" y="45719"/>
                  </a:moveTo>
                  <a:lnTo>
                    <a:pt x="902910" y="45719"/>
                  </a:lnTo>
                  <a:lnTo>
                    <a:pt x="902902" y="50799"/>
                  </a:lnTo>
                  <a:lnTo>
                    <a:pt x="906705" y="50799"/>
                  </a:lnTo>
                  <a:lnTo>
                    <a:pt x="906713" y="45719"/>
                  </a:lnTo>
                  <a:close/>
                </a:path>
                <a:path w="906779" h="848360">
                  <a:moveTo>
                    <a:pt x="6211" y="50800"/>
                  </a:moveTo>
                  <a:lnTo>
                    <a:pt x="1193" y="50800"/>
                  </a:lnTo>
                  <a:lnTo>
                    <a:pt x="1182" y="58419"/>
                  </a:lnTo>
                  <a:lnTo>
                    <a:pt x="6188" y="58419"/>
                  </a:lnTo>
                  <a:lnTo>
                    <a:pt x="6211" y="50800"/>
                  </a:lnTo>
                  <a:close/>
                </a:path>
                <a:path w="906779" h="848360">
                  <a:moveTo>
                    <a:pt x="906705" y="50800"/>
                  </a:moveTo>
                  <a:lnTo>
                    <a:pt x="902902" y="50800"/>
                  </a:lnTo>
                  <a:lnTo>
                    <a:pt x="902890" y="58419"/>
                  </a:lnTo>
                  <a:lnTo>
                    <a:pt x="906694" y="58419"/>
                  </a:lnTo>
                  <a:lnTo>
                    <a:pt x="906705" y="50800"/>
                  </a:lnTo>
                  <a:close/>
                </a:path>
                <a:path w="906779" h="848360">
                  <a:moveTo>
                    <a:pt x="6188" y="58419"/>
                  </a:moveTo>
                  <a:lnTo>
                    <a:pt x="1182" y="58419"/>
                  </a:lnTo>
                  <a:lnTo>
                    <a:pt x="1174" y="63499"/>
                  </a:lnTo>
                  <a:lnTo>
                    <a:pt x="6172" y="63499"/>
                  </a:lnTo>
                  <a:lnTo>
                    <a:pt x="6188" y="58419"/>
                  </a:lnTo>
                  <a:close/>
                </a:path>
                <a:path w="906779" h="848360">
                  <a:moveTo>
                    <a:pt x="906694" y="58419"/>
                  </a:moveTo>
                  <a:lnTo>
                    <a:pt x="902890" y="58419"/>
                  </a:lnTo>
                  <a:lnTo>
                    <a:pt x="902883" y="63499"/>
                  </a:lnTo>
                  <a:lnTo>
                    <a:pt x="906686" y="63499"/>
                  </a:lnTo>
                  <a:lnTo>
                    <a:pt x="906694" y="58419"/>
                  </a:lnTo>
                  <a:close/>
                </a:path>
                <a:path w="906779" h="848360">
                  <a:moveTo>
                    <a:pt x="6172" y="63500"/>
                  </a:moveTo>
                  <a:lnTo>
                    <a:pt x="1174" y="63500"/>
                  </a:lnTo>
                  <a:lnTo>
                    <a:pt x="1163" y="71119"/>
                  </a:lnTo>
                  <a:lnTo>
                    <a:pt x="6149" y="71119"/>
                  </a:lnTo>
                  <a:lnTo>
                    <a:pt x="6172" y="63500"/>
                  </a:lnTo>
                  <a:close/>
                </a:path>
                <a:path w="906779" h="848360">
                  <a:moveTo>
                    <a:pt x="906686" y="63500"/>
                  </a:moveTo>
                  <a:lnTo>
                    <a:pt x="902883" y="63500"/>
                  </a:lnTo>
                  <a:lnTo>
                    <a:pt x="902871" y="71119"/>
                  </a:lnTo>
                  <a:lnTo>
                    <a:pt x="906675" y="71119"/>
                  </a:lnTo>
                  <a:lnTo>
                    <a:pt x="906686" y="63500"/>
                  </a:lnTo>
                  <a:close/>
                </a:path>
                <a:path w="906779" h="848360">
                  <a:moveTo>
                    <a:pt x="6149" y="71119"/>
                  </a:moveTo>
                  <a:lnTo>
                    <a:pt x="1163" y="71119"/>
                  </a:lnTo>
                  <a:lnTo>
                    <a:pt x="1144" y="83819"/>
                  </a:lnTo>
                  <a:lnTo>
                    <a:pt x="6111" y="83819"/>
                  </a:lnTo>
                  <a:lnTo>
                    <a:pt x="6149" y="71119"/>
                  </a:lnTo>
                  <a:close/>
                </a:path>
                <a:path w="906779" h="848360">
                  <a:moveTo>
                    <a:pt x="906675" y="71119"/>
                  </a:moveTo>
                  <a:lnTo>
                    <a:pt x="902871" y="71119"/>
                  </a:lnTo>
                  <a:lnTo>
                    <a:pt x="902852" y="83819"/>
                  </a:lnTo>
                  <a:lnTo>
                    <a:pt x="906656" y="83819"/>
                  </a:lnTo>
                  <a:lnTo>
                    <a:pt x="906675" y="71119"/>
                  </a:lnTo>
                  <a:close/>
                </a:path>
                <a:path w="906779" h="848360">
                  <a:moveTo>
                    <a:pt x="6111" y="83819"/>
                  </a:moveTo>
                  <a:lnTo>
                    <a:pt x="1144" y="83819"/>
                  </a:lnTo>
                  <a:lnTo>
                    <a:pt x="1134" y="90169"/>
                  </a:lnTo>
                  <a:lnTo>
                    <a:pt x="6091" y="90169"/>
                  </a:lnTo>
                  <a:lnTo>
                    <a:pt x="6111" y="83819"/>
                  </a:lnTo>
                  <a:close/>
                </a:path>
                <a:path w="906779" h="848360">
                  <a:moveTo>
                    <a:pt x="906656" y="83819"/>
                  </a:moveTo>
                  <a:lnTo>
                    <a:pt x="902852" y="83819"/>
                  </a:lnTo>
                  <a:lnTo>
                    <a:pt x="902842" y="90169"/>
                  </a:lnTo>
                  <a:lnTo>
                    <a:pt x="906646" y="90169"/>
                  </a:lnTo>
                  <a:lnTo>
                    <a:pt x="906656" y="83819"/>
                  </a:lnTo>
                  <a:close/>
                </a:path>
                <a:path w="906779" h="848360">
                  <a:moveTo>
                    <a:pt x="6091" y="90169"/>
                  </a:moveTo>
                  <a:lnTo>
                    <a:pt x="1134" y="90169"/>
                  </a:lnTo>
                  <a:lnTo>
                    <a:pt x="1125" y="96519"/>
                  </a:lnTo>
                  <a:lnTo>
                    <a:pt x="6072" y="96519"/>
                  </a:lnTo>
                  <a:lnTo>
                    <a:pt x="6091" y="90169"/>
                  </a:lnTo>
                  <a:close/>
                </a:path>
                <a:path w="906779" h="848360">
                  <a:moveTo>
                    <a:pt x="906646" y="90169"/>
                  </a:moveTo>
                  <a:lnTo>
                    <a:pt x="902842" y="90169"/>
                  </a:lnTo>
                  <a:lnTo>
                    <a:pt x="902833" y="96519"/>
                  </a:lnTo>
                  <a:lnTo>
                    <a:pt x="906637" y="96519"/>
                  </a:lnTo>
                  <a:lnTo>
                    <a:pt x="906646" y="90169"/>
                  </a:lnTo>
                  <a:close/>
                </a:path>
                <a:path w="906779" h="848360">
                  <a:moveTo>
                    <a:pt x="6072" y="96519"/>
                  </a:moveTo>
                  <a:lnTo>
                    <a:pt x="1125" y="96519"/>
                  </a:lnTo>
                  <a:lnTo>
                    <a:pt x="1115" y="102869"/>
                  </a:lnTo>
                  <a:lnTo>
                    <a:pt x="6053" y="102869"/>
                  </a:lnTo>
                  <a:lnTo>
                    <a:pt x="6072" y="96519"/>
                  </a:lnTo>
                  <a:close/>
                </a:path>
                <a:path w="906779" h="848360">
                  <a:moveTo>
                    <a:pt x="906637" y="96519"/>
                  </a:moveTo>
                  <a:lnTo>
                    <a:pt x="902833" y="96519"/>
                  </a:lnTo>
                  <a:lnTo>
                    <a:pt x="902823" y="102869"/>
                  </a:lnTo>
                  <a:lnTo>
                    <a:pt x="906627" y="102869"/>
                  </a:lnTo>
                  <a:lnTo>
                    <a:pt x="906637" y="96519"/>
                  </a:lnTo>
                  <a:close/>
                </a:path>
                <a:path w="906779" h="848360">
                  <a:moveTo>
                    <a:pt x="6053" y="102869"/>
                  </a:moveTo>
                  <a:lnTo>
                    <a:pt x="1115" y="102869"/>
                  </a:lnTo>
                  <a:lnTo>
                    <a:pt x="1106" y="109219"/>
                  </a:lnTo>
                  <a:lnTo>
                    <a:pt x="6033" y="109219"/>
                  </a:lnTo>
                  <a:lnTo>
                    <a:pt x="6053" y="102869"/>
                  </a:lnTo>
                  <a:close/>
                </a:path>
                <a:path w="906779" h="848360">
                  <a:moveTo>
                    <a:pt x="906627" y="102869"/>
                  </a:moveTo>
                  <a:lnTo>
                    <a:pt x="902823" y="102869"/>
                  </a:lnTo>
                  <a:lnTo>
                    <a:pt x="902813" y="109219"/>
                  </a:lnTo>
                  <a:lnTo>
                    <a:pt x="906618" y="109219"/>
                  </a:lnTo>
                  <a:lnTo>
                    <a:pt x="906627" y="102869"/>
                  </a:lnTo>
                  <a:close/>
                </a:path>
                <a:path w="906779" h="848360">
                  <a:moveTo>
                    <a:pt x="6033" y="109219"/>
                  </a:moveTo>
                  <a:lnTo>
                    <a:pt x="1106" y="109219"/>
                  </a:lnTo>
                  <a:lnTo>
                    <a:pt x="1098" y="114299"/>
                  </a:lnTo>
                  <a:lnTo>
                    <a:pt x="6018" y="114299"/>
                  </a:lnTo>
                  <a:lnTo>
                    <a:pt x="6033" y="109219"/>
                  </a:lnTo>
                  <a:close/>
                </a:path>
                <a:path w="906779" h="848360">
                  <a:moveTo>
                    <a:pt x="906618" y="109219"/>
                  </a:moveTo>
                  <a:lnTo>
                    <a:pt x="902813" y="109219"/>
                  </a:lnTo>
                  <a:lnTo>
                    <a:pt x="902806" y="114299"/>
                  </a:lnTo>
                  <a:lnTo>
                    <a:pt x="906610" y="114299"/>
                  </a:lnTo>
                  <a:lnTo>
                    <a:pt x="906618" y="109219"/>
                  </a:lnTo>
                  <a:close/>
                </a:path>
                <a:path w="906779" h="848360">
                  <a:moveTo>
                    <a:pt x="6018" y="114300"/>
                  </a:moveTo>
                  <a:lnTo>
                    <a:pt x="1098" y="114300"/>
                  </a:lnTo>
                  <a:lnTo>
                    <a:pt x="1086" y="121919"/>
                  </a:lnTo>
                  <a:lnTo>
                    <a:pt x="5995" y="121919"/>
                  </a:lnTo>
                  <a:lnTo>
                    <a:pt x="6018" y="114300"/>
                  </a:lnTo>
                  <a:close/>
                </a:path>
                <a:path w="906779" h="848360">
                  <a:moveTo>
                    <a:pt x="906610" y="114300"/>
                  </a:moveTo>
                  <a:lnTo>
                    <a:pt x="902806" y="114300"/>
                  </a:lnTo>
                  <a:lnTo>
                    <a:pt x="902794" y="121919"/>
                  </a:lnTo>
                  <a:lnTo>
                    <a:pt x="906599" y="121919"/>
                  </a:lnTo>
                  <a:lnTo>
                    <a:pt x="906610" y="114300"/>
                  </a:lnTo>
                  <a:close/>
                </a:path>
                <a:path w="906779" h="848360">
                  <a:moveTo>
                    <a:pt x="5995" y="121919"/>
                  </a:moveTo>
                  <a:lnTo>
                    <a:pt x="1086" y="121919"/>
                  </a:lnTo>
                  <a:lnTo>
                    <a:pt x="1077" y="128269"/>
                  </a:lnTo>
                  <a:lnTo>
                    <a:pt x="5976" y="128269"/>
                  </a:lnTo>
                  <a:lnTo>
                    <a:pt x="5995" y="121919"/>
                  </a:lnTo>
                  <a:close/>
                </a:path>
                <a:path w="906779" h="848360">
                  <a:moveTo>
                    <a:pt x="906599" y="121919"/>
                  </a:moveTo>
                  <a:lnTo>
                    <a:pt x="902794" y="121919"/>
                  </a:lnTo>
                  <a:lnTo>
                    <a:pt x="902784" y="128269"/>
                  </a:lnTo>
                  <a:lnTo>
                    <a:pt x="906589" y="128269"/>
                  </a:lnTo>
                  <a:lnTo>
                    <a:pt x="906599" y="121919"/>
                  </a:lnTo>
                  <a:close/>
                </a:path>
                <a:path w="906779" h="848360">
                  <a:moveTo>
                    <a:pt x="5976" y="128269"/>
                  </a:moveTo>
                  <a:lnTo>
                    <a:pt x="1077" y="128269"/>
                  </a:lnTo>
                  <a:lnTo>
                    <a:pt x="1069" y="133349"/>
                  </a:lnTo>
                  <a:lnTo>
                    <a:pt x="5960" y="133349"/>
                  </a:lnTo>
                  <a:lnTo>
                    <a:pt x="5976" y="128269"/>
                  </a:lnTo>
                  <a:close/>
                </a:path>
                <a:path w="906779" h="848360">
                  <a:moveTo>
                    <a:pt x="906589" y="128269"/>
                  </a:moveTo>
                  <a:lnTo>
                    <a:pt x="902784" y="128269"/>
                  </a:lnTo>
                  <a:lnTo>
                    <a:pt x="902777" y="133349"/>
                  </a:lnTo>
                  <a:lnTo>
                    <a:pt x="906581" y="133349"/>
                  </a:lnTo>
                  <a:lnTo>
                    <a:pt x="906589" y="128269"/>
                  </a:lnTo>
                  <a:close/>
                </a:path>
                <a:path w="906779" h="848360">
                  <a:moveTo>
                    <a:pt x="5960" y="133350"/>
                  </a:moveTo>
                  <a:lnTo>
                    <a:pt x="1069" y="133350"/>
                  </a:lnTo>
                  <a:lnTo>
                    <a:pt x="1060" y="139699"/>
                  </a:lnTo>
                  <a:lnTo>
                    <a:pt x="5941" y="139699"/>
                  </a:lnTo>
                  <a:lnTo>
                    <a:pt x="5960" y="133350"/>
                  </a:lnTo>
                  <a:close/>
                </a:path>
                <a:path w="906779" h="848360">
                  <a:moveTo>
                    <a:pt x="906581" y="133350"/>
                  </a:moveTo>
                  <a:lnTo>
                    <a:pt x="902777" y="133350"/>
                  </a:lnTo>
                  <a:lnTo>
                    <a:pt x="902767" y="139699"/>
                  </a:lnTo>
                  <a:lnTo>
                    <a:pt x="906572" y="139699"/>
                  </a:lnTo>
                  <a:lnTo>
                    <a:pt x="906581" y="133350"/>
                  </a:lnTo>
                  <a:close/>
                </a:path>
                <a:path w="906779" h="848360">
                  <a:moveTo>
                    <a:pt x="5941" y="139700"/>
                  </a:moveTo>
                  <a:lnTo>
                    <a:pt x="1060" y="139700"/>
                  </a:lnTo>
                  <a:lnTo>
                    <a:pt x="1039" y="153669"/>
                  </a:lnTo>
                  <a:lnTo>
                    <a:pt x="5899" y="153669"/>
                  </a:lnTo>
                  <a:lnTo>
                    <a:pt x="5941" y="139700"/>
                  </a:lnTo>
                  <a:close/>
                </a:path>
                <a:path w="906779" h="848360">
                  <a:moveTo>
                    <a:pt x="906572" y="139700"/>
                  </a:moveTo>
                  <a:lnTo>
                    <a:pt x="902767" y="139700"/>
                  </a:lnTo>
                  <a:lnTo>
                    <a:pt x="902746" y="153669"/>
                  </a:lnTo>
                  <a:lnTo>
                    <a:pt x="906551" y="153669"/>
                  </a:lnTo>
                  <a:lnTo>
                    <a:pt x="906572" y="139700"/>
                  </a:lnTo>
                  <a:close/>
                </a:path>
                <a:path w="906779" h="848360">
                  <a:moveTo>
                    <a:pt x="5899" y="153669"/>
                  </a:moveTo>
                  <a:lnTo>
                    <a:pt x="1039" y="153669"/>
                  </a:lnTo>
                  <a:lnTo>
                    <a:pt x="886" y="255269"/>
                  </a:lnTo>
                  <a:lnTo>
                    <a:pt x="5590" y="255269"/>
                  </a:lnTo>
                  <a:lnTo>
                    <a:pt x="5899" y="153669"/>
                  </a:lnTo>
                  <a:close/>
                </a:path>
                <a:path w="906779" h="848360">
                  <a:moveTo>
                    <a:pt x="906551" y="153669"/>
                  </a:moveTo>
                  <a:lnTo>
                    <a:pt x="902746" y="153669"/>
                  </a:lnTo>
                  <a:lnTo>
                    <a:pt x="902592" y="255269"/>
                  </a:lnTo>
                  <a:lnTo>
                    <a:pt x="906399" y="255269"/>
                  </a:lnTo>
                  <a:lnTo>
                    <a:pt x="906551" y="153669"/>
                  </a:lnTo>
                  <a:close/>
                </a:path>
                <a:path w="906779" h="848360">
                  <a:moveTo>
                    <a:pt x="5590" y="255269"/>
                  </a:moveTo>
                  <a:lnTo>
                    <a:pt x="886" y="255269"/>
                  </a:lnTo>
                  <a:lnTo>
                    <a:pt x="791" y="318769"/>
                  </a:lnTo>
                  <a:lnTo>
                    <a:pt x="5397" y="318769"/>
                  </a:lnTo>
                  <a:lnTo>
                    <a:pt x="5590" y="255269"/>
                  </a:lnTo>
                  <a:close/>
                </a:path>
                <a:path w="906779" h="848360">
                  <a:moveTo>
                    <a:pt x="906399" y="255269"/>
                  </a:moveTo>
                  <a:lnTo>
                    <a:pt x="902592" y="255269"/>
                  </a:lnTo>
                  <a:lnTo>
                    <a:pt x="902495" y="318769"/>
                  </a:lnTo>
                  <a:lnTo>
                    <a:pt x="906303" y="318769"/>
                  </a:lnTo>
                  <a:lnTo>
                    <a:pt x="906399" y="255269"/>
                  </a:lnTo>
                  <a:close/>
                </a:path>
                <a:path w="906779" h="848360">
                  <a:moveTo>
                    <a:pt x="5397" y="318769"/>
                  </a:moveTo>
                  <a:lnTo>
                    <a:pt x="791" y="318769"/>
                  </a:lnTo>
                  <a:lnTo>
                    <a:pt x="686" y="388619"/>
                  </a:lnTo>
                  <a:lnTo>
                    <a:pt x="5185" y="388619"/>
                  </a:lnTo>
                  <a:lnTo>
                    <a:pt x="5397" y="318769"/>
                  </a:lnTo>
                  <a:close/>
                </a:path>
                <a:path w="906779" h="848360">
                  <a:moveTo>
                    <a:pt x="906303" y="318769"/>
                  </a:moveTo>
                  <a:lnTo>
                    <a:pt x="902495" y="318769"/>
                  </a:lnTo>
                  <a:lnTo>
                    <a:pt x="902389" y="388619"/>
                  </a:lnTo>
                  <a:lnTo>
                    <a:pt x="906199" y="388619"/>
                  </a:lnTo>
                  <a:lnTo>
                    <a:pt x="906303" y="318769"/>
                  </a:lnTo>
                  <a:close/>
                </a:path>
                <a:path w="906779" h="848360">
                  <a:moveTo>
                    <a:pt x="5185" y="388619"/>
                  </a:moveTo>
                  <a:lnTo>
                    <a:pt x="686" y="388619"/>
                  </a:lnTo>
                  <a:lnTo>
                    <a:pt x="440" y="552449"/>
                  </a:lnTo>
                  <a:lnTo>
                    <a:pt x="4688" y="552449"/>
                  </a:lnTo>
                  <a:lnTo>
                    <a:pt x="5185" y="388619"/>
                  </a:lnTo>
                  <a:close/>
                </a:path>
                <a:path w="906779" h="848360">
                  <a:moveTo>
                    <a:pt x="906199" y="388619"/>
                  </a:moveTo>
                  <a:lnTo>
                    <a:pt x="902389" y="388619"/>
                  </a:lnTo>
                  <a:lnTo>
                    <a:pt x="902141" y="552449"/>
                  </a:lnTo>
                  <a:lnTo>
                    <a:pt x="905953" y="552449"/>
                  </a:lnTo>
                  <a:lnTo>
                    <a:pt x="906199" y="388619"/>
                  </a:lnTo>
                  <a:close/>
                </a:path>
                <a:path w="906779" h="848360">
                  <a:moveTo>
                    <a:pt x="4688" y="552450"/>
                  </a:moveTo>
                  <a:lnTo>
                    <a:pt x="440" y="552450"/>
                  </a:lnTo>
                  <a:lnTo>
                    <a:pt x="383" y="590549"/>
                  </a:lnTo>
                  <a:lnTo>
                    <a:pt x="4573" y="590549"/>
                  </a:lnTo>
                  <a:lnTo>
                    <a:pt x="4688" y="552450"/>
                  </a:lnTo>
                  <a:close/>
                </a:path>
                <a:path w="906779" h="848360">
                  <a:moveTo>
                    <a:pt x="905953" y="552450"/>
                  </a:moveTo>
                  <a:lnTo>
                    <a:pt x="902141" y="552450"/>
                  </a:lnTo>
                  <a:lnTo>
                    <a:pt x="902083" y="590549"/>
                  </a:lnTo>
                  <a:lnTo>
                    <a:pt x="905896" y="590549"/>
                  </a:lnTo>
                  <a:lnTo>
                    <a:pt x="905953" y="552450"/>
                  </a:lnTo>
                  <a:close/>
                </a:path>
                <a:path w="906779" h="848360">
                  <a:moveTo>
                    <a:pt x="4573" y="590549"/>
                  </a:moveTo>
                  <a:lnTo>
                    <a:pt x="383" y="590549"/>
                  </a:lnTo>
                  <a:lnTo>
                    <a:pt x="207" y="707389"/>
                  </a:lnTo>
                  <a:lnTo>
                    <a:pt x="4218" y="707389"/>
                  </a:lnTo>
                  <a:lnTo>
                    <a:pt x="4573" y="590549"/>
                  </a:lnTo>
                  <a:close/>
                </a:path>
                <a:path w="906779" h="848360">
                  <a:moveTo>
                    <a:pt x="905896" y="590549"/>
                  </a:moveTo>
                  <a:lnTo>
                    <a:pt x="902083" y="590549"/>
                  </a:lnTo>
                  <a:lnTo>
                    <a:pt x="901906" y="707389"/>
                  </a:lnTo>
                  <a:lnTo>
                    <a:pt x="905721" y="707389"/>
                  </a:lnTo>
                  <a:lnTo>
                    <a:pt x="905896" y="590549"/>
                  </a:lnTo>
                  <a:close/>
                </a:path>
                <a:path w="906779" h="848360">
                  <a:moveTo>
                    <a:pt x="4218" y="707389"/>
                  </a:moveTo>
                  <a:lnTo>
                    <a:pt x="207" y="707389"/>
                  </a:lnTo>
                  <a:lnTo>
                    <a:pt x="198" y="713739"/>
                  </a:lnTo>
                  <a:lnTo>
                    <a:pt x="4199" y="713739"/>
                  </a:lnTo>
                  <a:lnTo>
                    <a:pt x="4218" y="707389"/>
                  </a:lnTo>
                  <a:close/>
                </a:path>
                <a:path w="906779" h="848360">
                  <a:moveTo>
                    <a:pt x="905721" y="707389"/>
                  </a:moveTo>
                  <a:lnTo>
                    <a:pt x="901906" y="707389"/>
                  </a:lnTo>
                  <a:lnTo>
                    <a:pt x="901896" y="713739"/>
                  </a:lnTo>
                  <a:lnTo>
                    <a:pt x="905711" y="713739"/>
                  </a:lnTo>
                  <a:lnTo>
                    <a:pt x="905721" y="707389"/>
                  </a:lnTo>
                  <a:close/>
                </a:path>
                <a:path w="906779" h="848360">
                  <a:moveTo>
                    <a:pt x="4199" y="713739"/>
                  </a:moveTo>
                  <a:lnTo>
                    <a:pt x="198" y="713739"/>
                  </a:lnTo>
                  <a:lnTo>
                    <a:pt x="179" y="726439"/>
                  </a:lnTo>
                  <a:lnTo>
                    <a:pt x="4160" y="726439"/>
                  </a:lnTo>
                  <a:lnTo>
                    <a:pt x="4199" y="713739"/>
                  </a:lnTo>
                  <a:close/>
                </a:path>
                <a:path w="906779" h="848360">
                  <a:moveTo>
                    <a:pt x="905711" y="713739"/>
                  </a:moveTo>
                  <a:lnTo>
                    <a:pt x="901896" y="713739"/>
                  </a:lnTo>
                  <a:lnTo>
                    <a:pt x="901877" y="726439"/>
                  </a:lnTo>
                  <a:lnTo>
                    <a:pt x="905692" y="726439"/>
                  </a:lnTo>
                  <a:lnTo>
                    <a:pt x="905711" y="713739"/>
                  </a:lnTo>
                  <a:close/>
                </a:path>
                <a:path w="906779" h="848360">
                  <a:moveTo>
                    <a:pt x="4160" y="726439"/>
                  </a:moveTo>
                  <a:lnTo>
                    <a:pt x="179" y="726439"/>
                  </a:lnTo>
                  <a:lnTo>
                    <a:pt x="173" y="730249"/>
                  </a:lnTo>
                  <a:lnTo>
                    <a:pt x="4149" y="730249"/>
                  </a:lnTo>
                  <a:lnTo>
                    <a:pt x="4160" y="726439"/>
                  </a:lnTo>
                  <a:close/>
                </a:path>
                <a:path w="906779" h="848360">
                  <a:moveTo>
                    <a:pt x="905692" y="726439"/>
                  </a:moveTo>
                  <a:lnTo>
                    <a:pt x="901877" y="726439"/>
                  </a:lnTo>
                  <a:lnTo>
                    <a:pt x="901871" y="730249"/>
                  </a:lnTo>
                  <a:lnTo>
                    <a:pt x="905687" y="730249"/>
                  </a:lnTo>
                  <a:lnTo>
                    <a:pt x="905692" y="726439"/>
                  </a:lnTo>
                  <a:close/>
                </a:path>
                <a:path w="906779" h="848360">
                  <a:moveTo>
                    <a:pt x="4149" y="730249"/>
                  </a:moveTo>
                  <a:lnTo>
                    <a:pt x="173" y="730249"/>
                  </a:lnTo>
                  <a:lnTo>
                    <a:pt x="169" y="732789"/>
                  </a:lnTo>
                  <a:lnTo>
                    <a:pt x="4141" y="732789"/>
                  </a:lnTo>
                  <a:lnTo>
                    <a:pt x="4149" y="730249"/>
                  </a:lnTo>
                  <a:close/>
                </a:path>
                <a:path w="906779" h="848360">
                  <a:moveTo>
                    <a:pt x="905687" y="730249"/>
                  </a:moveTo>
                  <a:lnTo>
                    <a:pt x="901871" y="730249"/>
                  </a:lnTo>
                  <a:lnTo>
                    <a:pt x="901867" y="732789"/>
                  </a:lnTo>
                  <a:lnTo>
                    <a:pt x="905683" y="732789"/>
                  </a:lnTo>
                  <a:lnTo>
                    <a:pt x="905687" y="730249"/>
                  </a:lnTo>
                  <a:close/>
                </a:path>
                <a:path w="906779" h="848360">
                  <a:moveTo>
                    <a:pt x="4141" y="732789"/>
                  </a:moveTo>
                  <a:lnTo>
                    <a:pt x="169" y="732789"/>
                  </a:lnTo>
                  <a:lnTo>
                    <a:pt x="116" y="768349"/>
                  </a:lnTo>
                  <a:lnTo>
                    <a:pt x="4033" y="768349"/>
                  </a:lnTo>
                  <a:lnTo>
                    <a:pt x="4141" y="732789"/>
                  </a:lnTo>
                  <a:close/>
                </a:path>
                <a:path w="906779" h="848360">
                  <a:moveTo>
                    <a:pt x="905683" y="732789"/>
                  </a:moveTo>
                  <a:lnTo>
                    <a:pt x="901867" y="732789"/>
                  </a:lnTo>
                  <a:lnTo>
                    <a:pt x="901813" y="768349"/>
                  </a:lnTo>
                  <a:lnTo>
                    <a:pt x="905629" y="768349"/>
                  </a:lnTo>
                  <a:lnTo>
                    <a:pt x="905683" y="732789"/>
                  </a:lnTo>
                  <a:close/>
                </a:path>
                <a:path w="906779" h="848360">
                  <a:moveTo>
                    <a:pt x="4033" y="768349"/>
                  </a:moveTo>
                  <a:lnTo>
                    <a:pt x="116" y="768349"/>
                  </a:lnTo>
                  <a:lnTo>
                    <a:pt x="64" y="802639"/>
                  </a:lnTo>
                  <a:lnTo>
                    <a:pt x="3929" y="802639"/>
                  </a:lnTo>
                  <a:lnTo>
                    <a:pt x="4033" y="768349"/>
                  </a:lnTo>
                  <a:close/>
                </a:path>
                <a:path w="906779" h="848360">
                  <a:moveTo>
                    <a:pt x="905629" y="768349"/>
                  </a:moveTo>
                  <a:lnTo>
                    <a:pt x="901813" y="768349"/>
                  </a:lnTo>
                  <a:lnTo>
                    <a:pt x="901761" y="802639"/>
                  </a:lnTo>
                  <a:lnTo>
                    <a:pt x="905578" y="802639"/>
                  </a:lnTo>
                  <a:lnTo>
                    <a:pt x="905629" y="768349"/>
                  </a:lnTo>
                  <a:close/>
                </a:path>
                <a:path w="906779" h="848360">
                  <a:moveTo>
                    <a:pt x="3929" y="802639"/>
                  </a:moveTo>
                  <a:lnTo>
                    <a:pt x="64" y="802639"/>
                  </a:lnTo>
                  <a:lnTo>
                    <a:pt x="55" y="808989"/>
                  </a:lnTo>
                  <a:lnTo>
                    <a:pt x="3910" y="808989"/>
                  </a:lnTo>
                  <a:lnTo>
                    <a:pt x="3929" y="802639"/>
                  </a:lnTo>
                  <a:close/>
                </a:path>
                <a:path w="906779" h="848360">
                  <a:moveTo>
                    <a:pt x="905578" y="802639"/>
                  </a:moveTo>
                  <a:lnTo>
                    <a:pt x="901761" y="802639"/>
                  </a:lnTo>
                  <a:lnTo>
                    <a:pt x="901752" y="808989"/>
                  </a:lnTo>
                  <a:lnTo>
                    <a:pt x="905569" y="808989"/>
                  </a:lnTo>
                  <a:lnTo>
                    <a:pt x="905578" y="802639"/>
                  </a:lnTo>
                  <a:close/>
                </a:path>
                <a:path w="906779" h="848360">
                  <a:moveTo>
                    <a:pt x="3910" y="808989"/>
                  </a:moveTo>
                  <a:lnTo>
                    <a:pt x="55" y="808989"/>
                  </a:lnTo>
                  <a:lnTo>
                    <a:pt x="49" y="812799"/>
                  </a:lnTo>
                  <a:lnTo>
                    <a:pt x="3898" y="812799"/>
                  </a:lnTo>
                  <a:lnTo>
                    <a:pt x="3910" y="808989"/>
                  </a:lnTo>
                  <a:close/>
                </a:path>
                <a:path w="906779" h="848360">
                  <a:moveTo>
                    <a:pt x="905569" y="808989"/>
                  </a:moveTo>
                  <a:lnTo>
                    <a:pt x="901752" y="808989"/>
                  </a:lnTo>
                  <a:lnTo>
                    <a:pt x="901746" y="812799"/>
                  </a:lnTo>
                  <a:lnTo>
                    <a:pt x="905563" y="812799"/>
                  </a:lnTo>
                  <a:lnTo>
                    <a:pt x="905569" y="808989"/>
                  </a:lnTo>
                  <a:close/>
                </a:path>
                <a:path w="906779" h="848360">
                  <a:moveTo>
                    <a:pt x="3898" y="812799"/>
                  </a:moveTo>
                  <a:lnTo>
                    <a:pt x="49" y="812799"/>
                  </a:lnTo>
                  <a:lnTo>
                    <a:pt x="45" y="815339"/>
                  </a:lnTo>
                  <a:lnTo>
                    <a:pt x="3890" y="815339"/>
                  </a:lnTo>
                  <a:lnTo>
                    <a:pt x="3898" y="812799"/>
                  </a:lnTo>
                  <a:close/>
                </a:path>
                <a:path w="906779" h="848360">
                  <a:moveTo>
                    <a:pt x="905563" y="812799"/>
                  </a:moveTo>
                  <a:lnTo>
                    <a:pt x="901746" y="812799"/>
                  </a:lnTo>
                  <a:lnTo>
                    <a:pt x="901742" y="815339"/>
                  </a:lnTo>
                  <a:lnTo>
                    <a:pt x="905559" y="815339"/>
                  </a:lnTo>
                  <a:lnTo>
                    <a:pt x="905563" y="812799"/>
                  </a:lnTo>
                  <a:close/>
                </a:path>
                <a:path w="906779" h="848360">
                  <a:moveTo>
                    <a:pt x="3890" y="815340"/>
                  </a:moveTo>
                  <a:lnTo>
                    <a:pt x="45" y="815340"/>
                  </a:lnTo>
                  <a:lnTo>
                    <a:pt x="0" y="845819"/>
                  </a:lnTo>
                  <a:lnTo>
                    <a:pt x="905509" y="848359"/>
                  </a:lnTo>
                  <a:lnTo>
                    <a:pt x="905517" y="843279"/>
                  </a:lnTo>
                  <a:lnTo>
                    <a:pt x="3809" y="842009"/>
                  </a:lnTo>
                  <a:lnTo>
                    <a:pt x="3890" y="815340"/>
                  </a:lnTo>
                  <a:close/>
                </a:path>
                <a:path w="906779" h="848360">
                  <a:moveTo>
                    <a:pt x="905559" y="815340"/>
                  </a:moveTo>
                  <a:lnTo>
                    <a:pt x="901742" y="815340"/>
                  </a:lnTo>
                  <a:lnTo>
                    <a:pt x="901700" y="843279"/>
                  </a:lnTo>
                  <a:lnTo>
                    <a:pt x="905517" y="843279"/>
                  </a:lnTo>
                  <a:lnTo>
                    <a:pt x="905559" y="815340"/>
                  </a:lnTo>
                  <a:close/>
                </a:path>
              </a:pathLst>
            </a:custGeom>
            <a:solidFill>
              <a:srgbClr val="297A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5713730" y="4800600"/>
              <a:ext cx="899160" cy="838200"/>
            </a:xfrm>
            <a:custGeom>
              <a:avLst/>
              <a:gdLst/>
              <a:ahLst/>
              <a:cxnLst/>
              <a:rect l="l" t="t" r="r" b="b"/>
              <a:pathLst>
                <a:path w="899159" h="838200">
                  <a:moveTo>
                    <a:pt x="2540" y="0"/>
                  </a:moveTo>
                  <a:lnTo>
                    <a:pt x="2532" y="2539"/>
                  </a:lnTo>
                  <a:lnTo>
                    <a:pt x="899158" y="2539"/>
                  </a:lnTo>
                  <a:lnTo>
                    <a:pt x="899160" y="1269"/>
                  </a:lnTo>
                  <a:lnTo>
                    <a:pt x="2540" y="0"/>
                  </a:lnTo>
                  <a:close/>
                </a:path>
                <a:path w="899159" h="838200">
                  <a:moveTo>
                    <a:pt x="899158" y="2540"/>
                  </a:moveTo>
                  <a:lnTo>
                    <a:pt x="2532" y="2540"/>
                  </a:lnTo>
                  <a:lnTo>
                    <a:pt x="2516" y="7619"/>
                  </a:lnTo>
                  <a:lnTo>
                    <a:pt x="6344" y="7619"/>
                  </a:lnTo>
                  <a:lnTo>
                    <a:pt x="6350" y="3810"/>
                  </a:lnTo>
                  <a:lnTo>
                    <a:pt x="899156" y="3810"/>
                  </a:lnTo>
                  <a:lnTo>
                    <a:pt x="899158" y="2540"/>
                  </a:lnTo>
                  <a:close/>
                </a:path>
                <a:path w="899159" h="838200">
                  <a:moveTo>
                    <a:pt x="899156" y="3810"/>
                  </a:moveTo>
                  <a:lnTo>
                    <a:pt x="6350" y="3810"/>
                  </a:lnTo>
                  <a:lnTo>
                    <a:pt x="894079" y="6350"/>
                  </a:lnTo>
                  <a:lnTo>
                    <a:pt x="894078" y="7619"/>
                  </a:lnTo>
                  <a:lnTo>
                    <a:pt x="899150" y="7619"/>
                  </a:lnTo>
                  <a:lnTo>
                    <a:pt x="899156" y="3810"/>
                  </a:lnTo>
                  <a:close/>
                </a:path>
                <a:path w="899159" h="838200">
                  <a:moveTo>
                    <a:pt x="6344" y="7620"/>
                  </a:moveTo>
                  <a:lnTo>
                    <a:pt x="2516" y="7620"/>
                  </a:lnTo>
                  <a:lnTo>
                    <a:pt x="2493" y="15239"/>
                  </a:lnTo>
                  <a:lnTo>
                    <a:pt x="6332" y="15239"/>
                  </a:lnTo>
                  <a:lnTo>
                    <a:pt x="6344" y="7620"/>
                  </a:lnTo>
                  <a:close/>
                </a:path>
                <a:path w="899159" h="838200">
                  <a:moveTo>
                    <a:pt x="899150" y="7620"/>
                  </a:moveTo>
                  <a:lnTo>
                    <a:pt x="894078" y="7620"/>
                  </a:lnTo>
                  <a:lnTo>
                    <a:pt x="894066" y="15239"/>
                  </a:lnTo>
                  <a:lnTo>
                    <a:pt x="899138" y="15239"/>
                  </a:lnTo>
                  <a:lnTo>
                    <a:pt x="899150" y="7620"/>
                  </a:lnTo>
                  <a:close/>
                </a:path>
                <a:path w="899159" h="838200">
                  <a:moveTo>
                    <a:pt x="6332" y="15240"/>
                  </a:moveTo>
                  <a:lnTo>
                    <a:pt x="2493" y="15240"/>
                  </a:lnTo>
                  <a:lnTo>
                    <a:pt x="2478" y="20319"/>
                  </a:lnTo>
                  <a:lnTo>
                    <a:pt x="6324" y="20319"/>
                  </a:lnTo>
                  <a:lnTo>
                    <a:pt x="6332" y="15240"/>
                  </a:lnTo>
                  <a:close/>
                </a:path>
                <a:path w="899159" h="838200">
                  <a:moveTo>
                    <a:pt x="899138" y="15240"/>
                  </a:moveTo>
                  <a:lnTo>
                    <a:pt x="894066" y="15240"/>
                  </a:lnTo>
                  <a:lnTo>
                    <a:pt x="894058" y="20319"/>
                  </a:lnTo>
                  <a:lnTo>
                    <a:pt x="899131" y="20319"/>
                  </a:lnTo>
                  <a:lnTo>
                    <a:pt x="899138" y="15240"/>
                  </a:lnTo>
                  <a:close/>
                </a:path>
                <a:path w="899159" h="838200">
                  <a:moveTo>
                    <a:pt x="6324" y="20320"/>
                  </a:moveTo>
                  <a:lnTo>
                    <a:pt x="2478" y="20320"/>
                  </a:lnTo>
                  <a:lnTo>
                    <a:pt x="2455" y="27939"/>
                  </a:lnTo>
                  <a:lnTo>
                    <a:pt x="6312" y="27939"/>
                  </a:lnTo>
                  <a:lnTo>
                    <a:pt x="6324" y="20320"/>
                  </a:lnTo>
                  <a:close/>
                </a:path>
                <a:path w="899159" h="838200">
                  <a:moveTo>
                    <a:pt x="899131" y="20320"/>
                  </a:moveTo>
                  <a:lnTo>
                    <a:pt x="894058" y="20320"/>
                  </a:lnTo>
                  <a:lnTo>
                    <a:pt x="894046" y="27939"/>
                  </a:lnTo>
                  <a:lnTo>
                    <a:pt x="899119" y="27939"/>
                  </a:lnTo>
                  <a:lnTo>
                    <a:pt x="899131" y="20320"/>
                  </a:lnTo>
                  <a:close/>
                </a:path>
                <a:path w="899159" h="838200">
                  <a:moveTo>
                    <a:pt x="6312" y="27940"/>
                  </a:moveTo>
                  <a:lnTo>
                    <a:pt x="2455" y="27940"/>
                  </a:lnTo>
                  <a:lnTo>
                    <a:pt x="2435" y="34289"/>
                  </a:lnTo>
                  <a:lnTo>
                    <a:pt x="6303" y="34289"/>
                  </a:lnTo>
                  <a:lnTo>
                    <a:pt x="6312" y="27940"/>
                  </a:lnTo>
                  <a:close/>
                </a:path>
                <a:path w="899159" h="838200">
                  <a:moveTo>
                    <a:pt x="899119" y="27940"/>
                  </a:moveTo>
                  <a:lnTo>
                    <a:pt x="894046" y="27940"/>
                  </a:lnTo>
                  <a:lnTo>
                    <a:pt x="894037" y="34289"/>
                  </a:lnTo>
                  <a:lnTo>
                    <a:pt x="899109" y="34289"/>
                  </a:lnTo>
                  <a:lnTo>
                    <a:pt x="899119" y="27940"/>
                  </a:lnTo>
                  <a:close/>
                </a:path>
                <a:path w="899159" h="838200">
                  <a:moveTo>
                    <a:pt x="6303" y="34290"/>
                  </a:moveTo>
                  <a:lnTo>
                    <a:pt x="2435" y="34290"/>
                  </a:lnTo>
                  <a:lnTo>
                    <a:pt x="2416" y="40639"/>
                  </a:lnTo>
                  <a:lnTo>
                    <a:pt x="6293" y="40639"/>
                  </a:lnTo>
                  <a:lnTo>
                    <a:pt x="6303" y="34290"/>
                  </a:lnTo>
                  <a:close/>
                </a:path>
                <a:path w="899159" h="838200">
                  <a:moveTo>
                    <a:pt x="899109" y="34290"/>
                  </a:moveTo>
                  <a:lnTo>
                    <a:pt x="894037" y="34290"/>
                  </a:lnTo>
                  <a:lnTo>
                    <a:pt x="894027" y="40639"/>
                  </a:lnTo>
                  <a:lnTo>
                    <a:pt x="899100" y="40639"/>
                  </a:lnTo>
                  <a:lnTo>
                    <a:pt x="899109" y="34290"/>
                  </a:lnTo>
                  <a:close/>
                </a:path>
                <a:path w="899159" h="838200">
                  <a:moveTo>
                    <a:pt x="6293" y="40640"/>
                  </a:moveTo>
                  <a:lnTo>
                    <a:pt x="2416" y="40640"/>
                  </a:lnTo>
                  <a:lnTo>
                    <a:pt x="2401" y="45719"/>
                  </a:lnTo>
                  <a:lnTo>
                    <a:pt x="6285" y="45719"/>
                  </a:lnTo>
                  <a:lnTo>
                    <a:pt x="6293" y="40640"/>
                  </a:lnTo>
                  <a:close/>
                </a:path>
                <a:path w="899159" h="838200">
                  <a:moveTo>
                    <a:pt x="899100" y="40640"/>
                  </a:moveTo>
                  <a:lnTo>
                    <a:pt x="894027" y="40640"/>
                  </a:lnTo>
                  <a:lnTo>
                    <a:pt x="894019" y="45719"/>
                  </a:lnTo>
                  <a:lnTo>
                    <a:pt x="899092" y="45719"/>
                  </a:lnTo>
                  <a:lnTo>
                    <a:pt x="899100" y="40640"/>
                  </a:lnTo>
                  <a:close/>
                </a:path>
                <a:path w="899159" h="838200">
                  <a:moveTo>
                    <a:pt x="6285" y="45720"/>
                  </a:moveTo>
                  <a:lnTo>
                    <a:pt x="2401" y="45720"/>
                  </a:lnTo>
                  <a:lnTo>
                    <a:pt x="2378" y="53339"/>
                  </a:lnTo>
                  <a:lnTo>
                    <a:pt x="6274" y="53339"/>
                  </a:lnTo>
                  <a:lnTo>
                    <a:pt x="6285" y="45720"/>
                  </a:lnTo>
                  <a:close/>
                </a:path>
                <a:path w="899159" h="838200">
                  <a:moveTo>
                    <a:pt x="899092" y="45720"/>
                  </a:moveTo>
                  <a:lnTo>
                    <a:pt x="894019" y="45720"/>
                  </a:lnTo>
                  <a:lnTo>
                    <a:pt x="894007" y="53339"/>
                  </a:lnTo>
                  <a:lnTo>
                    <a:pt x="899080" y="53339"/>
                  </a:lnTo>
                  <a:lnTo>
                    <a:pt x="899092" y="45720"/>
                  </a:lnTo>
                  <a:close/>
                </a:path>
                <a:path w="899159" h="838200">
                  <a:moveTo>
                    <a:pt x="6274" y="53340"/>
                  </a:moveTo>
                  <a:lnTo>
                    <a:pt x="2378" y="53340"/>
                  </a:lnTo>
                  <a:lnTo>
                    <a:pt x="2362" y="58419"/>
                  </a:lnTo>
                  <a:lnTo>
                    <a:pt x="6266" y="58419"/>
                  </a:lnTo>
                  <a:lnTo>
                    <a:pt x="6274" y="53340"/>
                  </a:lnTo>
                  <a:close/>
                </a:path>
                <a:path w="899159" h="838200">
                  <a:moveTo>
                    <a:pt x="899080" y="53340"/>
                  </a:moveTo>
                  <a:lnTo>
                    <a:pt x="894007" y="53340"/>
                  </a:lnTo>
                  <a:lnTo>
                    <a:pt x="894000" y="58419"/>
                  </a:lnTo>
                  <a:lnTo>
                    <a:pt x="899073" y="58419"/>
                  </a:lnTo>
                  <a:lnTo>
                    <a:pt x="899080" y="53340"/>
                  </a:lnTo>
                  <a:close/>
                </a:path>
                <a:path w="899159" h="838200">
                  <a:moveTo>
                    <a:pt x="6266" y="58420"/>
                  </a:moveTo>
                  <a:lnTo>
                    <a:pt x="2362" y="58420"/>
                  </a:lnTo>
                  <a:lnTo>
                    <a:pt x="2339" y="66039"/>
                  </a:lnTo>
                  <a:lnTo>
                    <a:pt x="6254" y="66039"/>
                  </a:lnTo>
                  <a:lnTo>
                    <a:pt x="6266" y="58420"/>
                  </a:lnTo>
                  <a:close/>
                </a:path>
                <a:path w="899159" h="838200">
                  <a:moveTo>
                    <a:pt x="899073" y="58420"/>
                  </a:moveTo>
                  <a:lnTo>
                    <a:pt x="894000" y="58420"/>
                  </a:lnTo>
                  <a:lnTo>
                    <a:pt x="893988" y="66039"/>
                  </a:lnTo>
                  <a:lnTo>
                    <a:pt x="899061" y="66039"/>
                  </a:lnTo>
                  <a:lnTo>
                    <a:pt x="899073" y="58420"/>
                  </a:lnTo>
                  <a:close/>
                </a:path>
                <a:path w="899159" h="838200">
                  <a:moveTo>
                    <a:pt x="6254" y="66040"/>
                  </a:moveTo>
                  <a:lnTo>
                    <a:pt x="2339" y="66040"/>
                  </a:lnTo>
                  <a:lnTo>
                    <a:pt x="2301" y="78739"/>
                  </a:lnTo>
                  <a:lnTo>
                    <a:pt x="6235" y="78739"/>
                  </a:lnTo>
                  <a:lnTo>
                    <a:pt x="6254" y="66040"/>
                  </a:lnTo>
                  <a:close/>
                </a:path>
                <a:path w="899159" h="838200">
                  <a:moveTo>
                    <a:pt x="899061" y="66040"/>
                  </a:moveTo>
                  <a:lnTo>
                    <a:pt x="893988" y="66040"/>
                  </a:lnTo>
                  <a:lnTo>
                    <a:pt x="893968" y="78739"/>
                  </a:lnTo>
                  <a:lnTo>
                    <a:pt x="899042" y="78739"/>
                  </a:lnTo>
                  <a:lnTo>
                    <a:pt x="899061" y="66040"/>
                  </a:lnTo>
                  <a:close/>
                </a:path>
                <a:path w="899159" h="838200">
                  <a:moveTo>
                    <a:pt x="6235" y="78740"/>
                  </a:moveTo>
                  <a:lnTo>
                    <a:pt x="2301" y="78740"/>
                  </a:lnTo>
                  <a:lnTo>
                    <a:pt x="2281" y="85089"/>
                  </a:lnTo>
                  <a:lnTo>
                    <a:pt x="6225" y="85089"/>
                  </a:lnTo>
                  <a:lnTo>
                    <a:pt x="6235" y="78740"/>
                  </a:lnTo>
                  <a:close/>
                </a:path>
                <a:path w="899159" h="838200">
                  <a:moveTo>
                    <a:pt x="899042" y="78740"/>
                  </a:moveTo>
                  <a:lnTo>
                    <a:pt x="893968" y="78740"/>
                  </a:lnTo>
                  <a:lnTo>
                    <a:pt x="893959" y="85089"/>
                  </a:lnTo>
                  <a:lnTo>
                    <a:pt x="899032" y="85089"/>
                  </a:lnTo>
                  <a:lnTo>
                    <a:pt x="899042" y="78740"/>
                  </a:lnTo>
                  <a:close/>
                </a:path>
                <a:path w="899159" h="838200">
                  <a:moveTo>
                    <a:pt x="6225" y="85090"/>
                  </a:moveTo>
                  <a:lnTo>
                    <a:pt x="2281" y="85090"/>
                  </a:lnTo>
                  <a:lnTo>
                    <a:pt x="2262" y="91439"/>
                  </a:lnTo>
                  <a:lnTo>
                    <a:pt x="6215" y="91439"/>
                  </a:lnTo>
                  <a:lnTo>
                    <a:pt x="6225" y="85090"/>
                  </a:lnTo>
                  <a:close/>
                </a:path>
                <a:path w="899159" h="838200">
                  <a:moveTo>
                    <a:pt x="899032" y="85090"/>
                  </a:moveTo>
                  <a:lnTo>
                    <a:pt x="893959" y="85090"/>
                  </a:lnTo>
                  <a:lnTo>
                    <a:pt x="893949" y="91439"/>
                  </a:lnTo>
                  <a:lnTo>
                    <a:pt x="899023" y="91439"/>
                  </a:lnTo>
                  <a:lnTo>
                    <a:pt x="899032" y="85090"/>
                  </a:lnTo>
                  <a:close/>
                </a:path>
                <a:path w="899159" h="838200">
                  <a:moveTo>
                    <a:pt x="6215" y="91440"/>
                  </a:moveTo>
                  <a:lnTo>
                    <a:pt x="2262" y="91440"/>
                  </a:lnTo>
                  <a:lnTo>
                    <a:pt x="2243" y="97789"/>
                  </a:lnTo>
                  <a:lnTo>
                    <a:pt x="6205" y="97789"/>
                  </a:lnTo>
                  <a:lnTo>
                    <a:pt x="6215" y="91440"/>
                  </a:lnTo>
                  <a:close/>
                </a:path>
                <a:path w="899159" h="838200">
                  <a:moveTo>
                    <a:pt x="899023" y="91440"/>
                  </a:moveTo>
                  <a:lnTo>
                    <a:pt x="893949" y="91440"/>
                  </a:lnTo>
                  <a:lnTo>
                    <a:pt x="893939" y="97789"/>
                  </a:lnTo>
                  <a:lnTo>
                    <a:pt x="899013" y="97789"/>
                  </a:lnTo>
                  <a:lnTo>
                    <a:pt x="899023" y="91440"/>
                  </a:lnTo>
                  <a:close/>
                </a:path>
                <a:path w="899159" h="838200">
                  <a:moveTo>
                    <a:pt x="6205" y="97790"/>
                  </a:moveTo>
                  <a:lnTo>
                    <a:pt x="2243" y="97790"/>
                  </a:lnTo>
                  <a:lnTo>
                    <a:pt x="2223" y="104139"/>
                  </a:lnTo>
                  <a:lnTo>
                    <a:pt x="6196" y="104139"/>
                  </a:lnTo>
                  <a:lnTo>
                    <a:pt x="6205" y="97790"/>
                  </a:lnTo>
                  <a:close/>
                </a:path>
                <a:path w="899159" h="838200">
                  <a:moveTo>
                    <a:pt x="899013" y="97790"/>
                  </a:moveTo>
                  <a:lnTo>
                    <a:pt x="893939" y="97790"/>
                  </a:lnTo>
                  <a:lnTo>
                    <a:pt x="893930" y="104139"/>
                  </a:lnTo>
                  <a:lnTo>
                    <a:pt x="899003" y="104139"/>
                  </a:lnTo>
                  <a:lnTo>
                    <a:pt x="899013" y="97790"/>
                  </a:lnTo>
                  <a:close/>
                </a:path>
                <a:path w="899159" h="838200">
                  <a:moveTo>
                    <a:pt x="6196" y="104140"/>
                  </a:moveTo>
                  <a:lnTo>
                    <a:pt x="2223" y="104140"/>
                  </a:lnTo>
                  <a:lnTo>
                    <a:pt x="2185" y="116839"/>
                  </a:lnTo>
                  <a:lnTo>
                    <a:pt x="6176" y="116839"/>
                  </a:lnTo>
                  <a:lnTo>
                    <a:pt x="6196" y="104140"/>
                  </a:lnTo>
                  <a:close/>
                </a:path>
                <a:path w="899159" h="838200">
                  <a:moveTo>
                    <a:pt x="899003" y="104140"/>
                  </a:moveTo>
                  <a:lnTo>
                    <a:pt x="893930" y="104140"/>
                  </a:lnTo>
                  <a:lnTo>
                    <a:pt x="893910" y="116839"/>
                  </a:lnTo>
                  <a:lnTo>
                    <a:pt x="898984" y="116839"/>
                  </a:lnTo>
                  <a:lnTo>
                    <a:pt x="899003" y="104140"/>
                  </a:lnTo>
                  <a:close/>
                </a:path>
                <a:path w="899159" h="838200">
                  <a:moveTo>
                    <a:pt x="6176" y="116840"/>
                  </a:moveTo>
                  <a:lnTo>
                    <a:pt x="2185" y="116840"/>
                  </a:lnTo>
                  <a:lnTo>
                    <a:pt x="2166" y="123189"/>
                  </a:lnTo>
                  <a:lnTo>
                    <a:pt x="6166" y="123189"/>
                  </a:lnTo>
                  <a:lnTo>
                    <a:pt x="6176" y="116840"/>
                  </a:lnTo>
                  <a:close/>
                </a:path>
                <a:path w="899159" h="838200">
                  <a:moveTo>
                    <a:pt x="898984" y="116840"/>
                  </a:moveTo>
                  <a:lnTo>
                    <a:pt x="893910" y="116840"/>
                  </a:lnTo>
                  <a:lnTo>
                    <a:pt x="893900" y="123189"/>
                  </a:lnTo>
                  <a:lnTo>
                    <a:pt x="898974" y="123189"/>
                  </a:lnTo>
                  <a:lnTo>
                    <a:pt x="898984" y="116840"/>
                  </a:lnTo>
                  <a:close/>
                </a:path>
                <a:path w="899159" h="838200">
                  <a:moveTo>
                    <a:pt x="6166" y="123190"/>
                  </a:moveTo>
                  <a:lnTo>
                    <a:pt x="2166" y="123190"/>
                  </a:lnTo>
                  <a:lnTo>
                    <a:pt x="2150" y="128269"/>
                  </a:lnTo>
                  <a:lnTo>
                    <a:pt x="6159" y="128269"/>
                  </a:lnTo>
                  <a:lnTo>
                    <a:pt x="6166" y="123190"/>
                  </a:lnTo>
                  <a:close/>
                </a:path>
                <a:path w="899159" h="838200">
                  <a:moveTo>
                    <a:pt x="898974" y="123190"/>
                  </a:moveTo>
                  <a:lnTo>
                    <a:pt x="893900" y="123190"/>
                  </a:lnTo>
                  <a:lnTo>
                    <a:pt x="893893" y="128269"/>
                  </a:lnTo>
                  <a:lnTo>
                    <a:pt x="898967" y="128269"/>
                  </a:lnTo>
                  <a:lnTo>
                    <a:pt x="898974" y="123190"/>
                  </a:lnTo>
                  <a:close/>
                </a:path>
                <a:path w="899159" h="838200">
                  <a:moveTo>
                    <a:pt x="6159" y="128270"/>
                  </a:moveTo>
                  <a:lnTo>
                    <a:pt x="2150" y="128270"/>
                  </a:lnTo>
                  <a:lnTo>
                    <a:pt x="2131" y="134619"/>
                  </a:lnTo>
                  <a:lnTo>
                    <a:pt x="6149" y="134619"/>
                  </a:lnTo>
                  <a:lnTo>
                    <a:pt x="6159" y="128270"/>
                  </a:lnTo>
                  <a:close/>
                </a:path>
                <a:path w="899159" h="838200">
                  <a:moveTo>
                    <a:pt x="898967" y="128270"/>
                  </a:moveTo>
                  <a:lnTo>
                    <a:pt x="893893" y="128270"/>
                  </a:lnTo>
                  <a:lnTo>
                    <a:pt x="893883" y="134619"/>
                  </a:lnTo>
                  <a:lnTo>
                    <a:pt x="898957" y="134619"/>
                  </a:lnTo>
                  <a:lnTo>
                    <a:pt x="898967" y="128270"/>
                  </a:lnTo>
                  <a:close/>
                </a:path>
                <a:path w="899159" h="838200">
                  <a:moveTo>
                    <a:pt x="6149" y="134620"/>
                  </a:moveTo>
                  <a:lnTo>
                    <a:pt x="2131" y="134620"/>
                  </a:lnTo>
                  <a:lnTo>
                    <a:pt x="2089" y="148589"/>
                  </a:lnTo>
                  <a:lnTo>
                    <a:pt x="6127" y="148589"/>
                  </a:lnTo>
                  <a:lnTo>
                    <a:pt x="6149" y="134620"/>
                  </a:lnTo>
                  <a:close/>
                </a:path>
                <a:path w="899159" h="838200">
                  <a:moveTo>
                    <a:pt x="898957" y="134620"/>
                  </a:moveTo>
                  <a:lnTo>
                    <a:pt x="893883" y="134620"/>
                  </a:lnTo>
                  <a:lnTo>
                    <a:pt x="893861" y="148589"/>
                  </a:lnTo>
                  <a:lnTo>
                    <a:pt x="898936" y="148589"/>
                  </a:lnTo>
                  <a:lnTo>
                    <a:pt x="898957" y="134620"/>
                  </a:lnTo>
                  <a:close/>
                </a:path>
                <a:path w="899159" h="838200">
                  <a:moveTo>
                    <a:pt x="6127" y="148590"/>
                  </a:moveTo>
                  <a:lnTo>
                    <a:pt x="2089" y="148590"/>
                  </a:lnTo>
                  <a:lnTo>
                    <a:pt x="1780" y="250189"/>
                  </a:lnTo>
                  <a:lnTo>
                    <a:pt x="5972" y="250189"/>
                  </a:lnTo>
                  <a:lnTo>
                    <a:pt x="6127" y="148590"/>
                  </a:lnTo>
                  <a:close/>
                </a:path>
                <a:path w="899159" h="838200">
                  <a:moveTo>
                    <a:pt x="898936" y="148590"/>
                  </a:moveTo>
                  <a:lnTo>
                    <a:pt x="893861" y="148590"/>
                  </a:lnTo>
                  <a:lnTo>
                    <a:pt x="893706" y="250189"/>
                  </a:lnTo>
                  <a:lnTo>
                    <a:pt x="898782" y="250189"/>
                  </a:lnTo>
                  <a:lnTo>
                    <a:pt x="898936" y="148590"/>
                  </a:lnTo>
                  <a:close/>
                </a:path>
                <a:path w="899159" h="838200">
                  <a:moveTo>
                    <a:pt x="5972" y="250190"/>
                  </a:moveTo>
                  <a:lnTo>
                    <a:pt x="1780" y="250190"/>
                  </a:lnTo>
                  <a:lnTo>
                    <a:pt x="1587" y="313689"/>
                  </a:lnTo>
                  <a:lnTo>
                    <a:pt x="5874" y="313689"/>
                  </a:lnTo>
                  <a:lnTo>
                    <a:pt x="5972" y="250190"/>
                  </a:lnTo>
                  <a:close/>
                </a:path>
                <a:path w="899159" h="838200">
                  <a:moveTo>
                    <a:pt x="898782" y="250190"/>
                  </a:moveTo>
                  <a:lnTo>
                    <a:pt x="893706" y="250190"/>
                  </a:lnTo>
                  <a:lnTo>
                    <a:pt x="893608" y="313689"/>
                  </a:lnTo>
                  <a:lnTo>
                    <a:pt x="898685" y="313689"/>
                  </a:lnTo>
                  <a:lnTo>
                    <a:pt x="898782" y="250190"/>
                  </a:lnTo>
                  <a:close/>
                </a:path>
                <a:path w="899159" h="838200">
                  <a:moveTo>
                    <a:pt x="5874" y="313690"/>
                  </a:moveTo>
                  <a:lnTo>
                    <a:pt x="1587" y="313690"/>
                  </a:lnTo>
                  <a:lnTo>
                    <a:pt x="1375" y="383539"/>
                  </a:lnTo>
                  <a:lnTo>
                    <a:pt x="5767" y="383539"/>
                  </a:lnTo>
                  <a:lnTo>
                    <a:pt x="5874" y="313690"/>
                  </a:lnTo>
                  <a:close/>
                </a:path>
                <a:path w="899159" h="838200">
                  <a:moveTo>
                    <a:pt x="898685" y="313690"/>
                  </a:moveTo>
                  <a:lnTo>
                    <a:pt x="893608" y="313690"/>
                  </a:lnTo>
                  <a:lnTo>
                    <a:pt x="893501" y="383539"/>
                  </a:lnTo>
                  <a:lnTo>
                    <a:pt x="898579" y="383539"/>
                  </a:lnTo>
                  <a:lnTo>
                    <a:pt x="898685" y="313690"/>
                  </a:lnTo>
                  <a:close/>
                </a:path>
                <a:path w="899159" h="838200">
                  <a:moveTo>
                    <a:pt x="5767" y="383540"/>
                  </a:moveTo>
                  <a:lnTo>
                    <a:pt x="1375" y="383540"/>
                  </a:lnTo>
                  <a:lnTo>
                    <a:pt x="878" y="547369"/>
                  </a:lnTo>
                  <a:lnTo>
                    <a:pt x="5516" y="547369"/>
                  </a:lnTo>
                  <a:lnTo>
                    <a:pt x="5767" y="383540"/>
                  </a:lnTo>
                  <a:close/>
                </a:path>
                <a:path w="899159" h="838200">
                  <a:moveTo>
                    <a:pt x="898579" y="383540"/>
                  </a:moveTo>
                  <a:lnTo>
                    <a:pt x="893501" y="383540"/>
                  </a:lnTo>
                  <a:lnTo>
                    <a:pt x="893250" y="547369"/>
                  </a:lnTo>
                  <a:lnTo>
                    <a:pt x="898331" y="547369"/>
                  </a:lnTo>
                  <a:lnTo>
                    <a:pt x="898579" y="383540"/>
                  </a:lnTo>
                  <a:close/>
                </a:path>
                <a:path w="899159" h="838200">
                  <a:moveTo>
                    <a:pt x="5516" y="547370"/>
                  </a:moveTo>
                  <a:lnTo>
                    <a:pt x="878" y="547370"/>
                  </a:lnTo>
                  <a:lnTo>
                    <a:pt x="763" y="585469"/>
                  </a:lnTo>
                  <a:lnTo>
                    <a:pt x="5457" y="585469"/>
                  </a:lnTo>
                  <a:lnTo>
                    <a:pt x="5516" y="547370"/>
                  </a:lnTo>
                  <a:close/>
                </a:path>
                <a:path w="899159" h="838200">
                  <a:moveTo>
                    <a:pt x="898331" y="547370"/>
                  </a:moveTo>
                  <a:lnTo>
                    <a:pt x="893250" y="547370"/>
                  </a:lnTo>
                  <a:lnTo>
                    <a:pt x="893191" y="585469"/>
                  </a:lnTo>
                  <a:lnTo>
                    <a:pt x="898273" y="585469"/>
                  </a:lnTo>
                  <a:lnTo>
                    <a:pt x="898331" y="547370"/>
                  </a:lnTo>
                  <a:close/>
                </a:path>
                <a:path w="899159" h="838200">
                  <a:moveTo>
                    <a:pt x="5457" y="585470"/>
                  </a:moveTo>
                  <a:lnTo>
                    <a:pt x="763" y="585470"/>
                  </a:lnTo>
                  <a:lnTo>
                    <a:pt x="408" y="702310"/>
                  </a:lnTo>
                  <a:lnTo>
                    <a:pt x="5278" y="702310"/>
                  </a:lnTo>
                  <a:lnTo>
                    <a:pt x="5457" y="585470"/>
                  </a:lnTo>
                  <a:close/>
                </a:path>
                <a:path w="899159" h="838200">
                  <a:moveTo>
                    <a:pt x="898273" y="585470"/>
                  </a:moveTo>
                  <a:lnTo>
                    <a:pt x="893191" y="585470"/>
                  </a:lnTo>
                  <a:lnTo>
                    <a:pt x="893012" y="702310"/>
                  </a:lnTo>
                  <a:lnTo>
                    <a:pt x="898096" y="702310"/>
                  </a:lnTo>
                  <a:lnTo>
                    <a:pt x="898273" y="585470"/>
                  </a:lnTo>
                  <a:close/>
                </a:path>
                <a:path w="899159" h="838200">
                  <a:moveTo>
                    <a:pt x="5278" y="702310"/>
                  </a:moveTo>
                  <a:lnTo>
                    <a:pt x="408" y="702310"/>
                  </a:lnTo>
                  <a:lnTo>
                    <a:pt x="389" y="708660"/>
                  </a:lnTo>
                  <a:lnTo>
                    <a:pt x="5268" y="708660"/>
                  </a:lnTo>
                  <a:lnTo>
                    <a:pt x="5278" y="702310"/>
                  </a:lnTo>
                  <a:close/>
                </a:path>
                <a:path w="899159" h="838200">
                  <a:moveTo>
                    <a:pt x="898096" y="702310"/>
                  </a:moveTo>
                  <a:lnTo>
                    <a:pt x="893012" y="702310"/>
                  </a:lnTo>
                  <a:lnTo>
                    <a:pt x="893002" y="708660"/>
                  </a:lnTo>
                  <a:lnTo>
                    <a:pt x="898086" y="708660"/>
                  </a:lnTo>
                  <a:lnTo>
                    <a:pt x="898096" y="702310"/>
                  </a:lnTo>
                  <a:close/>
                </a:path>
                <a:path w="899159" h="838200">
                  <a:moveTo>
                    <a:pt x="5268" y="708660"/>
                  </a:moveTo>
                  <a:lnTo>
                    <a:pt x="389" y="708660"/>
                  </a:lnTo>
                  <a:lnTo>
                    <a:pt x="331" y="727710"/>
                  </a:lnTo>
                  <a:lnTo>
                    <a:pt x="5239" y="727710"/>
                  </a:lnTo>
                  <a:lnTo>
                    <a:pt x="5268" y="708660"/>
                  </a:lnTo>
                  <a:close/>
                </a:path>
                <a:path w="899159" h="838200">
                  <a:moveTo>
                    <a:pt x="898086" y="708660"/>
                  </a:moveTo>
                  <a:lnTo>
                    <a:pt x="893002" y="708660"/>
                  </a:lnTo>
                  <a:lnTo>
                    <a:pt x="892973" y="727710"/>
                  </a:lnTo>
                  <a:lnTo>
                    <a:pt x="898057" y="727710"/>
                  </a:lnTo>
                  <a:lnTo>
                    <a:pt x="898086" y="708660"/>
                  </a:lnTo>
                  <a:close/>
                </a:path>
                <a:path w="899159" h="838200">
                  <a:moveTo>
                    <a:pt x="5239" y="727710"/>
                  </a:moveTo>
                  <a:lnTo>
                    <a:pt x="331" y="727710"/>
                  </a:lnTo>
                  <a:lnTo>
                    <a:pt x="223" y="763269"/>
                  </a:lnTo>
                  <a:lnTo>
                    <a:pt x="5185" y="763269"/>
                  </a:lnTo>
                  <a:lnTo>
                    <a:pt x="5239" y="727710"/>
                  </a:lnTo>
                  <a:close/>
                </a:path>
                <a:path w="899159" h="838200">
                  <a:moveTo>
                    <a:pt x="898057" y="727710"/>
                  </a:moveTo>
                  <a:lnTo>
                    <a:pt x="892973" y="727710"/>
                  </a:lnTo>
                  <a:lnTo>
                    <a:pt x="892919" y="763269"/>
                  </a:lnTo>
                  <a:lnTo>
                    <a:pt x="898003" y="763269"/>
                  </a:lnTo>
                  <a:lnTo>
                    <a:pt x="898057" y="727710"/>
                  </a:lnTo>
                  <a:close/>
                </a:path>
                <a:path w="899159" h="838200">
                  <a:moveTo>
                    <a:pt x="5185" y="763270"/>
                  </a:moveTo>
                  <a:lnTo>
                    <a:pt x="223" y="763270"/>
                  </a:lnTo>
                  <a:lnTo>
                    <a:pt x="119" y="797560"/>
                  </a:lnTo>
                  <a:lnTo>
                    <a:pt x="5132" y="797560"/>
                  </a:lnTo>
                  <a:lnTo>
                    <a:pt x="5185" y="763270"/>
                  </a:lnTo>
                  <a:close/>
                </a:path>
                <a:path w="899159" h="838200">
                  <a:moveTo>
                    <a:pt x="898003" y="763270"/>
                  </a:moveTo>
                  <a:lnTo>
                    <a:pt x="892919" y="763270"/>
                  </a:lnTo>
                  <a:lnTo>
                    <a:pt x="892866" y="797560"/>
                  </a:lnTo>
                  <a:lnTo>
                    <a:pt x="897951" y="797560"/>
                  </a:lnTo>
                  <a:lnTo>
                    <a:pt x="898003" y="763270"/>
                  </a:lnTo>
                  <a:close/>
                </a:path>
                <a:path w="899159" h="838200">
                  <a:moveTo>
                    <a:pt x="5132" y="797560"/>
                  </a:moveTo>
                  <a:lnTo>
                    <a:pt x="119" y="797560"/>
                  </a:lnTo>
                  <a:lnTo>
                    <a:pt x="100" y="803910"/>
                  </a:lnTo>
                  <a:lnTo>
                    <a:pt x="5122" y="803910"/>
                  </a:lnTo>
                  <a:lnTo>
                    <a:pt x="5132" y="797560"/>
                  </a:lnTo>
                  <a:close/>
                </a:path>
                <a:path w="899159" h="838200">
                  <a:moveTo>
                    <a:pt x="897951" y="797560"/>
                  </a:moveTo>
                  <a:lnTo>
                    <a:pt x="892866" y="797560"/>
                  </a:lnTo>
                  <a:lnTo>
                    <a:pt x="892856" y="803910"/>
                  </a:lnTo>
                  <a:lnTo>
                    <a:pt x="897942" y="803910"/>
                  </a:lnTo>
                  <a:lnTo>
                    <a:pt x="897951" y="797560"/>
                  </a:lnTo>
                  <a:close/>
                </a:path>
                <a:path w="899159" h="838200">
                  <a:moveTo>
                    <a:pt x="5122" y="803910"/>
                  </a:moveTo>
                  <a:lnTo>
                    <a:pt x="100" y="803910"/>
                  </a:lnTo>
                  <a:lnTo>
                    <a:pt x="88" y="807719"/>
                  </a:lnTo>
                  <a:lnTo>
                    <a:pt x="5117" y="807719"/>
                  </a:lnTo>
                  <a:lnTo>
                    <a:pt x="5122" y="803910"/>
                  </a:lnTo>
                  <a:close/>
                </a:path>
                <a:path w="899159" h="838200">
                  <a:moveTo>
                    <a:pt x="897942" y="803910"/>
                  </a:moveTo>
                  <a:lnTo>
                    <a:pt x="892856" y="803910"/>
                  </a:lnTo>
                  <a:lnTo>
                    <a:pt x="892850" y="807719"/>
                  </a:lnTo>
                  <a:lnTo>
                    <a:pt x="897936" y="807719"/>
                  </a:lnTo>
                  <a:lnTo>
                    <a:pt x="897942" y="803910"/>
                  </a:lnTo>
                  <a:close/>
                </a:path>
                <a:path w="899159" h="838200">
                  <a:moveTo>
                    <a:pt x="5117" y="807720"/>
                  </a:moveTo>
                  <a:lnTo>
                    <a:pt x="88" y="807720"/>
                  </a:lnTo>
                  <a:lnTo>
                    <a:pt x="80" y="810260"/>
                  </a:lnTo>
                  <a:lnTo>
                    <a:pt x="5113" y="810260"/>
                  </a:lnTo>
                  <a:lnTo>
                    <a:pt x="5117" y="807720"/>
                  </a:lnTo>
                  <a:close/>
                </a:path>
                <a:path w="899159" h="838200">
                  <a:moveTo>
                    <a:pt x="897936" y="807720"/>
                  </a:moveTo>
                  <a:lnTo>
                    <a:pt x="892850" y="807720"/>
                  </a:lnTo>
                  <a:lnTo>
                    <a:pt x="892847" y="810260"/>
                  </a:lnTo>
                  <a:lnTo>
                    <a:pt x="897932" y="810260"/>
                  </a:lnTo>
                  <a:lnTo>
                    <a:pt x="897936" y="807720"/>
                  </a:lnTo>
                  <a:close/>
                </a:path>
                <a:path w="899159" h="838200">
                  <a:moveTo>
                    <a:pt x="5113" y="810260"/>
                  </a:moveTo>
                  <a:lnTo>
                    <a:pt x="80" y="810260"/>
                  </a:lnTo>
                  <a:lnTo>
                    <a:pt x="0" y="836930"/>
                  </a:lnTo>
                  <a:lnTo>
                    <a:pt x="897890" y="838200"/>
                  </a:lnTo>
                  <a:lnTo>
                    <a:pt x="897895" y="834390"/>
                  </a:lnTo>
                  <a:lnTo>
                    <a:pt x="892810" y="834390"/>
                  </a:lnTo>
                  <a:lnTo>
                    <a:pt x="5080" y="831850"/>
                  </a:lnTo>
                  <a:lnTo>
                    <a:pt x="5113" y="810260"/>
                  </a:lnTo>
                  <a:close/>
                </a:path>
                <a:path w="899159" h="838200">
                  <a:moveTo>
                    <a:pt x="897932" y="810260"/>
                  </a:moveTo>
                  <a:lnTo>
                    <a:pt x="892847" y="810260"/>
                  </a:lnTo>
                  <a:lnTo>
                    <a:pt x="892810" y="834390"/>
                  </a:lnTo>
                  <a:lnTo>
                    <a:pt x="897895" y="834390"/>
                  </a:lnTo>
                  <a:lnTo>
                    <a:pt x="897932" y="810260"/>
                  </a:lnTo>
                  <a:close/>
                </a:path>
              </a:pathLst>
            </a:custGeom>
            <a:solidFill>
              <a:srgbClr val="2A7B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5718809" y="4804410"/>
              <a:ext cx="889000" cy="830580"/>
            </a:xfrm>
            <a:custGeom>
              <a:avLst/>
              <a:gdLst/>
              <a:ahLst/>
              <a:cxnLst/>
              <a:rect l="l" t="t" r="r" b="b"/>
              <a:pathLst>
                <a:path w="889000" h="830579">
                  <a:moveTo>
                    <a:pt x="1269" y="0"/>
                  </a:moveTo>
                  <a:lnTo>
                    <a:pt x="1264" y="3809"/>
                  </a:lnTo>
                  <a:lnTo>
                    <a:pt x="888998" y="3809"/>
                  </a:lnTo>
                  <a:lnTo>
                    <a:pt x="888999" y="2539"/>
                  </a:lnTo>
                  <a:lnTo>
                    <a:pt x="1269" y="0"/>
                  </a:lnTo>
                  <a:close/>
                </a:path>
                <a:path w="889000" h="830579">
                  <a:moveTo>
                    <a:pt x="888998" y="3810"/>
                  </a:moveTo>
                  <a:lnTo>
                    <a:pt x="1264" y="3810"/>
                  </a:lnTo>
                  <a:lnTo>
                    <a:pt x="1252" y="11429"/>
                  </a:lnTo>
                  <a:lnTo>
                    <a:pt x="6340" y="11429"/>
                  </a:lnTo>
                  <a:lnTo>
                    <a:pt x="6350" y="5079"/>
                  </a:lnTo>
                  <a:lnTo>
                    <a:pt x="888996" y="5079"/>
                  </a:lnTo>
                  <a:lnTo>
                    <a:pt x="888998" y="3810"/>
                  </a:lnTo>
                  <a:close/>
                </a:path>
                <a:path w="889000" h="830579">
                  <a:moveTo>
                    <a:pt x="888996" y="5079"/>
                  </a:moveTo>
                  <a:lnTo>
                    <a:pt x="6350" y="5079"/>
                  </a:lnTo>
                  <a:lnTo>
                    <a:pt x="885189" y="6350"/>
                  </a:lnTo>
                  <a:lnTo>
                    <a:pt x="885174" y="11429"/>
                  </a:lnTo>
                  <a:lnTo>
                    <a:pt x="888986" y="11429"/>
                  </a:lnTo>
                  <a:lnTo>
                    <a:pt x="888996" y="5079"/>
                  </a:lnTo>
                  <a:close/>
                </a:path>
                <a:path w="889000" h="830579">
                  <a:moveTo>
                    <a:pt x="6340" y="11430"/>
                  </a:moveTo>
                  <a:lnTo>
                    <a:pt x="1252" y="11430"/>
                  </a:lnTo>
                  <a:lnTo>
                    <a:pt x="1244" y="16509"/>
                  </a:lnTo>
                  <a:lnTo>
                    <a:pt x="6332" y="16509"/>
                  </a:lnTo>
                  <a:lnTo>
                    <a:pt x="6340" y="11430"/>
                  </a:lnTo>
                  <a:close/>
                </a:path>
                <a:path w="889000" h="830579">
                  <a:moveTo>
                    <a:pt x="888986" y="11430"/>
                  </a:moveTo>
                  <a:lnTo>
                    <a:pt x="885174" y="11430"/>
                  </a:lnTo>
                  <a:lnTo>
                    <a:pt x="885158" y="16509"/>
                  </a:lnTo>
                  <a:lnTo>
                    <a:pt x="888978" y="16509"/>
                  </a:lnTo>
                  <a:lnTo>
                    <a:pt x="888986" y="11430"/>
                  </a:lnTo>
                  <a:close/>
                </a:path>
                <a:path w="889000" h="830579">
                  <a:moveTo>
                    <a:pt x="6332" y="16510"/>
                  </a:moveTo>
                  <a:lnTo>
                    <a:pt x="1244" y="16510"/>
                  </a:lnTo>
                  <a:lnTo>
                    <a:pt x="1232" y="24129"/>
                  </a:lnTo>
                  <a:lnTo>
                    <a:pt x="6320" y="24129"/>
                  </a:lnTo>
                  <a:lnTo>
                    <a:pt x="6332" y="16510"/>
                  </a:lnTo>
                  <a:close/>
                </a:path>
                <a:path w="889000" h="830579">
                  <a:moveTo>
                    <a:pt x="888978" y="16510"/>
                  </a:moveTo>
                  <a:lnTo>
                    <a:pt x="885158" y="16510"/>
                  </a:lnTo>
                  <a:lnTo>
                    <a:pt x="885134" y="24129"/>
                  </a:lnTo>
                  <a:lnTo>
                    <a:pt x="888966" y="24129"/>
                  </a:lnTo>
                  <a:lnTo>
                    <a:pt x="888978" y="16510"/>
                  </a:lnTo>
                  <a:close/>
                </a:path>
                <a:path w="889000" h="830579">
                  <a:moveTo>
                    <a:pt x="6320" y="24130"/>
                  </a:moveTo>
                  <a:lnTo>
                    <a:pt x="1232" y="24130"/>
                  </a:lnTo>
                  <a:lnTo>
                    <a:pt x="1223" y="30479"/>
                  </a:lnTo>
                  <a:lnTo>
                    <a:pt x="6310" y="30479"/>
                  </a:lnTo>
                  <a:lnTo>
                    <a:pt x="6320" y="24130"/>
                  </a:lnTo>
                  <a:close/>
                </a:path>
                <a:path w="889000" h="830579">
                  <a:moveTo>
                    <a:pt x="888966" y="24130"/>
                  </a:moveTo>
                  <a:lnTo>
                    <a:pt x="885134" y="24130"/>
                  </a:lnTo>
                  <a:lnTo>
                    <a:pt x="885115" y="30479"/>
                  </a:lnTo>
                  <a:lnTo>
                    <a:pt x="888957" y="30479"/>
                  </a:lnTo>
                  <a:lnTo>
                    <a:pt x="888966" y="24130"/>
                  </a:lnTo>
                  <a:close/>
                </a:path>
                <a:path w="889000" h="830579">
                  <a:moveTo>
                    <a:pt x="6310" y="30480"/>
                  </a:moveTo>
                  <a:lnTo>
                    <a:pt x="1223" y="30480"/>
                  </a:lnTo>
                  <a:lnTo>
                    <a:pt x="1213" y="36829"/>
                  </a:lnTo>
                  <a:lnTo>
                    <a:pt x="6300" y="36829"/>
                  </a:lnTo>
                  <a:lnTo>
                    <a:pt x="6310" y="30480"/>
                  </a:lnTo>
                  <a:close/>
                </a:path>
                <a:path w="889000" h="830579">
                  <a:moveTo>
                    <a:pt x="888957" y="30480"/>
                  </a:moveTo>
                  <a:lnTo>
                    <a:pt x="885115" y="30480"/>
                  </a:lnTo>
                  <a:lnTo>
                    <a:pt x="885095" y="36829"/>
                  </a:lnTo>
                  <a:lnTo>
                    <a:pt x="888947" y="36829"/>
                  </a:lnTo>
                  <a:lnTo>
                    <a:pt x="888957" y="30480"/>
                  </a:lnTo>
                  <a:close/>
                </a:path>
                <a:path w="889000" h="830579">
                  <a:moveTo>
                    <a:pt x="6300" y="36830"/>
                  </a:moveTo>
                  <a:lnTo>
                    <a:pt x="1213" y="36830"/>
                  </a:lnTo>
                  <a:lnTo>
                    <a:pt x="1205" y="41909"/>
                  </a:lnTo>
                  <a:lnTo>
                    <a:pt x="6292" y="41909"/>
                  </a:lnTo>
                  <a:lnTo>
                    <a:pt x="6300" y="36830"/>
                  </a:lnTo>
                  <a:close/>
                </a:path>
                <a:path w="889000" h="830579">
                  <a:moveTo>
                    <a:pt x="888947" y="36830"/>
                  </a:moveTo>
                  <a:lnTo>
                    <a:pt x="885095" y="36830"/>
                  </a:lnTo>
                  <a:lnTo>
                    <a:pt x="885079" y="41909"/>
                  </a:lnTo>
                  <a:lnTo>
                    <a:pt x="888939" y="41909"/>
                  </a:lnTo>
                  <a:lnTo>
                    <a:pt x="888947" y="36830"/>
                  </a:lnTo>
                  <a:close/>
                </a:path>
                <a:path w="889000" h="830579">
                  <a:moveTo>
                    <a:pt x="6292" y="41910"/>
                  </a:moveTo>
                  <a:lnTo>
                    <a:pt x="1205" y="41910"/>
                  </a:lnTo>
                  <a:lnTo>
                    <a:pt x="1194" y="49529"/>
                  </a:lnTo>
                  <a:lnTo>
                    <a:pt x="6281" y="49529"/>
                  </a:lnTo>
                  <a:lnTo>
                    <a:pt x="6292" y="41910"/>
                  </a:lnTo>
                  <a:close/>
                </a:path>
                <a:path w="889000" h="830579">
                  <a:moveTo>
                    <a:pt x="888939" y="41910"/>
                  </a:moveTo>
                  <a:lnTo>
                    <a:pt x="885079" y="41910"/>
                  </a:lnTo>
                  <a:lnTo>
                    <a:pt x="885056" y="49529"/>
                  </a:lnTo>
                  <a:lnTo>
                    <a:pt x="888927" y="49529"/>
                  </a:lnTo>
                  <a:lnTo>
                    <a:pt x="888939" y="41910"/>
                  </a:lnTo>
                  <a:close/>
                </a:path>
                <a:path w="889000" h="830579">
                  <a:moveTo>
                    <a:pt x="6281" y="49530"/>
                  </a:moveTo>
                  <a:lnTo>
                    <a:pt x="1194" y="49530"/>
                  </a:lnTo>
                  <a:lnTo>
                    <a:pt x="1186" y="54609"/>
                  </a:lnTo>
                  <a:lnTo>
                    <a:pt x="6273" y="54609"/>
                  </a:lnTo>
                  <a:lnTo>
                    <a:pt x="6281" y="49530"/>
                  </a:lnTo>
                  <a:close/>
                </a:path>
                <a:path w="889000" h="830579">
                  <a:moveTo>
                    <a:pt x="888927" y="49530"/>
                  </a:moveTo>
                  <a:lnTo>
                    <a:pt x="885056" y="49530"/>
                  </a:lnTo>
                  <a:lnTo>
                    <a:pt x="885040" y="54609"/>
                  </a:lnTo>
                  <a:lnTo>
                    <a:pt x="888920" y="54609"/>
                  </a:lnTo>
                  <a:lnTo>
                    <a:pt x="888927" y="49530"/>
                  </a:lnTo>
                  <a:close/>
                </a:path>
                <a:path w="889000" h="830579">
                  <a:moveTo>
                    <a:pt x="6273" y="54610"/>
                  </a:moveTo>
                  <a:lnTo>
                    <a:pt x="1186" y="54610"/>
                  </a:lnTo>
                  <a:lnTo>
                    <a:pt x="1174" y="62229"/>
                  </a:lnTo>
                  <a:lnTo>
                    <a:pt x="6261" y="62229"/>
                  </a:lnTo>
                  <a:lnTo>
                    <a:pt x="6273" y="54610"/>
                  </a:lnTo>
                  <a:close/>
                </a:path>
                <a:path w="889000" h="830579">
                  <a:moveTo>
                    <a:pt x="888920" y="54610"/>
                  </a:moveTo>
                  <a:lnTo>
                    <a:pt x="885040" y="54610"/>
                  </a:lnTo>
                  <a:lnTo>
                    <a:pt x="885016" y="62229"/>
                  </a:lnTo>
                  <a:lnTo>
                    <a:pt x="888908" y="62229"/>
                  </a:lnTo>
                  <a:lnTo>
                    <a:pt x="888920" y="54610"/>
                  </a:lnTo>
                  <a:close/>
                </a:path>
                <a:path w="889000" h="830579">
                  <a:moveTo>
                    <a:pt x="6261" y="62230"/>
                  </a:moveTo>
                  <a:lnTo>
                    <a:pt x="1174" y="62230"/>
                  </a:lnTo>
                  <a:lnTo>
                    <a:pt x="1155" y="74929"/>
                  </a:lnTo>
                  <a:lnTo>
                    <a:pt x="6241" y="74929"/>
                  </a:lnTo>
                  <a:lnTo>
                    <a:pt x="6261" y="62230"/>
                  </a:lnTo>
                  <a:close/>
                </a:path>
                <a:path w="889000" h="830579">
                  <a:moveTo>
                    <a:pt x="888908" y="62230"/>
                  </a:moveTo>
                  <a:lnTo>
                    <a:pt x="885016" y="62230"/>
                  </a:lnTo>
                  <a:lnTo>
                    <a:pt x="884977" y="74929"/>
                  </a:lnTo>
                  <a:lnTo>
                    <a:pt x="888888" y="74929"/>
                  </a:lnTo>
                  <a:lnTo>
                    <a:pt x="888908" y="62230"/>
                  </a:lnTo>
                  <a:close/>
                </a:path>
                <a:path w="889000" h="830579">
                  <a:moveTo>
                    <a:pt x="6241" y="74930"/>
                  </a:moveTo>
                  <a:lnTo>
                    <a:pt x="1155" y="74930"/>
                  </a:lnTo>
                  <a:lnTo>
                    <a:pt x="1145" y="81279"/>
                  </a:lnTo>
                  <a:lnTo>
                    <a:pt x="6231" y="81279"/>
                  </a:lnTo>
                  <a:lnTo>
                    <a:pt x="6241" y="74930"/>
                  </a:lnTo>
                  <a:close/>
                </a:path>
                <a:path w="889000" h="830579">
                  <a:moveTo>
                    <a:pt x="888888" y="74930"/>
                  </a:moveTo>
                  <a:lnTo>
                    <a:pt x="884977" y="74930"/>
                  </a:lnTo>
                  <a:lnTo>
                    <a:pt x="884957" y="81279"/>
                  </a:lnTo>
                  <a:lnTo>
                    <a:pt x="888879" y="81279"/>
                  </a:lnTo>
                  <a:lnTo>
                    <a:pt x="888888" y="74930"/>
                  </a:lnTo>
                  <a:close/>
                </a:path>
                <a:path w="889000" h="830579">
                  <a:moveTo>
                    <a:pt x="6231" y="81280"/>
                  </a:moveTo>
                  <a:lnTo>
                    <a:pt x="1145" y="81280"/>
                  </a:lnTo>
                  <a:lnTo>
                    <a:pt x="1135" y="87629"/>
                  </a:lnTo>
                  <a:lnTo>
                    <a:pt x="6222" y="87629"/>
                  </a:lnTo>
                  <a:lnTo>
                    <a:pt x="6231" y="81280"/>
                  </a:lnTo>
                  <a:close/>
                </a:path>
                <a:path w="889000" h="830579">
                  <a:moveTo>
                    <a:pt x="888879" y="81280"/>
                  </a:moveTo>
                  <a:lnTo>
                    <a:pt x="884957" y="81280"/>
                  </a:lnTo>
                  <a:lnTo>
                    <a:pt x="884937" y="87629"/>
                  </a:lnTo>
                  <a:lnTo>
                    <a:pt x="888869" y="87629"/>
                  </a:lnTo>
                  <a:lnTo>
                    <a:pt x="888879" y="81280"/>
                  </a:lnTo>
                  <a:close/>
                </a:path>
                <a:path w="889000" h="830579">
                  <a:moveTo>
                    <a:pt x="6222" y="87630"/>
                  </a:moveTo>
                  <a:lnTo>
                    <a:pt x="1135" y="87630"/>
                  </a:lnTo>
                  <a:lnTo>
                    <a:pt x="1125" y="93979"/>
                  </a:lnTo>
                  <a:lnTo>
                    <a:pt x="6212" y="93979"/>
                  </a:lnTo>
                  <a:lnTo>
                    <a:pt x="6222" y="87630"/>
                  </a:lnTo>
                  <a:close/>
                </a:path>
                <a:path w="889000" h="830579">
                  <a:moveTo>
                    <a:pt x="888869" y="87630"/>
                  </a:moveTo>
                  <a:lnTo>
                    <a:pt x="884937" y="87630"/>
                  </a:lnTo>
                  <a:lnTo>
                    <a:pt x="884918" y="93979"/>
                  </a:lnTo>
                  <a:lnTo>
                    <a:pt x="888859" y="93979"/>
                  </a:lnTo>
                  <a:lnTo>
                    <a:pt x="888869" y="87630"/>
                  </a:lnTo>
                  <a:close/>
                </a:path>
                <a:path w="889000" h="830579">
                  <a:moveTo>
                    <a:pt x="6212" y="93980"/>
                  </a:moveTo>
                  <a:lnTo>
                    <a:pt x="1125" y="93980"/>
                  </a:lnTo>
                  <a:lnTo>
                    <a:pt x="1116" y="100329"/>
                  </a:lnTo>
                  <a:lnTo>
                    <a:pt x="6202" y="100329"/>
                  </a:lnTo>
                  <a:lnTo>
                    <a:pt x="6212" y="93980"/>
                  </a:lnTo>
                  <a:close/>
                </a:path>
                <a:path w="889000" h="830579">
                  <a:moveTo>
                    <a:pt x="888859" y="93980"/>
                  </a:moveTo>
                  <a:lnTo>
                    <a:pt x="884918" y="93980"/>
                  </a:lnTo>
                  <a:lnTo>
                    <a:pt x="884898" y="100329"/>
                  </a:lnTo>
                  <a:lnTo>
                    <a:pt x="888850" y="100329"/>
                  </a:lnTo>
                  <a:lnTo>
                    <a:pt x="888859" y="93980"/>
                  </a:lnTo>
                  <a:close/>
                </a:path>
                <a:path w="889000" h="830579">
                  <a:moveTo>
                    <a:pt x="6202" y="100330"/>
                  </a:moveTo>
                  <a:lnTo>
                    <a:pt x="1116" y="100330"/>
                  </a:lnTo>
                  <a:lnTo>
                    <a:pt x="1096" y="113029"/>
                  </a:lnTo>
                  <a:lnTo>
                    <a:pt x="6182" y="113029"/>
                  </a:lnTo>
                  <a:lnTo>
                    <a:pt x="6202" y="100330"/>
                  </a:lnTo>
                  <a:close/>
                </a:path>
                <a:path w="889000" h="830579">
                  <a:moveTo>
                    <a:pt x="888850" y="100330"/>
                  </a:moveTo>
                  <a:lnTo>
                    <a:pt x="884898" y="100330"/>
                  </a:lnTo>
                  <a:lnTo>
                    <a:pt x="884859" y="113029"/>
                  </a:lnTo>
                  <a:lnTo>
                    <a:pt x="888830" y="113029"/>
                  </a:lnTo>
                  <a:lnTo>
                    <a:pt x="888850" y="100330"/>
                  </a:lnTo>
                  <a:close/>
                </a:path>
                <a:path w="889000" h="830579">
                  <a:moveTo>
                    <a:pt x="6182" y="113030"/>
                  </a:moveTo>
                  <a:lnTo>
                    <a:pt x="1096" y="113030"/>
                  </a:lnTo>
                  <a:lnTo>
                    <a:pt x="1086" y="119379"/>
                  </a:lnTo>
                  <a:lnTo>
                    <a:pt x="6172" y="119379"/>
                  </a:lnTo>
                  <a:lnTo>
                    <a:pt x="6182" y="113030"/>
                  </a:lnTo>
                  <a:close/>
                </a:path>
                <a:path w="889000" h="830579">
                  <a:moveTo>
                    <a:pt x="888830" y="113030"/>
                  </a:moveTo>
                  <a:lnTo>
                    <a:pt x="884859" y="113030"/>
                  </a:lnTo>
                  <a:lnTo>
                    <a:pt x="884839" y="119379"/>
                  </a:lnTo>
                  <a:lnTo>
                    <a:pt x="888820" y="119379"/>
                  </a:lnTo>
                  <a:lnTo>
                    <a:pt x="888830" y="113030"/>
                  </a:lnTo>
                  <a:close/>
                </a:path>
                <a:path w="889000" h="830579">
                  <a:moveTo>
                    <a:pt x="6172" y="119380"/>
                  </a:moveTo>
                  <a:lnTo>
                    <a:pt x="1086" y="119380"/>
                  </a:lnTo>
                  <a:lnTo>
                    <a:pt x="1079" y="124459"/>
                  </a:lnTo>
                  <a:lnTo>
                    <a:pt x="6164" y="124459"/>
                  </a:lnTo>
                  <a:lnTo>
                    <a:pt x="6172" y="119380"/>
                  </a:lnTo>
                  <a:close/>
                </a:path>
                <a:path w="889000" h="830579">
                  <a:moveTo>
                    <a:pt x="888820" y="119380"/>
                  </a:moveTo>
                  <a:lnTo>
                    <a:pt x="884839" y="119380"/>
                  </a:lnTo>
                  <a:lnTo>
                    <a:pt x="884823" y="124459"/>
                  </a:lnTo>
                  <a:lnTo>
                    <a:pt x="888813" y="124459"/>
                  </a:lnTo>
                  <a:lnTo>
                    <a:pt x="888820" y="119380"/>
                  </a:lnTo>
                  <a:close/>
                </a:path>
                <a:path w="889000" h="830579">
                  <a:moveTo>
                    <a:pt x="6164" y="124460"/>
                  </a:moveTo>
                  <a:lnTo>
                    <a:pt x="1079" y="124460"/>
                  </a:lnTo>
                  <a:lnTo>
                    <a:pt x="1069" y="130809"/>
                  </a:lnTo>
                  <a:lnTo>
                    <a:pt x="6155" y="130809"/>
                  </a:lnTo>
                  <a:lnTo>
                    <a:pt x="6164" y="124460"/>
                  </a:lnTo>
                  <a:close/>
                </a:path>
                <a:path w="889000" h="830579">
                  <a:moveTo>
                    <a:pt x="888813" y="124460"/>
                  </a:moveTo>
                  <a:lnTo>
                    <a:pt x="884823" y="124460"/>
                  </a:lnTo>
                  <a:lnTo>
                    <a:pt x="884804" y="130809"/>
                  </a:lnTo>
                  <a:lnTo>
                    <a:pt x="888803" y="130809"/>
                  </a:lnTo>
                  <a:lnTo>
                    <a:pt x="888813" y="124460"/>
                  </a:lnTo>
                  <a:close/>
                </a:path>
                <a:path w="889000" h="830579">
                  <a:moveTo>
                    <a:pt x="6155" y="130810"/>
                  </a:moveTo>
                  <a:lnTo>
                    <a:pt x="1069" y="130810"/>
                  </a:lnTo>
                  <a:lnTo>
                    <a:pt x="1047" y="144779"/>
                  </a:lnTo>
                  <a:lnTo>
                    <a:pt x="6133" y="144779"/>
                  </a:lnTo>
                  <a:lnTo>
                    <a:pt x="6155" y="130810"/>
                  </a:lnTo>
                  <a:close/>
                </a:path>
                <a:path w="889000" h="830579">
                  <a:moveTo>
                    <a:pt x="888803" y="130810"/>
                  </a:moveTo>
                  <a:lnTo>
                    <a:pt x="884804" y="130810"/>
                  </a:lnTo>
                  <a:lnTo>
                    <a:pt x="884760" y="144779"/>
                  </a:lnTo>
                  <a:lnTo>
                    <a:pt x="888781" y="144779"/>
                  </a:lnTo>
                  <a:lnTo>
                    <a:pt x="888803" y="130810"/>
                  </a:lnTo>
                  <a:close/>
                </a:path>
                <a:path w="889000" h="830579">
                  <a:moveTo>
                    <a:pt x="6133" y="144780"/>
                  </a:moveTo>
                  <a:lnTo>
                    <a:pt x="1047" y="144780"/>
                  </a:lnTo>
                  <a:lnTo>
                    <a:pt x="892" y="246379"/>
                  </a:lnTo>
                  <a:lnTo>
                    <a:pt x="5975" y="246379"/>
                  </a:lnTo>
                  <a:lnTo>
                    <a:pt x="6133" y="144780"/>
                  </a:lnTo>
                  <a:close/>
                </a:path>
                <a:path w="889000" h="830579">
                  <a:moveTo>
                    <a:pt x="888781" y="144780"/>
                  </a:moveTo>
                  <a:lnTo>
                    <a:pt x="884760" y="144780"/>
                  </a:lnTo>
                  <a:lnTo>
                    <a:pt x="884445" y="246379"/>
                  </a:lnTo>
                  <a:lnTo>
                    <a:pt x="888626" y="246379"/>
                  </a:lnTo>
                  <a:lnTo>
                    <a:pt x="888781" y="144780"/>
                  </a:lnTo>
                  <a:close/>
                </a:path>
                <a:path w="889000" h="830579">
                  <a:moveTo>
                    <a:pt x="5975" y="246380"/>
                  </a:moveTo>
                  <a:lnTo>
                    <a:pt x="892" y="246380"/>
                  </a:lnTo>
                  <a:lnTo>
                    <a:pt x="794" y="309879"/>
                  </a:lnTo>
                  <a:lnTo>
                    <a:pt x="5877" y="309879"/>
                  </a:lnTo>
                  <a:lnTo>
                    <a:pt x="5975" y="246380"/>
                  </a:lnTo>
                  <a:close/>
                </a:path>
                <a:path w="889000" h="830579">
                  <a:moveTo>
                    <a:pt x="888626" y="246380"/>
                  </a:moveTo>
                  <a:lnTo>
                    <a:pt x="884445" y="246380"/>
                  </a:lnTo>
                  <a:lnTo>
                    <a:pt x="884248" y="309879"/>
                  </a:lnTo>
                  <a:lnTo>
                    <a:pt x="888528" y="309879"/>
                  </a:lnTo>
                  <a:lnTo>
                    <a:pt x="888626" y="246380"/>
                  </a:lnTo>
                  <a:close/>
                </a:path>
                <a:path w="889000" h="830579">
                  <a:moveTo>
                    <a:pt x="5877" y="309880"/>
                  </a:moveTo>
                  <a:lnTo>
                    <a:pt x="794" y="309880"/>
                  </a:lnTo>
                  <a:lnTo>
                    <a:pt x="687" y="379729"/>
                  </a:lnTo>
                  <a:lnTo>
                    <a:pt x="5769" y="379729"/>
                  </a:lnTo>
                  <a:lnTo>
                    <a:pt x="5877" y="309880"/>
                  </a:lnTo>
                  <a:close/>
                </a:path>
                <a:path w="889000" h="830579">
                  <a:moveTo>
                    <a:pt x="888528" y="309880"/>
                  </a:moveTo>
                  <a:lnTo>
                    <a:pt x="884248" y="309880"/>
                  </a:lnTo>
                  <a:lnTo>
                    <a:pt x="884032" y="379729"/>
                  </a:lnTo>
                  <a:lnTo>
                    <a:pt x="888421" y="379729"/>
                  </a:lnTo>
                  <a:lnTo>
                    <a:pt x="888528" y="309880"/>
                  </a:lnTo>
                  <a:close/>
                </a:path>
                <a:path w="889000" h="830579">
                  <a:moveTo>
                    <a:pt x="5769" y="379730"/>
                  </a:moveTo>
                  <a:lnTo>
                    <a:pt x="687" y="379730"/>
                  </a:lnTo>
                  <a:lnTo>
                    <a:pt x="485" y="511809"/>
                  </a:lnTo>
                  <a:lnTo>
                    <a:pt x="5564" y="511809"/>
                  </a:lnTo>
                  <a:lnTo>
                    <a:pt x="5769" y="379730"/>
                  </a:lnTo>
                  <a:close/>
                </a:path>
                <a:path w="889000" h="830579">
                  <a:moveTo>
                    <a:pt x="888421" y="379730"/>
                  </a:moveTo>
                  <a:lnTo>
                    <a:pt x="884032" y="379730"/>
                  </a:lnTo>
                  <a:lnTo>
                    <a:pt x="883622" y="511809"/>
                  </a:lnTo>
                  <a:lnTo>
                    <a:pt x="888218" y="511809"/>
                  </a:lnTo>
                  <a:lnTo>
                    <a:pt x="888421" y="379730"/>
                  </a:lnTo>
                  <a:close/>
                </a:path>
                <a:path w="889000" h="830579">
                  <a:moveTo>
                    <a:pt x="5564" y="511809"/>
                  </a:moveTo>
                  <a:lnTo>
                    <a:pt x="485" y="511809"/>
                  </a:lnTo>
                  <a:lnTo>
                    <a:pt x="377" y="581659"/>
                  </a:lnTo>
                  <a:lnTo>
                    <a:pt x="5456" y="581659"/>
                  </a:lnTo>
                  <a:lnTo>
                    <a:pt x="5564" y="511809"/>
                  </a:lnTo>
                  <a:close/>
                </a:path>
                <a:path w="889000" h="830579">
                  <a:moveTo>
                    <a:pt x="888218" y="511809"/>
                  </a:moveTo>
                  <a:lnTo>
                    <a:pt x="883622" y="511809"/>
                  </a:lnTo>
                  <a:lnTo>
                    <a:pt x="883406" y="581659"/>
                  </a:lnTo>
                  <a:lnTo>
                    <a:pt x="888111" y="581659"/>
                  </a:lnTo>
                  <a:lnTo>
                    <a:pt x="888218" y="511809"/>
                  </a:lnTo>
                  <a:close/>
                </a:path>
                <a:path w="889000" h="830579">
                  <a:moveTo>
                    <a:pt x="5456" y="581660"/>
                  </a:moveTo>
                  <a:lnTo>
                    <a:pt x="377" y="581660"/>
                  </a:lnTo>
                  <a:lnTo>
                    <a:pt x="198" y="698499"/>
                  </a:lnTo>
                  <a:lnTo>
                    <a:pt x="5274" y="698499"/>
                  </a:lnTo>
                  <a:lnTo>
                    <a:pt x="5456" y="581660"/>
                  </a:lnTo>
                  <a:close/>
                </a:path>
                <a:path w="889000" h="830579">
                  <a:moveTo>
                    <a:pt x="888111" y="581660"/>
                  </a:moveTo>
                  <a:lnTo>
                    <a:pt x="883406" y="581660"/>
                  </a:lnTo>
                  <a:lnTo>
                    <a:pt x="883043" y="698499"/>
                  </a:lnTo>
                  <a:lnTo>
                    <a:pt x="887932" y="698499"/>
                  </a:lnTo>
                  <a:lnTo>
                    <a:pt x="888111" y="581660"/>
                  </a:lnTo>
                  <a:close/>
                </a:path>
                <a:path w="889000" h="830579">
                  <a:moveTo>
                    <a:pt x="5274" y="698500"/>
                  </a:moveTo>
                  <a:lnTo>
                    <a:pt x="198" y="698500"/>
                  </a:lnTo>
                  <a:lnTo>
                    <a:pt x="188" y="704849"/>
                  </a:lnTo>
                  <a:lnTo>
                    <a:pt x="5265" y="704849"/>
                  </a:lnTo>
                  <a:lnTo>
                    <a:pt x="5274" y="698500"/>
                  </a:lnTo>
                  <a:close/>
                </a:path>
                <a:path w="889000" h="830579">
                  <a:moveTo>
                    <a:pt x="887932" y="698500"/>
                  </a:moveTo>
                  <a:lnTo>
                    <a:pt x="883043" y="698500"/>
                  </a:lnTo>
                  <a:lnTo>
                    <a:pt x="883024" y="704849"/>
                  </a:lnTo>
                  <a:lnTo>
                    <a:pt x="887922" y="704849"/>
                  </a:lnTo>
                  <a:lnTo>
                    <a:pt x="887932" y="698500"/>
                  </a:lnTo>
                  <a:close/>
                </a:path>
                <a:path w="889000" h="830579">
                  <a:moveTo>
                    <a:pt x="5265" y="704850"/>
                  </a:moveTo>
                  <a:lnTo>
                    <a:pt x="188" y="704850"/>
                  </a:lnTo>
                  <a:lnTo>
                    <a:pt x="159" y="723899"/>
                  </a:lnTo>
                  <a:lnTo>
                    <a:pt x="5235" y="723899"/>
                  </a:lnTo>
                  <a:lnTo>
                    <a:pt x="5265" y="704850"/>
                  </a:lnTo>
                  <a:close/>
                </a:path>
                <a:path w="889000" h="830579">
                  <a:moveTo>
                    <a:pt x="887922" y="704850"/>
                  </a:moveTo>
                  <a:lnTo>
                    <a:pt x="883024" y="704850"/>
                  </a:lnTo>
                  <a:lnTo>
                    <a:pt x="882965" y="723899"/>
                  </a:lnTo>
                  <a:lnTo>
                    <a:pt x="887893" y="723899"/>
                  </a:lnTo>
                  <a:lnTo>
                    <a:pt x="887922" y="704850"/>
                  </a:lnTo>
                  <a:close/>
                </a:path>
                <a:path w="889000" h="830579">
                  <a:moveTo>
                    <a:pt x="5235" y="723900"/>
                  </a:moveTo>
                  <a:lnTo>
                    <a:pt x="159" y="723900"/>
                  </a:lnTo>
                  <a:lnTo>
                    <a:pt x="153" y="727709"/>
                  </a:lnTo>
                  <a:lnTo>
                    <a:pt x="5229" y="727709"/>
                  </a:lnTo>
                  <a:lnTo>
                    <a:pt x="5235" y="723900"/>
                  </a:lnTo>
                  <a:close/>
                </a:path>
                <a:path w="889000" h="830579">
                  <a:moveTo>
                    <a:pt x="887893" y="723900"/>
                  </a:moveTo>
                  <a:lnTo>
                    <a:pt x="882965" y="723900"/>
                  </a:lnTo>
                  <a:lnTo>
                    <a:pt x="882953" y="727709"/>
                  </a:lnTo>
                  <a:lnTo>
                    <a:pt x="887887" y="727709"/>
                  </a:lnTo>
                  <a:lnTo>
                    <a:pt x="887893" y="723900"/>
                  </a:lnTo>
                  <a:close/>
                </a:path>
                <a:path w="889000" h="830579">
                  <a:moveTo>
                    <a:pt x="5229" y="727710"/>
                  </a:moveTo>
                  <a:lnTo>
                    <a:pt x="153" y="727710"/>
                  </a:lnTo>
                  <a:lnTo>
                    <a:pt x="56" y="791209"/>
                  </a:lnTo>
                  <a:lnTo>
                    <a:pt x="5131" y="791209"/>
                  </a:lnTo>
                  <a:lnTo>
                    <a:pt x="5229" y="727710"/>
                  </a:lnTo>
                  <a:close/>
                </a:path>
                <a:path w="889000" h="830579">
                  <a:moveTo>
                    <a:pt x="887887" y="727710"/>
                  </a:moveTo>
                  <a:lnTo>
                    <a:pt x="882953" y="727710"/>
                  </a:lnTo>
                  <a:lnTo>
                    <a:pt x="882756" y="791209"/>
                  </a:lnTo>
                  <a:lnTo>
                    <a:pt x="887790" y="791209"/>
                  </a:lnTo>
                  <a:lnTo>
                    <a:pt x="887887" y="727710"/>
                  </a:lnTo>
                  <a:close/>
                </a:path>
                <a:path w="889000" h="830579">
                  <a:moveTo>
                    <a:pt x="5131" y="791210"/>
                  </a:moveTo>
                  <a:lnTo>
                    <a:pt x="56" y="791210"/>
                  </a:lnTo>
                  <a:lnTo>
                    <a:pt x="52" y="793749"/>
                  </a:lnTo>
                  <a:lnTo>
                    <a:pt x="5127" y="793749"/>
                  </a:lnTo>
                  <a:lnTo>
                    <a:pt x="5131" y="791210"/>
                  </a:lnTo>
                  <a:close/>
                </a:path>
                <a:path w="889000" h="830579">
                  <a:moveTo>
                    <a:pt x="887790" y="791210"/>
                  </a:moveTo>
                  <a:lnTo>
                    <a:pt x="882756" y="791210"/>
                  </a:lnTo>
                  <a:lnTo>
                    <a:pt x="882748" y="793749"/>
                  </a:lnTo>
                  <a:lnTo>
                    <a:pt x="887786" y="793749"/>
                  </a:lnTo>
                  <a:lnTo>
                    <a:pt x="887790" y="791210"/>
                  </a:lnTo>
                  <a:close/>
                </a:path>
                <a:path w="889000" h="830579">
                  <a:moveTo>
                    <a:pt x="5127" y="793750"/>
                  </a:moveTo>
                  <a:lnTo>
                    <a:pt x="52" y="793750"/>
                  </a:lnTo>
                  <a:lnTo>
                    <a:pt x="46" y="797559"/>
                  </a:lnTo>
                  <a:lnTo>
                    <a:pt x="5121" y="797559"/>
                  </a:lnTo>
                  <a:lnTo>
                    <a:pt x="5127" y="793750"/>
                  </a:lnTo>
                  <a:close/>
                </a:path>
                <a:path w="889000" h="830579">
                  <a:moveTo>
                    <a:pt x="887786" y="793750"/>
                  </a:moveTo>
                  <a:lnTo>
                    <a:pt x="882748" y="793750"/>
                  </a:lnTo>
                  <a:lnTo>
                    <a:pt x="882736" y="797559"/>
                  </a:lnTo>
                  <a:lnTo>
                    <a:pt x="887780" y="797559"/>
                  </a:lnTo>
                  <a:lnTo>
                    <a:pt x="887786" y="793750"/>
                  </a:lnTo>
                  <a:close/>
                </a:path>
                <a:path w="889000" h="830579">
                  <a:moveTo>
                    <a:pt x="5121" y="797560"/>
                  </a:moveTo>
                  <a:lnTo>
                    <a:pt x="46" y="797560"/>
                  </a:lnTo>
                  <a:lnTo>
                    <a:pt x="42" y="800099"/>
                  </a:lnTo>
                  <a:lnTo>
                    <a:pt x="5117" y="800099"/>
                  </a:lnTo>
                  <a:lnTo>
                    <a:pt x="5121" y="797560"/>
                  </a:lnTo>
                  <a:close/>
                </a:path>
                <a:path w="889000" h="830579">
                  <a:moveTo>
                    <a:pt x="887780" y="797560"/>
                  </a:moveTo>
                  <a:lnTo>
                    <a:pt x="882736" y="797560"/>
                  </a:lnTo>
                  <a:lnTo>
                    <a:pt x="882728" y="800099"/>
                  </a:lnTo>
                  <a:lnTo>
                    <a:pt x="887776" y="800099"/>
                  </a:lnTo>
                  <a:lnTo>
                    <a:pt x="887780" y="797560"/>
                  </a:lnTo>
                  <a:close/>
                </a:path>
                <a:path w="889000" h="830579">
                  <a:moveTo>
                    <a:pt x="5117" y="800100"/>
                  </a:moveTo>
                  <a:lnTo>
                    <a:pt x="42" y="800100"/>
                  </a:lnTo>
                  <a:lnTo>
                    <a:pt x="37" y="803909"/>
                  </a:lnTo>
                  <a:lnTo>
                    <a:pt x="5111" y="803909"/>
                  </a:lnTo>
                  <a:lnTo>
                    <a:pt x="5117" y="800100"/>
                  </a:lnTo>
                  <a:close/>
                </a:path>
                <a:path w="889000" h="830579">
                  <a:moveTo>
                    <a:pt x="887776" y="800100"/>
                  </a:moveTo>
                  <a:lnTo>
                    <a:pt x="882728" y="800100"/>
                  </a:lnTo>
                  <a:lnTo>
                    <a:pt x="882716" y="803909"/>
                  </a:lnTo>
                  <a:lnTo>
                    <a:pt x="887770" y="803909"/>
                  </a:lnTo>
                  <a:lnTo>
                    <a:pt x="887776" y="800100"/>
                  </a:lnTo>
                  <a:close/>
                </a:path>
                <a:path w="889000" h="830579">
                  <a:moveTo>
                    <a:pt x="5111" y="803910"/>
                  </a:moveTo>
                  <a:lnTo>
                    <a:pt x="37" y="803910"/>
                  </a:lnTo>
                  <a:lnTo>
                    <a:pt x="33" y="806449"/>
                  </a:lnTo>
                  <a:lnTo>
                    <a:pt x="5107" y="806449"/>
                  </a:lnTo>
                  <a:lnTo>
                    <a:pt x="5111" y="803910"/>
                  </a:lnTo>
                  <a:close/>
                </a:path>
                <a:path w="889000" h="830579">
                  <a:moveTo>
                    <a:pt x="887770" y="803910"/>
                  </a:moveTo>
                  <a:lnTo>
                    <a:pt x="882716" y="803910"/>
                  </a:lnTo>
                  <a:lnTo>
                    <a:pt x="882709" y="806449"/>
                  </a:lnTo>
                  <a:lnTo>
                    <a:pt x="887767" y="806449"/>
                  </a:lnTo>
                  <a:lnTo>
                    <a:pt x="887770" y="803910"/>
                  </a:lnTo>
                  <a:close/>
                </a:path>
                <a:path w="889000" h="830579">
                  <a:moveTo>
                    <a:pt x="5107" y="806450"/>
                  </a:moveTo>
                  <a:lnTo>
                    <a:pt x="33" y="806450"/>
                  </a:lnTo>
                  <a:lnTo>
                    <a:pt x="0" y="828039"/>
                  </a:lnTo>
                  <a:lnTo>
                    <a:pt x="887730" y="830579"/>
                  </a:lnTo>
                  <a:lnTo>
                    <a:pt x="887737" y="825499"/>
                  </a:lnTo>
                  <a:lnTo>
                    <a:pt x="5079" y="824229"/>
                  </a:lnTo>
                  <a:lnTo>
                    <a:pt x="5107" y="806450"/>
                  </a:lnTo>
                  <a:close/>
                </a:path>
                <a:path w="889000" h="830579">
                  <a:moveTo>
                    <a:pt x="887767" y="806450"/>
                  </a:moveTo>
                  <a:lnTo>
                    <a:pt x="882709" y="806450"/>
                  </a:lnTo>
                  <a:lnTo>
                    <a:pt x="882649" y="825499"/>
                  </a:lnTo>
                  <a:lnTo>
                    <a:pt x="887737" y="825499"/>
                  </a:lnTo>
                  <a:lnTo>
                    <a:pt x="887767" y="806450"/>
                  </a:lnTo>
                  <a:close/>
                </a:path>
              </a:pathLst>
            </a:custGeom>
            <a:solidFill>
              <a:srgbClr val="2A7B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5723890" y="4809490"/>
              <a:ext cx="880110" cy="820419"/>
            </a:xfrm>
            <a:custGeom>
              <a:avLst/>
              <a:gdLst/>
              <a:ahLst/>
              <a:cxnLst/>
              <a:rect l="l" t="t" r="r" b="b"/>
              <a:pathLst>
                <a:path w="880109" h="820420">
                  <a:moveTo>
                    <a:pt x="1270" y="0"/>
                  </a:moveTo>
                  <a:lnTo>
                    <a:pt x="1260" y="6350"/>
                  </a:lnTo>
                  <a:lnTo>
                    <a:pt x="5076" y="6350"/>
                  </a:lnTo>
                  <a:lnTo>
                    <a:pt x="5080" y="3810"/>
                  </a:lnTo>
                  <a:lnTo>
                    <a:pt x="880102" y="3810"/>
                  </a:lnTo>
                  <a:lnTo>
                    <a:pt x="880110" y="1270"/>
                  </a:lnTo>
                  <a:lnTo>
                    <a:pt x="1270" y="0"/>
                  </a:lnTo>
                  <a:close/>
                </a:path>
                <a:path w="880109" h="820420">
                  <a:moveTo>
                    <a:pt x="880102" y="3810"/>
                  </a:moveTo>
                  <a:lnTo>
                    <a:pt x="5080" y="3810"/>
                  </a:lnTo>
                  <a:lnTo>
                    <a:pt x="875030" y="6350"/>
                  </a:lnTo>
                  <a:lnTo>
                    <a:pt x="880094" y="6350"/>
                  </a:lnTo>
                  <a:lnTo>
                    <a:pt x="880102" y="3810"/>
                  </a:lnTo>
                  <a:close/>
                </a:path>
                <a:path w="880109" h="820420">
                  <a:moveTo>
                    <a:pt x="5076" y="6350"/>
                  </a:moveTo>
                  <a:lnTo>
                    <a:pt x="1260" y="6350"/>
                  </a:lnTo>
                  <a:lnTo>
                    <a:pt x="1252" y="11430"/>
                  </a:lnTo>
                  <a:lnTo>
                    <a:pt x="5068" y="11430"/>
                  </a:lnTo>
                  <a:lnTo>
                    <a:pt x="5076" y="6350"/>
                  </a:lnTo>
                  <a:close/>
                </a:path>
                <a:path w="880109" h="820420">
                  <a:moveTo>
                    <a:pt x="880094" y="6350"/>
                  </a:moveTo>
                  <a:lnTo>
                    <a:pt x="875030" y="6350"/>
                  </a:lnTo>
                  <a:lnTo>
                    <a:pt x="875022" y="11430"/>
                  </a:lnTo>
                  <a:lnTo>
                    <a:pt x="880078" y="11430"/>
                  </a:lnTo>
                  <a:lnTo>
                    <a:pt x="880094" y="6350"/>
                  </a:lnTo>
                  <a:close/>
                </a:path>
                <a:path w="880109" h="820420">
                  <a:moveTo>
                    <a:pt x="5068" y="11430"/>
                  </a:moveTo>
                  <a:lnTo>
                    <a:pt x="1252" y="11430"/>
                  </a:lnTo>
                  <a:lnTo>
                    <a:pt x="1240" y="19050"/>
                  </a:lnTo>
                  <a:lnTo>
                    <a:pt x="5056" y="19050"/>
                  </a:lnTo>
                  <a:lnTo>
                    <a:pt x="5068" y="11430"/>
                  </a:lnTo>
                  <a:close/>
                </a:path>
                <a:path w="880109" h="820420">
                  <a:moveTo>
                    <a:pt x="880078" y="11430"/>
                  </a:moveTo>
                  <a:lnTo>
                    <a:pt x="875022" y="11430"/>
                  </a:lnTo>
                  <a:lnTo>
                    <a:pt x="875010" y="19050"/>
                  </a:lnTo>
                  <a:lnTo>
                    <a:pt x="880054" y="19050"/>
                  </a:lnTo>
                  <a:lnTo>
                    <a:pt x="880078" y="11430"/>
                  </a:lnTo>
                  <a:close/>
                </a:path>
                <a:path w="880109" h="820420">
                  <a:moveTo>
                    <a:pt x="5056" y="19050"/>
                  </a:moveTo>
                  <a:lnTo>
                    <a:pt x="1240" y="19050"/>
                  </a:lnTo>
                  <a:lnTo>
                    <a:pt x="1220" y="31750"/>
                  </a:lnTo>
                  <a:lnTo>
                    <a:pt x="5036" y="31750"/>
                  </a:lnTo>
                  <a:lnTo>
                    <a:pt x="5056" y="19050"/>
                  </a:lnTo>
                  <a:close/>
                </a:path>
                <a:path w="880109" h="820420">
                  <a:moveTo>
                    <a:pt x="880054" y="19050"/>
                  </a:moveTo>
                  <a:lnTo>
                    <a:pt x="875010" y="19050"/>
                  </a:lnTo>
                  <a:lnTo>
                    <a:pt x="874990" y="31750"/>
                  </a:lnTo>
                  <a:lnTo>
                    <a:pt x="880015" y="31750"/>
                  </a:lnTo>
                  <a:lnTo>
                    <a:pt x="880054" y="19050"/>
                  </a:lnTo>
                  <a:close/>
                </a:path>
                <a:path w="880109" h="820420">
                  <a:moveTo>
                    <a:pt x="5036" y="31750"/>
                  </a:moveTo>
                  <a:lnTo>
                    <a:pt x="1220" y="31750"/>
                  </a:lnTo>
                  <a:lnTo>
                    <a:pt x="1212" y="36830"/>
                  </a:lnTo>
                  <a:lnTo>
                    <a:pt x="5028" y="36830"/>
                  </a:lnTo>
                  <a:lnTo>
                    <a:pt x="5036" y="31750"/>
                  </a:lnTo>
                  <a:close/>
                </a:path>
                <a:path w="880109" h="820420">
                  <a:moveTo>
                    <a:pt x="880015" y="31750"/>
                  </a:moveTo>
                  <a:lnTo>
                    <a:pt x="874990" y="31750"/>
                  </a:lnTo>
                  <a:lnTo>
                    <a:pt x="874982" y="36830"/>
                  </a:lnTo>
                  <a:lnTo>
                    <a:pt x="879999" y="36830"/>
                  </a:lnTo>
                  <a:lnTo>
                    <a:pt x="880015" y="31750"/>
                  </a:lnTo>
                  <a:close/>
                </a:path>
                <a:path w="880109" h="820420">
                  <a:moveTo>
                    <a:pt x="5028" y="36830"/>
                  </a:moveTo>
                  <a:lnTo>
                    <a:pt x="1212" y="36830"/>
                  </a:lnTo>
                  <a:lnTo>
                    <a:pt x="1201" y="44450"/>
                  </a:lnTo>
                  <a:lnTo>
                    <a:pt x="5016" y="44450"/>
                  </a:lnTo>
                  <a:lnTo>
                    <a:pt x="5028" y="36830"/>
                  </a:lnTo>
                  <a:close/>
                </a:path>
                <a:path w="880109" h="820420">
                  <a:moveTo>
                    <a:pt x="879999" y="36830"/>
                  </a:moveTo>
                  <a:lnTo>
                    <a:pt x="874982" y="36830"/>
                  </a:lnTo>
                  <a:lnTo>
                    <a:pt x="874970" y="44450"/>
                  </a:lnTo>
                  <a:lnTo>
                    <a:pt x="879976" y="44450"/>
                  </a:lnTo>
                  <a:lnTo>
                    <a:pt x="879999" y="36830"/>
                  </a:lnTo>
                  <a:close/>
                </a:path>
                <a:path w="880109" h="820420">
                  <a:moveTo>
                    <a:pt x="5016" y="44450"/>
                  </a:moveTo>
                  <a:lnTo>
                    <a:pt x="1201" y="44450"/>
                  </a:lnTo>
                  <a:lnTo>
                    <a:pt x="1193" y="49530"/>
                  </a:lnTo>
                  <a:lnTo>
                    <a:pt x="5008" y="49530"/>
                  </a:lnTo>
                  <a:lnTo>
                    <a:pt x="5016" y="44450"/>
                  </a:lnTo>
                  <a:close/>
                </a:path>
                <a:path w="880109" h="820420">
                  <a:moveTo>
                    <a:pt x="879976" y="44450"/>
                  </a:moveTo>
                  <a:lnTo>
                    <a:pt x="874970" y="44450"/>
                  </a:lnTo>
                  <a:lnTo>
                    <a:pt x="874962" y="49530"/>
                  </a:lnTo>
                  <a:lnTo>
                    <a:pt x="879960" y="49530"/>
                  </a:lnTo>
                  <a:lnTo>
                    <a:pt x="879976" y="44450"/>
                  </a:lnTo>
                  <a:close/>
                </a:path>
                <a:path w="880109" h="820420">
                  <a:moveTo>
                    <a:pt x="5008" y="49530"/>
                  </a:moveTo>
                  <a:lnTo>
                    <a:pt x="1193" y="49530"/>
                  </a:lnTo>
                  <a:lnTo>
                    <a:pt x="1181" y="57150"/>
                  </a:lnTo>
                  <a:lnTo>
                    <a:pt x="4996" y="57150"/>
                  </a:lnTo>
                  <a:lnTo>
                    <a:pt x="5008" y="49530"/>
                  </a:lnTo>
                  <a:close/>
                </a:path>
                <a:path w="880109" h="820420">
                  <a:moveTo>
                    <a:pt x="879960" y="49530"/>
                  </a:moveTo>
                  <a:lnTo>
                    <a:pt x="874962" y="49530"/>
                  </a:lnTo>
                  <a:lnTo>
                    <a:pt x="874950" y="57150"/>
                  </a:lnTo>
                  <a:lnTo>
                    <a:pt x="879936" y="57150"/>
                  </a:lnTo>
                  <a:lnTo>
                    <a:pt x="879960" y="49530"/>
                  </a:lnTo>
                  <a:close/>
                </a:path>
                <a:path w="880109" h="820420">
                  <a:moveTo>
                    <a:pt x="4996" y="57150"/>
                  </a:moveTo>
                  <a:lnTo>
                    <a:pt x="1181" y="57150"/>
                  </a:lnTo>
                  <a:lnTo>
                    <a:pt x="1161" y="69850"/>
                  </a:lnTo>
                  <a:lnTo>
                    <a:pt x="4976" y="69850"/>
                  </a:lnTo>
                  <a:lnTo>
                    <a:pt x="4996" y="57150"/>
                  </a:lnTo>
                  <a:close/>
                </a:path>
                <a:path w="880109" h="820420">
                  <a:moveTo>
                    <a:pt x="879936" y="57150"/>
                  </a:moveTo>
                  <a:lnTo>
                    <a:pt x="874950" y="57150"/>
                  </a:lnTo>
                  <a:lnTo>
                    <a:pt x="874930" y="69850"/>
                  </a:lnTo>
                  <a:lnTo>
                    <a:pt x="879897" y="69850"/>
                  </a:lnTo>
                  <a:lnTo>
                    <a:pt x="879936" y="57150"/>
                  </a:lnTo>
                  <a:close/>
                </a:path>
                <a:path w="880109" h="820420">
                  <a:moveTo>
                    <a:pt x="4976" y="69850"/>
                  </a:moveTo>
                  <a:lnTo>
                    <a:pt x="1161" y="69850"/>
                  </a:lnTo>
                  <a:lnTo>
                    <a:pt x="1151" y="76200"/>
                  </a:lnTo>
                  <a:lnTo>
                    <a:pt x="4966" y="76200"/>
                  </a:lnTo>
                  <a:lnTo>
                    <a:pt x="4976" y="69850"/>
                  </a:lnTo>
                  <a:close/>
                </a:path>
                <a:path w="880109" h="820420">
                  <a:moveTo>
                    <a:pt x="879897" y="69850"/>
                  </a:moveTo>
                  <a:lnTo>
                    <a:pt x="874930" y="69850"/>
                  </a:lnTo>
                  <a:lnTo>
                    <a:pt x="874920" y="76200"/>
                  </a:lnTo>
                  <a:lnTo>
                    <a:pt x="879877" y="76200"/>
                  </a:lnTo>
                  <a:lnTo>
                    <a:pt x="879897" y="69850"/>
                  </a:lnTo>
                  <a:close/>
                </a:path>
                <a:path w="880109" h="820420">
                  <a:moveTo>
                    <a:pt x="4966" y="76200"/>
                  </a:moveTo>
                  <a:lnTo>
                    <a:pt x="1151" y="76200"/>
                  </a:lnTo>
                  <a:lnTo>
                    <a:pt x="1142" y="82550"/>
                  </a:lnTo>
                  <a:lnTo>
                    <a:pt x="4956" y="82550"/>
                  </a:lnTo>
                  <a:lnTo>
                    <a:pt x="4966" y="76200"/>
                  </a:lnTo>
                  <a:close/>
                </a:path>
                <a:path w="880109" h="820420">
                  <a:moveTo>
                    <a:pt x="879877" y="76200"/>
                  </a:moveTo>
                  <a:lnTo>
                    <a:pt x="874920" y="76200"/>
                  </a:lnTo>
                  <a:lnTo>
                    <a:pt x="874910" y="82550"/>
                  </a:lnTo>
                  <a:lnTo>
                    <a:pt x="879857" y="82550"/>
                  </a:lnTo>
                  <a:lnTo>
                    <a:pt x="879877" y="76200"/>
                  </a:lnTo>
                  <a:close/>
                </a:path>
                <a:path w="880109" h="820420">
                  <a:moveTo>
                    <a:pt x="4956" y="82550"/>
                  </a:moveTo>
                  <a:lnTo>
                    <a:pt x="1142" y="82550"/>
                  </a:lnTo>
                  <a:lnTo>
                    <a:pt x="1132" y="88900"/>
                  </a:lnTo>
                  <a:lnTo>
                    <a:pt x="4946" y="88900"/>
                  </a:lnTo>
                  <a:lnTo>
                    <a:pt x="4956" y="82550"/>
                  </a:lnTo>
                  <a:close/>
                </a:path>
                <a:path w="880109" h="820420">
                  <a:moveTo>
                    <a:pt x="879857" y="82550"/>
                  </a:moveTo>
                  <a:lnTo>
                    <a:pt x="874910" y="82550"/>
                  </a:lnTo>
                  <a:lnTo>
                    <a:pt x="874900" y="88900"/>
                  </a:lnTo>
                  <a:lnTo>
                    <a:pt x="879838" y="88900"/>
                  </a:lnTo>
                  <a:lnTo>
                    <a:pt x="879857" y="82550"/>
                  </a:lnTo>
                  <a:close/>
                </a:path>
                <a:path w="880109" h="820420">
                  <a:moveTo>
                    <a:pt x="4946" y="88900"/>
                  </a:moveTo>
                  <a:lnTo>
                    <a:pt x="1132" y="88900"/>
                  </a:lnTo>
                  <a:lnTo>
                    <a:pt x="1122" y="95250"/>
                  </a:lnTo>
                  <a:lnTo>
                    <a:pt x="4936" y="95250"/>
                  </a:lnTo>
                  <a:lnTo>
                    <a:pt x="4946" y="88900"/>
                  </a:lnTo>
                  <a:close/>
                </a:path>
                <a:path w="880109" h="820420">
                  <a:moveTo>
                    <a:pt x="879838" y="88900"/>
                  </a:moveTo>
                  <a:lnTo>
                    <a:pt x="874900" y="88900"/>
                  </a:lnTo>
                  <a:lnTo>
                    <a:pt x="874890" y="95250"/>
                  </a:lnTo>
                  <a:lnTo>
                    <a:pt x="879818" y="95250"/>
                  </a:lnTo>
                  <a:lnTo>
                    <a:pt x="879838" y="88900"/>
                  </a:lnTo>
                  <a:close/>
                </a:path>
                <a:path w="880109" h="820420">
                  <a:moveTo>
                    <a:pt x="4936" y="95250"/>
                  </a:moveTo>
                  <a:lnTo>
                    <a:pt x="1122" y="95250"/>
                  </a:lnTo>
                  <a:lnTo>
                    <a:pt x="1114" y="100330"/>
                  </a:lnTo>
                  <a:lnTo>
                    <a:pt x="4928" y="100330"/>
                  </a:lnTo>
                  <a:lnTo>
                    <a:pt x="4936" y="95250"/>
                  </a:lnTo>
                  <a:close/>
                </a:path>
                <a:path w="880109" h="820420">
                  <a:moveTo>
                    <a:pt x="879818" y="95250"/>
                  </a:moveTo>
                  <a:lnTo>
                    <a:pt x="874890" y="95250"/>
                  </a:lnTo>
                  <a:lnTo>
                    <a:pt x="874882" y="100330"/>
                  </a:lnTo>
                  <a:lnTo>
                    <a:pt x="879802" y="100330"/>
                  </a:lnTo>
                  <a:lnTo>
                    <a:pt x="879818" y="95250"/>
                  </a:lnTo>
                  <a:close/>
                </a:path>
                <a:path w="880109" h="820420">
                  <a:moveTo>
                    <a:pt x="4928" y="100330"/>
                  </a:moveTo>
                  <a:lnTo>
                    <a:pt x="1114" y="100330"/>
                  </a:lnTo>
                  <a:lnTo>
                    <a:pt x="1102" y="107950"/>
                  </a:lnTo>
                  <a:lnTo>
                    <a:pt x="4916" y="107950"/>
                  </a:lnTo>
                  <a:lnTo>
                    <a:pt x="4928" y="100330"/>
                  </a:lnTo>
                  <a:close/>
                </a:path>
                <a:path w="880109" h="820420">
                  <a:moveTo>
                    <a:pt x="879802" y="100330"/>
                  </a:moveTo>
                  <a:lnTo>
                    <a:pt x="874882" y="100330"/>
                  </a:lnTo>
                  <a:lnTo>
                    <a:pt x="874870" y="107950"/>
                  </a:lnTo>
                  <a:lnTo>
                    <a:pt x="879779" y="107950"/>
                  </a:lnTo>
                  <a:lnTo>
                    <a:pt x="879802" y="100330"/>
                  </a:lnTo>
                  <a:close/>
                </a:path>
                <a:path w="880109" h="820420">
                  <a:moveTo>
                    <a:pt x="4916" y="107950"/>
                  </a:moveTo>
                  <a:lnTo>
                    <a:pt x="1102" y="107950"/>
                  </a:lnTo>
                  <a:lnTo>
                    <a:pt x="1092" y="114300"/>
                  </a:lnTo>
                  <a:lnTo>
                    <a:pt x="4906" y="114300"/>
                  </a:lnTo>
                  <a:lnTo>
                    <a:pt x="4916" y="107950"/>
                  </a:lnTo>
                  <a:close/>
                </a:path>
                <a:path w="880109" h="820420">
                  <a:moveTo>
                    <a:pt x="879779" y="107950"/>
                  </a:moveTo>
                  <a:lnTo>
                    <a:pt x="874870" y="107950"/>
                  </a:lnTo>
                  <a:lnTo>
                    <a:pt x="874860" y="114300"/>
                  </a:lnTo>
                  <a:lnTo>
                    <a:pt x="879759" y="114300"/>
                  </a:lnTo>
                  <a:lnTo>
                    <a:pt x="879779" y="107950"/>
                  </a:lnTo>
                  <a:close/>
                </a:path>
                <a:path w="880109" h="820420">
                  <a:moveTo>
                    <a:pt x="4906" y="114300"/>
                  </a:moveTo>
                  <a:lnTo>
                    <a:pt x="1092" y="114300"/>
                  </a:lnTo>
                  <a:lnTo>
                    <a:pt x="1084" y="119380"/>
                  </a:lnTo>
                  <a:lnTo>
                    <a:pt x="4898" y="119380"/>
                  </a:lnTo>
                  <a:lnTo>
                    <a:pt x="4906" y="114300"/>
                  </a:lnTo>
                  <a:close/>
                </a:path>
                <a:path w="880109" h="820420">
                  <a:moveTo>
                    <a:pt x="879759" y="114300"/>
                  </a:moveTo>
                  <a:lnTo>
                    <a:pt x="874860" y="114300"/>
                  </a:lnTo>
                  <a:lnTo>
                    <a:pt x="874852" y="119380"/>
                  </a:lnTo>
                  <a:lnTo>
                    <a:pt x="879743" y="119380"/>
                  </a:lnTo>
                  <a:lnTo>
                    <a:pt x="879759" y="114300"/>
                  </a:lnTo>
                  <a:close/>
                </a:path>
                <a:path w="880109" h="820420">
                  <a:moveTo>
                    <a:pt x="4898" y="119380"/>
                  </a:moveTo>
                  <a:lnTo>
                    <a:pt x="1084" y="119380"/>
                  </a:lnTo>
                  <a:lnTo>
                    <a:pt x="1075" y="125730"/>
                  </a:lnTo>
                  <a:lnTo>
                    <a:pt x="4888" y="125730"/>
                  </a:lnTo>
                  <a:lnTo>
                    <a:pt x="4898" y="119380"/>
                  </a:lnTo>
                  <a:close/>
                </a:path>
                <a:path w="880109" h="820420">
                  <a:moveTo>
                    <a:pt x="879743" y="119380"/>
                  </a:moveTo>
                  <a:lnTo>
                    <a:pt x="874852" y="119380"/>
                  </a:lnTo>
                  <a:lnTo>
                    <a:pt x="874842" y="125730"/>
                  </a:lnTo>
                  <a:lnTo>
                    <a:pt x="879724" y="125730"/>
                  </a:lnTo>
                  <a:lnTo>
                    <a:pt x="879743" y="119380"/>
                  </a:lnTo>
                  <a:close/>
                </a:path>
                <a:path w="880109" h="820420">
                  <a:moveTo>
                    <a:pt x="4888" y="125730"/>
                  </a:moveTo>
                  <a:lnTo>
                    <a:pt x="1075" y="125730"/>
                  </a:lnTo>
                  <a:lnTo>
                    <a:pt x="1053" y="139700"/>
                  </a:lnTo>
                  <a:lnTo>
                    <a:pt x="4867" y="139700"/>
                  </a:lnTo>
                  <a:lnTo>
                    <a:pt x="4888" y="125730"/>
                  </a:lnTo>
                  <a:close/>
                </a:path>
                <a:path w="880109" h="820420">
                  <a:moveTo>
                    <a:pt x="879724" y="125730"/>
                  </a:moveTo>
                  <a:lnTo>
                    <a:pt x="874842" y="125730"/>
                  </a:lnTo>
                  <a:lnTo>
                    <a:pt x="874820" y="139700"/>
                  </a:lnTo>
                  <a:lnTo>
                    <a:pt x="879680" y="139700"/>
                  </a:lnTo>
                  <a:lnTo>
                    <a:pt x="879724" y="125730"/>
                  </a:lnTo>
                  <a:close/>
                </a:path>
                <a:path w="880109" h="820420">
                  <a:moveTo>
                    <a:pt x="4867" y="139700"/>
                  </a:moveTo>
                  <a:lnTo>
                    <a:pt x="1053" y="139700"/>
                  </a:lnTo>
                  <a:lnTo>
                    <a:pt x="895" y="241300"/>
                  </a:lnTo>
                  <a:lnTo>
                    <a:pt x="4707" y="241300"/>
                  </a:lnTo>
                  <a:lnTo>
                    <a:pt x="4867" y="139700"/>
                  </a:lnTo>
                  <a:close/>
                </a:path>
                <a:path w="880109" h="820420">
                  <a:moveTo>
                    <a:pt x="879680" y="139700"/>
                  </a:moveTo>
                  <a:lnTo>
                    <a:pt x="874820" y="139700"/>
                  </a:lnTo>
                  <a:lnTo>
                    <a:pt x="874661" y="241300"/>
                  </a:lnTo>
                  <a:lnTo>
                    <a:pt x="879365" y="241300"/>
                  </a:lnTo>
                  <a:lnTo>
                    <a:pt x="879680" y="139700"/>
                  </a:lnTo>
                  <a:close/>
                </a:path>
                <a:path w="880109" h="820420">
                  <a:moveTo>
                    <a:pt x="4707" y="241300"/>
                  </a:moveTo>
                  <a:lnTo>
                    <a:pt x="895" y="241300"/>
                  </a:lnTo>
                  <a:lnTo>
                    <a:pt x="797" y="304800"/>
                  </a:lnTo>
                  <a:lnTo>
                    <a:pt x="4608" y="304800"/>
                  </a:lnTo>
                  <a:lnTo>
                    <a:pt x="4707" y="241300"/>
                  </a:lnTo>
                  <a:close/>
                </a:path>
                <a:path w="880109" h="820420">
                  <a:moveTo>
                    <a:pt x="879365" y="241300"/>
                  </a:moveTo>
                  <a:lnTo>
                    <a:pt x="874661" y="241300"/>
                  </a:lnTo>
                  <a:lnTo>
                    <a:pt x="874561" y="304800"/>
                  </a:lnTo>
                  <a:lnTo>
                    <a:pt x="879168" y="304800"/>
                  </a:lnTo>
                  <a:lnTo>
                    <a:pt x="879365" y="241300"/>
                  </a:lnTo>
                  <a:close/>
                </a:path>
                <a:path w="880109" h="820420">
                  <a:moveTo>
                    <a:pt x="4608" y="304800"/>
                  </a:moveTo>
                  <a:lnTo>
                    <a:pt x="797" y="304800"/>
                  </a:lnTo>
                  <a:lnTo>
                    <a:pt x="689" y="374650"/>
                  </a:lnTo>
                  <a:lnTo>
                    <a:pt x="4498" y="374650"/>
                  </a:lnTo>
                  <a:lnTo>
                    <a:pt x="4608" y="304800"/>
                  </a:lnTo>
                  <a:close/>
                </a:path>
                <a:path w="880109" h="820420">
                  <a:moveTo>
                    <a:pt x="879168" y="304800"/>
                  </a:moveTo>
                  <a:lnTo>
                    <a:pt x="874561" y="304800"/>
                  </a:lnTo>
                  <a:lnTo>
                    <a:pt x="874451" y="374650"/>
                  </a:lnTo>
                  <a:lnTo>
                    <a:pt x="878952" y="374650"/>
                  </a:lnTo>
                  <a:lnTo>
                    <a:pt x="879168" y="304800"/>
                  </a:lnTo>
                  <a:close/>
                </a:path>
                <a:path w="880109" h="820420">
                  <a:moveTo>
                    <a:pt x="4498" y="374650"/>
                  </a:moveTo>
                  <a:lnTo>
                    <a:pt x="689" y="374650"/>
                  </a:lnTo>
                  <a:lnTo>
                    <a:pt x="484" y="506730"/>
                  </a:lnTo>
                  <a:lnTo>
                    <a:pt x="4291" y="506730"/>
                  </a:lnTo>
                  <a:lnTo>
                    <a:pt x="4498" y="374650"/>
                  </a:lnTo>
                  <a:close/>
                </a:path>
                <a:path w="880109" h="820420">
                  <a:moveTo>
                    <a:pt x="878952" y="374650"/>
                  </a:moveTo>
                  <a:lnTo>
                    <a:pt x="874451" y="374650"/>
                  </a:lnTo>
                  <a:lnTo>
                    <a:pt x="874244" y="506730"/>
                  </a:lnTo>
                  <a:lnTo>
                    <a:pt x="878542" y="506730"/>
                  </a:lnTo>
                  <a:lnTo>
                    <a:pt x="878952" y="374650"/>
                  </a:lnTo>
                  <a:close/>
                </a:path>
                <a:path w="880109" h="820420">
                  <a:moveTo>
                    <a:pt x="4291" y="506730"/>
                  </a:moveTo>
                  <a:lnTo>
                    <a:pt x="484" y="506730"/>
                  </a:lnTo>
                  <a:lnTo>
                    <a:pt x="376" y="576580"/>
                  </a:lnTo>
                  <a:lnTo>
                    <a:pt x="4182" y="576580"/>
                  </a:lnTo>
                  <a:lnTo>
                    <a:pt x="4291" y="506730"/>
                  </a:lnTo>
                  <a:close/>
                </a:path>
                <a:path w="880109" h="820420">
                  <a:moveTo>
                    <a:pt x="878542" y="506730"/>
                  </a:moveTo>
                  <a:lnTo>
                    <a:pt x="874244" y="506730"/>
                  </a:lnTo>
                  <a:lnTo>
                    <a:pt x="874134" y="576580"/>
                  </a:lnTo>
                  <a:lnTo>
                    <a:pt x="878326" y="576580"/>
                  </a:lnTo>
                  <a:lnTo>
                    <a:pt x="878542" y="506730"/>
                  </a:lnTo>
                  <a:close/>
                </a:path>
                <a:path w="880109" h="820420">
                  <a:moveTo>
                    <a:pt x="4182" y="576580"/>
                  </a:moveTo>
                  <a:lnTo>
                    <a:pt x="376" y="576580"/>
                  </a:lnTo>
                  <a:lnTo>
                    <a:pt x="189" y="697230"/>
                  </a:lnTo>
                  <a:lnTo>
                    <a:pt x="3993" y="697230"/>
                  </a:lnTo>
                  <a:lnTo>
                    <a:pt x="4182" y="576580"/>
                  </a:lnTo>
                  <a:close/>
                </a:path>
                <a:path w="880109" h="820420">
                  <a:moveTo>
                    <a:pt x="878326" y="576580"/>
                  </a:moveTo>
                  <a:lnTo>
                    <a:pt x="874134" y="576580"/>
                  </a:lnTo>
                  <a:lnTo>
                    <a:pt x="873945" y="697230"/>
                  </a:lnTo>
                  <a:lnTo>
                    <a:pt x="877951" y="697230"/>
                  </a:lnTo>
                  <a:lnTo>
                    <a:pt x="878326" y="576580"/>
                  </a:lnTo>
                  <a:close/>
                </a:path>
                <a:path w="880109" h="820420">
                  <a:moveTo>
                    <a:pt x="3993" y="697230"/>
                  </a:moveTo>
                  <a:lnTo>
                    <a:pt x="189" y="697230"/>
                  </a:lnTo>
                  <a:lnTo>
                    <a:pt x="185" y="699770"/>
                  </a:lnTo>
                  <a:lnTo>
                    <a:pt x="3989" y="699770"/>
                  </a:lnTo>
                  <a:lnTo>
                    <a:pt x="3993" y="697230"/>
                  </a:lnTo>
                  <a:close/>
                </a:path>
                <a:path w="880109" h="820420">
                  <a:moveTo>
                    <a:pt x="877951" y="697230"/>
                  </a:moveTo>
                  <a:lnTo>
                    <a:pt x="873945" y="697230"/>
                  </a:lnTo>
                  <a:lnTo>
                    <a:pt x="873941" y="699770"/>
                  </a:lnTo>
                  <a:lnTo>
                    <a:pt x="877944" y="699770"/>
                  </a:lnTo>
                  <a:lnTo>
                    <a:pt x="877951" y="697230"/>
                  </a:lnTo>
                  <a:close/>
                </a:path>
                <a:path w="880109" h="820420">
                  <a:moveTo>
                    <a:pt x="3989" y="699770"/>
                  </a:moveTo>
                  <a:lnTo>
                    <a:pt x="185" y="699770"/>
                  </a:lnTo>
                  <a:lnTo>
                    <a:pt x="165" y="712470"/>
                  </a:lnTo>
                  <a:lnTo>
                    <a:pt x="3969" y="712470"/>
                  </a:lnTo>
                  <a:lnTo>
                    <a:pt x="3989" y="699770"/>
                  </a:lnTo>
                  <a:close/>
                </a:path>
                <a:path w="880109" h="820420">
                  <a:moveTo>
                    <a:pt x="877944" y="699770"/>
                  </a:moveTo>
                  <a:lnTo>
                    <a:pt x="873941" y="699770"/>
                  </a:lnTo>
                  <a:lnTo>
                    <a:pt x="873921" y="712470"/>
                  </a:lnTo>
                  <a:lnTo>
                    <a:pt x="877904" y="712470"/>
                  </a:lnTo>
                  <a:lnTo>
                    <a:pt x="877944" y="699770"/>
                  </a:lnTo>
                  <a:close/>
                </a:path>
                <a:path w="880109" h="820420">
                  <a:moveTo>
                    <a:pt x="3969" y="712470"/>
                  </a:moveTo>
                  <a:lnTo>
                    <a:pt x="165" y="712470"/>
                  </a:lnTo>
                  <a:lnTo>
                    <a:pt x="155" y="718820"/>
                  </a:lnTo>
                  <a:lnTo>
                    <a:pt x="3959" y="718820"/>
                  </a:lnTo>
                  <a:lnTo>
                    <a:pt x="3969" y="712470"/>
                  </a:lnTo>
                  <a:close/>
                </a:path>
                <a:path w="880109" h="820420">
                  <a:moveTo>
                    <a:pt x="877904" y="712470"/>
                  </a:moveTo>
                  <a:lnTo>
                    <a:pt x="873921" y="712470"/>
                  </a:lnTo>
                  <a:lnTo>
                    <a:pt x="873911" y="718820"/>
                  </a:lnTo>
                  <a:lnTo>
                    <a:pt x="877885" y="718820"/>
                  </a:lnTo>
                  <a:lnTo>
                    <a:pt x="877904" y="712470"/>
                  </a:lnTo>
                  <a:close/>
                </a:path>
                <a:path w="880109" h="820420">
                  <a:moveTo>
                    <a:pt x="3959" y="718820"/>
                  </a:moveTo>
                  <a:lnTo>
                    <a:pt x="155" y="718820"/>
                  </a:lnTo>
                  <a:lnTo>
                    <a:pt x="149" y="722630"/>
                  </a:lnTo>
                  <a:lnTo>
                    <a:pt x="3953" y="722630"/>
                  </a:lnTo>
                  <a:lnTo>
                    <a:pt x="3959" y="718820"/>
                  </a:lnTo>
                  <a:close/>
                </a:path>
                <a:path w="880109" h="820420">
                  <a:moveTo>
                    <a:pt x="877885" y="718820"/>
                  </a:moveTo>
                  <a:lnTo>
                    <a:pt x="873911" y="718820"/>
                  </a:lnTo>
                  <a:lnTo>
                    <a:pt x="873905" y="722630"/>
                  </a:lnTo>
                  <a:lnTo>
                    <a:pt x="877873" y="722630"/>
                  </a:lnTo>
                  <a:lnTo>
                    <a:pt x="877885" y="718820"/>
                  </a:lnTo>
                  <a:close/>
                </a:path>
                <a:path w="880109" h="820420">
                  <a:moveTo>
                    <a:pt x="3953" y="722630"/>
                  </a:moveTo>
                  <a:lnTo>
                    <a:pt x="149" y="722630"/>
                  </a:lnTo>
                  <a:lnTo>
                    <a:pt x="47" y="788670"/>
                  </a:lnTo>
                  <a:lnTo>
                    <a:pt x="3849" y="788670"/>
                  </a:lnTo>
                  <a:lnTo>
                    <a:pt x="3953" y="722630"/>
                  </a:lnTo>
                  <a:close/>
                </a:path>
                <a:path w="880109" h="820420">
                  <a:moveTo>
                    <a:pt x="877873" y="722630"/>
                  </a:moveTo>
                  <a:lnTo>
                    <a:pt x="873905" y="722630"/>
                  </a:lnTo>
                  <a:lnTo>
                    <a:pt x="873801" y="788670"/>
                  </a:lnTo>
                  <a:lnTo>
                    <a:pt x="877668" y="788670"/>
                  </a:lnTo>
                  <a:lnTo>
                    <a:pt x="877873" y="722630"/>
                  </a:lnTo>
                  <a:close/>
                </a:path>
                <a:path w="880109" h="820420">
                  <a:moveTo>
                    <a:pt x="3849" y="788670"/>
                  </a:moveTo>
                  <a:lnTo>
                    <a:pt x="47" y="788670"/>
                  </a:lnTo>
                  <a:lnTo>
                    <a:pt x="41" y="792480"/>
                  </a:lnTo>
                  <a:lnTo>
                    <a:pt x="3843" y="792480"/>
                  </a:lnTo>
                  <a:lnTo>
                    <a:pt x="3849" y="788670"/>
                  </a:lnTo>
                  <a:close/>
                </a:path>
                <a:path w="880109" h="820420">
                  <a:moveTo>
                    <a:pt x="877668" y="788670"/>
                  </a:moveTo>
                  <a:lnTo>
                    <a:pt x="873801" y="788670"/>
                  </a:lnTo>
                  <a:lnTo>
                    <a:pt x="873795" y="792480"/>
                  </a:lnTo>
                  <a:lnTo>
                    <a:pt x="877656" y="792480"/>
                  </a:lnTo>
                  <a:lnTo>
                    <a:pt x="877668" y="788670"/>
                  </a:lnTo>
                  <a:close/>
                </a:path>
                <a:path w="880109" h="820420">
                  <a:moveTo>
                    <a:pt x="3843" y="792480"/>
                  </a:moveTo>
                  <a:lnTo>
                    <a:pt x="41" y="792480"/>
                  </a:lnTo>
                  <a:lnTo>
                    <a:pt x="37" y="795020"/>
                  </a:lnTo>
                  <a:lnTo>
                    <a:pt x="3839" y="795020"/>
                  </a:lnTo>
                  <a:lnTo>
                    <a:pt x="3843" y="792480"/>
                  </a:lnTo>
                  <a:close/>
                </a:path>
                <a:path w="880109" h="820420">
                  <a:moveTo>
                    <a:pt x="877656" y="792480"/>
                  </a:moveTo>
                  <a:lnTo>
                    <a:pt x="873795" y="792480"/>
                  </a:lnTo>
                  <a:lnTo>
                    <a:pt x="873791" y="795020"/>
                  </a:lnTo>
                  <a:lnTo>
                    <a:pt x="877648" y="795020"/>
                  </a:lnTo>
                  <a:lnTo>
                    <a:pt x="877656" y="792480"/>
                  </a:lnTo>
                  <a:close/>
                </a:path>
                <a:path w="880109" h="820420">
                  <a:moveTo>
                    <a:pt x="3839" y="795020"/>
                  </a:moveTo>
                  <a:lnTo>
                    <a:pt x="37" y="795020"/>
                  </a:lnTo>
                  <a:lnTo>
                    <a:pt x="31" y="798830"/>
                  </a:lnTo>
                  <a:lnTo>
                    <a:pt x="3833" y="798830"/>
                  </a:lnTo>
                  <a:lnTo>
                    <a:pt x="3839" y="795020"/>
                  </a:lnTo>
                  <a:close/>
                </a:path>
                <a:path w="880109" h="820420">
                  <a:moveTo>
                    <a:pt x="877648" y="795020"/>
                  </a:moveTo>
                  <a:lnTo>
                    <a:pt x="873791" y="795020"/>
                  </a:lnTo>
                  <a:lnTo>
                    <a:pt x="873785" y="798830"/>
                  </a:lnTo>
                  <a:lnTo>
                    <a:pt x="877636" y="798830"/>
                  </a:lnTo>
                  <a:lnTo>
                    <a:pt x="877648" y="795020"/>
                  </a:lnTo>
                  <a:close/>
                </a:path>
                <a:path w="880109" h="820420">
                  <a:moveTo>
                    <a:pt x="3833" y="798830"/>
                  </a:moveTo>
                  <a:lnTo>
                    <a:pt x="31" y="798830"/>
                  </a:lnTo>
                  <a:lnTo>
                    <a:pt x="27" y="801370"/>
                  </a:lnTo>
                  <a:lnTo>
                    <a:pt x="3829" y="801370"/>
                  </a:lnTo>
                  <a:lnTo>
                    <a:pt x="3833" y="798830"/>
                  </a:lnTo>
                  <a:close/>
                </a:path>
                <a:path w="880109" h="820420">
                  <a:moveTo>
                    <a:pt x="877636" y="798830"/>
                  </a:moveTo>
                  <a:lnTo>
                    <a:pt x="873785" y="798830"/>
                  </a:lnTo>
                  <a:lnTo>
                    <a:pt x="873781" y="801370"/>
                  </a:lnTo>
                  <a:lnTo>
                    <a:pt x="877629" y="801370"/>
                  </a:lnTo>
                  <a:lnTo>
                    <a:pt x="877636" y="798830"/>
                  </a:lnTo>
                  <a:close/>
                </a:path>
                <a:path w="880109" h="820420">
                  <a:moveTo>
                    <a:pt x="3829" y="801370"/>
                  </a:moveTo>
                  <a:lnTo>
                    <a:pt x="27" y="801370"/>
                  </a:lnTo>
                  <a:lnTo>
                    <a:pt x="21" y="805180"/>
                  </a:lnTo>
                  <a:lnTo>
                    <a:pt x="3823" y="805180"/>
                  </a:lnTo>
                  <a:lnTo>
                    <a:pt x="3829" y="801370"/>
                  </a:lnTo>
                  <a:close/>
                </a:path>
                <a:path w="880109" h="820420">
                  <a:moveTo>
                    <a:pt x="877629" y="801370"/>
                  </a:moveTo>
                  <a:lnTo>
                    <a:pt x="873781" y="801370"/>
                  </a:lnTo>
                  <a:lnTo>
                    <a:pt x="873775" y="805180"/>
                  </a:lnTo>
                  <a:lnTo>
                    <a:pt x="877617" y="805180"/>
                  </a:lnTo>
                  <a:lnTo>
                    <a:pt x="877629" y="801370"/>
                  </a:lnTo>
                  <a:close/>
                </a:path>
                <a:path w="880109" h="820420">
                  <a:moveTo>
                    <a:pt x="3823" y="805180"/>
                  </a:moveTo>
                  <a:lnTo>
                    <a:pt x="21" y="805180"/>
                  </a:lnTo>
                  <a:lnTo>
                    <a:pt x="0" y="819150"/>
                  </a:lnTo>
                  <a:lnTo>
                    <a:pt x="877569" y="820420"/>
                  </a:lnTo>
                  <a:lnTo>
                    <a:pt x="877585" y="815340"/>
                  </a:lnTo>
                  <a:lnTo>
                    <a:pt x="3810" y="814070"/>
                  </a:lnTo>
                  <a:lnTo>
                    <a:pt x="3823" y="805180"/>
                  </a:lnTo>
                  <a:close/>
                </a:path>
                <a:path w="880109" h="820420">
                  <a:moveTo>
                    <a:pt x="877617" y="805180"/>
                  </a:moveTo>
                  <a:lnTo>
                    <a:pt x="873775" y="805180"/>
                  </a:lnTo>
                  <a:lnTo>
                    <a:pt x="873760" y="815340"/>
                  </a:lnTo>
                  <a:lnTo>
                    <a:pt x="877585" y="815340"/>
                  </a:lnTo>
                  <a:lnTo>
                    <a:pt x="877617" y="805180"/>
                  </a:lnTo>
                  <a:close/>
                </a:path>
              </a:pathLst>
            </a:custGeom>
            <a:solidFill>
              <a:srgbClr val="2B7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5727700" y="4813300"/>
              <a:ext cx="871219" cy="811530"/>
            </a:xfrm>
            <a:custGeom>
              <a:avLst/>
              <a:gdLst/>
              <a:ahLst/>
              <a:cxnLst/>
              <a:rect l="l" t="t" r="r" b="b"/>
              <a:pathLst>
                <a:path w="871220" h="811529">
                  <a:moveTo>
                    <a:pt x="1270" y="0"/>
                  </a:moveTo>
                  <a:lnTo>
                    <a:pt x="1266" y="2539"/>
                  </a:lnTo>
                  <a:lnTo>
                    <a:pt x="871220" y="2539"/>
                  </a:lnTo>
                  <a:lnTo>
                    <a:pt x="1270" y="0"/>
                  </a:lnTo>
                  <a:close/>
                </a:path>
                <a:path w="871220" h="811529">
                  <a:moveTo>
                    <a:pt x="871220" y="2540"/>
                  </a:moveTo>
                  <a:lnTo>
                    <a:pt x="1266" y="2540"/>
                  </a:lnTo>
                  <a:lnTo>
                    <a:pt x="1258" y="7619"/>
                  </a:lnTo>
                  <a:lnTo>
                    <a:pt x="6345" y="7619"/>
                  </a:lnTo>
                  <a:lnTo>
                    <a:pt x="6350" y="5080"/>
                  </a:lnTo>
                  <a:lnTo>
                    <a:pt x="871216" y="5080"/>
                  </a:lnTo>
                  <a:lnTo>
                    <a:pt x="871220" y="2540"/>
                  </a:lnTo>
                  <a:close/>
                </a:path>
                <a:path w="871220" h="811529">
                  <a:moveTo>
                    <a:pt x="871216" y="5080"/>
                  </a:moveTo>
                  <a:lnTo>
                    <a:pt x="6350" y="5080"/>
                  </a:lnTo>
                  <a:lnTo>
                    <a:pt x="867409" y="6350"/>
                  </a:lnTo>
                  <a:lnTo>
                    <a:pt x="867405" y="7619"/>
                  </a:lnTo>
                  <a:lnTo>
                    <a:pt x="871212" y="7619"/>
                  </a:lnTo>
                  <a:lnTo>
                    <a:pt x="871216" y="5080"/>
                  </a:lnTo>
                  <a:close/>
                </a:path>
                <a:path w="871220" h="811529">
                  <a:moveTo>
                    <a:pt x="6345" y="7620"/>
                  </a:moveTo>
                  <a:lnTo>
                    <a:pt x="1258" y="7620"/>
                  </a:lnTo>
                  <a:lnTo>
                    <a:pt x="1246" y="15239"/>
                  </a:lnTo>
                  <a:lnTo>
                    <a:pt x="6333" y="15239"/>
                  </a:lnTo>
                  <a:lnTo>
                    <a:pt x="6345" y="7620"/>
                  </a:lnTo>
                  <a:close/>
                </a:path>
                <a:path w="871220" h="811529">
                  <a:moveTo>
                    <a:pt x="871212" y="7620"/>
                  </a:moveTo>
                  <a:lnTo>
                    <a:pt x="867405" y="7620"/>
                  </a:lnTo>
                  <a:lnTo>
                    <a:pt x="867381" y="15239"/>
                  </a:lnTo>
                  <a:lnTo>
                    <a:pt x="871200" y="15239"/>
                  </a:lnTo>
                  <a:lnTo>
                    <a:pt x="871212" y="7620"/>
                  </a:lnTo>
                  <a:close/>
                </a:path>
                <a:path w="871220" h="811529">
                  <a:moveTo>
                    <a:pt x="6333" y="15240"/>
                  </a:moveTo>
                  <a:lnTo>
                    <a:pt x="1246" y="15240"/>
                  </a:lnTo>
                  <a:lnTo>
                    <a:pt x="1226" y="27939"/>
                  </a:lnTo>
                  <a:lnTo>
                    <a:pt x="6313" y="27939"/>
                  </a:lnTo>
                  <a:lnTo>
                    <a:pt x="6333" y="15240"/>
                  </a:lnTo>
                  <a:close/>
                </a:path>
                <a:path w="871220" h="811529">
                  <a:moveTo>
                    <a:pt x="871200" y="15240"/>
                  </a:moveTo>
                  <a:lnTo>
                    <a:pt x="867381" y="15240"/>
                  </a:lnTo>
                  <a:lnTo>
                    <a:pt x="867341" y="27939"/>
                  </a:lnTo>
                  <a:lnTo>
                    <a:pt x="871180" y="27939"/>
                  </a:lnTo>
                  <a:lnTo>
                    <a:pt x="871200" y="15240"/>
                  </a:lnTo>
                  <a:close/>
                </a:path>
                <a:path w="871220" h="811529">
                  <a:moveTo>
                    <a:pt x="6313" y="27940"/>
                  </a:moveTo>
                  <a:lnTo>
                    <a:pt x="1226" y="27940"/>
                  </a:lnTo>
                  <a:lnTo>
                    <a:pt x="1218" y="33019"/>
                  </a:lnTo>
                  <a:lnTo>
                    <a:pt x="6305" y="33019"/>
                  </a:lnTo>
                  <a:lnTo>
                    <a:pt x="6313" y="27940"/>
                  </a:lnTo>
                  <a:close/>
                </a:path>
                <a:path w="871220" h="811529">
                  <a:moveTo>
                    <a:pt x="871180" y="27940"/>
                  </a:moveTo>
                  <a:lnTo>
                    <a:pt x="867341" y="27940"/>
                  </a:lnTo>
                  <a:lnTo>
                    <a:pt x="867325" y="33019"/>
                  </a:lnTo>
                  <a:lnTo>
                    <a:pt x="871172" y="33019"/>
                  </a:lnTo>
                  <a:lnTo>
                    <a:pt x="871180" y="27940"/>
                  </a:lnTo>
                  <a:close/>
                </a:path>
                <a:path w="871220" h="811529">
                  <a:moveTo>
                    <a:pt x="6305" y="33020"/>
                  </a:moveTo>
                  <a:lnTo>
                    <a:pt x="1218" y="33020"/>
                  </a:lnTo>
                  <a:lnTo>
                    <a:pt x="1206" y="40639"/>
                  </a:lnTo>
                  <a:lnTo>
                    <a:pt x="6293" y="40639"/>
                  </a:lnTo>
                  <a:lnTo>
                    <a:pt x="6305" y="33020"/>
                  </a:lnTo>
                  <a:close/>
                </a:path>
                <a:path w="871220" h="811529">
                  <a:moveTo>
                    <a:pt x="871172" y="33020"/>
                  </a:moveTo>
                  <a:lnTo>
                    <a:pt x="867325" y="33020"/>
                  </a:lnTo>
                  <a:lnTo>
                    <a:pt x="867301" y="40639"/>
                  </a:lnTo>
                  <a:lnTo>
                    <a:pt x="871160" y="40639"/>
                  </a:lnTo>
                  <a:lnTo>
                    <a:pt x="871172" y="33020"/>
                  </a:lnTo>
                  <a:close/>
                </a:path>
                <a:path w="871220" h="811529">
                  <a:moveTo>
                    <a:pt x="6293" y="40640"/>
                  </a:moveTo>
                  <a:lnTo>
                    <a:pt x="1206" y="40640"/>
                  </a:lnTo>
                  <a:lnTo>
                    <a:pt x="1198" y="45719"/>
                  </a:lnTo>
                  <a:lnTo>
                    <a:pt x="6285" y="45719"/>
                  </a:lnTo>
                  <a:lnTo>
                    <a:pt x="6293" y="40640"/>
                  </a:lnTo>
                  <a:close/>
                </a:path>
                <a:path w="871220" h="811529">
                  <a:moveTo>
                    <a:pt x="871160" y="40640"/>
                  </a:moveTo>
                  <a:lnTo>
                    <a:pt x="867301" y="40640"/>
                  </a:lnTo>
                  <a:lnTo>
                    <a:pt x="867285" y="45719"/>
                  </a:lnTo>
                  <a:lnTo>
                    <a:pt x="871152" y="45719"/>
                  </a:lnTo>
                  <a:lnTo>
                    <a:pt x="871160" y="40640"/>
                  </a:lnTo>
                  <a:close/>
                </a:path>
                <a:path w="871220" h="811529">
                  <a:moveTo>
                    <a:pt x="6285" y="45720"/>
                  </a:moveTo>
                  <a:lnTo>
                    <a:pt x="1198" y="45720"/>
                  </a:lnTo>
                  <a:lnTo>
                    <a:pt x="1186" y="53339"/>
                  </a:lnTo>
                  <a:lnTo>
                    <a:pt x="6273" y="53339"/>
                  </a:lnTo>
                  <a:lnTo>
                    <a:pt x="6285" y="45720"/>
                  </a:lnTo>
                  <a:close/>
                </a:path>
                <a:path w="871220" h="811529">
                  <a:moveTo>
                    <a:pt x="871152" y="45720"/>
                  </a:moveTo>
                  <a:lnTo>
                    <a:pt x="867285" y="45720"/>
                  </a:lnTo>
                  <a:lnTo>
                    <a:pt x="867261" y="53339"/>
                  </a:lnTo>
                  <a:lnTo>
                    <a:pt x="871140" y="53339"/>
                  </a:lnTo>
                  <a:lnTo>
                    <a:pt x="871152" y="45720"/>
                  </a:lnTo>
                  <a:close/>
                </a:path>
                <a:path w="871220" h="811529">
                  <a:moveTo>
                    <a:pt x="6273" y="53340"/>
                  </a:moveTo>
                  <a:lnTo>
                    <a:pt x="1186" y="53340"/>
                  </a:lnTo>
                  <a:lnTo>
                    <a:pt x="1166" y="66039"/>
                  </a:lnTo>
                  <a:lnTo>
                    <a:pt x="6253" y="66039"/>
                  </a:lnTo>
                  <a:lnTo>
                    <a:pt x="6273" y="53340"/>
                  </a:lnTo>
                  <a:close/>
                </a:path>
                <a:path w="871220" h="811529">
                  <a:moveTo>
                    <a:pt x="871140" y="53340"/>
                  </a:moveTo>
                  <a:lnTo>
                    <a:pt x="867261" y="53340"/>
                  </a:lnTo>
                  <a:lnTo>
                    <a:pt x="867220" y="66039"/>
                  </a:lnTo>
                  <a:lnTo>
                    <a:pt x="871120" y="66039"/>
                  </a:lnTo>
                  <a:lnTo>
                    <a:pt x="871140" y="53340"/>
                  </a:lnTo>
                  <a:close/>
                </a:path>
                <a:path w="871220" h="811529">
                  <a:moveTo>
                    <a:pt x="6253" y="66040"/>
                  </a:moveTo>
                  <a:lnTo>
                    <a:pt x="1166" y="66040"/>
                  </a:lnTo>
                  <a:lnTo>
                    <a:pt x="1156" y="72389"/>
                  </a:lnTo>
                  <a:lnTo>
                    <a:pt x="6243" y="72389"/>
                  </a:lnTo>
                  <a:lnTo>
                    <a:pt x="6253" y="66040"/>
                  </a:lnTo>
                  <a:close/>
                </a:path>
                <a:path w="871220" h="811529">
                  <a:moveTo>
                    <a:pt x="871120" y="66040"/>
                  </a:moveTo>
                  <a:lnTo>
                    <a:pt x="867220" y="66040"/>
                  </a:lnTo>
                  <a:lnTo>
                    <a:pt x="867200" y="72389"/>
                  </a:lnTo>
                  <a:lnTo>
                    <a:pt x="871110" y="72389"/>
                  </a:lnTo>
                  <a:lnTo>
                    <a:pt x="871120" y="66040"/>
                  </a:lnTo>
                  <a:close/>
                </a:path>
                <a:path w="871220" h="811529">
                  <a:moveTo>
                    <a:pt x="6243" y="72390"/>
                  </a:moveTo>
                  <a:lnTo>
                    <a:pt x="1156" y="72390"/>
                  </a:lnTo>
                  <a:lnTo>
                    <a:pt x="1146" y="78739"/>
                  </a:lnTo>
                  <a:lnTo>
                    <a:pt x="6233" y="78739"/>
                  </a:lnTo>
                  <a:lnTo>
                    <a:pt x="6243" y="72390"/>
                  </a:lnTo>
                  <a:close/>
                </a:path>
                <a:path w="871220" h="811529">
                  <a:moveTo>
                    <a:pt x="871110" y="72390"/>
                  </a:moveTo>
                  <a:lnTo>
                    <a:pt x="867200" y="72390"/>
                  </a:lnTo>
                  <a:lnTo>
                    <a:pt x="867180" y="78739"/>
                  </a:lnTo>
                  <a:lnTo>
                    <a:pt x="871100" y="78739"/>
                  </a:lnTo>
                  <a:lnTo>
                    <a:pt x="871110" y="72390"/>
                  </a:lnTo>
                  <a:close/>
                </a:path>
                <a:path w="871220" h="811529">
                  <a:moveTo>
                    <a:pt x="6233" y="78740"/>
                  </a:moveTo>
                  <a:lnTo>
                    <a:pt x="1146" y="78740"/>
                  </a:lnTo>
                  <a:lnTo>
                    <a:pt x="1136" y="85089"/>
                  </a:lnTo>
                  <a:lnTo>
                    <a:pt x="6223" y="85089"/>
                  </a:lnTo>
                  <a:lnTo>
                    <a:pt x="6233" y="78740"/>
                  </a:lnTo>
                  <a:close/>
                </a:path>
                <a:path w="871220" h="811529">
                  <a:moveTo>
                    <a:pt x="871100" y="78740"/>
                  </a:moveTo>
                  <a:lnTo>
                    <a:pt x="867180" y="78740"/>
                  </a:lnTo>
                  <a:lnTo>
                    <a:pt x="867160" y="85089"/>
                  </a:lnTo>
                  <a:lnTo>
                    <a:pt x="871090" y="85089"/>
                  </a:lnTo>
                  <a:lnTo>
                    <a:pt x="871100" y="78740"/>
                  </a:lnTo>
                  <a:close/>
                </a:path>
                <a:path w="871220" h="811529">
                  <a:moveTo>
                    <a:pt x="6223" y="85090"/>
                  </a:moveTo>
                  <a:lnTo>
                    <a:pt x="1136" y="85090"/>
                  </a:lnTo>
                  <a:lnTo>
                    <a:pt x="1126" y="91439"/>
                  </a:lnTo>
                  <a:lnTo>
                    <a:pt x="6213" y="91439"/>
                  </a:lnTo>
                  <a:lnTo>
                    <a:pt x="6223" y="85090"/>
                  </a:lnTo>
                  <a:close/>
                </a:path>
                <a:path w="871220" h="811529">
                  <a:moveTo>
                    <a:pt x="871090" y="85090"/>
                  </a:moveTo>
                  <a:lnTo>
                    <a:pt x="867160" y="85090"/>
                  </a:lnTo>
                  <a:lnTo>
                    <a:pt x="867140" y="91439"/>
                  </a:lnTo>
                  <a:lnTo>
                    <a:pt x="871080" y="91439"/>
                  </a:lnTo>
                  <a:lnTo>
                    <a:pt x="871090" y="85090"/>
                  </a:lnTo>
                  <a:close/>
                </a:path>
                <a:path w="871220" h="811529">
                  <a:moveTo>
                    <a:pt x="6213" y="91440"/>
                  </a:moveTo>
                  <a:lnTo>
                    <a:pt x="1126" y="91440"/>
                  </a:lnTo>
                  <a:lnTo>
                    <a:pt x="1118" y="96519"/>
                  </a:lnTo>
                  <a:lnTo>
                    <a:pt x="6205" y="96519"/>
                  </a:lnTo>
                  <a:lnTo>
                    <a:pt x="6213" y="91440"/>
                  </a:lnTo>
                  <a:close/>
                </a:path>
                <a:path w="871220" h="811529">
                  <a:moveTo>
                    <a:pt x="871080" y="91440"/>
                  </a:moveTo>
                  <a:lnTo>
                    <a:pt x="867140" y="91440"/>
                  </a:lnTo>
                  <a:lnTo>
                    <a:pt x="867124" y="96519"/>
                  </a:lnTo>
                  <a:lnTo>
                    <a:pt x="871072" y="96519"/>
                  </a:lnTo>
                  <a:lnTo>
                    <a:pt x="871080" y="91440"/>
                  </a:lnTo>
                  <a:close/>
                </a:path>
                <a:path w="871220" h="811529">
                  <a:moveTo>
                    <a:pt x="6205" y="96520"/>
                  </a:moveTo>
                  <a:lnTo>
                    <a:pt x="1118" y="96520"/>
                  </a:lnTo>
                  <a:lnTo>
                    <a:pt x="1106" y="104139"/>
                  </a:lnTo>
                  <a:lnTo>
                    <a:pt x="6193" y="104139"/>
                  </a:lnTo>
                  <a:lnTo>
                    <a:pt x="6205" y="96520"/>
                  </a:lnTo>
                  <a:close/>
                </a:path>
                <a:path w="871220" h="811529">
                  <a:moveTo>
                    <a:pt x="871072" y="96520"/>
                  </a:moveTo>
                  <a:lnTo>
                    <a:pt x="867124" y="96520"/>
                  </a:lnTo>
                  <a:lnTo>
                    <a:pt x="867100" y="104139"/>
                  </a:lnTo>
                  <a:lnTo>
                    <a:pt x="871060" y="104139"/>
                  </a:lnTo>
                  <a:lnTo>
                    <a:pt x="871072" y="96520"/>
                  </a:lnTo>
                  <a:close/>
                </a:path>
                <a:path w="871220" h="811529">
                  <a:moveTo>
                    <a:pt x="6193" y="104140"/>
                  </a:moveTo>
                  <a:lnTo>
                    <a:pt x="1106" y="104140"/>
                  </a:lnTo>
                  <a:lnTo>
                    <a:pt x="1096" y="110489"/>
                  </a:lnTo>
                  <a:lnTo>
                    <a:pt x="6182" y="110489"/>
                  </a:lnTo>
                  <a:lnTo>
                    <a:pt x="6193" y="104140"/>
                  </a:lnTo>
                  <a:close/>
                </a:path>
                <a:path w="871220" h="811529">
                  <a:moveTo>
                    <a:pt x="871060" y="104140"/>
                  </a:moveTo>
                  <a:lnTo>
                    <a:pt x="867100" y="104140"/>
                  </a:lnTo>
                  <a:lnTo>
                    <a:pt x="867079" y="110489"/>
                  </a:lnTo>
                  <a:lnTo>
                    <a:pt x="871050" y="110489"/>
                  </a:lnTo>
                  <a:lnTo>
                    <a:pt x="871060" y="104140"/>
                  </a:lnTo>
                  <a:close/>
                </a:path>
                <a:path w="871220" h="811529">
                  <a:moveTo>
                    <a:pt x="6182" y="110490"/>
                  </a:moveTo>
                  <a:lnTo>
                    <a:pt x="1096" y="110490"/>
                  </a:lnTo>
                  <a:lnTo>
                    <a:pt x="1088" y="115569"/>
                  </a:lnTo>
                  <a:lnTo>
                    <a:pt x="6174" y="115569"/>
                  </a:lnTo>
                  <a:lnTo>
                    <a:pt x="6182" y="110490"/>
                  </a:lnTo>
                  <a:close/>
                </a:path>
                <a:path w="871220" h="811529">
                  <a:moveTo>
                    <a:pt x="871050" y="110490"/>
                  </a:moveTo>
                  <a:lnTo>
                    <a:pt x="867079" y="110490"/>
                  </a:lnTo>
                  <a:lnTo>
                    <a:pt x="867063" y="115569"/>
                  </a:lnTo>
                  <a:lnTo>
                    <a:pt x="871042" y="115569"/>
                  </a:lnTo>
                  <a:lnTo>
                    <a:pt x="871050" y="110490"/>
                  </a:lnTo>
                  <a:close/>
                </a:path>
                <a:path w="871220" h="811529">
                  <a:moveTo>
                    <a:pt x="6174" y="115570"/>
                  </a:moveTo>
                  <a:lnTo>
                    <a:pt x="1088" y="115570"/>
                  </a:lnTo>
                  <a:lnTo>
                    <a:pt x="1078" y="121919"/>
                  </a:lnTo>
                  <a:lnTo>
                    <a:pt x="6164" y="121919"/>
                  </a:lnTo>
                  <a:lnTo>
                    <a:pt x="6174" y="115570"/>
                  </a:lnTo>
                  <a:close/>
                </a:path>
                <a:path w="871220" h="811529">
                  <a:moveTo>
                    <a:pt x="871042" y="115570"/>
                  </a:moveTo>
                  <a:lnTo>
                    <a:pt x="867063" y="115570"/>
                  </a:lnTo>
                  <a:lnTo>
                    <a:pt x="867043" y="121919"/>
                  </a:lnTo>
                  <a:lnTo>
                    <a:pt x="871032" y="121919"/>
                  </a:lnTo>
                  <a:lnTo>
                    <a:pt x="871042" y="115570"/>
                  </a:lnTo>
                  <a:close/>
                </a:path>
                <a:path w="871220" h="811529">
                  <a:moveTo>
                    <a:pt x="6164" y="121920"/>
                  </a:moveTo>
                  <a:lnTo>
                    <a:pt x="1078" y="121920"/>
                  </a:lnTo>
                  <a:lnTo>
                    <a:pt x="1057" y="135889"/>
                  </a:lnTo>
                  <a:lnTo>
                    <a:pt x="6142" y="135889"/>
                  </a:lnTo>
                  <a:lnTo>
                    <a:pt x="6164" y="121920"/>
                  </a:lnTo>
                  <a:close/>
                </a:path>
                <a:path w="871220" h="811529">
                  <a:moveTo>
                    <a:pt x="871032" y="121920"/>
                  </a:moveTo>
                  <a:lnTo>
                    <a:pt x="867043" y="121920"/>
                  </a:lnTo>
                  <a:lnTo>
                    <a:pt x="866999" y="135889"/>
                  </a:lnTo>
                  <a:lnTo>
                    <a:pt x="871010" y="135889"/>
                  </a:lnTo>
                  <a:lnTo>
                    <a:pt x="871032" y="121920"/>
                  </a:lnTo>
                  <a:close/>
                </a:path>
                <a:path w="871220" h="811529">
                  <a:moveTo>
                    <a:pt x="6142" y="135890"/>
                  </a:moveTo>
                  <a:lnTo>
                    <a:pt x="1057" y="135890"/>
                  </a:lnTo>
                  <a:lnTo>
                    <a:pt x="897" y="237489"/>
                  </a:lnTo>
                  <a:lnTo>
                    <a:pt x="5981" y="237489"/>
                  </a:lnTo>
                  <a:lnTo>
                    <a:pt x="6142" y="135890"/>
                  </a:lnTo>
                  <a:close/>
                </a:path>
                <a:path w="871220" h="811529">
                  <a:moveTo>
                    <a:pt x="871010" y="135890"/>
                  </a:moveTo>
                  <a:lnTo>
                    <a:pt x="866999" y="135890"/>
                  </a:lnTo>
                  <a:lnTo>
                    <a:pt x="866677" y="237489"/>
                  </a:lnTo>
                  <a:lnTo>
                    <a:pt x="870851" y="237489"/>
                  </a:lnTo>
                  <a:lnTo>
                    <a:pt x="871010" y="135890"/>
                  </a:lnTo>
                  <a:close/>
                </a:path>
                <a:path w="871220" h="811529">
                  <a:moveTo>
                    <a:pt x="5981" y="237490"/>
                  </a:moveTo>
                  <a:lnTo>
                    <a:pt x="897" y="237490"/>
                  </a:lnTo>
                  <a:lnTo>
                    <a:pt x="798" y="300989"/>
                  </a:lnTo>
                  <a:lnTo>
                    <a:pt x="5881" y="300989"/>
                  </a:lnTo>
                  <a:lnTo>
                    <a:pt x="5981" y="237490"/>
                  </a:lnTo>
                  <a:close/>
                </a:path>
                <a:path w="871220" h="811529">
                  <a:moveTo>
                    <a:pt x="870851" y="237490"/>
                  </a:moveTo>
                  <a:lnTo>
                    <a:pt x="866677" y="237490"/>
                  </a:lnTo>
                  <a:lnTo>
                    <a:pt x="866476" y="300989"/>
                  </a:lnTo>
                  <a:lnTo>
                    <a:pt x="870751" y="300989"/>
                  </a:lnTo>
                  <a:lnTo>
                    <a:pt x="870851" y="237490"/>
                  </a:lnTo>
                  <a:close/>
                </a:path>
                <a:path w="871220" h="811529">
                  <a:moveTo>
                    <a:pt x="5881" y="300990"/>
                  </a:moveTo>
                  <a:lnTo>
                    <a:pt x="798" y="300990"/>
                  </a:lnTo>
                  <a:lnTo>
                    <a:pt x="688" y="370839"/>
                  </a:lnTo>
                  <a:lnTo>
                    <a:pt x="5770" y="370839"/>
                  </a:lnTo>
                  <a:lnTo>
                    <a:pt x="5881" y="300990"/>
                  </a:lnTo>
                  <a:close/>
                </a:path>
                <a:path w="871220" h="811529">
                  <a:moveTo>
                    <a:pt x="870751" y="300990"/>
                  </a:moveTo>
                  <a:lnTo>
                    <a:pt x="866476" y="300990"/>
                  </a:lnTo>
                  <a:lnTo>
                    <a:pt x="866254" y="370839"/>
                  </a:lnTo>
                  <a:lnTo>
                    <a:pt x="870641" y="370839"/>
                  </a:lnTo>
                  <a:lnTo>
                    <a:pt x="870751" y="300990"/>
                  </a:lnTo>
                  <a:close/>
                </a:path>
                <a:path w="871220" h="811529">
                  <a:moveTo>
                    <a:pt x="5770" y="370840"/>
                  </a:moveTo>
                  <a:lnTo>
                    <a:pt x="688" y="370840"/>
                  </a:lnTo>
                  <a:lnTo>
                    <a:pt x="481" y="502919"/>
                  </a:lnTo>
                  <a:lnTo>
                    <a:pt x="5561" y="502919"/>
                  </a:lnTo>
                  <a:lnTo>
                    <a:pt x="5770" y="370840"/>
                  </a:lnTo>
                  <a:close/>
                </a:path>
                <a:path w="871220" h="811529">
                  <a:moveTo>
                    <a:pt x="870641" y="370840"/>
                  </a:moveTo>
                  <a:lnTo>
                    <a:pt x="866254" y="370840"/>
                  </a:lnTo>
                  <a:lnTo>
                    <a:pt x="865836" y="502919"/>
                  </a:lnTo>
                  <a:lnTo>
                    <a:pt x="870434" y="502919"/>
                  </a:lnTo>
                  <a:lnTo>
                    <a:pt x="870641" y="370840"/>
                  </a:lnTo>
                  <a:close/>
                </a:path>
                <a:path w="871220" h="811529">
                  <a:moveTo>
                    <a:pt x="5561" y="502920"/>
                  </a:moveTo>
                  <a:lnTo>
                    <a:pt x="481" y="502920"/>
                  </a:lnTo>
                  <a:lnTo>
                    <a:pt x="372" y="572769"/>
                  </a:lnTo>
                  <a:lnTo>
                    <a:pt x="5450" y="572769"/>
                  </a:lnTo>
                  <a:lnTo>
                    <a:pt x="5561" y="502920"/>
                  </a:lnTo>
                  <a:close/>
                </a:path>
                <a:path w="871220" h="811529">
                  <a:moveTo>
                    <a:pt x="870434" y="502920"/>
                  </a:moveTo>
                  <a:lnTo>
                    <a:pt x="865836" y="502920"/>
                  </a:lnTo>
                  <a:lnTo>
                    <a:pt x="865614" y="572769"/>
                  </a:lnTo>
                  <a:lnTo>
                    <a:pt x="870324" y="572769"/>
                  </a:lnTo>
                  <a:lnTo>
                    <a:pt x="870434" y="502920"/>
                  </a:lnTo>
                  <a:close/>
                </a:path>
                <a:path w="871220" h="811529">
                  <a:moveTo>
                    <a:pt x="5450" y="572770"/>
                  </a:moveTo>
                  <a:lnTo>
                    <a:pt x="372" y="572770"/>
                  </a:lnTo>
                  <a:lnTo>
                    <a:pt x="183" y="693419"/>
                  </a:lnTo>
                  <a:lnTo>
                    <a:pt x="5259" y="693419"/>
                  </a:lnTo>
                  <a:lnTo>
                    <a:pt x="5450" y="572770"/>
                  </a:lnTo>
                  <a:close/>
                </a:path>
                <a:path w="871220" h="811529">
                  <a:moveTo>
                    <a:pt x="870324" y="572770"/>
                  </a:moveTo>
                  <a:lnTo>
                    <a:pt x="865614" y="572770"/>
                  </a:lnTo>
                  <a:lnTo>
                    <a:pt x="865232" y="693419"/>
                  </a:lnTo>
                  <a:lnTo>
                    <a:pt x="870135" y="693419"/>
                  </a:lnTo>
                  <a:lnTo>
                    <a:pt x="870324" y="572770"/>
                  </a:lnTo>
                  <a:close/>
                </a:path>
                <a:path w="871220" h="811529">
                  <a:moveTo>
                    <a:pt x="5259" y="693420"/>
                  </a:moveTo>
                  <a:lnTo>
                    <a:pt x="183" y="693420"/>
                  </a:lnTo>
                  <a:lnTo>
                    <a:pt x="179" y="695960"/>
                  </a:lnTo>
                  <a:lnTo>
                    <a:pt x="5255" y="695960"/>
                  </a:lnTo>
                  <a:lnTo>
                    <a:pt x="5259" y="693420"/>
                  </a:lnTo>
                  <a:close/>
                </a:path>
                <a:path w="871220" h="811529">
                  <a:moveTo>
                    <a:pt x="870135" y="693420"/>
                  </a:moveTo>
                  <a:lnTo>
                    <a:pt x="865232" y="693420"/>
                  </a:lnTo>
                  <a:lnTo>
                    <a:pt x="865224" y="695960"/>
                  </a:lnTo>
                  <a:lnTo>
                    <a:pt x="870131" y="695960"/>
                  </a:lnTo>
                  <a:lnTo>
                    <a:pt x="870135" y="693420"/>
                  </a:lnTo>
                  <a:close/>
                </a:path>
                <a:path w="871220" h="811529">
                  <a:moveTo>
                    <a:pt x="5255" y="695960"/>
                  </a:moveTo>
                  <a:lnTo>
                    <a:pt x="179" y="695960"/>
                  </a:lnTo>
                  <a:lnTo>
                    <a:pt x="159" y="708660"/>
                  </a:lnTo>
                  <a:lnTo>
                    <a:pt x="5234" y="708660"/>
                  </a:lnTo>
                  <a:lnTo>
                    <a:pt x="5255" y="695960"/>
                  </a:lnTo>
                  <a:close/>
                </a:path>
                <a:path w="871220" h="811529">
                  <a:moveTo>
                    <a:pt x="870131" y="695960"/>
                  </a:moveTo>
                  <a:lnTo>
                    <a:pt x="865224" y="695960"/>
                  </a:lnTo>
                  <a:lnTo>
                    <a:pt x="865183" y="708660"/>
                  </a:lnTo>
                  <a:lnTo>
                    <a:pt x="870111" y="708660"/>
                  </a:lnTo>
                  <a:lnTo>
                    <a:pt x="870131" y="695960"/>
                  </a:lnTo>
                  <a:close/>
                </a:path>
                <a:path w="871220" h="811529">
                  <a:moveTo>
                    <a:pt x="5234" y="708660"/>
                  </a:moveTo>
                  <a:lnTo>
                    <a:pt x="159" y="708660"/>
                  </a:lnTo>
                  <a:lnTo>
                    <a:pt x="153" y="712469"/>
                  </a:lnTo>
                  <a:lnTo>
                    <a:pt x="5228" y="712469"/>
                  </a:lnTo>
                  <a:lnTo>
                    <a:pt x="5234" y="708660"/>
                  </a:lnTo>
                  <a:close/>
                </a:path>
                <a:path w="871220" h="811529">
                  <a:moveTo>
                    <a:pt x="870111" y="708660"/>
                  </a:moveTo>
                  <a:lnTo>
                    <a:pt x="865183" y="708660"/>
                  </a:lnTo>
                  <a:lnTo>
                    <a:pt x="865171" y="712469"/>
                  </a:lnTo>
                  <a:lnTo>
                    <a:pt x="870105" y="712469"/>
                  </a:lnTo>
                  <a:lnTo>
                    <a:pt x="870111" y="708660"/>
                  </a:lnTo>
                  <a:close/>
                </a:path>
                <a:path w="871220" h="811529">
                  <a:moveTo>
                    <a:pt x="5228" y="712470"/>
                  </a:moveTo>
                  <a:lnTo>
                    <a:pt x="153" y="712470"/>
                  </a:lnTo>
                  <a:lnTo>
                    <a:pt x="149" y="715010"/>
                  </a:lnTo>
                  <a:lnTo>
                    <a:pt x="5224" y="715010"/>
                  </a:lnTo>
                  <a:lnTo>
                    <a:pt x="5228" y="712470"/>
                  </a:lnTo>
                  <a:close/>
                </a:path>
                <a:path w="871220" h="811529">
                  <a:moveTo>
                    <a:pt x="870105" y="712470"/>
                  </a:moveTo>
                  <a:lnTo>
                    <a:pt x="865171" y="712470"/>
                  </a:lnTo>
                  <a:lnTo>
                    <a:pt x="865163" y="715010"/>
                  </a:lnTo>
                  <a:lnTo>
                    <a:pt x="870101" y="715010"/>
                  </a:lnTo>
                  <a:lnTo>
                    <a:pt x="870105" y="712470"/>
                  </a:lnTo>
                  <a:close/>
                </a:path>
                <a:path w="871220" h="811529">
                  <a:moveTo>
                    <a:pt x="5224" y="715010"/>
                  </a:moveTo>
                  <a:lnTo>
                    <a:pt x="149" y="715010"/>
                  </a:lnTo>
                  <a:lnTo>
                    <a:pt x="93" y="750569"/>
                  </a:lnTo>
                  <a:lnTo>
                    <a:pt x="5168" y="750569"/>
                  </a:lnTo>
                  <a:lnTo>
                    <a:pt x="5224" y="715010"/>
                  </a:lnTo>
                  <a:close/>
                </a:path>
                <a:path w="871220" h="811529">
                  <a:moveTo>
                    <a:pt x="870101" y="715010"/>
                  </a:moveTo>
                  <a:lnTo>
                    <a:pt x="865163" y="715010"/>
                  </a:lnTo>
                  <a:lnTo>
                    <a:pt x="865051" y="750569"/>
                  </a:lnTo>
                  <a:lnTo>
                    <a:pt x="870045" y="750569"/>
                  </a:lnTo>
                  <a:lnTo>
                    <a:pt x="870101" y="715010"/>
                  </a:lnTo>
                  <a:close/>
                </a:path>
                <a:path w="871220" h="811529">
                  <a:moveTo>
                    <a:pt x="5168" y="750570"/>
                  </a:moveTo>
                  <a:lnTo>
                    <a:pt x="93" y="750570"/>
                  </a:lnTo>
                  <a:lnTo>
                    <a:pt x="39" y="784860"/>
                  </a:lnTo>
                  <a:lnTo>
                    <a:pt x="5114" y="784860"/>
                  </a:lnTo>
                  <a:lnTo>
                    <a:pt x="5168" y="750570"/>
                  </a:lnTo>
                  <a:close/>
                </a:path>
                <a:path w="871220" h="811529">
                  <a:moveTo>
                    <a:pt x="870045" y="750570"/>
                  </a:moveTo>
                  <a:lnTo>
                    <a:pt x="865051" y="750570"/>
                  </a:lnTo>
                  <a:lnTo>
                    <a:pt x="864942" y="784860"/>
                  </a:lnTo>
                  <a:lnTo>
                    <a:pt x="869991" y="784860"/>
                  </a:lnTo>
                  <a:lnTo>
                    <a:pt x="870045" y="750570"/>
                  </a:lnTo>
                  <a:close/>
                </a:path>
                <a:path w="871220" h="811529">
                  <a:moveTo>
                    <a:pt x="5114" y="784860"/>
                  </a:moveTo>
                  <a:lnTo>
                    <a:pt x="39" y="784860"/>
                  </a:lnTo>
                  <a:lnTo>
                    <a:pt x="29" y="791210"/>
                  </a:lnTo>
                  <a:lnTo>
                    <a:pt x="5104" y="791210"/>
                  </a:lnTo>
                  <a:lnTo>
                    <a:pt x="5114" y="784860"/>
                  </a:lnTo>
                  <a:close/>
                </a:path>
                <a:path w="871220" h="811529">
                  <a:moveTo>
                    <a:pt x="869991" y="784860"/>
                  </a:moveTo>
                  <a:lnTo>
                    <a:pt x="864942" y="784860"/>
                  </a:lnTo>
                  <a:lnTo>
                    <a:pt x="864922" y="791210"/>
                  </a:lnTo>
                  <a:lnTo>
                    <a:pt x="869981" y="791210"/>
                  </a:lnTo>
                  <a:lnTo>
                    <a:pt x="869991" y="784860"/>
                  </a:lnTo>
                  <a:close/>
                </a:path>
                <a:path w="871220" h="811529">
                  <a:moveTo>
                    <a:pt x="5104" y="791210"/>
                  </a:moveTo>
                  <a:lnTo>
                    <a:pt x="29" y="791210"/>
                  </a:lnTo>
                  <a:lnTo>
                    <a:pt x="23" y="795019"/>
                  </a:lnTo>
                  <a:lnTo>
                    <a:pt x="5098" y="795019"/>
                  </a:lnTo>
                  <a:lnTo>
                    <a:pt x="5104" y="791210"/>
                  </a:lnTo>
                  <a:close/>
                </a:path>
                <a:path w="871220" h="811529">
                  <a:moveTo>
                    <a:pt x="869981" y="791210"/>
                  </a:moveTo>
                  <a:lnTo>
                    <a:pt x="864922" y="791210"/>
                  </a:lnTo>
                  <a:lnTo>
                    <a:pt x="864910" y="795019"/>
                  </a:lnTo>
                  <a:lnTo>
                    <a:pt x="869975" y="795019"/>
                  </a:lnTo>
                  <a:lnTo>
                    <a:pt x="869981" y="791210"/>
                  </a:lnTo>
                  <a:close/>
                </a:path>
                <a:path w="871220" h="811529">
                  <a:moveTo>
                    <a:pt x="5098" y="795020"/>
                  </a:moveTo>
                  <a:lnTo>
                    <a:pt x="23" y="795020"/>
                  </a:lnTo>
                  <a:lnTo>
                    <a:pt x="19" y="797560"/>
                  </a:lnTo>
                  <a:lnTo>
                    <a:pt x="5094" y="797560"/>
                  </a:lnTo>
                  <a:lnTo>
                    <a:pt x="5098" y="795020"/>
                  </a:lnTo>
                  <a:close/>
                </a:path>
                <a:path w="871220" h="811529">
                  <a:moveTo>
                    <a:pt x="869975" y="795020"/>
                  </a:moveTo>
                  <a:lnTo>
                    <a:pt x="864910" y="795020"/>
                  </a:lnTo>
                  <a:lnTo>
                    <a:pt x="864902" y="797560"/>
                  </a:lnTo>
                  <a:lnTo>
                    <a:pt x="869971" y="797560"/>
                  </a:lnTo>
                  <a:lnTo>
                    <a:pt x="869975" y="795020"/>
                  </a:lnTo>
                  <a:close/>
                </a:path>
                <a:path w="871220" h="811529">
                  <a:moveTo>
                    <a:pt x="5094" y="797560"/>
                  </a:moveTo>
                  <a:lnTo>
                    <a:pt x="19" y="797560"/>
                  </a:lnTo>
                  <a:lnTo>
                    <a:pt x="13" y="801369"/>
                  </a:lnTo>
                  <a:lnTo>
                    <a:pt x="5088" y="801369"/>
                  </a:lnTo>
                  <a:lnTo>
                    <a:pt x="5094" y="797560"/>
                  </a:lnTo>
                  <a:close/>
                </a:path>
                <a:path w="871220" h="811529">
                  <a:moveTo>
                    <a:pt x="869971" y="797560"/>
                  </a:moveTo>
                  <a:lnTo>
                    <a:pt x="864902" y="797560"/>
                  </a:lnTo>
                  <a:lnTo>
                    <a:pt x="864890" y="801369"/>
                  </a:lnTo>
                  <a:lnTo>
                    <a:pt x="869965" y="801369"/>
                  </a:lnTo>
                  <a:lnTo>
                    <a:pt x="869971" y="797560"/>
                  </a:lnTo>
                  <a:close/>
                </a:path>
                <a:path w="871220" h="811529">
                  <a:moveTo>
                    <a:pt x="5088" y="801370"/>
                  </a:moveTo>
                  <a:lnTo>
                    <a:pt x="13" y="801370"/>
                  </a:lnTo>
                  <a:lnTo>
                    <a:pt x="0" y="810260"/>
                  </a:lnTo>
                  <a:lnTo>
                    <a:pt x="869950" y="811530"/>
                  </a:lnTo>
                  <a:lnTo>
                    <a:pt x="869955" y="807719"/>
                  </a:lnTo>
                  <a:lnTo>
                    <a:pt x="5079" y="806450"/>
                  </a:lnTo>
                  <a:lnTo>
                    <a:pt x="5088" y="801370"/>
                  </a:lnTo>
                  <a:close/>
                </a:path>
                <a:path w="871220" h="811529">
                  <a:moveTo>
                    <a:pt x="869965" y="801370"/>
                  </a:moveTo>
                  <a:lnTo>
                    <a:pt x="864890" y="801370"/>
                  </a:lnTo>
                  <a:lnTo>
                    <a:pt x="864870" y="807719"/>
                  </a:lnTo>
                  <a:lnTo>
                    <a:pt x="869955" y="807719"/>
                  </a:lnTo>
                  <a:lnTo>
                    <a:pt x="869965" y="801370"/>
                  </a:lnTo>
                  <a:close/>
                </a:path>
              </a:pathLst>
            </a:custGeom>
            <a:solidFill>
              <a:srgbClr val="2B7D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5732780" y="4818380"/>
              <a:ext cx="862330" cy="802640"/>
            </a:xfrm>
            <a:custGeom>
              <a:avLst/>
              <a:gdLst/>
              <a:ahLst/>
              <a:cxnLst/>
              <a:rect l="l" t="t" r="r" b="b"/>
              <a:pathLst>
                <a:path w="862329" h="802639">
                  <a:moveTo>
                    <a:pt x="1270" y="0"/>
                  </a:moveTo>
                  <a:lnTo>
                    <a:pt x="1265" y="2540"/>
                  </a:lnTo>
                  <a:lnTo>
                    <a:pt x="862325" y="2540"/>
                  </a:lnTo>
                  <a:lnTo>
                    <a:pt x="862329" y="1270"/>
                  </a:lnTo>
                  <a:lnTo>
                    <a:pt x="1270" y="0"/>
                  </a:lnTo>
                  <a:close/>
                </a:path>
                <a:path w="862329" h="802639">
                  <a:moveTo>
                    <a:pt x="862325" y="2540"/>
                  </a:moveTo>
                  <a:lnTo>
                    <a:pt x="1265" y="2540"/>
                  </a:lnTo>
                  <a:lnTo>
                    <a:pt x="1253" y="10160"/>
                  </a:lnTo>
                  <a:lnTo>
                    <a:pt x="6341" y="10160"/>
                  </a:lnTo>
                  <a:lnTo>
                    <a:pt x="6350" y="5080"/>
                  </a:lnTo>
                  <a:lnTo>
                    <a:pt x="862317" y="5080"/>
                  </a:lnTo>
                  <a:lnTo>
                    <a:pt x="862325" y="2540"/>
                  </a:lnTo>
                  <a:close/>
                </a:path>
                <a:path w="862329" h="802639">
                  <a:moveTo>
                    <a:pt x="862317" y="5080"/>
                  </a:moveTo>
                  <a:lnTo>
                    <a:pt x="6350" y="5080"/>
                  </a:lnTo>
                  <a:lnTo>
                    <a:pt x="857250" y="6350"/>
                  </a:lnTo>
                  <a:lnTo>
                    <a:pt x="857243" y="10160"/>
                  </a:lnTo>
                  <a:lnTo>
                    <a:pt x="862301" y="10160"/>
                  </a:lnTo>
                  <a:lnTo>
                    <a:pt x="862317" y="5080"/>
                  </a:lnTo>
                  <a:close/>
                </a:path>
                <a:path w="862329" h="802639">
                  <a:moveTo>
                    <a:pt x="6341" y="10160"/>
                  </a:moveTo>
                  <a:lnTo>
                    <a:pt x="1253" y="10160"/>
                  </a:lnTo>
                  <a:lnTo>
                    <a:pt x="1243" y="16510"/>
                  </a:lnTo>
                  <a:lnTo>
                    <a:pt x="6331" y="16510"/>
                  </a:lnTo>
                  <a:lnTo>
                    <a:pt x="6341" y="10160"/>
                  </a:lnTo>
                  <a:close/>
                </a:path>
                <a:path w="862329" h="802639">
                  <a:moveTo>
                    <a:pt x="862301" y="10160"/>
                  </a:moveTo>
                  <a:lnTo>
                    <a:pt x="857243" y="10160"/>
                  </a:lnTo>
                  <a:lnTo>
                    <a:pt x="857233" y="16510"/>
                  </a:lnTo>
                  <a:lnTo>
                    <a:pt x="862281" y="16510"/>
                  </a:lnTo>
                  <a:lnTo>
                    <a:pt x="862301" y="10160"/>
                  </a:lnTo>
                  <a:close/>
                </a:path>
                <a:path w="862329" h="802639">
                  <a:moveTo>
                    <a:pt x="6331" y="16510"/>
                  </a:moveTo>
                  <a:lnTo>
                    <a:pt x="1243" y="16510"/>
                  </a:lnTo>
                  <a:lnTo>
                    <a:pt x="1233" y="22860"/>
                  </a:lnTo>
                  <a:lnTo>
                    <a:pt x="6321" y="22860"/>
                  </a:lnTo>
                  <a:lnTo>
                    <a:pt x="6331" y="16510"/>
                  </a:lnTo>
                  <a:close/>
                </a:path>
                <a:path w="862329" h="802639">
                  <a:moveTo>
                    <a:pt x="862281" y="16510"/>
                  </a:moveTo>
                  <a:lnTo>
                    <a:pt x="857233" y="16510"/>
                  </a:lnTo>
                  <a:lnTo>
                    <a:pt x="857223" y="22860"/>
                  </a:lnTo>
                  <a:lnTo>
                    <a:pt x="862261" y="22860"/>
                  </a:lnTo>
                  <a:lnTo>
                    <a:pt x="862281" y="16510"/>
                  </a:lnTo>
                  <a:close/>
                </a:path>
                <a:path w="862329" h="802639">
                  <a:moveTo>
                    <a:pt x="6321" y="22860"/>
                  </a:moveTo>
                  <a:lnTo>
                    <a:pt x="1233" y="22860"/>
                  </a:lnTo>
                  <a:lnTo>
                    <a:pt x="1225" y="27940"/>
                  </a:lnTo>
                  <a:lnTo>
                    <a:pt x="6313" y="27940"/>
                  </a:lnTo>
                  <a:lnTo>
                    <a:pt x="6321" y="22860"/>
                  </a:lnTo>
                  <a:close/>
                </a:path>
                <a:path w="862329" h="802639">
                  <a:moveTo>
                    <a:pt x="862261" y="22860"/>
                  </a:moveTo>
                  <a:lnTo>
                    <a:pt x="857223" y="22860"/>
                  </a:lnTo>
                  <a:lnTo>
                    <a:pt x="857215" y="27940"/>
                  </a:lnTo>
                  <a:lnTo>
                    <a:pt x="862245" y="27940"/>
                  </a:lnTo>
                  <a:lnTo>
                    <a:pt x="862261" y="22860"/>
                  </a:lnTo>
                  <a:close/>
                </a:path>
                <a:path w="862329" h="802639">
                  <a:moveTo>
                    <a:pt x="6313" y="27940"/>
                  </a:moveTo>
                  <a:lnTo>
                    <a:pt x="1225" y="27940"/>
                  </a:lnTo>
                  <a:lnTo>
                    <a:pt x="1213" y="35560"/>
                  </a:lnTo>
                  <a:lnTo>
                    <a:pt x="6301" y="35560"/>
                  </a:lnTo>
                  <a:lnTo>
                    <a:pt x="6313" y="27940"/>
                  </a:lnTo>
                  <a:close/>
                </a:path>
                <a:path w="862329" h="802639">
                  <a:moveTo>
                    <a:pt x="862245" y="27940"/>
                  </a:moveTo>
                  <a:lnTo>
                    <a:pt x="857215" y="27940"/>
                  </a:lnTo>
                  <a:lnTo>
                    <a:pt x="857203" y="35560"/>
                  </a:lnTo>
                  <a:lnTo>
                    <a:pt x="862221" y="35560"/>
                  </a:lnTo>
                  <a:lnTo>
                    <a:pt x="862245" y="27940"/>
                  </a:lnTo>
                  <a:close/>
                </a:path>
                <a:path w="862329" h="802639">
                  <a:moveTo>
                    <a:pt x="6301" y="35560"/>
                  </a:moveTo>
                  <a:lnTo>
                    <a:pt x="1213" y="35560"/>
                  </a:lnTo>
                  <a:lnTo>
                    <a:pt x="1205" y="40640"/>
                  </a:lnTo>
                  <a:lnTo>
                    <a:pt x="6292" y="40640"/>
                  </a:lnTo>
                  <a:lnTo>
                    <a:pt x="6301" y="35560"/>
                  </a:lnTo>
                  <a:close/>
                </a:path>
                <a:path w="862329" h="802639">
                  <a:moveTo>
                    <a:pt x="862221" y="35560"/>
                  </a:moveTo>
                  <a:lnTo>
                    <a:pt x="857203" y="35560"/>
                  </a:lnTo>
                  <a:lnTo>
                    <a:pt x="857194" y="40640"/>
                  </a:lnTo>
                  <a:lnTo>
                    <a:pt x="862205" y="40640"/>
                  </a:lnTo>
                  <a:lnTo>
                    <a:pt x="862221" y="35560"/>
                  </a:lnTo>
                  <a:close/>
                </a:path>
                <a:path w="862329" h="802639">
                  <a:moveTo>
                    <a:pt x="6292" y="40640"/>
                  </a:moveTo>
                  <a:lnTo>
                    <a:pt x="1205" y="40640"/>
                  </a:lnTo>
                  <a:lnTo>
                    <a:pt x="1193" y="48260"/>
                  </a:lnTo>
                  <a:lnTo>
                    <a:pt x="6280" y="48260"/>
                  </a:lnTo>
                  <a:lnTo>
                    <a:pt x="6292" y="40640"/>
                  </a:lnTo>
                  <a:close/>
                </a:path>
                <a:path w="862329" h="802639">
                  <a:moveTo>
                    <a:pt x="862205" y="40640"/>
                  </a:moveTo>
                  <a:lnTo>
                    <a:pt x="857194" y="40640"/>
                  </a:lnTo>
                  <a:lnTo>
                    <a:pt x="857182" y="48260"/>
                  </a:lnTo>
                  <a:lnTo>
                    <a:pt x="862181" y="48260"/>
                  </a:lnTo>
                  <a:lnTo>
                    <a:pt x="862205" y="40640"/>
                  </a:lnTo>
                  <a:close/>
                </a:path>
                <a:path w="862329" h="802639">
                  <a:moveTo>
                    <a:pt x="6280" y="48260"/>
                  </a:moveTo>
                  <a:lnTo>
                    <a:pt x="1193" y="48260"/>
                  </a:lnTo>
                  <a:lnTo>
                    <a:pt x="1173" y="60960"/>
                  </a:lnTo>
                  <a:lnTo>
                    <a:pt x="6260" y="60960"/>
                  </a:lnTo>
                  <a:lnTo>
                    <a:pt x="6280" y="48260"/>
                  </a:lnTo>
                  <a:close/>
                </a:path>
                <a:path w="862329" h="802639">
                  <a:moveTo>
                    <a:pt x="862181" y="48260"/>
                  </a:moveTo>
                  <a:lnTo>
                    <a:pt x="857182" y="48260"/>
                  </a:lnTo>
                  <a:lnTo>
                    <a:pt x="857162" y="60960"/>
                  </a:lnTo>
                  <a:lnTo>
                    <a:pt x="862140" y="60960"/>
                  </a:lnTo>
                  <a:lnTo>
                    <a:pt x="862181" y="48260"/>
                  </a:lnTo>
                  <a:close/>
                </a:path>
                <a:path w="862329" h="802639">
                  <a:moveTo>
                    <a:pt x="6260" y="60960"/>
                  </a:moveTo>
                  <a:lnTo>
                    <a:pt x="1173" y="60960"/>
                  </a:lnTo>
                  <a:lnTo>
                    <a:pt x="1163" y="67310"/>
                  </a:lnTo>
                  <a:lnTo>
                    <a:pt x="6250" y="67310"/>
                  </a:lnTo>
                  <a:lnTo>
                    <a:pt x="6260" y="60960"/>
                  </a:lnTo>
                  <a:close/>
                </a:path>
                <a:path w="862329" h="802639">
                  <a:moveTo>
                    <a:pt x="862140" y="60960"/>
                  </a:moveTo>
                  <a:lnTo>
                    <a:pt x="857162" y="60960"/>
                  </a:lnTo>
                  <a:lnTo>
                    <a:pt x="857152" y="67310"/>
                  </a:lnTo>
                  <a:lnTo>
                    <a:pt x="862120" y="67310"/>
                  </a:lnTo>
                  <a:lnTo>
                    <a:pt x="862140" y="60960"/>
                  </a:lnTo>
                  <a:close/>
                </a:path>
                <a:path w="862329" h="802639">
                  <a:moveTo>
                    <a:pt x="6250" y="67310"/>
                  </a:moveTo>
                  <a:lnTo>
                    <a:pt x="1163" y="67310"/>
                  </a:lnTo>
                  <a:lnTo>
                    <a:pt x="1153" y="73660"/>
                  </a:lnTo>
                  <a:lnTo>
                    <a:pt x="6239" y="73660"/>
                  </a:lnTo>
                  <a:lnTo>
                    <a:pt x="6250" y="67310"/>
                  </a:lnTo>
                  <a:close/>
                </a:path>
                <a:path w="862329" h="802639">
                  <a:moveTo>
                    <a:pt x="862120" y="67310"/>
                  </a:moveTo>
                  <a:lnTo>
                    <a:pt x="857152" y="67310"/>
                  </a:lnTo>
                  <a:lnTo>
                    <a:pt x="857141" y="73660"/>
                  </a:lnTo>
                  <a:lnTo>
                    <a:pt x="862100" y="73660"/>
                  </a:lnTo>
                  <a:lnTo>
                    <a:pt x="862120" y="67310"/>
                  </a:lnTo>
                  <a:close/>
                </a:path>
                <a:path w="862329" h="802639">
                  <a:moveTo>
                    <a:pt x="6239" y="73660"/>
                  </a:moveTo>
                  <a:lnTo>
                    <a:pt x="1153" y="73660"/>
                  </a:lnTo>
                  <a:lnTo>
                    <a:pt x="1143" y="80010"/>
                  </a:lnTo>
                  <a:lnTo>
                    <a:pt x="6229" y="80010"/>
                  </a:lnTo>
                  <a:lnTo>
                    <a:pt x="6239" y="73660"/>
                  </a:lnTo>
                  <a:close/>
                </a:path>
                <a:path w="862329" h="802639">
                  <a:moveTo>
                    <a:pt x="862100" y="73660"/>
                  </a:moveTo>
                  <a:lnTo>
                    <a:pt x="857141" y="73660"/>
                  </a:lnTo>
                  <a:lnTo>
                    <a:pt x="857131" y="80010"/>
                  </a:lnTo>
                  <a:lnTo>
                    <a:pt x="862080" y="80010"/>
                  </a:lnTo>
                  <a:lnTo>
                    <a:pt x="862100" y="73660"/>
                  </a:lnTo>
                  <a:close/>
                </a:path>
                <a:path w="862329" h="802639">
                  <a:moveTo>
                    <a:pt x="6229" y="80010"/>
                  </a:moveTo>
                  <a:lnTo>
                    <a:pt x="1143" y="80010"/>
                  </a:lnTo>
                  <a:lnTo>
                    <a:pt x="1133" y="86360"/>
                  </a:lnTo>
                  <a:lnTo>
                    <a:pt x="6219" y="86360"/>
                  </a:lnTo>
                  <a:lnTo>
                    <a:pt x="6229" y="80010"/>
                  </a:lnTo>
                  <a:close/>
                </a:path>
                <a:path w="862329" h="802639">
                  <a:moveTo>
                    <a:pt x="862080" y="80010"/>
                  </a:moveTo>
                  <a:lnTo>
                    <a:pt x="857131" y="80010"/>
                  </a:lnTo>
                  <a:lnTo>
                    <a:pt x="857121" y="86360"/>
                  </a:lnTo>
                  <a:lnTo>
                    <a:pt x="862060" y="86360"/>
                  </a:lnTo>
                  <a:lnTo>
                    <a:pt x="862080" y="80010"/>
                  </a:lnTo>
                  <a:close/>
                </a:path>
                <a:path w="862329" h="802639">
                  <a:moveTo>
                    <a:pt x="6219" y="86360"/>
                  </a:moveTo>
                  <a:lnTo>
                    <a:pt x="1133" y="86360"/>
                  </a:lnTo>
                  <a:lnTo>
                    <a:pt x="1125" y="91440"/>
                  </a:lnTo>
                  <a:lnTo>
                    <a:pt x="6211" y="91440"/>
                  </a:lnTo>
                  <a:lnTo>
                    <a:pt x="6219" y="86360"/>
                  </a:lnTo>
                  <a:close/>
                </a:path>
                <a:path w="862329" h="802639">
                  <a:moveTo>
                    <a:pt x="862060" y="86360"/>
                  </a:moveTo>
                  <a:lnTo>
                    <a:pt x="857121" y="86360"/>
                  </a:lnTo>
                  <a:lnTo>
                    <a:pt x="857113" y="91440"/>
                  </a:lnTo>
                  <a:lnTo>
                    <a:pt x="862044" y="91440"/>
                  </a:lnTo>
                  <a:lnTo>
                    <a:pt x="862060" y="86360"/>
                  </a:lnTo>
                  <a:close/>
                </a:path>
                <a:path w="862329" h="802639">
                  <a:moveTo>
                    <a:pt x="6211" y="91440"/>
                  </a:moveTo>
                  <a:lnTo>
                    <a:pt x="1125" y="91440"/>
                  </a:lnTo>
                  <a:lnTo>
                    <a:pt x="1113" y="99060"/>
                  </a:lnTo>
                  <a:lnTo>
                    <a:pt x="6199" y="99060"/>
                  </a:lnTo>
                  <a:lnTo>
                    <a:pt x="6211" y="91440"/>
                  </a:lnTo>
                  <a:close/>
                </a:path>
                <a:path w="862329" h="802639">
                  <a:moveTo>
                    <a:pt x="862044" y="91440"/>
                  </a:moveTo>
                  <a:lnTo>
                    <a:pt x="857113" y="91440"/>
                  </a:lnTo>
                  <a:lnTo>
                    <a:pt x="857101" y="99060"/>
                  </a:lnTo>
                  <a:lnTo>
                    <a:pt x="862020" y="99060"/>
                  </a:lnTo>
                  <a:lnTo>
                    <a:pt x="862044" y="91440"/>
                  </a:lnTo>
                  <a:close/>
                </a:path>
                <a:path w="862329" h="802639">
                  <a:moveTo>
                    <a:pt x="6199" y="99060"/>
                  </a:moveTo>
                  <a:lnTo>
                    <a:pt x="1113" y="99060"/>
                  </a:lnTo>
                  <a:lnTo>
                    <a:pt x="1102" y="105410"/>
                  </a:lnTo>
                  <a:lnTo>
                    <a:pt x="6188" y="105410"/>
                  </a:lnTo>
                  <a:lnTo>
                    <a:pt x="6199" y="99060"/>
                  </a:lnTo>
                  <a:close/>
                </a:path>
                <a:path w="862329" h="802639">
                  <a:moveTo>
                    <a:pt x="862020" y="99060"/>
                  </a:moveTo>
                  <a:lnTo>
                    <a:pt x="857101" y="99060"/>
                  </a:lnTo>
                  <a:lnTo>
                    <a:pt x="857090" y="105410"/>
                  </a:lnTo>
                  <a:lnTo>
                    <a:pt x="861999" y="105410"/>
                  </a:lnTo>
                  <a:lnTo>
                    <a:pt x="862020" y="99060"/>
                  </a:lnTo>
                  <a:close/>
                </a:path>
                <a:path w="862329" h="802639">
                  <a:moveTo>
                    <a:pt x="6188" y="105410"/>
                  </a:moveTo>
                  <a:lnTo>
                    <a:pt x="1102" y="105410"/>
                  </a:lnTo>
                  <a:lnTo>
                    <a:pt x="1094" y="110490"/>
                  </a:lnTo>
                  <a:lnTo>
                    <a:pt x="6180" y="110490"/>
                  </a:lnTo>
                  <a:lnTo>
                    <a:pt x="6188" y="105410"/>
                  </a:lnTo>
                  <a:close/>
                </a:path>
                <a:path w="862329" h="802639">
                  <a:moveTo>
                    <a:pt x="861999" y="105410"/>
                  </a:moveTo>
                  <a:lnTo>
                    <a:pt x="857090" y="105410"/>
                  </a:lnTo>
                  <a:lnTo>
                    <a:pt x="857082" y="110490"/>
                  </a:lnTo>
                  <a:lnTo>
                    <a:pt x="861983" y="110490"/>
                  </a:lnTo>
                  <a:lnTo>
                    <a:pt x="861999" y="105410"/>
                  </a:lnTo>
                  <a:close/>
                </a:path>
                <a:path w="862329" h="802639">
                  <a:moveTo>
                    <a:pt x="6180" y="110490"/>
                  </a:moveTo>
                  <a:lnTo>
                    <a:pt x="1094" y="110490"/>
                  </a:lnTo>
                  <a:lnTo>
                    <a:pt x="1084" y="116840"/>
                  </a:lnTo>
                  <a:lnTo>
                    <a:pt x="6170" y="116840"/>
                  </a:lnTo>
                  <a:lnTo>
                    <a:pt x="6180" y="110490"/>
                  </a:lnTo>
                  <a:close/>
                </a:path>
                <a:path w="862329" h="802639">
                  <a:moveTo>
                    <a:pt x="861983" y="110490"/>
                  </a:moveTo>
                  <a:lnTo>
                    <a:pt x="857082" y="110490"/>
                  </a:lnTo>
                  <a:lnTo>
                    <a:pt x="857072" y="116840"/>
                  </a:lnTo>
                  <a:lnTo>
                    <a:pt x="861963" y="116840"/>
                  </a:lnTo>
                  <a:lnTo>
                    <a:pt x="861983" y="110490"/>
                  </a:lnTo>
                  <a:close/>
                </a:path>
                <a:path w="862329" h="802639">
                  <a:moveTo>
                    <a:pt x="6170" y="116840"/>
                  </a:moveTo>
                  <a:lnTo>
                    <a:pt x="1084" y="116840"/>
                  </a:lnTo>
                  <a:lnTo>
                    <a:pt x="1062" y="130810"/>
                  </a:lnTo>
                  <a:lnTo>
                    <a:pt x="6148" y="130810"/>
                  </a:lnTo>
                  <a:lnTo>
                    <a:pt x="6170" y="116840"/>
                  </a:lnTo>
                  <a:close/>
                </a:path>
                <a:path w="862329" h="802639">
                  <a:moveTo>
                    <a:pt x="861963" y="116840"/>
                  </a:moveTo>
                  <a:lnTo>
                    <a:pt x="857072" y="116840"/>
                  </a:lnTo>
                  <a:lnTo>
                    <a:pt x="857050" y="130810"/>
                  </a:lnTo>
                  <a:lnTo>
                    <a:pt x="861919" y="130810"/>
                  </a:lnTo>
                  <a:lnTo>
                    <a:pt x="861963" y="116840"/>
                  </a:lnTo>
                  <a:close/>
                </a:path>
                <a:path w="862329" h="802639">
                  <a:moveTo>
                    <a:pt x="6148" y="130810"/>
                  </a:moveTo>
                  <a:lnTo>
                    <a:pt x="1062" y="130810"/>
                  </a:lnTo>
                  <a:lnTo>
                    <a:pt x="901" y="232410"/>
                  </a:lnTo>
                  <a:lnTo>
                    <a:pt x="5985" y="232410"/>
                  </a:lnTo>
                  <a:lnTo>
                    <a:pt x="6148" y="130810"/>
                  </a:lnTo>
                  <a:close/>
                </a:path>
                <a:path w="862329" h="802639">
                  <a:moveTo>
                    <a:pt x="861919" y="130810"/>
                  </a:moveTo>
                  <a:lnTo>
                    <a:pt x="857050" y="130810"/>
                  </a:lnTo>
                  <a:lnTo>
                    <a:pt x="856887" y="232410"/>
                  </a:lnTo>
                  <a:lnTo>
                    <a:pt x="861597" y="232410"/>
                  </a:lnTo>
                  <a:lnTo>
                    <a:pt x="861919" y="130810"/>
                  </a:lnTo>
                  <a:close/>
                </a:path>
                <a:path w="862329" h="802639">
                  <a:moveTo>
                    <a:pt x="5985" y="232410"/>
                  </a:moveTo>
                  <a:lnTo>
                    <a:pt x="901" y="232410"/>
                  </a:lnTo>
                  <a:lnTo>
                    <a:pt x="801" y="295910"/>
                  </a:lnTo>
                  <a:lnTo>
                    <a:pt x="5883" y="295910"/>
                  </a:lnTo>
                  <a:lnTo>
                    <a:pt x="5985" y="232410"/>
                  </a:lnTo>
                  <a:close/>
                </a:path>
                <a:path w="862329" h="802639">
                  <a:moveTo>
                    <a:pt x="861597" y="232410"/>
                  </a:moveTo>
                  <a:lnTo>
                    <a:pt x="856887" y="232410"/>
                  </a:lnTo>
                  <a:lnTo>
                    <a:pt x="856785" y="295910"/>
                  </a:lnTo>
                  <a:lnTo>
                    <a:pt x="861396" y="295910"/>
                  </a:lnTo>
                  <a:lnTo>
                    <a:pt x="861597" y="232410"/>
                  </a:lnTo>
                  <a:close/>
                </a:path>
                <a:path w="862329" h="802639">
                  <a:moveTo>
                    <a:pt x="5883" y="295910"/>
                  </a:moveTo>
                  <a:lnTo>
                    <a:pt x="801" y="295910"/>
                  </a:lnTo>
                  <a:lnTo>
                    <a:pt x="690" y="365760"/>
                  </a:lnTo>
                  <a:lnTo>
                    <a:pt x="5771" y="365760"/>
                  </a:lnTo>
                  <a:lnTo>
                    <a:pt x="5883" y="295910"/>
                  </a:lnTo>
                  <a:close/>
                </a:path>
                <a:path w="862329" h="802639">
                  <a:moveTo>
                    <a:pt x="861396" y="295910"/>
                  </a:moveTo>
                  <a:lnTo>
                    <a:pt x="856785" y="295910"/>
                  </a:lnTo>
                  <a:lnTo>
                    <a:pt x="856673" y="365760"/>
                  </a:lnTo>
                  <a:lnTo>
                    <a:pt x="861174" y="365760"/>
                  </a:lnTo>
                  <a:lnTo>
                    <a:pt x="861396" y="295910"/>
                  </a:lnTo>
                  <a:close/>
                </a:path>
                <a:path w="862329" h="802639">
                  <a:moveTo>
                    <a:pt x="5771" y="365760"/>
                  </a:moveTo>
                  <a:lnTo>
                    <a:pt x="690" y="365760"/>
                  </a:lnTo>
                  <a:lnTo>
                    <a:pt x="481" y="497840"/>
                  </a:lnTo>
                  <a:lnTo>
                    <a:pt x="5559" y="497840"/>
                  </a:lnTo>
                  <a:lnTo>
                    <a:pt x="5771" y="365760"/>
                  </a:lnTo>
                  <a:close/>
                </a:path>
                <a:path w="862329" h="802639">
                  <a:moveTo>
                    <a:pt x="861174" y="365760"/>
                  </a:moveTo>
                  <a:lnTo>
                    <a:pt x="856673" y="365760"/>
                  </a:lnTo>
                  <a:lnTo>
                    <a:pt x="856461" y="497840"/>
                  </a:lnTo>
                  <a:lnTo>
                    <a:pt x="860756" y="497840"/>
                  </a:lnTo>
                  <a:lnTo>
                    <a:pt x="861174" y="365760"/>
                  </a:lnTo>
                  <a:close/>
                </a:path>
                <a:path w="862329" h="802639">
                  <a:moveTo>
                    <a:pt x="5559" y="497840"/>
                  </a:moveTo>
                  <a:lnTo>
                    <a:pt x="481" y="497840"/>
                  </a:lnTo>
                  <a:lnTo>
                    <a:pt x="370" y="567690"/>
                  </a:lnTo>
                  <a:lnTo>
                    <a:pt x="5446" y="567690"/>
                  </a:lnTo>
                  <a:lnTo>
                    <a:pt x="5559" y="497840"/>
                  </a:lnTo>
                  <a:close/>
                </a:path>
                <a:path w="862329" h="802639">
                  <a:moveTo>
                    <a:pt x="860756" y="497840"/>
                  </a:moveTo>
                  <a:lnTo>
                    <a:pt x="856461" y="497840"/>
                  </a:lnTo>
                  <a:lnTo>
                    <a:pt x="856348" y="567690"/>
                  </a:lnTo>
                  <a:lnTo>
                    <a:pt x="860534" y="567690"/>
                  </a:lnTo>
                  <a:lnTo>
                    <a:pt x="860756" y="497840"/>
                  </a:lnTo>
                  <a:close/>
                </a:path>
                <a:path w="862329" h="802639">
                  <a:moveTo>
                    <a:pt x="5446" y="567690"/>
                  </a:moveTo>
                  <a:lnTo>
                    <a:pt x="370" y="567690"/>
                  </a:lnTo>
                  <a:lnTo>
                    <a:pt x="185" y="684530"/>
                  </a:lnTo>
                  <a:lnTo>
                    <a:pt x="5259" y="684530"/>
                  </a:lnTo>
                  <a:lnTo>
                    <a:pt x="5446" y="567690"/>
                  </a:lnTo>
                  <a:close/>
                </a:path>
                <a:path w="862329" h="802639">
                  <a:moveTo>
                    <a:pt x="860534" y="567690"/>
                  </a:moveTo>
                  <a:lnTo>
                    <a:pt x="856348" y="567690"/>
                  </a:lnTo>
                  <a:lnTo>
                    <a:pt x="856161" y="684530"/>
                  </a:lnTo>
                  <a:lnTo>
                    <a:pt x="860164" y="684530"/>
                  </a:lnTo>
                  <a:lnTo>
                    <a:pt x="860534" y="567690"/>
                  </a:lnTo>
                  <a:close/>
                </a:path>
                <a:path w="862329" h="802639">
                  <a:moveTo>
                    <a:pt x="5259" y="684530"/>
                  </a:moveTo>
                  <a:lnTo>
                    <a:pt x="185" y="684530"/>
                  </a:lnTo>
                  <a:lnTo>
                    <a:pt x="175" y="690880"/>
                  </a:lnTo>
                  <a:lnTo>
                    <a:pt x="5249" y="690880"/>
                  </a:lnTo>
                  <a:lnTo>
                    <a:pt x="5259" y="684530"/>
                  </a:lnTo>
                  <a:close/>
                </a:path>
                <a:path w="862329" h="802639">
                  <a:moveTo>
                    <a:pt x="860164" y="684530"/>
                  </a:moveTo>
                  <a:lnTo>
                    <a:pt x="856161" y="684530"/>
                  </a:lnTo>
                  <a:lnTo>
                    <a:pt x="856151" y="690880"/>
                  </a:lnTo>
                  <a:lnTo>
                    <a:pt x="860144" y="690880"/>
                  </a:lnTo>
                  <a:lnTo>
                    <a:pt x="860164" y="684530"/>
                  </a:lnTo>
                  <a:close/>
                </a:path>
                <a:path w="862329" h="802639">
                  <a:moveTo>
                    <a:pt x="5249" y="690880"/>
                  </a:moveTo>
                  <a:lnTo>
                    <a:pt x="175" y="690880"/>
                  </a:lnTo>
                  <a:lnTo>
                    <a:pt x="169" y="694690"/>
                  </a:lnTo>
                  <a:lnTo>
                    <a:pt x="5243" y="694690"/>
                  </a:lnTo>
                  <a:lnTo>
                    <a:pt x="5249" y="690880"/>
                  </a:lnTo>
                  <a:close/>
                </a:path>
                <a:path w="862329" h="802639">
                  <a:moveTo>
                    <a:pt x="860144" y="690880"/>
                  </a:moveTo>
                  <a:lnTo>
                    <a:pt x="856151" y="690880"/>
                  </a:lnTo>
                  <a:lnTo>
                    <a:pt x="856145" y="694690"/>
                  </a:lnTo>
                  <a:lnTo>
                    <a:pt x="860132" y="694690"/>
                  </a:lnTo>
                  <a:lnTo>
                    <a:pt x="860144" y="690880"/>
                  </a:lnTo>
                  <a:close/>
                </a:path>
                <a:path w="862329" h="802639">
                  <a:moveTo>
                    <a:pt x="5243" y="694690"/>
                  </a:moveTo>
                  <a:lnTo>
                    <a:pt x="169" y="694690"/>
                  </a:lnTo>
                  <a:lnTo>
                    <a:pt x="154" y="703580"/>
                  </a:lnTo>
                  <a:lnTo>
                    <a:pt x="5228" y="703580"/>
                  </a:lnTo>
                  <a:lnTo>
                    <a:pt x="5243" y="694690"/>
                  </a:lnTo>
                  <a:close/>
                </a:path>
                <a:path w="862329" h="802639">
                  <a:moveTo>
                    <a:pt x="860132" y="694690"/>
                  </a:moveTo>
                  <a:lnTo>
                    <a:pt x="856145" y="694690"/>
                  </a:lnTo>
                  <a:lnTo>
                    <a:pt x="856130" y="703580"/>
                  </a:lnTo>
                  <a:lnTo>
                    <a:pt x="860103" y="703580"/>
                  </a:lnTo>
                  <a:lnTo>
                    <a:pt x="860132" y="694690"/>
                  </a:lnTo>
                  <a:close/>
                </a:path>
                <a:path w="862329" h="802639">
                  <a:moveTo>
                    <a:pt x="5228" y="703580"/>
                  </a:moveTo>
                  <a:lnTo>
                    <a:pt x="154" y="703580"/>
                  </a:lnTo>
                  <a:lnTo>
                    <a:pt x="148" y="707390"/>
                  </a:lnTo>
                  <a:lnTo>
                    <a:pt x="5222" y="707390"/>
                  </a:lnTo>
                  <a:lnTo>
                    <a:pt x="5228" y="703580"/>
                  </a:lnTo>
                  <a:close/>
                </a:path>
                <a:path w="862329" h="802639">
                  <a:moveTo>
                    <a:pt x="860103" y="703580"/>
                  </a:moveTo>
                  <a:lnTo>
                    <a:pt x="856130" y="703580"/>
                  </a:lnTo>
                  <a:lnTo>
                    <a:pt x="856124" y="707390"/>
                  </a:lnTo>
                  <a:lnTo>
                    <a:pt x="860091" y="707390"/>
                  </a:lnTo>
                  <a:lnTo>
                    <a:pt x="860103" y="703580"/>
                  </a:lnTo>
                  <a:close/>
                </a:path>
                <a:path w="862329" h="802639">
                  <a:moveTo>
                    <a:pt x="5222" y="707390"/>
                  </a:moveTo>
                  <a:lnTo>
                    <a:pt x="148" y="707390"/>
                  </a:lnTo>
                  <a:lnTo>
                    <a:pt x="144" y="709930"/>
                  </a:lnTo>
                  <a:lnTo>
                    <a:pt x="5218" y="709930"/>
                  </a:lnTo>
                  <a:lnTo>
                    <a:pt x="5222" y="707390"/>
                  </a:lnTo>
                  <a:close/>
                </a:path>
                <a:path w="862329" h="802639">
                  <a:moveTo>
                    <a:pt x="860091" y="707390"/>
                  </a:moveTo>
                  <a:lnTo>
                    <a:pt x="856124" y="707390"/>
                  </a:lnTo>
                  <a:lnTo>
                    <a:pt x="856120" y="709930"/>
                  </a:lnTo>
                  <a:lnTo>
                    <a:pt x="860083" y="709930"/>
                  </a:lnTo>
                  <a:lnTo>
                    <a:pt x="860091" y="707390"/>
                  </a:lnTo>
                  <a:close/>
                </a:path>
                <a:path w="862329" h="802639">
                  <a:moveTo>
                    <a:pt x="5218" y="709930"/>
                  </a:moveTo>
                  <a:lnTo>
                    <a:pt x="144" y="709930"/>
                  </a:lnTo>
                  <a:lnTo>
                    <a:pt x="88" y="745490"/>
                  </a:lnTo>
                  <a:lnTo>
                    <a:pt x="5161" y="745490"/>
                  </a:lnTo>
                  <a:lnTo>
                    <a:pt x="5218" y="709930"/>
                  </a:lnTo>
                  <a:close/>
                </a:path>
                <a:path w="862329" h="802639">
                  <a:moveTo>
                    <a:pt x="860083" y="709930"/>
                  </a:moveTo>
                  <a:lnTo>
                    <a:pt x="856120" y="709930"/>
                  </a:lnTo>
                  <a:lnTo>
                    <a:pt x="856063" y="745490"/>
                  </a:lnTo>
                  <a:lnTo>
                    <a:pt x="859971" y="745490"/>
                  </a:lnTo>
                  <a:lnTo>
                    <a:pt x="860083" y="709930"/>
                  </a:lnTo>
                  <a:close/>
                </a:path>
                <a:path w="862329" h="802639">
                  <a:moveTo>
                    <a:pt x="5161" y="745490"/>
                  </a:moveTo>
                  <a:lnTo>
                    <a:pt x="88" y="745490"/>
                  </a:lnTo>
                  <a:lnTo>
                    <a:pt x="34" y="779780"/>
                  </a:lnTo>
                  <a:lnTo>
                    <a:pt x="5106" y="779780"/>
                  </a:lnTo>
                  <a:lnTo>
                    <a:pt x="5161" y="745490"/>
                  </a:lnTo>
                  <a:close/>
                </a:path>
                <a:path w="862329" h="802639">
                  <a:moveTo>
                    <a:pt x="859971" y="745490"/>
                  </a:moveTo>
                  <a:lnTo>
                    <a:pt x="856063" y="745490"/>
                  </a:lnTo>
                  <a:lnTo>
                    <a:pt x="856008" y="779780"/>
                  </a:lnTo>
                  <a:lnTo>
                    <a:pt x="859862" y="779780"/>
                  </a:lnTo>
                  <a:lnTo>
                    <a:pt x="859971" y="745490"/>
                  </a:lnTo>
                  <a:close/>
                </a:path>
                <a:path w="862329" h="802639">
                  <a:moveTo>
                    <a:pt x="5106" y="779780"/>
                  </a:moveTo>
                  <a:lnTo>
                    <a:pt x="34" y="779780"/>
                  </a:lnTo>
                  <a:lnTo>
                    <a:pt x="24" y="786130"/>
                  </a:lnTo>
                  <a:lnTo>
                    <a:pt x="5096" y="786130"/>
                  </a:lnTo>
                  <a:lnTo>
                    <a:pt x="5106" y="779780"/>
                  </a:lnTo>
                  <a:close/>
                </a:path>
                <a:path w="862329" h="802639">
                  <a:moveTo>
                    <a:pt x="859862" y="779780"/>
                  </a:moveTo>
                  <a:lnTo>
                    <a:pt x="856008" y="779780"/>
                  </a:lnTo>
                  <a:lnTo>
                    <a:pt x="855998" y="786130"/>
                  </a:lnTo>
                  <a:lnTo>
                    <a:pt x="859842" y="786130"/>
                  </a:lnTo>
                  <a:lnTo>
                    <a:pt x="859862" y="779780"/>
                  </a:lnTo>
                  <a:close/>
                </a:path>
                <a:path w="862329" h="802639">
                  <a:moveTo>
                    <a:pt x="5096" y="786130"/>
                  </a:moveTo>
                  <a:lnTo>
                    <a:pt x="24" y="786130"/>
                  </a:lnTo>
                  <a:lnTo>
                    <a:pt x="18" y="789940"/>
                  </a:lnTo>
                  <a:lnTo>
                    <a:pt x="5090" y="789940"/>
                  </a:lnTo>
                  <a:lnTo>
                    <a:pt x="5096" y="786130"/>
                  </a:lnTo>
                  <a:close/>
                </a:path>
                <a:path w="862329" h="802639">
                  <a:moveTo>
                    <a:pt x="859842" y="786130"/>
                  </a:moveTo>
                  <a:lnTo>
                    <a:pt x="855998" y="786130"/>
                  </a:lnTo>
                  <a:lnTo>
                    <a:pt x="855992" y="789940"/>
                  </a:lnTo>
                  <a:lnTo>
                    <a:pt x="859830" y="789940"/>
                  </a:lnTo>
                  <a:lnTo>
                    <a:pt x="859842" y="786130"/>
                  </a:lnTo>
                  <a:close/>
                </a:path>
                <a:path w="862329" h="802639">
                  <a:moveTo>
                    <a:pt x="5090" y="789940"/>
                  </a:moveTo>
                  <a:lnTo>
                    <a:pt x="18" y="789940"/>
                  </a:lnTo>
                  <a:lnTo>
                    <a:pt x="14" y="792480"/>
                  </a:lnTo>
                  <a:lnTo>
                    <a:pt x="5086" y="792480"/>
                  </a:lnTo>
                  <a:lnTo>
                    <a:pt x="5090" y="789940"/>
                  </a:lnTo>
                  <a:close/>
                </a:path>
                <a:path w="862329" h="802639">
                  <a:moveTo>
                    <a:pt x="859830" y="789940"/>
                  </a:moveTo>
                  <a:lnTo>
                    <a:pt x="855992" y="789940"/>
                  </a:lnTo>
                  <a:lnTo>
                    <a:pt x="855988" y="792480"/>
                  </a:lnTo>
                  <a:lnTo>
                    <a:pt x="859822" y="792480"/>
                  </a:lnTo>
                  <a:lnTo>
                    <a:pt x="859830" y="789940"/>
                  </a:lnTo>
                  <a:close/>
                </a:path>
                <a:path w="862329" h="802639">
                  <a:moveTo>
                    <a:pt x="5086" y="792480"/>
                  </a:moveTo>
                  <a:lnTo>
                    <a:pt x="14" y="792480"/>
                  </a:lnTo>
                  <a:lnTo>
                    <a:pt x="0" y="801370"/>
                  </a:lnTo>
                  <a:lnTo>
                    <a:pt x="859790" y="802640"/>
                  </a:lnTo>
                  <a:lnTo>
                    <a:pt x="859806" y="797560"/>
                  </a:lnTo>
                  <a:lnTo>
                    <a:pt x="5080" y="796290"/>
                  </a:lnTo>
                  <a:lnTo>
                    <a:pt x="5086" y="792480"/>
                  </a:lnTo>
                  <a:close/>
                </a:path>
                <a:path w="862329" h="802639">
                  <a:moveTo>
                    <a:pt x="859822" y="792480"/>
                  </a:moveTo>
                  <a:lnTo>
                    <a:pt x="855988" y="792480"/>
                  </a:lnTo>
                  <a:lnTo>
                    <a:pt x="855979" y="797560"/>
                  </a:lnTo>
                  <a:lnTo>
                    <a:pt x="859806" y="797560"/>
                  </a:lnTo>
                  <a:lnTo>
                    <a:pt x="859822" y="792480"/>
                  </a:lnTo>
                  <a:close/>
                </a:path>
              </a:pathLst>
            </a:custGeom>
            <a:solidFill>
              <a:srgbClr val="2B7E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5737859" y="4823460"/>
              <a:ext cx="852169" cy="792480"/>
            </a:xfrm>
            <a:custGeom>
              <a:avLst/>
              <a:gdLst/>
              <a:ahLst/>
              <a:cxnLst/>
              <a:rect l="l" t="t" r="r" b="b"/>
              <a:pathLst>
                <a:path w="852170" h="792479">
                  <a:moveTo>
                    <a:pt x="1269" y="0"/>
                  </a:moveTo>
                  <a:lnTo>
                    <a:pt x="1261" y="5079"/>
                  </a:lnTo>
                  <a:lnTo>
                    <a:pt x="5077" y="5079"/>
                  </a:lnTo>
                  <a:lnTo>
                    <a:pt x="5079" y="3809"/>
                  </a:lnTo>
                  <a:lnTo>
                    <a:pt x="852165" y="3809"/>
                  </a:lnTo>
                  <a:lnTo>
                    <a:pt x="852169" y="1269"/>
                  </a:lnTo>
                  <a:lnTo>
                    <a:pt x="1269" y="0"/>
                  </a:lnTo>
                  <a:close/>
                </a:path>
                <a:path w="852170" h="792479">
                  <a:moveTo>
                    <a:pt x="852165" y="3809"/>
                  </a:moveTo>
                  <a:lnTo>
                    <a:pt x="5079" y="3809"/>
                  </a:lnTo>
                  <a:lnTo>
                    <a:pt x="847089" y="5079"/>
                  </a:lnTo>
                  <a:lnTo>
                    <a:pt x="852163" y="5079"/>
                  </a:lnTo>
                  <a:lnTo>
                    <a:pt x="852165" y="3809"/>
                  </a:lnTo>
                  <a:close/>
                </a:path>
                <a:path w="852170" h="792479">
                  <a:moveTo>
                    <a:pt x="5077" y="5080"/>
                  </a:moveTo>
                  <a:lnTo>
                    <a:pt x="1261" y="5080"/>
                  </a:lnTo>
                  <a:lnTo>
                    <a:pt x="1251" y="11429"/>
                  </a:lnTo>
                  <a:lnTo>
                    <a:pt x="5067" y="11429"/>
                  </a:lnTo>
                  <a:lnTo>
                    <a:pt x="5077" y="5080"/>
                  </a:lnTo>
                  <a:close/>
                </a:path>
                <a:path w="852170" h="792479">
                  <a:moveTo>
                    <a:pt x="852163" y="5080"/>
                  </a:moveTo>
                  <a:lnTo>
                    <a:pt x="847090" y="5080"/>
                  </a:lnTo>
                  <a:lnTo>
                    <a:pt x="847079" y="11429"/>
                  </a:lnTo>
                  <a:lnTo>
                    <a:pt x="852153" y="11429"/>
                  </a:lnTo>
                  <a:lnTo>
                    <a:pt x="852163" y="5080"/>
                  </a:lnTo>
                  <a:close/>
                </a:path>
                <a:path w="852170" h="792479">
                  <a:moveTo>
                    <a:pt x="5067" y="11430"/>
                  </a:moveTo>
                  <a:lnTo>
                    <a:pt x="1251" y="11430"/>
                  </a:lnTo>
                  <a:lnTo>
                    <a:pt x="1241" y="17779"/>
                  </a:lnTo>
                  <a:lnTo>
                    <a:pt x="5057" y="17779"/>
                  </a:lnTo>
                  <a:lnTo>
                    <a:pt x="5067" y="11430"/>
                  </a:lnTo>
                  <a:close/>
                </a:path>
                <a:path w="852170" h="792479">
                  <a:moveTo>
                    <a:pt x="852153" y="11430"/>
                  </a:moveTo>
                  <a:lnTo>
                    <a:pt x="847079" y="11430"/>
                  </a:lnTo>
                  <a:lnTo>
                    <a:pt x="847069" y="17779"/>
                  </a:lnTo>
                  <a:lnTo>
                    <a:pt x="852143" y="17779"/>
                  </a:lnTo>
                  <a:lnTo>
                    <a:pt x="852153" y="11430"/>
                  </a:lnTo>
                  <a:close/>
                </a:path>
                <a:path w="852170" h="792479">
                  <a:moveTo>
                    <a:pt x="5057" y="17780"/>
                  </a:moveTo>
                  <a:lnTo>
                    <a:pt x="1241" y="17780"/>
                  </a:lnTo>
                  <a:lnTo>
                    <a:pt x="1233" y="22859"/>
                  </a:lnTo>
                  <a:lnTo>
                    <a:pt x="5049" y="22859"/>
                  </a:lnTo>
                  <a:lnTo>
                    <a:pt x="5057" y="17780"/>
                  </a:lnTo>
                  <a:close/>
                </a:path>
                <a:path w="852170" h="792479">
                  <a:moveTo>
                    <a:pt x="852143" y="17780"/>
                  </a:moveTo>
                  <a:lnTo>
                    <a:pt x="847069" y="17780"/>
                  </a:lnTo>
                  <a:lnTo>
                    <a:pt x="847061" y="22859"/>
                  </a:lnTo>
                  <a:lnTo>
                    <a:pt x="852135" y="22859"/>
                  </a:lnTo>
                  <a:lnTo>
                    <a:pt x="852143" y="17780"/>
                  </a:lnTo>
                  <a:close/>
                </a:path>
                <a:path w="852170" h="792479">
                  <a:moveTo>
                    <a:pt x="5049" y="22860"/>
                  </a:moveTo>
                  <a:lnTo>
                    <a:pt x="1233" y="22860"/>
                  </a:lnTo>
                  <a:lnTo>
                    <a:pt x="1221" y="30479"/>
                  </a:lnTo>
                  <a:lnTo>
                    <a:pt x="5036" y="30479"/>
                  </a:lnTo>
                  <a:lnTo>
                    <a:pt x="5049" y="22860"/>
                  </a:lnTo>
                  <a:close/>
                </a:path>
                <a:path w="852170" h="792479">
                  <a:moveTo>
                    <a:pt x="852135" y="22860"/>
                  </a:moveTo>
                  <a:lnTo>
                    <a:pt x="847061" y="22860"/>
                  </a:lnTo>
                  <a:lnTo>
                    <a:pt x="847048" y="30479"/>
                  </a:lnTo>
                  <a:lnTo>
                    <a:pt x="852123" y="30479"/>
                  </a:lnTo>
                  <a:lnTo>
                    <a:pt x="852135" y="22860"/>
                  </a:lnTo>
                  <a:close/>
                </a:path>
                <a:path w="852170" h="792479">
                  <a:moveTo>
                    <a:pt x="5036" y="30480"/>
                  </a:moveTo>
                  <a:lnTo>
                    <a:pt x="1221" y="30480"/>
                  </a:lnTo>
                  <a:lnTo>
                    <a:pt x="1212" y="35559"/>
                  </a:lnTo>
                  <a:lnTo>
                    <a:pt x="5028" y="35559"/>
                  </a:lnTo>
                  <a:lnTo>
                    <a:pt x="5036" y="30480"/>
                  </a:lnTo>
                  <a:close/>
                </a:path>
                <a:path w="852170" h="792479">
                  <a:moveTo>
                    <a:pt x="852123" y="30480"/>
                  </a:moveTo>
                  <a:lnTo>
                    <a:pt x="847048" y="30480"/>
                  </a:lnTo>
                  <a:lnTo>
                    <a:pt x="847040" y="35559"/>
                  </a:lnTo>
                  <a:lnTo>
                    <a:pt x="852114" y="35559"/>
                  </a:lnTo>
                  <a:lnTo>
                    <a:pt x="852123" y="30480"/>
                  </a:lnTo>
                  <a:close/>
                </a:path>
                <a:path w="852170" h="792479">
                  <a:moveTo>
                    <a:pt x="5028" y="35560"/>
                  </a:moveTo>
                  <a:lnTo>
                    <a:pt x="1212" y="35560"/>
                  </a:lnTo>
                  <a:lnTo>
                    <a:pt x="1200" y="43179"/>
                  </a:lnTo>
                  <a:lnTo>
                    <a:pt x="5016" y="43179"/>
                  </a:lnTo>
                  <a:lnTo>
                    <a:pt x="5028" y="35560"/>
                  </a:lnTo>
                  <a:close/>
                </a:path>
                <a:path w="852170" h="792479">
                  <a:moveTo>
                    <a:pt x="852114" y="35560"/>
                  </a:moveTo>
                  <a:lnTo>
                    <a:pt x="847040" y="35560"/>
                  </a:lnTo>
                  <a:lnTo>
                    <a:pt x="847028" y="43179"/>
                  </a:lnTo>
                  <a:lnTo>
                    <a:pt x="852102" y="43179"/>
                  </a:lnTo>
                  <a:lnTo>
                    <a:pt x="852114" y="35560"/>
                  </a:lnTo>
                  <a:close/>
                </a:path>
                <a:path w="852170" h="792479">
                  <a:moveTo>
                    <a:pt x="5016" y="43180"/>
                  </a:moveTo>
                  <a:lnTo>
                    <a:pt x="1200" y="43180"/>
                  </a:lnTo>
                  <a:lnTo>
                    <a:pt x="1180" y="55879"/>
                  </a:lnTo>
                  <a:lnTo>
                    <a:pt x="4995" y="55879"/>
                  </a:lnTo>
                  <a:lnTo>
                    <a:pt x="5016" y="43180"/>
                  </a:lnTo>
                  <a:close/>
                </a:path>
                <a:path w="852170" h="792479">
                  <a:moveTo>
                    <a:pt x="852102" y="43180"/>
                  </a:moveTo>
                  <a:lnTo>
                    <a:pt x="847028" y="43180"/>
                  </a:lnTo>
                  <a:lnTo>
                    <a:pt x="847007" y="55879"/>
                  </a:lnTo>
                  <a:lnTo>
                    <a:pt x="852082" y="55879"/>
                  </a:lnTo>
                  <a:lnTo>
                    <a:pt x="852102" y="43180"/>
                  </a:lnTo>
                  <a:close/>
                </a:path>
                <a:path w="852170" h="792479">
                  <a:moveTo>
                    <a:pt x="4995" y="55880"/>
                  </a:moveTo>
                  <a:lnTo>
                    <a:pt x="1180" y="55880"/>
                  </a:lnTo>
                  <a:lnTo>
                    <a:pt x="1170" y="62229"/>
                  </a:lnTo>
                  <a:lnTo>
                    <a:pt x="4985" y="62229"/>
                  </a:lnTo>
                  <a:lnTo>
                    <a:pt x="4995" y="55880"/>
                  </a:lnTo>
                  <a:close/>
                </a:path>
                <a:path w="852170" h="792479">
                  <a:moveTo>
                    <a:pt x="852082" y="55880"/>
                  </a:moveTo>
                  <a:lnTo>
                    <a:pt x="847007" y="55880"/>
                  </a:lnTo>
                  <a:lnTo>
                    <a:pt x="846997" y="62229"/>
                  </a:lnTo>
                  <a:lnTo>
                    <a:pt x="852072" y="62229"/>
                  </a:lnTo>
                  <a:lnTo>
                    <a:pt x="852082" y="55880"/>
                  </a:lnTo>
                  <a:close/>
                </a:path>
                <a:path w="852170" h="792479">
                  <a:moveTo>
                    <a:pt x="4985" y="62230"/>
                  </a:moveTo>
                  <a:lnTo>
                    <a:pt x="1170" y="62230"/>
                  </a:lnTo>
                  <a:lnTo>
                    <a:pt x="1159" y="68579"/>
                  </a:lnTo>
                  <a:lnTo>
                    <a:pt x="4975" y="68579"/>
                  </a:lnTo>
                  <a:lnTo>
                    <a:pt x="4985" y="62230"/>
                  </a:lnTo>
                  <a:close/>
                </a:path>
                <a:path w="852170" h="792479">
                  <a:moveTo>
                    <a:pt x="852072" y="62230"/>
                  </a:moveTo>
                  <a:lnTo>
                    <a:pt x="846997" y="62230"/>
                  </a:lnTo>
                  <a:lnTo>
                    <a:pt x="846987" y="68579"/>
                  </a:lnTo>
                  <a:lnTo>
                    <a:pt x="852061" y="68579"/>
                  </a:lnTo>
                  <a:lnTo>
                    <a:pt x="852072" y="62230"/>
                  </a:lnTo>
                  <a:close/>
                </a:path>
                <a:path w="852170" h="792479">
                  <a:moveTo>
                    <a:pt x="4975" y="68580"/>
                  </a:moveTo>
                  <a:lnTo>
                    <a:pt x="1159" y="68580"/>
                  </a:lnTo>
                  <a:lnTo>
                    <a:pt x="1149" y="74929"/>
                  </a:lnTo>
                  <a:lnTo>
                    <a:pt x="4964" y="74929"/>
                  </a:lnTo>
                  <a:lnTo>
                    <a:pt x="4975" y="68580"/>
                  </a:lnTo>
                  <a:close/>
                </a:path>
                <a:path w="852170" h="792479">
                  <a:moveTo>
                    <a:pt x="852061" y="68580"/>
                  </a:moveTo>
                  <a:lnTo>
                    <a:pt x="846987" y="68580"/>
                  </a:lnTo>
                  <a:lnTo>
                    <a:pt x="846976" y="74929"/>
                  </a:lnTo>
                  <a:lnTo>
                    <a:pt x="852051" y="74929"/>
                  </a:lnTo>
                  <a:lnTo>
                    <a:pt x="852061" y="68580"/>
                  </a:lnTo>
                  <a:close/>
                </a:path>
                <a:path w="852170" h="792479">
                  <a:moveTo>
                    <a:pt x="4964" y="74930"/>
                  </a:moveTo>
                  <a:lnTo>
                    <a:pt x="1149" y="74930"/>
                  </a:lnTo>
                  <a:lnTo>
                    <a:pt x="1139" y="81279"/>
                  </a:lnTo>
                  <a:lnTo>
                    <a:pt x="4954" y="81279"/>
                  </a:lnTo>
                  <a:lnTo>
                    <a:pt x="4964" y="74930"/>
                  </a:lnTo>
                  <a:close/>
                </a:path>
                <a:path w="852170" h="792479">
                  <a:moveTo>
                    <a:pt x="852051" y="74930"/>
                  </a:moveTo>
                  <a:lnTo>
                    <a:pt x="846976" y="74930"/>
                  </a:lnTo>
                  <a:lnTo>
                    <a:pt x="846966" y="81279"/>
                  </a:lnTo>
                  <a:lnTo>
                    <a:pt x="852041" y="81279"/>
                  </a:lnTo>
                  <a:lnTo>
                    <a:pt x="852051" y="74930"/>
                  </a:lnTo>
                  <a:close/>
                </a:path>
                <a:path w="852170" h="792479">
                  <a:moveTo>
                    <a:pt x="4954" y="81280"/>
                  </a:moveTo>
                  <a:lnTo>
                    <a:pt x="1139" y="81280"/>
                  </a:lnTo>
                  <a:lnTo>
                    <a:pt x="1131" y="86359"/>
                  </a:lnTo>
                  <a:lnTo>
                    <a:pt x="4946" y="86359"/>
                  </a:lnTo>
                  <a:lnTo>
                    <a:pt x="4954" y="81280"/>
                  </a:lnTo>
                  <a:close/>
                </a:path>
                <a:path w="852170" h="792479">
                  <a:moveTo>
                    <a:pt x="852041" y="81280"/>
                  </a:moveTo>
                  <a:lnTo>
                    <a:pt x="846966" y="81280"/>
                  </a:lnTo>
                  <a:lnTo>
                    <a:pt x="846958" y="86359"/>
                  </a:lnTo>
                  <a:lnTo>
                    <a:pt x="852033" y="86359"/>
                  </a:lnTo>
                  <a:lnTo>
                    <a:pt x="852041" y="81280"/>
                  </a:lnTo>
                  <a:close/>
                </a:path>
                <a:path w="852170" h="792479">
                  <a:moveTo>
                    <a:pt x="4946" y="86360"/>
                  </a:moveTo>
                  <a:lnTo>
                    <a:pt x="1131" y="86360"/>
                  </a:lnTo>
                  <a:lnTo>
                    <a:pt x="1119" y="93979"/>
                  </a:lnTo>
                  <a:lnTo>
                    <a:pt x="4933" y="93979"/>
                  </a:lnTo>
                  <a:lnTo>
                    <a:pt x="4946" y="86360"/>
                  </a:lnTo>
                  <a:close/>
                </a:path>
                <a:path w="852170" h="792479">
                  <a:moveTo>
                    <a:pt x="852033" y="86360"/>
                  </a:moveTo>
                  <a:lnTo>
                    <a:pt x="846958" y="86360"/>
                  </a:lnTo>
                  <a:lnTo>
                    <a:pt x="846945" y="93979"/>
                  </a:lnTo>
                  <a:lnTo>
                    <a:pt x="852021" y="93979"/>
                  </a:lnTo>
                  <a:lnTo>
                    <a:pt x="852033" y="86360"/>
                  </a:lnTo>
                  <a:close/>
                </a:path>
                <a:path w="852170" h="792479">
                  <a:moveTo>
                    <a:pt x="4933" y="93980"/>
                  </a:moveTo>
                  <a:lnTo>
                    <a:pt x="1119" y="93980"/>
                  </a:lnTo>
                  <a:lnTo>
                    <a:pt x="1100" y="105409"/>
                  </a:lnTo>
                  <a:lnTo>
                    <a:pt x="4915" y="105409"/>
                  </a:lnTo>
                  <a:lnTo>
                    <a:pt x="4933" y="93980"/>
                  </a:lnTo>
                  <a:close/>
                </a:path>
                <a:path w="852170" h="792479">
                  <a:moveTo>
                    <a:pt x="852021" y="93980"/>
                  </a:moveTo>
                  <a:lnTo>
                    <a:pt x="846945" y="93980"/>
                  </a:lnTo>
                  <a:lnTo>
                    <a:pt x="846927" y="105409"/>
                  </a:lnTo>
                  <a:lnTo>
                    <a:pt x="852002" y="105409"/>
                  </a:lnTo>
                  <a:lnTo>
                    <a:pt x="852021" y="93980"/>
                  </a:lnTo>
                  <a:close/>
                </a:path>
                <a:path w="852170" h="792479">
                  <a:moveTo>
                    <a:pt x="4915" y="105410"/>
                  </a:moveTo>
                  <a:lnTo>
                    <a:pt x="1100" y="105410"/>
                  </a:lnTo>
                  <a:lnTo>
                    <a:pt x="1090" y="111759"/>
                  </a:lnTo>
                  <a:lnTo>
                    <a:pt x="4905" y="111759"/>
                  </a:lnTo>
                  <a:lnTo>
                    <a:pt x="4915" y="105410"/>
                  </a:lnTo>
                  <a:close/>
                </a:path>
                <a:path w="852170" h="792479">
                  <a:moveTo>
                    <a:pt x="852002" y="105410"/>
                  </a:moveTo>
                  <a:lnTo>
                    <a:pt x="846927" y="105410"/>
                  </a:lnTo>
                  <a:lnTo>
                    <a:pt x="846917" y="111759"/>
                  </a:lnTo>
                  <a:lnTo>
                    <a:pt x="851992" y="111759"/>
                  </a:lnTo>
                  <a:lnTo>
                    <a:pt x="852002" y="105410"/>
                  </a:lnTo>
                  <a:close/>
                </a:path>
                <a:path w="852170" h="792479">
                  <a:moveTo>
                    <a:pt x="4905" y="111760"/>
                  </a:moveTo>
                  <a:lnTo>
                    <a:pt x="1090" y="111760"/>
                  </a:lnTo>
                  <a:lnTo>
                    <a:pt x="1068" y="125729"/>
                  </a:lnTo>
                  <a:lnTo>
                    <a:pt x="4882" y="125729"/>
                  </a:lnTo>
                  <a:lnTo>
                    <a:pt x="4905" y="111760"/>
                  </a:lnTo>
                  <a:close/>
                </a:path>
                <a:path w="852170" h="792479">
                  <a:moveTo>
                    <a:pt x="851992" y="111760"/>
                  </a:moveTo>
                  <a:lnTo>
                    <a:pt x="846917" y="111760"/>
                  </a:lnTo>
                  <a:lnTo>
                    <a:pt x="846894" y="125729"/>
                  </a:lnTo>
                  <a:lnTo>
                    <a:pt x="851970" y="125729"/>
                  </a:lnTo>
                  <a:lnTo>
                    <a:pt x="851992" y="111760"/>
                  </a:lnTo>
                  <a:close/>
                </a:path>
                <a:path w="852170" h="792479">
                  <a:moveTo>
                    <a:pt x="4882" y="125730"/>
                  </a:moveTo>
                  <a:lnTo>
                    <a:pt x="1068" y="125730"/>
                  </a:lnTo>
                  <a:lnTo>
                    <a:pt x="905" y="227329"/>
                  </a:lnTo>
                  <a:lnTo>
                    <a:pt x="4717" y="227329"/>
                  </a:lnTo>
                  <a:lnTo>
                    <a:pt x="4882" y="125730"/>
                  </a:lnTo>
                  <a:close/>
                </a:path>
                <a:path w="852170" h="792479">
                  <a:moveTo>
                    <a:pt x="851970" y="125730"/>
                  </a:moveTo>
                  <a:lnTo>
                    <a:pt x="846894" y="125730"/>
                  </a:lnTo>
                  <a:lnTo>
                    <a:pt x="846729" y="227329"/>
                  </a:lnTo>
                  <a:lnTo>
                    <a:pt x="851807" y="227329"/>
                  </a:lnTo>
                  <a:lnTo>
                    <a:pt x="851970" y="125730"/>
                  </a:lnTo>
                  <a:close/>
                </a:path>
                <a:path w="852170" h="792479">
                  <a:moveTo>
                    <a:pt x="4717" y="227330"/>
                  </a:moveTo>
                  <a:lnTo>
                    <a:pt x="905" y="227330"/>
                  </a:lnTo>
                  <a:lnTo>
                    <a:pt x="803" y="290829"/>
                  </a:lnTo>
                  <a:lnTo>
                    <a:pt x="4614" y="290829"/>
                  </a:lnTo>
                  <a:lnTo>
                    <a:pt x="4717" y="227330"/>
                  </a:lnTo>
                  <a:close/>
                </a:path>
                <a:path w="852170" h="792479">
                  <a:moveTo>
                    <a:pt x="851807" y="227330"/>
                  </a:moveTo>
                  <a:lnTo>
                    <a:pt x="846729" y="227330"/>
                  </a:lnTo>
                  <a:lnTo>
                    <a:pt x="846626" y="290829"/>
                  </a:lnTo>
                  <a:lnTo>
                    <a:pt x="851705" y="290829"/>
                  </a:lnTo>
                  <a:lnTo>
                    <a:pt x="851807" y="227330"/>
                  </a:lnTo>
                  <a:close/>
                </a:path>
                <a:path w="852170" h="792479">
                  <a:moveTo>
                    <a:pt x="4614" y="290830"/>
                  </a:moveTo>
                  <a:lnTo>
                    <a:pt x="803" y="290830"/>
                  </a:lnTo>
                  <a:lnTo>
                    <a:pt x="691" y="360679"/>
                  </a:lnTo>
                  <a:lnTo>
                    <a:pt x="4501" y="360679"/>
                  </a:lnTo>
                  <a:lnTo>
                    <a:pt x="4614" y="290830"/>
                  </a:lnTo>
                  <a:close/>
                </a:path>
                <a:path w="852170" h="792479">
                  <a:moveTo>
                    <a:pt x="851705" y="290830"/>
                  </a:moveTo>
                  <a:lnTo>
                    <a:pt x="846626" y="290830"/>
                  </a:lnTo>
                  <a:lnTo>
                    <a:pt x="846513" y="360679"/>
                  </a:lnTo>
                  <a:lnTo>
                    <a:pt x="851593" y="360679"/>
                  </a:lnTo>
                  <a:lnTo>
                    <a:pt x="851705" y="290830"/>
                  </a:lnTo>
                  <a:close/>
                </a:path>
                <a:path w="852170" h="792479">
                  <a:moveTo>
                    <a:pt x="4501" y="360680"/>
                  </a:moveTo>
                  <a:lnTo>
                    <a:pt x="691" y="360680"/>
                  </a:lnTo>
                  <a:lnTo>
                    <a:pt x="479" y="492759"/>
                  </a:lnTo>
                  <a:lnTo>
                    <a:pt x="4287" y="492759"/>
                  </a:lnTo>
                  <a:lnTo>
                    <a:pt x="4501" y="360680"/>
                  </a:lnTo>
                  <a:close/>
                </a:path>
                <a:path w="852170" h="792479">
                  <a:moveTo>
                    <a:pt x="851593" y="360680"/>
                  </a:moveTo>
                  <a:lnTo>
                    <a:pt x="846513" y="360680"/>
                  </a:lnTo>
                  <a:lnTo>
                    <a:pt x="846299" y="492759"/>
                  </a:lnTo>
                  <a:lnTo>
                    <a:pt x="851381" y="492759"/>
                  </a:lnTo>
                  <a:lnTo>
                    <a:pt x="851593" y="360680"/>
                  </a:lnTo>
                  <a:close/>
                </a:path>
                <a:path w="852170" h="792479">
                  <a:moveTo>
                    <a:pt x="4287" y="492759"/>
                  </a:moveTo>
                  <a:lnTo>
                    <a:pt x="479" y="492759"/>
                  </a:lnTo>
                  <a:lnTo>
                    <a:pt x="428" y="524509"/>
                  </a:lnTo>
                  <a:lnTo>
                    <a:pt x="4236" y="524509"/>
                  </a:lnTo>
                  <a:lnTo>
                    <a:pt x="4287" y="492759"/>
                  </a:lnTo>
                  <a:close/>
                </a:path>
                <a:path w="852170" h="792479">
                  <a:moveTo>
                    <a:pt x="851381" y="492759"/>
                  </a:moveTo>
                  <a:lnTo>
                    <a:pt x="846299" y="492759"/>
                  </a:lnTo>
                  <a:lnTo>
                    <a:pt x="846248" y="524509"/>
                  </a:lnTo>
                  <a:lnTo>
                    <a:pt x="851330" y="524509"/>
                  </a:lnTo>
                  <a:lnTo>
                    <a:pt x="851381" y="492759"/>
                  </a:lnTo>
                  <a:close/>
                </a:path>
                <a:path w="852170" h="792479">
                  <a:moveTo>
                    <a:pt x="4236" y="524510"/>
                  </a:moveTo>
                  <a:lnTo>
                    <a:pt x="428" y="524510"/>
                  </a:lnTo>
                  <a:lnTo>
                    <a:pt x="179" y="679449"/>
                  </a:lnTo>
                  <a:lnTo>
                    <a:pt x="3984" y="679449"/>
                  </a:lnTo>
                  <a:lnTo>
                    <a:pt x="4236" y="524510"/>
                  </a:lnTo>
                  <a:close/>
                </a:path>
                <a:path w="852170" h="792479">
                  <a:moveTo>
                    <a:pt x="851330" y="524510"/>
                  </a:moveTo>
                  <a:lnTo>
                    <a:pt x="846248" y="524510"/>
                  </a:lnTo>
                  <a:lnTo>
                    <a:pt x="845997" y="679449"/>
                  </a:lnTo>
                  <a:lnTo>
                    <a:pt x="851081" y="679449"/>
                  </a:lnTo>
                  <a:lnTo>
                    <a:pt x="851330" y="524510"/>
                  </a:lnTo>
                  <a:close/>
                </a:path>
                <a:path w="852170" h="792479">
                  <a:moveTo>
                    <a:pt x="3984" y="679450"/>
                  </a:moveTo>
                  <a:lnTo>
                    <a:pt x="179" y="679450"/>
                  </a:lnTo>
                  <a:lnTo>
                    <a:pt x="169" y="685799"/>
                  </a:lnTo>
                  <a:lnTo>
                    <a:pt x="3974" y="685799"/>
                  </a:lnTo>
                  <a:lnTo>
                    <a:pt x="3984" y="679450"/>
                  </a:lnTo>
                  <a:close/>
                </a:path>
                <a:path w="852170" h="792479">
                  <a:moveTo>
                    <a:pt x="851081" y="679450"/>
                  </a:moveTo>
                  <a:lnTo>
                    <a:pt x="845997" y="679450"/>
                  </a:lnTo>
                  <a:lnTo>
                    <a:pt x="845986" y="685799"/>
                  </a:lnTo>
                  <a:lnTo>
                    <a:pt x="851071" y="685799"/>
                  </a:lnTo>
                  <a:lnTo>
                    <a:pt x="851081" y="679450"/>
                  </a:lnTo>
                  <a:close/>
                </a:path>
                <a:path w="852170" h="792479">
                  <a:moveTo>
                    <a:pt x="3974" y="685800"/>
                  </a:moveTo>
                  <a:lnTo>
                    <a:pt x="169" y="685800"/>
                  </a:lnTo>
                  <a:lnTo>
                    <a:pt x="148" y="698499"/>
                  </a:lnTo>
                  <a:lnTo>
                    <a:pt x="3954" y="698499"/>
                  </a:lnTo>
                  <a:lnTo>
                    <a:pt x="3974" y="685800"/>
                  </a:lnTo>
                  <a:close/>
                </a:path>
                <a:path w="852170" h="792479">
                  <a:moveTo>
                    <a:pt x="851071" y="685800"/>
                  </a:moveTo>
                  <a:lnTo>
                    <a:pt x="845986" y="685800"/>
                  </a:lnTo>
                  <a:lnTo>
                    <a:pt x="845966" y="698499"/>
                  </a:lnTo>
                  <a:lnTo>
                    <a:pt x="851050" y="698499"/>
                  </a:lnTo>
                  <a:lnTo>
                    <a:pt x="851071" y="685800"/>
                  </a:lnTo>
                  <a:close/>
                </a:path>
                <a:path w="852170" h="792479">
                  <a:moveTo>
                    <a:pt x="3954" y="698500"/>
                  </a:moveTo>
                  <a:lnTo>
                    <a:pt x="148" y="698500"/>
                  </a:lnTo>
                  <a:lnTo>
                    <a:pt x="142" y="702309"/>
                  </a:lnTo>
                  <a:lnTo>
                    <a:pt x="3947" y="702309"/>
                  </a:lnTo>
                  <a:lnTo>
                    <a:pt x="3954" y="698500"/>
                  </a:lnTo>
                  <a:close/>
                </a:path>
                <a:path w="852170" h="792479">
                  <a:moveTo>
                    <a:pt x="851050" y="698500"/>
                  </a:moveTo>
                  <a:lnTo>
                    <a:pt x="845966" y="698500"/>
                  </a:lnTo>
                  <a:lnTo>
                    <a:pt x="845959" y="702309"/>
                  </a:lnTo>
                  <a:lnTo>
                    <a:pt x="851044" y="702309"/>
                  </a:lnTo>
                  <a:lnTo>
                    <a:pt x="851050" y="698500"/>
                  </a:lnTo>
                  <a:close/>
                </a:path>
                <a:path w="852170" h="792479">
                  <a:moveTo>
                    <a:pt x="3947" y="702310"/>
                  </a:moveTo>
                  <a:lnTo>
                    <a:pt x="142" y="702310"/>
                  </a:lnTo>
                  <a:lnTo>
                    <a:pt x="138" y="704849"/>
                  </a:lnTo>
                  <a:lnTo>
                    <a:pt x="3943" y="704849"/>
                  </a:lnTo>
                  <a:lnTo>
                    <a:pt x="3947" y="702310"/>
                  </a:lnTo>
                  <a:close/>
                </a:path>
                <a:path w="852170" h="792479">
                  <a:moveTo>
                    <a:pt x="851044" y="702310"/>
                  </a:moveTo>
                  <a:lnTo>
                    <a:pt x="845959" y="702310"/>
                  </a:lnTo>
                  <a:lnTo>
                    <a:pt x="845955" y="704849"/>
                  </a:lnTo>
                  <a:lnTo>
                    <a:pt x="851040" y="704849"/>
                  </a:lnTo>
                  <a:lnTo>
                    <a:pt x="851044" y="702310"/>
                  </a:lnTo>
                  <a:close/>
                </a:path>
                <a:path w="852170" h="792479">
                  <a:moveTo>
                    <a:pt x="3943" y="704850"/>
                  </a:moveTo>
                  <a:lnTo>
                    <a:pt x="138" y="704850"/>
                  </a:lnTo>
                  <a:lnTo>
                    <a:pt x="132" y="708659"/>
                  </a:lnTo>
                  <a:lnTo>
                    <a:pt x="3937" y="708659"/>
                  </a:lnTo>
                  <a:lnTo>
                    <a:pt x="3943" y="704850"/>
                  </a:lnTo>
                  <a:close/>
                </a:path>
                <a:path w="852170" h="792479">
                  <a:moveTo>
                    <a:pt x="851040" y="704850"/>
                  </a:moveTo>
                  <a:lnTo>
                    <a:pt x="845955" y="704850"/>
                  </a:lnTo>
                  <a:lnTo>
                    <a:pt x="845949" y="708659"/>
                  </a:lnTo>
                  <a:lnTo>
                    <a:pt x="851034" y="708659"/>
                  </a:lnTo>
                  <a:lnTo>
                    <a:pt x="851040" y="704850"/>
                  </a:lnTo>
                  <a:close/>
                </a:path>
                <a:path w="852170" h="792479">
                  <a:moveTo>
                    <a:pt x="3937" y="708660"/>
                  </a:moveTo>
                  <a:lnTo>
                    <a:pt x="132" y="708660"/>
                  </a:lnTo>
                  <a:lnTo>
                    <a:pt x="81" y="740409"/>
                  </a:lnTo>
                  <a:lnTo>
                    <a:pt x="3886" y="740409"/>
                  </a:lnTo>
                  <a:lnTo>
                    <a:pt x="3937" y="708660"/>
                  </a:lnTo>
                  <a:close/>
                </a:path>
                <a:path w="852170" h="792479">
                  <a:moveTo>
                    <a:pt x="851034" y="708660"/>
                  </a:moveTo>
                  <a:lnTo>
                    <a:pt x="845949" y="708660"/>
                  </a:lnTo>
                  <a:lnTo>
                    <a:pt x="845898" y="740409"/>
                  </a:lnTo>
                  <a:lnTo>
                    <a:pt x="850983" y="740409"/>
                  </a:lnTo>
                  <a:lnTo>
                    <a:pt x="851034" y="708660"/>
                  </a:lnTo>
                  <a:close/>
                </a:path>
                <a:path w="852170" h="792479">
                  <a:moveTo>
                    <a:pt x="3886" y="740410"/>
                  </a:moveTo>
                  <a:lnTo>
                    <a:pt x="81" y="740410"/>
                  </a:lnTo>
                  <a:lnTo>
                    <a:pt x="30" y="772159"/>
                  </a:lnTo>
                  <a:lnTo>
                    <a:pt x="3834" y="772159"/>
                  </a:lnTo>
                  <a:lnTo>
                    <a:pt x="3886" y="740410"/>
                  </a:lnTo>
                  <a:close/>
                </a:path>
                <a:path w="852170" h="792479">
                  <a:moveTo>
                    <a:pt x="850983" y="740410"/>
                  </a:moveTo>
                  <a:lnTo>
                    <a:pt x="845898" y="740410"/>
                  </a:lnTo>
                  <a:lnTo>
                    <a:pt x="845846" y="772159"/>
                  </a:lnTo>
                  <a:lnTo>
                    <a:pt x="850932" y="772159"/>
                  </a:lnTo>
                  <a:lnTo>
                    <a:pt x="850983" y="740410"/>
                  </a:lnTo>
                  <a:close/>
                </a:path>
                <a:path w="852170" h="792479">
                  <a:moveTo>
                    <a:pt x="3834" y="772160"/>
                  </a:moveTo>
                  <a:lnTo>
                    <a:pt x="30" y="772160"/>
                  </a:lnTo>
                  <a:lnTo>
                    <a:pt x="26" y="774699"/>
                  </a:lnTo>
                  <a:lnTo>
                    <a:pt x="3830" y="774699"/>
                  </a:lnTo>
                  <a:lnTo>
                    <a:pt x="3834" y="772160"/>
                  </a:lnTo>
                  <a:close/>
                </a:path>
                <a:path w="852170" h="792479">
                  <a:moveTo>
                    <a:pt x="850932" y="772160"/>
                  </a:moveTo>
                  <a:lnTo>
                    <a:pt x="845846" y="772160"/>
                  </a:lnTo>
                  <a:lnTo>
                    <a:pt x="845842" y="774699"/>
                  </a:lnTo>
                  <a:lnTo>
                    <a:pt x="850928" y="774699"/>
                  </a:lnTo>
                  <a:lnTo>
                    <a:pt x="850932" y="772160"/>
                  </a:lnTo>
                  <a:close/>
                </a:path>
                <a:path w="852170" h="792479">
                  <a:moveTo>
                    <a:pt x="3830" y="774700"/>
                  </a:moveTo>
                  <a:lnTo>
                    <a:pt x="26" y="774700"/>
                  </a:lnTo>
                  <a:lnTo>
                    <a:pt x="20" y="778509"/>
                  </a:lnTo>
                  <a:lnTo>
                    <a:pt x="3824" y="778509"/>
                  </a:lnTo>
                  <a:lnTo>
                    <a:pt x="3830" y="774700"/>
                  </a:lnTo>
                  <a:close/>
                </a:path>
                <a:path w="852170" h="792479">
                  <a:moveTo>
                    <a:pt x="850928" y="774700"/>
                  </a:moveTo>
                  <a:lnTo>
                    <a:pt x="845842" y="774700"/>
                  </a:lnTo>
                  <a:lnTo>
                    <a:pt x="845836" y="778509"/>
                  </a:lnTo>
                  <a:lnTo>
                    <a:pt x="850922" y="778509"/>
                  </a:lnTo>
                  <a:lnTo>
                    <a:pt x="850928" y="774700"/>
                  </a:lnTo>
                  <a:close/>
                </a:path>
                <a:path w="852170" h="792479">
                  <a:moveTo>
                    <a:pt x="3824" y="778510"/>
                  </a:moveTo>
                  <a:lnTo>
                    <a:pt x="20" y="778510"/>
                  </a:lnTo>
                  <a:lnTo>
                    <a:pt x="16" y="781049"/>
                  </a:lnTo>
                  <a:lnTo>
                    <a:pt x="3820" y="781049"/>
                  </a:lnTo>
                  <a:lnTo>
                    <a:pt x="3824" y="778510"/>
                  </a:lnTo>
                  <a:close/>
                </a:path>
                <a:path w="852170" h="792479">
                  <a:moveTo>
                    <a:pt x="850922" y="778510"/>
                  </a:moveTo>
                  <a:lnTo>
                    <a:pt x="845836" y="778510"/>
                  </a:lnTo>
                  <a:lnTo>
                    <a:pt x="845832" y="781049"/>
                  </a:lnTo>
                  <a:lnTo>
                    <a:pt x="850918" y="781049"/>
                  </a:lnTo>
                  <a:lnTo>
                    <a:pt x="850922" y="778510"/>
                  </a:lnTo>
                  <a:close/>
                </a:path>
                <a:path w="852170" h="792479">
                  <a:moveTo>
                    <a:pt x="3820" y="781050"/>
                  </a:moveTo>
                  <a:lnTo>
                    <a:pt x="16" y="781050"/>
                  </a:lnTo>
                  <a:lnTo>
                    <a:pt x="10" y="784859"/>
                  </a:lnTo>
                  <a:lnTo>
                    <a:pt x="3814" y="784859"/>
                  </a:lnTo>
                  <a:lnTo>
                    <a:pt x="3820" y="781050"/>
                  </a:lnTo>
                  <a:close/>
                </a:path>
                <a:path w="852170" h="792479">
                  <a:moveTo>
                    <a:pt x="850918" y="781050"/>
                  </a:moveTo>
                  <a:lnTo>
                    <a:pt x="845832" y="781050"/>
                  </a:lnTo>
                  <a:lnTo>
                    <a:pt x="845826" y="784859"/>
                  </a:lnTo>
                  <a:lnTo>
                    <a:pt x="850912" y="784859"/>
                  </a:lnTo>
                  <a:lnTo>
                    <a:pt x="850918" y="781050"/>
                  </a:lnTo>
                  <a:close/>
                </a:path>
                <a:path w="852170" h="792479">
                  <a:moveTo>
                    <a:pt x="3814" y="784860"/>
                  </a:moveTo>
                  <a:lnTo>
                    <a:pt x="10" y="784860"/>
                  </a:lnTo>
                  <a:lnTo>
                    <a:pt x="0" y="791210"/>
                  </a:lnTo>
                  <a:lnTo>
                    <a:pt x="850899" y="792479"/>
                  </a:lnTo>
                  <a:lnTo>
                    <a:pt x="850906" y="788669"/>
                  </a:lnTo>
                  <a:lnTo>
                    <a:pt x="3810" y="787400"/>
                  </a:lnTo>
                  <a:lnTo>
                    <a:pt x="3814" y="784860"/>
                  </a:lnTo>
                  <a:close/>
                </a:path>
                <a:path w="852170" h="792479">
                  <a:moveTo>
                    <a:pt x="850912" y="784860"/>
                  </a:moveTo>
                  <a:lnTo>
                    <a:pt x="845826" y="784860"/>
                  </a:lnTo>
                  <a:lnTo>
                    <a:pt x="845819" y="788669"/>
                  </a:lnTo>
                  <a:lnTo>
                    <a:pt x="850906" y="788669"/>
                  </a:lnTo>
                  <a:lnTo>
                    <a:pt x="850912" y="784860"/>
                  </a:lnTo>
                  <a:close/>
                </a:path>
              </a:pathLst>
            </a:custGeom>
            <a:solidFill>
              <a:srgbClr val="2C7F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5741669" y="4827270"/>
              <a:ext cx="843280" cy="784860"/>
            </a:xfrm>
            <a:custGeom>
              <a:avLst/>
              <a:gdLst/>
              <a:ahLst/>
              <a:cxnLst/>
              <a:rect l="l" t="t" r="r" b="b"/>
              <a:pathLst>
                <a:path w="843279" h="784860">
                  <a:moveTo>
                    <a:pt x="1269" y="0"/>
                  </a:moveTo>
                  <a:lnTo>
                    <a:pt x="1267" y="1269"/>
                  </a:lnTo>
                  <a:lnTo>
                    <a:pt x="843279" y="1269"/>
                  </a:lnTo>
                  <a:lnTo>
                    <a:pt x="1269" y="0"/>
                  </a:lnTo>
                  <a:close/>
                </a:path>
                <a:path w="843279" h="784860">
                  <a:moveTo>
                    <a:pt x="843280" y="1269"/>
                  </a:moveTo>
                  <a:lnTo>
                    <a:pt x="1267" y="1269"/>
                  </a:lnTo>
                  <a:lnTo>
                    <a:pt x="1257" y="7619"/>
                  </a:lnTo>
                  <a:lnTo>
                    <a:pt x="6345" y="7619"/>
                  </a:lnTo>
                  <a:lnTo>
                    <a:pt x="6350" y="5079"/>
                  </a:lnTo>
                  <a:lnTo>
                    <a:pt x="843273" y="5079"/>
                  </a:lnTo>
                  <a:lnTo>
                    <a:pt x="843280" y="1269"/>
                  </a:lnTo>
                  <a:close/>
                </a:path>
                <a:path w="843279" h="784860">
                  <a:moveTo>
                    <a:pt x="843273" y="5079"/>
                  </a:moveTo>
                  <a:lnTo>
                    <a:pt x="6350" y="5079"/>
                  </a:lnTo>
                  <a:lnTo>
                    <a:pt x="839470" y="6349"/>
                  </a:lnTo>
                  <a:lnTo>
                    <a:pt x="839467" y="7619"/>
                  </a:lnTo>
                  <a:lnTo>
                    <a:pt x="843269" y="7619"/>
                  </a:lnTo>
                  <a:lnTo>
                    <a:pt x="843273" y="5079"/>
                  </a:lnTo>
                  <a:close/>
                </a:path>
                <a:path w="843279" h="784860">
                  <a:moveTo>
                    <a:pt x="6345" y="7619"/>
                  </a:moveTo>
                  <a:lnTo>
                    <a:pt x="1257" y="7619"/>
                  </a:lnTo>
                  <a:lnTo>
                    <a:pt x="1247" y="13969"/>
                  </a:lnTo>
                  <a:lnTo>
                    <a:pt x="6335" y="13969"/>
                  </a:lnTo>
                  <a:lnTo>
                    <a:pt x="6345" y="7619"/>
                  </a:lnTo>
                  <a:close/>
                </a:path>
                <a:path w="843279" h="784860">
                  <a:moveTo>
                    <a:pt x="843269" y="7619"/>
                  </a:moveTo>
                  <a:lnTo>
                    <a:pt x="839467" y="7619"/>
                  </a:lnTo>
                  <a:lnTo>
                    <a:pt x="839457" y="13969"/>
                  </a:lnTo>
                  <a:lnTo>
                    <a:pt x="843259" y="13969"/>
                  </a:lnTo>
                  <a:lnTo>
                    <a:pt x="843269" y="7619"/>
                  </a:lnTo>
                  <a:close/>
                </a:path>
                <a:path w="843279" h="784860">
                  <a:moveTo>
                    <a:pt x="6335" y="13969"/>
                  </a:moveTo>
                  <a:lnTo>
                    <a:pt x="1247" y="13969"/>
                  </a:lnTo>
                  <a:lnTo>
                    <a:pt x="1239" y="19049"/>
                  </a:lnTo>
                  <a:lnTo>
                    <a:pt x="6327" y="19049"/>
                  </a:lnTo>
                  <a:lnTo>
                    <a:pt x="6335" y="13969"/>
                  </a:lnTo>
                  <a:close/>
                </a:path>
                <a:path w="843279" h="784860">
                  <a:moveTo>
                    <a:pt x="843259" y="13969"/>
                  </a:moveTo>
                  <a:lnTo>
                    <a:pt x="839457" y="13969"/>
                  </a:lnTo>
                  <a:lnTo>
                    <a:pt x="839449" y="19049"/>
                  </a:lnTo>
                  <a:lnTo>
                    <a:pt x="843251" y="19049"/>
                  </a:lnTo>
                  <a:lnTo>
                    <a:pt x="843259" y="13969"/>
                  </a:lnTo>
                  <a:close/>
                </a:path>
                <a:path w="843279" h="784860">
                  <a:moveTo>
                    <a:pt x="6327" y="19050"/>
                  </a:moveTo>
                  <a:lnTo>
                    <a:pt x="1239" y="19050"/>
                  </a:lnTo>
                  <a:lnTo>
                    <a:pt x="1226" y="26669"/>
                  </a:lnTo>
                  <a:lnTo>
                    <a:pt x="6314" y="26669"/>
                  </a:lnTo>
                  <a:lnTo>
                    <a:pt x="6327" y="19050"/>
                  </a:lnTo>
                  <a:close/>
                </a:path>
                <a:path w="843279" h="784860">
                  <a:moveTo>
                    <a:pt x="843251" y="19050"/>
                  </a:moveTo>
                  <a:lnTo>
                    <a:pt x="839449" y="19050"/>
                  </a:lnTo>
                  <a:lnTo>
                    <a:pt x="839436" y="26669"/>
                  </a:lnTo>
                  <a:lnTo>
                    <a:pt x="843238" y="26669"/>
                  </a:lnTo>
                  <a:lnTo>
                    <a:pt x="843251" y="19050"/>
                  </a:lnTo>
                  <a:close/>
                </a:path>
                <a:path w="843279" h="784860">
                  <a:moveTo>
                    <a:pt x="6314" y="26669"/>
                  </a:moveTo>
                  <a:lnTo>
                    <a:pt x="1226" y="26669"/>
                  </a:lnTo>
                  <a:lnTo>
                    <a:pt x="1218" y="31749"/>
                  </a:lnTo>
                  <a:lnTo>
                    <a:pt x="6306" y="31749"/>
                  </a:lnTo>
                  <a:lnTo>
                    <a:pt x="6314" y="26669"/>
                  </a:lnTo>
                  <a:close/>
                </a:path>
                <a:path w="843279" h="784860">
                  <a:moveTo>
                    <a:pt x="843238" y="26669"/>
                  </a:moveTo>
                  <a:lnTo>
                    <a:pt x="839436" y="26669"/>
                  </a:lnTo>
                  <a:lnTo>
                    <a:pt x="839428" y="31749"/>
                  </a:lnTo>
                  <a:lnTo>
                    <a:pt x="843230" y="31749"/>
                  </a:lnTo>
                  <a:lnTo>
                    <a:pt x="843238" y="26669"/>
                  </a:lnTo>
                  <a:close/>
                </a:path>
                <a:path w="843279" h="784860">
                  <a:moveTo>
                    <a:pt x="6306" y="31750"/>
                  </a:moveTo>
                  <a:lnTo>
                    <a:pt x="1218" y="31750"/>
                  </a:lnTo>
                  <a:lnTo>
                    <a:pt x="1206" y="39369"/>
                  </a:lnTo>
                  <a:lnTo>
                    <a:pt x="6293" y="39369"/>
                  </a:lnTo>
                  <a:lnTo>
                    <a:pt x="6306" y="31750"/>
                  </a:lnTo>
                  <a:close/>
                </a:path>
                <a:path w="843279" h="784860">
                  <a:moveTo>
                    <a:pt x="843230" y="31750"/>
                  </a:moveTo>
                  <a:lnTo>
                    <a:pt x="839428" y="31750"/>
                  </a:lnTo>
                  <a:lnTo>
                    <a:pt x="839415" y="39369"/>
                  </a:lnTo>
                  <a:lnTo>
                    <a:pt x="843218" y="39369"/>
                  </a:lnTo>
                  <a:lnTo>
                    <a:pt x="843230" y="31750"/>
                  </a:lnTo>
                  <a:close/>
                </a:path>
                <a:path w="843279" h="784860">
                  <a:moveTo>
                    <a:pt x="6293" y="39369"/>
                  </a:moveTo>
                  <a:lnTo>
                    <a:pt x="1206" y="39369"/>
                  </a:lnTo>
                  <a:lnTo>
                    <a:pt x="1185" y="52069"/>
                  </a:lnTo>
                  <a:lnTo>
                    <a:pt x="6272" y="52069"/>
                  </a:lnTo>
                  <a:lnTo>
                    <a:pt x="6293" y="39369"/>
                  </a:lnTo>
                  <a:close/>
                </a:path>
                <a:path w="843279" h="784860">
                  <a:moveTo>
                    <a:pt x="843218" y="39369"/>
                  </a:moveTo>
                  <a:lnTo>
                    <a:pt x="839415" y="39369"/>
                  </a:lnTo>
                  <a:lnTo>
                    <a:pt x="839394" y="52069"/>
                  </a:lnTo>
                  <a:lnTo>
                    <a:pt x="843197" y="52069"/>
                  </a:lnTo>
                  <a:lnTo>
                    <a:pt x="843218" y="39369"/>
                  </a:lnTo>
                  <a:close/>
                </a:path>
                <a:path w="843279" h="784860">
                  <a:moveTo>
                    <a:pt x="6272" y="52069"/>
                  </a:moveTo>
                  <a:lnTo>
                    <a:pt x="1185" y="52069"/>
                  </a:lnTo>
                  <a:lnTo>
                    <a:pt x="1175" y="58419"/>
                  </a:lnTo>
                  <a:lnTo>
                    <a:pt x="6262" y="58419"/>
                  </a:lnTo>
                  <a:lnTo>
                    <a:pt x="6272" y="52069"/>
                  </a:lnTo>
                  <a:close/>
                </a:path>
                <a:path w="843279" h="784860">
                  <a:moveTo>
                    <a:pt x="843197" y="52069"/>
                  </a:moveTo>
                  <a:lnTo>
                    <a:pt x="839394" y="52069"/>
                  </a:lnTo>
                  <a:lnTo>
                    <a:pt x="839384" y="58419"/>
                  </a:lnTo>
                  <a:lnTo>
                    <a:pt x="843187" y="58419"/>
                  </a:lnTo>
                  <a:lnTo>
                    <a:pt x="843197" y="52069"/>
                  </a:lnTo>
                  <a:close/>
                </a:path>
                <a:path w="843279" h="784860">
                  <a:moveTo>
                    <a:pt x="6262" y="58419"/>
                  </a:moveTo>
                  <a:lnTo>
                    <a:pt x="1175" y="58419"/>
                  </a:lnTo>
                  <a:lnTo>
                    <a:pt x="1165" y="64769"/>
                  </a:lnTo>
                  <a:lnTo>
                    <a:pt x="6251" y="64769"/>
                  </a:lnTo>
                  <a:lnTo>
                    <a:pt x="6262" y="58419"/>
                  </a:lnTo>
                  <a:close/>
                </a:path>
                <a:path w="843279" h="784860">
                  <a:moveTo>
                    <a:pt x="843187" y="58419"/>
                  </a:moveTo>
                  <a:lnTo>
                    <a:pt x="839384" y="58419"/>
                  </a:lnTo>
                  <a:lnTo>
                    <a:pt x="839374" y="64769"/>
                  </a:lnTo>
                  <a:lnTo>
                    <a:pt x="843177" y="64769"/>
                  </a:lnTo>
                  <a:lnTo>
                    <a:pt x="843187" y="58419"/>
                  </a:lnTo>
                  <a:close/>
                </a:path>
                <a:path w="843279" h="784860">
                  <a:moveTo>
                    <a:pt x="6251" y="64769"/>
                  </a:moveTo>
                  <a:lnTo>
                    <a:pt x="1165" y="64769"/>
                  </a:lnTo>
                  <a:lnTo>
                    <a:pt x="1154" y="71119"/>
                  </a:lnTo>
                  <a:lnTo>
                    <a:pt x="6241" y="71119"/>
                  </a:lnTo>
                  <a:lnTo>
                    <a:pt x="6251" y="64769"/>
                  </a:lnTo>
                  <a:close/>
                </a:path>
                <a:path w="843279" h="784860">
                  <a:moveTo>
                    <a:pt x="843177" y="64769"/>
                  </a:moveTo>
                  <a:lnTo>
                    <a:pt x="839374" y="64769"/>
                  </a:lnTo>
                  <a:lnTo>
                    <a:pt x="839363" y="71119"/>
                  </a:lnTo>
                  <a:lnTo>
                    <a:pt x="843166" y="71119"/>
                  </a:lnTo>
                  <a:lnTo>
                    <a:pt x="843177" y="64769"/>
                  </a:lnTo>
                  <a:close/>
                </a:path>
                <a:path w="843279" h="784860">
                  <a:moveTo>
                    <a:pt x="6241" y="71119"/>
                  </a:moveTo>
                  <a:lnTo>
                    <a:pt x="1154" y="71119"/>
                  </a:lnTo>
                  <a:lnTo>
                    <a:pt x="1144" y="77469"/>
                  </a:lnTo>
                  <a:lnTo>
                    <a:pt x="6231" y="77469"/>
                  </a:lnTo>
                  <a:lnTo>
                    <a:pt x="6241" y="71119"/>
                  </a:lnTo>
                  <a:close/>
                </a:path>
                <a:path w="843279" h="784860">
                  <a:moveTo>
                    <a:pt x="843166" y="71119"/>
                  </a:moveTo>
                  <a:lnTo>
                    <a:pt x="839363" y="71119"/>
                  </a:lnTo>
                  <a:lnTo>
                    <a:pt x="839353" y="77469"/>
                  </a:lnTo>
                  <a:lnTo>
                    <a:pt x="843156" y="77469"/>
                  </a:lnTo>
                  <a:lnTo>
                    <a:pt x="843166" y="71119"/>
                  </a:lnTo>
                  <a:close/>
                </a:path>
                <a:path w="843279" h="784860">
                  <a:moveTo>
                    <a:pt x="6231" y="77469"/>
                  </a:moveTo>
                  <a:lnTo>
                    <a:pt x="1144" y="77469"/>
                  </a:lnTo>
                  <a:lnTo>
                    <a:pt x="1136" y="82549"/>
                  </a:lnTo>
                  <a:lnTo>
                    <a:pt x="6222" y="82549"/>
                  </a:lnTo>
                  <a:lnTo>
                    <a:pt x="6231" y="77469"/>
                  </a:lnTo>
                  <a:close/>
                </a:path>
                <a:path w="843279" h="784860">
                  <a:moveTo>
                    <a:pt x="843156" y="77469"/>
                  </a:moveTo>
                  <a:lnTo>
                    <a:pt x="839353" y="77469"/>
                  </a:lnTo>
                  <a:lnTo>
                    <a:pt x="839344" y="82549"/>
                  </a:lnTo>
                  <a:lnTo>
                    <a:pt x="843148" y="82549"/>
                  </a:lnTo>
                  <a:lnTo>
                    <a:pt x="843156" y="77469"/>
                  </a:lnTo>
                  <a:close/>
                </a:path>
                <a:path w="843279" h="784860">
                  <a:moveTo>
                    <a:pt x="6222" y="82550"/>
                  </a:moveTo>
                  <a:lnTo>
                    <a:pt x="1136" y="82550"/>
                  </a:lnTo>
                  <a:lnTo>
                    <a:pt x="1123" y="90169"/>
                  </a:lnTo>
                  <a:lnTo>
                    <a:pt x="6210" y="90169"/>
                  </a:lnTo>
                  <a:lnTo>
                    <a:pt x="6222" y="82550"/>
                  </a:lnTo>
                  <a:close/>
                </a:path>
                <a:path w="843279" h="784860">
                  <a:moveTo>
                    <a:pt x="843148" y="82550"/>
                  </a:moveTo>
                  <a:lnTo>
                    <a:pt x="839344" y="82550"/>
                  </a:lnTo>
                  <a:lnTo>
                    <a:pt x="839332" y="90169"/>
                  </a:lnTo>
                  <a:lnTo>
                    <a:pt x="843135" y="90169"/>
                  </a:lnTo>
                  <a:lnTo>
                    <a:pt x="843148" y="82550"/>
                  </a:lnTo>
                  <a:close/>
                </a:path>
                <a:path w="843279" h="784860">
                  <a:moveTo>
                    <a:pt x="6210" y="90169"/>
                  </a:moveTo>
                  <a:lnTo>
                    <a:pt x="1123" y="90169"/>
                  </a:lnTo>
                  <a:lnTo>
                    <a:pt x="1105" y="101599"/>
                  </a:lnTo>
                  <a:lnTo>
                    <a:pt x="6191" y="101599"/>
                  </a:lnTo>
                  <a:lnTo>
                    <a:pt x="6210" y="90169"/>
                  </a:lnTo>
                  <a:close/>
                </a:path>
                <a:path w="843279" h="784860">
                  <a:moveTo>
                    <a:pt x="843135" y="90169"/>
                  </a:moveTo>
                  <a:lnTo>
                    <a:pt x="839332" y="90169"/>
                  </a:lnTo>
                  <a:lnTo>
                    <a:pt x="839313" y="101599"/>
                  </a:lnTo>
                  <a:lnTo>
                    <a:pt x="843117" y="101599"/>
                  </a:lnTo>
                  <a:lnTo>
                    <a:pt x="843135" y="90169"/>
                  </a:lnTo>
                  <a:close/>
                </a:path>
                <a:path w="843279" h="784860">
                  <a:moveTo>
                    <a:pt x="6191" y="101600"/>
                  </a:moveTo>
                  <a:lnTo>
                    <a:pt x="1105" y="101600"/>
                  </a:lnTo>
                  <a:lnTo>
                    <a:pt x="1095" y="107949"/>
                  </a:lnTo>
                  <a:lnTo>
                    <a:pt x="6181" y="107949"/>
                  </a:lnTo>
                  <a:lnTo>
                    <a:pt x="6191" y="101600"/>
                  </a:lnTo>
                  <a:close/>
                </a:path>
                <a:path w="843279" h="784860">
                  <a:moveTo>
                    <a:pt x="843117" y="101600"/>
                  </a:moveTo>
                  <a:lnTo>
                    <a:pt x="839313" y="101600"/>
                  </a:lnTo>
                  <a:lnTo>
                    <a:pt x="839303" y="107949"/>
                  </a:lnTo>
                  <a:lnTo>
                    <a:pt x="843107" y="107949"/>
                  </a:lnTo>
                  <a:lnTo>
                    <a:pt x="843117" y="101600"/>
                  </a:lnTo>
                  <a:close/>
                </a:path>
                <a:path w="843279" h="784860">
                  <a:moveTo>
                    <a:pt x="6181" y="107950"/>
                  </a:moveTo>
                  <a:lnTo>
                    <a:pt x="1095" y="107950"/>
                  </a:lnTo>
                  <a:lnTo>
                    <a:pt x="1072" y="121919"/>
                  </a:lnTo>
                  <a:lnTo>
                    <a:pt x="6158" y="121919"/>
                  </a:lnTo>
                  <a:lnTo>
                    <a:pt x="6181" y="107950"/>
                  </a:lnTo>
                  <a:close/>
                </a:path>
                <a:path w="843279" h="784860">
                  <a:moveTo>
                    <a:pt x="843107" y="107950"/>
                  </a:moveTo>
                  <a:lnTo>
                    <a:pt x="839303" y="107950"/>
                  </a:lnTo>
                  <a:lnTo>
                    <a:pt x="839280" y="121919"/>
                  </a:lnTo>
                  <a:lnTo>
                    <a:pt x="843084" y="121919"/>
                  </a:lnTo>
                  <a:lnTo>
                    <a:pt x="843107" y="107950"/>
                  </a:lnTo>
                  <a:close/>
                </a:path>
                <a:path w="843279" h="784860">
                  <a:moveTo>
                    <a:pt x="6158" y="121919"/>
                  </a:moveTo>
                  <a:lnTo>
                    <a:pt x="1072" y="121919"/>
                  </a:lnTo>
                  <a:lnTo>
                    <a:pt x="907" y="223519"/>
                  </a:lnTo>
                  <a:lnTo>
                    <a:pt x="5991" y="223519"/>
                  </a:lnTo>
                  <a:lnTo>
                    <a:pt x="6158" y="121919"/>
                  </a:lnTo>
                  <a:close/>
                </a:path>
                <a:path w="843279" h="784860">
                  <a:moveTo>
                    <a:pt x="843084" y="121919"/>
                  </a:moveTo>
                  <a:lnTo>
                    <a:pt x="839280" y="121919"/>
                  </a:lnTo>
                  <a:lnTo>
                    <a:pt x="839113" y="223519"/>
                  </a:lnTo>
                  <a:lnTo>
                    <a:pt x="842919" y="223519"/>
                  </a:lnTo>
                  <a:lnTo>
                    <a:pt x="843084" y="121919"/>
                  </a:lnTo>
                  <a:close/>
                </a:path>
                <a:path w="843279" h="784860">
                  <a:moveTo>
                    <a:pt x="5991" y="223519"/>
                  </a:moveTo>
                  <a:lnTo>
                    <a:pt x="907" y="223519"/>
                  </a:lnTo>
                  <a:lnTo>
                    <a:pt x="804" y="287019"/>
                  </a:lnTo>
                  <a:lnTo>
                    <a:pt x="5887" y="287019"/>
                  </a:lnTo>
                  <a:lnTo>
                    <a:pt x="5991" y="223519"/>
                  </a:lnTo>
                  <a:close/>
                </a:path>
                <a:path w="843279" h="784860">
                  <a:moveTo>
                    <a:pt x="842919" y="223519"/>
                  </a:moveTo>
                  <a:lnTo>
                    <a:pt x="839113" y="223519"/>
                  </a:lnTo>
                  <a:lnTo>
                    <a:pt x="839009" y="287019"/>
                  </a:lnTo>
                  <a:lnTo>
                    <a:pt x="842816" y="287019"/>
                  </a:lnTo>
                  <a:lnTo>
                    <a:pt x="842919" y="223519"/>
                  </a:lnTo>
                  <a:close/>
                </a:path>
                <a:path w="843279" h="784860">
                  <a:moveTo>
                    <a:pt x="5887" y="287019"/>
                  </a:moveTo>
                  <a:lnTo>
                    <a:pt x="804" y="287019"/>
                  </a:lnTo>
                  <a:lnTo>
                    <a:pt x="691" y="356869"/>
                  </a:lnTo>
                  <a:lnTo>
                    <a:pt x="5772" y="356869"/>
                  </a:lnTo>
                  <a:lnTo>
                    <a:pt x="5887" y="287019"/>
                  </a:lnTo>
                  <a:close/>
                </a:path>
                <a:path w="843279" h="784860">
                  <a:moveTo>
                    <a:pt x="842816" y="287019"/>
                  </a:moveTo>
                  <a:lnTo>
                    <a:pt x="839009" y="287019"/>
                  </a:lnTo>
                  <a:lnTo>
                    <a:pt x="838894" y="356869"/>
                  </a:lnTo>
                  <a:lnTo>
                    <a:pt x="842703" y="356869"/>
                  </a:lnTo>
                  <a:lnTo>
                    <a:pt x="842816" y="287019"/>
                  </a:lnTo>
                  <a:close/>
                </a:path>
                <a:path w="843279" h="784860">
                  <a:moveTo>
                    <a:pt x="5772" y="356869"/>
                  </a:moveTo>
                  <a:lnTo>
                    <a:pt x="691" y="356869"/>
                  </a:lnTo>
                  <a:lnTo>
                    <a:pt x="477" y="488949"/>
                  </a:lnTo>
                  <a:lnTo>
                    <a:pt x="5555" y="488949"/>
                  </a:lnTo>
                  <a:lnTo>
                    <a:pt x="5772" y="356869"/>
                  </a:lnTo>
                  <a:close/>
                </a:path>
                <a:path w="843279" h="784860">
                  <a:moveTo>
                    <a:pt x="842703" y="356869"/>
                  </a:moveTo>
                  <a:lnTo>
                    <a:pt x="838894" y="356869"/>
                  </a:lnTo>
                  <a:lnTo>
                    <a:pt x="838677" y="488949"/>
                  </a:lnTo>
                  <a:lnTo>
                    <a:pt x="842489" y="488949"/>
                  </a:lnTo>
                  <a:lnTo>
                    <a:pt x="842703" y="356869"/>
                  </a:lnTo>
                  <a:close/>
                </a:path>
                <a:path w="843279" h="784860">
                  <a:moveTo>
                    <a:pt x="5555" y="488949"/>
                  </a:moveTo>
                  <a:lnTo>
                    <a:pt x="477" y="488949"/>
                  </a:lnTo>
                  <a:lnTo>
                    <a:pt x="426" y="520699"/>
                  </a:lnTo>
                  <a:lnTo>
                    <a:pt x="5503" y="520699"/>
                  </a:lnTo>
                  <a:lnTo>
                    <a:pt x="5555" y="488949"/>
                  </a:lnTo>
                  <a:close/>
                </a:path>
                <a:path w="843279" h="784860">
                  <a:moveTo>
                    <a:pt x="842489" y="488949"/>
                  </a:moveTo>
                  <a:lnTo>
                    <a:pt x="838677" y="488949"/>
                  </a:lnTo>
                  <a:lnTo>
                    <a:pt x="838625" y="520699"/>
                  </a:lnTo>
                  <a:lnTo>
                    <a:pt x="842438" y="520699"/>
                  </a:lnTo>
                  <a:lnTo>
                    <a:pt x="842489" y="488949"/>
                  </a:lnTo>
                  <a:close/>
                </a:path>
                <a:path w="843279" h="784860">
                  <a:moveTo>
                    <a:pt x="5503" y="520700"/>
                  </a:moveTo>
                  <a:lnTo>
                    <a:pt x="426" y="520700"/>
                  </a:lnTo>
                  <a:lnTo>
                    <a:pt x="174" y="675639"/>
                  </a:lnTo>
                  <a:lnTo>
                    <a:pt x="5248" y="675639"/>
                  </a:lnTo>
                  <a:lnTo>
                    <a:pt x="5503" y="520700"/>
                  </a:lnTo>
                  <a:close/>
                </a:path>
                <a:path w="843279" h="784860">
                  <a:moveTo>
                    <a:pt x="842438" y="520700"/>
                  </a:moveTo>
                  <a:lnTo>
                    <a:pt x="838625" y="520700"/>
                  </a:lnTo>
                  <a:lnTo>
                    <a:pt x="838371" y="675639"/>
                  </a:lnTo>
                  <a:lnTo>
                    <a:pt x="842187" y="675639"/>
                  </a:lnTo>
                  <a:lnTo>
                    <a:pt x="842438" y="520700"/>
                  </a:lnTo>
                  <a:close/>
                </a:path>
                <a:path w="843279" h="784860">
                  <a:moveTo>
                    <a:pt x="5248" y="675639"/>
                  </a:moveTo>
                  <a:lnTo>
                    <a:pt x="174" y="675639"/>
                  </a:lnTo>
                  <a:lnTo>
                    <a:pt x="164" y="681989"/>
                  </a:lnTo>
                  <a:lnTo>
                    <a:pt x="5238" y="681989"/>
                  </a:lnTo>
                  <a:lnTo>
                    <a:pt x="5248" y="675639"/>
                  </a:lnTo>
                  <a:close/>
                </a:path>
                <a:path w="843279" h="784860">
                  <a:moveTo>
                    <a:pt x="842187" y="675639"/>
                  </a:moveTo>
                  <a:lnTo>
                    <a:pt x="838371" y="675639"/>
                  </a:lnTo>
                  <a:lnTo>
                    <a:pt x="838360" y="681989"/>
                  </a:lnTo>
                  <a:lnTo>
                    <a:pt x="842176" y="681989"/>
                  </a:lnTo>
                  <a:lnTo>
                    <a:pt x="842187" y="675639"/>
                  </a:lnTo>
                  <a:close/>
                </a:path>
                <a:path w="843279" h="784860">
                  <a:moveTo>
                    <a:pt x="5238" y="681989"/>
                  </a:moveTo>
                  <a:lnTo>
                    <a:pt x="164" y="681989"/>
                  </a:lnTo>
                  <a:lnTo>
                    <a:pt x="144" y="694689"/>
                  </a:lnTo>
                  <a:lnTo>
                    <a:pt x="5217" y="694689"/>
                  </a:lnTo>
                  <a:lnTo>
                    <a:pt x="5238" y="681989"/>
                  </a:lnTo>
                  <a:close/>
                </a:path>
                <a:path w="843279" h="784860">
                  <a:moveTo>
                    <a:pt x="842176" y="681989"/>
                  </a:moveTo>
                  <a:lnTo>
                    <a:pt x="838360" y="681989"/>
                  </a:lnTo>
                  <a:lnTo>
                    <a:pt x="838339" y="694689"/>
                  </a:lnTo>
                  <a:lnTo>
                    <a:pt x="842156" y="694689"/>
                  </a:lnTo>
                  <a:lnTo>
                    <a:pt x="842176" y="681989"/>
                  </a:lnTo>
                  <a:close/>
                </a:path>
                <a:path w="843279" h="784860">
                  <a:moveTo>
                    <a:pt x="5217" y="694689"/>
                  </a:moveTo>
                  <a:lnTo>
                    <a:pt x="144" y="694689"/>
                  </a:lnTo>
                  <a:lnTo>
                    <a:pt x="137" y="698499"/>
                  </a:lnTo>
                  <a:lnTo>
                    <a:pt x="5211" y="698499"/>
                  </a:lnTo>
                  <a:lnTo>
                    <a:pt x="5217" y="694689"/>
                  </a:lnTo>
                  <a:close/>
                </a:path>
                <a:path w="843279" h="784860">
                  <a:moveTo>
                    <a:pt x="842156" y="694689"/>
                  </a:moveTo>
                  <a:lnTo>
                    <a:pt x="838339" y="694689"/>
                  </a:lnTo>
                  <a:lnTo>
                    <a:pt x="838333" y="698499"/>
                  </a:lnTo>
                  <a:lnTo>
                    <a:pt x="842149" y="698499"/>
                  </a:lnTo>
                  <a:lnTo>
                    <a:pt x="842156" y="694689"/>
                  </a:lnTo>
                  <a:close/>
                </a:path>
                <a:path w="843279" h="784860">
                  <a:moveTo>
                    <a:pt x="5211" y="698499"/>
                  </a:moveTo>
                  <a:lnTo>
                    <a:pt x="137" y="698499"/>
                  </a:lnTo>
                  <a:lnTo>
                    <a:pt x="133" y="701039"/>
                  </a:lnTo>
                  <a:lnTo>
                    <a:pt x="5207" y="701039"/>
                  </a:lnTo>
                  <a:lnTo>
                    <a:pt x="5211" y="698499"/>
                  </a:lnTo>
                  <a:close/>
                </a:path>
                <a:path w="843279" h="784860">
                  <a:moveTo>
                    <a:pt x="842149" y="698499"/>
                  </a:moveTo>
                  <a:lnTo>
                    <a:pt x="838333" y="698499"/>
                  </a:lnTo>
                  <a:lnTo>
                    <a:pt x="838329" y="701039"/>
                  </a:lnTo>
                  <a:lnTo>
                    <a:pt x="842145" y="701039"/>
                  </a:lnTo>
                  <a:lnTo>
                    <a:pt x="842149" y="698499"/>
                  </a:lnTo>
                  <a:close/>
                </a:path>
                <a:path w="843279" h="784860">
                  <a:moveTo>
                    <a:pt x="5207" y="701039"/>
                  </a:moveTo>
                  <a:lnTo>
                    <a:pt x="133" y="701039"/>
                  </a:lnTo>
                  <a:lnTo>
                    <a:pt x="127" y="704849"/>
                  </a:lnTo>
                  <a:lnTo>
                    <a:pt x="5200" y="704849"/>
                  </a:lnTo>
                  <a:lnTo>
                    <a:pt x="5207" y="701039"/>
                  </a:lnTo>
                  <a:close/>
                </a:path>
                <a:path w="843279" h="784860">
                  <a:moveTo>
                    <a:pt x="842145" y="701039"/>
                  </a:moveTo>
                  <a:lnTo>
                    <a:pt x="838329" y="701039"/>
                  </a:lnTo>
                  <a:lnTo>
                    <a:pt x="838323" y="704849"/>
                  </a:lnTo>
                  <a:lnTo>
                    <a:pt x="842139" y="704849"/>
                  </a:lnTo>
                  <a:lnTo>
                    <a:pt x="842145" y="701039"/>
                  </a:lnTo>
                  <a:close/>
                </a:path>
                <a:path w="843279" h="784860">
                  <a:moveTo>
                    <a:pt x="5200" y="704850"/>
                  </a:moveTo>
                  <a:lnTo>
                    <a:pt x="127" y="704850"/>
                  </a:lnTo>
                  <a:lnTo>
                    <a:pt x="76" y="736599"/>
                  </a:lnTo>
                  <a:lnTo>
                    <a:pt x="5148" y="736599"/>
                  </a:lnTo>
                  <a:lnTo>
                    <a:pt x="5200" y="704850"/>
                  </a:lnTo>
                  <a:close/>
                </a:path>
                <a:path w="843279" h="784860">
                  <a:moveTo>
                    <a:pt x="842139" y="704850"/>
                  </a:moveTo>
                  <a:lnTo>
                    <a:pt x="838323" y="704850"/>
                  </a:lnTo>
                  <a:lnTo>
                    <a:pt x="838270" y="736599"/>
                  </a:lnTo>
                  <a:lnTo>
                    <a:pt x="842088" y="736599"/>
                  </a:lnTo>
                  <a:lnTo>
                    <a:pt x="842139" y="704850"/>
                  </a:lnTo>
                  <a:close/>
                </a:path>
                <a:path w="843279" h="784860">
                  <a:moveTo>
                    <a:pt x="5148" y="736599"/>
                  </a:moveTo>
                  <a:lnTo>
                    <a:pt x="76" y="736599"/>
                  </a:lnTo>
                  <a:lnTo>
                    <a:pt x="24" y="768349"/>
                  </a:lnTo>
                  <a:lnTo>
                    <a:pt x="5096" y="768349"/>
                  </a:lnTo>
                  <a:lnTo>
                    <a:pt x="5148" y="736599"/>
                  </a:lnTo>
                  <a:close/>
                </a:path>
                <a:path w="843279" h="784860">
                  <a:moveTo>
                    <a:pt x="842088" y="736599"/>
                  </a:moveTo>
                  <a:lnTo>
                    <a:pt x="838270" y="736599"/>
                  </a:lnTo>
                  <a:lnTo>
                    <a:pt x="838218" y="768349"/>
                  </a:lnTo>
                  <a:lnTo>
                    <a:pt x="842036" y="768349"/>
                  </a:lnTo>
                  <a:lnTo>
                    <a:pt x="842088" y="736599"/>
                  </a:lnTo>
                  <a:close/>
                </a:path>
                <a:path w="843279" h="784860">
                  <a:moveTo>
                    <a:pt x="5096" y="768349"/>
                  </a:moveTo>
                  <a:lnTo>
                    <a:pt x="24" y="768349"/>
                  </a:lnTo>
                  <a:lnTo>
                    <a:pt x="20" y="770889"/>
                  </a:lnTo>
                  <a:lnTo>
                    <a:pt x="5092" y="770889"/>
                  </a:lnTo>
                  <a:lnTo>
                    <a:pt x="5096" y="768349"/>
                  </a:lnTo>
                  <a:close/>
                </a:path>
                <a:path w="843279" h="784860">
                  <a:moveTo>
                    <a:pt x="842036" y="768349"/>
                  </a:moveTo>
                  <a:lnTo>
                    <a:pt x="838218" y="768349"/>
                  </a:lnTo>
                  <a:lnTo>
                    <a:pt x="838214" y="770889"/>
                  </a:lnTo>
                  <a:lnTo>
                    <a:pt x="842032" y="770889"/>
                  </a:lnTo>
                  <a:lnTo>
                    <a:pt x="842036" y="768349"/>
                  </a:lnTo>
                  <a:close/>
                </a:path>
                <a:path w="843279" h="784860">
                  <a:moveTo>
                    <a:pt x="5092" y="770889"/>
                  </a:moveTo>
                  <a:lnTo>
                    <a:pt x="20" y="770889"/>
                  </a:lnTo>
                  <a:lnTo>
                    <a:pt x="14" y="774699"/>
                  </a:lnTo>
                  <a:lnTo>
                    <a:pt x="5086" y="774699"/>
                  </a:lnTo>
                  <a:lnTo>
                    <a:pt x="5092" y="770889"/>
                  </a:lnTo>
                  <a:close/>
                </a:path>
                <a:path w="843279" h="784860">
                  <a:moveTo>
                    <a:pt x="842032" y="770889"/>
                  </a:moveTo>
                  <a:lnTo>
                    <a:pt x="838214" y="770889"/>
                  </a:lnTo>
                  <a:lnTo>
                    <a:pt x="838208" y="774699"/>
                  </a:lnTo>
                  <a:lnTo>
                    <a:pt x="842026" y="774699"/>
                  </a:lnTo>
                  <a:lnTo>
                    <a:pt x="842032" y="770889"/>
                  </a:lnTo>
                  <a:close/>
                </a:path>
                <a:path w="843279" h="784860">
                  <a:moveTo>
                    <a:pt x="5086" y="774699"/>
                  </a:moveTo>
                  <a:lnTo>
                    <a:pt x="14" y="774699"/>
                  </a:lnTo>
                  <a:lnTo>
                    <a:pt x="10" y="777239"/>
                  </a:lnTo>
                  <a:lnTo>
                    <a:pt x="5082" y="777239"/>
                  </a:lnTo>
                  <a:lnTo>
                    <a:pt x="5086" y="774699"/>
                  </a:lnTo>
                  <a:close/>
                </a:path>
                <a:path w="843279" h="784860">
                  <a:moveTo>
                    <a:pt x="842026" y="774699"/>
                  </a:moveTo>
                  <a:lnTo>
                    <a:pt x="838208" y="774699"/>
                  </a:lnTo>
                  <a:lnTo>
                    <a:pt x="838204" y="777239"/>
                  </a:lnTo>
                  <a:lnTo>
                    <a:pt x="842022" y="777239"/>
                  </a:lnTo>
                  <a:lnTo>
                    <a:pt x="842026" y="774699"/>
                  </a:lnTo>
                  <a:close/>
                </a:path>
                <a:path w="843279" h="784860">
                  <a:moveTo>
                    <a:pt x="5082" y="777239"/>
                  </a:moveTo>
                  <a:lnTo>
                    <a:pt x="10" y="777239"/>
                  </a:lnTo>
                  <a:lnTo>
                    <a:pt x="4" y="781049"/>
                  </a:lnTo>
                  <a:lnTo>
                    <a:pt x="842016" y="781049"/>
                  </a:lnTo>
                  <a:lnTo>
                    <a:pt x="842018" y="779779"/>
                  </a:lnTo>
                  <a:lnTo>
                    <a:pt x="5079" y="778509"/>
                  </a:lnTo>
                  <a:lnTo>
                    <a:pt x="5082" y="777239"/>
                  </a:lnTo>
                  <a:close/>
                </a:path>
                <a:path w="843279" h="784860">
                  <a:moveTo>
                    <a:pt x="842022" y="777239"/>
                  </a:moveTo>
                  <a:lnTo>
                    <a:pt x="838204" y="777239"/>
                  </a:lnTo>
                  <a:lnTo>
                    <a:pt x="838200" y="779779"/>
                  </a:lnTo>
                  <a:lnTo>
                    <a:pt x="842018" y="779779"/>
                  </a:lnTo>
                  <a:lnTo>
                    <a:pt x="842022" y="777239"/>
                  </a:lnTo>
                  <a:close/>
                </a:path>
                <a:path w="843279" h="784860">
                  <a:moveTo>
                    <a:pt x="842016" y="781049"/>
                  </a:moveTo>
                  <a:lnTo>
                    <a:pt x="4" y="781049"/>
                  </a:lnTo>
                  <a:lnTo>
                    <a:pt x="0" y="783589"/>
                  </a:lnTo>
                  <a:lnTo>
                    <a:pt x="842009" y="784859"/>
                  </a:lnTo>
                  <a:lnTo>
                    <a:pt x="842016" y="781049"/>
                  </a:lnTo>
                  <a:close/>
                </a:path>
              </a:pathLst>
            </a:custGeom>
            <a:solidFill>
              <a:srgbClr val="2C80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5746750" y="4832350"/>
              <a:ext cx="834390" cy="774700"/>
            </a:xfrm>
            <a:custGeom>
              <a:avLst/>
              <a:gdLst/>
              <a:ahLst/>
              <a:cxnLst/>
              <a:rect l="l" t="t" r="r" b="b"/>
              <a:pathLst>
                <a:path w="834390" h="774700">
                  <a:moveTo>
                    <a:pt x="1270" y="0"/>
                  </a:moveTo>
                  <a:lnTo>
                    <a:pt x="1265" y="2539"/>
                  </a:lnTo>
                  <a:lnTo>
                    <a:pt x="834387" y="2539"/>
                  </a:lnTo>
                  <a:lnTo>
                    <a:pt x="834390" y="1269"/>
                  </a:lnTo>
                  <a:lnTo>
                    <a:pt x="1270" y="0"/>
                  </a:lnTo>
                  <a:close/>
                </a:path>
                <a:path w="834390" h="774700">
                  <a:moveTo>
                    <a:pt x="834387" y="2540"/>
                  </a:moveTo>
                  <a:lnTo>
                    <a:pt x="1265" y="2540"/>
                  </a:lnTo>
                  <a:lnTo>
                    <a:pt x="1255" y="8889"/>
                  </a:lnTo>
                  <a:lnTo>
                    <a:pt x="5073" y="8889"/>
                  </a:lnTo>
                  <a:lnTo>
                    <a:pt x="5079" y="5080"/>
                  </a:lnTo>
                  <a:lnTo>
                    <a:pt x="834383" y="5080"/>
                  </a:lnTo>
                  <a:lnTo>
                    <a:pt x="834387" y="2540"/>
                  </a:lnTo>
                  <a:close/>
                </a:path>
                <a:path w="834390" h="774700">
                  <a:moveTo>
                    <a:pt x="834383" y="5080"/>
                  </a:moveTo>
                  <a:lnTo>
                    <a:pt x="5079" y="5080"/>
                  </a:lnTo>
                  <a:lnTo>
                    <a:pt x="829309" y="6350"/>
                  </a:lnTo>
                  <a:lnTo>
                    <a:pt x="829305" y="8889"/>
                  </a:lnTo>
                  <a:lnTo>
                    <a:pt x="834377" y="8889"/>
                  </a:lnTo>
                  <a:lnTo>
                    <a:pt x="834383" y="5080"/>
                  </a:lnTo>
                  <a:close/>
                </a:path>
                <a:path w="834390" h="774700">
                  <a:moveTo>
                    <a:pt x="5073" y="8890"/>
                  </a:moveTo>
                  <a:lnTo>
                    <a:pt x="1255" y="8890"/>
                  </a:lnTo>
                  <a:lnTo>
                    <a:pt x="1247" y="13969"/>
                  </a:lnTo>
                  <a:lnTo>
                    <a:pt x="5065" y="13969"/>
                  </a:lnTo>
                  <a:lnTo>
                    <a:pt x="5073" y="8890"/>
                  </a:lnTo>
                  <a:close/>
                </a:path>
                <a:path w="834390" h="774700">
                  <a:moveTo>
                    <a:pt x="834377" y="8890"/>
                  </a:moveTo>
                  <a:lnTo>
                    <a:pt x="829305" y="8890"/>
                  </a:lnTo>
                  <a:lnTo>
                    <a:pt x="829297" y="13969"/>
                  </a:lnTo>
                  <a:lnTo>
                    <a:pt x="834369" y="13969"/>
                  </a:lnTo>
                  <a:lnTo>
                    <a:pt x="834377" y="8890"/>
                  </a:lnTo>
                  <a:close/>
                </a:path>
                <a:path w="834390" h="774700">
                  <a:moveTo>
                    <a:pt x="5065" y="13970"/>
                  </a:moveTo>
                  <a:lnTo>
                    <a:pt x="1247" y="13970"/>
                  </a:lnTo>
                  <a:lnTo>
                    <a:pt x="1234" y="21589"/>
                  </a:lnTo>
                  <a:lnTo>
                    <a:pt x="5052" y="21589"/>
                  </a:lnTo>
                  <a:lnTo>
                    <a:pt x="5065" y="13970"/>
                  </a:lnTo>
                  <a:close/>
                </a:path>
                <a:path w="834390" h="774700">
                  <a:moveTo>
                    <a:pt x="834369" y="13970"/>
                  </a:moveTo>
                  <a:lnTo>
                    <a:pt x="829297" y="13970"/>
                  </a:lnTo>
                  <a:lnTo>
                    <a:pt x="829284" y="21589"/>
                  </a:lnTo>
                  <a:lnTo>
                    <a:pt x="834356" y="21589"/>
                  </a:lnTo>
                  <a:lnTo>
                    <a:pt x="834369" y="13970"/>
                  </a:lnTo>
                  <a:close/>
                </a:path>
                <a:path w="834390" h="774700">
                  <a:moveTo>
                    <a:pt x="5052" y="21590"/>
                  </a:moveTo>
                  <a:lnTo>
                    <a:pt x="1234" y="21590"/>
                  </a:lnTo>
                  <a:lnTo>
                    <a:pt x="1226" y="26669"/>
                  </a:lnTo>
                  <a:lnTo>
                    <a:pt x="5044" y="26669"/>
                  </a:lnTo>
                  <a:lnTo>
                    <a:pt x="5052" y="21590"/>
                  </a:lnTo>
                  <a:close/>
                </a:path>
                <a:path w="834390" h="774700">
                  <a:moveTo>
                    <a:pt x="834356" y="21590"/>
                  </a:moveTo>
                  <a:lnTo>
                    <a:pt x="829284" y="21590"/>
                  </a:lnTo>
                  <a:lnTo>
                    <a:pt x="829276" y="26669"/>
                  </a:lnTo>
                  <a:lnTo>
                    <a:pt x="834348" y="26669"/>
                  </a:lnTo>
                  <a:lnTo>
                    <a:pt x="834356" y="21590"/>
                  </a:lnTo>
                  <a:close/>
                </a:path>
                <a:path w="834390" h="774700">
                  <a:moveTo>
                    <a:pt x="5044" y="26670"/>
                  </a:moveTo>
                  <a:lnTo>
                    <a:pt x="1226" y="26670"/>
                  </a:lnTo>
                  <a:lnTo>
                    <a:pt x="1213" y="34289"/>
                  </a:lnTo>
                  <a:lnTo>
                    <a:pt x="5031" y="34289"/>
                  </a:lnTo>
                  <a:lnTo>
                    <a:pt x="5044" y="26670"/>
                  </a:lnTo>
                  <a:close/>
                </a:path>
                <a:path w="834390" h="774700">
                  <a:moveTo>
                    <a:pt x="834348" y="26670"/>
                  </a:moveTo>
                  <a:lnTo>
                    <a:pt x="829276" y="26670"/>
                  </a:lnTo>
                  <a:lnTo>
                    <a:pt x="829263" y="34289"/>
                  </a:lnTo>
                  <a:lnTo>
                    <a:pt x="834335" y="34289"/>
                  </a:lnTo>
                  <a:lnTo>
                    <a:pt x="834348" y="26670"/>
                  </a:lnTo>
                  <a:close/>
                </a:path>
                <a:path w="834390" h="774700">
                  <a:moveTo>
                    <a:pt x="5031" y="34290"/>
                  </a:moveTo>
                  <a:lnTo>
                    <a:pt x="1213" y="34290"/>
                  </a:lnTo>
                  <a:lnTo>
                    <a:pt x="1192" y="46989"/>
                  </a:lnTo>
                  <a:lnTo>
                    <a:pt x="5010" y="46989"/>
                  </a:lnTo>
                  <a:lnTo>
                    <a:pt x="5031" y="34290"/>
                  </a:lnTo>
                  <a:close/>
                </a:path>
                <a:path w="834390" h="774700">
                  <a:moveTo>
                    <a:pt x="834335" y="34290"/>
                  </a:moveTo>
                  <a:lnTo>
                    <a:pt x="829263" y="34290"/>
                  </a:lnTo>
                  <a:lnTo>
                    <a:pt x="829242" y="46989"/>
                  </a:lnTo>
                  <a:lnTo>
                    <a:pt x="834314" y="46989"/>
                  </a:lnTo>
                  <a:lnTo>
                    <a:pt x="834335" y="34290"/>
                  </a:lnTo>
                  <a:close/>
                </a:path>
                <a:path w="834390" h="774700">
                  <a:moveTo>
                    <a:pt x="5010" y="46990"/>
                  </a:moveTo>
                  <a:lnTo>
                    <a:pt x="1192" y="46990"/>
                  </a:lnTo>
                  <a:lnTo>
                    <a:pt x="1182" y="53339"/>
                  </a:lnTo>
                  <a:lnTo>
                    <a:pt x="4999" y="53339"/>
                  </a:lnTo>
                  <a:lnTo>
                    <a:pt x="5010" y="46990"/>
                  </a:lnTo>
                  <a:close/>
                </a:path>
                <a:path w="834390" h="774700">
                  <a:moveTo>
                    <a:pt x="834314" y="46990"/>
                  </a:moveTo>
                  <a:lnTo>
                    <a:pt x="829242" y="46990"/>
                  </a:lnTo>
                  <a:lnTo>
                    <a:pt x="829231" y="53339"/>
                  </a:lnTo>
                  <a:lnTo>
                    <a:pt x="834304" y="53339"/>
                  </a:lnTo>
                  <a:lnTo>
                    <a:pt x="834314" y="46990"/>
                  </a:lnTo>
                  <a:close/>
                </a:path>
                <a:path w="834390" h="774700">
                  <a:moveTo>
                    <a:pt x="4999" y="53340"/>
                  </a:moveTo>
                  <a:lnTo>
                    <a:pt x="1182" y="53340"/>
                  </a:lnTo>
                  <a:lnTo>
                    <a:pt x="1171" y="59689"/>
                  </a:lnTo>
                  <a:lnTo>
                    <a:pt x="4989" y="59689"/>
                  </a:lnTo>
                  <a:lnTo>
                    <a:pt x="4999" y="53340"/>
                  </a:lnTo>
                  <a:close/>
                </a:path>
                <a:path w="834390" h="774700">
                  <a:moveTo>
                    <a:pt x="834304" y="53340"/>
                  </a:moveTo>
                  <a:lnTo>
                    <a:pt x="829231" y="53340"/>
                  </a:lnTo>
                  <a:lnTo>
                    <a:pt x="829221" y="59689"/>
                  </a:lnTo>
                  <a:lnTo>
                    <a:pt x="834294" y="59689"/>
                  </a:lnTo>
                  <a:lnTo>
                    <a:pt x="834304" y="53340"/>
                  </a:lnTo>
                  <a:close/>
                </a:path>
                <a:path w="834390" h="774700">
                  <a:moveTo>
                    <a:pt x="4989" y="59690"/>
                  </a:moveTo>
                  <a:lnTo>
                    <a:pt x="1171" y="59690"/>
                  </a:lnTo>
                  <a:lnTo>
                    <a:pt x="1161" y="66039"/>
                  </a:lnTo>
                  <a:lnTo>
                    <a:pt x="4978" y="66039"/>
                  </a:lnTo>
                  <a:lnTo>
                    <a:pt x="4989" y="59690"/>
                  </a:lnTo>
                  <a:close/>
                </a:path>
                <a:path w="834390" h="774700">
                  <a:moveTo>
                    <a:pt x="834294" y="59690"/>
                  </a:moveTo>
                  <a:lnTo>
                    <a:pt x="829221" y="59690"/>
                  </a:lnTo>
                  <a:lnTo>
                    <a:pt x="829210" y="66039"/>
                  </a:lnTo>
                  <a:lnTo>
                    <a:pt x="834283" y="66039"/>
                  </a:lnTo>
                  <a:lnTo>
                    <a:pt x="834294" y="59690"/>
                  </a:lnTo>
                  <a:close/>
                </a:path>
                <a:path w="834390" h="774700">
                  <a:moveTo>
                    <a:pt x="4978" y="66040"/>
                  </a:moveTo>
                  <a:lnTo>
                    <a:pt x="1161" y="66040"/>
                  </a:lnTo>
                  <a:lnTo>
                    <a:pt x="1151" y="72389"/>
                  </a:lnTo>
                  <a:lnTo>
                    <a:pt x="4968" y="72389"/>
                  </a:lnTo>
                  <a:lnTo>
                    <a:pt x="4978" y="66040"/>
                  </a:lnTo>
                  <a:close/>
                </a:path>
                <a:path w="834390" h="774700">
                  <a:moveTo>
                    <a:pt x="834283" y="66040"/>
                  </a:moveTo>
                  <a:lnTo>
                    <a:pt x="829210" y="66040"/>
                  </a:lnTo>
                  <a:lnTo>
                    <a:pt x="829200" y="72389"/>
                  </a:lnTo>
                  <a:lnTo>
                    <a:pt x="834273" y="72389"/>
                  </a:lnTo>
                  <a:lnTo>
                    <a:pt x="834283" y="66040"/>
                  </a:lnTo>
                  <a:close/>
                </a:path>
                <a:path w="834390" h="774700">
                  <a:moveTo>
                    <a:pt x="4968" y="72390"/>
                  </a:moveTo>
                  <a:lnTo>
                    <a:pt x="1151" y="72390"/>
                  </a:lnTo>
                  <a:lnTo>
                    <a:pt x="1142" y="77469"/>
                  </a:lnTo>
                  <a:lnTo>
                    <a:pt x="4959" y="77469"/>
                  </a:lnTo>
                  <a:lnTo>
                    <a:pt x="4968" y="72390"/>
                  </a:lnTo>
                  <a:close/>
                </a:path>
                <a:path w="834390" h="774700">
                  <a:moveTo>
                    <a:pt x="834273" y="72390"/>
                  </a:moveTo>
                  <a:lnTo>
                    <a:pt x="829200" y="72390"/>
                  </a:lnTo>
                  <a:lnTo>
                    <a:pt x="829191" y="77469"/>
                  </a:lnTo>
                  <a:lnTo>
                    <a:pt x="834264" y="77469"/>
                  </a:lnTo>
                  <a:lnTo>
                    <a:pt x="834273" y="72390"/>
                  </a:lnTo>
                  <a:close/>
                </a:path>
                <a:path w="834390" h="774700">
                  <a:moveTo>
                    <a:pt x="4959" y="77470"/>
                  </a:moveTo>
                  <a:lnTo>
                    <a:pt x="1142" y="77470"/>
                  </a:lnTo>
                  <a:lnTo>
                    <a:pt x="1130" y="85089"/>
                  </a:lnTo>
                  <a:lnTo>
                    <a:pt x="4946" y="85089"/>
                  </a:lnTo>
                  <a:lnTo>
                    <a:pt x="4959" y="77470"/>
                  </a:lnTo>
                  <a:close/>
                </a:path>
                <a:path w="834390" h="774700">
                  <a:moveTo>
                    <a:pt x="834264" y="77470"/>
                  </a:moveTo>
                  <a:lnTo>
                    <a:pt x="829191" y="77470"/>
                  </a:lnTo>
                  <a:lnTo>
                    <a:pt x="829178" y="85089"/>
                  </a:lnTo>
                  <a:lnTo>
                    <a:pt x="834252" y="85089"/>
                  </a:lnTo>
                  <a:lnTo>
                    <a:pt x="834264" y="77470"/>
                  </a:lnTo>
                  <a:close/>
                </a:path>
                <a:path w="834390" h="774700">
                  <a:moveTo>
                    <a:pt x="4946" y="85090"/>
                  </a:moveTo>
                  <a:lnTo>
                    <a:pt x="1130" y="85090"/>
                  </a:lnTo>
                  <a:lnTo>
                    <a:pt x="1119" y="91439"/>
                  </a:lnTo>
                  <a:lnTo>
                    <a:pt x="4936" y="91439"/>
                  </a:lnTo>
                  <a:lnTo>
                    <a:pt x="4946" y="85090"/>
                  </a:lnTo>
                  <a:close/>
                </a:path>
                <a:path w="834390" h="774700">
                  <a:moveTo>
                    <a:pt x="834252" y="85090"/>
                  </a:moveTo>
                  <a:lnTo>
                    <a:pt x="829178" y="85090"/>
                  </a:lnTo>
                  <a:lnTo>
                    <a:pt x="829168" y="91439"/>
                  </a:lnTo>
                  <a:lnTo>
                    <a:pt x="834241" y="91439"/>
                  </a:lnTo>
                  <a:lnTo>
                    <a:pt x="834252" y="85090"/>
                  </a:lnTo>
                  <a:close/>
                </a:path>
                <a:path w="834390" h="774700">
                  <a:moveTo>
                    <a:pt x="4936" y="91440"/>
                  </a:moveTo>
                  <a:lnTo>
                    <a:pt x="1119" y="91440"/>
                  </a:lnTo>
                  <a:lnTo>
                    <a:pt x="1111" y="96519"/>
                  </a:lnTo>
                  <a:lnTo>
                    <a:pt x="4927" y="96519"/>
                  </a:lnTo>
                  <a:lnTo>
                    <a:pt x="4936" y="91440"/>
                  </a:lnTo>
                  <a:close/>
                </a:path>
                <a:path w="834390" h="774700">
                  <a:moveTo>
                    <a:pt x="834241" y="91440"/>
                  </a:moveTo>
                  <a:lnTo>
                    <a:pt x="829168" y="91440"/>
                  </a:lnTo>
                  <a:lnTo>
                    <a:pt x="829159" y="96519"/>
                  </a:lnTo>
                  <a:lnTo>
                    <a:pt x="834233" y="96519"/>
                  </a:lnTo>
                  <a:lnTo>
                    <a:pt x="834241" y="91440"/>
                  </a:lnTo>
                  <a:close/>
                </a:path>
                <a:path w="834390" h="774700">
                  <a:moveTo>
                    <a:pt x="4927" y="96520"/>
                  </a:moveTo>
                  <a:lnTo>
                    <a:pt x="1111" y="96520"/>
                  </a:lnTo>
                  <a:lnTo>
                    <a:pt x="1101" y="102869"/>
                  </a:lnTo>
                  <a:lnTo>
                    <a:pt x="4917" y="102869"/>
                  </a:lnTo>
                  <a:lnTo>
                    <a:pt x="4927" y="96520"/>
                  </a:lnTo>
                  <a:close/>
                </a:path>
                <a:path w="834390" h="774700">
                  <a:moveTo>
                    <a:pt x="834233" y="96520"/>
                  </a:moveTo>
                  <a:lnTo>
                    <a:pt x="829159" y="96520"/>
                  </a:lnTo>
                  <a:lnTo>
                    <a:pt x="829149" y="102869"/>
                  </a:lnTo>
                  <a:lnTo>
                    <a:pt x="834223" y="102869"/>
                  </a:lnTo>
                  <a:lnTo>
                    <a:pt x="834233" y="96520"/>
                  </a:lnTo>
                  <a:close/>
                </a:path>
                <a:path w="834390" h="774700">
                  <a:moveTo>
                    <a:pt x="4917" y="102870"/>
                  </a:moveTo>
                  <a:lnTo>
                    <a:pt x="1101" y="102870"/>
                  </a:lnTo>
                  <a:lnTo>
                    <a:pt x="1078" y="116839"/>
                  </a:lnTo>
                  <a:lnTo>
                    <a:pt x="4894" y="116839"/>
                  </a:lnTo>
                  <a:lnTo>
                    <a:pt x="4917" y="102870"/>
                  </a:lnTo>
                  <a:close/>
                </a:path>
                <a:path w="834390" h="774700">
                  <a:moveTo>
                    <a:pt x="834223" y="102870"/>
                  </a:moveTo>
                  <a:lnTo>
                    <a:pt x="829149" y="102870"/>
                  </a:lnTo>
                  <a:lnTo>
                    <a:pt x="829126" y="116839"/>
                  </a:lnTo>
                  <a:lnTo>
                    <a:pt x="834200" y="116839"/>
                  </a:lnTo>
                  <a:lnTo>
                    <a:pt x="834223" y="102870"/>
                  </a:lnTo>
                  <a:close/>
                </a:path>
                <a:path w="834390" h="774700">
                  <a:moveTo>
                    <a:pt x="4894" y="116840"/>
                  </a:moveTo>
                  <a:lnTo>
                    <a:pt x="1078" y="116840"/>
                  </a:lnTo>
                  <a:lnTo>
                    <a:pt x="911" y="218439"/>
                  </a:lnTo>
                  <a:lnTo>
                    <a:pt x="4724" y="218439"/>
                  </a:lnTo>
                  <a:lnTo>
                    <a:pt x="4894" y="116840"/>
                  </a:lnTo>
                  <a:close/>
                </a:path>
                <a:path w="834390" h="774700">
                  <a:moveTo>
                    <a:pt x="834200" y="116840"/>
                  </a:moveTo>
                  <a:lnTo>
                    <a:pt x="829126" y="116840"/>
                  </a:lnTo>
                  <a:lnTo>
                    <a:pt x="828957" y="218439"/>
                  </a:lnTo>
                  <a:lnTo>
                    <a:pt x="834033" y="218439"/>
                  </a:lnTo>
                  <a:lnTo>
                    <a:pt x="834200" y="116840"/>
                  </a:lnTo>
                  <a:close/>
                </a:path>
                <a:path w="834390" h="774700">
                  <a:moveTo>
                    <a:pt x="4724" y="218440"/>
                  </a:moveTo>
                  <a:lnTo>
                    <a:pt x="911" y="218440"/>
                  </a:lnTo>
                  <a:lnTo>
                    <a:pt x="807" y="281939"/>
                  </a:lnTo>
                  <a:lnTo>
                    <a:pt x="4619" y="281939"/>
                  </a:lnTo>
                  <a:lnTo>
                    <a:pt x="4724" y="218440"/>
                  </a:lnTo>
                  <a:close/>
                </a:path>
                <a:path w="834390" h="774700">
                  <a:moveTo>
                    <a:pt x="834033" y="218440"/>
                  </a:moveTo>
                  <a:lnTo>
                    <a:pt x="828957" y="218440"/>
                  </a:lnTo>
                  <a:lnTo>
                    <a:pt x="828851" y="281939"/>
                  </a:lnTo>
                  <a:lnTo>
                    <a:pt x="833929" y="281939"/>
                  </a:lnTo>
                  <a:lnTo>
                    <a:pt x="834033" y="218440"/>
                  </a:lnTo>
                  <a:close/>
                </a:path>
                <a:path w="834390" h="774700">
                  <a:moveTo>
                    <a:pt x="4619" y="281940"/>
                  </a:moveTo>
                  <a:lnTo>
                    <a:pt x="807" y="281940"/>
                  </a:lnTo>
                  <a:lnTo>
                    <a:pt x="692" y="351789"/>
                  </a:lnTo>
                  <a:lnTo>
                    <a:pt x="4503" y="351789"/>
                  </a:lnTo>
                  <a:lnTo>
                    <a:pt x="4619" y="281940"/>
                  </a:lnTo>
                  <a:close/>
                </a:path>
                <a:path w="834390" h="774700">
                  <a:moveTo>
                    <a:pt x="833929" y="281940"/>
                  </a:moveTo>
                  <a:lnTo>
                    <a:pt x="828851" y="281940"/>
                  </a:lnTo>
                  <a:lnTo>
                    <a:pt x="828735" y="351789"/>
                  </a:lnTo>
                  <a:lnTo>
                    <a:pt x="833814" y="351789"/>
                  </a:lnTo>
                  <a:lnTo>
                    <a:pt x="833929" y="281940"/>
                  </a:lnTo>
                  <a:close/>
                </a:path>
                <a:path w="834390" h="774700">
                  <a:moveTo>
                    <a:pt x="4503" y="351790"/>
                  </a:moveTo>
                  <a:lnTo>
                    <a:pt x="692" y="351790"/>
                  </a:lnTo>
                  <a:lnTo>
                    <a:pt x="423" y="515619"/>
                  </a:lnTo>
                  <a:lnTo>
                    <a:pt x="4230" y="515619"/>
                  </a:lnTo>
                  <a:lnTo>
                    <a:pt x="4503" y="351790"/>
                  </a:lnTo>
                  <a:close/>
                </a:path>
                <a:path w="834390" h="774700">
                  <a:moveTo>
                    <a:pt x="833814" y="351790"/>
                  </a:moveTo>
                  <a:lnTo>
                    <a:pt x="828735" y="351790"/>
                  </a:lnTo>
                  <a:lnTo>
                    <a:pt x="828462" y="515619"/>
                  </a:lnTo>
                  <a:lnTo>
                    <a:pt x="833545" y="515619"/>
                  </a:lnTo>
                  <a:lnTo>
                    <a:pt x="833814" y="351790"/>
                  </a:lnTo>
                  <a:close/>
                </a:path>
                <a:path w="834390" h="774700">
                  <a:moveTo>
                    <a:pt x="4230" y="515620"/>
                  </a:moveTo>
                  <a:lnTo>
                    <a:pt x="423" y="515620"/>
                  </a:lnTo>
                  <a:lnTo>
                    <a:pt x="158" y="676910"/>
                  </a:lnTo>
                  <a:lnTo>
                    <a:pt x="3962" y="676910"/>
                  </a:lnTo>
                  <a:lnTo>
                    <a:pt x="4230" y="515620"/>
                  </a:lnTo>
                  <a:close/>
                </a:path>
                <a:path w="834390" h="774700">
                  <a:moveTo>
                    <a:pt x="833545" y="515620"/>
                  </a:moveTo>
                  <a:lnTo>
                    <a:pt x="828462" y="515620"/>
                  </a:lnTo>
                  <a:lnTo>
                    <a:pt x="828194" y="676910"/>
                  </a:lnTo>
                  <a:lnTo>
                    <a:pt x="833280" y="676910"/>
                  </a:lnTo>
                  <a:lnTo>
                    <a:pt x="833545" y="515620"/>
                  </a:lnTo>
                  <a:close/>
                </a:path>
                <a:path w="834390" h="774700">
                  <a:moveTo>
                    <a:pt x="3962" y="676910"/>
                  </a:moveTo>
                  <a:lnTo>
                    <a:pt x="158" y="676910"/>
                  </a:lnTo>
                  <a:lnTo>
                    <a:pt x="137" y="689610"/>
                  </a:lnTo>
                  <a:lnTo>
                    <a:pt x="3941" y="689610"/>
                  </a:lnTo>
                  <a:lnTo>
                    <a:pt x="3962" y="676910"/>
                  </a:lnTo>
                  <a:close/>
                </a:path>
                <a:path w="834390" h="774700">
                  <a:moveTo>
                    <a:pt x="833280" y="676910"/>
                  </a:moveTo>
                  <a:lnTo>
                    <a:pt x="828194" y="676910"/>
                  </a:lnTo>
                  <a:lnTo>
                    <a:pt x="828173" y="689610"/>
                  </a:lnTo>
                  <a:lnTo>
                    <a:pt x="833259" y="689610"/>
                  </a:lnTo>
                  <a:lnTo>
                    <a:pt x="833280" y="676910"/>
                  </a:lnTo>
                  <a:close/>
                </a:path>
                <a:path w="834390" h="774700">
                  <a:moveTo>
                    <a:pt x="3941" y="689610"/>
                  </a:moveTo>
                  <a:lnTo>
                    <a:pt x="137" y="689610"/>
                  </a:lnTo>
                  <a:lnTo>
                    <a:pt x="131" y="693419"/>
                  </a:lnTo>
                  <a:lnTo>
                    <a:pt x="3934" y="693419"/>
                  </a:lnTo>
                  <a:lnTo>
                    <a:pt x="3941" y="689610"/>
                  </a:lnTo>
                  <a:close/>
                </a:path>
                <a:path w="834390" h="774700">
                  <a:moveTo>
                    <a:pt x="833259" y="689610"/>
                  </a:moveTo>
                  <a:lnTo>
                    <a:pt x="828173" y="689610"/>
                  </a:lnTo>
                  <a:lnTo>
                    <a:pt x="828166" y="693419"/>
                  </a:lnTo>
                  <a:lnTo>
                    <a:pt x="833253" y="693419"/>
                  </a:lnTo>
                  <a:lnTo>
                    <a:pt x="833259" y="689610"/>
                  </a:lnTo>
                  <a:close/>
                </a:path>
                <a:path w="834390" h="774700">
                  <a:moveTo>
                    <a:pt x="3934" y="693420"/>
                  </a:moveTo>
                  <a:lnTo>
                    <a:pt x="131" y="693420"/>
                  </a:lnTo>
                  <a:lnTo>
                    <a:pt x="127" y="695960"/>
                  </a:lnTo>
                  <a:lnTo>
                    <a:pt x="3930" y="695960"/>
                  </a:lnTo>
                  <a:lnTo>
                    <a:pt x="3934" y="693420"/>
                  </a:lnTo>
                  <a:close/>
                </a:path>
                <a:path w="834390" h="774700">
                  <a:moveTo>
                    <a:pt x="833253" y="693420"/>
                  </a:moveTo>
                  <a:lnTo>
                    <a:pt x="828166" y="693420"/>
                  </a:lnTo>
                  <a:lnTo>
                    <a:pt x="828162" y="695960"/>
                  </a:lnTo>
                  <a:lnTo>
                    <a:pt x="833249" y="695960"/>
                  </a:lnTo>
                  <a:lnTo>
                    <a:pt x="833253" y="693420"/>
                  </a:lnTo>
                  <a:close/>
                </a:path>
                <a:path w="834390" h="774700">
                  <a:moveTo>
                    <a:pt x="3930" y="695960"/>
                  </a:moveTo>
                  <a:lnTo>
                    <a:pt x="127" y="695960"/>
                  </a:lnTo>
                  <a:lnTo>
                    <a:pt x="120" y="699769"/>
                  </a:lnTo>
                  <a:lnTo>
                    <a:pt x="3924" y="699769"/>
                  </a:lnTo>
                  <a:lnTo>
                    <a:pt x="3930" y="695960"/>
                  </a:lnTo>
                  <a:close/>
                </a:path>
                <a:path w="834390" h="774700">
                  <a:moveTo>
                    <a:pt x="833249" y="695960"/>
                  </a:moveTo>
                  <a:lnTo>
                    <a:pt x="828162" y="695960"/>
                  </a:lnTo>
                  <a:lnTo>
                    <a:pt x="828156" y="699769"/>
                  </a:lnTo>
                  <a:lnTo>
                    <a:pt x="833243" y="699769"/>
                  </a:lnTo>
                  <a:lnTo>
                    <a:pt x="833249" y="695960"/>
                  </a:lnTo>
                  <a:close/>
                </a:path>
                <a:path w="834390" h="774700">
                  <a:moveTo>
                    <a:pt x="3924" y="699770"/>
                  </a:moveTo>
                  <a:lnTo>
                    <a:pt x="120" y="699770"/>
                  </a:lnTo>
                  <a:lnTo>
                    <a:pt x="68" y="731519"/>
                  </a:lnTo>
                  <a:lnTo>
                    <a:pt x="3871" y="731519"/>
                  </a:lnTo>
                  <a:lnTo>
                    <a:pt x="3924" y="699770"/>
                  </a:lnTo>
                  <a:close/>
                </a:path>
                <a:path w="834390" h="774700">
                  <a:moveTo>
                    <a:pt x="833243" y="699770"/>
                  </a:moveTo>
                  <a:lnTo>
                    <a:pt x="828156" y="699770"/>
                  </a:lnTo>
                  <a:lnTo>
                    <a:pt x="828103" y="731519"/>
                  </a:lnTo>
                  <a:lnTo>
                    <a:pt x="833190" y="731519"/>
                  </a:lnTo>
                  <a:lnTo>
                    <a:pt x="833243" y="699770"/>
                  </a:lnTo>
                  <a:close/>
                </a:path>
                <a:path w="834390" h="774700">
                  <a:moveTo>
                    <a:pt x="3871" y="731520"/>
                  </a:moveTo>
                  <a:lnTo>
                    <a:pt x="68" y="731520"/>
                  </a:lnTo>
                  <a:lnTo>
                    <a:pt x="16" y="763269"/>
                  </a:lnTo>
                  <a:lnTo>
                    <a:pt x="3818" y="763269"/>
                  </a:lnTo>
                  <a:lnTo>
                    <a:pt x="3871" y="731520"/>
                  </a:lnTo>
                  <a:close/>
                </a:path>
                <a:path w="834390" h="774700">
                  <a:moveTo>
                    <a:pt x="833190" y="731520"/>
                  </a:moveTo>
                  <a:lnTo>
                    <a:pt x="828103" y="731520"/>
                  </a:lnTo>
                  <a:lnTo>
                    <a:pt x="828050" y="763269"/>
                  </a:lnTo>
                  <a:lnTo>
                    <a:pt x="833138" y="763269"/>
                  </a:lnTo>
                  <a:lnTo>
                    <a:pt x="833190" y="731520"/>
                  </a:lnTo>
                  <a:close/>
                </a:path>
                <a:path w="834390" h="774700">
                  <a:moveTo>
                    <a:pt x="3818" y="763270"/>
                  </a:moveTo>
                  <a:lnTo>
                    <a:pt x="16" y="763270"/>
                  </a:lnTo>
                  <a:lnTo>
                    <a:pt x="6" y="769619"/>
                  </a:lnTo>
                  <a:lnTo>
                    <a:pt x="828040" y="769619"/>
                  </a:lnTo>
                  <a:lnTo>
                    <a:pt x="3810" y="768350"/>
                  </a:lnTo>
                  <a:lnTo>
                    <a:pt x="3818" y="763270"/>
                  </a:lnTo>
                  <a:close/>
                </a:path>
                <a:path w="834390" h="774700">
                  <a:moveTo>
                    <a:pt x="833138" y="763270"/>
                  </a:moveTo>
                  <a:lnTo>
                    <a:pt x="828050" y="763270"/>
                  </a:lnTo>
                  <a:lnTo>
                    <a:pt x="828040" y="769619"/>
                  </a:lnTo>
                  <a:lnTo>
                    <a:pt x="833128" y="769619"/>
                  </a:lnTo>
                  <a:lnTo>
                    <a:pt x="833138" y="763270"/>
                  </a:lnTo>
                  <a:close/>
                </a:path>
                <a:path w="834390" h="774700">
                  <a:moveTo>
                    <a:pt x="833128" y="769620"/>
                  </a:moveTo>
                  <a:lnTo>
                    <a:pt x="6" y="769620"/>
                  </a:lnTo>
                  <a:lnTo>
                    <a:pt x="2" y="772160"/>
                  </a:lnTo>
                  <a:lnTo>
                    <a:pt x="833124" y="772160"/>
                  </a:lnTo>
                  <a:lnTo>
                    <a:pt x="833128" y="769620"/>
                  </a:lnTo>
                  <a:close/>
                </a:path>
                <a:path w="834390" h="774700">
                  <a:moveTo>
                    <a:pt x="833124" y="772160"/>
                  </a:moveTo>
                  <a:lnTo>
                    <a:pt x="2" y="772160"/>
                  </a:lnTo>
                  <a:lnTo>
                    <a:pt x="0" y="773430"/>
                  </a:lnTo>
                  <a:lnTo>
                    <a:pt x="833120" y="774700"/>
                  </a:lnTo>
                  <a:lnTo>
                    <a:pt x="833124" y="772160"/>
                  </a:lnTo>
                  <a:close/>
                </a:path>
              </a:pathLst>
            </a:custGeom>
            <a:solidFill>
              <a:srgbClr val="2C8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5750559" y="4837430"/>
              <a:ext cx="825500" cy="764540"/>
            </a:xfrm>
            <a:custGeom>
              <a:avLst/>
              <a:gdLst/>
              <a:ahLst/>
              <a:cxnLst/>
              <a:rect l="l" t="t" r="r" b="b"/>
              <a:pathLst>
                <a:path w="825500" h="764539">
                  <a:moveTo>
                    <a:pt x="1269" y="0"/>
                  </a:moveTo>
                  <a:lnTo>
                    <a:pt x="1263" y="3810"/>
                  </a:lnTo>
                  <a:lnTo>
                    <a:pt x="825495" y="3810"/>
                  </a:lnTo>
                  <a:lnTo>
                    <a:pt x="825499" y="1270"/>
                  </a:lnTo>
                  <a:lnTo>
                    <a:pt x="1269" y="0"/>
                  </a:lnTo>
                  <a:close/>
                </a:path>
                <a:path w="825500" h="764539">
                  <a:moveTo>
                    <a:pt x="6350" y="3810"/>
                  </a:moveTo>
                  <a:lnTo>
                    <a:pt x="1263" y="3810"/>
                  </a:lnTo>
                  <a:lnTo>
                    <a:pt x="1255" y="8890"/>
                  </a:lnTo>
                  <a:lnTo>
                    <a:pt x="6341" y="8890"/>
                  </a:lnTo>
                  <a:lnTo>
                    <a:pt x="6350" y="3810"/>
                  </a:lnTo>
                  <a:close/>
                </a:path>
                <a:path w="825500" h="764539">
                  <a:moveTo>
                    <a:pt x="825495" y="3810"/>
                  </a:moveTo>
                  <a:lnTo>
                    <a:pt x="6350" y="3810"/>
                  </a:lnTo>
                  <a:lnTo>
                    <a:pt x="821689" y="5080"/>
                  </a:lnTo>
                  <a:lnTo>
                    <a:pt x="821683" y="8890"/>
                  </a:lnTo>
                  <a:lnTo>
                    <a:pt x="825487" y="8890"/>
                  </a:lnTo>
                  <a:lnTo>
                    <a:pt x="825495" y="3810"/>
                  </a:lnTo>
                  <a:close/>
                </a:path>
                <a:path w="825500" h="764539">
                  <a:moveTo>
                    <a:pt x="6341" y="8890"/>
                  </a:moveTo>
                  <a:lnTo>
                    <a:pt x="1255" y="8890"/>
                  </a:lnTo>
                  <a:lnTo>
                    <a:pt x="1242" y="16510"/>
                  </a:lnTo>
                  <a:lnTo>
                    <a:pt x="6328" y="16510"/>
                  </a:lnTo>
                  <a:lnTo>
                    <a:pt x="6341" y="8890"/>
                  </a:lnTo>
                  <a:close/>
                </a:path>
                <a:path w="825500" h="764539">
                  <a:moveTo>
                    <a:pt x="825487" y="8890"/>
                  </a:moveTo>
                  <a:lnTo>
                    <a:pt x="821683" y="8890"/>
                  </a:lnTo>
                  <a:lnTo>
                    <a:pt x="821670" y="16510"/>
                  </a:lnTo>
                  <a:lnTo>
                    <a:pt x="825474" y="16510"/>
                  </a:lnTo>
                  <a:lnTo>
                    <a:pt x="825487" y="8890"/>
                  </a:lnTo>
                  <a:close/>
                </a:path>
                <a:path w="825500" h="764539">
                  <a:moveTo>
                    <a:pt x="6328" y="16510"/>
                  </a:moveTo>
                  <a:lnTo>
                    <a:pt x="1242" y="16510"/>
                  </a:lnTo>
                  <a:lnTo>
                    <a:pt x="1234" y="21590"/>
                  </a:lnTo>
                  <a:lnTo>
                    <a:pt x="6320" y="21590"/>
                  </a:lnTo>
                  <a:lnTo>
                    <a:pt x="6328" y="16510"/>
                  </a:lnTo>
                  <a:close/>
                </a:path>
                <a:path w="825500" h="764539">
                  <a:moveTo>
                    <a:pt x="825474" y="16510"/>
                  </a:moveTo>
                  <a:lnTo>
                    <a:pt x="821670" y="16510"/>
                  </a:lnTo>
                  <a:lnTo>
                    <a:pt x="821662" y="21590"/>
                  </a:lnTo>
                  <a:lnTo>
                    <a:pt x="825466" y="21590"/>
                  </a:lnTo>
                  <a:lnTo>
                    <a:pt x="825474" y="16510"/>
                  </a:lnTo>
                  <a:close/>
                </a:path>
                <a:path w="825500" h="764539">
                  <a:moveTo>
                    <a:pt x="6320" y="21590"/>
                  </a:moveTo>
                  <a:lnTo>
                    <a:pt x="1234" y="21590"/>
                  </a:lnTo>
                  <a:lnTo>
                    <a:pt x="1221" y="29210"/>
                  </a:lnTo>
                  <a:lnTo>
                    <a:pt x="6307" y="29210"/>
                  </a:lnTo>
                  <a:lnTo>
                    <a:pt x="6320" y="21590"/>
                  </a:lnTo>
                  <a:close/>
                </a:path>
                <a:path w="825500" h="764539">
                  <a:moveTo>
                    <a:pt x="825466" y="21590"/>
                  </a:moveTo>
                  <a:lnTo>
                    <a:pt x="821662" y="21590"/>
                  </a:lnTo>
                  <a:lnTo>
                    <a:pt x="821649" y="29210"/>
                  </a:lnTo>
                  <a:lnTo>
                    <a:pt x="825453" y="29210"/>
                  </a:lnTo>
                  <a:lnTo>
                    <a:pt x="825466" y="21590"/>
                  </a:lnTo>
                  <a:close/>
                </a:path>
                <a:path w="825500" h="764539">
                  <a:moveTo>
                    <a:pt x="6307" y="29210"/>
                  </a:moveTo>
                  <a:lnTo>
                    <a:pt x="1221" y="29210"/>
                  </a:lnTo>
                  <a:lnTo>
                    <a:pt x="1200" y="41910"/>
                  </a:lnTo>
                  <a:lnTo>
                    <a:pt x="6285" y="41910"/>
                  </a:lnTo>
                  <a:lnTo>
                    <a:pt x="6307" y="29210"/>
                  </a:lnTo>
                  <a:close/>
                </a:path>
                <a:path w="825500" h="764539">
                  <a:moveTo>
                    <a:pt x="825453" y="29210"/>
                  </a:moveTo>
                  <a:lnTo>
                    <a:pt x="821649" y="29210"/>
                  </a:lnTo>
                  <a:lnTo>
                    <a:pt x="821628" y="41910"/>
                  </a:lnTo>
                  <a:lnTo>
                    <a:pt x="825432" y="41910"/>
                  </a:lnTo>
                  <a:lnTo>
                    <a:pt x="825453" y="29210"/>
                  </a:lnTo>
                  <a:close/>
                </a:path>
                <a:path w="825500" h="764539">
                  <a:moveTo>
                    <a:pt x="6285" y="41910"/>
                  </a:moveTo>
                  <a:lnTo>
                    <a:pt x="1200" y="41910"/>
                  </a:lnTo>
                  <a:lnTo>
                    <a:pt x="1189" y="48260"/>
                  </a:lnTo>
                  <a:lnTo>
                    <a:pt x="6275" y="48260"/>
                  </a:lnTo>
                  <a:lnTo>
                    <a:pt x="6285" y="41910"/>
                  </a:lnTo>
                  <a:close/>
                </a:path>
                <a:path w="825500" h="764539">
                  <a:moveTo>
                    <a:pt x="825432" y="41910"/>
                  </a:moveTo>
                  <a:lnTo>
                    <a:pt x="821628" y="41910"/>
                  </a:lnTo>
                  <a:lnTo>
                    <a:pt x="821617" y="48260"/>
                  </a:lnTo>
                  <a:lnTo>
                    <a:pt x="825421" y="48260"/>
                  </a:lnTo>
                  <a:lnTo>
                    <a:pt x="825432" y="41910"/>
                  </a:lnTo>
                  <a:close/>
                </a:path>
                <a:path w="825500" h="764539">
                  <a:moveTo>
                    <a:pt x="6275" y="48260"/>
                  </a:moveTo>
                  <a:lnTo>
                    <a:pt x="1189" y="48260"/>
                  </a:lnTo>
                  <a:lnTo>
                    <a:pt x="1179" y="54610"/>
                  </a:lnTo>
                  <a:lnTo>
                    <a:pt x="6264" y="54610"/>
                  </a:lnTo>
                  <a:lnTo>
                    <a:pt x="6275" y="48260"/>
                  </a:lnTo>
                  <a:close/>
                </a:path>
                <a:path w="825500" h="764539">
                  <a:moveTo>
                    <a:pt x="825421" y="48260"/>
                  </a:moveTo>
                  <a:lnTo>
                    <a:pt x="821617" y="48260"/>
                  </a:lnTo>
                  <a:lnTo>
                    <a:pt x="821606" y="54610"/>
                  </a:lnTo>
                  <a:lnTo>
                    <a:pt x="825411" y="54610"/>
                  </a:lnTo>
                  <a:lnTo>
                    <a:pt x="825421" y="48260"/>
                  </a:lnTo>
                  <a:close/>
                </a:path>
                <a:path w="825500" h="764539">
                  <a:moveTo>
                    <a:pt x="6264" y="54610"/>
                  </a:moveTo>
                  <a:lnTo>
                    <a:pt x="1179" y="54610"/>
                  </a:lnTo>
                  <a:lnTo>
                    <a:pt x="1168" y="60960"/>
                  </a:lnTo>
                  <a:lnTo>
                    <a:pt x="6253" y="60960"/>
                  </a:lnTo>
                  <a:lnTo>
                    <a:pt x="6264" y="54610"/>
                  </a:lnTo>
                  <a:close/>
                </a:path>
                <a:path w="825500" h="764539">
                  <a:moveTo>
                    <a:pt x="825411" y="54610"/>
                  </a:moveTo>
                  <a:lnTo>
                    <a:pt x="821606" y="54610"/>
                  </a:lnTo>
                  <a:lnTo>
                    <a:pt x="821596" y="60960"/>
                  </a:lnTo>
                  <a:lnTo>
                    <a:pt x="825400" y="60960"/>
                  </a:lnTo>
                  <a:lnTo>
                    <a:pt x="825411" y="54610"/>
                  </a:lnTo>
                  <a:close/>
                </a:path>
                <a:path w="825500" h="764539">
                  <a:moveTo>
                    <a:pt x="6253" y="60960"/>
                  </a:moveTo>
                  <a:lnTo>
                    <a:pt x="1168" y="60960"/>
                  </a:lnTo>
                  <a:lnTo>
                    <a:pt x="1158" y="67310"/>
                  </a:lnTo>
                  <a:lnTo>
                    <a:pt x="6243" y="67310"/>
                  </a:lnTo>
                  <a:lnTo>
                    <a:pt x="6253" y="60960"/>
                  </a:lnTo>
                  <a:close/>
                </a:path>
                <a:path w="825500" h="764539">
                  <a:moveTo>
                    <a:pt x="825400" y="60960"/>
                  </a:moveTo>
                  <a:lnTo>
                    <a:pt x="821596" y="60960"/>
                  </a:lnTo>
                  <a:lnTo>
                    <a:pt x="821585" y="67310"/>
                  </a:lnTo>
                  <a:lnTo>
                    <a:pt x="825390" y="67310"/>
                  </a:lnTo>
                  <a:lnTo>
                    <a:pt x="825400" y="60960"/>
                  </a:lnTo>
                  <a:close/>
                </a:path>
                <a:path w="825500" h="764539">
                  <a:moveTo>
                    <a:pt x="6243" y="67310"/>
                  </a:moveTo>
                  <a:lnTo>
                    <a:pt x="1158" y="67310"/>
                  </a:lnTo>
                  <a:lnTo>
                    <a:pt x="1149" y="72390"/>
                  </a:lnTo>
                  <a:lnTo>
                    <a:pt x="6234" y="72390"/>
                  </a:lnTo>
                  <a:lnTo>
                    <a:pt x="6243" y="67310"/>
                  </a:lnTo>
                  <a:close/>
                </a:path>
                <a:path w="825500" h="764539">
                  <a:moveTo>
                    <a:pt x="825390" y="67310"/>
                  </a:moveTo>
                  <a:lnTo>
                    <a:pt x="821585" y="67310"/>
                  </a:lnTo>
                  <a:lnTo>
                    <a:pt x="821576" y="72390"/>
                  </a:lnTo>
                  <a:lnTo>
                    <a:pt x="825381" y="72390"/>
                  </a:lnTo>
                  <a:lnTo>
                    <a:pt x="825390" y="67310"/>
                  </a:lnTo>
                  <a:close/>
                </a:path>
                <a:path w="825500" h="764539">
                  <a:moveTo>
                    <a:pt x="6234" y="72390"/>
                  </a:moveTo>
                  <a:lnTo>
                    <a:pt x="1149" y="72390"/>
                  </a:lnTo>
                  <a:lnTo>
                    <a:pt x="1136" y="80010"/>
                  </a:lnTo>
                  <a:lnTo>
                    <a:pt x="6221" y="80010"/>
                  </a:lnTo>
                  <a:lnTo>
                    <a:pt x="6234" y="72390"/>
                  </a:lnTo>
                  <a:close/>
                </a:path>
                <a:path w="825500" h="764539">
                  <a:moveTo>
                    <a:pt x="825381" y="72390"/>
                  </a:moveTo>
                  <a:lnTo>
                    <a:pt x="821576" y="72390"/>
                  </a:lnTo>
                  <a:lnTo>
                    <a:pt x="821564" y="80010"/>
                  </a:lnTo>
                  <a:lnTo>
                    <a:pt x="825368" y="80010"/>
                  </a:lnTo>
                  <a:lnTo>
                    <a:pt x="825381" y="72390"/>
                  </a:lnTo>
                  <a:close/>
                </a:path>
                <a:path w="825500" h="764539">
                  <a:moveTo>
                    <a:pt x="6221" y="80010"/>
                  </a:moveTo>
                  <a:lnTo>
                    <a:pt x="1136" y="80010"/>
                  </a:lnTo>
                  <a:lnTo>
                    <a:pt x="1126" y="86360"/>
                  </a:lnTo>
                  <a:lnTo>
                    <a:pt x="6211" y="86360"/>
                  </a:lnTo>
                  <a:lnTo>
                    <a:pt x="6221" y="80010"/>
                  </a:lnTo>
                  <a:close/>
                </a:path>
                <a:path w="825500" h="764539">
                  <a:moveTo>
                    <a:pt x="825368" y="80010"/>
                  </a:moveTo>
                  <a:lnTo>
                    <a:pt x="821564" y="80010"/>
                  </a:lnTo>
                  <a:lnTo>
                    <a:pt x="821553" y="86360"/>
                  </a:lnTo>
                  <a:lnTo>
                    <a:pt x="825358" y="86360"/>
                  </a:lnTo>
                  <a:lnTo>
                    <a:pt x="825368" y="80010"/>
                  </a:lnTo>
                  <a:close/>
                </a:path>
                <a:path w="825500" h="764539">
                  <a:moveTo>
                    <a:pt x="6211" y="86360"/>
                  </a:moveTo>
                  <a:lnTo>
                    <a:pt x="1126" y="86360"/>
                  </a:lnTo>
                  <a:lnTo>
                    <a:pt x="1117" y="91440"/>
                  </a:lnTo>
                  <a:lnTo>
                    <a:pt x="6202" y="91440"/>
                  </a:lnTo>
                  <a:lnTo>
                    <a:pt x="6211" y="86360"/>
                  </a:lnTo>
                  <a:close/>
                </a:path>
                <a:path w="825500" h="764539">
                  <a:moveTo>
                    <a:pt x="825358" y="86360"/>
                  </a:moveTo>
                  <a:lnTo>
                    <a:pt x="821553" y="86360"/>
                  </a:lnTo>
                  <a:lnTo>
                    <a:pt x="821544" y="91440"/>
                  </a:lnTo>
                  <a:lnTo>
                    <a:pt x="825349" y="91440"/>
                  </a:lnTo>
                  <a:lnTo>
                    <a:pt x="825358" y="86360"/>
                  </a:lnTo>
                  <a:close/>
                </a:path>
                <a:path w="825500" h="764539">
                  <a:moveTo>
                    <a:pt x="6202" y="91440"/>
                  </a:moveTo>
                  <a:lnTo>
                    <a:pt x="1117" y="91440"/>
                  </a:lnTo>
                  <a:lnTo>
                    <a:pt x="1107" y="97790"/>
                  </a:lnTo>
                  <a:lnTo>
                    <a:pt x="6192" y="97790"/>
                  </a:lnTo>
                  <a:lnTo>
                    <a:pt x="6202" y="91440"/>
                  </a:lnTo>
                  <a:close/>
                </a:path>
                <a:path w="825500" h="764539">
                  <a:moveTo>
                    <a:pt x="825349" y="91440"/>
                  </a:moveTo>
                  <a:lnTo>
                    <a:pt x="821544" y="91440"/>
                  </a:lnTo>
                  <a:lnTo>
                    <a:pt x="821534" y="97790"/>
                  </a:lnTo>
                  <a:lnTo>
                    <a:pt x="825339" y="97790"/>
                  </a:lnTo>
                  <a:lnTo>
                    <a:pt x="825349" y="91440"/>
                  </a:lnTo>
                  <a:close/>
                </a:path>
                <a:path w="825500" h="764539">
                  <a:moveTo>
                    <a:pt x="6192" y="97790"/>
                  </a:moveTo>
                  <a:lnTo>
                    <a:pt x="1107" y="97790"/>
                  </a:lnTo>
                  <a:lnTo>
                    <a:pt x="1084" y="111760"/>
                  </a:lnTo>
                  <a:lnTo>
                    <a:pt x="6168" y="111760"/>
                  </a:lnTo>
                  <a:lnTo>
                    <a:pt x="6192" y="97790"/>
                  </a:lnTo>
                  <a:close/>
                </a:path>
                <a:path w="825500" h="764539">
                  <a:moveTo>
                    <a:pt x="825339" y="97790"/>
                  </a:moveTo>
                  <a:lnTo>
                    <a:pt x="821534" y="97790"/>
                  </a:lnTo>
                  <a:lnTo>
                    <a:pt x="821510" y="111760"/>
                  </a:lnTo>
                  <a:lnTo>
                    <a:pt x="825316" y="111760"/>
                  </a:lnTo>
                  <a:lnTo>
                    <a:pt x="825339" y="97790"/>
                  </a:lnTo>
                  <a:close/>
                </a:path>
                <a:path w="825500" h="764539">
                  <a:moveTo>
                    <a:pt x="6168" y="111760"/>
                  </a:moveTo>
                  <a:lnTo>
                    <a:pt x="1084" y="111760"/>
                  </a:lnTo>
                  <a:lnTo>
                    <a:pt x="914" y="213360"/>
                  </a:lnTo>
                  <a:lnTo>
                    <a:pt x="5997" y="213360"/>
                  </a:lnTo>
                  <a:lnTo>
                    <a:pt x="6168" y="111760"/>
                  </a:lnTo>
                  <a:close/>
                </a:path>
                <a:path w="825500" h="764539">
                  <a:moveTo>
                    <a:pt x="825316" y="111760"/>
                  </a:moveTo>
                  <a:lnTo>
                    <a:pt x="821510" y="111760"/>
                  </a:lnTo>
                  <a:lnTo>
                    <a:pt x="821339" y="213360"/>
                  </a:lnTo>
                  <a:lnTo>
                    <a:pt x="825147" y="213360"/>
                  </a:lnTo>
                  <a:lnTo>
                    <a:pt x="825316" y="111760"/>
                  </a:lnTo>
                  <a:close/>
                </a:path>
                <a:path w="825500" h="764539">
                  <a:moveTo>
                    <a:pt x="5997" y="213360"/>
                  </a:moveTo>
                  <a:lnTo>
                    <a:pt x="914" y="213360"/>
                  </a:lnTo>
                  <a:lnTo>
                    <a:pt x="809" y="276860"/>
                  </a:lnTo>
                  <a:lnTo>
                    <a:pt x="5891" y="276860"/>
                  </a:lnTo>
                  <a:lnTo>
                    <a:pt x="5997" y="213360"/>
                  </a:lnTo>
                  <a:close/>
                </a:path>
                <a:path w="825500" h="764539">
                  <a:moveTo>
                    <a:pt x="825147" y="213360"/>
                  </a:moveTo>
                  <a:lnTo>
                    <a:pt x="821339" y="213360"/>
                  </a:lnTo>
                  <a:lnTo>
                    <a:pt x="821233" y="276860"/>
                  </a:lnTo>
                  <a:lnTo>
                    <a:pt x="825041" y="276860"/>
                  </a:lnTo>
                  <a:lnTo>
                    <a:pt x="825147" y="213360"/>
                  </a:lnTo>
                  <a:close/>
                </a:path>
                <a:path w="825500" h="764539">
                  <a:moveTo>
                    <a:pt x="5891" y="276860"/>
                  </a:moveTo>
                  <a:lnTo>
                    <a:pt x="809" y="276860"/>
                  </a:lnTo>
                  <a:lnTo>
                    <a:pt x="693" y="346710"/>
                  </a:lnTo>
                  <a:lnTo>
                    <a:pt x="5773" y="346710"/>
                  </a:lnTo>
                  <a:lnTo>
                    <a:pt x="5891" y="276860"/>
                  </a:lnTo>
                  <a:close/>
                </a:path>
                <a:path w="825500" h="764539">
                  <a:moveTo>
                    <a:pt x="825041" y="276860"/>
                  </a:moveTo>
                  <a:lnTo>
                    <a:pt x="821233" y="276860"/>
                  </a:lnTo>
                  <a:lnTo>
                    <a:pt x="821115" y="346710"/>
                  </a:lnTo>
                  <a:lnTo>
                    <a:pt x="824925" y="346710"/>
                  </a:lnTo>
                  <a:lnTo>
                    <a:pt x="825041" y="276860"/>
                  </a:lnTo>
                  <a:close/>
                </a:path>
                <a:path w="825500" h="764539">
                  <a:moveTo>
                    <a:pt x="5773" y="346710"/>
                  </a:moveTo>
                  <a:lnTo>
                    <a:pt x="693" y="346710"/>
                  </a:lnTo>
                  <a:lnTo>
                    <a:pt x="420" y="510540"/>
                  </a:lnTo>
                  <a:lnTo>
                    <a:pt x="5498" y="510540"/>
                  </a:lnTo>
                  <a:lnTo>
                    <a:pt x="5773" y="346710"/>
                  </a:lnTo>
                  <a:close/>
                </a:path>
                <a:path w="825500" h="764539">
                  <a:moveTo>
                    <a:pt x="824925" y="346710"/>
                  </a:moveTo>
                  <a:lnTo>
                    <a:pt x="821115" y="346710"/>
                  </a:lnTo>
                  <a:lnTo>
                    <a:pt x="820840" y="510540"/>
                  </a:lnTo>
                  <a:lnTo>
                    <a:pt x="824652" y="510540"/>
                  </a:lnTo>
                  <a:lnTo>
                    <a:pt x="824925" y="346710"/>
                  </a:lnTo>
                  <a:close/>
                </a:path>
                <a:path w="825500" h="764539">
                  <a:moveTo>
                    <a:pt x="5498" y="510540"/>
                  </a:moveTo>
                  <a:lnTo>
                    <a:pt x="420" y="510540"/>
                  </a:lnTo>
                  <a:lnTo>
                    <a:pt x="156" y="669290"/>
                  </a:lnTo>
                  <a:lnTo>
                    <a:pt x="5231" y="669290"/>
                  </a:lnTo>
                  <a:lnTo>
                    <a:pt x="5498" y="510540"/>
                  </a:lnTo>
                  <a:close/>
                </a:path>
                <a:path w="825500" h="764539">
                  <a:moveTo>
                    <a:pt x="824652" y="510540"/>
                  </a:moveTo>
                  <a:lnTo>
                    <a:pt x="820840" y="510540"/>
                  </a:lnTo>
                  <a:lnTo>
                    <a:pt x="820573" y="669290"/>
                  </a:lnTo>
                  <a:lnTo>
                    <a:pt x="824388" y="669290"/>
                  </a:lnTo>
                  <a:lnTo>
                    <a:pt x="824652" y="510540"/>
                  </a:lnTo>
                  <a:close/>
                </a:path>
                <a:path w="825500" h="764539">
                  <a:moveTo>
                    <a:pt x="5231" y="669290"/>
                  </a:moveTo>
                  <a:lnTo>
                    <a:pt x="156" y="669290"/>
                  </a:lnTo>
                  <a:lnTo>
                    <a:pt x="152" y="671830"/>
                  </a:lnTo>
                  <a:lnTo>
                    <a:pt x="5227" y="671830"/>
                  </a:lnTo>
                  <a:lnTo>
                    <a:pt x="5231" y="669290"/>
                  </a:lnTo>
                  <a:close/>
                </a:path>
                <a:path w="825500" h="764539">
                  <a:moveTo>
                    <a:pt x="824388" y="669290"/>
                  </a:moveTo>
                  <a:lnTo>
                    <a:pt x="820573" y="669290"/>
                  </a:lnTo>
                  <a:lnTo>
                    <a:pt x="820569" y="671830"/>
                  </a:lnTo>
                  <a:lnTo>
                    <a:pt x="824384" y="671830"/>
                  </a:lnTo>
                  <a:lnTo>
                    <a:pt x="824388" y="669290"/>
                  </a:lnTo>
                  <a:close/>
                </a:path>
                <a:path w="825500" h="764539">
                  <a:moveTo>
                    <a:pt x="5227" y="671830"/>
                  </a:moveTo>
                  <a:lnTo>
                    <a:pt x="152" y="671830"/>
                  </a:lnTo>
                  <a:lnTo>
                    <a:pt x="145" y="675640"/>
                  </a:lnTo>
                  <a:lnTo>
                    <a:pt x="5220" y="675640"/>
                  </a:lnTo>
                  <a:lnTo>
                    <a:pt x="5227" y="671830"/>
                  </a:lnTo>
                  <a:close/>
                </a:path>
                <a:path w="825500" h="764539">
                  <a:moveTo>
                    <a:pt x="824384" y="671830"/>
                  </a:moveTo>
                  <a:lnTo>
                    <a:pt x="820569" y="671830"/>
                  </a:lnTo>
                  <a:lnTo>
                    <a:pt x="820563" y="675640"/>
                  </a:lnTo>
                  <a:lnTo>
                    <a:pt x="824377" y="675640"/>
                  </a:lnTo>
                  <a:lnTo>
                    <a:pt x="824384" y="671830"/>
                  </a:lnTo>
                  <a:close/>
                </a:path>
                <a:path w="825500" h="764539">
                  <a:moveTo>
                    <a:pt x="5220" y="675640"/>
                  </a:moveTo>
                  <a:lnTo>
                    <a:pt x="145" y="675640"/>
                  </a:lnTo>
                  <a:lnTo>
                    <a:pt x="131" y="684530"/>
                  </a:lnTo>
                  <a:lnTo>
                    <a:pt x="5205" y="684530"/>
                  </a:lnTo>
                  <a:lnTo>
                    <a:pt x="5220" y="675640"/>
                  </a:lnTo>
                  <a:close/>
                </a:path>
                <a:path w="825500" h="764539">
                  <a:moveTo>
                    <a:pt x="824377" y="675640"/>
                  </a:moveTo>
                  <a:lnTo>
                    <a:pt x="820563" y="675640"/>
                  </a:lnTo>
                  <a:lnTo>
                    <a:pt x="820548" y="684530"/>
                  </a:lnTo>
                  <a:lnTo>
                    <a:pt x="824363" y="684530"/>
                  </a:lnTo>
                  <a:lnTo>
                    <a:pt x="824377" y="675640"/>
                  </a:lnTo>
                  <a:close/>
                </a:path>
                <a:path w="825500" h="764539">
                  <a:moveTo>
                    <a:pt x="5205" y="684530"/>
                  </a:moveTo>
                  <a:lnTo>
                    <a:pt x="131" y="684530"/>
                  </a:lnTo>
                  <a:lnTo>
                    <a:pt x="124" y="688340"/>
                  </a:lnTo>
                  <a:lnTo>
                    <a:pt x="5199" y="688340"/>
                  </a:lnTo>
                  <a:lnTo>
                    <a:pt x="5205" y="684530"/>
                  </a:lnTo>
                  <a:close/>
                </a:path>
                <a:path w="825500" h="764539">
                  <a:moveTo>
                    <a:pt x="824363" y="684530"/>
                  </a:moveTo>
                  <a:lnTo>
                    <a:pt x="820548" y="684530"/>
                  </a:lnTo>
                  <a:lnTo>
                    <a:pt x="820541" y="688340"/>
                  </a:lnTo>
                  <a:lnTo>
                    <a:pt x="824356" y="688340"/>
                  </a:lnTo>
                  <a:lnTo>
                    <a:pt x="824363" y="684530"/>
                  </a:lnTo>
                  <a:close/>
                </a:path>
                <a:path w="825500" h="764539">
                  <a:moveTo>
                    <a:pt x="5199" y="688340"/>
                  </a:moveTo>
                  <a:lnTo>
                    <a:pt x="124" y="688340"/>
                  </a:lnTo>
                  <a:lnTo>
                    <a:pt x="120" y="690880"/>
                  </a:lnTo>
                  <a:lnTo>
                    <a:pt x="5195" y="690880"/>
                  </a:lnTo>
                  <a:lnTo>
                    <a:pt x="5199" y="688340"/>
                  </a:lnTo>
                  <a:close/>
                </a:path>
                <a:path w="825500" h="764539">
                  <a:moveTo>
                    <a:pt x="824356" y="688340"/>
                  </a:moveTo>
                  <a:lnTo>
                    <a:pt x="820541" y="688340"/>
                  </a:lnTo>
                  <a:lnTo>
                    <a:pt x="820537" y="690880"/>
                  </a:lnTo>
                  <a:lnTo>
                    <a:pt x="824352" y="690880"/>
                  </a:lnTo>
                  <a:lnTo>
                    <a:pt x="824356" y="688340"/>
                  </a:lnTo>
                  <a:close/>
                </a:path>
                <a:path w="825500" h="764539">
                  <a:moveTo>
                    <a:pt x="5195" y="690880"/>
                  </a:moveTo>
                  <a:lnTo>
                    <a:pt x="120" y="690880"/>
                  </a:lnTo>
                  <a:lnTo>
                    <a:pt x="114" y="694690"/>
                  </a:lnTo>
                  <a:lnTo>
                    <a:pt x="5188" y="694690"/>
                  </a:lnTo>
                  <a:lnTo>
                    <a:pt x="5195" y="690880"/>
                  </a:lnTo>
                  <a:close/>
                </a:path>
                <a:path w="825500" h="764539">
                  <a:moveTo>
                    <a:pt x="824352" y="690880"/>
                  </a:moveTo>
                  <a:lnTo>
                    <a:pt x="820537" y="690880"/>
                  </a:lnTo>
                  <a:lnTo>
                    <a:pt x="820530" y="694690"/>
                  </a:lnTo>
                  <a:lnTo>
                    <a:pt x="824346" y="694690"/>
                  </a:lnTo>
                  <a:lnTo>
                    <a:pt x="824352" y="690880"/>
                  </a:lnTo>
                  <a:close/>
                </a:path>
                <a:path w="825500" h="764539">
                  <a:moveTo>
                    <a:pt x="5188" y="694690"/>
                  </a:moveTo>
                  <a:lnTo>
                    <a:pt x="114" y="694690"/>
                  </a:lnTo>
                  <a:lnTo>
                    <a:pt x="61" y="726440"/>
                  </a:lnTo>
                  <a:lnTo>
                    <a:pt x="5135" y="726440"/>
                  </a:lnTo>
                  <a:lnTo>
                    <a:pt x="5188" y="694690"/>
                  </a:lnTo>
                  <a:close/>
                </a:path>
                <a:path w="825500" h="764539">
                  <a:moveTo>
                    <a:pt x="824346" y="694690"/>
                  </a:moveTo>
                  <a:lnTo>
                    <a:pt x="820530" y="694690"/>
                  </a:lnTo>
                  <a:lnTo>
                    <a:pt x="820477" y="726440"/>
                  </a:lnTo>
                  <a:lnTo>
                    <a:pt x="824293" y="726440"/>
                  </a:lnTo>
                  <a:lnTo>
                    <a:pt x="824346" y="694690"/>
                  </a:lnTo>
                  <a:close/>
                </a:path>
                <a:path w="825500" h="764539">
                  <a:moveTo>
                    <a:pt x="5135" y="726440"/>
                  </a:moveTo>
                  <a:lnTo>
                    <a:pt x="61" y="726440"/>
                  </a:lnTo>
                  <a:lnTo>
                    <a:pt x="0" y="763270"/>
                  </a:lnTo>
                  <a:lnTo>
                    <a:pt x="824230" y="764540"/>
                  </a:lnTo>
                  <a:lnTo>
                    <a:pt x="824236" y="760730"/>
                  </a:lnTo>
                  <a:lnTo>
                    <a:pt x="5079" y="759460"/>
                  </a:lnTo>
                  <a:lnTo>
                    <a:pt x="5135" y="726440"/>
                  </a:lnTo>
                  <a:close/>
                </a:path>
                <a:path w="825500" h="764539">
                  <a:moveTo>
                    <a:pt x="824293" y="726440"/>
                  </a:moveTo>
                  <a:lnTo>
                    <a:pt x="820477" y="726440"/>
                  </a:lnTo>
                  <a:lnTo>
                    <a:pt x="820419" y="760730"/>
                  </a:lnTo>
                  <a:lnTo>
                    <a:pt x="824236" y="760730"/>
                  </a:lnTo>
                  <a:lnTo>
                    <a:pt x="824293" y="726440"/>
                  </a:lnTo>
                  <a:close/>
                </a:path>
              </a:pathLst>
            </a:custGeom>
            <a:solidFill>
              <a:srgbClr val="2D82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5755640" y="4841240"/>
              <a:ext cx="816610" cy="756920"/>
            </a:xfrm>
            <a:custGeom>
              <a:avLst/>
              <a:gdLst/>
              <a:ahLst/>
              <a:cxnLst/>
              <a:rect l="l" t="t" r="r" b="b"/>
              <a:pathLst>
                <a:path w="816609" h="756920">
                  <a:moveTo>
                    <a:pt x="1270" y="0"/>
                  </a:moveTo>
                  <a:lnTo>
                    <a:pt x="1261" y="5079"/>
                  </a:lnTo>
                  <a:lnTo>
                    <a:pt x="816603" y="5079"/>
                  </a:lnTo>
                  <a:lnTo>
                    <a:pt x="816610" y="1269"/>
                  </a:lnTo>
                  <a:lnTo>
                    <a:pt x="1270" y="0"/>
                  </a:lnTo>
                  <a:close/>
                </a:path>
                <a:path w="816609" h="756920">
                  <a:moveTo>
                    <a:pt x="6350" y="5079"/>
                  </a:moveTo>
                  <a:lnTo>
                    <a:pt x="1261" y="5079"/>
                  </a:lnTo>
                  <a:lnTo>
                    <a:pt x="1248" y="12699"/>
                  </a:lnTo>
                  <a:lnTo>
                    <a:pt x="6324" y="12699"/>
                  </a:lnTo>
                  <a:lnTo>
                    <a:pt x="6350" y="5079"/>
                  </a:lnTo>
                  <a:close/>
                </a:path>
                <a:path w="816609" h="756920">
                  <a:moveTo>
                    <a:pt x="816603" y="5079"/>
                  </a:moveTo>
                  <a:lnTo>
                    <a:pt x="6350" y="5079"/>
                  </a:lnTo>
                  <a:lnTo>
                    <a:pt x="811530" y="6349"/>
                  </a:lnTo>
                  <a:lnTo>
                    <a:pt x="811519" y="12699"/>
                  </a:lnTo>
                  <a:lnTo>
                    <a:pt x="816590" y="12699"/>
                  </a:lnTo>
                  <a:lnTo>
                    <a:pt x="816603" y="5079"/>
                  </a:lnTo>
                  <a:close/>
                </a:path>
                <a:path w="816609" h="756920">
                  <a:moveTo>
                    <a:pt x="6324" y="12699"/>
                  </a:moveTo>
                  <a:lnTo>
                    <a:pt x="1248" y="12699"/>
                  </a:lnTo>
                  <a:lnTo>
                    <a:pt x="1240" y="17779"/>
                  </a:lnTo>
                  <a:lnTo>
                    <a:pt x="6306" y="17779"/>
                  </a:lnTo>
                  <a:lnTo>
                    <a:pt x="6324" y="12699"/>
                  </a:lnTo>
                  <a:close/>
                </a:path>
                <a:path w="816609" h="756920">
                  <a:moveTo>
                    <a:pt x="816590" y="12699"/>
                  </a:moveTo>
                  <a:lnTo>
                    <a:pt x="811519" y="12699"/>
                  </a:lnTo>
                  <a:lnTo>
                    <a:pt x="811510" y="17779"/>
                  </a:lnTo>
                  <a:lnTo>
                    <a:pt x="816582" y="17779"/>
                  </a:lnTo>
                  <a:lnTo>
                    <a:pt x="816590" y="12699"/>
                  </a:lnTo>
                  <a:close/>
                </a:path>
                <a:path w="816609" h="756920">
                  <a:moveTo>
                    <a:pt x="6306" y="17779"/>
                  </a:moveTo>
                  <a:lnTo>
                    <a:pt x="1240" y="17779"/>
                  </a:lnTo>
                  <a:lnTo>
                    <a:pt x="1227" y="25399"/>
                  </a:lnTo>
                  <a:lnTo>
                    <a:pt x="6280" y="25399"/>
                  </a:lnTo>
                  <a:lnTo>
                    <a:pt x="6306" y="17779"/>
                  </a:lnTo>
                  <a:close/>
                </a:path>
                <a:path w="816609" h="756920">
                  <a:moveTo>
                    <a:pt x="816582" y="17779"/>
                  </a:moveTo>
                  <a:lnTo>
                    <a:pt x="811510" y="17779"/>
                  </a:lnTo>
                  <a:lnTo>
                    <a:pt x="811497" y="25399"/>
                  </a:lnTo>
                  <a:lnTo>
                    <a:pt x="816569" y="25399"/>
                  </a:lnTo>
                  <a:lnTo>
                    <a:pt x="816582" y="17779"/>
                  </a:lnTo>
                  <a:close/>
                </a:path>
                <a:path w="816609" h="756920">
                  <a:moveTo>
                    <a:pt x="6280" y="25399"/>
                  </a:moveTo>
                  <a:lnTo>
                    <a:pt x="1227" y="25399"/>
                  </a:lnTo>
                  <a:lnTo>
                    <a:pt x="1205" y="38099"/>
                  </a:lnTo>
                  <a:lnTo>
                    <a:pt x="6237" y="38099"/>
                  </a:lnTo>
                  <a:lnTo>
                    <a:pt x="6280" y="25399"/>
                  </a:lnTo>
                  <a:close/>
                </a:path>
                <a:path w="816609" h="756920">
                  <a:moveTo>
                    <a:pt x="816569" y="25399"/>
                  </a:moveTo>
                  <a:lnTo>
                    <a:pt x="811497" y="25399"/>
                  </a:lnTo>
                  <a:lnTo>
                    <a:pt x="811475" y="38099"/>
                  </a:lnTo>
                  <a:lnTo>
                    <a:pt x="816548" y="38099"/>
                  </a:lnTo>
                  <a:lnTo>
                    <a:pt x="816569" y="25399"/>
                  </a:lnTo>
                  <a:close/>
                </a:path>
                <a:path w="816609" h="756920">
                  <a:moveTo>
                    <a:pt x="6237" y="38099"/>
                  </a:moveTo>
                  <a:lnTo>
                    <a:pt x="1205" y="38099"/>
                  </a:lnTo>
                  <a:lnTo>
                    <a:pt x="1195" y="44449"/>
                  </a:lnTo>
                  <a:lnTo>
                    <a:pt x="6215" y="44449"/>
                  </a:lnTo>
                  <a:lnTo>
                    <a:pt x="6237" y="38099"/>
                  </a:lnTo>
                  <a:close/>
                </a:path>
                <a:path w="816609" h="756920">
                  <a:moveTo>
                    <a:pt x="816548" y="38099"/>
                  </a:moveTo>
                  <a:lnTo>
                    <a:pt x="811475" y="38099"/>
                  </a:lnTo>
                  <a:lnTo>
                    <a:pt x="811465" y="44449"/>
                  </a:lnTo>
                  <a:lnTo>
                    <a:pt x="816537" y="44449"/>
                  </a:lnTo>
                  <a:lnTo>
                    <a:pt x="816548" y="38099"/>
                  </a:lnTo>
                  <a:close/>
                </a:path>
                <a:path w="816609" h="756920">
                  <a:moveTo>
                    <a:pt x="6215" y="44449"/>
                  </a:moveTo>
                  <a:lnTo>
                    <a:pt x="1195" y="44449"/>
                  </a:lnTo>
                  <a:lnTo>
                    <a:pt x="1184" y="50799"/>
                  </a:lnTo>
                  <a:lnTo>
                    <a:pt x="6194" y="50799"/>
                  </a:lnTo>
                  <a:lnTo>
                    <a:pt x="6215" y="44449"/>
                  </a:lnTo>
                  <a:close/>
                </a:path>
                <a:path w="816609" h="756920">
                  <a:moveTo>
                    <a:pt x="816537" y="44449"/>
                  </a:moveTo>
                  <a:lnTo>
                    <a:pt x="811465" y="44449"/>
                  </a:lnTo>
                  <a:lnTo>
                    <a:pt x="811454" y="50799"/>
                  </a:lnTo>
                  <a:lnTo>
                    <a:pt x="816526" y="50799"/>
                  </a:lnTo>
                  <a:lnTo>
                    <a:pt x="816537" y="44449"/>
                  </a:lnTo>
                  <a:close/>
                </a:path>
                <a:path w="816609" h="756920">
                  <a:moveTo>
                    <a:pt x="6194" y="50799"/>
                  </a:moveTo>
                  <a:lnTo>
                    <a:pt x="1184" y="50799"/>
                  </a:lnTo>
                  <a:lnTo>
                    <a:pt x="1173" y="57149"/>
                  </a:lnTo>
                  <a:lnTo>
                    <a:pt x="6172" y="57149"/>
                  </a:lnTo>
                  <a:lnTo>
                    <a:pt x="6194" y="50799"/>
                  </a:lnTo>
                  <a:close/>
                </a:path>
                <a:path w="816609" h="756920">
                  <a:moveTo>
                    <a:pt x="816526" y="50799"/>
                  </a:moveTo>
                  <a:lnTo>
                    <a:pt x="811454" y="50799"/>
                  </a:lnTo>
                  <a:lnTo>
                    <a:pt x="811443" y="57149"/>
                  </a:lnTo>
                  <a:lnTo>
                    <a:pt x="816516" y="57149"/>
                  </a:lnTo>
                  <a:lnTo>
                    <a:pt x="816526" y="50799"/>
                  </a:lnTo>
                  <a:close/>
                </a:path>
                <a:path w="816609" h="756920">
                  <a:moveTo>
                    <a:pt x="6172" y="57149"/>
                  </a:moveTo>
                  <a:lnTo>
                    <a:pt x="1173" y="57149"/>
                  </a:lnTo>
                  <a:lnTo>
                    <a:pt x="1163" y="63499"/>
                  </a:lnTo>
                  <a:lnTo>
                    <a:pt x="6150" y="63499"/>
                  </a:lnTo>
                  <a:lnTo>
                    <a:pt x="6172" y="57149"/>
                  </a:lnTo>
                  <a:close/>
                </a:path>
                <a:path w="816609" h="756920">
                  <a:moveTo>
                    <a:pt x="816516" y="57149"/>
                  </a:moveTo>
                  <a:lnTo>
                    <a:pt x="811443" y="57149"/>
                  </a:lnTo>
                  <a:lnTo>
                    <a:pt x="811432" y="63499"/>
                  </a:lnTo>
                  <a:lnTo>
                    <a:pt x="816505" y="63499"/>
                  </a:lnTo>
                  <a:lnTo>
                    <a:pt x="816516" y="57149"/>
                  </a:lnTo>
                  <a:close/>
                </a:path>
                <a:path w="816609" h="756920">
                  <a:moveTo>
                    <a:pt x="6150" y="63499"/>
                  </a:moveTo>
                  <a:lnTo>
                    <a:pt x="1163" y="63499"/>
                  </a:lnTo>
                  <a:lnTo>
                    <a:pt x="1154" y="68579"/>
                  </a:lnTo>
                  <a:lnTo>
                    <a:pt x="6133" y="68579"/>
                  </a:lnTo>
                  <a:lnTo>
                    <a:pt x="6150" y="63499"/>
                  </a:lnTo>
                  <a:close/>
                </a:path>
                <a:path w="816609" h="756920">
                  <a:moveTo>
                    <a:pt x="816505" y="63499"/>
                  </a:moveTo>
                  <a:lnTo>
                    <a:pt x="811432" y="63499"/>
                  </a:lnTo>
                  <a:lnTo>
                    <a:pt x="811423" y="68579"/>
                  </a:lnTo>
                  <a:lnTo>
                    <a:pt x="816496" y="68579"/>
                  </a:lnTo>
                  <a:lnTo>
                    <a:pt x="816505" y="63499"/>
                  </a:lnTo>
                  <a:close/>
                </a:path>
                <a:path w="816609" h="756920">
                  <a:moveTo>
                    <a:pt x="6133" y="68579"/>
                  </a:moveTo>
                  <a:lnTo>
                    <a:pt x="1154" y="68579"/>
                  </a:lnTo>
                  <a:lnTo>
                    <a:pt x="1141" y="76199"/>
                  </a:lnTo>
                  <a:lnTo>
                    <a:pt x="6107" y="76199"/>
                  </a:lnTo>
                  <a:lnTo>
                    <a:pt x="6133" y="68579"/>
                  </a:lnTo>
                  <a:close/>
                </a:path>
                <a:path w="816609" h="756920">
                  <a:moveTo>
                    <a:pt x="816496" y="68579"/>
                  </a:moveTo>
                  <a:lnTo>
                    <a:pt x="811423" y="68579"/>
                  </a:lnTo>
                  <a:lnTo>
                    <a:pt x="811411" y="76199"/>
                  </a:lnTo>
                  <a:lnTo>
                    <a:pt x="816484" y="76199"/>
                  </a:lnTo>
                  <a:lnTo>
                    <a:pt x="816496" y="68579"/>
                  </a:lnTo>
                  <a:close/>
                </a:path>
                <a:path w="816609" h="756920">
                  <a:moveTo>
                    <a:pt x="6107" y="76199"/>
                  </a:moveTo>
                  <a:lnTo>
                    <a:pt x="1141" y="76199"/>
                  </a:lnTo>
                  <a:lnTo>
                    <a:pt x="1131" y="82549"/>
                  </a:lnTo>
                  <a:lnTo>
                    <a:pt x="6086" y="82549"/>
                  </a:lnTo>
                  <a:lnTo>
                    <a:pt x="6107" y="76199"/>
                  </a:lnTo>
                  <a:close/>
                </a:path>
                <a:path w="816609" h="756920">
                  <a:moveTo>
                    <a:pt x="816484" y="76199"/>
                  </a:moveTo>
                  <a:lnTo>
                    <a:pt x="811411" y="76199"/>
                  </a:lnTo>
                  <a:lnTo>
                    <a:pt x="811400" y="82549"/>
                  </a:lnTo>
                  <a:lnTo>
                    <a:pt x="816473" y="82549"/>
                  </a:lnTo>
                  <a:lnTo>
                    <a:pt x="816484" y="76199"/>
                  </a:lnTo>
                  <a:close/>
                </a:path>
                <a:path w="816609" h="756920">
                  <a:moveTo>
                    <a:pt x="6086" y="82549"/>
                  </a:moveTo>
                  <a:lnTo>
                    <a:pt x="1131" y="82549"/>
                  </a:lnTo>
                  <a:lnTo>
                    <a:pt x="1122" y="87629"/>
                  </a:lnTo>
                  <a:lnTo>
                    <a:pt x="6068" y="87629"/>
                  </a:lnTo>
                  <a:lnTo>
                    <a:pt x="6086" y="82549"/>
                  </a:lnTo>
                  <a:close/>
                </a:path>
                <a:path w="816609" h="756920">
                  <a:moveTo>
                    <a:pt x="816473" y="82549"/>
                  </a:moveTo>
                  <a:lnTo>
                    <a:pt x="811400" y="82549"/>
                  </a:lnTo>
                  <a:lnTo>
                    <a:pt x="811391" y="87629"/>
                  </a:lnTo>
                  <a:lnTo>
                    <a:pt x="816464" y="87629"/>
                  </a:lnTo>
                  <a:lnTo>
                    <a:pt x="816473" y="82549"/>
                  </a:lnTo>
                  <a:close/>
                </a:path>
                <a:path w="816609" h="756920">
                  <a:moveTo>
                    <a:pt x="6068" y="87629"/>
                  </a:moveTo>
                  <a:lnTo>
                    <a:pt x="1122" y="87629"/>
                  </a:lnTo>
                  <a:lnTo>
                    <a:pt x="1112" y="93979"/>
                  </a:lnTo>
                  <a:lnTo>
                    <a:pt x="6047" y="93979"/>
                  </a:lnTo>
                  <a:lnTo>
                    <a:pt x="6068" y="87629"/>
                  </a:lnTo>
                  <a:close/>
                </a:path>
                <a:path w="816609" h="756920">
                  <a:moveTo>
                    <a:pt x="816464" y="87629"/>
                  </a:moveTo>
                  <a:lnTo>
                    <a:pt x="811391" y="87629"/>
                  </a:lnTo>
                  <a:lnTo>
                    <a:pt x="811380" y="93979"/>
                  </a:lnTo>
                  <a:lnTo>
                    <a:pt x="816454" y="93979"/>
                  </a:lnTo>
                  <a:lnTo>
                    <a:pt x="816464" y="87629"/>
                  </a:lnTo>
                  <a:close/>
                </a:path>
                <a:path w="816609" h="756920">
                  <a:moveTo>
                    <a:pt x="6047" y="93979"/>
                  </a:moveTo>
                  <a:lnTo>
                    <a:pt x="1112" y="93979"/>
                  </a:lnTo>
                  <a:lnTo>
                    <a:pt x="1088" y="107949"/>
                  </a:lnTo>
                  <a:lnTo>
                    <a:pt x="5999" y="107949"/>
                  </a:lnTo>
                  <a:lnTo>
                    <a:pt x="6047" y="93979"/>
                  </a:lnTo>
                  <a:close/>
                </a:path>
                <a:path w="816609" h="756920">
                  <a:moveTo>
                    <a:pt x="816454" y="93979"/>
                  </a:moveTo>
                  <a:lnTo>
                    <a:pt x="811380" y="93979"/>
                  </a:lnTo>
                  <a:lnTo>
                    <a:pt x="811356" y="107949"/>
                  </a:lnTo>
                  <a:lnTo>
                    <a:pt x="816430" y="107949"/>
                  </a:lnTo>
                  <a:lnTo>
                    <a:pt x="816454" y="93979"/>
                  </a:lnTo>
                  <a:close/>
                </a:path>
                <a:path w="816609" h="756920">
                  <a:moveTo>
                    <a:pt x="5999" y="107949"/>
                  </a:moveTo>
                  <a:lnTo>
                    <a:pt x="1088" y="107949"/>
                  </a:lnTo>
                  <a:lnTo>
                    <a:pt x="917" y="209549"/>
                  </a:lnTo>
                  <a:lnTo>
                    <a:pt x="5653" y="209549"/>
                  </a:lnTo>
                  <a:lnTo>
                    <a:pt x="5999" y="107949"/>
                  </a:lnTo>
                  <a:close/>
                </a:path>
                <a:path w="816609" h="756920">
                  <a:moveTo>
                    <a:pt x="816430" y="107949"/>
                  </a:moveTo>
                  <a:lnTo>
                    <a:pt x="811356" y="107949"/>
                  </a:lnTo>
                  <a:lnTo>
                    <a:pt x="811183" y="209549"/>
                  </a:lnTo>
                  <a:lnTo>
                    <a:pt x="816259" y="209549"/>
                  </a:lnTo>
                  <a:lnTo>
                    <a:pt x="816430" y="107949"/>
                  </a:lnTo>
                  <a:close/>
                </a:path>
                <a:path w="816609" h="756920">
                  <a:moveTo>
                    <a:pt x="5653" y="209549"/>
                  </a:moveTo>
                  <a:lnTo>
                    <a:pt x="917" y="209549"/>
                  </a:lnTo>
                  <a:lnTo>
                    <a:pt x="811" y="273049"/>
                  </a:lnTo>
                  <a:lnTo>
                    <a:pt x="5436" y="273049"/>
                  </a:lnTo>
                  <a:lnTo>
                    <a:pt x="5653" y="209549"/>
                  </a:lnTo>
                  <a:close/>
                </a:path>
                <a:path w="816609" h="756920">
                  <a:moveTo>
                    <a:pt x="816259" y="209549"/>
                  </a:moveTo>
                  <a:lnTo>
                    <a:pt x="811183" y="209549"/>
                  </a:lnTo>
                  <a:lnTo>
                    <a:pt x="811075" y="273049"/>
                  </a:lnTo>
                  <a:lnTo>
                    <a:pt x="816153" y="273049"/>
                  </a:lnTo>
                  <a:lnTo>
                    <a:pt x="816259" y="209549"/>
                  </a:lnTo>
                  <a:close/>
                </a:path>
                <a:path w="816609" h="756920">
                  <a:moveTo>
                    <a:pt x="5436" y="273049"/>
                  </a:moveTo>
                  <a:lnTo>
                    <a:pt x="811" y="273049"/>
                  </a:lnTo>
                  <a:lnTo>
                    <a:pt x="693" y="342899"/>
                  </a:lnTo>
                  <a:lnTo>
                    <a:pt x="5198" y="342899"/>
                  </a:lnTo>
                  <a:lnTo>
                    <a:pt x="5436" y="273049"/>
                  </a:lnTo>
                  <a:close/>
                </a:path>
                <a:path w="816609" h="756920">
                  <a:moveTo>
                    <a:pt x="816153" y="273049"/>
                  </a:moveTo>
                  <a:lnTo>
                    <a:pt x="811075" y="273049"/>
                  </a:lnTo>
                  <a:lnTo>
                    <a:pt x="810956" y="342899"/>
                  </a:lnTo>
                  <a:lnTo>
                    <a:pt x="816035" y="342899"/>
                  </a:lnTo>
                  <a:lnTo>
                    <a:pt x="816153" y="273049"/>
                  </a:lnTo>
                  <a:close/>
                </a:path>
                <a:path w="816609" h="756920">
                  <a:moveTo>
                    <a:pt x="5198" y="342899"/>
                  </a:moveTo>
                  <a:lnTo>
                    <a:pt x="693" y="342899"/>
                  </a:lnTo>
                  <a:lnTo>
                    <a:pt x="471" y="474979"/>
                  </a:lnTo>
                  <a:lnTo>
                    <a:pt x="4748" y="474979"/>
                  </a:lnTo>
                  <a:lnTo>
                    <a:pt x="5198" y="342899"/>
                  </a:lnTo>
                  <a:close/>
                </a:path>
                <a:path w="816609" h="756920">
                  <a:moveTo>
                    <a:pt x="816035" y="342899"/>
                  </a:moveTo>
                  <a:lnTo>
                    <a:pt x="810956" y="342899"/>
                  </a:lnTo>
                  <a:lnTo>
                    <a:pt x="810731" y="474979"/>
                  </a:lnTo>
                  <a:lnTo>
                    <a:pt x="815813" y="474979"/>
                  </a:lnTo>
                  <a:lnTo>
                    <a:pt x="816035" y="342899"/>
                  </a:lnTo>
                  <a:close/>
                </a:path>
                <a:path w="816609" h="756920">
                  <a:moveTo>
                    <a:pt x="4748" y="474979"/>
                  </a:moveTo>
                  <a:lnTo>
                    <a:pt x="471" y="474979"/>
                  </a:lnTo>
                  <a:lnTo>
                    <a:pt x="354" y="544829"/>
                  </a:lnTo>
                  <a:lnTo>
                    <a:pt x="4510" y="544829"/>
                  </a:lnTo>
                  <a:lnTo>
                    <a:pt x="4748" y="474979"/>
                  </a:lnTo>
                  <a:close/>
                </a:path>
                <a:path w="816609" h="756920">
                  <a:moveTo>
                    <a:pt x="815813" y="474979"/>
                  </a:moveTo>
                  <a:lnTo>
                    <a:pt x="810731" y="474979"/>
                  </a:lnTo>
                  <a:lnTo>
                    <a:pt x="810612" y="544829"/>
                  </a:lnTo>
                  <a:lnTo>
                    <a:pt x="815696" y="544829"/>
                  </a:lnTo>
                  <a:lnTo>
                    <a:pt x="815813" y="474979"/>
                  </a:lnTo>
                  <a:close/>
                </a:path>
                <a:path w="816609" h="756920">
                  <a:moveTo>
                    <a:pt x="4510" y="544829"/>
                  </a:moveTo>
                  <a:lnTo>
                    <a:pt x="354" y="544829"/>
                  </a:lnTo>
                  <a:lnTo>
                    <a:pt x="157" y="661669"/>
                  </a:lnTo>
                  <a:lnTo>
                    <a:pt x="4112" y="661669"/>
                  </a:lnTo>
                  <a:lnTo>
                    <a:pt x="4510" y="544829"/>
                  </a:lnTo>
                  <a:close/>
                </a:path>
                <a:path w="816609" h="756920">
                  <a:moveTo>
                    <a:pt x="815696" y="544829"/>
                  </a:moveTo>
                  <a:lnTo>
                    <a:pt x="810612" y="544829"/>
                  </a:lnTo>
                  <a:lnTo>
                    <a:pt x="810413" y="661669"/>
                  </a:lnTo>
                  <a:lnTo>
                    <a:pt x="815500" y="661669"/>
                  </a:lnTo>
                  <a:lnTo>
                    <a:pt x="815696" y="544829"/>
                  </a:lnTo>
                  <a:close/>
                </a:path>
                <a:path w="816609" h="756920">
                  <a:moveTo>
                    <a:pt x="4112" y="661669"/>
                  </a:moveTo>
                  <a:lnTo>
                    <a:pt x="157" y="661669"/>
                  </a:lnTo>
                  <a:lnTo>
                    <a:pt x="147" y="668019"/>
                  </a:lnTo>
                  <a:lnTo>
                    <a:pt x="4091" y="668019"/>
                  </a:lnTo>
                  <a:lnTo>
                    <a:pt x="4112" y="661669"/>
                  </a:lnTo>
                  <a:close/>
                </a:path>
                <a:path w="816609" h="756920">
                  <a:moveTo>
                    <a:pt x="815500" y="661669"/>
                  </a:moveTo>
                  <a:lnTo>
                    <a:pt x="810413" y="661669"/>
                  </a:lnTo>
                  <a:lnTo>
                    <a:pt x="810402" y="668019"/>
                  </a:lnTo>
                  <a:lnTo>
                    <a:pt x="815489" y="668019"/>
                  </a:lnTo>
                  <a:lnTo>
                    <a:pt x="815500" y="661669"/>
                  </a:lnTo>
                  <a:close/>
                </a:path>
                <a:path w="816609" h="756920">
                  <a:moveTo>
                    <a:pt x="4091" y="668019"/>
                  </a:moveTo>
                  <a:lnTo>
                    <a:pt x="147" y="668019"/>
                  </a:lnTo>
                  <a:lnTo>
                    <a:pt x="140" y="671829"/>
                  </a:lnTo>
                  <a:lnTo>
                    <a:pt x="4078" y="671829"/>
                  </a:lnTo>
                  <a:lnTo>
                    <a:pt x="4091" y="668019"/>
                  </a:lnTo>
                  <a:close/>
                </a:path>
                <a:path w="816609" h="756920">
                  <a:moveTo>
                    <a:pt x="815489" y="668019"/>
                  </a:moveTo>
                  <a:lnTo>
                    <a:pt x="810402" y="668019"/>
                  </a:lnTo>
                  <a:lnTo>
                    <a:pt x="810396" y="671829"/>
                  </a:lnTo>
                  <a:lnTo>
                    <a:pt x="815483" y="671829"/>
                  </a:lnTo>
                  <a:lnTo>
                    <a:pt x="815489" y="668019"/>
                  </a:lnTo>
                  <a:close/>
                </a:path>
                <a:path w="816609" h="756920">
                  <a:moveTo>
                    <a:pt x="4078" y="671829"/>
                  </a:moveTo>
                  <a:lnTo>
                    <a:pt x="140" y="671829"/>
                  </a:lnTo>
                  <a:lnTo>
                    <a:pt x="125" y="680719"/>
                  </a:lnTo>
                  <a:lnTo>
                    <a:pt x="4047" y="680719"/>
                  </a:lnTo>
                  <a:lnTo>
                    <a:pt x="4078" y="671829"/>
                  </a:lnTo>
                  <a:close/>
                </a:path>
                <a:path w="816609" h="756920">
                  <a:moveTo>
                    <a:pt x="815483" y="671829"/>
                  </a:moveTo>
                  <a:lnTo>
                    <a:pt x="810396" y="671829"/>
                  </a:lnTo>
                  <a:lnTo>
                    <a:pt x="810381" y="680719"/>
                  </a:lnTo>
                  <a:lnTo>
                    <a:pt x="815468" y="680719"/>
                  </a:lnTo>
                  <a:lnTo>
                    <a:pt x="815483" y="671829"/>
                  </a:lnTo>
                  <a:close/>
                </a:path>
                <a:path w="816609" h="756920">
                  <a:moveTo>
                    <a:pt x="4047" y="680719"/>
                  </a:moveTo>
                  <a:lnTo>
                    <a:pt x="125" y="680719"/>
                  </a:lnTo>
                  <a:lnTo>
                    <a:pt x="119" y="684529"/>
                  </a:lnTo>
                  <a:lnTo>
                    <a:pt x="4035" y="684529"/>
                  </a:lnTo>
                  <a:lnTo>
                    <a:pt x="4047" y="680719"/>
                  </a:lnTo>
                  <a:close/>
                </a:path>
                <a:path w="816609" h="756920">
                  <a:moveTo>
                    <a:pt x="815468" y="680719"/>
                  </a:moveTo>
                  <a:lnTo>
                    <a:pt x="810381" y="680719"/>
                  </a:lnTo>
                  <a:lnTo>
                    <a:pt x="810374" y="684529"/>
                  </a:lnTo>
                  <a:lnTo>
                    <a:pt x="815461" y="684529"/>
                  </a:lnTo>
                  <a:lnTo>
                    <a:pt x="815468" y="680719"/>
                  </a:lnTo>
                  <a:close/>
                </a:path>
                <a:path w="816609" h="756920">
                  <a:moveTo>
                    <a:pt x="4035" y="684529"/>
                  </a:moveTo>
                  <a:lnTo>
                    <a:pt x="119" y="684529"/>
                  </a:lnTo>
                  <a:lnTo>
                    <a:pt x="115" y="687069"/>
                  </a:lnTo>
                  <a:lnTo>
                    <a:pt x="4026" y="687069"/>
                  </a:lnTo>
                  <a:lnTo>
                    <a:pt x="4035" y="684529"/>
                  </a:lnTo>
                  <a:close/>
                </a:path>
                <a:path w="816609" h="756920">
                  <a:moveTo>
                    <a:pt x="815461" y="684529"/>
                  </a:moveTo>
                  <a:lnTo>
                    <a:pt x="810374" y="684529"/>
                  </a:lnTo>
                  <a:lnTo>
                    <a:pt x="810370" y="687069"/>
                  </a:lnTo>
                  <a:lnTo>
                    <a:pt x="815457" y="687069"/>
                  </a:lnTo>
                  <a:lnTo>
                    <a:pt x="815461" y="684529"/>
                  </a:lnTo>
                  <a:close/>
                </a:path>
                <a:path w="816609" h="756920">
                  <a:moveTo>
                    <a:pt x="4026" y="687069"/>
                  </a:moveTo>
                  <a:lnTo>
                    <a:pt x="115" y="687069"/>
                  </a:lnTo>
                  <a:lnTo>
                    <a:pt x="108" y="690879"/>
                  </a:lnTo>
                  <a:lnTo>
                    <a:pt x="4013" y="690879"/>
                  </a:lnTo>
                  <a:lnTo>
                    <a:pt x="4026" y="687069"/>
                  </a:lnTo>
                  <a:close/>
                </a:path>
                <a:path w="816609" h="756920">
                  <a:moveTo>
                    <a:pt x="815457" y="687069"/>
                  </a:moveTo>
                  <a:lnTo>
                    <a:pt x="810370" y="687069"/>
                  </a:lnTo>
                  <a:lnTo>
                    <a:pt x="810363" y="690879"/>
                  </a:lnTo>
                  <a:lnTo>
                    <a:pt x="815450" y="690879"/>
                  </a:lnTo>
                  <a:lnTo>
                    <a:pt x="815457" y="687069"/>
                  </a:lnTo>
                  <a:close/>
                </a:path>
                <a:path w="816609" h="756920">
                  <a:moveTo>
                    <a:pt x="4013" y="690879"/>
                  </a:moveTo>
                  <a:lnTo>
                    <a:pt x="108" y="690879"/>
                  </a:lnTo>
                  <a:lnTo>
                    <a:pt x="55" y="722629"/>
                  </a:lnTo>
                  <a:lnTo>
                    <a:pt x="3905" y="722629"/>
                  </a:lnTo>
                  <a:lnTo>
                    <a:pt x="4013" y="690879"/>
                  </a:lnTo>
                  <a:close/>
                </a:path>
                <a:path w="816609" h="756920">
                  <a:moveTo>
                    <a:pt x="815450" y="690879"/>
                  </a:moveTo>
                  <a:lnTo>
                    <a:pt x="810363" y="690879"/>
                  </a:lnTo>
                  <a:lnTo>
                    <a:pt x="810309" y="722629"/>
                  </a:lnTo>
                  <a:lnTo>
                    <a:pt x="815397" y="722629"/>
                  </a:lnTo>
                  <a:lnTo>
                    <a:pt x="815450" y="690879"/>
                  </a:lnTo>
                  <a:close/>
                </a:path>
                <a:path w="816609" h="756920">
                  <a:moveTo>
                    <a:pt x="3905" y="722629"/>
                  </a:moveTo>
                  <a:lnTo>
                    <a:pt x="55" y="722629"/>
                  </a:lnTo>
                  <a:lnTo>
                    <a:pt x="0" y="755649"/>
                  </a:lnTo>
                  <a:lnTo>
                    <a:pt x="815339" y="756919"/>
                  </a:lnTo>
                  <a:lnTo>
                    <a:pt x="815348" y="751839"/>
                  </a:lnTo>
                  <a:lnTo>
                    <a:pt x="3810" y="750569"/>
                  </a:lnTo>
                  <a:lnTo>
                    <a:pt x="3905" y="722629"/>
                  </a:lnTo>
                  <a:close/>
                </a:path>
                <a:path w="816609" h="756920">
                  <a:moveTo>
                    <a:pt x="815397" y="722629"/>
                  </a:moveTo>
                  <a:lnTo>
                    <a:pt x="810309" y="722629"/>
                  </a:lnTo>
                  <a:lnTo>
                    <a:pt x="810260" y="751839"/>
                  </a:lnTo>
                  <a:lnTo>
                    <a:pt x="815348" y="751839"/>
                  </a:lnTo>
                  <a:lnTo>
                    <a:pt x="815397" y="722629"/>
                  </a:lnTo>
                  <a:close/>
                </a:path>
              </a:pathLst>
            </a:custGeom>
            <a:solidFill>
              <a:srgbClr val="2D83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5759450" y="4846320"/>
              <a:ext cx="807720" cy="746760"/>
            </a:xfrm>
            <a:custGeom>
              <a:avLst/>
              <a:gdLst/>
              <a:ahLst/>
              <a:cxnLst/>
              <a:rect l="l" t="t" r="r" b="b"/>
              <a:pathLst>
                <a:path w="807720" h="746760">
                  <a:moveTo>
                    <a:pt x="2539" y="0"/>
                  </a:moveTo>
                  <a:lnTo>
                    <a:pt x="2514" y="7619"/>
                  </a:lnTo>
                  <a:lnTo>
                    <a:pt x="6343" y="7619"/>
                  </a:lnTo>
                  <a:lnTo>
                    <a:pt x="6350" y="3809"/>
                  </a:lnTo>
                  <a:lnTo>
                    <a:pt x="807715" y="3809"/>
                  </a:lnTo>
                  <a:lnTo>
                    <a:pt x="807720" y="1269"/>
                  </a:lnTo>
                  <a:lnTo>
                    <a:pt x="2539" y="0"/>
                  </a:lnTo>
                  <a:close/>
                </a:path>
                <a:path w="807720" h="746760">
                  <a:moveTo>
                    <a:pt x="807715" y="3809"/>
                  </a:moveTo>
                  <a:lnTo>
                    <a:pt x="6350" y="3809"/>
                  </a:lnTo>
                  <a:lnTo>
                    <a:pt x="803909" y="5079"/>
                  </a:lnTo>
                  <a:lnTo>
                    <a:pt x="803901" y="7619"/>
                  </a:lnTo>
                  <a:lnTo>
                    <a:pt x="807709" y="7619"/>
                  </a:lnTo>
                  <a:lnTo>
                    <a:pt x="807715" y="3809"/>
                  </a:lnTo>
                  <a:close/>
                </a:path>
                <a:path w="807720" h="746760">
                  <a:moveTo>
                    <a:pt x="6343" y="7619"/>
                  </a:moveTo>
                  <a:lnTo>
                    <a:pt x="2514" y="7619"/>
                  </a:lnTo>
                  <a:lnTo>
                    <a:pt x="2496" y="12699"/>
                  </a:lnTo>
                  <a:lnTo>
                    <a:pt x="6334" y="12699"/>
                  </a:lnTo>
                  <a:lnTo>
                    <a:pt x="6343" y="7619"/>
                  </a:lnTo>
                  <a:close/>
                </a:path>
                <a:path w="807720" h="746760">
                  <a:moveTo>
                    <a:pt x="807709" y="7619"/>
                  </a:moveTo>
                  <a:lnTo>
                    <a:pt x="803901" y="7619"/>
                  </a:lnTo>
                  <a:lnTo>
                    <a:pt x="803883" y="12699"/>
                  </a:lnTo>
                  <a:lnTo>
                    <a:pt x="807700" y="12699"/>
                  </a:lnTo>
                  <a:lnTo>
                    <a:pt x="807709" y="7619"/>
                  </a:lnTo>
                  <a:close/>
                </a:path>
                <a:path w="807720" h="746760">
                  <a:moveTo>
                    <a:pt x="6334" y="12700"/>
                  </a:moveTo>
                  <a:lnTo>
                    <a:pt x="2496" y="12700"/>
                  </a:lnTo>
                  <a:lnTo>
                    <a:pt x="2470" y="20319"/>
                  </a:lnTo>
                  <a:lnTo>
                    <a:pt x="6321" y="20319"/>
                  </a:lnTo>
                  <a:lnTo>
                    <a:pt x="6334" y="12700"/>
                  </a:lnTo>
                  <a:close/>
                </a:path>
                <a:path w="807720" h="746760">
                  <a:moveTo>
                    <a:pt x="807700" y="12700"/>
                  </a:moveTo>
                  <a:lnTo>
                    <a:pt x="803883" y="12700"/>
                  </a:lnTo>
                  <a:lnTo>
                    <a:pt x="803857" y="20319"/>
                  </a:lnTo>
                  <a:lnTo>
                    <a:pt x="807687" y="20319"/>
                  </a:lnTo>
                  <a:lnTo>
                    <a:pt x="807700" y="12700"/>
                  </a:lnTo>
                  <a:close/>
                </a:path>
                <a:path w="807720" h="746760">
                  <a:moveTo>
                    <a:pt x="6321" y="20319"/>
                  </a:moveTo>
                  <a:lnTo>
                    <a:pt x="2470" y="20319"/>
                  </a:lnTo>
                  <a:lnTo>
                    <a:pt x="2427" y="33019"/>
                  </a:lnTo>
                  <a:lnTo>
                    <a:pt x="6299" y="33019"/>
                  </a:lnTo>
                  <a:lnTo>
                    <a:pt x="6321" y="20319"/>
                  </a:lnTo>
                  <a:close/>
                </a:path>
                <a:path w="807720" h="746760">
                  <a:moveTo>
                    <a:pt x="807687" y="20319"/>
                  </a:moveTo>
                  <a:lnTo>
                    <a:pt x="803857" y="20319"/>
                  </a:lnTo>
                  <a:lnTo>
                    <a:pt x="803813" y="33019"/>
                  </a:lnTo>
                  <a:lnTo>
                    <a:pt x="807665" y="33019"/>
                  </a:lnTo>
                  <a:lnTo>
                    <a:pt x="807687" y="20319"/>
                  </a:lnTo>
                  <a:close/>
                </a:path>
                <a:path w="807720" h="746760">
                  <a:moveTo>
                    <a:pt x="6299" y="33019"/>
                  </a:moveTo>
                  <a:lnTo>
                    <a:pt x="2427" y="33019"/>
                  </a:lnTo>
                  <a:lnTo>
                    <a:pt x="2405" y="39369"/>
                  </a:lnTo>
                  <a:lnTo>
                    <a:pt x="6288" y="39369"/>
                  </a:lnTo>
                  <a:lnTo>
                    <a:pt x="6299" y="33019"/>
                  </a:lnTo>
                  <a:close/>
                </a:path>
                <a:path w="807720" h="746760">
                  <a:moveTo>
                    <a:pt x="807665" y="33019"/>
                  </a:moveTo>
                  <a:lnTo>
                    <a:pt x="803813" y="33019"/>
                  </a:lnTo>
                  <a:lnTo>
                    <a:pt x="803791" y="39369"/>
                  </a:lnTo>
                  <a:lnTo>
                    <a:pt x="807655" y="39369"/>
                  </a:lnTo>
                  <a:lnTo>
                    <a:pt x="807665" y="33019"/>
                  </a:lnTo>
                  <a:close/>
                </a:path>
                <a:path w="807720" h="746760">
                  <a:moveTo>
                    <a:pt x="6288" y="39369"/>
                  </a:moveTo>
                  <a:lnTo>
                    <a:pt x="2405" y="39369"/>
                  </a:lnTo>
                  <a:lnTo>
                    <a:pt x="2384" y="45719"/>
                  </a:lnTo>
                  <a:lnTo>
                    <a:pt x="6277" y="45719"/>
                  </a:lnTo>
                  <a:lnTo>
                    <a:pt x="6288" y="39369"/>
                  </a:lnTo>
                  <a:close/>
                </a:path>
                <a:path w="807720" h="746760">
                  <a:moveTo>
                    <a:pt x="807655" y="39369"/>
                  </a:moveTo>
                  <a:lnTo>
                    <a:pt x="803791" y="39369"/>
                  </a:lnTo>
                  <a:lnTo>
                    <a:pt x="803770" y="45719"/>
                  </a:lnTo>
                  <a:lnTo>
                    <a:pt x="807644" y="45719"/>
                  </a:lnTo>
                  <a:lnTo>
                    <a:pt x="807655" y="39369"/>
                  </a:lnTo>
                  <a:close/>
                </a:path>
                <a:path w="807720" h="746760">
                  <a:moveTo>
                    <a:pt x="6277" y="45719"/>
                  </a:moveTo>
                  <a:lnTo>
                    <a:pt x="2384" y="45719"/>
                  </a:lnTo>
                  <a:lnTo>
                    <a:pt x="2362" y="52069"/>
                  </a:lnTo>
                  <a:lnTo>
                    <a:pt x="6266" y="52069"/>
                  </a:lnTo>
                  <a:lnTo>
                    <a:pt x="6277" y="45719"/>
                  </a:lnTo>
                  <a:close/>
                </a:path>
                <a:path w="807720" h="746760">
                  <a:moveTo>
                    <a:pt x="807644" y="45719"/>
                  </a:moveTo>
                  <a:lnTo>
                    <a:pt x="803770" y="45719"/>
                  </a:lnTo>
                  <a:lnTo>
                    <a:pt x="803748" y="52069"/>
                  </a:lnTo>
                  <a:lnTo>
                    <a:pt x="807633" y="52069"/>
                  </a:lnTo>
                  <a:lnTo>
                    <a:pt x="807644" y="45719"/>
                  </a:lnTo>
                  <a:close/>
                </a:path>
                <a:path w="807720" h="746760">
                  <a:moveTo>
                    <a:pt x="6266" y="52069"/>
                  </a:moveTo>
                  <a:lnTo>
                    <a:pt x="2362" y="52069"/>
                  </a:lnTo>
                  <a:lnTo>
                    <a:pt x="2340" y="58419"/>
                  </a:lnTo>
                  <a:lnTo>
                    <a:pt x="6256" y="58419"/>
                  </a:lnTo>
                  <a:lnTo>
                    <a:pt x="6266" y="52069"/>
                  </a:lnTo>
                  <a:close/>
                </a:path>
                <a:path w="807720" h="746760">
                  <a:moveTo>
                    <a:pt x="807633" y="52069"/>
                  </a:moveTo>
                  <a:lnTo>
                    <a:pt x="803748" y="52069"/>
                  </a:lnTo>
                  <a:lnTo>
                    <a:pt x="803726" y="58419"/>
                  </a:lnTo>
                  <a:lnTo>
                    <a:pt x="807622" y="58419"/>
                  </a:lnTo>
                  <a:lnTo>
                    <a:pt x="807633" y="52069"/>
                  </a:lnTo>
                  <a:close/>
                </a:path>
                <a:path w="807720" h="746760">
                  <a:moveTo>
                    <a:pt x="6256" y="58419"/>
                  </a:moveTo>
                  <a:lnTo>
                    <a:pt x="2340" y="58419"/>
                  </a:lnTo>
                  <a:lnTo>
                    <a:pt x="2323" y="63499"/>
                  </a:lnTo>
                  <a:lnTo>
                    <a:pt x="6247" y="63499"/>
                  </a:lnTo>
                  <a:lnTo>
                    <a:pt x="6256" y="58419"/>
                  </a:lnTo>
                  <a:close/>
                </a:path>
                <a:path w="807720" h="746760">
                  <a:moveTo>
                    <a:pt x="807622" y="58419"/>
                  </a:moveTo>
                  <a:lnTo>
                    <a:pt x="803726" y="58419"/>
                  </a:lnTo>
                  <a:lnTo>
                    <a:pt x="803708" y="63499"/>
                  </a:lnTo>
                  <a:lnTo>
                    <a:pt x="807613" y="63499"/>
                  </a:lnTo>
                  <a:lnTo>
                    <a:pt x="807622" y="58419"/>
                  </a:lnTo>
                  <a:close/>
                </a:path>
                <a:path w="807720" h="746760">
                  <a:moveTo>
                    <a:pt x="6247" y="63500"/>
                  </a:moveTo>
                  <a:lnTo>
                    <a:pt x="2323" y="63500"/>
                  </a:lnTo>
                  <a:lnTo>
                    <a:pt x="2297" y="71119"/>
                  </a:lnTo>
                  <a:lnTo>
                    <a:pt x="6234" y="71119"/>
                  </a:lnTo>
                  <a:lnTo>
                    <a:pt x="6247" y="63500"/>
                  </a:lnTo>
                  <a:close/>
                </a:path>
                <a:path w="807720" h="746760">
                  <a:moveTo>
                    <a:pt x="807613" y="63500"/>
                  </a:moveTo>
                  <a:lnTo>
                    <a:pt x="803708" y="63500"/>
                  </a:lnTo>
                  <a:lnTo>
                    <a:pt x="803682" y="71119"/>
                  </a:lnTo>
                  <a:lnTo>
                    <a:pt x="807601" y="71119"/>
                  </a:lnTo>
                  <a:lnTo>
                    <a:pt x="807613" y="63500"/>
                  </a:lnTo>
                  <a:close/>
                </a:path>
                <a:path w="807720" h="746760">
                  <a:moveTo>
                    <a:pt x="6234" y="71119"/>
                  </a:moveTo>
                  <a:lnTo>
                    <a:pt x="2297" y="71119"/>
                  </a:lnTo>
                  <a:lnTo>
                    <a:pt x="2276" y="77469"/>
                  </a:lnTo>
                  <a:lnTo>
                    <a:pt x="6223" y="77469"/>
                  </a:lnTo>
                  <a:lnTo>
                    <a:pt x="6234" y="71119"/>
                  </a:lnTo>
                  <a:close/>
                </a:path>
                <a:path w="807720" h="746760">
                  <a:moveTo>
                    <a:pt x="807601" y="71119"/>
                  </a:moveTo>
                  <a:lnTo>
                    <a:pt x="803682" y="71119"/>
                  </a:lnTo>
                  <a:lnTo>
                    <a:pt x="803660" y="77469"/>
                  </a:lnTo>
                  <a:lnTo>
                    <a:pt x="807590" y="77469"/>
                  </a:lnTo>
                  <a:lnTo>
                    <a:pt x="807601" y="71119"/>
                  </a:lnTo>
                  <a:close/>
                </a:path>
                <a:path w="807720" h="746760">
                  <a:moveTo>
                    <a:pt x="6223" y="77469"/>
                  </a:moveTo>
                  <a:lnTo>
                    <a:pt x="2276" y="77469"/>
                  </a:lnTo>
                  <a:lnTo>
                    <a:pt x="2258" y="82549"/>
                  </a:lnTo>
                  <a:lnTo>
                    <a:pt x="6214" y="82549"/>
                  </a:lnTo>
                  <a:lnTo>
                    <a:pt x="6223" y="77469"/>
                  </a:lnTo>
                  <a:close/>
                </a:path>
                <a:path w="807720" h="746760">
                  <a:moveTo>
                    <a:pt x="807590" y="77469"/>
                  </a:moveTo>
                  <a:lnTo>
                    <a:pt x="803660" y="77469"/>
                  </a:lnTo>
                  <a:lnTo>
                    <a:pt x="803643" y="82549"/>
                  </a:lnTo>
                  <a:lnTo>
                    <a:pt x="807581" y="82549"/>
                  </a:lnTo>
                  <a:lnTo>
                    <a:pt x="807590" y="77469"/>
                  </a:lnTo>
                  <a:close/>
                </a:path>
                <a:path w="807720" h="746760">
                  <a:moveTo>
                    <a:pt x="6214" y="82550"/>
                  </a:moveTo>
                  <a:lnTo>
                    <a:pt x="2258" y="82550"/>
                  </a:lnTo>
                  <a:lnTo>
                    <a:pt x="2237" y="88899"/>
                  </a:lnTo>
                  <a:lnTo>
                    <a:pt x="6203" y="88899"/>
                  </a:lnTo>
                  <a:lnTo>
                    <a:pt x="6214" y="82550"/>
                  </a:lnTo>
                  <a:close/>
                </a:path>
                <a:path w="807720" h="746760">
                  <a:moveTo>
                    <a:pt x="807581" y="82550"/>
                  </a:moveTo>
                  <a:lnTo>
                    <a:pt x="803643" y="82550"/>
                  </a:lnTo>
                  <a:lnTo>
                    <a:pt x="803621" y="88899"/>
                  </a:lnTo>
                  <a:lnTo>
                    <a:pt x="807570" y="88899"/>
                  </a:lnTo>
                  <a:lnTo>
                    <a:pt x="807581" y="82550"/>
                  </a:lnTo>
                  <a:close/>
                </a:path>
                <a:path w="807720" h="746760">
                  <a:moveTo>
                    <a:pt x="6203" y="88900"/>
                  </a:moveTo>
                  <a:lnTo>
                    <a:pt x="2237" y="88900"/>
                  </a:lnTo>
                  <a:lnTo>
                    <a:pt x="2189" y="102869"/>
                  </a:lnTo>
                  <a:lnTo>
                    <a:pt x="6179" y="102869"/>
                  </a:lnTo>
                  <a:lnTo>
                    <a:pt x="6203" y="88900"/>
                  </a:lnTo>
                  <a:close/>
                </a:path>
                <a:path w="807720" h="746760">
                  <a:moveTo>
                    <a:pt x="807570" y="88900"/>
                  </a:moveTo>
                  <a:lnTo>
                    <a:pt x="803621" y="88900"/>
                  </a:lnTo>
                  <a:lnTo>
                    <a:pt x="803573" y="102869"/>
                  </a:lnTo>
                  <a:lnTo>
                    <a:pt x="807546" y="102869"/>
                  </a:lnTo>
                  <a:lnTo>
                    <a:pt x="807570" y="88900"/>
                  </a:lnTo>
                  <a:close/>
                </a:path>
                <a:path w="807720" h="746760">
                  <a:moveTo>
                    <a:pt x="6179" y="102869"/>
                  </a:moveTo>
                  <a:lnTo>
                    <a:pt x="2189" y="102869"/>
                  </a:lnTo>
                  <a:lnTo>
                    <a:pt x="1843" y="204469"/>
                  </a:lnTo>
                  <a:lnTo>
                    <a:pt x="6004" y="204469"/>
                  </a:lnTo>
                  <a:lnTo>
                    <a:pt x="6179" y="102869"/>
                  </a:lnTo>
                  <a:close/>
                </a:path>
                <a:path w="807720" h="746760">
                  <a:moveTo>
                    <a:pt x="807546" y="102869"/>
                  </a:moveTo>
                  <a:lnTo>
                    <a:pt x="803573" y="102869"/>
                  </a:lnTo>
                  <a:lnTo>
                    <a:pt x="803223" y="204469"/>
                  </a:lnTo>
                  <a:lnTo>
                    <a:pt x="807373" y="204469"/>
                  </a:lnTo>
                  <a:lnTo>
                    <a:pt x="807546" y="102869"/>
                  </a:lnTo>
                  <a:close/>
                </a:path>
                <a:path w="807720" h="746760">
                  <a:moveTo>
                    <a:pt x="6004" y="204469"/>
                  </a:moveTo>
                  <a:lnTo>
                    <a:pt x="1843" y="204469"/>
                  </a:lnTo>
                  <a:lnTo>
                    <a:pt x="1626" y="267969"/>
                  </a:lnTo>
                  <a:lnTo>
                    <a:pt x="5895" y="267969"/>
                  </a:lnTo>
                  <a:lnTo>
                    <a:pt x="6004" y="204469"/>
                  </a:lnTo>
                  <a:close/>
                </a:path>
                <a:path w="807720" h="746760">
                  <a:moveTo>
                    <a:pt x="807373" y="204469"/>
                  </a:moveTo>
                  <a:lnTo>
                    <a:pt x="803223" y="204469"/>
                  </a:lnTo>
                  <a:lnTo>
                    <a:pt x="803005" y="267969"/>
                  </a:lnTo>
                  <a:lnTo>
                    <a:pt x="807265" y="267969"/>
                  </a:lnTo>
                  <a:lnTo>
                    <a:pt x="807373" y="204469"/>
                  </a:lnTo>
                  <a:close/>
                </a:path>
                <a:path w="807720" h="746760">
                  <a:moveTo>
                    <a:pt x="5895" y="267969"/>
                  </a:moveTo>
                  <a:lnTo>
                    <a:pt x="1626" y="267969"/>
                  </a:lnTo>
                  <a:lnTo>
                    <a:pt x="1388" y="337819"/>
                  </a:lnTo>
                  <a:lnTo>
                    <a:pt x="5775" y="337819"/>
                  </a:lnTo>
                  <a:lnTo>
                    <a:pt x="5895" y="267969"/>
                  </a:lnTo>
                  <a:close/>
                </a:path>
                <a:path w="807720" h="746760">
                  <a:moveTo>
                    <a:pt x="807265" y="267969"/>
                  </a:moveTo>
                  <a:lnTo>
                    <a:pt x="803005" y="267969"/>
                  </a:lnTo>
                  <a:lnTo>
                    <a:pt x="802764" y="337819"/>
                  </a:lnTo>
                  <a:lnTo>
                    <a:pt x="807146" y="337819"/>
                  </a:lnTo>
                  <a:lnTo>
                    <a:pt x="807265" y="267969"/>
                  </a:lnTo>
                  <a:close/>
                </a:path>
                <a:path w="807720" h="746760">
                  <a:moveTo>
                    <a:pt x="5775" y="337819"/>
                  </a:moveTo>
                  <a:lnTo>
                    <a:pt x="1388" y="337819"/>
                  </a:lnTo>
                  <a:lnTo>
                    <a:pt x="938" y="469899"/>
                  </a:lnTo>
                  <a:lnTo>
                    <a:pt x="5547" y="469899"/>
                  </a:lnTo>
                  <a:lnTo>
                    <a:pt x="5775" y="337819"/>
                  </a:lnTo>
                  <a:close/>
                </a:path>
                <a:path w="807720" h="746760">
                  <a:moveTo>
                    <a:pt x="807146" y="337819"/>
                  </a:moveTo>
                  <a:lnTo>
                    <a:pt x="802764" y="337819"/>
                  </a:lnTo>
                  <a:lnTo>
                    <a:pt x="802309" y="469899"/>
                  </a:lnTo>
                  <a:lnTo>
                    <a:pt x="806921" y="469899"/>
                  </a:lnTo>
                  <a:lnTo>
                    <a:pt x="807146" y="337819"/>
                  </a:lnTo>
                  <a:close/>
                </a:path>
                <a:path w="807720" h="746760">
                  <a:moveTo>
                    <a:pt x="5547" y="469900"/>
                  </a:moveTo>
                  <a:lnTo>
                    <a:pt x="938" y="469900"/>
                  </a:lnTo>
                  <a:lnTo>
                    <a:pt x="700" y="539749"/>
                  </a:lnTo>
                  <a:lnTo>
                    <a:pt x="5427" y="539749"/>
                  </a:lnTo>
                  <a:lnTo>
                    <a:pt x="5547" y="469900"/>
                  </a:lnTo>
                  <a:close/>
                </a:path>
                <a:path w="807720" h="746760">
                  <a:moveTo>
                    <a:pt x="806921" y="469900"/>
                  </a:moveTo>
                  <a:lnTo>
                    <a:pt x="802309" y="469900"/>
                  </a:lnTo>
                  <a:lnTo>
                    <a:pt x="802069" y="539749"/>
                  </a:lnTo>
                  <a:lnTo>
                    <a:pt x="806802" y="539749"/>
                  </a:lnTo>
                  <a:lnTo>
                    <a:pt x="806921" y="469900"/>
                  </a:lnTo>
                  <a:close/>
                </a:path>
                <a:path w="807720" h="746760">
                  <a:moveTo>
                    <a:pt x="5427" y="539749"/>
                  </a:moveTo>
                  <a:lnTo>
                    <a:pt x="700" y="539749"/>
                  </a:lnTo>
                  <a:lnTo>
                    <a:pt x="302" y="656589"/>
                  </a:lnTo>
                  <a:lnTo>
                    <a:pt x="5226" y="656589"/>
                  </a:lnTo>
                  <a:lnTo>
                    <a:pt x="5427" y="539749"/>
                  </a:lnTo>
                  <a:close/>
                </a:path>
                <a:path w="807720" h="746760">
                  <a:moveTo>
                    <a:pt x="806802" y="539749"/>
                  </a:moveTo>
                  <a:lnTo>
                    <a:pt x="802069" y="539749"/>
                  </a:lnTo>
                  <a:lnTo>
                    <a:pt x="801667" y="656589"/>
                  </a:lnTo>
                  <a:lnTo>
                    <a:pt x="806603" y="656589"/>
                  </a:lnTo>
                  <a:lnTo>
                    <a:pt x="806802" y="539749"/>
                  </a:lnTo>
                  <a:close/>
                </a:path>
                <a:path w="807720" h="746760">
                  <a:moveTo>
                    <a:pt x="5226" y="656589"/>
                  </a:moveTo>
                  <a:lnTo>
                    <a:pt x="302" y="656589"/>
                  </a:lnTo>
                  <a:lnTo>
                    <a:pt x="281" y="662939"/>
                  </a:lnTo>
                  <a:lnTo>
                    <a:pt x="5215" y="662939"/>
                  </a:lnTo>
                  <a:lnTo>
                    <a:pt x="5226" y="656589"/>
                  </a:lnTo>
                  <a:close/>
                </a:path>
                <a:path w="807720" h="746760">
                  <a:moveTo>
                    <a:pt x="806603" y="656589"/>
                  </a:moveTo>
                  <a:lnTo>
                    <a:pt x="801667" y="656589"/>
                  </a:lnTo>
                  <a:lnTo>
                    <a:pt x="801645" y="662939"/>
                  </a:lnTo>
                  <a:lnTo>
                    <a:pt x="806592" y="662939"/>
                  </a:lnTo>
                  <a:lnTo>
                    <a:pt x="806603" y="656589"/>
                  </a:lnTo>
                  <a:close/>
                </a:path>
                <a:path w="807720" h="746760">
                  <a:moveTo>
                    <a:pt x="5215" y="662939"/>
                  </a:moveTo>
                  <a:lnTo>
                    <a:pt x="281" y="662939"/>
                  </a:lnTo>
                  <a:lnTo>
                    <a:pt x="268" y="666749"/>
                  </a:lnTo>
                  <a:lnTo>
                    <a:pt x="5208" y="666749"/>
                  </a:lnTo>
                  <a:lnTo>
                    <a:pt x="5215" y="662939"/>
                  </a:lnTo>
                  <a:close/>
                </a:path>
                <a:path w="807720" h="746760">
                  <a:moveTo>
                    <a:pt x="806592" y="662939"/>
                  </a:moveTo>
                  <a:lnTo>
                    <a:pt x="801645" y="662939"/>
                  </a:lnTo>
                  <a:lnTo>
                    <a:pt x="801632" y="666749"/>
                  </a:lnTo>
                  <a:lnTo>
                    <a:pt x="806586" y="666749"/>
                  </a:lnTo>
                  <a:lnTo>
                    <a:pt x="806592" y="662939"/>
                  </a:lnTo>
                  <a:close/>
                </a:path>
                <a:path w="807720" h="746760">
                  <a:moveTo>
                    <a:pt x="5208" y="666749"/>
                  </a:moveTo>
                  <a:lnTo>
                    <a:pt x="268" y="666749"/>
                  </a:lnTo>
                  <a:lnTo>
                    <a:pt x="237" y="675639"/>
                  </a:lnTo>
                  <a:lnTo>
                    <a:pt x="5193" y="675639"/>
                  </a:lnTo>
                  <a:lnTo>
                    <a:pt x="5208" y="666749"/>
                  </a:lnTo>
                  <a:close/>
                </a:path>
                <a:path w="807720" h="746760">
                  <a:moveTo>
                    <a:pt x="806586" y="666749"/>
                  </a:moveTo>
                  <a:lnTo>
                    <a:pt x="801632" y="666749"/>
                  </a:lnTo>
                  <a:lnTo>
                    <a:pt x="801601" y="675639"/>
                  </a:lnTo>
                  <a:lnTo>
                    <a:pt x="806571" y="675639"/>
                  </a:lnTo>
                  <a:lnTo>
                    <a:pt x="806586" y="666749"/>
                  </a:lnTo>
                  <a:close/>
                </a:path>
                <a:path w="807720" h="746760">
                  <a:moveTo>
                    <a:pt x="5193" y="675639"/>
                  </a:moveTo>
                  <a:lnTo>
                    <a:pt x="237" y="675639"/>
                  </a:lnTo>
                  <a:lnTo>
                    <a:pt x="225" y="679449"/>
                  </a:lnTo>
                  <a:lnTo>
                    <a:pt x="5187" y="679449"/>
                  </a:lnTo>
                  <a:lnTo>
                    <a:pt x="5193" y="675639"/>
                  </a:lnTo>
                  <a:close/>
                </a:path>
                <a:path w="807720" h="746760">
                  <a:moveTo>
                    <a:pt x="806571" y="675639"/>
                  </a:moveTo>
                  <a:lnTo>
                    <a:pt x="801601" y="675639"/>
                  </a:lnTo>
                  <a:lnTo>
                    <a:pt x="801588" y="679449"/>
                  </a:lnTo>
                  <a:lnTo>
                    <a:pt x="806564" y="679449"/>
                  </a:lnTo>
                  <a:lnTo>
                    <a:pt x="806571" y="675639"/>
                  </a:lnTo>
                  <a:close/>
                </a:path>
                <a:path w="807720" h="746760">
                  <a:moveTo>
                    <a:pt x="5187" y="679450"/>
                  </a:moveTo>
                  <a:lnTo>
                    <a:pt x="225" y="679450"/>
                  </a:lnTo>
                  <a:lnTo>
                    <a:pt x="216" y="681989"/>
                  </a:lnTo>
                  <a:lnTo>
                    <a:pt x="5182" y="681989"/>
                  </a:lnTo>
                  <a:lnTo>
                    <a:pt x="5187" y="679450"/>
                  </a:lnTo>
                  <a:close/>
                </a:path>
                <a:path w="807720" h="746760">
                  <a:moveTo>
                    <a:pt x="806564" y="679450"/>
                  </a:moveTo>
                  <a:lnTo>
                    <a:pt x="801588" y="679450"/>
                  </a:lnTo>
                  <a:lnTo>
                    <a:pt x="801579" y="681989"/>
                  </a:lnTo>
                  <a:lnTo>
                    <a:pt x="806560" y="681989"/>
                  </a:lnTo>
                  <a:lnTo>
                    <a:pt x="806564" y="679450"/>
                  </a:lnTo>
                  <a:close/>
                </a:path>
                <a:path w="807720" h="746760">
                  <a:moveTo>
                    <a:pt x="5182" y="681989"/>
                  </a:moveTo>
                  <a:lnTo>
                    <a:pt x="216" y="681989"/>
                  </a:lnTo>
                  <a:lnTo>
                    <a:pt x="203" y="685799"/>
                  </a:lnTo>
                  <a:lnTo>
                    <a:pt x="5176" y="685799"/>
                  </a:lnTo>
                  <a:lnTo>
                    <a:pt x="5182" y="681989"/>
                  </a:lnTo>
                  <a:close/>
                </a:path>
                <a:path w="807720" h="746760">
                  <a:moveTo>
                    <a:pt x="806560" y="681989"/>
                  </a:moveTo>
                  <a:lnTo>
                    <a:pt x="801579" y="681989"/>
                  </a:lnTo>
                  <a:lnTo>
                    <a:pt x="801566" y="685799"/>
                  </a:lnTo>
                  <a:lnTo>
                    <a:pt x="806553" y="685799"/>
                  </a:lnTo>
                  <a:lnTo>
                    <a:pt x="806560" y="681989"/>
                  </a:lnTo>
                  <a:close/>
                </a:path>
                <a:path w="807720" h="746760">
                  <a:moveTo>
                    <a:pt x="5176" y="685800"/>
                  </a:moveTo>
                  <a:lnTo>
                    <a:pt x="203" y="685800"/>
                  </a:lnTo>
                  <a:lnTo>
                    <a:pt x="95" y="717549"/>
                  </a:lnTo>
                  <a:lnTo>
                    <a:pt x="5121" y="717549"/>
                  </a:lnTo>
                  <a:lnTo>
                    <a:pt x="5176" y="685800"/>
                  </a:lnTo>
                  <a:close/>
                </a:path>
                <a:path w="807720" h="746760">
                  <a:moveTo>
                    <a:pt x="806553" y="685800"/>
                  </a:moveTo>
                  <a:lnTo>
                    <a:pt x="801566" y="685800"/>
                  </a:lnTo>
                  <a:lnTo>
                    <a:pt x="801457" y="717549"/>
                  </a:lnTo>
                  <a:lnTo>
                    <a:pt x="806499" y="717549"/>
                  </a:lnTo>
                  <a:lnTo>
                    <a:pt x="806553" y="685800"/>
                  </a:lnTo>
                  <a:close/>
                </a:path>
                <a:path w="807720" h="746760">
                  <a:moveTo>
                    <a:pt x="5121" y="717549"/>
                  </a:moveTo>
                  <a:lnTo>
                    <a:pt x="95" y="717549"/>
                  </a:lnTo>
                  <a:lnTo>
                    <a:pt x="0" y="745489"/>
                  </a:lnTo>
                  <a:lnTo>
                    <a:pt x="806450" y="746759"/>
                  </a:lnTo>
                  <a:lnTo>
                    <a:pt x="806456" y="742949"/>
                  </a:lnTo>
                  <a:lnTo>
                    <a:pt x="5079" y="741679"/>
                  </a:lnTo>
                  <a:lnTo>
                    <a:pt x="5121" y="717549"/>
                  </a:lnTo>
                  <a:close/>
                </a:path>
                <a:path w="807720" h="746760">
                  <a:moveTo>
                    <a:pt x="806499" y="717549"/>
                  </a:moveTo>
                  <a:lnTo>
                    <a:pt x="801457" y="717549"/>
                  </a:lnTo>
                  <a:lnTo>
                    <a:pt x="801370" y="742949"/>
                  </a:lnTo>
                  <a:lnTo>
                    <a:pt x="806456" y="742949"/>
                  </a:lnTo>
                  <a:lnTo>
                    <a:pt x="806499" y="717549"/>
                  </a:lnTo>
                  <a:close/>
                </a:path>
              </a:pathLst>
            </a:custGeom>
            <a:solidFill>
              <a:srgbClr val="2E83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5764530" y="4850130"/>
              <a:ext cx="798830" cy="739140"/>
            </a:xfrm>
            <a:custGeom>
              <a:avLst/>
              <a:gdLst/>
              <a:ahLst/>
              <a:cxnLst/>
              <a:rect l="l" t="t" r="r" b="b"/>
              <a:pathLst>
                <a:path w="798829" h="739139">
                  <a:moveTo>
                    <a:pt x="1270" y="0"/>
                  </a:moveTo>
                  <a:lnTo>
                    <a:pt x="1263" y="3810"/>
                  </a:lnTo>
                  <a:lnTo>
                    <a:pt x="798821" y="3810"/>
                  </a:lnTo>
                  <a:lnTo>
                    <a:pt x="798829" y="1270"/>
                  </a:lnTo>
                  <a:lnTo>
                    <a:pt x="1270" y="0"/>
                  </a:lnTo>
                  <a:close/>
                </a:path>
                <a:path w="798829" h="739139">
                  <a:moveTo>
                    <a:pt x="798821" y="3810"/>
                  </a:moveTo>
                  <a:lnTo>
                    <a:pt x="1263" y="3810"/>
                  </a:lnTo>
                  <a:lnTo>
                    <a:pt x="1254" y="8890"/>
                  </a:lnTo>
                  <a:lnTo>
                    <a:pt x="6343" y="8890"/>
                  </a:lnTo>
                  <a:lnTo>
                    <a:pt x="6350" y="5080"/>
                  </a:lnTo>
                  <a:lnTo>
                    <a:pt x="798816" y="5080"/>
                  </a:lnTo>
                  <a:lnTo>
                    <a:pt x="798821" y="3810"/>
                  </a:lnTo>
                  <a:close/>
                </a:path>
                <a:path w="798829" h="739139">
                  <a:moveTo>
                    <a:pt x="798816" y="5080"/>
                  </a:moveTo>
                  <a:lnTo>
                    <a:pt x="6350" y="5080"/>
                  </a:lnTo>
                  <a:lnTo>
                    <a:pt x="793750" y="6350"/>
                  </a:lnTo>
                  <a:lnTo>
                    <a:pt x="793745" y="8890"/>
                  </a:lnTo>
                  <a:lnTo>
                    <a:pt x="798803" y="8890"/>
                  </a:lnTo>
                  <a:lnTo>
                    <a:pt x="798816" y="5080"/>
                  </a:lnTo>
                  <a:close/>
                </a:path>
                <a:path w="798829" h="739139">
                  <a:moveTo>
                    <a:pt x="6343" y="8890"/>
                  </a:moveTo>
                  <a:lnTo>
                    <a:pt x="1254" y="8890"/>
                  </a:lnTo>
                  <a:lnTo>
                    <a:pt x="1241" y="16510"/>
                  </a:lnTo>
                  <a:lnTo>
                    <a:pt x="6330" y="16510"/>
                  </a:lnTo>
                  <a:lnTo>
                    <a:pt x="6343" y="8890"/>
                  </a:lnTo>
                  <a:close/>
                </a:path>
                <a:path w="798829" h="739139">
                  <a:moveTo>
                    <a:pt x="798803" y="8890"/>
                  </a:moveTo>
                  <a:lnTo>
                    <a:pt x="793745" y="8890"/>
                  </a:lnTo>
                  <a:lnTo>
                    <a:pt x="793732" y="16510"/>
                  </a:lnTo>
                  <a:lnTo>
                    <a:pt x="798777" y="16510"/>
                  </a:lnTo>
                  <a:lnTo>
                    <a:pt x="798803" y="8890"/>
                  </a:lnTo>
                  <a:close/>
                </a:path>
                <a:path w="798829" h="739139">
                  <a:moveTo>
                    <a:pt x="6330" y="16510"/>
                  </a:moveTo>
                  <a:lnTo>
                    <a:pt x="1241" y="16510"/>
                  </a:lnTo>
                  <a:lnTo>
                    <a:pt x="1219" y="29210"/>
                  </a:lnTo>
                  <a:lnTo>
                    <a:pt x="6307" y="29210"/>
                  </a:lnTo>
                  <a:lnTo>
                    <a:pt x="6330" y="16510"/>
                  </a:lnTo>
                  <a:close/>
                </a:path>
                <a:path w="798829" h="739139">
                  <a:moveTo>
                    <a:pt x="798777" y="16510"/>
                  </a:moveTo>
                  <a:lnTo>
                    <a:pt x="793732" y="16510"/>
                  </a:lnTo>
                  <a:lnTo>
                    <a:pt x="793710" y="29210"/>
                  </a:lnTo>
                  <a:lnTo>
                    <a:pt x="798733" y="29210"/>
                  </a:lnTo>
                  <a:lnTo>
                    <a:pt x="798777" y="16510"/>
                  </a:lnTo>
                  <a:close/>
                </a:path>
                <a:path w="798829" h="739139">
                  <a:moveTo>
                    <a:pt x="6307" y="29210"/>
                  </a:moveTo>
                  <a:lnTo>
                    <a:pt x="1219" y="29210"/>
                  </a:lnTo>
                  <a:lnTo>
                    <a:pt x="1208" y="35560"/>
                  </a:lnTo>
                  <a:lnTo>
                    <a:pt x="6296" y="35560"/>
                  </a:lnTo>
                  <a:lnTo>
                    <a:pt x="6307" y="29210"/>
                  </a:lnTo>
                  <a:close/>
                </a:path>
                <a:path w="798829" h="739139">
                  <a:moveTo>
                    <a:pt x="798733" y="29210"/>
                  </a:moveTo>
                  <a:lnTo>
                    <a:pt x="793710" y="29210"/>
                  </a:lnTo>
                  <a:lnTo>
                    <a:pt x="793699" y="35560"/>
                  </a:lnTo>
                  <a:lnTo>
                    <a:pt x="798711" y="35560"/>
                  </a:lnTo>
                  <a:lnTo>
                    <a:pt x="798733" y="29210"/>
                  </a:lnTo>
                  <a:close/>
                </a:path>
                <a:path w="798829" h="739139">
                  <a:moveTo>
                    <a:pt x="6296" y="35560"/>
                  </a:moveTo>
                  <a:lnTo>
                    <a:pt x="1208" y="35560"/>
                  </a:lnTo>
                  <a:lnTo>
                    <a:pt x="1197" y="41910"/>
                  </a:lnTo>
                  <a:lnTo>
                    <a:pt x="6285" y="41910"/>
                  </a:lnTo>
                  <a:lnTo>
                    <a:pt x="6296" y="35560"/>
                  </a:lnTo>
                  <a:close/>
                </a:path>
                <a:path w="798829" h="739139">
                  <a:moveTo>
                    <a:pt x="798711" y="35560"/>
                  </a:moveTo>
                  <a:lnTo>
                    <a:pt x="793699" y="35560"/>
                  </a:lnTo>
                  <a:lnTo>
                    <a:pt x="793687" y="41910"/>
                  </a:lnTo>
                  <a:lnTo>
                    <a:pt x="798690" y="41910"/>
                  </a:lnTo>
                  <a:lnTo>
                    <a:pt x="798711" y="35560"/>
                  </a:lnTo>
                  <a:close/>
                </a:path>
                <a:path w="798829" h="739139">
                  <a:moveTo>
                    <a:pt x="6285" y="41910"/>
                  </a:moveTo>
                  <a:lnTo>
                    <a:pt x="1197" y="41910"/>
                  </a:lnTo>
                  <a:lnTo>
                    <a:pt x="1186" y="48260"/>
                  </a:lnTo>
                  <a:lnTo>
                    <a:pt x="6274" y="48260"/>
                  </a:lnTo>
                  <a:lnTo>
                    <a:pt x="6285" y="41910"/>
                  </a:lnTo>
                  <a:close/>
                </a:path>
                <a:path w="798829" h="739139">
                  <a:moveTo>
                    <a:pt x="798690" y="41910"/>
                  </a:moveTo>
                  <a:lnTo>
                    <a:pt x="793687" y="41910"/>
                  </a:lnTo>
                  <a:lnTo>
                    <a:pt x="793676" y="48260"/>
                  </a:lnTo>
                  <a:lnTo>
                    <a:pt x="798668" y="48260"/>
                  </a:lnTo>
                  <a:lnTo>
                    <a:pt x="798690" y="41910"/>
                  </a:lnTo>
                  <a:close/>
                </a:path>
                <a:path w="798829" h="739139">
                  <a:moveTo>
                    <a:pt x="6274" y="48260"/>
                  </a:moveTo>
                  <a:lnTo>
                    <a:pt x="1186" y="48260"/>
                  </a:lnTo>
                  <a:lnTo>
                    <a:pt x="1176" y="54610"/>
                  </a:lnTo>
                  <a:lnTo>
                    <a:pt x="6263" y="54610"/>
                  </a:lnTo>
                  <a:lnTo>
                    <a:pt x="6274" y="48260"/>
                  </a:lnTo>
                  <a:close/>
                </a:path>
                <a:path w="798829" h="739139">
                  <a:moveTo>
                    <a:pt x="798668" y="48260"/>
                  </a:moveTo>
                  <a:lnTo>
                    <a:pt x="793676" y="48260"/>
                  </a:lnTo>
                  <a:lnTo>
                    <a:pt x="793665" y="54610"/>
                  </a:lnTo>
                  <a:lnTo>
                    <a:pt x="798646" y="54610"/>
                  </a:lnTo>
                  <a:lnTo>
                    <a:pt x="798668" y="48260"/>
                  </a:lnTo>
                  <a:close/>
                </a:path>
                <a:path w="798829" h="739139">
                  <a:moveTo>
                    <a:pt x="6263" y="54610"/>
                  </a:moveTo>
                  <a:lnTo>
                    <a:pt x="1176" y="54610"/>
                  </a:lnTo>
                  <a:lnTo>
                    <a:pt x="1167" y="59690"/>
                  </a:lnTo>
                  <a:lnTo>
                    <a:pt x="6254" y="59690"/>
                  </a:lnTo>
                  <a:lnTo>
                    <a:pt x="6263" y="54610"/>
                  </a:lnTo>
                  <a:close/>
                </a:path>
                <a:path w="798829" h="739139">
                  <a:moveTo>
                    <a:pt x="798646" y="54610"/>
                  </a:moveTo>
                  <a:lnTo>
                    <a:pt x="793665" y="54610"/>
                  </a:lnTo>
                  <a:lnTo>
                    <a:pt x="793656" y="59690"/>
                  </a:lnTo>
                  <a:lnTo>
                    <a:pt x="798628" y="59690"/>
                  </a:lnTo>
                  <a:lnTo>
                    <a:pt x="798646" y="54610"/>
                  </a:lnTo>
                  <a:close/>
                </a:path>
                <a:path w="798829" h="739139">
                  <a:moveTo>
                    <a:pt x="6254" y="59690"/>
                  </a:moveTo>
                  <a:lnTo>
                    <a:pt x="1167" y="59690"/>
                  </a:lnTo>
                  <a:lnTo>
                    <a:pt x="1154" y="67310"/>
                  </a:lnTo>
                  <a:lnTo>
                    <a:pt x="6241" y="67310"/>
                  </a:lnTo>
                  <a:lnTo>
                    <a:pt x="6254" y="59690"/>
                  </a:lnTo>
                  <a:close/>
                </a:path>
                <a:path w="798829" h="739139">
                  <a:moveTo>
                    <a:pt x="798628" y="59690"/>
                  </a:moveTo>
                  <a:lnTo>
                    <a:pt x="793656" y="59690"/>
                  </a:lnTo>
                  <a:lnTo>
                    <a:pt x="793643" y="67310"/>
                  </a:lnTo>
                  <a:lnTo>
                    <a:pt x="798602" y="67310"/>
                  </a:lnTo>
                  <a:lnTo>
                    <a:pt x="798628" y="59690"/>
                  </a:lnTo>
                  <a:close/>
                </a:path>
                <a:path w="798829" h="739139">
                  <a:moveTo>
                    <a:pt x="6241" y="67310"/>
                  </a:moveTo>
                  <a:lnTo>
                    <a:pt x="1154" y="67310"/>
                  </a:lnTo>
                  <a:lnTo>
                    <a:pt x="1143" y="73660"/>
                  </a:lnTo>
                  <a:lnTo>
                    <a:pt x="6230" y="73660"/>
                  </a:lnTo>
                  <a:lnTo>
                    <a:pt x="6241" y="67310"/>
                  </a:lnTo>
                  <a:close/>
                </a:path>
                <a:path w="798829" h="739139">
                  <a:moveTo>
                    <a:pt x="798602" y="67310"/>
                  </a:moveTo>
                  <a:lnTo>
                    <a:pt x="793643" y="67310"/>
                  </a:lnTo>
                  <a:lnTo>
                    <a:pt x="793632" y="73660"/>
                  </a:lnTo>
                  <a:lnTo>
                    <a:pt x="798580" y="73660"/>
                  </a:lnTo>
                  <a:lnTo>
                    <a:pt x="798602" y="67310"/>
                  </a:lnTo>
                  <a:close/>
                </a:path>
                <a:path w="798829" h="739139">
                  <a:moveTo>
                    <a:pt x="6230" y="73660"/>
                  </a:moveTo>
                  <a:lnTo>
                    <a:pt x="1143" y="73660"/>
                  </a:lnTo>
                  <a:lnTo>
                    <a:pt x="1134" y="78740"/>
                  </a:lnTo>
                  <a:lnTo>
                    <a:pt x="6221" y="78740"/>
                  </a:lnTo>
                  <a:lnTo>
                    <a:pt x="6230" y="73660"/>
                  </a:lnTo>
                  <a:close/>
                </a:path>
                <a:path w="798829" h="739139">
                  <a:moveTo>
                    <a:pt x="798580" y="73660"/>
                  </a:moveTo>
                  <a:lnTo>
                    <a:pt x="793632" y="73660"/>
                  </a:lnTo>
                  <a:lnTo>
                    <a:pt x="793623" y="78740"/>
                  </a:lnTo>
                  <a:lnTo>
                    <a:pt x="798563" y="78740"/>
                  </a:lnTo>
                  <a:lnTo>
                    <a:pt x="798580" y="73660"/>
                  </a:lnTo>
                  <a:close/>
                </a:path>
                <a:path w="798829" h="739139">
                  <a:moveTo>
                    <a:pt x="6221" y="78740"/>
                  </a:moveTo>
                  <a:lnTo>
                    <a:pt x="1134" y="78740"/>
                  </a:lnTo>
                  <a:lnTo>
                    <a:pt x="1123" y="85090"/>
                  </a:lnTo>
                  <a:lnTo>
                    <a:pt x="6210" y="85090"/>
                  </a:lnTo>
                  <a:lnTo>
                    <a:pt x="6221" y="78740"/>
                  </a:lnTo>
                  <a:close/>
                </a:path>
                <a:path w="798829" h="739139">
                  <a:moveTo>
                    <a:pt x="798563" y="78740"/>
                  </a:moveTo>
                  <a:lnTo>
                    <a:pt x="793623" y="78740"/>
                  </a:lnTo>
                  <a:lnTo>
                    <a:pt x="793612" y="85090"/>
                  </a:lnTo>
                  <a:lnTo>
                    <a:pt x="798541" y="85090"/>
                  </a:lnTo>
                  <a:lnTo>
                    <a:pt x="798563" y="78740"/>
                  </a:lnTo>
                  <a:close/>
                </a:path>
                <a:path w="798829" h="739139">
                  <a:moveTo>
                    <a:pt x="6210" y="85090"/>
                  </a:moveTo>
                  <a:lnTo>
                    <a:pt x="1123" y="85090"/>
                  </a:lnTo>
                  <a:lnTo>
                    <a:pt x="1099" y="99060"/>
                  </a:lnTo>
                  <a:lnTo>
                    <a:pt x="6185" y="99060"/>
                  </a:lnTo>
                  <a:lnTo>
                    <a:pt x="6210" y="85090"/>
                  </a:lnTo>
                  <a:close/>
                </a:path>
                <a:path w="798829" h="739139">
                  <a:moveTo>
                    <a:pt x="798541" y="85090"/>
                  </a:moveTo>
                  <a:lnTo>
                    <a:pt x="793612" y="85090"/>
                  </a:lnTo>
                  <a:lnTo>
                    <a:pt x="793588" y="99060"/>
                  </a:lnTo>
                  <a:lnTo>
                    <a:pt x="798493" y="99060"/>
                  </a:lnTo>
                  <a:lnTo>
                    <a:pt x="798541" y="85090"/>
                  </a:lnTo>
                  <a:close/>
                </a:path>
                <a:path w="798829" h="739139">
                  <a:moveTo>
                    <a:pt x="6185" y="99060"/>
                  </a:moveTo>
                  <a:lnTo>
                    <a:pt x="1099" y="99060"/>
                  </a:lnTo>
                  <a:lnTo>
                    <a:pt x="924" y="200660"/>
                  </a:lnTo>
                  <a:lnTo>
                    <a:pt x="6008" y="200660"/>
                  </a:lnTo>
                  <a:lnTo>
                    <a:pt x="6185" y="99060"/>
                  </a:lnTo>
                  <a:close/>
                </a:path>
                <a:path w="798829" h="739139">
                  <a:moveTo>
                    <a:pt x="798493" y="99060"/>
                  </a:moveTo>
                  <a:lnTo>
                    <a:pt x="793588" y="99060"/>
                  </a:lnTo>
                  <a:lnTo>
                    <a:pt x="793410" y="200660"/>
                  </a:lnTo>
                  <a:lnTo>
                    <a:pt x="798143" y="200660"/>
                  </a:lnTo>
                  <a:lnTo>
                    <a:pt x="798493" y="99060"/>
                  </a:lnTo>
                  <a:close/>
                </a:path>
                <a:path w="798829" h="739139">
                  <a:moveTo>
                    <a:pt x="6008" y="200660"/>
                  </a:moveTo>
                  <a:lnTo>
                    <a:pt x="924" y="200660"/>
                  </a:lnTo>
                  <a:lnTo>
                    <a:pt x="815" y="264160"/>
                  </a:lnTo>
                  <a:lnTo>
                    <a:pt x="5897" y="264160"/>
                  </a:lnTo>
                  <a:lnTo>
                    <a:pt x="6008" y="200660"/>
                  </a:lnTo>
                  <a:close/>
                </a:path>
                <a:path w="798829" h="739139">
                  <a:moveTo>
                    <a:pt x="798143" y="200660"/>
                  </a:moveTo>
                  <a:lnTo>
                    <a:pt x="793410" y="200660"/>
                  </a:lnTo>
                  <a:lnTo>
                    <a:pt x="793300" y="264160"/>
                  </a:lnTo>
                  <a:lnTo>
                    <a:pt x="797925" y="264160"/>
                  </a:lnTo>
                  <a:lnTo>
                    <a:pt x="798143" y="200660"/>
                  </a:lnTo>
                  <a:close/>
                </a:path>
                <a:path w="798829" h="739139">
                  <a:moveTo>
                    <a:pt x="5897" y="264160"/>
                  </a:moveTo>
                  <a:lnTo>
                    <a:pt x="815" y="264160"/>
                  </a:lnTo>
                  <a:lnTo>
                    <a:pt x="695" y="334010"/>
                  </a:lnTo>
                  <a:lnTo>
                    <a:pt x="5775" y="334010"/>
                  </a:lnTo>
                  <a:lnTo>
                    <a:pt x="5897" y="264160"/>
                  </a:lnTo>
                  <a:close/>
                </a:path>
                <a:path w="798829" h="739139">
                  <a:moveTo>
                    <a:pt x="797925" y="264160"/>
                  </a:moveTo>
                  <a:lnTo>
                    <a:pt x="793300" y="264160"/>
                  </a:lnTo>
                  <a:lnTo>
                    <a:pt x="793178" y="334010"/>
                  </a:lnTo>
                  <a:lnTo>
                    <a:pt x="797684" y="334010"/>
                  </a:lnTo>
                  <a:lnTo>
                    <a:pt x="797925" y="264160"/>
                  </a:lnTo>
                  <a:close/>
                </a:path>
                <a:path w="798829" h="739139">
                  <a:moveTo>
                    <a:pt x="5775" y="334010"/>
                  </a:moveTo>
                  <a:lnTo>
                    <a:pt x="695" y="334010"/>
                  </a:lnTo>
                  <a:lnTo>
                    <a:pt x="467" y="466090"/>
                  </a:lnTo>
                  <a:lnTo>
                    <a:pt x="5545" y="466090"/>
                  </a:lnTo>
                  <a:lnTo>
                    <a:pt x="5775" y="334010"/>
                  </a:lnTo>
                  <a:close/>
                </a:path>
                <a:path w="798829" h="739139">
                  <a:moveTo>
                    <a:pt x="797684" y="334010"/>
                  </a:moveTo>
                  <a:lnTo>
                    <a:pt x="793178" y="334010"/>
                  </a:lnTo>
                  <a:lnTo>
                    <a:pt x="792947" y="466090"/>
                  </a:lnTo>
                  <a:lnTo>
                    <a:pt x="797229" y="466090"/>
                  </a:lnTo>
                  <a:lnTo>
                    <a:pt x="797684" y="334010"/>
                  </a:lnTo>
                  <a:close/>
                </a:path>
                <a:path w="798829" h="739139">
                  <a:moveTo>
                    <a:pt x="5545" y="466090"/>
                  </a:moveTo>
                  <a:lnTo>
                    <a:pt x="467" y="466090"/>
                  </a:lnTo>
                  <a:lnTo>
                    <a:pt x="347" y="535940"/>
                  </a:lnTo>
                  <a:lnTo>
                    <a:pt x="5423" y="535940"/>
                  </a:lnTo>
                  <a:lnTo>
                    <a:pt x="5545" y="466090"/>
                  </a:lnTo>
                  <a:close/>
                </a:path>
                <a:path w="798829" h="739139">
                  <a:moveTo>
                    <a:pt x="797229" y="466090"/>
                  </a:moveTo>
                  <a:lnTo>
                    <a:pt x="792947" y="466090"/>
                  </a:lnTo>
                  <a:lnTo>
                    <a:pt x="792825" y="535940"/>
                  </a:lnTo>
                  <a:lnTo>
                    <a:pt x="796989" y="535940"/>
                  </a:lnTo>
                  <a:lnTo>
                    <a:pt x="797229" y="466090"/>
                  </a:lnTo>
                  <a:close/>
                </a:path>
                <a:path w="798829" h="739139">
                  <a:moveTo>
                    <a:pt x="5423" y="535940"/>
                  </a:moveTo>
                  <a:lnTo>
                    <a:pt x="347" y="535940"/>
                  </a:lnTo>
                  <a:lnTo>
                    <a:pt x="146" y="652780"/>
                  </a:lnTo>
                  <a:lnTo>
                    <a:pt x="5219" y="652780"/>
                  </a:lnTo>
                  <a:lnTo>
                    <a:pt x="5423" y="535940"/>
                  </a:lnTo>
                  <a:close/>
                </a:path>
                <a:path w="798829" h="739139">
                  <a:moveTo>
                    <a:pt x="796989" y="535940"/>
                  </a:moveTo>
                  <a:lnTo>
                    <a:pt x="792825" y="535940"/>
                  </a:lnTo>
                  <a:lnTo>
                    <a:pt x="792621" y="652780"/>
                  </a:lnTo>
                  <a:lnTo>
                    <a:pt x="796587" y="652780"/>
                  </a:lnTo>
                  <a:lnTo>
                    <a:pt x="796989" y="535940"/>
                  </a:lnTo>
                  <a:close/>
                </a:path>
                <a:path w="798829" h="739139">
                  <a:moveTo>
                    <a:pt x="5219" y="652780"/>
                  </a:moveTo>
                  <a:lnTo>
                    <a:pt x="146" y="652780"/>
                  </a:lnTo>
                  <a:lnTo>
                    <a:pt x="135" y="659130"/>
                  </a:lnTo>
                  <a:lnTo>
                    <a:pt x="5208" y="659130"/>
                  </a:lnTo>
                  <a:lnTo>
                    <a:pt x="5219" y="652780"/>
                  </a:lnTo>
                  <a:close/>
                </a:path>
                <a:path w="798829" h="739139">
                  <a:moveTo>
                    <a:pt x="796587" y="652780"/>
                  </a:moveTo>
                  <a:lnTo>
                    <a:pt x="792621" y="652780"/>
                  </a:lnTo>
                  <a:lnTo>
                    <a:pt x="792610" y="659130"/>
                  </a:lnTo>
                  <a:lnTo>
                    <a:pt x="796565" y="659130"/>
                  </a:lnTo>
                  <a:lnTo>
                    <a:pt x="796587" y="652780"/>
                  </a:lnTo>
                  <a:close/>
                </a:path>
                <a:path w="798829" h="739139">
                  <a:moveTo>
                    <a:pt x="5208" y="659130"/>
                  </a:moveTo>
                  <a:lnTo>
                    <a:pt x="135" y="659130"/>
                  </a:lnTo>
                  <a:lnTo>
                    <a:pt x="128" y="662940"/>
                  </a:lnTo>
                  <a:lnTo>
                    <a:pt x="5201" y="662940"/>
                  </a:lnTo>
                  <a:lnTo>
                    <a:pt x="5208" y="659130"/>
                  </a:lnTo>
                  <a:close/>
                </a:path>
                <a:path w="798829" h="739139">
                  <a:moveTo>
                    <a:pt x="796565" y="659130"/>
                  </a:moveTo>
                  <a:lnTo>
                    <a:pt x="792610" y="659130"/>
                  </a:lnTo>
                  <a:lnTo>
                    <a:pt x="792604" y="662940"/>
                  </a:lnTo>
                  <a:lnTo>
                    <a:pt x="796552" y="662940"/>
                  </a:lnTo>
                  <a:lnTo>
                    <a:pt x="796565" y="659130"/>
                  </a:lnTo>
                  <a:close/>
                </a:path>
                <a:path w="798829" h="739139">
                  <a:moveTo>
                    <a:pt x="5201" y="662940"/>
                  </a:moveTo>
                  <a:lnTo>
                    <a:pt x="128" y="662940"/>
                  </a:lnTo>
                  <a:lnTo>
                    <a:pt x="113" y="671830"/>
                  </a:lnTo>
                  <a:lnTo>
                    <a:pt x="5186" y="671830"/>
                  </a:lnTo>
                  <a:lnTo>
                    <a:pt x="5201" y="662940"/>
                  </a:lnTo>
                  <a:close/>
                </a:path>
                <a:path w="798829" h="739139">
                  <a:moveTo>
                    <a:pt x="796552" y="662940"/>
                  </a:moveTo>
                  <a:lnTo>
                    <a:pt x="792604" y="662940"/>
                  </a:lnTo>
                  <a:lnTo>
                    <a:pt x="792588" y="671830"/>
                  </a:lnTo>
                  <a:lnTo>
                    <a:pt x="796521" y="671830"/>
                  </a:lnTo>
                  <a:lnTo>
                    <a:pt x="796552" y="662940"/>
                  </a:lnTo>
                  <a:close/>
                </a:path>
                <a:path w="798829" h="739139">
                  <a:moveTo>
                    <a:pt x="5186" y="671830"/>
                  </a:moveTo>
                  <a:lnTo>
                    <a:pt x="113" y="671830"/>
                  </a:lnTo>
                  <a:lnTo>
                    <a:pt x="107" y="675640"/>
                  </a:lnTo>
                  <a:lnTo>
                    <a:pt x="5179" y="675640"/>
                  </a:lnTo>
                  <a:lnTo>
                    <a:pt x="5186" y="671830"/>
                  </a:lnTo>
                  <a:close/>
                </a:path>
                <a:path w="798829" h="739139">
                  <a:moveTo>
                    <a:pt x="796521" y="671830"/>
                  </a:moveTo>
                  <a:lnTo>
                    <a:pt x="792588" y="671830"/>
                  </a:lnTo>
                  <a:lnTo>
                    <a:pt x="792581" y="675640"/>
                  </a:lnTo>
                  <a:lnTo>
                    <a:pt x="796508" y="675640"/>
                  </a:lnTo>
                  <a:lnTo>
                    <a:pt x="796521" y="671830"/>
                  </a:lnTo>
                  <a:close/>
                </a:path>
                <a:path w="798829" h="739139">
                  <a:moveTo>
                    <a:pt x="5179" y="675640"/>
                  </a:moveTo>
                  <a:lnTo>
                    <a:pt x="107" y="675640"/>
                  </a:lnTo>
                  <a:lnTo>
                    <a:pt x="102" y="678180"/>
                  </a:lnTo>
                  <a:lnTo>
                    <a:pt x="5175" y="678180"/>
                  </a:lnTo>
                  <a:lnTo>
                    <a:pt x="5179" y="675640"/>
                  </a:lnTo>
                  <a:close/>
                </a:path>
                <a:path w="798829" h="739139">
                  <a:moveTo>
                    <a:pt x="796508" y="675640"/>
                  </a:moveTo>
                  <a:lnTo>
                    <a:pt x="792581" y="675640"/>
                  </a:lnTo>
                  <a:lnTo>
                    <a:pt x="792577" y="678180"/>
                  </a:lnTo>
                  <a:lnTo>
                    <a:pt x="796499" y="678180"/>
                  </a:lnTo>
                  <a:lnTo>
                    <a:pt x="796508" y="675640"/>
                  </a:lnTo>
                  <a:close/>
                </a:path>
                <a:path w="798829" h="739139">
                  <a:moveTo>
                    <a:pt x="5175" y="678180"/>
                  </a:moveTo>
                  <a:lnTo>
                    <a:pt x="102" y="678180"/>
                  </a:lnTo>
                  <a:lnTo>
                    <a:pt x="96" y="681990"/>
                  </a:lnTo>
                  <a:lnTo>
                    <a:pt x="5168" y="681990"/>
                  </a:lnTo>
                  <a:lnTo>
                    <a:pt x="5175" y="678180"/>
                  </a:lnTo>
                  <a:close/>
                </a:path>
                <a:path w="798829" h="739139">
                  <a:moveTo>
                    <a:pt x="796499" y="678180"/>
                  </a:moveTo>
                  <a:lnTo>
                    <a:pt x="792577" y="678180"/>
                  </a:lnTo>
                  <a:lnTo>
                    <a:pt x="792570" y="681990"/>
                  </a:lnTo>
                  <a:lnTo>
                    <a:pt x="796486" y="681990"/>
                  </a:lnTo>
                  <a:lnTo>
                    <a:pt x="796499" y="678180"/>
                  </a:lnTo>
                  <a:close/>
                </a:path>
                <a:path w="798829" h="739139">
                  <a:moveTo>
                    <a:pt x="5168" y="681990"/>
                  </a:moveTo>
                  <a:lnTo>
                    <a:pt x="96" y="681990"/>
                  </a:lnTo>
                  <a:lnTo>
                    <a:pt x="41" y="713740"/>
                  </a:lnTo>
                  <a:lnTo>
                    <a:pt x="5113" y="713740"/>
                  </a:lnTo>
                  <a:lnTo>
                    <a:pt x="5168" y="681990"/>
                  </a:lnTo>
                  <a:close/>
                </a:path>
                <a:path w="798829" h="739139">
                  <a:moveTo>
                    <a:pt x="796486" y="681990"/>
                  </a:moveTo>
                  <a:lnTo>
                    <a:pt x="792570" y="681990"/>
                  </a:lnTo>
                  <a:lnTo>
                    <a:pt x="792515" y="713740"/>
                  </a:lnTo>
                  <a:lnTo>
                    <a:pt x="796377" y="713740"/>
                  </a:lnTo>
                  <a:lnTo>
                    <a:pt x="796486" y="681990"/>
                  </a:lnTo>
                  <a:close/>
                </a:path>
                <a:path w="798829" h="739139">
                  <a:moveTo>
                    <a:pt x="5113" y="713740"/>
                  </a:moveTo>
                  <a:lnTo>
                    <a:pt x="41" y="713740"/>
                  </a:lnTo>
                  <a:lnTo>
                    <a:pt x="0" y="737870"/>
                  </a:lnTo>
                  <a:lnTo>
                    <a:pt x="796290" y="739140"/>
                  </a:lnTo>
                  <a:lnTo>
                    <a:pt x="796307" y="734060"/>
                  </a:lnTo>
                  <a:lnTo>
                    <a:pt x="5080" y="732790"/>
                  </a:lnTo>
                  <a:lnTo>
                    <a:pt x="5113" y="713740"/>
                  </a:lnTo>
                  <a:close/>
                </a:path>
                <a:path w="798829" h="739139">
                  <a:moveTo>
                    <a:pt x="796377" y="713740"/>
                  </a:moveTo>
                  <a:lnTo>
                    <a:pt x="792515" y="713740"/>
                  </a:lnTo>
                  <a:lnTo>
                    <a:pt x="792479" y="734060"/>
                  </a:lnTo>
                  <a:lnTo>
                    <a:pt x="796307" y="734060"/>
                  </a:lnTo>
                  <a:lnTo>
                    <a:pt x="796377" y="713740"/>
                  </a:lnTo>
                  <a:close/>
                </a:path>
              </a:pathLst>
            </a:custGeom>
            <a:solidFill>
              <a:srgbClr val="2E84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5769609" y="4855210"/>
              <a:ext cx="788670" cy="728980"/>
            </a:xfrm>
            <a:custGeom>
              <a:avLst/>
              <a:gdLst/>
              <a:ahLst/>
              <a:cxnLst/>
              <a:rect l="l" t="t" r="r" b="b"/>
              <a:pathLst>
                <a:path w="788670" h="728979">
                  <a:moveTo>
                    <a:pt x="1269" y="0"/>
                  </a:moveTo>
                  <a:lnTo>
                    <a:pt x="1263" y="3809"/>
                  </a:lnTo>
                  <a:lnTo>
                    <a:pt x="788665" y="3809"/>
                  </a:lnTo>
                  <a:lnTo>
                    <a:pt x="788669" y="1269"/>
                  </a:lnTo>
                  <a:lnTo>
                    <a:pt x="1269" y="0"/>
                  </a:lnTo>
                  <a:close/>
                </a:path>
                <a:path w="788670" h="728979">
                  <a:moveTo>
                    <a:pt x="5079" y="3810"/>
                  </a:moveTo>
                  <a:lnTo>
                    <a:pt x="1263" y="3810"/>
                  </a:lnTo>
                  <a:lnTo>
                    <a:pt x="1250" y="11429"/>
                  </a:lnTo>
                  <a:lnTo>
                    <a:pt x="5066" y="11429"/>
                  </a:lnTo>
                  <a:lnTo>
                    <a:pt x="5079" y="3810"/>
                  </a:lnTo>
                  <a:close/>
                </a:path>
                <a:path w="788670" h="728979">
                  <a:moveTo>
                    <a:pt x="788665" y="3810"/>
                  </a:moveTo>
                  <a:lnTo>
                    <a:pt x="5079" y="3810"/>
                  </a:lnTo>
                  <a:lnTo>
                    <a:pt x="783589" y="6350"/>
                  </a:lnTo>
                  <a:lnTo>
                    <a:pt x="783581" y="11429"/>
                  </a:lnTo>
                  <a:lnTo>
                    <a:pt x="788652" y="11429"/>
                  </a:lnTo>
                  <a:lnTo>
                    <a:pt x="788665" y="3810"/>
                  </a:lnTo>
                  <a:close/>
                </a:path>
                <a:path w="788670" h="728979">
                  <a:moveTo>
                    <a:pt x="5066" y="11430"/>
                  </a:moveTo>
                  <a:lnTo>
                    <a:pt x="1250" y="11430"/>
                  </a:lnTo>
                  <a:lnTo>
                    <a:pt x="1227" y="24129"/>
                  </a:lnTo>
                  <a:lnTo>
                    <a:pt x="5044" y="24129"/>
                  </a:lnTo>
                  <a:lnTo>
                    <a:pt x="5066" y="11430"/>
                  </a:lnTo>
                  <a:close/>
                </a:path>
                <a:path w="788670" h="728979">
                  <a:moveTo>
                    <a:pt x="788652" y="11430"/>
                  </a:moveTo>
                  <a:lnTo>
                    <a:pt x="783581" y="11430"/>
                  </a:lnTo>
                  <a:lnTo>
                    <a:pt x="783558" y="24129"/>
                  </a:lnTo>
                  <a:lnTo>
                    <a:pt x="788630" y="24129"/>
                  </a:lnTo>
                  <a:lnTo>
                    <a:pt x="788652" y="11430"/>
                  </a:lnTo>
                  <a:close/>
                </a:path>
                <a:path w="788670" h="728979">
                  <a:moveTo>
                    <a:pt x="5044" y="24130"/>
                  </a:moveTo>
                  <a:lnTo>
                    <a:pt x="1227" y="24130"/>
                  </a:lnTo>
                  <a:lnTo>
                    <a:pt x="1216" y="30479"/>
                  </a:lnTo>
                  <a:lnTo>
                    <a:pt x="5032" y="30479"/>
                  </a:lnTo>
                  <a:lnTo>
                    <a:pt x="5044" y="24130"/>
                  </a:lnTo>
                  <a:close/>
                </a:path>
                <a:path w="788670" h="728979">
                  <a:moveTo>
                    <a:pt x="788630" y="24130"/>
                  </a:moveTo>
                  <a:lnTo>
                    <a:pt x="783558" y="24130"/>
                  </a:lnTo>
                  <a:lnTo>
                    <a:pt x="783547" y="30479"/>
                  </a:lnTo>
                  <a:lnTo>
                    <a:pt x="788619" y="30479"/>
                  </a:lnTo>
                  <a:lnTo>
                    <a:pt x="788630" y="24130"/>
                  </a:lnTo>
                  <a:close/>
                </a:path>
                <a:path w="788670" h="728979">
                  <a:moveTo>
                    <a:pt x="5032" y="30480"/>
                  </a:moveTo>
                  <a:lnTo>
                    <a:pt x="1216" y="30480"/>
                  </a:lnTo>
                  <a:lnTo>
                    <a:pt x="1205" y="36829"/>
                  </a:lnTo>
                  <a:lnTo>
                    <a:pt x="5021" y="36829"/>
                  </a:lnTo>
                  <a:lnTo>
                    <a:pt x="5032" y="30480"/>
                  </a:lnTo>
                  <a:close/>
                </a:path>
                <a:path w="788670" h="728979">
                  <a:moveTo>
                    <a:pt x="788619" y="30480"/>
                  </a:moveTo>
                  <a:lnTo>
                    <a:pt x="783547" y="30480"/>
                  </a:lnTo>
                  <a:lnTo>
                    <a:pt x="783536" y="36829"/>
                  </a:lnTo>
                  <a:lnTo>
                    <a:pt x="788607" y="36829"/>
                  </a:lnTo>
                  <a:lnTo>
                    <a:pt x="788619" y="30480"/>
                  </a:lnTo>
                  <a:close/>
                </a:path>
                <a:path w="788670" h="728979">
                  <a:moveTo>
                    <a:pt x="5021" y="36830"/>
                  </a:moveTo>
                  <a:lnTo>
                    <a:pt x="1205" y="36830"/>
                  </a:lnTo>
                  <a:lnTo>
                    <a:pt x="1194" y="43179"/>
                  </a:lnTo>
                  <a:lnTo>
                    <a:pt x="5010" y="43179"/>
                  </a:lnTo>
                  <a:lnTo>
                    <a:pt x="5021" y="36830"/>
                  </a:lnTo>
                  <a:close/>
                </a:path>
                <a:path w="788670" h="728979">
                  <a:moveTo>
                    <a:pt x="788607" y="36830"/>
                  </a:moveTo>
                  <a:lnTo>
                    <a:pt x="783536" y="36830"/>
                  </a:lnTo>
                  <a:lnTo>
                    <a:pt x="783524" y="43179"/>
                  </a:lnTo>
                  <a:lnTo>
                    <a:pt x="788596" y="43179"/>
                  </a:lnTo>
                  <a:lnTo>
                    <a:pt x="788607" y="36830"/>
                  </a:lnTo>
                  <a:close/>
                </a:path>
                <a:path w="788670" h="728979">
                  <a:moveTo>
                    <a:pt x="5010" y="43180"/>
                  </a:moveTo>
                  <a:lnTo>
                    <a:pt x="1194" y="43180"/>
                  </a:lnTo>
                  <a:lnTo>
                    <a:pt x="1183" y="49529"/>
                  </a:lnTo>
                  <a:lnTo>
                    <a:pt x="4999" y="49529"/>
                  </a:lnTo>
                  <a:lnTo>
                    <a:pt x="5010" y="43180"/>
                  </a:lnTo>
                  <a:close/>
                </a:path>
                <a:path w="788670" h="728979">
                  <a:moveTo>
                    <a:pt x="788596" y="43180"/>
                  </a:moveTo>
                  <a:lnTo>
                    <a:pt x="783524" y="43180"/>
                  </a:lnTo>
                  <a:lnTo>
                    <a:pt x="783513" y="49529"/>
                  </a:lnTo>
                  <a:lnTo>
                    <a:pt x="788585" y="49529"/>
                  </a:lnTo>
                  <a:lnTo>
                    <a:pt x="788596" y="43180"/>
                  </a:lnTo>
                  <a:close/>
                </a:path>
                <a:path w="788670" h="728979">
                  <a:moveTo>
                    <a:pt x="4999" y="49530"/>
                  </a:moveTo>
                  <a:lnTo>
                    <a:pt x="1183" y="49530"/>
                  </a:lnTo>
                  <a:lnTo>
                    <a:pt x="1174" y="54609"/>
                  </a:lnTo>
                  <a:lnTo>
                    <a:pt x="4990" y="54609"/>
                  </a:lnTo>
                  <a:lnTo>
                    <a:pt x="4999" y="49530"/>
                  </a:lnTo>
                  <a:close/>
                </a:path>
                <a:path w="788670" h="728979">
                  <a:moveTo>
                    <a:pt x="788585" y="49530"/>
                  </a:moveTo>
                  <a:lnTo>
                    <a:pt x="783513" y="49530"/>
                  </a:lnTo>
                  <a:lnTo>
                    <a:pt x="783504" y="54609"/>
                  </a:lnTo>
                  <a:lnTo>
                    <a:pt x="788576" y="54609"/>
                  </a:lnTo>
                  <a:lnTo>
                    <a:pt x="788585" y="49530"/>
                  </a:lnTo>
                  <a:close/>
                </a:path>
                <a:path w="788670" h="728979">
                  <a:moveTo>
                    <a:pt x="4990" y="54610"/>
                  </a:moveTo>
                  <a:lnTo>
                    <a:pt x="1174" y="54610"/>
                  </a:lnTo>
                  <a:lnTo>
                    <a:pt x="1161" y="62229"/>
                  </a:lnTo>
                  <a:lnTo>
                    <a:pt x="4976" y="62229"/>
                  </a:lnTo>
                  <a:lnTo>
                    <a:pt x="4990" y="54610"/>
                  </a:lnTo>
                  <a:close/>
                </a:path>
                <a:path w="788670" h="728979">
                  <a:moveTo>
                    <a:pt x="788576" y="54610"/>
                  </a:moveTo>
                  <a:lnTo>
                    <a:pt x="783504" y="54610"/>
                  </a:lnTo>
                  <a:lnTo>
                    <a:pt x="783491" y="62229"/>
                  </a:lnTo>
                  <a:lnTo>
                    <a:pt x="788563" y="62229"/>
                  </a:lnTo>
                  <a:lnTo>
                    <a:pt x="788576" y="54610"/>
                  </a:lnTo>
                  <a:close/>
                </a:path>
                <a:path w="788670" h="728979">
                  <a:moveTo>
                    <a:pt x="4976" y="62230"/>
                  </a:moveTo>
                  <a:lnTo>
                    <a:pt x="1161" y="62230"/>
                  </a:lnTo>
                  <a:lnTo>
                    <a:pt x="1150" y="68579"/>
                  </a:lnTo>
                  <a:lnTo>
                    <a:pt x="4965" y="68579"/>
                  </a:lnTo>
                  <a:lnTo>
                    <a:pt x="4976" y="62230"/>
                  </a:lnTo>
                  <a:close/>
                </a:path>
                <a:path w="788670" h="728979">
                  <a:moveTo>
                    <a:pt x="788563" y="62230"/>
                  </a:moveTo>
                  <a:lnTo>
                    <a:pt x="783491" y="62230"/>
                  </a:lnTo>
                  <a:lnTo>
                    <a:pt x="783479" y="68579"/>
                  </a:lnTo>
                  <a:lnTo>
                    <a:pt x="788552" y="68579"/>
                  </a:lnTo>
                  <a:lnTo>
                    <a:pt x="788563" y="62230"/>
                  </a:lnTo>
                  <a:close/>
                </a:path>
                <a:path w="788670" h="728979">
                  <a:moveTo>
                    <a:pt x="4965" y="68580"/>
                  </a:moveTo>
                  <a:lnTo>
                    <a:pt x="1150" y="68580"/>
                  </a:lnTo>
                  <a:lnTo>
                    <a:pt x="1141" y="73659"/>
                  </a:lnTo>
                  <a:lnTo>
                    <a:pt x="4956" y="73659"/>
                  </a:lnTo>
                  <a:lnTo>
                    <a:pt x="4965" y="68580"/>
                  </a:lnTo>
                  <a:close/>
                </a:path>
                <a:path w="788670" h="728979">
                  <a:moveTo>
                    <a:pt x="788552" y="68580"/>
                  </a:moveTo>
                  <a:lnTo>
                    <a:pt x="783479" y="68580"/>
                  </a:lnTo>
                  <a:lnTo>
                    <a:pt x="783470" y="73659"/>
                  </a:lnTo>
                  <a:lnTo>
                    <a:pt x="788543" y="73659"/>
                  </a:lnTo>
                  <a:lnTo>
                    <a:pt x="788552" y="68580"/>
                  </a:lnTo>
                  <a:close/>
                </a:path>
                <a:path w="788670" h="728979">
                  <a:moveTo>
                    <a:pt x="4956" y="73660"/>
                  </a:moveTo>
                  <a:lnTo>
                    <a:pt x="1141" y="73660"/>
                  </a:lnTo>
                  <a:lnTo>
                    <a:pt x="1130" y="80009"/>
                  </a:lnTo>
                  <a:lnTo>
                    <a:pt x="4945" y="80009"/>
                  </a:lnTo>
                  <a:lnTo>
                    <a:pt x="4956" y="73660"/>
                  </a:lnTo>
                  <a:close/>
                </a:path>
                <a:path w="788670" h="728979">
                  <a:moveTo>
                    <a:pt x="788543" y="73660"/>
                  </a:moveTo>
                  <a:lnTo>
                    <a:pt x="783470" y="73660"/>
                  </a:lnTo>
                  <a:lnTo>
                    <a:pt x="783459" y="80009"/>
                  </a:lnTo>
                  <a:lnTo>
                    <a:pt x="788532" y="80009"/>
                  </a:lnTo>
                  <a:lnTo>
                    <a:pt x="788543" y="73660"/>
                  </a:lnTo>
                  <a:close/>
                </a:path>
                <a:path w="788670" h="728979">
                  <a:moveTo>
                    <a:pt x="4945" y="80010"/>
                  </a:moveTo>
                  <a:lnTo>
                    <a:pt x="1130" y="80010"/>
                  </a:lnTo>
                  <a:lnTo>
                    <a:pt x="1105" y="93979"/>
                  </a:lnTo>
                  <a:lnTo>
                    <a:pt x="4920" y="93979"/>
                  </a:lnTo>
                  <a:lnTo>
                    <a:pt x="4945" y="80010"/>
                  </a:lnTo>
                  <a:close/>
                </a:path>
                <a:path w="788670" h="728979">
                  <a:moveTo>
                    <a:pt x="788532" y="80010"/>
                  </a:moveTo>
                  <a:lnTo>
                    <a:pt x="783459" y="80010"/>
                  </a:lnTo>
                  <a:lnTo>
                    <a:pt x="783434" y="93979"/>
                  </a:lnTo>
                  <a:lnTo>
                    <a:pt x="788508" y="93979"/>
                  </a:lnTo>
                  <a:lnTo>
                    <a:pt x="788532" y="80010"/>
                  </a:lnTo>
                  <a:close/>
                </a:path>
                <a:path w="788670" h="728979">
                  <a:moveTo>
                    <a:pt x="4920" y="93980"/>
                  </a:moveTo>
                  <a:lnTo>
                    <a:pt x="1105" y="93980"/>
                  </a:lnTo>
                  <a:lnTo>
                    <a:pt x="928" y="195579"/>
                  </a:lnTo>
                  <a:lnTo>
                    <a:pt x="4741" y="195579"/>
                  </a:lnTo>
                  <a:lnTo>
                    <a:pt x="4920" y="93980"/>
                  </a:lnTo>
                  <a:close/>
                </a:path>
                <a:path w="788670" h="728979">
                  <a:moveTo>
                    <a:pt x="788508" y="93980"/>
                  </a:moveTo>
                  <a:lnTo>
                    <a:pt x="783434" y="93980"/>
                  </a:lnTo>
                  <a:lnTo>
                    <a:pt x="783255" y="195579"/>
                  </a:lnTo>
                  <a:lnTo>
                    <a:pt x="788330" y="195579"/>
                  </a:lnTo>
                  <a:lnTo>
                    <a:pt x="788508" y="93980"/>
                  </a:lnTo>
                  <a:close/>
                </a:path>
                <a:path w="788670" h="728979">
                  <a:moveTo>
                    <a:pt x="4741" y="195580"/>
                  </a:moveTo>
                  <a:lnTo>
                    <a:pt x="928" y="195580"/>
                  </a:lnTo>
                  <a:lnTo>
                    <a:pt x="817" y="259079"/>
                  </a:lnTo>
                  <a:lnTo>
                    <a:pt x="4628" y="259079"/>
                  </a:lnTo>
                  <a:lnTo>
                    <a:pt x="4741" y="195580"/>
                  </a:lnTo>
                  <a:close/>
                </a:path>
                <a:path w="788670" h="728979">
                  <a:moveTo>
                    <a:pt x="788330" y="195580"/>
                  </a:moveTo>
                  <a:lnTo>
                    <a:pt x="783255" y="195580"/>
                  </a:lnTo>
                  <a:lnTo>
                    <a:pt x="783142" y="259079"/>
                  </a:lnTo>
                  <a:lnTo>
                    <a:pt x="788220" y="259079"/>
                  </a:lnTo>
                  <a:lnTo>
                    <a:pt x="788330" y="195580"/>
                  </a:lnTo>
                  <a:close/>
                </a:path>
                <a:path w="788670" h="728979">
                  <a:moveTo>
                    <a:pt x="4628" y="259080"/>
                  </a:moveTo>
                  <a:lnTo>
                    <a:pt x="817" y="259080"/>
                  </a:lnTo>
                  <a:lnTo>
                    <a:pt x="695" y="328929"/>
                  </a:lnTo>
                  <a:lnTo>
                    <a:pt x="4505" y="328929"/>
                  </a:lnTo>
                  <a:lnTo>
                    <a:pt x="4628" y="259080"/>
                  </a:lnTo>
                  <a:close/>
                </a:path>
                <a:path w="788670" h="728979">
                  <a:moveTo>
                    <a:pt x="788220" y="259080"/>
                  </a:moveTo>
                  <a:lnTo>
                    <a:pt x="783142" y="259080"/>
                  </a:lnTo>
                  <a:lnTo>
                    <a:pt x="783019" y="328929"/>
                  </a:lnTo>
                  <a:lnTo>
                    <a:pt x="788098" y="328929"/>
                  </a:lnTo>
                  <a:lnTo>
                    <a:pt x="788220" y="259080"/>
                  </a:lnTo>
                  <a:close/>
                </a:path>
                <a:path w="788670" h="728979">
                  <a:moveTo>
                    <a:pt x="4505" y="328930"/>
                  </a:moveTo>
                  <a:lnTo>
                    <a:pt x="695" y="328930"/>
                  </a:lnTo>
                  <a:lnTo>
                    <a:pt x="465" y="461009"/>
                  </a:lnTo>
                  <a:lnTo>
                    <a:pt x="4272" y="461009"/>
                  </a:lnTo>
                  <a:lnTo>
                    <a:pt x="4505" y="328930"/>
                  </a:lnTo>
                  <a:close/>
                </a:path>
                <a:path w="788670" h="728979">
                  <a:moveTo>
                    <a:pt x="788098" y="328930"/>
                  </a:moveTo>
                  <a:lnTo>
                    <a:pt x="783019" y="328930"/>
                  </a:lnTo>
                  <a:lnTo>
                    <a:pt x="782785" y="461009"/>
                  </a:lnTo>
                  <a:lnTo>
                    <a:pt x="787867" y="461009"/>
                  </a:lnTo>
                  <a:lnTo>
                    <a:pt x="788098" y="328930"/>
                  </a:lnTo>
                  <a:close/>
                </a:path>
                <a:path w="788670" h="728979">
                  <a:moveTo>
                    <a:pt x="4272" y="461009"/>
                  </a:moveTo>
                  <a:lnTo>
                    <a:pt x="465" y="461009"/>
                  </a:lnTo>
                  <a:lnTo>
                    <a:pt x="343" y="530859"/>
                  </a:lnTo>
                  <a:lnTo>
                    <a:pt x="4148" y="530859"/>
                  </a:lnTo>
                  <a:lnTo>
                    <a:pt x="4272" y="461009"/>
                  </a:lnTo>
                  <a:close/>
                </a:path>
                <a:path w="788670" h="728979">
                  <a:moveTo>
                    <a:pt x="787867" y="461009"/>
                  </a:moveTo>
                  <a:lnTo>
                    <a:pt x="782785" y="461009"/>
                  </a:lnTo>
                  <a:lnTo>
                    <a:pt x="782661" y="530859"/>
                  </a:lnTo>
                  <a:lnTo>
                    <a:pt x="787745" y="530859"/>
                  </a:lnTo>
                  <a:lnTo>
                    <a:pt x="787867" y="461009"/>
                  </a:lnTo>
                  <a:close/>
                </a:path>
                <a:path w="788670" h="728979">
                  <a:moveTo>
                    <a:pt x="4148" y="530860"/>
                  </a:moveTo>
                  <a:lnTo>
                    <a:pt x="343" y="530860"/>
                  </a:lnTo>
                  <a:lnTo>
                    <a:pt x="139" y="647699"/>
                  </a:lnTo>
                  <a:lnTo>
                    <a:pt x="3942" y="647699"/>
                  </a:lnTo>
                  <a:lnTo>
                    <a:pt x="4148" y="530860"/>
                  </a:lnTo>
                  <a:close/>
                </a:path>
                <a:path w="788670" h="728979">
                  <a:moveTo>
                    <a:pt x="787745" y="530860"/>
                  </a:moveTo>
                  <a:lnTo>
                    <a:pt x="782661" y="530860"/>
                  </a:lnTo>
                  <a:lnTo>
                    <a:pt x="782454" y="647699"/>
                  </a:lnTo>
                  <a:lnTo>
                    <a:pt x="787541" y="647699"/>
                  </a:lnTo>
                  <a:lnTo>
                    <a:pt x="787745" y="530860"/>
                  </a:lnTo>
                  <a:close/>
                </a:path>
                <a:path w="788670" h="728979">
                  <a:moveTo>
                    <a:pt x="3942" y="647700"/>
                  </a:moveTo>
                  <a:lnTo>
                    <a:pt x="139" y="647700"/>
                  </a:lnTo>
                  <a:lnTo>
                    <a:pt x="128" y="654049"/>
                  </a:lnTo>
                  <a:lnTo>
                    <a:pt x="3931" y="654049"/>
                  </a:lnTo>
                  <a:lnTo>
                    <a:pt x="3942" y="647700"/>
                  </a:lnTo>
                  <a:close/>
                </a:path>
                <a:path w="788670" h="728979">
                  <a:moveTo>
                    <a:pt x="787541" y="647700"/>
                  </a:moveTo>
                  <a:lnTo>
                    <a:pt x="782454" y="647700"/>
                  </a:lnTo>
                  <a:lnTo>
                    <a:pt x="782443" y="654049"/>
                  </a:lnTo>
                  <a:lnTo>
                    <a:pt x="787530" y="654049"/>
                  </a:lnTo>
                  <a:lnTo>
                    <a:pt x="787541" y="647700"/>
                  </a:lnTo>
                  <a:close/>
                </a:path>
                <a:path w="788670" h="728979">
                  <a:moveTo>
                    <a:pt x="3931" y="654050"/>
                  </a:moveTo>
                  <a:lnTo>
                    <a:pt x="128" y="654050"/>
                  </a:lnTo>
                  <a:lnTo>
                    <a:pt x="121" y="657859"/>
                  </a:lnTo>
                  <a:lnTo>
                    <a:pt x="3924" y="657859"/>
                  </a:lnTo>
                  <a:lnTo>
                    <a:pt x="3931" y="654050"/>
                  </a:lnTo>
                  <a:close/>
                </a:path>
                <a:path w="788670" h="728979">
                  <a:moveTo>
                    <a:pt x="787530" y="654050"/>
                  </a:moveTo>
                  <a:lnTo>
                    <a:pt x="782443" y="654050"/>
                  </a:lnTo>
                  <a:lnTo>
                    <a:pt x="782436" y="657859"/>
                  </a:lnTo>
                  <a:lnTo>
                    <a:pt x="787524" y="657859"/>
                  </a:lnTo>
                  <a:lnTo>
                    <a:pt x="787530" y="654050"/>
                  </a:lnTo>
                  <a:close/>
                </a:path>
                <a:path w="788670" h="728979">
                  <a:moveTo>
                    <a:pt x="3924" y="657860"/>
                  </a:moveTo>
                  <a:lnTo>
                    <a:pt x="121" y="657860"/>
                  </a:lnTo>
                  <a:lnTo>
                    <a:pt x="106" y="666749"/>
                  </a:lnTo>
                  <a:lnTo>
                    <a:pt x="3908" y="666749"/>
                  </a:lnTo>
                  <a:lnTo>
                    <a:pt x="3924" y="657860"/>
                  </a:lnTo>
                  <a:close/>
                </a:path>
                <a:path w="788670" h="728979">
                  <a:moveTo>
                    <a:pt x="787524" y="657860"/>
                  </a:moveTo>
                  <a:lnTo>
                    <a:pt x="782436" y="657860"/>
                  </a:lnTo>
                  <a:lnTo>
                    <a:pt x="782421" y="666749"/>
                  </a:lnTo>
                  <a:lnTo>
                    <a:pt x="787508" y="666749"/>
                  </a:lnTo>
                  <a:lnTo>
                    <a:pt x="787524" y="657860"/>
                  </a:lnTo>
                  <a:close/>
                </a:path>
                <a:path w="788670" h="728979">
                  <a:moveTo>
                    <a:pt x="3908" y="666750"/>
                  </a:moveTo>
                  <a:lnTo>
                    <a:pt x="106" y="666750"/>
                  </a:lnTo>
                  <a:lnTo>
                    <a:pt x="99" y="670559"/>
                  </a:lnTo>
                  <a:lnTo>
                    <a:pt x="3901" y="670559"/>
                  </a:lnTo>
                  <a:lnTo>
                    <a:pt x="3908" y="666750"/>
                  </a:lnTo>
                  <a:close/>
                </a:path>
                <a:path w="788670" h="728979">
                  <a:moveTo>
                    <a:pt x="787508" y="666750"/>
                  </a:moveTo>
                  <a:lnTo>
                    <a:pt x="782421" y="666750"/>
                  </a:lnTo>
                  <a:lnTo>
                    <a:pt x="782414" y="670559"/>
                  </a:lnTo>
                  <a:lnTo>
                    <a:pt x="787501" y="670559"/>
                  </a:lnTo>
                  <a:lnTo>
                    <a:pt x="787508" y="666750"/>
                  </a:lnTo>
                  <a:close/>
                </a:path>
                <a:path w="788670" h="728979">
                  <a:moveTo>
                    <a:pt x="3901" y="670560"/>
                  </a:moveTo>
                  <a:lnTo>
                    <a:pt x="99" y="670560"/>
                  </a:lnTo>
                  <a:lnTo>
                    <a:pt x="95" y="673099"/>
                  </a:lnTo>
                  <a:lnTo>
                    <a:pt x="3897" y="673099"/>
                  </a:lnTo>
                  <a:lnTo>
                    <a:pt x="3901" y="670560"/>
                  </a:lnTo>
                  <a:close/>
                </a:path>
                <a:path w="788670" h="728979">
                  <a:moveTo>
                    <a:pt x="787501" y="670560"/>
                  </a:moveTo>
                  <a:lnTo>
                    <a:pt x="782414" y="670560"/>
                  </a:lnTo>
                  <a:lnTo>
                    <a:pt x="782409" y="673099"/>
                  </a:lnTo>
                  <a:lnTo>
                    <a:pt x="787497" y="673099"/>
                  </a:lnTo>
                  <a:lnTo>
                    <a:pt x="787501" y="670560"/>
                  </a:lnTo>
                  <a:close/>
                </a:path>
                <a:path w="788670" h="728979">
                  <a:moveTo>
                    <a:pt x="3897" y="673100"/>
                  </a:moveTo>
                  <a:lnTo>
                    <a:pt x="95" y="673100"/>
                  </a:lnTo>
                  <a:lnTo>
                    <a:pt x="88" y="676909"/>
                  </a:lnTo>
                  <a:lnTo>
                    <a:pt x="3890" y="676909"/>
                  </a:lnTo>
                  <a:lnTo>
                    <a:pt x="3897" y="673100"/>
                  </a:lnTo>
                  <a:close/>
                </a:path>
                <a:path w="788670" h="728979">
                  <a:moveTo>
                    <a:pt x="787497" y="673100"/>
                  </a:moveTo>
                  <a:lnTo>
                    <a:pt x="782409" y="673100"/>
                  </a:lnTo>
                  <a:lnTo>
                    <a:pt x="782403" y="676909"/>
                  </a:lnTo>
                  <a:lnTo>
                    <a:pt x="787490" y="676909"/>
                  </a:lnTo>
                  <a:lnTo>
                    <a:pt x="787497" y="673100"/>
                  </a:lnTo>
                  <a:close/>
                </a:path>
                <a:path w="788670" h="728979">
                  <a:moveTo>
                    <a:pt x="3890" y="676910"/>
                  </a:moveTo>
                  <a:lnTo>
                    <a:pt x="88" y="676910"/>
                  </a:lnTo>
                  <a:lnTo>
                    <a:pt x="33" y="708659"/>
                  </a:lnTo>
                  <a:lnTo>
                    <a:pt x="3834" y="708659"/>
                  </a:lnTo>
                  <a:lnTo>
                    <a:pt x="3890" y="676910"/>
                  </a:lnTo>
                  <a:close/>
                </a:path>
                <a:path w="788670" h="728979">
                  <a:moveTo>
                    <a:pt x="787490" y="676910"/>
                  </a:moveTo>
                  <a:lnTo>
                    <a:pt x="782403" y="676910"/>
                  </a:lnTo>
                  <a:lnTo>
                    <a:pt x="782346" y="708659"/>
                  </a:lnTo>
                  <a:lnTo>
                    <a:pt x="787435" y="708659"/>
                  </a:lnTo>
                  <a:lnTo>
                    <a:pt x="787490" y="676910"/>
                  </a:lnTo>
                  <a:close/>
                </a:path>
                <a:path w="788670" h="728979">
                  <a:moveTo>
                    <a:pt x="3834" y="708660"/>
                  </a:moveTo>
                  <a:lnTo>
                    <a:pt x="33" y="708660"/>
                  </a:lnTo>
                  <a:lnTo>
                    <a:pt x="0" y="727709"/>
                  </a:lnTo>
                  <a:lnTo>
                    <a:pt x="787399" y="728979"/>
                  </a:lnTo>
                  <a:lnTo>
                    <a:pt x="787408" y="723899"/>
                  </a:lnTo>
                  <a:lnTo>
                    <a:pt x="3810" y="722629"/>
                  </a:lnTo>
                  <a:lnTo>
                    <a:pt x="3834" y="708660"/>
                  </a:lnTo>
                  <a:close/>
                </a:path>
                <a:path w="788670" h="728979">
                  <a:moveTo>
                    <a:pt x="787435" y="708660"/>
                  </a:moveTo>
                  <a:lnTo>
                    <a:pt x="782346" y="708660"/>
                  </a:lnTo>
                  <a:lnTo>
                    <a:pt x="782319" y="723899"/>
                  </a:lnTo>
                  <a:lnTo>
                    <a:pt x="787408" y="723899"/>
                  </a:lnTo>
                  <a:lnTo>
                    <a:pt x="787435" y="708660"/>
                  </a:lnTo>
                  <a:close/>
                </a:path>
              </a:pathLst>
            </a:custGeom>
            <a:solidFill>
              <a:srgbClr val="2E85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5774677" y="4859019"/>
              <a:ext cx="778510" cy="6350"/>
            </a:xfrm>
            <a:custGeom>
              <a:avLst/>
              <a:gdLst/>
              <a:ahLst/>
              <a:cxnLst/>
              <a:rect l="l" t="t" r="r" b="b"/>
              <a:pathLst>
                <a:path w="778509" h="6350">
                  <a:moveTo>
                    <a:pt x="778510" y="2540"/>
                  </a:moveTo>
                  <a:lnTo>
                    <a:pt x="389255" y="2540"/>
                  </a:lnTo>
                  <a:lnTo>
                    <a:pt x="389255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389902" y="5080"/>
                  </a:lnTo>
                  <a:lnTo>
                    <a:pt x="389902" y="6350"/>
                  </a:lnTo>
                  <a:lnTo>
                    <a:pt x="778510" y="6350"/>
                  </a:lnTo>
                  <a:lnTo>
                    <a:pt x="778510" y="5080"/>
                  </a:lnTo>
                  <a:lnTo>
                    <a:pt x="778510" y="2540"/>
                  </a:lnTo>
                  <a:close/>
                </a:path>
              </a:pathLst>
            </a:custGeom>
            <a:solidFill>
              <a:srgbClr val="2F8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5776601" y="4864100"/>
              <a:ext cx="0" cy="709930"/>
            </a:xfrm>
            <a:custGeom>
              <a:avLst/>
              <a:gdLst/>
              <a:ahLst/>
              <a:cxnLst/>
              <a:rect l="l" t="t" r="r" b="b"/>
              <a:pathLst>
                <a:path h="709929">
                  <a:moveTo>
                    <a:pt x="0" y="0"/>
                  </a:moveTo>
                  <a:lnTo>
                    <a:pt x="0" y="709930"/>
                  </a:lnTo>
                </a:path>
              </a:pathLst>
            </a:custGeom>
            <a:ln w="6332">
              <a:solidFill>
                <a:srgbClr val="2F86A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6550656" y="4865370"/>
              <a:ext cx="0" cy="709930"/>
            </a:xfrm>
            <a:custGeom>
              <a:avLst/>
              <a:gdLst/>
              <a:ahLst/>
              <a:cxnLst/>
              <a:rect l="l" t="t" r="r" b="b"/>
              <a:pathLst>
                <a:path h="709929">
                  <a:moveTo>
                    <a:pt x="0" y="0"/>
                  </a:moveTo>
                  <a:lnTo>
                    <a:pt x="0" y="709930"/>
                  </a:lnTo>
                </a:path>
              </a:pathLst>
            </a:custGeom>
            <a:ln w="5072">
              <a:solidFill>
                <a:srgbClr val="2F86A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5773420" y="5574029"/>
              <a:ext cx="778510" cy="5080"/>
            </a:xfrm>
            <a:custGeom>
              <a:avLst/>
              <a:gdLst/>
              <a:ahLst/>
              <a:cxnLst/>
              <a:rect l="l" t="t" r="r" b="b"/>
              <a:pathLst>
                <a:path w="778509" h="5079">
                  <a:moveTo>
                    <a:pt x="778510" y="1270"/>
                  </a:moveTo>
                  <a:lnTo>
                    <a:pt x="391795" y="1270"/>
                  </a:lnTo>
                  <a:lnTo>
                    <a:pt x="39179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89255" y="3810"/>
                  </a:lnTo>
                  <a:lnTo>
                    <a:pt x="389255" y="5080"/>
                  </a:lnTo>
                  <a:lnTo>
                    <a:pt x="778510" y="5080"/>
                  </a:lnTo>
                  <a:lnTo>
                    <a:pt x="778510" y="3810"/>
                  </a:lnTo>
                  <a:lnTo>
                    <a:pt x="778510" y="1270"/>
                  </a:lnTo>
                  <a:close/>
                </a:path>
              </a:pathLst>
            </a:custGeom>
            <a:solidFill>
              <a:srgbClr val="2F86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5779757" y="4864100"/>
              <a:ext cx="770255" cy="6350"/>
            </a:xfrm>
            <a:custGeom>
              <a:avLst/>
              <a:gdLst/>
              <a:ahLst/>
              <a:cxnLst/>
              <a:rect l="l" t="t" r="r" b="b"/>
              <a:pathLst>
                <a:path w="770254" h="6350">
                  <a:moveTo>
                    <a:pt x="769632" y="1270"/>
                  </a:moveTo>
                  <a:lnTo>
                    <a:pt x="12" y="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384175" y="5080"/>
                  </a:lnTo>
                  <a:lnTo>
                    <a:pt x="384175" y="6350"/>
                  </a:lnTo>
                  <a:lnTo>
                    <a:pt x="769620" y="6350"/>
                  </a:lnTo>
                  <a:lnTo>
                    <a:pt x="769620" y="5080"/>
                  </a:lnTo>
                  <a:lnTo>
                    <a:pt x="769620" y="2540"/>
                  </a:lnTo>
                  <a:lnTo>
                    <a:pt x="769632" y="1270"/>
                  </a:lnTo>
                  <a:close/>
                </a:path>
              </a:pathLst>
            </a:custGeom>
            <a:solidFill>
              <a:srgbClr val="2F87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5781042" y="4869180"/>
              <a:ext cx="0" cy="699770"/>
            </a:xfrm>
            <a:custGeom>
              <a:avLst/>
              <a:gdLst/>
              <a:ahLst/>
              <a:cxnLst/>
              <a:rect l="l" t="t" r="r" b="b"/>
              <a:pathLst>
                <a:path h="699770">
                  <a:moveTo>
                    <a:pt x="0" y="0"/>
                  </a:moveTo>
                  <a:lnTo>
                    <a:pt x="0" y="699770"/>
                  </a:lnTo>
                </a:path>
              </a:pathLst>
            </a:custGeom>
            <a:ln w="5057">
              <a:solidFill>
                <a:srgbClr val="2F87B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6546206" y="4870450"/>
              <a:ext cx="0" cy="699770"/>
            </a:xfrm>
            <a:custGeom>
              <a:avLst/>
              <a:gdLst/>
              <a:ahLst/>
              <a:cxnLst/>
              <a:rect l="l" t="t" r="r" b="b"/>
              <a:pathLst>
                <a:path h="699770">
                  <a:moveTo>
                    <a:pt x="0" y="0"/>
                  </a:moveTo>
                  <a:lnTo>
                    <a:pt x="0" y="699769"/>
                  </a:lnTo>
                </a:path>
              </a:pathLst>
            </a:custGeom>
            <a:ln w="6332">
              <a:solidFill>
                <a:srgbClr val="2F87B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5778500" y="5568950"/>
              <a:ext cx="769620" cy="6350"/>
            </a:xfrm>
            <a:custGeom>
              <a:avLst/>
              <a:gdLst/>
              <a:ahLst/>
              <a:cxnLst/>
              <a:rect l="l" t="t" r="r" b="b"/>
              <a:pathLst>
                <a:path w="769620" h="6350">
                  <a:moveTo>
                    <a:pt x="769620" y="1270"/>
                  </a:moveTo>
                  <a:lnTo>
                    <a:pt x="386715" y="1270"/>
                  </a:lnTo>
                  <a:lnTo>
                    <a:pt x="38671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384797" y="5080"/>
                  </a:lnTo>
                  <a:lnTo>
                    <a:pt x="384797" y="6350"/>
                  </a:lnTo>
                  <a:lnTo>
                    <a:pt x="769620" y="6350"/>
                  </a:lnTo>
                  <a:lnTo>
                    <a:pt x="769620" y="5080"/>
                  </a:lnTo>
                  <a:lnTo>
                    <a:pt x="769620" y="1270"/>
                  </a:lnTo>
                  <a:close/>
                </a:path>
              </a:pathLst>
            </a:custGeom>
            <a:solidFill>
              <a:srgbClr val="2F87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5783567" y="4869180"/>
              <a:ext cx="760730" cy="5080"/>
            </a:xfrm>
            <a:custGeom>
              <a:avLst/>
              <a:gdLst/>
              <a:ahLst/>
              <a:cxnLst/>
              <a:rect l="l" t="t" r="r" b="b"/>
              <a:pathLst>
                <a:path w="760729" h="5079">
                  <a:moveTo>
                    <a:pt x="760730" y="1270"/>
                  </a:moveTo>
                  <a:lnTo>
                    <a:pt x="380365" y="1270"/>
                  </a:lnTo>
                  <a:lnTo>
                    <a:pt x="38036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80377" y="3810"/>
                  </a:lnTo>
                  <a:lnTo>
                    <a:pt x="380377" y="5080"/>
                  </a:lnTo>
                  <a:lnTo>
                    <a:pt x="760730" y="5080"/>
                  </a:lnTo>
                  <a:lnTo>
                    <a:pt x="760730" y="3810"/>
                  </a:lnTo>
                  <a:lnTo>
                    <a:pt x="760730" y="1270"/>
                  </a:lnTo>
                  <a:close/>
                </a:path>
              </a:pathLst>
            </a:custGeom>
            <a:solidFill>
              <a:srgbClr val="3088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5785486" y="4872990"/>
              <a:ext cx="0" cy="692150"/>
            </a:xfrm>
            <a:custGeom>
              <a:avLst/>
              <a:gdLst/>
              <a:ahLst/>
              <a:cxnLst/>
              <a:rect l="l" t="t" r="r" b="b"/>
              <a:pathLst>
                <a:path h="692150">
                  <a:moveTo>
                    <a:pt x="0" y="0"/>
                  </a:moveTo>
                  <a:lnTo>
                    <a:pt x="0" y="692150"/>
                  </a:lnTo>
                </a:path>
              </a:pathLst>
            </a:custGeom>
            <a:ln w="6336">
              <a:solidFill>
                <a:srgbClr val="3088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6541129" y="4874260"/>
              <a:ext cx="0" cy="692150"/>
            </a:xfrm>
            <a:custGeom>
              <a:avLst/>
              <a:gdLst/>
              <a:ahLst/>
              <a:cxnLst/>
              <a:rect l="l" t="t" r="r" b="b"/>
              <a:pathLst>
                <a:path h="692150">
                  <a:moveTo>
                    <a:pt x="0" y="0"/>
                  </a:moveTo>
                  <a:lnTo>
                    <a:pt x="0" y="692149"/>
                  </a:lnTo>
                </a:path>
              </a:pathLst>
            </a:custGeom>
            <a:ln w="6338">
              <a:solidFill>
                <a:srgbClr val="3088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5782310" y="5565139"/>
              <a:ext cx="760730" cy="5080"/>
            </a:xfrm>
            <a:custGeom>
              <a:avLst/>
              <a:gdLst/>
              <a:ahLst/>
              <a:cxnLst/>
              <a:rect l="l" t="t" r="r" b="b"/>
              <a:pathLst>
                <a:path w="760729" h="5079">
                  <a:moveTo>
                    <a:pt x="760730" y="1270"/>
                  </a:moveTo>
                  <a:lnTo>
                    <a:pt x="382905" y="1270"/>
                  </a:lnTo>
                  <a:lnTo>
                    <a:pt x="38290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80365" y="3810"/>
                  </a:lnTo>
                  <a:lnTo>
                    <a:pt x="380365" y="5080"/>
                  </a:lnTo>
                  <a:lnTo>
                    <a:pt x="760730" y="5080"/>
                  </a:lnTo>
                  <a:lnTo>
                    <a:pt x="760730" y="3810"/>
                  </a:lnTo>
                  <a:lnTo>
                    <a:pt x="760730" y="1270"/>
                  </a:lnTo>
                  <a:close/>
                </a:path>
              </a:pathLst>
            </a:custGeom>
            <a:solidFill>
              <a:srgbClr val="3088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5787390" y="4872990"/>
              <a:ext cx="751840" cy="693420"/>
            </a:xfrm>
            <a:custGeom>
              <a:avLst/>
              <a:gdLst/>
              <a:ahLst/>
              <a:cxnLst/>
              <a:rect l="l" t="t" r="r" b="b"/>
              <a:pathLst>
                <a:path w="751840" h="693420">
                  <a:moveTo>
                    <a:pt x="1270" y="0"/>
                  </a:moveTo>
                  <a:lnTo>
                    <a:pt x="1258" y="6350"/>
                  </a:lnTo>
                  <a:lnTo>
                    <a:pt x="6345" y="6350"/>
                  </a:lnTo>
                  <a:lnTo>
                    <a:pt x="6350" y="5080"/>
                  </a:lnTo>
                  <a:lnTo>
                    <a:pt x="751833" y="5080"/>
                  </a:lnTo>
                  <a:lnTo>
                    <a:pt x="751839" y="1270"/>
                  </a:lnTo>
                  <a:lnTo>
                    <a:pt x="1270" y="0"/>
                  </a:lnTo>
                  <a:close/>
                </a:path>
                <a:path w="751840" h="693420">
                  <a:moveTo>
                    <a:pt x="751833" y="5080"/>
                  </a:moveTo>
                  <a:lnTo>
                    <a:pt x="6350" y="5080"/>
                  </a:lnTo>
                  <a:lnTo>
                    <a:pt x="748030" y="6350"/>
                  </a:lnTo>
                  <a:lnTo>
                    <a:pt x="751830" y="6350"/>
                  </a:lnTo>
                  <a:lnTo>
                    <a:pt x="751833" y="5080"/>
                  </a:lnTo>
                  <a:close/>
                </a:path>
                <a:path w="751840" h="693420">
                  <a:moveTo>
                    <a:pt x="6345" y="6350"/>
                  </a:moveTo>
                  <a:lnTo>
                    <a:pt x="1258" y="6350"/>
                  </a:lnTo>
                  <a:lnTo>
                    <a:pt x="1246" y="12700"/>
                  </a:lnTo>
                  <a:lnTo>
                    <a:pt x="6321" y="12700"/>
                  </a:lnTo>
                  <a:lnTo>
                    <a:pt x="6345" y="6350"/>
                  </a:lnTo>
                  <a:close/>
                </a:path>
                <a:path w="751840" h="693420">
                  <a:moveTo>
                    <a:pt x="751830" y="6350"/>
                  </a:moveTo>
                  <a:lnTo>
                    <a:pt x="748030" y="6350"/>
                  </a:lnTo>
                  <a:lnTo>
                    <a:pt x="748018" y="12700"/>
                  </a:lnTo>
                  <a:lnTo>
                    <a:pt x="751819" y="12700"/>
                  </a:lnTo>
                  <a:lnTo>
                    <a:pt x="751830" y="6350"/>
                  </a:lnTo>
                  <a:close/>
                </a:path>
                <a:path w="751840" h="693420">
                  <a:moveTo>
                    <a:pt x="6321" y="12700"/>
                  </a:moveTo>
                  <a:lnTo>
                    <a:pt x="1246" y="12700"/>
                  </a:lnTo>
                  <a:lnTo>
                    <a:pt x="1235" y="19050"/>
                  </a:lnTo>
                  <a:lnTo>
                    <a:pt x="6297" y="19050"/>
                  </a:lnTo>
                  <a:lnTo>
                    <a:pt x="6321" y="12700"/>
                  </a:lnTo>
                  <a:close/>
                </a:path>
                <a:path w="751840" h="693420">
                  <a:moveTo>
                    <a:pt x="751819" y="12700"/>
                  </a:moveTo>
                  <a:lnTo>
                    <a:pt x="748018" y="12700"/>
                  </a:lnTo>
                  <a:lnTo>
                    <a:pt x="748006" y="19050"/>
                  </a:lnTo>
                  <a:lnTo>
                    <a:pt x="751807" y="19050"/>
                  </a:lnTo>
                  <a:lnTo>
                    <a:pt x="751819" y="12700"/>
                  </a:lnTo>
                  <a:close/>
                </a:path>
                <a:path w="751840" h="693420">
                  <a:moveTo>
                    <a:pt x="6297" y="19050"/>
                  </a:moveTo>
                  <a:lnTo>
                    <a:pt x="1235" y="19050"/>
                  </a:lnTo>
                  <a:lnTo>
                    <a:pt x="1223" y="25400"/>
                  </a:lnTo>
                  <a:lnTo>
                    <a:pt x="6274" y="25400"/>
                  </a:lnTo>
                  <a:lnTo>
                    <a:pt x="6297" y="19050"/>
                  </a:lnTo>
                  <a:close/>
                </a:path>
                <a:path w="751840" h="693420">
                  <a:moveTo>
                    <a:pt x="751807" y="19050"/>
                  </a:moveTo>
                  <a:lnTo>
                    <a:pt x="748006" y="19050"/>
                  </a:lnTo>
                  <a:lnTo>
                    <a:pt x="747994" y="25400"/>
                  </a:lnTo>
                  <a:lnTo>
                    <a:pt x="751795" y="25400"/>
                  </a:lnTo>
                  <a:lnTo>
                    <a:pt x="751807" y="19050"/>
                  </a:lnTo>
                  <a:close/>
                </a:path>
                <a:path w="751840" h="693420">
                  <a:moveTo>
                    <a:pt x="6274" y="25400"/>
                  </a:moveTo>
                  <a:lnTo>
                    <a:pt x="1223" y="25400"/>
                  </a:lnTo>
                  <a:lnTo>
                    <a:pt x="1211" y="31750"/>
                  </a:lnTo>
                  <a:lnTo>
                    <a:pt x="6250" y="31750"/>
                  </a:lnTo>
                  <a:lnTo>
                    <a:pt x="6274" y="25400"/>
                  </a:lnTo>
                  <a:close/>
                </a:path>
                <a:path w="751840" h="693420">
                  <a:moveTo>
                    <a:pt x="751795" y="25400"/>
                  </a:moveTo>
                  <a:lnTo>
                    <a:pt x="747994" y="25400"/>
                  </a:lnTo>
                  <a:lnTo>
                    <a:pt x="747982" y="31750"/>
                  </a:lnTo>
                  <a:lnTo>
                    <a:pt x="751784" y="31750"/>
                  </a:lnTo>
                  <a:lnTo>
                    <a:pt x="751795" y="25400"/>
                  </a:lnTo>
                  <a:close/>
                </a:path>
                <a:path w="751840" h="693420">
                  <a:moveTo>
                    <a:pt x="6250" y="31750"/>
                  </a:moveTo>
                  <a:lnTo>
                    <a:pt x="1211" y="31750"/>
                  </a:lnTo>
                  <a:lnTo>
                    <a:pt x="1202" y="36830"/>
                  </a:lnTo>
                  <a:lnTo>
                    <a:pt x="6231" y="36830"/>
                  </a:lnTo>
                  <a:lnTo>
                    <a:pt x="6250" y="31750"/>
                  </a:lnTo>
                  <a:close/>
                </a:path>
                <a:path w="751840" h="693420">
                  <a:moveTo>
                    <a:pt x="751784" y="31750"/>
                  </a:moveTo>
                  <a:lnTo>
                    <a:pt x="747982" y="31750"/>
                  </a:lnTo>
                  <a:lnTo>
                    <a:pt x="747973" y="36830"/>
                  </a:lnTo>
                  <a:lnTo>
                    <a:pt x="751774" y="36830"/>
                  </a:lnTo>
                  <a:lnTo>
                    <a:pt x="751784" y="31750"/>
                  </a:lnTo>
                  <a:close/>
                </a:path>
                <a:path w="751840" h="693420">
                  <a:moveTo>
                    <a:pt x="6231" y="36830"/>
                  </a:moveTo>
                  <a:lnTo>
                    <a:pt x="1202" y="36830"/>
                  </a:lnTo>
                  <a:lnTo>
                    <a:pt x="1188" y="44450"/>
                  </a:lnTo>
                  <a:lnTo>
                    <a:pt x="6203" y="44450"/>
                  </a:lnTo>
                  <a:lnTo>
                    <a:pt x="6231" y="36830"/>
                  </a:lnTo>
                  <a:close/>
                </a:path>
                <a:path w="751840" h="693420">
                  <a:moveTo>
                    <a:pt x="751774" y="36830"/>
                  </a:moveTo>
                  <a:lnTo>
                    <a:pt x="747973" y="36830"/>
                  </a:lnTo>
                  <a:lnTo>
                    <a:pt x="747959" y="44450"/>
                  </a:lnTo>
                  <a:lnTo>
                    <a:pt x="751760" y="44450"/>
                  </a:lnTo>
                  <a:lnTo>
                    <a:pt x="751774" y="36830"/>
                  </a:lnTo>
                  <a:close/>
                </a:path>
                <a:path w="751840" h="693420">
                  <a:moveTo>
                    <a:pt x="6203" y="44450"/>
                  </a:moveTo>
                  <a:lnTo>
                    <a:pt x="1188" y="44450"/>
                  </a:lnTo>
                  <a:lnTo>
                    <a:pt x="1176" y="50800"/>
                  </a:lnTo>
                  <a:lnTo>
                    <a:pt x="6179" y="50800"/>
                  </a:lnTo>
                  <a:lnTo>
                    <a:pt x="6203" y="44450"/>
                  </a:lnTo>
                  <a:close/>
                </a:path>
                <a:path w="751840" h="693420">
                  <a:moveTo>
                    <a:pt x="751760" y="44450"/>
                  </a:moveTo>
                  <a:lnTo>
                    <a:pt x="747959" y="44450"/>
                  </a:lnTo>
                  <a:lnTo>
                    <a:pt x="747947" y="50800"/>
                  </a:lnTo>
                  <a:lnTo>
                    <a:pt x="751749" y="50800"/>
                  </a:lnTo>
                  <a:lnTo>
                    <a:pt x="751760" y="44450"/>
                  </a:lnTo>
                  <a:close/>
                </a:path>
                <a:path w="751840" h="693420">
                  <a:moveTo>
                    <a:pt x="6179" y="50800"/>
                  </a:moveTo>
                  <a:lnTo>
                    <a:pt x="1176" y="50800"/>
                  </a:lnTo>
                  <a:lnTo>
                    <a:pt x="1167" y="55880"/>
                  </a:lnTo>
                  <a:lnTo>
                    <a:pt x="6160" y="55880"/>
                  </a:lnTo>
                  <a:lnTo>
                    <a:pt x="6179" y="50800"/>
                  </a:lnTo>
                  <a:close/>
                </a:path>
                <a:path w="751840" h="693420">
                  <a:moveTo>
                    <a:pt x="751749" y="50800"/>
                  </a:moveTo>
                  <a:lnTo>
                    <a:pt x="747947" y="50800"/>
                  </a:lnTo>
                  <a:lnTo>
                    <a:pt x="747937" y="55880"/>
                  </a:lnTo>
                  <a:lnTo>
                    <a:pt x="751739" y="55880"/>
                  </a:lnTo>
                  <a:lnTo>
                    <a:pt x="751749" y="50800"/>
                  </a:lnTo>
                  <a:close/>
                </a:path>
                <a:path w="751840" h="693420">
                  <a:moveTo>
                    <a:pt x="6160" y="55880"/>
                  </a:moveTo>
                  <a:lnTo>
                    <a:pt x="1167" y="55880"/>
                  </a:lnTo>
                  <a:lnTo>
                    <a:pt x="1155" y="62230"/>
                  </a:lnTo>
                  <a:lnTo>
                    <a:pt x="6137" y="62230"/>
                  </a:lnTo>
                  <a:lnTo>
                    <a:pt x="6160" y="55880"/>
                  </a:lnTo>
                  <a:close/>
                </a:path>
                <a:path w="751840" h="693420">
                  <a:moveTo>
                    <a:pt x="751739" y="55880"/>
                  </a:moveTo>
                  <a:lnTo>
                    <a:pt x="747937" y="55880"/>
                  </a:lnTo>
                  <a:lnTo>
                    <a:pt x="747925" y="62230"/>
                  </a:lnTo>
                  <a:lnTo>
                    <a:pt x="751728" y="62230"/>
                  </a:lnTo>
                  <a:lnTo>
                    <a:pt x="751739" y="55880"/>
                  </a:lnTo>
                  <a:close/>
                </a:path>
                <a:path w="751840" h="693420">
                  <a:moveTo>
                    <a:pt x="6137" y="62230"/>
                  </a:moveTo>
                  <a:lnTo>
                    <a:pt x="1155" y="62230"/>
                  </a:lnTo>
                  <a:lnTo>
                    <a:pt x="1130" y="76200"/>
                  </a:lnTo>
                  <a:lnTo>
                    <a:pt x="6085" y="76200"/>
                  </a:lnTo>
                  <a:lnTo>
                    <a:pt x="6137" y="62230"/>
                  </a:lnTo>
                  <a:close/>
                </a:path>
                <a:path w="751840" h="693420">
                  <a:moveTo>
                    <a:pt x="751728" y="62230"/>
                  </a:moveTo>
                  <a:lnTo>
                    <a:pt x="747925" y="62230"/>
                  </a:lnTo>
                  <a:lnTo>
                    <a:pt x="747899" y="76200"/>
                  </a:lnTo>
                  <a:lnTo>
                    <a:pt x="751702" y="76200"/>
                  </a:lnTo>
                  <a:lnTo>
                    <a:pt x="751728" y="62230"/>
                  </a:lnTo>
                  <a:close/>
                </a:path>
                <a:path w="751840" h="693420">
                  <a:moveTo>
                    <a:pt x="6085" y="76200"/>
                  </a:moveTo>
                  <a:lnTo>
                    <a:pt x="1130" y="76200"/>
                  </a:lnTo>
                  <a:lnTo>
                    <a:pt x="943" y="177800"/>
                  </a:lnTo>
                  <a:lnTo>
                    <a:pt x="5706" y="177800"/>
                  </a:lnTo>
                  <a:lnTo>
                    <a:pt x="6085" y="76200"/>
                  </a:lnTo>
                  <a:close/>
                </a:path>
                <a:path w="751840" h="693420">
                  <a:moveTo>
                    <a:pt x="751702" y="76200"/>
                  </a:moveTo>
                  <a:lnTo>
                    <a:pt x="747899" y="76200"/>
                  </a:lnTo>
                  <a:lnTo>
                    <a:pt x="747710" y="177800"/>
                  </a:lnTo>
                  <a:lnTo>
                    <a:pt x="751516" y="177800"/>
                  </a:lnTo>
                  <a:lnTo>
                    <a:pt x="751702" y="76200"/>
                  </a:lnTo>
                  <a:close/>
                </a:path>
                <a:path w="751840" h="693420">
                  <a:moveTo>
                    <a:pt x="5706" y="177800"/>
                  </a:moveTo>
                  <a:lnTo>
                    <a:pt x="943" y="177800"/>
                  </a:lnTo>
                  <a:lnTo>
                    <a:pt x="827" y="241300"/>
                  </a:lnTo>
                  <a:lnTo>
                    <a:pt x="5470" y="241300"/>
                  </a:lnTo>
                  <a:lnTo>
                    <a:pt x="5706" y="177800"/>
                  </a:lnTo>
                  <a:close/>
                </a:path>
                <a:path w="751840" h="693420">
                  <a:moveTo>
                    <a:pt x="751516" y="177800"/>
                  </a:moveTo>
                  <a:lnTo>
                    <a:pt x="747710" y="177800"/>
                  </a:lnTo>
                  <a:lnTo>
                    <a:pt x="747592" y="241300"/>
                  </a:lnTo>
                  <a:lnTo>
                    <a:pt x="751399" y="241300"/>
                  </a:lnTo>
                  <a:lnTo>
                    <a:pt x="751516" y="177800"/>
                  </a:lnTo>
                  <a:close/>
                </a:path>
                <a:path w="751840" h="693420">
                  <a:moveTo>
                    <a:pt x="5470" y="241300"/>
                  </a:moveTo>
                  <a:lnTo>
                    <a:pt x="827" y="241300"/>
                  </a:lnTo>
                  <a:lnTo>
                    <a:pt x="699" y="311150"/>
                  </a:lnTo>
                  <a:lnTo>
                    <a:pt x="5210" y="311150"/>
                  </a:lnTo>
                  <a:lnTo>
                    <a:pt x="5470" y="241300"/>
                  </a:lnTo>
                  <a:close/>
                </a:path>
                <a:path w="751840" h="693420">
                  <a:moveTo>
                    <a:pt x="751399" y="241300"/>
                  </a:moveTo>
                  <a:lnTo>
                    <a:pt x="747592" y="241300"/>
                  </a:lnTo>
                  <a:lnTo>
                    <a:pt x="747462" y="311150"/>
                  </a:lnTo>
                  <a:lnTo>
                    <a:pt x="751271" y="311150"/>
                  </a:lnTo>
                  <a:lnTo>
                    <a:pt x="751399" y="241300"/>
                  </a:lnTo>
                  <a:close/>
                </a:path>
                <a:path w="751840" h="693420">
                  <a:moveTo>
                    <a:pt x="5210" y="311150"/>
                  </a:moveTo>
                  <a:lnTo>
                    <a:pt x="699" y="311150"/>
                  </a:lnTo>
                  <a:lnTo>
                    <a:pt x="456" y="443230"/>
                  </a:lnTo>
                  <a:lnTo>
                    <a:pt x="4718" y="443230"/>
                  </a:lnTo>
                  <a:lnTo>
                    <a:pt x="5210" y="311150"/>
                  </a:lnTo>
                  <a:close/>
                </a:path>
                <a:path w="751840" h="693420">
                  <a:moveTo>
                    <a:pt x="751271" y="311150"/>
                  </a:moveTo>
                  <a:lnTo>
                    <a:pt x="747462" y="311150"/>
                  </a:lnTo>
                  <a:lnTo>
                    <a:pt x="747216" y="443230"/>
                  </a:lnTo>
                  <a:lnTo>
                    <a:pt x="751029" y="443230"/>
                  </a:lnTo>
                  <a:lnTo>
                    <a:pt x="751271" y="311150"/>
                  </a:lnTo>
                  <a:close/>
                </a:path>
                <a:path w="751840" h="693420">
                  <a:moveTo>
                    <a:pt x="4718" y="443230"/>
                  </a:moveTo>
                  <a:lnTo>
                    <a:pt x="456" y="443230"/>
                  </a:lnTo>
                  <a:lnTo>
                    <a:pt x="398" y="474980"/>
                  </a:lnTo>
                  <a:lnTo>
                    <a:pt x="4599" y="474980"/>
                  </a:lnTo>
                  <a:lnTo>
                    <a:pt x="4718" y="443230"/>
                  </a:lnTo>
                  <a:close/>
                </a:path>
                <a:path w="751840" h="693420">
                  <a:moveTo>
                    <a:pt x="751029" y="443230"/>
                  </a:moveTo>
                  <a:lnTo>
                    <a:pt x="747216" y="443230"/>
                  </a:lnTo>
                  <a:lnTo>
                    <a:pt x="747157" y="474980"/>
                  </a:lnTo>
                  <a:lnTo>
                    <a:pt x="750970" y="474980"/>
                  </a:lnTo>
                  <a:lnTo>
                    <a:pt x="751029" y="443230"/>
                  </a:lnTo>
                  <a:close/>
                </a:path>
                <a:path w="751840" h="693420">
                  <a:moveTo>
                    <a:pt x="4599" y="474980"/>
                  </a:moveTo>
                  <a:lnTo>
                    <a:pt x="398" y="474980"/>
                  </a:lnTo>
                  <a:lnTo>
                    <a:pt x="114" y="629920"/>
                  </a:lnTo>
                  <a:lnTo>
                    <a:pt x="4022" y="629920"/>
                  </a:lnTo>
                  <a:lnTo>
                    <a:pt x="4599" y="474980"/>
                  </a:lnTo>
                  <a:close/>
                </a:path>
                <a:path w="751840" h="693420">
                  <a:moveTo>
                    <a:pt x="750970" y="474980"/>
                  </a:moveTo>
                  <a:lnTo>
                    <a:pt x="747157" y="474980"/>
                  </a:lnTo>
                  <a:lnTo>
                    <a:pt x="746868" y="629920"/>
                  </a:lnTo>
                  <a:lnTo>
                    <a:pt x="750686" y="629920"/>
                  </a:lnTo>
                  <a:lnTo>
                    <a:pt x="750970" y="474980"/>
                  </a:lnTo>
                  <a:close/>
                </a:path>
                <a:path w="751840" h="693420">
                  <a:moveTo>
                    <a:pt x="4022" y="629920"/>
                  </a:moveTo>
                  <a:lnTo>
                    <a:pt x="114" y="629920"/>
                  </a:lnTo>
                  <a:lnTo>
                    <a:pt x="107" y="633730"/>
                  </a:lnTo>
                  <a:lnTo>
                    <a:pt x="4008" y="633730"/>
                  </a:lnTo>
                  <a:lnTo>
                    <a:pt x="4022" y="629920"/>
                  </a:lnTo>
                  <a:close/>
                </a:path>
                <a:path w="751840" h="693420">
                  <a:moveTo>
                    <a:pt x="750686" y="629920"/>
                  </a:moveTo>
                  <a:lnTo>
                    <a:pt x="746868" y="629920"/>
                  </a:lnTo>
                  <a:lnTo>
                    <a:pt x="746861" y="633730"/>
                  </a:lnTo>
                  <a:lnTo>
                    <a:pt x="750679" y="633730"/>
                  </a:lnTo>
                  <a:lnTo>
                    <a:pt x="750686" y="629920"/>
                  </a:lnTo>
                  <a:close/>
                </a:path>
                <a:path w="751840" h="693420">
                  <a:moveTo>
                    <a:pt x="4008" y="633730"/>
                  </a:moveTo>
                  <a:lnTo>
                    <a:pt x="107" y="633730"/>
                  </a:lnTo>
                  <a:lnTo>
                    <a:pt x="102" y="636270"/>
                  </a:lnTo>
                  <a:lnTo>
                    <a:pt x="3999" y="636270"/>
                  </a:lnTo>
                  <a:lnTo>
                    <a:pt x="4008" y="633730"/>
                  </a:lnTo>
                  <a:close/>
                </a:path>
                <a:path w="751840" h="693420">
                  <a:moveTo>
                    <a:pt x="750679" y="633730"/>
                  </a:moveTo>
                  <a:lnTo>
                    <a:pt x="746861" y="633730"/>
                  </a:lnTo>
                  <a:lnTo>
                    <a:pt x="746856" y="636270"/>
                  </a:lnTo>
                  <a:lnTo>
                    <a:pt x="750674" y="636270"/>
                  </a:lnTo>
                  <a:lnTo>
                    <a:pt x="750679" y="633730"/>
                  </a:lnTo>
                  <a:close/>
                </a:path>
                <a:path w="751840" h="693420">
                  <a:moveTo>
                    <a:pt x="3999" y="636270"/>
                  </a:moveTo>
                  <a:lnTo>
                    <a:pt x="102" y="636270"/>
                  </a:lnTo>
                  <a:lnTo>
                    <a:pt x="95" y="640080"/>
                  </a:lnTo>
                  <a:lnTo>
                    <a:pt x="3985" y="640080"/>
                  </a:lnTo>
                  <a:lnTo>
                    <a:pt x="3999" y="636270"/>
                  </a:lnTo>
                  <a:close/>
                </a:path>
                <a:path w="751840" h="693420">
                  <a:moveTo>
                    <a:pt x="750674" y="636270"/>
                  </a:moveTo>
                  <a:lnTo>
                    <a:pt x="746856" y="636270"/>
                  </a:lnTo>
                  <a:lnTo>
                    <a:pt x="746849" y="640080"/>
                  </a:lnTo>
                  <a:lnTo>
                    <a:pt x="750667" y="640080"/>
                  </a:lnTo>
                  <a:lnTo>
                    <a:pt x="750674" y="636270"/>
                  </a:lnTo>
                  <a:close/>
                </a:path>
                <a:path w="751840" h="693420">
                  <a:moveTo>
                    <a:pt x="3985" y="640080"/>
                  </a:moveTo>
                  <a:lnTo>
                    <a:pt x="95" y="640080"/>
                  </a:lnTo>
                  <a:lnTo>
                    <a:pt x="79" y="648970"/>
                  </a:lnTo>
                  <a:lnTo>
                    <a:pt x="3951" y="648970"/>
                  </a:lnTo>
                  <a:lnTo>
                    <a:pt x="3985" y="640080"/>
                  </a:lnTo>
                  <a:close/>
                </a:path>
                <a:path w="751840" h="693420">
                  <a:moveTo>
                    <a:pt x="750667" y="640080"/>
                  </a:moveTo>
                  <a:lnTo>
                    <a:pt x="746849" y="640080"/>
                  </a:lnTo>
                  <a:lnTo>
                    <a:pt x="746833" y="648970"/>
                  </a:lnTo>
                  <a:lnTo>
                    <a:pt x="750651" y="648970"/>
                  </a:lnTo>
                  <a:lnTo>
                    <a:pt x="750667" y="640080"/>
                  </a:lnTo>
                  <a:close/>
                </a:path>
                <a:path w="751840" h="693420">
                  <a:moveTo>
                    <a:pt x="3951" y="648970"/>
                  </a:moveTo>
                  <a:lnTo>
                    <a:pt x="79" y="648970"/>
                  </a:lnTo>
                  <a:lnTo>
                    <a:pt x="60" y="659130"/>
                  </a:lnTo>
                  <a:lnTo>
                    <a:pt x="3914" y="659130"/>
                  </a:lnTo>
                  <a:lnTo>
                    <a:pt x="3951" y="648970"/>
                  </a:lnTo>
                  <a:close/>
                </a:path>
                <a:path w="751840" h="693420">
                  <a:moveTo>
                    <a:pt x="750651" y="648970"/>
                  </a:moveTo>
                  <a:lnTo>
                    <a:pt x="746833" y="648970"/>
                  </a:lnTo>
                  <a:lnTo>
                    <a:pt x="746814" y="659130"/>
                  </a:lnTo>
                  <a:lnTo>
                    <a:pt x="750632" y="659130"/>
                  </a:lnTo>
                  <a:lnTo>
                    <a:pt x="750651" y="648970"/>
                  </a:lnTo>
                  <a:close/>
                </a:path>
                <a:path w="751840" h="693420">
                  <a:moveTo>
                    <a:pt x="3914" y="659130"/>
                  </a:moveTo>
                  <a:lnTo>
                    <a:pt x="60" y="659130"/>
                  </a:lnTo>
                  <a:lnTo>
                    <a:pt x="2" y="690880"/>
                  </a:lnTo>
                  <a:lnTo>
                    <a:pt x="750574" y="690880"/>
                  </a:lnTo>
                  <a:lnTo>
                    <a:pt x="750579" y="688340"/>
                  </a:lnTo>
                  <a:lnTo>
                    <a:pt x="3810" y="687070"/>
                  </a:lnTo>
                  <a:lnTo>
                    <a:pt x="3914" y="659130"/>
                  </a:lnTo>
                  <a:close/>
                </a:path>
                <a:path w="751840" h="693420">
                  <a:moveTo>
                    <a:pt x="750632" y="659130"/>
                  </a:moveTo>
                  <a:lnTo>
                    <a:pt x="746814" y="659130"/>
                  </a:lnTo>
                  <a:lnTo>
                    <a:pt x="746760" y="688340"/>
                  </a:lnTo>
                  <a:lnTo>
                    <a:pt x="750579" y="688340"/>
                  </a:lnTo>
                  <a:lnTo>
                    <a:pt x="750632" y="659130"/>
                  </a:lnTo>
                  <a:close/>
                </a:path>
                <a:path w="751840" h="693420">
                  <a:moveTo>
                    <a:pt x="750574" y="690880"/>
                  </a:moveTo>
                  <a:lnTo>
                    <a:pt x="2" y="690880"/>
                  </a:lnTo>
                  <a:lnTo>
                    <a:pt x="0" y="692150"/>
                  </a:lnTo>
                  <a:lnTo>
                    <a:pt x="750569" y="693420"/>
                  </a:lnTo>
                  <a:lnTo>
                    <a:pt x="750574" y="690880"/>
                  </a:lnTo>
                  <a:close/>
                </a:path>
              </a:pathLst>
            </a:custGeom>
            <a:solidFill>
              <a:srgbClr val="3089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5791200" y="4878070"/>
              <a:ext cx="744220" cy="683260"/>
            </a:xfrm>
            <a:custGeom>
              <a:avLst/>
              <a:gdLst/>
              <a:ahLst/>
              <a:cxnLst/>
              <a:rect l="l" t="t" r="r" b="b"/>
              <a:pathLst>
                <a:path w="744220" h="683260">
                  <a:moveTo>
                    <a:pt x="2539" y="0"/>
                  </a:moveTo>
                  <a:lnTo>
                    <a:pt x="2535" y="1269"/>
                  </a:lnTo>
                  <a:lnTo>
                    <a:pt x="744220" y="1269"/>
                  </a:lnTo>
                  <a:lnTo>
                    <a:pt x="2539" y="0"/>
                  </a:lnTo>
                  <a:close/>
                </a:path>
                <a:path w="744220" h="683260">
                  <a:moveTo>
                    <a:pt x="744220" y="1269"/>
                  </a:moveTo>
                  <a:lnTo>
                    <a:pt x="2535" y="1269"/>
                  </a:lnTo>
                  <a:lnTo>
                    <a:pt x="2511" y="7619"/>
                  </a:lnTo>
                  <a:lnTo>
                    <a:pt x="6342" y="7619"/>
                  </a:lnTo>
                  <a:lnTo>
                    <a:pt x="6350" y="3809"/>
                  </a:lnTo>
                  <a:lnTo>
                    <a:pt x="744215" y="3809"/>
                  </a:lnTo>
                  <a:lnTo>
                    <a:pt x="744220" y="1269"/>
                  </a:lnTo>
                  <a:close/>
                </a:path>
                <a:path w="744220" h="683260">
                  <a:moveTo>
                    <a:pt x="744215" y="3809"/>
                  </a:moveTo>
                  <a:lnTo>
                    <a:pt x="6350" y="3809"/>
                  </a:lnTo>
                  <a:lnTo>
                    <a:pt x="739140" y="5079"/>
                  </a:lnTo>
                  <a:lnTo>
                    <a:pt x="739135" y="7619"/>
                  </a:lnTo>
                  <a:lnTo>
                    <a:pt x="744208" y="7619"/>
                  </a:lnTo>
                  <a:lnTo>
                    <a:pt x="744215" y="3809"/>
                  </a:lnTo>
                  <a:close/>
                </a:path>
                <a:path w="744220" h="683260">
                  <a:moveTo>
                    <a:pt x="6342" y="7619"/>
                  </a:moveTo>
                  <a:lnTo>
                    <a:pt x="2511" y="7619"/>
                  </a:lnTo>
                  <a:lnTo>
                    <a:pt x="2487" y="13969"/>
                  </a:lnTo>
                  <a:lnTo>
                    <a:pt x="6330" y="13969"/>
                  </a:lnTo>
                  <a:lnTo>
                    <a:pt x="6342" y="7619"/>
                  </a:lnTo>
                  <a:close/>
                </a:path>
                <a:path w="744220" h="683260">
                  <a:moveTo>
                    <a:pt x="744208" y="7619"/>
                  </a:moveTo>
                  <a:lnTo>
                    <a:pt x="739135" y="7619"/>
                  </a:lnTo>
                  <a:lnTo>
                    <a:pt x="739123" y="13969"/>
                  </a:lnTo>
                  <a:lnTo>
                    <a:pt x="744196" y="13969"/>
                  </a:lnTo>
                  <a:lnTo>
                    <a:pt x="744208" y="7619"/>
                  </a:lnTo>
                  <a:close/>
                </a:path>
                <a:path w="744220" h="683260">
                  <a:moveTo>
                    <a:pt x="6330" y="13969"/>
                  </a:moveTo>
                  <a:lnTo>
                    <a:pt x="2487" y="13969"/>
                  </a:lnTo>
                  <a:lnTo>
                    <a:pt x="2464" y="20319"/>
                  </a:lnTo>
                  <a:lnTo>
                    <a:pt x="6318" y="20319"/>
                  </a:lnTo>
                  <a:lnTo>
                    <a:pt x="6330" y="13969"/>
                  </a:lnTo>
                  <a:close/>
                </a:path>
                <a:path w="744220" h="683260">
                  <a:moveTo>
                    <a:pt x="744196" y="13969"/>
                  </a:moveTo>
                  <a:lnTo>
                    <a:pt x="739123" y="13969"/>
                  </a:lnTo>
                  <a:lnTo>
                    <a:pt x="739111" y="20319"/>
                  </a:lnTo>
                  <a:lnTo>
                    <a:pt x="744184" y="20319"/>
                  </a:lnTo>
                  <a:lnTo>
                    <a:pt x="744196" y="13969"/>
                  </a:lnTo>
                  <a:close/>
                </a:path>
                <a:path w="744220" h="683260">
                  <a:moveTo>
                    <a:pt x="6318" y="20319"/>
                  </a:moveTo>
                  <a:lnTo>
                    <a:pt x="2464" y="20319"/>
                  </a:lnTo>
                  <a:lnTo>
                    <a:pt x="2440" y="26669"/>
                  </a:lnTo>
                  <a:lnTo>
                    <a:pt x="6306" y="26669"/>
                  </a:lnTo>
                  <a:lnTo>
                    <a:pt x="6318" y="20319"/>
                  </a:lnTo>
                  <a:close/>
                </a:path>
                <a:path w="744220" h="683260">
                  <a:moveTo>
                    <a:pt x="744184" y="20319"/>
                  </a:moveTo>
                  <a:lnTo>
                    <a:pt x="739111" y="20319"/>
                  </a:lnTo>
                  <a:lnTo>
                    <a:pt x="739099" y="26669"/>
                  </a:lnTo>
                  <a:lnTo>
                    <a:pt x="744172" y="26669"/>
                  </a:lnTo>
                  <a:lnTo>
                    <a:pt x="744184" y="20319"/>
                  </a:lnTo>
                  <a:close/>
                </a:path>
                <a:path w="744220" h="683260">
                  <a:moveTo>
                    <a:pt x="6306" y="26669"/>
                  </a:moveTo>
                  <a:lnTo>
                    <a:pt x="2440" y="26669"/>
                  </a:lnTo>
                  <a:lnTo>
                    <a:pt x="2421" y="31749"/>
                  </a:lnTo>
                  <a:lnTo>
                    <a:pt x="6297" y="31749"/>
                  </a:lnTo>
                  <a:lnTo>
                    <a:pt x="6306" y="26669"/>
                  </a:lnTo>
                  <a:close/>
                </a:path>
                <a:path w="744220" h="683260">
                  <a:moveTo>
                    <a:pt x="744172" y="26669"/>
                  </a:moveTo>
                  <a:lnTo>
                    <a:pt x="739099" y="26669"/>
                  </a:lnTo>
                  <a:lnTo>
                    <a:pt x="739089" y="31749"/>
                  </a:lnTo>
                  <a:lnTo>
                    <a:pt x="744163" y="31749"/>
                  </a:lnTo>
                  <a:lnTo>
                    <a:pt x="744172" y="26669"/>
                  </a:lnTo>
                  <a:close/>
                </a:path>
                <a:path w="744220" h="683260">
                  <a:moveTo>
                    <a:pt x="6297" y="31750"/>
                  </a:moveTo>
                  <a:lnTo>
                    <a:pt x="2421" y="31750"/>
                  </a:lnTo>
                  <a:lnTo>
                    <a:pt x="2393" y="39369"/>
                  </a:lnTo>
                  <a:lnTo>
                    <a:pt x="6282" y="39369"/>
                  </a:lnTo>
                  <a:lnTo>
                    <a:pt x="6297" y="31750"/>
                  </a:lnTo>
                  <a:close/>
                </a:path>
                <a:path w="744220" h="683260">
                  <a:moveTo>
                    <a:pt x="744163" y="31750"/>
                  </a:moveTo>
                  <a:lnTo>
                    <a:pt x="739089" y="31750"/>
                  </a:lnTo>
                  <a:lnTo>
                    <a:pt x="739075" y="39369"/>
                  </a:lnTo>
                  <a:lnTo>
                    <a:pt x="744149" y="39369"/>
                  </a:lnTo>
                  <a:lnTo>
                    <a:pt x="744163" y="31750"/>
                  </a:lnTo>
                  <a:close/>
                </a:path>
                <a:path w="744220" h="683260">
                  <a:moveTo>
                    <a:pt x="6282" y="39369"/>
                  </a:moveTo>
                  <a:lnTo>
                    <a:pt x="2393" y="39369"/>
                  </a:lnTo>
                  <a:lnTo>
                    <a:pt x="2369" y="45719"/>
                  </a:lnTo>
                  <a:lnTo>
                    <a:pt x="6270" y="45719"/>
                  </a:lnTo>
                  <a:lnTo>
                    <a:pt x="6282" y="39369"/>
                  </a:lnTo>
                  <a:close/>
                </a:path>
                <a:path w="744220" h="683260">
                  <a:moveTo>
                    <a:pt x="744149" y="39369"/>
                  </a:moveTo>
                  <a:lnTo>
                    <a:pt x="739075" y="39369"/>
                  </a:lnTo>
                  <a:lnTo>
                    <a:pt x="739063" y="45719"/>
                  </a:lnTo>
                  <a:lnTo>
                    <a:pt x="744137" y="45719"/>
                  </a:lnTo>
                  <a:lnTo>
                    <a:pt x="744149" y="39369"/>
                  </a:lnTo>
                  <a:close/>
                </a:path>
                <a:path w="744220" h="683260">
                  <a:moveTo>
                    <a:pt x="6270" y="45719"/>
                  </a:moveTo>
                  <a:lnTo>
                    <a:pt x="2369" y="45719"/>
                  </a:lnTo>
                  <a:lnTo>
                    <a:pt x="2350" y="50799"/>
                  </a:lnTo>
                  <a:lnTo>
                    <a:pt x="6261" y="50799"/>
                  </a:lnTo>
                  <a:lnTo>
                    <a:pt x="6270" y="45719"/>
                  </a:lnTo>
                  <a:close/>
                </a:path>
                <a:path w="744220" h="683260">
                  <a:moveTo>
                    <a:pt x="744137" y="45719"/>
                  </a:moveTo>
                  <a:lnTo>
                    <a:pt x="739063" y="45719"/>
                  </a:lnTo>
                  <a:lnTo>
                    <a:pt x="739053" y="50799"/>
                  </a:lnTo>
                  <a:lnTo>
                    <a:pt x="744127" y="50799"/>
                  </a:lnTo>
                  <a:lnTo>
                    <a:pt x="744137" y="45719"/>
                  </a:lnTo>
                  <a:close/>
                </a:path>
                <a:path w="744220" h="683260">
                  <a:moveTo>
                    <a:pt x="6261" y="50800"/>
                  </a:moveTo>
                  <a:lnTo>
                    <a:pt x="2350" y="50800"/>
                  </a:lnTo>
                  <a:lnTo>
                    <a:pt x="2327" y="57149"/>
                  </a:lnTo>
                  <a:lnTo>
                    <a:pt x="6249" y="57149"/>
                  </a:lnTo>
                  <a:lnTo>
                    <a:pt x="6261" y="50800"/>
                  </a:lnTo>
                  <a:close/>
                </a:path>
                <a:path w="744220" h="683260">
                  <a:moveTo>
                    <a:pt x="744127" y="50800"/>
                  </a:moveTo>
                  <a:lnTo>
                    <a:pt x="739053" y="50800"/>
                  </a:lnTo>
                  <a:lnTo>
                    <a:pt x="739041" y="57149"/>
                  </a:lnTo>
                  <a:lnTo>
                    <a:pt x="744115" y="57149"/>
                  </a:lnTo>
                  <a:lnTo>
                    <a:pt x="744127" y="50800"/>
                  </a:lnTo>
                  <a:close/>
                </a:path>
                <a:path w="744220" h="683260">
                  <a:moveTo>
                    <a:pt x="6249" y="57150"/>
                  </a:moveTo>
                  <a:lnTo>
                    <a:pt x="2327" y="57150"/>
                  </a:lnTo>
                  <a:lnTo>
                    <a:pt x="2275" y="71119"/>
                  </a:lnTo>
                  <a:lnTo>
                    <a:pt x="6223" y="71119"/>
                  </a:lnTo>
                  <a:lnTo>
                    <a:pt x="6249" y="57150"/>
                  </a:lnTo>
                  <a:close/>
                </a:path>
                <a:path w="744220" h="683260">
                  <a:moveTo>
                    <a:pt x="744115" y="57150"/>
                  </a:moveTo>
                  <a:lnTo>
                    <a:pt x="739041" y="57150"/>
                  </a:lnTo>
                  <a:lnTo>
                    <a:pt x="739015" y="71119"/>
                  </a:lnTo>
                  <a:lnTo>
                    <a:pt x="744089" y="71119"/>
                  </a:lnTo>
                  <a:lnTo>
                    <a:pt x="744115" y="57150"/>
                  </a:lnTo>
                  <a:close/>
                </a:path>
                <a:path w="744220" h="683260">
                  <a:moveTo>
                    <a:pt x="6223" y="71119"/>
                  </a:moveTo>
                  <a:lnTo>
                    <a:pt x="2275" y="71119"/>
                  </a:lnTo>
                  <a:lnTo>
                    <a:pt x="1896" y="172719"/>
                  </a:lnTo>
                  <a:lnTo>
                    <a:pt x="6031" y="172719"/>
                  </a:lnTo>
                  <a:lnTo>
                    <a:pt x="6223" y="71119"/>
                  </a:lnTo>
                  <a:close/>
                </a:path>
                <a:path w="744220" h="683260">
                  <a:moveTo>
                    <a:pt x="744089" y="71119"/>
                  </a:moveTo>
                  <a:lnTo>
                    <a:pt x="739015" y="71119"/>
                  </a:lnTo>
                  <a:lnTo>
                    <a:pt x="738824" y="172719"/>
                  </a:lnTo>
                  <a:lnTo>
                    <a:pt x="743900" y="172719"/>
                  </a:lnTo>
                  <a:lnTo>
                    <a:pt x="744089" y="71119"/>
                  </a:lnTo>
                  <a:close/>
                </a:path>
                <a:path w="744220" h="683260">
                  <a:moveTo>
                    <a:pt x="6031" y="172719"/>
                  </a:moveTo>
                  <a:lnTo>
                    <a:pt x="1896" y="172719"/>
                  </a:lnTo>
                  <a:lnTo>
                    <a:pt x="1660" y="236219"/>
                  </a:lnTo>
                  <a:lnTo>
                    <a:pt x="5911" y="236219"/>
                  </a:lnTo>
                  <a:lnTo>
                    <a:pt x="6031" y="172719"/>
                  </a:lnTo>
                  <a:close/>
                </a:path>
                <a:path w="744220" h="683260">
                  <a:moveTo>
                    <a:pt x="743900" y="172719"/>
                  </a:moveTo>
                  <a:lnTo>
                    <a:pt x="738824" y="172719"/>
                  </a:lnTo>
                  <a:lnTo>
                    <a:pt x="738704" y="236219"/>
                  </a:lnTo>
                  <a:lnTo>
                    <a:pt x="743782" y="236219"/>
                  </a:lnTo>
                  <a:lnTo>
                    <a:pt x="743900" y="172719"/>
                  </a:lnTo>
                  <a:close/>
                </a:path>
                <a:path w="744220" h="683260">
                  <a:moveTo>
                    <a:pt x="5911" y="236219"/>
                  </a:moveTo>
                  <a:lnTo>
                    <a:pt x="1660" y="236219"/>
                  </a:lnTo>
                  <a:lnTo>
                    <a:pt x="1400" y="306069"/>
                  </a:lnTo>
                  <a:lnTo>
                    <a:pt x="5779" y="306069"/>
                  </a:lnTo>
                  <a:lnTo>
                    <a:pt x="5911" y="236219"/>
                  </a:lnTo>
                  <a:close/>
                </a:path>
                <a:path w="744220" h="683260">
                  <a:moveTo>
                    <a:pt x="743782" y="236219"/>
                  </a:moveTo>
                  <a:lnTo>
                    <a:pt x="738704" y="236219"/>
                  </a:lnTo>
                  <a:lnTo>
                    <a:pt x="738573" y="306069"/>
                  </a:lnTo>
                  <a:lnTo>
                    <a:pt x="743652" y="306069"/>
                  </a:lnTo>
                  <a:lnTo>
                    <a:pt x="743782" y="236219"/>
                  </a:lnTo>
                  <a:close/>
                </a:path>
                <a:path w="744220" h="683260">
                  <a:moveTo>
                    <a:pt x="5779" y="306069"/>
                  </a:moveTo>
                  <a:lnTo>
                    <a:pt x="1400" y="306069"/>
                  </a:lnTo>
                  <a:lnTo>
                    <a:pt x="908" y="438149"/>
                  </a:lnTo>
                  <a:lnTo>
                    <a:pt x="5530" y="438149"/>
                  </a:lnTo>
                  <a:lnTo>
                    <a:pt x="5779" y="306069"/>
                  </a:lnTo>
                  <a:close/>
                </a:path>
                <a:path w="744220" h="683260">
                  <a:moveTo>
                    <a:pt x="743652" y="306069"/>
                  </a:moveTo>
                  <a:lnTo>
                    <a:pt x="738573" y="306069"/>
                  </a:lnTo>
                  <a:lnTo>
                    <a:pt x="738324" y="438149"/>
                  </a:lnTo>
                  <a:lnTo>
                    <a:pt x="743406" y="438149"/>
                  </a:lnTo>
                  <a:lnTo>
                    <a:pt x="743652" y="306069"/>
                  </a:lnTo>
                  <a:close/>
                </a:path>
                <a:path w="744220" h="683260">
                  <a:moveTo>
                    <a:pt x="5530" y="438149"/>
                  </a:moveTo>
                  <a:lnTo>
                    <a:pt x="908" y="438149"/>
                  </a:lnTo>
                  <a:lnTo>
                    <a:pt x="789" y="469899"/>
                  </a:lnTo>
                  <a:lnTo>
                    <a:pt x="5470" y="469899"/>
                  </a:lnTo>
                  <a:lnTo>
                    <a:pt x="5530" y="438149"/>
                  </a:lnTo>
                  <a:close/>
                </a:path>
                <a:path w="744220" h="683260">
                  <a:moveTo>
                    <a:pt x="743406" y="438149"/>
                  </a:moveTo>
                  <a:lnTo>
                    <a:pt x="738324" y="438149"/>
                  </a:lnTo>
                  <a:lnTo>
                    <a:pt x="738264" y="469899"/>
                  </a:lnTo>
                  <a:lnTo>
                    <a:pt x="743347" y="469899"/>
                  </a:lnTo>
                  <a:lnTo>
                    <a:pt x="743406" y="438149"/>
                  </a:lnTo>
                  <a:close/>
                </a:path>
                <a:path w="744220" h="683260">
                  <a:moveTo>
                    <a:pt x="5470" y="469900"/>
                  </a:moveTo>
                  <a:lnTo>
                    <a:pt x="789" y="469900"/>
                  </a:lnTo>
                  <a:lnTo>
                    <a:pt x="212" y="624839"/>
                  </a:lnTo>
                  <a:lnTo>
                    <a:pt x="5178" y="624839"/>
                  </a:lnTo>
                  <a:lnTo>
                    <a:pt x="5470" y="469900"/>
                  </a:lnTo>
                  <a:close/>
                </a:path>
                <a:path w="744220" h="683260">
                  <a:moveTo>
                    <a:pt x="743347" y="469900"/>
                  </a:moveTo>
                  <a:lnTo>
                    <a:pt x="738264" y="469900"/>
                  </a:lnTo>
                  <a:lnTo>
                    <a:pt x="737972" y="624839"/>
                  </a:lnTo>
                  <a:lnTo>
                    <a:pt x="743058" y="624839"/>
                  </a:lnTo>
                  <a:lnTo>
                    <a:pt x="743347" y="469900"/>
                  </a:lnTo>
                  <a:close/>
                </a:path>
                <a:path w="744220" h="683260">
                  <a:moveTo>
                    <a:pt x="5178" y="624839"/>
                  </a:moveTo>
                  <a:lnTo>
                    <a:pt x="212" y="624839"/>
                  </a:lnTo>
                  <a:lnTo>
                    <a:pt x="198" y="628649"/>
                  </a:lnTo>
                  <a:lnTo>
                    <a:pt x="5171" y="628649"/>
                  </a:lnTo>
                  <a:lnTo>
                    <a:pt x="5178" y="624839"/>
                  </a:lnTo>
                  <a:close/>
                </a:path>
                <a:path w="744220" h="683260">
                  <a:moveTo>
                    <a:pt x="743058" y="624839"/>
                  </a:moveTo>
                  <a:lnTo>
                    <a:pt x="737972" y="624839"/>
                  </a:lnTo>
                  <a:lnTo>
                    <a:pt x="737965" y="628649"/>
                  </a:lnTo>
                  <a:lnTo>
                    <a:pt x="743051" y="628649"/>
                  </a:lnTo>
                  <a:lnTo>
                    <a:pt x="743058" y="624839"/>
                  </a:lnTo>
                  <a:close/>
                </a:path>
                <a:path w="744220" h="683260">
                  <a:moveTo>
                    <a:pt x="5171" y="628649"/>
                  </a:moveTo>
                  <a:lnTo>
                    <a:pt x="198" y="628649"/>
                  </a:lnTo>
                  <a:lnTo>
                    <a:pt x="189" y="631189"/>
                  </a:lnTo>
                  <a:lnTo>
                    <a:pt x="5166" y="631189"/>
                  </a:lnTo>
                  <a:lnTo>
                    <a:pt x="5171" y="628649"/>
                  </a:lnTo>
                  <a:close/>
                </a:path>
                <a:path w="744220" h="683260">
                  <a:moveTo>
                    <a:pt x="743051" y="628649"/>
                  </a:moveTo>
                  <a:lnTo>
                    <a:pt x="737965" y="628649"/>
                  </a:lnTo>
                  <a:lnTo>
                    <a:pt x="737960" y="631189"/>
                  </a:lnTo>
                  <a:lnTo>
                    <a:pt x="743046" y="631189"/>
                  </a:lnTo>
                  <a:lnTo>
                    <a:pt x="743051" y="628649"/>
                  </a:lnTo>
                  <a:close/>
                </a:path>
                <a:path w="744220" h="683260">
                  <a:moveTo>
                    <a:pt x="5166" y="631189"/>
                  </a:moveTo>
                  <a:lnTo>
                    <a:pt x="189" y="631189"/>
                  </a:lnTo>
                  <a:lnTo>
                    <a:pt x="175" y="634999"/>
                  </a:lnTo>
                  <a:lnTo>
                    <a:pt x="5159" y="634999"/>
                  </a:lnTo>
                  <a:lnTo>
                    <a:pt x="5166" y="631189"/>
                  </a:lnTo>
                  <a:close/>
                </a:path>
                <a:path w="744220" h="683260">
                  <a:moveTo>
                    <a:pt x="743046" y="631189"/>
                  </a:moveTo>
                  <a:lnTo>
                    <a:pt x="737960" y="631189"/>
                  </a:lnTo>
                  <a:lnTo>
                    <a:pt x="737953" y="634999"/>
                  </a:lnTo>
                  <a:lnTo>
                    <a:pt x="743039" y="634999"/>
                  </a:lnTo>
                  <a:lnTo>
                    <a:pt x="743046" y="631189"/>
                  </a:lnTo>
                  <a:close/>
                </a:path>
                <a:path w="744220" h="683260">
                  <a:moveTo>
                    <a:pt x="5159" y="634999"/>
                  </a:moveTo>
                  <a:lnTo>
                    <a:pt x="175" y="634999"/>
                  </a:lnTo>
                  <a:lnTo>
                    <a:pt x="127" y="647699"/>
                  </a:lnTo>
                  <a:lnTo>
                    <a:pt x="5135" y="647699"/>
                  </a:lnTo>
                  <a:lnTo>
                    <a:pt x="5159" y="634999"/>
                  </a:lnTo>
                  <a:close/>
                </a:path>
                <a:path w="744220" h="683260">
                  <a:moveTo>
                    <a:pt x="743039" y="634999"/>
                  </a:moveTo>
                  <a:lnTo>
                    <a:pt x="737953" y="634999"/>
                  </a:lnTo>
                  <a:lnTo>
                    <a:pt x="737929" y="647699"/>
                  </a:lnTo>
                  <a:lnTo>
                    <a:pt x="743016" y="647699"/>
                  </a:lnTo>
                  <a:lnTo>
                    <a:pt x="743039" y="634999"/>
                  </a:lnTo>
                  <a:close/>
                </a:path>
                <a:path w="744220" h="683260">
                  <a:moveTo>
                    <a:pt x="5135" y="647699"/>
                  </a:moveTo>
                  <a:lnTo>
                    <a:pt x="127" y="647699"/>
                  </a:lnTo>
                  <a:lnTo>
                    <a:pt x="0" y="681989"/>
                  </a:lnTo>
                  <a:lnTo>
                    <a:pt x="742950" y="683259"/>
                  </a:lnTo>
                  <a:lnTo>
                    <a:pt x="742957" y="679449"/>
                  </a:lnTo>
                  <a:lnTo>
                    <a:pt x="737870" y="679449"/>
                  </a:lnTo>
                  <a:lnTo>
                    <a:pt x="5079" y="676909"/>
                  </a:lnTo>
                  <a:lnTo>
                    <a:pt x="5135" y="647699"/>
                  </a:lnTo>
                  <a:close/>
                </a:path>
                <a:path w="744220" h="683260">
                  <a:moveTo>
                    <a:pt x="743016" y="647699"/>
                  </a:moveTo>
                  <a:lnTo>
                    <a:pt x="737929" y="647699"/>
                  </a:lnTo>
                  <a:lnTo>
                    <a:pt x="737870" y="679449"/>
                  </a:lnTo>
                  <a:lnTo>
                    <a:pt x="742957" y="679449"/>
                  </a:lnTo>
                  <a:lnTo>
                    <a:pt x="743016" y="647699"/>
                  </a:lnTo>
                  <a:close/>
                </a:path>
              </a:pathLst>
            </a:custGeom>
            <a:solidFill>
              <a:srgbClr val="308A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5796280" y="4881880"/>
              <a:ext cx="734060" cy="675640"/>
            </a:xfrm>
            <a:custGeom>
              <a:avLst/>
              <a:gdLst/>
              <a:ahLst/>
              <a:cxnLst/>
              <a:rect l="l" t="t" r="r" b="b"/>
              <a:pathLst>
                <a:path w="734059" h="675639">
                  <a:moveTo>
                    <a:pt x="1270" y="0"/>
                  </a:moveTo>
                  <a:lnTo>
                    <a:pt x="1262" y="3810"/>
                  </a:lnTo>
                  <a:lnTo>
                    <a:pt x="734055" y="3810"/>
                  </a:lnTo>
                  <a:lnTo>
                    <a:pt x="734060" y="1270"/>
                  </a:lnTo>
                  <a:lnTo>
                    <a:pt x="1270" y="0"/>
                  </a:lnTo>
                  <a:close/>
                </a:path>
                <a:path w="734059" h="675639">
                  <a:moveTo>
                    <a:pt x="734055" y="3810"/>
                  </a:moveTo>
                  <a:lnTo>
                    <a:pt x="1262" y="3810"/>
                  </a:lnTo>
                  <a:lnTo>
                    <a:pt x="1250" y="10160"/>
                  </a:lnTo>
                  <a:lnTo>
                    <a:pt x="6340" y="10160"/>
                  </a:lnTo>
                  <a:lnTo>
                    <a:pt x="6350" y="5080"/>
                  </a:lnTo>
                  <a:lnTo>
                    <a:pt x="734052" y="5080"/>
                  </a:lnTo>
                  <a:lnTo>
                    <a:pt x="734055" y="3810"/>
                  </a:lnTo>
                  <a:close/>
                </a:path>
                <a:path w="734059" h="675639">
                  <a:moveTo>
                    <a:pt x="734052" y="5080"/>
                  </a:moveTo>
                  <a:lnTo>
                    <a:pt x="6350" y="5080"/>
                  </a:lnTo>
                  <a:lnTo>
                    <a:pt x="730250" y="6350"/>
                  </a:lnTo>
                  <a:lnTo>
                    <a:pt x="730242" y="10160"/>
                  </a:lnTo>
                  <a:lnTo>
                    <a:pt x="734043" y="10160"/>
                  </a:lnTo>
                  <a:lnTo>
                    <a:pt x="734052" y="5080"/>
                  </a:lnTo>
                  <a:close/>
                </a:path>
                <a:path w="734059" h="675639">
                  <a:moveTo>
                    <a:pt x="6340" y="10160"/>
                  </a:moveTo>
                  <a:lnTo>
                    <a:pt x="1250" y="10160"/>
                  </a:lnTo>
                  <a:lnTo>
                    <a:pt x="1238" y="16510"/>
                  </a:lnTo>
                  <a:lnTo>
                    <a:pt x="6328" y="16510"/>
                  </a:lnTo>
                  <a:lnTo>
                    <a:pt x="6340" y="10160"/>
                  </a:lnTo>
                  <a:close/>
                </a:path>
                <a:path w="734059" h="675639">
                  <a:moveTo>
                    <a:pt x="734043" y="10160"/>
                  </a:moveTo>
                  <a:lnTo>
                    <a:pt x="730242" y="10160"/>
                  </a:lnTo>
                  <a:lnTo>
                    <a:pt x="730230" y="16510"/>
                  </a:lnTo>
                  <a:lnTo>
                    <a:pt x="734031" y="16510"/>
                  </a:lnTo>
                  <a:lnTo>
                    <a:pt x="734043" y="10160"/>
                  </a:lnTo>
                  <a:close/>
                </a:path>
                <a:path w="734059" h="675639">
                  <a:moveTo>
                    <a:pt x="6328" y="16510"/>
                  </a:moveTo>
                  <a:lnTo>
                    <a:pt x="1238" y="16510"/>
                  </a:lnTo>
                  <a:lnTo>
                    <a:pt x="1226" y="22860"/>
                  </a:lnTo>
                  <a:lnTo>
                    <a:pt x="6316" y="22860"/>
                  </a:lnTo>
                  <a:lnTo>
                    <a:pt x="6328" y="16510"/>
                  </a:lnTo>
                  <a:close/>
                </a:path>
                <a:path w="734059" h="675639">
                  <a:moveTo>
                    <a:pt x="734031" y="16510"/>
                  </a:moveTo>
                  <a:lnTo>
                    <a:pt x="730230" y="16510"/>
                  </a:lnTo>
                  <a:lnTo>
                    <a:pt x="730218" y="22860"/>
                  </a:lnTo>
                  <a:lnTo>
                    <a:pt x="734019" y="22860"/>
                  </a:lnTo>
                  <a:lnTo>
                    <a:pt x="734031" y="16510"/>
                  </a:lnTo>
                  <a:close/>
                </a:path>
                <a:path w="734059" h="675639">
                  <a:moveTo>
                    <a:pt x="6316" y="22860"/>
                  </a:moveTo>
                  <a:lnTo>
                    <a:pt x="1226" y="22860"/>
                  </a:lnTo>
                  <a:lnTo>
                    <a:pt x="1217" y="27940"/>
                  </a:lnTo>
                  <a:lnTo>
                    <a:pt x="6306" y="27940"/>
                  </a:lnTo>
                  <a:lnTo>
                    <a:pt x="6316" y="22860"/>
                  </a:lnTo>
                  <a:close/>
                </a:path>
                <a:path w="734059" h="675639">
                  <a:moveTo>
                    <a:pt x="734019" y="22860"/>
                  </a:moveTo>
                  <a:lnTo>
                    <a:pt x="730218" y="22860"/>
                  </a:lnTo>
                  <a:lnTo>
                    <a:pt x="730208" y="27940"/>
                  </a:lnTo>
                  <a:lnTo>
                    <a:pt x="734009" y="27940"/>
                  </a:lnTo>
                  <a:lnTo>
                    <a:pt x="734019" y="22860"/>
                  </a:lnTo>
                  <a:close/>
                </a:path>
                <a:path w="734059" h="675639">
                  <a:moveTo>
                    <a:pt x="6306" y="27940"/>
                  </a:moveTo>
                  <a:lnTo>
                    <a:pt x="1217" y="27940"/>
                  </a:lnTo>
                  <a:lnTo>
                    <a:pt x="1202" y="35560"/>
                  </a:lnTo>
                  <a:lnTo>
                    <a:pt x="6291" y="35560"/>
                  </a:lnTo>
                  <a:lnTo>
                    <a:pt x="6306" y="27940"/>
                  </a:lnTo>
                  <a:close/>
                </a:path>
                <a:path w="734059" h="675639">
                  <a:moveTo>
                    <a:pt x="734009" y="27940"/>
                  </a:moveTo>
                  <a:lnTo>
                    <a:pt x="730208" y="27940"/>
                  </a:lnTo>
                  <a:lnTo>
                    <a:pt x="730194" y="35560"/>
                  </a:lnTo>
                  <a:lnTo>
                    <a:pt x="733995" y="35560"/>
                  </a:lnTo>
                  <a:lnTo>
                    <a:pt x="734009" y="27940"/>
                  </a:lnTo>
                  <a:close/>
                </a:path>
                <a:path w="734059" h="675639">
                  <a:moveTo>
                    <a:pt x="6291" y="35560"/>
                  </a:moveTo>
                  <a:lnTo>
                    <a:pt x="1202" y="35560"/>
                  </a:lnTo>
                  <a:lnTo>
                    <a:pt x="1190" y="41910"/>
                  </a:lnTo>
                  <a:lnTo>
                    <a:pt x="6279" y="41910"/>
                  </a:lnTo>
                  <a:lnTo>
                    <a:pt x="6291" y="35560"/>
                  </a:lnTo>
                  <a:close/>
                </a:path>
                <a:path w="734059" h="675639">
                  <a:moveTo>
                    <a:pt x="733995" y="35560"/>
                  </a:moveTo>
                  <a:lnTo>
                    <a:pt x="730194" y="35560"/>
                  </a:lnTo>
                  <a:lnTo>
                    <a:pt x="730182" y="41910"/>
                  </a:lnTo>
                  <a:lnTo>
                    <a:pt x="733983" y="41910"/>
                  </a:lnTo>
                  <a:lnTo>
                    <a:pt x="733995" y="35560"/>
                  </a:lnTo>
                  <a:close/>
                </a:path>
                <a:path w="734059" h="675639">
                  <a:moveTo>
                    <a:pt x="6279" y="41910"/>
                  </a:moveTo>
                  <a:lnTo>
                    <a:pt x="1190" y="41910"/>
                  </a:lnTo>
                  <a:lnTo>
                    <a:pt x="1181" y="46990"/>
                  </a:lnTo>
                  <a:lnTo>
                    <a:pt x="6269" y="46990"/>
                  </a:lnTo>
                  <a:lnTo>
                    <a:pt x="6279" y="41910"/>
                  </a:lnTo>
                  <a:close/>
                </a:path>
                <a:path w="734059" h="675639">
                  <a:moveTo>
                    <a:pt x="733983" y="41910"/>
                  </a:moveTo>
                  <a:lnTo>
                    <a:pt x="730182" y="41910"/>
                  </a:lnTo>
                  <a:lnTo>
                    <a:pt x="730172" y="46990"/>
                  </a:lnTo>
                  <a:lnTo>
                    <a:pt x="733973" y="46990"/>
                  </a:lnTo>
                  <a:lnTo>
                    <a:pt x="733983" y="41910"/>
                  </a:lnTo>
                  <a:close/>
                </a:path>
                <a:path w="734059" h="675639">
                  <a:moveTo>
                    <a:pt x="6269" y="46990"/>
                  </a:moveTo>
                  <a:lnTo>
                    <a:pt x="1181" y="46990"/>
                  </a:lnTo>
                  <a:lnTo>
                    <a:pt x="1169" y="53340"/>
                  </a:lnTo>
                  <a:lnTo>
                    <a:pt x="6257" y="53340"/>
                  </a:lnTo>
                  <a:lnTo>
                    <a:pt x="6269" y="46990"/>
                  </a:lnTo>
                  <a:close/>
                </a:path>
                <a:path w="734059" h="675639">
                  <a:moveTo>
                    <a:pt x="733973" y="46990"/>
                  </a:moveTo>
                  <a:lnTo>
                    <a:pt x="730172" y="46990"/>
                  </a:lnTo>
                  <a:lnTo>
                    <a:pt x="730160" y="53340"/>
                  </a:lnTo>
                  <a:lnTo>
                    <a:pt x="733961" y="53340"/>
                  </a:lnTo>
                  <a:lnTo>
                    <a:pt x="733973" y="46990"/>
                  </a:lnTo>
                  <a:close/>
                </a:path>
                <a:path w="734059" h="675639">
                  <a:moveTo>
                    <a:pt x="6257" y="53340"/>
                  </a:moveTo>
                  <a:lnTo>
                    <a:pt x="1169" y="53340"/>
                  </a:lnTo>
                  <a:lnTo>
                    <a:pt x="1143" y="67310"/>
                  </a:lnTo>
                  <a:lnTo>
                    <a:pt x="6231" y="67310"/>
                  </a:lnTo>
                  <a:lnTo>
                    <a:pt x="6257" y="53340"/>
                  </a:lnTo>
                  <a:close/>
                </a:path>
                <a:path w="734059" h="675639">
                  <a:moveTo>
                    <a:pt x="733961" y="53340"/>
                  </a:moveTo>
                  <a:lnTo>
                    <a:pt x="730160" y="53340"/>
                  </a:lnTo>
                  <a:lnTo>
                    <a:pt x="730133" y="67310"/>
                  </a:lnTo>
                  <a:lnTo>
                    <a:pt x="733935" y="67310"/>
                  </a:lnTo>
                  <a:lnTo>
                    <a:pt x="733961" y="53340"/>
                  </a:lnTo>
                  <a:close/>
                </a:path>
                <a:path w="734059" h="675639">
                  <a:moveTo>
                    <a:pt x="6231" y="67310"/>
                  </a:moveTo>
                  <a:lnTo>
                    <a:pt x="1143" y="67310"/>
                  </a:lnTo>
                  <a:lnTo>
                    <a:pt x="951" y="168910"/>
                  </a:lnTo>
                  <a:lnTo>
                    <a:pt x="6036" y="168910"/>
                  </a:lnTo>
                  <a:lnTo>
                    <a:pt x="6231" y="67310"/>
                  </a:lnTo>
                  <a:close/>
                </a:path>
                <a:path w="734059" h="675639">
                  <a:moveTo>
                    <a:pt x="733935" y="67310"/>
                  </a:moveTo>
                  <a:lnTo>
                    <a:pt x="730133" y="67310"/>
                  </a:lnTo>
                  <a:lnTo>
                    <a:pt x="729939" y="168910"/>
                  </a:lnTo>
                  <a:lnTo>
                    <a:pt x="733744" y="168910"/>
                  </a:lnTo>
                  <a:lnTo>
                    <a:pt x="733935" y="67310"/>
                  </a:lnTo>
                  <a:close/>
                </a:path>
                <a:path w="734059" h="675639">
                  <a:moveTo>
                    <a:pt x="6036" y="168910"/>
                  </a:moveTo>
                  <a:lnTo>
                    <a:pt x="951" y="168910"/>
                  </a:lnTo>
                  <a:lnTo>
                    <a:pt x="831" y="232410"/>
                  </a:lnTo>
                  <a:lnTo>
                    <a:pt x="5915" y="232410"/>
                  </a:lnTo>
                  <a:lnTo>
                    <a:pt x="6036" y="168910"/>
                  </a:lnTo>
                  <a:close/>
                </a:path>
                <a:path w="734059" h="675639">
                  <a:moveTo>
                    <a:pt x="733744" y="168910"/>
                  </a:moveTo>
                  <a:lnTo>
                    <a:pt x="729939" y="168910"/>
                  </a:lnTo>
                  <a:lnTo>
                    <a:pt x="729817" y="232410"/>
                  </a:lnTo>
                  <a:lnTo>
                    <a:pt x="733624" y="232410"/>
                  </a:lnTo>
                  <a:lnTo>
                    <a:pt x="733744" y="168910"/>
                  </a:lnTo>
                  <a:close/>
                </a:path>
                <a:path w="734059" h="675639">
                  <a:moveTo>
                    <a:pt x="5915" y="232410"/>
                  </a:moveTo>
                  <a:lnTo>
                    <a:pt x="831" y="232410"/>
                  </a:lnTo>
                  <a:lnTo>
                    <a:pt x="699" y="302260"/>
                  </a:lnTo>
                  <a:lnTo>
                    <a:pt x="5781" y="302260"/>
                  </a:lnTo>
                  <a:lnTo>
                    <a:pt x="5915" y="232410"/>
                  </a:lnTo>
                  <a:close/>
                </a:path>
                <a:path w="734059" h="675639">
                  <a:moveTo>
                    <a:pt x="733624" y="232410"/>
                  </a:moveTo>
                  <a:lnTo>
                    <a:pt x="729817" y="232410"/>
                  </a:lnTo>
                  <a:lnTo>
                    <a:pt x="729684" y="302260"/>
                  </a:lnTo>
                  <a:lnTo>
                    <a:pt x="733493" y="302260"/>
                  </a:lnTo>
                  <a:lnTo>
                    <a:pt x="733624" y="232410"/>
                  </a:lnTo>
                  <a:close/>
                </a:path>
                <a:path w="734059" h="675639">
                  <a:moveTo>
                    <a:pt x="5781" y="302260"/>
                  </a:moveTo>
                  <a:lnTo>
                    <a:pt x="699" y="302260"/>
                  </a:lnTo>
                  <a:lnTo>
                    <a:pt x="450" y="434340"/>
                  </a:lnTo>
                  <a:lnTo>
                    <a:pt x="5529" y="434340"/>
                  </a:lnTo>
                  <a:lnTo>
                    <a:pt x="5781" y="302260"/>
                  </a:lnTo>
                  <a:close/>
                </a:path>
                <a:path w="734059" h="675639">
                  <a:moveTo>
                    <a:pt x="733493" y="302260"/>
                  </a:moveTo>
                  <a:lnTo>
                    <a:pt x="729684" y="302260"/>
                  </a:lnTo>
                  <a:lnTo>
                    <a:pt x="729431" y="434340"/>
                  </a:lnTo>
                  <a:lnTo>
                    <a:pt x="733244" y="434340"/>
                  </a:lnTo>
                  <a:lnTo>
                    <a:pt x="733493" y="302260"/>
                  </a:lnTo>
                  <a:close/>
                </a:path>
                <a:path w="734059" h="675639">
                  <a:moveTo>
                    <a:pt x="5529" y="434340"/>
                  </a:moveTo>
                  <a:lnTo>
                    <a:pt x="450" y="434340"/>
                  </a:lnTo>
                  <a:lnTo>
                    <a:pt x="318" y="504190"/>
                  </a:lnTo>
                  <a:lnTo>
                    <a:pt x="5395" y="504190"/>
                  </a:lnTo>
                  <a:lnTo>
                    <a:pt x="5529" y="434340"/>
                  </a:lnTo>
                  <a:close/>
                </a:path>
                <a:path w="734059" h="675639">
                  <a:moveTo>
                    <a:pt x="733244" y="434340"/>
                  </a:moveTo>
                  <a:lnTo>
                    <a:pt x="729431" y="434340"/>
                  </a:lnTo>
                  <a:lnTo>
                    <a:pt x="729298" y="504190"/>
                  </a:lnTo>
                  <a:lnTo>
                    <a:pt x="733112" y="504190"/>
                  </a:lnTo>
                  <a:lnTo>
                    <a:pt x="733244" y="434340"/>
                  </a:lnTo>
                  <a:close/>
                </a:path>
                <a:path w="734059" h="675639">
                  <a:moveTo>
                    <a:pt x="5395" y="504190"/>
                  </a:moveTo>
                  <a:lnTo>
                    <a:pt x="318" y="504190"/>
                  </a:lnTo>
                  <a:lnTo>
                    <a:pt x="98" y="621030"/>
                  </a:lnTo>
                  <a:lnTo>
                    <a:pt x="5172" y="621030"/>
                  </a:lnTo>
                  <a:lnTo>
                    <a:pt x="5395" y="504190"/>
                  </a:lnTo>
                  <a:close/>
                </a:path>
                <a:path w="734059" h="675639">
                  <a:moveTo>
                    <a:pt x="733112" y="504190"/>
                  </a:moveTo>
                  <a:lnTo>
                    <a:pt x="729298" y="504190"/>
                  </a:lnTo>
                  <a:lnTo>
                    <a:pt x="729074" y="621030"/>
                  </a:lnTo>
                  <a:lnTo>
                    <a:pt x="732892" y="621030"/>
                  </a:lnTo>
                  <a:lnTo>
                    <a:pt x="733112" y="504190"/>
                  </a:lnTo>
                  <a:close/>
                </a:path>
                <a:path w="734059" h="675639">
                  <a:moveTo>
                    <a:pt x="5172" y="621030"/>
                  </a:moveTo>
                  <a:lnTo>
                    <a:pt x="98" y="621030"/>
                  </a:lnTo>
                  <a:lnTo>
                    <a:pt x="91" y="624840"/>
                  </a:lnTo>
                  <a:lnTo>
                    <a:pt x="5164" y="624840"/>
                  </a:lnTo>
                  <a:lnTo>
                    <a:pt x="5172" y="621030"/>
                  </a:lnTo>
                  <a:close/>
                </a:path>
                <a:path w="734059" h="675639">
                  <a:moveTo>
                    <a:pt x="732892" y="621030"/>
                  </a:moveTo>
                  <a:lnTo>
                    <a:pt x="729074" y="621030"/>
                  </a:lnTo>
                  <a:lnTo>
                    <a:pt x="729067" y="624840"/>
                  </a:lnTo>
                  <a:lnTo>
                    <a:pt x="732885" y="624840"/>
                  </a:lnTo>
                  <a:lnTo>
                    <a:pt x="732892" y="621030"/>
                  </a:lnTo>
                  <a:close/>
                </a:path>
                <a:path w="734059" h="675639">
                  <a:moveTo>
                    <a:pt x="5164" y="624840"/>
                  </a:moveTo>
                  <a:lnTo>
                    <a:pt x="91" y="624840"/>
                  </a:lnTo>
                  <a:lnTo>
                    <a:pt x="86" y="627380"/>
                  </a:lnTo>
                  <a:lnTo>
                    <a:pt x="5160" y="627380"/>
                  </a:lnTo>
                  <a:lnTo>
                    <a:pt x="5164" y="624840"/>
                  </a:lnTo>
                  <a:close/>
                </a:path>
                <a:path w="734059" h="675639">
                  <a:moveTo>
                    <a:pt x="732885" y="624840"/>
                  </a:moveTo>
                  <a:lnTo>
                    <a:pt x="729067" y="624840"/>
                  </a:lnTo>
                  <a:lnTo>
                    <a:pt x="729062" y="627380"/>
                  </a:lnTo>
                  <a:lnTo>
                    <a:pt x="732880" y="627380"/>
                  </a:lnTo>
                  <a:lnTo>
                    <a:pt x="732885" y="624840"/>
                  </a:lnTo>
                  <a:close/>
                </a:path>
                <a:path w="734059" h="675639">
                  <a:moveTo>
                    <a:pt x="5160" y="627380"/>
                  </a:moveTo>
                  <a:lnTo>
                    <a:pt x="86" y="627380"/>
                  </a:lnTo>
                  <a:lnTo>
                    <a:pt x="79" y="631190"/>
                  </a:lnTo>
                  <a:lnTo>
                    <a:pt x="5152" y="631190"/>
                  </a:lnTo>
                  <a:lnTo>
                    <a:pt x="5160" y="627380"/>
                  </a:lnTo>
                  <a:close/>
                </a:path>
                <a:path w="734059" h="675639">
                  <a:moveTo>
                    <a:pt x="732880" y="627380"/>
                  </a:moveTo>
                  <a:lnTo>
                    <a:pt x="729062" y="627380"/>
                  </a:lnTo>
                  <a:lnTo>
                    <a:pt x="729055" y="631190"/>
                  </a:lnTo>
                  <a:lnTo>
                    <a:pt x="732873" y="631190"/>
                  </a:lnTo>
                  <a:lnTo>
                    <a:pt x="732880" y="627380"/>
                  </a:lnTo>
                  <a:close/>
                </a:path>
                <a:path w="734059" h="675639">
                  <a:moveTo>
                    <a:pt x="5152" y="631190"/>
                  </a:moveTo>
                  <a:lnTo>
                    <a:pt x="79" y="631190"/>
                  </a:lnTo>
                  <a:lnTo>
                    <a:pt x="55" y="643890"/>
                  </a:lnTo>
                  <a:lnTo>
                    <a:pt x="5128" y="643890"/>
                  </a:lnTo>
                  <a:lnTo>
                    <a:pt x="5152" y="631190"/>
                  </a:lnTo>
                  <a:close/>
                </a:path>
                <a:path w="734059" h="675639">
                  <a:moveTo>
                    <a:pt x="732873" y="631190"/>
                  </a:moveTo>
                  <a:lnTo>
                    <a:pt x="729055" y="631190"/>
                  </a:lnTo>
                  <a:lnTo>
                    <a:pt x="729030" y="643890"/>
                  </a:lnTo>
                  <a:lnTo>
                    <a:pt x="732849" y="643890"/>
                  </a:lnTo>
                  <a:lnTo>
                    <a:pt x="732873" y="631190"/>
                  </a:lnTo>
                  <a:close/>
                </a:path>
                <a:path w="734059" h="675639">
                  <a:moveTo>
                    <a:pt x="5128" y="643890"/>
                  </a:moveTo>
                  <a:lnTo>
                    <a:pt x="55" y="643890"/>
                  </a:lnTo>
                  <a:lnTo>
                    <a:pt x="50" y="646430"/>
                  </a:lnTo>
                  <a:lnTo>
                    <a:pt x="5123" y="646430"/>
                  </a:lnTo>
                  <a:lnTo>
                    <a:pt x="5128" y="643890"/>
                  </a:lnTo>
                  <a:close/>
                </a:path>
                <a:path w="734059" h="675639">
                  <a:moveTo>
                    <a:pt x="732849" y="643890"/>
                  </a:moveTo>
                  <a:lnTo>
                    <a:pt x="729030" y="643890"/>
                  </a:lnTo>
                  <a:lnTo>
                    <a:pt x="729026" y="646430"/>
                  </a:lnTo>
                  <a:lnTo>
                    <a:pt x="732845" y="646430"/>
                  </a:lnTo>
                  <a:lnTo>
                    <a:pt x="732849" y="643890"/>
                  </a:lnTo>
                  <a:close/>
                </a:path>
                <a:path w="734059" h="675639">
                  <a:moveTo>
                    <a:pt x="5123" y="646430"/>
                  </a:moveTo>
                  <a:lnTo>
                    <a:pt x="50" y="646430"/>
                  </a:lnTo>
                  <a:lnTo>
                    <a:pt x="0" y="673100"/>
                  </a:lnTo>
                  <a:lnTo>
                    <a:pt x="732790" y="675640"/>
                  </a:lnTo>
                  <a:lnTo>
                    <a:pt x="732799" y="670560"/>
                  </a:lnTo>
                  <a:lnTo>
                    <a:pt x="5080" y="669290"/>
                  </a:lnTo>
                  <a:lnTo>
                    <a:pt x="5123" y="646430"/>
                  </a:lnTo>
                  <a:close/>
                </a:path>
                <a:path w="734059" h="675639">
                  <a:moveTo>
                    <a:pt x="732845" y="646430"/>
                  </a:moveTo>
                  <a:lnTo>
                    <a:pt x="729026" y="646430"/>
                  </a:lnTo>
                  <a:lnTo>
                    <a:pt x="728979" y="670560"/>
                  </a:lnTo>
                  <a:lnTo>
                    <a:pt x="732799" y="670560"/>
                  </a:lnTo>
                  <a:lnTo>
                    <a:pt x="732845" y="646430"/>
                  </a:lnTo>
                  <a:close/>
                </a:path>
              </a:pathLst>
            </a:custGeom>
            <a:solidFill>
              <a:srgbClr val="318B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5801359" y="4886960"/>
              <a:ext cx="725170" cy="665480"/>
            </a:xfrm>
            <a:custGeom>
              <a:avLst/>
              <a:gdLst/>
              <a:ahLst/>
              <a:cxnLst/>
              <a:rect l="l" t="t" r="r" b="b"/>
              <a:pathLst>
                <a:path w="725170" h="665479">
                  <a:moveTo>
                    <a:pt x="1269" y="0"/>
                  </a:moveTo>
                  <a:lnTo>
                    <a:pt x="1260" y="5079"/>
                  </a:lnTo>
                  <a:lnTo>
                    <a:pt x="5077" y="5079"/>
                  </a:lnTo>
                  <a:lnTo>
                    <a:pt x="5079" y="3809"/>
                  </a:lnTo>
                  <a:lnTo>
                    <a:pt x="725165" y="3809"/>
                  </a:lnTo>
                  <a:lnTo>
                    <a:pt x="725169" y="1269"/>
                  </a:lnTo>
                  <a:lnTo>
                    <a:pt x="1269" y="0"/>
                  </a:lnTo>
                  <a:close/>
                </a:path>
                <a:path w="725170" h="665479">
                  <a:moveTo>
                    <a:pt x="725165" y="3809"/>
                  </a:moveTo>
                  <a:lnTo>
                    <a:pt x="5079" y="3809"/>
                  </a:lnTo>
                  <a:lnTo>
                    <a:pt x="362584" y="5079"/>
                  </a:lnTo>
                  <a:lnTo>
                    <a:pt x="725162" y="5079"/>
                  </a:lnTo>
                  <a:lnTo>
                    <a:pt x="725165" y="3809"/>
                  </a:lnTo>
                  <a:close/>
                </a:path>
                <a:path w="725170" h="665479">
                  <a:moveTo>
                    <a:pt x="5077" y="5080"/>
                  </a:moveTo>
                  <a:lnTo>
                    <a:pt x="1260" y="5080"/>
                  </a:lnTo>
                  <a:lnTo>
                    <a:pt x="1248" y="11429"/>
                  </a:lnTo>
                  <a:lnTo>
                    <a:pt x="5065" y="11429"/>
                  </a:lnTo>
                  <a:lnTo>
                    <a:pt x="5077" y="5080"/>
                  </a:lnTo>
                  <a:close/>
                </a:path>
                <a:path w="725170" h="665479">
                  <a:moveTo>
                    <a:pt x="725162" y="5080"/>
                  </a:moveTo>
                  <a:lnTo>
                    <a:pt x="362585" y="5080"/>
                  </a:lnTo>
                  <a:lnTo>
                    <a:pt x="720089" y="6350"/>
                  </a:lnTo>
                  <a:lnTo>
                    <a:pt x="720080" y="11429"/>
                  </a:lnTo>
                  <a:lnTo>
                    <a:pt x="725150" y="11429"/>
                  </a:lnTo>
                  <a:lnTo>
                    <a:pt x="725162" y="5080"/>
                  </a:lnTo>
                  <a:close/>
                </a:path>
                <a:path w="725170" h="665479">
                  <a:moveTo>
                    <a:pt x="5065" y="11430"/>
                  </a:moveTo>
                  <a:lnTo>
                    <a:pt x="1248" y="11430"/>
                  </a:lnTo>
                  <a:lnTo>
                    <a:pt x="1236" y="17779"/>
                  </a:lnTo>
                  <a:lnTo>
                    <a:pt x="5052" y="17779"/>
                  </a:lnTo>
                  <a:lnTo>
                    <a:pt x="5065" y="11430"/>
                  </a:lnTo>
                  <a:close/>
                </a:path>
                <a:path w="725170" h="665479">
                  <a:moveTo>
                    <a:pt x="725150" y="11430"/>
                  </a:moveTo>
                  <a:lnTo>
                    <a:pt x="720080" y="11430"/>
                  </a:lnTo>
                  <a:lnTo>
                    <a:pt x="720067" y="17779"/>
                  </a:lnTo>
                  <a:lnTo>
                    <a:pt x="725138" y="17779"/>
                  </a:lnTo>
                  <a:lnTo>
                    <a:pt x="725150" y="11430"/>
                  </a:lnTo>
                  <a:close/>
                </a:path>
                <a:path w="725170" h="665479">
                  <a:moveTo>
                    <a:pt x="5052" y="17780"/>
                  </a:moveTo>
                  <a:lnTo>
                    <a:pt x="1236" y="17780"/>
                  </a:lnTo>
                  <a:lnTo>
                    <a:pt x="1226" y="22859"/>
                  </a:lnTo>
                  <a:lnTo>
                    <a:pt x="5043" y="22859"/>
                  </a:lnTo>
                  <a:lnTo>
                    <a:pt x="5052" y="17780"/>
                  </a:lnTo>
                  <a:close/>
                </a:path>
                <a:path w="725170" h="665479">
                  <a:moveTo>
                    <a:pt x="725138" y="17780"/>
                  </a:moveTo>
                  <a:lnTo>
                    <a:pt x="720067" y="17780"/>
                  </a:lnTo>
                  <a:lnTo>
                    <a:pt x="720057" y="22859"/>
                  </a:lnTo>
                  <a:lnTo>
                    <a:pt x="725128" y="22859"/>
                  </a:lnTo>
                  <a:lnTo>
                    <a:pt x="725138" y="17780"/>
                  </a:lnTo>
                  <a:close/>
                </a:path>
                <a:path w="725170" h="665479">
                  <a:moveTo>
                    <a:pt x="5043" y="22860"/>
                  </a:moveTo>
                  <a:lnTo>
                    <a:pt x="1226" y="22860"/>
                  </a:lnTo>
                  <a:lnTo>
                    <a:pt x="1211" y="30479"/>
                  </a:lnTo>
                  <a:lnTo>
                    <a:pt x="5028" y="30479"/>
                  </a:lnTo>
                  <a:lnTo>
                    <a:pt x="5043" y="22860"/>
                  </a:lnTo>
                  <a:close/>
                </a:path>
                <a:path w="725170" h="665479">
                  <a:moveTo>
                    <a:pt x="725128" y="22860"/>
                  </a:moveTo>
                  <a:lnTo>
                    <a:pt x="720057" y="22860"/>
                  </a:lnTo>
                  <a:lnTo>
                    <a:pt x="720043" y="30479"/>
                  </a:lnTo>
                  <a:lnTo>
                    <a:pt x="725114" y="30479"/>
                  </a:lnTo>
                  <a:lnTo>
                    <a:pt x="725128" y="22860"/>
                  </a:lnTo>
                  <a:close/>
                </a:path>
                <a:path w="725170" h="665479">
                  <a:moveTo>
                    <a:pt x="5028" y="30480"/>
                  </a:moveTo>
                  <a:lnTo>
                    <a:pt x="1211" y="30480"/>
                  </a:lnTo>
                  <a:lnTo>
                    <a:pt x="1199" y="36829"/>
                  </a:lnTo>
                  <a:lnTo>
                    <a:pt x="5016" y="36829"/>
                  </a:lnTo>
                  <a:lnTo>
                    <a:pt x="5028" y="30480"/>
                  </a:lnTo>
                  <a:close/>
                </a:path>
                <a:path w="725170" h="665479">
                  <a:moveTo>
                    <a:pt x="725114" y="30480"/>
                  </a:moveTo>
                  <a:lnTo>
                    <a:pt x="720043" y="30480"/>
                  </a:lnTo>
                  <a:lnTo>
                    <a:pt x="720030" y="36829"/>
                  </a:lnTo>
                  <a:lnTo>
                    <a:pt x="725102" y="36829"/>
                  </a:lnTo>
                  <a:lnTo>
                    <a:pt x="725114" y="30480"/>
                  </a:lnTo>
                  <a:close/>
                </a:path>
                <a:path w="725170" h="665479">
                  <a:moveTo>
                    <a:pt x="5016" y="36830"/>
                  </a:moveTo>
                  <a:lnTo>
                    <a:pt x="1199" y="36830"/>
                  </a:lnTo>
                  <a:lnTo>
                    <a:pt x="1189" y="41909"/>
                  </a:lnTo>
                  <a:lnTo>
                    <a:pt x="5006" y="41909"/>
                  </a:lnTo>
                  <a:lnTo>
                    <a:pt x="5016" y="36830"/>
                  </a:lnTo>
                  <a:close/>
                </a:path>
                <a:path w="725170" h="665479">
                  <a:moveTo>
                    <a:pt x="725102" y="36830"/>
                  </a:moveTo>
                  <a:lnTo>
                    <a:pt x="720030" y="36830"/>
                  </a:lnTo>
                  <a:lnTo>
                    <a:pt x="720020" y="41909"/>
                  </a:lnTo>
                  <a:lnTo>
                    <a:pt x="725092" y="41909"/>
                  </a:lnTo>
                  <a:lnTo>
                    <a:pt x="725102" y="36830"/>
                  </a:lnTo>
                  <a:close/>
                </a:path>
                <a:path w="725170" h="665479">
                  <a:moveTo>
                    <a:pt x="5006" y="41910"/>
                  </a:moveTo>
                  <a:lnTo>
                    <a:pt x="1189" y="41910"/>
                  </a:lnTo>
                  <a:lnTo>
                    <a:pt x="1177" y="48259"/>
                  </a:lnTo>
                  <a:lnTo>
                    <a:pt x="4993" y="48259"/>
                  </a:lnTo>
                  <a:lnTo>
                    <a:pt x="5006" y="41910"/>
                  </a:lnTo>
                  <a:close/>
                </a:path>
                <a:path w="725170" h="665479">
                  <a:moveTo>
                    <a:pt x="725092" y="41910"/>
                  </a:moveTo>
                  <a:lnTo>
                    <a:pt x="720020" y="41910"/>
                  </a:lnTo>
                  <a:lnTo>
                    <a:pt x="720008" y="48259"/>
                  </a:lnTo>
                  <a:lnTo>
                    <a:pt x="725080" y="48259"/>
                  </a:lnTo>
                  <a:lnTo>
                    <a:pt x="725092" y="41910"/>
                  </a:lnTo>
                  <a:close/>
                </a:path>
                <a:path w="725170" h="665479">
                  <a:moveTo>
                    <a:pt x="4993" y="48260"/>
                  </a:moveTo>
                  <a:lnTo>
                    <a:pt x="1177" y="48260"/>
                  </a:lnTo>
                  <a:lnTo>
                    <a:pt x="1151" y="62229"/>
                  </a:lnTo>
                  <a:lnTo>
                    <a:pt x="4966" y="62229"/>
                  </a:lnTo>
                  <a:lnTo>
                    <a:pt x="4993" y="48260"/>
                  </a:lnTo>
                  <a:close/>
                </a:path>
                <a:path w="725170" h="665479">
                  <a:moveTo>
                    <a:pt x="725080" y="48260"/>
                  </a:moveTo>
                  <a:lnTo>
                    <a:pt x="720008" y="48260"/>
                  </a:lnTo>
                  <a:lnTo>
                    <a:pt x="719981" y="62229"/>
                  </a:lnTo>
                  <a:lnTo>
                    <a:pt x="725053" y="62229"/>
                  </a:lnTo>
                  <a:lnTo>
                    <a:pt x="725080" y="48260"/>
                  </a:lnTo>
                  <a:close/>
                </a:path>
                <a:path w="725170" h="665479">
                  <a:moveTo>
                    <a:pt x="4966" y="62230"/>
                  </a:moveTo>
                  <a:lnTo>
                    <a:pt x="1151" y="62230"/>
                  </a:lnTo>
                  <a:lnTo>
                    <a:pt x="956" y="163829"/>
                  </a:lnTo>
                  <a:lnTo>
                    <a:pt x="4769" y="163829"/>
                  </a:lnTo>
                  <a:lnTo>
                    <a:pt x="4966" y="62230"/>
                  </a:lnTo>
                  <a:close/>
                </a:path>
                <a:path w="725170" h="665479">
                  <a:moveTo>
                    <a:pt x="725053" y="62230"/>
                  </a:moveTo>
                  <a:lnTo>
                    <a:pt x="719981" y="62230"/>
                  </a:lnTo>
                  <a:lnTo>
                    <a:pt x="719784" y="163829"/>
                  </a:lnTo>
                  <a:lnTo>
                    <a:pt x="724859" y="163829"/>
                  </a:lnTo>
                  <a:lnTo>
                    <a:pt x="725053" y="62230"/>
                  </a:lnTo>
                  <a:close/>
                </a:path>
                <a:path w="725170" h="665479">
                  <a:moveTo>
                    <a:pt x="4769" y="163830"/>
                  </a:moveTo>
                  <a:lnTo>
                    <a:pt x="956" y="163830"/>
                  </a:lnTo>
                  <a:lnTo>
                    <a:pt x="835" y="227329"/>
                  </a:lnTo>
                  <a:lnTo>
                    <a:pt x="4646" y="227329"/>
                  </a:lnTo>
                  <a:lnTo>
                    <a:pt x="4769" y="163830"/>
                  </a:lnTo>
                  <a:close/>
                </a:path>
                <a:path w="725170" h="665479">
                  <a:moveTo>
                    <a:pt x="724859" y="163830"/>
                  </a:moveTo>
                  <a:lnTo>
                    <a:pt x="719784" y="163830"/>
                  </a:lnTo>
                  <a:lnTo>
                    <a:pt x="719660" y="227329"/>
                  </a:lnTo>
                  <a:lnTo>
                    <a:pt x="724737" y="227329"/>
                  </a:lnTo>
                  <a:lnTo>
                    <a:pt x="724859" y="163830"/>
                  </a:lnTo>
                  <a:close/>
                </a:path>
                <a:path w="725170" h="665479">
                  <a:moveTo>
                    <a:pt x="4646" y="227330"/>
                  </a:moveTo>
                  <a:lnTo>
                    <a:pt x="835" y="227330"/>
                  </a:lnTo>
                  <a:lnTo>
                    <a:pt x="701" y="297179"/>
                  </a:lnTo>
                  <a:lnTo>
                    <a:pt x="4511" y="297179"/>
                  </a:lnTo>
                  <a:lnTo>
                    <a:pt x="4646" y="227330"/>
                  </a:lnTo>
                  <a:close/>
                </a:path>
                <a:path w="725170" h="665479">
                  <a:moveTo>
                    <a:pt x="724737" y="227330"/>
                  </a:moveTo>
                  <a:lnTo>
                    <a:pt x="719660" y="227330"/>
                  </a:lnTo>
                  <a:lnTo>
                    <a:pt x="719525" y="297179"/>
                  </a:lnTo>
                  <a:lnTo>
                    <a:pt x="724604" y="297179"/>
                  </a:lnTo>
                  <a:lnTo>
                    <a:pt x="724737" y="227330"/>
                  </a:lnTo>
                  <a:close/>
                </a:path>
                <a:path w="725170" h="665479">
                  <a:moveTo>
                    <a:pt x="4511" y="297180"/>
                  </a:moveTo>
                  <a:lnTo>
                    <a:pt x="701" y="297180"/>
                  </a:lnTo>
                  <a:lnTo>
                    <a:pt x="449" y="429259"/>
                  </a:lnTo>
                  <a:lnTo>
                    <a:pt x="4255" y="429259"/>
                  </a:lnTo>
                  <a:lnTo>
                    <a:pt x="4511" y="297180"/>
                  </a:lnTo>
                  <a:close/>
                </a:path>
                <a:path w="725170" h="665479">
                  <a:moveTo>
                    <a:pt x="724604" y="297180"/>
                  </a:moveTo>
                  <a:lnTo>
                    <a:pt x="719525" y="297180"/>
                  </a:lnTo>
                  <a:lnTo>
                    <a:pt x="719268" y="429259"/>
                  </a:lnTo>
                  <a:lnTo>
                    <a:pt x="724351" y="429259"/>
                  </a:lnTo>
                  <a:lnTo>
                    <a:pt x="724604" y="297180"/>
                  </a:lnTo>
                  <a:close/>
                </a:path>
                <a:path w="725170" h="665479">
                  <a:moveTo>
                    <a:pt x="4255" y="429260"/>
                  </a:moveTo>
                  <a:lnTo>
                    <a:pt x="449" y="429260"/>
                  </a:lnTo>
                  <a:lnTo>
                    <a:pt x="315" y="499109"/>
                  </a:lnTo>
                  <a:lnTo>
                    <a:pt x="4120" y="499109"/>
                  </a:lnTo>
                  <a:lnTo>
                    <a:pt x="4255" y="429260"/>
                  </a:lnTo>
                  <a:close/>
                </a:path>
                <a:path w="725170" h="665479">
                  <a:moveTo>
                    <a:pt x="724351" y="429260"/>
                  </a:moveTo>
                  <a:lnTo>
                    <a:pt x="719268" y="429260"/>
                  </a:lnTo>
                  <a:lnTo>
                    <a:pt x="719133" y="499109"/>
                  </a:lnTo>
                  <a:lnTo>
                    <a:pt x="724218" y="499109"/>
                  </a:lnTo>
                  <a:lnTo>
                    <a:pt x="724351" y="429260"/>
                  </a:lnTo>
                  <a:close/>
                </a:path>
                <a:path w="725170" h="665479">
                  <a:moveTo>
                    <a:pt x="4120" y="499109"/>
                  </a:moveTo>
                  <a:lnTo>
                    <a:pt x="315" y="499109"/>
                  </a:lnTo>
                  <a:lnTo>
                    <a:pt x="92" y="615949"/>
                  </a:lnTo>
                  <a:lnTo>
                    <a:pt x="3893" y="615949"/>
                  </a:lnTo>
                  <a:lnTo>
                    <a:pt x="4120" y="499109"/>
                  </a:lnTo>
                  <a:close/>
                </a:path>
                <a:path w="725170" h="665479">
                  <a:moveTo>
                    <a:pt x="724218" y="499109"/>
                  </a:moveTo>
                  <a:lnTo>
                    <a:pt x="719133" y="499109"/>
                  </a:lnTo>
                  <a:lnTo>
                    <a:pt x="718906" y="615949"/>
                  </a:lnTo>
                  <a:lnTo>
                    <a:pt x="723994" y="615949"/>
                  </a:lnTo>
                  <a:lnTo>
                    <a:pt x="724218" y="499109"/>
                  </a:lnTo>
                  <a:close/>
                </a:path>
                <a:path w="725170" h="665479">
                  <a:moveTo>
                    <a:pt x="3893" y="615950"/>
                  </a:moveTo>
                  <a:lnTo>
                    <a:pt x="92" y="615950"/>
                  </a:lnTo>
                  <a:lnTo>
                    <a:pt x="80" y="622299"/>
                  </a:lnTo>
                  <a:lnTo>
                    <a:pt x="3881" y="622299"/>
                  </a:lnTo>
                  <a:lnTo>
                    <a:pt x="3893" y="615950"/>
                  </a:lnTo>
                  <a:close/>
                </a:path>
                <a:path w="725170" h="665479">
                  <a:moveTo>
                    <a:pt x="723994" y="615950"/>
                  </a:moveTo>
                  <a:lnTo>
                    <a:pt x="718906" y="615950"/>
                  </a:lnTo>
                  <a:lnTo>
                    <a:pt x="718893" y="622299"/>
                  </a:lnTo>
                  <a:lnTo>
                    <a:pt x="723982" y="622299"/>
                  </a:lnTo>
                  <a:lnTo>
                    <a:pt x="723994" y="615950"/>
                  </a:lnTo>
                  <a:close/>
                </a:path>
                <a:path w="725170" h="665479">
                  <a:moveTo>
                    <a:pt x="3881" y="622300"/>
                  </a:moveTo>
                  <a:lnTo>
                    <a:pt x="80" y="622300"/>
                  </a:lnTo>
                  <a:lnTo>
                    <a:pt x="72" y="626109"/>
                  </a:lnTo>
                  <a:lnTo>
                    <a:pt x="3873" y="626109"/>
                  </a:lnTo>
                  <a:lnTo>
                    <a:pt x="3881" y="622300"/>
                  </a:lnTo>
                  <a:close/>
                </a:path>
                <a:path w="725170" h="665479">
                  <a:moveTo>
                    <a:pt x="723982" y="622300"/>
                  </a:moveTo>
                  <a:lnTo>
                    <a:pt x="718893" y="622300"/>
                  </a:lnTo>
                  <a:lnTo>
                    <a:pt x="718886" y="626109"/>
                  </a:lnTo>
                  <a:lnTo>
                    <a:pt x="723975" y="626109"/>
                  </a:lnTo>
                  <a:lnTo>
                    <a:pt x="723982" y="622300"/>
                  </a:lnTo>
                  <a:close/>
                </a:path>
                <a:path w="725170" h="665479">
                  <a:moveTo>
                    <a:pt x="3873" y="626110"/>
                  </a:moveTo>
                  <a:lnTo>
                    <a:pt x="72" y="626110"/>
                  </a:lnTo>
                  <a:lnTo>
                    <a:pt x="48" y="638809"/>
                  </a:lnTo>
                  <a:lnTo>
                    <a:pt x="3849" y="638809"/>
                  </a:lnTo>
                  <a:lnTo>
                    <a:pt x="3873" y="626110"/>
                  </a:lnTo>
                  <a:close/>
                </a:path>
                <a:path w="725170" h="665479">
                  <a:moveTo>
                    <a:pt x="723975" y="626110"/>
                  </a:moveTo>
                  <a:lnTo>
                    <a:pt x="718886" y="626110"/>
                  </a:lnTo>
                  <a:lnTo>
                    <a:pt x="718861" y="638809"/>
                  </a:lnTo>
                  <a:lnTo>
                    <a:pt x="723950" y="638809"/>
                  </a:lnTo>
                  <a:lnTo>
                    <a:pt x="723975" y="626110"/>
                  </a:lnTo>
                  <a:close/>
                </a:path>
                <a:path w="725170" h="665479">
                  <a:moveTo>
                    <a:pt x="3849" y="638810"/>
                  </a:moveTo>
                  <a:lnTo>
                    <a:pt x="48" y="638810"/>
                  </a:lnTo>
                  <a:lnTo>
                    <a:pt x="43" y="641349"/>
                  </a:lnTo>
                  <a:lnTo>
                    <a:pt x="3844" y="641349"/>
                  </a:lnTo>
                  <a:lnTo>
                    <a:pt x="3849" y="638810"/>
                  </a:lnTo>
                  <a:close/>
                </a:path>
                <a:path w="725170" h="665479">
                  <a:moveTo>
                    <a:pt x="723950" y="638810"/>
                  </a:moveTo>
                  <a:lnTo>
                    <a:pt x="718861" y="638810"/>
                  </a:lnTo>
                  <a:lnTo>
                    <a:pt x="718856" y="641349"/>
                  </a:lnTo>
                  <a:lnTo>
                    <a:pt x="723946" y="641349"/>
                  </a:lnTo>
                  <a:lnTo>
                    <a:pt x="723950" y="638810"/>
                  </a:lnTo>
                  <a:close/>
                </a:path>
                <a:path w="725170" h="665479">
                  <a:moveTo>
                    <a:pt x="3844" y="641350"/>
                  </a:moveTo>
                  <a:lnTo>
                    <a:pt x="43" y="641350"/>
                  </a:lnTo>
                  <a:lnTo>
                    <a:pt x="36" y="645159"/>
                  </a:lnTo>
                  <a:lnTo>
                    <a:pt x="3837" y="645159"/>
                  </a:lnTo>
                  <a:lnTo>
                    <a:pt x="3844" y="641350"/>
                  </a:lnTo>
                  <a:close/>
                </a:path>
                <a:path w="725170" h="665479">
                  <a:moveTo>
                    <a:pt x="723946" y="641350"/>
                  </a:moveTo>
                  <a:lnTo>
                    <a:pt x="718856" y="641350"/>
                  </a:lnTo>
                  <a:lnTo>
                    <a:pt x="718849" y="645159"/>
                  </a:lnTo>
                  <a:lnTo>
                    <a:pt x="723938" y="645159"/>
                  </a:lnTo>
                  <a:lnTo>
                    <a:pt x="723946" y="641350"/>
                  </a:lnTo>
                  <a:close/>
                </a:path>
                <a:path w="725170" h="665479">
                  <a:moveTo>
                    <a:pt x="3837" y="645160"/>
                  </a:moveTo>
                  <a:lnTo>
                    <a:pt x="36" y="645160"/>
                  </a:lnTo>
                  <a:lnTo>
                    <a:pt x="0" y="664209"/>
                  </a:lnTo>
                  <a:lnTo>
                    <a:pt x="723899" y="665479"/>
                  </a:lnTo>
                  <a:lnTo>
                    <a:pt x="723909" y="660399"/>
                  </a:lnTo>
                  <a:lnTo>
                    <a:pt x="3810" y="659129"/>
                  </a:lnTo>
                  <a:lnTo>
                    <a:pt x="3837" y="645160"/>
                  </a:lnTo>
                  <a:close/>
                </a:path>
                <a:path w="725170" h="665479">
                  <a:moveTo>
                    <a:pt x="723938" y="645160"/>
                  </a:moveTo>
                  <a:lnTo>
                    <a:pt x="718849" y="645160"/>
                  </a:lnTo>
                  <a:lnTo>
                    <a:pt x="718819" y="660399"/>
                  </a:lnTo>
                  <a:lnTo>
                    <a:pt x="723909" y="660399"/>
                  </a:lnTo>
                  <a:lnTo>
                    <a:pt x="723938" y="645160"/>
                  </a:lnTo>
                  <a:close/>
                </a:path>
              </a:pathLst>
            </a:custGeom>
            <a:solidFill>
              <a:srgbClr val="318B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5806427" y="4890770"/>
              <a:ext cx="715010" cy="6350"/>
            </a:xfrm>
            <a:custGeom>
              <a:avLst/>
              <a:gdLst/>
              <a:ahLst/>
              <a:cxnLst/>
              <a:rect l="l" t="t" r="r" b="b"/>
              <a:pathLst>
                <a:path w="715009" h="6350">
                  <a:moveTo>
                    <a:pt x="715010" y="2540"/>
                  </a:moveTo>
                  <a:lnTo>
                    <a:pt x="536257" y="2540"/>
                  </a:lnTo>
                  <a:lnTo>
                    <a:pt x="536257" y="1270"/>
                  </a:lnTo>
                  <a:lnTo>
                    <a:pt x="357505" y="1270"/>
                  </a:lnTo>
                  <a:lnTo>
                    <a:pt x="12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358152" y="5080"/>
                  </a:lnTo>
                  <a:lnTo>
                    <a:pt x="358152" y="6350"/>
                  </a:lnTo>
                  <a:lnTo>
                    <a:pt x="715010" y="6350"/>
                  </a:lnTo>
                  <a:lnTo>
                    <a:pt x="715010" y="5080"/>
                  </a:lnTo>
                  <a:lnTo>
                    <a:pt x="715010" y="2540"/>
                  </a:lnTo>
                  <a:close/>
                </a:path>
              </a:pathLst>
            </a:custGeom>
            <a:solidFill>
              <a:srgbClr val="338C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5808352" y="4895850"/>
              <a:ext cx="0" cy="646430"/>
            </a:xfrm>
            <a:custGeom>
              <a:avLst/>
              <a:gdLst/>
              <a:ahLst/>
              <a:cxnLst/>
              <a:rect l="l" t="t" r="r" b="b"/>
              <a:pathLst>
                <a:path h="646429">
                  <a:moveTo>
                    <a:pt x="0" y="0"/>
                  </a:moveTo>
                  <a:lnTo>
                    <a:pt x="0" y="646430"/>
                  </a:lnTo>
                </a:path>
              </a:pathLst>
            </a:custGeom>
            <a:ln w="6330">
              <a:solidFill>
                <a:srgbClr val="338CB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6518270" y="4897120"/>
              <a:ext cx="0" cy="646430"/>
            </a:xfrm>
            <a:custGeom>
              <a:avLst/>
              <a:gdLst/>
              <a:ahLst/>
              <a:cxnLst/>
              <a:rect l="l" t="t" r="r" b="b"/>
              <a:pathLst>
                <a:path h="646429">
                  <a:moveTo>
                    <a:pt x="0" y="0"/>
                  </a:moveTo>
                  <a:lnTo>
                    <a:pt x="0" y="646430"/>
                  </a:lnTo>
                </a:path>
              </a:pathLst>
            </a:custGeom>
            <a:ln w="6341">
              <a:solidFill>
                <a:srgbClr val="338CB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5805170" y="5542279"/>
              <a:ext cx="715010" cy="5080"/>
            </a:xfrm>
            <a:custGeom>
              <a:avLst/>
              <a:gdLst/>
              <a:ahLst/>
              <a:cxnLst/>
              <a:rect l="l" t="t" r="r" b="b"/>
              <a:pathLst>
                <a:path w="715009" h="5079">
                  <a:moveTo>
                    <a:pt x="715010" y="1270"/>
                  </a:moveTo>
                  <a:lnTo>
                    <a:pt x="360045" y="1270"/>
                  </a:lnTo>
                  <a:lnTo>
                    <a:pt x="36004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57505" y="3810"/>
                  </a:lnTo>
                  <a:lnTo>
                    <a:pt x="357505" y="5080"/>
                  </a:lnTo>
                  <a:lnTo>
                    <a:pt x="715010" y="5080"/>
                  </a:lnTo>
                  <a:lnTo>
                    <a:pt x="715010" y="3810"/>
                  </a:lnTo>
                  <a:lnTo>
                    <a:pt x="715010" y="1270"/>
                  </a:lnTo>
                  <a:close/>
                </a:path>
              </a:pathLst>
            </a:custGeom>
            <a:solidFill>
              <a:srgbClr val="338C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5811507" y="4895850"/>
              <a:ext cx="706755" cy="6350"/>
            </a:xfrm>
            <a:custGeom>
              <a:avLst/>
              <a:gdLst/>
              <a:ahLst/>
              <a:cxnLst/>
              <a:rect l="l" t="t" r="r" b="b"/>
              <a:pathLst>
                <a:path w="706754" h="6350">
                  <a:moveTo>
                    <a:pt x="706132" y="1270"/>
                  </a:moveTo>
                  <a:lnTo>
                    <a:pt x="12" y="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353060" y="5080"/>
                  </a:lnTo>
                  <a:lnTo>
                    <a:pt x="353060" y="6350"/>
                  </a:lnTo>
                  <a:lnTo>
                    <a:pt x="706107" y="6350"/>
                  </a:lnTo>
                  <a:lnTo>
                    <a:pt x="706107" y="5080"/>
                  </a:lnTo>
                  <a:lnTo>
                    <a:pt x="706120" y="2540"/>
                  </a:lnTo>
                  <a:lnTo>
                    <a:pt x="706132" y="1270"/>
                  </a:lnTo>
                  <a:close/>
                </a:path>
              </a:pathLst>
            </a:custGeom>
            <a:solidFill>
              <a:srgbClr val="338D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5813433" y="4900930"/>
              <a:ext cx="0" cy="636270"/>
            </a:xfrm>
            <a:custGeom>
              <a:avLst/>
              <a:gdLst/>
              <a:ahLst/>
              <a:cxnLst/>
              <a:rect l="l" t="t" r="r" b="b"/>
              <a:pathLst>
                <a:path h="636270">
                  <a:moveTo>
                    <a:pt x="0" y="0"/>
                  </a:moveTo>
                  <a:lnTo>
                    <a:pt x="0" y="636270"/>
                  </a:lnTo>
                </a:path>
              </a:pathLst>
            </a:custGeom>
            <a:ln w="6324">
              <a:solidFill>
                <a:srgbClr val="338DB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6514452" y="4902200"/>
              <a:ext cx="0" cy="636270"/>
            </a:xfrm>
            <a:custGeom>
              <a:avLst/>
              <a:gdLst/>
              <a:ahLst/>
              <a:cxnLst/>
              <a:rect l="l" t="t" r="r" b="b"/>
              <a:pathLst>
                <a:path h="636270">
                  <a:moveTo>
                    <a:pt x="0" y="0"/>
                  </a:moveTo>
                  <a:lnTo>
                    <a:pt x="0" y="636269"/>
                  </a:lnTo>
                </a:path>
              </a:pathLst>
            </a:custGeom>
            <a:ln w="6325">
              <a:solidFill>
                <a:srgbClr val="338DB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5810250" y="5537200"/>
              <a:ext cx="704850" cy="6350"/>
            </a:xfrm>
            <a:custGeom>
              <a:avLst/>
              <a:gdLst/>
              <a:ahLst/>
              <a:cxnLst/>
              <a:rect l="l" t="t" r="r" b="b"/>
              <a:pathLst>
                <a:path w="704850" h="6350">
                  <a:moveTo>
                    <a:pt x="704850" y="1270"/>
                  </a:moveTo>
                  <a:lnTo>
                    <a:pt x="354965" y="1270"/>
                  </a:lnTo>
                  <a:lnTo>
                    <a:pt x="35496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352412" y="5080"/>
                  </a:lnTo>
                  <a:lnTo>
                    <a:pt x="352412" y="6350"/>
                  </a:lnTo>
                  <a:lnTo>
                    <a:pt x="704850" y="6350"/>
                  </a:lnTo>
                  <a:lnTo>
                    <a:pt x="704850" y="5080"/>
                  </a:lnTo>
                  <a:lnTo>
                    <a:pt x="704850" y="1270"/>
                  </a:lnTo>
                  <a:close/>
                </a:path>
              </a:pathLst>
            </a:custGeom>
            <a:solidFill>
              <a:srgbClr val="338D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5816587" y="4900929"/>
              <a:ext cx="695960" cy="5080"/>
            </a:xfrm>
            <a:custGeom>
              <a:avLst/>
              <a:gdLst/>
              <a:ahLst/>
              <a:cxnLst/>
              <a:rect l="l" t="t" r="r" b="b"/>
              <a:pathLst>
                <a:path w="695959" h="5079">
                  <a:moveTo>
                    <a:pt x="695960" y="1270"/>
                  </a:moveTo>
                  <a:lnTo>
                    <a:pt x="12" y="0"/>
                  </a:lnTo>
                  <a:lnTo>
                    <a:pt x="0" y="3810"/>
                  </a:lnTo>
                  <a:lnTo>
                    <a:pt x="347345" y="3810"/>
                  </a:lnTo>
                  <a:lnTo>
                    <a:pt x="347345" y="5080"/>
                  </a:lnTo>
                  <a:lnTo>
                    <a:pt x="695960" y="5080"/>
                  </a:lnTo>
                  <a:lnTo>
                    <a:pt x="695960" y="3810"/>
                  </a:lnTo>
                  <a:lnTo>
                    <a:pt x="695960" y="1270"/>
                  </a:lnTo>
                  <a:close/>
                </a:path>
              </a:pathLst>
            </a:custGeom>
            <a:solidFill>
              <a:srgbClr val="338E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5817877" y="4904740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h="628650">
                  <a:moveTo>
                    <a:pt x="0" y="0"/>
                  </a:moveTo>
                  <a:lnTo>
                    <a:pt x="0" y="628649"/>
                  </a:lnTo>
                </a:path>
              </a:pathLst>
            </a:custGeom>
            <a:ln w="5064">
              <a:solidFill>
                <a:srgbClr val="338EB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6509379" y="4906010"/>
              <a:ext cx="0" cy="628650"/>
            </a:xfrm>
            <a:custGeom>
              <a:avLst/>
              <a:gdLst/>
              <a:ahLst/>
              <a:cxnLst/>
              <a:rect l="l" t="t" r="r" b="b"/>
              <a:pathLst>
                <a:path h="628650">
                  <a:moveTo>
                    <a:pt x="0" y="0"/>
                  </a:moveTo>
                  <a:lnTo>
                    <a:pt x="0" y="628650"/>
                  </a:lnTo>
                </a:path>
              </a:pathLst>
            </a:custGeom>
            <a:ln w="6338">
              <a:solidFill>
                <a:srgbClr val="338EB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5815330" y="5533389"/>
              <a:ext cx="695960" cy="5080"/>
            </a:xfrm>
            <a:custGeom>
              <a:avLst/>
              <a:gdLst/>
              <a:ahLst/>
              <a:cxnLst/>
              <a:rect l="l" t="t" r="r" b="b"/>
              <a:pathLst>
                <a:path w="695959" h="5079">
                  <a:moveTo>
                    <a:pt x="695960" y="1270"/>
                  </a:moveTo>
                  <a:lnTo>
                    <a:pt x="349885" y="1270"/>
                  </a:lnTo>
                  <a:lnTo>
                    <a:pt x="34988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47980" y="3810"/>
                  </a:lnTo>
                  <a:lnTo>
                    <a:pt x="347980" y="5080"/>
                  </a:lnTo>
                  <a:lnTo>
                    <a:pt x="695960" y="5080"/>
                  </a:lnTo>
                  <a:lnTo>
                    <a:pt x="695960" y="3810"/>
                  </a:lnTo>
                  <a:lnTo>
                    <a:pt x="695960" y="1270"/>
                  </a:lnTo>
                  <a:close/>
                </a:path>
              </a:pathLst>
            </a:custGeom>
            <a:solidFill>
              <a:srgbClr val="338E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5820397" y="4904752"/>
              <a:ext cx="687705" cy="6350"/>
            </a:xfrm>
            <a:custGeom>
              <a:avLst/>
              <a:gdLst/>
              <a:ahLst/>
              <a:cxnLst/>
              <a:rect l="l" t="t" r="r" b="b"/>
              <a:pathLst>
                <a:path w="687704" h="6350">
                  <a:moveTo>
                    <a:pt x="687082" y="1257"/>
                  </a:moveTo>
                  <a:lnTo>
                    <a:pt x="12" y="0"/>
                  </a:lnTo>
                  <a:lnTo>
                    <a:pt x="0" y="5067"/>
                  </a:lnTo>
                  <a:lnTo>
                    <a:pt x="343535" y="5067"/>
                  </a:lnTo>
                  <a:lnTo>
                    <a:pt x="343535" y="6337"/>
                  </a:lnTo>
                  <a:lnTo>
                    <a:pt x="687070" y="6337"/>
                  </a:lnTo>
                  <a:lnTo>
                    <a:pt x="687070" y="5067"/>
                  </a:lnTo>
                  <a:lnTo>
                    <a:pt x="687082" y="1257"/>
                  </a:lnTo>
                  <a:close/>
                </a:path>
              </a:pathLst>
            </a:custGeom>
            <a:solidFill>
              <a:srgbClr val="338F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5821686" y="4909820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h="618489">
                  <a:moveTo>
                    <a:pt x="0" y="0"/>
                  </a:moveTo>
                  <a:lnTo>
                    <a:pt x="0" y="618489"/>
                  </a:lnTo>
                </a:path>
              </a:pathLst>
            </a:custGeom>
            <a:ln w="5067">
              <a:solidFill>
                <a:srgbClr val="338F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6504931" y="4911090"/>
              <a:ext cx="0" cy="618490"/>
            </a:xfrm>
            <a:custGeom>
              <a:avLst/>
              <a:gdLst/>
              <a:ahLst/>
              <a:cxnLst/>
              <a:rect l="l" t="t" r="r" b="b"/>
              <a:pathLst>
                <a:path h="618489">
                  <a:moveTo>
                    <a:pt x="0" y="0"/>
                  </a:moveTo>
                  <a:lnTo>
                    <a:pt x="0" y="618490"/>
                  </a:lnTo>
                </a:path>
              </a:pathLst>
            </a:custGeom>
            <a:ln w="5063">
              <a:solidFill>
                <a:srgbClr val="338FB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5819140" y="5528310"/>
              <a:ext cx="687070" cy="6350"/>
            </a:xfrm>
            <a:custGeom>
              <a:avLst/>
              <a:gdLst/>
              <a:ahLst/>
              <a:cxnLst/>
              <a:rect l="l" t="t" r="r" b="b"/>
              <a:pathLst>
                <a:path w="687070" h="6350">
                  <a:moveTo>
                    <a:pt x="687070" y="3822"/>
                  </a:moveTo>
                  <a:lnTo>
                    <a:pt x="0" y="3822"/>
                  </a:lnTo>
                  <a:lnTo>
                    <a:pt x="0" y="5080"/>
                  </a:lnTo>
                  <a:lnTo>
                    <a:pt x="687057" y="6350"/>
                  </a:lnTo>
                  <a:lnTo>
                    <a:pt x="687070" y="3822"/>
                  </a:lnTo>
                  <a:close/>
                </a:path>
                <a:path w="687070" h="6350">
                  <a:moveTo>
                    <a:pt x="687070" y="1270"/>
                  </a:moveTo>
                  <a:lnTo>
                    <a:pt x="346075" y="1270"/>
                  </a:lnTo>
                  <a:lnTo>
                    <a:pt x="34607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687070" y="3810"/>
                  </a:lnTo>
                  <a:lnTo>
                    <a:pt x="687070" y="1270"/>
                  </a:lnTo>
                  <a:close/>
                </a:path>
              </a:pathLst>
            </a:custGeom>
            <a:solidFill>
              <a:srgbClr val="338F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5824220" y="4909820"/>
              <a:ext cx="679450" cy="5080"/>
            </a:xfrm>
            <a:custGeom>
              <a:avLst/>
              <a:gdLst/>
              <a:ahLst/>
              <a:cxnLst/>
              <a:rect l="l" t="t" r="r" b="b"/>
              <a:pathLst>
                <a:path w="679450" h="5079">
                  <a:moveTo>
                    <a:pt x="679437" y="1270"/>
                  </a:moveTo>
                  <a:lnTo>
                    <a:pt x="339712" y="1270"/>
                  </a:lnTo>
                  <a:lnTo>
                    <a:pt x="3397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39712" y="3810"/>
                  </a:lnTo>
                  <a:lnTo>
                    <a:pt x="339712" y="5080"/>
                  </a:lnTo>
                  <a:lnTo>
                    <a:pt x="679437" y="5080"/>
                  </a:lnTo>
                  <a:lnTo>
                    <a:pt x="679437" y="3810"/>
                  </a:lnTo>
                  <a:lnTo>
                    <a:pt x="679437" y="1270"/>
                  </a:lnTo>
                  <a:close/>
                </a:path>
              </a:pathLst>
            </a:custGeom>
            <a:solidFill>
              <a:srgbClr val="3390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5826758" y="4913630"/>
              <a:ext cx="0" cy="609600"/>
            </a:xfrm>
            <a:custGeom>
              <a:avLst/>
              <a:gdLst/>
              <a:ahLst/>
              <a:cxnLst/>
              <a:rect l="l" t="t" r="r" b="b"/>
              <a:pathLst>
                <a:path h="609600">
                  <a:moveTo>
                    <a:pt x="0" y="0"/>
                  </a:moveTo>
                  <a:lnTo>
                    <a:pt x="0" y="609599"/>
                  </a:lnTo>
                </a:path>
              </a:pathLst>
            </a:custGeom>
            <a:ln w="5076">
              <a:solidFill>
                <a:srgbClr val="3390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6501124" y="4914900"/>
              <a:ext cx="0" cy="610870"/>
            </a:xfrm>
            <a:custGeom>
              <a:avLst/>
              <a:gdLst/>
              <a:ahLst/>
              <a:cxnLst/>
              <a:rect l="l" t="t" r="r" b="b"/>
              <a:pathLst>
                <a:path h="610870">
                  <a:moveTo>
                    <a:pt x="0" y="0"/>
                  </a:moveTo>
                  <a:lnTo>
                    <a:pt x="0" y="610869"/>
                  </a:lnTo>
                </a:path>
              </a:pathLst>
            </a:custGeom>
            <a:ln w="5069">
              <a:solidFill>
                <a:srgbClr val="3390B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5824220" y="5523229"/>
              <a:ext cx="678180" cy="6350"/>
            </a:xfrm>
            <a:custGeom>
              <a:avLst/>
              <a:gdLst/>
              <a:ahLst/>
              <a:cxnLst/>
              <a:rect l="l" t="t" r="r" b="b"/>
              <a:pathLst>
                <a:path w="678179" h="6350">
                  <a:moveTo>
                    <a:pt x="339077" y="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339077" y="2540"/>
                  </a:lnTo>
                  <a:lnTo>
                    <a:pt x="339077" y="0"/>
                  </a:lnTo>
                  <a:close/>
                </a:path>
                <a:path w="678179" h="6350">
                  <a:moveTo>
                    <a:pt x="678180" y="2552"/>
                  </a:moveTo>
                  <a:lnTo>
                    <a:pt x="0" y="2552"/>
                  </a:lnTo>
                  <a:lnTo>
                    <a:pt x="0" y="5092"/>
                  </a:lnTo>
                  <a:lnTo>
                    <a:pt x="678180" y="6350"/>
                  </a:lnTo>
                  <a:lnTo>
                    <a:pt x="678180" y="2552"/>
                  </a:lnTo>
                  <a:close/>
                </a:path>
              </a:pathLst>
            </a:custGeom>
            <a:solidFill>
              <a:srgbClr val="3390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5829287" y="4913629"/>
              <a:ext cx="669925" cy="6350"/>
            </a:xfrm>
            <a:custGeom>
              <a:avLst/>
              <a:gdLst/>
              <a:ahLst/>
              <a:cxnLst/>
              <a:rect l="l" t="t" r="r" b="b"/>
              <a:pathLst>
                <a:path w="669925" h="6350">
                  <a:moveTo>
                    <a:pt x="669302" y="1270"/>
                  </a:moveTo>
                  <a:lnTo>
                    <a:pt x="12" y="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334645" y="5080"/>
                  </a:lnTo>
                  <a:lnTo>
                    <a:pt x="334645" y="6350"/>
                  </a:lnTo>
                  <a:lnTo>
                    <a:pt x="669302" y="6350"/>
                  </a:lnTo>
                  <a:lnTo>
                    <a:pt x="669302" y="5080"/>
                  </a:lnTo>
                  <a:lnTo>
                    <a:pt x="669302" y="3810"/>
                  </a:lnTo>
                  <a:lnTo>
                    <a:pt x="669302" y="1270"/>
                  </a:lnTo>
                  <a:close/>
                </a:path>
              </a:pathLst>
            </a:custGeom>
            <a:solidFill>
              <a:srgbClr val="339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5831209" y="4918710"/>
              <a:ext cx="0" cy="600710"/>
            </a:xfrm>
            <a:custGeom>
              <a:avLst/>
              <a:gdLst/>
              <a:ahLst/>
              <a:cxnLst/>
              <a:rect l="l" t="t" r="r" b="b"/>
              <a:pathLst>
                <a:path h="600710">
                  <a:moveTo>
                    <a:pt x="0" y="0"/>
                  </a:moveTo>
                  <a:lnTo>
                    <a:pt x="0" y="600709"/>
                  </a:lnTo>
                </a:path>
              </a:pathLst>
            </a:custGeom>
            <a:ln w="6330">
              <a:solidFill>
                <a:srgbClr val="3391B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6496050" y="4919980"/>
              <a:ext cx="0" cy="600710"/>
            </a:xfrm>
            <a:custGeom>
              <a:avLst/>
              <a:gdLst/>
              <a:ahLst/>
              <a:cxnLst/>
              <a:rect l="l" t="t" r="r" b="b"/>
              <a:pathLst>
                <a:path h="600710">
                  <a:moveTo>
                    <a:pt x="0" y="0"/>
                  </a:moveTo>
                  <a:lnTo>
                    <a:pt x="0" y="600709"/>
                  </a:lnTo>
                </a:path>
              </a:pathLst>
            </a:custGeom>
            <a:ln w="5079">
              <a:solidFill>
                <a:srgbClr val="3391B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5828030" y="5519420"/>
              <a:ext cx="670560" cy="6350"/>
            </a:xfrm>
            <a:custGeom>
              <a:avLst/>
              <a:gdLst/>
              <a:ahLst/>
              <a:cxnLst/>
              <a:rect l="l" t="t" r="r" b="b"/>
              <a:pathLst>
                <a:path w="670560" h="6350">
                  <a:moveTo>
                    <a:pt x="670560" y="2552"/>
                  </a:moveTo>
                  <a:lnTo>
                    <a:pt x="0" y="2552"/>
                  </a:lnTo>
                  <a:lnTo>
                    <a:pt x="0" y="3810"/>
                  </a:lnTo>
                  <a:lnTo>
                    <a:pt x="670560" y="6350"/>
                  </a:lnTo>
                  <a:lnTo>
                    <a:pt x="670560" y="2552"/>
                  </a:lnTo>
                  <a:close/>
                </a:path>
                <a:path w="670560" h="6350">
                  <a:moveTo>
                    <a:pt x="670560" y="1270"/>
                  </a:moveTo>
                  <a:lnTo>
                    <a:pt x="337807" y="1270"/>
                  </a:lnTo>
                  <a:lnTo>
                    <a:pt x="33780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670560" y="2540"/>
                  </a:lnTo>
                  <a:lnTo>
                    <a:pt x="670560" y="1270"/>
                  </a:lnTo>
                  <a:close/>
                </a:path>
              </a:pathLst>
            </a:custGeom>
            <a:solidFill>
              <a:srgbClr val="3391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5833109" y="4918710"/>
              <a:ext cx="660400" cy="601980"/>
            </a:xfrm>
            <a:custGeom>
              <a:avLst/>
              <a:gdLst/>
              <a:ahLst/>
              <a:cxnLst/>
              <a:rect l="l" t="t" r="r" b="b"/>
              <a:pathLst>
                <a:path w="660400" h="601979">
                  <a:moveTo>
                    <a:pt x="1269" y="0"/>
                  </a:moveTo>
                  <a:lnTo>
                    <a:pt x="1259" y="5079"/>
                  </a:lnTo>
                  <a:lnTo>
                    <a:pt x="660400" y="5079"/>
                  </a:lnTo>
                  <a:lnTo>
                    <a:pt x="660400" y="1269"/>
                  </a:lnTo>
                  <a:lnTo>
                    <a:pt x="1269" y="0"/>
                  </a:lnTo>
                  <a:close/>
                </a:path>
                <a:path w="660400" h="601979">
                  <a:moveTo>
                    <a:pt x="5079" y="5080"/>
                  </a:moveTo>
                  <a:lnTo>
                    <a:pt x="1259" y="5080"/>
                  </a:lnTo>
                  <a:lnTo>
                    <a:pt x="1248" y="10159"/>
                  </a:lnTo>
                  <a:lnTo>
                    <a:pt x="5079" y="10159"/>
                  </a:lnTo>
                  <a:lnTo>
                    <a:pt x="5079" y="5080"/>
                  </a:lnTo>
                  <a:close/>
                </a:path>
                <a:path w="660400" h="601979">
                  <a:moveTo>
                    <a:pt x="660400" y="5080"/>
                  </a:moveTo>
                  <a:lnTo>
                    <a:pt x="5079" y="5080"/>
                  </a:lnTo>
                  <a:lnTo>
                    <a:pt x="656589" y="6350"/>
                  </a:lnTo>
                  <a:lnTo>
                    <a:pt x="656581" y="10159"/>
                  </a:lnTo>
                  <a:lnTo>
                    <a:pt x="660400" y="10159"/>
                  </a:lnTo>
                  <a:lnTo>
                    <a:pt x="660400" y="5080"/>
                  </a:lnTo>
                  <a:close/>
                </a:path>
                <a:path w="660400" h="601979">
                  <a:moveTo>
                    <a:pt x="5079" y="10160"/>
                  </a:moveTo>
                  <a:lnTo>
                    <a:pt x="1248" y="10160"/>
                  </a:lnTo>
                  <a:lnTo>
                    <a:pt x="1235" y="16509"/>
                  </a:lnTo>
                  <a:lnTo>
                    <a:pt x="5079" y="16509"/>
                  </a:lnTo>
                  <a:lnTo>
                    <a:pt x="5079" y="10160"/>
                  </a:lnTo>
                  <a:close/>
                </a:path>
                <a:path w="660400" h="601979">
                  <a:moveTo>
                    <a:pt x="660400" y="10160"/>
                  </a:moveTo>
                  <a:lnTo>
                    <a:pt x="656581" y="10160"/>
                  </a:lnTo>
                  <a:lnTo>
                    <a:pt x="656568" y="16509"/>
                  </a:lnTo>
                  <a:lnTo>
                    <a:pt x="660400" y="16509"/>
                  </a:lnTo>
                  <a:lnTo>
                    <a:pt x="660400" y="10160"/>
                  </a:lnTo>
                  <a:close/>
                </a:path>
                <a:path w="660400" h="601979">
                  <a:moveTo>
                    <a:pt x="5079" y="16510"/>
                  </a:moveTo>
                  <a:lnTo>
                    <a:pt x="1235" y="16510"/>
                  </a:lnTo>
                  <a:lnTo>
                    <a:pt x="1205" y="30479"/>
                  </a:lnTo>
                  <a:lnTo>
                    <a:pt x="5079" y="30479"/>
                  </a:lnTo>
                  <a:lnTo>
                    <a:pt x="5079" y="16510"/>
                  </a:lnTo>
                  <a:close/>
                </a:path>
                <a:path w="660400" h="601979">
                  <a:moveTo>
                    <a:pt x="660400" y="16510"/>
                  </a:moveTo>
                  <a:lnTo>
                    <a:pt x="656568" y="16510"/>
                  </a:lnTo>
                  <a:lnTo>
                    <a:pt x="656538" y="30479"/>
                  </a:lnTo>
                  <a:lnTo>
                    <a:pt x="660400" y="30479"/>
                  </a:lnTo>
                  <a:lnTo>
                    <a:pt x="660400" y="16510"/>
                  </a:lnTo>
                  <a:close/>
                </a:path>
                <a:path w="660400" h="601979">
                  <a:moveTo>
                    <a:pt x="5079" y="30480"/>
                  </a:moveTo>
                  <a:lnTo>
                    <a:pt x="1205" y="30480"/>
                  </a:lnTo>
                  <a:lnTo>
                    <a:pt x="990" y="132079"/>
                  </a:lnTo>
                  <a:lnTo>
                    <a:pt x="5079" y="132079"/>
                  </a:lnTo>
                  <a:lnTo>
                    <a:pt x="5079" y="30480"/>
                  </a:lnTo>
                  <a:close/>
                </a:path>
                <a:path w="660400" h="601979">
                  <a:moveTo>
                    <a:pt x="660400" y="30480"/>
                  </a:moveTo>
                  <a:lnTo>
                    <a:pt x="656538" y="30480"/>
                  </a:lnTo>
                  <a:lnTo>
                    <a:pt x="656319" y="132079"/>
                  </a:lnTo>
                  <a:lnTo>
                    <a:pt x="660400" y="132079"/>
                  </a:lnTo>
                  <a:lnTo>
                    <a:pt x="660400" y="30480"/>
                  </a:lnTo>
                  <a:close/>
                </a:path>
                <a:path w="660400" h="601979">
                  <a:moveTo>
                    <a:pt x="5079" y="132080"/>
                  </a:moveTo>
                  <a:lnTo>
                    <a:pt x="990" y="132080"/>
                  </a:lnTo>
                  <a:lnTo>
                    <a:pt x="856" y="195579"/>
                  </a:lnTo>
                  <a:lnTo>
                    <a:pt x="5079" y="195579"/>
                  </a:lnTo>
                  <a:lnTo>
                    <a:pt x="5079" y="132080"/>
                  </a:lnTo>
                  <a:close/>
                </a:path>
                <a:path w="660400" h="601979">
                  <a:moveTo>
                    <a:pt x="660400" y="132080"/>
                  </a:moveTo>
                  <a:lnTo>
                    <a:pt x="656319" y="132080"/>
                  </a:lnTo>
                  <a:lnTo>
                    <a:pt x="656183" y="195579"/>
                  </a:lnTo>
                  <a:lnTo>
                    <a:pt x="660400" y="195579"/>
                  </a:lnTo>
                  <a:lnTo>
                    <a:pt x="660400" y="132080"/>
                  </a:lnTo>
                  <a:close/>
                </a:path>
                <a:path w="660400" h="601979">
                  <a:moveTo>
                    <a:pt x="5079" y="195580"/>
                  </a:moveTo>
                  <a:lnTo>
                    <a:pt x="856" y="195580"/>
                  </a:lnTo>
                  <a:lnTo>
                    <a:pt x="708" y="265429"/>
                  </a:lnTo>
                  <a:lnTo>
                    <a:pt x="5079" y="265429"/>
                  </a:lnTo>
                  <a:lnTo>
                    <a:pt x="5079" y="195580"/>
                  </a:lnTo>
                  <a:close/>
                </a:path>
                <a:path w="660400" h="601979">
                  <a:moveTo>
                    <a:pt x="660400" y="195580"/>
                  </a:moveTo>
                  <a:lnTo>
                    <a:pt x="656183" y="195580"/>
                  </a:lnTo>
                  <a:lnTo>
                    <a:pt x="656032" y="265429"/>
                  </a:lnTo>
                  <a:lnTo>
                    <a:pt x="660400" y="265429"/>
                  </a:lnTo>
                  <a:lnTo>
                    <a:pt x="660400" y="195580"/>
                  </a:lnTo>
                  <a:close/>
                </a:path>
                <a:path w="660400" h="601979">
                  <a:moveTo>
                    <a:pt x="5079" y="265430"/>
                  </a:moveTo>
                  <a:lnTo>
                    <a:pt x="708" y="265430"/>
                  </a:lnTo>
                  <a:lnTo>
                    <a:pt x="429" y="397509"/>
                  </a:lnTo>
                  <a:lnTo>
                    <a:pt x="5079" y="397509"/>
                  </a:lnTo>
                  <a:lnTo>
                    <a:pt x="5079" y="265430"/>
                  </a:lnTo>
                  <a:close/>
                </a:path>
                <a:path w="660400" h="601979">
                  <a:moveTo>
                    <a:pt x="660400" y="265430"/>
                  </a:moveTo>
                  <a:lnTo>
                    <a:pt x="656032" y="265430"/>
                  </a:lnTo>
                  <a:lnTo>
                    <a:pt x="655748" y="397509"/>
                  </a:lnTo>
                  <a:lnTo>
                    <a:pt x="660400" y="397509"/>
                  </a:lnTo>
                  <a:lnTo>
                    <a:pt x="660400" y="265430"/>
                  </a:lnTo>
                  <a:close/>
                </a:path>
                <a:path w="660400" h="601979">
                  <a:moveTo>
                    <a:pt x="5079" y="397509"/>
                  </a:moveTo>
                  <a:lnTo>
                    <a:pt x="429" y="397509"/>
                  </a:lnTo>
                  <a:lnTo>
                    <a:pt x="281" y="467359"/>
                  </a:lnTo>
                  <a:lnTo>
                    <a:pt x="5079" y="467359"/>
                  </a:lnTo>
                  <a:lnTo>
                    <a:pt x="5079" y="397509"/>
                  </a:lnTo>
                  <a:close/>
                </a:path>
                <a:path w="660400" h="601979">
                  <a:moveTo>
                    <a:pt x="660400" y="397509"/>
                  </a:moveTo>
                  <a:lnTo>
                    <a:pt x="655748" y="397509"/>
                  </a:lnTo>
                  <a:lnTo>
                    <a:pt x="655598" y="467359"/>
                  </a:lnTo>
                  <a:lnTo>
                    <a:pt x="660400" y="467359"/>
                  </a:lnTo>
                  <a:lnTo>
                    <a:pt x="660400" y="397509"/>
                  </a:lnTo>
                  <a:close/>
                </a:path>
                <a:path w="660400" h="601979">
                  <a:moveTo>
                    <a:pt x="5079" y="467359"/>
                  </a:moveTo>
                  <a:lnTo>
                    <a:pt x="281" y="467359"/>
                  </a:lnTo>
                  <a:lnTo>
                    <a:pt x="13" y="594359"/>
                  </a:lnTo>
                  <a:lnTo>
                    <a:pt x="5079" y="594359"/>
                  </a:lnTo>
                  <a:lnTo>
                    <a:pt x="5079" y="467359"/>
                  </a:lnTo>
                  <a:close/>
                </a:path>
                <a:path w="660400" h="601979">
                  <a:moveTo>
                    <a:pt x="660400" y="467359"/>
                  </a:moveTo>
                  <a:lnTo>
                    <a:pt x="655598" y="467359"/>
                  </a:lnTo>
                  <a:lnTo>
                    <a:pt x="655325" y="594359"/>
                  </a:lnTo>
                  <a:lnTo>
                    <a:pt x="660400" y="594359"/>
                  </a:lnTo>
                  <a:lnTo>
                    <a:pt x="660400" y="467359"/>
                  </a:lnTo>
                  <a:close/>
                </a:path>
                <a:path w="660400" h="601979">
                  <a:moveTo>
                    <a:pt x="5079" y="594360"/>
                  </a:moveTo>
                  <a:lnTo>
                    <a:pt x="13" y="594360"/>
                  </a:lnTo>
                  <a:lnTo>
                    <a:pt x="0" y="600709"/>
                  </a:lnTo>
                  <a:lnTo>
                    <a:pt x="660400" y="601979"/>
                  </a:lnTo>
                  <a:lnTo>
                    <a:pt x="660400" y="596899"/>
                  </a:lnTo>
                  <a:lnTo>
                    <a:pt x="5079" y="595629"/>
                  </a:lnTo>
                  <a:lnTo>
                    <a:pt x="5079" y="594360"/>
                  </a:lnTo>
                  <a:close/>
                </a:path>
                <a:path w="660400" h="601979">
                  <a:moveTo>
                    <a:pt x="660400" y="594360"/>
                  </a:moveTo>
                  <a:lnTo>
                    <a:pt x="655325" y="594360"/>
                  </a:lnTo>
                  <a:lnTo>
                    <a:pt x="655319" y="596899"/>
                  </a:lnTo>
                  <a:lnTo>
                    <a:pt x="660400" y="596899"/>
                  </a:lnTo>
                  <a:lnTo>
                    <a:pt x="660400" y="594360"/>
                  </a:lnTo>
                  <a:close/>
                </a:path>
              </a:pathLst>
            </a:custGeom>
            <a:solidFill>
              <a:srgbClr val="3492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5838177" y="4923789"/>
              <a:ext cx="651510" cy="591820"/>
            </a:xfrm>
            <a:custGeom>
              <a:avLst/>
              <a:gdLst/>
              <a:ahLst/>
              <a:cxnLst/>
              <a:rect l="l" t="t" r="r" b="b"/>
              <a:pathLst>
                <a:path w="651510" h="591820">
                  <a:moveTo>
                    <a:pt x="5080" y="5092"/>
                  </a:moveTo>
                  <a:lnTo>
                    <a:pt x="12" y="5092"/>
                  </a:lnTo>
                  <a:lnTo>
                    <a:pt x="12" y="11442"/>
                  </a:lnTo>
                  <a:lnTo>
                    <a:pt x="12" y="424180"/>
                  </a:lnTo>
                  <a:lnTo>
                    <a:pt x="12" y="463550"/>
                  </a:lnTo>
                  <a:lnTo>
                    <a:pt x="0" y="582930"/>
                  </a:lnTo>
                  <a:lnTo>
                    <a:pt x="4089" y="582930"/>
                  </a:lnTo>
                  <a:lnTo>
                    <a:pt x="5080" y="582930"/>
                  </a:lnTo>
                  <a:lnTo>
                    <a:pt x="5080" y="554990"/>
                  </a:lnTo>
                  <a:lnTo>
                    <a:pt x="5080" y="534670"/>
                  </a:lnTo>
                  <a:lnTo>
                    <a:pt x="5080" y="504190"/>
                  </a:lnTo>
                  <a:lnTo>
                    <a:pt x="5080" y="472440"/>
                  </a:lnTo>
                  <a:lnTo>
                    <a:pt x="5080" y="463550"/>
                  </a:lnTo>
                  <a:lnTo>
                    <a:pt x="5080" y="5092"/>
                  </a:lnTo>
                  <a:close/>
                </a:path>
                <a:path w="651510" h="591820">
                  <a:moveTo>
                    <a:pt x="325132" y="588010"/>
                  </a:moveTo>
                  <a:lnTo>
                    <a:pt x="3822" y="588010"/>
                  </a:lnTo>
                  <a:lnTo>
                    <a:pt x="3822" y="584200"/>
                  </a:lnTo>
                  <a:lnTo>
                    <a:pt x="12" y="584200"/>
                  </a:lnTo>
                  <a:lnTo>
                    <a:pt x="12" y="588010"/>
                  </a:lnTo>
                  <a:lnTo>
                    <a:pt x="12" y="589280"/>
                  </a:lnTo>
                  <a:lnTo>
                    <a:pt x="325132" y="589280"/>
                  </a:lnTo>
                  <a:lnTo>
                    <a:pt x="325132" y="588010"/>
                  </a:lnTo>
                  <a:close/>
                </a:path>
                <a:path w="651510" h="591820">
                  <a:moveTo>
                    <a:pt x="650252" y="589292"/>
                  </a:moveTo>
                  <a:lnTo>
                    <a:pt x="12" y="589292"/>
                  </a:lnTo>
                  <a:lnTo>
                    <a:pt x="12" y="590550"/>
                  </a:lnTo>
                  <a:lnTo>
                    <a:pt x="650252" y="591820"/>
                  </a:lnTo>
                  <a:lnTo>
                    <a:pt x="650252" y="589292"/>
                  </a:lnTo>
                  <a:close/>
                </a:path>
                <a:path w="651510" h="591820">
                  <a:moveTo>
                    <a:pt x="651510" y="5092"/>
                  </a:moveTo>
                  <a:lnTo>
                    <a:pt x="646442" y="5092"/>
                  </a:lnTo>
                  <a:lnTo>
                    <a:pt x="646442" y="462280"/>
                  </a:lnTo>
                  <a:lnTo>
                    <a:pt x="5080" y="463550"/>
                  </a:lnTo>
                  <a:lnTo>
                    <a:pt x="646442" y="463550"/>
                  </a:lnTo>
                  <a:lnTo>
                    <a:pt x="646442" y="471170"/>
                  </a:lnTo>
                  <a:lnTo>
                    <a:pt x="5080" y="472440"/>
                  </a:lnTo>
                  <a:lnTo>
                    <a:pt x="646442" y="472440"/>
                  </a:lnTo>
                  <a:lnTo>
                    <a:pt x="646442" y="502932"/>
                  </a:lnTo>
                  <a:lnTo>
                    <a:pt x="5080" y="504190"/>
                  </a:lnTo>
                  <a:lnTo>
                    <a:pt x="646442" y="504190"/>
                  </a:lnTo>
                  <a:lnTo>
                    <a:pt x="646442" y="533400"/>
                  </a:lnTo>
                  <a:lnTo>
                    <a:pt x="5080" y="534670"/>
                  </a:lnTo>
                  <a:lnTo>
                    <a:pt x="646442" y="534670"/>
                  </a:lnTo>
                  <a:lnTo>
                    <a:pt x="646442" y="553732"/>
                  </a:lnTo>
                  <a:lnTo>
                    <a:pt x="5080" y="554990"/>
                  </a:lnTo>
                  <a:lnTo>
                    <a:pt x="646442" y="554990"/>
                  </a:lnTo>
                  <a:lnTo>
                    <a:pt x="646442" y="582930"/>
                  </a:lnTo>
                  <a:lnTo>
                    <a:pt x="325132" y="582930"/>
                  </a:lnTo>
                  <a:lnTo>
                    <a:pt x="325132" y="584200"/>
                  </a:lnTo>
                  <a:lnTo>
                    <a:pt x="646442" y="584200"/>
                  </a:lnTo>
                  <a:lnTo>
                    <a:pt x="646442" y="585470"/>
                  </a:lnTo>
                  <a:lnTo>
                    <a:pt x="325132" y="585470"/>
                  </a:lnTo>
                  <a:lnTo>
                    <a:pt x="325132" y="586740"/>
                  </a:lnTo>
                  <a:lnTo>
                    <a:pt x="646442" y="586740"/>
                  </a:lnTo>
                  <a:lnTo>
                    <a:pt x="646442" y="589280"/>
                  </a:lnTo>
                  <a:lnTo>
                    <a:pt x="651510" y="589280"/>
                  </a:lnTo>
                  <a:lnTo>
                    <a:pt x="651510" y="5092"/>
                  </a:lnTo>
                  <a:close/>
                </a:path>
                <a:path w="651510" h="591820">
                  <a:moveTo>
                    <a:pt x="651510" y="1270"/>
                  </a:moveTo>
                  <a:lnTo>
                    <a:pt x="325755" y="1270"/>
                  </a:lnTo>
                  <a:lnTo>
                    <a:pt x="325755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12" y="3810"/>
                  </a:lnTo>
                  <a:lnTo>
                    <a:pt x="12" y="5080"/>
                  </a:lnTo>
                  <a:lnTo>
                    <a:pt x="5080" y="5080"/>
                  </a:lnTo>
                  <a:lnTo>
                    <a:pt x="5080" y="3810"/>
                  </a:lnTo>
                  <a:lnTo>
                    <a:pt x="646442" y="5080"/>
                  </a:lnTo>
                  <a:lnTo>
                    <a:pt x="651510" y="5080"/>
                  </a:lnTo>
                  <a:lnTo>
                    <a:pt x="651510" y="3810"/>
                  </a:lnTo>
                  <a:lnTo>
                    <a:pt x="651510" y="1270"/>
                  </a:lnTo>
                  <a:close/>
                </a:path>
              </a:pathLst>
            </a:custGeom>
            <a:solidFill>
              <a:srgbClr val="3493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5842000" y="4927600"/>
              <a:ext cx="642620" cy="584200"/>
            </a:xfrm>
            <a:custGeom>
              <a:avLst/>
              <a:gdLst/>
              <a:ahLst/>
              <a:cxnLst/>
              <a:rect l="l" t="t" r="r" b="b"/>
              <a:pathLst>
                <a:path w="642620" h="584200">
                  <a:moveTo>
                    <a:pt x="642620" y="581672"/>
                  </a:moveTo>
                  <a:lnTo>
                    <a:pt x="0" y="581672"/>
                  </a:lnTo>
                  <a:lnTo>
                    <a:pt x="0" y="582930"/>
                  </a:lnTo>
                  <a:lnTo>
                    <a:pt x="642620" y="584200"/>
                  </a:lnTo>
                  <a:lnTo>
                    <a:pt x="642620" y="581672"/>
                  </a:lnTo>
                  <a:close/>
                </a:path>
                <a:path w="642620" h="584200">
                  <a:moveTo>
                    <a:pt x="642620" y="1270"/>
                  </a:moveTo>
                  <a:lnTo>
                    <a:pt x="637527" y="1270"/>
                  </a:lnTo>
                  <a:lnTo>
                    <a:pt x="637527" y="6350"/>
                  </a:lnTo>
                  <a:lnTo>
                    <a:pt x="637527" y="579120"/>
                  </a:lnTo>
                  <a:lnTo>
                    <a:pt x="323837" y="579120"/>
                  </a:lnTo>
                  <a:lnTo>
                    <a:pt x="323837" y="577850"/>
                  </a:lnTo>
                  <a:lnTo>
                    <a:pt x="5080" y="577850"/>
                  </a:lnTo>
                  <a:lnTo>
                    <a:pt x="5080" y="5080"/>
                  </a:lnTo>
                  <a:lnTo>
                    <a:pt x="321932" y="5080"/>
                  </a:lnTo>
                  <a:lnTo>
                    <a:pt x="321932" y="6350"/>
                  </a:lnTo>
                  <a:lnTo>
                    <a:pt x="637527" y="6350"/>
                  </a:lnTo>
                  <a:lnTo>
                    <a:pt x="637527" y="1270"/>
                  </a:lnTo>
                  <a:lnTo>
                    <a:pt x="1270" y="0"/>
                  </a:lnTo>
                  <a:lnTo>
                    <a:pt x="1257" y="1270"/>
                  </a:lnTo>
                  <a:lnTo>
                    <a:pt x="1257" y="5080"/>
                  </a:lnTo>
                  <a:lnTo>
                    <a:pt x="12" y="5080"/>
                  </a:lnTo>
                  <a:lnTo>
                    <a:pt x="12" y="577850"/>
                  </a:lnTo>
                  <a:lnTo>
                    <a:pt x="0" y="579120"/>
                  </a:lnTo>
                  <a:lnTo>
                    <a:pt x="0" y="581660"/>
                  </a:lnTo>
                  <a:lnTo>
                    <a:pt x="642620" y="581660"/>
                  </a:lnTo>
                  <a:lnTo>
                    <a:pt x="642620" y="579132"/>
                  </a:lnTo>
                  <a:lnTo>
                    <a:pt x="642620" y="6350"/>
                  </a:lnTo>
                  <a:lnTo>
                    <a:pt x="642620" y="5080"/>
                  </a:lnTo>
                  <a:lnTo>
                    <a:pt x="642620" y="1270"/>
                  </a:lnTo>
                  <a:close/>
                </a:path>
              </a:pathLst>
            </a:custGeom>
            <a:solidFill>
              <a:srgbClr val="3593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5847080" y="4932680"/>
              <a:ext cx="633730" cy="574040"/>
            </a:xfrm>
            <a:custGeom>
              <a:avLst/>
              <a:gdLst/>
              <a:ahLst/>
              <a:cxnLst/>
              <a:rect l="l" t="t" r="r" b="b"/>
              <a:pathLst>
                <a:path w="633729" h="574039">
                  <a:moveTo>
                    <a:pt x="0" y="0"/>
                  </a:moveTo>
                  <a:lnTo>
                    <a:pt x="0" y="2540"/>
                  </a:lnTo>
                  <a:lnTo>
                    <a:pt x="633727" y="2540"/>
                  </a:lnTo>
                  <a:lnTo>
                    <a:pt x="633730" y="1270"/>
                  </a:lnTo>
                  <a:lnTo>
                    <a:pt x="0" y="0"/>
                  </a:lnTo>
                  <a:close/>
                </a:path>
                <a:path w="633729" h="574039">
                  <a:moveTo>
                    <a:pt x="633727" y="2540"/>
                  </a:moveTo>
                  <a:lnTo>
                    <a:pt x="0" y="2540"/>
                  </a:lnTo>
                  <a:lnTo>
                    <a:pt x="0" y="16510"/>
                  </a:lnTo>
                  <a:lnTo>
                    <a:pt x="5051" y="16510"/>
                  </a:lnTo>
                  <a:lnTo>
                    <a:pt x="5080" y="3810"/>
                  </a:lnTo>
                  <a:lnTo>
                    <a:pt x="633724" y="3810"/>
                  </a:lnTo>
                  <a:lnTo>
                    <a:pt x="633727" y="2540"/>
                  </a:lnTo>
                  <a:close/>
                </a:path>
                <a:path w="633729" h="574039">
                  <a:moveTo>
                    <a:pt x="633724" y="3810"/>
                  </a:moveTo>
                  <a:lnTo>
                    <a:pt x="5080" y="3810"/>
                  </a:lnTo>
                  <a:lnTo>
                    <a:pt x="628650" y="6350"/>
                  </a:lnTo>
                  <a:lnTo>
                    <a:pt x="628627" y="16510"/>
                  </a:lnTo>
                  <a:lnTo>
                    <a:pt x="633696" y="16510"/>
                  </a:lnTo>
                  <a:lnTo>
                    <a:pt x="633724" y="3810"/>
                  </a:lnTo>
                  <a:close/>
                </a:path>
                <a:path w="633729" h="574039">
                  <a:moveTo>
                    <a:pt x="5051" y="16510"/>
                  </a:moveTo>
                  <a:lnTo>
                    <a:pt x="0" y="16510"/>
                  </a:lnTo>
                  <a:lnTo>
                    <a:pt x="0" y="118110"/>
                  </a:lnTo>
                  <a:lnTo>
                    <a:pt x="4822" y="118110"/>
                  </a:lnTo>
                  <a:lnTo>
                    <a:pt x="5051" y="16510"/>
                  </a:lnTo>
                  <a:close/>
                </a:path>
                <a:path w="633729" h="574039">
                  <a:moveTo>
                    <a:pt x="633696" y="16510"/>
                  </a:moveTo>
                  <a:lnTo>
                    <a:pt x="628627" y="16510"/>
                  </a:lnTo>
                  <a:lnTo>
                    <a:pt x="628397" y="118110"/>
                  </a:lnTo>
                  <a:lnTo>
                    <a:pt x="633470" y="118110"/>
                  </a:lnTo>
                  <a:lnTo>
                    <a:pt x="633696" y="16510"/>
                  </a:lnTo>
                  <a:close/>
                </a:path>
                <a:path w="633729" h="574039">
                  <a:moveTo>
                    <a:pt x="4822" y="118110"/>
                  </a:moveTo>
                  <a:lnTo>
                    <a:pt x="0" y="118110"/>
                  </a:lnTo>
                  <a:lnTo>
                    <a:pt x="0" y="181610"/>
                  </a:lnTo>
                  <a:lnTo>
                    <a:pt x="4679" y="181610"/>
                  </a:lnTo>
                  <a:lnTo>
                    <a:pt x="4822" y="118110"/>
                  </a:lnTo>
                  <a:close/>
                </a:path>
                <a:path w="633729" h="574039">
                  <a:moveTo>
                    <a:pt x="633470" y="118110"/>
                  </a:moveTo>
                  <a:lnTo>
                    <a:pt x="628397" y="118110"/>
                  </a:lnTo>
                  <a:lnTo>
                    <a:pt x="628254" y="181610"/>
                  </a:lnTo>
                  <a:lnTo>
                    <a:pt x="633330" y="181610"/>
                  </a:lnTo>
                  <a:lnTo>
                    <a:pt x="633470" y="118110"/>
                  </a:lnTo>
                  <a:close/>
                </a:path>
                <a:path w="633729" h="574039">
                  <a:moveTo>
                    <a:pt x="4679" y="181610"/>
                  </a:moveTo>
                  <a:lnTo>
                    <a:pt x="0" y="181610"/>
                  </a:lnTo>
                  <a:lnTo>
                    <a:pt x="0" y="251460"/>
                  </a:lnTo>
                  <a:lnTo>
                    <a:pt x="4522" y="251460"/>
                  </a:lnTo>
                  <a:lnTo>
                    <a:pt x="4679" y="181610"/>
                  </a:lnTo>
                  <a:close/>
                </a:path>
                <a:path w="633729" h="574039">
                  <a:moveTo>
                    <a:pt x="633330" y="181610"/>
                  </a:moveTo>
                  <a:lnTo>
                    <a:pt x="628254" y="181610"/>
                  </a:lnTo>
                  <a:lnTo>
                    <a:pt x="628096" y="251460"/>
                  </a:lnTo>
                  <a:lnTo>
                    <a:pt x="633175" y="251460"/>
                  </a:lnTo>
                  <a:lnTo>
                    <a:pt x="633330" y="181610"/>
                  </a:lnTo>
                  <a:close/>
                </a:path>
                <a:path w="633729" h="574039">
                  <a:moveTo>
                    <a:pt x="4522" y="251460"/>
                  </a:moveTo>
                  <a:lnTo>
                    <a:pt x="0" y="251460"/>
                  </a:lnTo>
                  <a:lnTo>
                    <a:pt x="0" y="383540"/>
                  </a:lnTo>
                  <a:lnTo>
                    <a:pt x="4224" y="383540"/>
                  </a:lnTo>
                  <a:lnTo>
                    <a:pt x="4522" y="251460"/>
                  </a:lnTo>
                  <a:close/>
                </a:path>
                <a:path w="633729" h="574039">
                  <a:moveTo>
                    <a:pt x="633175" y="251460"/>
                  </a:moveTo>
                  <a:lnTo>
                    <a:pt x="628096" y="251460"/>
                  </a:lnTo>
                  <a:lnTo>
                    <a:pt x="627798" y="383540"/>
                  </a:lnTo>
                  <a:lnTo>
                    <a:pt x="632882" y="383540"/>
                  </a:lnTo>
                  <a:lnTo>
                    <a:pt x="633175" y="251460"/>
                  </a:lnTo>
                  <a:close/>
                </a:path>
                <a:path w="633729" h="574039">
                  <a:moveTo>
                    <a:pt x="4224" y="383540"/>
                  </a:moveTo>
                  <a:lnTo>
                    <a:pt x="0" y="383540"/>
                  </a:lnTo>
                  <a:lnTo>
                    <a:pt x="0" y="415290"/>
                  </a:lnTo>
                  <a:lnTo>
                    <a:pt x="4153" y="415290"/>
                  </a:lnTo>
                  <a:lnTo>
                    <a:pt x="4224" y="383540"/>
                  </a:lnTo>
                  <a:close/>
                </a:path>
                <a:path w="633729" h="574039">
                  <a:moveTo>
                    <a:pt x="632882" y="383540"/>
                  </a:moveTo>
                  <a:lnTo>
                    <a:pt x="627798" y="383540"/>
                  </a:lnTo>
                  <a:lnTo>
                    <a:pt x="627726" y="415290"/>
                  </a:lnTo>
                  <a:lnTo>
                    <a:pt x="632811" y="415290"/>
                  </a:lnTo>
                  <a:lnTo>
                    <a:pt x="632882" y="383540"/>
                  </a:lnTo>
                  <a:close/>
                </a:path>
                <a:path w="633729" h="574039">
                  <a:moveTo>
                    <a:pt x="4153" y="415290"/>
                  </a:moveTo>
                  <a:lnTo>
                    <a:pt x="0" y="415290"/>
                  </a:lnTo>
                  <a:lnTo>
                    <a:pt x="0" y="570230"/>
                  </a:lnTo>
                  <a:lnTo>
                    <a:pt x="632468" y="570230"/>
                  </a:lnTo>
                  <a:lnTo>
                    <a:pt x="632471" y="568960"/>
                  </a:lnTo>
                  <a:lnTo>
                    <a:pt x="3810" y="567690"/>
                  </a:lnTo>
                  <a:lnTo>
                    <a:pt x="4153" y="415290"/>
                  </a:lnTo>
                  <a:close/>
                </a:path>
                <a:path w="633729" h="574039">
                  <a:moveTo>
                    <a:pt x="632811" y="415290"/>
                  </a:moveTo>
                  <a:lnTo>
                    <a:pt x="627726" y="415290"/>
                  </a:lnTo>
                  <a:lnTo>
                    <a:pt x="627380" y="568960"/>
                  </a:lnTo>
                  <a:lnTo>
                    <a:pt x="632471" y="568960"/>
                  </a:lnTo>
                  <a:lnTo>
                    <a:pt x="632811" y="415290"/>
                  </a:lnTo>
                  <a:close/>
                </a:path>
                <a:path w="633729" h="574039">
                  <a:moveTo>
                    <a:pt x="632468" y="570230"/>
                  </a:moveTo>
                  <a:lnTo>
                    <a:pt x="0" y="570230"/>
                  </a:lnTo>
                  <a:lnTo>
                    <a:pt x="0" y="572770"/>
                  </a:lnTo>
                  <a:lnTo>
                    <a:pt x="632460" y="574040"/>
                  </a:lnTo>
                  <a:lnTo>
                    <a:pt x="632468" y="570230"/>
                  </a:lnTo>
                  <a:close/>
                </a:path>
              </a:pathLst>
            </a:custGeom>
            <a:solidFill>
              <a:srgbClr val="3594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5850890" y="4936490"/>
              <a:ext cx="624840" cy="565150"/>
            </a:xfrm>
            <a:custGeom>
              <a:avLst/>
              <a:gdLst/>
              <a:ahLst/>
              <a:cxnLst/>
              <a:rect l="l" t="t" r="r" b="b"/>
              <a:pathLst>
                <a:path w="624839" h="565150">
                  <a:moveTo>
                    <a:pt x="1270" y="0"/>
                  </a:moveTo>
                  <a:lnTo>
                    <a:pt x="1241" y="12700"/>
                  </a:lnTo>
                  <a:lnTo>
                    <a:pt x="5080" y="12700"/>
                  </a:lnTo>
                  <a:lnTo>
                    <a:pt x="5080" y="5080"/>
                  </a:lnTo>
                  <a:lnTo>
                    <a:pt x="624834" y="5080"/>
                  </a:lnTo>
                  <a:lnTo>
                    <a:pt x="624839" y="2540"/>
                  </a:lnTo>
                  <a:lnTo>
                    <a:pt x="1270" y="0"/>
                  </a:lnTo>
                  <a:close/>
                </a:path>
                <a:path w="624839" h="565150">
                  <a:moveTo>
                    <a:pt x="624834" y="5080"/>
                  </a:moveTo>
                  <a:lnTo>
                    <a:pt x="5080" y="5080"/>
                  </a:lnTo>
                  <a:lnTo>
                    <a:pt x="621030" y="6350"/>
                  </a:lnTo>
                  <a:lnTo>
                    <a:pt x="621015" y="12700"/>
                  </a:lnTo>
                  <a:lnTo>
                    <a:pt x="624817" y="12700"/>
                  </a:lnTo>
                  <a:lnTo>
                    <a:pt x="624834" y="5080"/>
                  </a:lnTo>
                  <a:close/>
                </a:path>
                <a:path w="624839" h="565150">
                  <a:moveTo>
                    <a:pt x="5080" y="12700"/>
                  </a:moveTo>
                  <a:lnTo>
                    <a:pt x="1241" y="12700"/>
                  </a:lnTo>
                  <a:lnTo>
                    <a:pt x="1012" y="114300"/>
                  </a:lnTo>
                  <a:lnTo>
                    <a:pt x="5080" y="114300"/>
                  </a:lnTo>
                  <a:lnTo>
                    <a:pt x="5080" y="12700"/>
                  </a:lnTo>
                  <a:close/>
                </a:path>
                <a:path w="624839" h="565150">
                  <a:moveTo>
                    <a:pt x="624817" y="12700"/>
                  </a:moveTo>
                  <a:lnTo>
                    <a:pt x="621015" y="12700"/>
                  </a:lnTo>
                  <a:lnTo>
                    <a:pt x="620782" y="114300"/>
                  </a:lnTo>
                  <a:lnTo>
                    <a:pt x="624587" y="114300"/>
                  </a:lnTo>
                  <a:lnTo>
                    <a:pt x="624817" y="12700"/>
                  </a:lnTo>
                  <a:close/>
                </a:path>
                <a:path w="624839" h="565150">
                  <a:moveTo>
                    <a:pt x="5080" y="114300"/>
                  </a:moveTo>
                  <a:lnTo>
                    <a:pt x="1012" y="114300"/>
                  </a:lnTo>
                  <a:lnTo>
                    <a:pt x="869" y="177800"/>
                  </a:lnTo>
                  <a:lnTo>
                    <a:pt x="5080" y="177800"/>
                  </a:lnTo>
                  <a:lnTo>
                    <a:pt x="5080" y="114300"/>
                  </a:lnTo>
                  <a:close/>
                </a:path>
                <a:path w="624839" h="565150">
                  <a:moveTo>
                    <a:pt x="624587" y="114300"/>
                  </a:moveTo>
                  <a:lnTo>
                    <a:pt x="620782" y="114300"/>
                  </a:lnTo>
                  <a:lnTo>
                    <a:pt x="620637" y="177800"/>
                  </a:lnTo>
                  <a:lnTo>
                    <a:pt x="624444" y="177800"/>
                  </a:lnTo>
                  <a:lnTo>
                    <a:pt x="624587" y="114300"/>
                  </a:lnTo>
                  <a:close/>
                </a:path>
                <a:path w="624839" h="565150">
                  <a:moveTo>
                    <a:pt x="5080" y="177800"/>
                  </a:moveTo>
                  <a:lnTo>
                    <a:pt x="869" y="177800"/>
                  </a:lnTo>
                  <a:lnTo>
                    <a:pt x="712" y="247650"/>
                  </a:lnTo>
                  <a:lnTo>
                    <a:pt x="5080" y="247650"/>
                  </a:lnTo>
                  <a:lnTo>
                    <a:pt x="5080" y="177800"/>
                  </a:lnTo>
                  <a:close/>
                </a:path>
                <a:path w="624839" h="565150">
                  <a:moveTo>
                    <a:pt x="624444" y="177800"/>
                  </a:moveTo>
                  <a:lnTo>
                    <a:pt x="620637" y="177800"/>
                  </a:lnTo>
                  <a:lnTo>
                    <a:pt x="620477" y="247650"/>
                  </a:lnTo>
                  <a:lnTo>
                    <a:pt x="624286" y="247650"/>
                  </a:lnTo>
                  <a:lnTo>
                    <a:pt x="624444" y="177800"/>
                  </a:lnTo>
                  <a:close/>
                </a:path>
                <a:path w="624839" h="565150">
                  <a:moveTo>
                    <a:pt x="5080" y="247650"/>
                  </a:moveTo>
                  <a:lnTo>
                    <a:pt x="712" y="247650"/>
                  </a:lnTo>
                  <a:lnTo>
                    <a:pt x="414" y="379730"/>
                  </a:lnTo>
                  <a:lnTo>
                    <a:pt x="5080" y="379730"/>
                  </a:lnTo>
                  <a:lnTo>
                    <a:pt x="5080" y="247650"/>
                  </a:lnTo>
                  <a:close/>
                </a:path>
                <a:path w="624839" h="565150">
                  <a:moveTo>
                    <a:pt x="624286" y="247650"/>
                  </a:moveTo>
                  <a:lnTo>
                    <a:pt x="620477" y="247650"/>
                  </a:lnTo>
                  <a:lnTo>
                    <a:pt x="620175" y="379730"/>
                  </a:lnTo>
                  <a:lnTo>
                    <a:pt x="623988" y="379730"/>
                  </a:lnTo>
                  <a:lnTo>
                    <a:pt x="624286" y="247650"/>
                  </a:lnTo>
                  <a:close/>
                </a:path>
                <a:path w="624839" h="565150">
                  <a:moveTo>
                    <a:pt x="5080" y="379730"/>
                  </a:moveTo>
                  <a:lnTo>
                    <a:pt x="414" y="379730"/>
                  </a:lnTo>
                  <a:lnTo>
                    <a:pt x="343" y="411480"/>
                  </a:lnTo>
                  <a:lnTo>
                    <a:pt x="5080" y="411480"/>
                  </a:lnTo>
                  <a:lnTo>
                    <a:pt x="5080" y="379730"/>
                  </a:lnTo>
                  <a:close/>
                </a:path>
                <a:path w="624839" h="565150">
                  <a:moveTo>
                    <a:pt x="623988" y="379730"/>
                  </a:moveTo>
                  <a:lnTo>
                    <a:pt x="620175" y="379730"/>
                  </a:lnTo>
                  <a:lnTo>
                    <a:pt x="620102" y="411480"/>
                  </a:lnTo>
                  <a:lnTo>
                    <a:pt x="623916" y="411480"/>
                  </a:lnTo>
                  <a:lnTo>
                    <a:pt x="623988" y="379730"/>
                  </a:lnTo>
                  <a:close/>
                </a:path>
                <a:path w="624839" h="565150">
                  <a:moveTo>
                    <a:pt x="5080" y="411480"/>
                  </a:moveTo>
                  <a:lnTo>
                    <a:pt x="343" y="411480"/>
                  </a:lnTo>
                  <a:lnTo>
                    <a:pt x="257" y="449580"/>
                  </a:lnTo>
                  <a:lnTo>
                    <a:pt x="5080" y="449580"/>
                  </a:lnTo>
                  <a:lnTo>
                    <a:pt x="5080" y="411480"/>
                  </a:lnTo>
                  <a:close/>
                </a:path>
                <a:path w="624839" h="565150">
                  <a:moveTo>
                    <a:pt x="623916" y="411480"/>
                  </a:moveTo>
                  <a:lnTo>
                    <a:pt x="620102" y="411480"/>
                  </a:lnTo>
                  <a:lnTo>
                    <a:pt x="620015" y="449580"/>
                  </a:lnTo>
                  <a:lnTo>
                    <a:pt x="623830" y="449580"/>
                  </a:lnTo>
                  <a:lnTo>
                    <a:pt x="623916" y="411480"/>
                  </a:lnTo>
                  <a:close/>
                </a:path>
                <a:path w="624839" h="565150">
                  <a:moveTo>
                    <a:pt x="5080" y="449580"/>
                  </a:moveTo>
                  <a:lnTo>
                    <a:pt x="257" y="449580"/>
                  </a:lnTo>
                  <a:lnTo>
                    <a:pt x="0" y="563880"/>
                  </a:lnTo>
                  <a:lnTo>
                    <a:pt x="623570" y="565150"/>
                  </a:lnTo>
                  <a:lnTo>
                    <a:pt x="623578" y="561340"/>
                  </a:lnTo>
                  <a:lnTo>
                    <a:pt x="5080" y="560070"/>
                  </a:lnTo>
                  <a:lnTo>
                    <a:pt x="5080" y="449580"/>
                  </a:lnTo>
                  <a:close/>
                </a:path>
                <a:path w="624839" h="565150">
                  <a:moveTo>
                    <a:pt x="623830" y="449580"/>
                  </a:moveTo>
                  <a:lnTo>
                    <a:pt x="620015" y="449580"/>
                  </a:lnTo>
                  <a:lnTo>
                    <a:pt x="619760" y="561340"/>
                  </a:lnTo>
                  <a:lnTo>
                    <a:pt x="623578" y="561340"/>
                  </a:lnTo>
                  <a:lnTo>
                    <a:pt x="623830" y="449580"/>
                  </a:lnTo>
                  <a:close/>
                </a:path>
              </a:pathLst>
            </a:custGeom>
            <a:solidFill>
              <a:srgbClr val="3595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5855970" y="4941570"/>
              <a:ext cx="615950" cy="556260"/>
            </a:xfrm>
            <a:custGeom>
              <a:avLst/>
              <a:gdLst/>
              <a:ahLst/>
              <a:cxnLst/>
              <a:rect l="l" t="t" r="r" b="b"/>
              <a:pathLst>
                <a:path w="615950" h="556260">
                  <a:moveTo>
                    <a:pt x="615937" y="1270"/>
                  </a:moveTo>
                  <a:lnTo>
                    <a:pt x="609600" y="1270"/>
                  </a:lnTo>
                  <a:lnTo>
                    <a:pt x="609600" y="5080"/>
                  </a:lnTo>
                  <a:lnTo>
                    <a:pt x="609600" y="551180"/>
                  </a:lnTo>
                  <a:lnTo>
                    <a:pt x="5080" y="551180"/>
                  </a:lnTo>
                  <a:lnTo>
                    <a:pt x="5080" y="5080"/>
                  </a:lnTo>
                  <a:lnTo>
                    <a:pt x="609600" y="5080"/>
                  </a:lnTo>
                  <a:lnTo>
                    <a:pt x="609600" y="1270"/>
                  </a:lnTo>
                  <a:lnTo>
                    <a:pt x="307962" y="1270"/>
                  </a:lnTo>
                  <a:lnTo>
                    <a:pt x="30796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0" y="551180"/>
                  </a:lnTo>
                  <a:lnTo>
                    <a:pt x="0" y="554990"/>
                  </a:lnTo>
                  <a:lnTo>
                    <a:pt x="307327" y="554990"/>
                  </a:lnTo>
                  <a:lnTo>
                    <a:pt x="307327" y="556260"/>
                  </a:lnTo>
                  <a:lnTo>
                    <a:pt x="614680" y="556260"/>
                  </a:lnTo>
                  <a:lnTo>
                    <a:pt x="614680" y="554990"/>
                  </a:lnTo>
                  <a:lnTo>
                    <a:pt x="614680" y="551180"/>
                  </a:lnTo>
                  <a:lnTo>
                    <a:pt x="615937" y="551180"/>
                  </a:lnTo>
                  <a:lnTo>
                    <a:pt x="615937" y="5080"/>
                  </a:lnTo>
                  <a:lnTo>
                    <a:pt x="615937" y="1270"/>
                  </a:lnTo>
                  <a:close/>
                </a:path>
              </a:pathLst>
            </a:custGeom>
            <a:solidFill>
              <a:srgbClr val="3696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5861050" y="4946650"/>
              <a:ext cx="605790" cy="546100"/>
            </a:xfrm>
            <a:custGeom>
              <a:avLst/>
              <a:gdLst/>
              <a:ahLst/>
              <a:cxnLst/>
              <a:rect l="l" t="t" r="r" b="b"/>
              <a:pathLst>
                <a:path w="605789" h="546100">
                  <a:moveTo>
                    <a:pt x="605790" y="0"/>
                  </a:moveTo>
                  <a:lnTo>
                    <a:pt x="600697" y="0"/>
                  </a:lnTo>
                  <a:lnTo>
                    <a:pt x="600697" y="5080"/>
                  </a:lnTo>
                  <a:lnTo>
                    <a:pt x="600697" y="541020"/>
                  </a:lnTo>
                  <a:lnTo>
                    <a:pt x="4953" y="541020"/>
                  </a:lnTo>
                  <a:lnTo>
                    <a:pt x="4953" y="3810"/>
                  </a:lnTo>
                  <a:lnTo>
                    <a:pt x="302882" y="3810"/>
                  </a:lnTo>
                  <a:lnTo>
                    <a:pt x="302882" y="5080"/>
                  </a:lnTo>
                  <a:lnTo>
                    <a:pt x="600697" y="5080"/>
                  </a:lnTo>
                  <a:lnTo>
                    <a:pt x="600697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0" y="541020"/>
                  </a:lnTo>
                  <a:lnTo>
                    <a:pt x="0" y="546100"/>
                  </a:lnTo>
                  <a:lnTo>
                    <a:pt x="604520" y="546100"/>
                  </a:lnTo>
                  <a:lnTo>
                    <a:pt x="604520" y="541020"/>
                  </a:lnTo>
                  <a:lnTo>
                    <a:pt x="605663" y="541020"/>
                  </a:lnTo>
                  <a:lnTo>
                    <a:pt x="605663" y="5080"/>
                  </a:lnTo>
                  <a:lnTo>
                    <a:pt x="605777" y="3810"/>
                  </a:lnTo>
                  <a:lnTo>
                    <a:pt x="605777" y="2540"/>
                  </a:lnTo>
                  <a:lnTo>
                    <a:pt x="605790" y="0"/>
                  </a:lnTo>
                  <a:close/>
                </a:path>
              </a:pathLst>
            </a:custGeom>
            <a:solidFill>
              <a:srgbClr val="3697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5864860" y="4950460"/>
              <a:ext cx="596900" cy="537210"/>
            </a:xfrm>
            <a:custGeom>
              <a:avLst/>
              <a:gdLst/>
              <a:ahLst/>
              <a:cxnLst/>
              <a:rect l="l" t="t" r="r" b="b"/>
              <a:pathLst>
                <a:path w="596900" h="537210">
                  <a:moveTo>
                    <a:pt x="596900" y="1270"/>
                  </a:moveTo>
                  <a:lnTo>
                    <a:pt x="591820" y="1270"/>
                  </a:lnTo>
                  <a:lnTo>
                    <a:pt x="591820" y="5080"/>
                  </a:lnTo>
                  <a:lnTo>
                    <a:pt x="591820" y="533400"/>
                  </a:lnTo>
                  <a:lnTo>
                    <a:pt x="300990" y="533400"/>
                  </a:lnTo>
                  <a:lnTo>
                    <a:pt x="300990" y="532130"/>
                  </a:lnTo>
                  <a:lnTo>
                    <a:pt x="5080" y="532130"/>
                  </a:lnTo>
                  <a:lnTo>
                    <a:pt x="5080" y="5080"/>
                  </a:lnTo>
                  <a:lnTo>
                    <a:pt x="591820" y="5080"/>
                  </a:lnTo>
                  <a:lnTo>
                    <a:pt x="591820" y="1270"/>
                  </a:lnTo>
                  <a:lnTo>
                    <a:pt x="299072" y="1270"/>
                  </a:lnTo>
                  <a:lnTo>
                    <a:pt x="29907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5080"/>
                  </a:lnTo>
                  <a:lnTo>
                    <a:pt x="114" y="5080"/>
                  </a:lnTo>
                  <a:lnTo>
                    <a:pt x="114" y="532130"/>
                  </a:lnTo>
                  <a:lnTo>
                    <a:pt x="0" y="533400"/>
                  </a:lnTo>
                  <a:lnTo>
                    <a:pt x="0" y="537210"/>
                  </a:lnTo>
                  <a:lnTo>
                    <a:pt x="596900" y="537210"/>
                  </a:lnTo>
                  <a:lnTo>
                    <a:pt x="596900" y="533400"/>
                  </a:lnTo>
                  <a:lnTo>
                    <a:pt x="596900" y="5080"/>
                  </a:lnTo>
                  <a:lnTo>
                    <a:pt x="596900" y="1270"/>
                  </a:lnTo>
                  <a:close/>
                </a:path>
              </a:pathLst>
            </a:custGeom>
            <a:solidFill>
              <a:srgbClr val="3799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5869940" y="4955539"/>
              <a:ext cx="588010" cy="528320"/>
            </a:xfrm>
            <a:custGeom>
              <a:avLst/>
              <a:gdLst/>
              <a:ahLst/>
              <a:cxnLst/>
              <a:rect l="l" t="t" r="r" b="b"/>
              <a:pathLst>
                <a:path w="588010" h="528320">
                  <a:moveTo>
                    <a:pt x="587997" y="0"/>
                  </a:moveTo>
                  <a:lnTo>
                    <a:pt x="582930" y="0"/>
                  </a:lnTo>
                  <a:lnTo>
                    <a:pt x="582930" y="5080"/>
                  </a:lnTo>
                  <a:lnTo>
                    <a:pt x="582930" y="523240"/>
                  </a:lnTo>
                  <a:lnTo>
                    <a:pt x="4965" y="523240"/>
                  </a:lnTo>
                  <a:lnTo>
                    <a:pt x="4965" y="5080"/>
                  </a:lnTo>
                  <a:lnTo>
                    <a:pt x="582930" y="5080"/>
                  </a:lnTo>
                  <a:lnTo>
                    <a:pt x="58293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0" y="523240"/>
                  </a:lnTo>
                  <a:lnTo>
                    <a:pt x="0" y="527050"/>
                  </a:lnTo>
                  <a:lnTo>
                    <a:pt x="293357" y="527050"/>
                  </a:lnTo>
                  <a:lnTo>
                    <a:pt x="293357" y="528320"/>
                  </a:lnTo>
                  <a:lnTo>
                    <a:pt x="586740" y="528320"/>
                  </a:lnTo>
                  <a:lnTo>
                    <a:pt x="586740" y="527050"/>
                  </a:lnTo>
                  <a:lnTo>
                    <a:pt x="586740" y="523240"/>
                  </a:lnTo>
                  <a:lnTo>
                    <a:pt x="587997" y="523240"/>
                  </a:lnTo>
                  <a:lnTo>
                    <a:pt x="587997" y="5080"/>
                  </a:lnTo>
                  <a:lnTo>
                    <a:pt x="587997" y="0"/>
                  </a:lnTo>
                  <a:close/>
                </a:path>
              </a:pathLst>
            </a:custGeom>
            <a:solidFill>
              <a:srgbClr val="3799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5873750" y="4960620"/>
              <a:ext cx="579120" cy="518159"/>
            </a:xfrm>
            <a:custGeom>
              <a:avLst/>
              <a:gdLst/>
              <a:ahLst/>
              <a:cxnLst/>
              <a:rect l="l" t="t" r="r" b="b"/>
              <a:pathLst>
                <a:path w="579120" h="518160">
                  <a:moveTo>
                    <a:pt x="579120" y="0"/>
                  </a:moveTo>
                  <a:lnTo>
                    <a:pt x="574027" y="0"/>
                  </a:lnTo>
                  <a:lnTo>
                    <a:pt x="574027" y="5080"/>
                  </a:lnTo>
                  <a:lnTo>
                    <a:pt x="574027" y="514350"/>
                  </a:lnTo>
                  <a:lnTo>
                    <a:pt x="292100" y="514350"/>
                  </a:lnTo>
                  <a:lnTo>
                    <a:pt x="292100" y="513080"/>
                  </a:lnTo>
                  <a:lnTo>
                    <a:pt x="6235" y="513080"/>
                  </a:lnTo>
                  <a:lnTo>
                    <a:pt x="6235" y="3810"/>
                  </a:lnTo>
                  <a:lnTo>
                    <a:pt x="290182" y="3810"/>
                  </a:lnTo>
                  <a:lnTo>
                    <a:pt x="290182" y="5080"/>
                  </a:lnTo>
                  <a:lnTo>
                    <a:pt x="574027" y="5080"/>
                  </a:lnTo>
                  <a:lnTo>
                    <a:pt x="574027" y="0"/>
                  </a:lnTo>
                  <a:lnTo>
                    <a:pt x="1257" y="0"/>
                  </a:lnTo>
                  <a:lnTo>
                    <a:pt x="1257" y="3810"/>
                  </a:lnTo>
                  <a:lnTo>
                    <a:pt x="165" y="3810"/>
                  </a:lnTo>
                  <a:lnTo>
                    <a:pt x="165" y="513080"/>
                  </a:lnTo>
                  <a:lnTo>
                    <a:pt x="0" y="513080"/>
                  </a:lnTo>
                  <a:lnTo>
                    <a:pt x="0" y="514350"/>
                  </a:lnTo>
                  <a:lnTo>
                    <a:pt x="0" y="518160"/>
                  </a:lnTo>
                  <a:lnTo>
                    <a:pt x="579120" y="518160"/>
                  </a:lnTo>
                  <a:lnTo>
                    <a:pt x="579120" y="514350"/>
                  </a:lnTo>
                  <a:lnTo>
                    <a:pt x="579120" y="5080"/>
                  </a:lnTo>
                  <a:lnTo>
                    <a:pt x="579120" y="3810"/>
                  </a:lnTo>
                  <a:lnTo>
                    <a:pt x="579120" y="0"/>
                  </a:lnTo>
                  <a:close/>
                </a:path>
              </a:pathLst>
            </a:custGeom>
            <a:solidFill>
              <a:srgbClr val="379A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5878830" y="4964429"/>
              <a:ext cx="568960" cy="510540"/>
            </a:xfrm>
            <a:custGeom>
              <a:avLst/>
              <a:gdLst/>
              <a:ahLst/>
              <a:cxnLst/>
              <a:rect l="l" t="t" r="r" b="b"/>
              <a:pathLst>
                <a:path w="568960" h="510539">
                  <a:moveTo>
                    <a:pt x="568960" y="1270"/>
                  </a:moveTo>
                  <a:lnTo>
                    <a:pt x="563880" y="1270"/>
                  </a:lnTo>
                  <a:lnTo>
                    <a:pt x="563880" y="5080"/>
                  </a:lnTo>
                  <a:lnTo>
                    <a:pt x="563880" y="505460"/>
                  </a:lnTo>
                  <a:lnTo>
                    <a:pt x="4965" y="505460"/>
                  </a:lnTo>
                  <a:lnTo>
                    <a:pt x="4965" y="5080"/>
                  </a:lnTo>
                  <a:lnTo>
                    <a:pt x="563880" y="5080"/>
                  </a:lnTo>
                  <a:lnTo>
                    <a:pt x="563880" y="1270"/>
                  </a:lnTo>
                  <a:lnTo>
                    <a:pt x="285102" y="1270"/>
                  </a:lnTo>
                  <a:lnTo>
                    <a:pt x="28510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5080"/>
                  </a:lnTo>
                  <a:lnTo>
                    <a:pt x="152" y="5080"/>
                  </a:lnTo>
                  <a:lnTo>
                    <a:pt x="152" y="505460"/>
                  </a:lnTo>
                  <a:lnTo>
                    <a:pt x="0" y="505460"/>
                  </a:lnTo>
                  <a:lnTo>
                    <a:pt x="0" y="509270"/>
                  </a:lnTo>
                  <a:lnTo>
                    <a:pt x="284467" y="509270"/>
                  </a:lnTo>
                  <a:lnTo>
                    <a:pt x="284467" y="510540"/>
                  </a:lnTo>
                  <a:lnTo>
                    <a:pt x="568960" y="510540"/>
                  </a:lnTo>
                  <a:lnTo>
                    <a:pt x="568960" y="509270"/>
                  </a:lnTo>
                  <a:lnTo>
                    <a:pt x="568960" y="505460"/>
                  </a:lnTo>
                  <a:lnTo>
                    <a:pt x="568960" y="5080"/>
                  </a:lnTo>
                  <a:lnTo>
                    <a:pt x="568960" y="1270"/>
                  </a:lnTo>
                  <a:close/>
                </a:path>
              </a:pathLst>
            </a:custGeom>
            <a:solidFill>
              <a:srgbClr val="389B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5882640" y="4969510"/>
              <a:ext cx="561340" cy="500380"/>
            </a:xfrm>
            <a:custGeom>
              <a:avLst/>
              <a:gdLst/>
              <a:ahLst/>
              <a:cxnLst/>
              <a:rect l="l" t="t" r="r" b="b"/>
              <a:pathLst>
                <a:path w="561339" h="500379">
                  <a:moveTo>
                    <a:pt x="561339" y="0"/>
                  </a:moveTo>
                  <a:lnTo>
                    <a:pt x="1270" y="0"/>
                  </a:lnTo>
                  <a:lnTo>
                    <a:pt x="1063" y="81279"/>
                  </a:lnTo>
                  <a:lnTo>
                    <a:pt x="6149" y="81279"/>
                  </a:lnTo>
                  <a:lnTo>
                    <a:pt x="6350" y="3809"/>
                  </a:lnTo>
                  <a:lnTo>
                    <a:pt x="561330" y="3809"/>
                  </a:lnTo>
                  <a:lnTo>
                    <a:pt x="561339" y="0"/>
                  </a:lnTo>
                  <a:close/>
                </a:path>
                <a:path w="561339" h="500379">
                  <a:moveTo>
                    <a:pt x="561330" y="3809"/>
                  </a:moveTo>
                  <a:lnTo>
                    <a:pt x="6350" y="3809"/>
                  </a:lnTo>
                  <a:lnTo>
                    <a:pt x="556260" y="5079"/>
                  </a:lnTo>
                  <a:lnTo>
                    <a:pt x="556260" y="81279"/>
                  </a:lnTo>
                  <a:lnTo>
                    <a:pt x="561133" y="81279"/>
                  </a:lnTo>
                  <a:lnTo>
                    <a:pt x="561330" y="3809"/>
                  </a:lnTo>
                  <a:close/>
                </a:path>
                <a:path w="561339" h="500379">
                  <a:moveTo>
                    <a:pt x="6149" y="81280"/>
                  </a:moveTo>
                  <a:lnTo>
                    <a:pt x="1063" y="81280"/>
                  </a:lnTo>
                  <a:lnTo>
                    <a:pt x="902" y="144779"/>
                  </a:lnTo>
                  <a:lnTo>
                    <a:pt x="5985" y="144779"/>
                  </a:lnTo>
                  <a:lnTo>
                    <a:pt x="6149" y="81280"/>
                  </a:lnTo>
                  <a:close/>
                </a:path>
                <a:path w="561339" h="500379">
                  <a:moveTo>
                    <a:pt x="561133" y="81280"/>
                  </a:moveTo>
                  <a:lnTo>
                    <a:pt x="556260" y="81280"/>
                  </a:lnTo>
                  <a:lnTo>
                    <a:pt x="556260" y="144779"/>
                  </a:lnTo>
                  <a:lnTo>
                    <a:pt x="560972" y="144779"/>
                  </a:lnTo>
                  <a:lnTo>
                    <a:pt x="561133" y="81280"/>
                  </a:lnTo>
                  <a:close/>
                </a:path>
                <a:path w="561339" h="500379">
                  <a:moveTo>
                    <a:pt x="5985" y="144780"/>
                  </a:moveTo>
                  <a:lnTo>
                    <a:pt x="902" y="144780"/>
                  </a:lnTo>
                  <a:lnTo>
                    <a:pt x="725" y="214629"/>
                  </a:lnTo>
                  <a:lnTo>
                    <a:pt x="5805" y="214629"/>
                  </a:lnTo>
                  <a:lnTo>
                    <a:pt x="5985" y="144780"/>
                  </a:lnTo>
                  <a:close/>
                </a:path>
                <a:path w="561339" h="500379">
                  <a:moveTo>
                    <a:pt x="560972" y="144780"/>
                  </a:moveTo>
                  <a:lnTo>
                    <a:pt x="556260" y="144780"/>
                  </a:lnTo>
                  <a:lnTo>
                    <a:pt x="556260" y="214629"/>
                  </a:lnTo>
                  <a:lnTo>
                    <a:pt x="560795" y="214629"/>
                  </a:lnTo>
                  <a:lnTo>
                    <a:pt x="560972" y="144780"/>
                  </a:lnTo>
                  <a:close/>
                </a:path>
                <a:path w="561339" h="500379">
                  <a:moveTo>
                    <a:pt x="5805" y="214630"/>
                  </a:moveTo>
                  <a:lnTo>
                    <a:pt x="725" y="214630"/>
                  </a:lnTo>
                  <a:lnTo>
                    <a:pt x="390" y="346709"/>
                  </a:lnTo>
                  <a:lnTo>
                    <a:pt x="5463" y="346709"/>
                  </a:lnTo>
                  <a:lnTo>
                    <a:pt x="5805" y="214630"/>
                  </a:lnTo>
                  <a:close/>
                </a:path>
                <a:path w="561339" h="500379">
                  <a:moveTo>
                    <a:pt x="560795" y="214630"/>
                  </a:moveTo>
                  <a:lnTo>
                    <a:pt x="556260" y="214630"/>
                  </a:lnTo>
                  <a:lnTo>
                    <a:pt x="556260" y="346709"/>
                  </a:lnTo>
                  <a:lnTo>
                    <a:pt x="560460" y="346709"/>
                  </a:lnTo>
                  <a:lnTo>
                    <a:pt x="560795" y="214630"/>
                  </a:lnTo>
                  <a:close/>
                </a:path>
                <a:path w="561339" h="500379">
                  <a:moveTo>
                    <a:pt x="5463" y="346709"/>
                  </a:moveTo>
                  <a:lnTo>
                    <a:pt x="390" y="346709"/>
                  </a:lnTo>
                  <a:lnTo>
                    <a:pt x="309" y="378459"/>
                  </a:lnTo>
                  <a:lnTo>
                    <a:pt x="5381" y="378459"/>
                  </a:lnTo>
                  <a:lnTo>
                    <a:pt x="5463" y="346709"/>
                  </a:lnTo>
                  <a:close/>
                </a:path>
                <a:path w="561339" h="500379">
                  <a:moveTo>
                    <a:pt x="560460" y="346709"/>
                  </a:moveTo>
                  <a:lnTo>
                    <a:pt x="556260" y="346709"/>
                  </a:lnTo>
                  <a:lnTo>
                    <a:pt x="556260" y="378459"/>
                  </a:lnTo>
                  <a:lnTo>
                    <a:pt x="560379" y="378459"/>
                  </a:lnTo>
                  <a:lnTo>
                    <a:pt x="560460" y="346709"/>
                  </a:lnTo>
                  <a:close/>
                </a:path>
                <a:path w="561339" h="500379">
                  <a:moveTo>
                    <a:pt x="5381" y="378459"/>
                  </a:moveTo>
                  <a:lnTo>
                    <a:pt x="309" y="378459"/>
                  </a:lnTo>
                  <a:lnTo>
                    <a:pt x="212" y="416559"/>
                  </a:lnTo>
                  <a:lnTo>
                    <a:pt x="5283" y="416559"/>
                  </a:lnTo>
                  <a:lnTo>
                    <a:pt x="5381" y="378459"/>
                  </a:lnTo>
                  <a:close/>
                </a:path>
                <a:path w="561339" h="500379">
                  <a:moveTo>
                    <a:pt x="560379" y="378459"/>
                  </a:moveTo>
                  <a:lnTo>
                    <a:pt x="556260" y="378459"/>
                  </a:lnTo>
                  <a:lnTo>
                    <a:pt x="556260" y="416559"/>
                  </a:lnTo>
                  <a:lnTo>
                    <a:pt x="560282" y="416559"/>
                  </a:lnTo>
                  <a:lnTo>
                    <a:pt x="560379" y="378459"/>
                  </a:lnTo>
                  <a:close/>
                </a:path>
                <a:path w="561339" h="500379">
                  <a:moveTo>
                    <a:pt x="5283" y="416559"/>
                  </a:moveTo>
                  <a:lnTo>
                    <a:pt x="212" y="416559"/>
                  </a:lnTo>
                  <a:lnTo>
                    <a:pt x="0" y="500379"/>
                  </a:lnTo>
                  <a:lnTo>
                    <a:pt x="560070" y="500379"/>
                  </a:lnTo>
                  <a:lnTo>
                    <a:pt x="560079" y="496569"/>
                  </a:lnTo>
                  <a:lnTo>
                    <a:pt x="5080" y="495299"/>
                  </a:lnTo>
                  <a:lnTo>
                    <a:pt x="5283" y="416559"/>
                  </a:lnTo>
                  <a:close/>
                </a:path>
                <a:path w="561339" h="500379">
                  <a:moveTo>
                    <a:pt x="560282" y="416559"/>
                  </a:moveTo>
                  <a:lnTo>
                    <a:pt x="556260" y="416559"/>
                  </a:lnTo>
                  <a:lnTo>
                    <a:pt x="556260" y="496569"/>
                  </a:lnTo>
                  <a:lnTo>
                    <a:pt x="560079" y="496569"/>
                  </a:lnTo>
                  <a:lnTo>
                    <a:pt x="560282" y="416559"/>
                  </a:lnTo>
                  <a:close/>
                </a:path>
              </a:pathLst>
            </a:custGeom>
            <a:solidFill>
              <a:srgbClr val="389B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5887719" y="4973320"/>
              <a:ext cx="551180" cy="492759"/>
            </a:xfrm>
            <a:custGeom>
              <a:avLst/>
              <a:gdLst/>
              <a:ahLst/>
              <a:cxnLst/>
              <a:rect l="l" t="t" r="r" b="b"/>
              <a:pathLst>
                <a:path w="551179" h="492760">
                  <a:moveTo>
                    <a:pt x="1269" y="0"/>
                  </a:moveTo>
                  <a:lnTo>
                    <a:pt x="1069" y="77469"/>
                  </a:lnTo>
                  <a:lnTo>
                    <a:pt x="4889" y="77469"/>
                  </a:lnTo>
                  <a:lnTo>
                    <a:pt x="5079" y="5079"/>
                  </a:lnTo>
                  <a:lnTo>
                    <a:pt x="551179" y="5079"/>
                  </a:lnTo>
                  <a:lnTo>
                    <a:pt x="551179" y="1269"/>
                  </a:lnTo>
                  <a:lnTo>
                    <a:pt x="1269" y="0"/>
                  </a:lnTo>
                  <a:close/>
                </a:path>
                <a:path w="551179" h="492760">
                  <a:moveTo>
                    <a:pt x="551179" y="5079"/>
                  </a:moveTo>
                  <a:lnTo>
                    <a:pt x="547369" y="5079"/>
                  </a:lnTo>
                  <a:lnTo>
                    <a:pt x="547179" y="77469"/>
                  </a:lnTo>
                  <a:lnTo>
                    <a:pt x="551179" y="77469"/>
                  </a:lnTo>
                  <a:lnTo>
                    <a:pt x="551179" y="5079"/>
                  </a:lnTo>
                  <a:close/>
                </a:path>
                <a:path w="551179" h="492760">
                  <a:moveTo>
                    <a:pt x="4889" y="77469"/>
                  </a:moveTo>
                  <a:lnTo>
                    <a:pt x="1069" y="77469"/>
                  </a:lnTo>
                  <a:lnTo>
                    <a:pt x="905" y="140969"/>
                  </a:lnTo>
                  <a:lnTo>
                    <a:pt x="4722" y="140969"/>
                  </a:lnTo>
                  <a:lnTo>
                    <a:pt x="4889" y="77469"/>
                  </a:lnTo>
                  <a:close/>
                </a:path>
                <a:path w="551179" h="492760">
                  <a:moveTo>
                    <a:pt x="551179" y="77469"/>
                  </a:moveTo>
                  <a:lnTo>
                    <a:pt x="547179" y="77469"/>
                  </a:lnTo>
                  <a:lnTo>
                    <a:pt x="547012" y="140969"/>
                  </a:lnTo>
                  <a:lnTo>
                    <a:pt x="551179" y="140969"/>
                  </a:lnTo>
                  <a:lnTo>
                    <a:pt x="551179" y="77469"/>
                  </a:lnTo>
                  <a:close/>
                </a:path>
                <a:path w="551179" h="492760">
                  <a:moveTo>
                    <a:pt x="4722" y="140969"/>
                  </a:moveTo>
                  <a:lnTo>
                    <a:pt x="905" y="140969"/>
                  </a:lnTo>
                  <a:lnTo>
                    <a:pt x="725" y="210819"/>
                  </a:lnTo>
                  <a:lnTo>
                    <a:pt x="4538" y="210819"/>
                  </a:lnTo>
                  <a:lnTo>
                    <a:pt x="4722" y="140969"/>
                  </a:lnTo>
                  <a:close/>
                </a:path>
                <a:path w="551179" h="492760">
                  <a:moveTo>
                    <a:pt x="551179" y="140969"/>
                  </a:moveTo>
                  <a:lnTo>
                    <a:pt x="547012" y="140969"/>
                  </a:lnTo>
                  <a:lnTo>
                    <a:pt x="546828" y="210819"/>
                  </a:lnTo>
                  <a:lnTo>
                    <a:pt x="551179" y="210819"/>
                  </a:lnTo>
                  <a:lnTo>
                    <a:pt x="551179" y="140969"/>
                  </a:lnTo>
                  <a:close/>
                </a:path>
                <a:path w="551179" h="492760">
                  <a:moveTo>
                    <a:pt x="4538" y="210819"/>
                  </a:moveTo>
                  <a:lnTo>
                    <a:pt x="725" y="210819"/>
                  </a:lnTo>
                  <a:lnTo>
                    <a:pt x="383" y="342899"/>
                  </a:lnTo>
                  <a:lnTo>
                    <a:pt x="4190" y="342899"/>
                  </a:lnTo>
                  <a:lnTo>
                    <a:pt x="4538" y="210819"/>
                  </a:lnTo>
                  <a:close/>
                </a:path>
                <a:path w="551179" h="492760">
                  <a:moveTo>
                    <a:pt x="551179" y="210819"/>
                  </a:moveTo>
                  <a:lnTo>
                    <a:pt x="546828" y="210819"/>
                  </a:lnTo>
                  <a:lnTo>
                    <a:pt x="546480" y="342899"/>
                  </a:lnTo>
                  <a:lnTo>
                    <a:pt x="551179" y="342899"/>
                  </a:lnTo>
                  <a:lnTo>
                    <a:pt x="551179" y="210819"/>
                  </a:lnTo>
                  <a:close/>
                </a:path>
                <a:path w="551179" h="492760">
                  <a:moveTo>
                    <a:pt x="4190" y="342899"/>
                  </a:moveTo>
                  <a:lnTo>
                    <a:pt x="383" y="342899"/>
                  </a:lnTo>
                  <a:lnTo>
                    <a:pt x="301" y="374649"/>
                  </a:lnTo>
                  <a:lnTo>
                    <a:pt x="4107" y="374649"/>
                  </a:lnTo>
                  <a:lnTo>
                    <a:pt x="4190" y="342899"/>
                  </a:lnTo>
                  <a:close/>
                </a:path>
                <a:path w="551179" h="492760">
                  <a:moveTo>
                    <a:pt x="551179" y="342899"/>
                  </a:moveTo>
                  <a:lnTo>
                    <a:pt x="546480" y="342899"/>
                  </a:lnTo>
                  <a:lnTo>
                    <a:pt x="546397" y="374649"/>
                  </a:lnTo>
                  <a:lnTo>
                    <a:pt x="551179" y="374649"/>
                  </a:lnTo>
                  <a:lnTo>
                    <a:pt x="551179" y="342899"/>
                  </a:lnTo>
                  <a:close/>
                </a:path>
                <a:path w="551179" h="492760">
                  <a:moveTo>
                    <a:pt x="4107" y="374649"/>
                  </a:moveTo>
                  <a:lnTo>
                    <a:pt x="301" y="374649"/>
                  </a:lnTo>
                  <a:lnTo>
                    <a:pt x="203" y="412749"/>
                  </a:lnTo>
                  <a:lnTo>
                    <a:pt x="4007" y="412749"/>
                  </a:lnTo>
                  <a:lnTo>
                    <a:pt x="4107" y="374649"/>
                  </a:lnTo>
                  <a:close/>
                </a:path>
                <a:path w="551179" h="492760">
                  <a:moveTo>
                    <a:pt x="551179" y="374649"/>
                  </a:moveTo>
                  <a:lnTo>
                    <a:pt x="546397" y="374649"/>
                  </a:lnTo>
                  <a:lnTo>
                    <a:pt x="546297" y="412749"/>
                  </a:lnTo>
                  <a:lnTo>
                    <a:pt x="551179" y="412749"/>
                  </a:lnTo>
                  <a:lnTo>
                    <a:pt x="551179" y="374649"/>
                  </a:lnTo>
                  <a:close/>
                </a:path>
                <a:path w="551179" h="492760">
                  <a:moveTo>
                    <a:pt x="4007" y="412749"/>
                  </a:moveTo>
                  <a:lnTo>
                    <a:pt x="203" y="412749"/>
                  </a:lnTo>
                  <a:lnTo>
                    <a:pt x="0" y="491489"/>
                  </a:lnTo>
                  <a:lnTo>
                    <a:pt x="551179" y="492759"/>
                  </a:lnTo>
                  <a:lnTo>
                    <a:pt x="551179" y="487679"/>
                  </a:lnTo>
                  <a:lnTo>
                    <a:pt x="3809" y="487679"/>
                  </a:lnTo>
                  <a:lnTo>
                    <a:pt x="4007" y="412749"/>
                  </a:lnTo>
                  <a:close/>
                </a:path>
                <a:path w="551179" h="492760">
                  <a:moveTo>
                    <a:pt x="551179" y="412749"/>
                  </a:moveTo>
                  <a:lnTo>
                    <a:pt x="546297" y="412749"/>
                  </a:lnTo>
                  <a:lnTo>
                    <a:pt x="546100" y="487679"/>
                  </a:lnTo>
                  <a:lnTo>
                    <a:pt x="551179" y="487679"/>
                  </a:lnTo>
                  <a:lnTo>
                    <a:pt x="551179" y="412749"/>
                  </a:lnTo>
                  <a:close/>
                </a:path>
              </a:pathLst>
            </a:custGeom>
            <a:solidFill>
              <a:srgbClr val="399C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5891530" y="4978400"/>
              <a:ext cx="543560" cy="482600"/>
            </a:xfrm>
            <a:custGeom>
              <a:avLst/>
              <a:gdLst/>
              <a:ahLst/>
              <a:cxnLst/>
              <a:rect l="l" t="t" r="r" b="b"/>
              <a:pathLst>
                <a:path w="543560" h="482600">
                  <a:moveTo>
                    <a:pt x="543547" y="0"/>
                  </a:moveTo>
                  <a:lnTo>
                    <a:pt x="1257" y="0"/>
                  </a:lnTo>
                  <a:lnTo>
                    <a:pt x="1257" y="3810"/>
                  </a:lnTo>
                  <a:lnTo>
                    <a:pt x="101" y="3810"/>
                  </a:lnTo>
                  <a:lnTo>
                    <a:pt x="101" y="477520"/>
                  </a:lnTo>
                  <a:lnTo>
                    <a:pt x="0" y="482600"/>
                  </a:lnTo>
                  <a:lnTo>
                    <a:pt x="542290" y="482600"/>
                  </a:lnTo>
                  <a:lnTo>
                    <a:pt x="542290" y="477520"/>
                  </a:lnTo>
                  <a:lnTo>
                    <a:pt x="543445" y="477520"/>
                  </a:lnTo>
                  <a:lnTo>
                    <a:pt x="543445" y="5092"/>
                  </a:lnTo>
                  <a:lnTo>
                    <a:pt x="538480" y="5092"/>
                  </a:lnTo>
                  <a:lnTo>
                    <a:pt x="538480" y="477520"/>
                  </a:lnTo>
                  <a:lnTo>
                    <a:pt x="6248" y="477520"/>
                  </a:lnTo>
                  <a:lnTo>
                    <a:pt x="6248" y="3810"/>
                  </a:lnTo>
                  <a:lnTo>
                    <a:pt x="272402" y="3810"/>
                  </a:lnTo>
                  <a:lnTo>
                    <a:pt x="272402" y="5080"/>
                  </a:lnTo>
                  <a:lnTo>
                    <a:pt x="543547" y="5080"/>
                  </a:lnTo>
                  <a:lnTo>
                    <a:pt x="543547" y="3810"/>
                  </a:lnTo>
                  <a:lnTo>
                    <a:pt x="543547" y="0"/>
                  </a:lnTo>
                  <a:close/>
                </a:path>
              </a:pathLst>
            </a:custGeom>
            <a:solidFill>
              <a:srgbClr val="399D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5896609" y="4982210"/>
              <a:ext cx="533400" cy="473709"/>
            </a:xfrm>
            <a:custGeom>
              <a:avLst/>
              <a:gdLst/>
              <a:ahLst/>
              <a:cxnLst/>
              <a:rect l="l" t="t" r="r" b="b"/>
              <a:pathLst>
                <a:path w="533400" h="473710">
                  <a:moveTo>
                    <a:pt x="1269" y="0"/>
                  </a:moveTo>
                  <a:lnTo>
                    <a:pt x="1086" y="68579"/>
                  </a:lnTo>
                  <a:lnTo>
                    <a:pt x="5079" y="68579"/>
                  </a:lnTo>
                  <a:lnTo>
                    <a:pt x="5079" y="5079"/>
                  </a:lnTo>
                  <a:lnTo>
                    <a:pt x="533400" y="5079"/>
                  </a:lnTo>
                  <a:lnTo>
                    <a:pt x="533400" y="1269"/>
                  </a:lnTo>
                  <a:lnTo>
                    <a:pt x="1269" y="0"/>
                  </a:lnTo>
                  <a:close/>
                </a:path>
                <a:path w="533400" h="473710">
                  <a:moveTo>
                    <a:pt x="533400" y="5079"/>
                  </a:moveTo>
                  <a:lnTo>
                    <a:pt x="5079" y="5079"/>
                  </a:lnTo>
                  <a:lnTo>
                    <a:pt x="529589" y="6350"/>
                  </a:lnTo>
                  <a:lnTo>
                    <a:pt x="529419" y="68579"/>
                  </a:lnTo>
                  <a:lnTo>
                    <a:pt x="533400" y="68579"/>
                  </a:lnTo>
                  <a:lnTo>
                    <a:pt x="533400" y="5079"/>
                  </a:lnTo>
                  <a:close/>
                </a:path>
                <a:path w="533400" h="473710">
                  <a:moveTo>
                    <a:pt x="5079" y="68580"/>
                  </a:moveTo>
                  <a:lnTo>
                    <a:pt x="1086" y="68580"/>
                  </a:lnTo>
                  <a:lnTo>
                    <a:pt x="915" y="132079"/>
                  </a:lnTo>
                  <a:lnTo>
                    <a:pt x="5079" y="132079"/>
                  </a:lnTo>
                  <a:lnTo>
                    <a:pt x="5079" y="68580"/>
                  </a:lnTo>
                  <a:close/>
                </a:path>
                <a:path w="533400" h="473710">
                  <a:moveTo>
                    <a:pt x="533400" y="68580"/>
                  </a:moveTo>
                  <a:lnTo>
                    <a:pt x="529419" y="68580"/>
                  </a:lnTo>
                  <a:lnTo>
                    <a:pt x="529245" y="132079"/>
                  </a:lnTo>
                  <a:lnTo>
                    <a:pt x="533400" y="132079"/>
                  </a:lnTo>
                  <a:lnTo>
                    <a:pt x="533400" y="68580"/>
                  </a:lnTo>
                  <a:close/>
                </a:path>
                <a:path w="533400" h="473710">
                  <a:moveTo>
                    <a:pt x="5079" y="132080"/>
                  </a:moveTo>
                  <a:lnTo>
                    <a:pt x="915" y="132080"/>
                  </a:lnTo>
                  <a:lnTo>
                    <a:pt x="728" y="201929"/>
                  </a:lnTo>
                  <a:lnTo>
                    <a:pt x="5079" y="201929"/>
                  </a:lnTo>
                  <a:lnTo>
                    <a:pt x="5079" y="132080"/>
                  </a:lnTo>
                  <a:close/>
                </a:path>
                <a:path w="533400" h="473710">
                  <a:moveTo>
                    <a:pt x="533400" y="132080"/>
                  </a:moveTo>
                  <a:lnTo>
                    <a:pt x="529245" y="132080"/>
                  </a:lnTo>
                  <a:lnTo>
                    <a:pt x="529054" y="201929"/>
                  </a:lnTo>
                  <a:lnTo>
                    <a:pt x="533400" y="201929"/>
                  </a:lnTo>
                  <a:lnTo>
                    <a:pt x="533400" y="132080"/>
                  </a:lnTo>
                  <a:close/>
                </a:path>
                <a:path w="533400" h="473710">
                  <a:moveTo>
                    <a:pt x="5079" y="201930"/>
                  </a:moveTo>
                  <a:lnTo>
                    <a:pt x="728" y="201930"/>
                  </a:lnTo>
                  <a:lnTo>
                    <a:pt x="374" y="334009"/>
                  </a:lnTo>
                  <a:lnTo>
                    <a:pt x="5079" y="334009"/>
                  </a:lnTo>
                  <a:lnTo>
                    <a:pt x="5079" y="201930"/>
                  </a:lnTo>
                  <a:close/>
                </a:path>
                <a:path w="533400" h="473710">
                  <a:moveTo>
                    <a:pt x="533400" y="201930"/>
                  </a:moveTo>
                  <a:lnTo>
                    <a:pt x="529054" y="201930"/>
                  </a:lnTo>
                  <a:lnTo>
                    <a:pt x="528692" y="334009"/>
                  </a:lnTo>
                  <a:lnTo>
                    <a:pt x="533400" y="334009"/>
                  </a:lnTo>
                  <a:lnTo>
                    <a:pt x="533400" y="201930"/>
                  </a:lnTo>
                  <a:close/>
                </a:path>
                <a:path w="533400" h="473710">
                  <a:moveTo>
                    <a:pt x="5079" y="334009"/>
                  </a:moveTo>
                  <a:lnTo>
                    <a:pt x="374" y="334009"/>
                  </a:lnTo>
                  <a:lnTo>
                    <a:pt x="289" y="365759"/>
                  </a:lnTo>
                  <a:lnTo>
                    <a:pt x="5079" y="365759"/>
                  </a:lnTo>
                  <a:lnTo>
                    <a:pt x="5079" y="334009"/>
                  </a:lnTo>
                  <a:close/>
                </a:path>
                <a:path w="533400" h="473710">
                  <a:moveTo>
                    <a:pt x="533400" y="334009"/>
                  </a:moveTo>
                  <a:lnTo>
                    <a:pt x="528692" y="334009"/>
                  </a:lnTo>
                  <a:lnTo>
                    <a:pt x="528605" y="365759"/>
                  </a:lnTo>
                  <a:lnTo>
                    <a:pt x="533400" y="365759"/>
                  </a:lnTo>
                  <a:lnTo>
                    <a:pt x="533400" y="334009"/>
                  </a:lnTo>
                  <a:close/>
                </a:path>
                <a:path w="533400" h="473710">
                  <a:moveTo>
                    <a:pt x="5079" y="365759"/>
                  </a:moveTo>
                  <a:lnTo>
                    <a:pt x="289" y="365759"/>
                  </a:lnTo>
                  <a:lnTo>
                    <a:pt x="187" y="403859"/>
                  </a:lnTo>
                  <a:lnTo>
                    <a:pt x="5079" y="403859"/>
                  </a:lnTo>
                  <a:lnTo>
                    <a:pt x="5079" y="365759"/>
                  </a:lnTo>
                  <a:close/>
                </a:path>
                <a:path w="533400" h="473710">
                  <a:moveTo>
                    <a:pt x="533400" y="365759"/>
                  </a:moveTo>
                  <a:lnTo>
                    <a:pt x="528605" y="365759"/>
                  </a:lnTo>
                  <a:lnTo>
                    <a:pt x="528500" y="403859"/>
                  </a:lnTo>
                  <a:lnTo>
                    <a:pt x="533400" y="403859"/>
                  </a:lnTo>
                  <a:lnTo>
                    <a:pt x="533400" y="365759"/>
                  </a:lnTo>
                  <a:close/>
                </a:path>
                <a:path w="533400" h="473710">
                  <a:moveTo>
                    <a:pt x="5079" y="403859"/>
                  </a:moveTo>
                  <a:lnTo>
                    <a:pt x="187" y="403859"/>
                  </a:lnTo>
                  <a:lnTo>
                    <a:pt x="0" y="473709"/>
                  </a:lnTo>
                  <a:lnTo>
                    <a:pt x="533400" y="473709"/>
                  </a:lnTo>
                  <a:lnTo>
                    <a:pt x="533400" y="469899"/>
                  </a:lnTo>
                  <a:lnTo>
                    <a:pt x="5079" y="468629"/>
                  </a:lnTo>
                  <a:lnTo>
                    <a:pt x="5079" y="403859"/>
                  </a:lnTo>
                  <a:close/>
                </a:path>
                <a:path w="533400" h="473710">
                  <a:moveTo>
                    <a:pt x="533400" y="403859"/>
                  </a:moveTo>
                  <a:lnTo>
                    <a:pt x="528500" y="403859"/>
                  </a:lnTo>
                  <a:lnTo>
                    <a:pt x="528319" y="469899"/>
                  </a:lnTo>
                  <a:lnTo>
                    <a:pt x="533400" y="469899"/>
                  </a:lnTo>
                  <a:lnTo>
                    <a:pt x="533400" y="403859"/>
                  </a:lnTo>
                  <a:close/>
                </a:path>
              </a:pathLst>
            </a:custGeom>
            <a:solidFill>
              <a:srgbClr val="399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5901677" y="4987289"/>
              <a:ext cx="524510" cy="464820"/>
            </a:xfrm>
            <a:custGeom>
              <a:avLst/>
              <a:gdLst/>
              <a:ahLst/>
              <a:cxnLst/>
              <a:rect l="l" t="t" r="r" b="b"/>
              <a:pathLst>
                <a:path w="524510" h="464820">
                  <a:moveTo>
                    <a:pt x="524510" y="1270"/>
                  </a:moveTo>
                  <a:lnTo>
                    <a:pt x="519442" y="1270"/>
                  </a:lnTo>
                  <a:lnTo>
                    <a:pt x="519442" y="5080"/>
                  </a:lnTo>
                  <a:lnTo>
                    <a:pt x="519442" y="459740"/>
                  </a:lnTo>
                  <a:lnTo>
                    <a:pt x="5003" y="459740"/>
                  </a:lnTo>
                  <a:lnTo>
                    <a:pt x="5003" y="5080"/>
                  </a:lnTo>
                  <a:lnTo>
                    <a:pt x="519442" y="5080"/>
                  </a:lnTo>
                  <a:lnTo>
                    <a:pt x="519442" y="1270"/>
                  </a:lnTo>
                  <a:lnTo>
                    <a:pt x="262267" y="1270"/>
                  </a:lnTo>
                  <a:lnTo>
                    <a:pt x="262267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12" y="5080"/>
                  </a:lnTo>
                  <a:lnTo>
                    <a:pt x="0" y="459740"/>
                  </a:lnTo>
                  <a:lnTo>
                    <a:pt x="12" y="463550"/>
                  </a:lnTo>
                  <a:lnTo>
                    <a:pt x="261620" y="463550"/>
                  </a:lnTo>
                  <a:lnTo>
                    <a:pt x="261620" y="464820"/>
                  </a:lnTo>
                  <a:lnTo>
                    <a:pt x="523252" y="464820"/>
                  </a:lnTo>
                  <a:lnTo>
                    <a:pt x="523252" y="463550"/>
                  </a:lnTo>
                  <a:lnTo>
                    <a:pt x="523252" y="459740"/>
                  </a:lnTo>
                  <a:lnTo>
                    <a:pt x="524510" y="459740"/>
                  </a:lnTo>
                  <a:lnTo>
                    <a:pt x="524510" y="5080"/>
                  </a:lnTo>
                  <a:lnTo>
                    <a:pt x="524510" y="1270"/>
                  </a:lnTo>
                  <a:close/>
                </a:path>
              </a:pathLst>
            </a:custGeom>
            <a:solidFill>
              <a:srgbClr val="3A9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5905500" y="4992370"/>
              <a:ext cx="515620" cy="454659"/>
            </a:xfrm>
            <a:custGeom>
              <a:avLst/>
              <a:gdLst/>
              <a:ahLst/>
              <a:cxnLst/>
              <a:rect l="l" t="t" r="r" b="b"/>
              <a:pathLst>
                <a:path w="515620" h="454660">
                  <a:moveTo>
                    <a:pt x="515620" y="0"/>
                  </a:moveTo>
                  <a:lnTo>
                    <a:pt x="1257" y="0"/>
                  </a:lnTo>
                  <a:lnTo>
                    <a:pt x="1257" y="3810"/>
                  </a:lnTo>
                  <a:lnTo>
                    <a:pt x="257797" y="3810"/>
                  </a:lnTo>
                  <a:lnTo>
                    <a:pt x="257797" y="5080"/>
                  </a:lnTo>
                  <a:lnTo>
                    <a:pt x="510527" y="5080"/>
                  </a:lnTo>
                  <a:lnTo>
                    <a:pt x="510527" y="450850"/>
                  </a:lnTo>
                  <a:lnTo>
                    <a:pt x="260350" y="450850"/>
                  </a:lnTo>
                  <a:lnTo>
                    <a:pt x="260350" y="449580"/>
                  </a:lnTo>
                  <a:lnTo>
                    <a:pt x="5080" y="449580"/>
                  </a:lnTo>
                  <a:lnTo>
                    <a:pt x="5080" y="3822"/>
                  </a:lnTo>
                  <a:lnTo>
                    <a:pt x="88" y="3822"/>
                  </a:lnTo>
                  <a:lnTo>
                    <a:pt x="88" y="449580"/>
                  </a:lnTo>
                  <a:lnTo>
                    <a:pt x="0" y="450850"/>
                  </a:lnTo>
                  <a:lnTo>
                    <a:pt x="0" y="454660"/>
                  </a:lnTo>
                  <a:lnTo>
                    <a:pt x="515620" y="454660"/>
                  </a:lnTo>
                  <a:lnTo>
                    <a:pt x="515620" y="450850"/>
                  </a:lnTo>
                  <a:lnTo>
                    <a:pt x="515620" y="5080"/>
                  </a:lnTo>
                  <a:lnTo>
                    <a:pt x="515620" y="3810"/>
                  </a:lnTo>
                  <a:lnTo>
                    <a:pt x="515620" y="0"/>
                  </a:lnTo>
                  <a:close/>
                </a:path>
              </a:pathLst>
            </a:custGeom>
            <a:solidFill>
              <a:srgbClr val="3AA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5910580" y="4996180"/>
              <a:ext cx="505459" cy="447040"/>
            </a:xfrm>
            <a:custGeom>
              <a:avLst/>
              <a:gdLst/>
              <a:ahLst/>
              <a:cxnLst/>
              <a:rect l="l" t="t" r="r" b="b"/>
              <a:pathLst>
                <a:path w="505460" h="447039">
                  <a:moveTo>
                    <a:pt x="0" y="0"/>
                  </a:moveTo>
                  <a:lnTo>
                    <a:pt x="0" y="54610"/>
                  </a:lnTo>
                  <a:lnTo>
                    <a:pt x="5080" y="54610"/>
                  </a:lnTo>
                  <a:lnTo>
                    <a:pt x="5080" y="5080"/>
                  </a:lnTo>
                  <a:lnTo>
                    <a:pt x="505460" y="5080"/>
                  </a:lnTo>
                  <a:lnTo>
                    <a:pt x="505460" y="1270"/>
                  </a:lnTo>
                  <a:lnTo>
                    <a:pt x="0" y="0"/>
                  </a:lnTo>
                  <a:close/>
                </a:path>
                <a:path w="505460" h="447039">
                  <a:moveTo>
                    <a:pt x="505460" y="5080"/>
                  </a:moveTo>
                  <a:lnTo>
                    <a:pt x="501650" y="5080"/>
                  </a:lnTo>
                  <a:lnTo>
                    <a:pt x="501506" y="54610"/>
                  </a:lnTo>
                  <a:lnTo>
                    <a:pt x="505460" y="54610"/>
                  </a:lnTo>
                  <a:lnTo>
                    <a:pt x="505460" y="5080"/>
                  </a:lnTo>
                  <a:close/>
                </a:path>
                <a:path w="505460" h="447039">
                  <a:moveTo>
                    <a:pt x="5080" y="54610"/>
                  </a:moveTo>
                  <a:lnTo>
                    <a:pt x="0" y="54610"/>
                  </a:lnTo>
                  <a:lnTo>
                    <a:pt x="0" y="118110"/>
                  </a:lnTo>
                  <a:lnTo>
                    <a:pt x="5080" y="118110"/>
                  </a:lnTo>
                  <a:lnTo>
                    <a:pt x="5080" y="54610"/>
                  </a:lnTo>
                  <a:close/>
                </a:path>
                <a:path w="505460" h="447039">
                  <a:moveTo>
                    <a:pt x="505460" y="54610"/>
                  </a:moveTo>
                  <a:lnTo>
                    <a:pt x="501506" y="54610"/>
                  </a:lnTo>
                  <a:lnTo>
                    <a:pt x="501321" y="118110"/>
                  </a:lnTo>
                  <a:lnTo>
                    <a:pt x="505460" y="118110"/>
                  </a:lnTo>
                  <a:lnTo>
                    <a:pt x="505460" y="54610"/>
                  </a:lnTo>
                  <a:close/>
                </a:path>
                <a:path w="505460" h="447039">
                  <a:moveTo>
                    <a:pt x="5080" y="118110"/>
                  </a:moveTo>
                  <a:lnTo>
                    <a:pt x="0" y="118110"/>
                  </a:lnTo>
                  <a:lnTo>
                    <a:pt x="0" y="187960"/>
                  </a:lnTo>
                  <a:lnTo>
                    <a:pt x="5080" y="187960"/>
                  </a:lnTo>
                  <a:lnTo>
                    <a:pt x="5080" y="118110"/>
                  </a:lnTo>
                  <a:close/>
                </a:path>
                <a:path w="505460" h="447039">
                  <a:moveTo>
                    <a:pt x="505460" y="118110"/>
                  </a:moveTo>
                  <a:lnTo>
                    <a:pt x="501321" y="118110"/>
                  </a:lnTo>
                  <a:lnTo>
                    <a:pt x="501118" y="187960"/>
                  </a:lnTo>
                  <a:lnTo>
                    <a:pt x="505460" y="187960"/>
                  </a:lnTo>
                  <a:lnTo>
                    <a:pt x="505460" y="118110"/>
                  </a:lnTo>
                  <a:close/>
                </a:path>
                <a:path w="505460" h="447039">
                  <a:moveTo>
                    <a:pt x="5080" y="187960"/>
                  </a:moveTo>
                  <a:lnTo>
                    <a:pt x="0" y="187960"/>
                  </a:lnTo>
                  <a:lnTo>
                    <a:pt x="0" y="320040"/>
                  </a:lnTo>
                  <a:lnTo>
                    <a:pt x="5080" y="320040"/>
                  </a:lnTo>
                  <a:lnTo>
                    <a:pt x="5080" y="187960"/>
                  </a:lnTo>
                  <a:close/>
                </a:path>
                <a:path w="505460" h="447039">
                  <a:moveTo>
                    <a:pt x="505460" y="187960"/>
                  </a:moveTo>
                  <a:lnTo>
                    <a:pt x="501118" y="187960"/>
                  </a:lnTo>
                  <a:lnTo>
                    <a:pt x="500734" y="320040"/>
                  </a:lnTo>
                  <a:lnTo>
                    <a:pt x="505460" y="320040"/>
                  </a:lnTo>
                  <a:lnTo>
                    <a:pt x="505460" y="187960"/>
                  </a:lnTo>
                  <a:close/>
                </a:path>
                <a:path w="505460" h="447039">
                  <a:moveTo>
                    <a:pt x="5080" y="320040"/>
                  </a:moveTo>
                  <a:lnTo>
                    <a:pt x="0" y="320040"/>
                  </a:lnTo>
                  <a:lnTo>
                    <a:pt x="0" y="351790"/>
                  </a:lnTo>
                  <a:lnTo>
                    <a:pt x="5080" y="351790"/>
                  </a:lnTo>
                  <a:lnTo>
                    <a:pt x="5080" y="320040"/>
                  </a:lnTo>
                  <a:close/>
                </a:path>
                <a:path w="505460" h="447039">
                  <a:moveTo>
                    <a:pt x="505460" y="320040"/>
                  </a:moveTo>
                  <a:lnTo>
                    <a:pt x="500734" y="320040"/>
                  </a:lnTo>
                  <a:lnTo>
                    <a:pt x="500642" y="351790"/>
                  </a:lnTo>
                  <a:lnTo>
                    <a:pt x="505460" y="351790"/>
                  </a:lnTo>
                  <a:lnTo>
                    <a:pt x="505460" y="320040"/>
                  </a:lnTo>
                  <a:close/>
                </a:path>
                <a:path w="505460" h="447039">
                  <a:moveTo>
                    <a:pt x="5080" y="351790"/>
                  </a:moveTo>
                  <a:lnTo>
                    <a:pt x="0" y="351790"/>
                  </a:lnTo>
                  <a:lnTo>
                    <a:pt x="0" y="389890"/>
                  </a:lnTo>
                  <a:lnTo>
                    <a:pt x="5080" y="389890"/>
                  </a:lnTo>
                  <a:lnTo>
                    <a:pt x="5080" y="351790"/>
                  </a:lnTo>
                  <a:close/>
                </a:path>
                <a:path w="505460" h="447039">
                  <a:moveTo>
                    <a:pt x="505460" y="351790"/>
                  </a:moveTo>
                  <a:lnTo>
                    <a:pt x="500642" y="351790"/>
                  </a:lnTo>
                  <a:lnTo>
                    <a:pt x="500531" y="389890"/>
                  </a:lnTo>
                  <a:lnTo>
                    <a:pt x="505460" y="389890"/>
                  </a:lnTo>
                  <a:lnTo>
                    <a:pt x="505460" y="351790"/>
                  </a:lnTo>
                  <a:close/>
                </a:path>
                <a:path w="505460" h="447039">
                  <a:moveTo>
                    <a:pt x="5080" y="389890"/>
                  </a:moveTo>
                  <a:lnTo>
                    <a:pt x="0" y="389890"/>
                  </a:lnTo>
                  <a:lnTo>
                    <a:pt x="0" y="445770"/>
                  </a:lnTo>
                  <a:lnTo>
                    <a:pt x="505460" y="447040"/>
                  </a:lnTo>
                  <a:lnTo>
                    <a:pt x="505460" y="441960"/>
                  </a:lnTo>
                  <a:lnTo>
                    <a:pt x="500380" y="441960"/>
                  </a:lnTo>
                  <a:lnTo>
                    <a:pt x="5080" y="440690"/>
                  </a:lnTo>
                  <a:lnTo>
                    <a:pt x="5080" y="389890"/>
                  </a:lnTo>
                  <a:close/>
                </a:path>
                <a:path w="505460" h="447039">
                  <a:moveTo>
                    <a:pt x="505460" y="389890"/>
                  </a:moveTo>
                  <a:lnTo>
                    <a:pt x="500531" y="389890"/>
                  </a:lnTo>
                  <a:lnTo>
                    <a:pt x="500380" y="441960"/>
                  </a:lnTo>
                  <a:lnTo>
                    <a:pt x="505460" y="441960"/>
                  </a:lnTo>
                  <a:lnTo>
                    <a:pt x="505460" y="389890"/>
                  </a:lnTo>
                  <a:close/>
                </a:path>
              </a:pathLst>
            </a:custGeom>
            <a:solidFill>
              <a:srgbClr val="3AA1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5915659" y="5001260"/>
              <a:ext cx="496570" cy="436880"/>
            </a:xfrm>
            <a:custGeom>
              <a:avLst/>
              <a:gdLst/>
              <a:ahLst/>
              <a:cxnLst/>
              <a:rect l="l" t="t" r="r" b="b"/>
              <a:pathLst>
                <a:path w="496570" h="436879">
                  <a:moveTo>
                    <a:pt x="496569" y="0"/>
                  </a:moveTo>
                  <a:lnTo>
                    <a:pt x="0" y="0"/>
                  </a:lnTo>
                  <a:lnTo>
                    <a:pt x="0" y="49529"/>
                  </a:lnTo>
                  <a:lnTo>
                    <a:pt x="4944" y="49529"/>
                  </a:lnTo>
                  <a:lnTo>
                    <a:pt x="5079" y="3809"/>
                  </a:lnTo>
                  <a:lnTo>
                    <a:pt x="496558" y="3809"/>
                  </a:lnTo>
                  <a:lnTo>
                    <a:pt x="496569" y="0"/>
                  </a:lnTo>
                  <a:close/>
                </a:path>
                <a:path w="496570" h="436879">
                  <a:moveTo>
                    <a:pt x="496558" y="3809"/>
                  </a:moveTo>
                  <a:lnTo>
                    <a:pt x="5079" y="3809"/>
                  </a:lnTo>
                  <a:lnTo>
                    <a:pt x="491489" y="5079"/>
                  </a:lnTo>
                  <a:lnTo>
                    <a:pt x="491489" y="49529"/>
                  </a:lnTo>
                  <a:lnTo>
                    <a:pt x="496426" y="49529"/>
                  </a:lnTo>
                  <a:lnTo>
                    <a:pt x="496558" y="3809"/>
                  </a:lnTo>
                  <a:close/>
                </a:path>
                <a:path w="496570" h="436879">
                  <a:moveTo>
                    <a:pt x="4944" y="49530"/>
                  </a:moveTo>
                  <a:lnTo>
                    <a:pt x="0" y="49530"/>
                  </a:lnTo>
                  <a:lnTo>
                    <a:pt x="0" y="113029"/>
                  </a:lnTo>
                  <a:lnTo>
                    <a:pt x="4755" y="113029"/>
                  </a:lnTo>
                  <a:lnTo>
                    <a:pt x="4944" y="49530"/>
                  </a:lnTo>
                  <a:close/>
                </a:path>
                <a:path w="496570" h="436879">
                  <a:moveTo>
                    <a:pt x="496426" y="49530"/>
                  </a:moveTo>
                  <a:lnTo>
                    <a:pt x="491489" y="49530"/>
                  </a:lnTo>
                  <a:lnTo>
                    <a:pt x="491489" y="113029"/>
                  </a:lnTo>
                  <a:lnTo>
                    <a:pt x="496241" y="113029"/>
                  </a:lnTo>
                  <a:lnTo>
                    <a:pt x="496426" y="49530"/>
                  </a:lnTo>
                  <a:close/>
                </a:path>
                <a:path w="496570" h="436879">
                  <a:moveTo>
                    <a:pt x="4755" y="113030"/>
                  </a:moveTo>
                  <a:lnTo>
                    <a:pt x="0" y="113030"/>
                  </a:lnTo>
                  <a:lnTo>
                    <a:pt x="0" y="182879"/>
                  </a:lnTo>
                  <a:lnTo>
                    <a:pt x="4548" y="182879"/>
                  </a:lnTo>
                  <a:lnTo>
                    <a:pt x="4755" y="113030"/>
                  </a:lnTo>
                  <a:close/>
                </a:path>
                <a:path w="496570" h="436879">
                  <a:moveTo>
                    <a:pt x="496241" y="113030"/>
                  </a:moveTo>
                  <a:lnTo>
                    <a:pt x="491489" y="113030"/>
                  </a:lnTo>
                  <a:lnTo>
                    <a:pt x="491489" y="182879"/>
                  </a:lnTo>
                  <a:lnTo>
                    <a:pt x="496038" y="182879"/>
                  </a:lnTo>
                  <a:lnTo>
                    <a:pt x="496241" y="113030"/>
                  </a:lnTo>
                  <a:close/>
                </a:path>
                <a:path w="496570" h="436879">
                  <a:moveTo>
                    <a:pt x="4548" y="182880"/>
                  </a:moveTo>
                  <a:lnTo>
                    <a:pt x="0" y="182880"/>
                  </a:lnTo>
                  <a:lnTo>
                    <a:pt x="0" y="314959"/>
                  </a:lnTo>
                  <a:lnTo>
                    <a:pt x="4156" y="314959"/>
                  </a:lnTo>
                  <a:lnTo>
                    <a:pt x="4548" y="182880"/>
                  </a:lnTo>
                  <a:close/>
                </a:path>
                <a:path w="496570" h="436879">
                  <a:moveTo>
                    <a:pt x="496038" y="182880"/>
                  </a:moveTo>
                  <a:lnTo>
                    <a:pt x="491489" y="182880"/>
                  </a:lnTo>
                  <a:lnTo>
                    <a:pt x="491489" y="314959"/>
                  </a:lnTo>
                  <a:lnTo>
                    <a:pt x="495654" y="314959"/>
                  </a:lnTo>
                  <a:lnTo>
                    <a:pt x="496038" y="182880"/>
                  </a:lnTo>
                  <a:close/>
                </a:path>
                <a:path w="496570" h="436879">
                  <a:moveTo>
                    <a:pt x="4156" y="314959"/>
                  </a:moveTo>
                  <a:lnTo>
                    <a:pt x="0" y="314959"/>
                  </a:lnTo>
                  <a:lnTo>
                    <a:pt x="0" y="346709"/>
                  </a:lnTo>
                  <a:lnTo>
                    <a:pt x="4062" y="346709"/>
                  </a:lnTo>
                  <a:lnTo>
                    <a:pt x="4156" y="314959"/>
                  </a:lnTo>
                  <a:close/>
                </a:path>
                <a:path w="496570" h="436879">
                  <a:moveTo>
                    <a:pt x="495654" y="314959"/>
                  </a:moveTo>
                  <a:lnTo>
                    <a:pt x="491489" y="314959"/>
                  </a:lnTo>
                  <a:lnTo>
                    <a:pt x="491489" y="346709"/>
                  </a:lnTo>
                  <a:lnTo>
                    <a:pt x="495562" y="346709"/>
                  </a:lnTo>
                  <a:lnTo>
                    <a:pt x="495654" y="314959"/>
                  </a:lnTo>
                  <a:close/>
                </a:path>
                <a:path w="496570" h="436879">
                  <a:moveTo>
                    <a:pt x="4062" y="346709"/>
                  </a:moveTo>
                  <a:lnTo>
                    <a:pt x="0" y="346709"/>
                  </a:lnTo>
                  <a:lnTo>
                    <a:pt x="0" y="384809"/>
                  </a:lnTo>
                  <a:lnTo>
                    <a:pt x="3949" y="384809"/>
                  </a:lnTo>
                  <a:lnTo>
                    <a:pt x="4062" y="346709"/>
                  </a:lnTo>
                  <a:close/>
                </a:path>
                <a:path w="496570" h="436879">
                  <a:moveTo>
                    <a:pt x="495562" y="346709"/>
                  </a:moveTo>
                  <a:lnTo>
                    <a:pt x="491489" y="346709"/>
                  </a:lnTo>
                  <a:lnTo>
                    <a:pt x="491489" y="384809"/>
                  </a:lnTo>
                  <a:lnTo>
                    <a:pt x="495451" y="384809"/>
                  </a:lnTo>
                  <a:lnTo>
                    <a:pt x="495562" y="346709"/>
                  </a:lnTo>
                  <a:close/>
                </a:path>
                <a:path w="496570" h="436879">
                  <a:moveTo>
                    <a:pt x="3949" y="384809"/>
                  </a:moveTo>
                  <a:lnTo>
                    <a:pt x="0" y="384809"/>
                  </a:lnTo>
                  <a:lnTo>
                    <a:pt x="0" y="435609"/>
                  </a:lnTo>
                  <a:lnTo>
                    <a:pt x="495300" y="436879"/>
                  </a:lnTo>
                  <a:lnTo>
                    <a:pt x="495311" y="433069"/>
                  </a:lnTo>
                  <a:lnTo>
                    <a:pt x="3810" y="431799"/>
                  </a:lnTo>
                  <a:lnTo>
                    <a:pt x="3949" y="384809"/>
                  </a:lnTo>
                  <a:close/>
                </a:path>
                <a:path w="496570" h="436879">
                  <a:moveTo>
                    <a:pt x="495451" y="384809"/>
                  </a:moveTo>
                  <a:lnTo>
                    <a:pt x="491489" y="384809"/>
                  </a:lnTo>
                  <a:lnTo>
                    <a:pt x="491489" y="433069"/>
                  </a:lnTo>
                  <a:lnTo>
                    <a:pt x="495311" y="433069"/>
                  </a:lnTo>
                  <a:lnTo>
                    <a:pt x="495451" y="384809"/>
                  </a:lnTo>
                  <a:close/>
                </a:path>
              </a:pathLst>
            </a:custGeom>
            <a:solidFill>
              <a:srgbClr val="3BA2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5919469" y="5005070"/>
              <a:ext cx="487680" cy="429259"/>
            </a:xfrm>
            <a:custGeom>
              <a:avLst/>
              <a:gdLst/>
              <a:ahLst/>
              <a:cxnLst/>
              <a:rect l="l" t="t" r="r" b="b"/>
              <a:pathLst>
                <a:path w="487679" h="429260">
                  <a:moveTo>
                    <a:pt x="1269" y="0"/>
                  </a:moveTo>
                  <a:lnTo>
                    <a:pt x="1134" y="45719"/>
                  </a:lnTo>
                  <a:lnTo>
                    <a:pt x="5079" y="45719"/>
                  </a:lnTo>
                  <a:lnTo>
                    <a:pt x="5079" y="5079"/>
                  </a:lnTo>
                  <a:lnTo>
                    <a:pt x="487679" y="5079"/>
                  </a:lnTo>
                  <a:lnTo>
                    <a:pt x="487679" y="1269"/>
                  </a:lnTo>
                  <a:lnTo>
                    <a:pt x="1269" y="0"/>
                  </a:lnTo>
                  <a:close/>
                </a:path>
                <a:path w="487679" h="429260">
                  <a:moveTo>
                    <a:pt x="487679" y="5079"/>
                  </a:moveTo>
                  <a:lnTo>
                    <a:pt x="5079" y="5079"/>
                  </a:lnTo>
                  <a:lnTo>
                    <a:pt x="483869" y="6349"/>
                  </a:lnTo>
                  <a:lnTo>
                    <a:pt x="483750" y="45719"/>
                  </a:lnTo>
                  <a:lnTo>
                    <a:pt x="487679" y="45719"/>
                  </a:lnTo>
                  <a:lnTo>
                    <a:pt x="487679" y="5079"/>
                  </a:lnTo>
                  <a:close/>
                </a:path>
                <a:path w="487679" h="429260">
                  <a:moveTo>
                    <a:pt x="5079" y="45719"/>
                  </a:moveTo>
                  <a:lnTo>
                    <a:pt x="1134" y="45719"/>
                  </a:lnTo>
                  <a:lnTo>
                    <a:pt x="945" y="109219"/>
                  </a:lnTo>
                  <a:lnTo>
                    <a:pt x="5079" y="109219"/>
                  </a:lnTo>
                  <a:lnTo>
                    <a:pt x="5079" y="45719"/>
                  </a:lnTo>
                  <a:close/>
                </a:path>
                <a:path w="487679" h="429260">
                  <a:moveTo>
                    <a:pt x="487679" y="45719"/>
                  </a:moveTo>
                  <a:lnTo>
                    <a:pt x="483750" y="45719"/>
                  </a:lnTo>
                  <a:lnTo>
                    <a:pt x="483557" y="109219"/>
                  </a:lnTo>
                  <a:lnTo>
                    <a:pt x="487679" y="109219"/>
                  </a:lnTo>
                  <a:lnTo>
                    <a:pt x="487679" y="45719"/>
                  </a:lnTo>
                  <a:close/>
                </a:path>
                <a:path w="487679" h="429260">
                  <a:moveTo>
                    <a:pt x="5079" y="109219"/>
                  </a:moveTo>
                  <a:lnTo>
                    <a:pt x="945" y="109219"/>
                  </a:lnTo>
                  <a:lnTo>
                    <a:pt x="738" y="179069"/>
                  </a:lnTo>
                  <a:lnTo>
                    <a:pt x="5079" y="179069"/>
                  </a:lnTo>
                  <a:lnTo>
                    <a:pt x="5079" y="109219"/>
                  </a:lnTo>
                  <a:close/>
                </a:path>
                <a:path w="487679" h="429260">
                  <a:moveTo>
                    <a:pt x="487679" y="109219"/>
                  </a:moveTo>
                  <a:lnTo>
                    <a:pt x="483557" y="109219"/>
                  </a:lnTo>
                  <a:lnTo>
                    <a:pt x="483345" y="179069"/>
                  </a:lnTo>
                  <a:lnTo>
                    <a:pt x="487679" y="179069"/>
                  </a:lnTo>
                  <a:lnTo>
                    <a:pt x="487679" y="109219"/>
                  </a:lnTo>
                  <a:close/>
                </a:path>
                <a:path w="487679" h="429260">
                  <a:moveTo>
                    <a:pt x="5079" y="179069"/>
                  </a:moveTo>
                  <a:lnTo>
                    <a:pt x="738" y="179069"/>
                  </a:lnTo>
                  <a:lnTo>
                    <a:pt x="346" y="311149"/>
                  </a:lnTo>
                  <a:lnTo>
                    <a:pt x="5079" y="311149"/>
                  </a:lnTo>
                  <a:lnTo>
                    <a:pt x="5079" y="179069"/>
                  </a:lnTo>
                  <a:close/>
                </a:path>
                <a:path w="487679" h="429260">
                  <a:moveTo>
                    <a:pt x="487679" y="179069"/>
                  </a:moveTo>
                  <a:lnTo>
                    <a:pt x="483345" y="179069"/>
                  </a:lnTo>
                  <a:lnTo>
                    <a:pt x="482943" y="311149"/>
                  </a:lnTo>
                  <a:lnTo>
                    <a:pt x="487679" y="311149"/>
                  </a:lnTo>
                  <a:lnTo>
                    <a:pt x="487679" y="179069"/>
                  </a:lnTo>
                  <a:close/>
                </a:path>
                <a:path w="487679" h="429260">
                  <a:moveTo>
                    <a:pt x="5079" y="311149"/>
                  </a:moveTo>
                  <a:lnTo>
                    <a:pt x="346" y="311149"/>
                  </a:lnTo>
                  <a:lnTo>
                    <a:pt x="252" y="342899"/>
                  </a:lnTo>
                  <a:lnTo>
                    <a:pt x="5079" y="342899"/>
                  </a:lnTo>
                  <a:lnTo>
                    <a:pt x="5079" y="311149"/>
                  </a:lnTo>
                  <a:close/>
                </a:path>
                <a:path w="487679" h="429260">
                  <a:moveTo>
                    <a:pt x="487679" y="311149"/>
                  </a:moveTo>
                  <a:lnTo>
                    <a:pt x="482943" y="311149"/>
                  </a:lnTo>
                  <a:lnTo>
                    <a:pt x="482847" y="342899"/>
                  </a:lnTo>
                  <a:lnTo>
                    <a:pt x="487679" y="342899"/>
                  </a:lnTo>
                  <a:lnTo>
                    <a:pt x="487679" y="311149"/>
                  </a:lnTo>
                  <a:close/>
                </a:path>
                <a:path w="487679" h="429260">
                  <a:moveTo>
                    <a:pt x="5079" y="342899"/>
                  </a:moveTo>
                  <a:lnTo>
                    <a:pt x="252" y="342899"/>
                  </a:lnTo>
                  <a:lnTo>
                    <a:pt x="139" y="380999"/>
                  </a:lnTo>
                  <a:lnTo>
                    <a:pt x="5079" y="380999"/>
                  </a:lnTo>
                  <a:lnTo>
                    <a:pt x="5079" y="342899"/>
                  </a:lnTo>
                  <a:close/>
                </a:path>
                <a:path w="487679" h="429260">
                  <a:moveTo>
                    <a:pt x="487679" y="342899"/>
                  </a:moveTo>
                  <a:lnTo>
                    <a:pt x="482847" y="342899"/>
                  </a:lnTo>
                  <a:lnTo>
                    <a:pt x="482731" y="380999"/>
                  </a:lnTo>
                  <a:lnTo>
                    <a:pt x="487679" y="380999"/>
                  </a:lnTo>
                  <a:lnTo>
                    <a:pt x="487679" y="342899"/>
                  </a:lnTo>
                  <a:close/>
                </a:path>
                <a:path w="487679" h="429260">
                  <a:moveTo>
                    <a:pt x="5079" y="380999"/>
                  </a:moveTo>
                  <a:lnTo>
                    <a:pt x="139" y="380999"/>
                  </a:lnTo>
                  <a:lnTo>
                    <a:pt x="0" y="427989"/>
                  </a:lnTo>
                  <a:lnTo>
                    <a:pt x="487679" y="429259"/>
                  </a:lnTo>
                  <a:lnTo>
                    <a:pt x="487679" y="424179"/>
                  </a:lnTo>
                  <a:lnTo>
                    <a:pt x="482600" y="424179"/>
                  </a:lnTo>
                  <a:lnTo>
                    <a:pt x="5079" y="422909"/>
                  </a:lnTo>
                  <a:lnTo>
                    <a:pt x="5079" y="380999"/>
                  </a:lnTo>
                  <a:close/>
                </a:path>
                <a:path w="487679" h="429260">
                  <a:moveTo>
                    <a:pt x="487679" y="380999"/>
                  </a:moveTo>
                  <a:lnTo>
                    <a:pt x="482731" y="380999"/>
                  </a:lnTo>
                  <a:lnTo>
                    <a:pt x="482600" y="424179"/>
                  </a:lnTo>
                  <a:lnTo>
                    <a:pt x="487679" y="424179"/>
                  </a:lnTo>
                  <a:lnTo>
                    <a:pt x="487679" y="380999"/>
                  </a:lnTo>
                  <a:close/>
                </a:path>
              </a:pathLst>
            </a:custGeom>
            <a:solidFill>
              <a:srgbClr val="3BA3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5924550" y="5010150"/>
              <a:ext cx="478790" cy="419100"/>
            </a:xfrm>
            <a:custGeom>
              <a:avLst/>
              <a:gdLst/>
              <a:ahLst/>
              <a:cxnLst/>
              <a:rect l="l" t="t" r="r" b="b"/>
              <a:pathLst>
                <a:path w="478789" h="419100">
                  <a:moveTo>
                    <a:pt x="478777" y="5092"/>
                  </a:moveTo>
                  <a:lnTo>
                    <a:pt x="472427" y="5092"/>
                  </a:lnTo>
                  <a:lnTo>
                    <a:pt x="472427" y="414020"/>
                  </a:lnTo>
                  <a:lnTo>
                    <a:pt x="5016" y="414020"/>
                  </a:lnTo>
                  <a:lnTo>
                    <a:pt x="5016" y="5092"/>
                  </a:lnTo>
                  <a:lnTo>
                    <a:pt x="0" y="5092"/>
                  </a:lnTo>
                  <a:lnTo>
                    <a:pt x="0" y="414020"/>
                  </a:lnTo>
                  <a:lnTo>
                    <a:pt x="0" y="417830"/>
                  </a:lnTo>
                  <a:lnTo>
                    <a:pt x="238747" y="417830"/>
                  </a:lnTo>
                  <a:lnTo>
                    <a:pt x="238747" y="419100"/>
                  </a:lnTo>
                  <a:lnTo>
                    <a:pt x="477520" y="419100"/>
                  </a:lnTo>
                  <a:lnTo>
                    <a:pt x="477520" y="417830"/>
                  </a:lnTo>
                  <a:lnTo>
                    <a:pt x="477520" y="414020"/>
                  </a:lnTo>
                  <a:lnTo>
                    <a:pt x="478777" y="414020"/>
                  </a:lnTo>
                  <a:lnTo>
                    <a:pt x="478777" y="5092"/>
                  </a:lnTo>
                  <a:close/>
                </a:path>
                <a:path w="478789" h="419100">
                  <a:moveTo>
                    <a:pt x="478777" y="1270"/>
                  </a:moveTo>
                  <a:lnTo>
                    <a:pt x="239395" y="1270"/>
                  </a:lnTo>
                  <a:lnTo>
                    <a:pt x="23939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478777" y="5080"/>
                  </a:lnTo>
                  <a:lnTo>
                    <a:pt x="478777" y="1270"/>
                  </a:lnTo>
                  <a:close/>
                </a:path>
              </a:pathLst>
            </a:custGeom>
            <a:solidFill>
              <a:srgbClr val="3CA4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5928359" y="5015230"/>
              <a:ext cx="469900" cy="408940"/>
            </a:xfrm>
            <a:custGeom>
              <a:avLst/>
              <a:gdLst/>
              <a:ahLst/>
              <a:cxnLst/>
              <a:rect l="l" t="t" r="r" b="b"/>
              <a:pathLst>
                <a:path w="469900" h="408939">
                  <a:moveTo>
                    <a:pt x="469900" y="0"/>
                  </a:moveTo>
                  <a:lnTo>
                    <a:pt x="1269" y="0"/>
                  </a:lnTo>
                  <a:lnTo>
                    <a:pt x="1159" y="35560"/>
                  </a:lnTo>
                  <a:lnTo>
                    <a:pt x="5079" y="35560"/>
                  </a:lnTo>
                  <a:lnTo>
                    <a:pt x="5079" y="3810"/>
                  </a:lnTo>
                  <a:lnTo>
                    <a:pt x="469888" y="3810"/>
                  </a:lnTo>
                  <a:lnTo>
                    <a:pt x="469900" y="0"/>
                  </a:lnTo>
                  <a:close/>
                </a:path>
                <a:path w="469900" h="408939">
                  <a:moveTo>
                    <a:pt x="469888" y="3810"/>
                  </a:moveTo>
                  <a:lnTo>
                    <a:pt x="5079" y="3810"/>
                  </a:lnTo>
                  <a:lnTo>
                    <a:pt x="466089" y="5080"/>
                  </a:lnTo>
                  <a:lnTo>
                    <a:pt x="465993" y="35560"/>
                  </a:lnTo>
                  <a:lnTo>
                    <a:pt x="469789" y="35560"/>
                  </a:lnTo>
                  <a:lnTo>
                    <a:pt x="469888" y="3810"/>
                  </a:lnTo>
                  <a:close/>
                </a:path>
                <a:path w="469900" h="408939">
                  <a:moveTo>
                    <a:pt x="5079" y="35560"/>
                  </a:moveTo>
                  <a:lnTo>
                    <a:pt x="1159" y="35560"/>
                  </a:lnTo>
                  <a:lnTo>
                    <a:pt x="962" y="99060"/>
                  </a:lnTo>
                  <a:lnTo>
                    <a:pt x="5079" y="99060"/>
                  </a:lnTo>
                  <a:lnTo>
                    <a:pt x="5079" y="35560"/>
                  </a:lnTo>
                  <a:close/>
                </a:path>
                <a:path w="469900" h="408939">
                  <a:moveTo>
                    <a:pt x="469789" y="35560"/>
                  </a:moveTo>
                  <a:lnTo>
                    <a:pt x="465993" y="35560"/>
                  </a:lnTo>
                  <a:lnTo>
                    <a:pt x="465791" y="99060"/>
                  </a:lnTo>
                  <a:lnTo>
                    <a:pt x="469592" y="99060"/>
                  </a:lnTo>
                  <a:lnTo>
                    <a:pt x="469789" y="35560"/>
                  </a:lnTo>
                  <a:close/>
                </a:path>
                <a:path w="469900" h="408939">
                  <a:moveTo>
                    <a:pt x="5079" y="99060"/>
                  </a:moveTo>
                  <a:lnTo>
                    <a:pt x="962" y="99060"/>
                  </a:lnTo>
                  <a:lnTo>
                    <a:pt x="745" y="168910"/>
                  </a:lnTo>
                  <a:lnTo>
                    <a:pt x="5079" y="168910"/>
                  </a:lnTo>
                  <a:lnTo>
                    <a:pt x="5079" y="99060"/>
                  </a:lnTo>
                  <a:close/>
                </a:path>
                <a:path w="469900" h="408939">
                  <a:moveTo>
                    <a:pt x="469592" y="99060"/>
                  </a:moveTo>
                  <a:lnTo>
                    <a:pt x="465791" y="99060"/>
                  </a:lnTo>
                  <a:lnTo>
                    <a:pt x="465569" y="168910"/>
                  </a:lnTo>
                  <a:lnTo>
                    <a:pt x="469375" y="168910"/>
                  </a:lnTo>
                  <a:lnTo>
                    <a:pt x="469592" y="99060"/>
                  </a:lnTo>
                  <a:close/>
                </a:path>
                <a:path w="469900" h="408939">
                  <a:moveTo>
                    <a:pt x="5079" y="168910"/>
                  </a:moveTo>
                  <a:lnTo>
                    <a:pt x="745" y="168910"/>
                  </a:lnTo>
                  <a:lnTo>
                    <a:pt x="335" y="300990"/>
                  </a:lnTo>
                  <a:lnTo>
                    <a:pt x="5079" y="300990"/>
                  </a:lnTo>
                  <a:lnTo>
                    <a:pt x="5079" y="168910"/>
                  </a:lnTo>
                  <a:close/>
                </a:path>
                <a:path w="469900" h="408939">
                  <a:moveTo>
                    <a:pt x="469375" y="168910"/>
                  </a:moveTo>
                  <a:lnTo>
                    <a:pt x="465569" y="168910"/>
                  </a:lnTo>
                  <a:lnTo>
                    <a:pt x="465150" y="300990"/>
                  </a:lnTo>
                  <a:lnTo>
                    <a:pt x="468965" y="300990"/>
                  </a:lnTo>
                  <a:lnTo>
                    <a:pt x="469375" y="168910"/>
                  </a:lnTo>
                  <a:close/>
                </a:path>
                <a:path w="469900" h="408939">
                  <a:moveTo>
                    <a:pt x="5079" y="300990"/>
                  </a:moveTo>
                  <a:lnTo>
                    <a:pt x="335" y="300990"/>
                  </a:lnTo>
                  <a:lnTo>
                    <a:pt x="236" y="332740"/>
                  </a:lnTo>
                  <a:lnTo>
                    <a:pt x="5079" y="332740"/>
                  </a:lnTo>
                  <a:lnTo>
                    <a:pt x="5079" y="300990"/>
                  </a:lnTo>
                  <a:close/>
                </a:path>
                <a:path w="469900" h="408939">
                  <a:moveTo>
                    <a:pt x="468965" y="300990"/>
                  </a:moveTo>
                  <a:lnTo>
                    <a:pt x="465150" y="300990"/>
                  </a:lnTo>
                  <a:lnTo>
                    <a:pt x="465049" y="332740"/>
                  </a:lnTo>
                  <a:lnTo>
                    <a:pt x="468866" y="332740"/>
                  </a:lnTo>
                  <a:lnTo>
                    <a:pt x="468965" y="300990"/>
                  </a:lnTo>
                  <a:close/>
                </a:path>
                <a:path w="469900" h="408939">
                  <a:moveTo>
                    <a:pt x="5079" y="332740"/>
                  </a:moveTo>
                  <a:lnTo>
                    <a:pt x="236" y="332740"/>
                  </a:lnTo>
                  <a:lnTo>
                    <a:pt x="118" y="370840"/>
                  </a:lnTo>
                  <a:lnTo>
                    <a:pt x="5079" y="370840"/>
                  </a:lnTo>
                  <a:lnTo>
                    <a:pt x="5079" y="332740"/>
                  </a:lnTo>
                  <a:close/>
                </a:path>
                <a:path w="469900" h="408939">
                  <a:moveTo>
                    <a:pt x="468866" y="332740"/>
                  </a:moveTo>
                  <a:lnTo>
                    <a:pt x="465049" y="332740"/>
                  </a:lnTo>
                  <a:lnTo>
                    <a:pt x="464928" y="370840"/>
                  </a:lnTo>
                  <a:lnTo>
                    <a:pt x="468748" y="370840"/>
                  </a:lnTo>
                  <a:lnTo>
                    <a:pt x="468866" y="332740"/>
                  </a:lnTo>
                  <a:close/>
                </a:path>
                <a:path w="469900" h="408939">
                  <a:moveTo>
                    <a:pt x="5079" y="370840"/>
                  </a:moveTo>
                  <a:lnTo>
                    <a:pt x="118" y="370840"/>
                  </a:lnTo>
                  <a:lnTo>
                    <a:pt x="0" y="408940"/>
                  </a:lnTo>
                  <a:lnTo>
                    <a:pt x="468629" y="408940"/>
                  </a:lnTo>
                  <a:lnTo>
                    <a:pt x="468641" y="405130"/>
                  </a:lnTo>
                  <a:lnTo>
                    <a:pt x="5079" y="403860"/>
                  </a:lnTo>
                  <a:lnTo>
                    <a:pt x="5079" y="370840"/>
                  </a:lnTo>
                  <a:close/>
                </a:path>
                <a:path w="469900" h="408939">
                  <a:moveTo>
                    <a:pt x="468748" y="370840"/>
                  </a:moveTo>
                  <a:lnTo>
                    <a:pt x="464928" y="370840"/>
                  </a:lnTo>
                  <a:lnTo>
                    <a:pt x="464819" y="405130"/>
                  </a:lnTo>
                  <a:lnTo>
                    <a:pt x="468641" y="405130"/>
                  </a:lnTo>
                  <a:lnTo>
                    <a:pt x="468748" y="370840"/>
                  </a:lnTo>
                  <a:close/>
                </a:path>
              </a:pathLst>
            </a:custGeom>
            <a:solidFill>
              <a:srgbClr val="3CA4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5933427" y="5019039"/>
              <a:ext cx="461009" cy="401320"/>
            </a:xfrm>
            <a:custGeom>
              <a:avLst/>
              <a:gdLst/>
              <a:ahLst/>
              <a:cxnLst/>
              <a:rect l="l" t="t" r="r" b="b"/>
              <a:pathLst>
                <a:path w="461010" h="401320">
                  <a:moveTo>
                    <a:pt x="461010" y="1270"/>
                  </a:moveTo>
                  <a:lnTo>
                    <a:pt x="454672" y="1270"/>
                  </a:lnTo>
                  <a:lnTo>
                    <a:pt x="454672" y="5080"/>
                  </a:lnTo>
                  <a:lnTo>
                    <a:pt x="454672" y="396240"/>
                  </a:lnTo>
                  <a:lnTo>
                    <a:pt x="5041" y="396240"/>
                  </a:lnTo>
                  <a:lnTo>
                    <a:pt x="5041" y="5080"/>
                  </a:lnTo>
                  <a:lnTo>
                    <a:pt x="454672" y="5080"/>
                  </a:lnTo>
                  <a:lnTo>
                    <a:pt x="454672" y="1270"/>
                  </a:lnTo>
                  <a:lnTo>
                    <a:pt x="230517" y="1270"/>
                  </a:lnTo>
                  <a:lnTo>
                    <a:pt x="230517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12" y="5080"/>
                  </a:lnTo>
                  <a:lnTo>
                    <a:pt x="0" y="396240"/>
                  </a:lnTo>
                  <a:lnTo>
                    <a:pt x="12" y="400050"/>
                  </a:lnTo>
                  <a:lnTo>
                    <a:pt x="229870" y="400050"/>
                  </a:lnTo>
                  <a:lnTo>
                    <a:pt x="229870" y="401320"/>
                  </a:lnTo>
                  <a:lnTo>
                    <a:pt x="459752" y="401320"/>
                  </a:lnTo>
                  <a:lnTo>
                    <a:pt x="459752" y="400050"/>
                  </a:lnTo>
                  <a:lnTo>
                    <a:pt x="459752" y="396240"/>
                  </a:lnTo>
                  <a:lnTo>
                    <a:pt x="461010" y="396240"/>
                  </a:lnTo>
                  <a:lnTo>
                    <a:pt x="461010" y="5080"/>
                  </a:lnTo>
                  <a:lnTo>
                    <a:pt x="461010" y="1270"/>
                  </a:lnTo>
                  <a:close/>
                </a:path>
              </a:pathLst>
            </a:custGeom>
            <a:solidFill>
              <a:srgbClr val="3CA5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5937250" y="5024120"/>
              <a:ext cx="452120" cy="391160"/>
            </a:xfrm>
            <a:custGeom>
              <a:avLst/>
              <a:gdLst/>
              <a:ahLst/>
              <a:cxnLst/>
              <a:rect l="l" t="t" r="r" b="b"/>
              <a:pathLst>
                <a:path w="452120" h="391160">
                  <a:moveTo>
                    <a:pt x="452107" y="0"/>
                  </a:moveTo>
                  <a:lnTo>
                    <a:pt x="1257" y="0"/>
                  </a:lnTo>
                  <a:lnTo>
                    <a:pt x="1257" y="3810"/>
                  </a:lnTo>
                  <a:lnTo>
                    <a:pt x="226682" y="3810"/>
                  </a:lnTo>
                  <a:lnTo>
                    <a:pt x="226682" y="5080"/>
                  </a:lnTo>
                  <a:lnTo>
                    <a:pt x="447027" y="5080"/>
                  </a:lnTo>
                  <a:lnTo>
                    <a:pt x="447027" y="386080"/>
                  </a:lnTo>
                  <a:lnTo>
                    <a:pt x="6311" y="386080"/>
                  </a:lnTo>
                  <a:lnTo>
                    <a:pt x="6311" y="3822"/>
                  </a:lnTo>
                  <a:lnTo>
                    <a:pt x="50" y="3822"/>
                  </a:lnTo>
                  <a:lnTo>
                    <a:pt x="50" y="386080"/>
                  </a:lnTo>
                  <a:lnTo>
                    <a:pt x="0" y="391160"/>
                  </a:lnTo>
                  <a:lnTo>
                    <a:pt x="450850" y="391160"/>
                  </a:lnTo>
                  <a:lnTo>
                    <a:pt x="450850" y="386080"/>
                  </a:lnTo>
                  <a:lnTo>
                    <a:pt x="452056" y="386080"/>
                  </a:lnTo>
                  <a:lnTo>
                    <a:pt x="452056" y="5080"/>
                  </a:lnTo>
                  <a:lnTo>
                    <a:pt x="452094" y="3810"/>
                  </a:lnTo>
                  <a:lnTo>
                    <a:pt x="452107" y="0"/>
                  </a:lnTo>
                  <a:close/>
                </a:path>
              </a:pathLst>
            </a:custGeom>
            <a:solidFill>
              <a:srgbClr val="3DA6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5942330" y="5027929"/>
              <a:ext cx="441959" cy="382270"/>
            </a:xfrm>
            <a:custGeom>
              <a:avLst/>
              <a:gdLst/>
              <a:ahLst/>
              <a:cxnLst/>
              <a:rect l="l" t="t" r="r" b="b"/>
              <a:pathLst>
                <a:path w="441960" h="382270">
                  <a:moveTo>
                    <a:pt x="441960" y="1270"/>
                  </a:moveTo>
                  <a:lnTo>
                    <a:pt x="436867" y="1270"/>
                  </a:lnTo>
                  <a:lnTo>
                    <a:pt x="436867" y="5080"/>
                  </a:lnTo>
                  <a:lnTo>
                    <a:pt x="436867" y="378460"/>
                  </a:lnTo>
                  <a:lnTo>
                    <a:pt x="5080" y="378460"/>
                  </a:lnTo>
                  <a:lnTo>
                    <a:pt x="5080" y="22860"/>
                  </a:lnTo>
                  <a:lnTo>
                    <a:pt x="5080" y="5080"/>
                  </a:lnTo>
                  <a:lnTo>
                    <a:pt x="436867" y="5080"/>
                  </a:lnTo>
                  <a:lnTo>
                    <a:pt x="436867" y="1270"/>
                  </a:lnTo>
                  <a:lnTo>
                    <a:pt x="221602" y="1270"/>
                  </a:lnTo>
                  <a:lnTo>
                    <a:pt x="22160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5080"/>
                  </a:lnTo>
                  <a:lnTo>
                    <a:pt x="1219" y="22860"/>
                  </a:lnTo>
                  <a:lnTo>
                    <a:pt x="38" y="22860"/>
                  </a:lnTo>
                  <a:lnTo>
                    <a:pt x="38" y="378460"/>
                  </a:lnTo>
                  <a:lnTo>
                    <a:pt x="0" y="382270"/>
                  </a:lnTo>
                  <a:lnTo>
                    <a:pt x="441960" y="382270"/>
                  </a:lnTo>
                  <a:lnTo>
                    <a:pt x="441960" y="378472"/>
                  </a:lnTo>
                  <a:lnTo>
                    <a:pt x="441960" y="5080"/>
                  </a:lnTo>
                  <a:lnTo>
                    <a:pt x="441960" y="1270"/>
                  </a:lnTo>
                  <a:close/>
                </a:path>
              </a:pathLst>
            </a:custGeom>
            <a:solidFill>
              <a:srgbClr val="3DA7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5947397" y="5033010"/>
              <a:ext cx="433070" cy="373380"/>
            </a:xfrm>
            <a:custGeom>
              <a:avLst/>
              <a:gdLst/>
              <a:ahLst/>
              <a:cxnLst/>
              <a:rect l="l" t="t" r="r" b="b"/>
              <a:pathLst>
                <a:path w="433070" h="373379">
                  <a:moveTo>
                    <a:pt x="433070" y="0"/>
                  </a:moveTo>
                  <a:lnTo>
                    <a:pt x="428002" y="0"/>
                  </a:lnTo>
                  <a:lnTo>
                    <a:pt x="428002" y="5080"/>
                  </a:lnTo>
                  <a:lnTo>
                    <a:pt x="428002" y="368300"/>
                  </a:lnTo>
                  <a:lnTo>
                    <a:pt x="5067" y="368300"/>
                  </a:lnTo>
                  <a:lnTo>
                    <a:pt x="5067" y="5080"/>
                  </a:lnTo>
                  <a:lnTo>
                    <a:pt x="428002" y="5080"/>
                  </a:lnTo>
                  <a:lnTo>
                    <a:pt x="428002" y="0"/>
                  </a:lnTo>
                  <a:lnTo>
                    <a:pt x="12" y="0"/>
                  </a:lnTo>
                  <a:lnTo>
                    <a:pt x="12" y="5080"/>
                  </a:lnTo>
                  <a:lnTo>
                    <a:pt x="0" y="368300"/>
                  </a:lnTo>
                  <a:lnTo>
                    <a:pt x="12" y="373380"/>
                  </a:lnTo>
                  <a:lnTo>
                    <a:pt x="431812" y="373380"/>
                  </a:lnTo>
                  <a:lnTo>
                    <a:pt x="431812" y="368300"/>
                  </a:lnTo>
                  <a:lnTo>
                    <a:pt x="433057" y="368300"/>
                  </a:lnTo>
                  <a:lnTo>
                    <a:pt x="433057" y="5080"/>
                  </a:lnTo>
                  <a:lnTo>
                    <a:pt x="433070" y="0"/>
                  </a:lnTo>
                  <a:close/>
                </a:path>
              </a:pathLst>
            </a:custGeom>
            <a:solidFill>
              <a:srgbClr val="3EA8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5951220" y="5038089"/>
              <a:ext cx="424180" cy="363220"/>
            </a:xfrm>
            <a:custGeom>
              <a:avLst/>
              <a:gdLst/>
              <a:ahLst/>
              <a:cxnLst/>
              <a:rect l="l" t="t" r="r" b="b"/>
              <a:pathLst>
                <a:path w="424179" h="363220">
                  <a:moveTo>
                    <a:pt x="424180" y="0"/>
                  </a:moveTo>
                  <a:lnTo>
                    <a:pt x="419100" y="0"/>
                  </a:lnTo>
                  <a:lnTo>
                    <a:pt x="419100" y="3810"/>
                  </a:lnTo>
                  <a:lnTo>
                    <a:pt x="419100" y="359410"/>
                  </a:lnTo>
                  <a:lnTo>
                    <a:pt x="212077" y="359410"/>
                  </a:lnTo>
                  <a:lnTo>
                    <a:pt x="212077" y="358140"/>
                  </a:lnTo>
                  <a:lnTo>
                    <a:pt x="5080" y="358140"/>
                  </a:lnTo>
                  <a:lnTo>
                    <a:pt x="5080" y="3810"/>
                  </a:lnTo>
                  <a:lnTo>
                    <a:pt x="419100" y="3810"/>
                  </a:lnTo>
                  <a:lnTo>
                    <a:pt x="419100" y="0"/>
                  </a:lnTo>
                  <a:lnTo>
                    <a:pt x="1257" y="0"/>
                  </a:lnTo>
                  <a:lnTo>
                    <a:pt x="1257" y="3810"/>
                  </a:lnTo>
                  <a:lnTo>
                    <a:pt x="25" y="3810"/>
                  </a:lnTo>
                  <a:lnTo>
                    <a:pt x="25" y="358140"/>
                  </a:lnTo>
                  <a:lnTo>
                    <a:pt x="12" y="359410"/>
                  </a:lnTo>
                  <a:lnTo>
                    <a:pt x="0" y="363220"/>
                  </a:lnTo>
                  <a:lnTo>
                    <a:pt x="424180" y="363220"/>
                  </a:lnTo>
                  <a:lnTo>
                    <a:pt x="424180" y="359410"/>
                  </a:lnTo>
                  <a:lnTo>
                    <a:pt x="424180" y="3810"/>
                  </a:lnTo>
                  <a:lnTo>
                    <a:pt x="424180" y="0"/>
                  </a:lnTo>
                  <a:close/>
                </a:path>
              </a:pathLst>
            </a:custGeom>
            <a:solidFill>
              <a:srgbClr val="3EA9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5956300" y="5041900"/>
              <a:ext cx="415290" cy="355600"/>
            </a:xfrm>
            <a:custGeom>
              <a:avLst/>
              <a:gdLst/>
              <a:ahLst/>
              <a:cxnLst/>
              <a:rect l="l" t="t" r="r" b="b"/>
              <a:pathLst>
                <a:path w="415289" h="355600">
                  <a:moveTo>
                    <a:pt x="415277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0" y="8890"/>
                  </a:lnTo>
                  <a:lnTo>
                    <a:pt x="0" y="350520"/>
                  </a:lnTo>
                  <a:lnTo>
                    <a:pt x="0" y="354330"/>
                  </a:lnTo>
                  <a:lnTo>
                    <a:pt x="206997" y="354330"/>
                  </a:lnTo>
                  <a:lnTo>
                    <a:pt x="206997" y="355600"/>
                  </a:lnTo>
                  <a:lnTo>
                    <a:pt x="414020" y="355600"/>
                  </a:lnTo>
                  <a:lnTo>
                    <a:pt x="414020" y="354330"/>
                  </a:lnTo>
                  <a:lnTo>
                    <a:pt x="414020" y="350520"/>
                  </a:lnTo>
                  <a:lnTo>
                    <a:pt x="415264" y="350520"/>
                  </a:lnTo>
                  <a:lnTo>
                    <a:pt x="415264" y="5092"/>
                  </a:lnTo>
                  <a:lnTo>
                    <a:pt x="410197" y="5092"/>
                  </a:lnTo>
                  <a:lnTo>
                    <a:pt x="410197" y="350520"/>
                  </a:lnTo>
                  <a:lnTo>
                    <a:pt x="5054" y="350520"/>
                  </a:lnTo>
                  <a:lnTo>
                    <a:pt x="5054" y="8890"/>
                  </a:lnTo>
                  <a:lnTo>
                    <a:pt x="5067" y="5080"/>
                  </a:lnTo>
                  <a:lnTo>
                    <a:pt x="415277" y="5080"/>
                  </a:lnTo>
                  <a:lnTo>
                    <a:pt x="415277" y="0"/>
                  </a:lnTo>
                  <a:close/>
                </a:path>
              </a:pathLst>
            </a:custGeom>
            <a:solidFill>
              <a:srgbClr val="3EAA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5960110" y="5046979"/>
              <a:ext cx="406400" cy="345440"/>
            </a:xfrm>
            <a:custGeom>
              <a:avLst/>
              <a:gdLst/>
              <a:ahLst/>
              <a:cxnLst/>
              <a:rect l="l" t="t" r="r" b="b"/>
              <a:pathLst>
                <a:path w="406400" h="345439">
                  <a:moveTo>
                    <a:pt x="406400" y="0"/>
                  </a:moveTo>
                  <a:lnTo>
                    <a:pt x="401320" y="0"/>
                  </a:lnTo>
                  <a:lnTo>
                    <a:pt x="401320" y="5080"/>
                  </a:lnTo>
                  <a:lnTo>
                    <a:pt x="401320" y="341630"/>
                  </a:lnTo>
                  <a:lnTo>
                    <a:pt x="203187" y="341630"/>
                  </a:lnTo>
                  <a:lnTo>
                    <a:pt x="203187" y="340360"/>
                  </a:lnTo>
                  <a:lnTo>
                    <a:pt x="6350" y="340360"/>
                  </a:lnTo>
                  <a:lnTo>
                    <a:pt x="6350" y="3810"/>
                  </a:lnTo>
                  <a:lnTo>
                    <a:pt x="203822" y="3810"/>
                  </a:lnTo>
                  <a:lnTo>
                    <a:pt x="203822" y="5080"/>
                  </a:lnTo>
                  <a:lnTo>
                    <a:pt x="401320" y="5080"/>
                  </a:lnTo>
                  <a:lnTo>
                    <a:pt x="401320" y="0"/>
                  </a:lnTo>
                  <a:lnTo>
                    <a:pt x="1270" y="0"/>
                  </a:lnTo>
                  <a:lnTo>
                    <a:pt x="1244" y="3810"/>
                  </a:lnTo>
                  <a:lnTo>
                    <a:pt x="12" y="3810"/>
                  </a:lnTo>
                  <a:lnTo>
                    <a:pt x="12" y="340360"/>
                  </a:lnTo>
                  <a:lnTo>
                    <a:pt x="12" y="341630"/>
                  </a:lnTo>
                  <a:lnTo>
                    <a:pt x="0" y="345440"/>
                  </a:lnTo>
                  <a:lnTo>
                    <a:pt x="406400" y="345440"/>
                  </a:lnTo>
                  <a:lnTo>
                    <a:pt x="406400" y="341630"/>
                  </a:lnTo>
                  <a:lnTo>
                    <a:pt x="406400" y="5080"/>
                  </a:lnTo>
                  <a:lnTo>
                    <a:pt x="406400" y="3810"/>
                  </a:lnTo>
                  <a:lnTo>
                    <a:pt x="406400" y="0"/>
                  </a:lnTo>
                  <a:close/>
                </a:path>
              </a:pathLst>
            </a:custGeom>
            <a:solidFill>
              <a:srgbClr val="3FAB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5965190" y="5050789"/>
              <a:ext cx="396240" cy="337820"/>
            </a:xfrm>
            <a:custGeom>
              <a:avLst/>
              <a:gdLst/>
              <a:ahLst/>
              <a:cxnLst/>
              <a:rect l="l" t="t" r="r" b="b"/>
              <a:pathLst>
                <a:path w="396239" h="337820">
                  <a:moveTo>
                    <a:pt x="396240" y="335292"/>
                  </a:moveTo>
                  <a:lnTo>
                    <a:pt x="0" y="335292"/>
                  </a:lnTo>
                  <a:lnTo>
                    <a:pt x="0" y="336550"/>
                  </a:lnTo>
                  <a:lnTo>
                    <a:pt x="396240" y="337820"/>
                  </a:lnTo>
                  <a:lnTo>
                    <a:pt x="396240" y="335292"/>
                  </a:lnTo>
                  <a:close/>
                </a:path>
                <a:path w="396239" h="337820">
                  <a:moveTo>
                    <a:pt x="396240" y="1270"/>
                  </a:moveTo>
                  <a:lnTo>
                    <a:pt x="391160" y="1270"/>
                  </a:lnTo>
                  <a:lnTo>
                    <a:pt x="391160" y="5080"/>
                  </a:lnTo>
                  <a:lnTo>
                    <a:pt x="391160" y="332740"/>
                  </a:lnTo>
                  <a:lnTo>
                    <a:pt x="4965" y="332740"/>
                  </a:lnTo>
                  <a:lnTo>
                    <a:pt x="4965" y="5080"/>
                  </a:lnTo>
                  <a:lnTo>
                    <a:pt x="391160" y="5080"/>
                  </a:lnTo>
                  <a:lnTo>
                    <a:pt x="391160" y="1270"/>
                  </a:lnTo>
                  <a:lnTo>
                    <a:pt x="198742" y="1270"/>
                  </a:lnTo>
                  <a:lnTo>
                    <a:pt x="19874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5080"/>
                  </a:lnTo>
                  <a:lnTo>
                    <a:pt x="76" y="5080"/>
                  </a:lnTo>
                  <a:lnTo>
                    <a:pt x="76" y="332740"/>
                  </a:lnTo>
                  <a:lnTo>
                    <a:pt x="0" y="335280"/>
                  </a:lnTo>
                  <a:lnTo>
                    <a:pt x="396240" y="335280"/>
                  </a:lnTo>
                  <a:lnTo>
                    <a:pt x="396240" y="332740"/>
                  </a:lnTo>
                  <a:lnTo>
                    <a:pt x="396240" y="5080"/>
                  </a:lnTo>
                  <a:lnTo>
                    <a:pt x="396240" y="1270"/>
                  </a:lnTo>
                  <a:close/>
                </a:path>
              </a:pathLst>
            </a:custGeom>
            <a:solidFill>
              <a:srgbClr val="3FAC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5969000" y="5055870"/>
              <a:ext cx="388620" cy="327660"/>
            </a:xfrm>
            <a:custGeom>
              <a:avLst/>
              <a:gdLst/>
              <a:ahLst/>
              <a:cxnLst/>
              <a:rect l="l" t="t" r="r" b="b"/>
              <a:pathLst>
                <a:path w="388620" h="327660">
                  <a:moveTo>
                    <a:pt x="388607" y="0"/>
                  </a:moveTo>
                  <a:lnTo>
                    <a:pt x="1257" y="0"/>
                  </a:lnTo>
                  <a:lnTo>
                    <a:pt x="1257" y="3810"/>
                  </a:lnTo>
                  <a:lnTo>
                    <a:pt x="194932" y="3810"/>
                  </a:lnTo>
                  <a:lnTo>
                    <a:pt x="194932" y="5080"/>
                  </a:lnTo>
                  <a:lnTo>
                    <a:pt x="383527" y="5080"/>
                  </a:lnTo>
                  <a:lnTo>
                    <a:pt x="383527" y="323850"/>
                  </a:lnTo>
                  <a:lnTo>
                    <a:pt x="194297" y="323850"/>
                  </a:lnTo>
                  <a:lnTo>
                    <a:pt x="194297" y="322580"/>
                  </a:lnTo>
                  <a:lnTo>
                    <a:pt x="6235" y="322580"/>
                  </a:lnTo>
                  <a:lnTo>
                    <a:pt x="6235" y="3822"/>
                  </a:lnTo>
                  <a:lnTo>
                    <a:pt x="76" y="3822"/>
                  </a:lnTo>
                  <a:lnTo>
                    <a:pt x="76" y="322580"/>
                  </a:lnTo>
                  <a:lnTo>
                    <a:pt x="12" y="323850"/>
                  </a:lnTo>
                  <a:lnTo>
                    <a:pt x="0" y="327660"/>
                  </a:lnTo>
                  <a:lnTo>
                    <a:pt x="387350" y="327660"/>
                  </a:lnTo>
                  <a:lnTo>
                    <a:pt x="387350" y="323850"/>
                  </a:lnTo>
                  <a:lnTo>
                    <a:pt x="388493" y="323850"/>
                  </a:lnTo>
                  <a:lnTo>
                    <a:pt x="388493" y="5080"/>
                  </a:lnTo>
                  <a:lnTo>
                    <a:pt x="388594" y="3810"/>
                  </a:lnTo>
                  <a:lnTo>
                    <a:pt x="388607" y="0"/>
                  </a:lnTo>
                  <a:close/>
                </a:path>
              </a:pathLst>
            </a:custGeom>
            <a:solidFill>
              <a:srgbClr val="40AC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5974080" y="5059680"/>
              <a:ext cx="378460" cy="320040"/>
            </a:xfrm>
            <a:custGeom>
              <a:avLst/>
              <a:gdLst/>
              <a:ahLst/>
              <a:cxnLst/>
              <a:rect l="l" t="t" r="r" b="b"/>
              <a:pathLst>
                <a:path w="378460" h="320039">
                  <a:moveTo>
                    <a:pt x="1270" y="0"/>
                  </a:moveTo>
                  <a:lnTo>
                    <a:pt x="1052" y="54610"/>
                  </a:lnTo>
                  <a:lnTo>
                    <a:pt x="5080" y="54610"/>
                  </a:lnTo>
                  <a:lnTo>
                    <a:pt x="5080" y="5080"/>
                  </a:lnTo>
                  <a:lnTo>
                    <a:pt x="378460" y="5080"/>
                  </a:lnTo>
                  <a:lnTo>
                    <a:pt x="378460" y="1270"/>
                  </a:lnTo>
                  <a:lnTo>
                    <a:pt x="1270" y="0"/>
                  </a:lnTo>
                  <a:close/>
                </a:path>
                <a:path w="378460" h="320039">
                  <a:moveTo>
                    <a:pt x="378460" y="5080"/>
                  </a:moveTo>
                  <a:lnTo>
                    <a:pt x="5080" y="5080"/>
                  </a:lnTo>
                  <a:lnTo>
                    <a:pt x="374650" y="6350"/>
                  </a:lnTo>
                  <a:lnTo>
                    <a:pt x="374451" y="54610"/>
                  </a:lnTo>
                  <a:lnTo>
                    <a:pt x="378460" y="54610"/>
                  </a:lnTo>
                  <a:lnTo>
                    <a:pt x="378460" y="5080"/>
                  </a:lnTo>
                  <a:close/>
                </a:path>
                <a:path w="378460" h="320039">
                  <a:moveTo>
                    <a:pt x="5080" y="54610"/>
                  </a:moveTo>
                  <a:lnTo>
                    <a:pt x="1052" y="54610"/>
                  </a:lnTo>
                  <a:lnTo>
                    <a:pt x="774" y="124460"/>
                  </a:lnTo>
                  <a:lnTo>
                    <a:pt x="5080" y="124460"/>
                  </a:lnTo>
                  <a:lnTo>
                    <a:pt x="5080" y="54610"/>
                  </a:lnTo>
                  <a:close/>
                </a:path>
                <a:path w="378460" h="320039">
                  <a:moveTo>
                    <a:pt x="378460" y="54610"/>
                  </a:moveTo>
                  <a:lnTo>
                    <a:pt x="374451" y="54610"/>
                  </a:lnTo>
                  <a:lnTo>
                    <a:pt x="374163" y="124460"/>
                  </a:lnTo>
                  <a:lnTo>
                    <a:pt x="378460" y="124460"/>
                  </a:lnTo>
                  <a:lnTo>
                    <a:pt x="378460" y="54610"/>
                  </a:lnTo>
                  <a:close/>
                </a:path>
                <a:path w="378460" h="320039">
                  <a:moveTo>
                    <a:pt x="5080" y="124460"/>
                  </a:moveTo>
                  <a:lnTo>
                    <a:pt x="774" y="124460"/>
                  </a:lnTo>
                  <a:lnTo>
                    <a:pt x="247" y="256540"/>
                  </a:lnTo>
                  <a:lnTo>
                    <a:pt x="5080" y="256540"/>
                  </a:lnTo>
                  <a:lnTo>
                    <a:pt x="5080" y="124460"/>
                  </a:lnTo>
                  <a:close/>
                </a:path>
                <a:path w="378460" h="320039">
                  <a:moveTo>
                    <a:pt x="378460" y="124460"/>
                  </a:moveTo>
                  <a:lnTo>
                    <a:pt x="374163" y="124460"/>
                  </a:lnTo>
                  <a:lnTo>
                    <a:pt x="373620" y="256540"/>
                  </a:lnTo>
                  <a:lnTo>
                    <a:pt x="378460" y="256540"/>
                  </a:lnTo>
                  <a:lnTo>
                    <a:pt x="378460" y="124460"/>
                  </a:lnTo>
                  <a:close/>
                </a:path>
                <a:path w="378460" h="320039">
                  <a:moveTo>
                    <a:pt x="5080" y="256540"/>
                  </a:moveTo>
                  <a:lnTo>
                    <a:pt x="247" y="256540"/>
                  </a:lnTo>
                  <a:lnTo>
                    <a:pt x="121" y="288290"/>
                  </a:lnTo>
                  <a:lnTo>
                    <a:pt x="5080" y="288290"/>
                  </a:lnTo>
                  <a:lnTo>
                    <a:pt x="5080" y="256540"/>
                  </a:lnTo>
                  <a:close/>
                </a:path>
                <a:path w="378460" h="320039">
                  <a:moveTo>
                    <a:pt x="378460" y="256540"/>
                  </a:moveTo>
                  <a:lnTo>
                    <a:pt x="373620" y="256540"/>
                  </a:lnTo>
                  <a:lnTo>
                    <a:pt x="373489" y="288290"/>
                  </a:lnTo>
                  <a:lnTo>
                    <a:pt x="378460" y="288290"/>
                  </a:lnTo>
                  <a:lnTo>
                    <a:pt x="378460" y="256540"/>
                  </a:lnTo>
                  <a:close/>
                </a:path>
                <a:path w="378460" h="320039">
                  <a:moveTo>
                    <a:pt x="5080" y="288290"/>
                  </a:moveTo>
                  <a:lnTo>
                    <a:pt x="121" y="288290"/>
                  </a:lnTo>
                  <a:lnTo>
                    <a:pt x="0" y="318770"/>
                  </a:lnTo>
                  <a:lnTo>
                    <a:pt x="378460" y="320040"/>
                  </a:lnTo>
                  <a:lnTo>
                    <a:pt x="378460" y="314960"/>
                  </a:lnTo>
                  <a:lnTo>
                    <a:pt x="373380" y="314960"/>
                  </a:lnTo>
                  <a:lnTo>
                    <a:pt x="5080" y="313690"/>
                  </a:lnTo>
                  <a:lnTo>
                    <a:pt x="5080" y="288290"/>
                  </a:lnTo>
                  <a:close/>
                </a:path>
                <a:path w="378460" h="320039">
                  <a:moveTo>
                    <a:pt x="378460" y="288290"/>
                  </a:moveTo>
                  <a:lnTo>
                    <a:pt x="373489" y="288290"/>
                  </a:lnTo>
                  <a:lnTo>
                    <a:pt x="373380" y="314960"/>
                  </a:lnTo>
                  <a:lnTo>
                    <a:pt x="378460" y="314960"/>
                  </a:lnTo>
                  <a:lnTo>
                    <a:pt x="378460" y="288290"/>
                  </a:lnTo>
                  <a:close/>
                </a:path>
              </a:pathLst>
            </a:custGeom>
            <a:solidFill>
              <a:srgbClr val="40A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5979159" y="5064760"/>
              <a:ext cx="369570" cy="309880"/>
            </a:xfrm>
            <a:custGeom>
              <a:avLst/>
              <a:gdLst/>
              <a:ahLst/>
              <a:cxnLst/>
              <a:rect l="l" t="t" r="r" b="b"/>
              <a:pathLst>
                <a:path w="369570" h="309879">
                  <a:moveTo>
                    <a:pt x="0" y="0"/>
                  </a:moveTo>
                  <a:lnTo>
                    <a:pt x="0" y="49529"/>
                  </a:lnTo>
                  <a:lnTo>
                    <a:pt x="4887" y="49529"/>
                  </a:lnTo>
                  <a:lnTo>
                    <a:pt x="5079" y="3809"/>
                  </a:lnTo>
                  <a:lnTo>
                    <a:pt x="369559" y="3809"/>
                  </a:lnTo>
                  <a:lnTo>
                    <a:pt x="369569" y="1269"/>
                  </a:lnTo>
                  <a:lnTo>
                    <a:pt x="0" y="0"/>
                  </a:lnTo>
                  <a:close/>
                </a:path>
                <a:path w="369570" h="309879">
                  <a:moveTo>
                    <a:pt x="369559" y="3809"/>
                  </a:moveTo>
                  <a:lnTo>
                    <a:pt x="5079" y="3809"/>
                  </a:lnTo>
                  <a:lnTo>
                    <a:pt x="364489" y="5079"/>
                  </a:lnTo>
                  <a:lnTo>
                    <a:pt x="364489" y="49529"/>
                  </a:lnTo>
                  <a:lnTo>
                    <a:pt x="369371" y="49529"/>
                  </a:lnTo>
                  <a:lnTo>
                    <a:pt x="369559" y="3809"/>
                  </a:lnTo>
                  <a:close/>
                </a:path>
                <a:path w="369570" h="309879">
                  <a:moveTo>
                    <a:pt x="4887" y="49530"/>
                  </a:moveTo>
                  <a:lnTo>
                    <a:pt x="0" y="49530"/>
                  </a:lnTo>
                  <a:lnTo>
                    <a:pt x="0" y="119379"/>
                  </a:lnTo>
                  <a:lnTo>
                    <a:pt x="4592" y="119379"/>
                  </a:lnTo>
                  <a:lnTo>
                    <a:pt x="4887" y="49530"/>
                  </a:lnTo>
                  <a:close/>
                </a:path>
                <a:path w="369570" h="309879">
                  <a:moveTo>
                    <a:pt x="369371" y="49530"/>
                  </a:moveTo>
                  <a:lnTo>
                    <a:pt x="364489" y="49530"/>
                  </a:lnTo>
                  <a:lnTo>
                    <a:pt x="364489" y="119379"/>
                  </a:lnTo>
                  <a:lnTo>
                    <a:pt x="369083" y="119379"/>
                  </a:lnTo>
                  <a:lnTo>
                    <a:pt x="369371" y="49530"/>
                  </a:lnTo>
                  <a:close/>
                </a:path>
                <a:path w="369570" h="309879">
                  <a:moveTo>
                    <a:pt x="4592" y="119380"/>
                  </a:moveTo>
                  <a:lnTo>
                    <a:pt x="0" y="119380"/>
                  </a:lnTo>
                  <a:lnTo>
                    <a:pt x="0" y="251459"/>
                  </a:lnTo>
                  <a:lnTo>
                    <a:pt x="4035" y="251459"/>
                  </a:lnTo>
                  <a:lnTo>
                    <a:pt x="4592" y="119380"/>
                  </a:lnTo>
                  <a:close/>
                </a:path>
                <a:path w="369570" h="309879">
                  <a:moveTo>
                    <a:pt x="369083" y="119380"/>
                  </a:moveTo>
                  <a:lnTo>
                    <a:pt x="364489" y="119380"/>
                  </a:lnTo>
                  <a:lnTo>
                    <a:pt x="364489" y="251459"/>
                  </a:lnTo>
                  <a:lnTo>
                    <a:pt x="368540" y="251459"/>
                  </a:lnTo>
                  <a:lnTo>
                    <a:pt x="369083" y="119380"/>
                  </a:lnTo>
                  <a:close/>
                </a:path>
                <a:path w="369570" h="309879">
                  <a:moveTo>
                    <a:pt x="4035" y="251459"/>
                  </a:moveTo>
                  <a:lnTo>
                    <a:pt x="0" y="251459"/>
                  </a:lnTo>
                  <a:lnTo>
                    <a:pt x="0" y="283209"/>
                  </a:lnTo>
                  <a:lnTo>
                    <a:pt x="3901" y="283209"/>
                  </a:lnTo>
                  <a:lnTo>
                    <a:pt x="4035" y="251459"/>
                  </a:lnTo>
                  <a:close/>
                </a:path>
                <a:path w="369570" h="309879">
                  <a:moveTo>
                    <a:pt x="368540" y="251459"/>
                  </a:moveTo>
                  <a:lnTo>
                    <a:pt x="364489" y="251459"/>
                  </a:lnTo>
                  <a:lnTo>
                    <a:pt x="364489" y="283209"/>
                  </a:lnTo>
                  <a:lnTo>
                    <a:pt x="368409" y="283209"/>
                  </a:lnTo>
                  <a:lnTo>
                    <a:pt x="368540" y="251459"/>
                  </a:lnTo>
                  <a:close/>
                </a:path>
                <a:path w="369570" h="309879">
                  <a:moveTo>
                    <a:pt x="3901" y="283209"/>
                  </a:moveTo>
                  <a:lnTo>
                    <a:pt x="0" y="283209"/>
                  </a:lnTo>
                  <a:lnTo>
                    <a:pt x="0" y="308609"/>
                  </a:lnTo>
                  <a:lnTo>
                    <a:pt x="368300" y="309879"/>
                  </a:lnTo>
                  <a:lnTo>
                    <a:pt x="368320" y="304799"/>
                  </a:lnTo>
                  <a:lnTo>
                    <a:pt x="3810" y="304799"/>
                  </a:lnTo>
                  <a:lnTo>
                    <a:pt x="3901" y="283209"/>
                  </a:lnTo>
                  <a:close/>
                </a:path>
                <a:path w="369570" h="309879">
                  <a:moveTo>
                    <a:pt x="368409" y="283209"/>
                  </a:moveTo>
                  <a:lnTo>
                    <a:pt x="364489" y="283209"/>
                  </a:lnTo>
                  <a:lnTo>
                    <a:pt x="364489" y="304799"/>
                  </a:lnTo>
                  <a:lnTo>
                    <a:pt x="368320" y="304799"/>
                  </a:lnTo>
                  <a:lnTo>
                    <a:pt x="368409" y="283209"/>
                  </a:lnTo>
                  <a:close/>
                </a:path>
              </a:pathLst>
            </a:custGeom>
            <a:solidFill>
              <a:srgbClr val="40AED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5982970" y="5068570"/>
              <a:ext cx="360680" cy="300990"/>
            </a:xfrm>
            <a:custGeom>
              <a:avLst/>
              <a:gdLst/>
              <a:ahLst/>
              <a:cxnLst/>
              <a:rect l="l" t="t" r="r" b="b"/>
              <a:pathLst>
                <a:path w="360679" h="300989">
                  <a:moveTo>
                    <a:pt x="360680" y="1270"/>
                  </a:moveTo>
                  <a:lnTo>
                    <a:pt x="355600" y="1270"/>
                  </a:lnTo>
                  <a:lnTo>
                    <a:pt x="355600" y="6350"/>
                  </a:lnTo>
                  <a:lnTo>
                    <a:pt x="355600" y="297180"/>
                  </a:lnTo>
                  <a:lnTo>
                    <a:pt x="180327" y="297180"/>
                  </a:lnTo>
                  <a:lnTo>
                    <a:pt x="180327" y="295910"/>
                  </a:lnTo>
                  <a:lnTo>
                    <a:pt x="5080" y="295910"/>
                  </a:lnTo>
                  <a:lnTo>
                    <a:pt x="5080" y="5080"/>
                  </a:lnTo>
                  <a:lnTo>
                    <a:pt x="180975" y="5080"/>
                  </a:lnTo>
                  <a:lnTo>
                    <a:pt x="180975" y="6350"/>
                  </a:lnTo>
                  <a:lnTo>
                    <a:pt x="355600" y="6350"/>
                  </a:lnTo>
                  <a:lnTo>
                    <a:pt x="355600" y="1270"/>
                  </a:lnTo>
                  <a:lnTo>
                    <a:pt x="180962" y="1270"/>
                  </a:lnTo>
                  <a:lnTo>
                    <a:pt x="18096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5080"/>
                  </a:lnTo>
                  <a:lnTo>
                    <a:pt x="50" y="5080"/>
                  </a:lnTo>
                  <a:lnTo>
                    <a:pt x="50" y="295910"/>
                  </a:lnTo>
                  <a:lnTo>
                    <a:pt x="12" y="297180"/>
                  </a:lnTo>
                  <a:lnTo>
                    <a:pt x="0" y="300990"/>
                  </a:lnTo>
                  <a:lnTo>
                    <a:pt x="360680" y="300990"/>
                  </a:lnTo>
                  <a:lnTo>
                    <a:pt x="360680" y="297180"/>
                  </a:lnTo>
                  <a:lnTo>
                    <a:pt x="360680" y="6350"/>
                  </a:lnTo>
                  <a:lnTo>
                    <a:pt x="360680" y="5080"/>
                  </a:lnTo>
                  <a:lnTo>
                    <a:pt x="360680" y="1270"/>
                  </a:lnTo>
                  <a:close/>
                </a:path>
              </a:pathLst>
            </a:custGeom>
            <a:solidFill>
              <a:srgbClr val="41AF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5988050" y="5073650"/>
              <a:ext cx="351790" cy="292100"/>
            </a:xfrm>
            <a:custGeom>
              <a:avLst/>
              <a:gdLst/>
              <a:ahLst/>
              <a:cxnLst/>
              <a:rect l="l" t="t" r="r" b="b"/>
              <a:pathLst>
                <a:path w="351789" h="292100">
                  <a:moveTo>
                    <a:pt x="351764" y="5092"/>
                  </a:moveTo>
                  <a:lnTo>
                    <a:pt x="345427" y="5092"/>
                  </a:lnTo>
                  <a:lnTo>
                    <a:pt x="345427" y="287020"/>
                  </a:lnTo>
                  <a:lnTo>
                    <a:pt x="5080" y="287020"/>
                  </a:lnTo>
                  <a:lnTo>
                    <a:pt x="5080" y="5092"/>
                  </a:lnTo>
                  <a:lnTo>
                    <a:pt x="0" y="5092"/>
                  </a:lnTo>
                  <a:lnTo>
                    <a:pt x="0" y="287020"/>
                  </a:lnTo>
                  <a:lnTo>
                    <a:pt x="0" y="290830"/>
                  </a:lnTo>
                  <a:lnTo>
                    <a:pt x="175247" y="290830"/>
                  </a:lnTo>
                  <a:lnTo>
                    <a:pt x="175247" y="292100"/>
                  </a:lnTo>
                  <a:lnTo>
                    <a:pt x="350520" y="292100"/>
                  </a:lnTo>
                  <a:lnTo>
                    <a:pt x="350520" y="290830"/>
                  </a:lnTo>
                  <a:lnTo>
                    <a:pt x="350532" y="287020"/>
                  </a:lnTo>
                  <a:lnTo>
                    <a:pt x="351764" y="287020"/>
                  </a:lnTo>
                  <a:lnTo>
                    <a:pt x="351764" y="5092"/>
                  </a:lnTo>
                  <a:close/>
                </a:path>
                <a:path w="351789" h="292100">
                  <a:moveTo>
                    <a:pt x="351777" y="1270"/>
                  </a:moveTo>
                  <a:lnTo>
                    <a:pt x="175895" y="1270"/>
                  </a:lnTo>
                  <a:lnTo>
                    <a:pt x="17589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351777" y="5080"/>
                  </a:lnTo>
                  <a:lnTo>
                    <a:pt x="351777" y="1270"/>
                  </a:lnTo>
                  <a:close/>
                </a:path>
              </a:pathLst>
            </a:custGeom>
            <a:solidFill>
              <a:srgbClr val="41B0D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5993130" y="5078730"/>
              <a:ext cx="341630" cy="281940"/>
            </a:xfrm>
            <a:custGeom>
              <a:avLst/>
              <a:gdLst/>
              <a:ahLst/>
              <a:cxnLst/>
              <a:rect l="l" t="t" r="r" b="b"/>
              <a:pathLst>
                <a:path w="341629" h="281939">
                  <a:moveTo>
                    <a:pt x="341630" y="0"/>
                  </a:moveTo>
                  <a:lnTo>
                    <a:pt x="0" y="0"/>
                  </a:lnTo>
                  <a:lnTo>
                    <a:pt x="0" y="35560"/>
                  </a:lnTo>
                  <a:lnTo>
                    <a:pt x="4932" y="35560"/>
                  </a:lnTo>
                  <a:lnTo>
                    <a:pt x="5080" y="3810"/>
                  </a:lnTo>
                  <a:lnTo>
                    <a:pt x="341612" y="3810"/>
                  </a:lnTo>
                  <a:lnTo>
                    <a:pt x="341630" y="0"/>
                  </a:lnTo>
                  <a:close/>
                </a:path>
                <a:path w="341629" h="281939">
                  <a:moveTo>
                    <a:pt x="341612" y="3810"/>
                  </a:moveTo>
                  <a:lnTo>
                    <a:pt x="5080" y="3810"/>
                  </a:lnTo>
                  <a:lnTo>
                    <a:pt x="336550" y="5080"/>
                  </a:lnTo>
                  <a:lnTo>
                    <a:pt x="336550" y="35560"/>
                  </a:lnTo>
                  <a:lnTo>
                    <a:pt x="341469" y="35560"/>
                  </a:lnTo>
                  <a:lnTo>
                    <a:pt x="341612" y="3810"/>
                  </a:lnTo>
                  <a:close/>
                </a:path>
                <a:path w="341629" h="281939">
                  <a:moveTo>
                    <a:pt x="4932" y="35560"/>
                  </a:moveTo>
                  <a:lnTo>
                    <a:pt x="0" y="35560"/>
                  </a:lnTo>
                  <a:lnTo>
                    <a:pt x="0" y="105410"/>
                  </a:lnTo>
                  <a:lnTo>
                    <a:pt x="4607" y="105410"/>
                  </a:lnTo>
                  <a:lnTo>
                    <a:pt x="4932" y="35560"/>
                  </a:lnTo>
                  <a:close/>
                </a:path>
                <a:path w="341629" h="281939">
                  <a:moveTo>
                    <a:pt x="341469" y="35560"/>
                  </a:moveTo>
                  <a:lnTo>
                    <a:pt x="336550" y="35560"/>
                  </a:lnTo>
                  <a:lnTo>
                    <a:pt x="336550" y="105410"/>
                  </a:lnTo>
                  <a:lnTo>
                    <a:pt x="341155" y="105410"/>
                  </a:lnTo>
                  <a:lnTo>
                    <a:pt x="341469" y="35560"/>
                  </a:lnTo>
                  <a:close/>
                </a:path>
                <a:path w="341629" h="281939">
                  <a:moveTo>
                    <a:pt x="4607" y="105410"/>
                  </a:moveTo>
                  <a:lnTo>
                    <a:pt x="0" y="105410"/>
                  </a:lnTo>
                  <a:lnTo>
                    <a:pt x="0" y="237490"/>
                  </a:lnTo>
                  <a:lnTo>
                    <a:pt x="3993" y="237490"/>
                  </a:lnTo>
                  <a:lnTo>
                    <a:pt x="4607" y="105410"/>
                  </a:lnTo>
                  <a:close/>
                </a:path>
                <a:path w="341629" h="281939">
                  <a:moveTo>
                    <a:pt x="341155" y="105410"/>
                  </a:moveTo>
                  <a:lnTo>
                    <a:pt x="336550" y="105410"/>
                  </a:lnTo>
                  <a:lnTo>
                    <a:pt x="336550" y="237490"/>
                  </a:lnTo>
                  <a:lnTo>
                    <a:pt x="340560" y="237490"/>
                  </a:lnTo>
                  <a:lnTo>
                    <a:pt x="341155" y="105410"/>
                  </a:lnTo>
                  <a:close/>
                </a:path>
                <a:path w="341629" h="281939">
                  <a:moveTo>
                    <a:pt x="3993" y="237490"/>
                  </a:moveTo>
                  <a:lnTo>
                    <a:pt x="0" y="237490"/>
                  </a:lnTo>
                  <a:lnTo>
                    <a:pt x="0" y="269240"/>
                  </a:lnTo>
                  <a:lnTo>
                    <a:pt x="3845" y="269240"/>
                  </a:lnTo>
                  <a:lnTo>
                    <a:pt x="3993" y="237490"/>
                  </a:lnTo>
                  <a:close/>
                </a:path>
                <a:path w="341629" h="281939">
                  <a:moveTo>
                    <a:pt x="340560" y="237490"/>
                  </a:moveTo>
                  <a:lnTo>
                    <a:pt x="336550" y="237490"/>
                  </a:lnTo>
                  <a:lnTo>
                    <a:pt x="336550" y="269240"/>
                  </a:lnTo>
                  <a:lnTo>
                    <a:pt x="340417" y="269240"/>
                  </a:lnTo>
                  <a:lnTo>
                    <a:pt x="340560" y="237490"/>
                  </a:lnTo>
                  <a:close/>
                </a:path>
                <a:path w="341629" h="281939">
                  <a:moveTo>
                    <a:pt x="3845" y="269240"/>
                  </a:moveTo>
                  <a:lnTo>
                    <a:pt x="0" y="269240"/>
                  </a:lnTo>
                  <a:lnTo>
                    <a:pt x="0" y="281940"/>
                  </a:lnTo>
                  <a:lnTo>
                    <a:pt x="340360" y="281940"/>
                  </a:lnTo>
                  <a:lnTo>
                    <a:pt x="340377" y="278130"/>
                  </a:lnTo>
                  <a:lnTo>
                    <a:pt x="336550" y="278130"/>
                  </a:lnTo>
                  <a:lnTo>
                    <a:pt x="3810" y="276860"/>
                  </a:lnTo>
                  <a:lnTo>
                    <a:pt x="3845" y="269240"/>
                  </a:lnTo>
                  <a:close/>
                </a:path>
                <a:path w="341629" h="281939">
                  <a:moveTo>
                    <a:pt x="340417" y="269240"/>
                  </a:moveTo>
                  <a:lnTo>
                    <a:pt x="336550" y="269240"/>
                  </a:lnTo>
                  <a:lnTo>
                    <a:pt x="336550" y="278130"/>
                  </a:lnTo>
                  <a:lnTo>
                    <a:pt x="340377" y="278130"/>
                  </a:lnTo>
                  <a:lnTo>
                    <a:pt x="340417" y="269240"/>
                  </a:lnTo>
                  <a:close/>
                </a:path>
              </a:pathLst>
            </a:custGeom>
            <a:solidFill>
              <a:srgbClr val="41B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5996940" y="5082539"/>
              <a:ext cx="332740" cy="274320"/>
            </a:xfrm>
            <a:custGeom>
              <a:avLst/>
              <a:gdLst/>
              <a:ahLst/>
              <a:cxnLst/>
              <a:rect l="l" t="t" r="r" b="b"/>
              <a:pathLst>
                <a:path w="332739" h="274320">
                  <a:moveTo>
                    <a:pt x="332740" y="1270"/>
                  </a:moveTo>
                  <a:lnTo>
                    <a:pt x="327660" y="1270"/>
                  </a:lnTo>
                  <a:lnTo>
                    <a:pt x="327660" y="5080"/>
                  </a:lnTo>
                  <a:lnTo>
                    <a:pt x="327660" y="269240"/>
                  </a:lnTo>
                  <a:lnTo>
                    <a:pt x="166357" y="269240"/>
                  </a:lnTo>
                  <a:lnTo>
                    <a:pt x="166357" y="267970"/>
                  </a:lnTo>
                  <a:lnTo>
                    <a:pt x="5080" y="267970"/>
                  </a:lnTo>
                  <a:lnTo>
                    <a:pt x="5080" y="5080"/>
                  </a:lnTo>
                  <a:lnTo>
                    <a:pt x="327660" y="5080"/>
                  </a:lnTo>
                  <a:lnTo>
                    <a:pt x="327660" y="1270"/>
                  </a:lnTo>
                  <a:lnTo>
                    <a:pt x="167005" y="1270"/>
                  </a:lnTo>
                  <a:lnTo>
                    <a:pt x="167005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5080"/>
                  </a:lnTo>
                  <a:lnTo>
                    <a:pt x="25" y="5080"/>
                  </a:lnTo>
                  <a:lnTo>
                    <a:pt x="25" y="267970"/>
                  </a:lnTo>
                  <a:lnTo>
                    <a:pt x="12" y="269240"/>
                  </a:lnTo>
                  <a:lnTo>
                    <a:pt x="0" y="273050"/>
                  </a:lnTo>
                  <a:lnTo>
                    <a:pt x="166357" y="273050"/>
                  </a:lnTo>
                  <a:lnTo>
                    <a:pt x="166357" y="274320"/>
                  </a:lnTo>
                  <a:lnTo>
                    <a:pt x="332740" y="274320"/>
                  </a:lnTo>
                  <a:lnTo>
                    <a:pt x="332740" y="273050"/>
                  </a:lnTo>
                  <a:lnTo>
                    <a:pt x="332740" y="269240"/>
                  </a:lnTo>
                  <a:lnTo>
                    <a:pt x="332740" y="5080"/>
                  </a:lnTo>
                  <a:lnTo>
                    <a:pt x="332740" y="1270"/>
                  </a:lnTo>
                  <a:close/>
                </a:path>
              </a:pathLst>
            </a:custGeom>
            <a:solidFill>
              <a:srgbClr val="42B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6002020" y="5087620"/>
              <a:ext cx="323850" cy="264160"/>
            </a:xfrm>
            <a:custGeom>
              <a:avLst/>
              <a:gdLst/>
              <a:ahLst/>
              <a:cxnLst/>
              <a:rect l="l" t="t" r="r" b="b"/>
              <a:pathLst>
                <a:path w="323850" h="264160">
                  <a:moveTo>
                    <a:pt x="322592" y="260362"/>
                  </a:moveTo>
                  <a:lnTo>
                    <a:pt x="0" y="260362"/>
                  </a:lnTo>
                  <a:lnTo>
                    <a:pt x="0" y="262890"/>
                  </a:lnTo>
                  <a:lnTo>
                    <a:pt x="322580" y="264160"/>
                  </a:lnTo>
                  <a:lnTo>
                    <a:pt x="322592" y="260362"/>
                  </a:lnTo>
                  <a:close/>
                </a:path>
                <a:path w="323850" h="264160">
                  <a:moveTo>
                    <a:pt x="323837" y="0"/>
                  </a:moveTo>
                  <a:lnTo>
                    <a:pt x="318770" y="0"/>
                  </a:lnTo>
                  <a:lnTo>
                    <a:pt x="318770" y="5080"/>
                  </a:lnTo>
                  <a:lnTo>
                    <a:pt x="318770" y="259080"/>
                  </a:lnTo>
                  <a:lnTo>
                    <a:pt x="5016" y="259080"/>
                  </a:lnTo>
                  <a:lnTo>
                    <a:pt x="5016" y="5080"/>
                  </a:lnTo>
                  <a:lnTo>
                    <a:pt x="318770" y="5080"/>
                  </a:lnTo>
                  <a:lnTo>
                    <a:pt x="318770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0" y="259080"/>
                  </a:lnTo>
                  <a:lnTo>
                    <a:pt x="0" y="260350"/>
                  </a:lnTo>
                  <a:lnTo>
                    <a:pt x="322592" y="260350"/>
                  </a:lnTo>
                  <a:lnTo>
                    <a:pt x="322592" y="259080"/>
                  </a:lnTo>
                  <a:lnTo>
                    <a:pt x="323824" y="259080"/>
                  </a:lnTo>
                  <a:lnTo>
                    <a:pt x="323824" y="5080"/>
                  </a:lnTo>
                  <a:lnTo>
                    <a:pt x="323837" y="0"/>
                  </a:lnTo>
                  <a:close/>
                </a:path>
              </a:pathLst>
            </a:custGeom>
            <a:solidFill>
              <a:srgbClr val="42B3E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6005830" y="5092700"/>
              <a:ext cx="314960" cy="254000"/>
            </a:xfrm>
            <a:custGeom>
              <a:avLst/>
              <a:gdLst/>
              <a:ahLst/>
              <a:cxnLst/>
              <a:rect l="l" t="t" r="r" b="b"/>
              <a:pathLst>
                <a:path w="314960" h="254000">
                  <a:moveTo>
                    <a:pt x="314960" y="0"/>
                  </a:moveTo>
                  <a:lnTo>
                    <a:pt x="1270" y="0"/>
                  </a:lnTo>
                  <a:lnTo>
                    <a:pt x="1162" y="21589"/>
                  </a:lnTo>
                  <a:lnTo>
                    <a:pt x="5080" y="21589"/>
                  </a:lnTo>
                  <a:lnTo>
                    <a:pt x="5080" y="3810"/>
                  </a:lnTo>
                  <a:lnTo>
                    <a:pt x="314960" y="3810"/>
                  </a:lnTo>
                  <a:lnTo>
                    <a:pt x="314960" y="0"/>
                  </a:lnTo>
                  <a:close/>
                </a:path>
                <a:path w="314960" h="254000">
                  <a:moveTo>
                    <a:pt x="314960" y="3810"/>
                  </a:moveTo>
                  <a:lnTo>
                    <a:pt x="5080" y="3810"/>
                  </a:lnTo>
                  <a:lnTo>
                    <a:pt x="311150" y="5080"/>
                  </a:lnTo>
                  <a:lnTo>
                    <a:pt x="311064" y="21589"/>
                  </a:lnTo>
                  <a:lnTo>
                    <a:pt x="314960" y="21589"/>
                  </a:lnTo>
                  <a:lnTo>
                    <a:pt x="314960" y="3810"/>
                  </a:lnTo>
                  <a:close/>
                </a:path>
                <a:path w="314960" h="254000">
                  <a:moveTo>
                    <a:pt x="5080" y="21590"/>
                  </a:moveTo>
                  <a:lnTo>
                    <a:pt x="1162" y="21590"/>
                  </a:lnTo>
                  <a:lnTo>
                    <a:pt x="812" y="91439"/>
                  </a:lnTo>
                  <a:lnTo>
                    <a:pt x="5080" y="91439"/>
                  </a:lnTo>
                  <a:lnTo>
                    <a:pt x="5080" y="21590"/>
                  </a:lnTo>
                  <a:close/>
                </a:path>
                <a:path w="314960" h="254000">
                  <a:moveTo>
                    <a:pt x="314960" y="21590"/>
                  </a:moveTo>
                  <a:lnTo>
                    <a:pt x="311064" y="21590"/>
                  </a:lnTo>
                  <a:lnTo>
                    <a:pt x="310702" y="91439"/>
                  </a:lnTo>
                  <a:lnTo>
                    <a:pt x="314960" y="91439"/>
                  </a:lnTo>
                  <a:lnTo>
                    <a:pt x="314960" y="21590"/>
                  </a:lnTo>
                  <a:close/>
                </a:path>
                <a:path w="314960" h="254000">
                  <a:moveTo>
                    <a:pt x="5080" y="91440"/>
                  </a:moveTo>
                  <a:lnTo>
                    <a:pt x="812" y="91440"/>
                  </a:lnTo>
                  <a:lnTo>
                    <a:pt x="152" y="223519"/>
                  </a:lnTo>
                  <a:lnTo>
                    <a:pt x="5080" y="223519"/>
                  </a:lnTo>
                  <a:lnTo>
                    <a:pt x="5080" y="91440"/>
                  </a:lnTo>
                  <a:close/>
                </a:path>
                <a:path w="314960" h="254000">
                  <a:moveTo>
                    <a:pt x="314960" y="91440"/>
                  </a:moveTo>
                  <a:lnTo>
                    <a:pt x="310702" y="91440"/>
                  </a:lnTo>
                  <a:lnTo>
                    <a:pt x="310018" y="223519"/>
                  </a:lnTo>
                  <a:lnTo>
                    <a:pt x="314960" y="223519"/>
                  </a:lnTo>
                  <a:lnTo>
                    <a:pt x="314960" y="91440"/>
                  </a:lnTo>
                  <a:close/>
                </a:path>
                <a:path w="314960" h="254000">
                  <a:moveTo>
                    <a:pt x="5080" y="223520"/>
                  </a:moveTo>
                  <a:lnTo>
                    <a:pt x="152" y="223520"/>
                  </a:lnTo>
                  <a:lnTo>
                    <a:pt x="0" y="254000"/>
                  </a:lnTo>
                  <a:lnTo>
                    <a:pt x="314960" y="254000"/>
                  </a:lnTo>
                  <a:lnTo>
                    <a:pt x="314960" y="250190"/>
                  </a:lnTo>
                  <a:lnTo>
                    <a:pt x="309880" y="250190"/>
                  </a:lnTo>
                  <a:lnTo>
                    <a:pt x="5080" y="248919"/>
                  </a:lnTo>
                  <a:lnTo>
                    <a:pt x="5080" y="223520"/>
                  </a:lnTo>
                  <a:close/>
                </a:path>
                <a:path w="314960" h="254000">
                  <a:moveTo>
                    <a:pt x="314960" y="223520"/>
                  </a:moveTo>
                  <a:lnTo>
                    <a:pt x="310018" y="223520"/>
                  </a:lnTo>
                  <a:lnTo>
                    <a:pt x="309880" y="250190"/>
                  </a:lnTo>
                  <a:lnTo>
                    <a:pt x="314960" y="250190"/>
                  </a:lnTo>
                  <a:lnTo>
                    <a:pt x="314960" y="223520"/>
                  </a:lnTo>
                  <a:close/>
                </a:path>
              </a:pathLst>
            </a:custGeom>
            <a:solidFill>
              <a:srgbClr val="43B4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6010909" y="5096510"/>
              <a:ext cx="306070" cy="246379"/>
            </a:xfrm>
            <a:custGeom>
              <a:avLst/>
              <a:gdLst/>
              <a:ahLst/>
              <a:cxnLst/>
              <a:rect l="l" t="t" r="r" b="b"/>
              <a:pathLst>
                <a:path w="306070" h="246379">
                  <a:moveTo>
                    <a:pt x="0" y="0"/>
                  </a:moveTo>
                  <a:lnTo>
                    <a:pt x="0" y="17779"/>
                  </a:lnTo>
                  <a:lnTo>
                    <a:pt x="5011" y="17779"/>
                  </a:lnTo>
                  <a:lnTo>
                    <a:pt x="5079" y="5079"/>
                  </a:lnTo>
                  <a:lnTo>
                    <a:pt x="306050" y="5079"/>
                  </a:lnTo>
                  <a:lnTo>
                    <a:pt x="306069" y="1269"/>
                  </a:lnTo>
                  <a:lnTo>
                    <a:pt x="0" y="0"/>
                  </a:lnTo>
                  <a:close/>
                </a:path>
                <a:path w="306070" h="246379">
                  <a:moveTo>
                    <a:pt x="306050" y="5079"/>
                  </a:moveTo>
                  <a:lnTo>
                    <a:pt x="300989" y="5079"/>
                  </a:lnTo>
                  <a:lnTo>
                    <a:pt x="300921" y="17779"/>
                  </a:lnTo>
                  <a:lnTo>
                    <a:pt x="305984" y="17779"/>
                  </a:lnTo>
                  <a:lnTo>
                    <a:pt x="306050" y="5079"/>
                  </a:lnTo>
                  <a:close/>
                </a:path>
                <a:path w="306070" h="246379">
                  <a:moveTo>
                    <a:pt x="5011" y="17780"/>
                  </a:moveTo>
                  <a:lnTo>
                    <a:pt x="0" y="17780"/>
                  </a:lnTo>
                  <a:lnTo>
                    <a:pt x="0" y="87629"/>
                  </a:lnTo>
                  <a:lnTo>
                    <a:pt x="4636" y="87629"/>
                  </a:lnTo>
                  <a:lnTo>
                    <a:pt x="5011" y="17780"/>
                  </a:lnTo>
                  <a:close/>
                </a:path>
                <a:path w="306070" h="246379">
                  <a:moveTo>
                    <a:pt x="305984" y="17780"/>
                  </a:moveTo>
                  <a:lnTo>
                    <a:pt x="300921" y="17780"/>
                  </a:lnTo>
                  <a:lnTo>
                    <a:pt x="300546" y="87629"/>
                  </a:lnTo>
                  <a:lnTo>
                    <a:pt x="305622" y="87629"/>
                  </a:lnTo>
                  <a:lnTo>
                    <a:pt x="305984" y="17780"/>
                  </a:lnTo>
                  <a:close/>
                </a:path>
                <a:path w="306070" h="246379">
                  <a:moveTo>
                    <a:pt x="4636" y="87630"/>
                  </a:moveTo>
                  <a:lnTo>
                    <a:pt x="0" y="87630"/>
                  </a:lnTo>
                  <a:lnTo>
                    <a:pt x="0" y="219709"/>
                  </a:lnTo>
                  <a:lnTo>
                    <a:pt x="3926" y="219709"/>
                  </a:lnTo>
                  <a:lnTo>
                    <a:pt x="4636" y="87630"/>
                  </a:lnTo>
                  <a:close/>
                </a:path>
                <a:path w="306070" h="246379">
                  <a:moveTo>
                    <a:pt x="305622" y="87630"/>
                  </a:moveTo>
                  <a:lnTo>
                    <a:pt x="300546" y="87630"/>
                  </a:lnTo>
                  <a:lnTo>
                    <a:pt x="299836" y="219709"/>
                  </a:lnTo>
                  <a:lnTo>
                    <a:pt x="304938" y="219709"/>
                  </a:lnTo>
                  <a:lnTo>
                    <a:pt x="305622" y="87630"/>
                  </a:lnTo>
                  <a:close/>
                </a:path>
                <a:path w="306070" h="246379">
                  <a:moveTo>
                    <a:pt x="3926" y="219709"/>
                  </a:moveTo>
                  <a:lnTo>
                    <a:pt x="0" y="219709"/>
                  </a:lnTo>
                  <a:lnTo>
                    <a:pt x="0" y="245109"/>
                  </a:lnTo>
                  <a:lnTo>
                    <a:pt x="304800" y="246379"/>
                  </a:lnTo>
                  <a:lnTo>
                    <a:pt x="304826" y="241299"/>
                  </a:lnTo>
                  <a:lnTo>
                    <a:pt x="3810" y="241299"/>
                  </a:lnTo>
                  <a:lnTo>
                    <a:pt x="3926" y="219709"/>
                  </a:lnTo>
                  <a:close/>
                </a:path>
                <a:path w="306070" h="246379">
                  <a:moveTo>
                    <a:pt x="304938" y="219709"/>
                  </a:moveTo>
                  <a:lnTo>
                    <a:pt x="299836" y="219709"/>
                  </a:lnTo>
                  <a:lnTo>
                    <a:pt x="299719" y="241299"/>
                  </a:lnTo>
                  <a:lnTo>
                    <a:pt x="304826" y="241299"/>
                  </a:lnTo>
                  <a:lnTo>
                    <a:pt x="304938" y="219709"/>
                  </a:lnTo>
                  <a:close/>
                </a:path>
              </a:pathLst>
            </a:custGeom>
            <a:solidFill>
              <a:srgbClr val="43B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6014720" y="5101589"/>
              <a:ext cx="297180" cy="236220"/>
            </a:xfrm>
            <a:custGeom>
              <a:avLst/>
              <a:gdLst/>
              <a:ahLst/>
              <a:cxnLst/>
              <a:rect l="l" t="t" r="r" b="b"/>
              <a:pathLst>
                <a:path w="297179" h="236220">
                  <a:moveTo>
                    <a:pt x="297167" y="0"/>
                  </a:moveTo>
                  <a:lnTo>
                    <a:pt x="292100" y="0"/>
                  </a:lnTo>
                  <a:lnTo>
                    <a:pt x="292100" y="5080"/>
                  </a:lnTo>
                  <a:lnTo>
                    <a:pt x="292100" y="232410"/>
                  </a:lnTo>
                  <a:lnTo>
                    <a:pt x="148577" y="232410"/>
                  </a:lnTo>
                  <a:lnTo>
                    <a:pt x="148577" y="231140"/>
                  </a:lnTo>
                  <a:lnTo>
                    <a:pt x="5080" y="231140"/>
                  </a:lnTo>
                  <a:lnTo>
                    <a:pt x="5080" y="12700"/>
                  </a:lnTo>
                  <a:lnTo>
                    <a:pt x="5080" y="3810"/>
                  </a:lnTo>
                  <a:lnTo>
                    <a:pt x="149225" y="3810"/>
                  </a:lnTo>
                  <a:lnTo>
                    <a:pt x="149225" y="5080"/>
                  </a:lnTo>
                  <a:lnTo>
                    <a:pt x="292100" y="5080"/>
                  </a:lnTo>
                  <a:lnTo>
                    <a:pt x="292100" y="0"/>
                  </a:lnTo>
                  <a:lnTo>
                    <a:pt x="1257" y="0"/>
                  </a:lnTo>
                  <a:lnTo>
                    <a:pt x="1257" y="3810"/>
                  </a:lnTo>
                  <a:lnTo>
                    <a:pt x="1219" y="12700"/>
                  </a:lnTo>
                  <a:lnTo>
                    <a:pt x="63" y="12700"/>
                  </a:lnTo>
                  <a:lnTo>
                    <a:pt x="63" y="231140"/>
                  </a:lnTo>
                  <a:lnTo>
                    <a:pt x="12" y="232410"/>
                  </a:lnTo>
                  <a:lnTo>
                    <a:pt x="0" y="236220"/>
                  </a:lnTo>
                  <a:lnTo>
                    <a:pt x="295910" y="236220"/>
                  </a:lnTo>
                  <a:lnTo>
                    <a:pt x="295910" y="232410"/>
                  </a:lnTo>
                  <a:lnTo>
                    <a:pt x="297129" y="232410"/>
                  </a:lnTo>
                  <a:lnTo>
                    <a:pt x="297129" y="5080"/>
                  </a:lnTo>
                  <a:lnTo>
                    <a:pt x="297154" y="3810"/>
                  </a:lnTo>
                  <a:lnTo>
                    <a:pt x="297167" y="0"/>
                  </a:lnTo>
                  <a:close/>
                </a:path>
              </a:pathLst>
            </a:custGeom>
            <a:solidFill>
              <a:srgbClr val="43B5E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6019800" y="5105400"/>
              <a:ext cx="288290" cy="228600"/>
            </a:xfrm>
            <a:custGeom>
              <a:avLst/>
              <a:gdLst/>
              <a:ahLst/>
              <a:cxnLst/>
              <a:rect l="l" t="t" r="r" b="b"/>
              <a:pathLst>
                <a:path w="288289" h="228600">
                  <a:moveTo>
                    <a:pt x="288277" y="1270"/>
                  </a:moveTo>
                  <a:lnTo>
                    <a:pt x="144145" y="1270"/>
                  </a:lnTo>
                  <a:lnTo>
                    <a:pt x="144145" y="0"/>
                  </a:lnTo>
                  <a:lnTo>
                    <a:pt x="0" y="0"/>
                  </a:lnTo>
                  <a:lnTo>
                    <a:pt x="0" y="227330"/>
                  </a:lnTo>
                  <a:lnTo>
                    <a:pt x="143497" y="227330"/>
                  </a:lnTo>
                  <a:lnTo>
                    <a:pt x="143497" y="228600"/>
                  </a:lnTo>
                  <a:lnTo>
                    <a:pt x="287020" y="228600"/>
                  </a:lnTo>
                  <a:lnTo>
                    <a:pt x="287020" y="227330"/>
                  </a:lnTo>
                  <a:lnTo>
                    <a:pt x="287032" y="223520"/>
                  </a:lnTo>
                  <a:lnTo>
                    <a:pt x="288264" y="223520"/>
                  </a:lnTo>
                  <a:lnTo>
                    <a:pt x="288264" y="5092"/>
                  </a:lnTo>
                  <a:lnTo>
                    <a:pt x="281927" y="5092"/>
                  </a:lnTo>
                  <a:lnTo>
                    <a:pt x="281927" y="223520"/>
                  </a:lnTo>
                  <a:lnTo>
                    <a:pt x="5054" y="223520"/>
                  </a:lnTo>
                  <a:lnTo>
                    <a:pt x="5054" y="8890"/>
                  </a:lnTo>
                  <a:lnTo>
                    <a:pt x="5067" y="5080"/>
                  </a:lnTo>
                  <a:lnTo>
                    <a:pt x="288277" y="5080"/>
                  </a:lnTo>
                  <a:lnTo>
                    <a:pt x="288277" y="1270"/>
                  </a:lnTo>
                  <a:close/>
                </a:path>
              </a:pathLst>
            </a:custGeom>
            <a:solidFill>
              <a:srgbClr val="44B6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6023622" y="5110479"/>
              <a:ext cx="279400" cy="218440"/>
            </a:xfrm>
            <a:custGeom>
              <a:avLst/>
              <a:gdLst/>
              <a:ahLst/>
              <a:cxnLst/>
              <a:rect l="l" t="t" r="r" b="b"/>
              <a:pathLst>
                <a:path w="279400" h="218439">
                  <a:moveTo>
                    <a:pt x="279387" y="0"/>
                  </a:moveTo>
                  <a:lnTo>
                    <a:pt x="274307" y="0"/>
                  </a:lnTo>
                  <a:lnTo>
                    <a:pt x="274307" y="5080"/>
                  </a:lnTo>
                  <a:lnTo>
                    <a:pt x="274307" y="213360"/>
                  </a:lnTo>
                  <a:lnTo>
                    <a:pt x="6324" y="213360"/>
                  </a:lnTo>
                  <a:lnTo>
                    <a:pt x="6324" y="3810"/>
                  </a:lnTo>
                  <a:lnTo>
                    <a:pt x="140309" y="3810"/>
                  </a:lnTo>
                  <a:lnTo>
                    <a:pt x="140309" y="5080"/>
                  </a:lnTo>
                  <a:lnTo>
                    <a:pt x="274307" y="5080"/>
                  </a:lnTo>
                  <a:lnTo>
                    <a:pt x="274307" y="0"/>
                  </a:lnTo>
                  <a:lnTo>
                    <a:pt x="1257" y="0"/>
                  </a:lnTo>
                  <a:lnTo>
                    <a:pt x="1231" y="3810"/>
                  </a:lnTo>
                  <a:lnTo>
                    <a:pt x="38" y="3810"/>
                  </a:lnTo>
                  <a:lnTo>
                    <a:pt x="38" y="213360"/>
                  </a:lnTo>
                  <a:lnTo>
                    <a:pt x="0" y="218440"/>
                  </a:lnTo>
                  <a:lnTo>
                    <a:pt x="278130" y="218440"/>
                  </a:lnTo>
                  <a:lnTo>
                    <a:pt x="278130" y="213360"/>
                  </a:lnTo>
                  <a:lnTo>
                    <a:pt x="279146" y="213360"/>
                  </a:lnTo>
                  <a:lnTo>
                    <a:pt x="279146" y="5080"/>
                  </a:lnTo>
                  <a:lnTo>
                    <a:pt x="279349" y="5080"/>
                  </a:lnTo>
                  <a:lnTo>
                    <a:pt x="279349" y="3810"/>
                  </a:lnTo>
                  <a:lnTo>
                    <a:pt x="279387" y="0"/>
                  </a:lnTo>
                  <a:close/>
                </a:path>
              </a:pathLst>
            </a:custGeom>
            <a:solidFill>
              <a:srgbClr val="44B7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6028690" y="5114289"/>
              <a:ext cx="269240" cy="209550"/>
            </a:xfrm>
            <a:custGeom>
              <a:avLst/>
              <a:gdLst/>
              <a:ahLst/>
              <a:cxnLst/>
              <a:rect l="l" t="t" r="r" b="b"/>
              <a:pathLst>
                <a:path w="269239" h="209550">
                  <a:moveTo>
                    <a:pt x="269240" y="1270"/>
                  </a:moveTo>
                  <a:lnTo>
                    <a:pt x="265430" y="1270"/>
                  </a:lnTo>
                  <a:lnTo>
                    <a:pt x="265430" y="5080"/>
                  </a:lnTo>
                  <a:lnTo>
                    <a:pt x="265430" y="205740"/>
                  </a:lnTo>
                  <a:lnTo>
                    <a:pt x="135242" y="205740"/>
                  </a:lnTo>
                  <a:lnTo>
                    <a:pt x="135242" y="204470"/>
                  </a:lnTo>
                  <a:lnTo>
                    <a:pt x="5080" y="204470"/>
                  </a:lnTo>
                  <a:lnTo>
                    <a:pt x="5080" y="5080"/>
                  </a:lnTo>
                  <a:lnTo>
                    <a:pt x="265430" y="5080"/>
                  </a:lnTo>
                  <a:lnTo>
                    <a:pt x="265430" y="1270"/>
                  </a:lnTo>
                  <a:lnTo>
                    <a:pt x="135242" y="1270"/>
                  </a:lnTo>
                  <a:lnTo>
                    <a:pt x="13524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5080"/>
                  </a:lnTo>
                  <a:lnTo>
                    <a:pt x="38" y="5080"/>
                  </a:lnTo>
                  <a:lnTo>
                    <a:pt x="38" y="204470"/>
                  </a:lnTo>
                  <a:lnTo>
                    <a:pt x="25" y="205740"/>
                  </a:lnTo>
                  <a:lnTo>
                    <a:pt x="0" y="209550"/>
                  </a:lnTo>
                  <a:lnTo>
                    <a:pt x="269240" y="209550"/>
                  </a:lnTo>
                  <a:lnTo>
                    <a:pt x="269240" y="205740"/>
                  </a:lnTo>
                  <a:lnTo>
                    <a:pt x="269240" y="5080"/>
                  </a:lnTo>
                  <a:lnTo>
                    <a:pt x="269240" y="1270"/>
                  </a:lnTo>
                  <a:close/>
                </a:path>
              </a:pathLst>
            </a:custGeom>
            <a:solidFill>
              <a:srgbClr val="45B8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6033770" y="5119370"/>
              <a:ext cx="260350" cy="200660"/>
            </a:xfrm>
            <a:custGeom>
              <a:avLst/>
              <a:gdLst/>
              <a:ahLst/>
              <a:cxnLst/>
              <a:rect l="l" t="t" r="r" b="b"/>
              <a:pathLst>
                <a:path w="260350" h="200660">
                  <a:moveTo>
                    <a:pt x="260350" y="196862"/>
                  </a:moveTo>
                  <a:lnTo>
                    <a:pt x="0" y="196862"/>
                  </a:lnTo>
                  <a:lnTo>
                    <a:pt x="0" y="199390"/>
                  </a:lnTo>
                  <a:lnTo>
                    <a:pt x="260350" y="200660"/>
                  </a:lnTo>
                  <a:lnTo>
                    <a:pt x="260350" y="196862"/>
                  </a:lnTo>
                  <a:close/>
                </a:path>
                <a:path w="260350" h="200660">
                  <a:moveTo>
                    <a:pt x="260350" y="0"/>
                  </a:moveTo>
                  <a:lnTo>
                    <a:pt x="255257" y="0"/>
                  </a:lnTo>
                  <a:lnTo>
                    <a:pt x="255257" y="5080"/>
                  </a:lnTo>
                  <a:lnTo>
                    <a:pt x="255257" y="195580"/>
                  </a:lnTo>
                  <a:lnTo>
                    <a:pt x="5080" y="195580"/>
                  </a:lnTo>
                  <a:lnTo>
                    <a:pt x="5080" y="5080"/>
                  </a:lnTo>
                  <a:lnTo>
                    <a:pt x="255257" y="5080"/>
                  </a:lnTo>
                  <a:lnTo>
                    <a:pt x="255257" y="0"/>
                  </a:lnTo>
                  <a:lnTo>
                    <a:pt x="0" y="0"/>
                  </a:lnTo>
                  <a:lnTo>
                    <a:pt x="0" y="5080"/>
                  </a:lnTo>
                  <a:lnTo>
                    <a:pt x="0" y="195580"/>
                  </a:lnTo>
                  <a:lnTo>
                    <a:pt x="0" y="196850"/>
                  </a:lnTo>
                  <a:lnTo>
                    <a:pt x="260350" y="196850"/>
                  </a:lnTo>
                  <a:lnTo>
                    <a:pt x="260350" y="195580"/>
                  </a:lnTo>
                  <a:lnTo>
                    <a:pt x="260350" y="5080"/>
                  </a:lnTo>
                  <a:lnTo>
                    <a:pt x="260350" y="0"/>
                  </a:lnTo>
                  <a:close/>
                </a:path>
              </a:pathLst>
            </a:custGeom>
            <a:solidFill>
              <a:srgbClr val="45B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6038850" y="5124450"/>
              <a:ext cx="250189" cy="190500"/>
            </a:xfrm>
            <a:prstGeom prst="rect">
              <a:avLst/>
            </a:prstGeom>
            <a:blipFill>
              <a:blip r:embed="rId10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44" name="object 644"/>
          <p:cNvSpPr txBox="1"/>
          <p:nvPr/>
        </p:nvSpPr>
        <p:spPr>
          <a:xfrm>
            <a:off x="5731509" y="4918709"/>
            <a:ext cx="8737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F</a:t>
            </a:r>
            <a:r>
              <a:rPr sz="1800" b="1" spc="5" dirty="0">
                <a:latin typeface="Verdana"/>
                <a:cs typeface="Verdana"/>
              </a:rPr>
              <a:t>u</a:t>
            </a:r>
            <a:r>
              <a:rPr sz="1800" b="1" spc="-5" dirty="0">
                <a:latin typeface="Verdana"/>
                <a:cs typeface="Verdana"/>
              </a:rPr>
              <a:t>ngsi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645" name="object 645"/>
          <p:cNvSpPr txBox="1"/>
          <p:nvPr/>
        </p:nvSpPr>
        <p:spPr>
          <a:xfrm>
            <a:off x="5311140" y="5193029"/>
            <a:ext cx="171259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P</a:t>
            </a:r>
            <a:r>
              <a:rPr sz="1800" b="1" dirty="0">
                <a:latin typeface="Verdana"/>
                <a:cs typeface="Verdana"/>
              </a:rPr>
              <a:t>er</a:t>
            </a:r>
            <a:r>
              <a:rPr sz="1800" b="1" spc="-5" dirty="0">
                <a:latin typeface="Verdana"/>
                <a:cs typeface="Verdana"/>
              </a:rPr>
              <a:t>lin</a:t>
            </a:r>
            <a:r>
              <a:rPr sz="1800" b="1" spc="10" dirty="0">
                <a:latin typeface="Verdana"/>
                <a:cs typeface="Verdana"/>
              </a:rPr>
              <a:t>d</a:t>
            </a:r>
            <a:r>
              <a:rPr sz="1800" b="1" spc="-5" dirty="0">
                <a:latin typeface="Verdana"/>
                <a:cs typeface="Verdana"/>
              </a:rPr>
              <a:t>ungan</a:t>
            </a:r>
            <a:endParaRPr sz="1800">
              <a:latin typeface="Verdana"/>
              <a:cs typeface="Verdana"/>
            </a:endParaRPr>
          </a:p>
        </p:txBody>
      </p:sp>
      <p:grpSp>
        <p:nvGrpSpPr>
          <p:cNvPr id="646" name="object 646"/>
          <p:cNvGrpSpPr/>
          <p:nvPr/>
        </p:nvGrpSpPr>
        <p:grpSpPr>
          <a:xfrm>
            <a:off x="316229" y="3296920"/>
            <a:ext cx="2151380" cy="1732280"/>
            <a:chOff x="316229" y="3296920"/>
            <a:chExt cx="2151380" cy="1732280"/>
          </a:xfrm>
        </p:grpSpPr>
        <p:sp>
          <p:nvSpPr>
            <p:cNvPr id="647" name="object 647"/>
            <p:cNvSpPr/>
            <p:nvPr/>
          </p:nvSpPr>
          <p:spPr>
            <a:xfrm>
              <a:off x="1496060" y="4306570"/>
              <a:ext cx="155691" cy="241300"/>
            </a:xfrm>
            <a:prstGeom prst="rect">
              <a:avLst/>
            </a:prstGeom>
            <a:blipFill>
              <a:blip r:embed="rId11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535017" y="4282440"/>
              <a:ext cx="151765" cy="271780"/>
            </a:xfrm>
            <a:custGeom>
              <a:avLst/>
              <a:gdLst/>
              <a:ahLst/>
              <a:cxnLst/>
              <a:rect l="l" t="t" r="r" b="b"/>
              <a:pathLst>
                <a:path w="151764" h="271779">
                  <a:moveTo>
                    <a:pt x="151758" y="0"/>
                  </a:moveTo>
                  <a:lnTo>
                    <a:pt x="150272" y="0"/>
                  </a:lnTo>
                  <a:lnTo>
                    <a:pt x="150272" y="1269"/>
                  </a:lnTo>
                  <a:lnTo>
                    <a:pt x="149002" y="1269"/>
                  </a:lnTo>
                  <a:lnTo>
                    <a:pt x="149002" y="2539"/>
                  </a:lnTo>
                  <a:lnTo>
                    <a:pt x="146462" y="2539"/>
                  </a:lnTo>
                  <a:lnTo>
                    <a:pt x="146462" y="3809"/>
                  </a:lnTo>
                  <a:lnTo>
                    <a:pt x="145192" y="3809"/>
                  </a:lnTo>
                  <a:lnTo>
                    <a:pt x="145192" y="5079"/>
                  </a:lnTo>
                  <a:lnTo>
                    <a:pt x="142652" y="5079"/>
                  </a:lnTo>
                  <a:lnTo>
                    <a:pt x="142652" y="6349"/>
                  </a:lnTo>
                  <a:lnTo>
                    <a:pt x="148686" y="6349"/>
                  </a:lnTo>
                  <a:lnTo>
                    <a:pt x="151758" y="0"/>
                  </a:lnTo>
                  <a:close/>
                </a:path>
                <a:path w="151764" h="271779">
                  <a:moveTo>
                    <a:pt x="148686" y="6349"/>
                  </a:moveTo>
                  <a:lnTo>
                    <a:pt x="141382" y="6349"/>
                  </a:lnTo>
                  <a:lnTo>
                    <a:pt x="141382" y="7619"/>
                  </a:lnTo>
                  <a:lnTo>
                    <a:pt x="140112" y="7619"/>
                  </a:lnTo>
                  <a:lnTo>
                    <a:pt x="140112" y="8889"/>
                  </a:lnTo>
                  <a:lnTo>
                    <a:pt x="137572" y="8889"/>
                  </a:lnTo>
                  <a:lnTo>
                    <a:pt x="137572" y="10159"/>
                  </a:lnTo>
                  <a:lnTo>
                    <a:pt x="136302" y="10159"/>
                  </a:lnTo>
                  <a:lnTo>
                    <a:pt x="136302" y="11429"/>
                  </a:lnTo>
                  <a:lnTo>
                    <a:pt x="133762" y="11429"/>
                  </a:lnTo>
                  <a:lnTo>
                    <a:pt x="133762" y="12699"/>
                  </a:lnTo>
                  <a:lnTo>
                    <a:pt x="145614" y="12699"/>
                  </a:lnTo>
                  <a:lnTo>
                    <a:pt x="148686" y="6349"/>
                  </a:lnTo>
                  <a:close/>
                </a:path>
                <a:path w="151764" h="271779">
                  <a:moveTo>
                    <a:pt x="145614" y="12699"/>
                  </a:moveTo>
                  <a:lnTo>
                    <a:pt x="132492" y="12699"/>
                  </a:lnTo>
                  <a:lnTo>
                    <a:pt x="132492" y="13969"/>
                  </a:lnTo>
                  <a:lnTo>
                    <a:pt x="129952" y="13969"/>
                  </a:lnTo>
                  <a:lnTo>
                    <a:pt x="129952" y="15239"/>
                  </a:lnTo>
                  <a:lnTo>
                    <a:pt x="128682" y="15239"/>
                  </a:lnTo>
                  <a:lnTo>
                    <a:pt x="128682" y="16509"/>
                  </a:lnTo>
                  <a:lnTo>
                    <a:pt x="127412" y="16509"/>
                  </a:lnTo>
                  <a:lnTo>
                    <a:pt x="127412" y="17779"/>
                  </a:lnTo>
                  <a:lnTo>
                    <a:pt x="124872" y="17779"/>
                  </a:lnTo>
                  <a:lnTo>
                    <a:pt x="124872" y="19049"/>
                  </a:lnTo>
                  <a:lnTo>
                    <a:pt x="142542" y="19049"/>
                  </a:lnTo>
                  <a:lnTo>
                    <a:pt x="145614" y="12699"/>
                  </a:lnTo>
                  <a:close/>
                </a:path>
                <a:path w="151764" h="271779">
                  <a:moveTo>
                    <a:pt x="142542" y="19049"/>
                  </a:moveTo>
                  <a:lnTo>
                    <a:pt x="123602" y="19049"/>
                  </a:lnTo>
                  <a:lnTo>
                    <a:pt x="123602" y="20319"/>
                  </a:lnTo>
                  <a:lnTo>
                    <a:pt x="121062" y="20319"/>
                  </a:lnTo>
                  <a:lnTo>
                    <a:pt x="121062" y="21589"/>
                  </a:lnTo>
                  <a:lnTo>
                    <a:pt x="119792" y="21589"/>
                  </a:lnTo>
                  <a:lnTo>
                    <a:pt x="119792" y="22859"/>
                  </a:lnTo>
                  <a:lnTo>
                    <a:pt x="118522" y="22859"/>
                  </a:lnTo>
                  <a:lnTo>
                    <a:pt x="118522" y="24129"/>
                  </a:lnTo>
                  <a:lnTo>
                    <a:pt x="116734" y="24129"/>
                  </a:lnTo>
                  <a:lnTo>
                    <a:pt x="116119" y="25399"/>
                  </a:lnTo>
                  <a:lnTo>
                    <a:pt x="139470" y="25399"/>
                  </a:lnTo>
                  <a:lnTo>
                    <a:pt x="142542" y="19049"/>
                  </a:lnTo>
                  <a:close/>
                </a:path>
                <a:path w="151764" h="271779">
                  <a:moveTo>
                    <a:pt x="139470" y="25399"/>
                  </a:moveTo>
                  <a:lnTo>
                    <a:pt x="116119" y="25399"/>
                  </a:lnTo>
                  <a:lnTo>
                    <a:pt x="113047" y="31749"/>
                  </a:lnTo>
                  <a:lnTo>
                    <a:pt x="136398" y="31749"/>
                  </a:lnTo>
                  <a:lnTo>
                    <a:pt x="139470" y="25399"/>
                  </a:lnTo>
                  <a:close/>
                </a:path>
                <a:path w="151764" h="271779">
                  <a:moveTo>
                    <a:pt x="136398" y="31749"/>
                  </a:moveTo>
                  <a:lnTo>
                    <a:pt x="113047" y="31749"/>
                  </a:lnTo>
                  <a:lnTo>
                    <a:pt x="109975" y="38099"/>
                  </a:lnTo>
                  <a:lnTo>
                    <a:pt x="133326" y="38099"/>
                  </a:lnTo>
                  <a:lnTo>
                    <a:pt x="136398" y="31749"/>
                  </a:lnTo>
                  <a:close/>
                </a:path>
                <a:path w="151764" h="271779">
                  <a:moveTo>
                    <a:pt x="133326" y="38099"/>
                  </a:moveTo>
                  <a:lnTo>
                    <a:pt x="109975" y="38099"/>
                  </a:lnTo>
                  <a:lnTo>
                    <a:pt x="106903" y="44449"/>
                  </a:lnTo>
                  <a:lnTo>
                    <a:pt x="130254" y="44449"/>
                  </a:lnTo>
                  <a:lnTo>
                    <a:pt x="133326" y="38099"/>
                  </a:lnTo>
                  <a:close/>
                </a:path>
                <a:path w="151764" h="271779">
                  <a:moveTo>
                    <a:pt x="130254" y="44449"/>
                  </a:moveTo>
                  <a:lnTo>
                    <a:pt x="106903" y="44449"/>
                  </a:lnTo>
                  <a:lnTo>
                    <a:pt x="103831" y="50799"/>
                  </a:lnTo>
                  <a:lnTo>
                    <a:pt x="127182" y="50799"/>
                  </a:lnTo>
                  <a:lnTo>
                    <a:pt x="130254" y="44449"/>
                  </a:lnTo>
                  <a:close/>
                </a:path>
                <a:path w="151764" h="271779">
                  <a:moveTo>
                    <a:pt x="127182" y="50799"/>
                  </a:moveTo>
                  <a:lnTo>
                    <a:pt x="103831" y="50799"/>
                  </a:lnTo>
                  <a:lnTo>
                    <a:pt x="100759" y="57149"/>
                  </a:lnTo>
                  <a:lnTo>
                    <a:pt x="124110" y="57149"/>
                  </a:lnTo>
                  <a:lnTo>
                    <a:pt x="127182" y="50799"/>
                  </a:lnTo>
                  <a:close/>
                </a:path>
                <a:path w="151764" h="271779">
                  <a:moveTo>
                    <a:pt x="124110" y="57149"/>
                  </a:moveTo>
                  <a:lnTo>
                    <a:pt x="100759" y="57149"/>
                  </a:lnTo>
                  <a:lnTo>
                    <a:pt x="97687" y="63499"/>
                  </a:lnTo>
                  <a:lnTo>
                    <a:pt x="121038" y="63499"/>
                  </a:lnTo>
                  <a:lnTo>
                    <a:pt x="124110" y="57149"/>
                  </a:lnTo>
                  <a:close/>
                </a:path>
                <a:path w="151764" h="271779">
                  <a:moveTo>
                    <a:pt x="121038" y="63499"/>
                  </a:moveTo>
                  <a:lnTo>
                    <a:pt x="97687" y="63499"/>
                  </a:lnTo>
                  <a:lnTo>
                    <a:pt x="94615" y="69849"/>
                  </a:lnTo>
                  <a:lnTo>
                    <a:pt x="117966" y="69849"/>
                  </a:lnTo>
                  <a:lnTo>
                    <a:pt x="121038" y="63499"/>
                  </a:lnTo>
                  <a:close/>
                </a:path>
                <a:path w="151764" h="271779">
                  <a:moveTo>
                    <a:pt x="117966" y="69849"/>
                  </a:moveTo>
                  <a:lnTo>
                    <a:pt x="94615" y="69849"/>
                  </a:lnTo>
                  <a:lnTo>
                    <a:pt x="91544" y="76199"/>
                  </a:lnTo>
                  <a:lnTo>
                    <a:pt x="114894" y="76199"/>
                  </a:lnTo>
                  <a:lnTo>
                    <a:pt x="117966" y="69849"/>
                  </a:lnTo>
                  <a:close/>
                </a:path>
                <a:path w="151764" h="271779">
                  <a:moveTo>
                    <a:pt x="114894" y="76199"/>
                  </a:moveTo>
                  <a:lnTo>
                    <a:pt x="91544" y="76199"/>
                  </a:lnTo>
                  <a:lnTo>
                    <a:pt x="88472" y="82549"/>
                  </a:lnTo>
                  <a:lnTo>
                    <a:pt x="111822" y="82549"/>
                  </a:lnTo>
                  <a:lnTo>
                    <a:pt x="114894" y="76199"/>
                  </a:lnTo>
                  <a:close/>
                </a:path>
                <a:path w="151764" h="271779">
                  <a:moveTo>
                    <a:pt x="111822" y="82549"/>
                  </a:moveTo>
                  <a:lnTo>
                    <a:pt x="88472" y="82549"/>
                  </a:lnTo>
                  <a:lnTo>
                    <a:pt x="85400" y="88899"/>
                  </a:lnTo>
                  <a:lnTo>
                    <a:pt x="108750" y="88899"/>
                  </a:lnTo>
                  <a:lnTo>
                    <a:pt x="111822" y="82549"/>
                  </a:lnTo>
                  <a:close/>
                </a:path>
                <a:path w="151764" h="271779">
                  <a:moveTo>
                    <a:pt x="108750" y="88899"/>
                  </a:moveTo>
                  <a:lnTo>
                    <a:pt x="85400" y="88899"/>
                  </a:lnTo>
                  <a:lnTo>
                    <a:pt x="82328" y="95249"/>
                  </a:lnTo>
                  <a:lnTo>
                    <a:pt x="105678" y="95249"/>
                  </a:lnTo>
                  <a:lnTo>
                    <a:pt x="108750" y="88899"/>
                  </a:lnTo>
                  <a:close/>
                </a:path>
                <a:path w="151764" h="271779">
                  <a:moveTo>
                    <a:pt x="105678" y="95249"/>
                  </a:moveTo>
                  <a:lnTo>
                    <a:pt x="82328" y="95249"/>
                  </a:lnTo>
                  <a:lnTo>
                    <a:pt x="79256" y="101599"/>
                  </a:lnTo>
                  <a:lnTo>
                    <a:pt x="102606" y="101599"/>
                  </a:lnTo>
                  <a:lnTo>
                    <a:pt x="105678" y="95249"/>
                  </a:lnTo>
                  <a:close/>
                </a:path>
                <a:path w="151764" h="271779">
                  <a:moveTo>
                    <a:pt x="102606" y="101599"/>
                  </a:moveTo>
                  <a:lnTo>
                    <a:pt x="79256" y="101599"/>
                  </a:lnTo>
                  <a:lnTo>
                    <a:pt x="76184" y="107949"/>
                  </a:lnTo>
                  <a:lnTo>
                    <a:pt x="99535" y="107949"/>
                  </a:lnTo>
                  <a:lnTo>
                    <a:pt x="102606" y="101599"/>
                  </a:lnTo>
                  <a:close/>
                </a:path>
                <a:path w="151764" h="271779">
                  <a:moveTo>
                    <a:pt x="99535" y="107949"/>
                  </a:moveTo>
                  <a:lnTo>
                    <a:pt x="76184" y="107949"/>
                  </a:lnTo>
                  <a:lnTo>
                    <a:pt x="73112" y="114299"/>
                  </a:lnTo>
                  <a:lnTo>
                    <a:pt x="96463" y="114299"/>
                  </a:lnTo>
                  <a:lnTo>
                    <a:pt x="99535" y="107949"/>
                  </a:lnTo>
                  <a:close/>
                </a:path>
                <a:path w="151764" h="271779">
                  <a:moveTo>
                    <a:pt x="96463" y="114299"/>
                  </a:moveTo>
                  <a:lnTo>
                    <a:pt x="73112" y="114299"/>
                  </a:lnTo>
                  <a:lnTo>
                    <a:pt x="70040" y="120649"/>
                  </a:lnTo>
                  <a:lnTo>
                    <a:pt x="93391" y="120649"/>
                  </a:lnTo>
                  <a:lnTo>
                    <a:pt x="96463" y="114299"/>
                  </a:lnTo>
                  <a:close/>
                </a:path>
                <a:path w="151764" h="271779">
                  <a:moveTo>
                    <a:pt x="93391" y="120649"/>
                  </a:moveTo>
                  <a:lnTo>
                    <a:pt x="70040" y="120649"/>
                  </a:lnTo>
                  <a:lnTo>
                    <a:pt x="66968" y="126999"/>
                  </a:lnTo>
                  <a:lnTo>
                    <a:pt x="90319" y="126999"/>
                  </a:lnTo>
                  <a:lnTo>
                    <a:pt x="93391" y="120649"/>
                  </a:lnTo>
                  <a:close/>
                </a:path>
                <a:path w="151764" h="271779">
                  <a:moveTo>
                    <a:pt x="90319" y="126999"/>
                  </a:moveTo>
                  <a:lnTo>
                    <a:pt x="66968" y="126999"/>
                  </a:lnTo>
                  <a:lnTo>
                    <a:pt x="63896" y="133349"/>
                  </a:lnTo>
                  <a:lnTo>
                    <a:pt x="87247" y="133349"/>
                  </a:lnTo>
                  <a:lnTo>
                    <a:pt x="90319" y="126999"/>
                  </a:lnTo>
                  <a:close/>
                </a:path>
                <a:path w="151764" h="271779">
                  <a:moveTo>
                    <a:pt x="87247" y="133349"/>
                  </a:moveTo>
                  <a:lnTo>
                    <a:pt x="63896" y="133349"/>
                  </a:lnTo>
                  <a:lnTo>
                    <a:pt x="60824" y="139699"/>
                  </a:lnTo>
                  <a:lnTo>
                    <a:pt x="84175" y="139699"/>
                  </a:lnTo>
                  <a:lnTo>
                    <a:pt x="87247" y="133349"/>
                  </a:lnTo>
                  <a:close/>
                </a:path>
                <a:path w="151764" h="271779">
                  <a:moveTo>
                    <a:pt x="84175" y="139699"/>
                  </a:moveTo>
                  <a:lnTo>
                    <a:pt x="60824" y="139699"/>
                  </a:lnTo>
                  <a:lnTo>
                    <a:pt x="57752" y="146049"/>
                  </a:lnTo>
                  <a:lnTo>
                    <a:pt x="81103" y="146049"/>
                  </a:lnTo>
                  <a:lnTo>
                    <a:pt x="84175" y="139699"/>
                  </a:lnTo>
                  <a:close/>
                </a:path>
                <a:path w="151764" h="271779">
                  <a:moveTo>
                    <a:pt x="81103" y="146049"/>
                  </a:moveTo>
                  <a:lnTo>
                    <a:pt x="57752" y="146049"/>
                  </a:lnTo>
                  <a:lnTo>
                    <a:pt x="54680" y="152399"/>
                  </a:lnTo>
                  <a:lnTo>
                    <a:pt x="78031" y="152399"/>
                  </a:lnTo>
                  <a:lnTo>
                    <a:pt x="81103" y="146049"/>
                  </a:lnTo>
                  <a:close/>
                </a:path>
                <a:path w="151764" h="271779">
                  <a:moveTo>
                    <a:pt x="78031" y="152399"/>
                  </a:moveTo>
                  <a:lnTo>
                    <a:pt x="54680" y="152399"/>
                  </a:lnTo>
                  <a:lnTo>
                    <a:pt x="51608" y="158749"/>
                  </a:lnTo>
                  <a:lnTo>
                    <a:pt x="74959" y="158749"/>
                  </a:lnTo>
                  <a:lnTo>
                    <a:pt x="78031" y="152399"/>
                  </a:lnTo>
                  <a:close/>
                </a:path>
                <a:path w="151764" h="271779">
                  <a:moveTo>
                    <a:pt x="74959" y="158749"/>
                  </a:moveTo>
                  <a:lnTo>
                    <a:pt x="51608" y="158749"/>
                  </a:lnTo>
                  <a:lnTo>
                    <a:pt x="48536" y="165099"/>
                  </a:lnTo>
                  <a:lnTo>
                    <a:pt x="71887" y="165099"/>
                  </a:lnTo>
                  <a:lnTo>
                    <a:pt x="74959" y="158749"/>
                  </a:lnTo>
                  <a:close/>
                </a:path>
                <a:path w="151764" h="271779">
                  <a:moveTo>
                    <a:pt x="71887" y="165099"/>
                  </a:moveTo>
                  <a:lnTo>
                    <a:pt x="48536" y="165099"/>
                  </a:lnTo>
                  <a:lnTo>
                    <a:pt x="45464" y="171449"/>
                  </a:lnTo>
                  <a:lnTo>
                    <a:pt x="68815" y="171449"/>
                  </a:lnTo>
                  <a:lnTo>
                    <a:pt x="71887" y="165099"/>
                  </a:lnTo>
                  <a:close/>
                </a:path>
                <a:path w="151764" h="271779">
                  <a:moveTo>
                    <a:pt x="68815" y="171449"/>
                  </a:moveTo>
                  <a:lnTo>
                    <a:pt x="45464" y="171449"/>
                  </a:lnTo>
                  <a:lnTo>
                    <a:pt x="42392" y="177799"/>
                  </a:lnTo>
                  <a:lnTo>
                    <a:pt x="65743" y="177799"/>
                  </a:lnTo>
                  <a:lnTo>
                    <a:pt x="68815" y="171449"/>
                  </a:lnTo>
                  <a:close/>
                </a:path>
                <a:path w="151764" h="271779">
                  <a:moveTo>
                    <a:pt x="65743" y="177799"/>
                  </a:moveTo>
                  <a:lnTo>
                    <a:pt x="42392" y="177799"/>
                  </a:lnTo>
                  <a:lnTo>
                    <a:pt x="39320" y="184149"/>
                  </a:lnTo>
                  <a:lnTo>
                    <a:pt x="62671" y="184149"/>
                  </a:lnTo>
                  <a:lnTo>
                    <a:pt x="65743" y="177799"/>
                  </a:lnTo>
                  <a:close/>
                </a:path>
                <a:path w="151764" h="271779">
                  <a:moveTo>
                    <a:pt x="62671" y="184149"/>
                  </a:moveTo>
                  <a:lnTo>
                    <a:pt x="39320" y="184149"/>
                  </a:lnTo>
                  <a:lnTo>
                    <a:pt x="36248" y="190499"/>
                  </a:lnTo>
                  <a:lnTo>
                    <a:pt x="59599" y="190499"/>
                  </a:lnTo>
                  <a:lnTo>
                    <a:pt x="62671" y="184149"/>
                  </a:lnTo>
                  <a:close/>
                </a:path>
                <a:path w="151764" h="271779">
                  <a:moveTo>
                    <a:pt x="59599" y="190499"/>
                  </a:moveTo>
                  <a:lnTo>
                    <a:pt x="36248" y="190499"/>
                  </a:lnTo>
                  <a:lnTo>
                    <a:pt x="33177" y="196849"/>
                  </a:lnTo>
                  <a:lnTo>
                    <a:pt x="56527" y="196849"/>
                  </a:lnTo>
                  <a:lnTo>
                    <a:pt x="59599" y="190499"/>
                  </a:lnTo>
                  <a:close/>
                </a:path>
                <a:path w="151764" h="271779">
                  <a:moveTo>
                    <a:pt x="56527" y="196849"/>
                  </a:moveTo>
                  <a:lnTo>
                    <a:pt x="33177" y="196849"/>
                  </a:lnTo>
                  <a:lnTo>
                    <a:pt x="30105" y="203199"/>
                  </a:lnTo>
                  <a:lnTo>
                    <a:pt x="53455" y="203199"/>
                  </a:lnTo>
                  <a:lnTo>
                    <a:pt x="56527" y="196849"/>
                  </a:lnTo>
                  <a:close/>
                </a:path>
                <a:path w="151764" h="271779">
                  <a:moveTo>
                    <a:pt x="53455" y="203199"/>
                  </a:moveTo>
                  <a:lnTo>
                    <a:pt x="30105" y="203199"/>
                  </a:lnTo>
                  <a:lnTo>
                    <a:pt x="27033" y="209549"/>
                  </a:lnTo>
                  <a:lnTo>
                    <a:pt x="50383" y="209549"/>
                  </a:lnTo>
                  <a:lnTo>
                    <a:pt x="53455" y="203199"/>
                  </a:lnTo>
                  <a:close/>
                </a:path>
                <a:path w="151764" h="271779">
                  <a:moveTo>
                    <a:pt x="50383" y="209549"/>
                  </a:moveTo>
                  <a:lnTo>
                    <a:pt x="27033" y="209549"/>
                  </a:lnTo>
                  <a:lnTo>
                    <a:pt x="23961" y="215899"/>
                  </a:lnTo>
                  <a:lnTo>
                    <a:pt x="47311" y="215899"/>
                  </a:lnTo>
                  <a:lnTo>
                    <a:pt x="50383" y="209549"/>
                  </a:lnTo>
                  <a:close/>
                </a:path>
                <a:path w="151764" h="271779">
                  <a:moveTo>
                    <a:pt x="47311" y="215899"/>
                  </a:moveTo>
                  <a:lnTo>
                    <a:pt x="23961" y="215899"/>
                  </a:lnTo>
                  <a:lnTo>
                    <a:pt x="20889" y="222249"/>
                  </a:lnTo>
                  <a:lnTo>
                    <a:pt x="44239" y="222249"/>
                  </a:lnTo>
                  <a:lnTo>
                    <a:pt x="47311" y="215899"/>
                  </a:lnTo>
                  <a:close/>
                </a:path>
                <a:path w="151764" h="271779">
                  <a:moveTo>
                    <a:pt x="44239" y="222249"/>
                  </a:moveTo>
                  <a:lnTo>
                    <a:pt x="20889" y="222249"/>
                  </a:lnTo>
                  <a:lnTo>
                    <a:pt x="17817" y="228599"/>
                  </a:lnTo>
                  <a:lnTo>
                    <a:pt x="41168" y="228599"/>
                  </a:lnTo>
                  <a:lnTo>
                    <a:pt x="44239" y="222249"/>
                  </a:lnTo>
                  <a:close/>
                </a:path>
                <a:path w="151764" h="271779">
                  <a:moveTo>
                    <a:pt x="41168" y="228599"/>
                  </a:moveTo>
                  <a:lnTo>
                    <a:pt x="17817" y="228599"/>
                  </a:lnTo>
                  <a:lnTo>
                    <a:pt x="14745" y="234949"/>
                  </a:lnTo>
                  <a:lnTo>
                    <a:pt x="38096" y="234949"/>
                  </a:lnTo>
                  <a:lnTo>
                    <a:pt x="41168" y="228599"/>
                  </a:lnTo>
                  <a:close/>
                </a:path>
                <a:path w="151764" h="271779">
                  <a:moveTo>
                    <a:pt x="38096" y="234949"/>
                  </a:moveTo>
                  <a:lnTo>
                    <a:pt x="14745" y="234949"/>
                  </a:lnTo>
                  <a:lnTo>
                    <a:pt x="11673" y="241299"/>
                  </a:lnTo>
                  <a:lnTo>
                    <a:pt x="35024" y="241299"/>
                  </a:lnTo>
                  <a:lnTo>
                    <a:pt x="38096" y="234949"/>
                  </a:lnTo>
                  <a:close/>
                </a:path>
                <a:path w="151764" h="271779">
                  <a:moveTo>
                    <a:pt x="35024" y="241299"/>
                  </a:moveTo>
                  <a:lnTo>
                    <a:pt x="11673" y="241299"/>
                  </a:lnTo>
                  <a:lnTo>
                    <a:pt x="8601" y="247649"/>
                  </a:lnTo>
                  <a:lnTo>
                    <a:pt x="31952" y="247649"/>
                  </a:lnTo>
                  <a:lnTo>
                    <a:pt x="35024" y="241299"/>
                  </a:lnTo>
                  <a:close/>
                </a:path>
                <a:path w="151764" h="271779">
                  <a:moveTo>
                    <a:pt x="31952" y="247649"/>
                  </a:moveTo>
                  <a:lnTo>
                    <a:pt x="8601" y="247649"/>
                  </a:lnTo>
                  <a:lnTo>
                    <a:pt x="5529" y="253999"/>
                  </a:lnTo>
                  <a:lnTo>
                    <a:pt x="28880" y="253999"/>
                  </a:lnTo>
                  <a:lnTo>
                    <a:pt x="31952" y="247649"/>
                  </a:lnTo>
                  <a:close/>
                </a:path>
                <a:path w="151764" h="271779">
                  <a:moveTo>
                    <a:pt x="28880" y="253999"/>
                  </a:moveTo>
                  <a:lnTo>
                    <a:pt x="5529" y="253999"/>
                  </a:lnTo>
                  <a:lnTo>
                    <a:pt x="2457" y="260349"/>
                  </a:lnTo>
                  <a:lnTo>
                    <a:pt x="25808" y="260349"/>
                  </a:lnTo>
                  <a:lnTo>
                    <a:pt x="28880" y="253999"/>
                  </a:lnTo>
                  <a:close/>
                </a:path>
                <a:path w="151764" h="271779">
                  <a:moveTo>
                    <a:pt x="25808" y="260349"/>
                  </a:moveTo>
                  <a:lnTo>
                    <a:pt x="2457" y="260349"/>
                  </a:lnTo>
                  <a:lnTo>
                    <a:pt x="0" y="265429"/>
                  </a:lnTo>
                  <a:lnTo>
                    <a:pt x="1682" y="265429"/>
                  </a:lnTo>
                  <a:lnTo>
                    <a:pt x="1682" y="266699"/>
                  </a:lnTo>
                  <a:lnTo>
                    <a:pt x="22736" y="266699"/>
                  </a:lnTo>
                  <a:lnTo>
                    <a:pt x="25808" y="260349"/>
                  </a:lnTo>
                  <a:close/>
                </a:path>
                <a:path w="151764" h="271779">
                  <a:moveTo>
                    <a:pt x="22736" y="266699"/>
                  </a:moveTo>
                  <a:lnTo>
                    <a:pt x="4222" y="266699"/>
                  </a:lnTo>
                  <a:lnTo>
                    <a:pt x="4222" y="267969"/>
                  </a:lnTo>
                  <a:lnTo>
                    <a:pt x="6762" y="267969"/>
                  </a:lnTo>
                  <a:lnTo>
                    <a:pt x="6762" y="269239"/>
                  </a:lnTo>
                  <a:lnTo>
                    <a:pt x="14382" y="269239"/>
                  </a:lnTo>
                  <a:lnTo>
                    <a:pt x="14382" y="270509"/>
                  </a:lnTo>
                  <a:lnTo>
                    <a:pt x="19462" y="270509"/>
                  </a:lnTo>
                  <a:lnTo>
                    <a:pt x="19462" y="271779"/>
                  </a:lnTo>
                  <a:lnTo>
                    <a:pt x="20278" y="271779"/>
                  </a:lnTo>
                  <a:lnTo>
                    <a:pt x="22736" y="266699"/>
                  </a:lnTo>
                  <a:close/>
                </a:path>
              </a:pathLst>
            </a:custGeom>
            <a:solidFill>
              <a:srgbClr val="010F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555296" y="4258310"/>
              <a:ext cx="166370" cy="298450"/>
            </a:xfrm>
            <a:custGeom>
              <a:avLst/>
              <a:gdLst/>
              <a:ahLst/>
              <a:cxnLst/>
              <a:rect l="l" t="t" r="r" b="b"/>
              <a:pathLst>
                <a:path w="166369" h="298450">
                  <a:moveTo>
                    <a:pt x="165376" y="1269"/>
                  </a:moveTo>
                  <a:lnTo>
                    <a:pt x="163013" y="1269"/>
                  </a:lnTo>
                  <a:lnTo>
                    <a:pt x="163013" y="2539"/>
                  </a:lnTo>
                  <a:lnTo>
                    <a:pt x="161743" y="2539"/>
                  </a:lnTo>
                  <a:lnTo>
                    <a:pt x="161743" y="3809"/>
                  </a:lnTo>
                  <a:lnTo>
                    <a:pt x="159203" y="3809"/>
                  </a:lnTo>
                  <a:lnTo>
                    <a:pt x="159203" y="5079"/>
                  </a:lnTo>
                  <a:lnTo>
                    <a:pt x="163539" y="5079"/>
                  </a:lnTo>
                  <a:lnTo>
                    <a:pt x="165376" y="1269"/>
                  </a:lnTo>
                  <a:close/>
                </a:path>
                <a:path w="166369" h="298450">
                  <a:moveTo>
                    <a:pt x="165989" y="0"/>
                  </a:moveTo>
                  <a:lnTo>
                    <a:pt x="165553" y="0"/>
                  </a:lnTo>
                  <a:lnTo>
                    <a:pt x="165553" y="903"/>
                  </a:lnTo>
                  <a:lnTo>
                    <a:pt x="165989" y="0"/>
                  </a:lnTo>
                  <a:close/>
                </a:path>
                <a:path w="166369" h="298450">
                  <a:moveTo>
                    <a:pt x="163539" y="5080"/>
                  </a:moveTo>
                  <a:lnTo>
                    <a:pt x="157933" y="5080"/>
                  </a:lnTo>
                  <a:lnTo>
                    <a:pt x="157933" y="6350"/>
                  </a:lnTo>
                  <a:lnTo>
                    <a:pt x="155393" y="6350"/>
                  </a:lnTo>
                  <a:lnTo>
                    <a:pt x="155393" y="7619"/>
                  </a:lnTo>
                  <a:lnTo>
                    <a:pt x="154123" y="7619"/>
                  </a:lnTo>
                  <a:lnTo>
                    <a:pt x="154123" y="8889"/>
                  </a:lnTo>
                  <a:lnTo>
                    <a:pt x="152853" y="8889"/>
                  </a:lnTo>
                  <a:lnTo>
                    <a:pt x="152853" y="10159"/>
                  </a:lnTo>
                  <a:lnTo>
                    <a:pt x="150313" y="10159"/>
                  </a:lnTo>
                  <a:lnTo>
                    <a:pt x="150313" y="11429"/>
                  </a:lnTo>
                  <a:lnTo>
                    <a:pt x="160477" y="11429"/>
                  </a:lnTo>
                  <a:lnTo>
                    <a:pt x="163539" y="5080"/>
                  </a:lnTo>
                  <a:close/>
                </a:path>
                <a:path w="166369" h="298450">
                  <a:moveTo>
                    <a:pt x="160477" y="11430"/>
                  </a:moveTo>
                  <a:lnTo>
                    <a:pt x="149043" y="11430"/>
                  </a:lnTo>
                  <a:lnTo>
                    <a:pt x="149043" y="12700"/>
                  </a:lnTo>
                  <a:lnTo>
                    <a:pt x="146503" y="12700"/>
                  </a:lnTo>
                  <a:lnTo>
                    <a:pt x="146503" y="13969"/>
                  </a:lnTo>
                  <a:lnTo>
                    <a:pt x="145233" y="13969"/>
                  </a:lnTo>
                  <a:lnTo>
                    <a:pt x="145233" y="15239"/>
                  </a:lnTo>
                  <a:lnTo>
                    <a:pt x="142693" y="15239"/>
                  </a:lnTo>
                  <a:lnTo>
                    <a:pt x="142693" y="16509"/>
                  </a:lnTo>
                  <a:lnTo>
                    <a:pt x="141423" y="16509"/>
                  </a:lnTo>
                  <a:lnTo>
                    <a:pt x="141423" y="17779"/>
                  </a:lnTo>
                  <a:lnTo>
                    <a:pt x="157415" y="17779"/>
                  </a:lnTo>
                  <a:lnTo>
                    <a:pt x="160477" y="11430"/>
                  </a:lnTo>
                  <a:close/>
                </a:path>
                <a:path w="166369" h="298450">
                  <a:moveTo>
                    <a:pt x="157415" y="17780"/>
                  </a:moveTo>
                  <a:lnTo>
                    <a:pt x="138883" y="17780"/>
                  </a:lnTo>
                  <a:lnTo>
                    <a:pt x="138883" y="19050"/>
                  </a:lnTo>
                  <a:lnTo>
                    <a:pt x="137613" y="19050"/>
                  </a:lnTo>
                  <a:lnTo>
                    <a:pt x="137613" y="20319"/>
                  </a:lnTo>
                  <a:lnTo>
                    <a:pt x="136343" y="20319"/>
                  </a:lnTo>
                  <a:lnTo>
                    <a:pt x="136343" y="21589"/>
                  </a:lnTo>
                  <a:lnTo>
                    <a:pt x="133803" y="21589"/>
                  </a:lnTo>
                  <a:lnTo>
                    <a:pt x="133803" y="22859"/>
                  </a:lnTo>
                  <a:lnTo>
                    <a:pt x="132533" y="22859"/>
                  </a:lnTo>
                  <a:lnTo>
                    <a:pt x="132533" y="24129"/>
                  </a:lnTo>
                  <a:lnTo>
                    <a:pt x="154353" y="24129"/>
                  </a:lnTo>
                  <a:lnTo>
                    <a:pt x="157415" y="17780"/>
                  </a:lnTo>
                  <a:close/>
                </a:path>
                <a:path w="166369" h="298450">
                  <a:moveTo>
                    <a:pt x="154353" y="24130"/>
                  </a:moveTo>
                  <a:lnTo>
                    <a:pt x="131479" y="24130"/>
                  </a:lnTo>
                  <a:lnTo>
                    <a:pt x="128407" y="30479"/>
                  </a:lnTo>
                  <a:lnTo>
                    <a:pt x="151290" y="30479"/>
                  </a:lnTo>
                  <a:lnTo>
                    <a:pt x="154353" y="24130"/>
                  </a:lnTo>
                  <a:close/>
                </a:path>
                <a:path w="166369" h="298450">
                  <a:moveTo>
                    <a:pt x="151290" y="30480"/>
                  </a:moveTo>
                  <a:lnTo>
                    <a:pt x="128407" y="30480"/>
                  </a:lnTo>
                  <a:lnTo>
                    <a:pt x="125335" y="36829"/>
                  </a:lnTo>
                  <a:lnTo>
                    <a:pt x="148228" y="36829"/>
                  </a:lnTo>
                  <a:lnTo>
                    <a:pt x="151290" y="30480"/>
                  </a:lnTo>
                  <a:close/>
                </a:path>
                <a:path w="166369" h="298450">
                  <a:moveTo>
                    <a:pt x="148228" y="36830"/>
                  </a:moveTo>
                  <a:lnTo>
                    <a:pt x="125335" y="36830"/>
                  </a:lnTo>
                  <a:lnTo>
                    <a:pt x="122263" y="43179"/>
                  </a:lnTo>
                  <a:lnTo>
                    <a:pt x="145166" y="43179"/>
                  </a:lnTo>
                  <a:lnTo>
                    <a:pt x="148228" y="36830"/>
                  </a:lnTo>
                  <a:close/>
                </a:path>
                <a:path w="166369" h="298450">
                  <a:moveTo>
                    <a:pt x="145166" y="43180"/>
                  </a:moveTo>
                  <a:lnTo>
                    <a:pt x="122263" y="43180"/>
                  </a:lnTo>
                  <a:lnTo>
                    <a:pt x="119191" y="49529"/>
                  </a:lnTo>
                  <a:lnTo>
                    <a:pt x="142104" y="49529"/>
                  </a:lnTo>
                  <a:lnTo>
                    <a:pt x="145166" y="43180"/>
                  </a:lnTo>
                  <a:close/>
                </a:path>
                <a:path w="166369" h="298450">
                  <a:moveTo>
                    <a:pt x="142104" y="49530"/>
                  </a:moveTo>
                  <a:lnTo>
                    <a:pt x="119191" y="49530"/>
                  </a:lnTo>
                  <a:lnTo>
                    <a:pt x="116119" y="55879"/>
                  </a:lnTo>
                  <a:lnTo>
                    <a:pt x="139042" y="55879"/>
                  </a:lnTo>
                  <a:lnTo>
                    <a:pt x="142104" y="49530"/>
                  </a:lnTo>
                  <a:close/>
                </a:path>
                <a:path w="166369" h="298450">
                  <a:moveTo>
                    <a:pt x="139042" y="55880"/>
                  </a:moveTo>
                  <a:lnTo>
                    <a:pt x="116119" y="55880"/>
                  </a:lnTo>
                  <a:lnTo>
                    <a:pt x="113047" y="62229"/>
                  </a:lnTo>
                  <a:lnTo>
                    <a:pt x="135980" y="62229"/>
                  </a:lnTo>
                  <a:lnTo>
                    <a:pt x="139042" y="55880"/>
                  </a:lnTo>
                  <a:close/>
                </a:path>
                <a:path w="166369" h="298450">
                  <a:moveTo>
                    <a:pt x="135980" y="62230"/>
                  </a:moveTo>
                  <a:lnTo>
                    <a:pt x="113047" y="62230"/>
                  </a:lnTo>
                  <a:lnTo>
                    <a:pt x="109975" y="68579"/>
                  </a:lnTo>
                  <a:lnTo>
                    <a:pt x="132918" y="68579"/>
                  </a:lnTo>
                  <a:lnTo>
                    <a:pt x="135980" y="62230"/>
                  </a:lnTo>
                  <a:close/>
                </a:path>
                <a:path w="166369" h="298450">
                  <a:moveTo>
                    <a:pt x="132918" y="68580"/>
                  </a:moveTo>
                  <a:lnTo>
                    <a:pt x="109975" y="68580"/>
                  </a:lnTo>
                  <a:lnTo>
                    <a:pt x="106903" y="74929"/>
                  </a:lnTo>
                  <a:lnTo>
                    <a:pt x="129856" y="74929"/>
                  </a:lnTo>
                  <a:lnTo>
                    <a:pt x="132918" y="68580"/>
                  </a:lnTo>
                  <a:close/>
                </a:path>
                <a:path w="166369" h="298450">
                  <a:moveTo>
                    <a:pt x="129856" y="74930"/>
                  </a:moveTo>
                  <a:lnTo>
                    <a:pt x="106903" y="74930"/>
                  </a:lnTo>
                  <a:lnTo>
                    <a:pt x="103831" y="81279"/>
                  </a:lnTo>
                  <a:lnTo>
                    <a:pt x="126793" y="81279"/>
                  </a:lnTo>
                  <a:lnTo>
                    <a:pt x="129856" y="74930"/>
                  </a:lnTo>
                  <a:close/>
                </a:path>
                <a:path w="166369" h="298450">
                  <a:moveTo>
                    <a:pt x="126793" y="81280"/>
                  </a:moveTo>
                  <a:lnTo>
                    <a:pt x="103831" y="81280"/>
                  </a:lnTo>
                  <a:lnTo>
                    <a:pt x="100759" y="87629"/>
                  </a:lnTo>
                  <a:lnTo>
                    <a:pt x="123731" y="87629"/>
                  </a:lnTo>
                  <a:lnTo>
                    <a:pt x="126793" y="81280"/>
                  </a:lnTo>
                  <a:close/>
                </a:path>
                <a:path w="166369" h="298450">
                  <a:moveTo>
                    <a:pt x="123731" y="87630"/>
                  </a:moveTo>
                  <a:lnTo>
                    <a:pt x="100759" y="87630"/>
                  </a:lnTo>
                  <a:lnTo>
                    <a:pt x="97687" y="93979"/>
                  </a:lnTo>
                  <a:lnTo>
                    <a:pt x="120669" y="93979"/>
                  </a:lnTo>
                  <a:lnTo>
                    <a:pt x="123731" y="87630"/>
                  </a:lnTo>
                  <a:close/>
                </a:path>
                <a:path w="166369" h="298450">
                  <a:moveTo>
                    <a:pt x="120669" y="93980"/>
                  </a:moveTo>
                  <a:lnTo>
                    <a:pt x="97687" y="93980"/>
                  </a:lnTo>
                  <a:lnTo>
                    <a:pt x="94615" y="100329"/>
                  </a:lnTo>
                  <a:lnTo>
                    <a:pt x="117607" y="100329"/>
                  </a:lnTo>
                  <a:lnTo>
                    <a:pt x="120669" y="93980"/>
                  </a:lnTo>
                  <a:close/>
                </a:path>
                <a:path w="166369" h="298450">
                  <a:moveTo>
                    <a:pt x="117607" y="100330"/>
                  </a:moveTo>
                  <a:lnTo>
                    <a:pt x="94615" y="100330"/>
                  </a:lnTo>
                  <a:lnTo>
                    <a:pt x="91544" y="106679"/>
                  </a:lnTo>
                  <a:lnTo>
                    <a:pt x="114545" y="106679"/>
                  </a:lnTo>
                  <a:lnTo>
                    <a:pt x="117607" y="100330"/>
                  </a:lnTo>
                  <a:close/>
                </a:path>
                <a:path w="166369" h="298450">
                  <a:moveTo>
                    <a:pt x="114545" y="106680"/>
                  </a:moveTo>
                  <a:lnTo>
                    <a:pt x="91544" y="106680"/>
                  </a:lnTo>
                  <a:lnTo>
                    <a:pt x="88472" y="113029"/>
                  </a:lnTo>
                  <a:lnTo>
                    <a:pt x="111483" y="113029"/>
                  </a:lnTo>
                  <a:lnTo>
                    <a:pt x="114545" y="106680"/>
                  </a:lnTo>
                  <a:close/>
                </a:path>
                <a:path w="166369" h="298450">
                  <a:moveTo>
                    <a:pt x="111483" y="113030"/>
                  </a:moveTo>
                  <a:lnTo>
                    <a:pt x="88472" y="113030"/>
                  </a:lnTo>
                  <a:lnTo>
                    <a:pt x="85400" y="119379"/>
                  </a:lnTo>
                  <a:lnTo>
                    <a:pt x="108421" y="119379"/>
                  </a:lnTo>
                  <a:lnTo>
                    <a:pt x="111483" y="113030"/>
                  </a:lnTo>
                  <a:close/>
                </a:path>
                <a:path w="166369" h="298450">
                  <a:moveTo>
                    <a:pt x="108421" y="119380"/>
                  </a:moveTo>
                  <a:lnTo>
                    <a:pt x="85400" y="119380"/>
                  </a:lnTo>
                  <a:lnTo>
                    <a:pt x="82328" y="125729"/>
                  </a:lnTo>
                  <a:lnTo>
                    <a:pt x="105358" y="125729"/>
                  </a:lnTo>
                  <a:lnTo>
                    <a:pt x="108421" y="119380"/>
                  </a:lnTo>
                  <a:close/>
                </a:path>
                <a:path w="166369" h="298450">
                  <a:moveTo>
                    <a:pt x="105358" y="125730"/>
                  </a:moveTo>
                  <a:lnTo>
                    <a:pt x="82328" y="125730"/>
                  </a:lnTo>
                  <a:lnTo>
                    <a:pt x="79256" y="132079"/>
                  </a:lnTo>
                  <a:lnTo>
                    <a:pt x="102296" y="132079"/>
                  </a:lnTo>
                  <a:lnTo>
                    <a:pt x="105358" y="125730"/>
                  </a:lnTo>
                  <a:close/>
                </a:path>
                <a:path w="166369" h="298450">
                  <a:moveTo>
                    <a:pt x="102296" y="132080"/>
                  </a:moveTo>
                  <a:lnTo>
                    <a:pt x="79256" y="132080"/>
                  </a:lnTo>
                  <a:lnTo>
                    <a:pt x="76184" y="138429"/>
                  </a:lnTo>
                  <a:lnTo>
                    <a:pt x="99234" y="138429"/>
                  </a:lnTo>
                  <a:lnTo>
                    <a:pt x="102296" y="132080"/>
                  </a:lnTo>
                  <a:close/>
                </a:path>
                <a:path w="166369" h="298450">
                  <a:moveTo>
                    <a:pt x="99234" y="138430"/>
                  </a:moveTo>
                  <a:lnTo>
                    <a:pt x="76184" y="138430"/>
                  </a:lnTo>
                  <a:lnTo>
                    <a:pt x="73112" y="144779"/>
                  </a:lnTo>
                  <a:lnTo>
                    <a:pt x="96172" y="144779"/>
                  </a:lnTo>
                  <a:lnTo>
                    <a:pt x="99234" y="138430"/>
                  </a:lnTo>
                  <a:close/>
                </a:path>
                <a:path w="166369" h="298450">
                  <a:moveTo>
                    <a:pt x="96172" y="144780"/>
                  </a:moveTo>
                  <a:lnTo>
                    <a:pt x="73112" y="144780"/>
                  </a:lnTo>
                  <a:lnTo>
                    <a:pt x="70040" y="151129"/>
                  </a:lnTo>
                  <a:lnTo>
                    <a:pt x="93110" y="151129"/>
                  </a:lnTo>
                  <a:lnTo>
                    <a:pt x="96172" y="144780"/>
                  </a:lnTo>
                  <a:close/>
                </a:path>
                <a:path w="166369" h="298450">
                  <a:moveTo>
                    <a:pt x="93110" y="151130"/>
                  </a:moveTo>
                  <a:lnTo>
                    <a:pt x="70040" y="151130"/>
                  </a:lnTo>
                  <a:lnTo>
                    <a:pt x="66968" y="157479"/>
                  </a:lnTo>
                  <a:lnTo>
                    <a:pt x="90048" y="157479"/>
                  </a:lnTo>
                  <a:lnTo>
                    <a:pt x="93110" y="151130"/>
                  </a:lnTo>
                  <a:close/>
                </a:path>
                <a:path w="166369" h="298450">
                  <a:moveTo>
                    <a:pt x="90048" y="157480"/>
                  </a:moveTo>
                  <a:lnTo>
                    <a:pt x="66968" y="157480"/>
                  </a:lnTo>
                  <a:lnTo>
                    <a:pt x="63896" y="163829"/>
                  </a:lnTo>
                  <a:lnTo>
                    <a:pt x="86986" y="163829"/>
                  </a:lnTo>
                  <a:lnTo>
                    <a:pt x="90048" y="157480"/>
                  </a:lnTo>
                  <a:close/>
                </a:path>
                <a:path w="166369" h="298450">
                  <a:moveTo>
                    <a:pt x="86986" y="163830"/>
                  </a:moveTo>
                  <a:lnTo>
                    <a:pt x="63896" y="163830"/>
                  </a:lnTo>
                  <a:lnTo>
                    <a:pt x="60824" y="170179"/>
                  </a:lnTo>
                  <a:lnTo>
                    <a:pt x="83924" y="170179"/>
                  </a:lnTo>
                  <a:lnTo>
                    <a:pt x="86986" y="163830"/>
                  </a:lnTo>
                  <a:close/>
                </a:path>
                <a:path w="166369" h="298450">
                  <a:moveTo>
                    <a:pt x="83924" y="170180"/>
                  </a:moveTo>
                  <a:lnTo>
                    <a:pt x="60824" y="170180"/>
                  </a:lnTo>
                  <a:lnTo>
                    <a:pt x="57752" y="176529"/>
                  </a:lnTo>
                  <a:lnTo>
                    <a:pt x="80861" y="176529"/>
                  </a:lnTo>
                  <a:lnTo>
                    <a:pt x="83924" y="170180"/>
                  </a:lnTo>
                  <a:close/>
                </a:path>
                <a:path w="166369" h="298450">
                  <a:moveTo>
                    <a:pt x="80861" y="176530"/>
                  </a:moveTo>
                  <a:lnTo>
                    <a:pt x="57752" y="176530"/>
                  </a:lnTo>
                  <a:lnTo>
                    <a:pt x="54680" y="182879"/>
                  </a:lnTo>
                  <a:lnTo>
                    <a:pt x="77799" y="182879"/>
                  </a:lnTo>
                  <a:lnTo>
                    <a:pt x="80861" y="176530"/>
                  </a:lnTo>
                  <a:close/>
                </a:path>
                <a:path w="166369" h="298450">
                  <a:moveTo>
                    <a:pt x="77799" y="182880"/>
                  </a:moveTo>
                  <a:lnTo>
                    <a:pt x="54680" y="182880"/>
                  </a:lnTo>
                  <a:lnTo>
                    <a:pt x="51608" y="189229"/>
                  </a:lnTo>
                  <a:lnTo>
                    <a:pt x="74737" y="189229"/>
                  </a:lnTo>
                  <a:lnTo>
                    <a:pt x="77799" y="182880"/>
                  </a:lnTo>
                  <a:close/>
                </a:path>
                <a:path w="166369" h="298450">
                  <a:moveTo>
                    <a:pt x="74737" y="189230"/>
                  </a:moveTo>
                  <a:lnTo>
                    <a:pt x="51608" y="189230"/>
                  </a:lnTo>
                  <a:lnTo>
                    <a:pt x="48536" y="195579"/>
                  </a:lnTo>
                  <a:lnTo>
                    <a:pt x="71675" y="195579"/>
                  </a:lnTo>
                  <a:lnTo>
                    <a:pt x="74737" y="189230"/>
                  </a:lnTo>
                  <a:close/>
                </a:path>
                <a:path w="166369" h="298450">
                  <a:moveTo>
                    <a:pt x="71675" y="195580"/>
                  </a:moveTo>
                  <a:lnTo>
                    <a:pt x="48536" y="195580"/>
                  </a:lnTo>
                  <a:lnTo>
                    <a:pt x="45464" y="201929"/>
                  </a:lnTo>
                  <a:lnTo>
                    <a:pt x="68613" y="201929"/>
                  </a:lnTo>
                  <a:lnTo>
                    <a:pt x="71675" y="195580"/>
                  </a:lnTo>
                  <a:close/>
                </a:path>
                <a:path w="166369" h="298450">
                  <a:moveTo>
                    <a:pt x="68613" y="201930"/>
                  </a:moveTo>
                  <a:lnTo>
                    <a:pt x="45464" y="201930"/>
                  </a:lnTo>
                  <a:lnTo>
                    <a:pt x="42392" y="208279"/>
                  </a:lnTo>
                  <a:lnTo>
                    <a:pt x="65551" y="208279"/>
                  </a:lnTo>
                  <a:lnTo>
                    <a:pt x="68613" y="201930"/>
                  </a:lnTo>
                  <a:close/>
                </a:path>
                <a:path w="166369" h="298450">
                  <a:moveTo>
                    <a:pt x="65551" y="208280"/>
                  </a:moveTo>
                  <a:lnTo>
                    <a:pt x="42392" y="208280"/>
                  </a:lnTo>
                  <a:lnTo>
                    <a:pt x="39320" y="214629"/>
                  </a:lnTo>
                  <a:lnTo>
                    <a:pt x="62489" y="214629"/>
                  </a:lnTo>
                  <a:lnTo>
                    <a:pt x="65551" y="208280"/>
                  </a:lnTo>
                  <a:close/>
                </a:path>
                <a:path w="166369" h="298450">
                  <a:moveTo>
                    <a:pt x="62489" y="214630"/>
                  </a:moveTo>
                  <a:lnTo>
                    <a:pt x="39320" y="214630"/>
                  </a:lnTo>
                  <a:lnTo>
                    <a:pt x="36248" y="220979"/>
                  </a:lnTo>
                  <a:lnTo>
                    <a:pt x="59426" y="220979"/>
                  </a:lnTo>
                  <a:lnTo>
                    <a:pt x="62489" y="214630"/>
                  </a:lnTo>
                  <a:close/>
                </a:path>
                <a:path w="166369" h="298450">
                  <a:moveTo>
                    <a:pt x="59426" y="220980"/>
                  </a:moveTo>
                  <a:lnTo>
                    <a:pt x="36248" y="220980"/>
                  </a:lnTo>
                  <a:lnTo>
                    <a:pt x="33177" y="227329"/>
                  </a:lnTo>
                  <a:lnTo>
                    <a:pt x="56364" y="227329"/>
                  </a:lnTo>
                  <a:lnTo>
                    <a:pt x="59426" y="220980"/>
                  </a:lnTo>
                  <a:close/>
                </a:path>
                <a:path w="166369" h="298450">
                  <a:moveTo>
                    <a:pt x="56364" y="227330"/>
                  </a:moveTo>
                  <a:lnTo>
                    <a:pt x="33177" y="227330"/>
                  </a:lnTo>
                  <a:lnTo>
                    <a:pt x="30105" y="233679"/>
                  </a:lnTo>
                  <a:lnTo>
                    <a:pt x="53302" y="233679"/>
                  </a:lnTo>
                  <a:lnTo>
                    <a:pt x="56364" y="227330"/>
                  </a:lnTo>
                  <a:close/>
                </a:path>
                <a:path w="166369" h="298450">
                  <a:moveTo>
                    <a:pt x="53302" y="233680"/>
                  </a:moveTo>
                  <a:lnTo>
                    <a:pt x="30105" y="233680"/>
                  </a:lnTo>
                  <a:lnTo>
                    <a:pt x="27033" y="240029"/>
                  </a:lnTo>
                  <a:lnTo>
                    <a:pt x="50240" y="240029"/>
                  </a:lnTo>
                  <a:lnTo>
                    <a:pt x="53302" y="233680"/>
                  </a:lnTo>
                  <a:close/>
                </a:path>
                <a:path w="166369" h="298450">
                  <a:moveTo>
                    <a:pt x="50240" y="240030"/>
                  </a:moveTo>
                  <a:lnTo>
                    <a:pt x="27033" y="240030"/>
                  </a:lnTo>
                  <a:lnTo>
                    <a:pt x="23961" y="246379"/>
                  </a:lnTo>
                  <a:lnTo>
                    <a:pt x="47178" y="246379"/>
                  </a:lnTo>
                  <a:lnTo>
                    <a:pt x="50240" y="240030"/>
                  </a:lnTo>
                  <a:close/>
                </a:path>
                <a:path w="166369" h="298450">
                  <a:moveTo>
                    <a:pt x="47178" y="246380"/>
                  </a:moveTo>
                  <a:lnTo>
                    <a:pt x="23961" y="246380"/>
                  </a:lnTo>
                  <a:lnTo>
                    <a:pt x="20889" y="252729"/>
                  </a:lnTo>
                  <a:lnTo>
                    <a:pt x="44116" y="252729"/>
                  </a:lnTo>
                  <a:lnTo>
                    <a:pt x="47178" y="246380"/>
                  </a:lnTo>
                  <a:close/>
                </a:path>
                <a:path w="166369" h="298450">
                  <a:moveTo>
                    <a:pt x="44116" y="252730"/>
                  </a:moveTo>
                  <a:lnTo>
                    <a:pt x="20889" y="252730"/>
                  </a:lnTo>
                  <a:lnTo>
                    <a:pt x="17817" y="259079"/>
                  </a:lnTo>
                  <a:lnTo>
                    <a:pt x="41054" y="259079"/>
                  </a:lnTo>
                  <a:lnTo>
                    <a:pt x="44116" y="252730"/>
                  </a:lnTo>
                  <a:close/>
                </a:path>
                <a:path w="166369" h="298450">
                  <a:moveTo>
                    <a:pt x="41054" y="259080"/>
                  </a:moveTo>
                  <a:lnTo>
                    <a:pt x="17817" y="259080"/>
                  </a:lnTo>
                  <a:lnTo>
                    <a:pt x="14745" y="265429"/>
                  </a:lnTo>
                  <a:lnTo>
                    <a:pt x="37992" y="265429"/>
                  </a:lnTo>
                  <a:lnTo>
                    <a:pt x="41054" y="259080"/>
                  </a:lnTo>
                  <a:close/>
                </a:path>
                <a:path w="166369" h="298450">
                  <a:moveTo>
                    <a:pt x="37992" y="265430"/>
                  </a:moveTo>
                  <a:lnTo>
                    <a:pt x="14745" y="265430"/>
                  </a:lnTo>
                  <a:lnTo>
                    <a:pt x="11673" y="271779"/>
                  </a:lnTo>
                  <a:lnTo>
                    <a:pt x="34929" y="271779"/>
                  </a:lnTo>
                  <a:lnTo>
                    <a:pt x="37992" y="265430"/>
                  </a:lnTo>
                  <a:close/>
                </a:path>
                <a:path w="166369" h="298450">
                  <a:moveTo>
                    <a:pt x="34929" y="271780"/>
                  </a:moveTo>
                  <a:lnTo>
                    <a:pt x="11673" y="271780"/>
                  </a:lnTo>
                  <a:lnTo>
                    <a:pt x="8601" y="278129"/>
                  </a:lnTo>
                  <a:lnTo>
                    <a:pt x="31867" y="278129"/>
                  </a:lnTo>
                  <a:lnTo>
                    <a:pt x="34929" y="271780"/>
                  </a:lnTo>
                  <a:close/>
                </a:path>
                <a:path w="166369" h="298450">
                  <a:moveTo>
                    <a:pt x="31867" y="278130"/>
                  </a:moveTo>
                  <a:lnTo>
                    <a:pt x="8601" y="278130"/>
                  </a:lnTo>
                  <a:lnTo>
                    <a:pt x="5529" y="284479"/>
                  </a:lnTo>
                  <a:lnTo>
                    <a:pt x="28805" y="284479"/>
                  </a:lnTo>
                  <a:lnTo>
                    <a:pt x="31867" y="278130"/>
                  </a:lnTo>
                  <a:close/>
                </a:path>
                <a:path w="166369" h="298450">
                  <a:moveTo>
                    <a:pt x="28805" y="284480"/>
                  </a:moveTo>
                  <a:lnTo>
                    <a:pt x="5529" y="284480"/>
                  </a:lnTo>
                  <a:lnTo>
                    <a:pt x="2457" y="290829"/>
                  </a:lnTo>
                  <a:lnTo>
                    <a:pt x="25743" y="290829"/>
                  </a:lnTo>
                  <a:lnTo>
                    <a:pt x="28805" y="284480"/>
                  </a:lnTo>
                  <a:close/>
                </a:path>
                <a:path w="166369" h="298450">
                  <a:moveTo>
                    <a:pt x="25743" y="290830"/>
                  </a:moveTo>
                  <a:lnTo>
                    <a:pt x="2457" y="290830"/>
                  </a:lnTo>
                  <a:lnTo>
                    <a:pt x="0" y="295909"/>
                  </a:lnTo>
                  <a:lnTo>
                    <a:pt x="4263" y="295909"/>
                  </a:lnTo>
                  <a:lnTo>
                    <a:pt x="4263" y="297179"/>
                  </a:lnTo>
                  <a:lnTo>
                    <a:pt x="22681" y="297179"/>
                  </a:lnTo>
                  <a:lnTo>
                    <a:pt x="25743" y="290830"/>
                  </a:lnTo>
                  <a:close/>
                </a:path>
                <a:path w="166369" h="298450">
                  <a:moveTo>
                    <a:pt x="22681" y="297180"/>
                  </a:moveTo>
                  <a:lnTo>
                    <a:pt x="8073" y="297180"/>
                  </a:lnTo>
                  <a:lnTo>
                    <a:pt x="8073" y="298450"/>
                  </a:lnTo>
                  <a:lnTo>
                    <a:pt x="22068" y="298450"/>
                  </a:lnTo>
                  <a:lnTo>
                    <a:pt x="22681" y="297180"/>
                  </a:lnTo>
                  <a:close/>
                </a:path>
              </a:pathLst>
            </a:custGeom>
            <a:solidFill>
              <a:srgbClr val="010F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577365" y="4239260"/>
              <a:ext cx="175895" cy="320040"/>
            </a:xfrm>
            <a:custGeom>
              <a:avLst/>
              <a:gdLst/>
              <a:ahLst/>
              <a:cxnLst/>
              <a:rect l="l" t="t" r="r" b="b"/>
              <a:pathLst>
                <a:path w="175894" h="320039">
                  <a:moveTo>
                    <a:pt x="175731" y="0"/>
                  </a:moveTo>
                  <a:lnTo>
                    <a:pt x="173964" y="0"/>
                  </a:lnTo>
                  <a:lnTo>
                    <a:pt x="173964" y="1269"/>
                  </a:lnTo>
                  <a:lnTo>
                    <a:pt x="171424" y="1269"/>
                  </a:lnTo>
                  <a:lnTo>
                    <a:pt x="171424" y="2539"/>
                  </a:lnTo>
                  <a:lnTo>
                    <a:pt x="168884" y="2539"/>
                  </a:lnTo>
                  <a:lnTo>
                    <a:pt x="168884" y="3809"/>
                  </a:lnTo>
                  <a:lnTo>
                    <a:pt x="167614" y="3809"/>
                  </a:lnTo>
                  <a:lnTo>
                    <a:pt x="167614" y="5079"/>
                  </a:lnTo>
                  <a:lnTo>
                    <a:pt x="173273" y="5079"/>
                  </a:lnTo>
                  <a:lnTo>
                    <a:pt x="175731" y="0"/>
                  </a:lnTo>
                  <a:close/>
                </a:path>
                <a:path w="175894" h="320039">
                  <a:moveTo>
                    <a:pt x="173273" y="5080"/>
                  </a:moveTo>
                  <a:lnTo>
                    <a:pt x="165074" y="5080"/>
                  </a:lnTo>
                  <a:lnTo>
                    <a:pt x="165074" y="6350"/>
                  </a:lnTo>
                  <a:lnTo>
                    <a:pt x="162534" y="6350"/>
                  </a:lnTo>
                  <a:lnTo>
                    <a:pt x="162534" y="7619"/>
                  </a:lnTo>
                  <a:lnTo>
                    <a:pt x="161264" y="7619"/>
                  </a:lnTo>
                  <a:lnTo>
                    <a:pt x="161264" y="8889"/>
                  </a:lnTo>
                  <a:lnTo>
                    <a:pt x="158724" y="8889"/>
                  </a:lnTo>
                  <a:lnTo>
                    <a:pt x="158724" y="10159"/>
                  </a:lnTo>
                  <a:lnTo>
                    <a:pt x="156184" y="10159"/>
                  </a:lnTo>
                  <a:lnTo>
                    <a:pt x="156184" y="11429"/>
                  </a:lnTo>
                  <a:lnTo>
                    <a:pt x="170201" y="11429"/>
                  </a:lnTo>
                  <a:lnTo>
                    <a:pt x="173273" y="5080"/>
                  </a:lnTo>
                  <a:close/>
                </a:path>
                <a:path w="175894" h="320039">
                  <a:moveTo>
                    <a:pt x="170201" y="11430"/>
                  </a:moveTo>
                  <a:lnTo>
                    <a:pt x="153644" y="11430"/>
                  </a:lnTo>
                  <a:lnTo>
                    <a:pt x="153644" y="12700"/>
                  </a:lnTo>
                  <a:lnTo>
                    <a:pt x="152374" y="12700"/>
                  </a:lnTo>
                  <a:lnTo>
                    <a:pt x="152374" y="13969"/>
                  </a:lnTo>
                  <a:lnTo>
                    <a:pt x="149834" y="13969"/>
                  </a:lnTo>
                  <a:lnTo>
                    <a:pt x="149834" y="15239"/>
                  </a:lnTo>
                  <a:lnTo>
                    <a:pt x="148564" y="15239"/>
                  </a:lnTo>
                  <a:lnTo>
                    <a:pt x="148564" y="16509"/>
                  </a:lnTo>
                  <a:lnTo>
                    <a:pt x="146024" y="16509"/>
                  </a:lnTo>
                  <a:lnTo>
                    <a:pt x="146024" y="17779"/>
                  </a:lnTo>
                  <a:lnTo>
                    <a:pt x="167129" y="17779"/>
                  </a:lnTo>
                  <a:lnTo>
                    <a:pt x="170201" y="11430"/>
                  </a:lnTo>
                  <a:close/>
                </a:path>
                <a:path w="175894" h="320039">
                  <a:moveTo>
                    <a:pt x="167129" y="17780"/>
                  </a:moveTo>
                  <a:lnTo>
                    <a:pt x="144754" y="17780"/>
                  </a:lnTo>
                  <a:lnTo>
                    <a:pt x="144754" y="19050"/>
                  </a:lnTo>
                  <a:lnTo>
                    <a:pt x="143920" y="19050"/>
                  </a:lnTo>
                  <a:lnTo>
                    <a:pt x="143484" y="19953"/>
                  </a:lnTo>
                  <a:lnTo>
                    <a:pt x="143484" y="20319"/>
                  </a:lnTo>
                  <a:lnTo>
                    <a:pt x="143307" y="20319"/>
                  </a:lnTo>
                  <a:lnTo>
                    <a:pt x="141470" y="24129"/>
                  </a:lnTo>
                  <a:lnTo>
                    <a:pt x="164057" y="24129"/>
                  </a:lnTo>
                  <a:lnTo>
                    <a:pt x="167129" y="17780"/>
                  </a:lnTo>
                  <a:close/>
                </a:path>
                <a:path w="175894" h="320039">
                  <a:moveTo>
                    <a:pt x="164057" y="24130"/>
                  </a:moveTo>
                  <a:lnTo>
                    <a:pt x="141470" y="24130"/>
                  </a:lnTo>
                  <a:lnTo>
                    <a:pt x="138408" y="30479"/>
                  </a:lnTo>
                  <a:lnTo>
                    <a:pt x="160985" y="30479"/>
                  </a:lnTo>
                  <a:lnTo>
                    <a:pt x="164057" y="24130"/>
                  </a:lnTo>
                  <a:close/>
                </a:path>
                <a:path w="175894" h="320039">
                  <a:moveTo>
                    <a:pt x="160985" y="30480"/>
                  </a:moveTo>
                  <a:lnTo>
                    <a:pt x="138408" y="30480"/>
                  </a:lnTo>
                  <a:lnTo>
                    <a:pt x="135346" y="36829"/>
                  </a:lnTo>
                  <a:lnTo>
                    <a:pt x="157913" y="36829"/>
                  </a:lnTo>
                  <a:lnTo>
                    <a:pt x="160985" y="30480"/>
                  </a:lnTo>
                  <a:close/>
                </a:path>
                <a:path w="175894" h="320039">
                  <a:moveTo>
                    <a:pt x="157913" y="36830"/>
                  </a:moveTo>
                  <a:lnTo>
                    <a:pt x="135346" y="36830"/>
                  </a:lnTo>
                  <a:lnTo>
                    <a:pt x="132284" y="43179"/>
                  </a:lnTo>
                  <a:lnTo>
                    <a:pt x="154841" y="43179"/>
                  </a:lnTo>
                  <a:lnTo>
                    <a:pt x="157913" y="36830"/>
                  </a:lnTo>
                  <a:close/>
                </a:path>
                <a:path w="175894" h="320039">
                  <a:moveTo>
                    <a:pt x="154841" y="43180"/>
                  </a:moveTo>
                  <a:lnTo>
                    <a:pt x="132284" y="43180"/>
                  </a:lnTo>
                  <a:lnTo>
                    <a:pt x="129222" y="49529"/>
                  </a:lnTo>
                  <a:lnTo>
                    <a:pt x="151769" y="49529"/>
                  </a:lnTo>
                  <a:lnTo>
                    <a:pt x="154841" y="43180"/>
                  </a:lnTo>
                  <a:close/>
                </a:path>
                <a:path w="175894" h="320039">
                  <a:moveTo>
                    <a:pt x="151769" y="49530"/>
                  </a:moveTo>
                  <a:lnTo>
                    <a:pt x="129222" y="49530"/>
                  </a:lnTo>
                  <a:lnTo>
                    <a:pt x="126159" y="55879"/>
                  </a:lnTo>
                  <a:lnTo>
                    <a:pt x="148697" y="55879"/>
                  </a:lnTo>
                  <a:lnTo>
                    <a:pt x="151769" y="49530"/>
                  </a:lnTo>
                  <a:close/>
                </a:path>
                <a:path w="175894" h="320039">
                  <a:moveTo>
                    <a:pt x="148697" y="55880"/>
                  </a:moveTo>
                  <a:lnTo>
                    <a:pt x="126159" y="55880"/>
                  </a:lnTo>
                  <a:lnTo>
                    <a:pt x="123097" y="62229"/>
                  </a:lnTo>
                  <a:lnTo>
                    <a:pt x="145626" y="62229"/>
                  </a:lnTo>
                  <a:lnTo>
                    <a:pt x="148697" y="55880"/>
                  </a:lnTo>
                  <a:close/>
                </a:path>
                <a:path w="175894" h="320039">
                  <a:moveTo>
                    <a:pt x="145626" y="62230"/>
                  </a:moveTo>
                  <a:lnTo>
                    <a:pt x="123097" y="62230"/>
                  </a:lnTo>
                  <a:lnTo>
                    <a:pt x="120035" y="68579"/>
                  </a:lnTo>
                  <a:lnTo>
                    <a:pt x="142554" y="68579"/>
                  </a:lnTo>
                  <a:lnTo>
                    <a:pt x="145626" y="62230"/>
                  </a:lnTo>
                  <a:close/>
                </a:path>
                <a:path w="175894" h="320039">
                  <a:moveTo>
                    <a:pt x="142554" y="68580"/>
                  </a:moveTo>
                  <a:lnTo>
                    <a:pt x="120035" y="68580"/>
                  </a:lnTo>
                  <a:lnTo>
                    <a:pt x="116973" y="74929"/>
                  </a:lnTo>
                  <a:lnTo>
                    <a:pt x="139482" y="74929"/>
                  </a:lnTo>
                  <a:lnTo>
                    <a:pt x="142554" y="68580"/>
                  </a:lnTo>
                  <a:close/>
                </a:path>
                <a:path w="175894" h="320039">
                  <a:moveTo>
                    <a:pt x="139482" y="74930"/>
                  </a:moveTo>
                  <a:lnTo>
                    <a:pt x="116973" y="74930"/>
                  </a:lnTo>
                  <a:lnTo>
                    <a:pt x="113911" y="81279"/>
                  </a:lnTo>
                  <a:lnTo>
                    <a:pt x="136410" y="81279"/>
                  </a:lnTo>
                  <a:lnTo>
                    <a:pt x="139482" y="74930"/>
                  </a:lnTo>
                  <a:close/>
                </a:path>
                <a:path w="175894" h="320039">
                  <a:moveTo>
                    <a:pt x="136410" y="81280"/>
                  </a:moveTo>
                  <a:lnTo>
                    <a:pt x="113911" y="81280"/>
                  </a:lnTo>
                  <a:lnTo>
                    <a:pt x="110849" y="87629"/>
                  </a:lnTo>
                  <a:lnTo>
                    <a:pt x="133338" y="87629"/>
                  </a:lnTo>
                  <a:lnTo>
                    <a:pt x="136410" y="81280"/>
                  </a:lnTo>
                  <a:close/>
                </a:path>
                <a:path w="175894" h="320039">
                  <a:moveTo>
                    <a:pt x="133338" y="87630"/>
                  </a:moveTo>
                  <a:lnTo>
                    <a:pt x="110849" y="87630"/>
                  </a:lnTo>
                  <a:lnTo>
                    <a:pt x="107787" y="93979"/>
                  </a:lnTo>
                  <a:lnTo>
                    <a:pt x="130266" y="93979"/>
                  </a:lnTo>
                  <a:lnTo>
                    <a:pt x="133338" y="87630"/>
                  </a:lnTo>
                  <a:close/>
                </a:path>
                <a:path w="175894" h="320039">
                  <a:moveTo>
                    <a:pt x="130266" y="93980"/>
                  </a:moveTo>
                  <a:lnTo>
                    <a:pt x="107787" y="93980"/>
                  </a:lnTo>
                  <a:lnTo>
                    <a:pt x="104724" y="100329"/>
                  </a:lnTo>
                  <a:lnTo>
                    <a:pt x="127194" y="100329"/>
                  </a:lnTo>
                  <a:lnTo>
                    <a:pt x="130266" y="93980"/>
                  </a:lnTo>
                  <a:close/>
                </a:path>
                <a:path w="175894" h="320039">
                  <a:moveTo>
                    <a:pt x="127194" y="100330"/>
                  </a:moveTo>
                  <a:lnTo>
                    <a:pt x="104724" y="100330"/>
                  </a:lnTo>
                  <a:lnTo>
                    <a:pt x="101662" y="106679"/>
                  </a:lnTo>
                  <a:lnTo>
                    <a:pt x="124122" y="106679"/>
                  </a:lnTo>
                  <a:lnTo>
                    <a:pt x="127194" y="100330"/>
                  </a:lnTo>
                  <a:close/>
                </a:path>
                <a:path w="175894" h="320039">
                  <a:moveTo>
                    <a:pt x="124122" y="106680"/>
                  </a:moveTo>
                  <a:lnTo>
                    <a:pt x="101662" y="106680"/>
                  </a:lnTo>
                  <a:lnTo>
                    <a:pt x="98600" y="113029"/>
                  </a:lnTo>
                  <a:lnTo>
                    <a:pt x="121050" y="113029"/>
                  </a:lnTo>
                  <a:lnTo>
                    <a:pt x="124122" y="106680"/>
                  </a:lnTo>
                  <a:close/>
                </a:path>
                <a:path w="175894" h="320039">
                  <a:moveTo>
                    <a:pt x="121050" y="113030"/>
                  </a:moveTo>
                  <a:lnTo>
                    <a:pt x="98600" y="113030"/>
                  </a:lnTo>
                  <a:lnTo>
                    <a:pt x="95538" y="119379"/>
                  </a:lnTo>
                  <a:lnTo>
                    <a:pt x="117978" y="119379"/>
                  </a:lnTo>
                  <a:lnTo>
                    <a:pt x="121050" y="113030"/>
                  </a:lnTo>
                  <a:close/>
                </a:path>
                <a:path w="175894" h="320039">
                  <a:moveTo>
                    <a:pt x="117978" y="119380"/>
                  </a:moveTo>
                  <a:lnTo>
                    <a:pt x="95538" y="119380"/>
                  </a:lnTo>
                  <a:lnTo>
                    <a:pt x="92476" y="125729"/>
                  </a:lnTo>
                  <a:lnTo>
                    <a:pt x="114906" y="125729"/>
                  </a:lnTo>
                  <a:lnTo>
                    <a:pt x="117978" y="119380"/>
                  </a:lnTo>
                  <a:close/>
                </a:path>
                <a:path w="175894" h="320039">
                  <a:moveTo>
                    <a:pt x="114906" y="125730"/>
                  </a:moveTo>
                  <a:lnTo>
                    <a:pt x="92476" y="125730"/>
                  </a:lnTo>
                  <a:lnTo>
                    <a:pt x="89414" y="132079"/>
                  </a:lnTo>
                  <a:lnTo>
                    <a:pt x="111834" y="132079"/>
                  </a:lnTo>
                  <a:lnTo>
                    <a:pt x="114906" y="125730"/>
                  </a:lnTo>
                  <a:close/>
                </a:path>
                <a:path w="175894" h="320039">
                  <a:moveTo>
                    <a:pt x="111834" y="132080"/>
                  </a:moveTo>
                  <a:lnTo>
                    <a:pt x="89414" y="132080"/>
                  </a:lnTo>
                  <a:lnTo>
                    <a:pt x="86352" y="138429"/>
                  </a:lnTo>
                  <a:lnTo>
                    <a:pt x="108762" y="138429"/>
                  </a:lnTo>
                  <a:lnTo>
                    <a:pt x="111834" y="132080"/>
                  </a:lnTo>
                  <a:close/>
                </a:path>
                <a:path w="175894" h="320039">
                  <a:moveTo>
                    <a:pt x="108762" y="138430"/>
                  </a:moveTo>
                  <a:lnTo>
                    <a:pt x="86352" y="138430"/>
                  </a:lnTo>
                  <a:lnTo>
                    <a:pt x="83290" y="144779"/>
                  </a:lnTo>
                  <a:lnTo>
                    <a:pt x="105690" y="144779"/>
                  </a:lnTo>
                  <a:lnTo>
                    <a:pt x="108762" y="138430"/>
                  </a:lnTo>
                  <a:close/>
                </a:path>
                <a:path w="175894" h="320039">
                  <a:moveTo>
                    <a:pt x="105690" y="144780"/>
                  </a:moveTo>
                  <a:lnTo>
                    <a:pt x="83290" y="144780"/>
                  </a:lnTo>
                  <a:lnTo>
                    <a:pt x="80227" y="151129"/>
                  </a:lnTo>
                  <a:lnTo>
                    <a:pt x="102618" y="151129"/>
                  </a:lnTo>
                  <a:lnTo>
                    <a:pt x="105690" y="144780"/>
                  </a:lnTo>
                  <a:close/>
                </a:path>
                <a:path w="175894" h="320039">
                  <a:moveTo>
                    <a:pt x="102618" y="151130"/>
                  </a:moveTo>
                  <a:lnTo>
                    <a:pt x="80227" y="151130"/>
                  </a:lnTo>
                  <a:lnTo>
                    <a:pt x="77165" y="157479"/>
                  </a:lnTo>
                  <a:lnTo>
                    <a:pt x="99546" y="157479"/>
                  </a:lnTo>
                  <a:lnTo>
                    <a:pt x="102618" y="151130"/>
                  </a:lnTo>
                  <a:close/>
                </a:path>
                <a:path w="175894" h="320039">
                  <a:moveTo>
                    <a:pt x="99546" y="157480"/>
                  </a:moveTo>
                  <a:lnTo>
                    <a:pt x="77165" y="157480"/>
                  </a:lnTo>
                  <a:lnTo>
                    <a:pt x="74103" y="163829"/>
                  </a:lnTo>
                  <a:lnTo>
                    <a:pt x="96474" y="163829"/>
                  </a:lnTo>
                  <a:lnTo>
                    <a:pt x="99546" y="157480"/>
                  </a:lnTo>
                  <a:close/>
                </a:path>
                <a:path w="175894" h="320039">
                  <a:moveTo>
                    <a:pt x="96474" y="163830"/>
                  </a:moveTo>
                  <a:lnTo>
                    <a:pt x="74103" y="163830"/>
                  </a:lnTo>
                  <a:lnTo>
                    <a:pt x="71041" y="170179"/>
                  </a:lnTo>
                  <a:lnTo>
                    <a:pt x="93402" y="170179"/>
                  </a:lnTo>
                  <a:lnTo>
                    <a:pt x="96474" y="163830"/>
                  </a:lnTo>
                  <a:close/>
                </a:path>
                <a:path w="175894" h="320039">
                  <a:moveTo>
                    <a:pt x="93402" y="170180"/>
                  </a:moveTo>
                  <a:lnTo>
                    <a:pt x="71041" y="170180"/>
                  </a:lnTo>
                  <a:lnTo>
                    <a:pt x="67979" y="176529"/>
                  </a:lnTo>
                  <a:lnTo>
                    <a:pt x="90330" y="176529"/>
                  </a:lnTo>
                  <a:lnTo>
                    <a:pt x="93402" y="170180"/>
                  </a:lnTo>
                  <a:close/>
                </a:path>
                <a:path w="175894" h="320039">
                  <a:moveTo>
                    <a:pt x="90330" y="176530"/>
                  </a:moveTo>
                  <a:lnTo>
                    <a:pt x="67979" y="176530"/>
                  </a:lnTo>
                  <a:lnTo>
                    <a:pt x="64917" y="182879"/>
                  </a:lnTo>
                  <a:lnTo>
                    <a:pt x="87259" y="182879"/>
                  </a:lnTo>
                  <a:lnTo>
                    <a:pt x="90330" y="176530"/>
                  </a:lnTo>
                  <a:close/>
                </a:path>
                <a:path w="175894" h="320039">
                  <a:moveTo>
                    <a:pt x="87259" y="182880"/>
                  </a:moveTo>
                  <a:lnTo>
                    <a:pt x="64917" y="182880"/>
                  </a:lnTo>
                  <a:lnTo>
                    <a:pt x="61855" y="189229"/>
                  </a:lnTo>
                  <a:lnTo>
                    <a:pt x="84187" y="189229"/>
                  </a:lnTo>
                  <a:lnTo>
                    <a:pt x="87259" y="182880"/>
                  </a:lnTo>
                  <a:close/>
                </a:path>
                <a:path w="175894" h="320039">
                  <a:moveTo>
                    <a:pt x="84187" y="189230"/>
                  </a:moveTo>
                  <a:lnTo>
                    <a:pt x="61855" y="189230"/>
                  </a:lnTo>
                  <a:lnTo>
                    <a:pt x="58792" y="195579"/>
                  </a:lnTo>
                  <a:lnTo>
                    <a:pt x="81115" y="195579"/>
                  </a:lnTo>
                  <a:lnTo>
                    <a:pt x="84187" y="189230"/>
                  </a:lnTo>
                  <a:close/>
                </a:path>
                <a:path w="175894" h="320039">
                  <a:moveTo>
                    <a:pt x="81115" y="195580"/>
                  </a:moveTo>
                  <a:lnTo>
                    <a:pt x="58792" y="195580"/>
                  </a:lnTo>
                  <a:lnTo>
                    <a:pt x="55730" y="201929"/>
                  </a:lnTo>
                  <a:lnTo>
                    <a:pt x="78043" y="201929"/>
                  </a:lnTo>
                  <a:lnTo>
                    <a:pt x="81115" y="195580"/>
                  </a:lnTo>
                  <a:close/>
                </a:path>
                <a:path w="175894" h="320039">
                  <a:moveTo>
                    <a:pt x="78043" y="201930"/>
                  </a:moveTo>
                  <a:lnTo>
                    <a:pt x="55730" y="201930"/>
                  </a:lnTo>
                  <a:lnTo>
                    <a:pt x="52668" y="208279"/>
                  </a:lnTo>
                  <a:lnTo>
                    <a:pt x="74971" y="208279"/>
                  </a:lnTo>
                  <a:lnTo>
                    <a:pt x="78043" y="201930"/>
                  </a:lnTo>
                  <a:close/>
                </a:path>
                <a:path w="175894" h="320039">
                  <a:moveTo>
                    <a:pt x="74971" y="208280"/>
                  </a:moveTo>
                  <a:lnTo>
                    <a:pt x="52668" y="208280"/>
                  </a:lnTo>
                  <a:lnTo>
                    <a:pt x="49606" y="214629"/>
                  </a:lnTo>
                  <a:lnTo>
                    <a:pt x="71899" y="214629"/>
                  </a:lnTo>
                  <a:lnTo>
                    <a:pt x="74971" y="208280"/>
                  </a:lnTo>
                  <a:close/>
                </a:path>
                <a:path w="175894" h="320039">
                  <a:moveTo>
                    <a:pt x="71899" y="214630"/>
                  </a:moveTo>
                  <a:lnTo>
                    <a:pt x="49606" y="214630"/>
                  </a:lnTo>
                  <a:lnTo>
                    <a:pt x="46544" y="220979"/>
                  </a:lnTo>
                  <a:lnTo>
                    <a:pt x="68827" y="220979"/>
                  </a:lnTo>
                  <a:lnTo>
                    <a:pt x="71899" y="214630"/>
                  </a:lnTo>
                  <a:close/>
                </a:path>
                <a:path w="175894" h="320039">
                  <a:moveTo>
                    <a:pt x="68827" y="220980"/>
                  </a:moveTo>
                  <a:lnTo>
                    <a:pt x="46544" y="220980"/>
                  </a:lnTo>
                  <a:lnTo>
                    <a:pt x="43482" y="227329"/>
                  </a:lnTo>
                  <a:lnTo>
                    <a:pt x="65755" y="227329"/>
                  </a:lnTo>
                  <a:lnTo>
                    <a:pt x="68827" y="220980"/>
                  </a:lnTo>
                  <a:close/>
                </a:path>
                <a:path w="175894" h="320039">
                  <a:moveTo>
                    <a:pt x="65755" y="227330"/>
                  </a:moveTo>
                  <a:lnTo>
                    <a:pt x="43482" y="227330"/>
                  </a:lnTo>
                  <a:lnTo>
                    <a:pt x="40420" y="233679"/>
                  </a:lnTo>
                  <a:lnTo>
                    <a:pt x="62683" y="233679"/>
                  </a:lnTo>
                  <a:lnTo>
                    <a:pt x="65755" y="227330"/>
                  </a:lnTo>
                  <a:close/>
                </a:path>
                <a:path w="175894" h="320039">
                  <a:moveTo>
                    <a:pt x="62683" y="233680"/>
                  </a:moveTo>
                  <a:lnTo>
                    <a:pt x="40420" y="233680"/>
                  </a:lnTo>
                  <a:lnTo>
                    <a:pt x="37358" y="240029"/>
                  </a:lnTo>
                  <a:lnTo>
                    <a:pt x="59611" y="240029"/>
                  </a:lnTo>
                  <a:lnTo>
                    <a:pt x="62683" y="233680"/>
                  </a:lnTo>
                  <a:close/>
                </a:path>
                <a:path w="175894" h="320039">
                  <a:moveTo>
                    <a:pt x="59611" y="240030"/>
                  </a:moveTo>
                  <a:lnTo>
                    <a:pt x="37358" y="240030"/>
                  </a:lnTo>
                  <a:lnTo>
                    <a:pt x="34295" y="246379"/>
                  </a:lnTo>
                  <a:lnTo>
                    <a:pt x="56539" y="246379"/>
                  </a:lnTo>
                  <a:lnTo>
                    <a:pt x="59611" y="240030"/>
                  </a:lnTo>
                  <a:close/>
                </a:path>
                <a:path w="175894" h="320039">
                  <a:moveTo>
                    <a:pt x="56539" y="246380"/>
                  </a:moveTo>
                  <a:lnTo>
                    <a:pt x="34295" y="246380"/>
                  </a:lnTo>
                  <a:lnTo>
                    <a:pt x="31233" y="252729"/>
                  </a:lnTo>
                  <a:lnTo>
                    <a:pt x="53467" y="252729"/>
                  </a:lnTo>
                  <a:lnTo>
                    <a:pt x="56539" y="246380"/>
                  </a:lnTo>
                  <a:close/>
                </a:path>
                <a:path w="175894" h="320039">
                  <a:moveTo>
                    <a:pt x="53467" y="252730"/>
                  </a:moveTo>
                  <a:lnTo>
                    <a:pt x="31233" y="252730"/>
                  </a:lnTo>
                  <a:lnTo>
                    <a:pt x="28171" y="259079"/>
                  </a:lnTo>
                  <a:lnTo>
                    <a:pt x="50395" y="259079"/>
                  </a:lnTo>
                  <a:lnTo>
                    <a:pt x="53467" y="252730"/>
                  </a:lnTo>
                  <a:close/>
                </a:path>
                <a:path w="175894" h="320039">
                  <a:moveTo>
                    <a:pt x="50395" y="259080"/>
                  </a:moveTo>
                  <a:lnTo>
                    <a:pt x="28171" y="259080"/>
                  </a:lnTo>
                  <a:lnTo>
                    <a:pt x="25109" y="265429"/>
                  </a:lnTo>
                  <a:lnTo>
                    <a:pt x="47323" y="265429"/>
                  </a:lnTo>
                  <a:lnTo>
                    <a:pt x="50395" y="259080"/>
                  </a:lnTo>
                  <a:close/>
                </a:path>
                <a:path w="175894" h="320039">
                  <a:moveTo>
                    <a:pt x="47323" y="265430"/>
                  </a:moveTo>
                  <a:lnTo>
                    <a:pt x="25109" y="265430"/>
                  </a:lnTo>
                  <a:lnTo>
                    <a:pt x="22047" y="271779"/>
                  </a:lnTo>
                  <a:lnTo>
                    <a:pt x="44251" y="271779"/>
                  </a:lnTo>
                  <a:lnTo>
                    <a:pt x="47323" y="265430"/>
                  </a:lnTo>
                  <a:close/>
                </a:path>
                <a:path w="175894" h="320039">
                  <a:moveTo>
                    <a:pt x="44251" y="271780"/>
                  </a:moveTo>
                  <a:lnTo>
                    <a:pt x="22047" y="271780"/>
                  </a:lnTo>
                  <a:lnTo>
                    <a:pt x="18985" y="278129"/>
                  </a:lnTo>
                  <a:lnTo>
                    <a:pt x="41179" y="278129"/>
                  </a:lnTo>
                  <a:lnTo>
                    <a:pt x="44251" y="271780"/>
                  </a:lnTo>
                  <a:close/>
                </a:path>
                <a:path w="175894" h="320039">
                  <a:moveTo>
                    <a:pt x="41179" y="278130"/>
                  </a:moveTo>
                  <a:lnTo>
                    <a:pt x="18985" y="278130"/>
                  </a:lnTo>
                  <a:lnTo>
                    <a:pt x="15923" y="284479"/>
                  </a:lnTo>
                  <a:lnTo>
                    <a:pt x="38107" y="284479"/>
                  </a:lnTo>
                  <a:lnTo>
                    <a:pt x="41179" y="278130"/>
                  </a:lnTo>
                  <a:close/>
                </a:path>
                <a:path w="175894" h="320039">
                  <a:moveTo>
                    <a:pt x="38107" y="284480"/>
                  </a:moveTo>
                  <a:lnTo>
                    <a:pt x="15923" y="284480"/>
                  </a:lnTo>
                  <a:lnTo>
                    <a:pt x="12860" y="290829"/>
                  </a:lnTo>
                  <a:lnTo>
                    <a:pt x="35035" y="290829"/>
                  </a:lnTo>
                  <a:lnTo>
                    <a:pt x="38107" y="284480"/>
                  </a:lnTo>
                  <a:close/>
                </a:path>
                <a:path w="175894" h="320039">
                  <a:moveTo>
                    <a:pt x="35035" y="290830"/>
                  </a:moveTo>
                  <a:lnTo>
                    <a:pt x="12860" y="290830"/>
                  </a:lnTo>
                  <a:lnTo>
                    <a:pt x="9798" y="297179"/>
                  </a:lnTo>
                  <a:lnTo>
                    <a:pt x="31963" y="297179"/>
                  </a:lnTo>
                  <a:lnTo>
                    <a:pt x="35035" y="290830"/>
                  </a:lnTo>
                  <a:close/>
                </a:path>
                <a:path w="175894" h="320039">
                  <a:moveTo>
                    <a:pt x="31963" y="297180"/>
                  </a:moveTo>
                  <a:lnTo>
                    <a:pt x="9798" y="297180"/>
                  </a:lnTo>
                  <a:lnTo>
                    <a:pt x="6736" y="303529"/>
                  </a:lnTo>
                  <a:lnTo>
                    <a:pt x="28892" y="303529"/>
                  </a:lnTo>
                  <a:lnTo>
                    <a:pt x="31963" y="297180"/>
                  </a:lnTo>
                  <a:close/>
                </a:path>
                <a:path w="175894" h="320039">
                  <a:moveTo>
                    <a:pt x="28892" y="303530"/>
                  </a:moveTo>
                  <a:lnTo>
                    <a:pt x="6736" y="303530"/>
                  </a:lnTo>
                  <a:lnTo>
                    <a:pt x="3674" y="309879"/>
                  </a:lnTo>
                  <a:lnTo>
                    <a:pt x="25820" y="309879"/>
                  </a:lnTo>
                  <a:lnTo>
                    <a:pt x="28892" y="303530"/>
                  </a:lnTo>
                  <a:close/>
                </a:path>
                <a:path w="175894" h="320039">
                  <a:moveTo>
                    <a:pt x="25820" y="309880"/>
                  </a:moveTo>
                  <a:lnTo>
                    <a:pt x="3674" y="309880"/>
                  </a:lnTo>
                  <a:lnTo>
                    <a:pt x="612" y="316229"/>
                  </a:lnTo>
                  <a:lnTo>
                    <a:pt x="22748" y="316229"/>
                  </a:lnTo>
                  <a:lnTo>
                    <a:pt x="25820" y="309880"/>
                  </a:lnTo>
                  <a:close/>
                </a:path>
                <a:path w="175894" h="320039">
                  <a:moveTo>
                    <a:pt x="22748" y="316230"/>
                  </a:moveTo>
                  <a:lnTo>
                    <a:pt x="612" y="316230"/>
                  </a:lnTo>
                  <a:lnTo>
                    <a:pt x="0" y="317500"/>
                  </a:lnTo>
                  <a:lnTo>
                    <a:pt x="5054" y="317500"/>
                  </a:lnTo>
                  <a:lnTo>
                    <a:pt x="5054" y="318769"/>
                  </a:lnTo>
                  <a:lnTo>
                    <a:pt x="11404" y="318769"/>
                  </a:lnTo>
                  <a:lnTo>
                    <a:pt x="11404" y="320039"/>
                  </a:lnTo>
                  <a:lnTo>
                    <a:pt x="20904" y="320039"/>
                  </a:lnTo>
                  <a:lnTo>
                    <a:pt x="22748" y="316230"/>
                  </a:lnTo>
                  <a:close/>
                </a:path>
              </a:pathLst>
            </a:custGeom>
            <a:solidFill>
              <a:srgbClr val="0110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598270" y="4218940"/>
              <a:ext cx="187960" cy="340360"/>
            </a:xfrm>
            <a:custGeom>
              <a:avLst/>
              <a:gdLst/>
              <a:ahLst/>
              <a:cxnLst/>
              <a:rect l="l" t="t" r="r" b="b"/>
              <a:pathLst>
                <a:path w="187960" h="340360">
                  <a:moveTo>
                    <a:pt x="186179" y="2539"/>
                  </a:moveTo>
                  <a:lnTo>
                    <a:pt x="183539" y="2539"/>
                  </a:lnTo>
                  <a:lnTo>
                    <a:pt x="183539" y="3809"/>
                  </a:lnTo>
                  <a:lnTo>
                    <a:pt x="180999" y="3809"/>
                  </a:lnTo>
                  <a:lnTo>
                    <a:pt x="180999" y="5079"/>
                  </a:lnTo>
                  <a:lnTo>
                    <a:pt x="179729" y="5079"/>
                  </a:lnTo>
                  <a:lnTo>
                    <a:pt x="179729" y="6349"/>
                  </a:lnTo>
                  <a:lnTo>
                    <a:pt x="184342" y="6349"/>
                  </a:lnTo>
                  <a:lnTo>
                    <a:pt x="186179" y="2539"/>
                  </a:lnTo>
                  <a:close/>
                </a:path>
                <a:path w="187960" h="340360">
                  <a:moveTo>
                    <a:pt x="186792" y="1269"/>
                  </a:moveTo>
                  <a:lnTo>
                    <a:pt x="186079" y="1269"/>
                  </a:lnTo>
                  <a:lnTo>
                    <a:pt x="186079" y="2539"/>
                  </a:lnTo>
                  <a:lnTo>
                    <a:pt x="186792" y="1269"/>
                  </a:lnTo>
                  <a:close/>
                </a:path>
                <a:path w="187960" h="340360">
                  <a:moveTo>
                    <a:pt x="187404" y="0"/>
                  </a:moveTo>
                  <a:close/>
                </a:path>
                <a:path w="187960" h="340360">
                  <a:moveTo>
                    <a:pt x="184342" y="6349"/>
                  </a:moveTo>
                  <a:lnTo>
                    <a:pt x="177189" y="6349"/>
                  </a:lnTo>
                  <a:lnTo>
                    <a:pt x="177189" y="7619"/>
                  </a:lnTo>
                  <a:lnTo>
                    <a:pt x="174649" y="7619"/>
                  </a:lnTo>
                  <a:lnTo>
                    <a:pt x="174649" y="8889"/>
                  </a:lnTo>
                  <a:lnTo>
                    <a:pt x="172109" y="8889"/>
                  </a:lnTo>
                  <a:lnTo>
                    <a:pt x="172109" y="10159"/>
                  </a:lnTo>
                  <a:lnTo>
                    <a:pt x="170839" y="10159"/>
                  </a:lnTo>
                  <a:lnTo>
                    <a:pt x="170839" y="11429"/>
                  </a:lnTo>
                  <a:lnTo>
                    <a:pt x="168299" y="11429"/>
                  </a:lnTo>
                  <a:lnTo>
                    <a:pt x="168299" y="12699"/>
                  </a:lnTo>
                  <a:lnTo>
                    <a:pt x="181280" y="12699"/>
                  </a:lnTo>
                  <a:lnTo>
                    <a:pt x="184342" y="6349"/>
                  </a:lnTo>
                  <a:close/>
                </a:path>
                <a:path w="187960" h="340360">
                  <a:moveTo>
                    <a:pt x="181280" y="12699"/>
                  </a:moveTo>
                  <a:lnTo>
                    <a:pt x="165759" y="12699"/>
                  </a:lnTo>
                  <a:lnTo>
                    <a:pt x="165759" y="13969"/>
                  </a:lnTo>
                  <a:lnTo>
                    <a:pt x="164489" y="13969"/>
                  </a:lnTo>
                  <a:lnTo>
                    <a:pt x="164489" y="15239"/>
                  </a:lnTo>
                  <a:lnTo>
                    <a:pt x="161949" y="15239"/>
                  </a:lnTo>
                  <a:lnTo>
                    <a:pt x="161949" y="16509"/>
                  </a:lnTo>
                  <a:lnTo>
                    <a:pt x="159409" y="16509"/>
                  </a:lnTo>
                  <a:lnTo>
                    <a:pt x="159409" y="17779"/>
                  </a:lnTo>
                  <a:lnTo>
                    <a:pt x="156869" y="17779"/>
                  </a:lnTo>
                  <a:lnTo>
                    <a:pt x="156869" y="19049"/>
                  </a:lnTo>
                  <a:lnTo>
                    <a:pt x="178218" y="19049"/>
                  </a:lnTo>
                  <a:lnTo>
                    <a:pt x="181280" y="12699"/>
                  </a:lnTo>
                  <a:close/>
                </a:path>
                <a:path w="187960" h="340360">
                  <a:moveTo>
                    <a:pt x="178218" y="19049"/>
                  </a:moveTo>
                  <a:lnTo>
                    <a:pt x="155599" y="19049"/>
                  </a:lnTo>
                  <a:lnTo>
                    <a:pt x="155599" y="20319"/>
                  </a:lnTo>
                  <a:lnTo>
                    <a:pt x="154826" y="20319"/>
                  </a:lnTo>
                  <a:lnTo>
                    <a:pt x="152368" y="25399"/>
                  </a:lnTo>
                  <a:lnTo>
                    <a:pt x="175155" y="25399"/>
                  </a:lnTo>
                  <a:lnTo>
                    <a:pt x="178218" y="19049"/>
                  </a:lnTo>
                  <a:close/>
                </a:path>
                <a:path w="187960" h="340360">
                  <a:moveTo>
                    <a:pt x="175155" y="25399"/>
                  </a:moveTo>
                  <a:lnTo>
                    <a:pt x="152368" y="25399"/>
                  </a:lnTo>
                  <a:lnTo>
                    <a:pt x="149296" y="31749"/>
                  </a:lnTo>
                  <a:lnTo>
                    <a:pt x="172093" y="31749"/>
                  </a:lnTo>
                  <a:lnTo>
                    <a:pt x="175155" y="25399"/>
                  </a:lnTo>
                  <a:close/>
                </a:path>
                <a:path w="187960" h="340360">
                  <a:moveTo>
                    <a:pt x="172093" y="31749"/>
                  </a:moveTo>
                  <a:lnTo>
                    <a:pt x="149296" y="31749"/>
                  </a:lnTo>
                  <a:lnTo>
                    <a:pt x="146224" y="38099"/>
                  </a:lnTo>
                  <a:lnTo>
                    <a:pt x="169031" y="38099"/>
                  </a:lnTo>
                  <a:lnTo>
                    <a:pt x="172093" y="31749"/>
                  </a:lnTo>
                  <a:close/>
                </a:path>
                <a:path w="187960" h="340360">
                  <a:moveTo>
                    <a:pt x="169031" y="38099"/>
                  </a:moveTo>
                  <a:lnTo>
                    <a:pt x="146224" y="38099"/>
                  </a:lnTo>
                  <a:lnTo>
                    <a:pt x="143152" y="44449"/>
                  </a:lnTo>
                  <a:lnTo>
                    <a:pt x="165969" y="44449"/>
                  </a:lnTo>
                  <a:lnTo>
                    <a:pt x="169031" y="38099"/>
                  </a:lnTo>
                  <a:close/>
                </a:path>
                <a:path w="187960" h="340360">
                  <a:moveTo>
                    <a:pt x="165969" y="44449"/>
                  </a:moveTo>
                  <a:lnTo>
                    <a:pt x="143152" y="44449"/>
                  </a:lnTo>
                  <a:lnTo>
                    <a:pt x="140080" y="50799"/>
                  </a:lnTo>
                  <a:lnTo>
                    <a:pt x="162907" y="50799"/>
                  </a:lnTo>
                  <a:lnTo>
                    <a:pt x="165969" y="44449"/>
                  </a:lnTo>
                  <a:close/>
                </a:path>
                <a:path w="187960" h="340360">
                  <a:moveTo>
                    <a:pt x="162907" y="50799"/>
                  </a:moveTo>
                  <a:lnTo>
                    <a:pt x="140080" y="50799"/>
                  </a:lnTo>
                  <a:lnTo>
                    <a:pt x="137008" y="57149"/>
                  </a:lnTo>
                  <a:lnTo>
                    <a:pt x="159845" y="57149"/>
                  </a:lnTo>
                  <a:lnTo>
                    <a:pt x="162907" y="50799"/>
                  </a:lnTo>
                  <a:close/>
                </a:path>
                <a:path w="187960" h="340360">
                  <a:moveTo>
                    <a:pt x="159845" y="57149"/>
                  </a:moveTo>
                  <a:lnTo>
                    <a:pt x="137008" y="57149"/>
                  </a:lnTo>
                  <a:lnTo>
                    <a:pt x="133936" y="63499"/>
                  </a:lnTo>
                  <a:lnTo>
                    <a:pt x="156783" y="63499"/>
                  </a:lnTo>
                  <a:lnTo>
                    <a:pt x="159845" y="57149"/>
                  </a:lnTo>
                  <a:close/>
                </a:path>
                <a:path w="187960" h="340360">
                  <a:moveTo>
                    <a:pt x="156783" y="63499"/>
                  </a:moveTo>
                  <a:lnTo>
                    <a:pt x="133936" y="63499"/>
                  </a:lnTo>
                  <a:lnTo>
                    <a:pt x="130864" y="69849"/>
                  </a:lnTo>
                  <a:lnTo>
                    <a:pt x="153721" y="69849"/>
                  </a:lnTo>
                  <a:lnTo>
                    <a:pt x="156783" y="63499"/>
                  </a:lnTo>
                  <a:close/>
                </a:path>
                <a:path w="187960" h="340360">
                  <a:moveTo>
                    <a:pt x="153721" y="69849"/>
                  </a:moveTo>
                  <a:lnTo>
                    <a:pt x="130864" y="69849"/>
                  </a:lnTo>
                  <a:lnTo>
                    <a:pt x="127793" y="76199"/>
                  </a:lnTo>
                  <a:lnTo>
                    <a:pt x="150658" y="76199"/>
                  </a:lnTo>
                  <a:lnTo>
                    <a:pt x="153721" y="69849"/>
                  </a:lnTo>
                  <a:close/>
                </a:path>
                <a:path w="187960" h="340360">
                  <a:moveTo>
                    <a:pt x="150658" y="76199"/>
                  </a:moveTo>
                  <a:lnTo>
                    <a:pt x="127793" y="76199"/>
                  </a:lnTo>
                  <a:lnTo>
                    <a:pt x="124721" y="82549"/>
                  </a:lnTo>
                  <a:lnTo>
                    <a:pt x="147596" y="82549"/>
                  </a:lnTo>
                  <a:lnTo>
                    <a:pt x="150658" y="76199"/>
                  </a:lnTo>
                  <a:close/>
                </a:path>
                <a:path w="187960" h="340360">
                  <a:moveTo>
                    <a:pt x="147596" y="82549"/>
                  </a:moveTo>
                  <a:lnTo>
                    <a:pt x="124721" y="82549"/>
                  </a:lnTo>
                  <a:lnTo>
                    <a:pt x="121649" y="88899"/>
                  </a:lnTo>
                  <a:lnTo>
                    <a:pt x="144534" y="88899"/>
                  </a:lnTo>
                  <a:lnTo>
                    <a:pt x="147596" y="82549"/>
                  </a:lnTo>
                  <a:close/>
                </a:path>
                <a:path w="187960" h="340360">
                  <a:moveTo>
                    <a:pt x="144534" y="88899"/>
                  </a:moveTo>
                  <a:lnTo>
                    <a:pt x="121649" y="88899"/>
                  </a:lnTo>
                  <a:lnTo>
                    <a:pt x="118577" y="95249"/>
                  </a:lnTo>
                  <a:lnTo>
                    <a:pt x="141472" y="95249"/>
                  </a:lnTo>
                  <a:lnTo>
                    <a:pt x="144534" y="88899"/>
                  </a:lnTo>
                  <a:close/>
                </a:path>
                <a:path w="187960" h="340360">
                  <a:moveTo>
                    <a:pt x="141472" y="95249"/>
                  </a:moveTo>
                  <a:lnTo>
                    <a:pt x="118577" y="95249"/>
                  </a:lnTo>
                  <a:lnTo>
                    <a:pt x="115505" y="101599"/>
                  </a:lnTo>
                  <a:lnTo>
                    <a:pt x="138410" y="101599"/>
                  </a:lnTo>
                  <a:lnTo>
                    <a:pt x="141472" y="95249"/>
                  </a:lnTo>
                  <a:close/>
                </a:path>
                <a:path w="187960" h="340360">
                  <a:moveTo>
                    <a:pt x="138410" y="101599"/>
                  </a:moveTo>
                  <a:lnTo>
                    <a:pt x="115505" y="101599"/>
                  </a:lnTo>
                  <a:lnTo>
                    <a:pt x="112433" y="107949"/>
                  </a:lnTo>
                  <a:lnTo>
                    <a:pt x="135348" y="107949"/>
                  </a:lnTo>
                  <a:lnTo>
                    <a:pt x="138410" y="101599"/>
                  </a:lnTo>
                  <a:close/>
                </a:path>
                <a:path w="187960" h="340360">
                  <a:moveTo>
                    <a:pt x="135348" y="107949"/>
                  </a:moveTo>
                  <a:lnTo>
                    <a:pt x="112433" y="107949"/>
                  </a:lnTo>
                  <a:lnTo>
                    <a:pt x="109361" y="114299"/>
                  </a:lnTo>
                  <a:lnTo>
                    <a:pt x="132286" y="114299"/>
                  </a:lnTo>
                  <a:lnTo>
                    <a:pt x="135348" y="107949"/>
                  </a:lnTo>
                  <a:close/>
                </a:path>
                <a:path w="187960" h="340360">
                  <a:moveTo>
                    <a:pt x="132286" y="114299"/>
                  </a:moveTo>
                  <a:lnTo>
                    <a:pt x="109361" y="114299"/>
                  </a:lnTo>
                  <a:lnTo>
                    <a:pt x="106289" y="120649"/>
                  </a:lnTo>
                  <a:lnTo>
                    <a:pt x="129223" y="120649"/>
                  </a:lnTo>
                  <a:lnTo>
                    <a:pt x="132286" y="114299"/>
                  </a:lnTo>
                  <a:close/>
                </a:path>
                <a:path w="187960" h="340360">
                  <a:moveTo>
                    <a:pt x="129223" y="120649"/>
                  </a:moveTo>
                  <a:lnTo>
                    <a:pt x="106289" y="120649"/>
                  </a:lnTo>
                  <a:lnTo>
                    <a:pt x="103217" y="126999"/>
                  </a:lnTo>
                  <a:lnTo>
                    <a:pt x="126161" y="126999"/>
                  </a:lnTo>
                  <a:lnTo>
                    <a:pt x="129223" y="120649"/>
                  </a:lnTo>
                  <a:close/>
                </a:path>
                <a:path w="187960" h="340360">
                  <a:moveTo>
                    <a:pt x="126161" y="126999"/>
                  </a:moveTo>
                  <a:lnTo>
                    <a:pt x="103217" y="126999"/>
                  </a:lnTo>
                  <a:lnTo>
                    <a:pt x="100145" y="133349"/>
                  </a:lnTo>
                  <a:lnTo>
                    <a:pt x="123099" y="133349"/>
                  </a:lnTo>
                  <a:lnTo>
                    <a:pt x="126161" y="126999"/>
                  </a:lnTo>
                  <a:close/>
                </a:path>
                <a:path w="187960" h="340360">
                  <a:moveTo>
                    <a:pt x="123099" y="133349"/>
                  </a:moveTo>
                  <a:lnTo>
                    <a:pt x="100145" y="133349"/>
                  </a:lnTo>
                  <a:lnTo>
                    <a:pt x="97073" y="139699"/>
                  </a:lnTo>
                  <a:lnTo>
                    <a:pt x="120037" y="139699"/>
                  </a:lnTo>
                  <a:lnTo>
                    <a:pt x="123099" y="133349"/>
                  </a:lnTo>
                  <a:close/>
                </a:path>
                <a:path w="187960" h="340360">
                  <a:moveTo>
                    <a:pt x="120037" y="139699"/>
                  </a:moveTo>
                  <a:lnTo>
                    <a:pt x="97073" y="139699"/>
                  </a:lnTo>
                  <a:lnTo>
                    <a:pt x="94001" y="146049"/>
                  </a:lnTo>
                  <a:lnTo>
                    <a:pt x="116975" y="146049"/>
                  </a:lnTo>
                  <a:lnTo>
                    <a:pt x="120037" y="139699"/>
                  </a:lnTo>
                  <a:close/>
                </a:path>
                <a:path w="187960" h="340360">
                  <a:moveTo>
                    <a:pt x="116975" y="146049"/>
                  </a:moveTo>
                  <a:lnTo>
                    <a:pt x="94001" y="146049"/>
                  </a:lnTo>
                  <a:lnTo>
                    <a:pt x="90929" y="152399"/>
                  </a:lnTo>
                  <a:lnTo>
                    <a:pt x="113913" y="152399"/>
                  </a:lnTo>
                  <a:lnTo>
                    <a:pt x="116975" y="146049"/>
                  </a:lnTo>
                  <a:close/>
                </a:path>
                <a:path w="187960" h="340360">
                  <a:moveTo>
                    <a:pt x="113913" y="152399"/>
                  </a:moveTo>
                  <a:lnTo>
                    <a:pt x="90929" y="152399"/>
                  </a:lnTo>
                  <a:lnTo>
                    <a:pt x="87857" y="158749"/>
                  </a:lnTo>
                  <a:lnTo>
                    <a:pt x="110851" y="158749"/>
                  </a:lnTo>
                  <a:lnTo>
                    <a:pt x="113913" y="152399"/>
                  </a:lnTo>
                  <a:close/>
                </a:path>
                <a:path w="187960" h="340360">
                  <a:moveTo>
                    <a:pt x="110851" y="158749"/>
                  </a:moveTo>
                  <a:lnTo>
                    <a:pt x="87857" y="158749"/>
                  </a:lnTo>
                  <a:lnTo>
                    <a:pt x="84785" y="165099"/>
                  </a:lnTo>
                  <a:lnTo>
                    <a:pt x="107789" y="165099"/>
                  </a:lnTo>
                  <a:lnTo>
                    <a:pt x="110851" y="158749"/>
                  </a:lnTo>
                  <a:close/>
                </a:path>
                <a:path w="187960" h="340360">
                  <a:moveTo>
                    <a:pt x="107789" y="165099"/>
                  </a:moveTo>
                  <a:lnTo>
                    <a:pt x="84785" y="165099"/>
                  </a:lnTo>
                  <a:lnTo>
                    <a:pt x="81713" y="171449"/>
                  </a:lnTo>
                  <a:lnTo>
                    <a:pt x="104726" y="171449"/>
                  </a:lnTo>
                  <a:lnTo>
                    <a:pt x="107789" y="165099"/>
                  </a:lnTo>
                  <a:close/>
                </a:path>
                <a:path w="187960" h="340360">
                  <a:moveTo>
                    <a:pt x="104726" y="171449"/>
                  </a:moveTo>
                  <a:lnTo>
                    <a:pt x="81713" y="171449"/>
                  </a:lnTo>
                  <a:lnTo>
                    <a:pt x="78641" y="177799"/>
                  </a:lnTo>
                  <a:lnTo>
                    <a:pt x="101664" y="177799"/>
                  </a:lnTo>
                  <a:lnTo>
                    <a:pt x="104726" y="171449"/>
                  </a:lnTo>
                  <a:close/>
                </a:path>
                <a:path w="187960" h="340360">
                  <a:moveTo>
                    <a:pt x="101664" y="177799"/>
                  </a:moveTo>
                  <a:lnTo>
                    <a:pt x="78641" y="177799"/>
                  </a:lnTo>
                  <a:lnTo>
                    <a:pt x="75569" y="184149"/>
                  </a:lnTo>
                  <a:lnTo>
                    <a:pt x="98602" y="184149"/>
                  </a:lnTo>
                  <a:lnTo>
                    <a:pt x="101664" y="177799"/>
                  </a:lnTo>
                  <a:close/>
                </a:path>
                <a:path w="187960" h="340360">
                  <a:moveTo>
                    <a:pt x="98602" y="184149"/>
                  </a:moveTo>
                  <a:lnTo>
                    <a:pt x="75569" y="184149"/>
                  </a:lnTo>
                  <a:lnTo>
                    <a:pt x="72497" y="190499"/>
                  </a:lnTo>
                  <a:lnTo>
                    <a:pt x="95540" y="190499"/>
                  </a:lnTo>
                  <a:lnTo>
                    <a:pt x="98602" y="184149"/>
                  </a:lnTo>
                  <a:close/>
                </a:path>
                <a:path w="187960" h="340360">
                  <a:moveTo>
                    <a:pt x="95540" y="190499"/>
                  </a:moveTo>
                  <a:lnTo>
                    <a:pt x="72497" y="190499"/>
                  </a:lnTo>
                  <a:lnTo>
                    <a:pt x="69426" y="196849"/>
                  </a:lnTo>
                  <a:lnTo>
                    <a:pt x="92478" y="196849"/>
                  </a:lnTo>
                  <a:lnTo>
                    <a:pt x="95540" y="190499"/>
                  </a:lnTo>
                  <a:close/>
                </a:path>
                <a:path w="187960" h="340360">
                  <a:moveTo>
                    <a:pt x="92478" y="196849"/>
                  </a:moveTo>
                  <a:lnTo>
                    <a:pt x="69426" y="196849"/>
                  </a:lnTo>
                  <a:lnTo>
                    <a:pt x="66354" y="203199"/>
                  </a:lnTo>
                  <a:lnTo>
                    <a:pt x="89416" y="203199"/>
                  </a:lnTo>
                  <a:lnTo>
                    <a:pt x="92478" y="196849"/>
                  </a:lnTo>
                  <a:close/>
                </a:path>
                <a:path w="187960" h="340360">
                  <a:moveTo>
                    <a:pt x="89416" y="203199"/>
                  </a:moveTo>
                  <a:lnTo>
                    <a:pt x="66354" y="203199"/>
                  </a:lnTo>
                  <a:lnTo>
                    <a:pt x="63282" y="209549"/>
                  </a:lnTo>
                  <a:lnTo>
                    <a:pt x="86354" y="209549"/>
                  </a:lnTo>
                  <a:lnTo>
                    <a:pt x="89416" y="203199"/>
                  </a:lnTo>
                  <a:close/>
                </a:path>
                <a:path w="187960" h="340360">
                  <a:moveTo>
                    <a:pt x="86354" y="209549"/>
                  </a:moveTo>
                  <a:lnTo>
                    <a:pt x="63282" y="209549"/>
                  </a:lnTo>
                  <a:lnTo>
                    <a:pt x="60210" y="215899"/>
                  </a:lnTo>
                  <a:lnTo>
                    <a:pt x="83291" y="215899"/>
                  </a:lnTo>
                  <a:lnTo>
                    <a:pt x="86354" y="209549"/>
                  </a:lnTo>
                  <a:close/>
                </a:path>
                <a:path w="187960" h="340360">
                  <a:moveTo>
                    <a:pt x="83291" y="215899"/>
                  </a:moveTo>
                  <a:lnTo>
                    <a:pt x="60210" y="215899"/>
                  </a:lnTo>
                  <a:lnTo>
                    <a:pt x="57138" y="222249"/>
                  </a:lnTo>
                  <a:lnTo>
                    <a:pt x="80229" y="222249"/>
                  </a:lnTo>
                  <a:lnTo>
                    <a:pt x="83291" y="215899"/>
                  </a:lnTo>
                  <a:close/>
                </a:path>
                <a:path w="187960" h="340360">
                  <a:moveTo>
                    <a:pt x="80229" y="222249"/>
                  </a:moveTo>
                  <a:lnTo>
                    <a:pt x="57138" y="222249"/>
                  </a:lnTo>
                  <a:lnTo>
                    <a:pt x="54066" y="228599"/>
                  </a:lnTo>
                  <a:lnTo>
                    <a:pt x="77167" y="228599"/>
                  </a:lnTo>
                  <a:lnTo>
                    <a:pt x="80229" y="222249"/>
                  </a:lnTo>
                  <a:close/>
                </a:path>
                <a:path w="187960" h="340360">
                  <a:moveTo>
                    <a:pt x="77167" y="228599"/>
                  </a:moveTo>
                  <a:lnTo>
                    <a:pt x="54066" y="228599"/>
                  </a:lnTo>
                  <a:lnTo>
                    <a:pt x="50994" y="234949"/>
                  </a:lnTo>
                  <a:lnTo>
                    <a:pt x="74105" y="234949"/>
                  </a:lnTo>
                  <a:lnTo>
                    <a:pt x="77167" y="228599"/>
                  </a:lnTo>
                  <a:close/>
                </a:path>
                <a:path w="187960" h="340360">
                  <a:moveTo>
                    <a:pt x="74105" y="234949"/>
                  </a:moveTo>
                  <a:lnTo>
                    <a:pt x="50994" y="234949"/>
                  </a:lnTo>
                  <a:lnTo>
                    <a:pt x="47922" y="241299"/>
                  </a:lnTo>
                  <a:lnTo>
                    <a:pt x="71043" y="241299"/>
                  </a:lnTo>
                  <a:lnTo>
                    <a:pt x="74105" y="234949"/>
                  </a:lnTo>
                  <a:close/>
                </a:path>
                <a:path w="187960" h="340360">
                  <a:moveTo>
                    <a:pt x="71043" y="241299"/>
                  </a:moveTo>
                  <a:lnTo>
                    <a:pt x="47922" y="241299"/>
                  </a:lnTo>
                  <a:lnTo>
                    <a:pt x="44850" y="247649"/>
                  </a:lnTo>
                  <a:lnTo>
                    <a:pt x="67981" y="247649"/>
                  </a:lnTo>
                  <a:lnTo>
                    <a:pt x="71043" y="241299"/>
                  </a:lnTo>
                  <a:close/>
                </a:path>
                <a:path w="187960" h="340360">
                  <a:moveTo>
                    <a:pt x="67981" y="247649"/>
                  </a:moveTo>
                  <a:lnTo>
                    <a:pt x="44850" y="247649"/>
                  </a:lnTo>
                  <a:lnTo>
                    <a:pt x="41778" y="253999"/>
                  </a:lnTo>
                  <a:lnTo>
                    <a:pt x="64919" y="253999"/>
                  </a:lnTo>
                  <a:lnTo>
                    <a:pt x="67981" y="247649"/>
                  </a:lnTo>
                  <a:close/>
                </a:path>
                <a:path w="187960" h="340360">
                  <a:moveTo>
                    <a:pt x="64919" y="253999"/>
                  </a:moveTo>
                  <a:lnTo>
                    <a:pt x="41778" y="253999"/>
                  </a:lnTo>
                  <a:lnTo>
                    <a:pt x="38706" y="260349"/>
                  </a:lnTo>
                  <a:lnTo>
                    <a:pt x="61857" y="260349"/>
                  </a:lnTo>
                  <a:lnTo>
                    <a:pt x="64919" y="253999"/>
                  </a:lnTo>
                  <a:close/>
                </a:path>
                <a:path w="187960" h="340360">
                  <a:moveTo>
                    <a:pt x="61857" y="260349"/>
                  </a:moveTo>
                  <a:lnTo>
                    <a:pt x="38706" y="260349"/>
                  </a:lnTo>
                  <a:lnTo>
                    <a:pt x="35634" y="266699"/>
                  </a:lnTo>
                  <a:lnTo>
                    <a:pt x="58794" y="266699"/>
                  </a:lnTo>
                  <a:lnTo>
                    <a:pt x="61857" y="260349"/>
                  </a:lnTo>
                  <a:close/>
                </a:path>
                <a:path w="187960" h="340360">
                  <a:moveTo>
                    <a:pt x="58794" y="266699"/>
                  </a:moveTo>
                  <a:lnTo>
                    <a:pt x="35634" y="266699"/>
                  </a:lnTo>
                  <a:lnTo>
                    <a:pt x="32562" y="273049"/>
                  </a:lnTo>
                  <a:lnTo>
                    <a:pt x="55732" y="273049"/>
                  </a:lnTo>
                  <a:lnTo>
                    <a:pt x="58794" y="266699"/>
                  </a:lnTo>
                  <a:close/>
                </a:path>
                <a:path w="187960" h="340360">
                  <a:moveTo>
                    <a:pt x="55732" y="273049"/>
                  </a:moveTo>
                  <a:lnTo>
                    <a:pt x="32562" y="273049"/>
                  </a:lnTo>
                  <a:lnTo>
                    <a:pt x="29490" y="279399"/>
                  </a:lnTo>
                  <a:lnTo>
                    <a:pt x="52670" y="279399"/>
                  </a:lnTo>
                  <a:lnTo>
                    <a:pt x="55732" y="273049"/>
                  </a:lnTo>
                  <a:close/>
                </a:path>
                <a:path w="187960" h="340360">
                  <a:moveTo>
                    <a:pt x="52670" y="279399"/>
                  </a:moveTo>
                  <a:lnTo>
                    <a:pt x="29490" y="279399"/>
                  </a:lnTo>
                  <a:lnTo>
                    <a:pt x="26418" y="285749"/>
                  </a:lnTo>
                  <a:lnTo>
                    <a:pt x="49608" y="285749"/>
                  </a:lnTo>
                  <a:lnTo>
                    <a:pt x="52670" y="279399"/>
                  </a:lnTo>
                  <a:close/>
                </a:path>
                <a:path w="187960" h="340360">
                  <a:moveTo>
                    <a:pt x="49608" y="285749"/>
                  </a:moveTo>
                  <a:lnTo>
                    <a:pt x="26418" y="285749"/>
                  </a:lnTo>
                  <a:lnTo>
                    <a:pt x="23346" y="292099"/>
                  </a:lnTo>
                  <a:lnTo>
                    <a:pt x="46546" y="292099"/>
                  </a:lnTo>
                  <a:lnTo>
                    <a:pt x="49608" y="285749"/>
                  </a:lnTo>
                  <a:close/>
                </a:path>
                <a:path w="187960" h="340360">
                  <a:moveTo>
                    <a:pt x="46546" y="292099"/>
                  </a:moveTo>
                  <a:lnTo>
                    <a:pt x="23346" y="292099"/>
                  </a:lnTo>
                  <a:lnTo>
                    <a:pt x="20274" y="298449"/>
                  </a:lnTo>
                  <a:lnTo>
                    <a:pt x="43484" y="298449"/>
                  </a:lnTo>
                  <a:lnTo>
                    <a:pt x="46546" y="292099"/>
                  </a:lnTo>
                  <a:close/>
                </a:path>
                <a:path w="187960" h="340360">
                  <a:moveTo>
                    <a:pt x="43484" y="298449"/>
                  </a:moveTo>
                  <a:lnTo>
                    <a:pt x="20274" y="298449"/>
                  </a:lnTo>
                  <a:lnTo>
                    <a:pt x="17202" y="304799"/>
                  </a:lnTo>
                  <a:lnTo>
                    <a:pt x="40422" y="304799"/>
                  </a:lnTo>
                  <a:lnTo>
                    <a:pt x="43484" y="298449"/>
                  </a:lnTo>
                  <a:close/>
                </a:path>
                <a:path w="187960" h="340360">
                  <a:moveTo>
                    <a:pt x="40422" y="304799"/>
                  </a:moveTo>
                  <a:lnTo>
                    <a:pt x="17202" y="304799"/>
                  </a:lnTo>
                  <a:lnTo>
                    <a:pt x="14130" y="311149"/>
                  </a:lnTo>
                  <a:lnTo>
                    <a:pt x="37359" y="311149"/>
                  </a:lnTo>
                  <a:lnTo>
                    <a:pt x="40422" y="304799"/>
                  </a:lnTo>
                  <a:close/>
                </a:path>
                <a:path w="187960" h="340360">
                  <a:moveTo>
                    <a:pt x="37359" y="311149"/>
                  </a:moveTo>
                  <a:lnTo>
                    <a:pt x="14130" y="311149"/>
                  </a:lnTo>
                  <a:lnTo>
                    <a:pt x="11059" y="317499"/>
                  </a:lnTo>
                  <a:lnTo>
                    <a:pt x="34297" y="317499"/>
                  </a:lnTo>
                  <a:lnTo>
                    <a:pt x="37359" y="311149"/>
                  </a:lnTo>
                  <a:close/>
                </a:path>
                <a:path w="187960" h="340360">
                  <a:moveTo>
                    <a:pt x="34297" y="317499"/>
                  </a:moveTo>
                  <a:lnTo>
                    <a:pt x="11059" y="317499"/>
                  </a:lnTo>
                  <a:lnTo>
                    <a:pt x="7987" y="323849"/>
                  </a:lnTo>
                  <a:lnTo>
                    <a:pt x="31235" y="323849"/>
                  </a:lnTo>
                  <a:lnTo>
                    <a:pt x="34297" y="317499"/>
                  </a:lnTo>
                  <a:close/>
                </a:path>
                <a:path w="187960" h="340360">
                  <a:moveTo>
                    <a:pt x="31235" y="323849"/>
                  </a:moveTo>
                  <a:lnTo>
                    <a:pt x="7987" y="323849"/>
                  </a:lnTo>
                  <a:lnTo>
                    <a:pt x="4915" y="330199"/>
                  </a:lnTo>
                  <a:lnTo>
                    <a:pt x="28173" y="330199"/>
                  </a:lnTo>
                  <a:lnTo>
                    <a:pt x="31235" y="323849"/>
                  </a:lnTo>
                  <a:close/>
                </a:path>
                <a:path w="187960" h="340360">
                  <a:moveTo>
                    <a:pt x="28173" y="330199"/>
                  </a:moveTo>
                  <a:lnTo>
                    <a:pt x="4915" y="330199"/>
                  </a:lnTo>
                  <a:lnTo>
                    <a:pt x="1843" y="336549"/>
                  </a:lnTo>
                  <a:lnTo>
                    <a:pt x="25111" y="336549"/>
                  </a:lnTo>
                  <a:lnTo>
                    <a:pt x="28173" y="330199"/>
                  </a:lnTo>
                  <a:close/>
                </a:path>
                <a:path w="187960" h="340360">
                  <a:moveTo>
                    <a:pt x="25111" y="336549"/>
                  </a:moveTo>
                  <a:lnTo>
                    <a:pt x="1843" y="336549"/>
                  </a:lnTo>
                  <a:lnTo>
                    <a:pt x="0" y="340359"/>
                  </a:lnTo>
                  <a:lnTo>
                    <a:pt x="20979" y="340359"/>
                  </a:lnTo>
                  <a:lnTo>
                    <a:pt x="20979" y="339089"/>
                  </a:lnTo>
                  <a:lnTo>
                    <a:pt x="23886" y="339089"/>
                  </a:lnTo>
                  <a:lnTo>
                    <a:pt x="25111" y="336549"/>
                  </a:lnTo>
                  <a:close/>
                </a:path>
              </a:pathLst>
            </a:custGeom>
            <a:solidFill>
              <a:srgbClr val="0110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622157" y="4202430"/>
              <a:ext cx="194310" cy="355600"/>
            </a:xfrm>
            <a:custGeom>
              <a:avLst/>
              <a:gdLst/>
              <a:ahLst/>
              <a:cxnLst/>
              <a:rect l="l" t="t" r="r" b="b"/>
              <a:pathLst>
                <a:path w="194310" h="355600">
                  <a:moveTo>
                    <a:pt x="194188" y="0"/>
                  </a:moveTo>
                  <a:lnTo>
                    <a:pt x="192672" y="0"/>
                  </a:lnTo>
                  <a:lnTo>
                    <a:pt x="192672" y="1270"/>
                  </a:lnTo>
                  <a:lnTo>
                    <a:pt x="190132" y="1270"/>
                  </a:lnTo>
                  <a:lnTo>
                    <a:pt x="190132" y="2540"/>
                  </a:lnTo>
                  <a:lnTo>
                    <a:pt x="187592" y="2540"/>
                  </a:lnTo>
                  <a:lnTo>
                    <a:pt x="187592" y="3810"/>
                  </a:lnTo>
                  <a:lnTo>
                    <a:pt x="192345" y="3810"/>
                  </a:lnTo>
                  <a:lnTo>
                    <a:pt x="194188" y="0"/>
                  </a:lnTo>
                  <a:close/>
                </a:path>
                <a:path w="194310" h="355600">
                  <a:moveTo>
                    <a:pt x="192345" y="3810"/>
                  </a:moveTo>
                  <a:lnTo>
                    <a:pt x="186322" y="3810"/>
                  </a:lnTo>
                  <a:lnTo>
                    <a:pt x="186322" y="5080"/>
                  </a:lnTo>
                  <a:lnTo>
                    <a:pt x="183782" y="5080"/>
                  </a:lnTo>
                  <a:lnTo>
                    <a:pt x="183782" y="6350"/>
                  </a:lnTo>
                  <a:lnTo>
                    <a:pt x="181242" y="6350"/>
                  </a:lnTo>
                  <a:lnTo>
                    <a:pt x="181242" y="7620"/>
                  </a:lnTo>
                  <a:lnTo>
                    <a:pt x="179972" y="7620"/>
                  </a:lnTo>
                  <a:lnTo>
                    <a:pt x="179972" y="8890"/>
                  </a:lnTo>
                  <a:lnTo>
                    <a:pt x="177432" y="8890"/>
                  </a:lnTo>
                  <a:lnTo>
                    <a:pt x="177432" y="10160"/>
                  </a:lnTo>
                  <a:lnTo>
                    <a:pt x="189273" y="10160"/>
                  </a:lnTo>
                  <a:lnTo>
                    <a:pt x="192345" y="3810"/>
                  </a:lnTo>
                  <a:close/>
                </a:path>
                <a:path w="194310" h="355600">
                  <a:moveTo>
                    <a:pt x="189273" y="10160"/>
                  </a:moveTo>
                  <a:lnTo>
                    <a:pt x="174892" y="10160"/>
                  </a:lnTo>
                  <a:lnTo>
                    <a:pt x="174892" y="11430"/>
                  </a:lnTo>
                  <a:lnTo>
                    <a:pt x="172352" y="11430"/>
                  </a:lnTo>
                  <a:lnTo>
                    <a:pt x="172352" y="12700"/>
                  </a:lnTo>
                  <a:lnTo>
                    <a:pt x="171082" y="12700"/>
                  </a:lnTo>
                  <a:lnTo>
                    <a:pt x="171082" y="13970"/>
                  </a:lnTo>
                  <a:lnTo>
                    <a:pt x="168542" y="13970"/>
                  </a:lnTo>
                  <a:lnTo>
                    <a:pt x="168542" y="15240"/>
                  </a:lnTo>
                  <a:lnTo>
                    <a:pt x="166002" y="15240"/>
                  </a:lnTo>
                  <a:lnTo>
                    <a:pt x="166002" y="16510"/>
                  </a:lnTo>
                  <a:lnTo>
                    <a:pt x="186201" y="16510"/>
                  </a:lnTo>
                  <a:lnTo>
                    <a:pt x="189273" y="10160"/>
                  </a:lnTo>
                  <a:close/>
                </a:path>
                <a:path w="194310" h="355600">
                  <a:moveTo>
                    <a:pt x="186201" y="16510"/>
                  </a:moveTo>
                  <a:lnTo>
                    <a:pt x="163517" y="16510"/>
                  </a:lnTo>
                  <a:lnTo>
                    <a:pt x="163462" y="17780"/>
                  </a:lnTo>
                  <a:lnTo>
                    <a:pt x="162905" y="17780"/>
                  </a:lnTo>
                  <a:lnTo>
                    <a:pt x="160455" y="22860"/>
                  </a:lnTo>
                  <a:lnTo>
                    <a:pt x="183129" y="22860"/>
                  </a:lnTo>
                  <a:lnTo>
                    <a:pt x="186201" y="16510"/>
                  </a:lnTo>
                  <a:close/>
                </a:path>
                <a:path w="194310" h="355600">
                  <a:moveTo>
                    <a:pt x="183129" y="22860"/>
                  </a:moveTo>
                  <a:lnTo>
                    <a:pt x="160455" y="22860"/>
                  </a:lnTo>
                  <a:lnTo>
                    <a:pt x="157393" y="29210"/>
                  </a:lnTo>
                  <a:lnTo>
                    <a:pt x="180057" y="29210"/>
                  </a:lnTo>
                  <a:lnTo>
                    <a:pt x="183129" y="22860"/>
                  </a:lnTo>
                  <a:close/>
                </a:path>
                <a:path w="194310" h="355600">
                  <a:moveTo>
                    <a:pt x="180057" y="29210"/>
                  </a:moveTo>
                  <a:lnTo>
                    <a:pt x="157393" y="29210"/>
                  </a:lnTo>
                  <a:lnTo>
                    <a:pt x="154331" y="35560"/>
                  </a:lnTo>
                  <a:lnTo>
                    <a:pt x="176985" y="35560"/>
                  </a:lnTo>
                  <a:lnTo>
                    <a:pt x="180057" y="29210"/>
                  </a:lnTo>
                  <a:close/>
                </a:path>
                <a:path w="194310" h="355600">
                  <a:moveTo>
                    <a:pt x="176985" y="35560"/>
                  </a:moveTo>
                  <a:lnTo>
                    <a:pt x="154331" y="35560"/>
                  </a:lnTo>
                  <a:lnTo>
                    <a:pt x="151269" y="41910"/>
                  </a:lnTo>
                  <a:lnTo>
                    <a:pt x="173913" y="41910"/>
                  </a:lnTo>
                  <a:lnTo>
                    <a:pt x="176985" y="35560"/>
                  </a:lnTo>
                  <a:close/>
                </a:path>
                <a:path w="194310" h="355600">
                  <a:moveTo>
                    <a:pt x="173913" y="41910"/>
                  </a:moveTo>
                  <a:lnTo>
                    <a:pt x="151269" y="41910"/>
                  </a:lnTo>
                  <a:lnTo>
                    <a:pt x="148207" y="48260"/>
                  </a:lnTo>
                  <a:lnTo>
                    <a:pt x="170841" y="48260"/>
                  </a:lnTo>
                  <a:lnTo>
                    <a:pt x="173913" y="41910"/>
                  </a:lnTo>
                  <a:close/>
                </a:path>
                <a:path w="194310" h="355600">
                  <a:moveTo>
                    <a:pt x="170841" y="48260"/>
                  </a:moveTo>
                  <a:lnTo>
                    <a:pt x="148207" y="48260"/>
                  </a:lnTo>
                  <a:lnTo>
                    <a:pt x="145145" y="54610"/>
                  </a:lnTo>
                  <a:lnTo>
                    <a:pt x="167769" y="54610"/>
                  </a:lnTo>
                  <a:lnTo>
                    <a:pt x="170841" y="48260"/>
                  </a:lnTo>
                  <a:close/>
                </a:path>
                <a:path w="194310" h="355600">
                  <a:moveTo>
                    <a:pt x="167769" y="54610"/>
                  </a:moveTo>
                  <a:lnTo>
                    <a:pt x="145145" y="54610"/>
                  </a:lnTo>
                  <a:lnTo>
                    <a:pt x="142082" y="60960"/>
                  </a:lnTo>
                  <a:lnTo>
                    <a:pt x="164697" y="60960"/>
                  </a:lnTo>
                  <a:lnTo>
                    <a:pt x="167769" y="54610"/>
                  </a:lnTo>
                  <a:close/>
                </a:path>
                <a:path w="194310" h="355600">
                  <a:moveTo>
                    <a:pt x="164697" y="60960"/>
                  </a:moveTo>
                  <a:lnTo>
                    <a:pt x="142082" y="60960"/>
                  </a:lnTo>
                  <a:lnTo>
                    <a:pt x="139020" y="67310"/>
                  </a:lnTo>
                  <a:lnTo>
                    <a:pt x="161625" y="67310"/>
                  </a:lnTo>
                  <a:lnTo>
                    <a:pt x="164697" y="60960"/>
                  </a:lnTo>
                  <a:close/>
                </a:path>
                <a:path w="194310" h="355600">
                  <a:moveTo>
                    <a:pt x="161625" y="67310"/>
                  </a:moveTo>
                  <a:lnTo>
                    <a:pt x="139020" y="67310"/>
                  </a:lnTo>
                  <a:lnTo>
                    <a:pt x="135958" y="73660"/>
                  </a:lnTo>
                  <a:lnTo>
                    <a:pt x="158553" y="73660"/>
                  </a:lnTo>
                  <a:lnTo>
                    <a:pt x="161625" y="67310"/>
                  </a:lnTo>
                  <a:close/>
                </a:path>
                <a:path w="194310" h="355600">
                  <a:moveTo>
                    <a:pt x="158553" y="73660"/>
                  </a:moveTo>
                  <a:lnTo>
                    <a:pt x="135958" y="73660"/>
                  </a:lnTo>
                  <a:lnTo>
                    <a:pt x="132896" y="80010"/>
                  </a:lnTo>
                  <a:lnTo>
                    <a:pt x="155481" y="80010"/>
                  </a:lnTo>
                  <a:lnTo>
                    <a:pt x="158553" y="73660"/>
                  </a:lnTo>
                  <a:close/>
                </a:path>
                <a:path w="194310" h="355600">
                  <a:moveTo>
                    <a:pt x="155481" y="80010"/>
                  </a:moveTo>
                  <a:lnTo>
                    <a:pt x="132896" y="80010"/>
                  </a:lnTo>
                  <a:lnTo>
                    <a:pt x="129834" y="86360"/>
                  </a:lnTo>
                  <a:lnTo>
                    <a:pt x="152409" y="86360"/>
                  </a:lnTo>
                  <a:lnTo>
                    <a:pt x="155481" y="80010"/>
                  </a:lnTo>
                  <a:close/>
                </a:path>
                <a:path w="194310" h="355600">
                  <a:moveTo>
                    <a:pt x="152409" y="86360"/>
                  </a:moveTo>
                  <a:lnTo>
                    <a:pt x="129834" y="86360"/>
                  </a:lnTo>
                  <a:lnTo>
                    <a:pt x="126772" y="92710"/>
                  </a:lnTo>
                  <a:lnTo>
                    <a:pt x="149337" y="92710"/>
                  </a:lnTo>
                  <a:lnTo>
                    <a:pt x="152409" y="86360"/>
                  </a:lnTo>
                  <a:close/>
                </a:path>
                <a:path w="194310" h="355600">
                  <a:moveTo>
                    <a:pt x="149337" y="92710"/>
                  </a:moveTo>
                  <a:lnTo>
                    <a:pt x="126772" y="92710"/>
                  </a:lnTo>
                  <a:lnTo>
                    <a:pt x="123710" y="99060"/>
                  </a:lnTo>
                  <a:lnTo>
                    <a:pt x="146265" y="99060"/>
                  </a:lnTo>
                  <a:lnTo>
                    <a:pt x="149337" y="92710"/>
                  </a:lnTo>
                  <a:close/>
                </a:path>
                <a:path w="194310" h="355600">
                  <a:moveTo>
                    <a:pt x="146265" y="99060"/>
                  </a:moveTo>
                  <a:lnTo>
                    <a:pt x="123710" y="99060"/>
                  </a:lnTo>
                  <a:lnTo>
                    <a:pt x="120648" y="105410"/>
                  </a:lnTo>
                  <a:lnTo>
                    <a:pt x="143193" y="105410"/>
                  </a:lnTo>
                  <a:lnTo>
                    <a:pt x="146265" y="99060"/>
                  </a:lnTo>
                  <a:close/>
                </a:path>
                <a:path w="194310" h="355600">
                  <a:moveTo>
                    <a:pt x="143193" y="105410"/>
                  </a:moveTo>
                  <a:lnTo>
                    <a:pt x="120648" y="105410"/>
                  </a:lnTo>
                  <a:lnTo>
                    <a:pt x="117585" y="111760"/>
                  </a:lnTo>
                  <a:lnTo>
                    <a:pt x="140122" y="111760"/>
                  </a:lnTo>
                  <a:lnTo>
                    <a:pt x="143193" y="105410"/>
                  </a:lnTo>
                  <a:close/>
                </a:path>
                <a:path w="194310" h="355600">
                  <a:moveTo>
                    <a:pt x="140122" y="111760"/>
                  </a:moveTo>
                  <a:lnTo>
                    <a:pt x="117585" y="111760"/>
                  </a:lnTo>
                  <a:lnTo>
                    <a:pt x="114523" y="118110"/>
                  </a:lnTo>
                  <a:lnTo>
                    <a:pt x="137050" y="118110"/>
                  </a:lnTo>
                  <a:lnTo>
                    <a:pt x="140122" y="111760"/>
                  </a:lnTo>
                  <a:close/>
                </a:path>
                <a:path w="194310" h="355600">
                  <a:moveTo>
                    <a:pt x="137050" y="118110"/>
                  </a:moveTo>
                  <a:lnTo>
                    <a:pt x="114523" y="118110"/>
                  </a:lnTo>
                  <a:lnTo>
                    <a:pt x="111461" y="124460"/>
                  </a:lnTo>
                  <a:lnTo>
                    <a:pt x="133978" y="124460"/>
                  </a:lnTo>
                  <a:lnTo>
                    <a:pt x="137050" y="118110"/>
                  </a:lnTo>
                  <a:close/>
                </a:path>
                <a:path w="194310" h="355600">
                  <a:moveTo>
                    <a:pt x="133978" y="124460"/>
                  </a:moveTo>
                  <a:lnTo>
                    <a:pt x="111461" y="124460"/>
                  </a:lnTo>
                  <a:lnTo>
                    <a:pt x="108399" y="130810"/>
                  </a:lnTo>
                  <a:lnTo>
                    <a:pt x="130906" y="130810"/>
                  </a:lnTo>
                  <a:lnTo>
                    <a:pt x="133978" y="124460"/>
                  </a:lnTo>
                  <a:close/>
                </a:path>
                <a:path w="194310" h="355600">
                  <a:moveTo>
                    <a:pt x="130906" y="130810"/>
                  </a:moveTo>
                  <a:lnTo>
                    <a:pt x="108399" y="130810"/>
                  </a:lnTo>
                  <a:lnTo>
                    <a:pt x="105337" y="137160"/>
                  </a:lnTo>
                  <a:lnTo>
                    <a:pt x="127834" y="137160"/>
                  </a:lnTo>
                  <a:lnTo>
                    <a:pt x="130906" y="130810"/>
                  </a:lnTo>
                  <a:close/>
                </a:path>
                <a:path w="194310" h="355600">
                  <a:moveTo>
                    <a:pt x="127834" y="137160"/>
                  </a:moveTo>
                  <a:lnTo>
                    <a:pt x="105337" y="137160"/>
                  </a:lnTo>
                  <a:lnTo>
                    <a:pt x="102275" y="143510"/>
                  </a:lnTo>
                  <a:lnTo>
                    <a:pt x="124762" y="143510"/>
                  </a:lnTo>
                  <a:lnTo>
                    <a:pt x="127834" y="137160"/>
                  </a:lnTo>
                  <a:close/>
                </a:path>
                <a:path w="194310" h="355600">
                  <a:moveTo>
                    <a:pt x="124762" y="143510"/>
                  </a:moveTo>
                  <a:lnTo>
                    <a:pt x="102275" y="143510"/>
                  </a:lnTo>
                  <a:lnTo>
                    <a:pt x="99213" y="149860"/>
                  </a:lnTo>
                  <a:lnTo>
                    <a:pt x="121690" y="149860"/>
                  </a:lnTo>
                  <a:lnTo>
                    <a:pt x="124762" y="143510"/>
                  </a:lnTo>
                  <a:close/>
                </a:path>
                <a:path w="194310" h="355600">
                  <a:moveTo>
                    <a:pt x="121690" y="149860"/>
                  </a:moveTo>
                  <a:lnTo>
                    <a:pt x="99213" y="149860"/>
                  </a:lnTo>
                  <a:lnTo>
                    <a:pt x="96150" y="156210"/>
                  </a:lnTo>
                  <a:lnTo>
                    <a:pt x="118618" y="156210"/>
                  </a:lnTo>
                  <a:lnTo>
                    <a:pt x="121690" y="149860"/>
                  </a:lnTo>
                  <a:close/>
                </a:path>
                <a:path w="194310" h="355600">
                  <a:moveTo>
                    <a:pt x="118618" y="156210"/>
                  </a:moveTo>
                  <a:lnTo>
                    <a:pt x="96150" y="156210"/>
                  </a:lnTo>
                  <a:lnTo>
                    <a:pt x="93088" y="162560"/>
                  </a:lnTo>
                  <a:lnTo>
                    <a:pt x="115546" y="162560"/>
                  </a:lnTo>
                  <a:lnTo>
                    <a:pt x="118618" y="156210"/>
                  </a:lnTo>
                  <a:close/>
                </a:path>
                <a:path w="194310" h="355600">
                  <a:moveTo>
                    <a:pt x="115546" y="162560"/>
                  </a:moveTo>
                  <a:lnTo>
                    <a:pt x="93088" y="162560"/>
                  </a:lnTo>
                  <a:lnTo>
                    <a:pt x="90026" y="168910"/>
                  </a:lnTo>
                  <a:lnTo>
                    <a:pt x="112474" y="168910"/>
                  </a:lnTo>
                  <a:lnTo>
                    <a:pt x="115546" y="162560"/>
                  </a:lnTo>
                  <a:close/>
                </a:path>
                <a:path w="194310" h="355600">
                  <a:moveTo>
                    <a:pt x="112474" y="168910"/>
                  </a:moveTo>
                  <a:lnTo>
                    <a:pt x="90026" y="168910"/>
                  </a:lnTo>
                  <a:lnTo>
                    <a:pt x="86964" y="175260"/>
                  </a:lnTo>
                  <a:lnTo>
                    <a:pt x="109402" y="175260"/>
                  </a:lnTo>
                  <a:lnTo>
                    <a:pt x="112474" y="168910"/>
                  </a:lnTo>
                  <a:close/>
                </a:path>
                <a:path w="194310" h="355600">
                  <a:moveTo>
                    <a:pt x="109402" y="175260"/>
                  </a:moveTo>
                  <a:lnTo>
                    <a:pt x="86964" y="175260"/>
                  </a:lnTo>
                  <a:lnTo>
                    <a:pt x="83902" y="181610"/>
                  </a:lnTo>
                  <a:lnTo>
                    <a:pt x="106330" y="181610"/>
                  </a:lnTo>
                  <a:lnTo>
                    <a:pt x="109402" y="175260"/>
                  </a:lnTo>
                  <a:close/>
                </a:path>
                <a:path w="194310" h="355600">
                  <a:moveTo>
                    <a:pt x="106330" y="181610"/>
                  </a:moveTo>
                  <a:lnTo>
                    <a:pt x="83902" y="181610"/>
                  </a:lnTo>
                  <a:lnTo>
                    <a:pt x="80840" y="187960"/>
                  </a:lnTo>
                  <a:lnTo>
                    <a:pt x="103258" y="187960"/>
                  </a:lnTo>
                  <a:lnTo>
                    <a:pt x="106330" y="181610"/>
                  </a:lnTo>
                  <a:close/>
                </a:path>
                <a:path w="194310" h="355600">
                  <a:moveTo>
                    <a:pt x="103258" y="187960"/>
                  </a:moveTo>
                  <a:lnTo>
                    <a:pt x="80840" y="187960"/>
                  </a:lnTo>
                  <a:lnTo>
                    <a:pt x="77778" y="194310"/>
                  </a:lnTo>
                  <a:lnTo>
                    <a:pt x="100186" y="194310"/>
                  </a:lnTo>
                  <a:lnTo>
                    <a:pt x="103258" y="187960"/>
                  </a:lnTo>
                  <a:close/>
                </a:path>
                <a:path w="194310" h="355600">
                  <a:moveTo>
                    <a:pt x="100186" y="194310"/>
                  </a:moveTo>
                  <a:lnTo>
                    <a:pt x="77778" y="194310"/>
                  </a:lnTo>
                  <a:lnTo>
                    <a:pt x="74716" y="200660"/>
                  </a:lnTo>
                  <a:lnTo>
                    <a:pt x="97114" y="200660"/>
                  </a:lnTo>
                  <a:lnTo>
                    <a:pt x="100186" y="194310"/>
                  </a:lnTo>
                  <a:close/>
                </a:path>
                <a:path w="194310" h="355600">
                  <a:moveTo>
                    <a:pt x="97114" y="200660"/>
                  </a:moveTo>
                  <a:lnTo>
                    <a:pt x="74716" y="200660"/>
                  </a:lnTo>
                  <a:lnTo>
                    <a:pt x="71653" y="207010"/>
                  </a:lnTo>
                  <a:lnTo>
                    <a:pt x="94042" y="207010"/>
                  </a:lnTo>
                  <a:lnTo>
                    <a:pt x="97114" y="200660"/>
                  </a:lnTo>
                  <a:close/>
                </a:path>
                <a:path w="194310" h="355600">
                  <a:moveTo>
                    <a:pt x="94042" y="207010"/>
                  </a:moveTo>
                  <a:lnTo>
                    <a:pt x="71653" y="207010"/>
                  </a:lnTo>
                  <a:lnTo>
                    <a:pt x="68591" y="213360"/>
                  </a:lnTo>
                  <a:lnTo>
                    <a:pt x="90970" y="213360"/>
                  </a:lnTo>
                  <a:lnTo>
                    <a:pt x="94042" y="207010"/>
                  </a:lnTo>
                  <a:close/>
                </a:path>
                <a:path w="194310" h="355600">
                  <a:moveTo>
                    <a:pt x="90970" y="213360"/>
                  </a:moveTo>
                  <a:lnTo>
                    <a:pt x="68591" y="213360"/>
                  </a:lnTo>
                  <a:lnTo>
                    <a:pt x="65529" y="219710"/>
                  </a:lnTo>
                  <a:lnTo>
                    <a:pt x="87898" y="219710"/>
                  </a:lnTo>
                  <a:lnTo>
                    <a:pt x="90970" y="213360"/>
                  </a:lnTo>
                  <a:close/>
                </a:path>
                <a:path w="194310" h="355600">
                  <a:moveTo>
                    <a:pt x="87898" y="219710"/>
                  </a:moveTo>
                  <a:lnTo>
                    <a:pt x="65529" y="219710"/>
                  </a:lnTo>
                  <a:lnTo>
                    <a:pt x="62467" y="226060"/>
                  </a:lnTo>
                  <a:lnTo>
                    <a:pt x="84826" y="226060"/>
                  </a:lnTo>
                  <a:lnTo>
                    <a:pt x="87898" y="219710"/>
                  </a:lnTo>
                  <a:close/>
                </a:path>
                <a:path w="194310" h="355600">
                  <a:moveTo>
                    <a:pt x="84826" y="226060"/>
                  </a:moveTo>
                  <a:lnTo>
                    <a:pt x="62467" y="226060"/>
                  </a:lnTo>
                  <a:lnTo>
                    <a:pt x="59405" y="232410"/>
                  </a:lnTo>
                  <a:lnTo>
                    <a:pt x="81755" y="232410"/>
                  </a:lnTo>
                  <a:lnTo>
                    <a:pt x="84826" y="226060"/>
                  </a:lnTo>
                  <a:close/>
                </a:path>
                <a:path w="194310" h="355600">
                  <a:moveTo>
                    <a:pt x="81755" y="232410"/>
                  </a:moveTo>
                  <a:lnTo>
                    <a:pt x="59405" y="232410"/>
                  </a:lnTo>
                  <a:lnTo>
                    <a:pt x="56343" y="238760"/>
                  </a:lnTo>
                  <a:lnTo>
                    <a:pt x="78683" y="238760"/>
                  </a:lnTo>
                  <a:lnTo>
                    <a:pt x="81755" y="232410"/>
                  </a:lnTo>
                  <a:close/>
                </a:path>
                <a:path w="194310" h="355600">
                  <a:moveTo>
                    <a:pt x="78683" y="238760"/>
                  </a:moveTo>
                  <a:lnTo>
                    <a:pt x="56343" y="238760"/>
                  </a:lnTo>
                  <a:lnTo>
                    <a:pt x="53281" y="245110"/>
                  </a:lnTo>
                  <a:lnTo>
                    <a:pt x="75611" y="245110"/>
                  </a:lnTo>
                  <a:lnTo>
                    <a:pt x="78683" y="238760"/>
                  </a:lnTo>
                  <a:close/>
                </a:path>
                <a:path w="194310" h="355600">
                  <a:moveTo>
                    <a:pt x="75611" y="245110"/>
                  </a:moveTo>
                  <a:lnTo>
                    <a:pt x="53281" y="245110"/>
                  </a:lnTo>
                  <a:lnTo>
                    <a:pt x="50218" y="251460"/>
                  </a:lnTo>
                  <a:lnTo>
                    <a:pt x="72539" y="251460"/>
                  </a:lnTo>
                  <a:lnTo>
                    <a:pt x="75611" y="245110"/>
                  </a:lnTo>
                  <a:close/>
                </a:path>
                <a:path w="194310" h="355600">
                  <a:moveTo>
                    <a:pt x="72539" y="251460"/>
                  </a:moveTo>
                  <a:lnTo>
                    <a:pt x="50218" y="251460"/>
                  </a:lnTo>
                  <a:lnTo>
                    <a:pt x="47156" y="257810"/>
                  </a:lnTo>
                  <a:lnTo>
                    <a:pt x="69467" y="257810"/>
                  </a:lnTo>
                  <a:lnTo>
                    <a:pt x="72539" y="251460"/>
                  </a:lnTo>
                  <a:close/>
                </a:path>
                <a:path w="194310" h="355600">
                  <a:moveTo>
                    <a:pt x="69467" y="257810"/>
                  </a:moveTo>
                  <a:lnTo>
                    <a:pt x="47156" y="257810"/>
                  </a:lnTo>
                  <a:lnTo>
                    <a:pt x="44094" y="264160"/>
                  </a:lnTo>
                  <a:lnTo>
                    <a:pt x="66395" y="264160"/>
                  </a:lnTo>
                  <a:lnTo>
                    <a:pt x="69467" y="257810"/>
                  </a:lnTo>
                  <a:close/>
                </a:path>
                <a:path w="194310" h="355600">
                  <a:moveTo>
                    <a:pt x="66395" y="264160"/>
                  </a:moveTo>
                  <a:lnTo>
                    <a:pt x="44094" y="264160"/>
                  </a:lnTo>
                  <a:lnTo>
                    <a:pt x="41032" y="270510"/>
                  </a:lnTo>
                  <a:lnTo>
                    <a:pt x="63323" y="270510"/>
                  </a:lnTo>
                  <a:lnTo>
                    <a:pt x="66395" y="264160"/>
                  </a:lnTo>
                  <a:close/>
                </a:path>
                <a:path w="194310" h="355600">
                  <a:moveTo>
                    <a:pt x="63323" y="270510"/>
                  </a:moveTo>
                  <a:lnTo>
                    <a:pt x="41032" y="270510"/>
                  </a:lnTo>
                  <a:lnTo>
                    <a:pt x="37970" y="276860"/>
                  </a:lnTo>
                  <a:lnTo>
                    <a:pt x="60251" y="276860"/>
                  </a:lnTo>
                  <a:lnTo>
                    <a:pt x="63323" y="270510"/>
                  </a:lnTo>
                  <a:close/>
                </a:path>
                <a:path w="194310" h="355600">
                  <a:moveTo>
                    <a:pt x="60251" y="276860"/>
                  </a:moveTo>
                  <a:lnTo>
                    <a:pt x="37970" y="276860"/>
                  </a:lnTo>
                  <a:lnTo>
                    <a:pt x="34908" y="283210"/>
                  </a:lnTo>
                  <a:lnTo>
                    <a:pt x="57179" y="283210"/>
                  </a:lnTo>
                  <a:lnTo>
                    <a:pt x="60251" y="276860"/>
                  </a:lnTo>
                  <a:close/>
                </a:path>
                <a:path w="194310" h="355600">
                  <a:moveTo>
                    <a:pt x="57179" y="283210"/>
                  </a:moveTo>
                  <a:lnTo>
                    <a:pt x="34908" y="283210"/>
                  </a:lnTo>
                  <a:lnTo>
                    <a:pt x="31846" y="289560"/>
                  </a:lnTo>
                  <a:lnTo>
                    <a:pt x="54107" y="289560"/>
                  </a:lnTo>
                  <a:lnTo>
                    <a:pt x="57179" y="283210"/>
                  </a:lnTo>
                  <a:close/>
                </a:path>
                <a:path w="194310" h="355600">
                  <a:moveTo>
                    <a:pt x="54107" y="289560"/>
                  </a:moveTo>
                  <a:lnTo>
                    <a:pt x="31846" y="289560"/>
                  </a:lnTo>
                  <a:lnTo>
                    <a:pt x="28784" y="295910"/>
                  </a:lnTo>
                  <a:lnTo>
                    <a:pt x="51035" y="295910"/>
                  </a:lnTo>
                  <a:lnTo>
                    <a:pt x="54107" y="289560"/>
                  </a:lnTo>
                  <a:close/>
                </a:path>
                <a:path w="194310" h="355600">
                  <a:moveTo>
                    <a:pt x="51035" y="295910"/>
                  </a:moveTo>
                  <a:lnTo>
                    <a:pt x="28784" y="295910"/>
                  </a:lnTo>
                  <a:lnTo>
                    <a:pt x="25721" y="302260"/>
                  </a:lnTo>
                  <a:lnTo>
                    <a:pt x="47963" y="302260"/>
                  </a:lnTo>
                  <a:lnTo>
                    <a:pt x="51035" y="295910"/>
                  </a:lnTo>
                  <a:close/>
                </a:path>
                <a:path w="194310" h="355600">
                  <a:moveTo>
                    <a:pt x="47963" y="302260"/>
                  </a:moveTo>
                  <a:lnTo>
                    <a:pt x="25721" y="302260"/>
                  </a:lnTo>
                  <a:lnTo>
                    <a:pt x="22659" y="308610"/>
                  </a:lnTo>
                  <a:lnTo>
                    <a:pt x="44891" y="308610"/>
                  </a:lnTo>
                  <a:lnTo>
                    <a:pt x="47963" y="302260"/>
                  </a:lnTo>
                  <a:close/>
                </a:path>
                <a:path w="194310" h="355600">
                  <a:moveTo>
                    <a:pt x="44891" y="308610"/>
                  </a:moveTo>
                  <a:lnTo>
                    <a:pt x="22659" y="308610"/>
                  </a:lnTo>
                  <a:lnTo>
                    <a:pt x="19597" y="314960"/>
                  </a:lnTo>
                  <a:lnTo>
                    <a:pt x="41819" y="314960"/>
                  </a:lnTo>
                  <a:lnTo>
                    <a:pt x="44891" y="308610"/>
                  </a:lnTo>
                  <a:close/>
                </a:path>
                <a:path w="194310" h="355600">
                  <a:moveTo>
                    <a:pt x="41819" y="314960"/>
                  </a:moveTo>
                  <a:lnTo>
                    <a:pt x="19597" y="314960"/>
                  </a:lnTo>
                  <a:lnTo>
                    <a:pt x="16535" y="321310"/>
                  </a:lnTo>
                  <a:lnTo>
                    <a:pt x="38747" y="321310"/>
                  </a:lnTo>
                  <a:lnTo>
                    <a:pt x="41819" y="314960"/>
                  </a:lnTo>
                  <a:close/>
                </a:path>
                <a:path w="194310" h="355600">
                  <a:moveTo>
                    <a:pt x="38747" y="321310"/>
                  </a:moveTo>
                  <a:lnTo>
                    <a:pt x="16535" y="321310"/>
                  </a:lnTo>
                  <a:lnTo>
                    <a:pt x="13473" y="327660"/>
                  </a:lnTo>
                  <a:lnTo>
                    <a:pt x="35675" y="327660"/>
                  </a:lnTo>
                  <a:lnTo>
                    <a:pt x="38747" y="321310"/>
                  </a:lnTo>
                  <a:close/>
                </a:path>
                <a:path w="194310" h="355600">
                  <a:moveTo>
                    <a:pt x="35675" y="327660"/>
                  </a:moveTo>
                  <a:lnTo>
                    <a:pt x="13473" y="327660"/>
                  </a:lnTo>
                  <a:lnTo>
                    <a:pt x="10411" y="334010"/>
                  </a:lnTo>
                  <a:lnTo>
                    <a:pt x="32603" y="334010"/>
                  </a:lnTo>
                  <a:lnTo>
                    <a:pt x="35675" y="327660"/>
                  </a:lnTo>
                  <a:close/>
                </a:path>
                <a:path w="194310" h="355600">
                  <a:moveTo>
                    <a:pt x="32603" y="334010"/>
                  </a:moveTo>
                  <a:lnTo>
                    <a:pt x="10411" y="334010"/>
                  </a:lnTo>
                  <a:lnTo>
                    <a:pt x="7349" y="340360"/>
                  </a:lnTo>
                  <a:lnTo>
                    <a:pt x="29531" y="340360"/>
                  </a:lnTo>
                  <a:lnTo>
                    <a:pt x="32603" y="334010"/>
                  </a:lnTo>
                  <a:close/>
                </a:path>
                <a:path w="194310" h="355600">
                  <a:moveTo>
                    <a:pt x="29531" y="340360"/>
                  </a:moveTo>
                  <a:lnTo>
                    <a:pt x="7349" y="340360"/>
                  </a:lnTo>
                  <a:lnTo>
                    <a:pt x="4286" y="346710"/>
                  </a:lnTo>
                  <a:lnTo>
                    <a:pt x="26459" y="346710"/>
                  </a:lnTo>
                  <a:lnTo>
                    <a:pt x="29531" y="340360"/>
                  </a:lnTo>
                  <a:close/>
                </a:path>
                <a:path w="194310" h="355600">
                  <a:moveTo>
                    <a:pt x="26459" y="346710"/>
                  </a:moveTo>
                  <a:lnTo>
                    <a:pt x="4286" y="346710"/>
                  </a:lnTo>
                  <a:lnTo>
                    <a:pt x="1224" y="353060"/>
                  </a:lnTo>
                  <a:lnTo>
                    <a:pt x="23388" y="353060"/>
                  </a:lnTo>
                  <a:lnTo>
                    <a:pt x="26459" y="346710"/>
                  </a:lnTo>
                  <a:close/>
                </a:path>
                <a:path w="194310" h="355600">
                  <a:moveTo>
                    <a:pt x="23388" y="353060"/>
                  </a:moveTo>
                  <a:lnTo>
                    <a:pt x="1224" y="353060"/>
                  </a:lnTo>
                  <a:lnTo>
                    <a:pt x="0" y="355600"/>
                  </a:lnTo>
                  <a:lnTo>
                    <a:pt x="21222" y="355600"/>
                  </a:lnTo>
                  <a:lnTo>
                    <a:pt x="21222" y="354330"/>
                  </a:lnTo>
                  <a:lnTo>
                    <a:pt x="22773" y="354330"/>
                  </a:lnTo>
                  <a:lnTo>
                    <a:pt x="23388" y="353060"/>
                  </a:lnTo>
                  <a:close/>
                </a:path>
              </a:pathLst>
            </a:custGeom>
            <a:solidFill>
              <a:srgbClr val="0111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644930" y="4185920"/>
              <a:ext cx="203200" cy="370840"/>
            </a:xfrm>
            <a:custGeom>
              <a:avLst/>
              <a:gdLst/>
              <a:ahLst/>
              <a:cxnLst/>
              <a:rect l="l" t="t" r="r" b="b"/>
              <a:pathLst>
                <a:path w="203200" h="370839">
                  <a:moveTo>
                    <a:pt x="202752" y="0"/>
                  </a:moveTo>
                  <a:lnTo>
                    <a:pt x="201649" y="0"/>
                  </a:lnTo>
                  <a:lnTo>
                    <a:pt x="201649" y="1269"/>
                  </a:lnTo>
                  <a:lnTo>
                    <a:pt x="202138" y="1269"/>
                  </a:lnTo>
                  <a:lnTo>
                    <a:pt x="202752" y="0"/>
                  </a:lnTo>
                  <a:close/>
                </a:path>
                <a:path w="203200" h="370839">
                  <a:moveTo>
                    <a:pt x="202138" y="1269"/>
                  </a:moveTo>
                  <a:lnTo>
                    <a:pt x="199109" y="1269"/>
                  </a:lnTo>
                  <a:lnTo>
                    <a:pt x="199109" y="2539"/>
                  </a:lnTo>
                  <a:lnTo>
                    <a:pt x="196569" y="2539"/>
                  </a:lnTo>
                  <a:lnTo>
                    <a:pt x="196569" y="3809"/>
                  </a:lnTo>
                  <a:lnTo>
                    <a:pt x="194029" y="3809"/>
                  </a:lnTo>
                  <a:lnTo>
                    <a:pt x="194029" y="5079"/>
                  </a:lnTo>
                  <a:lnTo>
                    <a:pt x="191489" y="5079"/>
                  </a:lnTo>
                  <a:lnTo>
                    <a:pt x="191489" y="6349"/>
                  </a:lnTo>
                  <a:lnTo>
                    <a:pt x="188949" y="6349"/>
                  </a:lnTo>
                  <a:lnTo>
                    <a:pt x="188949" y="7619"/>
                  </a:lnTo>
                  <a:lnTo>
                    <a:pt x="199066" y="7619"/>
                  </a:lnTo>
                  <a:lnTo>
                    <a:pt x="202138" y="1269"/>
                  </a:lnTo>
                  <a:close/>
                </a:path>
                <a:path w="203200" h="370839">
                  <a:moveTo>
                    <a:pt x="199066" y="7619"/>
                  </a:moveTo>
                  <a:lnTo>
                    <a:pt x="186409" y="7619"/>
                  </a:lnTo>
                  <a:lnTo>
                    <a:pt x="186409" y="8889"/>
                  </a:lnTo>
                  <a:lnTo>
                    <a:pt x="183869" y="8889"/>
                  </a:lnTo>
                  <a:lnTo>
                    <a:pt x="183869" y="10159"/>
                  </a:lnTo>
                  <a:lnTo>
                    <a:pt x="181329" y="10159"/>
                  </a:lnTo>
                  <a:lnTo>
                    <a:pt x="181329" y="11429"/>
                  </a:lnTo>
                  <a:lnTo>
                    <a:pt x="178789" y="11429"/>
                  </a:lnTo>
                  <a:lnTo>
                    <a:pt x="178789" y="12699"/>
                  </a:lnTo>
                  <a:lnTo>
                    <a:pt x="176249" y="12699"/>
                  </a:lnTo>
                  <a:lnTo>
                    <a:pt x="176249" y="13969"/>
                  </a:lnTo>
                  <a:lnTo>
                    <a:pt x="195994" y="13969"/>
                  </a:lnTo>
                  <a:lnTo>
                    <a:pt x="199066" y="7619"/>
                  </a:lnTo>
                  <a:close/>
                </a:path>
                <a:path w="203200" h="370839">
                  <a:moveTo>
                    <a:pt x="195994" y="13969"/>
                  </a:moveTo>
                  <a:lnTo>
                    <a:pt x="173709" y="13969"/>
                  </a:lnTo>
                  <a:lnTo>
                    <a:pt x="173709" y="15239"/>
                  </a:lnTo>
                  <a:lnTo>
                    <a:pt x="172439" y="15239"/>
                  </a:lnTo>
                  <a:lnTo>
                    <a:pt x="172439" y="16509"/>
                  </a:lnTo>
                  <a:lnTo>
                    <a:pt x="171414" y="16509"/>
                  </a:lnTo>
                  <a:lnTo>
                    <a:pt x="169571" y="20319"/>
                  </a:lnTo>
                  <a:lnTo>
                    <a:pt x="192922" y="20319"/>
                  </a:lnTo>
                  <a:lnTo>
                    <a:pt x="195994" y="13969"/>
                  </a:lnTo>
                  <a:close/>
                </a:path>
                <a:path w="203200" h="370839">
                  <a:moveTo>
                    <a:pt x="192922" y="20319"/>
                  </a:moveTo>
                  <a:lnTo>
                    <a:pt x="169571" y="20319"/>
                  </a:lnTo>
                  <a:lnTo>
                    <a:pt x="166499" y="26669"/>
                  </a:lnTo>
                  <a:lnTo>
                    <a:pt x="189850" y="26669"/>
                  </a:lnTo>
                  <a:lnTo>
                    <a:pt x="192922" y="20319"/>
                  </a:lnTo>
                  <a:close/>
                </a:path>
                <a:path w="203200" h="370839">
                  <a:moveTo>
                    <a:pt x="189850" y="26669"/>
                  </a:moveTo>
                  <a:lnTo>
                    <a:pt x="166499" y="26669"/>
                  </a:lnTo>
                  <a:lnTo>
                    <a:pt x="163427" y="33019"/>
                  </a:lnTo>
                  <a:lnTo>
                    <a:pt x="186778" y="33019"/>
                  </a:lnTo>
                  <a:lnTo>
                    <a:pt x="189850" y="26669"/>
                  </a:lnTo>
                  <a:close/>
                </a:path>
                <a:path w="203200" h="370839">
                  <a:moveTo>
                    <a:pt x="186778" y="33019"/>
                  </a:moveTo>
                  <a:lnTo>
                    <a:pt x="163427" y="33019"/>
                  </a:lnTo>
                  <a:lnTo>
                    <a:pt x="160355" y="39369"/>
                  </a:lnTo>
                  <a:lnTo>
                    <a:pt x="183706" y="39369"/>
                  </a:lnTo>
                  <a:lnTo>
                    <a:pt x="186778" y="33019"/>
                  </a:lnTo>
                  <a:close/>
                </a:path>
                <a:path w="203200" h="370839">
                  <a:moveTo>
                    <a:pt x="183706" y="39369"/>
                  </a:moveTo>
                  <a:lnTo>
                    <a:pt x="160355" y="39369"/>
                  </a:lnTo>
                  <a:lnTo>
                    <a:pt x="157283" y="45719"/>
                  </a:lnTo>
                  <a:lnTo>
                    <a:pt x="180634" y="45719"/>
                  </a:lnTo>
                  <a:lnTo>
                    <a:pt x="183706" y="39369"/>
                  </a:lnTo>
                  <a:close/>
                </a:path>
                <a:path w="203200" h="370839">
                  <a:moveTo>
                    <a:pt x="180634" y="45719"/>
                  </a:moveTo>
                  <a:lnTo>
                    <a:pt x="157283" y="45719"/>
                  </a:lnTo>
                  <a:lnTo>
                    <a:pt x="154211" y="52069"/>
                  </a:lnTo>
                  <a:lnTo>
                    <a:pt x="177562" y="52069"/>
                  </a:lnTo>
                  <a:lnTo>
                    <a:pt x="180634" y="45719"/>
                  </a:lnTo>
                  <a:close/>
                </a:path>
                <a:path w="203200" h="370839">
                  <a:moveTo>
                    <a:pt x="177562" y="52069"/>
                  </a:moveTo>
                  <a:lnTo>
                    <a:pt x="154211" y="52069"/>
                  </a:lnTo>
                  <a:lnTo>
                    <a:pt x="151139" y="58419"/>
                  </a:lnTo>
                  <a:lnTo>
                    <a:pt x="174490" y="58419"/>
                  </a:lnTo>
                  <a:lnTo>
                    <a:pt x="177562" y="52069"/>
                  </a:lnTo>
                  <a:close/>
                </a:path>
                <a:path w="203200" h="370839">
                  <a:moveTo>
                    <a:pt x="174490" y="58419"/>
                  </a:moveTo>
                  <a:lnTo>
                    <a:pt x="151139" y="58419"/>
                  </a:lnTo>
                  <a:lnTo>
                    <a:pt x="148067" y="64769"/>
                  </a:lnTo>
                  <a:lnTo>
                    <a:pt x="171418" y="64769"/>
                  </a:lnTo>
                  <a:lnTo>
                    <a:pt x="174490" y="58419"/>
                  </a:lnTo>
                  <a:close/>
                </a:path>
                <a:path w="203200" h="370839">
                  <a:moveTo>
                    <a:pt x="171418" y="64769"/>
                  </a:moveTo>
                  <a:lnTo>
                    <a:pt x="148067" y="64769"/>
                  </a:lnTo>
                  <a:lnTo>
                    <a:pt x="144995" y="71119"/>
                  </a:lnTo>
                  <a:lnTo>
                    <a:pt x="168346" y="71119"/>
                  </a:lnTo>
                  <a:lnTo>
                    <a:pt x="171418" y="64769"/>
                  </a:lnTo>
                  <a:close/>
                </a:path>
                <a:path w="203200" h="370839">
                  <a:moveTo>
                    <a:pt x="168346" y="71119"/>
                  </a:moveTo>
                  <a:lnTo>
                    <a:pt x="144995" y="71119"/>
                  </a:lnTo>
                  <a:lnTo>
                    <a:pt x="141923" y="77469"/>
                  </a:lnTo>
                  <a:lnTo>
                    <a:pt x="165274" y="77469"/>
                  </a:lnTo>
                  <a:lnTo>
                    <a:pt x="168346" y="71119"/>
                  </a:lnTo>
                  <a:close/>
                </a:path>
                <a:path w="203200" h="370839">
                  <a:moveTo>
                    <a:pt x="165274" y="77469"/>
                  </a:moveTo>
                  <a:lnTo>
                    <a:pt x="141923" y="77469"/>
                  </a:lnTo>
                  <a:lnTo>
                    <a:pt x="138852" y="83819"/>
                  </a:lnTo>
                  <a:lnTo>
                    <a:pt x="162202" y="83819"/>
                  </a:lnTo>
                  <a:lnTo>
                    <a:pt x="165274" y="77469"/>
                  </a:lnTo>
                  <a:close/>
                </a:path>
                <a:path w="203200" h="370839">
                  <a:moveTo>
                    <a:pt x="162202" y="83819"/>
                  </a:moveTo>
                  <a:lnTo>
                    <a:pt x="138852" y="83819"/>
                  </a:lnTo>
                  <a:lnTo>
                    <a:pt x="135780" y="90169"/>
                  </a:lnTo>
                  <a:lnTo>
                    <a:pt x="159130" y="90169"/>
                  </a:lnTo>
                  <a:lnTo>
                    <a:pt x="162202" y="83819"/>
                  </a:lnTo>
                  <a:close/>
                </a:path>
                <a:path w="203200" h="370839">
                  <a:moveTo>
                    <a:pt x="159130" y="90169"/>
                  </a:moveTo>
                  <a:lnTo>
                    <a:pt x="135780" y="90169"/>
                  </a:lnTo>
                  <a:lnTo>
                    <a:pt x="132708" y="96519"/>
                  </a:lnTo>
                  <a:lnTo>
                    <a:pt x="156058" y="96519"/>
                  </a:lnTo>
                  <a:lnTo>
                    <a:pt x="159130" y="90169"/>
                  </a:lnTo>
                  <a:close/>
                </a:path>
                <a:path w="203200" h="370839">
                  <a:moveTo>
                    <a:pt x="156058" y="96519"/>
                  </a:moveTo>
                  <a:lnTo>
                    <a:pt x="132708" y="96519"/>
                  </a:lnTo>
                  <a:lnTo>
                    <a:pt x="129636" y="102869"/>
                  </a:lnTo>
                  <a:lnTo>
                    <a:pt x="152986" y="102869"/>
                  </a:lnTo>
                  <a:lnTo>
                    <a:pt x="156058" y="96519"/>
                  </a:lnTo>
                  <a:close/>
                </a:path>
                <a:path w="203200" h="370839">
                  <a:moveTo>
                    <a:pt x="152986" y="102869"/>
                  </a:moveTo>
                  <a:lnTo>
                    <a:pt x="129636" y="102869"/>
                  </a:lnTo>
                  <a:lnTo>
                    <a:pt x="126564" y="109219"/>
                  </a:lnTo>
                  <a:lnTo>
                    <a:pt x="149914" y="109219"/>
                  </a:lnTo>
                  <a:lnTo>
                    <a:pt x="152986" y="102869"/>
                  </a:lnTo>
                  <a:close/>
                </a:path>
                <a:path w="203200" h="370839">
                  <a:moveTo>
                    <a:pt x="149914" y="109219"/>
                  </a:moveTo>
                  <a:lnTo>
                    <a:pt x="126564" y="109219"/>
                  </a:lnTo>
                  <a:lnTo>
                    <a:pt x="123492" y="115569"/>
                  </a:lnTo>
                  <a:lnTo>
                    <a:pt x="146843" y="115569"/>
                  </a:lnTo>
                  <a:lnTo>
                    <a:pt x="149914" y="109219"/>
                  </a:lnTo>
                  <a:close/>
                </a:path>
                <a:path w="203200" h="370839">
                  <a:moveTo>
                    <a:pt x="146843" y="115569"/>
                  </a:moveTo>
                  <a:lnTo>
                    <a:pt x="123492" y="115569"/>
                  </a:lnTo>
                  <a:lnTo>
                    <a:pt x="120420" y="121919"/>
                  </a:lnTo>
                  <a:lnTo>
                    <a:pt x="143771" y="121919"/>
                  </a:lnTo>
                  <a:lnTo>
                    <a:pt x="146843" y="115569"/>
                  </a:lnTo>
                  <a:close/>
                </a:path>
                <a:path w="203200" h="370839">
                  <a:moveTo>
                    <a:pt x="143771" y="121919"/>
                  </a:moveTo>
                  <a:lnTo>
                    <a:pt x="120420" y="121919"/>
                  </a:lnTo>
                  <a:lnTo>
                    <a:pt x="117348" y="128269"/>
                  </a:lnTo>
                  <a:lnTo>
                    <a:pt x="140699" y="128269"/>
                  </a:lnTo>
                  <a:lnTo>
                    <a:pt x="143771" y="121919"/>
                  </a:lnTo>
                  <a:close/>
                </a:path>
                <a:path w="203200" h="370839">
                  <a:moveTo>
                    <a:pt x="140699" y="128269"/>
                  </a:moveTo>
                  <a:lnTo>
                    <a:pt x="117348" y="128269"/>
                  </a:lnTo>
                  <a:lnTo>
                    <a:pt x="114276" y="134619"/>
                  </a:lnTo>
                  <a:lnTo>
                    <a:pt x="137627" y="134619"/>
                  </a:lnTo>
                  <a:lnTo>
                    <a:pt x="140699" y="128269"/>
                  </a:lnTo>
                  <a:close/>
                </a:path>
                <a:path w="203200" h="370839">
                  <a:moveTo>
                    <a:pt x="137627" y="134619"/>
                  </a:moveTo>
                  <a:lnTo>
                    <a:pt x="114276" y="134619"/>
                  </a:lnTo>
                  <a:lnTo>
                    <a:pt x="111204" y="140969"/>
                  </a:lnTo>
                  <a:lnTo>
                    <a:pt x="134555" y="140969"/>
                  </a:lnTo>
                  <a:lnTo>
                    <a:pt x="137627" y="134619"/>
                  </a:lnTo>
                  <a:close/>
                </a:path>
                <a:path w="203200" h="370839">
                  <a:moveTo>
                    <a:pt x="134555" y="140969"/>
                  </a:moveTo>
                  <a:lnTo>
                    <a:pt x="111204" y="140969"/>
                  </a:lnTo>
                  <a:lnTo>
                    <a:pt x="108132" y="147319"/>
                  </a:lnTo>
                  <a:lnTo>
                    <a:pt x="131483" y="147319"/>
                  </a:lnTo>
                  <a:lnTo>
                    <a:pt x="134555" y="140969"/>
                  </a:lnTo>
                  <a:close/>
                </a:path>
                <a:path w="203200" h="370839">
                  <a:moveTo>
                    <a:pt x="131483" y="147319"/>
                  </a:moveTo>
                  <a:lnTo>
                    <a:pt x="108132" y="147319"/>
                  </a:lnTo>
                  <a:lnTo>
                    <a:pt x="105060" y="153669"/>
                  </a:lnTo>
                  <a:lnTo>
                    <a:pt x="128411" y="153669"/>
                  </a:lnTo>
                  <a:lnTo>
                    <a:pt x="131483" y="147319"/>
                  </a:lnTo>
                  <a:close/>
                </a:path>
                <a:path w="203200" h="370839">
                  <a:moveTo>
                    <a:pt x="128411" y="153669"/>
                  </a:moveTo>
                  <a:lnTo>
                    <a:pt x="105060" y="153669"/>
                  </a:lnTo>
                  <a:lnTo>
                    <a:pt x="101988" y="160019"/>
                  </a:lnTo>
                  <a:lnTo>
                    <a:pt x="125339" y="160019"/>
                  </a:lnTo>
                  <a:lnTo>
                    <a:pt x="128411" y="153669"/>
                  </a:lnTo>
                  <a:close/>
                </a:path>
                <a:path w="203200" h="370839">
                  <a:moveTo>
                    <a:pt x="125339" y="160019"/>
                  </a:moveTo>
                  <a:lnTo>
                    <a:pt x="101988" y="160019"/>
                  </a:lnTo>
                  <a:lnTo>
                    <a:pt x="98916" y="166369"/>
                  </a:lnTo>
                  <a:lnTo>
                    <a:pt x="122267" y="166369"/>
                  </a:lnTo>
                  <a:lnTo>
                    <a:pt x="125339" y="160019"/>
                  </a:lnTo>
                  <a:close/>
                </a:path>
                <a:path w="203200" h="370839">
                  <a:moveTo>
                    <a:pt x="122267" y="166369"/>
                  </a:moveTo>
                  <a:lnTo>
                    <a:pt x="98916" y="166369"/>
                  </a:lnTo>
                  <a:lnTo>
                    <a:pt x="95844" y="172719"/>
                  </a:lnTo>
                  <a:lnTo>
                    <a:pt x="119195" y="172719"/>
                  </a:lnTo>
                  <a:lnTo>
                    <a:pt x="122267" y="166369"/>
                  </a:lnTo>
                  <a:close/>
                </a:path>
                <a:path w="203200" h="370839">
                  <a:moveTo>
                    <a:pt x="119195" y="172719"/>
                  </a:moveTo>
                  <a:lnTo>
                    <a:pt x="95844" y="172719"/>
                  </a:lnTo>
                  <a:lnTo>
                    <a:pt x="92772" y="179069"/>
                  </a:lnTo>
                  <a:lnTo>
                    <a:pt x="116123" y="179069"/>
                  </a:lnTo>
                  <a:lnTo>
                    <a:pt x="119195" y="172719"/>
                  </a:lnTo>
                  <a:close/>
                </a:path>
                <a:path w="203200" h="370839">
                  <a:moveTo>
                    <a:pt x="116123" y="179069"/>
                  </a:moveTo>
                  <a:lnTo>
                    <a:pt x="92772" y="179069"/>
                  </a:lnTo>
                  <a:lnTo>
                    <a:pt x="89700" y="185419"/>
                  </a:lnTo>
                  <a:lnTo>
                    <a:pt x="113051" y="185419"/>
                  </a:lnTo>
                  <a:lnTo>
                    <a:pt x="116123" y="179069"/>
                  </a:lnTo>
                  <a:close/>
                </a:path>
                <a:path w="203200" h="370839">
                  <a:moveTo>
                    <a:pt x="113051" y="185419"/>
                  </a:moveTo>
                  <a:lnTo>
                    <a:pt x="89700" y="185419"/>
                  </a:lnTo>
                  <a:lnTo>
                    <a:pt x="86628" y="191769"/>
                  </a:lnTo>
                  <a:lnTo>
                    <a:pt x="109979" y="191769"/>
                  </a:lnTo>
                  <a:lnTo>
                    <a:pt x="113051" y="185419"/>
                  </a:lnTo>
                  <a:close/>
                </a:path>
                <a:path w="203200" h="370839">
                  <a:moveTo>
                    <a:pt x="109979" y="191769"/>
                  </a:moveTo>
                  <a:lnTo>
                    <a:pt x="86628" y="191769"/>
                  </a:lnTo>
                  <a:lnTo>
                    <a:pt x="83556" y="198119"/>
                  </a:lnTo>
                  <a:lnTo>
                    <a:pt x="106907" y="198119"/>
                  </a:lnTo>
                  <a:lnTo>
                    <a:pt x="109979" y="191769"/>
                  </a:lnTo>
                  <a:close/>
                </a:path>
                <a:path w="203200" h="370839">
                  <a:moveTo>
                    <a:pt x="106907" y="198119"/>
                  </a:moveTo>
                  <a:lnTo>
                    <a:pt x="83556" y="198119"/>
                  </a:lnTo>
                  <a:lnTo>
                    <a:pt x="80485" y="204469"/>
                  </a:lnTo>
                  <a:lnTo>
                    <a:pt x="103835" y="204469"/>
                  </a:lnTo>
                  <a:lnTo>
                    <a:pt x="106907" y="198119"/>
                  </a:lnTo>
                  <a:close/>
                </a:path>
                <a:path w="203200" h="370839">
                  <a:moveTo>
                    <a:pt x="103835" y="204469"/>
                  </a:moveTo>
                  <a:lnTo>
                    <a:pt x="80485" y="204469"/>
                  </a:lnTo>
                  <a:lnTo>
                    <a:pt x="77413" y="210819"/>
                  </a:lnTo>
                  <a:lnTo>
                    <a:pt x="100763" y="210819"/>
                  </a:lnTo>
                  <a:lnTo>
                    <a:pt x="103835" y="204469"/>
                  </a:lnTo>
                  <a:close/>
                </a:path>
                <a:path w="203200" h="370839">
                  <a:moveTo>
                    <a:pt x="100763" y="210819"/>
                  </a:moveTo>
                  <a:lnTo>
                    <a:pt x="77413" y="210819"/>
                  </a:lnTo>
                  <a:lnTo>
                    <a:pt x="74341" y="217169"/>
                  </a:lnTo>
                  <a:lnTo>
                    <a:pt x="97691" y="217169"/>
                  </a:lnTo>
                  <a:lnTo>
                    <a:pt x="100763" y="210819"/>
                  </a:lnTo>
                  <a:close/>
                </a:path>
                <a:path w="203200" h="370839">
                  <a:moveTo>
                    <a:pt x="97691" y="217169"/>
                  </a:moveTo>
                  <a:lnTo>
                    <a:pt x="74341" y="217169"/>
                  </a:lnTo>
                  <a:lnTo>
                    <a:pt x="71269" y="223519"/>
                  </a:lnTo>
                  <a:lnTo>
                    <a:pt x="94619" y="223519"/>
                  </a:lnTo>
                  <a:lnTo>
                    <a:pt x="97691" y="217169"/>
                  </a:lnTo>
                  <a:close/>
                </a:path>
                <a:path w="203200" h="370839">
                  <a:moveTo>
                    <a:pt x="94619" y="223519"/>
                  </a:moveTo>
                  <a:lnTo>
                    <a:pt x="71269" y="223519"/>
                  </a:lnTo>
                  <a:lnTo>
                    <a:pt x="68197" y="229869"/>
                  </a:lnTo>
                  <a:lnTo>
                    <a:pt x="91547" y="229869"/>
                  </a:lnTo>
                  <a:lnTo>
                    <a:pt x="94619" y="223519"/>
                  </a:lnTo>
                  <a:close/>
                </a:path>
                <a:path w="203200" h="370839">
                  <a:moveTo>
                    <a:pt x="91547" y="229869"/>
                  </a:moveTo>
                  <a:lnTo>
                    <a:pt x="68197" y="229869"/>
                  </a:lnTo>
                  <a:lnTo>
                    <a:pt x="65125" y="236219"/>
                  </a:lnTo>
                  <a:lnTo>
                    <a:pt x="88476" y="236219"/>
                  </a:lnTo>
                  <a:lnTo>
                    <a:pt x="91547" y="229869"/>
                  </a:lnTo>
                  <a:close/>
                </a:path>
                <a:path w="203200" h="370839">
                  <a:moveTo>
                    <a:pt x="88476" y="236219"/>
                  </a:moveTo>
                  <a:lnTo>
                    <a:pt x="65125" y="236219"/>
                  </a:lnTo>
                  <a:lnTo>
                    <a:pt x="62053" y="242569"/>
                  </a:lnTo>
                  <a:lnTo>
                    <a:pt x="85404" y="242569"/>
                  </a:lnTo>
                  <a:lnTo>
                    <a:pt x="88476" y="236219"/>
                  </a:lnTo>
                  <a:close/>
                </a:path>
                <a:path w="203200" h="370839">
                  <a:moveTo>
                    <a:pt x="85404" y="242569"/>
                  </a:moveTo>
                  <a:lnTo>
                    <a:pt x="62053" y="242569"/>
                  </a:lnTo>
                  <a:lnTo>
                    <a:pt x="58981" y="248919"/>
                  </a:lnTo>
                  <a:lnTo>
                    <a:pt x="82332" y="248919"/>
                  </a:lnTo>
                  <a:lnTo>
                    <a:pt x="85404" y="242569"/>
                  </a:lnTo>
                  <a:close/>
                </a:path>
                <a:path w="203200" h="370839">
                  <a:moveTo>
                    <a:pt x="82332" y="248919"/>
                  </a:moveTo>
                  <a:lnTo>
                    <a:pt x="58981" y="248919"/>
                  </a:lnTo>
                  <a:lnTo>
                    <a:pt x="55909" y="255269"/>
                  </a:lnTo>
                  <a:lnTo>
                    <a:pt x="79260" y="255269"/>
                  </a:lnTo>
                  <a:lnTo>
                    <a:pt x="82332" y="248919"/>
                  </a:lnTo>
                  <a:close/>
                </a:path>
                <a:path w="203200" h="370839">
                  <a:moveTo>
                    <a:pt x="79260" y="255269"/>
                  </a:moveTo>
                  <a:lnTo>
                    <a:pt x="55909" y="255269"/>
                  </a:lnTo>
                  <a:lnTo>
                    <a:pt x="52837" y="261619"/>
                  </a:lnTo>
                  <a:lnTo>
                    <a:pt x="76188" y="261619"/>
                  </a:lnTo>
                  <a:lnTo>
                    <a:pt x="79260" y="255269"/>
                  </a:lnTo>
                  <a:close/>
                </a:path>
                <a:path w="203200" h="370839">
                  <a:moveTo>
                    <a:pt x="76188" y="261619"/>
                  </a:moveTo>
                  <a:lnTo>
                    <a:pt x="52837" y="261619"/>
                  </a:lnTo>
                  <a:lnTo>
                    <a:pt x="49765" y="267969"/>
                  </a:lnTo>
                  <a:lnTo>
                    <a:pt x="73116" y="267969"/>
                  </a:lnTo>
                  <a:lnTo>
                    <a:pt x="76188" y="261619"/>
                  </a:lnTo>
                  <a:close/>
                </a:path>
                <a:path w="203200" h="370839">
                  <a:moveTo>
                    <a:pt x="73116" y="267969"/>
                  </a:moveTo>
                  <a:lnTo>
                    <a:pt x="49765" y="267969"/>
                  </a:lnTo>
                  <a:lnTo>
                    <a:pt x="46693" y="274319"/>
                  </a:lnTo>
                  <a:lnTo>
                    <a:pt x="70044" y="274319"/>
                  </a:lnTo>
                  <a:lnTo>
                    <a:pt x="73116" y="267969"/>
                  </a:lnTo>
                  <a:close/>
                </a:path>
                <a:path w="203200" h="370839">
                  <a:moveTo>
                    <a:pt x="70044" y="274319"/>
                  </a:moveTo>
                  <a:lnTo>
                    <a:pt x="46693" y="274319"/>
                  </a:lnTo>
                  <a:lnTo>
                    <a:pt x="43621" y="280669"/>
                  </a:lnTo>
                  <a:lnTo>
                    <a:pt x="66972" y="280669"/>
                  </a:lnTo>
                  <a:lnTo>
                    <a:pt x="70044" y="274319"/>
                  </a:lnTo>
                  <a:close/>
                </a:path>
                <a:path w="203200" h="370839">
                  <a:moveTo>
                    <a:pt x="66972" y="280669"/>
                  </a:moveTo>
                  <a:lnTo>
                    <a:pt x="43621" y="280669"/>
                  </a:lnTo>
                  <a:lnTo>
                    <a:pt x="40549" y="287019"/>
                  </a:lnTo>
                  <a:lnTo>
                    <a:pt x="63900" y="287019"/>
                  </a:lnTo>
                  <a:lnTo>
                    <a:pt x="66972" y="280669"/>
                  </a:lnTo>
                  <a:close/>
                </a:path>
                <a:path w="203200" h="370839">
                  <a:moveTo>
                    <a:pt x="63900" y="287019"/>
                  </a:moveTo>
                  <a:lnTo>
                    <a:pt x="40549" y="287019"/>
                  </a:lnTo>
                  <a:lnTo>
                    <a:pt x="37477" y="293369"/>
                  </a:lnTo>
                  <a:lnTo>
                    <a:pt x="60828" y="293369"/>
                  </a:lnTo>
                  <a:lnTo>
                    <a:pt x="63900" y="287019"/>
                  </a:lnTo>
                  <a:close/>
                </a:path>
                <a:path w="203200" h="370839">
                  <a:moveTo>
                    <a:pt x="60828" y="293369"/>
                  </a:moveTo>
                  <a:lnTo>
                    <a:pt x="37477" y="293369"/>
                  </a:lnTo>
                  <a:lnTo>
                    <a:pt x="34405" y="299719"/>
                  </a:lnTo>
                  <a:lnTo>
                    <a:pt x="57756" y="299719"/>
                  </a:lnTo>
                  <a:lnTo>
                    <a:pt x="60828" y="293369"/>
                  </a:lnTo>
                  <a:close/>
                </a:path>
                <a:path w="203200" h="370839">
                  <a:moveTo>
                    <a:pt x="57756" y="299719"/>
                  </a:moveTo>
                  <a:lnTo>
                    <a:pt x="34405" y="299719"/>
                  </a:lnTo>
                  <a:lnTo>
                    <a:pt x="31333" y="306069"/>
                  </a:lnTo>
                  <a:lnTo>
                    <a:pt x="54684" y="306069"/>
                  </a:lnTo>
                  <a:lnTo>
                    <a:pt x="57756" y="299719"/>
                  </a:lnTo>
                  <a:close/>
                </a:path>
                <a:path w="203200" h="370839">
                  <a:moveTo>
                    <a:pt x="54684" y="306069"/>
                  </a:moveTo>
                  <a:lnTo>
                    <a:pt x="31333" y="306069"/>
                  </a:lnTo>
                  <a:lnTo>
                    <a:pt x="28261" y="312419"/>
                  </a:lnTo>
                  <a:lnTo>
                    <a:pt x="51612" y="312419"/>
                  </a:lnTo>
                  <a:lnTo>
                    <a:pt x="54684" y="306069"/>
                  </a:lnTo>
                  <a:close/>
                </a:path>
                <a:path w="203200" h="370839">
                  <a:moveTo>
                    <a:pt x="51612" y="312419"/>
                  </a:moveTo>
                  <a:lnTo>
                    <a:pt x="28261" y="312419"/>
                  </a:lnTo>
                  <a:lnTo>
                    <a:pt x="25189" y="318769"/>
                  </a:lnTo>
                  <a:lnTo>
                    <a:pt x="48540" y="318769"/>
                  </a:lnTo>
                  <a:lnTo>
                    <a:pt x="51612" y="312419"/>
                  </a:lnTo>
                  <a:close/>
                </a:path>
                <a:path w="203200" h="370839">
                  <a:moveTo>
                    <a:pt x="48540" y="318769"/>
                  </a:moveTo>
                  <a:lnTo>
                    <a:pt x="25189" y="318769"/>
                  </a:lnTo>
                  <a:lnTo>
                    <a:pt x="22118" y="325119"/>
                  </a:lnTo>
                  <a:lnTo>
                    <a:pt x="45468" y="325119"/>
                  </a:lnTo>
                  <a:lnTo>
                    <a:pt x="48540" y="318769"/>
                  </a:lnTo>
                  <a:close/>
                </a:path>
                <a:path w="203200" h="370839">
                  <a:moveTo>
                    <a:pt x="45468" y="325119"/>
                  </a:moveTo>
                  <a:lnTo>
                    <a:pt x="22118" y="325119"/>
                  </a:lnTo>
                  <a:lnTo>
                    <a:pt x="19046" y="331469"/>
                  </a:lnTo>
                  <a:lnTo>
                    <a:pt x="42396" y="331469"/>
                  </a:lnTo>
                  <a:lnTo>
                    <a:pt x="45468" y="325119"/>
                  </a:lnTo>
                  <a:close/>
                </a:path>
                <a:path w="203200" h="370839">
                  <a:moveTo>
                    <a:pt x="42396" y="331469"/>
                  </a:moveTo>
                  <a:lnTo>
                    <a:pt x="19046" y="331469"/>
                  </a:lnTo>
                  <a:lnTo>
                    <a:pt x="15974" y="337819"/>
                  </a:lnTo>
                  <a:lnTo>
                    <a:pt x="39324" y="337819"/>
                  </a:lnTo>
                  <a:lnTo>
                    <a:pt x="42396" y="331469"/>
                  </a:lnTo>
                  <a:close/>
                </a:path>
                <a:path w="203200" h="370839">
                  <a:moveTo>
                    <a:pt x="39324" y="337819"/>
                  </a:moveTo>
                  <a:lnTo>
                    <a:pt x="15974" y="337819"/>
                  </a:lnTo>
                  <a:lnTo>
                    <a:pt x="9830" y="350519"/>
                  </a:lnTo>
                  <a:lnTo>
                    <a:pt x="33180" y="350519"/>
                  </a:lnTo>
                  <a:lnTo>
                    <a:pt x="39324" y="337819"/>
                  </a:lnTo>
                  <a:close/>
                </a:path>
                <a:path w="203200" h="370839">
                  <a:moveTo>
                    <a:pt x="33180" y="350519"/>
                  </a:moveTo>
                  <a:lnTo>
                    <a:pt x="9830" y="350519"/>
                  </a:lnTo>
                  <a:lnTo>
                    <a:pt x="6758" y="356869"/>
                  </a:lnTo>
                  <a:lnTo>
                    <a:pt x="30109" y="356869"/>
                  </a:lnTo>
                  <a:lnTo>
                    <a:pt x="33180" y="350519"/>
                  </a:lnTo>
                  <a:close/>
                </a:path>
                <a:path w="203200" h="370839">
                  <a:moveTo>
                    <a:pt x="30109" y="356869"/>
                  </a:moveTo>
                  <a:lnTo>
                    <a:pt x="6758" y="356869"/>
                  </a:lnTo>
                  <a:lnTo>
                    <a:pt x="3686" y="363219"/>
                  </a:lnTo>
                  <a:lnTo>
                    <a:pt x="27037" y="363219"/>
                  </a:lnTo>
                  <a:lnTo>
                    <a:pt x="30109" y="356869"/>
                  </a:lnTo>
                  <a:close/>
                </a:path>
                <a:path w="203200" h="370839">
                  <a:moveTo>
                    <a:pt x="27037" y="363219"/>
                  </a:moveTo>
                  <a:lnTo>
                    <a:pt x="3686" y="363219"/>
                  </a:lnTo>
                  <a:lnTo>
                    <a:pt x="614" y="369569"/>
                  </a:lnTo>
                  <a:lnTo>
                    <a:pt x="20039" y="369569"/>
                  </a:lnTo>
                  <a:lnTo>
                    <a:pt x="20039" y="368299"/>
                  </a:lnTo>
                  <a:lnTo>
                    <a:pt x="24579" y="368299"/>
                  </a:lnTo>
                  <a:lnTo>
                    <a:pt x="27037" y="363219"/>
                  </a:lnTo>
                  <a:close/>
                </a:path>
                <a:path w="203200" h="370839">
                  <a:moveTo>
                    <a:pt x="7339" y="369569"/>
                  </a:moveTo>
                  <a:lnTo>
                    <a:pt x="614" y="369569"/>
                  </a:lnTo>
                  <a:lnTo>
                    <a:pt x="0" y="370839"/>
                  </a:lnTo>
                  <a:lnTo>
                    <a:pt x="7339" y="370839"/>
                  </a:lnTo>
                  <a:lnTo>
                    <a:pt x="7339" y="369569"/>
                  </a:lnTo>
                  <a:close/>
                </a:path>
              </a:pathLst>
            </a:custGeom>
            <a:solidFill>
              <a:srgbClr val="0111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669510" y="4170680"/>
              <a:ext cx="207645" cy="383540"/>
            </a:xfrm>
            <a:custGeom>
              <a:avLst/>
              <a:gdLst/>
              <a:ahLst/>
              <a:cxnLst/>
              <a:rect l="l" t="t" r="r" b="b"/>
              <a:pathLst>
                <a:path w="207644" h="383539">
                  <a:moveTo>
                    <a:pt x="207626" y="0"/>
                  </a:moveTo>
                  <a:lnTo>
                    <a:pt x="206279" y="0"/>
                  </a:lnTo>
                  <a:lnTo>
                    <a:pt x="206279" y="1270"/>
                  </a:lnTo>
                  <a:lnTo>
                    <a:pt x="203739" y="1270"/>
                  </a:lnTo>
                  <a:lnTo>
                    <a:pt x="203739" y="2540"/>
                  </a:lnTo>
                  <a:lnTo>
                    <a:pt x="201199" y="2540"/>
                  </a:lnTo>
                  <a:lnTo>
                    <a:pt x="201199" y="3810"/>
                  </a:lnTo>
                  <a:lnTo>
                    <a:pt x="205783" y="3810"/>
                  </a:lnTo>
                  <a:lnTo>
                    <a:pt x="207626" y="0"/>
                  </a:lnTo>
                  <a:close/>
                </a:path>
                <a:path w="207644" h="383539">
                  <a:moveTo>
                    <a:pt x="205783" y="3810"/>
                  </a:moveTo>
                  <a:lnTo>
                    <a:pt x="198659" y="3810"/>
                  </a:lnTo>
                  <a:lnTo>
                    <a:pt x="198659" y="5080"/>
                  </a:lnTo>
                  <a:lnTo>
                    <a:pt x="196119" y="5080"/>
                  </a:lnTo>
                  <a:lnTo>
                    <a:pt x="196119" y="6350"/>
                  </a:lnTo>
                  <a:lnTo>
                    <a:pt x="193579" y="6350"/>
                  </a:lnTo>
                  <a:lnTo>
                    <a:pt x="193579" y="7620"/>
                  </a:lnTo>
                  <a:lnTo>
                    <a:pt x="191039" y="7620"/>
                  </a:lnTo>
                  <a:lnTo>
                    <a:pt x="191039" y="8890"/>
                  </a:lnTo>
                  <a:lnTo>
                    <a:pt x="188499" y="8890"/>
                  </a:lnTo>
                  <a:lnTo>
                    <a:pt x="188499" y="10160"/>
                  </a:lnTo>
                  <a:lnTo>
                    <a:pt x="202711" y="10160"/>
                  </a:lnTo>
                  <a:lnTo>
                    <a:pt x="205783" y="3810"/>
                  </a:lnTo>
                  <a:close/>
                </a:path>
                <a:path w="207644" h="383539">
                  <a:moveTo>
                    <a:pt x="202711" y="10160"/>
                  </a:moveTo>
                  <a:lnTo>
                    <a:pt x="185959" y="10160"/>
                  </a:lnTo>
                  <a:lnTo>
                    <a:pt x="185959" y="11430"/>
                  </a:lnTo>
                  <a:lnTo>
                    <a:pt x="183419" y="11430"/>
                  </a:lnTo>
                  <a:lnTo>
                    <a:pt x="183419" y="12700"/>
                  </a:lnTo>
                  <a:lnTo>
                    <a:pt x="180879" y="12700"/>
                  </a:lnTo>
                  <a:lnTo>
                    <a:pt x="180879" y="13970"/>
                  </a:lnTo>
                  <a:lnTo>
                    <a:pt x="179609" y="13970"/>
                  </a:lnTo>
                  <a:lnTo>
                    <a:pt x="179609" y="15240"/>
                  </a:lnTo>
                  <a:lnTo>
                    <a:pt x="178172" y="15240"/>
                  </a:lnTo>
                  <a:lnTo>
                    <a:pt x="177558" y="16510"/>
                  </a:lnTo>
                  <a:lnTo>
                    <a:pt x="199639" y="16510"/>
                  </a:lnTo>
                  <a:lnTo>
                    <a:pt x="202711" y="10160"/>
                  </a:lnTo>
                  <a:close/>
                </a:path>
                <a:path w="207644" h="383539">
                  <a:moveTo>
                    <a:pt x="199639" y="16510"/>
                  </a:moveTo>
                  <a:lnTo>
                    <a:pt x="177558" y="16510"/>
                  </a:lnTo>
                  <a:lnTo>
                    <a:pt x="174486" y="22860"/>
                  </a:lnTo>
                  <a:lnTo>
                    <a:pt x="196567" y="22860"/>
                  </a:lnTo>
                  <a:lnTo>
                    <a:pt x="199639" y="16510"/>
                  </a:lnTo>
                  <a:close/>
                </a:path>
                <a:path w="207644" h="383539">
                  <a:moveTo>
                    <a:pt x="196567" y="22860"/>
                  </a:moveTo>
                  <a:lnTo>
                    <a:pt x="174486" y="22860"/>
                  </a:lnTo>
                  <a:lnTo>
                    <a:pt x="171414" y="29210"/>
                  </a:lnTo>
                  <a:lnTo>
                    <a:pt x="193495" y="29210"/>
                  </a:lnTo>
                  <a:lnTo>
                    <a:pt x="196567" y="22860"/>
                  </a:lnTo>
                  <a:close/>
                </a:path>
                <a:path w="207644" h="383539">
                  <a:moveTo>
                    <a:pt x="193495" y="29210"/>
                  </a:moveTo>
                  <a:lnTo>
                    <a:pt x="171414" y="29210"/>
                  </a:lnTo>
                  <a:lnTo>
                    <a:pt x="168342" y="35560"/>
                  </a:lnTo>
                  <a:lnTo>
                    <a:pt x="190423" y="35560"/>
                  </a:lnTo>
                  <a:lnTo>
                    <a:pt x="193495" y="29210"/>
                  </a:lnTo>
                  <a:close/>
                </a:path>
                <a:path w="207644" h="383539">
                  <a:moveTo>
                    <a:pt x="190423" y="35560"/>
                  </a:moveTo>
                  <a:lnTo>
                    <a:pt x="168342" y="35560"/>
                  </a:lnTo>
                  <a:lnTo>
                    <a:pt x="165270" y="41910"/>
                  </a:lnTo>
                  <a:lnTo>
                    <a:pt x="187351" y="41910"/>
                  </a:lnTo>
                  <a:lnTo>
                    <a:pt x="190423" y="35560"/>
                  </a:lnTo>
                  <a:close/>
                </a:path>
                <a:path w="207644" h="383539">
                  <a:moveTo>
                    <a:pt x="187351" y="41910"/>
                  </a:moveTo>
                  <a:lnTo>
                    <a:pt x="165270" y="41910"/>
                  </a:lnTo>
                  <a:lnTo>
                    <a:pt x="162198" y="48260"/>
                  </a:lnTo>
                  <a:lnTo>
                    <a:pt x="184279" y="48260"/>
                  </a:lnTo>
                  <a:lnTo>
                    <a:pt x="187351" y="41910"/>
                  </a:lnTo>
                  <a:close/>
                </a:path>
                <a:path w="207644" h="383539">
                  <a:moveTo>
                    <a:pt x="184279" y="48260"/>
                  </a:moveTo>
                  <a:lnTo>
                    <a:pt x="162198" y="48260"/>
                  </a:lnTo>
                  <a:lnTo>
                    <a:pt x="159126" y="54610"/>
                  </a:lnTo>
                  <a:lnTo>
                    <a:pt x="181207" y="54610"/>
                  </a:lnTo>
                  <a:lnTo>
                    <a:pt x="184279" y="48260"/>
                  </a:lnTo>
                  <a:close/>
                </a:path>
                <a:path w="207644" h="383539">
                  <a:moveTo>
                    <a:pt x="181207" y="54610"/>
                  </a:moveTo>
                  <a:lnTo>
                    <a:pt x="159126" y="54610"/>
                  </a:lnTo>
                  <a:lnTo>
                    <a:pt x="156054" y="60960"/>
                  </a:lnTo>
                  <a:lnTo>
                    <a:pt x="178135" y="60960"/>
                  </a:lnTo>
                  <a:lnTo>
                    <a:pt x="181207" y="54610"/>
                  </a:lnTo>
                  <a:close/>
                </a:path>
                <a:path w="207644" h="383539">
                  <a:moveTo>
                    <a:pt x="178135" y="60960"/>
                  </a:moveTo>
                  <a:lnTo>
                    <a:pt x="156054" y="60960"/>
                  </a:lnTo>
                  <a:lnTo>
                    <a:pt x="152982" y="67310"/>
                  </a:lnTo>
                  <a:lnTo>
                    <a:pt x="175063" y="67310"/>
                  </a:lnTo>
                  <a:lnTo>
                    <a:pt x="178135" y="60960"/>
                  </a:lnTo>
                  <a:close/>
                </a:path>
                <a:path w="207644" h="383539">
                  <a:moveTo>
                    <a:pt x="175063" y="67310"/>
                  </a:moveTo>
                  <a:lnTo>
                    <a:pt x="152982" y="67310"/>
                  </a:lnTo>
                  <a:lnTo>
                    <a:pt x="149911" y="73660"/>
                  </a:lnTo>
                  <a:lnTo>
                    <a:pt x="171991" y="73660"/>
                  </a:lnTo>
                  <a:lnTo>
                    <a:pt x="175063" y="67310"/>
                  </a:lnTo>
                  <a:close/>
                </a:path>
                <a:path w="207644" h="383539">
                  <a:moveTo>
                    <a:pt x="171991" y="73660"/>
                  </a:moveTo>
                  <a:lnTo>
                    <a:pt x="149911" y="73660"/>
                  </a:lnTo>
                  <a:lnTo>
                    <a:pt x="146839" y="80010"/>
                  </a:lnTo>
                  <a:lnTo>
                    <a:pt x="168919" y="80010"/>
                  </a:lnTo>
                  <a:lnTo>
                    <a:pt x="171991" y="73660"/>
                  </a:lnTo>
                  <a:close/>
                </a:path>
                <a:path w="207644" h="383539">
                  <a:moveTo>
                    <a:pt x="168919" y="80010"/>
                  </a:moveTo>
                  <a:lnTo>
                    <a:pt x="146839" y="80010"/>
                  </a:lnTo>
                  <a:lnTo>
                    <a:pt x="143767" y="86360"/>
                  </a:lnTo>
                  <a:lnTo>
                    <a:pt x="165847" y="86360"/>
                  </a:lnTo>
                  <a:lnTo>
                    <a:pt x="168919" y="80010"/>
                  </a:lnTo>
                  <a:close/>
                </a:path>
                <a:path w="207644" h="383539">
                  <a:moveTo>
                    <a:pt x="165847" y="86360"/>
                  </a:moveTo>
                  <a:lnTo>
                    <a:pt x="143767" y="86360"/>
                  </a:lnTo>
                  <a:lnTo>
                    <a:pt x="140695" y="92710"/>
                  </a:lnTo>
                  <a:lnTo>
                    <a:pt x="162775" y="92710"/>
                  </a:lnTo>
                  <a:lnTo>
                    <a:pt x="165847" y="86360"/>
                  </a:lnTo>
                  <a:close/>
                </a:path>
                <a:path w="207644" h="383539">
                  <a:moveTo>
                    <a:pt x="162775" y="92710"/>
                  </a:moveTo>
                  <a:lnTo>
                    <a:pt x="140695" y="92710"/>
                  </a:lnTo>
                  <a:lnTo>
                    <a:pt x="137623" y="99060"/>
                  </a:lnTo>
                  <a:lnTo>
                    <a:pt x="159703" y="99060"/>
                  </a:lnTo>
                  <a:lnTo>
                    <a:pt x="162775" y="92710"/>
                  </a:lnTo>
                  <a:close/>
                </a:path>
                <a:path w="207644" h="383539">
                  <a:moveTo>
                    <a:pt x="159703" y="99060"/>
                  </a:moveTo>
                  <a:lnTo>
                    <a:pt x="137623" y="99060"/>
                  </a:lnTo>
                  <a:lnTo>
                    <a:pt x="134551" y="105410"/>
                  </a:lnTo>
                  <a:lnTo>
                    <a:pt x="156632" y="105410"/>
                  </a:lnTo>
                  <a:lnTo>
                    <a:pt x="159703" y="99060"/>
                  </a:lnTo>
                  <a:close/>
                </a:path>
                <a:path w="207644" h="383539">
                  <a:moveTo>
                    <a:pt x="156632" y="105410"/>
                  </a:moveTo>
                  <a:lnTo>
                    <a:pt x="134551" y="105410"/>
                  </a:lnTo>
                  <a:lnTo>
                    <a:pt x="131479" y="111760"/>
                  </a:lnTo>
                  <a:lnTo>
                    <a:pt x="153560" y="111760"/>
                  </a:lnTo>
                  <a:lnTo>
                    <a:pt x="156632" y="105410"/>
                  </a:lnTo>
                  <a:close/>
                </a:path>
                <a:path w="207644" h="383539">
                  <a:moveTo>
                    <a:pt x="153560" y="111760"/>
                  </a:moveTo>
                  <a:lnTo>
                    <a:pt x="131479" y="111760"/>
                  </a:lnTo>
                  <a:lnTo>
                    <a:pt x="128407" y="118110"/>
                  </a:lnTo>
                  <a:lnTo>
                    <a:pt x="150488" y="118110"/>
                  </a:lnTo>
                  <a:lnTo>
                    <a:pt x="153560" y="111760"/>
                  </a:lnTo>
                  <a:close/>
                </a:path>
                <a:path w="207644" h="383539">
                  <a:moveTo>
                    <a:pt x="150488" y="118110"/>
                  </a:moveTo>
                  <a:lnTo>
                    <a:pt x="128407" y="118110"/>
                  </a:lnTo>
                  <a:lnTo>
                    <a:pt x="125335" y="124460"/>
                  </a:lnTo>
                  <a:lnTo>
                    <a:pt x="147416" y="124460"/>
                  </a:lnTo>
                  <a:lnTo>
                    <a:pt x="150488" y="118110"/>
                  </a:lnTo>
                  <a:close/>
                </a:path>
                <a:path w="207644" h="383539">
                  <a:moveTo>
                    <a:pt x="147416" y="124460"/>
                  </a:moveTo>
                  <a:lnTo>
                    <a:pt x="125335" y="124460"/>
                  </a:lnTo>
                  <a:lnTo>
                    <a:pt x="122263" y="130810"/>
                  </a:lnTo>
                  <a:lnTo>
                    <a:pt x="144344" y="130810"/>
                  </a:lnTo>
                  <a:lnTo>
                    <a:pt x="147416" y="124460"/>
                  </a:lnTo>
                  <a:close/>
                </a:path>
                <a:path w="207644" h="383539">
                  <a:moveTo>
                    <a:pt x="144344" y="130810"/>
                  </a:moveTo>
                  <a:lnTo>
                    <a:pt x="122263" y="130810"/>
                  </a:lnTo>
                  <a:lnTo>
                    <a:pt x="119191" y="137160"/>
                  </a:lnTo>
                  <a:lnTo>
                    <a:pt x="141272" y="137160"/>
                  </a:lnTo>
                  <a:lnTo>
                    <a:pt x="144344" y="130810"/>
                  </a:lnTo>
                  <a:close/>
                </a:path>
                <a:path w="207644" h="383539">
                  <a:moveTo>
                    <a:pt x="141272" y="137160"/>
                  </a:moveTo>
                  <a:lnTo>
                    <a:pt x="119191" y="137160"/>
                  </a:lnTo>
                  <a:lnTo>
                    <a:pt x="116119" y="143510"/>
                  </a:lnTo>
                  <a:lnTo>
                    <a:pt x="138200" y="143510"/>
                  </a:lnTo>
                  <a:lnTo>
                    <a:pt x="141272" y="137160"/>
                  </a:lnTo>
                  <a:close/>
                </a:path>
                <a:path w="207644" h="383539">
                  <a:moveTo>
                    <a:pt x="138200" y="143510"/>
                  </a:moveTo>
                  <a:lnTo>
                    <a:pt x="116119" y="143510"/>
                  </a:lnTo>
                  <a:lnTo>
                    <a:pt x="113047" y="149860"/>
                  </a:lnTo>
                  <a:lnTo>
                    <a:pt x="135128" y="149860"/>
                  </a:lnTo>
                  <a:lnTo>
                    <a:pt x="138200" y="143510"/>
                  </a:lnTo>
                  <a:close/>
                </a:path>
                <a:path w="207644" h="383539">
                  <a:moveTo>
                    <a:pt x="135128" y="149860"/>
                  </a:moveTo>
                  <a:lnTo>
                    <a:pt x="113047" y="149860"/>
                  </a:lnTo>
                  <a:lnTo>
                    <a:pt x="109975" y="156210"/>
                  </a:lnTo>
                  <a:lnTo>
                    <a:pt x="132056" y="156210"/>
                  </a:lnTo>
                  <a:lnTo>
                    <a:pt x="135128" y="149860"/>
                  </a:lnTo>
                  <a:close/>
                </a:path>
                <a:path w="207644" h="383539">
                  <a:moveTo>
                    <a:pt x="132056" y="156210"/>
                  </a:moveTo>
                  <a:lnTo>
                    <a:pt x="109975" y="156210"/>
                  </a:lnTo>
                  <a:lnTo>
                    <a:pt x="106903" y="162560"/>
                  </a:lnTo>
                  <a:lnTo>
                    <a:pt x="128984" y="162560"/>
                  </a:lnTo>
                  <a:lnTo>
                    <a:pt x="132056" y="156210"/>
                  </a:lnTo>
                  <a:close/>
                </a:path>
                <a:path w="207644" h="383539">
                  <a:moveTo>
                    <a:pt x="128984" y="162560"/>
                  </a:moveTo>
                  <a:lnTo>
                    <a:pt x="106903" y="162560"/>
                  </a:lnTo>
                  <a:lnTo>
                    <a:pt x="103831" y="168910"/>
                  </a:lnTo>
                  <a:lnTo>
                    <a:pt x="125912" y="168910"/>
                  </a:lnTo>
                  <a:lnTo>
                    <a:pt x="128984" y="162560"/>
                  </a:lnTo>
                  <a:close/>
                </a:path>
                <a:path w="207644" h="383539">
                  <a:moveTo>
                    <a:pt x="125912" y="168910"/>
                  </a:moveTo>
                  <a:lnTo>
                    <a:pt x="103831" y="168910"/>
                  </a:lnTo>
                  <a:lnTo>
                    <a:pt x="100759" y="175260"/>
                  </a:lnTo>
                  <a:lnTo>
                    <a:pt x="122840" y="175260"/>
                  </a:lnTo>
                  <a:lnTo>
                    <a:pt x="125912" y="168910"/>
                  </a:lnTo>
                  <a:close/>
                </a:path>
                <a:path w="207644" h="383539">
                  <a:moveTo>
                    <a:pt x="122840" y="175260"/>
                  </a:moveTo>
                  <a:lnTo>
                    <a:pt x="100759" y="175260"/>
                  </a:lnTo>
                  <a:lnTo>
                    <a:pt x="97687" y="181610"/>
                  </a:lnTo>
                  <a:lnTo>
                    <a:pt x="119768" y="181610"/>
                  </a:lnTo>
                  <a:lnTo>
                    <a:pt x="122840" y="175260"/>
                  </a:lnTo>
                  <a:close/>
                </a:path>
                <a:path w="207644" h="383539">
                  <a:moveTo>
                    <a:pt x="119768" y="181610"/>
                  </a:moveTo>
                  <a:lnTo>
                    <a:pt x="97687" y="181610"/>
                  </a:lnTo>
                  <a:lnTo>
                    <a:pt x="94615" y="187960"/>
                  </a:lnTo>
                  <a:lnTo>
                    <a:pt x="116696" y="187960"/>
                  </a:lnTo>
                  <a:lnTo>
                    <a:pt x="119768" y="181610"/>
                  </a:lnTo>
                  <a:close/>
                </a:path>
                <a:path w="207644" h="383539">
                  <a:moveTo>
                    <a:pt x="116696" y="187960"/>
                  </a:moveTo>
                  <a:lnTo>
                    <a:pt x="94615" y="187960"/>
                  </a:lnTo>
                  <a:lnTo>
                    <a:pt x="91544" y="194310"/>
                  </a:lnTo>
                  <a:lnTo>
                    <a:pt x="113624" y="194310"/>
                  </a:lnTo>
                  <a:lnTo>
                    <a:pt x="116696" y="187960"/>
                  </a:lnTo>
                  <a:close/>
                </a:path>
                <a:path w="207644" h="383539">
                  <a:moveTo>
                    <a:pt x="113624" y="194310"/>
                  </a:moveTo>
                  <a:lnTo>
                    <a:pt x="91544" y="194310"/>
                  </a:lnTo>
                  <a:lnTo>
                    <a:pt x="88472" y="200660"/>
                  </a:lnTo>
                  <a:lnTo>
                    <a:pt x="110552" y="200660"/>
                  </a:lnTo>
                  <a:lnTo>
                    <a:pt x="113624" y="194310"/>
                  </a:lnTo>
                  <a:close/>
                </a:path>
                <a:path w="207644" h="383539">
                  <a:moveTo>
                    <a:pt x="110552" y="200660"/>
                  </a:moveTo>
                  <a:lnTo>
                    <a:pt x="88472" y="200660"/>
                  </a:lnTo>
                  <a:lnTo>
                    <a:pt x="85400" y="207010"/>
                  </a:lnTo>
                  <a:lnTo>
                    <a:pt x="107480" y="207010"/>
                  </a:lnTo>
                  <a:lnTo>
                    <a:pt x="110552" y="200660"/>
                  </a:lnTo>
                  <a:close/>
                </a:path>
                <a:path w="207644" h="383539">
                  <a:moveTo>
                    <a:pt x="107480" y="207010"/>
                  </a:moveTo>
                  <a:lnTo>
                    <a:pt x="85400" y="207010"/>
                  </a:lnTo>
                  <a:lnTo>
                    <a:pt x="82328" y="213360"/>
                  </a:lnTo>
                  <a:lnTo>
                    <a:pt x="104408" y="213360"/>
                  </a:lnTo>
                  <a:lnTo>
                    <a:pt x="107480" y="207010"/>
                  </a:lnTo>
                  <a:close/>
                </a:path>
                <a:path w="207644" h="383539">
                  <a:moveTo>
                    <a:pt x="104408" y="213360"/>
                  </a:moveTo>
                  <a:lnTo>
                    <a:pt x="82328" y="213360"/>
                  </a:lnTo>
                  <a:lnTo>
                    <a:pt x="79256" y="219710"/>
                  </a:lnTo>
                  <a:lnTo>
                    <a:pt x="101336" y="219710"/>
                  </a:lnTo>
                  <a:lnTo>
                    <a:pt x="104408" y="213360"/>
                  </a:lnTo>
                  <a:close/>
                </a:path>
                <a:path w="207644" h="383539">
                  <a:moveTo>
                    <a:pt x="101336" y="219710"/>
                  </a:moveTo>
                  <a:lnTo>
                    <a:pt x="79256" y="219710"/>
                  </a:lnTo>
                  <a:lnTo>
                    <a:pt x="76184" y="226060"/>
                  </a:lnTo>
                  <a:lnTo>
                    <a:pt x="98265" y="226060"/>
                  </a:lnTo>
                  <a:lnTo>
                    <a:pt x="101336" y="219710"/>
                  </a:lnTo>
                  <a:close/>
                </a:path>
                <a:path w="207644" h="383539">
                  <a:moveTo>
                    <a:pt x="98265" y="226060"/>
                  </a:moveTo>
                  <a:lnTo>
                    <a:pt x="76184" y="226060"/>
                  </a:lnTo>
                  <a:lnTo>
                    <a:pt x="73112" y="232410"/>
                  </a:lnTo>
                  <a:lnTo>
                    <a:pt x="95193" y="232410"/>
                  </a:lnTo>
                  <a:lnTo>
                    <a:pt x="98265" y="226060"/>
                  </a:lnTo>
                  <a:close/>
                </a:path>
                <a:path w="207644" h="383539">
                  <a:moveTo>
                    <a:pt x="95193" y="232410"/>
                  </a:moveTo>
                  <a:lnTo>
                    <a:pt x="73112" y="232410"/>
                  </a:lnTo>
                  <a:lnTo>
                    <a:pt x="70040" y="238760"/>
                  </a:lnTo>
                  <a:lnTo>
                    <a:pt x="92121" y="238760"/>
                  </a:lnTo>
                  <a:lnTo>
                    <a:pt x="95193" y="232410"/>
                  </a:lnTo>
                  <a:close/>
                </a:path>
                <a:path w="207644" h="383539">
                  <a:moveTo>
                    <a:pt x="92121" y="238760"/>
                  </a:moveTo>
                  <a:lnTo>
                    <a:pt x="70040" y="238760"/>
                  </a:lnTo>
                  <a:lnTo>
                    <a:pt x="66968" y="245110"/>
                  </a:lnTo>
                  <a:lnTo>
                    <a:pt x="89049" y="245110"/>
                  </a:lnTo>
                  <a:lnTo>
                    <a:pt x="92121" y="238760"/>
                  </a:lnTo>
                  <a:close/>
                </a:path>
                <a:path w="207644" h="383539">
                  <a:moveTo>
                    <a:pt x="89049" y="245110"/>
                  </a:moveTo>
                  <a:lnTo>
                    <a:pt x="66968" y="245110"/>
                  </a:lnTo>
                  <a:lnTo>
                    <a:pt x="63896" y="251460"/>
                  </a:lnTo>
                  <a:lnTo>
                    <a:pt x="85977" y="251460"/>
                  </a:lnTo>
                  <a:lnTo>
                    <a:pt x="89049" y="245110"/>
                  </a:lnTo>
                  <a:close/>
                </a:path>
                <a:path w="207644" h="383539">
                  <a:moveTo>
                    <a:pt x="85977" y="251460"/>
                  </a:moveTo>
                  <a:lnTo>
                    <a:pt x="63896" y="251460"/>
                  </a:lnTo>
                  <a:lnTo>
                    <a:pt x="60824" y="257810"/>
                  </a:lnTo>
                  <a:lnTo>
                    <a:pt x="82905" y="257810"/>
                  </a:lnTo>
                  <a:lnTo>
                    <a:pt x="85977" y="251460"/>
                  </a:lnTo>
                  <a:close/>
                </a:path>
                <a:path w="207644" h="383539">
                  <a:moveTo>
                    <a:pt x="82905" y="257810"/>
                  </a:moveTo>
                  <a:lnTo>
                    <a:pt x="60824" y="257810"/>
                  </a:lnTo>
                  <a:lnTo>
                    <a:pt x="57752" y="264160"/>
                  </a:lnTo>
                  <a:lnTo>
                    <a:pt x="79833" y="264160"/>
                  </a:lnTo>
                  <a:lnTo>
                    <a:pt x="82905" y="257810"/>
                  </a:lnTo>
                  <a:close/>
                </a:path>
                <a:path w="207644" h="383539">
                  <a:moveTo>
                    <a:pt x="79833" y="264160"/>
                  </a:moveTo>
                  <a:lnTo>
                    <a:pt x="57752" y="264160"/>
                  </a:lnTo>
                  <a:lnTo>
                    <a:pt x="54680" y="270510"/>
                  </a:lnTo>
                  <a:lnTo>
                    <a:pt x="76761" y="270510"/>
                  </a:lnTo>
                  <a:lnTo>
                    <a:pt x="79833" y="264160"/>
                  </a:lnTo>
                  <a:close/>
                </a:path>
                <a:path w="207644" h="383539">
                  <a:moveTo>
                    <a:pt x="76761" y="270510"/>
                  </a:moveTo>
                  <a:lnTo>
                    <a:pt x="54680" y="270510"/>
                  </a:lnTo>
                  <a:lnTo>
                    <a:pt x="51608" y="276860"/>
                  </a:lnTo>
                  <a:lnTo>
                    <a:pt x="73689" y="276860"/>
                  </a:lnTo>
                  <a:lnTo>
                    <a:pt x="76761" y="270510"/>
                  </a:lnTo>
                  <a:close/>
                </a:path>
                <a:path w="207644" h="383539">
                  <a:moveTo>
                    <a:pt x="73689" y="276860"/>
                  </a:moveTo>
                  <a:lnTo>
                    <a:pt x="51608" y="276860"/>
                  </a:lnTo>
                  <a:lnTo>
                    <a:pt x="48536" y="283210"/>
                  </a:lnTo>
                  <a:lnTo>
                    <a:pt x="70617" y="283210"/>
                  </a:lnTo>
                  <a:lnTo>
                    <a:pt x="73689" y="276860"/>
                  </a:lnTo>
                  <a:close/>
                </a:path>
                <a:path w="207644" h="383539">
                  <a:moveTo>
                    <a:pt x="70617" y="283210"/>
                  </a:moveTo>
                  <a:lnTo>
                    <a:pt x="48536" y="283210"/>
                  </a:lnTo>
                  <a:lnTo>
                    <a:pt x="45464" y="289560"/>
                  </a:lnTo>
                  <a:lnTo>
                    <a:pt x="67545" y="289560"/>
                  </a:lnTo>
                  <a:lnTo>
                    <a:pt x="70617" y="283210"/>
                  </a:lnTo>
                  <a:close/>
                </a:path>
                <a:path w="207644" h="383539">
                  <a:moveTo>
                    <a:pt x="67545" y="289560"/>
                  </a:moveTo>
                  <a:lnTo>
                    <a:pt x="45464" y="289560"/>
                  </a:lnTo>
                  <a:lnTo>
                    <a:pt x="42392" y="295910"/>
                  </a:lnTo>
                  <a:lnTo>
                    <a:pt x="64473" y="295910"/>
                  </a:lnTo>
                  <a:lnTo>
                    <a:pt x="67545" y="289560"/>
                  </a:lnTo>
                  <a:close/>
                </a:path>
                <a:path w="207644" h="383539">
                  <a:moveTo>
                    <a:pt x="64473" y="295910"/>
                  </a:moveTo>
                  <a:lnTo>
                    <a:pt x="42392" y="295910"/>
                  </a:lnTo>
                  <a:lnTo>
                    <a:pt x="39320" y="302260"/>
                  </a:lnTo>
                  <a:lnTo>
                    <a:pt x="61401" y="302260"/>
                  </a:lnTo>
                  <a:lnTo>
                    <a:pt x="64473" y="295910"/>
                  </a:lnTo>
                  <a:close/>
                </a:path>
                <a:path w="207644" h="383539">
                  <a:moveTo>
                    <a:pt x="61401" y="302260"/>
                  </a:moveTo>
                  <a:lnTo>
                    <a:pt x="39320" y="302260"/>
                  </a:lnTo>
                  <a:lnTo>
                    <a:pt x="36248" y="308610"/>
                  </a:lnTo>
                  <a:lnTo>
                    <a:pt x="58329" y="308610"/>
                  </a:lnTo>
                  <a:lnTo>
                    <a:pt x="61401" y="302260"/>
                  </a:lnTo>
                  <a:close/>
                </a:path>
                <a:path w="207644" h="383539">
                  <a:moveTo>
                    <a:pt x="58329" y="308610"/>
                  </a:moveTo>
                  <a:lnTo>
                    <a:pt x="36248" y="308610"/>
                  </a:lnTo>
                  <a:lnTo>
                    <a:pt x="33177" y="314960"/>
                  </a:lnTo>
                  <a:lnTo>
                    <a:pt x="55257" y="314960"/>
                  </a:lnTo>
                  <a:lnTo>
                    <a:pt x="58329" y="308610"/>
                  </a:lnTo>
                  <a:close/>
                </a:path>
                <a:path w="207644" h="383539">
                  <a:moveTo>
                    <a:pt x="55257" y="314960"/>
                  </a:moveTo>
                  <a:lnTo>
                    <a:pt x="33177" y="314960"/>
                  </a:lnTo>
                  <a:lnTo>
                    <a:pt x="30105" y="321310"/>
                  </a:lnTo>
                  <a:lnTo>
                    <a:pt x="52185" y="321310"/>
                  </a:lnTo>
                  <a:lnTo>
                    <a:pt x="55257" y="314960"/>
                  </a:lnTo>
                  <a:close/>
                </a:path>
                <a:path w="207644" h="383539">
                  <a:moveTo>
                    <a:pt x="52185" y="321310"/>
                  </a:moveTo>
                  <a:lnTo>
                    <a:pt x="30105" y="321310"/>
                  </a:lnTo>
                  <a:lnTo>
                    <a:pt x="27033" y="327660"/>
                  </a:lnTo>
                  <a:lnTo>
                    <a:pt x="49113" y="327660"/>
                  </a:lnTo>
                  <a:lnTo>
                    <a:pt x="52185" y="321310"/>
                  </a:lnTo>
                  <a:close/>
                </a:path>
                <a:path w="207644" h="383539">
                  <a:moveTo>
                    <a:pt x="49113" y="327660"/>
                  </a:moveTo>
                  <a:lnTo>
                    <a:pt x="27033" y="327660"/>
                  </a:lnTo>
                  <a:lnTo>
                    <a:pt x="23961" y="334010"/>
                  </a:lnTo>
                  <a:lnTo>
                    <a:pt x="46041" y="334010"/>
                  </a:lnTo>
                  <a:lnTo>
                    <a:pt x="49113" y="327660"/>
                  </a:lnTo>
                  <a:close/>
                </a:path>
                <a:path w="207644" h="383539">
                  <a:moveTo>
                    <a:pt x="46041" y="334010"/>
                  </a:moveTo>
                  <a:lnTo>
                    <a:pt x="23961" y="334010"/>
                  </a:lnTo>
                  <a:lnTo>
                    <a:pt x="20889" y="340360"/>
                  </a:lnTo>
                  <a:lnTo>
                    <a:pt x="42969" y="340360"/>
                  </a:lnTo>
                  <a:lnTo>
                    <a:pt x="46041" y="334010"/>
                  </a:lnTo>
                  <a:close/>
                </a:path>
                <a:path w="207644" h="383539">
                  <a:moveTo>
                    <a:pt x="42969" y="340360"/>
                  </a:moveTo>
                  <a:lnTo>
                    <a:pt x="20889" y="340360"/>
                  </a:lnTo>
                  <a:lnTo>
                    <a:pt x="17817" y="346710"/>
                  </a:lnTo>
                  <a:lnTo>
                    <a:pt x="39898" y="346710"/>
                  </a:lnTo>
                  <a:lnTo>
                    <a:pt x="42969" y="340360"/>
                  </a:lnTo>
                  <a:close/>
                </a:path>
                <a:path w="207644" h="383539">
                  <a:moveTo>
                    <a:pt x="39898" y="346710"/>
                  </a:moveTo>
                  <a:lnTo>
                    <a:pt x="17817" y="346710"/>
                  </a:lnTo>
                  <a:lnTo>
                    <a:pt x="14745" y="353060"/>
                  </a:lnTo>
                  <a:lnTo>
                    <a:pt x="36826" y="353060"/>
                  </a:lnTo>
                  <a:lnTo>
                    <a:pt x="39898" y="346710"/>
                  </a:lnTo>
                  <a:close/>
                </a:path>
                <a:path w="207644" h="383539">
                  <a:moveTo>
                    <a:pt x="36826" y="353060"/>
                  </a:moveTo>
                  <a:lnTo>
                    <a:pt x="14745" y="353060"/>
                  </a:lnTo>
                  <a:lnTo>
                    <a:pt x="11673" y="359410"/>
                  </a:lnTo>
                  <a:lnTo>
                    <a:pt x="33754" y="359410"/>
                  </a:lnTo>
                  <a:lnTo>
                    <a:pt x="36826" y="353060"/>
                  </a:lnTo>
                  <a:close/>
                </a:path>
                <a:path w="207644" h="383539">
                  <a:moveTo>
                    <a:pt x="33754" y="359410"/>
                  </a:moveTo>
                  <a:lnTo>
                    <a:pt x="11673" y="359410"/>
                  </a:lnTo>
                  <a:lnTo>
                    <a:pt x="8601" y="365760"/>
                  </a:lnTo>
                  <a:lnTo>
                    <a:pt x="30682" y="365760"/>
                  </a:lnTo>
                  <a:lnTo>
                    <a:pt x="33754" y="359410"/>
                  </a:lnTo>
                  <a:close/>
                </a:path>
                <a:path w="207644" h="383539">
                  <a:moveTo>
                    <a:pt x="30682" y="365760"/>
                  </a:moveTo>
                  <a:lnTo>
                    <a:pt x="8601" y="365760"/>
                  </a:lnTo>
                  <a:lnTo>
                    <a:pt x="5529" y="372110"/>
                  </a:lnTo>
                  <a:lnTo>
                    <a:pt x="27610" y="372110"/>
                  </a:lnTo>
                  <a:lnTo>
                    <a:pt x="30682" y="365760"/>
                  </a:lnTo>
                  <a:close/>
                </a:path>
                <a:path w="207644" h="383539">
                  <a:moveTo>
                    <a:pt x="27610" y="372110"/>
                  </a:moveTo>
                  <a:lnTo>
                    <a:pt x="5529" y="372110"/>
                  </a:lnTo>
                  <a:lnTo>
                    <a:pt x="2457" y="378460"/>
                  </a:lnTo>
                  <a:lnTo>
                    <a:pt x="24538" y="378460"/>
                  </a:lnTo>
                  <a:lnTo>
                    <a:pt x="27610" y="372110"/>
                  </a:lnTo>
                  <a:close/>
                </a:path>
                <a:path w="207644" h="383539">
                  <a:moveTo>
                    <a:pt x="24538" y="378460"/>
                  </a:moveTo>
                  <a:lnTo>
                    <a:pt x="2457" y="378460"/>
                  </a:lnTo>
                  <a:lnTo>
                    <a:pt x="0" y="383540"/>
                  </a:lnTo>
                  <a:lnTo>
                    <a:pt x="3079" y="383540"/>
                  </a:lnTo>
                  <a:lnTo>
                    <a:pt x="3079" y="382270"/>
                  </a:lnTo>
                  <a:lnTo>
                    <a:pt x="11969" y="382270"/>
                  </a:lnTo>
                  <a:lnTo>
                    <a:pt x="11969" y="381000"/>
                  </a:lnTo>
                  <a:lnTo>
                    <a:pt x="17049" y="381000"/>
                  </a:lnTo>
                  <a:lnTo>
                    <a:pt x="17049" y="379730"/>
                  </a:lnTo>
                  <a:lnTo>
                    <a:pt x="23923" y="379730"/>
                  </a:lnTo>
                  <a:lnTo>
                    <a:pt x="24538" y="378460"/>
                  </a:lnTo>
                  <a:close/>
                </a:path>
              </a:pathLst>
            </a:custGeom>
            <a:solidFill>
              <a:srgbClr val="0112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693434" y="4154170"/>
              <a:ext cx="215265" cy="396240"/>
            </a:xfrm>
            <a:custGeom>
              <a:avLst/>
              <a:gdLst/>
              <a:ahLst/>
              <a:cxnLst/>
              <a:rect l="l" t="t" r="r" b="b"/>
              <a:pathLst>
                <a:path w="215264" h="396239">
                  <a:moveTo>
                    <a:pt x="215040" y="0"/>
                  </a:moveTo>
                  <a:lnTo>
                    <a:pt x="214105" y="0"/>
                  </a:lnTo>
                  <a:lnTo>
                    <a:pt x="214105" y="1269"/>
                  </a:lnTo>
                  <a:lnTo>
                    <a:pt x="214425" y="1269"/>
                  </a:lnTo>
                  <a:lnTo>
                    <a:pt x="215040" y="0"/>
                  </a:lnTo>
                  <a:close/>
                </a:path>
                <a:path w="215264" h="396239">
                  <a:moveTo>
                    <a:pt x="214425" y="1269"/>
                  </a:moveTo>
                  <a:lnTo>
                    <a:pt x="211565" y="1269"/>
                  </a:lnTo>
                  <a:lnTo>
                    <a:pt x="211565" y="2539"/>
                  </a:lnTo>
                  <a:lnTo>
                    <a:pt x="209025" y="2539"/>
                  </a:lnTo>
                  <a:lnTo>
                    <a:pt x="209025" y="3809"/>
                  </a:lnTo>
                  <a:lnTo>
                    <a:pt x="206485" y="3809"/>
                  </a:lnTo>
                  <a:lnTo>
                    <a:pt x="206485" y="5079"/>
                  </a:lnTo>
                  <a:lnTo>
                    <a:pt x="203945" y="5079"/>
                  </a:lnTo>
                  <a:lnTo>
                    <a:pt x="203945" y="6349"/>
                  </a:lnTo>
                  <a:lnTo>
                    <a:pt x="201405" y="6349"/>
                  </a:lnTo>
                  <a:lnTo>
                    <a:pt x="201405" y="7619"/>
                  </a:lnTo>
                  <a:lnTo>
                    <a:pt x="211353" y="7619"/>
                  </a:lnTo>
                  <a:lnTo>
                    <a:pt x="214425" y="1269"/>
                  </a:lnTo>
                  <a:close/>
                </a:path>
                <a:path w="215264" h="396239">
                  <a:moveTo>
                    <a:pt x="211353" y="7619"/>
                  </a:moveTo>
                  <a:lnTo>
                    <a:pt x="198865" y="7619"/>
                  </a:lnTo>
                  <a:lnTo>
                    <a:pt x="198865" y="8889"/>
                  </a:lnTo>
                  <a:lnTo>
                    <a:pt x="196325" y="8889"/>
                  </a:lnTo>
                  <a:lnTo>
                    <a:pt x="196325" y="10159"/>
                  </a:lnTo>
                  <a:lnTo>
                    <a:pt x="193785" y="10159"/>
                  </a:lnTo>
                  <a:lnTo>
                    <a:pt x="193785" y="11429"/>
                  </a:lnTo>
                  <a:lnTo>
                    <a:pt x="191245" y="11429"/>
                  </a:lnTo>
                  <a:lnTo>
                    <a:pt x="191245" y="12699"/>
                  </a:lnTo>
                  <a:lnTo>
                    <a:pt x="189975" y="12699"/>
                  </a:lnTo>
                  <a:lnTo>
                    <a:pt x="189975" y="13969"/>
                  </a:lnTo>
                  <a:lnTo>
                    <a:pt x="208281" y="13969"/>
                  </a:lnTo>
                  <a:lnTo>
                    <a:pt x="211353" y="7619"/>
                  </a:lnTo>
                  <a:close/>
                </a:path>
                <a:path w="215264" h="396239">
                  <a:moveTo>
                    <a:pt x="208281" y="13969"/>
                  </a:moveTo>
                  <a:lnTo>
                    <a:pt x="187435" y="13969"/>
                  </a:lnTo>
                  <a:lnTo>
                    <a:pt x="187435" y="15239"/>
                  </a:lnTo>
                  <a:lnTo>
                    <a:pt x="184895" y="15239"/>
                  </a:lnTo>
                  <a:lnTo>
                    <a:pt x="184895" y="16509"/>
                  </a:lnTo>
                  <a:lnTo>
                    <a:pt x="183702" y="16509"/>
                  </a:lnTo>
                  <a:lnTo>
                    <a:pt x="181859" y="20319"/>
                  </a:lnTo>
                  <a:lnTo>
                    <a:pt x="205210" y="20319"/>
                  </a:lnTo>
                  <a:lnTo>
                    <a:pt x="208281" y="13969"/>
                  </a:lnTo>
                  <a:close/>
                </a:path>
                <a:path w="215264" h="396239">
                  <a:moveTo>
                    <a:pt x="205210" y="20319"/>
                  </a:moveTo>
                  <a:lnTo>
                    <a:pt x="181859" y="20319"/>
                  </a:lnTo>
                  <a:lnTo>
                    <a:pt x="178787" y="26669"/>
                  </a:lnTo>
                  <a:lnTo>
                    <a:pt x="202138" y="26669"/>
                  </a:lnTo>
                  <a:lnTo>
                    <a:pt x="205210" y="20319"/>
                  </a:lnTo>
                  <a:close/>
                </a:path>
                <a:path w="215264" h="396239">
                  <a:moveTo>
                    <a:pt x="202138" y="26669"/>
                  </a:moveTo>
                  <a:lnTo>
                    <a:pt x="178787" y="26669"/>
                  </a:lnTo>
                  <a:lnTo>
                    <a:pt x="175715" y="33019"/>
                  </a:lnTo>
                  <a:lnTo>
                    <a:pt x="199066" y="33019"/>
                  </a:lnTo>
                  <a:lnTo>
                    <a:pt x="202138" y="26669"/>
                  </a:lnTo>
                  <a:close/>
                </a:path>
                <a:path w="215264" h="396239">
                  <a:moveTo>
                    <a:pt x="199066" y="33019"/>
                  </a:moveTo>
                  <a:lnTo>
                    <a:pt x="175715" y="33019"/>
                  </a:lnTo>
                  <a:lnTo>
                    <a:pt x="172643" y="39369"/>
                  </a:lnTo>
                  <a:lnTo>
                    <a:pt x="195994" y="39369"/>
                  </a:lnTo>
                  <a:lnTo>
                    <a:pt x="199066" y="33019"/>
                  </a:lnTo>
                  <a:close/>
                </a:path>
                <a:path w="215264" h="396239">
                  <a:moveTo>
                    <a:pt x="195994" y="39369"/>
                  </a:moveTo>
                  <a:lnTo>
                    <a:pt x="172643" y="39369"/>
                  </a:lnTo>
                  <a:lnTo>
                    <a:pt x="169571" y="45719"/>
                  </a:lnTo>
                  <a:lnTo>
                    <a:pt x="192922" y="45719"/>
                  </a:lnTo>
                  <a:lnTo>
                    <a:pt x="195994" y="39369"/>
                  </a:lnTo>
                  <a:close/>
                </a:path>
                <a:path w="215264" h="396239">
                  <a:moveTo>
                    <a:pt x="192922" y="45719"/>
                  </a:moveTo>
                  <a:lnTo>
                    <a:pt x="169571" y="45719"/>
                  </a:lnTo>
                  <a:lnTo>
                    <a:pt x="166499" y="52069"/>
                  </a:lnTo>
                  <a:lnTo>
                    <a:pt x="189850" y="52069"/>
                  </a:lnTo>
                  <a:lnTo>
                    <a:pt x="192922" y="45719"/>
                  </a:lnTo>
                  <a:close/>
                </a:path>
                <a:path w="215264" h="396239">
                  <a:moveTo>
                    <a:pt x="189850" y="52069"/>
                  </a:moveTo>
                  <a:lnTo>
                    <a:pt x="166499" y="52069"/>
                  </a:lnTo>
                  <a:lnTo>
                    <a:pt x="163427" y="58419"/>
                  </a:lnTo>
                  <a:lnTo>
                    <a:pt x="186778" y="58419"/>
                  </a:lnTo>
                  <a:lnTo>
                    <a:pt x="189850" y="52069"/>
                  </a:lnTo>
                  <a:close/>
                </a:path>
                <a:path w="215264" h="396239">
                  <a:moveTo>
                    <a:pt x="186778" y="58419"/>
                  </a:moveTo>
                  <a:lnTo>
                    <a:pt x="163427" y="58419"/>
                  </a:lnTo>
                  <a:lnTo>
                    <a:pt x="160355" y="64769"/>
                  </a:lnTo>
                  <a:lnTo>
                    <a:pt x="183706" y="64769"/>
                  </a:lnTo>
                  <a:lnTo>
                    <a:pt x="186778" y="58419"/>
                  </a:lnTo>
                  <a:close/>
                </a:path>
                <a:path w="215264" h="396239">
                  <a:moveTo>
                    <a:pt x="183706" y="64769"/>
                  </a:moveTo>
                  <a:lnTo>
                    <a:pt x="160355" y="64769"/>
                  </a:lnTo>
                  <a:lnTo>
                    <a:pt x="157283" y="71119"/>
                  </a:lnTo>
                  <a:lnTo>
                    <a:pt x="180634" y="71119"/>
                  </a:lnTo>
                  <a:lnTo>
                    <a:pt x="183706" y="64769"/>
                  </a:lnTo>
                  <a:close/>
                </a:path>
                <a:path w="215264" h="396239">
                  <a:moveTo>
                    <a:pt x="180634" y="71119"/>
                  </a:moveTo>
                  <a:lnTo>
                    <a:pt x="157283" y="71119"/>
                  </a:lnTo>
                  <a:lnTo>
                    <a:pt x="154211" y="77469"/>
                  </a:lnTo>
                  <a:lnTo>
                    <a:pt x="177562" y="77469"/>
                  </a:lnTo>
                  <a:lnTo>
                    <a:pt x="180634" y="71119"/>
                  </a:lnTo>
                  <a:close/>
                </a:path>
                <a:path w="215264" h="396239">
                  <a:moveTo>
                    <a:pt x="177562" y="77469"/>
                  </a:moveTo>
                  <a:lnTo>
                    <a:pt x="154211" y="77469"/>
                  </a:lnTo>
                  <a:lnTo>
                    <a:pt x="151139" y="83819"/>
                  </a:lnTo>
                  <a:lnTo>
                    <a:pt x="174490" y="83819"/>
                  </a:lnTo>
                  <a:lnTo>
                    <a:pt x="177562" y="77469"/>
                  </a:lnTo>
                  <a:close/>
                </a:path>
                <a:path w="215264" h="396239">
                  <a:moveTo>
                    <a:pt x="174490" y="83819"/>
                  </a:moveTo>
                  <a:lnTo>
                    <a:pt x="151139" y="83819"/>
                  </a:lnTo>
                  <a:lnTo>
                    <a:pt x="148067" y="90169"/>
                  </a:lnTo>
                  <a:lnTo>
                    <a:pt x="171418" y="90169"/>
                  </a:lnTo>
                  <a:lnTo>
                    <a:pt x="174490" y="83819"/>
                  </a:lnTo>
                  <a:close/>
                </a:path>
                <a:path w="215264" h="396239">
                  <a:moveTo>
                    <a:pt x="171418" y="90169"/>
                  </a:moveTo>
                  <a:lnTo>
                    <a:pt x="148067" y="90169"/>
                  </a:lnTo>
                  <a:lnTo>
                    <a:pt x="144995" y="96519"/>
                  </a:lnTo>
                  <a:lnTo>
                    <a:pt x="168346" y="96519"/>
                  </a:lnTo>
                  <a:lnTo>
                    <a:pt x="171418" y="90169"/>
                  </a:lnTo>
                  <a:close/>
                </a:path>
                <a:path w="215264" h="396239">
                  <a:moveTo>
                    <a:pt x="168346" y="96519"/>
                  </a:moveTo>
                  <a:lnTo>
                    <a:pt x="144995" y="96519"/>
                  </a:lnTo>
                  <a:lnTo>
                    <a:pt x="141923" y="102869"/>
                  </a:lnTo>
                  <a:lnTo>
                    <a:pt x="165274" y="102869"/>
                  </a:lnTo>
                  <a:lnTo>
                    <a:pt x="168346" y="96519"/>
                  </a:lnTo>
                  <a:close/>
                </a:path>
                <a:path w="215264" h="396239">
                  <a:moveTo>
                    <a:pt x="165274" y="102869"/>
                  </a:moveTo>
                  <a:lnTo>
                    <a:pt x="141923" y="102869"/>
                  </a:lnTo>
                  <a:lnTo>
                    <a:pt x="138852" y="109219"/>
                  </a:lnTo>
                  <a:lnTo>
                    <a:pt x="162202" y="109219"/>
                  </a:lnTo>
                  <a:lnTo>
                    <a:pt x="165274" y="102869"/>
                  </a:lnTo>
                  <a:close/>
                </a:path>
                <a:path w="215264" h="396239">
                  <a:moveTo>
                    <a:pt x="162202" y="109219"/>
                  </a:moveTo>
                  <a:lnTo>
                    <a:pt x="138852" y="109219"/>
                  </a:lnTo>
                  <a:lnTo>
                    <a:pt x="135780" y="115569"/>
                  </a:lnTo>
                  <a:lnTo>
                    <a:pt x="159130" y="115569"/>
                  </a:lnTo>
                  <a:lnTo>
                    <a:pt x="162202" y="109219"/>
                  </a:lnTo>
                  <a:close/>
                </a:path>
                <a:path w="215264" h="396239">
                  <a:moveTo>
                    <a:pt x="159130" y="115569"/>
                  </a:moveTo>
                  <a:lnTo>
                    <a:pt x="135780" y="115569"/>
                  </a:lnTo>
                  <a:lnTo>
                    <a:pt x="132708" y="121919"/>
                  </a:lnTo>
                  <a:lnTo>
                    <a:pt x="156058" y="121919"/>
                  </a:lnTo>
                  <a:lnTo>
                    <a:pt x="159130" y="115569"/>
                  </a:lnTo>
                  <a:close/>
                </a:path>
                <a:path w="215264" h="396239">
                  <a:moveTo>
                    <a:pt x="156058" y="121919"/>
                  </a:moveTo>
                  <a:lnTo>
                    <a:pt x="132708" y="121919"/>
                  </a:lnTo>
                  <a:lnTo>
                    <a:pt x="129636" y="128269"/>
                  </a:lnTo>
                  <a:lnTo>
                    <a:pt x="152986" y="128269"/>
                  </a:lnTo>
                  <a:lnTo>
                    <a:pt x="156058" y="121919"/>
                  </a:lnTo>
                  <a:close/>
                </a:path>
                <a:path w="215264" h="396239">
                  <a:moveTo>
                    <a:pt x="152986" y="128269"/>
                  </a:moveTo>
                  <a:lnTo>
                    <a:pt x="129636" y="128269"/>
                  </a:lnTo>
                  <a:lnTo>
                    <a:pt x="126564" y="134619"/>
                  </a:lnTo>
                  <a:lnTo>
                    <a:pt x="149914" y="134619"/>
                  </a:lnTo>
                  <a:lnTo>
                    <a:pt x="152986" y="128269"/>
                  </a:lnTo>
                  <a:close/>
                </a:path>
                <a:path w="215264" h="396239">
                  <a:moveTo>
                    <a:pt x="149914" y="134619"/>
                  </a:moveTo>
                  <a:lnTo>
                    <a:pt x="126564" y="134619"/>
                  </a:lnTo>
                  <a:lnTo>
                    <a:pt x="123492" y="140969"/>
                  </a:lnTo>
                  <a:lnTo>
                    <a:pt x="146843" y="140969"/>
                  </a:lnTo>
                  <a:lnTo>
                    <a:pt x="149914" y="134619"/>
                  </a:lnTo>
                  <a:close/>
                </a:path>
                <a:path w="215264" h="396239">
                  <a:moveTo>
                    <a:pt x="146843" y="140969"/>
                  </a:moveTo>
                  <a:lnTo>
                    <a:pt x="123492" y="140969"/>
                  </a:lnTo>
                  <a:lnTo>
                    <a:pt x="120420" y="147319"/>
                  </a:lnTo>
                  <a:lnTo>
                    <a:pt x="143771" y="147319"/>
                  </a:lnTo>
                  <a:lnTo>
                    <a:pt x="146843" y="140969"/>
                  </a:lnTo>
                  <a:close/>
                </a:path>
                <a:path w="215264" h="396239">
                  <a:moveTo>
                    <a:pt x="143771" y="147319"/>
                  </a:moveTo>
                  <a:lnTo>
                    <a:pt x="120420" y="147319"/>
                  </a:lnTo>
                  <a:lnTo>
                    <a:pt x="117348" y="153669"/>
                  </a:lnTo>
                  <a:lnTo>
                    <a:pt x="140699" y="153669"/>
                  </a:lnTo>
                  <a:lnTo>
                    <a:pt x="143771" y="147319"/>
                  </a:lnTo>
                  <a:close/>
                </a:path>
                <a:path w="215264" h="396239">
                  <a:moveTo>
                    <a:pt x="140699" y="153669"/>
                  </a:moveTo>
                  <a:lnTo>
                    <a:pt x="117348" y="153669"/>
                  </a:lnTo>
                  <a:lnTo>
                    <a:pt x="114276" y="160019"/>
                  </a:lnTo>
                  <a:lnTo>
                    <a:pt x="137627" y="160019"/>
                  </a:lnTo>
                  <a:lnTo>
                    <a:pt x="140699" y="153669"/>
                  </a:lnTo>
                  <a:close/>
                </a:path>
                <a:path w="215264" h="396239">
                  <a:moveTo>
                    <a:pt x="137627" y="160019"/>
                  </a:moveTo>
                  <a:lnTo>
                    <a:pt x="114276" y="160019"/>
                  </a:lnTo>
                  <a:lnTo>
                    <a:pt x="111204" y="166369"/>
                  </a:lnTo>
                  <a:lnTo>
                    <a:pt x="134555" y="166369"/>
                  </a:lnTo>
                  <a:lnTo>
                    <a:pt x="137627" y="160019"/>
                  </a:lnTo>
                  <a:close/>
                </a:path>
                <a:path w="215264" h="396239">
                  <a:moveTo>
                    <a:pt x="134555" y="166369"/>
                  </a:moveTo>
                  <a:lnTo>
                    <a:pt x="111204" y="166369"/>
                  </a:lnTo>
                  <a:lnTo>
                    <a:pt x="108132" y="172719"/>
                  </a:lnTo>
                  <a:lnTo>
                    <a:pt x="131483" y="172719"/>
                  </a:lnTo>
                  <a:lnTo>
                    <a:pt x="134555" y="166369"/>
                  </a:lnTo>
                  <a:close/>
                </a:path>
                <a:path w="215264" h="396239">
                  <a:moveTo>
                    <a:pt x="131483" y="172719"/>
                  </a:moveTo>
                  <a:lnTo>
                    <a:pt x="108132" y="172719"/>
                  </a:lnTo>
                  <a:lnTo>
                    <a:pt x="105060" y="179069"/>
                  </a:lnTo>
                  <a:lnTo>
                    <a:pt x="128411" y="179069"/>
                  </a:lnTo>
                  <a:lnTo>
                    <a:pt x="131483" y="172719"/>
                  </a:lnTo>
                  <a:close/>
                </a:path>
                <a:path w="215264" h="396239">
                  <a:moveTo>
                    <a:pt x="128411" y="179069"/>
                  </a:moveTo>
                  <a:lnTo>
                    <a:pt x="105060" y="179069"/>
                  </a:lnTo>
                  <a:lnTo>
                    <a:pt x="101988" y="185419"/>
                  </a:lnTo>
                  <a:lnTo>
                    <a:pt x="125339" y="185419"/>
                  </a:lnTo>
                  <a:lnTo>
                    <a:pt x="128411" y="179069"/>
                  </a:lnTo>
                  <a:close/>
                </a:path>
                <a:path w="215264" h="396239">
                  <a:moveTo>
                    <a:pt x="125339" y="185419"/>
                  </a:moveTo>
                  <a:lnTo>
                    <a:pt x="101988" y="185419"/>
                  </a:lnTo>
                  <a:lnTo>
                    <a:pt x="98916" y="191769"/>
                  </a:lnTo>
                  <a:lnTo>
                    <a:pt x="122267" y="191769"/>
                  </a:lnTo>
                  <a:lnTo>
                    <a:pt x="125339" y="185419"/>
                  </a:lnTo>
                  <a:close/>
                </a:path>
                <a:path w="215264" h="396239">
                  <a:moveTo>
                    <a:pt x="122267" y="191769"/>
                  </a:moveTo>
                  <a:lnTo>
                    <a:pt x="98916" y="191769"/>
                  </a:lnTo>
                  <a:lnTo>
                    <a:pt x="95844" y="198119"/>
                  </a:lnTo>
                  <a:lnTo>
                    <a:pt x="119195" y="198119"/>
                  </a:lnTo>
                  <a:lnTo>
                    <a:pt x="122267" y="191769"/>
                  </a:lnTo>
                  <a:close/>
                </a:path>
                <a:path w="215264" h="396239">
                  <a:moveTo>
                    <a:pt x="119195" y="198119"/>
                  </a:moveTo>
                  <a:lnTo>
                    <a:pt x="95844" y="198119"/>
                  </a:lnTo>
                  <a:lnTo>
                    <a:pt x="92772" y="204469"/>
                  </a:lnTo>
                  <a:lnTo>
                    <a:pt x="116123" y="204469"/>
                  </a:lnTo>
                  <a:lnTo>
                    <a:pt x="119195" y="198119"/>
                  </a:lnTo>
                  <a:close/>
                </a:path>
                <a:path w="215264" h="396239">
                  <a:moveTo>
                    <a:pt x="116123" y="204469"/>
                  </a:moveTo>
                  <a:lnTo>
                    <a:pt x="92772" y="204469"/>
                  </a:lnTo>
                  <a:lnTo>
                    <a:pt x="89700" y="210819"/>
                  </a:lnTo>
                  <a:lnTo>
                    <a:pt x="113051" y="210819"/>
                  </a:lnTo>
                  <a:lnTo>
                    <a:pt x="116123" y="204469"/>
                  </a:lnTo>
                  <a:close/>
                </a:path>
                <a:path w="215264" h="396239">
                  <a:moveTo>
                    <a:pt x="113051" y="210819"/>
                  </a:moveTo>
                  <a:lnTo>
                    <a:pt x="89700" y="210819"/>
                  </a:lnTo>
                  <a:lnTo>
                    <a:pt x="86628" y="217169"/>
                  </a:lnTo>
                  <a:lnTo>
                    <a:pt x="109979" y="217169"/>
                  </a:lnTo>
                  <a:lnTo>
                    <a:pt x="113051" y="210819"/>
                  </a:lnTo>
                  <a:close/>
                </a:path>
                <a:path w="215264" h="396239">
                  <a:moveTo>
                    <a:pt x="109979" y="217169"/>
                  </a:moveTo>
                  <a:lnTo>
                    <a:pt x="86628" y="217169"/>
                  </a:lnTo>
                  <a:lnTo>
                    <a:pt x="83556" y="223519"/>
                  </a:lnTo>
                  <a:lnTo>
                    <a:pt x="106907" y="223519"/>
                  </a:lnTo>
                  <a:lnTo>
                    <a:pt x="109979" y="217169"/>
                  </a:lnTo>
                  <a:close/>
                </a:path>
                <a:path w="215264" h="396239">
                  <a:moveTo>
                    <a:pt x="106907" y="223519"/>
                  </a:moveTo>
                  <a:lnTo>
                    <a:pt x="83556" y="223519"/>
                  </a:lnTo>
                  <a:lnTo>
                    <a:pt x="80485" y="229869"/>
                  </a:lnTo>
                  <a:lnTo>
                    <a:pt x="103835" y="229869"/>
                  </a:lnTo>
                  <a:lnTo>
                    <a:pt x="106907" y="223519"/>
                  </a:lnTo>
                  <a:close/>
                </a:path>
                <a:path w="215264" h="396239">
                  <a:moveTo>
                    <a:pt x="103835" y="229869"/>
                  </a:moveTo>
                  <a:lnTo>
                    <a:pt x="80485" y="229869"/>
                  </a:lnTo>
                  <a:lnTo>
                    <a:pt x="77413" y="236219"/>
                  </a:lnTo>
                  <a:lnTo>
                    <a:pt x="100763" y="236219"/>
                  </a:lnTo>
                  <a:lnTo>
                    <a:pt x="103835" y="229869"/>
                  </a:lnTo>
                  <a:close/>
                </a:path>
                <a:path w="215264" h="396239">
                  <a:moveTo>
                    <a:pt x="100763" y="236219"/>
                  </a:moveTo>
                  <a:lnTo>
                    <a:pt x="77413" y="236219"/>
                  </a:lnTo>
                  <a:lnTo>
                    <a:pt x="74341" y="242569"/>
                  </a:lnTo>
                  <a:lnTo>
                    <a:pt x="97691" y="242569"/>
                  </a:lnTo>
                  <a:lnTo>
                    <a:pt x="100763" y="236219"/>
                  </a:lnTo>
                  <a:close/>
                </a:path>
                <a:path w="215264" h="396239">
                  <a:moveTo>
                    <a:pt x="97691" y="242569"/>
                  </a:moveTo>
                  <a:lnTo>
                    <a:pt x="74341" y="242569"/>
                  </a:lnTo>
                  <a:lnTo>
                    <a:pt x="71269" y="248919"/>
                  </a:lnTo>
                  <a:lnTo>
                    <a:pt x="94619" y="248919"/>
                  </a:lnTo>
                  <a:lnTo>
                    <a:pt x="97691" y="242569"/>
                  </a:lnTo>
                  <a:close/>
                </a:path>
                <a:path w="215264" h="396239">
                  <a:moveTo>
                    <a:pt x="94619" y="248919"/>
                  </a:moveTo>
                  <a:lnTo>
                    <a:pt x="71269" y="248919"/>
                  </a:lnTo>
                  <a:lnTo>
                    <a:pt x="68197" y="255269"/>
                  </a:lnTo>
                  <a:lnTo>
                    <a:pt x="91547" y="255269"/>
                  </a:lnTo>
                  <a:lnTo>
                    <a:pt x="94619" y="248919"/>
                  </a:lnTo>
                  <a:close/>
                </a:path>
                <a:path w="215264" h="396239">
                  <a:moveTo>
                    <a:pt x="91547" y="255269"/>
                  </a:moveTo>
                  <a:lnTo>
                    <a:pt x="68197" y="255269"/>
                  </a:lnTo>
                  <a:lnTo>
                    <a:pt x="65125" y="261619"/>
                  </a:lnTo>
                  <a:lnTo>
                    <a:pt x="88476" y="261619"/>
                  </a:lnTo>
                  <a:lnTo>
                    <a:pt x="91547" y="255269"/>
                  </a:lnTo>
                  <a:close/>
                </a:path>
                <a:path w="215264" h="396239">
                  <a:moveTo>
                    <a:pt x="88476" y="261619"/>
                  </a:moveTo>
                  <a:lnTo>
                    <a:pt x="65125" y="261619"/>
                  </a:lnTo>
                  <a:lnTo>
                    <a:pt x="62053" y="267969"/>
                  </a:lnTo>
                  <a:lnTo>
                    <a:pt x="85404" y="267969"/>
                  </a:lnTo>
                  <a:lnTo>
                    <a:pt x="88476" y="261619"/>
                  </a:lnTo>
                  <a:close/>
                </a:path>
                <a:path w="215264" h="396239">
                  <a:moveTo>
                    <a:pt x="85404" y="267969"/>
                  </a:moveTo>
                  <a:lnTo>
                    <a:pt x="62053" y="267969"/>
                  </a:lnTo>
                  <a:lnTo>
                    <a:pt x="58981" y="274319"/>
                  </a:lnTo>
                  <a:lnTo>
                    <a:pt x="82332" y="274319"/>
                  </a:lnTo>
                  <a:lnTo>
                    <a:pt x="85404" y="267969"/>
                  </a:lnTo>
                  <a:close/>
                </a:path>
                <a:path w="215264" h="396239">
                  <a:moveTo>
                    <a:pt x="82332" y="274319"/>
                  </a:moveTo>
                  <a:lnTo>
                    <a:pt x="58981" y="274319"/>
                  </a:lnTo>
                  <a:lnTo>
                    <a:pt x="55909" y="280669"/>
                  </a:lnTo>
                  <a:lnTo>
                    <a:pt x="79260" y="280669"/>
                  </a:lnTo>
                  <a:lnTo>
                    <a:pt x="82332" y="274319"/>
                  </a:lnTo>
                  <a:close/>
                </a:path>
                <a:path w="215264" h="396239">
                  <a:moveTo>
                    <a:pt x="79260" y="280669"/>
                  </a:moveTo>
                  <a:lnTo>
                    <a:pt x="55909" y="280669"/>
                  </a:lnTo>
                  <a:lnTo>
                    <a:pt x="52837" y="287019"/>
                  </a:lnTo>
                  <a:lnTo>
                    <a:pt x="76188" y="287019"/>
                  </a:lnTo>
                  <a:lnTo>
                    <a:pt x="79260" y="280669"/>
                  </a:lnTo>
                  <a:close/>
                </a:path>
                <a:path w="215264" h="396239">
                  <a:moveTo>
                    <a:pt x="76188" y="287019"/>
                  </a:moveTo>
                  <a:lnTo>
                    <a:pt x="52837" y="287019"/>
                  </a:lnTo>
                  <a:lnTo>
                    <a:pt x="49765" y="293369"/>
                  </a:lnTo>
                  <a:lnTo>
                    <a:pt x="73116" y="293369"/>
                  </a:lnTo>
                  <a:lnTo>
                    <a:pt x="76188" y="287019"/>
                  </a:lnTo>
                  <a:close/>
                </a:path>
                <a:path w="215264" h="396239">
                  <a:moveTo>
                    <a:pt x="73116" y="293369"/>
                  </a:moveTo>
                  <a:lnTo>
                    <a:pt x="49765" y="293369"/>
                  </a:lnTo>
                  <a:lnTo>
                    <a:pt x="46693" y="299719"/>
                  </a:lnTo>
                  <a:lnTo>
                    <a:pt x="70044" y="299719"/>
                  </a:lnTo>
                  <a:lnTo>
                    <a:pt x="73116" y="293369"/>
                  </a:lnTo>
                  <a:close/>
                </a:path>
                <a:path w="215264" h="396239">
                  <a:moveTo>
                    <a:pt x="70044" y="299719"/>
                  </a:moveTo>
                  <a:lnTo>
                    <a:pt x="46693" y="299719"/>
                  </a:lnTo>
                  <a:lnTo>
                    <a:pt x="43621" y="306069"/>
                  </a:lnTo>
                  <a:lnTo>
                    <a:pt x="66972" y="306069"/>
                  </a:lnTo>
                  <a:lnTo>
                    <a:pt x="70044" y="299719"/>
                  </a:lnTo>
                  <a:close/>
                </a:path>
                <a:path w="215264" h="396239">
                  <a:moveTo>
                    <a:pt x="66972" y="306069"/>
                  </a:moveTo>
                  <a:lnTo>
                    <a:pt x="43621" y="306069"/>
                  </a:lnTo>
                  <a:lnTo>
                    <a:pt x="40549" y="312419"/>
                  </a:lnTo>
                  <a:lnTo>
                    <a:pt x="63900" y="312419"/>
                  </a:lnTo>
                  <a:lnTo>
                    <a:pt x="66972" y="306069"/>
                  </a:lnTo>
                  <a:close/>
                </a:path>
                <a:path w="215264" h="396239">
                  <a:moveTo>
                    <a:pt x="63900" y="312419"/>
                  </a:moveTo>
                  <a:lnTo>
                    <a:pt x="40549" y="312419"/>
                  </a:lnTo>
                  <a:lnTo>
                    <a:pt x="37477" y="318769"/>
                  </a:lnTo>
                  <a:lnTo>
                    <a:pt x="60828" y="318769"/>
                  </a:lnTo>
                  <a:lnTo>
                    <a:pt x="63900" y="312419"/>
                  </a:lnTo>
                  <a:close/>
                </a:path>
                <a:path w="215264" h="396239">
                  <a:moveTo>
                    <a:pt x="60828" y="318769"/>
                  </a:moveTo>
                  <a:lnTo>
                    <a:pt x="37477" y="318769"/>
                  </a:lnTo>
                  <a:lnTo>
                    <a:pt x="34405" y="325119"/>
                  </a:lnTo>
                  <a:lnTo>
                    <a:pt x="57756" y="325119"/>
                  </a:lnTo>
                  <a:lnTo>
                    <a:pt x="60828" y="318769"/>
                  </a:lnTo>
                  <a:close/>
                </a:path>
                <a:path w="215264" h="396239">
                  <a:moveTo>
                    <a:pt x="57756" y="325119"/>
                  </a:moveTo>
                  <a:lnTo>
                    <a:pt x="34405" y="325119"/>
                  </a:lnTo>
                  <a:lnTo>
                    <a:pt x="31333" y="331469"/>
                  </a:lnTo>
                  <a:lnTo>
                    <a:pt x="54684" y="331469"/>
                  </a:lnTo>
                  <a:lnTo>
                    <a:pt x="57756" y="325119"/>
                  </a:lnTo>
                  <a:close/>
                </a:path>
                <a:path w="215264" h="396239">
                  <a:moveTo>
                    <a:pt x="54684" y="331469"/>
                  </a:moveTo>
                  <a:lnTo>
                    <a:pt x="31333" y="331469"/>
                  </a:lnTo>
                  <a:lnTo>
                    <a:pt x="28261" y="337819"/>
                  </a:lnTo>
                  <a:lnTo>
                    <a:pt x="51612" y="337819"/>
                  </a:lnTo>
                  <a:lnTo>
                    <a:pt x="54684" y="331469"/>
                  </a:lnTo>
                  <a:close/>
                </a:path>
                <a:path w="215264" h="396239">
                  <a:moveTo>
                    <a:pt x="51612" y="337819"/>
                  </a:moveTo>
                  <a:lnTo>
                    <a:pt x="28261" y="337819"/>
                  </a:lnTo>
                  <a:lnTo>
                    <a:pt x="25189" y="344169"/>
                  </a:lnTo>
                  <a:lnTo>
                    <a:pt x="48540" y="344169"/>
                  </a:lnTo>
                  <a:lnTo>
                    <a:pt x="51612" y="337819"/>
                  </a:lnTo>
                  <a:close/>
                </a:path>
                <a:path w="215264" h="396239">
                  <a:moveTo>
                    <a:pt x="48540" y="344169"/>
                  </a:moveTo>
                  <a:lnTo>
                    <a:pt x="25189" y="344169"/>
                  </a:lnTo>
                  <a:lnTo>
                    <a:pt x="22118" y="350519"/>
                  </a:lnTo>
                  <a:lnTo>
                    <a:pt x="45468" y="350519"/>
                  </a:lnTo>
                  <a:lnTo>
                    <a:pt x="48540" y="344169"/>
                  </a:lnTo>
                  <a:close/>
                </a:path>
                <a:path w="215264" h="396239">
                  <a:moveTo>
                    <a:pt x="45468" y="350519"/>
                  </a:moveTo>
                  <a:lnTo>
                    <a:pt x="22118" y="350519"/>
                  </a:lnTo>
                  <a:lnTo>
                    <a:pt x="19046" y="356869"/>
                  </a:lnTo>
                  <a:lnTo>
                    <a:pt x="42396" y="356869"/>
                  </a:lnTo>
                  <a:lnTo>
                    <a:pt x="45468" y="350519"/>
                  </a:lnTo>
                  <a:close/>
                </a:path>
                <a:path w="215264" h="396239">
                  <a:moveTo>
                    <a:pt x="42396" y="356869"/>
                  </a:moveTo>
                  <a:lnTo>
                    <a:pt x="19046" y="356869"/>
                  </a:lnTo>
                  <a:lnTo>
                    <a:pt x="15974" y="363219"/>
                  </a:lnTo>
                  <a:lnTo>
                    <a:pt x="39324" y="363219"/>
                  </a:lnTo>
                  <a:lnTo>
                    <a:pt x="42396" y="356869"/>
                  </a:lnTo>
                  <a:close/>
                </a:path>
                <a:path w="215264" h="396239">
                  <a:moveTo>
                    <a:pt x="39324" y="363219"/>
                  </a:moveTo>
                  <a:lnTo>
                    <a:pt x="15974" y="363219"/>
                  </a:lnTo>
                  <a:lnTo>
                    <a:pt x="12902" y="369569"/>
                  </a:lnTo>
                  <a:lnTo>
                    <a:pt x="36252" y="369569"/>
                  </a:lnTo>
                  <a:lnTo>
                    <a:pt x="39324" y="363219"/>
                  </a:lnTo>
                  <a:close/>
                </a:path>
                <a:path w="215264" h="396239">
                  <a:moveTo>
                    <a:pt x="36252" y="369569"/>
                  </a:moveTo>
                  <a:lnTo>
                    <a:pt x="12902" y="369569"/>
                  </a:lnTo>
                  <a:lnTo>
                    <a:pt x="9830" y="375919"/>
                  </a:lnTo>
                  <a:lnTo>
                    <a:pt x="33180" y="375919"/>
                  </a:lnTo>
                  <a:lnTo>
                    <a:pt x="36252" y="369569"/>
                  </a:lnTo>
                  <a:close/>
                </a:path>
                <a:path w="215264" h="396239">
                  <a:moveTo>
                    <a:pt x="33180" y="375919"/>
                  </a:moveTo>
                  <a:lnTo>
                    <a:pt x="9830" y="375919"/>
                  </a:lnTo>
                  <a:lnTo>
                    <a:pt x="6758" y="382269"/>
                  </a:lnTo>
                  <a:lnTo>
                    <a:pt x="30109" y="382269"/>
                  </a:lnTo>
                  <a:lnTo>
                    <a:pt x="33180" y="375919"/>
                  </a:lnTo>
                  <a:close/>
                </a:path>
                <a:path w="215264" h="396239">
                  <a:moveTo>
                    <a:pt x="30109" y="382269"/>
                  </a:moveTo>
                  <a:lnTo>
                    <a:pt x="6758" y="382269"/>
                  </a:lnTo>
                  <a:lnTo>
                    <a:pt x="3686" y="388619"/>
                  </a:lnTo>
                  <a:lnTo>
                    <a:pt x="27037" y="388619"/>
                  </a:lnTo>
                  <a:lnTo>
                    <a:pt x="30109" y="382269"/>
                  </a:lnTo>
                  <a:close/>
                </a:path>
                <a:path w="215264" h="396239">
                  <a:moveTo>
                    <a:pt x="27037" y="388619"/>
                  </a:moveTo>
                  <a:lnTo>
                    <a:pt x="3686" y="388619"/>
                  </a:lnTo>
                  <a:lnTo>
                    <a:pt x="614" y="394969"/>
                  </a:lnTo>
                  <a:lnTo>
                    <a:pt x="7095" y="394969"/>
                  </a:lnTo>
                  <a:lnTo>
                    <a:pt x="7095" y="393699"/>
                  </a:lnTo>
                  <a:lnTo>
                    <a:pt x="12175" y="393699"/>
                  </a:lnTo>
                  <a:lnTo>
                    <a:pt x="12175" y="392429"/>
                  </a:lnTo>
                  <a:lnTo>
                    <a:pt x="17255" y="392429"/>
                  </a:lnTo>
                  <a:lnTo>
                    <a:pt x="17255" y="391159"/>
                  </a:lnTo>
                  <a:lnTo>
                    <a:pt x="23605" y="391159"/>
                  </a:lnTo>
                  <a:lnTo>
                    <a:pt x="23605" y="389889"/>
                  </a:lnTo>
                  <a:lnTo>
                    <a:pt x="26422" y="389889"/>
                  </a:lnTo>
                  <a:lnTo>
                    <a:pt x="27037" y="388619"/>
                  </a:lnTo>
                  <a:close/>
                </a:path>
                <a:path w="215264" h="396239">
                  <a:moveTo>
                    <a:pt x="745" y="394969"/>
                  </a:moveTo>
                  <a:lnTo>
                    <a:pt x="614" y="394969"/>
                  </a:lnTo>
                  <a:lnTo>
                    <a:pt x="0" y="396239"/>
                  </a:lnTo>
                  <a:lnTo>
                    <a:pt x="745" y="396239"/>
                  </a:lnTo>
                  <a:lnTo>
                    <a:pt x="745" y="394969"/>
                  </a:lnTo>
                  <a:close/>
                </a:path>
              </a:pathLst>
            </a:custGeom>
            <a:solidFill>
              <a:srgbClr val="0112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719856" y="4140200"/>
              <a:ext cx="218440" cy="403860"/>
            </a:xfrm>
            <a:custGeom>
              <a:avLst/>
              <a:gdLst/>
              <a:ahLst/>
              <a:cxnLst/>
              <a:rect l="l" t="t" r="r" b="b"/>
              <a:pathLst>
                <a:path w="218439" h="403860">
                  <a:moveTo>
                    <a:pt x="217933" y="0"/>
                  </a:moveTo>
                  <a:lnTo>
                    <a:pt x="216893" y="0"/>
                  </a:lnTo>
                  <a:lnTo>
                    <a:pt x="216893" y="1269"/>
                  </a:lnTo>
                  <a:lnTo>
                    <a:pt x="214353" y="1269"/>
                  </a:lnTo>
                  <a:lnTo>
                    <a:pt x="214353" y="2539"/>
                  </a:lnTo>
                  <a:lnTo>
                    <a:pt x="216708" y="2539"/>
                  </a:lnTo>
                  <a:lnTo>
                    <a:pt x="217933" y="0"/>
                  </a:lnTo>
                  <a:close/>
                </a:path>
                <a:path w="218439" h="403860">
                  <a:moveTo>
                    <a:pt x="216708" y="2540"/>
                  </a:moveTo>
                  <a:lnTo>
                    <a:pt x="211813" y="2540"/>
                  </a:lnTo>
                  <a:lnTo>
                    <a:pt x="211813" y="3810"/>
                  </a:lnTo>
                  <a:lnTo>
                    <a:pt x="209273" y="3810"/>
                  </a:lnTo>
                  <a:lnTo>
                    <a:pt x="209273" y="5080"/>
                  </a:lnTo>
                  <a:lnTo>
                    <a:pt x="205463" y="5080"/>
                  </a:lnTo>
                  <a:lnTo>
                    <a:pt x="205463" y="6350"/>
                  </a:lnTo>
                  <a:lnTo>
                    <a:pt x="202923" y="6350"/>
                  </a:lnTo>
                  <a:lnTo>
                    <a:pt x="202923" y="7619"/>
                  </a:lnTo>
                  <a:lnTo>
                    <a:pt x="200383" y="7619"/>
                  </a:lnTo>
                  <a:lnTo>
                    <a:pt x="200383" y="8889"/>
                  </a:lnTo>
                  <a:lnTo>
                    <a:pt x="213646" y="8889"/>
                  </a:lnTo>
                  <a:lnTo>
                    <a:pt x="216708" y="2540"/>
                  </a:lnTo>
                  <a:close/>
                </a:path>
                <a:path w="218439" h="403860">
                  <a:moveTo>
                    <a:pt x="213646" y="8890"/>
                  </a:moveTo>
                  <a:lnTo>
                    <a:pt x="197843" y="8890"/>
                  </a:lnTo>
                  <a:lnTo>
                    <a:pt x="197843" y="10160"/>
                  </a:lnTo>
                  <a:lnTo>
                    <a:pt x="195303" y="10160"/>
                  </a:lnTo>
                  <a:lnTo>
                    <a:pt x="195303" y="11430"/>
                  </a:lnTo>
                  <a:lnTo>
                    <a:pt x="192763" y="11430"/>
                  </a:lnTo>
                  <a:lnTo>
                    <a:pt x="192763" y="12700"/>
                  </a:lnTo>
                  <a:lnTo>
                    <a:pt x="190223" y="12700"/>
                  </a:lnTo>
                  <a:lnTo>
                    <a:pt x="190223" y="13969"/>
                  </a:lnTo>
                  <a:lnTo>
                    <a:pt x="188617" y="13969"/>
                  </a:lnTo>
                  <a:lnTo>
                    <a:pt x="188003" y="15239"/>
                  </a:lnTo>
                  <a:lnTo>
                    <a:pt x="210584" y="15239"/>
                  </a:lnTo>
                  <a:lnTo>
                    <a:pt x="213646" y="8890"/>
                  </a:lnTo>
                  <a:close/>
                </a:path>
                <a:path w="218439" h="403860">
                  <a:moveTo>
                    <a:pt x="210584" y="15240"/>
                  </a:moveTo>
                  <a:lnTo>
                    <a:pt x="188003" y="15240"/>
                  </a:lnTo>
                  <a:lnTo>
                    <a:pt x="184931" y="21589"/>
                  </a:lnTo>
                  <a:lnTo>
                    <a:pt x="207522" y="21589"/>
                  </a:lnTo>
                  <a:lnTo>
                    <a:pt x="210584" y="15240"/>
                  </a:lnTo>
                  <a:close/>
                </a:path>
                <a:path w="218439" h="403860">
                  <a:moveTo>
                    <a:pt x="207522" y="21590"/>
                  </a:moveTo>
                  <a:lnTo>
                    <a:pt x="184931" y="21590"/>
                  </a:lnTo>
                  <a:lnTo>
                    <a:pt x="181859" y="27939"/>
                  </a:lnTo>
                  <a:lnTo>
                    <a:pt x="204460" y="27939"/>
                  </a:lnTo>
                  <a:lnTo>
                    <a:pt x="207522" y="21590"/>
                  </a:lnTo>
                  <a:close/>
                </a:path>
                <a:path w="218439" h="403860">
                  <a:moveTo>
                    <a:pt x="204460" y="27940"/>
                  </a:moveTo>
                  <a:lnTo>
                    <a:pt x="181859" y="27940"/>
                  </a:lnTo>
                  <a:lnTo>
                    <a:pt x="178787" y="34289"/>
                  </a:lnTo>
                  <a:lnTo>
                    <a:pt x="201398" y="34289"/>
                  </a:lnTo>
                  <a:lnTo>
                    <a:pt x="204460" y="27940"/>
                  </a:lnTo>
                  <a:close/>
                </a:path>
                <a:path w="218439" h="403860">
                  <a:moveTo>
                    <a:pt x="201398" y="34290"/>
                  </a:moveTo>
                  <a:lnTo>
                    <a:pt x="178787" y="34290"/>
                  </a:lnTo>
                  <a:lnTo>
                    <a:pt x="175715" y="40639"/>
                  </a:lnTo>
                  <a:lnTo>
                    <a:pt x="198335" y="40639"/>
                  </a:lnTo>
                  <a:lnTo>
                    <a:pt x="201398" y="34290"/>
                  </a:lnTo>
                  <a:close/>
                </a:path>
                <a:path w="218439" h="403860">
                  <a:moveTo>
                    <a:pt x="198335" y="40640"/>
                  </a:moveTo>
                  <a:lnTo>
                    <a:pt x="175715" y="40640"/>
                  </a:lnTo>
                  <a:lnTo>
                    <a:pt x="172643" y="46989"/>
                  </a:lnTo>
                  <a:lnTo>
                    <a:pt x="195273" y="46989"/>
                  </a:lnTo>
                  <a:lnTo>
                    <a:pt x="198335" y="40640"/>
                  </a:lnTo>
                  <a:close/>
                </a:path>
                <a:path w="218439" h="403860">
                  <a:moveTo>
                    <a:pt x="195273" y="46990"/>
                  </a:moveTo>
                  <a:lnTo>
                    <a:pt x="172643" y="46990"/>
                  </a:lnTo>
                  <a:lnTo>
                    <a:pt x="169571" y="53339"/>
                  </a:lnTo>
                  <a:lnTo>
                    <a:pt x="192211" y="53339"/>
                  </a:lnTo>
                  <a:lnTo>
                    <a:pt x="195273" y="46990"/>
                  </a:lnTo>
                  <a:close/>
                </a:path>
                <a:path w="218439" h="403860">
                  <a:moveTo>
                    <a:pt x="192211" y="53340"/>
                  </a:moveTo>
                  <a:lnTo>
                    <a:pt x="169571" y="53340"/>
                  </a:lnTo>
                  <a:lnTo>
                    <a:pt x="166499" y="59689"/>
                  </a:lnTo>
                  <a:lnTo>
                    <a:pt x="189149" y="59689"/>
                  </a:lnTo>
                  <a:lnTo>
                    <a:pt x="192211" y="53340"/>
                  </a:lnTo>
                  <a:close/>
                </a:path>
                <a:path w="218439" h="403860">
                  <a:moveTo>
                    <a:pt x="189149" y="59690"/>
                  </a:moveTo>
                  <a:lnTo>
                    <a:pt x="166499" y="59690"/>
                  </a:lnTo>
                  <a:lnTo>
                    <a:pt x="163427" y="66039"/>
                  </a:lnTo>
                  <a:lnTo>
                    <a:pt x="186087" y="66039"/>
                  </a:lnTo>
                  <a:lnTo>
                    <a:pt x="189149" y="59690"/>
                  </a:lnTo>
                  <a:close/>
                </a:path>
                <a:path w="218439" h="403860">
                  <a:moveTo>
                    <a:pt x="186087" y="66040"/>
                  </a:moveTo>
                  <a:lnTo>
                    <a:pt x="163427" y="66040"/>
                  </a:lnTo>
                  <a:lnTo>
                    <a:pt x="160355" y="72389"/>
                  </a:lnTo>
                  <a:lnTo>
                    <a:pt x="183025" y="72389"/>
                  </a:lnTo>
                  <a:lnTo>
                    <a:pt x="186087" y="66040"/>
                  </a:lnTo>
                  <a:close/>
                </a:path>
                <a:path w="218439" h="403860">
                  <a:moveTo>
                    <a:pt x="183025" y="72390"/>
                  </a:moveTo>
                  <a:lnTo>
                    <a:pt x="160355" y="72390"/>
                  </a:lnTo>
                  <a:lnTo>
                    <a:pt x="157283" y="78739"/>
                  </a:lnTo>
                  <a:lnTo>
                    <a:pt x="179963" y="78739"/>
                  </a:lnTo>
                  <a:lnTo>
                    <a:pt x="183025" y="72390"/>
                  </a:lnTo>
                  <a:close/>
                </a:path>
                <a:path w="218439" h="403860">
                  <a:moveTo>
                    <a:pt x="179963" y="78740"/>
                  </a:moveTo>
                  <a:lnTo>
                    <a:pt x="157283" y="78740"/>
                  </a:lnTo>
                  <a:lnTo>
                    <a:pt x="154211" y="85089"/>
                  </a:lnTo>
                  <a:lnTo>
                    <a:pt x="176900" y="85089"/>
                  </a:lnTo>
                  <a:lnTo>
                    <a:pt x="179963" y="78740"/>
                  </a:lnTo>
                  <a:close/>
                </a:path>
                <a:path w="218439" h="403860">
                  <a:moveTo>
                    <a:pt x="176900" y="85090"/>
                  </a:moveTo>
                  <a:lnTo>
                    <a:pt x="154211" y="85090"/>
                  </a:lnTo>
                  <a:lnTo>
                    <a:pt x="151139" y="91439"/>
                  </a:lnTo>
                  <a:lnTo>
                    <a:pt x="173838" y="91439"/>
                  </a:lnTo>
                  <a:lnTo>
                    <a:pt x="176900" y="85090"/>
                  </a:lnTo>
                  <a:close/>
                </a:path>
                <a:path w="218439" h="403860">
                  <a:moveTo>
                    <a:pt x="173838" y="91440"/>
                  </a:moveTo>
                  <a:lnTo>
                    <a:pt x="151139" y="91440"/>
                  </a:lnTo>
                  <a:lnTo>
                    <a:pt x="148067" y="97789"/>
                  </a:lnTo>
                  <a:lnTo>
                    <a:pt x="170776" y="97789"/>
                  </a:lnTo>
                  <a:lnTo>
                    <a:pt x="173838" y="91440"/>
                  </a:lnTo>
                  <a:close/>
                </a:path>
                <a:path w="218439" h="403860">
                  <a:moveTo>
                    <a:pt x="170776" y="97790"/>
                  </a:moveTo>
                  <a:lnTo>
                    <a:pt x="148067" y="97790"/>
                  </a:lnTo>
                  <a:lnTo>
                    <a:pt x="144995" y="104139"/>
                  </a:lnTo>
                  <a:lnTo>
                    <a:pt x="167714" y="104139"/>
                  </a:lnTo>
                  <a:lnTo>
                    <a:pt x="170776" y="97790"/>
                  </a:lnTo>
                  <a:close/>
                </a:path>
                <a:path w="218439" h="403860">
                  <a:moveTo>
                    <a:pt x="167714" y="104140"/>
                  </a:moveTo>
                  <a:lnTo>
                    <a:pt x="144995" y="104140"/>
                  </a:lnTo>
                  <a:lnTo>
                    <a:pt x="141923" y="110489"/>
                  </a:lnTo>
                  <a:lnTo>
                    <a:pt x="164652" y="110489"/>
                  </a:lnTo>
                  <a:lnTo>
                    <a:pt x="167714" y="104140"/>
                  </a:lnTo>
                  <a:close/>
                </a:path>
                <a:path w="218439" h="403860">
                  <a:moveTo>
                    <a:pt x="164652" y="110490"/>
                  </a:moveTo>
                  <a:lnTo>
                    <a:pt x="141923" y="110490"/>
                  </a:lnTo>
                  <a:lnTo>
                    <a:pt x="138852" y="116839"/>
                  </a:lnTo>
                  <a:lnTo>
                    <a:pt x="161590" y="116839"/>
                  </a:lnTo>
                  <a:lnTo>
                    <a:pt x="164652" y="110490"/>
                  </a:lnTo>
                  <a:close/>
                </a:path>
                <a:path w="218439" h="403860">
                  <a:moveTo>
                    <a:pt x="161590" y="116840"/>
                  </a:moveTo>
                  <a:lnTo>
                    <a:pt x="138852" y="116840"/>
                  </a:lnTo>
                  <a:lnTo>
                    <a:pt x="135780" y="123189"/>
                  </a:lnTo>
                  <a:lnTo>
                    <a:pt x="158528" y="123189"/>
                  </a:lnTo>
                  <a:lnTo>
                    <a:pt x="161590" y="116840"/>
                  </a:lnTo>
                  <a:close/>
                </a:path>
                <a:path w="218439" h="403860">
                  <a:moveTo>
                    <a:pt x="158528" y="123190"/>
                  </a:moveTo>
                  <a:lnTo>
                    <a:pt x="135780" y="123190"/>
                  </a:lnTo>
                  <a:lnTo>
                    <a:pt x="132708" y="129539"/>
                  </a:lnTo>
                  <a:lnTo>
                    <a:pt x="155466" y="129539"/>
                  </a:lnTo>
                  <a:lnTo>
                    <a:pt x="158528" y="123190"/>
                  </a:lnTo>
                  <a:close/>
                </a:path>
                <a:path w="218439" h="403860">
                  <a:moveTo>
                    <a:pt x="155466" y="129540"/>
                  </a:moveTo>
                  <a:lnTo>
                    <a:pt x="132708" y="129540"/>
                  </a:lnTo>
                  <a:lnTo>
                    <a:pt x="129636" y="135889"/>
                  </a:lnTo>
                  <a:lnTo>
                    <a:pt x="152403" y="135889"/>
                  </a:lnTo>
                  <a:lnTo>
                    <a:pt x="155466" y="129540"/>
                  </a:lnTo>
                  <a:close/>
                </a:path>
                <a:path w="218439" h="403860">
                  <a:moveTo>
                    <a:pt x="152403" y="135890"/>
                  </a:moveTo>
                  <a:lnTo>
                    <a:pt x="129636" y="135890"/>
                  </a:lnTo>
                  <a:lnTo>
                    <a:pt x="126564" y="142239"/>
                  </a:lnTo>
                  <a:lnTo>
                    <a:pt x="149341" y="142239"/>
                  </a:lnTo>
                  <a:lnTo>
                    <a:pt x="152403" y="135890"/>
                  </a:lnTo>
                  <a:close/>
                </a:path>
                <a:path w="218439" h="403860">
                  <a:moveTo>
                    <a:pt x="149341" y="142240"/>
                  </a:moveTo>
                  <a:lnTo>
                    <a:pt x="126564" y="142240"/>
                  </a:lnTo>
                  <a:lnTo>
                    <a:pt x="123492" y="148589"/>
                  </a:lnTo>
                  <a:lnTo>
                    <a:pt x="146279" y="148589"/>
                  </a:lnTo>
                  <a:lnTo>
                    <a:pt x="149341" y="142240"/>
                  </a:lnTo>
                  <a:close/>
                </a:path>
                <a:path w="218439" h="403860">
                  <a:moveTo>
                    <a:pt x="146279" y="148590"/>
                  </a:moveTo>
                  <a:lnTo>
                    <a:pt x="123492" y="148590"/>
                  </a:lnTo>
                  <a:lnTo>
                    <a:pt x="120420" y="154939"/>
                  </a:lnTo>
                  <a:lnTo>
                    <a:pt x="143217" y="154939"/>
                  </a:lnTo>
                  <a:lnTo>
                    <a:pt x="146279" y="148590"/>
                  </a:lnTo>
                  <a:close/>
                </a:path>
                <a:path w="218439" h="403860">
                  <a:moveTo>
                    <a:pt x="143217" y="154940"/>
                  </a:moveTo>
                  <a:lnTo>
                    <a:pt x="120420" y="154940"/>
                  </a:lnTo>
                  <a:lnTo>
                    <a:pt x="117348" y="161289"/>
                  </a:lnTo>
                  <a:lnTo>
                    <a:pt x="140155" y="161289"/>
                  </a:lnTo>
                  <a:lnTo>
                    <a:pt x="143217" y="154940"/>
                  </a:lnTo>
                  <a:close/>
                </a:path>
                <a:path w="218439" h="403860">
                  <a:moveTo>
                    <a:pt x="140155" y="161290"/>
                  </a:moveTo>
                  <a:lnTo>
                    <a:pt x="117348" y="161290"/>
                  </a:lnTo>
                  <a:lnTo>
                    <a:pt x="114276" y="167639"/>
                  </a:lnTo>
                  <a:lnTo>
                    <a:pt x="137093" y="167639"/>
                  </a:lnTo>
                  <a:lnTo>
                    <a:pt x="140155" y="161290"/>
                  </a:lnTo>
                  <a:close/>
                </a:path>
                <a:path w="218439" h="403860">
                  <a:moveTo>
                    <a:pt x="137093" y="167640"/>
                  </a:moveTo>
                  <a:lnTo>
                    <a:pt x="114276" y="167640"/>
                  </a:lnTo>
                  <a:lnTo>
                    <a:pt x="111204" y="173989"/>
                  </a:lnTo>
                  <a:lnTo>
                    <a:pt x="134031" y="173989"/>
                  </a:lnTo>
                  <a:lnTo>
                    <a:pt x="137093" y="167640"/>
                  </a:lnTo>
                  <a:close/>
                </a:path>
                <a:path w="218439" h="403860">
                  <a:moveTo>
                    <a:pt x="134031" y="173990"/>
                  </a:moveTo>
                  <a:lnTo>
                    <a:pt x="111204" y="173990"/>
                  </a:lnTo>
                  <a:lnTo>
                    <a:pt x="108132" y="180339"/>
                  </a:lnTo>
                  <a:lnTo>
                    <a:pt x="130968" y="180339"/>
                  </a:lnTo>
                  <a:lnTo>
                    <a:pt x="134031" y="173990"/>
                  </a:lnTo>
                  <a:close/>
                </a:path>
                <a:path w="218439" h="403860">
                  <a:moveTo>
                    <a:pt x="130968" y="180340"/>
                  </a:moveTo>
                  <a:lnTo>
                    <a:pt x="108132" y="180340"/>
                  </a:lnTo>
                  <a:lnTo>
                    <a:pt x="105060" y="186689"/>
                  </a:lnTo>
                  <a:lnTo>
                    <a:pt x="127906" y="186689"/>
                  </a:lnTo>
                  <a:lnTo>
                    <a:pt x="130968" y="180340"/>
                  </a:lnTo>
                  <a:close/>
                </a:path>
                <a:path w="218439" h="403860">
                  <a:moveTo>
                    <a:pt x="127906" y="186690"/>
                  </a:moveTo>
                  <a:lnTo>
                    <a:pt x="105060" y="186690"/>
                  </a:lnTo>
                  <a:lnTo>
                    <a:pt x="101988" y="193039"/>
                  </a:lnTo>
                  <a:lnTo>
                    <a:pt x="124844" y="193039"/>
                  </a:lnTo>
                  <a:lnTo>
                    <a:pt x="127906" y="186690"/>
                  </a:lnTo>
                  <a:close/>
                </a:path>
                <a:path w="218439" h="403860">
                  <a:moveTo>
                    <a:pt x="124844" y="193040"/>
                  </a:moveTo>
                  <a:lnTo>
                    <a:pt x="101988" y="193040"/>
                  </a:lnTo>
                  <a:lnTo>
                    <a:pt x="98916" y="199389"/>
                  </a:lnTo>
                  <a:lnTo>
                    <a:pt x="121782" y="199389"/>
                  </a:lnTo>
                  <a:lnTo>
                    <a:pt x="124844" y="193040"/>
                  </a:lnTo>
                  <a:close/>
                </a:path>
                <a:path w="218439" h="403860">
                  <a:moveTo>
                    <a:pt x="121782" y="199390"/>
                  </a:moveTo>
                  <a:lnTo>
                    <a:pt x="98916" y="199390"/>
                  </a:lnTo>
                  <a:lnTo>
                    <a:pt x="95844" y="205739"/>
                  </a:lnTo>
                  <a:lnTo>
                    <a:pt x="118720" y="205739"/>
                  </a:lnTo>
                  <a:lnTo>
                    <a:pt x="121782" y="199390"/>
                  </a:lnTo>
                  <a:close/>
                </a:path>
                <a:path w="218439" h="403860">
                  <a:moveTo>
                    <a:pt x="118720" y="205740"/>
                  </a:moveTo>
                  <a:lnTo>
                    <a:pt x="95844" y="205740"/>
                  </a:lnTo>
                  <a:lnTo>
                    <a:pt x="92772" y="212089"/>
                  </a:lnTo>
                  <a:lnTo>
                    <a:pt x="115658" y="212089"/>
                  </a:lnTo>
                  <a:lnTo>
                    <a:pt x="118720" y="205740"/>
                  </a:lnTo>
                  <a:close/>
                </a:path>
                <a:path w="218439" h="403860">
                  <a:moveTo>
                    <a:pt x="115658" y="212090"/>
                  </a:moveTo>
                  <a:lnTo>
                    <a:pt x="92772" y="212090"/>
                  </a:lnTo>
                  <a:lnTo>
                    <a:pt x="89700" y="218439"/>
                  </a:lnTo>
                  <a:lnTo>
                    <a:pt x="112596" y="218439"/>
                  </a:lnTo>
                  <a:lnTo>
                    <a:pt x="115658" y="212090"/>
                  </a:lnTo>
                  <a:close/>
                </a:path>
                <a:path w="218439" h="403860">
                  <a:moveTo>
                    <a:pt x="112596" y="218440"/>
                  </a:moveTo>
                  <a:lnTo>
                    <a:pt x="89700" y="218440"/>
                  </a:lnTo>
                  <a:lnTo>
                    <a:pt x="86628" y="224789"/>
                  </a:lnTo>
                  <a:lnTo>
                    <a:pt x="109534" y="224789"/>
                  </a:lnTo>
                  <a:lnTo>
                    <a:pt x="112596" y="218440"/>
                  </a:lnTo>
                  <a:close/>
                </a:path>
                <a:path w="218439" h="403860">
                  <a:moveTo>
                    <a:pt x="109534" y="224790"/>
                  </a:moveTo>
                  <a:lnTo>
                    <a:pt x="86628" y="224790"/>
                  </a:lnTo>
                  <a:lnTo>
                    <a:pt x="83556" y="231139"/>
                  </a:lnTo>
                  <a:lnTo>
                    <a:pt x="106471" y="231139"/>
                  </a:lnTo>
                  <a:lnTo>
                    <a:pt x="109534" y="224790"/>
                  </a:lnTo>
                  <a:close/>
                </a:path>
                <a:path w="218439" h="403860">
                  <a:moveTo>
                    <a:pt x="106471" y="231140"/>
                  </a:moveTo>
                  <a:lnTo>
                    <a:pt x="83556" y="231140"/>
                  </a:lnTo>
                  <a:lnTo>
                    <a:pt x="80485" y="237489"/>
                  </a:lnTo>
                  <a:lnTo>
                    <a:pt x="103409" y="237489"/>
                  </a:lnTo>
                  <a:lnTo>
                    <a:pt x="106471" y="231140"/>
                  </a:lnTo>
                  <a:close/>
                </a:path>
                <a:path w="218439" h="403860">
                  <a:moveTo>
                    <a:pt x="103409" y="237490"/>
                  </a:moveTo>
                  <a:lnTo>
                    <a:pt x="80485" y="237490"/>
                  </a:lnTo>
                  <a:lnTo>
                    <a:pt x="77413" y="243839"/>
                  </a:lnTo>
                  <a:lnTo>
                    <a:pt x="100347" y="243839"/>
                  </a:lnTo>
                  <a:lnTo>
                    <a:pt x="103409" y="237490"/>
                  </a:lnTo>
                  <a:close/>
                </a:path>
                <a:path w="218439" h="403860">
                  <a:moveTo>
                    <a:pt x="100347" y="243840"/>
                  </a:moveTo>
                  <a:lnTo>
                    <a:pt x="77413" y="243840"/>
                  </a:lnTo>
                  <a:lnTo>
                    <a:pt x="74341" y="250189"/>
                  </a:lnTo>
                  <a:lnTo>
                    <a:pt x="97285" y="250189"/>
                  </a:lnTo>
                  <a:lnTo>
                    <a:pt x="100347" y="243840"/>
                  </a:lnTo>
                  <a:close/>
                </a:path>
                <a:path w="218439" h="403860">
                  <a:moveTo>
                    <a:pt x="97285" y="250190"/>
                  </a:moveTo>
                  <a:lnTo>
                    <a:pt x="74341" y="250190"/>
                  </a:lnTo>
                  <a:lnTo>
                    <a:pt x="71269" y="256539"/>
                  </a:lnTo>
                  <a:lnTo>
                    <a:pt x="94223" y="256539"/>
                  </a:lnTo>
                  <a:lnTo>
                    <a:pt x="97285" y="250190"/>
                  </a:lnTo>
                  <a:close/>
                </a:path>
                <a:path w="218439" h="403860">
                  <a:moveTo>
                    <a:pt x="94223" y="256540"/>
                  </a:moveTo>
                  <a:lnTo>
                    <a:pt x="71269" y="256540"/>
                  </a:lnTo>
                  <a:lnTo>
                    <a:pt x="68197" y="262889"/>
                  </a:lnTo>
                  <a:lnTo>
                    <a:pt x="91161" y="262889"/>
                  </a:lnTo>
                  <a:lnTo>
                    <a:pt x="94223" y="256540"/>
                  </a:lnTo>
                  <a:close/>
                </a:path>
                <a:path w="218439" h="403860">
                  <a:moveTo>
                    <a:pt x="91161" y="262890"/>
                  </a:moveTo>
                  <a:lnTo>
                    <a:pt x="68197" y="262890"/>
                  </a:lnTo>
                  <a:lnTo>
                    <a:pt x="65125" y="269239"/>
                  </a:lnTo>
                  <a:lnTo>
                    <a:pt x="88099" y="269239"/>
                  </a:lnTo>
                  <a:lnTo>
                    <a:pt x="91161" y="262890"/>
                  </a:lnTo>
                  <a:close/>
                </a:path>
                <a:path w="218439" h="403860">
                  <a:moveTo>
                    <a:pt x="88099" y="269240"/>
                  </a:moveTo>
                  <a:lnTo>
                    <a:pt x="65125" y="269240"/>
                  </a:lnTo>
                  <a:lnTo>
                    <a:pt x="62053" y="275589"/>
                  </a:lnTo>
                  <a:lnTo>
                    <a:pt x="85037" y="275589"/>
                  </a:lnTo>
                  <a:lnTo>
                    <a:pt x="88099" y="269240"/>
                  </a:lnTo>
                  <a:close/>
                </a:path>
                <a:path w="218439" h="403860">
                  <a:moveTo>
                    <a:pt x="85037" y="275590"/>
                  </a:moveTo>
                  <a:lnTo>
                    <a:pt x="62053" y="275590"/>
                  </a:lnTo>
                  <a:lnTo>
                    <a:pt x="58981" y="281939"/>
                  </a:lnTo>
                  <a:lnTo>
                    <a:pt x="81974" y="281939"/>
                  </a:lnTo>
                  <a:lnTo>
                    <a:pt x="85037" y="275590"/>
                  </a:lnTo>
                  <a:close/>
                </a:path>
                <a:path w="218439" h="403860">
                  <a:moveTo>
                    <a:pt x="81974" y="281940"/>
                  </a:moveTo>
                  <a:lnTo>
                    <a:pt x="58981" y="281940"/>
                  </a:lnTo>
                  <a:lnTo>
                    <a:pt x="55909" y="288289"/>
                  </a:lnTo>
                  <a:lnTo>
                    <a:pt x="78912" y="288289"/>
                  </a:lnTo>
                  <a:lnTo>
                    <a:pt x="81974" y="281940"/>
                  </a:lnTo>
                  <a:close/>
                </a:path>
                <a:path w="218439" h="403860">
                  <a:moveTo>
                    <a:pt x="78912" y="288290"/>
                  </a:moveTo>
                  <a:lnTo>
                    <a:pt x="55909" y="288290"/>
                  </a:lnTo>
                  <a:lnTo>
                    <a:pt x="52837" y="294639"/>
                  </a:lnTo>
                  <a:lnTo>
                    <a:pt x="75850" y="294639"/>
                  </a:lnTo>
                  <a:lnTo>
                    <a:pt x="78912" y="288290"/>
                  </a:lnTo>
                  <a:close/>
                </a:path>
                <a:path w="218439" h="403860">
                  <a:moveTo>
                    <a:pt x="75850" y="294640"/>
                  </a:moveTo>
                  <a:lnTo>
                    <a:pt x="52837" y="294640"/>
                  </a:lnTo>
                  <a:lnTo>
                    <a:pt x="49765" y="300989"/>
                  </a:lnTo>
                  <a:lnTo>
                    <a:pt x="72788" y="300989"/>
                  </a:lnTo>
                  <a:lnTo>
                    <a:pt x="75850" y="294640"/>
                  </a:lnTo>
                  <a:close/>
                </a:path>
                <a:path w="218439" h="403860">
                  <a:moveTo>
                    <a:pt x="72788" y="300990"/>
                  </a:moveTo>
                  <a:lnTo>
                    <a:pt x="49765" y="300990"/>
                  </a:lnTo>
                  <a:lnTo>
                    <a:pt x="46693" y="307339"/>
                  </a:lnTo>
                  <a:lnTo>
                    <a:pt x="69726" y="307339"/>
                  </a:lnTo>
                  <a:lnTo>
                    <a:pt x="72788" y="300990"/>
                  </a:lnTo>
                  <a:close/>
                </a:path>
                <a:path w="218439" h="403860">
                  <a:moveTo>
                    <a:pt x="69726" y="307340"/>
                  </a:moveTo>
                  <a:lnTo>
                    <a:pt x="46693" y="307340"/>
                  </a:lnTo>
                  <a:lnTo>
                    <a:pt x="43621" y="313689"/>
                  </a:lnTo>
                  <a:lnTo>
                    <a:pt x="66664" y="313689"/>
                  </a:lnTo>
                  <a:lnTo>
                    <a:pt x="69726" y="307340"/>
                  </a:lnTo>
                  <a:close/>
                </a:path>
                <a:path w="218439" h="403860">
                  <a:moveTo>
                    <a:pt x="66664" y="313690"/>
                  </a:moveTo>
                  <a:lnTo>
                    <a:pt x="43621" y="313690"/>
                  </a:lnTo>
                  <a:lnTo>
                    <a:pt x="40549" y="320039"/>
                  </a:lnTo>
                  <a:lnTo>
                    <a:pt x="63602" y="320039"/>
                  </a:lnTo>
                  <a:lnTo>
                    <a:pt x="66664" y="313690"/>
                  </a:lnTo>
                  <a:close/>
                </a:path>
                <a:path w="218439" h="403860">
                  <a:moveTo>
                    <a:pt x="63602" y="320040"/>
                  </a:moveTo>
                  <a:lnTo>
                    <a:pt x="40549" y="320040"/>
                  </a:lnTo>
                  <a:lnTo>
                    <a:pt x="37477" y="326389"/>
                  </a:lnTo>
                  <a:lnTo>
                    <a:pt x="60539" y="326389"/>
                  </a:lnTo>
                  <a:lnTo>
                    <a:pt x="63602" y="320040"/>
                  </a:lnTo>
                  <a:close/>
                </a:path>
                <a:path w="218439" h="403860">
                  <a:moveTo>
                    <a:pt x="60539" y="326390"/>
                  </a:moveTo>
                  <a:lnTo>
                    <a:pt x="37477" y="326390"/>
                  </a:lnTo>
                  <a:lnTo>
                    <a:pt x="34405" y="332739"/>
                  </a:lnTo>
                  <a:lnTo>
                    <a:pt x="57477" y="332739"/>
                  </a:lnTo>
                  <a:lnTo>
                    <a:pt x="60539" y="326390"/>
                  </a:lnTo>
                  <a:close/>
                </a:path>
                <a:path w="218439" h="403860">
                  <a:moveTo>
                    <a:pt x="57477" y="332740"/>
                  </a:moveTo>
                  <a:lnTo>
                    <a:pt x="34405" y="332740"/>
                  </a:lnTo>
                  <a:lnTo>
                    <a:pt x="31333" y="339089"/>
                  </a:lnTo>
                  <a:lnTo>
                    <a:pt x="54415" y="339089"/>
                  </a:lnTo>
                  <a:lnTo>
                    <a:pt x="57477" y="332740"/>
                  </a:lnTo>
                  <a:close/>
                </a:path>
                <a:path w="218439" h="403860">
                  <a:moveTo>
                    <a:pt x="54415" y="339090"/>
                  </a:moveTo>
                  <a:lnTo>
                    <a:pt x="31333" y="339090"/>
                  </a:lnTo>
                  <a:lnTo>
                    <a:pt x="28261" y="345439"/>
                  </a:lnTo>
                  <a:lnTo>
                    <a:pt x="51353" y="345439"/>
                  </a:lnTo>
                  <a:lnTo>
                    <a:pt x="54415" y="339090"/>
                  </a:lnTo>
                  <a:close/>
                </a:path>
                <a:path w="218439" h="403860">
                  <a:moveTo>
                    <a:pt x="51353" y="345440"/>
                  </a:moveTo>
                  <a:lnTo>
                    <a:pt x="28261" y="345440"/>
                  </a:lnTo>
                  <a:lnTo>
                    <a:pt x="25189" y="351789"/>
                  </a:lnTo>
                  <a:lnTo>
                    <a:pt x="48291" y="351789"/>
                  </a:lnTo>
                  <a:lnTo>
                    <a:pt x="51353" y="345440"/>
                  </a:lnTo>
                  <a:close/>
                </a:path>
                <a:path w="218439" h="403860">
                  <a:moveTo>
                    <a:pt x="48291" y="351790"/>
                  </a:moveTo>
                  <a:lnTo>
                    <a:pt x="25189" y="351790"/>
                  </a:lnTo>
                  <a:lnTo>
                    <a:pt x="22118" y="358139"/>
                  </a:lnTo>
                  <a:lnTo>
                    <a:pt x="45229" y="358139"/>
                  </a:lnTo>
                  <a:lnTo>
                    <a:pt x="48291" y="351790"/>
                  </a:lnTo>
                  <a:close/>
                </a:path>
                <a:path w="218439" h="403860">
                  <a:moveTo>
                    <a:pt x="45229" y="358140"/>
                  </a:moveTo>
                  <a:lnTo>
                    <a:pt x="22118" y="358140"/>
                  </a:lnTo>
                  <a:lnTo>
                    <a:pt x="19046" y="364489"/>
                  </a:lnTo>
                  <a:lnTo>
                    <a:pt x="42167" y="364489"/>
                  </a:lnTo>
                  <a:lnTo>
                    <a:pt x="45229" y="358140"/>
                  </a:lnTo>
                  <a:close/>
                </a:path>
                <a:path w="218439" h="403860">
                  <a:moveTo>
                    <a:pt x="42167" y="364490"/>
                  </a:moveTo>
                  <a:lnTo>
                    <a:pt x="19046" y="364490"/>
                  </a:lnTo>
                  <a:lnTo>
                    <a:pt x="15974" y="370839"/>
                  </a:lnTo>
                  <a:lnTo>
                    <a:pt x="39105" y="370839"/>
                  </a:lnTo>
                  <a:lnTo>
                    <a:pt x="42167" y="364490"/>
                  </a:lnTo>
                  <a:close/>
                </a:path>
                <a:path w="218439" h="403860">
                  <a:moveTo>
                    <a:pt x="39105" y="370840"/>
                  </a:moveTo>
                  <a:lnTo>
                    <a:pt x="15974" y="370840"/>
                  </a:lnTo>
                  <a:lnTo>
                    <a:pt x="12902" y="377189"/>
                  </a:lnTo>
                  <a:lnTo>
                    <a:pt x="36042" y="377189"/>
                  </a:lnTo>
                  <a:lnTo>
                    <a:pt x="39105" y="370840"/>
                  </a:lnTo>
                  <a:close/>
                </a:path>
                <a:path w="218439" h="403860">
                  <a:moveTo>
                    <a:pt x="36042" y="377190"/>
                  </a:moveTo>
                  <a:lnTo>
                    <a:pt x="12902" y="377190"/>
                  </a:lnTo>
                  <a:lnTo>
                    <a:pt x="9830" y="383539"/>
                  </a:lnTo>
                  <a:lnTo>
                    <a:pt x="32980" y="383539"/>
                  </a:lnTo>
                  <a:lnTo>
                    <a:pt x="36042" y="377190"/>
                  </a:lnTo>
                  <a:close/>
                </a:path>
                <a:path w="218439" h="403860">
                  <a:moveTo>
                    <a:pt x="32980" y="383540"/>
                  </a:moveTo>
                  <a:lnTo>
                    <a:pt x="9830" y="383540"/>
                  </a:lnTo>
                  <a:lnTo>
                    <a:pt x="6758" y="389889"/>
                  </a:lnTo>
                  <a:lnTo>
                    <a:pt x="29918" y="389889"/>
                  </a:lnTo>
                  <a:lnTo>
                    <a:pt x="32980" y="383540"/>
                  </a:lnTo>
                  <a:close/>
                </a:path>
                <a:path w="218439" h="403860">
                  <a:moveTo>
                    <a:pt x="29918" y="389890"/>
                  </a:moveTo>
                  <a:lnTo>
                    <a:pt x="6758" y="389890"/>
                  </a:lnTo>
                  <a:lnTo>
                    <a:pt x="3686" y="396239"/>
                  </a:lnTo>
                  <a:lnTo>
                    <a:pt x="26856" y="396239"/>
                  </a:lnTo>
                  <a:lnTo>
                    <a:pt x="29918" y="389890"/>
                  </a:lnTo>
                  <a:close/>
                </a:path>
                <a:path w="218439" h="403860">
                  <a:moveTo>
                    <a:pt x="26856" y="396240"/>
                  </a:moveTo>
                  <a:lnTo>
                    <a:pt x="3686" y="396240"/>
                  </a:lnTo>
                  <a:lnTo>
                    <a:pt x="614" y="402589"/>
                  </a:lnTo>
                  <a:lnTo>
                    <a:pt x="8613" y="402589"/>
                  </a:lnTo>
                  <a:lnTo>
                    <a:pt x="8613" y="401319"/>
                  </a:lnTo>
                  <a:lnTo>
                    <a:pt x="13693" y="401319"/>
                  </a:lnTo>
                  <a:lnTo>
                    <a:pt x="13693" y="400050"/>
                  </a:lnTo>
                  <a:lnTo>
                    <a:pt x="20043" y="400050"/>
                  </a:lnTo>
                  <a:lnTo>
                    <a:pt x="20043" y="398780"/>
                  </a:lnTo>
                  <a:lnTo>
                    <a:pt x="25123" y="398780"/>
                  </a:lnTo>
                  <a:lnTo>
                    <a:pt x="25123" y="397510"/>
                  </a:lnTo>
                  <a:lnTo>
                    <a:pt x="26244" y="397510"/>
                  </a:lnTo>
                  <a:lnTo>
                    <a:pt x="26856" y="396240"/>
                  </a:lnTo>
                  <a:close/>
                </a:path>
                <a:path w="218439" h="403860">
                  <a:moveTo>
                    <a:pt x="2263" y="402590"/>
                  </a:moveTo>
                  <a:lnTo>
                    <a:pt x="614" y="402590"/>
                  </a:lnTo>
                  <a:lnTo>
                    <a:pt x="0" y="403860"/>
                  </a:lnTo>
                  <a:lnTo>
                    <a:pt x="2263" y="403860"/>
                  </a:lnTo>
                  <a:lnTo>
                    <a:pt x="2263" y="402590"/>
                  </a:lnTo>
                  <a:close/>
                </a:path>
              </a:pathLst>
            </a:custGeom>
            <a:solidFill>
              <a:srgbClr val="0113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746100" y="4127500"/>
              <a:ext cx="221615" cy="410209"/>
            </a:xfrm>
            <a:custGeom>
              <a:avLst/>
              <a:gdLst/>
              <a:ahLst/>
              <a:cxnLst/>
              <a:rect l="l" t="t" r="r" b="b"/>
              <a:pathLst>
                <a:path w="221614" h="410210">
                  <a:moveTo>
                    <a:pt x="221107" y="0"/>
                  </a:moveTo>
                  <a:lnTo>
                    <a:pt x="219859" y="0"/>
                  </a:lnTo>
                  <a:lnTo>
                    <a:pt x="219859" y="1269"/>
                  </a:lnTo>
                  <a:lnTo>
                    <a:pt x="217319" y="1269"/>
                  </a:lnTo>
                  <a:lnTo>
                    <a:pt x="217319" y="2539"/>
                  </a:lnTo>
                  <a:lnTo>
                    <a:pt x="219876" y="2539"/>
                  </a:lnTo>
                  <a:lnTo>
                    <a:pt x="221107" y="0"/>
                  </a:lnTo>
                  <a:close/>
                </a:path>
                <a:path w="221614" h="410210">
                  <a:moveTo>
                    <a:pt x="219876" y="2540"/>
                  </a:moveTo>
                  <a:lnTo>
                    <a:pt x="213509" y="2540"/>
                  </a:lnTo>
                  <a:lnTo>
                    <a:pt x="213509" y="3810"/>
                  </a:lnTo>
                  <a:lnTo>
                    <a:pt x="210969" y="3810"/>
                  </a:lnTo>
                  <a:lnTo>
                    <a:pt x="210969" y="5080"/>
                  </a:lnTo>
                  <a:lnTo>
                    <a:pt x="208429" y="5080"/>
                  </a:lnTo>
                  <a:lnTo>
                    <a:pt x="208429" y="6350"/>
                  </a:lnTo>
                  <a:lnTo>
                    <a:pt x="205889" y="6350"/>
                  </a:lnTo>
                  <a:lnTo>
                    <a:pt x="205889" y="7619"/>
                  </a:lnTo>
                  <a:lnTo>
                    <a:pt x="202079" y="7619"/>
                  </a:lnTo>
                  <a:lnTo>
                    <a:pt x="202079" y="8889"/>
                  </a:lnTo>
                  <a:lnTo>
                    <a:pt x="216800" y="8889"/>
                  </a:lnTo>
                  <a:lnTo>
                    <a:pt x="219876" y="2540"/>
                  </a:lnTo>
                  <a:close/>
                </a:path>
                <a:path w="221614" h="410210">
                  <a:moveTo>
                    <a:pt x="216800" y="8890"/>
                  </a:moveTo>
                  <a:lnTo>
                    <a:pt x="199539" y="8890"/>
                  </a:lnTo>
                  <a:lnTo>
                    <a:pt x="199539" y="10160"/>
                  </a:lnTo>
                  <a:lnTo>
                    <a:pt x="196999" y="10160"/>
                  </a:lnTo>
                  <a:lnTo>
                    <a:pt x="196999" y="11430"/>
                  </a:lnTo>
                  <a:lnTo>
                    <a:pt x="194459" y="11430"/>
                  </a:lnTo>
                  <a:lnTo>
                    <a:pt x="194459" y="12700"/>
                  </a:lnTo>
                  <a:lnTo>
                    <a:pt x="191689" y="12700"/>
                  </a:lnTo>
                  <a:lnTo>
                    <a:pt x="190464" y="15239"/>
                  </a:lnTo>
                  <a:lnTo>
                    <a:pt x="213723" y="15239"/>
                  </a:lnTo>
                  <a:lnTo>
                    <a:pt x="216800" y="8890"/>
                  </a:lnTo>
                  <a:close/>
                </a:path>
                <a:path w="221614" h="410210">
                  <a:moveTo>
                    <a:pt x="213723" y="15240"/>
                  </a:moveTo>
                  <a:lnTo>
                    <a:pt x="190464" y="15240"/>
                  </a:lnTo>
                  <a:lnTo>
                    <a:pt x="187402" y="21589"/>
                  </a:lnTo>
                  <a:lnTo>
                    <a:pt x="210646" y="21589"/>
                  </a:lnTo>
                  <a:lnTo>
                    <a:pt x="213723" y="15240"/>
                  </a:lnTo>
                  <a:close/>
                </a:path>
                <a:path w="221614" h="410210">
                  <a:moveTo>
                    <a:pt x="210646" y="21590"/>
                  </a:moveTo>
                  <a:lnTo>
                    <a:pt x="187402" y="21590"/>
                  </a:lnTo>
                  <a:lnTo>
                    <a:pt x="184340" y="27939"/>
                  </a:lnTo>
                  <a:lnTo>
                    <a:pt x="207570" y="27939"/>
                  </a:lnTo>
                  <a:lnTo>
                    <a:pt x="210646" y="21590"/>
                  </a:lnTo>
                  <a:close/>
                </a:path>
                <a:path w="221614" h="410210">
                  <a:moveTo>
                    <a:pt x="207570" y="27940"/>
                  </a:moveTo>
                  <a:lnTo>
                    <a:pt x="184340" y="27940"/>
                  </a:lnTo>
                  <a:lnTo>
                    <a:pt x="181278" y="34289"/>
                  </a:lnTo>
                  <a:lnTo>
                    <a:pt x="204493" y="34289"/>
                  </a:lnTo>
                  <a:lnTo>
                    <a:pt x="207570" y="27940"/>
                  </a:lnTo>
                  <a:close/>
                </a:path>
                <a:path w="221614" h="410210">
                  <a:moveTo>
                    <a:pt x="204493" y="34290"/>
                  </a:moveTo>
                  <a:lnTo>
                    <a:pt x="181278" y="34290"/>
                  </a:lnTo>
                  <a:lnTo>
                    <a:pt x="178216" y="40639"/>
                  </a:lnTo>
                  <a:lnTo>
                    <a:pt x="201416" y="40639"/>
                  </a:lnTo>
                  <a:lnTo>
                    <a:pt x="204493" y="34290"/>
                  </a:lnTo>
                  <a:close/>
                </a:path>
                <a:path w="221614" h="410210">
                  <a:moveTo>
                    <a:pt x="201416" y="40640"/>
                  </a:moveTo>
                  <a:lnTo>
                    <a:pt x="178216" y="40640"/>
                  </a:lnTo>
                  <a:lnTo>
                    <a:pt x="175154" y="46989"/>
                  </a:lnTo>
                  <a:lnTo>
                    <a:pt x="198339" y="46989"/>
                  </a:lnTo>
                  <a:lnTo>
                    <a:pt x="201416" y="40640"/>
                  </a:lnTo>
                  <a:close/>
                </a:path>
                <a:path w="221614" h="410210">
                  <a:moveTo>
                    <a:pt x="198339" y="46990"/>
                  </a:moveTo>
                  <a:lnTo>
                    <a:pt x="175154" y="46990"/>
                  </a:lnTo>
                  <a:lnTo>
                    <a:pt x="172091" y="53339"/>
                  </a:lnTo>
                  <a:lnTo>
                    <a:pt x="195263" y="53339"/>
                  </a:lnTo>
                  <a:lnTo>
                    <a:pt x="198339" y="46990"/>
                  </a:lnTo>
                  <a:close/>
                </a:path>
                <a:path w="221614" h="410210">
                  <a:moveTo>
                    <a:pt x="195263" y="53340"/>
                  </a:moveTo>
                  <a:lnTo>
                    <a:pt x="172091" y="53340"/>
                  </a:lnTo>
                  <a:lnTo>
                    <a:pt x="169029" y="59689"/>
                  </a:lnTo>
                  <a:lnTo>
                    <a:pt x="192186" y="59689"/>
                  </a:lnTo>
                  <a:lnTo>
                    <a:pt x="195263" y="53340"/>
                  </a:lnTo>
                  <a:close/>
                </a:path>
                <a:path w="221614" h="410210">
                  <a:moveTo>
                    <a:pt x="192186" y="59690"/>
                  </a:moveTo>
                  <a:lnTo>
                    <a:pt x="169029" y="59690"/>
                  </a:lnTo>
                  <a:lnTo>
                    <a:pt x="165967" y="66039"/>
                  </a:lnTo>
                  <a:lnTo>
                    <a:pt x="189109" y="66039"/>
                  </a:lnTo>
                  <a:lnTo>
                    <a:pt x="192186" y="59690"/>
                  </a:lnTo>
                  <a:close/>
                </a:path>
                <a:path w="221614" h="410210">
                  <a:moveTo>
                    <a:pt x="189109" y="66040"/>
                  </a:moveTo>
                  <a:lnTo>
                    <a:pt x="165967" y="66040"/>
                  </a:lnTo>
                  <a:lnTo>
                    <a:pt x="162905" y="72389"/>
                  </a:lnTo>
                  <a:lnTo>
                    <a:pt x="186033" y="72389"/>
                  </a:lnTo>
                  <a:lnTo>
                    <a:pt x="189109" y="66040"/>
                  </a:lnTo>
                  <a:close/>
                </a:path>
                <a:path w="221614" h="410210">
                  <a:moveTo>
                    <a:pt x="186033" y="72390"/>
                  </a:moveTo>
                  <a:lnTo>
                    <a:pt x="162905" y="72390"/>
                  </a:lnTo>
                  <a:lnTo>
                    <a:pt x="159843" y="78739"/>
                  </a:lnTo>
                  <a:lnTo>
                    <a:pt x="182956" y="78739"/>
                  </a:lnTo>
                  <a:lnTo>
                    <a:pt x="186033" y="72390"/>
                  </a:lnTo>
                  <a:close/>
                </a:path>
                <a:path w="221614" h="410210">
                  <a:moveTo>
                    <a:pt x="182956" y="78740"/>
                  </a:moveTo>
                  <a:lnTo>
                    <a:pt x="159843" y="78740"/>
                  </a:lnTo>
                  <a:lnTo>
                    <a:pt x="156781" y="85089"/>
                  </a:lnTo>
                  <a:lnTo>
                    <a:pt x="179879" y="85089"/>
                  </a:lnTo>
                  <a:lnTo>
                    <a:pt x="182956" y="78740"/>
                  </a:lnTo>
                  <a:close/>
                </a:path>
                <a:path w="221614" h="410210">
                  <a:moveTo>
                    <a:pt x="179879" y="85090"/>
                  </a:moveTo>
                  <a:lnTo>
                    <a:pt x="156781" y="85090"/>
                  </a:lnTo>
                  <a:lnTo>
                    <a:pt x="153719" y="91439"/>
                  </a:lnTo>
                  <a:lnTo>
                    <a:pt x="176803" y="91439"/>
                  </a:lnTo>
                  <a:lnTo>
                    <a:pt x="179879" y="85090"/>
                  </a:lnTo>
                  <a:close/>
                </a:path>
                <a:path w="221614" h="410210">
                  <a:moveTo>
                    <a:pt x="176803" y="91440"/>
                  </a:moveTo>
                  <a:lnTo>
                    <a:pt x="153719" y="91440"/>
                  </a:lnTo>
                  <a:lnTo>
                    <a:pt x="150656" y="97789"/>
                  </a:lnTo>
                  <a:lnTo>
                    <a:pt x="173726" y="97789"/>
                  </a:lnTo>
                  <a:lnTo>
                    <a:pt x="176803" y="91440"/>
                  </a:lnTo>
                  <a:close/>
                </a:path>
                <a:path w="221614" h="410210">
                  <a:moveTo>
                    <a:pt x="173726" y="97790"/>
                  </a:moveTo>
                  <a:lnTo>
                    <a:pt x="150656" y="97790"/>
                  </a:lnTo>
                  <a:lnTo>
                    <a:pt x="147594" y="104139"/>
                  </a:lnTo>
                  <a:lnTo>
                    <a:pt x="170649" y="104139"/>
                  </a:lnTo>
                  <a:lnTo>
                    <a:pt x="173726" y="97790"/>
                  </a:lnTo>
                  <a:close/>
                </a:path>
                <a:path w="221614" h="410210">
                  <a:moveTo>
                    <a:pt x="170649" y="104140"/>
                  </a:moveTo>
                  <a:lnTo>
                    <a:pt x="147594" y="104140"/>
                  </a:lnTo>
                  <a:lnTo>
                    <a:pt x="144532" y="110489"/>
                  </a:lnTo>
                  <a:lnTo>
                    <a:pt x="167572" y="110489"/>
                  </a:lnTo>
                  <a:lnTo>
                    <a:pt x="170649" y="104140"/>
                  </a:lnTo>
                  <a:close/>
                </a:path>
                <a:path w="221614" h="410210">
                  <a:moveTo>
                    <a:pt x="167572" y="110490"/>
                  </a:moveTo>
                  <a:lnTo>
                    <a:pt x="144532" y="110490"/>
                  </a:lnTo>
                  <a:lnTo>
                    <a:pt x="141470" y="116839"/>
                  </a:lnTo>
                  <a:lnTo>
                    <a:pt x="164496" y="116839"/>
                  </a:lnTo>
                  <a:lnTo>
                    <a:pt x="167572" y="110490"/>
                  </a:lnTo>
                  <a:close/>
                </a:path>
                <a:path w="221614" h="410210">
                  <a:moveTo>
                    <a:pt x="164496" y="116840"/>
                  </a:moveTo>
                  <a:lnTo>
                    <a:pt x="141470" y="116840"/>
                  </a:lnTo>
                  <a:lnTo>
                    <a:pt x="138408" y="123189"/>
                  </a:lnTo>
                  <a:lnTo>
                    <a:pt x="161419" y="123189"/>
                  </a:lnTo>
                  <a:lnTo>
                    <a:pt x="164496" y="116840"/>
                  </a:lnTo>
                  <a:close/>
                </a:path>
                <a:path w="221614" h="410210">
                  <a:moveTo>
                    <a:pt x="161419" y="123190"/>
                  </a:moveTo>
                  <a:lnTo>
                    <a:pt x="138408" y="123190"/>
                  </a:lnTo>
                  <a:lnTo>
                    <a:pt x="135346" y="129539"/>
                  </a:lnTo>
                  <a:lnTo>
                    <a:pt x="158342" y="129539"/>
                  </a:lnTo>
                  <a:lnTo>
                    <a:pt x="161419" y="123190"/>
                  </a:lnTo>
                  <a:close/>
                </a:path>
                <a:path w="221614" h="410210">
                  <a:moveTo>
                    <a:pt x="158342" y="129540"/>
                  </a:moveTo>
                  <a:lnTo>
                    <a:pt x="135346" y="129540"/>
                  </a:lnTo>
                  <a:lnTo>
                    <a:pt x="132284" y="135889"/>
                  </a:lnTo>
                  <a:lnTo>
                    <a:pt x="155266" y="135889"/>
                  </a:lnTo>
                  <a:lnTo>
                    <a:pt x="158342" y="129540"/>
                  </a:lnTo>
                  <a:close/>
                </a:path>
                <a:path w="221614" h="410210">
                  <a:moveTo>
                    <a:pt x="155266" y="135890"/>
                  </a:moveTo>
                  <a:lnTo>
                    <a:pt x="132284" y="135890"/>
                  </a:lnTo>
                  <a:lnTo>
                    <a:pt x="129222" y="142239"/>
                  </a:lnTo>
                  <a:lnTo>
                    <a:pt x="152189" y="142239"/>
                  </a:lnTo>
                  <a:lnTo>
                    <a:pt x="155266" y="135890"/>
                  </a:lnTo>
                  <a:close/>
                </a:path>
                <a:path w="221614" h="410210">
                  <a:moveTo>
                    <a:pt x="152189" y="142240"/>
                  </a:moveTo>
                  <a:lnTo>
                    <a:pt x="129222" y="142240"/>
                  </a:lnTo>
                  <a:lnTo>
                    <a:pt x="126159" y="148589"/>
                  </a:lnTo>
                  <a:lnTo>
                    <a:pt x="149112" y="148589"/>
                  </a:lnTo>
                  <a:lnTo>
                    <a:pt x="152189" y="142240"/>
                  </a:lnTo>
                  <a:close/>
                </a:path>
                <a:path w="221614" h="410210">
                  <a:moveTo>
                    <a:pt x="149112" y="148590"/>
                  </a:moveTo>
                  <a:lnTo>
                    <a:pt x="126159" y="148590"/>
                  </a:lnTo>
                  <a:lnTo>
                    <a:pt x="123097" y="154939"/>
                  </a:lnTo>
                  <a:lnTo>
                    <a:pt x="146036" y="154939"/>
                  </a:lnTo>
                  <a:lnTo>
                    <a:pt x="149112" y="148590"/>
                  </a:lnTo>
                  <a:close/>
                </a:path>
                <a:path w="221614" h="410210">
                  <a:moveTo>
                    <a:pt x="146036" y="154940"/>
                  </a:moveTo>
                  <a:lnTo>
                    <a:pt x="123097" y="154940"/>
                  </a:lnTo>
                  <a:lnTo>
                    <a:pt x="120035" y="161289"/>
                  </a:lnTo>
                  <a:lnTo>
                    <a:pt x="142959" y="161289"/>
                  </a:lnTo>
                  <a:lnTo>
                    <a:pt x="146036" y="154940"/>
                  </a:lnTo>
                  <a:close/>
                </a:path>
                <a:path w="221614" h="410210">
                  <a:moveTo>
                    <a:pt x="142959" y="161290"/>
                  </a:moveTo>
                  <a:lnTo>
                    <a:pt x="120035" y="161290"/>
                  </a:lnTo>
                  <a:lnTo>
                    <a:pt x="116973" y="167639"/>
                  </a:lnTo>
                  <a:lnTo>
                    <a:pt x="139882" y="167639"/>
                  </a:lnTo>
                  <a:lnTo>
                    <a:pt x="142959" y="161290"/>
                  </a:lnTo>
                  <a:close/>
                </a:path>
                <a:path w="221614" h="410210">
                  <a:moveTo>
                    <a:pt x="139882" y="167640"/>
                  </a:moveTo>
                  <a:lnTo>
                    <a:pt x="116973" y="167640"/>
                  </a:lnTo>
                  <a:lnTo>
                    <a:pt x="113911" y="173989"/>
                  </a:lnTo>
                  <a:lnTo>
                    <a:pt x="136805" y="173989"/>
                  </a:lnTo>
                  <a:lnTo>
                    <a:pt x="139882" y="167640"/>
                  </a:lnTo>
                  <a:close/>
                </a:path>
                <a:path w="221614" h="410210">
                  <a:moveTo>
                    <a:pt x="136805" y="173990"/>
                  </a:moveTo>
                  <a:lnTo>
                    <a:pt x="113911" y="173990"/>
                  </a:lnTo>
                  <a:lnTo>
                    <a:pt x="110849" y="180339"/>
                  </a:lnTo>
                  <a:lnTo>
                    <a:pt x="133729" y="180339"/>
                  </a:lnTo>
                  <a:lnTo>
                    <a:pt x="136805" y="173990"/>
                  </a:lnTo>
                  <a:close/>
                </a:path>
                <a:path w="221614" h="410210">
                  <a:moveTo>
                    <a:pt x="133729" y="180340"/>
                  </a:moveTo>
                  <a:lnTo>
                    <a:pt x="110849" y="180340"/>
                  </a:lnTo>
                  <a:lnTo>
                    <a:pt x="107787" y="186689"/>
                  </a:lnTo>
                  <a:lnTo>
                    <a:pt x="130652" y="186689"/>
                  </a:lnTo>
                  <a:lnTo>
                    <a:pt x="133729" y="180340"/>
                  </a:lnTo>
                  <a:close/>
                </a:path>
                <a:path w="221614" h="410210">
                  <a:moveTo>
                    <a:pt x="130652" y="186690"/>
                  </a:moveTo>
                  <a:lnTo>
                    <a:pt x="107787" y="186690"/>
                  </a:lnTo>
                  <a:lnTo>
                    <a:pt x="104724" y="193039"/>
                  </a:lnTo>
                  <a:lnTo>
                    <a:pt x="127575" y="193039"/>
                  </a:lnTo>
                  <a:lnTo>
                    <a:pt x="130652" y="186690"/>
                  </a:lnTo>
                  <a:close/>
                </a:path>
                <a:path w="221614" h="410210">
                  <a:moveTo>
                    <a:pt x="127575" y="193040"/>
                  </a:moveTo>
                  <a:lnTo>
                    <a:pt x="104724" y="193040"/>
                  </a:lnTo>
                  <a:lnTo>
                    <a:pt x="101662" y="199389"/>
                  </a:lnTo>
                  <a:lnTo>
                    <a:pt x="124499" y="199389"/>
                  </a:lnTo>
                  <a:lnTo>
                    <a:pt x="127575" y="193040"/>
                  </a:lnTo>
                  <a:close/>
                </a:path>
                <a:path w="221614" h="410210">
                  <a:moveTo>
                    <a:pt x="124499" y="199390"/>
                  </a:moveTo>
                  <a:lnTo>
                    <a:pt x="101662" y="199390"/>
                  </a:lnTo>
                  <a:lnTo>
                    <a:pt x="98600" y="205739"/>
                  </a:lnTo>
                  <a:lnTo>
                    <a:pt x="121422" y="205739"/>
                  </a:lnTo>
                  <a:lnTo>
                    <a:pt x="124499" y="199390"/>
                  </a:lnTo>
                  <a:close/>
                </a:path>
                <a:path w="221614" h="410210">
                  <a:moveTo>
                    <a:pt x="121422" y="205740"/>
                  </a:moveTo>
                  <a:lnTo>
                    <a:pt x="98600" y="205740"/>
                  </a:lnTo>
                  <a:lnTo>
                    <a:pt x="95538" y="212089"/>
                  </a:lnTo>
                  <a:lnTo>
                    <a:pt x="118345" y="212089"/>
                  </a:lnTo>
                  <a:lnTo>
                    <a:pt x="121422" y="205740"/>
                  </a:lnTo>
                  <a:close/>
                </a:path>
                <a:path w="221614" h="410210">
                  <a:moveTo>
                    <a:pt x="118345" y="212090"/>
                  </a:moveTo>
                  <a:lnTo>
                    <a:pt x="95538" y="212090"/>
                  </a:lnTo>
                  <a:lnTo>
                    <a:pt x="92476" y="218439"/>
                  </a:lnTo>
                  <a:lnTo>
                    <a:pt x="115268" y="218439"/>
                  </a:lnTo>
                  <a:lnTo>
                    <a:pt x="118345" y="212090"/>
                  </a:lnTo>
                  <a:close/>
                </a:path>
                <a:path w="221614" h="410210">
                  <a:moveTo>
                    <a:pt x="115268" y="218440"/>
                  </a:moveTo>
                  <a:lnTo>
                    <a:pt x="92476" y="218440"/>
                  </a:lnTo>
                  <a:lnTo>
                    <a:pt x="89414" y="224789"/>
                  </a:lnTo>
                  <a:lnTo>
                    <a:pt x="112192" y="224789"/>
                  </a:lnTo>
                  <a:lnTo>
                    <a:pt x="115268" y="218440"/>
                  </a:lnTo>
                  <a:close/>
                </a:path>
                <a:path w="221614" h="410210">
                  <a:moveTo>
                    <a:pt x="112192" y="224790"/>
                  </a:moveTo>
                  <a:lnTo>
                    <a:pt x="89414" y="224790"/>
                  </a:lnTo>
                  <a:lnTo>
                    <a:pt x="86352" y="231139"/>
                  </a:lnTo>
                  <a:lnTo>
                    <a:pt x="109115" y="231139"/>
                  </a:lnTo>
                  <a:lnTo>
                    <a:pt x="112192" y="224790"/>
                  </a:lnTo>
                  <a:close/>
                </a:path>
                <a:path w="221614" h="410210">
                  <a:moveTo>
                    <a:pt x="109115" y="231140"/>
                  </a:moveTo>
                  <a:lnTo>
                    <a:pt x="86352" y="231140"/>
                  </a:lnTo>
                  <a:lnTo>
                    <a:pt x="83290" y="237489"/>
                  </a:lnTo>
                  <a:lnTo>
                    <a:pt x="106038" y="237489"/>
                  </a:lnTo>
                  <a:lnTo>
                    <a:pt x="109115" y="231140"/>
                  </a:lnTo>
                  <a:close/>
                </a:path>
                <a:path w="221614" h="410210">
                  <a:moveTo>
                    <a:pt x="106038" y="237490"/>
                  </a:moveTo>
                  <a:lnTo>
                    <a:pt x="83290" y="237490"/>
                  </a:lnTo>
                  <a:lnTo>
                    <a:pt x="80227" y="243839"/>
                  </a:lnTo>
                  <a:lnTo>
                    <a:pt x="102962" y="243839"/>
                  </a:lnTo>
                  <a:lnTo>
                    <a:pt x="106038" y="237490"/>
                  </a:lnTo>
                  <a:close/>
                </a:path>
                <a:path w="221614" h="410210">
                  <a:moveTo>
                    <a:pt x="102962" y="243840"/>
                  </a:moveTo>
                  <a:lnTo>
                    <a:pt x="80227" y="243840"/>
                  </a:lnTo>
                  <a:lnTo>
                    <a:pt x="77165" y="250189"/>
                  </a:lnTo>
                  <a:lnTo>
                    <a:pt x="99885" y="250189"/>
                  </a:lnTo>
                  <a:lnTo>
                    <a:pt x="102962" y="243840"/>
                  </a:lnTo>
                  <a:close/>
                </a:path>
                <a:path w="221614" h="410210">
                  <a:moveTo>
                    <a:pt x="99885" y="250190"/>
                  </a:moveTo>
                  <a:lnTo>
                    <a:pt x="77165" y="250190"/>
                  </a:lnTo>
                  <a:lnTo>
                    <a:pt x="74103" y="256539"/>
                  </a:lnTo>
                  <a:lnTo>
                    <a:pt x="96808" y="256539"/>
                  </a:lnTo>
                  <a:lnTo>
                    <a:pt x="99885" y="250190"/>
                  </a:lnTo>
                  <a:close/>
                </a:path>
                <a:path w="221614" h="410210">
                  <a:moveTo>
                    <a:pt x="96808" y="256540"/>
                  </a:moveTo>
                  <a:lnTo>
                    <a:pt x="74103" y="256540"/>
                  </a:lnTo>
                  <a:lnTo>
                    <a:pt x="71041" y="262889"/>
                  </a:lnTo>
                  <a:lnTo>
                    <a:pt x="93732" y="262889"/>
                  </a:lnTo>
                  <a:lnTo>
                    <a:pt x="96808" y="256540"/>
                  </a:lnTo>
                  <a:close/>
                </a:path>
                <a:path w="221614" h="410210">
                  <a:moveTo>
                    <a:pt x="93732" y="262890"/>
                  </a:moveTo>
                  <a:lnTo>
                    <a:pt x="71041" y="262890"/>
                  </a:lnTo>
                  <a:lnTo>
                    <a:pt x="67979" y="269239"/>
                  </a:lnTo>
                  <a:lnTo>
                    <a:pt x="90655" y="269239"/>
                  </a:lnTo>
                  <a:lnTo>
                    <a:pt x="93732" y="262890"/>
                  </a:lnTo>
                  <a:close/>
                </a:path>
                <a:path w="221614" h="410210">
                  <a:moveTo>
                    <a:pt x="90655" y="269240"/>
                  </a:moveTo>
                  <a:lnTo>
                    <a:pt x="67979" y="269240"/>
                  </a:lnTo>
                  <a:lnTo>
                    <a:pt x="64917" y="275589"/>
                  </a:lnTo>
                  <a:lnTo>
                    <a:pt x="87578" y="275589"/>
                  </a:lnTo>
                  <a:lnTo>
                    <a:pt x="90655" y="269240"/>
                  </a:lnTo>
                  <a:close/>
                </a:path>
                <a:path w="221614" h="410210">
                  <a:moveTo>
                    <a:pt x="87578" y="275590"/>
                  </a:moveTo>
                  <a:lnTo>
                    <a:pt x="64917" y="275590"/>
                  </a:lnTo>
                  <a:lnTo>
                    <a:pt x="61855" y="281939"/>
                  </a:lnTo>
                  <a:lnTo>
                    <a:pt x="84501" y="281939"/>
                  </a:lnTo>
                  <a:lnTo>
                    <a:pt x="87578" y="275590"/>
                  </a:lnTo>
                  <a:close/>
                </a:path>
                <a:path w="221614" h="410210">
                  <a:moveTo>
                    <a:pt x="84501" y="281940"/>
                  </a:moveTo>
                  <a:lnTo>
                    <a:pt x="61855" y="281940"/>
                  </a:lnTo>
                  <a:lnTo>
                    <a:pt x="58792" y="288289"/>
                  </a:lnTo>
                  <a:lnTo>
                    <a:pt x="81425" y="288289"/>
                  </a:lnTo>
                  <a:lnTo>
                    <a:pt x="84501" y="281940"/>
                  </a:lnTo>
                  <a:close/>
                </a:path>
                <a:path w="221614" h="410210">
                  <a:moveTo>
                    <a:pt x="81425" y="288290"/>
                  </a:moveTo>
                  <a:lnTo>
                    <a:pt x="58792" y="288290"/>
                  </a:lnTo>
                  <a:lnTo>
                    <a:pt x="55730" y="294639"/>
                  </a:lnTo>
                  <a:lnTo>
                    <a:pt x="78348" y="294639"/>
                  </a:lnTo>
                  <a:lnTo>
                    <a:pt x="81425" y="288290"/>
                  </a:lnTo>
                  <a:close/>
                </a:path>
                <a:path w="221614" h="410210">
                  <a:moveTo>
                    <a:pt x="78348" y="294640"/>
                  </a:moveTo>
                  <a:lnTo>
                    <a:pt x="55730" y="294640"/>
                  </a:lnTo>
                  <a:lnTo>
                    <a:pt x="52668" y="300989"/>
                  </a:lnTo>
                  <a:lnTo>
                    <a:pt x="75271" y="300989"/>
                  </a:lnTo>
                  <a:lnTo>
                    <a:pt x="78348" y="294640"/>
                  </a:lnTo>
                  <a:close/>
                </a:path>
                <a:path w="221614" h="410210">
                  <a:moveTo>
                    <a:pt x="75271" y="300990"/>
                  </a:moveTo>
                  <a:lnTo>
                    <a:pt x="52668" y="300990"/>
                  </a:lnTo>
                  <a:lnTo>
                    <a:pt x="49606" y="307339"/>
                  </a:lnTo>
                  <a:lnTo>
                    <a:pt x="72195" y="307339"/>
                  </a:lnTo>
                  <a:lnTo>
                    <a:pt x="75271" y="300990"/>
                  </a:lnTo>
                  <a:close/>
                </a:path>
                <a:path w="221614" h="410210">
                  <a:moveTo>
                    <a:pt x="72195" y="307340"/>
                  </a:moveTo>
                  <a:lnTo>
                    <a:pt x="49606" y="307340"/>
                  </a:lnTo>
                  <a:lnTo>
                    <a:pt x="46544" y="313689"/>
                  </a:lnTo>
                  <a:lnTo>
                    <a:pt x="69118" y="313689"/>
                  </a:lnTo>
                  <a:lnTo>
                    <a:pt x="72195" y="307340"/>
                  </a:lnTo>
                  <a:close/>
                </a:path>
                <a:path w="221614" h="410210">
                  <a:moveTo>
                    <a:pt x="69118" y="313690"/>
                  </a:moveTo>
                  <a:lnTo>
                    <a:pt x="46544" y="313690"/>
                  </a:lnTo>
                  <a:lnTo>
                    <a:pt x="43482" y="320039"/>
                  </a:lnTo>
                  <a:lnTo>
                    <a:pt x="66041" y="320039"/>
                  </a:lnTo>
                  <a:lnTo>
                    <a:pt x="69118" y="313690"/>
                  </a:lnTo>
                  <a:close/>
                </a:path>
                <a:path w="221614" h="410210">
                  <a:moveTo>
                    <a:pt x="66041" y="320040"/>
                  </a:moveTo>
                  <a:lnTo>
                    <a:pt x="43482" y="320040"/>
                  </a:lnTo>
                  <a:lnTo>
                    <a:pt x="40420" y="326389"/>
                  </a:lnTo>
                  <a:lnTo>
                    <a:pt x="62965" y="326389"/>
                  </a:lnTo>
                  <a:lnTo>
                    <a:pt x="66041" y="320040"/>
                  </a:lnTo>
                  <a:close/>
                </a:path>
                <a:path w="221614" h="410210">
                  <a:moveTo>
                    <a:pt x="62965" y="326390"/>
                  </a:moveTo>
                  <a:lnTo>
                    <a:pt x="40420" y="326390"/>
                  </a:lnTo>
                  <a:lnTo>
                    <a:pt x="37358" y="332739"/>
                  </a:lnTo>
                  <a:lnTo>
                    <a:pt x="59888" y="332739"/>
                  </a:lnTo>
                  <a:lnTo>
                    <a:pt x="62965" y="326390"/>
                  </a:lnTo>
                  <a:close/>
                </a:path>
                <a:path w="221614" h="410210">
                  <a:moveTo>
                    <a:pt x="59888" y="332740"/>
                  </a:moveTo>
                  <a:lnTo>
                    <a:pt x="37358" y="332740"/>
                  </a:lnTo>
                  <a:lnTo>
                    <a:pt x="34295" y="339089"/>
                  </a:lnTo>
                  <a:lnTo>
                    <a:pt x="56811" y="339089"/>
                  </a:lnTo>
                  <a:lnTo>
                    <a:pt x="59888" y="332740"/>
                  </a:lnTo>
                  <a:close/>
                </a:path>
                <a:path w="221614" h="410210">
                  <a:moveTo>
                    <a:pt x="56811" y="339090"/>
                  </a:moveTo>
                  <a:lnTo>
                    <a:pt x="34295" y="339090"/>
                  </a:lnTo>
                  <a:lnTo>
                    <a:pt x="31233" y="345439"/>
                  </a:lnTo>
                  <a:lnTo>
                    <a:pt x="53734" y="345439"/>
                  </a:lnTo>
                  <a:lnTo>
                    <a:pt x="56811" y="339090"/>
                  </a:lnTo>
                  <a:close/>
                </a:path>
                <a:path w="221614" h="410210">
                  <a:moveTo>
                    <a:pt x="53734" y="345440"/>
                  </a:moveTo>
                  <a:lnTo>
                    <a:pt x="31233" y="345440"/>
                  </a:lnTo>
                  <a:lnTo>
                    <a:pt x="28171" y="351789"/>
                  </a:lnTo>
                  <a:lnTo>
                    <a:pt x="50658" y="351789"/>
                  </a:lnTo>
                  <a:lnTo>
                    <a:pt x="53734" y="345440"/>
                  </a:lnTo>
                  <a:close/>
                </a:path>
                <a:path w="221614" h="410210">
                  <a:moveTo>
                    <a:pt x="50658" y="351790"/>
                  </a:moveTo>
                  <a:lnTo>
                    <a:pt x="28171" y="351790"/>
                  </a:lnTo>
                  <a:lnTo>
                    <a:pt x="25109" y="358139"/>
                  </a:lnTo>
                  <a:lnTo>
                    <a:pt x="47581" y="358139"/>
                  </a:lnTo>
                  <a:lnTo>
                    <a:pt x="50658" y="351790"/>
                  </a:lnTo>
                  <a:close/>
                </a:path>
                <a:path w="221614" h="410210">
                  <a:moveTo>
                    <a:pt x="47581" y="358140"/>
                  </a:moveTo>
                  <a:lnTo>
                    <a:pt x="25109" y="358140"/>
                  </a:lnTo>
                  <a:lnTo>
                    <a:pt x="22047" y="364489"/>
                  </a:lnTo>
                  <a:lnTo>
                    <a:pt x="44504" y="364489"/>
                  </a:lnTo>
                  <a:lnTo>
                    <a:pt x="47581" y="358140"/>
                  </a:lnTo>
                  <a:close/>
                </a:path>
                <a:path w="221614" h="410210">
                  <a:moveTo>
                    <a:pt x="44504" y="364490"/>
                  </a:moveTo>
                  <a:lnTo>
                    <a:pt x="22047" y="364490"/>
                  </a:lnTo>
                  <a:lnTo>
                    <a:pt x="18985" y="370839"/>
                  </a:lnTo>
                  <a:lnTo>
                    <a:pt x="41428" y="370839"/>
                  </a:lnTo>
                  <a:lnTo>
                    <a:pt x="44504" y="364490"/>
                  </a:lnTo>
                  <a:close/>
                </a:path>
                <a:path w="221614" h="410210">
                  <a:moveTo>
                    <a:pt x="41428" y="370840"/>
                  </a:moveTo>
                  <a:lnTo>
                    <a:pt x="18985" y="370840"/>
                  </a:lnTo>
                  <a:lnTo>
                    <a:pt x="15923" y="377189"/>
                  </a:lnTo>
                  <a:lnTo>
                    <a:pt x="38351" y="377189"/>
                  </a:lnTo>
                  <a:lnTo>
                    <a:pt x="41428" y="370840"/>
                  </a:lnTo>
                  <a:close/>
                </a:path>
                <a:path w="221614" h="410210">
                  <a:moveTo>
                    <a:pt x="38351" y="377190"/>
                  </a:moveTo>
                  <a:lnTo>
                    <a:pt x="15923" y="377190"/>
                  </a:lnTo>
                  <a:lnTo>
                    <a:pt x="12860" y="383539"/>
                  </a:lnTo>
                  <a:lnTo>
                    <a:pt x="35274" y="383539"/>
                  </a:lnTo>
                  <a:lnTo>
                    <a:pt x="38351" y="377190"/>
                  </a:lnTo>
                  <a:close/>
                </a:path>
                <a:path w="221614" h="410210">
                  <a:moveTo>
                    <a:pt x="35274" y="383540"/>
                  </a:moveTo>
                  <a:lnTo>
                    <a:pt x="12860" y="383540"/>
                  </a:lnTo>
                  <a:lnTo>
                    <a:pt x="9798" y="389889"/>
                  </a:lnTo>
                  <a:lnTo>
                    <a:pt x="32198" y="389889"/>
                  </a:lnTo>
                  <a:lnTo>
                    <a:pt x="35274" y="383540"/>
                  </a:lnTo>
                  <a:close/>
                </a:path>
                <a:path w="221614" h="410210">
                  <a:moveTo>
                    <a:pt x="32198" y="389890"/>
                  </a:moveTo>
                  <a:lnTo>
                    <a:pt x="9798" y="389890"/>
                  </a:lnTo>
                  <a:lnTo>
                    <a:pt x="6736" y="396239"/>
                  </a:lnTo>
                  <a:lnTo>
                    <a:pt x="29121" y="396239"/>
                  </a:lnTo>
                  <a:lnTo>
                    <a:pt x="32198" y="389890"/>
                  </a:lnTo>
                  <a:close/>
                </a:path>
                <a:path w="221614" h="410210">
                  <a:moveTo>
                    <a:pt x="29121" y="396240"/>
                  </a:moveTo>
                  <a:lnTo>
                    <a:pt x="6736" y="396240"/>
                  </a:lnTo>
                  <a:lnTo>
                    <a:pt x="3674" y="402589"/>
                  </a:lnTo>
                  <a:lnTo>
                    <a:pt x="26044" y="402589"/>
                  </a:lnTo>
                  <a:lnTo>
                    <a:pt x="29121" y="396240"/>
                  </a:lnTo>
                  <a:close/>
                </a:path>
                <a:path w="221614" h="410210">
                  <a:moveTo>
                    <a:pt x="26044" y="402590"/>
                  </a:moveTo>
                  <a:lnTo>
                    <a:pt x="3674" y="402590"/>
                  </a:lnTo>
                  <a:lnTo>
                    <a:pt x="612" y="408939"/>
                  </a:lnTo>
                  <a:lnTo>
                    <a:pt x="10309" y="408939"/>
                  </a:lnTo>
                  <a:lnTo>
                    <a:pt x="10309" y="407669"/>
                  </a:lnTo>
                  <a:lnTo>
                    <a:pt x="15389" y="407669"/>
                  </a:lnTo>
                  <a:lnTo>
                    <a:pt x="15389" y="406400"/>
                  </a:lnTo>
                  <a:lnTo>
                    <a:pt x="19199" y="406400"/>
                  </a:lnTo>
                  <a:lnTo>
                    <a:pt x="19199" y="405130"/>
                  </a:lnTo>
                  <a:lnTo>
                    <a:pt x="24279" y="405130"/>
                  </a:lnTo>
                  <a:lnTo>
                    <a:pt x="24279" y="403860"/>
                  </a:lnTo>
                  <a:lnTo>
                    <a:pt x="25429" y="403860"/>
                  </a:lnTo>
                  <a:lnTo>
                    <a:pt x="26044" y="402590"/>
                  </a:lnTo>
                  <a:close/>
                </a:path>
                <a:path w="221614" h="410210">
                  <a:moveTo>
                    <a:pt x="3959" y="408940"/>
                  </a:moveTo>
                  <a:lnTo>
                    <a:pt x="612" y="408940"/>
                  </a:lnTo>
                  <a:lnTo>
                    <a:pt x="0" y="410210"/>
                  </a:lnTo>
                  <a:lnTo>
                    <a:pt x="3959" y="410210"/>
                  </a:lnTo>
                  <a:lnTo>
                    <a:pt x="3959" y="408940"/>
                  </a:lnTo>
                  <a:close/>
                </a:path>
              </a:pathLst>
            </a:custGeom>
            <a:solidFill>
              <a:srgbClr val="0113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771530" y="4114800"/>
              <a:ext cx="224154" cy="416559"/>
            </a:xfrm>
            <a:custGeom>
              <a:avLst/>
              <a:gdLst/>
              <a:ahLst/>
              <a:cxnLst/>
              <a:rect l="l" t="t" r="r" b="b"/>
              <a:pathLst>
                <a:path w="224155" h="416560">
                  <a:moveTo>
                    <a:pt x="223300" y="1269"/>
                  </a:moveTo>
                  <a:lnTo>
                    <a:pt x="219829" y="1269"/>
                  </a:lnTo>
                  <a:lnTo>
                    <a:pt x="219829" y="2539"/>
                  </a:lnTo>
                  <a:lnTo>
                    <a:pt x="222687" y="2539"/>
                  </a:lnTo>
                  <a:lnTo>
                    <a:pt x="223300" y="1269"/>
                  </a:lnTo>
                  <a:close/>
                </a:path>
                <a:path w="224155" h="416560">
                  <a:moveTo>
                    <a:pt x="223912" y="0"/>
                  </a:moveTo>
                  <a:lnTo>
                    <a:pt x="223639" y="0"/>
                  </a:lnTo>
                  <a:lnTo>
                    <a:pt x="223639" y="565"/>
                  </a:lnTo>
                  <a:lnTo>
                    <a:pt x="223912" y="0"/>
                  </a:lnTo>
                  <a:close/>
                </a:path>
                <a:path w="224155" h="416560">
                  <a:moveTo>
                    <a:pt x="222687" y="2540"/>
                  </a:moveTo>
                  <a:lnTo>
                    <a:pt x="217289" y="2540"/>
                  </a:lnTo>
                  <a:lnTo>
                    <a:pt x="217289" y="3810"/>
                  </a:lnTo>
                  <a:lnTo>
                    <a:pt x="214749" y="3810"/>
                  </a:lnTo>
                  <a:lnTo>
                    <a:pt x="214749" y="5080"/>
                  </a:lnTo>
                  <a:lnTo>
                    <a:pt x="212209" y="5080"/>
                  </a:lnTo>
                  <a:lnTo>
                    <a:pt x="212209" y="6350"/>
                  </a:lnTo>
                  <a:lnTo>
                    <a:pt x="208399" y="6350"/>
                  </a:lnTo>
                  <a:lnTo>
                    <a:pt x="208399" y="7619"/>
                  </a:lnTo>
                  <a:lnTo>
                    <a:pt x="205859" y="7619"/>
                  </a:lnTo>
                  <a:lnTo>
                    <a:pt x="205859" y="8889"/>
                  </a:lnTo>
                  <a:lnTo>
                    <a:pt x="219625" y="8889"/>
                  </a:lnTo>
                  <a:lnTo>
                    <a:pt x="222687" y="2540"/>
                  </a:lnTo>
                  <a:close/>
                </a:path>
                <a:path w="224155" h="416560">
                  <a:moveTo>
                    <a:pt x="219625" y="8890"/>
                  </a:moveTo>
                  <a:lnTo>
                    <a:pt x="203319" y="8890"/>
                  </a:lnTo>
                  <a:lnTo>
                    <a:pt x="203319" y="10160"/>
                  </a:lnTo>
                  <a:lnTo>
                    <a:pt x="200779" y="10160"/>
                  </a:lnTo>
                  <a:lnTo>
                    <a:pt x="200779" y="11430"/>
                  </a:lnTo>
                  <a:lnTo>
                    <a:pt x="196969" y="11430"/>
                  </a:lnTo>
                  <a:lnTo>
                    <a:pt x="196969" y="12700"/>
                  </a:lnTo>
                  <a:lnTo>
                    <a:pt x="195678" y="12700"/>
                  </a:lnTo>
                  <a:lnTo>
                    <a:pt x="194447" y="15239"/>
                  </a:lnTo>
                  <a:lnTo>
                    <a:pt x="216563" y="15239"/>
                  </a:lnTo>
                  <a:lnTo>
                    <a:pt x="219625" y="8890"/>
                  </a:lnTo>
                  <a:close/>
                </a:path>
                <a:path w="224155" h="416560">
                  <a:moveTo>
                    <a:pt x="216563" y="15240"/>
                  </a:moveTo>
                  <a:lnTo>
                    <a:pt x="194447" y="15240"/>
                  </a:lnTo>
                  <a:lnTo>
                    <a:pt x="191370" y="21589"/>
                  </a:lnTo>
                  <a:lnTo>
                    <a:pt x="213501" y="21589"/>
                  </a:lnTo>
                  <a:lnTo>
                    <a:pt x="216563" y="15240"/>
                  </a:lnTo>
                  <a:close/>
                </a:path>
                <a:path w="224155" h="416560">
                  <a:moveTo>
                    <a:pt x="213501" y="21590"/>
                  </a:moveTo>
                  <a:lnTo>
                    <a:pt x="191370" y="21590"/>
                  </a:lnTo>
                  <a:lnTo>
                    <a:pt x="188294" y="27939"/>
                  </a:lnTo>
                  <a:lnTo>
                    <a:pt x="210439" y="27939"/>
                  </a:lnTo>
                  <a:lnTo>
                    <a:pt x="213501" y="21590"/>
                  </a:lnTo>
                  <a:close/>
                </a:path>
                <a:path w="224155" h="416560">
                  <a:moveTo>
                    <a:pt x="210439" y="27940"/>
                  </a:moveTo>
                  <a:lnTo>
                    <a:pt x="188294" y="27940"/>
                  </a:lnTo>
                  <a:lnTo>
                    <a:pt x="185217" y="34289"/>
                  </a:lnTo>
                  <a:lnTo>
                    <a:pt x="207377" y="34289"/>
                  </a:lnTo>
                  <a:lnTo>
                    <a:pt x="210439" y="27940"/>
                  </a:lnTo>
                  <a:close/>
                </a:path>
                <a:path w="224155" h="416560">
                  <a:moveTo>
                    <a:pt x="207377" y="34290"/>
                  </a:moveTo>
                  <a:lnTo>
                    <a:pt x="185217" y="34290"/>
                  </a:lnTo>
                  <a:lnTo>
                    <a:pt x="182140" y="40639"/>
                  </a:lnTo>
                  <a:lnTo>
                    <a:pt x="204315" y="40639"/>
                  </a:lnTo>
                  <a:lnTo>
                    <a:pt x="207377" y="34290"/>
                  </a:lnTo>
                  <a:close/>
                </a:path>
                <a:path w="224155" h="416560">
                  <a:moveTo>
                    <a:pt x="204315" y="40640"/>
                  </a:moveTo>
                  <a:lnTo>
                    <a:pt x="182140" y="40640"/>
                  </a:lnTo>
                  <a:lnTo>
                    <a:pt x="179064" y="46989"/>
                  </a:lnTo>
                  <a:lnTo>
                    <a:pt x="201252" y="46989"/>
                  </a:lnTo>
                  <a:lnTo>
                    <a:pt x="204315" y="40640"/>
                  </a:lnTo>
                  <a:close/>
                </a:path>
                <a:path w="224155" h="416560">
                  <a:moveTo>
                    <a:pt x="201252" y="46990"/>
                  </a:moveTo>
                  <a:lnTo>
                    <a:pt x="179064" y="46990"/>
                  </a:lnTo>
                  <a:lnTo>
                    <a:pt x="175987" y="53339"/>
                  </a:lnTo>
                  <a:lnTo>
                    <a:pt x="198190" y="53339"/>
                  </a:lnTo>
                  <a:lnTo>
                    <a:pt x="201252" y="46990"/>
                  </a:lnTo>
                  <a:close/>
                </a:path>
                <a:path w="224155" h="416560">
                  <a:moveTo>
                    <a:pt x="198190" y="53340"/>
                  </a:moveTo>
                  <a:lnTo>
                    <a:pt x="175987" y="53340"/>
                  </a:lnTo>
                  <a:lnTo>
                    <a:pt x="172910" y="59689"/>
                  </a:lnTo>
                  <a:lnTo>
                    <a:pt x="195128" y="59689"/>
                  </a:lnTo>
                  <a:lnTo>
                    <a:pt x="198190" y="53340"/>
                  </a:lnTo>
                  <a:close/>
                </a:path>
                <a:path w="224155" h="416560">
                  <a:moveTo>
                    <a:pt x="195128" y="59690"/>
                  </a:moveTo>
                  <a:lnTo>
                    <a:pt x="172910" y="59690"/>
                  </a:lnTo>
                  <a:lnTo>
                    <a:pt x="169833" y="66039"/>
                  </a:lnTo>
                  <a:lnTo>
                    <a:pt x="192066" y="66039"/>
                  </a:lnTo>
                  <a:lnTo>
                    <a:pt x="195128" y="59690"/>
                  </a:lnTo>
                  <a:close/>
                </a:path>
                <a:path w="224155" h="416560">
                  <a:moveTo>
                    <a:pt x="192066" y="66040"/>
                  </a:moveTo>
                  <a:lnTo>
                    <a:pt x="169833" y="66040"/>
                  </a:lnTo>
                  <a:lnTo>
                    <a:pt x="166757" y="72389"/>
                  </a:lnTo>
                  <a:lnTo>
                    <a:pt x="189004" y="72389"/>
                  </a:lnTo>
                  <a:lnTo>
                    <a:pt x="192066" y="66040"/>
                  </a:lnTo>
                  <a:close/>
                </a:path>
                <a:path w="224155" h="416560">
                  <a:moveTo>
                    <a:pt x="189004" y="72390"/>
                  </a:moveTo>
                  <a:lnTo>
                    <a:pt x="166757" y="72390"/>
                  </a:lnTo>
                  <a:lnTo>
                    <a:pt x="163680" y="78739"/>
                  </a:lnTo>
                  <a:lnTo>
                    <a:pt x="185942" y="78739"/>
                  </a:lnTo>
                  <a:lnTo>
                    <a:pt x="189004" y="72390"/>
                  </a:lnTo>
                  <a:close/>
                </a:path>
                <a:path w="224155" h="416560">
                  <a:moveTo>
                    <a:pt x="185942" y="78740"/>
                  </a:moveTo>
                  <a:lnTo>
                    <a:pt x="163680" y="78740"/>
                  </a:lnTo>
                  <a:lnTo>
                    <a:pt x="160603" y="85089"/>
                  </a:lnTo>
                  <a:lnTo>
                    <a:pt x="182880" y="85089"/>
                  </a:lnTo>
                  <a:lnTo>
                    <a:pt x="185942" y="78740"/>
                  </a:lnTo>
                  <a:close/>
                </a:path>
                <a:path w="224155" h="416560">
                  <a:moveTo>
                    <a:pt x="182880" y="85090"/>
                  </a:moveTo>
                  <a:lnTo>
                    <a:pt x="160603" y="85090"/>
                  </a:lnTo>
                  <a:lnTo>
                    <a:pt x="157527" y="91439"/>
                  </a:lnTo>
                  <a:lnTo>
                    <a:pt x="179818" y="91439"/>
                  </a:lnTo>
                  <a:lnTo>
                    <a:pt x="182880" y="85090"/>
                  </a:lnTo>
                  <a:close/>
                </a:path>
                <a:path w="224155" h="416560">
                  <a:moveTo>
                    <a:pt x="179818" y="91440"/>
                  </a:moveTo>
                  <a:lnTo>
                    <a:pt x="157527" y="91440"/>
                  </a:lnTo>
                  <a:lnTo>
                    <a:pt x="154450" y="97789"/>
                  </a:lnTo>
                  <a:lnTo>
                    <a:pt x="176755" y="97789"/>
                  </a:lnTo>
                  <a:lnTo>
                    <a:pt x="179818" y="91440"/>
                  </a:lnTo>
                  <a:close/>
                </a:path>
                <a:path w="224155" h="416560">
                  <a:moveTo>
                    <a:pt x="176755" y="97790"/>
                  </a:moveTo>
                  <a:lnTo>
                    <a:pt x="154450" y="97790"/>
                  </a:lnTo>
                  <a:lnTo>
                    <a:pt x="151373" y="104139"/>
                  </a:lnTo>
                  <a:lnTo>
                    <a:pt x="173693" y="104139"/>
                  </a:lnTo>
                  <a:lnTo>
                    <a:pt x="176755" y="97790"/>
                  </a:lnTo>
                  <a:close/>
                </a:path>
                <a:path w="224155" h="416560">
                  <a:moveTo>
                    <a:pt x="173693" y="104140"/>
                  </a:moveTo>
                  <a:lnTo>
                    <a:pt x="151373" y="104140"/>
                  </a:lnTo>
                  <a:lnTo>
                    <a:pt x="148297" y="110489"/>
                  </a:lnTo>
                  <a:lnTo>
                    <a:pt x="170631" y="110489"/>
                  </a:lnTo>
                  <a:lnTo>
                    <a:pt x="173693" y="104140"/>
                  </a:lnTo>
                  <a:close/>
                </a:path>
                <a:path w="224155" h="416560">
                  <a:moveTo>
                    <a:pt x="170631" y="110490"/>
                  </a:moveTo>
                  <a:lnTo>
                    <a:pt x="148297" y="110490"/>
                  </a:lnTo>
                  <a:lnTo>
                    <a:pt x="145220" y="116839"/>
                  </a:lnTo>
                  <a:lnTo>
                    <a:pt x="167569" y="116839"/>
                  </a:lnTo>
                  <a:lnTo>
                    <a:pt x="170631" y="110490"/>
                  </a:lnTo>
                  <a:close/>
                </a:path>
                <a:path w="224155" h="416560">
                  <a:moveTo>
                    <a:pt x="167569" y="116840"/>
                  </a:moveTo>
                  <a:lnTo>
                    <a:pt x="145220" y="116840"/>
                  </a:lnTo>
                  <a:lnTo>
                    <a:pt x="142143" y="123189"/>
                  </a:lnTo>
                  <a:lnTo>
                    <a:pt x="164507" y="123189"/>
                  </a:lnTo>
                  <a:lnTo>
                    <a:pt x="167569" y="116840"/>
                  </a:lnTo>
                  <a:close/>
                </a:path>
                <a:path w="224155" h="416560">
                  <a:moveTo>
                    <a:pt x="164507" y="123190"/>
                  </a:moveTo>
                  <a:lnTo>
                    <a:pt x="142143" y="123190"/>
                  </a:lnTo>
                  <a:lnTo>
                    <a:pt x="139066" y="129539"/>
                  </a:lnTo>
                  <a:lnTo>
                    <a:pt x="161445" y="129539"/>
                  </a:lnTo>
                  <a:lnTo>
                    <a:pt x="164507" y="123190"/>
                  </a:lnTo>
                  <a:close/>
                </a:path>
                <a:path w="224155" h="416560">
                  <a:moveTo>
                    <a:pt x="161445" y="129540"/>
                  </a:moveTo>
                  <a:lnTo>
                    <a:pt x="139066" y="129540"/>
                  </a:lnTo>
                  <a:lnTo>
                    <a:pt x="135990" y="135889"/>
                  </a:lnTo>
                  <a:lnTo>
                    <a:pt x="158383" y="135889"/>
                  </a:lnTo>
                  <a:lnTo>
                    <a:pt x="161445" y="129540"/>
                  </a:lnTo>
                  <a:close/>
                </a:path>
                <a:path w="224155" h="416560">
                  <a:moveTo>
                    <a:pt x="158383" y="135890"/>
                  </a:moveTo>
                  <a:lnTo>
                    <a:pt x="135990" y="135890"/>
                  </a:lnTo>
                  <a:lnTo>
                    <a:pt x="132913" y="142239"/>
                  </a:lnTo>
                  <a:lnTo>
                    <a:pt x="155320" y="142239"/>
                  </a:lnTo>
                  <a:lnTo>
                    <a:pt x="158383" y="135890"/>
                  </a:lnTo>
                  <a:close/>
                </a:path>
                <a:path w="224155" h="416560">
                  <a:moveTo>
                    <a:pt x="155320" y="142240"/>
                  </a:moveTo>
                  <a:lnTo>
                    <a:pt x="132913" y="142240"/>
                  </a:lnTo>
                  <a:lnTo>
                    <a:pt x="129836" y="148589"/>
                  </a:lnTo>
                  <a:lnTo>
                    <a:pt x="152258" y="148589"/>
                  </a:lnTo>
                  <a:lnTo>
                    <a:pt x="155320" y="142240"/>
                  </a:lnTo>
                  <a:close/>
                </a:path>
                <a:path w="224155" h="416560">
                  <a:moveTo>
                    <a:pt x="152258" y="148590"/>
                  </a:moveTo>
                  <a:lnTo>
                    <a:pt x="129836" y="148590"/>
                  </a:lnTo>
                  <a:lnTo>
                    <a:pt x="126760" y="154939"/>
                  </a:lnTo>
                  <a:lnTo>
                    <a:pt x="149196" y="154939"/>
                  </a:lnTo>
                  <a:lnTo>
                    <a:pt x="152258" y="148590"/>
                  </a:lnTo>
                  <a:close/>
                </a:path>
                <a:path w="224155" h="416560">
                  <a:moveTo>
                    <a:pt x="149196" y="154940"/>
                  </a:moveTo>
                  <a:lnTo>
                    <a:pt x="126760" y="154940"/>
                  </a:lnTo>
                  <a:lnTo>
                    <a:pt x="123683" y="161289"/>
                  </a:lnTo>
                  <a:lnTo>
                    <a:pt x="146134" y="161289"/>
                  </a:lnTo>
                  <a:lnTo>
                    <a:pt x="149196" y="154940"/>
                  </a:lnTo>
                  <a:close/>
                </a:path>
                <a:path w="224155" h="416560">
                  <a:moveTo>
                    <a:pt x="146134" y="161290"/>
                  </a:moveTo>
                  <a:lnTo>
                    <a:pt x="123683" y="161290"/>
                  </a:lnTo>
                  <a:lnTo>
                    <a:pt x="120606" y="167639"/>
                  </a:lnTo>
                  <a:lnTo>
                    <a:pt x="143072" y="167639"/>
                  </a:lnTo>
                  <a:lnTo>
                    <a:pt x="146134" y="161290"/>
                  </a:lnTo>
                  <a:close/>
                </a:path>
                <a:path w="224155" h="416560">
                  <a:moveTo>
                    <a:pt x="143072" y="167640"/>
                  </a:moveTo>
                  <a:lnTo>
                    <a:pt x="120606" y="167640"/>
                  </a:lnTo>
                  <a:lnTo>
                    <a:pt x="117530" y="173989"/>
                  </a:lnTo>
                  <a:lnTo>
                    <a:pt x="140010" y="173989"/>
                  </a:lnTo>
                  <a:lnTo>
                    <a:pt x="143072" y="167640"/>
                  </a:lnTo>
                  <a:close/>
                </a:path>
                <a:path w="224155" h="416560">
                  <a:moveTo>
                    <a:pt x="140010" y="173990"/>
                  </a:moveTo>
                  <a:lnTo>
                    <a:pt x="117530" y="173990"/>
                  </a:lnTo>
                  <a:lnTo>
                    <a:pt x="114453" y="180339"/>
                  </a:lnTo>
                  <a:lnTo>
                    <a:pt x="136948" y="180339"/>
                  </a:lnTo>
                  <a:lnTo>
                    <a:pt x="140010" y="173990"/>
                  </a:lnTo>
                  <a:close/>
                </a:path>
                <a:path w="224155" h="416560">
                  <a:moveTo>
                    <a:pt x="136948" y="180340"/>
                  </a:moveTo>
                  <a:lnTo>
                    <a:pt x="114453" y="180340"/>
                  </a:lnTo>
                  <a:lnTo>
                    <a:pt x="111376" y="186689"/>
                  </a:lnTo>
                  <a:lnTo>
                    <a:pt x="133886" y="186689"/>
                  </a:lnTo>
                  <a:lnTo>
                    <a:pt x="136948" y="180340"/>
                  </a:lnTo>
                  <a:close/>
                </a:path>
                <a:path w="224155" h="416560">
                  <a:moveTo>
                    <a:pt x="133886" y="186690"/>
                  </a:moveTo>
                  <a:lnTo>
                    <a:pt x="111376" y="186690"/>
                  </a:lnTo>
                  <a:lnTo>
                    <a:pt x="108299" y="193039"/>
                  </a:lnTo>
                  <a:lnTo>
                    <a:pt x="130823" y="193039"/>
                  </a:lnTo>
                  <a:lnTo>
                    <a:pt x="133886" y="186690"/>
                  </a:lnTo>
                  <a:close/>
                </a:path>
                <a:path w="224155" h="416560">
                  <a:moveTo>
                    <a:pt x="130823" y="193040"/>
                  </a:moveTo>
                  <a:lnTo>
                    <a:pt x="108299" y="193040"/>
                  </a:lnTo>
                  <a:lnTo>
                    <a:pt x="105223" y="199389"/>
                  </a:lnTo>
                  <a:lnTo>
                    <a:pt x="127761" y="199389"/>
                  </a:lnTo>
                  <a:lnTo>
                    <a:pt x="130823" y="193040"/>
                  </a:lnTo>
                  <a:close/>
                </a:path>
                <a:path w="224155" h="416560">
                  <a:moveTo>
                    <a:pt x="127761" y="199390"/>
                  </a:moveTo>
                  <a:lnTo>
                    <a:pt x="105223" y="199390"/>
                  </a:lnTo>
                  <a:lnTo>
                    <a:pt x="102146" y="205739"/>
                  </a:lnTo>
                  <a:lnTo>
                    <a:pt x="124699" y="205739"/>
                  </a:lnTo>
                  <a:lnTo>
                    <a:pt x="127761" y="199390"/>
                  </a:lnTo>
                  <a:close/>
                </a:path>
                <a:path w="224155" h="416560">
                  <a:moveTo>
                    <a:pt x="124699" y="205740"/>
                  </a:moveTo>
                  <a:lnTo>
                    <a:pt x="102146" y="205740"/>
                  </a:lnTo>
                  <a:lnTo>
                    <a:pt x="99069" y="212089"/>
                  </a:lnTo>
                  <a:lnTo>
                    <a:pt x="121637" y="212089"/>
                  </a:lnTo>
                  <a:lnTo>
                    <a:pt x="124699" y="205740"/>
                  </a:lnTo>
                  <a:close/>
                </a:path>
                <a:path w="224155" h="416560">
                  <a:moveTo>
                    <a:pt x="121637" y="212090"/>
                  </a:moveTo>
                  <a:lnTo>
                    <a:pt x="99069" y="212090"/>
                  </a:lnTo>
                  <a:lnTo>
                    <a:pt x="95993" y="218439"/>
                  </a:lnTo>
                  <a:lnTo>
                    <a:pt x="118575" y="218439"/>
                  </a:lnTo>
                  <a:lnTo>
                    <a:pt x="121637" y="212090"/>
                  </a:lnTo>
                  <a:close/>
                </a:path>
                <a:path w="224155" h="416560">
                  <a:moveTo>
                    <a:pt x="118575" y="218440"/>
                  </a:moveTo>
                  <a:lnTo>
                    <a:pt x="95993" y="218440"/>
                  </a:lnTo>
                  <a:lnTo>
                    <a:pt x="92916" y="224789"/>
                  </a:lnTo>
                  <a:lnTo>
                    <a:pt x="115513" y="224789"/>
                  </a:lnTo>
                  <a:lnTo>
                    <a:pt x="118575" y="218440"/>
                  </a:lnTo>
                  <a:close/>
                </a:path>
                <a:path w="224155" h="416560">
                  <a:moveTo>
                    <a:pt x="115513" y="224790"/>
                  </a:moveTo>
                  <a:lnTo>
                    <a:pt x="92916" y="224790"/>
                  </a:lnTo>
                  <a:lnTo>
                    <a:pt x="89839" y="231139"/>
                  </a:lnTo>
                  <a:lnTo>
                    <a:pt x="112451" y="231139"/>
                  </a:lnTo>
                  <a:lnTo>
                    <a:pt x="115513" y="224790"/>
                  </a:lnTo>
                  <a:close/>
                </a:path>
                <a:path w="224155" h="416560">
                  <a:moveTo>
                    <a:pt x="112451" y="231140"/>
                  </a:moveTo>
                  <a:lnTo>
                    <a:pt x="89839" y="231140"/>
                  </a:lnTo>
                  <a:lnTo>
                    <a:pt x="86763" y="237489"/>
                  </a:lnTo>
                  <a:lnTo>
                    <a:pt x="109388" y="237489"/>
                  </a:lnTo>
                  <a:lnTo>
                    <a:pt x="112451" y="231140"/>
                  </a:lnTo>
                  <a:close/>
                </a:path>
                <a:path w="224155" h="416560">
                  <a:moveTo>
                    <a:pt x="109388" y="237490"/>
                  </a:moveTo>
                  <a:lnTo>
                    <a:pt x="86763" y="237490"/>
                  </a:lnTo>
                  <a:lnTo>
                    <a:pt x="83686" y="243839"/>
                  </a:lnTo>
                  <a:lnTo>
                    <a:pt x="106326" y="243839"/>
                  </a:lnTo>
                  <a:lnTo>
                    <a:pt x="109388" y="237490"/>
                  </a:lnTo>
                  <a:close/>
                </a:path>
                <a:path w="224155" h="416560">
                  <a:moveTo>
                    <a:pt x="106326" y="243840"/>
                  </a:moveTo>
                  <a:lnTo>
                    <a:pt x="83686" y="243840"/>
                  </a:lnTo>
                  <a:lnTo>
                    <a:pt x="80609" y="250189"/>
                  </a:lnTo>
                  <a:lnTo>
                    <a:pt x="103264" y="250189"/>
                  </a:lnTo>
                  <a:lnTo>
                    <a:pt x="106326" y="243840"/>
                  </a:lnTo>
                  <a:close/>
                </a:path>
                <a:path w="224155" h="416560">
                  <a:moveTo>
                    <a:pt x="103264" y="250190"/>
                  </a:moveTo>
                  <a:lnTo>
                    <a:pt x="80609" y="250190"/>
                  </a:lnTo>
                  <a:lnTo>
                    <a:pt x="77532" y="256539"/>
                  </a:lnTo>
                  <a:lnTo>
                    <a:pt x="100202" y="256539"/>
                  </a:lnTo>
                  <a:lnTo>
                    <a:pt x="103264" y="250190"/>
                  </a:lnTo>
                  <a:close/>
                </a:path>
                <a:path w="224155" h="416560">
                  <a:moveTo>
                    <a:pt x="100202" y="256540"/>
                  </a:moveTo>
                  <a:lnTo>
                    <a:pt x="77532" y="256540"/>
                  </a:lnTo>
                  <a:lnTo>
                    <a:pt x="74456" y="262889"/>
                  </a:lnTo>
                  <a:lnTo>
                    <a:pt x="97140" y="262889"/>
                  </a:lnTo>
                  <a:lnTo>
                    <a:pt x="100202" y="256540"/>
                  </a:lnTo>
                  <a:close/>
                </a:path>
                <a:path w="224155" h="416560">
                  <a:moveTo>
                    <a:pt x="97140" y="262890"/>
                  </a:moveTo>
                  <a:lnTo>
                    <a:pt x="74456" y="262890"/>
                  </a:lnTo>
                  <a:lnTo>
                    <a:pt x="71379" y="269239"/>
                  </a:lnTo>
                  <a:lnTo>
                    <a:pt x="94078" y="269239"/>
                  </a:lnTo>
                  <a:lnTo>
                    <a:pt x="97140" y="262890"/>
                  </a:lnTo>
                  <a:close/>
                </a:path>
                <a:path w="224155" h="416560">
                  <a:moveTo>
                    <a:pt x="94078" y="269240"/>
                  </a:moveTo>
                  <a:lnTo>
                    <a:pt x="71379" y="269240"/>
                  </a:lnTo>
                  <a:lnTo>
                    <a:pt x="68302" y="275589"/>
                  </a:lnTo>
                  <a:lnTo>
                    <a:pt x="91016" y="275589"/>
                  </a:lnTo>
                  <a:lnTo>
                    <a:pt x="94078" y="269240"/>
                  </a:lnTo>
                  <a:close/>
                </a:path>
                <a:path w="224155" h="416560">
                  <a:moveTo>
                    <a:pt x="91016" y="275590"/>
                  </a:moveTo>
                  <a:lnTo>
                    <a:pt x="68302" y="275590"/>
                  </a:lnTo>
                  <a:lnTo>
                    <a:pt x="65226" y="281939"/>
                  </a:lnTo>
                  <a:lnTo>
                    <a:pt x="87954" y="281939"/>
                  </a:lnTo>
                  <a:lnTo>
                    <a:pt x="91016" y="275590"/>
                  </a:lnTo>
                  <a:close/>
                </a:path>
                <a:path w="224155" h="416560">
                  <a:moveTo>
                    <a:pt x="87954" y="281940"/>
                  </a:moveTo>
                  <a:lnTo>
                    <a:pt x="65226" y="281940"/>
                  </a:lnTo>
                  <a:lnTo>
                    <a:pt x="62149" y="288289"/>
                  </a:lnTo>
                  <a:lnTo>
                    <a:pt x="84891" y="288289"/>
                  </a:lnTo>
                  <a:lnTo>
                    <a:pt x="87954" y="281940"/>
                  </a:lnTo>
                  <a:close/>
                </a:path>
                <a:path w="224155" h="416560">
                  <a:moveTo>
                    <a:pt x="84891" y="288290"/>
                  </a:moveTo>
                  <a:lnTo>
                    <a:pt x="62149" y="288290"/>
                  </a:lnTo>
                  <a:lnTo>
                    <a:pt x="59072" y="294639"/>
                  </a:lnTo>
                  <a:lnTo>
                    <a:pt x="81829" y="294639"/>
                  </a:lnTo>
                  <a:lnTo>
                    <a:pt x="84891" y="288290"/>
                  </a:lnTo>
                  <a:close/>
                </a:path>
                <a:path w="224155" h="416560">
                  <a:moveTo>
                    <a:pt x="81829" y="294640"/>
                  </a:moveTo>
                  <a:lnTo>
                    <a:pt x="59072" y="294640"/>
                  </a:lnTo>
                  <a:lnTo>
                    <a:pt x="55995" y="300989"/>
                  </a:lnTo>
                  <a:lnTo>
                    <a:pt x="78767" y="300989"/>
                  </a:lnTo>
                  <a:lnTo>
                    <a:pt x="81829" y="294640"/>
                  </a:lnTo>
                  <a:close/>
                </a:path>
                <a:path w="224155" h="416560">
                  <a:moveTo>
                    <a:pt x="78767" y="300990"/>
                  </a:moveTo>
                  <a:lnTo>
                    <a:pt x="55995" y="300990"/>
                  </a:lnTo>
                  <a:lnTo>
                    <a:pt x="52919" y="307339"/>
                  </a:lnTo>
                  <a:lnTo>
                    <a:pt x="75705" y="307339"/>
                  </a:lnTo>
                  <a:lnTo>
                    <a:pt x="78767" y="300990"/>
                  </a:lnTo>
                  <a:close/>
                </a:path>
                <a:path w="224155" h="416560">
                  <a:moveTo>
                    <a:pt x="75705" y="307340"/>
                  </a:moveTo>
                  <a:lnTo>
                    <a:pt x="52919" y="307340"/>
                  </a:lnTo>
                  <a:lnTo>
                    <a:pt x="49842" y="313689"/>
                  </a:lnTo>
                  <a:lnTo>
                    <a:pt x="72643" y="313689"/>
                  </a:lnTo>
                  <a:lnTo>
                    <a:pt x="75705" y="307340"/>
                  </a:lnTo>
                  <a:close/>
                </a:path>
                <a:path w="224155" h="416560">
                  <a:moveTo>
                    <a:pt x="72643" y="313690"/>
                  </a:moveTo>
                  <a:lnTo>
                    <a:pt x="49842" y="313690"/>
                  </a:lnTo>
                  <a:lnTo>
                    <a:pt x="46765" y="320039"/>
                  </a:lnTo>
                  <a:lnTo>
                    <a:pt x="69581" y="320039"/>
                  </a:lnTo>
                  <a:lnTo>
                    <a:pt x="72643" y="313690"/>
                  </a:lnTo>
                  <a:close/>
                </a:path>
                <a:path w="224155" h="416560">
                  <a:moveTo>
                    <a:pt x="69581" y="320040"/>
                  </a:moveTo>
                  <a:lnTo>
                    <a:pt x="46765" y="320040"/>
                  </a:lnTo>
                  <a:lnTo>
                    <a:pt x="43689" y="326389"/>
                  </a:lnTo>
                  <a:lnTo>
                    <a:pt x="66519" y="326389"/>
                  </a:lnTo>
                  <a:lnTo>
                    <a:pt x="69581" y="320040"/>
                  </a:lnTo>
                  <a:close/>
                </a:path>
                <a:path w="224155" h="416560">
                  <a:moveTo>
                    <a:pt x="66519" y="326390"/>
                  </a:moveTo>
                  <a:lnTo>
                    <a:pt x="43689" y="326390"/>
                  </a:lnTo>
                  <a:lnTo>
                    <a:pt x="40612" y="332739"/>
                  </a:lnTo>
                  <a:lnTo>
                    <a:pt x="63457" y="332739"/>
                  </a:lnTo>
                  <a:lnTo>
                    <a:pt x="66519" y="326390"/>
                  </a:lnTo>
                  <a:close/>
                </a:path>
                <a:path w="224155" h="416560">
                  <a:moveTo>
                    <a:pt x="63457" y="332740"/>
                  </a:moveTo>
                  <a:lnTo>
                    <a:pt x="40612" y="332740"/>
                  </a:lnTo>
                  <a:lnTo>
                    <a:pt x="37535" y="339089"/>
                  </a:lnTo>
                  <a:lnTo>
                    <a:pt x="60394" y="339089"/>
                  </a:lnTo>
                  <a:lnTo>
                    <a:pt x="63457" y="332740"/>
                  </a:lnTo>
                  <a:close/>
                </a:path>
                <a:path w="224155" h="416560">
                  <a:moveTo>
                    <a:pt x="60394" y="339090"/>
                  </a:moveTo>
                  <a:lnTo>
                    <a:pt x="37535" y="339090"/>
                  </a:lnTo>
                  <a:lnTo>
                    <a:pt x="34459" y="345439"/>
                  </a:lnTo>
                  <a:lnTo>
                    <a:pt x="57332" y="345439"/>
                  </a:lnTo>
                  <a:lnTo>
                    <a:pt x="60394" y="339090"/>
                  </a:lnTo>
                  <a:close/>
                </a:path>
                <a:path w="224155" h="416560">
                  <a:moveTo>
                    <a:pt x="57332" y="345440"/>
                  </a:moveTo>
                  <a:lnTo>
                    <a:pt x="34459" y="345440"/>
                  </a:lnTo>
                  <a:lnTo>
                    <a:pt x="31382" y="351789"/>
                  </a:lnTo>
                  <a:lnTo>
                    <a:pt x="54270" y="351789"/>
                  </a:lnTo>
                  <a:lnTo>
                    <a:pt x="57332" y="345440"/>
                  </a:lnTo>
                  <a:close/>
                </a:path>
                <a:path w="224155" h="416560">
                  <a:moveTo>
                    <a:pt x="54270" y="351790"/>
                  </a:moveTo>
                  <a:lnTo>
                    <a:pt x="31382" y="351790"/>
                  </a:lnTo>
                  <a:lnTo>
                    <a:pt x="28305" y="358139"/>
                  </a:lnTo>
                  <a:lnTo>
                    <a:pt x="51208" y="358139"/>
                  </a:lnTo>
                  <a:lnTo>
                    <a:pt x="54270" y="351790"/>
                  </a:lnTo>
                  <a:close/>
                </a:path>
                <a:path w="224155" h="416560">
                  <a:moveTo>
                    <a:pt x="51208" y="358140"/>
                  </a:moveTo>
                  <a:lnTo>
                    <a:pt x="28305" y="358140"/>
                  </a:lnTo>
                  <a:lnTo>
                    <a:pt x="25228" y="364489"/>
                  </a:lnTo>
                  <a:lnTo>
                    <a:pt x="48146" y="364489"/>
                  </a:lnTo>
                  <a:lnTo>
                    <a:pt x="51208" y="358140"/>
                  </a:lnTo>
                  <a:close/>
                </a:path>
                <a:path w="224155" h="416560">
                  <a:moveTo>
                    <a:pt x="48146" y="364490"/>
                  </a:moveTo>
                  <a:lnTo>
                    <a:pt x="25228" y="364490"/>
                  </a:lnTo>
                  <a:lnTo>
                    <a:pt x="22152" y="370839"/>
                  </a:lnTo>
                  <a:lnTo>
                    <a:pt x="45084" y="370839"/>
                  </a:lnTo>
                  <a:lnTo>
                    <a:pt x="48146" y="364490"/>
                  </a:lnTo>
                  <a:close/>
                </a:path>
                <a:path w="224155" h="416560">
                  <a:moveTo>
                    <a:pt x="45084" y="370840"/>
                  </a:moveTo>
                  <a:lnTo>
                    <a:pt x="22152" y="370840"/>
                  </a:lnTo>
                  <a:lnTo>
                    <a:pt x="19075" y="377189"/>
                  </a:lnTo>
                  <a:lnTo>
                    <a:pt x="42022" y="377189"/>
                  </a:lnTo>
                  <a:lnTo>
                    <a:pt x="45084" y="370840"/>
                  </a:lnTo>
                  <a:close/>
                </a:path>
                <a:path w="224155" h="416560">
                  <a:moveTo>
                    <a:pt x="42022" y="377190"/>
                  </a:moveTo>
                  <a:lnTo>
                    <a:pt x="19075" y="377190"/>
                  </a:lnTo>
                  <a:lnTo>
                    <a:pt x="15998" y="383539"/>
                  </a:lnTo>
                  <a:lnTo>
                    <a:pt x="38959" y="383539"/>
                  </a:lnTo>
                  <a:lnTo>
                    <a:pt x="42022" y="377190"/>
                  </a:lnTo>
                  <a:close/>
                </a:path>
                <a:path w="224155" h="416560">
                  <a:moveTo>
                    <a:pt x="38959" y="383540"/>
                  </a:moveTo>
                  <a:lnTo>
                    <a:pt x="15998" y="383540"/>
                  </a:lnTo>
                  <a:lnTo>
                    <a:pt x="12922" y="389889"/>
                  </a:lnTo>
                  <a:lnTo>
                    <a:pt x="35897" y="389889"/>
                  </a:lnTo>
                  <a:lnTo>
                    <a:pt x="38959" y="383540"/>
                  </a:lnTo>
                  <a:close/>
                </a:path>
                <a:path w="224155" h="416560">
                  <a:moveTo>
                    <a:pt x="35897" y="389890"/>
                  </a:moveTo>
                  <a:lnTo>
                    <a:pt x="12922" y="389890"/>
                  </a:lnTo>
                  <a:lnTo>
                    <a:pt x="9845" y="396239"/>
                  </a:lnTo>
                  <a:lnTo>
                    <a:pt x="32835" y="396239"/>
                  </a:lnTo>
                  <a:lnTo>
                    <a:pt x="35897" y="389890"/>
                  </a:lnTo>
                  <a:close/>
                </a:path>
                <a:path w="224155" h="416560">
                  <a:moveTo>
                    <a:pt x="32835" y="396240"/>
                  </a:moveTo>
                  <a:lnTo>
                    <a:pt x="9845" y="396240"/>
                  </a:lnTo>
                  <a:lnTo>
                    <a:pt x="6768" y="402589"/>
                  </a:lnTo>
                  <a:lnTo>
                    <a:pt x="29773" y="402589"/>
                  </a:lnTo>
                  <a:lnTo>
                    <a:pt x="32835" y="396240"/>
                  </a:lnTo>
                  <a:close/>
                </a:path>
                <a:path w="224155" h="416560">
                  <a:moveTo>
                    <a:pt x="29773" y="402590"/>
                  </a:moveTo>
                  <a:lnTo>
                    <a:pt x="6768" y="402590"/>
                  </a:lnTo>
                  <a:lnTo>
                    <a:pt x="3692" y="408939"/>
                  </a:lnTo>
                  <a:lnTo>
                    <a:pt x="26711" y="408939"/>
                  </a:lnTo>
                  <a:lnTo>
                    <a:pt x="29773" y="402590"/>
                  </a:lnTo>
                  <a:close/>
                </a:path>
                <a:path w="224155" h="416560">
                  <a:moveTo>
                    <a:pt x="24249" y="408940"/>
                  </a:moveTo>
                  <a:lnTo>
                    <a:pt x="3692" y="408940"/>
                  </a:lnTo>
                  <a:lnTo>
                    <a:pt x="615" y="415289"/>
                  </a:lnTo>
                  <a:lnTo>
                    <a:pt x="7739" y="415289"/>
                  </a:lnTo>
                  <a:lnTo>
                    <a:pt x="7739" y="414019"/>
                  </a:lnTo>
                  <a:lnTo>
                    <a:pt x="11549" y="414019"/>
                  </a:lnTo>
                  <a:lnTo>
                    <a:pt x="11549" y="412750"/>
                  </a:lnTo>
                  <a:lnTo>
                    <a:pt x="16629" y="412750"/>
                  </a:lnTo>
                  <a:lnTo>
                    <a:pt x="16629" y="411480"/>
                  </a:lnTo>
                  <a:lnTo>
                    <a:pt x="20439" y="411480"/>
                  </a:lnTo>
                  <a:lnTo>
                    <a:pt x="20439" y="410210"/>
                  </a:lnTo>
                  <a:lnTo>
                    <a:pt x="24249" y="410210"/>
                  </a:lnTo>
                  <a:lnTo>
                    <a:pt x="24249" y="408940"/>
                  </a:lnTo>
                  <a:close/>
                </a:path>
                <a:path w="224155" h="416560">
                  <a:moveTo>
                    <a:pt x="3929" y="415290"/>
                  </a:moveTo>
                  <a:lnTo>
                    <a:pt x="615" y="415290"/>
                  </a:lnTo>
                  <a:lnTo>
                    <a:pt x="0" y="416560"/>
                  </a:lnTo>
                  <a:lnTo>
                    <a:pt x="3929" y="416560"/>
                  </a:lnTo>
                  <a:lnTo>
                    <a:pt x="3929" y="415290"/>
                  </a:lnTo>
                  <a:close/>
                </a:path>
              </a:pathLst>
            </a:custGeom>
            <a:solidFill>
              <a:srgbClr val="0114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" name="object 659"/>
            <p:cNvSpPr/>
            <p:nvPr/>
          </p:nvSpPr>
          <p:spPr>
            <a:xfrm>
              <a:off x="1798241" y="4102100"/>
              <a:ext cx="227329" cy="421640"/>
            </a:xfrm>
            <a:custGeom>
              <a:avLst/>
              <a:gdLst/>
              <a:ahLst/>
              <a:cxnLst/>
              <a:rect l="l" t="t" r="r" b="b"/>
              <a:pathLst>
                <a:path w="227330" h="421639">
                  <a:moveTo>
                    <a:pt x="227093" y="0"/>
                  </a:moveTo>
                  <a:lnTo>
                    <a:pt x="226138" y="0"/>
                  </a:lnTo>
                  <a:lnTo>
                    <a:pt x="226138" y="1269"/>
                  </a:lnTo>
                  <a:lnTo>
                    <a:pt x="222328" y="1269"/>
                  </a:lnTo>
                  <a:lnTo>
                    <a:pt x="222328" y="2539"/>
                  </a:lnTo>
                  <a:lnTo>
                    <a:pt x="225867" y="2539"/>
                  </a:lnTo>
                  <a:lnTo>
                    <a:pt x="227093" y="0"/>
                  </a:lnTo>
                  <a:close/>
                </a:path>
                <a:path w="227330" h="421639">
                  <a:moveTo>
                    <a:pt x="225867" y="2540"/>
                  </a:moveTo>
                  <a:lnTo>
                    <a:pt x="219788" y="2540"/>
                  </a:lnTo>
                  <a:lnTo>
                    <a:pt x="219788" y="3810"/>
                  </a:lnTo>
                  <a:lnTo>
                    <a:pt x="217248" y="3810"/>
                  </a:lnTo>
                  <a:lnTo>
                    <a:pt x="217248" y="5080"/>
                  </a:lnTo>
                  <a:lnTo>
                    <a:pt x="213438" y="5080"/>
                  </a:lnTo>
                  <a:lnTo>
                    <a:pt x="213438" y="6350"/>
                  </a:lnTo>
                  <a:lnTo>
                    <a:pt x="210898" y="6350"/>
                  </a:lnTo>
                  <a:lnTo>
                    <a:pt x="210898" y="7619"/>
                  </a:lnTo>
                  <a:lnTo>
                    <a:pt x="208358" y="7619"/>
                  </a:lnTo>
                  <a:lnTo>
                    <a:pt x="208358" y="8889"/>
                  </a:lnTo>
                  <a:lnTo>
                    <a:pt x="222800" y="8889"/>
                  </a:lnTo>
                  <a:lnTo>
                    <a:pt x="225867" y="2540"/>
                  </a:lnTo>
                  <a:close/>
                </a:path>
                <a:path w="227330" h="421639">
                  <a:moveTo>
                    <a:pt x="222800" y="8890"/>
                  </a:moveTo>
                  <a:lnTo>
                    <a:pt x="204548" y="8890"/>
                  </a:lnTo>
                  <a:lnTo>
                    <a:pt x="204548" y="10160"/>
                  </a:lnTo>
                  <a:lnTo>
                    <a:pt x="202008" y="10160"/>
                  </a:lnTo>
                  <a:lnTo>
                    <a:pt x="202008" y="11430"/>
                  </a:lnTo>
                  <a:lnTo>
                    <a:pt x="199468" y="11430"/>
                  </a:lnTo>
                  <a:lnTo>
                    <a:pt x="199468" y="12700"/>
                  </a:lnTo>
                  <a:lnTo>
                    <a:pt x="197201" y="12700"/>
                  </a:lnTo>
                  <a:lnTo>
                    <a:pt x="196928" y="13265"/>
                  </a:lnTo>
                  <a:lnTo>
                    <a:pt x="196928" y="13969"/>
                  </a:lnTo>
                  <a:lnTo>
                    <a:pt x="196588" y="13969"/>
                  </a:lnTo>
                  <a:lnTo>
                    <a:pt x="195976" y="15239"/>
                  </a:lnTo>
                  <a:lnTo>
                    <a:pt x="219733" y="15239"/>
                  </a:lnTo>
                  <a:lnTo>
                    <a:pt x="222800" y="8890"/>
                  </a:lnTo>
                  <a:close/>
                </a:path>
                <a:path w="227330" h="421639">
                  <a:moveTo>
                    <a:pt x="219733" y="15240"/>
                  </a:moveTo>
                  <a:lnTo>
                    <a:pt x="195976" y="15240"/>
                  </a:lnTo>
                  <a:lnTo>
                    <a:pt x="192914" y="21589"/>
                  </a:lnTo>
                  <a:lnTo>
                    <a:pt x="216666" y="21589"/>
                  </a:lnTo>
                  <a:lnTo>
                    <a:pt x="219733" y="15240"/>
                  </a:lnTo>
                  <a:close/>
                </a:path>
                <a:path w="227330" h="421639">
                  <a:moveTo>
                    <a:pt x="216666" y="21590"/>
                  </a:moveTo>
                  <a:lnTo>
                    <a:pt x="192914" y="21590"/>
                  </a:lnTo>
                  <a:lnTo>
                    <a:pt x="189852" y="27939"/>
                  </a:lnTo>
                  <a:lnTo>
                    <a:pt x="213599" y="27939"/>
                  </a:lnTo>
                  <a:lnTo>
                    <a:pt x="216666" y="21590"/>
                  </a:lnTo>
                  <a:close/>
                </a:path>
                <a:path w="227330" h="421639">
                  <a:moveTo>
                    <a:pt x="213599" y="27940"/>
                  </a:moveTo>
                  <a:lnTo>
                    <a:pt x="189852" y="27940"/>
                  </a:lnTo>
                  <a:lnTo>
                    <a:pt x="186790" y="34289"/>
                  </a:lnTo>
                  <a:lnTo>
                    <a:pt x="210532" y="34289"/>
                  </a:lnTo>
                  <a:lnTo>
                    <a:pt x="213599" y="27940"/>
                  </a:lnTo>
                  <a:close/>
                </a:path>
                <a:path w="227330" h="421639">
                  <a:moveTo>
                    <a:pt x="210532" y="34290"/>
                  </a:moveTo>
                  <a:lnTo>
                    <a:pt x="186790" y="34290"/>
                  </a:lnTo>
                  <a:lnTo>
                    <a:pt x="183727" y="40639"/>
                  </a:lnTo>
                  <a:lnTo>
                    <a:pt x="207465" y="40639"/>
                  </a:lnTo>
                  <a:lnTo>
                    <a:pt x="210532" y="34290"/>
                  </a:lnTo>
                  <a:close/>
                </a:path>
                <a:path w="227330" h="421639">
                  <a:moveTo>
                    <a:pt x="207465" y="40640"/>
                  </a:moveTo>
                  <a:lnTo>
                    <a:pt x="183727" y="40640"/>
                  </a:lnTo>
                  <a:lnTo>
                    <a:pt x="180665" y="46989"/>
                  </a:lnTo>
                  <a:lnTo>
                    <a:pt x="204399" y="46989"/>
                  </a:lnTo>
                  <a:lnTo>
                    <a:pt x="207465" y="40640"/>
                  </a:lnTo>
                  <a:close/>
                </a:path>
                <a:path w="227330" h="421639">
                  <a:moveTo>
                    <a:pt x="204399" y="46990"/>
                  </a:moveTo>
                  <a:lnTo>
                    <a:pt x="180665" y="46990"/>
                  </a:lnTo>
                  <a:lnTo>
                    <a:pt x="177603" y="53339"/>
                  </a:lnTo>
                  <a:lnTo>
                    <a:pt x="201332" y="53339"/>
                  </a:lnTo>
                  <a:lnTo>
                    <a:pt x="204399" y="46990"/>
                  </a:lnTo>
                  <a:close/>
                </a:path>
                <a:path w="227330" h="421639">
                  <a:moveTo>
                    <a:pt x="201332" y="53340"/>
                  </a:moveTo>
                  <a:lnTo>
                    <a:pt x="177603" y="53340"/>
                  </a:lnTo>
                  <a:lnTo>
                    <a:pt x="174541" y="59689"/>
                  </a:lnTo>
                  <a:lnTo>
                    <a:pt x="198265" y="59689"/>
                  </a:lnTo>
                  <a:lnTo>
                    <a:pt x="201332" y="53340"/>
                  </a:lnTo>
                  <a:close/>
                </a:path>
                <a:path w="227330" h="421639">
                  <a:moveTo>
                    <a:pt x="198265" y="59690"/>
                  </a:moveTo>
                  <a:lnTo>
                    <a:pt x="174541" y="59690"/>
                  </a:lnTo>
                  <a:lnTo>
                    <a:pt x="171479" y="66039"/>
                  </a:lnTo>
                  <a:lnTo>
                    <a:pt x="195198" y="66039"/>
                  </a:lnTo>
                  <a:lnTo>
                    <a:pt x="198265" y="59690"/>
                  </a:lnTo>
                  <a:close/>
                </a:path>
                <a:path w="227330" h="421639">
                  <a:moveTo>
                    <a:pt x="195198" y="66040"/>
                  </a:moveTo>
                  <a:lnTo>
                    <a:pt x="171479" y="66040"/>
                  </a:lnTo>
                  <a:lnTo>
                    <a:pt x="168417" y="72389"/>
                  </a:lnTo>
                  <a:lnTo>
                    <a:pt x="192131" y="72389"/>
                  </a:lnTo>
                  <a:lnTo>
                    <a:pt x="195198" y="66040"/>
                  </a:lnTo>
                  <a:close/>
                </a:path>
                <a:path w="227330" h="421639">
                  <a:moveTo>
                    <a:pt x="192131" y="72390"/>
                  </a:moveTo>
                  <a:lnTo>
                    <a:pt x="168417" y="72390"/>
                  </a:lnTo>
                  <a:lnTo>
                    <a:pt x="165355" y="78739"/>
                  </a:lnTo>
                  <a:lnTo>
                    <a:pt x="189064" y="78739"/>
                  </a:lnTo>
                  <a:lnTo>
                    <a:pt x="192131" y="72390"/>
                  </a:lnTo>
                  <a:close/>
                </a:path>
                <a:path w="227330" h="421639">
                  <a:moveTo>
                    <a:pt x="189064" y="78740"/>
                  </a:moveTo>
                  <a:lnTo>
                    <a:pt x="165355" y="78740"/>
                  </a:lnTo>
                  <a:lnTo>
                    <a:pt x="162293" y="85089"/>
                  </a:lnTo>
                  <a:lnTo>
                    <a:pt x="185997" y="85089"/>
                  </a:lnTo>
                  <a:lnTo>
                    <a:pt x="189064" y="78740"/>
                  </a:lnTo>
                  <a:close/>
                </a:path>
                <a:path w="227330" h="421639">
                  <a:moveTo>
                    <a:pt x="185997" y="85090"/>
                  </a:moveTo>
                  <a:lnTo>
                    <a:pt x="162293" y="85090"/>
                  </a:lnTo>
                  <a:lnTo>
                    <a:pt x="159230" y="91439"/>
                  </a:lnTo>
                  <a:lnTo>
                    <a:pt x="182930" y="91439"/>
                  </a:lnTo>
                  <a:lnTo>
                    <a:pt x="185997" y="85090"/>
                  </a:lnTo>
                  <a:close/>
                </a:path>
                <a:path w="227330" h="421639">
                  <a:moveTo>
                    <a:pt x="182930" y="91440"/>
                  </a:moveTo>
                  <a:lnTo>
                    <a:pt x="159230" y="91440"/>
                  </a:lnTo>
                  <a:lnTo>
                    <a:pt x="156168" y="97789"/>
                  </a:lnTo>
                  <a:lnTo>
                    <a:pt x="179864" y="97789"/>
                  </a:lnTo>
                  <a:lnTo>
                    <a:pt x="182930" y="91440"/>
                  </a:lnTo>
                  <a:close/>
                </a:path>
                <a:path w="227330" h="421639">
                  <a:moveTo>
                    <a:pt x="179864" y="97790"/>
                  </a:moveTo>
                  <a:lnTo>
                    <a:pt x="156168" y="97790"/>
                  </a:lnTo>
                  <a:lnTo>
                    <a:pt x="153106" y="104139"/>
                  </a:lnTo>
                  <a:lnTo>
                    <a:pt x="176797" y="104139"/>
                  </a:lnTo>
                  <a:lnTo>
                    <a:pt x="179864" y="97790"/>
                  </a:lnTo>
                  <a:close/>
                </a:path>
                <a:path w="227330" h="421639">
                  <a:moveTo>
                    <a:pt x="176797" y="104140"/>
                  </a:moveTo>
                  <a:lnTo>
                    <a:pt x="153106" y="104140"/>
                  </a:lnTo>
                  <a:lnTo>
                    <a:pt x="150044" y="110489"/>
                  </a:lnTo>
                  <a:lnTo>
                    <a:pt x="173730" y="110489"/>
                  </a:lnTo>
                  <a:lnTo>
                    <a:pt x="176797" y="104140"/>
                  </a:lnTo>
                  <a:close/>
                </a:path>
                <a:path w="227330" h="421639">
                  <a:moveTo>
                    <a:pt x="173730" y="110490"/>
                  </a:moveTo>
                  <a:lnTo>
                    <a:pt x="150044" y="110490"/>
                  </a:lnTo>
                  <a:lnTo>
                    <a:pt x="146982" y="116839"/>
                  </a:lnTo>
                  <a:lnTo>
                    <a:pt x="170663" y="116839"/>
                  </a:lnTo>
                  <a:lnTo>
                    <a:pt x="173730" y="110490"/>
                  </a:lnTo>
                  <a:close/>
                </a:path>
                <a:path w="227330" h="421639">
                  <a:moveTo>
                    <a:pt x="170663" y="116840"/>
                  </a:moveTo>
                  <a:lnTo>
                    <a:pt x="146982" y="116840"/>
                  </a:lnTo>
                  <a:lnTo>
                    <a:pt x="143920" y="123189"/>
                  </a:lnTo>
                  <a:lnTo>
                    <a:pt x="167596" y="123189"/>
                  </a:lnTo>
                  <a:lnTo>
                    <a:pt x="170663" y="116840"/>
                  </a:lnTo>
                  <a:close/>
                </a:path>
                <a:path w="227330" h="421639">
                  <a:moveTo>
                    <a:pt x="167596" y="123190"/>
                  </a:moveTo>
                  <a:lnTo>
                    <a:pt x="143920" y="123190"/>
                  </a:lnTo>
                  <a:lnTo>
                    <a:pt x="140858" y="129539"/>
                  </a:lnTo>
                  <a:lnTo>
                    <a:pt x="164529" y="129539"/>
                  </a:lnTo>
                  <a:lnTo>
                    <a:pt x="167596" y="123190"/>
                  </a:lnTo>
                  <a:close/>
                </a:path>
                <a:path w="227330" h="421639">
                  <a:moveTo>
                    <a:pt x="164529" y="129540"/>
                  </a:moveTo>
                  <a:lnTo>
                    <a:pt x="140858" y="129540"/>
                  </a:lnTo>
                  <a:lnTo>
                    <a:pt x="137795" y="135889"/>
                  </a:lnTo>
                  <a:lnTo>
                    <a:pt x="161462" y="135889"/>
                  </a:lnTo>
                  <a:lnTo>
                    <a:pt x="164529" y="129540"/>
                  </a:lnTo>
                  <a:close/>
                </a:path>
                <a:path w="227330" h="421639">
                  <a:moveTo>
                    <a:pt x="161462" y="135890"/>
                  </a:moveTo>
                  <a:lnTo>
                    <a:pt x="137795" y="135890"/>
                  </a:lnTo>
                  <a:lnTo>
                    <a:pt x="134733" y="142239"/>
                  </a:lnTo>
                  <a:lnTo>
                    <a:pt x="158396" y="142239"/>
                  </a:lnTo>
                  <a:lnTo>
                    <a:pt x="161462" y="135890"/>
                  </a:lnTo>
                  <a:close/>
                </a:path>
                <a:path w="227330" h="421639">
                  <a:moveTo>
                    <a:pt x="158396" y="142240"/>
                  </a:moveTo>
                  <a:lnTo>
                    <a:pt x="134733" y="142240"/>
                  </a:lnTo>
                  <a:lnTo>
                    <a:pt x="131671" y="148589"/>
                  </a:lnTo>
                  <a:lnTo>
                    <a:pt x="155329" y="148589"/>
                  </a:lnTo>
                  <a:lnTo>
                    <a:pt x="158396" y="142240"/>
                  </a:lnTo>
                  <a:close/>
                </a:path>
                <a:path w="227330" h="421639">
                  <a:moveTo>
                    <a:pt x="155329" y="148590"/>
                  </a:moveTo>
                  <a:lnTo>
                    <a:pt x="131671" y="148590"/>
                  </a:lnTo>
                  <a:lnTo>
                    <a:pt x="128609" y="154939"/>
                  </a:lnTo>
                  <a:lnTo>
                    <a:pt x="152262" y="154939"/>
                  </a:lnTo>
                  <a:lnTo>
                    <a:pt x="155329" y="148590"/>
                  </a:lnTo>
                  <a:close/>
                </a:path>
                <a:path w="227330" h="421639">
                  <a:moveTo>
                    <a:pt x="152262" y="154940"/>
                  </a:moveTo>
                  <a:lnTo>
                    <a:pt x="128609" y="154940"/>
                  </a:lnTo>
                  <a:lnTo>
                    <a:pt x="125547" y="161289"/>
                  </a:lnTo>
                  <a:lnTo>
                    <a:pt x="149195" y="161289"/>
                  </a:lnTo>
                  <a:lnTo>
                    <a:pt x="152262" y="154940"/>
                  </a:lnTo>
                  <a:close/>
                </a:path>
                <a:path w="227330" h="421639">
                  <a:moveTo>
                    <a:pt x="149195" y="161290"/>
                  </a:moveTo>
                  <a:lnTo>
                    <a:pt x="125547" y="161290"/>
                  </a:lnTo>
                  <a:lnTo>
                    <a:pt x="122485" y="167639"/>
                  </a:lnTo>
                  <a:lnTo>
                    <a:pt x="146128" y="167639"/>
                  </a:lnTo>
                  <a:lnTo>
                    <a:pt x="149195" y="161290"/>
                  </a:lnTo>
                  <a:close/>
                </a:path>
                <a:path w="227330" h="421639">
                  <a:moveTo>
                    <a:pt x="146128" y="167640"/>
                  </a:moveTo>
                  <a:lnTo>
                    <a:pt x="122485" y="167640"/>
                  </a:lnTo>
                  <a:lnTo>
                    <a:pt x="119423" y="173989"/>
                  </a:lnTo>
                  <a:lnTo>
                    <a:pt x="143061" y="173989"/>
                  </a:lnTo>
                  <a:lnTo>
                    <a:pt x="146128" y="167640"/>
                  </a:lnTo>
                  <a:close/>
                </a:path>
                <a:path w="227330" h="421639">
                  <a:moveTo>
                    <a:pt x="143061" y="173990"/>
                  </a:moveTo>
                  <a:lnTo>
                    <a:pt x="119423" y="173990"/>
                  </a:lnTo>
                  <a:lnTo>
                    <a:pt x="116361" y="180339"/>
                  </a:lnTo>
                  <a:lnTo>
                    <a:pt x="139994" y="180339"/>
                  </a:lnTo>
                  <a:lnTo>
                    <a:pt x="143061" y="173990"/>
                  </a:lnTo>
                  <a:close/>
                </a:path>
                <a:path w="227330" h="421639">
                  <a:moveTo>
                    <a:pt x="139994" y="180340"/>
                  </a:moveTo>
                  <a:lnTo>
                    <a:pt x="116361" y="180340"/>
                  </a:lnTo>
                  <a:lnTo>
                    <a:pt x="113298" y="186689"/>
                  </a:lnTo>
                  <a:lnTo>
                    <a:pt x="136927" y="186689"/>
                  </a:lnTo>
                  <a:lnTo>
                    <a:pt x="139994" y="180340"/>
                  </a:lnTo>
                  <a:close/>
                </a:path>
                <a:path w="227330" h="421639">
                  <a:moveTo>
                    <a:pt x="136927" y="186690"/>
                  </a:moveTo>
                  <a:lnTo>
                    <a:pt x="113298" y="186690"/>
                  </a:lnTo>
                  <a:lnTo>
                    <a:pt x="110236" y="193039"/>
                  </a:lnTo>
                  <a:lnTo>
                    <a:pt x="133861" y="193039"/>
                  </a:lnTo>
                  <a:lnTo>
                    <a:pt x="136927" y="186690"/>
                  </a:lnTo>
                  <a:close/>
                </a:path>
                <a:path w="227330" h="421639">
                  <a:moveTo>
                    <a:pt x="133861" y="193040"/>
                  </a:moveTo>
                  <a:lnTo>
                    <a:pt x="110236" y="193040"/>
                  </a:lnTo>
                  <a:lnTo>
                    <a:pt x="107174" y="199389"/>
                  </a:lnTo>
                  <a:lnTo>
                    <a:pt x="130794" y="199389"/>
                  </a:lnTo>
                  <a:lnTo>
                    <a:pt x="133861" y="193040"/>
                  </a:lnTo>
                  <a:close/>
                </a:path>
                <a:path w="227330" h="421639">
                  <a:moveTo>
                    <a:pt x="130794" y="199390"/>
                  </a:moveTo>
                  <a:lnTo>
                    <a:pt x="107174" y="199390"/>
                  </a:lnTo>
                  <a:lnTo>
                    <a:pt x="104112" y="205739"/>
                  </a:lnTo>
                  <a:lnTo>
                    <a:pt x="127727" y="205739"/>
                  </a:lnTo>
                  <a:lnTo>
                    <a:pt x="130794" y="199390"/>
                  </a:lnTo>
                  <a:close/>
                </a:path>
                <a:path w="227330" h="421639">
                  <a:moveTo>
                    <a:pt x="127727" y="205740"/>
                  </a:moveTo>
                  <a:lnTo>
                    <a:pt x="104112" y="205740"/>
                  </a:lnTo>
                  <a:lnTo>
                    <a:pt x="101050" y="212089"/>
                  </a:lnTo>
                  <a:lnTo>
                    <a:pt x="124660" y="212089"/>
                  </a:lnTo>
                  <a:lnTo>
                    <a:pt x="127727" y="205740"/>
                  </a:lnTo>
                  <a:close/>
                </a:path>
                <a:path w="227330" h="421639">
                  <a:moveTo>
                    <a:pt x="124660" y="212090"/>
                  </a:moveTo>
                  <a:lnTo>
                    <a:pt x="101050" y="212090"/>
                  </a:lnTo>
                  <a:lnTo>
                    <a:pt x="97988" y="218439"/>
                  </a:lnTo>
                  <a:lnTo>
                    <a:pt x="121593" y="218439"/>
                  </a:lnTo>
                  <a:lnTo>
                    <a:pt x="124660" y="212090"/>
                  </a:lnTo>
                  <a:close/>
                </a:path>
                <a:path w="227330" h="421639">
                  <a:moveTo>
                    <a:pt x="121593" y="218440"/>
                  </a:moveTo>
                  <a:lnTo>
                    <a:pt x="97988" y="218440"/>
                  </a:lnTo>
                  <a:lnTo>
                    <a:pt x="94926" y="224789"/>
                  </a:lnTo>
                  <a:lnTo>
                    <a:pt x="118526" y="224789"/>
                  </a:lnTo>
                  <a:lnTo>
                    <a:pt x="121593" y="218440"/>
                  </a:lnTo>
                  <a:close/>
                </a:path>
                <a:path w="227330" h="421639">
                  <a:moveTo>
                    <a:pt x="118526" y="224790"/>
                  </a:moveTo>
                  <a:lnTo>
                    <a:pt x="94926" y="224790"/>
                  </a:lnTo>
                  <a:lnTo>
                    <a:pt x="91863" y="231139"/>
                  </a:lnTo>
                  <a:lnTo>
                    <a:pt x="115459" y="231139"/>
                  </a:lnTo>
                  <a:lnTo>
                    <a:pt x="118526" y="224790"/>
                  </a:lnTo>
                  <a:close/>
                </a:path>
                <a:path w="227330" h="421639">
                  <a:moveTo>
                    <a:pt x="115459" y="231140"/>
                  </a:moveTo>
                  <a:lnTo>
                    <a:pt x="91863" y="231140"/>
                  </a:lnTo>
                  <a:lnTo>
                    <a:pt x="88801" y="237489"/>
                  </a:lnTo>
                  <a:lnTo>
                    <a:pt x="112392" y="237489"/>
                  </a:lnTo>
                  <a:lnTo>
                    <a:pt x="115459" y="231140"/>
                  </a:lnTo>
                  <a:close/>
                </a:path>
                <a:path w="227330" h="421639">
                  <a:moveTo>
                    <a:pt x="112392" y="237490"/>
                  </a:moveTo>
                  <a:lnTo>
                    <a:pt x="88801" y="237490"/>
                  </a:lnTo>
                  <a:lnTo>
                    <a:pt x="85739" y="243839"/>
                  </a:lnTo>
                  <a:lnTo>
                    <a:pt x="109326" y="243839"/>
                  </a:lnTo>
                  <a:lnTo>
                    <a:pt x="112392" y="237490"/>
                  </a:lnTo>
                  <a:close/>
                </a:path>
                <a:path w="227330" h="421639">
                  <a:moveTo>
                    <a:pt x="109326" y="243840"/>
                  </a:moveTo>
                  <a:lnTo>
                    <a:pt x="85739" y="243840"/>
                  </a:lnTo>
                  <a:lnTo>
                    <a:pt x="82677" y="250189"/>
                  </a:lnTo>
                  <a:lnTo>
                    <a:pt x="106259" y="250189"/>
                  </a:lnTo>
                  <a:lnTo>
                    <a:pt x="109326" y="243840"/>
                  </a:lnTo>
                  <a:close/>
                </a:path>
                <a:path w="227330" h="421639">
                  <a:moveTo>
                    <a:pt x="106259" y="250190"/>
                  </a:moveTo>
                  <a:lnTo>
                    <a:pt x="82677" y="250190"/>
                  </a:lnTo>
                  <a:lnTo>
                    <a:pt x="79615" y="256539"/>
                  </a:lnTo>
                  <a:lnTo>
                    <a:pt x="103192" y="256539"/>
                  </a:lnTo>
                  <a:lnTo>
                    <a:pt x="106259" y="250190"/>
                  </a:lnTo>
                  <a:close/>
                </a:path>
                <a:path w="227330" h="421639">
                  <a:moveTo>
                    <a:pt x="103192" y="256540"/>
                  </a:moveTo>
                  <a:lnTo>
                    <a:pt x="79615" y="256540"/>
                  </a:lnTo>
                  <a:lnTo>
                    <a:pt x="76553" y="262889"/>
                  </a:lnTo>
                  <a:lnTo>
                    <a:pt x="100125" y="262889"/>
                  </a:lnTo>
                  <a:lnTo>
                    <a:pt x="103192" y="256540"/>
                  </a:lnTo>
                  <a:close/>
                </a:path>
                <a:path w="227330" h="421639">
                  <a:moveTo>
                    <a:pt x="100125" y="262890"/>
                  </a:moveTo>
                  <a:lnTo>
                    <a:pt x="76553" y="262890"/>
                  </a:lnTo>
                  <a:lnTo>
                    <a:pt x="73491" y="269239"/>
                  </a:lnTo>
                  <a:lnTo>
                    <a:pt x="97058" y="269239"/>
                  </a:lnTo>
                  <a:lnTo>
                    <a:pt x="100125" y="262890"/>
                  </a:lnTo>
                  <a:close/>
                </a:path>
                <a:path w="227330" h="421639">
                  <a:moveTo>
                    <a:pt x="97058" y="269240"/>
                  </a:moveTo>
                  <a:lnTo>
                    <a:pt x="73491" y="269240"/>
                  </a:lnTo>
                  <a:lnTo>
                    <a:pt x="70429" y="275589"/>
                  </a:lnTo>
                  <a:lnTo>
                    <a:pt x="93991" y="275589"/>
                  </a:lnTo>
                  <a:lnTo>
                    <a:pt x="97058" y="269240"/>
                  </a:lnTo>
                  <a:close/>
                </a:path>
                <a:path w="227330" h="421639">
                  <a:moveTo>
                    <a:pt x="93991" y="275590"/>
                  </a:moveTo>
                  <a:lnTo>
                    <a:pt x="70429" y="275590"/>
                  </a:lnTo>
                  <a:lnTo>
                    <a:pt x="67366" y="281939"/>
                  </a:lnTo>
                  <a:lnTo>
                    <a:pt x="90924" y="281939"/>
                  </a:lnTo>
                  <a:lnTo>
                    <a:pt x="93991" y="275590"/>
                  </a:lnTo>
                  <a:close/>
                </a:path>
                <a:path w="227330" h="421639">
                  <a:moveTo>
                    <a:pt x="90924" y="281940"/>
                  </a:moveTo>
                  <a:lnTo>
                    <a:pt x="67366" y="281940"/>
                  </a:lnTo>
                  <a:lnTo>
                    <a:pt x="64304" y="288289"/>
                  </a:lnTo>
                  <a:lnTo>
                    <a:pt x="87857" y="288289"/>
                  </a:lnTo>
                  <a:lnTo>
                    <a:pt x="90924" y="281940"/>
                  </a:lnTo>
                  <a:close/>
                </a:path>
                <a:path w="227330" h="421639">
                  <a:moveTo>
                    <a:pt x="87857" y="288290"/>
                  </a:moveTo>
                  <a:lnTo>
                    <a:pt x="64304" y="288290"/>
                  </a:lnTo>
                  <a:lnTo>
                    <a:pt x="61242" y="294639"/>
                  </a:lnTo>
                  <a:lnTo>
                    <a:pt x="84791" y="294639"/>
                  </a:lnTo>
                  <a:lnTo>
                    <a:pt x="87857" y="288290"/>
                  </a:lnTo>
                  <a:close/>
                </a:path>
                <a:path w="227330" h="421639">
                  <a:moveTo>
                    <a:pt x="84791" y="294640"/>
                  </a:moveTo>
                  <a:lnTo>
                    <a:pt x="61242" y="294640"/>
                  </a:lnTo>
                  <a:lnTo>
                    <a:pt x="58180" y="300989"/>
                  </a:lnTo>
                  <a:lnTo>
                    <a:pt x="81724" y="300989"/>
                  </a:lnTo>
                  <a:lnTo>
                    <a:pt x="84791" y="294640"/>
                  </a:lnTo>
                  <a:close/>
                </a:path>
                <a:path w="227330" h="421639">
                  <a:moveTo>
                    <a:pt x="81724" y="300990"/>
                  </a:moveTo>
                  <a:lnTo>
                    <a:pt x="58180" y="300990"/>
                  </a:lnTo>
                  <a:lnTo>
                    <a:pt x="55118" y="307339"/>
                  </a:lnTo>
                  <a:lnTo>
                    <a:pt x="78657" y="307339"/>
                  </a:lnTo>
                  <a:lnTo>
                    <a:pt x="81724" y="300990"/>
                  </a:lnTo>
                  <a:close/>
                </a:path>
                <a:path w="227330" h="421639">
                  <a:moveTo>
                    <a:pt x="78657" y="307340"/>
                  </a:moveTo>
                  <a:lnTo>
                    <a:pt x="55118" y="307340"/>
                  </a:lnTo>
                  <a:lnTo>
                    <a:pt x="52056" y="313689"/>
                  </a:lnTo>
                  <a:lnTo>
                    <a:pt x="75590" y="313689"/>
                  </a:lnTo>
                  <a:lnTo>
                    <a:pt x="78657" y="307340"/>
                  </a:lnTo>
                  <a:close/>
                </a:path>
                <a:path w="227330" h="421639">
                  <a:moveTo>
                    <a:pt x="75590" y="313690"/>
                  </a:moveTo>
                  <a:lnTo>
                    <a:pt x="52056" y="313690"/>
                  </a:lnTo>
                  <a:lnTo>
                    <a:pt x="48994" y="320039"/>
                  </a:lnTo>
                  <a:lnTo>
                    <a:pt x="72523" y="320039"/>
                  </a:lnTo>
                  <a:lnTo>
                    <a:pt x="75590" y="313690"/>
                  </a:lnTo>
                  <a:close/>
                </a:path>
                <a:path w="227330" h="421639">
                  <a:moveTo>
                    <a:pt x="72523" y="320040"/>
                  </a:moveTo>
                  <a:lnTo>
                    <a:pt x="48994" y="320040"/>
                  </a:lnTo>
                  <a:lnTo>
                    <a:pt x="45931" y="326389"/>
                  </a:lnTo>
                  <a:lnTo>
                    <a:pt x="69456" y="326389"/>
                  </a:lnTo>
                  <a:lnTo>
                    <a:pt x="72523" y="320040"/>
                  </a:lnTo>
                  <a:close/>
                </a:path>
                <a:path w="227330" h="421639">
                  <a:moveTo>
                    <a:pt x="69456" y="326390"/>
                  </a:moveTo>
                  <a:lnTo>
                    <a:pt x="45931" y="326390"/>
                  </a:lnTo>
                  <a:lnTo>
                    <a:pt x="42869" y="332739"/>
                  </a:lnTo>
                  <a:lnTo>
                    <a:pt x="66389" y="332739"/>
                  </a:lnTo>
                  <a:lnTo>
                    <a:pt x="69456" y="326390"/>
                  </a:lnTo>
                  <a:close/>
                </a:path>
                <a:path w="227330" h="421639">
                  <a:moveTo>
                    <a:pt x="66389" y="332740"/>
                  </a:moveTo>
                  <a:lnTo>
                    <a:pt x="42869" y="332740"/>
                  </a:lnTo>
                  <a:lnTo>
                    <a:pt x="39807" y="339089"/>
                  </a:lnTo>
                  <a:lnTo>
                    <a:pt x="63322" y="339089"/>
                  </a:lnTo>
                  <a:lnTo>
                    <a:pt x="66389" y="332740"/>
                  </a:lnTo>
                  <a:close/>
                </a:path>
                <a:path w="227330" h="421639">
                  <a:moveTo>
                    <a:pt x="63322" y="339090"/>
                  </a:moveTo>
                  <a:lnTo>
                    <a:pt x="39807" y="339090"/>
                  </a:lnTo>
                  <a:lnTo>
                    <a:pt x="36745" y="345439"/>
                  </a:lnTo>
                  <a:lnTo>
                    <a:pt x="60256" y="345439"/>
                  </a:lnTo>
                  <a:lnTo>
                    <a:pt x="63322" y="339090"/>
                  </a:lnTo>
                  <a:close/>
                </a:path>
                <a:path w="227330" h="421639">
                  <a:moveTo>
                    <a:pt x="60256" y="345440"/>
                  </a:moveTo>
                  <a:lnTo>
                    <a:pt x="36745" y="345440"/>
                  </a:lnTo>
                  <a:lnTo>
                    <a:pt x="33683" y="351789"/>
                  </a:lnTo>
                  <a:lnTo>
                    <a:pt x="57189" y="351789"/>
                  </a:lnTo>
                  <a:lnTo>
                    <a:pt x="60256" y="345440"/>
                  </a:lnTo>
                  <a:close/>
                </a:path>
                <a:path w="227330" h="421639">
                  <a:moveTo>
                    <a:pt x="57189" y="351790"/>
                  </a:moveTo>
                  <a:lnTo>
                    <a:pt x="33683" y="351790"/>
                  </a:lnTo>
                  <a:lnTo>
                    <a:pt x="30621" y="358139"/>
                  </a:lnTo>
                  <a:lnTo>
                    <a:pt x="54122" y="358139"/>
                  </a:lnTo>
                  <a:lnTo>
                    <a:pt x="57189" y="351790"/>
                  </a:lnTo>
                  <a:close/>
                </a:path>
                <a:path w="227330" h="421639">
                  <a:moveTo>
                    <a:pt x="54122" y="358140"/>
                  </a:moveTo>
                  <a:lnTo>
                    <a:pt x="30621" y="358140"/>
                  </a:lnTo>
                  <a:lnTo>
                    <a:pt x="27559" y="364489"/>
                  </a:lnTo>
                  <a:lnTo>
                    <a:pt x="51055" y="364489"/>
                  </a:lnTo>
                  <a:lnTo>
                    <a:pt x="54122" y="358140"/>
                  </a:lnTo>
                  <a:close/>
                </a:path>
                <a:path w="227330" h="421639">
                  <a:moveTo>
                    <a:pt x="51055" y="364490"/>
                  </a:moveTo>
                  <a:lnTo>
                    <a:pt x="27559" y="364490"/>
                  </a:lnTo>
                  <a:lnTo>
                    <a:pt x="24497" y="370839"/>
                  </a:lnTo>
                  <a:lnTo>
                    <a:pt x="47988" y="370839"/>
                  </a:lnTo>
                  <a:lnTo>
                    <a:pt x="51055" y="364490"/>
                  </a:lnTo>
                  <a:close/>
                </a:path>
                <a:path w="227330" h="421639">
                  <a:moveTo>
                    <a:pt x="47988" y="370840"/>
                  </a:moveTo>
                  <a:lnTo>
                    <a:pt x="24497" y="370840"/>
                  </a:lnTo>
                  <a:lnTo>
                    <a:pt x="21434" y="377189"/>
                  </a:lnTo>
                  <a:lnTo>
                    <a:pt x="44921" y="377189"/>
                  </a:lnTo>
                  <a:lnTo>
                    <a:pt x="47988" y="370840"/>
                  </a:lnTo>
                  <a:close/>
                </a:path>
                <a:path w="227330" h="421639">
                  <a:moveTo>
                    <a:pt x="44921" y="377190"/>
                  </a:moveTo>
                  <a:lnTo>
                    <a:pt x="21434" y="377190"/>
                  </a:lnTo>
                  <a:lnTo>
                    <a:pt x="18372" y="383539"/>
                  </a:lnTo>
                  <a:lnTo>
                    <a:pt x="41854" y="383539"/>
                  </a:lnTo>
                  <a:lnTo>
                    <a:pt x="44921" y="377190"/>
                  </a:lnTo>
                  <a:close/>
                </a:path>
                <a:path w="227330" h="421639">
                  <a:moveTo>
                    <a:pt x="41854" y="383540"/>
                  </a:moveTo>
                  <a:lnTo>
                    <a:pt x="18372" y="383540"/>
                  </a:lnTo>
                  <a:lnTo>
                    <a:pt x="15310" y="389889"/>
                  </a:lnTo>
                  <a:lnTo>
                    <a:pt x="38787" y="389889"/>
                  </a:lnTo>
                  <a:lnTo>
                    <a:pt x="41854" y="383540"/>
                  </a:lnTo>
                  <a:close/>
                </a:path>
                <a:path w="227330" h="421639">
                  <a:moveTo>
                    <a:pt x="38787" y="389890"/>
                  </a:moveTo>
                  <a:lnTo>
                    <a:pt x="15310" y="389890"/>
                  </a:lnTo>
                  <a:lnTo>
                    <a:pt x="12248" y="396239"/>
                  </a:lnTo>
                  <a:lnTo>
                    <a:pt x="35721" y="396239"/>
                  </a:lnTo>
                  <a:lnTo>
                    <a:pt x="38787" y="389890"/>
                  </a:lnTo>
                  <a:close/>
                </a:path>
                <a:path w="227330" h="421639">
                  <a:moveTo>
                    <a:pt x="35721" y="396240"/>
                  </a:moveTo>
                  <a:lnTo>
                    <a:pt x="12248" y="396240"/>
                  </a:lnTo>
                  <a:lnTo>
                    <a:pt x="9186" y="402589"/>
                  </a:lnTo>
                  <a:lnTo>
                    <a:pt x="32654" y="402589"/>
                  </a:lnTo>
                  <a:lnTo>
                    <a:pt x="35721" y="396240"/>
                  </a:lnTo>
                  <a:close/>
                </a:path>
                <a:path w="227330" h="421639">
                  <a:moveTo>
                    <a:pt x="32654" y="402590"/>
                  </a:moveTo>
                  <a:lnTo>
                    <a:pt x="9186" y="402590"/>
                  </a:lnTo>
                  <a:lnTo>
                    <a:pt x="6124" y="408939"/>
                  </a:lnTo>
                  <a:lnTo>
                    <a:pt x="29587" y="408939"/>
                  </a:lnTo>
                  <a:lnTo>
                    <a:pt x="32654" y="402590"/>
                  </a:lnTo>
                  <a:close/>
                </a:path>
                <a:path w="227330" h="421639">
                  <a:moveTo>
                    <a:pt x="29587" y="408940"/>
                  </a:moveTo>
                  <a:lnTo>
                    <a:pt x="6124" y="408940"/>
                  </a:lnTo>
                  <a:lnTo>
                    <a:pt x="3062" y="415289"/>
                  </a:lnTo>
                  <a:lnTo>
                    <a:pt x="22938" y="415289"/>
                  </a:lnTo>
                  <a:lnTo>
                    <a:pt x="22938" y="414019"/>
                  </a:lnTo>
                  <a:lnTo>
                    <a:pt x="26748" y="414019"/>
                  </a:lnTo>
                  <a:lnTo>
                    <a:pt x="26748" y="412750"/>
                  </a:lnTo>
                  <a:lnTo>
                    <a:pt x="27747" y="412750"/>
                  </a:lnTo>
                  <a:lnTo>
                    <a:pt x="29587" y="408940"/>
                  </a:lnTo>
                  <a:close/>
                </a:path>
                <a:path w="227330" h="421639">
                  <a:moveTo>
                    <a:pt x="19128" y="415290"/>
                  </a:moveTo>
                  <a:lnTo>
                    <a:pt x="3062" y="415290"/>
                  </a:lnTo>
                  <a:lnTo>
                    <a:pt x="0" y="421639"/>
                  </a:lnTo>
                  <a:lnTo>
                    <a:pt x="1348" y="421639"/>
                  </a:lnTo>
                  <a:lnTo>
                    <a:pt x="1348" y="420369"/>
                  </a:lnTo>
                  <a:lnTo>
                    <a:pt x="6428" y="420369"/>
                  </a:lnTo>
                  <a:lnTo>
                    <a:pt x="6428" y="419100"/>
                  </a:lnTo>
                  <a:lnTo>
                    <a:pt x="10238" y="419100"/>
                  </a:lnTo>
                  <a:lnTo>
                    <a:pt x="10238" y="417830"/>
                  </a:lnTo>
                  <a:lnTo>
                    <a:pt x="14048" y="417830"/>
                  </a:lnTo>
                  <a:lnTo>
                    <a:pt x="14048" y="416560"/>
                  </a:lnTo>
                  <a:lnTo>
                    <a:pt x="19128" y="416560"/>
                  </a:lnTo>
                  <a:lnTo>
                    <a:pt x="19128" y="415290"/>
                  </a:lnTo>
                  <a:close/>
                </a:path>
              </a:pathLst>
            </a:custGeom>
            <a:solidFill>
              <a:srgbClr val="0114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" name="object 660"/>
            <p:cNvSpPr/>
            <p:nvPr/>
          </p:nvSpPr>
          <p:spPr>
            <a:xfrm>
              <a:off x="1825988" y="4090670"/>
              <a:ext cx="227965" cy="424180"/>
            </a:xfrm>
            <a:custGeom>
              <a:avLst/>
              <a:gdLst/>
              <a:ahLst/>
              <a:cxnLst/>
              <a:rect l="l" t="t" r="r" b="b"/>
              <a:pathLst>
                <a:path w="227964" h="424179">
                  <a:moveTo>
                    <a:pt x="227866" y="0"/>
                  </a:moveTo>
                  <a:lnTo>
                    <a:pt x="227601" y="0"/>
                  </a:lnTo>
                  <a:lnTo>
                    <a:pt x="227601" y="547"/>
                  </a:lnTo>
                  <a:lnTo>
                    <a:pt x="227866" y="0"/>
                  </a:lnTo>
                  <a:close/>
                </a:path>
                <a:path w="227964" h="424179">
                  <a:moveTo>
                    <a:pt x="227251" y="1269"/>
                  </a:moveTo>
                  <a:lnTo>
                    <a:pt x="223791" y="1269"/>
                  </a:lnTo>
                  <a:lnTo>
                    <a:pt x="223791" y="2539"/>
                  </a:lnTo>
                  <a:lnTo>
                    <a:pt x="221251" y="2539"/>
                  </a:lnTo>
                  <a:lnTo>
                    <a:pt x="221251" y="3809"/>
                  </a:lnTo>
                  <a:lnTo>
                    <a:pt x="217441" y="3809"/>
                  </a:lnTo>
                  <a:lnTo>
                    <a:pt x="217441" y="5079"/>
                  </a:lnTo>
                  <a:lnTo>
                    <a:pt x="214901" y="5079"/>
                  </a:lnTo>
                  <a:lnTo>
                    <a:pt x="214901" y="6349"/>
                  </a:lnTo>
                  <a:lnTo>
                    <a:pt x="211091" y="6349"/>
                  </a:lnTo>
                  <a:lnTo>
                    <a:pt x="211091" y="7619"/>
                  </a:lnTo>
                  <a:lnTo>
                    <a:pt x="224174" y="7619"/>
                  </a:lnTo>
                  <a:lnTo>
                    <a:pt x="227251" y="1269"/>
                  </a:lnTo>
                  <a:close/>
                </a:path>
                <a:path w="227964" h="424179">
                  <a:moveTo>
                    <a:pt x="224174" y="7619"/>
                  </a:moveTo>
                  <a:lnTo>
                    <a:pt x="208551" y="7619"/>
                  </a:lnTo>
                  <a:lnTo>
                    <a:pt x="208551" y="8889"/>
                  </a:lnTo>
                  <a:lnTo>
                    <a:pt x="204741" y="8889"/>
                  </a:lnTo>
                  <a:lnTo>
                    <a:pt x="204741" y="10159"/>
                  </a:lnTo>
                  <a:lnTo>
                    <a:pt x="200931" y="10159"/>
                  </a:lnTo>
                  <a:lnTo>
                    <a:pt x="200931" y="11429"/>
                  </a:lnTo>
                  <a:lnTo>
                    <a:pt x="199346" y="11429"/>
                  </a:lnTo>
                  <a:lnTo>
                    <a:pt x="198119" y="13969"/>
                  </a:lnTo>
                  <a:lnTo>
                    <a:pt x="221097" y="13969"/>
                  </a:lnTo>
                  <a:lnTo>
                    <a:pt x="224174" y="7619"/>
                  </a:lnTo>
                  <a:close/>
                </a:path>
                <a:path w="227964" h="424179">
                  <a:moveTo>
                    <a:pt x="221097" y="13969"/>
                  </a:moveTo>
                  <a:lnTo>
                    <a:pt x="198119" y="13969"/>
                  </a:lnTo>
                  <a:lnTo>
                    <a:pt x="195053" y="20319"/>
                  </a:lnTo>
                  <a:lnTo>
                    <a:pt x="218021" y="20319"/>
                  </a:lnTo>
                  <a:lnTo>
                    <a:pt x="221097" y="13969"/>
                  </a:lnTo>
                  <a:close/>
                </a:path>
                <a:path w="227964" h="424179">
                  <a:moveTo>
                    <a:pt x="218021" y="20319"/>
                  </a:moveTo>
                  <a:lnTo>
                    <a:pt x="195053" y="20319"/>
                  </a:lnTo>
                  <a:lnTo>
                    <a:pt x="191986" y="26669"/>
                  </a:lnTo>
                  <a:lnTo>
                    <a:pt x="214944" y="26669"/>
                  </a:lnTo>
                  <a:lnTo>
                    <a:pt x="218021" y="20319"/>
                  </a:lnTo>
                  <a:close/>
                </a:path>
                <a:path w="227964" h="424179">
                  <a:moveTo>
                    <a:pt x="214944" y="26669"/>
                  </a:moveTo>
                  <a:lnTo>
                    <a:pt x="191986" y="26669"/>
                  </a:lnTo>
                  <a:lnTo>
                    <a:pt x="188919" y="33019"/>
                  </a:lnTo>
                  <a:lnTo>
                    <a:pt x="211867" y="33019"/>
                  </a:lnTo>
                  <a:lnTo>
                    <a:pt x="214944" y="26669"/>
                  </a:lnTo>
                  <a:close/>
                </a:path>
                <a:path w="227964" h="424179">
                  <a:moveTo>
                    <a:pt x="211867" y="33019"/>
                  </a:moveTo>
                  <a:lnTo>
                    <a:pt x="188919" y="33019"/>
                  </a:lnTo>
                  <a:lnTo>
                    <a:pt x="185852" y="39369"/>
                  </a:lnTo>
                  <a:lnTo>
                    <a:pt x="208791" y="39369"/>
                  </a:lnTo>
                  <a:lnTo>
                    <a:pt x="211867" y="33019"/>
                  </a:lnTo>
                  <a:close/>
                </a:path>
                <a:path w="227964" h="424179">
                  <a:moveTo>
                    <a:pt x="208791" y="39369"/>
                  </a:moveTo>
                  <a:lnTo>
                    <a:pt x="185852" y="39369"/>
                  </a:lnTo>
                  <a:lnTo>
                    <a:pt x="182785" y="45719"/>
                  </a:lnTo>
                  <a:lnTo>
                    <a:pt x="205714" y="45719"/>
                  </a:lnTo>
                  <a:lnTo>
                    <a:pt x="208791" y="39369"/>
                  </a:lnTo>
                  <a:close/>
                </a:path>
                <a:path w="227964" h="424179">
                  <a:moveTo>
                    <a:pt x="205714" y="45719"/>
                  </a:moveTo>
                  <a:lnTo>
                    <a:pt x="182785" y="45719"/>
                  </a:lnTo>
                  <a:lnTo>
                    <a:pt x="179718" y="52069"/>
                  </a:lnTo>
                  <a:lnTo>
                    <a:pt x="202637" y="52069"/>
                  </a:lnTo>
                  <a:lnTo>
                    <a:pt x="205714" y="45719"/>
                  </a:lnTo>
                  <a:close/>
                </a:path>
                <a:path w="227964" h="424179">
                  <a:moveTo>
                    <a:pt x="202637" y="52069"/>
                  </a:moveTo>
                  <a:lnTo>
                    <a:pt x="179718" y="52069"/>
                  </a:lnTo>
                  <a:lnTo>
                    <a:pt x="176651" y="58419"/>
                  </a:lnTo>
                  <a:lnTo>
                    <a:pt x="199561" y="58419"/>
                  </a:lnTo>
                  <a:lnTo>
                    <a:pt x="202637" y="52069"/>
                  </a:lnTo>
                  <a:close/>
                </a:path>
                <a:path w="227964" h="424179">
                  <a:moveTo>
                    <a:pt x="199561" y="58419"/>
                  </a:moveTo>
                  <a:lnTo>
                    <a:pt x="176651" y="58419"/>
                  </a:lnTo>
                  <a:lnTo>
                    <a:pt x="173585" y="64769"/>
                  </a:lnTo>
                  <a:lnTo>
                    <a:pt x="196484" y="64769"/>
                  </a:lnTo>
                  <a:lnTo>
                    <a:pt x="199561" y="58419"/>
                  </a:lnTo>
                  <a:close/>
                </a:path>
                <a:path w="227964" h="424179">
                  <a:moveTo>
                    <a:pt x="196484" y="64769"/>
                  </a:moveTo>
                  <a:lnTo>
                    <a:pt x="173585" y="64769"/>
                  </a:lnTo>
                  <a:lnTo>
                    <a:pt x="170518" y="71119"/>
                  </a:lnTo>
                  <a:lnTo>
                    <a:pt x="193407" y="71119"/>
                  </a:lnTo>
                  <a:lnTo>
                    <a:pt x="196484" y="64769"/>
                  </a:lnTo>
                  <a:close/>
                </a:path>
                <a:path w="227964" h="424179">
                  <a:moveTo>
                    <a:pt x="193407" y="71119"/>
                  </a:moveTo>
                  <a:lnTo>
                    <a:pt x="170518" y="71119"/>
                  </a:lnTo>
                  <a:lnTo>
                    <a:pt x="167451" y="77469"/>
                  </a:lnTo>
                  <a:lnTo>
                    <a:pt x="190330" y="77469"/>
                  </a:lnTo>
                  <a:lnTo>
                    <a:pt x="193407" y="71119"/>
                  </a:lnTo>
                  <a:close/>
                </a:path>
                <a:path w="227964" h="424179">
                  <a:moveTo>
                    <a:pt x="190330" y="77469"/>
                  </a:moveTo>
                  <a:lnTo>
                    <a:pt x="167451" y="77469"/>
                  </a:lnTo>
                  <a:lnTo>
                    <a:pt x="164384" y="83819"/>
                  </a:lnTo>
                  <a:lnTo>
                    <a:pt x="187254" y="83819"/>
                  </a:lnTo>
                  <a:lnTo>
                    <a:pt x="190330" y="77469"/>
                  </a:lnTo>
                  <a:close/>
                </a:path>
                <a:path w="227964" h="424179">
                  <a:moveTo>
                    <a:pt x="187254" y="83819"/>
                  </a:moveTo>
                  <a:lnTo>
                    <a:pt x="164384" y="83819"/>
                  </a:lnTo>
                  <a:lnTo>
                    <a:pt x="161317" y="90169"/>
                  </a:lnTo>
                  <a:lnTo>
                    <a:pt x="184177" y="90169"/>
                  </a:lnTo>
                  <a:lnTo>
                    <a:pt x="187254" y="83819"/>
                  </a:lnTo>
                  <a:close/>
                </a:path>
                <a:path w="227964" h="424179">
                  <a:moveTo>
                    <a:pt x="184177" y="90169"/>
                  </a:moveTo>
                  <a:lnTo>
                    <a:pt x="161317" y="90169"/>
                  </a:lnTo>
                  <a:lnTo>
                    <a:pt x="158250" y="96519"/>
                  </a:lnTo>
                  <a:lnTo>
                    <a:pt x="181100" y="96519"/>
                  </a:lnTo>
                  <a:lnTo>
                    <a:pt x="184177" y="90169"/>
                  </a:lnTo>
                  <a:close/>
                </a:path>
                <a:path w="227964" h="424179">
                  <a:moveTo>
                    <a:pt x="181100" y="96519"/>
                  </a:moveTo>
                  <a:lnTo>
                    <a:pt x="158250" y="96519"/>
                  </a:lnTo>
                  <a:lnTo>
                    <a:pt x="155183" y="102869"/>
                  </a:lnTo>
                  <a:lnTo>
                    <a:pt x="178024" y="102869"/>
                  </a:lnTo>
                  <a:lnTo>
                    <a:pt x="181100" y="96519"/>
                  </a:lnTo>
                  <a:close/>
                </a:path>
                <a:path w="227964" h="424179">
                  <a:moveTo>
                    <a:pt x="178024" y="102869"/>
                  </a:moveTo>
                  <a:lnTo>
                    <a:pt x="155183" y="102869"/>
                  </a:lnTo>
                  <a:lnTo>
                    <a:pt x="152116" y="109219"/>
                  </a:lnTo>
                  <a:lnTo>
                    <a:pt x="174947" y="109219"/>
                  </a:lnTo>
                  <a:lnTo>
                    <a:pt x="178024" y="102869"/>
                  </a:lnTo>
                  <a:close/>
                </a:path>
                <a:path w="227964" h="424179">
                  <a:moveTo>
                    <a:pt x="174947" y="109219"/>
                  </a:moveTo>
                  <a:lnTo>
                    <a:pt x="152116" y="109219"/>
                  </a:lnTo>
                  <a:lnTo>
                    <a:pt x="149050" y="115569"/>
                  </a:lnTo>
                  <a:lnTo>
                    <a:pt x="171870" y="115569"/>
                  </a:lnTo>
                  <a:lnTo>
                    <a:pt x="174947" y="109219"/>
                  </a:lnTo>
                  <a:close/>
                </a:path>
                <a:path w="227964" h="424179">
                  <a:moveTo>
                    <a:pt x="171870" y="115569"/>
                  </a:moveTo>
                  <a:lnTo>
                    <a:pt x="149050" y="115569"/>
                  </a:lnTo>
                  <a:lnTo>
                    <a:pt x="145983" y="121919"/>
                  </a:lnTo>
                  <a:lnTo>
                    <a:pt x="168794" y="121919"/>
                  </a:lnTo>
                  <a:lnTo>
                    <a:pt x="171870" y="115569"/>
                  </a:lnTo>
                  <a:close/>
                </a:path>
                <a:path w="227964" h="424179">
                  <a:moveTo>
                    <a:pt x="168794" y="121919"/>
                  </a:moveTo>
                  <a:lnTo>
                    <a:pt x="145983" y="121919"/>
                  </a:lnTo>
                  <a:lnTo>
                    <a:pt x="142916" y="128269"/>
                  </a:lnTo>
                  <a:lnTo>
                    <a:pt x="165717" y="128269"/>
                  </a:lnTo>
                  <a:lnTo>
                    <a:pt x="168794" y="121919"/>
                  </a:lnTo>
                  <a:close/>
                </a:path>
                <a:path w="227964" h="424179">
                  <a:moveTo>
                    <a:pt x="165717" y="128269"/>
                  </a:moveTo>
                  <a:lnTo>
                    <a:pt x="142916" y="128269"/>
                  </a:lnTo>
                  <a:lnTo>
                    <a:pt x="139849" y="134619"/>
                  </a:lnTo>
                  <a:lnTo>
                    <a:pt x="162640" y="134619"/>
                  </a:lnTo>
                  <a:lnTo>
                    <a:pt x="165717" y="128269"/>
                  </a:lnTo>
                  <a:close/>
                </a:path>
                <a:path w="227964" h="424179">
                  <a:moveTo>
                    <a:pt x="162640" y="134619"/>
                  </a:moveTo>
                  <a:lnTo>
                    <a:pt x="139849" y="134619"/>
                  </a:lnTo>
                  <a:lnTo>
                    <a:pt x="136782" y="140969"/>
                  </a:lnTo>
                  <a:lnTo>
                    <a:pt x="159563" y="140969"/>
                  </a:lnTo>
                  <a:lnTo>
                    <a:pt x="162640" y="134619"/>
                  </a:lnTo>
                  <a:close/>
                </a:path>
                <a:path w="227964" h="424179">
                  <a:moveTo>
                    <a:pt x="159563" y="140969"/>
                  </a:moveTo>
                  <a:lnTo>
                    <a:pt x="136782" y="140969"/>
                  </a:lnTo>
                  <a:lnTo>
                    <a:pt x="133715" y="147319"/>
                  </a:lnTo>
                  <a:lnTo>
                    <a:pt x="156487" y="147319"/>
                  </a:lnTo>
                  <a:lnTo>
                    <a:pt x="159563" y="140969"/>
                  </a:lnTo>
                  <a:close/>
                </a:path>
                <a:path w="227964" h="424179">
                  <a:moveTo>
                    <a:pt x="156487" y="147319"/>
                  </a:moveTo>
                  <a:lnTo>
                    <a:pt x="133715" y="147319"/>
                  </a:lnTo>
                  <a:lnTo>
                    <a:pt x="130648" y="153669"/>
                  </a:lnTo>
                  <a:lnTo>
                    <a:pt x="153410" y="153669"/>
                  </a:lnTo>
                  <a:lnTo>
                    <a:pt x="156487" y="147319"/>
                  </a:lnTo>
                  <a:close/>
                </a:path>
                <a:path w="227964" h="424179">
                  <a:moveTo>
                    <a:pt x="153410" y="153669"/>
                  </a:moveTo>
                  <a:lnTo>
                    <a:pt x="130648" y="153669"/>
                  </a:lnTo>
                  <a:lnTo>
                    <a:pt x="127581" y="160019"/>
                  </a:lnTo>
                  <a:lnTo>
                    <a:pt x="150333" y="160019"/>
                  </a:lnTo>
                  <a:lnTo>
                    <a:pt x="153410" y="153669"/>
                  </a:lnTo>
                  <a:close/>
                </a:path>
                <a:path w="227964" h="424179">
                  <a:moveTo>
                    <a:pt x="150333" y="160019"/>
                  </a:moveTo>
                  <a:lnTo>
                    <a:pt x="127581" y="160019"/>
                  </a:lnTo>
                  <a:lnTo>
                    <a:pt x="124515" y="166369"/>
                  </a:lnTo>
                  <a:lnTo>
                    <a:pt x="147257" y="166369"/>
                  </a:lnTo>
                  <a:lnTo>
                    <a:pt x="150333" y="160019"/>
                  </a:lnTo>
                  <a:close/>
                </a:path>
                <a:path w="227964" h="424179">
                  <a:moveTo>
                    <a:pt x="147257" y="166369"/>
                  </a:moveTo>
                  <a:lnTo>
                    <a:pt x="124515" y="166369"/>
                  </a:lnTo>
                  <a:lnTo>
                    <a:pt x="121448" y="172719"/>
                  </a:lnTo>
                  <a:lnTo>
                    <a:pt x="144180" y="172719"/>
                  </a:lnTo>
                  <a:lnTo>
                    <a:pt x="147257" y="166369"/>
                  </a:lnTo>
                  <a:close/>
                </a:path>
                <a:path w="227964" h="424179">
                  <a:moveTo>
                    <a:pt x="144180" y="172719"/>
                  </a:moveTo>
                  <a:lnTo>
                    <a:pt x="121448" y="172719"/>
                  </a:lnTo>
                  <a:lnTo>
                    <a:pt x="118381" y="179069"/>
                  </a:lnTo>
                  <a:lnTo>
                    <a:pt x="141103" y="179069"/>
                  </a:lnTo>
                  <a:lnTo>
                    <a:pt x="144180" y="172719"/>
                  </a:lnTo>
                  <a:close/>
                </a:path>
                <a:path w="227964" h="424179">
                  <a:moveTo>
                    <a:pt x="141103" y="179069"/>
                  </a:moveTo>
                  <a:lnTo>
                    <a:pt x="118381" y="179069"/>
                  </a:lnTo>
                  <a:lnTo>
                    <a:pt x="115314" y="185419"/>
                  </a:lnTo>
                  <a:lnTo>
                    <a:pt x="138026" y="185419"/>
                  </a:lnTo>
                  <a:lnTo>
                    <a:pt x="141103" y="179069"/>
                  </a:lnTo>
                  <a:close/>
                </a:path>
                <a:path w="227964" h="424179">
                  <a:moveTo>
                    <a:pt x="138026" y="185419"/>
                  </a:moveTo>
                  <a:lnTo>
                    <a:pt x="115314" y="185419"/>
                  </a:lnTo>
                  <a:lnTo>
                    <a:pt x="112247" y="191769"/>
                  </a:lnTo>
                  <a:lnTo>
                    <a:pt x="134950" y="191769"/>
                  </a:lnTo>
                  <a:lnTo>
                    <a:pt x="138026" y="185419"/>
                  </a:lnTo>
                  <a:close/>
                </a:path>
                <a:path w="227964" h="424179">
                  <a:moveTo>
                    <a:pt x="134950" y="191769"/>
                  </a:moveTo>
                  <a:lnTo>
                    <a:pt x="112247" y="191769"/>
                  </a:lnTo>
                  <a:lnTo>
                    <a:pt x="109180" y="198119"/>
                  </a:lnTo>
                  <a:lnTo>
                    <a:pt x="131873" y="198119"/>
                  </a:lnTo>
                  <a:lnTo>
                    <a:pt x="134950" y="191769"/>
                  </a:lnTo>
                  <a:close/>
                </a:path>
                <a:path w="227964" h="424179">
                  <a:moveTo>
                    <a:pt x="131873" y="198119"/>
                  </a:moveTo>
                  <a:lnTo>
                    <a:pt x="109180" y="198119"/>
                  </a:lnTo>
                  <a:lnTo>
                    <a:pt x="106113" y="204469"/>
                  </a:lnTo>
                  <a:lnTo>
                    <a:pt x="128796" y="204469"/>
                  </a:lnTo>
                  <a:lnTo>
                    <a:pt x="131873" y="198119"/>
                  </a:lnTo>
                  <a:close/>
                </a:path>
                <a:path w="227964" h="424179">
                  <a:moveTo>
                    <a:pt x="128796" y="204469"/>
                  </a:moveTo>
                  <a:lnTo>
                    <a:pt x="106113" y="204469"/>
                  </a:lnTo>
                  <a:lnTo>
                    <a:pt x="103046" y="210819"/>
                  </a:lnTo>
                  <a:lnTo>
                    <a:pt x="125720" y="210819"/>
                  </a:lnTo>
                  <a:lnTo>
                    <a:pt x="128796" y="204469"/>
                  </a:lnTo>
                  <a:close/>
                </a:path>
                <a:path w="227964" h="424179">
                  <a:moveTo>
                    <a:pt x="125720" y="210819"/>
                  </a:moveTo>
                  <a:lnTo>
                    <a:pt x="103046" y="210819"/>
                  </a:lnTo>
                  <a:lnTo>
                    <a:pt x="99980" y="217169"/>
                  </a:lnTo>
                  <a:lnTo>
                    <a:pt x="122643" y="217169"/>
                  </a:lnTo>
                  <a:lnTo>
                    <a:pt x="125720" y="210819"/>
                  </a:lnTo>
                  <a:close/>
                </a:path>
                <a:path w="227964" h="424179">
                  <a:moveTo>
                    <a:pt x="122643" y="217169"/>
                  </a:moveTo>
                  <a:lnTo>
                    <a:pt x="99980" y="217169"/>
                  </a:lnTo>
                  <a:lnTo>
                    <a:pt x="96913" y="223519"/>
                  </a:lnTo>
                  <a:lnTo>
                    <a:pt x="119566" y="223519"/>
                  </a:lnTo>
                  <a:lnTo>
                    <a:pt x="122643" y="217169"/>
                  </a:lnTo>
                  <a:close/>
                </a:path>
                <a:path w="227964" h="424179">
                  <a:moveTo>
                    <a:pt x="119566" y="223519"/>
                  </a:moveTo>
                  <a:lnTo>
                    <a:pt x="96913" y="223519"/>
                  </a:lnTo>
                  <a:lnTo>
                    <a:pt x="93846" y="229869"/>
                  </a:lnTo>
                  <a:lnTo>
                    <a:pt x="116490" y="229869"/>
                  </a:lnTo>
                  <a:lnTo>
                    <a:pt x="119566" y="223519"/>
                  </a:lnTo>
                  <a:close/>
                </a:path>
                <a:path w="227964" h="424179">
                  <a:moveTo>
                    <a:pt x="116490" y="229869"/>
                  </a:moveTo>
                  <a:lnTo>
                    <a:pt x="93846" y="229869"/>
                  </a:lnTo>
                  <a:lnTo>
                    <a:pt x="90779" y="236219"/>
                  </a:lnTo>
                  <a:lnTo>
                    <a:pt x="113413" y="236219"/>
                  </a:lnTo>
                  <a:lnTo>
                    <a:pt x="116490" y="229869"/>
                  </a:lnTo>
                  <a:close/>
                </a:path>
                <a:path w="227964" h="424179">
                  <a:moveTo>
                    <a:pt x="113413" y="236219"/>
                  </a:moveTo>
                  <a:lnTo>
                    <a:pt x="90779" y="236219"/>
                  </a:lnTo>
                  <a:lnTo>
                    <a:pt x="87712" y="242569"/>
                  </a:lnTo>
                  <a:lnTo>
                    <a:pt x="110336" y="242569"/>
                  </a:lnTo>
                  <a:lnTo>
                    <a:pt x="113413" y="236219"/>
                  </a:lnTo>
                  <a:close/>
                </a:path>
                <a:path w="227964" h="424179">
                  <a:moveTo>
                    <a:pt x="110336" y="242569"/>
                  </a:moveTo>
                  <a:lnTo>
                    <a:pt x="87712" y="242569"/>
                  </a:lnTo>
                  <a:lnTo>
                    <a:pt x="84645" y="248919"/>
                  </a:lnTo>
                  <a:lnTo>
                    <a:pt x="107259" y="248919"/>
                  </a:lnTo>
                  <a:lnTo>
                    <a:pt x="110336" y="242569"/>
                  </a:lnTo>
                  <a:close/>
                </a:path>
                <a:path w="227964" h="424179">
                  <a:moveTo>
                    <a:pt x="107259" y="248919"/>
                  </a:moveTo>
                  <a:lnTo>
                    <a:pt x="84645" y="248919"/>
                  </a:lnTo>
                  <a:lnTo>
                    <a:pt x="81578" y="255269"/>
                  </a:lnTo>
                  <a:lnTo>
                    <a:pt x="104183" y="255269"/>
                  </a:lnTo>
                  <a:lnTo>
                    <a:pt x="107259" y="248919"/>
                  </a:lnTo>
                  <a:close/>
                </a:path>
                <a:path w="227964" h="424179">
                  <a:moveTo>
                    <a:pt x="104183" y="255269"/>
                  </a:moveTo>
                  <a:lnTo>
                    <a:pt x="81578" y="255269"/>
                  </a:lnTo>
                  <a:lnTo>
                    <a:pt x="78511" y="261619"/>
                  </a:lnTo>
                  <a:lnTo>
                    <a:pt x="101106" y="261619"/>
                  </a:lnTo>
                  <a:lnTo>
                    <a:pt x="104183" y="255269"/>
                  </a:lnTo>
                  <a:close/>
                </a:path>
                <a:path w="227964" h="424179">
                  <a:moveTo>
                    <a:pt x="101106" y="261619"/>
                  </a:moveTo>
                  <a:lnTo>
                    <a:pt x="78511" y="261619"/>
                  </a:lnTo>
                  <a:lnTo>
                    <a:pt x="75445" y="267969"/>
                  </a:lnTo>
                  <a:lnTo>
                    <a:pt x="98029" y="267969"/>
                  </a:lnTo>
                  <a:lnTo>
                    <a:pt x="101106" y="261619"/>
                  </a:lnTo>
                  <a:close/>
                </a:path>
                <a:path w="227964" h="424179">
                  <a:moveTo>
                    <a:pt x="98029" y="267969"/>
                  </a:moveTo>
                  <a:lnTo>
                    <a:pt x="75445" y="267969"/>
                  </a:lnTo>
                  <a:lnTo>
                    <a:pt x="72378" y="274319"/>
                  </a:lnTo>
                  <a:lnTo>
                    <a:pt x="94953" y="274319"/>
                  </a:lnTo>
                  <a:lnTo>
                    <a:pt x="98029" y="267969"/>
                  </a:lnTo>
                  <a:close/>
                </a:path>
                <a:path w="227964" h="424179">
                  <a:moveTo>
                    <a:pt x="94953" y="274319"/>
                  </a:moveTo>
                  <a:lnTo>
                    <a:pt x="72378" y="274319"/>
                  </a:lnTo>
                  <a:lnTo>
                    <a:pt x="69311" y="280669"/>
                  </a:lnTo>
                  <a:lnTo>
                    <a:pt x="91876" y="280669"/>
                  </a:lnTo>
                  <a:lnTo>
                    <a:pt x="94953" y="274319"/>
                  </a:lnTo>
                  <a:close/>
                </a:path>
                <a:path w="227964" h="424179">
                  <a:moveTo>
                    <a:pt x="91876" y="280669"/>
                  </a:moveTo>
                  <a:lnTo>
                    <a:pt x="69311" y="280669"/>
                  </a:lnTo>
                  <a:lnTo>
                    <a:pt x="66244" y="287019"/>
                  </a:lnTo>
                  <a:lnTo>
                    <a:pt x="88799" y="287019"/>
                  </a:lnTo>
                  <a:lnTo>
                    <a:pt x="91876" y="280669"/>
                  </a:lnTo>
                  <a:close/>
                </a:path>
                <a:path w="227964" h="424179">
                  <a:moveTo>
                    <a:pt x="88799" y="287019"/>
                  </a:moveTo>
                  <a:lnTo>
                    <a:pt x="66244" y="287019"/>
                  </a:lnTo>
                  <a:lnTo>
                    <a:pt x="63177" y="293369"/>
                  </a:lnTo>
                  <a:lnTo>
                    <a:pt x="85723" y="293369"/>
                  </a:lnTo>
                  <a:lnTo>
                    <a:pt x="88799" y="287019"/>
                  </a:lnTo>
                  <a:close/>
                </a:path>
                <a:path w="227964" h="424179">
                  <a:moveTo>
                    <a:pt x="85723" y="293369"/>
                  </a:moveTo>
                  <a:lnTo>
                    <a:pt x="63177" y="293369"/>
                  </a:lnTo>
                  <a:lnTo>
                    <a:pt x="60110" y="299719"/>
                  </a:lnTo>
                  <a:lnTo>
                    <a:pt x="82646" y="299719"/>
                  </a:lnTo>
                  <a:lnTo>
                    <a:pt x="85723" y="293369"/>
                  </a:lnTo>
                  <a:close/>
                </a:path>
                <a:path w="227964" h="424179">
                  <a:moveTo>
                    <a:pt x="82646" y="299719"/>
                  </a:moveTo>
                  <a:lnTo>
                    <a:pt x="60110" y="299719"/>
                  </a:lnTo>
                  <a:lnTo>
                    <a:pt x="57043" y="306069"/>
                  </a:lnTo>
                  <a:lnTo>
                    <a:pt x="79569" y="306069"/>
                  </a:lnTo>
                  <a:lnTo>
                    <a:pt x="82646" y="299719"/>
                  </a:lnTo>
                  <a:close/>
                </a:path>
                <a:path w="227964" h="424179">
                  <a:moveTo>
                    <a:pt x="79569" y="306069"/>
                  </a:moveTo>
                  <a:lnTo>
                    <a:pt x="57043" y="306069"/>
                  </a:lnTo>
                  <a:lnTo>
                    <a:pt x="53976" y="312419"/>
                  </a:lnTo>
                  <a:lnTo>
                    <a:pt x="76492" y="312419"/>
                  </a:lnTo>
                  <a:lnTo>
                    <a:pt x="79569" y="306069"/>
                  </a:lnTo>
                  <a:close/>
                </a:path>
                <a:path w="227964" h="424179">
                  <a:moveTo>
                    <a:pt x="76492" y="312419"/>
                  </a:moveTo>
                  <a:lnTo>
                    <a:pt x="53976" y="312419"/>
                  </a:lnTo>
                  <a:lnTo>
                    <a:pt x="50910" y="318769"/>
                  </a:lnTo>
                  <a:lnTo>
                    <a:pt x="73416" y="318769"/>
                  </a:lnTo>
                  <a:lnTo>
                    <a:pt x="76492" y="312419"/>
                  </a:lnTo>
                  <a:close/>
                </a:path>
                <a:path w="227964" h="424179">
                  <a:moveTo>
                    <a:pt x="73416" y="318769"/>
                  </a:moveTo>
                  <a:lnTo>
                    <a:pt x="50910" y="318769"/>
                  </a:lnTo>
                  <a:lnTo>
                    <a:pt x="47843" y="325119"/>
                  </a:lnTo>
                  <a:lnTo>
                    <a:pt x="70339" y="325119"/>
                  </a:lnTo>
                  <a:lnTo>
                    <a:pt x="73416" y="318769"/>
                  </a:lnTo>
                  <a:close/>
                </a:path>
                <a:path w="227964" h="424179">
                  <a:moveTo>
                    <a:pt x="70339" y="325119"/>
                  </a:moveTo>
                  <a:lnTo>
                    <a:pt x="47843" y="325119"/>
                  </a:lnTo>
                  <a:lnTo>
                    <a:pt x="44776" y="331469"/>
                  </a:lnTo>
                  <a:lnTo>
                    <a:pt x="67262" y="331469"/>
                  </a:lnTo>
                  <a:lnTo>
                    <a:pt x="70339" y="325119"/>
                  </a:lnTo>
                  <a:close/>
                </a:path>
                <a:path w="227964" h="424179">
                  <a:moveTo>
                    <a:pt x="67262" y="331469"/>
                  </a:moveTo>
                  <a:lnTo>
                    <a:pt x="44776" y="331469"/>
                  </a:lnTo>
                  <a:lnTo>
                    <a:pt x="41709" y="337819"/>
                  </a:lnTo>
                  <a:lnTo>
                    <a:pt x="64186" y="337819"/>
                  </a:lnTo>
                  <a:lnTo>
                    <a:pt x="67262" y="331469"/>
                  </a:lnTo>
                  <a:close/>
                </a:path>
                <a:path w="227964" h="424179">
                  <a:moveTo>
                    <a:pt x="64186" y="337819"/>
                  </a:moveTo>
                  <a:lnTo>
                    <a:pt x="41709" y="337819"/>
                  </a:lnTo>
                  <a:lnTo>
                    <a:pt x="38642" y="344169"/>
                  </a:lnTo>
                  <a:lnTo>
                    <a:pt x="61109" y="344169"/>
                  </a:lnTo>
                  <a:lnTo>
                    <a:pt x="64186" y="337819"/>
                  </a:lnTo>
                  <a:close/>
                </a:path>
                <a:path w="227964" h="424179">
                  <a:moveTo>
                    <a:pt x="61109" y="344169"/>
                  </a:moveTo>
                  <a:lnTo>
                    <a:pt x="38642" y="344169"/>
                  </a:lnTo>
                  <a:lnTo>
                    <a:pt x="35575" y="350519"/>
                  </a:lnTo>
                  <a:lnTo>
                    <a:pt x="58032" y="350519"/>
                  </a:lnTo>
                  <a:lnTo>
                    <a:pt x="61109" y="344169"/>
                  </a:lnTo>
                  <a:close/>
                </a:path>
                <a:path w="227964" h="424179">
                  <a:moveTo>
                    <a:pt x="58032" y="350519"/>
                  </a:moveTo>
                  <a:lnTo>
                    <a:pt x="35575" y="350519"/>
                  </a:lnTo>
                  <a:lnTo>
                    <a:pt x="32508" y="356869"/>
                  </a:lnTo>
                  <a:lnTo>
                    <a:pt x="54956" y="356869"/>
                  </a:lnTo>
                  <a:lnTo>
                    <a:pt x="58032" y="350519"/>
                  </a:lnTo>
                  <a:close/>
                </a:path>
                <a:path w="227964" h="424179">
                  <a:moveTo>
                    <a:pt x="54956" y="356869"/>
                  </a:moveTo>
                  <a:lnTo>
                    <a:pt x="32508" y="356869"/>
                  </a:lnTo>
                  <a:lnTo>
                    <a:pt x="29441" y="363219"/>
                  </a:lnTo>
                  <a:lnTo>
                    <a:pt x="51879" y="363219"/>
                  </a:lnTo>
                  <a:lnTo>
                    <a:pt x="54956" y="356869"/>
                  </a:lnTo>
                  <a:close/>
                </a:path>
                <a:path w="227964" h="424179">
                  <a:moveTo>
                    <a:pt x="51879" y="363219"/>
                  </a:moveTo>
                  <a:lnTo>
                    <a:pt x="29441" y="363219"/>
                  </a:lnTo>
                  <a:lnTo>
                    <a:pt x="26375" y="369569"/>
                  </a:lnTo>
                  <a:lnTo>
                    <a:pt x="48802" y="369569"/>
                  </a:lnTo>
                  <a:lnTo>
                    <a:pt x="51879" y="363219"/>
                  </a:lnTo>
                  <a:close/>
                </a:path>
                <a:path w="227964" h="424179">
                  <a:moveTo>
                    <a:pt x="48802" y="369569"/>
                  </a:moveTo>
                  <a:lnTo>
                    <a:pt x="26375" y="369569"/>
                  </a:lnTo>
                  <a:lnTo>
                    <a:pt x="23308" y="375919"/>
                  </a:lnTo>
                  <a:lnTo>
                    <a:pt x="45725" y="375919"/>
                  </a:lnTo>
                  <a:lnTo>
                    <a:pt x="48802" y="369569"/>
                  </a:lnTo>
                  <a:close/>
                </a:path>
                <a:path w="227964" h="424179">
                  <a:moveTo>
                    <a:pt x="45725" y="375919"/>
                  </a:moveTo>
                  <a:lnTo>
                    <a:pt x="23308" y="375919"/>
                  </a:lnTo>
                  <a:lnTo>
                    <a:pt x="20241" y="382269"/>
                  </a:lnTo>
                  <a:lnTo>
                    <a:pt x="42649" y="382269"/>
                  </a:lnTo>
                  <a:lnTo>
                    <a:pt x="45725" y="375919"/>
                  </a:lnTo>
                  <a:close/>
                </a:path>
                <a:path w="227964" h="424179">
                  <a:moveTo>
                    <a:pt x="42649" y="382269"/>
                  </a:moveTo>
                  <a:lnTo>
                    <a:pt x="20241" y="382269"/>
                  </a:lnTo>
                  <a:lnTo>
                    <a:pt x="17174" y="388619"/>
                  </a:lnTo>
                  <a:lnTo>
                    <a:pt x="39572" y="388619"/>
                  </a:lnTo>
                  <a:lnTo>
                    <a:pt x="42649" y="382269"/>
                  </a:lnTo>
                  <a:close/>
                </a:path>
                <a:path w="227964" h="424179">
                  <a:moveTo>
                    <a:pt x="39572" y="388619"/>
                  </a:moveTo>
                  <a:lnTo>
                    <a:pt x="17174" y="388619"/>
                  </a:lnTo>
                  <a:lnTo>
                    <a:pt x="14107" y="394969"/>
                  </a:lnTo>
                  <a:lnTo>
                    <a:pt x="36495" y="394969"/>
                  </a:lnTo>
                  <a:lnTo>
                    <a:pt x="39572" y="388619"/>
                  </a:lnTo>
                  <a:close/>
                </a:path>
                <a:path w="227964" h="424179">
                  <a:moveTo>
                    <a:pt x="36495" y="394969"/>
                  </a:moveTo>
                  <a:lnTo>
                    <a:pt x="14107" y="394969"/>
                  </a:lnTo>
                  <a:lnTo>
                    <a:pt x="11040" y="401319"/>
                  </a:lnTo>
                  <a:lnTo>
                    <a:pt x="33419" y="401319"/>
                  </a:lnTo>
                  <a:lnTo>
                    <a:pt x="36495" y="394969"/>
                  </a:lnTo>
                  <a:close/>
                </a:path>
                <a:path w="227964" h="424179">
                  <a:moveTo>
                    <a:pt x="33419" y="401319"/>
                  </a:moveTo>
                  <a:lnTo>
                    <a:pt x="11040" y="401319"/>
                  </a:lnTo>
                  <a:lnTo>
                    <a:pt x="7973" y="407669"/>
                  </a:lnTo>
                  <a:lnTo>
                    <a:pt x="30342" y="407669"/>
                  </a:lnTo>
                  <a:lnTo>
                    <a:pt x="33419" y="401319"/>
                  </a:lnTo>
                  <a:close/>
                </a:path>
                <a:path w="227964" h="424179">
                  <a:moveTo>
                    <a:pt x="30342" y="407669"/>
                  </a:moveTo>
                  <a:lnTo>
                    <a:pt x="7973" y="407669"/>
                  </a:lnTo>
                  <a:lnTo>
                    <a:pt x="4906" y="414019"/>
                  </a:lnTo>
                  <a:lnTo>
                    <a:pt x="27265" y="414019"/>
                  </a:lnTo>
                  <a:lnTo>
                    <a:pt x="30342" y="407669"/>
                  </a:lnTo>
                  <a:close/>
                </a:path>
                <a:path w="227964" h="424179">
                  <a:moveTo>
                    <a:pt x="27265" y="414019"/>
                  </a:moveTo>
                  <a:lnTo>
                    <a:pt x="4906" y="414019"/>
                  </a:lnTo>
                  <a:lnTo>
                    <a:pt x="1840" y="420369"/>
                  </a:lnTo>
                  <a:lnTo>
                    <a:pt x="15511" y="420369"/>
                  </a:lnTo>
                  <a:lnTo>
                    <a:pt x="15511" y="419099"/>
                  </a:lnTo>
                  <a:lnTo>
                    <a:pt x="20591" y="419099"/>
                  </a:lnTo>
                  <a:lnTo>
                    <a:pt x="20591" y="417829"/>
                  </a:lnTo>
                  <a:lnTo>
                    <a:pt x="24401" y="417829"/>
                  </a:lnTo>
                  <a:lnTo>
                    <a:pt x="24401" y="416559"/>
                  </a:lnTo>
                  <a:lnTo>
                    <a:pt x="26035" y="416559"/>
                  </a:lnTo>
                  <a:lnTo>
                    <a:pt x="27265" y="414019"/>
                  </a:lnTo>
                  <a:close/>
                </a:path>
                <a:path w="227964" h="424179">
                  <a:moveTo>
                    <a:pt x="11701" y="420369"/>
                  </a:moveTo>
                  <a:lnTo>
                    <a:pt x="1840" y="420369"/>
                  </a:lnTo>
                  <a:lnTo>
                    <a:pt x="0" y="424179"/>
                  </a:lnTo>
                  <a:lnTo>
                    <a:pt x="2811" y="424179"/>
                  </a:lnTo>
                  <a:lnTo>
                    <a:pt x="2811" y="422909"/>
                  </a:lnTo>
                  <a:lnTo>
                    <a:pt x="7891" y="422909"/>
                  </a:lnTo>
                  <a:lnTo>
                    <a:pt x="7891" y="421639"/>
                  </a:lnTo>
                  <a:lnTo>
                    <a:pt x="11701" y="421639"/>
                  </a:lnTo>
                  <a:lnTo>
                    <a:pt x="11701" y="420369"/>
                  </a:lnTo>
                  <a:close/>
                </a:path>
              </a:pathLst>
            </a:custGeom>
            <a:solidFill>
              <a:srgbClr val="0115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852023" y="4080510"/>
              <a:ext cx="229235" cy="426720"/>
            </a:xfrm>
            <a:custGeom>
              <a:avLst/>
              <a:gdLst/>
              <a:ahLst/>
              <a:cxnLst/>
              <a:rect l="l" t="t" r="r" b="b"/>
              <a:pathLst>
                <a:path w="229235" h="426720">
                  <a:moveTo>
                    <a:pt x="229156" y="0"/>
                  </a:moveTo>
                  <a:lnTo>
                    <a:pt x="226966" y="0"/>
                  </a:lnTo>
                  <a:lnTo>
                    <a:pt x="226966" y="1269"/>
                  </a:lnTo>
                  <a:lnTo>
                    <a:pt x="224426" y="1269"/>
                  </a:lnTo>
                  <a:lnTo>
                    <a:pt x="224426" y="2539"/>
                  </a:lnTo>
                  <a:lnTo>
                    <a:pt x="220616" y="2539"/>
                  </a:lnTo>
                  <a:lnTo>
                    <a:pt x="220616" y="3809"/>
                  </a:lnTo>
                  <a:lnTo>
                    <a:pt x="218076" y="3809"/>
                  </a:lnTo>
                  <a:lnTo>
                    <a:pt x="218076" y="5079"/>
                  </a:lnTo>
                  <a:lnTo>
                    <a:pt x="226702" y="5079"/>
                  </a:lnTo>
                  <a:lnTo>
                    <a:pt x="229156" y="0"/>
                  </a:lnTo>
                  <a:close/>
                </a:path>
                <a:path w="229235" h="426720">
                  <a:moveTo>
                    <a:pt x="226702" y="5080"/>
                  </a:moveTo>
                  <a:lnTo>
                    <a:pt x="214266" y="5080"/>
                  </a:lnTo>
                  <a:lnTo>
                    <a:pt x="214266" y="6350"/>
                  </a:lnTo>
                  <a:lnTo>
                    <a:pt x="210456" y="6350"/>
                  </a:lnTo>
                  <a:lnTo>
                    <a:pt x="210456" y="7619"/>
                  </a:lnTo>
                  <a:lnTo>
                    <a:pt x="207916" y="7619"/>
                  </a:lnTo>
                  <a:lnTo>
                    <a:pt x="207916" y="8889"/>
                  </a:lnTo>
                  <a:lnTo>
                    <a:pt x="204106" y="8889"/>
                  </a:lnTo>
                  <a:lnTo>
                    <a:pt x="204106" y="10159"/>
                  </a:lnTo>
                  <a:lnTo>
                    <a:pt x="201831" y="10159"/>
                  </a:lnTo>
                  <a:lnTo>
                    <a:pt x="201566" y="10707"/>
                  </a:lnTo>
                  <a:lnTo>
                    <a:pt x="201566" y="11429"/>
                  </a:lnTo>
                  <a:lnTo>
                    <a:pt x="223635" y="11429"/>
                  </a:lnTo>
                  <a:lnTo>
                    <a:pt x="226702" y="5080"/>
                  </a:lnTo>
                  <a:close/>
                </a:path>
                <a:path w="229235" h="426720">
                  <a:moveTo>
                    <a:pt x="223635" y="11430"/>
                  </a:moveTo>
                  <a:lnTo>
                    <a:pt x="201216" y="11430"/>
                  </a:lnTo>
                  <a:lnTo>
                    <a:pt x="198139" y="17779"/>
                  </a:lnTo>
                  <a:lnTo>
                    <a:pt x="220569" y="17779"/>
                  </a:lnTo>
                  <a:lnTo>
                    <a:pt x="223635" y="11430"/>
                  </a:lnTo>
                  <a:close/>
                </a:path>
                <a:path w="229235" h="426720">
                  <a:moveTo>
                    <a:pt x="220569" y="17780"/>
                  </a:moveTo>
                  <a:lnTo>
                    <a:pt x="198139" y="17780"/>
                  </a:lnTo>
                  <a:lnTo>
                    <a:pt x="195062" y="24129"/>
                  </a:lnTo>
                  <a:lnTo>
                    <a:pt x="217502" y="24129"/>
                  </a:lnTo>
                  <a:lnTo>
                    <a:pt x="220569" y="17780"/>
                  </a:lnTo>
                  <a:close/>
                </a:path>
                <a:path w="229235" h="426720">
                  <a:moveTo>
                    <a:pt x="217502" y="24130"/>
                  </a:moveTo>
                  <a:lnTo>
                    <a:pt x="195062" y="24130"/>
                  </a:lnTo>
                  <a:lnTo>
                    <a:pt x="191986" y="30479"/>
                  </a:lnTo>
                  <a:lnTo>
                    <a:pt x="214435" y="30479"/>
                  </a:lnTo>
                  <a:lnTo>
                    <a:pt x="217502" y="24130"/>
                  </a:lnTo>
                  <a:close/>
                </a:path>
                <a:path w="229235" h="426720">
                  <a:moveTo>
                    <a:pt x="214435" y="30480"/>
                  </a:moveTo>
                  <a:lnTo>
                    <a:pt x="191986" y="30480"/>
                  </a:lnTo>
                  <a:lnTo>
                    <a:pt x="188909" y="36829"/>
                  </a:lnTo>
                  <a:lnTo>
                    <a:pt x="211368" y="36829"/>
                  </a:lnTo>
                  <a:lnTo>
                    <a:pt x="214435" y="30480"/>
                  </a:lnTo>
                  <a:close/>
                </a:path>
                <a:path w="229235" h="426720">
                  <a:moveTo>
                    <a:pt x="211368" y="36830"/>
                  </a:moveTo>
                  <a:lnTo>
                    <a:pt x="188909" y="36830"/>
                  </a:lnTo>
                  <a:lnTo>
                    <a:pt x="185832" y="43179"/>
                  </a:lnTo>
                  <a:lnTo>
                    <a:pt x="208301" y="43179"/>
                  </a:lnTo>
                  <a:lnTo>
                    <a:pt x="211368" y="36830"/>
                  </a:lnTo>
                  <a:close/>
                </a:path>
                <a:path w="229235" h="426720">
                  <a:moveTo>
                    <a:pt x="208301" y="43180"/>
                  </a:moveTo>
                  <a:lnTo>
                    <a:pt x="185832" y="43180"/>
                  </a:lnTo>
                  <a:lnTo>
                    <a:pt x="182756" y="49529"/>
                  </a:lnTo>
                  <a:lnTo>
                    <a:pt x="205234" y="49529"/>
                  </a:lnTo>
                  <a:lnTo>
                    <a:pt x="208301" y="43180"/>
                  </a:lnTo>
                  <a:close/>
                </a:path>
                <a:path w="229235" h="426720">
                  <a:moveTo>
                    <a:pt x="205234" y="49530"/>
                  </a:moveTo>
                  <a:lnTo>
                    <a:pt x="182756" y="49530"/>
                  </a:lnTo>
                  <a:lnTo>
                    <a:pt x="179679" y="55879"/>
                  </a:lnTo>
                  <a:lnTo>
                    <a:pt x="202167" y="55879"/>
                  </a:lnTo>
                  <a:lnTo>
                    <a:pt x="205234" y="49530"/>
                  </a:lnTo>
                  <a:close/>
                </a:path>
                <a:path w="229235" h="426720">
                  <a:moveTo>
                    <a:pt x="202167" y="55880"/>
                  </a:moveTo>
                  <a:lnTo>
                    <a:pt x="179679" y="55880"/>
                  </a:lnTo>
                  <a:lnTo>
                    <a:pt x="176602" y="62229"/>
                  </a:lnTo>
                  <a:lnTo>
                    <a:pt x="199101" y="62229"/>
                  </a:lnTo>
                  <a:lnTo>
                    <a:pt x="202167" y="55880"/>
                  </a:lnTo>
                  <a:close/>
                </a:path>
                <a:path w="229235" h="426720">
                  <a:moveTo>
                    <a:pt x="199101" y="62230"/>
                  </a:moveTo>
                  <a:lnTo>
                    <a:pt x="176602" y="62230"/>
                  </a:lnTo>
                  <a:lnTo>
                    <a:pt x="173526" y="68579"/>
                  </a:lnTo>
                  <a:lnTo>
                    <a:pt x="196034" y="68579"/>
                  </a:lnTo>
                  <a:lnTo>
                    <a:pt x="199101" y="62230"/>
                  </a:lnTo>
                  <a:close/>
                </a:path>
                <a:path w="229235" h="426720">
                  <a:moveTo>
                    <a:pt x="196034" y="68580"/>
                  </a:moveTo>
                  <a:lnTo>
                    <a:pt x="173526" y="68580"/>
                  </a:lnTo>
                  <a:lnTo>
                    <a:pt x="170449" y="74929"/>
                  </a:lnTo>
                  <a:lnTo>
                    <a:pt x="192967" y="74929"/>
                  </a:lnTo>
                  <a:lnTo>
                    <a:pt x="196034" y="68580"/>
                  </a:lnTo>
                  <a:close/>
                </a:path>
                <a:path w="229235" h="426720">
                  <a:moveTo>
                    <a:pt x="192967" y="74930"/>
                  </a:moveTo>
                  <a:lnTo>
                    <a:pt x="170449" y="74930"/>
                  </a:lnTo>
                  <a:lnTo>
                    <a:pt x="167372" y="81279"/>
                  </a:lnTo>
                  <a:lnTo>
                    <a:pt x="189900" y="81279"/>
                  </a:lnTo>
                  <a:lnTo>
                    <a:pt x="192967" y="74930"/>
                  </a:lnTo>
                  <a:close/>
                </a:path>
                <a:path w="229235" h="426720">
                  <a:moveTo>
                    <a:pt x="189900" y="81280"/>
                  </a:moveTo>
                  <a:lnTo>
                    <a:pt x="167372" y="81280"/>
                  </a:lnTo>
                  <a:lnTo>
                    <a:pt x="164295" y="87629"/>
                  </a:lnTo>
                  <a:lnTo>
                    <a:pt x="186833" y="87629"/>
                  </a:lnTo>
                  <a:lnTo>
                    <a:pt x="189900" y="81280"/>
                  </a:lnTo>
                  <a:close/>
                </a:path>
                <a:path w="229235" h="426720">
                  <a:moveTo>
                    <a:pt x="186833" y="87630"/>
                  </a:moveTo>
                  <a:lnTo>
                    <a:pt x="164295" y="87630"/>
                  </a:lnTo>
                  <a:lnTo>
                    <a:pt x="161219" y="93979"/>
                  </a:lnTo>
                  <a:lnTo>
                    <a:pt x="183766" y="93979"/>
                  </a:lnTo>
                  <a:lnTo>
                    <a:pt x="186833" y="87630"/>
                  </a:lnTo>
                  <a:close/>
                </a:path>
                <a:path w="229235" h="426720">
                  <a:moveTo>
                    <a:pt x="183766" y="93980"/>
                  </a:moveTo>
                  <a:lnTo>
                    <a:pt x="161219" y="93980"/>
                  </a:lnTo>
                  <a:lnTo>
                    <a:pt x="158142" y="100329"/>
                  </a:lnTo>
                  <a:lnTo>
                    <a:pt x="180699" y="100329"/>
                  </a:lnTo>
                  <a:lnTo>
                    <a:pt x="183766" y="93980"/>
                  </a:lnTo>
                  <a:close/>
                </a:path>
                <a:path w="229235" h="426720">
                  <a:moveTo>
                    <a:pt x="180699" y="100330"/>
                  </a:moveTo>
                  <a:lnTo>
                    <a:pt x="158142" y="100330"/>
                  </a:lnTo>
                  <a:lnTo>
                    <a:pt x="155065" y="106679"/>
                  </a:lnTo>
                  <a:lnTo>
                    <a:pt x="177632" y="106679"/>
                  </a:lnTo>
                  <a:lnTo>
                    <a:pt x="180699" y="100330"/>
                  </a:lnTo>
                  <a:close/>
                </a:path>
                <a:path w="229235" h="426720">
                  <a:moveTo>
                    <a:pt x="177632" y="106680"/>
                  </a:moveTo>
                  <a:lnTo>
                    <a:pt x="155065" y="106680"/>
                  </a:lnTo>
                  <a:lnTo>
                    <a:pt x="151989" y="113029"/>
                  </a:lnTo>
                  <a:lnTo>
                    <a:pt x="174566" y="113029"/>
                  </a:lnTo>
                  <a:lnTo>
                    <a:pt x="177632" y="106680"/>
                  </a:lnTo>
                  <a:close/>
                </a:path>
                <a:path w="229235" h="426720">
                  <a:moveTo>
                    <a:pt x="174566" y="113030"/>
                  </a:moveTo>
                  <a:lnTo>
                    <a:pt x="151989" y="113030"/>
                  </a:lnTo>
                  <a:lnTo>
                    <a:pt x="148912" y="119379"/>
                  </a:lnTo>
                  <a:lnTo>
                    <a:pt x="171499" y="119379"/>
                  </a:lnTo>
                  <a:lnTo>
                    <a:pt x="174566" y="113030"/>
                  </a:lnTo>
                  <a:close/>
                </a:path>
                <a:path w="229235" h="426720">
                  <a:moveTo>
                    <a:pt x="171499" y="119380"/>
                  </a:moveTo>
                  <a:lnTo>
                    <a:pt x="148912" y="119380"/>
                  </a:lnTo>
                  <a:lnTo>
                    <a:pt x="145835" y="125729"/>
                  </a:lnTo>
                  <a:lnTo>
                    <a:pt x="168432" y="125729"/>
                  </a:lnTo>
                  <a:lnTo>
                    <a:pt x="171499" y="119380"/>
                  </a:lnTo>
                  <a:close/>
                </a:path>
                <a:path w="229235" h="426720">
                  <a:moveTo>
                    <a:pt x="168432" y="125730"/>
                  </a:moveTo>
                  <a:lnTo>
                    <a:pt x="145835" y="125730"/>
                  </a:lnTo>
                  <a:lnTo>
                    <a:pt x="142759" y="132079"/>
                  </a:lnTo>
                  <a:lnTo>
                    <a:pt x="165365" y="132079"/>
                  </a:lnTo>
                  <a:lnTo>
                    <a:pt x="168432" y="125730"/>
                  </a:lnTo>
                  <a:close/>
                </a:path>
                <a:path w="229235" h="426720">
                  <a:moveTo>
                    <a:pt x="165365" y="132080"/>
                  </a:moveTo>
                  <a:lnTo>
                    <a:pt x="142759" y="132080"/>
                  </a:lnTo>
                  <a:lnTo>
                    <a:pt x="139682" y="138429"/>
                  </a:lnTo>
                  <a:lnTo>
                    <a:pt x="162298" y="138429"/>
                  </a:lnTo>
                  <a:lnTo>
                    <a:pt x="165365" y="132080"/>
                  </a:lnTo>
                  <a:close/>
                </a:path>
                <a:path w="229235" h="426720">
                  <a:moveTo>
                    <a:pt x="162298" y="138430"/>
                  </a:moveTo>
                  <a:lnTo>
                    <a:pt x="139682" y="138430"/>
                  </a:lnTo>
                  <a:lnTo>
                    <a:pt x="136605" y="144779"/>
                  </a:lnTo>
                  <a:lnTo>
                    <a:pt x="159231" y="144779"/>
                  </a:lnTo>
                  <a:lnTo>
                    <a:pt x="162298" y="138430"/>
                  </a:lnTo>
                  <a:close/>
                </a:path>
                <a:path w="229235" h="426720">
                  <a:moveTo>
                    <a:pt x="159231" y="144780"/>
                  </a:moveTo>
                  <a:lnTo>
                    <a:pt x="136605" y="144780"/>
                  </a:lnTo>
                  <a:lnTo>
                    <a:pt x="133528" y="151129"/>
                  </a:lnTo>
                  <a:lnTo>
                    <a:pt x="156164" y="151129"/>
                  </a:lnTo>
                  <a:lnTo>
                    <a:pt x="159231" y="144780"/>
                  </a:lnTo>
                  <a:close/>
                </a:path>
                <a:path w="229235" h="426720">
                  <a:moveTo>
                    <a:pt x="156164" y="151130"/>
                  </a:moveTo>
                  <a:lnTo>
                    <a:pt x="133528" y="151130"/>
                  </a:lnTo>
                  <a:lnTo>
                    <a:pt x="130452" y="157479"/>
                  </a:lnTo>
                  <a:lnTo>
                    <a:pt x="153097" y="157479"/>
                  </a:lnTo>
                  <a:lnTo>
                    <a:pt x="156164" y="151130"/>
                  </a:lnTo>
                  <a:close/>
                </a:path>
                <a:path w="229235" h="426720">
                  <a:moveTo>
                    <a:pt x="153097" y="157480"/>
                  </a:moveTo>
                  <a:lnTo>
                    <a:pt x="130452" y="157480"/>
                  </a:lnTo>
                  <a:lnTo>
                    <a:pt x="127375" y="163829"/>
                  </a:lnTo>
                  <a:lnTo>
                    <a:pt x="150031" y="163829"/>
                  </a:lnTo>
                  <a:lnTo>
                    <a:pt x="153097" y="157480"/>
                  </a:lnTo>
                  <a:close/>
                </a:path>
                <a:path w="229235" h="426720">
                  <a:moveTo>
                    <a:pt x="150031" y="163830"/>
                  </a:moveTo>
                  <a:lnTo>
                    <a:pt x="127375" y="163830"/>
                  </a:lnTo>
                  <a:lnTo>
                    <a:pt x="124298" y="170179"/>
                  </a:lnTo>
                  <a:lnTo>
                    <a:pt x="146964" y="170179"/>
                  </a:lnTo>
                  <a:lnTo>
                    <a:pt x="150031" y="163830"/>
                  </a:lnTo>
                  <a:close/>
                </a:path>
                <a:path w="229235" h="426720">
                  <a:moveTo>
                    <a:pt x="146964" y="170180"/>
                  </a:moveTo>
                  <a:lnTo>
                    <a:pt x="124298" y="170180"/>
                  </a:lnTo>
                  <a:lnTo>
                    <a:pt x="121222" y="176529"/>
                  </a:lnTo>
                  <a:lnTo>
                    <a:pt x="143897" y="176529"/>
                  </a:lnTo>
                  <a:lnTo>
                    <a:pt x="146964" y="170180"/>
                  </a:lnTo>
                  <a:close/>
                </a:path>
                <a:path w="229235" h="426720">
                  <a:moveTo>
                    <a:pt x="143897" y="176530"/>
                  </a:moveTo>
                  <a:lnTo>
                    <a:pt x="121222" y="176530"/>
                  </a:lnTo>
                  <a:lnTo>
                    <a:pt x="118145" y="182879"/>
                  </a:lnTo>
                  <a:lnTo>
                    <a:pt x="140830" y="182879"/>
                  </a:lnTo>
                  <a:lnTo>
                    <a:pt x="143897" y="176530"/>
                  </a:lnTo>
                  <a:close/>
                </a:path>
                <a:path w="229235" h="426720">
                  <a:moveTo>
                    <a:pt x="140830" y="182880"/>
                  </a:moveTo>
                  <a:lnTo>
                    <a:pt x="118145" y="182880"/>
                  </a:lnTo>
                  <a:lnTo>
                    <a:pt x="115068" y="189229"/>
                  </a:lnTo>
                  <a:lnTo>
                    <a:pt x="137763" y="189229"/>
                  </a:lnTo>
                  <a:lnTo>
                    <a:pt x="140830" y="182880"/>
                  </a:lnTo>
                  <a:close/>
                </a:path>
                <a:path w="229235" h="426720">
                  <a:moveTo>
                    <a:pt x="137763" y="189230"/>
                  </a:moveTo>
                  <a:lnTo>
                    <a:pt x="115068" y="189230"/>
                  </a:lnTo>
                  <a:lnTo>
                    <a:pt x="111991" y="195579"/>
                  </a:lnTo>
                  <a:lnTo>
                    <a:pt x="134696" y="195579"/>
                  </a:lnTo>
                  <a:lnTo>
                    <a:pt x="137763" y="189230"/>
                  </a:lnTo>
                  <a:close/>
                </a:path>
                <a:path w="229235" h="426720">
                  <a:moveTo>
                    <a:pt x="134696" y="195580"/>
                  </a:moveTo>
                  <a:lnTo>
                    <a:pt x="111991" y="195580"/>
                  </a:lnTo>
                  <a:lnTo>
                    <a:pt x="108915" y="201929"/>
                  </a:lnTo>
                  <a:lnTo>
                    <a:pt x="131629" y="201929"/>
                  </a:lnTo>
                  <a:lnTo>
                    <a:pt x="134696" y="195580"/>
                  </a:lnTo>
                  <a:close/>
                </a:path>
                <a:path w="229235" h="426720">
                  <a:moveTo>
                    <a:pt x="131629" y="201930"/>
                  </a:moveTo>
                  <a:lnTo>
                    <a:pt x="108915" y="201930"/>
                  </a:lnTo>
                  <a:lnTo>
                    <a:pt x="105838" y="208279"/>
                  </a:lnTo>
                  <a:lnTo>
                    <a:pt x="128562" y="208279"/>
                  </a:lnTo>
                  <a:lnTo>
                    <a:pt x="131629" y="201930"/>
                  </a:lnTo>
                  <a:close/>
                </a:path>
                <a:path w="229235" h="426720">
                  <a:moveTo>
                    <a:pt x="128562" y="208280"/>
                  </a:moveTo>
                  <a:lnTo>
                    <a:pt x="105838" y="208280"/>
                  </a:lnTo>
                  <a:lnTo>
                    <a:pt x="102761" y="214629"/>
                  </a:lnTo>
                  <a:lnTo>
                    <a:pt x="125496" y="214629"/>
                  </a:lnTo>
                  <a:lnTo>
                    <a:pt x="128562" y="208280"/>
                  </a:lnTo>
                  <a:close/>
                </a:path>
                <a:path w="229235" h="426720">
                  <a:moveTo>
                    <a:pt x="125496" y="214630"/>
                  </a:moveTo>
                  <a:lnTo>
                    <a:pt x="102761" y="214630"/>
                  </a:lnTo>
                  <a:lnTo>
                    <a:pt x="99685" y="220979"/>
                  </a:lnTo>
                  <a:lnTo>
                    <a:pt x="122429" y="220979"/>
                  </a:lnTo>
                  <a:lnTo>
                    <a:pt x="125496" y="214630"/>
                  </a:lnTo>
                  <a:close/>
                </a:path>
                <a:path w="229235" h="426720">
                  <a:moveTo>
                    <a:pt x="122429" y="220980"/>
                  </a:moveTo>
                  <a:lnTo>
                    <a:pt x="99685" y="220980"/>
                  </a:lnTo>
                  <a:lnTo>
                    <a:pt x="96608" y="227329"/>
                  </a:lnTo>
                  <a:lnTo>
                    <a:pt x="119362" y="227329"/>
                  </a:lnTo>
                  <a:lnTo>
                    <a:pt x="122429" y="220980"/>
                  </a:lnTo>
                  <a:close/>
                </a:path>
                <a:path w="229235" h="426720">
                  <a:moveTo>
                    <a:pt x="119362" y="227330"/>
                  </a:moveTo>
                  <a:lnTo>
                    <a:pt x="96608" y="227330"/>
                  </a:lnTo>
                  <a:lnTo>
                    <a:pt x="93531" y="233679"/>
                  </a:lnTo>
                  <a:lnTo>
                    <a:pt x="116295" y="233679"/>
                  </a:lnTo>
                  <a:lnTo>
                    <a:pt x="119362" y="227330"/>
                  </a:lnTo>
                  <a:close/>
                </a:path>
                <a:path w="229235" h="426720">
                  <a:moveTo>
                    <a:pt x="116295" y="233680"/>
                  </a:moveTo>
                  <a:lnTo>
                    <a:pt x="93531" y="233680"/>
                  </a:lnTo>
                  <a:lnTo>
                    <a:pt x="90455" y="240029"/>
                  </a:lnTo>
                  <a:lnTo>
                    <a:pt x="113228" y="240029"/>
                  </a:lnTo>
                  <a:lnTo>
                    <a:pt x="116295" y="233680"/>
                  </a:lnTo>
                  <a:close/>
                </a:path>
                <a:path w="229235" h="426720">
                  <a:moveTo>
                    <a:pt x="113228" y="240030"/>
                  </a:moveTo>
                  <a:lnTo>
                    <a:pt x="90455" y="240030"/>
                  </a:lnTo>
                  <a:lnTo>
                    <a:pt x="87378" y="246379"/>
                  </a:lnTo>
                  <a:lnTo>
                    <a:pt x="110161" y="246379"/>
                  </a:lnTo>
                  <a:lnTo>
                    <a:pt x="113228" y="240030"/>
                  </a:lnTo>
                  <a:close/>
                </a:path>
                <a:path w="229235" h="426720">
                  <a:moveTo>
                    <a:pt x="110161" y="246380"/>
                  </a:moveTo>
                  <a:lnTo>
                    <a:pt x="87378" y="246380"/>
                  </a:lnTo>
                  <a:lnTo>
                    <a:pt x="84301" y="252729"/>
                  </a:lnTo>
                  <a:lnTo>
                    <a:pt x="107094" y="252729"/>
                  </a:lnTo>
                  <a:lnTo>
                    <a:pt x="110161" y="246380"/>
                  </a:lnTo>
                  <a:close/>
                </a:path>
                <a:path w="229235" h="426720">
                  <a:moveTo>
                    <a:pt x="107094" y="252730"/>
                  </a:moveTo>
                  <a:lnTo>
                    <a:pt x="84301" y="252730"/>
                  </a:lnTo>
                  <a:lnTo>
                    <a:pt x="81224" y="259079"/>
                  </a:lnTo>
                  <a:lnTo>
                    <a:pt x="104027" y="259079"/>
                  </a:lnTo>
                  <a:lnTo>
                    <a:pt x="107094" y="252730"/>
                  </a:lnTo>
                  <a:close/>
                </a:path>
                <a:path w="229235" h="426720">
                  <a:moveTo>
                    <a:pt x="104027" y="259080"/>
                  </a:moveTo>
                  <a:lnTo>
                    <a:pt x="81224" y="259080"/>
                  </a:lnTo>
                  <a:lnTo>
                    <a:pt x="78148" y="265429"/>
                  </a:lnTo>
                  <a:lnTo>
                    <a:pt x="100961" y="265429"/>
                  </a:lnTo>
                  <a:lnTo>
                    <a:pt x="104027" y="259080"/>
                  </a:lnTo>
                  <a:close/>
                </a:path>
                <a:path w="229235" h="426720">
                  <a:moveTo>
                    <a:pt x="100961" y="265430"/>
                  </a:moveTo>
                  <a:lnTo>
                    <a:pt x="78148" y="265430"/>
                  </a:lnTo>
                  <a:lnTo>
                    <a:pt x="75071" y="271779"/>
                  </a:lnTo>
                  <a:lnTo>
                    <a:pt x="97894" y="271779"/>
                  </a:lnTo>
                  <a:lnTo>
                    <a:pt x="100961" y="265430"/>
                  </a:lnTo>
                  <a:close/>
                </a:path>
                <a:path w="229235" h="426720">
                  <a:moveTo>
                    <a:pt x="97894" y="271780"/>
                  </a:moveTo>
                  <a:lnTo>
                    <a:pt x="75071" y="271780"/>
                  </a:lnTo>
                  <a:lnTo>
                    <a:pt x="71994" y="278129"/>
                  </a:lnTo>
                  <a:lnTo>
                    <a:pt x="94827" y="278129"/>
                  </a:lnTo>
                  <a:lnTo>
                    <a:pt x="97894" y="271780"/>
                  </a:lnTo>
                  <a:close/>
                </a:path>
                <a:path w="229235" h="426720">
                  <a:moveTo>
                    <a:pt x="94827" y="278130"/>
                  </a:moveTo>
                  <a:lnTo>
                    <a:pt x="71994" y="278130"/>
                  </a:lnTo>
                  <a:lnTo>
                    <a:pt x="68918" y="284479"/>
                  </a:lnTo>
                  <a:lnTo>
                    <a:pt x="91760" y="284479"/>
                  </a:lnTo>
                  <a:lnTo>
                    <a:pt x="94827" y="278130"/>
                  </a:lnTo>
                  <a:close/>
                </a:path>
                <a:path w="229235" h="426720">
                  <a:moveTo>
                    <a:pt x="91760" y="284480"/>
                  </a:moveTo>
                  <a:lnTo>
                    <a:pt x="68918" y="284480"/>
                  </a:lnTo>
                  <a:lnTo>
                    <a:pt x="65841" y="290829"/>
                  </a:lnTo>
                  <a:lnTo>
                    <a:pt x="88693" y="290829"/>
                  </a:lnTo>
                  <a:lnTo>
                    <a:pt x="91760" y="284480"/>
                  </a:lnTo>
                  <a:close/>
                </a:path>
                <a:path w="229235" h="426720">
                  <a:moveTo>
                    <a:pt x="88693" y="290830"/>
                  </a:moveTo>
                  <a:lnTo>
                    <a:pt x="65841" y="290830"/>
                  </a:lnTo>
                  <a:lnTo>
                    <a:pt x="62764" y="297179"/>
                  </a:lnTo>
                  <a:lnTo>
                    <a:pt x="85626" y="297179"/>
                  </a:lnTo>
                  <a:lnTo>
                    <a:pt x="88693" y="290830"/>
                  </a:lnTo>
                  <a:close/>
                </a:path>
                <a:path w="229235" h="426720">
                  <a:moveTo>
                    <a:pt x="85626" y="297180"/>
                  </a:moveTo>
                  <a:lnTo>
                    <a:pt x="62764" y="297180"/>
                  </a:lnTo>
                  <a:lnTo>
                    <a:pt x="59688" y="303529"/>
                  </a:lnTo>
                  <a:lnTo>
                    <a:pt x="82559" y="303529"/>
                  </a:lnTo>
                  <a:lnTo>
                    <a:pt x="85626" y="297180"/>
                  </a:lnTo>
                  <a:close/>
                </a:path>
                <a:path w="229235" h="426720">
                  <a:moveTo>
                    <a:pt x="82559" y="303530"/>
                  </a:moveTo>
                  <a:lnTo>
                    <a:pt x="59688" y="303530"/>
                  </a:lnTo>
                  <a:lnTo>
                    <a:pt x="56611" y="309879"/>
                  </a:lnTo>
                  <a:lnTo>
                    <a:pt x="79492" y="309879"/>
                  </a:lnTo>
                  <a:lnTo>
                    <a:pt x="82559" y="303530"/>
                  </a:lnTo>
                  <a:close/>
                </a:path>
                <a:path w="229235" h="426720">
                  <a:moveTo>
                    <a:pt x="79492" y="309880"/>
                  </a:moveTo>
                  <a:lnTo>
                    <a:pt x="56611" y="309880"/>
                  </a:lnTo>
                  <a:lnTo>
                    <a:pt x="53534" y="316229"/>
                  </a:lnTo>
                  <a:lnTo>
                    <a:pt x="76426" y="316229"/>
                  </a:lnTo>
                  <a:lnTo>
                    <a:pt x="79492" y="309880"/>
                  </a:lnTo>
                  <a:close/>
                </a:path>
                <a:path w="229235" h="426720">
                  <a:moveTo>
                    <a:pt x="76426" y="316230"/>
                  </a:moveTo>
                  <a:lnTo>
                    <a:pt x="53534" y="316230"/>
                  </a:lnTo>
                  <a:lnTo>
                    <a:pt x="50457" y="322579"/>
                  </a:lnTo>
                  <a:lnTo>
                    <a:pt x="73359" y="322579"/>
                  </a:lnTo>
                  <a:lnTo>
                    <a:pt x="76426" y="316230"/>
                  </a:lnTo>
                  <a:close/>
                </a:path>
                <a:path w="229235" h="426720">
                  <a:moveTo>
                    <a:pt x="73359" y="322580"/>
                  </a:moveTo>
                  <a:lnTo>
                    <a:pt x="50457" y="322580"/>
                  </a:lnTo>
                  <a:lnTo>
                    <a:pt x="47381" y="328929"/>
                  </a:lnTo>
                  <a:lnTo>
                    <a:pt x="70292" y="328929"/>
                  </a:lnTo>
                  <a:lnTo>
                    <a:pt x="73359" y="322580"/>
                  </a:lnTo>
                  <a:close/>
                </a:path>
                <a:path w="229235" h="426720">
                  <a:moveTo>
                    <a:pt x="70292" y="328930"/>
                  </a:moveTo>
                  <a:lnTo>
                    <a:pt x="47381" y="328930"/>
                  </a:lnTo>
                  <a:lnTo>
                    <a:pt x="44304" y="335279"/>
                  </a:lnTo>
                  <a:lnTo>
                    <a:pt x="67225" y="335279"/>
                  </a:lnTo>
                  <a:lnTo>
                    <a:pt x="70292" y="328930"/>
                  </a:lnTo>
                  <a:close/>
                </a:path>
                <a:path w="229235" h="426720">
                  <a:moveTo>
                    <a:pt x="67225" y="335280"/>
                  </a:moveTo>
                  <a:lnTo>
                    <a:pt x="44304" y="335280"/>
                  </a:lnTo>
                  <a:lnTo>
                    <a:pt x="41227" y="341629"/>
                  </a:lnTo>
                  <a:lnTo>
                    <a:pt x="64158" y="341629"/>
                  </a:lnTo>
                  <a:lnTo>
                    <a:pt x="67225" y="335280"/>
                  </a:lnTo>
                  <a:close/>
                </a:path>
                <a:path w="229235" h="426720">
                  <a:moveTo>
                    <a:pt x="64158" y="341630"/>
                  </a:moveTo>
                  <a:lnTo>
                    <a:pt x="41227" y="341630"/>
                  </a:lnTo>
                  <a:lnTo>
                    <a:pt x="38151" y="347979"/>
                  </a:lnTo>
                  <a:lnTo>
                    <a:pt x="61091" y="347979"/>
                  </a:lnTo>
                  <a:lnTo>
                    <a:pt x="64158" y="341630"/>
                  </a:lnTo>
                  <a:close/>
                </a:path>
                <a:path w="229235" h="426720">
                  <a:moveTo>
                    <a:pt x="61091" y="347980"/>
                  </a:moveTo>
                  <a:lnTo>
                    <a:pt x="38151" y="347980"/>
                  </a:lnTo>
                  <a:lnTo>
                    <a:pt x="35074" y="354329"/>
                  </a:lnTo>
                  <a:lnTo>
                    <a:pt x="58024" y="354329"/>
                  </a:lnTo>
                  <a:lnTo>
                    <a:pt x="61091" y="347980"/>
                  </a:lnTo>
                  <a:close/>
                </a:path>
                <a:path w="229235" h="426720">
                  <a:moveTo>
                    <a:pt x="58024" y="354330"/>
                  </a:moveTo>
                  <a:lnTo>
                    <a:pt x="35074" y="354330"/>
                  </a:lnTo>
                  <a:lnTo>
                    <a:pt x="31997" y="360679"/>
                  </a:lnTo>
                  <a:lnTo>
                    <a:pt x="54957" y="360679"/>
                  </a:lnTo>
                  <a:lnTo>
                    <a:pt x="58024" y="354330"/>
                  </a:lnTo>
                  <a:close/>
                </a:path>
                <a:path w="229235" h="426720">
                  <a:moveTo>
                    <a:pt x="54957" y="360680"/>
                  </a:moveTo>
                  <a:lnTo>
                    <a:pt x="31997" y="360680"/>
                  </a:lnTo>
                  <a:lnTo>
                    <a:pt x="28921" y="367029"/>
                  </a:lnTo>
                  <a:lnTo>
                    <a:pt x="51891" y="367029"/>
                  </a:lnTo>
                  <a:lnTo>
                    <a:pt x="54957" y="360680"/>
                  </a:lnTo>
                  <a:close/>
                </a:path>
                <a:path w="229235" h="426720">
                  <a:moveTo>
                    <a:pt x="51891" y="367030"/>
                  </a:moveTo>
                  <a:lnTo>
                    <a:pt x="28921" y="367030"/>
                  </a:lnTo>
                  <a:lnTo>
                    <a:pt x="25844" y="373379"/>
                  </a:lnTo>
                  <a:lnTo>
                    <a:pt x="48824" y="373379"/>
                  </a:lnTo>
                  <a:lnTo>
                    <a:pt x="51891" y="367030"/>
                  </a:lnTo>
                  <a:close/>
                </a:path>
                <a:path w="229235" h="426720">
                  <a:moveTo>
                    <a:pt x="48824" y="373380"/>
                  </a:moveTo>
                  <a:lnTo>
                    <a:pt x="25844" y="373380"/>
                  </a:lnTo>
                  <a:lnTo>
                    <a:pt x="22767" y="379729"/>
                  </a:lnTo>
                  <a:lnTo>
                    <a:pt x="45757" y="379729"/>
                  </a:lnTo>
                  <a:lnTo>
                    <a:pt x="48824" y="373380"/>
                  </a:lnTo>
                  <a:close/>
                </a:path>
                <a:path w="229235" h="426720">
                  <a:moveTo>
                    <a:pt x="45757" y="379730"/>
                  </a:moveTo>
                  <a:lnTo>
                    <a:pt x="22767" y="379730"/>
                  </a:lnTo>
                  <a:lnTo>
                    <a:pt x="19690" y="386079"/>
                  </a:lnTo>
                  <a:lnTo>
                    <a:pt x="42690" y="386079"/>
                  </a:lnTo>
                  <a:lnTo>
                    <a:pt x="45757" y="379730"/>
                  </a:lnTo>
                  <a:close/>
                </a:path>
                <a:path w="229235" h="426720">
                  <a:moveTo>
                    <a:pt x="42690" y="386080"/>
                  </a:moveTo>
                  <a:lnTo>
                    <a:pt x="19690" y="386080"/>
                  </a:lnTo>
                  <a:lnTo>
                    <a:pt x="16614" y="392429"/>
                  </a:lnTo>
                  <a:lnTo>
                    <a:pt x="39623" y="392429"/>
                  </a:lnTo>
                  <a:lnTo>
                    <a:pt x="42690" y="386080"/>
                  </a:lnTo>
                  <a:close/>
                </a:path>
                <a:path w="229235" h="426720">
                  <a:moveTo>
                    <a:pt x="39623" y="392430"/>
                  </a:moveTo>
                  <a:lnTo>
                    <a:pt x="16614" y="392430"/>
                  </a:lnTo>
                  <a:lnTo>
                    <a:pt x="13537" y="398779"/>
                  </a:lnTo>
                  <a:lnTo>
                    <a:pt x="36556" y="398779"/>
                  </a:lnTo>
                  <a:lnTo>
                    <a:pt x="39623" y="392430"/>
                  </a:lnTo>
                  <a:close/>
                </a:path>
                <a:path w="229235" h="426720">
                  <a:moveTo>
                    <a:pt x="36556" y="398780"/>
                  </a:moveTo>
                  <a:lnTo>
                    <a:pt x="13537" y="398780"/>
                  </a:lnTo>
                  <a:lnTo>
                    <a:pt x="10460" y="405129"/>
                  </a:lnTo>
                  <a:lnTo>
                    <a:pt x="33489" y="405129"/>
                  </a:lnTo>
                  <a:lnTo>
                    <a:pt x="36556" y="398780"/>
                  </a:lnTo>
                  <a:close/>
                </a:path>
                <a:path w="229235" h="426720">
                  <a:moveTo>
                    <a:pt x="33489" y="405130"/>
                  </a:moveTo>
                  <a:lnTo>
                    <a:pt x="10460" y="405130"/>
                  </a:lnTo>
                  <a:lnTo>
                    <a:pt x="7384" y="411479"/>
                  </a:lnTo>
                  <a:lnTo>
                    <a:pt x="30422" y="411479"/>
                  </a:lnTo>
                  <a:lnTo>
                    <a:pt x="33489" y="405130"/>
                  </a:lnTo>
                  <a:close/>
                </a:path>
                <a:path w="229235" h="426720">
                  <a:moveTo>
                    <a:pt x="30422" y="411480"/>
                  </a:moveTo>
                  <a:lnTo>
                    <a:pt x="7384" y="411480"/>
                  </a:lnTo>
                  <a:lnTo>
                    <a:pt x="4307" y="417829"/>
                  </a:lnTo>
                  <a:lnTo>
                    <a:pt x="25036" y="417829"/>
                  </a:lnTo>
                  <a:lnTo>
                    <a:pt x="25036" y="416559"/>
                  </a:lnTo>
                  <a:lnTo>
                    <a:pt x="27576" y="416559"/>
                  </a:lnTo>
                  <a:lnTo>
                    <a:pt x="27576" y="415289"/>
                  </a:lnTo>
                  <a:lnTo>
                    <a:pt x="28582" y="415289"/>
                  </a:lnTo>
                  <a:lnTo>
                    <a:pt x="30422" y="411480"/>
                  </a:lnTo>
                  <a:close/>
                </a:path>
                <a:path w="229235" h="426720">
                  <a:moveTo>
                    <a:pt x="21226" y="417830"/>
                  </a:moveTo>
                  <a:lnTo>
                    <a:pt x="4307" y="417830"/>
                  </a:lnTo>
                  <a:lnTo>
                    <a:pt x="1230" y="424179"/>
                  </a:lnTo>
                  <a:lnTo>
                    <a:pt x="8526" y="424179"/>
                  </a:lnTo>
                  <a:lnTo>
                    <a:pt x="8526" y="422909"/>
                  </a:lnTo>
                  <a:lnTo>
                    <a:pt x="12336" y="422909"/>
                  </a:lnTo>
                  <a:lnTo>
                    <a:pt x="12336" y="421639"/>
                  </a:lnTo>
                  <a:lnTo>
                    <a:pt x="14876" y="421639"/>
                  </a:lnTo>
                  <a:lnTo>
                    <a:pt x="14876" y="420369"/>
                  </a:lnTo>
                  <a:lnTo>
                    <a:pt x="18686" y="420369"/>
                  </a:lnTo>
                  <a:lnTo>
                    <a:pt x="18686" y="419100"/>
                  </a:lnTo>
                  <a:lnTo>
                    <a:pt x="21226" y="419100"/>
                  </a:lnTo>
                  <a:lnTo>
                    <a:pt x="21226" y="417830"/>
                  </a:lnTo>
                  <a:close/>
                </a:path>
                <a:path w="229235" h="426720">
                  <a:moveTo>
                    <a:pt x="4716" y="424180"/>
                  </a:moveTo>
                  <a:lnTo>
                    <a:pt x="1230" y="424180"/>
                  </a:lnTo>
                  <a:lnTo>
                    <a:pt x="0" y="426719"/>
                  </a:lnTo>
                  <a:lnTo>
                    <a:pt x="906" y="426719"/>
                  </a:lnTo>
                  <a:lnTo>
                    <a:pt x="906" y="425450"/>
                  </a:lnTo>
                  <a:lnTo>
                    <a:pt x="4716" y="425450"/>
                  </a:lnTo>
                  <a:lnTo>
                    <a:pt x="4716" y="424180"/>
                  </a:lnTo>
                  <a:close/>
                </a:path>
              </a:pathLst>
            </a:custGeom>
            <a:solidFill>
              <a:srgbClr val="0115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880606" y="4069080"/>
              <a:ext cx="229870" cy="426720"/>
            </a:xfrm>
            <a:custGeom>
              <a:avLst/>
              <a:gdLst/>
              <a:ahLst/>
              <a:cxnLst/>
              <a:rect l="l" t="t" r="r" b="b"/>
              <a:pathLst>
                <a:path w="229869" h="426720">
                  <a:moveTo>
                    <a:pt x="228676" y="1270"/>
                  </a:moveTo>
                  <a:lnTo>
                    <a:pt x="225053" y="1270"/>
                  </a:lnTo>
                  <a:lnTo>
                    <a:pt x="225053" y="2540"/>
                  </a:lnTo>
                  <a:lnTo>
                    <a:pt x="221243" y="2540"/>
                  </a:lnTo>
                  <a:lnTo>
                    <a:pt x="221243" y="3810"/>
                  </a:lnTo>
                  <a:lnTo>
                    <a:pt x="227448" y="3810"/>
                  </a:lnTo>
                  <a:lnTo>
                    <a:pt x="228676" y="1270"/>
                  </a:lnTo>
                  <a:close/>
                </a:path>
                <a:path w="229869" h="426720">
                  <a:moveTo>
                    <a:pt x="229291" y="0"/>
                  </a:moveTo>
                  <a:lnTo>
                    <a:pt x="228863" y="0"/>
                  </a:lnTo>
                  <a:lnTo>
                    <a:pt x="228863" y="884"/>
                  </a:lnTo>
                  <a:lnTo>
                    <a:pt x="229291" y="0"/>
                  </a:lnTo>
                  <a:close/>
                </a:path>
                <a:path w="229869" h="426720">
                  <a:moveTo>
                    <a:pt x="227448" y="3810"/>
                  </a:moveTo>
                  <a:lnTo>
                    <a:pt x="218703" y="3810"/>
                  </a:lnTo>
                  <a:lnTo>
                    <a:pt x="218703" y="5080"/>
                  </a:lnTo>
                  <a:lnTo>
                    <a:pt x="214893" y="5080"/>
                  </a:lnTo>
                  <a:lnTo>
                    <a:pt x="214893" y="6350"/>
                  </a:lnTo>
                  <a:lnTo>
                    <a:pt x="211083" y="6350"/>
                  </a:lnTo>
                  <a:lnTo>
                    <a:pt x="211083" y="7620"/>
                  </a:lnTo>
                  <a:lnTo>
                    <a:pt x="208543" y="7620"/>
                  </a:lnTo>
                  <a:lnTo>
                    <a:pt x="208543" y="8890"/>
                  </a:lnTo>
                  <a:lnTo>
                    <a:pt x="204733" y="8890"/>
                  </a:lnTo>
                  <a:lnTo>
                    <a:pt x="204733" y="10160"/>
                  </a:lnTo>
                  <a:lnTo>
                    <a:pt x="224376" y="10160"/>
                  </a:lnTo>
                  <a:lnTo>
                    <a:pt x="227448" y="3810"/>
                  </a:lnTo>
                  <a:close/>
                </a:path>
                <a:path w="229869" h="426720">
                  <a:moveTo>
                    <a:pt x="224376" y="10160"/>
                  </a:moveTo>
                  <a:lnTo>
                    <a:pt x="202193" y="10160"/>
                  </a:lnTo>
                  <a:lnTo>
                    <a:pt x="202193" y="11430"/>
                  </a:lnTo>
                  <a:lnTo>
                    <a:pt x="200573" y="11430"/>
                  </a:lnTo>
                  <a:lnTo>
                    <a:pt x="198120" y="16510"/>
                  </a:lnTo>
                  <a:lnTo>
                    <a:pt x="221304" y="16510"/>
                  </a:lnTo>
                  <a:lnTo>
                    <a:pt x="224376" y="10160"/>
                  </a:lnTo>
                  <a:close/>
                </a:path>
                <a:path w="229869" h="426720">
                  <a:moveTo>
                    <a:pt x="221304" y="16510"/>
                  </a:moveTo>
                  <a:lnTo>
                    <a:pt x="198119" y="16510"/>
                  </a:lnTo>
                  <a:lnTo>
                    <a:pt x="195053" y="22860"/>
                  </a:lnTo>
                  <a:lnTo>
                    <a:pt x="218232" y="22860"/>
                  </a:lnTo>
                  <a:lnTo>
                    <a:pt x="221304" y="16510"/>
                  </a:lnTo>
                  <a:close/>
                </a:path>
                <a:path w="229869" h="426720">
                  <a:moveTo>
                    <a:pt x="218232" y="22860"/>
                  </a:moveTo>
                  <a:lnTo>
                    <a:pt x="195053" y="22860"/>
                  </a:lnTo>
                  <a:lnTo>
                    <a:pt x="191986" y="29210"/>
                  </a:lnTo>
                  <a:lnTo>
                    <a:pt x="215160" y="29210"/>
                  </a:lnTo>
                  <a:lnTo>
                    <a:pt x="218232" y="22860"/>
                  </a:lnTo>
                  <a:close/>
                </a:path>
                <a:path w="229869" h="426720">
                  <a:moveTo>
                    <a:pt x="215160" y="29210"/>
                  </a:moveTo>
                  <a:lnTo>
                    <a:pt x="191986" y="29210"/>
                  </a:lnTo>
                  <a:lnTo>
                    <a:pt x="188919" y="35560"/>
                  </a:lnTo>
                  <a:lnTo>
                    <a:pt x="212088" y="35560"/>
                  </a:lnTo>
                  <a:lnTo>
                    <a:pt x="215160" y="29210"/>
                  </a:lnTo>
                  <a:close/>
                </a:path>
                <a:path w="229869" h="426720">
                  <a:moveTo>
                    <a:pt x="212088" y="35560"/>
                  </a:moveTo>
                  <a:lnTo>
                    <a:pt x="188919" y="35560"/>
                  </a:lnTo>
                  <a:lnTo>
                    <a:pt x="185852" y="41910"/>
                  </a:lnTo>
                  <a:lnTo>
                    <a:pt x="209016" y="41910"/>
                  </a:lnTo>
                  <a:lnTo>
                    <a:pt x="212088" y="35560"/>
                  </a:lnTo>
                  <a:close/>
                </a:path>
                <a:path w="229869" h="426720">
                  <a:moveTo>
                    <a:pt x="209016" y="41910"/>
                  </a:moveTo>
                  <a:lnTo>
                    <a:pt x="185852" y="41910"/>
                  </a:lnTo>
                  <a:lnTo>
                    <a:pt x="182785" y="48260"/>
                  </a:lnTo>
                  <a:lnTo>
                    <a:pt x="205944" y="48260"/>
                  </a:lnTo>
                  <a:lnTo>
                    <a:pt x="209016" y="41910"/>
                  </a:lnTo>
                  <a:close/>
                </a:path>
                <a:path w="229869" h="426720">
                  <a:moveTo>
                    <a:pt x="205944" y="48260"/>
                  </a:moveTo>
                  <a:lnTo>
                    <a:pt x="182785" y="48260"/>
                  </a:lnTo>
                  <a:lnTo>
                    <a:pt x="179718" y="54610"/>
                  </a:lnTo>
                  <a:lnTo>
                    <a:pt x="202872" y="54610"/>
                  </a:lnTo>
                  <a:lnTo>
                    <a:pt x="205944" y="48260"/>
                  </a:lnTo>
                  <a:close/>
                </a:path>
                <a:path w="229869" h="426720">
                  <a:moveTo>
                    <a:pt x="202872" y="54610"/>
                  </a:moveTo>
                  <a:lnTo>
                    <a:pt x="179718" y="54610"/>
                  </a:lnTo>
                  <a:lnTo>
                    <a:pt x="176651" y="60960"/>
                  </a:lnTo>
                  <a:lnTo>
                    <a:pt x="199800" y="60960"/>
                  </a:lnTo>
                  <a:lnTo>
                    <a:pt x="202872" y="54610"/>
                  </a:lnTo>
                  <a:close/>
                </a:path>
                <a:path w="229869" h="426720">
                  <a:moveTo>
                    <a:pt x="199800" y="60960"/>
                  </a:moveTo>
                  <a:lnTo>
                    <a:pt x="176651" y="60960"/>
                  </a:lnTo>
                  <a:lnTo>
                    <a:pt x="173585" y="67310"/>
                  </a:lnTo>
                  <a:lnTo>
                    <a:pt x="196728" y="67310"/>
                  </a:lnTo>
                  <a:lnTo>
                    <a:pt x="199800" y="60960"/>
                  </a:lnTo>
                  <a:close/>
                </a:path>
                <a:path w="229869" h="426720">
                  <a:moveTo>
                    <a:pt x="196728" y="67310"/>
                  </a:moveTo>
                  <a:lnTo>
                    <a:pt x="173585" y="67310"/>
                  </a:lnTo>
                  <a:lnTo>
                    <a:pt x="170518" y="73660"/>
                  </a:lnTo>
                  <a:lnTo>
                    <a:pt x="193656" y="73660"/>
                  </a:lnTo>
                  <a:lnTo>
                    <a:pt x="196728" y="67310"/>
                  </a:lnTo>
                  <a:close/>
                </a:path>
                <a:path w="229869" h="426720">
                  <a:moveTo>
                    <a:pt x="193656" y="73660"/>
                  </a:moveTo>
                  <a:lnTo>
                    <a:pt x="170518" y="73660"/>
                  </a:lnTo>
                  <a:lnTo>
                    <a:pt x="167451" y="80010"/>
                  </a:lnTo>
                  <a:lnTo>
                    <a:pt x="190584" y="80010"/>
                  </a:lnTo>
                  <a:lnTo>
                    <a:pt x="193656" y="73660"/>
                  </a:lnTo>
                  <a:close/>
                </a:path>
                <a:path w="229869" h="426720">
                  <a:moveTo>
                    <a:pt x="190584" y="80010"/>
                  </a:moveTo>
                  <a:lnTo>
                    <a:pt x="167451" y="80010"/>
                  </a:lnTo>
                  <a:lnTo>
                    <a:pt x="164384" y="86360"/>
                  </a:lnTo>
                  <a:lnTo>
                    <a:pt x="187512" y="86360"/>
                  </a:lnTo>
                  <a:lnTo>
                    <a:pt x="190584" y="80010"/>
                  </a:lnTo>
                  <a:close/>
                </a:path>
                <a:path w="229869" h="426720">
                  <a:moveTo>
                    <a:pt x="187512" y="86360"/>
                  </a:moveTo>
                  <a:lnTo>
                    <a:pt x="164384" y="86360"/>
                  </a:lnTo>
                  <a:lnTo>
                    <a:pt x="161317" y="92710"/>
                  </a:lnTo>
                  <a:lnTo>
                    <a:pt x="184440" y="92710"/>
                  </a:lnTo>
                  <a:lnTo>
                    <a:pt x="187512" y="86360"/>
                  </a:lnTo>
                  <a:close/>
                </a:path>
                <a:path w="229869" h="426720">
                  <a:moveTo>
                    <a:pt x="184440" y="92710"/>
                  </a:moveTo>
                  <a:lnTo>
                    <a:pt x="161317" y="92710"/>
                  </a:lnTo>
                  <a:lnTo>
                    <a:pt x="158250" y="99060"/>
                  </a:lnTo>
                  <a:lnTo>
                    <a:pt x="181368" y="99060"/>
                  </a:lnTo>
                  <a:lnTo>
                    <a:pt x="184440" y="92710"/>
                  </a:lnTo>
                  <a:close/>
                </a:path>
                <a:path w="229869" h="426720">
                  <a:moveTo>
                    <a:pt x="181368" y="99060"/>
                  </a:moveTo>
                  <a:lnTo>
                    <a:pt x="158250" y="99060"/>
                  </a:lnTo>
                  <a:lnTo>
                    <a:pt x="155183" y="105410"/>
                  </a:lnTo>
                  <a:lnTo>
                    <a:pt x="178297" y="105410"/>
                  </a:lnTo>
                  <a:lnTo>
                    <a:pt x="181368" y="99060"/>
                  </a:lnTo>
                  <a:close/>
                </a:path>
                <a:path w="229869" h="426720">
                  <a:moveTo>
                    <a:pt x="178297" y="105410"/>
                  </a:moveTo>
                  <a:lnTo>
                    <a:pt x="155183" y="105410"/>
                  </a:lnTo>
                  <a:lnTo>
                    <a:pt x="152116" y="111760"/>
                  </a:lnTo>
                  <a:lnTo>
                    <a:pt x="175225" y="111760"/>
                  </a:lnTo>
                  <a:lnTo>
                    <a:pt x="178297" y="105410"/>
                  </a:lnTo>
                  <a:close/>
                </a:path>
                <a:path w="229869" h="426720">
                  <a:moveTo>
                    <a:pt x="175225" y="111760"/>
                  </a:moveTo>
                  <a:lnTo>
                    <a:pt x="152116" y="111760"/>
                  </a:lnTo>
                  <a:lnTo>
                    <a:pt x="149050" y="118110"/>
                  </a:lnTo>
                  <a:lnTo>
                    <a:pt x="172153" y="118110"/>
                  </a:lnTo>
                  <a:lnTo>
                    <a:pt x="175225" y="111760"/>
                  </a:lnTo>
                  <a:close/>
                </a:path>
                <a:path w="229869" h="426720">
                  <a:moveTo>
                    <a:pt x="172153" y="118110"/>
                  </a:moveTo>
                  <a:lnTo>
                    <a:pt x="149050" y="118110"/>
                  </a:lnTo>
                  <a:lnTo>
                    <a:pt x="145983" y="124460"/>
                  </a:lnTo>
                  <a:lnTo>
                    <a:pt x="169081" y="124460"/>
                  </a:lnTo>
                  <a:lnTo>
                    <a:pt x="172153" y="118110"/>
                  </a:lnTo>
                  <a:close/>
                </a:path>
                <a:path w="229869" h="426720">
                  <a:moveTo>
                    <a:pt x="169081" y="124460"/>
                  </a:moveTo>
                  <a:lnTo>
                    <a:pt x="145983" y="124460"/>
                  </a:lnTo>
                  <a:lnTo>
                    <a:pt x="142916" y="130810"/>
                  </a:lnTo>
                  <a:lnTo>
                    <a:pt x="166009" y="130810"/>
                  </a:lnTo>
                  <a:lnTo>
                    <a:pt x="169081" y="124460"/>
                  </a:lnTo>
                  <a:close/>
                </a:path>
                <a:path w="229869" h="426720">
                  <a:moveTo>
                    <a:pt x="166009" y="130810"/>
                  </a:moveTo>
                  <a:lnTo>
                    <a:pt x="142916" y="130810"/>
                  </a:lnTo>
                  <a:lnTo>
                    <a:pt x="139849" y="137160"/>
                  </a:lnTo>
                  <a:lnTo>
                    <a:pt x="162937" y="137160"/>
                  </a:lnTo>
                  <a:lnTo>
                    <a:pt x="166009" y="130810"/>
                  </a:lnTo>
                  <a:close/>
                </a:path>
                <a:path w="229869" h="426720">
                  <a:moveTo>
                    <a:pt x="162937" y="137160"/>
                  </a:moveTo>
                  <a:lnTo>
                    <a:pt x="139849" y="137160"/>
                  </a:lnTo>
                  <a:lnTo>
                    <a:pt x="136782" y="143510"/>
                  </a:lnTo>
                  <a:lnTo>
                    <a:pt x="159865" y="143510"/>
                  </a:lnTo>
                  <a:lnTo>
                    <a:pt x="162937" y="137160"/>
                  </a:lnTo>
                  <a:close/>
                </a:path>
                <a:path w="229869" h="426720">
                  <a:moveTo>
                    <a:pt x="159865" y="143510"/>
                  </a:moveTo>
                  <a:lnTo>
                    <a:pt x="136782" y="143510"/>
                  </a:lnTo>
                  <a:lnTo>
                    <a:pt x="133715" y="149860"/>
                  </a:lnTo>
                  <a:lnTo>
                    <a:pt x="156793" y="149860"/>
                  </a:lnTo>
                  <a:lnTo>
                    <a:pt x="159865" y="143510"/>
                  </a:lnTo>
                  <a:close/>
                </a:path>
                <a:path w="229869" h="426720">
                  <a:moveTo>
                    <a:pt x="156793" y="149860"/>
                  </a:moveTo>
                  <a:lnTo>
                    <a:pt x="133715" y="149860"/>
                  </a:lnTo>
                  <a:lnTo>
                    <a:pt x="130648" y="156210"/>
                  </a:lnTo>
                  <a:lnTo>
                    <a:pt x="153721" y="156210"/>
                  </a:lnTo>
                  <a:lnTo>
                    <a:pt x="156793" y="149860"/>
                  </a:lnTo>
                  <a:close/>
                </a:path>
                <a:path w="229869" h="426720">
                  <a:moveTo>
                    <a:pt x="153721" y="156210"/>
                  </a:moveTo>
                  <a:lnTo>
                    <a:pt x="130648" y="156210"/>
                  </a:lnTo>
                  <a:lnTo>
                    <a:pt x="127581" y="162560"/>
                  </a:lnTo>
                  <a:lnTo>
                    <a:pt x="150649" y="162560"/>
                  </a:lnTo>
                  <a:lnTo>
                    <a:pt x="153721" y="156210"/>
                  </a:lnTo>
                  <a:close/>
                </a:path>
                <a:path w="229869" h="426720">
                  <a:moveTo>
                    <a:pt x="150649" y="162560"/>
                  </a:moveTo>
                  <a:lnTo>
                    <a:pt x="127581" y="162560"/>
                  </a:lnTo>
                  <a:lnTo>
                    <a:pt x="124515" y="168910"/>
                  </a:lnTo>
                  <a:lnTo>
                    <a:pt x="147577" y="168910"/>
                  </a:lnTo>
                  <a:lnTo>
                    <a:pt x="150649" y="162560"/>
                  </a:lnTo>
                  <a:close/>
                </a:path>
                <a:path w="229869" h="426720">
                  <a:moveTo>
                    <a:pt x="147577" y="168910"/>
                  </a:moveTo>
                  <a:lnTo>
                    <a:pt x="124515" y="168910"/>
                  </a:lnTo>
                  <a:lnTo>
                    <a:pt x="121448" y="175260"/>
                  </a:lnTo>
                  <a:lnTo>
                    <a:pt x="144505" y="175260"/>
                  </a:lnTo>
                  <a:lnTo>
                    <a:pt x="147577" y="168910"/>
                  </a:lnTo>
                  <a:close/>
                </a:path>
                <a:path w="229869" h="426720">
                  <a:moveTo>
                    <a:pt x="144505" y="175260"/>
                  </a:moveTo>
                  <a:lnTo>
                    <a:pt x="121448" y="175260"/>
                  </a:lnTo>
                  <a:lnTo>
                    <a:pt x="118381" y="181610"/>
                  </a:lnTo>
                  <a:lnTo>
                    <a:pt x="141433" y="181610"/>
                  </a:lnTo>
                  <a:lnTo>
                    <a:pt x="144505" y="175260"/>
                  </a:lnTo>
                  <a:close/>
                </a:path>
                <a:path w="229869" h="426720">
                  <a:moveTo>
                    <a:pt x="141433" y="181610"/>
                  </a:moveTo>
                  <a:lnTo>
                    <a:pt x="118381" y="181610"/>
                  </a:lnTo>
                  <a:lnTo>
                    <a:pt x="115314" y="187960"/>
                  </a:lnTo>
                  <a:lnTo>
                    <a:pt x="138361" y="187960"/>
                  </a:lnTo>
                  <a:lnTo>
                    <a:pt x="141433" y="181610"/>
                  </a:lnTo>
                  <a:close/>
                </a:path>
                <a:path w="229869" h="426720">
                  <a:moveTo>
                    <a:pt x="138361" y="187960"/>
                  </a:moveTo>
                  <a:lnTo>
                    <a:pt x="115314" y="187960"/>
                  </a:lnTo>
                  <a:lnTo>
                    <a:pt x="112247" y="194310"/>
                  </a:lnTo>
                  <a:lnTo>
                    <a:pt x="135289" y="194310"/>
                  </a:lnTo>
                  <a:lnTo>
                    <a:pt x="138361" y="187960"/>
                  </a:lnTo>
                  <a:close/>
                </a:path>
                <a:path w="229869" h="426720">
                  <a:moveTo>
                    <a:pt x="135289" y="194310"/>
                  </a:moveTo>
                  <a:lnTo>
                    <a:pt x="112247" y="194310"/>
                  </a:lnTo>
                  <a:lnTo>
                    <a:pt x="109180" y="200660"/>
                  </a:lnTo>
                  <a:lnTo>
                    <a:pt x="132217" y="200660"/>
                  </a:lnTo>
                  <a:lnTo>
                    <a:pt x="135289" y="194310"/>
                  </a:lnTo>
                  <a:close/>
                </a:path>
                <a:path w="229869" h="426720">
                  <a:moveTo>
                    <a:pt x="132217" y="200660"/>
                  </a:moveTo>
                  <a:lnTo>
                    <a:pt x="109180" y="200660"/>
                  </a:lnTo>
                  <a:lnTo>
                    <a:pt x="106113" y="207010"/>
                  </a:lnTo>
                  <a:lnTo>
                    <a:pt x="129145" y="207010"/>
                  </a:lnTo>
                  <a:lnTo>
                    <a:pt x="132217" y="200660"/>
                  </a:lnTo>
                  <a:close/>
                </a:path>
                <a:path w="229869" h="426720">
                  <a:moveTo>
                    <a:pt x="129145" y="207010"/>
                  </a:moveTo>
                  <a:lnTo>
                    <a:pt x="106113" y="207010"/>
                  </a:lnTo>
                  <a:lnTo>
                    <a:pt x="103046" y="213360"/>
                  </a:lnTo>
                  <a:lnTo>
                    <a:pt x="126073" y="213360"/>
                  </a:lnTo>
                  <a:lnTo>
                    <a:pt x="129145" y="207010"/>
                  </a:lnTo>
                  <a:close/>
                </a:path>
                <a:path w="229869" h="426720">
                  <a:moveTo>
                    <a:pt x="126073" y="213360"/>
                  </a:moveTo>
                  <a:lnTo>
                    <a:pt x="103046" y="213360"/>
                  </a:lnTo>
                  <a:lnTo>
                    <a:pt x="99980" y="219710"/>
                  </a:lnTo>
                  <a:lnTo>
                    <a:pt x="123001" y="219710"/>
                  </a:lnTo>
                  <a:lnTo>
                    <a:pt x="126073" y="213360"/>
                  </a:lnTo>
                  <a:close/>
                </a:path>
                <a:path w="229869" h="426720">
                  <a:moveTo>
                    <a:pt x="123001" y="219710"/>
                  </a:moveTo>
                  <a:lnTo>
                    <a:pt x="99980" y="219710"/>
                  </a:lnTo>
                  <a:lnTo>
                    <a:pt x="96913" y="226060"/>
                  </a:lnTo>
                  <a:lnTo>
                    <a:pt x="119930" y="226060"/>
                  </a:lnTo>
                  <a:lnTo>
                    <a:pt x="123001" y="219710"/>
                  </a:lnTo>
                  <a:close/>
                </a:path>
                <a:path w="229869" h="426720">
                  <a:moveTo>
                    <a:pt x="119930" y="226060"/>
                  </a:moveTo>
                  <a:lnTo>
                    <a:pt x="96913" y="226060"/>
                  </a:lnTo>
                  <a:lnTo>
                    <a:pt x="93846" y="232410"/>
                  </a:lnTo>
                  <a:lnTo>
                    <a:pt x="116858" y="232410"/>
                  </a:lnTo>
                  <a:lnTo>
                    <a:pt x="119930" y="226060"/>
                  </a:lnTo>
                  <a:close/>
                </a:path>
                <a:path w="229869" h="426720">
                  <a:moveTo>
                    <a:pt x="116858" y="232410"/>
                  </a:moveTo>
                  <a:lnTo>
                    <a:pt x="93846" y="232410"/>
                  </a:lnTo>
                  <a:lnTo>
                    <a:pt x="90779" y="238760"/>
                  </a:lnTo>
                  <a:lnTo>
                    <a:pt x="113786" y="238760"/>
                  </a:lnTo>
                  <a:lnTo>
                    <a:pt x="116858" y="232410"/>
                  </a:lnTo>
                  <a:close/>
                </a:path>
                <a:path w="229869" h="426720">
                  <a:moveTo>
                    <a:pt x="113786" y="238760"/>
                  </a:moveTo>
                  <a:lnTo>
                    <a:pt x="90779" y="238760"/>
                  </a:lnTo>
                  <a:lnTo>
                    <a:pt x="87712" y="245110"/>
                  </a:lnTo>
                  <a:lnTo>
                    <a:pt x="110714" y="245110"/>
                  </a:lnTo>
                  <a:lnTo>
                    <a:pt x="113786" y="238760"/>
                  </a:lnTo>
                  <a:close/>
                </a:path>
                <a:path w="229869" h="426720">
                  <a:moveTo>
                    <a:pt x="110714" y="245110"/>
                  </a:moveTo>
                  <a:lnTo>
                    <a:pt x="87712" y="245110"/>
                  </a:lnTo>
                  <a:lnTo>
                    <a:pt x="84645" y="251460"/>
                  </a:lnTo>
                  <a:lnTo>
                    <a:pt x="107642" y="251460"/>
                  </a:lnTo>
                  <a:lnTo>
                    <a:pt x="110714" y="245110"/>
                  </a:lnTo>
                  <a:close/>
                </a:path>
                <a:path w="229869" h="426720">
                  <a:moveTo>
                    <a:pt x="107642" y="251460"/>
                  </a:moveTo>
                  <a:lnTo>
                    <a:pt x="84645" y="251460"/>
                  </a:lnTo>
                  <a:lnTo>
                    <a:pt x="81578" y="257810"/>
                  </a:lnTo>
                  <a:lnTo>
                    <a:pt x="104570" y="257810"/>
                  </a:lnTo>
                  <a:lnTo>
                    <a:pt x="107642" y="251460"/>
                  </a:lnTo>
                  <a:close/>
                </a:path>
                <a:path w="229869" h="426720">
                  <a:moveTo>
                    <a:pt x="104570" y="257810"/>
                  </a:moveTo>
                  <a:lnTo>
                    <a:pt x="81578" y="257810"/>
                  </a:lnTo>
                  <a:lnTo>
                    <a:pt x="78511" y="264160"/>
                  </a:lnTo>
                  <a:lnTo>
                    <a:pt x="101498" y="264160"/>
                  </a:lnTo>
                  <a:lnTo>
                    <a:pt x="104570" y="257810"/>
                  </a:lnTo>
                  <a:close/>
                </a:path>
                <a:path w="229869" h="426720">
                  <a:moveTo>
                    <a:pt x="101498" y="264160"/>
                  </a:moveTo>
                  <a:lnTo>
                    <a:pt x="78511" y="264160"/>
                  </a:lnTo>
                  <a:lnTo>
                    <a:pt x="75445" y="270510"/>
                  </a:lnTo>
                  <a:lnTo>
                    <a:pt x="98426" y="270510"/>
                  </a:lnTo>
                  <a:lnTo>
                    <a:pt x="101498" y="264160"/>
                  </a:lnTo>
                  <a:close/>
                </a:path>
                <a:path w="229869" h="426720">
                  <a:moveTo>
                    <a:pt x="98426" y="270510"/>
                  </a:moveTo>
                  <a:lnTo>
                    <a:pt x="75445" y="270510"/>
                  </a:lnTo>
                  <a:lnTo>
                    <a:pt x="72378" y="276860"/>
                  </a:lnTo>
                  <a:lnTo>
                    <a:pt x="95354" y="276860"/>
                  </a:lnTo>
                  <a:lnTo>
                    <a:pt x="98426" y="270510"/>
                  </a:lnTo>
                  <a:close/>
                </a:path>
                <a:path w="229869" h="426720">
                  <a:moveTo>
                    <a:pt x="95354" y="276860"/>
                  </a:moveTo>
                  <a:lnTo>
                    <a:pt x="72378" y="276860"/>
                  </a:lnTo>
                  <a:lnTo>
                    <a:pt x="69311" y="283210"/>
                  </a:lnTo>
                  <a:lnTo>
                    <a:pt x="92282" y="283210"/>
                  </a:lnTo>
                  <a:lnTo>
                    <a:pt x="95354" y="276860"/>
                  </a:lnTo>
                  <a:close/>
                </a:path>
                <a:path w="229869" h="426720">
                  <a:moveTo>
                    <a:pt x="92282" y="283210"/>
                  </a:moveTo>
                  <a:lnTo>
                    <a:pt x="69311" y="283210"/>
                  </a:lnTo>
                  <a:lnTo>
                    <a:pt x="66244" y="289560"/>
                  </a:lnTo>
                  <a:lnTo>
                    <a:pt x="89210" y="289560"/>
                  </a:lnTo>
                  <a:lnTo>
                    <a:pt x="92282" y="283210"/>
                  </a:lnTo>
                  <a:close/>
                </a:path>
                <a:path w="229869" h="426720">
                  <a:moveTo>
                    <a:pt x="89210" y="289560"/>
                  </a:moveTo>
                  <a:lnTo>
                    <a:pt x="66244" y="289560"/>
                  </a:lnTo>
                  <a:lnTo>
                    <a:pt x="63177" y="295910"/>
                  </a:lnTo>
                  <a:lnTo>
                    <a:pt x="86138" y="295910"/>
                  </a:lnTo>
                  <a:lnTo>
                    <a:pt x="89210" y="289560"/>
                  </a:lnTo>
                  <a:close/>
                </a:path>
                <a:path w="229869" h="426720">
                  <a:moveTo>
                    <a:pt x="86138" y="295910"/>
                  </a:moveTo>
                  <a:lnTo>
                    <a:pt x="63177" y="295910"/>
                  </a:lnTo>
                  <a:lnTo>
                    <a:pt x="60110" y="302260"/>
                  </a:lnTo>
                  <a:lnTo>
                    <a:pt x="83066" y="302260"/>
                  </a:lnTo>
                  <a:lnTo>
                    <a:pt x="86138" y="295910"/>
                  </a:lnTo>
                  <a:close/>
                </a:path>
                <a:path w="229869" h="426720">
                  <a:moveTo>
                    <a:pt x="83066" y="302260"/>
                  </a:moveTo>
                  <a:lnTo>
                    <a:pt x="60110" y="302260"/>
                  </a:lnTo>
                  <a:lnTo>
                    <a:pt x="57043" y="308610"/>
                  </a:lnTo>
                  <a:lnTo>
                    <a:pt x="79994" y="308610"/>
                  </a:lnTo>
                  <a:lnTo>
                    <a:pt x="83066" y="302260"/>
                  </a:lnTo>
                  <a:close/>
                </a:path>
                <a:path w="229869" h="426720">
                  <a:moveTo>
                    <a:pt x="79994" y="308610"/>
                  </a:moveTo>
                  <a:lnTo>
                    <a:pt x="57043" y="308610"/>
                  </a:lnTo>
                  <a:lnTo>
                    <a:pt x="53976" y="314960"/>
                  </a:lnTo>
                  <a:lnTo>
                    <a:pt x="76922" y="314960"/>
                  </a:lnTo>
                  <a:lnTo>
                    <a:pt x="79994" y="308610"/>
                  </a:lnTo>
                  <a:close/>
                </a:path>
                <a:path w="229869" h="426720">
                  <a:moveTo>
                    <a:pt x="76922" y="314960"/>
                  </a:moveTo>
                  <a:lnTo>
                    <a:pt x="53976" y="314960"/>
                  </a:lnTo>
                  <a:lnTo>
                    <a:pt x="50910" y="321310"/>
                  </a:lnTo>
                  <a:lnTo>
                    <a:pt x="73850" y="321310"/>
                  </a:lnTo>
                  <a:lnTo>
                    <a:pt x="76922" y="314960"/>
                  </a:lnTo>
                  <a:close/>
                </a:path>
                <a:path w="229869" h="426720">
                  <a:moveTo>
                    <a:pt x="73850" y="321310"/>
                  </a:moveTo>
                  <a:lnTo>
                    <a:pt x="50910" y="321310"/>
                  </a:lnTo>
                  <a:lnTo>
                    <a:pt x="47843" y="327660"/>
                  </a:lnTo>
                  <a:lnTo>
                    <a:pt x="70778" y="327660"/>
                  </a:lnTo>
                  <a:lnTo>
                    <a:pt x="73850" y="321310"/>
                  </a:lnTo>
                  <a:close/>
                </a:path>
                <a:path w="229869" h="426720">
                  <a:moveTo>
                    <a:pt x="70778" y="327660"/>
                  </a:moveTo>
                  <a:lnTo>
                    <a:pt x="47843" y="327660"/>
                  </a:lnTo>
                  <a:lnTo>
                    <a:pt x="44776" y="334010"/>
                  </a:lnTo>
                  <a:lnTo>
                    <a:pt x="67706" y="334010"/>
                  </a:lnTo>
                  <a:lnTo>
                    <a:pt x="70778" y="327660"/>
                  </a:lnTo>
                  <a:close/>
                </a:path>
                <a:path w="229869" h="426720">
                  <a:moveTo>
                    <a:pt x="67706" y="334010"/>
                  </a:moveTo>
                  <a:lnTo>
                    <a:pt x="44776" y="334010"/>
                  </a:lnTo>
                  <a:lnTo>
                    <a:pt x="41709" y="340360"/>
                  </a:lnTo>
                  <a:lnTo>
                    <a:pt x="64634" y="340360"/>
                  </a:lnTo>
                  <a:lnTo>
                    <a:pt x="67706" y="334010"/>
                  </a:lnTo>
                  <a:close/>
                </a:path>
                <a:path w="229869" h="426720">
                  <a:moveTo>
                    <a:pt x="64634" y="340360"/>
                  </a:moveTo>
                  <a:lnTo>
                    <a:pt x="41709" y="340360"/>
                  </a:lnTo>
                  <a:lnTo>
                    <a:pt x="38642" y="346710"/>
                  </a:lnTo>
                  <a:lnTo>
                    <a:pt x="61563" y="346710"/>
                  </a:lnTo>
                  <a:lnTo>
                    <a:pt x="64634" y="340360"/>
                  </a:lnTo>
                  <a:close/>
                </a:path>
                <a:path w="229869" h="426720">
                  <a:moveTo>
                    <a:pt x="61563" y="346710"/>
                  </a:moveTo>
                  <a:lnTo>
                    <a:pt x="38642" y="346710"/>
                  </a:lnTo>
                  <a:lnTo>
                    <a:pt x="35575" y="353060"/>
                  </a:lnTo>
                  <a:lnTo>
                    <a:pt x="58491" y="353060"/>
                  </a:lnTo>
                  <a:lnTo>
                    <a:pt x="61563" y="346710"/>
                  </a:lnTo>
                  <a:close/>
                </a:path>
                <a:path w="229869" h="426720">
                  <a:moveTo>
                    <a:pt x="58491" y="353060"/>
                  </a:moveTo>
                  <a:lnTo>
                    <a:pt x="35575" y="353060"/>
                  </a:lnTo>
                  <a:lnTo>
                    <a:pt x="32508" y="359410"/>
                  </a:lnTo>
                  <a:lnTo>
                    <a:pt x="55419" y="359410"/>
                  </a:lnTo>
                  <a:lnTo>
                    <a:pt x="58491" y="353060"/>
                  </a:lnTo>
                  <a:close/>
                </a:path>
                <a:path w="229869" h="426720">
                  <a:moveTo>
                    <a:pt x="55419" y="359410"/>
                  </a:moveTo>
                  <a:lnTo>
                    <a:pt x="32508" y="359410"/>
                  </a:lnTo>
                  <a:lnTo>
                    <a:pt x="29441" y="365760"/>
                  </a:lnTo>
                  <a:lnTo>
                    <a:pt x="52347" y="365760"/>
                  </a:lnTo>
                  <a:lnTo>
                    <a:pt x="55419" y="359410"/>
                  </a:lnTo>
                  <a:close/>
                </a:path>
                <a:path w="229869" h="426720">
                  <a:moveTo>
                    <a:pt x="52347" y="365760"/>
                  </a:moveTo>
                  <a:lnTo>
                    <a:pt x="29441" y="365760"/>
                  </a:lnTo>
                  <a:lnTo>
                    <a:pt x="26375" y="372110"/>
                  </a:lnTo>
                  <a:lnTo>
                    <a:pt x="49275" y="372110"/>
                  </a:lnTo>
                  <a:lnTo>
                    <a:pt x="52347" y="365760"/>
                  </a:lnTo>
                  <a:close/>
                </a:path>
                <a:path w="229869" h="426720">
                  <a:moveTo>
                    <a:pt x="49275" y="372110"/>
                  </a:moveTo>
                  <a:lnTo>
                    <a:pt x="26375" y="372110"/>
                  </a:lnTo>
                  <a:lnTo>
                    <a:pt x="23308" y="378460"/>
                  </a:lnTo>
                  <a:lnTo>
                    <a:pt x="46203" y="378460"/>
                  </a:lnTo>
                  <a:lnTo>
                    <a:pt x="49275" y="372110"/>
                  </a:lnTo>
                  <a:close/>
                </a:path>
                <a:path w="229869" h="426720">
                  <a:moveTo>
                    <a:pt x="46203" y="378460"/>
                  </a:moveTo>
                  <a:lnTo>
                    <a:pt x="23308" y="378460"/>
                  </a:lnTo>
                  <a:lnTo>
                    <a:pt x="20241" y="384810"/>
                  </a:lnTo>
                  <a:lnTo>
                    <a:pt x="43131" y="384810"/>
                  </a:lnTo>
                  <a:lnTo>
                    <a:pt x="46203" y="378460"/>
                  </a:lnTo>
                  <a:close/>
                </a:path>
                <a:path w="229869" h="426720">
                  <a:moveTo>
                    <a:pt x="43131" y="384810"/>
                  </a:moveTo>
                  <a:lnTo>
                    <a:pt x="20241" y="384810"/>
                  </a:lnTo>
                  <a:lnTo>
                    <a:pt x="17174" y="391160"/>
                  </a:lnTo>
                  <a:lnTo>
                    <a:pt x="40059" y="391160"/>
                  </a:lnTo>
                  <a:lnTo>
                    <a:pt x="43131" y="384810"/>
                  </a:lnTo>
                  <a:close/>
                </a:path>
                <a:path w="229869" h="426720">
                  <a:moveTo>
                    <a:pt x="40059" y="391160"/>
                  </a:moveTo>
                  <a:lnTo>
                    <a:pt x="17174" y="391160"/>
                  </a:lnTo>
                  <a:lnTo>
                    <a:pt x="14107" y="397510"/>
                  </a:lnTo>
                  <a:lnTo>
                    <a:pt x="36987" y="397510"/>
                  </a:lnTo>
                  <a:lnTo>
                    <a:pt x="40059" y="391160"/>
                  </a:lnTo>
                  <a:close/>
                </a:path>
                <a:path w="229869" h="426720">
                  <a:moveTo>
                    <a:pt x="36987" y="397510"/>
                  </a:moveTo>
                  <a:lnTo>
                    <a:pt x="14107" y="397510"/>
                  </a:lnTo>
                  <a:lnTo>
                    <a:pt x="11040" y="403860"/>
                  </a:lnTo>
                  <a:lnTo>
                    <a:pt x="33915" y="403860"/>
                  </a:lnTo>
                  <a:lnTo>
                    <a:pt x="36987" y="397510"/>
                  </a:lnTo>
                  <a:close/>
                </a:path>
                <a:path w="229869" h="426720">
                  <a:moveTo>
                    <a:pt x="33915" y="403860"/>
                  </a:moveTo>
                  <a:lnTo>
                    <a:pt x="11040" y="403860"/>
                  </a:lnTo>
                  <a:lnTo>
                    <a:pt x="7973" y="410210"/>
                  </a:lnTo>
                  <a:lnTo>
                    <a:pt x="30843" y="410210"/>
                  </a:lnTo>
                  <a:lnTo>
                    <a:pt x="33915" y="403860"/>
                  </a:lnTo>
                  <a:close/>
                </a:path>
                <a:path w="229869" h="426720">
                  <a:moveTo>
                    <a:pt x="30843" y="410210"/>
                  </a:moveTo>
                  <a:lnTo>
                    <a:pt x="7973" y="410210"/>
                  </a:lnTo>
                  <a:lnTo>
                    <a:pt x="4906" y="416560"/>
                  </a:lnTo>
                  <a:lnTo>
                    <a:pt x="27771" y="416560"/>
                  </a:lnTo>
                  <a:lnTo>
                    <a:pt x="30843" y="410210"/>
                  </a:lnTo>
                  <a:close/>
                </a:path>
                <a:path w="229869" h="426720">
                  <a:moveTo>
                    <a:pt x="25663" y="416560"/>
                  </a:moveTo>
                  <a:lnTo>
                    <a:pt x="4906" y="416560"/>
                  </a:lnTo>
                  <a:lnTo>
                    <a:pt x="1840" y="422910"/>
                  </a:lnTo>
                  <a:lnTo>
                    <a:pt x="12963" y="422910"/>
                  </a:lnTo>
                  <a:lnTo>
                    <a:pt x="12963" y="421640"/>
                  </a:lnTo>
                  <a:lnTo>
                    <a:pt x="15503" y="421640"/>
                  </a:lnTo>
                  <a:lnTo>
                    <a:pt x="15503" y="420370"/>
                  </a:lnTo>
                  <a:lnTo>
                    <a:pt x="19313" y="420370"/>
                  </a:lnTo>
                  <a:lnTo>
                    <a:pt x="19313" y="419100"/>
                  </a:lnTo>
                  <a:lnTo>
                    <a:pt x="23123" y="419100"/>
                  </a:lnTo>
                  <a:lnTo>
                    <a:pt x="23123" y="417830"/>
                  </a:lnTo>
                  <a:lnTo>
                    <a:pt x="25663" y="417830"/>
                  </a:lnTo>
                  <a:lnTo>
                    <a:pt x="25663" y="416560"/>
                  </a:lnTo>
                  <a:close/>
                </a:path>
                <a:path w="229869" h="426720">
                  <a:moveTo>
                    <a:pt x="9153" y="422910"/>
                  </a:moveTo>
                  <a:lnTo>
                    <a:pt x="1840" y="422910"/>
                  </a:lnTo>
                  <a:lnTo>
                    <a:pt x="0" y="426720"/>
                  </a:lnTo>
                  <a:lnTo>
                    <a:pt x="2803" y="426720"/>
                  </a:lnTo>
                  <a:lnTo>
                    <a:pt x="2803" y="425450"/>
                  </a:lnTo>
                  <a:lnTo>
                    <a:pt x="6613" y="425450"/>
                  </a:lnTo>
                  <a:lnTo>
                    <a:pt x="6613" y="424180"/>
                  </a:lnTo>
                  <a:lnTo>
                    <a:pt x="9153" y="424180"/>
                  </a:lnTo>
                  <a:lnTo>
                    <a:pt x="9153" y="422910"/>
                  </a:lnTo>
                  <a:close/>
                </a:path>
              </a:pathLst>
            </a:custGeom>
            <a:solidFill>
              <a:srgbClr val="0116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908378" y="4061460"/>
              <a:ext cx="227965" cy="424180"/>
            </a:xfrm>
            <a:custGeom>
              <a:avLst/>
              <a:gdLst/>
              <a:ahLst/>
              <a:cxnLst/>
              <a:rect l="l" t="t" r="r" b="b"/>
              <a:pathLst>
                <a:path w="227964" h="424179">
                  <a:moveTo>
                    <a:pt x="227419" y="0"/>
                  </a:moveTo>
                  <a:lnTo>
                    <a:pt x="225221" y="0"/>
                  </a:lnTo>
                  <a:lnTo>
                    <a:pt x="225221" y="1269"/>
                  </a:lnTo>
                  <a:lnTo>
                    <a:pt x="220141" y="1269"/>
                  </a:lnTo>
                  <a:lnTo>
                    <a:pt x="220141" y="2539"/>
                  </a:lnTo>
                  <a:lnTo>
                    <a:pt x="216331" y="2539"/>
                  </a:lnTo>
                  <a:lnTo>
                    <a:pt x="216331" y="3809"/>
                  </a:lnTo>
                  <a:lnTo>
                    <a:pt x="212521" y="3809"/>
                  </a:lnTo>
                  <a:lnTo>
                    <a:pt x="212521" y="5079"/>
                  </a:lnTo>
                  <a:lnTo>
                    <a:pt x="224966" y="5079"/>
                  </a:lnTo>
                  <a:lnTo>
                    <a:pt x="227419" y="0"/>
                  </a:lnTo>
                  <a:close/>
                </a:path>
                <a:path w="227964" h="424179">
                  <a:moveTo>
                    <a:pt x="224966" y="5080"/>
                  </a:moveTo>
                  <a:lnTo>
                    <a:pt x="207441" y="5080"/>
                  </a:lnTo>
                  <a:lnTo>
                    <a:pt x="207441" y="6350"/>
                  </a:lnTo>
                  <a:lnTo>
                    <a:pt x="203631" y="6350"/>
                  </a:lnTo>
                  <a:lnTo>
                    <a:pt x="203631" y="7619"/>
                  </a:lnTo>
                  <a:lnTo>
                    <a:pt x="201519" y="7619"/>
                  </a:lnTo>
                  <a:lnTo>
                    <a:pt x="201091" y="8504"/>
                  </a:lnTo>
                  <a:lnTo>
                    <a:pt x="201091" y="8889"/>
                  </a:lnTo>
                  <a:lnTo>
                    <a:pt x="200905" y="8889"/>
                  </a:lnTo>
                  <a:lnTo>
                    <a:pt x="199676" y="11429"/>
                  </a:lnTo>
                  <a:lnTo>
                    <a:pt x="221899" y="11429"/>
                  </a:lnTo>
                  <a:lnTo>
                    <a:pt x="224966" y="5080"/>
                  </a:lnTo>
                  <a:close/>
                </a:path>
                <a:path w="227964" h="424179">
                  <a:moveTo>
                    <a:pt x="221899" y="11430"/>
                  </a:moveTo>
                  <a:lnTo>
                    <a:pt x="199676" y="11430"/>
                  </a:lnTo>
                  <a:lnTo>
                    <a:pt x="196604" y="17779"/>
                  </a:lnTo>
                  <a:lnTo>
                    <a:pt x="218832" y="17779"/>
                  </a:lnTo>
                  <a:lnTo>
                    <a:pt x="221899" y="11430"/>
                  </a:lnTo>
                  <a:close/>
                </a:path>
                <a:path w="227964" h="424179">
                  <a:moveTo>
                    <a:pt x="218832" y="17780"/>
                  </a:moveTo>
                  <a:lnTo>
                    <a:pt x="196604" y="17780"/>
                  </a:lnTo>
                  <a:lnTo>
                    <a:pt x="193532" y="24129"/>
                  </a:lnTo>
                  <a:lnTo>
                    <a:pt x="215765" y="24129"/>
                  </a:lnTo>
                  <a:lnTo>
                    <a:pt x="218832" y="17780"/>
                  </a:lnTo>
                  <a:close/>
                </a:path>
                <a:path w="227964" h="424179">
                  <a:moveTo>
                    <a:pt x="215765" y="24130"/>
                  </a:moveTo>
                  <a:lnTo>
                    <a:pt x="193532" y="24130"/>
                  </a:lnTo>
                  <a:lnTo>
                    <a:pt x="190460" y="30479"/>
                  </a:lnTo>
                  <a:lnTo>
                    <a:pt x="212698" y="30479"/>
                  </a:lnTo>
                  <a:lnTo>
                    <a:pt x="215765" y="24130"/>
                  </a:lnTo>
                  <a:close/>
                </a:path>
                <a:path w="227964" h="424179">
                  <a:moveTo>
                    <a:pt x="212698" y="30480"/>
                  </a:moveTo>
                  <a:lnTo>
                    <a:pt x="190460" y="30480"/>
                  </a:lnTo>
                  <a:lnTo>
                    <a:pt x="187388" y="36829"/>
                  </a:lnTo>
                  <a:lnTo>
                    <a:pt x="209631" y="36829"/>
                  </a:lnTo>
                  <a:lnTo>
                    <a:pt x="212698" y="30480"/>
                  </a:lnTo>
                  <a:close/>
                </a:path>
                <a:path w="227964" h="424179">
                  <a:moveTo>
                    <a:pt x="209631" y="36830"/>
                  </a:moveTo>
                  <a:lnTo>
                    <a:pt x="187388" y="36830"/>
                  </a:lnTo>
                  <a:lnTo>
                    <a:pt x="184316" y="43179"/>
                  </a:lnTo>
                  <a:lnTo>
                    <a:pt x="206565" y="43179"/>
                  </a:lnTo>
                  <a:lnTo>
                    <a:pt x="209631" y="36830"/>
                  </a:lnTo>
                  <a:close/>
                </a:path>
                <a:path w="227964" h="424179">
                  <a:moveTo>
                    <a:pt x="206565" y="43180"/>
                  </a:moveTo>
                  <a:lnTo>
                    <a:pt x="184316" y="43180"/>
                  </a:lnTo>
                  <a:lnTo>
                    <a:pt x="181244" y="49529"/>
                  </a:lnTo>
                  <a:lnTo>
                    <a:pt x="203498" y="49529"/>
                  </a:lnTo>
                  <a:lnTo>
                    <a:pt x="206565" y="43180"/>
                  </a:lnTo>
                  <a:close/>
                </a:path>
                <a:path w="227964" h="424179">
                  <a:moveTo>
                    <a:pt x="203498" y="49530"/>
                  </a:moveTo>
                  <a:lnTo>
                    <a:pt x="181244" y="49530"/>
                  </a:lnTo>
                  <a:lnTo>
                    <a:pt x="178172" y="55879"/>
                  </a:lnTo>
                  <a:lnTo>
                    <a:pt x="200431" y="55879"/>
                  </a:lnTo>
                  <a:lnTo>
                    <a:pt x="203498" y="49530"/>
                  </a:lnTo>
                  <a:close/>
                </a:path>
                <a:path w="227964" h="424179">
                  <a:moveTo>
                    <a:pt x="200431" y="55880"/>
                  </a:moveTo>
                  <a:lnTo>
                    <a:pt x="178172" y="55880"/>
                  </a:lnTo>
                  <a:lnTo>
                    <a:pt x="175101" y="62229"/>
                  </a:lnTo>
                  <a:lnTo>
                    <a:pt x="197364" y="62229"/>
                  </a:lnTo>
                  <a:lnTo>
                    <a:pt x="200431" y="55880"/>
                  </a:lnTo>
                  <a:close/>
                </a:path>
                <a:path w="227964" h="424179">
                  <a:moveTo>
                    <a:pt x="197364" y="62230"/>
                  </a:moveTo>
                  <a:lnTo>
                    <a:pt x="175101" y="62230"/>
                  </a:lnTo>
                  <a:lnTo>
                    <a:pt x="172029" y="68579"/>
                  </a:lnTo>
                  <a:lnTo>
                    <a:pt x="194297" y="68579"/>
                  </a:lnTo>
                  <a:lnTo>
                    <a:pt x="197364" y="62230"/>
                  </a:lnTo>
                  <a:close/>
                </a:path>
                <a:path w="227964" h="424179">
                  <a:moveTo>
                    <a:pt x="194297" y="68580"/>
                  </a:moveTo>
                  <a:lnTo>
                    <a:pt x="172029" y="68580"/>
                  </a:lnTo>
                  <a:lnTo>
                    <a:pt x="168957" y="74929"/>
                  </a:lnTo>
                  <a:lnTo>
                    <a:pt x="191230" y="74929"/>
                  </a:lnTo>
                  <a:lnTo>
                    <a:pt x="194297" y="68580"/>
                  </a:lnTo>
                  <a:close/>
                </a:path>
                <a:path w="227964" h="424179">
                  <a:moveTo>
                    <a:pt x="191230" y="74930"/>
                  </a:moveTo>
                  <a:lnTo>
                    <a:pt x="168957" y="74930"/>
                  </a:lnTo>
                  <a:lnTo>
                    <a:pt x="165885" y="81279"/>
                  </a:lnTo>
                  <a:lnTo>
                    <a:pt x="188163" y="81279"/>
                  </a:lnTo>
                  <a:lnTo>
                    <a:pt x="191230" y="74930"/>
                  </a:lnTo>
                  <a:close/>
                </a:path>
                <a:path w="227964" h="424179">
                  <a:moveTo>
                    <a:pt x="188163" y="81280"/>
                  </a:moveTo>
                  <a:lnTo>
                    <a:pt x="165885" y="81280"/>
                  </a:lnTo>
                  <a:lnTo>
                    <a:pt x="162813" y="87629"/>
                  </a:lnTo>
                  <a:lnTo>
                    <a:pt x="185096" y="87629"/>
                  </a:lnTo>
                  <a:lnTo>
                    <a:pt x="188163" y="81280"/>
                  </a:lnTo>
                  <a:close/>
                </a:path>
                <a:path w="227964" h="424179">
                  <a:moveTo>
                    <a:pt x="185096" y="87630"/>
                  </a:moveTo>
                  <a:lnTo>
                    <a:pt x="162813" y="87630"/>
                  </a:lnTo>
                  <a:lnTo>
                    <a:pt x="159741" y="93979"/>
                  </a:lnTo>
                  <a:lnTo>
                    <a:pt x="182030" y="93979"/>
                  </a:lnTo>
                  <a:lnTo>
                    <a:pt x="185096" y="87630"/>
                  </a:lnTo>
                  <a:close/>
                </a:path>
                <a:path w="227964" h="424179">
                  <a:moveTo>
                    <a:pt x="182030" y="93980"/>
                  </a:moveTo>
                  <a:lnTo>
                    <a:pt x="159741" y="93980"/>
                  </a:lnTo>
                  <a:lnTo>
                    <a:pt x="156669" y="100329"/>
                  </a:lnTo>
                  <a:lnTo>
                    <a:pt x="178963" y="100329"/>
                  </a:lnTo>
                  <a:lnTo>
                    <a:pt x="182030" y="93980"/>
                  </a:lnTo>
                  <a:close/>
                </a:path>
                <a:path w="227964" h="424179">
                  <a:moveTo>
                    <a:pt x="178963" y="100330"/>
                  </a:moveTo>
                  <a:lnTo>
                    <a:pt x="156669" y="100330"/>
                  </a:lnTo>
                  <a:lnTo>
                    <a:pt x="153597" y="106679"/>
                  </a:lnTo>
                  <a:lnTo>
                    <a:pt x="175896" y="106679"/>
                  </a:lnTo>
                  <a:lnTo>
                    <a:pt x="178963" y="100330"/>
                  </a:lnTo>
                  <a:close/>
                </a:path>
                <a:path w="227964" h="424179">
                  <a:moveTo>
                    <a:pt x="175896" y="106680"/>
                  </a:moveTo>
                  <a:lnTo>
                    <a:pt x="153597" y="106680"/>
                  </a:lnTo>
                  <a:lnTo>
                    <a:pt x="150525" y="113029"/>
                  </a:lnTo>
                  <a:lnTo>
                    <a:pt x="172829" y="113029"/>
                  </a:lnTo>
                  <a:lnTo>
                    <a:pt x="175896" y="106680"/>
                  </a:lnTo>
                  <a:close/>
                </a:path>
                <a:path w="227964" h="424179">
                  <a:moveTo>
                    <a:pt x="172829" y="113030"/>
                  </a:moveTo>
                  <a:lnTo>
                    <a:pt x="150525" y="113030"/>
                  </a:lnTo>
                  <a:lnTo>
                    <a:pt x="147453" y="119379"/>
                  </a:lnTo>
                  <a:lnTo>
                    <a:pt x="169762" y="119379"/>
                  </a:lnTo>
                  <a:lnTo>
                    <a:pt x="172829" y="113030"/>
                  </a:lnTo>
                  <a:close/>
                </a:path>
                <a:path w="227964" h="424179">
                  <a:moveTo>
                    <a:pt x="169762" y="119380"/>
                  </a:moveTo>
                  <a:lnTo>
                    <a:pt x="147453" y="119380"/>
                  </a:lnTo>
                  <a:lnTo>
                    <a:pt x="144381" y="125729"/>
                  </a:lnTo>
                  <a:lnTo>
                    <a:pt x="166695" y="125729"/>
                  </a:lnTo>
                  <a:lnTo>
                    <a:pt x="169762" y="119380"/>
                  </a:lnTo>
                  <a:close/>
                </a:path>
                <a:path w="227964" h="424179">
                  <a:moveTo>
                    <a:pt x="166695" y="125730"/>
                  </a:moveTo>
                  <a:lnTo>
                    <a:pt x="144381" y="125730"/>
                  </a:lnTo>
                  <a:lnTo>
                    <a:pt x="141309" y="132079"/>
                  </a:lnTo>
                  <a:lnTo>
                    <a:pt x="163628" y="132079"/>
                  </a:lnTo>
                  <a:lnTo>
                    <a:pt x="166695" y="125730"/>
                  </a:lnTo>
                  <a:close/>
                </a:path>
                <a:path w="227964" h="424179">
                  <a:moveTo>
                    <a:pt x="163628" y="132080"/>
                  </a:moveTo>
                  <a:lnTo>
                    <a:pt x="141309" y="132080"/>
                  </a:lnTo>
                  <a:lnTo>
                    <a:pt x="138237" y="138429"/>
                  </a:lnTo>
                  <a:lnTo>
                    <a:pt x="160561" y="138429"/>
                  </a:lnTo>
                  <a:lnTo>
                    <a:pt x="163628" y="132080"/>
                  </a:lnTo>
                  <a:close/>
                </a:path>
                <a:path w="227964" h="424179">
                  <a:moveTo>
                    <a:pt x="160561" y="138430"/>
                  </a:moveTo>
                  <a:lnTo>
                    <a:pt x="138237" y="138430"/>
                  </a:lnTo>
                  <a:lnTo>
                    <a:pt x="135165" y="144779"/>
                  </a:lnTo>
                  <a:lnTo>
                    <a:pt x="157495" y="144779"/>
                  </a:lnTo>
                  <a:lnTo>
                    <a:pt x="160561" y="138430"/>
                  </a:lnTo>
                  <a:close/>
                </a:path>
                <a:path w="227964" h="424179">
                  <a:moveTo>
                    <a:pt x="157495" y="144780"/>
                  </a:moveTo>
                  <a:lnTo>
                    <a:pt x="135165" y="144780"/>
                  </a:lnTo>
                  <a:lnTo>
                    <a:pt x="132093" y="151129"/>
                  </a:lnTo>
                  <a:lnTo>
                    <a:pt x="154428" y="151129"/>
                  </a:lnTo>
                  <a:lnTo>
                    <a:pt x="157495" y="144780"/>
                  </a:lnTo>
                  <a:close/>
                </a:path>
                <a:path w="227964" h="424179">
                  <a:moveTo>
                    <a:pt x="154428" y="151130"/>
                  </a:moveTo>
                  <a:lnTo>
                    <a:pt x="132093" y="151130"/>
                  </a:lnTo>
                  <a:lnTo>
                    <a:pt x="129021" y="157479"/>
                  </a:lnTo>
                  <a:lnTo>
                    <a:pt x="151361" y="157479"/>
                  </a:lnTo>
                  <a:lnTo>
                    <a:pt x="154428" y="151130"/>
                  </a:lnTo>
                  <a:close/>
                </a:path>
                <a:path w="227964" h="424179">
                  <a:moveTo>
                    <a:pt x="151361" y="157480"/>
                  </a:moveTo>
                  <a:lnTo>
                    <a:pt x="129021" y="157480"/>
                  </a:lnTo>
                  <a:lnTo>
                    <a:pt x="125949" y="163829"/>
                  </a:lnTo>
                  <a:lnTo>
                    <a:pt x="148294" y="163829"/>
                  </a:lnTo>
                  <a:lnTo>
                    <a:pt x="151361" y="157480"/>
                  </a:lnTo>
                  <a:close/>
                </a:path>
                <a:path w="227964" h="424179">
                  <a:moveTo>
                    <a:pt x="148294" y="163830"/>
                  </a:moveTo>
                  <a:lnTo>
                    <a:pt x="125949" y="163830"/>
                  </a:lnTo>
                  <a:lnTo>
                    <a:pt x="122877" y="170179"/>
                  </a:lnTo>
                  <a:lnTo>
                    <a:pt x="145227" y="170179"/>
                  </a:lnTo>
                  <a:lnTo>
                    <a:pt x="148294" y="163830"/>
                  </a:lnTo>
                  <a:close/>
                </a:path>
                <a:path w="227964" h="424179">
                  <a:moveTo>
                    <a:pt x="145227" y="170180"/>
                  </a:moveTo>
                  <a:lnTo>
                    <a:pt x="122877" y="170180"/>
                  </a:lnTo>
                  <a:lnTo>
                    <a:pt x="119805" y="176529"/>
                  </a:lnTo>
                  <a:lnTo>
                    <a:pt x="142160" y="176529"/>
                  </a:lnTo>
                  <a:lnTo>
                    <a:pt x="145227" y="170180"/>
                  </a:lnTo>
                  <a:close/>
                </a:path>
                <a:path w="227964" h="424179">
                  <a:moveTo>
                    <a:pt x="142160" y="176530"/>
                  </a:moveTo>
                  <a:lnTo>
                    <a:pt x="119805" y="176530"/>
                  </a:lnTo>
                  <a:lnTo>
                    <a:pt x="116734" y="182879"/>
                  </a:lnTo>
                  <a:lnTo>
                    <a:pt x="139093" y="182879"/>
                  </a:lnTo>
                  <a:lnTo>
                    <a:pt x="142160" y="176530"/>
                  </a:lnTo>
                  <a:close/>
                </a:path>
                <a:path w="227964" h="424179">
                  <a:moveTo>
                    <a:pt x="139093" y="182880"/>
                  </a:moveTo>
                  <a:lnTo>
                    <a:pt x="116734" y="182880"/>
                  </a:lnTo>
                  <a:lnTo>
                    <a:pt x="113662" y="189229"/>
                  </a:lnTo>
                  <a:lnTo>
                    <a:pt x="136026" y="189229"/>
                  </a:lnTo>
                  <a:lnTo>
                    <a:pt x="139093" y="182880"/>
                  </a:lnTo>
                  <a:close/>
                </a:path>
                <a:path w="227964" h="424179">
                  <a:moveTo>
                    <a:pt x="136026" y="189230"/>
                  </a:moveTo>
                  <a:lnTo>
                    <a:pt x="113662" y="189230"/>
                  </a:lnTo>
                  <a:lnTo>
                    <a:pt x="110590" y="195579"/>
                  </a:lnTo>
                  <a:lnTo>
                    <a:pt x="132960" y="195579"/>
                  </a:lnTo>
                  <a:lnTo>
                    <a:pt x="136026" y="189230"/>
                  </a:lnTo>
                  <a:close/>
                </a:path>
                <a:path w="227964" h="424179">
                  <a:moveTo>
                    <a:pt x="132960" y="195580"/>
                  </a:moveTo>
                  <a:lnTo>
                    <a:pt x="110590" y="195580"/>
                  </a:lnTo>
                  <a:lnTo>
                    <a:pt x="107518" y="201929"/>
                  </a:lnTo>
                  <a:lnTo>
                    <a:pt x="129893" y="201929"/>
                  </a:lnTo>
                  <a:lnTo>
                    <a:pt x="132960" y="195580"/>
                  </a:lnTo>
                  <a:close/>
                </a:path>
                <a:path w="227964" h="424179">
                  <a:moveTo>
                    <a:pt x="129893" y="201930"/>
                  </a:moveTo>
                  <a:lnTo>
                    <a:pt x="107518" y="201930"/>
                  </a:lnTo>
                  <a:lnTo>
                    <a:pt x="104446" y="208279"/>
                  </a:lnTo>
                  <a:lnTo>
                    <a:pt x="126826" y="208279"/>
                  </a:lnTo>
                  <a:lnTo>
                    <a:pt x="129893" y="201930"/>
                  </a:lnTo>
                  <a:close/>
                </a:path>
                <a:path w="227964" h="424179">
                  <a:moveTo>
                    <a:pt x="126826" y="208280"/>
                  </a:moveTo>
                  <a:lnTo>
                    <a:pt x="104446" y="208280"/>
                  </a:lnTo>
                  <a:lnTo>
                    <a:pt x="101374" y="214629"/>
                  </a:lnTo>
                  <a:lnTo>
                    <a:pt x="123759" y="214629"/>
                  </a:lnTo>
                  <a:lnTo>
                    <a:pt x="126826" y="208280"/>
                  </a:lnTo>
                  <a:close/>
                </a:path>
                <a:path w="227964" h="424179">
                  <a:moveTo>
                    <a:pt x="123759" y="214630"/>
                  </a:moveTo>
                  <a:lnTo>
                    <a:pt x="101374" y="214630"/>
                  </a:lnTo>
                  <a:lnTo>
                    <a:pt x="98302" y="220979"/>
                  </a:lnTo>
                  <a:lnTo>
                    <a:pt x="120692" y="220979"/>
                  </a:lnTo>
                  <a:lnTo>
                    <a:pt x="123759" y="214630"/>
                  </a:lnTo>
                  <a:close/>
                </a:path>
                <a:path w="227964" h="424179">
                  <a:moveTo>
                    <a:pt x="120692" y="220980"/>
                  </a:moveTo>
                  <a:lnTo>
                    <a:pt x="98302" y="220980"/>
                  </a:lnTo>
                  <a:lnTo>
                    <a:pt x="95230" y="227329"/>
                  </a:lnTo>
                  <a:lnTo>
                    <a:pt x="117625" y="227329"/>
                  </a:lnTo>
                  <a:lnTo>
                    <a:pt x="120692" y="220980"/>
                  </a:lnTo>
                  <a:close/>
                </a:path>
                <a:path w="227964" h="424179">
                  <a:moveTo>
                    <a:pt x="117625" y="227330"/>
                  </a:moveTo>
                  <a:lnTo>
                    <a:pt x="95230" y="227330"/>
                  </a:lnTo>
                  <a:lnTo>
                    <a:pt x="92158" y="233679"/>
                  </a:lnTo>
                  <a:lnTo>
                    <a:pt x="114558" y="233679"/>
                  </a:lnTo>
                  <a:lnTo>
                    <a:pt x="117625" y="227330"/>
                  </a:lnTo>
                  <a:close/>
                </a:path>
                <a:path w="227964" h="424179">
                  <a:moveTo>
                    <a:pt x="114558" y="233680"/>
                  </a:moveTo>
                  <a:lnTo>
                    <a:pt x="92158" y="233680"/>
                  </a:lnTo>
                  <a:lnTo>
                    <a:pt x="89086" y="240029"/>
                  </a:lnTo>
                  <a:lnTo>
                    <a:pt x="111491" y="240029"/>
                  </a:lnTo>
                  <a:lnTo>
                    <a:pt x="114558" y="233680"/>
                  </a:lnTo>
                  <a:close/>
                </a:path>
                <a:path w="227964" h="424179">
                  <a:moveTo>
                    <a:pt x="111491" y="240030"/>
                  </a:moveTo>
                  <a:lnTo>
                    <a:pt x="89086" y="240030"/>
                  </a:lnTo>
                  <a:lnTo>
                    <a:pt x="86014" y="246379"/>
                  </a:lnTo>
                  <a:lnTo>
                    <a:pt x="108425" y="246379"/>
                  </a:lnTo>
                  <a:lnTo>
                    <a:pt x="111491" y="240030"/>
                  </a:lnTo>
                  <a:close/>
                </a:path>
                <a:path w="227964" h="424179">
                  <a:moveTo>
                    <a:pt x="108425" y="246380"/>
                  </a:moveTo>
                  <a:lnTo>
                    <a:pt x="86014" y="246380"/>
                  </a:lnTo>
                  <a:lnTo>
                    <a:pt x="82942" y="252729"/>
                  </a:lnTo>
                  <a:lnTo>
                    <a:pt x="105358" y="252729"/>
                  </a:lnTo>
                  <a:lnTo>
                    <a:pt x="108425" y="246380"/>
                  </a:lnTo>
                  <a:close/>
                </a:path>
                <a:path w="227964" h="424179">
                  <a:moveTo>
                    <a:pt x="105358" y="252730"/>
                  </a:moveTo>
                  <a:lnTo>
                    <a:pt x="82942" y="252730"/>
                  </a:lnTo>
                  <a:lnTo>
                    <a:pt x="79870" y="259079"/>
                  </a:lnTo>
                  <a:lnTo>
                    <a:pt x="102291" y="259079"/>
                  </a:lnTo>
                  <a:lnTo>
                    <a:pt x="105358" y="252730"/>
                  </a:lnTo>
                  <a:close/>
                </a:path>
                <a:path w="227964" h="424179">
                  <a:moveTo>
                    <a:pt x="102291" y="259080"/>
                  </a:moveTo>
                  <a:lnTo>
                    <a:pt x="79870" y="259080"/>
                  </a:lnTo>
                  <a:lnTo>
                    <a:pt x="76798" y="265429"/>
                  </a:lnTo>
                  <a:lnTo>
                    <a:pt x="99224" y="265429"/>
                  </a:lnTo>
                  <a:lnTo>
                    <a:pt x="102291" y="259080"/>
                  </a:lnTo>
                  <a:close/>
                </a:path>
                <a:path w="227964" h="424179">
                  <a:moveTo>
                    <a:pt x="99224" y="265430"/>
                  </a:moveTo>
                  <a:lnTo>
                    <a:pt x="76798" y="265430"/>
                  </a:lnTo>
                  <a:lnTo>
                    <a:pt x="73726" y="271779"/>
                  </a:lnTo>
                  <a:lnTo>
                    <a:pt x="96157" y="271779"/>
                  </a:lnTo>
                  <a:lnTo>
                    <a:pt x="99224" y="265430"/>
                  </a:lnTo>
                  <a:close/>
                </a:path>
                <a:path w="227964" h="424179">
                  <a:moveTo>
                    <a:pt x="96157" y="271780"/>
                  </a:moveTo>
                  <a:lnTo>
                    <a:pt x="73726" y="271780"/>
                  </a:lnTo>
                  <a:lnTo>
                    <a:pt x="70654" y="278129"/>
                  </a:lnTo>
                  <a:lnTo>
                    <a:pt x="93090" y="278129"/>
                  </a:lnTo>
                  <a:lnTo>
                    <a:pt x="96157" y="271780"/>
                  </a:lnTo>
                  <a:close/>
                </a:path>
                <a:path w="227964" h="424179">
                  <a:moveTo>
                    <a:pt x="93090" y="278130"/>
                  </a:moveTo>
                  <a:lnTo>
                    <a:pt x="70654" y="278130"/>
                  </a:lnTo>
                  <a:lnTo>
                    <a:pt x="67582" y="284479"/>
                  </a:lnTo>
                  <a:lnTo>
                    <a:pt x="90023" y="284479"/>
                  </a:lnTo>
                  <a:lnTo>
                    <a:pt x="93090" y="278130"/>
                  </a:lnTo>
                  <a:close/>
                </a:path>
                <a:path w="227964" h="424179">
                  <a:moveTo>
                    <a:pt x="90023" y="284480"/>
                  </a:moveTo>
                  <a:lnTo>
                    <a:pt x="67582" y="284480"/>
                  </a:lnTo>
                  <a:lnTo>
                    <a:pt x="64510" y="290829"/>
                  </a:lnTo>
                  <a:lnTo>
                    <a:pt x="86956" y="290829"/>
                  </a:lnTo>
                  <a:lnTo>
                    <a:pt x="90023" y="284480"/>
                  </a:lnTo>
                  <a:close/>
                </a:path>
                <a:path w="227964" h="424179">
                  <a:moveTo>
                    <a:pt x="86956" y="290830"/>
                  </a:moveTo>
                  <a:lnTo>
                    <a:pt x="64510" y="290830"/>
                  </a:lnTo>
                  <a:lnTo>
                    <a:pt x="61438" y="297179"/>
                  </a:lnTo>
                  <a:lnTo>
                    <a:pt x="83890" y="297179"/>
                  </a:lnTo>
                  <a:lnTo>
                    <a:pt x="86956" y="290830"/>
                  </a:lnTo>
                  <a:close/>
                </a:path>
                <a:path w="227964" h="424179">
                  <a:moveTo>
                    <a:pt x="83890" y="297180"/>
                  </a:moveTo>
                  <a:lnTo>
                    <a:pt x="61438" y="297180"/>
                  </a:lnTo>
                  <a:lnTo>
                    <a:pt x="58367" y="303529"/>
                  </a:lnTo>
                  <a:lnTo>
                    <a:pt x="80823" y="303529"/>
                  </a:lnTo>
                  <a:lnTo>
                    <a:pt x="83890" y="297180"/>
                  </a:lnTo>
                  <a:close/>
                </a:path>
                <a:path w="227964" h="424179">
                  <a:moveTo>
                    <a:pt x="80823" y="303530"/>
                  </a:moveTo>
                  <a:lnTo>
                    <a:pt x="58367" y="303530"/>
                  </a:lnTo>
                  <a:lnTo>
                    <a:pt x="55295" y="309879"/>
                  </a:lnTo>
                  <a:lnTo>
                    <a:pt x="77756" y="309879"/>
                  </a:lnTo>
                  <a:lnTo>
                    <a:pt x="80823" y="303530"/>
                  </a:lnTo>
                  <a:close/>
                </a:path>
                <a:path w="227964" h="424179">
                  <a:moveTo>
                    <a:pt x="77756" y="309880"/>
                  </a:moveTo>
                  <a:lnTo>
                    <a:pt x="55295" y="309880"/>
                  </a:lnTo>
                  <a:lnTo>
                    <a:pt x="52223" y="316229"/>
                  </a:lnTo>
                  <a:lnTo>
                    <a:pt x="74689" y="316229"/>
                  </a:lnTo>
                  <a:lnTo>
                    <a:pt x="77756" y="309880"/>
                  </a:lnTo>
                  <a:close/>
                </a:path>
                <a:path w="227964" h="424179">
                  <a:moveTo>
                    <a:pt x="74689" y="316230"/>
                  </a:moveTo>
                  <a:lnTo>
                    <a:pt x="52223" y="316230"/>
                  </a:lnTo>
                  <a:lnTo>
                    <a:pt x="49151" y="322579"/>
                  </a:lnTo>
                  <a:lnTo>
                    <a:pt x="71622" y="322579"/>
                  </a:lnTo>
                  <a:lnTo>
                    <a:pt x="74689" y="316230"/>
                  </a:lnTo>
                  <a:close/>
                </a:path>
                <a:path w="227964" h="424179">
                  <a:moveTo>
                    <a:pt x="71622" y="322580"/>
                  </a:moveTo>
                  <a:lnTo>
                    <a:pt x="49151" y="322580"/>
                  </a:lnTo>
                  <a:lnTo>
                    <a:pt x="46079" y="328929"/>
                  </a:lnTo>
                  <a:lnTo>
                    <a:pt x="68555" y="328929"/>
                  </a:lnTo>
                  <a:lnTo>
                    <a:pt x="71622" y="322580"/>
                  </a:lnTo>
                  <a:close/>
                </a:path>
                <a:path w="227964" h="424179">
                  <a:moveTo>
                    <a:pt x="68555" y="328930"/>
                  </a:moveTo>
                  <a:lnTo>
                    <a:pt x="46079" y="328930"/>
                  </a:lnTo>
                  <a:lnTo>
                    <a:pt x="43007" y="335279"/>
                  </a:lnTo>
                  <a:lnTo>
                    <a:pt x="65488" y="335279"/>
                  </a:lnTo>
                  <a:lnTo>
                    <a:pt x="68555" y="328930"/>
                  </a:lnTo>
                  <a:close/>
                </a:path>
                <a:path w="227964" h="424179">
                  <a:moveTo>
                    <a:pt x="65488" y="335280"/>
                  </a:moveTo>
                  <a:lnTo>
                    <a:pt x="43007" y="335280"/>
                  </a:lnTo>
                  <a:lnTo>
                    <a:pt x="39935" y="341629"/>
                  </a:lnTo>
                  <a:lnTo>
                    <a:pt x="62421" y="341629"/>
                  </a:lnTo>
                  <a:lnTo>
                    <a:pt x="65488" y="335280"/>
                  </a:lnTo>
                  <a:close/>
                </a:path>
                <a:path w="227964" h="424179">
                  <a:moveTo>
                    <a:pt x="62421" y="341630"/>
                  </a:moveTo>
                  <a:lnTo>
                    <a:pt x="39935" y="341630"/>
                  </a:lnTo>
                  <a:lnTo>
                    <a:pt x="36863" y="347979"/>
                  </a:lnTo>
                  <a:lnTo>
                    <a:pt x="59355" y="347979"/>
                  </a:lnTo>
                  <a:lnTo>
                    <a:pt x="62421" y="341630"/>
                  </a:lnTo>
                  <a:close/>
                </a:path>
                <a:path w="227964" h="424179">
                  <a:moveTo>
                    <a:pt x="59355" y="347980"/>
                  </a:moveTo>
                  <a:lnTo>
                    <a:pt x="36863" y="347980"/>
                  </a:lnTo>
                  <a:lnTo>
                    <a:pt x="33791" y="354329"/>
                  </a:lnTo>
                  <a:lnTo>
                    <a:pt x="56288" y="354329"/>
                  </a:lnTo>
                  <a:lnTo>
                    <a:pt x="59355" y="347980"/>
                  </a:lnTo>
                  <a:close/>
                </a:path>
                <a:path w="227964" h="424179">
                  <a:moveTo>
                    <a:pt x="56288" y="354330"/>
                  </a:moveTo>
                  <a:lnTo>
                    <a:pt x="33791" y="354330"/>
                  </a:lnTo>
                  <a:lnTo>
                    <a:pt x="30719" y="360679"/>
                  </a:lnTo>
                  <a:lnTo>
                    <a:pt x="53221" y="360679"/>
                  </a:lnTo>
                  <a:lnTo>
                    <a:pt x="56288" y="354330"/>
                  </a:lnTo>
                  <a:close/>
                </a:path>
                <a:path w="227964" h="424179">
                  <a:moveTo>
                    <a:pt x="53221" y="360680"/>
                  </a:moveTo>
                  <a:lnTo>
                    <a:pt x="30719" y="360680"/>
                  </a:lnTo>
                  <a:lnTo>
                    <a:pt x="27647" y="367029"/>
                  </a:lnTo>
                  <a:lnTo>
                    <a:pt x="50154" y="367029"/>
                  </a:lnTo>
                  <a:lnTo>
                    <a:pt x="53221" y="360680"/>
                  </a:lnTo>
                  <a:close/>
                </a:path>
                <a:path w="227964" h="424179">
                  <a:moveTo>
                    <a:pt x="50154" y="367030"/>
                  </a:moveTo>
                  <a:lnTo>
                    <a:pt x="27647" y="367030"/>
                  </a:lnTo>
                  <a:lnTo>
                    <a:pt x="24575" y="373379"/>
                  </a:lnTo>
                  <a:lnTo>
                    <a:pt x="47087" y="373379"/>
                  </a:lnTo>
                  <a:lnTo>
                    <a:pt x="50154" y="367030"/>
                  </a:lnTo>
                  <a:close/>
                </a:path>
                <a:path w="227964" h="424179">
                  <a:moveTo>
                    <a:pt x="47087" y="373380"/>
                  </a:moveTo>
                  <a:lnTo>
                    <a:pt x="24575" y="373380"/>
                  </a:lnTo>
                  <a:lnTo>
                    <a:pt x="21503" y="379729"/>
                  </a:lnTo>
                  <a:lnTo>
                    <a:pt x="44020" y="379729"/>
                  </a:lnTo>
                  <a:lnTo>
                    <a:pt x="47087" y="373380"/>
                  </a:lnTo>
                  <a:close/>
                </a:path>
                <a:path w="227964" h="424179">
                  <a:moveTo>
                    <a:pt x="44020" y="379730"/>
                  </a:moveTo>
                  <a:lnTo>
                    <a:pt x="21503" y="379730"/>
                  </a:lnTo>
                  <a:lnTo>
                    <a:pt x="18431" y="386079"/>
                  </a:lnTo>
                  <a:lnTo>
                    <a:pt x="40953" y="386079"/>
                  </a:lnTo>
                  <a:lnTo>
                    <a:pt x="44020" y="379730"/>
                  </a:lnTo>
                  <a:close/>
                </a:path>
                <a:path w="227964" h="424179">
                  <a:moveTo>
                    <a:pt x="40953" y="386080"/>
                  </a:moveTo>
                  <a:lnTo>
                    <a:pt x="18431" y="386080"/>
                  </a:lnTo>
                  <a:lnTo>
                    <a:pt x="15359" y="392429"/>
                  </a:lnTo>
                  <a:lnTo>
                    <a:pt x="37887" y="392429"/>
                  </a:lnTo>
                  <a:lnTo>
                    <a:pt x="40953" y="386080"/>
                  </a:lnTo>
                  <a:close/>
                </a:path>
                <a:path w="227964" h="424179">
                  <a:moveTo>
                    <a:pt x="37887" y="392430"/>
                  </a:moveTo>
                  <a:lnTo>
                    <a:pt x="15359" y="392430"/>
                  </a:lnTo>
                  <a:lnTo>
                    <a:pt x="12287" y="398779"/>
                  </a:lnTo>
                  <a:lnTo>
                    <a:pt x="34820" y="398779"/>
                  </a:lnTo>
                  <a:lnTo>
                    <a:pt x="37887" y="392430"/>
                  </a:lnTo>
                  <a:close/>
                </a:path>
                <a:path w="227964" h="424179">
                  <a:moveTo>
                    <a:pt x="34820" y="398780"/>
                  </a:moveTo>
                  <a:lnTo>
                    <a:pt x="12287" y="398780"/>
                  </a:lnTo>
                  <a:lnTo>
                    <a:pt x="9215" y="405129"/>
                  </a:lnTo>
                  <a:lnTo>
                    <a:pt x="31753" y="405129"/>
                  </a:lnTo>
                  <a:lnTo>
                    <a:pt x="34820" y="398780"/>
                  </a:lnTo>
                  <a:close/>
                </a:path>
                <a:path w="227964" h="424179">
                  <a:moveTo>
                    <a:pt x="31753" y="405130"/>
                  </a:moveTo>
                  <a:lnTo>
                    <a:pt x="9215" y="405130"/>
                  </a:lnTo>
                  <a:lnTo>
                    <a:pt x="6143" y="411479"/>
                  </a:lnTo>
                  <a:lnTo>
                    <a:pt x="28686" y="411479"/>
                  </a:lnTo>
                  <a:lnTo>
                    <a:pt x="31753" y="405130"/>
                  </a:lnTo>
                  <a:close/>
                </a:path>
                <a:path w="227964" h="424179">
                  <a:moveTo>
                    <a:pt x="28686" y="411480"/>
                  </a:moveTo>
                  <a:lnTo>
                    <a:pt x="6143" y="411480"/>
                  </a:lnTo>
                  <a:lnTo>
                    <a:pt x="3071" y="417829"/>
                  </a:lnTo>
                  <a:lnTo>
                    <a:pt x="18211" y="417829"/>
                  </a:lnTo>
                  <a:lnTo>
                    <a:pt x="18211" y="416559"/>
                  </a:lnTo>
                  <a:lnTo>
                    <a:pt x="20751" y="416559"/>
                  </a:lnTo>
                  <a:lnTo>
                    <a:pt x="20751" y="415289"/>
                  </a:lnTo>
                  <a:lnTo>
                    <a:pt x="24561" y="415289"/>
                  </a:lnTo>
                  <a:lnTo>
                    <a:pt x="24561" y="414019"/>
                  </a:lnTo>
                  <a:lnTo>
                    <a:pt x="27101" y="414019"/>
                  </a:lnTo>
                  <a:lnTo>
                    <a:pt x="27101" y="412750"/>
                  </a:lnTo>
                  <a:lnTo>
                    <a:pt x="28073" y="412750"/>
                  </a:lnTo>
                  <a:lnTo>
                    <a:pt x="28686" y="411480"/>
                  </a:lnTo>
                  <a:close/>
                </a:path>
                <a:path w="227964" h="424179">
                  <a:moveTo>
                    <a:pt x="14401" y="417830"/>
                  </a:moveTo>
                  <a:lnTo>
                    <a:pt x="3071" y="417830"/>
                  </a:lnTo>
                  <a:lnTo>
                    <a:pt x="0" y="424179"/>
                  </a:lnTo>
                  <a:lnTo>
                    <a:pt x="1701" y="424179"/>
                  </a:lnTo>
                  <a:lnTo>
                    <a:pt x="1701" y="422909"/>
                  </a:lnTo>
                  <a:lnTo>
                    <a:pt x="4241" y="422909"/>
                  </a:lnTo>
                  <a:lnTo>
                    <a:pt x="4241" y="421639"/>
                  </a:lnTo>
                  <a:lnTo>
                    <a:pt x="8051" y="421639"/>
                  </a:lnTo>
                  <a:lnTo>
                    <a:pt x="8051" y="420369"/>
                  </a:lnTo>
                  <a:lnTo>
                    <a:pt x="11861" y="420369"/>
                  </a:lnTo>
                  <a:lnTo>
                    <a:pt x="11861" y="419100"/>
                  </a:lnTo>
                  <a:lnTo>
                    <a:pt x="14401" y="419100"/>
                  </a:lnTo>
                  <a:lnTo>
                    <a:pt x="14401" y="417830"/>
                  </a:lnTo>
                  <a:close/>
                </a:path>
              </a:pathLst>
            </a:custGeom>
            <a:solidFill>
              <a:srgbClr val="0116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936451" y="4052570"/>
              <a:ext cx="227329" cy="421640"/>
            </a:xfrm>
            <a:custGeom>
              <a:avLst/>
              <a:gdLst/>
              <a:ahLst/>
              <a:cxnLst/>
              <a:rect l="l" t="t" r="r" b="b"/>
              <a:pathLst>
                <a:path w="227330" h="421639">
                  <a:moveTo>
                    <a:pt x="226753" y="0"/>
                  </a:moveTo>
                  <a:lnTo>
                    <a:pt x="226358" y="0"/>
                  </a:lnTo>
                  <a:lnTo>
                    <a:pt x="226358" y="815"/>
                  </a:lnTo>
                  <a:lnTo>
                    <a:pt x="226753" y="0"/>
                  </a:lnTo>
                  <a:close/>
                </a:path>
                <a:path w="227330" h="421639">
                  <a:moveTo>
                    <a:pt x="226138" y="1269"/>
                  </a:moveTo>
                  <a:lnTo>
                    <a:pt x="222548" y="1269"/>
                  </a:lnTo>
                  <a:lnTo>
                    <a:pt x="222548" y="2539"/>
                  </a:lnTo>
                  <a:lnTo>
                    <a:pt x="217468" y="2539"/>
                  </a:lnTo>
                  <a:lnTo>
                    <a:pt x="217468" y="3809"/>
                  </a:lnTo>
                  <a:lnTo>
                    <a:pt x="213658" y="3809"/>
                  </a:lnTo>
                  <a:lnTo>
                    <a:pt x="213658" y="5079"/>
                  </a:lnTo>
                  <a:lnTo>
                    <a:pt x="209848" y="5079"/>
                  </a:lnTo>
                  <a:lnTo>
                    <a:pt x="209848" y="6349"/>
                  </a:lnTo>
                  <a:lnTo>
                    <a:pt x="204768" y="6349"/>
                  </a:lnTo>
                  <a:lnTo>
                    <a:pt x="204768" y="7619"/>
                  </a:lnTo>
                  <a:lnTo>
                    <a:pt x="223061" y="7619"/>
                  </a:lnTo>
                  <a:lnTo>
                    <a:pt x="226138" y="1269"/>
                  </a:lnTo>
                  <a:close/>
                </a:path>
                <a:path w="227330" h="421639">
                  <a:moveTo>
                    <a:pt x="223061" y="7619"/>
                  </a:moveTo>
                  <a:lnTo>
                    <a:pt x="200958" y="7619"/>
                  </a:lnTo>
                  <a:lnTo>
                    <a:pt x="200958" y="8889"/>
                  </a:lnTo>
                  <a:lnTo>
                    <a:pt x="199346" y="8889"/>
                  </a:lnTo>
                  <a:lnTo>
                    <a:pt x="196893" y="13969"/>
                  </a:lnTo>
                  <a:lnTo>
                    <a:pt x="219985" y="13969"/>
                  </a:lnTo>
                  <a:lnTo>
                    <a:pt x="223061" y="7619"/>
                  </a:lnTo>
                  <a:close/>
                </a:path>
                <a:path w="227330" h="421639">
                  <a:moveTo>
                    <a:pt x="219985" y="13969"/>
                  </a:moveTo>
                  <a:lnTo>
                    <a:pt x="196893" y="13969"/>
                  </a:lnTo>
                  <a:lnTo>
                    <a:pt x="193826" y="20319"/>
                  </a:lnTo>
                  <a:lnTo>
                    <a:pt x="216908" y="20319"/>
                  </a:lnTo>
                  <a:lnTo>
                    <a:pt x="219985" y="13969"/>
                  </a:lnTo>
                  <a:close/>
                </a:path>
                <a:path w="227330" h="421639">
                  <a:moveTo>
                    <a:pt x="216908" y="20319"/>
                  </a:moveTo>
                  <a:lnTo>
                    <a:pt x="193826" y="20319"/>
                  </a:lnTo>
                  <a:lnTo>
                    <a:pt x="190759" y="26669"/>
                  </a:lnTo>
                  <a:lnTo>
                    <a:pt x="213831" y="26669"/>
                  </a:lnTo>
                  <a:lnTo>
                    <a:pt x="216908" y="20319"/>
                  </a:lnTo>
                  <a:close/>
                </a:path>
                <a:path w="227330" h="421639">
                  <a:moveTo>
                    <a:pt x="213831" y="26669"/>
                  </a:moveTo>
                  <a:lnTo>
                    <a:pt x="190759" y="26669"/>
                  </a:lnTo>
                  <a:lnTo>
                    <a:pt x="187692" y="33019"/>
                  </a:lnTo>
                  <a:lnTo>
                    <a:pt x="210755" y="33019"/>
                  </a:lnTo>
                  <a:lnTo>
                    <a:pt x="213831" y="26669"/>
                  </a:lnTo>
                  <a:close/>
                </a:path>
                <a:path w="227330" h="421639">
                  <a:moveTo>
                    <a:pt x="210755" y="33019"/>
                  </a:moveTo>
                  <a:lnTo>
                    <a:pt x="187692" y="33019"/>
                  </a:lnTo>
                  <a:lnTo>
                    <a:pt x="184625" y="39369"/>
                  </a:lnTo>
                  <a:lnTo>
                    <a:pt x="207678" y="39369"/>
                  </a:lnTo>
                  <a:lnTo>
                    <a:pt x="210755" y="33019"/>
                  </a:lnTo>
                  <a:close/>
                </a:path>
                <a:path w="227330" h="421639">
                  <a:moveTo>
                    <a:pt x="207678" y="39369"/>
                  </a:moveTo>
                  <a:lnTo>
                    <a:pt x="184625" y="39369"/>
                  </a:lnTo>
                  <a:lnTo>
                    <a:pt x="181558" y="45719"/>
                  </a:lnTo>
                  <a:lnTo>
                    <a:pt x="204601" y="45719"/>
                  </a:lnTo>
                  <a:lnTo>
                    <a:pt x="207678" y="39369"/>
                  </a:lnTo>
                  <a:close/>
                </a:path>
                <a:path w="227330" h="421639">
                  <a:moveTo>
                    <a:pt x="204601" y="45719"/>
                  </a:moveTo>
                  <a:lnTo>
                    <a:pt x="181558" y="45719"/>
                  </a:lnTo>
                  <a:lnTo>
                    <a:pt x="178492" y="52069"/>
                  </a:lnTo>
                  <a:lnTo>
                    <a:pt x="201525" y="52069"/>
                  </a:lnTo>
                  <a:lnTo>
                    <a:pt x="204601" y="45719"/>
                  </a:lnTo>
                  <a:close/>
                </a:path>
                <a:path w="227330" h="421639">
                  <a:moveTo>
                    <a:pt x="201525" y="52069"/>
                  </a:moveTo>
                  <a:lnTo>
                    <a:pt x="178492" y="52069"/>
                  </a:lnTo>
                  <a:lnTo>
                    <a:pt x="175425" y="58419"/>
                  </a:lnTo>
                  <a:lnTo>
                    <a:pt x="198448" y="58419"/>
                  </a:lnTo>
                  <a:lnTo>
                    <a:pt x="201525" y="52069"/>
                  </a:lnTo>
                  <a:close/>
                </a:path>
                <a:path w="227330" h="421639">
                  <a:moveTo>
                    <a:pt x="198448" y="58419"/>
                  </a:moveTo>
                  <a:lnTo>
                    <a:pt x="175425" y="58419"/>
                  </a:lnTo>
                  <a:lnTo>
                    <a:pt x="172358" y="64769"/>
                  </a:lnTo>
                  <a:lnTo>
                    <a:pt x="195371" y="64769"/>
                  </a:lnTo>
                  <a:lnTo>
                    <a:pt x="198448" y="58419"/>
                  </a:lnTo>
                  <a:close/>
                </a:path>
                <a:path w="227330" h="421639">
                  <a:moveTo>
                    <a:pt x="195371" y="64769"/>
                  </a:moveTo>
                  <a:lnTo>
                    <a:pt x="172358" y="64769"/>
                  </a:lnTo>
                  <a:lnTo>
                    <a:pt x="169291" y="71119"/>
                  </a:lnTo>
                  <a:lnTo>
                    <a:pt x="192294" y="71119"/>
                  </a:lnTo>
                  <a:lnTo>
                    <a:pt x="195371" y="64769"/>
                  </a:lnTo>
                  <a:close/>
                </a:path>
                <a:path w="227330" h="421639">
                  <a:moveTo>
                    <a:pt x="192294" y="71119"/>
                  </a:moveTo>
                  <a:lnTo>
                    <a:pt x="169291" y="71119"/>
                  </a:lnTo>
                  <a:lnTo>
                    <a:pt x="166224" y="77469"/>
                  </a:lnTo>
                  <a:lnTo>
                    <a:pt x="189218" y="77469"/>
                  </a:lnTo>
                  <a:lnTo>
                    <a:pt x="192294" y="71119"/>
                  </a:lnTo>
                  <a:close/>
                </a:path>
                <a:path w="227330" h="421639">
                  <a:moveTo>
                    <a:pt x="189218" y="77469"/>
                  </a:moveTo>
                  <a:lnTo>
                    <a:pt x="166224" y="77469"/>
                  </a:lnTo>
                  <a:lnTo>
                    <a:pt x="163157" y="83819"/>
                  </a:lnTo>
                  <a:lnTo>
                    <a:pt x="186141" y="83819"/>
                  </a:lnTo>
                  <a:lnTo>
                    <a:pt x="189218" y="77469"/>
                  </a:lnTo>
                  <a:close/>
                </a:path>
                <a:path w="227330" h="421639">
                  <a:moveTo>
                    <a:pt x="186141" y="83819"/>
                  </a:moveTo>
                  <a:lnTo>
                    <a:pt x="163157" y="83819"/>
                  </a:lnTo>
                  <a:lnTo>
                    <a:pt x="160090" y="90169"/>
                  </a:lnTo>
                  <a:lnTo>
                    <a:pt x="183064" y="90169"/>
                  </a:lnTo>
                  <a:lnTo>
                    <a:pt x="186141" y="83819"/>
                  </a:lnTo>
                  <a:close/>
                </a:path>
                <a:path w="227330" h="421639">
                  <a:moveTo>
                    <a:pt x="183064" y="90169"/>
                  </a:moveTo>
                  <a:lnTo>
                    <a:pt x="160090" y="90169"/>
                  </a:lnTo>
                  <a:lnTo>
                    <a:pt x="157023" y="96519"/>
                  </a:lnTo>
                  <a:lnTo>
                    <a:pt x="179988" y="96519"/>
                  </a:lnTo>
                  <a:lnTo>
                    <a:pt x="183064" y="90169"/>
                  </a:lnTo>
                  <a:close/>
                </a:path>
                <a:path w="227330" h="421639">
                  <a:moveTo>
                    <a:pt x="179988" y="96519"/>
                  </a:moveTo>
                  <a:lnTo>
                    <a:pt x="157023" y="96519"/>
                  </a:lnTo>
                  <a:lnTo>
                    <a:pt x="153957" y="102869"/>
                  </a:lnTo>
                  <a:lnTo>
                    <a:pt x="176911" y="102869"/>
                  </a:lnTo>
                  <a:lnTo>
                    <a:pt x="179988" y="96519"/>
                  </a:lnTo>
                  <a:close/>
                </a:path>
                <a:path w="227330" h="421639">
                  <a:moveTo>
                    <a:pt x="176911" y="102869"/>
                  </a:moveTo>
                  <a:lnTo>
                    <a:pt x="153957" y="102869"/>
                  </a:lnTo>
                  <a:lnTo>
                    <a:pt x="150890" y="109219"/>
                  </a:lnTo>
                  <a:lnTo>
                    <a:pt x="173834" y="109219"/>
                  </a:lnTo>
                  <a:lnTo>
                    <a:pt x="176911" y="102869"/>
                  </a:lnTo>
                  <a:close/>
                </a:path>
                <a:path w="227330" h="421639">
                  <a:moveTo>
                    <a:pt x="173834" y="109219"/>
                  </a:moveTo>
                  <a:lnTo>
                    <a:pt x="150890" y="109219"/>
                  </a:lnTo>
                  <a:lnTo>
                    <a:pt x="147823" y="115569"/>
                  </a:lnTo>
                  <a:lnTo>
                    <a:pt x="170757" y="115569"/>
                  </a:lnTo>
                  <a:lnTo>
                    <a:pt x="173834" y="109219"/>
                  </a:lnTo>
                  <a:close/>
                </a:path>
                <a:path w="227330" h="421639">
                  <a:moveTo>
                    <a:pt x="170757" y="115569"/>
                  </a:moveTo>
                  <a:lnTo>
                    <a:pt x="147823" y="115569"/>
                  </a:lnTo>
                  <a:lnTo>
                    <a:pt x="144756" y="121919"/>
                  </a:lnTo>
                  <a:lnTo>
                    <a:pt x="167681" y="121919"/>
                  </a:lnTo>
                  <a:lnTo>
                    <a:pt x="170757" y="115569"/>
                  </a:lnTo>
                  <a:close/>
                </a:path>
                <a:path w="227330" h="421639">
                  <a:moveTo>
                    <a:pt x="167681" y="121919"/>
                  </a:moveTo>
                  <a:lnTo>
                    <a:pt x="144756" y="121919"/>
                  </a:lnTo>
                  <a:lnTo>
                    <a:pt x="141689" y="128269"/>
                  </a:lnTo>
                  <a:lnTo>
                    <a:pt x="164604" y="128269"/>
                  </a:lnTo>
                  <a:lnTo>
                    <a:pt x="167681" y="121919"/>
                  </a:lnTo>
                  <a:close/>
                </a:path>
                <a:path w="227330" h="421639">
                  <a:moveTo>
                    <a:pt x="164604" y="128269"/>
                  </a:moveTo>
                  <a:lnTo>
                    <a:pt x="141689" y="128269"/>
                  </a:lnTo>
                  <a:lnTo>
                    <a:pt x="138622" y="134619"/>
                  </a:lnTo>
                  <a:lnTo>
                    <a:pt x="161527" y="134619"/>
                  </a:lnTo>
                  <a:lnTo>
                    <a:pt x="164604" y="128269"/>
                  </a:lnTo>
                  <a:close/>
                </a:path>
                <a:path w="227330" h="421639">
                  <a:moveTo>
                    <a:pt x="161527" y="134619"/>
                  </a:moveTo>
                  <a:lnTo>
                    <a:pt x="138622" y="134619"/>
                  </a:lnTo>
                  <a:lnTo>
                    <a:pt x="135555" y="140969"/>
                  </a:lnTo>
                  <a:lnTo>
                    <a:pt x="158451" y="140969"/>
                  </a:lnTo>
                  <a:lnTo>
                    <a:pt x="161527" y="134619"/>
                  </a:lnTo>
                  <a:close/>
                </a:path>
                <a:path w="227330" h="421639">
                  <a:moveTo>
                    <a:pt x="158451" y="140969"/>
                  </a:moveTo>
                  <a:lnTo>
                    <a:pt x="135555" y="140969"/>
                  </a:lnTo>
                  <a:lnTo>
                    <a:pt x="132488" y="147319"/>
                  </a:lnTo>
                  <a:lnTo>
                    <a:pt x="155374" y="147319"/>
                  </a:lnTo>
                  <a:lnTo>
                    <a:pt x="158451" y="140969"/>
                  </a:lnTo>
                  <a:close/>
                </a:path>
                <a:path w="227330" h="421639">
                  <a:moveTo>
                    <a:pt x="155374" y="147319"/>
                  </a:moveTo>
                  <a:lnTo>
                    <a:pt x="132488" y="147319"/>
                  </a:lnTo>
                  <a:lnTo>
                    <a:pt x="129422" y="153669"/>
                  </a:lnTo>
                  <a:lnTo>
                    <a:pt x="152297" y="153669"/>
                  </a:lnTo>
                  <a:lnTo>
                    <a:pt x="155374" y="147319"/>
                  </a:lnTo>
                  <a:close/>
                </a:path>
                <a:path w="227330" h="421639">
                  <a:moveTo>
                    <a:pt x="152297" y="153669"/>
                  </a:moveTo>
                  <a:lnTo>
                    <a:pt x="129422" y="153669"/>
                  </a:lnTo>
                  <a:lnTo>
                    <a:pt x="126355" y="160019"/>
                  </a:lnTo>
                  <a:lnTo>
                    <a:pt x="149221" y="160019"/>
                  </a:lnTo>
                  <a:lnTo>
                    <a:pt x="152297" y="153669"/>
                  </a:lnTo>
                  <a:close/>
                </a:path>
                <a:path w="227330" h="421639">
                  <a:moveTo>
                    <a:pt x="149221" y="160019"/>
                  </a:moveTo>
                  <a:lnTo>
                    <a:pt x="126355" y="160019"/>
                  </a:lnTo>
                  <a:lnTo>
                    <a:pt x="123288" y="166369"/>
                  </a:lnTo>
                  <a:lnTo>
                    <a:pt x="146144" y="166369"/>
                  </a:lnTo>
                  <a:lnTo>
                    <a:pt x="149221" y="160019"/>
                  </a:lnTo>
                  <a:close/>
                </a:path>
                <a:path w="227330" h="421639">
                  <a:moveTo>
                    <a:pt x="146144" y="166369"/>
                  </a:moveTo>
                  <a:lnTo>
                    <a:pt x="123288" y="166369"/>
                  </a:lnTo>
                  <a:lnTo>
                    <a:pt x="120221" y="172719"/>
                  </a:lnTo>
                  <a:lnTo>
                    <a:pt x="143067" y="172719"/>
                  </a:lnTo>
                  <a:lnTo>
                    <a:pt x="146144" y="166369"/>
                  </a:lnTo>
                  <a:close/>
                </a:path>
                <a:path w="227330" h="421639">
                  <a:moveTo>
                    <a:pt x="143067" y="172719"/>
                  </a:moveTo>
                  <a:lnTo>
                    <a:pt x="120221" y="172719"/>
                  </a:lnTo>
                  <a:lnTo>
                    <a:pt x="117154" y="179069"/>
                  </a:lnTo>
                  <a:lnTo>
                    <a:pt x="139990" y="179069"/>
                  </a:lnTo>
                  <a:lnTo>
                    <a:pt x="143067" y="172719"/>
                  </a:lnTo>
                  <a:close/>
                </a:path>
                <a:path w="227330" h="421639">
                  <a:moveTo>
                    <a:pt x="139990" y="179069"/>
                  </a:moveTo>
                  <a:lnTo>
                    <a:pt x="117154" y="179069"/>
                  </a:lnTo>
                  <a:lnTo>
                    <a:pt x="114087" y="185419"/>
                  </a:lnTo>
                  <a:lnTo>
                    <a:pt x="136914" y="185419"/>
                  </a:lnTo>
                  <a:lnTo>
                    <a:pt x="139990" y="179069"/>
                  </a:lnTo>
                  <a:close/>
                </a:path>
                <a:path w="227330" h="421639">
                  <a:moveTo>
                    <a:pt x="136914" y="185419"/>
                  </a:moveTo>
                  <a:lnTo>
                    <a:pt x="114087" y="185419"/>
                  </a:lnTo>
                  <a:lnTo>
                    <a:pt x="111020" y="191769"/>
                  </a:lnTo>
                  <a:lnTo>
                    <a:pt x="133837" y="191769"/>
                  </a:lnTo>
                  <a:lnTo>
                    <a:pt x="136914" y="185419"/>
                  </a:lnTo>
                  <a:close/>
                </a:path>
                <a:path w="227330" h="421639">
                  <a:moveTo>
                    <a:pt x="133837" y="191769"/>
                  </a:moveTo>
                  <a:lnTo>
                    <a:pt x="111020" y="191769"/>
                  </a:lnTo>
                  <a:lnTo>
                    <a:pt x="107953" y="198119"/>
                  </a:lnTo>
                  <a:lnTo>
                    <a:pt x="130760" y="198119"/>
                  </a:lnTo>
                  <a:lnTo>
                    <a:pt x="133837" y="191769"/>
                  </a:lnTo>
                  <a:close/>
                </a:path>
                <a:path w="227330" h="421639">
                  <a:moveTo>
                    <a:pt x="130760" y="198119"/>
                  </a:moveTo>
                  <a:lnTo>
                    <a:pt x="107953" y="198119"/>
                  </a:lnTo>
                  <a:lnTo>
                    <a:pt x="104887" y="204469"/>
                  </a:lnTo>
                  <a:lnTo>
                    <a:pt x="127684" y="204469"/>
                  </a:lnTo>
                  <a:lnTo>
                    <a:pt x="130760" y="198119"/>
                  </a:lnTo>
                  <a:close/>
                </a:path>
                <a:path w="227330" h="421639">
                  <a:moveTo>
                    <a:pt x="127684" y="204469"/>
                  </a:moveTo>
                  <a:lnTo>
                    <a:pt x="104887" y="204469"/>
                  </a:lnTo>
                  <a:lnTo>
                    <a:pt x="101820" y="210819"/>
                  </a:lnTo>
                  <a:lnTo>
                    <a:pt x="124607" y="210819"/>
                  </a:lnTo>
                  <a:lnTo>
                    <a:pt x="127684" y="204469"/>
                  </a:lnTo>
                  <a:close/>
                </a:path>
                <a:path w="227330" h="421639">
                  <a:moveTo>
                    <a:pt x="124607" y="210819"/>
                  </a:moveTo>
                  <a:lnTo>
                    <a:pt x="101820" y="210819"/>
                  </a:lnTo>
                  <a:lnTo>
                    <a:pt x="98753" y="217169"/>
                  </a:lnTo>
                  <a:lnTo>
                    <a:pt x="121530" y="217169"/>
                  </a:lnTo>
                  <a:lnTo>
                    <a:pt x="124607" y="210819"/>
                  </a:lnTo>
                  <a:close/>
                </a:path>
                <a:path w="227330" h="421639">
                  <a:moveTo>
                    <a:pt x="121530" y="217169"/>
                  </a:moveTo>
                  <a:lnTo>
                    <a:pt x="98753" y="217169"/>
                  </a:lnTo>
                  <a:lnTo>
                    <a:pt x="95686" y="223519"/>
                  </a:lnTo>
                  <a:lnTo>
                    <a:pt x="118454" y="223519"/>
                  </a:lnTo>
                  <a:lnTo>
                    <a:pt x="121530" y="217169"/>
                  </a:lnTo>
                  <a:close/>
                </a:path>
                <a:path w="227330" h="421639">
                  <a:moveTo>
                    <a:pt x="118454" y="223519"/>
                  </a:moveTo>
                  <a:lnTo>
                    <a:pt x="95686" y="223519"/>
                  </a:lnTo>
                  <a:lnTo>
                    <a:pt x="92619" y="229869"/>
                  </a:lnTo>
                  <a:lnTo>
                    <a:pt x="115377" y="229869"/>
                  </a:lnTo>
                  <a:lnTo>
                    <a:pt x="118454" y="223519"/>
                  </a:lnTo>
                  <a:close/>
                </a:path>
                <a:path w="227330" h="421639">
                  <a:moveTo>
                    <a:pt x="115377" y="229869"/>
                  </a:moveTo>
                  <a:lnTo>
                    <a:pt x="92619" y="229869"/>
                  </a:lnTo>
                  <a:lnTo>
                    <a:pt x="89552" y="236219"/>
                  </a:lnTo>
                  <a:lnTo>
                    <a:pt x="112300" y="236219"/>
                  </a:lnTo>
                  <a:lnTo>
                    <a:pt x="115377" y="229869"/>
                  </a:lnTo>
                  <a:close/>
                </a:path>
                <a:path w="227330" h="421639">
                  <a:moveTo>
                    <a:pt x="112300" y="236219"/>
                  </a:moveTo>
                  <a:lnTo>
                    <a:pt x="89552" y="236219"/>
                  </a:lnTo>
                  <a:lnTo>
                    <a:pt x="86485" y="242569"/>
                  </a:lnTo>
                  <a:lnTo>
                    <a:pt x="109223" y="242569"/>
                  </a:lnTo>
                  <a:lnTo>
                    <a:pt x="112300" y="236219"/>
                  </a:lnTo>
                  <a:close/>
                </a:path>
                <a:path w="227330" h="421639">
                  <a:moveTo>
                    <a:pt x="109223" y="242569"/>
                  </a:moveTo>
                  <a:lnTo>
                    <a:pt x="86485" y="242569"/>
                  </a:lnTo>
                  <a:lnTo>
                    <a:pt x="83418" y="248919"/>
                  </a:lnTo>
                  <a:lnTo>
                    <a:pt x="106147" y="248919"/>
                  </a:lnTo>
                  <a:lnTo>
                    <a:pt x="109223" y="242569"/>
                  </a:lnTo>
                  <a:close/>
                </a:path>
                <a:path w="227330" h="421639">
                  <a:moveTo>
                    <a:pt x="106147" y="248919"/>
                  </a:moveTo>
                  <a:lnTo>
                    <a:pt x="83418" y="248919"/>
                  </a:lnTo>
                  <a:lnTo>
                    <a:pt x="80352" y="255269"/>
                  </a:lnTo>
                  <a:lnTo>
                    <a:pt x="103070" y="255269"/>
                  </a:lnTo>
                  <a:lnTo>
                    <a:pt x="106147" y="248919"/>
                  </a:lnTo>
                  <a:close/>
                </a:path>
                <a:path w="227330" h="421639">
                  <a:moveTo>
                    <a:pt x="103070" y="255269"/>
                  </a:moveTo>
                  <a:lnTo>
                    <a:pt x="80352" y="255269"/>
                  </a:lnTo>
                  <a:lnTo>
                    <a:pt x="77285" y="261619"/>
                  </a:lnTo>
                  <a:lnTo>
                    <a:pt x="99993" y="261619"/>
                  </a:lnTo>
                  <a:lnTo>
                    <a:pt x="103070" y="255269"/>
                  </a:lnTo>
                  <a:close/>
                </a:path>
                <a:path w="227330" h="421639">
                  <a:moveTo>
                    <a:pt x="99993" y="261619"/>
                  </a:moveTo>
                  <a:lnTo>
                    <a:pt x="77285" y="261619"/>
                  </a:lnTo>
                  <a:lnTo>
                    <a:pt x="74218" y="267969"/>
                  </a:lnTo>
                  <a:lnTo>
                    <a:pt x="96917" y="267969"/>
                  </a:lnTo>
                  <a:lnTo>
                    <a:pt x="99993" y="261619"/>
                  </a:lnTo>
                  <a:close/>
                </a:path>
                <a:path w="227330" h="421639">
                  <a:moveTo>
                    <a:pt x="96917" y="267969"/>
                  </a:moveTo>
                  <a:lnTo>
                    <a:pt x="74218" y="267969"/>
                  </a:lnTo>
                  <a:lnTo>
                    <a:pt x="71151" y="274319"/>
                  </a:lnTo>
                  <a:lnTo>
                    <a:pt x="93840" y="274319"/>
                  </a:lnTo>
                  <a:lnTo>
                    <a:pt x="96917" y="267969"/>
                  </a:lnTo>
                  <a:close/>
                </a:path>
                <a:path w="227330" h="421639">
                  <a:moveTo>
                    <a:pt x="93840" y="274319"/>
                  </a:moveTo>
                  <a:lnTo>
                    <a:pt x="71151" y="274319"/>
                  </a:lnTo>
                  <a:lnTo>
                    <a:pt x="68084" y="280669"/>
                  </a:lnTo>
                  <a:lnTo>
                    <a:pt x="90763" y="280669"/>
                  </a:lnTo>
                  <a:lnTo>
                    <a:pt x="93840" y="274319"/>
                  </a:lnTo>
                  <a:close/>
                </a:path>
                <a:path w="227330" h="421639">
                  <a:moveTo>
                    <a:pt x="90763" y="280669"/>
                  </a:moveTo>
                  <a:lnTo>
                    <a:pt x="68084" y="280669"/>
                  </a:lnTo>
                  <a:lnTo>
                    <a:pt x="65017" y="287019"/>
                  </a:lnTo>
                  <a:lnTo>
                    <a:pt x="87687" y="287019"/>
                  </a:lnTo>
                  <a:lnTo>
                    <a:pt x="90763" y="280669"/>
                  </a:lnTo>
                  <a:close/>
                </a:path>
                <a:path w="227330" h="421639">
                  <a:moveTo>
                    <a:pt x="87687" y="287019"/>
                  </a:moveTo>
                  <a:lnTo>
                    <a:pt x="65017" y="287019"/>
                  </a:lnTo>
                  <a:lnTo>
                    <a:pt x="61950" y="293369"/>
                  </a:lnTo>
                  <a:lnTo>
                    <a:pt x="84610" y="293369"/>
                  </a:lnTo>
                  <a:lnTo>
                    <a:pt x="87687" y="287019"/>
                  </a:lnTo>
                  <a:close/>
                </a:path>
                <a:path w="227330" h="421639">
                  <a:moveTo>
                    <a:pt x="84610" y="293369"/>
                  </a:moveTo>
                  <a:lnTo>
                    <a:pt x="61950" y="293369"/>
                  </a:lnTo>
                  <a:lnTo>
                    <a:pt x="58883" y="299719"/>
                  </a:lnTo>
                  <a:lnTo>
                    <a:pt x="81533" y="299719"/>
                  </a:lnTo>
                  <a:lnTo>
                    <a:pt x="84610" y="293369"/>
                  </a:lnTo>
                  <a:close/>
                </a:path>
                <a:path w="227330" h="421639">
                  <a:moveTo>
                    <a:pt x="81533" y="299719"/>
                  </a:moveTo>
                  <a:lnTo>
                    <a:pt x="58883" y="299719"/>
                  </a:lnTo>
                  <a:lnTo>
                    <a:pt x="55817" y="306069"/>
                  </a:lnTo>
                  <a:lnTo>
                    <a:pt x="78456" y="306069"/>
                  </a:lnTo>
                  <a:lnTo>
                    <a:pt x="81533" y="299719"/>
                  </a:lnTo>
                  <a:close/>
                </a:path>
                <a:path w="227330" h="421639">
                  <a:moveTo>
                    <a:pt x="78456" y="306069"/>
                  </a:moveTo>
                  <a:lnTo>
                    <a:pt x="55817" y="306069"/>
                  </a:lnTo>
                  <a:lnTo>
                    <a:pt x="52750" y="312419"/>
                  </a:lnTo>
                  <a:lnTo>
                    <a:pt x="75380" y="312419"/>
                  </a:lnTo>
                  <a:lnTo>
                    <a:pt x="78456" y="306069"/>
                  </a:lnTo>
                  <a:close/>
                </a:path>
                <a:path w="227330" h="421639">
                  <a:moveTo>
                    <a:pt x="75380" y="312419"/>
                  </a:moveTo>
                  <a:lnTo>
                    <a:pt x="52750" y="312419"/>
                  </a:lnTo>
                  <a:lnTo>
                    <a:pt x="49683" y="318769"/>
                  </a:lnTo>
                  <a:lnTo>
                    <a:pt x="72303" y="318769"/>
                  </a:lnTo>
                  <a:lnTo>
                    <a:pt x="75380" y="312419"/>
                  </a:lnTo>
                  <a:close/>
                </a:path>
                <a:path w="227330" h="421639">
                  <a:moveTo>
                    <a:pt x="72303" y="318769"/>
                  </a:moveTo>
                  <a:lnTo>
                    <a:pt x="49683" y="318769"/>
                  </a:lnTo>
                  <a:lnTo>
                    <a:pt x="46616" y="325119"/>
                  </a:lnTo>
                  <a:lnTo>
                    <a:pt x="69226" y="325119"/>
                  </a:lnTo>
                  <a:lnTo>
                    <a:pt x="72303" y="318769"/>
                  </a:lnTo>
                  <a:close/>
                </a:path>
                <a:path w="227330" h="421639">
                  <a:moveTo>
                    <a:pt x="69226" y="325119"/>
                  </a:moveTo>
                  <a:lnTo>
                    <a:pt x="46616" y="325119"/>
                  </a:lnTo>
                  <a:lnTo>
                    <a:pt x="43549" y="331469"/>
                  </a:lnTo>
                  <a:lnTo>
                    <a:pt x="66150" y="331469"/>
                  </a:lnTo>
                  <a:lnTo>
                    <a:pt x="69226" y="325119"/>
                  </a:lnTo>
                  <a:close/>
                </a:path>
                <a:path w="227330" h="421639">
                  <a:moveTo>
                    <a:pt x="66150" y="331469"/>
                  </a:moveTo>
                  <a:lnTo>
                    <a:pt x="43549" y="331469"/>
                  </a:lnTo>
                  <a:lnTo>
                    <a:pt x="40482" y="337819"/>
                  </a:lnTo>
                  <a:lnTo>
                    <a:pt x="63073" y="337819"/>
                  </a:lnTo>
                  <a:lnTo>
                    <a:pt x="66150" y="331469"/>
                  </a:lnTo>
                  <a:close/>
                </a:path>
                <a:path w="227330" h="421639">
                  <a:moveTo>
                    <a:pt x="63073" y="337819"/>
                  </a:moveTo>
                  <a:lnTo>
                    <a:pt x="40482" y="337819"/>
                  </a:lnTo>
                  <a:lnTo>
                    <a:pt x="37415" y="344169"/>
                  </a:lnTo>
                  <a:lnTo>
                    <a:pt x="59996" y="344169"/>
                  </a:lnTo>
                  <a:lnTo>
                    <a:pt x="63073" y="337819"/>
                  </a:lnTo>
                  <a:close/>
                </a:path>
                <a:path w="227330" h="421639">
                  <a:moveTo>
                    <a:pt x="59996" y="344169"/>
                  </a:moveTo>
                  <a:lnTo>
                    <a:pt x="37415" y="344169"/>
                  </a:lnTo>
                  <a:lnTo>
                    <a:pt x="34348" y="350519"/>
                  </a:lnTo>
                  <a:lnTo>
                    <a:pt x="56919" y="350519"/>
                  </a:lnTo>
                  <a:lnTo>
                    <a:pt x="59996" y="344169"/>
                  </a:lnTo>
                  <a:close/>
                </a:path>
                <a:path w="227330" h="421639">
                  <a:moveTo>
                    <a:pt x="56919" y="350519"/>
                  </a:moveTo>
                  <a:lnTo>
                    <a:pt x="34348" y="350519"/>
                  </a:lnTo>
                  <a:lnTo>
                    <a:pt x="31282" y="356869"/>
                  </a:lnTo>
                  <a:lnTo>
                    <a:pt x="53843" y="356869"/>
                  </a:lnTo>
                  <a:lnTo>
                    <a:pt x="56919" y="350519"/>
                  </a:lnTo>
                  <a:close/>
                </a:path>
                <a:path w="227330" h="421639">
                  <a:moveTo>
                    <a:pt x="53843" y="356869"/>
                  </a:moveTo>
                  <a:lnTo>
                    <a:pt x="31282" y="356869"/>
                  </a:lnTo>
                  <a:lnTo>
                    <a:pt x="28215" y="363219"/>
                  </a:lnTo>
                  <a:lnTo>
                    <a:pt x="50766" y="363219"/>
                  </a:lnTo>
                  <a:lnTo>
                    <a:pt x="53843" y="356869"/>
                  </a:lnTo>
                  <a:close/>
                </a:path>
                <a:path w="227330" h="421639">
                  <a:moveTo>
                    <a:pt x="50766" y="363219"/>
                  </a:moveTo>
                  <a:lnTo>
                    <a:pt x="28215" y="363219"/>
                  </a:lnTo>
                  <a:lnTo>
                    <a:pt x="25148" y="369569"/>
                  </a:lnTo>
                  <a:lnTo>
                    <a:pt x="47689" y="369569"/>
                  </a:lnTo>
                  <a:lnTo>
                    <a:pt x="50766" y="363219"/>
                  </a:lnTo>
                  <a:close/>
                </a:path>
                <a:path w="227330" h="421639">
                  <a:moveTo>
                    <a:pt x="47689" y="369569"/>
                  </a:moveTo>
                  <a:lnTo>
                    <a:pt x="25148" y="369569"/>
                  </a:lnTo>
                  <a:lnTo>
                    <a:pt x="22081" y="375919"/>
                  </a:lnTo>
                  <a:lnTo>
                    <a:pt x="44613" y="375919"/>
                  </a:lnTo>
                  <a:lnTo>
                    <a:pt x="47689" y="369569"/>
                  </a:lnTo>
                  <a:close/>
                </a:path>
                <a:path w="227330" h="421639">
                  <a:moveTo>
                    <a:pt x="44613" y="375919"/>
                  </a:moveTo>
                  <a:lnTo>
                    <a:pt x="22081" y="375919"/>
                  </a:lnTo>
                  <a:lnTo>
                    <a:pt x="19014" y="382269"/>
                  </a:lnTo>
                  <a:lnTo>
                    <a:pt x="41536" y="382269"/>
                  </a:lnTo>
                  <a:lnTo>
                    <a:pt x="44613" y="375919"/>
                  </a:lnTo>
                  <a:close/>
                </a:path>
                <a:path w="227330" h="421639">
                  <a:moveTo>
                    <a:pt x="41536" y="382269"/>
                  </a:moveTo>
                  <a:lnTo>
                    <a:pt x="19014" y="382269"/>
                  </a:lnTo>
                  <a:lnTo>
                    <a:pt x="15947" y="388619"/>
                  </a:lnTo>
                  <a:lnTo>
                    <a:pt x="38459" y="388619"/>
                  </a:lnTo>
                  <a:lnTo>
                    <a:pt x="41536" y="382269"/>
                  </a:lnTo>
                  <a:close/>
                </a:path>
                <a:path w="227330" h="421639">
                  <a:moveTo>
                    <a:pt x="38459" y="388619"/>
                  </a:moveTo>
                  <a:lnTo>
                    <a:pt x="15947" y="388619"/>
                  </a:lnTo>
                  <a:lnTo>
                    <a:pt x="12880" y="394969"/>
                  </a:lnTo>
                  <a:lnTo>
                    <a:pt x="35383" y="394969"/>
                  </a:lnTo>
                  <a:lnTo>
                    <a:pt x="38459" y="388619"/>
                  </a:lnTo>
                  <a:close/>
                </a:path>
                <a:path w="227330" h="421639">
                  <a:moveTo>
                    <a:pt x="35383" y="394969"/>
                  </a:moveTo>
                  <a:lnTo>
                    <a:pt x="12880" y="394969"/>
                  </a:lnTo>
                  <a:lnTo>
                    <a:pt x="9813" y="401319"/>
                  </a:lnTo>
                  <a:lnTo>
                    <a:pt x="32306" y="401319"/>
                  </a:lnTo>
                  <a:lnTo>
                    <a:pt x="35383" y="394969"/>
                  </a:lnTo>
                  <a:close/>
                </a:path>
                <a:path w="227330" h="421639">
                  <a:moveTo>
                    <a:pt x="32306" y="401319"/>
                  </a:moveTo>
                  <a:lnTo>
                    <a:pt x="9813" y="401319"/>
                  </a:lnTo>
                  <a:lnTo>
                    <a:pt x="6747" y="407669"/>
                  </a:lnTo>
                  <a:lnTo>
                    <a:pt x="29229" y="407669"/>
                  </a:lnTo>
                  <a:lnTo>
                    <a:pt x="32306" y="401319"/>
                  </a:lnTo>
                  <a:close/>
                </a:path>
                <a:path w="227330" h="421639">
                  <a:moveTo>
                    <a:pt x="29229" y="407669"/>
                  </a:moveTo>
                  <a:lnTo>
                    <a:pt x="6747" y="407669"/>
                  </a:lnTo>
                  <a:lnTo>
                    <a:pt x="3680" y="414019"/>
                  </a:lnTo>
                  <a:lnTo>
                    <a:pt x="20618" y="414019"/>
                  </a:lnTo>
                  <a:lnTo>
                    <a:pt x="20618" y="412749"/>
                  </a:lnTo>
                  <a:lnTo>
                    <a:pt x="24428" y="412749"/>
                  </a:lnTo>
                  <a:lnTo>
                    <a:pt x="24428" y="411479"/>
                  </a:lnTo>
                  <a:lnTo>
                    <a:pt x="26968" y="411479"/>
                  </a:lnTo>
                  <a:lnTo>
                    <a:pt x="26968" y="410209"/>
                  </a:lnTo>
                  <a:lnTo>
                    <a:pt x="27998" y="410209"/>
                  </a:lnTo>
                  <a:lnTo>
                    <a:pt x="29229" y="407669"/>
                  </a:lnTo>
                  <a:close/>
                </a:path>
                <a:path w="227330" h="421639">
                  <a:moveTo>
                    <a:pt x="18078" y="414019"/>
                  </a:moveTo>
                  <a:lnTo>
                    <a:pt x="3680" y="414019"/>
                  </a:lnTo>
                  <a:lnTo>
                    <a:pt x="613" y="420369"/>
                  </a:lnTo>
                  <a:lnTo>
                    <a:pt x="6648" y="420369"/>
                  </a:lnTo>
                  <a:lnTo>
                    <a:pt x="6648" y="419099"/>
                  </a:lnTo>
                  <a:lnTo>
                    <a:pt x="9188" y="419099"/>
                  </a:lnTo>
                  <a:lnTo>
                    <a:pt x="9188" y="417829"/>
                  </a:lnTo>
                  <a:lnTo>
                    <a:pt x="11728" y="417829"/>
                  </a:lnTo>
                  <a:lnTo>
                    <a:pt x="11728" y="416559"/>
                  </a:lnTo>
                  <a:lnTo>
                    <a:pt x="15538" y="416559"/>
                  </a:lnTo>
                  <a:lnTo>
                    <a:pt x="15538" y="415289"/>
                  </a:lnTo>
                  <a:lnTo>
                    <a:pt x="18078" y="415289"/>
                  </a:lnTo>
                  <a:lnTo>
                    <a:pt x="18078" y="414019"/>
                  </a:lnTo>
                  <a:close/>
                </a:path>
                <a:path w="227330" h="421639">
                  <a:moveTo>
                    <a:pt x="2838" y="420369"/>
                  </a:moveTo>
                  <a:lnTo>
                    <a:pt x="613" y="420369"/>
                  </a:lnTo>
                  <a:lnTo>
                    <a:pt x="0" y="421639"/>
                  </a:lnTo>
                  <a:lnTo>
                    <a:pt x="2838" y="421639"/>
                  </a:lnTo>
                  <a:lnTo>
                    <a:pt x="2838" y="420369"/>
                  </a:lnTo>
                  <a:close/>
                </a:path>
              </a:pathLst>
            </a:custGeom>
            <a:solidFill>
              <a:srgbClr val="0117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964450" y="4044950"/>
              <a:ext cx="226060" cy="417830"/>
            </a:xfrm>
            <a:custGeom>
              <a:avLst/>
              <a:gdLst/>
              <a:ahLst/>
              <a:cxnLst/>
              <a:rect l="l" t="t" r="r" b="b"/>
              <a:pathLst>
                <a:path w="226060" h="417829">
                  <a:moveTo>
                    <a:pt x="225903" y="0"/>
                  </a:moveTo>
                  <a:lnTo>
                    <a:pt x="223759" y="0"/>
                  </a:lnTo>
                  <a:lnTo>
                    <a:pt x="223759" y="1269"/>
                  </a:lnTo>
                  <a:lnTo>
                    <a:pt x="219949" y="1269"/>
                  </a:lnTo>
                  <a:lnTo>
                    <a:pt x="219949" y="2539"/>
                  </a:lnTo>
                  <a:lnTo>
                    <a:pt x="224674" y="2539"/>
                  </a:lnTo>
                  <a:lnTo>
                    <a:pt x="225903" y="0"/>
                  </a:lnTo>
                  <a:close/>
                </a:path>
                <a:path w="226060" h="417829">
                  <a:moveTo>
                    <a:pt x="224674" y="2540"/>
                  </a:moveTo>
                  <a:lnTo>
                    <a:pt x="214869" y="2540"/>
                  </a:lnTo>
                  <a:lnTo>
                    <a:pt x="214869" y="3810"/>
                  </a:lnTo>
                  <a:lnTo>
                    <a:pt x="211059" y="3810"/>
                  </a:lnTo>
                  <a:lnTo>
                    <a:pt x="211059" y="5080"/>
                  </a:lnTo>
                  <a:lnTo>
                    <a:pt x="207249" y="5080"/>
                  </a:lnTo>
                  <a:lnTo>
                    <a:pt x="207249" y="6350"/>
                  </a:lnTo>
                  <a:lnTo>
                    <a:pt x="202169" y="6350"/>
                  </a:lnTo>
                  <a:lnTo>
                    <a:pt x="202169" y="7619"/>
                  </a:lnTo>
                  <a:lnTo>
                    <a:pt x="198755" y="7619"/>
                  </a:lnTo>
                  <a:lnTo>
                    <a:pt x="198359" y="8435"/>
                  </a:lnTo>
                  <a:lnTo>
                    <a:pt x="198359" y="8889"/>
                  </a:lnTo>
                  <a:lnTo>
                    <a:pt x="221602" y="8889"/>
                  </a:lnTo>
                  <a:lnTo>
                    <a:pt x="224674" y="2540"/>
                  </a:lnTo>
                  <a:close/>
                </a:path>
                <a:path w="226060" h="417829">
                  <a:moveTo>
                    <a:pt x="221602" y="8890"/>
                  </a:moveTo>
                  <a:lnTo>
                    <a:pt x="198139" y="8890"/>
                  </a:lnTo>
                  <a:lnTo>
                    <a:pt x="195062" y="15239"/>
                  </a:lnTo>
                  <a:lnTo>
                    <a:pt x="218530" y="15239"/>
                  </a:lnTo>
                  <a:lnTo>
                    <a:pt x="221602" y="8890"/>
                  </a:lnTo>
                  <a:close/>
                </a:path>
                <a:path w="226060" h="417829">
                  <a:moveTo>
                    <a:pt x="218530" y="15240"/>
                  </a:moveTo>
                  <a:lnTo>
                    <a:pt x="195062" y="15240"/>
                  </a:lnTo>
                  <a:lnTo>
                    <a:pt x="191986" y="21589"/>
                  </a:lnTo>
                  <a:lnTo>
                    <a:pt x="215458" y="21589"/>
                  </a:lnTo>
                  <a:lnTo>
                    <a:pt x="218530" y="15240"/>
                  </a:lnTo>
                  <a:close/>
                </a:path>
                <a:path w="226060" h="417829">
                  <a:moveTo>
                    <a:pt x="215458" y="21590"/>
                  </a:moveTo>
                  <a:lnTo>
                    <a:pt x="191986" y="21590"/>
                  </a:lnTo>
                  <a:lnTo>
                    <a:pt x="188909" y="27939"/>
                  </a:lnTo>
                  <a:lnTo>
                    <a:pt x="212386" y="27939"/>
                  </a:lnTo>
                  <a:lnTo>
                    <a:pt x="215458" y="21590"/>
                  </a:lnTo>
                  <a:close/>
                </a:path>
                <a:path w="226060" h="417829">
                  <a:moveTo>
                    <a:pt x="212386" y="27940"/>
                  </a:moveTo>
                  <a:lnTo>
                    <a:pt x="188909" y="27940"/>
                  </a:lnTo>
                  <a:lnTo>
                    <a:pt x="185832" y="34289"/>
                  </a:lnTo>
                  <a:lnTo>
                    <a:pt x="209314" y="34289"/>
                  </a:lnTo>
                  <a:lnTo>
                    <a:pt x="212386" y="27940"/>
                  </a:lnTo>
                  <a:close/>
                </a:path>
                <a:path w="226060" h="417829">
                  <a:moveTo>
                    <a:pt x="209314" y="34290"/>
                  </a:moveTo>
                  <a:lnTo>
                    <a:pt x="185832" y="34290"/>
                  </a:lnTo>
                  <a:lnTo>
                    <a:pt x="182756" y="40639"/>
                  </a:lnTo>
                  <a:lnTo>
                    <a:pt x="206242" y="40639"/>
                  </a:lnTo>
                  <a:lnTo>
                    <a:pt x="209314" y="34290"/>
                  </a:lnTo>
                  <a:close/>
                </a:path>
                <a:path w="226060" h="417829">
                  <a:moveTo>
                    <a:pt x="206242" y="40640"/>
                  </a:moveTo>
                  <a:lnTo>
                    <a:pt x="182756" y="40640"/>
                  </a:lnTo>
                  <a:lnTo>
                    <a:pt x="179679" y="46989"/>
                  </a:lnTo>
                  <a:lnTo>
                    <a:pt x="203170" y="46989"/>
                  </a:lnTo>
                  <a:lnTo>
                    <a:pt x="206242" y="40640"/>
                  </a:lnTo>
                  <a:close/>
                </a:path>
                <a:path w="226060" h="417829">
                  <a:moveTo>
                    <a:pt x="203170" y="46990"/>
                  </a:moveTo>
                  <a:lnTo>
                    <a:pt x="179679" y="46990"/>
                  </a:lnTo>
                  <a:lnTo>
                    <a:pt x="176602" y="53339"/>
                  </a:lnTo>
                  <a:lnTo>
                    <a:pt x="200098" y="53339"/>
                  </a:lnTo>
                  <a:lnTo>
                    <a:pt x="203170" y="46990"/>
                  </a:lnTo>
                  <a:close/>
                </a:path>
                <a:path w="226060" h="417829">
                  <a:moveTo>
                    <a:pt x="200098" y="53340"/>
                  </a:moveTo>
                  <a:lnTo>
                    <a:pt x="176602" y="53340"/>
                  </a:lnTo>
                  <a:lnTo>
                    <a:pt x="173526" y="59689"/>
                  </a:lnTo>
                  <a:lnTo>
                    <a:pt x="197027" y="59689"/>
                  </a:lnTo>
                  <a:lnTo>
                    <a:pt x="200098" y="53340"/>
                  </a:lnTo>
                  <a:close/>
                </a:path>
                <a:path w="226060" h="417829">
                  <a:moveTo>
                    <a:pt x="197027" y="59690"/>
                  </a:moveTo>
                  <a:lnTo>
                    <a:pt x="173526" y="59690"/>
                  </a:lnTo>
                  <a:lnTo>
                    <a:pt x="170449" y="66039"/>
                  </a:lnTo>
                  <a:lnTo>
                    <a:pt x="193955" y="66039"/>
                  </a:lnTo>
                  <a:lnTo>
                    <a:pt x="197027" y="59690"/>
                  </a:lnTo>
                  <a:close/>
                </a:path>
                <a:path w="226060" h="417829">
                  <a:moveTo>
                    <a:pt x="193955" y="66040"/>
                  </a:moveTo>
                  <a:lnTo>
                    <a:pt x="170449" y="66040"/>
                  </a:lnTo>
                  <a:lnTo>
                    <a:pt x="167372" y="72389"/>
                  </a:lnTo>
                  <a:lnTo>
                    <a:pt x="190883" y="72389"/>
                  </a:lnTo>
                  <a:lnTo>
                    <a:pt x="193955" y="66040"/>
                  </a:lnTo>
                  <a:close/>
                </a:path>
                <a:path w="226060" h="417829">
                  <a:moveTo>
                    <a:pt x="190883" y="72390"/>
                  </a:moveTo>
                  <a:lnTo>
                    <a:pt x="167372" y="72390"/>
                  </a:lnTo>
                  <a:lnTo>
                    <a:pt x="164295" y="78739"/>
                  </a:lnTo>
                  <a:lnTo>
                    <a:pt x="187811" y="78739"/>
                  </a:lnTo>
                  <a:lnTo>
                    <a:pt x="190883" y="72390"/>
                  </a:lnTo>
                  <a:close/>
                </a:path>
                <a:path w="226060" h="417829">
                  <a:moveTo>
                    <a:pt x="187811" y="78740"/>
                  </a:moveTo>
                  <a:lnTo>
                    <a:pt x="164295" y="78740"/>
                  </a:lnTo>
                  <a:lnTo>
                    <a:pt x="161219" y="85089"/>
                  </a:lnTo>
                  <a:lnTo>
                    <a:pt x="184739" y="85089"/>
                  </a:lnTo>
                  <a:lnTo>
                    <a:pt x="187811" y="78740"/>
                  </a:lnTo>
                  <a:close/>
                </a:path>
                <a:path w="226060" h="417829">
                  <a:moveTo>
                    <a:pt x="184739" y="85090"/>
                  </a:moveTo>
                  <a:lnTo>
                    <a:pt x="161219" y="85090"/>
                  </a:lnTo>
                  <a:lnTo>
                    <a:pt x="158142" y="91439"/>
                  </a:lnTo>
                  <a:lnTo>
                    <a:pt x="181667" y="91439"/>
                  </a:lnTo>
                  <a:lnTo>
                    <a:pt x="184739" y="85090"/>
                  </a:lnTo>
                  <a:close/>
                </a:path>
                <a:path w="226060" h="417829">
                  <a:moveTo>
                    <a:pt x="181667" y="91440"/>
                  </a:moveTo>
                  <a:lnTo>
                    <a:pt x="158142" y="91440"/>
                  </a:lnTo>
                  <a:lnTo>
                    <a:pt x="155065" y="97789"/>
                  </a:lnTo>
                  <a:lnTo>
                    <a:pt x="178595" y="97789"/>
                  </a:lnTo>
                  <a:lnTo>
                    <a:pt x="181667" y="91440"/>
                  </a:lnTo>
                  <a:close/>
                </a:path>
                <a:path w="226060" h="417829">
                  <a:moveTo>
                    <a:pt x="178595" y="97790"/>
                  </a:moveTo>
                  <a:lnTo>
                    <a:pt x="155065" y="97790"/>
                  </a:lnTo>
                  <a:lnTo>
                    <a:pt x="151989" y="104139"/>
                  </a:lnTo>
                  <a:lnTo>
                    <a:pt x="175523" y="104139"/>
                  </a:lnTo>
                  <a:lnTo>
                    <a:pt x="178595" y="97790"/>
                  </a:lnTo>
                  <a:close/>
                </a:path>
                <a:path w="226060" h="417829">
                  <a:moveTo>
                    <a:pt x="175523" y="104140"/>
                  </a:moveTo>
                  <a:lnTo>
                    <a:pt x="151989" y="104140"/>
                  </a:lnTo>
                  <a:lnTo>
                    <a:pt x="148912" y="110489"/>
                  </a:lnTo>
                  <a:lnTo>
                    <a:pt x="172451" y="110489"/>
                  </a:lnTo>
                  <a:lnTo>
                    <a:pt x="175523" y="104140"/>
                  </a:lnTo>
                  <a:close/>
                </a:path>
                <a:path w="226060" h="417829">
                  <a:moveTo>
                    <a:pt x="172451" y="110490"/>
                  </a:moveTo>
                  <a:lnTo>
                    <a:pt x="148912" y="110490"/>
                  </a:lnTo>
                  <a:lnTo>
                    <a:pt x="145835" y="116839"/>
                  </a:lnTo>
                  <a:lnTo>
                    <a:pt x="169379" y="116839"/>
                  </a:lnTo>
                  <a:lnTo>
                    <a:pt x="172451" y="110490"/>
                  </a:lnTo>
                  <a:close/>
                </a:path>
                <a:path w="226060" h="417829">
                  <a:moveTo>
                    <a:pt x="169379" y="116840"/>
                  </a:moveTo>
                  <a:lnTo>
                    <a:pt x="145835" y="116840"/>
                  </a:lnTo>
                  <a:lnTo>
                    <a:pt x="142759" y="123189"/>
                  </a:lnTo>
                  <a:lnTo>
                    <a:pt x="166307" y="123189"/>
                  </a:lnTo>
                  <a:lnTo>
                    <a:pt x="169379" y="116840"/>
                  </a:lnTo>
                  <a:close/>
                </a:path>
                <a:path w="226060" h="417829">
                  <a:moveTo>
                    <a:pt x="166307" y="123190"/>
                  </a:moveTo>
                  <a:lnTo>
                    <a:pt x="142759" y="123190"/>
                  </a:lnTo>
                  <a:lnTo>
                    <a:pt x="139682" y="129539"/>
                  </a:lnTo>
                  <a:lnTo>
                    <a:pt x="163235" y="129539"/>
                  </a:lnTo>
                  <a:lnTo>
                    <a:pt x="166307" y="123190"/>
                  </a:lnTo>
                  <a:close/>
                </a:path>
                <a:path w="226060" h="417829">
                  <a:moveTo>
                    <a:pt x="163235" y="129540"/>
                  </a:moveTo>
                  <a:lnTo>
                    <a:pt x="139682" y="129540"/>
                  </a:lnTo>
                  <a:lnTo>
                    <a:pt x="136605" y="135889"/>
                  </a:lnTo>
                  <a:lnTo>
                    <a:pt x="160163" y="135889"/>
                  </a:lnTo>
                  <a:lnTo>
                    <a:pt x="163235" y="129540"/>
                  </a:lnTo>
                  <a:close/>
                </a:path>
                <a:path w="226060" h="417829">
                  <a:moveTo>
                    <a:pt x="160163" y="135890"/>
                  </a:moveTo>
                  <a:lnTo>
                    <a:pt x="136605" y="135890"/>
                  </a:lnTo>
                  <a:lnTo>
                    <a:pt x="133528" y="142239"/>
                  </a:lnTo>
                  <a:lnTo>
                    <a:pt x="157091" y="142239"/>
                  </a:lnTo>
                  <a:lnTo>
                    <a:pt x="160163" y="135890"/>
                  </a:lnTo>
                  <a:close/>
                </a:path>
                <a:path w="226060" h="417829">
                  <a:moveTo>
                    <a:pt x="157091" y="142240"/>
                  </a:moveTo>
                  <a:lnTo>
                    <a:pt x="133528" y="142240"/>
                  </a:lnTo>
                  <a:lnTo>
                    <a:pt x="130452" y="148589"/>
                  </a:lnTo>
                  <a:lnTo>
                    <a:pt x="154019" y="148589"/>
                  </a:lnTo>
                  <a:lnTo>
                    <a:pt x="157091" y="142240"/>
                  </a:lnTo>
                  <a:close/>
                </a:path>
                <a:path w="226060" h="417829">
                  <a:moveTo>
                    <a:pt x="154019" y="148590"/>
                  </a:moveTo>
                  <a:lnTo>
                    <a:pt x="130452" y="148590"/>
                  </a:lnTo>
                  <a:lnTo>
                    <a:pt x="127375" y="154939"/>
                  </a:lnTo>
                  <a:lnTo>
                    <a:pt x="150947" y="154939"/>
                  </a:lnTo>
                  <a:lnTo>
                    <a:pt x="154019" y="148590"/>
                  </a:lnTo>
                  <a:close/>
                </a:path>
                <a:path w="226060" h="417829">
                  <a:moveTo>
                    <a:pt x="150947" y="154940"/>
                  </a:moveTo>
                  <a:lnTo>
                    <a:pt x="127375" y="154940"/>
                  </a:lnTo>
                  <a:lnTo>
                    <a:pt x="124298" y="161289"/>
                  </a:lnTo>
                  <a:lnTo>
                    <a:pt x="147875" y="161289"/>
                  </a:lnTo>
                  <a:lnTo>
                    <a:pt x="150947" y="154940"/>
                  </a:lnTo>
                  <a:close/>
                </a:path>
                <a:path w="226060" h="417829">
                  <a:moveTo>
                    <a:pt x="147875" y="161290"/>
                  </a:moveTo>
                  <a:lnTo>
                    <a:pt x="124298" y="161290"/>
                  </a:lnTo>
                  <a:lnTo>
                    <a:pt x="121222" y="167639"/>
                  </a:lnTo>
                  <a:lnTo>
                    <a:pt x="144803" y="167639"/>
                  </a:lnTo>
                  <a:lnTo>
                    <a:pt x="147875" y="161290"/>
                  </a:lnTo>
                  <a:close/>
                </a:path>
                <a:path w="226060" h="417829">
                  <a:moveTo>
                    <a:pt x="144803" y="167640"/>
                  </a:moveTo>
                  <a:lnTo>
                    <a:pt x="121222" y="167640"/>
                  </a:lnTo>
                  <a:lnTo>
                    <a:pt x="118145" y="173989"/>
                  </a:lnTo>
                  <a:lnTo>
                    <a:pt x="141731" y="173989"/>
                  </a:lnTo>
                  <a:lnTo>
                    <a:pt x="144803" y="167640"/>
                  </a:lnTo>
                  <a:close/>
                </a:path>
                <a:path w="226060" h="417829">
                  <a:moveTo>
                    <a:pt x="141731" y="173990"/>
                  </a:moveTo>
                  <a:lnTo>
                    <a:pt x="118145" y="173990"/>
                  </a:lnTo>
                  <a:lnTo>
                    <a:pt x="115068" y="180339"/>
                  </a:lnTo>
                  <a:lnTo>
                    <a:pt x="138660" y="180339"/>
                  </a:lnTo>
                  <a:lnTo>
                    <a:pt x="141731" y="173990"/>
                  </a:lnTo>
                  <a:close/>
                </a:path>
                <a:path w="226060" h="417829">
                  <a:moveTo>
                    <a:pt x="138660" y="180340"/>
                  </a:moveTo>
                  <a:lnTo>
                    <a:pt x="115068" y="180340"/>
                  </a:lnTo>
                  <a:lnTo>
                    <a:pt x="111991" y="186689"/>
                  </a:lnTo>
                  <a:lnTo>
                    <a:pt x="135588" y="186689"/>
                  </a:lnTo>
                  <a:lnTo>
                    <a:pt x="138660" y="180340"/>
                  </a:lnTo>
                  <a:close/>
                </a:path>
                <a:path w="226060" h="417829">
                  <a:moveTo>
                    <a:pt x="135588" y="186690"/>
                  </a:moveTo>
                  <a:lnTo>
                    <a:pt x="111991" y="186690"/>
                  </a:lnTo>
                  <a:lnTo>
                    <a:pt x="108915" y="193039"/>
                  </a:lnTo>
                  <a:lnTo>
                    <a:pt x="132516" y="193039"/>
                  </a:lnTo>
                  <a:lnTo>
                    <a:pt x="135588" y="186690"/>
                  </a:lnTo>
                  <a:close/>
                </a:path>
                <a:path w="226060" h="417829">
                  <a:moveTo>
                    <a:pt x="132516" y="193040"/>
                  </a:moveTo>
                  <a:lnTo>
                    <a:pt x="108915" y="193040"/>
                  </a:lnTo>
                  <a:lnTo>
                    <a:pt x="105838" y="199389"/>
                  </a:lnTo>
                  <a:lnTo>
                    <a:pt x="129444" y="199389"/>
                  </a:lnTo>
                  <a:lnTo>
                    <a:pt x="132516" y="193040"/>
                  </a:lnTo>
                  <a:close/>
                </a:path>
                <a:path w="226060" h="417829">
                  <a:moveTo>
                    <a:pt x="129444" y="199390"/>
                  </a:moveTo>
                  <a:lnTo>
                    <a:pt x="105838" y="199390"/>
                  </a:lnTo>
                  <a:lnTo>
                    <a:pt x="102761" y="205739"/>
                  </a:lnTo>
                  <a:lnTo>
                    <a:pt x="126372" y="205739"/>
                  </a:lnTo>
                  <a:lnTo>
                    <a:pt x="129444" y="199390"/>
                  </a:lnTo>
                  <a:close/>
                </a:path>
                <a:path w="226060" h="417829">
                  <a:moveTo>
                    <a:pt x="126372" y="205740"/>
                  </a:moveTo>
                  <a:lnTo>
                    <a:pt x="102761" y="205740"/>
                  </a:lnTo>
                  <a:lnTo>
                    <a:pt x="99685" y="212089"/>
                  </a:lnTo>
                  <a:lnTo>
                    <a:pt x="123300" y="212089"/>
                  </a:lnTo>
                  <a:lnTo>
                    <a:pt x="126372" y="205740"/>
                  </a:lnTo>
                  <a:close/>
                </a:path>
                <a:path w="226060" h="417829">
                  <a:moveTo>
                    <a:pt x="123300" y="212090"/>
                  </a:moveTo>
                  <a:lnTo>
                    <a:pt x="99685" y="212090"/>
                  </a:lnTo>
                  <a:lnTo>
                    <a:pt x="96608" y="218439"/>
                  </a:lnTo>
                  <a:lnTo>
                    <a:pt x="120228" y="218439"/>
                  </a:lnTo>
                  <a:lnTo>
                    <a:pt x="123300" y="212090"/>
                  </a:lnTo>
                  <a:close/>
                </a:path>
                <a:path w="226060" h="417829">
                  <a:moveTo>
                    <a:pt x="120228" y="218440"/>
                  </a:moveTo>
                  <a:lnTo>
                    <a:pt x="96608" y="218440"/>
                  </a:lnTo>
                  <a:lnTo>
                    <a:pt x="93531" y="224789"/>
                  </a:lnTo>
                  <a:lnTo>
                    <a:pt x="117156" y="224789"/>
                  </a:lnTo>
                  <a:lnTo>
                    <a:pt x="120228" y="218440"/>
                  </a:lnTo>
                  <a:close/>
                </a:path>
                <a:path w="226060" h="417829">
                  <a:moveTo>
                    <a:pt x="117156" y="224790"/>
                  </a:moveTo>
                  <a:lnTo>
                    <a:pt x="93531" y="224790"/>
                  </a:lnTo>
                  <a:lnTo>
                    <a:pt x="90455" y="231139"/>
                  </a:lnTo>
                  <a:lnTo>
                    <a:pt x="114084" y="231139"/>
                  </a:lnTo>
                  <a:lnTo>
                    <a:pt x="117156" y="224790"/>
                  </a:lnTo>
                  <a:close/>
                </a:path>
                <a:path w="226060" h="417829">
                  <a:moveTo>
                    <a:pt x="114084" y="231140"/>
                  </a:moveTo>
                  <a:lnTo>
                    <a:pt x="90455" y="231140"/>
                  </a:lnTo>
                  <a:lnTo>
                    <a:pt x="87378" y="237489"/>
                  </a:lnTo>
                  <a:lnTo>
                    <a:pt x="111012" y="237489"/>
                  </a:lnTo>
                  <a:lnTo>
                    <a:pt x="114084" y="231140"/>
                  </a:lnTo>
                  <a:close/>
                </a:path>
                <a:path w="226060" h="417829">
                  <a:moveTo>
                    <a:pt x="111012" y="237490"/>
                  </a:moveTo>
                  <a:lnTo>
                    <a:pt x="87378" y="237490"/>
                  </a:lnTo>
                  <a:lnTo>
                    <a:pt x="84301" y="243839"/>
                  </a:lnTo>
                  <a:lnTo>
                    <a:pt x="107940" y="243839"/>
                  </a:lnTo>
                  <a:lnTo>
                    <a:pt x="111012" y="237490"/>
                  </a:lnTo>
                  <a:close/>
                </a:path>
                <a:path w="226060" h="417829">
                  <a:moveTo>
                    <a:pt x="107940" y="243840"/>
                  </a:moveTo>
                  <a:lnTo>
                    <a:pt x="84301" y="243840"/>
                  </a:lnTo>
                  <a:lnTo>
                    <a:pt x="81224" y="250189"/>
                  </a:lnTo>
                  <a:lnTo>
                    <a:pt x="104868" y="250189"/>
                  </a:lnTo>
                  <a:lnTo>
                    <a:pt x="107940" y="243840"/>
                  </a:lnTo>
                  <a:close/>
                </a:path>
                <a:path w="226060" h="417829">
                  <a:moveTo>
                    <a:pt x="104868" y="250190"/>
                  </a:moveTo>
                  <a:lnTo>
                    <a:pt x="81224" y="250190"/>
                  </a:lnTo>
                  <a:lnTo>
                    <a:pt x="78148" y="256539"/>
                  </a:lnTo>
                  <a:lnTo>
                    <a:pt x="101796" y="256539"/>
                  </a:lnTo>
                  <a:lnTo>
                    <a:pt x="104868" y="250190"/>
                  </a:lnTo>
                  <a:close/>
                </a:path>
                <a:path w="226060" h="417829">
                  <a:moveTo>
                    <a:pt x="101796" y="256540"/>
                  </a:moveTo>
                  <a:lnTo>
                    <a:pt x="78148" y="256540"/>
                  </a:lnTo>
                  <a:lnTo>
                    <a:pt x="75071" y="262889"/>
                  </a:lnTo>
                  <a:lnTo>
                    <a:pt x="98724" y="262889"/>
                  </a:lnTo>
                  <a:lnTo>
                    <a:pt x="101796" y="256540"/>
                  </a:lnTo>
                  <a:close/>
                </a:path>
                <a:path w="226060" h="417829">
                  <a:moveTo>
                    <a:pt x="98724" y="262890"/>
                  </a:moveTo>
                  <a:lnTo>
                    <a:pt x="75071" y="262890"/>
                  </a:lnTo>
                  <a:lnTo>
                    <a:pt x="71994" y="269239"/>
                  </a:lnTo>
                  <a:lnTo>
                    <a:pt x="95652" y="269239"/>
                  </a:lnTo>
                  <a:lnTo>
                    <a:pt x="98724" y="262890"/>
                  </a:lnTo>
                  <a:close/>
                </a:path>
                <a:path w="226060" h="417829">
                  <a:moveTo>
                    <a:pt x="95652" y="269240"/>
                  </a:moveTo>
                  <a:lnTo>
                    <a:pt x="71994" y="269240"/>
                  </a:lnTo>
                  <a:lnTo>
                    <a:pt x="68918" y="275589"/>
                  </a:lnTo>
                  <a:lnTo>
                    <a:pt x="92580" y="275589"/>
                  </a:lnTo>
                  <a:lnTo>
                    <a:pt x="95652" y="269240"/>
                  </a:lnTo>
                  <a:close/>
                </a:path>
                <a:path w="226060" h="417829">
                  <a:moveTo>
                    <a:pt x="92580" y="275590"/>
                  </a:moveTo>
                  <a:lnTo>
                    <a:pt x="68918" y="275590"/>
                  </a:lnTo>
                  <a:lnTo>
                    <a:pt x="65841" y="281939"/>
                  </a:lnTo>
                  <a:lnTo>
                    <a:pt x="89508" y="281939"/>
                  </a:lnTo>
                  <a:lnTo>
                    <a:pt x="92580" y="275590"/>
                  </a:lnTo>
                  <a:close/>
                </a:path>
                <a:path w="226060" h="417829">
                  <a:moveTo>
                    <a:pt x="89508" y="281940"/>
                  </a:moveTo>
                  <a:lnTo>
                    <a:pt x="65841" y="281940"/>
                  </a:lnTo>
                  <a:lnTo>
                    <a:pt x="62764" y="288289"/>
                  </a:lnTo>
                  <a:lnTo>
                    <a:pt x="86436" y="288289"/>
                  </a:lnTo>
                  <a:lnTo>
                    <a:pt x="89508" y="281940"/>
                  </a:lnTo>
                  <a:close/>
                </a:path>
                <a:path w="226060" h="417829">
                  <a:moveTo>
                    <a:pt x="86436" y="288290"/>
                  </a:moveTo>
                  <a:lnTo>
                    <a:pt x="62764" y="288290"/>
                  </a:lnTo>
                  <a:lnTo>
                    <a:pt x="59688" y="294639"/>
                  </a:lnTo>
                  <a:lnTo>
                    <a:pt x="83364" y="294639"/>
                  </a:lnTo>
                  <a:lnTo>
                    <a:pt x="86436" y="288290"/>
                  </a:lnTo>
                  <a:close/>
                </a:path>
                <a:path w="226060" h="417829">
                  <a:moveTo>
                    <a:pt x="83364" y="294640"/>
                  </a:moveTo>
                  <a:lnTo>
                    <a:pt x="59688" y="294640"/>
                  </a:lnTo>
                  <a:lnTo>
                    <a:pt x="56611" y="300989"/>
                  </a:lnTo>
                  <a:lnTo>
                    <a:pt x="80293" y="300989"/>
                  </a:lnTo>
                  <a:lnTo>
                    <a:pt x="83364" y="294640"/>
                  </a:lnTo>
                  <a:close/>
                </a:path>
                <a:path w="226060" h="417829">
                  <a:moveTo>
                    <a:pt x="80293" y="300990"/>
                  </a:moveTo>
                  <a:lnTo>
                    <a:pt x="56611" y="300990"/>
                  </a:lnTo>
                  <a:lnTo>
                    <a:pt x="53534" y="307339"/>
                  </a:lnTo>
                  <a:lnTo>
                    <a:pt x="77221" y="307339"/>
                  </a:lnTo>
                  <a:lnTo>
                    <a:pt x="80293" y="300990"/>
                  </a:lnTo>
                  <a:close/>
                </a:path>
                <a:path w="226060" h="417829">
                  <a:moveTo>
                    <a:pt x="77221" y="307340"/>
                  </a:moveTo>
                  <a:lnTo>
                    <a:pt x="53534" y="307340"/>
                  </a:lnTo>
                  <a:lnTo>
                    <a:pt x="50457" y="313689"/>
                  </a:lnTo>
                  <a:lnTo>
                    <a:pt x="74149" y="313689"/>
                  </a:lnTo>
                  <a:lnTo>
                    <a:pt x="77221" y="307340"/>
                  </a:lnTo>
                  <a:close/>
                </a:path>
                <a:path w="226060" h="417829">
                  <a:moveTo>
                    <a:pt x="74149" y="313690"/>
                  </a:moveTo>
                  <a:lnTo>
                    <a:pt x="50457" y="313690"/>
                  </a:lnTo>
                  <a:lnTo>
                    <a:pt x="47381" y="320039"/>
                  </a:lnTo>
                  <a:lnTo>
                    <a:pt x="71077" y="320039"/>
                  </a:lnTo>
                  <a:lnTo>
                    <a:pt x="74149" y="313690"/>
                  </a:lnTo>
                  <a:close/>
                </a:path>
                <a:path w="226060" h="417829">
                  <a:moveTo>
                    <a:pt x="71077" y="320040"/>
                  </a:moveTo>
                  <a:lnTo>
                    <a:pt x="47381" y="320040"/>
                  </a:lnTo>
                  <a:lnTo>
                    <a:pt x="44304" y="326389"/>
                  </a:lnTo>
                  <a:lnTo>
                    <a:pt x="68005" y="326389"/>
                  </a:lnTo>
                  <a:lnTo>
                    <a:pt x="71077" y="320040"/>
                  </a:lnTo>
                  <a:close/>
                </a:path>
                <a:path w="226060" h="417829">
                  <a:moveTo>
                    <a:pt x="68005" y="326390"/>
                  </a:moveTo>
                  <a:lnTo>
                    <a:pt x="44304" y="326390"/>
                  </a:lnTo>
                  <a:lnTo>
                    <a:pt x="41227" y="332739"/>
                  </a:lnTo>
                  <a:lnTo>
                    <a:pt x="64933" y="332739"/>
                  </a:lnTo>
                  <a:lnTo>
                    <a:pt x="68005" y="326390"/>
                  </a:lnTo>
                  <a:close/>
                </a:path>
                <a:path w="226060" h="417829">
                  <a:moveTo>
                    <a:pt x="64933" y="332740"/>
                  </a:moveTo>
                  <a:lnTo>
                    <a:pt x="41227" y="332740"/>
                  </a:lnTo>
                  <a:lnTo>
                    <a:pt x="38151" y="339089"/>
                  </a:lnTo>
                  <a:lnTo>
                    <a:pt x="61861" y="339089"/>
                  </a:lnTo>
                  <a:lnTo>
                    <a:pt x="64933" y="332740"/>
                  </a:lnTo>
                  <a:close/>
                </a:path>
                <a:path w="226060" h="417829">
                  <a:moveTo>
                    <a:pt x="61861" y="339090"/>
                  </a:moveTo>
                  <a:lnTo>
                    <a:pt x="38151" y="339090"/>
                  </a:lnTo>
                  <a:lnTo>
                    <a:pt x="35074" y="345439"/>
                  </a:lnTo>
                  <a:lnTo>
                    <a:pt x="58789" y="345439"/>
                  </a:lnTo>
                  <a:lnTo>
                    <a:pt x="61861" y="339090"/>
                  </a:lnTo>
                  <a:close/>
                </a:path>
                <a:path w="226060" h="417829">
                  <a:moveTo>
                    <a:pt x="58789" y="345440"/>
                  </a:moveTo>
                  <a:lnTo>
                    <a:pt x="35074" y="345440"/>
                  </a:lnTo>
                  <a:lnTo>
                    <a:pt x="31997" y="351789"/>
                  </a:lnTo>
                  <a:lnTo>
                    <a:pt x="55717" y="351789"/>
                  </a:lnTo>
                  <a:lnTo>
                    <a:pt x="58789" y="345440"/>
                  </a:lnTo>
                  <a:close/>
                </a:path>
                <a:path w="226060" h="417829">
                  <a:moveTo>
                    <a:pt x="55717" y="351790"/>
                  </a:moveTo>
                  <a:lnTo>
                    <a:pt x="31997" y="351790"/>
                  </a:lnTo>
                  <a:lnTo>
                    <a:pt x="28921" y="358139"/>
                  </a:lnTo>
                  <a:lnTo>
                    <a:pt x="52645" y="358139"/>
                  </a:lnTo>
                  <a:lnTo>
                    <a:pt x="55717" y="351790"/>
                  </a:lnTo>
                  <a:close/>
                </a:path>
                <a:path w="226060" h="417829">
                  <a:moveTo>
                    <a:pt x="52645" y="358140"/>
                  </a:moveTo>
                  <a:lnTo>
                    <a:pt x="28921" y="358140"/>
                  </a:lnTo>
                  <a:lnTo>
                    <a:pt x="25844" y="364489"/>
                  </a:lnTo>
                  <a:lnTo>
                    <a:pt x="49573" y="364489"/>
                  </a:lnTo>
                  <a:lnTo>
                    <a:pt x="52645" y="358140"/>
                  </a:lnTo>
                  <a:close/>
                </a:path>
                <a:path w="226060" h="417829">
                  <a:moveTo>
                    <a:pt x="49573" y="364490"/>
                  </a:moveTo>
                  <a:lnTo>
                    <a:pt x="25844" y="364490"/>
                  </a:lnTo>
                  <a:lnTo>
                    <a:pt x="22767" y="370839"/>
                  </a:lnTo>
                  <a:lnTo>
                    <a:pt x="46501" y="370839"/>
                  </a:lnTo>
                  <a:lnTo>
                    <a:pt x="49573" y="364490"/>
                  </a:lnTo>
                  <a:close/>
                </a:path>
                <a:path w="226060" h="417829">
                  <a:moveTo>
                    <a:pt x="46501" y="370840"/>
                  </a:moveTo>
                  <a:lnTo>
                    <a:pt x="22767" y="370840"/>
                  </a:lnTo>
                  <a:lnTo>
                    <a:pt x="19690" y="377189"/>
                  </a:lnTo>
                  <a:lnTo>
                    <a:pt x="43429" y="377189"/>
                  </a:lnTo>
                  <a:lnTo>
                    <a:pt x="46501" y="370840"/>
                  </a:lnTo>
                  <a:close/>
                </a:path>
                <a:path w="226060" h="417829">
                  <a:moveTo>
                    <a:pt x="43429" y="377190"/>
                  </a:moveTo>
                  <a:lnTo>
                    <a:pt x="19690" y="377190"/>
                  </a:lnTo>
                  <a:lnTo>
                    <a:pt x="16614" y="383539"/>
                  </a:lnTo>
                  <a:lnTo>
                    <a:pt x="40357" y="383539"/>
                  </a:lnTo>
                  <a:lnTo>
                    <a:pt x="43429" y="377190"/>
                  </a:lnTo>
                  <a:close/>
                </a:path>
                <a:path w="226060" h="417829">
                  <a:moveTo>
                    <a:pt x="40357" y="383540"/>
                  </a:moveTo>
                  <a:lnTo>
                    <a:pt x="16614" y="383540"/>
                  </a:lnTo>
                  <a:lnTo>
                    <a:pt x="13537" y="389889"/>
                  </a:lnTo>
                  <a:lnTo>
                    <a:pt x="37285" y="389889"/>
                  </a:lnTo>
                  <a:lnTo>
                    <a:pt x="40357" y="383540"/>
                  </a:lnTo>
                  <a:close/>
                </a:path>
                <a:path w="226060" h="417829">
                  <a:moveTo>
                    <a:pt x="37285" y="389890"/>
                  </a:moveTo>
                  <a:lnTo>
                    <a:pt x="13537" y="389890"/>
                  </a:lnTo>
                  <a:lnTo>
                    <a:pt x="10460" y="396239"/>
                  </a:lnTo>
                  <a:lnTo>
                    <a:pt x="34213" y="396239"/>
                  </a:lnTo>
                  <a:lnTo>
                    <a:pt x="37285" y="389890"/>
                  </a:lnTo>
                  <a:close/>
                </a:path>
                <a:path w="226060" h="417829">
                  <a:moveTo>
                    <a:pt x="34213" y="396240"/>
                  </a:moveTo>
                  <a:lnTo>
                    <a:pt x="10460" y="396240"/>
                  </a:lnTo>
                  <a:lnTo>
                    <a:pt x="7384" y="402589"/>
                  </a:lnTo>
                  <a:lnTo>
                    <a:pt x="31141" y="402589"/>
                  </a:lnTo>
                  <a:lnTo>
                    <a:pt x="34213" y="396240"/>
                  </a:lnTo>
                  <a:close/>
                </a:path>
                <a:path w="226060" h="417829">
                  <a:moveTo>
                    <a:pt x="31141" y="402590"/>
                  </a:moveTo>
                  <a:lnTo>
                    <a:pt x="7384" y="402590"/>
                  </a:lnTo>
                  <a:lnTo>
                    <a:pt x="4307" y="408939"/>
                  </a:lnTo>
                  <a:lnTo>
                    <a:pt x="21829" y="408939"/>
                  </a:lnTo>
                  <a:lnTo>
                    <a:pt x="21829" y="407669"/>
                  </a:lnTo>
                  <a:lnTo>
                    <a:pt x="24369" y="407669"/>
                  </a:lnTo>
                  <a:lnTo>
                    <a:pt x="24369" y="406400"/>
                  </a:lnTo>
                  <a:lnTo>
                    <a:pt x="26909" y="406400"/>
                  </a:lnTo>
                  <a:lnTo>
                    <a:pt x="26909" y="405130"/>
                  </a:lnTo>
                  <a:lnTo>
                    <a:pt x="29913" y="405130"/>
                  </a:lnTo>
                  <a:lnTo>
                    <a:pt x="31141" y="402590"/>
                  </a:lnTo>
                  <a:close/>
                </a:path>
                <a:path w="226060" h="417829">
                  <a:moveTo>
                    <a:pt x="19289" y="408940"/>
                  </a:moveTo>
                  <a:lnTo>
                    <a:pt x="4307" y="408940"/>
                  </a:lnTo>
                  <a:lnTo>
                    <a:pt x="1230" y="415289"/>
                  </a:lnTo>
                  <a:lnTo>
                    <a:pt x="7859" y="415289"/>
                  </a:lnTo>
                  <a:lnTo>
                    <a:pt x="7859" y="414019"/>
                  </a:lnTo>
                  <a:lnTo>
                    <a:pt x="10399" y="414019"/>
                  </a:lnTo>
                  <a:lnTo>
                    <a:pt x="10399" y="412750"/>
                  </a:lnTo>
                  <a:lnTo>
                    <a:pt x="12939" y="412750"/>
                  </a:lnTo>
                  <a:lnTo>
                    <a:pt x="12939" y="411480"/>
                  </a:lnTo>
                  <a:lnTo>
                    <a:pt x="15479" y="411480"/>
                  </a:lnTo>
                  <a:lnTo>
                    <a:pt x="15479" y="410210"/>
                  </a:lnTo>
                  <a:lnTo>
                    <a:pt x="19289" y="410210"/>
                  </a:lnTo>
                  <a:lnTo>
                    <a:pt x="19289" y="408940"/>
                  </a:lnTo>
                  <a:close/>
                </a:path>
                <a:path w="226060" h="417829">
                  <a:moveTo>
                    <a:pt x="4049" y="415290"/>
                  </a:moveTo>
                  <a:lnTo>
                    <a:pt x="1230" y="415290"/>
                  </a:lnTo>
                  <a:lnTo>
                    <a:pt x="0" y="417830"/>
                  </a:lnTo>
                  <a:lnTo>
                    <a:pt x="1509" y="417830"/>
                  </a:lnTo>
                  <a:lnTo>
                    <a:pt x="1509" y="416560"/>
                  </a:lnTo>
                  <a:lnTo>
                    <a:pt x="4049" y="416560"/>
                  </a:lnTo>
                  <a:lnTo>
                    <a:pt x="4049" y="415290"/>
                  </a:lnTo>
                  <a:close/>
                </a:path>
              </a:pathLst>
            </a:custGeom>
            <a:solidFill>
              <a:srgbClr val="0117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994363" y="4038600"/>
              <a:ext cx="221615" cy="411480"/>
            </a:xfrm>
            <a:custGeom>
              <a:avLst/>
              <a:gdLst/>
              <a:ahLst/>
              <a:cxnLst/>
              <a:rect l="l" t="t" r="r" b="b"/>
              <a:pathLst>
                <a:path w="221614" h="411479">
                  <a:moveTo>
                    <a:pt x="221323" y="0"/>
                  </a:moveTo>
                  <a:lnTo>
                    <a:pt x="217976" y="0"/>
                  </a:lnTo>
                  <a:lnTo>
                    <a:pt x="217976" y="1269"/>
                  </a:lnTo>
                  <a:lnTo>
                    <a:pt x="212896" y="1269"/>
                  </a:lnTo>
                  <a:lnTo>
                    <a:pt x="212896" y="2539"/>
                  </a:lnTo>
                  <a:lnTo>
                    <a:pt x="220098" y="2539"/>
                  </a:lnTo>
                  <a:lnTo>
                    <a:pt x="221323" y="0"/>
                  </a:lnTo>
                  <a:close/>
                </a:path>
                <a:path w="221614" h="411479">
                  <a:moveTo>
                    <a:pt x="220098" y="2540"/>
                  </a:moveTo>
                  <a:lnTo>
                    <a:pt x="207816" y="2540"/>
                  </a:lnTo>
                  <a:lnTo>
                    <a:pt x="207816" y="3810"/>
                  </a:lnTo>
                  <a:lnTo>
                    <a:pt x="204006" y="3810"/>
                  </a:lnTo>
                  <a:lnTo>
                    <a:pt x="204006" y="5080"/>
                  </a:lnTo>
                  <a:lnTo>
                    <a:pt x="197656" y="5080"/>
                  </a:lnTo>
                  <a:lnTo>
                    <a:pt x="197656" y="6350"/>
                  </a:lnTo>
                  <a:lnTo>
                    <a:pt x="195990" y="6350"/>
                  </a:lnTo>
                  <a:lnTo>
                    <a:pt x="194761" y="8889"/>
                  </a:lnTo>
                  <a:lnTo>
                    <a:pt x="217036" y="8889"/>
                  </a:lnTo>
                  <a:lnTo>
                    <a:pt x="220098" y="2540"/>
                  </a:lnTo>
                  <a:close/>
                </a:path>
                <a:path w="221614" h="411479">
                  <a:moveTo>
                    <a:pt x="217036" y="8890"/>
                  </a:moveTo>
                  <a:lnTo>
                    <a:pt x="194761" y="8890"/>
                  </a:lnTo>
                  <a:lnTo>
                    <a:pt x="191689" y="15239"/>
                  </a:lnTo>
                  <a:lnTo>
                    <a:pt x="213974" y="15239"/>
                  </a:lnTo>
                  <a:lnTo>
                    <a:pt x="217036" y="8890"/>
                  </a:lnTo>
                  <a:close/>
                </a:path>
                <a:path w="221614" h="411479">
                  <a:moveTo>
                    <a:pt x="213974" y="15240"/>
                  </a:moveTo>
                  <a:lnTo>
                    <a:pt x="191689" y="15240"/>
                  </a:lnTo>
                  <a:lnTo>
                    <a:pt x="188617" y="21589"/>
                  </a:lnTo>
                  <a:lnTo>
                    <a:pt x="210912" y="21589"/>
                  </a:lnTo>
                  <a:lnTo>
                    <a:pt x="213974" y="15240"/>
                  </a:lnTo>
                  <a:close/>
                </a:path>
                <a:path w="221614" h="411479">
                  <a:moveTo>
                    <a:pt x="210912" y="21590"/>
                  </a:moveTo>
                  <a:lnTo>
                    <a:pt x="188617" y="21590"/>
                  </a:lnTo>
                  <a:lnTo>
                    <a:pt x="185545" y="27939"/>
                  </a:lnTo>
                  <a:lnTo>
                    <a:pt x="207850" y="27939"/>
                  </a:lnTo>
                  <a:lnTo>
                    <a:pt x="210912" y="21590"/>
                  </a:lnTo>
                  <a:close/>
                </a:path>
                <a:path w="221614" h="411479">
                  <a:moveTo>
                    <a:pt x="207850" y="27940"/>
                  </a:moveTo>
                  <a:lnTo>
                    <a:pt x="185545" y="27940"/>
                  </a:lnTo>
                  <a:lnTo>
                    <a:pt x="182473" y="34289"/>
                  </a:lnTo>
                  <a:lnTo>
                    <a:pt x="204787" y="34289"/>
                  </a:lnTo>
                  <a:lnTo>
                    <a:pt x="207850" y="27940"/>
                  </a:lnTo>
                  <a:close/>
                </a:path>
                <a:path w="221614" h="411479">
                  <a:moveTo>
                    <a:pt x="204787" y="34290"/>
                  </a:moveTo>
                  <a:lnTo>
                    <a:pt x="182473" y="34290"/>
                  </a:lnTo>
                  <a:lnTo>
                    <a:pt x="179401" y="40639"/>
                  </a:lnTo>
                  <a:lnTo>
                    <a:pt x="201725" y="40639"/>
                  </a:lnTo>
                  <a:lnTo>
                    <a:pt x="204787" y="34290"/>
                  </a:lnTo>
                  <a:close/>
                </a:path>
                <a:path w="221614" h="411479">
                  <a:moveTo>
                    <a:pt x="201725" y="40640"/>
                  </a:moveTo>
                  <a:lnTo>
                    <a:pt x="179401" y="40640"/>
                  </a:lnTo>
                  <a:lnTo>
                    <a:pt x="176329" y="46989"/>
                  </a:lnTo>
                  <a:lnTo>
                    <a:pt x="198663" y="46989"/>
                  </a:lnTo>
                  <a:lnTo>
                    <a:pt x="201725" y="40640"/>
                  </a:lnTo>
                  <a:close/>
                </a:path>
                <a:path w="221614" h="411479">
                  <a:moveTo>
                    <a:pt x="198663" y="46990"/>
                  </a:moveTo>
                  <a:lnTo>
                    <a:pt x="176329" y="46990"/>
                  </a:lnTo>
                  <a:lnTo>
                    <a:pt x="173257" y="53339"/>
                  </a:lnTo>
                  <a:lnTo>
                    <a:pt x="195601" y="53339"/>
                  </a:lnTo>
                  <a:lnTo>
                    <a:pt x="198663" y="46990"/>
                  </a:lnTo>
                  <a:close/>
                </a:path>
                <a:path w="221614" h="411479">
                  <a:moveTo>
                    <a:pt x="195601" y="53340"/>
                  </a:moveTo>
                  <a:lnTo>
                    <a:pt x="173257" y="53340"/>
                  </a:lnTo>
                  <a:lnTo>
                    <a:pt x="170185" y="59689"/>
                  </a:lnTo>
                  <a:lnTo>
                    <a:pt x="192539" y="59689"/>
                  </a:lnTo>
                  <a:lnTo>
                    <a:pt x="195601" y="53340"/>
                  </a:lnTo>
                  <a:close/>
                </a:path>
                <a:path w="221614" h="411479">
                  <a:moveTo>
                    <a:pt x="192539" y="59690"/>
                  </a:moveTo>
                  <a:lnTo>
                    <a:pt x="170185" y="59690"/>
                  </a:lnTo>
                  <a:lnTo>
                    <a:pt x="167113" y="66039"/>
                  </a:lnTo>
                  <a:lnTo>
                    <a:pt x="189477" y="66039"/>
                  </a:lnTo>
                  <a:lnTo>
                    <a:pt x="192539" y="59690"/>
                  </a:lnTo>
                  <a:close/>
                </a:path>
                <a:path w="221614" h="411479">
                  <a:moveTo>
                    <a:pt x="189477" y="66040"/>
                  </a:moveTo>
                  <a:lnTo>
                    <a:pt x="167113" y="66040"/>
                  </a:lnTo>
                  <a:lnTo>
                    <a:pt x="164041" y="72389"/>
                  </a:lnTo>
                  <a:lnTo>
                    <a:pt x="186415" y="72389"/>
                  </a:lnTo>
                  <a:lnTo>
                    <a:pt x="189477" y="66040"/>
                  </a:lnTo>
                  <a:close/>
                </a:path>
                <a:path w="221614" h="411479">
                  <a:moveTo>
                    <a:pt x="186415" y="72390"/>
                  </a:moveTo>
                  <a:lnTo>
                    <a:pt x="164041" y="72390"/>
                  </a:lnTo>
                  <a:lnTo>
                    <a:pt x="160970" y="78739"/>
                  </a:lnTo>
                  <a:lnTo>
                    <a:pt x="183353" y="78739"/>
                  </a:lnTo>
                  <a:lnTo>
                    <a:pt x="186415" y="72390"/>
                  </a:lnTo>
                  <a:close/>
                </a:path>
                <a:path w="221614" h="411479">
                  <a:moveTo>
                    <a:pt x="183353" y="78740"/>
                  </a:moveTo>
                  <a:lnTo>
                    <a:pt x="160970" y="78740"/>
                  </a:lnTo>
                  <a:lnTo>
                    <a:pt x="157898" y="85089"/>
                  </a:lnTo>
                  <a:lnTo>
                    <a:pt x="180290" y="85089"/>
                  </a:lnTo>
                  <a:lnTo>
                    <a:pt x="183353" y="78740"/>
                  </a:lnTo>
                  <a:close/>
                </a:path>
                <a:path w="221614" h="411479">
                  <a:moveTo>
                    <a:pt x="180290" y="85090"/>
                  </a:moveTo>
                  <a:lnTo>
                    <a:pt x="157898" y="85090"/>
                  </a:lnTo>
                  <a:lnTo>
                    <a:pt x="154826" y="91439"/>
                  </a:lnTo>
                  <a:lnTo>
                    <a:pt x="177228" y="91439"/>
                  </a:lnTo>
                  <a:lnTo>
                    <a:pt x="180290" y="85090"/>
                  </a:lnTo>
                  <a:close/>
                </a:path>
                <a:path w="221614" h="411479">
                  <a:moveTo>
                    <a:pt x="177228" y="91440"/>
                  </a:moveTo>
                  <a:lnTo>
                    <a:pt x="154826" y="91440"/>
                  </a:lnTo>
                  <a:lnTo>
                    <a:pt x="151754" y="97789"/>
                  </a:lnTo>
                  <a:lnTo>
                    <a:pt x="174166" y="97789"/>
                  </a:lnTo>
                  <a:lnTo>
                    <a:pt x="177228" y="91440"/>
                  </a:lnTo>
                  <a:close/>
                </a:path>
                <a:path w="221614" h="411479">
                  <a:moveTo>
                    <a:pt x="174166" y="97790"/>
                  </a:moveTo>
                  <a:lnTo>
                    <a:pt x="151754" y="97790"/>
                  </a:lnTo>
                  <a:lnTo>
                    <a:pt x="148682" y="104139"/>
                  </a:lnTo>
                  <a:lnTo>
                    <a:pt x="171104" y="104139"/>
                  </a:lnTo>
                  <a:lnTo>
                    <a:pt x="174166" y="97790"/>
                  </a:lnTo>
                  <a:close/>
                </a:path>
                <a:path w="221614" h="411479">
                  <a:moveTo>
                    <a:pt x="171104" y="104140"/>
                  </a:moveTo>
                  <a:lnTo>
                    <a:pt x="148682" y="104140"/>
                  </a:lnTo>
                  <a:lnTo>
                    <a:pt x="145610" y="110489"/>
                  </a:lnTo>
                  <a:lnTo>
                    <a:pt x="168042" y="110489"/>
                  </a:lnTo>
                  <a:lnTo>
                    <a:pt x="171104" y="104140"/>
                  </a:lnTo>
                  <a:close/>
                </a:path>
                <a:path w="221614" h="411479">
                  <a:moveTo>
                    <a:pt x="168042" y="110490"/>
                  </a:moveTo>
                  <a:lnTo>
                    <a:pt x="145610" y="110490"/>
                  </a:lnTo>
                  <a:lnTo>
                    <a:pt x="142538" y="116839"/>
                  </a:lnTo>
                  <a:lnTo>
                    <a:pt x="164980" y="116839"/>
                  </a:lnTo>
                  <a:lnTo>
                    <a:pt x="168042" y="110490"/>
                  </a:lnTo>
                  <a:close/>
                </a:path>
                <a:path w="221614" h="411479">
                  <a:moveTo>
                    <a:pt x="164980" y="116840"/>
                  </a:moveTo>
                  <a:lnTo>
                    <a:pt x="142538" y="116840"/>
                  </a:lnTo>
                  <a:lnTo>
                    <a:pt x="139466" y="123189"/>
                  </a:lnTo>
                  <a:lnTo>
                    <a:pt x="161918" y="123189"/>
                  </a:lnTo>
                  <a:lnTo>
                    <a:pt x="164980" y="116840"/>
                  </a:lnTo>
                  <a:close/>
                </a:path>
                <a:path w="221614" h="411479">
                  <a:moveTo>
                    <a:pt x="161918" y="123190"/>
                  </a:moveTo>
                  <a:lnTo>
                    <a:pt x="139466" y="123190"/>
                  </a:lnTo>
                  <a:lnTo>
                    <a:pt x="136394" y="129539"/>
                  </a:lnTo>
                  <a:lnTo>
                    <a:pt x="158855" y="129539"/>
                  </a:lnTo>
                  <a:lnTo>
                    <a:pt x="161918" y="123190"/>
                  </a:lnTo>
                  <a:close/>
                </a:path>
                <a:path w="221614" h="411479">
                  <a:moveTo>
                    <a:pt x="158855" y="129540"/>
                  </a:moveTo>
                  <a:lnTo>
                    <a:pt x="136394" y="129540"/>
                  </a:lnTo>
                  <a:lnTo>
                    <a:pt x="133322" y="135889"/>
                  </a:lnTo>
                  <a:lnTo>
                    <a:pt x="155793" y="135889"/>
                  </a:lnTo>
                  <a:lnTo>
                    <a:pt x="158855" y="129540"/>
                  </a:lnTo>
                  <a:close/>
                </a:path>
                <a:path w="221614" h="411479">
                  <a:moveTo>
                    <a:pt x="155793" y="135890"/>
                  </a:moveTo>
                  <a:lnTo>
                    <a:pt x="133322" y="135890"/>
                  </a:lnTo>
                  <a:lnTo>
                    <a:pt x="130250" y="142239"/>
                  </a:lnTo>
                  <a:lnTo>
                    <a:pt x="152731" y="142239"/>
                  </a:lnTo>
                  <a:lnTo>
                    <a:pt x="155793" y="135890"/>
                  </a:lnTo>
                  <a:close/>
                </a:path>
                <a:path w="221614" h="411479">
                  <a:moveTo>
                    <a:pt x="152731" y="142240"/>
                  </a:moveTo>
                  <a:lnTo>
                    <a:pt x="130250" y="142240"/>
                  </a:lnTo>
                  <a:lnTo>
                    <a:pt x="127178" y="148589"/>
                  </a:lnTo>
                  <a:lnTo>
                    <a:pt x="149669" y="148589"/>
                  </a:lnTo>
                  <a:lnTo>
                    <a:pt x="152731" y="142240"/>
                  </a:lnTo>
                  <a:close/>
                </a:path>
                <a:path w="221614" h="411479">
                  <a:moveTo>
                    <a:pt x="149669" y="148590"/>
                  </a:moveTo>
                  <a:lnTo>
                    <a:pt x="127178" y="148590"/>
                  </a:lnTo>
                  <a:lnTo>
                    <a:pt x="124106" y="154939"/>
                  </a:lnTo>
                  <a:lnTo>
                    <a:pt x="146607" y="154939"/>
                  </a:lnTo>
                  <a:lnTo>
                    <a:pt x="149669" y="148590"/>
                  </a:lnTo>
                  <a:close/>
                </a:path>
                <a:path w="221614" h="411479">
                  <a:moveTo>
                    <a:pt x="146607" y="154940"/>
                  </a:moveTo>
                  <a:lnTo>
                    <a:pt x="124106" y="154940"/>
                  </a:lnTo>
                  <a:lnTo>
                    <a:pt x="121034" y="161289"/>
                  </a:lnTo>
                  <a:lnTo>
                    <a:pt x="143545" y="161289"/>
                  </a:lnTo>
                  <a:lnTo>
                    <a:pt x="146607" y="154940"/>
                  </a:lnTo>
                  <a:close/>
                </a:path>
                <a:path w="221614" h="411479">
                  <a:moveTo>
                    <a:pt x="143545" y="161290"/>
                  </a:moveTo>
                  <a:lnTo>
                    <a:pt x="121034" y="161290"/>
                  </a:lnTo>
                  <a:lnTo>
                    <a:pt x="117962" y="167639"/>
                  </a:lnTo>
                  <a:lnTo>
                    <a:pt x="140483" y="167639"/>
                  </a:lnTo>
                  <a:lnTo>
                    <a:pt x="143545" y="161290"/>
                  </a:lnTo>
                  <a:close/>
                </a:path>
                <a:path w="221614" h="411479">
                  <a:moveTo>
                    <a:pt x="140483" y="167640"/>
                  </a:moveTo>
                  <a:lnTo>
                    <a:pt x="117962" y="167640"/>
                  </a:lnTo>
                  <a:lnTo>
                    <a:pt x="114890" y="173989"/>
                  </a:lnTo>
                  <a:lnTo>
                    <a:pt x="137421" y="173989"/>
                  </a:lnTo>
                  <a:lnTo>
                    <a:pt x="140483" y="167640"/>
                  </a:lnTo>
                  <a:close/>
                </a:path>
                <a:path w="221614" h="411479">
                  <a:moveTo>
                    <a:pt x="137421" y="173990"/>
                  </a:moveTo>
                  <a:lnTo>
                    <a:pt x="114890" y="173990"/>
                  </a:lnTo>
                  <a:lnTo>
                    <a:pt x="111818" y="180339"/>
                  </a:lnTo>
                  <a:lnTo>
                    <a:pt x="134358" y="180339"/>
                  </a:lnTo>
                  <a:lnTo>
                    <a:pt x="137421" y="173990"/>
                  </a:lnTo>
                  <a:close/>
                </a:path>
                <a:path w="221614" h="411479">
                  <a:moveTo>
                    <a:pt x="134358" y="180340"/>
                  </a:moveTo>
                  <a:lnTo>
                    <a:pt x="111818" y="180340"/>
                  </a:lnTo>
                  <a:lnTo>
                    <a:pt x="108746" y="186689"/>
                  </a:lnTo>
                  <a:lnTo>
                    <a:pt x="131296" y="186689"/>
                  </a:lnTo>
                  <a:lnTo>
                    <a:pt x="134358" y="180340"/>
                  </a:lnTo>
                  <a:close/>
                </a:path>
                <a:path w="221614" h="411479">
                  <a:moveTo>
                    <a:pt x="131296" y="186690"/>
                  </a:moveTo>
                  <a:lnTo>
                    <a:pt x="108746" y="186690"/>
                  </a:lnTo>
                  <a:lnTo>
                    <a:pt x="105674" y="193039"/>
                  </a:lnTo>
                  <a:lnTo>
                    <a:pt x="128234" y="193039"/>
                  </a:lnTo>
                  <a:lnTo>
                    <a:pt x="131296" y="186690"/>
                  </a:lnTo>
                  <a:close/>
                </a:path>
                <a:path w="221614" h="411479">
                  <a:moveTo>
                    <a:pt x="128234" y="193040"/>
                  </a:moveTo>
                  <a:lnTo>
                    <a:pt x="105674" y="193040"/>
                  </a:lnTo>
                  <a:lnTo>
                    <a:pt x="102603" y="199389"/>
                  </a:lnTo>
                  <a:lnTo>
                    <a:pt x="125172" y="199389"/>
                  </a:lnTo>
                  <a:lnTo>
                    <a:pt x="128234" y="193040"/>
                  </a:lnTo>
                  <a:close/>
                </a:path>
                <a:path w="221614" h="411479">
                  <a:moveTo>
                    <a:pt x="125172" y="199390"/>
                  </a:moveTo>
                  <a:lnTo>
                    <a:pt x="102603" y="199390"/>
                  </a:lnTo>
                  <a:lnTo>
                    <a:pt x="99531" y="205739"/>
                  </a:lnTo>
                  <a:lnTo>
                    <a:pt x="122110" y="205739"/>
                  </a:lnTo>
                  <a:lnTo>
                    <a:pt x="125172" y="199390"/>
                  </a:lnTo>
                  <a:close/>
                </a:path>
                <a:path w="221614" h="411479">
                  <a:moveTo>
                    <a:pt x="122110" y="205740"/>
                  </a:moveTo>
                  <a:lnTo>
                    <a:pt x="99531" y="205740"/>
                  </a:lnTo>
                  <a:lnTo>
                    <a:pt x="96459" y="212089"/>
                  </a:lnTo>
                  <a:lnTo>
                    <a:pt x="119048" y="212089"/>
                  </a:lnTo>
                  <a:lnTo>
                    <a:pt x="122110" y="205740"/>
                  </a:lnTo>
                  <a:close/>
                </a:path>
                <a:path w="221614" h="411479">
                  <a:moveTo>
                    <a:pt x="119048" y="212090"/>
                  </a:moveTo>
                  <a:lnTo>
                    <a:pt x="96459" y="212090"/>
                  </a:lnTo>
                  <a:lnTo>
                    <a:pt x="93387" y="218439"/>
                  </a:lnTo>
                  <a:lnTo>
                    <a:pt x="115986" y="218439"/>
                  </a:lnTo>
                  <a:lnTo>
                    <a:pt x="119048" y="212090"/>
                  </a:lnTo>
                  <a:close/>
                </a:path>
                <a:path w="221614" h="411479">
                  <a:moveTo>
                    <a:pt x="115986" y="218440"/>
                  </a:moveTo>
                  <a:lnTo>
                    <a:pt x="93387" y="218440"/>
                  </a:lnTo>
                  <a:lnTo>
                    <a:pt x="90315" y="224789"/>
                  </a:lnTo>
                  <a:lnTo>
                    <a:pt x="112924" y="224789"/>
                  </a:lnTo>
                  <a:lnTo>
                    <a:pt x="115986" y="218440"/>
                  </a:lnTo>
                  <a:close/>
                </a:path>
                <a:path w="221614" h="411479">
                  <a:moveTo>
                    <a:pt x="112924" y="224790"/>
                  </a:moveTo>
                  <a:lnTo>
                    <a:pt x="90315" y="224790"/>
                  </a:lnTo>
                  <a:lnTo>
                    <a:pt x="87243" y="231139"/>
                  </a:lnTo>
                  <a:lnTo>
                    <a:pt x="109861" y="231139"/>
                  </a:lnTo>
                  <a:lnTo>
                    <a:pt x="112924" y="224790"/>
                  </a:lnTo>
                  <a:close/>
                </a:path>
                <a:path w="221614" h="411479">
                  <a:moveTo>
                    <a:pt x="109861" y="231140"/>
                  </a:moveTo>
                  <a:lnTo>
                    <a:pt x="87243" y="231140"/>
                  </a:lnTo>
                  <a:lnTo>
                    <a:pt x="84171" y="237489"/>
                  </a:lnTo>
                  <a:lnTo>
                    <a:pt x="106799" y="237489"/>
                  </a:lnTo>
                  <a:lnTo>
                    <a:pt x="109861" y="231140"/>
                  </a:lnTo>
                  <a:close/>
                </a:path>
                <a:path w="221614" h="411479">
                  <a:moveTo>
                    <a:pt x="106799" y="237490"/>
                  </a:moveTo>
                  <a:lnTo>
                    <a:pt x="84171" y="237490"/>
                  </a:lnTo>
                  <a:lnTo>
                    <a:pt x="81099" y="243839"/>
                  </a:lnTo>
                  <a:lnTo>
                    <a:pt x="103737" y="243839"/>
                  </a:lnTo>
                  <a:lnTo>
                    <a:pt x="106799" y="237490"/>
                  </a:lnTo>
                  <a:close/>
                </a:path>
                <a:path w="221614" h="411479">
                  <a:moveTo>
                    <a:pt x="103737" y="243840"/>
                  </a:moveTo>
                  <a:lnTo>
                    <a:pt x="81099" y="243840"/>
                  </a:lnTo>
                  <a:lnTo>
                    <a:pt x="78027" y="250189"/>
                  </a:lnTo>
                  <a:lnTo>
                    <a:pt x="100675" y="250189"/>
                  </a:lnTo>
                  <a:lnTo>
                    <a:pt x="103737" y="243840"/>
                  </a:lnTo>
                  <a:close/>
                </a:path>
                <a:path w="221614" h="411479">
                  <a:moveTo>
                    <a:pt x="100675" y="250190"/>
                  </a:moveTo>
                  <a:lnTo>
                    <a:pt x="78027" y="250190"/>
                  </a:lnTo>
                  <a:lnTo>
                    <a:pt x="74955" y="256539"/>
                  </a:lnTo>
                  <a:lnTo>
                    <a:pt x="97613" y="256539"/>
                  </a:lnTo>
                  <a:lnTo>
                    <a:pt x="100675" y="250190"/>
                  </a:lnTo>
                  <a:close/>
                </a:path>
                <a:path w="221614" h="411479">
                  <a:moveTo>
                    <a:pt x="97613" y="256540"/>
                  </a:moveTo>
                  <a:lnTo>
                    <a:pt x="74955" y="256540"/>
                  </a:lnTo>
                  <a:lnTo>
                    <a:pt x="71883" y="262889"/>
                  </a:lnTo>
                  <a:lnTo>
                    <a:pt x="94551" y="262889"/>
                  </a:lnTo>
                  <a:lnTo>
                    <a:pt x="97613" y="256540"/>
                  </a:lnTo>
                  <a:close/>
                </a:path>
                <a:path w="221614" h="411479">
                  <a:moveTo>
                    <a:pt x="94551" y="262890"/>
                  </a:moveTo>
                  <a:lnTo>
                    <a:pt x="71883" y="262890"/>
                  </a:lnTo>
                  <a:lnTo>
                    <a:pt x="68811" y="269239"/>
                  </a:lnTo>
                  <a:lnTo>
                    <a:pt x="91489" y="269239"/>
                  </a:lnTo>
                  <a:lnTo>
                    <a:pt x="94551" y="262890"/>
                  </a:lnTo>
                  <a:close/>
                </a:path>
                <a:path w="221614" h="411479">
                  <a:moveTo>
                    <a:pt x="91489" y="269240"/>
                  </a:moveTo>
                  <a:lnTo>
                    <a:pt x="68811" y="269240"/>
                  </a:lnTo>
                  <a:lnTo>
                    <a:pt x="65739" y="275589"/>
                  </a:lnTo>
                  <a:lnTo>
                    <a:pt x="88426" y="275589"/>
                  </a:lnTo>
                  <a:lnTo>
                    <a:pt x="91489" y="269240"/>
                  </a:lnTo>
                  <a:close/>
                </a:path>
                <a:path w="221614" h="411479">
                  <a:moveTo>
                    <a:pt x="88426" y="275590"/>
                  </a:moveTo>
                  <a:lnTo>
                    <a:pt x="65739" y="275590"/>
                  </a:lnTo>
                  <a:lnTo>
                    <a:pt x="62667" y="281939"/>
                  </a:lnTo>
                  <a:lnTo>
                    <a:pt x="85364" y="281939"/>
                  </a:lnTo>
                  <a:lnTo>
                    <a:pt x="88426" y="275590"/>
                  </a:lnTo>
                  <a:close/>
                </a:path>
                <a:path w="221614" h="411479">
                  <a:moveTo>
                    <a:pt x="85364" y="281940"/>
                  </a:moveTo>
                  <a:lnTo>
                    <a:pt x="62667" y="281940"/>
                  </a:lnTo>
                  <a:lnTo>
                    <a:pt x="59595" y="288289"/>
                  </a:lnTo>
                  <a:lnTo>
                    <a:pt x="82302" y="288289"/>
                  </a:lnTo>
                  <a:lnTo>
                    <a:pt x="85364" y="281940"/>
                  </a:lnTo>
                  <a:close/>
                </a:path>
                <a:path w="221614" h="411479">
                  <a:moveTo>
                    <a:pt x="82302" y="288290"/>
                  </a:moveTo>
                  <a:lnTo>
                    <a:pt x="59595" y="288290"/>
                  </a:lnTo>
                  <a:lnTo>
                    <a:pt x="56523" y="294639"/>
                  </a:lnTo>
                  <a:lnTo>
                    <a:pt x="79240" y="294639"/>
                  </a:lnTo>
                  <a:lnTo>
                    <a:pt x="82302" y="288290"/>
                  </a:lnTo>
                  <a:close/>
                </a:path>
                <a:path w="221614" h="411479">
                  <a:moveTo>
                    <a:pt x="79240" y="294640"/>
                  </a:moveTo>
                  <a:lnTo>
                    <a:pt x="56523" y="294640"/>
                  </a:lnTo>
                  <a:lnTo>
                    <a:pt x="53451" y="300989"/>
                  </a:lnTo>
                  <a:lnTo>
                    <a:pt x="76178" y="300989"/>
                  </a:lnTo>
                  <a:lnTo>
                    <a:pt x="79240" y="294640"/>
                  </a:lnTo>
                  <a:close/>
                </a:path>
                <a:path w="221614" h="411479">
                  <a:moveTo>
                    <a:pt x="76178" y="300990"/>
                  </a:moveTo>
                  <a:lnTo>
                    <a:pt x="53451" y="300990"/>
                  </a:lnTo>
                  <a:lnTo>
                    <a:pt x="50379" y="307339"/>
                  </a:lnTo>
                  <a:lnTo>
                    <a:pt x="73116" y="307339"/>
                  </a:lnTo>
                  <a:lnTo>
                    <a:pt x="76178" y="300990"/>
                  </a:lnTo>
                  <a:close/>
                </a:path>
                <a:path w="221614" h="411479">
                  <a:moveTo>
                    <a:pt x="73116" y="307340"/>
                  </a:moveTo>
                  <a:lnTo>
                    <a:pt x="50379" y="307340"/>
                  </a:lnTo>
                  <a:lnTo>
                    <a:pt x="47307" y="313689"/>
                  </a:lnTo>
                  <a:lnTo>
                    <a:pt x="70054" y="313689"/>
                  </a:lnTo>
                  <a:lnTo>
                    <a:pt x="73116" y="307340"/>
                  </a:lnTo>
                  <a:close/>
                </a:path>
                <a:path w="221614" h="411479">
                  <a:moveTo>
                    <a:pt x="70054" y="313690"/>
                  </a:moveTo>
                  <a:lnTo>
                    <a:pt x="47307" y="313690"/>
                  </a:lnTo>
                  <a:lnTo>
                    <a:pt x="44236" y="320039"/>
                  </a:lnTo>
                  <a:lnTo>
                    <a:pt x="66992" y="320039"/>
                  </a:lnTo>
                  <a:lnTo>
                    <a:pt x="70054" y="313690"/>
                  </a:lnTo>
                  <a:close/>
                </a:path>
                <a:path w="221614" h="411479">
                  <a:moveTo>
                    <a:pt x="66992" y="320040"/>
                  </a:moveTo>
                  <a:lnTo>
                    <a:pt x="44236" y="320040"/>
                  </a:lnTo>
                  <a:lnTo>
                    <a:pt x="41164" y="326389"/>
                  </a:lnTo>
                  <a:lnTo>
                    <a:pt x="63929" y="326389"/>
                  </a:lnTo>
                  <a:lnTo>
                    <a:pt x="66992" y="320040"/>
                  </a:lnTo>
                  <a:close/>
                </a:path>
                <a:path w="221614" h="411479">
                  <a:moveTo>
                    <a:pt x="63929" y="326390"/>
                  </a:moveTo>
                  <a:lnTo>
                    <a:pt x="41164" y="326390"/>
                  </a:lnTo>
                  <a:lnTo>
                    <a:pt x="38092" y="332739"/>
                  </a:lnTo>
                  <a:lnTo>
                    <a:pt x="60867" y="332739"/>
                  </a:lnTo>
                  <a:lnTo>
                    <a:pt x="63929" y="326390"/>
                  </a:lnTo>
                  <a:close/>
                </a:path>
                <a:path w="221614" h="411479">
                  <a:moveTo>
                    <a:pt x="60867" y="332740"/>
                  </a:moveTo>
                  <a:lnTo>
                    <a:pt x="38092" y="332740"/>
                  </a:lnTo>
                  <a:lnTo>
                    <a:pt x="35020" y="339089"/>
                  </a:lnTo>
                  <a:lnTo>
                    <a:pt x="57805" y="339089"/>
                  </a:lnTo>
                  <a:lnTo>
                    <a:pt x="60867" y="332740"/>
                  </a:lnTo>
                  <a:close/>
                </a:path>
                <a:path w="221614" h="411479">
                  <a:moveTo>
                    <a:pt x="57805" y="339090"/>
                  </a:moveTo>
                  <a:lnTo>
                    <a:pt x="35020" y="339090"/>
                  </a:lnTo>
                  <a:lnTo>
                    <a:pt x="31948" y="345439"/>
                  </a:lnTo>
                  <a:lnTo>
                    <a:pt x="54743" y="345439"/>
                  </a:lnTo>
                  <a:lnTo>
                    <a:pt x="57805" y="339090"/>
                  </a:lnTo>
                  <a:close/>
                </a:path>
                <a:path w="221614" h="411479">
                  <a:moveTo>
                    <a:pt x="54743" y="345440"/>
                  </a:moveTo>
                  <a:lnTo>
                    <a:pt x="31948" y="345440"/>
                  </a:lnTo>
                  <a:lnTo>
                    <a:pt x="28876" y="351789"/>
                  </a:lnTo>
                  <a:lnTo>
                    <a:pt x="51681" y="351789"/>
                  </a:lnTo>
                  <a:lnTo>
                    <a:pt x="54743" y="345440"/>
                  </a:lnTo>
                  <a:close/>
                </a:path>
                <a:path w="221614" h="411479">
                  <a:moveTo>
                    <a:pt x="51681" y="351790"/>
                  </a:moveTo>
                  <a:lnTo>
                    <a:pt x="28876" y="351790"/>
                  </a:lnTo>
                  <a:lnTo>
                    <a:pt x="25804" y="358139"/>
                  </a:lnTo>
                  <a:lnTo>
                    <a:pt x="48619" y="358139"/>
                  </a:lnTo>
                  <a:lnTo>
                    <a:pt x="51681" y="351790"/>
                  </a:lnTo>
                  <a:close/>
                </a:path>
                <a:path w="221614" h="411479">
                  <a:moveTo>
                    <a:pt x="48619" y="358140"/>
                  </a:moveTo>
                  <a:lnTo>
                    <a:pt x="25804" y="358140"/>
                  </a:lnTo>
                  <a:lnTo>
                    <a:pt x="22732" y="364489"/>
                  </a:lnTo>
                  <a:lnTo>
                    <a:pt x="45557" y="364489"/>
                  </a:lnTo>
                  <a:lnTo>
                    <a:pt x="48619" y="358140"/>
                  </a:lnTo>
                  <a:close/>
                </a:path>
                <a:path w="221614" h="411479">
                  <a:moveTo>
                    <a:pt x="45557" y="364490"/>
                  </a:moveTo>
                  <a:lnTo>
                    <a:pt x="22732" y="364490"/>
                  </a:lnTo>
                  <a:lnTo>
                    <a:pt x="19660" y="370839"/>
                  </a:lnTo>
                  <a:lnTo>
                    <a:pt x="42494" y="370839"/>
                  </a:lnTo>
                  <a:lnTo>
                    <a:pt x="45557" y="364490"/>
                  </a:lnTo>
                  <a:close/>
                </a:path>
                <a:path w="221614" h="411479">
                  <a:moveTo>
                    <a:pt x="42494" y="370840"/>
                  </a:moveTo>
                  <a:lnTo>
                    <a:pt x="19660" y="370840"/>
                  </a:lnTo>
                  <a:lnTo>
                    <a:pt x="16588" y="377189"/>
                  </a:lnTo>
                  <a:lnTo>
                    <a:pt x="39432" y="377189"/>
                  </a:lnTo>
                  <a:lnTo>
                    <a:pt x="42494" y="370840"/>
                  </a:lnTo>
                  <a:close/>
                </a:path>
                <a:path w="221614" h="411479">
                  <a:moveTo>
                    <a:pt x="39432" y="377190"/>
                  </a:moveTo>
                  <a:lnTo>
                    <a:pt x="16588" y="377190"/>
                  </a:lnTo>
                  <a:lnTo>
                    <a:pt x="13516" y="383539"/>
                  </a:lnTo>
                  <a:lnTo>
                    <a:pt x="36370" y="383539"/>
                  </a:lnTo>
                  <a:lnTo>
                    <a:pt x="39432" y="377190"/>
                  </a:lnTo>
                  <a:close/>
                </a:path>
                <a:path w="221614" h="411479">
                  <a:moveTo>
                    <a:pt x="36370" y="383540"/>
                  </a:moveTo>
                  <a:lnTo>
                    <a:pt x="13516" y="383540"/>
                  </a:lnTo>
                  <a:lnTo>
                    <a:pt x="10444" y="389889"/>
                  </a:lnTo>
                  <a:lnTo>
                    <a:pt x="33308" y="389889"/>
                  </a:lnTo>
                  <a:lnTo>
                    <a:pt x="36370" y="383540"/>
                  </a:lnTo>
                  <a:close/>
                </a:path>
                <a:path w="221614" h="411479">
                  <a:moveTo>
                    <a:pt x="33308" y="389890"/>
                  </a:moveTo>
                  <a:lnTo>
                    <a:pt x="10444" y="389890"/>
                  </a:lnTo>
                  <a:lnTo>
                    <a:pt x="7372" y="396239"/>
                  </a:lnTo>
                  <a:lnTo>
                    <a:pt x="30246" y="396239"/>
                  </a:lnTo>
                  <a:lnTo>
                    <a:pt x="33308" y="389890"/>
                  </a:lnTo>
                  <a:close/>
                </a:path>
                <a:path w="221614" h="411479">
                  <a:moveTo>
                    <a:pt x="30246" y="396240"/>
                  </a:moveTo>
                  <a:lnTo>
                    <a:pt x="7372" y="396240"/>
                  </a:lnTo>
                  <a:lnTo>
                    <a:pt x="4300" y="402589"/>
                  </a:lnTo>
                  <a:lnTo>
                    <a:pt x="21126" y="402589"/>
                  </a:lnTo>
                  <a:lnTo>
                    <a:pt x="21126" y="401319"/>
                  </a:lnTo>
                  <a:lnTo>
                    <a:pt x="23666" y="401319"/>
                  </a:lnTo>
                  <a:lnTo>
                    <a:pt x="23666" y="400050"/>
                  </a:lnTo>
                  <a:lnTo>
                    <a:pt x="26206" y="400050"/>
                  </a:lnTo>
                  <a:lnTo>
                    <a:pt x="26206" y="398780"/>
                  </a:lnTo>
                  <a:lnTo>
                    <a:pt x="28746" y="398780"/>
                  </a:lnTo>
                  <a:lnTo>
                    <a:pt x="28746" y="397510"/>
                  </a:lnTo>
                  <a:lnTo>
                    <a:pt x="29633" y="397510"/>
                  </a:lnTo>
                  <a:lnTo>
                    <a:pt x="30246" y="396240"/>
                  </a:lnTo>
                  <a:close/>
                </a:path>
                <a:path w="221614" h="411479">
                  <a:moveTo>
                    <a:pt x="17316" y="402590"/>
                  </a:moveTo>
                  <a:lnTo>
                    <a:pt x="4300" y="402590"/>
                  </a:lnTo>
                  <a:lnTo>
                    <a:pt x="1228" y="408939"/>
                  </a:lnTo>
                  <a:lnTo>
                    <a:pt x="5886" y="408939"/>
                  </a:lnTo>
                  <a:lnTo>
                    <a:pt x="5886" y="407669"/>
                  </a:lnTo>
                  <a:lnTo>
                    <a:pt x="9696" y="407669"/>
                  </a:lnTo>
                  <a:lnTo>
                    <a:pt x="9696" y="406400"/>
                  </a:lnTo>
                  <a:lnTo>
                    <a:pt x="12236" y="406400"/>
                  </a:lnTo>
                  <a:lnTo>
                    <a:pt x="12236" y="405130"/>
                  </a:lnTo>
                  <a:lnTo>
                    <a:pt x="14776" y="405130"/>
                  </a:lnTo>
                  <a:lnTo>
                    <a:pt x="14776" y="403860"/>
                  </a:lnTo>
                  <a:lnTo>
                    <a:pt x="17316" y="403860"/>
                  </a:lnTo>
                  <a:lnTo>
                    <a:pt x="17316" y="402590"/>
                  </a:lnTo>
                  <a:close/>
                </a:path>
                <a:path w="221614" h="411479">
                  <a:moveTo>
                    <a:pt x="3346" y="408940"/>
                  </a:moveTo>
                  <a:lnTo>
                    <a:pt x="1228" y="408940"/>
                  </a:lnTo>
                  <a:lnTo>
                    <a:pt x="0" y="411480"/>
                  </a:lnTo>
                  <a:lnTo>
                    <a:pt x="806" y="411480"/>
                  </a:lnTo>
                  <a:lnTo>
                    <a:pt x="806" y="410210"/>
                  </a:lnTo>
                  <a:lnTo>
                    <a:pt x="3346" y="410210"/>
                  </a:lnTo>
                  <a:lnTo>
                    <a:pt x="3346" y="408940"/>
                  </a:lnTo>
                  <a:close/>
                </a:path>
              </a:pathLst>
            </a:custGeom>
            <a:solidFill>
              <a:srgbClr val="0118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2023997" y="4032250"/>
              <a:ext cx="218440" cy="403860"/>
            </a:xfrm>
            <a:custGeom>
              <a:avLst/>
              <a:gdLst/>
              <a:ahLst/>
              <a:cxnLst/>
              <a:rect l="l" t="t" r="r" b="b"/>
              <a:pathLst>
                <a:path w="218439" h="403860">
                  <a:moveTo>
                    <a:pt x="217931" y="0"/>
                  </a:moveTo>
                  <a:lnTo>
                    <a:pt x="216282" y="0"/>
                  </a:lnTo>
                  <a:lnTo>
                    <a:pt x="216282" y="1269"/>
                  </a:lnTo>
                  <a:lnTo>
                    <a:pt x="211202" y="1269"/>
                  </a:lnTo>
                  <a:lnTo>
                    <a:pt x="211202" y="2539"/>
                  </a:lnTo>
                  <a:lnTo>
                    <a:pt x="216702" y="2539"/>
                  </a:lnTo>
                  <a:lnTo>
                    <a:pt x="217931" y="0"/>
                  </a:lnTo>
                  <a:close/>
                </a:path>
                <a:path w="218439" h="403860">
                  <a:moveTo>
                    <a:pt x="216702" y="2540"/>
                  </a:moveTo>
                  <a:lnTo>
                    <a:pt x="204852" y="2540"/>
                  </a:lnTo>
                  <a:lnTo>
                    <a:pt x="204852" y="3810"/>
                  </a:lnTo>
                  <a:lnTo>
                    <a:pt x="199772" y="3810"/>
                  </a:lnTo>
                  <a:lnTo>
                    <a:pt x="199772" y="5080"/>
                  </a:lnTo>
                  <a:lnTo>
                    <a:pt x="194692" y="5080"/>
                  </a:lnTo>
                  <a:lnTo>
                    <a:pt x="194692" y="6350"/>
                  </a:lnTo>
                  <a:lnTo>
                    <a:pt x="191689" y="6350"/>
                  </a:lnTo>
                  <a:lnTo>
                    <a:pt x="190464" y="8889"/>
                  </a:lnTo>
                  <a:lnTo>
                    <a:pt x="213630" y="8889"/>
                  </a:lnTo>
                  <a:lnTo>
                    <a:pt x="216702" y="2540"/>
                  </a:lnTo>
                  <a:close/>
                </a:path>
                <a:path w="218439" h="403860">
                  <a:moveTo>
                    <a:pt x="213630" y="8890"/>
                  </a:moveTo>
                  <a:lnTo>
                    <a:pt x="190464" y="8890"/>
                  </a:lnTo>
                  <a:lnTo>
                    <a:pt x="187402" y="15239"/>
                  </a:lnTo>
                  <a:lnTo>
                    <a:pt x="210558" y="15239"/>
                  </a:lnTo>
                  <a:lnTo>
                    <a:pt x="213630" y="8890"/>
                  </a:lnTo>
                  <a:close/>
                </a:path>
                <a:path w="218439" h="403860">
                  <a:moveTo>
                    <a:pt x="210558" y="15240"/>
                  </a:moveTo>
                  <a:lnTo>
                    <a:pt x="187402" y="15240"/>
                  </a:lnTo>
                  <a:lnTo>
                    <a:pt x="184340" y="21589"/>
                  </a:lnTo>
                  <a:lnTo>
                    <a:pt x="207486" y="21589"/>
                  </a:lnTo>
                  <a:lnTo>
                    <a:pt x="210558" y="15240"/>
                  </a:lnTo>
                  <a:close/>
                </a:path>
                <a:path w="218439" h="403860">
                  <a:moveTo>
                    <a:pt x="207486" y="21590"/>
                  </a:moveTo>
                  <a:lnTo>
                    <a:pt x="184340" y="21590"/>
                  </a:lnTo>
                  <a:lnTo>
                    <a:pt x="181278" y="27939"/>
                  </a:lnTo>
                  <a:lnTo>
                    <a:pt x="204415" y="27939"/>
                  </a:lnTo>
                  <a:lnTo>
                    <a:pt x="207486" y="21590"/>
                  </a:lnTo>
                  <a:close/>
                </a:path>
                <a:path w="218439" h="403860">
                  <a:moveTo>
                    <a:pt x="204415" y="27940"/>
                  </a:moveTo>
                  <a:lnTo>
                    <a:pt x="181278" y="27940"/>
                  </a:lnTo>
                  <a:lnTo>
                    <a:pt x="178216" y="34289"/>
                  </a:lnTo>
                  <a:lnTo>
                    <a:pt x="201343" y="34289"/>
                  </a:lnTo>
                  <a:lnTo>
                    <a:pt x="204415" y="27940"/>
                  </a:lnTo>
                  <a:close/>
                </a:path>
                <a:path w="218439" h="403860">
                  <a:moveTo>
                    <a:pt x="201343" y="34290"/>
                  </a:moveTo>
                  <a:lnTo>
                    <a:pt x="178216" y="34290"/>
                  </a:lnTo>
                  <a:lnTo>
                    <a:pt x="175154" y="40639"/>
                  </a:lnTo>
                  <a:lnTo>
                    <a:pt x="198271" y="40639"/>
                  </a:lnTo>
                  <a:lnTo>
                    <a:pt x="201343" y="34290"/>
                  </a:lnTo>
                  <a:close/>
                </a:path>
                <a:path w="218439" h="403860">
                  <a:moveTo>
                    <a:pt x="198271" y="40640"/>
                  </a:moveTo>
                  <a:lnTo>
                    <a:pt x="175154" y="40640"/>
                  </a:lnTo>
                  <a:lnTo>
                    <a:pt x="172091" y="46989"/>
                  </a:lnTo>
                  <a:lnTo>
                    <a:pt x="195199" y="46989"/>
                  </a:lnTo>
                  <a:lnTo>
                    <a:pt x="198271" y="40640"/>
                  </a:lnTo>
                  <a:close/>
                </a:path>
                <a:path w="218439" h="403860">
                  <a:moveTo>
                    <a:pt x="195199" y="46990"/>
                  </a:moveTo>
                  <a:lnTo>
                    <a:pt x="172091" y="46990"/>
                  </a:lnTo>
                  <a:lnTo>
                    <a:pt x="169029" y="53339"/>
                  </a:lnTo>
                  <a:lnTo>
                    <a:pt x="192127" y="53339"/>
                  </a:lnTo>
                  <a:lnTo>
                    <a:pt x="195199" y="46990"/>
                  </a:lnTo>
                  <a:close/>
                </a:path>
                <a:path w="218439" h="403860">
                  <a:moveTo>
                    <a:pt x="192127" y="53340"/>
                  </a:moveTo>
                  <a:lnTo>
                    <a:pt x="169029" y="53340"/>
                  </a:lnTo>
                  <a:lnTo>
                    <a:pt x="165967" y="59689"/>
                  </a:lnTo>
                  <a:lnTo>
                    <a:pt x="189055" y="59689"/>
                  </a:lnTo>
                  <a:lnTo>
                    <a:pt x="192127" y="53340"/>
                  </a:lnTo>
                  <a:close/>
                </a:path>
                <a:path w="218439" h="403860">
                  <a:moveTo>
                    <a:pt x="189055" y="59690"/>
                  </a:moveTo>
                  <a:lnTo>
                    <a:pt x="165967" y="59690"/>
                  </a:lnTo>
                  <a:lnTo>
                    <a:pt x="162905" y="66039"/>
                  </a:lnTo>
                  <a:lnTo>
                    <a:pt x="185983" y="66039"/>
                  </a:lnTo>
                  <a:lnTo>
                    <a:pt x="189055" y="59690"/>
                  </a:lnTo>
                  <a:close/>
                </a:path>
                <a:path w="218439" h="403860">
                  <a:moveTo>
                    <a:pt x="185983" y="66040"/>
                  </a:moveTo>
                  <a:lnTo>
                    <a:pt x="162905" y="66040"/>
                  </a:lnTo>
                  <a:lnTo>
                    <a:pt x="159843" y="72389"/>
                  </a:lnTo>
                  <a:lnTo>
                    <a:pt x="182911" y="72389"/>
                  </a:lnTo>
                  <a:lnTo>
                    <a:pt x="185983" y="66040"/>
                  </a:lnTo>
                  <a:close/>
                </a:path>
                <a:path w="218439" h="403860">
                  <a:moveTo>
                    <a:pt x="182911" y="72390"/>
                  </a:moveTo>
                  <a:lnTo>
                    <a:pt x="159843" y="72390"/>
                  </a:lnTo>
                  <a:lnTo>
                    <a:pt x="156781" y="78739"/>
                  </a:lnTo>
                  <a:lnTo>
                    <a:pt x="179839" y="78739"/>
                  </a:lnTo>
                  <a:lnTo>
                    <a:pt x="182911" y="72390"/>
                  </a:lnTo>
                  <a:close/>
                </a:path>
                <a:path w="218439" h="403860">
                  <a:moveTo>
                    <a:pt x="179839" y="78740"/>
                  </a:moveTo>
                  <a:lnTo>
                    <a:pt x="156781" y="78740"/>
                  </a:lnTo>
                  <a:lnTo>
                    <a:pt x="153719" y="85089"/>
                  </a:lnTo>
                  <a:lnTo>
                    <a:pt x="176767" y="85089"/>
                  </a:lnTo>
                  <a:lnTo>
                    <a:pt x="179839" y="78740"/>
                  </a:lnTo>
                  <a:close/>
                </a:path>
                <a:path w="218439" h="403860">
                  <a:moveTo>
                    <a:pt x="176767" y="85090"/>
                  </a:moveTo>
                  <a:lnTo>
                    <a:pt x="153719" y="85090"/>
                  </a:lnTo>
                  <a:lnTo>
                    <a:pt x="150656" y="91439"/>
                  </a:lnTo>
                  <a:lnTo>
                    <a:pt x="173695" y="91439"/>
                  </a:lnTo>
                  <a:lnTo>
                    <a:pt x="176767" y="85090"/>
                  </a:lnTo>
                  <a:close/>
                </a:path>
                <a:path w="218439" h="403860">
                  <a:moveTo>
                    <a:pt x="173695" y="91440"/>
                  </a:moveTo>
                  <a:lnTo>
                    <a:pt x="150656" y="91440"/>
                  </a:lnTo>
                  <a:lnTo>
                    <a:pt x="147594" y="97789"/>
                  </a:lnTo>
                  <a:lnTo>
                    <a:pt x="170623" y="97789"/>
                  </a:lnTo>
                  <a:lnTo>
                    <a:pt x="173695" y="91440"/>
                  </a:lnTo>
                  <a:close/>
                </a:path>
                <a:path w="218439" h="403860">
                  <a:moveTo>
                    <a:pt x="170623" y="97790"/>
                  </a:moveTo>
                  <a:lnTo>
                    <a:pt x="147594" y="97790"/>
                  </a:lnTo>
                  <a:lnTo>
                    <a:pt x="144532" y="104139"/>
                  </a:lnTo>
                  <a:lnTo>
                    <a:pt x="167551" y="104139"/>
                  </a:lnTo>
                  <a:lnTo>
                    <a:pt x="170623" y="97790"/>
                  </a:lnTo>
                  <a:close/>
                </a:path>
                <a:path w="218439" h="403860">
                  <a:moveTo>
                    <a:pt x="167551" y="104140"/>
                  </a:moveTo>
                  <a:lnTo>
                    <a:pt x="144532" y="104140"/>
                  </a:lnTo>
                  <a:lnTo>
                    <a:pt x="141470" y="110489"/>
                  </a:lnTo>
                  <a:lnTo>
                    <a:pt x="164479" y="110489"/>
                  </a:lnTo>
                  <a:lnTo>
                    <a:pt x="167551" y="104140"/>
                  </a:lnTo>
                  <a:close/>
                </a:path>
                <a:path w="218439" h="403860">
                  <a:moveTo>
                    <a:pt x="164479" y="110490"/>
                  </a:moveTo>
                  <a:lnTo>
                    <a:pt x="141470" y="110490"/>
                  </a:lnTo>
                  <a:lnTo>
                    <a:pt x="138408" y="116839"/>
                  </a:lnTo>
                  <a:lnTo>
                    <a:pt x="161407" y="116839"/>
                  </a:lnTo>
                  <a:lnTo>
                    <a:pt x="164479" y="110490"/>
                  </a:lnTo>
                  <a:close/>
                </a:path>
                <a:path w="218439" h="403860">
                  <a:moveTo>
                    <a:pt x="161407" y="116840"/>
                  </a:moveTo>
                  <a:lnTo>
                    <a:pt x="138408" y="116840"/>
                  </a:lnTo>
                  <a:lnTo>
                    <a:pt x="135346" y="123189"/>
                  </a:lnTo>
                  <a:lnTo>
                    <a:pt x="158335" y="123189"/>
                  </a:lnTo>
                  <a:lnTo>
                    <a:pt x="161407" y="116840"/>
                  </a:lnTo>
                  <a:close/>
                </a:path>
                <a:path w="218439" h="403860">
                  <a:moveTo>
                    <a:pt x="158335" y="123190"/>
                  </a:moveTo>
                  <a:lnTo>
                    <a:pt x="135346" y="123190"/>
                  </a:lnTo>
                  <a:lnTo>
                    <a:pt x="132284" y="129539"/>
                  </a:lnTo>
                  <a:lnTo>
                    <a:pt x="155263" y="129539"/>
                  </a:lnTo>
                  <a:lnTo>
                    <a:pt x="158335" y="123190"/>
                  </a:lnTo>
                  <a:close/>
                </a:path>
                <a:path w="218439" h="403860">
                  <a:moveTo>
                    <a:pt x="155263" y="129540"/>
                  </a:moveTo>
                  <a:lnTo>
                    <a:pt x="132284" y="129540"/>
                  </a:lnTo>
                  <a:lnTo>
                    <a:pt x="129222" y="135889"/>
                  </a:lnTo>
                  <a:lnTo>
                    <a:pt x="152191" y="135889"/>
                  </a:lnTo>
                  <a:lnTo>
                    <a:pt x="155263" y="129540"/>
                  </a:lnTo>
                  <a:close/>
                </a:path>
                <a:path w="218439" h="403860">
                  <a:moveTo>
                    <a:pt x="152191" y="135890"/>
                  </a:moveTo>
                  <a:lnTo>
                    <a:pt x="129222" y="135890"/>
                  </a:lnTo>
                  <a:lnTo>
                    <a:pt x="126159" y="142239"/>
                  </a:lnTo>
                  <a:lnTo>
                    <a:pt x="149119" y="142239"/>
                  </a:lnTo>
                  <a:lnTo>
                    <a:pt x="152191" y="135890"/>
                  </a:lnTo>
                  <a:close/>
                </a:path>
                <a:path w="218439" h="403860">
                  <a:moveTo>
                    <a:pt x="149119" y="142240"/>
                  </a:moveTo>
                  <a:lnTo>
                    <a:pt x="126159" y="142240"/>
                  </a:lnTo>
                  <a:lnTo>
                    <a:pt x="123097" y="148589"/>
                  </a:lnTo>
                  <a:lnTo>
                    <a:pt x="146048" y="148589"/>
                  </a:lnTo>
                  <a:lnTo>
                    <a:pt x="149119" y="142240"/>
                  </a:lnTo>
                  <a:close/>
                </a:path>
                <a:path w="218439" h="403860">
                  <a:moveTo>
                    <a:pt x="146048" y="148590"/>
                  </a:moveTo>
                  <a:lnTo>
                    <a:pt x="123097" y="148590"/>
                  </a:lnTo>
                  <a:lnTo>
                    <a:pt x="120035" y="154939"/>
                  </a:lnTo>
                  <a:lnTo>
                    <a:pt x="142976" y="154939"/>
                  </a:lnTo>
                  <a:lnTo>
                    <a:pt x="146048" y="148590"/>
                  </a:lnTo>
                  <a:close/>
                </a:path>
                <a:path w="218439" h="403860">
                  <a:moveTo>
                    <a:pt x="142976" y="154940"/>
                  </a:moveTo>
                  <a:lnTo>
                    <a:pt x="120035" y="154940"/>
                  </a:lnTo>
                  <a:lnTo>
                    <a:pt x="116973" y="161289"/>
                  </a:lnTo>
                  <a:lnTo>
                    <a:pt x="139904" y="161289"/>
                  </a:lnTo>
                  <a:lnTo>
                    <a:pt x="142976" y="154940"/>
                  </a:lnTo>
                  <a:close/>
                </a:path>
                <a:path w="218439" h="403860">
                  <a:moveTo>
                    <a:pt x="139904" y="161290"/>
                  </a:moveTo>
                  <a:lnTo>
                    <a:pt x="116973" y="161290"/>
                  </a:lnTo>
                  <a:lnTo>
                    <a:pt x="113911" y="167639"/>
                  </a:lnTo>
                  <a:lnTo>
                    <a:pt x="136832" y="167639"/>
                  </a:lnTo>
                  <a:lnTo>
                    <a:pt x="139904" y="161290"/>
                  </a:lnTo>
                  <a:close/>
                </a:path>
                <a:path w="218439" h="403860">
                  <a:moveTo>
                    <a:pt x="136832" y="167640"/>
                  </a:moveTo>
                  <a:lnTo>
                    <a:pt x="113911" y="167640"/>
                  </a:lnTo>
                  <a:lnTo>
                    <a:pt x="110849" y="173989"/>
                  </a:lnTo>
                  <a:lnTo>
                    <a:pt x="133760" y="173989"/>
                  </a:lnTo>
                  <a:lnTo>
                    <a:pt x="136832" y="167640"/>
                  </a:lnTo>
                  <a:close/>
                </a:path>
                <a:path w="218439" h="403860">
                  <a:moveTo>
                    <a:pt x="133760" y="173990"/>
                  </a:moveTo>
                  <a:lnTo>
                    <a:pt x="110849" y="173990"/>
                  </a:lnTo>
                  <a:lnTo>
                    <a:pt x="107787" y="180339"/>
                  </a:lnTo>
                  <a:lnTo>
                    <a:pt x="130688" y="180339"/>
                  </a:lnTo>
                  <a:lnTo>
                    <a:pt x="133760" y="173990"/>
                  </a:lnTo>
                  <a:close/>
                </a:path>
                <a:path w="218439" h="403860">
                  <a:moveTo>
                    <a:pt x="130688" y="180340"/>
                  </a:moveTo>
                  <a:lnTo>
                    <a:pt x="107787" y="180340"/>
                  </a:lnTo>
                  <a:lnTo>
                    <a:pt x="104724" y="186689"/>
                  </a:lnTo>
                  <a:lnTo>
                    <a:pt x="127616" y="186689"/>
                  </a:lnTo>
                  <a:lnTo>
                    <a:pt x="130688" y="180340"/>
                  </a:lnTo>
                  <a:close/>
                </a:path>
                <a:path w="218439" h="403860">
                  <a:moveTo>
                    <a:pt x="127616" y="186690"/>
                  </a:moveTo>
                  <a:lnTo>
                    <a:pt x="104724" y="186690"/>
                  </a:lnTo>
                  <a:lnTo>
                    <a:pt x="101662" y="193039"/>
                  </a:lnTo>
                  <a:lnTo>
                    <a:pt x="124544" y="193039"/>
                  </a:lnTo>
                  <a:lnTo>
                    <a:pt x="127616" y="186690"/>
                  </a:lnTo>
                  <a:close/>
                </a:path>
                <a:path w="218439" h="403860">
                  <a:moveTo>
                    <a:pt x="124544" y="193040"/>
                  </a:moveTo>
                  <a:lnTo>
                    <a:pt x="101662" y="193040"/>
                  </a:lnTo>
                  <a:lnTo>
                    <a:pt x="98600" y="199389"/>
                  </a:lnTo>
                  <a:lnTo>
                    <a:pt x="121472" y="199389"/>
                  </a:lnTo>
                  <a:lnTo>
                    <a:pt x="124544" y="193040"/>
                  </a:lnTo>
                  <a:close/>
                </a:path>
                <a:path w="218439" h="403860">
                  <a:moveTo>
                    <a:pt x="121472" y="199390"/>
                  </a:moveTo>
                  <a:lnTo>
                    <a:pt x="98600" y="199390"/>
                  </a:lnTo>
                  <a:lnTo>
                    <a:pt x="95538" y="205739"/>
                  </a:lnTo>
                  <a:lnTo>
                    <a:pt x="118400" y="205739"/>
                  </a:lnTo>
                  <a:lnTo>
                    <a:pt x="121472" y="199390"/>
                  </a:lnTo>
                  <a:close/>
                </a:path>
                <a:path w="218439" h="403860">
                  <a:moveTo>
                    <a:pt x="118400" y="205740"/>
                  </a:moveTo>
                  <a:lnTo>
                    <a:pt x="95538" y="205740"/>
                  </a:lnTo>
                  <a:lnTo>
                    <a:pt x="92476" y="212089"/>
                  </a:lnTo>
                  <a:lnTo>
                    <a:pt x="115328" y="212089"/>
                  </a:lnTo>
                  <a:lnTo>
                    <a:pt x="118400" y="205740"/>
                  </a:lnTo>
                  <a:close/>
                </a:path>
                <a:path w="218439" h="403860">
                  <a:moveTo>
                    <a:pt x="115328" y="212090"/>
                  </a:moveTo>
                  <a:lnTo>
                    <a:pt x="92476" y="212090"/>
                  </a:lnTo>
                  <a:lnTo>
                    <a:pt x="89414" y="218439"/>
                  </a:lnTo>
                  <a:lnTo>
                    <a:pt x="112256" y="218439"/>
                  </a:lnTo>
                  <a:lnTo>
                    <a:pt x="115328" y="212090"/>
                  </a:lnTo>
                  <a:close/>
                </a:path>
                <a:path w="218439" h="403860">
                  <a:moveTo>
                    <a:pt x="112256" y="218440"/>
                  </a:moveTo>
                  <a:lnTo>
                    <a:pt x="89414" y="218440"/>
                  </a:lnTo>
                  <a:lnTo>
                    <a:pt x="86352" y="224789"/>
                  </a:lnTo>
                  <a:lnTo>
                    <a:pt x="109184" y="224789"/>
                  </a:lnTo>
                  <a:lnTo>
                    <a:pt x="112256" y="218440"/>
                  </a:lnTo>
                  <a:close/>
                </a:path>
                <a:path w="218439" h="403860">
                  <a:moveTo>
                    <a:pt x="109184" y="224790"/>
                  </a:moveTo>
                  <a:lnTo>
                    <a:pt x="86352" y="224790"/>
                  </a:lnTo>
                  <a:lnTo>
                    <a:pt x="83290" y="231139"/>
                  </a:lnTo>
                  <a:lnTo>
                    <a:pt x="106112" y="231139"/>
                  </a:lnTo>
                  <a:lnTo>
                    <a:pt x="109184" y="224790"/>
                  </a:lnTo>
                  <a:close/>
                </a:path>
                <a:path w="218439" h="403860">
                  <a:moveTo>
                    <a:pt x="106112" y="231140"/>
                  </a:moveTo>
                  <a:lnTo>
                    <a:pt x="83290" y="231140"/>
                  </a:lnTo>
                  <a:lnTo>
                    <a:pt x="80227" y="237489"/>
                  </a:lnTo>
                  <a:lnTo>
                    <a:pt x="103040" y="237489"/>
                  </a:lnTo>
                  <a:lnTo>
                    <a:pt x="106112" y="231140"/>
                  </a:lnTo>
                  <a:close/>
                </a:path>
                <a:path w="218439" h="403860">
                  <a:moveTo>
                    <a:pt x="103040" y="237490"/>
                  </a:moveTo>
                  <a:lnTo>
                    <a:pt x="80227" y="237490"/>
                  </a:lnTo>
                  <a:lnTo>
                    <a:pt x="77165" y="243839"/>
                  </a:lnTo>
                  <a:lnTo>
                    <a:pt x="99968" y="243839"/>
                  </a:lnTo>
                  <a:lnTo>
                    <a:pt x="103040" y="237490"/>
                  </a:lnTo>
                  <a:close/>
                </a:path>
                <a:path w="218439" h="403860">
                  <a:moveTo>
                    <a:pt x="99968" y="243840"/>
                  </a:moveTo>
                  <a:lnTo>
                    <a:pt x="77165" y="243840"/>
                  </a:lnTo>
                  <a:lnTo>
                    <a:pt x="74103" y="250189"/>
                  </a:lnTo>
                  <a:lnTo>
                    <a:pt x="96896" y="250189"/>
                  </a:lnTo>
                  <a:lnTo>
                    <a:pt x="99968" y="243840"/>
                  </a:lnTo>
                  <a:close/>
                </a:path>
                <a:path w="218439" h="403860">
                  <a:moveTo>
                    <a:pt x="96896" y="250190"/>
                  </a:moveTo>
                  <a:lnTo>
                    <a:pt x="74103" y="250190"/>
                  </a:lnTo>
                  <a:lnTo>
                    <a:pt x="71041" y="256539"/>
                  </a:lnTo>
                  <a:lnTo>
                    <a:pt x="93824" y="256539"/>
                  </a:lnTo>
                  <a:lnTo>
                    <a:pt x="96896" y="250190"/>
                  </a:lnTo>
                  <a:close/>
                </a:path>
                <a:path w="218439" h="403860">
                  <a:moveTo>
                    <a:pt x="93824" y="256540"/>
                  </a:moveTo>
                  <a:lnTo>
                    <a:pt x="71041" y="256540"/>
                  </a:lnTo>
                  <a:lnTo>
                    <a:pt x="67979" y="262889"/>
                  </a:lnTo>
                  <a:lnTo>
                    <a:pt x="90752" y="262889"/>
                  </a:lnTo>
                  <a:lnTo>
                    <a:pt x="93824" y="256540"/>
                  </a:lnTo>
                  <a:close/>
                </a:path>
                <a:path w="218439" h="403860">
                  <a:moveTo>
                    <a:pt x="90752" y="262890"/>
                  </a:moveTo>
                  <a:lnTo>
                    <a:pt x="67979" y="262890"/>
                  </a:lnTo>
                  <a:lnTo>
                    <a:pt x="64917" y="269239"/>
                  </a:lnTo>
                  <a:lnTo>
                    <a:pt x="87681" y="269239"/>
                  </a:lnTo>
                  <a:lnTo>
                    <a:pt x="90752" y="262890"/>
                  </a:lnTo>
                  <a:close/>
                </a:path>
                <a:path w="218439" h="403860">
                  <a:moveTo>
                    <a:pt x="87681" y="269240"/>
                  </a:moveTo>
                  <a:lnTo>
                    <a:pt x="64917" y="269240"/>
                  </a:lnTo>
                  <a:lnTo>
                    <a:pt x="61855" y="275589"/>
                  </a:lnTo>
                  <a:lnTo>
                    <a:pt x="84609" y="275589"/>
                  </a:lnTo>
                  <a:lnTo>
                    <a:pt x="87681" y="269240"/>
                  </a:lnTo>
                  <a:close/>
                </a:path>
                <a:path w="218439" h="403860">
                  <a:moveTo>
                    <a:pt x="84609" y="275590"/>
                  </a:moveTo>
                  <a:lnTo>
                    <a:pt x="61855" y="275590"/>
                  </a:lnTo>
                  <a:lnTo>
                    <a:pt x="58792" y="281939"/>
                  </a:lnTo>
                  <a:lnTo>
                    <a:pt x="81537" y="281939"/>
                  </a:lnTo>
                  <a:lnTo>
                    <a:pt x="84609" y="275590"/>
                  </a:lnTo>
                  <a:close/>
                </a:path>
                <a:path w="218439" h="403860">
                  <a:moveTo>
                    <a:pt x="81537" y="281940"/>
                  </a:moveTo>
                  <a:lnTo>
                    <a:pt x="58792" y="281940"/>
                  </a:lnTo>
                  <a:lnTo>
                    <a:pt x="55730" y="288289"/>
                  </a:lnTo>
                  <a:lnTo>
                    <a:pt x="78465" y="288289"/>
                  </a:lnTo>
                  <a:lnTo>
                    <a:pt x="81537" y="281940"/>
                  </a:lnTo>
                  <a:close/>
                </a:path>
                <a:path w="218439" h="403860">
                  <a:moveTo>
                    <a:pt x="78465" y="288290"/>
                  </a:moveTo>
                  <a:lnTo>
                    <a:pt x="55730" y="288290"/>
                  </a:lnTo>
                  <a:lnTo>
                    <a:pt x="52668" y="294639"/>
                  </a:lnTo>
                  <a:lnTo>
                    <a:pt x="75393" y="294639"/>
                  </a:lnTo>
                  <a:lnTo>
                    <a:pt x="78465" y="288290"/>
                  </a:lnTo>
                  <a:close/>
                </a:path>
                <a:path w="218439" h="403860">
                  <a:moveTo>
                    <a:pt x="75393" y="294640"/>
                  </a:moveTo>
                  <a:lnTo>
                    <a:pt x="52668" y="294640"/>
                  </a:lnTo>
                  <a:lnTo>
                    <a:pt x="49606" y="300989"/>
                  </a:lnTo>
                  <a:lnTo>
                    <a:pt x="72321" y="300989"/>
                  </a:lnTo>
                  <a:lnTo>
                    <a:pt x="75393" y="294640"/>
                  </a:lnTo>
                  <a:close/>
                </a:path>
                <a:path w="218439" h="403860">
                  <a:moveTo>
                    <a:pt x="72321" y="300990"/>
                  </a:moveTo>
                  <a:lnTo>
                    <a:pt x="49606" y="300990"/>
                  </a:lnTo>
                  <a:lnTo>
                    <a:pt x="46544" y="307339"/>
                  </a:lnTo>
                  <a:lnTo>
                    <a:pt x="69249" y="307339"/>
                  </a:lnTo>
                  <a:lnTo>
                    <a:pt x="72321" y="300990"/>
                  </a:lnTo>
                  <a:close/>
                </a:path>
                <a:path w="218439" h="403860">
                  <a:moveTo>
                    <a:pt x="69249" y="307340"/>
                  </a:moveTo>
                  <a:lnTo>
                    <a:pt x="46544" y="307340"/>
                  </a:lnTo>
                  <a:lnTo>
                    <a:pt x="43482" y="313689"/>
                  </a:lnTo>
                  <a:lnTo>
                    <a:pt x="66177" y="313689"/>
                  </a:lnTo>
                  <a:lnTo>
                    <a:pt x="69249" y="307340"/>
                  </a:lnTo>
                  <a:close/>
                </a:path>
                <a:path w="218439" h="403860">
                  <a:moveTo>
                    <a:pt x="66177" y="313690"/>
                  </a:moveTo>
                  <a:lnTo>
                    <a:pt x="43482" y="313690"/>
                  </a:lnTo>
                  <a:lnTo>
                    <a:pt x="40420" y="320039"/>
                  </a:lnTo>
                  <a:lnTo>
                    <a:pt x="63105" y="320039"/>
                  </a:lnTo>
                  <a:lnTo>
                    <a:pt x="66177" y="313690"/>
                  </a:lnTo>
                  <a:close/>
                </a:path>
                <a:path w="218439" h="403860">
                  <a:moveTo>
                    <a:pt x="63105" y="320040"/>
                  </a:moveTo>
                  <a:lnTo>
                    <a:pt x="40420" y="320040"/>
                  </a:lnTo>
                  <a:lnTo>
                    <a:pt x="37358" y="326389"/>
                  </a:lnTo>
                  <a:lnTo>
                    <a:pt x="60033" y="326389"/>
                  </a:lnTo>
                  <a:lnTo>
                    <a:pt x="63105" y="320040"/>
                  </a:lnTo>
                  <a:close/>
                </a:path>
                <a:path w="218439" h="403860">
                  <a:moveTo>
                    <a:pt x="60033" y="326390"/>
                  </a:moveTo>
                  <a:lnTo>
                    <a:pt x="37358" y="326390"/>
                  </a:lnTo>
                  <a:lnTo>
                    <a:pt x="34295" y="332739"/>
                  </a:lnTo>
                  <a:lnTo>
                    <a:pt x="56961" y="332739"/>
                  </a:lnTo>
                  <a:lnTo>
                    <a:pt x="60033" y="326390"/>
                  </a:lnTo>
                  <a:close/>
                </a:path>
                <a:path w="218439" h="403860">
                  <a:moveTo>
                    <a:pt x="56961" y="332740"/>
                  </a:moveTo>
                  <a:lnTo>
                    <a:pt x="34295" y="332740"/>
                  </a:lnTo>
                  <a:lnTo>
                    <a:pt x="31233" y="339089"/>
                  </a:lnTo>
                  <a:lnTo>
                    <a:pt x="53889" y="339089"/>
                  </a:lnTo>
                  <a:lnTo>
                    <a:pt x="56961" y="332740"/>
                  </a:lnTo>
                  <a:close/>
                </a:path>
                <a:path w="218439" h="403860">
                  <a:moveTo>
                    <a:pt x="53889" y="339090"/>
                  </a:moveTo>
                  <a:lnTo>
                    <a:pt x="31233" y="339090"/>
                  </a:lnTo>
                  <a:lnTo>
                    <a:pt x="28171" y="345439"/>
                  </a:lnTo>
                  <a:lnTo>
                    <a:pt x="50817" y="345439"/>
                  </a:lnTo>
                  <a:lnTo>
                    <a:pt x="53889" y="339090"/>
                  </a:lnTo>
                  <a:close/>
                </a:path>
                <a:path w="218439" h="403860">
                  <a:moveTo>
                    <a:pt x="50817" y="345440"/>
                  </a:moveTo>
                  <a:lnTo>
                    <a:pt x="28171" y="345440"/>
                  </a:lnTo>
                  <a:lnTo>
                    <a:pt x="25109" y="351789"/>
                  </a:lnTo>
                  <a:lnTo>
                    <a:pt x="47745" y="351789"/>
                  </a:lnTo>
                  <a:lnTo>
                    <a:pt x="50817" y="345440"/>
                  </a:lnTo>
                  <a:close/>
                </a:path>
                <a:path w="218439" h="403860">
                  <a:moveTo>
                    <a:pt x="47745" y="351790"/>
                  </a:moveTo>
                  <a:lnTo>
                    <a:pt x="25109" y="351790"/>
                  </a:lnTo>
                  <a:lnTo>
                    <a:pt x="22047" y="358139"/>
                  </a:lnTo>
                  <a:lnTo>
                    <a:pt x="44673" y="358139"/>
                  </a:lnTo>
                  <a:lnTo>
                    <a:pt x="47745" y="351790"/>
                  </a:lnTo>
                  <a:close/>
                </a:path>
                <a:path w="218439" h="403860">
                  <a:moveTo>
                    <a:pt x="44673" y="358140"/>
                  </a:moveTo>
                  <a:lnTo>
                    <a:pt x="22047" y="358140"/>
                  </a:lnTo>
                  <a:lnTo>
                    <a:pt x="18985" y="364489"/>
                  </a:lnTo>
                  <a:lnTo>
                    <a:pt x="41601" y="364489"/>
                  </a:lnTo>
                  <a:lnTo>
                    <a:pt x="44673" y="358140"/>
                  </a:lnTo>
                  <a:close/>
                </a:path>
                <a:path w="218439" h="403860">
                  <a:moveTo>
                    <a:pt x="41601" y="364490"/>
                  </a:moveTo>
                  <a:lnTo>
                    <a:pt x="18985" y="364490"/>
                  </a:lnTo>
                  <a:lnTo>
                    <a:pt x="15923" y="370839"/>
                  </a:lnTo>
                  <a:lnTo>
                    <a:pt x="38529" y="370839"/>
                  </a:lnTo>
                  <a:lnTo>
                    <a:pt x="41601" y="364490"/>
                  </a:lnTo>
                  <a:close/>
                </a:path>
                <a:path w="218439" h="403860">
                  <a:moveTo>
                    <a:pt x="38529" y="370840"/>
                  </a:moveTo>
                  <a:lnTo>
                    <a:pt x="15923" y="370840"/>
                  </a:lnTo>
                  <a:lnTo>
                    <a:pt x="12860" y="377189"/>
                  </a:lnTo>
                  <a:lnTo>
                    <a:pt x="35457" y="377189"/>
                  </a:lnTo>
                  <a:lnTo>
                    <a:pt x="38529" y="370840"/>
                  </a:lnTo>
                  <a:close/>
                </a:path>
                <a:path w="218439" h="403860">
                  <a:moveTo>
                    <a:pt x="35457" y="377190"/>
                  </a:moveTo>
                  <a:lnTo>
                    <a:pt x="12860" y="377190"/>
                  </a:lnTo>
                  <a:lnTo>
                    <a:pt x="9798" y="383539"/>
                  </a:lnTo>
                  <a:lnTo>
                    <a:pt x="32385" y="383539"/>
                  </a:lnTo>
                  <a:lnTo>
                    <a:pt x="35457" y="377190"/>
                  </a:lnTo>
                  <a:close/>
                </a:path>
                <a:path w="218439" h="403860">
                  <a:moveTo>
                    <a:pt x="32385" y="383540"/>
                  </a:moveTo>
                  <a:lnTo>
                    <a:pt x="9798" y="383540"/>
                  </a:lnTo>
                  <a:lnTo>
                    <a:pt x="6736" y="389889"/>
                  </a:lnTo>
                  <a:lnTo>
                    <a:pt x="29314" y="389889"/>
                  </a:lnTo>
                  <a:lnTo>
                    <a:pt x="32385" y="383540"/>
                  </a:lnTo>
                  <a:close/>
                </a:path>
                <a:path w="218439" h="403860">
                  <a:moveTo>
                    <a:pt x="29314" y="389890"/>
                  </a:moveTo>
                  <a:lnTo>
                    <a:pt x="6736" y="389890"/>
                  </a:lnTo>
                  <a:lnTo>
                    <a:pt x="3674" y="396239"/>
                  </a:lnTo>
                  <a:lnTo>
                    <a:pt x="19432" y="396239"/>
                  </a:lnTo>
                  <a:lnTo>
                    <a:pt x="19432" y="394969"/>
                  </a:lnTo>
                  <a:lnTo>
                    <a:pt x="21972" y="394969"/>
                  </a:lnTo>
                  <a:lnTo>
                    <a:pt x="21972" y="393700"/>
                  </a:lnTo>
                  <a:lnTo>
                    <a:pt x="24512" y="393700"/>
                  </a:lnTo>
                  <a:lnTo>
                    <a:pt x="24512" y="392430"/>
                  </a:lnTo>
                  <a:lnTo>
                    <a:pt x="27052" y="392430"/>
                  </a:lnTo>
                  <a:lnTo>
                    <a:pt x="27052" y="391160"/>
                  </a:lnTo>
                  <a:lnTo>
                    <a:pt x="28699" y="391160"/>
                  </a:lnTo>
                  <a:lnTo>
                    <a:pt x="29314" y="389890"/>
                  </a:lnTo>
                  <a:close/>
                </a:path>
                <a:path w="218439" h="403860">
                  <a:moveTo>
                    <a:pt x="16892" y="396240"/>
                  </a:moveTo>
                  <a:lnTo>
                    <a:pt x="3674" y="396240"/>
                  </a:lnTo>
                  <a:lnTo>
                    <a:pt x="612" y="402589"/>
                  </a:lnTo>
                  <a:lnTo>
                    <a:pt x="5462" y="402589"/>
                  </a:lnTo>
                  <a:lnTo>
                    <a:pt x="5462" y="401319"/>
                  </a:lnTo>
                  <a:lnTo>
                    <a:pt x="8002" y="401319"/>
                  </a:lnTo>
                  <a:lnTo>
                    <a:pt x="8002" y="400050"/>
                  </a:lnTo>
                  <a:lnTo>
                    <a:pt x="10542" y="400050"/>
                  </a:lnTo>
                  <a:lnTo>
                    <a:pt x="10542" y="398780"/>
                  </a:lnTo>
                  <a:lnTo>
                    <a:pt x="14352" y="398780"/>
                  </a:lnTo>
                  <a:lnTo>
                    <a:pt x="14352" y="397510"/>
                  </a:lnTo>
                  <a:lnTo>
                    <a:pt x="16892" y="397510"/>
                  </a:lnTo>
                  <a:lnTo>
                    <a:pt x="16892" y="396240"/>
                  </a:lnTo>
                  <a:close/>
                </a:path>
                <a:path w="218439" h="403860">
                  <a:moveTo>
                    <a:pt x="2922" y="402590"/>
                  </a:moveTo>
                  <a:lnTo>
                    <a:pt x="612" y="402590"/>
                  </a:lnTo>
                  <a:lnTo>
                    <a:pt x="0" y="403860"/>
                  </a:lnTo>
                  <a:lnTo>
                    <a:pt x="2922" y="403860"/>
                  </a:lnTo>
                  <a:lnTo>
                    <a:pt x="2922" y="402590"/>
                  </a:lnTo>
                  <a:close/>
                </a:path>
              </a:pathLst>
            </a:custGeom>
            <a:solidFill>
              <a:srgbClr val="0118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2052696" y="4027170"/>
              <a:ext cx="213995" cy="396240"/>
            </a:xfrm>
            <a:custGeom>
              <a:avLst/>
              <a:gdLst/>
              <a:ahLst/>
              <a:cxnLst/>
              <a:rect l="l" t="t" r="r" b="b"/>
              <a:pathLst>
                <a:path w="213994" h="396239">
                  <a:moveTo>
                    <a:pt x="213905" y="0"/>
                  </a:moveTo>
                  <a:lnTo>
                    <a:pt x="210443" y="0"/>
                  </a:lnTo>
                  <a:lnTo>
                    <a:pt x="210443" y="1269"/>
                  </a:lnTo>
                  <a:lnTo>
                    <a:pt x="213293" y="1269"/>
                  </a:lnTo>
                  <a:lnTo>
                    <a:pt x="213905" y="0"/>
                  </a:lnTo>
                  <a:close/>
                </a:path>
                <a:path w="213994" h="396239">
                  <a:moveTo>
                    <a:pt x="213293" y="1269"/>
                  </a:moveTo>
                  <a:lnTo>
                    <a:pt x="204093" y="1269"/>
                  </a:lnTo>
                  <a:lnTo>
                    <a:pt x="204093" y="2539"/>
                  </a:lnTo>
                  <a:lnTo>
                    <a:pt x="199013" y="2539"/>
                  </a:lnTo>
                  <a:lnTo>
                    <a:pt x="199013" y="3809"/>
                  </a:lnTo>
                  <a:lnTo>
                    <a:pt x="193933" y="3809"/>
                  </a:lnTo>
                  <a:lnTo>
                    <a:pt x="193933" y="5079"/>
                  </a:lnTo>
                  <a:lnTo>
                    <a:pt x="189231" y="5079"/>
                  </a:lnTo>
                  <a:lnTo>
                    <a:pt x="188003" y="7619"/>
                  </a:lnTo>
                  <a:lnTo>
                    <a:pt x="210231" y="7619"/>
                  </a:lnTo>
                  <a:lnTo>
                    <a:pt x="213293" y="1269"/>
                  </a:lnTo>
                  <a:close/>
                </a:path>
                <a:path w="213994" h="396239">
                  <a:moveTo>
                    <a:pt x="210231" y="7619"/>
                  </a:moveTo>
                  <a:lnTo>
                    <a:pt x="188003" y="7619"/>
                  </a:lnTo>
                  <a:lnTo>
                    <a:pt x="184931" y="13969"/>
                  </a:lnTo>
                  <a:lnTo>
                    <a:pt x="207168" y="13969"/>
                  </a:lnTo>
                  <a:lnTo>
                    <a:pt x="210231" y="7619"/>
                  </a:lnTo>
                  <a:close/>
                </a:path>
                <a:path w="213994" h="396239">
                  <a:moveTo>
                    <a:pt x="207168" y="13969"/>
                  </a:moveTo>
                  <a:lnTo>
                    <a:pt x="184931" y="13969"/>
                  </a:lnTo>
                  <a:lnTo>
                    <a:pt x="181859" y="20319"/>
                  </a:lnTo>
                  <a:lnTo>
                    <a:pt x="204106" y="20319"/>
                  </a:lnTo>
                  <a:lnTo>
                    <a:pt x="207168" y="13969"/>
                  </a:lnTo>
                  <a:close/>
                </a:path>
                <a:path w="213994" h="396239">
                  <a:moveTo>
                    <a:pt x="204106" y="20319"/>
                  </a:moveTo>
                  <a:lnTo>
                    <a:pt x="181859" y="20319"/>
                  </a:lnTo>
                  <a:lnTo>
                    <a:pt x="178787" y="26669"/>
                  </a:lnTo>
                  <a:lnTo>
                    <a:pt x="201044" y="26669"/>
                  </a:lnTo>
                  <a:lnTo>
                    <a:pt x="204106" y="20319"/>
                  </a:lnTo>
                  <a:close/>
                </a:path>
                <a:path w="213994" h="396239">
                  <a:moveTo>
                    <a:pt x="201044" y="26669"/>
                  </a:moveTo>
                  <a:lnTo>
                    <a:pt x="178787" y="26669"/>
                  </a:lnTo>
                  <a:lnTo>
                    <a:pt x="175715" y="33019"/>
                  </a:lnTo>
                  <a:lnTo>
                    <a:pt x="197982" y="33019"/>
                  </a:lnTo>
                  <a:lnTo>
                    <a:pt x="201044" y="26669"/>
                  </a:lnTo>
                  <a:close/>
                </a:path>
                <a:path w="213994" h="396239">
                  <a:moveTo>
                    <a:pt x="197982" y="33019"/>
                  </a:moveTo>
                  <a:lnTo>
                    <a:pt x="175715" y="33019"/>
                  </a:lnTo>
                  <a:lnTo>
                    <a:pt x="172643" y="39369"/>
                  </a:lnTo>
                  <a:lnTo>
                    <a:pt x="194920" y="39369"/>
                  </a:lnTo>
                  <a:lnTo>
                    <a:pt x="197982" y="33019"/>
                  </a:lnTo>
                  <a:close/>
                </a:path>
                <a:path w="213994" h="396239">
                  <a:moveTo>
                    <a:pt x="194920" y="39369"/>
                  </a:moveTo>
                  <a:lnTo>
                    <a:pt x="172643" y="39369"/>
                  </a:lnTo>
                  <a:lnTo>
                    <a:pt x="169571" y="45719"/>
                  </a:lnTo>
                  <a:lnTo>
                    <a:pt x="191858" y="45719"/>
                  </a:lnTo>
                  <a:lnTo>
                    <a:pt x="194920" y="39369"/>
                  </a:lnTo>
                  <a:close/>
                </a:path>
                <a:path w="213994" h="396239">
                  <a:moveTo>
                    <a:pt x="191858" y="45719"/>
                  </a:moveTo>
                  <a:lnTo>
                    <a:pt x="169571" y="45719"/>
                  </a:lnTo>
                  <a:lnTo>
                    <a:pt x="166499" y="52069"/>
                  </a:lnTo>
                  <a:lnTo>
                    <a:pt x="188796" y="52069"/>
                  </a:lnTo>
                  <a:lnTo>
                    <a:pt x="191858" y="45719"/>
                  </a:lnTo>
                  <a:close/>
                </a:path>
                <a:path w="213994" h="396239">
                  <a:moveTo>
                    <a:pt x="188796" y="52069"/>
                  </a:moveTo>
                  <a:lnTo>
                    <a:pt x="166499" y="52069"/>
                  </a:lnTo>
                  <a:lnTo>
                    <a:pt x="163427" y="58419"/>
                  </a:lnTo>
                  <a:lnTo>
                    <a:pt x="185734" y="58419"/>
                  </a:lnTo>
                  <a:lnTo>
                    <a:pt x="188796" y="52069"/>
                  </a:lnTo>
                  <a:close/>
                </a:path>
                <a:path w="213994" h="396239">
                  <a:moveTo>
                    <a:pt x="185734" y="58419"/>
                  </a:moveTo>
                  <a:lnTo>
                    <a:pt x="163427" y="58419"/>
                  </a:lnTo>
                  <a:lnTo>
                    <a:pt x="160355" y="64769"/>
                  </a:lnTo>
                  <a:lnTo>
                    <a:pt x="182671" y="64769"/>
                  </a:lnTo>
                  <a:lnTo>
                    <a:pt x="185734" y="58419"/>
                  </a:lnTo>
                  <a:close/>
                </a:path>
                <a:path w="213994" h="396239">
                  <a:moveTo>
                    <a:pt x="182671" y="64769"/>
                  </a:moveTo>
                  <a:lnTo>
                    <a:pt x="160355" y="64769"/>
                  </a:lnTo>
                  <a:lnTo>
                    <a:pt x="157283" y="71119"/>
                  </a:lnTo>
                  <a:lnTo>
                    <a:pt x="179609" y="71119"/>
                  </a:lnTo>
                  <a:lnTo>
                    <a:pt x="182671" y="64769"/>
                  </a:lnTo>
                  <a:close/>
                </a:path>
                <a:path w="213994" h="396239">
                  <a:moveTo>
                    <a:pt x="179609" y="71119"/>
                  </a:moveTo>
                  <a:lnTo>
                    <a:pt x="157283" y="71119"/>
                  </a:lnTo>
                  <a:lnTo>
                    <a:pt x="154211" y="77469"/>
                  </a:lnTo>
                  <a:lnTo>
                    <a:pt x="176547" y="77469"/>
                  </a:lnTo>
                  <a:lnTo>
                    <a:pt x="179609" y="71119"/>
                  </a:lnTo>
                  <a:close/>
                </a:path>
                <a:path w="213994" h="396239">
                  <a:moveTo>
                    <a:pt x="176547" y="77469"/>
                  </a:moveTo>
                  <a:lnTo>
                    <a:pt x="154211" y="77469"/>
                  </a:lnTo>
                  <a:lnTo>
                    <a:pt x="151139" y="83819"/>
                  </a:lnTo>
                  <a:lnTo>
                    <a:pt x="173485" y="83819"/>
                  </a:lnTo>
                  <a:lnTo>
                    <a:pt x="176547" y="77469"/>
                  </a:lnTo>
                  <a:close/>
                </a:path>
                <a:path w="213994" h="396239">
                  <a:moveTo>
                    <a:pt x="173485" y="83819"/>
                  </a:moveTo>
                  <a:lnTo>
                    <a:pt x="151139" y="83819"/>
                  </a:lnTo>
                  <a:lnTo>
                    <a:pt x="148067" y="90169"/>
                  </a:lnTo>
                  <a:lnTo>
                    <a:pt x="170423" y="90169"/>
                  </a:lnTo>
                  <a:lnTo>
                    <a:pt x="173485" y="83819"/>
                  </a:lnTo>
                  <a:close/>
                </a:path>
                <a:path w="213994" h="396239">
                  <a:moveTo>
                    <a:pt x="170423" y="90169"/>
                  </a:moveTo>
                  <a:lnTo>
                    <a:pt x="148067" y="90169"/>
                  </a:lnTo>
                  <a:lnTo>
                    <a:pt x="144995" y="96519"/>
                  </a:lnTo>
                  <a:lnTo>
                    <a:pt x="167361" y="96519"/>
                  </a:lnTo>
                  <a:lnTo>
                    <a:pt x="170423" y="90169"/>
                  </a:lnTo>
                  <a:close/>
                </a:path>
                <a:path w="213994" h="396239">
                  <a:moveTo>
                    <a:pt x="167361" y="96519"/>
                  </a:moveTo>
                  <a:lnTo>
                    <a:pt x="144995" y="96519"/>
                  </a:lnTo>
                  <a:lnTo>
                    <a:pt x="141923" y="102869"/>
                  </a:lnTo>
                  <a:lnTo>
                    <a:pt x="164299" y="102869"/>
                  </a:lnTo>
                  <a:lnTo>
                    <a:pt x="167361" y="96519"/>
                  </a:lnTo>
                  <a:close/>
                </a:path>
                <a:path w="213994" h="396239">
                  <a:moveTo>
                    <a:pt x="164299" y="102869"/>
                  </a:moveTo>
                  <a:lnTo>
                    <a:pt x="141923" y="102869"/>
                  </a:lnTo>
                  <a:lnTo>
                    <a:pt x="138852" y="109219"/>
                  </a:lnTo>
                  <a:lnTo>
                    <a:pt x="161237" y="109219"/>
                  </a:lnTo>
                  <a:lnTo>
                    <a:pt x="164299" y="102869"/>
                  </a:lnTo>
                  <a:close/>
                </a:path>
                <a:path w="213994" h="396239">
                  <a:moveTo>
                    <a:pt x="161237" y="109219"/>
                  </a:moveTo>
                  <a:lnTo>
                    <a:pt x="138852" y="109219"/>
                  </a:lnTo>
                  <a:lnTo>
                    <a:pt x="135780" y="115569"/>
                  </a:lnTo>
                  <a:lnTo>
                    <a:pt x="158174" y="115569"/>
                  </a:lnTo>
                  <a:lnTo>
                    <a:pt x="161237" y="109219"/>
                  </a:lnTo>
                  <a:close/>
                </a:path>
                <a:path w="213994" h="396239">
                  <a:moveTo>
                    <a:pt x="158174" y="115569"/>
                  </a:moveTo>
                  <a:lnTo>
                    <a:pt x="135780" y="115569"/>
                  </a:lnTo>
                  <a:lnTo>
                    <a:pt x="132708" y="121919"/>
                  </a:lnTo>
                  <a:lnTo>
                    <a:pt x="155112" y="121919"/>
                  </a:lnTo>
                  <a:lnTo>
                    <a:pt x="158174" y="115569"/>
                  </a:lnTo>
                  <a:close/>
                </a:path>
                <a:path w="213994" h="396239">
                  <a:moveTo>
                    <a:pt x="155112" y="121919"/>
                  </a:moveTo>
                  <a:lnTo>
                    <a:pt x="132708" y="121919"/>
                  </a:lnTo>
                  <a:lnTo>
                    <a:pt x="129636" y="128269"/>
                  </a:lnTo>
                  <a:lnTo>
                    <a:pt x="152050" y="128269"/>
                  </a:lnTo>
                  <a:lnTo>
                    <a:pt x="155112" y="121919"/>
                  </a:lnTo>
                  <a:close/>
                </a:path>
                <a:path w="213994" h="396239">
                  <a:moveTo>
                    <a:pt x="152050" y="128269"/>
                  </a:moveTo>
                  <a:lnTo>
                    <a:pt x="129636" y="128269"/>
                  </a:lnTo>
                  <a:lnTo>
                    <a:pt x="126564" y="134619"/>
                  </a:lnTo>
                  <a:lnTo>
                    <a:pt x="148988" y="134619"/>
                  </a:lnTo>
                  <a:lnTo>
                    <a:pt x="152050" y="128269"/>
                  </a:lnTo>
                  <a:close/>
                </a:path>
                <a:path w="213994" h="396239">
                  <a:moveTo>
                    <a:pt x="148988" y="134619"/>
                  </a:moveTo>
                  <a:lnTo>
                    <a:pt x="126564" y="134619"/>
                  </a:lnTo>
                  <a:lnTo>
                    <a:pt x="123492" y="140969"/>
                  </a:lnTo>
                  <a:lnTo>
                    <a:pt x="145926" y="140969"/>
                  </a:lnTo>
                  <a:lnTo>
                    <a:pt x="148988" y="134619"/>
                  </a:lnTo>
                  <a:close/>
                </a:path>
                <a:path w="213994" h="396239">
                  <a:moveTo>
                    <a:pt x="145926" y="140969"/>
                  </a:moveTo>
                  <a:lnTo>
                    <a:pt x="123492" y="140969"/>
                  </a:lnTo>
                  <a:lnTo>
                    <a:pt x="120420" y="147319"/>
                  </a:lnTo>
                  <a:lnTo>
                    <a:pt x="142864" y="147319"/>
                  </a:lnTo>
                  <a:lnTo>
                    <a:pt x="145926" y="140969"/>
                  </a:lnTo>
                  <a:close/>
                </a:path>
                <a:path w="213994" h="396239">
                  <a:moveTo>
                    <a:pt x="142864" y="147319"/>
                  </a:moveTo>
                  <a:lnTo>
                    <a:pt x="120420" y="147319"/>
                  </a:lnTo>
                  <a:lnTo>
                    <a:pt x="117348" y="153669"/>
                  </a:lnTo>
                  <a:lnTo>
                    <a:pt x="139802" y="153669"/>
                  </a:lnTo>
                  <a:lnTo>
                    <a:pt x="142864" y="147319"/>
                  </a:lnTo>
                  <a:close/>
                </a:path>
                <a:path w="213994" h="396239">
                  <a:moveTo>
                    <a:pt x="139802" y="153669"/>
                  </a:moveTo>
                  <a:lnTo>
                    <a:pt x="117348" y="153669"/>
                  </a:lnTo>
                  <a:lnTo>
                    <a:pt x="114276" y="160019"/>
                  </a:lnTo>
                  <a:lnTo>
                    <a:pt x="136739" y="160019"/>
                  </a:lnTo>
                  <a:lnTo>
                    <a:pt x="139802" y="153669"/>
                  </a:lnTo>
                  <a:close/>
                </a:path>
                <a:path w="213994" h="396239">
                  <a:moveTo>
                    <a:pt x="136739" y="160019"/>
                  </a:moveTo>
                  <a:lnTo>
                    <a:pt x="114276" y="160019"/>
                  </a:lnTo>
                  <a:lnTo>
                    <a:pt x="111204" y="166369"/>
                  </a:lnTo>
                  <a:lnTo>
                    <a:pt x="133677" y="166369"/>
                  </a:lnTo>
                  <a:lnTo>
                    <a:pt x="136739" y="160019"/>
                  </a:lnTo>
                  <a:close/>
                </a:path>
                <a:path w="213994" h="396239">
                  <a:moveTo>
                    <a:pt x="133677" y="166369"/>
                  </a:moveTo>
                  <a:lnTo>
                    <a:pt x="111204" y="166369"/>
                  </a:lnTo>
                  <a:lnTo>
                    <a:pt x="108132" y="172719"/>
                  </a:lnTo>
                  <a:lnTo>
                    <a:pt x="130615" y="172719"/>
                  </a:lnTo>
                  <a:lnTo>
                    <a:pt x="133677" y="166369"/>
                  </a:lnTo>
                  <a:close/>
                </a:path>
                <a:path w="213994" h="396239">
                  <a:moveTo>
                    <a:pt x="130615" y="172719"/>
                  </a:moveTo>
                  <a:lnTo>
                    <a:pt x="108132" y="172719"/>
                  </a:lnTo>
                  <a:lnTo>
                    <a:pt x="105060" y="179069"/>
                  </a:lnTo>
                  <a:lnTo>
                    <a:pt x="127553" y="179069"/>
                  </a:lnTo>
                  <a:lnTo>
                    <a:pt x="130615" y="172719"/>
                  </a:lnTo>
                  <a:close/>
                </a:path>
                <a:path w="213994" h="396239">
                  <a:moveTo>
                    <a:pt x="127553" y="179069"/>
                  </a:moveTo>
                  <a:lnTo>
                    <a:pt x="105060" y="179069"/>
                  </a:lnTo>
                  <a:lnTo>
                    <a:pt x="101988" y="185419"/>
                  </a:lnTo>
                  <a:lnTo>
                    <a:pt x="124491" y="185419"/>
                  </a:lnTo>
                  <a:lnTo>
                    <a:pt x="127553" y="179069"/>
                  </a:lnTo>
                  <a:close/>
                </a:path>
                <a:path w="213994" h="396239">
                  <a:moveTo>
                    <a:pt x="124491" y="185419"/>
                  </a:moveTo>
                  <a:lnTo>
                    <a:pt x="101988" y="185419"/>
                  </a:lnTo>
                  <a:lnTo>
                    <a:pt x="98916" y="191769"/>
                  </a:lnTo>
                  <a:lnTo>
                    <a:pt x="121429" y="191769"/>
                  </a:lnTo>
                  <a:lnTo>
                    <a:pt x="124491" y="185419"/>
                  </a:lnTo>
                  <a:close/>
                </a:path>
                <a:path w="213994" h="396239">
                  <a:moveTo>
                    <a:pt x="121429" y="191769"/>
                  </a:moveTo>
                  <a:lnTo>
                    <a:pt x="98916" y="191769"/>
                  </a:lnTo>
                  <a:lnTo>
                    <a:pt x="95844" y="198119"/>
                  </a:lnTo>
                  <a:lnTo>
                    <a:pt x="118367" y="198119"/>
                  </a:lnTo>
                  <a:lnTo>
                    <a:pt x="121429" y="191769"/>
                  </a:lnTo>
                  <a:close/>
                </a:path>
                <a:path w="213994" h="396239">
                  <a:moveTo>
                    <a:pt x="118367" y="198119"/>
                  </a:moveTo>
                  <a:lnTo>
                    <a:pt x="95844" y="198119"/>
                  </a:lnTo>
                  <a:lnTo>
                    <a:pt x="92772" y="204469"/>
                  </a:lnTo>
                  <a:lnTo>
                    <a:pt x="115305" y="204469"/>
                  </a:lnTo>
                  <a:lnTo>
                    <a:pt x="118367" y="198119"/>
                  </a:lnTo>
                  <a:close/>
                </a:path>
                <a:path w="213994" h="396239">
                  <a:moveTo>
                    <a:pt x="115305" y="204469"/>
                  </a:moveTo>
                  <a:lnTo>
                    <a:pt x="92772" y="204469"/>
                  </a:lnTo>
                  <a:lnTo>
                    <a:pt x="89700" y="210819"/>
                  </a:lnTo>
                  <a:lnTo>
                    <a:pt x="112242" y="210819"/>
                  </a:lnTo>
                  <a:lnTo>
                    <a:pt x="115305" y="204469"/>
                  </a:lnTo>
                  <a:close/>
                </a:path>
                <a:path w="213994" h="396239">
                  <a:moveTo>
                    <a:pt x="112242" y="210819"/>
                  </a:moveTo>
                  <a:lnTo>
                    <a:pt x="89700" y="210819"/>
                  </a:lnTo>
                  <a:lnTo>
                    <a:pt x="86628" y="217169"/>
                  </a:lnTo>
                  <a:lnTo>
                    <a:pt x="109180" y="217169"/>
                  </a:lnTo>
                  <a:lnTo>
                    <a:pt x="112242" y="210819"/>
                  </a:lnTo>
                  <a:close/>
                </a:path>
                <a:path w="213994" h="396239">
                  <a:moveTo>
                    <a:pt x="109180" y="217169"/>
                  </a:moveTo>
                  <a:lnTo>
                    <a:pt x="86628" y="217169"/>
                  </a:lnTo>
                  <a:lnTo>
                    <a:pt x="83556" y="223519"/>
                  </a:lnTo>
                  <a:lnTo>
                    <a:pt x="106118" y="223519"/>
                  </a:lnTo>
                  <a:lnTo>
                    <a:pt x="109180" y="217169"/>
                  </a:lnTo>
                  <a:close/>
                </a:path>
                <a:path w="213994" h="396239">
                  <a:moveTo>
                    <a:pt x="106118" y="223519"/>
                  </a:moveTo>
                  <a:lnTo>
                    <a:pt x="83556" y="223519"/>
                  </a:lnTo>
                  <a:lnTo>
                    <a:pt x="80485" y="229869"/>
                  </a:lnTo>
                  <a:lnTo>
                    <a:pt x="103056" y="229869"/>
                  </a:lnTo>
                  <a:lnTo>
                    <a:pt x="106118" y="223519"/>
                  </a:lnTo>
                  <a:close/>
                </a:path>
                <a:path w="213994" h="396239">
                  <a:moveTo>
                    <a:pt x="103056" y="229869"/>
                  </a:moveTo>
                  <a:lnTo>
                    <a:pt x="80485" y="229869"/>
                  </a:lnTo>
                  <a:lnTo>
                    <a:pt x="77413" y="236219"/>
                  </a:lnTo>
                  <a:lnTo>
                    <a:pt x="99994" y="236219"/>
                  </a:lnTo>
                  <a:lnTo>
                    <a:pt x="103056" y="229869"/>
                  </a:lnTo>
                  <a:close/>
                </a:path>
                <a:path w="213994" h="396239">
                  <a:moveTo>
                    <a:pt x="99994" y="236219"/>
                  </a:moveTo>
                  <a:lnTo>
                    <a:pt x="77413" y="236219"/>
                  </a:lnTo>
                  <a:lnTo>
                    <a:pt x="74341" y="242569"/>
                  </a:lnTo>
                  <a:lnTo>
                    <a:pt x="96932" y="242569"/>
                  </a:lnTo>
                  <a:lnTo>
                    <a:pt x="99994" y="236219"/>
                  </a:lnTo>
                  <a:close/>
                </a:path>
                <a:path w="213994" h="396239">
                  <a:moveTo>
                    <a:pt x="96932" y="242569"/>
                  </a:moveTo>
                  <a:lnTo>
                    <a:pt x="74341" y="242569"/>
                  </a:lnTo>
                  <a:lnTo>
                    <a:pt x="71269" y="248919"/>
                  </a:lnTo>
                  <a:lnTo>
                    <a:pt x="93870" y="248919"/>
                  </a:lnTo>
                  <a:lnTo>
                    <a:pt x="96932" y="242569"/>
                  </a:lnTo>
                  <a:close/>
                </a:path>
                <a:path w="213994" h="396239">
                  <a:moveTo>
                    <a:pt x="93870" y="248919"/>
                  </a:moveTo>
                  <a:lnTo>
                    <a:pt x="71269" y="248919"/>
                  </a:lnTo>
                  <a:lnTo>
                    <a:pt x="68197" y="255269"/>
                  </a:lnTo>
                  <a:lnTo>
                    <a:pt x="90807" y="255269"/>
                  </a:lnTo>
                  <a:lnTo>
                    <a:pt x="93870" y="248919"/>
                  </a:lnTo>
                  <a:close/>
                </a:path>
                <a:path w="213994" h="396239">
                  <a:moveTo>
                    <a:pt x="90807" y="255269"/>
                  </a:moveTo>
                  <a:lnTo>
                    <a:pt x="68197" y="255269"/>
                  </a:lnTo>
                  <a:lnTo>
                    <a:pt x="65125" y="261619"/>
                  </a:lnTo>
                  <a:lnTo>
                    <a:pt x="87745" y="261619"/>
                  </a:lnTo>
                  <a:lnTo>
                    <a:pt x="90807" y="255269"/>
                  </a:lnTo>
                  <a:close/>
                </a:path>
                <a:path w="213994" h="396239">
                  <a:moveTo>
                    <a:pt x="87745" y="261619"/>
                  </a:moveTo>
                  <a:lnTo>
                    <a:pt x="65125" y="261619"/>
                  </a:lnTo>
                  <a:lnTo>
                    <a:pt x="62053" y="267969"/>
                  </a:lnTo>
                  <a:lnTo>
                    <a:pt x="84683" y="267969"/>
                  </a:lnTo>
                  <a:lnTo>
                    <a:pt x="87745" y="261619"/>
                  </a:lnTo>
                  <a:close/>
                </a:path>
                <a:path w="213994" h="396239">
                  <a:moveTo>
                    <a:pt x="84683" y="267969"/>
                  </a:moveTo>
                  <a:lnTo>
                    <a:pt x="62053" y="267969"/>
                  </a:lnTo>
                  <a:lnTo>
                    <a:pt x="58981" y="274319"/>
                  </a:lnTo>
                  <a:lnTo>
                    <a:pt x="81621" y="274319"/>
                  </a:lnTo>
                  <a:lnTo>
                    <a:pt x="84683" y="267969"/>
                  </a:lnTo>
                  <a:close/>
                </a:path>
                <a:path w="213994" h="396239">
                  <a:moveTo>
                    <a:pt x="81621" y="274319"/>
                  </a:moveTo>
                  <a:lnTo>
                    <a:pt x="58981" y="274319"/>
                  </a:lnTo>
                  <a:lnTo>
                    <a:pt x="55909" y="280669"/>
                  </a:lnTo>
                  <a:lnTo>
                    <a:pt x="78559" y="280669"/>
                  </a:lnTo>
                  <a:lnTo>
                    <a:pt x="81621" y="274319"/>
                  </a:lnTo>
                  <a:close/>
                </a:path>
                <a:path w="213994" h="396239">
                  <a:moveTo>
                    <a:pt x="78559" y="280669"/>
                  </a:moveTo>
                  <a:lnTo>
                    <a:pt x="55909" y="280669"/>
                  </a:lnTo>
                  <a:lnTo>
                    <a:pt x="52837" y="287019"/>
                  </a:lnTo>
                  <a:lnTo>
                    <a:pt x="75497" y="287019"/>
                  </a:lnTo>
                  <a:lnTo>
                    <a:pt x="78559" y="280669"/>
                  </a:lnTo>
                  <a:close/>
                </a:path>
                <a:path w="213994" h="396239">
                  <a:moveTo>
                    <a:pt x="75497" y="287019"/>
                  </a:moveTo>
                  <a:lnTo>
                    <a:pt x="52837" y="287019"/>
                  </a:lnTo>
                  <a:lnTo>
                    <a:pt x="49765" y="293369"/>
                  </a:lnTo>
                  <a:lnTo>
                    <a:pt x="72435" y="293369"/>
                  </a:lnTo>
                  <a:lnTo>
                    <a:pt x="75497" y="287019"/>
                  </a:lnTo>
                  <a:close/>
                </a:path>
                <a:path w="213994" h="396239">
                  <a:moveTo>
                    <a:pt x="72435" y="293369"/>
                  </a:moveTo>
                  <a:lnTo>
                    <a:pt x="49765" y="293369"/>
                  </a:lnTo>
                  <a:lnTo>
                    <a:pt x="46693" y="299719"/>
                  </a:lnTo>
                  <a:lnTo>
                    <a:pt x="69373" y="299719"/>
                  </a:lnTo>
                  <a:lnTo>
                    <a:pt x="72435" y="293369"/>
                  </a:lnTo>
                  <a:close/>
                </a:path>
                <a:path w="213994" h="396239">
                  <a:moveTo>
                    <a:pt x="69373" y="299719"/>
                  </a:moveTo>
                  <a:lnTo>
                    <a:pt x="46693" y="299719"/>
                  </a:lnTo>
                  <a:lnTo>
                    <a:pt x="43621" y="306069"/>
                  </a:lnTo>
                  <a:lnTo>
                    <a:pt x="66310" y="306069"/>
                  </a:lnTo>
                  <a:lnTo>
                    <a:pt x="69373" y="299719"/>
                  </a:lnTo>
                  <a:close/>
                </a:path>
                <a:path w="213994" h="396239">
                  <a:moveTo>
                    <a:pt x="66310" y="306069"/>
                  </a:moveTo>
                  <a:lnTo>
                    <a:pt x="43621" y="306069"/>
                  </a:lnTo>
                  <a:lnTo>
                    <a:pt x="40549" y="312419"/>
                  </a:lnTo>
                  <a:lnTo>
                    <a:pt x="63248" y="312419"/>
                  </a:lnTo>
                  <a:lnTo>
                    <a:pt x="66310" y="306069"/>
                  </a:lnTo>
                  <a:close/>
                </a:path>
                <a:path w="213994" h="396239">
                  <a:moveTo>
                    <a:pt x="63248" y="312419"/>
                  </a:moveTo>
                  <a:lnTo>
                    <a:pt x="40549" y="312419"/>
                  </a:lnTo>
                  <a:lnTo>
                    <a:pt x="37477" y="318769"/>
                  </a:lnTo>
                  <a:lnTo>
                    <a:pt x="60186" y="318769"/>
                  </a:lnTo>
                  <a:lnTo>
                    <a:pt x="63248" y="312419"/>
                  </a:lnTo>
                  <a:close/>
                </a:path>
                <a:path w="213994" h="396239">
                  <a:moveTo>
                    <a:pt x="60186" y="318769"/>
                  </a:moveTo>
                  <a:lnTo>
                    <a:pt x="37477" y="318769"/>
                  </a:lnTo>
                  <a:lnTo>
                    <a:pt x="34405" y="325119"/>
                  </a:lnTo>
                  <a:lnTo>
                    <a:pt x="57124" y="325119"/>
                  </a:lnTo>
                  <a:lnTo>
                    <a:pt x="60186" y="318769"/>
                  </a:lnTo>
                  <a:close/>
                </a:path>
                <a:path w="213994" h="396239">
                  <a:moveTo>
                    <a:pt x="57124" y="325119"/>
                  </a:moveTo>
                  <a:lnTo>
                    <a:pt x="34405" y="325119"/>
                  </a:lnTo>
                  <a:lnTo>
                    <a:pt x="31333" y="331469"/>
                  </a:lnTo>
                  <a:lnTo>
                    <a:pt x="54062" y="331469"/>
                  </a:lnTo>
                  <a:lnTo>
                    <a:pt x="57124" y="325119"/>
                  </a:lnTo>
                  <a:close/>
                </a:path>
                <a:path w="213994" h="396239">
                  <a:moveTo>
                    <a:pt x="54062" y="331469"/>
                  </a:moveTo>
                  <a:lnTo>
                    <a:pt x="31333" y="331469"/>
                  </a:lnTo>
                  <a:lnTo>
                    <a:pt x="28261" y="337819"/>
                  </a:lnTo>
                  <a:lnTo>
                    <a:pt x="51000" y="337819"/>
                  </a:lnTo>
                  <a:lnTo>
                    <a:pt x="54062" y="331469"/>
                  </a:lnTo>
                  <a:close/>
                </a:path>
                <a:path w="213994" h="396239">
                  <a:moveTo>
                    <a:pt x="51000" y="337819"/>
                  </a:moveTo>
                  <a:lnTo>
                    <a:pt x="28261" y="337819"/>
                  </a:lnTo>
                  <a:lnTo>
                    <a:pt x="25189" y="344169"/>
                  </a:lnTo>
                  <a:lnTo>
                    <a:pt x="47938" y="344169"/>
                  </a:lnTo>
                  <a:lnTo>
                    <a:pt x="51000" y="337819"/>
                  </a:lnTo>
                  <a:close/>
                </a:path>
                <a:path w="213994" h="396239">
                  <a:moveTo>
                    <a:pt x="47938" y="344169"/>
                  </a:moveTo>
                  <a:lnTo>
                    <a:pt x="25189" y="344169"/>
                  </a:lnTo>
                  <a:lnTo>
                    <a:pt x="22118" y="350519"/>
                  </a:lnTo>
                  <a:lnTo>
                    <a:pt x="44875" y="350519"/>
                  </a:lnTo>
                  <a:lnTo>
                    <a:pt x="47938" y="344169"/>
                  </a:lnTo>
                  <a:close/>
                </a:path>
                <a:path w="213994" h="396239">
                  <a:moveTo>
                    <a:pt x="44875" y="350519"/>
                  </a:moveTo>
                  <a:lnTo>
                    <a:pt x="22118" y="350519"/>
                  </a:lnTo>
                  <a:lnTo>
                    <a:pt x="19046" y="356869"/>
                  </a:lnTo>
                  <a:lnTo>
                    <a:pt x="41813" y="356869"/>
                  </a:lnTo>
                  <a:lnTo>
                    <a:pt x="44875" y="350519"/>
                  </a:lnTo>
                  <a:close/>
                </a:path>
                <a:path w="213994" h="396239">
                  <a:moveTo>
                    <a:pt x="41813" y="356869"/>
                  </a:moveTo>
                  <a:lnTo>
                    <a:pt x="19046" y="356869"/>
                  </a:lnTo>
                  <a:lnTo>
                    <a:pt x="15974" y="363219"/>
                  </a:lnTo>
                  <a:lnTo>
                    <a:pt x="38751" y="363219"/>
                  </a:lnTo>
                  <a:lnTo>
                    <a:pt x="41813" y="356869"/>
                  </a:lnTo>
                  <a:close/>
                </a:path>
                <a:path w="213994" h="396239">
                  <a:moveTo>
                    <a:pt x="38751" y="363219"/>
                  </a:moveTo>
                  <a:lnTo>
                    <a:pt x="15974" y="363219"/>
                  </a:lnTo>
                  <a:lnTo>
                    <a:pt x="12902" y="369569"/>
                  </a:lnTo>
                  <a:lnTo>
                    <a:pt x="35689" y="369569"/>
                  </a:lnTo>
                  <a:lnTo>
                    <a:pt x="38751" y="363219"/>
                  </a:lnTo>
                  <a:close/>
                </a:path>
                <a:path w="213994" h="396239">
                  <a:moveTo>
                    <a:pt x="35689" y="369569"/>
                  </a:moveTo>
                  <a:lnTo>
                    <a:pt x="12902" y="369569"/>
                  </a:lnTo>
                  <a:lnTo>
                    <a:pt x="9830" y="375919"/>
                  </a:lnTo>
                  <a:lnTo>
                    <a:pt x="32627" y="375919"/>
                  </a:lnTo>
                  <a:lnTo>
                    <a:pt x="35689" y="369569"/>
                  </a:lnTo>
                  <a:close/>
                </a:path>
                <a:path w="213994" h="396239">
                  <a:moveTo>
                    <a:pt x="32627" y="375919"/>
                  </a:moveTo>
                  <a:lnTo>
                    <a:pt x="9830" y="375919"/>
                  </a:lnTo>
                  <a:lnTo>
                    <a:pt x="6758" y="382269"/>
                  </a:lnTo>
                  <a:lnTo>
                    <a:pt x="27563" y="382269"/>
                  </a:lnTo>
                  <a:lnTo>
                    <a:pt x="27563" y="380999"/>
                  </a:lnTo>
                  <a:lnTo>
                    <a:pt x="30103" y="380999"/>
                  </a:lnTo>
                  <a:lnTo>
                    <a:pt x="30103" y="379729"/>
                  </a:lnTo>
                  <a:lnTo>
                    <a:pt x="30790" y="379729"/>
                  </a:lnTo>
                  <a:lnTo>
                    <a:pt x="32627" y="375919"/>
                  </a:lnTo>
                  <a:close/>
                </a:path>
                <a:path w="213994" h="396239">
                  <a:moveTo>
                    <a:pt x="26293" y="382269"/>
                  </a:moveTo>
                  <a:lnTo>
                    <a:pt x="6758" y="382269"/>
                  </a:lnTo>
                  <a:lnTo>
                    <a:pt x="3686" y="388619"/>
                  </a:lnTo>
                  <a:lnTo>
                    <a:pt x="16133" y="388619"/>
                  </a:lnTo>
                  <a:lnTo>
                    <a:pt x="16133" y="387349"/>
                  </a:lnTo>
                  <a:lnTo>
                    <a:pt x="18673" y="387349"/>
                  </a:lnTo>
                  <a:lnTo>
                    <a:pt x="18673" y="386079"/>
                  </a:lnTo>
                  <a:lnTo>
                    <a:pt x="21213" y="386079"/>
                  </a:lnTo>
                  <a:lnTo>
                    <a:pt x="21213" y="384809"/>
                  </a:lnTo>
                  <a:lnTo>
                    <a:pt x="23753" y="384809"/>
                  </a:lnTo>
                  <a:lnTo>
                    <a:pt x="23753" y="383539"/>
                  </a:lnTo>
                  <a:lnTo>
                    <a:pt x="26293" y="383539"/>
                  </a:lnTo>
                  <a:lnTo>
                    <a:pt x="26293" y="382269"/>
                  </a:lnTo>
                  <a:close/>
                </a:path>
                <a:path w="213994" h="396239">
                  <a:moveTo>
                    <a:pt x="13593" y="388619"/>
                  </a:moveTo>
                  <a:lnTo>
                    <a:pt x="3686" y="388619"/>
                  </a:lnTo>
                  <a:lnTo>
                    <a:pt x="614" y="394969"/>
                  </a:lnTo>
                  <a:lnTo>
                    <a:pt x="3433" y="394969"/>
                  </a:lnTo>
                  <a:lnTo>
                    <a:pt x="3433" y="393699"/>
                  </a:lnTo>
                  <a:lnTo>
                    <a:pt x="5973" y="393699"/>
                  </a:lnTo>
                  <a:lnTo>
                    <a:pt x="5973" y="392429"/>
                  </a:lnTo>
                  <a:lnTo>
                    <a:pt x="8513" y="392429"/>
                  </a:lnTo>
                  <a:lnTo>
                    <a:pt x="8513" y="391159"/>
                  </a:lnTo>
                  <a:lnTo>
                    <a:pt x="11053" y="391159"/>
                  </a:lnTo>
                  <a:lnTo>
                    <a:pt x="11053" y="389889"/>
                  </a:lnTo>
                  <a:lnTo>
                    <a:pt x="13593" y="389889"/>
                  </a:lnTo>
                  <a:lnTo>
                    <a:pt x="13593" y="388619"/>
                  </a:lnTo>
                  <a:close/>
                </a:path>
                <a:path w="213994" h="396239">
                  <a:moveTo>
                    <a:pt x="893" y="394969"/>
                  </a:moveTo>
                  <a:lnTo>
                    <a:pt x="614" y="394969"/>
                  </a:lnTo>
                  <a:lnTo>
                    <a:pt x="0" y="396239"/>
                  </a:lnTo>
                  <a:lnTo>
                    <a:pt x="893" y="396239"/>
                  </a:lnTo>
                  <a:lnTo>
                    <a:pt x="893" y="394969"/>
                  </a:lnTo>
                  <a:close/>
                </a:path>
              </a:pathLst>
            </a:custGeom>
            <a:solidFill>
              <a:srgbClr val="0119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2083487" y="4022090"/>
              <a:ext cx="208915" cy="384810"/>
            </a:xfrm>
            <a:custGeom>
              <a:avLst/>
              <a:gdLst/>
              <a:ahLst/>
              <a:cxnLst/>
              <a:rect l="l" t="t" r="r" b="b"/>
              <a:pathLst>
                <a:path w="208914" h="384810">
                  <a:moveTo>
                    <a:pt x="208788" y="0"/>
                  </a:moveTo>
                  <a:lnTo>
                    <a:pt x="206322" y="0"/>
                  </a:lnTo>
                  <a:lnTo>
                    <a:pt x="206322" y="1269"/>
                  </a:lnTo>
                  <a:lnTo>
                    <a:pt x="197432" y="1269"/>
                  </a:lnTo>
                  <a:lnTo>
                    <a:pt x="197432" y="2539"/>
                  </a:lnTo>
                  <a:lnTo>
                    <a:pt x="192352" y="2539"/>
                  </a:lnTo>
                  <a:lnTo>
                    <a:pt x="192352" y="3809"/>
                  </a:lnTo>
                  <a:lnTo>
                    <a:pt x="184732" y="3809"/>
                  </a:lnTo>
                  <a:lnTo>
                    <a:pt x="184732" y="5079"/>
                  </a:lnTo>
                  <a:lnTo>
                    <a:pt x="183115" y="5079"/>
                  </a:lnTo>
                  <a:lnTo>
                    <a:pt x="182503" y="6349"/>
                  </a:lnTo>
                  <a:lnTo>
                    <a:pt x="205716" y="6349"/>
                  </a:lnTo>
                  <a:lnTo>
                    <a:pt x="208788" y="0"/>
                  </a:lnTo>
                  <a:close/>
                </a:path>
                <a:path w="208914" h="384810">
                  <a:moveTo>
                    <a:pt x="205716" y="6349"/>
                  </a:moveTo>
                  <a:lnTo>
                    <a:pt x="182503" y="6349"/>
                  </a:lnTo>
                  <a:lnTo>
                    <a:pt x="179440" y="12699"/>
                  </a:lnTo>
                  <a:lnTo>
                    <a:pt x="202644" y="12699"/>
                  </a:lnTo>
                  <a:lnTo>
                    <a:pt x="205716" y="6349"/>
                  </a:lnTo>
                  <a:close/>
                </a:path>
                <a:path w="208914" h="384810">
                  <a:moveTo>
                    <a:pt x="202644" y="12699"/>
                  </a:moveTo>
                  <a:lnTo>
                    <a:pt x="179440" y="12699"/>
                  </a:lnTo>
                  <a:lnTo>
                    <a:pt x="176378" y="19049"/>
                  </a:lnTo>
                  <a:lnTo>
                    <a:pt x="199572" y="19049"/>
                  </a:lnTo>
                  <a:lnTo>
                    <a:pt x="202644" y="12699"/>
                  </a:lnTo>
                  <a:close/>
                </a:path>
                <a:path w="208914" h="384810">
                  <a:moveTo>
                    <a:pt x="199572" y="19049"/>
                  </a:moveTo>
                  <a:lnTo>
                    <a:pt x="176378" y="19049"/>
                  </a:lnTo>
                  <a:lnTo>
                    <a:pt x="173316" y="25399"/>
                  </a:lnTo>
                  <a:lnTo>
                    <a:pt x="196500" y="25399"/>
                  </a:lnTo>
                  <a:lnTo>
                    <a:pt x="199572" y="19049"/>
                  </a:lnTo>
                  <a:close/>
                </a:path>
                <a:path w="208914" h="384810">
                  <a:moveTo>
                    <a:pt x="196500" y="25399"/>
                  </a:moveTo>
                  <a:lnTo>
                    <a:pt x="173316" y="25399"/>
                  </a:lnTo>
                  <a:lnTo>
                    <a:pt x="170254" y="31749"/>
                  </a:lnTo>
                  <a:lnTo>
                    <a:pt x="193428" y="31749"/>
                  </a:lnTo>
                  <a:lnTo>
                    <a:pt x="196500" y="25399"/>
                  </a:lnTo>
                  <a:close/>
                </a:path>
                <a:path w="208914" h="384810">
                  <a:moveTo>
                    <a:pt x="193428" y="31749"/>
                  </a:moveTo>
                  <a:lnTo>
                    <a:pt x="170254" y="31749"/>
                  </a:lnTo>
                  <a:lnTo>
                    <a:pt x="167192" y="38099"/>
                  </a:lnTo>
                  <a:lnTo>
                    <a:pt x="190356" y="38099"/>
                  </a:lnTo>
                  <a:lnTo>
                    <a:pt x="193428" y="31749"/>
                  </a:lnTo>
                  <a:close/>
                </a:path>
                <a:path w="208914" h="384810">
                  <a:moveTo>
                    <a:pt x="190356" y="38099"/>
                  </a:moveTo>
                  <a:lnTo>
                    <a:pt x="167192" y="38099"/>
                  </a:lnTo>
                  <a:lnTo>
                    <a:pt x="164130" y="44449"/>
                  </a:lnTo>
                  <a:lnTo>
                    <a:pt x="187284" y="44449"/>
                  </a:lnTo>
                  <a:lnTo>
                    <a:pt x="190356" y="38099"/>
                  </a:lnTo>
                  <a:close/>
                </a:path>
                <a:path w="208914" h="384810">
                  <a:moveTo>
                    <a:pt x="187284" y="44449"/>
                  </a:moveTo>
                  <a:lnTo>
                    <a:pt x="164130" y="44449"/>
                  </a:lnTo>
                  <a:lnTo>
                    <a:pt x="161068" y="50799"/>
                  </a:lnTo>
                  <a:lnTo>
                    <a:pt x="184212" y="50799"/>
                  </a:lnTo>
                  <a:lnTo>
                    <a:pt x="187284" y="44449"/>
                  </a:lnTo>
                  <a:close/>
                </a:path>
                <a:path w="208914" h="384810">
                  <a:moveTo>
                    <a:pt x="184212" y="50799"/>
                  </a:moveTo>
                  <a:lnTo>
                    <a:pt x="161068" y="50799"/>
                  </a:lnTo>
                  <a:lnTo>
                    <a:pt x="158006" y="57149"/>
                  </a:lnTo>
                  <a:lnTo>
                    <a:pt x="181140" y="57149"/>
                  </a:lnTo>
                  <a:lnTo>
                    <a:pt x="184212" y="50799"/>
                  </a:lnTo>
                  <a:close/>
                </a:path>
                <a:path w="208914" h="384810">
                  <a:moveTo>
                    <a:pt x="181140" y="57149"/>
                  </a:moveTo>
                  <a:lnTo>
                    <a:pt x="158006" y="57149"/>
                  </a:lnTo>
                  <a:lnTo>
                    <a:pt x="154943" y="63499"/>
                  </a:lnTo>
                  <a:lnTo>
                    <a:pt x="178068" y="63499"/>
                  </a:lnTo>
                  <a:lnTo>
                    <a:pt x="181140" y="57149"/>
                  </a:lnTo>
                  <a:close/>
                </a:path>
                <a:path w="208914" h="384810">
                  <a:moveTo>
                    <a:pt x="178068" y="63499"/>
                  </a:moveTo>
                  <a:lnTo>
                    <a:pt x="154943" y="63499"/>
                  </a:lnTo>
                  <a:lnTo>
                    <a:pt x="151881" y="69849"/>
                  </a:lnTo>
                  <a:lnTo>
                    <a:pt x="174996" y="69849"/>
                  </a:lnTo>
                  <a:lnTo>
                    <a:pt x="178068" y="63499"/>
                  </a:lnTo>
                  <a:close/>
                </a:path>
                <a:path w="208914" h="384810">
                  <a:moveTo>
                    <a:pt x="174996" y="69849"/>
                  </a:moveTo>
                  <a:lnTo>
                    <a:pt x="151881" y="69849"/>
                  </a:lnTo>
                  <a:lnTo>
                    <a:pt x="148819" y="76199"/>
                  </a:lnTo>
                  <a:lnTo>
                    <a:pt x="171925" y="76199"/>
                  </a:lnTo>
                  <a:lnTo>
                    <a:pt x="174996" y="69849"/>
                  </a:lnTo>
                  <a:close/>
                </a:path>
                <a:path w="208914" h="384810">
                  <a:moveTo>
                    <a:pt x="171925" y="76199"/>
                  </a:moveTo>
                  <a:lnTo>
                    <a:pt x="148819" y="76199"/>
                  </a:lnTo>
                  <a:lnTo>
                    <a:pt x="145757" y="82549"/>
                  </a:lnTo>
                  <a:lnTo>
                    <a:pt x="168853" y="82549"/>
                  </a:lnTo>
                  <a:lnTo>
                    <a:pt x="171925" y="76199"/>
                  </a:lnTo>
                  <a:close/>
                </a:path>
                <a:path w="208914" h="384810">
                  <a:moveTo>
                    <a:pt x="168853" y="82549"/>
                  </a:moveTo>
                  <a:lnTo>
                    <a:pt x="145757" y="82549"/>
                  </a:lnTo>
                  <a:lnTo>
                    <a:pt x="142695" y="88899"/>
                  </a:lnTo>
                  <a:lnTo>
                    <a:pt x="165781" y="88899"/>
                  </a:lnTo>
                  <a:lnTo>
                    <a:pt x="168853" y="82549"/>
                  </a:lnTo>
                  <a:close/>
                </a:path>
                <a:path w="208914" h="384810">
                  <a:moveTo>
                    <a:pt x="165781" y="88899"/>
                  </a:moveTo>
                  <a:lnTo>
                    <a:pt x="142695" y="88899"/>
                  </a:lnTo>
                  <a:lnTo>
                    <a:pt x="139633" y="95249"/>
                  </a:lnTo>
                  <a:lnTo>
                    <a:pt x="162709" y="95249"/>
                  </a:lnTo>
                  <a:lnTo>
                    <a:pt x="165781" y="88899"/>
                  </a:lnTo>
                  <a:close/>
                </a:path>
                <a:path w="208914" h="384810">
                  <a:moveTo>
                    <a:pt x="162709" y="95249"/>
                  </a:moveTo>
                  <a:lnTo>
                    <a:pt x="139633" y="95249"/>
                  </a:lnTo>
                  <a:lnTo>
                    <a:pt x="136571" y="101599"/>
                  </a:lnTo>
                  <a:lnTo>
                    <a:pt x="159637" y="101599"/>
                  </a:lnTo>
                  <a:lnTo>
                    <a:pt x="162709" y="95249"/>
                  </a:lnTo>
                  <a:close/>
                </a:path>
                <a:path w="208914" h="384810">
                  <a:moveTo>
                    <a:pt x="159637" y="101599"/>
                  </a:moveTo>
                  <a:lnTo>
                    <a:pt x="136571" y="101599"/>
                  </a:lnTo>
                  <a:lnTo>
                    <a:pt x="133508" y="107949"/>
                  </a:lnTo>
                  <a:lnTo>
                    <a:pt x="156565" y="107949"/>
                  </a:lnTo>
                  <a:lnTo>
                    <a:pt x="159637" y="101599"/>
                  </a:lnTo>
                  <a:close/>
                </a:path>
                <a:path w="208914" h="384810">
                  <a:moveTo>
                    <a:pt x="156565" y="107949"/>
                  </a:moveTo>
                  <a:lnTo>
                    <a:pt x="133508" y="107949"/>
                  </a:lnTo>
                  <a:lnTo>
                    <a:pt x="130446" y="114299"/>
                  </a:lnTo>
                  <a:lnTo>
                    <a:pt x="153493" y="114299"/>
                  </a:lnTo>
                  <a:lnTo>
                    <a:pt x="156565" y="107949"/>
                  </a:lnTo>
                  <a:close/>
                </a:path>
                <a:path w="208914" h="384810">
                  <a:moveTo>
                    <a:pt x="153493" y="114299"/>
                  </a:moveTo>
                  <a:lnTo>
                    <a:pt x="130446" y="114299"/>
                  </a:lnTo>
                  <a:lnTo>
                    <a:pt x="127384" y="120649"/>
                  </a:lnTo>
                  <a:lnTo>
                    <a:pt x="150421" y="120649"/>
                  </a:lnTo>
                  <a:lnTo>
                    <a:pt x="153493" y="114299"/>
                  </a:lnTo>
                  <a:close/>
                </a:path>
                <a:path w="208914" h="384810">
                  <a:moveTo>
                    <a:pt x="150421" y="120649"/>
                  </a:moveTo>
                  <a:lnTo>
                    <a:pt x="127384" y="120649"/>
                  </a:lnTo>
                  <a:lnTo>
                    <a:pt x="124322" y="126999"/>
                  </a:lnTo>
                  <a:lnTo>
                    <a:pt x="147349" y="126999"/>
                  </a:lnTo>
                  <a:lnTo>
                    <a:pt x="150421" y="120649"/>
                  </a:lnTo>
                  <a:close/>
                </a:path>
                <a:path w="208914" h="384810">
                  <a:moveTo>
                    <a:pt x="147349" y="126999"/>
                  </a:moveTo>
                  <a:lnTo>
                    <a:pt x="124322" y="126999"/>
                  </a:lnTo>
                  <a:lnTo>
                    <a:pt x="121260" y="133349"/>
                  </a:lnTo>
                  <a:lnTo>
                    <a:pt x="144277" y="133349"/>
                  </a:lnTo>
                  <a:lnTo>
                    <a:pt x="147349" y="126999"/>
                  </a:lnTo>
                  <a:close/>
                </a:path>
                <a:path w="208914" h="384810">
                  <a:moveTo>
                    <a:pt x="144277" y="133349"/>
                  </a:moveTo>
                  <a:lnTo>
                    <a:pt x="121260" y="133349"/>
                  </a:lnTo>
                  <a:lnTo>
                    <a:pt x="118198" y="139699"/>
                  </a:lnTo>
                  <a:lnTo>
                    <a:pt x="141205" y="139699"/>
                  </a:lnTo>
                  <a:lnTo>
                    <a:pt x="144277" y="133349"/>
                  </a:lnTo>
                  <a:close/>
                </a:path>
                <a:path w="208914" h="384810">
                  <a:moveTo>
                    <a:pt x="141205" y="139699"/>
                  </a:moveTo>
                  <a:lnTo>
                    <a:pt x="118198" y="139699"/>
                  </a:lnTo>
                  <a:lnTo>
                    <a:pt x="115136" y="146049"/>
                  </a:lnTo>
                  <a:lnTo>
                    <a:pt x="138133" y="146049"/>
                  </a:lnTo>
                  <a:lnTo>
                    <a:pt x="141205" y="139699"/>
                  </a:lnTo>
                  <a:close/>
                </a:path>
                <a:path w="208914" h="384810">
                  <a:moveTo>
                    <a:pt x="138133" y="146049"/>
                  </a:moveTo>
                  <a:lnTo>
                    <a:pt x="115136" y="146049"/>
                  </a:lnTo>
                  <a:lnTo>
                    <a:pt x="112074" y="152399"/>
                  </a:lnTo>
                  <a:lnTo>
                    <a:pt x="135061" y="152399"/>
                  </a:lnTo>
                  <a:lnTo>
                    <a:pt x="138133" y="146049"/>
                  </a:lnTo>
                  <a:close/>
                </a:path>
                <a:path w="208914" h="384810">
                  <a:moveTo>
                    <a:pt x="135061" y="152399"/>
                  </a:moveTo>
                  <a:lnTo>
                    <a:pt x="112074" y="152399"/>
                  </a:lnTo>
                  <a:lnTo>
                    <a:pt x="109011" y="158749"/>
                  </a:lnTo>
                  <a:lnTo>
                    <a:pt x="131989" y="158749"/>
                  </a:lnTo>
                  <a:lnTo>
                    <a:pt x="135061" y="152399"/>
                  </a:lnTo>
                  <a:close/>
                </a:path>
                <a:path w="208914" h="384810">
                  <a:moveTo>
                    <a:pt x="131989" y="158749"/>
                  </a:moveTo>
                  <a:lnTo>
                    <a:pt x="109011" y="158749"/>
                  </a:lnTo>
                  <a:lnTo>
                    <a:pt x="105949" y="165099"/>
                  </a:lnTo>
                  <a:lnTo>
                    <a:pt x="128917" y="165099"/>
                  </a:lnTo>
                  <a:lnTo>
                    <a:pt x="131989" y="158749"/>
                  </a:lnTo>
                  <a:close/>
                </a:path>
                <a:path w="208914" h="384810">
                  <a:moveTo>
                    <a:pt x="128917" y="165099"/>
                  </a:moveTo>
                  <a:lnTo>
                    <a:pt x="105949" y="165099"/>
                  </a:lnTo>
                  <a:lnTo>
                    <a:pt x="102887" y="171449"/>
                  </a:lnTo>
                  <a:lnTo>
                    <a:pt x="125845" y="171449"/>
                  </a:lnTo>
                  <a:lnTo>
                    <a:pt x="128917" y="165099"/>
                  </a:lnTo>
                  <a:close/>
                </a:path>
                <a:path w="208914" h="384810">
                  <a:moveTo>
                    <a:pt x="125845" y="171449"/>
                  </a:moveTo>
                  <a:lnTo>
                    <a:pt x="102887" y="171449"/>
                  </a:lnTo>
                  <a:lnTo>
                    <a:pt x="99825" y="177799"/>
                  </a:lnTo>
                  <a:lnTo>
                    <a:pt x="122773" y="177799"/>
                  </a:lnTo>
                  <a:lnTo>
                    <a:pt x="125845" y="171449"/>
                  </a:lnTo>
                  <a:close/>
                </a:path>
                <a:path w="208914" h="384810">
                  <a:moveTo>
                    <a:pt x="122773" y="177799"/>
                  </a:moveTo>
                  <a:lnTo>
                    <a:pt x="99825" y="177799"/>
                  </a:lnTo>
                  <a:lnTo>
                    <a:pt x="96763" y="184149"/>
                  </a:lnTo>
                  <a:lnTo>
                    <a:pt x="119701" y="184149"/>
                  </a:lnTo>
                  <a:lnTo>
                    <a:pt x="122773" y="177799"/>
                  </a:lnTo>
                  <a:close/>
                </a:path>
                <a:path w="208914" h="384810">
                  <a:moveTo>
                    <a:pt x="119701" y="184149"/>
                  </a:moveTo>
                  <a:lnTo>
                    <a:pt x="96763" y="184149"/>
                  </a:lnTo>
                  <a:lnTo>
                    <a:pt x="93701" y="190499"/>
                  </a:lnTo>
                  <a:lnTo>
                    <a:pt x="116629" y="190499"/>
                  </a:lnTo>
                  <a:lnTo>
                    <a:pt x="119701" y="184149"/>
                  </a:lnTo>
                  <a:close/>
                </a:path>
                <a:path w="208914" h="384810">
                  <a:moveTo>
                    <a:pt x="116629" y="190499"/>
                  </a:moveTo>
                  <a:lnTo>
                    <a:pt x="93701" y="190499"/>
                  </a:lnTo>
                  <a:lnTo>
                    <a:pt x="90639" y="196849"/>
                  </a:lnTo>
                  <a:lnTo>
                    <a:pt x="113558" y="196849"/>
                  </a:lnTo>
                  <a:lnTo>
                    <a:pt x="116629" y="190499"/>
                  </a:lnTo>
                  <a:close/>
                </a:path>
                <a:path w="208914" h="384810">
                  <a:moveTo>
                    <a:pt x="113558" y="196849"/>
                  </a:moveTo>
                  <a:lnTo>
                    <a:pt x="90639" y="196849"/>
                  </a:lnTo>
                  <a:lnTo>
                    <a:pt x="87577" y="203199"/>
                  </a:lnTo>
                  <a:lnTo>
                    <a:pt x="110486" y="203199"/>
                  </a:lnTo>
                  <a:lnTo>
                    <a:pt x="113558" y="196849"/>
                  </a:lnTo>
                  <a:close/>
                </a:path>
                <a:path w="208914" h="384810">
                  <a:moveTo>
                    <a:pt x="110486" y="203199"/>
                  </a:moveTo>
                  <a:lnTo>
                    <a:pt x="87577" y="203199"/>
                  </a:lnTo>
                  <a:lnTo>
                    <a:pt x="84514" y="209549"/>
                  </a:lnTo>
                  <a:lnTo>
                    <a:pt x="107414" y="209549"/>
                  </a:lnTo>
                  <a:lnTo>
                    <a:pt x="110486" y="203199"/>
                  </a:lnTo>
                  <a:close/>
                </a:path>
                <a:path w="208914" h="384810">
                  <a:moveTo>
                    <a:pt x="107414" y="209549"/>
                  </a:moveTo>
                  <a:lnTo>
                    <a:pt x="84514" y="209549"/>
                  </a:lnTo>
                  <a:lnTo>
                    <a:pt x="81452" y="215899"/>
                  </a:lnTo>
                  <a:lnTo>
                    <a:pt x="104342" y="215899"/>
                  </a:lnTo>
                  <a:lnTo>
                    <a:pt x="107414" y="209549"/>
                  </a:lnTo>
                  <a:close/>
                </a:path>
                <a:path w="208914" h="384810">
                  <a:moveTo>
                    <a:pt x="104342" y="215899"/>
                  </a:moveTo>
                  <a:lnTo>
                    <a:pt x="81452" y="215899"/>
                  </a:lnTo>
                  <a:lnTo>
                    <a:pt x="78390" y="222249"/>
                  </a:lnTo>
                  <a:lnTo>
                    <a:pt x="101270" y="222249"/>
                  </a:lnTo>
                  <a:lnTo>
                    <a:pt x="104342" y="215899"/>
                  </a:lnTo>
                  <a:close/>
                </a:path>
                <a:path w="208914" h="384810">
                  <a:moveTo>
                    <a:pt x="101270" y="222249"/>
                  </a:moveTo>
                  <a:lnTo>
                    <a:pt x="78390" y="222249"/>
                  </a:lnTo>
                  <a:lnTo>
                    <a:pt x="75328" y="228599"/>
                  </a:lnTo>
                  <a:lnTo>
                    <a:pt x="98198" y="228599"/>
                  </a:lnTo>
                  <a:lnTo>
                    <a:pt x="101270" y="222249"/>
                  </a:lnTo>
                  <a:close/>
                </a:path>
                <a:path w="208914" h="384810">
                  <a:moveTo>
                    <a:pt x="98198" y="228599"/>
                  </a:moveTo>
                  <a:lnTo>
                    <a:pt x="75328" y="228599"/>
                  </a:lnTo>
                  <a:lnTo>
                    <a:pt x="72266" y="234949"/>
                  </a:lnTo>
                  <a:lnTo>
                    <a:pt x="95126" y="234949"/>
                  </a:lnTo>
                  <a:lnTo>
                    <a:pt x="98198" y="228599"/>
                  </a:lnTo>
                  <a:close/>
                </a:path>
                <a:path w="208914" h="384810">
                  <a:moveTo>
                    <a:pt x="95126" y="234949"/>
                  </a:moveTo>
                  <a:lnTo>
                    <a:pt x="72266" y="234949"/>
                  </a:lnTo>
                  <a:lnTo>
                    <a:pt x="69204" y="241299"/>
                  </a:lnTo>
                  <a:lnTo>
                    <a:pt x="92054" y="241299"/>
                  </a:lnTo>
                  <a:lnTo>
                    <a:pt x="95126" y="234949"/>
                  </a:lnTo>
                  <a:close/>
                </a:path>
                <a:path w="208914" h="384810">
                  <a:moveTo>
                    <a:pt x="92054" y="241299"/>
                  </a:moveTo>
                  <a:lnTo>
                    <a:pt x="69204" y="241299"/>
                  </a:lnTo>
                  <a:lnTo>
                    <a:pt x="66142" y="247649"/>
                  </a:lnTo>
                  <a:lnTo>
                    <a:pt x="88982" y="247649"/>
                  </a:lnTo>
                  <a:lnTo>
                    <a:pt x="92054" y="241299"/>
                  </a:lnTo>
                  <a:close/>
                </a:path>
                <a:path w="208914" h="384810">
                  <a:moveTo>
                    <a:pt x="88982" y="247649"/>
                  </a:moveTo>
                  <a:lnTo>
                    <a:pt x="66142" y="247649"/>
                  </a:lnTo>
                  <a:lnTo>
                    <a:pt x="63079" y="253999"/>
                  </a:lnTo>
                  <a:lnTo>
                    <a:pt x="85910" y="253999"/>
                  </a:lnTo>
                  <a:lnTo>
                    <a:pt x="88982" y="247649"/>
                  </a:lnTo>
                  <a:close/>
                </a:path>
                <a:path w="208914" h="384810">
                  <a:moveTo>
                    <a:pt x="85910" y="253999"/>
                  </a:moveTo>
                  <a:lnTo>
                    <a:pt x="63079" y="253999"/>
                  </a:lnTo>
                  <a:lnTo>
                    <a:pt x="60017" y="260349"/>
                  </a:lnTo>
                  <a:lnTo>
                    <a:pt x="82838" y="260349"/>
                  </a:lnTo>
                  <a:lnTo>
                    <a:pt x="85910" y="253999"/>
                  </a:lnTo>
                  <a:close/>
                </a:path>
                <a:path w="208914" h="384810">
                  <a:moveTo>
                    <a:pt x="82838" y="260349"/>
                  </a:moveTo>
                  <a:lnTo>
                    <a:pt x="60017" y="260349"/>
                  </a:lnTo>
                  <a:lnTo>
                    <a:pt x="56955" y="266699"/>
                  </a:lnTo>
                  <a:lnTo>
                    <a:pt x="79766" y="266699"/>
                  </a:lnTo>
                  <a:lnTo>
                    <a:pt x="82838" y="260349"/>
                  </a:lnTo>
                  <a:close/>
                </a:path>
                <a:path w="208914" h="384810">
                  <a:moveTo>
                    <a:pt x="79766" y="266699"/>
                  </a:moveTo>
                  <a:lnTo>
                    <a:pt x="56955" y="266699"/>
                  </a:lnTo>
                  <a:lnTo>
                    <a:pt x="53893" y="273049"/>
                  </a:lnTo>
                  <a:lnTo>
                    <a:pt x="76694" y="273049"/>
                  </a:lnTo>
                  <a:lnTo>
                    <a:pt x="79766" y="266699"/>
                  </a:lnTo>
                  <a:close/>
                </a:path>
                <a:path w="208914" h="384810">
                  <a:moveTo>
                    <a:pt x="76694" y="273049"/>
                  </a:moveTo>
                  <a:lnTo>
                    <a:pt x="53893" y="273049"/>
                  </a:lnTo>
                  <a:lnTo>
                    <a:pt x="50831" y="279399"/>
                  </a:lnTo>
                  <a:lnTo>
                    <a:pt x="73622" y="279399"/>
                  </a:lnTo>
                  <a:lnTo>
                    <a:pt x="76694" y="273049"/>
                  </a:lnTo>
                  <a:close/>
                </a:path>
                <a:path w="208914" h="384810">
                  <a:moveTo>
                    <a:pt x="73622" y="279399"/>
                  </a:moveTo>
                  <a:lnTo>
                    <a:pt x="50831" y="279399"/>
                  </a:lnTo>
                  <a:lnTo>
                    <a:pt x="47769" y="285749"/>
                  </a:lnTo>
                  <a:lnTo>
                    <a:pt x="70550" y="285749"/>
                  </a:lnTo>
                  <a:lnTo>
                    <a:pt x="73622" y="279399"/>
                  </a:lnTo>
                  <a:close/>
                </a:path>
                <a:path w="208914" h="384810">
                  <a:moveTo>
                    <a:pt x="70550" y="285749"/>
                  </a:moveTo>
                  <a:lnTo>
                    <a:pt x="47769" y="285749"/>
                  </a:lnTo>
                  <a:lnTo>
                    <a:pt x="44707" y="292099"/>
                  </a:lnTo>
                  <a:lnTo>
                    <a:pt x="67478" y="292099"/>
                  </a:lnTo>
                  <a:lnTo>
                    <a:pt x="70550" y="285749"/>
                  </a:lnTo>
                  <a:close/>
                </a:path>
                <a:path w="208914" h="384810">
                  <a:moveTo>
                    <a:pt x="67478" y="292099"/>
                  </a:moveTo>
                  <a:lnTo>
                    <a:pt x="44707" y="292099"/>
                  </a:lnTo>
                  <a:lnTo>
                    <a:pt x="41645" y="298449"/>
                  </a:lnTo>
                  <a:lnTo>
                    <a:pt x="64406" y="298449"/>
                  </a:lnTo>
                  <a:lnTo>
                    <a:pt x="67478" y="292099"/>
                  </a:lnTo>
                  <a:close/>
                </a:path>
                <a:path w="208914" h="384810">
                  <a:moveTo>
                    <a:pt x="64406" y="298449"/>
                  </a:moveTo>
                  <a:lnTo>
                    <a:pt x="41645" y="298449"/>
                  </a:lnTo>
                  <a:lnTo>
                    <a:pt x="38582" y="304799"/>
                  </a:lnTo>
                  <a:lnTo>
                    <a:pt x="61334" y="304799"/>
                  </a:lnTo>
                  <a:lnTo>
                    <a:pt x="64406" y="298449"/>
                  </a:lnTo>
                  <a:close/>
                </a:path>
                <a:path w="208914" h="384810">
                  <a:moveTo>
                    <a:pt x="61334" y="304799"/>
                  </a:moveTo>
                  <a:lnTo>
                    <a:pt x="38582" y="304799"/>
                  </a:lnTo>
                  <a:lnTo>
                    <a:pt x="35520" y="311149"/>
                  </a:lnTo>
                  <a:lnTo>
                    <a:pt x="58262" y="311149"/>
                  </a:lnTo>
                  <a:lnTo>
                    <a:pt x="61334" y="304799"/>
                  </a:lnTo>
                  <a:close/>
                </a:path>
                <a:path w="208914" h="384810">
                  <a:moveTo>
                    <a:pt x="58262" y="311149"/>
                  </a:moveTo>
                  <a:lnTo>
                    <a:pt x="35520" y="311149"/>
                  </a:lnTo>
                  <a:lnTo>
                    <a:pt x="32458" y="317499"/>
                  </a:lnTo>
                  <a:lnTo>
                    <a:pt x="55191" y="317499"/>
                  </a:lnTo>
                  <a:lnTo>
                    <a:pt x="58262" y="311149"/>
                  </a:lnTo>
                  <a:close/>
                </a:path>
                <a:path w="208914" h="384810">
                  <a:moveTo>
                    <a:pt x="55191" y="317499"/>
                  </a:moveTo>
                  <a:lnTo>
                    <a:pt x="32458" y="317499"/>
                  </a:lnTo>
                  <a:lnTo>
                    <a:pt x="29396" y="323849"/>
                  </a:lnTo>
                  <a:lnTo>
                    <a:pt x="52119" y="323849"/>
                  </a:lnTo>
                  <a:lnTo>
                    <a:pt x="55191" y="317499"/>
                  </a:lnTo>
                  <a:close/>
                </a:path>
                <a:path w="208914" h="384810">
                  <a:moveTo>
                    <a:pt x="52119" y="323849"/>
                  </a:moveTo>
                  <a:lnTo>
                    <a:pt x="29396" y="323849"/>
                  </a:lnTo>
                  <a:lnTo>
                    <a:pt x="26334" y="330199"/>
                  </a:lnTo>
                  <a:lnTo>
                    <a:pt x="49047" y="330199"/>
                  </a:lnTo>
                  <a:lnTo>
                    <a:pt x="52119" y="323849"/>
                  </a:lnTo>
                  <a:close/>
                </a:path>
                <a:path w="208914" h="384810">
                  <a:moveTo>
                    <a:pt x="49047" y="330199"/>
                  </a:moveTo>
                  <a:lnTo>
                    <a:pt x="26334" y="330199"/>
                  </a:lnTo>
                  <a:lnTo>
                    <a:pt x="23272" y="336549"/>
                  </a:lnTo>
                  <a:lnTo>
                    <a:pt x="45975" y="336549"/>
                  </a:lnTo>
                  <a:lnTo>
                    <a:pt x="49047" y="330199"/>
                  </a:lnTo>
                  <a:close/>
                </a:path>
                <a:path w="208914" h="384810">
                  <a:moveTo>
                    <a:pt x="45975" y="336549"/>
                  </a:moveTo>
                  <a:lnTo>
                    <a:pt x="23272" y="336549"/>
                  </a:lnTo>
                  <a:lnTo>
                    <a:pt x="20210" y="342899"/>
                  </a:lnTo>
                  <a:lnTo>
                    <a:pt x="42903" y="342899"/>
                  </a:lnTo>
                  <a:lnTo>
                    <a:pt x="45975" y="336549"/>
                  </a:lnTo>
                  <a:close/>
                </a:path>
                <a:path w="208914" h="384810">
                  <a:moveTo>
                    <a:pt x="42903" y="342899"/>
                  </a:moveTo>
                  <a:lnTo>
                    <a:pt x="20210" y="342899"/>
                  </a:lnTo>
                  <a:lnTo>
                    <a:pt x="17147" y="349249"/>
                  </a:lnTo>
                  <a:lnTo>
                    <a:pt x="39831" y="349249"/>
                  </a:lnTo>
                  <a:lnTo>
                    <a:pt x="42903" y="342899"/>
                  </a:lnTo>
                  <a:close/>
                </a:path>
                <a:path w="208914" h="384810">
                  <a:moveTo>
                    <a:pt x="39831" y="349249"/>
                  </a:moveTo>
                  <a:lnTo>
                    <a:pt x="17147" y="349249"/>
                  </a:lnTo>
                  <a:lnTo>
                    <a:pt x="14085" y="355599"/>
                  </a:lnTo>
                  <a:lnTo>
                    <a:pt x="36759" y="355599"/>
                  </a:lnTo>
                  <a:lnTo>
                    <a:pt x="39831" y="349249"/>
                  </a:lnTo>
                  <a:close/>
                </a:path>
                <a:path w="208914" h="384810">
                  <a:moveTo>
                    <a:pt x="36759" y="355599"/>
                  </a:moveTo>
                  <a:lnTo>
                    <a:pt x="14085" y="355599"/>
                  </a:lnTo>
                  <a:lnTo>
                    <a:pt x="11023" y="361949"/>
                  </a:lnTo>
                  <a:lnTo>
                    <a:pt x="33687" y="361949"/>
                  </a:lnTo>
                  <a:lnTo>
                    <a:pt x="36759" y="355599"/>
                  </a:lnTo>
                  <a:close/>
                </a:path>
                <a:path w="208914" h="384810">
                  <a:moveTo>
                    <a:pt x="33687" y="361949"/>
                  </a:moveTo>
                  <a:lnTo>
                    <a:pt x="11023" y="361949"/>
                  </a:lnTo>
                  <a:lnTo>
                    <a:pt x="7961" y="368299"/>
                  </a:lnTo>
                  <a:lnTo>
                    <a:pt x="30615" y="368299"/>
                  </a:lnTo>
                  <a:lnTo>
                    <a:pt x="33687" y="361949"/>
                  </a:lnTo>
                  <a:close/>
                </a:path>
                <a:path w="208914" h="384810">
                  <a:moveTo>
                    <a:pt x="30615" y="368299"/>
                  </a:moveTo>
                  <a:lnTo>
                    <a:pt x="7961" y="368299"/>
                  </a:lnTo>
                  <a:lnTo>
                    <a:pt x="4899" y="374649"/>
                  </a:lnTo>
                  <a:lnTo>
                    <a:pt x="22172" y="374649"/>
                  </a:lnTo>
                  <a:lnTo>
                    <a:pt x="22172" y="373379"/>
                  </a:lnTo>
                  <a:lnTo>
                    <a:pt x="24712" y="373379"/>
                  </a:lnTo>
                  <a:lnTo>
                    <a:pt x="24712" y="372109"/>
                  </a:lnTo>
                  <a:lnTo>
                    <a:pt x="27252" y="372109"/>
                  </a:lnTo>
                  <a:lnTo>
                    <a:pt x="27252" y="370839"/>
                  </a:lnTo>
                  <a:lnTo>
                    <a:pt x="29386" y="370839"/>
                  </a:lnTo>
                  <a:lnTo>
                    <a:pt x="29792" y="370000"/>
                  </a:lnTo>
                  <a:lnTo>
                    <a:pt x="29792" y="369569"/>
                  </a:lnTo>
                  <a:lnTo>
                    <a:pt x="30001" y="369569"/>
                  </a:lnTo>
                  <a:lnTo>
                    <a:pt x="30615" y="368299"/>
                  </a:lnTo>
                  <a:close/>
                </a:path>
                <a:path w="208914" h="384810">
                  <a:moveTo>
                    <a:pt x="19632" y="374649"/>
                  </a:moveTo>
                  <a:lnTo>
                    <a:pt x="4899" y="374649"/>
                  </a:lnTo>
                  <a:lnTo>
                    <a:pt x="1837" y="380999"/>
                  </a:lnTo>
                  <a:lnTo>
                    <a:pt x="9472" y="380999"/>
                  </a:lnTo>
                  <a:lnTo>
                    <a:pt x="9472" y="379729"/>
                  </a:lnTo>
                  <a:lnTo>
                    <a:pt x="12012" y="379729"/>
                  </a:lnTo>
                  <a:lnTo>
                    <a:pt x="12012" y="378459"/>
                  </a:lnTo>
                  <a:lnTo>
                    <a:pt x="14552" y="378459"/>
                  </a:lnTo>
                  <a:lnTo>
                    <a:pt x="14552" y="377189"/>
                  </a:lnTo>
                  <a:lnTo>
                    <a:pt x="17092" y="377189"/>
                  </a:lnTo>
                  <a:lnTo>
                    <a:pt x="17092" y="375919"/>
                  </a:lnTo>
                  <a:lnTo>
                    <a:pt x="19632" y="375919"/>
                  </a:lnTo>
                  <a:lnTo>
                    <a:pt x="19632" y="374649"/>
                  </a:lnTo>
                  <a:close/>
                </a:path>
                <a:path w="208914" h="384810">
                  <a:moveTo>
                    <a:pt x="6932" y="380999"/>
                  </a:moveTo>
                  <a:lnTo>
                    <a:pt x="1837" y="380999"/>
                  </a:lnTo>
                  <a:lnTo>
                    <a:pt x="0" y="384809"/>
                  </a:lnTo>
                  <a:lnTo>
                    <a:pt x="1852" y="384809"/>
                  </a:lnTo>
                  <a:lnTo>
                    <a:pt x="1852" y="383539"/>
                  </a:lnTo>
                  <a:lnTo>
                    <a:pt x="4392" y="383539"/>
                  </a:lnTo>
                  <a:lnTo>
                    <a:pt x="4392" y="382269"/>
                  </a:lnTo>
                  <a:lnTo>
                    <a:pt x="6932" y="382269"/>
                  </a:lnTo>
                  <a:lnTo>
                    <a:pt x="6932" y="380999"/>
                  </a:lnTo>
                  <a:close/>
                </a:path>
              </a:pathLst>
            </a:custGeom>
            <a:solidFill>
              <a:srgbClr val="0119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2112873" y="4019550"/>
              <a:ext cx="203200" cy="373380"/>
            </a:xfrm>
            <a:custGeom>
              <a:avLst/>
              <a:gdLst/>
              <a:ahLst/>
              <a:cxnLst/>
              <a:rect l="l" t="t" r="r" b="b"/>
              <a:pathLst>
                <a:path w="203200" h="373379">
                  <a:moveTo>
                    <a:pt x="202807" y="0"/>
                  </a:moveTo>
                  <a:lnTo>
                    <a:pt x="198526" y="0"/>
                  </a:lnTo>
                  <a:lnTo>
                    <a:pt x="198526" y="1269"/>
                  </a:lnTo>
                  <a:lnTo>
                    <a:pt x="185826" y="1269"/>
                  </a:lnTo>
                  <a:lnTo>
                    <a:pt x="185826" y="2539"/>
                  </a:lnTo>
                  <a:lnTo>
                    <a:pt x="201582" y="2539"/>
                  </a:lnTo>
                  <a:lnTo>
                    <a:pt x="202807" y="0"/>
                  </a:lnTo>
                  <a:close/>
                </a:path>
                <a:path w="203200" h="373379">
                  <a:moveTo>
                    <a:pt x="201582" y="2540"/>
                  </a:moveTo>
                  <a:lnTo>
                    <a:pt x="179401" y="2540"/>
                  </a:lnTo>
                  <a:lnTo>
                    <a:pt x="176329" y="8889"/>
                  </a:lnTo>
                  <a:lnTo>
                    <a:pt x="198520" y="8889"/>
                  </a:lnTo>
                  <a:lnTo>
                    <a:pt x="201582" y="2540"/>
                  </a:lnTo>
                  <a:close/>
                </a:path>
                <a:path w="203200" h="373379">
                  <a:moveTo>
                    <a:pt x="198520" y="8890"/>
                  </a:moveTo>
                  <a:lnTo>
                    <a:pt x="176329" y="8890"/>
                  </a:lnTo>
                  <a:lnTo>
                    <a:pt x="173257" y="15239"/>
                  </a:lnTo>
                  <a:lnTo>
                    <a:pt x="195458" y="15239"/>
                  </a:lnTo>
                  <a:lnTo>
                    <a:pt x="198520" y="8890"/>
                  </a:lnTo>
                  <a:close/>
                </a:path>
                <a:path w="203200" h="373379">
                  <a:moveTo>
                    <a:pt x="195458" y="15240"/>
                  </a:moveTo>
                  <a:lnTo>
                    <a:pt x="173257" y="15240"/>
                  </a:lnTo>
                  <a:lnTo>
                    <a:pt x="170185" y="21589"/>
                  </a:lnTo>
                  <a:lnTo>
                    <a:pt x="192396" y="21589"/>
                  </a:lnTo>
                  <a:lnTo>
                    <a:pt x="195458" y="15240"/>
                  </a:lnTo>
                  <a:close/>
                </a:path>
                <a:path w="203200" h="373379">
                  <a:moveTo>
                    <a:pt x="192396" y="21590"/>
                  </a:moveTo>
                  <a:lnTo>
                    <a:pt x="170185" y="21590"/>
                  </a:lnTo>
                  <a:lnTo>
                    <a:pt x="167113" y="27939"/>
                  </a:lnTo>
                  <a:lnTo>
                    <a:pt x="189334" y="27939"/>
                  </a:lnTo>
                  <a:lnTo>
                    <a:pt x="192396" y="21590"/>
                  </a:lnTo>
                  <a:close/>
                </a:path>
                <a:path w="203200" h="373379">
                  <a:moveTo>
                    <a:pt x="189334" y="27940"/>
                  </a:moveTo>
                  <a:lnTo>
                    <a:pt x="167113" y="27940"/>
                  </a:lnTo>
                  <a:lnTo>
                    <a:pt x="164041" y="34289"/>
                  </a:lnTo>
                  <a:lnTo>
                    <a:pt x="186271" y="34289"/>
                  </a:lnTo>
                  <a:lnTo>
                    <a:pt x="189334" y="27940"/>
                  </a:lnTo>
                  <a:close/>
                </a:path>
                <a:path w="203200" h="373379">
                  <a:moveTo>
                    <a:pt x="186271" y="34290"/>
                  </a:moveTo>
                  <a:lnTo>
                    <a:pt x="164041" y="34290"/>
                  </a:lnTo>
                  <a:lnTo>
                    <a:pt x="160970" y="40639"/>
                  </a:lnTo>
                  <a:lnTo>
                    <a:pt x="183209" y="40639"/>
                  </a:lnTo>
                  <a:lnTo>
                    <a:pt x="186271" y="34290"/>
                  </a:lnTo>
                  <a:close/>
                </a:path>
                <a:path w="203200" h="373379">
                  <a:moveTo>
                    <a:pt x="183209" y="40640"/>
                  </a:moveTo>
                  <a:lnTo>
                    <a:pt x="160970" y="40640"/>
                  </a:lnTo>
                  <a:lnTo>
                    <a:pt x="157898" y="46989"/>
                  </a:lnTo>
                  <a:lnTo>
                    <a:pt x="180147" y="46989"/>
                  </a:lnTo>
                  <a:lnTo>
                    <a:pt x="183209" y="40640"/>
                  </a:lnTo>
                  <a:close/>
                </a:path>
                <a:path w="203200" h="373379">
                  <a:moveTo>
                    <a:pt x="180147" y="46990"/>
                  </a:moveTo>
                  <a:lnTo>
                    <a:pt x="157898" y="46990"/>
                  </a:lnTo>
                  <a:lnTo>
                    <a:pt x="154826" y="53339"/>
                  </a:lnTo>
                  <a:lnTo>
                    <a:pt x="177085" y="53339"/>
                  </a:lnTo>
                  <a:lnTo>
                    <a:pt x="180147" y="46990"/>
                  </a:lnTo>
                  <a:close/>
                </a:path>
                <a:path w="203200" h="373379">
                  <a:moveTo>
                    <a:pt x="177085" y="53340"/>
                  </a:moveTo>
                  <a:lnTo>
                    <a:pt x="154826" y="53340"/>
                  </a:lnTo>
                  <a:lnTo>
                    <a:pt x="151754" y="59689"/>
                  </a:lnTo>
                  <a:lnTo>
                    <a:pt x="174023" y="59689"/>
                  </a:lnTo>
                  <a:lnTo>
                    <a:pt x="177085" y="53340"/>
                  </a:lnTo>
                  <a:close/>
                </a:path>
                <a:path w="203200" h="373379">
                  <a:moveTo>
                    <a:pt x="174023" y="59690"/>
                  </a:moveTo>
                  <a:lnTo>
                    <a:pt x="151754" y="59690"/>
                  </a:lnTo>
                  <a:lnTo>
                    <a:pt x="148682" y="66039"/>
                  </a:lnTo>
                  <a:lnTo>
                    <a:pt x="170961" y="66039"/>
                  </a:lnTo>
                  <a:lnTo>
                    <a:pt x="174023" y="59690"/>
                  </a:lnTo>
                  <a:close/>
                </a:path>
                <a:path w="203200" h="373379">
                  <a:moveTo>
                    <a:pt x="170961" y="66040"/>
                  </a:moveTo>
                  <a:lnTo>
                    <a:pt x="148682" y="66040"/>
                  </a:lnTo>
                  <a:lnTo>
                    <a:pt x="145610" y="72389"/>
                  </a:lnTo>
                  <a:lnTo>
                    <a:pt x="167899" y="72389"/>
                  </a:lnTo>
                  <a:lnTo>
                    <a:pt x="170961" y="66040"/>
                  </a:lnTo>
                  <a:close/>
                </a:path>
                <a:path w="203200" h="373379">
                  <a:moveTo>
                    <a:pt x="167899" y="72390"/>
                  </a:moveTo>
                  <a:lnTo>
                    <a:pt x="145610" y="72390"/>
                  </a:lnTo>
                  <a:lnTo>
                    <a:pt x="142538" y="78739"/>
                  </a:lnTo>
                  <a:lnTo>
                    <a:pt x="164836" y="78739"/>
                  </a:lnTo>
                  <a:lnTo>
                    <a:pt x="167899" y="72390"/>
                  </a:lnTo>
                  <a:close/>
                </a:path>
                <a:path w="203200" h="373379">
                  <a:moveTo>
                    <a:pt x="164836" y="78740"/>
                  </a:moveTo>
                  <a:lnTo>
                    <a:pt x="142538" y="78740"/>
                  </a:lnTo>
                  <a:lnTo>
                    <a:pt x="139466" y="85089"/>
                  </a:lnTo>
                  <a:lnTo>
                    <a:pt x="161774" y="85089"/>
                  </a:lnTo>
                  <a:lnTo>
                    <a:pt x="164836" y="78740"/>
                  </a:lnTo>
                  <a:close/>
                </a:path>
                <a:path w="203200" h="373379">
                  <a:moveTo>
                    <a:pt x="161774" y="85090"/>
                  </a:moveTo>
                  <a:lnTo>
                    <a:pt x="139466" y="85090"/>
                  </a:lnTo>
                  <a:lnTo>
                    <a:pt x="136394" y="91439"/>
                  </a:lnTo>
                  <a:lnTo>
                    <a:pt x="158712" y="91439"/>
                  </a:lnTo>
                  <a:lnTo>
                    <a:pt x="161774" y="85090"/>
                  </a:lnTo>
                  <a:close/>
                </a:path>
                <a:path w="203200" h="373379">
                  <a:moveTo>
                    <a:pt x="158712" y="91440"/>
                  </a:moveTo>
                  <a:lnTo>
                    <a:pt x="136394" y="91440"/>
                  </a:lnTo>
                  <a:lnTo>
                    <a:pt x="133322" y="97789"/>
                  </a:lnTo>
                  <a:lnTo>
                    <a:pt x="155650" y="97789"/>
                  </a:lnTo>
                  <a:lnTo>
                    <a:pt x="158712" y="91440"/>
                  </a:lnTo>
                  <a:close/>
                </a:path>
                <a:path w="203200" h="373379">
                  <a:moveTo>
                    <a:pt x="155650" y="97790"/>
                  </a:moveTo>
                  <a:lnTo>
                    <a:pt x="133322" y="97790"/>
                  </a:lnTo>
                  <a:lnTo>
                    <a:pt x="130250" y="104139"/>
                  </a:lnTo>
                  <a:lnTo>
                    <a:pt x="152588" y="104139"/>
                  </a:lnTo>
                  <a:lnTo>
                    <a:pt x="155650" y="97790"/>
                  </a:lnTo>
                  <a:close/>
                </a:path>
                <a:path w="203200" h="373379">
                  <a:moveTo>
                    <a:pt x="152588" y="104140"/>
                  </a:moveTo>
                  <a:lnTo>
                    <a:pt x="130250" y="104140"/>
                  </a:lnTo>
                  <a:lnTo>
                    <a:pt x="127178" y="110489"/>
                  </a:lnTo>
                  <a:lnTo>
                    <a:pt x="149526" y="110489"/>
                  </a:lnTo>
                  <a:lnTo>
                    <a:pt x="152588" y="104140"/>
                  </a:lnTo>
                  <a:close/>
                </a:path>
                <a:path w="203200" h="373379">
                  <a:moveTo>
                    <a:pt x="149526" y="110490"/>
                  </a:moveTo>
                  <a:lnTo>
                    <a:pt x="127178" y="110490"/>
                  </a:lnTo>
                  <a:lnTo>
                    <a:pt x="124106" y="116839"/>
                  </a:lnTo>
                  <a:lnTo>
                    <a:pt x="146464" y="116839"/>
                  </a:lnTo>
                  <a:lnTo>
                    <a:pt x="149526" y="110490"/>
                  </a:lnTo>
                  <a:close/>
                </a:path>
                <a:path w="203200" h="373379">
                  <a:moveTo>
                    <a:pt x="146464" y="116840"/>
                  </a:moveTo>
                  <a:lnTo>
                    <a:pt x="124106" y="116840"/>
                  </a:lnTo>
                  <a:lnTo>
                    <a:pt x="121034" y="123189"/>
                  </a:lnTo>
                  <a:lnTo>
                    <a:pt x="143402" y="123189"/>
                  </a:lnTo>
                  <a:lnTo>
                    <a:pt x="146464" y="116840"/>
                  </a:lnTo>
                  <a:close/>
                </a:path>
                <a:path w="203200" h="373379">
                  <a:moveTo>
                    <a:pt x="143402" y="123190"/>
                  </a:moveTo>
                  <a:lnTo>
                    <a:pt x="121034" y="123190"/>
                  </a:lnTo>
                  <a:lnTo>
                    <a:pt x="117962" y="129539"/>
                  </a:lnTo>
                  <a:lnTo>
                    <a:pt x="140339" y="129539"/>
                  </a:lnTo>
                  <a:lnTo>
                    <a:pt x="143402" y="123190"/>
                  </a:lnTo>
                  <a:close/>
                </a:path>
                <a:path w="203200" h="373379">
                  <a:moveTo>
                    <a:pt x="140339" y="129540"/>
                  </a:moveTo>
                  <a:lnTo>
                    <a:pt x="117962" y="129540"/>
                  </a:lnTo>
                  <a:lnTo>
                    <a:pt x="114890" y="135889"/>
                  </a:lnTo>
                  <a:lnTo>
                    <a:pt x="137277" y="135889"/>
                  </a:lnTo>
                  <a:lnTo>
                    <a:pt x="140339" y="129540"/>
                  </a:lnTo>
                  <a:close/>
                </a:path>
                <a:path w="203200" h="373379">
                  <a:moveTo>
                    <a:pt x="137277" y="135890"/>
                  </a:moveTo>
                  <a:lnTo>
                    <a:pt x="114890" y="135890"/>
                  </a:lnTo>
                  <a:lnTo>
                    <a:pt x="111818" y="142239"/>
                  </a:lnTo>
                  <a:lnTo>
                    <a:pt x="134215" y="142239"/>
                  </a:lnTo>
                  <a:lnTo>
                    <a:pt x="137277" y="135890"/>
                  </a:lnTo>
                  <a:close/>
                </a:path>
                <a:path w="203200" h="373379">
                  <a:moveTo>
                    <a:pt x="134215" y="142240"/>
                  </a:moveTo>
                  <a:lnTo>
                    <a:pt x="111818" y="142240"/>
                  </a:lnTo>
                  <a:lnTo>
                    <a:pt x="108746" y="148589"/>
                  </a:lnTo>
                  <a:lnTo>
                    <a:pt x="131153" y="148589"/>
                  </a:lnTo>
                  <a:lnTo>
                    <a:pt x="134215" y="142240"/>
                  </a:lnTo>
                  <a:close/>
                </a:path>
                <a:path w="203200" h="373379">
                  <a:moveTo>
                    <a:pt x="131153" y="148590"/>
                  </a:moveTo>
                  <a:lnTo>
                    <a:pt x="108746" y="148590"/>
                  </a:lnTo>
                  <a:lnTo>
                    <a:pt x="105674" y="154939"/>
                  </a:lnTo>
                  <a:lnTo>
                    <a:pt x="128091" y="154939"/>
                  </a:lnTo>
                  <a:lnTo>
                    <a:pt x="131153" y="148590"/>
                  </a:lnTo>
                  <a:close/>
                </a:path>
                <a:path w="203200" h="373379">
                  <a:moveTo>
                    <a:pt x="128091" y="154940"/>
                  </a:moveTo>
                  <a:lnTo>
                    <a:pt x="105674" y="154940"/>
                  </a:lnTo>
                  <a:lnTo>
                    <a:pt x="102603" y="161289"/>
                  </a:lnTo>
                  <a:lnTo>
                    <a:pt x="125029" y="161289"/>
                  </a:lnTo>
                  <a:lnTo>
                    <a:pt x="128091" y="154940"/>
                  </a:lnTo>
                  <a:close/>
                </a:path>
                <a:path w="203200" h="373379">
                  <a:moveTo>
                    <a:pt x="125029" y="161290"/>
                  </a:moveTo>
                  <a:lnTo>
                    <a:pt x="102603" y="161290"/>
                  </a:lnTo>
                  <a:lnTo>
                    <a:pt x="99531" y="167639"/>
                  </a:lnTo>
                  <a:lnTo>
                    <a:pt x="121967" y="167639"/>
                  </a:lnTo>
                  <a:lnTo>
                    <a:pt x="125029" y="161290"/>
                  </a:lnTo>
                  <a:close/>
                </a:path>
                <a:path w="203200" h="373379">
                  <a:moveTo>
                    <a:pt x="121967" y="167640"/>
                  </a:moveTo>
                  <a:lnTo>
                    <a:pt x="99531" y="167640"/>
                  </a:lnTo>
                  <a:lnTo>
                    <a:pt x="96459" y="173989"/>
                  </a:lnTo>
                  <a:lnTo>
                    <a:pt x="118904" y="173989"/>
                  </a:lnTo>
                  <a:lnTo>
                    <a:pt x="121967" y="167640"/>
                  </a:lnTo>
                  <a:close/>
                </a:path>
                <a:path w="203200" h="373379">
                  <a:moveTo>
                    <a:pt x="118904" y="173990"/>
                  </a:moveTo>
                  <a:lnTo>
                    <a:pt x="96459" y="173990"/>
                  </a:lnTo>
                  <a:lnTo>
                    <a:pt x="93387" y="180339"/>
                  </a:lnTo>
                  <a:lnTo>
                    <a:pt x="115842" y="180339"/>
                  </a:lnTo>
                  <a:lnTo>
                    <a:pt x="118904" y="173990"/>
                  </a:lnTo>
                  <a:close/>
                </a:path>
                <a:path w="203200" h="373379">
                  <a:moveTo>
                    <a:pt x="115842" y="180340"/>
                  </a:moveTo>
                  <a:lnTo>
                    <a:pt x="93387" y="180340"/>
                  </a:lnTo>
                  <a:lnTo>
                    <a:pt x="90315" y="186689"/>
                  </a:lnTo>
                  <a:lnTo>
                    <a:pt x="112780" y="186689"/>
                  </a:lnTo>
                  <a:lnTo>
                    <a:pt x="115842" y="180340"/>
                  </a:lnTo>
                  <a:close/>
                </a:path>
                <a:path w="203200" h="373379">
                  <a:moveTo>
                    <a:pt x="112780" y="186690"/>
                  </a:moveTo>
                  <a:lnTo>
                    <a:pt x="90315" y="186690"/>
                  </a:lnTo>
                  <a:lnTo>
                    <a:pt x="87243" y="193039"/>
                  </a:lnTo>
                  <a:lnTo>
                    <a:pt x="109718" y="193039"/>
                  </a:lnTo>
                  <a:lnTo>
                    <a:pt x="112780" y="186690"/>
                  </a:lnTo>
                  <a:close/>
                </a:path>
                <a:path w="203200" h="373379">
                  <a:moveTo>
                    <a:pt x="109718" y="193040"/>
                  </a:moveTo>
                  <a:lnTo>
                    <a:pt x="87243" y="193040"/>
                  </a:lnTo>
                  <a:lnTo>
                    <a:pt x="84171" y="199389"/>
                  </a:lnTo>
                  <a:lnTo>
                    <a:pt x="106656" y="199389"/>
                  </a:lnTo>
                  <a:lnTo>
                    <a:pt x="109718" y="193040"/>
                  </a:lnTo>
                  <a:close/>
                </a:path>
                <a:path w="203200" h="373379">
                  <a:moveTo>
                    <a:pt x="106656" y="199390"/>
                  </a:moveTo>
                  <a:lnTo>
                    <a:pt x="84171" y="199390"/>
                  </a:lnTo>
                  <a:lnTo>
                    <a:pt x="81099" y="205739"/>
                  </a:lnTo>
                  <a:lnTo>
                    <a:pt x="103594" y="205739"/>
                  </a:lnTo>
                  <a:lnTo>
                    <a:pt x="106656" y="199390"/>
                  </a:lnTo>
                  <a:close/>
                </a:path>
                <a:path w="203200" h="373379">
                  <a:moveTo>
                    <a:pt x="103594" y="205740"/>
                  </a:moveTo>
                  <a:lnTo>
                    <a:pt x="81099" y="205740"/>
                  </a:lnTo>
                  <a:lnTo>
                    <a:pt x="78027" y="212089"/>
                  </a:lnTo>
                  <a:lnTo>
                    <a:pt x="100532" y="212089"/>
                  </a:lnTo>
                  <a:lnTo>
                    <a:pt x="103594" y="205740"/>
                  </a:lnTo>
                  <a:close/>
                </a:path>
                <a:path w="203200" h="373379">
                  <a:moveTo>
                    <a:pt x="100532" y="212090"/>
                  </a:moveTo>
                  <a:lnTo>
                    <a:pt x="78027" y="212090"/>
                  </a:lnTo>
                  <a:lnTo>
                    <a:pt x="74955" y="218439"/>
                  </a:lnTo>
                  <a:lnTo>
                    <a:pt x="97470" y="218439"/>
                  </a:lnTo>
                  <a:lnTo>
                    <a:pt x="100532" y="212090"/>
                  </a:lnTo>
                  <a:close/>
                </a:path>
                <a:path w="203200" h="373379">
                  <a:moveTo>
                    <a:pt x="97470" y="218440"/>
                  </a:moveTo>
                  <a:lnTo>
                    <a:pt x="74955" y="218440"/>
                  </a:lnTo>
                  <a:lnTo>
                    <a:pt x="71883" y="224789"/>
                  </a:lnTo>
                  <a:lnTo>
                    <a:pt x="94407" y="224789"/>
                  </a:lnTo>
                  <a:lnTo>
                    <a:pt x="97470" y="218440"/>
                  </a:lnTo>
                  <a:close/>
                </a:path>
                <a:path w="203200" h="373379">
                  <a:moveTo>
                    <a:pt x="94407" y="224790"/>
                  </a:moveTo>
                  <a:lnTo>
                    <a:pt x="71883" y="224790"/>
                  </a:lnTo>
                  <a:lnTo>
                    <a:pt x="68811" y="231139"/>
                  </a:lnTo>
                  <a:lnTo>
                    <a:pt x="91345" y="231139"/>
                  </a:lnTo>
                  <a:lnTo>
                    <a:pt x="94407" y="224790"/>
                  </a:lnTo>
                  <a:close/>
                </a:path>
                <a:path w="203200" h="373379">
                  <a:moveTo>
                    <a:pt x="91345" y="231140"/>
                  </a:moveTo>
                  <a:lnTo>
                    <a:pt x="68811" y="231140"/>
                  </a:lnTo>
                  <a:lnTo>
                    <a:pt x="65739" y="237489"/>
                  </a:lnTo>
                  <a:lnTo>
                    <a:pt x="88283" y="237489"/>
                  </a:lnTo>
                  <a:lnTo>
                    <a:pt x="91345" y="231140"/>
                  </a:lnTo>
                  <a:close/>
                </a:path>
                <a:path w="203200" h="373379">
                  <a:moveTo>
                    <a:pt x="88283" y="237490"/>
                  </a:moveTo>
                  <a:lnTo>
                    <a:pt x="65739" y="237490"/>
                  </a:lnTo>
                  <a:lnTo>
                    <a:pt x="62667" y="243839"/>
                  </a:lnTo>
                  <a:lnTo>
                    <a:pt x="85221" y="243839"/>
                  </a:lnTo>
                  <a:lnTo>
                    <a:pt x="88283" y="237490"/>
                  </a:lnTo>
                  <a:close/>
                </a:path>
                <a:path w="203200" h="373379">
                  <a:moveTo>
                    <a:pt x="85221" y="243840"/>
                  </a:moveTo>
                  <a:lnTo>
                    <a:pt x="62667" y="243840"/>
                  </a:lnTo>
                  <a:lnTo>
                    <a:pt x="59595" y="250189"/>
                  </a:lnTo>
                  <a:lnTo>
                    <a:pt x="82159" y="250189"/>
                  </a:lnTo>
                  <a:lnTo>
                    <a:pt x="85221" y="243840"/>
                  </a:lnTo>
                  <a:close/>
                </a:path>
                <a:path w="203200" h="373379">
                  <a:moveTo>
                    <a:pt x="82159" y="250190"/>
                  </a:moveTo>
                  <a:lnTo>
                    <a:pt x="59595" y="250190"/>
                  </a:lnTo>
                  <a:lnTo>
                    <a:pt x="56523" y="256539"/>
                  </a:lnTo>
                  <a:lnTo>
                    <a:pt x="79097" y="256539"/>
                  </a:lnTo>
                  <a:lnTo>
                    <a:pt x="82159" y="250190"/>
                  </a:lnTo>
                  <a:close/>
                </a:path>
                <a:path w="203200" h="373379">
                  <a:moveTo>
                    <a:pt x="79097" y="256540"/>
                  </a:moveTo>
                  <a:lnTo>
                    <a:pt x="56523" y="256540"/>
                  </a:lnTo>
                  <a:lnTo>
                    <a:pt x="53451" y="262889"/>
                  </a:lnTo>
                  <a:lnTo>
                    <a:pt x="76035" y="262889"/>
                  </a:lnTo>
                  <a:lnTo>
                    <a:pt x="79097" y="256540"/>
                  </a:lnTo>
                  <a:close/>
                </a:path>
                <a:path w="203200" h="373379">
                  <a:moveTo>
                    <a:pt x="76035" y="262890"/>
                  </a:moveTo>
                  <a:lnTo>
                    <a:pt x="53451" y="262890"/>
                  </a:lnTo>
                  <a:lnTo>
                    <a:pt x="50379" y="269239"/>
                  </a:lnTo>
                  <a:lnTo>
                    <a:pt x="72972" y="269239"/>
                  </a:lnTo>
                  <a:lnTo>
                    <a:pt x="76035" y="262890"/>
                  </a:lnTo>
                  <a:close/>
                </a:path>
                <a:path w="203200" h="373379">
                  <a:moveTo>
                    <a:pt x="72972" y="269240"/>
                  </a:moveTo>
                  <a:lnTo>
                    <a:pt x="50379" y="269240"/>
                  </a:lnTo>
                  <a:lnTo>
                    <a:pt x="47307" y="275589"/>
                  </a:lnTo>
                  <a:lnTo>
                    <a:pt x="69910" y="275589"/>
                  </a:lnTo>
                  <a:lnTo>
                    <a:pt x="72972" y="269240"/>
                  </a:lnTo>
                  <a:close/>
                </a:path>
                <a:path w="203200" h="373379">
                  <a:moveTo>
                    <a:pt x="69910" y="275590"/>
                  </a:moveTo>
                  <a:lnTo>
                    <a:pt x="47307" y="275590"/>
                  </a:lnTo>
                  <a:lnTo>
                    <a:pt x="44236" y="281939"/>
                  </a:lnTo>
                  <a:lnTo>
                    <a:pt x="66848" y="281939"/>
                  </a:lnTo>
                  <a:lnTo>
                    <a:pt x="69910" y="275590"/>
                  </a:lnTo>
                  <a:close/>
                </a:path>
                <a:path w="203200" h="373379">
                  <a:moveTo>
                    <a:pt x="66848" y="281940"/>
                  </a:moveTo>
                  <a:lnTo>
                    <a:pt x="44236" y="281940"/>
                  </a:lnTo>
                  <a:lnTo>
                    <a:pt x="41164" y="288289"/>
                  </a:lnTo>
                  <a:lnTo>
                    <a:pt x="63786" y="288289"/>
                  </a:lnTo>
                  <a:lnTo>
                    <a:pt x="66848" y="281940"/>
                  </a:lnTo>
                  <a:close/>
                </a:path>
                <a:path w="203200" h="373379">
                  <a:moveTo>
                    <a:pt x="63786" y="288290"/>
                  </a:moveTo>
                  <a:lnTo>
                    <a:pt x="41164" y="288290"/>
                  </a:lnTo>
                  <a:lnTo>
                    <a:pt x="38092" y="294639"/>
                  </a:lnTo>
                  <a:lnTo>
                    <a:pt x="60724" y="294639"/>
                  </a:lnTo>
                  <a:lnTo>
                    <a:pt x="63786" y="288290"/>
                  </a:lnTo>
                  <a:close/>
                </a:path>
                <a:path w="203200" h="373379">
                  <a:moveTo>
                    <a:pt x="60724" y="294640"/>
                  </a:moveTo>
                  <a:lnTo>
                    <a:pt x="38092" y="294640"/>
                  </a:lnTo>
                  <a:lnTo>
                    <a:pt x="35020" y="300989"/>
                  </a:lnTo>
                  <a:lnTo>
                    <a:pt x="57662" y="300989"/>
                  </a:lnTo>
                  <a:lnTo>
                    <a:pt x="60724" y="294640"/>
                  </a:lnTo>
                  <a:close/>
                </a:path>
                <a:path w="203200" h="373379">
                  <a:moveTo>
                    <a:pt x="57662" y="300990"/>
                  </a:moveTo>
                  <a:lnTo>
                    <a:pt x="35020" y="300990"/>
                  </a:lnTo>
                  <a:lnTo>
                    <a:pt x="31948" y="307339"/>
                  </a:lnTo>
                  <a:lnTo>
                    <a:pt x="54600" y="307339"/>
                  </a:lnTo>
                  <a:lnTo>
                    <a:pt x="57662" y="300990"/>
                  </a:lnTo>
                  <a:close/>
                </a:path>
                <a:path w="203200" h="373379">
                  <a:moveTo>
                    <a:pt x="54600" y="307340"/>
                  </a:moveTo>
                  <a:lnTo>
                    <a:pt x="31948" y="307340"/>
                  </a:lnTo>
                  <a:lnTo>
                    <a:pt x="28876" y="313689"/>
                  </a:lnTo>
                  <a:lnTo>
                    <a:pt x="51538" y="313689"/>
                  </a:lnTo>
                  <a:lnTo>
                    <a:pt x="54600" y="307340"/>
                  </a:lnTo>
                  <a:close/>
                </a:path>
                <a:path w="203200" h="373379">
                  <a:moveTo>
                    <a:pt x="51538" y="313690"/>
                  </a:moveTo>
                  <a:lnTo>
                    <a:pt x="28876" y="313690"/>
                  </a:lnTo>
                  <a:lnTo>
                    <a:pt x="25804" y="320039"/>
                  </a:lnTo>
                  <a:lnTo>
                    <a:pt x="48475" y="320039"/>
                  </a:lnTo>
                  <a:lnTo>
                    <a:pt x="51538" y="313690"/>
                  </a:lnTo>
                  <a:close/>
                </a:path>
                <a:path w="203200" h="373379">
                  <a:moveTo>
                    <a:pt x="48475" y="320040"/>
                  </a:moveTo>
                  <a:lnTo>
                    <a:pt x="25804" y="320040"/>
                  </a:lnTo>
                  <a:lnTo>
                    <a:pt x="22732" y="326389"/>
                  </a:lnTo>
                  <a:lnTo>
                    <a:pt x="45413" y="326389"/>
                  </a:lnTo>
                  <a:lnTo>
                    <a:pt x="48475" y="320040"/>
                  </a:lnTo>
                  <a:close/>
                </a:path>
                <a:path w="203200" h="373379">
                  <a:moveTo>
                    <a:pt x="45413" y="326390"/>
                  </a:moveTo>
                  <a:lnTo>
                    <a:pt x="22732" y="326390"/>
                  </a:lnTo>
                  <a:lnTo>
                    <a:pt x="19660" y="332739"/>
                  </a:lnTo>
                  <a:lnTo>
                    <a:pt x="42351" y="332739"/>
                  </a:lnTo>
                  <a:lnTo>
                    <a:pt x="45413" y="326390"/>
                  </a:lnTo>
                  <a:close/>
                </a:path>
                <a:path w="203200" h="373379">
                  <a:moveTo>
                    <a:pt x="42351" y="332740"/>
                  </a:moveTo>
                  <a:lnTo>
                    <a:pt x="19660" y="332740"/>
                  </a:lnTo>
                  <a:lnTo>
                    <a:pt x="16588" y="339089"/>
                  </a:lnTo>
                  <a:lnTo>
                    <a:pt x="39289" y="339089"/>
                  </a:lnTo>
                  <a:lnTo>
                    <a:pt x="42351" y="332740"/>
                  </a:lnTo>
                  <a:close/>
                </a:path>
                <a:path w="203200" h="373379">
                  <a:moveTo>
                    <a:pt x="39289" y="339090"/>
                  </a:moveTo>
                  <a:lnTo>
                    <a:pt x="16588" y="339090"/>
                  </a:lnTo>
                  <a:lnTo>
                    <a:pt x="13516" y="345439"/>
                  </a:lnTo>
                  <a:lnTo>
                    <a:pt x="36227" y="345439"/>
                  </a:lnTo>
                  <a:lnTo>
                    <a:pt x="39289" y="339090"/>
                  </a:lnTo>
                  <a:close/>
                </a:path>
                <a:path w="203200" h="373379">
                  <a:moveTo>
                    <a:pt x="36227" y="345440"/>
                  </a:moveTo>
                  <a:lnTo>
                    <a:pt x="13516" y="345440"/>
                  </a:lnTo>
                  <a:lnTo>
                    <a:pt x="10444" y="351789"/>
                  </a:lnTo>
                  <a:lnTo>
                    <a:pt x="33165" y="351789"/>
                  </a:lnTo>
                  <a:lnTo>
                    <a:pt x="36227" y="345440"/>
                  </a:lnTo>
                  <a:close/>
                </a:path>
                <a:path w="203200" h="373379">
                  <a:moveTo>
                    <a:pt x="33165" y="351790"/>
                  </a:moveTo>
                  <a:lnTo>
                    <a:pt x="10444" y="351790"/>
                  </a:lnTo>
                  <a:lnTo>
                    <a:pt x="7372" y="358139"/>
                  </a:lnTo>
                  <a:lnTo>
                    <a:pt x="29616" y="358139"/>
                  </a:lnTo>
                  <a:lnTo>
                    <a:pt x="29616" y="356869"/>
                  </a:lnTo>
                  <a:lnTo>
                    <a:pt x="30715" y="356869"/>
                  </a:lnTo>
                  <a:lnTo>
                    <a:pt x="33165" y="351790"/>
                  </a:lnTo>
                  <a:close/>
                </a:path>
                <a:path w="203200" h="373379">
                  <a:moveTo>
                    <a:pt x="27076" y="358140"/>
                  </a:moveTo>
                  <a:lnTo>
                    <a:pt x="7372" y="358140"/>
                  </a:lnTo>
                  <a:lnTo>
                    <a:pt x="4300" y="364489"/>
                  </a:lnTo>
                  <a:lnTo>
                    <a:pt x="16916" y="364489"/>
                  </a:lnTo>
                  <a:lnTo>
                    <a:pt x="16916" y="363219"/>
                  </a:lnTo>
                  <a:lnTo>
                    <a:pt x="19456" y="363219"/>
                  </a:lnTo>
                  <a:lnTo>
                    <a:pt x="19456" y="361950"/>
                  </a:lnTo>
                  <a:lnTo>
                    <a:pt x="21996" y="361950"/>
                  </a:lnTo>
                  <a:lnTo>
                    <a:pt x="21996" y="360680"/>
                  </a:lnTo>
                  <a:lnTo>
                    <a:pt x="24536" y="360680"/>
                  </a:lnTo>
                  <a:lnTo>
                    <a:pt x="24536" y="359410"/>
                  </a:lnTo>
                  <a:lnTo>
                    <a:pt x="27076" y="359410"/>
                  </a:lnTo>
                  <a:lnTo>
                    <a:pt x="27076" y="358140"/>
                  </a:lnTo>
                  <a:close/>
                </a:path>
                <a:path w="203200" h="373379">
                  <a:moveTo>
                    <a:pt x="14376" y="364490"/>
                  </a:moveTo>
                  <a:lnTo>
                    <a:pt x="4300" y="364490"/>
                  </a:lnTo>
                  <a:lnTo>
                    <a:pt x="1228" y="370839"/>
                  </a:lnTo>
                  <a:lnTo>
                    <a:pt x="4216" y="370839"/>
                  </a:lnTo>
                  <a:lnTo>
                    <a:pt x="4216" y="369569"/>
                  </a:lnTo>
                  <a:lnTo>
                    <a:pt x="6756" y="369569"/>
                  </a:lnTo>
                  <a:lnTo>
                    <a:pt x="6756" y="368300"/>
                  </a:lnTo>
                  <a:lnTo>
                    <a:pt x="9296" y="368300"/>
                  </a:lnTo>
                  <a:lnTo>
                    <a:pt x="9296" y="367030"/>
                  </a:lnTo>
                  <a:lnTo>
                    <a:pt x="11836" y="367030"/>
                  </a:lnTo>
                  <a:lnTo>
                    <a:pt x="11836" y="365760"/>
                  </a:lnTo>
                  <a:lnTo>
                    <a:pt x="14376" y="365760"/>
                  </a:lnTo>
                  <a:lnTo>
                    <a:pt x="14376" y="364490"/>
                  </a:lnTo>
                  <a:close/>
                </a:path>
                <a:path w="203200" h="373379">
                  <a:moveTo>
                    <a:pt x="406" y="372540"/>
                  </a:moveTo>
                  <a:lnTo>
                    <a:pt x="0" y="373380"/>
                  </a:lnTo>
                  <a:lnTo>
                    <a:pt x="406" y="373380"/>
                  </a:lnTo>
                  <a:lnTo>
                    <a:pt x="406" y="372540"/>
                  </a:lnTo>
                  <a:close/>
                </a:path>
                <a:path w="203200" h="373379">
                  <a:moveTo>
                    <a:pt x="1676" y="370840"/>
                  </a:moveTo>
                  <a:lnTo>
                    <a:pt x="1228" y="370840"/>
                  </a:lnTo>
                  <a:lnTo>
                    <a:pt x="614" y="372110"/>
                  </a:lnTo>
                  <a:lnTo>
                    <a:pt x="1676" y="372110"/>
                  </a:lnTo>
                  <a:lnTo>
                    <a:pt x="1676" y="370840"/>
                  </a:lnTo>
                  <a:close/>
                </a:path>
              </a:pathLst>
            </a:custGeom>
            <a:solidFill>
              <a:srgbClr val="011A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2143589" y="4018280"/>
              <a:ext cx="196215" cy="358140"/>
            </a:xfrm>
            <a:custGeom>
              <a:avLst/>
              <a:gdLst/>
              <a:ahLst/>
              <a:cxnLst/>
              <a:rect l="l" t="t" r="r" b="b"/>
              <a:pathLst>
                <a:path w="196214" h="358139">
                  <a:moveTo>
                    <a:pt x="196041" y="0"/>
                  </a:moveTo>
                  <a:lnTo>
                    <a:pt x="176700" y="0"/>
                  </a:lnTo>
                  <a:lnTo>
                    <a:pt x="176700" y="1270"/>
                  </a:lnTo>
                  <a:lnTo>
                    <a:pt x="172091" y="1270"/>
                  </a:lnTo>
                  <a:lnTo>
                    <a:pt x="170867" y="3810"/>
                  </a:lnTo>
                  <a:lnTo>
                    <a:pt x="194204" y="3810"/>
                  </a:lnTo>
                  <a:lnTo>
                    <a:pt x="196041" y="0"/>
                  </a:lnTo>
                  <a:close/>
                </a:path>
                <a:path w="196214" h="358139">
                  <a:moveTo>
                    <a:pt x="194204" y="3810"/>
                  </a:moveTo>
                  <a:lnTo>
                    <a:pt x="170867" y="3810"/>
                  </a:lnTo>
                  <a:lnTo>
                    <a:pt x="167804" y="10160"/>
                  </a:lnTo>
                  <a:lnTo>
                    <a:pt x="191141" y="10160"/>
                  </a:lnTo>
                  <a:lnTo>
                    <a:pt x="194204" y="3810"/>
                  </a:lnTo>
                  <a:close/>
                </a:path>
                <a:path w="196214" h="358139">
                  <a:moveTo>
                    <a:pt x="191141" y="10160"/>
                  </a:moveTo>
                  <a:lnTo>
                    <a:pt x="167804" y="10160"/>
                  </a:lnTo>
                  <a:lnTo>
                    <a:pt x="164742" y="16510"/>
                  </a:lnTo>
                  <a:lnTo>
                    <a:pt x="188079" y="16510"/>
                  </a:lnTo>
                  <a:lnTo>
                    <a:pt x="191141" y="10160"/>
                  </a:lnTo>
                  <a:close/>
                </a:path>
                <a:path w="196214" h="358139">
                  <a:moveTo>
                    <a:pt x="188079" y="16510"/>
                  </a:moveTo>
                  <a:lnTo>
                    <a:pt x="164742" y="16510"/>
                  </a:lnTo>
                  <a:lnTo>
                    <a:pt x="161680" y="22860"/>
                  </a:lnTo>
                  <a:lnTo>
                    <a:pt x="185017" y="22860"/>
                  </a:lnTo>
                  <a:lnTo>
                    <a:pt x="188079" y="16510"/>
                  </a:lnTo>
                  <a:close/>
                </a:path>
                <a:path w="196214" h="358139">
                  <a:moveTo>
                    <a:pt x="185017" y="22860"/>
                  </a:moveTo>
                  <a:lnTo>
                    <a:pt x="161680" y="22860"/>
                  </a:lnTo>
                  <a:lnTo>
                    <a:pt x="158618" y="29210"/>
                  </a:lnTo>
                  <a:lnTo>
                    <a:pt x="181955" y="29210"/>
                  </a:lnTo>
                  <a:lnTo>
                    <a:pt x="185017" y="22860"/>
                  </a:lnTo>
                  <a:close/>
                </a:path>
                <a:path w="196214" h="358139">
                  <a:moveTo>
                    <a:pt x="181955" y="29210"/>
                  </a:moveTo>
                  <a:lnTo>
                    <a:pt x="158618" y="29210"/>
                  </a:lnTo>
                  <a:lnTo>
                    <a:pt x="155556" y="35560"/>
                  </a:lnTo>
                  <a:lnTo>
                    <a:pt x="178893" y="35560"/>
                  </a:lnTo>
                  <a:lnTo>
                    <a:pt x="181955" y="29210"/>
                  </a:lnTo>
                  <a:close/>
                </a:path>
                <a:path w="196214" h="358139">
                  <a:moveTo>
                    <a:pt x="178893" y="35560"/>
                  </a:moveTo>
                  <a:lnTo>
                    <a:pt x="155556" y="35560"/>
                  </a:lnTo>
                  <a:lnTo>
                    <a:pt x="152494" y="41910"/>
                  </a:lnTo>
                  <a:lnTo>
                    <a:pt x="175831" y="41910"/>
                  </a:lnTo>
                  <a:lnTo>
                    <a:pt x="178893" y="35560"/>
                  </a:lnTo>
                  <a:close/>
                </a:path>
                <a:path w="196214" h="358139">
                  <a:moveTo>
                    <a:pt x="175831" y="41910"/>
                  </a:moveTo>
                  <a:lnTo>
                    <a:pt x="152494" y="41910"/>
                  </a:lnTo>
                  <a:lnTo>
                    <a:pt x="149432" y="48260"/>
                  </a:lnTo>
                  <a:lnTo>
                    <a:pt x="172769" y="48260"/>
                  </a:lnTo>
                  <a:lnTo>
                    <a:pt x="175831" y="41910"/>
                  </a:lnTo>
                  <a:close/>
                </a:path>
                <a:path w="196214" h="358139">
                  <a:moveTo>
                    <a:pt x="172769" y="48260"/>
                  </a:moveTo>
                  <a:lnTo>
                    <a:pt x="149432" y="48260"/>
                  </a:lnTo>
                  <a:lnTo>
                    <a:pt x="146369" y="54610"/>
                  </a:lnTo>
                  <a:lnTo>
                    <a:pt x="169706" y="54610"/>
                  </a:lnTo>
                  <a:lnTo>
                    <a:pt x="172769" y="48260"/>
                  </a:lnTo>
                  <a:close/>
                </a:path>
                <a:path w="196214" h="358139">
                  <a:moveTo>
                    <a:pt x="169706" y="54610"/>
                  </a:moveTo>
                  <a:lnTo>
                    <a:pt x="146369" y="54610"/>
                  </a:lnTo>
                  <a:lnTo>
                    <a:pt x="143307" y="60960"/>
                  </a:lnTo>
                  <a:lnTo>
                    <a:pt x="166644" y="60960"/>
                  </a:lnTo>
                  <a:lnTo>
                    <a:pt x="169706" y="54610"/>
                  </a:lnTo>
                  <a:close/>
                </a:path>
                <a:path w="196214" h="358139">
                  <a:moveTo>
                    <a:pt x="166644" y="60960"/>
                  </a:moveTo>
                  <a:lnTo>
                    <a:pt x="143307" y="60960"/>
                  </a:lnTo>
                  <a:lnTo>
                    <a:pt x="140245" y="67310"/>
                  </a:lnTo>
                  <a:lnTo>
                    <a:pt x="163582" y="67310"/>
                  </a:lnTo>
                  <a:lnTo>
                    <a:pt x="166644" y="60960"/>
                  </a:lnTo>
                  <a:close/>
                </a:path>
                <a:path w="196214" h="358139">
                  <a:moveTo>
                    <a:pt x="163582" y="67310"/>
                  </a:moveTo>
                  <a:lnTo>
                    <a:pt x="140245" y="67310"/>
                  </a:lnTo>
                  <a:lnTo>
                    <a:pt x="137183" y="73660"/>
                  </a:lnTo>
                  <a:lnTo>
                    <a:pt x="160520" y="73660"/>
                  </a:lnTo>
                  <a:lnTo>
                    <a:pt x="163582" y="67310"/>
                  </a:lnTo>
                  <a:close/>
                </a:path>
                <a:path w="196214" h="358139">
                  <a:moveTo>
                    <a:pt x="160520" y="73660"/>
                  </a:moveTo>
                  <a:lnTo>
                    <a:pt x="137183" y="73660"/>
                  </a:lnTo>
                  <a:lnTo>
                    <a:pt x="134121" y="80010"/>
                  </a:lnTo>
                  <a:lnTo>
                    <a:pt x="157458" y="80010"/>
                  </a:lnTo>
                  <a:lnTo>
                    <a:pt x="160520" y="73660"/>
                  </a:lnTo>
                  <a:close/>
                </a:path>
                <a:path w="196214" h="358139">
                  <a:moveTo>
                    <a:pt x="157458" y="80010"/>
                  </a:moveTo>
                  <a:lnTo>
                    <a:pt x="134121" y="80010"/>
                  </a:lnTo>
                  <a:lnTo>
                    <a:pt x="131059" y="86360"/>
                  </a:lnTo>
                  <a:lnTo>
                    <a:pt x="154396" y="86360"/>
                  </a:lnTo>
                  <a:lnTo>
                    <a:pt x="157458" y="80010"/>
                  </a:lnTo>
                  <a:close/>
                </a:path>
                <a:path w="196214" h="358139">
                  <a:moveTo>
                    <a:pt x="154396" y="86360"/>
                  </a:moveTo>
                  <a:lnTo>
                    <a:pt x="131059" y="86360"/>
                  </a:lnTo>
                  <a:lnTo>
                    <a:pt x="127997" y="92710"/>
                  </a:lnTo>
                  <a:lnTo>
                    <a:pt x="151334" y="92710"/>
                  </a:lnTo>
                  <a:lnTo>
                    <a:pt x="154396" y="86360"/>
                  </a:lnTo>
                  <a:close/>
                </a:path>
                <a:path w="196214" h="358139">
                  <a:moveTo>
                    <a:pt x="151334" y="92710"/>
                  </a:moveTo>
                  <a:lnTo>
                    <a:pt x="127997" y="92710"/>
                  </a:lnTo>
                  <a:lnTo>
                    <a:pt x="124935" y="99060"/>
                  </a:lnTo>
                  <a:lnTo>
                    <a:pt x="148272" y="99060"/>
                  </a:lnTo>
                  <a:lnTo>
                    <a:pt x="151334" y="92710"/>
                  </a:lnTo>
                  <a:close/>
                </a:path>
                <a:path w="196214" h="358139">
                  <a:moveTo>
                    <a:pt x="148272" y="99060"/>
                  </a:moveTo>
                  <a:lnTo>
                    <a:pt x="124935" y="99060"/>
                  </a:lnTo>
                  <a:lnTo>
                    <a:pt x="121872" y="105410"/>
                  </a:lnTo>
                  <a:lnTo>
                    <a:pt x="145209" y="105410"/>
                  </a:lnTo>
                  <a:lnTo>
                    <a:pt x="148272" y="99060"/>
                  </a:lnTo>
                  <a:close/>
                </a:path>
                <a:path w="196214" h="358139">
                  <a:moveTo>
                    <a:pt x="145209" y="105410"/>
                  </a:moveTo>
                  <a:lnTo>
                    <a:pt x="121872" y="105410"/>
                  </a:lnTo>
                  <a:lnTo>
                    <a:pt x="118810" y="111760"/>
                  </a:lnTo>
                  <a:lnTo>
                    <a:pt x="142147" y="111760"/>
                  </a:lnTo>
                  <a:lnTo>
                    <a:pt x="145209" y="105410"/>
                  </a:lnTo>
                  <a:close/>
                </a:path>
                <a:path w="196214" h="358139">
                  <a:moveTo>
                    <a:pt x="142147" y="111760"/>
                  </a:moveTo>
                  <a:lnTo>
                    <a:pt x="118810" y="111760"/>
                  </a:lnTo>
                  <a:lnTo>
                    <a:pt x="115748" y="118110"/>
                  </a:lnTo>
                  <a:lnTo>
                    <a:pt x="139085" y="118110"/>
                  </a:lnTo>
                  <a:lnTo>
                    <a:pt x="142147" y="111760"/>
                  </a:lnTo>
                  <a:close/>
                </a:path>
                <a:path w="196214" h="358139">
                  <a:moveTo>
                    <a:pt x="139085" y="118110"/>
                  </a:moveTo>
                  <a:lnTo>
                    <a:pt x="115748" y="118110"/>
                  </a:lnTo>
                  <a:lnTo>
                    <a:pt x="112686" y="124460"/>
                  </a:lnTo>
                  <a:lnTo>
                    <a:pt x="136023" y="124460"/>
                  </a:lnTo>
                  <a:lnTo>
                    <a:pt x="139085" y="118110"/>
                  </a:lnTo>
                  <a:close/>
                </a:path>
                <a:path w="196214" h="358139">
                  <a:moveTo>
                    <a:pt x="136023" y="124460"/>
                  </a:moveTo>
                  <a:lnTo>
                    <a:pt x="112686" y="124460"/>
                  </a:lnTo>
                  <a:lnTo>
                    <a:pt x="109624" y="130810"/>
                  </a:lnTo>
                  <a:lnTo>
                    <a:pt x="132961" y="130810"/>
                  </a:lnTo>
                  <a:lnTo>
                    <a:pt x="136023" y="124460"/>
                  </a:lnTo>
                  <a:close/>
                </a:path>
                <a:path w="196214" h="358139">
                  <a:moveTo>
                    <a:pt x="132961" y="130810"/>
                  </a:moveTo>
                  <a:lnTo>
                    <a:pt x="109624" y="130810"/>
                  </a:lnTo>
                  <a:lnTo>
                    <a:pt x="106562" y="137160"/>
                  </a:lnTo>
                  <a:lnTo>
                    <a:pt x="129899" y="137160"/>
                  </a:lnTo>
                  <a:lnTo>
                    <a:pt x="132961" y="130810"/>
                  </a:lnTo>
                  <a:close/>
                </a:path>
                <a:path w="196214" h="358139">
                  <a:moveTo>
                    <a:pt x="129899" y="137160"/>
                  </a:moveTo>
                  <a:lnTo>
                    <a:pt x="106562" y="137160"/>
                  </a:lnTo>
                  <a:lnTo>
                    <a:pt x="103500" y="143510"/>
                  </a:lnTo>
                  <a:lnTo>
                    <a:pt x="126837" y="143510"/>
                  </a:lnTo>
                  <a:lnTo>
                    <a:pt x="129899" y="137160"/>
                  </a:lnTo>
                  <a:close/>
                </a:path>
                <a:path w="196214" h="358139">
                  <a:moveTo>
                    <a:pt x="126837" y="143510"/>
                  </a:moveTo>
                  <a:lnTo>
                    <a:pt x="103500" y="143510"/>
                  </a:lnTo>
                  <a:lnTo>
                    <a:pt x="100437" y="149860"/>
                  </a:lnTo>
                  <a:lnTo>
                    <a:pt x="123774" y="149860"/>
                  </a:lnTo>
                  <a:lnTo>
                    <a:pt x="126837" y="143510"/>
                  </a:lnTo>
                  <a:close/>
                </a:path>
                <a:path w="196214" h="358139">
                  <a:moveTo>
                    <a:pt x="123774" y="149860"/>
                  </a:moveTo>
                  <a:lnTo>
                    <a:pt x="100437" y="149860"/>
                  </a:lnTo>
                  <a:lnTo>
                    <a:pt x="97375" y="156210"/>
                  </a:lnTo>
                  <a:lnTo>
                    <a:pt x="120712" y="156210"/>
                  </a:lnTo>
                  <a:lnTo>
                    <a:pt x="123774" y="149860"/>
                  </a:lnTo>
                  <a:close/>
                </a:path>
                <a:path w="196214" h="358139">
                  <a:moveTo>
                    <a:pt x="120712" y="156210"/>
                  </a:moveTo>
                  <a:lnTo>
                    <a:pt x="97375" y="156210"/>
                  </a:lnTo>
                  <a:lnTo>
                    <a:pt x="94313" y="162560"/>
                  </a:lnTo>
                  <a:lnTo>
                    <a:pt x="117650" y="162560"/>
                  </a:lnTo>
                  <a:lnTo>
                    <a:pt x="120712" y="156210"/>
                  </a:lnTo>
                  <a:close/>
                </a:path>
                <a:path w="196214" h="358139">
                  <a:moveTo>
                    <a:pt x="117650" y="162560"/>
                  </a:moveTo>
                  <a:lnTo>
                    <a:pt x="94313" y="162560"/>
                  </a:lnTo>
                  <a:lnTo>
                    <a:pt x="91251" y="168910"/>
                  </a:lnTo>
                  <a:lnTo>
                    <a:pt x="114588" y="168910"/>
                  </a:lnTo>
                  <a:lnTo>
                    <a:pt x="117650" y="162560"/>
                  </a:lnTo>
                  <a:close/>
                </a:path>
                <a:path w="196214" h="358139">
                  <a:moveTo>
                    <a:pt x="114588" y="168910"/>
                  </a:moveTo>
                  <a:lnTo>
                    <a:pt x="91251" y="168910"/>
                  </a:lnTo>
                  <a:lnTo>
                    <a:pt x="88189" y="175260"/>
                  </a:lnTo>
                  <a:lnTo>
                    <a:pt x="111526" y="175260"/>
                  </a:lnTo>
                  <a:lnTo>
                    <a:pt x="114588" y="168910"/>
                  </a:lnTo>
                  <a:close/>
                </a:path>
                <a:path w="196214" h="358139">
                  <a:moveTo>
                    <a:pt x="111526" y="175260"/>
                  </a:moveTo>
                  <a:lnTo>
                    <a:pt x="88189" y="175260"/>
                  </a:lnTo>
                  <a:lnTo>
                    <a:pt x="85127" y="181610"/>
                  </a:lnTo>
                  <a:lnTo>
                    <a:pt x="108464" y="181610"/>
                  </a:lnTo>
                  <a:lnTo>
                    <a:pt x="111526" y="175260"/>
                  </a:lnTo>
                  <a:close/>
                </a:path>
                <a:path w="196214" h="358139">
                  <a:moveTo>
                    <a:pt x="108464" y="181610"/>
                  </a:moveTo>
                  <a:lnTo>
                    <a:pt x="85127" y="181610"/>
                  </a:lnTo>
                  <a:lnTo>
                    <a:pt x="82065" y="187960"/>
                  </a:lnTo>
                  <a:lnTo>
                    <a:pt x="105402" y="187960"/>
                  </a:lnTo>
                  <a:lnTo>
                    <a:pt x="108464" y="181610"/>
                  </a:lnTo>
                  <a:close/>
                </a:path>
                <a:path w="196214" h="358139">
                  <a:moveTo>
                    <a:pt x="105402" y="187960"/>
                  </a:moveTo>
                  <a:lnTo>
                    <a:pt x="82065" y="187960"/>
                  </a:lnTo>
                  <a:lnTo>
                    <a:pt x="79003" y="194310"/>
                  </a:lnTo>
                  <a:lnTo>
                    <a:pt x="102340" y="194310"/>
                  </a:lnTo>
                  <a:lnTo>
                    <a:pt x="105402" y="187960"/>
                  </a:lnTo>
                  <a:close/>
                </a:path>
                <a:path w="196214" h="358139">
                  <a:moveTo>
                    <a:pt x="102340" y="194310"/>
                  </a:moveTo>
                  <a:lnTo>
                    <a:pt x="79003" y="194310"/>
                  </a:lnTo>
                  <a:lnTo>
                    <a:pt x="75940" y="200660"/>
                  </a:lnTo>
                  <a:lnTo>
                    <a:pt x="99277" y="200660"/>
                  </a:lnTo>
                  <a:lnTo>
                    <a:pt x="102340" y="194310"/>
                  </a:lnTo>
                  <a:close/>
                </a:path>
                <a:path w="196214" h="358139">
                  <a:moveTo>
                    <a:pt x="99277" y="200660"/>
                  </a:moveTo>
                  <a:lnTo>
                    <a:pt x="75940" y="200660"/>
                  </a:lnTo>
                  <a:lnTo>
                    <a:pt x="72878" y="207010"/>
                  </a:lnTo>
                  <a:lnTo>
                    <a:pt x="96215" y="207010"/>
                  </a:lnTo>
                  <a:lnTo>
                    <a:pt x="99277" y="200660"/>
                  </a:lnTo>
                  <a:close/>
                </a:path>
                <a:path w="196214" h="358139">
                  <a:moveTo>
                    <a:pt x="96215" y="207010"/>
                  </a:moveTo>
                  <a:lnTo>
                    <a:pt x="72878" y="207010"/>
                  </a:lnTo>
                  <a:lnTo>
                    <a:pt x="69816" y="213360"/>
                  </a:lnTo>
                  <a:lnTo>
                    <a:pt x="93153" y="213360"/>
                  </a:lnTo>
                  <a:lnTo>
                    <a:pt x="96215" y="207010"/>
                  </a:lnTo>
                  <a:close/>
                </a:path>
                <a:path w="196214" h="358139">
                  <a:moveTo>
                    <a:pt x="93153" y="213360"/>
                  </a:moveTo>
                  <a:lnTo>
                    <a:pt x="69816" y="213360"/>
                  </a:lnTo>
                  <a:lnTo>
                    <a:pt x="66754" y="219710"/>
                  </a:lnTo>
                  <a:lnTo>
                    <a:pt x="90091" y="219710"/>
                  </a:lnTo>
                  <a:lnTo>
                    <a:pt x="93153" y="213360"/>
                  </a:lnTo>
                  <a:close/>
                </a:path>
                <a:path w="196214" h="358139">
                  <a:moveTo>
                    <a:pt x="90091" y="219710"/>
                  </a:moveTo>
                  <a:lnTo>
                    <a:pt x="66754" y="219710"/>
                  </a:lnTo>
                  <a:lnTo>
                    <a:pt x="63692" y="226060"/>
                  </a:lnTo>
                  <a:lnTo>
                    <a:pt x="87029" y="226060"/>
                  </a:lnTo>
                  <a:lnTo>
                    <a:pt x="90091" y="219710"/>
                  </a:lnTo>
                  <a:close/>
                </a:path>
                <a:path w="196214" h="358139">
                  <a:moveTo>
                    <a:pt x="87029" y="226060"/>
                  </a:moveTo>
                  <a:lnTo>
                    <a:pt x="63692" y="226060"/>
                  </a:lnTo>
                  <a:lnTo>
                    <a:pt x="60630" y="232410"/>
                  </a:lnTo>
                  <a:lnTo>
                    <a:pt x="83967" y="232410"/>
                  </a:lnTo>
                  <a:lnTo>
                    <a:pt x="87029" y="226060"/>
                  </a:lnTo>
                  <a:close/>
                </a:path>
                <a:path w="196214" h="358139">
                  <a:moveTo>
                    <a:pt x="83967" y="232410"/>
                  </a:moveTo>
                  <a:lnTo>
                    <a:pt x="60630" y="232410"/>
                  </a:lnTo>
                  <a:lnTo>
                    <a:pt x="57568" y="238760"/>
                  </a:lnTo>
                  <a:lnTo>
                    <a:pt x="80905" y="238760"/>
                  </a:lnTo>
                  <a:lnTo>
                    <a:pt x="83967" y="232410"/>
                  </a:lnTo>
                  <a:close/>
                </a:path>
                <a:path w="196214" h="358139">
                  <a:moveTo>
                    <a:pt x="80905" y="238760"/>
                  </a:moveTo>
                  <a:lnTo>
                    <a:pt x="57568" y="238760"/>
                  </a:lnTo>
                  <a:lnTo>
                    <a:pt x="54505" y="245110"/>
                  </a:lnTo>
                  <a:lnTo>
                    <a:pt x="77842" y="245110"/>
                  </a:lnTo>
                  <a:lnTo>
                    <a:pt x="80905" y="238760"/>
                  </a:lnTo>
                  <a:close/>
                </a:path>
                <a:path w="196214" h="358139">
                  <a:moveTo>
                    <a:pt x="77842" y="245110"/>
                  </a:moveTo>
                  <a:lnTo>
                    <a:pt x="54505" y="245110"/>
                  </a:lnTo>
                  <a:lnTo>
                    <a:pt x="51443" y="251460"/>
                  </a:lnTo>
                  <a:lnTo>
                    <a:pt x="74780" y="251460"/>
                  </a:lnTo>
                  <a:lnTo>
                    <a:pt x="77842" y="245110"/>
                  </a:lnTo>
                  <a:close/>
                </a:path>
                <a:path w="196214" h="358139">
                  <a:moveTo>
                    <a:pt x="74780" y="251460"/>
                  </a:moveTo>
                  <a:lnTo>
                    <a:pt x="51443" y="251460"/>
                  </a:lnTo>
                  <a:lnTo>
                    <a:pt x="48381" y="257810"/>
                  </a:lnTo>
                  <a:lnTo>
                    <a:pt x="71718" y="257810"/>
                  </a:lnTo>
                  <a:lnTo>
                    <a:pt x="74780" y="251460"/>
                  </a:lnTo>
                  <a:close/>
                </a:path>
                <a:path w="196214" h="358139">
                  <a:moveTo>
                    <a:pt x="71718" y="257810"/>
                  </a:moveTo>
                  <a:lnTo>
                    <a:pt x="48381" y="257810"/>
                  </a:lnTo>
                  <a:lnTo>
                    <a:pt x="45319" y="264160"/>
                  </a:lnTo>
                  <a:lnTo>
                    <a:pt x="68656" y="264160"/>
                  </a:lnTo>
                  <a:lnTo>
                    <a:pt x="71718" y="257810"/>
                  </a:lnTo>
                  <a:close/>
                </a:path>
                <a:path w="196214" h="358139">
                  <a:moveTo>
                    <a:pt x="68656" y="264160"/>
                  </a:moveTo>
                  <a:lnTo>
                    <a:pt x="45319" y="264160"/>
                  </a:lnTo>
                  <a:lnTo>
                    <a:pt x="42257" y="270510"/>
                  </a:lnTo>
                  <a:lnTo>
                    <a:pt x="65594" y="270510"/>
                  </a:lnTo>
                  <a:lnTo>
                    <a:pt x="68656" y="264160"/>
                  </a:lnTo>
                  <a:close/>
                </a:path>
                <a:path w="196214" h="358139">
                  <a:moveTo>
                    <a:pt x="65594" y="270510"/>
                  </a:moveTo>
                  <a:lnTo>
                    <a:pt x="42257" y="270510"/>
                  </a:lnTo>
                  <a:lnTo>
                    <a:pt x="39195" y="276860"/>
                  </a:lnTo>
                  <a:lnTo>
                    <a:pt x="62532" y="276860"/>
                  </a:lnTo>
                  <a:lnTo>
                    <a:pt x="65594" y="270510"/>
                  </a:lnTo>
                  <a:close/>
                </a:path>
                <a:path w="196214" h="358139">
                  <a:moveTo>
                    <a:pt x="62532" y="276860"/>
                  </a:moveTo>
                  <a:lnTo>
                    <a:pt x="39195" y="276860"/>
                  </a:lnTo>
                  <a:lnTo>
                    <a:pt x="36133" y="283210"/>
                  </a:lnTo>
                  <a:lnTo>
                    <a:pt x="59470" y="283210"/>
                  </a:lnTo>
                  <a:lnTo>
                    <a:pt x="62532" y="276860"/>
                  </a:lnTo>
                  <a:close/>
                </a:path>
                <a:path w="196214" h="358139">
                  <a:moveTo>
                    <a:pt x="59470" y="283210"/>
                  </a:moveTo>
                  <a:lnTo>
                    <a:pt x="36133" y="283210"/>
                  </a:lnTo>
                  <a:lnTo>
                    <a:pt x="33071" y="289560"/>
                  </a:lnTo>
                  <a:lnTo>
                    <a:pt x="56408" y="289560"/>
                  </a:lnTo>
                  <a:lnTo>
                    <a:pt x="59470" y="283210"/>
                  </a:lnTo>
                  <a:close/>
                </a:path>
                <a:path w="196214" h="358139">
                  <a:moveTo>
                    <a:pt x="56408" y="289560"/>
                  </a:moveTo>
                  <a:lnTo>
                    <a:pt x="33071" y="289560"/>
                  </a:lnTo>
                  <a:lnTo>
                    <a:pt x="30008" y="295910"/>
                  </a:lnTo>
                  <a:lnTo>
                    <a:pt x="53345" y="295910"/>
                  </a:lnTo>
                  <a:lnTo>
                    <a:pt x="56408" y="289560"/>
                  </a:lnTo>
                  <a:close/>
                </a:path>
                <a:path w="196214" h="358139">
                  <a:moveTo>
                    <a:pt x="53345" y="295910"/>
                  </a:moveTo>
                  <a:lnTo>
                    <a:pt x="30008" y="295910"/>
                  </a:lnTo>
                  <a:lnTo>
                    <a:pt x="26946" y="302260"/>
                  </a:lnTo>
                  <a:lnTo>
                    <a:pt x="50283" y="302260"/>
                  </a:lnTo>
                  <a:lnTo>
                    <a:pt x="53345" y="295910"/>
                  </a:lnTo>
                  <a:close/>
                </a:path>
                <a:path w="196214" h="358139">
                  <a:moveTo>
                    <a:pt x="50283" y="302260"/>
                  </a:moveTo>
                  <a:lnTo>
                    <a:pt x="26946" y="302260"/>
                  </a:lnTo>
                  <a:lnTo>
                    <a:pt x="23884" y="308610"/>
                  </a:lnTo>
                  <a:lnTo>
                    <a:pt x="47221" y="308610"/>
                  </a:lnTo>
                  <a:lnTo>
                    <a:pt x="50283" y="302260"/>
                  </a:lnTo>
                  <a:close/>
                </a:path>
                <a:path w="196214" h="358139">
                  <a:moveTo>
                    <a:pt x="47221" y="308610"/>
                  </a:moveTo>
                  <a:lnTo>
                    <a:pt x="23884" y="308610"/>
                  </a:lnTo>
                  <a:lnTo>
                    <a:pt x="20822" y="314960"/>
                  </a:lnTo>
                  <a:lnTo>
                    <a:pt x="44159" y="314960"/>
                  </a:lnTo>
                  <a:lnTo>
                    <a:pt x="47221" y="308610"/>
                  </a:lnTo>
                  <a:close/>
                </a:path>
                <a:path w="196214" h="358139">
                  <a:moveTo>
                    <a:pt x="44159" y="314960"/>
                  </a:moveTo>
                  <a:lnTo>
                    <a:pt x="20822" y="314960"/>
                  </a:lnTo>
                  <a:lnTo>
                    <a:pt x="17760" y="321310"/>
                  </a:lnTo>
                  <a:lnTo>
                    <a:pt x="41097" y="321310"/>
                  </a:lnTo>
                  <a:lnTo>
                    <a:pt x="44159" y="314960"/>
                  </a:lnTo>
                  <a:close/>
                </a:path>
                <a:path w="196214" h="358139">
                  <a:moveTo>
                    <a:pt x="41097" y="321310"/>
                  </a:moveTo>
                  <a:lnTo>
                    <a:pt x="17760" y="321310"/>
                  </a:lnTo>
                  <a:lnTo>
                    <a:pt x="14698" y="327660"/>
                  </a:lnTo>
                  <a:lnTo>
                    <a:pt x="38035" y="327660"/>
                  </a:lnTo>
                  <a:lnTo>
                    <a:pt x="41097" y="321310"/>
                  </a:lnTo>
                  <a:close/>
                </a:path>
                <a:path w="196214" h="358139">
                  <a:moveTo>
                    <a:pt x="38035" y="327660"/>
                  </a:moveTo>
                  <a:lnTo>
                    <a:pt x="14698" y="327660"/>
                  </a:lnTo>
                  <a:lnTo>
                    <a:pt x="11636" y="334010"/>
                  </a:lnTo>
                  <a:lnTo>
                    <a:pt x="34973" y="334010"/>
                  </a:lnTo>
                  <a:lnTo>
                    <a:pt x="38035" y="327660"/>
                  </a:lnTo>
                  <a:close/>
                </a:path>
                <a:path w="196214" h="358139">
                  <a:moveTo>
                    <a:pt x="34973" y="334010"/>
                  </a:moveTo>
                  <a:lnTo>
                    <a:pt x="11636" y="334010"/>
                  </a:lnTo>
                  <a:lnTo>
                    <a:pt x="8573" y="340360"/>
                  </a:lnTo>
                  <a:lnTo>
                    <a:pt x="30650" y="340360"/>
                  </a:lnTo>
                  <a:lnTo>
                    <a:pt x="30650" y="339090"/>
                  </a:lnTo>
                  <a:lnTo>
                    <a:pt x="32523" y="339090"/>
                  </a:lnTo>
                  <a:lnTo>
                    <a:pt x="34973" y="334010"/>
                  </a:lnTo>
                  <a:close/>
                </a:path>
                <a:path w="196214" h="358139">
                  <a:moveTo>
                    <a:pt x="29380" y="340360"/>
                  </a:moveTo>
                  <a:lnTo>
                    <a:pt x="8573" y="340360"/>
                  </a:lnTo>
                  <a:lnTo>
                    <a:pt x="5511" y="346710"/>
                  </a:lnTo>
                  <a:lnTo>
                    <a:pt x="20490" y="346710"/>
                  </a:lnTo>
                  <a:lnTo>
                    <a:pt x="20490" y="345440"/>
                  </a:lnTo>
                  <a:lnTo>
                    <a:pt x="23030" y="345440"/>
                  </a:lnTo>
                  <a:lnTo>
                    <a:pt x="23030" y="344170"/>
                  </a:lnTo>
                  <a:lnTo>
                    <a:pt x="24300" y="344170"/>
                  </a:lnTo>
                  <a:lnTo>
                    <a:pt x="24300" y="342900"/>
                  </a:lnTo>
                  <a:lnTo>
                    <a:pt x="26840" y="342900"/>
                  </a:lnTo>
                  <a:lnTo>
                    <a:pt x="26840" y="341630"/>
                  </a:lnTo>
                  <a:lnTo>
                    <a:pt x="29380" y="341630"/>
                  </a:lnTo>
                  <a:lnTo>
                    <a:pt x="29380" y="340360"/>
                  </a:lnTo>
                  <a:close/>
                </a:path>
                <a:path w="196214" h="358139">
                  <a:moveTo>
                    <a:pt x="17950" y="346710"/>
                  </a:moveTo>
                  <a:lnTo>
                    <a:pt x="5511" y="346710"/>
                  </a:lnTo>
                  <a:lnTo>
                    <a:pt x="2449" y="353060"/>
                  </a:lnTo>
                  <a:lnTo>
                    <a:pt x="9060" y="353060"/>
                  </a:lnTo>
                  <a:lnTo>
                    <a:pt x="9060" y="351790"/>
                  </a:lnTo>
                  <a:lnTo>
                    <a:pt x="11600" y="351790"/>
                  </a:lnTo>
                  <a:lnTo>
                    <a:pt x="11600" y="350520"/>
                  </a:lnTo>
                  <a:lnTo>
                    <a:pt x="14140" y="350520"/>
                  </a:lnTo>
                  <a:lnTo>
                    <a:pt x="14140" y="349250"/>
                  </a:lnTo>
                  <a:lnTo>
                    <a:pt x="16680" y="349250"/>
                  </a:lnTo>
                  <a:lnTo>
                    <a:pt x="16680" y="347980"/>
                  </a:lnTo>
                  <a:lnTo>
                    <a:pt x="17950" y="347980"/>
                  </a:lnTo>
                  <a:lnTo>
                    <a:pt x="17950" y="346710"/>
                  </a:lnTo>
                  <a:close/>
                </a:path>
                <a:path w="196214" h="358139">
                  <a:moveTo>
                    <a:pt x="7790" y="353060"/>
                  </a:moveTo>
                  <a:lnTo>
                    <a:pt x="2449" y="353060"/>
                  </a:lnTo>
                  <a:lnTo>
                    <a:pt x="0" y="358140"/>
                  </a:lnTo>
                  <a:lnTo>
                    <a:pt x="1440" y="358140"/>
                  </a:lnTo>
                  <a:lnTo>
                    <a:pt x="1440" y="356870"/>
                  </a:lnTo>
                  <a:lnTo>
                    <a:pt x="2710" y="356870"/>
                  </a:lnTo>
                  <a:lnTo>
                    <a:pt x="2710" y="355600"/>
                  </a:lnTo>
                  <a:lnTo>
                    <a:pt x="5250" y="355600"/>
                  </a:lnTo>
                  <a:lnTo>
                    <a:pt x="5250" y="354330"/>
                  </a:lnTo>
                  <a:lnTo>
                    <a:pt x="7790" y="354330"/>
                  </a:lnTo>
                  <a:lnTo>
                    <a:pt x="7790" y="353060"/>
                  </a:lnTo>
                  <a:close/>
                </a:path>
              </a:pathLst>
            </a:custGeom>
            <a:solidFill>
              <a:srgbClr val="011A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2176112" y="4017010"/>
              <a:ext cx="187960" cy="340360"/>
            </a:xfrm>
            <a:custGeom>
              <a:avLst/>
              <a:gdLst/>
              <a:ahLst/>
              <a:cxnLst/>
              <a:rect l="l" t="t" r="r" b="b"/>
              <a:pathLst>
                <a:path w="187960" h="340360">
                  <a:moveTo>
                    <a:pt x="187402" y="0"/>
                  </a:moveTo>
                  <a:lnTo>
                    <a:pt x="168307" y="0"/>
                  </a:lnTo>
                  <a:lnTo>
                    <a:pt x="168307" y="1269"/>
                  </a:lnTo>
                  <a:lnTo>
                    <a:pt x="163517" y="1269"/>
                  </a:lnTo>
                  <a:lnTo>
                    <a:pt x="161680" y="5079"/>
                  </a:lnTo>
                  <a:lnTo>
                    <a:pt x="184944" y="5079"/>
                  </a:lnTo>
                  <a:lnTo>
                    <a:pt x="187402" y="0"/>
                  </a:lnTo>
                  <a:close/>
                </a:path>
                <a:path w="187960" h="340360">
                  <a:moveTo>
                    <a:pt x="184944" y="5080"/>
                  </a:moveTo>
                  <a:lnTo>
                    <a:pt x="161680" y="5080"/>
                  </a:lnTo>
                  <a:lnTo>
                    <a:pt x="158618" y="11429"/>
                  </a:lnTo>
                  <a:lnTo>
                    <a:pt x="181873" y="11429"/>
                  </a:lnTo>
                  <a:lnTo>
                    <a:pt x="184944" y="5080"/>
                  </a:lnTo>
                  <a:close/>
                </a:path>
                <a:path w="187960" h="340360">
                  <a:moveTo>
                    <a:pt x="181873" y="11430"/>
                  </a:moveTo>
                  <a:lnTo>
                    <a:pt x="158618" y="11430"/>
                  </a:lnTo>
                  <a:lnTo>
                    <a:pt x="155556" y="17779"/>
                  </a:lnTo>
                  <a:lnTo>
                    <a:pt x="178801" y="17779"/>
                  </a:lnTo>
                  <a:lnTo>
                    <a:pt x="181873" y="11430"/>
                  </a:lnTo>
                  <a:close/>
                </a:path>
                <a:path w="187960" h="340360">
                  <a:moveTo>
                    <a:pt x="178801" y="17780"/>
                  </a:moveTo>
                  <a:lnTo>
                    <a:pt x="155556" y="17780"/>
                  </a:lnTo>
                  <a:lnTo>
                    <a:pt x="152494" y="24129"/>
                  </a:lnTo>
                  <a:lnTo>
                    <a:pt x="175729" y="24129"/>
                  </a:lnTo>
                  <a:lnTo>
                    <a:pt x="178801" y="17780"/>
                  </a:lnTo>
                  <a:close/>
                </a:path>
                <a:path w="187960" h="340360">
                  <a:moveTo>
                    <a:pt x="175729" y="24130"/>
                  </a:moveTo>
                  <a:lnTo>
                    <a:pt x="152494" y="24130"/>
                  </a:lnTo>
                  <a:lnTo>
                    <a:pt x="149432" y="30479"/>
                  </a:lnTo>
                  <a:lnTo>
                    <a:pt x="172657" y="30479"/>
                  </a:lnTo>
                  <a:lnTo>
                    <a:pt x="175729" y="24130"/>
                  </a:lnTo>
                  <a:close/>
                </a:path>
                <a:path w="187960" h="340360">
                  <a:moveTo>
                    <a:pt x="172657" y="30480"/>
                  </a:moveTo>
                  <a:lnTo>
                    <a:pt x="149432" y="30480"/>
                  </a:lnTo>
                  <a:lnTo>
                    <a:pt x="146369" y="36829"/>
                  </a:lnTo>
                  <a:lnTo>
                    <a:pt x="169585" y="36829"/>
                  </a:lnTo>
                  <a:lnTo>
                    <a:pt x="172657" y="30480"/>
                  </a:lnTo>
                  <a:close/>
                </a:path>
                <a:path w="187960" h="340360">
                  <a:moveTo>
                    <a:pt x="169585" y="36830"/>
                  </a:moveTo>
                  <a:lnTo>
                    <a:pt x="146369" y="36830"/>
                  </a:lnTo>
                  <a:lnTo>
                    <a:pt x="143307" y="43179"/>
                  </a:lnTo>
                  <a:lnTo>
                    <a:pt x="166513" y="43179"/>
                  </a:lnTo>
                  <a:lnTo>
                    <a:pt x="169585" y="36830"/>
                  </a:lnTo>
                  <a:close/>
                </a:path>
                <a:path w="187960" h="340360">
                  <a:moveTo>
                    <a:pt x="166513" y="43180"/>
                  </a:moveTo>
                  <a:lnTo>
                    <a:pt x="143307" y="43180"/>
                  </a:lnTo>
                  <a:lnTo>
                    <a:pt x="140245" y="49529"/>
                  </a:lnTo>
                  <a:lnTo>
                    <a:pt x="163441" y="49529"/>
                  </a:lnTo>
                  <a:lnTo>
                    <a:pt x="166513" y="43180"/>
                  </a:lnTo>
                  <a:close/>
                </a:path>
                <a:path w="187960" h="340360">
                  <a:moveTo>
                    <a:pt x="163441" y="49530"/>
                  </a:moveTo>
                  <a:lnTo>
                    <a:pt x="140245" y="49530"/>
                  </a:lnTo>
                  <a:lnTo>
                    <a:pt x="137183" y="55879"/>
                  </a:lnTo>
                  <a:lnTo>
                    <a:pt x="160369" y="55879"/>
                  </a:lnTo>
                  <a:lnTo>
                    <a:pt x="163441" y="49530"/>
                  </a:lnTo>
                  <a:close/>
                </a:path>
                <a:path w="187960" h="340360">
                  <a:moveTo>
                    <a:pt x="160369" y="55880"/>
                  </a:moveTo>
                  <a:lnTo>
                    <a:pt x="137183" y="55880"/>
                  </a:lnTo>
                  <a:lnTo>
                    <a:pt x="134121" y="62229"/>
                  </a:lnTo>
                  <a:lnTo>
                    <a:pt x="157297" y="62229"/>
                  </a:lnTo>
                  <a:lnTo>
                    <a:pt x="160369" y="55880"/>
                  </a:lnTo>
                  <a:close/>
                </a:path>
                <a:path w="187960" h="340360">
                  <a:moveTo>
                    <a:pt x="157297" y="62230"/>
                  </a:moveTo>
                  <a:lnTo>
                    <a:pt x="134121" y="62230"/>
                  </a:lnTo>
                  <a:lnTo>
                    <a:pt x="131059" y="68579"/>
                  </a:lnTo>
                  <a:lnTo>
                    <a:pt x="154225" y="68579"/>
                  </a:lnTo>
                  <a:lnTo>
                    <a:pt x="157297" y="62230"/>
                  </a:lnTo>
                  <a:close/>
                </a:path>
                <a:path w="187960" h="340360">
                  <a:moveTo>
                    <a:pt x="154225" y="68580"/>
                  </a:moveTo>
                  <a:lnTo>
                    <a:pt x="131059" y="68580"/>
                  </a:lnTo>
                  <a:lnTo>
                    <a:pt x="127997" y="74929"/>
                  </a:lnTo>
                  <a:lnTo>
                    <a:pt x="151153" y="74929"/>
                  </a:lnTo>
                  <a:lnTo>
                    <a:pt x="154225" y="68580"/>
                  </a:lnTo>
                  <a:close/>
                </a:path>
                <a:path w="187960" h="340360">
                  <a:moveTo>
                    <a:pt x="151153" y="74930"/>
                  </a:moveTo>
                  <a:lnTo>
                    <a:pt x="127997" y="74930"/>
                  </a:lnTo>
                  <a:lnTo>
                    <a:pt x="124935" y="81279"/>
                  </a:lnTo>
                  <a:lnTo>
                    <a:pt x="148081" y="81279"/>
                  </a:lnTo>
                  <a:lnTo>
                    <a:pt x="151153" y="74930"/>
                  </a:lnTo>
                  <a:close/>
                </a:path>
                <a:path w="187960" h="340360">
                  <a:moveTo>
                    <a:pt x="148081" y="81280"/>
                  </a:moveTo>
                  <a:lnTo>
                    <a:pt x="124935" y="81280"/>
                  </a:lnTo>
                  <a:lnTo>
                    <a:pt x="121872" y="87629"/>
                  </a:lnTo>
                  <a:lnTo>
                    <a:pt x="145009" y="87629"/>
                  </a:lnTo>
                  <a:lnTo>
                    <a:pt x="148081" y="81280"/>
                  </a:lnTo>
                  <a:close/>
                </a:path>
                <a:path w="187960" h="340360">
                  <a:moveTo>
                    <a:pt x="145009" y="87630"/>
                  </a:moveTo>
                  <a:lnTo>
                    <a:pt x="121872" y="87630"/>
                  </a:lnTo>
                  <a:lnTo>
                    <a:pt x="118810" y="93979"/>
                  </a:lnTo>
                  <a:lnTo>
                    <a:pt x="141937" y="93979"/>
                  </a:lnTo>
                  <a:lnTo>
                    <a:pt x="145009" y="87630"/>
                  </a:lnTo>
                  <a:close/>
                </a:path>
                <a:path w="187960" h="340360">
                  <a:moveTo>
                    <a:pt x="141937" y="93980"/>
                  </a:moveTo>
                  <a:lnTo>
                    <a:pt x="118810" y="93980"/>
                  </a:lnTo>
                  <a:lnTo>
                    <a:pt x="115748" y="100329"/>
                  </a:lnTo>
                  <a:lnTo>
                    <a:pt x="138865" y="100329"/>
                  </a:lnTo>
                  <a:lnTo>
                    <a:pt x="141937" y="93980"/>
                  </a:lnTo>
                  <a:close/>
                </a:path>
                <a:path w="187960" h="340360">
                  <a:moveTo>
                    <a:pt x="138865" y="100330"/>
                  </a:moveTo>
                  <a:lnTo>
                    <a:pt x="115748" y="100330"/>
                  </a:lnTo>
                  <a:lnTo>
                    <a:pt x="112686" y="106679"/>
                  </a:lnTo>
                  <a:lnTo>
                    <a:pt x="135793" y="106679"/>
                  </a:lnTo>
                  <a:lnTo>
                    <a:pt x="138865" y="100330"/>
                  </a:lnTo>
                  <a:close/>
                </a:path>
                <a:path w="187960" h="340360">
                  <a:moveTo>
                    <a:pt x="135793" y="106680"/>
                  </a:moveTo>
                  <a:lnTo>
                    <a:pt x="112686" y="106680"/>
                  </a:lnTo>
                  <a:lnTo>
                    <a:pt x="109624" y="113029"/>
                  </a:lnTo>
                  <a:lnTo>
                    <a:pt x="132721" y="113029"/>
                  </a:lnTo>
                  <a:lnTo>
                    <a:pt x="135793" y="106680"/>
                  </a:lnTo>
                  <a:close/>
                </a:path>
                <a:path w="187960" h="340360">
                  <a:moveTo>
                    <a:pt x="132721" y="113030"/>
                  </a:moveTo>
                  <a:lnTo>
                    <a:pt x="109624" y="113030"/>
                  </a:lnTo>
                  <a:lnTo>
                    <a:pt x="106562" y="119379"/>
                  </a:lnTo>
                  <a:lnTo>
                    <a:pt x="129649" y="119379"/>
                  </a:lnTo>
                  <a:lnTo>
                    <a:pt x="132721" y="113030"/>
                  </a:lnTo>
                  <a:close/>
                </a:path>
                <a:path w="187960" h="340360">
                  <a:moveTo>
                    <a:pt x="129649" y="119380"/>
                  </a:moveTo>
                  <a:lnTo>
                    <a:pt x="106562" y="119380"/>
                  </a:lnTo>
                  <a:lnTo>
                    <a:pt x="103500" y="125729"/>
                  </a:lnTo>
                  <a:lnTo>
                    <a:pt x="126577" y="125729"/>
                  </a:lnTo>
                  <a:lnTo>
                    <a:pt x="129649" y="119380"/>
                  </a:lnTo>
                  <a:close/>
                </a:path>
                <a:path w="187960" h="340360">
                  <a:moveTo>
                    <a:pt x="126577" y="125730"/>
                  </a:moveTo>
                  <a:lnTo>
                    <a:pt x="103500" y="125730"/>
                  </a:lnTo>
                  <a:lnTo>
                    <a:pt x="100437" y="132079"/>
                  </a:lnTo>
                  <a:lnTo>
                    <a:pt x="123506" y="132079"/>
                  </a:lnTo>
                  <a:lnTo>
                    <a:pt x="126577" y="125730"/>
                  </a:lnTo>
                  <a:close/>
                </a:path>
                <a:path w="187960" h="340360">
                  <a:moveTo>
                    <a:pt x="123506" y="132080"/>
                  </a:moveTo>
                  <a:lnTo>
                    <a:pt x="100437" y="132080"/>
                  </a:lnTo>
                  <a:lnTo>
                    <a:pt x="97375" y="138429"/>
                  </a:lnTo>
                  <a:lnTo>
                    <a:pt x="120434" y="138429"/>
                  </a:lnTo>
                  <a:lnTo>
                    <a:pt x="123506" y="132080"/>
                  </a:lnTo>
                  <a:close/>
                </a:path>
                <a:path w="187960" h="340360">
                  <a:moveTo>
                    <a:pt x="120434" y="138430"/>
                  </a:moveTo>
                  <a:lnTo>
                    <a:pt x="97375" y="138430"/>
                  </a:lnTo>
                  <a:lnTo>
                    <a:pt x="94313" y="144779"/>
                  </a:lnTo>
                  <a:lnTo>
                    <a:pt x="117362" y="144779"/>
                  </a:lnTo>
                  <a:lnTo>
                    <a:pt x="120434" y="138430"/>
                  </a:lnTo>
                  <a:close/>
                </a:path>
                <a:path w="187960" h="340360">
                  <a:moveTo>
                    <a:pt x="117362" y="144780"/>
                  </a:moveTo>
                  <a:lnTo>
                    <a:pt x="94313" y="144780"/>
                  </a:lnTo>
                  <a:lnTo>
                    <a:pt x="91251" y="151129"/>
                  </a:lnTo>
                  <a:lnTo>
                    <a:pt x="114290" y="151129"/>
                  </a:lnTo>
                  <a:lnTo>
                    <a:pt x="117362" y="144780"/>
                  </a:lnTo>
                  <a:close/>
                </a:path>
                <a:path w="187960" h="340360">
                  <a:moveTo>
                    <a:pt x="114290" y="151130"/>
                  </a:moveTo>
                  <a:lnTo>
                    <a:pt x="91251" y="151130"/>
                  </a:lnTo>
                  <a:lnTo>
                    <a:pt x="88189" y="157479"/>
                  </a:lnTo>
                  <a:lnTo>
                    <a:pt x="111218" y="157479"/>
                  </a:lnTo>
                  <a:lnTo>
                    <a:pt x="114290" y="151130"/>
                  </a:lnTo>
                  <a:close/>
                </a:path>
                <a:path w="187960" h="340360">
                  <a:moveTo>
                    <a:pt x="111218" y="157480"/>
                  </a:moveTo>
                  <a:lnTo>
                    <a:pt x="88189" y="157480"/>
                  </a:lnTo>
                  <a:lnTo>
                    <a:pt x="85127" y="163829"/>
                  </a:lnTo>
                  <a:lnTo>
                    <a:pt x="108146" y="163829"/>
                  </a:lnTo>
                  <a:lnTo>
                    <a:pt x="111218" y="157480"/>
                  </a:lnTo>
                  <a:close/>
                </a:path>
                <a:path w="187960" h="340360">
                  <a:moveTo>
                    <a:pt x="108146" y="163830"/>
                  </a:moveTo>
                  <a:lnTo>
                    <a:pt x="85127" y="163830"/>
                  </a:lnTo>
                  <a:lnTo>
                    <a:pt x="82065" y="170179"/>
                  </a:lnTo>
                  <a:lnTo>
                    <a:pt x="105074" y="170179"/>
                  </a:lnTo>
                  <a:lnTo>
                    <a:pt x="108146" y="163830"/>
                  </a:lnTo>
                  <a:close/>
                </a:path>
                <a:path w="187960" h="340360">
                  <a:moveTo>
                    <a:pt x="105074" y="170180"/>
                  </a:moveTo>
                  <a:lnTo>
                    <a:pt x="82065" y="170180"/>
                  </a:lnTo>
                  <a:lnTo>
                    <a:pt x="79003" y="176529"/>
                  </a:lnTo>
                  <a:lnTo>
                    <a:pt x="102002" y="176529"/>
                  </a:lnTo>
                  <a:lnTo>
                    <a:pt x="105074" y="170180"/>
                  </a:lnTo>
                  <a:close/>
                </a:path>
                <a:path w="187960" h="340360">
                  <a:moveTo>
                    <a:pt x="102002" y="176530"/>
                  </a:moveTo>
                  <a:lnTo>
                    <a:pt x="79003" y="176530"/>
                  </a:lnTo>
                  <a:lnTo>
                    <a:pt x="75940" y="182879"/>
                  </a:lnTo>
                  <a:lnTo>
                    <a:pt x="98930" y="182879"/>
                  </a:lnTo>
                  <a:lnTo>
                    <a:pt x="102002" y="176530"/>
                  </a:lnTo>
                  <a:close/>
                </a:path>
                <a:path w="187960" h="340360">
                  <a:moveTo>
                    <a:pt x="98930" y="182880"/>
                  </a:moveTo>
                  <a:lnTo>
                    <a:pt x="75940" y="182880"/>
                  </a:lnTo>
                  <a:lnTo>
                    <a:pt x="72878" y="189229"/>
                  </a:lnTo>
                  <a:lnTo>
                    <a:pt x="95858" y="189229"/>
                  </a:lnTo>
                  <a:lnTo>
                    <a:pt x="98930" y="182880"/>
                  </a:lnTo>
                  <a:close/>
                </a:path>
                <a:path w="187960" h="340360">
                  <a:moveTo>
                    <a:pt x="95858" y="189230"/>
                  </a:moveTo>
                  <a:lnTo>
                    <a:pt x="72878" y="189230"/>
                  </a:lnTo>
                  <a:lnTo>
                    <a:pt x="69816" y="195579"/>
                  </a:lnTo>
                  <a:lnTo>
                    <a:pt x="92786" y="195579"/>
                  </a:lnTo>
                  <a:lnTo>
                    <a:pt x="95858" y="189230"/>
                  </a:lnTo>
                  <a:close/>
                </a:path>
                <a:path w="187960" h="340360">
                  <a:moveTo>
                    <a:pt x="92786" y="195580"/>
                  </a:moveTo>
                  <a:lnTo>
                    <a:pt x="69816" y="195580"/>
                  </a:lnTo>
                  <a:lnTo>
                    <a:pt x="66754" y="201929"/>
                  </a:lnTo>
                  <a:lnTo>
                    <a:pt x="89714" y="201929"/>
                  </a:lnTo>
                  <a:lnTo>
                    <a:pt x="92786" y="195580"/>
                  </a:lnTo>
                  <a:close/>
                </a:path>
                <a:path w="187960" h="340360">
                  <a:moveTo>
                    <a:pt x="89714" y="201930"/>
                  </a:moveTo>
                  <a:lnTo>
                    <a:pt x="66754" y="201930"/>
                  </a:lnTo>
                  <a:lnTo>
                    <a:pt x="63692" y="208279"/>
                  </a:lnTo>
                  <a:lnTo>
                    <a:pt x="86642" y="208279"/>
                  </a:lnTo>
                  <a:lnTo>
                    <a:pt x="89714" y="201930"/>
                  </a:lnTo>
                  <a:close/>
                </a:path>
                <a:path w="187960" h="340360">
                  <a:moveTo>
                    <a:pt x="86642" y="208280"/>
                  </a:moveTo>
                  <a:lnTo>
                    <a:pt x="63692" y="208280"/>
                  </a:lnTo>
                  <a:lnTo>
                    <a:pt x="60630" y="214629"/>
                  </a:lnTo>
                  <a:lnTo>
                    <a:pt x="83570" y="214629"/>
                  </a:lnTo>
                  <a:lnTo>
                    <a:pt x="86642" y="208280"/>
                  </a:lnTo>
                  <a:close/>
                </a:path>
                <a:path w="187960" h="340360">
                  <a:moveTo>
                    <a:pt x="83570" y="214630"/>
                  </a:moveTo>
                  <a:lnTo>
                    <a:pt x="60630" y="214630"/>
                  </a:lnTo>
                  <a:lnTo>
                    <a:pt x="57568" y="220979"/>
                  </a:lnTo>
                  <a:lnTo>
                    <a:pt x="80498" y="220979"/>
                  </a:lnTo>
                  <a:lnTo>
                    <a:pt x="83570" y="214630"/>
                  </a:lnTo>
                  <a:close/>
                </a:path>
                <a:path w="187960" h="340360">
                  <a:moveTo>
                    <a:pt x="80498" y="220980"/>
                  </a:moveTo>
                  <a:lnTo>
                    <a:pt x="57568" y="220980"/>
                  </a:lnTo>
                  <a:lnTo>
                    <a:pt x="54505" y="227329"/>
                  </a:lnTo>
                  <a:lnTo>
                    <a:pt x="77426" y="227329"/>
                  </a:lnTo>
                  <a:lnTo>
                    <a:pt x="80498" y="220980"/>
                  </a:lnTo>
                  <a:close/>
                </a:path>
                <a:path w="187960" h="340360">
                  <a:moveTo>
                    <a:pt x="77426" y="227330"/>
                  </a:moveTo>
                  <a:lnTo>
                    <a:pt x="54505" y="227330"/>
                  </a:lnTo>
                  <a:lnTo>
                    <a:pt x="51443" y="233679"/>
                  </a:lnTo>
                  <a:lnTo>
                    <a:pt x="74354" y="233679"/>
                  </a:lnTo>
                  <a:lnTo>
                    <a:pt x="77426" y="227330"/>
                  </a:lnTo>
                  <a:close/>
                </a:path>
                <a:path w="187960" h="340360">
                  <a:moveTo>
                    <a:pt x="74354" y="233680"/>
                  </a:moveTo>
                  <a:lnTo>
                    <a:pt x="51443" y="233680"/>
                  </a:lnTo>
                  <a:lnTo>
                    <a:pt x="48381" y="240029"/>
                  </a:lnTo>
                  <a:lnTo>
                    <a:pt x="71282" y="240029"/>
                  </a:lnTo>
                  <a:lnTo>
                    <a:pt x="74354" y="233680"/>
                  </a:lnTo>
                  <a:close/>
                </a:path>
                <a:path w="187960" h="340360">
                  <a:moveTo>
                    <a:pt x="71282" y="240030"/>
                  </a:moveTo>
                  <a:lnTo>
                    <a:pt x="48381" y="240030"/>
                  </a:lnTo>
                  <a:lnTo>
                    <a:pt x="45319" y="246379"/>
                  </a:lnTo>
                  <a:lnTo>
                    <a:pt x="68210" y="246379"/>
                  </a:lnTo>
                  <a:lnTo>
                    <a:pt x="71282" y="240030"/>
                  </a:lnTo>
                  <a:close/>
                </a:path>
                <a:path w="187960" h="340360">
                  <a:moveTo>
                    <a:pt x="68210" y="246380"/>
                  </a:moveTo>
                  <a:lnTo>
                    <a:pt x="45319" y="246380"/>
                  </a:lnTo>
                  <a:lnTo>
                    <a:pt x="42257" y="252729"/>
                  </a:lnTo>
                  <a:lnTo>
                    <a:pt x="65139" y="252729"/>
                  </a:lnTo>
                  <a:lnTo>
                    <a:pt x="68210" y="246380"/>
                  </a:lnTo>
                  <a:close/>
                </a:path>
                <a:path w="187960" h="340360">
                  <a:moveTo>
                    <a:pt x="65139" y="252730"/>
                  </a:moveTo>
                  <a:lnTo>
                    <a:pt x="42257" y="252730"/>
                  </a:lnTo>
                  <a:lnTo>
                    <a:pt x="39195" y="259079"/>
                  </a:lnTo>
                  <a:lnTo>
                    <a:pt x="62067" y="259079"/>
                  </a:lnTo>
                  <a:lnTo>
                    <a:pt x="65139" y="252730"/>
                  </a:lnTo>
                  <a:close/>
                </a:path>
                <a:path w="187960" h="340360">
                  <a:moveTo>
                    <a:pt x="62067" y="259080"/>
                  </a:moveTo>
                  <a:lnTo>
                    <a:pt x="39195" y="259080"/>
                  </a:lnTo>
                  <a:lnTo>
                    <a:pt x="36133" y="265429"/>
                  </a:lnTo>
                  <a:lnTo>
                    <a:pt x="58995" y="265429"/>
                  </a:lnTo>
                  <a:lnTo>
                    <a:pt x="62067" y="259080"/>
                  </a:lnTo>
                  <a:close/>
                </a:path>
                <a:path w="187960" h="340360">
                  <a:moveTo>
                    <a:pt x="58995" y="265430"/>
                  </a:moveTo>
                  <a:lnTo>
                    <a:pt x="36133" y="265430"/>
                  </a:lnTo>
                  <a:lnTo>
                    <a:pt x="33071" y="271779"/>
                  </a:lnTo>
                  <a:lnTo>
                    <a:pt x="55923" y="271779"/>
                  </a:lnTo>
                  <a:lnTo>
                    <a:pt x="58995" y="265430"/>
                  </a:lnTo>
                  <a:close/>
                </a:path>
                <a:path w="187960" h="340360">
                  <a:moveTo>
                    <a:pt x="55923" y="271780"/>
                  </a:moveTo>
                  <a:lnTo>
                    <a:pt x="33071" y="271780"/>
                  </a:lnTo>
                  <a:lnTo>
                    <a:pt x="30008" y="278129"/>
                  </a:lnTo>
                  <a:lnTo>
                    <a:pt x="52851" y="278129"/>
                  </a:lnTo>
                  <a:lnTo>
                    <a:pt x="55923" y="271780"/>
                  </a:lnTo>
                  <a:close/>
                </a:path>
                <a:path w="187960" h="340360">
                  <a:moveTo>
                    <a:pt x="52851" y="278130"/>
                  </a:moveTo>
                  <a:lnTo>
                    <a:pt x="30008" y="278130"/>
                  </a:lnTo>
                  <a:lnTo>
                    <a:pt x="26946" y="284479"/>
                  </a:lnTo>
                  <a:lnTo>
                    <a:pt x="49779" y="284479"/>
                  </a:lnTo>
                  <a:lnTo>
                    <a:pt x="52851" y="278130"/>
                  </a:lnTo>
                  <a:close/>
                </a:path>
                <a:path w="187960" h="340360">
                  <a:moveTo>
                    <a:pt x="49779" y="284480"/>
                  </a:moveTo>
                  <a:lnTo>
                    <a:pt x="26946" y="284480"/>
                  </a:lnTo>
                  <a:lnTo>
                    <a:pt x="23884" y="290829"/>
                  </a:lnTo>
                  <a:lnTo>
                    <a:pt x="46707" y="290829"/>
                  </a:lnTo>
                  <a:lnTo>
                    <a:pt x="49779" y="284480"/>
                  </a:lnTo>
                  <a:close/>
                </a:path>
                <a:path w="187960" h="340360">
                  <a:moveTo>
                    <a:pt x="46707" y="290830"/>
                  </a:moveTo>
                  <a:lnTo>
                    <a:pt x="23884" y="290830"/>
                  </a:lnTo>
                  <a:lnTo>
                    <a:pt x="20822" y="297179"/>
                  </a:lnTo>
                  <a:lnTo>
                    <a:pt x="43635" y="297179"/>
                  </a:lnTo>
                  <a:lnTo>
                    <a:pt x="46707" y="290830"/>
                  </a:lnTo>
                  <a:close/>
                </a:path>
                <a:path w="187960" h="340360">
                  <a:moveTo>
                    <a:pt x="43635" y="297180"/>
                  </a:moveTo>
                  <a:lnTo>
                    <a:pt x="20822" y="297180"/>
                  </a:lnTo>
                  <a:lnTo>
                    <a:pt x="17760" y="303529"/>
                  </a:lnTo>
                  <a:lnTo>
                    <a:pt x="40563" y="303529"/>
                  </a:lnTo>
                  <a:lnTo>
                    <a:pt x="43635" y="297180"/>
                  </a:lnTo>
                  <a:close/>
                </a:path>
                <a:path w="187960" h="340360">
                  <a:moveTo>
                    <a:pt x="40563" y="303530"/>
                  </a:moveTo>
                  <a:lnTo>
                    <a:pt x="17760" y="303530"/>
                  </a:lnTo>
                  <a:lnTo>
                    <a:pt x="14698" y="309879"/>
                  </a:lnTo>
                  <a:lnTo>
                    <a:pt x="37491" y="309879"/>
                  </a:lnTo>
                  <a:lnTo>
                    <a:pt x="40563" y="303530"/>
                  </a:lnTo>
                  <a:close/>
                </a:path>
                <a:path w="187960" h="340360">
                  <a:moveTo>
                    <a:pt x="37491" y="309880"/>
                  </a:moveTo>
                  <a:lnTo>
                    <a:pt x="14698" y="309880"/>
                  </a:lnTo>
                  <a:lnTo>
                    <a:pt x="11636" y="316229"/>
                  </a:lnTo>
                  <a:lnTo>
                    <a:pt x="34419" y="316229"/>
                  </a:lnTo>
                  <a:lnTo>
                    <a:pt x="37491" y="309880"/>
                  </a:lnTo>
                  <a:close/>
                </a:path>
                <a:path w="187960" h="340360">
                  <a:moveTo>
                    <a:pt x="34419" y="316230"/>
                  </a:moveTo>
                  <a:lnTo>
                    <a:pt x="11636" y="316230"/>
                  </a:lnTo>
                  <a:lnTo>
                    <a:pt x="8573" y="322579"/>
                  </a:lnTo>
                  <a:lnTo>
                    <a:pt x="31147" y="322579"/>
                  </a:lnTo>
                  <a:lnTo>
                    <a:pt x="31147" y="321309"/>
                  </a:lnTo>
                  <a:lnTo>
                    <a:pt x="31961" y="321309"/>
                  </a:lnTo>
                  <a:lnTo>
                    <a:pt x="34419" y="316230"/>
                  </a:lnTo>
                  <a:close/>
                </a:path>
                <a:path w="187960" h="340360">
                  <a:moveTo>
                    <a:pt x="28607" y="322580"/>
                  </a:moveTo>
                  <a:lnTo>
                    <a:pt x="8573" y="322580"/>
                  </a:lnTo>
                  <a:lnTo>
                    <a:pt x="5511" y="328929"/>
                  </a:lnTo>
                  <a:lnTo>
                    <a:pt x="19717" y="328929"/>
                  </a:lnTo>
                  <a:lnTo>
                    <a:pt x="19717" y="327659"/>
                  </a:lnTo>
                  <a:lnTo>
                    <a:pt x="22257" y="327659"/>
                  </a:lnTo>
                  <a:lnTo>
                    <a:pt x="22257" y="326390"/>
                  </a:lnTo>
                  <a:lnTo>
                    <a:pt x="24797" y="326390"/>
                  </a:lnTo>
                  <a:lnTo>
                    <a:pt x="24797" y="325119"/>
                  </a:lnTo>
                  <a:lnTo>
                    <a:pt x="27337" y="325119"/>
                  </a:lnTo>
                  <a:lnTo>
                    <a:pt x="27337" y="323850"/>
                  </a:lnTo>
                  <a:lnTo>
                    <a:pt x="28607" y="323850"/>
                  </a:lnTo>
                  <a:lnTo>
                    <a:pt x="28607" y="322580"/>
                  </a:lnTo>
                  <a:close/>
                </a:path>
                <a:path w="187960" h="340360">
                  <a:moveTo>
                    <a:pt x="18447" y="328930"/>
                  </a:moveTo>
                  <a:lnTo>
                    <a:pt x="5511" y="328930"/>
                  </a:lnTo>
                  <a:lnTo>
                    <a:pt x="2449" y="335279"/>
                  </a:lnTo>
                  <a:lnTo>
                    <a:pt x="9557" y="335279"/>
                  </a:lnTo>
                  <a:lnTo>
                    <a:pt x="9557" y="334009"/>
                  </a:lnTo>
                  <a:lnTo>
                    <a:pt x="12097" y="334009"/>
                  </a:lnTo>
                  <a:lnTo>
                    <a:pt x="12097" y="332739"/>
                  </a:lnTo>
                  <a:lnTo>
                    <a:pt x="13367" y="332739"/>
                  </a:lnTo>
                  <a:lnTo>
                    <a:pt x="13367" y="331469"/>
                  </a:lnTo>
                  <a:lnTo>
                    <a:pt x="15907" y="331469"/>
                  </a:lnTo>
                  <a:lnTo>
                    <a:pt x="15907" y="330200"/>
                  </a:lnTo>
                  <a:lnTo>
                    <a:pt x="18447" y="330200"/>
                  </a:lnTo>
                  <a:lnTo>
                    <a:pt x="18447" y="328930"/>
                  </a:lnTo>
                  <a:close/>
                </a:path>
                <a:path w="187960" h="340360">
                  <a:moveTo>
                    <a:pt x="7017" y="335280"/>
                  </a:moveTo>
                  <a:lnTo>
                    <a:pt x="2449" y="335280"/>
                  </a:lnTo>
                  <a:lnTo>
                    <a:pt x="0" y="340359"/>
                  </a:lnTo>
                  <a:lnTo>
                    <a:pt x="667" y="340359"/>
                  </a:lnTo>
                  <a:lnTo>
                    <a:pt x="667" y="339089"/>
                  </a:lnTo>
                  <a:lnTo>
                    <a:pt x="3207" y="339089"/>
                  </a:lnTo>
                  <a:lnTo>
                    <a:pt x="3207" y="337819"/>
                  </a:lnTo>
                  <a:lnTo>
                    <a:pt x="5747" y="337819"/>
                  </a:lnTo>
                  <a:lnTo>
                    <a:pt x="5747" y="336550"/>
                  </a:lnTo>
                  <a:lnTo>
                    <a:pt x="7017" y="336550"/>
                  </a:lnTo>
                  <a:lnTo>
                    <a:pt x="7017" y="335280"/>
                  </a:lnTo>
                  <a:close/>
                </a:path>
              </a:pathLst>
            </a:custGeom>
            <a:solidFill>
              <a:srgbClr val="011B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2208074" y="4017010"/>
              <a:ext cx="176530" cy="321310"/>
            </a:xfrm>
            <a:custGeom>
              <a:avLst/>
              <a:gdLst/>
              <a:ahLst/>
              <a:cxnLst/>
              <a:rect l="l" t="t" r="r" b="b"/>
              <a:pathLst>
                <a:path w="176530" h="321310">
                  <a:moveTo>
                    <a:pt x="165555" y="0"/>
                  </a:moveTo>
                  <a:lnTo>
                    <a:pt x="155440" y="0"/>
                  </a:lnTo>
                  <a:lnTo>
                    <a:pt x="152982" y="5079"/>
                  </a:lnTo>
                  <a:lnTo>
                    <a:pt x="175122" y="5079"/>
                  </a:lnTo>
                  <a:lnTo>
                    <a:pt x="176347" y="2539"/>
                  </a:lnTo>
                  <a:lnTo>
                    <a:pt x="171905" y="2539"/>
                  </a:lnTo>
                  <a:lnTo>
                    <a:pt x="171905" y="1269"/>
                  </a:lnTo>
                  <a:lnTo>
                    <a:pt x="165555" y="1269"/>
                  </a:lnTo>
                  <a:lnTo>
                    <a:pt x="165555" y="0"/>
                  </a:lnTo>
                  <a:close/>
                </a:path>
                <a:path w="176530" h="321310">
                  <a:moveTo>
                    <a:pt x="175122" y="5080"/>
                  </a:moveTo>
                  <a:lnTo>
                    <a:pt x="152982" y="5080"/>
                  </a:lnTo>
                  <a:lnTo>
                    <a:pt x="149911" y="11429"/>
                  </a:lnTo>
                  <a:lnTo>
                    <a:pt x="172060" y="11429"/>
                  </a:lnTo>
                  <a:lnTo>
                    <a:pt x="175122" y="5080"/>
                  </a:lnTo>
                  <a:close/>
                </a:path>
                <a:path w="176530" h="321310">
                  <a:moveTo>
                    <a:pt x="172060" y="11430"/>
                  </a:moveTo>
                  <a:lnTo>
                    <a:pt x="149911" y="11430"/>
                  </a:lnTo>
                  <a:lnTo>
                    <a:pt x="146839" y="17779"/>
                  </a:lnTo>
                  <a:lnTo>
                    <a:pt x="168998" y="17779"/>
                  </a:lnTo>
                  <a:lnTo>
                    <a:pt x="172060" y="11430"/>
                  </a:lnTo>
                  <a:close/>
                </a:path>
                <a:path w="176530" h="321310">
                  <a:moveTo>
                    <a:pt x="168998" y="17780"/>
                  </a:moveTo>
                  <a:lnTo>
                    <a:pt x="146839" y="17780"/>
                  </a:lnTo>
                  <a:lnTo>
                    <a:pt x="143767" y="24129"/>
                  </a:lnTo>
                  <a:lnTo>
                    <a:pt x="165936" y="24129"/>
                  </a:lnTo>
                  <a:lnTo>
                    <a:pt x="168998" y="17780"/>
                  </a:lnTo>
                  <a:close/>
                </a:path>
                <a:path w="176530" h="321310">
                  <a:moveTo>
                    <a:pt x="165936" y="24130"/>
                  </a:moveTo>
                  <a:lnTo>
                    <a:pt x="143767" y="24130"/>
                  </a:lnTo>
                  <a:lnTo>
                    <a:pt x="140695" y="30479"/>
                  </a:lnTo>
                  <a:lnTo>
                    <a:pt x="162874" y="30479"/>
                  </a:lnTo>
                  <a:lnTo>
                    <a:pt x="165936" y="24130"/>
                  </a:lnTo>
                  <a:close/>
                </a:path>
                <a:path w="176530" h="321310">
                  <a:moveTo>
                    <a:pt x="162874" y="30480"/>
                  </a:moveTo>
                  <a:lnTo>
                    <a:pt x="140695" y="30480"/>
                  </a:lnTo>
                  <a:lnTo>
                    <a:pt x="137623" y="36829"/>
                  </a:lnTo>
                  <a:lnTo>
                    <a:pt x="159811" y="36829"/>
                  </a:lnTo>
                  <a:lnTo>
                    <a:pt x="162874" y="30480"/>
                  </a:lnTo>
                  <a:close/>
                </a:path>
                <a:path w="176530" h="321310">
                  <a:moveTo>
                    <a:pt x="159811" y="36830"/>
                  </a:moveTo>
                  <a:lnTo>
                    <a:pt x="137623" y="36830"/>
                  </a:lnTo>
                  <a:lnTo>
                    <a:pt x="134551" y="43179"/>
                  </a:lnTo>
                  <a:lnTo>
                    <a:pt x="156749" y="43179"/>
                  </a:lnTo>
                  <a:lnTo>
                    <a:pt x="159811" y="36830"/>
                  </a:lnTo>
                  <a:close/>
                </a:path>
                <a:path w="176530" h="321310">
                  <a:moveTo>
                    <a:pt x="156749" y="43180"/>
                  </a:moveTo>
                  <a:lnTo>
                    <a:pt x="134551" y="43180"/>
                  </a:lnTo>
                  <a:lnTo>
                    <a:pt x="131479" y="49529"/>
                  </a:lnTo>
                  <a:lnTo>
                    <a:pt x="153687" y="49529"/>
                  </a:lnTo>
                  <a:lnTo>
                    <a:pt x="156749" y="43180"/>
                  </a:lnTo>
                  <a:close/>
                </a:path>
                <a:path w="176530" h="321310">
                  <a:moveTo>
                    <a:pt x="153687" y="49530"/>
                  </a:moveTo>
                  <a:lnTo>
                    <a:pt x="131479" y="49530"/>
                  </a:lnTo>
                  <a:lnTo>
                    <a:pt x="128407" y="55879"/>
                  </a:lnTo>
                  <a:lnTo>
                    <a:pt x="150625" y="55879"/>
                  </a:lnTo>
                  <a:lnTo>
                    <a:pt x="153687" y="49530"/>
                  </a:lnTo>
                  <a:close/>
                </a:path>
                <a:path w="176530" h="321310">
                  <a:moveTo>
                    <a:pt x="150625" y="55880"/>
                  </a:moveTo>
                  <a:lnTo>
                    <a:pt x="128407" y="55880"/>
                  </a:lnTo>
                  <a:lnTo>
                    <a:pt x="125335" y="62229"/>
                  </a:lnTo>
                  <a:lnTo>
                    <a:pt x="147563" y="62229"/>
                  </a:lnTo>
                  <a:lnTo>
                    <a:pt x="150625" y="55880"/>
                  </a:lnTo>
                  <a:close/>
                </a:path>
                <a:path w="176530" h="321310">
                  <a:moveTo>
                    <a:pt x="147563" y="62230"/>
                  </a:moveTo>
                  <a:lnTo>
                    <a:pt x="125335" y="62230"/>
                  </a:lnTo>
                  <a:lnTo>
                    <a:pt x="122263" y="68579"/>
                  </a:lnTo>
                  <a:lnTo>
                    <a:pt x="144501" y="68579"/>
                  </a:lnTo>
                  <a:lnTo>
                    <a:pt x="147563" y="62230"/>
                  </a:lnTo>
                  <a:close/>
                </a:path>
                <a:path w="176530" h="321310">
                  <a:moveTo>
                    <a:pt x="144501" y="68580"/>
                  </a:moveTo>
                  <a:lnTo>
                    <a:pt x="122263" y="68580"/>
                  </a:lnTo>
                  <a:lnTo>
                    <a:pt x="119191" y="74929"/>
                  </a:lnTo>
                  <a:lnTo>
                    <a:pt x="141439" y="74929"/>
                  </a:lnTo>
                  <a:lnTo>
                    <a:pt x="144501" y="68580"/>
                  </a:lnTo>
                  <a:close/>
                </a:path>
                <a:path w="176530" h="321310">
                  <a:moveTo>
                    <a:pt x="141439" y="74930"/>
                  </a:moveTo>
                  <a:lnTo>
                    <a:pt x="119191" y="74930"/>
                  </a:lnTo>
                  <a:lnTo>
                    <a:pt x="116119" y="81279"/>
                  </a:lnTo>
                  <a:lnTo>
                    <a:pt x="138377" y="81279"/>
                  </a:lnTo>
                  <a:lnTo>
                    <a:pt x="141439" y="74930"/>
                  </a:lnTo>
                  <a:close/>
                </a:path>
                <a:path w="176530" h="321310">
                  <a:moveTo>
                    <a:pt x="138377" y="81280"/>
                  </a:moveTo>
                  <a:lnTo>
                    <a:pt x="116119" y="81280"/>
                  </a:lnTo>
                  <a:lnTo>
                    <a:pt x="113047" y="87629"/>
                  </a:lnTo>
                  <a:lnTo>
                    <a:pt x="135314" y="87629"/>
                  </a:lnTo>
                  <a:lnTo>
                    <a:pt x="138377" y="81280"/>
                  </a:lnTo>
                  <a:close/>
                </a:path>
                <a:path w="176530" h="321310">
                  <a:moveTo>
                    <a:pt x="135314" y="87630"/>
                  </a:moveTo>
                  <a:lnTo>
                    <a:pt x="113047" y="87630"/>
                  </a:lnTo>
                  <a:lnTo>
                    <a:pt x="109975" y="93979"/>
                  </a:lnTo>
                  <a:lnTo>
                    <a:pt x="132252" y="93979"/>
                  </a:lnTo>
                  <a:lnTo>
                    <a:pt x="135314" y="87630"/>
                  </a:lnTo>
                  <a:close/>
                </a:path>
                <a:path w="176530" h="321310">
                  <a:moveTo>
                    <a:pt x="132252" y="93980"/>
                  </a:moveTo>
                  <a:lnTo>
                    <a:pt x="109975" y="93980"/>
                  </a:lnTo>
                  <a:lnTo>
                    <a:pt x="106903" y="100329"/>
                  </a:lnTo>
                  <a:lnTo>
                    <a:pt x="129190" y="100329"/>
                  </a:lnTo>
                  <a:lnTo>
                    <a:pt x="132252" y="93980"/>
                  </a:lnTo>
                  <a:close/>
                </a:path>
                <a:path w="176530" h="321310">
                  <a:moveTo>
                    <a:pt x="129190" y="100330"/>
                  </a:moveTo>
                  <a:lnTo>
                    <a:pt x="106903" y="100330"/>
                  </a:lnTo>
                  <a:lnTo>
                    <a:pt x="103831" y="106679"/>
                  </a:lnTo>
                  <a:lnTo>
                    <a:pt x="126128" y="106679"/>
                  </a:lnTo>
                  <a:lnTo>
                    <a:pt x="129190" y="100330"/>
                  </a:lnTo>
                  <a:close/>
                </a:path>
                <a:path w="176530" h="321310">
                  <a:moveTo>
                    <a:pt x="126128" y="106680"/>
                  </a:moveTo>
                  <a:lnTo>
                    <a:pt x="103831" y="106680"/>
                  </a:lnTo>
                  <a:lnTo>
                    <a:pt x="100759" y="113029"/>
                  </a:lnTo>
                  <a:lnTo>
                    <a:pt x="123066" y="113029"/>
                  </a:lnTo>
                  <a:lnTo>
                    <a:pt x="126128" y="106680"/>
                  </a:lnTo>
                  <a:close/>
                </a:path>
                <a:path w="176530" h="321310">
                  <a:moveTo>
                    <a:pt x="123066" y="113030"/>
                  </a:moveTo>
                  <a:lnTo>
                    <a:pt x="100759" y="113030"/>
                  </a:lnTo>
                  <a:lnTo>
                    <a:pt x="97687" y="119379"/>
                  </a:lnTo>
                  <a:lnTo>
                    <a:pt x="120004" y="119379"/>
                  </a:lnTo>
                  <a:lnTo>
                    <a:pt x="123066" y="113030"/>
                  </a:lnTo>
                  <a:close/>
                </a:path>
                <a:path w="176530" h="321310">
                  <a:moveTo>
                    <a:pt x="120004" y="119380"/>
                  </a:moveTo>
                  <a:lnTo>
                    <a:pt x="97687" y="119380"/>
                  </a:lnTo>
                  <a:lnTo>
                    <a:pt x="94615" y="125729"/>
                  </a:lnTo>
                  <a:lnTo>
                    <a:pt x="116942" y="125729"/>
                  </a:lnTo>
                  <a:lnTo>
                    <a:pt x="120004" y="119380"/>
                  </a:lnTo>
                  <a:close/>
                </a:path>
                <a:path w="176530" h="321310">
                  <a:moveTo>
                    <a:pt x="116942" y="125730"/>
                  </a:moveTo>
                  <a:lnTo>
                    <a:pt x="94615" y="125730"/>
                  </a:lnTo>
                  <a:lnTo>
                    <a:pt x="91544" y="132079"/>
                  </a:lnTo>
                  <a:lnTo>
                    <a:pt x="113879" y="132079"/>
                  </a:lnTo>
                  <a:lnTo>
                    <a:pt x="116942" y="125730"/>
                  </a:lnTo>
                  <a:close/>
                </a:path>
                <a:path w="176530" h="321310">
                  <a:moveTo>
                    <a:pt x="113879" y="132080"/>
                  </a:moveTo>
                  <a:lnTo>
                    <a:pt x="91544" y="132080"/>
                  </a:lnTo>
                  <a:lnTo>
                    <a:pt x="88472" y="138429"/>
                  </a:lnTo>
                  <a:lnTo>
                    <a:pt x="110817" y="138429"/>
                  </a:lnTo>
                  <a:lnTo>
                    <a:pt x="113879" y="132080"/>
                  </a:lnTo>
                  <a:close/>
                </a:path>
                <a:path w="176530" h="321310">
                  <a:moveTo>
                    <a:pt x="110817" y="138430"/>
                  </a:moveTo>
                  <a:lnTo>
                    <a:pt x="88472" y="138430"/>
                  </a:lnTo>
                  <a:lnTo>
                    <a:pt x="85400" y="144779"/>
                  </a:lnTo>
                  <a:lnTo>
                    <a:pt x="107755" y="144779"/>
                  </a:lnTo>
                  <a:lnTo>
                    <a:pt x="110817" y="138430"/>
                  </a:lnTo>
                  <a:close/>
                </a:path>
                <a:path w="176530" h="321310">
                  <a:moveTo>
                    <a:pt x="107755" y="144780"/>
                  </a:moveTo>
                  <a:lnTo>
                    <a:pt x="85400" y="144780"/>
                  </a:lnTo>
                  <a:lnTo>
                    <a:pt x="82328" y="151129"/>
                  </a:lnTo>
                  <a:lnTo>
                    <a:pt x="104693" y="151129"/>
                  </a:lnTo>
                  <a:lnTo>
                    <a:pt x="107755" y="144780"/>
                  </a:lnTo>
                  <a:close/>
                </a:path>
                <a:path w="176530" h="321310">
                  <a:moveTo>
                    <a:pt x="104693" y="151130"/>
                  </a:moveTo>
                  <a:lnTo>
                    <a:pt x="82328" y="151130"/>
                  </a:lnTo>
                  <a:lnTo>
                    <a:pt x="79256" y="157479"/>
                  </a:lnTo>
                  <a:lnTo>
                    <a:pt x="101631" y="157479"/>
                  </a:lnTo>
                  <a:lnTo>
                    <a:pt x="104693" y="151130"/>
                  </a:lnTo>
                  <a:close/>
                </a:path>
                <a:path w="176530" h="321310">
                  <a:moveTo>
                    <a:pt x="101631" y="157480"/>
                  </a:moveTo>
                  <a:lnTo>
                    <a:pt x="79256" y="157480"/>
                  </a:lnTo>
                  <a:lnTo>
                    <a:pt x="76184" y="163829"/>
                  </a:lnTo>
                  <a:lnTo>
                    <a:pt x="98569" y="163829"/>
                  </a:lnTo>
                  <a:lnTo>
                    <a:pt x="101631" y="157480"/>
                  </a:lnTo>
                  <a:close/>
                </a:path>
                <a:path w="176530" h="321310">
                  <a:moveTo>
                    <a:pt x="98569" y="163830"/>
                  </a:moveTo>
                  <a:lnTo>
                    <a:pt x="76184" y="163830"/>
                  </a:lnTo>
                  <a:lnTo>
                    <a:pt x="73112" y="170179"/>
                  </a:lnTo>
                  <a:lnTo>
                    <a:pt x="95507" y="170179"/>
                  </a:lnTo>
                  <a:lnTo>
                    <a:pt x="98569" y="163830"/>
                  </a:lnTo>
                  <a:close/>
                </a:path>
                <a:path w="176530" h="321310">
                  <a:moveTo>
                    <a:pt x="95507" y="170180"/>
                  </a:moveTo>
                  <a:lnTo>
                    <a:pt x="73112" y="170180"/>
                  </a:lnTo>
                  <a:lnTo>
                    <a:pt x="70040" y="176529"/>
                  </a:lnTo>
                  <a:lnTo>
                    <a:pt x="92445" y="176529"/>
                  </a:lnTo>
                  <a:lnTo>
                    <a:pt x="95507" y="170180"/>
                  </a:lnTo>
                  <a:close/>
                </a:path>
                <a:path w="176530" h="321310">
                  <a:moveTo>
                    <a:pt x="92445" y="176530"/>
                  </a:moveTo>
                  <a:lnTo>
                    <a:pt x="70040" y="176530"/>
                  </a:lnTo>
                  <a:lnTo>
                    <a:pt x="66968" y="182879"/>
                  </a:lnTo>
                  <a:lnTo>
                    <a:pt x="89382" y="182879"/>
                  </a:lnTo>
                  <a:lnTo>
                    <a:pt x="92445" y="176530"/>
                  </a:lnTo>
                  <a:close/>
                </a:path>
                <a:path w="176530" h="321310">
                  <a:moveTo>
                    <a:pt x="89382" y="182880"/>
                  </a:moveTo>
                  <a:lnTo>
                    <a:pt x="66968" y="182880"/>
                  </a:lnTo>
                  <a:lnTo>
                    <a:pt x="63896" y="189229"/>
                  </a:lnTo>
                  <a:lnTo>
                    <a:pt x="86320" y="189229"/>
                  </a:lnTo>
                  <a:lnTo>
                    <a:pt x="89382" y="182880"/>
                  </a:lnTo>
                  <a:close/>
                </a:path>
                <a:path w="176530" h="321310">
                  <a:moveTo>
                    <a:pt x="86320" y="189230"/>
                  </a:moveTo>
                  <a:lnTo>
                    <a:pt x="63896" y="189230"/>
                  </a:lnTo>
                  <a:lnTo>
                    <a:pt x="60824" y="195579"/>
                  </a:lnTo>
                  <a:lnTo>
                    <a:pt x="83258" y="195579"/>
                  </a:lnTo>
                  <a:lnTo>
                    <a:pt x="86320" y="189230"/>
                  </a:lnTo>
                  <a:close/>
                </a:path>
                <a:path w="176530" h="321310">
                  <a:moveTo>
                    <a:pt x="83258" y="195580"/>
                  </a:moveTo>
                  <a:lnTo>
                    <a:pt x="60824" y="195580"/>
                  </a:lnTo>
                  <a:lnTo>
                    <a:pt x="57752" y="201929"/>
                  </a:lnTo>
                  <a:lnTo>
                    <a:pt x="80196" y="201929"/>
                  </a:lnTo>
                  <a:lnTo>
                    <a:pt x="83258" y="195580"/>
                  </a:lnTo>
                  <a:close/>
                </a:path>
                <a:path w="176530" h="321310">
                  <a:moveTo>
                    <a:pt x="80196" y="201930"/>
                  </a:moveTo>
                  <a:lnTo>
                    <a:pt x="57752" y="201930"/>
                  </a:lnTo>
                  <a:lnTo>
                    <a:pt x="54680" y="208279"/>
                  </a:lnTo>
                  <a:lnTo>
                    <a:pt x="77134" y="208279"/>
                  </a:lnTo>
                  <a:lnTo>
                    <a:pt x="80196" y="201930"/>
                  </a:lnTo>
                  <a:close/>
                </a:path>
                <a:path w="176530" h="321310">
                  <a:moveTo>
                    <a:pt x="77134" y="208280"/>
                  </a:moveTo>
                  <a:lnTo>
                    <a:pt x="54680" y="208280"/>
                  </a:lnTo>
                  <a:lnTo>
                    <a:pt x="51608" y="214629"/>
                  </a:lnTo>
                  <a:lnTo>
                    <a:pt x="74072" y="214629"/>
                  </a:lnTo>
                  <a:lnTo>
                    <a:pt x="77134" y="208280"/>
                  </a:lnTo>
                  <a:close/>
                </a:path>
                <a:path w="176530" h="321310">
                  <a:moveTo>
                    <a:pt x="74072" y="214630"/>
                  </a:moveTo>
                  <a:lnTo>
                    <a:pt x="51608" y="214630"/>
                  </a:lnTo>
                  <a:lnTo>
                    <a:pt x="48536" y="220979"/>
                  </a:lnTo>
                  <a:lnTo>
                    <a:pt x="71010" y="220979"/>
                  </a:lnTo>
                  <a:lnTo>
                    <a:pt x="74072" y="214630"/>
                  </a:lnTo>
                  <a:close/>
                </a:path>
                <a:path w="176530" h="321310">
                  <a:moveTo>
                    <a:pt x="71010" y="220980"/>
                  </a:moveTo>
                  <a:lnTo>
                    <a:pt x="48536" y="220980"/>
                  </a:lnTo>
                  <a:lnTo>
                    <a:pt x="45464" y="227329"/>
                  </a:lnTo>
                  <a:lnTo>
                    <a:pt x="67947" y="227329"/>
                  </a:lnTo>
                  <a:lnTo>
                    <a:pt x="71010" y="220980"/>
                  </a:lnTo>
                  <a:close/>
                </a:path>
                <a:path w="176530" h="321310">
                  <a:moveTo>
                    <a:pt x="67947" y="227330"/>
                  </a:moveTo>
                  <a:lnTo>
                    <a:pt x="45464" y="227330"/>
                  </a:lnTo>
                  <a:lnTo>
                    <a:pt x="42392" y="233679"/>
                  </a:lnTo>
                  <a:lnTo>
                    <a:pt x="64885" y="233679"/>
                  </a:lnTo>
                  <a:lnTo>
                    <a:pt x="67947" y="227330"/>
                  </a:lnTo>
                  <a:close/>
                </a:path>
                <a:path w="176530" h="321310">
                  <a:moveTo>
                    <a:pt x="64885" y="233680"/>
                  </a:moveTo>
                  <a:lnTo>
                    <a:pt x="42392" y="233680"/>
                  </a:lnTo>
                  <a:lnTo>
                    <a:pt x="39320" y="240029"/>
                  </a:lnTo>
                  <a:lnTo>
                    <a:pt x="61823" y="240029"/>
                  </a:lnTo>
                  <a:lnTo>
                    <a:pt x="64885" y="233680"/>
                  </a:lnTo>
                  <a:close/>
                </a:path>
                <a:path w="176530" h="321310">
                  <a:moveTo>
                    <a:pt x="61823" y="240030"/>
                  </a:moveTo>
                  <a:lnTo>
                    <a:pt x="39320" y="240030"/>
                  </a:lnTo>
                  <a:lnTo>
                    <a:pt x="36248" y="246379"/>
                  </a:lnTo>
                  <a:lnTo>
                    <a:pt x="58761" y="246379"/>
                  </a:lnTo>
                  <a:lnTo>
                    <a:pt x="61823" y="240030"/>
                  </a:lnTo>
                  <a:close/>
                </a:path>
                <a:path w="176530" h="321310">
                  <a:moveTo>
                    <a:pt x="58761" y="246380"/>
                  </a:moveTo>
                  <a:lnTo>
                    <a:pt x="36248" y="246380"/>
                  </a:lnTo>
                  <a:lnTo>
                    <a:pt x="33177" y="252729"/>
                  </a:lnTo>
                  <a:lnTo>
                    <a:pt x="55699" y="252729"/>
                  </a:lnTo>
                  <a:lnTo>
                    <a:pt x="58761" y="246380"/>
                  </a:lnTo>
                  <a:close/>
                </a:path>
                <a:path w="176530" h="321310">
                  <a:moveTo>
                    <a:pt x="55699" y="252730"/>
                  </a:moveTo>
                  <a:lnTo>
                    <a:pt x="33177" y="252730"/>
                  </a:lnTo>
                  <a:lnTo>
                    <a:pt x="30105" y="259079"/>
                  </a:lnTo>
                  <a:lnTo>
                    <a:pt x="52637" y="259079"/>
                  </a:lnTo>
                  <a:lnTo>
                    <a:pt x="55699" y="252730"/>
                  </a:lnTo>
                  <a:close/>
                </a:path>
                <a:path w="176530" h="321310">
                  <a:moveTo>
                    <a:pt x="52637" y="259080"/>
                  </a:moveTo>
                  <a:lnTo>
                    <a:pt x="30105" y="259080"/>
                  </a:lnTo>
                  <a:lnTo>
                    <a:pt x="27033" y="265429"/>
                  </a:lnTo>
                  <a:lnTo>
                    <a:pt x="49575" y="265429"/>
                  </a:lnTo>
                  <a:lnTo>
                    <a:pt x="52637" y="259080"/>
                  </a:lnTo>
                  <a:close/>
                </a:path>
                <a:path w="176530" h="321310">
                  <a:moveTo>
                    <a:pt x="49575" y="265430"/>
                  </a:moveTo>
                  <a:lnTo>
                    <a:pt x="27033" y="265430"/>
                  </a:lnTo>
                  <a:lnTo>
                    <a:pt x="23961" y="271779"/>
                  </a:lnTo>
                  <a:lnTo>
                    <a:pt x="46513" y="271779"/>
                  </a:lnTo>
                  <a:lnTo>
                    <a:pt x="49575" y="265430"/>
                  </a:lnTo>
                  <a:close/>
                </a:path>
                <a:path w="176530" h="321310">
                  <a:moveTo>
                    <a:pt x="46513" y="271780"/>
                  </a:moveTo>
                  <a:lnTo>
                    <a:pt x="23961" y="271780"/>
                  </a:lnTo>
                  <a:lnTo>
                    <a:pt x="20889" y="278129"/>
                  </a:lnTo>
                  <a:lnTo>
                    <a:pt x="43450" y="278129"/>
                  </a:lnTo>
                  <a:lnTo>
                    <a:pt x="46513" y="271780"/>
                  </a:lnTo>
                  <a:close/>
                </a:path>
                <a:path w="176530" h="321310">
                  <a:moveTo>
                    <a:pt x="43450" y="278130"/>
                  </a:moveTo>
                  <a:lnTo>
                    <a:pt x="20889" y="278130"/>
                  </a:lnTo>
                  <a:lnTo>
                    <a:pt x="17817" y="284479"/>
                  </a:lnTo>
                  <a:lnTo>
                    <a:pt x="40388" y="284479"/>
                  </a:lnTo>
                  <a:lnTo>
                    <a:pt x="43450" y="278130"/>
                  </a:lnTo>
                  <a:close/>
                </a:path>
                <a:path w="176530" h="321310">
                  <a:moveTo>
                    <a:pt x="40388" y="284480"/>
                  </a:moveTo>
                  <a:lnTo>
                    <a:pt x="17817" y="284480"/>
                  </a:lnTo>
                  <a:lnTo>
                    <a:pt x="14745" y="290829"/>
                  </a:lnTo>
                  <a:lnTo>
                    <a:pt x="37326" y="290829"/>
                  </a:lnTo>
                  <a:lnTo>
                    <a:pt x="40388" y="284480"/>
                  </a:lnTo>
                  <a:close/>
                </a:path>
                <a:path w="176530" h="321310">
                  <a:moveTo>
                    <a:pt x="37326" y="290830"/>
                  </a:moveTo>
                  <a:lnTo>
                    <a:pt x="14745" y="290830"/>
                  </a:lnTo>
                  <a:lnTo>
                    <a:pt x="11673" y="297179"/>
                  </a:lnTo>
                  <a:lnTo>
                    <a:pt x="34264" y="297179"/>
                  </a:lnTo>
                  <a:lnTo>
                    <a:pt x="37326" y="290830"/>
                  </a:lnTo>
                  <a:close/>
                </a:path>
                <a:path w="176530" h="321310">
                  <a:moveTo>
                    <a:pt x="34264" y="297180"/>
                  </a:moveTo>
                  <a:lnTo>
                    <a:pt x="11673" y="297180"/>
                  </a:lnTo>
                  <a:lnTo>
                    <a:pt x="8601" y="303529"/>
                  </a:lnTo>
                  <a:lnTo>
                    <a:pt x="30935" y="303529"/>
                  </a:lnTo>
                  <a:lnTo>
                    <a:pt x="30935" y="302259"/>
                  </a:lnTo>
                  <a:lnTo>
                    <a:pt x="31814" y="302259"/>
                  </a:lnTo>
                  <a:lnTo>
                    <a:pt x="32205" y="301449"/>
                  </a:lnTo>
                  <a:lnTo>
                    <a:pt x="32205" y="300989"/>
                  </a:lnTo>
                  <a:lnTo>
                    <a:pt x="32427" y="300989"/>
                  </a:lnTo>
                  <a:lnTo>
                    <a:pt x="34264" y="297180"/>
                  </a:lnTo>
                  <a:close/>
                </a:path>
                <a:path w="176530" h="321310">
                  <a:moveTo>
                    <a:pt x="28395" y="303530"/>
                  </a:moveTo>
                  <a:lnTo>
                    <a:pt x="8601" y="303530"/>
                  </a:lnTo>
                  <a:lnTo>
                    <a:pt x="5529" y="309879"/>
                  </a:lnTo>
                  <a:lnTo>
                    <a:pt x="20775" y="309879"/>
                  </a:lnTo>
                  <a:lnTo>
                    <a:pt x="20775" y="308609"/>
                  </a:lnTo>
                  <a:lnTo>
                    <a:pt x="23315" y="308609"/>
                  </a:lnTo>
                  <a:lnTo>
                    <a:pt x="23315" y="307339"/>
                  </a:lnTo>
                  <a:lnTo>
                    <a:pt x="24585" y="307339"/>
                  </a:lnTo>
                  <a:lnTo>
                    <a:pt x="24585" y="306069"/>
                  </a:lnTo>
                  <a:lnTo>
                    <a:pt x="27125" y="306069"/>
                  </a:lnTo>
                  <a:lnTo>
                    <a:pt x="27125" y="304800"/>
                  </a:lnTo>
                  <a:lnTo>
                    <a:pt x="28395" y="304800"/>
                  </a:lnTo>
                  <a:lnTo>
                    <a:pt x="28395" y="303530"/>
                  </a:lnTo>
                  <a:close/>
                </a:path>
                <a:path w="176530" h="321310">
                  <a:moveTo>
                    <a:pt x="18235" y="309880"/>
                  </a:moveTo>
                  <a:lnTo>
                    <a:pt x="5529" y="309880"/>
                  </a:lnTo>
                  <a:lnTo>
                    <a:pt x="2457" y="316229"/>
                  </a:lnTo>
                  <a:lnTo>
                    <a:pt x="9345" y="316229"/>
                  </a:lnTo>
                  <a:lnTo>
                    <a:pt x="9345" y="314959"/>
                  </a:lnTo>
                  <a:lnTo>
                    <a:pt x="11885" y="314959"/>
                  </a:lnTo>
                  <a:lnTo>
                    <a:pt x="11885" y="313689"/>
                  </a:lnTo>
                  <a:lnTo>
                    <a:pt x="14425" y="313689"/>
                  </a:lnTo>
                  <a:lnTo>
                    <a:pt x="14425" y="312419"/>
                  </a:lnTo>
                  <a:lnTo>
                    <a:pt x="16965" y="312419"/>
                  </a:lnTo>
                  <a:lnTo>
                    <a:pt x="16965" y="311150"/>
                  </a:lnTo>
                  <a:lnTo>
                    <a:pt x="18235" y="311150"/>
                  </a:lnTo>
                  <a:lnTo>
                    <a:pt x="18235" y="309880"/>
                  </a:lnTo>
                  <a:close/>
                </a:path>
                <a:path w="176530" h="321310">
                  <a:moveTo>
                    <a:pt x="8075" y="316230"/>
                  </a:moveTo>
                  <a:lnTo>
                    <a:pt x="2457" y="316230"/>
                  </a:lnTo>
                  <a:lnTo>
                    <a:pt x="0" y="321309"/>
                  </a:lnTo>
                  <a:lnTo>
                    <a:pt x="1725" y="321309"/>
                  </a:lnTo>
                  <a:lnTo>
                    <a:pt x="1725" y="320039"/>
                  </a:lnTo>
                  <a:lnTo>
                    <a:pt x="2995" y="320039"/>
                  </a:lnTo>
                  <a:lnTo>
                    <a:pt x="2995" y="318769"/>
                  </a:lnTo>
                  <a:lnTo>
                    <a:pt x="5535" y="318769"/>
                  </a:lnTo>
                  <a:lnTo>
                    <a:pt x="5535" y="317500"/>
                  </a:lnTo>
                  <a:lnTo>
                    <a:pt x="8075" y="317500"/>
                  </a:lnTo>
                  <a:lnTo>
                    <a:pt x="8075" y="316230"/>
                  </a:lnTo>
                  <a:close/>
                </a:path>
              </a:pathLst>
            </a:custGeom>
            <a:solidFill>
              <a:srgbClr val="011B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2239889" y="4019550"/>
              <a:ext cx="167005" cy="299720"/>
            </a:xfrm>
            <a:custGeom>
              <a:avLst/>
              <a:gdLst/>
              <a:ahLst/>
              <a:cxnLst/>
              <a:rect l="l" t="t" r="r" b="b"/>
              <a:pathLst>
                <a:path w="167005" h="299720">
                  <a:moveTo>
                    <a:pt x="159140" y="0"/>
                  </a:moveTo>
                  <a:lnTo>
                    <a:pt x="144532" y="0"/>
                  </a:lnTo>
                  <a:lnTo>
                    <a:pt x="143307" y="2539"/>
                  </a:lnTo>
                  <a:lnTo>
                    <a:pt x="162950" y="2539"/>
                  </a:lnTo>
                  <a:lnTo>
                    <a:pt x="162950" y="1269"/>
                  </a:lnTo>
                  <a:lnTo>
                    <a:pt x="159140" y="1269"/>
                  </a:lnTo>
                  <a:lnTo>
                    <a:pt x="159140" y="0"/>
                  </a:lnTo>
                  <a:close/>
                </a:path>
                <a:path w="167005" h="299720">
                  <a:moveTo>
                    <a:pt x="166599" y="2540"/>
                  </a:moveTo>
                  <a:lnTo>
                    <a:pt x="143307" y="2540"/>
                  </a:lnTo>
                  <a:lnTo>
                    <a:pt x="140245" y="8889"/>
                  </a:lnTo>
                  <a:lnTo>
                    <a:pt x="163527" y="8889"/>
                  </a:lnTo>
                  <a:lnTo>
                    <a:pt x="166599" y="2540"/>
                  </a:lnTo>
                  <a:close/>
                </a:path>
                <a:path w="167005" h="299720">
                  <a:moveTo>
                    <a:pt x="163527" y="8890"/>
                  </a:moveTo>
                  <a:lnTo>
                    <a:pt x="140245" y="8890"/>
                  </a:lnTo>
                  <a:lnTo>
                    <a:pt x="137183" y="15239"/>
                  </a:lnTo>
                  <a:lnTo>
                    <a:pt x="160455" y="15239"/>
                  </a:lnTo>
                  <a:lnTo>
                    <a:pt x="163527" y="8890"/>
                  </a:lnTo>
                  <a:close/>
                </a:path>
                <a:path w="167005" h="299720">
                  <a:moveTo>
                    <a:pt x="160455" y="15240"/>
                  </a:moveTo>
                  <a:lnTo>
                    <a:pt x="137183" y="15240"/>
                  </a:lnTo>
                  <a:lnTo>
                    <a:pt x="134121" y="21589"/>
                  </a:lnTo>
                  <a:lnTo>
                    <a:pt x="157383" y="21589"/>
                  </a:lnTo>
                  <a:lnTo>
                    <a:pt x="160455" y="15240"/>
                  </a:lnTo>
                  <a:close/>
                </a:path>
                <a:path w="167005" h="299720">
                  <a:moveTo>
                    <a:pt x="157383" y="21590"/>
                  </a:moveTo>
                  <a:lnTo>
                    <a:pt x="134121" y="21590"/>
                  </a:lnTo>
                  <a:lnTo>
                    <a:pt x="131059" y="27939"/>
                  </a:lnTo>
                  <a:lnTo>
                    <a:pt x="154311" y="27939"/>
                  </a:lnTo>
                  <a:lnTo>
                    <a:pt x="157383" y="21590"/>
                  </a:lnTo>
                  <a:close/>
                </a:path>
                <a:path w="167005" h="299720">
                  <a:moveTo>
                    <a:pt x="154311" y="27940"/>
                  </a:moveTo>
                  <a:lnTo>
                    <a:pt x="131059" y="27940"/>
                  </a:lnTo>
                  <a:lnTo>
                    <a:pt x="127997" y="34289"/>
                  </a:lnTo>
                  <a:lnTo>
                    <a:pt x="151239" y="34289"/>
                  </a:lnTo>
                  <a:lnTo>
                    <a:pt x="154311" y="27940"/>
                  </a:lnTo>
                  <a:close/>
                </a:path>
                <a:path w="167005" h="299720">
                  <a:moveTo>
                    <a:pt x="151239" y="34290"/>
                  </a:moveTo>
                  <a:lnTo>
                    <a:pt x="127997" y="34290"/>
                  </a:lnTo>
                  <a:lnTo>
                    <a:pt x="124935" y="40639"/>
                  </a:lnTo>
                  <a:lnTo>
                    <a:pt x="148167" y="40639"/>
                  </a:lnTo>
                  <a:lnTo>
                    <a:pt x="151239" y="34290"/>
                  </a:lnTo>
                  <a:close/>
                </a:path>
                <a:path w="167005" h="299720">
                  <a:moveTo>
                    <a:pt x="148167" y="40640"/>
                  </a:moveTo>
                  <a:lnTo>
                    <a:pt x="124935" y="40640"/>
                  </a:lnTo>
                  <a:lnTo>
                    <a:pt x="121872" y="46989"/>
                  </a:lnTo>
                  <a:lnTo>
                    <a:pt x="145096" y="46989"/>
                  </a:lnTo>
                  <a:lnTo>
                    <a:pt x="148167" y="40640"/>
                  </a:lnTo>
                  <a:close/>
                </a:path>
                <a:path w="167005" h="299720">
                  <a:moveTo>
                    <a:pt x="145096" y="46990"/>
                  </a:moveTo>
                  <a:lnTo>
                    <a:pt x="121872" y="46990"/>
                  </a:lnTo>
                  <a:lnTo>
                    <a:pt x="118810" y="53339"/>
                  </a:lnTo>
                  <a:lnTo>
                    <a:pt x="142024" y="53339"/>
                  </a:lnTo>
                  <a:lnTo>
                    <a:pt x="145096" y="46990"/>
                  </a:lnTo>
                  <a:close/>
                </a:path>
                <a:path w="167005" h="299720">
                  <a:moveTo>
                    <a:pt x="142024" y="53340"/>
                  </a:moveTo>
                  <a:lnTo>
                    <a:pt x="118810" y="53340"/>
                  </a:lnTo>
                  <a:lnTo>
                    <a:pt x="115748" y="59689"/>
                  </a:lnTo>
                  <a:lnTo>
                    <a:pt x="138952" y="59689"/>
                  </a:lnTo>
                  <a:lnTo>
                    <a:pt x="142024" y="53340"/>
                  </a:lnTo>
                  <a:close/>
                </a:path>
                <a:path w="167005" h="299720">
                  <a:moveTo>
                    <a:pt x="138952" y="59690"/>
                  </a:moveTo>
                  <a:lnTo>
                    <a:pt x="115748" y="59690"/>
                  </a:lnTo>
                  <a:lnTo>
                    <a:pt x="112686" y="66039"/>
                  </a:lnTo>
                  <a:lnTo>
                    <a:pt x="135880" y="66039"/>
                  </a:lnTo>
                  <a:lnTo>
                    <a:pt x="138952" y="59690"/>
                  </a:lnTo>
                  <a:close/>
                </a:path>
                <a:path w="167005" h="299720">
                  <a:moveTo>
                    <a:pt x="135880" y="66040"/>
                  </a:moveTo>
                  <a:lnTo>
                    <a:pt x="112686" y="66040"/>
                  </a:lnTo>
                  <a:lnTo>
                    <a:pt x="109624" y="72389"/>
                  </a:lnTo>
                  <a:lnTo>
                    <a:pt x="132808" y="72389"/>
                  </a:lnTo>
                  <a:lnTo>
                    <a:pt x="135880" y="66040"/>
                  </a:lnTo>
                  <a:close/>
                </a:path>
                <a:path w="167005" h="299720">
                  <a:moveTo>
                    <a:pt x="132808" y="72390"/>
                  </a:moveTo>
                  <a:lnTo>
                    <a:pt x="109624" y="72390"/>
                  </a:lnTo>
                  <a:lnTo>
                    <a:pt x="106562" y="78739"/>
                  </a:lnTo>
                  <a:lnTo>
                    <a:pt x="129736" y="78739"/>
                  </a:lnTo>
                  <a:lnTo>
                    <a:pt x="132808" y="72390"/>
                  </a:lnTo>
                  <a:close/>
                </a:path>
                <a:path w="167005" h="299720">
                  <a:moveTo>
                    <a:pt x="129736" y="78740"/>
                  </a:moveTo>
                  <a:lnTo>
                    <a:pt x="106562" y="78740"/>
                  </a:lnTo>
                  <a:lnTo>
                    <a:pt x="103500" y="85089"/>
                  </a:lnTo>
                  <a:lnTo>
                    <a:pt x="126664" y="85089"/>
                  </a:lnTo>
                  <a:lnTo>
                    <a:pt x="129736" y="78740"/>
                  </a:lnTo>
                  <a:close/>
                </a:path>
                <a:path w="167005" h="299720">
                  <a:moveTo>
                    <a:pt x="126664" y="85090"/>
                  </a:moveTo>
                  <a:lnTo>
                    <a:pt x="103500" y="85090"/>
                  </a:lnTo>
                  <a:lnTo>
                    <a:pt x="100437" y="91439"/>
                  </a:lnTo>
                  <a:lnTo>
                    <a:pt x="123592" y="91439"/>
                  </a:lnTo>
                  <a:lnTo>
                    <a:pt x="126664" y="85090"/>
                  </a:lnTo>
                  <a:close/>
                </a:path>
                <a:path w="167005" h="299720">
                  <a:moveTo>
                    <a:pt x="123592" y="91440"/>
                  </a:moveTo>
                  <a:lnTo>
                    <a:pt x="100437" y="91440"/>
                  </a:lnTo>
                  <a:lnTo>
                    <a:pt x="97375" y="97789"/>
                  </a:lnTo>
                  <a:lnTo>
                    <a:pt x="120520" y="97789"/>
                  </a:lnTo>
                  <a:lnTo>
                    <a:pt x="123592" y="91440"/>
                  </a:lnTo>
                  <a:close/>
                </a:path>
                <a:path w="167005" h="299720">
                  <a:moveTo>
                    <a:pt x="120520" y="97790"/>
                  </a:moveTo>
                  <a:lnTo>
                    <a:pt x="97375" y="97790"/>
                  </a:lnTo>
                  <a:lnTo>
                    <a:pt x="94313" y="104139"/>
                  </a:lnTo>
                  <a:lnTo>
                    <a:pt x="117448" y="104139"/>
                  </a:lnTo>
                  <a:lnTo>
                    <a:pt x="120520" y="97790"/>
                  </a:lnTo>
                  <a:close/>
                </a:path>
                <a:path w="167005" h="299720">
                  <a:moveTo>
                    <a:pt x="117448" y="104140"/>
                  </a:moveTo>
                  <a:lnTo>
                    <a:pt x="94313" y="104140"/>
                  </a:lnTo>
                  <a:lnTo>
                    <a:pt x="91251" y="110489"/>
                  </a:lnTo>
                  <a:lnTo>
                    <a:pt x="114376" y="110489"/>
                  </a:lnTo>
                  <a:lnTo>
                    <a:pt x="117448" y="104140"/>
                  </a:lnTo>
                  <a:close/>
                </a:path>
                <a:path w="167005" h="299720">
                  <a:moveTo>
                    <a:pt x="114376" y="110490"/>
                  </a:moveTo>
                  <a:lnTo>
                    <a:pt x="91251" y="110490"/>
                  </a:lnTo>
                  <a:lnTo>
                    <a:pt x="88189" y="116839"/>
                  </a:lnTo>
                  <a:lnTo>
                    <a:pt x="111304" y="116839"/>
                  </a:lnTo>
                  <a:lnTo>
                    <a:pt x="114376" y="110490"/>
                  </a:lnTo>
                  <a:close/>
                </a:path>
                <a:path w="167005" h="299720">
                  <a:moveTo>
                    <a:pt x="111304" y="116840"/>
                  </a:moveTo>
                  <a:lnTo>
                    <a:pt x="88189" y="116840"/>
                  </a:lnTo>
                  <a:lnTo>
                    <a:pt x="85127" y="123189"/>
                  </a:lnTo>
                  <a:lnTo>
                    <a:pt x="108232" y="123189"/>
                  </a:lnTo>
                  <a:lnTo>
                    <a:pt x="111304" y="116840"/>
                  </a:lnTo>
                  <a:close/>
                </a:path>
                <a:path w="167005" h="299720">
                  <a:moveTo>
                    <a:pt x="108232" y="123190"/>
                  </a:moveTo>
                  <a:lnTo>
                    <a:pt x="85127" y="123190"/>
                  </a:lnTo>
                  <a:lnTo>
                    <a:pt x="82065" y="129539"/>
                  </a:lnTo>
                  <a:lnTo>
                    <a:pt x="105160" y="129539"/>
                  </a:lnTo>
                  <a:lnTo>
                    <a:pt x="108232" y="123190"/>
                  </a:lnTo>
                  <a:close/>
                </a:path>
                <a:path w="167005" h="299720">
                  <a:moveTo>
                    <a:pt x="105160" y="129540"/>
                  </a:moveTo>
                  <a:lnTo>
                    <a:pt x="82065" y="129540"/>
                  </a:lnTo>
                  <a:lnTo>
                    <a:pt x="79003" y="135889"/>
                  </a:lnTo>
                  <a:lnTo>
                    <a:pt x="102088" y="135889"/>
                  </a:lnTo>
                  <a:lnTo>
                    <a:pt x="105160" y="129540"/>
                  </a:lnTo>
                  <a:close/>
                </a:path>
                <a:path w="167005" h="299720">
                  <a:moveTo>
                    <a:pt x="102088" y="135890"/>
                  </a:moveTo>
                  <a:lnTo>
                    <a:pt x="79003" y="135890"/>
                  </a:lnTo>
                  <a:lnTo>
                    <a:pt x="75940" y="142239"/>
                  </a:lnTo>
                  <a:lnTo>
                    <a:pt x="99016" y="142239"/>
                  </a:lnTo>
                  <a:lnTo>
                    <a:pt x="102088" y="135890"/>
                  </a:lnTo>
                  <a:close/>
                </a:path>
                <a:path w="167005" h="299720">
                  <a:moveTo>
                    <a:pt x="99016" y="142240"/>
                  </a:moveTo>
                  <a:lnTo>
                    <a:pt x="75940" y="142240"/>
                  </a:lnTo>
                  <a:lnTo>
                    <a:pt x="72878" y="148589"/>
                  </a:lnTo>
                  <a:lnTo>
                    <a:pt x="95944" y="148589"/>
                  </a:lnTo>
                  <a:lnTo>
                    <a:pt x="99016" y="142240"/>
                  </a:lnTo>
                  <a:close/>
                </a:path>
                <a:path w="167005" h="299720">
                  <a:moveTo>
                    <a:pt x="95944" y="148590"/>
                  </a:moveTo>
                  <a:lnTo>
                    <a:pt x="72878" y="148590"/>
                  </a:lnTo>
                  <a:lnTo>
                    <a:pt x="69816" y="154939"/>
                  </a:lnTo>
                  <a:lnTo>
                    <a:pt x="92872" y="154939"/>
                  </a:lnTo>
                  <a:lnTo>
                    <a:pt x="95944" y="148590"/>
                  </a:lnTo>
                  <a:close/>
                </a:path>
                <a:path w="167005" h="299720">
                  <a:moveTo>
                    <a:pt x="92872" y="154940"/>
                  </a:moveTo>
                  <a:lnTo>
                    <a:pt x="69816" y="154940"/>
                  </a:lnTo>
                  <a:lnTo>
                    <a:pt x="66754" y="161289"/>
                  </a:lnTo>
                  <a:lnTo>
                    <a:pt x="89800" y="161289"/>
                  </a:lnTo>
                  <a:lnTo>
                    <a:pt x="92872" y="154940"/>
                  </a:lnTo>
                  <a:close/>
                </a:path>
                <a:path w="167005" h="299720">
                  <a:moveTo>
                    <a:pt x="89800" y="161290"/>
                  </a:moveTo>
                  <a:lnTo>
                    <a:pt x="66754" y="161290"/>
                  </a:lnTo>
                  <a:lnTo>
                    <a:pt x="63692" y="167639"/>
                  </a:lnTo>
                  <a:lnTo>
                    <a:pt x="86729" y="167639"/>
                  </a:lnTo>
                  <a:lnTo>
                    <a:pt x="89800" y="161290"/>
                  </a:lnTo>
                  <a:close/>
                </a:path>
                <a:path w="167005" h="299720">
                  <a:moveTo>
                    <a:pt x="86729" y="167640"/>
                  </a:moveTo>
                  <a:lnTo>
                    <a:pt x="63692" y="167640"/>
                  </a:lnTo>
                  <a:lnTo>
                    <a:pt x="60630" y="173989"/>
                  </a:lnTo>
                  <a:lnTo>
                    <a:pt x="83657" y="173989"/>
                  </a:lnTo>
                  <a:lnTo>
                    <a:pt x="86729" y="167640"/>
                  </a:lnTo>
                  <a:close/>
                </a:path>
                <a:path w="167005" h="299720">
                  <a:moveTo>
                    <a:pt x="83657" y="173990"/>
                  </a:moveTo>
                  <a:lnTo>
                    <a:pt x="60630" y="173990"/>
                  </a:lnTo>
                  <a:lnTo>
                    <a:pt x="57568" y="180339"/>
                  </a:lnTo>
                  <a:lnTo>
                    <a:pt x="80585" y="180339"/>
                  </a:lnTo>
                  <a:lnTo>
                    <a:pt x="83657" y="173990"/>
                  </a:lnTo>
                  <a:close/>
                </a:path>
                <a:path w="167005" h="299720">
                  <a:moveTo>
                    <a:pt x="80585" y="180340"/>
                  </a:moveTo>
                  <a:lnTo>
                    <a:pt x="57568" y="180340"/>
                  </a:lnTo>
                  <a:lnTo>
                    <a:pt x="54505" y="186689"/>
                  </a:lnTo>
                  <a:lnTo>
                    <a:pt x="77513" y="186689"/>
                  </a:lnTo>
                  <a:lnTo>
                    <a:pt x="80585" y="180340"/>
                  </a:lnTo>
                  <a:close/>
                </a:path>
                <a:path w="167005" h="299720">
                  <a:moveTo>
                    <a:pt x="77513" y="186690"/>
                  </a:moveTo>
                  <a:lnTo>
                    <a:pt x="54505" y="186690"/>
                  </a:lnTo>
                  <a:lnTo>
                    <a:pt x="51443" y="193039"/>
                  </a:lnTo>
                  <a:lnTo>
                    <a:pt x="74441" y="193039"/>
                  </a:lnTo>
                  <a:lnTo>
                    <a:pt x="77513" y="186690"/>
                  </a:lnTo>
                  <a:close/>
                </a:path>
                <a:path w="167005" h="299720">
                  <a:moveTo>
                    <a:pt x="74441" y="193040"/>
                  </a:moveTo>
                  <a:lnTo>
                    <a:pt x="51443" y="193040"/>
                  </a:lnTo>
                  <a:lnTo>
                    <a:pt x="48381" y="199389"/>
                  </a:lnTo>
                  <a:lnTo>
                    <a:pt x="71369" y="199389"/>
                  </a:lnTo>
                  <a:lnTo>
                    <a:pt x="74441" y="193040"/>
                  </a:lnTo>
                  <a:close/>
                </a:path>
                <a:path w="167005" h="299720">
                  <a:moveTo>
                    <a:pt x="71369" y="199390"/>
                  </a:moveTo>
                  <a:lnTo>
                    <a:pt x="48381" y="199390"/>
                  </a:lnTo>
                  <a:lnTo>
                    <a:pt x="45319" y="205739"/>
                  </a:lnTo>
                  <a:lnTo>
                    <a:pt x="68297" y="205739"/>
                  </a:lnTo>
                  <a:lnTo>
                    <a:pt x="71369" y="199390"/>
                  </a:lnTo>
                  <a:close/>
                </a:path>
                <a:path w="167005" h="299720">
                  <a:moveTo>
                    <a:pt x="68297" y="205740"/>
                  </a:moveTo>
                  <a:lnTo>
                    <a:pt x="45319" y="205740"/>
                  </a:lnTo>
                  <a:lnTo>
                    <a:pt x="42257" y="212089"/>
                  </a:lnTo>
                  <a:lnTo>
                    <a:pt x="65225" y="212089"/>
                  </a:lnTo>
                  <a:lnTo>
                    <a:pt x="68297" y="205740"/>
                  </a:lnTo>
                  <a:close/>
                </a:path>
                <a:path w="167005" h="299720">
                  <a:moveTo>
                    <a:pt x="65225" y="212090"/>
                  </a:moveTo>
                  <a:lnTo>
                    <a:pt x="42257" y="212090"/>
                  </a:lnTo>
                  <a:lnTo>
                    <a:pt x="39195" y="218439"/>
                  </a:lnTo>
                  <a:lnTo>
                    <a:pt x="62153" y="218439"/>
                  </a:lnTo>
                  <a:lnTo>
                    <a:pt x="65225" y="212090"/>
                  </a:lnTo>
                  <a:close/>
                </a:path>
                <a:path w="167005" h="299720">
                  <a:moveTo>
                    <a:pt x="62153" y="218440"/>
                  </a:moveTo>
                  <a:lnTo>
                    <a:pt x="39195" y="218440"/>
                  </a:lnTo>
                  <a:lnTo>
                    <a:pt x="36133" y="224789"/>
                  </a:lnTo>
                  <a:lnTo>
                    <a:pt x="59081" y="224789"/>
                  </a:lnTo>
                  <a:lnTo>
                    <a:pt x="62153" y="218440"/>
                  </a:lnTo>
                  <a:close/>
                </a:path>
                <a:path w="167005" h="299720">
                  <a:moveTo>
                    <a:pt x="59081" y="224790"/>
                  </a:moveTo>
                  <a:lnTo>
                    <a:pt x="36133" y="224790"/>
                  </a:lnTo>
                  <a:lnTo>
                    <a:pt x="33071" y="231139"/>
                  </a:lnTo>
                  <a:lnTo>
                    <a:pt x="56009" y="231139"/>
                  </a:lnTo>
                  <a:lnTo>
                    <a:pt x="59081" y="224790"/>
                  </a:lnTo>
                  <a:close/>
                </a:path>
                <a:path w="167005" h="299720">
                  <a:moveTo>
                    <a:pt x="56009" y="231140"/>
                  </a:moveTo>
                  <a:lnTo>
                    <a:pt x="33071" y="231140"/>
                  </a:lnTo>
                  <a:lnTo>
                    <a:pt x="30008" y="237489"/>
                  </a:lnTo>
                  <a:lnTo>
                    <a:pt x="52937" y="237489"/>
                  </a:lnTo>
                  <a:lnTo>
                    <a:pt x="56009" y="231140"/>
                  </a:lnTo>
                  <a:close/>
                </a:path>
                <a:path w="167005" h="299720">
                  <a:moveTo>
                    <a:pt x="52937" y="237490"/>
                  </a:moveTo>
                  <a:lnTo>
                    <a:pt x="30008" y="237490"/>
                  </a:lnTo>
                  <a:lnTo>
                    <a:pt x="26946" y="243839"/>
                  </a:lnTo>
                  <a:lnTo>
                    <a:pt x="49865" y="243839"/>
                  </a:lnTo>
                  <a:lnTo>
                    <a:pt x="52937" y="237490"/>
                  </a:lnTo>
                  <a:close/>
                </a:path>
                <a:path w="167005" h="299720">
                  <a:moveTo>
                    <a:pt x="49865" y="243840"/>
                  </a:moveTo>
                  <a:lnTo>
                    <a:pt x="26946" y="243840"/>
                  </a:lnTo>
                  <a:lnTo>
                    <a:pt x="23884" y="250189"/>
                  </a:lnTo>
                  <a:lnTo>
                    <a:pt x="46793" y="250189"/>
                  </a:lnTo>
                  <a:lnTo>
                    <a:pt x="49865" y="243840"/>
                  </a:lnTo>
                  <a:close/>
                </a:path>
                <a:path w="167005" h="299720">
                  <a:moveTo>
                    <a:pt x="46793" y="250190"/>
                  </a:moveTo>
                  <a:lnTo>
                    <a:pt x="23884" y="250190"/>
                  </a:lnTo>
                  <a:lnTo>
                    <a:pt x="20822" y="256539"/>
                  </a:lnTo>
                  <a:lnTo>
                    <a:pt x="43721" y="256539"/>
                  </a:lnTo>
                  <a:lnTo>
                    <a:pt x="46793" y="250190"/>
                  </a:lnTo>
                  <a:close/>
                </a:path>
                <a:path w="167005" h="299720">
                  <a:moveTo>
                    <a:pt x="43721" y="256540"/>
                  </a:moveTo>
                  <a:lnTo>
                    <a:pt x="20822" y="256540"/>
                  </a:lnTo>
                  <a:lnTo>
                    <a:pt x="17760" y="262889"/>
                  </a:lnTo>
                  <a:lnTo>
                    <a:pt x="40649" y="262889"/>
                  </a:lnTo>
                  <a:lnTo>
                    <a:pt x="43721" y="256540"/>
                  </a:lnTo>
                  <a:close/>
                </a:path>
                <a:path w="167005" h="299720">
                  <a:moveTo>
                    <a:pt x="40649" y="262890"/>
                  </a:moveTo>
                  <a:lnTo>
                    <a:pt x="17760" y="262890"/>
                  </a:lnTo>
                  <a:lnTo>
                    <a:pt x="14698" y="269239"/>
                  </a:lnTo>
                  <a:lnTo>
                    <a:pt x="37577" y="269239"/>
                  </a:lnTo>
                  <a:lnTo>
                    <a:pt x="40649" y="262890"/>
                  </a:lnTo>
                  <a:close/>
                </a:path>
                <a:path w="167005" h="299720">
                  <a:moveTo>
                    <a:pt x="37577" y="269240"/>
                  </a:moveTo>
                  <a:lnTo>
                    <a:pt x="14698" y="269240"/>
                  </a:lnTo>
                  <a:lnTo>
                    <a:pt x="11636" y="275589"/>
                  </a:lnTo>
                  <a:lnTo>
                    <a:pt x="34505" y="275589"/>
                  </a:lnTo>
                  <a:lnTo>
                    <a:pt x="37577" y="269240"/>
                  </a:lnTo>
                  <a:close/>
                </a:path>
                <a:path w="167005" h="299720">
                  <a:moveTo>
                    <a:pt x="33410" y="275590"/>
                  </a:moveTo>
                  <a:lnTo>
                    <a:pt x="11636" y="275590"/>
                  </a:lnTo>
                  <a:lnTo>
                    <a:pt x="8573" y="281939"/>
                  </a:lnTo>
                  <a:lnTo>
                    <a:pt x="27060" y="281939"/>
                  </a:lnTo>
                  <a:lnTo>
                    <a:pt x="27060" y="280669"/>
                  </a:lnTo>
                  <a:lnTo>
                    <a:pt x="28330" y="280669"/>
                  </a:lnTo>
                  <a:lnTo>
                    <a:pt x="28330" y="279400"/>
                  </a:lnTo>
                  <a:lnTo>
                    <a:pt x="30870" y="279400"/>
                  </a:lnTo>
                  <a:lnTo>
                    <a:pt x="30870" y="278130"/>
                  </a:lnTo>
                  <a:lnTo>
                    <a:pt x="32140" y="278130"/>
                  </a:lnTo>
                  <a:lnTo>
                    <a:pt x="32140" y="276860"/>
                  </a:lnTo>
                  <a:lnTo>
                    <a:pt x="33410" y="276860"/>
                  </a:lnTo>
                  <a:lnTo>
                    <a:pt x="33410" y="275590"/>
                  </a:lnTo>
                  <a:close/>
                </a:path>
                <a:path w="167005" h="299720">
                  <a:moveTo>
                    <a:pt x="24520" y="281940"/>
                  </a:moveTo>
                  <a:lnTo>
                    <a:pt x="8573" y="281940"/>
                  </a:lnTo>
                  <a:lnTo>
                    <a:pt x="5511" y="288289"/>
                  </a:lnTo>
                  <a:lnTo>
                    <a:pt x="16900" y="288289"/>
                  </a:lnTo>
                  <a:lnTo>
                    <a:pt x="16900" y="287019"/>
                  </a:lnTo>
                  <a:lnTo>
                    <a:pt x="19440" y="287019"/>
                  </a:lnTo>
                  <a:lnTo>
                    <a:pt x="19440" y="285750"/>
                  </a:lnTo>
                  <a:lnTo>
                    <a:pt x="20710" y="285750"/>
                  </a:lnTo>
                  <a:lnTo>
                    <a:pt x="20710" y="284480"/>
                  </a:lnTo>
                  <a:lnTo>
                    <a:pt x="23250" y="284480"/>
                  </a:lnTo>
                  <a:lnTo>
                    <a:pt x="23250" y="283210"/>
                  </a:lnTo>
                  <a:lnTo>
                    <a:pt x="24520" y="283210"/>
                  </a:lnTo>
                  <a:lnTo>
                    <a:pt x="24520" y="281940"/>
                  </a:lnTo>
                  <a:close/>
                </a:path>
                <a:path w="167005" h="299720">
                  <a:moveTo>
                    <a:pt x="15630" y="288290"/>
                  </a:moveTo>
                  <a:lnTo>
                    <a:pt x="5511" y="288290"/>
                  </a:lnTo>
                  <a:lnTo>
                    <a:pt x="2449" y="294639"/>
                  </a:lnTo>
                  <a:lnTo>
                    <a:pt x="8010" y="294639"/>
                  </a:lnTo>
                  <a:lnTo>
                    <a:pt x="8010" y="293369"/>
                  </a:lnTo>
                  <a:lnTo>
                    <a:pt x="9280" y="293369"/>
                  </a:lnTo>
                  <a:lnTo>
                    <a:pt x="9280" y="292100"/>
                  </a:lnTo>
                  <a:lnTo>
                    <a:pt x="11820" y="292100"/>
                  </a:lnTo>
                  <a:lnTo>
                    <a:pt x="11820" y="290830"/>
                  </a:lnTo>
                  <a:lnTo>
                    <a:pt x="13090" y="290830"/>
                  </a:lnTo>
                  <a:lnTo>
                    <a:pt x="13090" y="289560"/>
                  </a:lnTo>
                  <a:lnTo>
                    <a:pt x="15630" y="289560"/>
                  </a:lnTo>
                  <a:lnTo>
                    <a:pt x="15630" y="288290"/>
                  </a:lnTo>
                  <a:close/>
                </a:path>
                <a:path w="167005" h="299720">
                  <a:moveTo>
                    <a:pt x="390" y="298909"/>
                  </a:moveTo>
                  <a:lnTo>
                    <a:pt x="0" y="299719"/>
                  </a:lnTo>
                  <a:lnTo>
                    <a:pt x="390" y="299719"/>
                  </a:lnTo>
                  <a:lnTo>
                    <a:pt x="390" y="298909"/>
                  </a:lnTo>
                  <a:close/>
                </a:path>
                <a:path w="167005" h="299720">
                  <a:moveTo>
                    <a:pt x="5470" y="294640"/>
                  </a:moveTo>
                  <a:lnTo>
                    <a:pt x="2449" y="294640"/>
                  </a:lnTo>
                  <a:lnTo>
                    <a:pt x="612" y="298450"/>
                  </a:lnTo>
                  <a:lnTo>
                    <a:pt x="2930" y="298450"/>
                  </a:lnTo>
                  <a:lnTo>
                    <a:pt x="2930" y="297180"/>
                  </a:lnTo>
                  <a:lnTo>
                    <a:pt x="4200" y="297180"/>
                  </a:lnTo>
                  <a:lnTo>
                    <a:pt x="4200" y="295910"/>
                  </a:lnTo>
                  <a:lnTo>
                    <a:pt x="5470" y="295910"/>
                  </a:lnTo>
                  <a:lnTo>
                    <a:pt x="5470" y="294640"/>
                  </a:lnTo>
                  <a:close/>
                </a:path>
              </a:pathLst>
            </a:custGeom>
            <a:solidFill>
              <a:srgbClr val="011C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2274395" y="4022090"/>
              <a:ext cx="151765" cy="273050"/>
            </a:xfrm>
            <a:custGeom>
              <a:avLst/>
              <a:gdLst/>
              <a:ahLst/>
              <a:cxnLst/>
              <a:rect l="l" t="t" r="r" b="b"/>
              <a:pathLst>
                <a:path w="151764" h="273050">
                  <a:moveTo>
                    <a:pt x="133524" y="0"/>
                  </a:moveTo>
                  <a:lnTo>
                    <a:pt x="132093" y="0"/>
                  </a:lnTo>
                  <a:lnTo>
                    <a:pt x="129021" y="6349"/>
                  </a:lnTo>
                  <a:lnTo>
                    <a:pt x="151143" y="6349"/>
                  </a:lnTo>
                  <a:lnTo>
                    <a:pt x="151756" y="5079"/>
                  </a:lnTo>
                  <a:lnTo>
                    <a:pt x="150034" y="5079"/>
                  </a:lnTo>
                  <a:lnTo>
                    <a:pt x="150034" y="3809"/>
                  </a:lnTo>
                  <a:lnTo>
                    <a:pt x="147494" y="3809"/>
                  </a:lnTo>
                  <a:lnTo>
                    <a:pt x="147494" y="2539"/>
                  </a:lnTo>
                  <a:lnTo>
                    <a:pt x="139874" y="2539"/>
                  </a:lnTo>
                  <a:lnTo>
                    <a:pt x="139874" y="1269"/>
                  </a:lnTo>
                  <a:lnTo>
                    <a:pt x="133524" y="1269"/>
                  </a:lnTo>
                  <a:lnTo>
                    <a:pt x="133524" y="0"/>
                  </a:lnTo>
                  <a:close/>
                </a:path>
                <a:path w="151764" h="273050">
                  <a:moveTo>
                    <a:pt x="151143" y="6349"/>
                  </a:moveTo>
                  <a:lnTo>
                    <a:pt x="129021" y="6349"/>
                  </a:lnTo>
                  <a:lnTo>
                    <a:pt x="125949" y="12699"/>
                  </a:lnTo>
                  <a:lnTo>
                    <a:pt x="148081" y="12699"/>
                  </a:lnTo>
                  <a:lnTo>
                    <a:pt x="151143" y="6349"/>
                  </a:lnTo>
                  <a:close/>
                </a:path>
                <a:path w="151764" h="273050">
                  <a:moveTo>
                    <a:pt x="148081" y="12699"/>
                  </a:moveTo>
                  <a:lnTo>
                    <a:pt x="125949" y="12699"/>
                  </a:lnTo>
                  <a:lnTo>
                    <a:pt x="122877" y="19049"/>
                  </a:lnTo>
                  <a:lnTo>
                    <a:pt x="145019" y="19049"/>
                  </a:lnTo>
                  <a:lnTo>
                    <a:pt x="148081" y="12699"/>
                  </a:lnTo>
                  <a:close/>
                </a:path>
                <a:path w="151764" h="273050">
                  <a:moveTo>
                    <a:pt x="145019" y="19049"/>
                  </a:moveTo>
                  <a:lnTo>
                    <a:pt x="122877" y="19049"/>
                  </a:lnTo>
                  <a:lnTo>
                    <a:pt x="119805" y="25399"/>
                  </a:lnTo>
                  <a:lnTo>
                    <a:pt x="141957" y="25399"/>
                  </a:lnTo>
                  <a:lnTo>
                    <a:pt x="145019" y="19049"/>
                  </a:lnTo>
                  <a:close/>
                </a:path>
                <a:path w="151764" h="273050">
                  <a:moveTo>
                    <a:pt x="141957" y="25399"/>
                  </a:moveTo>
                  <a:lnTo>
                    <a:pt x="119805" y="25399"/>
                  </a:lnTo>
                  <a:lnTo>
                    <a:pt x="116734" y="31749"/>
                  </a:lnTo>
                  <a:lnTo>
                    <a:pt x="138895" y="31749"/>
                  </a:lnTo>
                  <a:lnTo>
                    <a:pt x="141957" y="25399"/>
                  </a:lnTo>
                  <a:close/>
                </a:path>
                <a:path w="151764" h="273050">
                  <a:moveTo>
                    <a:pt x="138895" y="31749"/>
                  </a:moveTo>
                  <a:lnTo>
                    <a:pt x="116734" y="31749"/>
                  </a:lnTo>
                  <a:lnTo>
                    <a:pt x="113662" y="38099"/>
                  </a:lnTo>
                  <a:lnTo>
                    <a:pt x="135833" y="38099"/>
                  </a:lnTo>
                  <a:lnTo>
                    <a:pt x="138895" y="31749"/>
                  </a:lnTo>
                  <a:close/>
                </a:path>
                <a:path w="151764" h="273050">
                  <a:moveTo>
                    <a:pt x="135833" y="38099"/>
                  </a:moveTo>
                  <a:lnTo>
                    <a:pt x="113662" y="38099"/>
                  </a:lnTo>
                  <a:lnTo>
                    <a:pt x="110590" y="44449"/>
                  </a:lnTo>
                  <a:lnTo>
                    <a:pt x="132770" y="44449"/>
                  </a:lnTo>
                  <a:lnTo>
                    <a:pt x="135833" y="38099"/>
                  </a:lnTo>
                  <a:close/>
                </a:path>
                <a:path w="151764" h="273050">
                  <a:moveTo>
                    <a:pt x="132770" y="44449"/>
                  </a:moveTo>
                  <a:lnTo>
                    <a:pt x="110590" y="44449"/>
                  </a:lnTo>
                  <a:lnTo>
                    <a:pt x="107518" y="50799"/>
                  </a:lnTo>
                  <a:lnTo>
                    <a:pt x="129708" y="50799"/>
                  </a:lnTo>
                  <a:lnTo>
                    <a:pt x="132770" y="44449"/>
                  </a:lnTo>
                  <a:close/>
                </a:path>
                <a:path w="151764" h="273050">
                  <a:moveTo>
                    <a:pt x="129708" y="50799"/>
                  </a:moveTo>
                  <a:lnTo>
                    <a:pt x="107518" y="50799"/>
                  </a:lnTo>
                  <a:lnTo>
                    <a:pt x="104446" y="57149"/>
                  </a:lnTo>
                  <a:lnTo>
                    <a:pt x="126646" y="57149"/>
                  </a:lnTo>
                  <a:lnTo>
                    <a:pt x="129708" y="50799"/>
                  </a:lnTo>
                  <a:close/>
                </a:path>
                <a:path w="151764" h="273050">
                  <a:moveTo>
                    <a:pt x="126646" y="57149"/>
                  </a:moveTo>
                  <a:lnTo>
                    <a:pt x="104446" y="57149"/>
                  </a:lnTo>
                  <a:lnTo>
                    <a:pt x="101374" y="63499"/>
                  </a:lnTo>
                  <a:lnTo>
                    <a:pt x="123584" y="63499"/>
                  </a:lnTo>
                  <a:lnTo>
                    <a:pt x="126646" y="57149"/>
                  </a:lnTo>
                  <a:close/>
                </a:path>
                <a:path w="151764" h="273050">
                  <a:moveTo>
                    <a:pt x="123584" y="63499"/>
                  </a:moveTo>
                  <a:lnTo>
                    <a:pt x="101374" y="63499"/>
                  </a:lnTo>
                  <a:lnTo>
                    <a:pt x="98302" y="69849"/>
                  </a:lnTo>
                  <a:lnTo>
                    <a:pt x="120522" y="69849"/>
                  </a:lnTo>
                  <a:lnTo>
                    <a:pt x="123584" y="63499"/>
                  </a:lnTo>
                  <a:close/>
                </a:path>
                <a:path w="151764" h="273050">
                  <a:moveTo>
                    <a:pt x="120522" y="69849"/>
                  </a:moveTo>
                  <a:lnTo>
                    <a:pt x="98302" y="69849"/>
                  </a:lnTo>
                  <a:lnTo>
                    <a:pt x="95230" y="76199"/>
                  </a:lnTo>
                  <a:lnTo>
                    <a:pt x="117460" y="76199"/>
                  </a:lnTo>
                  <a:lnTo>
                    <a:pt x="120522" y="69849"/>
                  </a:lnTo>
                  <a:close/>
                </a:path>
                <a:path w="151764" h="273050">
                  <a:moveTo>
                    <a:pt x="117460" y="76199"/>
                  </a:moveTo>
                  <a:lnTo>
                    <a:pt x="95230" y="76199"/>
                  </a:lnTo>
                  <a:lnTo>
                    <a:pt x="92158" y="82549"/>
                  </a:lnTo>
                  <a:lnTo>
                    <a:pt x="114398" y="82549"/>
                  </a:lnTo>
                  <a:lnTo>
                    <a:pt x="117460" y="76199"/>
                  </a:lnTo>
                  <a:close/>
                </a:path>
                <a:path w="151764" h="273050">
                  <a:moveTo>
                    <a:pt x="114398" y="82549"/>
                  </a:moveTo>
                  <a:lnTo>
                    <a:pt x="92158" y="82549"/>
                  </a:lnTo>
                  <a:lnTo>
                    <a:pt x="89086" y="88899"/>
                  </a:lnTo>
                  <a:lnTo>
                    <a:pt x="111336" y="88899"/>
                  </a:lnTo>
                  <a:lnTo>
                    <a:pt x="114398" y="82549"/>
                  </a:lnTo>
                  <a:close/>
                </a:path>
                <a:path w="151764" h="273050">
                  <a:moveTo>
                    <a:pt x="111336" y="88899"/>
                  </a:moveTo>
                  <a:lnTo>
                    <a:pt x="89086" y="88899"/>
                  </a:lnTo>
                  <a:lnTo>
                    <a:pt x="86014" y="95249"/>
                  </a:lnTo>
                  <a:lnTo>
                    <a:pt x="108273" y="95249"/>
                  </a:lnTo>
                  <a:lnTo>
                    <a:pt x="111336" y="88899"/>
                  </a:lnTo>
                  <a:close/>
                </a:path>
                <a:path w="151764" h="273050">
                  <a:moveTo>
                    <a:pt x="108273" y="95249"/>
                  </a:moveTo>
                  <a:lnTo>
                    <a:pt x="86014" y="95249"/>
                  </a:lnTo>
                  <a:lnTo>
                    <a:pt x="82942" y="101599"/>
                  </a:lnTo>
                  <a:lnTo>
                    <a:pt x="105211" y="101599"/>
                  </a:lnTo>
                  <a:lnTo>
                    <a:pt x="108273" y="95249"/>
                  </a:lnTo>
                  <a:close/>
                </a:path>
                <a:path w="151764" h="273050">
                  <a:moveTo>
                    <a:pt x="105211" y="101599"/>
                  </a:moveTo>
                  <a:lnTo>
                    <a:pt x="82942" y="101599"/>
                  </a:lnTo>
                  <a:lnTo>
                    <a:pt x="79870" y="107949"/>
                  </a:lnTo>
                  <a:lnTo>
                    <a:pt x="102149" y="107949"/>
                  </a:lnTo>
                  <a:lnTo>
                    <a:pt x="105211" y="101599"/>
                  </a:lnTo>
                  <a:close/>
                </a:path>
                <a:path w="151764" h="273050">
                  <a:moveTo>
                    <a:pt x="102149" y="107949"/>
                  </a:moveTo>
                  <a:lnTo>
                    <a:pt x="79870" y="107949"/>
                  </a:lnTo>
                  <a:lnTo>
                    <a:pt x="76798" y="114299"/>
                  </a:lnTo>
                  <a:lnTo>
                    <a:pt x="99087" y="114299"/>
                  </a:lnTo>
                  <a:lnTo>
                    <a:pt x="102149" y="107949"/>
                  </a:lnTo>
                  <a:close/>
                </a:path>
                <a:path w="151764" h="273050">
                  <a:moveTo>
                    <a:pt x="99087" y="114299"/>
                  </a:moveTo>
                  <a:lnTo>
                    <a:pt x="76798" y="114299"/>
                  </a:lnTo>
                  <a:lnTo>
                    <a:pt x="73726" y="120649"/>
                  </a:lnTo>
                  <a:lnTo>
                    <a:pt x="96025" y="120649"/>
                  </a:lnTo>
                  <a:lnTo>
                    <a:pt x="99087" y="114299"/>
                  </a:lnTo>
                  <a:close/>
                </a:path>
                <a:path w="151764" h="273050">
                  <a:moveTo>
                    <a:pt x="96025" y="120649"/>
                  </a:moveTo>
                  <a:lnTo>
                    <a:pt x="73726" y="120649"/>
                  </a:lnTo>
                  <a:lnTo>
                    <a:pt x="70654" y="126999"/>
                  </a:lnTo>
                  <a:lnTo>
                    <a:pt x="92963" y="126999"/>
                  </a:lnTo>
                  <a:lnTo>
                    <a:pt x="96025" y="120649"/>
                  </a:lnTo>
                  <a:close/>
                </a:path>
                <a:path w="151764" h="273050">
                  <a:moveTo>
                    <a:pt x="92963" y="126999"/>
                  </a:moveTo>
                  <a:lnTo>
                    <a:pt x="70654" y="126999"/>
                  </a:lnTo>
                  <a:lnTo>
                    <a:pt x="67582" y="133349"/>
                  </a:lnTo>
                  <a:lnTo>
                    <a:pt x="89901" y="133349"/>
                  </a:lnTo>
                  <a:lnTo>
                    <a:pt x="92963" y="126999"/>
                  </a:lnTo>
                  <a:close/>
                </a:path>
                <a:path w="151764" h="273050">
                  <a:moveTo>
                    <a:pt x="89901" y="133349"/>
                  </a:moveTo>
                  <a:lnTo>
                    <a:pt x="67582" y="133349"/>
                  </a:lnTo>
                  <a:lnTo>
                    <a:pt x="64510" y="139699"/>
                  </a:lnTo>
                  <a:lnTo>
                    <a:pt x="86838" y="139699"/>
                  </a:lnTo>
                  <a:lnTo>
                    <a:pt x="89901" y="133349"/>
                  </a:lnTo>
                  <a:close/>
                </a:path>
                <a:path w="151764" h="273050">
                  <a:moveTo>
                    <a:pt x="86838" y="139699"/>
                  </a:moveTo>
                  <a:lnTo>
                    <a:pt x="64510" y="139699"/>
                  </a:lnTo>
                  <a:lnTo>
                    <a:pt x="61438" y="146049"/>
                  </a:lnTo>
                  <a:lnTo>
                    <a:pt x="83776" y="146049"/>
                  </a:lnTo>
                  <a:lnTo>
                    <a:pt x="86838" y="139699"/>
                  </a:lnTo>
                  <a:close/>
                </a:path>
                <a:path w="151764" h="273050">
                  <a:moveTo>
                    <a:pt x="83776" y="146049"/>
                  </a:moveTo>
                  <a:lnTo>
                    <a:pt x="61438" y="146049"/>
                  </a:lnTo>
                  <a:lnTo>
                    <a:pt x="58367" y="152399"/>
                  </a:lnTo>
                  <a:lnTo>
                    <a:pt x="80714" y="152399"/>
                  </a:lnTo>
                  <a:lnTo>
                    <a:pt x="83776" y="146049"/>
                  </a:lnTo>
                  <a:close/>
                </a:path>
                <a:path w="151764" h="273050">
                  <a:moveTo>
                    <a:pt x="80714" y="152399"/>
                  </a:moveTo>
                  <a:lnTo>
                    <a:pt x="58367" y="152399"/>
                  </a:lnTo>
                  <a:lnTo>
                    <a:pt x="55295" y="158749"/>
                  </a:lnTo>
                  <a:lnTo>
                    <a:pt x="77652" y="158749"/>
                  </a:lnTo>
                  <a:lnTo>
                    <a:pt x="80714" y="152399"/>
                  </a:lnTo>
                  <a:close/>
                </a:path>
                <a:path w="151764" h="273050">
                  <a:moveTo>
                    <a:pt x="77652" y="158749"/>
                  </a:moveTo>
                  <a:lnTo>
                    <a:pt x="55295" y="158749"/>
                  </a:lnTo>
                  <a:lnTo>
                    <a:pt x="52223" y="165099"/>
                  </a:lnTo>
                  <a:lnTo>
                    <a:pt x="74590" y="165099"/>
                  </a:lnTo>
                  <a:lnTo>
                    <a:pt x="77652" y="158749"/>
                  </a:lnTo>
                  <a:close/>
                </a:path>
                <a:path w="151764" h="273050">
                  <a:moveTo>
                    <a:pt x="74590" y="165099"/>
                  </a:moveTo>
                  <a:lnTo>
                    <a:pt x="52223" y="165099"/>
                  </a:lnTo>
                  <a:lnTo>
                    <a:pt x="49151" y="171449"/>
                  </a:lnTo>
                  <a:lnTo>
                    <a:pt x="71528" y="171449"/>
                  </a:lnTo>
                  <a:lnTo>
                    <a:pt x="74590" y="165099"/>
                  </a:lnTo>
                  <a:close/>
                </a:path>
                <a:path w="151764" h="273050">
                  <a:moveTo>
                    <a:pt x="71528" y="171449"/>
                  </a:moveTo>
                  <a:lnTo>
                    <a:pt x="49151" y="171449"/>
                  </a:lnTo>
                  <a:lnTo>
                    <a:pt x="46079" y="177799"/>
                  </a:lnTo>
                  <a:lnTo>
                    <a:pt x="68466" y="177799"/>
                  </a:lnTo>
                  <a:lnTo>
                    <a:pt x="71528" y="171449"/>
                  </a:lnTo>
                  <a:close/>
                </a:path>
                <a:path w="151764" h="273050">
                  <a:moveTo>
                    <a:pt x="68466" y="177799"/>
                  </a:moveTo>
                  <a:lnTo>
                    <a:pt x="46079" y="177799"/>
                  </a:lnTo>
                  <a:lnTo>
                    <a:pt x="43007" y="184149"/>
                  </a:lnTo>
                  <a:lnTo>
                    <a:pt x="65404" y="184149"/>
                  </a:lnTo>
                  <a:lnTo>
                    <a:pt x="68466" y="177799"/>
                  </a:lnTo>
                  <a:close/>
                </a:path>
                <a:path w="151764" h="273050">
                  <a:moveTo>
                    <a:pt x="65404" y="184149"/>
                  </a:moveTo>
                  <a:lnTo>
                    <a:pt x="43007" y="184149"/>
                  </a:lnTo>
                  <a:lnTo>
                    <a:pt x="39935" y="190499"/>
                  </a:lnTo>
                  <a:lnTo>
                    <a:pt x="62341" y="190499"/>
                  </a:lnTo>
                  <a:lnTo>
                    <a:pt x="65404" y="184149"/>
                  </a:lnTo>
                  <a:close/>
                </a:path>
                <a:path w="151764" h="273050">
                  <a:moveTo>
                    <a:pt x="62341" y="190499"/>
                  </a:moveTo>
                  <a:lnTo>
                    <a:pt x="39935" y="190499"/>
                  </a:lnTo>
                  <a:lnTo>
                    <a:pt x="36863" y="196849"/>
                  </a:lnTo>
                  <a:lnTo>
                    <a:pt x="59279" y="196849"/>
                  </a:lnTo>
                  <a:lnTo>
                    <a:pt x="62341" y="190499"/>
                  </a:lnTo>
                  <a:close/>
                </a:path>
                <a:path w="151764" h="273050">
                  <a:moveTo>
                    <a:pt x="59279" y="196849"/>
                  </a:moveTo>
                  <a:lnTo>
                    <a:pt x="36863" y="196849"/>
                  </a:lnTo>
                  <a:lnTo>
                    <a:pt x="33791" y="203199"/>
                  </a:lnTo>
                  <a:lnTo>
                    <a:pt x="56217" y="203199"/>
                  </a:lnTo>
                  <a:lnTo>
                    <a:pt x="59279" y="196849"/>
                  </a:lnTo>
                  <a:close/>
                </a:path>
                <a:path w="151764" h="273050">
                  <a:moveTo>
                    <a:pt x="56217" y="203199"/>
                  </a:moveTo>
                  <a:lnTo>
                    <a:pt x="33791" y="203199"/>
                  </a:lnTo>
                  <a:lnTo>
                    <a:pt x="30719" y="209549"/>
                  </a:lnTo>
                  <a:lnTo>
                    <a:pt x="53155" y="209549"/>
                  </a:lnTo>
                  <a:lnTo>
                    <a:pt x="56217" y="203199"/>
                  </a:lnTo>
                  <a:close/>
                </a:path>
                <a:path w="151764" h="273050">
                  <a:moveTo>
                    <a:pt x="53155" y="209549"/>
                  </a:moveTo>
                  <a:lnTo>
                    <a:pt x="30719" y="209549"/>
                  </a:lnTo>
                  <a:lnTo>
                    <a:pt x="27647" y="215899"/>
                  </a:lnTo>
                  <a:lnTo>
                    <a:pt x="50093" y="215899"/>
                  </a:lnTo>
                  <a:lnTo>
                    <a:pt x="53155" y="209549"/>
                  </a:lnTo>
                  <a:close/>
                </a:path>
                <a:path w="151764" h="273050">
                  <a:moveTo>
                    <a:pt x="50093" y="215899"/>
                  </a:moveTo>
                  <a:lnTo>
                    <a:pt x="27647" y="215899"/>
                  </a:lnTo>
                  <a:lnTo>
                    <a:pt x="24575" y="222249"/>
                  </a:lnTo>
                  <a:lnTo>
                    <a:pt x="47031" y="222249"/>
                  </a:lnTo>
                  <a:lnTo>
                    <a:pt x="50093" y="215899"/>
                  </a:lnTo>
                  <a:close/>
                </a:path>
                <a:path w="151764" h="273050">
                  <a:moveTo>
                    <a:pt x="47031" y="222249"/>
                  </a:moveTo>
                  <a:lnTo>
                    <a:pt x="24575" y="222249"/>
                  </a:lnTo>
                  <a:lnTo>
                    <a:pt x="21503" y="228599"/>
                  </a:lnTo>
                  <a:lnTo>
                    <a:pt x="43969" y="228599"/>
                  </a:lnTo>
                  <a:lnTo>
                    <a:pt x="47031" y="222249"/>
                  </a:lnTo>
                  <a:close/>
                </a:path>
                <a:path w="151764" h="273050">
                  <a:moveTo>
                    <a:pt x="43969" y="228599"/>
                  </a:moveTo>
                  <a:lnTo>
                    <a:pt x="21503" y="228599"/>
                  </a:lnTo>
                  <a:lnTo>
                    <a:pt x="18431" y="234949"/>
                  </a:lnTo>
                  <a:lnTo>
                    <a:pt x="40906" y="234949"/>
                  </a:lnTo>
                  <a:lnTo>
                    <a:pt x="43969" y="228599"/>
                  </a:lnTo>
                  <a:close/>
                </a:path>
                <a:path w="151764" h="273050">
                  <a:moveTo>
                    <a:pt x="40906" y="234949"/>
                  </a:moveTo>
                  <a:lnTo>
                    <a:pt x="18431" y="234949"/>
                  </a:lnTo>
                  <a:lnTo>
                    <a:pt x="15359" y="241299"/>
                  </a:lnTo>
                  <a:lnTo>
                    <a:pt x="37844" y="241299"/>
                  </a:lnTo>
                  <a:lnTo>
                    <a:pt x="40906" y="234949"/>
                  </a:lnTo>
                  <a:close/>
                </a:path>
                <a:path w="151764" h="273050">
                  <a:moveTo>
                    <a:pt x="37844" y="241299"/>
                  </a:moveTo>
                  <a:lnTo>
                    <a:pt x="15359" y="241299"/>
                  </a:lnTo>
                  <a:lnTo>
                    <a:pt x="12287" y="247649"/>
                  </a:lnTo>
                  <a:lnTo>
                    <a:pt x="34782" y="247649"/>
                  </a:lnTo>
                  <a:lnTo>
                    <a:pt x="37844" y="241299"/>
                  </a:lnTo>
                  <a:close/>
                </a:path>
                <a:path w="151764" h="273050">
                  <a:moveTo>
                    <a:pt x="34782" y="247649"/>
                  </a:moveTo>
                  <a:lnTo>
                    <a:pt x="12287" y="247649"/>
                  </a:lnTo>
                  <a:lnTo>
                    <a:pt x="9215" y="253999"/>
                  </a:lnTo>
                  <a:lnTo>
                    <a:pt x="29384" y="253999"/>
                  </a:lnTo>
                  <a:lnTo>
                    <a:pt x="29384" y="252729"/>
                  </a:lnTo>
                  <a:lnTo>
                    <a:pt x="30654" y="252729"/>
                  </a:lnTo>
                  <a:lnTo>
                    <a:pt x="30654" y="251459"/>
                  </a:lnTo>
                  <a:lnTo>
                    <a:pt x="32945" y="251459"/>
                  </a:lnTo>
                  <a:lnTo>
                    <a:pt x="33194" y="250943"/>
                  </a:lnTo>
                  <a:lnTo>
                    <a:pt x="33194" y="250189"/>
                  </a:lnTo>
                  <a:lnTo>
                    <a:pt x="33557" y="250189"/>
                  </a:lnTo>
                  <a:lnTo>
                    <a:pt x="34782" y="247649"/>
                  </a:lnTo>
                  <a:close/>
                </a:path>
                <a:path w="151764" h="273050">
                  <a:moveTo>
                    <a:pt x="26844" y="253999"/>
                  </a:moveTo>
                  <a:lnTo>
                    <a:pt x="9215" y="253999"/>
                  </a:lnTo>
                  <a:lnTo>
                    <a:pt x="6143" y="260349"/>
                  </a:lnTo>
                  <a:lnTo>
                    <a:pt x="20494" y="260349"/>
                  </a:lnTo>
                  <a:lnTo>
                    <a:pt x="20494" y="259079"/>
                  </a:lnTo>
                  <a:lnTo>
                    <a:pt x="21764" y="259079"/>
                  </a:lnTo>
                  <a:lnTo>
                    <a:pt x="21764" y="257809"/>
                  </a:lnTo>
                  <a:lnTo>
                    <a:pt x="23034" y="257809"/>
                  </a:lnTo>
                  <a:lnTo>
                    <a:pt x="23034" y="256539"/>
                  </a:lnTo>
                  <a:lnTo>
                    <a:pt x="25574" y="256539"/>
                  </a:lnTo>
                  <a:lnTo>
                    <a:pt x="25574" y="255269"/>
                  </a:lnTo>
                  <a:lnTo>
                    <a:pt x="26844" y="255269"/>
                  </a:lnTo>
                  <a:lnTo>
                    <a:pt x="26844" y="253999"/>
                  </a:lnTo>
                  <a:close/>
                </a:path>
                <a:path w="151764" h="273050">
                  <a:moveTo>
                    <a:pt x="17954" y="260349"/>
                  </a:moveTo>
                  <a:lnTo>
                    <a:pt x="6143" y="260349"/>
                  </a:lnTo>
                  <a:lnTo>
                    <a:pt x="3071" y="266699"/>
                  </a:lnTo>
                  <a:lnTo>
                    <a:pt x="10334" y="266699"/>
                  </a:lnTo>
                  <a:lnTo>
                    <a:pt x="10334" y="265429"/>
                  </a:lnTo>
                  <a:lnTo>
                    <a:pt x="12874" y="265429"/>
                  </a:lnTo>
                  <a:lnTo>
                    <a:pt x="12874" y="264159"/>
                  </a:lnTo>
                  <a:lnTo>
                    <a:pt x="14144" y="264159"/>
                  </a:lnTo>
                  <a:lnTo>
                    <a:pt x="14144" y="262889"/>
                  </a:lnTo>
                  <a:lnTo>
                    <a:pt x="16684" y="262889"/>
                  </a:lnTo>
                  <a:lnTo>
                    <a:pt x="16684" y="261619"/>
                  </a:lnTo>
                  <a:lnTo>
                    <a:pt x="17954" y="261619"/>
                  </a:lnTo>
                  <a:lnTo>
                    <a:pt x="17954" y="260349"/>
                  </a:lnTo>
                  <a:close/>
                </a:path>
                <a:path w="151764" h="273050">
                  <a:moveTo>
                    <a:pt x="9064" y="266699"/>
                  </a:moveTo>
                  <a:lnTo>
                    <a:pt x="3071" y="266699"/>
                  </a:lnTo>
                  <a:lnTo>
                    <a:pt x="0" y="273049"/>
                  </a:lnTo>
                  <a:lnTo>
                    <a:pt x="1444" y="273049"/>
                  </a:lnTo>
                  <a:lnTo>
                    <a:pt x="1444" y="271779"/>
                  </a:lnTo>
                  <a:lnTo>
                    <a:pt x="2714" y="271779"/>
                  </a:lnTo>
                  <a:lnTo>
                    <a:pt x="2714" y="270509"/>
                  </a:lnTo>
                  <a:lnTo>
                    <a:pt x="5254" y="270509"/>
                  </a:lnTo>
                  <a:lnTo>
                    <a:pt x="5254" y="269239"/>
                  </a:lnTo>
                  <a:lnTo>
                    <a:pt x="6524" y="269239"/>
                  </a:lnTo>
                  <a:lnTo>
                    <a:pt x="6524" y="267969"/>
                  </a:lnTo>
                  <a:lnTo>
                    <a:pt x="9064" y="267969"/>
                  </a:lnTo>
                  <a:lnTo>
                    <a:pt x="9064" y="266699"/>
                  </a:lnTo>
                  <a:close/>
                </a:path>
              </a:pathLst>
            </a:custGeom>
            <a:solidFill>
              <a:srgbClr val="011C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2307340" y="4027170"/>
              <a:ext cx="160269" cy="246380"/>
            </a:xfrm>
            <a:prstGeom prst="rect">
              <a:avLst/>
            </a:prstGeom>
            <a:blipFill>
              <a:blip r:embed="rId1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2204567" y="4069079"/>
              <a:ext cx="5715" cy="196850"/>
            </a:xfrm>
            <a:custGeom>
              <a:avLst/>
              <a:gdLst/>
              <a:ahLst/>
              <a:cxnLst/>
              <a:rect l="l" t="t" r="r" b="b"/>
              <a:pathLst>
                <a:path w="5714" h="196850">
                  <a:moveTo>
                    <a:pt x="5232" y="38100"/>
                  </a:moveTo>
                  <a:lnTo>
                    <a:pt x="2679" y="38100"/>
                  </a:lnTo>
                  <a:lnTo>
                    <a:pt x="2679" y="15240"/>
                  </a:lnTo>
                  <a:lnTo>
                    <a:pt x="1422" y="15240"/>
                  </a:lnTo>
                  <a:lnTo>
                    <a:pt x="1422" y="0"/>
                  </a:lnTo>
                  <a:lnTo>
                    <a:pt x="279" y="0"/>
                  </a:lnTo>
                  <a:lnTo>
                    <a:pt x="279" y="15240"/>
                  </a:lnTo>
                  <a:lnTo>
                    <a:pt x="254" y="38100"/>
                  </a:lnTo>
                  <a:lnTo>
                    <a:pt x="50" y="38100"/>
                  </a:lnTo>
                  <a:lnTo>
                    <a:pt x="50" y="173990"/>
                  </a:lnTo>
                  <a:lnTo>
                    <a:pt x="25" y="189230"/>
                  </a:lnTo>
                  <a:lnTo>
                    <a:pt x="0" y="196850"/>
                  </a:lnTo>
                  <a:lnTo>
                    <a:pt x="152" y="196850"/>
                  </a:lnTo>
                  <a:lnTo>
                    <a:pt x="152" y="189230"/>
                  </a:lnTo>
                  <a:lnTo>
                    <a:pt x="1422" y="189230"/>
                  </a:lnTo>
                  <a:lnTo>
                    <a:pt x="1422" y="173990"/>
                  </a:lnTo>
                  <a:lnTo>
                    <a:pt x="5232" y="173990"/>
                  </a:lnTo>
                  <a:lnTo>
                    <a:pt x="5232" y="38100"/>
                  </a:lnTo>
                  <a:close/>
                </a:path>
              </a:pathLst>
            </a:custGeom>
            <a:solidFill>
              <a:srgbClr val="0321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2201443" y="4029710"/>
              <a:ext cx="0" cy="275590"/>
            </a:xfrm>
            <a:custGeom>
              <a:avLst/>
              <a:gdLst/>
              <a:ahLst/>
              <a:cxnLst/>
              <a:rect l="l" t="t" r="r" b="b"/>
              <a:pathLst>
                <a:path h="275589">
                  <a:moveTo>
                    <a:pt x="0" y="0"/>
                  </a:moveTo>
                  <a:lnTo>
                    <a:pt x="0" y="275590"/>
                  </a:lnTo>
                </a:path>
              </a:pathLst>
            </a:custGeom>
            <a:ln w="3976">
              <a:solidFill>
                <a:srgbClr val="0321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2191753" y="3990339"/>
              <a:ext cx="6985" cy="353060"/>
            </a:xfrm>
            <a:custGeom>
              <a:avLst/>
              <a:gdLst/>
              <a:ahLst/>
              <a:cxnLst/>
              <a:rect l="l" t="t" r="r" b="b"/>
              <a:pathLst>
                <a:path w="6985" h="353060">
                  <a:moveTo>
                    <a:pt x="6794" y="31750"/>
                  </a:moveTo>
                  <a:lnTo>
                    <a:pt x="5346" y="31750"/>
                  </a:lnTo>
                  <a:lnTo>
                    <a:pt x="5346" y="22860"/>
                  </a:lnTo>
                  <a:lnTo>
                    <a:pt x="4076" y="22860"/>
                  </a:lnTo>
                  <a:lnTo>
                    <a:pt x="4076" y="15240"/>
                  </a:lnTo>
                  <a:lnTo>
                    <a:pt x="2794" y="15240"/>
                  </a:lnTo>
                  <a:lnTo>
                    <a:pt x="2794" y="7620"/>
                  </a:lnTo>
                  <a:lnTo>
                    <a:pt x="1536" y="7620"/>
                  </a:lnTo>
                  <a:lnTo>
                    <a:pt x="1536" y="0"/>
                  </a:lnTo>
                  <a:lnTo>
                    <a:pt x="520" y="0"/>
                  </a:lnTo>
                  <a:lnTo>
                    <a:pt x="520" y="7620"/>
                  </a:lnTo>
                  <a:lnTo>
                    <a:pt x="508" y="15240"/>
                  </a:lnTo>
                  <a:lnTo>
                    <a:pt x="495" y="22860"/>
                  </a:lnTo>
                  <a:lnTo>
                    <a:pt x="482" y="31750"/>
                  </a:lnTo>
                  <a:lnTo>
                    <a:pt x="38" y="31750"/>
                  </a:lnTo>
                  <a:lnTo>
                    <a:pt x="38" y="323850"/>
                  </a:lnTo>
                  <a:lnTo>
                    <a:pt x="25" y="331470"/>
                  </a:lnTo>
                  <a:lnTo>
                    <a:pt x="25" y="339090"/>
                  </a:lnTo>
                  <a:lnTo>
                    <a:pt x="12" y="346710"/>
                  </a:lnTo>
                  <a:lnTo>
                    <a:pt x="0" y="353060"/>
                  </a:lnTo>
                  <a:lnTo>
                    <a:pt x="266" y="353060"/>
                  </a:lnTo>
                  <a:lnTo>
                    <a:pt x="266" y="346710"/>
                  </a:lnTo>
                  <a:lnTo>
                    <a:pt x="1536" y="346710"/>
                  </a:lnTo>
                  <a:lnTo>
                    <a:pt x="1536" y="339090"/>
                  </a:lnTo>
                  <a:lnTo>
                    <a:pt x="2794" y="339090"/>
                  </a:lnTo>
                  <a:lnTo>
                    <a:pt x="2794" y="331470"/>
                  </a:lnTo>
                  <a:lnTo>
                    <a:pt x="4076" y="331470"/>
                  </a:lnTo>
                  <a:lnTo>
                    <a:pt x="4076" y="323850"/>
                  </a:lnTo>
                  <a:lnTo>
                    <a:pt x="6794" y="323850"/>
                  </a:lnTo>
                  <a:lnTo>
                    <a:pt x="6794" y="31750"/>
                  </a:lnTo>
                  <a:close/>
                </a:path>
              </a:pathLst>
            </a:custGeom>
            <a:solidFill>
              <a:srgbClr val="0322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2185365" y="3964939"/>
              <a:ext cx="6985" cy="402590"/>
            </a:xfrm>
            <a:custGeom>
              <a:avLst/>
              <a:gdLst/>
              <a:ahLst/>
              <a:cxnLst/>
              <a:rect l="l" t="t" r="r" b="b"/>
              <a:pathLst>
                <a:path w="6985" h="402589">
                  <a:moveTo>
                    <a:pt x="6908" y="25400"/>
                  </a:moveTo>
                  <a:lnTo>
                    <a:pt x="6654" y="25400"/>
                  </a:lnTo>
                  <a:lnTo>
                    <a:pt x="6654" y="19050"/>
                  </a:lnTo>
                  <a:lnTo>
                    <a:pt x="5384" y="19050"/>
                  </a:lnTo>
                  <a:lnTo>
                    <a:pt x="5384" y="13970"/>
                  </a:lnTo>
                  <a:lnTo>
                    <a:pt x="4114" y="13970"/>
                  </a:lnTo>
                  <a:lnTo>
                    <a:pt x="4114" y="8890"/>
                  </a:lnTo>
                  <a:lnTo>
                    <a:pt x="2832" y="8890"/>
                  </a:lnTo>
                  <a:lnTo>
                    <a:pt x="2832" y="5080"/>
                  </a:lnTo>
                  <a:lnTo>
                    <a:pt x="1574" y="5080"/>
                  </a:lnTo>
                  <a:lnTo>
                    <a:pt x="1574" y="0"/>
                  </a:lnTo>
                  <a:lnTo>
                    <a:pt x="596" y="0"/>
                  </a:lnTo>
                  <a:lnTo>
                    <a:pt x="596" y="5080"/>
                  </a:lnTo>
                  <a:lnTo>
                    <a:pt x="584" y="8890"/>
                  </a:lnTo>
                  <a:lnTo>
                    <a:pt x="584" y="13970"/>
                  </a:lnTo>
                  <a:lnTo>
                    <a:pt x="571" y="19050"/>
                  </a:lnTo>
                  <a:lnTo>
                    <a:pt x="571" y="25400"/>
                  </a:lnTo>
                  <a:lnTo>
                    <a:pt x="25" y="25400"/>
                  </a:lnTo>
                  <a:lnTo>
                    <a:pt x="25" y="383540"/>
                  </a:lnTo>
                  <a:lnTo>
                    <a:pt x="12" y="388620"/>
                  </a:lnTo>
                  <a:lnTo>
                    <a:pt x="12" y="392430"/>
                  </a:lnTo>
                  <a:lnTo>
                    <a:pt x="0" y="397510"/>
                  </a:lnTo>
                  <a:lnTo>
                    <a:pt x="0" y="402590"/>
                  </a:lnTo>
                  <a:lnTo>
                    <a:pt x="304" y="402590"/>
                  </a:lnTo>
                  <a:lnTo>
                    <a:pt x="304" y="397510"/>
                  </a:lnTo>
                  <a:lnTo>
                    <a:pt x="1574" y="397510"/>
                  </a:lnTo>
                  <a:lnTo>
                    <a:pt x="1574" y="392430"/>
                  </a:lnTo>
                  <a:lnTo>
                    <a:pt x="2832" y="392430"/>
                  </a:lnTo>
                  <a:lnTo>
                    <a:pt x="2832" y="388620"/>
                  </a:lnTo>
                  <a:lnTo>
                    <a:pt x="4114" y="388620"/>
                  </a:lnTo>
                  <a:lnTo>
                    <a:pt x="4114" y="383540"/>
                  </a:lnTo>
                  <a:lnTo>
                    <a:pt x="6908" y="383540"/>
                  </a:lnTo>
                  <a:lnTo>
                    <a:pt x="6908" y="25400"/>
                  </a:lnTo>
                  <a:close/>
                </a:path>
              </a:pathLst>
            </a:custGeom>
            <a:solidFill>
              <a:srgbClr val="032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2182466" y="3942080"/>
              <a:ext cx="0" cy="448309"/>
            </a:xfrm>
            <a:custGeom>
              <a:avLst/>
              <a:gdLst/>
              <a:ahLst/>
              <a:cxnLst/>
              <a:rect l="l" t="t" r="r" b="b"/>
              <a:pathLst>
                <a:path h="448310">
                  <a:moveTo>
                    <a:pt x="0" y="0"/>
                  </a:moveTo>
                  <a:lnTo>
                    <a:pt x="0" y="448310"/>
                  </a:lnTo>
                </a:path>
              </a:pathLst>
            </a:custGeom>
            <a:ln w="5390">
              <a:solidFill>
                <a:srgbClr val="032341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2176122" y="3917950"/>
              <a:ext cx="0" cy="495300"/>
            </a:xfrm>
            <a:custGeom>
              <a:avLst/>
              <a:gdLst/>
              <a:ahLst/>
              <a:cxnLst/>
              <a:rect l="l" t="t" r="r" b="b"/>
              <a:pathLst>
                <a:path h="495300">
                  <a:moveTo>
                    <a:pt x="0" y="0"/>
                  </a:moveTo>
                  <a:lnTo>
                    <a:pt x="0" y="495300"/>
                  </a:lnTo>
                </a:path>
              </a:pathLst>
            </a:custGeom>
            <a:ln w="6554">
              <a:solidFill>
                <a:srgbClr val="03234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2169773" y="3896360"/>
              <a:ext cx="0" cy="537210"/>
            </a:xfrm>
            <a:custGeom>
              <a:avLst/>
              <a:gdLst/>
              <a:ahLst/>
              <a:cxnLst/>
              <a:rect l="l" t="t" r="r" b="b"/>
              <a:pathLst>
                <a:path h="537210">
                  <a:moveTo>
                    <a:pt x="0" y="0"/>
                  </a:moveTo>
                  <a:lnTo>
                    <a:pt x="0" y="537210"/>
                  </a:lnTo>
                </a:path>
              </a:pathLst>
            </a:custGeom>
            <a:ln w="6460">
              <a:solidFill>
                <a:srgbClr val="03244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176020" y="3296919"/>
              <a:ext cx="149860" cy="5080"/>
            </a:xfrm>
            <a:custGeom>
              <a:avLst/>
              <a:gdLst/>
              <a:ahLst/>
              <a:cxnLst/>
              <a:rect l="l" t="t" r="r" b="b"/>
              <a:pathLst>
                <a:path w="149859" h="5079">
                  <a:moveTo>
                    <a:pt x="149847" y="3810"/>
                  </a:moveTo>
                  <a:lnTo>
                    <a:pt x="100330" y="3810"/>
                  </a:lnTo>
                  <a:lnTo>
                    <a:pt x="100330" y="1270"/>
                  </a:lnTo>
                  <a:lnTo>
                    <a:pt x="87630" y="1270"/>
                  </a:lnTo>
                  <a:lnTo>
                    <a:pt x="87630" y="0"/>
                  </a:lnTo>
                  <a:lnTo>
                    <a:pt x="86360" y="0"/>
                  </a:lnTo>
                  <a:lnTo>
                    <a:pt x="86360" y="1270"/>
                  </a:lnTo>
                  <a:lnTo>
                    <a:pt x="49530" y="1270"/>
                  </a:lnTo>
                  <a:lnTo>
                    <a:pt x="49530" y="3810"/>
                  </a:lnTo>
                  <a:lnTo>
                    <a:pt x="0" y="3810"/>
                  </a:lnTo>
                  <a:lnTo>
                    <a:pt x="0" y="5080"/>
                  </a:lnTo>
                  <a:lnTo>
                    <a:pt x="149847" y="5080"/>
                  </a:lnTo>
                  <a:lnTo>
                    <a:pt x="149847" y="3810"/>
                  </a:lnTo>
                  <a:close/>
                </a:path>
              </a:pathLst>
            </a:custGeom>
            <a:solidFill>
              <a:srgbClr val="0321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121410" y="3301999"/>
              <a:ext cx="275590" cy="6350"/>
            </a:xfrm>
            <a:custGeom>
              <a:avLst/>
              <a:gdLst/>
              <a:ahLst/>
              <a:cxnLst/>
              <a:rect l="l" t="t" r="r" b="b"/>
              <a:pathLst>
                <a:path w="275590" h="6350">
                  <a:moveTo>
                    <a:pt x="204457" y="0"/>
                  </a:moveTo>
                  <a:lnTo>
                    <a:pt x="54597" y="0"/>
                  </a:lnTo>
                  <a:lnTo>
                    <a:pt x="54610" y="1270"/>
                  </a:lnTo>
                  <a:lnTo>
                    <a:pt x="204457" y="1270"/>
                  </a:lnTo>
                  <a:lnTo>
                    <a:pt x="204457" y="0"/>
                  </a:lnTo>
                  <a:close/>
                </a:path>
                <a:path w="275590" h="6350">
                  <a:moveTo>
                    <a:pt x="275590" y="5080"/>
                  </a:moveTo>
                  <a:lnTo>
                    <a:pt x="256540" y="5080"/>
                  </a:lnTo>
                  <a:lnTo>
                    <a:pt x="256540" y="2540"/>
                  </a:lnTo>
                  <a:lnTo>
                    <a:pt x="246380" y="2540"/>
                  </a:lnTo>
                  <a:lnTo>
                    <a:pt x="246380" y="1270"/>
                  </a:lnTo>
                  <a:lnTo>
                    <a:pt x="241300" y="1270"/>
                  </a:lnTo>
                  <a:lnTo>
                    <a:pt x="241300" y="2540"/>
                  </a:lnTo>
                  <a:lnTo>
                    <a:pt x="41910" y="2540"/>
                  </a:lnTo>
                  <a:lnTo>
                    <a:pt x="41910" y="1270"/>
                  </a:lnTo>
                  <a:lnTo>
                    <a:pt x="27940" y="1270"/>
                  </a:lnTo>
                  <a:lnTo>
                    <a:pt x="27940" y="2540"/>
                  </a:lnTo>
                  <a:lnTo>
                    <a:pt x="19050" y="2540"/>
                  </a:lnTo>
                  <a:lnTo>
                    <a:pt x="19050" y="508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275590" y="6350"/>
                  </a:lnTo>
                  <a:lnTo>
                    <a:pt x="275590" y="5080"/>
                  </a:lnTo>
                  <a:close/>
                </a:path>
              </a:pathLst>
            </a:custGeom>
            <a:solidFill>
              <a:srgbClr val="032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073150" y="3308349"/>
              <a:ext cx="372110" cy="6350"/>
            </a:xfrm>
            <a:custGeom>
              <a:avLst/>
              <a:gdLst/>
              <a:ahLst/>
              <a:cxnLst/>
              <a:rect l="l" t="t" r="r" b="b"/>
              <a:pathLst>
                <a:path w="372109" h="6350">
                  <a:moveTo>
                    <a:pt x="323850" y="0"/>
                  </a:moveTo>
                  <a:lnTo>
                    <a:pt x="48260" y="0"/>
                  </a:lnTo>
                  <a:lnTo>
                    <a:pt x="48260" y="1270"/>
                  </a:lnTo>
                  <a:lnTo>
                    <a:pt x="323850" y="1270"/>
                  </a:lnTo>
                  <a:lnTo>
                    <a:pt x="323850" y="0"/>
                  </a:lnTo>
                  <a:close/>
                </a:path>
                <a:path w="372109" h="6350">
                  <a:moveTo>
                    <a:pt x="372110" y="5080"/>
                  </a:moveTo>
                  <a:lnTo>
                    <a:pt x="353060" y="5080"/>
                  </a:lnTo>
                  <a:lnTo>
                    <a:pt x="353060" y="2540"/>
                  </a:lnTo>
                  <a:lnTo>
                    <a:pt x="342900" y="2540"/>
                  </a:lnTo>
                  <a:lnTo>
                    <a:pt x="342900" y="1270"/>
                  </a:lnTo>
                  <a:lnTo>
                    <a:pt x="334010" y="1270"/>
                  </a:lnTo>
                  <a:lnTo>
                    <a:pt x="334010" y="2540"/>
                  </a:lnTo>
                  <a:lnTo>
                    <a:pt x="38100" y="2540"/>
                  </a:lnTo>
                  <a:lnTo>
                    <a:pt x="38100" y="1270"/>
                  </a:lnTo>
                  <a:lnTo>
                    <a:pt x="29210" y="1270"/>
                  </a:lnTo>
                  <a:lnTo>
                    <a:pt x="29210" y="2540"/>
                  </a:lnTo>
                  <a:lnTo>
                    <a:pt x="19050" y="2540"/>
                  </a:lnTo>
                  <a:lnTo>
                    <a:pt x="19050" y="508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372110" y="6350"/>
                  </a:lnTo>
                  <a:lnTo>
                    <a:pt x="372110" y="5080"/>
                  </a:lnTo>
                  <a:close/>
                </a:path>
              </a:pathLst>
            </a:custGeom>
            <a:solidFill>
              <a:srgbClr val="0322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042670" y="3314699"/>
              <a:ext cx="436880" cy="6350"/>
            </a:xfrm>
            <a:custGeom>
              <a:avLst/>
              <a:gdLst/>
              <a:ahLst/>
              <a:cxnLst/>
              <a:rect l="l" t="t" r="r" b="b"/>
              <a:pathLst>
                <a:path w="436880" h="6350">
                  <a:moveTo>
                    <a:pt x="402590" y="0"/>
                  </a:moveTo>
                  <a:lnTo>
                    <a:pt x="30480" y="0"/>
                  </a:lnTo>
                  <a:lnTo>
                    <a:pt x="30480" y="1270"/>
                  </a:lnTo>
                  <a:lnTo>
                    <a:pt x="402590" y="1270"/>
                  </a:lnTo>
                  <a:lnTo>
                    <a:pt x="402590" y="0"/>
                  </a:lnTo>
                  <a:close/>
                </a:path>
                <a:path w="436880" h="6350">
                  <a:moveTo>
                    <a:pt x="436880" y="5080"/>
                  </a:moveTo>
                  <a:lnTo>
                    <a:pt x="425450" y="5080"/>
                  </a:lnTo>
                  <a:lnTo>
                    <a:pt x="425450" y="2540"/>
                  </a:lnTo>
                  <a:lnTo>
                    <a:pt x="420370" y="2540"/>
                  </a:lnTo>
                  <a:lnTo>
                    <a:pt x="420370" y="1270"/>
                  </a:lnTo>
                  <a:lnTo>
                    <a:pt x="416547" y="1270"/>
                  </a:lnTo>
                  <a:lnTo>
                    <a:pt x="416547" y="2540"/>
                  </a:lnTo>
                  <a:lnTo>
                    <a:pt x="25400" y="2540"/>
                  </a:lnTo>
                  <a:lnTo>
                    <a:pt x="25400" y="1270"/>
                  </a:lnTo>
                  <a:lnTo>
                    <a:pt x="17780" y="1270"/>
                  </a:lnTo>
                  <a:lnTo>
                    <a:pt x="17780" y="2540"/>
                  </a:lnTo>
                  <a:lnTo>
                    <a:pt x="11430" y="2540"/>
                  </a:lnTo>
                  <a:lnTo>
                    <a:pt x="11430" y="508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436880" y="6350"/>
                  </a:lnTo>
                  <a:lnTo>
                    <a:pt x="436880" y="5080"/>
                  </a:lnTo>
                  <a:close/>
                </a:path>
              </a:pathLst>
            </a:custGeom>
            <a:solidFill>
              <a:srgbClr val="032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014730" y="3321049"/>
              <a:ext cx="494030" cy="6350"/>
            </a:xfrm>
            <a:custGeom>
              <a:avLst/>
              <a:gdLst/>
              <a:ahLst/>
              <a:cxnLst/>
              <a:rect l="l" t="t" r="r" b="b"/>
              <a:pathLst>
                <a:path w="494030" h="6350">
                  <a:moveTo>
                    <a:pt x="464820" y="0"/>
                  </a:moveTo>
                  <a:lnTo>
                    <a:pt x="27940" y="0"/>
                  </a:lnTo>
                  <a:lnTo>
                    <a:pt x="27940" y="1270"/>
                  </a:lnTo>
                  <a:lnTo>
                    <a:pt x="464820" y="1270"/>
                  </a:lnTo>
                  <a:lnTo>
                    <a:pt x="464820" y="0"/>
                  </a:lnTo>
                  <a:close/>
                </a:path>
                <a:path w="494030" h="6350">
                  <a:moveTo>
                    <a:pt x="494030" y="5080"/>
                  </a:moveTo>
                  <a:lnTo>
                    <a:pt x="482600" y="5080"/>
                  </a:lnTo>
                  <a:lnTo>
                    <a:pt x="482600" y="2540"/>
                  </a:lnTo>
                  <a:lnTo>
                    <a:pt x="476250" y="2540"/>
                  </a:lnTo>
                  <a:lnTo>
                    <a:pt x="476250" y="1270"/>
                  </a:lnTo>
                  <a:lnTo>
                    <a:pt x="471170" y="1270"/>
                  </a:lnTo>
                  <a:lnTo>
                    <a:pt x="471170" y="2540"/>
                  </a:lnTo>
                  <a:lnTo>
                    <a:pt x="22860" y="2540"/>
                  </a:lnTo>
                  <a:lnTo>
                    <a:pt x="22860" y="1270"/>
                  </a:lnTo>
                  <a:lnTo>
                    <a:pt x="16510" y="1270"/>
                  </a:lnTo>
                  <a:lnTo>
                    <a:pt x="16510" y="2540"/>
                  </a:lnTo>
                  <a:lnTo>
                    <a:pt x="11430" y="2540"/>
                  </a:lnTo>
                  <a:lnTo>
                    <a:pt x="11430" y="508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494030" y="6350"/>
                  </a:lnTo>
                  <a:lnTo>
                    <a:pt x="494030" y="5080"/>
                  </a:lnTo>
                  <a:close/>
                </a:path>
              </a:pathLst>
            </a:custGeom>
            <a:solidFill>
              <a:srgbClr val="0323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985520" y="3327399"/>
              <a:ext cx="551180" cy="6350"/>
            </a:xfrm>
            <a:custGeom>
              <a:avLst/>
              <a:gdLst/>
              <a:ahLst/>
              <a:cxnLst/>
              <a:rect l="l" t="t" r="r" b="b"/>
              <a:pathLst>
                <a:path w="551180" h="6350">
                  <a:moveTo>
                    <a:pt x="523240" y="0"/>
                  </a:moveTo>
                  <a:lnTo>
                    <a:pt x="29210" y="0"/>
                  </a:lnTo>
                  <a:lnTo>
                    <a:pt x="29210" y="1270"/>
                  </a:lnTo>
                  <a:lnTo>
                    <a:pt x="523240" y="1270"/>
                  </a:lnTo>
                  <a:lnTo>
                    <a:pt x="523240" y="0"/>
                  </a:lnTo>
                  <a:close/>
                </a:path>
                <a:path w="551180" h="6350">
                  <a:moveTo>
                    <a:pt x="551180" y="5080"/>
                  </a:moveTo>
                  <a:lnTo>
                    <a:pt x="539750" y="5080"/>
                  </a:lnTo>
                  <a:lnTo>
                    <a:pt x="539750" y="2540"/>
                  </a:lnTo>
                  <a:lnTo>
                    <a:pt x="534670" y="2540"/>
                  </a:lnTo>
                  <a:lnTo>
                    <a:pt x="534670" y="1270"/>
                  </a:lnTo>
                  <a:lnTo>
                    <a:pt x="528320" y="1270"/>
                  </a:lnTo>
                  <a:lnTo>
                    <a:pt x="528320" y="2540"/>
                  </a:lnTo>
                  <a:lnTo>
                    <a:pt x="22860" y="2540"/>
                  </a:lnTo>
                  <a:lnTo>
                    <a:pt x="22860" y="1270"/>
                  </a:lnTo>
                  <a:lnTo>
                    <a:pt x="17780" y="1270"/>
                  </a:lnTo>
                  <a:lnTo>
                    <a:pt x="17780" y="2540"/>
                  </a:lnTo>
                  <a:lnTo>
                    <a:pt x="11430" y="2540"/>
                  </a:lnTo>
                  <a:lnTo>
                    <a:pt x="11430" y="508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551180" y="6350"/>
                  </a:lnTo>
                  <a:lnTo>
                    <a:pt x="551180" y="5080"/>
                  </a:lnTo>
                  <a:close/>
                </a:path>
              </a:pathLst>
            </a:custGeom>
            <a:solidFill>
              <a:srgbClr val="032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963930" y="3333749"/>
              <a:ext cx="596900" cy="7620"/>
            </a:xfrm>
            <a:custGeom>
              <a:avLst/>
              <a:gdLst/>
              <a:ahLst/>
              <a:cxnLst/>
              <a:rect l="l" t="t" r="r" b="b"/>
              <a:pathLst>
                <a:path w="596900" h="7620">
                  <a:moveTo>
                    <a:pt x="572770" y="1270"/>
                  </a:moveTo>
                  <a:lnTo>
                    <a:pt x="572757" y="0"/>
                  </a:lnTo>
                  <a:lnTo>
                    <a:pt x="21590" y="0"/>
                  </a:lnTo>
                  <a:lnTo>
                    <a:pt x="21590" y="1270"/>
                  </a:lnTo>
                  <a:lnTo>
                    <a:pt x="572770" y="1270"/>
                  </a:lnTo>
                  <a:close/>
                </a:path>
                <a:path w="596900" h="7620">
                  <a:moveTo>
                    <a:pt x="596900" y="5080"/>
                  </a:moveTo>
                  <a:lnTo>
                    <a:pt x="589280" y="5080"/>
                  </a:lnTo>
                  <a:lnTo>
                    <a:pt x="589280" y="2540"/>
                  </a:lnTo>
                  <a:lnTo>
                    <a:pt x="586740" y="2540"/>
                  </a:lnTo>
                  <a:lnTo>
                    <a:pt x="586740" y="1270"/>
                  </a:lnTo>
                  <a:lnTo>
                    <a:pt x="579120" y="1270"/>
                  </a:lnTo>
                  <a:lnTo>
                    <a:pt x="579120" y="2540"/>
                  </a:lnTo>
                  <a:lnTo>
                    <a:pt x="16510" y="2540"/>
                  </a:lnTo>
                  <a:lnTo>
                    <a:pt x="16510" y="1270"/>
                  </a:lnTo>
                  <a:lnTo>
                    <a:pt x="12700" y="1270"/>
                  </a:lnTo>
                  <a:lnTo>
                    <a:pt x="12700" y="2540"/>
                  </a:lnTo>
                  <a:lnTo>
                    <a:pt x="7620" y="2540"/>
                  </a:lnTo>
                  <a:lnTo>
                    <a:pt x="7620" y="508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596900" y="7620"/>
                  </a:lnTo>
                  <a:lnTo>
                    <a:pt x="596900" y="5080"/>
                  </a:lnTo>
                  <a:close/>
                </a:path>
              </a:pathLst>
            </a:custGeom>
            <a:solidFill>
              <a:srgbClr val="0324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316230" y="4084319"/>
              <a:ext cx="4445" cy="135890"/>
            </a:xfrm>
            <a:custGeom>
              <a:avLst/>
              <a:gdLst/>
              <a:ahLst/>
              <a:cxnLst/>
              <a:rect l="l" t="t" r="r" b="b"/>
              <a:pathLst>
                <a:path w="4445" h="135889">
                  <a:moveTo>
                    <a:pt x="3911" y="0"/>
                  </a:moveTo>
                  <a:lnTo>
                    <a:pt x="3810" y="22860"/>
                  </a:lnTo>
                  <a:lnTo>
                    <a:pt x="2540" y="22860"/>
                  </a:lnTo>
                  <a:lnTo>
                    <a:pt x="2540" y="45720"/>
                  </a:lnTo>
                  <a:lnTo>
                    <a:pt x="1270" y="45720"/>
                  </a:lnTo>
                  <a:lnTo>
                    <a:pt x="1270" y="68580"/>
                  </a:lnTo>
                  <a:lnTo>
                    <a:pt x="0" y="68580"/>
                  </a:lnTo>
                  <a:lnTo>
                    <a:pt x="0" y="90170"/>
                  </a:lnTo>
                  <a:lnTo>
                    <a:pt x="1270" y="90170"/>
                  </a:lnTo>
                  <a:lnTo>
                    <a:pt x="1270" y="113030"/>
                  </a:lnTo>
                  <a:lnTo>
                    <a:pt x="2540" y="113030"/>
                  </a:lnTo>
                  <a:lnTo>
                    <a:pt x="2540" y="135890"/>
                  </a:lnTo>
                  <a:lnTo>
                    <a:pt x="3733" y="135890"/>
                  </a:lnTo>
                  <a:lnTo>
                    <a:pt x="3733" y="113030"/>
                  </a:lnTo>
                  <a:lnTo>
                    <a:pt x="3771" y="90170"/>
                  </a:lnTo>
                  <a:lnTo>
                    <a:pt x="3797" y="68580"/>
                  </a:lnTo>
                  <a:lnTo>
                    <a:pt x="3835" y="45720"/>
                  </a:lnTo>
                  <a:lnTo>
                    <a:pt x="3860" y="22860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0321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323643" y="4037330"/>
              <a:ext cx="0" cy="252729"/>
            </a:xfrm>
            <a:custGeom>
              <a:avLst/>
              <a:gdLst/>
              <a:ahLst/>
              <a:cxnLst/>
              <a:rect l="l" t="t" r="r" b="b"/>
              <a:pathLst>
                <a:path h="252729">
                  <a:moveTo>
                    <a:pt x="0" y="0"/>
                  </a:moveTo>
                  <a:lnTo>
                    <a:pt x="0" y="252730"/>
                  </a:lnTo>
                </a:path>
              </a:pathLst>
            </a:custGeom>
            <a:ln w="6871">
              <a:solidFill>
                <a:srgbClr val="03213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330261" y="3997960"/>
              <a:ext cx="0" cy="331470"/>
            </a:xfrm>
            <a:custGeom>
              <a:avLst/>
              <a:gdLst/>
              <a:ahLst/>
              <a:cxnLst/>
              <a:rect l="l" t="t" r="r" b="b"/>
              <a:pathLst>
                <a:path h="331470">
                  <a:moveTo>
                    <a:pt x="0" y="0"/>
                  </a:moveTo>
                  <a:lnTo>
                    <a:pt x="0" y="331470"/>
                  </a:lnTo>
                </a:path>
              </a:pathLst>
            </a:custGeom>
            <a:ln w="3175">
              <a:solidFill>
                <a:srgbClr val="03223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336195" y="3968750"/>
              <a:ext cx="0" cy="384810"/>
            </a:xfrm>
            <a:custGeom>
              <a:avLst/>
              <a:gdLst/>
              <a:ahLst/>
              <a:cxnLst/>
              <a:rect l="l" t="t" r="r" b="b"/>
              <a:pathLst>
                <a:path h="384810">
                  <a:moveTo>
                    <a:pt x="0" y="0"/>
                  </a:moveTo>
                  <a:lnTo>
                    <a:pt x="0" y="384809"/>
                  </a:lnTo>
                </a:path>
              </a:pathLst>
            </a:custGeom>
            <a:ln w="5878">
              <a:solidFill>
                <a:srgbClr val="03224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342710" y="3944620"/>
              <a:ext cx="0" cy="439420"/>
            </a:xfrm>
            <a:custGeom>
              <a:avLst/>
              <a:gdLst/>
              <a:ahLst/>
              <a:cxnLst/>
              <a:rect l="l" t="t" r="r" b="b"/>
              <a:pathLst>
                <a:path h="439420">
                  <a:moveTo>
                    <a:pt x="0" y="0"/>
                  </a:moveTo>
                  <a:lnTo>
                    <a:pt x="0" y="439419"/>
                  </a:lnTo>
                </a:path>
              </a:pathLst>
            </a:custGeom>
            <a:ln w="3175">
              <a:solidFill>
                <a:srgbClr val="032341"/>
              </a:solidFill>
              <a:prstDash val="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349272" y="3919220"/>
              <a:ext cx="0" cy="488950"/>
            </a:xfrm>
            <a:custGeom>
              <a:avLst/>
              <a:gdLst/>
              <a:ahLst/>
              <a:cxnLst/>
              <a:rect l="l" t="t" r="r" b="b"/>
              <a:pathLst>
                <a:path h="488950">
                  <a:moveTo>
                    <a:pt x="0" y="0"/>
                  </a:moveTo>
                  <a:lnTo>
                    <a:pt x="0" y="488949"/>
                  </a:lnTo>
                </a:path>
              </a:pathLst>
            </a:custGeom>
            <a:ln w="6652">
              <a:solidFill>
                <a:srgbClr val="03234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355624" y="3897630"/>
              <a:ext cx="0" cy="532130"/>
            </a:xfrm>
            <a:custGeom>
              <a:avLst/>
              <a:gdLst/>
              <a:ahLst/>
              <a:cxnLst/>
              <a:rect l="l" t="t" r="r" b="b"/>
              <a:pathLst>
                <a:path h="532129">
                  <a:moveTo>
                    <a:pt x="0" y="0"/>
                  </a:moveTo>
                  <a:lnTo>
                    <a:pt x="0" y="532130"/>
                  </a:lnTo>
                </a:path>
              </a:pathLst>
            </a:custGeom>
            <a:ln w="6511">
              <a:solidFill>
                <a:srgbClr val="03244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158240" y="5022850"/>
              <a:ext cx="218440" cy="6350"/>
            </a:xfrm>
            <a:custGeom>
              <a:avLst/>
              <a:gdLst/>
              <a:ahLst/>
              <a:cxnLst/>
              <a:rect l="l" t="t" r="r" b="b"/>
              <a:pathLst>
                <a:path w="218440" h="6350">
                  <a:moveTo>
                    <a:pt x="191770" y="2552"/>
                  </a:moveTo>
                  <a:lnTo>
                    <a:pt x="41910" y="2552"/>
                  </a:lnTo>
                  <a:lnTo>
                    <a:pt x="41910" y="3810"/>
                  </a:lnTo>
                  <a:lnTo>
                    <a:pt x="66040" y="3810"/>
                  </a:lnTo>
                  <a:lnTo>
                    <a:pt x="66040" y="5080"/>
                  </a:lnTo>
                  <a:lnTo>
                    <a:pt x="91440" y="5080"/>
                  </a:lnTo>
                  <a:lnTo>
                    <a:pt x="91440" y="6350"/>
                  </a:lnTo>
                  <a:lnTo>
                    <a:pt x="142240" y="6350"/>
                  </a:lnTo>
                  <a:lnTo>
                    <a:pt x="142240" y="5080"/>
                  </a:lnTo>
                  <a:lnTo>
                    <a:pt x="166370" y="5080"/>
                  </a:lnTo>
                  <a:lnTo>
                    <a:pt x="166370" y="3810"/>
                  </a:lnTo>
                  <a:lnTo>
                    <a:pt x="191770" y="3810"/>
                  </a:lnTo>
                  <a:lnTo>
                    <a:pt x="191770" y="2552"/>
                  </a:lnTo>
                  <a:close/>
                </a:path>
                <a:path w="218440" h="6350">
                  <a:moveTo>
                    <a:pt x="204470" y="2120"/>
                  </a:moveTo>
                  <a:lnTo>
                    <a:pt x="5080" y="1714"/>
                  </a:lnTo>
                  <a:lnTo>
                    <a:pt x="5080" y="2540"/>
                  </a:lnTo>
                  <a:lnTo>
                    <a:pt x="204470" y="2540"/>
                  </a:lnTo>
                  <a:lnTo>
                    <a:pt x="204470" y="2120"/>
                  </a:lnTo>
                  <a:close/>
                </a:path>
                <a:path w="218440" h="6350">
                  <a:moveTo>
                    <a:pt x="21844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218440" y="1270"/>
                  </a:lnTo>
                  <a:lnTo>
                    <a:pt x="218440" y="0"/>
                  </a:lnTo>
                  <a:close/>
                </a:path>
              </a:pathLst>
            </a:custGeom>
            <a:solidFill>
              <a:srgbClr val="0321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109980" y="5016500"/>
              <a:ext cx="314960" cy="8890"/>
            </a:xfrm>
            <a:custGeom>
              <a:avLst/>
              <a:gdLst/>
              <a:ahLst/>
              <a:cxnLst/>
              <a:rect l="l" t="t" r="r" b="b"/>
              <a:pathLst>
                <a:path w="314959" h="8889">
                  <a:moveTo>
                    <a:pt x="252730" y="7620"/>
                  </a:moveTo>
                  <a:lnTo>
                    <a:pt x="53340" y="7620"/>
                  </a:lnTo>
                  <a:lnTo>
                    <a:pt x="53340" y="8064"/>
                  </a:lnTo>
                  <a:lnTo>
                    <a:pt x="252730" y="8470"/>
                  </a:lnTo>
                  <a:lnTo>
                    <a:pt x="252730" y="7620"/>
                  </a:lnTo>
                  <a:close/>
                </a:path>
                <a:path w="314959" h="8889">
                  <a:moveTo>
                    <a:pt x="295910" y="2552"/>
                  </a:moveTo>
                  <a:lnTo>
                    <a:pt x="19050" y="2552"/>
                  </a:lnTo>
                  <a:lnTo>
                    <a:pt x="19050" y="3810"/>
                  </a:lnTo>
                  <a:lnTo>
                    <a:pt x="29210" y="3810"/>
                  </a:lnTo>
                  <a:lnTo>
                    <a:pt x="29210" y="5080"/>
                  </a:lnTo>
                  <a:lnTo>
                    <a:pt x="38100" y="5080"/>
                  </a:lnTo>
                  <a:lnTo>
                    <a:pt x="38100" y="6350"/>
                  </a:lnTo>
                  <a:lnTo>
                    <a:pt x="276860" y="6350"/>
                  </a:lnTo>
                  <a:lnTo>
                    <a:pt x="276860" y="5080"/>
                  </a:lnTo>
                  <a:lnTo>
                    <a:pt x="285750" y="5080"/>
                  </a:lnTo>
                  <a:lnTo>
                    <a:pt x="285750" y="3810"/>
                  </a:lnTo>
                  <a:lnTo>
                    <a:pt x="295910" y="3810"/>
                  </a:lnTo>
                  <a:lnTo>
                    <a:pt x="295910" y="2552"/>
                  </a:lnTo>
                  <a:close/>
                </a:path>
                <a:path w="314959" h="8889">
                  <a:moveTo>
                    <a:pt x="304800" y="2222"/>
                  </a:moveTo>
                  <a:lnTo>
                    <a:pt x="10160" y="1625"/>
                  </a:lnTo>
                  <a:lnTo>
                    <a:pt x="10160" y="2540"/>
                  </a:lnTo>
                  <a:lnTo>
                    <a:pt x="304800" y="2540"/>
                  </a:lnTo>
                  <a:lnTo>
                    <a:pt x="304800" y="2222"/>
                  </a:lnTo>
                  <a:close/>
                </a:path>
                <a:path w="314959" h="8889">
                  <a:moveTo>
                    <a:pt x="31496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14960" y="1270"/>
                  </a:lnTo>
                  <a:lnTo>
                    <a:pt x="314960" y="0"/>
                  </a:lnTo>
                  <a:close/>
                </a:path>
              </a:pathLst>
            </a:custGeom>
            <a:solidFill>
              <a:srgbClr val="0321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064260" y="5010150"/>
              <a:ext cx="402590" cy="8890"/>
            </a:xfrm>
            <a:custGeom>
              <a:avLst/>
              <a:gdLst/>
              <a:ahLst/>
              <a:cxnLst/>
              <a:rect l="l" t="t" r="r" b="b"/>
              <a:pathLst>
                <a:path w="402590" h="8889">
                  <a:moveTo>
                    <a:pt x="350520" y="7620"/>
                  </a:moveTo>
                  <a:lnTo>
                    <a:pt x="55880" y="7620"/>
                  </a:lnTo>
                  <a:lnTo>
                    <a:pt x="55880" y="7975"/>
                  </a:lnTo>
                  <a:lnTo>
                    <a:pt x="350520" y="8572"/>
                  </a:lnTo>
                  <a:lnTo>
                    <a:pt x="350520" y="7620"/>
                  </a:lnTo>
                  <a:close/>
                </a:path>
                <a:path w="402590" h="8889">
                  <a:moveTo>
                    <a:pt x="389890" y="2552"/>
                  </a:moveTo>
                  <a:lnTo>
                    <a:pt x="17780" y="2552"/>
                  </a:lnTo>
                  <a:lnTo>
                    <a:pt x="17780" y="3810"/>
                  </a:lnTo>
                  <a:lnTo>
                    <a:pt x="26670" y="3810"/>
                  </a:lnTo>
                  <a:lnTo>
                    <a:pt x="26670" y="5080"/>
                  </a:lnTo>
                  <a:lnTo>
                    <a:pt x="36830" y="5080"/>
                  </a:lnTo>
                  <a:lnTo>
                    <a:pt x="36830" y="6350"/>
                  </a:lnTo>
                  <a:lnTo>
                    <a:pt x="370840" y="6350"/>
                  </a:lnTo>
                  <a:lnTo>
                    <a:pt x="370840" y="5080"/>
                  </a:lnTo>
                  <a:lnTo>
                    <a:pt x="379730" y="5080"/>
                  </a:lnTo>
                  <a:lnTo>
                    <a:pt x="379730" y="3810"/>
                  </a:lnTo>
                  <a:lnTo>
                    <a:pt x="389890" y="3810"/>
                  </a:lnTo>
                  <a:lnTo>
                    <a:pt x="389890" y="2552"/>
                  </a:lnTo>
                  <a:close/>
                </a:path>
                <a:path w="402590" h="8889">
                  <a:moveTo>
                    <a:pt x="394957" y="2311"/>
                  </a:moveTo>
                  <a:lnTo>
                    <a:pt x="3810" y="1511"/>
                  </a:lnTo>
                  <a:lnTo>
                    <a:pt x="3810" y="2540"/>
                  </a:lnTo>
                  <a:lnTo>
                    <a:pt x="394957" y="2540"/>
                  </a:lnTo>
                  <a:lnTo>
                    <a:pt x="394957" y="2311"/>
                  </a:lnTo>
                  <a:close/>
                </a:path>
                <a:path w="402590" h="8889">
                  <a:moveTo>
                    <a:pt x="4025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402590" y="1270"/>
                  </a:lnTo>
                  <a:lnTo>
                    <a:pt x="402590" y="0"/>
                  </a:lnTo>
                  <a:close/>
                </a:path>
              </a:pathLst>
            </a:custGeom>
            <a:solidFill>
              <a:srgbClr val="0322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041400" y="5006047"/>
              <a:ext cx="443230" cy="6985"/>
            </a:xfrm>
            <a:custGeom>
              <a:avLst/>
              <a:gdLst/>
              <a:ahLst/>
              <a:cxnLst/>
              <a:rect l="l" t="t" r="r" b="b"/>
              <a:pathLst>
                <a:path w="443230" h="6985">
                  <a:moveTo>
                    <a:pt x="417817" y="5372"/>
                  </a:moveTo>
                  <a:lnTo>
                    <a:pt x="26670" y="5372"/>
                  </a:lnTo>
                  <a:lnTo>
                    <a:pt x="26670" y="5613"/>
                  </a:lnTo>
                  <a:lnTo>
                    <a:pt x="417817" y="6413"/>
                  </a:lnTo>
                  <a:lnTo>
                    <a:pt x="417817" y="5372"/>
                  </a:lnTo>
                  <a:close/>
                </a:path>
                <a:path w="443230" h="6985">
                  <a:moveTo>
                    <a:pt x="443230" y="292"/>
                  </a:moveTo>
                  <a:lnTo>
                    <a:pt x="219697" y="292"/>
                  </a:lnTo>
                  <a:lnTo>
                    <a:pt x="0" y="0"/>
                  </a:lnTo>
                  <a:lnTo>
                    <a:pt x="0" y="292"/>
                  </a:lnTo>
                  <a:lnTo>
                    <a:pt x="6350" y="292"/>
                  </a:lnTo>
                  <a:lnTo>
                    <a:pt x="6350" y="1562"/>
                  </a:lnTo>
                  <a:lnTo>
                    <a:pt x="11430" y="1562"/>
                  </a:lnTo>
                  <a:lnTo>
                    <a:pt x="11430" y="2832"/>
                  </a:lnTo>
                  <a:lnTo>
                    <a:pt x="17780" y="2832"/>
                  </a:lnTo>
                  <a:lnTo>
                    <a:pt x="17780" y="4102"/>
                  </a:lnTo>
                  <a:lnTo>
                    <a:pt x="431800" y="4102"/>
                  </a:lnTo>
                  <a:lnTo>
                    <a:pt x="431800" y="2832"/>
                  </a:lnTo>
                  <a:lnTo>
                    <a:pt x="436880" y="2832"/>
                  </a:lnTo>
                  <a:lnTo>
                    <a:pt x="436880" y="1562"/>
                  </a:lnTo>
                  <a:lnTo>
                    <a:pt x="443230" y="1562"/>
                  </a:lnTo>
                  <a:lnTo>
                    <a:pt x="443230" y="292"/>
                  </a:lnTo>
                  <a:close/>
                </a:path>
              </a:pathLst>
            </a:custGeom>
            <a:solidFill>
              <a:srgbClr val="0322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013460" y="4999647"/>
              <a:ext cx="499109" cy="7620"/>
            </a:xfrm>
            <a:custGeom>
              <a:avLst/>
              <a:gdLst/>
              <a:ahLst/>
              <a:cxnLst/>
              <a:rect l="l" t="t" r="r" b="b"/>
              <a:pathLst>
                <a:path w="499109" h="7620">
                  <a:moveTo>
                    <a:pt x="471170" y="6705"/>
                  </a:moveTo>
                  <a:lnTo>
                    <a:pt x="247650" y="6705"/>
                  </a:lnTo>
                  <a:lnTo>
                    <a:pt x="471170" y="7010"/>
                  </a:lnTo>
                  <a:lnTo>
                    <a:pt x="471170" y="6705"/>
                  </a:lnTo>
                  <a:close/>
                </a:path>
                <a:path w="499109" h="7620">
                  <a:moveTo>
                    <a:pt x="499110" y="342"/>
                  </a:moveTo>
                  <a:lnTo>
                    <a:pt x="247637" y="342"/>
                  </a:lnTo>
                  <a:lnTo>
                    <a:pt x="0" y="0"/>
                  </a:lnTo>
                  <a:lnTo>
                    <a:pt x="0" y="342"/>
                  </a:lnTo>
                  <a:lnTo>
                    <a:pt x="5080" y="342"/>
                  </a:lnTo>
                  <a:lnTo>
                    <a:pt x="5080" y="1612"/>
                  </a:lnTo>
                  <a:lnTo>
                    <a:pt x="11430" y="1612"/>
                  </a:lnTo>
                  <a:lnTo>
                    <a:pt x="11430" y="2882"/>
                  </a:lnTo>
                  <a:lnTo>
                    <a:pt x="16510" y="2882"/>
                  </a:lnTo>
                  <a:lnTo>
                    <a:pt x="16510" y="4152"/>
                  </a:lnTo>
                  <a:lnTo>
                    <a:pt x="22860" y="4152"/>
                  </a:lnTo>
                  <a:lnTo>
                    <a:pt x="22860" y="5422"/>
                  </a:lnTo>
                  <a:lnTo>
                    <a:pt x="27940" y="5422"/>
                  </a:lnTo>
                  <a:lnTo>
                    <a:pt x="27940" y="6692"/>
                  </a:lnTo>
                  <a:lnTo>
                    <a:pt x="476250" y="6692"/>
                  </a:lnTo>
                  <a:lnTo>
                    <a:pt x="476250" y="5422"/>
                  </a:lnTo>
                  <a:lnTo>
                    <a:pt x="482600" y="5422"/>
                  </a:lnTo>
                  <a:lnTo>
                    <a:pt x="482600" y="4152"/>
                  </a:lnTo>
                  <a:lnTo>
                    <a:pt x="487667" y="4152"/>
                  </a:lnTo>
                  <a:lnTo>
                    <a:pt x="487667" y="2882"/>
                  </a:lnTo>
                  <a:lnTo>
                    <a:pt x="494030" y="2882"/>
                  </a:lnTo>
                  <a:lnTo>
                    <a:pt x="494030" y="1612"/>
                  </a:lnTo>
                  <a:lnTo>
                    <a:pt x="499110" y="1612"/>
                  </a:lnTo>
                  <a:lnTo>
                    <a:pt x="499110" y="342"/>
                  </a:lnTo>
                  <a:close/>
                </a:path>
              </a:pathLst>
            </a:custGeom>
            <a:solidFill>
              <a:srgbClr val="0323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984250" y="4993258"/>
              <a:ext cx="557530" cy="7620"/>
            </a:xfrm>
            <a:custGeom>
              <a:avLst/>
              <a:gdLst/>
              <a:ahLst/>
              <a:cxnLst/>
              <a:rect l="l" t="t" r="r" b="b"/>
              <a:pathLst>
                <a:path w="557530" h="7620">
                  <a:moveTo>
                    <a:pt x="528320" y="6743"/>
                  </a:moveTo>
                  <a:lnTo>
                    <a:pt x="276860" y="6743"/>
                  </a:lnTo>
                  <a:lnTo>
                    <a:pt x="528320" y="7086"/>
                  </a:lnTo>
                  <a:lnTo>
                    <a:pt x="528320" y="6743"/>
                  </a:lnTo>
                  <a:close/>
                </a:path>
                <a:path w="557530" h="7620">
                  <a:moveTo>
                    <a:pt x="557530" y="381"/>
                  </a:moveTo>
                  <a:lnTo>
                    <a:pt x="276847" y="381"/>
                  </a:lnTo>
                  <a:lnTo>
                    <a:pt x="0" y="0"/>
                  </a:lnTo>
                  <a:lnTo>
                    <a:pt x="0" y="381"/>
                  </a:lnTo>
                  <a:lnTo>
                    <a:pt x="6350" y="381"/>
                  </a:lnTo>
                  <a:lnTo>
                    <a:pt x="6350" y="1651"/>
                  </a:lnTo>
                  <a:lnTo>
                    <a:pt x="11430" y="1651"/>
                  </a:lnTo>
                  <a:lnTo>
                    <a:pt x="11430" y="2921"/>
                  </a:lnTo>
                  <a:lnTo>
                    <a:pt x="17780" y="2921"/>
                  </a:lnTo>
                  <a:lnTo>
                    <a:pt x="17780" y="4191"/>
                  </a:lnTo>
                  <a:lnTo>
                    <a:pt x="22860" y="4191"/>
                  </a:lnTo>
                  <a:lnTo>
                    <a:pt x="22860" y="5461"/>
                  </a:lnTo>
                  <a:lnTo>
                    <a:pt x="29210" y="5461"/>
                  </a:lnTo>
                  <a:lnTo>
                    <a:pt x="29210" y="6731"/>
                  </a:lnTo>
                  <a:lnTo>
                    <a:pt x="534670" y="6731"/>
                  </a:lnTo>
                  <a:lnTo>
                    <a:pt x="534670" y="5461"/>
                  </a:lnTo>
                  <a:lnTo>
                    <a:pt x="539750" y="5461"/>
                  </a:lnTo>
                  <a:lnTo>
                    <a:pt x="539750" y="4191"/>
                  </a:lnTo>
                  <a:lnTo>
                    <a:pt x="546100" y="4191"/>
                  </a:lnTo>
                  <a:lnTo>
                    <a:pt x="546100" y="2921"/>
                  </a:lnTo>
                  <a:lnTo>
                    <a:pt x="551180" y="2921"/>
                  </a:lnTo>
                  <a:lnTo>
                    <a:pt x="551180" y="1651"/>
                  </a:lnTo>
                  <a:lnTo>
                    <a:pt x="557530" y="1651"/>
                  </a:lnTo>
                  <a:lnTo>
                    <a:pt x="557530" y="381"/>
                  </a:lnTo>
                  <a:close/>
                </a:path>
              </a:pathLst>
            </a:custGeom>
            <a:solidFill>
              <a:srgbClr val="0323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962660" y="4986032"/>
              <a:ext cx="605790" cy="8255"/>
            </a:xfrm>
            <a:custGeom>
              <a:avLst/>
              <a:gdLst/>
              <a:ahLst/>
              <a:cxnLst/>
              <a:rect l="l" t="t" r="r" b="b"/>
              <a:pathLst>
                <a:path w="605790" h="8254">
                  <a:moveTo>
                    <a:pt x="579120" y="7620"/>
                  </a:moveTo>
                  <a:lnTo>
                    <a:pt x="298450" y="7620"/>
                  </a:lnTo>
                  <a:lnTo>
                    <a:pt x="579120" y="8001"/>
                  </a:lnTo>
                  <a:lnTo>
                    <a:pt x="579120" y="7620"/>
                  </a:lnTo>
                  <a:close/>
                </a:path>
                <a:path w="605790" h="8254">
                  <a:moveTo>
                    <a:pt x="600710" y="1270"/>
                  </a:moveTo>
                  <a:lnTo>
                    <a:pt x="3810" y="1270"/>
                  </a:lnTo>
                  <a:lnTo>
                    <a:pt x="3810" y="2527"/>
                  </a:lnTo>
                  <a:lnTo>
                    <a:pt x="7620" y="2527"/>
                  </a:lnTo>
                  <a:lnTo>
                    <a:pt x="7620" y="3797"/>
                  </a:lnTo>
                  <a:lnTo>
                    <a:pt x="11430" y="3797"/>
                  </a:lnTo>
                  <a:lnTo>
                    <a:pt x="11430" y="5067"/>
                  </a:lnTo>
                  <a:lnTo>
                    <a:pt x="13970" y="5067"/>
                  </a:lnTo>
                  <a:lnTo>
                    <a:pt x="13970" y="6337"/>
                  </a:lnTo>
                  <a:lnTo>
                    <a:pt x="21590" y="6337"/>
                  </a:lnTo>
                  <a:lnTo>
                    <a:pt x="21590" y="7607"/>
                  </a:lnTo>
                  <a:lnTo>
                    <a:pt x="584200" y="7607"/>
                  </a:lnTo>
                  <a:lnTo>
                    <a:pt x="584200" y="6337"/>
                  </a:lnTo>
                  <a:lnTo>
                    <a:pt x="588010" y="6337"/>
                  </a:lnTo>
                  <a:lnTo>
                    <a:pt x="588010" y="5067"/>
                  </a:lnTo>
                  <a:lnTo>
                    <a:pt x="593090" y="5067"/>
                  </a:lnTo>
                  <a:lnTo>
                    <a:pt x="593090" y="3797"/>
                  </a:lnTo>
                  <a:lnTo>
                    <a:pt x="596900" y="3797"/>
                  </a:lnTo>
                  <a:lnTo>
                    <a:pt x="596900" y="2527"/>
                  </a:lnTo>
                  <a:lnTo>
                    <a:pt x="600710" y="2527"/>
                  </a:lnTo>
                  <a:lnTo>
                    <a:pt x="600710" y="1270"/>
                  </a:lnTo>
                  <a:close/>
                </a:path>
                <a:path w="605790" h="8254">
                  <a:moveTo>
                    <a:pt x="605790" y="1257"/>
                  </a:moveTo>
                  <a:lnTo>
                    <a:pt x="0" y="0"/>
                  </a:lnTo>
                  <a:lnTo>
                    <a:pt x="0" y="1257"/>
                  </a:lnTo>
                  <a:lnTo>
                    <a:pt x="605790" y="1257"/>
                  </a:lnTo>
                  <a:close/>
                </a:path>
              </a:pathLst>
            </a:custGeom>
            <a:solidFill>
              <a:srgbClr val="0324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358154" y="3340100"/>
              <a:ext cx="1809114" cy="1647189"/>
            </a:xfrm>
            <a:custGeom>
              <a:avLst/>
              <a:gdLst/>
              <a:ahLst/>
              <a:cxnLst/>
              <a:rect l="l" t="t" r="r" b="b"/>
              <a:pathLst>
                <a:path w="1809114" h="1647189">
                  <a:moveTo>
                    <a:pt x="1222995" y="5079"/>
                  </a:moveTo>
                  <a:lnTo>
                    <a:pt x="607045" y="5079"/>
                  </a:lnTo>
                  <a:lnTo>
                    <a:pt x="1222995" y="7619"/>
                  </a:lnTo>
                  <a:lnTo>
                    <a:pt x="1222995" y="5079"/>
                  </a:lnTo>
                  <a:close/>
                </a:path>
                <a:path w="1809114" h="1647189">
                  <a:moveTo>
                    <a:pt x="1215375" y="2539"/>
                  </a:moveTo>
                  <a:lnTo>
                    <a:pt x="593075" y="2539"/>
                  </a:lnTo>
                  <a:lnTo>
                    <a:pt x="593075" y="5079"/>
                  </a:lnTo>
                  <a:lnTo>
                    <a:pt x="1215375" y="5079"/>
                  </a:lnTo>
                  <a:lnTo>
                    <a:pt x="1215375" y="2539"/>
                  </a:lnTo>
                  <a:close/>
                </a:path>
                <a:path w="1809114" h="1647189">
                  <a:moveTo>
                    <a:pt x="600695" y="1269"/>
                  </a:moveTo>
                  <a:lnTo>
                    <a:pt x="596885" y="1269"/>
                  </a:lnTo>
                  <a:lnTo>
                    <a:pt x="596885" y="2539"/>
                  </a:lnTo>
                  <a:lnTo>
                    <a:pt x="600695" y="2539"/>
                  </a:lnTo>
                  <a:lnTo>
                    <a:pt x="600695" y="1269"/>
                  </a:lnTo>
                  <a:close/>
                </a:path>
                <a:path w="1809114" h="1647189">
                  <a:moveTo>
                    <a:pt x="1211565" y="1269"/>
                  </a:moveTo>
                  <a:lnTo>
                    <a:pt x="1206485" y="1269"/>
                  </a:lnTo>
                  <a:lnTo>
                    <a:pt x="1206485" y="2539"/>
                  </a:lnTo>
                  <a:lnTo>
                    <a:pt x="1211565" y="2539"/>
                  </a:lnTo>
                  <a:lnTo>
                    <a:pt x="1211565" y="1269"/>
                  </a:lnTo>
                  <a:close/>
                </a:path>
                <a:path w="1809114" h="1647189">
                  <a:moveTo>
                    <a:pt x="605775" y="0"/>
                  </a:moveTo>
                  <a:lnTo>
                    <a:pt x="605775" y="1269"/>
                  </a:lnTo>
                  <a:lnTo>
                    <a:pt x="1202675" y="1269"/>
                  </a:lnTo>
                  <a:lnTo>
                    <a:pt x="605775" y="0"/>
                  </a:lnTo>
                  <a:close/>
                </a:path>
                <a:path w="1809114" h="1647189">
                  <a:moveTo>
                    <a:pt x="7624" y="541020"/>
                  </a:moveTo>
                  <a:lnTo>
                    <a:pt x="6335" y="541020"/>
                  </a:lnTo>
                  <a:lnTo>
                    <a:pt x="6335" y="543560"/>
                  </a:lnTo>
                  <a:lnTo>
                    <a:pt x="5065" y="543560"/>
                  </a:lnTo>
                  <a:lnTo>
                    <a:pt x="5065" y="547369"/>
                  </a:lnTo>
                  <a:lnTo>
                    <a:pt x="7609" y="547369"/>
                  </a:lnTo>
                  <a:lnTo>
                    <a:pt x="7624" y="541020"/>
                  </a:lnTo>
                  <a:close/>
                </a:path>
                <a:path w="1809114" h="1647189">
                  <a:moveTo>
                    <a:pt x="1803385" y="539750"/>
                  </a:moveTo>
                  <a:lnTo>
                    <a:pt x="1802558" y="539750"/>
                  </a:lnTo>
                  <a:lnTo>
                    <a:pt x="1802546" y="547369"/>
                  </a:lnTo>
                  <a:lnTo>
                    <a:pt x="1805925" y="547369"/>
                  </a:lnTo>
                  <a:lnTo>
                    <a:pt x="1805925" y="546100"/>
                  </a:lnTo>
                  <a:lnTo>
                    <a:pt x="1804655" y="546100"/>
                  </a:lnTo>
                  <a:lnTo>
                    <a:pt x="1804655" y="543560"/>
                  </a:lnTo>
                  <a:lnTo>
                    <a:pt x="1803385" y="543560"/>
                  </a:lnTo>
                  <a:lnTo>
                    <a:pt x="1803385" y="539750"/>
                  </a:lnTo>
                  <a:close/>
                </a:path>
                <a:path w="1809114" h="1647189">
                  <a:moveTo>
                    <a:pt x="7632" y="537210"/>
                  </a:moveTo>
                  <a:lnTo>
                    <a:pt x="7605" y="541020"/>
                  </a:lnTo>
                  <a:lnTo>
                    <a:pt x="7632" y="537210"/>
                  </a:lnTo>
                  <a:close/>
                </a:path>
                <a:path w="1809114" h="1647189">
                  <a:moveTo>
                    <a:pt x="7609" y="547370"/>
                  </a:moveTo>
                  <a:lnTo>
                    <a:pt x="3795" y="547370"/>
                  </a:lnTo>
                  <a:lnTo>
                    <a:pt x="3795" y="551180"/>
                  </a:lnTo>
                  <a:lnTo>
                    <a:pt x="2525" y="551180"/>
                  </a:lnTo>
                  <a:lnTo>
                    <a:pt x="2525" y="553719"/>
                  </a:lnTo>
                  <a:lnTo>
                    <a:pt x="7594" y="553719"/>
                  </a:lnTo>
                  <a:lnTo>
                    <a:pt x="7609" y="547370"/>
                  </a:lnTo>
                  <a:close/>
                </a:path>
                <a:path w="1809114" h="1647189">
                  <a:moveTo>
                    <a:pt x="1805925" y="547370"/>
                  </a:moveTo>
                  <a:lnTo>
                    <a:pt x="1802546" y="547370"/>
                  </a:lnTo>
                  <a:lnTo>
                    <a:pt x="1802536" y="553719"/>
                  </a:lnTo>
                  <a:lnTo>
                    <a:pt x="1807195" y="553719"/>
                  </a:lnTo>
                  <a:lnTo>
                    <a:pt x="1807195" y="549910"/>
                  </a:lnTo>
                  <a:lnTo>
                    <a:pt x="1805925" y="549910"/>
                  </a:lnTo>
                  <a:lnTo>
                    <a:pt x="1805925" y="547370"/>
                  </a:lnTo>
                  <a:close/>
                </a:path>
                <a:path w="1809114" h="1647189">
                  <a:moveTo>
                    <a:pt x="7594" y="553720"/>
                  </a:moveTo>
                  <a:lnTo>
                    <a:pt x="1255" y="553720"/>
                  </a:lnTo>
                  <a:lnTo>
                    <a:pt x="1134" y="599439"/>
                  </a:lnTo>
                  <a:lnTo>
                    <a:pt x="7487" y="599439"/>
                  </a:lnTo>
                  <a:lnTo>
                    <a:pt x="7594" y="553720"/>
                  </a:lnTo>
                  <a:close/>
                </a:path>
                <a:path w="1809114" h="1647189">
                  <a:moveTo>
                    <a:pt x="1808465" y="553720"/>
                  </a:moveTo>
                  <a:lnTo>
                    <a:pt x="1802536" y="553720"/>
                  </a:lnTo>
                  <a:lnTo>
                    <a:pt x="1802465" y="599439"/>
                  </a:lnTo>
                  <a:lnTo>
                    <a:pt x="1808812" y="599439"/>
                  </a:lnTo>
                  <a:lnTo>
                    <a:pt x="1808879" y="556260"/>
                  </a:lnTo>
                  <a:lnTo>
                    <a:pt x="1808465" y="556260"/>
                  </a:lnTo>
                  <a:lnTo>
                    <a:pt x="1808465" y="553720"/>
                  </a:lnTo>
                  <a:close/>
                </a:path>
                <a:path w="1809114" h="1647189">
                  <a:moveTo>
                    <a:pt x="7487" y="599440"/>
                  </a:moveTo>
                  <a:lnTo>
                    <a:pt x="1134" y="599440"/>
                  </a:lnTo>
                  <a:lnTo>
                    <a:pt x="1108" y="610869"/>
                  </a:lnTo>
                  <a:lnTo>
                    <a:pt x="7461" y="610869"/>
                  </a:lnTo>
                  <a:lnTo>
                    <a:pt x="7487" y="599440"/>
                  </a:lnTo>
                  <a:close/>
                </a:path>
                <a:path w="1809114" h="1647189">
                  <a:moveTo>
                    <a:pt x="1808812" y="599440"/>
                  </a:moveTo>
                  <a:lnTo>
                    <a:pt x="1802465" y="599440"/>
                  </a:lnTo>
                  <a:lnTo>
                    <a:pt x="1802447" y="610869"/>
                  </a:lnTo>
                  <a:lnTo>
                    <a:pt x="1808795" y="610869"/>
                  </a:lnTo>
                  <a:lnTo>
                    <a:pt x="1808812" y="599440"/>
                  </a:lnTo>
                  <a:close/>
                </a:path>
                <a:path w="1809114" h="1647189">
                  <a:moveTo>
                    <a:pt x="7461" y="610870"/>
                  </a:moveTo>
                  <a:lnTo>
                    <a:pt x="1108" y="610870"/>
                  </a:lnTo>
                  <a:lnTo>
                    <a:pt x="1090" y="618489"/>
                  </a:lnTo>
                  <a:lnTo>
                    <a:pt x="7443" y="618489"/>
                  </a:lnTo>
                  <a:lnTo>
                    <a:pt x="7461" y="610870"/>
                  </a:lnTo>
                  <a:close/>
                </a:path>
                <a:path w="1809114" h="1647189">
                  <a:moveTo>
                    <a:pt x="1808795" y="610870"/>
                  </a:moveTo>
                  <a:lnTo>
                    <a:pt x="1802447" y="610870"/>
                  </a:lnTo>
                  <a:lnTo>
                    <a:pt x="1802436" y="618489"/>
                  </a:lnTo>
                  <a:lnTo>
                    <a:pt x="1808783" y="618489"/>
                  </a:lnTo>
                  <a:lnTo>
                    <a:pt x="1808795" y="610870"/>
                  </a:lnTo>
                  <a:close/>
                </a:path>
                <a:path w="1809114" h="1647189">
                  <a:moveTo>
                    <a:pt x="7443" y="618490"/>
                  </a:moveTo>
                  <a:lnTo>
                    <a:pt x="1090" y="618490"/>
                  </a:lnTo>
                  <a:lnTo>
                    <a:pt x="1017" y="650239"/>
                  </a:lnTo>
                  <a:lnTo>
                    <a:pt x="7369" y="650239"/>
                  </a:lnTo>
                  <a:lnTo>
                    <a:pt x="7443" y="618490"/>
                  </a:lnTo>
                  <a:close/>
                </a:path>
                <a:path w="1809114" h="1647189">
                  <a:moveTo>
                    <a:pt x="1808783" y="618490"/>
                  </a:moveTo>
                  <a:lnTo>
                    <a:pt x="1802436" y="618490"/>
                  </a:lnTo>
                  <a:lnTo>
                    <a:pt x="1802386" y="650239"/>
                  </a:lnTo>
                  <a:lnTo>
                    <a:pt x="1808734" y="650239"/>
                  </a:lnTo>
                  <a:lnTo>
                    <a:pt x="1808783" y="618490"/>
                  </a:lnTo>
                  <a:close/>
                </a:path>
                <a:path w="1809114" h="1647189">
                  <a:moveTo>
                    <a:pt x="7369" y="650240"/>
                  </a:moveTo>
                  <a:lnTo>
                    <a:pt x="1017" y="650240"/>
                  </a:lnTo>
                  <a:lnTo>
                    <a:pt x="943" y="681989"/>
                  </a:lnTo>
                  <a:lnTo>
                    <a:pt x="7295" y="681989"/>
                  </a:lnTo>
                  <a:lnTo>
                    <a:pt x="7369" y="650240"/>
                  </a:lnTo>
                  <a:close/>
                </a:path>
                <a:path w="1809114" h="1647189">
                  <a:moveTo>
                    <a:pt x="1808734" y="650240"/>
                  </a:moveTo>
                  <a:lnTo>
                    <a:pt x="1802386" y="650240"/>
                  </a:lnTo>
                  <a:lnTo>
                    <a:pt x="1802337" y="681989"/>
                  </a:lnTo>
                  <a:lnTo>
                    <a:pt x="1808685" y="681989"/>
                  </a:lnTo>
                  <a:lnTo>
                    <a:pt x="1808734" y="650240"/>
                  </a:lnTo>
                  <a:close/>
                </a:path>
                <a:path w="1809114" h="1647189">
                  <a:moveTo>
                    <a:pt x="7295" y="681990"/>
                  </a:moveTo>
                  <a:lnTo>
                    <a:pt x="943" y="681990"/>
                  </a:lnTo>
                  <a:lnTo>
                    <a:pt x="870" y="713739"/>
                  </a:lnTo>
                  <a:lnTo>
                    <a:pt x="7221" y="713739"/>
                  </a:lnTo>
                  <a:lnTo>
                    <a:pt x="7295" y="681990"/>
                  </a:lnTo>
                  <a:close/>
                </a:path>
                <a:path w="1809114" h="1647189">
                  <a:moveTo>
                    <a:pt x="1808685" y="681990"/>
                  </a:moveTo>
                  <a:lnTo>
                    <a:pt x="1802337" y="681990"/>
                  </a:lnTo>
                  <a:lnTo>
                    <a:pt x="1802287" y="713739"/>
                  </a:lnTo>
                  <a:lnTo>
                    <a:pt x="1808636" y="713739"/>
                  </a:lnTo>
                  <a:lnTo>
                    <a:pt x="1808685" y="681990"/>
                  </a:lnTo>
                  <a:close/>
                </a:path>
                <a:path w="1809114" h="1647189">
                  <a:moveTo>
                    <a:pt x="7221" y="713740"/>
                  </a:moveTo>
                  <a:lnTo>
                    <a:pt x="870" y="713740"/>
                  </a:lnTo>
                  <a:lnTo>
                    <a:pt x="432" y="902969"/>
                  </a:lnTo>
                  <a:lnTo>
                    <a:pt x="6780" y="902969"/>
                  </a:lnTo>
                  <a:lnTo>
                    <a:pt x="7221" y="713740"/>
                  </a:lnTo>
                  <a:close/>
                </a:path>
                <a:path w="1809114" h="1647189">
                  <a:moveTo>
                    <a:pt x="1808636" y="713740"/>
                  </a:moveTo>
                  <a:lnTo>
                    <a:pt x="1802287" y="713740"/>
                  </a:lnTo>
                  <a:lnTo>
                    <a:pt x="1801993" y="902969"/>
                  </a:lnTo>
                  <a:lnTo>
                    <a:pt x="1808344" y="902969"/>
                  </a:lnTo>
                  <a:lnTo>
                    <a:pt x="1808636" y="713740"/>
                  </a:lnTo>
                  <a:close/>
                </a:path>
                <a:path w="1809114" h="1647189">
                  <a:moveTo>
                    <a:pt x="6780" y="902970"/>
                  </a:moveTo>
                  <a:lnTo>
                    <a:pt x="432" y="902970"/>
                  </a:lnTo>
                  <a:lnTo>
                    <a:pt x="343" y="941069"/>
                  </a:lnTo>
                  <a:lnTo>
                    <a:pt x="6692" y="941069"/>
                  </a:lnTo>
                  <a:lnTo>
                    <a:pt x="6780" y="902970"/>
                  </a:lnTo>
                  <a:close/>
                </a:path>
                <a:path w="1809114" h="1647189">
                  <a:moveTo>
                    <a:pt x="1808344" y="902970"/>
                  </a:moveTo>
                  <a:lnTo>
                    <a:pt x="1801993" y="902970"/>
                  </a:lnTo>
                  <a:lnTo>
                    <a:pt x="1801934" y="941069"/>
                  </a:lnTo>
                  <a:lnTo>
                    <a:pt x="1808286" y="941069"/>
                  </a:lnTo>
                  <a:lnTo>
                    <a:pt x="1808344" y="902970"/>
                  </a:lnTo>
                  <a:close/>
                </a:path>
                <a:path w="1809114" h="1647189">
                  <a:moveTo>
                    <a:pt x="6692" y="941070"/>
                  </a:moveTo>
                  <a:lnTo>
                    <a:pt x="343" y="941070"/>
                  </a:lnTo>
                  <a:lnTo>
                    <a:pt x="267" y="974089"/>
                  </a:lnTo>
                  <a:lnTo>
                    <a:pt x="6615" y="974089"/>
                  </a:lnTo>
                  <a:lnTo>
                    <a:pt x="6692" y="941070"/>
                  </a:lnTo>
                  <a:close/>
                </a:path>
                <a:path w="1809114" h="1647189">
                  <a:moveTo>
                    <a:pt x="1808286" y="941070"/>
                  </a:moveTo>
                  <a:lnTo>
                    <a:pt x="1801934" y="941070"/>
                  </a:lnTo>
                  <a:lnTo>
                    <a:pt x="1801883" y="974089"/>
                  </a:lnTo>
                  <a:lnTo>
                    <a:pt x="1808235" y="974089"/>
                  </a:lnTo>
                  <a:lnTo>
                    <a:pt x="1808286" y="941070"/>
                  </a:lnTo>
                  <a:close/>
                </a:path>
                <a:path w="1809114" h="1647189">
                  <a:moveTo>
                    <a:pt x="6615" y="974090"/>
                  </a:moveTo>
                  <a:lnTo>
                    <a:pt x="267" y="974090"/>
                  </a:lnTo>
                  <a:lnTo>
                    <a:pt x="105" y="1043939"/>
                  </a:lnTo>
                  <a:lnTo>
                    <a:pt x="6452" y="1043939"/>
                  </a:lnTo>
                  <a:lnTo>
                    <a:pt x="6615" y="974090"/>
                  </a:lnTo>
                  <a:close/>
                </a:path>
                <a:path w="1809114" h="1647189">
                  <a:moveTo>
                    <a:pt x="1808235" y="974090"/>
                  </a:moveTo>
                  <a:lnTo>
                    <a:pt x="1801883" y="974090"/>
                  </a:lnTo>
                  <a:lnTo>
                    <a:pt x="1801774" y="1043939"/>
                  </a:lnTo>
                  <a:lnTo>
                    <a:pt x="1808127" y="1043939"/>
                  </a:lnTo>
                  <a:lnTo>
                    <a:pt x="1808235" y="974090"/>
                  </a:lnTo>
                  <a:close/>
                </a:path>
                <a:path w="1809114" h="1647189">
                  <a:moveTo>
                    <a:pt x="6452" y="1043940"/>
                  </a:moveTo>
                  <a:lnTo>
                    <a:pt x="105" y="1043940"/>
                  </a:lnTo>
                  <a:lnTo>
                    <a:pt x="91" y="1050289"/>
                  </a:lnTo>
                  <a:lnTo>
                    <a:pt x="6437" y="1050289"/>
                  </a:lnTo>
                  <a:lnTo>
                    <a:pt x="6452" y="1043940"/>
                  </a:lnTo>
                  <a:close/>
                </a:path>
                <a:path w="1809114" h="1647189">
                  <a:moveTo>
                    <a:pt x="1808127" y="1043940"/>
                  </a:moveTo>
                  <a:lnTo>
                    <a:pt x="1801774" y="1043940"/>
                  </a:lnTo>
                  <a:lnTo>
                    <a:pt x="1801764" y="1050289"/>
                  </a:lnTo>
                  <a:lnTo>
                    <a:pt x="1808117" y="1050289"/>
                  </a:lnTo>
                  <a:lnTo>
                    <a:pt x="1808127" y="1043940"/>
                  </a:lnTo>
                  <a:close/>
                </a:path>
                <a:path w="1809114" h="1647189">
                  <a:moveTo>
                    <a:pt x="6437" y="1050290"/>
                  </a:moveTo>
                  <a:lnTo>
                    <a:pt x="91" y="1050290"/>
                  </a:lnTo>
                  <a:lnTo>
                    <a:pt x="79" y="1055370"/>
                  </a:lnTo>
                  <a:lnTo>
                    <a:pt x="6426" y="1055370"/>
                  </a:lnTo>
                  <a:lnTo>
                    <a:pt x="6437" y="1050290"/>
                  </a:lnTo>
                  <a:close/>
                </a:path>
                <a:path w="1809114" h="1647189">
                  <a:moveTo>
                    <a:pt x="1808117" y="1050290"/>
                  </a:moveTo>
                  <a:lnTo>
                    <a:pt x="1801764" y="1050290"/>
                  </a:lnTo>
                  <a:lnTo>
                    <a:pt x="1801757" y="1055370"/>
                  </a:lnTo>
                  <a:lnTo>
                    <a:pt x="1808109" y="1055370"/>
                  </a:lnTo>
                  <a:lnTo>
                    <a:pt x="1808117" y="1050290"/>
                  </a:lnTo>
                  <a:close/>
                </a:path>
                <a:path w="1809114" h="1647189">
                  <a:moveTo>
                    <a:pt x="6426" y="1055370"/>
                  </a:moveTo>
                  <a:lnTo>
                    <a:pt x="79" y="1055370"/>
                  </a:lnTo>
                  <a:lnTo>
                    <a:pt x="61" y="1062989"/>
                  </a:lnTo>
                  <a:lnTo>
                    <a:pt x="6408" y="1062989"/>
                  </a:lnTo>
                  <a:lnTo>
                    <a:pt x="6426" y="1055370"/>
                  </a:lnTo>
                  <a:close/>
                </a:path>
                <a:path w="1809114" h="1647189">
                  <a:moveTo>
                    <a:pt x="1808109" y="1055370"/>
                  </a:moveTo>
                  <a:lnTo>
                    <a:pt x="1801757" y="1055370"/>
                  </a:lnTo>
                  <a:lnTo>
                    <a:pt x="1801745" y="1062989"/>
                  </a:lnTo>
                  <a:lnTo>
                    <a:pt x="1808098" y="1062989"/>
                  </a:lnTo>
                  <a:lnTo>
                    <a:pt x="1808109" y="1055370"/>
                  </a:lnTo>
                  <a:close/>
                </a:path>
                <a:path w="1809114" h="1647189">
                  <a:moveTo>
                    <a:pt x="6408" y="1062990"/>
                  </a:moveTo>
                  <a:lnTo>
                    <a:pt x="61" y="1062990"/>
                  </a:lnTo>
                  <a:lnTo>
                    <a:pt x="5" y="1087120"/>
                  </a:lnTo>
                  <a:lnTo>
                    <a:pt x="6352" y="1087120"/>
                  </a:lnTo>
                  <a:lnTo>
                    <a:pt x="6408" y="1062990"/>
                  </a:lnTo>
                  <a:close/>
                </a:path>
                <a:path w="1809114" h="1647189">
                  <a:moveTo>
                    <a:pt x="1808098" y="1062990"/>
                  </a:moveTo>
                  <a:lnTo>
                    <a:pt x="1801745" y="1062990"/>
                  </a:lnTo>
                  <a:lnTo>
                    <a:pt x="1801707" y="1087120"/>
                  </a:lnTo>
                  <a:lnTo>
                    <a:pt x="1808060" y="1087120"/>
                  </a:lnTo>
                  <a:lnTo>
                    <a:pt x="1808098" y="1062990"/>
                  </a:lnTo>
                  <a:close/>
                </a:path>
                <a:path w="1809114" h="1647189">
                  <a:moveTo>
                    <a:pt x="1808060" y="1087120"/>
                  </a:moveTo>
                  <a:lnTo>
                    <a:pt x="1801707" y="1087120"/>
                  </a:lnTo>
                  <a:lnTo>
                    <a:pt x="1801672" y="1109980"/>
                  </a:lnTo>
                  <a:lnTo>
                    <a:pt x="1802115" y="1109980"/>
                  </a:lnTo>
                  <a:lnTo>
                    <a:pt x="1802115" y="1107440"/>
                  </a:lnTo>
                  <a:lnTo>
                    <a:pt x="1803385" y="1107440"/>
                  </a:lnTo>
                  <a:lnTo>
                    <a:pt x="1803385" y="1103630"/>
                  </a:lnTo>
                  <a:lnTo>
                    <a:pt x="1804655" y="1103630"/>
                  </a:lnTo>
                  <a:lnTo>
                    <a:pt x="1804655" y="1099820"/>
                  </a:lnTo>
                  <a:lnTo>
                    <a:pt x="1805925" y="1099820"/>
                  </a:lnTo>
                  <a:lnTo>
                    <a:pt x="1805925" y="1097280"/>
                  </a:lnTo>
                  <a:lnTo>
                    <a:pt x="1807195" y="1097280"/>
                  </a:lnTo>
                  <a:lnTo>
                    <a:pt x="1807195" y="1093470"/>
                  </a:lnTo>
                  <a:lnTo>
                    <a:pt x="1808051" y="1093470"/>
                  </a:lnTo>
                  <a:lnTo>
                    <a:pt x="1808060" y="1087120"/>
                  </a:lnTo>
                  <a:close/>
                </a:path>
                <a:path w="1809114" h="1647189">
                  <a:moveTo>
                    <a:pt x="6352" y="1087120"/>
                  </a:moveTo>
                  <a:lnTo>
                    <a:pt x="5" y="1087120"/>
                  </a:lnTo>
                  <a:lnTo>
                    <a:pt x="0" y="1089660"/>
                  </a:lnTo>
                  <a:lnTo>
                    <a:pt x="1255" y="1089660"/>
                  </a:lnTo>
                  <a:lnTo>
                    <a:pt x="1255" y="1093470"/>
                  </a:lnTo>
                  <a:lnTo>
                    <a:pt x="2525" y="1093470"/>
                  </a:lnTo>
                  <a:lnTo>
                    <a:pt x="2525" y="1096010"/>
                  </a:lnTo>
                  <a:lnTo>
                    <a:pt x="3795" y="1096010"/>
                  </a:lnTo>
                  <a:lnTo>
                    <a:pt x="3795" y="1099820"/>
                  </a:lnTo>
                  <a:lnTo>
                    <a:pt x="5065" y="1099820"/>
                  </a:lnTo>
                  <a:lnTo>
                    <a:pt x="5065" y="1103630"/>
                  </a:lnTo>
                  <a:lnTo>
                    <a:pt x="6313" y="1103630"/>
                  </a:lnTo>
                  <a:lnTo>
                    <a:pt x="6352" y="1087120"/>
                  </a:lnTo>
                  <a:close/>
                </a:path>
                <a:path w="1809114" h="1647189">
                  <a:moveTo>
                    <a:pt x="584185" y="1640389"/>
                  </a:moveTo>
                  <a:lnTo>
                    <a:pt x="584185" y="1640839"/>
                  </a:lnTo>
                  <a:lnTo>
                    <a:pt x="902955" y="1640839"/>
                  </a:lnTo>
                  <a:lnTo>
                    <a:pt x="584185" y="1640389"/>
                  </a:lnTo>
                  <a:close/>
                </a:path>
                <a:path w="1809114" h="1647189">
                  <a:moveTo>
                    <a:pt x="1210295" y="1645920"/>
                  </a:moveTo>
                  <a:lnTo>
                    <a:pt x="604505" y="1645920"/>
                  </a:lnTo>
                  <a:lnTo>
                    <a:pt x="1210295" y="1647189"/>
                  </a:lnTo>
                  <a:lnTo>
                    <a:pt x="1210295" y="1645920"/>
                  </a:lnTo>
                  <a:close/>
                </a:path>
                <a:path w="1809114" h="1647189">
                  <a:moveTo>
                    <a:pt x="1214105" y="1644650"/>
                  </a:moveTo>
                  <a:lnTo>
                    <a:pt x="599425" y="1644650"/>
                  </a:lnTo>
                  <a:lnTo>
                    <a:pt x="599425" y="1645915"/>
                  </a:lnTo>
                  <a:lnTo>
                    <a:pt x="1214105" y="1645920"/>
                  </a:lnTo>
                  <a:lnTo>
                    <a:pt x="1214105" y="1644650"/>
                  </a:lnTo>
                  <a:close/>
                </a:path>
                <a:path w="1809114" h="1647189">
                  <a:moveTo>
                    <a:pt x="1217915" y="1643380"/>
                  </a:moveTo>
                  <a:lnTo>
                    <a:pt x="595615" y="1643380"/>
                  </a:lnTo>
                  <a:lnTo>
                    <a:pt x="595615" y="1644650"/>
                  </a:lnTo>
                  <a:lnTo>
                    <a:pt x="1217915" y="1644650"/>
                  </a:lnTo>
                  <a:lnTo>
                    <a:pt x="1217915" y="1643380"/>
                  </a:lnTo>
                  <a:close/>
                </a:path>
                <a:path w="1809114" h="1647189">
                  <a:moveTo>
                    <a:pt x="1221725" y="1642110"/>
                  </a:moveTo>
                  <a:lnTo>
                    <a:pt x="591805" y="1642110"/>
                  </a:lnTo>
                  <a:lnTo>
                    <a:pt x="591805" y="1643380"/>
                  </a:lnTo>
                  <a:lnTo>
                    <a:pt x="1221725" y="1643380"/>
                  </a:lnTo>
                  <a:lnTo>
                    <a:pt x="1221725" y="1642110"/>
                  </a:lnTo>
                  <a:close/>
                </a:path>
                <a:path w="1809114" h="1647189">
                  <a:moveTo>
                    <a:pt x="902955" y="1640840"/>
                  </a:moveTo>
                  <a:lnTo>
                    <a:pt x="587995" y="1640840"/>
                  </a:lnTo>
                  <a:lnTo>
                    <a:pt x="587995" y="1642110"/>
                  </a:lnTo>
                  <a:lnTo>
                    <a:pt x="1225535" y="1642110"/>
                  </a:lnTo>
                  <a:lnTo>
                    <a:pt x="1225535" y="1641296"/>
                  </a:lnTo>
                  <a:lnTo>
                    <a:pt x="902955" y="1640840"/>
                  </a:lnTo>
                  <a:close/>
                </a:path>
              </a:pathLst>
            </a:custGeom>
            <a:solidFill>
              <a:srgbClr val="0324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930910" y="3345179"/>
              <a:ext cx="670560" cy="8890"/>
            </a:xfrm>
            <a:custGeom>
              <a:avLst/>
              <a:gdLst/>
              <a:ahLst/>
              <a:cxnLst/>
              <a:rect l="l" t="t" r="r" b="b"/>
              <a:pathLst>
                <a:path w="670560" h="8889">
                  <a:moveTo>
                    <a:pt x="650240" y="2540"/>
                  </a:moveTo>
                  <a:lnTo>
                    <a:pt x="34277" y="0"/>
                  </a:lnTo>
                  <a:lnTo>
                    <a:pt x="12700" y="0"/>
                  </a:lnTo>
                  <a:lnTo>
                    <a:pt x="12700" y="2540"/>
                  </a:lnTo>
                  <a:lnTo>
                    <a:pt x="650240" y="2540"/>
                  </a:lnTo>
                  <a:close/>
                </a:path>
                <a:path w="670560" h="8889">
                  <a:moveTo>
                    <a:pt x="670560" y="6350"/>
                  </a:moveTo>
                  <a:lnTo>
                    <a:pt x="661670" y="6350"/>
                  </a:lnTo>
                  <a:lnTo>
                    <a:pt x="661670" y="3810"/>
                  </a:lnTo>
                  <a:lnTo>
                    <a:pt x="657860" y="3810"/>
                  </a:lnTo>
                  <a:lnTo>
                    <a:pt x="657860" y="2540"/>
                  </a:lnTo>
                  <a:lnTo>
                    <a:pt x="654050" y="2540"/>
                  </a:lnTo>
                  <a:lnTo>
                    <a:pt x="654050" y="3810"/>
                  </a:lnTo>
                  <a:lnTo>
                    <a:pt x="8890" y="3810"/>
                  </a:lnTo>
                  <a:lnTo>
                    <a:pt x="8890" y="2540"/>
                  </a:lnTo>
                  <a:lnTo>
                    <a:pt x="5080" y="2540"/>
                  </a:lnTo>
                  <a:lnTo>
                    <a:pt x="5080" y="3810"/>
                  </a:lnTo>
                  <a:lnTo>
                    <a:pt x="0" y="3810"/>
                  </a:lnTo>
                  <a:lnTo>
                    <a:pt x="0" y="6350"/>
                  </a:lnTo>
                  <a:lnTo>
                    <a:pt x="36398" y="6350"/>
                  </a:lnTo>
                  <a:lnTo>
                    <a:pt x="670560" y="8890"/>
                  </a:lnTo>
                  <a:lnTo>
                    <a:pt x="670560" y="6350"/>
                  </a:lnTo>
                  <a:close/>
                </a:path>
              </a:pathLst>
            </a:custGeom>
            <a:solidFill>
              <a:srgbClr val="0325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368328" y="3862070"/>
              <a:ext cx="0" cy="596900"/>
            </a:xfrm>
            <a:custGeom>
              <a:avLst/>
              <a:gdLst/>
              <a:ahLst/>
              <a:cxnLst/>
              <a:rect l="l" t="t" r="r" b="b"/>
              <a:pathLst>
                <a:path h="596900">
                  <a:moveTo>
                    <a:pt x="0" y="0"/>
                  </a:moveTo>
                  <a:lnTo>
                    <a:pt x="0" y="596899"/>
                  </a:lnTo>
                </a:path>
              </a:pathLst>
            </a:custGeom>
            <a:ln w="6556">
              <a:solidFill>
                <a:srgbClr val="03254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2157073" y="3863340"/>
              <a:ext cx="0" cy="604520"/>
            </a:xfrm>
            <a:custGeom>
              <a:avLst/>
              <a:gdLst/>
              <a:ahLst/>
              <a:cxnLst/>
              <a:rect l="l" t="t" r="r" b="b"/>
              <a:pathLst>
                <a:path h="604520">
                  <a:moveTo>
                    <a:pt x="0" y="0"/>
                  </a:moveTo>
                  <a:lnTo>
                    <a:pt x="0" y="604520"/>
                  </a:lnTo>
                </a:path>
              </a:pathLst>
            </a:custGeom>
            <a:ln w="6372">
              <a:solidFill>
                <a:srgbClr val="03254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922020" y="4973320"/>
              <a:ext cx="681990" cy="8255"/>
            </a:xfrm>
            <a:custGeom>
              <a:avLst/>
              <a:gdLst/>
              <a:ahLst/>
              <a:cxnLst/>
              <a:rect l="l" t="t" r="r" b="b"/>
              <a:pathLst>
                <a:path w="681990" h="8254">
                  <a:moveTo>
                    <a:pt x="661670" y="7632"/>
                  </a:moveTo>
                  <a:lnTo>
                    <a:pt x="339090" y="7632"/>
                  </a:lnTo>
                  <a:lnTo>
                    <a:pt x="661670" y="8077"/>
                  </a:lnTo>
                  <a:lnTo>
                    <a:pt x="661670" y="7632"/>
                  </a:lnTo>
                  <a:close/>
                </a:path>
                <a:path w="681990" h="8254">
                  <a:moveTo>
                    <a:pt x="681990" y="1270"/>
                  </a:moveTo>
                  <a:lnTo>
                    <a:pt x="339077" y="1270"/>
                  </a:lnTo>
                  <a:lnTo>
                    <a:pt x="33907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12700" y="3810"/>
                  </a:lnTo>
                  <a:lnTo>
                    <a:pt x="12700" y="5080"/>
                  </a:lnTo>
                  <a:lnTo>
                    <a:pt x="16510" y="5080"/>
                  </a:lnTo>
                  <a:lnTo>
                    <a:pt x="16510" y="6350"/>
                  </a:lnTo>
                  <a:lnTo>
                    <a:pt x="20320" y="6350"/>
                  </a:lnTo>
                  <a:lnTo>
                    <a:pt x="20320" y="7620"/>
                  </a:lnTo>
                  <a:lnTo>
                    <a:pt x="665480" y="7620"/>
                  </a:lnTo>
                  <a:lnTo>
                    <a:pt x="665480" y="6350"/>
                  </a:lnTo>
                  <a:lnTo>
                    <a:pt x="669290" y="6350"/>
                  </a:lnTo>
                  <a:lnTo>
                    <a:pt x="669290" y="5080"/>
                  </a:lnTo>
                  <a:lnTo>
                    <a:pt x="674357" y="5080"/>
                  </a:lnTo>
                  <a:lnTo>
                    <a:pt x="674357" y="3810"/>
                  </a:lnTo>
                  <a:lnTo>
                    <a:pt x="678180" y="3810"/>
                  </a:lnTo>
                  <a:lnTo>
                    <a:pt x="678180" y="2540"/>
                  </a:lnTo>
                  <a:lnTo>
                    <a:pt x="681990" y="2540"/>
                  </a:lnTo>
                  <a:lnTo>
                    <a:pt x="681990" y="1270"/>
                  </a:lnTo>
                  <a:close/>
                </a:path>
              </a:pathLst>
            </a:custGeom>
            <a:solidFill>
              <a:srgbClr val="0325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370775" y="3351530"/>
              <a:ext cx="1783714" cy="1623695"/>
            </a:xfrm>
            <a:custGeom>
              <a:avLst/>
              <a:gdLst/>
              <a:ahLst/>
              <a:cxnLst/>
              <a:rect l="l" t="t" r="r" b="b"/>
              <a:pathLst>
                <a:path w="1783714" h="1623695">
                  <a:moveTo>
                    <a:pt x="1249744" y="6350"/>
                  </a:moveTo>
                  <a:lnTo>
                    <a:pt x="532194" y="6350"/>
                  </a:lnTo>
                  <a:lnTo>
                    <a:pt x="532194" y="7620"/>
                  </a:lnTo>
                  <a:lnTo>
                    <a:pt x="1249744" y="8889"/>
                  </a:lnTo>
                  <a:lnTo>
                    <a:pt x="1249744" y="6350"/>
                  </a:lnTo>
                  <a:close/>
                </a:path>
                <a:path w="1783714" h="1623695">
                  <a:moveTo>
                    <a:pt x="1242124" y="3810"/>
                  </a:moveTo>
                  <a:lnTo>
                    <a:pt x="541084" y="3810"/>
                  </a:lnTo>
                  <a:lnTo>
                    <a:pt x="541084" y="6350"/>
                  </a:lnTo>
                  <a:lnTo>
                    <a:pt x="1242124" y="6350"/>
                  </a:lnTo>
                  <a:lnTo>
                    <a:pt x="1242124" y="3810"/>
                  </a:lnTo>
                  <a:close/>
                </a:path>
                <a:path w="1783714" h="1623695">
                  <a:moveTo>
                    <a:pt x="548704" y="2539"/>
                  </a:moveTo>
                  <a:lnTo>
                    <a:pt x="544894" y="2539"/>
                  </a:lnTo>
                  <a:lnTo>
                    <a:pt x="544894" y="3810"/>
                  </a:lnTo>
                  <a:lnTo>
                    <a:pt x="548704" y="3810"/>
                  </a:lnTo>
                  <a:lnTo>
                    <a:pt x="548704" y="2539"/>
                  </a:lnTo>
                  <a:close/>
                </a:path>
                <a:path w="1783714" h="1623695">
                  <a:moveTo>
                    <a:pt x="1238314" y="2539"/>
                  </a:moveTo>
                  <a:lnTo>
                    <a:pt x="1234504" y="2539"/>
                  </a:lnTo>
                  <a:lnTo>
                    <a:pt x="1234504" y="3810"/>
                  </a:lnTo>
                  <a:lnTo>
                    <a:pt x="1238314" y="3810"/>
                  </a:lnTo>
                  <a:lnTo>
                    <a:pt x="1238314" y="2539"/>
                  </a:lnTo>
                  <a:close/>
                </a:path>
                <a:path w="1783714" h="1623695">
                  <a:moveTo>
                    <a:pt x="596541" y="0"/>
                  </a:moveTo>
                  <a:lnTo>
                    <a:pt x="552514" y="0"/>
                  </a:lnTo>
                  <a:lnTo>
                    <a:pt x="552514" y="2539"/>
                  </a:lnTo>
                  <a:lnTo>
                    <a:pt x="1230694" y="2539"/>
                  </a:lnTo>
                  <a:lnTo>
                    <a:pt x="596541" y="0"/>
                  </a:lnTo>
                  <a:close/>
                </a:path>
                <a:path w="1783714" h="1623695">
                  <a:moveTo>
                    <a:pt x="8184" y="494030"/>
                  </a:moveTo>
                  <a:lnTo>
                    <a:pt x="7684" y="494030"/>
                  </a:lnTo>
                  <a:lnTo>
                    <a:pt x="7684" y="496570"/>
                  </a:lnTo>
                  <a:lnTo>
                    <a:pt x="6414" y="496570"/>
                  </a:lnTo>
                  <a:lnTo>
                    <a:pt x="6414" y="497840"/>
                  </a:lnTo>
                  <a:lnTo>
                    <a:pt x="8178" y="497840"/>
                  </a:lnTo>
                  <a:lnTo>
                    <a:pt x="8184" y="494030"/>
                  </a:lnTo>
                  <a:close/>
                </a:path>
                <a:path w="1783714" h="1623695">
                  <a:moveTo>
                    <a:pt x="1778064" y="494030"/>
                  </a:moveTo>
                  <a:lnTo>
                    <a:pt x="1777298" y="494030"/>
                  </a:lnTo>
                  <a:lnTo>
                    <a:pt x="1777292" y="497840"/>
                  </a:lnTo>
                  <a:lnTo>
                    <a:pt x="1778064" y="497840"/>
                  </a:lnTo>
                  <a:lnTo>
                    <a:pt x="1778064" y="494030"/>
                  </a:lnTo>
                  <a:close/>
                </a:path>
                <a:path w="1783714" h="1623695">
                  <a:moveTo>
                    <a:pt x="8178" y="497840"/>
                  </a:moveTo>
                  <a:lnTo>
                    <a:pt x="6414" y="497840"/>
                  </a:lnTo>
                  <a:lnTo>
                    <a:pt x="6414" y="500380"/>
                  </a:lnTo>
                  <a:lnTo>
                    <a:pt x="5144" y="500380"/>
                  </a:lnTo>
                  <a:lnTo>
                    <a:pt x="5144" y="502920"/>
                  </a:lnTo>
                  <a:lnTo>
                    <a:pt x="3874" y="502920"/>
                  </a:lnTo>
                  <a:lnTo>
                    <a:pt x="3874" y="504190"/>
                  </a:lnTo>
                  <a:lnTo>
                    <a:pt x="8168" y="504190"/>
                  </a:lnTo>
                  <a:lnTo>
                    <a:pt x="8178" y="497840"/>
                  </a:lnTo>
                  <a:close/>
                </a:path>
                <a:path w="1783714" h="1623695">
                  <a:moveTo>
                    <a:pt x="1779334" y="497840"/>
                  </a:moveTo>
                  <a:lnTo>
                    <a:pt x="1777292" y="497840"/>
                  </a:lnTo>
                  <a:lnTo>
                    <a:pt x="1777282" y="504190"/>
                  </a:lnTo>
                  <a:lnTo>
                    <a:pt x="1780604" y="504190"/>
                  </a:lnTo>
                  <a:lnTo>
                    <a:pt x="1780604" y="501650"/>
                  </a:lnTo>
                  <a:lnTo>
                    <a:pt x="1779334" y="501650"/>
                  </a:lnTo>
                  <a:lnTo>
                    <a:pt x="1779334" y="497840"/>
                  </a:lnTo>
                  <a:close/>
                </a:path>
                <a:path w="1783714" h="1623695">
                  <a:moveTo>
                    <a:pt x="8168" y="504190"/>
                  </a:moveTo>
                  <a:lnTo>
                    <a:pt x="3874" y="504190"/>
                  </a:lnTo>
                  <a:lnTo>
                    <a:pt x="3874" y="506730"/>
                  </a:lnTo>
                  <a:lnTo>
                    <a:pt x="2604" y="506730"/>
                  </a:lnTo>
                  <a:lnTo>
                    <a:pt x="2604" y="510540"/>
                  </a:lnTo>
                  <a:lnTo>
                    <a:pt x="1402" y="510540"/>
                  </a:lnTo>
                  <a:lnTo>
                    <a:pt x="1399" y="511810"/>
                  </a:lnTo>
                  <a:lnTo>
                    <a:pt x="8156" y="511810"/>
                  </a:lnTo>
                  <a:lnTo>
                    <a:pt x="8168" y="504190"/>
                  </a:lnTo>
                  <a:close/>
                </a:path>
                <a:path w="1783714" h="1623695">
                  <a:moveTo>
                    <a:pt x="1781874" y="504190"/>
                  </a:moveTo>
                  <a:lnTo>
                    <a:pt x="1777282" y="504190"/>
                  </a:lnTo>
                  <a:lnTo>
                    <a:pt x="1777270" y="511810"/>
                  </a:lnTo>
                  <a:lnTo>
                    <a:pt x="1783144" y="511810"/>
                  </a:lnTo>
                  <a:lnTo>
                    <a:pt x="1783144" y="508000"/>
                  </a:lnTo>
                  <a:lnTo>
                    <a:pt x="1781874" y="508000"/>
                  </a:lnTo>
                  <a:lnTo>
                    <a:pt x="1781874" y="504190"/>
                  </a:lnTo>
                  <a:close/>
                </a:path>
                <a:path w="1783714" h="1623695">
                  <a:moveTo>
                    <a:pt x="8156" y="511810"/>
                  </a:moveTo>
                  <a:lnTo>
                    <a:pt x="1399" y="511810"/>
                  </a:lnTo>
                  <a:lnTo>
                    <a:pt x="1384" y="518160"/>
                  </a:lnTo>
                  <a:lnTo>
                    <a:pt x="8146" y="518160"/>
                  </a:lnTo>
                  <a:lnTo>
                    <a:pt x="8156" y="511810"/>
                  </a:lnTo>
                  <a:close/>
                </a:path>
                <a:path w="1783714" h="1623695">
                  <a:moveTo>
                    <a:pt x="1783617" y="511810"/>
                  </a:moveTo>
                  <a:lnTo>
                    <a:pt x="1777270" y="511810"/>
                  </a:lnTo>
                  <a:lnTo>
                    <a:pt x="1777260" y="518160"/>
                  </a:lnTo>
                  <a:lnTo>
                    <a:pt x="1783607" y="518160"/>
                  </a:lnTo>
                  <a:lnTo>
                    <a:pt x="1783617" y="511810"/>
                  </a:lnTo>
                  <a:close/>
                </a:path>
                <a:path w="1783714" h="1623695">
                  <a:moveTo>
                    <a:pt x="8146" y="518160"/>
                  </a:moveTo>
                  <a:lnTo>
                    <a:pt x="1384" y="518160"/>
                  </a:lnTo>
                  <a:lnTo>
                    <a:pt x="1369" y="524510"/>
                  </a:lnTo>
                  <a:lnTo>
                    <a:pt x="8136" y="524510"/>
                  </a:lnTo>
                  <a:lnTo>
                    <a:pt x="8146" y="518160"/>
                  </a:lnTo>
                  <a:close/>
                </a:path>
                <a:path w="1783714" h="1623695">
                  <a:moveTo>
                    <a:pt x="1783607" y="518160"/>
                  </a:moveTo>
                  <a:lnTo>
                    <a:pt x="1777260" y="518160"/>
                  </a:lnTo>
                  <a:lnTo>
                    <a:pt x="1777250" y="524510"/>
                  </a:lnTo>
                  <a:lnTo>
                    <a:pt x="1783597" y="524510"/>
                  </a:lnTo>
                  <a:lnTo>
                    <a:pt x="1783607" y="518160"/>
                  </a:lnTo>
                  <a:close/>
                </a:path>
                <a:path w="1783714" h="1623695">
                  <a:moveTo>
                    <a:pt x="8136" y="524510"/>
                  </a:moveTo>
                  <a:lnTo>
                    <a:pt x="1369" y="524510"/>
                  </a:lnTo>
                  <a:lnTo>
                    <a:pt x="1357" y="529590"/>
                  </a:lnTo>
                  <a:lnTo>
                    <a:pt x="8128" y="529590"/>
                  </a:lnTo>
                  <a:lnTo>
                    <a:pt x="8136" y="524510"/>
                  </a:lnTo>
                  <a:close/>
                </a:path>
                <a:path w="1783714" h="1623695">
                  <a:moveTo>
                    <a:pt x="1783597" y="524510"/>
                  </a:moveTo>
                  <a:lnTo>
                    <a:pt x="1777250" y="524510"/>
                  </a:lnTo>
                  <a:lnTo>
                    <a:pt x="1777242" y="529590"/>
                  </a:lnTo>
                  <a:lnTo>
                    <a:pt x="1783589" y="529590"/>
                  </a:lnTo>
                  <a:lnTo>
                    <a:pt x="1783597" y="524510"/>
                  </a:lnTo>
                  <a:close/>
                </a:path>
                <a:path w="1783714" h="1623695">
                  <a:moveTo>
                    <a:pt x="8128" y="529590"/>
                  </a:moveTo>
                  <a:lnTo>
                    <a:pt x="1357" y="529590"/>
                  </a:lnTo>
                  <a:lnTo>
                    <a:pt x="1220" y="588010"/>
                  </a:lnTo>
                  <a:lnTo>
                    <a:pt x="8035" y="588010"/>
                  </a:lnTo>
                  <a:lnTo>
                    <a:pt x="8128" y="529590"/>
                  </a:lnTo>
                  <a:close/>
                </a:path>
                <a:path w="1783714" h="1623695">
                  <a:moveTo>
                    <a:pt x="1783589" y="529590"/>
                  </a:moveTo>
                  <a:lnTo>
                    <a:pt x="1777242" y="529590"/>
                  </a:lnTo>
                  <a:lnTo>
                    <a:pt x="1777150" y="588010"/>
                  </a:lnTo>
                  <a:lnTo>
                    <a:pt x="1783497" y="588010"/>
                  </a:lnTo>
                  <a:lnTo>
                    <a:pt x="1783589" y="529590"/>
                  </a:lnTo>
                  <a:close/>
                </a:path>
                <a:path w="1783714" h="1623695">
                  <a:moveTo>
                    <a:pt x="8035" y="588010"/>
                  </a:moveTo>
                  <a:lnTo>
                    <a:pt x="1220" y="588010"/>
                  </a:lnTo>
                  <a:lnTo>
                    <a:pt x="1205" y="594360"/>
                  </a:lnTo>
                  <a:lnTo>
                    <a:pt x="8025" y="594360"/>
                  </a:lnTo>
                  <a:lnTo>
                    <a:pt x="8035" y="588010"/>
                  </a:lnTo>
                  <a:close/>
                </a:path>
                <a:path w="1783714" h="1623695">
                  <a:moveTo>
                    <a:pt x="1783497" y="588010"/>
                  </a:moveTo>
                  <a:lnTo>
                    <a:pt x="1777150" y="588010"/>
                  </a:lnTo>
                  <a:lnTo>
                    <a:pt x="1777140" y="594360"/>
                  </a:lnTo>
                  <a:lnTo>
                    <a:pt x="1783487" y="594360"/>
                  </a:lnTo>
                  <a:lnTo>
                    <a:pt x="1783497" y="588010"/>
                  </a:lnTo>
                  <a:close/>
                </a:path>
                <a:path w="1783714" h="1623695">
                  <a:moveTo>
                    <a:pt x="8025" y="594360"/>
                  </a:moveTo>
                  <a:lnTo>
                    <a:pt x="1205" y="594360"/>
                  </a:lnTo>
                  <a:lnTo>
                    <a:pt x="1100" y="638810"/>
                  </a:lnTo>
                  <a:lnTo>
                    <a:pt x="7955" y="638810"/>
                  </a:lnTo>
                  <a:lnTo>
                    <a:pt x="8025" y="594360"/>
                  </a:lnTo>
                  <a:close/>
                </a:path>
                <a:path w="1783714" h="1623695">
                  <a:moveTo>
                    <a:pt x="1783487" y="594360"/>
                  </a:moveTo>
                  <a:lnTo>
                    <a:pt x="1777140" y="594360"/>
                  </a:lnTo>
                  <a:lnTo>
                    <a:pt x="1777070" y="638810"/>
                  </a:lnTo>
                  <a:lnTo>
                    <a:pt x="1783418" y="638810"/>
                  </a:lnTo>
                  <a:lnTo>
                    <a:pt x="1783487" y="594360"/>
                  </a:lnTo>
                  <a:close/>
                </a:path>
                <a:path w="1783714" h="1623695">
                  <a:moveTo>
                    <a:pt x="7955" y="638810"/>
                  </a:moveTo>
                  <a:lnTo>
                    <a:pt x="1100" y="638810"/>
                  </a:lnTo>
                  <a:lnTo>
                    <a:pt x="507" y="891540"/>
                  </a:lnTo>
                  <a:lnTo>
                    <a:pt x="7556" y="891540"/>
                  </a:lnTo>
                  <a:lnTo>
                    <a:pt x="7955" y="638810"/>
                  </a:lnTo>
                  <a:close/>
                </a:path>
                <a:path w="1783714" h="1623695">
                  <a:moveTo>
                    <a:pt x="1783418" y="638810"/>
                  </a:moveTo>
                  <a:lnTo>
                    <a:pt x="1777070" y="638810"/>
                  </a:lnTo>
                  <a:lnTo>
                    <a:pt x="1776671" y="891540"/>
                  </a:lnTo>
                  <a:lnTo>
                    <a:pt x="1783022" y="891540"/>
                  </a:lnTo>
                  <a:lnTo>
                    <a:pt x="1783418" y="638810"/>
                  </a:lnTo>
                  <a:close/>
                </a:path>
                <a:path w="1783714" h="1623695">
                  <a:moveTo>
                    <a:pt x="7556" y="891540"/>
                  </a:moveTo>
                  <a:lnTo>
                    <a:pt x="507" y="891540"/>
                  </a:lnTo>
                  <a:lnTo>
                    <a:pt x="205" y="1019810"/>
                  </a:lnTo>
                  <a:lnTo>
                    <a:pt x="7353" y="1019810"/>
                  </a:lnTo>
                  <a:lnTo>
                    <a:pt x="7556" y="891540"/>
                  </a:lnTo>
                  <a:close/>
                </a:path>
                <a:path w="1783714" h="1623695">
                  <a:moveTo>
                    <a:pt x="1783022" y="891540"/>
                  </a:moveTo>
                  <a:lnTo>
                    <a:pt x="1776671" y="891540"/>
                  </a:lnTo>
                  <a:lnTo>
                    <a:pt x="1776468" y="1019810"/>
                  </a:lnTo>
                  <a:lnTo>
                    <a:pt x="1782821" y="1019810"/>
                  </a:lnTo>
                  <a:lnTo>
                    <a:pt x="1783022" y="891540"/>
                  </a:lnTo>
                  <a:close/>
                </a:path>
                <a:path w="1783714" h="1623695">
                  <a:moveTo>
                    <a:pt x="7353" y="1019810"/>
                  </a:moveTo>
                  <a:lnTo>
                    <a:pt x="205" y="1019810"/>
                  </a:lnTo>
                  <a:lnTo>
                    <a:pt x="193" y="1024890"/>
                  </a:lnTo>
                  <a:lnTo>
                    <a:pt x="7345" y="1024890"/>
                  </a:lnTo>
                  <a:lnTo>
                    <a:pt x="7353" y="1019810"/>
                  </a:lnTo>
                  <a:close/>
                </a:path>
                <a:path w="1783714" h="1623695">
                  <a:moveTo>
                    <a:pt x="1782821" y="1019810"/>
                  </a:moveTo>
                  <a:lnTo>
                    <a:pt x="1776468" y="1019810"/>
                  </a:lnTo>
                  <a:lnTo>
                    <a:pt x="1776460" y="1024890"/>
                  </a:lnTo>
                  <a:lnTo>
                    <a:pt x="1782813" y="1024890"/>
                  </a:lnTo>
                  <a:lnTo>
                    <a:pt x="1782821" y="1019810"/>
                  </a:lnTo>
                  <a:close/>
                </a:path>
                <a:path w="1783714" h="1623695">
                  <a:moveTo>
                    <a:pt x="7345" y="1024890"/>
                  </a:moveTo>
                  <a:lnTo>
                    <a:pt x="193" y="1024890"/>
                  </a:lnTo>
                  <a:lnTo>
                    <a:pt x="176" y="1032510"/>
                  </a:lnTo>
                  <a:lnTo>
                    <a:pt x="7333" y="1032510"/>
                  </a:lnTo>
                  <a:lnTo>
                    <a:pt x="7345" y="1024890"/>
                  </a:lnTo>
                  <a:close/>
                </a:path>
                <a:path w="1783714" h="1623695">
                  <a:moveTo>
                    <a:pt x="1782813" y="1024890"/>
                  </a:moveTo>
                  <a:lnTo>
                    <a:pt x="1776460" y="1024890"/>
                  </a:lnTo>
                  <a:lnTo>
                    <a:pt x="1776448" y="1032510"/>
                  </a:lnTo>
                  <a:lnTo>
                    <a:pt x="1782801" y="1032510"/>
                  </a:lnTo>
                  <a:lnTo>
                    <a:pt x="1782813" y="1024890"/>
                  </a:lnTo>
                  <a:close/>
                </a:path>
                <a:path w="1783714" h="1623695">
                  <a:moveTo>
                    <a:pt x="7333" y="1032510"/>
                  </a:moveTo>
                  <a:lnTo>
                    <a:pt x="176" y="1032510"/>
                  </a:lnTo>
                  <a:lnTo>
                    <a:pt x="161" y="1038860"/>
                  </a:lnTo>
                  <a:lnTo>
                    <a:pt x="7323" y="1038860"/>
                  </a:lnTo>
                  <a:lnTo>
                    <a:pt x="7333" y="1032510"/>
                  </a:lnTo>
                  <a:close/>
                </a:path>
                <a:path w="1783714" h="1623695">
                  <a:moveTo>
                    <a:pt x="1782801" y="1032510"/>
                  </a:moveTo>
                  <a:lnTo>
                    <a:pt x="1776448" y="1032510"/>
                  </a:lnTo>
                  <a:lnTo>
                    <a:pt x="1776438" y="1038860"/>
                  </a:lnTo>
                  <a:lnTo>
                    <a:pt x="1782791" y="1038860"/>
                  </a:lnTo>
                  <a:lnTo>
                    <a:pt x="1782801" y="1032510"/>
                  </a:lnTo>
                  <a:close/>
                </a:path>
                <a:path w="1783714" h="1623695">
                  <a:moveTo>
                    <a:pt x="7323" y="1038860"/>
                  </a:moveTo>
                  <a:lnTo>
                    <a:pt x="161" y="1038860"/>
                  </a:lnTo>
                  <a:lnTo>
                    <a:pt x="149" y="1043940"/>
                  </a:lnTo>
                  <a:lnTo>
                    <a:pt x="7315" y="1043940"/>
                  </a:lnTo>
                  <a:lnTo>
                    <a:pt x="7323" y="1038860"/>
                  </a:lnTo>
                  <a:close/>
                </a:path>
                <a:path w="1783714" h="1623695">
                  <a:moveTo>
                    <a:pt x="1782791" y="1038860"/>
                  </a:moveTo>
                  <a:lnTo>
                    <a:pt x="1776438" y="1038860"/>
                  </a:lnTo>
                  <a:lnTo>
                    <a:pt x="1776430" y="1043940"/>
                  </a:lnTo>
                  <a:lnTo>
                    <a:pt x="1782783" y="1043940"/>
                  </a:lnTo>
                  <a:lnTo>
                    <a:pt x="1782791" y="1038860"/>
                  </a:lnTo>
                  <a:close/>
                </a:path>
                <a:path w="1783714" h="1623695">
                  <a:moveTo>
                    <a:pt x="7315" y="1043940"/>
                  </a:moveTo>
                  <a:lnTo>
                    <a:pt x="149" y="1043940"/>
                  </a:lnTo>
                  <a:lnTo>
                    <a:pt x="131" y="1051560"/>
                  </a:lnTo>
                  <a:lnTo>
                    <a:pt x="7303" y="1051560"/>
                  </a:lnTo>
                  <a:lnTo>
                    <a:pt x="7315" y="1043940"/>
                  </a:lnTo>
                  <a:close/>
                </a:path>
                <a:path w="1783714" h="1623695">
                  <a:moveTo>
                    <a:pt x="1782783" y="1043940"/>
                  </a:moveTo>
                  <a:lnTo>
                    <a:pt x="1776430" y="1043940"/>
                  </a:lnTo>
                  <a:lnTo>
                    <a:pt x="1776418" y="1051560"/>
                  </a:lnTo>
                  <a:lnTo>
                    <a:pt x="1782771" y="1051560"/>
                  </a:lnTo>
                  <a:lnTo>
                    <a:pt x="1782783" y="1043940"/>
                  </a:lnTo>
                  <a:close/>
                </a:path>
                <a:path w="1783714" h="1623695">
                  <a:moveTo>
                    <a:pt x="7303" y="1051560"/>
                  </a:moveTo>
                  <a:lnTo>
                    <a:pt x="131" y="1051560"/>
                  </a:lnTo>
                  <a:lnTo>
                    <a:pt x="74" y="1075690"/>
                  </a:lnTo>
                  <a:lnTo>
                    <a:pt x="7265" y="1075690"/>
                  </a:lnTo>
                  <a:lnTo>
                    <a:pt x="7303" y="1051560"/>
                  </a:lnTo>
                  <a:close/>
                </a:path>
                <a:path w="1783714" h="1623695">
                  <a:moveTo>
                    <a:pt x="1782771" y="1051560"/>
                  </a:moveTo>
                  <a:lnTo>
                    <a:pt x="1776418" y="1051560"/>
                  </a:lnTo>
                  <a:lnTo>
                    <a:pt x="1776380" y="1075690"/>
                  </a:lnTo>
                  <a:lnTo>
                    <a:pt x="1782733" y="1075690"/>
                  </a:lnTo>
                  <a:lnTo>
                    <a:pt x="1782771" y="1051560"/>
                  </a:lnTo>
                  <a:close/>
                </a:path>
                <a:path w="1783714" h="1623695">
                  <a:moveTo>
                    <a:pt x="7265" y="1075690"/>
                  </a:moveTo>
                  <a:lnTo>
                    <a:pt x="74" y="1075690"/>
                  </a:lnTo>
                  <a:lnTo>
                    <a:pt x="59" y="1082040"/>
                  </a:lnTo>
                  <a:lnTo>
                    <a:pt x="7255" y="1082040"/>
                  </a:lnTo>
                  <a:lnTo>
                    <a:pt x="7265" y="1075690"/>
                  </a:lnTo>
                  <a:close/>
                </a:path>
                <a:path w="1783714" h="1623695">
                  <a:moveTo>
                    <a:pt x="1782733" y="1075690"/>
                  </a:moveTo>
                  <a:lnTo>
                    <a:pt x="1776380" y="1075690"/>
                  </a:lnTo>
                  <a:lnTo>
                    <a:pt x="1776370" y="1082040"/>
                  </a:lnTo>
                  <a:lnTo>
                    <a:pt x="1782723" y="1082040"/>
                  </a:lnTo>
                  <a:lnTo>
                    <a:pt x="1782733" y="1075690"/>
                  </a:lnTo>
                  <a:close/>
                </a:path>
                <a:path w="1783714" h="1623695">
                  <a:moveTo>
                    <a:pt x="7255" y="1082040"/>
                  </a:moveTo>
                  <a:lnTo>
                    <a:pt x="59" y="1082040"/>
                  </a:lnTo>
                  <a:lnTo>
                    <a:pt x="26" y="1096010"/>
                  </a:lnTo>
                  <a:lnTo>
                    <a:pt x="7233" y="1096010"/>
                  </a:lnTo>
                  <a:lnTo>
                    <a:pt x="7255" y="1082040"/>
                  </a:lnTo>
                  <a:close/>
                </a:path>
                <a:path w="1783714" h="1623695">
                  <a:moveTo>
                    <a:pt x="1782723" y="1082040"/>
                  </a:moveTo>
                  <a:lnTo>
                    <a:pt x="1776370" y="1082040"/>
                  </a:lnTo>
                  <a:lnTo>
                    <a:pt x="1776348" y="1096010"/>
                  </a:lnTo>
                  <a:lnTo>
                    <a:pt x="1782702" y="1096010"/>
                  </a:lnTo>
                  <a:lnTo>
                    <a:pt x="1782723" y="1082040"/>
                  </a:lnTo>
                  <a:close/>
                </a:path>
                <a:path w="1783714" h="1623695">
                  <a:moveTo>
                    <a:pt x="7233" y="1096010"/>
                  </a:moveTo>
                  <a:lnTo>
                    <a:pt x="26" y="1096010"/>
                  </a:lnTo>
                  <a:lnTo>
                    <a:pt x="11" y="1102360"/>
                  </a:lnTo>
                  <a:lnTo>
                    <a:pt x="7223" y="1102360"/>
                  </a:lnTo>
                  <a:lnTo>
                    <a:pt x="7233" y="1096010"/>
                  </a:lnTo>
                  <a:close/>
                </a:path>
                <a:path w="1783714" h="1623695">
                  <a:moveTo>
                    <a:pt x="1782702" y="1096010"/>
                  </a:moveTo>
                  <a:lnTo>
                    <a:pt x="1776348" y="1096010"/>
                  </a:lnTo>
                  <a:lnTo>
                    <a:pt x="1776338" y="1102360"/>
                  </a:lnTo>
                  <a:lnTo>
                    <a:pt x="1782692" y="1102360"/>
                  </a:lnTo>
                  <a:lnTo>
                    <a:pt x="1782702" y="1096010"/>
                  </a:lnTo>
                  <a:close/>
                </a:path>
                <a:path w="1783714" h="1623695">
                  <a:moveTo>
                    <a:pt x="7223" y="1102360"/>
                  </a:moveTo>
                  <a:lnTo>
                    <a:pt x="11" y="1102360"/>
                  </a:lnTo>
                  <a:lnTo>
                    <a:pt x="0" y="1107440"/>
                  </a:lnTo>
                  <a:lnTo>
                    <a:pt x="64" y="1108710"/>
                  </a:lnTo>
                  <a:lnTo>
                    <a:pt x="7213" y="1108710"/>
                  </a:lnTo>
                  <a:lnTo>
                    <a:pt x="7223" y="1102360"/>
                  </a:lnTo>
                  <a:close/>
                </a:path>
                <a:path w="1783714" h="1623695">
                  <a:moveTo>
                    <a:pt x="1782692" y="1102360"/>
                  </a:moveTo>
                  <a:lnTo>
                    <a:pt x="1776338" y="1102360"/>
                  </a:lnTo>
                  <a:lnTo>
                    <a:pt x="1776328" y="1108710"/>
                  </a:lnTo>
                  <a:lnTo>
                    <a:pt x="1782682" y="1108710"/>
                  </a:lnTo>
                  <a:lnTo>
                    <a:pt x="1782692" y="1102360"/>
                  </a:lnTo>
                  <a:close/>
                </a:path>
                <a:path w="1783714" h="1623695">
                  <a:moveTo>
                    <a:pt x="7213" y="1108710"/>
                  </a:moveTo>
                  <a:lnTo>
                    <a:pt x="64" y="1108710"/>
                  </a:lnTo>
                  <a:lnTo>
                    <a:pt x="64" y="1111250"/>
                  </a:lnTo>
                  <a:lnTo>
                    <a:pt x="1334" y="1111250"/>
                  </a:lnTo>
                  <a:lnTo>
                    <a:pt x="1334" y="1115060"/>
                  </a:lnTo>
                  <a:lnTo>
                    <a:pt x="7203" y="1115060"/>
                  </a:lnTo>
                  <a:lnTo>
                    <a:pt x="7213" y="1108710"/>
                  </a:lnTo>
                  <a:close/>
                </a:path>
                <a:path w="1783714" h="1623695">
                  <a:moveTo>
                    <a:pt x="1782682" y="1108710"/>
                  </a:moveTo>
                  <a:lnTo>
                    <a:pt x="1776328" y="1108710"/>
                  </a:lnTo>
                  <a:lnTo>
                    <a:pt x="1776318" y="1115060"/>
                  </a:lnTo>
                  <a:lnTo>
                    <a:pt x="1782672" y="1115060"/>
                  </a:lnTo>
                  <a:lnTo>
                    <a:pt x="1782682" y="1108710"/>
                  </a:lnTo>
                  <a:close/>
                </a:path>
                <a:path w="1783714" h="1623695">
                  <a:moveTo>
                    <a:pt x="7203" y="1115060"/>
                  </a:moveTo>
                  <a:lnTo>
                    <a:pt x="2604" y="1115060"/>
                  </a:lnTo>
                  <a:lnTo>
                    <a:pt x="2604" y="1117600"/>
                  </a:lnTo>
                  <a:lnTo>
                    <a:pt x="3874" y="1117600"/>
                  </a:lnTo>
                  <a:lnTo>
                    <a:pt x="3874" y="1121410"/>
                  </a:lnTo>
                  <a:lnTo>
                    <a:pt x="5144" y="1121410"/>
                  </a:lnTo>
                  <a:lnTo>
                    <a:pt x="5144" y="1123950"/>
                  </a:lnTo>
                  <a:lnTo>
                    <a:pt x="6414" y="1123950"/>
                  </a:lnTo>
                  <a:lnTo>
                    <a:pt x="6414" y="1127760"/>
                  </a:lnTo>
                  <a:lnTo>
                    <a:pt x="7183" y="1127760"/>
                  </a:lnTo>
                  <a:lnTo>
                    <a:pt x="7203" y="1115060"/>
                  </a:lnTo>
                  <a:close/>
                </a:path>
                <a:path w="1783714" h="1623695">
                  <a:moveTo>
                    <a:pt x="1782672" y="1115060"/>
                  </a:moveTo>
                  <a:lnTo>
                    <a:pt x="1776318" y="1115060"/>
                  </a:lnTo>
                  <a:lnTo>
                    <a:pt x="1776298" y="1127760"/>
                  </a:lnTo>
                  <a:lnTo>
                    <a:pt x="1778064" y="1127760"/>
                  </a:lnTo>
                  <a:lnTo>
                    <a:pt x="1778064" y="1126490"/>
                  </a:lnTo>
                  <a:lnTo>
                    <a:pt x="1779334" y="1126490"/>
                  </a:lnTo>
                  <a:lnTo>
                    <a:pt x="1779334" y="1122680"/>
                  </a:lnTo>
                  <a:lnTo>
                    <a:pt x="1780604" y="1122680"/>
                  </a:lnTo>
                  <a:lnTo>
                    <a:pt x="1780604" y="1118870"/>
                  </a:lnTo>
                  <a:lnTo>
                    <a:pt x="1781874" y="1118870"/>
                  </a:lnTo>
                  <a:lnTo>
                    <a:pt x="1781874" y="1116330"/>
                  </a:lnTo>
                  <a:lnTo>
                    <a:pt x="1782670" y="1116330"/>
                  </a:lnTo>
                  <a:lnTo>
                    <a:pt x="1782672" y="1115060"/>
                  </a:lnTo>
                  <a:close/>
                </a:path>
                <a:path w="1783714" h="1623695">
                  <a:moveTo>
                    <a:pt x="1778064" y="1127760"/>
                  </a:moveTo>
                  <a:lnTo>
                    <a:pt x="1776298" y="1127760"/>
                  </a:lnTo>
                  <a:lnTo>
                    <a:pt x="1776290" y="1132840"/>
                  </a:lnTo>
                  <a:lnTo>
                    <a:pt x="1776794" y="1132840"/>
                  </a:lnTo>
                  <a:lnTo>
                    <a:pt x="1776794" y="1129030"/>
                  </a:lnTo>
                  <a:lnTo>
                    <a:pt x="1778064" y="1129030"/>
                  </a:lnTo>
                  <a:lnTo>
                    <a:pt x="1778064" y="1127760"/>
                  </a:lnTo>
                  <a:close/>
                </a:path>
                <a:path w="1783714" h="1623695">
                  <a:moveTo>
                    <a:pt x="527114" y="1615291"/>
                  </a:moveTo>
                  <a:lnTo>
                    <a:pt x="527114" y="1615440"/>
                  </a:lnTo>
                  <a:lnTo>
                    <a:pt x="530924" y="1615440"/>
                  </a:lnTo>
                  <a:lnTo>
                    <a:pt x="530924" y="1616710"/>
                  </a:lnTo>
                  <a:lnTo>
                    <a:pt x="1185821" y="1616710"/>
                  </a:lnTo>
                  <a:lnTo>
                    <a:pt x="527114" y="1615291"/>
                  </a:lnTo>
                  <a:close/>
                </a:path>
                <a:path w="1783714" h="1623695">
                  <a:moveTo>
                    <a:pt x="1240854" y="1620520"/>
                  </a:moveTo>
                  <a:lnTo>
                    <a:pt x="547434" y="1620520"/>
                  </a:lnTo>
                  <a:lnTo>
                    <a:pt x="547434" y="1621692"/>
                  </a:lnTo>
                  <a:lnTo>
                    <a:pt x="1187514" y="1623060"/>
                  </a:lnTo>
                  <a:lnTo>
                    <a:pt x="1237044" y="1623060"/>
                  </a:lnTo>
                  <a:lnTo>
                    <a:pt x="1237044" y="1621790"/>
                  </a:lnTo>
                  <a:lnTo>
                    <a:pt x="1240854" y="1621790"/>
                  </a:lnTo>
                  <a:lnTo>
                    <a:pt x="1240854" y="1620520"/>
                  </a:lnTo>
                  <a:close/>
                </a:path>
                <a:path w="1783714" h="1623695">
                  <a:moveTo>
                    <a:pt x="1244664" y="1619250"/>
                  </a:moveTo>
                  <a:lnTo>
                    <a:pt x="543624" y="1619250"/>
                  </a:lnTo>
                  <a:lnTo>
                    <a:pt x="543624" y="1620520"/>
                  </a:lnTo>
                  <a:lnTo>
                    <a:pt x="1244664" y="1620520"/>
                  </a:lnTo>
                  <a:lnTo>
                    <a:pt x="1244664" y="1619250"/>
                  </a:lnTo>
                  <a:close/>
                </a:path>
                <a:path w="1783714" h="1623695">
                  <a:moveTo>
                    <a:pt x="1248474" y="1617980"/>
                  </a:moveTo>
                  <a:lnTo>
                    <a:pt x="539814" y="1617980"/>
                  </a:lnTo>
                  <a:lnTo>
                    <a:pt x="539814" y="1619250"/>
                  </a:lnTo>
                  <a:lnTo>
                    <a:pt x="1248474" y="1619250"/>
                  </a:lnTo>
                  <a:lnTo>
                    <a:pt x="1248474" y="1617980"/>
                  </a:lnTo>
                  <a:close/>
                </a:path>
                <a:path w="1783714" h="1623695">
                  <a:moveTo>
                    <a:pt x="1185821" y="1616710"/>
                  </a:moveTo>
                  <a:lnTo>
                    <a:pt x="536004" y="1616710"/>
                  </a:lnTo>
                  <a:lnTo>
                    <a:pt x="536004" y="1617980"/>
                  </a:lnTo>
                  <a:lnTo>
                    <a:pt x="1253554" y="1617980"/>
                  </a:lnTo>
                  <a:lnTo>
                    <a:pt x="1253554" y="1616855"/>
                  </a:lnTo>
                  <a:lnTo>
                    <a:pt x="1185821" y="1616710"/>
                  </a:lnTo>
                  <a:close/>
                </a:path>
                <a:path w="1783714" h="1623695">
                  <a:moveTo>
                    <a:pt x="1233234" y="1623060"/>
                  </a:moveTo>
                  <a:lnTo>
                    <a:pt x="1187514" y="1623060"/>
                  </a:lnTo>
                  <a:lnTo>
                    <a:pt x="1233234" y="1623157"/>
                  </a:lnTo>
                  <a:close/>
                </a:path>
              </a:pathLst>
            </a:custGeom>
            <a:solidFill>
              <a:srgbClr val="0326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377958" y="3359150"/>
              <a:ext cx="1770380" cy="1609725"/>
            </a:xfrm>
            <a:custGeom>
              <a:avLst/>
              <a:gdLst/>
              <a:ahLst/>
              <a:cxnLst/>
              <a:rect l="l" t="t" r="r" b="b"/>
              <a:pathLst>
                <a:path w="1770380" h="1609725">
                  <a:moveTo>
                    <a:pt x="1262881" y="5079"/>
                  </a:moveTo>
                  <a:lnTo>
                    <a:pt x="507231" y="5079"/>
                  </a:lnTo>
                  <a:lnTo>
                    <a:pt x="507231" y="6350"/>
                  </a:lnTo>
                  <a:lnTo>
                    <a:pt x="1262881" y="7619"/>
                  </a:lnTo>
                  <a:lnTo>
                    <a:pt x="1262881" y="5079"/>
                  </a:lnTo>
                  <a:close/>
                </a:path>
                <a:path w="1770380" h="1609725">
                  <a:moveTo>
                    <a:pt x="1255261" y="2539"/>
                  </a:moveTo>
                  <a:lnTo>
                    <a:pt x="513581" y="2539"/>
                  </a:lnTo>
                  <a:lnTo>
                    <a:pt x="513581" y="5079"/>
                  </a:lnTo>
                  <a:lnTo>
                    <a:pt x="1255261" y="5079"/>
                  </a:lnTo>
                  <a:lnTo>
                    <a:pt x="1255261" y="2539"/>
                  </a:lnTo>
                  <a:close/>
                </a:path>
                <a:path w="1770380" h="1609725">
                  <a:moveTo>
                    <a:pt x="521201" y="1269"/>
                  </a:moveTo>
                  <a:lnTo>
                    <a:pt x="517391" y="1269"/>
                  </a:lnTo>
                  <a:lnTo>
                    <a:pt x="517391" y="2539"/>
                  </a:lnTo>
                  <a:lnTo>
                    <a:pt x="521201" y="2539"/>
                  </a:lnTo>
                  <a:lnTo>
                    <a:pt x="521201" y="1269"/>
                  </a:lnTo>
                  <a:close/>
                </a:path>
                <a:path w="1770380" h="1609725">
                  <a:moveTo>
                    <a:pt x="1251451" y="1269"/>
                  </a:moveTo>
                  <a:lnTo>
                    <a:pt x="1247641" y="1269"/>
                  </a:lnTo>
                  <a:lnTo>
                    <a:pt x="1247641" y="2539"/>
                  </a:lnTo>
                  <a:lnTo>
                    <a:pt x="1251451" y="2539"/>
                  </a:lnTo>
                  <a:lnTo>
                    <a:pt x="1251451" y="1269"/>
                  </a:lnTo>
                  <a:close/>
                </a:path>
                <a:path w="1770380" h="1609725">
                  <a:moveTo>
                    <a:pt x="525011" y="0"/>
                  </a:moveTo>
                  <a:lnTo>
                    <a:pt x="525011" y="1269"/>
                  </a:lnTo>
                  <a:lnTo>
                    <a:pt x="1242561" y="1269"/>
                  </a:lnTo>
                  <a:lnTo>
                    <a:pt x="525011" y="0"/>
                  </a:lnTo>
                  <a:close/>
                </a:path>
                <a:path w="1770380" h="1609725">
                  <a:moveTo>
                    <a:pt x="7381" y="469900"/>
                  </a:moveTo>
                  <a:lnTo>
                    <a:pt x="6851" y="469900"/>
                  </a:lnTo>
                  <a:lnTo>
                    <a:pt x="6851" y="472439"/>
                  </a:lnTo>
                  <a:lnTo>
                    <a:pt x="7377" y="472439"/>
                  </a:lnTo>
                  <a:lnTo>
                    <a:pt x="7381" y="469900"/>
                  </a:lnTo>
                  <a:close/>
                </a:path>
                <a:path w="1770380" h="1609725">
                  <a:moveTo>
                    <a:pt x="1764531" y="469900"/>
                  </a:moveTo>
                  <a:lnTo>
                    <a:pt x="1763796" y="469900"/>
                  </a:lnTo>
                  <a:lnTo>
                    <a:pt x="1763792" y="472439"/>
                  </a:lnTo>
                  <a:lnTo>
                    <a:pt x="1764531" y="472439"/>
                  </a:lnTo>
                  <a:lnTo>
                    <a:pt x="1764531" y="469900"/>
                  </a:lnTo>
                  <a:close/>
                </a:path>
                <a:path w="1770380" h="1609725">
                  <a:moveTo>
                    <a:pt x="7377" y="472440"/>
                  </a:moveTo>
                  <a:lnTo>
                    <a:pt x="5581" y="472440"/>
                  </a:lnTo>
                  <a:lnTo>
                    <a:pt x="5581" y="476250"/>
                  </a:lnTo>
                  <a:lnTo>
                    <a:pt x="4311" y="476250"/>
                  </a:lnTo>
                  <a:lnTo>
                    <a:pt x="4311" y="480060"/>
                  </a:lnTo>
                  <a:lnTo>
                    <a:pt x="3041" y="480060"/>
                  </a:lnTo>
                  <a:lnTo>
                    <a:pt x="3041" y="482600"/>
                  </a:lnTo>
                  <a:lnTo>
                    <a:pt x="1771" y="482600"/>
                  </a:lnTo>
                  <a:lnTo>
                    <a:pt x="1771" y="486410"/>
                  </a:lnTo>
                  <a:lnTo>
                    <a:pt x="1001" y="486410"/>
                  </a:lnTo>
                  <a:lnTo>
                    <a:pt x="995" y="490219"/>
                  </a:lnTo>
                  <a:lnTo>
                    <a:pt x="7349" y="490219"/>
                  </a:lnTo>
                  <a:lnTo>
                    <a:pt x="7377" y="472440"/>
                  </a:lnTo>
                  <a:close/>
                </a:path>
                <a:path w="1770380" h="1609725">
                  <a:moveTo>
                    <a:pt x="1764531" y="472440"/>
                  </a:moveTo>
                  <a:lnTo>
                    <a:pt x="1763792" y="472440"/>
                  </a:lnTo>
                  <a:lnTo>
                    <a:pt x="1763763" y="490219"/>
                  </a:lnTo>
                  <a:lnTo>
                    <a:pt x="1770109" y="490219"/>
                  </a:lnTo>
                  <a:lnTo>
                    <a:pt x="1770115" y="486410"/>
                  </a:lnTo>
                  <a:lnTo>
                    <a:pt x="1769611" y="486410"/>
                  </a:lnTo>
                  <a:lnTo>
                    <a:pt x="1769611" y="483870"/>
                  </a:lnTo>
                  <a:lnTo>
                    <a:pt x="1768341" y="483870"/>
                  </a:lnTo>
                  <a:lnTo>
                    <a:pt x="1768341" y="480060"/>
                  </a:lnTo>
                  <a:lnTo>
                    <a:pt x="1767071" y="480060"/>
                  </a:lnTo>
                  <a:lnTo>
                    <a:pt x="1767071" y="476250"/>
                  </a:lnTo>
                  <a:lnTo>
                    <a:pt x="1765801" y="476250"/>
                  </a:lnTo>
                  <a:lnTo>
                    <a:pt x="1765801" y="473710"/>
                  </a:lnTo>
                  <a:lnTo>
                    <a:pt x="1764531" y="473710"/>
                  </a:lnTo>
                  <a:lnTo>
                    <a:pt x="1764531" y="472440"/>
                  </a:lnTo>
                  <a:close/>
                </a:path>
                <a:path w="1770380" h="1609725">
                  <a:moveTo>
                    <a:pt x="7349" y="490220"/>
                  </a:moveTo>
                  <a:lnTo>
                    <a:pt x="995" y="490220"/>
                  </a:lnTo>
                  <a:lnTo>
                    <a:pt x="985" y="496569"/>
                  </a:lnTo>
                  <a:lnTo>
                    <a:pt x="7338" y="496569"/>
                  </a:lnTo>
                  <a:lnTo>
                    <a:pt x="7349" y="490220"/>
                  </a:lnTo>
                  <a:close/>
                </a:path>
                <a:path w="1770380" h="1609725">
                  <a:moveTo>
                    <a:pt x="1770109" y="490220"/>
                  </a:moveTo>
                  <a:lnTo>
                    <a:pt x="1763763" y="490220"/>
                  </a:lnTo>
                  <a:lnTo>
                    <a:pt x="1763753" y="496569"/>
                  </a:lnTo>
                  <a:lnTo>
                    <a:pt x="1770099" y="496569"/>
                  </a:lnTo>
                  <a:lnTo>
                    <a:pt x="1770109" y="490220"/>
                  </a:lnTo>
                  <a:close/>
                </a:path>
                <a:path w="1770380" h="1609725">
                  <a:moveTo>
                    <a:pt x="7338" y="496570"/>
                  </a:moveTo>
                  <a:lnTo>
                    <a:pt x="985" y="496570"/>
                  </a:lnTo>
                  <a:lnTo>
                    <a:pt x="973" y="504189"/>
                  </a:lnTo>
                  <a:lnTo>
                    <a:pt x="7326" y="504189"/>
                  </a:lnTo>
                  <a:lnTo>
                    <a:pt x="7338" y="496570"/>
                  </a:lnTo>
                  <a:close/>
                </a:path>
                <a:path w="1770380" h="1609725">
                  <a:moveTo>
                    <a:pt x="1770099" y="496570"/>
                  </a:moveTo>
                  <a:lnTo>
                    <a:pt x="1763753" y="496570"/>
                  </a:lnTo>
                  <a:lnTo>
                    <a:pt x="1763741" y="504189"/>
                  </a:lnTo>
                  <a:lnTo>
                    <a:pt x="1770087" y="504189"/>
                  </a:lnTo>
                  <a:lnTo>
                    <a:pt x="1770099" y="496570"/>
                  </a:lnTo>
                  <a:close/>
                </a:path>
                <a:path w="1770380" h="1609725">
                  <a:moveTo>
                    <a:pt x="7326" y="504190"/>
                  </a:moveTo>
                  <a:lnTo>
                    <a:pt x="973" y="504190"/>
                  </a:lnTo>
                  <a:lnTo>
                    <a:pt x="963" y="510539"/>
                  </a:lnTo>
                  <a:lnTo>
                    <a:pt x="7316" y="510539"/>
                  </a:lnTo>
                  <a:lnTo>
                    <a:pt x="7326" y="504190"/>
                  </a:lnTo>
                  <a:close/>
                </a:path>
                <a:path w="1770380" h="1609725">
                  <a:moveTo>
                    <a:pt x="1770087" y="504190"/>
                  </a:moveTo>
                  <a:lnTo>
                    <a:pt x="1763741" y="504190"/>
                  </a:lnTo>
                  <a:lnTo>
                    <a:pt x="1763731" y="510539"/>
                  </a:lnTo>
                  <a:lnTo>
                    <a:pt x="1770077" y="510539"/>
                  </a:lnTo>
                  <a:lnTo>
                    <a:pt x="1770087" y="504190"/>
                  </a:lnTo>
                  <a:close/>
                </a:path>
                <a:path w="1770380" h="1609725">
                  <a:moveTo>
                    <a:pt x="7316" y="510540"/>
                  </a:moveTo>
                  <a:lnTo>
                    <a:pt x="963" y="510540"/>
                  </a:lnTo>
                  <a:lnTo>
                    <a:pt x="953" y="516889"/>
                  </a:lnTo>
                  <a:lnTo>
                    <a:pt x="7306" y="516889"/>
                  </a:lnTo>
                  <a:lnTo>
                    <a:pt x="7316" y="510540"/>
                  </a:lnTo>
                  <a:close/>
                </a:path>
                <a:path w="1770380" h="1609725">
                  <a:moveTo>
                    <a:pt x="1770077" y="510540"/>
                  </a:moveTo>
                  <a:lnTo>
                    <a:pt x="1763731" y="510540"/>
                  </a:lnTo>
                  <a:lnTo>
                    <a:pt x="1763721" y="516889"/>
                  </a:lnTo>
                  <a:lnTo>
                    <a:pt x="1770067" y="516889"/>
                  </a:lnTo>
                  <a:lnTo>
                    <a:pt x="1770077" y="510540"/>
                  </a:lnTo>
                  <a:close/>
                </a:path>
                <a:path w="1770380" h="1609725">
                  <a:moveTo>
                    <a:pt x="7306" y="516890"/>
                  </a:moveTo>
                  <a:lnTo>
                    <a:pt x="953" y="516890"/>
                  </a:lnTo>
                  <a:lnTo>
                    <a:pt x="944" y="521969"/>
                  </a:lnTo>
                  <a:lnTo>
                    <a:pt x="7298" y="521969"/>
                  </a:lnTo>
                  <a:lnTo>
                    <a:pt x="7306" y="516890"/>
                  </a:lnTo>
                  <a:close/>
                </a:path>
                <a:path w="1770380" h="1609725">
                  <a:moveTo>
                    <a:pt x="1770067" y="516890"/>
                  </a:moveTo>
                  <a:lnTo>
                    <a:pt x="1763721" y="516890"/>
                  </a:lnTo>
                  <a:lnTo>
                    <a:pt x="1763713" y="521969"/>
                  </a:lnTo>
                  <a:lnTo>
                    <a:pt x="1770059" y="521969"/>
                  </a:lnTo>
                  <a:lnTo>
                    <a:pt x="1770067" y="516890"/>
                  </a:lnTo>
                  <a:close/>
                </a:path>
                <a:path w="1770380" h="1609725">
                  <a:moveTo>
                    <a:pt x="7298" y="521970"/>
                  </a:moveTo>
                  <a:lnTo>
                    <a:pt x="944" y="521970"/>
                  </a:lnTo>
                  <a:lnTo>
                    <a:pt x="852" y="580389"/>
                  </a:lnTo>
                  <a:lnTo>
                    <a:pt x="7205" y="580389"/>
                  </a:lnTo>
                  <a:lnTo>
                    <a:pt x="7298" y="521970"/>
                  </a:lnTo>
                  <a:close/>
                </a:path>
                <a:path w="1770380" h="1609725">
                  <a:moveTo>
                    <a:pt x="1770059" y="521970"/>
                  </a:moveTo>
                  <a:lnTo>
                    <a:pt x="1763713" y="521970"/>
                  </a:lnTo>
                  <a:lnTo>
                    <a:pt x="1763620" y="580389"/>
                  </a:lnTo>
                  <a:lnTo>
                    <a:pt x="1769967" y="580389"/>
                  </a:lnTo>
                  <a:lnTo>
                    <a:pt x="1770059" y="521970"/>
                  </a:lnTo>
                  <a:close/>
                </a:path>
                <a:path w="1770380" h="1609725">
                  <a:moveTo>
                    <a:pt x="7205" y="580390"/>
                  </a:moveTo>
                  <a:lnTo>
                    <a:pt x="852" y="580390"/>
                  </a:lnTo>
                  <a:lnTo>
                    <a:pt x="842" y="586739"/>
                  </a:lnTo>
                  <a:lnTo>
                    <a:pt x="7195" y="586739"/>
                  </a:lnTo>
                  <a:lnTo>
                    <a:pt x="7205" y="580390"/>
                  </a:lnTo>
                  <a:close/>
                </a:path>
                <a:path w="1770380" h="1609725">
                  <a:moveTo>
                    <a:pt x="1769967" y="580390"/>
                  </a:moveTo>
                  <a:lnTo>
                    <a:pt x="1763620" y="580390"/>
                  </a:lnTo>
                  <a:lnTo>
                    <a:pt x="1763610" y="586739"/>
                  </a:lnTo>
                  <a:lnTo>
                    <a:pt x="1769957" y="586739"/>
                  </a:lnTo>
                  <a:lnTo>
                    <a:pt x="1769967" y="580390"/>
                  </a:lnTo>
                  <a:close/>
                </a:path>
                <a:path w="1770380" h="1609725">
                  <a:moveTo>
                    <a:pt x="7195" y="586740"/>
                  </a:moveTo>
                  <a:lnTo>
                    <a:pt x="842" y="586740"/>
                  </a:lnTo>
                  <a:lnTo>
                    <a:pt x="834" y="591819"/>
                  </a:lnTo>
                  <a:lnTo>
                    <a:pt x="7187" y="591819"/>
                  </a:lnTo>
                  <a:lnTo>
                    <a:pt x="7195" y="586740"/>
                  </a:lnTo>
                  <a:close/>
                </a:path>
                <a:path w="1770380" h="1609725">
                  <a:moveTo>
                    <a:pt x="1769957" y="586740"/>
                  </a:moveTo>
                  <a:lnTo>
                    <a:pt x="1763610" y="586740"/>
                  </a:lnTo>
                  <a:lnTo>
                    <a:pt x="1763602" y="591819"/>
                  </a:lnTo>
                  <a:lnTo>
                    <a:pt x="1769949" y="591819"/>
                  </a:lnTo>
                  <a:lnTo>
                    <a:pt x="1769957" y="586740"/>
                  </a:lnTo>
                  <a:close/>
                </a:path>
                <a:path w="1770380" h="1609725">
                  <a:moveTo>
                    <a:pt x="7187" y="591820"/>
                  </a:moveTo>
                  <a:lnTo>
                    <a:pt x="834" y="591820"/>
                  </a:lnTo>
                  <a:lnTo>
                    <a:pt x="772" y="631189"/>
                  </a:lnTo>
                  <a:lnTo>
                    <a:pt x="7124" y="631189"/>
                  </a:lnTo>
                  <a:lnTo>
                    <a:pt x="7187" y="591820"/>
                  </a:lnTo>
                  <a:close/>
                </a:path>
                <a:path w="1770380" h="1609725">
                  <a:moveTo>
                    <a:pt x="1769949" y="591820"/>
                  </a:moveTo>
                  <a:lnTo>
                    <a:pt x="1763602" y="591820"/>
                  </a:lnTo>
                  <a:lnTo>
                    <a:pt x="1763539" y="631189"/>
                  </a:lnTo>
                  <a:lnTo>
                    <a:pt x="1769887" y="631189"/>
                  </a:lnTo>
                  <a:lnTo>
                    <a:pt x="1769949" y="591820"/>
                  </a:lnTo>
                  <a:close/>
                </a:path>
                <a:path w="1770380" h="1609725">
                  <a:moveTo>
                    <a:pt x="7124" y="631190"/>
                  </a:moveTo>
                  <a:lnTo>
                    <a:pt x="772" y="631190"/>
                  </a:lnTo>
                  <a:lnTo>
                    <a:pt x="373" y="883919"/>
                  </a:lnTo>
                  <a:lnTo>
                    <a:pt x="6722" y="883919"/>
                  </a:lnTo>
                  <a:lnTo>
                    <a:pt x="7124" y="631190"/>
                  </a:lnTo>
                  <a:close/>
                </a:path>
                <a:path w="1770380" h="1609725">
                  <a:moveTo>
                    <a:pt x="1769887" y="631190"/>
                  </a:moveTo>
                  <a:lnTo>
                    <a:pt x="1763539" y="631190"/>
                  </a:lnTo>
                  <a:lnTo>
                    <a:pt x="1763137" y="883919"/>
                  </a:lnTo>
                  <a:lnTo>
                    <a:pt x="1769488" y="883919"/>
                  </a:lnTo>
                  <a:lnTo>
                    <a:pt x="1769887" y="631190"/>
                  </a:lnTo>
                  <a:close/>
                </a:path>
                <a:path w="1770380" h="1609725">
                  <a:moveTo>
                    <a:pt x="6722" y="883920"/>
                  </a:moveTo>
                  <a:lnTo>
                    <a:pt x="373" y="883920"/>
                  </a:lnTo>
                  <a:lnTo>
                    <a:pt x="260" y="955039"/>
                  </a:lnTo>
                  <a:lnTo>
                    <a:pt x="6608" y="955039"/>
                  </a:lnTo>
                  <a:lnTo>
                    <a:pt x="6722" y="883920"/>
                  </a:lnTo>
                  <a:close/>
                </a:path>
                <a:path w="1770380" h="1609725">
                  <a:moveTo>
                    <a:pt x="1769488" y="883920"/>
                  </a:moveTo>
                  <a:lnTo>
                    <a:pt x="1763137" y="883920"/>
                  </a:lnTo>
                  <a:lnTo>
                    <a:pt x="1763024" y="955039"/>
                  </a:lnTo>
                  <a:lnTo>
                    <a:pt x="1769376" y="955039"/>
                  </a:lnTo>
                  <a:lnTo>
                    <a:pt x="1769488" y="883920"/>
                  </a:lnTo>
                  <a:close/>
                </a:path>
                <a:path w="1770380" h="1609725">
                  <a:moveTo>
                    <a:pt x="6608" y="955040"/>
                  </a:moveTo>
                  <a:lnTo>
                    <a:pt x="260" y="955040"/>
                  </a:lnTo>
                  <a:lnTo>
                    <a:pt x="170" y="1012189"/>
                  </a:lnTo>
                  <a:lnTo>
                    <a:pt x="6517" y="1012189"/>
                  </a:lnTo>
                  <a:lnTo>
                    <a:pt x="6608" y="955040"/>
                  </a:lnTo>
                  <a:close/>
                </a:path>
                <a:path w="1770380" h="1609725">
                  <a:moveTo>
                    <a:pt x="1769376" y="955040"/>
                  </a:moveTo>
                  <a:lnTo>
                    <a:pt x="1763024" y="955040"/>
                  </a:lnTo>
                  <a:lnTo>
                    <a:pt x="1762933" y="1012189"/>
                  </a:lnTo>
                  <a:lnTo>
                    <a:pt x="1769285" y="1012189"/>
                  </a:lnTo>
                  <a:lnTo>
                    <a:pt x="1769376" y="955040"/>
                  </a:lnTo>
                  <a:close/>
                </a:path>
                <a:path w="1770380" h="1609725">
                  <a:moveTo>
                    <a:pt x="6517" y="1012190"/>
                  </a:moveTo>
                  <a:lnTo>
                    <a:pt x="170" y="1012190"/>
                  </a:lnTo>
                  <a:lnTo>
                    <a:pt x="162" y="1017269"/>
                  </a:lnTo>
                  <a:lnTo>
                    <a:pt x="6509" y="1017269"/>
                  </a:lnTo>
                  <a:lnTo>
                    <a:pt x="6517" y="1012190"/>
                  </a:lnTo>
                  <a:close/>
                </a:path>
                <a:path w="1770380" h="1609725">
                  <a:moveTo>
                    <a:pt x="1769285" y="1012190"/>
                  </a:moveTo>
                  <a:lnTo>
                    <a:pt x="1762933" y="1012190"/>
                  </a:lnTo>
                  <a:lnTo>
                    <a:pt x="1762925" y="1017269"/>
                  </a:lnTo>
                  <a:lnTo>
                    <a:pt x="1769277" y="1017269"/>
                  </a:lnTo>
                  <a:lnTo>
                    <a:pt x="1769285" y="1012190"/>
                  </a:lnTo>
                  <a:close/>
                </a:path>
                <a:path w="1770380" h="1609725">
                  <a:moveTo>
                    <a:pt x="6509" y="1017270"/>
                  </a:moveTo>
                  <a:lnTo>
                    <a:pt x="162" y="1017270"/>
                  </a:lnTo>
                  <a:lnTo>
                    <a:pt x="150" y="1024889"/>
                  </a:lnTo>
                  <a:lnTo>
                    <a:pt x="6497" y="1024889"/>
                  </a:lnTo>
                  <a:lnTo>
                    <a:pt x="6509" y="1017270"/>
                  </a:lnTo>
                  <a:close/>
                </a:path>
                <a:path w="1770380" h="1609725">
                  <a:moveTo>
                    <a:pt x="1769277" y="1017270"/>
                  </a:moveTo>
                  <a:lnTo>
                    <a:pt x="1762925" y="1017270"/>
                  </a:lnTo>
                  <a:lnTo>
                    <a:pt x="1762913" y="1024889"/>
                  </a:lnTo>
                  <a:lnTo>
                    <a:pt x="1769265" y="1024889"/>
                  </a:lnTo>
                  <a:lnTo>
                    <a:pt x="1769277" y="1017270"/>
                  </a:lnTo>
                  <a:close/>
                </a:path>
                <a:path w="1770380" h="1609725">
                  <a:moveTo>
                    <a:pt x="6497" y="1024890"/>
                  </a:moveTo>
                  <a:lnTo>
                    <a:pt x="150" y="1024890"/>
                  </a:lnTo>
                  <a:lnTo>
                    <a:pt x="140" y="1031239"/>
                  </a:lnTo>
                  <a:lnTo>
                    <a:pt x="6487" y="1031239"/>
                  </a:lnTo>
                  <a:lnTo>
                    <a:pt x="6497" y="1024890"/>
                  </a:lnTo>
                  <a:close/>
                </a:path>
                <a:path w="1770380" h="1609725">
                  <a:moveTo>
                    <a:pt x="1769265" y="1024890"/>
                  </a:moveTo>
                  <a:lnTo>
                    <a:pt x="1762913" y="1024890"/>
                  </a:lnTo>
                  <a:lnTo>
                    <a:pt x="1762902" y="1031239"/>
                  </a:lnTo>
                  <a:lnTo>
                    <a:pt x="1769255" y="1031239"/>
                  </a:lnTo>
                  <a:lnTo>
                    <a:pt x="1769265" y="1024890"/>
                  </a:lnTo>
                  <a:close/>
                </a:path>
                <a:path w="1770380" h="1609725">
                  <a:moveTo>
                    <a:pt x="6487" y="1031240"/>
                  </a:moveTo>
                  <a:lnTo>
                    <a:pt x="140" y="1031240"/>
                  </a:lnTo>
                  <a:lnTo>
                    <a:pt x="132" y="1036319"/>
                  </a:lnTo>
                  <a:lnTo>
                    <a:pt x="6479" y="1036319"/>
                  </a:lnTo>
                  <a:lnTo>
                    <a:pt x="6487" y="1031240"/>
                  </a:lnTo>
                  <a:close/>
                </a:path>
                <a:path w="1770380" h="1609725">
                  <a:moveTo>
                    <a:pt x="1769255" y="1031240"/>
                  </a:moveTo>
                  <a:lnTo>
                    <a:pt x="1762902" y="1031240"/>
                  </a:lnTo>
                  <a:lnTo>
                    <a:pt x="1762894" y="1036319"/>
                  </a:lnTo>
                  <a:lnTo>
                    <a:pt x="1769247" y="1036319"/>
                  </a:lnTo>
                  <a:lnTo>
                    <a:pt x="1769255" y="1031240"/>
                  </a:lnTo>
                  <a:close/>
                </a:path>
                <a:path w="1770380" h="1609725">
                  <a:moveTo>
                    <a:pt x="6479" y="1036320"/>
                  </a:moveTo>
                  <a:lnTo>
                    <a:pt x="132" y="1036320"/>
                  </a:lnTo>
                  <a:lnTo>
                    <a:pt x="120" y="1043939"/>
                  </a:lnTo>
                  <a:lnTo>
                    <a:pt x="6467" y="1043939"/>
                  </a:lnTo>
                  <a:lnTo>
                    <a:pt x="6479" y="1036320"/>
                  </a:lnTo>
                  <a:close/>
                </a:path>
                <a:path w="1770380" h="1609725">
                  <a:moveTo>
                    <a:pt x="1769247" y="1036320"/>
                  </a:moveTo>
                  <a:lnTo>
                    <a:pt x="1762894" y="1036320"/>
                  </a:lnTo>
                  <a:lnTo>
                    <a:pt x="1762882" y="1043939"/>
                  </a:lnTo>
                  <a:lnTo>
                    <a:pt x="1769235" y="1043939"/>
                  </a:lnTo>
                  <a:lnTo>
                    <a:pt x="1769247" y="1036320"/>
                  </a:lnTo>
                  <a:close/>
                </a:path>
                <a:path w="1770380" h="1609725">
                  <a:moveTo>
                    <a:pt x="6467" y="1043940"/>
                  </a:moveTo>
                  <a:lnTo>
                    <a:pt x="120" y="1043940"/>
                  </a:lnTo>
                  <a:lnTo>
                    <a:pt x="72" y="1074420"/>
                  </a:lnTo>
                  <a:lnTo>
                    <a:pt x="6418" y="1074420"/>
                  </a:lnTo>
                  <a:lnTo>
                    <a:pt x="6467" y="1043940"/>
                  </a:lnTo>
                  <a:close/>
                </a:path>
                <a:path w="1770380" h="1609725">
                  <a:moveTo>
                    <a:pt x="1769235" y="1043940"/>
                  </a:moveTo>
                  <a:lnTo>
                    <a:pt x="1762882" y="1043940"/>
                  </a:lnTo>
                  <a:lnTo>
                    <a:pt x="1762834" y="1074420"/>
                  </a:lnTo>
                  <a:lnTo>
                    <a:pt x="1769187" y="1074420"/>
                  </a:lnTo>
                  <a:lnTo>
                    <a:pt x="1769235" y="1043940"/>
                  </a:lnTo>
                  <a:close/>
                </a:path>
                <a:path w="1770380" h="1609725">
                  <a:moveTo>
                    <a:pt x="6418" y="1074420"/>
                  </a:moveTo>
                  <a:lnTo>
                    <a:pt x="72" y="1074420"/>
                  </a:lnTo>
                  <a:lnTo>
                    <a:pt x="50" y="1088389"/>
                  </a:lnTo>
                  <a:lnTo>
                    <a:pt x="6396" y="1088389"/>
                  </a:lnTo>
                  <a:lnTo>
                    <a:pt x="6418" y="1074420"/>
                  </a:lnTo>
                  <a:close/>
                </a:path>
                <a:path w="1770380" h="1609725">
                  <a:moveTo>
                    <a:pt x="1769187" y="1074420"/>
                  </a:moveTo>
                  <a:lnTo>
                    <a:pt x="1762834" y="1074420"/>
                  </a:lnTo>
                  <a:lnTo>
                    <a:pt x="1762811" y="1088389"/>
                  </a:lnTo>
                  <a:lnTo>
                    <a:pt x="1769165" y="1088389"/>
                  </a:lnTo>
                  <a:lnTo>
                    <a:pt x="1769187" y="1074420"/>
                  </a:lnTo>
                  <a:close/>
                </a:path>
                <a:path w="1770380" h="1609725">
                  <a:moveTo>
                    <a:pt x="6396" y="1088390"/>
                  </a:moveTo>
                  <a:lnTo>
                    <a:pt x="50" y="1088390"/>
                  </a:lnTo>
                  <a:lnTo>
                    <a:pt x="40" y="1094739"/>
                  </a:lnTo>
                  <a:lnTo>
                    <a:pt x="6386" y="1094739"/>
                  </a:lnTo>
                  <a:lnTo>
                    <a:pt x="6396" y="1088390"/>
                  </a:lnTo>
                  <a:close/>
                </a:path>
                <a:path w="1770380" h="1609725">
                  <a:moveTo>
                    <a:pt x="1769165" y="1088390"/>
                  </a:moveTo>
                  <a:lnTo>
                    <a:pt x="1762811" y="1088390"/>
                  </a:lnTo>
                  <a:lnTo>
                    <a:pt x="1762801" y="1094739"/>
                  </a:lnTo>
                  <a:lnTo>
                    <a:pt x="1769155" y="1094739"/>
                  </a:lnTo>
                  <a:lnTo>
                    <a:pt x="1769165" y="1088390"/>
                  </a:lnTo>
                  <a:close/>
                </a:path>
                <a:path w="1770380" h="1609725">
                  <a:moveTo>
                    <a:pt x="6386" y="1094740"/>
                  </a:moveTo>
                  <a:lnTo>
                    <a:pt x="40" y="1094740"/>
                  </a:lnTo>
                  <a:lnTo>
                    <a:pt x="30" y="1101089"/>
                  </a:lnTo>
                  <a:lnTo>
                    <a:pt x="6376" y="1101089"/>
                  </a:lnTo>
                  <a:lnTo>
                    <a:pt x="6386" y="1094740"/>
                  </a:lnTo>
                  <a:close/>
                </a:path>
                <a:path w="1770380" h="1609725">
                  <a:moveTo>
                    <a:pt x="1769155" y="1094740"/>
                  </a:moveTo>
                  <a:lnTo>
                    <a:pt x="1762801" y="1094740"/>
                  </a:lnTo>
                  <a:lnTo>
                    <a:pt x="1762791" y="1101089"/>
                  </a:lnTo>
                  <a:lnTo>
                    <a:pt x="1769145" y="1101089"/>
                  </a:lnTo>
                  <a:lnTo>
                    <a:pt x="1769155" y="1094740"/>
                  </a:lnTo>
                  <a:close/>
                </a:path>
                <a:path w="1770380" h="1609725">
                  <a:moveTo>
                    <a:pt x="6376" y="1101090"/>
                  </a:moveTo>
                  <a:lnTo>
                    <a:pt x="30" y="1101090"/>
                  </a:lnTo>
                  <a:lnTo>
                    <a:pt x="20" y="1107439"/>
                  </a:lnTo>
                  <a:lnTo>
                    <a:pt x="6366" y="1107439"/>
                  </a:lnTo>
                  <a:lnTo>
                    <a:pt x="6376" y="1101090"/>
                  </a:lnTo>
                  <a:close/>
                </a:path>
                <a:path w="1770380" h="1609725">
                  <a:moveTo>
                    <a:pt x="1769145" y="1101090"/>
                  </a:moveTo>
                  <a:lnTo>
                    <a:pt x="1762791" y="1101090"/>
                  </a:lnTo>
                  <a:lnTo>
                    <a:pt x="1762781" y="1107439"/>
                  </a:lnTo>
                  <a:lnTo>
                    <a:pt x="1769135" y="1107439"/>
                  </a:lnTo>
                  <a:lnTo>
                    <a:pt x="1769145" y="1101090"/>
                  </a:lnTo>
                  <a:close/>
                </a:path>
                <a:path w="1770380" h="1609725">
                  <a:moveTo>
                    <a:pt x="6366" y="1107440"/>
                  </a:moveTo>
                  <a:lnTo>
                    <a:pt x="20" y="1107440"/>
                  </a:lnTo>
                  <a:lnTo>
                    <a:pt x="0" y="1120139"/>
                  </a:lnTo>
                  <a:lnTo>
                    <a:pt x="6346" y="1120139"/>
                  </a:lnTo>
                  <a:lnTo>
                    <a:pt x="6366" y="1107440"/>
                  </a:lnTo>
                  <a:close/>
                </a:path>
                <a:path w="1770380" h="1609725">
                  <a:moveTo>
                    <a:pt x="1769135" y="1107440"/>
                  </a:moveTo>
                  <a:lnTo>
                    <a:pt x="1762781" y="1107440"/>
                  </a:lnTo>
                  <a:lnTo>
                    <a:pt x="1762761" y="1120139"/>
                  </a:lnTo>
                  <a:lnTo>
                    <a:pt x="1769115" y="1120139"/>
                  </a:lnTo>
                  <a:lnTo>
                    <a:pt x="1769135" y="1107440"/>
                  </a:lnTo>
                  <a:close/>
                </a:path>
                <a:path w="1770380" h="1609725">
                  <a:moveTo>
                    <a:pt x="6346" y="1120140"/>
                  </a:moveTo>
                  <a:lnTo>
                    <a:pt x="501" y="1120140"/>
                  </a:lnTo>
                  <a:lnTo>
                    <a:pt x="501" y="1122680"/>
                  </a:lnTo>
                  <a:lnTo>
                    <a:pt x="1771" y="1122680"/>
                  </a:lnTo>
                  <a:lnTo>
                    <a:pt x="1771" y="1126489"/>
                  </a:lnTo>
                  <a:lnTo>
                    <a:pt x="6335" y="1126489"/>
                  </a:lnTo>
                  <a:lnTo>
                    <a:pt x="6346" y="1120140"/>
                  </a:lnTo>
                  <a:close/>
                </a:path>
                <a:path w="1770380" h="1609725">
                  <a:moveTo>
                    <a:pt x="1769115" y="1120140"/>
                  </a:moveTo>
                  <a:lnTo>
                    <a:pt x="1762761" y="1120140"/>
                  </a:lnTo>
                  <a:lnTo>
                    <a:pt x="1762751" y="1126489"/>
                  </a:lnTo>
                  <a:lnTo>
                    <a:pt x="1768341" y="1126489"/>
                  </a:lnTo>
                  <a:lnTo>
                    <a:pt x="1768341" y="1125220"/>
                  </a:lnTo>
                  <a:lnTo>
                    <a:pt x="1769107" y="1125220"/>
                  </a:lnTo>
                  <a:lnTo>
                    <a:pt x="1769115" y="1120140"/>
                  </a:lnTo>
                  <a:close/>
                </a:path>
                <a:path w="1770380" h="1609725">
                  <a:moveTo>
                    <a:pt x="6335" y="1126490"/>
                  </a:moveTo>
                  <a:lnTo>
                    <a:pt x="3041" y="1126490"/>
                  </a:lnTo>
                  <a:lnTo>
                    <a:pt x="3041" y="1129030"/>
                  </a:lnTo>
                  <a:lnTo>
                    <a:pt x="4311" y="1129030"/>
                  </a:lnTo>
                  <a:lnTo>
                    <a:pt x="4311" y="1132839"/>
                  </a:lnTo>
                  <a:lnTo>
                    <a:pt x="6325" y="1132839"/>
                  </a:lnTo>
                  <a:lnTo>
                    <a:pt x="6335" y="1126490"/>
                  </a:lnTo>
                  <a:close/>
                </a:path>
                <a:path w="1770380" h="1609725">
                  <a:moveTo>
                    <a:pt x="1768341" y="1126490"/>
                  </a:moveTo>
                  <a:lnTo>
                    <a:pt x="1762751" y="1126490"/>
                  </a:lnTo>
                  <a:lnTo>
                    <a:pt x="1762741" y="1132839"/>
                  </a:lnTo>
                  <a:lnTo>
                    <a:pt x="1765801" y="1132839"/>
                  </a:lnTo>
                  <a:lnTo>
                    <a:pt x="1765801" y="1131570"/>
                  </a:lnTo>
                  <a:lnTo>
                    <a:pt x="1767071" y="1131570"/>
                  </a:lnTo>
                  <a:lnTo>
                    <a:pt x="1767071" y="1129030"/>
                  </a:lnTo>
                  <a:lnTo>
                    <a:pt x="1768341" y="1129030"/>
                  </a:lnTo>
                  <a:lnTo>
                    <a:pt x="1768341" y="1126490"/>
                  </a:lnTo>
                  <a:close/>
                </a:path>
                <a:path w="1770380" h="1609725">
                  <a:moveTo>
                    <a:pt x="1765801" y="1132840"/>
                  </a:moveTo>
                  <a:lnTo>
                    <a:pt x="1762741" y="1132840"/>
                  </a:lnTo>
                  <a:lnTo>
                    <a:pt x="1762731" y="1139189"/>
                  </a:lnTo>
                  <a:lnTo>
                    <a:pt x="1764531" y="1139189"/>
                  </a:lnTo>
                  <a:lnTo>
                    <a:pt x="1764531" y="1135380"/>
                  </a:lnTo>
                  <a:lnTo>
                    <a:pt x="1765801" y="1135380"/>
                  </a:lnTo>
                  <a:lnTo>
                    <a:pt x="1765801" y="1132840"/>
                  </a:lnTo>
                  <a:close/>
                </a:path>
                <a:path w="1770380" h="1609725">
                  <a:moveTo>
                    <a:pt x="6325" y="1132840"/>
                  </a:moveTo>
                  <a:lnTo>
                    <a:pt x="5581" y="1132840"/>
                  </a:lnTo>
                  <a:lnTo>
                    <a:pt x="5581" y="1136650"/>
                  </a:lnTo>
                  <a:lnTo>
                    <a:pt x="6319" y="1136650"/>
                  </a:lnTo>
                  <a:lnTo>
                    <a:pt x="6325" y="1132840"/>
                  </a:lnTo>
                  <a:close/>
                </a:path>
                <a:path w="1770380" h="1609725">
                  <a:moveTo>
                    <a:pt x="1763261" y="1139190"/>
                  </a:moveTo>
                  <a:lnTo>
                    <a:pt x="1762731" y="1139190"/>
                  </a:lnTo>
                  <a:lnTo>
                    <a:pt x="1762727" y="1141730"/>
                  </a:lnTo>
                  <a:lnTo>
                    <a:pt x="1763261" y="1141730"/>
                  </a:lnTo>
                  <a:lnTo>
                    <a:pt x="1763261" y="1139190"/>
                  </a:lnTo>
                  <a:close/>
                </a:path>
                <a:path w="1770380" h="1609725">
                  <a:moveTo>
                    <a:pt x="503421" y="1601279"/>
                  </a:moveTo>
                  <a:lnTo>
                    <a:pt x="503421" y="1601470"/>
                  </a:lnTo>
                  <a:lnTo>
                    <a:pt x="505961" y="1601470"/>
                  </a:lnTo>
                  <a:lnTo>
                    <a:pt x="505961" y="1602739"/>
                  </a:lnTo>
                  <a:lnTo>
                    <a:pt x="1176521" y="1602739"/>
                  </a:lnTo>
                  <a:lnTo>
                    <a:pt x="503421" y="1601279"/>
                  </a:lnTo>
                  <a:close/>
                </a:path>
                <a:path w="1770380" h="1609725">
                  <a:moveTo>
                    <a:pt x="1253991" y="1606550"/>
                  </a:moveTo>
                  <a:lnTo>
                    <a:pt x="519931" y="1606550"/>
                  </a:lnTo>
                  <a:lnTo>
                    <a:pt x="519931" y="1607671"/>
                  </a:lnTo>
                  <a:lnTo>
                    <a:pt x="1178638" y="1609089"/>
                  </a:lnTo>
                  <a:lnTo>
                    <a:pt x="1250181" y="1609089"/>
                  </a:lnTo>
                  <a:lnTo>
                    <a:pt x="1250181" y="1607820"/>
                  </a:lnTo>
                  <a:lnTo>
                    <a:pt x="1253991" y="1607820"/>
                  </a:lnTo>
                  <a:lnTo>
                    <a:pt x="1253991" y="1606550"/>
                  </a:lnTo>
                  <a:close/>
                </a:path>
                <a:path w="1770380" h="1609725">
                  <a:moveTo>
                    <a:pt x="1257801" y="1605280"/>
                  </a:moveTo>
                  <a:lnTo>
                    <a:pt x="516121" y="1605280"/>
                  </a:lnTo>
                  <a:lnTo>
                    <a:pt x="516121" y="1606550"/>
                  </a:lnTo>
                  <a:lnTo>
                    <a:pt x="1257801" y="1606550"/>
                  </a:lnTo>
                  <a:lnTo>
                    <a:pt x="1257801" y="1605280"/>
                  </a:lnTo>
                  <a:close/>
                </a:path>
                <a:path w="1770380" h="1609725">
                  <a:moveTo>
                    <a:pt x="1260341" y="1604010"/>
                  </a:moveTo>
                  <a:lnTo>
                    <a:pt x="511041" y="1604010"/>
                  </a:lnTo>
                  <a:lnTo>
                    <a:pt x="511041" y="1605280"/>
                  </a:lnTo>
                  <a:lnTo>
                    <a:pt x="1260341" y="1605280"/>
                  </a:lnTo>
                  <a:lnTo>
                    <a:pt x="1260341" y="1604010"/>
                  </a:lnTo>
                  <a:close/>
                </a:path>
                <a:path w="1770380" h="1609725">
                  <a:moveTo>
                    <a:pt x="1176521" y="1602740"/>
                  </a:moveTo>
                  <a:lnTo>
                    <a:pt x="508501" y="1602740"/>
                  </a:lnTo>
                  <a:lnTo>
                    <a:pt x="508501" y="1604010"/>
                  </a:lnTo>
                  <a:lnTo>
                    <a:pt x="1264151" y="1604010"/>
                  </a:lnTo>
                  <a:lnTo>
                    <a:pt x="1264151" y="1602930"/>
                  </a:lnTo>
                  <a:lnTo>
                    <a:pt x="1176521" y="1602740"/>
                  </a:lnTo>
                  <a:close/>
                </a:path>
                <a:path w="1770380" h="1609725">
                  <a:moveTo>
                    <a:pt x="1246371" y="1609090"/>
                  </a:moveTo>
                  <a:lnTo>
                    <a:pt x="1178638" y="1609090"/>
                  </a:lnTo>
                  <a:lnTo>
                    <a:pt x="1246371" y="1609235"/>
                  </a:lnTo>
                  <a:lnTo>
                    <a:pt x="1246371" y="1609090"/>
                  </a:lnTo>
                  <a:close/>
                </a:path>
              </a:pathLst>
            </a:custGeom>
            <a:solidFill>
              <a:srgbClr val="0326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384278" y="3365500"/>
              <a:ext cx="1757680" cy="1597025"/>
            </a:xfrm>
            <a:custGeom>
              <a:avLst/>
              <a:gdLst/>
              <a:ahLst/>
              <a:cxnLst/>
              <a:rect l="l" t="t" r="r" b="b"/>
              <a:pathLst>
                <a:path w="1757680" h="1597025">
                  <a:moveTo>
                    <a:pt x="1270531" y="5079"/>
                  </a:moveTo>
                  <a:lnTo>
                    <a:pt x="485671" y="5079"/>
                  </a:lnTo>
                  <a:lnTo>
                    <a:pt x="485671" y="6350"/>
                  </a:lnTo>
                  <a:lnTo>
                    <a:pt x="1270531" y="7619"/>
                  </a:lnTo>
                  <a:lnTo>
                    <a:pt x="1270531" y="5079"/>
                  </a:lnTo>
                  <a:close/>
                </a:path>
                <a:path w="1757680" h="1597025">
                  <a:moveTo>
                    <a:pt x="1265451" y="2539"/>
                  </a:moveTo>
                  <a:lnTo>
                    <a:pt x="492021" y="2539"/>
                  </a:lnTo>
                  <a:lnTo>
                    <a:pt x="492021" y="5079"/>
                  </a:lnTo>
                  <a:lnTo>
                    <a:pt x="1265451" y="5079"/>
                  </a:lnTo>
                  <a:lnTo>
                    <a:pt x="1265451" y="2539"/>
                  </a:lnTo>
                  <a:close/>
                </a:path>
                <a:path w="1757680" h="1597025">
                  <a:moveTo>
                    <a:pt x="498371" y="1269"/>
                  </a:moveTo>
                  <a:lnTo>
                    <a:pt x="494561" y="1269"/>
                  </a:lnTo>
                  <a:lnTo>
                    <a:pt x="494561" y="2539"/>
                  </a:lnTo>
                  <a:lnTo>
                    <a:pt x="498371" y="2539"/>
                  </a:lnTo>
                  <a:lnTo>
                    <a:pt x="498371" y="1269"/>
                  </a:lnTo>
                  <a:close/>
                </a:path>
                <a:path w="1757680" h="1597025">
                  <a:moveTo>
                    <a:pt x="1261641" y="1269"/>
                  </a:moveTo>
                  <a:lnTo>
                    <a:pt x="1259101" y="1269"/>
                  </a:lnTo>
                  <a:lnTo>
                    <a:pt x="1259101" y="2539"/>
                  </a:lnTo>
                  <a:lnTo>
                    <a:pt x="1261641" y="2539"/>
                  </a:lnTo>
                  <a:lnTo>
                    <a:pt x="1261641" y="1269"/>
                  </a:lnTo>
                  <a:close/>
                </a:path>
                <a:path w="1757680" h="1597025">
                  <a:moveTo>
                    <a:pt x="500911" y="0"/>
                  </a:moveTo>
                  <a:lnTo>
                    <a:pt x="500911" y="1269"/>
                  </a:lnTo>
                  <a:lnTo>
                    <a:pt x="1256561" y="1269"/>
                  </a:lnTo>
                  <a:lnTo>
                    <a:pt x="500911" y="0"/>
                  </a:lnTo>
                  <a:close/>
                </a:path>
                <a:path w="1757680" h="1597025">
                  <a:moveTo>
                    <a:pt x="7081" y="449580"/>
                  </a:moveTo>
                  <a:lnTo>
                    <a:pt x="6881" y="449580"/>
                  </a:lnTo>
                  <a:lnTo>
                    <a:pt x="6881" y="452119"/>
                  </a:lnTo>
                  <a:lnTo>
                    <a:pt x="7075" y="452119"/>
                  </a:lnTo>
                  <a:lnTo>
                    <a:pt x="7081" y="449580"/>
                  </a:lnTo>
                  <a:close/>
                </a:path>
                <a:path w="1757680" h="1597025">
                  <a:moveTo>
                    <a:pt x="1751861" y="449580"/>
                  </a:moveTo>
                  <a:lnTo>
                    <a:pt x="1751153" y="449580"/>
                  </a:lnTo>
                  <a:lnTo>
                    <a:pt x="1751148" y="452119"/>
                  </a:lnTo>
                  <a:lnTo>
                    <a:pt x="1751861" y="452119"/>
                  </a:lnTo>
                  <a:lnTo>
                    <a:pt x="1751861" y="449580"/>
                  </a:lnTo>
                  <a:close/>
                </a:path>
                <a:path w="1757680" h="1597025">
                  <a:moveTo>
                    <a:pt x="7075" y="452120"/>
                  </a:moveTo>
                  <a:lnTo>
                    <a:pt x="5611" y="452120"/>
                  </a:lnTo>
                  <a:lnTo>
                    <a:pt x="5611" y="454660"/>
                  </a:lnTo>
                  <a:lnTo>
                    <a:pt x="4341" y="454660"/>
                  </a:lnTo>
                  <a:lnTo>
                    <a:pt x="4341" y="457200"/>
                  </a:lnTo>
                  <a:lnTo>
                    <a:pt x="3071" y="457200"/>
                  </a:lnTo>
                  <a:lnTo>
                    <a:pt x="3071" y="459739"/>
                  </a:lnTo>
                  <a:lnTo>
                    <a:pt x="1801" y="459739"/>
                  </a:lnTo>
                  <a:lnTo>
                    <a:pt x="1801" y="463550"/>
                  </a:lnTo>
                  <a:lnTo>
                    <a:pt x="1061" y="463550"/>
                  </a:lnTo>
                  <a:lnTo>
                    <a:pt x="1057" y="466089"/>
                  </a:lnTo>
                  <a:lnTo>
                    <a:pt x="7041" y="466089"/>
                  </a:lnTo>
                  <a:lnTo>
                    <a:pt x="7075" y="452120"/>
                  </a:lnTo>
                  <a:close/>
                </a:path>
                <a:path w="1757680" h="1597025">
                  <a:moveTo>
                    <a:pt x="1753131" y="452120"/>
                  </a:moveTo>
                  <a:lnTo>
                    <a:pt x="1751148" y="452120"/>
                  </a:lnTo>
                  <a:lnTo>
                    <a:pt x="1751126" y="466089"/>
                  </a:lnTo>
                  <a:lnTo>
                    <a:pt x="1757472" y="466089"/>
                  </a:lnTo>
                  <a:lnTo>
                    <a:pt x="1757476" y="463550"/>
                  </a:lnTo>
                  <a:lnTo>
                    <a:pt x="1756941" y="463550"/>
                  </a:lnTo>
                  <a:lnTo>
                    <a:pt x="1756941" y="459739"/>
                  </a:lnTo>
                  <a:lnTo>
                    <a:pt x="1755671" y="459739"/>
                  </a:lnTo>
                  <a:lnTo>
                    <a:pt x="1755671" y="457200"/>
                  </a:lnTo>
                  <a:lnTo>
                    <a:pt x="1754401" y="457200"/>
                  </a:lnTo>
                  <a:lnTo>
                    <a:pt x="1754401" y="454660"/>
                  </a:lnTo>
                  <a:lnTo>
                    <a:pt x="1753131" y="454660"/>
                  </a:lnTo>
                  <a:lnTo>
                    <a:pt x="1753131" y="452120"/>
                  </a:lnTo>
                  <a:close/>
                </a:path>
                <a:path w="1757680" h="1597025">
                  <a:moveTo>
                    <a:pt x="7041" y="466090"/>
                  </a:moveTo>
                  <a:lnTo>
                    <a:pt x="1057" y="466090"/>
                  </a:lnTo>
                  <a:lnTo>
                    <a:pt x="1029" y="483869"/>
                  </a:lnTo>
                  <a:lnTo>
                    <a:pt x="6999" y="483869"/>
                  </a:lnTo>
                  <a:lnTo>
                    <a:pt x="7041" y="466090"/>
                  </a:lnTo>
                  <a:close/>
                </a:path>
                <a:path w="1757680" h="1597025">
                  <a:moveTo>
                    <a:pt x="1757472" y="466090"/>
                  </a:moveTo>
                  <a:lnTo>
                    <a:pt x="1751126" y="466090"/>
                  </a:lnTo>
                  <a:lnTo>
                    <a:pt x="1751098" y="483869"/>
                  </a:lnTo>
                  <a:lnTo>
                    <a:pt x="1757444" y="483869"/>
                  </a:lnTo>
                  <a:lnTo>
                    <a:pt x="1757472" y="466090"/>
                  </a:lnTo>
                  <a:close/>
                </a:path>
                <a:path w="1757680" h="1597025">
                  <a:moveTo>
                    <a:pt x="6999" y="483870"/>
                  </a:moveTo>
                  <a:lnTo>
                    <a:pt x="1029" y="483870"/>
                  </a:lnTo>
                  <a:lnTo>
                    <a:pt x="1007" y="497839"/>
                  </a:lnTo>
                  <a:lnTo>
                    <a:pt x="6965" y="497839"/>
                  </a:lnTo>
                  <a:lnTo>
                    <a:pt x="6999" y="483870"/>
                  </a:lnTo>
                  <a:close/>
                </a:path>
                <a:path w="1757680" h="1597025">
                  <a:moveTo>
                    <a:pt x="1757444" y="483870"/>
                  </a:moveTo>
                  <a:lnTo>
                    <a:pt x="1751098" y="483870"/>
                  </a:lnTo>
                  <a:lnTo>
                    <a:pt x="1751075" y="497839"/>
                  </a:lnTo>
                  <a:lnTo>
                    <a:pt x="1757421" y="497839"/>
                  </a:lnTo>
                  <a:lnTo>
                    <a:pt x="1757444" y="483870"/>
                  </a:lnTo>
                  <a:close/>
                </a:path>
                <a:path w="1757680" h="1597025">
                  <a:moveTo>
                    <a:pt x="6965" y="497840"/>
                  </a:moveTo>
                  <a:lnTo>
                    <a:pt x="1007" y="497840"/>
                  </a:lnTo>
                  <a:lnTo>
                    <a:pt x="996" y="504189"/>
                  </a:lnTo>
                  <a:lnTo>
                    <a:pt x="6950" y="504189"/>
                  </a:lnTo>
                  <a:lnTo>
                    <a:pt x="6965" y="497840"/>
                  </a:lnTo>
                  <a:close/>
                </a:path>
                <a:path w="1757680" h="1597025">
                  <a:moveTo>
                    <a:pt x="1757421" y="497840"/>
                  </a:moveTo>
                  <a:lnTo>
                    <a:pt x="1751075" y="497840"/>
                  </a:lnTo>
                  <a:lnTo>
                    <a:pt x="1751065" y="504189"/>
                  </a:lnTo>
                  <a:lnTo>
                    <a:pt x="1757411" y="504189"/>
                  </a:lnTo>
                  <a:lnTo>
                    <a:pt x="1757421" y="497840"/>
                  </a:lnTo>
                  <a:close/>
                </a:path>
                <a:path w="1757680" h="1597025">
                  <a:moveTo>
                    <a:pt x="6950" y="504190"/>
                  </a:moveTo>
                  <a:lnTo>
                    <a:pt x="996" y="504190"/>
                  </a:lnTo>
                  <a:lnTo>
                    <a:pt x="978" y="515619"/>
                  </a:lnTo>
                  <a:lnTo>
                    <a:pt x="6922" y="515619"/>
                  </a:lnTo>
                  <a:lnTo>
                    <a:pt x="6950" y="504190"/>
                  </a:lnTo>
                  <a:close/>
                </a:path>
                <a:path w="1757680" h="1597025">
                  <a:moveTo>
                    <a:pt x="1757411" y="504190"/>
                  </a:moveTo>
                  <a:lnTo>
                    <a:pt x="1751065" y="504190"/>
                  </a:lnTo>
                  <a:lnTo>
                    <a:pt x="1751047" y="515619"/>
                  </a:lnTo>
                  <a:lnTo>
                    <a:pt x="1757393" y="515619"/>
                  </a:lnTo>
                  <a:lnTo>
                    <a:pt x="1757411" y="504190"/>
                  </a:lnTo>
                  <a:close/>
                </a:path>
                <a:path w="1757680" h="1597025">
                  <a:moveTo>
                    <a:pt x="6922" y="515620"/>
                  </a:moveTo>
                  <a:lnTo>
                    <a:pt x="978" y="515620"/>
                  </a:lnTo>
                  <a:lnTo>
                    <a:pt x="958" y="528319"/>
                  </a:lnTo>
                  <a:lnTo>
                    <a:pt x="6892" y="528319"/>
                  </a:lnTo>
                  <a:lnTo>
                    <a:pt x="6922" y="515620"/>
                  </a:lnTo>
                  <a:close/>
                </a:path>
                <a:path w="1757680" h="1597025">
                  <a:moveTo>
                    <a:pt x="1757393" y="515620"/>
                  </a:moveTo>
                  <a:lnTo>
                    <a:pt x="1751047" y="515620"/>
                  </a:lnTo>
                  <a:lnTo>
                    <a:pt x="1751026" y="528319"/>
                  </a:lnTo>
                  <a:lnTo>
                    <a:pt x="1757373" y="528319"/>
                  </a:lnTo>
                  <a:lnTo>
                    <a:pt x="1757393" y="515620"/>
                  </a:lnTo>
                  <a:close/>
                </a:path>
                <a:path w="1757680" h="1597025">
                  <a:moveTo>
                    <a:pt x="6892" y="528320"/>
                  </a:moveTo>
                  <a:lnTo>
                    <a:pt x="958" y="528320"/>
                  </a:lnTo>
                  <a:lnTo>
                    <a:pt x="897" y="566419"/>
                  </a:lnTo>
                  <a:lnTo>
                    <a:pt x="6800" y="566419"/>
                  </a:lnTo>
                  <a:lnTo>
                    <a:pt x="6892" y="528320"/>
                  </a:lnTo>
                  <a:close/>
                </a:path>
                <a:path w="1757680" h="1597025">
                  <a:moveTo>
                    <a:pt x="1757373" y="528320"/>
                  </a:moveTo>
                  <a:lnTo>
                    <a:pt x="1751026" y="528320"/>
                  </a:lnTo>
                  <a:lnTo>
                    <a:pt x="1750965" y="566419"/>
                  </a:lnTo>
                  <a:lnTo>
                    <a:pt x="1757312" y="566419"/>
                  </a:lnTo>
                  <a:lnTo>
                    <a:pt x="1757373" y="528320"/>
                  </a:lnTo>
                  <a:close/>
                </a:path>
                <a:path w="1757680" h="1597025">
                  <a:moveTo>
                    <a:pt x="6800" y="566420"/>
                  </a:moveTo>
                  <a:lnTo>
                    <a:pt x="897" y="566420"/>
                  </a:lnTo>
                  <a:lnTo>
                    <a:pt x="885" y="574039"/>
                  </a:lnTo>
                  <a:lnTo>
                    <a:pt x="6781" y="574039"/>
                  </a:lnTo>
                  <a:lnTo>
                    <a:pt x="6800" y="566420"/>
                  </a:lnTo>
                  <a:close/>
                </a:path>
                <a:path w="1757680" h="1597025">
                  <a:moveTo>
                    <a:pt x="1757312" y="566420"/>
                  </a:moveTo>
                  <a:lnTo>
                    <a:pt x="1750965" y="566420"/>
                  </a:lnTo>
                  <a:lnTo>
                    <a:pt x="1750953" y="574039"/>
                  </a:lnTo>
                  <a:lnTo>
                    <a:pt x="1757300" y="574039"/>
                  </a:lnTo>
                  <a:lnTo>
                    <a:pt x="1757312" y="566420"/>
                  </a:lnTo>
                  <a:close/>
                </a:path>
                <a:path w="1757680" h="1597025">
                  <a:moveTo>
                    <a:pt x="6781" y="574040"/>
                  </a:moveTo>
                  <a:lnTo>
                    <a:pt x="885" y="574040"/>
                  </a:lnTo>
                  <a:lnTo>
                    <a:pt x="875" y="580389"/>
                  </a:lnTo>
                  <a:lnTo>
                    <a:pt x="6766" y="580389"/>
                  </a:lnTo>
                  <a:lnTo>
                    <a:pt x="6781" y="574040"/>
                  </a:lnTo>
                  <a:close/>
                </a:path>
                <a:path w="1757680" h="1597025">
                  <a:moveTo>
                    <a:pt x="1757300" y="574040"/>
                  </a:moveTo>
                  <a:lnTo>
                    <a:pt x="1750953" y="574040"/>
                  </a:lnTo>
                  <a:lnTo>
                    <a:pt x="1750943" y="580389"/>
                  </a:lnTo>
                  <a:lnTo>
                    <a:pt x="1757290" y="580389"/>
                  </a:lnTo>
                  <a:lnTo>
                    <a:pt x="1757300" y="574040"/>
                  </a:lnTo>
                  <a:close/>
                </a:path>
                <a:path w="1757680" h="1597025">
                  <a:moveTo>
                    <a:pt x="6766" y="580390"/>
                  </a:moveTo>
                  <a:lnTo>
                    <a:pt x="875" y="580390"/>
                  </a:lnTo>
                  <a:lnTo>
                    <a:pt x="867" y="585469"/>
                  </a:lnTo>
                  <a:lnTo>
                    <a:pt x="6754" y="585469"/>
                  </a:lnTo>
                  <a:lnTo>
                    <a:pt x="6766" y="580390"/>
                  </a:lnTo>
                  <a:close/>
                </a:path>
                <a:path w="1757680" h="1597025">
                  <a:moveTo>
                    <a:pt x="1757290" y="580390"/>
                  </a:moveTo>
                  <a:lnTo>
                    <a:pt x="1750943" y="580390"/>
                  </a:lnTo>
                  <a:lnTo>
                    <a:pt x="1750935" y="585469"/>
                  </a:lnTo>
                  <a:lnTo>
                    <a:pt x="1757282" y="585469"/>
                  </a:lnTo>
                  <a:lnTo>
                    <a:pt x="1757290" y="580390"/>
                  </a:lnTo>
                  <a:close/>
                </a:path>
                <a:path w="1757680" h="1597025">
                  <a:moveTo>
                    <a:pt x="6754" y="585470"/>
                  </a:moveTo>
                  <a:lnTo>
                    <a:pt x="867" y="585470"/>
                  </a:lnTo>
                  <a:lnTo>
                    <a:pt x="804" y="624839"/>
                  </a:lnTo>
                  <a:lnTo>
                    <a:pt x="6659" y="624839"/>
                  </a:lnTo>
                  <a:lnTo>
                    <a:pt x="6754" y="585470"/>
                  </a:lnTo>
                  <a:close/>
                </a:path>
                <a:path w="1757680" h="1597025">
                  <a:moveTo>
                    <a:pt x="1757282" y="585470"/>
                  </a:moveTo>
                  <a:lnTo>
                    <a:pt x="1750935" y="585470"/>
                  </a:lnTo>
                  <a:lnTo>
                    <a:pt x="1750871" y="624839"/>
                  </a:lnTo>
                  <a:lnTo>
                    <a:pt x="1757219" y="624839"/>
                  </a:lnTo>
                  <a:lnTo>
                    <a:pt x="1757282" y="585470"/>
                  </a:lnTo>
                  <a:close/>
                </a:path>
                <a:path w="1757680" h="1597025">
                  <a:moveTo>
                    <a:pt x="6659" y="624840"/>
                  </a:moveTo>
                  <a:lnTo>
                    <a:pt x="804" y="624840"/>
                  </a:lnTo>
                  <a:lnTo>
                    <a:pt x="754" y="656589"/>
                  </a:lnTo>
                  <a:lnTo>
                    <a:pt x="6583" y="656589"/>
                  </a:lnTo>
                  <a:lnTo>
                    <a:pt x="6659" y="624840"/>
                  </a:lnTo>
                  <a:close/>
                </a:path>
                <a:path w="1757680" h="1597025">
                  <a:moveTo>
                    <a:pt x="1757219" y="624840"/>
                  </a:moveTo>
                  <a:lnTo>
                    <a:pt x="1750871" y="624840"/>
                  </a:lnTo>
                  <a:lnTo>
                    <a:pt x="1750821" y="656589"/>
                  </a:lnTo>
                  <a:lnTo>
                    <a:pt x="1757169" y="656589"/>
                  </a:lnTo>
                  <a:lnTo>
                    <a:pt x="1757219" y="624840"/>
                  </a:lnTo>
                  <a:close/>
                </a:path>
                <a:path w="1757680" h="1597025">
                  <a:moveTo>
                    <a:pt x="6583" y="656590"/>
                  </a:moveTo>
                  <a:lnTo>
                    <a:pt x="754" y="656590"/>
                  </a:lnTo>
                  <a:lnTo>
                    <a:pt x="703" y="688339"/>
                  </a:lnTo>
                  <a:lnTo>
                    <a:pt x="6506" y="688339"/>
                  </a:lnTo>
                  <a:lnTo>
                    <a:pt x="6583" y="656590"/>
                  </a:lnTo>
                  <a:close/>
                </a:path>
                <a:path w="1757680" h="1597025">
                  <a:moveTo>
                    <a:pt x="1757169" y="656590"/>
                  </a:moveTo>
                  <a:lnTo>
                    <a:pt x="1750821" y="656590"/>
                  </a:lnTo>
                  <a:lnTo>
                    <a:pt x="1750770" y="688339"/>
                  </a:lnTo>
                  <a:lnTo>
                    <a:pt x="1757118" y="688339"/>
                  </a:lnTo>
                  <a:lnTo>
                    <a:pt x="1757169" y="656590"/>
                  </a:lnTo>
                  <a:close/>
                </a:path>
                <a:path w="1757680" h="1597025">
                  <a:moveTo>
                    <a:pt x="6506" y="688340"/>
                  </a:moveTo>
                  <a:lnTo>
                    <a:pt x="703" y="688340"/>
                  </a:lnTo>
                  <a:lnTo>
                    <a:pt x="402" y="877569"/>
                  </a:lnTo>
                  <a:lnTo>
                    <a:pt x="6051" y="877569"/>
                  </a:lnTo>
                  <a:lnTo>
                    <a:pt x="6506" y="688340"/>
                  </a:lnTo>
                  <a:close/>
                </a:path>
                <a:path w="1757680" h="1597025">
                  <a:moveTo>
                    <a:pt x="1757118" y="688340"/>
                  </a:moveTo>
                  <a:lnTo>
                    <a:pt x="1750770" y="688340"/>
                  </a:lnTo>
                  <a:lnTo>
                    <a:pt x="1750466" y="877569"/>
                  </a:lnTo>
                  <a:lnTo>
                    <a:pt x="1756817" y="877569"/>
                  </a:lnTo>
                  <a:lnTo>
                    <a:pt x="1757118" y="688340"/>
                  </a:lnTo>
                  <a:close/>
                </a:path>
                <a:path w="1757680" h="1597025">
                  <a:moveTo>
                    <a:pt x="6051" y="877570"/>
                  </a:moveTo>
                  <a:lnTo>
                    <a:pt x="402" y="877570"/>
                  </a:lnTo>
                  <a:lnTo>
                    <a:pt x="289" y="948689"/>
                  </a:lnTo>
                  <a:lnTo>
                    <a:pt x="5879" y="948689"/>
                  </a:lnTo>
                  <a:lnTo>
                    <a:pt x="6051" y="877570"/>
                  </a:lnTo>
                  <a:close/>
                </a:path>
                <a:path w="1757680" h="1597025">
                  <a:moveTo>
                    <a:pt x="1756817" y="877570"/>
                  </a:moveTo>
                  <a:lnTo>
                    <a:pt x="1750466" y="877570"/>
                  </a:lnTo>
                  <a:lnTo>
                    <a:pt x="1750352" y="948689"/>
                  </a:lnTo>
                  <a:lnTo>
                    <a:pt x="1756704" y="948689"/>
                  </a:lnTo>
                  <a:lnTo>
                    <a:pt x="1756817" y="877570"/>
                  </a:lnTo>
                  <a:close/>
                </a:path>
                <a:path w="1757680" h="1597025">
                  <a:moveTo>
                    <a:pt x="5879" y="948690"/>
                  </a:moveTo>
                  <a:lnTo>
                    <a:pt x="289" y="948690"/>
                  </a:lnTo>
                  <a:lnTo>
                    <a:pt x="198" y="1005839"/>
                  </a:lnTo>
                  <a:lnTo>
                    <a:pt x="5742" y="1005839"/>
                  </a:lnTo>
                  <a:lnTo>
                    <a:pt x="5879" y="948690"/>
                  </a:lnTo>
                  <a:close/>
                </a:path>
                <a:path w="1757680" h="1597025">
                  <a:moveTo>
                    <a:pt x="1756704" y="948690"/>
                  </a:moveTo>
                  <a:lnTo>
                    <a:pt x="1750352" y="948690"/>
                  </a:lnTo>
                  <a:lnTo>
                    <a:pt x="1750260" y="1005839"/>
                  </a:lnTo>
                  <a:lnTo>
                    <a:pt x="1756613" y="1005839"/>
                  </a:lnTo>
                  <a:lnTo>
                    <a:pt x="1756704" y="948690"/>
                  </a:lnTo>
                  <a:close/>
                </a:path>
                <a:path w="1757680" h="1597025">
                  <a:moveTo>
                    <a:pt x="5742" y="1005840"/>
                  </a:moveTo>
                  <a:lnTo>
                    <a:pt x="198" y="1005840"/>
                  </a:lnTo>
                  <a:lnTo>
                    <a:pt x="190" y="1010919"/>
                  </a:lnTo>
                  <a:lnTo>
                    <a:pt x="5730" y="1010919"/>
                  </a:lnTo>
                  <a:lnTo>
                    <a:pt x="5742" y="1005840"/>
                  </a:lnTo>
                  <a:close/>
                </a:path>
                <a:path w="1757680" h="1597025">
                  <a:moveTo>
                    <a:pt x="1756613" y="1005840"/>
                  </a:moveTo>
                  <a:lnTo>
                    <a:pt x="1750260" y="1005840"/>
                  </a:lnTo>
                  <a:lnTo>
                    <a:pt x="1750252" y="1010919"/>
                  </a:lnTo>
                  <a:lnTo>
                    <a:pt x="1756605" y="1010919"/>
                  </a:lnTo>
                  <a:lnTo>
                    <a:pt x="1756613" y="1005840"/>
                  </a:lnTo>
                  <a:close/>
                </a:path>
                <a:path w="1757680" h="1597025">
                  <a:moveTo>
                    <a:pt x="5730" y="1010920"/>
                  </a:moveTo>
                  <a:lnTo>
                    <a:pt x="190" y="1010920"/>
                  </a:lnTo>
                  <a:lnTo>
                    <a:pt x="167" y="1024889"/>
                  </a:lnTo>
                  <a:lnTo>
                    <a:pt x="5696" y="1024889"/>
                  </a:lnTo>
                  <a:lnTo>
                    <a:pt x="5730" y="1010920"/>
                  </a:lnTo>
                  <a:close/>
                </a:path>
                <a:path w="1757680" h="1597025">
                  <a:moveTo>
                    <a:pt x="1756605" y="1010920"/>
                  </a:moveTo>
                  <a:lnTo>
                    <a:pt x="1750252" y="1010920"/>
                  </a:lnTo>
                  <a:lnTo>
                    <a:pt x="1750230" y="1024889"/>
                  </a:lnTo>
                  <a:lnTo>
                    <a:pt x="1756583" y="1024889"/>
                  </a:lnTo>
                  <a:lnTo>
                    <a:pt x="1756605" y="1010920"/>
                  </a:lnTo>
                  <a:close/>
                </a:path>
                <a:path w="1757680" h="1597025">
                  <a:moveTo>
                    <a:pt x="5696" y="1024890"/>
                  </a:moveTo>
                  <a:lnTo>
                    <a:pt x="167" y="1024890"/>
                  </a:lnTo>
                  <a:lnTo>
                    <a:pt x="159" y="1029969"/>
                  </a:lnTo>
                  <a:lnTo>
                    <a:pt x="5684" y="1029969"/>
                  </a:lnTo>
                  <a:lnTo>
                    <a:pt x="5696" y="1024890"/>
                  </a:lnTo>
                  <a:close/>
                </a:path>
                <a:path w="1757680" h="1597025">
                  <a:moveTo>
                    <a:pt x="1756583" y="1024890"/>
                  </a:moveTo>
                  <a:lnTo>
                    <a:pt x="1750230" y="1024890"/>
                  </a:lnTo>
                  <a:lnTo>
                    <a:pt x="1750222" y="1029969"/>
                  </a:lnTo>
                  <a:lnTo>
                    <a:pt x="1756575" y="1029969"/>
                  </a:lnTo>
                  <a:lnTo>
                    <a:pt x="1756583" y="1024890"/>
                  </a:lnTo>
                  <a:close/>
                </a:path>
                <a:path w="1757680" h="1597025">
                  <a:moveTo>
                    <a:pt x="5684" y="1029970"/>
                  </a:moveTo>
                  <a:lnTo>
                    <a:pt x="159" y="1029970"/>
                  </a:lnTo>
                  <a:lnTo>
                    <a:pt x="147" y="1037589"/>
                  </a:lnTo>
                  <a:lnTo>
                    <a:pt x="5665" y="1037589"/>
                  </a:lnTo>
                  <a:lnTo>
                    <a:pt x="5684" y="1029970"/>
                  </a:lnTo>
                  <a:close/>
                </a:path>
                <a:path w="1757680" h="1597025">
                  <a:moveTo>
                    <a:pt x="1756575" y="1029970"/>
                  </a:moveTo>
                  <a:lnTo>
                    <a:pt x="1750222" y="1029970"/>
                  </a:lnTo>
                  <a:lnTo>
                    <a:pt x="1750209" y="1037589"/>
                  </a:lnTo>
                  <a:lnTo>
                    <a:pt x="1756562" y="1037589"/>
                  </a:lnTo>
                  <a:lnTo>
                    <a:pt x="1756575" y="1029970"/>
                  </a:lnTo>
                  <a:close/>
                </a:path>
                <a:path w="1757680" h="1597025">
                  <a:moveTo>
                    <a:pt x="5665" y="1037590"/>
                  </a:moveTo>
                  <a:lnTo>
                    <a:pt x="147" y="1037590"/>
                  </a:lnTo>
                  <a:lnTo>
                    <a:pt x="99" y="1068070"/>
                  </a:lnTo>
                  <a:lnTo>
                    <a:pt x="5592" y="1068070"/>
                  </a:lnTo>
                  <a:lnTo>
                    <a:pt x="5665" y="1037590"/>
                  </a:lnTo>
                  <a:close/>
                </a:path>
                <a:path w="1757680" h="1597025">
                  <a:moveTo>
                    <a:pt x="1756562" y="1037590"/>
                  </a:moveTo>
                  <a:lnTo>
                    <a:pt x="1750209" y="1037590"/>
                  </a:lnTo>
                  <a:lnTo>
                    <a:pt x="1750161" y="1068070"/>
                  </a:lnTo>
                  <a:lnTo>
                    <a:pt x="1756514" y="1068070"/>
                  </a:lnTo>
                  <a:lnTo>
                    <a:pt x="1756562" y="1037590"/>
                  </a:lnTo>
                  <a:close/>
                </a:path>
                <a:path w="1757680" h="1597025">
                  <a:moveTo>
                    <a:pt x="5592" y="1068070"/>
                  </a:moveTo>
                  <a:lnTo>
                    <a:pt x="99" y="1068070"/>
                  </a:lnTo>
                  <a:lnTo>
                    <a:pt x="66" y="1088389"/>
                  </a:lnTo>
                  <a:lnTo>
                    <a:pt x="5543" y="1088389"/>
                  </a:lnTo>
                  <a:lnTo>
                    <a:pt x="5592" y="1068070"/>
                  </a:lnTo>
                  <a:close/>
                </a:path>
                <a:path w="1757680" h="1597025">
                  <a:moveTo>
                    <a:pt x="1756514" y="1068070"/>
                  </a:moveTo>
                  <a:lnTo>
                    <a:pt x="1750161" y="1068070"/>
                  </a:lnTo>
                  <a:lnTo>
                    <a:pt x="1750128" y="1088389"/>
                  </a:lnTo>
                  <a:lnTo>
                    <a:pt x="1756482" y="1088389"/>
                  </a:lnTo>
                  <a:lnTo>
                    <a:pt x="1756514" y="1068070"/>
                  </a:lnTo>
                  <a:close/>
                </a:path>
                <a:path w="1757680" h="1597025">
                  <a:moveTo>
                    <a:pt x="5543" y="1088390"/>
                  </a:moveTo>
                  <a:lnTo>
                    <a:pt x="66" y="1088390"/>
                  </a:lnTo>
                  <a:lnTo>
                    <a:pt x="56" y="1094739"/>
                  </a:lnTo>
                  <a:lnTo>
                    <a:pt x="5528" y="1094739"/>
                  </a:lnTo>
                  <a:lnTo>
                    <a:pt x="5543" y="1088390"/>
                  </a:lnTo>
                  <a:close/>
                </a:path>
                <a:path w="1757680" h="1597025">
                  <a:moveTo>
                    <a:pt x="1756482" y="1088390"/>
                  </a:moveTo>
                  <a:lnTo>
                    <a:pt x="1750128" y="1088390"/>
                  </a:lnTo>
                  <a:lnTo>
                    <a:pt x="1750118" y="1094739"/>
                  </a:lnTo>
                  <a:lnTo>
                    <a:pt x="1756472" y="1094739"/>
                  </a:lnTo>
                  <a:lnTo>
                    <a:pt x="1756482" y="1088390"/>
                  </a:lnTo>
                  <a:close/>
                </a:path>
                <a:path w="1757680" h="1597025">
                  <a:moveTo>
                    <a:pt x="5528" y="1094740"/>
                  </a:moveTo>
                  <a:lnTo>
                    <a:pt x="56" y="1094740"/>
                  </a:lnTo>
                  <a:lnTo>
                    <a:pt x="26" y="1113789"/>
                  </a:lnTo>
                  <a:lnTo>
                    <a:pt x="5482" y="1113789"/>
                  </a:lnTo>
                  <a:lnTo>
                    <a:pt x="5528" y="1094740"/>
                  </a:lnTo>
                  <a:close/>
                </a:path>
                <a:path w="1757680" h="1597025">
                  <a:moveTo>
                    <a:pt x="1756472" y="1094740"/>
                  </a:moveTo>
                  <a:lnTo>
                    <a:pt x="1750118" y="1094740"/>
                  </a:lnTo>
                  <a:lnTo>
                    <a:pt x="1750087" y="1113789"/>
                  </a:lnTo>
                  <a:lnTo>
                    <a:pt x="1756441" y="1113789"/>
                  </a:lnTo>
                  <a:lnTo>
                    <a:pt x="1756472" y="1094740"/>
                  </a:lnTo>
                  <a:close/>
                </a:path>
                <a:path w="1757680" h="1597025">
                  <a:moveTo>
                    <a:pt x="5482" y="1113790"/>
                  </a:moveTo>
                  <a:lnTo>
                    <a:pt x="26" y="1113790"/>
                  </a:lnTo>
                  <a:lnTo>
                    <a:pt x="16" y="1120139"/>
                  </a:lnTo>
                  <a:lnTo>
                    <a:pt x="5467" y="1120139"/>
                  </a:lnTo>
                  <a:lnTo>
                    <a:pt x="5482" y="1113790"/>
                  </a:lnTo>
                  <a:close/>
                </a:path>
                <a:path w="1757680" h="1597025">
                  <a:moveTo>
                    <a:pt x="1756441" y="1113790"/>
                  </a:moveTo>
                  <a:lnTo>
                    <a:pt x="1750087" y="1113790"/>
                  </a:lnTo>
                  <a:lnTo>
                    <a:pt x="1750077" y="1120139"/>
                  </a:lnTo>
                  <a:lnTo>
                    <a:pt x="1756431" y="1120139"/>
                  </a:lnTo>
                  <a:lnTo>
                    <a:pt x="1756441" y="1113790"/>
                  </a:lnTo>
                  <a:close/>
                </a:path>
                <a:path w="1757680" h="1597025">
                  <a:moveTo>
                    <a:pt x="5467" y="1120140"/>
                  </a:moveTo>
                  <a:lnTo>
                    <a:pt x="16" y="1120140"/>
                  </a:lnTo>
                  <a:lnTo>
                    <a:pt x="6" y="1126489"/>
                  </a:lnTo>
                  <a:lnTo>
                    <a:pt x="5451" y="1126489"/>
                  </a:lnTo>
                  <a:lnTo>
                    <a:pt x="5467" y="1120140"/>
                  </a:lnTo>
                  <a:close/>
                </a:path>
                <a:path w="1757680" h="1597025">
                  <a:moveTo>
                    <a:pt x="1756431" y="1120140"/>
                  </a:moveTo>
                  <a:lnTo>
                    <a:pt x="1750077" y="1120140"/>
                  </a:lnTo>
                  <a:lnTo>
                    <a:pt x="1750067" y="1126489"/>
                  </a:lnTo>
                  <a:lnTo>
                    <a:pt x="1756421" y="1126489"/>
                  </a:lnTo>
                  <a:lnTo>
                    <a:pt x="1756431" y="1120140"/>
                  </a:lnTo>
                  <a:close/>
                </a:path>
                <a:path w="1757680" h="1597025">
                  <a:moveTo>
                    <a:pt x="5451" y="1126490"/>
                  </a:moveTo>
                  <a:lnTo>
                    <a:pt x="6" y="1126490"/>
                  </a:lnTo>
                  <a:lnTo>
                    <a:pt x="0" y="1130300"/>
                  </a:lnTo>
                  <a:lnTo>
                    <a:pt x="531" y="1130300"/>
                  </a:lnTo>
                  <a:lnTo>
                    <a:pt x="531" y="1132839"/>
                  </a:lnTo>
                  <a:lnTo>
                    <a:pt x="5436" y="1132839"/>
                  </a:lnTo>
                  <a:lnTo>
                    <a:pt x="5451" y="1126490"/>
                  </a:lnTo>
                  <a:close/>
                </a:path>
                <a:path w="1757680" h="1597025">
                  <a:moveTo>
                    <a:pt x="1756421" y="1126490"/>
                  </a:moveTo>
                  <a:lnTo>
                    <a:pt x="1750067" y="1126490"/>
                  </a:lnTo>
                  <a:lnTo>
                    <a:pt x="1750057" y="1132839"/>
                  </a:lnTo>
                  <a:lnTo>
                    <a:pt x="1756411" y="1132839"/>
                  </a:lnTo>
                  <a:lnTo>
                    <a:pt x="1756421" y="1126490"/>
                  </a:lnTo>
                  <a:close/>
                </a:path>
                <a:path w="1757680" h="1597025">
                  <a:moveTo>
                    <a:pt x="1756411" y="1132840"/>
                  </a:moveTo>
                  <a:lnTo>
                    <a:pt x="1750057" y="1132840"/>
                  </a:lnTo>
                  <a:lnTo>
                    <a:pt x="1750038" y="1144270"/>
                  </a:lnTo>
                  <a:lnTo>
                    <a:pt x="1753131" y="1144270"/>
                  </a:lnTo>
                  <a:lnTo>
                    <a:pt x="1753131" y="1141730"/>
                  </a:lnTo>
                  <a:lnTo>
                    <a:pt x="1754401" y="1141730"/>
                  </a:lnTo>
                  <a:lnTo>
                    <a:pt x="1754401" y="1139190"/>
                  </a:lnTo>
                  <a:lnTo>
                    <a:pt x="1755671" y="1139190"/>
                  </a:lnTo>
                  <a:lnTo>
                    <a:pt x="1755671" y="1135380"/>
                  </a:lnTo>
                  <a:lnTo>
                    <a:pt x="1756407" y="1135380"/>
                  </a:lnTo>
                  <a:lnTo>
                    <a:pt x="1756411" y="1132840"/>
                  </a:lnTo>
                  <a:close/>
                </a:path>
                <a:path w="1757680" h="1597025">
                  <a:moveTo>
                    <a:pt x="5436" y="1132840"/>
                  </a:moveTo>
                  <a:lnTo>
                    <a:pt x="1801" y="1132840"/>
                  </a:lnTo>
                  <a:lnTo>
                    <a:pt x="1801" y="1136650"/>
                  </a:lnTo>
                  <a:lnTo>
                    <a:pt x="3071" y="1136650"/>
                  </a:lnTo>
                  <a:lnTo>
                    <a:pt x="3071" y="1139190"/>
                  </a:lnTo>
                  <a:lnTo>
                    <a:pt x="4341" y="1139190"/>
                  </a:lnTo>
                  <a:lnTo>
                    <a:pt x="4341" y="1141730"/>
                  </a:lnTo>
                  <a:lnTo>
                    <a:pt x="5415" y="1141730"/>
                  </a:lnTo>
                  <a:lnTo>
                    <a:pt x="5436" y="1132840"/>
                  </a:lnTo>
                  <a:close/>
                </a:path>
                <a:path w="1757680" h="1597025">
                  <a:moveTo>
                    <a:pt x="1751861" y="1144270"/>
                  </a:moveTo>
                  <a:lnTo>
                    <a:pt x="1750038" y="1144270"/>
                  </a:lnTo>
                  <a:lnTo>
                    <a:pt x="1750030" y="1149350"/>
                  </a:lnTo>
                  <a:lnTo>
                    <a:pt x="1750591" y="1149350"/>
                  </a:lnTo>
                  <a:lnTo>
                    <a:pt x="1750591" y="1146810"/>
                  </a:lnTo>
                  <a:lnTo>
                    <a:pt x="1751861" y="1146810"/>
                  </a:lnTo>
                  <a:lnTo>
                    <a:pt x="1751861" y="1144270"/>
                  </a:lnTo>
                  <a:close/>
                </a:path>
                <a:path w="1757680" h="1597025">
                  <a:moveTo>
                    <a:pt x="481861" y="1588542"/>
                  </a:moveTo>
                  <a:lnTo>
                    <a:pt x="481861" y="1588770"/>
                  </a:lnTo>
                  <a:lnTo>
                    <a:pt x="485671" y="1588770"/>
                  </a:lnTo>
                  <a:lnTo>
                    <a:pt x="485671" y="1590039"/>
                  </a:lnTo>
                  <a:lnTo>
                    <a:pt x="1167661" y="1590039"/>
                  </a:lnTo>
                  <a:lnTo>
                    <a:pt x="481861" y="1588542"/>
                  </a:lnTo>
                  <a:close/>
                </a:path>
                <a:path w="1757680" h="1597025">
                  <a:moveTo>
                    <a:pt x="1262911" y="1593850"/>
                  </a:moveTo>
                  <a:lnTo>
                    <a:pt x="497101" y="1593850"/>
                  </a:lnTo>
                  <a:lnTo>
                    <a:pt x="497101" y="1594929"/>
                  </a:lnTo>
                  <a:lnTo>
                    <a:pt x="1170201" y="1596389"/>
                  </a:lnTo>
                  <a:lnTo>
                    <a:pt x="1260371" y="1596389"/>
                  </a:lnTo>
                  <a:lnTo>
                    <a:pt x="1260371" y="1595120"/>
                  </a:lnTo>
                  <a:lnTo>
                    <a:pt x="1262911" y="1595120"/>
                  </a:lnTo>
                  <a:lnTo>
                    <a:pt x="1262911" y="1593850"/>
                  </a:lnTo>
                  <a:close/>
                </a:path>
                <a:path w="1757680" h="1597025">
                  <a:moveTo>
                    <a:pt x="1266721" y="1592580"/>
                  </a:moveTo>
                  <a:lnTo>
                    <a:pt x="494561" y="1592580"/>
                  </a:lnTo>
                  <a:lnTo>
                    <a:pt x="494561" y="1593850"/>
                  </a:lnTo>
                  <a:lnTo>
                    <a:pt x="1266721" y="1593850"/>
                  </a:lnTo>
                  <a:lnTo>
                    <a:pt x="1266721" y="1592580"/>
                  </a:lnTo>
                  <a:close/>
                </a:path>
                <a:path w="1757680" h="1597025">
                  <a:moveTo>
                    <a:pt x="1269261" y="1591310"/>
                  </a:moveTo>
                  <a:lnTo>
                    <a:pt x="490751" y="1591310"/>
                  </a:lnTo>
                  <a:lnTo>
                    <a:pt x="490751" y="1592580"/>
                  </a:lnTo>
                  <a:lnTo>
                    <a:pt x="1269261" y="1592580"/>
                  </a:lnTo>
                  <a:lnTo>
                    <a:pt x="1269261" y="1591310"/>
                  </a:lnTo>
                  <a:close/>
                </a:path>
                <a:path w="1757680" h="1597025">
                  <a:moveTo>
                    <a:pt x="1167661" y="1590040"/>
                  </a:moveTo>
                  <a:lnTo>
                    <a:pt x="488211" y="1590040"/>
                  </a:lnTo>
                  <a:lnTo>
                    <a:pt x="488211" y="1591310"/>
                  </a:lnTo>
                  <a:lnTo>
                    <a:pt x="1271801" y="1591310"/>
                  </a:lnTo>
                  <a:lnTo>
                    <a:pt x="1271801" y="1590267"/>
                  </a:lnTo>
                  <a:lnTo>
                    <a:pt x="1167661" y="1590040"/>
                  </a:lnTo>
                  <a:close/>
                </a:path>
                <a:path w="1757680" h="1597025">
                  <a:moveTo>
                    <a:pt x="1257831" y="1596390"/>
                  </a:moveTo>
                  <a:lnTo>
                    <a:pt x="1170201" y="1596390"/>
                  </a:lnTo>
                  <a:lnTo>
                    <a:pt x="1257831" y="1596580"/>
                  </a:lnTo>
                  <a:lnTo>
                    <a:pt x="1257831" y="1596390"/>
                  </a:lnTo>
                  <a:close/>
                </a:path>
              </a:pathLst>
            </a:custGeom>
            <a:solidFill>
              <a:srgbClr val="0327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389693" y="3371850"/>
              <a:ext cx="1746250" cy="1584325"/>
            </a:xfrm>
            <a:custGeom>
              <a:avLst/>
              <a:gdLst/>
              <a:ahLst/>
              <a:cxnLst/>
              <a:rect l="l" t="t" r="r" b="b"/>
              <a:pathLst>
                <a:path w="1746250" h="1584325">
                  <a:moveTo>
                    <a:pt x="1280356" y="5079"/>
                  </a:moveTo>
                  <a:lnTo>
                    <a:pt x="465016" y="5079"/>
                  </a:lnTo>
                  <a:lnTo>
                    <a:pt x="465016" y="6350"/>
                  </a:lnTo>
                  <a:lnTo>
                    <a:pt x="1280356" y="7619"/>
                  </a:lnTo>
                  <a:lnTo>
                    <a:pt x="1280356" y="5079"/>
                  </a:lnTo>
                  <a:close/>
                </a:path>
                <a:path w="1746250" h="1584325">
                  <a:moveTo>
                    <a:pt x="1275276" y="2539"/>
                  </a:moveTo>
                  <a:lnTo>
                    <a:pt x="471366" y="2539"/>
                  </a:lnTo>
                  <a:lnTo>
                    <a:pt x="471366" y="5079"/>
                  </a:lnTo>
                  <a:lnTo>
                    <a:pt x="1275276" y="5079"/>
                  </a:lnTo>
                  <a:lnTo>
                    <a:pt x="1275276" y="2539"/>
                  </a:lnTo>
                  <a:close/>
                </a:path>
                <a:path w="1746250" h="1584325">
                  <a:moveTo>
                    <a:pt x="477716" y="1269"/>
                  </a:moveTo>
                  <a:lnTo>
                    <a:pt x="473906" y="1269"/>
                  </a:lnTo>
                  <a:lnTo>
                    <a:pt x="473906" y="2539"/>
                  </a:lnTo>
                  <a:lnTo>
                    <a:pt x="477716" y="2539"/>
                  </a:lnTo>
                  <a:lnTo>
                    <a:pt x="477716" y="1269"/>
                  </a:lnTo>
                  <a:close/>
                </a:path>
                <a:path w="1746250" h="1584325">
                  <a:moveTo>
                    <a:pt x="1271466" y="1269"/>
                  </a:moveTo>
                  <a:lnTo>
                    <a:pt x="1268926" y="1269"/>
                  </a:lnTo>
                  <a:lnTo>
                    <a:pt x="1268926" y="2539"/>
                  </a:lnTo>
                  <a:lnTo>
                    <a:pt x="1271466" y="2539"/>
                  </a:lnTo>
                  <a:lnTo>
                    <a:pt x="1271466" y="1269"/>
                  </a:lnTo>
                  <a:close/>
                </a:path>
                <a:path w="1746250" h="1584325">
                  <a:moveTo>
                    <a:pt x="480256" y="0"/>
                  </a:moveTo>
                  <a:lnTo>
                    <a:pt x="480256" y="1269"/>
                  </a:lnTo>
                  <a:lnTo>
                    <a:pt x="1265116" y="1269"/>
                  </a:lnTo>
                  <a:lnTo>
                    <a:pt x="480256" y="0"/>
                  </a:lnTo>
                  <a:close/>
                </a:path>
                <a:path w="1746250" h="1584325">
                  <a:moveTo>
                    <a:pt x="8398" y="430530"/>
                  </a:moveTo>
                  <a:lnTo>
                    <a:pt x="7816" y="430530"/>
                  </a:lnTo>
                  <a:lnTo>
                    <a:pt x="7816" y="433070"/>
                  </a:lnTo>
                  <a:lnTo>
                    <a:pt x="6546" y="433070"/>
                  </a:lnTo>
                  <a:lnTo>
                    <a:pt x="6546" y="435610"/>
                  </a:lnTo>
                  <a:lnTo>
                    <a:pt x="5276" y="435610"/>
                  </a:lnTo>
                  <a:lnTo>
                    <a:pt x="5276" y="438150"/>
                  </a:lnTo>
                  <a:lnTo>
                    <a:pt x="4006" y="438150"/>
                  </a:lnTo>
                  <a:lnTo>
                    <a:pt x="4006" y="440689"/>
                  </a:lnTo>
                  <a:lnTo>
                    <a:pt x="8381" y="440689"/>
                  </a:lnTo>
                  <a:lnTo>
                    <a:pt x="8398" y="430530"/>
                  </a:lnTo>
                  <a:close/>
                </a:path>
                <a:path w="1746250" h="1584325">
                  <a:moveTo>
                    <a:pt x="1740096" y="430530"/>
                  </a:moveTo>
                  <a:lnTo>
                    <a:pt x="1739412" y="430530"/>
                  </a:lnTo>
                  <a:lnTo>
                    <a:pt x="1739396" y="440689"/>
                  </a:lnTo>
                  <a:lnTo>
                    <a:pt x="1743906" y="440689"/>
                  </a:lnTo>
                  <a:lnTo>
                    <a:pt x="1743906" y="438150"/>
                  </a:lnTo>
                  <a:lnTo>
                    <a:pt x="1742636" y="438150"/>
                  </a:lnTo>
                  <a:lnTo>
                    <a:pt x="1742636" y="435610"/>
                  </a:lnTo>
                  <a:lnTo>
                    <a:pt x="1741366" y="435610"/>
                  </a:lnTo>
                  <a:lnTo>
                    <a:pt x="1741366" y="433070"/>
                  </a:lnTo>
                  <a:lnTo>
                    <a:pt x="1740096" y="433070"/>
                  </a:lnTo>
                  <a:lnTo>
                    <a:pt x="1740096" y="430530"/>
                  </a:lnTo>
                  <a:close/>
                </a:path>
                <a:path w="1746250" h="1584325">
                  <a:moveTo>
                    <a:pt x="8381" y="440690"/>
                  </a:moveTo>
                  <a:lnTo>
                    <a:pt x="2736" y="440690"/>
                  </a:lnTo>
                  <a:lnTo>
                    <a:pt x="2736" y="443230"/>
                  </a:lnTo>
                  <a:lnTo>
                    <a:pt x="1666" y="443230"/>
                  </a:lnTo>
                  <a:lnTo>
                    <a:pt x="1660" y="445769"/>
                  </a:lnTo>
                  <a:lnTo>
                    <a:pt x="8373" y="445769"/>
                  </a:lnTo>
                  <a:lnTo>
                    <a:pt x="8381" y="440690"/>
                  </a:lnTo>
                  <a:close/>
                </a:path>
                <a:path w="1746250" h="1584325">
                  <a:moveTo>
                    <a:pt x="1745176" y="440690"/>
                  </a:moveTo>
                  <a:lnTo>
                    <a:pt x="1739396" y="440690"/>
                  </a:lnTo>
                  <a:lnTo>
                    <a:pt x="1739388" y="445769"/>
                  </a:lnTo>
                  <a:lnTo>
                    <a:pt x="1745733" y="445769"/>
                  </a:lnTo>
                  <a:lnTo>
                    <a:pt x="1745737" y="443230"/>
                  </a:lnTo>
                  <a:lnTo>
                    <a:pt x="1745176" y="443230"/>
                  </a:lnTo>
                  <a:lnTo>
                    <a:pt x="1745176" y="440690"/>
                  </a:lnTo>
                  <a:close/>
                </a:path>
                <a:path w="1746250" h="1584325">
                  <a:moveTo>
                    <a:pt x="8373" y="445770"/>
                  </a:moveTo>
                  <a:lnTo>
                    <a:pt x="1660" y="445770"/>
                  </a:lnTo>
                  <a:lnTo>
                    <a:pt x="1626" y="459739"/>
                  </a:lnTo>
                  <a:lnTo>
                    <a:pt x="8351" y="459739"/>
                  </a:lnTo>
                  <a:lnTo>
                    <a:pt x="8373" y="445770"/>
                  </a:lnTo>
                  <a:close/>
                </a:path>
                <a:path w="1746250" h="1584325">
                  <a:moveTo>
                    <a:pt x="1745733" y="445770"/>
                  </a:moveTo>
                  <a:lnTo>
                    <a:pt x="1739388" y="445770"/>
                  </a:lnTo>
                  <a:lnTo>
                    <a:pt x="1739365" y="459739"/>
                  </a:lnTo>
                  <a:lnTo>
                    <a:pt x="1745711" y="459739"/>
                  </a:lnTo>
                  <a:lnTo>
                    <a:pt x="1745733" y="445770"/>
                  </a:lnTo>
                  <a:close/>
                </a:path>
                <a:path w="1746250" h="1584325">
                  <a:moveTo>
                    <a:pt x="8351" y="459740"/>
                  </a:moveTo>
                  <a:lnTo>
                    <a:pt x="1626" y="459740"/>
                  </a:lnTo>
                  <a:lnTo>
                    <a:pt x="1599" y="471169"/>
                  </a:lnTo>
                  <a:lnTo>
                    <a:pt x="8332" y="471169"/>
                  </a:lnTo>
                  <a:lnTo>
                    <a:pt x="8351" y="459740"/>
                  </a:lnTo>
                  <a:close/>
                </a:path>
                <a:path w="1746250" h="1584325">
                  <a:moveTo>
                    <a:pt x="1745711" y="459740"/>
                  </a:moveTo>
                  <a:lnTo>
                    <a:pt x="1739365" y="459740"/>
                  </a:lnTo>
                  <a:lnTo>
                    <a:pt x="1739347" y="471169"/>
                  </a:lnTo>
                  <a:lnTo>
                    <a:pt x="1745693" y="471169"/>
                  </a:lnTo>
                  <a:lnTo>
                    <a:pt x="1745711" y="459740"/>
                  </a:lnTo>
                  <a:close/>
                </a:path>
                <a:path w="1746250" h="1584325">
                  <a:moveTo>
                    <a:pt x="8332" y="471170"/>
                  </a:moveTo>
                  <a:lnTo>
                    <a:pt x="1599" y="471170"/>
                  </a:lnTo>
                  <a:lnTo>
                    <a:pt x="1583" y="477519"/>
                  </a:lnTo>
                  <a:lnTo>
                    <a:pt x="8322" y="477519"/>
                  </a:lnTo>
                  <a:lnTo>
                    <a:pt x="8332" y="471170"/>
                  </a:lnTo>
                  <a:close/>
                </a:path>
                <a:path w="1746250" h="1584325">
                  <a:moveTo>
                    <a:pt x="1745693" y="471170"/>
                  </a:moveTo>
                  <a:lnTo>
                    <a:pt x="1739347" y="471170"/>
                  </a:lnTo>
                  <a:lnTo>
                    <a:pt x="1739336" y="477519"/>
                  </a:lnTo>
                  <a:lnTo>
                    <a:pt x="1745682" y="477519"/>
                  </a:lnTo>
                  <a:lnTo>
                    <a:pt x="1745693" y="471170"/>
                  </a:lnTo>
                  <a:close/>
                </a:path>
                <a:path w="1746250" h="1584325">
                  <a:moveTo>
                    <a:pt x="8322" y="477520"/>
                  </a:moveTo>
                  <a:lnTo>
                    <a:pt x="1583" y="477520"/>
                  </a:lnTo>
                  <a:lnTo>
                    <a:pt x="1535" y="497839"/>
                  </a:lnTo>
                  <a:lnTo>
                    <a:pt x="8289" y="497839"/>
                  </a:lnTo>
                  <a:lnTo>
                    <a:pt x="8322" y="477520"/>
                  </a:lnTo>
                  <a:close/>
                </a:path>
                <a:path w="1746250" h="1584325">
                  <a:moveTo>
                    <a:pt x="1745682" y="477520"/>
                  </a:moveTo>
                  <a:lnTo>
                    <a:pt x="1739336" y="477520"/>
                  </a:lnTo>
                  <a:lnTo>
                    <a:pt x="1739304" y="497839"/>
                  </a:lnTo>
                  <a:lnTo>
                    <a:pt x="1745650" y="497839"/>
                  </a:lnTo>
                  <a:lnTo>
                    <a:pt x="1745682" y="477520"/>
                  </a:lnTo>
                  <a:close/>
                </a:path>
                <a:path w="1746250" h="1584325">
                  <a:moveTo>
                    <a:pt x="8289" y="497840"/>
                  </a:moveTo>
                  <a:lnTo>
                    <a:pt x="1535" y="497840"/>
                  </a:lnTo>
                  <a:lnTo>
                    <a:pt x="1492" y="515619"/>
                  </a:lnTo>
                  <a:lnTo>
                    <a:pt x="8260" y="515619"/>
                  </a:lnTo>
                  <a:lnTo>
                    <a:pt x="8289" y="497840"/>
                  </a:lnTo>
                  <a:close/>
                </a:path>
                <a:path w="1746250" h="1584325">
                  <a:moveTo>
                    <a:pt x="1745650" y="497840"/>
                  </a:moveTo>
                  <a:lnTo>
                    <a:pt x="1739304" y="497840"/>
                  </a:lnTo>
                  <a:lnTo>
                    <a:pt x="1739275" y="515619"/>
                  </a:lnTo>
                  <a:lnTo>
                    <a:pt x="1745621" y="515619"/>
                  </a:lnTo>
                  <a:lnTo>
                    <a:pt x="1745650" y="497840"/>
                  </a:lnTo>
                  <a:close/>
                </a:path>
                <a:path w="1746250" h="1584325">
                  <a:moveTo>
                    <a:pt x="8260" y="515620"/>
                  </a:moveTo>
                  <a:lnTo>
                    <a:pt x="1492" y="515620"/>
                  </a:lnTo>
                  <a:lnTo>
                    <a:pt x="1476" y="521969"/>
                  </a:lnTo>
                  <a:lnTo>
                    <a:pt x="8250" y="521969"/>
                  </a:lnTo>
                  <a:lnTo>
                    <a:pt x="8260" y="515620"/>
                  </a:lnTo>
                  <a:close/>
                </a:path>
                <a:path w="1746250" h="1584325">
                  <a:moveTo>
                    <a:pt x="1745621" y="515620"/>
                  </a:moveTo>
                  <a:lnTo>
                    <a:pt x="1739275" y="515620"/>
                  </a:lnTo>
                  <a:lnTo>
                    <a:pt x="1739265" y="521969"/>
                  </a:lnTo>
                  <a:lnTo>
                    <a:pt x="1745611" y="521969"/>
                  </a:lnTo>
                  <a:lnTo>
                    <a:pt x="1745621" y="515620"/>
                  </a:lnTo>
                  <a:close/>
                </a:path>
                <a:path w="1746250" h="1584325">
                  <a:moveTo>
                    <a:pt x="8250" y="521970"/>
                  </a:moveTo>
                  <a:lnTo>
                    <a:pt x="1476" y="521970"/>
                  </a:lnTo>
                  <a:lnTo>
                    <a:pt x="1385" y="560069"/>
                  </a:lnTo>
                  <a:lnTo>
                    <a:pt x="8188" y="560069"/>
                  </a:lnTo>
                  <a:lnTo>
                    <a:pt x="8250" y="521970"/>
                  </a:lnTo>
                  <a:close/>
                </a:path>
                <a:path w="1746250" h="1584325">
                  <a:moveTo>
                    <a:pt x="1745611" y="521970"/>
                  </a:moveTo>
                  <a:lnTo>
                    <a:pt x="1739265" y="521970"/>
                  </a:lnTo>
                  <a:lnTo>
                    <a:pt x="1739203" y="560069"/>
                  </a:lnTo>
                  <a:lnTo>
                    <a:pt x="1745550" y="560069"/>
                  </a:lnTo>
                  <a:lnTo>
                    <a:pt x="1745611" y="521970"/>
                  </a:lnTo>
                  <a:close/>
                </a:path>
                <a:path w="1746250" h="1584325">
                  <a:moveTo>
                    <a:pt x="8188" y="560070"/>
                  </a:moveTo>
                  <a:lnTo>
                    <a:pt x="1385" y="560070"/>
                  </a:lnTo>
                  <a:lnTo>
                    <a:pt x="1366" y="567689"/>
                  </a:lnTo>
                  <a:lnTo>
                    <a:pt x="8176" y="567689"/>
                  </a:lnTo>
                  <a:lnTo>
                    <a:pt x="8188" y="560070"/>
                  </a:lnTo>
                  <a:close/>
                </a:path>
                <a:path w="1746250" h="1584325">
                  <a:moveTo>
                    <a:pt x="1745550" y="560070"/>
                  </a:moveTo>
                  <a:lnTo>
                    <a:pt x="1739203" y="560070"/>
                  </a:lnTo>
                  <a:lnTo>
                    <a:pt x="1739191" y="567689"/>
                  </a:lnTo>
                  <a:lnTo>
                    <a:pt x="1745538" y="567689"/>
                  </a:lnTo>
                  <a:lnTo>
                    <a:pt x="1745550" y="560070"/>
                  </a:lnTo>
                  <a:close/>
                </a:path>
                <a:path w="1746250" h="1584325">
                  <a:moveTo>
                    <a:pt x="8176" y="567690"/>
                  </a:moveTo>
                  <a:lnTo>
                    <a:pt x="1366" y="567690"/>
                  </a:lnTo>
                  <a:lnTo>
                    <a:pt x="1339" y="579119"/>
                  </a:lnTo>
                  <a:lnTo>
                    <a:pt x="8157" y="579119"/>
                  </a:lnTo>
                  <a:lnTo>
                    <a:pt x="8176" y="567690"/>
                  </a:lnTo>
                  <a:close/>
                </a:path>
                <a:path w="1746250" h="1584325">
                  <a:moveTo>
                    <a:pt x="1745538" y="567690"/>
                  </a:moveTo>
                  <a:lnTo>
                    <a:pt x="1739191" y="567690"/>
                  </a:lnTo>
                  <a:lnTo>
                    <a:pt x="1739172" y="579119"/>
                  </a:lnTo>
                  <a:lnTo>
                    <a:pt x="1745519" y="579119"/>
                  </a:lnTo>
                  <a:lnTo>
                    <a:pt x="1745538" y="567690"/>
                  </a:lnTo>
                  <a:close/>
                </a:path>
                <a:path w="1746250" h="1584325">
                  <a:moveTo>
                    <a:pt x="8157" y="579120"/>
                  </a:moveTo>
                  <a:lnTo>
                    <a:pt x="1339" y="579120"/>
                  </a:lnTo>
                  <a:lnTo>
                    <a:pt x="1320" y="586739"/>
                  </a:lnTo>
                  <a:lnTo>
                    <a:pt x="8145" y="586739"/>
                  </a:lnTo>
                  <a:lnTo>
                    <a:pt x="8157" y="579120"/>
                  </a:lnTo>
                  <a:close/>
                </a:path>
                <a:path w="1746250" h="1584325">
                  <a:moveTo>
                    <a:pt x="1745519" y="579120"/>
                  </a:moveTo>
                  <a:lnTo>
                    <a:pt x="1739172" y="579120"/>
                  </a:lnTo>
                  <a:lnTo>
                    <a:pt x="1739160" y="586739"/>
                  </a:lnTo>
                  <a:lnTo>
                    <a:pt x="1745507" y="586739"/>
                  </a:lnTo>
                  <a:lnTo>
                    <a:pt x="1745519" y="579120"/>
                  </a:lnTo>
                  <a:close/>
                </a:path>
                <a:path w="1746250" h="1584325">
                  <a:moveTo>
                    <a:pt x="8145" y="586740"/>
                  </a:moveTo>
                  <a:lnTo>
                    <a:pt x="1320" y="586740"/>
                  </a:lnTo>
                  <a:lnTo>
                    <a:pt x="1244" y="618489"/>
                  </a:lnTo>
                  <a:lnTo>
                    <a:pt x="8094" y="618489"/>
                  </a:lnTo>
                  <a:lnTo>
                    <a:pt x="8145" y="586740"/>
                  </a:lnTo>
                  <a:close/>
                </a:path>
                <a:path w="1746250" h="1584325">
                  <a:moveTo>
                    <a:pt x="1745507" y="586740"/>
                  </a:moveTo>
                  <a:lnTo>
                    <a:pt x="1739160" y="586740"/>
                  </a:lnTo>
                  <a:lnTo>
                    <a:pt x="1739109" y="618489"/>
                  </a:lnTo>
                  <a:lnTo>
                    <a:pt x="1745456" y="618489"/>
                  </a:lnTo>
                  <a:lnTo>
                    <a:pt x="1745507" y="586740"/>
                  </a:lnTo>
                  <a:close/>
                </a:path>
                <a:path w="1746250" h="1584325">
                  <a:moveTo>
                    <a:pt x="8094" y="618490"/>
                  </a:moveTo>
                  <a:lnTo>
                    <a:pt x="1244" y="618490"/>
                  </a:lnTo>
                  <a:lnTo>
                    <a:pt x="1168" y="650239"/>
                  </a:lnTo>
                  <a:lnTo>
                    <a:pt x="8042" y="650239"/>
                  </a:lnTo>
                  <a:lnTo>
                    <a:pt x="8094" y="618490"/>
                  </a:lnTo>
                  <a:close/>
                </a:path>
                <a:path w="1746250" h="1584325">
                  <a:moveTo>
                    <a:pt x="1745456" y="618490"/>
                  </a:moveTo>
                  <a:lnTo>
                    <a:pt x="1739109" y="618490"/>
                  </a:lnTo>
                  <a:lnTo>
                    <a:pt x="1739057" y="650239"/>
                  </a:lnTo>
                  <a:lnTo>
                    <a:pt x="1745405" y="650239"/>
                  </a:lnTo>
                  <a:lnTo>
                    <a:pt x="1745456" y="618490"/>
                  </a:lnTo>
                  <a:close/>
                </a:path>
                <a:path w="1746250" h="1584325">
                  <a:moveTo>
                    <a:pt x="8042" y="650240"/>
                  </a:moveTo>
                  <a:lnTo>
                    <a:pt x="1168" y="650240"/>
                  </a:lnTo>
                  <a:lnTo>
                    <a:pt x="636" y="871219"/>
                  </a:lnTo>
                  <a:lnTo>
                    <a:pt x="7685" y="871219"/>
                  </a:lnTo>
                  <a:lnTo>
                    <a:pt x="8042" y="650240"/>
                  </a:lnTo>
                  <a:close/>
                </a:path>
                <a:path w="1746250" h="1584325">
                  <a:moveTo>
                    <a:pt x="1745405" y="650240"/>
                  </a:moveTo>
                  <a:lnTo>
                    <a:pt x="1739057" y="650240"/>
                  </a:lnTo>
                  <a:lnTo>
                    <a:pt x="1738700" y="871219"/>
                  </a:lnTo>
                  <a:lnTo>
                    <a:pt x="1745051" y="871219"/>
                  </a:lnTo>
                  <a:lnTo>
                    <a:pt x="1745405" y="650240"/>
                  </a:lnTo>
                  <a:close/>
                </a:path>
                <a:path w="1746250" h="1584325">
                  <a:moveTo>
                    <a:pt x="7685" y="871220"/>
                  </a:moveTo>
                  <a:lnTo>
                    <a:pt x="636" y="871220"/>
                  </a:lnTo>
                  <a:lnTo>
                    <a:pt x="544" y="909319"/>
                  </a:lnTo>
                  <a:lnTo>
                    <a:pt x="7623" y="909319"/>
                  </a:lnTo>
                  <a:lnTo>
                    <a:pt x="7685" y="871220"/>
                  </a:lnTo>
                  <a:close/>
                </a:path>
                <a:path w="1746250" h="1584325">
                  <a:moveTo>
                    <a:pt x="1745051" y="871220"/>
                  </a:moveTo>
                  <a:lnTo>
                    <a:pt x="1738700" y="871220"/>
                  </a:lnTo>
                  <a:lnTo>
                    <a:pt x="1738638" y="909319"/>
                  </a:lnTo>
                  <a:lnTo>
                    <a:pt x="1744990" y="909319"/>
                  </a:lnTo>
                  <a:lnTo>
                    <a:pt x="1745051" y="871220"/>
                  </a:lnTo>
                  <a:close/>
                </a:path>
                <a:path w="1746250" h="1584325">
                  <a:moveTo>
                    <a:pt x="7623" y="909320"/>
                  </a:moveTo>
                  <a:lnTo>
                    <a:pt x="544" y="909320"/>
                  </a:lnTo>
                  <a:lnTo>
                    <a:pt x="464" y="942339"/>
                  </a:lnTo>
                  <a:lnTo>
                    <a:pt x="7570" y="942339"/>
                  </a:lnTo>
                  <a:lnTo>
                    <a:pt x="7623" y="909320"/>
                  </a:lnTo>
                  <a:close/>
                </a:path>
                <a:path w="1746250" h="1584325">
                  <a:moveTo>
                    <a:pt x="1744990" y="909320"/>
                  </a:moveTo>
                  <a:lnTo>
                    <a:pt x="1738638" y="909320"/>
                  </a:lnTo>
                  <a:lnTo>
                    <a:pt x="1738585" y="942339"/>
                  </a:lnTo>
                  <a:lnTo>
                    <a:pt x="1744937" y="942339"/>
                  </a:lnTo>
                  <a:lnTo>
                    <a:pt x="1744990" y="909320"/>
                  </a:lnTo>
                  <a:close/>
                </a:path>
                <a:path w="1746250" h="1584325">
                  <a:moveTo>
                    <a:pt x="7570" y="942340"/>
                  </a:moveTo>
                  <a:lnTo>
                    <a:pt x="464" y="942340"/>
                  </a:lnTo>
                  <a:lnTo>
                    <a:pt x="327" y="999489"/>
                  </a:lnTo>
                  <a:lnTo>
                    <a:pt x="7477" y="999489"/>
                  </a:lnTo>
                  <a:lnTo>
                    <a:pt x="7570" y="942340"/>
                  </a:lnTo>
                  <a:close/>
                </a:path>
                <a:path w="1746250" h="1584325">
                  <a:moveTo>
                    <a:pt x="1744937" y="942340"/>
                  </a:moveTo>
                  <a:lnTo>
                    <a:pt x="1738585" y="942340"/>
                  </a:lnTo>
                  <a:lnTo>
                    <a:pt x="1738493" y="999489"/>
                  </a:lnTo>
                  <a:lnTo>
                    <a:pt x="1744845" y="999489"/>
                  </a:lnTo>
                  <a:lnTo>
                    <a:pt x="1744937" y="942340"/>
                  </a:lnTo>
                  <a:close/>
                </a:path>
                <a:path w="1746250" h="1584325">
                  <a:moveTo>
                    <a:pt x="7477" y="999490"/>
                  </a:moveTo>
                  <a:lnTo>
                    <a:pt x="327" y="999490"/>
                  </a:lnTo>
                  <a:lnTo>
                    <a:pt x="314" y="1004569"/>
                  </a:lnTo>
                  <a:lnTo>
                    <a:pt x="7469" y="1004569"/>
                  </a:lnTo>
                  <a:lnTo>
                    <a:pt x="7477" y="999490"/>
                  </a:lnTo>
                  <a:close/>
                </a:path>
                <a:path w="1746250" h="1584325">
                  <a:moveTo>
                    <a:pt x="1744845" y="999490"/>
                  </a:moveTo>
                  <a:lnTo>
                    <a:pt x="1738493" y="999490"/>
                  </a:lnTo>
                  <a:lnTo>
                    <a:pt x="1738484" y="1004569"/>
                  </a:lnTo>
                  <a:lnTo>
                    <a:pt x="1744837" y="1004569"/>
                  </a:lnTo>
                  <a:lnTo>
                    <a:pt x="1744845" y="999490"/>
                  </a:lnTo>
                  <a:close/>
                </a:path>
                <a:path w="1746250" h="1584325">
                  <a:moveTo>
                    <a:pt x="7469" y="1004570"/>
                  </a:moveTo>
                  <a:lnTo>
                    <a:pt x="314" y="1004570"/>
                  </a:lnTo>
                  <a:lnTo>
                    <a:pt x="281" y="1018539"/>
                  </a:lnTo>
                  <a:lnTo>
                    <a:pt x="7446" y="1018539"/>
                  </a:lnTo>
                  <a:lnTo>
                    <a:pt x="7469" y="1004570"/>
                  </a:lnTo>
                  <a:close/>
                </a:path>
                <a:path w="1746250" h="1584325">
                  <a:moveTo>
                    <a:pt x="1744837" y="1004570"/>
                  </a:moveTo>
                  <a:lnTo>
                    <a:pt x="1738484" y="1004570"/>
                  </a:lnTo>
                  <a:lnTo>
                    <a:pt x="1738462" y="1018539"/>
                  </a:lnTo>
                  <a:lnTo>
                    <a:pt x="1744815" y="1018539"/>
                  </a:lnTo>
                  <a:lnTo>
                    <a:pt x="1744837" y="1004570"/>
                  </a:lnTo>
                  <a:close/>
                </a:path>
                <a:path w="1746250" h="1584325">
                  <a:moveTo>
                    <a:pt x="7446" y="1018540"/>
                  </a:moveTo>
                  <a:lnTo>
                    <a:pt x="281" y="1018540"/>
                  </a:lnTo>
                  <a:lnTo>
                    <a:pt x="269" y="1023619"/>
                  </a:lnTo>
                  <a:lnTo>
                    <a:pt x="7438" y="1023619"/>
                  </a:lnTo>
                  <a:lnTo>
                    <a:pt x="7446" y="1018540"/>
                  </a:lnTo>
                  <a:close/>
                </a:path>
                <a:path w="1746250" h="1584325">
                  <a:moveTo>
                    <a:pt x="1744815" y="1018540"/>
                  </a:moveTo>
                  <a:lnTo>
                    <a:pt x="1738462" y="1018540"/>
                  </a:lnTo>
                  <a:lnTo>
                    <a:pt x="1738454" y="1023619"/>
                  </a:lnTo>
                  <a:lnTo>
                    <a:pt x="1744807" y="1023619"/>
                  </a:lnTo>
                  <a:lnTo>
                    <a:pt x="1744815" y="1018540"/>
                  </a:lnTo>
                  <a:close/>
                </a:path>
                <a:path w="1746250" h="1584325">
                  <a:moveTo>
                    <a:pt x="7438" y="1023620"/>
                  </a:moveTo>
                  <a:lnTo>
                    <a:pt x="269" y="1023620"/>
                  </a:lnTo>
                  <a:lnTo>
                    <a:pt x="250" y="1031239"/>
                  </a:lnTo>
                  <a:lnTo>
                    <a:pt x="7426" y="1031239"/>
                  </a:lnTo>
                  <a:lnTo>
                    <a:pt x="7438" y="1023620"/>
                  </a:lnTo>
                  <a:close/>
                </a:path>
                <a:path w="1746250" h="1584325">
                  <a:moveTo>
                    <a:pt x="1744807" y="1023620"/>
                  </a:moveTo>
                  <a:lnTo>
                    <a:pt x="1738454" y="1023620"/>
                  </a:lnTo>
                  <a:lnTo>
                    <a:pt x="1738441" y="1031239"/>
                  </a:lnTo>
                  <a:lnTo>
                    <a:pt x="1744794" y="1031239"/>
                  </a:lnTo>
                  <a:lnTo>
                    <a:pt x="1744807" y="1023620"/>
                  </a:lnTo>
                  <a:close/>
                </a:path>
                <a:path w="1746250" h="1584325">
                  <a:moveTo>
                    <a:pt x="7426" y="1031240"/>
                  </a:moveTo>
                  <a:lnTo>
                    <a:pt x="250" y="1031240"/>
                  </a:lnTo>
                  <a:lnTo>
                    <a:pt x="192" y="1055370"/>
                  </a:lnTo>
                  <a:lnTo>
                    <a:pt x="7387" y="1055370"/>
                  </a:lnTo>
                  <a:lnTo>
                    <a:pt x="7426" y="1031240"/>
                  </a:lnTo>
                  <a:close/>
                </a:path>
                <a:path w="1746250" h="1584325">
                  <a:moveTo>
                    <a:pt x="1744794" y="1031240"/>
                  </a:moveTo>
                  <a:lnTo>
                    <a:pt x="1738441" y="1031240"/>
                  </a:lnTo>
                  <a:lnTo>
                    <a:pt x="1738402" y="1055370"/>
                  </a:lnTo>
                  <a:lnTo>
                    <a:pt x="1744756" y="1055370"/>
                  </a:lnTo>
                  <a:lnTo>
                    <a:pt x="1744794" y="1031240"/>
                  </a:lnTo>
                  <a:close/>
                </a:path>
                <a:path w="1746250" h="1584325">
                  <a:moveTo>
                    <a:pt x="7387" y="1055370"/>
                  </a:moveTo>
                  <a:lnTo>
                    <a:pt x="192" y="1055370"/>
                  </a:lnTo>
                  <a:lnTo>
                    <a:pt x="177" y="1061720"/>
                  </a:lnTo>
                  <a:lnTo>
                    <a:pt x="7376" y="1061720"/>
                  </a:lnTo>
                  <a:lnTo>
                    <a:pt x="7387" y="1055370"/>
                  </a:lnTo>
                  <a:close/>
                </a:path>
                <a:path w="1746250" h="1584325">
                  <a:moveTo>
                    <a:pt x="1744756" y="1055370"/>
                  </a:moveTo>
                  <a:lnTo>
                    <a:pt x="1738402" y="1055370"/>
                  </a:lnTo>
                  <a:lnTo>
                    <a:pt x="1738392" y="1061720"/>
                  </a:lnTo>
                  <a:lnTo>
                    <a:pt x="1744745" y="1061720"/>
                  </a:lnTo>
                  <a:lnTo>
                    <a:pt x="1744756" y="1055370"/>
                  </a:lnTo>
                  <a:close/>
                </a:path>
                <a:path w="1746250" h="1584325">
                  <a:moveTo>
                    <a:pt x="7376" y="1061720"/>
                  </a:moveTo>
                  <a:lnTo>
                    <a:pt x="177" y="1061720"/>
                  </a:lnTo>
                  <a:lnTo>
                    <a:pt x="128" y="1082039"/>
                  </a:lnTo>
                  <a:lnTo>
                    <a:pt x="7344" y="1082039"/>
                  </a:lnTo>
                  <a:lnTo>
                    <a:pt x="7376" y="1061720"/>
                  </a:lnTo>
                  <a:close/>
                </a:path>
                <a:path w="1746250" h="1584325">
                  <a:moveTo>
                    <a:pt x="1744745" y="1061720"/>
                  </a:moveTo>
                  <a:lnTo>
                    <a:pt x="1738392" y="1061720"/>
                  </a:lnTo>
                  <a:lnTo>
                    <a:pt x="1738359" y="1082039"/>
                  </a:lnTo>
                  <a:lnTo>
                    <a:pt x="1744713" y="1082039"/>
                  </a:lnTo>
                  <a:lnTo>
                    <a:pt x="1744745" y="1061720"/>
                  </a:lnTo>
                  <a:close/>
                </a:path>
                <a:path w="1746250" h="1584325">
                  <a:moveTo>
                    <a:pt x="7344" y="1082040"/>
                  </a:moveTo>
                  <a:lnTo>
                    <a:pt x="128" y="1082040"/>
                  </a:lnTo>
                  <a:lnTo>
                    <a:pt x="113" y="1088389"/>
                  </a:lnTo>
                  <a:lnTo>
                    <a:pt x="7333" y="1088389"/>
                  </a:lnTo>
                  <a:lnTo>
                    <a:pt x="7344" y="1082040"/>
                  </a:lnTo>
                  <a:close/>
                </a:path>
                <a:path w="1746250" h="1584325">
                  <a:moveTo>
                    <a:pt x="1744713" y="1082040"/>
                  </a:moveTo>
                  <a:lnTo>
                    <a:pt x="1738359" y="1082040"/>
                  </a:lnTo>
                  <a:lnTo>
                    <a:pt x="1738349" y="1088389"/>
                  </a:lnTo>
                  <a:lnTo>
                    <a:pt x="1744703" y="1088389"/>
                  </a:lnTo>
                  <a:lnTo>
                    <a:pt x="1744713" y="1082040"/>
                  </a:lnTo>
                  <a:close/>
                </a:path>
                <a:path w="1746250" h="1584325">
                  <a:moveTo>
                    <a:pt x="7333" y="1088390"/>
                  </a:moveTo>
                  <a:lnTo>
                    <a:pt x="113" y="1088390"/>
                  </a:lnTo>
                  <a:lnTo>
                    <a:pt x="82" y="1101089"/>
                  </a:lnTo>
                  <a:lnTo>
                    <a:pt x="7313" y="1101089"/>
                  </a:lnTo>
                  <a:lnTo>
                    <a:pt x="7333" y="1088390"/>
                  </a:lnTo>
                  <a:close/>
                </a:path>
                <a:path w="1746250" h="1584325">
                  <a:moveTo>
                    <a:pt x="1744703" y="1088390"/>
                  </a:moveTo>
                  <a:lnTo>
                    <a:pt x="1738349" y="1088390"/>
                  </a:lnTo>
                  <a:lnTo>
                    <a:pt x="1738328" y="1101089"/>
                  </a:lnTo>
                  <a:lnTo>
                    <a:pt x="1744682" y="1101089"/>
                  </a:lnTo>
                  <a:lnTo>
                    <a:pt x="1744703" y="1088390"/>
                  </a:lnTo>
                  <a:close/>
                </a:path>
                <a:path w="1746250" h="1584325">
                  <a:moveTo>
                    <a:pt x="7313" y="1101090"/>
                  </a:moveTo>
                  <a:lnTo>
                    <a:pt x="82" y="1101090"/>
                  </a:lnTo>
                  <a:lnTo>
                    <a:pt x="67" y="1107439"/>
                  </a:lnTo>
                  <a:lnTo>
                    <a:pt x="7302" y="1107439"/>
                  </a:lnTo>
                  <a:lnTo>
                    <a:pt x="7313" y="1101090"/>
                  </a:lnTo>
                  <a:close/>
                </a:path>
                <a:path w="1746250" h="1584325">
                  <a:moveTo>
                    <a:pt x="1744682" y="1101090"/>
                  </a:moveTo>
                  <a:lnTo>
                    <a:pt x="1738328" y="1101090"/>
                  </a:lnTo>
                  <a:lnTo>
                    <a:pt x="1738318" y="1107439"/>
                  </a:lnTo>
                  <a:lnTo>
                    <a:pt x="1744672" y="1107439"/>
                  </a:lnTo>
                  <a:lnTo>
                    <a:pt x="1744682" y="1101090"/>
                  </a:lnTo>
                  <a:close/>
                </a:path>
                <a:path w="1746250" h="1584325">
                  <a:moveTo>
                    <a:pt x="7302" y="1107440"/>
                  </a:moveTo>
                  <a:lnTo>
                    <a:pt x="67" y="1107440"/>
                  </a:lnTo>
                  <a:lnTo>
                    <a:pt x="51" y="1113789"/>
                  </a:lnTo>
                  <a:lnTo>
                    <a:pt x="7292" y="1113789"/>
                  </a:lnTo>
                  <a:lnTo>
                    <a:pt x="7302" y="1107440"/>
                  </a:lnTo>
                  <a:close/>
                </a:path>
                <a:path w="1746250" h="1584325">
                  <a:moveTo>
                    <a:pt x="1744672" y="1107440"/>
                  </a:moveTo>
                  <a:lnTo>
                    <a:pt x="1738318" y="1107440"/>
                  </a:lnTo>
                  <a:lnTo>
                    <a:pt x="1738308" y="1113789"/>
                  </a:lnTo>
                  <a:lnTo>
                    <a:pt x="1744662" y="1113789"/>
                  </a:lnTo>
                  <a:lnTo>
                    <a:pt x="1744672" y="1107440"/>
                  </a:lnTo>
                  <a:close/>
                </a:path>
                <a:path w="1746250" h="1584325">
                  <a:moveTo>
                    <a:pt x="7292" y="1113790"/>
                  </a:moveTo>
                  <a:lnTo>
                    <a:pt x="51" y="1113790"/>
                  </a:lnTo>
                  <a:lnTo>
                    <a:pt x="36" y="1120139"/>
                  </a:lnTo>
                  <a:lnTo>
                    <a:pt x="7282" y="1120139"/>
                  </a:lnTo>
                  <a:lnTo>
                    <a:pt x="7292" y="1113790"/>
                  </a:lnTo>
                  <a:close/>
                </a:path>
                <a:path w="1746250" h="1584325">
                  <a:moveTo>
                    <a:pt x="1744662" y="1113790"/>
                  </a:moveTo>
                  <a:lnTo>
                    <a:pt x="1738308" y="1113790"/>
                  </a:lnTo>
                  <a:lnTo>
                    <a:pt x="1738297" y="1120139"/>
                  </a:lnTo>
                  <a:lnTo>
                    <a:pt x="1744652" y="1120139"/>
                  </a:lnTo>
                  <a:lnTo>
                    <a:pt x="1744662" y="1113790"/>
                  </a:lnTo>
                  <a:close/>
                </a:path>
                <a:path w="1746250" h="1584325">
                  <a:moveTo>
                    <a:pt x="7282" y="1120140"/>
                  </a:moveTo>
                  <a:lnTo>
                    <a:pt x="36" y="1120140"/>
                  </a:lnTo>
                  <a:lnTo>
                    <a:pt x="21" y="1126489"/>
                  </a:lnTo>
                  <a:lnTo>
                    <a:pt x="7272" y="1126489"/>
                  </a:lnTo>
                  <a:lnTo>
                    <a:pt x="7282" y="1120140"/>
                  </a:lnTo>
                  <a:close/>
                </a:path>
                <a:path w="1746250" h="1584325">
                  <a:moveTo>
                    <a:pt x="1744652" y="1120140"/>
                  </a:moveTo>
                  <a:lnTo>
                    <a:pt x="1738297" y="1120140"/>
                  </a:lnTo>
                  <a:lnTo>
                    <a:pt x="1738287" y="1126489"/>
                  </a:lnTo>
                  <a:lnTo>
                    <a:pt x="1744642" y="1126489"/>
                  </a:lnTo>
                  <a:lnTo>
                    <a:pt x="1744652" y="1120140"/>
                  </a:lnTo>
                  <a:close/>
                </a:path>
                <a:path w="1746250" h="1584325">
                  <a:moveTo>
                    <a:pt x="7272" y="1126490"/>
                  </a:moveTo>
                  <a:lnTo>
                    <a:pt x="21" y="1126490"/>
                  </a:lnTo>
                  <a:lnTo>
                    <a:pt x="0" y="1135380"/>
                  </a:lnTo>
                  <a:lnTo>
                    <a:pt x="196" y="1135380"/>
                  </a:lnTo>
                  <a:lnTo>
                    <a:pt x="196" y="1137920"/>
                  </a:lnTo>
                  <a:lnTo>
                    <a:pt x="7253" y="1137920"/>
                  </a:lnTo>
                  <a:lnTo>
                    <a:pt x="7272" y="1126490"/>
                  </a:lnTo>
                  <a:close/>
                </a:path>
                <a:path w="1746250" h="1584325">
                  <a:moveTo>
                    <a:pt x="1744642" y="1126490"/>
                  </a:moveTo>
                  <a:lnTo>
                    <a:pt x="1738287" y="1126490"/>
                  </a:lnTo>
                  <a:lnTo>
                    <a:pt x="1738269" y="1137920"/>
                  </a:lnTo>
                  <a:lnTo>
                    <a:pt x="1744623" y="1137920"/>
                  </a:lnTo>
                  <a:lnTo>
                    <a:pt x="1744642" y="1126490"/>
                  </a:lnTo>
                  <a:close/>
                </a:path>
                <a:path w="1746250" h="1584325">
                  <a:moveTo>
                    <a:pt x="7253" y="1137920"/>
                  </a:moveTo>
                  <a:lnTo>
                    <a:pt x="1466" y="1137920"/>
                  </a:lnTo>
                  <a:lnTo>
                    <a:pt x="1466" y="1140460"/>
                  </a:lnTo>
                  <a:lnTo>
                    <a:pt x="2736" y="1140460"/>
                  </a:lnTo>
                  <a:lnTo>
                    <a:pt x="2736" y="1143000"/>
                  </a:lnTo>
                  <a:lnTo>
                    <a:pt x="4006" y="1143000"/>
                  </a:lnTo>
                  <a:lnTo>
                    <a:pt x="4006" y="1145539"/>
                  </a:lnTo>
                  <a:lnTo>
                    <a:pt x="7241" y="1145539"/>
                  </a:lnTo>
                  <a:lnTo>
                    <a:pt x="7253" y="1137920"/>
                  </a:lnTo>
                  <a:close/>
                </a:path>
                <a:path w="1746250" h="1584325">
                  <a:moveTo>
                    <a:pt x="1744623" y="1137920"/>
                  </a:moveTo>
                  <a:lnTo>
                    <a:pt x="1738269" y="1137920"/>
                  </a:lnTo>
                  <a:lnTo>
                    <a:pt x="1738256" y="1145539"/>
                  </a:lnTo>
                  <a:lnTo>
                    <a:pt x="1743906" y="1145539"/>
                  </a:lnTo>
                  <a:lnTo>
                    <a:pt x="1743906" y="1143000"/>
                  </a:lnTo>
                  <a:lnTo>
                    <a:pt x="1744615" y="1143000"/>
                  </a:lnTo>
                  <a:lnTo>
                    <a:pt x="1744623" y="1137920"/>
                  </a:lnTo>
                  <a:close/>
                </a:path>
                <a:path w="1746250" h="1584325">
                  <a:moveTo>
                    <a:pt x="7241" y="1145540"/>
                  </a:moveTo>
                  <a:lnTo>
                    <a:pt x="5276" y="1145540"/>
                  </a:lnTo>
                  <a:lnTo>
                    <a:pt x="5276" y="1148080"/>
                  </a:lnTo>
                  <a:lnTo>
                    <a:pt x="6546" y="1148080"/>
                  </a:lnTo>
                  <a:lnTo>
                    <a:pt x="6546" y="1150620"/>
                  </a:lnTo>
                  <a:lnTo>
                    <a:pt x="7233" y="1150620"/>
                  </a:lnTo>
                  <a:lnTo>
                    <a:pt x="7241" y="1145540"/>
                  </a:lnTo>
                  <a:close/>
                </a:path>
                <a:path w="1746250" h="1584325">
                  <a:moveTo>
                    <a:pt x="1742636" y="1145540"/>
                  </a:moveTo>
                  <a:lnTo>
                    <a:pt x="1738256" y="1145540"/>
                  </a:lnTo>
                  <a:lnTo>
                    <a:pt x="1738248" y="1150620"/>
                  </a:lnTo>
                  <a:lnTo>
                    <a:pt x="1741366" y="1150620"/>
                  </a:lnTo>
                  <a:lnTo>
                    <a:pt x="1741366" y="1148080"/>
                  </a:lnTo>
                  <a:lnTo>
                    <a:pt x="1742636" y="1148080"/>
                  </a:lnTo>
                  <a:lnTo>
                    <a:pt x="1742636" y="1145540"/>
                  </a:lnTo>
                  <a:close/>
                </a:path>
                <a:path w="1746250" h="1584325">
                  <a:moveTo>
                    <a:pt x="1740096" y="1150620"/>
                  </a:moveTo>
                  <a:lnTo>
                    <a:pt x="1738248" y="1150620"/>
                  </a:lnTo>
                  <a:lnTo>
                    <a:pt x="1738240" y="1155700"/>
                  </a:lnTo>
                  <a:lnTo>
                    <a:pt x="1738826" y="1155700"/>
                  </a:lnTo>
                  <a:lnTo>
                    <a:pt x="1738826" y="1153160"/>
                  </a:lnTo>
                  <a:lnTo>
                    <a:pt x="1740096" y="1153160"/>
                  </a:lnTo>
                  <a:lnTo>
                    <a:pt x="1740096" y="1150620"/>
                  </a:lnTo>
                  <a:close/>
                </a:path>
                <a:path w="1746250" h="1584325">
                  <a:moveTo>
                    <a:pt x="462476" y="1575803"/>
                  </a:moveTo>
                  <a:lnTo>
                    <a:pt x="462476" y="1576070"/>
                  </a:lnTo>
                  <a:lnTo>
                    <a:pt x="465016" y="1576070"/>
                  </a:lnTo>
                  <a:lnTo>
                    <a:pt x="465016" y="1577339"/>
                  </a:lnTo>
                  <a:lnTo>
                    <a:pt x="1160553" y="1577339"/>
                  </a:lnTo>
                  <a:lnTo>
                    <a:pt x="462476" y="1575803"/>
                  </a:lnTo>
                  <a:close/>
                </a:path>
                <a:path w="1746250" h="1584325">
                  <a:moveTo>
                    <a:pt x="1272736" y="1581150"/>
                  </a:moveTo>
                  <a:lnTo>
                    <a:pt x="476446" y="1581150"/>
                  </a:lnTo>
                  <a:lnTo>
                    <a:pt x="476446" y="1582192"/>
                  </a:lnTo>
                  <a:lnTo>
                    <a:pt x="1162246" y="1583689"/>
                  </a:lnTo>
                  <a:lnTo>
                    <a:pt x="1270196" y="1583689"/>
                  </a:lnTo>
                  <a:lnTo>
                    <a:pt x="1270196" y="1582420"/>
                  </a:lnTo>
                  <a:lnTo>
                    <a:pt x="1272736" y="1582420"/>
                  </a:lnTo>
                  <a:lnTo>
                    <a:pt x="1272736" y="1581150"/>
                  </a:lnTo>
                  <a:close/>
                </a:path>
                <a:path w="1746250" h="1584325">
                  <a:moveTo>
                    <a:pt x="1275276" y="1579880"/>
                  </a:moveTo>
                  <a:lnTo>
                    <a:pt x="473906" y="1579880"/>
                  </a:lnTo>
                  <a:lnTo>
                    <a:pt x="473906" y="1581150"/>
                  </a:lnTo>
                  <a:lnTo>
                    <a:pt x="1275276" y="1581150"/>
                  </a:lnTo>
                  <a:lnTo>
                    <a:pt x="1275276" y="1579880"/>
                  </a:lnTo>
                  <a:close/>
                </a:path>
                <a:path w="1746250" h="1584325">
                  <a:moveTo>
                    <a:pt x="1277816" y="1578610"/>
                  </a:moveTo>
                  <a:lnTo>
                    <a:pt x="471366" y="1578610"/>
                  </a:lnTo>
                  <a:lnTo>
                    <a:pt x="471366" y="1579880"/>
                  </a:lnTo>
                  <a:lnTo>
                    <a:pt x="1277816" y="1579880"/>
                  </a:lnTo>
                  <a:lnTo>
                    <a:pt x="1277816" y="1578610"/>
                  </a:lnTo>
                  <a:close/>
                </a:path>
                <a:path w="1746250" h="1584325">
                  <a:moveTo>
                    <a:pt x="1160553" y="1577340"/>
                  </a:moveTo>
                  <a:lnTo>
                    <a:pt x="468826" y="1577340"/>
                  </a:lnTo>
                  <a:lnTo>
                    <a:pt x="468826" y="1578610"/>
                  </a:lnTo>
                  <a:lnTo>
                    <a:pt x="1281626" y="1578610"/>
                  </a:lnTo>
                  <a:lnTo>
                    <a:pt x="1281626" y="1577606"/>
                  </a:lnTo>
                  <a:lnTo>
                    <a:pt x="1160553" y="1577340"/>
                  </a:lnTo>
                  <a:close/>
                </a:path>
                <a:path w="1746250" h="1584325">
                  <a:moveTo>
                    <a:pt x="1266386" y="1583690"/>
                  </a:moveTo>
                  <a:lnTo>
                    <a:pt x="1162246" y="1583690"/>
                  </a:lnTo>
                  <a:lnTo>
                    <a:pt x="1266386" y="1583917"/>
                  </a:lnTo>
                  <a:lnTo>
                    <a:pt x="1266386" y="1583690"/>
                  </a:lnTo>
                  <a:close/>
                </a:path>
              </a:pathLst>
            </a:custGeom>
            <a:solidFill>
              <a:srgbClr val="0327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396926" y="3378200"/>
              <a:ext cx="1732280" cy="1571625"/>
            </a:xfrm>
            <a:custGeom>
              <a:avLst/>
              <a:gdLst/>
              <a:ahLst/>
              <a:cxnLst/>
              <a:rect l="l" t="t" r="r" b="b"/>
              <a:pathLst>
                <a:path w="1732280" h="1571625">
                  <a:moveTo>
                    <a:pt x="1288363" y="5079"/>
                  </a:moveTo>
                  <a:lnTo>
                    <a:pt x="443813" y="5079"/>
                  </a:lnTo>
                  <a:lnTo>
                    <a:pt x="443813" y="6350"/>
                  </a:lnTo>
                  <a:lnTo>
                    <a:pt x="1288363" y="7619"/>
                  </a:lnTo>
                  <a:lnTo>
                    <a:pt x="1288363" y="5079"/>
                  </a:lnTo>
                  <a:close/>
                </a:path>
                <a:path w="1732280" h="1571625">
                  <a:moveTo>
                    <a:pt x="1282013" y="2539"/>
                  </a:moveTo>
                  <a:lnTo>
                    <a:pt x="448893" y="2539"/>
                  </a:lnTo>
                  <a:lnTo>
                    <a:pt x="448893" y="5079"/>
                  </a:lnTo>
                  <a:lnTo>
                    <a:pt x="1282013" y="5079"/>
                  </a:lnTo>
                  <a:lnTo>
                    <a:pt x="1282013" y="2539"/>
                  </a:lnTo>
                  <a:close/>
                </a:path>
                <a:path w="1732280" h="1571625">
                  <a:moveTo>
                    <a:pt x="455243" y="1269"/>
                  </a:moveTo>
                  <a:lnTo>
                    <a:pt x="452703" y="1269"/>
                  </a:lnTo>
                  <a:lnTo>
                    <a:pt x="452703" y="2539"/>
                  </a:lnTo>
                  <a:lnTo>
                    <a:pt x="455243" y="2539"/>
                  </a:lnTo>
                  <a:lnTo>
                    <a:pt x="455243" y="1269"/>
                  </a:lnTo>
                  <a:close/>
                </a:path>
                <a:path w="1732280" h="1571625">
                  <a:moveTo>
                    <a:pt x="1279473" y="1269"/>
                  </a:moveTo>
                  <a:lnTo>
                    <a:pt x="1276933" y="1269"/>
                  </a:lnTo>
                  <a:lnTo>
                    <a:pt x="1276933" y="2539"/>
                  </a:lnTo>
                  <a:lnTo>
                    <a:pt x="1279473" y="2539"/>
                  </a:lnTo>
                  <a:lnTo>
                    <a:pt x="1279473" y="1269"/>
                  </a:lnTo>
                  <a:close/>
                </a:path>
                <a:path w="1732280" h="1571625">
                  <a:moveTo>
                    <a:pt x="457783" y="0"/>
                  </a:moveTo>
                  <a:lnTo>
                    <a:pt x="457783" y="1269"/>
                  </a:lnTo>
                  <a:lnTo>
                    <a:pt x="1273123" y="1269"/>
                  </a:lnTo>
                  <a:lnTo>
                    <a:pt x="457783" y="0"/>
                  </a:lnTo>
                  <a:close/>
                </a:path>
                <a:path w="1732280" h="1571625">
                  <a:moveTo>
                    <a:pt x="7538" y="412750"/>
                  </a:moveTo>
                  <a:lnTo>
                    <a:pt x="6933" y="412750"/>
                  </a:lnTo>
                  <a:lnTo>
                    <a:pt x="6933" y="415289"/>
                  </a:lnTo>
                  <a:lnTo>
                    <a:pt x="7534" y="415289"/>
                  </a:lnTo>
                  <a:lnTo>
                    <a:pt x="7538" y="412750"/>
                  </a:lnTo>
                  <a:close/>
                </a:path>
                <a:path w="1732280" h="1571625">
                  <a:moveTo>
                    <a:pt x="1726513" y="412750"/>
                  </a:moveTo>
                  <a:lnTo>
                    <a:pt x="1725853" y="412750"/>
                  </a:lnTo>
                  <a:lnTo>
                    <a:pt x="1725849" y="415289"/>
                  </a:lnTo>
                  <a:lnTo>
                    <a:pt x="1726513" y="415289"/>
                  </a:lnTo>
                  <a:lnTo>
                    <a:pt x="1726513" y="412750"/>
                  </a:lnTo>
                  <a:close/>
                </a:path>
                <a:path w="1732280" h="1571625">
                  <a:moveTo>
                    <a:pt x="7534" y="415290"/>
                  </a:moveTo>
                  <a:lnTo>
                    <a:pt x="5663" y="415290"/>
                  </a:lnTo>
                  <a:lnTo>
                    <a:pt x="5663" y="417830"/>
                  </a:lnTo>
                  <a:lnTo>
                    <a:pt x="4393" y="417830"/>
                  </a:lnTo>
                  <a:lnTo>
                    <a:pt x="4393" y="419100"/>
                  </a:lnTo>
                  <a:lnTo>
                    <a:pt x="3123" y="419100"/>
                  </a:lnTo>
                  <a:lnTo>
                    <a:pt x="3123" y="421639"/>
                  </a:lnTo>
                  <a:lnTo>
                    <a:pt x="7524" y="421639"/>
                  </a:lnTo>
                  <a:lnTo>
                    <a:pt x="7534" y="415290"/>
                  </a:lnTo>
                  <a:close/>
                </a:path>
                <a:path w="1732280" h="1571625">
                  <a:moveTo>
                    <a:pt x="1727783" y="415290"/>
                  </a:moveTo>
                  <a:lnTo>
                    <a:pt x="1725849" y="415290"/>
                  </a:lnTo>
                  <a:lnTo>
                    <a:pt x="1725838" y="421639"/>
                  </a:lnTo>
                  <a:lnTo>
                    <a:pt x="1730323" y="421639"/>
                  </a:lnTo>
                  <a:lnTo>
                    <a:pt x="1730323" y="419100"/>
                  </a:lnTo>
                  <a:lnTo>
                    <a:pt x="1729053" y="419100"/>
                  </a:lnTo>
                  <a:lnTo>
                    <a:pt x="1729053" y="417830"/>
                  </a:lnTo>
                  <a:lnTo>
                    <a:pt x="1727783" y="417830"/>
                  </a:lnTo>
                  <a:lnTo>
                    <a:pt x="1727783" y="415290"/>
                  </a:lnTo>
                  <a:close/>
                </a:path>
                <a:path w="1732280" h="1571625">
                  <a:moveTo>
                    <a:pt x="7524" y="421640"/>
                  </a:moveTo>
                  <a:lnTo>
                    <a:pt x="1853" y="421640"/>
                  </a:lnTo>
                  <a:lnTo>
                    <a:pt x="1853" y="424180"/>
                  </a:lnTo>
                  <a:lnTo>
                    <a:pt x="1165" y="424180"/>
                  </a:lnTo>
                  <a:lnTo>
                    <a:pt x="1148" y="434339"/>
                  </a:lnTo>
                  <a:lnTo>
                    <a:pt x="7503" y="434339"/>
                  </a:lnTo>
                  <a:lnTo>
                    <a:pt x="7524" y="421640"/>
                  </a:lnTo>
                  <a:close/>
                </a:path>
                <a:path w="1732280" h="1571625">
                  <a:moveTo>
                    <a:pt x="1731593" y="421640"/>
                  </a:moveTo>
                  <a:lnTo>
                    <a:pt x="1725838" y="421640"/>
                  </a:lnTo>
                  <a:lnTo>
                    <a:pt x="1725818" y="434339"/>
                  </a:lnTo>
                  <a:lnTo>
                    <a:pt x="1732163" y="434339"/>
                  </a:lnTo>
                  <a:lnTo>
                    <a:pt x="1732179" y="424180"/>
                  </a:lnTo>
                  <a:lnTo>
                    <a:pt x="1731593" y="424180"/>
                  </a:lnTo>
                  <a:lnTo>
                    <a:pt x="1731593" y="421640"/>
                  </a:lnTo>
                  <a:close/>
                </a:path>
                <a:path w="1732280" h="1571625">
                  <a:moveTo>
                    <a:pt x="7503" y="434340"/>
                  </a:moveTo>
                  <a:lnTo>
                    <a:pt x="1148" y="434340"/>
                  </a:lnTo>
                  <a:lnTo>
                    <a:pt x="1099" y="464819"/>
                  </a:lnTo>
                  <a:lnTo>
                    <a:pt x="7453" y="464819"/>
                  </a:lnTo>
                  <a:lnTo>
                    <a:pt x="7503" y="434340"/>
                  </a:lnTo>
                  <a:close/>
                </a:path>
                <a:path w="1732280" h="1571625">
                  <a:moveTo>
                    <a:pt x="1732163" y="434340"/>
                  </a:moveTo>
                  <a:lnTo>
                    <a:pt x="1725818" y="434340"/>
                  </a:lnTo>
                  <a:lnTo>
                    <a:pt x="1725768" y="464819"/>
                  </a:lnTo>
                  <a:lnTo>
                    <a:pt x="1732114" y="464819"/>
                  </a:lnTo>
                  <a:lnTo>
                    <a:pt x="1732163" y="434340"/>
                  </a:lnTo>
                  <a:close/>
                </a:path>
                <a:path w="1732280" h="1571625">
                  <a:moveTo>
                    <a:pt x="7453" y="464820"/>
                  </a:moveTo>
                  <a:lnTo>
                    <a:pt x="1099" y="464820"/>
                  </a:lnTo>
                  <a:lnTo>
                    <a:pt x="1089" y="471169"/>
                  </a:lnTo>
                  <a:lnTo>
                    <a:pt x="7443" y="471169"/>
                  </a:lnTo>
                  <a:lnTo>
                    <a:pt x="7453" y="464820"/>
                  </a:lnTo>
                  <a:close/>
                </a:path>
                <a:path w="1732280" h="1571625">
                  <a:moveTo>
                    <a:pt x="1732114" y="464820"/>
                  </a:moveTo>
                  <a:lnTo>
                    <a:pt x="1725768" y="464820"/>
                  </a:lnTo>
                  <a:lnTo>
                    <a:pt x="1725758" y="471169"/>
                  </a:lnTo>
                  <a:lnTo>
                    <a:pt x="1732103" y="471169"/>
                  </a:lnTo>
                  <a:lnTo>
                    <a:pt x="1732114" y="464820"/>
                  </a:lnTo>
                  <a:close/>
                </a:path>
                <a:path w="1732280" h="1571625">
                  <a:moveTo>
                    <a:pt x="7443" y="471170"/>
                  </a:moveTo>
                  <a:lnTo>
                    <a:pt x="1089" y="471170"/>
                  </a:lnTo>
                  <a:lnTo>
                    <a:pt x="1056" y="491489"/>
                  </a:lnTo>
                  <a:lnTo>
                    <a:pt x="7410" y="491489"/>
                  </a:lnTo>
                  <a:lnTo>
                    <a:pt x="7443" y="471170"/>
                  </a:lnTo>
                  <a:close/>
                </a:path>
                <a:path w="1732280" h="1571625">
                  <a:moveTo>
                    <a:pt x="1732103" y="471170"/>
                  </a:moveTo>
                  <a:lnTo>
                    <a:pt x="1725758" y="471170"/>
                  </a:lnTo>
                  <a:lnTo>
                    <a:pt x="1725724" y="491489"/>
                  </a:lnTo>
                  <a:lnTo>
                    <a:pt x="1732071" y="491489"/>
                  </a:lnTo>
                  <a:lnTo>
                    <a:pt x="1732103" y="471170"/>
                  </a:lnTo>
                  <a:close/>
                </a:path>
                <a:path w="1732280" h="1571625">
                  <a:moveTo>
                    <a:pt x="7410" y="491490"/>
                  </a:moveTo>
                  <a:lnTo>
                    <a:pt x="1056" y="491490"/>
                  </a:lnTo>
                  <a:lnTo>
                    <a:pt x="1046" y="497839"/>
                  </a:lnTo>
                  <a:lnTo>
                    <a:pt x="7399" y="497839"/>
                  </a:lnTo>
                  <a:lnTo>
                    <a:pt x="7410" y="491490"/>
                  </a:lnTo>
                  <a:close/>
                </a:path>
                <a:path w="1732280" h="1571625">
                  <a:moveTo>
                    <a:pt x="1732071" y="491490"/>
                  </a:moveTo>
                  <a:lnTo>
                    <a:pt x="1725724" y="491490"/>
                  </a:lnTo>
                  <a:lnTo>
                    <a:pt x="1725714" y="497839"/>
                  </a:lnTo>
                  <a:lnTo>
                    <a:pt x="1732060" y="497839"/>
                  </a:lnTo>
                  <a:lnTo>
                    <a:pt x="1732071" y="491490"/>
                  </a:lnTo>
                  <a:close/>
                </a:path>
                <a:path w="1732280" h="1571625">
                  <a:moveTo>
                    <a:pt x="7399" y="497840"/>
                  </a:moveTo>
                  <a:lnTo>
                    <a:pt x="1046" y="497840"/>
                  </a:lnTo>
                  <a:lnTo>
                    <a:pt x="1017" y="515619"/>
                  </a:lnTo>
                  <a:lnTo>
                    <a:pt x="7370" y="515619"/>
                  </a:lnTo>
                  <a:lnTo>
                    <a:pt x="7399" y="497840"/>
                  </a:lnTo>
                  <a:close/>
                </a:path>
                <a:path w="1732280" h="1571625">
                  <a:moveTo>
                    <a:pt x="1732060" y="497840"/>
                  </a:moveTo>
                  <a:lnTo>
                    <a:pt x="1725714" y="497840"/>
                  </a:lnTo>
                  <a:lnTo>
                    <a:pt x="1725685" y="515619"/>
                  </a:lnTo>
                  <a:lnTo>
                    <a:pt x="1732032" y="515619"/>
                  </a:lnTo>
                  <a:lnTo>
                    <a:pt x="1732060" y="497840"/>
                  </a:lnTo>
                  <a:close/>
                </a:path>
                <a:path w="1732280" h="1571625">
                  <a:moveTo>
                    <a:pt x="7370" y="515620"/>
                  </a:moveTo>
                  <a:lnTo>
                    <a:pt x="1017" y="515620"/>
                  </a:lnTo>
                  <a:lnTo>
                    <a:pt x="955" y="553719"/>
                  </a:lnTo>
                  <a:lnTo>
                    <a:pt x="7308" y="553719"/>
                  </a:lnTo>
                  <a:lnTo>
                    <a:pt x="7370" y="515620"/>
                  </a:lnTo>
                  <a:close/>
                </a:path>
                <a:path w="1732280" h="1571625">
                  <a:moveTo>
                    <a:pt x="1732032" y="515620"/>
                  </a:moveTo>
                  <a:lnTo>
                    <a:pt x="1725685" y="515620"/>
                  </a:lnTo>
                  <a:lnTo>
                    <a:pt x="1725623" y="553719"/>
                  </a:lnTo>
                  <a:lnTo>
                    <a:pt x="1731970" y="553719"/>
                  </a:lnTo>
                  <a:lnTo>
                    <a:pt x="1732032" y="515620"/>
                  </a:lnTo>
                  <a:close/>
                </a:path>
                <a:path w="1732280" h="1571625">
                  <a:moveTo>
                    <a:pt x="7308" y="553720"/>
                  </a:moveTo>
                  <a:lnTo>
                    <a:pt x="955" y="553720"/>
                  </a:lnTo>
                  <a:lnTo>
                    <a:pt x="943" y="561339"/>
                  </a:lnTo>
                  <a:lnTo>
                    <a:pt x="7296" y="561339"/>
                  </a:lnTo>
                  <a:lnTo>
                    <a:pt x="7308" y="553720"/>
                  </a:lnTo>
                  <a:close/>
                </a:path>
                <a:path w="1732280" h="1571625">
                  <a:moveTo>
                    <a:pt x="1731970" y="553720"/>
                  </a:moveTo>
                  <a:lnTo>
                    <a:pt x="1725623" y="553720"/>
                  </a:lnTo>
                  <a:lnTo>
                    <a:pt x="1725611" y="561339"/>
                  </a:lnTo>
                  <a:lnTo>
                    <a:pt x="1731958" y="561339"/>
                  </a:lnTo>
                  <a:lnTo>
                    <a:pt x="1731970" y="553720"/>
                  </a:lnTo>
                  <a:close/>
                </a:path>
                <a:path w="1732280" h="1571625">
                  <a:moveTo>
                    <a:pt x="7296" y="561340"/>
                  </a:moveTo>
                  <a:lnTo>
                    <a:pt x="943" y="561340"/>
                  </a:lnTo>
                  <a:lnTo>
                    <a:pt x="924" y="572769"/>
                  </a:lnTo>
                  <a:lnTo>
                    <a:pt x="7277" y="572769"/>
                  </a:lnTo>
                  <a:lnTo>
                    <a:pt x="7296" y="561340"/>
                  </a:lnTo>
                  <a:close/>
                </a:path>
                <a:path w="1732280" h="1571625">
                  <a:moveTo>
                    <a:pt x="1731958" y="561340"/>
                  </a:moveTo>
                  <a:lnTo>
                    <a:pt x="1725611" y="561340"/>
                  </a:lnTo>
                  <a:lnTo>
                    <a:pt x="1725592" y="572769"/>
                  </a:lnTo>
                  <a:lnTo>
                    <a:pt x="1731939" y="572769"/>
                  </a:lnTo>
                  <a:lnTo>
                    <a:pt x="1731958" y="561340"/>
                  </a:lnTo>
                  <a:close/>
                </a:path>
                <a:path w="1732280" h="1571625">
                  <a:moveTo>
                    <a:pt x="7277" y="572770"/>
                  </a:moveTo>
                  <a:lnTo>
                    <a:pt x="924" y="572770"/>
                  </a:lnTo>
                  <a:lnTo>
                    <a:pt x="861" y="612139"/>
                  </a:lnTo>
                  <a:lnTo>
                    <a:pt x="7213" y="612139"/>
                  </a:lnTo>
                  <a:lnTo>
                    <a:pt x="7277" y="572770"/>
                  </a:lnTo>
                  <a:close/>
                </a:path>
                <a:path w="1732280" h="1571625">
                  <a:moveTo>
                    <a:pt x="1731939" y="572770"/>
                  </a:moveTo>
                  <a:lnTo>
                    <a:pt x="1725592" y="572770"/>
                  </a:lnTo>
                  <a:lnTo>
                    <a:pt x="1725528" y="612139"/>
                  </a:lnTo>
                  <a:lnTo>
                    <a:pt x="1731875" y="612139"/>
                  </a:lnTo>
                  <a:lnTo>
                    <a:pt x="1731939" y="572770"/>
                  </a:lnTo>
                  <a:close/>
                </a:path>
                <a:path w="1732280" h="1571625">
                  <a:moveTo>
                    <a:pt x="7213" y="612140"/>
                  </a:moveTo>
                  <a:lnTo>
                    <a:pt x="861" y="612140"/>
                  </a:lnTo>
                  <a:lnTo>
                    <a:pt x="809" y="643889"/>
                  </a:lnTo>
                  <a:lnTo>
                    <a:pt x="7161" y="643889"/>
                  </a:lnTo>
                  <a:lnTo>
                    <a:pt x="7213" y="612140"/>
                  </a:lnTo>
                  <a:close/>
                </a:path>
                <a:path w="1732280" h="1571625">
                  <a:moveTo>
                    <a:pt x="1731875" y="612140"/>
                  </a:moveTo>
                  <a:lnTo>
                    <a:pt x="1725528" y="612140"/>
                  </a:lnTo>
                  <a:lnTo>
                    <a:pt x="1725476" y="643889"/>
                  </a:lnTo>
                  <a:lnTo>
                    <a:pt x="1731824" y="643889"/>
                  </a:lnTo>
                  <a:lnTo>
                    <a:pt x="1731875" y="612140"/>
                  </a:lnTo>
                  <a:close/>
                </a:path>
                <a:path w="1732280" h="1571625">
                  <a:moveTo>
                    <a:pt x="7161" y="643890"/>
                  </a:moveTo>
                  <a:lnTo>
                    <a:pt x="809" y="643890"/>
                  </a:lnTo>
                  <a:lnTo>
                    <a:pt x="452" y="864869"/>
                  </a:lnTo>
                  <a:lnTo>
                    <a:pt x="6801" y="864869"/>
                  </a:lnTo>
                  <a:lnTo>
                    <a:pt x="7161" y="643890"/>
                  </a:lnTo>
                  <a:close/>
                </a:path>
                <a:path w="1732280" h="1571625">
                  <a:moveTo>
                    <a:pt x="1731824" y="643890"/>
                  </a:moveTo>
                  <a:lnTo>
                    <a:pt x="1725476" y="643890"/>
                  </a:lnTo>
                  <a:lnTo>
                    <a:pt x="1725116" y="864869"/>
                  </a:lnTo>
                  <a:lnTo>
                    <a:pt x="1731467" y="864869"/>
                  </a:lnTo>
                  <a:lnTo>
                    <a:pt x="1731824" y="643890"/>
                  </a:lnTo>
                  <a:close/>
                </a:path>
                <a:path w="1732280" h="1571625">
                  <a:moveTo>
                    <a:pt x="6801" y="864870"/>
                  </a:moveTo>
                  <a:lnTo>
                    <a:pt x="452" y="864870"/>
                  </a:lnTo>
                  <a:lnTo>
                    <a:pt x="390" y="902969"/>
                  </a:lnTo>
                  <a:lnTo>
                    <a:pt x="6738" y="902969"/>
                  </a:lnTo>
                  <a:lnTo>
                    <a:pt x="6801" y="864870"/>
                  </a:lnTo>
                  <a:close/>
                </a:path>
                <a:path w="1732280" h="1571625">
                  <a:moveTo>
                    <a:pt x="1731467" y="864870"/>
                  </a:moveTo>
                  <a:lnTo>
                    <a:pt x="1725116" y="864870"/>
                  </a:lnTo>
                  <a:lnTo>
                    <a:pt x="1725054" y="902969"/>
                  </a:lnTo>
                  <a:lnTo>
                    <a:pt x="1731405" y="902969"/>
                  </a:lnTo>
                  <a:lnTo>
                    <a:pt x="1731467" y="864870"/>
                  </a:lnTo>
                  <a:close/>
                </a:path>
                <a:path w="1732280" h="1571625">
                  <a:moveTo>
                    <a:pt x="6738" y="902970"/>
                  </a:moveTo>
                  <a:lnTo>
                    <a:pt x="390" y="902970"/>
                  </a:lnTo>
                  <a:lnTo>
                    <a:pt x="337" y="935989"/>
                  </a:lnTo>
                  <a:lnTo>
                    <a:pt x="6685" y="935989"/>
                  </a:lnTo>
                  <a:lnTo>
                    <a:pt x="6738" y="902970"/>
                  </a:lnTo>
                  <a:close/>
                </a:path>
                <a:path w="1732280" h="1571625">
                  <a:moveTo>
                    <a:pt x="1731405" y="902970"/>
                  </a:moveTo>
                  <a:lnTo>
                    <a:pt x="1725054" y="902970"/>
                  </a:lnTo>
                  <a:lnTo>
                    <a:pt x="1725000" y="935989"/>
                  </a:lnTo>
                  <a:lnTo>
                    <a:pt x="1731352" y="935989"/>
                  </a:lnTo>
                  <a:lnTo>
                    <a:pt x="1731405" y="902970"/>
                  </a:lnTo>
                  <a:close/>
                </a:path>
                <a:path w="1732280" h="1571625">
                  <a:moveTo>
                    <a:pt x="6685" y="935990"/>
                  </a:moveTo>
                  <a:lnTo>
                    <a:pt x="337" y="935990"/>
                  </a:lnTo>
                  <a:lnTo>
                    <a:pt x="244" y="993139"/>
                  </a:lnTo>
                  <a:lnTo>
                    <a:pt x="6591" y="993139"/>
                  </a:lnTo>
                  <a:lnTo>
                    <a:pt x="6685" y="935990"/>
                  </a:lnTo>
                  <a:close/>
                </a:path>
                <a:path w="1732280" h="1571625">
                  <a:moveTo>
                    <a:pt x="1731352" y="935990"/>
                  </a:moveTo>
                  <a:lnTo>
                    <a:pt x="1725000" y="935990"/>
                  </a:lnTo>
                  <a:lnTo>
                    <a:pt x="1724907" y="993139"/>
                  </a:lnTo>
                  <a:lnTo>
                    <a:pt x="1731259" y="993139"/>
                  </a:lnTo>
                  <a:lnTo>
                    <a:pt x="1731352" y="935990"/>
                  </a:lnTo>
                  <a:close/>
                </a:path>
                <a:path w="1732280" h="1571625">
                  <a:moveTo>
                    <a:pt x="6591" y="993140"/>
                  </a:moveTo>
                  <a:lnTo>
                    <a:pt x="244" y="993140"/>
                  </a:lnTo>
                  <a:lnTo>
                    <a:pt x="236" y="998219"/>
                  </a:lnTo>
                  <a:lnTo>
                    <a:pt x="6583" y="998219"/>
                  </a:lnTo>
                  <a:lnTo>
                    <a:pt x="6591" y="993140"/>
                  </a:lnTo>
                  <a:close/>
                </a:path>
                <a:path w="1732280" h="1571625">
                  <a:moveTo>
                    <a:pt x="1731259" y="993140"/>
                  </a:moveTo>
                  <a:lnTo>
                    <a:pt x="1724907" y="993140"/>
                  </a:lnTo>
                  <a:lnTo>
                    <a:pt x="1724898" y="998219"/>
                  </a:lnTo>
                  <a:lnTo>
                    <a:pt x="1731251" y="998219"/>
                  </a:lnTo>
                  <a:lnTo>
                    <a:pt x="1731259" y="993140"/>
                  </a:lnTo>
                  <a:close/>
                </a:path>
                <a:path w="1732280" h="1571625">
                  <a:moveTo>
                    <a:pt x="6583" y="998220"/>
                  </a:moveTo>
                  <a:lnTo>
                    <a:pt x="236" y="998220"/>
                  </a:lnTo>
                  <a:lnTo>
                    <a:pt x="223" y="1005839"/>
                  </a:lnTo>
                  <a:lnTo>
                    <a:pt x="6571" y="1005839"/>
                  </a:lnTo>
                  <a:lnTo>
                    <a:pt x="6583" y="998220"/>
                  </a:lnTo>
                  <a:close/>
                </a:path>
                <a:path w="1732280" h="1571625">
                  <a:moveTo>
                    <a:pt x="1731251" y="998220"/>
                  </a:moveTo>
                  <a:lnTo>
                    <a:pt x="1724898" y="998220"/>
                  </a:lnTo>
                  <a:lnTo>
                    <a:pt x="1724886" y="1005839"/>
                  </a:lnTo>
                  <a:lnTo>
                    <a:pt x="1731239" y="1005839"/>
                  </a:lnTo>
                  <a:lnTo>
                    <a:pt x="1731251" y="998220"/>
                  </a:lnTo>
                  <a:close/>
                </a:path>
                <a:path w="1732280" h="1571625">
                  <a:moveTo>
                    <a:pt x="6571" y="1005840"/>
                  </a:moveTo>
                  <a:lnTo>
                    <a:pt x="223" y="1005840"/>
                  </a:lnTo>
                  <a:lnTo>
                    <a:pt x="213" y="1012189"/>
                  </a:lnTo>
                  <a:lnTo>
                    <a:pt x="6560" y="1012189"/>
                  </a:lnTo>
                  <a:lnTo>
                    <a:pt x="6571" y="1005840"/>
                  </a:lnTo>
                  <a:close/>
                </a:path>
                <a:path w="1732280" h="1571625">
                  <a:moveTo>
                    <a:pt x="1731239" y="1005840"/>
                  </a:moveTo>
                  <a:lnTo>
                    <a:pt x="1724886" y="1005840"/>
                  </a:lnTo>
                  <a:lnTo>
                    <a:pt x="1724876" y="1012189"/>
                  </a:lnTo>
                  <a:lnTo>
                    <a:pt x="1731229" y="1012189"/>
                  </a:lnTo>
                  <a:lnTo>
                    <a:pt x="1731239" y="1005840"/>
                  </a:lnTo>
                  <a:close/>
                </a:path>
                <a:path w="1732280" h="1571625">
                  <a:moveTo>
                    <a:pt x="6560" y="1012190"/>
                  </a:moveTo>
                  <a:lnTo>
                    <a:pt x="213" y="1012190"/>
                  </a:lnTo>
                  <a:lnTo>
                    <a:pt x="205" y="1017269"/>
                  </a:lnTo>
                  <a:lnTo>
                    <a:pt x="6552" y="1017269"/>
                  </a:lnTo>
                  <a:lnTo>
                    <a:pt x="6560" y="1012190"/>
                  </a:lnTo>
                  <a:close/>
                </a:path>
                <a:path w="1732280" h="1571625">
                  <a:moveTo>
                    <a:pt x="1731229" y="1012190"/>
                  </a:moveTo>
                  <a:lnTo>
                    <a:pt x="1724876" y="1012190"/>
                  </a:lnTo>
                  <a:lnTo>
                    <a:pt x="1724867" y="1017269"/>
                  </a:lnTo>
                  <a:lnTo>
                    <a:pt x="1731220" y="1017269"/>
                  </a:lnTo>
                  <a:lnTo>
                    <a:pt x="1731229" y="1012190"/>
                  </a:lnTo>
                  <a:close/>
                </a:path>
                <a:path w="1732280" h="1571625">
                  <a:moveTo>
                    <a:pt x="6552" y="1017270"/>
                  </a:moveTo>
                  <a:lnTo>
                    <a:pt x="205" y="1017270"/>
                  </a:lnTo>
                  <a:lnTo>
                    <a:pt x="193" y="1024889"/>
                  </a:lnTo>
                  <a:lnTo>
                    <a:pt x="6539" y="1024889"/>
                  </a:lnTo>
                  <a:lnTo>
                    <a:pt x="6552" y="1017270"/>
                  </a:lnTo>
                  <a:close/>
                </a:path>
                <a:path w="1732280" h="1571625">
                  <a:moveTo>
                    <a:pt x="1731220" y="1017270"/>
                  </a:moveTo>
                  <a:lnTo>
                    <a:pt x="1724867" y="1017270"/>
                  </a:lnTo>
                  <a:lnTo>
                    <a:pt x="1724855" y="1024889"/>
                  </a:lnTo>
                  <a:lnTo>
                    <a:pt x="1731208" y="1024889"/>
                  </a:lnTo>
                  <a:lnTo>
                    <a:pt x="1731220" y="1017270"/>
                  </a:lnTo>
                  <a:close/>
                </a:path>
                <a:path w="1732280" h="1571625">
                  <a:moveTo>
                    <a:pt x="6539" y="1024890"/>
                  </a:moveTo>
                  <a:lnTo>
                    <a:pt x="193" y="1024890"/>
                  </a:lnTo>
                  <a:lnTo>
                    <a:pt x="154" y="1049020"/>
                  </a:lnTo>
                  <a:lnTo>
                    <a:pt x="6500" y="1049020"/>
                  </a:lnTo>
                  <a:lnTo>
                    <a:pt x="6539" y="1024890"/>
                  </a:lnTo>
                  <a:close/>
                </a:path>
                <a:path w="1732280" h="1571625">
                  <a:moveTo>
                    <a:pt x="1731208" y="1024890"/>
                  </a:moveTo>
                  <a:lnTo>
                    <a:pt x="1724855" y="1024890"/>
                  </a:lnTo>
                  <a:lnTo>
                    <a:pt x="1724816" y="1049020"/>
                  </a:lnTo>
                  <a:lnTo>
                    <a:pt x="1731169" y="1049020"/>
                  </a:lnTo>
                  <a:lnTo>
                    <a:pt x="1731208" y="1024890"/>
                  </a:lnTo>
                  <a:close/>
                </a:path>
                <a:path w="1732280" h="1571625">
                  <a:moveTo>
                    <a:pt x="6500" y="1049020"/>
                  </a:moveTo>
                  <a:lnTo>
                    <a:pt x="154" y="1049020"/>
                  </a:lnTo>
                  <a:lnTo>
                    <a:pt x="143" y="1055370"/>
                  </a:lnTo>
                  <a:lnTo>
                    <a:pt x="6490" y="1055370"/>
                  </a:lnTo>
                  <a:lnTo>
                    <a:pt x="6500" y="1049020"/>
                  </a:lnTo>
                  <a:close/>
                </a:path>
                <a:path w="1732280" h="1571625">
                  <a:moveTo>
                    <a:pt x="1731169" y="1049020"/>
                  </a:moveTo>
                  <a:lnTo>
                    <a:pt x="1724816" y="1049020"/>
                  </a:lnTo>
                  <a:lnTo>
                    <a:pt x="1724805" y="1055370"/>
                  </a:lnTo>
                  <a:lnTo>
                    <a:pt x="1731159" y="1055370"/>
                  </a:lnTo>
                  <a:lnTo>
                    <a:pt x="1731169" y="1049020"/>
                  </a:lnTo>
                  <a:close/>
                </a:path>
                <a:path w="1732280" h="1571625">
                  <a:moveTo>
                    <a:pt x="6490" y="1055370"/>
                  </a:moveTo>
                  <a:lnTo>
                    <a:pt x="143" y="1055370"/>
                  </a:lnTo>
                  <a:lnTo>
                    <a:pt x="110" y="1075689"/>
                  </a:lnTo>
                  <a:lnTo>
                    <a:pt x="6457" y="1075689"/>
                  </a:lnTo>
                  <a:lnTo>
                    <a:pt x="6490" y="1055370"/>
                  </a:lnTo>
                  <a:close/>
                </a:path>
                <a:path w="1732280" h="1571625">
                  <a:moveTo>
                    <a:pt x="1731159" y="1055370"/>
                  </a:moveTo>
                  <a:lnTo>
                    <a:pt x="1724805" y="1055370"/>
                  </a:lnTo>
                  <a:lnTo>
                    <a:pt x="1724772" y="1075689"/>
                  </a:lnTo>
                  <a:lnTo>
                    <a:pt x="1731126" y="1075689"/>
                  </a:lnTo>
                  <a:lnTo>
                    <a:pt x="1731159" y="1055370"/>
                  </a:lnTo>
                  <a:close/>
                </a:path>
                <a:path w="1732280" h="1571625">
                  <a:moveTo>
                    <a:pt x="6457" y="1075690"/>
                  </a:moveTo>
                  <a:lnTo>
                    <a:pt x="110" y="1075690"/>
                  </a:lnTo>
                  <a:lnTo>
                    <a:pt x="100" y="1082039"/>
                  </a:lnTo>
                  <a:lnTo>
                    <a:pt x="6446" y="1082039"/>
                  </a:lnTo>
                  <a:lnTo>
                    <a:pt x="6457" y="1075690"/>
                  </a:lnTo>
                  <a:close/>
                </a:path>
                <a:path w="1732280" h="1571625">
                  <a:moveTo>
                    <a:pt x="1731126" y="1075690"/>
                  </a:moveTo>
                  <a:lnTo>
                    <a:pt x="1724772" y="1075690"/>
                  </a:lnTo>
                  <a:lnTo>
                    <a:pt x="1724762" y="1082039"/>
                  </a:lnTo>
                  <a:lnTo>
                    <a:pt x="1731116" y="1082039"/>
                  </a:lnTo>
                  <a:lnTo>
                    <a:pt x="1731126" y="1075690"/>
                  </a:lnTo>
                  <a:close/>
                </a:path>
                <a:path w="1732280" h="1571625">
                  <a:moveTo>
                    <a:pt x="6446" y="1082040"/>
                  </a:moveTo>
                  <a:lnTo>
                    <a:pt x="100" y="1082040"/>
                  </a:lnTo>
                  <a:lnTo>
                    <a:pt x="90" y="1088389"/>
                  </a:lnTo>
                  <a:lnTo>
                    <a:pt x="6436" y="1088389"/>
                  </a:lnTo>
                  <a:lnTo>
                    <a:pt x="6446" y="1082040"/>
                  </a:lnTo>
                  <a:close/>
                </a:path>
                <a:path w="1732280" h="1571625">
                  <a:moveTo>
                    <a:pt x="1731116" y="1082040"/>
                  </a:moveTo>
                  <a:lnTo>
                    <a:pt x="1724762" y="1082040"/>
                  </a:lnTo>
                  <a:lnTo>
                    <a:pt x="1724751" y="1088389"/>
                  </a:lnTo>
                  <a:lnTo>
                    <a:pt x="1731105" y="1088389"/>
                  </a:lnTo>
                  <a:lnTo>
                    <a:pt x="1731116" y="1082040"/>
                  </a:lnTo>
                  <a:close/>
                </a:path>
                <a:path w="1732280" h="1571625">
                  <a:moveTo>
                    <a:pt x="6436" y="1088390"/>
                  </a:moveTo>
                  <a:lnTo>
                    <a:pt x="90" y="1088390"/>
                  </a:lnTo>
                  <a:lnTo>
                    <a:pt x="80" y="1094739"/>
                  </a:lnTo>
                  <a:lnTo>
                    <a:pt x="6426" y="1094739"/>
                  </a:lnTo>
                  <a:lnTo>
                    <a:pt x="6436" y="1088390"/>
                  </a:lnTo>
                  <a:close/>
                </a:path>
                <a:path w="1732280" h="1571625">
                  <a:moveTo>
                    <a:pt x="1731105" y="1088390"/>
                  </a:moveTo>
                  <a:lnTo>
                    <a:pt x="1724751" y="1088390"/>
                  </a:lnTo>
                  <a:lnTo>
                    <a:pt x="1724741" y="1094739"/>
                  </a:lnTo>
                  <a:lnTo>
                    <a:pt x="1731095" y="1094739"/>
                  </a:lnTo>
                  <a:lnTo>
                    <a:pt x="1731105" y="1088390"/>
                  </a:lnTo>
                  <a:close/>
                </a:path>
                <a:path w="1732280" h="1571625">
                  <a:moveTo>
                    <a:pt x="6426" y="1094740"/>
                  </a:moveTo>
                  <a:lnTo>
                    <a:pt x="80" y="1094740"/>
                  </a:lnTo>
                  <a:lnTo>
                    <a:pt x="69" y="1101089"/>
                  </a:lnTo>
                  <a:lnTo>
                    <a:pt x="6415" y="1101089"/>
                  </a:lnTo>
                  <a:lnTo>
                    <a:pt x="6426" y="1094740"/>
                  </a:lnTo>
                  <a:close/>
                </a:path>
                <a:path w="1732280" h="1571625">
                  <a:moveTo>
                    <a:pt x="1731095" y="1094740"/>
                  </a:moveTo>
                  <a:lnTo>
                    <a:pt x="1724741" y="1094740"/>
                  </a:lnTo>
                  <a:lnTo>
                    <a:pt x="1724731" y="1101089"/>
                  </a:lnTo>
                  <a:lnTo>
                    <a:pt x="1731085" y="1101089"/>
                  </a:lnTo>
                  <a:lnTo>
                    <a:pt x="1731095" y="1094740"/>
                  </a:lnTo>
                  <a:close/>
                </a:path>
                <a:path w="1732280" h="1571625">
                  <a:moveTo>
                    <a:pt x="6415" y="1101090"/>
                  </a:moveTo>
                  <a:lnTo>
                    <a:pt x="69" y="1101090"/>
                  </a:lnTo>
                  <a:lnTo>
                    <a:pt x="59" y="1107439"/>
                  </a:lnTo>
                  <a:lnTo>
                    <a:pt x="6405" y="1107439"/>
                  </a:lnTo>
                  <a:lnTo>
                    <a:pt x="6415" y="1101090"/>
                  </a:lnTo>
                  <a:close/>
                </a:path>
                <a:path w="1732280" h="1571625">
                  <a:moveTo>
                    <a:pt x="1731085" y="1101090"/>
                  </a:moveTo>
                  <a:lnTo>
                    <a:pt x="1724731" y="1101090"/>
                  </a:lnTo>
                  <a:lnTo>
                    <a:pt x="1724720" y="1107439"/>
                  </a:lnTo>
                  <a:lnTo>
                    <a:pt x="1731075" y="1107439"/>
                  </a:lnTo>
                  <a:lnTo>
                    <a:pt x="1731085" y="1101090"/>
                  </a:lnTo>
                  <a:close/>
                </a:path>
                <a:path w="1732280" h="1571625">
                  <a:moveTo>
                    <a:pt x="6405" y="1107440"/>
                  </a:moveTo>
                  <a:lnTo>
                    <a:pt x="59" y="1107440"/>
                  </a:lnTo>
                  <a:lnTo>
                    <a:pt x="49" y="1113789"/>
                  </a:lnTo>
                  <a:lnTo>
                    <a:pt x="6394" y="1113789"/>
                  </a:lnTo>
                  <a:lnTo>
                    <a:pt x="6405" y="1107440"/>
                  </a:lnTo>
                  <a:close/>
                </a:path>
                <a:path w="1732280" h="1571625">
                  <a:moveTo>
                    <a:pt x="1731075" y="1107440"/>
                  </a:moveTo>
                  <a:lnTo>
                    <a:pt x="1724720" y="1107440"/>
                  </a:lnTo>
                  <a:lnTo>
                    <a:pt x="1724710" y="1113789"/>
                  </a:lnTo>
                  <a:lnTo>
                    <a:pt x="1731064" y="1113789"/>
                  </a:lnTo>
                  <a:lnTo>
                    <a:pt x="1731075" y="1107440"/>
                  </a:lnTo>
                  <a:close/>
                </a:path>
                <a:path w="1732280" h="1571625">
                  <a:moveTo>
                    <a:pt x="6394" y="1113790"/>
                  </a:moveTo>
                  <a:lnTo>
                    <a:pt x="49" y="1113790"/>
                  </a:lnTo>
                  <a:lnTo>
                    <a:pt x="39" y="1120139"/>
                  </a:lnTo>
                  <a:lnTo>
                    <a:pt x="6384" y="1120139"/>
                  </a:lnTo>
                  <a:lnTo>
                    <a:pt x="6394" y="1113790"/>
                  </a:lnTo>
                  <a:close/>
                </a:path>
                <a:path w="1732280" h="1571625">
                  <a:moveTo>
                    <a:pt x="1731064" y="1113790"/>
                  </a:moveTo>
                  <a:lnTo>
                    <a:pt x="1724710" y="1113790"/>
                  </a:lnTo>
                  <a:lnTo>
                    <a:pt x="1724700" y="1120139"/>
                  </a:lnTo>
                  <a:lnTo>
                    <a:pt x="1731054" y="1120139"/>
                  </a:lnTo>
                  <a:lnTo>
                    <a:pt x="1731064" y="1113790"/>
                  </a:lnTo>
                  <a:close/>
                </a:path>
                <a:path w="1732280" h="1571625">
                  <a:moveTo>
                    <a:pt x="6384" y="1120140"/>
                  </a:moveTo>
                  <a:lnTo>
                    <a:pt x="39" y="1120140"/>
                  </a:lnTo>
                  <a:lnTo>
                    <a:pt x="20" y="1131570"/>
                  </a:lnTo>
                  <a:lnTo>
                    <a:pt x="6365" y="1131570"/>
                  </a:lnTo>
                  <a:lnTo>
                    <a:pt x="6384" y="1120140"/>
                  </a:lnTo>
                  <a:close/>
                </a:path>
                <a:path w="1732280" h="1571625">
                  <a:moveTo>
                    <a:pt x="1731054" y="1120140"/>
                  </a:moveTo>
                  <a:lnTo>
                    <a:pt x="1724700" y="1120140"/>
                  </a:lnTo>
                  <a:lnTo>
                    <a:pt x="1724681" y="1131570"/>
                  </a:lnTo>
                  <a:lnTo>
                    <a:pt x="1731036" y="1131570"/>
                  </a:lnTo>
                  <a:lnTo>
                    <a:pt x="1731054" y="1120140"/>
                  </a:lnTo>
                  <a:close/>
                </a:path>
                <a:path w="1732280" h="1571625">
                  <a:moveTo>
                    <a:pt x="6365" y="1131570"/>
                  </a:moveTo>
                  <a:lnTo>
                    <a:pt x="20" y="1131570"/>
                  </a:lnTo>
                  <a:lnTo>
                    <a:pt x="8" y="1139189"/>
                  </a:lnTo>
                  <a:lnTo>
                    <a:pt x="6353" y="1139189"/>
                  </a:lnTo>
                  <a:lnTo>
                    <a:pt x="6365" y="1131570"/>
                  </a:lnTo>
                  <a:close/>
                </a:path>
                <a:path w="1732280" h="1571625">
                  <a:moveTo>
                    <a:pt x="1731036" y="1131570"/>
                  </a:moveTo>
                  <a:lnTo>
                    <a:pt x="1724681" y="1131570"/>
                  </a:lnTo>
                  <a:lnTo>
                    <a:pt x="1724669" y="1139189"/>
                  </a:lnTo>
                  <a:lnTo>
                    <a:pt x="1731023" y="1139189"/>
                  </a:lnTo>
                  <a:lnTo>
                    <a:pt x="1731036" y="1131570"/>
                  </a:lnTo>
                  <a:close/>
                </a:path>
                <a:path w="1732280" h="1571625">
                  <a:moveTo>
                    <a:pt x="6353" y="1139190"/>
                  </a:moveTo>
                  <a:lnTo>
                    <a:pt x="8" y="1139190"/>
                  </a:lnTo>
                  <a:lnTo>
                    <a:pt x="0" y="1144270"/>
                  </a:lnTo>
                  <a:lnTo>
                    <a:pt x="6345" y="1144270"/>
                  </a:lnTo>
                  <a:lnTo>
                    <a:pt x="6353" y="1139190"/>
                  </a:lnTo>
                  <a:close/>
                </a:path>
                <a:path w="1732280" h="1571625">
                  <a:moveTo>
                    <a:pt x="1731023" y="1139190"/>
                  </a:moveTo>
                  <a:lnTo>
                    <a:pt x="1724669" y="1139190"/>
                  </a:lnTo>
                  <a:lnTo>
                    <a:pt x="1724660" y="1144270"/>
                  </a:lnTo>
                  <a:lnTo>
                    <a:pt x="1731015" y="1144270"/>
                  </a:lnTo>
                  <a:lnTo>
                    <a:pt x="1731023" y="1139190"/>
                  </a:lnTo>
                  <a:close/>
                </a:path>
                <a:path w="1732280" h="1571625">
                  <a:moveTo>
                    <a:pt x="6345" y="1144270"/>
                  </a:moveTo>
                  <a:lnTo>
                    <a:pt x="583" y="1144270"/>
                  </a:lnTo>
                  <a:lnTo>
                    <a:pt x="583" y="1146810"/>
                  </a:lnTo>
                  <a:lnTo>
                    <a:pt x="1853" y="1146810"/>
                  </a:lnTo>
                  <a:lnTo>
                    <a:pt x="1853" y="1149350"/>
                  </a:lnTo>
                  <a:lnTo>
                    <a:pt x="3123" y="1149350"/>
                  </a:lnTo>
                  <a:lnTo>
                    <a:pt x="3123" y="1151889"/>
                  </a:lnTo>
                  <a:lnTo>
                    <a:pt x="6332" y="1151889"/>
                  </a:lnTo>
                  <a:lnTo>
                    <a:pt x="6345" y="1144270"/>
                  </a:lnTo>
                  <a:close/>
                </a:path>
                <a:path w="1732280" h="1571625">
                  <a:moveTo>
                    <a:pt x="1731015" y="1144270"/>
                  </a:moveTo>
                  <a:lnTo>
                    <a:pt x="1724660" y="1144270"/>
                  </a:lnTo>
                  <a:lnTo>
                    <a:pt x="1724648" y="1151889"/>
                  </a:lnTo>
                  <a:lnTo>
                    <a:pt x="1730323" y="1151889"/>
                  </a:lnTo>
                  <a:lnTo>
                    <a:pt x="1730323" y="1149350"/>
                  </a:lnTo>
                  <a:lnTo>
                    <a:pt x="1731007" y="1149350"/>
                  </a:lnTo>
                  <a:lnTo>
                    <a:pt x="1731015" y="1144270"/>
                  </a:lnTo>
                  <a:close/>
                </a:path>
                <a:path w="1732280" h="1571625">
                  <a:moveTo>
                    <a:pt x="1729053" y="1151890"/>
                  </a:moveTo>
                  <a:lnTo>
                    <a:pt x="1724648" y="1151890"/>
                  </a:lnTo>
                  <a:lnTo>
                    <a:pt x="1724638" y="1158239"/>
                  </a:lnTo>
                  <a:lnTo>
                    <a:pt x="1726513" y="1158239"/>
                  </a:lnTo>
                  <a:lnTo>
                    <a:pt x="1726513" y="1155700"/>
                  </a:lnTo>
                  <a:lnTo>
                    <a:pt x="1727783" y="1155700"/>
                  </a:lnTo>
                  <a:lnTo>
                    <a:pt x="1727783" y="1153160"/>
                  </a:lnTo>
                  <a:lnTo>
                    <a:pt x="1729053" y="1153160"/>
                  </a:lnTo>
                  <a:lnTo>
                    <a:pt x="1729053" y="1151890"/>
                  </a:lnTo>
                  <a:close/>
                </a:path>
                <a:path w="1732280" h="1571625">
                  <a:moveTo>
                    <a:pt x="6332" y="1151890"/>
                  </a:moveTo>
                  <a:lnTo>
                    <a:pt x="4393" y="1151890"/>
                  </a:lnTo>
                  <a:lnTo>
                    <a:pt x="4393" y="1153160"/>
                  </a:lnTo>
                  <a:lnTo>
                    <a:pt x="5663" y="1153160"/>
                  </a:lnTo>
                  <a:lnTo>
                    <a:pt x="5663" y="1155700"/>
                  </a:lnTo>
                  <a:lnTo>
                    <a:pt x="6326" y="1155700"/>
                  </a:lnTo>
                  <a:lnTo>
                    <a:pt x="6332" y="1151890"/>
                  </a:lnTo>
                  <a:close/>
                </a:path>
                <a:path w="1732280" h="1571625">
                  <a:moveTo>
                    <a:pt x="1725243" y="1158240"/>
                  </a:moveTo>
                  <a:lnTo>
                    <a:pt x="1724638" y="1158240"/>
                  </a:lnTo>
                  <a:lnTo>
                    <a:pt x="1724633" y="1160780"/>
                  </a:lnTo>
                  <a:lnTo>
                    <a:pt x="1725243" y="1160780"/>
                  </a:lnTo>
                  <a:lnTo>
                    <a:pt x="1725243" y="1158240"/>
                  </a:lnTo>
                  <a:close/>
                </a:path>
                <a:path w="1732280" h="1571625">
                  <a:moveTo>
                    <a:pt x="441273" y="1563065"/>
                  </a:moveTo>
                  <a:lnTo>
                    <a:pt x="441273" y="1563370"/>
                  </a:lnTo>
                  <a:lnTo>
                    <a:pt x="443813" y="1563370"/>
                  </a:lnTo>
                  <a:lnTo>
                    <a:pt x="443813" y="1564639"/>
                  </a:lnTo>
                  <a:lnTo>
                    <a:pt x="1151203" y="1564639"/>
                  </a:lnTo>
                  <a:lnTo>
                    <a:pt x="441273" y="1563065"/>
                  </a:lnTo>
                  <a:close/>
                </a:path>
                <a:path w="1732280" h="1571625">
                  <a:moveTo>
                    <a:pt x="1279473" y="1568450"/>
                  </a:moveTo>
                  <a:lnTo>
                    <a:pt x="455243" y="1568450"/>
                  </a:lnTo>
                  <a:lnTo>
                    <a:pt x="455243" y="1569453"/>
                  </a:lnTo>
                  <a:lnTo>
                    <a:pt x="1153320" y="1570989"/>
                  </a:lnTo>
                  <a:lnTo>
                    <a:pt x="1276933" y="1570989"/>
                  </a:lnTo>
                  <a:lnTo>
                    <a:pt x="1276933" y="1569720"/>
                  </a:lnTo>
                  <a:lnTo>
                    <a:pt x="1279473" y="1569720"/>
                  </a:lnTo>
                  <a:lnTo>
                    <a:pt x="1279473" y="1568450"/>
                  </a:lnTo>
                  <a:close/>
                </a:path>
                <a:path w="1732280" h="1571625">
                  <a:moveTo>
                    <a:pt x="1283283" y="1567180"/>
                  </a:moveTo>
                  <a:lnTo>
                    <a:pt x="452703" y="1567180"/>
                  </a:lnTo>
                  <a:lnTo>
                    <a:pt x="452703" y="1568450"/>
                  </a:lnTo>
                  <a:lnTo>
                    <a:pt x="1283283" y="1568450"/>
                  </a:lnTo>
                  <a:lnTo>
                    <a:pt x="1283283" y="1567180"/>
                  </a:lnTo>
                  <a:close/>
                </a:path>
                <a:path w="1732280" h="1571625">
                  <a:moveTo>
                    <a:pt x="1285823" y="1565910"/>
                  </a:moveTo>
                  <a:lnTo>
                    <a:pt x="450163" y="1565910"/>
                  </a:lnTo>
                  <a:lnTo>
                    <a:pt x="450163" y="1567180"/>
                  </a:lnTo>
                  <a:lnTo>
                    <a:pt x="1285823" y="1567180"/>
                  </a:lnTo>
                  <a:lnTo>
                    <a:pt x="1285823" y="1565910"/>
                  </a:lnTo>
                  <a:close/>
                </a:path>
                <a:path w="1732280" h="1571625">
                  <a:moveTo>
                    <a:pt x="1151203" y="1564640"/>
                  </a:moveTo>
                  <a:lnTo>
                    <a:pt x="446353" y="1564640"/>
                  </a:lnTo>
                  <a:lnTo>
                    <a:pt x="446353" y="1565910"/>
                  </a:lnTo>
                  <a:lnTo>
                    <a:pt x="1288363" y="1565910"/>
                  </a:lnTo>
                  <a:lnTo>
                    <a:pt x="1288363" y="1564944"/>
                  </a:lnTo>
                  <a:lnTo>
                    <a:pt x="1151203" y="1564640"/>
                  </a:lnTo>
                  <a:close/>
                </a:path>
                <a:path w="1732280" h="1571625">
                  <a:moveTo>
                    <a:pt x="1274393" y="1570990"/>
                  </a:moveTo>
                  <a:lnTo>
                    <a:pt x="1153320" y="1570990"/>
                  </a:lnTo>
                  <a:lnTo>
                    <a:pt x="1274393" y="1571256"/>
                  </a:lnTo>
                  <a:lnTo>
                    <a:pt x="1274393" y="1570990"/>
                  </a:lnTo>
                  <a:close/>
                </a:path>
              </a:pathLst>
            </a:custGeom>
            <a:solidFill>
              <a:srgbClr val="0428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403252" y="3384550"/>
              <a:ext cx="1719580" cy="1558925"/>
            </a:xfrm>
            <a:custGeom>
              <a:avLst/>
              <a:gdLst/>
              <a:ahLst/>
              <a:cxnLst/>
              <a:rect l="l" t="t" r="r" b="b"/>
              <a:pathLst>
                <a:path w="1719580" h="1558925">
                  <a:moveTo>
                    <a:pt x="1297277" y="5079"/>
                  </a:moveTo>
                  <a:lnTo>
                    <a:pt x="422247" y="5079"/>
                  </a:lnTo>
                  <a:lnTo>
                    <a:pt x="422247" y="6350"/>
                  </a:lnTo>
                  <a:lnTo>
                    <a:pt x="1297277" y="7619"/>
                  </a:lnTo>
                  <a:lnTo>
                    <a:pt x="1297277" y="5079"/>
                  </a:lnTo>
                  <a:close/>
                </a:path>
                <a:path w="1719580" h="1558925">
                  <a:moveTo>
                    <a:pt x="1290927" y="2539"/>
                  </a:moveTo>
                  <a:lnTo>
                    <a:pt x="428597" y="2539"/>
                  </a:lnTo>
                  <a:lnTo>
                    <a:pt x="428597" y="5079"/>
                  </a:lnTo>
                  <a:lnTo>
                    <a:pt x="1290927" y="5079"/>
                  </a:lnTo>
                  <a:lnTo>
                    <a:pt x="1290927" y="2539"/>
                  </a:lnTo>
                  <a:close/>
                </a:path>
                <a:path w="1719580" h="1558925">
                  <a:moveTo>
                    <a:pt x="433677" y="1269"/>
                  </a:moveTo>
                  <a:lnTo>
                    <a:pt x="431137" y="1269"/>
                  </a:lnTo>
                  <a:lnTo>
                    <a:pt x="431137" y="2539"/>
                  </a:lnTo>
                  <a:lnTo>
                    <a:pt x="433677" y="2539"/>
                  </a:lnTo>
                  <a:lnTo>
                    <a:pt x="433677" y="1269"/>
                  </a:lnTo>
                  <a:close/>
                </a:path>
                <a:path w="1719580" h="1558925">
                  <a:moveTo>
                    <a:pt x="1288387" y="1269"/>
                  </a:moveTo>
                  <a:lnTo>
                    <a:pt x="1284577" y="1269"/>
                  </a:lnTo>
                  <a:lnTo>
                    <a:pt x="1284577" y="2539"/>
                  </a:lnTo>
                  <a:lnTo>
                    <a:pt x="1288387" y="2539"/>
                  </a:lnTo>
                  <a:lnTo>
                    <a:pt x="1288387" y="1269"/>
                  </a:lnTo>
                  <a:close/>
                </a:path>
                <a:path w="1719580" h="1558925">
                  <a:moveTo>
                    <a:pt x="437487" y="0"/>
                  </a:moveTo>
                  <a:lnTo>
                    <a:pt x="437487" y="1269"/>
                  </a:lnTo>
                  <a:lnTo>
                    <a:pt x="1282037" y="1269"/>
                  </a:lnTo>
                  <a:lnTo>
                    <a:pt x="437487" y="0"/>
                  </a:lnTo>
                  <a:close/>
                </a:path>
                <a:path w="1719580" h="1558925">
                  <a:moveTo>
                    <a:pt x="7587" y="393700"/>
                  </a:moveTo>
                  <a:lnTo>
                    <a:pt x="6957" y="393700"/>
                  </a:lnTo>
                  <a:lnTo>
                    <a:pt x="6957" y="396240"/>
                  </a:lnTo>
                  <a:lnTo>
                    <a:pt x="5687" y="396240"/>
                  </a:lnTo>
                  <a:lnTo>
                    <a:pt x="5687" y="398780"/>
                  </a:lnTo>
                  <a:lnTo>
                    <a:pt x="4417" y="398780"/>
                  </a:lnTo>
                  <a:lnTo>
                    <a:pt x="4417" y="401319"/>
                  </a:lnTo>
                  <a:lnTo>
                    <a:pt x="7575" y="401319"/>
                  </a:lnTo>
                  <a:lnTo>
                    <a:pt x="7587" y="393700"/>
                  </a:lnTo>
                  <a:close/>
                </a:path>
                <a:path w="1719580" h="1558925">
                  <a:moveTo>
                    <a:pt x="1713837" y="393700"/>
                  </a:moveTo>
                  <a:lnTo>
                    <a:pt x="1713202" y="393700"/>
                  </a:lnTo>
                  <a:lnTo>
                    <a:pt x="1713189" y="401319"/>
                  </a:lnTo>
                  <a:lnTo>
                    <a:pt x="1716377" y="401319"/>
                  </a:lnTo>
                  <a:lnTo>
                    <a:pt x="1716377" y="398780"/>
                  </a:lnTo>
                  <a:lnTo>
                    <a:pt x="1715107" y="398780"/>
                  </a:lnTo>
                  <a:lnTo>
                    <a:pt x="1715107" y="396240"/>
                  </a:lnTo>
                  <a:lnTo>
                    <a:pt x="1713837" y="396240"/>
                  </a:lnTo>
                  <a:lnTo>
                    <a:pt x="1713837" y="393700"/>
                  </a:lnTo>
                  <a:close/>
                </a:path>
                <a:path w="1719580" h="1558925">
                  <a:moveTo>
                    <a:pt x="7575" y="401320"/>
                  </a:moveTo>
                  <a:lnTo>
                    <a:pt x="3147" y="401320"/>
                  </a:lnTo>
                  <a:lnTo>
                    <a:pt x="3147" y="403860"/>
                  </a:lnTo>
                  <a:lnTo>
                    <a:pt x="1877" y="403860"/>
                  </a:lnTo>
                  <a:lnTo>
                    <a:pt x="1877" y="406400"/>
                  </a:lnTo>
                  <a:lnTo>
                    <a:pt x="1211" y="406400"/>
                  </a:lnTo>
                  <a:lnTo>
                    <a:pt x="1207" y="408939"/>
                  </a:lnTo>
                  <a:lnTo>
                    <a:pt x="7562" y="408939"/>
                  </a:lnTo>
                  <a:lnTo>
                    <a:pt x="7575" y="401320"/>
                  </a:lnTo>
                  <a:close/>
                </a:path>
                <a:path w="1719580" h="1558925">
                  <a:moveTo>
                    <a:pt x="1717647" y="401320"/>
                  </a:moveTo>
                  <a:lnTo>
                    <a:pt x="1713189" y="401320"/>
                  </a:lnTo>
                  <a:lnTo>
                    <a:pt x="1713176" y="408939"/>
                  </a:lnTo>
                  <a:lnTo>
                    <a:pt x="1719522" y="408939"/>
                  </a:lnTo>
                  <a:lnTo>
                    <a:pt x="1719526" y="406400"/>
                  </a:lnTo>
                  <a:lnTo>
                    <a:pt x="1718917" y="406400"/>
                  </a:lnTo>
                  <a:lnTo>
                    <a:pt x="1718917" y="403860"/>
                  </a:lnTo>
                  <a:lnTo>
                    <a:pt x="1717647" y="403860"/>
                  </a:lnTo>
                  <a:lnTo>
                    <a:pt x="1717647" y="401320"/>
                  </a:lnTo>
                  <a:close/>
                </a:path>
                <a:path w="1719580" h="1558925">
                  <a:moveTo>
                    <a:pt x="7562" y="408940"/>
                  </a:moveTo>
                  <a:lnTo>
                    <a:pt x="1207" y="408940"/>
                  </a:lnTo>
                  <a:lnTo>
                    <a:pt x="1197" y="415289"/>
                  </a:lnTo>
                  <a:lnTo>
                    <a:pt x="7552" y="415289"/>
                  </a:lnTo>
                  <a:lnTo>
                    <a:pt x="7562" y="408940"/>
                  </a:lnTo>
                  <a:close/>
                </a:path>
                <a:path w="1719580" h="1558925">
                  <a:moveTo>
                    <a:pt x="1719522" y="408940"/>
                  </a:moveTo>
                  <a:lnTo>
                    <a:pt x="1713176" y="408940"/>
                  </a:lnTo>
                  <a:lnTo>
                    <a:pt x="1713166" y="415289"/>
                  </a:lnTo>
                  <a:lnTo>
                    <a:pt x="1719512" y="415289"/>
                  </a:lnTo>
                  <a:lnTo>
                    <a:pt x="1719522" y="408940"/>
                  </a:lnTo>
                  <a:close/>
                </a:path>
                <a:path w="1719580" h="1558925">
                  <a:moveTo>
                    <a:pt x="7552" y="415290"/>
                  </a:moveTo>
                  <a:lnTo>
                    <a:pt x="1197" y="415290"/>
                  </a:lnTo>
                  <a:lnTo>
                    <a:pt x="1176" y="427989"/>
                  </a:lnTo>
                  <a:lnTo>
                    <a:pt x="7531" y="427989"/>
                  </a:lnTo>
                  <a:lnTo>
                    <a:pt x="7552" y="415290"/>
                  </a:lnTo>
                  <a:close/>
                </a:path>
                <a:path w="1719580" h="1558925">
                  <a:moveTo>
                    <a:pt x="1719512" y="415290"/>
                  </a:moveTo>
                  <a:lnTo>
                    <a:pt x="1713166" y="415290"/>
                  </a:lnTo>
                  <a:lnTo>
                    <a:pt x="1713145" y="427989"/>
                  </a:lnTo>
                  <a:lnTo>
                    <a:pt x="1719491" y="427989"/>
                  </a:lnTo>
                  <a:lnTo>
                    <a:pt x="1719512" y="415290"/>
                  </a:lnTo>
                  <a:close/>
                </a:path>
                <a:path w="1719580" h="1558925">
                  <a:moveTo>
                    <a:pt x="7531" y="427990"/>
                  </a:moveTo>
                  <a:lnTo>
                    <a:pt x="1176" y="427990"/>
                  </a:lnTo>
                  <a:lnTo>
                    <a:pt x="1127" y="458469"/>
                  </a:lnTo>
                  <a:lnTo>
                    <a:pt x="7481" y="458469"/>
                  </a:lnTo>
                  <a:lnTo>
                    <a:pt x="7531" y="427990"/>
                  </a:lnTo>
                  <a:close/>
                </a:path>
                <a:path w="1719580" h="1558925">
                  <a:moveTo>
                    <a:pt x="1719491" y="427990"/>
                  </a:moveTo>
                  <a:lnTo>
                    <a:pt x="1713145" y="427990"/>
                  </a:lnTo>
                  <a:lnTo>
                    <a:pt x="1713095" y="458469"/>
                  </a:lnTo>
                  <a:lnTo>
                    <a:pt x="1719441" y="458469"/>
                  </a:lnTo>
                  <a:lnTo>
                    <a:pt x="1719491" y="427990"/>
                  </a:lnTo>
                  <a:close/>
                </a:path>
                <a:path w="1719580" h="1558925">
                  <a:moveTo>
                    <a:pt x="7481" y="458470"/>
                  </a:moveTo>
                  <a:lnTo>
                    <a:pt x="1127" y="458470"/>
                  </a:lnTo>
                  <a:lnTo>
                    <a:pt x="1116" y="464819"/>
                  </a:lnTo>
                  <a:lnTo>
                    <a:pt x="7470" y="464819"/>
                  </a:lnTo>
                  <a:lnTo>
                    <a:pt x="7481" y="458470"/>
                  </a:lnTo>
                  <a:close/>
                </a:path>
                <a:path w="1719580" h="1558925">
                  <a:moveTo>
                    <a:pt x="1719441" y="458470"/>
                  </a:moveTo>
                  <a:lnTo>
                    <a:pt x="1713095" y="458470"/>
                  </a:lnTo>
                  <a:lnTo>
                    <a:pt x="1713085" y="464819"/>
                  </a:lnTo>
                  <a:lnTo>
                    <a:pt x="1719431" y="464819"/>
                  </a:lnTo>
                  <a:lnTo>
                    <a:pt x="1719441" y="458470"/>
                  </a:lnTo>
                  <a:close/>
                </a:path>
                <a:path w="1719580" h="1558925">
                  <a:moveTo>
                    <a:pt x="7470" y="464820"/>
                  </a:moveTo>
                  <a:lnTo>
                    <a:pt x="1116" y="464820"/>
                  </a:lnTo>
                  <a:lnTo>
                    <a:pt x="1093" y="478789"/>
                  </a:lnTo>
                  <a:lnTo>
                    <a:pt x="7447" y="478789"/>
                  </a:lnTo>
                  <a:lnTo>
                    <a:pt x="7470" y="464820"/>
                  </a:lnTo>
                  <a:close/>
                </a:path>
                <a:path w="1719580" h="1558925">
                  <a:moveTo>
                    <a:pt x="1719431" y="464820"/>
                  </a:moveTo>
                  <a:lnTo>
                    <a:pt x="1713085" y="464820"/>
                  </a:lnTo>
                  <a:lnTo>
                    <a:pt x="1713062" y="478789"/>
                  </a:lnTo>
                  <a:lnTo>
                    <a:pt x="1719408" y="478789"/>
                  </a:lnTo>
                  <a:lnTo>
                    <a:pt x="1719431" y="464820"/>
                  </a:lnTo>
                  <a:close/>
                </a:path>
                <a:path w="1719580" h="1558925">
                  <a:moveTo>
                    <a:pt x="7447" y="478790"/>
                  </a:moveTo>
                  <a:lnTo>
                    <a:pt x="1093" y="478790"/>
                  </a:lnTo>
                  <a:lnTo>
                    <a:pt x="1083" y="485139"/>
                  </a:lnTo>
                  <a:lnTo>
                    <a:pt x="7437" y="485139"/>
                  </a:lnTo>
                  <a:lnTo>
                    <a:pt x="7447" y="478790"/>
                  </a:lnTo>
                  <a:close/>
                </a:path>
                <a:path w="1719580" h="1558925">
                  <a:moveTo>
                    <a:pt x="1719408" y="478790"/>
                  </a:moveTo>
                  <a:lnTo>
                    <a:pt x="1713062" y="478790"/>
                  </a:lnTo>
                  <a:lnTo>
                    <a:pt x="1713051" y="485139"/>
                  </a:lnTo>
                  <a:lnTo>
                    <a:pt x="1719398" y="485139"/>
                  </a:lnTo>
                  <a:lnTo>
                    <a:pt x="1719408" y="478790"/>
                  </a:lnTo>
                  <a:close/>
                </a:path>
                <a:path w="1719580" h="1558925">
                  <a:moveTo>
                    <a:pt x="7437" y="485140"/>
                  </a:moveTo>
                  <a:lnTo>
                    <a:pt x="1083" y="485140"/>
                  </a:lnTo>
                  <a:lnTo>
                    <a:pt x="982" y="547369"/>
                  </a:lnTo>
                  <a:lnTo>
                    <a:pt x="7335" y="547369"/>
                  </a:lnTo>
                  <a:lnTo>
                    <a:pt x="7437" y="485140"/>
                  </a:lnTo>
                  <a:close/>
                </a:path>
                <a:path w="1719580" h="1558925">
                  <a:moveTo>
                    <a:pt x="1719398" y="485140"/>
                  </a:moveTo>
                  <a:lnTo>
                    <a:pt x="1713051" y="485140"/>
                  </a:lnTo>
                  <a:lnTo>
                    <a:pt x="1712949" y="547369"/>
                  </a:lnTo>
                  <a:lnTo>
                    <a:pt x="1719296" y="547369"/>
                  </a:lnTo>
                  <a:lnTo>
                    <a:pt x="1719398" y="485140"/>
                  </a:lnTo>
                  <a:close/>
                </a:path>
                <a:path w="1719580" h="1558925">
                  <a:moveTo>
                    <a:pt x="7335" y="547370"/>
                  </a:moveTo>
                  <a:lnTo>
                    <a:pt x="982" y="547370"/>
                  </a:lnTo>
                  <a:lnTo>
                    <a:pt x="969" y="554989"/>
                  </a:lnTo>
                  <a:lnTo>
                    <a:pt x="7322" y="554989"/>
                  </a:lnTo>
                  <a:lnTo>
                    <a:pt x="7335" y="547370"/>
                  </a:lnTo>
                  <a:close/>
                </a:path>
                <a:path w="1719580" h="1558925">
                  <a:moveTo>
                    <a:pt x="1719296" y="547370"/>
                  </a:moveTo>
                  <a:lnTo>
                    <a:pt x="1712949" y="547370"/>
                  </a:lnTo>
                  <a:lnTo>
                    <a:pt x="1712936" y="554989"/>
                  </a:lnTo>
                  <a:lnTo>
                    <a:pt x="1719284" y="554989"/>
                  </a:lnTo>
                  <a:lnTo>
                    <a:pt x="1719296" y="547370"/>
                  </a:lnTo>
                  <a:close/>
                </a:path>
                <a:path w="1719580" h="1558925">
                  <a:moveTo>
                    <a:pt x="7322" y="554990"/>
                  </a:moveTo>
                  <a:lnTo>
                    <a:pt x="969" y="554990"/>
                  </a:lnTo>
                  <a:lnTo>
                    <a:pt x="959" y="561339"/>
                  </a:lnTo>
                  <a:lnTo>
                    <a:pt x="7312" y="561339"/>
                  </a:lnTo>
                  <a:lnTo>
                    <a:pt x="7322" y="554990"/>
                  </a:lnTo>
                  <a:close/>
                </a:path>
                <a:path w="1719580" h="1558925">
                  <a:moveTo>
                    <a:pt x="1719284" y="554990"/>
                  </a:moveTo>
                  <a:lnTo>
                    <a:pt x="1712936" y="554990"/>
                  </a:lnTo>
                  <a:lnTo>
                    <a:pt x="1712926" y="561339"/>
                  </a:lnTo>
                  <a:lnTo>
                    <a:pt x="1719274" y="561339"/>
                  </a:lnTo>
                  <a:lnTo>
                    <a:pt x="1719284" y="554990"/>
                  </a:lnTo>
                  <a:close/>
                </a:path>
                <a:path w="1719580" h="1558925">
                  <a:moveTo>
                    <a:pt x="7312" y="561340"/>
                  </a:moveTo>
                  <a:lnTo>
                    <a:pt x="959" y="561340"/>
                  </a:lnTo>
                  <a:lnTo>
                    <a:pt x="950" y="566419"/>
                  </a:lnTo>
                  <a:lnTo>
                    <a:pt x="7303" y="566419"/>
                  </a:lnTo>
                  <a:lnTo>
                    <a:pt x="7312" y="561340"/>
                  </a:lnTo>
                  <a:close/>
                </a:path>
                <a:path w="1719580" h="1558925">
                  <a:moveTo>
                    <a:pt x="1719274" y="561340"/>
                  </a:moveTo>
                  <a:lnTo>
                    <a:pt x="1712926" y="561340"/>
                  </a:lnTo>
                  <a:lnTo>
                    <a:pt x="1712917" y="566419"/>
                  </a:lnTo>
                  <a:lnTo>
                    <a:pt x="1719265" y="566419"/>
                  </a:lnTo>
                  <a:lnTo>
                    <a:pt x="1719274" y="561340"/>
                  </a:lnTo>
                  <a:close/>
                </a:path>
                <a:path w="1719580" h="1558925">
                  <a:moveTo>
                    <a:pt x="7303" y="566420"/>
                  </a:moveTo>
                  <a:lnTo>
                    <a:pt x="950" y="566420"/>
                  </a:lnTo>
                  <a:lnTo>
                    <a:pt x="886" y="605789"/>
                  </a:lnTo>
                  <a:lnTo>
                    <a:pt x="7239" y="605789"/>
                  </a:lnTo>
                  <a:lnTo>
                    <a:pt x="7303" y="566420"/>
                  </a:lnTo>
                  <a:close/>
                </a:path>
                <a:path w="1719580" h="1558925">
                  <a:moveTo>
                    <a:pt x="1719265" y="566420"/>
                  </a:moveTo>
                  <a:lnTo>
                    <a:pt x="1712917" y="566420"/>
                  </a:lnTo>
                  <a:lnTo>
                    <a:pt x="1712853" y="605789"/>
                  </a:lnTo>
                  <a:lnTo>
                    <a:pt x="1719201" y="605789"/>
                  </a:lnTo>
                  <a:lnTo>
                    <a:pt x="1719265" y="566420"/>
                  </a:lnTo>
                  <a:close/>
                </a:path>
                <a:path w="1719580" h="1558925">
                  <a:moveTo>
                    <a:pt x="7239" y="605790"/>
                  </a:moveTo>
                  <a:lnTo>
                    <a:pt x="886" y="605790"/>
                  </a:lnTo>
                  <a:lnTo>
                    <a:pt x="834" y="637539"/>
                  </a:lnTo>
                  <a:lnTo>
                    <a:pt x="7186" y="637539"/>
                  </a:lnTo>
                  <a:lnTo>
                    <a:pt x="7239" y="605790"/>
                  </a:lnTo>
                  <a:close/>
                </a:path>
                <a:path w="1719580" h="1558925">
                  <a:moveTo>
                    <a:pt x="1719201" y="605790"/>
                  </a:moveTo>
                  <a:lnTo>
                    <a:pt x="1712853" y="605790"/>
                  </a:lnTo>
                  <a:lnTo>
                    <a:pt x="1712800" y="637539"/>
                  </a:lnTo>
                  <a:lnTo>
                    <a:pt x="1719149" y="637539"/>
                  </a:lnTo>
                  <a:lnTo>
                    <a:pt x="1719201" y="605790"/>
                  </a:lnTo>
                  <a:close/>
                </a:path>
                <a:path w="1719580" h="1558925">
                  <a:moveTo>
                    <a:pt x="7186" y="637540"/>
                  </a:moveTo>
                  <a:lnTo>
                    <a:pt x="834" y="637540"/>
                  </a:lnTo>
                  <a:lnTo>
                    <a:pt x="783" y="669289"/>
                  </a:lnTo>
                  <a:lnTo>
                    <a:pt x="7134" y="669289"/>
                  </a:lnTo>
                  <a:lnTo>
                    <a:pt x="7186" y="637540"/>
                  </a:lnTo>
                  <a:close/>
                </a:path>
                <a:path w="1719580" h="1558925">
                  <a:moveTo>
                    <a:pt x="1719149" y="637540"/>
                  </a:moveTo>
                  <a:lnTo>
                    <a:pt x="1712800" y="637540"/>
                  </a:lnTo>
                  <a:lnTo>
                    <a:pt x="1712748" y="669289"/>
                  </a:lnTo>
                  <a:lnTo>
                    <a:pt x="1719098" y="669289"/>
                  </a:lnTo>
                  <a:lnTo>
                    <a:pt x="1719149" y="637540"/>
                  </a:lnTo>
                  <a:close/>
                </a:path>
                <a:path w="1719580" h="1558925">
                  <a:moveTo>
                    <a:pt x="7134" y="669290"/>
                  </a:moveTo>
                  <a:lnTo>
                    <a:pt x="783" y="669290"/>
                  </a:lnTo>
                  <a:lnTo>
                    <a:pt x="474" y="858519"/>
                  </a:lnTo>
                  <a:lnTo>
                    <a:pt x="6823" y="858519"/>
                  </a:lnTo>
                  <a:lnTo>
                    <a:pt x="7134" y="669290"/>
                  </a:lnTo>
                  <a:close/>
                </a:path>
                <a:path w="1719580" h="1558925">
                  <a:moveTo>
                    <a:pt x="1719098" y="669290"/>
                  </a:moveTo>
                  <a:lnTo>
                    <a:pt x="1712748" y="669290"/>
                  </a:lnTo>
                  <a:lnTo>
                    <a:pt x="1712437" y="858519"/>
                  </a:lnTo>
                  <a:lnTo>
                    <a:pt x="1718789" y="858519"/>
                  </a:lnTo>
                  <a:lnTo>
                    <a:pt x="1719098" y="669290"/>
                  </a:lnTo>
                  <a:close/>
                </a:path>
                <a:path w="1719580" h="1558925">
                  <a:moveTo>
                    <a:pt x="6823" y="858520"/>
                  </a:moveTo>
                  <a:lnTo>
                    <a:pt x="474" y="858520"/>
                  </a:lnTo>
                  <a:lnTo>
                    <a:pt x="412" y="896619"/>
                  </a:lnTo>
                  <a:lnTo>
                    <a:pt x="6760" y="896619"/>
                  </a:lnTo>
                  <a:lnTo>
                    <a:pt x="6823" y="858520"/>
                  </a:lnTo>
                  <a:close/>
                </a:path>
                <a:path w="1719580" h="1558925">
                  <a:moveTo>
                    <a:pt x="1718789" y="858520"/>
                  </a:moveTo>
                  <a:lnTo>
                    <a:pt x="1712437" y="858520"/>
                  </a:lnTo>
                  <a:lnTo>
                    <a:pt x="1712374" y="896619"/>
                  </a:lnTo>
                  <a:lnTo>
                    <a:pt x="1718727" y="896619"/>
                  </a:lnTo>
                  <a:lnTo>
                    <a:pt x="1718789" y="858520"/>
                  </a:lnTo>
                  <a:close/>
                </a:path>
                <a:path w="1719580" h="1558925">
                  <a:moveTo>
                    <a:pt x="6760" y="896620"/>
                  </a:moveTo>
                  <a:lnTo>
                    <a:pt x="412" y="896620"/>
                  </a:lnTo>
                  <a:lnTo>
                    <a:pt x="358" y="929639"/>
                  </a:lnTo>
                  <a:lnTo>
                    <a:pt x="6706" y="929639"/>
                  </a:lnTo>
                  <a:lnTo>
                    <a:pt x="6760" y="896620"/>
                  </a:lnTo>
                  <a:close/>
                </a:path>
                <a:path w="1719580" h="1558925">
                  <a:moveTo>
                    <a:pt x="1718727" y="896620"/>
                  </a:moveTo>
                  <a:lnTo>
                    <a:pt x="1712374" y="896620"/>
                  </a:lnTo>
                  <a:lnTo>
                    <a:pt x="1712320" y="929639"/>
                  </a:lnTo>
                  <a:lnTo>
                    <a:pt x="1718673" y="929639"/>
                  </a:lnTo>
                  <a:lnTo>
                    <a:pt x="1718727" y="896620"/>
                  </a:lnTo>
                  <a:close/>
                </a:path>
                <a:path w="1719580" h="1558925">
                  <a:moveTo>
                    <a:pt x="6706" y="929640"/>
                  </a:moveTo>
                  <a:lnTo>
                    <a:pt x="358" y="929640"/>
                  </a:lnTo>
                  <a:lnTo>
                    <a:pt x="256" y="991869"/>
                  </a:lnTo>
                  <a:lnTo>
                    <a:pt x="6604" y="991869"/>
                  </a:lnTo>
                  <a:lnTo>
                    <a:pt x="6706" y="929640"/>
                  </a:lnTo>
                  <a:close/>
                </a:path>
                <a:path w="1719580" h="1558925">
                  <a:moveTo>
                    <a:pt x="1718673" y="929640"/>
                  </a:moveTo>
                  <a:lnTo>
                    <a:pt x="1712320" y="929640"/>
                  </a:lnTo>
                  <a:lnTo>
                    <a:pt x="1712218" y="991869"/>
                  </a:lnTo>
                  <a:lnTo>
                    <a:pt x="1718572" y="991869"/>
                  </a:lnTo>
                  <a:lnTo>
                    <a:pt x="1718673" y="929640"/>
                  </a:lnTo>
                  <a:close/>
                </a:path>
                <a:path w="1719580" h="1558925">
                  <a:moveTo>
                    <a:pt x="6604" y="991870"/>
                  </a:moveTo>
                  <a:lnTo>
                    <a:pt x="256" y="991870"/>
                  </a:lnTo>
                  <a:lnTo>
                    <a:pt x="234" y="1005839"/>
                  </a:lnTo>
                  <a:lnTo>
                    <a:pt x="6581" y="1005839"/>
                  </a:lnTo>
                  <a:lnTo>
                    <a:pt x="6604" y="991870"/>
                  </a:lnTo>
                  <a:close/>
                </a:path>
                <a:path w="1719580" h="1558925">
                  <a:moveTo>
                    <a:pt x="1718572" y="991870"/>
                  </a:moveTo>
                  <a:lnTo>
                    <a:pt x="1712218" y="991870"/>
                  </a:lnTo>
                  <a:lnTo>
                    <a:pt x="1712195" y="1005839"/>
                  </a:lnTo>
                  <a:lnTo>
                    <a:pt x="1718549" y="1005839"/>
                  </a:lnTo>
                  <a:lnTo>
                    <a:pt x="1718572" y="991870"/>
                  </a:lnTo>
                  <a:close/>
                </a:path>
                <a:path w="1719580" h="1558925">
                  <a:moveTo>
                    <a:pt x="6581" y="1005840"/>
                  </a:moveTo>
                  <a:lnTo>
                    <a:pt x="234" y="1005840"/>
                  </a:lnTo>
                  <a:lnTo>
                    <a:pt x="213" y="1018539"/>
                  </a:lnTo>
                  <a:lnTo>
                    <a:pt x="6560" y="1018539"/>
                  </a:lnTo>
                  <a:lnTo>
                    <a:pt x="6581" y="1005840"/>
                  </a:lnTo>
                  <a:close/>
                </a:path>
                <a:path w="1719580" h="1558925">
                  <a:moveTo>
                    <a:pt x="1718549" y="1005840"/>
                  </a:moveTo>
                  <a:lnTo>
                    <a:pt x="1712195" y="1005840"/>
                  </a:lnTo>
                  <a:lnTo>
                    <a:pt x="1712174" y="1018539"/>
                  </a:lnTo>
                  <a:lnTo>
                    <a:pt x="1718528" y="1018539"/>
                  </a:lnTo>
                  <a:lnTo>
                    <a:pt x="1718549" y="1005840"/>
                  </a:lnTo>
                  <a:close/>
                </a:path>
                <a:path w="1719580" h="1558925">
                  <a:moveTo>
                    <a:pt x="6560" y="1018540"/>
                  </a:moveTo>
                  <a:lnTo>
                    <a:pt x="213" y="1018540"/>
                  </a:lnTo>
                  <a:lnTo>
                    <a:pt x="163" y="1049020"/>
                  </a:lnTo>
                  <a:lnTo>
                    <a:pt x="6510" y="1049020"/>
                  </a:lnTo>
                  <a:lnTo>
                    <a:pt x="6560" y="1018540"/>
                  </a:lnTo>
                  <a:close/>
                </a:path>
                <a:path w="1719580" h="1558925">
                  <a:moveTo>
                    <a:pt x="1718528" y="1018540"/>
                  </a:moveTo>
                  <a:lnTo>
                    <a:pt x="1712174" y="1018540"/>
                  </a:lnTo>
                  <a:lnTo>
                    <a:pt x="1712124" y="1049020"/>
                  </a:lnTo>
                  <a:lnTo>
                    <a:pt x="1718479" y="1049020"/>
                  </a:lnTo>
                  <a:lnTo>
                    <a:pt x="1718528" y="1018540"/>
                  </a:lnTo>
                  <a:close/>
                </a:path>
                <a:path w="1719580" h="1558925">
                  <a:moveTo>
                    <a:pt x="6510" y="1049020"/>
                  </a:moveTo>
                  <a:lnTo>
                    <a:pt x="163" y="1049020"/>
                  </a:lnTo>
                  <a:lnTo>
                    <a:pt x="140" y="1062989"/>
                  </a:lnTo>
                  <a:lnTo>
                    <a:pt x="6487" y="1062989"/>
                  </a:lnTo>
                  <a:lnTo>
                    <a:pt x="6510" y="1049020"/>
                  </a:lnTo>
                  <a:close/>
                </a:path>
                <a:path w="1719580" h="1558925">
                  <a:moveTo>
                    <a:pt x="1718479" y="1049020"/>
                  </a:moveTo>
                  <a:lnTo>
                    <a:pt x="1712124" y="1049020"/>
                  </a:lnTo>
                  <a:lnTo>
                    <a:pt x="1712101" y="1062989"/>
                  </a:lnTo>
                  <a:lnTo>
                    <a:pt x="1718456" y="1062989"/>
                  </a:lnTo>
                  <a:lnTo>
                    <a:pt x="1718479" y="1049020"/>
                  </a:lnTo>
                  <a:close/>
                </a:path>
                <a:path w="1719580" h="1558925">
                  <a:moveTo>
                    <a:pt x="6487" y="1062990"/>
                  </a:moveTo>
                  <a:lnTo>
                    <a:pt x="140" y="1062990"/>
                  </a:lnTo>
                  <a:lnTo>
                    <a:pt x="130" y="1069339"/>
                  </a:lnTo>
                  <a:lnTo>
                    <a:pt x="6476" y="1069339"/>
                  </a:lnTo>
                  <a:lnTo>
                    <a:pt x="6487" y="1062990"/>
                  </a:lnTo>
                  <a:close/>
                </a:path>
                <a:path w="1719580" h="1558925">
                  <a:moveTo>
                    <a:pt x="1718456" y="1062990"/>
                  </a:moveTo>
                  <a:lnTo>
                    <a:pt x="1712101" y="1062990"/>
                  </a:lnTo>
                  <a:lnTo>
                    <a:pt x="1712090" y="1069339"/>
                  </a:lnTo>
                  <a:lnTo>
                    <a:pt x="1718446" y="1069339"/>
                  </a:lnTo>
                  <a:lnTo>
                    <a:pt x="1718456" y="1062990"/>
                  </a:lnTo>
                  <a:close/>
                </a:path>
                <a:path w="1719580" h="1558925">
                  <a:moveTo>
                    <a:pt x="6476" y="1069340"/>
                  </a:moveTo>
                  <a:lnTo>
                    <a:pt x="130" y="1069340"/>
                  </a:lnTo>
                  <a:lnTo>
                    <a:pt x="120" y="1075689"/>
                  </a:lnTo>
                  <a:lnTo>
                    <a:pt x="6466" y="1075689"/>
                  </a:lnTo>
                  <a:lnTo>
                    <a:pt x="6476" y="1069340"/>
                  </a:lnTo>
                  <a:close/>
                </a:path>
                <a:path w="1719580" h="1558925">
                  <a:moveTo>
                    <a:pt x="1718446" y="1069340"/>
                  </a:moveTo>
                  <a:lnTo>
                    <a:pt x="1712090" y="1069340"/>
                  </a:lnTo>
                  <a:lnTo>
                    <a:pt x="1712080" y="1075689"/>
                  </a:lnTo>
                  <a:lnTo>
                    <a:pt x="1718435" y="1075689"/>
                  </a:lnTo>
                  <a:lnTo>
                    <a:pt x="1718446" y="1069340"/>
                  </a:lnTo>
                  <a:close/>
                </a:path>
                <a:path w="1719580" h="1558925">
                  <a:moveTo>
                    <a:pt x="6466" y="1075690"/>
                  </a:moveTo>
                  <a:lnTo>
                    <a:pt x="120" y="1075690"/>
                  </a:lnTo>
                  <a:lnTo>
                    <a:pt x="109" y="1082039"/>
                  </a:lnTo>
                  <a:lnTo>
                    <a:pt x="6455" y="1082039"/>
                  </a:lnTo>
                  <a:lnTo>
                    <a:pt x="6466" y="1075690"/>
                  </a:lnTo>
                  <a:close/>
                </a:path>
                <a:path w="1719580" h="1558925">
                  <a:moveTo>
                    <a:pt x="1718435" y="1075690"/>
                  </a:moveTo>
                  <a:lnTo>
                    <a:pt x="1712080" y="1075690"/>
                  </a:lnTo>
                  <a:lnTo>
                    <a:pt x="1712069" y="1082039"/>
                  </a:lnTo>
                  <a:lnTo>
                    <a:pt x="1718425" y="1082039"/>
                  </a:lnTo>
                  <a:lnTo>
                    <a:pt x="1718435" y="1075690"/>
                  </a:lnTo>
                  <a:close/>
                </a:path>
                <a:path w="1719580" h="1558925">
                  <a:moveTo>
                    <a:pt x="6455" y="1082040"/>
                  </a:moveTo>
                  <a:lnTo>
                    <a:pt x="109" y="1082040"/>
                  </a:lnTo>
                  <a:lnTo>
                    <a:pt x="99" y="1088389"/>
                  </a:lnTo>
                  <a:lnTo>
                    <a:pt x="6445" y="1088389"/>
                  </a:lnTo>
                  <a:lnTo>
                    <a:pt x="6455" y="1082040"/>
                  </a:lnTo>
                  <a:close/>
                </a:path>
                <a:path w="1719580" h="1558925">
                  <a:moveTo>
                    <a:pt x="1718425" y="1082040"/>
                  </a:moveTo>
                  <a:lnTo>
                    <a:pt x="1712069" y="1082040"/>
                  </a:lnTo>
                  <a:lnTo>
                    <a:pt x="1712059" y="1088389"/>
                  </a:lnTo>
                  <a:lnTo>
                    <a:pt x="1718415" y="1088389"/>
                  </a:lnTo>
                  <a:lnTo>
                    <a:pt x="1718425" y="1082040"/>
                  </a:lnTo>
                  <a:close/>
                </a:path>
                <a:path w="1719580" h="1558925">
                  <a:moveTo>
                    <a:pt x="6445" y="1088390"/>
                  </a:moveTo>
                  <a:lnTo>
                    <a:pt x="99" y="1088390"/>
                  </a:lnTo>
                  <a:lnTo>
                    <a:pt x="89" y="1094739"/>
                  </a:lnTo>
                  <a:lnTo>
                    <a:pt x="6434" y="1094739"/>
                  </a:lnTo>
                  <a:lnTo>
                    <a:pt x="6445" y="1088390"/>
                  </a:lnTo>
                  <a:close/>
                </a:path>
                <a:path w="1719580" h="1558925">
                  <a:moveTo>
                    <a:pt x="1718415" y="1088390"/>
                  </a:moveTo>
                  <a:lnTo>
                    <a:pt x="1712059" y="1088390"/>
                  </a:lnTo>
                  <a:lnTo>
                    <a:pt x="1712049" y="1094739"/>
                  </a:lnTo>
                  <a:lnTo>
                    <a:pt x="1718404" y="1094739"/>
                  </a:lnTo>
                  <a:lnTo>
                    <a:pt x="1718415" y="1088390"/>
                  </a:lnTo>
                  <a:close/>
                </a:path>
                <a:path w="1719580" h="1558925">
                  <a:moveTo>
                    <a:pt x="6434" y="1094740"/>
                  </a:moveTo>
                  <a:lnTo>
                    <a:pt x="89" y="1094740"/>
                  </a:lnTo>
                  <a:lnTo>
                    <a:pt x="78" y="1101089"/>
                  </a:lnTo>
                  <a:lnTo>
                    <a:pt x="6424" y="1101089"/>
                  </a:lnTo>
                  <a:lnTo>
                    <a:pt x="6434" y="1094740"/>
                  </a:lnTo>
                  <a:close/>
                </a:path>
                <a:path w="1719580" h="1558925">
                  <a:moveTo>
                    <a:pt x="1718404" y="1094740"/>
                  </a:moveTo>
                  <a:lnTo>
                    <a:pt x="1712049" y="1094740"/>
                  </a:lnTo>
                  <a:lnTo>
                    <a:pt x="1712038" y="1101089"/>
                  </a:lnTo>
                  <a:lnTo>
                    <a:pt x="1718394" y="1101089"/>
                  </a:lnTo>
                  <a:lnTo>
                    <a:pt x="1718404" y="1094740"/>
                  </a:lnTo>
                  <a:close/>
                </a:path>
                <a:path w="1719580" h="1558925">
                  <a:moveTo>
                    <a:pt x="6424" y="1101090"/>
                  </a:moveTo>
                  <a:lnTo>
                    <a:pt x="78" y="1101090"/>
                  </a:lnTo>
                  <a:lnTo>
                    <a:pt x="68" y="1107439"/>
                  </a:lnTo>
                  <a:lnTo>
                    <a:pt x="6413" y="1107439"/>
                  </a:lnTo>
                  <a:lnTo>
                    <a:pt x="6424" y="1101090"/>
                  </a:lnTo>
                  <a:close/>
                </a:path>
                <a:path w="1719580" h="1558925">
                  <a:moveTo>
                    <a:pt x="1718394" y="1101090"/>
                  </a:moveTo>
                  <a:lnTo>
                    <a:pt x="1712038" y="1101090"/>
                  </a:lnTo>
                  <a:lnTo>
                    <a:pt x="1712028" y="1107439"/>
                  </a:lnTo>
                  <a:lnTo>
                    <a:pt x="1718383" y="1107439"/>
                  </a:lnTo>
                  <a:lnTo>
                    <a:pt x="1718394" y="1101090"/>
                  </a:lnTo>
                  <a:close/>
                </a:path>
                <a:path w="1719580" h="1558925">
                  <a:moveTo>
                    <a:pt x="6413" y="1107440"/>
                  </a:moveTo>
                  <a:lnTo>
                    <a:pt x="68" y="1107440"/>
                  </a:lnTo>
                  <a:lnTo>
                    <a:pt x="39" y="1125220"/>
                  </a:lnTo>
                  <a:lnTo>
                    <a:pt x="6384" y="1125220"/>
                  </a:lnTo>
                  <a:lnTo>
                    <a:pt x="6413" y="1107440"/>
                  </a:lnTo>
                  <a:close/>
                </a:path>
                <a:path w="1719580" h="1558925">
                  <a:moveTo>
                    <a:pt x="1718383" y="1107440"/>
                  </a:moveTo>
                  <a:lnTo>
                    <a:pt x="1712028" y="1107440"/>
                  </a:lnTo>
                  <a:lnTo>
                    <a:pt x="1711998" y="1125220"/>
                  </a:lnTo>
                  <a:lnTo>
                    <a:pt x="1718355" y="1125220"/>
                  </a:lnTo>
                  <a:lnTo>
                    <a:pt x="1718383" y="1107440"/>
                  </a:lnTo>
                  <a:close/>
                </a:path>
                <a:path w="1719580" h="1558925">
                  <a:moveTo>
                    <a:pt x="6384" y="1125220"/>
                  </a:moveTo>
                  <a:lnTo>
                    <a:pt x="39" y="1125220"/>
                  </a:lnTo>
                  <a:lnTo>
                    <a:pt x="6" y="1145539"/>
                  </a:lnTo>
                  <a:lnTo>
                    <a:pt x="6351" y="1145539"/>
                  </a:lnTo>
                  <a:lnTo>
                    <a:pt x="6384" y="1125220"/>
                  </a:lnTo>
                  <a:close/>
                </a:path>
                <a:path w="1719580" h="1558925">
                  <a:moveTo>
                    <a:pt x="1718355" y="1125220"/>
                  </a:moveTo>
                  <a:lnTo>
                    <a:pt x="1711998" y="1125220"/>
                  </a:lnTo>
                  <a:lnTo>
                    <a:pt x="1711965" y="1145539"/>
                  </a:lnTo>
                  <a:lnTo>
                    <a:pt x="1718321" y="1145539"/>
                  </a:lnTo>
                  <a:lnTo>
                    <a:pt x="1718355" y="1125220"/>
                  </a:lnTo>
                  <a:close/>
                </a:path>
                <a:path w="1719580" h="1558925">
                  <a:moveTo>
                    <a:pt x="6351" y="1145540"/>
                  </a:moveTo>
                  <a:lnTo>
                    <a:pt x="6" y="1145540"/>
                  </a:lnTo>
                  <a:lnTo>
                    <a:pt x="0" y="1149350"/>
                  </a:lnTo>
                  <a:lnTo>
                    <a:pt x="607" y="1149350"/>
                  </a:lnTo>
                  <a:lnTo>
                    <a:pt x="607" y="1151889"/>
                  </a:lnTo>
                  <a:lnTo>
                    <a:pt x="6340" y="1151889"/>
                  </a:lnTo>
                  <a:lnTo>
                    <a:pt x="6351" y="1145540"/>
                  </a:lnTo>
                  <a:close/>
                </a:path>
                <a:path w="1719580" h="1558925">
                  <a:moveTo>
                    <a:pt x="1718321" y="1145540"/>
                  </a:moveTo>
                  <a:lnTo>
                    <a:pt x="1711965" y="1145540"/>
                  </a:lnTo>
                  <a:lnTo>
                    <a:pt x="1711955" y="1151889"/>
                  </a:lnTo>
                  <a:lnTo>
                    <a:pt x="1718311" y="1151889"/>
                  </a:lnTo>
                  <a:lnTo>
                    <a:pt x="1718321" y="1145540"/>
                  </a:lnTo>
                  <a:close/>
                </a:path>
                <a:path w="1719580" h="1558925">
                  <a:moveTo>
                    <a:pt x="6340" y="1151890"/>
                  </a:moveTo>
                  <a:lnTo>
                    <a:pt x="1877" y="1151890"/>
                  </a:lnTo>
                  <a:lnTo>
                    <a:pt x="1877" y="1154430"/>
                  </a:lnTo>
                  <a:lnTo>
                    <a:pt x="3147" y="1154430"/>
                  </a:lnTo>
                  <a:lnTo>
                    <a:pt x="3147" y="1156970"/>
                  </a:lnTo>
                  <a:lnTo>
                    <a:pt x="6332" y="1156970"/>
                  </a:lnTo>
                  <a:lnTo>
                    <a:pt x="6340" y="1151890"/>
                  </a:lnTo>
                  <a:close/>
                </a:path>
                <a:path w="1719580" h="1558925">
                  <a:moveTo>
                    <a:pt x="1718311" y="1151890"/>
                  </a:moveTo>
                  <a:lnTo>
                    <a:pt x="1711955" y="1151890"/>
                  </a:lnTo>
                  <a:lnTo>
                    <a:pt x="1711946" y="1156970"/>
                  </a:lnTo>
                  <a:lnTo>
                    <a:pt x="1717647" y="1156970"/>
                  </a:lnTo>
                  <a:lnTo>
                    <a:pt x="1717647" y="1154430"/>
                  </a:lnTo>
                  <a:lnTo>
                    <a:pt x="1718307" y="1154430"/>
                  </a:lnTo>
                  <a:lnTo>
                    <a:pt x="1718311" y="1151890"/>
                  </a:lnTo>
                  <a:close/>
                </a:path>
                <a:path w="1719580" h="1558925">
                  <a:moveTo>
                    <a:pt x="1716377" y="1156970"/>
                  </a:moveTo>
                  <a:lnTo>
                    <a:pt x="1711946" y="1156970"/>
                  </a:lnTo>
                  <a:lnTo>
                    <a:pt x="1711934" y="1164589"/>
                  </a:lnTo>
                  <a:lnTo>
                    <a:pt x="1713837" y="1164589"/>
                  </a:lnTo>
                  <a:lnTo>
                    <a:pt x="1713837" y="1162050"/>
                  </a:lnTo>
                  <a:lnTo>
                    <a:pt x="1715107" y="1162050"/>
                  </a:lnTo>
                  <a:lnTo>
                    <a:pt x="1715107" y="1159510"/>
                  </a:lnTo>
                  <a:lnTo>
                    <a:pt x="1716377" y="1159510"/>
                  </a:lnTo>
                  <a:lnTo>
                    <a:pt x="1716377" y="1156970"/>
                  </a:lnTo>
                  <a:close/>
                </a:path>
                <a:path w="1719580" h="1558925">
                  <a:moveTo>
                    <a:pt x="6332" y="1156970"/>
                  </a:moveTo>
                  <a:lnTo>
                    <a:pt x="4417" y="1156970"/>
                  </a:lnTo>
                  <a:lnTo>
                    <a:pt x="4417" y="1159510"/>
                  </a:lnTo>
                  <a:lnTo>
                    <a:pt x="5687" y="1159510"/>
                  </a:lnTo>
                  <a:lnTo>
                    <a:pt x="5687" y="1162050"/>
                  </a:lnTo>
                  <a:lnTo>
                    <a:pt x="6324" y="1162050"/>
                  </a:lnTo>
                  <a:lnTo>
                    <a:pt x="6332" y="1156970"/>
                  </a:lnTo>
                  <a:close/>
                </a:path>
                <a:path w="1719580" h="1558925">
                  <a:moveTo>
                    <a:pt x="1712567" y="1164590"/>
                  </a:moveTo>
                  <a:lnTo>
                    <a:pt x="1711934" y="1164590"/>
                  </a:lnTo>
                  <a:lnTo>
                    <a:pt x="1711929" y="1167130"/>
                  </a:lnTo>
                  <a:lnTo>
                    <a:pt x="1712567" y="1167130"/>
                  </a:lnTo>
                  <a:lnTo>
                    <a:pt x="1712567" y="1164590"/>
                  </a:lnTo>
                  <a:close/>
                </a:path>
                <a:path w="1719580" h="1558925">
                  <a:moveTo>
                    <a:pt x="419707" y="1550016"/>
                  </a:moveTo>
                  <a:lnTo>
                    <a:pt x="419707" y="1550670"/>
                  </a:lnTo>
                  <a:lnTo>
                    <a:pt x="423517" y="1550670"/>
                  </a:lnTo>
                  <a:lnTo>
                    <a:pt x="423517" y="1551939"/>
                  </a:lnTo>
                  <a:lnTo>
                    <a:pt x="1299817" y="1551939"/>
                  </a:lnTo>
                  <a:lnTo>
                    <a:pt x="1299817" y="1551327"/>
                  </a:lnTo>
                  <a:lnTo>
                    <a:pt x="419707" y="1550016"/>
                  </a:lnTo>
                  <a:close/>
                </a:path>
                <a:path w="1719580" h="1558925">
                  <a:moveTo>
                    <a:pt x="1288387" y="1555750"/>
                  </a:moveTo>
                  <a:lnTo>
                    <a:pt x="434947" y="1555750"/>
                  </a:lnTo>
                  <a:lnTo>
                    <a:pt x="434947" y="1556715"/>
                  </a:lnTo>
                  <a:lnTo>
                    <a:pt x="1144877" y="1558289"/>
                  </a:lnTo>
                  <a:lnTo>
                    <a:pt x="1284577" y="1558289"/>
                  </a:lnTo>
                  <a:lnTo>
                    <a:pt x="1284577" y="1557020"/>
                  </a:lnTo>
                  <a:lnTo>
                    <a:pt x="1288387" y="1557020"/>
                  </a:lnTo>
                  <a:lnTo>
                    <a:pt x="1288387" y="1555750"/>
                  </a:lnTo>
                  <a:close/>
                </a:path>
                <a:path w="1719580" h="1558925">
                  <a:moveTo>
                    <a:pt x="1290927" y="1554480"/>
                  </a:moveTo>
                  <a:lnTo>
                    <a:pt x="431137" y="1554480"/>
                  </a:lnTo>
                  <a:lnTo>
                    <a:pt x="431137" y="1555750"/>
                  </a:lnTo>
                  <a:lnTo>
                    <a:pt x="1290927" y="1555750"/>
                  </a:lnTo>
                  <a:lnTo>
                    <a:pt x="1290927" y="1554480"/>
                  </a:lnTo>
                  <a:close/>
                </a:path>
                <a:path w="1719580" h="1558925">
                  <a:moveTo>
                    <a:pt x="1293467" y="1553210"/>
                  </a:moveTo>
                  <a:lnTo>
                    <a:pt x="428597" y="1553210"/>
                  </a:lnTo>
                  <a:lnTo>
                    <a:pt x="428597" y="1554480"/>
                  </a:lnTo>
                  <a:lnTo>
                    <a:pt x="1293467" y="1554480"/>
                  </a:lnTo>
                  <a:lnTo>
                    <a:pt x="1293467" y="1553210"/>
                  </a:lnTo>
                  <a:close/>
                </a:path>
                <a:path w="1719580" h="1558925">
                  <a:moveTo>
                    <a:pt x="1296007" y="1551940"/>
                  </a:moveTo>
                  <a:lnTo>
                    <a:pt x="426057" y="1551940"/>
                  </a:lnTo>
                  <a:lnTo>
                    <a:pt x="426057" y="1553210"/>
                  </a:lnTo>
                  <a:lnTo>
                    <a:pt x="1296007" y="1553210"/>
                  </a:lnTo>
                  <a:lnTo>
                    <a:pt x="1296007" y="1551940"/>
                  </a:lnTo>
                  <a:close/>
                </a:path>
                <a:path w="1719580" h="1558925">
                  <a:moveTo>
                    <a:pt x="1282037" y="1558290"/>
                  </a:moveTo>
                  <a:lnTo>
                    <a:pt x="1144877" y="1558290"/>
                  </a:lnTo>
                  <a:lnTo>
                    <a:pt x="1282037" y="1558594"/>
                  </a:lnTo>
                  <a:lnTo>
                    <a:pt x="1282037" y="1558290"/>
                  </a:lnTo>
                  <a:close/>
                </a:path>
              </a:pathLst>
            </a:custGeom>
            <a:solidFill>
              <a:srgbClr val="0428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409577" y="3390900"/>
              <a:ext cx="1706880" cy="1545590"/>
            </a:xfrm>
            <a:custGeom>
              <a:avLst/>
              <a:gdLst/>
              <a:ahLst/>
              <a:cxnLst/>
              <a:rect l="l" t="t" r="r" b="b"/>
              <a:pathLst>
                <a:path w="1706880" h="1545589">
                  <a:moveTo>
                    <a:pt x="1306192" y="5079"/>
                  </a:moveTo>
                  <a:lnTo>
                    <a:pt x="400682" y="5079"/>
                  </a:lnTo>
                  <a:lnTo>
                    <a:pt x="400682" y="6350"/>
                  </a:lnTo>
                  <a:lnTo>
                    <a:pt x="1306192" y="7619"/>
                  </a:lnTo>
                  <a:lnTo>
                    <a:pt x="1306192" y="5079"/>
                  </a:lnTo>
                  <a:close/>
                </a:path>
                <a:path w="1706880" h="1545589">
                  <a:moveTo>
                    <a:pt x="1299842" y="2539"/>
                  </a:moveTo>
                  <a:lnTo>
                    <a:pt x="407032" y="2539"/>
                  </a:lnTo>
                  <a:lnTo>
                    <a:pt x="407032" y="5079"/>
                  </a:lnTo>
                  <a:lnTo>
                    <a:pt x="1299842" y="5079"/>
                  </a:lnTo>
                  <a:lnTo>
                    <a:pt x="1299842" y="2539"/>
                  </a:lnTo>
                  <a:close/>
                </a:path>
                <a:path w="1706880" h="1545589">
                  <a:moveTo>
                    <a:pt x="412112" y="1269"/>
                  </a:moveTo>
                  <a:lnTo>
                    <a:pt x="409572" y="1269"/>
                  </a:lnTo>
                  <a:lnTo>
                    <a:pt x="409572" y="2539"/>
                  </a:lnTo>
                  <a:lnTo>
                    <a:pt x="412112" y="2539"/>
                  </a:lnTo>
                  <a:lnTo>
                    <a:pt x="412112" y="1269"/>
                  </a:lnTo>
                  <a:close/>
                </a:path>
                <a:path w="1706880" h="1545589">
                  <a:moveTo>
                    <a:pt x="1297302" y="1269"/>
                  </a:moveTo>
                  <a:lnTo>
                    <a:pt x="1293492" y="1269"/>
                  </a:lnTo>
                  <a:lnTo>
                    <a:pt x="1293492" y="2539"/>
                  </a:lnTo>
                  <a:lnTo>
                    <a:pt x="1297302" y="2539"/>
                  </a:lnTo>
                  <a:lnTo>
                    <a:pt x="1297302" y="1269"/>
                  </a:lnTo>
                  <a:close/>
                </a:path>
                <a:path w="1706880" h="1545589">
                  <a:moveTo>
                    <a:pt x="415922" y="0"/>
                  </a:moveTo>
                  <a:lnTo>
                    <a:pt x="415922" y="1269"/>
                  </a:lnTo>
                  <a:lnTo>
                    <a:pt x="1290952" y="1269"/>
                  </a:lnTo>
                  <a:lnTo>
                    <a:pt x="415922" y="0"/>
                  </a:lnTo>
                  <a:close/>
                </a:path>
                <a:path w="1706880" h="1545589">
                  <a:moveTo>
                    <a:pt x="7637" y="375920"/>
                  </a:moveTo>
                  <a:lnTo>
                    <a:pt x="6982" y="375920"/>
                  </a:lnTo>
                  <a:lnTo>
                    <a:pt x="6982" y="378460"/>
                  </a:lnTo>
                  <a:lnTo>
                    <a:pt x="5712" y="378460"/>
                  </a:lnTo>
                  <a:lnTo>
                    <a:pt x="5712" y="379730"/>
                  </a:lnTo>
                  <a:lnTo>
                    <a:pt x="4442" y="379730"/>
                  </a:lnTo>
                  <a:lnTo>
                    <a:pt x="4442" y="382269"/>
                  </a:lnTo>
                  <a:lnTo>
                    <a:pt x="7627" y="382269"/>
                  </a:lnTo>
                  <a:lnTo>
                    <a:pt x="7637" y="375920"/>
                  </a:lnTo>
                  <a:close/>
                </a:path>
                <a:path w="1706880" h="1545589">
                  <a:moveTo>
                    <a:pt x="1701162" y="375920"/>
                  </a:moveTo>
                  <a:lnTo>
                    <a:pt x="1700552" y="375920"/>
                  </a:lnTo>
                  <a:lnTo>
                    <a:pt x="1700542" y="382269"/>
                  </a:lnTo>
                  <a:lnTo>
                    <a:pt x="1703702" y="382269"/>
                  </a:lnTo>
                  <a:lnTo>
                    <a:pt x="1703702" y="379730"/>
                  </a:lnTo>
                  <a:lnTo>
                    <a:pt x="1702432" y="379730"/>
                  </a:lnTo>
                  <a:lnTo>
                    <a:pt x="1702432" y="378460"/>
                  </a:lnTo>
                  <a:lnTo>
                    <a:pt x="1701162" y="378460"/>
                  </a:lnTo>
                  <a:lnTo>
                    <a:pt x="1701162" y="375920"/>
                  </a:lnTo>
                  <a:close/>
                </a:path>
                <a:path w="1706880" h="1545589">
                  <a:moveTo>
                    <a:pt x="7627" y="382270"/>
                  </a:moveTo>
                  <a:lnTo>
                    <a:pt x="3172" y="382270"/>
                  </a:lnTo>
                  <a:lnTo>
                    <a:pt x="3172" y="384810"/>
                  </a:lnTo>
                  <a:lnTo>
                    <a:pt x="1902" y="384810"/>
                  </a:lnTo>
                  <a:lnTo>
                    <a:pt x="1902" y="387350"/>
                  </a:lnTo>
                  <a:lnTo>
                    <a:pt x="1263" y="387350"/>
                  </a:lnTo>
                  <a:lnTo>
                    <a:pt x="1251" y="394969"/>
                  </a:lnTo>
                  <a:lnTo>
                    <a:pt x="7606" y="394969"/>
                  </a:lnTo>
                  <a:lnTo>
                    <a:pt x="7627" y="382270"/>
                  </a:lnTo>
                  <a:close/>
                </a:path>
                <a:path w="1706880" h="1545589">
                  <a:moveTo>
                    <a:pt x="1704972" y="382270"/>
                  </a:moveTo>
                  <a:lnTo>
                    <a:pt x="1700542" y="382270"/>
                  </a:lnTo>
                  <a:lnTo>
                    <a:pt x="1700521" y="394969"/>
                  </a:lnTo>
                  <a:lnTo>
                    <a:pt x="1706865" y="394969"/>
                  </a:lnTo>
                  <a:lnTo>
                    <a:pt x="1706877" y="387350"/>
                  </a:lnTo>
                  <a:lnTo>
                    <a:pt x="1706242" y="387350"/>
                  </a:lnTo>
                  <a:lnTo>
                    <a:pt x="1706242" y="384810"/>
                  </a:lnTo>
                  <a:lnTo>
                    <a:pt x="1704972" y="384810"/>
                  </a:lnTo>
                  <a:lnTo>
                    <a:pt x="1704972" y="382270"/>
                  </a:lnTo>
                  <a:close/>
                </a:path>
                <a:path w="1706880" h="1545589">
                  <a:moveTo>
                    <a:pt x="7606" y="394970"/>
                  </a:moveTo>
                  <a:lnTo>
                    <a:pt x="1251" y="394970"/>
                  </a:lnTo>
                  <a:lnTo>
                    <a:pt x="1238" y="402589"/>
                  </a:lnTo>
                  <a:lnTo>
                    <a:pt x="7593" y="402589"/>
                  </a:lnTo>
                  <a:lnTo>
                    <a:pt x="7606" y="394970"/>
                  </a:lnTo>
                  <a:close/>
                </a:path>
                <a:path w="1706880" h="1545589">
                  <a:moveTo>
                    <a:pt x="1706865" y="394970"/>
                  </a:moveTo>
                  <a:lnTo>
                    <a:pt x="1700521" y="394970"/>
                  </a:lnTo>
                  <a:lnTo>
                    <a:pt x="1700508" y="402589"/>
                  </a:lnTo>
                  <a:lnTo>
                    <a:pt x="1706852" y="402589"/>
                  </a:lnTo>
                  <a:lnTo>
                    <a:pt x="1706865" y="394970"/>
                  </a:lnTo>
                  <a:close/>
                </a:path>
                <a:path w="1706880" h="1545589">
                  <a:moveTo>
                    <a:pt x="7593" y="402590"/>
                  </a:moveTo>
                  <a:lnTo>
                    <a:pt x="1238" y="402590"/>
                  </a:lnTo>
                  <a:lnTo>
                    <a:pt x="1228" y="408939"/>
                  </a:lnTo>
                  <a:lnTo>
                    <a:pt x="7583" y="408939"/>
                  </a:lnTo>
                  <a:lnTo>
                    <a:pt x="7593" y="402590"/>
                  </a:lnTo>
                  <a:close/>
                </a:path>
                <a:path w="1706880" h="1545589">
                  <a:moveTo>
                    <a:pt x="1706852" y="402590"/>
                  </a:moveTo>
                  <a:lnTo>
                    <a:pt x="1700508" y="402590"/>
                  </a:lnTo>
                  <a:lnTo>
                    <a:pt x="1700497" y="408939"/>
                  </a:lnTo>
                  <a:lnTo>
                    <a:pt x="1706842" y="408939"/>
                  </a:lnTo>
                  <a:lnTo>
                    <a:pt x="1706852" y="402590"/>
                  </a:lnTo>
                  <a:close/>
                </a:path>
                <a:path w="1706880" h="1545589">
                  <a:moveTo>
                    <a:pt x="7583" y="408940"/>
                  </a:moveTo>
                  <a:lnTo>
                    <a:pt x="1228" y="408940"/>
                  </a:lnTo>
                  <a:lnTo>
                    <a:pt x="1207" y="421639"/>
                  </a:lnTo>
                  <a:lnTo>
                    <a:pt x="7562" y="421639"/>
                  </a:lnTo>
                  <a:lnTo>
                    <a:pt x="7583" y="408940"/>
                  </a:lnTo>
                  <a:close/>
                </a:path>
                <a:path w="1706880" h="1545589">
                  <a:moveTo>
                    <a:pt x="1706842" y="408940"/>
                  </a:moveTo>
                  <a:lnTo>
                    <a:pt x="1700497" y="408940"/>
                  </a:lnTo>
                  <a:lnTo>
                    <a:pt x="1700476" y="421639"/>
                  </a:lnTo>
                  <a:lnTo>
                    <a:pt x="1706821" y="421639"/>
                  </a:lnTo>
                  <a:lnTo>
                    <a:pt x="1706842" y="408940"/>
                  </a:lnTo>
                  <a:close/>
                </a:path>
                <a:path w="1706880" h="1545589">
                  <a:moveTo>
                    <a:pt x="7562" y="421640"/>
                  </a:moveTo>
                  <a:lnTo>
                    <a:pt x="1207" y="421640"/>
                  </a:lnTo>
                  <a:lnTo>
                    <a:pt x="1198" y="426719"/>
                  </a:lnTo>
                  <a:lnTo>
                    <a:pt x="7553" y="426719"/>
                  </a:lnTo>
                  <a:lnTo>
                    <a:pt x="7562" y="421640"/>
                  </a:lnTo>
                  <a:close/>
                </a:path>
                <a:path w="1706880" h="1545589">
                  <a:moveTo>
                    <a:pt x="1706821" y="421640"/>
                  </a:moveTo>
                  <a:lnTo>
                    <a:pt x="1700476" y="421640"/>
                  </a:lnTo>
                  <a:lnTo>
                    <a:pt x="1700468" y="426719"/>
                  </a:lnTo>
                  <a:lnTo>
                    <a:pt x="1706813" y="426719"/>
                  </a:lnTo>
                  <a:lnTo>
                    <a:pt x="1706821" y="421640"/>
                  </a:lnTo>
                  <a:close/>
                </a:path>
                <a:path w="1706880" h="1545589">
                  <a:moveTo>
                    <a:pt x="7553" y="426720"/>
                  </a:moveTo>
                  <a:lnTo>
                    <a:pt x="1198" y="426720"/>
                  </a:lnTo>
                  <a:lnTo>
                    <a:pt x="1157" y="452119"/>
                  </a:lnTo>
                  <a:lnTo>
                    <a:pt x="7511" y="452119"/>
                  </a:lnTo>
                  <a:lnTo>
                    <a:pt x="7553" y="426720"/>
                  </a:lnTo>
                  <a:close/>
                </a:path>
                <a:path w="1706880" h="1545589">
                  <a:moveTo>
                    <a:pt x="1706813" y="426720"/>
                  </a:moveTo>
                  <a:lnTo>
                    <a:pt x="1700468" y="426720"/>
                  </a:lnTo>
                  <a:lnTo>
                    <a:pt x="1700426" y="452119"/>
                  </a:lnTo>
                  <a:lnTo>
                    <a:pt x="1706771" y="452119"/>
                  </a:lnTo>
                  <a:lnTo>
                    <a:pt x="1706813" y="426720"/>
                  </a:lnTo>
                  <a:close/>
                </a:path>
                <a:path w="1706880" h="1545589">
                  <a:moveTo>
                    <a:pt x="7511" y="452120"/>
                  </a:moveTo>
                  <a:lnTo>
                    <a:pt x="1157" y="452120"/>
                  </a:lnTo>
                  <a:lnTo>
                    <a:pt x="1136" y="464819"/>
                  </a:lnTo>
                  <a:lnTo>
                    <a:pt x="7490" y="464819"/>
                  </a:lnTo>
                  <a:lnTo>
                    <a:pt x="7511" y="452120"/>
                  </a:lnTo>
                  <a:close/>
                </a:path>
                <a:path w="1706880" h="1545589">
                  <a:moveTo>
                    <a:pt x="1706771" y="452120"/>
                  </a:moveTo>
                  <a:lnTo>
                    <a:pt x="1700426" y="452120"/>
                  </a:lnTo>
                  <a:lnTo>
                    <a:pt x="1700405" y="464819"/>
                  </a:lnTo>
                  <a:lnTo>
                    <a:pt x="1706750" y="464819"/>
                  </a:lnTo>
                  <a:lnTo>
                    <a:pt x="1706771" y="452120"/>
                  </a:lnTo>
                  <a:close/>
                </a:path>
                <a:path w="1706880" h="1545589">
                  <a:moveTo>
                    <a:pt x="7490" y="464820"/>
                  </a:moveTo>
                  <a:lnTo>
                    <a:pt x="1136" y="464820"/>
                  </a:lnTo>
                  <a:lnTo>
                    <a:pt x="1123" y="472439"/>
                  </a:lnTo>
                  <a:lnTo>
                    <a:pt x="7477" y="472439"/>
                  </a:lnTo>
                  <a:lnTo>
                    <a:pt x="7490" y="464820"/>
                  </a:lnTo>
                  <a:close/>
                </a:path>
                <a:path w="1706880" h="1545589">
                  <a:moveTo>
                    <a:pt x="1706750" y="464820"/>
                  </a:moveTo>
                  <a:lnTo>
                    <a:pt x="1700405" y="464820"/>
                  </a:lnTo>
                  <a:lnTo>
                    <a:pt x="1700392" y="472439"/>
                  </a:lnTo>
                  <a:lnTo>
                    <a:pt x="1706737" y="472439"/>
                  </a:lnTo>
                  <a:lnTo>
                    <a:pt x="1706750" y="464820"/>
                  </a:lnTo>
                  <a:close/>
                </a:path>
                <a:path w="1706880" h="1545589">
                  <a:moveTo>
                    <a:pt x="7477" y="472440"/>
                  </a:moveTo>
                  <a:lnTo>
                    <a:pt x="1123" y="472440"/>
                  </a:lnTo>
                  <a:lnTo>
                    <a:pt x="1010" y="541019"/>
                  </a:lnTo>
                  <a:lnTo>
                    <a:pt x="7364" y="541019"/>
                  </a:lnTo>
                  <a:lnTo>
                    <a:pt x="7477" y="472440"/>
                  </a:lnTo>
                  <a:close/>
                </a:path>
                <a:path w="1706880" h="1545589">
                  <a:moveTo>
                    <a:pt x="1706737" y="472440"/>
                  </a:moveTo>
                  <a:lnTo>
                    <a:pt x="1700392" y="472440"/>
                  </a:lnTo>
                  <a:lnTo>
                    <a:pt x="1700279" y="541019"/>
                  </a:lnTo>
                  <a:lnTo>
                    <a:pt x="1706625" y="541019"/>
                  </a:lnTo>
                  <a:lnTo>
                    <a:pt x="1706737" y="472440"/>
                  </a:lnTo>
                  <a:close/>
                </a:path>
                <a:path w="1706880" h="1545589">
                  <a:moveTo>
                    <a:pt x="7364" y="541020"/>
                  </a:moveTo>
                  <a:lnTo>
                    <a:pt x="1010" y="541020"/>
                  </a:lnTo>
                  <a:lnTo>
                    <a:pt x="998" y="548639"/>
                  </a:lnTo>
                  <a:lnTo>
                    <a:pt x="7351" y="548639"/>
                  </a:lnTo>
                  <a:lnTo>
                    <a:pt x="7364" y="541020"/>
                  </a:lnTo>
                  <a:close/>
                </a:path>
                <a:path w="1706880" h="1545589">
                  <a:moveTo>
                    <a:pt x="1706625" y="541020"/>
                  </a:moveTo>
                  <a:lnTo>
                    <a:pt x="1700279" y="541020"/>
                  </a:lnTo>
                  <a:lnTo>
                    <a:pt x="1700266" y="548639"/>
                  </a:lnTo>
                  <a:lnTo>
                    <a:pt x="1706612" y="548639"/>
                  </a:lnTo>
                  <a:lnTo>
                    <a:pt x="1706625" y="541020"/>
                  </a:lnTo>
                  <a:close/>
                </a:path>
                <a:path w="1706880" h="1545589">
                  <a:moveTo>
                    <a:pt x="7351" y="548640"/>
                  </a:moveTo>
                  <a:lnTo>
                    <a:pt x="998" y="548640"/>
                  </a:lnTo>
                  <a:lnTo>
                    <a:pt x="988" y="554989"/>
                  </a:lnTo>
                  <a:lnTo>
                    <a:pt x="7340" y="554989"/>
                  </a:lnTo>
                  <a:lnTo>
                    <a:pt x="7351" y="548640"/>
                  </a:lnTo>
                  <a:close/>
                </a:path>
                <a:path w="1706880" h="1545589">
                  <a:moveTo>
                    <a:pt x="1706612" y="548640"/>
                  </a:moveTo>
                  <a:lnTo>
                    <a:pt x="1700266" y="548640"/>
                  </a:lnTo>
                  <a:lnTo>
                    <a:pt x="1700255" y="554989"/>
                  </a:lnTo>
                  <a:lnTo>
                    <a:pt x="1706602" y="554989"/>
                  </a:lnTo>
                  <a:lnTo>
                    <a:pt x="1706612" y="548640"/>
                  </a:lnTo>
                  <a:close/>
                </a:path>
                <a:path w="1706880" h="1545589">
                  <a:moveTo>
                    <a:pt x="7340" y="554990"/>
                  </a:moveTo>
                  <a:lnTo>
                    <a:pt x="988" y="554990"/>
                  </a:lnTo>
                  <a:lnTo>
                    <a:pt x="979" y="560069"/>
                  </a:lnTo>
                  <a:lnTo>
                    <a:pt x="7332" y="560069"/>
                  </a:lnTo>
                  <a:lnTo>
                    <a:pt x="7340" y="554990"/>
                  </a:lnTo>
                  <a:close/>
                </a:path>
                <a:path w="1706880" h="1545589">
                  <a:moveTo>
                    <a:pt x="1706602" y="554990"/>
                  </a:moveTo>
                  <a:lnTo>
                    <a:pt x="1700255" y="554990"/>
                  </a:lnTo>
                  <a:lnTo>
                    <a:pt x="1700247" y="560069"/>
                  </a:lnTo>
                  <a:lnTo>
                    <a:pt x="1706593" y="560069"/>
                  </a:lnTo>
                  <a:lnTo>
                    <a:pt x="1706602" y="554990"/>
                  </a:lnTo>
                  <a:close/>
                </a:path>
                <a:path w="1706880" h="1545589">
                  <a:moveTo>
                    <a:pt x="7332" y="560070"/>
                  </a:moveTo>
                  <a:lnTo>
                    <a:pt x="979" y="560070"/>
                  </a:lnTo>
                  <a:lnTo>
                    <a:pt x="914" y="599439"/>
                  </a:lnTo>
                  <a:lnTo>
                    <a:pt x="7267" y="599439"/>
                  </a:lnTo>
                  <a:lnTo>
                    <a:pt x="7332" y="560070"/>
                  </a:lnTo>
                  <a:close/>
                </a:path>
                <a:path w="1706880" h="1545589">
                  <a:moveTo>
                    <a:pt x="1706593" y="560070"/>
                  </a:moveTo>
                  <a:lnTo>
                    <a:pt x="1700247" y="560070"/>
                  </a:lnTo>
                  <a:lnTo>
                    <a:pt x="1700182" y="599439"/>
                  </a:lnTo>
                  <a:lnTo>
                    <a:pt x="1706529" y="599439"/>
                  </a:lnTo>
                  <a:lnTo>
                    <a:pt x="1706593" y="560070"/>
                  </a:lnTo>
                  <a:close/>
                </a:path>
                <a:path w="1706880" h="1545589">
                  <a:moveTo>
                    <a:pt x="7267" y="599440"/>
                  </a:moveTo>
                  <a:lnTo>
                    <a:pt x="914" y="599440"/>
                  </a:lnTo>
                  <a:lnTo>
                    <a:pt x="862" y="631189"/>
                  </a:lnTo>
                  <a:lnTo>
                    <a:pt x="7214" y="631189"/>
                  </a:lnTo>
                  <a:lnTo>
                    <a:pt x="7267" y="599440"/>
                  </a:lnTo>
                  <a:close/>
                </a:path>
                <a:path w="1706880" h="1545589">
                  <a:moveTo>
                    <a:pt x="1706529" y="599440"/>
                  </a:moveTo>
                  <a:lnTo>
                    <a:pt x="1700182" y="599440"/>
                  </a:lnTo>
                  <a:lnTo>
                    <a:pt x="1700129" y="631189"/>
                  </a:lnTo>
                  <a:lnTo>
                    <a:pt x="1706476" y="631189"/>
                  </a:lnTo>
                  <a:lnTo>
                    <a:pt x="1706529" y="599440"/>
                  </a:lnTo>
                  <a:close/>
                </a:path>
                <a:path w="1706880" h="1545589">
                  <a:moveTo>
                    <a:pt x="7214" y="631190"/>
                  </a:moveTo>
                  <a:lnTo>
                    <a:pt x="862" y="631190"/>
                  </a:lnTo>
                  <a:lnTo>
                    <a:pt x="810" y="662939"/>
                  </a:lnTo>
                  <a:lnTo>
                    <a:pt x="7161" y="662939"/>
                  </a:lnTo>
                  <a:lnTo>
                    <a:pt x="7214" y="631190"/>
                  </a:lnTo>
                  <a:close/>
                </a:path>
                <a:path w="1706880" h="1545589">
                  <a:moveTo>
                    <a:pt x="1706476" y="631190"/>
                  </a:moveTo>
                  <a:lnTo>
                    <a:pt x="1700129" y="631190"/>
                  </a:lnTo>
                  <a:lnTo>
                    <a:pt x="1700077" y="662939"/>
                  </a:lnTo>
                  <a:lnTo>
                    <a:pt x="1706424" y="662939"/>
                  </a:lnTo>
                  <a:lnTo>
                    <a:pt x="1706476" y="631190"/>
                  </a:lnTo>
                  <a:close/>
                </a:path>
                <a:path w="1706880" h="1545589">
                  <a:moveTo>
                    <a:pt x="7161" y="662940"/>
                  </a:moveTo>
                  <a:lnTo>
                    <a:pt x="810" y="662940"/>
                  </a:lnTo>
                  <a:lnTo>
                    <a:pt x="436" y="890269"/>
                  </a:lnTo>
                  <a:lnTo>
                    <a:pt x="6784" y="890269"/>
                  </a:lnTo>
                  <a:lnTo>
                    <a:pt x="7161" y="662940"/>
                  </a:lnTo>
                  <a:close/>
                </a:path>
                <a:path w="1706880" h="1545589">
                  <a:moveTo>
                    <a:pt x="1706424" y="662940"/>
                  </a:moveTo>
                  <a:lnTo>
                    <a:pt x="1700077" y="662940"/>
                  </a:lnTo>
                  <a:lnTo>
                    <a:pt x="1699700" y="890269"/>
                  </a:lnTo>
                  <a:lnTo>
                    <a:pt x="1706050" y="890269"/>
                  </a:lnTo>
                  <a:lnTo>
                    <a:pt x="1706424" y="662940"/>
                  </a:lnTo>
                  <a:close/>
                </a:path>
                <a:path w="1706880" h="1545589">
                  <a:moveTo>
                    <a:pt x="6784" y="890270"/>
                  </a:moveTo>
                  <a:lnTo>
                    <a:pt x="436" y="890270"/>
                  </a:lnTo>
                  <a:lnTo>
                    <a:pt x="382" y="923289"/>
                  </a:lnTo>
                  <a:lnTo>
                    <a:pt x="6730" y="923289"/>
                  </a:lnTo>
                  <a:lnTo>
                    <a:pt x="6784" y="890270"/>
                  </a:lnTo>
                  <a:close/>
                </a:path>
                <a:path w="1706880" h="1545589">
                  <a:moveTo>
                    <a:pt x="1706050" y="890270"/>
                  </a:moveTo>
                  <a:lnTo>
                    <a:pt x="1699700" y="890270"/>
                  </a:lnTo>
                  <a:lnTo>
                    <a:pt x="1699645" y="923289"/>
                  </a:lnTo>
                  <a:lnTo>
                    <a:pt x="1705996" y="923289"/>
                  </a:lnTo>
                  <a:lnTo>
                    <a:pt x="1706050" y="890270"/>
                  </a:lnTo>
                  <a:close/>
                </a:path>
                <a:path w="1706880" h="1545589">
                  <a:moveTo>
                    <a:pt x="6730" y="923290"/>
                  </a:moveTo>
                  <a:lnTo>
                    <a:pt x="382" y="923290"/>
                  </a:lnTo>
                  <a:lnTo>
                    <a:pt x="279" y="985519"/>
                  </a:lnTo>
                  <a:lnTo>
                    <a:pt x="6626" y="985519"/>
                  </a:lnTo>
                  <a:lnTo>
                    <a:pt x="6730" y="923290"/>
                  </a:lnTo>
                  <a:close/>
                </a:path>
                <a:path w="1706880" h="1545589">
                  <a:moveTo>
                    <a:pt x="1705996" y="923290"/>
                  </a:moveTo>
                  <a:lnTo>
                    <a:pt x="1699645" y="923290"/>
                  </a:lnTo>
                  <a:lnTo>
                    <a:pt x="1699542" y="985519"/>
                  </a:lnTo>
                  <a:lnTo>
                    <a:pt x="1705894" y="985519"/>
                  </a:lnTo>
                  <a:lnTo>
                    <a:pt x="1705996" y="923290"/>
                  </a:lnTo>
                  <a:close/>
                </a:path>
                <a:path w="1706880" h="1545589">
                  <a:moveTo>
                    <a:pt x="6626" y="985520"/>
                  </a:moveTo>
                  <a:lnTo>
                    <a:pt x="279" y="985520"/>
                  </a:lnTo>
                  <a:lnTo>
                    <a:pt x="256" y="999489"/>
                  </a:lnTo>
                  <a:lnTo>
                    <a:pt x="6603" y="999489"/>
                  </a:lnTo>
                  <a:lnTo>
                    <a:pt x="6626" y="985520"/>
                  </a:lnTo>
                  <a:close/>
                </a:path>
                <a:path w="1706880" h="1545589">
                  <a:moveTo>
                    <a:pt x="1705894" y="985520"/>
                  </a:moveTo>
                  <a:lnTo>
                    <a:pt x="1699542" y="985520"/>
                  </a:lnTo>
                  <a:lnTo>
                    <a:pt x="1699519" y="999489"/>
                  </a:lnTo>
                  <a:lnTo>
                    <a:pt x="1705871" y="999489"/>
                  </a:lnTo>
                  <a:lnTo>
                    <a:pt x="1705894" y="985520"/>
                  </a:lnTo>
                  <a:close/>
                </a:path>
                <a:path w="1706880" h="1545589">
                  <a:moveTo>
                    <a:pt x="6603" y="999490"/>
                  </a:moveTo>
                  <a:lnTo>
                    <a:pt x="256" y="999490"/>
                  </a:lnTo>
                  <a:lnTo>
                    <a:pt x="236" y="1012189"/>
                  </a:lnTo>
                  <a:lnTo>
                    <a:pt x="6582" y="1012189"/>
                  </a:lnTo>
                  <a:lnTo>
                    <a:pt x="6603" y="999490"/>
                  </a:lnTo>
                  <a:close/>
                </a:path>
                <a:path w="1706880" h="1545589">
                  <a:moveTo>
                    <a:pt x="1705871" y="999490"/>
                  </a:moveTo>
                  <a:lnTo>
                    <a:pt x="1699519" y="999490"/>
                  </a:lnTo>
                  <a:lnTo>
                    <a:pt x="1699498" y="1012189"/>
                  </a:lnTo>
                  <a:lnTo>
                    <a:pt x="1705850" y="1012189"/>
                  </a:lnTo>
                  <a:lnTo>
                    <a:pt x="1705871" y="999490"/>
                  </a:lnTo>
                  <a:close/>
                </a:path>
                <a:path w="1706880" h="1545589">
                  <a:moveTo>
                    <a:pt x="6582" y="1012190"/>
                  </a:moveTo>
                  <a:lnTo>
                    <a:pt x="236" y="1012190"/>
                  </a:lnTo>
                  <a:lnTo>
                    <a:pt x="185" y="1042669"/>
                  </a:lnTo>
                  <a:lnTo>
                    <a:pt x="6532" y="1042669"/>
                  </a:lnTo>
                  <a:lnTo>
                    <a:pt x="6582" y="1012190"/>
                  </a:lnTo>
                  <a:close/>
                </a:path>
                <a:path w="1706880" h="1545589">
                  <a:moveTo>
                    <a:pt x="1705850" y="1012190"/>
                  </a:moveTo>
                  <a:lnTo>
                    <a:pt x="1699498" y="1012190"/>
                  </a:lnTo>
                  <a:lnTo>
                    <a:pt x="1699447" y="1042669"/>
                  </a:lnTo>
                  <a:lnTo>
                    <a:pt x="1705800" y="1042669"/>
                  </a:lnTo>
                  <a:lnTo>
                    <a:pt x="1705850" y="1012190"/>
                  </a:lnTo>
                  <a:close/>
                </a:path>
                <a:path w="1706880" h="1545589">
                  <a:moveTo>
                    <a:pt x="6532" y="1042670"/>
                  </a:moveTo>
                  <a:lnTo>
                    <a:pt x="185" y="1042670"/>
                  </a:lnTo>
                  <a:lnTo>
                    <a:pt x="162" y="1056639"/>
                  </a:lnTo>
                  <a:lnTo>
                    <a:pt x="6509" y="1056639"/>
                  </a:lnTo>
                  <a:lnTo>
                    <a:pt x="6532" y="1042670"/>
                  </a:lnTo>
                  <a:close/>
                </a:path>
                <a:path w="1706880" h="1545589">
                  <a:moveTo>
                    <a:pt x="1705800" y="1042670"/>
                  </a:moveTo>
                  <a:lnTo>
                    <a:pt x="1699447" y="1042670"/>
                  </a:lnTo>
                  <a:lnTo>
                    <a:pt x="1699424" y="1056639"/>
                  </a:lnTo>
                  <a:lnTo>
                    <a:pt x="1705777" y="1056639"/>
                  </a:lnTo>
                  <a:lnTo>
                    <a:pt x="1705800" y="1042670"/>
                  </a:lnTo>
                  <a:close/>
                </a:path>
                <a:path w="1706880" h="1545589">
                  <a:moveTo>
                    <a:pt x="6509" y="1056640"/>
                  </a:moveTo>
                  <a:lnTo>
                    <a:pt x="162" y="1056640"/>
                  </a:lnTo>
                  <a:lnTo>
                    <a:pt x="152" y="1062989"/>
                  </a:lnTo>
                  <a:lnTo>
                    <a:pt x="6498" y="1062989"/>
                  </a:lnTo>
                  <a:lnTo>
                    <a:pt x="6509" y="1056640"/>
                  </a:lnTo>
                  <a:close/>
                </a:path>
                <a:path w="1706880" h="1545589">
                  <a:moveTo>
                    <a:pt x="1705777" y="1056640"/>
                  </a:moveTo>
                  <a:lnTo>
                    <a:pt x="1699424" y="1056640"/>
                  </a:lnTo>
                  <a:lnTo>
                    <a:pt x="1699414" y="1062989"/>
                  </a:lnTo>
                  <a:lnTo>
                    <a:pt x="1705766" y="1062989"/>
                  </a:lnTo>
                  <a:lnTo>
                    <a:pt x="1705777" y="1056640"/>
                  </a:lnTo>
                  <a:close/>
                </a:path>
                <a:path w="1706880" h="1545589">
                  <a:moveTo>
                    <a:pt x="6498" y="1062990"/>
                  </a:moveTo>
                  <a:lnTo>
                    <a:pt x="152" y="1062990"/>
                  </a:lnTo>
                  <a:lnTo>
                    <a:pt x="142" y="1069339"/>
                  </a:lnTo>
                  <a:lnTo>
                    <a:pt x="6487" y="1069339"/>
                  </a:lnTo>
                  <a:lnTo>
                    <a:pt x="6498" y="1062990"/>
                  </a:lnTo>
                  <a:close/>
                </a:path>
                <a:path w="1706880" h="1545589">
                  <a:moveTo>
                    <a:pt x="1705766" y="1062990"/>
                  </a:moveTo>
                  <a:lnTo>
                    <a:pt x="1699414" y="1062990"/>
                  </a:lnTo>
                  <a:lnTo>
                    <a:pt x="1699403" y="1069339"/>
                  </a:lnTo>
                  <a:lnTo>
                    <a:pt x="1705756" y="1069339"/>
                  </a:lnTo>
                  <a:lnTo>
                    <a:pt x="1705766" y="1062990"/>
                  </a:lnTo>
                  <a:close/>
                </a:path>
                <a:path w="1706880" h="1545589">
                  <a:moveTo>
                    <a:pt x="6487" y="1069340"/>
                  </a:moveTo>
                  <a:lnTo>
                    <a:pt x="142" y="1069340"/>
                  </a:lnTo>
                  <a:lnTo>
                    <a:pt x="131" y="1075689"/>
                  </a:lnTo>
                  <a:lnTo>
                    <a:pt x="6477" y="1075689"/>
                  </a:lnTo>
                  <a:lnTo>
                    <a:pt x="6487" y="1069340"/>
                  </a:lnTo>
                  <a:close/>
                </a:path>
                <a:path w="1706880" h="1545589">
                  <a:moveTo>
                    <a:pt x="1705756" y="1069340"/>
                  </a:moveTo>
                  <a:lnTo>
                    <a:pt x="1699403" y="1069340"/>
                  </a:lnTo>
                  <a:lnTo>
                    <a:pt x="1699393" y="1075689"/>
                  </a:lnTo>
                  <a:lnTo>
                    <a:pt x="1705745" y="1075689"/>
                  </a:lnTo>
                  <a:lnTo>
                    <a:pt x="1705756" y="1069340"/>
                  </a:lnTo>
                  <a:close/>
                </a:path>
                <a:path w="1706880" h="1545589">
                  <a:moveTo>
                    <a:pt x="6477" y="1075690"/>
                  </a:moveTo>
                  <a:lnTo>
                    <a:pt x="131" y="1075690"/>
                  </a:lnTo>
                  <a:lnTo>
                    <a:pt x="121" y="1082039"/>
                  </a:lnTo>
                  <a:lnTo>
                    <a:pt x="6466" y="1082039"/>
                  </a:lnTo>
                  <a:lnTo>
                    <a:pt x="6477" y="1075690"/>
                  </a:lnTo>
                  <a:close/>
                </a:path>
                <a:path w="1706880" h="1545589">
                  <a:moveTo>
                    <a:pt x="1705745" y="1075690"/>
                  </a:moveTo>
                  <a:lnTo>
                    <a:pt x="1699393" y="1075690"/>
                  </a:lnTo>
                  <a:lnTo>
                    <a:pt x="1699382" y="1082039"/>
                  </a:lnTo>
                  <a:lnTo>
                    <a:pt x="1705735" y="1082039"/>
                  </a:lnTo>
                  <a:lnTo>
                    <a:pt x="1705745" y="1075690"/>
                  </a:lnTo>
                  <a:close/>
                </a:path>
                <a:path w="1706880" h="1545589">
                  <a:moveTo>
                    <a:pt x="6466" y="1082040"/>
                  </a:moveTo>
                  <a:lnTo>
                    <a:pt x="121" y="1082040"/>
                  </a:lnTo>
                  <a:lnTo>
                    <a:pt x="110" y="1088389"/>
                  </a:lnTo>
                  <a:lnTo>
                    <a:pt x="6456" y="1088389"/>
                  </a:lnTo>
                  <a:lnTo>
                    <a:pt x="6466" y="1082040"/>
                  </a:lnTo>
                  <a:close/>
                </a:path>
                <a:path w="1706880" h="1545589">
                  <a:moveTo>
                    <a:pt x="1705735" y="1082040"/>
                  </a:moveTo>
                  <a:lnTo>
                    <a:pt x="1699382" y="1082040"/>
                  </a:lnTo>
                  <a:lnTo>
                    <a:pt x="1699372" y="1088389"/>
                  </a:lnTo>
                  <a:lnTo>
                    <a:pt x="1705724" y="1088389"/>
                  </a:lnTo>
                  <a:lnTo>
                    <a:pt x="1705735" y="1082040"/>
                  </a:lnTo>
                  <a:close/>
                </a:path>
                <a:path w="1706880" h="1545589">
                  <a:moveTo>
                    <a:pt x="6456" y="1088390"/>
                  </a:moveTo>
                  <a:lnTo>
                    <a:pt x="110" y="1088390"/>
                  </a:lnTo>
                  <a:lnTo>
                    <a:pt x="100" y="1094739"/>
                  </a:lnTo>
                  <a:lnTo>
                    <a:pt x="6445" y="1094739"/>
                  </a:lnTo>
                  <a:lnTo>
                    <a:pt x="6456" y="1088390"/>
                  </a:lnTo>
                  <a:close/>
                </a:path>
                <a:path w="1706880" h="1545589">
                  <a:moveTo>
                    <a:pt x="1705724" y="1088390"/>
                  </a:moveTo>
                  <a:lnTo>
                    <a:pt x="1699372" y="1088390"/>
                  </a:lnTo>
                  <a:lnTo>
                    <a:pt x="1699361" y="1094739"/>
                  </a:lnTo>
                  <a:lnTo>
                    <a:pt x="1705714" y="1094739"/>
                  </a:lnTo>
                  <a:lnTo>
                    <a:pt x="1705724" y="1088390"/>
                  </a:lnTo>
                  <a:close/>
                </a:path>
                <a:path w="1706880" h="1545589">
                  <a:moveTo>
                    <a:pt x="6445" y="1094740"/>
                  </a:moveTo>
                  <a:lnTo>
                    <a:pt x="100" y="1094740"/>
                  </a:lnTo>
                  <a:lnTo>
                    <a:pt x="89" y="1101089"/>
                  </a:lnTo>
                  <a:lnTo>
                    <a:pt x="6435" y="1101089"/>
                  </a:lnTo>
                  <a:lnTo>
                    <a:pt x="6445" y="1094740"/>
                  </a:lnTo>
                  <a:close/>
                </a:path>
                <a:path w="1706880" h="1545589">
                  <a:moveTo>
                    <a:pt x="1705714" y="1094740"/>
                  </a:moveTo>
                  <a:lnTo>
                    <a:pt x="1699361" y="1094740"/>
                  </a:lnTo>
                  <a:lnTo>
                    <a:pt x="1699351" y="1101089"/>
                  </a:lnTo>
                  <a:lnTo>
                    <a:pt x="1705703" y="1101089"/>
                  </a:lnTo>
                  <a:lnTo>
                    <a:pt x="1705714" y="1094740"/>
                  </a:lnTo>
                  <a:close/>
                </a:path>
                <a:path w="1706880" h="1545589">
                  <a:moveTo>
                    <a:pt x="6435" y="1101090"/>
                  </a:moveTo>
                  <a:lnTo>
                    <a:pt x="89" y="1101090"/>
                  </a:lnTo>
                  <a:lnTo>
                    <a:pt x="68" y="1113789"/>
                  </a:lnTo>
                  <a:lnTo>
                    <a:pt x="6414" y="1113789"/>
                  </a:lnTo>
                  <a:lnTo>
                    <a:pt x="6435" y="1101090"/>
                  </a:lnTo>
                  <a:close/>
                </a:path>
                <a:path w="1706880" h="1545589">
                  <a:moveTo>
                    <a:pt x="1705703" y="1101090"/>
                  </a:moveTo>
                  <a:lnTo>
                    <a:pt x="1699351" y="1101090"/>
                  </a:lnTo>
                  <a:lnTo>
                    <a:pt x="1699329" y="1113789"/>
                  </a:lnTo>
                  <a:lnTo>
                    <a:pt x="1705683" y="1113789"/>
                  </a:lnTo>
                  <a:lnTo>
                    <a:pt x="1705703" y="1101090"/>
                  </a:lnTo>
                  <a:close/>
                </a:path>
                <a:path w="1706880" h="1545589">
                  <a:moveTo>
                    <a:pt x="6414" y="1113790"/>
                  </a:moveTo>
                  <a:lnTo>
                    <a:pt x="68" y="1113790"/>
                  </a:lnTo>
                  <a:lnTo>
                    <a:pt x="27" y="1139189"/>
                  </a:lnTo>
                  <a:lnTo>
                    <a:pt x="6372" y="1139189"/>
                  </a:lnTo>
                  <a:lnTo>
                    <a:pt x="6414" y="1113790"/>
                  </a:lnTo>
                  <a:close/>
                </a:path>
                <a:path w="1706880" h="1545589">
                  <a:moveTo>
                    <a:pt x="1705683" y="1113790"/>
                  </a:moveTo>
                  <a:lnTo>
                    <a:pt x="1699329" y="1113790"/>
                  </a:lnTo>
                  <a:lnTo>
                    <a:pt x="1699287" y="1139189"/>
                  </a:lnTo>
                  <a:lnTo>
                    <a:pt x="1705641" y="1139189"/>
                  </a:lnTo>
                  <a:lnTo>
                    <a:pt x="1705683" y="1113790"/>
                  </a:lnTo>
                  <a:close/>
                </a:path>
                <a:path w="1706880" h="1545589">
                  <a:moveTo>
                    <a:pt x="6372" y="1139190"/>
                  </a:moveTo>
                  <a:lnTo>
                    <a:pt x="27" y="1139190"/>
                  </a:lnTo>
                  <a:lnTo>
                    <a:pt x="16" y="1145539"/>
                  </a:lnTo>
                  <a:lnTo>
                    <a:pt x="6361" y="1145539"/>
                  </a:lnTo>
                  <a:lnTo>
                    <a:pt x="6372" y="1139190"/>
                  </a:lnTo>
                  <a:close/>
                </a:path>
                <a:path w="1706880" h="1545589">
                  <a:moveTo>
                    <a:pt x="1705641" y="1139190"/>
                  </a:moveTo>
                  <a:lnTo>
                    <a:pt x="1699287" y="1139190"/>
                  </a:lnTo>
                  <a:lnTo>
                    <a:pt x="1699277" y="1145539"/>
                  </a:lnTo>
                  <a:lnTo>
                    <a:pt x="1705630" y="1145539"/>
                  </a:lnTo>
                  <a:lnTo>
                    <a:pt x="1705641" y="1139190"/>
                  </a:lnTo>
                  <a:close/>
                </a:path>
                <a:path w="1706880" h="1545589">
                  <a:moveTo>
                    <a:pt x="6361" y="1145540"/>
                  </a:moveTo>
                  <a:lnTo>
                    <a:pt x="16" y="1145540"/>
                  </a:lnTo>
                  <a:lnTo>
                    <a:pt x="0" y="1155700"/>
                  </a:lnTo>
                  <a:lnTo>
                    <a:pt x="632" y="1155700"/>
                  </a:lnTo>
                  <a:lnTo>
                    <a:pt x="632" y="1158239"/>
                  </a:lnTo>
                  <a:lnTo>
                    <a:pt x="6340" y="1158239"/>
                  </a:lnTo>
                  <a:lnTo>
                    <a:pt x="6361" y="1145540"/>
                  </a:lnTo>
                  <a:close/>
                </a:path>
                <a:path w="1706880" h="1545589">
                  <a:moveTo>
                    <a:pt x="1705630" y="1145540"/>
                  </a:moveTo>
                  <a:lnTo>
                    <a:pt x="1699277" y="1145540"/>
                  </a:lnTo>
                  <a:lnTo>
                    <a:pt x="1699256" y="1158239"/>
                  </a:lnTo>
                  <a:lnTo>
                    <a:pt x="1705610" y="1158239"/>
                  </a:lnTo>
                  <a:lnTo>
                    <a:pt x="1705630" y="1145540"/>
                  </a:lnTo>
                  <a:close/>
                </a:path>
                <a:path w="1706880" h="1545589">
                  <a:moveTo>
                    <a:pt x="6340" y="1158240"/>
                  </a:moveTo>
                  <a:lnTo>
                    <a:pt x="1902" y="1158240"/>
                  </a:lnTo>
                  <a:lnTo>
                    <a:pt x="1902" y="1160780"/>
                  </a:lnTo>
                  <a:lnTo>
                    <a:pt x="3172" y="1160780"/>
                  </a:lnTo>
                  <a:lnTo>
                    <a:pt x="3172" y="1163320"/>
                  </a:lnTo>
                  <a:lnTo>
                    <a:pt x="6332" y="1163320"/>
                  </a:lnTo>
                  <a:lnTo>
                    <a:pt x="6340" y="1158240"/>
                  </a:lnTo>
                  <a:close/>
                </a:path>
                <a:path w="1706880" h="1545589">
                  <a:moveTo>
                    <a:pt x="1705610" y="1158240"/>
                  </a:moveTo>
                  <a:lnTo>
                    <a:pt x="1699256" y="1158240"/>
                  </a:lnTo>
                  <a:lnTo>
                    <a:pt x="1699247" y="1163320"/>
                  </a:lnTo>
                  <a:lnTo>
                    <a:pt x="1704972" y="1163320"/>
                  </a:lnTo>
                  <a:lnTo>
                    <a:pt x="1704972" y="1160780"/>
                  </a:lnTo>
                  <a:lnTo>
                    <a:pt x="1705605" y="1160780"/>
                  </a:lnTo>
                  <a:lnTo>
                    <a:pt x="1705610" y="1158240"/>
                  </a:lnTo>
                  <a:close/>
                </a:path>
                <a:path w="1706880" h="1545589">
                  <a:moveTo>
                    <a:pt x="1703702" y="1163320"/>
                  </a:moveTo>
                  <a:lnTo>
                    <a:pt x="1699247" y="1163320"/>
                  </a:lnTo>
                  <a:lnTo>
                    <a:pt x="1699233" y="1172210"/>
                  </a:lnTo>
                  <a:lnTo>
                    <a:pt x="1699892" y="1172210"/>
                  </a:lnTo>
                  <a:lnTo>
                    <a:pt x="1699892" y="1169670"/>
                  </a:lnTo>
                  <a:lnTo>
                    <a:pt x="1701162" y="1169670"/>
                  </a:lnTo>
                  <a:lnTo>
                    <a:pt x="1701162" y="1167130"/>
                  </a:lnTo>
                  <a:lnTo>
                    <a:pt x="1702432" y="1167130"/>
                  </a:lnTo>
                  <a:lnTo>
                    <a:pt x="1702432" y="1165860"/>
                  </a:lnTo>
                  <a:lnTo>
                    <a:pt x="1703702" y="1165860"/>
                  </a:lnTo>
                  <a:lnTo>
                    <a:pt x="1703702" y="1163320"/>
                  </a:lnTo>
                  <a:close/>
                </a:path>
                <a:path w="1706880" h="1545589">
                  <a:moveTo>
                    <a:pt x="6332" y="1163320"/>
                  </a:moveTo>
                  <a:lnTo>
                    <a:pt x="4442" y="1163320"/>
                  </a:lnTo>
                  <a:lnTo>
                    <a:pt x="4442" y="1165860"/>
                  </a:lnTo>
                  <a:lnTo>
                    <a:pt x="5712" y="1165860"/>
                  </a:lnTo>
                  <a:lnTo>
                    <a:pt x="5712" y="1167130"/>
                  </a:lnTo>
                  <a:lnTo>
                    <a:pt x="6325" y="1167130"/>
                  </a:lnTo>
                  <a:lnTo>
                    <a:pt x="6332" y="1163320"/>
                  </a:lnTo>
                  <a:close/>
                </a:path>
                <a:path w="1706880" h="1545589">
                  <a:moveTo>
                    <a:pt x="399412" y="1537586"/>
                  </a:moveTo>
                  <a:lnTo>
                    <a:pt x="399412" y="1537970"/>
                  </a:lnTo>
                  <a:lnTo>
                    <a:pt x="401952" y="1537970"/>
                  </a:lnTo>
                  <a:lnTo>
                    <a:pt x="401952" y="1539239"/>
                  </a:lnTo>
                  <a:lnTo>
                    <a:pt x="1134319" y="1539239"/>
                  </a:lnTo>
                  <a:lnTo>
                    <a:pt x="399412" y="1537586"/>
                  </a:lnTo>
                  <a:close/>
                </a:path>
                <a:path w="1706880" h="1545589">
                  <a:moveTo>
                    <a:pt x="1296032" y="1543050"/>
                  </a:moveTo>
                  <a:lnTo>
                    <a:pt x="413382" y="1543050"/>
                  </a:lnTo>
                  <a:lnTo>
                    <a:pt x="413382" y="1543666"/>
                  </a:lnTo>
                  <a:lnTo>
                    <a:pt x="1293492" y="1544977"/>
                  </a:lnTo>
                  <a:lnTo>
                    <a:pt x="1293492" y="1544320"/>
                  </a:lnTo>
                  <a:lnTo>
                    <a:pt x="1296032" y="1544320"/>
                  </a:lnTo>
                  <a:lnTo>
                    <a:pt x="1296032" y="1543050"/>
                  </a:lnTo>
                  <a:close/>
                </a:path>
                <a:path w="1706880" h="1545589">
                  <a:moveTo>
                    <a:pt x="1298572" y="1541780"/>
                  </a:moveTo>
                  <a:lnTo>
                    <a:pt x="410842" y="1541780"/>
                  </a:lnTo>
                  <a:lnTo>
                    <a:pt x="410842" y="1543050"/>
                  </a:lnTo>
                  <a:lnTo>
                    <a:pt x="1298572" y="1543050"/>
                  </a:lnTo>
                  <a:lnTo>
                    <a:pt x="1298572" y="1541780"/>
                  </a:lnTo>
                  <a:close/>
                </a:path>
                <a:path w="1706880" h="1545589">
                  <a:moveTo>
                    <a:pt x="1302382" y="1540510"/>
                  </a:moveTo>
                  <a:lnTo>
                    <a:pt x="408302" y="1540510"/>
                  </a:lnTo>
                  <a:lnTo>
                    <a:pt x="408302" y="1541780"/>
                  </a:lnTo>
                  <a:lnTo>
                    <a:pt x="1302382" y="1541780"/>
                  </a:lnTo>
                  <a:lnTo>
                    <a:pt x="1302382" y="1540510"/>
                  </a:lnTo>
                  <a:close/>
                </a:path>
                <a:path w="1706880" h="1545589">
                  <a:moveTo>
                    <a:pt x="1134319" y="1539240"/>
                  </a:moveTo>
                  <a:lnTo>
                    <a:pt x="404492" y="1539240"/>
                  </a:lnTo>
                  <a:lnTo>
                    <a:pt x="404492" y="1540510"/>
                  </a:lnTo>
                  <a:lnTo>
                    <a:pt x="1304922" y="1540510"/>
                  </a:lnTo>
                  <a:lnTo>
                    <a:pt x="1304922" y="1539623"/>
                  </a:lnTo>
                  <a:lnTo>
                    <a:pt x="1134319" y="1539240"/>
                  </a:lnTo>
                  <a:close/>
                </a:path>
              </a:pathLst>
            </a:custGeom>
            <a:solidFill>
              <a:srgbClr val="0429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415902" y="3397250"/>
              <a:ext cx="1694814" cy="1533525"/>
            </a:xfrm>
            <a:custGeom>
              <a:avLst/>
              <a:gdLst/>
              <a:ahLst/>
              <a:cxnLst/>
              <a:rect l="l" t="t" r="r" b="b"/>
              <a:pathLst>
                <a:path w="1694814" h="1533525">
                  <a:moveTo>
                    <a:pt x="1312567" y="5079"/>
                  </a:moveTo>
                  <a:lnTo>
                    <a:pt x="381657" y="5079"/>
                  </a:lnTo>
                  <a:lnTo>
                    <a:pt x="381657" y="6350"/>
                  </a:lnTo>
                  <a:lnTo>
                    <a:pt x="1312567" y="7619"/>
                  </a:lnTo>
                  <a:lnTo>
                    <a:pt x="1312567" y="5079"/>
                  </a:lnTo>
                  <a:close/>
                </a:path>
                <a:path w="1694814" h="1533525">
                  <a:moveTo>
                    <a:pt x="1307487" y="2539"/>
                  </a:moveTo>
                  <a:lnTo>
                    <a:pt x="386737" y="2539"/>
                  </a:lnTo>
                  <a:lnTo>
                    <a:pt x="386737" y="5079"/>
                  </a:lnTo>
                  <a:lnTo>
                    <a:pt x="1307487" y="5079"/>
                  </a:lnTo>
                  <a:lnTo>
                    <a:pt x="1307487" y="2539"/>
                  </a:lnTo>
                  <a:close/>
                </a:path>
                <a:path w="1694814" h="1533525">
                  <a:moveTo>
                    <a:pt x="391817" y="1269"/>
                  </a:moveTo>
                  <a:lnTo>
                    <a:pt x="389277" y="1269"/>
                  </a:lnTo>
                  <a:lnTo>
                    <a:pt x="389277" y="2539"/>
                  </a:lnTo>
                  <a:lnTo>
                    <a:pt x="391817" y="2539"/>
                  </a:lnTo>
                  <a:lnTo>
                    <a:pt x="391817" y="1269"/>
                  </a:lnTo>
                  <a:close/>
                </a:path>
                <a:path w="1694814" h="1533525">
                  <a:moveTo>
                    <a:pt x="1306217" y="1269"/>
                  </a:moveTo>
                  <a:lnTo>
                    <a:pt x="1302407" y="1269"/>
                  </a:lnTo>
                  <a:lnTo>
                    <a:pt x="1302407" y="2539"/>
                  </a:lnTo>
                  <a:lnTo>
                    <a:pt x="1306217" y="2539"/>
                  </a:lnTo>
                  <a:lnTo>
                    <a:pt x="1306217" y="1269"/>
                  </a:lnTo>
                  <a:close/>
                </a:path>
                <a:path w="1694814" h="1533525">
                  <a:moveTo>
                    <a:pt x="394357" y="0"/>
                  </a:moveTo>
                  <a:lnTo>
                    <a:pt x="394357" y="1269"/>
                  </a:lnTo>
                  <a:lnTo>
                    <a:pt x="1299867" y="1269"/>
                  </a:lnTo>
                  <a:lnTo>
                    <a:pt x="394357" y="0"/>
                  </a:lnTo>
                  <a:close/>
                </a:path>
                <a:path w="1694814" h="1533525">
                  <a:moveTo>
                    <a:pt x="7688" y="356870"/>
                  </a:moveTo>
                  <a:lnTo>
                    <a:pt x="7007" y="356870"/>
                  </a:lnTo>
                  <a:lnTo>
                    <a:pt x="7007" y="359410"/>
                  </a:lnTo>
                  <a:lnTo>
                    <a:pt x="5737" y="359410"/>
                  </a:lnTo>
                  <a:lnTo>
                    <a:pt x="5737" y="361950"/>
                  </a:lnTo>
                  <a:lnTo>
                    <a:pt x="4467" y="361950"/>
                  </a:lnTo>
                  <a:lnTo>
                    <a:pt x="4467" y="364489"/>
                  </a:lnTo>
                  <a:lnTo>
                    <a:pt x="7676" y="364489"/>
                  </a:lnTo>
                  <a:lnTo>
                    <a:pt x="7688" y="356870"/>
                  </a:lnTo>
                  <a:close/>
                </a:path>
                <a:path w="1694814" h="1533525">
                  <a:moveTo>
                    <a:pt x="1688487" y="356870"/>
                  </a:moveTo>
                  <a:lnTo>
                    <a:pt x="1687903" y="356870"/>
                  </a:lnTo>
                  <a:lnTo>
                    <a:pt x="1687890" y="364489"/>
                  </a:lnTo>
                  <a:lnTo>
                    <a:pt x="1691027" y="364489"/>
                  </a:lnTo>
                  <a:lnTo>
                    <a:pt x="1691027" y="361950"/>
                  </a:lnTo>
                  <a:lnTo>
                    <a:pt x="1689757" y="361950"/>
                  </a:lnTo>
                  <a:lnTo>
                    <a:pt x="1689757" y="359410"/>
                  </a:lnTo>
                  <a:lnTo>
                    <a:pt x="1688487" y="359410"/>
                  </a:lnTo>
                  <a:lnTo>
                    <a:pt x="1688487" y="356870"/>
                  </a:lnTo>
                  <a:close/>
                </a:path>
                <a:path w="1694814" h="1533525">
                  <a:moveTo>
                    <a:pt x="7676" y="364490"/>
                  </a:moveTo>
                  <a:lnTo>
                    <a:pt x="3197" y="364490"/>
                  </a:lnTo>
                  <a:lnTo>
                    <a:pt x="3197" y="367030"/>
                  </a:lnTo>
                  <a:lnTo>
                    <a:pt x="1927" y="367030"/>
                  </a:lnTo>
                  <a:lnTo>
                    <a:pt x="1927" y="369569"/>
                  </a:lnTo>
                  <a:lnTo>
                    <a:pt x="7667" y="369569"/>
                  </a:lnTo>
                  <a:lnTo>
                    <a:pt x="7676" y="364490"/>
                  </a:lnTo>
                  <a:close/>
                </a:path>
                <a:path w="1694814" h="1533525">
                  <a:moveTo>
                    <a:pt x="1692297" y="364490"/>
                  </a:moveTo>
                  <a:lnTo>
                    <a:pt x="1687890" y="364490"/>
                  </a:lnTo>
                  <a:lnTo>
                    <a:pt x="1687882" y="369569"/>
                  </a:lnTo>
                  <a:lnTo>
                    <a:pt x="1693567" y="369569"/>
                  </a:lnTo>
                  <a:lnTo>
                    <a:pt x="1693567" y="367030"/>
                  </a:lnTo>
                  <a:lnTo>
                    <a:pt x="1692297" y="367030"/>
                  </a:lnTo>
                  <a:lnTo>
                    <a:pt x="1692297" y="364490"/>
                  </a:lnTo>
                  <a:close/>
                </a:path>
                <a:path w="1694814" h="1533525">
                  <a:moveTo>
                    <a:pt x="7667" y="369570"/>
                  </a:moveTo>
                  <a:lnTo>
                    <a:pt x="1312" y="369570"/>
                  </a:lnTo>
                  <a:lnTo>
                    <a:pt x="1301" y="375919"/>
                  </a:lnTo>
                  <a:lnTo>
                    <a:pt x="7656" y="375919"/>
                  </a:lnTo>
                  <a:lnTo>
                    <a:pt x="7667" y="369570"/>
                  </a:lnTo>
                  <a:close/>
                </a:path>
                <a:path w="1694814" h="1533525">
                  <a:moveTo>
                    <a:pt x="1694226" y="369570"/>
                  </a:moveTo>
                  <a:lnTo>
                    <a:pt x="1687882" y="369570"/>
                  </a:lnTo>
                  <a:lnTo>
                    <a:pt x="1687871" y="375919"/>
                  </a:lnTo>
                  <a:lnTo>
                    <a:pt x="1694216" y="375919"/>
                  </a:lnTo>
                  <a:lnTo>
                    <a:pt x="1694226" y="369570"/>
                  </a:lnTo>
                  <a:close/>
                </a:path>
                <a:path w="1694814" h="1533525">
                  <a:moveTo>
                    <a:pt x="7656" y="375920"/>
                  </a:moveTo>
                  <a:lnTo>
                    <a:pt x="1301" y="375920"/>
                  </a:lnTo>
                  <a:lnTo>
                    <a:pt x="1288" y="383539"/>
                  </a:lnTo>
                  <a:lnTo>
                    <a:pt x="7644" y="383539"/>
                  </a:lnTo>
                  <a:lnTo>
                    <a:pt x="7656" y="375920"/>
                  </a:lnTo>
                  <a:close/>
                </a:path>
                <a:path w="1694814" h="1533525">
                  <a:moveTo>
                    <a:pt x="1694216" y="375920"/>
                  </a:moveTo>
                  <a:lnTo>
                    <a:pt x="1687871" y="375920"/>
                  </a:lnTo>
                  <a:lnTo>
                    <a:pt x="1687859" y="383539"/>
                  </a:lnTo>
                  <a:lnTo>
                    <a:pt x="1694203" y="383539"/>
                  </a:lnTo>
                  <a:lnTo>
                    <a:pt x="1694216" y="375920"/>
                  </a:lnTo>
                  <a:close/>
                </a:path>
                <a:path w="1694814" h="1533525">
                  <a:moveTo>
                    <a:pt x="7644" y="383540"/>
                  </a:moveTo>
                  <a:lnTo>
                    <a:pt x="1288" y="383540"/>
                  </a:lnTo>
                  <a:lnTo>
                    <a:pt x="1280" y="388619"/>
                  </a:lnTo>
                  <a:lnTo>
                    <a:pt x="7635" y="388619"/>
                  </a:lnTo>
                  <a:lnTo>
                    <a:pt x="7644" y="383540"/>
                  </a:lnTo>
                  <a:close/>
                </a:path>
                <a:path w="1694814" h="1533525">
                  <a:moveTo>
                    <a:pt x="1694203" y="383540"/>
                  </a:moveTo>
                  <a:lnTo>
                    <a:pt x="1687859" y="383540"/>
                  </a:lnTo>
                  <a:lnTo>
                    <a:pt x="1687850" y="388619"/>
                  </a:lnTo>
                  <a:lnTo>
                    <a:pt x="1694195" y="388619"/>
                  </a:lnTo>
                  <a:lnTo>
                    <a:pt x="1694203" y="383540"/>
                  </a:lnTo>
                  <a:close/>
                </a:path>
                <a:path w="1694814" h="1533525">
                  <a:moveTo>
                    <a:pt x="7635" y="388620"/>
                  </a:moveTo>
                  <a:lnTo>
                    <a:pt x="1280" y="388620"/>
                  </a:lnTo>
                  <a:lnTo>
                    <a:pt x="1267" y="396239"/>
                  </a:lnTo>
                  <a:lnTo>
                    <a:pt x="7623" y="396239"/>
                  </a:lnTo>
                  <a:lnTo>
                    <a:pt x="7635" y="388620"/>
                  </a:lnTo>
                  <a:close/>
                </a:path>
                <a:path w="1694814" h="1533525">
                  <a:moveTo>
                    <a:pt x="1694195" y="388620"/>
                  </a:moveTo>
                  <a:lnTo>
                    <a:pt x="1687850" y="388620"/>
                  </a:lnTo>
                  <a:lnTo>
                    <a:pt x="1687837" y="396239"/>
                  </a:lnTo>
                  <a:lnTo>
                    <a:pt x="1694182" y="396239"/>
                  </a:lnTo>
                  <a:lnTo>
                    <a:pt x="1694195" y="388620"/>
                  </a:lnTo>
                  <a:close/>
                </a:path>
                <a:path w="1694814" h="1533525">
                  <a:moveTo>
                    <a:pt x="7623" y="396240"/>
                  </a:moveTo>
                  <a:lnTo>
                    <a:pt x="1267" y="396240"/>
                  </a:lnTo>
                  <a:lnTo>
                    <a:pt x="1248" y="407669"/>
                  </a:lnTo>
                  <a:lnTo>
                    <a:pt x="7603" y="407669"/>
                  </a:lnTo>
                  <a:lnTo>
                    <a:pt x="7623" y="396240"/>
                  </a:lnTo>
                  <a:close/>
                </a:path>
                <a:path w="1694814" h="1533525">
                  <a:moveTo>
                    <a:pt x="1694182" y="396240"/>
                  </a:moveTo>
                  <a:lnTo>
                    <a:pt x="1687837" y="396240"/>
                  </a:lnTo>
                  <a:lnTo>
                    <a:pt x="1687818" y="407669"/>
                  </a:lnTo>
                  <a:lnTo>
                    <a:pt x="1694163" y="407669"/>
                  </a:lnTo>
                  <a:lnTo>
                    <a:pt x="1694182" y="396240"/>
                  </a:lnTo>
                  <a:close/>
                </a:path>
                <a:path w="1694814" h="1533525">
                  <a:moveTo>
                    <a:pt x="7603" y="407670"/>
                  </a:moveTo>
                  <a:lnTo>
                    <a:pt x="1248" y="407670"/>
                  </a:lnTo>
                  <a:lnTo>
                    <a:pt x="1236" y="415289"/>
                  </a:lnTo>
                  <a:lnTo>
                    <a:pt x="7591" y="415289"/>
                  </a:lnTo>
                  <a:lnTo>
                    <a:pt x="7603" y="407670"/>
                  </a:lnTo>
                  <a:close/>
                </a:path>
                <a:path w="1694814" h="1533525">
                  <a:moveTo>
                    <a:pt x="1694163" y="407670"/>
                  </a:moveTo>
                  <a:lnTo>
                    <a:pt x="1687818" y="407670"/>
                  </a:lnTo>
                  <a:lnTo>
                    <a:pt x="1687805" y="415289"/>
                  </a:lnTo>
                  <a:lnTo>
                    <a:pt x="1694151" y="415289"/>
                  </a:lnTo>
                  <a:lnTo>
                    <a:pt x="1694163" y="407670"/>
                  </a:lnTo>
                  <a:close/>
                </a:path>
                <a:path w="1694814" h="1533525">
                  <a:moveTo>
                    <a:pt x="7591" y="415290"/>
                  </a:moveTo>
                  <a:lnTo>
                    <a:pt x="1236" y="415290"/>
                  </a:lnTo>
                  <a:lnTo>
                    <a:pt x="1227" y="420369"/>
                  </a:lnTo>
                  <a:lnTo>
                    <a:pt x="7582" y="420369"/>
                  </a:lnTo>
                  <a:lnTo>
                    <a:pt x="7591" y="415290"/>
                  </a:lnTo>
                  <a:close/>
                </a:path>
                <a:path w="1694814" h="1533525">
                  <a:moveTo>
                    <a:pt x="1694151" y="415290"/>
                  </a:moveTo>
                  <a:lnTo>
                    <a:pt x="1687805" y="415290"/>
                  </a:lnTo>
                  <a:lnTo>
                    <a:pt x="1687797" y="420369"/>
                  </a:lnTo>
                  <a:lnTo>
                    <a:pt x="1694142" y="420369"/>
                  </a:lnTo>
                  <a:lnTo>
                    <a:pt x="1694151" y="415290"/>
                  </a:lnTo>
                  <a:close/>
                </a:path>
                <a:path w="1694814" h="1533525">
                  <a:moveTo>
                    <a:pt x="7582" y="420370"/>
                  </a:moveTo>
                  <a:lnTo>
                    <a:pt x="1227" y="420370"/>
                  </a:lnTo>
                  <a:lnTo>
                    <a:pt x="1152" y="466089"/>
                  </a:lnTo>
                  <a:lnTo>
                    <a:pt x="7506" y="466089"/>
                  </a:lnTo>
                  <a:lnTo>
                    <a:pt x="7582" y="420370"/>
                  </a:lnTo>
                  <a:close/>
                </a:path>
                <a:path w="1694814" h="1533525">
                  <a:moveTo>
                    <a:pt x="1694142" y="420370"/>
                  </a:moveTo>
                  <a:lnTo>
                    <a:pt x="1687797" y="420370"/>
                  </a:lnTo>
                  <a:lnTo>
                    <a:pt x="1687721" y="466089"/>
                  </a:lnTo>
                  <a:lnTo>
                    <a:pt x="1694066" y="466089"/>
                  </a:lnTo>
                  <a:lnTo>
                    <a:pt x="1694142" y="420370"/>
                  </a:lnTo>
                  <a:close/>
                </a:path>
                <a:path w="1694814" h="1533525">
                  <a:moveTo>
                    <a:pt x="7506" y="466090"/>
                  </a:moveTo>
                  <a:lnTo>
                    <a:pt x="1152" y="466090"/>
                  </a:lnTo>
                  <a:lnTo>
                    <a:pt x="1122" y="483869"/>
                  </a:lnTo>
                  <a:lnTo>
                    <a:pt x="7476" y="483869"/>
                  </a:lnTo>
                  <a:lnTo>
                    <a:pt x="7506" y="466090"/>
                  </a:lnTo>
                  <a:close/>
                </a:path>
                <a:path w="1694814" h="1533525">
                  <a:moveTo>
                    <a:pt x="1694066" y="466090"/>
                  </a:moveTo>
                  <a:lnTo>
                    <a:pt x="1687721" y="466090"/>
                  </a:lnTo>
                  <a:lnTo>
                    <a:pt x="1687691" y="483869"/>
                  </a:lnTo>
                  <a:lnTo>
                    <a:pt x="1694037" y="483869"/>
                  </a:lnTo>
                  <a:lnTo>
                    <a:pt x="1694066" y="466090"/>
                  </a:lnTo>
                  <a:close/>
                </a:path>
                <a:path w="1694814" h="1533525">
                  <a:moveTo>
                    <a:pt x="7476" y="483870"/>
                  </a:moveTo>
                  <a:lnTo>
                    <a:pt x="1122" y="483870"/>
                  </a:lnTo>
                  <a:lnTo>
                    <a:pt x="1101" y="496569"/>
                  </a:lnTo>
                  <a:lnTo>
                    <a:pt x="7455" y="496569"/>
                  </a:lnTo>
                  <a:lnTo>
                    <a:pt x="7476" y="483870"/>
                  </a:lnTo>
                  <a:close/>
                </a:path>
                <a:path w="1694814" h="1533525">
                  <a:moveTo>
                    <a:pt x="1694037" y="483870"/>
                  </a:moveTo>
                  <a:lnTo>
                    <a:pt x="1687691" y="483870"/>
                  </a:lnTo>
                  <a:lnTo>
                    <a:pt x="1687670" y="496569"/>
                  </a:lnTo>
                  <a:lnTo>
                    <a:pt x="1694016" y="496569"/>
                  </a:lnTo>
                  <a:lnTo>
                    <a:pt x="1694037" y="483870"/>
                  </a:lnTo>
                  <a:close/>
                </a:path>
                <a:path w="1694814" h="1533525">
                  <a:moveTo>
                    <a:pt x="7455" y="496570"/>
                  </a:moveTo>
                  <a:lnTo>
                    <a:pt x="1101" y="496570"/>
                  </a:lnTo>
                  <a:lnTo>
                    <a:pt x="1038" y="534669"/>
                  </a:lnTo>
                  <a:lnTo>
                    <a:pt x="7391" y="534669"/>
                  </a:lnTo>
                  <a:lnTo>
                    <a:pt x="7455" y="496570"/>
                  </a:lnTo>
                  <a:close/>
                </a:path>
                <a:path w="1694814" h="1533525">
                  <a:moveTo>
                    <a:pt x="1694016" y="496570"/>
                  </a:moveTo>
                  <a:lnTo>
                    <a:pt x="1687670" y="496570"/>
                  </a:lnTo>
                  <a:lnTo>
                    <a:pt x="1687606" y="534669"/>
                  </a:lnTo>
                  <a:lnTo>
                    <a:pt x="1693953" y="534669"/>
                  </a:lnTo>
                  <a:lnTo>
                    <a:pt x="1694016" y="496570"/>
                  </a:lnTo>
                  <a:close/>
                </a:path>
                <a:path w="1694814" h="1533525">
                  <a:moveTo>
                    <a:pt x="7391" y="534670"/>
                  </a:moveTo>
                  <a:lnTo>
                    <a:pt x="1038" y="534670"/>
                  </a:lnTo>
                  <a:lnTo>
                    <a:pt x="1025" y="542289"/>
                  </a:lnTo>
                  <a:lnTo>
                    <a:pt x="7378" y="542289"/>
                  </a:lnTo>
                  <a:lnTo>
                    <a:pt x="7391" y="534670"/>
                  </a:lnTo>
                  <a:close/>
                </a:path>
                <a:path w="1694814" h="1533525">
                  <a:moveTo>
                    <a:pt x="1693953" y="534670"/>
                  </a:moveTo>
                  <a:lnTo>
                    <a:pt x="1687606" y="534670"/>
                  </a:lnTo>
                  <a:lnTo>
                    <a:pt x="1687593" y="542289"/>
                  </a:lnTo>
                  <a:lnTo>
                    <a:pt x="1693940" y="542289"/>
                  </a:lnTo>
                  <a:lnTo>
                    <a:pt x="1693953" y="534670"/>
                  </a:lnTo>
                  <a:close/>
                </a:path>
                <a:path w="1694814" h="1533525">
                  <a:moveTo>
                    <a:pt x="7378" y="542290"/>
                  </a:moveTo>
                  <a:lnTo>
                    <a:pt x="1025" y="542290"/>
                  </a:lnTo>
                  <a:lnTo>
                    <a:pt x="1015" y="548639"/>
                  </a:lnTo>
                  <a:lnTo>
                    <a:pt x="7368" y="548639"/>
                  </a:lnTo>
                  <a:lnTo>
                    <a:pt x="7378" y="542290"/>
                  </a:lnTo>
                  <a:close/>
                </a:path>
                <a:path w="1694814" h="1533525">
                  <a:moveTo>
                    <a:pt x="1693940" y="542290"/>
                  </a:moveTo>
                  <a:lnTo>
                    <a:pt x="1687593" y="542290"/>
                  </a:lnTo>
                  <a:lnTo>
                    <a:pt x="1687583" y="548639"/>
                  </a:lnTo>
                  <a:lnTo>
                    <a:pt x="1693930" y="548639"/>
                  </a:lnTo>
                  <a:lnTo>
                    <a:pt x="1693940" y="542290"/>
                  </a:lnTo>
                  <a:close/>
                </a:path>
                <a:path w="1694814" h="1533525">
                  <a:moveTo>
                    <a:pt x="7368" y="548640"/>
                  </a:moveTo>
                  <a:lnTo>
                    <a:pt x="1015" y="548640"/>
                  </a:lnTo>
                  <a:lnTo>
                    <a:pt x="1006" y="553719"/>
                  </a:lnTo>
                  <a:lnTo>
                    <a:pt x="7359" y="553719"/>
                  </a:lnTo>
                  <a:lnTo>
                    <a:pt x="7368" y="548640"/>
                  </a:lnTo>
                  <a:close/>
                </a:path>
                <a:path w="1694814" h="1533525">
                  <a:moveTo>
                    <a:pt x="1693930" y="548640"/>
                  </a:moveTo>
                  <a:lnTo>
                    <a:pt x="1687583" y="548640"/>
                  </a:lnTo>
                  <a:lnTo>
                    <a:pt x="1687574" y="553719"/>
                  </a:lnTo>
                  <a:lnTo>
                    <a:pt x="1693921" y="553719"/>
                  </a:lnTo>
                  <a:lnTo>
                    <a:pt x="1693930" y="548640"/>
                  </a:lnTo>
                  <a:close/>
                </a:path>
                <a:path w="1694814" h="1533525">
                  <a:moveTo>
                    <a:pt x="7359" y="553720"/>
                  </a:moveTo>
                  <a:lnTo>
                    <a:pt x="1006" y="553720"/>
                  </a:lnTo>
                  <a:lnTo>
                    <a:pt x="941" y="593089"/>
                  </a:lnTo>
                  <a:lnTo>
                    <a:pt x="7293" y="593089"/>
                  </a:lnTo>
                  <a:lnTo>
                    <a:pt x="7359" y="553720"/>
                  </a:lnTo>
                  <a:close/>
                </a:path>
                <a:path w="1694814" h="1533525">
                  <a:moveTo>
                    <a:pt x="1693921" y="553720"/>
                  </a:moveTo>
                  <a:lnTo>
                    <a:pt x="1687574" y="553720"/>
                  </a:lnTo>
                  <a:lnTo>
                    <a:pt x="1687508" y="593089"/>
                  </a:lnTo>
                  <a:lnTo>
                    <a:pt x="1693856" y="593089"/>
                  </a:lnTo>
                  <a:lnTo>
                    <a:pt x="1693921" y="553720"/>
                  </a:lnTo>
                  <a:close/>
                </a:path>
                <a:path w="1694814" h="1533525">
                  <a:moveTo>
                    <a:pt x="7293" y="593090"/>
                  </a:moveTo>
                  <a:lnTo>
                    <a:pt x="941" y="593090"/>
                  </a:lnTo>
                  <a:lnTo>
                    <a:pt x="888" y="624839"/>
                  </a:lnTo>
                  <a:lnTo>
                    <a:pt x="7240" y="624839"/>
                  </a:lnTo>
                  <a:lnTo>
                    <a:pt x="7293" y="593090"/>
                  </a:lnTo>
                  <a:close/>
                </a:path>
                <a:path w="1694814" h="1533525">
                  <a:moveTo>
                    <a:pt x="1693856" y="593090"/>
                  </a:moveTo>
                  <a:lnTo>
                    <a:pt x="1687508" y="593090"/>
                  </a:lnTo>
                  <a:lnTo>
                    <a:pt x="1687455" y="624839"/>
                  </a:lnTo>
                  <a:lnTo>
                    <a:pt x="1693803" y="624839"/>
                  </a:lnTo>
                  <a:lnTo>
                    <a:pt x="1693856" y="593090"/>
                  </a:lnTo>
                  <a:close/>
                </a:path>
                <a:path w="1694814" h="1533525">
                  <a:moveTo>
                    <a:pt x="7240" y="624840"/>
                  </a:moveTo>
                  <a:lnTo>
                    <a:pt x="888" y="624840"/>
                  </a:lnTo>
                  <a:lnTo>
                    <a:pt x="836" y="656589"/>
                  </a:lnTo>
                  <a:lnTo>
                    <a:pt x="7187" y="656589"/>
                  </a:lnTo>
                  <a:lnTo>
                    <a:pt x="7240" y="624840"/>
                  </a:lnTo>
                  <a:close/>
                </a:path>
                <a:path w="1694814" h="1533525">
                  <a:moveTo>
                    <a:pt x="1693803" y="624840"/>
                  </a:moveTo>
                  <a:lnTo>
                    <a:pt x="1687455" y="624840"/>
                  </a:lnTo>
                  <a:lnTo>
                    <a:pt x="1687402" y="656589"/>
                  </a:lnTo>
                  <a:lnTo>
                    <a:pt x="1693751" y="656589"/>
                  </a:lnTo>
                  <a:lnTo>
                    <a:pt x="1693803" y="624840"/>
                  </a:lnTo>
                  <a:close/>
                </a:path>
                <a:path w="1694814" h="1533525">
                  <a:moveTo>
                    <a:pt x="7187" y="656590"/>
                  </a:moveTo>
                  <a:lnTo>
                    <a:pt x="836" y="656590"/>
                  </a:lnTo>
                  <a:lnTo>
                    <a:pt x="459" y="883919"/>
                  </a:lnTo>
                  <a:lnTo>
                    <a:pt x="6807" y="883919"/>
                  </a:lnTo>
                  <a:lnTo>
                    <a:pt x="7187" y="656590"/>
                  </a:lnTo>
                  <a:close/>
                </a:path>
                <a:path w="1694814" h="1533525">
                  <a:moveTo>
                    <a:pt x="1693751" y="656590"/>
                  </a:moveTo>
                  <a:lnTo>
                    <a:pt x="1687402" y="656590"/>
                  </a:lnTo>
                  <a:lnTo>
                    <a:pt x="1687022" y="883919"/>
                  </a:lnTo>
                  <a:lnTo>
                    <a:pt x="1693374" y="883919"/>
                  </a:lnTo>
                  <a:lnTo>
                    <a:pt x="1693751" y="656590"/>
                  </a:lnTo>
                  <a:close/>
                </a:path>
                <a:path w="1694814" h="1533525">
                  <a:moveTo>
                    <a:pt x="6807" y="883920"/>
                  </a:moveTo>
                  <a:lnTo>
                    <a:pt x="459" y="883920"/>
                  </a:lnTo>
                  <a:lnTo>
                    <a:pt x="404" y="916939"/>
                  </a:lnTo>
                  <a:lnTo>
                    <a:pt x="6752" y="916939"/>
                  </a:lnTo>
                  <a:lnTo>
                    <a:pt x="6807" y="883920"/>
                  </a:lnTo>
                  <a:close/>
                </a:path>
                <a:path w="1694814" h="1533525">
                  <a:moveTo>
                    <a:pt x="1693374" y="883920"/>
                  </a:moveTo>
                  <a:lnTo>
                    <a:pt x="1687022" y="883920"/>
                  </a:lnTo>
                  <a:lnTo>
                    <a:pt x="1686967" y="916939"/>
                  </a:lnTo>
                  <a:lnTo>
                    <a:pt x="1693319" y="916939"/>
                  </a:lnTo>
                  <a:lnTo>
                    <a:pt x="1693374" y="883920"/>
                  </a:lnTo>
                  <a:close/>
                </a:path>
                <a:path w="1694814" h="1533525">
                  <a:moveTo>
                    <a:pt x="6752" y="916940"/>
                  </a:moveTo>
                  <a:lnTo>
                    <a:pt x="404" y="916940"/>
                  </a:lnTo>
                  <a:lnTo>
                    <a:pt x="309" y="974089"/>
                  </a:lnTo>
                  <a:lnTo>
                    <a:pt x="6656" y="974089"/>
                  </a:lnTo>
                  <a:lnTo>
                    <a:pt x="6752" y="916940"/>
                  </a:lnTo>
                  <a:close/>
                </a:path>
                <a:path w="1694814" h="1533525">
                  <a:moveTo>
                    <a:pt x="1693319" y="916940"/>
                  </a:moveTo>
                  <a:lnTo>
                    <a:pt x="1686967" y="916940"/>
                  </a:lnTo>
                  <a:lnTo>
                    <a:pt x="1686872" y="974089"/>
                  </a:lnTo>
                  <a:lnTo>
                    <a:pt x="1693225" y="974089"/>
                  </a:lnTo>
                  <a:lnTo>
                    <a:pt x="1693319" y="916940"/>
                  </a:lnTo>
                  <a:close/>
                </a:path>
                <a:path w="1694814" h="1533525">
                  <a:moveTo>
                    <a:pt x="6656" y="974090"/>
                  </a:moveTo>
                  <a:lnTo>
                    <a:pt x="309" y="974090"/>
                  </a:lnTo>
                  <a:lnTo>
                    <a:pt x="301" y="979169"/>
                  </a:lnTo>
                  <a:lnTo>
                    <a:pt x="6648" y="979169"/>
                  </a:lnTo>
                  <a:lnTo>
                    <a:pt x="6656" y="974090"/>
                  </a:lnTo>
                  <a:close/>
                </a:path>
                <a:path w="1694814" h="1533525">
                  <a:moveTo>
                    <a:pt x="1693225" y="974090"/>
                  </a:moveTo>
                  <a:lnTo>
                    <a:pt x="1686872" y="974090"/>
                  </a:lnTo>
                  <a:lnTo>
                    <a:pt x="1686863" y="979169"/>
                  </a:lnTo>
                  <a:lnTo>
                    <a:pt x="1693216" y="979169"/>
                  </a:lnTo>
                  <a:lnTo>
                    <a:pt x="1693225" y="974090"/>
                  </a:lnTo>
                  <a:close/>
                </a:path>
                <a:path w="1694814" h="1533525">
                  <a:moveTo>
                    <a:pt x="6648" y="979170"/>
                  </a:moveTo>
                  <a:lnTo>
                    <a:pt x="301" y="979170"/>
                  </a:lnTo>
                  <a:lnTo>
                    <a:pt x="288" y="986789"/>
                  </a:lnTo>
                  <a:lnTo>
                    <a:pt x="6635" y="986789"/>
                  </a:lnTo>
                  <a:lnTo>
                    <a:pt x="6648" y="979170"/>
                  </a:lnTo>
                  <a:close/>
                </a:path>
                <a:path w="1694814" h="1533525">
                  <a:moveTo>
                    <a:pt x="1693216" y="979170"/>
                  </a:moveTo>
                  <a:lnTo>
                    <a:pt x="1686863" y="979170"/>
                  </a:lnTo>
                  <a:lnTo>
                    <a:pt x="1686851" y="986789"/>
                  </a:lnTo>
                  <a:lnTo>
                    <a:pt x="1693204" y="986789"/>
                  </a:lnTo>
                  <a:lnTo>
                    <a:pt x="1693216" y="979170"/>
                  </a:lnTo>
                  <a:close/>
                </a:path>
                <a:path w="1694814" h="1533525">
                  <a:moveTo>
                    <a:pt x="6635" y="986790"/>
                  </a:moveTo>
                  <a:lnTo>
                    <a:pt x="288" y="986790"/>
                  </a:lnTo>
                  <a:lnTo>
                    <a:pt x="278" y="993139"/>
                  </a:lnTo>
                  <a:lnTo>
                    <a:pt x="6624" y="993139"/>
                  </a:lnTo>
                  <a:lnTo>
                    <a:pt x="6635" y="986790"/>
                  </a:lnTo>
                  <a:close/>
                </a:path>
                <a:path w="1694814" h="1533525">
                  <a:moveTo>
                    <a:pt x="1693204" y="986790"/>
                  </a:moveTo>
                  <a:lnTo>
                    <a:pt x="1686851" y="986790"/>
                  </a:lnTo>
                  <a:lnTo>
                    <a:pt x="1686840" y="993139"/>
                  </a:lnTo>
                  <a:lnTo>
                    <a:pt x="1693193" y="993139"/>
                  </a:lnTo>
                  <a:lnTo>
                    <a:pt x="1693204" y="986790"/>
                  </a:lnTo>
                  <a:close/>
                </a:path>
                <a:path w="1694814" h="1533525">
                  <a:moveTo>
                    <a:pt x="6624" y="993140"/>
                  </a:moveTo>
                  <a:lnTo>
                    <a:pt x="278" y="993140"/>
                  </a:lnTo>
                  <a:lnTo>
                    <a:pt x="269" y="998219"/>
                  </a:lnTo>
                  <a:lnTo>
                    <a:pt x="6616" y="998219"/>
                  </a:lnTo>
                  <a:lnTo>
                    <a:pt x="6624" y="993140"/>
                  </a:lnTo>
                  <a:close/>
                </a:path>
                <a:path w="1694814" h="1533525">
                  <a:moveTo>
                    <a:pt x="1693193" y="993140"/>
                  </a:moveTo>
                  <a:lnTo>
                    <a:pt x="1686840" y="993140"/>
                  </a:lnTo>
                  <a:lnTo>
                    <a:pt x="1686831" y="998219"/>
                  </a:lnTo>
                  <a:lnTo>
                    <a:pt x="1693185" y="998219"/>
                  </a:lnTo>
                  <a:lnTo>
                    <a:pt x="1693193" y="993140"/>
                  </a:lnTo>
                  <a:close/>
                </a:path>
                <a:path w="1694814" h="1533525">
                  <a:moveTo>
                    <a:pt x="6616" y="998220"/>
                  </a:moveTo>
                  <a:lnTo>
                    <a:pt x="269" y="998220"/>
                  </a:lnTo>
                  <a:lnTo>
                    <a:pt x="256" y="1005839"/>
                  </a:lnTo>
                  <a:lnTo>
                    <a:pt x="6603" y="1005839"/>
                  </a:lnTo>
                  <a:lnTo>
                    <a:pt x="6616" y="998220"/>
                  </a:lnTo>
                  <a:close/>
                </a:path>
                <a:path w="1694814" h="1533525">
                  <a:moveTo>
                    <a:pt x="1693185" y="998220"/>
                  </a:moveTo>
                  <a:lnTo>
                    <a:pt x="1686831" y="998220"/>
                  </a:lnTo>
                  <a:lnTo>
                    <a:pt x="1686819" y="1005839"/>
                  </a:lnTo>
                  <a:lnTo>
                    <a:pt x="1693172" y="1005839"/>
                  </a:lnTo>
                  <a:lnTo>
                    <a:pt x="1693185" y="998220"/>
                  </a:lnTo>
                  <a:close/>
                </a:path>
                <a:path w="1694814" h="1533525">
                  <a:moveTo>
                    <a:pt x="6603" y="1005840"/>
                  </a:moveTo>
                  <a:lnTo>
                    <a:pt x="256" y="1005840"/>
                  </a:lnTo>
                  <a:lnTo>
                    <a:pt x="206" y="1036319"/>
                  </a:lnTo>
                  <a:lnTo>
                    <a:pt x="6552" y="1036319"/>
                  </a:lnTo>
                  <a:lnTo>
                    <a:pt x="6603" y="1005840"/>
                  </a:lnTo>
                  <a:close/>
                </a:path>
                <a:path w="1694814" h="1533525">
                  <a:moveTo>
                    <a:pt x="1693172" y="1005840"/>
                  </a:moveTo>
                  <a:lnTo>
                    <a:pt x="1686819" y="1005840"/>
                  </a:lnTo>
                  <a:lnTo>
                    <a:pt x="1686768" y="1036319"/>
                  </a:lnTo>
                  <a:lnTo>
                    <a:pt x="1693122" y="1036319"/>
                  </a:lnTo>
                  <a:lnTo>
                    <a:pt x="1693172" y="1005840"/>
                  </a:lnTo>
                  <a:close/>
                </a:path>
                <a:path w="1694814" h="1533525">
                  <a:moveTo>
                    <a:pt x="6552" y="1036320"/>
                  </a:moveTo>
                  <a:lnTo>
                    <a:pt x="206" y="1036320"/>
                  </a:lnTo>
                  <a:lnTo>
                    <a:pt x="172" y="1056639"/>
                  </a:lnTo>
                  <a:lnTo>
                    <a:pt x="6518" y="1056639"/>
                  </a:lnTo>
                  <a:lnTo>
                    <a:pt x="6552" y="1036320"/>
                  </a:lnTo>
                  <a:close/>
                </a:path>
                <a:path w="1694814" h="1533525">
                  <a:moveTo>
                    <a:pt x="1693122" y="1036320"/>
                  </a:moveTo>
                  <a:lnTo>
                    <a:pt x="1686768" y="1036320"/>
                  </a:lnTo>
                  <a:lnTo>
                    <a:pt x="1686734" y="1056639"/>
                  </a:lnTo>
                  <a:lnTo>
                    <a:pt x="1693088" y="1056639"/>
                  </a:lnTo>
                  <a:lnTo>
                    <a:pt x="1693122" y="1036320"/>
                  </a:lnTo>
                  <a:close/>
                </a:path>
                <a:path w="1694814" h="1533525">
                  <a:moveTo>
                    <a:pt x="6518" y="1056640"/>
                  </a:moveTo>
                  <a:lnTo>
                    <a:pt x="172" y="1056640"/>
                  </a:lnTo>
                  <a:lnTo>
                    <a:pt x="162" y="1062989"/>
                  </a:lnTo>
                  <a:lnTo>
                    <a:pt x="6508" y="1062989"/>
                  </a:lnTo>
                  <a:lnTo>
                    <a:pt x="6518" y="1056640"/>
                  </a:lnTo>
                  <a:close/>
                </a:path>
                <a:path w="1694814" h="1533525">
                  <a:moveTo>
                    <a:pt x="1693088" y="1056640"/>
                  </a:moveTo>
                  <a:lnTo>
                    <a:pt x="1686734" y="1056640"/>
                  </a:lnTo>
                  <a:lnTo>
                    <a:pt x="1686723" y="1062989"/>
                  </a:lnTo>
                  <a:lnTo>
                    <a:pt x="1693077" y="1062989"/>
                  </a:lnTo>
                  <a:lnTo>
                    <a:pt x="1693088" y="1056640"/>
                  </a:lnTo>
                  <a:close/>
                </a:path>
                <a:path w="1694814" h="1533525">
                  <a:moveTo>
                    <a:pt x="6508" y="1062990"/>
                  </a:moveTo>
                  <a:lnTo>
                    <a:pt x="162" y="1062990"/>
                  </a:lnTo>
                  <a:lnTo>
                    <a:pt x="151" y="1069339"/>
                  </a:lnTo>
                  <a:lnTo>
                    <a:pt x="6497" y="1069339"/>
                  </a:lnTo>
                  <a:lnTo>
                    <a:pt x="6508" y="1062990"/>
                  </a:lnTo>
                  <a:close/>
                </a:path>
                <a:path w="1694814" h="1533525">
                  <a:moveTo>
                    <a:pt x="1693077" y="1062990"/>
                  </a:moveTo>
                  <a:lnTo>
                    <a:pt x="1686723" y="1062990"/>
                  </a:lnTo>
                  <a:lnTo>
                    <a:pt x="1686713" y="1069339"/>
                  </a:lnTo>
                  <a:lnTo>
                    <a:pt x="1693067" y="1069339"/>
                  </a:lnTo>
                  <a:lnTo>
                    <a:pt x="1693077" y="1062990"/>
                  </a:lnTo>
                  <a:close/>
                </a:path>
                <a:path w="1694814" h="1533525">
                  <a:moveTo>
                    <a:pt x="6497" y="1069340"/>
                  </a:moveTo>
                  <a:lnTo>
                    <a:pt x="151" y="1069340"/>
                  </a:lnTo>
                  <a:lnTo>
                    <a:pt x="141" y="1075689"/>
                  </a:lnTo>
                  <a:lnTo>
                    <a:pt x="6486" y="1075689"/>
                  </a:lnTo>
                  <a:lnTo>
                    <a:pt x="6497" y="1069340"/>
                  </a:lnTo>
                  <a:close/>
                </a:path>
                <a:path w="1694814" h="1533525">
                  <a:moveTo>
                    <a:pt x="1693067" y="1069340"/>
                  </a:moveTo>
                  <a:lnTo>
                    <a:pt x="1686713" y="1069340"/>
                  </a:lnTo>
                  <a:lnTo>
                    <a:pt x="1686702" y="1075689"/>
                  </a:lnTo>
                  <a:lnTo>
                    <a:pt x="1693056" y="1075689"/>
                  </a:lnTo>
                  <a:lnTo>
                    <a:pt x="1693067" y="1069340"/>
                  </a:lnTo>
                  <a:close/>
                </a:path>
                <a:path w="1694814" h="1533525">
                  <a:moveTo>
                    <a:pt x="6486" y="1075690"/>
                  </a:moveTo>
                  <a:lnTo>
                    <a:pt x="141" y="1075690"/>
                  </a:lnTo>
                  <a:lnTo>
                    <a:pt x="130" y="1082039"/>
                  </a:lnTo>
                  <a:lnTo>
                    <a:pt x="6476" y="1082039"/>
                  </a:lnTo>
                  <a:lnTo>
                    <a:pt x="6486" y="1075690"/>
                  </a:lnTo>
                  <a:close/>
                </a:path>
                <a:path w="1694814" h="1533525">
                  <a:moveTo>
                    <a:pt x="1693056" y="1075690"/>
                  </a:moveTo>
                  <a:lnTo>
                    <a:pt x="1686702" y="1075690"/>
                  </a:lnTo>
                  <a:lnTo>
                    <a:pt x="1686691" y="1082039"/>
                  </a:lnTo>
                  <a:lnTo>
                    <a:pt x="1693046" y="1082039"/>
                  </a:lnTo>
                  <a:lnTo>
                    <a:pt x="1693056" y="1075690"/>
                  </a:lnTo>
                  <a:close/>
                </a:path>
                <a:path w="1694814" h="1533525">
                  <a:moveTo>
                    <a:pt x="6476" y="1082040"/>
                  </a:moveTo>
                  <a:lnTo>
                    <a:pt x="130" y="1082040"/>
                  </a:lnTo>
                  <a:lnTo>
                    <a:pt x="120" y="1088389"/>
                  </a:lnTo>
                  <a:lnTo>
                    <a:pt x="6465" y="1088389"/>
                  </a:lnTo>
                  <a:lnTo>
                    <a:pt x="6476" y="1082040"/>
                  </a:lnTo>
                  <a:close/>
                </a:path>
                <a:path w="1694814" h="1533525">
                  <a:moveTo>
                    <a:pt x="1693046" y="1082040"/>
                  </a:moveTo>
                  <a:lnTo>
                    <a:pt x="1686691" y="1082040"/>
                  </a:lnTo>
                  <a:lnTo>
                    <a:pt x="1686681" y="1088389"/>
                  </a:lnTo>
                  <a:lnTo>
                    <a:pt x="1693035" y="1088389"/>
                  </a:lnTo>
                  <a:lnTo>
                    <a:pt x="1693046" y="1082040"/>
                  </a:lnTo>
                  <a:close/>
                </a:path>
                <a:path w="1694814" h="1533525">
                  <a:moveTo>
                    <a:pt x="6465" y="1088390"/>
                  </a:moveTo>
                  <a:lnTo>
                    <a:pt x="120" y="1088390"/>
                  </a:lnTo>
                  <a:lnTo>
                    <a:pt x="98" y="1101089"/>
                  </a:lnTo>
                  <a:lnTo>
                    <a:pt x="6444" y="1101089"/>
                  </a:lnTo>
                  <a:lnTo>
                    <a:pt x="6465" y="1088390"/>
                  </a:lnTo>
                  <a:close/>
                </a:path>
                <a:path w="1694814" h="1533525">
                  <a:moveTo>
                    <a:pt x="1693035" y="1088390"/>
                  </a:moveTo>
                  <a:lnTo>
                    <a:pt x="1686681" y="1088390"/>
                  </a:lnTo>
                  <a:lnTo>
                    <a:pt x="1686660" y="1101089"/>
                  </a:lnTo>
                  <a:lnTo>
                    <a:pt x="1693014" y="1101089"/>
                  </a:lnTo>
                  <a:lnTo>
                    <a:pt x="1693035" y="1088390"/>
                  </a:lnTo>
                  <a:close/>
                </a:path>
                <a:path w="1694814" h="1533525">
                  <a:moveTo>
                    <a:pt x="6444" y="1101090"/>
                  </a:moveTo>
                  <a:lnTo>
                    <a:pt x="98" y="1101090"/>
                  </a:lnTo>
                  <a:lnTo>
                    <a:pt x="67" y="1120139"/>
                  </a:lnTo>
                  <a:lnTo>
                    <a:pt x="6412" y="1120139"/>
                  </a:lnTo>
                  <a:lnTo>
                    <a:pt x="6444" y="1101090"/>
                  </a:lnTo>
                  <a:close/>
                </a:path>
                <a:path w="1694814" h="1533525">
                  <a:moveTo>
                    <a:pt x="1693014" y="1101090"/>
                  </a:moveTo>
                  <a:lnTo>
                    <a:pt x="1686660" y="1101090"/>
                  </a:lnTo>
                  <a:lnTo>
                    <a:pt x="1686628" y="1120139"/>
                  </a:lnTo>
                  <a:lnTo>
                    <a:pt x="1692983" y="1120139"/>
                  </a:lnTo>
                  <a:lnTo>
                    <a:pt x="1693014" y="1101090"/>
                  </a:lnTo>
                  <a:close/>
                </a:path>
                <a:path w="1694814" h="1533525">
                  <a:moveTo>
                    <a:pt x="6412" y="1120140"/>
                  </a:moveTo>
                  <a:lnTo>
                    <a:pt x="67" y="1120140"/>
                  </a:lnTo>
                  <a:lnTo>
                    <a:pt x="58" y="1125220"/>
                  </a:lnTo>
                  <a:lnTo>
                    <a:pt x="6403" y="1125220"/>
                  </a:lnTo>
                  <a:lnTo>
                    <a:pt x="6412" y="1120140"/>
                  </a:lnTo>
                  <a:close/>
                </a:path>
                <a:path w="1694814" h="1533525">
                  <a:moveTo>
                    <a:pt x="1692983" y="1120140"/>
                  </a:moveTo>
                  <a:lnTo>
                    <a:pt x="1686628" y="1120140"/>
                  </a:lnTo>
                  <a:lnTo>
                    <a:pt x="1686619" y="1125220"/>
                  </a:lnTo>
                  <a:lnTo>
                    <a:pt x="1692974" y="1125220"/>
                  </a:lnTo>
                  <a:lnTo>
                    <a:pt x="1692983" y="1120140"/>
                  </a:lnTo>
                  <a:close/>
                </a:path>
                <a:path w="1694814" h="1533525">
                  <a:moveTo>
                    <a:pt x="6403" y="1125220"/>
                  </a:moveTo>
                  <a:lnTo>
                    <a:pt x="58" y="1125220"/>
                  </a:lnTo>
                  <a:lnTo>
                    <a:pt x="46" y="1132839"/>
                  </a:lnTo>
                  <a:lnTo>
                    <a:pt x="6391" y="1132839"/>
                  </a:lnTo>
                  <a:lnTo>
                    <a:pt x="6403" y="1125220"/>
                  </a:lnTo>
                  <a:close/>
                </a:path>
                <a:path w="1694814" h="1533525">
                  <a:moveTo>
                    <a:pt x="1692974" y="1125220"/>
                  </a:moveTo>
                  <a:lnTo>
                    <a:pt x="1686619" y="1125220"/>
                  </a:lnTo>
                  <a:lnTo>
                    <a:pt x="1686607" y="1132839"/>
                  </a:lnTo>
                  <a:lnTo>
                    <a:pt x="1692962" y="1132839"/>
                  </a:lnTo>
                  <a:lnTo>
                    <a:pt x="1692974" y="1125220"/>
                  </a:lnTo>
                  <a:close/>
                </a:path>
                <a:path w="1694814" h="1533525">
                  <a:moveTo>
                    <a:pt x="6391" y="1132840"/>
                  </a:moveTo>
                  <a:lnTo>
                    <a:pt x="46" y="1132840"/>
                  </a:lnTo>
                  <a:lnTo>
                    <a:pt x="35" y="1139189"/>
                  </a:lnTo>
                  <a:lnTo>
                    <a:pt x="6380" y="1139189"/>
                  </a:lnTo>
                  <a:lnTo>
                    <a:pt x="6391" y="1132840"/>
                  </a:lnTo>
                  <a:close/>
                </a:path>
                <a:path w="1694814" h="1533525">
                  <a:moveTo>
                    <a:pt x="1692962" y="1132840"/>
                  </a:moveTo>
                  <a:lnTo>
                    <a:pt x="1686607" y="1132840"/>
                  </a:lnTo>
                  <a:lnTo>
                    <a:pt x="1686596" y="1139189"/>
                  </a:lnTo>
                  <a:lnTo>
                    <a:pt x="1692951" y="1139189"/>
                  </a:lnTo>
                  <a:lnTo>
                    <a:pt x="1692962" y="1132840"/>
                  </a:lnTo>
                  <a:close/>
                </a:path>
                <a:path w="1694814" h="1533525">
                  <a:moveTo>
                    <a:pt x="6380" y="1139190"/>
                  </a:moveTo>
                  <a:lnTo>
                    <a:pt x="35" y="1139190"/>
                  </a:lnTo>
                  <a:lnTo>
                    <a:pt x="14" y="1151889"/>
                  </a:lnTo>
                  <a:lnTo>
                    <a:pt x="6359" y="1151889"/>
                  </a:lnTo>
                  <a:lnTo>
                    <a:pt x="6380" y="1139190"/>
                  </a:lnTo>
                  <a:close/>
                </a:path>
                <a:path w="1694814" h="1533525">
                  <a:moveTo>
                    <a:pt x="1692951" y="1139190"/>
                  </a:moveTo>
                  <a:lnTo>
                    <a:pt x="1686596" y="1139190"/>
                  </a:lnTo>
                  <a:lnTo>
                    <a:pt x="1686575" y="1151889"/>
                  </a:lnTo>
                  <a:lnTo>
                    <a:pt x="1692930" y="1151889"/>
                  </a:lnTo>
                  <a:lnTo>
                    <a:pt x="1692951" y="1139190"/>
                  </a:lnTo>
                  <a:close/>
                </a:path>
                <a:path w="1694814" h="1533525">
                  <a:moveTo>
                    <a:pt x="6359" y="1151890"/>
                  </a:moveTo>
                  <a:lnTo>
                    <a:pt x="14" y="1151890"/>
                  </a:lnTo>
                  <a:lnTo>
                    <a:pt x="6" y="1156970"/>
                  </a:lnTo>
                  <a:lnTo>
                    <a:pt x="6350" y="1156970"/>
                  </a:lnTo>
                  <a:lnTo>
                    <a:pt x="6359" y="1151890"/>
                  </a:lnTo>
                  <a:close/>
                </a:path>
                <a:path w="1694814" h="1533525">
                  <a:moveTo>
                    <a:pt x="1692930" y="1151890"/>
                  </a:moveTo>
                  <a:lnTo>
                    <a:pt x="1686575" y="1151890"/>
                  </a:lnTo>
                  <a:lnTo>
                    <a:pt x="1686566" y="1156970"/>
                  </a:lnTo>
                  <a:lnTo>
                    <a:pt x="1692922" y="1156970"/>
                  </a:lnTo>
                  <a:lnTo>
                    <a:pt x="1692930" y="1151890"/>
                  </a:lnTo>
                  <a:close/>
                </a:path>
                <a:path w="1694814" h="1533525">
                  <a:moveTo>
                    <a:pt x="6350" y="1156970"/>
                  </a:moveTo>
                  <a:lnTo>
                    <a:pt x="6" y="1156970"/>
                  </a:lnTo>
                  <a:lnTo>
                    <a:pt x="0" y="1160780"/>
                  </a:lnTo>
                  <a:lnTo>
                    <a:pt x="657" y="1160780"/>
                  </a:lnTo>
                  <a:lnTo>
                    <a:pt x="657" y="1163320"/>
                  </a:lnTo>
                  <a:lnTo>
                    <a:pt x="1927" y="1163320"/>
                  </a:lnTo>
                  <a:lnTo>
                    <a:pt x="1927" y="1165860"/>
                  </a:lnTo>
                  <a:lnTo>
                    <a:pt x="3197" y="1165860"/>
                  </a:lnTo>
                  <a:lnTo>
                    <a:pt x="3197" y="1168400"/>
                  </a:lnTo>
                  <a:lnTo>
                    <a:pt x="4467" y="1168400"/>
                  </a:lnTo>
                  <a:lnTo>
                    <a:pt x="4467" y="1170939"/>
                  </a:lnTo>
                  <a:lnTo>
                    <a:pt x="6327" y="1170939"/>
                  </a:lnTo>
                  <a:lnTo>
                    <a:pt x="6350" y="1156970"/>
                  </a:lnTo>
                  <a:close/>
                </a:path>
                <a:path w="1694814" h="1533525">
                  <a:moveTo>
                    <a:pt x="1692922" y="1156970"/>
                  </a:moveTo>
                  <a:lnTo>
                    <a:pt x="1686566" y="1156970"/>
                  </a:lnTo>
                  <a:lnTo>
                    <a:pt x="1686543" y="1170939"/>
                  </a:lnTo>
                  <a:lnTo>
                    <a:pt x="1691027" y="1170939"/>
                  </a:lnTo>
                  <a:lnTo>
                    <a:pt x="1691027" y="1168400"/>
                  </a:lnTo>
                  <a:lnTo>
                    <a:pt x="1692297" y="1168400"/>
                  </a:lnTo>
                  <a:lnTo>
                    <a:pt x="1692297" y="1165860"/>
                  </a:lnTo>
                  <a:lnTo>
                    <a:pt x="1692907" y="1165860"/>
                  </a:lnTo>
                  <a:lnTo>
                    <a:pt x="1692922" y="1156970"/>
                  </a:lnTo>
                  <a:close/>
                </a:path>
                <a:path w="1694814" h="1533525">
                  <a:moveTo>
                    <a:pt x="1689757" y="1170940"/>
                  </a:moveTo>
                  <a:lnTo>
                    <a:pt x="1686543" y="1170940"/>
                  </a:lnTo>
                  <a:lnTo>
                    <a:pt x="1686534" y="1176020"/>
                  </a:lnTo>
                  <a:lnTo>
                    <a:pt x="1688487" y="1176020"/>
                  </a:lnTo>
                  <a:lnTo>
                    <a:pt x="1688487" y="1173480"/>
                  </a:lnTo>
                  <a:lnTo>
                    <a:pt x="1689757" y="1173480"/>
                  </a:lnTo>
                  <a:lnTo>
                    <a:pt x="1689757" y="1170940"/>
                  </a:lnTo>
                  <a:close/>
                </a:path>
                <a:path w="1694814" h="1533525">
                  <a:moveTo>
                    <a:pt x="6327" y="1170940"/>
                  </a:moveTo>
                  <a:lnTo>
                    <a:pt x="5737" y="1170940"/>
                  </a:lnTo>
                  <a:lnTo>
                    <a:pt x="5737" y="1173480"/>
                  </a:lnTo>
                  <a:lnTo>
                    <a:pt x="6323" y="1173480"/>
                  </a:lnTo>
                  <a:lnTo>
                    <a:pt x="6327" y="1170940"/>
                  </a:lnTo>
                  <a:close/>
                </a:path>
                <a:path w="1694814" h="1533525">
                  <a:moveTo>
                    <a:pt x="1687217" y="1176020"/>
                  </a:moveTo>
                  <a:lnTo>
                    <a:pt x="1686534" y="1176020"/>
                  </a:lnTo>
                  <a:lnTo>
                    <a:pt x="1686530" y="1178560"/>
                  </a:lnTo>
                  <a:lnTo>
                    <a:pt x="1687217" y="1178560"/>
                  </a:lnTo>
                  <a:lnTo>
                    <a:pt x="1687217" y="1176020"/>
                  </a:lnTo>
                  <a:close/>
                </a:path>
                <a:path w="1694814" h="1533525">
                  <a:moveTo>
                    <a:pt x="380387" y="1524849"/>
                  </a:moveTo>
                  <a:lnTo>
                    <a:pt x="380387" y="1525270"/>
                  </a:lnTo>
                  <a:lnTo>
                    <a:pt x="382927" y="1525270"/>
                  </a:lnTo>
                  <a:lnTo>
                    <a:pt x="382927" y="1526539"/>
                  </a:lnTo>
                  <a:lnTo>
                    <a:pt x="1125877" y="1526539"/>
                  </a:lnTo>
                  <a:lnTo>
                    <a:pt x="380387" y="1524849"/>
                  </a:lnTo>
                  <a:close/>
                </a:path>
                <a:path w="1694814" h="1533525">
                  <a:moveTo>
                    <a:pt x="1303677" y="1530350"/>
                  </a:moveTo>
                  <a:lnTo>
                    <a:pt x="393087" y="1530350"/>
                  </a:lnTo>
                  <a:lnTo>
                    <a:pt x="393087" y="1531236"/>
                  </a:lnTo>
                  <a:lnTo>
                    <a:pt x="1127993" y="1532889"/>
                  </a:lnTo>
                  <a:lnTo>
                    <a:pt x="1301137" y="1532889"/>
                  </a:lnTo>
                  <a:lnTo>
                    <a:pt x="1301137" y="1531620"/>
                  </a:lnTo>
                  <a:lnTo>
                    <a:pt x="1303677" y="1531620"/>
                  </a:lnTo>
                  <a:lnTo>
                    <a:pt x="1303677" y="1530350"/>
                  </a:lnTo>
                  <a:close/>
                </a:path>
                <a:path w="1694814" h="1533525">
                  <a:moveTo>
                    <a:pt x="1306217" y="1529080"/>
                  </a:moveTo>
                  <a:lnTo>
                    <a:pt x="389277" y="1529080"/>
                  </a:lnTo>
                  <a:lnTo>
                    <a:pt x="389277" y="1530350"/>
                  </a:lnTo>
                  <a:lnTo>
                    <a:pt x="1306217" y="1530350"/>
                  </a:lnTo>
                  <a:lnTo>
                    <a:pt x="1306217" y="1529080"/>
                  </a:lnTo>
                  <a:close/>
                </a:path>
                <a:path w="1694814" h="1533525">
                  <a:moveTo>
                    <a:pt x="1308757" y="1527810"/>
                  </a:moveTo>
                  <a:lnTo>
                    <a:pt x="388007" y="1527810"/>
                  </a:lnTo>
                  <a:lnTo>
                    <a:pt x="388007" y="1529080"/>
                  </a:lnTo>
                  <a:lnTo>
                    <a:pt x="1308757" y="1529080"/>
                  </a:lnTo>
                  <a:lnTo>
                    <a:pt x="1308757" y="1527810"/>
                  </a:lnTo>
                  <a:close/>
                </a:path>
                <a:path w="1694814" h="1533525">
                  <a:moveTo>
                    <a:pt x="1125877" y="1526540"/>
                  </a:moveTo>
                  <a:lnTo>
                    <a:pt x="385467" y="1526540"/>
                  </a:lnTo>
                  <a:lnTo>
                    <a:pt x="385467" y="1527810"/>
                  </a:lnTo>
                  <a:lnTo>
                    <a:pt x="1311297" y="1527810"/>
                  </a:lnTo>
                  <a:lnTo>
                    <a:pt x="1311297" y="1526960"/>
                  </a:lnTo>
                  <a:lnTo>
                    <a:pt x="1125877" y="1526540"/>
                  </a:lnTo>
                  <a:close/>
                </a:path>
                <a:path w="1694814" h="1533525">
                  <a:moveTo>
                    <a:pt x="1298597" y="1532890"/>
                  </a:moveTo>
                  <a:lnTo>
                    <a:pt x="1127993" y="1532890"/>
                  </a:lnTo>
                  <a:lnTo>
                    <a:pt x="1298597" y="1533273"/>
                  </a:lnTo>
                  <a:lnTo>
                    <a:pt x="1298597" y="1532890"/>
                  </a:lnTo>
                  <a:close/>
                </a:path>
              </a:pathLst>
            </a:custGeom>
            <a:solidFill>
              <a:srgbClr val="042A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422226" y="3403600"/>
              <a:ext cx="1682114" cy="1520825"/>
            </a:xfrm>
            <a:custGeom>
              <a:avLst/>
              <a:gdLst/>
              <a:ahLst/>
              <a:cxnLst/>
              <a:rect l="l" t="t" r="r" b="b"/>
              <a:pathLst>
                <a:path w="1682114" h="1520825">
                  <a:moveTo>
                    <a:pt x="1317673" y="5079"/>
                  </a:moveTo>
                  <a:lnTo>
                    <a:pt x="363903" y="5079"/>
                  </a:lnTo>
                  <a:lnTo>
                    <a:pt x="363903" y="6350"/>
                  </a:lnTo>
                  <a:lnTo>
                    <a:pt x="1317673" y="7619"/>
                  </a:lnTo>
                  <a:lnTo>
                    <a:pt x="1317673" y="5079"/>
                  </a:lnTo>
                  <a:close/>
                </a:path>
                <a:path w="1682114" h="1520825">
                  <a:moveTo>
                    <a:pt x="1312593" y="2539"/>
                  </a:moveTo>
                  <a:lnTo>
                    <a:pt x="368983" y="2539"/>
                  </a:lnTo>
                  <a:lnTo>
                    <a:pt x="368983" y="5079"/>
                  </a:lnTo>
                  <a:lnTo>
                    <a:pt x="1312593" y="5079"/>
                  </a:lnTo>
                  <a:lnTo>
                    <a:pt x="1312593" y="2539"/>
                  </a:lnTo>
                  <a:close/>
                </a:path>
                <a:path w="1682114" h="1520825">
                  <a:moveTo>
                    <a:pt x="372793" y="1269"/>
                  </a:moveTo>
                  <a:lnTo>
                    <a:pt x="371523" y="1269"/>
                  </a:lnTo>
                  <a:lnTo>
                    <a:pt x="371523" y="2539"/>
                  </a:lnTo>
                  <a:lnTo>
                    <a:pt x="372793" y="2539"/>
                  </a:lnTo>
                  <a:lnTo>
                    <a:pt x="372793" y="1269"/>
                  </a:lnTo>
                  <a:close/>
                </a:path>
                <a:path w="1682114" h="1520825">
                  <a:moveTo>
                    <a:pt x="1311323" y="1269"/>
                  </a:moveTo>
                  <a:lnTo>
                    <a:pt x="1308783" y="1269"/>
                  </a:lnTo>
                  <a:lnTo>
                    <a:pt x="1308783" y="2539"/>
                  </a:lnTo>
                  <a:lnTo>
                    <a:pt x="1311323" y="2539"/>
                  </a:lnTo>
                  <a:lnTo>
                    <a:pt x="1311323" y="1269"/>
                  </a:lnTo>
                  <a:close/>
                </a:path>
                <a:path w="1682114" h="1520825">
                  <a:moveTo>
                    <a:pt x="375333" y="0"/>
                  </a:moveTo>
                  <a:lnTo>
                    <a:pt x="375333" y="1269"/>
                  </a:lnTo>
                  <a:lnTo>
                    <a:pt x="1306243" y="1269"/>
                  </a:lnTo>
                  <a:lnTo>
                    <a:pt x="375333" y="0"/>
                  </a:lnTo>
                  <a:close/>
                </a:path>
                <a:path w="1682114" h="1520825">
                  <a:moveTo>
                    <a:pt x="7740" y="339090"/>
                  </a:moveTo>
                  <a:lnTo>
                    <a:pt x="7033" y="339090"/>
                  </a:lnTo>
                  <a:lnTo>
                    <a:pt x="7033" y="341630"/>
                  </a:lnTo>
                  <a:lnTo>
                    <a:pt x="5763" y="341630"/>
                  </a:lnTo>
                  <a:lnTo>
                    <a:pt x="5763" y="342900"/>
                  </a:lnTo>
                  <a:lnTo>
                    <a:pt x="4493" y="342900"/>
                  </a:lnTo>
                  <a:lnTo>
                    <a:pt x="4493" y="345439"/>
                  </a:lnTo>
                  <a:lnTo>
                    <a:pt x="7729" y="345439"/>
                  </a:lnTo>
                  <a:lnTo>
                    <a:pt x="7740" y="339090"/>
                  </a:lnTo>
                  <a:close/>
                </a:path>
                <a:path w="1682114" h="1520825">
                  <a:moveTo>
                    <a:pt x="1675813" y="339090"/>
                  </a:moveTo>
                  <a:lnTo>
                    <a:pt x="1674975" y="339090"/>
                  </a:lnTo>
                  <a:lnTo>
                    <a:pt x="1674959" y="345439"/>
                  </a:lnTo>
                  <a:lnTo>
                    <a:pt x="1678353" y="345439"/>
                  </a:lnTo>
                  <a:lnTo>
                    <a:pt x="1678353" y="342900"/>
                  </a:lnTo>
                  <a:lnTo>
                    <a:pt x="1677083" y="342900"/>
                  </a:lnTo>
                  <a:lnTo>
                    <a:pt x="1677083" y="341630"/>
                  </a:lnTo>
                  <a:lnTo>
                    <a:pt x="1675813" y="341630"/>
                  </a:lnTo>
                  <a:lnTo>
                    <a:pt x="1675813" y="339090"/>
                  </a:lnTo>
                  <a:close/>
                </a:path>
                <a:path w="1682114" h="1520825">
                  <a:moveTo>
                    <a:pt x="7729" y="345440"/>
                  </a:moveTo>
                  <a:lnTo>
                    <a:pt x="3223" y="345440"/>
                  </a:lnTo>
                  <a:lnTo>
                    <a:pt x="3223" y="347980"/>
                  </a:lnTo>
                  <a:lnTo>
                    <a:pt x="1953" y="347980"/>
                  </a:lnTo>
                  <a:lnTo>
                    <a:pt x="1953" y="350519"/>
                  </a:lnTo>
                  <a:lnTo>
                    <a:pt x="7721" y="350519"/>
                  </a:lnTo>
                  <a:lnTo>
                    <a:pt x="7729" y="345440"/>
                  </a:lnTo>
                  <a:close/>
                </a:path>
                <a:path w="1682114" h="1520825">
                  <a:moveTo>
                    <a:pt x="1679623" y="345440"/>
                  </a:moveTo>
                  <a:lnTo>
                    <a:pt x="1674959" y="345440"/>
                  </a:lnTo>
                  <a:lnTo>
                    <a:pt x="1674946" y="350519"/>
                  </a:lnTo>
                  <a:lnTo>
                    <a:pt x="1680893" y="350519"/>
                  </a:lnTo>
                  <a:lnTo>
                    <a:pt x="1680893" y="347980"/>
                  </a:lnTo>
                  <a:lnTo>
                    <a:pt x="1679623" y="347980"/>
                  </a:lnTo>
                  <a:lnTo>
                    <a:pt x="1679623" y="345440"/>
                  </a:lnTo>
                  <a:close/>
                </a:path>
                <a:path w="1682114" h="1520825">
                  <a:moveTo>
                    <a:pt x="7721" y="350520"/>
                  </a:moveTo>
                  <a:lnTo>
                    <a:pt x="1365" y="350520"/>
                  </a:lnTo>
                  <a:lnTo>
                    <a:pt x="1352" y="358139"/>
                  </a:lnTo>
                  <a:lnTo>
                    <a:pt x="7708" y="358139"/>
                  </a:lnTo>
                  <a:lnTo>
                    <a:pt x="7721" y="350520"/>
                  </a:lnTo>
                  <a:close/>
                </a:path>
                <a:path w="1682114" h="1520825">
                  <a:moveTo>
                    <a:pt x="1681580" y="350520"/>
                  </a:moveTo>
                  <a:lnTo>
                    <a:pt x="1674946" y="350520"/>
                  </a:lnTo>
                  <a:lnTo>
                    <a:pt x="1674927" y="358139"/>
                  </a:lnTo>
                  <a:lnTo>
                    <a:pt x="1681567" y="358139"/>
                  </a:lnTo>
                  <a:lnTo>
                    <a:pt x="1681580" y="350520"/>
                  </a:lnTo>
                  <a:close/>
                </a:path>
                <a:path w="1682114" h="1520825">
                  <a:moveTo>
                    <a:pt x="7708" y="358140"/>
                  </a:moveTo>
                  <a:lnTo>
                    <a:pt x="1352" y="358140"/>
                  </a:lnTo>
                  <a:lnTo>
                    <a:pt x="1333" y="369569"/>
                  </a:lnTo>
                  <a:lnTo>
                    <a:pt x="7689" y="369569"/>
                  </a:lnTo>
                  <a:lnTo>
                    <a:pt x="7708" y="358140"/>
                  </a:lnTo>
                  <a:close/>
                </a:path>
                <a:path w="1682114" h="1520825">
                  <a:moveTo>
                    <a:pt x="1681567" y="358140"/>
                  </a:moveTo>
                  <a:lnTo>
                    <a:pt x="1674927" y="358140"/>
                  </a:lnTo>
                  <a:lnTo>
                    <a:pt x="1674898" y="369569"/>
                  </a:lnTo>
                  <a:lnTo>
                    <a:pt x="1681548" y="369569"/>
                  </a:lnTo>
                  <a:lnTo>
                    <a:pt x="1681567" y="358140"/>
                  </a:lnTo>
                  <a:close/>
                </a:path>
                <a:path w="1682114" h="1520825">
                  <a:moveTo>
                    <a:pt x="7689" y="369570"/>
                  </a:moveTo>
                  <a:lnTo>
                    <a:pt x="1333" y="369570"/>
                  </a:lnTo>
                  <a:lnTo>
                    <a:pt x="1320" y="377189"/>
                  </a:lnTo>
                  <a:lnTo>
                    <a:pt x="7676" y="377189"/>
                  </a:lnTo>
                  <a:lnTo>
                    <a:pt x="7689" y="369570"/>
                  </a:lnTo>
                  <a:close/>
                </a:path>
                <a:path w="1682114" h="1520825">
                  <a:moveTo>
                    <a:pt x="1681548" y="369570"/>
                  </a:moveTo>
                  <a:lnTo>
                    <a:pt x="1674898" y="369570"/>
                  </a:lnTo>
                  <a:lnTo>
                    <a:pt x="1674879" y="377189"/>
                  </a:lnTo>
                  <a:lnTo>
                    <a:pt x="1681535" y="377189"/>
                  </a:lnTo>
                  <a:lnTo>
                    <a:pt x="1681548" y="369570"/>
                  </a:lnTo>
                  <a:close/>
                </a:path>
                <a:path w="1682114" h="1520825">
                  <a:moveTo>
                    <a:pt x="7676" y="377190"/>
                  </a:moveTo>
                  <a:lnTo>
                    <a:pt x="1320" y="377190"/>
                  </a:lnTo>
                  <a:lnTo>
                    <a:pt x="1267" y="408939"/>
                  </a:lnTo>
                  <a:lnTo>
                    <a:pt x="7622" y="408939"/>
                  </a:lnTo>
                  <a:lnTo>
                    <a:pt x="7676" y="377190"/>
                  </a:lnTo>
                  <a:close/>
                </a:path>
                <a:path w="1682114" h="1520825">
                  <a:moveTo>
                    <a:pt x="1681535" y="377190"/>
                  </a:moveTo>
                  <a:lnTo>
                    <a:pt x="1674879" y="377190"/>
                  </a:lnTo>
                  <a:lnTo>
                    <a:pt x="1674798" y="408939"/>
                  </a:lnTo>
                  <a:lnTo>
                    <a:pt x="1681482" y="408939"/>
                  </a:lnTo>
                  <a:lnTo>
                    <a:pt x="1681535" y="377190"/>
                  </a:lnTo>
                  <a:close/>
                </a:path>
                <a:path w="1682114" h="1520825">
                  <a:moveTo>
                    <a:pt x="7622" y="408940"/>
                  </a:moveTo>
                  <a:lnTo>
                    <a:pt x="1267" y="408940"/>
                  </a:lnTo>
                  <a:lnTo>
                    <a:pt x="1259" y="414019"/>
                  </a:lnTo>
                  <a:lnTo>
                    <a:pt x="7614" y="414019"/>
                  </a:lnTo>
                  <a:lnTo>
                    <a:pt x="7622" y="408940"/>
                  </a:lnTo>
                  <a:close/>
                </a:path>
                <a:path w="1682114" h="1520825">
                  <a:moveTo>
                    <a:pt x="1681482" y="408940"/>
                  </a:moveTo>
                  <a:lnTo>
                    <a:pt x="1674798" y="408940"/>
                  </a:lnTo>
                  <a:lnTo>
                    <a:pt x="1674785" y="414019"/>
                  </a:lnTo>
                  <a:lnTo>
                    <a:pt x="1681474" y="414019"/>
                  </a:lnTo>
                  <a:lnTo>
                    <a:pt x="1681482" y="408940"/>
                  </a:lnTo>
                  <a:close/>
                </a:path>
                <a:path w="1682114" h="1520825">
                  <a:moveTo>
                    <a:pt x="7614" y="414020"/>
                  </a:moveTo>
                  <a:lnTo>
                    <a:pt x="1259" y="414020"/>
                  </a:lnTo>
                  <a:lnTo>
                    <a:pt x="1236" y="427989"/>
                  </a:lnTo>
                  <a:lnTo>
                    <a:pt x="7590" y="427989"/>
                  </a:lnTo>
                  <a:lnTo>
                    <a:pt x="7614" y="414020"/>
                  </a:lnTo>
                  <a:close/>
                </a:path>
                <a:path w="1682114" h="1520825">
                  <a:moveTo>
                    <a:pt x="1681474" y="414020"/>
                  </a:moveTo>
                  <a:lnTo>
                    <a:pt x="1674785" y="414020"/>
                  </a:lnTo>
                  <a:lnTo>
                    <a:pt x="1674750" y="427989"/>
                  </a:lnTo>
                  <a:lnTo>
                    <a:pt x="1681450" y="427989"/>
                  </a:lnTo>
                  <a:lnTo>
                    <a:pt x="1681474" y="414020"/>
                  </a:lnTo>
                  <a:close/>
                </a:path>
                <a:path w="1682114" h="1520825">
                  <a:moveTo>
                    <a:pt x="7590" y="427990"/>
                  </a:moveTo>
                  <a:lnTo>
                    <a:pt x="1236" y="427990"/>
                  </a:lnTo>
                  <a:lnTo>
                    <a:pt x="1206" y="445769"/>
                  </a:lnTo>
                  <a:lnTo>
                    <a:pt x="7560" y="445769"/>
                  </a:lnTo>
                  <a:lnTo>
                    <a:pt x="7590" y="427990"/>
                  </a:lnTo>
                  <a:close/>
                </a:path>
                <a:path w="1682114" h="1520825">
                  <a:moveTo>
                    <a:pt x="1681450" y="427990"/>
                  </a:moveTo>
                  <a:lnTo>
                    <a:pt x="1674750" y="427990"/>
                  </a:lnTo>
                  <a:lnTo>
                    <a:pt x="1674705" y="445769"/>
                  </a:lnTo>
                  <a:lnTo>
                    <a:pt x="1681421" y="445769"/>
                  </a:lnTo>
                  <a:lnTo>
                    <a:pt x="1681450" y="427990"/>
                  </a:lnTo>
                  <a:close/>
                </a:path>
                <a:path w="1682114" h="1520825">
                  <a:moveTo>
                    <a:pt x="7560" y="445770"/>
                  </a:moveTo>
                  <a:lnTo>
                    <a:pt x="1206" y="445770"/>
                  </a:lnTo>
                  <a:lnTo>
                    <a:pt x="1172" y="466089"/>
                  </a:lnTo>
                  <a:lnTo>
                    <a:pt x="7526" y="466089"/>
                  </a:lnTo>
                  <a:lnTo>
                    <a:pt x="7560" y="445770"/>
                  </a:lnTo>
                  <a:close/>
                </a:path>
                <a:path w="1682114" h="1520825">
                  <a:moveTo>
                    <a:pt x="1681421" y="445770"/>
                  </a:moveTo>
                  <a:lnTo>
                    <a:pt x="1674705" y="445770"/>
                  </a:lnTo>
                  <a:lnTo>
                    <a:pt x="1674654" y="466089"/>
                  </a:lnTo>
                  <a:lnTo>
                    <a:pt x="1681387" y="466089"/>
                  </a:lnTo>
                  <a:lnTo>
                    <a:pt x="1681421" y="445770"/>
                  </a:lnTo>
                  <a:close/>
                </a:path>
                <a:path w="1682114" h="1520825">
                  <a:moveTo>
                    <a:pt x="7526" y="466090"/>
                  </a:moveTo>
                  <a:lnTo>
                    <a:pt x="1172" y="466090"/>
                  </a:lnTo>
                  <a:lnTo>
                    <a:pt x="1142" y="483869"/>
                  </a:lnTo>
                  <a:lnTo>
                    <a:pt x="7496" y="483869"/>
                  </a:lnTo>
                  <a:lnTo>
                    <a:pt x="7526" y="466090"/>
                  </a:lnTo>
                  <a:close/>
                </a:path>
                <a:path w="1682114" h="1520825">
                  <a:moveTo>
                    <a:pt x="1681387" y="466090"/>
                  </a:moveTo>
                  <a:lnTo>
                    <a:pt x="1674654" y="466090"/>
                  </a:lnTo>
                  <a:lnTo>
                    <a:pt x="1674609" y="483869"/>
                  </a:lnTo>
                  <a:lnTo>
                    <a:pt x="1681357" y="483869"/>
                  </a:lnTo>
                  <a:lnTo>
                    <a:pt x="1681387" y="466090"/>
                  </a:lnTo>
                  <a:close/>
                </a:path>
                <a:path w="1682114" h="1520825">
                  <a:moveTo>
                    <a:pt x="7496" y="483870"/>
                  </a:moveTo>
                  <a:lnTo>
                    <a:pt x="1142" y="483870"/>
                  </a:lnTo>
                  <a:lnTo>
                    <a:pt x="1131" y="490219"/>
                  </a:lnTo>
                  <a:lnTo>
                    <a:pt x="7485" y="490219"/>
                  </a:lnTo>
                  <a:lnTo>
                    <a:pt x="7496" y="483870"/>
                  </a:lnTo>
                  <a:close/>
                </a:path>
                <a:path w="1682114" h="1520825">
                  <a:moveTo>
                    <a:pt x="1681357" y="483870"/>
                  </a:moveTo>
                  <a:lnTo>
                    <a:pt x="1674609" y="483870"/>
                  </a:lnTo>
                  <a:lnTo>
                    <a:pt x="1674593" y="490219"/>
                  </a:lnTo>
                  <a:lnTo>
                    <a:pt x="1681346" y="490219"/>
                  </a:lnTo>
                  <a:lnTo>
                    <a:pt x="1681357" y="483870"/>
                  </a:lnTo>
                  <a:close/>
                </a:path>
                <a:path w="1682114" h="1520825">
                  <a:moveTo>
                    <a:pt x="7485" y="490220"/>
                  </a:moveTo>
                  <a:lnTo>
                    <a:pt x="1131" y="490220"/>
                  </a:lnTo>
                  <a:lnTo>
                    <a:pt x="1068" y="528319"/>
                  </a:lnTo>
                  <a:lnTo>
                    <a:pt x="7421" y="528319"/>
                  </a:lnTo>
                  <a:lnTo>
                    <a:pt x="7485" y="490220"/>
                  </a:lnTo>
                  <a:close/>
                </a:path>
                <a:path w="1682114" h="1520825">
                  <a:moveTo>
                    <a:pt x="1681346" y="490220"/>
                  </a:moveTo>
                  <a:lnTo>
                    <a:pt x="1674593" y="490220"/>
                  </a:lnTo>
                  <a:lnTo>
                    <a:pt x="1674496" y="528319"/>
                  </a:lnTo>
                  <a:lnTo>
                    <a:pt x="1681283" y="528319"/>
                  </a:lnTo>
                  <a:lnTo>
                    <a:pt x="1681346" y="490220"/>
                  </a:lnTo>
                  <a:close/>
                </a:path>
                <a:path w="1682114" h="1520825">
                  <a:moveTo>
                    <a:pt x="7421" y="528320"/>
                  </a:moveTo>
                  <a:lnTo>
                    <a:pt x="1068" y="528320"/>
                  </a:lnTo>
                  <a:lnTo>
                    <a:pt x="1055" y="535939"/>
                  </a:lnTo>
                  <a:lnTo>
                    <a:pt x="7408" y="535939"/>
                  </a:lnTo>
                  <a:lnTo>
                    <a:pt x="7421" y="528320"/>
                  </a:lnTo>
                  <a:close/>
                </a:path>
                <a:path w="1682114" h="1520825">
                  <a:moveTo>
                    <a:pt x="1681283" y="528320"/>
                  </a:moveTo>
                  <a:lnTo>
                    <a:pt x="1674496" y="528320"/>
                  </a:lnTo>
                  <a:lnTo>
                    <a:pt x="1674477" y="535939"/>
                  </a:lnTo>
                  <a:lnTo>
                    <a:pt x="1681270" y="535939"/>
                  </a:lnTo>
                  <a:lnTo>
                    <a:pt x="1681283" y="528320"/>
                  </a:lnTo>
                  <a:close/>
                </a:path>
                <a:path w="1682114" h="1520825">
                  <a:moveTo>
                    <a:pt x="7408" y="535940"/>
                  </a:moveTo>
                  <a:lnTo>
                    <a:pt x="1055" y="535940"/>
                  </a:lnTo>
                  <a:lnTo>
                    <a:pt x="1036" y="547369"/>
                  </a:lnTo>
                  <a:lnTo>
                    <a:pt x="7389" y="547369"/>
                  </a:lnTo>
                  <a:lnTo>
                    <a:pt x="7408" y="535940"/>
                  </a:lnTo>
                  <a:close/>
                </a:path>
                <a:path w="1682114" h="1520825">
                  <a:moveTo>
                    <a:pt x="1681270" y="535940"/>
                  </a:moveTo>
                  <a:lnTo>
                    <a:pt x="1674477" y="535940"/>
                  </a:lnTo>
                  <a:lnTo>
                    <a:pt x="1674448" y="547369"/>
                  </a:lnTo>
                  <a:lnTo>
                    <a:pt x="1681251" y="547369"/>
                  </a:lnTo>
                  <a:lnTo>
                    <a:pt x="1681270" y="535940"/>
                  </a:lnTo>
                  <a:close/>
                </a:path>
                <a:path w="1682114" h="1520825">
                  <a:moveTo>
                    <a:pt x="7389" y="547370"/>
                  </a:moveTo>
                  <a:lnTo>
                    <a:pt x="1036" y="547370"/>
                  </a:lnTo>
                  <a:lnTo>
                    <a:pt x="1023" y="554989"/>
                  </a:lnTo>
                  <a:lnTo>
                    <a:pt x="7376" y="554989"/>
                  </a:lnTo>
                  <a:lnTo>
                    <a:pt x="7389" y="547370"/>
                  </a:lnTo>
                  <a:close/>
                </a:path>
                <a:path w="1682114" h="1520825">
                  <a:moveTo>
                    <a:pt x="1681251" y="547370"/>
                  </a:moveTo>
                  <a:lnTo>
                    <a:pt x="1674448" y="547370"/>
                  </a:lnTo>
                  <a:lnTo>
                    <a:pt x="1674429" y="554989"/>
                  </a:lnTo>
                  <a:lnTo>
                    <a:pt x="1681238" y="554989"/>
                  </a:lnTo>
                  <a:lnTo>
                    <a:pt x="1681251" y="547370"/>
                  </a:lnTo>
                  <a:close/>
                </a:path>
                <a:path w="1682114" h="1520825">
                  <a:moveTo>
                    <a:pt x="7376" y="554990"/>
                  </a:moveTo>
                  <a:lnTo>
                    <a:pt x="1023" y="554990"/>
                  </a:lnTo>
                  <a:lnTo>
                    <a:pt x="970" y="586739"/>
                  </a:lnTo>
                  <a:lnTo>
                    <a:pt x="7322" y="586739"/>
                  </a:lnTo>
                  <a:lnTo>
                    <a:pt x="7376" y="554990"/>
                  </a:lnTo>
                  <a:close/>
                </a:path>
                <a:path w="1682114" h="1520825">
                  <a:moveTo>
                    <a:pt x="1681238" y="554990"/>
                  </a:moveTo>
                  <a:lnTo>
                    <a:pt x="1674429" y="554990"/>
                  </a:lnTo>
                  <a:lnTo>
                    <a:pt x="1674348" y="586739"/>
                  </a:lnTo>
                  <a:lnTo>
                    <a:pt x="1681185" y="586739"/>
                  </a:lnTo>
                  <a:lnTo>
                    <a:pt x="1681238" y="554990"/>
                  </a:lnTo>
                  <a:close/>
                </a:path>
                <a:path w="1682114" h="1520825">
                  <a:moveTo>
                    <a:pt x="7322" y="586740"/>
                  </a:moveTo>
                  <a:lnTo>
                    <a:pt x="970" y="586740"/>
                  </a:lnTo>
                  <a:lnTo>
                    <a:pt x="917" y="618489"/>
                  </a:lnTo>
                  <a:lnTo>
                    <a:pt x="7269" y="618489"/>
                  </a:lnTo>
                  <a:lnTo>
                    <a:pt x="7322" y="586740"/>
                  </a:lnTo>
                  <a:close/>
                </a:path>
                <a:path w="1682114" h="1520825">
                  <a:moveTo>
                    <a:pt x="1681185" y="586740"/>
                  </a:moveTo>
                  <a:lnTo>
                    <a:pt x="1674348" y="586740"/>
                  </a:lnTo>
                  <a:lnTo>
                    <a:pt x="1674268" y="618489"/>
                  </a:lnTo>
                  <a:lnTo>
                    <a:pt x="1681132" y="618489"/>
                  </a:lnTo>
                  <a:lnTo>
                    <a:pt x="1681185" y="586740"/>
                  </a:lnTo>
                  <a:close/>
                </a:path>
                <a:path w="1682114" h="1520825">
                  <a:moveTo>
                    <a:pt x="7269" y="618490"/>
                  </a:moveTo>
                  <a:lnTo>
                    <a:pt x="917" y="618490"/>
                  </a:lnTo>
                  <a:lnTo>
                    <a:pt x="864" y="650239"/>
                  </a:lnTo>
                  <a:lnTo>
                    <a:pt x="7215" y="650239"/>
                  </a:lnTo>
                  <a:lnTo>
                    <a:pt x="7269" y="618490"/>
                  </a:lnTo>
                  <a:close/>
                </a:path>
                <a:path w="1682114" h="1520825">
                  <a:moveTo>
                    <a:pt x="1681132" y="618490"/>
                  </a:moveTo>
                  <a:lnTo>
                    <a:pt x="1674268" y="618490"/>
                  </a:lnTo>
                  <a:lnTo>
                    <a:pt x="1674188" y="650239"/>
                  </a:lnTo>
                  <a:lnTo>
                    <a:pt x="1681079" y="650239"/>
                  </a:lnTo>
                  <a:lnTo>
                    <a:pt x="1681132" y="618490"/>
                  </a:lnTo>
                  <a:close/>
                </a:path>
                <a:path w="1682114" h="1520825">
                  <a:moveTo>
                    <a:pt x="7215" y="650240"/>
                  </a:moveTo>
                  <a:lnTo>
                    <a:pt x="864" y="650240"/>
                  </a:lnTo>
                  <a:lnTo>
                    <a:pt x="547" y="839469"/>
                  </a:lnTo>
                  <a:lnTo>
                    <a:pt x="6896" y="839469"/>
                  </a:lnTo>
                  <a:lnTo>
                    <a:pt x="7215" y="650240"/>
                  </a:lnTo>
                  <a:close/>
                </a:path>
                <a:path w="1682114" h="1520825">
                  <a:moveTo>
                    <a:pt x="1681079" y="650240"/>
                  </a:moveTo>
                  <a:lnTo>
                    <a:pt x="1674188" y="650240"/>
                  </a:lnTo>
                  <a:lnTo>
                    <a:pt x="1673709" y="839469"/>
                  </a:lnTo>
                  <a:lnTo>
                    <a:pt x="1680763" y="839469"/>
                  </a:lnTo>
                  <a:lnTo>
                    <a:pt x="1681079" y="650240"/>
                  </a:lnTo>
                  <a:close/>
                </a:path>
                <a:path w="1682114" h="1520825">
                  <a:moveTo>
                    <a:pt x="6896" y="839470"/>
                  </a:moveTo>
                  <a:lnTo>
                    <a:pt x="547" y="839470"/>
                  </a:lnTo>
                  <a:lnTo>
                    <a:pt x="484" y="877569"/>
                  </a:lnTo>
                  <a:lnTo>
                    <a:pt x="6832" y="877569"/>
                  </a:lnTo>
                  <a:lnTo>
                    <a:pt x="6896" y="839470"/>
                  </a:lnTo>
                  <a:close/>
                </a:path>
                <a:path w="1682114" h="1520825">
                  <a:moveTo>
                    <a:pt x="1680763" y="839470"/>
                  </a:moveTo>
                  <a:lnTo>
                    <a:pt x="1673709" y="839470"/>
                  </a:lnTo>
                  <a:lnTo>
                    <a:pt x="1673613" y="877569"/>
                  </a:lnTo>
                  <a:lnTo>
                    <a:pt x="1680699" y="877569"/>
                  </a:lnTo>
                  <a:lnTo>
                    <a:pt x="1680763" y="839470"/>
                  </a:lnTo>
                  <a:close/>
                </a:path>
                <a:path w="1682114" h="1520825">
                  <a:moveTo>
                    <a:pt x="6832" y="877570"/>
                  </a:moveTo>
                  <a:lnTo>
                    <a:pt x="484" y="877570"/>
                  </a:lnTo>
                  <a:lnTo>
                    <a:pt x="428" y="910589"/>
                  </a:lnTo>
                  <a:lnTo>
                    <a:pt x="6776" y="910589"/>
                  </a:lnTo>
                  <a:lnTo>
                    <a:pt x="6832" y="877570"/>
                  </a:lnTo>
                  <a:close/>
                </a:path>
                <a:path w="1682114" h="1520825">
                  <a:moveTo>
                    <a:pt x="1680699" y="877570"/>
                  </a:moveTo>
                  <a:lnTo>
                    <a:pt x="1673613" y="877570"/>
                  </a:lnTo>
                  <a:lnTo>
                    <a:pt x="1673529" y="910589"/>
                  </a:lnTo>
                  <a:lnTo>
                    <a:pt x="1680644" y="910589"/>
                  </a:lnTo>
                  <a:lnTo>
                    <a:pt x="1680699" y="877570"/>
                  </a:lnTo>
                  <a:close/>
                </a:path>
                <a:path w="1682114" h="1520825">
                  <a:moveTo>
                    <a:pt x="6776" y="910590"/>
                  </a:moveTo>
                  <a:lnTo>
                    <a:pt x="428" y="910590"/>
                  </a:lnTo>
                  <a:lnTo>
                    <a:pt x="333" y="967739"/>
                  </a:lnTo>
                  <a:lnTo>
                    <a:pt x="6680" y="967739"/>
                  </a:lnTo>
                  <a:lnTo>
                    <a:pt x="6776" y="910590"/>
                  </a:lnTo>
                  <a:close/>
                </a:path>
                <a:path w="1682114" h="1520825">
                  <a:moveTo>
                    <a:pt x="1680644" y="910590"/>
                  </a:moveTo>
                  <a:lnTo>
                    <a:pt x="1673529" y="910590"/>
                  </a:lnTo>
                  <a:lnTo>
                    <a:pt x="1673385" y="967739"/>
                  </a:lnTo>
                  <a:lnTo>
                    <a:pt x="1680549" y="967739"/>
                  </a:lnTo>
                  <a:lnTo>
                    <a:pt x="1680644" y="910590"/>
                  </a:lnTo>
                  <a:close/>
                </a:path>
                <a:path w="1682114" h="1520825">
                  <a:moveTo>
                    <a:pt x="6680" y="967740"/>
                  </a:moveTo>
                  <a:lnTo>
                    <a:pt x="333" y="967740"/>
                  </a:lnTo>
                  <a:lnTo>
                    <a:pt x="312" y="980439"/>
                  </a:lnTo>
                  <a:lnTo>
                    <a:pt x="6659" y="980439"/>
                  </a:lnTo>
                  <a:lnTo>
                    <a:pt x="6680" y="967740"/>
                  </a:lnTo>
                  <a:close/>
                </a:path>
                <a:path w="1682114" h="1520825">
                  <a:moveTo>
                    <a:pt x="1680549" y="967740"/>
                  </a:moveTo>
                  <a:lnTo>
                    <a:pt x="1673385" y="967740"/>
                  </a:lnTo>
                  <a:lnTo>
                    <a:pt x="1673353" y="980439"/>
                  </a:lnTo>
                  <a:lnTo>
                    <a:pt x="1680527" y="980439"/>
                  </a:lnTo>
                  <a:lnTo>
                    <a:pt x="1680549" y="967740"/>
                  </a:lnTo>
                  <a:close/>
                </a:path>
                <a:path w="1682114" h="1520825">
                  <a:moveTo>
                    <a:pt x="6659" y="980440"/>
                  </a:moveTo>
                  <a:lnTo>
                    <a:pt x="312" y="980440"/>
                  </a:lnTo>
                  <a:lnTo>
                    <a:pt x="301" y="986789"/>
                  </a:lnTo>
                  <a:lnTo>
                    <a:pt x="6648" y="986789"/>
                  </a:lnTo>
                  <a:lnTo>
                    <a:pt x="6659" y="980440"/>
                  </a:lnTo>
                  <a:close/>
                </a:path>
                <a:path w="1682114" h="1520825">
                  <a:moveTo>
                    <a:pt x="1680527" y="980440"/>
                  </a:moveTo>
                  <a:lnTo>
                    <a:pt x="1673353" y="980440"/>
                  </a:lnTo>
                  <a:lnTo>
                    <a:pt x="1673337" y="986789"/>
                  </a:lnTo>
                  <a:lnTo>
                    <a:pt x="1680517" y="986789"/>
                  </a:lnTo>
                  <a:lnTo>
                    <a:pt x="1680527" y="980440"/>
                  </a:lnTo>
                  <a:close/>
                </a:path>
                <a:path w="1682114" h="1520825">
                  <a:moveTo>
                    <a:pt x="6648" y="986790"/>
                  </a:moveTo>
                  <a:lnTo>
                    <a:pt x="301" y="986790"/>
                  </a:lnTo>
                  <a:lnTo>
                    <a:pt x="293" y="991869"/>
                  </a:lnTo>
                  <a:lnTo>
                    <a:pt x="6639" y="991869"/>
                  </a:lnTo>
                  <a:lnTo>
                    <a:pt x="6648" y="986790"/>
                  </a:lnTo>
                  <a:close/>
                </a:path>
                <a:path w="1682114" h="1520825">
                  <a:moveTo>
                    <a:pt x="1680517" y="986790"/>
                  </a:moveTo>
                  <a:lnTo>
                    <a:pt x="1673337" y="986790"/>
                  </a:lnTo>
                  <a:lnTo>
                    <a:pt x="1673324" y="991869"/>
                  </a:lnTo>
                  <a:lnTo>
                    <a:pt x="1680508" y="991869"/>
                  </a:lnTo>
                  <a:lnTo>
                    <a:pt x="1680517" y="986790"/>
                  </a:lnTo>
                  <a:close/>
                </a:path>
                <a:path w="1682114" h="1520825">
                  <a:moveTo>
                    <a:pt x="6639" y="991870"/>
                  </a:moveTo>
                  <a:lnTo>
                    <a:pt x="293" y="991870"/>
                  </a:lnTo>
                  <a:lnTo>
                    <a:pt x="280" y="999489"/>
                  </a:lnTo>
                  <a:lnTo>
                    <a:pt x="6626" y="999489"/>
                  </a:lnTo>
                  <a:lnTo>
                    <a:pt x="6639" y="991870"/>
                  </a:lnTo>
                  <a:close/>
                </a:path>
                <a:path w="1682114" h="1520825">
                  <a:moveTo>
                    <a:pt x="1680508" y="991870"/>
                  </a:moveTo>
                  <a:lnTo>
                    <a:pt x="1673324" y="991870"/>
                  </a:lnTo>
                  <a:lnTo>
                    <a:pt x="1673304" y="999489"/>
                  </a:lnTo>
                  <a:lnTo>
                    <a:pt x="1680495" y="999489"/>
                  </a:lnTo>
                  <a:lnTo>
                    <a:pt x="1680508" y="991870"/>
                  </a:lnTo>
                  <a:close/>
                </a:path>
                <a:path w="1682114" h="1520825">
                  <a:moveTo>
                    <a:pt x="6626" y="999490"/>
                  </a:moveTo>
                  <a:lnTo>
                    <a:pt x="280" y="999490"/>
                  </a:lnTo>
                  <a:lnTo>
                    <a:pt x="239" y="1023619"/>
                  </a:lnTo>
                  <a:lnTo>
                    <a:pt x="6586" y="1023619"/>
                  </a:lnTo>
                  <a:lnTo>
                    <a:pt x="6626" y="999490"/>
                  </a:lnTo>
                  <a:close/>
                </a:path>
                <a:path w="1682114" h="1520825">
                  <a:moveTo>
                    <a:pt x="1680495" y="999490"/>
                  </a:moveTo>
                  <a:lnTo>
                    <a:pt x="1673304" y="999490"/>
                  </a:lnTo>
                  <a:lnTo>
                    <a:pt x="1673243" y="1023619"/>
                  </a:lnTo>
                  <a:lnTo>
                    <a:pt x="1680455" y="1023619"/>
                  </a:lnTo>
                  <a:lnTo>
                    <a:pt x="1680495" y="999490"/>
                  </a:lnTo>
                  <a:close/>
                </a:path>
                <a:path w="1682114" h="1520825">
                  <a:moveTo>
                    <a:pt x="6586" y="1023620"/>
                  </a:moveTo>
                  <a:lnTo>
                    <a:pt x="239" y="1023620"/>
                  </a:lnTo>
                  <a:lnTo>
                    <a:pt x="229" y="1029969"/>
                  </a:lnTo>
                  <a:lnTo>
                    <a:pt x="6575" y="1029969"/>
                  </a:lnTo>
                  <a:lnTo>
                    <a:pt x="6586" y="1023620"/>
                  </a:lnTo>
                  <a:close/>
                </a:path>
                <a:path w="1682114" h="1520825">
                  <a:moveTo>
                    <a:pt x="1680455" y="1023620"/>
                  </a:moveTo>
                  <a:lnTo>
                    <a:pt x="1673243" y="1023620"/>
                  </a:lnTo>
                  <a:lnTo>
                    <a:pt x="1673227" y="1029969"/>
                  </a:lnTo>
                  <a:lnTo>
                    <a:pt x="1680445" y="1029969"/>
                  </a:lnTo>
                  <a:lnTo>
                    <a:pt x="1680455" y="1023620"/>
                  </a:lnTo>
                  <a:close/>
                </a:path>
                <a:path w="1682114" h="1520825">
                  <a:moveTo>
                    <a:pt x="6575" y="1029970"/>
                  </a:moveTo>
                  <a:lnTo>
                    <a:pt x="229" y="1029970"/>
                  </a:lnTo>
                  <a:lnTo>
                    <a:pt x="195" y="1050289"/>
                  </a:lnTo>
                  <a:lnTo>
                    <a:pt x="6541" y="1050289"/>
                  </a:lnTo>
                  <a:lnTo>
                    <a:pt x="6575" y="1029970"/>
                  </a:lnTo>
                  <a:close/>
                </a:path>
                <a:path w="1682114" h="1520825">
                  <a:moveTo>
                    <a:pt x="1680445" y="1029970"/>
                  </a:moveTo>
                  <a:lnTo>
                    <a:pt x="1673227" y="1029970"/>
                  </a:lnTo>
                  <a:lnTo>
                    <a:pt x="1673176" y="1050289"/>
                  </a:lnTo>
                  <a:lnTo>
                    <a:pt x="1680411" y="1050289"/>
                  </a:lnTo>
                  <a:lnTo>
                    <a:pt x="1680445" y="1029970"/>
                  </a:lnTo>
                  <a:close/>
                </a:path>
                <a:path w="1682114" h="1520825">
                  <a:moveTo>
                    <a:pt x="6541" y="1050290"/>
                  </a:moveTo>
                  <a:lnTo>
                    <a:pt x="195" y="1050290"/>
                  </a:lnTo>
                  <a:lnTo>
                    <a:pt x="184" y="1056639"/>
                  </a:lnTo>
                  <a:lnTo>
                    <a:pt x="6530" y="1056639"/>
                  </a:lnTo>
                  <a:lnTo>
                    <a:pt x="6541" y="1050290"/>
                  </a:lnTo>
                  <a:close/>
                </a:path>
                <a:path w="1682114" h="1520825">
                  <a:moveTo>
                    <a:pt x="1680411" y="1050290"/>
                  </a:moveTo>
                  <a:lnTo>
                    <a:pt x="1673176" y="1050290"/>
                  </a:lnTo>
                  <a:lnTo>
                    <a:pt x="1673160" y="1056639"/>
                  </a:lnTo>
                  <a:lnTo>
                    <a:pt x="1680400" y="1056639"/>
                  </a:lnTo>
                  <a:lnTo>
                    <a:pt x="1680411" y="1050290"/>
                  </a:lnTo>
                  <a:close/>
                </a:path>
                <a:path w="1682114" h="1520825">
                  <a:moveTo>
                    <a:pt x="6530" y="1056640"/>
                  </a:moveTo>
                  <a:lnTo>
                    <a:pt x="184" y="1056640"/>
                  </a:lnTo>
                  <a:lnTo>
                    <a:pt x="174" y="1062989"/>
                  </a:lnTo>
                  <a:lnTo>
                    <a:pt x="6519" y="1062989"/>
                  </a:lnTo>
                  <a:lnTo>
                    <a:pt x="6530" y="1056640"/>
                  </a:lnTo>
                  <a:close/>
                </a:path>
                <a:path w="1682114" h="1520825">
                  <a:moveTo>
                    <a:pt x="1680400" y="1056640"/>
                  </a:moveTo>
                  <a:lnTo>
                    <a:pt x="1673160" y="1056640"/>
                  </a:lnTo>
                  <a:lnTo>
                    <a:pt x="1673144" y="1062989"/>
                  </a:lnTo>
                  <a:lnTo>
                    <a:pt x="1680389" y="1062989"/>
                  </a:lnTo>
                  <a:lnTo>
                    <a:pt x="1680400" y="1056640"/>
                  </a:lnTo>
                  <a:close/>
                </a:path>
                <a:path w="1682114" h="1520825">
                  <a:moveTo>
                    <a:pt x="6519" y="1062990"/>
                  </a:moveTo>
                  <a:lnTo>
                    <a:pt x="174" y="1062990"/>
                  </a:lnTo>
                  <a:lnTo>
                    <a:pt x="163" y="1069339"/>
                  </a:lnTo>
                  <a:lnTo>
                    <a:pt x="6509" y="1069339"/>
                  </a:lnTo>
                  <a:lnTo>
                    <a:pt x="6519" y="1062990"/>
                  </a:lnTo>
                  <a:close/>
                </a:path>
                <a:path w="1682114" h="1520825">
                  <a:moveTo>
                    <a:pt x="1680389" y="1062990"/>
                  </a:moveTo>
                  <a:lnTo>
                    <a:pt x="1673144" y="1062990"/>
                  </a:lnTo>
                  <a:lnTo>
                    <a:pt x="1673128" y="1069339"/>
                  </a:lnTo>
                  <a:lnTo>
                    <a:pt x="1680379" y="1069339"/>
                  </a:lnTo>
                  <a:lnTo>
                    <a:pt x="1680389" y="1062990"/>
                  </a:lnTo>
                  <a:close/>
                </a:path>
                <a:path w="1682114" h="1520825">
                  <a:moveTo>
                    <a:pt x="6509" y="1069340"/>
                  </a:moveTo>
                  <a:lnTo>
                    <a:pt x="163" y="1069340"/>
                  </a:lnTo>
                  <a:lnTo>
                    <a:pt x="152" y="1075689"/>
                  </a:lnTo>
                  <a:lnTo>
                    <a:pt x="6498" y="1075689"/>
                  </a:lnTo>
                  <a:lnTo>
                    <a:pt x="6509" y="1069340"/>
                  </a:lnTo>
                  <a:close/>
                </a:path>
                <a:path w="1682114" h="1520825">
                  <a:moveTo>
                    <a:pt x="1680379" y="1069340"/>
                  </a:moveTo>
                  <a:lnTo>
                    <a:pt x="1673128" y="1069340"/>
                  </a:lnTo>
                  <a:lnTo>
                    <a:pt x="1673112" y="1075689"/>
                  </a:lnTo>
                  <a:lnTo>
                    <a:pt x="1680368" y="1075689"/>
                  </a:lnTo>
                  <a:lnTo>
                    <a:pt x="1680379" y="1069340"/>
                  </a:lnTo>
                  <a:close/>
                </a:path>
                <a:path w="1682114" h="1520825">
                  <a:moveTo>
                    <a:pt x="6498" y="1075690"/>
                  </a:moveTo>
                  <a:lnTo>
                    <a:pt x="152" y="1075690"/>
                  </a:lnTo>
                  <a:lnTo>
                    <a:pt x="142" y="1082039"/>
                  </a:lnTo>
                  <a:lnTo>
                    <a:pt x="6487" y="1082039"/>
                  </a:lnTo>
                  <a:lnTo>
                    <a:pt x="6498" y="1075690"/>
                  </a:lnTo>
                  <a:close/>
                </a:path>
                <a:path w="1682114" h="1520825">
                  <a:moveTo>
                    <a:pt x="1680368" y="1075690"/>
                  </a:moveTo>
                  <a:lnTo>
                    <a:pt x="1673112" y="1075690"/>
                  </a:lnTo>
                  <a:lnTo>
                    <a:pt x="1673096" y="1082039"/>
                  </a:lnTo>
                  <a:lnTo>
                    <a:pt x="1680358" y="1082039"/>
                  </a:lnTo>
                  <a:lnTo>
                    <a:pt x="1680368" y="1075690"/>
                  </a:lnTo>
                  <a:close/>
                </a:path>
                <a:path w="1682114" h="1520825">
                  <a:moveTo>
                    <a:pt x="6487" y="1082040"/>
                  </a:moveTo>
                  <a:lnTo>
                    <a:pt x="142" y="1082040"/>
                  </a:lnTo>
                  <a:lnTo>
                    <a:pt x="121" y="1094739"/>
                  </a:lnTo>
                  <a:lnTo>
                    <a:pt x="6466" y="1094739"/>
                  </a:lnTo>
                  <a:lnTo>
                    <a:pt x="6487" y="1082040"/>
                  </a:lnTo>
                  <a:close/>
                </a:path>
                <a:path w="1682114" h="1520825">
                  <a:moveTo>
                    <a:pt x="1680358" y="1082040"/>
                  </a:moveTo>
                  <a:lnTo>
                    <a:pt x="1673096" y="1082040"/>
                  </a:lnTo>
                  <a:lnTo>
                    <a:pt x="1673063" y="1094739"/>
                  </a:lnTo>
                  <a:lnTo>
                    <a:pt x="1680336" y="1094739"/>
                  </a:lnTo>
                  <a:lnTo>
                    <a:pt x="1680358" y="1082040"/>
                  </a:lnTo>
                  <a:close/>
                </a:path>
                <a:path w="1682114" h="1520825">
                  <a:moveTo>
                    <a:pt x="6466" y="1094740"/>
                  </a:moveTo>
                  <a:lnTo>
                    <a:pt x="121" y="1094740"/>
                  </a:lnTo>
                  <a:lnTo>
                    <a:pt x="101" y="1106170"/>
                  </a:lnTo>
                  <a:lnTo>
                    <a:pt x="6447" y="1106170"/>
                  </a:lnTo>
                  <a:lnTo>
                    <a:pt x="6466" y="1094740"/>
                  </a:lnTo>
                  <a:close/>
                </a:path>
                <a:path w="1682114" h="1520825">
                  <a:moveTo>
                    <a:pt x="1680336" y="1094740"/>
                  </a:moveTo>
                  <a:lnTo>
                    <a:pt x="1673063" y="1094740"/>
                  </a:lnTo>
                  <a:lnTo>
                    <a:pt x="1673035" y="1106170"/>
                  </a:lnTo>
                  <a:lnTo>
                    <a:pt x="1680317" y="1106170"/>
                  </a:lnTo>
                  <a:lnTo>
                    <a:pt x="1680336" y="1094740"/>
                  </a:lnTo>
                  <a:close/>
                </a:path>
                <a:path w="1682114" h="1520825">
                  <a:moveTo>
                    <a:pt x="6447" y="1106170"/>
                  </a:moveTo>
                  <a:lnTo>
                    <a:pt x="101" y="1106170"/>
                  </a:lnTo>
                  <a:lnTo>
                    <a:pt x="89" y="1113789"/>
                  </a:lnTo>
                  <a:lnTo>
                    <a:pt x="6434" y="1113789"/>
                  </a:lnTo>
                  <a:lnTo>
                    <a:pt x="6447" y="1106170"/>
                  </a:lnTo>
                  <a:close/>
                </a:path>
                <a:path w="1682114" h="1520825">
                  <a:moveTo>
                    <a:pt x="1680317" y="1106170"/>
                  </a:moveTo>
                  <a:lnTo>
                    <a:pt x="1673035" y="1106170"/>
                  </a:lnTo>
                  <a:lnTo>
                    <a:pt x="1673015" y="1113789"/>
                  </a:lnTo>
                  <a:lnTo>
                    <a:pt x="1680304" y="1113789"/>
                  </a:lnTo>
                  <a:lnTo>
                    <a:pt x="1680317" y="1106170"/>
                  </a:lnTo>
                  <a:close/>
                </a:path>
                <a:path w="1682114" h="1520825">
                  <a:moveTo>
                    <a:pt x="6434" y="1113790"/>
                  </a:moveTo>
                  <a:lnTo>
                    <a:pt x="89" y="1113790"/>
                  </a:lnTo>
                  <a:lnTo>
                    <a:pt x="57" y="1132839"/>
                  </a:lnTo>
                  <a:lnTo>
                    <a:pt x="6402" y="1132839"/>
                  </a:lnTo>
                  <a:lnTo>
                    <a:pt x="6434" y="1113790"/>
                  </a:lnTo>
                  <a:close/>
                </a:path>
                <a:path w="1682114" h="1520825">
                  <a:moveTo>
                    <a:pt x="1680304" y="1113790"/>
                  </a:moveTo>
                  <a:lnTo>
                    <a:pt x="1673015" y="1113790"/>
                  </a:lnTo>
                  <a:lnTo>
                    <a:pt x="1672967" y="1132839"/>
                  </a:lnTo>
                  <a:lnTo>
                    <a:pt x="1680273" y="1132839"/>
                  </a:lnTo>
                  <a:lnTo>
                    <a:pt x="1680304" y="1113790"/>
                  </a:lnTo>
                  <a:close/>
                </a:path>
                <a:path w="1682114" h="1520825">
                  <a:moveTo>
                    <a:pt x="6402" y="1132840"/>
                  </a:moveTo>
                  <a:lnTo>
                    <a:pt x="57" y="1132840"/>
                  </a:lnTo>
                  <a:lnTo>
                    <a:pt x="36" y="1145539"/>
                  </a:lnTo>
                  <a:lnTo>
                    <a:pt x="6380" y="1145539"/>
                  </a:lnTo>
                  <a:lnTo>
                    <a:pt x="6402" y="1132840"/>
                  </a:lnTo>
                  <a:close/>
                </a:path>
                <a:path w="1682114" h="1520825">
                  <a:moveTo>
                    <a:pt x="1680273" y="1132840"/>
                  </a:moveTo>
                  <a:lnTo>
                    <a:pt x="1672967" y="1132840"/>
                  </a:lnTo>
                  <a:lnTo>
                    <a:pt x="1672935" y="1145539"/>
                  </a:lnTo>
                  <a:lnTo>
                    <a:pt x="1680251" y="1145539"/>
                  </a:lnTo>
                  <a:lnTo>
                    <a:pt x="1680273" y="1132840"/>
                  </a:lnTo>
                  <a:close/>
                </a:path>
                <a:path w="1682114" h="1520825">
                  <a:moveTo>
                    <a:pt x="6380" y="1145540"/>
                  </a:moveTo>
                  <a:lnTo>
                    <a:pt x="36" y="1145540"/>
                  </a:lnTo>
                  <a:lnTo>
                    <a:pt x="27" y="1150620"/>
                  </a:lnTo>
                  <a:lnTo>
                    <a:pt x="6372" y="1150620"/>
                  </a:lnTo>
                  <a:lnTo>
                    <a:pt x="6380" y="1145540"/>
                  </a:lnTo>
                  <a:close/>
                </a:path>
                <a:path w="1682114" h="1520825">
                  <a:moveTo>
                    <a:pt x="1680251" y="1145540"/>
                  </a:moveTo>
                  <a:lnTo>
                    <a:pt x="1672935" y="1145540"/>
                  </a:lnTo>
                  <a:lnTo>
                    <a:pt x="1672922" y="1150620"/>
                  </a:lnTo>
                  <a:lnTo>
                    <a:pt x="1680243" y="1150620"/>
                  </a:lnTo>
                  <a:lnTo>
                    <a:pt x="1680251" y="1145540"/>
                  </a:lnTo>
                  <a:close/>
                </a:path>
                <a:path w="1682114" h="1520825">
                  <a:moveTo>
                    <a:pt x="6372" y="1150620"/>
                  </a:moveTo>
                  <a:lnTo>
                    <a:pt x="27" y="1150620"/>
                  </a:lnTo>
                  <a:lnTo>
                    <a:pt x="16" y="1156970"/>
                  </a:lnTo>
                  <a:lnTo>
                    <a:pt x="6361" y="1156970"/>
                  </a:lnTo>
                  <a:lnTo>
                    <a:pt x="6372" y="1150620"/>
                  </a:lnTo>
                  <a:close/>
                </a:path>
                <a:path w="1682114" h="1520825">
                  <a:moveTo>
                    <a:pt x="1680243" y="1150620"/>
                  </a:moveTo>
                  <a:lnTo>
                    <a:pt x="1672922" y="1150620"/>
                  </a:lnTo>
                  <a:lnTo>
                    <a:pt x="1672906" y="1156970"/>
                  </a:lnTo>
                  <a:lnTo>
                    <a:pt x="1680232" y="1156970"/>
                  </a:lnTo>
                  <a:lnTo>
                    <a:pt x="1680243" y="1150620"/>
                  </a:lnTo>
                  <a:close/>
                </a:path>
                <a:path w="1682114" h="1520825">
                  <a:moveTo>
                    <a:pt x="6361" y="1156970"/>
                  </a:moveTo>
                  <a:lnTo>
                    <a:pt x="16" y="1156970"/>
                  </a:lnTo>
                  <a:lnTo>
                    <a:pt x="0" y="1167130"/>
                  </a:lnTo>
                  <a:lnTo>
                    <a:pt x="683" y="1167130"/>
                  </a:lnTo>
                  <a:lnTo>
                    <a:pt x="683" y="1169670"/>
                  </a:lnTo>
                  <a:lnTo>
                    <a:pt x="6339" y="1169670"/>
                  </a:lnTo>
                  <a:lnTo>
                    <a:pt x="6361" y="1156970"/>
                  </a:lnTo>
                  <a:close/>
                </a:path>
                <a:path w="1682114" h="1520825">
                  <a:moveTo>
                    <a:pt x="1680232" y="1156970"/>
                  </a:moveTo>
                  <a:lnTo>
                    <a:pt x="1672906" y="1156970"/>
                  </a:lnTo>
                  <a:lnTo>
                    <a:pt x="1672874" y="1169670"/>
                  </a:lnTo>
                  <a:lnTo>
                    <a:pt x="1680211" y="1169670"/>
                  </a:lnTo>
                  <a:lnTo>
                    <a:pt x="1680232" y="1156970"/>
                  </a:lnTo>
                  <a:close/>
                </a:path>
                <a:path w="1682114" h="1520825">
                  <a:moveTo>
                    <a:pt x="6339" y="1169670"/>
                  </a:moveTo>
                  <a:lnTo>
                    <a:pt x="1953" y="1169670"/>
                  </a:lnTo>
                  <a:lnTo>
                    <a:pt x="1953" y="1172210"/>
                  </a:lnTo>
                  <a:lnTo>
                    <a:pt x="3223" y="1172210"/>
                  </a:lnTo>
                  <a:lnTo>
                    <a:pt x="3223" y="1174750"/>
                  </a:lnTo>
                  <a:lnTo>
                    <a:pt x="4493" y="1174750"/>
                  </a:lnTo>
                  <a:lnTo>
                    <a:pt x="4493" y="1177289"/>
                  </a:lnTo>
                  <a:lnTo>
                    <a:pt x="6327" y="1177289"/>
                  </a:lnTo>
                  <a:lnTo>
                    <a:pt x="6339" y="1169670"/>
                  </a:lnTo>
                  <a:close/>
                </a:path>
                <a:path w="1682114" h="1520825">
                  <a:moveTo>
                    <a:pt x="1680211" y="1169670"/>
                  </a:moveTo>
                  <a:lnTo>
                    <a:pt x="1672874" y="1169670"/>
                  </a:lnTo>
                  <a:lnTo>
                    <a:pt x="1672855" y="1177289"/>
                  </a:lnTo>
                  <a:lnTo>
                    <a:pt x="1678353" y="1177289"/>
                  </a:lnTo>
                  <a:lnTo>
                    <a:pt x="1678353" y="1174750"/>
                  </a:lnTo>
                  <a:lnTo>
                    <a:pt x="1679623" y="1174750"/>
                  </a:lnTo>
                  <a:lnTo>
                    <a:pt x="1679623" y="1172210"/>
                  </a:lnTo>
                  <a:lnTo>
                    <a:pt x="1680207" y="1172210"/>
                  </a:lnTo>
                  <a:lnTo>
                    <a:pt x="1680211" y="1169670"/>
                  </a:lnTo>
                  <a:close/>
                </a:path>
                <a:path w="1682114" h="1520825">
                  <a:moveTo>
                    <a:pt x="1677083" y="1177290"/>
                  </a:moveTo>
                  <a:lnTo>
                    <a:pt x="1672855" y="1177290"/>
                  </a:lnTo>
                  <a:lnTo>
                    <a:pt x="1672842" y="1182370"/>
                  </a:lnTo>
                  <a:lnTo>
                    <a:pt x="1674543" y="1182370"/>
                  </a:lnTo>
                  <a:lnTo>
                    <a:pt x="1674543" y="1181100"/>
                  </a:lnTo>
                  <a:lnTo>
                    <a:pt x="1675813" y="1181100"/>
                  </a:lnTo>
                  <a:lnTo>
                    <a:pt x="1675813" y="1178560"/>
                  </a:lnTo>
                  <a:lnTo>
                    <a:pt x="1677083" y="1178560"/>
                  </a:lnTo>
                  <a:lnTo>
                    <a:pt x="1677083" y="1177290"/>
                  </a:lnTo>
                  <a:close/>
                </a:path>
                <a:path w="1682114" h="1520825">
                  <a:moveTo>
                    <a:pt x="6327" y="1177290"/>
                  </a:moveTo>
                  <a:lnTo>
                    <a:pt x="5763" y="1177290"/>
                  </a:lnTo>
                  <a:lnTo>
                    <a:pt x="5763" y="1178560"/>
                  </a:lnTo>
                  <a:lnTo>
                    <a:pt x="6324" y="1178560"/>
                  </a:lnTo>
                  <a:lnTo>
                    <a:pt x="6327" y="1177290"/>
                  </a:lnTo>
                  <a:close/>
                </a:path>
                <a:path w="1682114" h="1520825">
                  <a:moveTo>
                    <a:pt x="1673273" y="1182370"/>
                  </a:moveTo>
                  <a:lnTo>
                    <a:pt x="1672842" y="1182370"/>
                  </a:lnTo>
                  <a:lnTo>
                    <a:pt x="1672835" y="1184910"/>
                  </a:lnTo>
                  <a:lnTo>
                    <a:pt x="1673273" y="1184910"/>
                  </a:lnTo>
                  <a:lnTo>
                    <a:pt x="1673273" y="1182370"/>
                  </a:lnTo>
                  <a:close/>
                </a:path>
                <a:path w="1682114" h="1520825">
                  <a:moveTo>
                    <a:pt x="362633" y="1511844"/>
                  </a:moveTo>
                  <a:lnTo>
                    <a:pt x="362633" y="1512570"/>
                  </a:lnTo>
                  <a:lnTo>
                    <a:pt x="365173" y="1512570"/>
                  </a:lnTo>
                  <a:lnTo>
                    <a:pt x="365173" y="1513839"/>
                  </a:lnTo>
                  <a:lnTo>
                    <a:pt x="1318943" y="1513839"/>
                  </a:lnTo>
                  <a:lnTo>
                    <a:pt x="1318943" y="1513301"/>
                  </a:lnTo>
                  <a:lnTo>
                    <a:pt x="362633" y="1511844"/>
                  </a:lnTo>
                  <a:close/>
                </a:path>
                <a:path w="1682114" h="1520825">
                  <a:moveTo>
                    <a:pt x="1310053" y="1517650"/>
                  </a:moveTo>
                  <a:lnTo>
                    <a:pt x="374063" y="1517650"/>
                  </a:lnTo>
                  <a:lnTo>
                    <a:pt x="374063" y="1518499"/>
                  </a:lnTo>
                  <a:lnTo>
                    <a:pt x="1119553" y="1520189"/>
                  </a:lnTo>
                  <a:lnTo>
                    <a:pt x="1307513" y="1520189"/>
                  </a:lnTo>
                  <a:lnTo>
                    <a:pt x="1307513" y="1518920"/>
                  </a:lnTo>
                  <a:lnTo>
                    <a:pt x="1310053" y="1518920"/>
                  </a:lnTo>
                  <a:lnTo>
                    <a:pt x="1310053" y="1517650"/>
                  </a:lnTo>
                  <a:close/>
                </a:path>
                <a:path w="1682114" h="1520825">
                  <a:moveTo>
                    <a:pt x="1312593" y="1516380"/>
                  </a:moveTo>
                  <a:lnTo>
                    <a:pt x="371523" y="1516380"/>
                  </a:lnTo>
                  <a:lnTo>
                    <a:pt x="371523" y="1517650"/>
                  </a:lnTo>
                  <a:lnTo>
                    <a:pt x="1312593" y="1517650"/>
                  </a:lnTo>
                  <a:lnTo>
                    <a:pt x="1312593" y="1516380"/>
                  </a:lnTo>
                  <a:close/>
                </a:path>
                <a:path w="1682114" h="1520825">
                  <a:moveTo>
                    <a:pt x="1315133" y="1515110"/>
                  </a:moveTo>
                  <a:lnTo>
                    <a:pt x="368983" y="1515110"/>
                  </a:lnTo>
                  <a:lnTo>
                    <a:pt x="368983" y="1516380"/>
                  </a:lnTo>
                  <a:lnTo>
                    <a:pt x="1315133" y="1516380"/>
                  </a:lnTo>
                  <a:lnTo>
                    <a:pt x="1315133" y="1515110"/>
                  </a:lnTo>
                  <a:close/>
                </a:path>
                <a:path w="1682114" h="1520825">
                  <a:moveTo>
                    <a:pt x="1316403" y="1513840"/>
                  </a:moveTo>
                  <a:lnTo>
                    <a:pt x="366443" y="1513840"/>
                  </a:lnTo>
                  <a:lnTo>
                    <a:pt x="366443" y="1515110"/>
                  </a:lnTo>
                  <a:lnTo>
                    <a:pt x="1316403" y="1515110"/>
                  </a:lnTo>
                  <a:lnTo>
                    <a:pt x="1316403" y="1513840"/>
                  </a:lnTo>
                  <a:close/>
                </a:path>
                <a:path w="1682114" h="1520825">
                  <a:moveTo>
                    <a:pt x="1304973" y="1520190"/>
                  </a:moveTo>
                  <a:lnTo>
                    <a:pt x="1119553" y="1520190"/>
                  </a:lnTo>
                  <a:lnTo>
                    <a:pt x="1304973" y="1520610"/>
                  </a:lnTo>
                  <a:lnTo>
                    <a:pt x="1304973" y="1520190"/>
                  </a:lnTo>
                  <a:close/>
                </a:path>
              </a:pathLst>
            </a:custGeom>
            <a:solidFill>
              <a:srgbClr val="042A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428551" y="3409950"/>
              <a:ext cx="1668780" cy="1507490"/>
            </a:xfrm>
            <a:custGeom>
              <a:avLst/>
              <a:gdLst/>
              <a:ahLst/>
              <a:cxnLst/>
              <a:rect l="l" t="t" r="r" b="b"/>
              <a:pathLst>
                <a:path w="1668780" h="1507489">
                  <a:moveTo>
                    <a:pt x="1322778" y="5079"/>
                  </a:moveTo>
                  <a:lnTo>
                    <a:pt x="346148" y="5079"/>
                  </a:lnTo>
                  <a:lnTo>
                    <a:pt x="346148" y="6350"/>
                  </a:lnTo>
                  <a:lnTo>
                    <a:pt x="1322778" y="7619"/>
                  </a:lnTo>
                  <a:lnTo>
                    <a:pt x="1322778" y="5079"/>
                  </a:lnTo>
                  <a:close/>
                </a:path>
                <a:path w="1668780" h="1507489">
                  <a:moveTo>
                    <a:pt x="1317698" y="2539"/>
                  </a:moveTo>
                  <a:lnTo>
                    <a:pt x="351228" y="2539"/>
                  </a:lnTo>
                  <a:lnTo>
                    <a:pt x="351228" y="5079"/>
                  </a:lnTo>
                  <a:lnTo>
                    <a:pt x="1317698" y="5079"/>
                  </a:lnTo>
                  <a:lnTo>
                    <a:pt x="1317698" y="2539"/>
                  </a:lnTo>
                  <a:close/>
                </a:path>
                <a:path w="1668780" h="1507489">
                  <a:moveTo>
                    <a:pt x="355038" y="1269"/>
                  </a:moveTo>
                  <a:lnTo>
                    <a:pt x="353768" y="1269"/>
                  </a:lnTo>
                  <a:lnTo>
                    <a:pt x="353768" y="2539"/>
                  </a:lnTo>
                  <a:lnTo>
                    <a:pt x="355038" y="2539"/>
                  </a:lnTo>
                  <a:lnTo>
                    <a:pt x="355038" y="1269"/>
                  </a:lnTo>
                  <a:close/>
                </a:path>
                <a:path w="1668780" h="1507489">
                  <a:moveTo>
                    <a:pt x="1316428" y="1269"/>
                  </a:moveTo>
                  <a:lnTo>
                    <a:pt x="1313888" y="1269"/>
                  </a:lnTo>
                  <a:lnTo>
                    <a:pt x="1313888" y="2539"/>
                  </a:lnTo>
                  <a:lnTo>
                    <a:pt x="1316428" y="2539"/>
                  </a:lnTo>
                  <a:lnTo>
                    <a:pt x="1316428" y="1269"/>
                  </a:lnTo>
                  <a:close/>
                </a:path>
                <a:path w="1668780" h="1507489">
                  <a:moveTo>
                    <a:pt x="357578" y="0"/>
                  </a:moveTo>
                  <a:lnTo>
                    <a:pt x="357578" y="1269"/>
                  </a:lnTo>
                  <a:lnTo>
                    <a:pt x="1311348" y="1269"/>
                  </a:lnTo>
                  <a:lnTo>
                    <a:pt x="357578" y="0"/>
                  </a:lnTo>
                  <a:close/>
                </a:path>
                <a:path w="1668780" h="1507489">
                  <a:moveTo>
                    <a:pt x="7788" y="322580"/>
                  </a:moveTo>
                  <a:lnTo>
                    <a:pt x="7058" y="322580"/>
                  </a:lnTo>
                  <a:lnTo>
                    <a:pt x="7058" y="325119"/>
                  </a:lnTo>
                  <a:lnTo>
                    <a:pt x="5788" y="325119"/>
                  </a:lnTo>
                  <a:lnTo>
                    <a:pt x="5788" y="326389"/>
                  </a:lnTo>
                  <a:lnTo>
                    <a:pt x="7782" y="326389"/>
                  </a:lnTo>
                  <a:lnTo>
                    <a:pt x="7788" y="322580"/>
                  </a:lnTo>
                  <a:close/>
                </a:path>
                <a:path w="1668780" h="1507489">
                  <a:moveTo>
                    <a:pt x="1663138" y="322580"/>
                  </a:moveTo>
                  <a:lnTo>
                    <a:pt x="1662335" y="322580"/>
                  </a:lnTo>
                  <a:lnTo>
                    <a:pt x="1662325" y="326389"/>
                  </a:lnTo>
                  <a:lnTo>
                    <a:pt x="1664408" y="326389"/>
                  </a:lnTo>
                  <a:lnTo>
                    <a:pt x="1664408" y="325119"/>
                  </a:lnTo>
                  <a:lnTo>
                    <a:pt x="1663138" y="325119"/>
                  </a:lnTo>
                  <a:lnTo>
                    <a:pt x="1663138" y="322580"/>
                  </a:lnTo>
                  <a:close/>
                </a:path>
                <a:path w="1668780" h="1507489">
                  <a:moveTo>
                    <a:pt x="7782" y="326390"/>
                  </a:moveTo>
                  <a:lnTo>
                    <a:pt x="4518" y="326390"/>
                  </a:lnTo>
                  <a:lnTo>
                    <a:pt x="4518" y="328930"/>
                  </a:lnTo>
                  <a:lnTo>
                    <a:pt x="3248" y="328930"/>
                  </a:lnTo>
                  <a:lnTo>
                    <a:pt x="3248" y="331469"/>
                  </a:lnTo>
                  <a:lnTo>
                    <a:pt x="1978" y="331469"/>
                  </a:lnTo>
                  <a:lnTo>
                    <a:pt x="1978" y="332739"/>
                  </a:lnTo>
                  <a:lnTo>
                    <a:pt x="7771" y="332739"/>
                  </a:lnTo>
                  <a:lnTo>
                    <a:pt x="7782" y="326390"/>
                  </a:lnTo>
                  <a:close/>
                </a:path>
                <a:path w="1668780" h="1507489">
                  <a:moveTo>
                    <a:pt x="1664408" y="326390"/>
                  </a:moveTo>
                  <a:lnTo>
                    <a:pt x="1662325" y="326390"/>
                  </a:lnTo>
                  <a:lnTo>
                    <a:pt x="1662309" y="332739"/>
                  </a:lnTo>
                  <a:lnTo>
                    <a:pt x="1668218" y="332739"/>
                  </a:lnTo>
                  <a:lnTo>
                    <a:pt x="1668218" y="331469"/>
                  </a:lnTo>
                  <a:lnTo>
                    <a:pt x="1666948" y="331469"/>
                  </a:lnTo>
                  <a:lnTo>
                    <a:pt x="1666948" y="328930"/>
                  </a:lnTo>
                  <a:lnTo>
                    <a:pt x="1665678" y="328930"/>
                  </a:lnTo>
                  <a:lnTo>
                    <a:pt x="1665678" y="327660"/>
                  </a:lnTo>
                  <a:lnTo>
                    <a:pt x="1664408" y="327660"/>
                  </a:lnTo>
                  <a:lnTo>
                    <a:pt x="1664408" y="326390"/>
                  </a:lnTo>
                  <a:close/>
                </a:path>
                <a:path w="1668780" h="1507489">
                  <a:moveTo>
                    <a:pt x="7771" y="332740"/>
                  </a:moveTo>
                  <a:lnTo>
                    <a:pt x="1415" y="332740"/>
                  </a:lnTo>
                  <a:lnTo>
                    <a:pt x="1396" y="344169"/>
                  </a:lnTo>
                  <a:lnTo>
                    <a:pt x="7752" y="344169"/>
                  </a:lnTo>
                  <a:lnTo>
                    <a:pt x="7771" y="332740"/>
                  </a:lnTo>
                  <a:close/>
                </a:path>
                <a:path w="1668780" h="1507489">
                  <a:moveTo>
                    <a:pt x="1668650" y="332740"/>
                  </a:moveTo>
                  <a:lnTo>
                    <a:pt x="1662309" y="332740"/>
                  </a:lnTo>
                  <a:lnTo>
                    <a:pt x="1662280" y="344169"/>
                  </a:lnTo>
                  <a:lnTo>
                    <a:pt x="1668621" y="344169"/>
                  </a:lnTo>
                  <a:lnTo>
                    <a:pt x="1668650" y="332740"/>
                  </a:lnTo>
                  <a:close/>
                </a:path>
                <a:path w="1668780" h="1507489">
                  <a:moveTo>
                    <a:pt x="7752" y="344170"/>
                  </a:moveTo>
                  <a:lnTo>
                    <a:pt x="1396" y="344170"/>
                  </a:lnTo>
                  <a:lnTo>
                    <a:pt x="1383" y="351789"/>
                  </a:lnTo>
                  <a:lnTo>
                    <a:pt x="7739" y="351789"/>
                  </a:lnTo>
                  <a:lnTo>
                    <a:pt x="7752" y="344170"/>
                  </a:lnTo>
                  <a:close/>
                </a:path>
                <a:path w="1668780" h="1507489">
                  <a:moveTo>
                    <a:pt x="1668621" y="344170"/>
                  </a:moveTo>
                  <a:lnTo>
                    <a:pt x="1662280" y="344170"/>
                  </a:lnTo>
                  <a:lnTo>
                    <a:pt x="1662260" y="351789"/>
                  </a:lnTo>
                  <a:lnTo>
                    <a:pt x="1668602" y="351789"/>
                  </a:lnTo>
                  <a:lnTo>
                    <a:pt x="1668621" y="344170"/>
                  </a:lnTo>
                  <a:close/>
                </a:path>
                <a:path w="1668780" h="1507489">
                  <a:moveTo>
                    <a:pt x="7739" y="351790"/>
                  </a:moveTo>
                  <a:lnTo>
                    <a:pt x="1383" y="351790"/>
                  </a:lnTo>
                  <a:lnTo>
                    <a:pt x="1364" y="363219"/>
                  </a:lnTo>
                  <a:lnTo>
                    <a:pt x="7719" y="363219"/>
                  </a:lnTo>
                  <a:lnTo>
                    <a:pt x="7739" y="351790"/>
                  </a:lnTo>
                  <a:close/>
                </a:path>
                <a:path w="1668780" h="1507489">
                  <a:moveTo>
                    <a:pt x="1668602" y="351790"/>
                  </a:moveTo>
                  <a:lnTo>
                    <a:pt x="1662260" y="351790"/>
                  </a:lnTo>
                  <a:lnTo>
                    <a:pt x="1662231" y="363219"/>
                  </a:lnTo>
                  <a:lnTo>
                    <a:pt x="1668573" y="363219"/>
                  </a:lnTo>
                  <a:lnTo>
                    <a:pt x="1668602" y="351790"/>
                  </a:lnTo>
                  <a:close/>
                </a:path>
                <a:path w="1668780" h="1507489">
                  <a:moveTo>
                    <a:pt x="7719" y="363220"/>
                  </a:moveTo>
                  <a:lnTo>
                    <a:pt x="1364" y="363220"/>
                  </a:lnTo>
                  <a:lnTo>
                    <a:pt x="1351" y="370839"/>
                  </a:lnTo>
                  <a:lnTo>
                    <a:pt x="7706" y="370839"/>
                  </a:lnTo>
                  <a:lnTo>
                    <a:pt x="7719" y="363220"/>
                  </a:lnTo>
                  <a:close/>
                </a:path>
                <a:path w="1668780" h="1507489">
                  <a:moveTo>
                    <a:pt x="1668573" y="363220"/>
                  </a:moveTo>
                  <a:lnTo>
                    <a:pt x="1662231" y="363220"/>
                  </a:lnTo>
                  <a:lnTo>
                    <a:pt x="1662212" y="370839"/>
                  </a:lnTo>
                  <a:lnTo>
                    <a:pt x="1668554" y="370839"/>
                  </a:lnTo>
                  <a:lnTo>
                    <a:pt x="1668573" y="363220"/>
                  </a:lnTo>
                  <a:close/>
                </a:path>
                <a:path w="1668780" h="1507489">
                  <a:moveTo>
                    <a:pt x="7706" y="370840"/>
                  </a:moveTo>
                  <a:lnTo>
                    <a:pt x="1351" y="370840"/>
                  </a:lnTo>
                  <a:lnTo>
                    <a:pt x="1289" y="407669"/>
                  </a:lnTo>
                  <a:lnTo>
                    <a:pt x="7644" y="407669"/>
                  </a:lnTo>
                  <a:lnTo>
                    <a:pt x="7706" y="370840"/>
                  </a:lnTo>
                  <a:close/>
                </a:path>
                <a:path w="1668780" h="1507489">
                  <a:moveTo>
                    <a:pt x="1668554" y="370840"/>
                  </a:moveTo>
                  <a:lnTo>
                    <a:pt x="1662212" y="370840"/>
                  </a:lnTo>
                  <a:lnTo>
                    <a:pt x="1662118" y="407669"/>
                  </a:lnTo>
                  <a:lnTo>
                    <a:pt x="1668460" y="407669"/>
                  </a:lnTo>
                  <a:lnTo>
                    <a:pt x="1668554" y="370840"/>
                  </a:lnTo>
                  <a:close/>
                </a:path>
                <a:path w="1668780" h="1507489">
                  <a:moveTo>
                    <a:pt x="7644" y="407670"/>
                  </a:moveTo>
                  <a:lnTo>
                    <a:pt x="1289" y="407670"/>
                  </a:lnTo>
                  <a:lnTo>
                    <a:pt x="1265" y="421639"/>
                  </a:lnTo>
                  <a:lnTo>
                    <a:pt x="7620" y="421639"/>
                  </a:lnTo>
                  <a:lnTo>
                    <a:pt x="7644" y="407670"/>
                  </a:lnTo>
                  <a:close/>
                </a:path>
                <a:path w="1668780" h="1507489">
                  <a:moveTo>
                    <a:pt x="1668460" y="407670"/>
                  </a:moveTo>
                  <a:lnTo>
                    <a:pt x="1662118" y="407670"/>
                  </a:lnTo>
                  <a:lnTo>
                    <a:pt x="1662082" y="421639"/>
                  </a:lnTo>
                  <a:lnTo>
                    <a:pt x="1668425" y="421639"/>
                  </a:lnTo>
                  <a:lnTo>
                    <a:pt x="1668460" y="407670"/>
                  </a:lnTo>
                  <a:close/>
                </a:path>
                <a:path w="1668780" h="1507489">
                  <a:moveTo>
                    <a:pt x="7620" y="421640"/>
                  </a:moveTo>
                  <a:lnTo>
                    <a:pt x="1265" y="421640"/>
                  </a:lnTo>
                  <a:lnTo>
                    <a:pt x="1246" y="433069"/>
                  </a:lnTo>
                  <a:lnTo>
                    <a:pt x="7601" y="433069"/>
                  </a:lnTo>
                  <a:lnTo>
                    <a:pt x="7620" y="421640"/>
                  </a:lnTo>
                  <a:close/>
                </a:path>
                <a:path w="1668780" h="1507489">
                  <a:moveTo>
                    <a:pt x="1668425" y="421640"/>
                  </a:moveTo>
                  <a:lnTo>
                    <a:pt x="1662082" y="421640"/>
                  </a:lnTo>
                  <a:lnTo>
                    <a:pt x="1662053" y="433069"/>
                  </a:lnTo>
                  <a:lnTo>
                    <a:pt x="1668396" y="433069"/>
                  </a:lnTo>
                  <a:lnTo>
                    <a:pt x="1668425" y="421640"/>
                  </a:lnTo>
                  <a:close/>
                </a:path>
                <a:path w="1668780" h="1507489">
                  <a:moveTo>
                    <a:pt x="7601" y="433070"/>
                  </a:moveTo>
                  <a:lnTo>
                    <a:pt x="1246" y="433070"/>
                  </a:lnTo>
                  <a:lnTo>
                    <a:pt x="1201" y="459739"/>
                  </a:lnTo>
                  <a:lnTo>
                    <a:pt x="7555" y="459739"/>
                  </a:lnTo>
                  <a:lnTo>
                    <a:pt x="7601" y="433070"/>
                  </a:lnTo>
                  <a:close/>
                </a:path>
                <a:path w="1668780" h="1507489">
                  <a:moveTo>
                    <a:pt x="1668396" y="433070"/>
                  </a:moveTo>
                  <a:lnTo>
                    <a:pt x="1662053" y="433070"/>
                  </a:lnTo>
                  <a:lnTo>
                    <a:pt x="1661985" y="459739"/>
                  </a:lnTo>
                  <a:lnTo>
                    <a:pt x="1668329" y="459739"/>
                  </a:lnTo>
                  <a:lnTo>
                    <a:pt x="1668396" y="433070"/>
                  </a:lnTo>
                  <a:close/>
                </a:path>
                <a:path w="1668780" h="1507489">
                  <a:moveTo>
                    <a:pt x="7555" y="459740"/>
                  </a:moveTo>
                  <a:lnTo>
                    <a:pt x="1201" y="459740"/>
                  </a:lnTo>
                  <a:lnTo>
                    <a:pt x="1190" y="466089"/>
                  </a:lnTo>
                  <a:lnTo>
                    <a:pt x="7544" y="466089"/>
                  </a:lnTo>
                  <a:lnTo>
                    <a:pt x="7555" y="459740"/>
                  </a:lnTo>
                  <a:close/>
                </a:path>
                <a:path w="1668780" h="1507489">
                  <a:moveTo>
                    <a:pt x="1668329" y="459740"/>
                  </a:moveTo>
                  <a:lnTo>
                    <a:pt x="1661985" y="459740"/>
                  </a:lnTo>
                  <a:lnTo>
                    <a:pt x="1661969" y="466089"/>
                  </a:lnTo>
                  <a:lnTo>
                    <a:pt x="1668313" y="466089"/>
                  </a:lnTo>
                  <a:lnTo>
                    <a:pt x="1668329" y="459740"/>
                  </a:lnTo>
                  <a:close/>
                </a:path>
                <a:path w="1668780" h="1507489">
                  <a:moveTo>
                    <a:pt x="7544" y="466090"/>
                  </a:moveTo>
                  <a:lnTo>
                    <a:pt x="1190" y="466090"/>
                  </a:lnTo>
                  <a:lnTo>
                    <a:pt x="1171" y="477519"/>
                  </a:lnTo>
                  <a:lnTo>
                    <a:pt x="7525" y="477519"/>
                  </a:lnTo>
                  <a:lnTo>
                    <a:pt x="7544" y="466090"/>
                  </a:lnTo>
                  <a:close/>
                </a:path>
                <a:path w="1668780" h="1507489">
                  <a:moveTo>
                    <a:pt x="1668313" y="466090"/>
                  </a:moveTo>
                  <a:lnTo>
                    <a:pt x="1661969" y="466090"/>
                  </a:lnTo>
                  <a:lnTo>
                    <a:pt x="1661940" y="477519"/>
                  </a:lnTo>
                  <a:lnTo>
                    <a:pt x="1668284" y="477519"/>
                  </a:lnTo>
                  <a:lnTo>
                    <a:pt x="1668313" y="466090"/>
                  </a:lnTo>
                  <a:close/>
                </a:path>
                <a:path w="1668780" h="1507489">
                  <a:moveTo>
                    <a:pt x="7525" y="477520"/>
                  </a:moveTo>
                  <a:lnTo>
                    <a:pt x="1171" y="477520"/>
                  </a:lnTo>
                  <a:lnTo>
                    <a:pt x="1160" y="483869"/>
                  </a:lnTo>
                  <a:lnTo>
                    <a:pt x="7514" y="483869"/>
                  </a:lnTo>
                  <a:lnTo>
                    <a:pt x="7525" y="477520"/>
                  </a:lnTo>
                  <a:close/>
                </a:path>
                <a:path w="1668780" h="1507489">
                  <a:moveTo>
                    <a:pt x="1668284" y="477520"/>
                  </a:moveTo>
                  <a:lnTo>
                    <a:pt x="1661940" y="477520"/>
                  </a:lnTo>
                  <a:lnTo>
                    <a:pt x="1661923" y="483869"/>
                  </a:lnTo>
                  <a:lnTo>
                    <a:pt x="1668268" y="483869"/>
                  </a:lnTo>
                  <a:lnTo>
                    <a:pt x="1668284" y="477520"/>
                  </a:lnTo>
                  <a:close/>
                </a:path>
                <a:path w="1668780" h="1507489">
                  <a:moveTo>
                    <a:pt x="7514" y="483870"/>
                  </a:moveTo>
                  <a:lnTo>
                    <a:pt x="1160" y="483870"/>
                  </a:lnTo>
                  <a:lnTo>
                    <a:pt x="1096" y="521969"/>
                  </a:lnTo>
                  <a:lnTo>
                    <a:pt x="7449" y="521969"/>
                  </a:lnTo>
                  <a:lnTo>
                    <a:pt x="7514" y="483870"/>
                  </a:lnTo>
                  <a:close/>
                </a:path>
                <a:path w="1668780" h="1507489">
                  <a:moveTo>
                    <a:pt x="1668268" y="483870"/>
                  </a:moveTo>
                  <a:lnTo>
                    <a:pt x="1661923" y="483870"/>
                  </a:lnTo>
                  <a:lnTo>
                    <a:pt x="1661826" y="521969"/>
                  </a:lnTo>
                  <a:lnTo>
                    <a:pt x="1668171" y="521969"/>
                  </a:lnTo>
                  <a:lnTo>
                    <a:pt x="1668268" y="483870"/>
                  </a:lnTo>
                  <a:close/>
                </a:path>
                <a:path w="1668780" h="1507489">
                  <a:moveTo>
                    <a:pt x="7449" y="521970"/>
                  </a:moveTo>
                  <a:lnTo>
                    <a:pt x="1096" y="521970"/>
                  </a:lnTo>
                  <a:lnTo>
                    <a:pt x="1064" y="541019"/>
                  </a:lnTo>
                  <a:lnTo>
                    <a:pt x="7417" y="541019"/>
                  </a:lnTo>
                  <a:lnTo>
                    <a:pt x="7449" y="521970"/>
                  </a:lnTo>
                  <a:close/>
                </a:path>
                <a:path w="1668780" h="1507489">
                  <a:moveTo>
                    <a:pt x="1668171" y="521970"/>
                  </a:moveTo>
                  <a:lnTo>
                    <a:pt x="1661826" y="521970"/>
                  </a:lnTo>
                  <a:lnTo>
                    <a:pt x="1661778" y="541019"/>
                  </a:lnTo>
                  <a:lnTo>
                    <a:pt x="1668123" y="541019"/>
                  </a:lnTo>
                  <a:lnTo>
                    <a:pt x="1668171" y="521970"/>
                  </a:lnTo>
                  <a:close/>
                </a:path>
                <a:path w="1668780" h="1507489">
                  <a:moveTo>
                    <a:pt x="7417" y="541020"/>
                  </a:moveTo>
                  <a:lnTo>
                    <a:pt x="1064" y="541020"/>
                  </a:lnTo>
                  <a:lnTo>
                    <a:pt x="998" y="580389"/>
                  </a:lnTo>
                  <a:lnTo>
                    <a:pt x="7350" y="580389"/>
                  </a:lnTo>
                  <a:lnTo>
                    <a:pt x="7417" y="541020"/>
                  </a:lnTo>
                  <a:close/>
                </a:path>
                <a:path w="1668780" h="1507489">
                  <a:moveTo>
                    <a:pt x="1668123" y="541020"/>
                  </a:moveTo>
                  <a:lnTo>
                    <a:pt x="1661778" y="541020"/>
                  </a:lnTo>
                  <a:lnTo>
                    <a:pt x="1661677" y="580389"/>
                  </a:lnTo>
                  <a:lnTo>
                    <a:pt x="1668023" y="580389"/>
                  </a:lnTo>
                  <a:lnTo>
                    <a:pt x="1668123" y="541020"/>
                  </a:lnTo>
                  <a:close/>
                </a:path>
                <a:path w="1668780" h="1507489">
                  <a:moveTo>
                    <a:pt x="7350" y="580390"/>
                  </a:moveTo>
                  <a:lnTo>
                    <a:pt x="998" y="580390"/>
                  </a:lnTo>
                  <a:lnTo>
                    <a:pt x="944" y="612139"/>
                  </a:lnTo>
                  <a:lnTo>
                    <a:pt x="7296" y="612139"/>
                  </a:lnTo>
                  <a:lnTo>
                    <a:pt x="7350" y="580390"/>
                  </a:lnTo>
                  <a:close/>
                </a:path>
                <a:path w="1668780" h="1507489">
                  <a:moveTo>
                    <a:pt x="1668023" y="580390"/>
                  </a:moveTo>
                  <a:lnTo>
                    <a:pt x="1661677" y="580390"/>
                  </a:lnTo>
                  <a:lnTo>
                    <a:pt x="1661596" y="612139"/>
                  </a:lnTo>
                  <a:lnTo>
                    <a:pt x="1667943" y="612139"/>
                  </a:lnTo>
                  <a:lnTo>
                    <a:pt x="1668023" y="580390"/>
                  </a:lnTo>
                  <a:close/>
                </a:path>
                <a:path w="1668780" h="1507489">
                  <a:moveTo>
                    <a:pt x="7296" y="612140"/>
                  </a:moveTo>
                  <a:lnTo>
                    <a:pt x="944" y="612140"/>
                  </a:lnTo>
                  <a:lnTo>
                    <a:pt x="890" y="643889"/>
                  </a:lnTo>
                  <a:lnTo>
                    <a:pt x="7242" y="643889"/>
                  </a:lnTo>
                  <a:lnTo>
                    <a:pt x="7296" y="612140"/>
                  </a:lnTo>
                  <a:close/>
                </a:path>
                <a:path w="1668780" h="1507489">
                  <a:moveTo>
                    <a:pt x="1667943" y="612140"/>
                  </a:moveTo>
                  <a:lnTo>
                    <a:pt x="1661596" y="612140"/>
                  </a:lnTo>
                  <a:lnTo>
                    <a:pt x="1661515" y="643889"/>
                  </a:lnTo>
                  <a:lnTo>
                    <a:pt x="1667863" y="643889"/>
                  </a:lnTo>
                  <a:lnTo>
                    <a:pt x="1667943" y="612140"/>
                  </a:lnTo>
                  <a:close/>
                </a:path>
                <a:path w="1668780" h="1507489">
                  <a:moveTo>
                    <a:pt x="7242" y="643890"/>
                  </a:moveTo>
                  <a:lnTo>
                    <a:pt x="890" y="643890"/>
                  </a:lnTo>
                  <a:lnTo>
                    <a:pt x="571" y="833119"/>
                  </a:lnTo>
                  <a:lnTo>
                    <a:pt x="6920" y="833119"/>
                  </a:lnTo>
                  <a:lnTo>
                    <a:pt x="7242" y="643890"/>
                  </a:lnTo>
                  <a:close/>
                </a:path>
                <a:path w="1668780" h="1507489">
                  <a:moveTo>
                    <a:pt x="1667863" y="643890"/>
                  </a:moveTo>
                  <a:lnTo>
                    <a:pt x="1661515" y="643890"/>
                  </a:lnTo>
                  <a:lnTo>
                    <a:pt x="1661033" y="833119"/>
                  </a:lnTo>
                  <a:lnTo>
                    <a:pt x="1667384" y="833119"/>
                  </a:lnTo>
                  <a:lnTo>
                    <a:pt x="1667863" y="643890"/>
                  </a:lnTo>
                  <a:close/>
                </a:path>
                <a:path w="1668780" h="1507489">
                  <a:moveTo>
                    <a:pt x="6920" y="833120"/>
                  </a:moveTo>
                  <a:lnTo>
                    <a:pt x="571" y="833120"/>
                  </a:lnTo>
                  <a:lnTo>
                    <a:pt x="507" y="871219"/>
                  </a:lnTo>
                  <a:lnTo>
                    <a:pt x="6855" y="871219"/>
                  </a:lnTo>
                  <a:lnTo>
                    <a:pt x="6920" y="833120"/>
                  </a:lnTo>
                  <a:close/>
                </a:path>
                <a:path w="1668780" h="1507489">
                  <a:moveTo>
                    <a:pt x="1667384" y="833120"/>
                  </a:moveTo>
                  <a:lnTo>
                    <a:pt x="1661033" y="833120"/>
                  </a:lnTo>
                  <a:lnTo>
                    <a:pt x="1660935" y="871219"/>
                  </a:lnTo>
                  <a:lnTo>
                    <a:pt x="1667288" y="871219"/>
                  </a:lnTo>
                  <a:lnTo>
                    <a:pt x="1667384" y="833120"/>
                  </a:lnTo>
                  <a:close/>
                </a:path>
                <a:path w="1668780" h="1507489">
                  <a:moveTo>
                    <a:pt x="6855" y="871220"/>
                  </a:moveTo>
                  <a:lnTo>
                    <a:pt x="507" y="871220"/>
                  </a:lnTo>
                  <a:lnTo>
                    <a:pt x="451" y="904239"/>
                  </a:lnTo>
                  <a:lnTo>
                    <a:pt x="6799" y="904239"/>
                  </a:lnTo>
                  <a:lnTo>
                    <a:pt x="6855" y="871220"/>
                  </a:lnTo>
                  <a:close/>
                </a:path>
                <a:path w="1668780" h="1507489">
                  <a:moveTo>
                    <a:pt x="1667288" y="871220"/>
                  </a:moveTo>
                  <a:lnTo>
                    <a:pt x="1660935" y="871220"/>
                  </a:lnTo>
                  <a:lnTo>
                    <a:pt x="1660851" y="904239"/>
                  </a:lnTo>
                  <a:lnTo>
                    <a:pt x="1667204" y="904239"/>
                  </a:lnTo>
                  <a:lnTo>
                    <a:pt x="1667288" y="871220"/>
                  </a:lnTo>
                  <a:close/>
                </a:path>
                <a:path w="1668780" h="1507489">
                  <a:moveTo>
                    <a:pt x="6799" y="904240"/>
                  </a:moveTo>
                  <a:lnTo>
                    <a:pt x="451" y="904240"/>
                  </a:lnTo>
                  <a:lnTo>
                    <a:pt x="355" y="961389"/>
                  </a:lnTo>
                  <a:lnTo>
                    <a:pt x="6702" y="961389"/>
                  </a:lnTo>
                  <a:lnTo>
                    <a:pt x="6799" y="904240"/>
                  </a:lnTo>
                  <a:close/>
                </a:path>
                <a:path w="1668780" h="1507489">
                  <a:moveTo>
                    <a:pt x="1667204" y="904240"/>
                  </a:moveTo>
                  <a:lnTo>
                    <a:pt x="1660851" y="904240"/>
                  </a:lnTo>
                  <a:lnTo>
                    <a:pt x="1660705" y="961389"/>
                  </a:lnTo>
                  <a:lnTo>
                    <a:pt x="1667060" y="961389"/>
                  </a:lnTo>
                  <a:lnTo>
                    <a:pt x="1667204" y="904240"/>
                  </a:lnTo>
                  <a:close/>
                </a:path>
                <a:path w="1668780" h="1507489">
                  <a:moveTo>
                    <a:pt x="6702" y="961390"/>
                  </a:moveTo>
                  <a:lnTo>
                    <a:pt x="355" y="961390"/>
                  </a:lnTo>
                  <a:lnTo>
                    <a:pt x="334" y="974089"/>
                  </a:lnTo>
                  <a:lnTo>
                    <a:pt x="6680" y="974089"/>
                  </a:lnTo>
                  <a:lnTo>
                    <a:pt x="6702" y="961390"/>
                  </a:lnTo>
                  <a:close/>
                </a:path>
                <a:path w="1668780" h="1507489">
                  <a:moveTo>
                    <a:pt x="1667060" y="961390"/>
                  </a:moveTo>
                  <a:lnTo>
                    <a:pt x="1660705" y="961390"/>
                  </a:lnTo>
                  <a:lnTo>
                    <a:pt x="1660673" y="974089"/>
                  </a:lnTo>
                  <a:lnTo>
                    <a:pt x="1667028" y="974089"/>
                  </a:lnTo>
                  <a:lnTo>
                    <a:pt x="1667060" y="961390"/>
                  </a:lnTo>
                  <a:close/>
                </a:path>
                <a:path w="1668780" h="1507489">
                  <a:moveTo>
                    <a:pt x="6680" y="974090"/>
                  </a:moveTo>
                  <a:lnTo>
                    <a:pt x="334" y="974090"/>
                  </a:lnTo>
                  <a:lnTo>
                    <a:pt x="323" y="980439"/>
                  </a:lnTo>
                  <a:lnTo>
                    <a:pt x="6670" y="980439"/>
                  </a:lnTo>
                  <a:lnTo>
                    <a:pt x="6680" y="974090"/>
                  </a:lnTo>
                  <a:close/>
                </a:path>
                <a:path w="1668780" h="1507489">
                  <a:moveTo>
                    <a:pt x="1667028" y="974090"/>
                  </a:moveTo>
                  <a:lnTo>
                    <a:pt x="1660673" y="974090"/>
                  </a:lnTo>
                  <a:lnTo>
                    <a:pt x="1660657" y="980439"/>
                  </a:lnTo>
                  <a:lnTo>
                    <a:pt x="1667012" y="980439"/>
                  </a:lnTo>
                  <a:lnTo>
                    <a:pt x="1667028" y="974090"/>
                  </a:lnTo>
                  <a:close/>
                </a:path>
                <a:path w="1668780" h="1507489">
                  <a:moveTo>
                    <a:pt x="6670" y="980440"/>
                  </a:moveTo>
                  <a:lnTo>
                    <a:pt x="323" y="980440"/>
                  </a:lnTo>
                  <a:lnTo>
                    <a:pt x="314" y="985519"/>
                  </a:lnTo>
                  <a:lnTo>
                    <a:pt x="6661" y="985519"/>
                  </a:lnTo>
                  <a:lnTo>
                    <a:pt x="6670" y="980440"/>
                  </a:lnTo>
                  <a:close/>
                </a:path>
                <a:path w="1668780" h="1507489">
                  <a:moveTo>
                    <a:pt x="1667012" y="980440"/>
                  </a:moveTo>
                  <a:lnTo>
                    <a:pt x="1660657" y="980440"/>
                  </a:lnTo>
                  <a:lnTo>
                    <a:pt x="1660644" y="985519"/>
                  </a:lnTo>
                  <a:lnTo>
                    <a:pt x="1666999" y="985519"/>
                  </a:lnTo>
                  <a:lnTo>
                    <a:pt x="1667012" y="980440"/>
                  </a:lnTo>
                  <a:close/>
                </a:path>
                <a:path w="1668780" h="1507489">
                  <a:moveTo>
                    <a:pt x="6661" y="985520"/>
                  </a:moveTo>
                  <a:lnTo>
                    <a:pt x="314" y="985520"/>
                  </a:lnTo>
                  <a:lnTo>
                    <a:pt x="301" y="993139"/>
                  </a:lnTo>
                  <a:lnTo>
                    <a:pt x="6648" y="993139"/>
                  </a:lnTo>
                  <a:lnTo>
                    <a:pt x="6661" y="985520"/>
                  </a:lnTo>
                  <a:close/>
                </a:path>
                <a:path w="1668780" h="1507489">
                  <a:moveTo>
                    <a:pt x="1666999" y="985520"/>
                  </a:moveTo>
                  <a:lnTo>
                    <a:pt x="1660644" y="985520"/>
                  </a:lnTo>
                  <a:lnTo>
                    <a:pt x="1660624" y="993139"/>
                  </a:lnTo>
                  <a:lnTo>
                    <a:pt x="1666979" y="993139"/>
                  </a:lnTo>
                  <a:lnTo>
                    <a:pt x="1666999" y="985520"/>
                  </a:lnTo>
                  <a:close/>
                </a:path>
                <a:path w="1668780" h="1507489">
                  <a:moveTo>
                    <a:pt x="6648" y="993140"/>
                  </a:moveTo>
                  <a:lnTo>
                    <a:pt x="301" y="993140"/>
                  </a:lnTo>
                  <a:lnTo>
                    <a:pt x="261" y="1017269"/>
                  </a:lnTo>
                  <a:lnTo>
                    <a:pt x="6607" y="1017269"/>
                  </a:lnTo>
                  <a:lnTo>
                    <a:pt x="6648" y="993140"/>
                  </a:lnTo>
                  <a:close/>
                </a:path>
                <a:path w="1668780" h="1507489">
                  <a:moveTo>
                    <a:pt x="1666979" y="993140"/>
                  </a:moveTo>
                  <a:lnTo>
                    <a:pt x="1660624" y="993140"/>
                  </a:lnTo>
                  <a:lnTo>
                    <a:pt x="1660563" y="1017269"/>
                  </a:lnTo>
                  <a:lnTo>
                    <a:pt x="1666918" y="1017269"/>
                  </a:lnTo>
                  <a:lnTo>
                    <a:pt x="1666979" y="993140"/>
                  </a:lnTo>
                  <a:close/>
                </a:path>
                <a:path w="1668780" h="1507489">
                  <a:moveTo>
                    <a:pt x="6607" y="1017270"/>
                  </a:moveTo>
                  <a:lnTo>
                    <a:pt x="261" y="1017270"/>
                  </a:lnTo>
                  <a:lnTo>
                    <a:pt x="250" y="1023619"/>
                  </a:lnTo>
                  <a:lnTo>
                    <a:pt x="6596" y="1023619"/>
                  </a:lnTo>
                  <a:lnTo>
                    <a:pt x="6607" y="1017270"/>
                  </a:lnTo>
                  <a:close/>
                </a:path>
                <a:path w="1668780" h="1507489">
                  <a:moveTo>
                    <a:pt x="1666918" y="1017270"/>
                  </a:moveTo>
                  <a:lnTo>
                    <a:pt x="1660563" y="1017270"/>
                  </a:lnTo>
                  <a:lnTo>
                    <a:pt x="1660547" y="1023619"/>
                  </a:lnTo>
                  <a:lnTo>
                    <a:pt x="1666902" y="1023619"/>
                  </a:lnTo>
                  <a:lnTo>
                    <a:pt x="1666918" y="1017270"/>
                  </a:lnTo>
                  <a:close/>
                </a:path>
                <a:path w="1668780" h="1507489">
                  <a:moveTo>
                    <a:pt x="6596" y="1023620"/>
                  </a:moveTo>
                  <a:lnTo>
                    <a:pt x="250" y="1023620"/>
                  </a:lnTo>
                  <a:lnTo>
                    <a:pt x="216" y="1043939"/>
                  </a:lnTo>
                  <a:lnTo>
                    <a:pt x="6562" y="1043939"/>
                  </a:lnTo>
                  <a:lnTo>
                    <a:pt x="6596" y="1023620"/>
                  </a:lnTo>
                  <a:close/>
                </a:path>
                <a:path w="1668780" h="1507489">
                  <a:moveTo>
                    <a:pt x="1666902" y="1023620"/>
                  </a:moveTo>
                  <a:lnTo>
                    <a:pt x="1660547" y="1023620"/>
                  </a:lnTo>
                  <a:lnTo>
                    <a:pt x="1660495" y="1043939"/>
                  </a:lnTo>
                  <a:lnTo>
                    <a:pt x="1666851" y="1043939"/>
                  </a:lnTo>
                  <a:lnTo>
                    <a:pt x="1666902" y="1023620"/>
                  </a:lnTo>
                  <a:close/>
                </a:path>
                <a:path w="1668780" h="1507489">
                  <a:moveTo>
                    <a:pt x="6562" y="1043940"/>
                  </a:moveTo>
                  <a:lnTo>
                    <a:pt x="216" y="1043940"/>
                  </a:lnTo>
                  <a:lnTo>
                    <a:pt x="205" y="1050289"/>
                  </a:lnTo>
                  <a:lnTo>
                    <a:pt x="6551" y="1050289"/>
                  </a:lnTo>
                  <a:lnTo>
                    <a:pt x="6562" y="1043940"/>
                  </a:lnTo>
                  <a:close/>
                </a:path>
                <a:path w="1668780" h="1507489">
                  <a:moveTo>
                    <a:pt x="1666851" y="1043940"/>
                  </a:moveTo>
                  <a:lnTo>
                    <a:pt x="1660495" y="1043940"/>
                  </a:lnTo>
                  <a:lnTo>
                    <a:pt x="1660479" y="1050289"/>
                  </a:lnTo>
                  <a:lnTo>
                    <a:pt x="1666835" y="1050289"/>
                  </a:lnTo>
                  <a:lnTo>
                    <a:pt x="1666851" y="1043940"/>
                  </a:lnTo>
                  <a:close/>
                </a:path>
                <a:path w="1668780" h="1507489">
                  <a:moveTo>
                    <a:pt x="6551" y="1050290"/>
                  </a:moveTo>
                  <a:lnTo>
                    <a:pt x="205" y="1050290"/>
                  </a:lnTo>
                  <a:lnTo>
                    <a:pt x="194" y="1056639"/>
                  </a:lnTo>
                  <a:lnTo>
                    <a:pt x="6540" y="1056639"/>
                  </a:lnTo>
                  <a:lnTo>
                    <a:pt x="6551" y="1050290"/>
                  </a:lnTo>
                  <a:close/>
                </a:path>
                <a:path w="1668780" h="1507489">
                  <a:moveTo>
                    <a:pt x="1666835" y="1050290"/>
                  </a:moveTo>
                  <a:lnTo>
                    <a:pt x="1660479" y="1050290"/>
                  </a:lnTo>
                  <a:lnTo>
                    <a:pt x="1660462" y="1056639"/>
                  </a:lnTo>
                  <a:lnTo>
                    <a:pt x="1666819" y="1056639"/>
                  </a:lnTo>
                  <a:lnTo>
                    <a:pt x="1666835" y="1050290"/>
                  </a:lnTo>
                  <a:close/>
                </a:path>
                <a:path w="1668780" h="1507489">
                  <a:moveTo>
                    <a:pt x="6540" y="1056640"/>
                  </a:moveTo>
                  <a:lnTo>
                    <a:pt x="194" y="1056640"/>
                  </a:lnTo>
                  <a:lnTo>
                    <a:pt x="184" y="1062989"/>
                  </a:lnTo>
                  <a:lnTo>
                    <a:pt x="6529" y="1062989"/>
                  </a:lnTo>
                  <a:lnTo>
                    <a:pt x="6540" y="1056640"/>
                  </a:lnTo>
                  <a:close/>
                </a:path>
                <a:path w="1668780" h="1507489">
                  <a:moveTo>
                    <a:pt x="1666819" y="1056640"/>
                  </a:moveTo>
                  <a:lnTo>
                    <a:pt x="1660462" y="1056640"/>
                  </a:lnTo>
                  <a:lnTo>
                    <a:pt x="1660446" y="1062989"/>
                  </a:lnTo>
                  <a:lnTo>
                    <a:pt x="1666803" y="1062989"/>
                  </a:lnTo>
                  <a:lnTo>
                    <a:pt x="1666819" y="1056640"/>
                  </a:lnTo>
                  <a:close/>
                </a:path>
                <a:path w="1668780" h="1507489">
                  <a:moveTo>
                    <a:pt x="6529" y="1062990"/>
                  </a:moveTo>
                  <a:lnTo>
                    <a:pt x="184" y="1062990"/>
                  </a:lnTo>
                  <a:lnTo>
                    <a:pt x="173" y="1069339"/>
                  </a:lnTo>
                  <a:lnTo>
                    <a:pt x="6518" y="1069339"/>
                  </a:lnTo>
                  <a:lnTo>
                    <a:pt x="6529" y="1062990"/>
                  </a:lnTo>
                  <a:close/>
                </a:path>
                <a:path w="1668780" h="1507489">
                  <a:moveTo>
                    <a:pt x="1666803" y="1062990"/>
                  </a:moveTo>
                  <a:lnTo>
                    <a:pt x="1660446" y="1062990"/>
                  </a:lnTo>
                  <a:lnTo>
                    <a:pt x="1660430" y="1069339"/>
                  </a:lnTo>
                  <a:lnTo>
                    <a:pt x="1666787" y="1069339"/>
                  </a:lnTo>
                  <a:lnTo>
                    <a:pt x="1666803" y="1062990"/>
                  </a:lnTo>
                  <a:close/>
                </a:path>
                <a:path w="1668780" h="1507489">
                  <a:moveTo>
                    <a:pt x="6518" y="1069340"/>
                  </a:moveTo>
                  <a:lnTo>
                    <a:pt x="173" y="1069340"/>
                  </a:lnTo>
                  <a:lnTo>
                    <a:pt x="162" y="1075689"/>
                  </a:lnTo>
                  <a:lnTo>
                    <a:pt x="6508" y="1075689"/>
                  </a:lnTo>
                  <a:lnTo>
                    <a:pt x="6518" y="1069340"/>
                  </a:lnTo>
                  <a:close/>
                </a:path>
                <a:path w="1668780" h="1507489">
                  <a:moveTo>
                    <a:pt x="1666787" y="1069340"/>
                  </a:moveTo>
                  <a:lnTo>
                    <a:pt x="1660430" y="1069340"/>
                  </a:lnTo>
                  <a:lnTo>
                    <a:pt x="1660414" y="1075689"/>
                  </a:lnTo>
                  <a:lnTo>
                    <a:pt x="1666771" y="1075689"/>
                  </a:lnTo>
                  <a:lnTo>
                    <a:pt x="1666787" y="1069340"/>
                  </a:lnTo>
                  <a:close/>
                </a:path>
                <a:path w="1668780" h="1507489">
                  <a:moveTo>
                    <a:pt x="6508" y="1075690"/>
                  </a:moveTo>
                  <a:lnTo>
                    <a:pt x="162" y="1075690"/>
                  </a:lnTo>
                  <a:lnTo>
                    <a:pt x="141" y="1088389"/>
                  </a:lnTo>
                  <a:lnTo>
                    <a:pt x="6486" y="1088389"/>
                  </a:lnTo>
                  <a:lnTo>
                    <a:pt x="6508" y="1075690"/>
                  </a:lnTo>
                  <a:close/>
                </a:path>
                <a:path w="1668780" h="1507489">
                  <a:moveTo>
                    <a:pt x="1666771" y="1075690"/>
                  </a:moveTo>
                  <a:lnTo>
                    <a:pt x="1660414" y="1075690"/>
                  </a:lnTo>
                  <a:lnTo>
                    <a:pt x="1660381" y="1088389"/>
                  </a:lnTo>
                  <a:lnTo>
                    <a:pt x="1666739" y="1088389"/>
                  </a:lnTo>
                  <a:lnTo>
                    <a:pt x="1666771" y="1075690"/>
                  </a:lnTo>
                  <a:close/>
                </a:path>
                <a:path w="1668780" h="1507489">
                  <a:moveTo>
                    <a:pt x="6486" y="1088390"/>
                  </a:moveTo>
                  <a:lnTo>
                    <a:pt x="141" y="1088390"/>
                  </a:lnTo>
                  <a:lnTo>
                    <a:pt x="130" y="1094739"/>
                  </a:lnTo>
                  <a:lnTo>
                    <a:pt x="6475" y="1094739"/>
                  </a:lnTo>
                  <a:lnTo>
                    <a:pt x="6486" y="1088390"/>
                  </a:lnTo>
                  <a:close/>
                </a:path>
                <a:path w="1668780" h="1507489">
                  <a:moveTo>
                    <a:pt x="1666739" y="1088390"/>
                  </a:moveTo>
                  <a:lnTo>
                    <a:pt x="1660381" y="1088390"/>
                  </a:lnTo>
                  <a:lnTo>
                    <a:pt x="1660365" y="1094739"/>
                  </a:lnTo>
                  <a:lnTo>
                    <a:pt x="1666722" y="1094739"/>
                  </a:lnTo>
                  <a:lnTo>
                    <a:pt x="1666739" y="1088390"/>
                  </a:lnTo>
                  <a:close/>
                </a:path>
                <a:path w="1668780" h="1507489">
                  <a:moveTo>
                    <a:pt x="6475" y="1094740"/>
                  </a:moveTo>
                  <a:lnTo>
                    <a:pt x="130" y="1094740"/>
                  </a:lnTo>
                  <a:lnTo>
                    <a:pt x="122" y="1099820"/>
                  </a:lnTo>
                  <a:lnTo>
                    <a:pt x="6467" y="1099820"/>
                  </a:lnTo>
                  <a:lnTo>
                    <a:pt x="6475" y="1094740"/>
                  </a:lnTo>
                  <a:close/>
                </a:path>
                <a:path w="1668780" h="1507489">
                  <a:moveTo>
                    <a:pt x="1666722" y="1094740"/>
                  </a:moveTo>
                  <a:lnTo>
                    <a:pt x="1660365" y="1094740"/>
                  </a:lnTo>
                  <a:lnTo>
                    <a:pt x="1660352" y="1099820"/>
                  </a:lnTo>
                  <a:lnTo>
                    <a:pt x="1666710" y="1099820"/>
                  </a:lnTo>
                  <a:lnTo>
                    <a:pt x="1666722" y="1094740"/>
                  </a:lnTo>
                  <a:close/>
                </a:path>
                <a:path w="1668780" h="1507489">
                  <a:moveTo>
                    <a:pt x="6467" y="1099820"/>
                  </a:moveTo>
                  <a:lnTo>
                    <a:pt x="122" y="1099820"/>
                  </a:lnTo>
                  <a:lnTo>
                    <a:pt x="109" y="1107439"/>
                  </a:lnTo>
                  <a:lnTo>
                    <a:pt x="6454" y="1107439"/>
                  </a:lnTo>
                  <a:lnTo>
                    <a:pt x="6467" y="1099820"/>
                  </a:lnTo>
                  <a:close/>
                </a:path>
                <a:path w="1668780" h="1507489">
                  <a:moveTo>
                    <a:pt x="1666710" y="1099820"/>
                  </a:moveTo>
                  <a:lnTo>
                    <a:pt x="1660352" y="1099820"/>
                  </a:lnTo>
                  <a:lnTo>
                    <a:pt x="1660333" y="1107439"/>
                  </a:lnTo>
                  <a:lnTo>
                    <a:pt x="1666690" y="1107439"/>
                  </a:lnTo>
                  <a:lnTo>
                    <a:pt x="1666710" y="1099820"/>
                  </a:lnTo>
                  <a:close/>
                </a:path>
                <a:path w="1668780" h="1507489">
                  <a:moveTo>
                    <a:pt x="6454" y="1107440"/>
                  </a:moveTo>
                  <a:lnTo>
                    <a:pt x="109" y="1107440"/>
                  </a:lnTo>
                  <a:lnTo>
                    <a:pt x="77" y="1126489"/>
                  </a:lnTo>
                  <a:lnTo>
                    <a:pt x="6421" y="1126489"/>
                  </a:lnTo>
                  <a:lnTo>
                    <a:pt x="6454" y="1107440"/>
                  </a:lnTo>
                  <a:close/>
                </a:path>
                <a:path w="1668780" h="1507489">
                  <a:moveTo>
                    <a:pt x="1666690" y="1107440"/>
                  </a:moveTo>
                  <a:lnTo>
                    <a:pt x="1660333" y="1107440"/>
                  </a:lnTo>
                  <a:lnTo>
                    <a:pt x="1660284" y="1126489"/>
                  </a:lnTo>
                  <a:lnTo>
                    <a:pt x="1666642" y="1126489"/>
                  </a:lnTo>
                  <a:lnTo>
                    <a:pt x="1666690" y="1107440"/>
                  </a:lnTo>
                  <a:close/>
                </a:path>
                <a:path w="1668780" h="1507489">
                  <a:moveTo>
                    <a:pt x="6421" y="1126490"/>
                  </a:moveTo>
                  <a:lnTo>
                    <a:pt x="77" y="1126490"/>
                  </a:lnTo>
                  <a:lnTo>
                    <a:pt x="55" y="1139189"/>
                  </a:lnTo>
                  <a:lnTo>
                    <a:pt x="6400" y="1139189"/>
                  </a:lnTo>
                  <a:lnTo>
                    <a:pt x="6421" y="1126490"/>
                  </a:lnTo>
                  <a:close/>
                </a:path>
                <a:path w="1668780" h="1507489">
                  <a:moveTo>
                    <a:pt x="1666642" y="1126490"/>
                  </a:moveTo>
                  <a:lnTo>
                    <a:pt x="1660284" y="1126490"/>
                  </a:lnTo>
                  <a:lnTo>
                    <a:pt x="1660252" y="1139189"/>
                  </a:lnTo>
                  <a:lnTo>
                    <a:pt x="1666610" y="1139189"/>
                  </a:lnTo>
                  <a:lnTo>
                    <a:pt x="1666642" y="1126490"/>
                  </a:lnTo>
                  <a:close/>
                </a:path>
                <a:path w="1668780" h="1507489">
                  <a:moveTo>
                    <a:pt x="6400" y="1139190"/>
                  </a:moveTo>
                  <a:lnTo>
                    <a:pt x="55" y="1139190"/>
                  </a:lnTo>
                  <a:lnTo>
                    <a:pt x="47" y="1144270"/>
                  </a:lnTo>
                  <a:lnTo>
                    <a:pt x="6391" y="1144270"/>
                  </a:lnTo>
                  <a:lnTo>
                    <a:pt x="6400" y="1139190"/>
                  </a:lnTo>
                  <a:close/>
                </a:path>
                <a:path w="1668780" h="1507489">
                  <a:moveTo>
                    <a:pt x="1666610" y="1139190"/>
                  </a:moveTo>
                  <a:lnTo>
                    <a:pt x="1660252" y="1139190"/>
                  </a:lnTo>
                  <a:lnTo>
                    <a:pt x="1660239" y="1144270"/>
                  </a:lnTo>
                  <a:lnTo>
                    <a:pt x="1666597" y="1144270"/>
                  </a:lnTo>
                  <a:lnTo>
                    <a:pt x="1666610" y="1139190"/>
                  </a:lnTo>
                  <a:close/>
                </a:path>
                <a:path w="1668780" h="1507489">
                  <a:moveTo>
                    <a:pt x="6391" y="1144270"/>
                  </a:moveTo>
                  <a:lnTo>
                    <a:pt x="47" y="1144270"/>
                  </a:lnTo>
                  <a:lnTo>
                    <a:pt x="36" y="1150620"/>
                  </a:lnTo>
                  <a:lnTo>
                    <a:pt x="6380" y="1150620"/>
                  </a:lnTo>
                  <a:lnTo>
                    <a:pt x="6391" y="1144270"/>
                  </a:lnTo>
                  <a:close/>
                </a:path>
                <a:path w="1668780" h="1507489">
                  <a:moveTo>
                    <a:pt x="1666597" y="1144270"/>
                  </a:moveTo>
                  <a:lnTo>
                    <a:pt x="1660239" y="1144270"/>
                  </a:lnTo>
                  <a:lnTo>
                    <a:pt x="1660223" y="1150620"/>
                  </a:lnTo>
                  <a:lnTo>
                    <a:pt x="1666581" y="1150620"/>
                  </a:lnTo>
                  <a:lnTo>
                    <a:pt x="1666597" y="1144270"/>
                  </a:lnTo>
                  <a:close/>
                </a:path>
                <a:path w="1668780" h="1507489">
                  <a:moveTo>
                    <a:pt x="6380" y="1150620"/>
                  </a:moveTo>
                  <a:lnTo>
                    <a:pt x="36" y="1150620"/>
                  </a:lnTo>
                  <a:lnTo>
                    <a:pt x="14" y="1163320"/>
                  </a:lnTo>
                  <a:lnTo>
                    <a:pt x="6359" y="1163320"/>
                  </a:lnTo>
                  <a:lnTo>
                    <a:pt x="6380" y="1150620"/>
                  </a:lnTo>
                  <a:close/>
                </a:path>
                <a:path w="1668780" h="1507489">
                  <a:moveTo>
                    <a:pt x="1666581" y="1150620"/>
                  </a:moveTo>
                  <a:lnTo>
                    <a:pt x="1660223" y="1150620"/>
                  </a:lnTo>
                  <a:lnTo>
                    <a:pt x="1660190" y="1163320"/>
                  </a:lnTo>
                  <a:lnTo>
                    <a:pt x="1666549" y="1163320"/>
                  </a:lnTo>
                  <a:lnTo>
                    <a:pt x="1666581" y="1150620"/>
                  </a:lnTo>
                  <a:close/>
                </a:path>
                <a:path w="1668780" h="1507489">
                  <a:moveTo>
                    <a:pt x="6359" y="1163320"/>
                  </a:moveTo>
                  <a:lnTo>
                    <a:pt x="14" y="1163320"/>
                  </a:lnTo>
                  <a:lnTo>
                    <a:pt x="2" y="1170939"/>
                  </a:lnTo>
                  <a:lnTo>
                    <a:pt x="6346" y="1170939"/>
                  </a:lnTo>
                  <a:lnTo>
                    <a:pt x="6359" y="1163320"/>
                  </a:lnTo>
                  <a:close/>
                </a:path>
                <a:path w="1668780" h="1507489">
                  <a:moveTo>
                    <a:pt x="1666549" y="1163320"/>
                  </a:moveTo>
                  <a:lnTo>
                    <a:pt x="1660190" y="1163320"/>
                  </a:lnTo>
                  <a:lnTo>
                    <a:pt x="1660171" y="1170939"/>
                  </a:lnTo>
                  <a:lnTo>
                    <a:pt x="1666530" y="1170939"/>
                  </a:lnTo>
                  <a:lnTo>
                    <a:pt x="1666549" y="1163320"/>
                  </a:lnTo>
                  <a:close/>
                </a:path>
                <a:path w="1668780" h="1507489">
                  <a:moveTo>
                    <a:pt x="1666530" y="1170940"/>
                  </a:moveTo>
                  <a:lnTo>
                    <a:pt x="1660171" y="1170940"/>
                  </a:lnTo>
                  <a:lnTo>
                    <a:pt x="1660138" y="1183639"/>
                  </a:lnTo>
                  <a:lnTo>
                    <a:pt x="1663138" y="1183639"/>
                  </a:lnTo>
                  <a:lnTo>
                    <a:pt x="1663138" y="1182370"/>
                  </a:lnTo>
                  <a:lnTo>
                    <a:pt x="1664408" y="1182370"/>
                  </a:lnTo>
                  <a:lnTo>
                    <a:pt x="1664408" y="1179830"/>
                  </a:lnTo>
                  <a:lnTo>
                    <a:pt x="1665678" y="1179830"/>
                  </a:lnTo>
                  <a:lnTo>
                    <a:pt x="1665678" y="1178560"/>
                  </a:lnTo>
                  <a:lnTo>
                    <a:pt x="1666510" y="1178560"/>
                  </a:lnTo>
                  <a:lnTo>
                    <a:pt x="1666530" y="1170940"/>
                  </a:lnTo>
                  <a:close/>
                </a:path>
                <a:path w="1668780" h="1507489">
                  <a:moveTo>
                    <a:pt x="6346" y="1170940"/>
                  </a:moveTo>
                  <a:lnTo>
                    <a:pt x="2" y="1170940"/>
                  </a:lnTo>
                  <a:lnTo>
                    <a:pt x="0" y="1172210"/>
                  </a:lnTo>
                  <a:lnTo>
                    <a:pt x="708" y="1172210"/>
                  </a:lnTo>
                  <a:lnTo>
                    <a:pt x="708" y="1174750"/>
                  </a:lnTo>
                  <a:lnTo>
                    <a:pt x="1978" y="1174750"/>
                  </a:lnTo>
                  <a:lnTo>
                    <a:pt x="1978" y="1176020"/>
                  </a:lnTo>
                  <a:lnTo>
                    <a:pt x="3248" y="1176020"/>
                  </a:lnTo>
                  <a:lnTo>
                    <a:pt x="3248" y="1178560"/>
                  </a:lnTo>
                  <a:lnTo>
                    <a:pt x="4518" y="1178560"/>
                  </a:lnTo>
                  <a:lnTo>
                    <a:pt x="4518" y="1181100"/>
                  </a:lnTo>
                  <a:lnTo>
                    <a:pt x="5788" y="1181100"/>
                  </a:lnTo>
                  <a:lnTo>
                    <a:pt x="5788" y="1182370"/>
                  </a:lnTo>
                  <a:lnTo>
                    <a:pt x="6326" y="1182370"/>
                  </a:lnTo>
                  <a:lnTo>
                    <a:pt x="6346" y="1170940"/>
                  </a:lnTo>
                  <a:close/>
                </a:path>
                <a:path w="1668780" h="1507489">
                  <a:moveTo>
                    <a:pt x="1661868" y="1183640"/>
                  </a:moveTo>
                  <a:lnTo>
                    <a:pt x="1660138" y="1183640"/>
                  </a:lnTo>
                  <a:lnTo>
                    <a:pt x="1660129" y="1187450"/>
                  </a:lnTo>
                  <a:lnTo>
                    <a:pt x="1660598" y="1187450"/>
                  </a:lnTo>
                  <a:lnTo>
                    <a:pt x="1660598" y="1186180"/>
                  </a:lnTo>
                  <a:lnTo>
                    <a:pt x="1661868" y="1186180"/>
                  </a:lnTo>
                  <a:lnTo>
                    <a:pt x="1661868" y="1183640"/>
                  </a:lnTo>
                  <a:close/>
                </a:path>
                <a:path w="1668780" h="1507489">
                  <a:moveTo>
                    <a:pt x="344878" y="1499120"/>
                  </a:moveTo>
                  <a:lnTo>
                    <a:pt x="344878" y="1499870"/>
                  </a:lnTo>
                  <a:lnTo>
                    <a:pt x="346148" y="1499870"/>
                  </a:lnTo>
                  <a:lnTo>
                    <a:pt x="346148" y="1501139"/>
                  </a:lnTo>
                  <a:lnTo>
                    <a:pt x="1324048" y="1501139"/>
                  </a:lnTo>
                  <a:lnTo>
                    <a:pt x="1324048" y="1500624"/>
                  </a:lnTo>
                  <a:lnTo>
                    <a:pt x="344878" y="1499120"/>
                  </a:lnTo>
                  <a:close/>
                </a:path>
                <a:path w="1668780" h="1507489">
                  <a:moveTo>
                    <a:pt x="1315158" y="1504950"/>
                  </a:moveTo>
                  <a:lnTo>
                    <a:pt x="356308" y="1504950"/>
                  </a:lnTo>
                  <a:lnTo>
                    <a:pt x="356308" y="1505494"/>
                  </a:lnTo>
                  <a:lnTo>
                    <a:pt x="1312618" y="1506951"/>
                  </a:lnTo>
                  <a:lnTo>
                    <a:pt x="1312618" y="1506220"/>
                  </a:lnTo>
                  <a:lnTo>
                    <a:pt x="1315158" y="1506220"/>
                  </a:lnTo>
                  <a:lnTo>
                    <a:pt x="1315158" y="1504950"/>
                  </a:lnTo>
                  <a:close/>
                </a:path>
                <a:path w="1668780" h="1507489">
                  <a:moveTo>
                    <a:pt x="1317698" y="1503680"/>
                  </a:moveTo>
                  <a:lnTo>
                    <a:pt x="353768" y="1503680"/>
                  </a:lnTo>
                  <a:lnTo>
                    <a:pt x="353768" y="1504950"/>
                  </a:lnTo>
                  <a:lnTo>
                    <a:pt x="1317698" y="1504950"/>
                  </a:lnTo>
                  <a:lnTo>
                    <a:pt x="1317698" y="1503680"/>
                  </a:lnTo>
                  <a:close/>
                </a:path>
                <a:path w="1668780" h="1507489">
                  <a:moveTo>
                    <a:pt x="1320238" y="1502410"/>
                  </a:moveTo>
                  <a:lnTo>
                    <a:pt x="351228" y="1502410"/>
                  </a:lnTo>
                  <a:lnTo>
                    <a:pt x="351228" y="1503680"/>
                  </a:lnTo>
                  <a:lnTo>
                    <a:pt x="1320238" y="1503680"/>
                  </a:lnTo>
                  <a:lnTo>
                    <a:pt x="1320238" y="1502410"/>
                  </a:lnTo>
                  <a:close/>
                </a:path>
                <a:path w="1668780" h="1507489">
                  <a:moveTo>
                    <a:pt x="1322778" y="1501140"/>
                  </a:moveTo>
                  <a:lnTo>
                    <a:pt x="348688" y="1501140"/>
                  </a:lnTo>
                  <a:lnTo>
                    <a:pt x="348688" y="1502410"/>
                  </a:lnTo>
                  <a:lnTo>
                    <a:pt x="1322778" y="1502410"/>
                  </a:lnTo>
                  <a:lnTo>
                    <a:pt x="1322778" y="1501140"/>
                  </a:lnTo>
                  <a:close/>
                </a:path>
              </a:pathLst>
            </a:custGeom>
            <a:solidFill>
              <a:srgbClr val="042B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434877" y="3416300"/>
              <a:ext cx="1656080" cy="1494790"/>
            </a:xfrm>
            <a:custGeom>
              <a:avLst/>
              <a:gdLst/>
              <a:ahLst/>
              <a:cxnLst/>
              <a:rect l="l" t="t" r="r" b="b"/>
              <a:pathLst>
                <a:path w="1656080" h="1494789">
                  <a:moveTo>
                    <a:pt x="1327882" y="5079"/>
                  </a:moveTo>
                  <a:lnTo>
                    <a:pt x="328392" y="5079"/>
                  </a:lnTo>
                  <a:lnTo>
                    <a:pt x="328392" y="6350"/>
                  </a:lnTo>
                  <a:lnTo>
                    <a:pt x="1327882" y="7619"/>
                  </a:lnTo>
                  <a:lnTo>
                    <a:pt x="1327882" y="5079"/>
                  </a:lnTo>
                  <a:close/>
                </a:path>
                <a:path w="1656080" h="1494789">
                  <a:moveTo>
                    <a:pt x="1322802" y="2539"/>
                  </a:moveTo>
                  <a:lnTo>
                    <a:pt x="333472" y="2539"/>
                  </a:lnTo>
                  <a:lnTo>
                    <a:pt x="333472" y="5079"/>
                  </a:lnTo>
                  <a:lnTo>
                    <a:pt x="1322802" y="5079"/>
                  </a:lnTo>
                  <a:lnTo>
                    <a:pt x="1322802" y="2539"/>
                  </a:lnTo>
                  <a:close/>
                </a:path>
                <a:path w="1656080" h="1494789">
                  <a:moveTo>
                    <a:pt x="337282" y="1269"/>
                  </a:moveTo>
                  <a:lnTo>
                    <a:pt x="336012" y="1269"/>
                  </a:lnTo>
                  <a:lnTo>
                    <a:pt x="336012" y="2539"/>
                  </a:lnTo>
                  <a:lnTo>
                    <a:pt x="337282" y="2539"/>
                  </a:lnTo>
                  <a:lnTo>
                    <a:pt x="337282" y="1269"/>
                  </a:lnTo>
                  <a:close/>
                </a:path>
                <a:path w="1656080" h="1494789">
                  <a:moveTo>
                    <a:pt x="1321532" y="1269"/>
                  </a:moveTo>
                  <a:lnTo>
                    <a:pt x="1318992" y="1269"/>
                  </a:lnTo>
                  <a:lnTo>
                    <a:pt x="1318992" y="2539"/>
                  </a:lnTo>
                  <a:lnTo>
                    <a:pt x="1321532" y="2539"/>
                  </a:lnTo>
                  <a:lnTo>
                    <a:pt x="1321532" y="1269"/>
                  </a:lnTo>
                  <a:close/>
                </a:path>
                <a:path w="1656080" h="1494789">
                  <a:moveTo>
                    <a:pt x="339822" y="0"/>
                  </a:moveTo>
                  <a:lnTo>
                    <a:pt x="339822" y="1269"/>
                  </a:lnTo>
                  <a:lnTo>
                    <a:pt x="1316452" y="1269"/>
                  </a:lnTo>
                  <a:lnTo>
                    <a:pt x="339822" y="0"/>
                  </a:lnTo>
                  <a:close/>
                </a:path>
                <a:path w="1656080" h="1494789">
                  <a:moveTo>
                    <a:pt x="7835" y="306069"/>
                  </a:moveTo>
                  <a:lnTo>
                    <a:pt x="7082" y="306069"/>
                  </a:lnTo>
                  <a:lnTo>
                    <a:pt x="7082" y="307339"/>
                  </a:lnTo>
                  <a:lnTo>
                    <a:pt x="7833" y="307339"/>
                  </a:lnTo>
                  <a:lnTo>
                    <a:pt x="7835" y="306069"/>
                  </a:lnTo>
                  <a:close/>
                </a:path>
                <a:path w="1656080" h="1494789">
                  <a:moveTo>
                    <a:pt x="7833" y="307340"/>
                  </a:moveTo>
                  <a:lnTo>
                    <a:pt x="7082" y="307340"/>
                  </a:lnTo>
                  <a:lnTo>
                    <a:pt x="7082" y="308610"/>
                  </a:lnTo>
                  <a:lnTo>
                    <a:pt x="5812" y="308610"/>
                  </a:lnTo>
                  <a:lnTo>
                    <a:pt x="5812" y="309880"/>
                  </a:lnTo>
                  <a:lnTo>
                    <a:pt x="4542" y="309880"/>
                  </a:lnTo>
                  <a:lnTo>
                    <a:pt x="4542" y="312419"/>
                  </a:lnTo>
                  <a:lnTo>
                    <a:pt x="7825" y="312419"/>
                  </a:lnTo>
                  <a:lnTo>
                    <a:pt x="7833" y="307340"/>
                  </a:lnTo>
                  <a:close/>
                </a:path>
                <a:path w="1656080" h="1494789">
                  <a:moveTo>
                    <a:pt x="1650462" y="307340"/>
                  </a:moveTo>
                  <a:lnTo>
                    <a:pt x="1649948" y="307340"/>
                  </a:lnTo>
                  <a:lnTo>
                    <a:pt x="1649939" y="312419"/>
                  </a:lnTo>
                  <a:lnTo>
                    <a:pt x="1653002" y="312419"/>
                  </a:lnTo>
                  <a:lnTo>
                    <a:pt x="1653002" y="311150"/>
                  </a:lnTo>
                  <a:lnTo>
                    <a:pt x="1651732" y="311150"/>
                  </a:lnTo>
                  <a:lnTo>
                    <a:pt x="1651732" y="308610"/>
                  </a:lnTo>
                  <a:lnTo>
                    <a:pt x="1650462" y="308610"/>
                  </a:lnTo>
                  <a:lnTo>
                    <a:pt x="1650462" y="307340"/>
                  </a:lnTo>
                  <a:close/>
                </a:path>
                <a:path w="1656080" h="1494789">
                  <a:moveTo>
                    <a:pt x="7825" y="312420"/>
                  </a:moveTo>
                  <a:lnTo>
                    <a:pt x="3272" y="312420"/>
                  </a:lnTo>
                  <a:lnTo>
                    <a:pt x="3272" y="314960"/>
                  </a:lnTo>
                  <a:lnTo>
                    <a:pt x="2002" y="314960"/>
                  </a:lnTo>
                  <a:lnTo>
                    <a:pt x="2002" y="316230"/>
                  </a:lnTo>
                  <a:lnTo>
                    <a:pt x="1462" y="316230"/>
                  </a:lnTo>
                  <a:lnTo>
                    <a:pt x="1455" y="320039"/>
                  </a:lnTo>
                  <a:lnTo>
                    <a:pt x="7811" y="320039"/>
                  </a:lnTo>
                  <a:lnTo>
                    <a:pt x="7825" y="312420"/>
                  </a:lnTo>
                  <a:close/>
                </a:path>
                <a:path w="1656080" h="1494789">
                  <a:moveTo>
                    <a:pt x="1654272" y="312420"/>
                  </a:moveTo>
                  <a:lnTo>
                    <a:pt x="1649939" y="312420"/>
                  </a:lnTo>
                  <a:lnTo>
                    <a:pt x="1649926" y="320039"/>
                  </a:lnTo>
                  <a:lnTo>
                    <a:pt x="1655999" y="320039"/>
                  </a:lnTo>
                  <a:lnTo>
                    <a:pt x="1656008" y="316230"/>
                  </a:lnTo>
                  <a:lnTo>
                    <a:pt x="1655542" y="316230"/>
                  </a:lnTo>
                  <a:lnTo>
                    <a:pt x="1655542" y="314960"/>
                  </a:lnTo>
                  <a:lnTo>
                    <a:pt x="1654272" y="314960"/>
                  </a:lnTo>
                  <a:lnTo>
                    <a:pt x="1654272" y="312420"/>
                  </a:lnTo>
                  <a:close/>
                </a:path>
                <a:path w="1656080" h="1494789">
                  <a:moveTo>
                    <a:pt x="7811" y="320040"/>
                  </a:moveTo>
                  <a:lnTo>
                    <a:pt x="1455" y="320040"/>
                  </a:lnTo>
                  <a:lnTo>
                    <a:pt x="1444" y="326389"/>
                  </a:lnTo>
                  <a:lnTo>
                    <a:pt x="7801" y="326389"/>
                  </a:lnTo>
                  <a:lnTo>
                    <a:pt x="7811" y="320040"/>
                  </a:lnTo>
                  <a:close/>
                </a:path>
                <a:path w="1656080" h="1494789">
                  <a:moveTo>
                    <a:pt x="1655999" y="320040"/>
                  </a:moveTo>
                  <a:lnTo>
                    <a:pt x="1649926" y="320040"/>
                  </a:lnTo>
                  <a:lnTo>
                    <a:pt x="1649915" y="326389"/>
                  </a:lnTo>
                  <a:lnTo>
                    <a:pt x="1655982" y="326389"/>
                  </a:lnTo>
                  <a:lnTo>
                    <a:pt x="1655999" y="320040"/>
                  </a:lnTo>
                  <a:close/>
                </a:path>
                <a:path w="1656080" h="1494789">
                  <a:moveTo>
                    <a:pt x="7801" y="326390"/>
                  </a:moveTo>
                  <a:lnTo>
                    <a:pt x="1444" y="326390"/>
                  </a:lnTo>
                  <a:lnTo>
                    <a:pt x="1425" y="337819"/>
                  </a:lnTo>
                  <a:lnTo>
                    <a:pt x="7781" y="337819"/>
                  </a:lnTo>
                  <a:lnTo>
                    <a:pt x="7801" y="326390"/>
                  </a:lnTo>
                  <a:close/>
                </a:path>
                <a:path w="1656080" h="1494789">
                  <a:moveTo>
                    <a:pt x="1655982" y="326390"/>
                  </a:moveTo>
                  <a:lnTo>
                    <a:pt x="1649915" y="326390"/>
                  </a:lnTo>
                  <a:lnTo>
                    <a:pt x="1649895" y="337819"/>
                  </a:lnTo>
                  <a:lnTo>
                    <a:pt x="1655953" y="337819"/>
                  </a:lnTo>
                  <a:lnTo>
                    <a:pt x="1655982" y="326390"/>
                  </a:lnTo>
                  <a:close/>
                </a:path>
                <a:path w="1656080" h="1494789">
                  <a:moveTo>
                    <a:pt x="7781" y="337820"/>
                  </a:moveTo>
                  <a:lnTo>
                    <a:pt x="1425" y="337820"/>
                  </a:lnTo>
                  <a:lnTo>
                    <a:pt x="1403" y="350519"/>
                  </a:lnTo>
                  <a:lnTo>
                    <a:pt x="7759" y="350519"/>
                  </a:lnTo>
                  <a:lnTo>
                    <a:pt x="7781" y="337820"/>
                  </a:lnTo>
                  <a:close/>
                </a:path>
                <a:path w="1656080" h="1494789">
                  <a:moveTo>
                    <a:pt x="1655953" y="337820"/>
                  </a:moveTo>
                  <a:lnTo>
                    <a:pt x="1649895" y="337820"/>
                  </a:lnTo>
                  <a:lnTo>
                    <a:pt x="1649874" y="350519"/>
                  </a:lnTo>
                  <a:lnTo>
                    <a:pt x="1655921" y="350519"/>
                  </a:lnTo>
                  <a:lnTo>
                    <a:pt x="1655953" y="337820"/>
                  </a:lnTo>
                  <a:close/>
                </a:path>
                <a:path w="1656080" h="1494789">
                  <a:moveTo>
                    <a:pt x="7759" y="350520"/>
                  </a:moveTo>
                  <a:lnTo>
                    <a:pt x="1403" y="350520"/>
                  </a:lnTo>
                  <a:lnTo>
                    <a:pt x="1393" y="356869"/>
                  </a:lnTo>
                  <a:lnTo>
                    <a:pt x="7748" y="356869"/>
                  </a:lnTo>
                  <a:lnTo>
                    <a:pt x="7759" y="350520"/>
                  </a:lnTo>
                  <a:close/>
                </a:path>
                <a:path w="1656080" h="1494789">
                  <a:moveTo>
                    <a:pt x="1655921" y="350520"/>
                  </a:moveTo>
                  <a:lnTo>
                    <a:pt x="1649874" y="350520"/>
                  </a:lnTo>
                  <a:lnTo>
                    <a:pt x="1649863" y="356869"/>
                  </a:lnTo>
                  <a:lnTo>
                    <a:pt x="1655905" y="356869"/>
                  </a:lnTo>
                  <a:lnTo>
                    <a:pt x="1655921" y="350520"/>
                  </a:lnTo>
                  <a:close/>
                </a:path>
                <a:path w="1656080" h="1494789">
                  <a:moveTo>
                    <a:pt x="7748" y="356870"/>
                  </a:moveTo>
                  <a:lnTo>
                    <a:pt x="1393" y="356870"/>
                  </a:lnTo>
                  <a:lnTo>
                    <a:pt x="1380" y="364489"/>
                  </a:lnTo>
                  <a:lnTo>
                    <a:pt x="7735" y="364489"/>
                  </a:lnTo>
                  <a:lnTo>
                    <a:pt x="7748" y="356870"/>
                  </a:lnTo>
                  <a:close/>
                </a:path>
                <a:path w="1656080" h="1494789">
                  <a:moveTo>
                    <a:pt x="1655905" y="356870"/>
                  </a:moveTo>
                  <a:lnTo>
                    <a:pt x="1649863" y="356870"/>
                  </a:lnTo>
                  <a:lnTo>
                    <a:pt x="1649850" y="364489"/>
                  </a:lnTo>
                  <a:lnTo>
                    <a:pt x="1655885" y="364489"/>
                  </a:lnTo>
                  <a:lnTo>
                    <a:pt x="1655905" y="356870"/>
                  </a:lnTo>
                  <a:close/>
                </a:path>
                <a:path w="1656080" h="1494789">
                  <a:moveTo>
                    <a:pt x="7735" y="364490"/>
                  </a:moveTo>
                  <a:lnTo>
                    <a:pt x="1380" y="364490"/>
                  </a:lnTo>
                  <a:lnTo>
                    <a:pt x="1358" y="377189"/>
                  </a:lnTo>
                  <a:lnTo>
                    <a:pt x="7713" y="377189"/>
                  </a:lnTo>
                  <a:lnTo>
                    <a:pt x="7735" y="364490"/>
                  </a:lnTo>
                  <a:close/>
                </a:path>
                <a:path w="1656080" h="1494789">
                  <a:moveTo>
                    <a:pt x="1655885" y="364490"/>
                  </a:moveTo>
                  <a:lnTo>
                    <a:pt x="1649850" y="364490"/>
                  </a:lnTo>
                  <a:lnTo>
                    <a:pt x="1649828" y="377189"/>
                  </a:lnTo>
                  <a:lnTo>
                    <a:pt x="1655853" y="377189"/>
                  </a:lnTo>
                  <a:lnTo>
                    <a:pt x="1655885" y="364490"/>
                  </a:lnTo>
                  <a:close/>
                </a:path>
                <a:path w="1656080" h="1494789">
                  <a:moveTo>
                    <a:pt x="7713" y="377190"/>
                  </a:moveTo>
                  <a:lnTo>
                    <a:pt x="1358" y="377190"/>
                  </a:lnTo>
                  <a:lnTo>
                    <a:pt x="1347" y="383539"/>
                  </a:lnTo>
                  <a:lnTo>
                    <a:pt x="7703" y="383539"/>
                  </a:lnTo>
                  <a:lnTo>
                    <a:pt x="7713" y="377190"/>
                  </a:lnTo>
                  <a:close/>
                </a:path>
                <a:path w="1656080" h="1494789">
                  <a:moveTo>
                    <a:pt x="1655853" y="377190"/>
                  </a:moveTo>
                  <a:lnTo>
                    <a:pt x="1649828" y="377190"/>
                  </a:lnTo>
                  <a:lnTo>
                    <a:pt x="1649817" y="383539"/>
                  </a:lnTo>
                  <a:lnTo>
                    <a:pt x="1655837" y="383539"/>
                  </a:lnTo>
                  <a:lnTo>
                    <a:pt x="1655853" y="377190"/>
                  </a:lnTo>
                  <a:close/>
                </a:path>
                <a:path w="1656080" h="1494789">
                  <a:moveTo>
                    <a:pt x="7703" y="383540"/>
                  </a:moveTo>
                  <a:lnTo>
                    <a:pt x="1347" y="383540"/>
                  </a:lnTo>
                  <a:lnTo>
                    <a:pt x="1339" y="388619"/>
                  </a:lnTo>
                  <a:lnTo>
                    <a:pt x="7694" y="388619"/>
                  </a:lnTo>
                  <a:lnTo>
                    <a:pt x="7703" y="383540"/>
                  </a:lnTo>
                  <a:close/>
                </a:path>
                <a:path w="1656080" h="1494789">
                  <a:moveTo>
                    <a:pt x="1655837" y="383540"/>
                  </a:moveTo>
                  <a:lnTo>
                    <a:pt x="1649817" y="383540"/>
                  </a:lnTo>
                  <a:lnTo>
                    <a:pt x="1649808" y="388619"/>
                  </a:lnTo>
                  <a:lnTo>
                    <a:pt x="1655824" y="388619"/>
                  </a:lnTo>
                  <a:lnTo>
                    <a:pt x="1655837" y="383540"/>
                  </a:lnTo>
                  <a:close/>
                </a:path>
                <a:path w="1656080" h="1494789">
                  <a:moveTo>
                    <a:pt x="7694" y="388620"/>
                  </a:moveTo>
                  <a:lnTo>
                    <a:pt x="1339" y="388620"/>
                  </a:lnTo>
                  <a:lnTo>
                    <a:pt x="1317" y="401319"/>
                  </a:lnTo>
                  <a:lnTo>
                    <a:pt x="7672" y="401319"/>
                  </a:lnTo>
                  <a:lnTo>
                    <a:pt x="7694" y="388620"/>
                  </a:lnTo>
                  <a:close/>
                </a:path>
                <a:path w="1656080" h="1494789">
                  <a:moveTo>
                    <a:pt x="1655824" y="388620"/>
                  </a:moveTo>
                  <a:lnTo>
                    <a:pt x="1649808" y="388620"/>
                  </a:lnTo>
                  <a:lnTo>
                    <a:pt x="1649786" y="401319"/>
                  </a:lnTo>
                  <a:lnTo>
                    <a:pt x="1655791" y="401319"/>
                  </a:lnTo>
                  <a:lnTo>
                    <a:pt x="1655824" y="388620"/>
                  </a:lnTo>
                  <a:close/>
                </a:path>
                <a:path w="1656080" h="1494789">
                  <a:moveTo>
                    <a:pt x="7672" y="401320"/>
                  </a:moveTo>
                  <a:lnTo>
                    <a:pt x="1317" y="401320"/>
                  </a:lnTo>
                  <a:lnTo>
                    <a:pt x="1293" y="415289"/>
                  </a:lnTo>
                  <a:lnTo>
                    <a:pt x="7648" y="415289"/>
                  </a:lnTo>
                  <a:lnTo>
                    <a:pt x="7672" y="401320"/>
                  </a:lnTo>
                  <a:close/>
                </a:path>
                <a:path w="1656080" h="1494789">
                  <a:moveTo>
                    <a:pt x="1655791" y="401320"/>
                  </a:moveTo>
                  <a:lnTo>
                    <a:pt x="1649786" y="401320"/>
                  </a:lnTo>
                  <a:lnTo>
                    <a:pt x="1649762" y="415289"/>
                  </a:lnTo>
                  <a:lnTo>
                    <a:pt x="1655756" y="415289"/>
                  </a:lnTo>
                  <a:lnTo>
                    <a:pt x="1655791" y="401320"/>
                  </a:lnTo>
                  <a:close/>
                </a:path>
                <a:path w="1656080" h="1494789">
                  <a:moveTo>
                    <a:pt x="7648" y="415290"/>
                  </a:moveTo>
                  <a:lnTo>
                    <a:pt x="1293" y="415290"/>
                  </a:lnTo>
                  <a:lnTo>
                    <a:pt x="1274" y="426719"/>
                  </a:lnTo>
                  <a:lnTo>
                    <a:pt x="7628" y="426719"/>
                  </a:lnTo>
                  <a:lnTo>
                    <a:pt x="7648" y="415290"/>
                  </a:lnTo>
                  <a:close/>
                </a:path>
                <a:path w="1656080" h="1494789">
                  <a:moveTo>
                    <a:pt x="1655756" y="415290"/>
                  </a:moveTo>
                  <a:lnTo>
                    <a:pt x="1649762" y="415290"/>
                  </a:lnTo>
                  <a:lnTo>
                    <a:pt x="1649743" y="426719"/>
                  </a:lnTo>
                  <a:lnTo>
                    <a:pt x="1655726" y="426719"/>
                  </a:lnTo>
                  <a:lnTo>
                    <a:pt x="1655756" y="415290"/>
                  </a:lnTo>
                  <a:close/>
                </a:path>
                <a:path w="1656080" h="1494789">
                  <a:moveTo>
                    <a:pt x="7628" y="426720"/>
                  </a:moveTo>
                  <a:lnTo>
                    <a:pt x="1274" y="426720"/>
                  </a:lnTo>
                  <a:lnTo>
                    <a:pt x="1239" y="447039"/>
                  </a:lnTo>
                  <a:lnTo>
                    <a:pt x="7594" y="447039"/>
                  </a:lnTo>
                  <a:lnTo>
                    <a:pt x="7628" y="426720"/>
                  </a:lnTo>
                  <a:close/>
                </a:path>
                <a:path w="1656080" h="1494789">
                  <a:moveTo>
                    <a:pt x="1655726" y="426720"/>
                  </a:moveTo>
                  <a:lnTo>
                    <a:pt x="1649743" y="426720"/>
                  </a:lnTo>
                  <a:lnTo>
                    <a:pt x="1649708" y="447039"/>
                  </a:lnTo>
                  <a:lnTo>
                    <a:pt x="1655675" y="447039"/>
                  </a:lnTo>
                  <a:lnTo>
                    <a:pt x="1655726" y="426720"/>
                  </a:lnTo>
                  <a:close/>
                </a:path>
                <a:path w="1656080" h="1494789">
                  <a:moveTo>
                    <a:pt x="7594" y="447040"/>
                  </a:moveTo>
                  <a:lnTo>
                    <a:pt x="1239" y="447040"/>
                  </a:lnTo>
                  <a:lnTo>
                    <a:pt x="1228" y="453389"/>
                  </a:lnTo>
                  <a:lnTo>
                    <a:pt x="7583" y="453389"/>
                  </a:lnTo>
                  <a:lnTo>
                    <a:pt x="7594" y="447040"/>
                  </a:lnTo>
                  <a:close/>
                </a:path>
                <a:path w="1656080" h="1494789">
                  <a:moveTo>
                    <a:pt x="1655675" y="447040"/>
                  </a:moveTo>
                  <a:lnTo>
                    <a:pt x="1649708" y="447040"/>
                  </a:lnTo>
                  <a:lnTo>
                    <a:pt x="1649697" y="453389"/>
                  </a:lnTo>
                  <a:lnTo>
                    <a:pt x="1655658" y="453389"/>
                  </a:lnTo>
                  <a:lnTo>
                    <a:pt x="1655675" y="447040"/>
                  </a:lnTo>
                  <a:close/>
                </a:path>
                <a:path w="1656080" h="1494789">
                  <a:moveTo>
                    <a:pt x="7583" y="453390"/>
                  </a:moveTo>
                  <a:lnTo>
                    <a:pt x="1228" y="453390"/>
                  </a:lnTo>
                  <a:lnTo>
                    <a:pt x="1218" y="459739"/>
                  </a:lnTo>
                  <a:lnTo>
                    <a:pt x="7572" y="459739"/>
                  </a:lnTo>
                  <a:lnTo>
                    <a:pt x="7583" y="453390"/>
                  </a:lnTo>
                  <a:close/>
                </a:path>
                <a:path w="1656080" h="1494789">
                  <a:moveTo>
                    <a:pt x="1655658" y="453390"/>
                  </a:moveTo>
                  <a:lnTo>
                    <a:pt x="1649697" y="453390"/>
                  </a:lnTo>
                  <a:lnTo>
                    <a:pt x="1649686" y="459739"/>
                  </a:lnTo>
                  <a:lnTo>
                    <a:pt x="1655642" y="459739"/>
                  </a:lnTo>
                  <a:lnTo>
                    <a:pt x="1655658" y="453390"/>
                  </a:lnTo>
                  <a:close/>
                </a:path>
                <a:path w="1656080" h="1494789">
                  <a:moveTo>
                    <a:pt x="7572" y="459740"/>
                  </a:moveTo>
                  <a:lnTo>
                    <a:pt x="1218" y="459740"/>
                  </a:lnTo>
                  <a:lnTo>
                    <a:pt x="1198" y="471169"/>
                  </a:lnTo>
                  <a:lnTo>
                    <a:pt x="7552" y="471169"/>
                  </a:lnTo>
                  <a:lnTo>
                    <a:pt x="7572" y="459740"/>
                  </a:lnTo>
                  <a:close/>
                </a:path>
                <a:path w="1656080" h="1494789">
                  <a:moveTo>
                    <a:pt x="1655642" y="459740"/>
                  </a:moveTo>
                  <a:lnTo>
                    <a:pt x="1649686" y="459740"/>
                  </a:lnTo>
                  <a:lnTo>
                    <a:pt x="1649667" y="471169"/>
                  </a:lnTo>
                  <a:lnTo>
                    <a:pt x="1655613" y="471169"/>
                  </a:lnTo>
                  <a:lnTo>
                    <a:pt x="1655642" y="459740"/>
                  </a:lnTo>
                  <a:close/>
                </a:path>
                <a:path w="1656080" h="1494789">
                  <a:moveTo>
                    <a:pt x="7552" y="471170"/>
                  </a:moveTo>
                  <a:lnTo>
                    <a:pt x="1198" y="471170"/>
                  </a:lnTo>
                  <a:lnTo>
                    <a:pt x="1123" y="515619"/>
                  </a:lnTo>
                  <a:lnTo>
                    <a:pt x="7476" y="515619"/>
                  </a:lnTo>
                  <a:lnTo>
                    <a:pt x="7552" y="471170"/>
                  </a:lnTo>
                  <a:close/>
                </a:path>
                <a:path w="1656080" h="1494789">
                  <a:moveTo>
                    <a:pt x="1655613" y="471170"/>
                  </a:moveTo>
                  <a:lnTo>
                    <a:pt x="1649667" y="471170"/>
                  </a:lnTo>
                  <a:lnTo>
                    <a:pt x="1649590" y="515619"/>
                  </a:lnTo>
                  <a:lnTo>
                    <a:pt x="1655500" y="515619"/>
                  </a:lnTo>
                  <a:lnTo>
                    <a:pt x="1655613" y="471170"/>
                  </a:lnTo>
                  <a:close/>
                </a:path>
                <a:path w="1656080" h="1494789">
                  <a:moveTo>
                    <a:pt x="7476" y="515620"/>
                  </a:moveTo>
                  <a:lnTo>
                    <a:pt x="1123" y="515620"/>
                  </a:lnTo>
                  <a:lnTo>
                    <a:pt x="1099" y="529589"/>
                  </a:lnTo>
                  <a:lnTo>
                    <a:pt x="7452" y="529589"/>
                  </a:lnTo>
                  <a:lnTo>
                    <a:pt x="7476" y="515620"/>
                  </a:lnTo>
                  <a:close/>
                </a:path>
                <a:path w="1656080" h="1494789">
                  <a:moveTo>
                    <a:pt x="1655500" y="515620"/>
                  </a:moveTo>
                  <a:lnTo>
                    <a:pt x="1649590" y="515620"/>
                  </a:lnTo>
                  <a:lnTo>
                    <a:pt x="1649566" y="529589"/>
                  </a:lnTo>
                  <a:lnTo>
                    <a:pt x="1655464" y="529589"/>
                  </a:lnTo>
                  <a:lnTo>
                    <a:pt x="1655500" y="515620"/>
                  </a:lnTo>
                  <a:close/>
                </a:path>
                <a:path w="1656080" h="1494789">
                  <a:moveTo>
                    <a:pt x="7452" y="529590"/>
                  </a:moveTo>
                  <a:lnTo>
                    <a:pt x="1099" y="529590"/>
                  </a:lnTo>
                  <a:lnTo>
                    <a:pt x="1090" y="534669"/>
                  </a:lnTo>
                  <a:lnTo>
                    <a:pt x="7443" y="534669"/>
                  </a:lnTo>
                  <a:lnTo>
                    <a:pt x="7452" y="529590"/>
                  </a:lnTo>
                  <a:close/>
                </a:path>
                <a:path w="1656080" h="1494789">
                  <a:moveTo>
                    <a:pt x="1655464" y="529590"/>
                  </a:moveTo>
                  <a:lnTo>
                    <a:pt x="1649566" y="529590"/>
                  </a:lnTo>
                  <a:lnTo>
                    <a:pt x="1649558" y="534669"/>
                  </a:lnTo>
                  <a:lnTo>
                    <a:pt x="1655451" y="534669"/>
                  </a:lnTo>
                  <a:lnTo>
                    <a:pt x="1655464" y="529590"/>
                  </a:lnTo>
                  <a:close/>
                </a:path>
                <a:path w="1656080" h="1494789">
                  <a:moveTo>
                    <a:pt x="7443" y="534670"/>
                  </a:moveTo>
                  <a:lnTo>
                    <a:pt x="1090" y="534670"/>
                  </a:lnTo>
                  <a:lnTo>
                    <a:pt x="1023" y="574039"/>
                  </a:lnTo>
                  <a:lnTo>
                    <a:pt x="7376" y="574039"/>
                  </a:lnTo>
                  <a:lnTo>
                    <a:pt x="7443" y="534670"/>
                  </a:lnTo>
                  <a:close/>
                </a:path>
                <a:path w="1656080" h="1494789">
                  <a:moveTo>
                    <a:pt x="1655451" y="534670"/>
                  </a:moveTo>
                  <a:lnTo>
                    <a:pt x="1649558" y="534670"/>
                  </a:lnTo>
                  <a:lnTo>
                    <a:pt x="1649490" y="574039"/>
                  </a:lnTo>
                  <a:lnTo>
                    <a:pt x="1655351" y="574039"/>
                  </a:lnTo>
                  <a:lnTo>
                    <a:pt x="1655451" y="534670"/>
                  </a:lnTo>
                  <a:close/>
                </a:path>
                <a:path w="1656080" h="1494789">
                  <a:moveTo>
                    <a:pt x="7376" y="574040"/>
                  </a:moveTo>
                  <a:lnTo>
                    <a:pt x="1023" y="574040"/>
                  </a:lnTo>
                  <a:lnTo>
                    <a:pt x="915" y="637539"/>
                  </a:lnTo>
                  <a:lnTo>
                    <a:pt x="7267" y="637539"/>
                  </a:lnTo>
                  <a:lnTo>
                    <a:pt x="7376" y="574040"/>
                  </a:lnTo>
                  <a:close/>
                </a:path>
                <a:path w="1656080" h="1494789">
                  <a:moveTo>
                    <a:pt x="1655351" y="574040"/>
                  </a:moveTo>
                  <a:lnTo>
                    <a:pt x="1649490" y="574040"/>
                  </a:lnTo>
                  <a:lnTo>
                    <a:pt x="1649381" y="637539"/>
                  </a:lnTo>
                  <a:lnTo>
                    <a:pt x="1655189" y="637539"/>
                  </a:lnTo>
                  <a:lnTo>
                    <a:pt x="1655351" y="574040"/>
                  </a:lnTo>
                  <a:close/>
                </a:path>
                <a:path w="1656080" h="1494789">
                  <a:moveTo>
                    <a:pt x="7267" y="637540"/>
                  </a:moveTo>
                  <a:lnTo>
                    <a:pt x="915" y="637540"/>
                  </a:lnTo>
                  <a:lnTo>
                    <a:pt x="593" y="826769"/>
                  </a:lnTo>
                  <a:lnTo>
                    <a:pt x="6942" y="826769"/>
                  </a:lnTo>
                  <a:lnTo>
                    <a:pt x="7267" y="637540"/>
                  </a:lnTo>
                  <a:close/>
                </a:path>
                <a:path w="1656080" h="1494789">
                  <a:moveTo>
                    <a:pt x="1655189" y="637540"/>
                  </a:moveTo>
                  <a:lnTo>
                    <a:pt x="1649381" y="637540"/>
                  </a:lnTo>
                  <a:lnTo>
                    <a:pt x="1649057" y="826769"/>
                  </a:lnTo>
                  <a:lnTo>
                    <a:pt x="1654706" y="826769"/>
                  </a:lnTo>
                  <a:lnTo>
                    <a:pt x="1655189" y="637540"/>
                  </a:lnTo>
                  <a:close/>
                </a:path>
                <a:path w="1656080" h="1494789">
                  <a:moveTo>
                    <a:pt x="6942" y="826770"/>
                  </a:moveTo>
                  <a:lnTo>
                    <a:pt x="593" y="826770"/>
                  </a:lnTo>
                  <a:lnTo>
                    <a:pt x="529" y="864869"/>
                  </a:lnTo>
                  <a:lnTo>
                    <a:pt x="6877" y="864869"/>
                  </a:lnTo>
                  <a:lnTo>
                    <a:pt x="6942" y="826770"/>
                  </a:lnTo>
                  <a:close/>
                </a:path>
                <a:path w="1656080" h="1494789">
                  <a:moveTo>
                    <a:pt x="1654706" y="826770"/>
                  </a:moveTo>
                  <a:lnTo>
                    <a:pt x="1649057" y="826770"/>
                  </a:lnTo>
                  <a:lnTo>
                    <a:pt x="1648991" y="864869"/>
                  </a:lnTo>
                  <a:lnTo>
                    <a:pt x="1654609" y="864869"/>
                  </a:lnTo>
                  <a:lnTo>
                    <a:pt x="1654706" y="826770"/>
                  </a:lnTo>
                  <a:close/>
                </a:path>
                <a:path w="1656080" h="1494789">
                  <a:moveTo>
                    <a:pt x="6877" y="864870"/>
                  </a:moveTo>
                  <a:lnTo>
                    <a:pt x="529" y="864870"/>
                  </a:lnTo>
                  <a:lnTo>
                    <a:pt x="473" y="897889"/>
                  </a:lnTo>
                  <a:lnTo>
                    <a:pt x="6820" y="897889"/>
                  </a:lnTo>
                  <a:lnTo>
                    <a:pt x="6877" y="864870"/>
                  </a:lnTo>
                  <a:close/>
                </a:path>
                <a:path w="1656080" h="1494789">
                  <a:moveTo>
                    <a:pt x="1654609" y="864870"/>
                  </a:moveTo>
                  <a:lnTo>
                    <a:pt x="1648991" y="864870"/>
                  </a:lnTo>
                  <a:lnTo>
                    <a:pt x="1648935" y="897889"/>
                  </a:lnTo>
                  <a:lnTo>
                    <a:pt x="1654524" y="897889"/>
                  </a:lnTo>
                  <a:lnTo>
                    <a:pt x="1654609" y="864870"/>
                  </a:lnTo>
                  <a:close/>
                </a:path>
                <a:path w="1656080" h="1494789">
                  <a:moveTo>
                    <a:pt x="6820" y="897890"/>
                  </a:moveTo>
                  <a:lnTo>
                    <a:pt x="473" y="897890"/>
                  </a:lnTo>
                  <a:lnTo>
                    <a:pt x="367" y="960119"/>
                  </a:lnTo>
                  <a:lnTo>
                    <a:pt x="6714" y="960119"/>
                  </a:lnTo>
                  <a:lnTo>
                    <a:pt x="6820" y="897890"/>
                  </a:lnTo>
                  <a:close/>
                </a:path>
                <a:path w="1656080" h="1494789">
                  <a:moveTo>
                    <a:pt x="1654524" y="897890"/>
                  </a:moveTo>
                  <a:lnTo>
                    <a:pt x="1648935" y="897890"/>
                  </a:lnTo>
                  <a:lnTo>
                    <a:pt x="1648828" y="960119"/>
                  </a:lnTo>
                  <a:lnTo>
                    <a:pt x="1654366" y="960119"/>
                  </a:lnTo>
                  <a:lnTo>
                    <a:pt x="1654524" y="897890"/>
                  </a:lnTo>
                  <a:close/>
                </a:path>
                <a:path w="1656080" h="1494789">
                  <a:moveTo>
                    <a:pt x="6714" y="960120"/>
                  </a:moveTo>
                  <a:lnTo>
                    <a:pt x="367" y="960120"/>
                  </a:lnTo>
                  <a:lnTo>
                    <a:pt x="354" y="967739"/>
                  </a:lnTo>
                  <a:lnTo>
                    <a:pt x="6700" y="967739"/>
                  </a:lnTo>
                  <a:lnTo>
                    <a:pt x="6714" y="960120"/>
                  </a:lnTo>
                  <a:close/>
                </a:path>
                <a:path w="1656080" h="1494789">
                  <a:moveTo>
                    <a:pt x="1654366" y="960120"/>
                  </a:moveTo>
                  <a:lnTo>
                    <a:pt x="1648828" y="960120"/>
                  </a:lnTo>
                  <a:lnTo>
                    <a:pt x="1648815" y="967739"/>
                  </a:lnTo>
                  <a:lnTo>
                    <a:pt x="1654346" y="967739"/>
                  </a:lnTo>
                  <a:lnTo>
                    <a:pt x="1654366" y="960120"/>
                  </a:lnTo>
                  <a:close/>
                </a:path>
                <a:path w="1656080" h="1494789">
                  <a:moveTo>
                    <a:pt x="6700" y="967740"/>
                  </a:moveTo>
                  <a:lnTo>
                    <a:pt x="354" y="967740"/>
                  </a:lnTo>
                  <a:lnTo>
                    <a:pt x="343" y="974089"/>
                  </a:lnTo>
                  <a:lnTo>
                    <a:pt x="6690" y="974089"/>
                  </a:lnTo>
                  <a:lnTo>
                    <a:pt x="6700" y="967740"/>
                  </a:lnTo>
                  <a:close/>
                </a:path>
                <a:path w="1656080" h="1494789">
                  <a:moveTo>
                    <a:pt x="1654346" y="967740"/>
                  </a:moveTo>
                  <a:lnTo>
                    <a:pt x="1648815" y="967740"/>
                  </a:lnTo>
                  <a:lnTo>
                    <a:pt x="1648804" y="974089"/>
                  </a:lnTo>
                  <a:lnTo>
                    <a:pt x="1654330" y="974089"/>
                  </a:lnTo>
                  <a:lnTo>
                    <a:pt x="1654346" y="967740"/>
                  </a:lnTo>
                  <a:close/>
                </a:path>
                <a:path w="1656080" h="1494789">
                  <a:moveTo>
                    <a:pt x="6690" y="974090"/>
                  </a:moveTo>
                  <a:lnTo>
                    <a:pt x="343" y="974090"/>
                  </a:lnTo>
                  <a:lnTo>
                    <a:pt x="321" y="986789"/>
                  </a:lnTo>
                  <a:lnTo>
                    <a:pt x="6668" y="986789"/>
                  </a:lnTo>
                  <a:lnTo>
                    <a:pt x="6690" y="974090"/>
                  </a:lnTo>
                  <a:close/>
                </a:path>
                <a:path w="1656080" h="1494789">
                  <a:moveTo>
                    <a:pt x="1654330" y="974090"/>
                  </a:moveTo>
                  <a:lnTo>
                    <a:pt x="1648804" y="974090"/>
                  </a:lnTo>
                  <a:lnTo>
                    <a:pt x="1648782" y="986789"/>
                  </a:lnTo>
                  <a:lnTo>
                    <a:pt x="1654298" y="986789"/>
                  </a:lnTo>
                  <a:lnTo>
                    <a:pt x="1654330" y="974090"/>
                  </a:lnTo>
                  <a:close/>
                </a:path>
                <a:path w="1656080" h="1494789">
                  <a:moveTo>
                    <a:pt x="6668" y="986790"/>
                  </a:moveTo>
                  <a:lnTo>
                    <a:pt x="321" y="986790"/>
                  </a:lnTo>
                  <a:lnTo>
                    <a:pt x="269" y="1017269"/>
                  </a:lnTo>
                  <a:lnTo>
                    <a:pt x="6616" y="1017269"/>
                  </a:lnTo>
                  <a:lnTo>
                    <a:pt x="6668" y="986790"/>
                  </a:lnTo>
                  <a:close/>
                </a:path>
                <a:path w="1656080" h="1494789">
                  <a:moveTo>
                    <a:pt x="1654298" y="986790"/>
                  </a:moveTo>
                  <a:lnTo>
                    <a:pt x="1648782" y="986790"/>
                  </a:lnTo>
                  <a:lnTo>
                    <a:pt x="1648730" y="1017269"/>
                  </a:lnTo>
                  <a:lnTo>
                    <a:pt x="1654220" y="1017269"/>
                  </a:lnTo>
                  <a:lnTo>
                    <a:pt x="1654298" y="986790"/>
                  </a:lnTo>
                  <a:close/>
                </a:path>
                <a:path w="1656080" h="1494789">
                  <a:moveTo>
                    <a:pt x="6616" y="1017270"/>
                  </a:moveTo>
                  <a:lnTo>
                    <a:pt x="269" y="1017270"/>
                  </a:lnTo>
                  <a:lnTo>
                    <a:pt x="235" y="1037589"/>
                  </a:lnTo>
                  <a:lnTo>
                    <a:pt x="6581" y="1037589"/>
                  </a:lnTo>
                  <a:lnTo>
                    <a:pt x="6616" y="1017270"/>
                  </a:lnTo>
                  <a:close/>
                </a:path>
                <a:path w="1656080" h="1494789">
                  <a:moveTo>
                    <a:pt x="1654220" y="1017270"/>
                  </a:moveTo>
                  <a:lnTo>
                    <a:pt x="1648730" y="1017270"/>
                  </a:lnTo>
                  <a:lnTo>
                    <a:pt x="1648695" y="1037589"/>
                  </a:lnTo>
                  <a:lnTo>
                    <a:pt x="1654168" y="1037589"/>
                  </a:lnTo>
                  <a:lnTo>
                    <a:pt x="1654220" y="1017270"/>
                  </a:lnTo>
                  <a:close/>
                </a:path>
                <a:path w="1656080" h="1494789">
                  <a:moveTo>
                    <a:pt x="6581" y="1037590"/>
                  </a:moveTo>
                  <a:lnTo>
                    <a:pt x="235" y="1037590"/>
                  </a:lnTo>
                  <a:lnTo>
                    <a:pt x="224" y="1043939"/>
                  </a:lnTo>
                  <a:lnTo>
                    <a:pt x="6570" y="1043939"/>
                  </a:lnTo>
                  <a:lnTo>
                    <a:pt x="6581" y="1037590"/>
                  </a:lnTo>
                  <a:close/>
                </a:path>
                <a:path w="1656080" h="1494789">
                  <a:moveTo>
                    <a:pt x="1654168" y="1037590"/>
                  </a:moveTo>
                  <a:lnTo>
                    <a:pt x="1648695" y="1037590"/>
                  </a:lnTo>
                  <a:lnTo>
                    <a:pt x="1648684" y="1043939"/>
                  </a:lnTo>
                  <a:lnTo>
                    <a:pt x="1654152" y="1043939"/>
                  </a:lnTo>
                  <a:lnTo>
                    <a:pt x="1654168" y="1037590"/>
                  </a:lnTo>
                  <a:close/>
                </a:path>
                <a:path w="1656080" h="1494789">
                  <a:moveTo>
                    <a:pt x="6570" y="1043940"/>
                  </a:moveTo>
                  <a:lnTo>
                    <a:pt x="224" y="1043940"/>
                  </a:lnTo>
                  <a:lnTo>
                    <a:pt x="213" y="1050289"/>
                  </a:lnTo>
                  <a:lnTo>
                    <a:pt x="6559" y="1050289"/>
                  </a:lnTo>
                  <a:lnTo>
                    <a:pt x="6570" y="1043940"/>
                  </a:lnTo>
                  <a:close/>
                </a:path>
                <a:path w="1656080" h="1494789">
                  <a:moveTo>
                    <a:pt x="1654152" y="1043940"/>
                  </a:moveTo>
                  <a:lnTo>
                    <a:pt x="1648684" y="1043940"/>
                  </a:lnTo>
                  <a:lnTo>
                    <a:pt x="1648673" y="1050289"/>
                  </a:lnTo>
                  <a:lnTo>
                    <a:pt x="1654136" y="1050289"/>
                  </a:lnTo>
                  <a:lnTo>
                    <a:pt x="1654152" y="1043940"/>
                  </a:lnTo>
                  <a:close/>
                </a:path>
                <a:path w="1656080" h="1494789">
                  <a:moveTo>
                    <a:pt x="6559" y="1050290"/>
                  </a:moveTo>
                  <a:lnTo>
                    <a:pt x="213" y="1050290"/>
                  </a:lnTo>
                  <a:lnTo>
                    <a:pt x="203" y="1056639"/>
                  </a:lnTo>
                  <a:lnTo>
                    <a:pt x="6548" y="1056639"/>
                  </a:lnTo>
                  <a:lnTo>
                    <a:pt x="6559" y="1050290"/>
                  </a:lnTo>
                  <a:close/>
                </a:path>
                <a:path w="1656080" h="1494789">
                  <a:moveTo>
                    <a:pt x="1654136" y="1050290"/>
                  </a:moveTo>
                  <a:lnTo>
                    <a:pt x="1648673" y="1050290"/>
                  </a:lnTo>
                  <a:lnTo>
                    <a:pt x="1648662" y="1056639"/>
                  </a:lnTo>
                  <a:lnTo>
                    <a:pt x="1654119" y="1056639"/>
                  </a:lnTo>
                  <a:lnTo>
                    <a:pt x="1654136" y="1050290"/>
                  </a:lnTo>
                  <a:close/>
                </a:path>
                <a:path w="1656080" h="1494789">
                  <a:moveTo>
                    <a:pt x="6548" y="1056640"/>
                  </a:moveTo>
                  <a:lnTo>
                    <a:pt x="203" y="1056640"/>
                  </a:lnTo>
                  <a:lnTo>
                    <a:pt x="192" y="1062989"/>
                  </a:lnTo>
                  <a:lnTo>
                    <a:pt x="6537" y="1062989"/>
                  </a:lnTo>
                  <a:lnTo>
                    <a:pt x="6548" y="1056640"/>
                  </a:lnTo>
                  <a:close/>
                </a:path>
                <a:path w="1656080" h="1494789">
                  <a:moveTo>
                    <a:pt x="1654119" y="1056640"/>
                  </a:moveTo>
                  <a:lnTo>
                    <a:pt x="1648662" y="1056640"/>
                  </a:lnTo>
                  <a:lnTo>
                    <a:pt x="1648651" y="1062989"/>
                  </a:lnTo>
                  <a:lnTo>
                    <a:pt x="1654103" y="1062989"/>
                  </a:lnTo>
                  <a:lnTo>
                    <a:pt x="1654119" y="1056640"/>
                  </a:lnTo>
                  <a:close/>
                </a:path>
                <a:path w="1656080" h="1494789">
                  <a:moveTo>
                    <a:pt x="6537" y="1062990"/>
                  </a:moveTo>
                  <a:lnTo>
                    <a:pt x="192" y="1062990"/>
                  </a:lnTo>
                  <a:lnTo>
                    <a:pt x="181" y="1069339"/>
                  </a:lnTo>
                  <a:lnTo>
                    <a:pt x="6526" y="1069339"/>
                  </a:lnTo>
                  <a:lnTo>
                    <a:pt x="6537" y="1062990"/>
                  </a:lnTo>
                  <a:close/>
                </a:path>
                <a:path w="1656080" h="1494789">
                  <a:moveTo>
                    <a:pt x="1654103" y="1062990"/>
                  </a:moveTo>
                  <a:lnTo>
                    <a:pt x="1648651" y="1062990"/>
                  </a:lnTo>
                  <a:lnTo>
                    <a:pt x="1648641" y="1069339"/>
                  </a:lnTo>
                  <a:lnTo>
                    <a:pt x="1654087" y="1069339"/>
                  </a:lnTo>
                  <a:lnTo>
                    <a:pt x="1654103" y="1062990"/>
                  </a:lnTo>
                  <a:close/>
                </a:path>
                <a:path w="1656080" h="1494789">
                  <a:moveTo>
                    <a:pt x="6526" y="1069340"/>
                  </a:moveTo>
                  <a:lnTo>
                    <a:pt x="181" y="1069340"/>
                  </a:lnTo>
                  <a:lnTo>
                    <a:pt x="149" y="1088389"/>
                  </a:lnTo>
                  <a:lnTo>
                    <a:pt x="6494" y="1088389"/>
                  </a:lnTo>
                  <a:lnTo>
                    <a:pt x="6526" y="1069340"/>
                  </a:lnTo>
                  <a:close/>
                </a:path>
                <a:path w="1656080" h="1494789">
                  <a:moveTo>
                    <a:pt x="1654087" y="1069340"/>
                  </a:moveTo>
                  <a:lnTo>
                    <a:pt x="1648641" y="1069340"/>
                  </a:lnTo>
                  <a:lnTo>
                    <a:pt x="1648608" y="1088389"/>
                  </a:lnTo>
                  <a:lnTo>
                    <a:pt x="1654038" y="1088389"/>
                  </a:lnTo>
                  <a:lnTo>
                    <a:pt x="1654087" y="1069340"/>
                  </a:lnTo>
                  <a:close/>
                </a:path>
                <a:path w="1656080" h="1494789">
                  <a:moveTo>
                    <a:pt x="6494" y="1088390"/>
                  </a:moveTo>
                  <a:lnTo>
                    <a:pt x="149" y="1088390"/>
                  </a:lnTo>
                  <a:lnTo>
                    <a:pt x="140" y="1093470"/>
                  </a:lnTo>
                  <a:lnTo>
                    <a:pt x="6485" y="1093470"/>
                  </a:lnTo>
                  <a:lnTo>
                    <a:pt x="6494" y="1088390"/>
                  </a:lnTo>
                  <a:close/>
                </a:path>
                <a:path w="1656080" h="1494789">
                  <a:moveTo>
                    <a:pt x="1654038" y="1088390"/>
                  </a:moveTo>
                  <a:lnTo>
                    <a:pt x="1648608" y="1088390"/>
                  </a:lnTo>
                  <a:lnTo>
                    <a:pt x="1648599" y="1093470"/>
                  </a:lnTo>
                  <a:lnTo>
                    <a:pt x="1654025" y="1093470"/>
                  </a:lnTo>
                  <a:lnTo>
                    <a:pt x="1654038" y="1088390"/>
                  </a:lnTo>
                  <a:close/>
                </a:path>
                <a:path w="1656080" h="1494789">
                  <a:moveTo>
                    <a:pt x="6485" y="1093470"/>
                  </a:moveTo>
                  <a:lnTo>
                    <a:pt x="140" y="1093470"/>
                  </a:lnTo>
                  <a:lnTo>
                    <a:pt x="118" y="1106170"/>
                  </a:lnTo>
                  <a:lnTo>
                    <a:pt x="6463" y="1106170"/>
                  </a:lnTo>
                  <a:lnTo>
                    <a:pt x="6485" y="1093470"/>
                  </a:lnTo>
                  <a:close/>
                </a:path>
                <a:path w="1656080" h="1494789">
                  <a:moveTo>
                    <a:pt x="1654025" y="1093470"/>
                  </a:moveTo>
                  <a:lnTo>
                    <a:pt x="1648599" y="1093470"/>
                  </a:lnTo>
                  <a:lnTo>
                    <a:pt x="1648577" y="1106170"/>
                  </a:lnTo>
                  <a:lnTo>
                    <a:pt x="1653993" y="1106170"/>
                  </a:lnTo>
                  <a:lnTo>
                    <a:pt x="1654025" y="1093470"/>
                  </a:lnTo>
                  <a:close/>
                </a:path>
                <a:path w="1656080" h="1494789">
                  <a:moveTo>
                    <a:pt x="6463" y="1106170"/>
                  </a:moveTo>
                  <a:lnTo>
                    <a:pt x="118" y="1106170"/>
                  </a:lnTo>
                  <a:lnTo>
                    <a:pt x="105" y="1113789"/>
                  </a:lnTo>
                  <a:lnTo>
                    <a:pt x="6450" y="1113789"/>
                  </a:lnTo>
                  <a:lnTo>
                    <a:pt x="6463" y="1106170"/>
                  </a:lnTo>
                  <a:close/>
                </a:path>
                <a:path w="1656080" h="1494789">
                  <a:moveTo>
                    <a:pt x="1653993" y="1106170"/>
                  </a:moveTo>
                  <a:lnTo>
                    <a:pt x="1648577" y="1106170"/>
                  </a:lnTo>
                  <a:lnTo>
                    <a:pt x="1648564" y="1113789"/>
                  </a:lnTo>
                  <a:lnTo>
                    <a:pt x="1653974" y="1113789"/>
                  </a:lnTo>
                  <a:lnTo>
                    <a:pt x="1653993" y="1106170"/>
                  </a:lnTo>
                  <a:close/>
                </a:path>
                <a:path w="1656080" h="1494789">
                  <a:moveTo>
                    <a:pt x="6450" y="1113790"/>
                  </a:moveTo>
                  <a:lnTo>
                    <a:pt x="105" y="1113790"/>
                  </a:lnTo>
                  <a:lnTo>
                    <a:pt x="95" y="1120139"/>
                  </a:lnTo>
                  <a:lnTo>
                    <a:pt x="6439" y="1120139"/>
                  </a:lnTo>
                  <a:lnTo>
                    <a:pt x="6450" y="1113790"/>
                  </a:lnTo>
                  <a:close/>
                </a:path>
                <a:path w="1656080" h="1494789">
                  <a:moveTo>
                    <a:pt x="1653974" y="1113790"/>
                  </a:moveTo>
                  <a:lnTo>
                    <a:pt x="1648564" y="1113790"/>
                  </a:lnTo>
                  <a:lnTo>
                    <a:pt x="1648553" y="1120139"/>
                  </a:lnTo>
                  <a:lnTo>
                    <a:pt x="1653957" y="1120139"/>
                  </a:lnTo>
                  <a:lnTo>
                    <a:pt x="1653974" y="1113790"/>
                  </a:lnTo>
                  <a:close/>
                </a:path>
                <a:path w="1656080" h="1494789">
                  <a:moveTo>
                    <a:pt x="6439" y="1120140"/>
                  </a:moveTo>
                  <a:lnTo>
                    <a:pt x="95" y="1120140"/>
                  </a:lnTo>
                  <a:lnTo>
                    <a:pt x="73" y="1132839"/>
                  </a:lnTo>
                  <a:lnTo>
                    <a:pt x="6417" y="1132839"/>
                  </a:lnTo>
                  <a:lnTo>
                    <a:pt x="6439" y="1120140"/>
                  </a:lnTo>
                  <a:close/>
                </a:path>
                <a:path w="1656080" h="1494789">
                  <a:moveTo>
                    <a:pt x="1653957" y="1120140"/>
                  </a:moveTo>
                  <a:lnTo>
                    <a:pt x="1648553" y="1120140"/>
                  </a:lnTo>
                  <a:lnTo>
                    <a:pt x="1648532" y="1132839"/>
                  </a:lnTo>
                  <a:lnTo>
                    <a:pt x="1653925" y="1132839"/>
                  </a:lnTo>
                  <a:lnTo>
                    <a:pt x="1653957" y="1120140"/>
                  </a:lnTo>
                  <a:close/>
                </a:path>
                <a:path w="1656080" h="1494789">
                  <a:moveTo>
                    <a:pt x="6417" y="1132840"/>
                  </a:moveTo>
                  <a:lnTo>
                    <a:pt x="73" y="1132840"/>
                  </a:lnTo>
                  <a:lnTo>
                    <a:pt x="64" y="1137920"/>
                  </a:lnTo>
                  <a:lnTo>
                    <a:pt x="6409" y="1137920"/>
                  </a:lnTo>
                  <a:lnTo>
                    <a:pt x="6417" y="1132840"/>
                  </a:lnTo>
                  <a:close/>
                </a:path>
                <a:path w="1656080" h="1494789">
                  <a:moveTo>
                    <a:pt x="1653925" y="1132840"/>
                  </a:moveTo>
                  <a:lnTo>
                    <a:pt x="1648532" y="1132840"/>
                  </a:lnTo>
                  <a:lnTo>
                    <a:pt x="1648523" y="1137920"/>
                  </a:lnTo>
                  <a:lnTo>
                    <a:pt x="1653912" y="1137920"/>
                  </a:lnTo>
                  <a:lnTo>
                    <a:pt x="1653925" y="1132840"/>
                  </a:lnTo>
                  <a:close/>
                </a:path>
                <a:path w="1656080" h="1494789">
                  <a:moveTo>
                    <a:pt x="6409" y="1137920"/>
                  </a:moveTo>
                  <a:lnTo>
                    <a:pt x="64" y="1137920"/>
                  </a:lnTo>
                  <a:lnTo>
                    <a:pt x="53" y="1144270"/>
                  </a:lnTo>
                  <a:lnTo>
                    <a:pt x="6398" y="1144270"/>
                  </a:lnTo>
                  <a:lnTo>
                    <a:pt x="6409" y="1137920"/>
                  </a:lnTo>
                  <a:close/>
                </a:path>
                <a:path w="1656080" h="1494789">
                  <a:moveTo>
                    <a:pt x="1653912" y="1137920"/>
                  </a:moveTo>
                  <a:lnTo>
                    <a:pt x="1648523" y="1137920"/>
                  </a:lnTo>
                  <a:lnTo>
                    <a:pt x="1648512" y="1144270"/>
                  </a:lnTo>
                  <a:lnTo>
                    <a:pt x="1653896" y="1144270"/>
                  </a:lnTo>
                  <a:lnTo>
                    <a:pt x="1653912" y="1137920"/>
                  </a:lnTo>
                  <a:close/>
                </a:path>
                <a:path w="1656080" h="1494789">
                  <a:moveTo>
                    <a:pt x="6398" y="1144270"/>
                  </a:moveTo>
                  <a:lnTo>
                    <a:pt x="53" y="1144270"/>
                  </a:lnTo>
                  <a:lnTo>
                    <a:pt x="41" y="1151889"/>
                  </a:lnTo>
                  <a:lnTo>
                    <a:pt x="6385" y="1151889"/>
                  </a:lnTo>
                  <a:lnTo>
                    <a:pt x="6398" y="1144270"/>
                  </a:lnTo>
                  <a:close/>
                </a:path>
                <a:path w="1656080" h="1494789">
                  <a:moveTo>
                    <a:pt x="1653896" y="1144270"/>
                  </a:moveTo>
                  <a:lnTo>
                    <a:pt x="1648512" y="1144270"/>
                  </a:lnTo>
                  <a:lnTo>
                    <a:pt x="1648499" y="1151889"/>
                  </a:lnTo>
                  <a:lnTo>
                    <a:pt x="1653876" y="1151889"/>
                  </a:lnTo>
                  <a:lnTo>
                    <a:pt x="1653896" y="1144270"/>
                  </a:lnTo>
                  <a:close/>
                </a:path>
                <a:path w="1656080" h="1494789">
                  <a:moveTo>
                    <a:pt x="6385" y="1151890"/>
                  </a:moveTo>
                  <a:lnTo>
                    <a:pt x="41" y="1151890"/>
                  </a:lnTo>
                  <a:lnTo>
                    <a:pt x="32" y="1156970"/>
                  </a:lnTo>
                  <a:lnTo>
                    <a:pt x="6376" y="1156970"/>
                  </a:lnTo>
                  <a:lnTo>
                    <a:pt x="6385" y="1151890"/>
                  </a:lnTo>
                  <a:close/>
                </a:path>
                <a:path w="1656080" h="1494789">
                  <a:moveTo>
                    <a:pt x="1653876" y="1151890"/>
                  </a:moveTo>
                  <a:lnTo>
                    <a:pt x="1648499" y="1151890"/>
                  </a:lnTo>
                  <a:lnTo>
                    <a:pt x="1648490" y="1156970"/>
                  </a:lnTo>
                  <a:lnTo>
                    <a:pt x="1653863" y="1156970"/>
                  </a:lnTo>
                  <a:lnTo>
                    <a:pt x="1653876" y="1151890"/>
                  </a:lnTo>
                  <a:close/>
                </a:path>
                <a:path w="1656080" h="1494789">
                  <a:moveTo>
                    <a:pt x="6376" y="1156970"/>
                  </a:moveTo>
                  <a:lnTo>
                    <a:pt x="32" y="1156970"/>
                  </a:lnTo>
                  <a:lnTo>
                    <a:pt x="19" y="1164589"/>
                  </a:lnTo>
                  <a:lnTo>
                    <a:pt x="6363" y="1164589"/>
                  </a:lnTo>
                  <a:lnTo>
                    <a:pt x="6376" y="1156970"/>
                  </a:lnTo>
                  <a:close/>
                </a:path>
                <a:path w="1656080" h="1494789">
                  <a:moveTo>
                    <a:pt x="1653863" y="1156970"/>
                  </a:moveTo>
                  <a:lnTo>
                    <a:pt x="1648490" y="1156970"/>
                  </a:lnTo>
                  <a:lnTo>
                    <a:pt x="1648477" y="1164589"/>
                  </a:lnTo>
                  <a:lnTo>
                    <a:pt x="1653844" y="1164589"/>
                  </a:lnTo>
                  <a:lnTo>
                    <a:pt x="1653863" y="1156970"/>
                  </a:lnTo>
                  <a:close/>
                </a:path>
                <a:path w="1656080" h="1494789">
                  <a:moveTo>
                    <a:pt x="6363" y="1164590"/>
                  </a:moveTo>
                  <a:lnTo>
                    <a:pt x="19" y="1164590"/>
                  </a:lnTo>
                  <a:lnTo>
                    <a:pt x="0" y="1176020"/>
                  </a:lnTo>
                  <a:lnTo>
                    <a:pt x="732" y="1176020"/>
                  </a:lnTo>
                  <a:lnTo>
                    <a:pt x="732" y="1177289"/>
                  </a:lnTo>
                  <a:lnTo>
                    <a:pt x="6341" y="1177289"/>
                  </a:lnTo>
                  <a:lnTo>
                    <a:pt x="6363" y="1164590"/>
                  </a:lnTo>
                  <a:close/>
                </a:path>
                <a:path w="1656080" h="1494789">
                  <a:moveTo>
                    <a:pt x="1653844" y="1164590"/>
                  </a:moveTo>
                  <a:lnTo>
                    <a:pt x="1648477" y="1164590"/>
                  </a:lnTo>
                  <a:lnTo>
                    <a:pt x="1648455" y="1177289"/>
                  </a:lnTo>
                  <a:lnTo>
                    <a:pt x="1653812" y="1177289"/>
                  </a:lnTo>
                  <a:lnTo>
                    <a:pt x="1653844" y="1164590"/>
                  </a:lnTo>
                  <a:close/>
                </a:path>
                <a:path w="1656080" h="1494789">
                  <a:moveTo>
                    <a:pt x="1653812" y="1177290"/>
                  </a:moveTo>
                  <a:lnTo>
                    <a:pt x="1648455" y="1177290"/>
                  </a:lnTo>
                  <a:lnTo>
                    <a:pt x="1648436" y="1188720"/>
                  </a:lnTo>
                  <a:lnTo>
                    <a:pt x="1649192" y="1188720"/>
                  </a:lnTo>
                  <a:lnTo>
                    <a:pt x="1649192" y="1187450"/>
                  </a:lnTo>
                  <a:lnTo>
                    <a:pt x="1650462" y="1187450"/>
                  </a:lnTo>
                  <a:lnTo>
                    <a:pt x="1650462" y="1184910"/>
                  </a:lnTo>
                  <a:lnTo>
                    <a:pt x="1651732" y="1184910"/>
                  </a:lnTo>
                  <a:lnTo>
                    <a:pt x="1651732" y="1183640"/>
                  </a:lnTo>
                  <a:lnTo>
                    <a:pt x="1653002" y="1183640"/>
                  </a:lnTo>
                  <a:lnTo>
                    <a:pt x="1653002" y="1181100"/>
                  </a:lnTo>
                  <a:lnTo>
                    <a:pt x="1653802" y="1181100"/>
                  </a:lnTo>
                  <a:lnTo>
                    <a:pt x="1653812" y="1177290"/>
                  </a:lnTo>
                  <a:close/>
                </a:path>
                <a:path w="1656080" h="1494789">
                  <a:moveTo>
                    <a:pt x="6341" y="1177290"/>
                  </a:moveTo>
                  <a:lnTo>
                    <a:pt x="732" y="1177290"/>
                  </a:lnTo>
                  <a:lnTo>
                    <a:pt x="732" y="1178560"/>
                  </a:lnTo>
                  <a:lnTo>
                    <a:pt x="2002" y="1178560"/>
                  </a:lnTo>
                  <a:lnTo>
                    <a:pt x="2002" y="1179830"/>
                  </a:lnTo>
                  <a:lnTo>
                    <a:pt x="3272" y="1179830"/>
                  </a:lnTo>
                  <a:lnTo>
                    <a:pt x="3272" y="1182370"/>
                  </a:lnTo>
                  <a:lnTo>
                    <a:pt x="4542" y="1182370"/>
                  </a:lnTo>
                  <a:lnTo>
                    <a:pt x="4542" y="1183640"/>
                  </a:lnTo>
                  <a:lnTo>
                    <a:pt x="5812" y="1183640"/>
                  </a:lnTo>
                  <a:lnTo>
                    <a:pt x="5812" y="1186180"/>
                  </a:lnTo>
                  <a:lnTo>
                    <a:pt x="6326" y="1186180"/>
                  </a:lnTo>
                  <a:lnTo>
                    <a:pt x="6341" y="1177290"/>
                  </a:lnTo>
                  <a:close/>
                </a:path>
                <a:path w="1656080" h="1494789">
                  <a:moveTo>
                    <a:pt x="325852" y="1486395"/>
                  </a:moveTo>
                  <a:lnTo>
                    <a:pt x="325852" y="1487170"/>
                  </a:lnTo>
                  <a:lnTo>
                    <a:pt x="328392" y="1487170"/>
                  </a:lnTo>
                  <a:lnTo>
                    <a:pt x="328392" y="1488439"/>
                  </a:lnTo>
                  <a:lnTo>
                    <a:pt x="1330422" y="1488439"/>
                  </a:lnTo>
                  <a:lnTo>
                    <a:pt x="1330422" y="1487948"/>
                  </a:lnTo>
                  <a:lnTo>
                    <a:pt x="325852" y="1486395"/>
                  </a:lnTo>
                  <a:close/>
                </a:path>
                <a:path w="1656080" h="1494789">
                  <a:moveTo>
                    <a:pt x="1320262" y="1492250"/>
                  </a:moveTo>
                  <a:lnTo>
                    <a:pt x="338552" y="1492250"/>
                  </a:lnTo>
                  <a:lnTo>
                    <a:pt x="338552" y="1492770"/>
                  </a:lnTo>
                  <a:lnTo>
                    <a:pt x="1317722" y="1494274"/>
                  </a:lnTo>
                  <a:lnTo>
                    <a:pt x="1317722" y="1493520"/>
                  </a:lnTo>
                  <a:lnTo>
                    <a:pt x="1320262" y="1493520"/>
                  </a:lnTo>
                  <a:lnTo>
                    <a:pt x="1320262" y="1492250"/>
                  </a:lnTo>
                  <a:close/>
                </a:path>
                <a:path w="1656080" h="1494789">
                  <a:moveTo>
                    <a:pt x="1322802" y="1490980"/>
                  </a:moveTo>
                  <a:lnTo>
                    <a:pt x="336012" y="1490980"/>
                  </a:lnTo>
                  <a:lnTo>
                    <a:pt x="336012" y="1492250"/>
                  </a:lnTo>
                  <a:lnTo>
                    <a:pt x="1322802" y="1492250"/>
                  </a:lnTo>
                  <a:lnTo>
                    <a:pt x="1322802" y="1490980"/>
                  </a:lnTo>
                  <a:close/>
                </a:path>
                <a:path w="1656080" h="1494789">
                  <a:moveTo>
                    <a:pt x="1325342" y="1489710"/>
                  </a:moveTo>
                  <a:lnTo>
                    <a:pt x="333472" y="1489710"/>
                  </a:lnTo>
                  <a:lnTo>
                    <a:pt x="333472" y="1490980"/>
                  </a:lnTo>
                  <a:lnTo>
                    <a:pt x="1325342" y="1490980"/>
                  </a:lnTo>
                  <a:lnTo>
                    <a:pt x="1325342" y="1489710"/>
                  </a:lnTo>
                  <a:close/>
                </a:path>
                <a:path w="1656080" h="1494789">
                  <a:moveTo>
                    <a:pt x="1327882" y="1488440"/>
                  </a:moveTo>
                  <a:lnTo>
                    <a:pt x="330932" y="1488440"/>
                  </a:lnTo>
                  <a:lnTo>
                    <a:pt x="330932" y="1489710"/>
                  </a:lnTo>
                  <a:lnTo>
                    <a:pt x="1327882" y="1489710"/>
                  </a:lnTo>
                  <a:lnTo>
                    <a:pt x="1327882" y="1488440"/>
                  </a:lnTo>
                  <a:close/>
                </a:path>
              </a:pathLst>
            </a:custGeom>
            <a:solidFill>
              <a:srgbClr val="042B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441204" y="3422650"/>
              <a:ext cx="1644014" cy="1482090"/>
            </a:xfrm>
            <a:custGeom>
              <a:avLst/>
              <a:gdLst/>
              <a:ahLst/>
              <a:cxnLst/>
              <a:rect l="l" t="t" r="r" b="b"/>
              <a:pathLst>
                <a:path w="1644014" h="1482089">
                  <a:moveTo>
                    <a:pt x="1332985" y="5079"/>
                  </a:moveTo>
                  <a:lnTo>
                    <a:pt x="310635" y="5079"/>
                  </a:lnTo>
                  <a:lnTo>
                    <a:pt x="310635" y="6350"/>
                  </a:lnTo>
                  <a:lnTo>
                    <a:pt x="1332985" y="7619"/>
                  </a:lnTo>
                  <a:lnTo>
                    <a:pt x="1332985" y="5079"/>
                  </a:lnTo>
                  <a:close/>
                </a:path>
                <a:path w="1644014" h="1482089">
                  <a:moveTo>
                    <a:pt x="1327905" y="2539"/>
                  </a:moveTo>
                  <a:lnTo>
                    <a:pt x="315715" y="2539"/>
                  </a:lnTo>
                  <a:lnTo>
                    <a:pt x="315715" y="5079"/>
                  </a:lnTo>
                  <a:lnTo>
                    <a:pt x="1327905" y="5079"/>
                  </a:lnTo>
                  <a:lnTo>
                    <a:pt x="1327905" y="2539"/>
                  </a:lnTo>
                  <a:close/>
                </a:path>
                <a:path w="1644014" h="1482089">
                  <a:moveTo>
                    <a:pt x="320795" y="1269"/>
                  </a:moveTo>
                  <a:lnTo>
                    <a:pt x="318255" y="1269"/>
                  </a:lnTo>
                  <a:lnTo>
                    <a:pt x="318255" y="2539"/>
                  </a:lnTo>
                  <a:lnTo>
                    <a:pt x="320795" y="2539"/>
                  </a:lnTo>
                  <a:lnTo>
                    <a:pt x="320795" y="1269"/>
                  </a:lnTo>
                  <a:close/>
                </a:path>
                <a:path w="1644014" h="1482089">
                  <a:moveTo>
                    <a:pt x="1325365" y="1269"/>
                  </a:moveTo>
                  <a:lnTo>
                    <a:pt x="1324095" y="1269"/>
                  </a:lnTo>
                  <a:lnTo>
                    <a:pt x="1324095" y="2539"/>
                  </a:lnTo>
                  <a:lnTo>
                    <a:pt x="1325365" y="2539"/>
                  </a:lnTo>
                  <a:lnTo>
                    <a:pt x="1325365" y="1269"/>
                  </a:lnTo>
                  <a:close/>
                </a:path>
                <a:path w="1644014" h="1482089">
                  <a:moveTo>
                    <a:pt x="322065" y="0"/>
                  </a:moveTo>
                  <a:lnTo>
                    <a:pt x="322065" y="1269"/>
                  </a:lnTo>
                  <a:lnTo>
                    <a:pt x="1321555" y="1269"/>
                  </a:lnTo>
                  <a:lnTo>
                    <a:pt x="322065" y="0"/>
                  </a:lnTo>
                  <a:close/>
                </a:path>
                <a:path w="1644014" h="1482089">
                  <a:moveTo>
                    <a:pt x="7883" y="289560"/>
                  </a:moveTo>
                  <a:lnTo>
                    <a:pt x="7105" y="289560"/>
                  </a:lnTo>
                  <a:lnTo>
                    <a:pt x="7105" y="292100"/>
                  </a:lnTo>
                  <a:lnTo>
                    <a:pt x="5835" y="292100"/>
                  </a:lnTo>
                  <a:lnTo>
                    <a:pt x="5835" y="294639"/>
                  </a:lnTo>
                  <a:lnTo>
                    <a:pt x="7874" y="294639"/>
                  </a:lnTo>
                  <a:lnTo>
                    <a:pt x="7883" y="289560"/>
                  </a:lnTo>
                  <a:close/>
                </a:path>
                <a:path w="1644014" h="1482089">
                  <a:moveTo>
                    <a:pt x="1637785" y="290830"/>
                  </a:moveTo>
                  <a:lnTo>
                    <a:pt x="1637050" y="290830"/>
                  </a:lnTo>
                  <a:lnTo>
                    <a:pt x="1637041" y="294639"/>
                  </a:lnTo>
                  <a:lnTo>
                    <a:pt x="1639055" y="294639"/>
                  </a:lnTo>
                  <a:lnTo>
                    <a:pt x="1639055" y="293369"/>
                  </a:lnTo>
                  <a:lnTo>
                    <a:pt x="1637785" y="293369"/>
                  </a:lnTo>
                  <a:lnTo>
                    <a:pt x="1637785" y="290830"/>
                  </a:lnTo>
                  <a:close/>
                </a:path>
                <a:path w="1644014" h="1482089">
                  <a:moveTo>
                    <a:pt x="7874" y="294640"/>
                  </a:moveTo>
                  <a:lnTo>
                    <a:pt x="4565" y="294640"/>
                  </a:lnTo>
                  <a:lnTo>
                    <a:pt x="4565" y="295910"/>
                  </a:lnTo>
                  <a:lnTo>
                    <a:pt x="3295" y="295910"/>
                  </a:lnTo>
                  <a:lnTo>
                    <a:pt x="3295" y="298450"/>
                  </a:lnTo>
                  <a:lnTo>
                    <a:pt x="2025" y="298450"/>
                  </a:lnTo>
                  <a:lnTo>
                    <a:pt x="2025" y="299719"/>
                  </a:lnTo>
                  <a:lnTo>
                    <a:pt x="1509" y="299719"/>
                  </a:lnTo>
                  <a:lnTo>
                    <a:pt x="1507" y="300989"/>
                  </a:lnTo>
                  <a:lnTo>
                    <a:pt x="7863" y="300989"/>
                  </a:lnTo>
                  <a:lnTo>
                    <a:pt x="7874" y="294640"/>
                  </a:lnTo>
                  <a:close/>
                </a:path>
                <a:path w="1644014" h="1482089">
                  <a:moveTo>
                    <a:pt x="1640325" y="294640"/>
                  </a:moveTo>
                  <a:lnTo>
                    <a:pt x="1637041" y="294640"/>
                  </a:lnTo>
                  <a:lnTo>
                    <a:pt x="1637024" y="300989"/>
                  </a:lnTo>
                  <a:lnTo>
                    <a:pt x="1642865" y="300989"/>
                  </a:lnTo>
                  <a:lnTo>
                    <a:pt x="1642865" y="298450"/>
                  </a:lnTo>
                  <a:lnTo>
                    <a:pt x="1641595" y="298450"/>
                  </a:lnTo>
                  <a:lnTo>
                    <a:pt x="1641595" y="297180"/>
                  </a:lnTo>
                  <a:lnTo>
                    <a:pt x="1640325" y="297180"/>
                  </a:lnTo>
                  <a:lnTo>
                    <a:pt x="1640325" y="294640"/>
                  </a:lnTo>
                  <a:close/>
                </a:path>
                <a:path w="1644014" h="1482089">
                  <a:moveTo>
                    <a:pt x="7863" y="300990"/>
                  </a:moveTo>
                  <a:lnTo>
                    <a:pt x="1507" y="300990"/>
                  </a:lnTo>
                  <a:lnTo>
                    <a:pt x="1498" y="306069"/>
                  </a:lnTo>
                  <a:lnTo>
                    <a:pt x="7855" y="306069"/>
                  </a:lnTo>
                  <a:lnTo>
                    <a:pt x="7863" y="300990"/>
                  </a:lnTo>
                  <a:close/>
                </a:path>
                <a:path w="1644014" h="1482089">
                  <a:moveTo>
                    <a:pt x="1643621" y="300990"/>
                  </a:moveTo>
                  <a:lnTo>
                    <a:pt x="1637024" y="300990"/>
                  </a:lnTo>
                  <a:lnTo>
                    <a:pt x="1637011" y="306069"/>
                  </a:lnTo>
                  <a:lnTo>
                    <a:pt x="1643613" y="306069"/>
                  </a:lnTo>
                  <a:lnTo>
                    <a:pt x="1643621" y="300990"/>
                  </a:lnTo>
                  <a:close/>
                </a:path>
                <a:path w="1644014" h="1482089">
                  <a:moveTo>
                    <a:pt x="7855" y="306070"/>
                  </a:moveTo>
                  <a:lnTo>
                    <a:pt x="1498" y="306070"/>
                  </a:lnTo>
                  <a:lnTo>
                    <a:pt x="1485" y="313689"/>
                  </a:lnTo>
                  <a:lnTo>
                    <a:pt x="7841" y="313689"/>
                  </a:lnTo>
                  <a:lnTo>
                    <a:pt x="7855" y="306070"/>
                  </a:lnTo>
                  <a:close/>
                </a:path>
                <a:path w="1644014" h="1482089">
                  <a:moveTo>
                    <a:pt x="1643613" y="306070"/>
                  </a:moveTo>
                  <a:lnTo>
                    <a:pt x="1637011" y="306070"/>
                  </a:lnTo>
                  <a:lnTo>
                    <a:pt x="1636991" y="313689"/>
                  </a:lnTo>
                  <a:lnTo>
                    <a:pt x="1643600" y="313689"/>
                  </a:lnTo>
                  <a:lnTo>
                    <a:pt x="1643613" y="306070"/>
                  </a:lnTo>
                  <a:close/>
                </a:path>
                <a:path w="1644014" h="1482089">
                  <a:moveTo>
                    <a:pt x="7841" y="313690"/>
                  </a:moveTo>
                  <a:lnTo>
                    <a:pt x="1485" y="313690"/>
                  </a:lnTo>
                  <a:lnTo>
                    <a:pt x="1474" y="320039"/>
                  </a:lnTo>
                  <a:lnTo>
                    <a:pt x="7830" y="320039"/>
                  </a:lnTo>
                  <a:lnTo>
                    <a:pt x="7841" y="313690"/>
                  </a:lnTo>
                  <a:close/>
                </a:path>
                <a:path w="1644014" h="1482089">
                  <a:moveTo>
                    <a:pt x="1643600" y="313690"/>
                  </a:moveTo>
                  <a:lnTo>
                    <a:pt x="1636991" y="313690"/>
                  </a:lnTo>
                  <a:lnTo>
                    <a:pt x="1636975" y="320039"/>
                  </a:lnTo>
                  <a:lnTo>
                    <a:pt x="1643589" y="320039"/>
                  </a:lnTo>
                  <a:lnTo>
                    <a:pt x="1643600" y="313690"/>
                  </a:lnTo>
                  <a:close/>
                </a:path>
                <a:path w="1644014" h="1482089">
                  <a:moveTo>
                    <a:pt x="7830" y="320040"/>
                  </a:moveTo>
                  <a:lnTo>
                    <a:pt x="1474" y="320040"/>
                  </a:lnTo>
                  <a:lnTo>
                    <a:pt x="1455" y="331469"/>
                  </a:lnTo>
                  <a:lnTo>
                    <a:pt x="7811" y="331469"/>
                  </a:lnTo>
                  <a:lnTo>
                    <a:pt x="7830" y="320040"/>
                  </a:lnTo>
                  <a:close/>
                </a:path>
                <a:path w="1644014" h="1482089">
                  <a:moveTo>
                    <a:pt x="1643589" y="320040"/>
                  </a:moveTo>
                  <a:lnTo>
                    <a:pt x="1636975" y="320040"/>
                  </a:lnTo>
                  <a:lnTo>
                    <a:pt x="1636945" y="331469"/>
                  </a:lnTo>
                  <a:lnTo>
                    <a:pt x="1643569" y="331469"/>
                  </a:lnTo>
                  <a:lnTo>
                    <a:pt x="1643589" y="320040"/>
                  </a:lnTo>
                  <a:close/>
                </a:path>
                <a:path w="1644014" h="1482089">
                  <a:moveTo>
                    <a:pt x="7811" y="331470"/>
                  </a:moveTo>
                  <a:lnTo>
                    <a:pt x="1455" y="331470"/>
                  </a:lnTo>
                  <a:lnTo>
                    <a:pt x="1433" y="344169"/>
                  </a:lnTo>
                  <a:lnTo>
                    <a:pt x="7789" y="344169"/>
                  </a:lnTo>
                  <a:lnTo>
                    <a:pt x="7811" y="331470"/>
                  </a:lnTo>
                  <a:close/>
                </a:path>
                <a:path w="1644014" h="1482089">
                  <a:moveTo>
                    <a:pt x="1643569" y="331470"/>
                  </a:moveTo>
                  <a:lnTo>
                    <a:pt x="1636945" y="331470"/>
                  </a:lnTo>
                  <a:lnTo>
                    <a:pt x="1636912" y="344169"/>
                  </a:lnTo>
                  <a:lnTo>
                    <a:pt x="1643547" y="344169"/>
                  </a:lnTo>
                  <a:lnTo>
                    <a:pt x="1643569" y="331470"/>
                  </a:lnTo>
                  <a:close/>
                </a:path>
                <a:path w="1644014" h="1482089">
                  <a:moveTo>
                    <a:pt x="7789" y="344170"/>
                  </a:moveTo>
                  <a:lnTo>
                    <a:pt x="1433" y="344170"/>
                  </a:lnTo>
                  <a:lnTo>
                    <a:pt x="1422" y="350519"/>
                  </a:lnTo>
                  <a:lnTo>
                    <a:pt x="7778" y="350519"/>
                  </a:lnTo>
                  <a:lnTo>
                    <a:pt x="7789" y="344170"/>
                  </a:lnTo>
                  <a:close/>
                </a:path>
                <a:path w="1644014" h="1482089">
                  <a:moveTo>
                    <a:pt x="1643547" y="344170"/>
                  </a:moveTo>
                  <a:lnTo>
                    <a:pt x="1636912" y="344170"/>
                  </a:lnTo>
                  <a:lnTo>
                    <a:pt x="1636896" y="350519"/>
                  </a:lnTo>
                  <a:lnTo>
                    <a:pt x="1643536" y="350519"/>
                  </a:lnTo>
                  <a:lnTo>
                    <a:pt x="1643547" y="344170"/>
                  </a:lnTo>
                  <a:close/>
                </a:path>
                <a:path w="1644014" h="1482089">
                  <a:moveTo>
                    <a:pt x="7778" y="350520"/>
                  </a:moveTo>
                  <a:lnTo>
                    <a:pt x="1422" y="350520"/>
                  </a:lnTo>
                  <a:lnTo>
                    <a:pt x="1409" y="358139"/>
                  </a:lnTo>
                  <a:lnTo>
                    <a:pt x="7765" y="358139"/>
                  </a:lnTo>
                  <a:lnTo>
                    <a:pt x="7778" y="350520"/>
                  </a:lnTo>
                  <a:close/>
                </a:path>
                <a:path w="1644014" h="1482089">
                  <a:moveTo>
                    <a:pt x="1643536" y="350520"/>
                  </a:moveTo>
                  <a:lnTo>
                    <a:pt x="1636896" y="350520"/>
                  </a:lnTo>
                  <a:lnTo>
                    <a:pt x="1636876" y="358139"/>
                  </a:lnTo>
                  <a:lnTo>
                    <a:pt x="1643523" y="358139"/>
                  </a:lnTo>
                  <a:lnTo>
                    <a:pt x="1643536" y="350520"/>
                  </a:lnTo>
                  <a:close/>
                </a:path>
                <a:path w="1644014" h="1482089">
                  <a:moveTo>
                    <a:pt x="7765" y="358140"/>
                  </a:moveTo>
                  <a:lnTo>
                    <a:pt x="1409" y="358140"/>
                  </a:lnTo>
                  <a:lnTo>
                    <a:pt x="1400" y="363219"/>
                  </a:lnTo>
                  <a:lnTo>
                    <a:pt x="7756" y="363219"/>
                  </a:lnTo>
                  <a:lnTo>
                    <a:pt x="7765" y="358140"/>
                  </a:lnTo>
                  <a:close/>
                </a:path>
                <a:path w="1644014" h="1482089">
                  <a:moveTo>
                    <a:pt x="1643523" y="358140"/>
                  </a:moveTo>
                  <a:lnTo>
                    <a:pt x="1636876" y="358140"/>
                  </a:lnTo>
                  <a:lnTo>
                    <a:pt x="1636863" y="363219"/>
                  </a:lnTo>
                  <a:lnTo>
                    <a:pt x="1643515" y="363219"/>
                  </a:lnTo>
                  <a:lnTo>
                    <a:pt x="1643523" y="358140"/>
                  </a:lnTo>
                  <a:close/>
                </a:path>
                <a:path w="1644014" h="1482089">
                  <a:moveTo>
                    <a:pt x="7756" y="363220"/>
                  </a:moveTo>
                  <a:lnTo>
                    <a:pt x="1400" y="363220"/>
                  </a:lnTo>
                  <a:lnTo>
                    <a:pt x="1387" y="370839"/>
                  </a:lnTo>
                  <a:lnTo>
                    <a:pt x="7743" y="370839"/>
                  </a:lnTo>
                  <a:lnTo>
                    <a:pt x="7756" y="363220"/>
                  </a:lnTo>
                  <a:close/>
                </a:path>
                <a:path w="1644014" h="1482089">
                  <a:moveTo>
                    <a:pt x="1643515" y="363220"/>
                  </a:moveTo>
                  <a:lnTo>
                    <a:pt x="1636863" y="363220"/>
                  </a:lnTo>
                  <a:lnTo>
                    <a:pt x="1636843" y="370839"/>
                  </a:lnTo>
                  <a:lnTo>
                    <a:pt x="1643501" y="370839"/>
                  </a:lnTo>
                  <a:lnTo>
                    <a:pt x="1643515" y="363220"/>
                  </a:lnTo>
                  <a:close/>
                </a:path>
                <a:path w="1644014" h="1482089">
                  <a:moveTo>
                    <a:pt x="7743" y="370840"/>
                  </a:moveTo>
                  <a:lnTo>
                    <a:pt x="1387" y="370840"/>
                  </a:lnTo>
                  <a:lnTo>
                    <a:pt x="1376" y="377189"/>
                  </a:lnTo>
                  <a:lnTo>
                    <a:pt x="7732" y="377189"/>
                  </a:lnTo>
                  <a:lnTo>
                    <a:pt x="7743" y="370840"/>
                  </a:lnTo>
                  <a:close/>
                </a:path>
                <a:path w="1644014" h="1482089">
                  <a:moveTo>
                    <a:pt x="1643501" y="370840"/>
                  </a:moveTo>
                  <a:lnTo>
                    <a:pt x="1636843" y="370840"/>
                  </a:lnTo>
                  <a:lnTo>
                    <a:pt x="1636826" y="377189"/>
                  </a:lnTo>
                  <a:lnTo>
                    <a:pt x="1643491" y="377189"/>
                  </a:lnTo>
                  <a:lnTo>
                    <a:pt x="1643501" y="370840"/>
                  </a:lnTo>
                  <a:close/>
                </a:path>
                <a:path w="1644014" h="1482089">
                  <a:moveTo>
                    <a:pt x="7732" y="377190"/>
                  </a:moveTo>
                  <a:lnTo>
                    <a:pt x="1376" y="377190"/>
                  </a:lnTo>
                  <a:lnTo>
                    <a:pt x="1368" y="382269"/>
                  </a:lnTo>
                  <a:lnTo>
                    <a:pt x="7723" y="382269"/>
                  </a:lnTo>
                  <a:lnTo>
                    <a:pt x="7732" y="377190"/>
                  </a:lnTo>
                  <a:close/>
                </a:path>
                <a:path w="1644014" h="1482089">
                  <a:moveTo>
                    <a:pt x="1643491" y="377190"/>
                  </a:moveTo>
                  <a:lnTo>
                    <a:pt x="1636826" y="377190"/>
                  </a:lnTo>
                  <a:lnTo>
                    <a:pt x="1636813" y="382269"/>
                  </a:lnTo>
                  <a:lnTo>
                    <a:pt x="1643482" y="382269"/>
                  </a:lnTo>
                  <a:lnTo>
                    <a:pt x="1643491" y="377190"/>
                  </a:lnTo>
                  <a:close/>
                </a:path>
                <a:path w="1644014" h="1482089">
                  <a:moveTo>
                    <a:pt x="7723" y="382270"/>
                  </a:moveTo>
                  <a:lnTo>
                    <a:pt x="1368" y="382270"/>
                  </a:lnTo>
                  <a:lnTo>
                    <a:pt x="1354" y="389889"/>
                  </a:lnTo>
                  <a:lnTo>
                    <a:pt x="7710" y="389889"/>
                  </a:lnTo>
                  <a:lnTo>
                    <a:pt x="7723" y="382270"/>
                  </a:lnTo>
                  <a:close/>
                </a:path>
                <a:path w="1644014" h="1482089">
                  <a:moveTo>
                    <a:pt x="1643482" y="382270"/>
                  </a:moveTo>
                  <a:lnTo>
                    <a:pt x="1636813" y="382270"/>
                  </a:lnTo>
                  <a:lnTo>
                    <a:pt x="1636793" y="389889"/>
                  </a:lnTo>
                  <a:lnTo>
                    <a:pt x="1643469" y="389889"/>
                  </a:lnTo>
                  <a:lnTo>
                    <a:pt x="1643482" y="382270"/>
                  </a:lnTo>
                  <a:close/>
                </a:path>
                <a:path w="1644014" h="1482089">
                  <a:moveTo>
                    <a:pt x="7710" y="389890"/>
                  </a:moveTo>
                  <a:lnTo>
                    <a:pt x="1354" y="389890"/>
                  </a:lnTo>
                  <a:lnTo>
                    <a:pt x="1346" y="394969"/>
                  </a:lnTo>
                  <a:lnTo>
                    <a:pt x="7701" y="394969"/>
                  </a:lnTo>
                  <a:lnTo>
                    <a:pt x="7710" y="389890"/>
                  </a:lnTo>
                  <a:close/>
                </a:path>
                <a:path w="1644014" h="1482089">
                  <a:moveTo>
                    <a:pt x="1643469" y="389890"/>
                  </a:moveTo>
                  <a:lnTo>
                    <a:pt x="1636793" y="389890"/>
                  </a:lnTo>
                  <a:lnTo>
                    <a:pt x="1636780" y="394969"/>
                  </a:lnTo>
                  <a:lnTo>
                    <a:pt x="1643460" y="394969"/>
                  </a:lnTo>
                  <a:lnTo>
                    <a:pt x="1643469" y="389890"/>
                  </a:lnTo>
                  <a:close/>
                </a:path>
                <a:path w="1644014" h="1482089">
                  <a:moveTo>
                    <a:pt x="7701" y="394970"/>
                  </a:moveTo>
                  <a:lnTo>
                    <a:pt x="1346" y="394970"/>
                  </a:lnTo>
                  <a:lnTo>
                    <a:pt x="1322" y="408939"/>
                  </a:lnTo>
                  <a:lnTo>
                    <a:pt x="7677" y="408939"/>
                  </a:lnTo>
                  <a:lnTo>
                    <a:pt x="7701" y="394970"/>
                  </a:lnTo>
                  <a:close/>
                </a:path>
                <a:path w="1644014" h="1482089">
                  <a:moveTo>
                    <a:pt x="1643460" y="394970"/>
                  </a:moveTo>
                  <a:lnTo>
                    <a:pt x="1636780" y="394970"/>
                  </a:lnTo>
                  <a:lnTo>
                    <a:pt x="1636744" y="408939"/>
                  </a:lnTo>
                  <a:lnTo>
                    <a:pt x="1643436" y="408939"/>
                  </a:lnTo>
                  <a:lnTo>
                    <a:pt x="1643460" y="394970"/>
                  </a:lnTo>
                  <a:close/>
                </a:path>
                <a:path w="1644014" h="1482089">
                  <a:moveTo>
                    <a:pt x="7677" y="408940"/>
                  </a:moveTo>
                  <a:lnTo>
                    <a:pt x="1322" y="408940"/>
                  </a:lnTo>
                  <a:lnTo>
                    <a:pt x="1291" y="426719"/>
                  </a:lnTo>
                  <a:lnTo>
                    <a:pt x="7646" y="426719"/>
                  </a:lnTo>
                  <a:lnTo>
                    <a:pt x="7677" y="408940"/>
                  </a:lnTo>
                  <a:close/>
                </a:path>
                <a:path w="1644014" h="1482089">
                  <a:moveTo>
                    <a:pt x="1643436" y="408940"/>
                  </a:moveTo>
                  <a:lnTo>
                    <a:pt x="1636744" y="408940"/>
                  </a:lnTo>
                  <a:lnTo>
                    <a:pt x="1636698" y="426719"/>
                  </a:lnTo>
                  <a:lnTo>
                    <a:pt x="1643406" y="426719"/>
                  </a:lnTo>
                  <a:lnTo>
                    <a:pt x="1643436" y="408940"/>
                  </a:lnTo>
                  <a:close/>
                </a:path>
                <a:path w="1644014" h="1482089">
                  <a:moveTo>
                    <a:pt x="7646" y="426720"/>
                  </a:moveTo>
                  <a:lnTo>
                    <a:pt x="1291" y="426720"/>
                  </a:lnTo>
                  <a:lnTo>
                    <a:pt x="1280" y="433069"/>
                  </a:lnTo>
                  <a:lnTo>
                    <a:pt x="7635" y="433069"/>
                  </a:lnTo>
                  <a:lnTo>
                    <a:pt x="7646" y="426720"/>
                  </a:lnTo>
                  <a:close/>
                </a:path>
                <a:path w="1644014" h="1482089">
                  <a:moveTo>
                    <a:pt x="1643406" y="426720"/>
                  </a:moveTo>
                  <a:lnTo>
                    <a:pt x="1636698" y="426720"/>
                  </a:lnTo>
                  <a:lnTo>
                    <a:pt x="1636681" y="433069"/>
                  </a:lnTo>
                  <a:lnTo>
                    <a:pt x="1643395" y="433069"/>
                  </a:lnTo>
                  <a:lnTo>
                    <a:pt x="1643406" y="426720"/>
                  </a:lnTo>
                  <a:close/>
                </a:path>
                <a:path w="1644014" h="1482089">
                  <a:moveTo>
                    <a:pt x="7635" y="433070"/>
                  </a:moveTo>
                  <a:lnTo>
                    <a:pt x="1280" y="433070"/>
                  </a:lnTo>
                  <a:lnTo>
                    <a:pt x="1267" y="440689"/>
                  </a:lnTo>
                  <a:lnTo>
                    <a:pt x="7622" y="440689"/>
                  </a:lnTo>
                  <a:lnTo>
                    <a:pt x="7635" y="433070"/>
                  </a:lnTo>
                  <a:close/>
                </a:path>
                <a:path w="1644014" h="1482089">
                  <a:moveTo>
                    <a:pt x="1643395" y="433070"/>
                  </a:moveTo>
                  <a:lnTo>
                    <a:pt x="1636681" y="433070"/>
                  </a:lnTo>
                  <a:lnTo>
                    <a:pt x="1636662" y="440689"/>
                  </a:lnTo>
                  <a:lnTo>
                    <a:pt x="1643382" y="440689"/>
                  </a:lnTo>
                  <a:lnTo>
                    <a:pt x="1643395" y="433070"/>
                  </a:lnTo>
                  <a:close/>
                </a:path>
                <a:path w="1644014" h="1482089">
                  <a:moveTo>
                    <a:pt x="7622" y="440690"/>
                  </a:moveTo>
                  <a:lnTo>
                    <a:pt x="1267" y="440690"/>
                  </a:lnTo>
                  <a:lnTo>
                    <a:pt x="1256" y="447039"/>
                  </a:lnTo>
                  <a:lnTo>
                    <a:pt x="7611" y="447039"/>
                  </a:lnTo>
                  <a:lnTo>
                    <a:pt x="7622" y="440690"/>
                  </a:lnTo>
                  <a:close/>
                </a:path>
                <a:path w="1644014" h="1482089">
                  <a:moveTo>
                    <a:pt x="1643382" y="440690"/>
                  </a:moveTo>
                  <a:lnTo>
                    <a:pt x="1636662" y="440690"/>
                  </a:lnTo>
                  <a:lnTo>
                    <a:pt x="1636645" y="447039"/>
                  </a:lnTo>
                  <a:lnTo>
                    <a:pt x="1643371" y="447039"/>
                  </a:lnTo>
                  <a:lnTo>
                    <a:pt x="1643382" y="440690"/>
                  </a:lnTo>
                  <a:close/>
                </a:path>
                <a:path w="1644014" h="1482089">
                  <a:moveTo>
                    <a:pt x="7611" y="447040"/>
                  </a:moveTo>
                  <a:lnTo>
                    <a:pt x="1256" y="447040"/>
                  </a:lnTo>
                  <a:lnTo>
                    <a:pt x="1226" y="464819"/>
                  </a:lnTo>
                  <a:lnTo>
                    <a:pt x="7580" y="464819"/>
                  </a:lnTo>
                  <a:lnTo>
                    <a:pt x="7611" y="447040"/>
                  </a:lnTo>
                  <a:close/>
                </a:path>
                <a:path w="1644014" h="1482089">
                  <a:moveTo>
                    <a:pt x="1643371" y="447040"/>
                  </a:moveTo>
                  <a:lnTo>
                    <a:pt x="1636645" y="447040"/>
                  </a:lnTo>
                  <a:lnTo>
                    <a:pt x="1636599" y="464819"/>
                  </a:lnTo>
                  <a:lnTo>
                    <a:pt x="1643340" y="464819"/>
                  </a:lnTo>
                  <a:lnTo>
                    <a:pt x="1643371" y="447040"/>
                  </a:lnTo>
                  <a:close/>
                </a:path>
                <a:path w="1644014" h="1482089">
                  <a:moveTo>
                    <a:pt x="7580" y="464820"/>
                  </a:moveTo>
                  <a:lnTo>
                    <a:pt x="1226" y="464820"/>
                  </a:lnTo>
                  <a:lnTo>
                    <a:pt x="1150" y="509269"/>
                  </a:lnTo>
                  <a:lnTo>
                    <a:pt x="7503" y="509269"/>
                  </a:lnTo>
                  <a:lnTo>
                    <a:pt x="7580" y="464820"/>
                  </a:lnTo>
                  <a:close/>
                </a:path>
                <a:path w="1644014" h="1482089">
                  <a:moveTo>
                    <a:pt x="1643340" y="464820"/>
                  </a:moveTo>
                  <a:lnTo>
                    <a:pt x="1636599" y="464820"/>
                  </a:lnTo>
                  <a:lnTo>
                    <a:pt x="1636484" y="509269"/>
                  </a:lnTo>
                  <a:lnTo>
                    <a:pt x="1643264" y="509269"/>
                  </a:lnTo>
                  <a:lnTo>
                    <a:pt x="1643340" y="464820"/>
                  </a:lnTo>
                  <a:close/>
                </a:path>
                <a:path w="1644014" h="1482089">
                  <a:moveTo>
                    <a:pt x="7503" y="509270"/>
                  </a:moveTo>
                  <a:lnTo>
                    <a:pt x="1150" y="509270"/>
                  </a:lnTo>
                  <a:lnTo>
                    <a:pt x="1137" y="516889"/>
                  </a:lnTo>
                  <a:lnTo>
                    <a:pt x="7490" y="516889"/>
                  </a:lnTo>
                  <a:lnTo>
                    <a:pt x="7503" y="509270"/>
                  </a:lnTo>
                  <a:close/>
                </a:path>
                <a:path w="1644014" h="1482089">
                  <a:moveTo>
                    <a:pt x="1643264" y="509270"/>
                  </a:moveTo>
                  <a:lnTo>
                    <a:pt x="1636484" y="509270"/>
                  </a:lnTo>
                  <a:lnTo>
                    <a:pt x="1636464" y="516889"/>
                  </a:lnTo>
                  <a:lnTo>
                    <a:pt x="1643251" y="516889"/>
                  </a:lnTo>
                  <a:lnTo>
                    <a:pt x="1643264" y="509270"/>
                  </a:lnTo>
                  <a:close/>
                </a:path>
                <a:path w="1644014" h="1482089">
                  <a:moveTo>
                    <a:pt x="7490" y="516890"/>
                  </a:moveTo>
                  <a:lnTo>
                    <a:pt x="1137" y="516890"/>
                  </a:lnTo>
                  <a:lnTo>
                    <a:pt x="1126" y="523239"/>
                  </a:lnTo>
                  <a:lnTo>
                    <a:pt x="7479" y="523239"/>
                  </a:lnTo>
                  <a:lnTo>
                    <a:pt x="7490" y="516890"/>
                  </a:lnTo>
                  <a:close/>
                </a:path>
                <a:path w="1644014" h="1482089">
                  <a:moveTo>
                    <a:pt x="1643251" y="516890"/>
                  </a:moveTo>
                  <a:lnTo>
                    <a:pt x="1636464" y="516890"/>
                  </a:lnTo>
                  <a:lnTo>
                    <a:pt x="1636447" y="523239"/>
                  </a:lnTo>
                  <a:lnTo>
                    <a:pt x="1643240" y="523239"/>
                  </a:lnTo>
                  <a:lnTo>
                    <a:pt x="1643251" y="516890"/>
                  </a:lnTo>
                  <a:close/>
                </a:path>
                <a:path w="1644014" h="1482089">
                  <a:moveTo>
                    <a:pt x="7479" y="523240"/>
                  </a:moveTo>
                  <a:lnTo>
                    <a:pt x="1126" y="523240"/>
                  </a:lnTo>
                  <a:lnTo>
                    <a:pt x="1117" y="528319"/>
                  </a:lnTo>
                  <a:lnTo>
                    <a:pt x="7470" y="528319"/>
                  </a:lnTo>
                  <a:lnTo>
                    <a:pt x="7479" y="523240"/>
                  </a:lnTo>
                  <a:close/>
                </a:path>
                <a:path w="1644014" h="1482089">
                  <a:moveTo>
                    <a:pt x="1643240" y="523240"/>
                  </a:moveTo>
                  <a:lnTo>
                    <a:pt x="1636447" y="523240"/>
                  </a:lnTo>
                  <a:lnTo>
                    <a:pt x="1636434" y="528319"/>
                  </a:lnTo>
                  <a:lnTo>
                    <a:pt x="1643231" y="528319"/>
                  </a:lnTo>
                  <a:lnTo>
                    <a:pt x="1643240" y="523240"/>
                  </a:lnTo>
                  <a:close/>
                </a:path>
                <a:path w="1644014" h="1482089">
                  <a:moveTo>
                    <a:pt x="7470" y="528320"/>
                  </a:moveTo>
                  <a:lnTo>
                    <a:pt x="1117" y="528320"/>
                  </a:lnTo>
                  <a:lnTo>
                    <a:pt x="1049" y="567689"/>
                  </a:lnTo>
                  <a:lnTo>
                    <a:pt x="7402" y="567689"/>
                  </a:lnTo>
                  <a:lnTo>
                    <a:pt x="7470" y="528320"/>
                  </a:lnTo>
                  <a:close/>
                </a:path>
                <a:path w="1644014" h="1482089">
                  <a:moveTo>
                    <a:pt x="1643231" y="528320"/>
                  </a:moveTo>
                  <a:lnTo>
                    <a:pt x="1636434" y="528320"/>
                  </a:lnTo>
                  <a:lnTo>
                    <a:pt x="1636332" y="567689"/>
                  </a:lnTo>
                  <a:lnTo>
                    <a:pt x="1643164" y="567689"/>
                  </a:lnTo>
                  <a:lnTo>
                    <a:pt x="1643231" y="528320"/>
                  </a:lnTo>
                  <a:close/>
                </a:path>
                <a:path w="1644014" h="1482089">
                  <a:moveTo>
                    <a:pt x="7402" y="567690"/>
                  </a:moveTo>
                  <a:lnTo>
                    <a:pt x="1049" y="567690"/>
                  </a:lnTo>
                  <a:lnTo>
                    <a:pt x="941" y="631189"/>
                  </a:lnTo>
                  <a:lnTo>
                    <a:pt x="7292" y="631189"/>
                  </a:lnTo>
                  <a:lnTo>
                    <a:pt x="7402" y="567690"/>
                  </a:lnTo>
                  <a:close/>
                </a:path>
                <a:path w="1644014" h="1482089">
                  <a:moveTo>
                    <a:pt x="1643164" y="567690"/>
                  </a:moveTo>
                  <a:lnTo>
                    <a:pt x="1636332" y="567690"/>
                  </a:lnTo>
                  <a:lnTo>
                    <a:pt x="1636167" y="631189"/>
                  </a:lnTo>
                  <a:lnTo>
                    <a:pt x="1643055" y="631189"/>
                  </a:lnTo>
                  <a:lnTo>
                    <a:pt x="1643164" y="567690"/>
                  </a:lnTo>
                  <a:close/>
                </a:path>
                <a:path w="1644014" h="1482089">
                  <a:moveTo>
                    <a:pt x="7292" y="631190"/>
                  </a:moveTo>
                  <a:lnTo>
                    <a:pt x="941" y="631190"/>
                  </a:lnTo>
                  <a:lnTo>
                    <a:pt x="551" y="858519"/>
                  </a:lnTo>
                  <a:lnTo>
                    <a:pt x="6899" y="858519"/>
                  </a:lnTo>
                  <a:lnTo>
                    <a:pt x="7292" y="631190"/>
                  </a:lnTo>
                  <a:close/>
                </a:path>
                <a:path w="1644014" h="1482089">
                  <a:moveTo>
                    <a:pt x="1643055" y="631190"/>
                  </a:moveTo>
                  <a:lnTo>
                    <a:pt x="1636167" y="631190"/>
                  </a:lnTo>
                  <a:lnTo>
                    <a:pt x="1635577" y="858519"/>
                  </a:lnTo>
                  <a:lnTo>
                    <a:pt x="1642665" y="858519"/>
                  </a:lnTo>
                  <a:lnTo>
                    <a:pt x="1643055" y="631190"/>
                  </a:lnTo>
                  <a:close/>
                </a:path>
                <a:path w="1644014" h="1482089">
                  <a:moveTo>
                    <a:pt x="6899" y="858520"/>
                  </a:moveTo>
                  <a:lnTo>
                    <a:pt x="551" y="858520"/>
                  </a:lnTo>
                  <a:lnTo>
                    <a:pt x="494" y="891539"/>
                  </a:lnTo>
                  <a:lnTo>
                    <a:pt x="6842" y="891539"/>
                  </a:lnTo>
                  <a:lnTo>
                    <a:pt x="6899" y="858520"/>
                  </a:lnTo>
                  <a:close/>
                </a:path>
                <a:path w="1644014" h="1482089">
                  <a:moveTo>
                    <a:pt x="1642665" y="858520"/>
                  </a:moveTo>
                  <a:lnTo>
                    <a:pt x="1635577" y="858520"/>
                  </a:lnTo>
                  <a:lnTo>
                    <a:pt x="1635491" y="891539"/>
                  </a:lnTo>
                  <a:lnTo>
                    <a:pt x="1642608" y="891539"/>
                  </a:lnTo>
                  <a:lnTo>
                    <a:pt x="1642665" y="858520"/>
                  </a:lnTo>
                  <a:close/>
                </a:path>
                <a:path w="1644014" h="1482089">
                  <a:moveTo>
                    <a:pt x="6842" y="891540"/>
                  </a:moveTo>
                  <a:lnTo>
                    <a:pt x="494" y="891540"/>
                  </a:lnTo>
                  <a:lnTo>
                    <a:pt x="387" y="953769"/>
                  </a:lnTo>
                  <a:lnTo>
                    <a:pt x="6734" y="953769"/>
                  </a:lnTo>
                  <a:lnTo>
                    <a:pt x="6842" y="891540"/>
                  </a:lnTo>
                  <a:close/>
                </a:path>
                <a:path w="1644014" h="1482089">
                  <a:moveTo>
                    <a:pt x="1642608" y="891540"/>
                  </a:moveTo>
                  <a:lnTo>
                    <a:pt x="1635491" y="891540"/>
                  </a:lnTo>
                  <a:lnTo>
                    <a:pt x="1635330" y="953769"/>
                  </a:lnTo>
                  <a:lnTo>
                    <a:pt x="1642502" y="953769"/>
                  </a:lnTo>
                  <a:lnTo>
                    <a:pt x="1642608" y="891540"/>
                  </a:lnTo>
                  <a:close/>
                </a:path>
                <a:path w="1644014" h="1482089">
                  <a:moveTo>
                    <a:pt x="6734" y="953770"/>
                  </a:moveTo>
                  <a:lnTo>
                    <a:pt x="387" y="953770"/>
                  </a:lnTo>
                  <a:lnTo>
                    <a:pt x="374" y="961389"/>
                  </a:lnTo>
                  <a:lnTo>
                    <a:pt x="6721" y="961389"/>
                  </a:lnTo>
                  <a:lnTo>
                    <a:pt x="6734" y="953770"/>
                  </a:lnTo>
                  <a:close/>
                </a:path>
                <a:path w="1644014" h="1482089">
                  <a:moveTo>
                    <a:pt x="1642502" y="953770"/>
                  </a:moveTo>
                  <a:lnTo>
                    <a:pt x="1635330" y="953770"/>
                  </a:lnTo>
                  <a:lnTo>
                    <a:pt x="1635310" y="961389"/>
                  </a:lnTo>
                  <a:lnTo>
                    <a:pt x="1642489" y="961389"/>
                  </a:lnTo>
                  <a:lnTo>
                    <a:pt x="1642502" y="953770"/>
                  </a:lnTo>
                  <a:close/>
                </a:path>
                <a:path w="1644014" h="1482089">
                  <a:moveTo>
                    <a:pt x="6721" y="961390"/>
                  </a:moveTo>
                  <a:lnTo>
                    <a:pt x="374" y="961390"/>
                  </a:lnTo>
                  <a:lnTo>
                    <a:pt x="363" y="967739"/>
                  </a:lnTo>
                  <a:lnTo>
                    <a:pt x="6710" y="967739"/>
                  </a:lnTo>
                  <a:lnTo>
                    <a:pt x="6721" y="961390"/>
                  </a:lnTo>
                  <a:close/>
                </a:path>
                <a:path w="1644014" h="1482089">
                  <a:moveTo>
                    <a:pt x="1642489" y="961390"/>
                  </a:moveTo>
                  <a:lnTo>
                    <a:pt x="1635310" y="961390"/>
                  </a:lnTo>
                  <a:lnTo>
                    <a:pt x="1635294" y="967739"/>
                  </a:lnTo>
                  <a:lnTo>
                    <a:pt x="1642478" y="967739"/>
                  </a:lnTo>
                  <a:lnTo>
                    <a:pt x="1642489" y="961390"/>
                  </a:lnTo>
                  <a:close/>
                </a:path>
                <a:path w="1644014" h="1482089">
                  <a:moveTo>
                    <a:pt x="6710" y="967740"/>
                  </a:moveTo>
                  <a:lnTo>
                    <a:pt x="363" y="967740"/>
                  </a:lnTo>
                  <a:lnTo>
                    <a:pt x="289" y="1010919"/>
                  </a:lnTo>
                  <a:lnTo>
                    <a:pt x="6635" y="1010919"/>
                  </a:lnTo>
                  <a:lnTo>
                    <a:pt x="6710" y="967740"/>
                  </a:lnTo>
                  <a:close/>
                </a:path>
                <a:path w="1644014" h="1482089">
                  <a:moveTo>
                    <a:pt x="1642478" y="967740"/>
                  </a:moveTo>
                  <a:lnTo>
                    <a:pt x="1635294" y="967740"/>
                  </a:lnTo>
                  <a:lnTo>
                    <a:pt x="1635182" y="1010919"/>
                  </a:lnTo>
                  <a:lnTo>
                    <a:pt x="1642404" y="1010919"/>
                  </a:lnTo>
                  <a:lnTo>
                    <a:pt x="1642478" y="967740"/>
                  </a:lnTo>
                  <a:close/>
                </a:path>
                <a:path w="1644014" h="1482089">
                  <a:moveTo>
                    <a:pt x="6635" y="1010920"/>
                  </a:moveTo>
                  <a:lnTo>
                    <a:pt x="289" y="1010920"/>
                  </a:lnTo>
                  <a:lnTo>
                    <a:pt x="265" y="1024889"/>
                  </a:lnTo>
                  <a:lnTo>
                    <a:pt x="6611" y="1024889"/>
                  </a:lnTo>
                  <a:lnTo>
                    <a:pt x="6635" y="1010920"/>
                  </a:lnTo>
                  <a:close/>
                </a:path>
                <a:path w="1644014" h="1482089">
                  <a:moveTo>
                    <a:pt x="1642404" y="1010920"/>
                  </a:moveTo>
                  <a:lnTo>
                    <a:pt x="1635182" y="1010920"/>
                  </a:lnTo>
                  <a:lnTo>
                    <a:pt x="1635145" y="1024889"/>
                  </a:lnTo>
                  <a:lnTo>
                    <a:pt x="1642380" y="1024889"/>
                  </a:lnTo>
                  <a:lnTo>
                    <a:pt x="1642404" y="1010920"/>
                  </a:lnTo>
                  <a:close/>
                </a:path>
                <a:path w="1644014" h="1482089">
                  <a:moveTo>
                    <a:pt x="6611" y="1024890"/>
                  </a:moveTo>
                  <a:lnTo>
                    <a:pt x="265" y="1024890"/>
                  </a:lnTo>
                  <a:lnTo>
                    <a:pt x="254" y="1031239"/>
                  </a:lnTo>
                  <a:lnTo>
                    <a:pt x="6600" y="1031239"/>
                  </a:lnTo>
                  <a:lnTo>
                    <a:pt x="6611" y="1024890"/>
                  </a:lnTo>
                  <a:close/>
                </a:path>
                <a:path w="1644014" h="1482089">
                  <a:moveTo>
                    <a:pt x="1642380" y="1024890"/>
                  </a:moveTo>
                  <a:lnTo>
                    <a:pt x="1635145" y="1024890"/>
                  </a:lnTo>
                  <a:lnTo>
                    <a:pt x="1635129" y="1031239"/>
                  </a:lnTo>
                  <a:lnTo>
                    <a:pt x="1642369" y="1031239"/>
                  </a:lnTo>
                  <a:lnTo>
                    <a:pt x="1642380" y="1024890"/>
                  </a:lnTo>
                  <a:close/>
                </a:path>
                <a:path w="1644014" h="1482089">
                  <a:moveTo>
                    <a:pt x="6600" y="1031240"/>
                  </a:moveTo>
                  <a:lnTo>
                    <a:pt x="254" y="1031240"/>
                  </a:lnTo>
                  <a:lnTo>
                    <a:pt x="243" y="1037589"/>
                  </a:lnTo>
                  <a:lnTo>
                    <a:pt x="6589" y="1037589"/>
                  </a:lnTo>
                  <a:lnTo>
                    <a:pt x="6600" y="1031240"/>
                  </a:lnTo>
                  <a:close/>
                </a:path>
                <a:path w="1644014" h="1482089">
                  <a:moveTo>
                    <a:pt x="1642369" y="1031240"/>
                  </a:moveTo>
                  <a:lnTo>
                    <a:pt x="1635129" y="1031240"/>
                  </a:lnTo>
                  <a:lnTo>
                    <a:pt x="1635112" y="1037589"/>
                  </a:lnTo>
                  <a:lnTo>
                    <a:pt x="1642358" y="1037589"/>
                  </a:lnTo>
                  <a:lnTo>
                    <a:pt x="1642369" y="1031240"/>
                  </a:lnTo>
                  <a:close/>
                </a:path>
                <a:path w="1644014" h="1482089">
                  <a:moveTo>
                    <a:pt x="6589" y="1037590"/>
                  </a:moveTo>
                  <a:lnTo>
                    <a:pt x="243" y="1037590"/>
                  </a:lnTo>
                  <a:lnTo>
                    <a:pt x="233" y="1043939"/>
                  </a:lnTo>
                  <a:lnTo>
                    <a:pt x="6578" y="1043939"/>
                  </a:lnTo>
                  <a:lnTo>
                    <a:pt x="6589" y="1037590"/>
                  </a:lnTo>
                  <a:close/>
                </a:path>
                <a:path w="1644014" h="1482089">
                  <a:moveTo>
                    <a:pt x="1642358" y="1037590"/>
                  </a:moveTo>
                  <a:lnTo>
                    <a:pt x="1635112" y="1037590"/>
                  </a:lnTo>
                  <a:lnTo>
                    <a:pt x="1635096" y="1043939"/>
                  </a:lnTo>
                  <a:lnTo>
                    <a:pt x="1642347" y="1043939"/>
                  </a:lnTo>
                  <a:lnTo>
                    <a:pt x="1642358" y="1037590"/>
                  </a:lnTo>
                  <a:close/>
                </a:path>
                <a:path w="1644014" h="1482089">
                  <a:moveTo>
                    <a:pt x="6578" y="1043940"/>
                  </a:moveTo>
                  <a:lnTo>
                    <a:pt x="233" y="1043940"/>
                  </a:lnTo>
                  <a:lnTo>
                    <a:pt x="211" y="1056639"/>
                  </a:lnTo>
                  <a:lnTo>
                    <a:pt x="6556" y="1056639"/>
                  </a:lnTo>
                  <a:lnTo>
                    <a:pt x="6578" y="1043940"/>
                  </a:lnTo>
                  <a:close/>
                </a:path>
                <a:path w="1644014" h="1482089">
                  <a:moveTo>
                    <a:pt x="1642347" y="1043940"/>
                  </a:moveTo>
                  <a:lnTo>
                    <a:pt x="1635096" y="1043940"/>
                  </a:lnTo>
                  <a:lnTo>
                    <a:pt x="1635063" y="1056639"/>
                  </a:lnTo>
                  <a:lnTo>
                    <a:pt x="1642325" y="1056639"/>
                  </a:lnTo>
                  <a:lnTo>
                    <a:pt x="1642347" y="1043940"/>
                  </a:lnTo>
                  <a:close/>
                </a:path>
                <a:path w="1644014" h="1482089">
                  <a:moveTo>
                    <a:pt x="6556" y="1056640"/>
                  </a:moveTo>
                  <a:lnTo>
                    <a:pt x="211" y="1056640"/>
                  </a:lnTo>
                  <a:lnTo>
                    <a:pt x="200" y="1062989"/>
                  </a:lnTo>
                  <a:lnTo>
                    <a:pt x="6545" y="1062989"/>
                  </a:lnTo>
                  <a:lnTo>
                    <a:pt x="6556" y="1056640"/>
                  </a:lnTo>
                  <a:close/>
                </a:path>
                <a:path w="1644014" h="1482089">
                  <a:moveTo>
                    <a:pt x="1642325" y="1056640"/>
                  </a:moveTo>
                  <a:lnTo>
                    <a:pt x="1635063" y="1056640"/>
                  </a:lnTo>
                  <a:lnTo>
                    <a:pt x="1635047" y="1062989"/>
                  </a:lnTo>
                  <a:lnTo>
                    <a:pt x="1642314" y="1062989"/>
                  </a:lnTo>
                  <a:lnTo>
                    <a:pt x="1642325" y="1056640"/>
                  </a:lnTo>
                  <a:close/>
                </a:path>
                <a:path w="1644014" h="1482089">
                  <a:moveTo>
                    <a:pt x="6545" y="1062990"/>
                  </a:moveTo>
                  <a:lnTo>
                    <a:pt x="200" y="1062990"/>
                  </a:lnTo>
                  <a:lnTo>
                    <a:pt x="167" y="1082039"/>
                  </a:lnTo>
                  <a:lnTo>
                    <a:pt x="6512" y="1082039"/>
                  </a:lnTo>
                  <a:lnTo>
                    <a:pt x="6545" y="1062990"/>
                  </a:lnTo>
                  <a:close/>
                </a:path>
                <a:path w="1644014" h="1482089">
                  <a:moveTo>
                    <a:pt x="1642314" y="1062990"/>
                  </a:moveTo>
                  <a:lnTo>
                    <a:pt x="1635047" y="1062990"/>
                  </a:lnTo>
                  <a:lnTo>
                    <a:pt x="1634997" y="1082039"/>
                  </a:lnTo>
                  <a:lnTo>
                    <a:pt x="1642282" y="1082039"/>
                  </a:lnTo>
                  <a:lnTo>
                    <a:pt x="1642314" y="1062990"/>
                  </a:lnTo>
                  <a:close/>
                </a:path>
                <a:path w="1644014" h="1482089">
                  <a:moveTo>
                    <a:pt x="6512" y="1082040"/>
                  </a:moveTo>
                  <a:lnTo>
                    <a:pt x="167" y="1082040"/>
                  </a:lnTo>
                  <a:lnTo>
                    <a:pt x="137" y="1099820"/>
                  </a:lnTo>
                  <a:lnTo>
                    <a:pt x="6481" y="1099820"/>
                  </a:lnTo>
                  <a:lnTo>
                    <a:pt x="6512" y="1082040"/>
                  </a:lnTo>
                  <a:close/>
                </a:path>
                <a:path w="1644014" h="1482089">
                  <a:moveTo>
                    <a:pt x="1642282" y="1082040"/>
                  </a:moveTo>
                  <a:lnTo>
                    <a:pt x="1634997" y="1082040"/>
                  </a:lnTo>
                  <a:lnTo>
                    <a:pt x="1634951" y="1099820"/>
                  </a:lnTo>
                  <a:lnTo>
                    <a:pt x="1642251" y="1099820"/>
                  </a:lnTo>
                  <a:lnTo>
                    <a:pt x="1642282" y="1082040"/>
                  </a:lnTo>
                  <a:close/>
                </a:path>
                <a:path w="1644014" h="1482089">
                  <a:moveTo>
                    <a:pt x="6481" y="1099820"/>
                  </a:moveTo>
                  <a:lnTo>
                    <a:pt x="137" y="1099820"/>
                  </a:lnTo>
                  <a:lnTo>
                    <a:pt x="124" y="1107439"/>
                  </a:lnTo>
                  <a:lnTo>
                    <a:pt x="6468" y="1107439"/>
                  </a:lnTo>
                  <a:lnTo>
                    <a:pt x="6481" y="1099820"/>
                  </a:lnTo>
                  <a:close/>
                </a:path>
                <a:path w="1644014" h="1482089">
                  <a:moveTo>
                    <a:pt x="1642251" y="1099820"/>
                  </a:moveTo>
                  <a:lnTo>
                    <a:pt x="1634951" y="1099820"/>
                  </a:lnTo>
                  <a:lnTo>
                    <a:pt x="1634931" y="1107439"/>
                  </a:lnTo>
                  <a:lnTo>
                    <a:pt x="1642238" y="1107439"/>
                  </a:lnTo>
                  <a:lnTo>
                    <a:pt x="1642251" y="1099820"/>
                  </a:lnTo>
                  <a:close/>
                </a:path>
                <a:path w="1644014" h="1482089">
                  <a:moveTo>
                    <a:pt x="6468" y="1107440"/>
                  </a:moveTo>
                  <a:lnTo>
                    <a:pt x="124" y="1107440"/>
                  </a:lnTo>
                  <a:lnTo>
                    <a:pt x="113" y="1113789"/>
                  </a:lnTo>
                  <a:lnTo>
                    <a:pt x="6457" y="1113789"/>
                  </a:lnTo>
                  <a:lnTo>
                    <a:pt x="6468" y="1107440"/>
                  </a:lnTo>
                  <a:close/>
                </a:path>
                <a:path w="1644014" h="1482089">
                  <a:moveTo>
                    <a:pt x="1642238" y="1107440"/>
                  </a:moveTo>
                  <a:lnTo>
                    <a:pt x="1634931" y="1107440"/>
                  </a:lnTo>
                  <a:lnTo>
                    <a:pt x="1634915" y="1113789"/>
                  </a:lnTo>
                  <a:lnTo>
                    <a:pt x="1642227" y="1113789"/>
                  </a:lnTo>
                  <a:lnTo>
                    <a:pt x="1642238" y="1107440"/>
                  </a:lnTo>
                  <a:close/>
                </a:path>
                <a:path w="1644014" h="1482089">
                  <a:moveTo>
                    <a:pt x="6457" y="1113790"/>
                  </a:moveTo>
                  <a:lnTo>
                    <a:pt x="113" y="1113790"/>
                  </a:lnTo>
                  <a:lnTo>
                    <a:pt x="91" y="1126489"/>
                  </a:lnTo>
                  <a:lnTo>
                    <a:pt x="6435" y="1126489"/>
                  </a:lnTo>
                  <a:lnTo>
                    <a:pt x="6457" y="1113790"/>
                  </a:lnTo>
                  <a:close/>
                </a:path>
                <a:path w="1644014" h="1482089">
                  <a:moveTo>
                    <a:pt x="1642227" y="1113790"/>
                  </a:moveTo>
                  <a:lnTo>
                    <a:pt x="1634915" y="1113790"/>
                  </a:lnTo>
                  <a:lnTo>
                    <a:pt x="1634882" y="1126489"/>
                  </a:lnTo>
                  <a:lnTo>
                    <a:pt x="1642205" y="1126489"/>
                  </a:lnTo>
                  <a:lnTo>
                    <a:pt x="1642227" y="1113790"/>
                  </a:lnTo>
                  <a:close/>
                </a:path>
                <a:path w="1644014" h="1482089">
                  <a:moveTo>
                    <a:pt x="6435" y="1126490"/>
                  </a:moveTo>
                  <a:lnTo>
                    <a:pt x="91" y="1126490"/>
                  </a:lnTo>
                  <a:lnTo>
                    <a:pt x="82" y="1131570"/>
                  </a:lnTo>
                  <a:lnTo>
                    <a:pt x="6426" y="1131570"/>
                  </a:lnTo>
                  <a:lnTo>
                    <a:pt x="6435" y="1126490"/>
                  </a:lnTo>
                  <a:close/>
                </a:path>
                <a:path w="1644014" h="1482089">
                  <a:moveTo>
                    <a:pt x="1642205" y="1126490"/>
                  </a:moveTo>
                  <a:lnTo>
                    <a:pt x="1634882" y="1126490"/>
                  </a:lnTo>
                  <a:lnTo>
                    <a:pt x="1634869" y="1131570"/>
                  </a:lnTo>
                  <a:lnTo>
                    <a:pt x="1642197" y="1131570"/>
                  </a:lnTo>
                  <a:lnTo>
                    <a:pt x="1642205" y="1126490"/>
                  </a:lnTo>
                  <a:close/>
                </a:path>
                <a:path w="1644014" h="1482089">
                  <a:moveTo>
                    <a:pt x="6426" y="1131570"/>
                  </a:moveTo>
                  <a:lnTo>
                    <a:pt x="82" y="1131570"/>
                  </a:lnTo>
                  <a:lnTo>
                    <a:pt x="71" y="1137920"/>
                  </a:lnTo>
                  <a:lnTo>
                    <a:pt x="6415" y="1137920"/>
                  </a:lnTo>
                  <a:lnTo>
                    <a:pt x="6426" y="1131570"/>
                  </a:lnTo>
                  <a:close/>
                </a:path>
                <a:path w="1644014" h="1482089">
                  <a:moveTo>
                    <a:pt x="1642197" y="1131570"/>
                  </a:moveTo>
                  <a:lnTo>
                    <a:pt x="1634869" y="1131570"/>
                  </a:lnTo>
                  <a:lnTo>
                    <a:pt x="1634852" y="1137920"/>
                  </a:lnTo>
                  <a:lnTo>
                    <a:pt x="1642186" y="1137920"/>
                  </a:lnTo>
                  <a:lnTo>
                    <a:pt x="1642197" y="1131570"/>
                  </a:lnTo>
                  <a:close/>
                </a:path>
                <a:path w="1644014" h="1482089">
                  <a:moveTo>
                    <a:pt x="6415" y="1137920"/>
                  </a:moveTo>
                  <a:lnTo>
                    <a:pt x="71" y="1137920"/>
                  </a:lnTo>
                  <a:lnTo>
                    <a:pt x="58" y="1145539"/>
                  </a:lnTo>
                  <a:lnTo>
                    <a:pt x="6402" y="1145539"/>
                  </a:lnTo>
                  <a:lnTo>
                    <a:pt x="6415" y="1137920"/>
                  </a:lnTo>
                  <a:close/>
                </a:path>
                <a:path w="1644014" h="1482089">
                  <a:moveTo>
                    <a:pt x="1642186" y="1137920"/>
                  </a:moveTo>
                  <a:lnTo>
                    <a:pt x="1634852" y="1137920"/>
                  </a:lnTo>
                  <a:lnTo>
                    <a:pt x="1634832" y="1145539"/>
                  </a:lnTo>
                  <a:lnTo>
                    <a:pt x="1642173" y="1145539"/>
                  </a:lnTo>
                  <a:lnTo>
                    <a:pt x="1642186" y="1137920"/>
                  </a:lnTo>
                  <a:close/>
                </a:path>
                <a:path w="1644014" h="1482089">
                  <a:moveTo>
                    <a:pt x="6402" y="1145540"/>
                  </a:moveTo>
                  <a:lnTo>
                    <a:pt x="58" y="1145540"/>
                  </a:lnTo>
                  <a:lnTo>
                    <a:pt x="50" y="1150620"/>
                  </a:lnTo>
                  <a:lnTo>
                    <a:pt x="6393" y="1150620"/>
                  </a:lnTo>
                  <a:lnTo>
                    <a:pt x="6402" y="1145540"/>
                  </a:lnTo>
                  <a:close/>
                </a:path>
                <a:path w="1644014" h="1482089">
                  <a:moveTo>
                    <a:pt x="1642173" y="1145540"/>
                  </a:moveTo>
                  <a:lnTo>
                    <a:pt x="1634832" y="1145540"/>
                  </a:lnTo>
                  <a:lnTo>
                    <a:pt x="1634819" y="1150620"/>
                  </a:lnTo>
                  <a:lnTo>
                    <a:pt x="1642164" y="1150620"/>
                  </a:lnTo>
                  <a:lnTo>
                    <a:pt x="1642173" y="1145540"/>
                  </a:lnTo>
                  <a:close/>
                </a:path>
                <a:path w="1644014" h="1482089">
                  <a:moveTo>
                    <a:pt x="6393" y="1150620"/>
                  </a:moveTo>
                  <a:lnTo>
                    <a:pt x="50" y="1150620"/>
                  </a:lnTo>
                  <a:lnTo>
                    <a:pt x="37" y="1158239"/>
                  </a:lnTo>
                  <a:lnTo>
                    <a:pt x="6380" y="1158239"/>
                  </a:lnTo>
                  <a:lnTo>
                    <a:pt x="6393" y="1150620"/>
                  </a:lnTo>
                  <a:close/>
                </a:path>
                <a:path w="1644014" h="1482089">
                  <a:moveTo>
                    <a:pt x="1642164" y="1150620"/>
                  </a:moveTo>
                  <a:lnTo>
                    <a:pt x="1634819" y="1150620"/>
                  </a:lnTo>
                  <a:lnTo>
                    <a:pt x="1634799" y="1158239"/>
                  </a:lnTo>
                  <a:lnTo>
                    <a:pt x="1642151" y="1158239"/>
                  </a:lnTo>
                  <a:lnTo>
                    <a:pt x="1642164" y="1150620"/>
                  </a:lnTo>
                  <a:close/>
                </a:path>
                <a:path w="1644014" h="1482089">
                  <a:moveTo>
                    <a:pt x="6380" y="1158240"/>
                  </a:moveTo>
                  <a:lnTo>
                    <a:pt x="37" y="1158240"/>
                  </a:lnTo>
                  <a:lnTo>
                    <a:pt x="28" y="1163320"/>
                  </a:lnTo>
                  <a:lnTo>
                    <a:pt x="6372" y="1163320"/>
                  </a:lnTo>
                  <a:lnTo>
                    <a:pt x="6380" y="1158240"/>
                  </a:lnTo>
                  <a:close/>
                </a:path>
                <a:path w="1644014" h="1482089">
                  <a:moveTo>
                    <a:pt x="1642151" y="1158240"/>
                  </a:moveTo>
                  <a:lnTo>
                    <a:pt x="1634799" y="1158240"/>
                  </a:lnTo>
                  <a:lnTo>
                    <a:pt x="1634786" y="1163320"/>
                  </a:lnTo>
                  <a:lnTo>
                    <a:pt x="1642142" y="1163320"/>
                  </a:lnTo>
                  <a:lnTo>
                    <a:pt x="1642151" y="1158240"/>
                  </a:lnTo>
                  <a:close/>
                </a:path>
                <a:path w="1644014" h="1482089">
                  <a:moveTo>
                    <a:pt x="6372" y="1163320"/>
                  </a:moveTo>
                  <a:lnTo>
                    <a:pt x="28" y="1163320"/>
                  </a:lnTo>
                  <a:lnTo>
                    <a:pt x="15" y="1170939"/>
                  </a:lnTo>
                  <a:lnTo>
                    <a:pt x="6358" y="1170939"/>
                  </a:lnTo>
                  <a:lnTo>
                    <a:pt x="6372" y="1163320"/>
                  </a:lnTo>
                  <a:close/>
                </a:path>
                <a:path w="1644014" h="1482089">
                  <a:moveTo>
                    <a:pt x="1642142" y="1163320"/>
                  </a:moveTo>
                  <a:lnTo>
                    <a:pt x="1634786" y="1163320"/>
                  </a:lnTo>
                  <a:lnTo>
                    <a:pt x="1634766" y="1170939"/>
                  </a:lnTo>
                  <a:lnTo>
                    <a:pt x="1642129" y="1170939"/>
                  </a:lnTo>
                  <a:lnTo>
                    <a:pt x="1642142" y="1163320"/>
                  </a:lnTo>
                  <a:close/>
                </a:path>
                <a:path w="1644014" h="1482089">
                  <a:moveTo>
                    <a:pt x="6358" y="1170940"/>
                  </a:moveTo>
                  <a:lnTo>
                    <a:pt x="15" y="1170940"/>
                  </a:lnTo>
                  <a:lnTo>
                    <a:pt x="0" y="1179830"/>
                  </a:lnTo>
                  <a:lnTo>
                    <a:pt x="755" y="1179830"/>
                  </a:lnTo>
                  <a:lnTo>
                    <a:pt x="755" y="1181100"/>
                  </a:lnTo>
                  <a:lnTo>
                    <a:pt x="2025" y="1181100"/>
                  </a:lnTo>
                  <a:lnTo>
                    <a:pt x="2025" y="1183639"/>
                  </a:lnTo>
                  <a:lnTo>
                    <a:pt x="6336" y="1183639"/>
                  </a:lnTo>
                  <a:lnTo>
                    <a:pt x="6358" y="1170940"/>
                  </a:lnTo>
                  <a:close/>
                </a:path>
                <a:path w="1644014" h="1482089">
                  <a:moveTo>
                    <a:pt x="1642129" y="1170940"/>
                  </a:moveTo>
                  <a:lnTo>
                    <a:pt x="1634766" y="1170940"/>
                  </a:lnTo>
                  <a:lnTo>
                    <a:pt x="1634733" y="1183639"/>
                  </a:lnTo>
                  <a:lnTo>
                    <a:pt x="1641595" y="1183639"/>
                  </a:lnTo>
                  <a:lnTo>
                    <a:pt x="1641595" y="1182370"/>
                  </a:lnTo>
                  <a:lnTo>
                    <a:pt x="1642109" y="1182370"/>
                  </a:lnTo>
                  <a:lnTo>
                    <a:pt x="1642129" y="1170940"/>
                  </a:lnTo>
                  <a:close/>
                </a:path>
                <a:path w="1644014" h="1482089">
                  <a:moveTo>
                    <a:pt x="1641595" y="1183640"/>
                  </a:moveTo>
                  <a:lnTo>
                    <a:pt x="1634733" y="1183640"/>
                  </a:lnTo>
                  <a:lnTo>
                    <a:pt x="1634707" y="1193800"/>
                  </a:lnTo>
                  <a:lnTo>
                    <a:pt x="1635245" y="1193800"/>
                  </a:lnTo>
                  <a:lnTo>
                    <a:pt x="1635245" y="1192530"/>
                  </a:lnTo>
                  <a:lnTo>
                    <a:pt x="1636515" y="1192530"/>
                  </a:lnTo>
                  <a:lnTo>
                    <a:pt x="1636515" y="1189990"/>
                  </a:lnTo>
                  <a:lnTo>
                    <a:pt x="1637785" y="1189990"/>
                  </a:lnTo>
                  <a:lnTo>
                    <a:pt x="1637785" y="1188720"/>
                  </a:lnTo>
                  <a:lnTo>
                    <a:pt x="1639055" y="1188720"/>
                  </a:lnTo>
                  <a:lnTo>
                    <a:pt x="1639055" y="1186180"/>
                  </a:lnTo>
                  <a:lnTo>
                    <a:pt x="1640325" y="1186180"/>
                  </a:lnTo>
                  <a:lnTo>
                    <a:pt x="1640325" y="1184910"/>
                  </a:lnTo>
                  <a:lnTo>
                    <a:pt x="1641595" y="1184910"/>
                  </a:lnTo>
                  <a:lnTo>
                    <a:pt x="1641595" y="1183640"/>
                  </a:lnTo>
                  <a:close/>
                </a:path>
                <a:path w="1644014" h="1482089">
                  <a:moveTo>
                    <a:pt x="6336" y="1183640"/>
                  </a:moveTo>
                  <a:lnTo>
                    <a:pt x="3295" y="1183640"/>
                  </a:lnTo>
                  <a:lnTo>
                    <a:pt x="3295" y="1186180"/>
                  </a:lnTo>
                  <a:lnTo>
                    <a:pt x="4565" y="1186180"/>
                  </a:lnTo>
                  <a:lnTo>
                    <a:pt x="4565" y="1187450"/>
                  </a:lnTo>
                  <a:lnTo>
                    <a:pt x="5835" y="1187450"/>
                  </a:lnTo>
                  <a:lnTo>
                    <a:pt x="5835" y="1189990"/>
                  </a:lnTo>
                  <a:lnTo>
                    <a:pt x="6325" y="1189990"/>
                  </a:lnTo>
                  <a:lnTo>
                    <a:pt x="6336" y="1183640"/>
                  </a:lnTo>
                  <a:close/>
                </a:path>
                <a:path w="1644014" h="1482089">
                  <a:moveTo>
                    <a:pt x="308095" y="1473671"/>
                  </a:moveTo>
                  <a:lnTo>
                    <a:pt x="308095" y="1474470"/>
                  </a:lnTo>
                  <a:lnTo>
                    <a:pt x="310635" y="1474470"/>
                  </a:lnTo>
                  <a:lnTo>
                    <a:pt x="310635" y="1475739"/>
                  </a:lnTo>
                  <a:lnTo>
                    <a:pt x="1335525" y="1475739"/>
                  </a:lnTo>
                  <a:lnTo>
                    <a:pt x="1335525" y="1475274"/>
                  </a:lnTo>
                  <a:lnTo>
                    <a:pt x="308095" y="1473671"/>
                  </a:lnTo>
                  <a:close/>
                </a:path>
                <a:path w="1644014" h="1482089">
                  <a:moveTo>
                    <a:pt x="1326635" y="1479550"/>
                  </a:moveTo>
                  <a:lnTo>
                    <a:pt x="319525" y="1479550"/>
                  </a:lnTo>
                  <a:lnTo>
                    <a:pt x="319525" y="1480045"/>
                  </a:lnTo>
                  <a:lnTo>
                    <a:pt x="1324095" y="1481598"/>
                  </a:lnTo>
                  <a:lnTo>
                    <a:pt x="1324095" y="1480820"/>
                  </a:lnTo>
                  <a:lnTo>
                    <a:pt x="1326635" y="1480820"/>
                  </a:lnTo>
                  <a:lnTo>
                    <a:pt x="1326635" y="1479550"/>
                  </a:lnTo>
                  <a:close/>
                </a:path>
                <a:path w="1644014" h="1482089">
                  <a:moveTo>
                    <a:pt x="1327905" y="1478280"/>
                  </a:moveTo>
                  <a:lnTo>
                    <a:pt x="316985" y="1478280"/>
                  </a:lnTo>
                  <a:lnTo>
                    <a:pt x="316985" y="1479550"/>
                  </a:lnTo>
                  <a:lnTo>
                    <a:pt x="1327905" y="1479550"/>
                  </a:lnTo>
                  <a:lnTo>
                    <a:pt x="1327905" y="1478280"/>
                  </a:lnTo>
                  <a:close/>
                </a:path>
                <a:path w="1644014" h="1482089">
                  <a:moveTo>
                    <a:pt x="1330445" y="1477010"/>
                  </a:moveTo>
                  <a:lnTo>
                    <a:pt x="315715" y="1477010"/>
                  </a:lnTo>
                  <a:lnTo>
                    <a:pt x="315715" y="1478280"/>
                  </a:lnTo>
                  <a:lnTo>
                    <a:pt x="1330445" y="1478280"/>
                  </a:lnTo>
                  <a:lnTo>
                    <a:pt x="1330445" y="1477010"/>
                  </a:lnTo>
                  <a:close/>
                </a:path>
                <a:path w="1644014" h="1482089">
                  <a:moveTo>
                    <a:pt x="1332985" y="1475740"/>
                  </a:moveTo>
                  <a:lnTo>
                    <a:pt x="313175" y="1475740"/>
                  </a:lnTo>
                  <a:lnTo>
                    <a:pt x="313175" y="1477010"/>
                  </a:lnTo>
                  <a:lnTo>
                    <a:pt x="1332985" y="1477010"/>
                  </a:lnTo>
                  <a:lnTo>
                    <a:pt x="1332985" y="1475740"/>
                  </a:lnTo>
                  <a:close/>
                </a:path>
              </a:pathLst>
            </a:custGeom>
            <a:solidFill>
              <a:srgbClr val="042C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447529" y="3429000"/>
              <a:ext cx="1631314" cy="1469390"/>
            </a:xfrm>
            <a:custGeom>
              <a:avLst/>
              <a:gdLst/>
              <a:ahLst/>
              <a:cxnLst/>
              <a:rect l="l" t="t" r="r" b="b"/>
              <a:pathLst>
                <a:path w="1631314" h="1469389">
                  <a:moveTo>
                    <a:pt x="1338090" y="5079"/>
                  </a:moveTo>
                  <a:lnTo>
                    <a:pt x="292880" y="5079"/>
                  </a:lnTo>
                  <a:lnTo>
                    <a:pt x="292880" y="6350"/>
                  </a:lnTo>
                  <a:lnTo>
                    <a:pt x="1338090" y="7619"/>
                  </a:lnTo>
                  <a:lnTo>
                    <a:pt x="1338090" y="5079"/>
                  </a:lnTo>
                  <a:close/>
                </a:path>
                <a:path w="1631314" h="1469389">
                  <a:moveTo>
                    <a:pt x="1333010" y="2539"/>
                  </a:moveTo>
                  <a:lnTo>
                    <a:pt x="297960" y="2539"/>
                  </a:lnTo>
                  <a:lnTo>
                    <a:pt x="297960" y="5079"/>
                  </a:lnTo>
                  <a:lnTo>
                    <a:pt x="1333010" y="5079"/>
                  </a:lnTo>
                  <a:lnTo>
                    <a:pt x="1333010" y="2539"/>
                  </a:lnTo>
                  <a:close/>
                </a:path>
                <a:path w="1631314" h="1469389">
                  <a:moveTo>
                    <a:pt x="303040" y="1269"/>
                  </a:moveTo>
                  <a:lnTo>
                    <a:pt x="300500" y="1269"/>
                  </a:lnTo>
                  <a:lnTo>
                    <a:pt x="300500" y="2539"/>
                  </a:lnTo>
                  <a:lnTo>
                    <a:pt x="303040" y="2539"/>
                  </a:lnTo>
                  <a:lnTo>
                    <a:pt x="303040" y="1269"/>
                  </a:lnTo>
                  <a:close/>
                </a:path>
                <a:path w="1631314" h="1469389">
                  <a:moveTo>
                    <a:pt x="1330470" y="1269"/>
                  </a:moveTo>
                  <a:lnTo>
                    <a:pt x="1329200" y="1269"/>
                  </a:lnTo>
                  <a:lnTo>
                    <a:pt x="1329200" y="2539"/>
                  </a:lnTo>
                  <a:lnTo>
                    <a:pt x="1330470" y="2539"/>
                  </a:lnTo>
                  <a:lnTo>
                    <a:pt x="1330470" y="1269"/>
                  </a:lnTo>
                  <a:close/>
                </a:path>
                <a:path w="1631314" h="1469389">
                  <a:moveTo>
                    <a:pt x="304310" y="0"/>
                  </a:moveTo>
                  <a:lnTo>
                    <a:pt x="304310" y="1269"/>
                  </a:lnTo>
                  <a:lnTo>
                    <a:pt x="1326660" y="1269"/>
                  </a:lnTo>
                  <a:lnTo>
                    <a:pt x="304310" y="0"/>
                  </a:lnTo>
                  <a:close/>
                </a:path>
                <a:path w="1631314" h="1469389">
                  <a:moveTo>
                    <a:pt x="7932" y="273050"/>
                  </a:moveTo>
                  <a:lnTo>
                    <a:pt x="7130" y="273050"/>
                  </a:lnTo>
                  <a:lnTo>
                    <a:pt x="7130" y="275589"/>
                  </a:lnTo>
                  <a:lnTo>
                    <a:pt x="7927" y="275589"/>
                  </a:lnTo>
                  <a:lnTo>
                    <a:pt x="7932" y="273050"/>
                  </a:lnTo>
                  <a:close/>
                </a:path>
                <a:path w="1631314" h="1469389">
                  <a:moveTo>
                    <a:pt x="1625110" y="274319"/>
                  </a:moveTo>
                  <a:lnTo>
                    <a:pt x="1624411" y="274319"/>
                  </a:lnTo>
                  <a:lnTo>
                    <a:pt x="1624408" y="275589"/>
                  </a:lnTo>
                  <a:lnTo>
                    <a:pt x="1625110" y="275589"/>
                  </a:lnTo>
                  <a:lnTo>
                    <a:pt x="1625110" y="274319"/>
                  </a:lnTo>
                  <a:close/>
                </a:path>
                <a:path w="1631314" h="1469389">
                  <a:moveTo>
                    <a:pt x="7927" y="275590"/>
                  </a:moveTo>
                  <a:lnTo>
                    <a:pt x="5860" y="275590"/>
                  </a:lnTo>
                  <a:lnTo>
                    <a:pt x="5860" y="278130"/>
                  </a:lnTo>
                  <a:lnTo>
                    <a:pt x="4590" y="278130"/>
                  </a:lnTo>
                  <a:lnTo>
                    <a:pt x="4590" y="279400"/>
                  </a:lnTo>
                  <a:lnTo>
                    <a:pt x="3320" y="279400"/>
                  </a:lnTo>
                  <a:lnTo>
                    <a:pt x="3320" y="281939"/>
                  </a:lnTo>
                  <a:lnTo>
                    <a:pt x="7916" y="281939"/>
                  </a:lnTo>
                  <a:lnTo>
                    <a:pt x="7927" y="275590"/>
                  </a:lnTo>
                  <a:close/>
                </a:path>
                <a:path w="1631314" h="1469389">
                  <a:moveTo>
                    <a:pt x="1625110" y="275590"/>
                  </a:moveTo>
                  <a:lnTo>
                    <a:pt x="1624408" y="275590"/>
                  </a:lnTo>
                  <a:lnTo>
                    <a:pt x="1624391" y="281939"/>
                  </a:lnTo>
                  <a:lnTo>
                    <a:pt x="1628920" y="281939"/>
                  </a:lnTo>
                  <a:lnTo>
                    <a:pt x="1628920" y="280669"/>
                  </a:lnTo>
                  <a:lnTo>
                    <a:pt x="1627650" y="280669"/>
                  </a:lnTo>
                  <a:lnTo>
                    <a:pt x="1627650" y="278130"/>
                  </a:lnTo>
                  <a:lnTo>
                    <a:pt x="1626380" y="278130"/>
                  </a:lnTo>
                  <a:lnTo>
                    <a:pt x="1626380" y="276860"/>
                  </a:lnTo>
                  <a:lnTo>
                    <a:pt x="1625110" y="276860"/>
                  </a:lnTo>
                  <a:lnTo>
                    <a:pt x="1625110" y="275590"/>
                  </a:lnTo>
                  <a:close/>
                </a:path>
                <a:path w="1631314" h="1469389">
                  <a:moveTo>
                    <a:pt x="7916" y="281940"/>
                  </a:moveTo>
                  <a:lnTo>
                    <a:pt x="2050" y="281940"/>
                  </a:lnTo>
                  <a:lnTo>
                    <a:pt x="2050" y="283210"/>
                  </a:lnTo>
                  <a:lnTo>
                    <a:pt x="1557" y="283210"/>
                  </a:lnTo>
                  <a:lnTo>
                    <a:pt x="1549" y="288289"/>
                  </a:lnTo>
                  <a:lnTo>
                    <a:pt x="7905" y="288289"/>
                  </a:lnTo>
                  <a:lnTo>
                    <a:pt x="7916" y="281940"/>
                  </a:lnTo>
                  <a:close/>
                </a:path>
                <a:path w="1631314" h="1469389">
                  <a:moveTo>
                    <a:pt x="1628920" y="281940"/>
                  </a:moveTo>
                  <a:lnTo>
                    <a:pt x="1624391" y="281940"/>
                  </a:lnTo>
                  <a:lnTo>
                    <a:pt x="1624375" y="288289"/>
                  </a:lnTo>
                  <a:lnTo>
                    <a:pt x="1630715" y="288289"/>
                  </a:lnTo>
                  <a:lnTo>
                    <a:pt x="1630725" y="284480"/>
                  </a:lnTo>
                  <a:lnTo>
                    <a:pt x="1630190" y="284480"/>
                  </a:lnTo>
                  <a:lnTo>
                    <a:pt x="1630190" y="283210"/>
                  </a:lnTo>
                  <a:lnTo>
                    <a:pt x="1628920" y="283210"/>
                  </a:lnTo>
                  <a:lnTo>
                    <a:pt x="1628920" y="281940"/>
                  </a:lnTo>
                  <a:close/>
                </a:path>
                <a:path w="1631314" h="1469389">
                  <a:moveTo>
                    <a:pt x="7905" y="288290"/>
                  </a:moveTo>
                  <a:lnTo>
                    <a:pt x="1549" y="288290"/>
                  </a:lnTo>
                  <a:lnTo>
                    <a:pt x="1529" y="299719"/>
                  </a:lnTo>
                  <a:lnTo>
                    <a:pt x="7885" y="299719"/>
                  </a:lnTo>
                  <a:lnTo>
                    <a:pt x="7905" y="288290"/>
                  </a:lnTo>
                  <a:close/>
                </a:path>
                <a:path w="1631314" h="1469389">
                  <a:moveTo>
                    <a:pt x="1630715" y="288290"/>
                  </a:moveTo>
                  <a:lnTo>
                    <a:pt x="1624375" y="288290"/>
                  </a:lnTo>
                  <a:lnTo>
                    <a:pt x="1624345" y="299719"/>
                  </a:lnTo>
                  <a:lnTo>
                    <a:pt x="1630685" y="299719"/>
                  </a:lnTo>
                  <a:lnTo>
                    <a:pt x="1630715" y="288290"/>
                  </a:lnTo>
                  <a:close/>
                </a:path>
                <a:path w="1631314" h="1469389">
                  <a:moveTo>
                    <a:pt x="7885" y="299720"/>
                  </a:moveTo>
                  <a:lnTo>
                    <a:pt x="1529" y="299720"/>
                  </a:lnTo>
                  <a:lnTo>
                    <a:pt x="1516" y="307339"/>
                  </a:lnTo>
                  <a:lnTo>
                    <a:pt x="7872" y="307339"/>
                  </a:lnTo>
                  <a:lnTo>
                    <a:pt x="7885" y="299720"/>
                  </a:lnTo>
                  <a:close/>
                </a:path>
                <a:path w="1631314" h="1469389">
                  <a:moveTo>
                    <a:pt x="1630685" y="299720"/>
                  </a:moveTo>
                  <a:lnTo>
                    <a:pt x="1624345" y="299720"/>
                  </a:lnTo>
                  <a:lnTo>
                    <a:pt x="1624325" y="307339"/>
                  </a:lnTo>
                  <a:lnTo>
                    <a:pt x="1630665" y="307339"/>
                  </a:lnTo>
                  <a:lnTo>
                    <a:pt x="1630685" y="299720"/>
                  </a:lnTo>
                  <a:close/>
                </a:path>
                <a:path w="1631314" h="1469389">
                  <a:moveTo>
                    <a:pt x="7872" y="307340"/>
                  </a:moveTo>
                  <a:lnTo>
                    <a:pt x="1516" y="307340"/>
                  </a:lnTo>
                  <a:lnTo>
                    <a:pt x="1505" y="313689"/>
                  </a:lnTo>
                  <a:lnTo>
                    <a:pt x="7861" y="313689"/>
                  </a:lnTo>
                  <a:lnTo>
                    <a:pt x="7872" y="307340"/>
                  </a:lnTo>
                  <a:close/>
                </a:path>
                <a:path w="1631314" h="1469389">
                  <a:moveTo>
                    <a:pt x="1630665" y="307340"/>
                  </a:moveTo>
                  <a:lnTo>
                    <a:pt x="1624325" y="307340"/>
                  </a:lnTo>
                  <a:lnTo>
                    <a:pt x="1624308" y="313689"/>
                  </a:lnTo>
                  <a:lnTo>
                    <a:pt x="1630649" y="313689"/>
                  </a:lnTo>
                  <a:lnTo>
                    <a:pt x="1630665" y="307340"/>
                  </a:lnTo>
                  <a:close/>
                </a:path>
                <a:path w="1631314" h="1469389">
                  <a:moveTo>
                    <a:pt x="7861" y="313690"/>
                  </a:moveTo>
                  <a:lnTo>
                    <a:pt x="1505" y="313690"/>
                  </a:lnTo>
                  <a:lnTo>
                    <a:pt x="1485" y="325119"/>
                  </a:lnTo>
                  <a:lnTo>
                    <a:pt x="7841" y="325119"/>
                  </a:lnTo>
                  <a:lnTo>
                    <a:pt x="7861" y="313690"/>
                  </a:lnTo>
                  <a:close/>
                </a:path>
                <a:path w="1631314" h="1469389">
                  <a:moveTo>
                    <a:pt x="1630649" y="313690"/>
                  </a:moveTo>
                  <a:lnTo>
                    <a:pt x="1624308" y="313690"/>
                  </a:lnTo>
                  <a:lnTo>
                    <a:pt x="1624278" y="325119"/>
                  </a:lnTo>
                  <a:lnTo>
                    <a:pt x="1630619" y="325119"/>
                  </a:lnTo>
                  <a:lnTo>
                    <a:pt x="1630649" y="313690"/>
                  </a:lnTo>
                  <a:close/>
                </a:path>
                <a:path w="1631314" h="1469389">
                  <a:moveTo>
                    <a:pt x="7841" y="325120"/>
                  </a:moveTo>
                  <a:lnTo>
                    <a:pt x="1485" y="325120"/>
                  </a:lnTo>
                  <a:lnTo>
                    <a:pt x="1472" y="332739"/>
                  </a:lnTo>
                  <a:lnTo>
                    <a:pt x="7828" y="332739"/>
                  </a:lnTo>
                  <a:lnTo>
                    <a:pt x="7841" y="325120"/>
                  </a:lnTo>
                  <a:close/>
                </a:path>
                <a:path w="1631314" h="1469389">
                  <a:moveTo>
                    <a:pt x="1630619" y="325120"/>
                  </a:moveTo>
                  <a:lnTo>
                    <a:pt x="1624278" y="325120"/>
                  </a:lnTo>
                  <a:lnTo>
                    <a:pt x="1624258" y="332739"/>
                  </a:lnTo>
                  <a:lnTo>
                    <a:pt x="1630599" y="332739"/>
                  </a:lnTo>
                  <a:lnTo>
                    <a:pt x="1630619" y="325120"/>
                  </a:lnTo>
                  <a:close/>
                </a:path>
                <a:path w="1631314" h="1469389">
                  <a:moveTo>
                    <a:pt x="7828" y="332740"/>
                  </a:moveTo>
                  <a:lnTo>
                    <a:pt x="1472" y="332740"/>
                  </a:lnTo>
                  <a:lnTo>
                    <a:pt x="1463" y="337819"/>
                  </a:lnTo>
                  <a:lnTo>
                    <a:pt x="7819" y="337819"/>
                  </a:lnTo>
                  <a:lnTo>
                    <a:pt x="7828" y="332740"/>
                  </a:lnTo>
                  <a:close/>
                </a:path>
                <a:path w="1631314" h="1469389">
                  <a:moveTo>
                    <a:pt x="1630599" y="332740"/>
                  </a:moveTo>
                  <a:lnTo>
                    <a:pt x="1624258" y="332740"/>
                  </a:lnTo>
                  <a:lnTo>
                    <a:pt x="1624245" y="337819"/>
                  </a:lnTo>
                  <a:lnTo>
                    <a:pt x="1630586" y="337819"/>
                  </a:lnTo>
                  <a:lnTo>
                    <a:pt x="1630599" y="332740"/>
                  </a:lnTo>
                  <a:close/>
                </a:path>
                <a:path w="1631314" h="1469389">
                  <a:moveTo>
                    <a:pt x="7819" y="337820"/>
                  </a:moveTo>
                  <a:lnTo>
                    <a:pt x="1463" y="337820"/>
                  </a:lnTo>
                  <a:lnTo>
                    <a:pt x="1452" y="344169"/>
                  </a:lnTo>
                  <a:lnTo>
                    <a:pt x="7808" y="344169"/>
                  </a:lnTo>
                  <a:lnTo>
                    <a:pt x="7819" y="337820"/>
                  </a:lnTo>
                  <a:close/>
                </a:path>
                <a:path w="1631314" h="1469389">
                  <a:moveTo>
                    <a:pt x="1630586" y="337820"/>
                  </a:moveTo>
                  <a:lnTo>
                    <a:pt x="1624245" y="337820"/>
                  </a:lnTo>
                  <a:lnTo>
                    <a:pt x="1624228" y="344169"/>
                  </a:lnTo>
                  <a:lnTo>
                    <a:pt x="1630570" y="344169"/>
                  </a:lnTo>
                  <a:lnTo>
                    <a:pt x="1630586" y="337820"/>
                  </a:lnTo>
                  <a:close/>
                </a:path>
                <a:path w="1631314" h="1469389">
                  <a:moveTo>
                    <a:pt x="7808" y="344170"/>
                  </a:moveTo>
                  <a:lnTo>
                    <a:pt x="1452" y="344170"/>
                  </a:lnTo>
                  <a:lnTo>
                    <a:pt x="1439" y="351789"/>
                  </a:lnTo>
                  <a:lnTo>
                    <a:pt x="7794" y="351789"/>
                  </a:lnTo>
                  <a:lnTo>
                    <a:pt x="7808" y="344170"/>
                  </a:lnTo>
                  <a:close/>
                </a:path>
                <a:path w="1631314" h="1469389">
                  <a:moveTo>
                    <a:pt x="1630570" y="344170"/>
                  </a:moveTo>
                  <a:lnTo>
                    <a:pt x="1624228" y="344170"/>
                  </a:lnTo>
                  <a:lnTo>
                    <a:pt x="1624209" y="351789"/>
                  </a:lnTo>
                  <a:lnTo>
                    <a:pt x="1630550" y="351789"/>
                  </a:lnTo>
                  <a:lnTo>
                    <a:pt x="1630570" y="344170"/>
                  </a:lnTo>
                  <a:close/>
                </a:path>
                <a:path w="1631314" h="1469389">
                  <a:moveTo>
                    <a:pt x="7794" y="351790"/>
                  </a:moveTo>
                  <a:lnTo>
                    <a:pt x="1439" y="351790"/>
                  </a:lnTo>
                  <a:lnTo>
                    <a:pt x="1430" y="356869"/>
                  </a:lnTo>
                  <a:lnTo>
                    <a:pt x="7786" y="356869"/>
                  </a:lnTo>
                  <a:lnTo>
                    <a:pt x="7794" y="351790"/>
                  </a:lnTo>
                  <a:close/>
                </a:path>
                <a:path w="1631314" h="1469389">
                  <a:moveTo>
                    <a:pt x="1630550" y="351790"/>
                  </a:moveTo>
                  <a:lnTo>
                    <a:pt x="1624209" y="351790"/>
                  </a:lnTo>
                  <a:lnTo>
                    <a:pt x="1624195" y="356869"/>
                  </a:lnTo>
                  <a:lnTo>
                    <a:pt x="1630537" y="356869"/>
                  </a:lnTo>
                  <a:lnTo>
                    <a:pt x="1630550" y="351790"/>
                  </a:lnTo>
                  <a:close/>
                </a:path>
                <a:path w="1631314" h="1469389">
                  <a:moveTo>
                    <a:pt x="7786" y="356870"/>
                  </a:moveTo>
                  <a:lnTo>
                    <a:pt x="1430" y="356870"/>
                  </a:lnTo>
                  <a:lnTo>
                    <a:pt x="1417" y="364489"/>
                  </a:lnTo>
                  <a:lnTo>
                    <a:pt x="7772" y="364489"/>
                  </a:lnTo>
                  <a:lnTo>
                    <a:pt x="7786" y="356870"/>
                  </a:lnTo>
                  <a:close/>
                </a:path>
                <a:path w="1631314" h="1469389">
                  <a:moveTo>
                    <a:pt x="1630537" y="356870"/>
                  </a:moveTo>
                  <a:lnTo>
                    <a:pt x="1624195" y="356870"/>
                  </a:lnTo>
                  <a:lnTo>
                    <a:pt x="1624175" y="364489"/>
                  </a:lnTo>
                  <a:lnTo>
                    <a:pt x="1630517" y="364489"/>
                  </a:lnTo>
                  <a:lnTo>
                    <a:pt x="1630537" y="356870"/>
                  </a:lnTo>
                  <a:close/>
                </a:path>
                <a:path w="1631314" h="1469389">
                  <a:moveTo>
                    <a:pt x="7772" y="364490"/>
                  </a:moveTo>
                  <a:lnTo>
                    <a:pt x="1417" y="364490"/>
                  </a:lnTo>
                  <a:lnTo>
                    <a:pt x="1406" y="370839"/>
                  </a:lnTo>
                  <a:lnTo>
                    <a:pt x="7761" y="370839"/>
                  </a:lnTo>
                  <a:lnTo>
                    <a:pt x="7772" y="364490"/>
                  </a:lnTo>
                  <a:close/>
                </a:path>
                <a:path w="1631314" h="1469389">
                  <a:moveTo>
                    <a:pt x="1630517" y="364490"/>
                  </a:moveTo>
                  <a:lnTo>
                    <a:pt x="1624175" y="364490"/>
                  </a:lnTo>
                  <a:lnTo>
                    <a:pt x="1624159" y="370839"/>
                  </a:lnTo>
                  <a:lnTo>
                    <a:pt x="1630500" y="370839"/>
                  </a:lnTo>
                  <a:lnTo>
                    <a:pt x="1630517" y="364490"/>
                  </a:lnTo>
                  <a:close/>
                </a:path>
                <a:path w="1631314" h="1469389">
                  <a:moveTo>
                    <a:pt x="7761" y="370840"/>
                  </a:moveTo>
                  <a:lnTo>
                    <a:pt x="1406" y="370840"/>
                  </a:lnTo>
                  <a:lnTo>
                    <a:pt x="1397" y="375919"/>
                  </a:lnTo>
                  <a:lnTo>
                    <a:pt x="7752" y="375919"/>
                  </a:lnTo>
                  <a:lnTo>
                    <a:pt x="7761" y="370840"/>
                  </a:lnTo>
                  <a:close/>
                </a:path>
                <a:path w="1631314" h="1469389">
                  <a:moveTo>
                    <a:pt x="1630500" y="370840"/>
                  </a:moveTo>
                  <a:lnTo>
                    <a:pt x="1624159" y="370840"/>
                  </a:lnTo>
                  <a:lnTo>
                    <a:pt x="1624145" y="375919"/>
                  </a:lnTo>
                  <a:lnTo>
                    <a:pt x="1630487" y="375919"/>
                  </a:lnTo>
                  <a:lnTo>
                    <a:pt x="1630500" y="370840"/>
                  </a:lnTo>
                  <a:close/>
                </a:path>
                <a:path w="1631314" h="1469389">
                  <a:moveTo>
                    <a:pt x="7752" y="375920"/>
                  </a:moveTo>
                  <a:lnTo>
                    <a:pt x="1397" y="375920"/>
                  </a:lnTo>
                  <a:lnTo>
                    <a:pt x="1384" y="383539"/>
                  </a:lnTo>
                  <a:lnTo>
                    <a:pt x="7739" y="383539"/>
                  </a:lnTo>
                  <a:lnTo>
                    <a:pt x="7752" y="375920"/>
                  </a:lnTo>
                  <a:close/>
                </a:path>
                <a:path w="1631314" h="1469389">
                  <a:moveTo>
                    <a:pt x="1630487" y="375920"/>
                  </a:moveTo>
                  <a:lnTo>
                    <a:pt x="1624145" y="375920"/>
                  </a:lnTo>
                  <a:lnTo>
                    <a:pt x="1624125" y="383539"/>
                  </a:lnTo>
                  <a:lnTo>
                    <a:pt x="1630467" y="383539"/>
                  </a:lnTo>
                  <a:lnTo>
                    <a:pt x="1630487" y="375920"/>
                  </a:lnTo>
                  <a:close/>
                </a:path>
                <a:path w="1631314" h="1469389">
                  <a:moveTo>
                    <a:pt x="7739" y="383540"/>
                  </a:moveTo>
                  <a:lnTo>
                    <a:pt x="1384" y="383540"/>
                  </a:lnTo>
                  <a:lnTo>
                    <a:pt x="1375" y="388619"/>
                  </a:lnTo>
                  <a:lnTo>
                    <a:pt x="7730" y="388619"/>
                  </a:lnTo>
                  <a:lnTo>
                    <a:pt x="7739" y="383540"/>
                  </a:lnTo>
                  <a:close/>
                </a:path>
                <a:path w="1631314" h="1469389">
                  <a:moveTo>
                    <a:pt x="1630467" y="383540"/>
                  </a:moveTo>
                  <a:lnTo>
                    <a:pt x="1624125" y="383540"/>
                  </a:lnTo>
                  <a:lnTo>
                    <a:pt x="1624112" y="388619"/>
                  </a:lnTo>
                  <a:lnTo>
                    <a:pt x="1630454" y="388619"/>
                  </a:lnTo>
                  <a:lnTo>
                    <a:pt x="1630467" y="383540"/>
                  </a:lnTo>
                  <a:close/>
                </a:path>
                <a:path w="1631314" h="1469389">
                  <a:moveTo>
                    <a:pt x="7730" y="388620"/>
                  </a:moveTo>
                  <a:lnTo>
                    <a:pt x="1375" y="388620"/>
                  </a:lnTo>
                  <a:lnTo>
                    <a:pt x="1351" y="402589"/>
                  </a:lnTo>
                  <a:lnTo>
                    <a:pt x="7706" y="402589"/>
                  </a:lnTo>
                  <a:lnTo>
                    <a:pt x="7730" y="388620"/>
                  </a:lnTo>
                  <a:close/>
                </a:path>
                <a:path w="1631314" h="1469389">
                  <a:moveTo>
                    <a:pt x="1630454" y="388620"/>
                  </a:moveTo>
                  <a:lnTo>
                    <a:pt x="1624112" y="388620"/>
                  </a:lnTo>
                  <a:lnTo>
                    <a:pt x="1624076" y="402589"/>
                  </a:lnTo>
                  <a:lnTo>
                    <a:pt x="1630418" y="402589"/>
                  </a:lnTo>
                  <a:lnTo>
                    <a:pt x="1630454" y="388620"/>
                  </a:lnTo>
                  <a:close/>
                </a:path>
                <a:path w="1631314" h="1469389">
                  <a:moveTo>
                    <a:pt x="7706" y="402590"/>
                  </a:moveTo>
                  <a:lnTo>
                    <a:pt x="1351" y="402590"/>
                  </a:lnTo>
                  <a:lnTo>
                    <a:pt x="1320" y="420369"/>
                  </a:lnTo>
                  <a:lnTo>
                    <a:pt x="7675" y="420369"/>
                  </a:lnTo>
                  <a:lnTo>
                    <a:pt x="7706" y="402590"/>
                  </a:lnTo>
                  <a:close/>
                </a:path>
                <a:path w="1631314" h="1469389">
                  <a:moveTo>
                    <a:pt x="1630418" y="402590"/>
                  </a:moveTo>
                  <a:lnTo>
                    <a:pt x="1624076" y="402590"/>
                  </a:lnTo>
                  <a:lnTo>
                    <a:pt x="1624029" y="420369"/>
                  </a:lnTo>
                  <a:lnTo>
                    <a:pt x="1630372" y="420369"/>
                  </a:lnTo>
                  <a:lnTo>
                    <a:pt x="1630418" y="402590"/>
                  </a:lnTo>
                  <a:close/>
                </a:path>
                <a:path w="1631314" h="1469389">
                  <a:moveTo>
                    <a:pt x="7675" y="420370"/>
                  </a:moveTo>
                  <a:lnTo>
                    <a:pt x="1320" y="420370"/>
                  </a:lnTo>
                  <a:lnTo>
                    <a:pt x="1309" y="426719"/>
                  </a:lnTo>
                  <a:lnTo>
                    <a:pt x="7664" y="426719"/>
                  </a:lnTo>
                  <a:lnTo>
                    <a:pt x="7675" y="420370"/>
                  </a:lnTo>
                  <a:close/>
                </a:path>
                <a:path w="1631314" h="1469389">
                  <a:moveTo>
                    <a:pt x="1630372" y="420370"/>
                  </a:moveTo>
                  <a:lnTo>
                    <a:pt x="1624029" y="420370"/>
                  </a:lnTo>
                  <a:lnTo>
                    <a:pt x="1624012" y="426719"/>
                  </a:lnTo>
                  <a:lnTo>
                    <a:pt x="1630355" y="426719"/>
                  </a:lnTo>
                  <a:lnTo>
                    <a:pt x="1630372" y="420370"/>
                  </a:lnTo>
                  <a:close/>
                </a:path>
                <a:path w="1631314" h="1469389">
                  <a:moveTo>
                    <a:pt x="7664" y="426720"/>
                  </a:moveTo>
                  <a:lnTo>
                    <a:pt x="1309" y="426720"/>
                  </a:lnTo>
                  <a:lnTo>
                    <a:pt x="1296" y="434339"/>
                  </a:lnTo>
                  <a:lnTo>
                    <a:pt x="7650" y="434339"/>
                  </a:lnTo>
                  <a:lnTo>
                    <a:pt x="7664" y="426720"/>
                  </a:lnTo>
                  <a:close/>
                </a:path>
                <a:path w="1631314" h="1469389">
                  <a:moveTo>
                    <a:pt x="1630355" y="426720"/>
                  </a:moveTo>
                  <a:lnTo>
                    <a:pt x="1624012" y="426720"/>
                  </a:lnTo>
                  <a:lnTo>
                    <a:pt x="1623992" y="434339"/>
                  </a:lnTo>
                  <a:lnTo>
                    <a:pt x="1630336" y="434339"/>
                  </a:lnTo>
                  <a:lnTo>
                    <a:pt x="1630355" y="426720"/>
                  </a:lnTo>
                  <a:close/>
                </a:path>
                <a:path w="1631314" h="1469389">
                  <a:moveTo>
                    <a:pt x="7650" y="434340"/>
                  </a:moveTo>
                  <a:lnTo>
                    <a:pt x="1296" y="434340"/>
                  </a:lnTo>
                  <a:lnTo>
                    <a:pt x="1285" y="440689"/>
                  </a:lnTo>
                  <a:lnTo>
                    <a:pt x="7639" y="440689"/>
                  </a:lnTo>
                  <a:lnTo>
                    <a:pt x="7650" y="434340"/>
                  </a:lnTo>
                  <a:close/>
                </a:path>
                <a:path w="1631314" h="1469389">
                  <a:moveTo>
                    <a:pt x="1630336" y="434340"/>
                  </a:moveTo>
                  <a:lnTo>
                    <a:pt x="1623992" y="434340"/>
                  </a:lnTo>
                  <a:lnTo>
                    <a:pt x="1623976" y="440689"/>
                  </a:lnTo>
                  <a:lnTo>
                    <a:pt x="1630319" y="440689"/>
                  </a:lnTo>
                  <a:lnTo>
                    <a:pt x="1630336" y="434340"/>
                  </a:lnTo>
                  <a:close/>
                </a:path>
                <a:path w="1631314" h="1469389">
                  <a:moveTo>
                    <a:pt x="7639" y="440690"/>
                  </a:moveTo>
                  <a:lnTo>
                    <a:pt x="1285" y="440690"/>
                  </a:lnTo>
                  <a:lnTo>
                    <a:pt x="1265" y="452119"/>
                  </a:lnTo>
                  <a:lnTo>
                    <a:pt x="7619" y="452119"/>
                  </a:lnTo>
                  <a:lnTo>
                    <a:pt x="7639" y="440690"/>
                  </a:lnTo>
                  <a:close/>
                </a:path>
                <a:path w="1631314" h="1469389">
                  <a:moveTo>
                    <a:pt x="1630319" y="440690"/>
                  </a:moveTo>
                  <a:lnTo>
                    <a:pt x="1623976" y="440690"/>
                  </a:lnTo>
                  <a:lnTo>
                    <a:pt x="1623946" y="452119"/>
                  </a:lnTo>
                  <a:lnTo>
                    <a:pt x="1630289" y="452119"/>
                  </a:lnTo>
                  <a:lnTo>
                    <a:pt x="1630319" y="440690"/>
                  </a:lnTo>
                  <a:close/>
                </a:path>
                <a:path w="1631314" h="1469389">
                  <a:moveTo>
                    <a:pt x="7619" y="452120"/>
                  </a:moveTo>
                  <a:lnTo>
                    <a:pt x="1265" y="452120"/>
                  </a:lnTo>
                  <a:lnTo>
                    <a:pt x="1254" y="458469"/>
                  </a:lnTo>
                  <a:lnTo>
                    <a:pt x="7608" y="458469"/>
                  </a:lnTo>
                  <a:lnTo>
                    <a:pt x="7619" y="452120"/>
                  </a:lnTo>
                  <a:close/>
                </a:path>
                <a:path w="1631314" h="1469389">
                  <a:moveTo>
                    <a:pt x="1630289" y="452120"/>
                  </a:moveTo>
                  <a:lnTo>
                    <a:pt x="1623946" y="452120"/>
                  </a:lnTo>
                  <a:lnTo>
                    <a:pt x="1623929" y="458469"/>
                  </a:lnTo>
                  <a:lnTo>
                    <a:pt x="1630273" y="458469"/>
                  </a:lnTo>
                  <a:lnTo>
                    <a:pt x="1630289" y="452120"/>
                  </a:lnTo>
                  <a:close/>
                </a:path>
                <a:path w="1631314" h="1469389">
                  <a:moveTo>
                    <a:pt x="7608" y="458470"/>
                  </a:moveTo>
                  <a:lnTo>
                    <a:pt x="1254" y="458470"/>
                  </a:lnTo>
                  <a:lnTo>
                    <a:pt x="1243" y="464819"/>
                  </a:lnTo>
                  <a:lnTo>
                    <a:pt x="7597" y="464819"/>
                  </a:lnTo>
                  <a:lnTo>
                    <a:pt x="7608" y="458470"/>
                  </a:lnTo>
                  <a:close/>
                </a:path>
                <a:path w="1631314" h="1469389">
                  <a:moveTo>
                    <a:pt x="1630273" y="458470"/>
                  </a:moveTo>
                  <a:lnTo>
                    <a:pt x="1623929" y="458470"/>
                  </a:lnTo>
                  <a:lnTo>
                    <a:pt x="1623913" y="464819"/>
                  </a:lnTo>
                  <a:lnTo>
                    <a:pt x="1630257" y="464819"/>
                  </a:lnTo>
                  <a:lnTo>
                    <a:pt x="1630273" y="458470"/>
                  </a:lnTo>
                  <a:close/>
                </a:path>
                <a:path w="1631314" h="1469389">
                  <a:moveTo>
                    <a:pt x="7597" y="464820"/>
                  </a:moveTo>
                  <a:lnTo>
                    <a:pt x="1243" y="464820"/>
                  </a:lnTo>
                  <a:lnTo>
                    <a:pt x="1177" y="502919"/>
                  </a:lnTo>
                  <a:lnTo>
                    <a:pt x="7531" y="502919"/>
                  </a:lnTo>
                  <a:lnTo>
                    <a:pt x="7597" y="464820"/>
                  </a:lnTo>
                  <a:close/>
                </a:path>
                <a:path w="1631314" h="1469389">
                  <a:moveTo>
                    <a:pt x="1630257" y="464820"/>
                  </a:moveTo>
                  <a:lnTo>
                    <a:pt x="1623913" y="464820"/>
                  </a:lnTo>
                  <a:lnTo>
                    <a:pt x="1623813" y="502919"/>
                  </a:lnTo>
                  <a:lnTo>
                    <a:pt x="1630158" y="502919"/>
                  </a:lnTo>
                  <a:lnTo>
                    <a:pt x="1630257" y="464820"/>
                  </a:lnTo>
                  <a:close/>
                </a:path>
                <a:path w="1631314" h="1469389">
                  <a:moveTo>
                    <a:pt x="7531" y="502920"/>
                  </a:moveTo>
                  <a:lnTo>
                    <a:pt x="1177" y="502920"/>
                  </a:lnTo>
                  <a:lnTo>
                    <a:pt x="1164" y="510539"/>
                  </a:lnTo>
                  <a:lnTo>
                    <a:pt x="7517" y="510539"/>
                  </a:lnTo>
                  <a:lnTo>
                    <a:pt x="7531" y="502920"/>
                  </a:lnTo>
                  <a:close/>
                </a:path>
                <a:path w="1631314" h="1469389">
                  <a:moveTo>
                    <a:pt x="1630158" y="502920"/>
                  </a:moveTo>
                  <a:lnTo>
                    <a:pt x="1623813" y="502920"/>
                  </a:lnTo>
                  <a:lnTo>
                    <a:pt x="1623793" y="510539"/>
                  </a:lnTo>
                  <a:lnTo>
                    <a:pt x="1630138" y="510539"/>
                  </a:lnTo>
                  <a:lnTo>
                    <a:pt x="1630158" y="502920"/>
                  </a:lnTo>
                  <a:close/>
                </a:path>
                <a:path w="1631314" h="1469389">
                  <a:moveTo>
                    <a:pt x="7517" y="510540"/>
                  </a:moveTo>
                  <a:lnTo>
                    <a:pt x="1164" y="510540"/>
                  </a:lnTo>
                  <a:lnTo>
                    <a:pt x="1153" y="516889"/>
                  </a:lnTo>
                  <a:lnTo>
                    <a:pt x="7506" y="516889"/>
                  </a:lnTo>
                  <a:lnTo>
                    <a:pt x="7517" y="510540"/>
                  </a:lnTo>
                  <a:close/>
                </a:path>
                <a:path w="1631314" h="1469389">
                  <a:moveTo>
                    <a:pt x="1630138" y="510540"/>
                  </a:moveTo>
                  <a:lnTo>
                    <a:pt x="1623793" y="510540"/>
                  </a:lnTo>
                  <a:lnTo>
                    <a:pt x="1623776" y="516889"/>
                  </a:lnTo>
                  <a:lnTo>
                    <a:pt x="1630121" y="516889"/>
                  </a:lnTo>
                  <a:lnTo>
                    <a:pt x="1630138" y="510540"/>
                  </a:lnTo>
                  <a:close/>
                </a:path>
                <a:path w="1631314" h="1469389">
                  <a:moveTo>
                    <a:pt x="7506" y="516890"/>
                  </a:moveTo>
                  <a:lnTo>
                    <a:pt x="1153" y="516890"/>
                  </a:lnTo>
                  <a:lnTo>
                    <a:pt x="1144" y="521969"/>
                  </a:lnTo>
                  <a:lnTo>
                    <a:pt x="7497" y="521969"/>
                  </a:lnTo>
                  <a:lnTo>
                    <a:pt x="7506" y="516890"/>
                  </a:lnTo>
                  <a:close/>
                </a:path>
                <a:path w="1631314" h="1469389">
                  <a:moveTo>
                    <a:pt x="1630121" y="516890"/>
                  </a:moveTo>
                  <a:lnTo>
                    <a:pt x="1623776" y="516890"/>
                  </a:lnTo>
                  <a:lnTo>
                    <a:pt x="1623763" y="521969"/>
                  </a:lnTo>
                  <a:lnTo>
                    <a:pt x="1630108" y="521969"/>
                  </a:lnTo>
                  <a:lnTo>
                    <a:pt x="1630121" y="516890"/>
                  </a:lnTo>
                  <a:close/>
                </a:path>
                <a:path w="1631314" h="1469389">
                  <a:moveTo>
                    <a:pt x="7497" y="521970"/>
                  </a:moveTo>
                  <a:lnTo>
                    <a:pt x="1144" y="521970"/>
                  </a:lnTo>
                  <a:lnTo>
                    <a:pt x="1076" y="561339"/>
                  </a:lnTo>
                  <a:lnTo>
                    <a:pt x="7429" y="561339"/>
                  </a:lnTo>
                  <a:lnTo>
                    <a:pt x="7497" y="521970"/>
                  </a:lnTo>
                  <a:close/>
                </a:path>
                <a:path w="1631314" h="1469389">
                  <a:moveTo>
                    <a:pt x="1630108" y="521970"/>
                  </a:moveTo>
                  <a:lnTo>
                    <a:pt x="1623763" y="521970"/>
                  </a:lnTo>
                  <a:lnTo>
                    <a:pt x="1623660" y="561339"/>
                  </a:lnTo>
                  <a:lnTo>
                    <a:pt x="1630006" y="561339"/>
                  </a:lnTo>
                  <a:lnTo>
                    <a:pt x="1630108" y="521970"/>
                  </a:lnTo>
                  <a:close/>
                </a:path>
                <a:path w="1631314" h="1469389">
                  <a:moveTo>
                    <a:pt x="7429" y="561340"/>
                  </a:moveTo>
                  <a:lnTo>
                    <a:pt x="1076" y="561340"/>
                  </a:lnTo>
                  <a:lnTo>
                    <a:pt x="1021" y="593089"/>
                  </a:lnTo>
                  <a:lnTo>
                    <a:pt x="7373" y="593089"/>
                  </a:lnTo>
                  <a:lnTo>
                    <a:pt x="7429" y="561340"/>
                  </a:lnTo>
                  <a:close/>
                </a:path>
                <a:path w="1631314" h="1469389">
                  <a:moveTo>
                    <a:pt x="1630006" y="561340"/>
                  </a:moveTo>
                  <a:lnTo>
                    <a:pt x="1623660" y="561340"/>
                  </a:lnTo>
                  <a:lnTo>
                    <a:pt x="1623577" y="593089"/>
                  </a:lnTo>
                  <a:lnTo>
                    <a:pt x="1629924" y="593089"/>
                  </a:lnTo>
                  <a:lnTo>
                    <a:pt x="1630006" y="561340"/>
                  </a:lnTo>
                  <a:close/>
                </a:path>
                <a:path w="1631314" h="1469389">
                  <a:moveTo>
                    <a:pt x="7373" y="593090"/>
                  </a:moveTo>
                  <a:lnTo>
                    <a:pt x="1021" y="593090"/>
                  </a:lnTo>
                  <a:lnTo>
                    <a:pt x="966" y="624839"/>
                  </a:lnTo>
                  <a:lnTo>
                    <a:pt x="7318" y="624839"/>
                  </a:lnTo>
                  <a:lnTo>
                    <a:pt x="7373" y="593090"/>
                  </a:lnTo>
                  <a:close/>
                </a:path>
                <a:path w="1631314" h="1469389">
                  <a:moveTo>
                    <a:pt x="1629924" y="593090"/>
                  </a:moveTo>
                  <a:lnTo>
                    <a:pt x="1623577" y="593090"/>
                  </a:lnTo>
                  <a:lnTo>
                    <a:pt x="1623494" y="624839"/>
                  </a:lnTo>
                  <a:lnTo>
                    <a:pt x="1629841" y="624839"/>
                  </a:lnTo>
                  <a:lnTo>
                    <a:pt x="1629924" y="593090"/>
                  </a:lnTo>
                  <a:close/>
                </a:path>
                <a:path w="1631314" h="1469389">
                  <a:moveTo>
                    <a:pt x="7318" y="624840"/>
                  </a:moveTo>
                  <a:lnTo>
                    <a:pt x="966" y="624840"/>
                  </a:lnTo>
                  <a:lnTo>
                    <a:pt x="573" y="852169"/>
                  </a:lnTo>
                  <a:lnTo>
                    <a:pt x="6921" y="852169"/>
                  </a:lnTo>
                  <a:lnTo>
                    <a:pt x="7318" y="624840"/>
                  </a:lnTo>
                  <a:close/>
                </a:path>
                <a:path w="1631314" h="1469389">
                  <a:moveTo>
                    <a:pt x="1629841" y="624840"/>
                  </a:moveTo>
                  <a:lnTo>
                    <a:pt x="1623494" y="624840"/>
                  </a:lnTo>
                  <a:lnTo>
                    <a:pt x="1622899" y="852169"/>
                  </a:lnTo>
                  <a:lnTo>
                    <a:pt x="1629251" y="852169"/>
                  </a:lnTo>
                  <a:lnTo>
                    <a:pt x="1629841" y="624840"/>
                  </a:lnTo>
                  <a:close/>
                </a:path>
                <a:path w="1631314" h="1469389">
                  <a:moveTo>
                    <a:pt x="6921" y="852170"/>
                  </a:moveTo>
                  <a:lnTo>
                    <a:pt x="573" y="852170"/>
                  </a:lnTo>
                  <a:lnTo>
                    <a:pt x="516" y="885189"/>
                  </a:lnTo>
                  <a:lnTo>
                    <a:pt x="6864" y="885189"/>
                  </a:lnTo>
                  <a:lnTo>
                    <a:pt x="6921" y="852170"/>
                  </a:lnTo>
                  <a:close/>
                </a:path>
                <a:path w="1631314" h="1469389">
                  <a:moveTo>
                    <a:pt x="1629251" y="852170"/>
                  </a:moveTo>
                  <a:lnTo>
                    <a:pt x="1622899" y="852170"/>
                  </a:lnTo>
                  <a:lnTo>
                    <a:pt x="1622812" y="885189"/>
                  </a:lnTo>
                  <a:lnTo>
                    <a:pt x="1629166" y="885189"/>
                  </a:lnTo>
                  <a:lnTo>
                    <a:pt x="1629251" y="852170"/>
                  </a:lnTo>
                  <a:close/>
                </a:path>
                <a:path w="1631314" h="1469389">
                  <a:moveTo>
                    <a:pt x="6864" y="885190"/>
                  </a:moveTo>
                  <a:lnTo>
                    <a:pt x="516" y="885190"/>
                  </a:lnTo>
                  <a:lnTo>
                    <a:pt x="417" y="942339"/>
                  </a:lnTo>
                  <a:lnTo>
                    <a:pt x="6764" y="942339"/>
                  </a:lnTo>
                  <a:lnTo>
                    <a:pt x="6864" y="885190"/>
                  </a:lnTo>
                  <a:close/>
                </a:path>
                <a:path w="1631314" h="1469389">
                  <a:moveTo>
                    <a:pt x="1629166" y="885190"/>
                  </a:moveTo>
                  <a:lnTo>
                    <a:pt x="1622812" y="885190"/>
                  </a:lnTo>
                  <a:lnTo>
                    <a:pt x="1622663" y="942339"/>
                  </a:lnTo>
                  <a:lnTo>
                    <a:pt x="1629017" y="942339"/>
                  </a:lnTo>
                  <a:lnTo>
                    <a:pt x="1629166" y="885190"/>
                  </a:lnTo>
                  <a:close/>
                </a:path>
                <a:path w="1631314" h="1469389">
                  <a:moveTo>
                    <a:pt x="6764" y="942340"/>
                  </a:moveTo>
                  <a:lnTo>
                    <a:pt x="417" y="942340"/>
                  </a:lnTo>
                  <a:lnTo>
                    <a:pt x="408" y="947419"/>
                  </a:lnTo>
                  <a:lnTo>
                    <a:pt x="6755" y="947419"/>
                  </a:lnTo>
                  <a:lnTo>
                    <a:pt x="6764" y="942340"/>
                  </a:lnTo>
                  <a:close/>
                </a:path>
                <a:path w="1631314" h="1469389">
                  <a:moveTo>
                    <a:pt x="1629017" y="942340"/>
                  </a:moveTo>
                  <a:lnTo>
                    <a:pt x="1622663" y="942340"/>
                  </a:lnTo>
                  <a:lnTo>
                    <a:pt x="1622649" y="947419"/>
                  </a:lnTo>
                  <a:lnTo>
                    <a:pt x="1629004" y="947419"/>
                  </a:lnTo>
                  <a:lnTo>
                    <a:pt x="1629017" y="942340"/>
                  </a:lnTo>
                  <a:close/>
                </a:path>
                <a:path w="1631314" h="1469389">
                  <a:moveTo>
                    <a:pt x="6755" y="947420"/>
                  </a:moveTo>
                  <a:lnTo>
                    <a:pt x="408" y="947420"/>
                  </a:lnTo>
                  <a:lnTo>
                    <a:pt x="395" y="955039"/>
                  </a:lnTo>
                  <a:lnTo>
                    <a:pt x="6742" y="955039"/>
                  </a:lnTo>
                  <a:lnTo>
                    <a:pt x="6755" y="947420"/>
                  </a:lnTo>
                  <a:close/>
                </a:path>
                <a:path w="1631314" h="1469389">
                  <a:moveTo>
                    <a:pt x="1629004" y="947420"/>
                  </a:moveTo>
                  <a:lnTo>
                    <a:pt x="1622649" y="947420"/>
                  </a:lnTo>
                  <a:lnTo>
                    <a:pt x="1622629" y="955039"/>
                  </a:lnTo>
                  <a:lnTo>
                    <a:pt x="1628984" y="955039"/>
                  </a:lnTo>
                  <a:lnTo>
                    <a:pt x="1629004" y="947420"/>
                  </a:lnTo>
                  <a:close/>
                </a:path>
                <a:path w="1631314" h="1469389">
                  <a:moveTo>
                    <a:pt x="6742" y="955040"/>
                  </a:moveTo>
                  <a:lnTo>
                    <a:pt x="395" y="955040"/>
                  </a:lnTo>
                  <a:lnTo>
                    <a:pt x="384" y="961389"/>
                  </a:lnTo>
                  <a:lnTo>
                    <a:pt x="6731" y="961389"/>
                  </a:lnTo>
                  <a:lnTo>
                    <a:pt x="6742" y="955040"/>
                  </a:lnTo>
                  <a:close/>
                </a:path>
                <a:path w="1631314" h="1469389">
                  <a:moveTo>
                    <a:pt x="1628984" y="955040"/>
                  </a:moveTo>
                  <a:lnTo>
                    <a:pt x="1622629" y="955040"/>
                  </a:lnTo>
                  <a:lnTo>
                    <a:pt x="1622613" y="961389"/>
                  </a:lnTo>
                  <a:lnTo>
                    <a:pt x="1628968" y="961389"/>
                  </a:lnTo>
                  <a:lnTo>
                    <a:pt x="1628984" y="955040"/>
                  </a:lnTo>
                  <a:close/>
                </a:path>
                <a:path w="1631314" h="1469389">
                  <a:moveTo>
                    <a:pt x="6731" y="961390"/>
                  </a:moveTo>
                  <a:lnTo>
                    <a:pt x="384" y="961390"/>
                  </a:lnTo>
                  <a:lnTo>
                    <a:pt x="320" y="998219"/>
                  </a:lnTo>
                  <a:lnTo>
                    <a:pt x="6666" y="998219"/>
                  </a:lnTo>
                  <a:lnTo>
                    <a:pt x="6731" y="961390"/>
                  </a:lnTo>
                  <a:close/>
                </a:path>
                <a:path w="1631314" h="1469389">
                  <a:moveTo>
                    <a:pt x="1628968" y="961390"/>
                  </a:moveTo>
                  <a:lnTo>
                    <a:pt x="1622613" y="961390"/>
                  </a:lnTo>
                  <a:lnTo>
                    <a:pt x="1622516" y="998219"/>
                  </a:lnTo>
                  <a:lnTo>
                    <a:pt x="1628872" y="998219"/>
                  </a:lnTo>
                  <a:lnTo>
                    <a:pt x="1628968" y="961390"/>
                  </a:lnTo>
                  <a:close/>
                </a:path>
                <a:path w="1631314" h="1469389">
                  <a:moveTo>
                    <a:pt x="6666" y="998220"/>
                  </a:moveTo>
                  <a:lnTo>
                    <a:pt x="320" y="998220"/>
                  </a:lnTo>
                  <a:lnTo>
                    <a:pt x="309" y="1004569"/>
                  </a:lnTo>
                  <a:lnTo>
                    <a:pt x="6655" y="1004569"/>
                  </a:lnTo>
                  <a:lnTo>
                    <a:pt x="6666" y="998220"/>
                  </a:lnTo>
                  <a:close/>
                </a:path>
                <a:path w="1631314" h="1469389">
                  <a:moveTo>
                    <a:pt x="1628872" y="998220"/>
                  </a:moveTo>
                  <a:lnTo>
                    <a:pt x="1622516" y="998220"/>
                  </a:lnTo>
                  <a:lnTo>
                    <a:pt x="1622500" y="1004569"/>
                  </a:lnTo>
                  <a:lnTo>
                    <a:pt x="1628856" y="1004569"/>
                  </a:lnTo>
                  <a:lnTo>
                    <a:pt x="1628872" y="998220"/>
                  </a:lnTo>
                  <a:close/>
                </a:path>
                <a:path w="1631314" h="1469389">
                  <a:moveTo>
                    <a:pt x="6655" y="1004570"/>
                  </a:moveTo>
                  <a:lnTo>
                    <a:pt x="309" y="1004570"/>
                  </a:lnTo>
                  <a:lnTo>
                    <a:pt x="285" y="1018539"/>
                  </a:lnTo>
                  <a:lnTo>
                    <a:pt x="6631" y="1018539"/>
                  </a:lnTo>
                  <a:lnTo>
                    <a:pt x="6655" y="1004570"/>
                  </a:lnTo>
                  <a:close/>
                </a:path>
                <a:path w="1631314" h="1469389">
                  <a:moveTo>
                    <a:pt x="1628856" y="1004570"/>
                  </a:moveTo>
                  <a:lnTo>
                    <a:pt x="1622500" y="1004570"/>
                  </a:lnTo>
                  <a:lnTo>
                    <a:pt x="1622463" y="1018539"/>
                  </a:lnTo>
                  <a:lnTo>
                    <a:pt x="1628820" y="1018539"/>
                  </a:lnTo>
                  <a:lnTo>
                    <a:pt x="1628856" y="1004570"/>
                  </a:lnTo>
                  <a:close/>
                </a:path>
                <a:path w="1631314" h="1469389">
                  <a:moveTo>
                    <a:pt x="6631" y="1018540"/>
                  </a:moveTo>
                  <a:lnTo>
                    <a:pt x="285" y="1018540"/>
                  </a:lnTo>
                  <a:lnTo>
                    <a:pt x="274" y="1024889"/>
                  </a:lnTo>
                  <a:lnTo>
                    <a:pt x="6620" y="1024889"/>
                  </a:lnTo>
                  <a:lnTo>
                    <a:pt x="6631" y="1018540"/>
                  </a:lnTo>
                  <a:close/>
                </a:path>
                <a:path w="1631314" h="1469389">
                  <a:moveTo>
                    <a:pt x="1628820" y="1018540"/>
                  </a:moveTo>
                  <a:lnTo>
                    <a:pt x="1622463" y="1018540"/>
                  </a:lnTo>
                  <a:lnTo>
                    <a:pt x="1622447" y="1024889"/>
                  </a:lnTo>
                  <a:lnTo>
                    <a:pt x="1628803" y="1024889"/>
                  </a:lnTo>
                  <a:lnTo>
                    <a:pt x="1628820" y="1018540"/>
                  </a:lnTo>
                  <a:close/>
                </a:path>
                <a:path w="1631314" h="1469389">
                  <a:moveTo>
                    <a:pt x="6620" y="1024890"/>
                  </a:moveTo>
                  <a:lnTo>
                    <a:pt x="274" y="1024890"/>
                  </a:lnTo>
                  <a:lnTo>
                    <a:pt x="263" y="1031239"/>
                  </a:lnTo>
                  <a:lnTo>
                    <a:pt x="6609" y="1031239"/>
                  </a:lnTo>
                  <a:lnTo>
                    <a:pt x="6620" y="1024890"/>
                  </a:lnTo>
                  <a:close/>
                </a:path>
                <a:path w="1631314" h="1469389">
                  <a:moveTo>
                    <a:pt x="1628803" y="1024890"/>
                  </a:moveTo>
                  <a:lnTo>
                    <a:pt x="1622447" y="1024890"/>
                  </a:lnTo>
                  <a:lnTo>
                    <a:pt x="1622430" y="1031239"/>
                  </a:lnTo>
                  <a:lnTo>
                    <a:pt x="1628787" y="1031239"/>
                  </a:lnTo>
                  <a:lnTo>
                    <a:pt x="1628803" y="1024890"/>
                  </a:lnTo>
                  <a:close/>
                </a:path>
                <a:path w="1631314" h="1469389">
                  <a:moveTo>
                    <a:pt x="6609" y="1031240"/>
                  </a:moveTo>
                  <a:lnTo>
                    <a:pt x="263" y="1031240"/>
                  </a:lnTo>
                  <a:lnTo>
                    <a:pt x="252" y="1037589"/>
                  </a:lnTo>
                  <a:lnTo>
                    <a:pt x="6598" y="1037589"/>
                  </a:lnTo>
                  <a:lnTo>
                    <a:pt x="6609" y="1031240"/>
                  </a:lnTo>
                  <a:close/>
                </a:path>
                <a:path w="1631314" h="1469389">
                  <a:moveTo>
                    <a:pt x="1628787" y="1031240"/>
                  </a:moveTo>
                  <a:lnTo>
                    <a:pt x="1622430" y="1031240"/>
                  </a:lnTo>
                  <a:lnTo>
                    <a:pt x="1622413" y="1037589"/>
                  </a:lnTo>
                  <a:lnTo>
                    <a:pt x="1628770" y="1037589"/>
                  </a:lnTo>
                  <a:lnTo>
                    <a:pt x="1628787" y="1031240"/>
                  </a:lnTo>
                  <a:close/>
                </a:path>
                <a:path w="1631314" h="1469389">
                  <a:moveTo>
                    <a:pt x="6598" y="1037590"/>
                  </a:moveTo>
                  <a:lnTo>
                    <a:pt x="252" y="1037590"/>
                  </a:lnTo>
                  <a:lnTo>
                    <a:pt x="230" y="1050289"/>
                  </a:lnTo>
                  <a:lnTo>
                    <a:pt x="6575" y="1050289"/>
                  </a:lnTo>
                  <a:lnTo>
                    <a:pt x="6598" y="1037590"/>
                  </a:lnTo>
                  <a:close/>
                </a:path>
                <a:path w="1631314" h="1469389">
                  <a:moveTo>
                    <a:pt x="1628770" y="1037590"/>
                  </a:moveTo>
                  <a:lnTo>
                    <a:pt x="1622413" y="1037590"/>
                  </a:lnTo>
                  <a:lnTo>
                    <a:pt x="1622380" y="1050289"/>
                  </a:lnTo>
                  <a:lnTo>
                    <a:pt x="1628737" y="1050289"/>
                  </a:lnTo>
                  <a:lnTo>
                    <a:pt x="1628770" y="1037590"/>
                  </a:lnTo>
                  <a:close/>
                </a:path>
                <a:path w="1631314" h="1469389">
                  <a:moveTo>
                    <a:pt x="6575" y="1050290"/>
                  </a:moveTo>
                  <a:lnTo>
                    <a:pt x="230" y="1050290"/>
                  </a:lnTo>
                  <a:lnTo>
                    <a:pt x="219" y="1056639"/>
                  </a:lnTo>
                  <a:lnTo>
                    <a:pt x="6564" y="1056639"/>
                  </a:lnTo>
                  <a:lnTo>
                    <a:pt x="6575" y="1050290"/>
                  </a:lnTo>
                  <a:close/>
                </a:path>
                <a:path w="1631314" h="1469389">
                  <a:moveTo>
                    <a:pt x="1628737" y="1050290"/>
                  </a:moveTo>
                  <a:lnTo>
                    <a:pt x="1622380" y="1050290"/>
                  </a:lnTo>
                  <a:lnTo>
                    <a:pt x="1622363" y="1056639"/>
                  </a:lnTo>
                  <a:lnTo>
                    <a:pt x="1628721" y="1056639"/>
                  </a:lnTo>
                  <a:lnTo>
                    <a:pt x="1628737" y="1050290"/>
                  </a:lnTo>
                  <a:close/>
                </a:path>
                <a:path w="1631314" h="1469389">
                  <a:moveTo>
                    <a:pt x="6564" y="1056640"/>
                  </a:moveTo>
                  <a:lnTo>
                    <a:pt x="219" y="1056640"/>
                  </a:lnTo>
                  <a:lnTo>
                    <a:pt x="208" y="1062989"/>
                  </a:lnTo>
                  <a:lnTo>
                    <a:pt x="6553" y="1062989"/>
                  </a:lnTo>
                  <a:lnTo>
                    <a:pt x="6564" y="1056640"/>
                  </a:lnTo>
                  <a:close/>
                </a:path>
                <a:path w="1631314" h="1469389">
                  <a:moveTo>
                    <a:pt x="1628721" y="1056640"/>
                  </a:moveTo>
                  <a:lnTo>
                    <a:pt x="1622363" y="1056640"/>
                  </a:lnTo>
                  <a:lnTo>
                    <a:pt x="1622347" y="1062989"/>
                  </a:lnTo>
                  <a:lnTo>
                    <a:pt x="1628704" y="1062989"/>
                  </a:lnTo>
                  <a:lnTo>
                    <a:pt x="1628721" y="1056640"/>
                  </a:lnTo>
                  <a:close/>
                </a:path>
                <a:path w="1631314" h="1469389">
                  <a:moveTo>
                    <a:pt x="6553" y="1062990"/>
                  </a:moveTo>
                  <a:lnTo>
                    <a:pt x="208" y="1062990"/>
                  </a:lnTo>
                  <a:lnTo>
                    <a:pt x="197" y="1069339"/>
                  </a:lnTo>
                  <a:lnTo>
                    <a:pt x="6542" y="1069339"/>
                  </a:lnTo>
                  <a:lnTo>
                    <a:pt x="6553" y="1062990"/>
                  </a:lnTo>
                  <a:close/>
                </a:path>
                <a:path w="1631314" h="1469389">
                  <a:moveTo>
                    <a:pt x="1628704" y="1062990"/>
                  </a:moveTo>
                  <a:lnTo>
                    <a:pt x="1622347" y="1062990"/>
                  </a:lnTo>
                  <a:lnTo>
                    <a:pt x="1622330" y="1069339"/>
                  </a:lnTo>
                  <a:lnTo>
                    <a:pt x="1628688" y="1069339"/>
                  </a:lnTo>
                  <a:lnTo>
                    <a:pt x="1628704" y="1062990"/>
                  </a:lnTo>
                  <a:close/>
                </a:path>
                <a:path w="1631314" h="1469389">
                  <a:moveTo>
                    <a:pt x="6542" y="1069340"/>
                  </a:moveTo>
                  <a:lnTo>
                    <a:pt x="197" y="1069340"/>
                  </a:lnTo>
                  <a:lnTo>
                    <a:pt x="164" y="1088389"/>
                  </a:lnTo>
                  <a:lnTo>
                    <a:pt x="6509" y="1088389"/>
                  </a:lnTo>
                  <a:lnTo>
                    <a:pt x="6542" y="1069340"/>
                  </a:lnTo>
                  <a:close/>
                </a:path>
                <a:path w="1631314" h="1469389">
                  <a:moveTo>
                    <a:pt x="1628688" y="1069340"/>
                  </a:moveTo>
                  <a:lnTo>
                    <a:pt x="1622330" y="1069340"/>
                  </a:lnTo>
                  <a:lnTo>
                    <a:pt x="1622280" y="1088389"/>
                  </a:lnTo>
                  <a:lnTo>
                    <a:pt x="1628638" y="1088389"/>
                  </a:lnTo>
                  <a:lnTo>
                    <a:pt x="1628688" y="1069340"/>
                  </a:lnTo>
                  <a:close/>
                </a:path>
                <a:path w="1631314" h="1469389">
                  <a:moveTo>
                    <a:pt x="6509" y="1088390"/>
                  </a:moveTo>
                  <a:lnTo>
                    <a:pt x="164" y="1088390"/>
                  </a:lnTo>
                  <a:lnTo>
                    <a:pt x="156" y="1093470"/>
                  </a:lnTo>
                  <a:lnTo>
                    <a:pt x="6500" y="1093470"/>
                  </a:lnTo>
                  <a:lnTo>
                    <a:pt x="6509" y="1088390"/>
                  </a:lnTo>
                  <a:close/>
                </a:path>
                <a:path w="1631314" h="1469389">
                  <a:moveTo>
                    <a:pt x="1628638" y="1088390"/>
                  </a:moveTo>
                  <a:lnTo>
                    <a:pt x="1622280" y="1088390"/>
                  </a:lnTo>
                  <a:lnTo>
                    <a:pt x="1622267" y="1093470"/>
                  </a:lnTo>
                  <a:lnTo>
                    <a:pt x="1628625" y="1093470"/>
                  </a:lnTo>
                  <a:lnTo>
                    <a:pt x="1628638" y="1088390"/>
                  </a:lnTo>
                  <a:close/>
                </a:path>
                <a:path w="1631314" h="1469389">
                  <a:moveTo>
                    <a:pt x="6500" y="1093470"/>
                  </a:moveTo>
                  <a:lnTo>
                    <a:pt x="156" y="1093470"/>
                  </a:lnTo>
                  <a:lnTo>
                    <a:pt x="142" y="1101089"/>
                  </a:lnTo>
                  <a:lnTo>
                    <a:pt x="6487" y="1101089"/>
                  </a:lnTo>
                  <a:lnTo>
                    <a:pt x="6500" y="1093470"/>
                  </a:lnTo>
                  <a:close/>
                </a:path>
                <a:path w="1631314" h="1469389">
                  <a:moveTo>
                    <a:pt x="1628625" y="1093470"/>
                  </a:moveTo>
                  <a:lnTo>
                    <a:pt x="1622267" y="1093470"/>
                  </a:lnTo>
                  <a:lnTo>
                    <a:pt x="1622247" y="1101089"/>
                  </a:lnTo>
                  <a:lnTo>
                    <a:pt x="1628605" y="1101089"/>
                  </a:lnTo>
                  <a:lnTo>
                    <a:pt x="1628625" y="1093470"/>
                  </a:lnTo>
                  <a:close/>
                </a:path>
                <a:path w="1631314" h="1469389">
                  <a:moveTo>
                    <a:pt x="6487" y="1101090"/>
                  </a:moveTo>
                  <a:lnTo>
                    <a:pt x="142" y="1101090"/>
                  </a:lnTo>
                  <a:lnTo>
                    <a:pt x="109" y="1120139"/>
                  </a:lnTo>
                  <a:lnTo>
                    <a:pt x="6454" y="1120139"/>
                  </a:lnTo>
                  <a:lnTo>
                    <a:pt x="6487" y="1101090"/>
                  </a:lnTo>
                  <a:close/>
                </a:path>
                <a:path w="1631314" h="1469389">
                  <a:moveTo>
                    <a:pt x="1628605" y="1101090"/>
                  </a:moveTo>
                  <a:lnTo>
                    <a:pt x="1622247" y="1101090"/>
                  </a:lnTo>
                  <a:lnTo>
                    <a:pt x="1622197" y="1120139"/>
                  </a:lnTo>
                  <a:lnTo>
                    <a:pt x="1628556" y="1120139"/>
                  </a:lnTo>
                  <a:lnTo>
                    <a:pt x="1628605" y="1101090"/>
                  </a:lnTo>
                  <a:close/>
                </a:path>
                <a:path w="1631314" h="1469389">
                  <a:moveTo>
                    <a:pt x="6454" y="1120140"/>
                  </a:moveTo>
                  <a:lnTo>
                    <a:pt x="109" y="1120140"/>
                  </a:lnTo>
                  <a:lnTo>
                    <a:pt x="101" y="1125220"/>
                  </a:lnTo>
                  <a:lnTo>
                    <a:pt x="6445" y="1125220"/>
                  </a:lnTo>
                  <a:lnTo>
                    <a:pt x="6454" y="1120140"/>
                  </a:lnTo>
                  <a:close/>
                </a:path>
                <a:path w="1631314" h="1469389">
                  <a:moveTo>
                    <a:pt x="1628556" y="1120140"/>
                  </a:moveTo>
                  <a:lnTo>
                    <a:pt x="1622197" y="1120140"/>
                  </a:lnTo>
                  <a:lnTo>
                    <a:pt x="1622184" y="1125220"/>
                  </a:lnTo>
                  <a:lnTo>
                    <a:pt x="1628543" y="1125220"/>
                  </a:lnTo>
                  <a:lnTo>
                    <a:pt x="1628556" y="1120140"/>
                  </a:lnTo>
                  <a:close/>
                </a:path>
                <a:path w="1631314" h="1469389">
                  <a:moveTo>
                    <a:pt x="6445" y="1125220"/>
                  </a:moveTo>
                  <a:lnTo>
                    <a:pt x="101" y="1125220"/>
                  </a:lnTo>
                  <a:lnTo>
                    <a:pt x="76" y="1139189"/>
                  </a:lnTo>
                  <a:lnTo>
                    <a:pt x="6420" y="1139189"/>
                  </a:lnTo>
                  <a:lnTo>
                    <a:pt x="6445" y="1125220"/>
                  </a:lnTo>
                  <a:close/>
                </a:path>
                <a:path w="1631314" h="1469389">
                  <a:moveTo>
                    <a:pt x="1628543" y="1125220"/>
                  </a:moveTo>
                  <a:lnTo>
                    <a:pt x="1622184" y="1125220"/>
                  </a:lnTo>
                  <a:lnTo>
                    <a:pt x="1622147" y="1139189"/>
                  </a:lnTo>
                  <a:lnTo>
                    <a:pt x="1628506" y="1139189"/>
                  </a:lnTo>
                  <a:lnTo>
                    <a:pt x="1628543" y="1125220"/>
                  </a:lnTo>
                  <a:close/>
                </a:path>
                <a:path w="1631314" h="1469389">
                  <a:moveTo>
                    <a:pt x="6420" y="1139190"/>
                  </a:moveTo>
                  <a:lnTo>
                    <a:pt x="76" y="1139190"/>
                  </a:lnTo>
                  <a:lnTo>
                    <a:pt x="68" y="1144270"/>
                  </a:lnTo>
                  <a:lnTo>
                    <a:pt x="6411" y="1144270"/>
                  </a:lnTo>
                  <a:lnTo>
                    <a:pt x="6420" y="1139190"/>
                  </a:lnTo>
                  <a:close/>
                </a:path>
                <a:path w="1631314" h="1469389">
                  <a:moveTo>
                    <a:pt x="1628506" y="1139190"/>
                  </a:moveTo>
                  <a:lnTo>
                    <a:pt x="1622147" y="1139190"/>
                  </a:lnTo>
                  <a:lnTo>
                    <a:pt x="1622134" y="1144270"/>
                  </a:lnTo>
                  <a:lnTo>
                    <a:pt x="1628493" y="1144270"/>
                  </a:lnTo>
                  <a:lnTo>
                    <a:pt x="1628506" y="1139190"/>
                  </a:lnTo>
                  <a:close/>
                </a:path>
                <a:path w="1631314" h="1469389">
                  <a:moveTo>
                    <a:pt x="6411" y="1144270"/>
                  </a:moveTo>
                  <a:lnTo>
                    <a:pt x="68" y="1144270"/>
                  </a:lnTo>
                  <a:lnTo>
                    <a:pt x="54" y="1151889"/>
                  </a:lnTo>
                  <a:lnTo>
                    <a:pt x="6398" y="1151889"/>
                  </a:lnTo>
                  <a:lnTo>
                    <a:pt x="6411" y="1144270"/>
                  </a:lnTo>
                  <a:close/>
                </a:path>
                <a:path w="1631314" h="1469389">
                  <a:moveTo>
                    <a:pt x="1628493" y="1144270"/>
                  </a:moveTo>
                  <a:lnTo>
                    <a:pt x="1622134" y="1144270"/>
                  </a:lnTo>
                  <a:lnTo>
                    <a:pt x="1622114" y="1151889"/>
                  </a:lnTo>
                  <a:lnTo>
                    <a:pt x="1628473" y="1151889"/>
                  </a:lnTo>
                  <a:lnTo>
                    <a:pt x="1628493" y="1144270"/>
                  </a:lnTo>
                  <a:close/>
                </a:path>
                <a:path w="1631314" h="1469389">
                  <a:moveTo>
                    <a:pt x="6398" y="1151890"/>
                  </a:moveTo>
                  <a:lnTo>
                    <a:pt x="54" y="1151890"/>
                  </a:lnTo>
                  <a:lnTo>
                    <a:pt x="46" y="1156970"/>
                  </a:lnTo>
                  <a:lnTo>
                    <a:pt x="6389" y="1156970"/>
                  </a:lnTo>
                  <a:lnTo>
                    <a:pt x="6398" y="1151890"/>
                  </a:lnTo>
                  <a:close/>
                </a:path>
                <a:path w="1631314" h="1469389">
                  <a:moveTo>
                    <a:pt x="1628473" y="1151890"/>
                  </a:moveTo>
                  <a:lnTo>
                    <a:pt x="1622114" y="1151890"/>
                  </a:lnTo>
                  <a:lnTo>
                    <a:pt x="1622101" y="1156970"/>
                  </a:lnTo>
                  <a:lnTo>
                    <a:pt x="1628460" y="1156970"/>
                  </a:lnTo>
                  <a:lnTo>
                    <a:pt x="1628473" y="1151890"/>
                  </a:lnTo>
                  <a:close/>
                </a:path>
                <a:path w="1631314" h="1469389">
                  <a:moveTo>
                    <a:pt x="6389" y="1156970"/>
                  </a:moveTo>
                  <a:lnTo>
                    <a:pt x="46" y="1156970"/>
                  </a:lnTo>
                  <a:lnTo>
                    <a:pt x="32" y="1164589"/>
                  </a:lnTo>
                  <a:lnTo>
                    <a:pt x="6376" y="1164589"/>
                  </a:lnTo>
                  <a:lnTo>
                    <a:pt x="6389" y="1156970"/>
                  </a:lnTo>
                  <a:close/>
                </a:path>
                <a:path w="1631314" h="1469389">
                  <a:moveTo>
                    <a:pt x="1628460" y="1156970"/>
                  </a:moveTo>
                  <a:lnTo>
                    <a:pt x="1622101" y="1156970"/>
                  </a:lnTo>
                  <a:lnTo>
                    <a:pt x="1622081" y="1164589"/>
                  </a:lnTo>
                  <a:lnTo>
                    <a:pt x="1628441" y="1164589"/>
                  </a:lnTo>
                  <a:lnTo>
                    <a:pt x="1628460" y="1156970"/>
                  </a:lnTo>
                  <a:close/>
                </a:path>
                <a:path w="1631314" h="1469389">
                  <a:moveTo>
                    <a:pt x="6376" y="1164590"/>
                  </a:moveTo>
                  <a:lnTo>
                    <a:pt x="32" y="1164590"/>
                  </a:lnTo>
                  <a:lnTo>
                    <a:pt x="21" y="1170939"/>
                  </a:lnTo>
                  <a:lnTo>
                    <a:pt x="6365" y="1170939"/>
                  </a:lnTo>
                  <a:lnTo>
                    <a:pt x="6376" y="1164590"/>
                  </a:lnTo>
                  <a:close/>
                </a:path>
                <a:path w="1631314" h="1469389">
                  <a:moveTo>
                    <a:pt x="1628441" y="1164590"/>
                  </a:moveTo>
                  <a:lnTo>
                    <a:pt x="1622081" y="1164590"/>
                  </a:lnTo>
                  <a:lnTo>
                    <a:pt x="1622064" y="1170939"/>
                  </a:lnTo>
                  <a:lnTo>
                    <a:pt x="1628424" y="1170939"/>
                  </a:lnTo>
                  <a:lnTo>
                    <a:pt x="1628441" y="1164590"/>
                  </a:lnTo>
                  <a:close/>
                </a:path>
                <a:path w="1631314" h="1469389">
                  <a:moveTo>
                    <a:pt x="6365" y="1170940"/>
                  </a:moveTo>
                  <a:lnTo>
                    <a:pt x="21" y="1170940"/>
                  </a:lnTo>
                  <a:lnTo>
                    <a:pt x="10" y="1177289"/>
                  </a:lnTo>
                  <a:lnTo>
                    <a:pt x="6354" y="1177289"/>
                  </a:lnTo>
                  <a:lnTo>
                    <a:pt x="6365" y="1170940"/>
                  </a:lnTo>
                  <a:close/>
                </a:path>
                <a:path w="1631314" h="1469389">
                  <a:moveTo>
                    <a:pt x="1628424" y="1170940"/>
                  </a:moveTo>
                  <a:lnTo>
                    <a:pt x="1622064" y="1170940"/>
                  </a:lnTo>
                  <a:lnTo>
                    <a:pt x="1622048" y="1177289"/>
                  </a:lnTo>
                  <a:lnTo>
                    <a:pt x="1628408" y="1177289"/>
                  </a:lnTo>
                  <a:lnTo>
                    <a:pt x="1628424" y="1170940"/>
                  </a:lnTo>
                  <a:close/>
                </a:path>
                <a:path w="1631314" h="1469389">
                  <a:moveTo>
                    <a:pt x="1628408" y="1177290"/>
                  </a:moveTo>
                  <a:lnTo>
                    <a:pt x="1622048" y="1177290"/>
                  </a:lnTo>
                  <a:lnTo>
                    <a:pt x="1621998" y="1196339"/>
                  </a:lnTo>
                  <a:lnTo>
                    <a:pt x="1623840" y="1196339"/>
                  </a:lnTo>
                  <a:lnTo>
                    <a:pt x="1623840" y="1193800"/>
                  </a:lnTo>
                  <a:lnTo>
                    <a:pt x="1625110" y="1193800"/>
                  </a:lnTo>
                  <a:lnTo>
                    <a:pt x="1625110" y="1192530"/>
                  </a:lnTo>
                  <a:lnTo>
                    <a:pt x="1626380" y="1192530"/>
                  </a:lnTo>
                  <a:lnTo>
                    <a:pt x="1626380" y="1189990"/>
                  </a:lnTo>
                  <a:lnTo>
                    <a:pt x="1627650" y="1189990"/>
                  </a:lnTo>
                  <a:lnTo>
                    <a:pt x="1627650" y="1187450"/>
                  </a:lnTo>
                  <a:lnTo>
                    <a:pt x="1628381" y="1187450"/>
                  </a:lnTo>
                  <a:lnTo>
                    <a:pt x="1628408" y="1177290"/>
                  </a:lnTo>
                  <a:close/>
                </a:path>
                <a:path w="1631314" h="1469389">
                  <a:moveTo>
                    <a:pt x="6354" y="1177290"/>
                  </a:moveTo>
                  <a:lnTo>
                    <a:pt x="10" y="1177290"/>
                  </a:lnTo>
                  <a:lnTo>
                    <a:pt x="0" y="1183639"/>
                  </a:lnTo>
                  <a:lnTo>
                    <a:pt x="780" y="1183639"/>
                  </a:lnTo>
                  <a:lnTo>
                    <a:pt x="780" y="1184910"/>
                  </a:lnTo>
                  <a:lnTo>
                    <a:pt x="2050" y="1184910"/>
                  </a:lnTo>
                  <a:lnTo>
                    <a:pt x="2050" y="1187450"/>
                  </a:lnTo>
                  <a:lnTo>
                    <a:pt x="3320" y="1187450"/>
                  </a:lnTo>
                  <a:lnTo>
                    <a:pt x="3320" y="1188720"/>
                  </a:lnTo>
                  <a:lnTo>
                    <a:pt x="4590" y="1188720"/>
                  </a:lnTo>
                  <a:lnTo>
                    <a:pt x="4590" y="1191260"/>
                  </a:lnTo>
                  <a:lnTo>
                    <a:pt x="5860" y="1191260"/>
                  </a:lnTo>
                  <a:lnTo>
                    <a:pt x="5860" y="1192530"/>
                  </a:lnTo>
                  <a:lnTo>
                    <a:pt x="6327" y="1192530"/>
                  </a:lnTo>
                  <a:lnTo>
                    <a:pt x="6354" y="1177290"/>
                  </a:lnTo>
                  <a:close/>
                </a:path>
                <a:path w="1631314" h="1469389">
                  <a:moveTo>
                    <a:pt x="1622570" y="1196340"/>
                  </a:moveTo>
                  <a:lnTo>
                    <a:pt x="1621998" y="1196340"/>
                  </a:lnTo>
                  <a:lnTo>
                    <a:pt x="1621994" y="1197610"/>
                  </a:lnTo>
                  <a:lnTo>
                    <a:pt x="1622570" y="1197610"/>
                  </a:lnTo>
                  <a:lnTo>
                    <a:pt x="1622570" y="1196340"/>
                  </a:lnTo>
                  <a:close/>
                </a:path>
                <a:path w="1631314" h="1469389">
                  <a:moveTo>
                    <a:pt x="290340" y="1460947"/>
                  </a:moveTo>
                  <a:lnTo>
                    <a:pt x="290340" y="1461770"/>
                  </a:lnTo>
                  <a:lnTo>
                    <a:pt x="292880" y="1461770"/>
                  </a:lnTo>
                  <a:lnTo>
                    <a:pt x="292880" y="1463039"/>
                  </a:lnTo>
                  <a:lnTo>
                    <a:pt x="1340630" y="1463039"/>
                  </a:lnTo>
                  <a:lnTo>
                    <a:pt x="1340630" y="1462598"/>
                  </a:lnTo>
                  <a:lnTo>
                    <a:pt x="290340" y="1460947"/>
                  </a:lnTo>
                  <a:close/>
                </a:path>
                <a:path w="1631314" h="1469389">
                  <a:moveTo>
                    <a:pt x="1331740" y="1466850"/>
                  </a:moveTo>
                  <a:lnTo>
                    <a:pt x="301770" y="1466850"/>
                  </a:lnTo>
                  <a:lnTo>
                    <a:pt x="301770" y="1467321"/>
                  </a:lnTo>
                  <a:lnTo>
                    <a:pt x="1329200" y="1468924"/>
                  </a:lnTo>
                  <a:lnTo>
                    <a:pt x="1329200" y="1468120"/>
                  </a:lnTo>
                  <a:lnTo>
                    <a:pt x="1331740" y="1468120"/>
                  </a:lnTo>
                  <a:lnTo>
                    <a:pt x="1331740" y="1466850"/>
                  </a:lnTo>
                  <a:close/>
                </a:path>
                <a:path w="1631314" h="1469389">
                  <a:moveTo>
                    <a:pt x="1334280" y="1465580"/>
                  </a:moveTo>
                  <a:lnTo>
                    <a:pt x="299230" y="1465580"/>
                  </a:lnTo>
                  <a:lnTo>
                    <a:pt x="299230" y="1466850"/>
                  </a:lnTo>
                  <a:lnTo>
                    <a:pt x="1334280" y="1466850"/>
                  </a:lnTo>
                  <a:lnTo>
                    <a:pt x="1334280" y="1465580"/>
                  </a:lnTo>
                  <a:close/>
                </a:path>
                <a:path w="1631314" h="1469389">
                  <a:moveTo>
                    <a:pt x="1335550" y="1464310"/>
                  </a:moveTo>
                  <a:lnTo>
                    <a:pt x="296690" y="1464310"/>
                  </a:lnTo>
                  <a:lnTo>
                    <a:pt x="296690" y="1465580"/>
                  </a:lnTo>
                  <a:lnTo>
                    <a:pt x="1335550" y="1465580"/>
                  </a:lnTo>
                  <a:lnTo>
                    <a:pt x="1335550" y="1464310"/>
                  </a:lnTo>
                  <a:close/>
                </a:path>
                <a:path w="1631314" h="1469389">
                  <a:moveTo>
                    <a:pt x="1338090" y="1463040"/>
                  </a:moveTo>
                  <a:lnTo>
                    <a:pt x="295420" y="1463040"/>
                  </a:lnTo>
                  <a:lnTo>
                    <a:pt x="295420" y="1464310"/>
                  </a:lnTo>
                  <a:lnTo>
                    <a:pt x="1338090" y="1464310"/>
                  </a:lnTo>
                  <a:lnTo>
                    <a:pt x="1338090" y="1463040"/>
                  </a:lnTo>
                  <a:close/>
                </a:path>
              </a:pathLst>
            </a:custGeom>
            <a:solidFill>
              <a:srgbClr val="042C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453857" y="3435350"/>
              <a:ext cx="1618615" cy="1456690"/>
            </a:xfrm>
            <a:custGeom>
              <a:avLst/>
              <a:gdLst/>
              <a:ahLst/>
              <a:cxnLst/>
              <a:rect l="l" t="t" r="r" b="b"/>
              <a:pathLst>
                <a:path w="1618614" h="1456689">
                  <a:moveTo>
                    <a:pt x="1343192" y="5079"/>
                  </a:moveTo>
                  <a:lnTo>
                    <a:pt x="275122" y="5079"/>
                  </a:lnTo>
                  <a:lnTo>
                    <a:pt x="275122" y="6350"/>
                  </a:lnTo>
                  <a:lnTo>
                    <a:pt x="1343192" y="7619"/>
                  </a:lnTo>
                  <a:lnTo>
                    <a:pt x="1343192" y="5079"/>
                  </a:lnTo>
                  <a:close/>
                </a:path>
                <a:path w="1618614" h="1456689">
                  <a:moveTo>
                    <a:pt x="1338112" y="2539"/>
                  </a:moveTo>
                  <a:lnTo>
                    <a:pt x="280202" y="2539"/>
                  </a:lnTo>
                  <a:lnTo>
                    <a:pt x="280202" y="5079"/>
                  </a:lnTo>
                  <a:lnTo>
                    <a:pt x="1338112" y="5079"/>
                  </a:lnTo>
                  <a:lnTo>
                    <a:pt x="1338112" y="2539"/>
                  </a:lnTo>
                  <a:close/>
                </a:path>
                <a:path w="1618614" h="1456689">
                  <a:moveTo>
                    <a:pt x="285282" y="1269"/>
                  </a:moveTo>
                  <a:lnTo>
                    <a:pt x="282742" y="1269"/>
                  </a:lnTo>
                  <a:lnTo>
                    <a:pt x="282742" y="2539"/>
                  </a:lnTo>
                  <a:lnTo>
                    <a:pt x="285282" y="2539"/>
                  </a:lnTo>
                  <a:lnTo>
                    <a:pt x="285282" y="1269"/>
                  </a:lnTo>
                  <a:close/>
                </a:path>
                <a:path w="1618614" h="1456689">
                  <a:moveTo>
                    <a:pt x="1335572" y="1269"/>
                  </a:moveTo>
                  <a:lnTo>
                    <a:pt x="1334302" y="1269"/>
                  </a:lnTo>
                  <a:lnTo>
                    <a:pt x="1334302" y="2539"/>
                  </a:lnTo>
                  <a:lnTo>
                    <a:pt x="1335572" y="2539"/>
                  </a:lnTo>
                  <a:lnTo>
                    <a:pt x="1335572" y="1269"/>
                  </a:lnTo>
                  <a:close/>
                </a:path>
                <a:path w="1618614" h="1456689">
                  <a:moveTo>
                    <a:pt x="286552" y="0"/>
                  </a:moveTo>
                  <a:lnTo>
                    <a:pt x="286552" y="1269"/>
                  </a:lnTo>
                  <a:lnTo>
                    <a:pt x="1331762" y="1269"/>
                  </a:lnTo>
                  <a:lnTo>
                    <a:pt x="286552" y="0"/>
                  </a:lnTo>
                  <a:close/>
                </a:path>
                <a:path w="1618614" h="1456689">
                  <a:moveTo>
                    <a:pt x="7977" y="257810"/>
                  </a:moveTo>
                  <a:lnTo>
                    <a:pt x="7152" y="257810"/>
                  </a:lnTo>
                  <a:lnTo>
                    <a:pt x="7152" y="259080"/>
                  </a:lnTo>
                  <a:lnTo>
                    <a:pt x="5882" y="259080"/>
                  </a:lnTo>
                  <a:lnTo>
                    <a:pt x="5882" y="261619"/>
                  </a:lnTo>
                  <a:lnTo>
                    <a:pt x="4612" y="261619"/>
                  </a:lnTo>
                  <a:lnTo>
                    <a:pt x="4612" y="262889"/>
                  </a:lnTo>
                  <a:lnTo>
                    <a:pt x="7968" y="262889"/>
                  </a:lnTo>
                  <a:lnTo>
                    <a:pt x="7977" y="257810"/>
                  </a:lnTo>
                  <a:close/>
                </a:path>
                <a:path w="1618614" h="1456689">
                  <a:moveTo>
                    <a:pt x="1612432" y="259080"/>
                  </a:moveTo>
                  <a:lnTo>
                    <a:pt x="1611989" y="259080"/>
                  </a:lnTo>
                  <a:lnTo>
                    <a:pt x="1611982" y="262889"/>
                  </a:lnTo>
                  <a:lnTo>
                    <a:pt x="1613702" y="262889"/>
                  </a:lnTo>
                  <a:lnTo>
                    <a:pt x="1613702" y="260350"/>
                  </a:lnTo>
                  <a:lnTo>
                    <a:pt x="1612432" y="260350"/>
                  </a:lnTo>
                  <a:lnTo>
                    <a:pt x="1612432" y="259080"/>
                  </a:lnTo>
                  <a:close/>
                </a:path>
                <a:path w="1618614" h="1456689">
                  <a:moveTo>
                    <a:pt x="7968" y="262890"/>
                  </a:moveTo>
                  <a:lnTo>
                    <a:pt x="3342" y="262890"/>
                  </a:lnTo>
                  <a:lnTo>
                    <a:pt x="3342" y="265430"/>
                  </a:lnTo>
                  <a:lnTo>
                    <a:pt x="2072" y="265430"/>
                  </a:lnTo>
                  <a:lnTo>
                    <a:pt x="2072" y="266700"/>
                  </a:lnTo>
                  <a:lnTo>
                    <a:pt x="1604" y="266700"/>
                  </a:lnTo>
                  <a:lnTo>
                    <a:pt x="1600" y="269239"/>
                  </a:lnTo>
                  <a:lnTo>
                    <a:pt x="7957" y="269239"/>
                  </a:lnTo>
                  <a:lnTo>
                    <a:pt x="7968" y="262890"/>
                  </a:lnTo>
                  <a:close/>
                </a:path>
                <a:path w="1618614" h="1456689">
                  <a:moveTo>
                    <a:pt x="1614972" y="262890"/>
                  </a:moveTo>
                  <a:lnTo>
                    <a:pt x="1611982" y="262890"/>
                  </a:lnTo>
                  <a:lnTo>
                    <a:pt x="1611971" y="269239"/>
                  </a:lnTo>
                  <a:lnTo>
                    <a:pt x="1618080" y="269239"/>
                  </a:lnTo>
                  <a:lnTo>
                    <a:pt x="1618084" y="267969"/>
                  </a:lnTo>
                  <a:lnTo>
                    <a:pt x="1617512" y="267969"/>
                  </a:lnTo>
                  <a:lnTo>
                    <a:pt x="1617512" y="266700"/>
                  </a:lnTo>
                  <a:lnTo>
                    <a:pt x="1616242" y="266700"/>
                  </a:lnTo>
                  <a:lnTo>
                    <a:pt x="1616242" y="264160"/>
                  </a:lnTo>
                  <a:lnTo>
                    <a:pt x="1614972" y="264160"/>
                  </a:lnTo>
                  <a:lnTo>
                    <a:pt x="1614972" y="262890"/>
                  </a:lnTo>
                  <a:close/>
                </a:path>
                <a:path w="1618614" h="1456689">
                  <a:moveTo>
                    <a:pt x="7957" y="269240"/>
                  </a:moveTo>
                  <a:lnTo>
                    <a:pt x="1600" y="269240"/>
                  </a:lnTo>
                  <a:lnTo>
                    <a:pt x="1578" y="281939"/>
                  </a:lnTo>
                  <a:lnTo>
                    <a:pt x="7934" y="281939"/>
                  </a:lnTo>
                  <a:lnTo>
                    <a:pt x="7957" y="269240"/>
                  </a:lnTo>
                  <a:close/>
                </a:path>
                <a:path w="1618614" h="1456689">
                  <a:moveTo>
                    <a:pt x="1618080" y="269240"/>
                  </a:moveTo>
                  <a:lnTo>
                    <a:pt x="1611971" y="269240"/>
                  </a:lnTo>
                  <a:lnTo>
                    <a:pt x="1611949" y="281939"/>
                  </a:lnTo>
                  <a:lnTo>
                    <a:pt x="1618047" y="281939"/>
                  </a:lnTo>
                  <a:lnTo>
                    <a:pt x="1618080" y="269240"/>
                  </a:lnTo>
                  <a:close/>
                </a:path>
                <a:path w="1618614" h="1456689">
                  <a:moveTo>
                    <a:pt x="7934" y="281940"/>
                  </a:moveTo>
                  <a:lnTo>
                    <a:pt x="1578" y="281940"/>
                  </a:lnTo>
                  <a:lnTo>
                    <a:pt x="1558" y="293369"/>
                  </a:lnTo>
                  <a:lnTo>
                    <a:pt x="7914" y="293369"/>
                  </a:lnTo>
                  <a:lnTo>
                    <a:pt x="7934" y="281940"/>
                  </a:lnTo>
                  <a:close/>
                </a:path>
                <a:path w="1618614" h="1456689">
                  <a:moveTo>
                    <a:pt x="1618047" y="281940"/>
                  </a:moveTo>
                  <a:lnTo>
                    <a:pt x="1611949" y="281940"/>
                  </a:lnTo>
                  <a:lnTo>
                    <a:pt x="1611929" y="293369"/>
                  </a:lnTo>
                  <a:lnTo>
                    <a:pt x="1618017" y="293369"/>
                  </a:lnTo>
                  <a:lnTo>
                    <a:pt x="1618047" y="281940"/>
                  </a:lnTo>
                  <a:close/>
                </a:path>
                <a:path w="1618614" h="1456689">
                  <a:moveTo>
                    <a:pt x="7914" y="293370"/>
                  </a:moveTo>
                  <a:lnTo>
                    <a:pt x="1558" y="293370"/>
                  </a:lnTo>
                  <a:lnTo>
                    <a:pt x="1544" y="300989"/>
                  </a:lnTo>
                  <a:lnTo>
                    <a:pt x="7901" y="300989"/>
                  </a:lnTo>
                  <a:lnTo>
                    <a:pt x="7914" y="293370"/>
                  </a:lnTo>
                  <a:close/>
                </a:path>
                <a:path w="1618614" h="1456689">
                  <a:moveTo>
                    <a:pt x="1618017" y="293370"/>
                  </a:moveTo>
                  <a:lnTo>
                    <a:pt x="1611929" y="293370"/>
                  </a:lnTo>
                  <a:lnTo>
                    <a:pt x="1611915" y="300989"/>
                  </a:lnTo>
                  <a:lnTo>
                    <a:pt x="1617997" y="300989"/>
                  </a:lnTo>
                  <a:lnTo>
                    <a:pt x="1618017" y="293370"/>
                  </a:lnTo>
                  <a:close/>
                </a:path>
                <a:path w="1618614" h="1456689">
                  <a:moveTo>
                    <a:pt x="7901" y="300990"/>
                  </a:moveTo>
                  <a:lnTo>
                    <a:pt x="1544" y="300990"/>
                  </a:lnTo>
                  <a:lnTo>
                    <a:pt x="1533" y="307339"/>
                  </a:lnTo>
                  <a:lnTo>
                    <a:pt x="7890" y="307339"/>
                  </a:lnTo>
                  <a:lnTo>
                    <a:pt x="7901" y="300990"/>
                  </a:lnTo>
                  <a:close/>
                </a:path>
                <a:path w="1618614" h="1456689">
                  <a:moveTo>
                    <a:pt x="1617997" y="300990"/>
                  </a:moveTo>
                  <a:lnTo>
                    <a:pt x="1611915" y="300990"/>
                  </a:lnTo>
                  <a:lnTo>
                    <a:pt x="1611904" y="307339"/>
                  </a:lnTo>
                  <a:lnTo>
                    <a:pt x="1617981" y="307339"/>
                  </a:lnTo>
                  <a:lnTo>
                    <a:pt x="1617997" y="300990"/>
                  </a:lnTo>
                  <a:close/>
                </a:path>
                <a:path w="1618614" h="1456689">
                  <a:moveTo>
                    <a:pt x="7890" y="307340"/>
                  </a:moveTo>
                  <a:lnTo>
                    <a:pt x="1533" y="307340"/>
                  </a:lnTo>
                  <a:lnTo>
                    <a:pt x="1513" y="318769"/>
                  </a:lnTo>
                  <a:lnTo>
                    <a:pt x="7870" y="318769"/>
                  </a:lnTo>
                  <a:lnTo>
                    <a:pt x="7890" y="307340"/>
                  </a:lnTo>
                  <a:close/>
                </a:path>
                <a:path w="1618614" h="1456689">
                  <a:moveTo>
                    <a:pt x="1617981" y="307340"/>
                  </a:moveTo>
                  <a:lnTo>
                    <a:pt x="1611904" y="307340"/>
                  </a:lnTo>
                  <a:lnTo>
                    <a:pt x="1611884" y="318769"/>
                  </a:lnTo>
                  <a:lnTo>
                    <a:pt x="1617951" y="318769"/>
                  </a:lnTo>
                  <a:lnTo>
                    <a:pt x="1617981" y="307340"/>
                  </a:lnTo>
                  <a:close/>
                </a:path>
                <a:path w="1618614" h="1456689">
                  <a:moveTo>
                    <a:pt x="7870" y="318770"/>
                  </a:moveTo>
                  <a:lnTo>
                    <a:pt x="1513" y="318770"/>
                  </a:lnTo>
                  <a:lnTo>
                    <a:pt x="1500" y="326389"/>
                  </a:lnTo>
                  <a:lnTo>
                    <a:pt x="7856" y="326389"/>
                  </a:lnTo>
                  <a:lnTo>
                    <a:pt x="7870" y="318770"/>
                  </a:lnTo>
                  <a:close/>
                </a:path>
                <a:path w="1618614" h="1456689">
                  <a:moveTo>
                    <a:pt x="1617951" y="318770"/>
                  </a:moveTo>
                  <a:lnTo>
                    <a:pt x="1611884" y="318770"/>
                  </a:lnTo>
                  <a:lnTo>
                    <a:pt x="1611871" y="326389"/>
                  </a:lnTo>
                  <a:lnTo>
                    <a:pt x="1617931" y="326389"/>
                  </a:lnTo>
                  <a:lnTo>
                    <a:pt x="1617951" y="318770"/>
                  </a:lnTo>
                  <a:close/>
                </a:path>
                <a:path w="1618614" h="1456689">
                  <a:moveTo>
                    <a:pt x="7856" y="326390"/>
                  </a:moveTo>
                  <a:lnTo>
                    <a:pt x="1500" y="326390"/>
                  </a:lnTo>
                  <a:lnTo>
                    <a:pt x="1491" y="331469"/>
                  </a:lnTo>
                  <a:lnTo>
                    <a:pt x="7847" y="331469"/>
                  </a:lnTo>
                  <a:lnTo>
                    <a:pt x="7856" y="326390"/>
                  </a:lnTo>
                  <a:close/>
                </a:path>
                <a:path w="1618614" h="1456689">
                  <a:moveTo>
                    <a:pt x="1617931" y="326390"/>
                  </a:moveTo>
                  <a:lnTo>
                    <a:pt x="1611871" y="326390"/>
                  </a:lnTo>
                  <a:lnTo>
                    <a:pt x="1611862" y="331469"/>
                  </a:lnTo>
                  <a:lnTo>
                    <a:pt x="1617917" y="331469"/>
                  </a:lnTo>
                  <a:lnTo>
                    <a:pt x="1617931" y="326390"/>
                  </a:lnTo>
                  <a:close/>
                </a:path>
                <a:path w="1618614" h="1456689">
                  <a:moveTo>
                    <a:pt x="7847" y="331470"/>
                  </a:moveTo>
                  <a:lnTo>
                    <a:pt x="1491" y="331470"/>
                  </a:lnTo>
                  <a:lnTo>
                    <a:pt x="1480" y="337819"/>
                  </a:lnTo>
                  <a:lnTo>
                    <a:pt x="7836" y="337819"/>
                  </a:lnTo>
                  <a:lnTo>
                    <a:pt x="7847" y="331470"/>
                  </a:lnTo>
                  <a:close/>
                </a:path>
                <a:path w="1618614" h="1456689">
                  <a:moveTo>
                    <a:pt x="1617917" y="331470"/>
                  </a:moveTo>
                  <a:lnTo>
                    <a:pt x="1611862" y="331470"/>
                  </a:lnTo>
                  <a:lnTo>
                    <a:pt x="1611851" y="337819"/>
                  </a:lnTo>
                  <a:lnTo>
                    <a:pt x="1617901" y="337819"/>
                  </a:lnTo>
                  <a:lnTo>
                    <a:pt x="1617917" y="331470"/>
                  </a:lnTo>
                  <a:close/>
                </a:path>
                <a:path w="1618614" h="1456689">
                  <a:moveTo>
                    <a:pt x="7836" y="337820"/>
                  </a:moveTo>
                  <a:lnTo>
                    <a:pt x="1480" y="337820"/>
                  </a:lnTo>
                  <a:lnTo>
                    <a:pt x="1467" y="345439"/>
                  </a:lnTo>
                  <a:lnTo>
                    <a:pt x="7823" y="345439"/>
                  </a:lnTo>
                  <a:lnTo>
                    <a:pt x="7836" y="337820"/>
                  </a:lnTo>
                  <a:close/>
                </a:path>
                <a:path w="1618614" h="1456689">
                  <a:moveTo>
                    <a:pt x="1617901" y="337820"/>
                  </a:moveTo>
                  <a:lnTo>
                    <a:pt x="1611851" y="337820"/>
                  </a:lnTo>
                  <a:lnTo>
                    <a:pt x="1611837" y="345439"/>
                  </a:lnTo>
                  <a:lnTo>
                    <a:pt x="1617881" y="345439"/>
                  </a:lnTo>
                  <a:lnTo>
                    <a:pt x="1617901" y="337820"/>
                  </a:lnTo>
                  <a:close/>
                </a:path>
                <a:path w="1618614" h="1456689">
                  <a:moveTo>
                    <a:pt x="7823" y="345440"/>
                  </a:moveTo>
                  <a:lnTo>
                    <a:pt x="1467" y="345440"/>
                  </a:lnTo>
                  <a:lnTo>
                    <a:pt x="1458" y="350519"/>
                  </a:lnTo>
                  <a:lnTo>
                    <a:pt x="7814" y="350519"/>
                  </a:lnTo>
                  <a:lnTo>
                    <a:pt x="7823" y="345440"/>
                  </a:lnTo>
                  <a:close/>
                </a:path>
                <a:path w="1618614" h="1456689">
                  <a:moveTo>
                    <a:pt x="1617881" y="345440"/>
                  </a:moveTo>
                  <a:lnTo>
                    <a:pt x="1611837" y="345440"/>
                  </a:lnTo>
                  <a:lnTo>
                    <a:pt x="1611828" y="350519"/>
                  </a:lnTo>
                  <a:lnTo>
                    <a:pt x="1617868" y="350519"/>
                  </a:lnTo>
                  <a:lnTo>
                    <a:pt x="1617881" y="345440"/>
                  </a:lnTo>
                  <a:close/>
                </a:path>
                <a:path w="1618614" h="1456689">
                  <a:moveTo>
                    <a:pt x="7814" y="350520"/>
                  </a:moveTo>
                  <a:lnTo>
                    <a:pt x="1458" y="350520"/>
                  </a:lnTo>
                  <a:lnTo>
                    <a:pt x="1434" y="364489"/>
                  </a:lnTo>
                  <a:lnTo>
                    <a:pt x="7789" y="364489"/>
                  </a:lnTo>
                  <a:lnTo>
                    <a:pt x="7814" y="350520"/>
                  </a:lnTo>
                  <a:close/>
                </a:path>
                <a:path w="1618614" h="1456689">
                  <a:moveTo>
                    <a:pt x="1617868" y="350520"/>
                  </a:moveTo>
                  <a:lnTo>
                    <a:pt x="1611828" y="350520"/>
                  </a:lnTo>
                  <a:lnTo>
                    <a:pt x="1611804" y="364489"/>
                  </a:lnTo>
                  <a:lnTo>
                    <a:pt x="1617831" y="364489"/>
                  </a:lnTo>
                  <a:lnTo>
                    <a:pt x="1617868" y="350520"/>
                  </a:lnTo>
                  <a:close/>
                </a:path>
                <a:path w="1618614" h="1456689">
                  <a:moveTo>
                    <a:pt x="7789" y="364490"/>
                  </a:moveTo>
                  <a:lnTo>
                    <a:pt x="1434" y="364490"/>
                  </a:lnTo>
                  <a:lnTo>
                    <a:pt x="1411" y="377189"/>
                  </a:lnTo>
                  <a:lnTo>
                    <a:pt x="7767" y="377189"/>
                  </a:lnTo>
                  <a:lnTo>
                    <a:pt x="7789" y="364490"/>
                  </a:lnTo>
                  <a:close/>
                </a:path>
                <a:path w="1618614" h="1456689">
                  <a:moveTo>
                    <a:pt x="1617831" y="364490"/>
                  </a:moveTo>
                  <a:lnTo>
                    <a:pt x="1611804" y="364490"/>
                  </a:lnTo>
                  <a:lnTo>
                    <a:pt x="1611781" y="377189"/>
                  </a:lnTo>
                  <a:lnTo>
                    <a:pt x="1617798" y="377189"/>
                  </a:lnTo>
                  <a:lnTo>
                    <a:pt x="1617831" y="364490"/>
                  </a:lnTo>
                  <a:close/>
                </a:path>
                <a:path w="1618614" h="1456689">
                  <a:moveTo>
                    <a:pt x="7767" y="377190"/>
                  </a:moveTo>
                  <a:lnTo>
                    <a:pt x="1411" y="377190"/>
                  </a:lnTo>
                  <a:lnTo>
                    <a:pt x="1402" y="382269"/>
                  </a:lnTo>
                  <a:lnTo>
                    <a:pt x="7758" y="382269"/>
                  </a:lnTo>
                  <a:lnTo>
                    <a:pt x="7767" y="377190"/>
                  </a:lnTo>
                  <a:close/>
                </a:path>
                <a:path w="1618614" h="1456689">
                  <a:moveTo>
                    <a:pt x="1617798" y="377190"/>
                  </a:moveTo>
                  <a:lnTo>
                    <a:pt x="1611781" y="377190"/>
                  </a:lnTo>
                  <a:lnTo>
                    <a:pt x="1611772" y="382269"/>
                  </a:lnTo>
                  <a:lnTo>
                    <a:pt x="1617784" y="382269"/>
                  </a:lnTo>
                  <a:lnTo>
                    <a:pt x="1617798" y="377190"/>
                  </a:lnTo>
                  <a:close/>
                </a:path>
                <a:path w="1618614" h="1456689">
                  <a:moveTo>
                    <a:pt x="7758" y="382270"/>
                  </a:moveTo>
                  <a:lnTo>
                    <a:pt x="1402" y="382270"/>
                  </a:lnTo>
                  <a:lnTo>
                    <a:pt x="1378" y="396239"/>
                  </a:lnTo>
                  <a:lnTo>
                    <a:pt x="7733" y="396239"/>
                  </a:lnTo>
                  <a:lnTo>
                    <a:pt x="7758" y="382270"/>
                  </a:lnTo>
                  <a:close/>
                </a:path>
                <a:path w="1618614" h="1456689">
                  <a:moveTo>
                    <a:pt x="1617784" y="382270"/>
                  </a:moveTo>
                  <a:lnTo>
                    <a:pt x="1611772" y="382270"/>
                  </a:lnTo>
                  <a:lnTo>
                    <a:pt x="1611748" y="396239"/>
                  </a:lnTo>
                  <a:lnTo>
                    <a:pt x="1617748" y="396239"/>
                  </a:lnTo>
                  <a:lnTo>
                    <a:pt x="1617784" y="382270"/>
                  </a:lnTo>
                  <a:close/>
                </a:path>
                <a:path w="1618614" h="1456689">
                  <a:moveTo>
                    <a:pt x="7733" y="396240"/>
                  </a:moveTo>
                  <a:lnTo>
                    <a:pt x="1378" y="396240"/>
                  </a:lnTo>
                  <a:lnTo>
                    <a:pt x="1358" y="407669"/>
                  </a:lnTo>
                  <a:lnTo>
                    <a:pt x="7713" y="407669"/>
                  </a:lnTo>
                  <a:lnTo>
                    <a:pt x="7733" y="396240"/>
                  </a:lnTo>
                  <a:close/>
                </a:path>
                <a:path w="1618614" h="1456689">
                  <a:moveTo>
                    <a:pt x="1617748" y="396240"/>
                  </a:moveTo>
                  <a:lnTo>
                    <a:pt x="1611748" y="396240"/>
                  </a:lnTo>
                  <a:lnTo>
                    <a:pt x="1611728" y="407669"/>
                  </a:lnTo>
                  <a:lnTo>
                    <a:pt x="1617718" y="407669"/>
                  </a:lnTo>
                  <a:lnTo>
                    <a:pt x="1617748" y="396240"/>
                  </a:lnTo>
                  <a:close/>
                </a:path>
                <a:path w="1618614" h="1456689">
                  <a:moveTo>
                    <a:pt x="7713" y="407670"/>
                  </a:moveTo>
                  <a:lnTo>
                    <a:pt x="1358" y="407670"/>
                  </a:lnTo>
                  <a:lnTo>
                    <a:pt x="1347" y="414019"/>
                  </a:lnTo>
                  <a:lnTo>
                    <a:pt x="7702" y="414019"/>
                  </a:lnTo>
                  <a:lnTo>
                    <a:pt x="7713" y="407670"/>
                  </a:lnTo>
                  <a:close/>
                </a:path>
                <a:path w="1618614" h="1456689">
                  <a:moveTo>
                    <a:pt x="1617718" y="407670"/>
                  </a:moveTo>
                  <a:lnTo>
                    <a:pt x="1611728" y="407670"/>
                  </a:lnTo>
                  <a:lnTo>
                    <a:pt x="1611716" y="414019"/>
                  </a:lnTo>
                  <a:lnTo>
                    <a:pt x="1617701" y="414019"/>
                  </a:lnTo>
                  <a:lnTo>
                    <a:pt x="1617718" y="407670"/>
                  </a:lnTo>
                  <a:close/>
                </a:path>
                <a:path w="1618614" h="1456689">
                  <a:moveTo>
                    <a:pt x="7702" y="414020"/>
                  </a:moveTo>
                  <a:lnTo>
                    <a:pt x="1347" y="414020"/>
                  </a:lnTo>
                  <a:lnTo>
                    <a:pt x="1336" y="420369"/>
                  </a:lnTo>
                  <a:lnTo>
                    <a:pt x="7691" y="420369"/>
                  </a:lnTo>
                  <a:lnTo>
                    <a:pt x="7702" y="414020"/>
                  </a:lnTo>
                  <a:close/>
                </a:path>
                <a:path w="1618614" h="1456689">
                  <a:moveTo>
                    <a:pt x="1617701" y="414020"/>
                  </a:moveTo>
                  <a:lnTo>
                    <a:pt x="1611716" y="414020"/>
                  </a:lnTo>
                  <a:lnTo>
                    <a:pt x="1611705" y="420369"/>
                  </a:lnTo>
                  <a:lnTo>
                    <a:pt x="1617685" y="420369"/>
                  </a:lnTo>
                  <a:lnTo>
                    <a:pt x="1617701" y="414020"/>
                  </a:lnTo>
                  <a:close/>
                </a:path>
                <a:path w="1618614" h="1456689">
                  <a:moveTo>
                    <a:pt x="7691" y="420370"/>
                  </a:moveTo>
                  <a:lnTo>
                    <a:pt x="1336" y="420370"/>
                  </a:lnTo>
                  <a:lnTo>
                    <a:pt x="1323" y="427989"/>
                  </a:lnTo>
                  <a:lnTo>
                    <a:pt x="7677" y="427989"/>
                  </a:lnTo>
                  <a:lnTo>
                    <a:pt x="7691" y="420370"/>
                  </a:lnTo>
                  <a:close/>
                </a:path>
                <a:path w="1618614" h="1456689">
                  <a:moveTo>
                    <a:pt x="1617685" y="420370"/>
                  </a:moveTo>
                  <a:lnTo>
                    <a:pt x="1611705" y="420370"/>
                  </a:lnTo>
                  <a:lnTo>
                    <a:pt x="1611692" y="427989"/>
                  </a:lnTo>
                  <a:lnTo>
                    <a:pt x="1617665" y="427989"/>
                  </a:lnTo>
                  <a:lnTo>
                    <a:pt x="1617685" y="420370"/>
                  </a:lnTo>
                  <a:close/>
                </a:path>
                <a:path w="1618614" h="1456689">
                  <a:moveTo>
                    <a:pt x="7677" y="427990"/>
                  </a:moveTo>
                  <a:lnTo>
                    <a:pt x="1323" y="427990"/>
                  </a:lnTo>
                  <a:lnTo>
                    <a:pt x="1312" y="434339"/>
                  </a:lnTo>
                  <a:lnTo>
                    <a:pt x="7666" y="434339"/>
                  </a:lnTo>
                  <a:lnTo>
                    <a:pt x="7677" y="427990"/>
                  </a:lnTo>
                  <a:close/>
                </a:path>
                <a:path w="1618614" h="1456689">
                  <a:moveTo>
                    <a:pt x="1617665" y="427990"/>
                  </a:moveTo>
                  <a:lnTo>
                    <a:pt x="1611692" y="427990"/>
                  </a:lnTo>
                  <a:lnTo>
                    <a:pt x="1611681" y="434339"/>
                  </a:lnTo>
                  <a:lnTo>
                    <a:pt x="1617648" y="434339"/>
                  </a:lnTo>
                  <a:lnTo>
                    <a:pt x="1617665" y="427990"/>
                  </a:lnTo>
                  <a:close/>
                </a:path>
                <a:path w="1618614" h="1456689">
                  <a:moveTo>
                    <a:pt x="7666" y="434340"/>
                  </a:moveTo>
                  <a:lnTo>
                    <a:pt x="1312" y="434340"/>
                  </a:lnTo>
                  <a:lnTo>
                    <a:pt x="1301" y="440689"/>
                  </a:lnTo>
                  <a:lnTo>
                    <a:pt x="7655" y="440689"/>
                  </a:lnTo>
                  <a:lnTo>
                    <a:pt x="7666" y="434340"/>
                  </a:lnTo>
                  <a:close/>
                </a:path>
                <a:path w="1618614" h="1456689">
                  <a:moveTo>
                    <a:pt x="1617648" y="434340"/>
                  </a:moveTo>
                  <a:lnTo>
                    <a:pt x="1611681" y="434340"/>
                  </a:lnTo>
                  <a:lnTo>
                    <a:pt x="1611669" y="440689"/>
                  </a:lnTo>
                  <a:lnTo>
                    <a:pt x="1617632" y="440689"/>
                  </a:lnTo>
                  <a:lnTo>
                    <a:pt x="1617648" y="434340"/>
                  </a:lnTo>
                  <a:close/>
                </a:path>
                <a:path w="1618614" h="1456689">
                  <a:moveTo>
                    <a:pt x="7655" y="440690"/>
                  </a:moveTo>
                  <a:lnTo>
                    <a:pt x="1301" y="440690"/>
                  </a:lnTo>
                  <a:lnTo>
                    <a:pt x="1292" y="445769"/>
                  </a:lnTo>
                  <a:lnTo>
                    <a:pt x="7646" y="445769"/>
                  </a:lnTo>
                  <a:lnTo>
                    <a:pt x="7655" y="440690"/>
                  </a:lnTo>
                  <a:close/>
                </a:path>
                <a:path w="1618614" h="1456689">
                  <a:moveTo>
                    <a:pt x="1617632" y="440690"/>
                  </a:moveTo>
                  <a:lnTo>
                    <a:pt x="1611669" y="440690"/>
                  </a:lnTo>
                  <a:lnTo>
                    <a:pt x="1611660" y="445769"/>
                  </a:lnTo>
                  <a:lnTo>
                    <a:pt x="1617618" y="445769"/>
                  </a:lnTo>
                  <a:lnTo>
                    <a:pt x="1617632" y="440690"/>
                  </a:lnTo>
                  <a:close/>
                </a:path>
                <a:path w="1618614" h="1456689">
                  <a:moveTo>
                    <a:pt x="7646" y="445770"/>
                  </a:moveTo>
                  <a:lnTo>
                    <a:pt x="1292" y="445770"/>
                  </a:lnTo>
                  <a:lnTo>
                    <a:pt x="1281" y="452119"/>
                  </a:lnTo>
                  <a:lnTo>
                    <a:pt x="7635" y="452119"/>
                  </a:lnTo>
                  <a:lnTo>
                    <a:pt x="7646" y="445770"/>
                  </a:lnTo>
                  <a:close/>
                </a:path>
                <a:path w="1618614" h="1456689">
                  <a:moveTo>
                    <a:pt x="1617618" y="445770"/>
                  </a:moveTo>
                  <a:lnTo>
                    <a:pt x="1611660" y="445770"/>
                  </a:lnTo>
                  <a:lnTo>
                    <a:pt x="1611649" y="452119"/>
                  </a:lnTo>
                  <a:lnTo>
                    <a:pt x="1617602" y="452119"/>
                  </a:lnTo>
                  <a:lnTo>
                    <a:pt x="1617618" y="445770"/>
                  </a:lnTo>
                  <a:close/>
                </a:path>
                <a:path w="1618614" h="1456689">
                  <a:moveTo>
                    <a:pt x="7635" y="452120"/>
                  </a:moveTo>
                  <a:lnTo>
                    <a:pt x="1281" y="452120"/>
                  </a:lnTo>
                  <a:lnTo>
                    <a:pt x="1190" y="504189"/>
                  </a:lnTo>
                  <a:lnTo>
                    <a:pt x="7543" y="504189"/>
                  </a:lnTo>
                  <a:lnTo>
                    <a:pt x="7635" y="452120"/>
                  </a:lnTo>
                  <a:close/>
                </a:path>
                <a:path w="1618614" h="1456689">
                  <a:moveTo>
                    <a:pt x="1617602" y="452120"/>
                  </a:moveTo>
                  <a:lnTo>
                    <a:pt x="1611649" y="452120"/>
                  </a:lnTo>
                  <a:lnTo>
                    <a:pt x="1611558" y="504189"/>
                  </a:lnTo>
                  <a:lnTo>
                    <a:pt x="1617465" y="504189"/>
                  </a:lnTo>
                  <a:lnTo>
                    <a:pt x="1617602" y="452120"/>
                  </a:lnTo>
                  <a:close/>
                </a:path>
                <a:path w="1618614" h="1456689">
                  <a:moveTo>
                    <a:pt x="7543" y="504190"/>
                  </a:moveTo>
                  <a:lnTo>
                    <a:pt x="1190" y="504190"/>
                  </a:lnTo>
                  <a:lnTo>
                    <a:pt x="1170" y="515619"/>
                  </a:lnTo>
                  <a:lnTo>
                    <a:pt x="7523" y="515619"/>
                  </a:lnTo>
                  <a:lnTo>
                    <a:pt x="7543" y="504190"/>
                  </a:lnTo>
                  <a:close/>
                </a:path>
                <a:path w="1618614" h="1456689">
                  <a:moveTo>
                    <a:pt x="1617465" y="504190"/>
                  </a:moveTo>
                  <a:lnTo>
                    <a:pt x="1611558" y="504190"/>
                  </a:lnTo>
                  <a:lnTo>
                    <a:pt x="1611537" y="515619"/>
                  </a:lnTo>
                  <a:lnTo>
                    <a:pt x="1617435" y="515619"/>
                  </a:lnTo>
                  <a:lnTo>
                    <a:pt x="1617465" y="504190"/>
                  </a:lnTo>
                  <a:close/>
                </a:path>
                <a:path w="1618614" h="1456689">
                  <a:moveTo>
                    <a:pt x="7523" y="515620"/>
                  </a:moveTo>
                  <a:lnTo>
                    <a:pt x="1170" y="515620"/>
                  </a:lnTo>
                  <a:lnTo>
                    <a:pt x="1156" y="523239"/>
                  </a:lnTo>
                  <a:lnTo>
                    <a:pt x="7510" y="523239"/>
                  </a:lnTo>
                  <a:lnTo>
                    <a:pt x="7523" y="515620"/>
                  </a:lnTo>
                  <a:close/>
                </a:path>
                <a:path w="1618614" h="1456689">
                  <a:moveTo>
                    <a:pt x="1617435" y="515620"/>
                  </a:moveTo>
                  <a:lnTo>
                    <a:pt x="1611537" y="515620"/>
                  </a:lnTo>
                  <a:lnTo>
                    <a:pt x="1611524" y="523239"/>
                  </a:lnTo>
                  <a:lnTo>
                    <a:pt x="1617415" y="523239"/>
                  </a:lnTo>
                  <a:lnTo>
                    <a:pt x="1617435" y="515620"/>
                  </a:lnTo>
                  <a:close/>
                </a:path>
                <a:path w="1618614" h="1456689">
                  <a:moveTo>
                    <a:pt x="7510" y="523240"/>
                  </a:moveTo>
                  <a:lnTo>
                    <a:pt x="1156" y="523240"/>
                  </a:lnTo>
                  <a:lnTo>
                    <a:pt x="1101" y="554989"/>
                  </a:lnTo>
                  <a:lnTo>
                    <a:pt x="7454" y="554989"/>
                  </a:lnTo>
                  <a:lnTo>
                    <a:pt x="7510" y="523240"/>
                  </a:lnTo>
                  <a:close/>
                </a:path>
                <a:path w="1618614" h="1456689">
                  <a:moveTo>
                    <a:pt x="1617415" y="523240"/>
                  </a:moveTo>
                  <a:lnTo>
                    <a:pt x="1611524" y="523240"/>
                  </a:lnTo>
                  <a:lnTo>
                    <a:pt x="1611468" y="554989"/>
                  </a:lnTo>
                  <a:lnTo>
                    <a:pt x="1617332" y="554989"/>
                  </a:lnTo>
                  <a:lnTo>
                    <a:pt x="1617415" y="523240"/>
                  </a:lnTo>
                  <a:close/>
                </a:path>
                <a:path w="1618614" h="1456689">
                  <a:moveTo>
                    <a:pt x="7454" y="554990"/>
                  </a:moveTo>
                  <a:lnTo>
                    <a:pt x="1101" y="554990"/>
                  </a:lnTo>
                  <a:lnTo>
                    <a:pt x="1046" y="586739"/>
                  </a:lnTo>
                  <a:lnTo>
                    <a:pt x="7398" y="586739"/>
                  </a:lnTo>
                  <a:lnTo>
                    <a:pt x="7454" y="554990"/>
                  </a:lnTo>
                  <a:close/>
                </a:path>
                <a:path w="1618614" h="1456689">
                  <a:moveTo>
                    <a:pt x="1617332" y="554990"/>
                  </a:moveTo>
                  <a:lnTo>
                    <a:pt x="1611468" y="554990"/>
                  </a:lnTo>
                  <a:lnTo>
                    <a:pt x="1611412" y="586739"/>
                  </a:lnTo>
                  <a:lnTo>
                    <a:pt x="1617249" y="586739"/>
                  </a:lnTo>
                  <a:lnTo>
                    <a:pt x="1617332" y="554990"/>
                  </a:lnTo>
                  <a:close/>
                </a:path>
                <a:path w="1618614" h="1456689">
                  <a:moveTo>
                    <a:pt x="7398" y="586740"/>
                  </a:moveTo>
                  <a:lnTo>
                    <a:pt x="1046" y="586740"/>
                  </a:lnTo>
                  <a:lnTo>
                    <a:pt x="660" y="807719"/>
                  </a:lnTo>
                  <a:lnTo>
                    <a:pt x="7009" y="807719"/>
                  </a:lnTo>
                  <a:lnTo>
                    <a:pt x="7398" y="586740"/>
                  </a:lnTo>
                  <a:close/>
                </a:path>
                <a:path w="1618614" h="1456689">
                  <a:moveTo>
                    <a:pt x="1617249" y="586740"/>
                  </a:moveTo>
                  <a:lnTo>
                    <a:pt x="1611412" y="586740"/>
                  </a:lnTo>
                  <a:lnTo>
                    <a:pt x="1611023" y="807719"/>
                  </a:lnTo>
                  <a:lnTo>
                    <a:pt x="1616671" y="807719"/>
                  </a:lnTo>
                  <a:lnTo>
                    <a:pt x="1617249" y="586740"/>
                  </a:lnTo>
                  <a:close/>
                </a:path>
                <a:path w="1618614" h="1456689">
                  <a:moveTo>
                    <a:pt x="7009" y="807720"/>
                  </a:moveTo>
                  <a:lnTo>
                    <a:pt x="660" y="807720"/>
                  </a:lnTo>
                  <a:lnTo>
                    <a:pt x="536" y="878839"/>
                  </a:lnTo>
                  <a:lnTo>
                    <a:pt x="6884" y="878839"/>
                  </a:lnTo>
                  <a:lnTo>
                    <a:pt x="7009" y="807720"/>
                  </a:lnTo>
                  <a:close/>
                </a:path>
                <a:path w="1618614" h="1456689">
                  <a:moveTo>
                    <a:pt x="1616671" y="807720"/>
                  </a:moveTo>
                  <a:lnTo>
                    <a:pt x="1611023" y="807720"/>
                  </a:lnTo>
                  <a:lnTo>
                    <a:pt x="1610898" y="878839"/>
                  </a:lnTo>
                  <a:lnTo>
                    <a:pt x="1616485" y="878839"/>
                  </a:lnTo>
                  <a:lnTo>
                    <a:pt x="1616671" y="807720"/>
                  </a:lnTo>
                  <a:close/>
                </a:path>
                <a:path w="1618614" h="1456689">
                  <a:moveTo>
                    <a:pt x="6884" y="878840"/>
                  </a:moveTo>
                  <a:lnTo>
                    <a:pt x="536" y="878840"/>
                  </a:lnTo>
                  <a:lnTo>
                    <a:pt x="436" y="935989"/>
                  </a:lnTo>
                  <a:lnTo>
                    <a:pt x="6783" y="935989"/>
                  </a:lnTo>
                  <a:lnTo>
                    <a:pt x="6884" y="878840"/>
                  </a:lnTo>
                  <a:close/>
                </a:path>
                <a:path w="1618614" h="1456689">
                  <a:moveTo>
                    <a:pt x="1616485" y="878840"/>
                  </a:moveTo>
                  <a:lnTo>
                    <a:pt x="1610898" y="878840"/>
                  </a:lnTo>
                  <a:lnTo>
                    <a:pt x="1610797" y="935989"/>
                  </a:lnTo>
                  <a:lnTo>
                    <a:pt x="1616335" y="935989"/>
                  </a:lnTo>
                  <a:lnTo>
                    <a:pt x="1616485" y="878840"/>
                  </a:lnTo>
                  <a:close/>
                </a:path>
                <a:path w="1618614" h="1456689">
                  <a:moveTo>
                    <a:pt x="6783" y="935990"/>
                  </a:moveTo>
                  <a:lnTo>
                    <a:pt x="436" y="935990"/>
                  </a:lnTo>
                  <a:lnTo>
                    <a:pt x="427" y="941069"/>
                  </a:lnTo>
                  <a:lnTo>
                    <a:pt x="6774" y="941069"/>
                  </a:lnTo>
                  <a:lnTo>
                    <a:pt x="6783" y="935990"/>
                  </a:lnTo>
                  <a:close/>
                </a:path>
                <a:path w="1618614" h="1456689">
                  <a:moveTo>
                    <a:pt x="1616335" y="935990"/>
                  </a:moveTo>
                  <a:lnTo>
                    <a:pt x="1610797" y="935990"/>
                  </a:lnTo>
                  <a:lnTo>
                    <a:pt x="1610788" y="941069"/>
                  </a:lnTo>
                  <a:lnTo>
                    <a:pt x="1616322" y="941069"/>
                  </a:lnTo>
                  <a:lnTo>
                    <a:pt x="1616335" y="935990"/>
                  </a:lnTo>
                  <a:close/>
                </a:path>
                <a:path w="1618614" h="1456689">
                  <a:moveTo>
                    <a:pt x="6774" y="941070"/>
                  </a:moveTo>
                  <a:lnTo>
                    <a:pt x="427" y="941070"/>
                  </a:lnTo>
                  <a:lnTo>
                    <a:pt x="403" y="955039"/>
                  </a:lnTo>
                  <a:lnTo>
                    <a:pt x="6749" y="955039"/>
                  </a:lnTo>
                  <a:lnTo>
                    <a:pt x="6774" y="941070"/>
                  </a:lnTo>
                  <a:close/>
                </a:path>
                <a:path w="1618614" h="1456689">
                  <a:moveTo>
                    <a:pt x="1616322" y="941070"/>
                  </a:moveTo>
                  <a:lnTo>
                    <a:pt x="1610788" y="941070"/>
                  </a:lnTo>
                  <a:lnTo>
                    <a:pt x="1610764" y="955039"/>
                  </a:lnTo>
                  <a:lnTo>
                    <a:pt x="1616285" y="955039"/>
                  </a:lnTo>
                  <a:lnTo>
                    <a:pt x="1616322" y="941070"/>
                  </a:lnTo>
                  <a:close/>
                </a:path>
                <a:path w="1618614" h="1456689">
                  <a:moveTo>
                    <a:pt x="6749" y="955040"/>
                  </a:moveTo>
                  <a:lnTo>
                    <a:pt x="403" y="955040"/>
                  </a:lnTo>
                  <a:lnTo>
                    <a:pt x="381" y="967739"/>
                  </a:lnTo>
                  <a:lnTo>
                    <a:pt x="6727" y="967739"/>
                  </a:lnTo>
                  <a:lnTo>
                    <a:pt x="6749" y="955040"/>
                  </a:lnTo>
                  <a:close/>
                </a:path>
                <a:path w="1618614" h="1456689">
                  <a:moveTo>
                    <a:pt x="1616285" y="955040"/>
                  </a:moveTo>
                  <a:lnTo>
                    <a:pt x="1610764" y="955040"/>
                  </a:lnTo>
                  <a:lnTo>
                    <a:pt x="1610741" y="967739"/>
                  </a:lnTo>
                  <a:lnTo>
                    <a:pt x="1616252" y="967739"/>
                  </a:lnTo>
                  <a:lnTo>
                    <a:pt x="1616285" y="955040"/>
                  </a:lnTo>
                  <a:close/>
                </a:path>
                <a:path w="1618614" h="1456689">
                  <a:moveTo>
                    <a:pt x="6727" y="967740"/>
                  </a:moveTo>
                  <a:lnTo>
                    <a:pt x="381" y="967740"/>
                  </a:lnTo>
                  <a:lnTo>
                    <a:pt x="339" y="991869"/>
                  </a:lnTo>
                  <a:lnTo>
                    <a:pt x="6685" y="991869"/>
                  </a:lnTo>
                  <a:lnTo>
                    <a:pt x="6727" y="967740"/>
                  </a:lnTo>
                  <a:close/>
                </a:path>
                <a:path w="1618614" h="1456689">
                  <a:moveTo>
                    <a:pt x="1616252" y="967740"/>
                  </a:moveTo>
                  <a:lnTo>
                    <a:pt x="1610741" y="967740"/>
                  </a:lnTo>
                  <a:lnTo>
                    <a:pt x="1610699" y="991869"/>
                  </a:lnTo>
                  <a:lnTo>
                    <a:pt x="1616189" y="991869"/>
                  </a:lnTo>
                  <a:lnTo>
                    <a:pt x="1616252" y="967740"/>
                  </a:lnTo>
                  <a:close/>
                </a:path>
                <a:path w="1618614" h="1456689">
                  <a:moveTo>
                    <a:pt x="6685" y="991870"/>
                  </a:moveTo>
                  <a:lnTo>
                    <a:pt x="339" y="991870"/>
                  </a:lnTo>
                  <a:lnTo>
                    <a:pt x="328" y="998219"/>
                  </a:lnTo>
                  <a:lnTo>
                    <a:pt x="6673" y="998219"/>
                  </a:lnTo>
                  <a:lnTo>
                    <a:pt x="6685" y="991870"/>
                  </a:lnTo>
                  <a:close/>
                </a:path>
                <a:path w="1618614" h="1456689">
                  <a:moveTo>
                    <a:pt x="1616189" y="991870"/>
                  </a:moveTo>
                  <a:lnTo>
                    <a:pt x="1610699" y="991870"/>
                  </a:lnTo>
                  <a:lnTo>
                    <a:pt x="1610688" y="998219"/>
                  </a:lnTo>
                  <a:lnTo>
                    <a:pt x="1616172" y="998219"/>
                  </a:lnTo>
                  <a:lnTo>
                    <a:pt x="1616189" y="991870"/>
                  </a:lnTo>
                  <a:close/>
                </a:path>
                <a:path w="1618614" h="1456689">
                  <a:moveTo>
                    <a:pt x="6673" y="998220"/>
                  </a:moveTo>
                  <a:lnTo>
                    <a:pt x="328" y="998220"/>
                  </a:lnTo>
                  <a:lnTo>
                    <a:pt x="303" y="1012189"/>
                  </a:lnTo>
                  <a:lnTo>
                    <a:pt x="6649" y="1012189"/>
                  </a:lnTo>
                  <a:lnTo>
                    <a:pt x="6673" y="998220"/>
                  </a:lnTo>
                  <a:close/>
                </a:path>
                <a:path w="1618614" h="1456689">
                  <a:moveTo>
                    <a:pt x="1616172" y="998220"/>
                  </a:moveTo>
                  <a:lnTo>
                    <a:pt x="1610688" y="998220"/>
                  </a:lnTo>
                  <a:lnTo>
                    <a:pt x="1610663" y="1012189"/>
                  </a:lnTo>
                  <a:lnTo>
                    <a:pt x="1616135" y="1012189"/>
                  </a:lnTo>
                  <a:lnTo>
                    <a:pt x="1616172" y="998220"/>
                  </a:lnTo>
                  <a:close/>
                </a:path>
                <a:path w="1618614" h="1456689">
                  <a:moveTo>
                    <a:pt x="6649" y="1012190"/>
                  </a:moveTo>
                  <a:lnTo>
                    <a:pt x="303" y="1012190"/>
                  </a:lnTo>
                  <a:lnTo>
                    <a:pt x="292" y="1018539"/>
                  </a:lnTo>
                  <a:lnTo>
                    <a:pt x="6638" y="1018539"/>
                  </a:lnTo>
                  <a:lnTo>
                    <a:pt x="6649" y="1012190"/>
                  </a:lnTo>
                  <a:close/>
                </a:path>
                <a:path w="1618614" h="1456689">
                  <a:moveTo>
                    <a:pt x="1616135" y="1012190"/>
                  </a:moveTo>
                  <a:lnTo>
                    <a:pt x="1610663" y="1012190"/>
                  </a:lnTo>
                  <a:lnTo>
                    <a:pt x="1610652" y="1018539"/>
                  </a:lnTo>
                  <a:lnTo>
                    <a:pt x="1616119" y="1018539"/>
                  </a:lnTo>
                  <a:lnTo>
                    <a:pt x="1616135" y="1012190"/>
                  </a:lnTo>
                  <a:close/>
                </a:path>
                <a:path w="1618614" h="1456689">
                  <a:moveTo>
                    <a:pt x="6638" y="1018540"/>
                  </a:moveTo>
                  <a:lnTo>
                    <a:pt x="292" y="1018540"/>
                  </a:lnTo>
                  <a:lnTo>
                    <a:pt x="281" y="1024889"/>
                  </a:lnTo>
                  <a:lnTo>
                    <a:pt x="6626" y="1024889"/>
                  </a:lnTo>
                  <a:lnTo>
                    <a:pt x="6638" y="1018540"/>
                  </a:lnTo>
                  <a:close/>
                </a:path>
                <a:path w="1618614" h="1456689">
                  <a:moveTo>
                    <a:pt x="1616119" y="1018540"/>
                  </a:moveTo>
                  <a:lnTo>
                    <a:pt x="1610652" y="1018540"/>
                  </a:lnTo>
                  <a:lnTo>
                    <a:pt x="1610641" y="1024889"/>
                  </a:lnTo>
                  <a:lnTo>
                    <a:pt x="1616102" y="1024889"/>
                  </a:lnTo>
                  <a:lnTo>
                    <a:pt x="1616119" y="1018540"/>
                  </a:lnTo>
                  <a:close/>
                </a:path>
                <a:path w="1618614" h="1456689">
                  <a:moveTo>
                    <a:pt x="6626" y="1024890"/>
                  </a:moveTo>
                  <a:lnTo>
                    <a:pt x="281" y="1024890"/>
                  </a:lnTo>
                  <a:lnTo>
                    <a:pt x="270" y="1031239"/>
                  </a:lnTo>
                  <a:lnTo>
                    <a:pt x="6615" y="1031239"/>
                  </a:lnTo>
                  <a:lnTo>
                    <a:pt x="6626" y="1024890"/>
                  </a:lnTo>
                  <a:close/>
                </a:path>
                <a:path w="1618614" h="1456689">
                  <a:moveTo>
                    <a:pt x="1616102" y="1024890"/>
                  </a:moveTo>
                  <a:lnTo>
                    <a:pt x="1610641" y="1024890"/>
                  </a:lnTo>
                  <a:lnTo>
                    <a:pt x="1610630" y="1031239"/>
                  </a:lnTo>
                  <a:lnTo>
                    <a:pt x="1616086" y="1031239"/>
                  </a:lnTo>
                  <a:lnTo>
                    <a:pt x="1616102" y="1024890"/>
                  </a:lnTo>
                  <a:close/>
                </a:path>
                <a:path w="1618614" h="1456689">
                  <a:moveTo>
                    <a:pt x="6615" y="1031240"/>
                  </a:moveTo>
                  <a:lnTo>
                    <a:pt x="270" y="1031240"/>
                  </a:lnTo>
                  <a:lnTo>
                    <a:pt x="259" y="1037589"/>
                  </a:lnTo>
                  <a:lnTo>
                    <a:pt x="6604" y="1037589"/>
                  </a:lnTo>
                  <a:lnTo>
                    <a:pt x="6615" y="1031240"/>
                  </a:lnTo>
                  <a:close/>
                </a:path>
                <a:path w="1618614" h="1456689">
                  <a:moveTo>
                    <a:pt x="1616086" y="1031240"/>
                  </a:moveTo>
                  <a:lnTo>
                    <a:pt x="1610630" y="1031240"/>
                  </a:lnTo>
                  <a:lnTo>
                    <a:pt x="1610619" y="1037589"/>
                  </a:lnTo>
                  <a:lnTo>
                    <a:pt x="1616069" y="1037589"/>
                  </a:lnTo>
                  <a:lnTo>
                    <a:pt x="1616086" y="1031240"/>
                  </a:lnTo>
                  <a:close/>
                </a:path>
                <a:path w="1618614" h="1456689">
                  <a:moveTo>
                    <a:pt x="6604" y="1037590"/>
                  </a:moveTo>
                  <a:lnTo>
                    <a:pt x="259" y="1037590"/>
                  </a:lnTo>
                  <a:lnTo>
                    <a:pt x="248" y="1043939"/>
                  </a:lnTo>
                  <a:lnTo>
                    <a:pt x="6593" y="1043939"/>
                  </a:lnTo>
                  <a:lnTo>
                    <a:pt x="6604" y="1037590"/>
                  </a:lnTo>
                  <a:close/>
                </a:path>
                <a:path w="1618614" h="1456689">
                  <a:moveTo>
                    <a:pt x="1616069" y="1037590"/>
                  </a:moveTo>
                  <a:lnTo>
                    <a:pt x="1610619" y="1037590"/>
                  </a:lnTo>
                  <a:lnTo>
                    <a:pt x="1610607" y="1043939"/>
                  </a:lnTo>
                  <a:lnTo>
                    <a:pt x="1616052" y="1043939"/>
                  </a:lnTo>
                  <a:lnTo>
                    <a:pt x="1616069" y="1037590"/>
                  </a:lnTo>
                  <a:close/>
                </a:path>
                <a:path w="1618614" h="1456689">
                  <a:moveTo>
                    <a:pt x="6593" y="1043940"/>
                  </a:moveTo>
                  <a:lnTo>
                    <a:pt x="248" y="1043940"/>
                  </a:lnTo>
                  <a:lnTo>
                    <a:pt x="237" y="1050289"/>
                  </a:lnTo>
                  <a:lnTo>
                    <a:pt x="6582" y="1050289"/>
                  </a:lnTo>
                  <a:lnTo>
                    <a:pt x="6593" y="1043940"/>
                  </a:lnTo>
                  <a:close/>
                </a:path>
                <a:path w="1618614" h="1456689">
                  <a:moveTo>
                    <a:pt x="1616052" y="1043940"/>
                  </a:moveTo>
                  <a:lnTo>
                    <a:pt x="1610607" y="1043940"/>
                  </a:lnTo>
                  <a:lnTo>
                    <a:pt x="1610596" y="1050289"/>
                  </a:lnTo>
                  <a:lnTo>
                    <a:pt x="1616036" y="1050289"/>
                  </a:lnTo>
                  <a:lnTo>
                    <a:pt x="1616052" y="1043940"/>
                  </a:lnTo>
                  <a:close/>
                </a:path>
                <a:path w="1618614" h="1456689">
                  <a:moveTo>
                    <a:pt x="6582" y="1050290"/>
                  </a:moveTo>
                  <a:lnTo>
                    <a:pt x="237" y="1050290"/>
                  </a:lnTo>
                  <a:lnTo>
                    <a:pt x="214" y="1062989"/>
                  </a:lnTo>
                  <a:lnTo>
                    <a:pt x="6559" y="1062989"/>
                  </a:lnTo>
                  <a:lnTo>
                    <a:pt x="6582" y="1050290"/>
                  </a:lnTo>
                  <a:close/>
                </a:path>
                <a:path w="1618614" h="1456689">
                  <a:moveTo>
                    <a:pt x="1616036" y="1050290"/>
                  </a:moveTo>
                  <a:lnTo>
                    <a:pt x="1610596" y="1050290"/>
                  </a:lnTo>
                  <a:lnTo>
                    <a:pt x="1610574" y="1062989"/>
                  </a:lnTo>
                  <a:lnTo>
                    <a:pt x="1616002" y="1062989"/>
                  </a:lnTo>
                  <a:lnTo>
                    <a:pt x="1616036" y="1050290"/>
                  </a:lnTo>
                  <a:close/>
                </a:path>
                <a:path w="1618614" h="1456689">
                  <a:moveTo>
                    <a:pt x="6559" y="1062990"/>
                  </a:moveTo>
                  <a:lnTo>
                    <a:pt x="214" y="1062990"/>
                  </a:lnTo>
                  <a:lnTo>
                    <a:pt x="195" y="1074420"/>
                  </a:lnTo>
                  <a:lnTo>
                    <a:pt x="6539" y="1074420"/>
                  </a:lnTo>
                  <a:lnTo>
                    <a:pt x="6559" y="1062990"/>
                  </a:lnTo>
                  <a:close/>
                </a:path>
                <a:path w="1618614" h="1456689">
                  <a:moveTo>
                    <a:pt x="1616002" y="1062990"/>
                  </a:moveTo>
                  <a:lnTo>
                    <a:pt x="1610574" y="1062990"/>
                  </a:lnTo>
                  <a:lnTo>
                    <a:pt x="1610554" y="1074420"/>
                  </a:lnTo>
                  <a:lnTo>
                    <a:pt x="1615973" y="1074420"/>
                  </a:lnTo>
                  <a:lnTo>
                    <a:pt x="1616002" y="1062990"/>
                  </a:lnTo>
                  <a:close/>
                </a:path>
                <a:path w="1618614" h="1456689">
                  <a:moveTo>
                    <a:pt x="6539" y="1074420"/>
                  </a:moveTo>
                  <a:lnTo>
                    <a:pt x="195" y="1074420"/>
                  </a:lnTo>
                  <a:lnTo>
                    <a:pt x="181" y="1082039"/>
                  </a:lnTo>
                  <a:lnTo>
                    <a:pt x="6526" y="1082039"/>
                  </a:lnTo>
                  <a:lnTo>
                    <a:pt x="6539" y="1074420"/>
                  </a:lnTo>
                  <a:close/>
                </a:path>
                <a:path w="1618614" h="1456689">
                  <a:moveTo>
                    <a:pt x="1615973" y="1074420"/>
                  </a:moveTo>
                  <a:lnTo>
                    <a:pt x="1610554" y="1074420"/>
                  </a:lnTo>
                  <a:lnTo>
                    <a:pt x="1610540" y="1082039"/>
                  </a:lnTo>
                  <a:lnTo>
                    <a:pt x="1615953" y="1082039"/>
                  </a:lnTo>
                  <a:lnTo>
                    <a:pt x="1615973" y="1074420"/>
                  </a:lnTo>
                  <a:close/>
                </a:path>
                <a:path w="1618614" h="1456689">
                  <a:moveTo>
                    <a:pt x="6526" y="1082040"/>
                  </a:moveTo>
                  <a:lnTo>
                    <a:pt x="181" y="1082040"/>
                  </a:lnTo>
                  <a:lnTo>
                    <a:pt x="126" y="1113789"/>
                  </a:lnTo>
                  <a:lnTo>
                    <a:pt x="6470" y="1113789"/>
                  </a:lnTo>
                  <a:lnTo>
                    <a:pt x="6526" y="1082040"/>
                  </a:lnTo>
                  <a:close/>
                </a:path>
                <a:path w="1618614" h="1456689">
                  <a:moveTo>
                    <a:pt x="1615953" y="1082040"/>
                  </a:moveTo>
                  <a:lnTo>
                    <a:pt x="1610540" y="1082040"/>
                  </a:lnTo>
                  <a:lnTo>
                    <a:pt x="1610484" y="1113789"/>
                  </a:lnTo>
                  <a:lnTo>
                    <a:pt x="1615869" y="1113789"/>
                  </a:lnTo>
                  <a:lnTo>
                    <a:pt x="1615953" y="1082040"/>
                  </a:lnTo>
                  <a:close/>
                </a:path>
                <a:path w="1618614" h="1456689">
                  <a:moveTo>
                    <a:pt x="6470" y="1113790"/>
                  </a:moveTo>
                  <a:lnTo>
                    <a:pt x="126" y="1113790"/>
                  </a:lnTo>
                  <a:lnTo>
                    <a:pt x="117" y="1118870"/>
                  </a:lnTo>
                  <a:lnTo>
                    <a:pt x="6461" y="1118870"/>
                  </a:lnTo>
                  <a:lnTo>
                    <a:pt x="6470" y="1113790"/>
                  </a:lnTo>
                  <a:close/>
                </a:path>
                <a:path w="1618614" h="1456689">
                  <a:moveTo>
                    <a:pt x="1615869" y="1113790"/>
                  </a:moveTo>
                  <a:lnTo>
                    <a:pt x="1610484" y="1113790"/>
                  </a:lnTo>
                  <a:lnTo>
                    <a:pt x="1610475" y="1118870"/>
                  </a:lnTo>
                  <a:lnTo>
                    <a:pt x="1615856" y="1118870"/>
                  </a:lnTo>
                  <a:lnTo>
                    <a:pt x="1615869" y="1113790"/>
                  </a:lnTo>
                  <a:close/>
                </a:path>
                <a:path w="1618614" h="1456689">
                  <a:moveTo>
                    <a:pt x="6461" y="1118870"/>
                  </a:moveTo>
                  <a:lnTo>
                    <a:pt x="117" y="1118870"/>
                  </a:lnTo>
                  <a:lnTo>
                    <a:pt x="93" y="1132839"/>
                  </a:lnTo>
                  <a:lnTo>
                    <a:pt x="6436" y="1132839"/>
                  </a:lnTo>
                  <a:lnTo>
                    <a:pt x="6461" y="1118870"/>
                  </a:lnTo>
                  <a:close/>
                </a:path>
                <a:path w="1618614" h="1456689">
                  <a:moveTo>
                    <a:pt x="1615856" y="1118870"/>
                  </a:moveTo>
                  <a:lnTo>
                    <a:pt x="1610475" y="1118870"/>
                  </a:lnTo>
                  <a:lnTo>
                    <a:pt x="1610451" y="1132839"/>
                  </a:lnTo>
                  <a:lnTo>
                    <a:pt x="1615820" y="1132839"/>
                  </a:lnTo>
                  <a:lnTo>
                    <a:pt x="1615856" y="1118870"/>
                  </a:lnTo>
                  <a:close/>
                </a:path>
                <a:path w="1618614" h="1456689">
                  <a:moveTo>
                    <a:pt x="6436" y="1132840"/>
                  </a:moveTo>
                  <a:lnTo>
                    <a:pt x="93" y="1132840"/>
                  </a:lnTo>
                  <a:lnTo>
                    <a:pt x="70" y="1145539"/>
                  </a:lnTo>
                  <a:lnTo>
                    <a:pt x="6414" y="1145539"/>
                  </a:lnTo>
                  <a:lnTo>
                    <a:pt x="6436" y="1132840"/>
                  </a:lnTo>
                  <a:close/>
                </a:path>
                <a:path w="1618614" h="1456689">
                  <a:moveTo>
                    <a:pt x="1615820" y="1132840"/>
                  </a:moveTo>
                  <a:lnTo>
                    <a:pt x="1610451" y="1132840"/>
                  </a:lnTo>
                  <a:lnTo>
                    <a:pt x="1610428" y="1145539"/>
                  </a:lnTo>
                  <a:lnTo>
                    <a:pt x="1615786" y="1145539"/>
                  </a:lnTo>
                  <a:lnTo>
                    <a:pt x="1615820" y="1132840"/>
                  </a:lnTo>
                  <a:close/>
                </a:path>
                <a:path w="1618614" h="1456689">
                  <a:moveTo>
                    <a:pt x="6414" y="1145540"/>
                  </a:moveTo>
                  <a:lnTo>
                    <a:pt x="70" y="1145540"/>
                  </a:lnTo>
                  <a:lnTo>
                    <a:pt x="62" y="1150620"/>
                  </a:lnTo>
                  <a:lnTo>
                    <a:pt x="6405" y="1150620"/>
                  </a:lnTo>
                  <a:lnTo>
                    <a:pt x="6414" y="1145540"/>
                  </a:lnTo>
                  <a:close/>
                </a:path>
                <a:path w="1618614" h="1456689">
                  <a:moveTo>
                    <a:pt x="1615786" y="1145540"/>
                  </a:moveTo>
                  <a:lnTo>
                    <a:pt x="1610428" y="1145540"/>
                  </a:lnTo>
                  <a:lnTo>
                    <a:pt x="1610420" y="1150620"/>
                  </a:lnTo>
                  <a:lnTo>
                    <a:pt x="1615773" y="1150620"/>
                  </a:lnTo>
                  <a:lnTo>
                    <a:pt x="1615786" y="1145540"/>
                  </a:lnTo>
                  <a:close/>
                </a:path>
                <a:path w="1618614" h="1456689">
                  <a:moveTo>
                    <a:pt x="6405" y="1150620"/>
                  </a:moveTo>
                  <a:lnTo>
                    <a:pt x="62" y="1150620"/>
                  </a:lnTo>
                  <a:lnTo>
                    <a:pt x="48" y="1158239"/>
                  </a:lnTo>
                  <a:lnTo>
                    <a:pt x="6392" y="1158239"/>
                  </a:lnTo>
                  <a:lnTo>
                    <a:pt x="6405" y="1150620"/>
                  </a:lnTo>
                  <a:close/>
                </a:path>
                <a:path w="1618614" h="1456689">
                  <a:moveTo>
                    <a:pt x="1615773" y="1150620"/>
                  </a:moveTo>
                  <a:lnTo>
                    <a:pt x="1610420" y="1150620"/>
                  </a:lnTo>
                  <a:lnTo>
                    <a:pt x="1610406" y="1158239"/>
                  </a:lnTo>
                  <a:lnTo>
                    <a:pt x="1615753" y="1158239"/>
                  </a:lnTo>
                  <a:lnTo>
                    <a:pt x="1615773" y="1150620"/>
                  </a:lnTo>
                  <a:close/>
                </a:path>
                <a:path w="1618614" h="1456689">
                  <a:moveTo>
                    <a:pt x="6392" y="1158240"/>
                  </a:moveTo>
                  <a:lnTo>
                    <a:pt x="48" y="1158240"/>
                  </a:lnTo>
                  <a:lnTo>
                    <a:pt x="37" y="1164589"/>
                  </a:lnTo>
                  <a:lnTo>
                    <a:pt x="6380" y="1164589"/>
                  </a:lnTo>
                  <a:lnTo>
                    <a:pt x="6392" y="1158240"/>
                  </a:lnTo>
                  <a:close/>
                </a:path>
                <a:path w="1618614" h="1456689">
                  <a:moveTo>
                    <a:pt x="1615753" y="1158240"/>
                  </a:moveTo>
                  <a:lnTo>
                    <a:pt x="1610406" y="1158240"/>
                  </a:lnTo>
                  <a:lnTo>
                    <a:pt x="1610395" y="1164589"/>
                  </a:lnTo>
                  <a:lnTo>
                    <a:pt x="1615736" y="1164589"/>
                  </a:lnTo>
                  <a:lnTo>
                    <a:pt x="1615753" y="1158240"/>
                  </a:lnTo>
                  <a:close/>
                </a:path>
                <a:path w="1618614" h="1456689">
                  <a:moveTo>
                    <a:pt x="6380" y="1164590"/>
                  </a:moveTo>
                  <a:lnTo>
                    <a:pt x="37" y="1164590"/>
                  </a:lnTo>
                  <a:lnTo>
                    <a:pt x="26" y="1170939"/>
                  </a:lnTo>
                  <a:lnTo>
                    <a:pt x="6369" y="1170939"/>
                  </a:lnTo>
                  <a:lnTo>
                    <a:pt x="6380" y="1164590"/>
                  </a:lnTo>
                  <a:close/>
                </a:path>
                <a:path w="1618614" h="1456689">
                  <a:moveTo>
                    <a:pt x="1615736" y="1164590"/>
                  </a:moveTo>
                  <a:lnTo>
                    <a:pt x="1610395" y="1164590"/>
                  </a:lnTo>
                  <a:lnTo>
                    <a:pt x="1610384" y="1170939"/>
                  </a:lnTo>
                  <a:lnTo>
                    <a:pt x="1615720" y="1170939"/>
                  </a:lnTo>
                  <a:lnTo>
                    <a:pt x="1615736" y="1164590"/>
                  </a:lnTo>
                  <a:close/>
                </a:path>
                <a:path w="1618614" h="1456689">
                  <a:moveTo>
                    <a:pt x="6369" y="1170940"/>
                  </a:moveTo>
                  <a:lnTo>
                    <a:pt x="26" y="1170940"/>
                  </a:lnTo>
                  <a:lnTo>
                    <a:pt x="15" y="1177289"/>
                  </a:lnTo>
                  <a:lnTo>
                    <a:pt x="6358" y="1177289"/>
                  </a:lnTo>
                  <a:lnTo>
                    <a:pt x="6369" y="1170940"/>
                  </a:lnTo>
                  <a:close/>
                </a:path>
                <a:path w="1618614" h="1456689">
                  <a:moveTo>
                    <a:pt x="1615720" y="1170940"/>
                  </a:moveTo>
                  <a:lnTo>
                    <a:pt x="1610384" y="1170940"/>
                  </a:lnTo>
                  <a:lnTo>
                    <a:pt x="1610373" y="1177289"/>
                  </a:lnTo>
                  <a:lnTo>
                    <a:pt x="1615703" y="1177289"/>
                  </a:lnTo>
                  <a:lnTo>
                    <a:pt x="1615720" y="1170940"/>
                  </a:lnTo>
                  <a:close/>
                </a:path>
                <a:path w="1618614" h="1456689">
                  <a:moveTo>
                    <a:pt x="6358" y="1177290"/>
                  </a:moveTo>
                  <a:lnTo>
                    <a:pt x="15" y="1177290"/>
                  </a:lnTo>
                  <a:lnTo>
                    <a:pt x="0" y="1186180"/>
                  </a:lnTo>
                  <a:lnTo>
                    <a:pt x="802" y="1186180"/>
                  </a:lnTo>
                  <a:lnTo>
                    <a:pt x="802" y="1188720"/>
                  </a:lnTo>
                  <a:lnTo>
                    <a:pt x="2072" y="1188720"/>
                  </a:lnTo>
                  <a:lnTo>
                    <a:pt x="2072" y="1191260"/>
                  </a:lnTo>
                  <a:lnTo>
                    <a:pt x="3342" y="1191260"/>
                  </a:lnTo>
                  <a:lnTo>
                    <a:pt x="3342" y="1192530"/>
                  </a:lnTo>
                  <a:lnTo>
                    <a:pt x="4612" y="1192530"/>
                  </a:lnTo>
                  <a:lnTo>
                    <a:pt x="4612" y="1195070"/>
                  </a:lnTo>
                  <a:lnTo>
                    <a:pt x="5882" y="1195070"/>
                  </a:lnTo>
                  <a:lnTo>
                    <a:pt x="5882" y="1196339"/>
                  </a:lnTo>
                  <a:lnTo>
                    <a:pt x="6325" y="1196339"/>
                  </a:lnTo>
                  <a:lnTo>
                    <a:pt x="6358" y="1177290"/>
                  </a:lnTo>
                  <a:close/>
                </a:path>
                <a:path w="1618614" h="1456689">
                  <a:moveTo>
                    <a:pt x="1615703" y="1177290"/>
                  </a:moveTo>
                  <a:lnTo>
                    <a:pt x="1610373" y="1177290"/>
                  </a:lnTo>
                  <a:lnTo>
                    <a:pt x="1610339" y="1196339"/>
                  </a:lnTo>
                  <a:lnTo>
                    <a:pt x="1612432" y="1196339"/>
                  </a:lnTo>
                  <a:lnTo>
                    <a:pt x="1612432" y="1195070"/>
                  </a:lnTo>
                  <a:lnTo>
                    <a:pt x="1613702" y="1195070"/>
                  </a:lnTo>
                  <a:lnTo>
                    <a:pt x="1613702" y="1193800"/>
                  </a:lnTo>
                  <a:lnTo>
                    <a:pt x="1614972" y="1193800"/>
                  </a:lnTo>
                  <a:lnTo>
                    <a:pt x="1614972" y="1191260"/>
                  </a:lnTo>
                  <a:lnTo>
                    <a:pt x="1615667" y="1191260"/>
                  </a:lnTo>
                  <a:lnTo>
                    <a:pt x="1615703" y="1177290"/>
                  </a:lnTo>
                  <a:close/>
                </a:path>
                <a:path w="1618614" h="1456689">
                  <a:moveTo>
                    <a:pt x="1612432" y="1196340"/>
                  </a:moveTo>
                  <a:lnTo>
                    <a:pt x="1610339" y="1196340"/>
                  </a:lnTo>
                  <a:lnTo>
                    <a:pt x="1610335" y="1198880"/>
                  </a:lnTo>
                  <a:lnTo>
                    <a:pt x="1611162" y="1198880"/>
                  </a:lnTo>
                  <a:lnTo>
                    <a:pt x="1611162" y="1197610"/>
                  </a:lnTo>
                  <a:lnTo>
                    <a:pt x="1612432" y="1197610"/>
                  </a:lnTo>
                  <a:lnTo>
                    <a:pt x="1612432" y="1196340"/>
                  </a:lnTo>
                  <a:close/>
                </a:path>
                <a:path w="1618614" h="1456689">
                  <a:moveTo>
                    <a:pt x="272582" y="1448222"/>
                  </a:moveTo>
                  <a:lnTo>
                    <a:pt x="272582" y="1449070"/>
                  </a:lnTo>
                  <a:lnTo>
                    <a:pt x="273852" y="1449070"/>
                  </a:lnTo>
                  <a:lnTo>
                    <a:pt x="273852" y="1450339"/>
                  </a:lnTo>
                  <a:lnTo>
                    <a:pt x="1345732" y="1450339"/>
                  </a:lnTo>
                  <a:lnTo>
                    <a:pt x="1345732" y="1449921"/>
                  </a:lnTo>
                  <a:lnTo>
                    <a:pt x="272582" y="1448222"/>
                  </a:lnTo>
                  <a:close/>
                </a:path>
                <a:path w="1618614" h="1456689">
                  <a:moveTo>
                    <a:pt x="1336842" y="1454150"/>
                  </a:moveTo>
                  <a:lnTo>
                    <a:pt x="284012" y="1454150"/>
                  </a:lnTo>
                  <a:lnTo>
                    <a:pt x="284012" y="1454597"/>
                  </a:lnTo>
                  <a:lnTo>
                    <a:pt x="1334302" y="1456248"/>
                  </a:lnTo>
                  <a:lnTo>
                    <a:pt x="1334302" y="1455420"/>
                  </a:lnTo>
                  <a:lnTo>
                    <a:pt x="1336842" y="1455420"/>
                  </a:lnTo>
                  <a:lnTo>
                    <a:pt x="1336842" y="1454150"/>
                  </a:lnTo>
                  <a:close/>
                </a:path>
                <a:path w="1618614" h="1456689">
                  <a:moveTo>
                    <a:pt x="1339382" y="1452880"/>
                  </a:moveTo>
                  <a:lnTo>
                    <a:pt x="281472" y="1452880"/>
                  </a:lnTo>
                  <a:lnTo>
                    <a:pt x="281472" y="1454150"/>
                  </a:lnTo>
                  <a:lnTo>
                    <a:pt x="1339382" y="1454150"/>
                  </a:lnTo>
                  <a:lnTo>
                    <a:pt x="1339382" y="1452880"/>
                  </a:lnTo>
                  <a:close/>
                </a:path>
                <a:path w="1618614" h="1456689">
                  <a:moveTo>
                    <a:pt x="1341922" y="1451610"/>
                  </a:moveTo>
                  <a:lnTo>
                    <a:pt x="278932" y="1451610"/>
                  </a:lnTo>
                  <a:lnTo>
                    <a:pt x="278932" y="1452880"/>
                  </a:lnTo>
                  <a:lnTo>
                    <a:pt x="1341922" y="1452880"/>
                  </a:lnTo>
                  <a:lnTo>
                    <a:pt x="1341922" y="1451610"/>
                  </a:lnTo>
                  <a:close/>
                </a:path>
                <a:path w="1618614" h="1456689">
                  <a:moveTo>
                    <a:pt x="1344462" y="1450340"/>
                  </a:moveTo>
                  <a:lnTo>
                    <a:pt x="276392" y="1450340"/>
                  </a:lnTo>
                  <a:lnTo>
                    <a:pt x="276392" y="1451610"/>
                  </a:lnTo>
                  <a:lnTo>
                    <a:pt x="1344462" y="1451610"/>
                  </a:lnTo>
                  <a:lnTo>
                    <a:pt x="1344462" y="1450340"/>
                  </a:lnTo>
                  <a:close/>
                </a:path>
              </a:pathLst>
            </a:custGeom>
            <a:solidFill>
              <a:srgbClr val="042D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460182" y="3441700"/>
              <a:ext cx="1605915" cy="1443990"/>
            </a:xfrm>
            <a:custGeom>
              <a:avLst/>
              <a:gdLst/>
              <a:ahLst/>
              <a:cxnLst/>
              <a:rect l="l" t="t" r="r" b="b"/>
              <a:pathLst>
                <a:path w="1605914" h="1443989">
                  <a:moveTo>
                    <a:pt x="1347027" y="5079"/>
                  </a:moveTo>
                  <a:lnTo>
                    <a:pt x="259907" y="5079"/>
                  </a:lnTo>
                  <a:lnTo>
                    <a:pt x="259907" y="6350"/>
                  </a:lnTo>
                  <a:lnTo>
                    <a:pt x="1347027" y="7619"/>
                  </a:lnTo>
                  <a:lnTo>
                    <a:pt x="1347027" y="5079"/>
                  </a:lnTo>
                  <a:close/>
                </a:path>
                <a:path w="1605914" h="1443989">
                  <a:moveTo>
                    <a:pt x="1343217" y="2539"/>
                  </a:moveTo>
                  <a:lnTo>
                    <a:pt x="263717" y="2539"/>
                  </a:lnTo>
                  <a:lnTo>
                    <a:pt x="263717" y="5079"/>
                  </a:lnTo>
                  <a:lnTo>
                    <a:pt x="1343217" y="5079"/>
                  </a:lnTo>
                  <a:lnTo>
                    <a:pt x="1343217" y="2539"/>
                  </a:lnTo>
                  <a:close/>
                </a:path>
                <a:path w="1605914" h="1443989">
                  <a:moveTo>
                    <a:pt x="267527" y="1269"/>
                  </a:moveTo>
                  <a:lnTo>
                    <a:pt x="264987" y="1269"/>
                  </a:lnTo>
                  <a:lnTo>
                    <a:pt x="264987" y="2539"/>
                  </a:lnTo>
                  <a:lnTo>
                    <a:pt x="267527" y="2539"/>
                  </a:lnTo>
                  <a:lnTo>
                    <a:pt x="267527" y="1269"/>
                  </a:lnTo>
                  <a:close/>
                </a:path>
                <a:path w="1605914" h="1443989">
                  <a:moveTo>
                    <a:pt x="1340677" y="1269"/>
                  </a:moveTo>
                  <a:lnTo>
                    <a:pt x="1339407" y="1269"/>
                  </a:lnTo>
                  <a:lnTo>
                    <a:pt x="1339407" y="2539"/>
                  </a:lnTo>
                  <a:lnTo>
                    <a:pt x="1340677" y="2539"/>
                  </a:lnTo>
                  <a:lnTo>
                    <a:pt x="1340677" y="1269"/>
                  </a:lnTo>
                  <a:close/>
                </a:path>
                <a:path w="1605914" h="1443989">
                  <a:moveTo>
                    <a:pt x="268797" y="0"/>
                  </a:moveTo>
                  <a:lnTo>
                    <a:pt x="268797" y="1269"/>
                  </a:lnTo>
                  <a:lnTo>
                    <a:pt x="1336867" y="1269"/>
                  </a:lnTo>
                  <a:lnTo>
                    <a:pt x="268797" y="0"/>
                  </a:lnTo>
                  <a:close/>
                </a:path>
                <a:path w="1605914" h="1443989">
                  <a:moveTo>
                    <a:pt x="8027" y="241300"/>
                  </a:moveTo>
                  <a:lnTo>
                    <a:pt x="7177" y="241300"/>
                  </a:lnTo>
                  <a:lnTo>
                    <a:pt x="7177" y="242569"/>
                  </a:lnTo>
                  <a:lnTo>
                    <a:pt x="8025" y="242569"/>
                  </a:lnTo>
                  <a:lnTo>
                    <a:pt x="8027" y="241300"/>
                  </a:lnTo>
                  <a:close/>
                </a:path>
                <a:path w="1605914" h="1443989">
                  <a:moveTo>
                    <a:pt x="1598487" y="240030"/>
                  </a:moveTo>
                  <a:lnTo>
                    <a:pt x="1598280" y="240030"/>
                  </a:lnTo>
                  <a:lnTo>
                    <a:pt x="1598278" y="242569"/>
                  </a:lnTo>
                  <a:lnTo>
                    <a:pt x="1598487" y="242569"/>
                  </a:lnTo>
                  <a:lnTo>
                    <a:pt x="1598487" y="240030"/>
                  </a:lnTo>
                  <a:close/>
                </a:path>
                <a:path w="1605914" h="1443989">
                  <a:moveTo>
                    <a:pt x="8025" y="242570"/>
                  </a:moveTo>
                  <a:lnTo>
                    <a:pt x="5907" y="242570"/>
                  </a:lnTo>
                  <a:lnTo>
                    <a:pt x="5907" y="245110"/>
                  </a:lnTo>
                  <a:lnTo>
                    <a:pt x="4637" y="245110"/>
                  </a:lnTo>
                  <a:lnTo>
                    <a:pt x="4637" y="246380"/>
                  </a:lnTo>
                  <a:lnTo>
                    <a:pt x="3367" y="246380"/>
                  </a:lnTo>
                  <a:lnTo>
                    <a:pt x="3367" y="248919"/>
                  </a:lnTo>
                  <a:lnTo>
                    <a:pt x="2097" y="248919"/>
                  </a:lnTo>
                  <a:lnTo>
                    <a:pt x="2097" y="251460"/>
                  </a:lnTo>
                  <a:lnTo>
                    <a:pt x="1652" y="251460"/>
                  </a:lnTo>
                  <a:lnTo>
                    <a:pt x="1643" y="256539"/>
                  </a:lnTo>
                  <a:lnTo>
                    <a:pt x="8000" y="256539"/>
                  </a:lnTo>
                  <a:lnTo>
                    <a:pt x="8025" y="242570"/>
                  </a:lnTo>
                  <a:close/>
                </a:path>
                <a:path w="1605914" h="1443989">
                  <a:moveTo>
                    <a:pt x="1599757" y="242570"/>
                  </a:moveTo>
                  <a:lnTo>
                    <a:pt x="1598278" y="242570"/>
                  </a:lnTo>
                  <a:lnTo>
                    <a:pt x="1598266" y="256539"/>
                  </a:lnTo>
                  <a:lnTo>
                    <a:pt x="1605657" y="256539"/>
                  </a:lnTo>
                  <a:lnTo>
                    <a:pt x="1605664" y="252730"/>
                  </a:lnTo>
                  <a:lnTo>
                    <a:pt x="1604837" y="252730"/>
                  </a:lnTo>
                  <a:lnTo>
                    <a:pt x="1604837" y="250190"/>
                  </a:lnTo>
                  <a:lnTo>
                    <a:pt x="1603567" y="250190"/>
                  </a:lnTo>
                  <a:lnTo>
                    <a:pt x="1603567" y="248919"/>
                  </a:lnTo>
                  <a:lnTo>
                    <a:pt x="1602297" y="248919"/>
                  </a:lnTo>
                  <a:lnTo>
                    <a:pt x="1602297" y="246380"/>
                  </a:lnTo>
                  <a:lnTo>
                    <a:pt x="1601027" y="246380"/>
                  </a:lnTo>
                  <a:lnTo>
                    <a:pt x="1601027" y="245110"/>
                  </a:lnTo>
                  <a:lnTo>
                    <a:pt x="1599757" y="245110"/>
                  </a:lnTo>
                  <a:lnTo>
                    <a:pt x="1599757" y="242570"/>
                  </a:lnTo>
                  <a:close/>
                </a:path>
                <a:path w="1605914" h="1443989">
                  <a:moveTo>
                    <a:pt x="8000" y="256540"/>
                  </a:moveTo>
                  <a:lnTo>
                    <a:pt x="1643" y="256540"/>
                  </a:lnTo>
                  <a:lnTo>
                    <a:pt x="1632" y="262889"/>
                  </a:lnTo>
                  <a:lnTo>
                    <a:pt x="7989" y="262889"/>
                  </a:lnTo>
                  <a:lnTo>
                    <a:pt x="8000" y="256540"/>
                  </a:lnTo>
                  <a:close/>
                </a:path>
                <a:path w="1605914" h="1443989">
                  <a:moveTo>
                    <a:pt x="1605657" y="256540"/>
                  </a:moveTo>
                  <a:lnTo>
                    <a:pt x="1598266" y="256540"/>
                  </a:lnTo>
                  <a:lnTo>
                    <a:pt x="1598260" y="262889"/>
                  </a:lnTo>
                  <a:lnTo>
                    <a:pt x="1605646" y="262889"/>
                  </a:lnTo>
                  <a:lnTo>
                    <a:pt x="1605657" y="256540"/>
                  </a:lnTo>
                  <a:close/>
                </a:path>
                <a:path w="1605914" h="1443989">
                  <a:moveTo>
                    <a:pt x="7989" y="262890"/>
                  </a:moveTo>
                  <a:lnTo>
                    <a:pt x="1632" y="262890"/>
                  </a:lnTo>
                  <a:lnTo>
                    <a:pt x="1609" y="275589"/>
                  </a:lnTo>
                  <a:lnTo>
                    <a:pt x="7966" y="275589"/>
                  </a:lnTo>
                  <a:lnTo>
                    <a:pt x="7989" y="262890"/>
                  </a:lnTo>
                  <a:close/>
                </a:path>
                <a:path w="1605914" h="1443989">
                  <a:moveTo>
                    <a:pt x="1605646" y="262890"/>
                  </a:moveTo>
                  <a:lnTo>
                    <a:pt x="1598260" y="262890"/>
                  </a:lnTo>
                  <a:lnTo>
                    <a:pt x="1598249" y="275589"/>
                  </a:lnTo>
                  <a:lnTo>
                    <a:pt x="1605624" y="275589"/>
                  </a:lnTo>
                  <a:lnTo>
                    <a:pt x="1605646" y="262890"/>
                  </a:lnTo>
                  <a:close/>
                </a:path>
                <a:path w="1605914" h="1443989">
                  <a:moveTo>
                    <a:pt x="7966" y="275590"/>
                  </a:moveTo>
                  <a:lnTo>
                    <a:pt x="1609" y="275590"/>
                  </a:lnTo>
                  <a:lnTo>
                    <a:pt x="1598" y="281939"/>
                  </a:lnTo>
                  <a:lnTo>
                    <a:pt x="7955" y="281939"/>
                  </a:lnTo>
                  <a:lnTo>
                    <a:pt x="7966" y="275590"/>
                  </a:lnTo>
                  <a:close/>
                </a:path>
                <a:path w="1605914" h="1443989">
                  <a:moveTo>
                    <a:pt x="1605624" y="275590"/>
                  </a:moveTo>
                  <a:lnTo>
                    <a:pt x="1598249" y="275590"/>
                  </a:lnTo>
                  <a:lnTo>
                    <a:pt x="1598243" y="281939"/>
                  </a:lnTo>
                  <a:lnTo>
                    <a:pt x="1605613" y="281939"/>
                  </a:lnTo>
                  <a:lnTo>
                    <a:pt x="1605624" y="275590"/>
                  </a:lnTo>
                  <a:close/>
                </a:path>
                <a:path w="1605914" h="1443989">
                  <a:moveTo>
                    <a:pt x="7955" y="281940"/>
                  </a:moveTo>
                  <a:lnTo>
                    <a:pt x="1598" y="281940"/>
                  </a:lnTo>
                  <a:lnTo>
                    <a:pt x="1589" y="287019"/>
                  </a:lnTo>
                  <a:lnTo>
                    <a:pt x="7946" y="287019"/>
                  </a:lnTo>
                  <a:lnTo>
                    <a:pt x="7955" y="281940"/>
                  </a:lnTo>
                  <a:close/>
                </a:path>
                <a:path w="1605914" h="1443989">
                  <a:moveTo>
                    <a:pt x="1605613" y="281940"/>
                  </a:moveTo>
                  <a:lnTo>
                    <a:pt x="1598243" y="281940"/>
                  </a:lnTo>
                  <a:lnTo>
                    <a:pt x="1598239" y="287019"/>
                  </a:lnTo>
                  <a:lnTo>
                    <a:pt x="1605604" y="287019"/>
                  </a:lnTo>
                  <a:lnTo>
                    <a:pt x="1605613" y="281940"/>
                  </a:lnTo>
                  <a:close/>
                </a:path>
                <a:path w="1605914" h="1443989">
                  <a:moveTo>
                    <a:pt x="7946" y="287020"/>
                  </a:moveTo>
                  <a:lnTo>
                    <a:pt x="1589" y="287020"/>
                  </a:lnTo>
                  <a:lnTo>
                    <a:pt x="1576" y="294639"/>
                  </a:lnTo>
                  <a:lnTo>
                    <a:pt x="7932" y="294639"/>
                  </a:lnTo>
                  <a:lnTo>
                    <a:pt x="7946" y="287020"/>
                  </a:lnTo>
                  <a:close/>
                </a:path>
                <a:path w="1605914" h="1443989">
                  <a:moveTo>
                    <a:pt x="1605604" y="287020"/>
                  </a:moveTo>
                  <a:lnTo>
                    <a:pt x="1598239" y="287020"/>
                  </a:lnTo>
                  <a:lnTo>
                    <a:pt x="1598232" y="294639"/>
                  </a:lnTo>
                  <a:lnTo>
                    <a:pt x="1605590" y="294639"/>
                  </a:lnTo>
                  <a:lnTo>
                    <a:pt x="1605604" y="287020"/>
                  </a:lnTo>
                  <a:close/>
                </a:path>
                <a:path w="1605914" h="1443989">
                  <a:moveTo>
                    <a:pt x="7932" y="294640"/>
                  </a:moveTo>
                  <a:lnTo>
                    <a:pt x="1576" y="294640"/>
                  </a:lnTo>
                  <a:lnTo>
                    <a:pt x="1565" y="300989"/>
                  </a:lnTo>
                  <a:lnTo>
                    <a:pt x="7921" y="300989"/>
                  </a:lnTo>
                  <a:lnTo>
                    <a:pt x="7932" y="294640"/>
                  </a:lnTo>
                  <a:close/>
                </a:path>
                <a:path w="1605914" h="1443989">
                  <a:moveTo>
                    <a:pt x="1605590" y="294640"/>
                  </a:moveTo>
                  <a:lnTo>
                    <a:pt x="1598232" y="294640"/>
                  </a:lnTo>
                  <a:lnTo>
                    <a:pt x="1598226" y="300989"/>
                  </a:lnTo>
                  <a:lnTo>
                    <a:pt x="1605579" y="300989"/>
                  </a:lnTo>
                  <a:lnTo>
                    <a:pt x="1605590" y="294640"/>
                  </a:lnTo>
                  <a:close/>
                </a:path>
                <a:path w="1605914" h="1443989">
                  <a:moveTo>
                    <a:pt x="7921" y="300990"/>
                  </a:moveTo>
                  <a:lnTo>
                    <a:pt x="1565" y="300990"/>
                  </a:lnTo>
                  <a:lnTo>
                    <a:pt x="1545" y="312419"/>
                  </a:lnTo>
                  <a:lnTo>
                    <a:pt x="7901" y="312419"/>
                  </a:lnTo>
                  <a:lnTo>
                    <a:pt x="7921" y="300990"/>
                  </a:lnTo>
                  <a:close/>
                </a:path>
                <a:path w="1605914" h="1443989">
                  <a:moveTo>
                    <a:pt x="1605579" y="300990"/>
                  </a:moveTo>
                  <a:lnTo>
                    <a:pt x="1598226" y="300990"/>
                  </a:lnTo>
                  <a:lnTo>
                    <a:pt x="1598216" y="312419"/>
                  </a:lnTo>
                  <a:lnTo>
                    <a:pt x="1605559" y="312419"/>
                  </a:lnTo>
                  <a:lnTo>
                    <a:pt x="1605579" y="300990"/>
                  </a:lnTo>
                  <a:close/>
                </a:path>
                <a:path w="1605914" h="1443989">
                  <a:moveTo>
                    <a:pt x="7901" y="312420"/>
                  </a:moveTo>
                  <a:lnTo>
                    <a:pt x="1545" y="312420"/>
                  </a:lnTo>
                  <a:lnTo>
                    <a:pt x="1531" y="320039"/>
                  </a:lnTo>
                  <a:lnTo>
                    <a:pt x="7887" y="320039"/>
                  </a:lnTo>
                  <a:lnTo>
                    <a:pt x="7901" y="312420"/>
                  </a:lnTo>
                  <a:close/>
                </a:path>
                <a:path w="1605914" h="1443989">
                  <a:moveTo>
                    <a:pt x="1605559" y="312420"/>
                  </a:moveTo>
                  <a:lnTo>
                    <a:pt x="1598216" y="312420"/>
                  </a:lnTo>
                  <a:lnTo>
                    <a:pt x="1598209" y="320039"/>
                  </a:lnTo>
                  <a:lnTo>
                    <a:pt x="1605546" y="320039"/>
                  </a:lnTo>
                  <a:lnTo>
                    <a:pt x="1605559" y="312420"/>
                  </a:lnTo>
                  <a:close/>
                </a:path>
                <a:path w="1605914" h="1443989">
                  <a:moveTo>
                    <a:pt x="7887" y="320040"/>
                  </a:moveTo>
                  <a:lnTo>
                    <a:pt x="1531" y="320040"/>
                  </a:lnTo>
                  <a:lnTo>
                    <a:pt x="1522" y="325119"/>
                  </a:lnTo>
                  <a:lnTo>
                    <a:pt x="7878" y="325119"/>
                  </a:lnTo>
                  <a:lnTo>
                    <a:pt x="7887" y="320040"/>
                  </a:lnTo>
                  <a:close/>
                </a:path>
                <a:path w="1605914" h="1443989">
                  <a:moveTo>
                    <a:pt x="1605546" y="320040"/>
                  </a:moveTo>
                  <a:lnTo>
                    <a:pt x="1598209" y="320040"/>
                  </a:lnTo>
                  <a:lnTo>
                    <a:pt x="1598205" y="325119"/>
                  </a:lnTo>
                  <a:lnTo>
                    <a:pt x="1605537" y="325119"/>
                  </a:lnTo>
                  <a:lnTo>
                    <a:pt x="1605546" y="320040"/>
                  </a:lnTo>
                  <a:close/>
                </a:path>
                <a:path w="1605914" h="1443989">
                  <a:moveTo>
                    <a:pt x="7878" y="325120"/>
                  </a:moveTo>
                  <a:lnTo>
                    <a:pt x="1522" y="325120"/>
                  </a:lnTo>
                  <a:lnTo>
                    <a:pt x="1498" y="339089"/>
                  </a:lnTo>
                  <a:lnTo>
                    <a:pt x="7854" y="339089"/>
                  </a:lnTo>
                  <a:lnTo>
                    <a:pt x="7878" y="325120"/>
                  </a:lnTo>
                  <a:close/>
                </a:path>
                <a:path w="1605914" h="1443989">
                  <a:moveTo>
                    <a:pt x="1605537" y="325120"/>
                  </a:moveTo>
                  <a:lnTo>
                    <a:pt x="1598205" y="325120"/>
                  </a:lnTo>
                  <a:lnTo>
                    <a:pt x="1598192" y="339089"/>
                  </a:lnTo>
                  <a:lnTo>
                    <a:pt x="1605512" y="339089"/>
                  </a:lnTo>
                  <a:lnTo>
                    <a:pt x="1605537" y="325120"/>
                  </a:lnTo>
                  <a:close/>
                </a:path>
                <a:path w="1605914" h="1443989">
                  <a:moveTo>
                    <a:pt x="7854" y="339090"/>
                  </a:moveTo>
                  <a:lnTo>
                    <a:pt x="1498" y="339090"/>
                  </a:lnTo>
                  <a:lnTo>
                    <a:pt x="1489" y="344169"/>
                  </a:lnTo>
                  <a:lnTo>
                    <a:pt x="7844" y="344169"/>
                  </a:lnTo>
                  <a:lnTo>
                    <a:pt x="7854" y="339090"/>
                  </a:lnTo>
                  <a:close/>
                </a:path>
                <a:path w="1605914" h="1443989">
                  <a:moveTo>
                    <a:pt x="1605512" y="339090"/>
                  </a:moveTo>
                  <a:lnTo>
                    <a:pt x="1598192" y="339090"/>
                  </a:lnTo>
                  <a:lnTo>
                    <a:pt x="1598188" y="344169"/>
                  </a:lnTo>
                  <a:lnTo>
                    <a:pt x="1605503" y="344169"/>
                  </a:lnTo>
                  <a:lnTo>
                    <a:pt x="1605512" y="339090"/>
                  </a:lnTo>
                  <a:close/>
                </a:path>
                <a:path w="1605914" h="1443989">
                  <a:moveTo>
                    <a:pt x="7844" y="344170"/>
                  </a:moveTo>
                  <a:lnTo>
                    <a:pt x="1489" y="344170"/>
                  </a:lnTo>
                  <a:lnTo>
                    <a:pt x="1464" y="358139"/>
                  </a:lnTo>
                  <a:lnTo>
                    <a:pt x="7820" y="358139"/>
                  </a:lnTo>
                  <a:lnTo>
                    <a:pt x="7844" y="344170"/>
                  </a:lnTo>
                  <a:close/>
                </a:path>
                <a:path w="1605914" h="1443989">
                  <a:moveTo>
                    <a:pt x="1605503" y="344170"/>
                  </a:moveTo>
                  <a:lnTo>
                    <a:pt x="1598188" y="344170"/>
                  </a:lnTo>
                  <a:lnTo>
                    <a:pt x="1598175" y="358139"/>
                  </a:lnTo>
                  <a:lnTo>
                    <a:pt x="1605478" y="358139"/>
                  </a:lnTo>
                  <a:lnTo>
                    <a:pt x="1605503" y="344170"/>
                  </a:lnTo>
                  <a:close/>
                </a:path>
                <a:path w="1605914" h="1443989">
                  <a:moveTo>
                    <a:pt x="7820" y="358140"/>
                  </a:moveTo>
                  <a:lnTo>
                    <a:pt x="1464" y="358140"/>
                  </a:lnTo>
                  <a:lnTo>
                    <a:pt x="1433" y="375919"/>
                  </a:lnTo>
                  <a:lnTo>
                    <a:pt x="7788" y="375919"/>
                  </a:lnTo>
                  <a:lnTo>
                    <a:pt x="7820" y="358140"/>
                  </a:lnTo>
                  <a:close/>
                </a:path>
                <a:path w="1605914" h="1443989">
                  <a:moveTo>
                    <a:pt x="1605478" y="358140"/>
                  </a:moveTo>
                  <a:lnTo>
                    <a:pt x="1598175" y="358140"/>
                  </a:lnTo>
                  <a:lnTo>
                    <a:pt x="1598160" y="375919"/>
                  </a:lnTo>
                  <a:lnTo>
                    <a:pt x="1605447" y="375919"/>
                  </a:lnTo>
                  <a:lnTo>
                    <a:pt x="1605478" y="358140"/>
                  </a:lnTo>
                  <a:close/>
                </a:path>
                <a:path w="1605914" h="1443989">
                  <a:moveTo>
                    <a:pt x="7788" y="375920"/>
                  </a:moveTo>
                  <a:lnTo>
                    <a:pt x="1433" y="375920"/>
                  </a:lnTo>
                  <a:lnTo>
                    <a:pt x="1408" y="389889"/>
                  </a:lnTo>
                  <a:lnTo>
                    <a:pt x="7763" y="389889"/>
                  </a:lnTo>
                  <a:lnTo>
                    <a:pt x="7788" y="375920"/>
                  </a:lnTo>
                  <a:close/>
                </a:path>
                <a:path w="1605914" h="1443989">
                  <a:moveTo>
                    <a:pt x="1605447" y="375920"/>
                  </a:moveTo>
                  <a:lnTo>
                    <a:pt x="1598160" y="375920"/>
                  </a:lnTo>
                  <a:lnTo>
                    <a:pt x="1598147" y="389889"/>
                  </a:lnTo>
                  <a:lnTo>
                    <a:pt x="1605423" y="389889"/>
                  </a:lnTo>
                  <a:lnTo>
                    <a:pt x="1605447" y="375920"/>
                  </a:lnTo>
                  <a:close/>
                </a:path>
                <a:path w="1605914" h="1443989">
                  <a:moveTo>
                    <a:pt x="7763" y="389890"/>
                  </a:moveTo>
                  <a:lnTo>
                    <a:pt x="1408" y="389890"/>
                  </a:lnTo>
                  <a:lnTo>
                    <a:pt x="1388" y="401319"/>
                  </a:lnTo>
                  <a:lnTo>
                    <a:pt x="7743" y="401319"/>
                  </a:lnTo>
                  <a:lnTo>
                    <a:pt x="7763" y="389890"/>
                  </a:lnTo>
                  <a:close/>
                </a:path>
                <a:path w="1605914" h="1443989">
                  <a:moveTo>
                    <a:pt x="1605423" y="389890"/>
                  </a:moveTo>
                  <a:lnTo>
                    <a:pt x="1598147" y="389890"/>
                  </a:lnTo>
                  <a:lnTo>
                    <a:pt x="1598137" y="401319"/>
                  </a:lnTo>
                  <a:lnTo>
                    <a:pt x="1605402" y="401319"/>
                  </a:lnTo>
                  <a:lnTo>
                    <a:pt x="1605423" y="389890"/>
                  </a:lnTo>
                  <a:close/>
                </a:path>
                <a:path w="1605914" h="1443989">
                  <a:moveTo>
                    <a:pt x="7743" y="401320"/>
                  </a:moveTo>
                  <a:lnTo>
                    <a:pt x="1388" y="401320"/>
                  </a:lnTo>
                  <a:lnTo>
                    <a:pt x="1377" y="407669"/>
                  </a:lnTo>
                  <a:lnTo>
                    <a:pt x="7732" y="407669"/>
                  </a:lnTo>
                  <a:lnTo>
                    <a:pt x="7743" y="401320"/>
                  </a:lnTo>
                  <a:close/>
                </a:path>
                <a:path w="1605914" h="1443989">
                  <a:moveTo>
                    <a:pt x="1605402" y="401320"/>
                  </a:moveTo>
                  <a:lnTo>
                    <a:pt x="1598137" y="401320"/>
                  </a:lnTo>
                  <a:lnTo>
                    <a:pt x="1598132" y="407669"/>
                  </a:lnTo>
                  <a:lnTo>
                    <a:pt x="1605391" y="407669"/>
                  </a:lnTo>
                  <a:lnTo>
                    <a:pt x="1605402" y="401320"/>
                  </a:lnTo>
                  <a:close/>
                </a:path>
                <a:path w="1605914" h="1443989">
                  <a:moveTo>
                    <a:pt x="7732" y="407670"/>
                  </a:moveTo>
                  <a:lnTo>
                    <a:pt x="1377" y="407670"/>
                  </a:lnTo>
                  <a:lnTo>
                    <a:pt x="1366" y="414019"/>
                  </a:lnTo>
                  <a:lnTo>
                    <a:pt x="7720" y="414019"/>
                  </a:lnTo>
                  <a:lnTo>
                    <a:pt x="7732" y="407670"/>
                  </a:lnTo>
                  <a:close/>
                </a:path>
                <a:path w="1605914" h="1443989">
                  <a:moveTo>
                    <a:pt x="1605391" y="407670"/>
                  </a:moveTo>
                  <a:lnTo>
                    <a:pt x="1598132" y="407670"/>
                  </a:lnTo>
                  <a:lnTo>
                    <a:pt x="1598126" y="414019"/>
                  </a:lnTo>
                  <a:lnTo>
                    <a:pt x="1605380" y="414019"/>
                  </a:lnTo>
                  <a:lnTo>
                    <a:pt x="1605391" y="407670"/>
                  </a:lnTo>
                  <a:close/>
                </a:path>
                <a:path w="1605914" h="1443989">
                  <a:moveTo>
                    <a:pt x="7720" y="414020"/>
                  </a:moveTo>
                  <a:lnTo>
                    <a:pt x="1366" y="414020"/>
                  </a:lnTo>
                  <a:lnTo>
                    <a:pt x="1352" y="421639"/>
                  </a:lnTo>
                  <a:lnTo>
                    <a:pt x="7707" y="421639"/>
                  </a:lnTo>
                  <a:lnTo>
                    <a:pt x="7720" y="414020"/>
                  </a:lnTo>
                  <a:close/>
                </a:path>
                <a:path w="1605914" h="1443989">
                  <a:moveTo>
                    <a:pt x="1605380" y="414020"/>
                  </a:moveTo>
                  <a:lnTo>
                    <a:pt x="1598126" y="414020"/>
                  </a:lnTo>
                  <a:lnTo>
                    <a:pt x="1598119" y="421639"/>
                  </a:lnTo>
                  <a:lnTo>
                    <a:pt x="1605367" y="421639"/>
                  </a:lnTo>
                  <a:lnTo>
                    <a:pt x="1605380" y="414020"/>
                  </a:lnTo>
                  <a:close/>
                </a:path>
                <a:path w="1605914" h="1443989">
                  <a:moveTo>
                    <a:pt x="7707" y="421640"/>
                  </a:moveTo>
                  <a:lnTo>
                    <a:pt x="1352" y="421640"/>
                  </a:lnTo>
                  <a:lnTo>
                    <a:pt x="1341" y="427989"/>
                  </a:lnTo>
                  <a:lnTo>
                    <a:pt x="7696" y="427989"/>
                  </a:lnTo>
                  <a:lnTo>
                    <a:pt x="7707" y="421640"/>
                  </a:lnTo>
                  <a:close/>
                </a:path>
                <a:path w="1605914" h="1443989">
                  <a:moveTo>
                    <a:pt x="1605367" y="421640"/>
                  </a:moveTo>
                  <a:lnTo>
                    <a:pt x="1598119" y="421640"/>
                  </a:lnTo>
                  <a:lnTo>
                    <a:pt x="1598113" y="427989"/>
                  </a:lnTo>
                  <a:lnTo>
                    <a:pt x="1605356" y="427989"/>
                  </a:lnTo>
                  <a:lnTo>
                    <a:pt x="1605367" y="421640"/>
                  </a:lnTo>
                  <a:close/>
                </a:path>
                <a:path w="1605914" h="1443989">
                  <a:moveTo>
                    <a:pt x="7696" y="427990"/>
                  </a:moveTo>
                  <a:lnTo>
                    <a:pt x="1341" y="427990"/>
                  </a:lnTo>
                  <a:lnTo>
                    <a:pt x="1330" y="434339"/>
                  </a:lnTo>
                  <a:lnTo>
                    <a:pt x="7684" y="434339"/>
                  </a:lnTo>
                  <a:lnTo>
                    <a:pt x="7696" y="427990"/>
                  </a:lnTo>
                  <a:close/>
                </a:path>
                <a:path w="1605914" h="1443989">
                  <a:moveTo>
                    <a:pt x="1605356" y="427990"/>
                  </a:moveTo>
                  <a:lnTo>
                    <a:pt x="1598113" y="427990"/>
                  </a:lnTo>
                  <a:lnTo>
                    <a:pt x="1598108" y="434339"/>
                  </a:lnTo>
                  <a:lnTo>
                    <a:pt x="1605344" y="434339"/>
                  </a:lnTo>
                  <a:lnTo>
                    <a:pt x="1605356" y="427990"/>
                  </a:lnTo>
                  <a:close/>
                </a:path>
                <a:path w="1605914" h="1443989">
                  <a:moveTo>
                    <a:pt x="7684" y="434340"/>
                  </a:moveTo>
                  <a:lnTo>
                    <a:pt x="1330" y="434340"/>
                  </a:lnTo>
                  <a:lnTo>
                    <a:pt x="1321" y="439419"/>
                  </a:lnTo>
                  <a:lnTo>
                    <a:pt x="7675" y="439419"/>
                  </a:lnTo>
                  <a:lnTo>
                    <a:pt x="7684" y="434340"/>
                  </a:lnTo>
                  <a:close/>
                </a:path>
                <a:path w="1605914" h="1443989">
                  <a:moveTo>
                    <a:pt x="1605344" y="434340"/>
                  </a:moveTo>
                  <a:lnTo>
                    <a:pt x="1598108" y="434340"/>
                  </a:lnTo>
                  <a:lnTo>
                    <a:pt x="1598103" y="439419"/>
                  </a:lnTo>
                  <a:lnTo>
                    <a:pt x="1605335" y="439419"/>
                  </a:lnTo>
                  <a:lnTo>
                    <a:pt x="1605344" y="434340"/>
                  </a:lnTo>
                  <a:close/>
                </a:path>
                <a:path w="1605914" h="1443989">
                  <a:moveTo>
                    <a:pt x="7675" y="439420"/>
                  </a:moveTo>
                  <a:lnTo>
                    <a:pt x="1321" y="439420"/>
                  </a:lnTo>
                  <a:lnTo>
                    <a:pt x="1310" y="445769"/>
                  </a:lnTo>
                  <a:lnTo>
                    <a:pt x="7664" y="445769"/>
                  </a:lnTo>
                  <a:lnTo>
                    <a:pt x="7675" y="439420"/>
                  </a:lnTo>
                  <a:close/>
                </a:path>
                <a:path w="1605914" h="1443989">
                  <a:moveTo>
                    <a:pt x="1605335" y="439420"/>
                  </a:moveTo>
                  <a:lnTo>
                    <a:pt x="1598103" y="439420"/>
                  </a:lnTo>
                  <a:lnTo>
                    <a:pt x="1598098" y="445769"/>
                  </a:lnTo>
                  <a:lnTo>
                    <a:pt x="1605324" y="445769"/>
                  </a:lnTo>
                  <a:lnTo>
                    <a:pt x="1605335" y="439420"/>
                  </a:lnTo>
                  <a:close/>
                </a:path>
                <a:path w="1605914" h="1443989">
                  <a:moveTo>
                    <a:pt x="7664" y="445770"/>
                  </a:moveTo>
                  <a:lnTo>
                    <a:pt x="1310" y="445770"/>
                  </a:lnTo>
                  <a:lnTo>
                    <a:pt x="1198" y="509269"/>
                  </a:lnTo>
                  <a:lnTo>
                    <a:pt x="7551" y="509269"/>
                  </a:lnTo>
                  <a:lnTo>
                    <a:pt x="7664" y="445770"/>
                  </a:lnTo>
                  <a:close/>
                </a:path>
                <a:path w="1605914" h="1443989">
                  <a:moveTo>
                    <a:pt x="1605324" y="445770"/>
                  </a:moveTo>
                  <a:lnTo>
                    <a:pt x="1598098" y="445770"/>
                  </a:lnTo>
                  <a:lnTo>
                    <a:pt x="1598041" y="509269"/>
                  </a:lnTo>
                  <a:lnTo>
                    <a:pt x="1605212" y="509269"/>
                  </a:lnTo>
                  <a:lnTo>
                    <a:pt x="1605324" y="445770"/>
                  </a:lnTo>
                  <a:close/>
                </a:path>
                <a:path w="1605914" h="1443989">
                  <a:moveTo>
                    <a:pt x="7551" y="509270"/>
                  </a:moveTo>
                  <a:lnTo>
                    <a:pt x="1198" y="509270"/>
                  </a:lnTo>
                  <a:lnTo>
                    <a:pt x="1129" y="548639"/>
                  </a:lnTo>
                  <a:lnTo>
                    <a:pt x="7481" y="548639"/>
                  </a:lnTo>
                  <a:lnTo>
                    <a:pt x="7551" y="509270"/>
                  </a:lnTo>
                  <a:close/>
                </a:path>
                <a:path w="1605914" h="1443989">
                  <a:moveTo>
                    <a:pt x="1605212" y="509270"/>
                  </a:moveTo>
                  <a:lnTo>
                    <a:pt x="1598041" y="509270"/>
                  </a:lnTo>
                  <a:lnTo>
                    <a:pt x="1598006" y="548639"/>
                  </a:lnTo>
                  <a:lnTo>
                    <a:pt x="1605143" y="548639"/>
                  </a:lnTo>
                  <a:lnTo>
                    <a:pt x="1605212" y="509270"/>
                  </a:lnTo>
                  <a:close/>
                </a:path>
                <a:path w="1605914" h="1443989">
                  <a:moveTo>
                    <a:pt x="7481" y="548640"/>
                  </a:moveTo>
                  <a:lnTo>
                    <a:pt x="1129" y="548640"/>
                  </a:lnTo>
                  <a:lnTo>
                    <a:pt x="1073" y="580389"/>
                  </a:lnTo>
                  <a:lnTo>
                    <a:pt x="7425" y="580389"/>
                  </a:lnTo>
                  <a:lnTo>
                    <a:pt x="7481" y="548640"/>
                  </a:lnTo>
                  <a:close/>
                </a:path>
                <a:path w="1605914" h="1443989">
                  <a:moveTo>
                    <a:pt x="1605143" y="548640"/>
                  </a:moveTo>
                  <a:lnTo>
                    <a:pt x="1598006" y="548640"/>
                  </a:lnTo>
                  <a:lnTo>
                    <a:pt x="1597978" y="580389"/>
                  </a:lnTo>
                  <a:lnTo>
                    <a:pt x="1605087" y="580389"/>
                  </a:lnTo>
                  <a:lnTo>
                    <a:pt x="1605143" y="548640"/>
                  </a:lnTo>
                  <a:close/>
                </a:path>
                <a:path w="1605914" h="1443989">
                  <a:moveTo>
                    <a:pt x="7425" y="580390"/>
                  </a:moveTo>
                  <a:lnTo>
                    <a:pt x="1073" y="580390"/>
                  </a:lnTo>
                  <a:lnTo>
                    <a:pt x="684" y="801369"/>
                  </a:lnTo>
                  <a:lnTo>
                    <a:pt x="7032" y="801369"/>
                  </a:lnTo>
                  <a:lnTo>
                    <a:pt x="7425" y="580390"/>
                  </a:lnTo>
                  <a:close/>
                </a:path>
                <a:path w="1605914" h="1443989">
                  <a:moveTo>
                    <a:pt x="1605087" y="580390"/>
                  </a:moveTo>
                  <a:lnTo>
                    <a:pt x="1597978" y="580390"/>
                  </a:lnTo>
                  <a:lnTo>
                    <a:pt x="1597782" y="801369"/>
                  </a:lnTo>
                  <a:lnTo>
                    <a:pt x="1604698" y="801369"/>
                  </a:lnTo>
                  <a:lnTo>
                    <a:pt x="1605087" y="580390"/>
                  </a:lnTo>
                  <a:close/>
                </a:path>
                <a:path w="1605914" h="1443989">
                  <a:moveTo>
                    <a:pt x="7032" y="801370"/>
                  </a:moveTo>
                  <a:lnTo>
                    <a:pt x="684" y="801370"/>
                  </a:lnTo>
                  <a:lnTo>
                    <a:pt x="558" y="872489"/>
                  </a:lnTo>
                  <a:lnTo>
                    <a:pt x="6906" y="872489"/>
                  </a:lnTo>
                  <a:lnTo>
                    <a:pt x="7032" y="801370"/>
                  </a:lnTo>
                  <a:close/>
                </a:path>
                <a:path w="1605914" h="1443989">
                  <a:moveTo>
                    <a:pt x="1604698" y="801370"/>
                  </a:moveTo>
                  <a:lnTo>
                    <a:pt x="1597782" y="801370"/>
                  </a:lnTo>
                  <a:lnTo>
                    <a:pt x="1597719" y="872489"/>
                  </a:lnTo>
                  <a:lnTo>
                    <a:pt x="1604573" y="872489"/>
                  </a:lnTo>
                  <a:lnTo>
                    <a:pt x="1604698" y="801370"/>
                  </a:lnTo>
                  <a:close/>
                </a:path>
                <a:path w="1605914" h="1443989">
                  <a:moveTo>
                    <a:pt x="6906" y="872490"/>
                  </a:moveTo>
                  <a:lnTo>
                    <a:pt x="558" y="872490"/>
                  </a:lnTo>
                  <a:lnTo>
                    <a:pt x="458" y="929639"/>
                  </a:lnTo>
                  <a:lnTo>
                    <a:pt x="6805" y="929639"/>
                  </a:lnTo>
                  <a:lnTo>
                    <a:pt x="6906" y="872490"/>
                  </a:lnTo>
                  <a:close/>
                </a:path>
                <a:path w="1605914" h="1443989">
                  <a:moveTo>
                    <a:pt x="1604573" y="872490"/>
                  </a:moveTo>
                  <a:lnTo>
                    <a:pt x="1597719" y="872490"/>
                  </a:lnTo>
                  <a:lnTo>
                    <a:pt x="1597668" y="929639"/>
                  </a:lnTo>
                  <a:lnTo>
                    <a:pt x="1604472" y="929639"/>
                  </a:lnTo>
                  <a:lnTo>
                    <a:pt x="1604573" y="872490"/>
                  </a:lnTo>
                  <a:close/>
                </a:path>
                <a:path w="1605914" h="1443989">
                  <a:moveTo>
                    <a:pt x="6805" y="929640"/>
                  </a:moveTo>
                  <a:lnTo>
                    <a:pt x="458" y="929640"/>
                  </a:lnTo>
                  <a:lnTo>
                    <a:pt x="449" y="934719"/>
                  </a:lnTo>
                  <a:lnTo>
                    <a:pt x="6796" y="934719"/>
                  </a:lnTo>
                  <a:lnTo>
                    <a:pt x="6805" y="929640"/>
                  </a:lnTo>
                  <a:close/>
                </a:path>
                <a:path w="1605914" h="1443989">
                  <a:moveTo>
                    <a:pt x="1604472" y="929640"/>
                  </a:moveTo>
                  <a:lnTo>
                    <a:pt x="1597668" y="929640"/>
                  </a:lnTo>
                  <a:lnTo>
                    <a:pt x="1597663" y="934719"/>
                  </a:lnTo>
                  <a:lnTo>
                    <a:pt x="1604463" y="934719"/>
                  </a:lnTo>
                  <a:lnTo>
                    <a:pt x="1604472" y="929640"/>
                  </a:lnTo>
                  <a:close/>
                </a:path>
                <a:path w="1605914" h="1443989">
                  <a:moveTo>
                    <a:pt x="6796" y="934720"/>
                  </a:moveTo>
                  <a:lnTo>
                    <a:pt x="449" y="934720"/>
                  </a:lnTo>
                  <a:lnTo>
                    <a:pt x="424" y="948689"/>
                  </a:lnTo>
                  <a:lnTo>
                    <a:pt x="6771" y="948689"/>
                  </a:lnTo>
                  <a:lnTo>
                    <a:pt x="6796" y="934720"/>
                  </a:lnTo>
                  <a:close/>
                </a:path>
                <a:path w="1605914" h="1443989">
                  <a:moveTo>
                    <a:pt x="1604463" y="934720"/>
                  </a:moveTo>
                  <a:lnTo>
                    <a:pt x="1597663" y="934720"/>
                  </a:lnTo>
                  <a:lnTo>
                    <a:pt x="1597651" y="948689"/>
                  </a:lnTo>
                  <a:lnTo>
                    <a:pt x="1604439" y="948689"/>
                  </a:lnTo>
                  <a:lnTo>
                    <a:pt x="1604463" y="934720"/>
                  </a:lnTo>
                  <a:close/>
                </a:path>
                <a:path w="1605914" h="1443989">
                  <a:moveTo>
                    <a:pt x="6771" y="948690"/>
                  </a:moveTo>
                  <a:lnTo>
                    <a:pt x="424" y="948690"/>
                  </a:lnTo>
                  <a:lnTo>
                    <a:pt x="402" y="961389"/>
                  </a:lnTo>
                  <a:lnTo>
                    <a:pt x="6748" y="961389"/>
                  </a:lnTo>
                  <a:lnTo>
                    <a:pt x="6771" y="948690"/>
                  </a:lnTo>
                  <a:close/>
                </a:path>
                <a:path w="1605914" h="1443989">
                  <a:moveTo>
                    <a:pt x="1604439" y="948690"/>
                  </a:moveTo>
                  <a:lnTo>
                    <a:pt x="1597651" y="948690"/>
                  </a:lnTo>
                  <a:lnTo>
                    <a:pt x="1597640" y="961389"/>
                  </a:lnTo>
                  <a:lnTo>
                    <a:pt x="1604416" y="961389"/>
                  </a:lnTo>
                  <a:lnTo>
                    <a:pt x="1604439" y="948690"/>
                  </a:lnTo>
                  <a:close/>
                </a:path>
                <a:path w="1605914" h="1443989">
                  <a:moveTo>
                    <a:pt x="6748" y="961390"/>
                  </a:moveTo>
                  <a:lnTo>
                    <a:pt x="402" y="961390"/>
                  </a:lnTo>
                  <a:lnTo>
                    <a:pt x="359" y="985519"/>
                  </a:lnTo>
                  <a:lnTo>
                    <a:pt x="6705" y="985519"/>
                  </a:lnTo>
                  <a:lnTo>
                    <a:pt x="6748" y="961390"/>
                  </a:lnTo>
                  <a:close/>
                </a:path>
                <a:path w="1605914" h="1443989">
                  <a:moveTo>
                    <a:pt x="1604416" y="961390"/>
                  </a:moveTo>
                  <a:lnTo>
                    <a:pt x="1597640" y="961390"/>
                  </a:lnTo>
                  <a:lnTo>
                    <a:pt x="1597618" y="985519"/>
                  </a:lnTo>
                  <a:lnTo>
                    <a:pt x="1604374" y="985519"/>
                  </a:lnTo>
                  <a:lnTo>
                    <a:pt x="1604416" y="961390"/>
                  </a:lnTo>
                  <a:close/>
                </a:path>
                <a:path w="1605914" h="1443989">
                  <a:moveTo>
                    <a:pt x="6705" y="985520"/>
                  </a:moveTo>
                  <a:lnTo>
                    <a:pt x="359" y="985520"/>
                  </a:lnTo>
                  <a:lnTo>
                    <a:pt x="348" y="991869"/>
                  </a:lnTo>
                  <a:lnTo>
                    <a:pt x="6694" y="991869"/>
                  </a:lnTo>
                  <a:lnTo>
                    <a:pt x="6705" y="985520"/>
                  </a:lnTo>
                  <a:close/>
                </a:path>
                <a:path w="1605914" h="1443989">
                  <a:moveTo>
                    <a:pt x="1604374" y="985520"/>
                  </a:moveTo>
                  <a:lnTo>
                    <a:pt x="1597618" y="985520"/>
                  </a:lnTo>
                  <a:lnTo>
                    <a:pt x="1597613" y="991869"/>
                  </a:lnTo>
                  <a:lnTo>
                    <a:pt x="1604363" y="991869"/>
                  </a:lnTo>
                  <a:lnTo>
                    <a:pt x="1604374" y="985520"/>
                  </a:lnTo>
                  <a:close/>
                </a:path>
                <a:path w="1605914" h="1443989">
                  <a:moveTo>
                    <a:pt x="6694" y="991870"/>
                  </a:moveTo>
                  <a:lnTo>
                    <a:pt x="348" y="991870"/>
                  </a:lnTo>
                  <a:lnTo>
                    <a:pt x="324" y="1005839"/>
                  </a:lnTo>
                  <a:lnTo>
                    <a:pt x="6669" y="1005839"/>
                  </a:lnTo>
                  <a:lnTo>
                    <a:pt x="6694" y="991870"/>
                  </a:lnTo>
                  <a:close/>
                </a:path>
                <a:path w="1605914" h="1443989">
                  <a:moveTo>
                    <a:pt x="1604363" y="991870"/>
                  </a:moveTo>
                  <a:lnTo>
                    <a:pt x="1597613" y="991870"/>
                  </a:lnTo>
                  <a:lnTo>
                    <a:pt x="1597600" y="1005839"/>
                  </a:lnTo>
                  <a:lnTo>
                    <a:pt x="1604338" y="1005839"/>
                  </a:lnTo>
                  <a:lnTo>
                    <a:pt x="1604363" y="991870"/>
                  </a:lnTo>
                  <a:close/>
                </a:path>
                <a:path w="1605914" h="1443989">
                  <a:moveTo>
                    <a:pt x="6669" y="1005840"/>
                  </a:moveTo>
                  <a:lnTo>
                    <a:pt x="324" y="1005840"/>
                  </a:lnTo>
                  <a:lnTo>
                    <a:pt x="313" y="1012189"/>
                  </a:lnTo>
                  <a:lnTo>
                    <a:pt x="6658" y="1012189"/>
                  </a:lnTo>
                  <a:lnTo>
                    <a:pt x="6669" y="1005840"/>
                  </a:lnTo>
                  <a:close/>
                </a:path>
                <a:path w="1605914" h="1443989">
                  <a:moveTo>
                    <a:pt x="1604338" y="1005840"/>
                  </a:moveTo>
                  <a:lnTo>
                    <a:pt x="1597600" y="1005840"/>
                  </a:lnTo>
                  <a:lnTo>
                    <a:pt x="1597595" y="1012189"/>
                  </a:lnTo>
                  <a:lnTo>
                    <a:pt x="1604327" y="1012189"/>
                  </a:lnTo>
                  <a:lnTo>
                    <a:pt x="1604338" y="1005840"/>
                  </a:lnTo>
                  <a:close/>
                </a:path>
                <a:path w="1605914" h="1443989">
                  <a:moveTo>
                    <a:pt x="6658" y="1012190"/>
                  </a:moveTo>
                  <a:lnTo>
                    <a:pt x="313" y="1012190"/>
                  </a:lnTo>
                  <a:lnTo>
                    <a:pt x="301" y="1018539"/>
                  </a:lnTo>
                  <a:lnTo>
                    <a:pt x="6647" y="1018539"/>
                  </a:lnTo>
                  <a:lnTo>
                    <a:pt x="6658" y="1012190"/>
                  </a:lnTo>
                  <a:close/>
                </a:path>
                <a:path w="1605914" h="1443989">
                  <a:moveTo>
                    <a:pt x="1604327" y="1012190"/>
                  </a:moveTo>
                  <a:lnTo>
                    <a:pt x="1597595" y="1012190"/>
                  </a:lnTo>
                  <a:lnTo>
                    <a:pt x="1597589" y="1018539"/>
                  </a:lnTo>
                  <a:lnTo>
                    <a:pt x="1604316" y="1018539"/>
                  </a:lnTo>
                  <a:lnTo>
                    <a:pt x="1604327" y="1012190"/>
                  </a:lnTo>
                  <a:close/>
                </a:path>
                <a:path w="1605914" h="1443989">
                  <a:moveTo>
                    <a:pt x="6647" y="1018540"/>
                  </a:moveTo>
                  <a:lnTo>
                    <a:pt x="301" y="1018540"/>
                  </a:lnTo>
                  <a:lnTo>
                    <a:pt x="290" y="1024889"/>
                  </a:lnTo>
                  <a:lnTo>
                    <a:pt x="6635" y="1024889"/>
                  </a:lnTo>
                  <a:lnTo>
                    <a:pt x="6647" y="1018540"/>
                  </a:lnTo>
                  <a:close/>
                </a:path>
                <a:path w="1605914" h="1443989">
                  <a:moveTo>
                    <a:pt x="1604316" y="1018540"/>
                  </a:moveTo>
                  <a:lnTo>
                    <a:pt x="1597589" y="1018540"/>
                  </a:lnTo>
                  <a:lnTo>
                    <a:pt x="1597583" y="1024889"/>
                  </a:lnTo>
                  <a:lnTo>
                    <a:pt x="1604305" y="1024889"/>
                  </a:lnTo>
                  <a:lnTo>
                    <a:pt x="1604316" y="1018540"/>
                  </a:lnTo>
                  <a:close/>
                </a:path>
                <a:path w="1605914" h="1443989">
                  <a:moveTo>
                    <a:pt x="6635" y="1024890"/>
                  </a:moveTo>
                  <a:lnTo>
                    <a:pt x="290" y="1024890"/>
                  </a:lnTo>
                  <a:lnTo>
                    <a:pt x="279" y="1031239"/>
                  </a:lnTo>
                  <a:lnTo>
                    <a:pt x="6624" y="1031239"/>
                  </a:lnTo>
                  <a:lnTo>
                    <a:pt x="6635" y="1024890"/>
                  </a:lnTo>
                  <a:close/>
                </a:path>
                <a:path w="1605914" h="1443989">
                  <a:moveTo>
                    <a:pt x="1604305" y="1024890"/>
                  </a:moveTo>
                  <a:lnTo>
                    <a:pt x="1597583" y="1024890"/>
                  </a:lnTo>
                  <a:lnTo>
                    <a:pt x="1597578" y="1031239"/>
                  </a:lnTo>
                  <a:lnTo>
                    <a:pt x="1604293" y="1031239"/>
                  </a:lnTo>
                  <a:lnTo>
                    <a:pt x="1604305" y="1024890"/>
                  </a:lnTo>
                  <a:close/>
                </a:path>
                <a:path w="1605914" h="1443989">
                  <a:moveTo>
                    <a:pt x="6624" y="1031240"/>
                  </a:moveTo>
                  <a:lnTo>
                    <a:pt x="279" y="1031240"/>
                  </a:lnTo>
                  <a:lnTo>
                    <a:pt x="268" y="1037589"/>
                  </a:lnTo>
                  <a:lnTo>
                    <a:pt x="6613" y="1037589"/>
                  </a:lnTo>
                  <a:lnTo>
                    <a:pt x="6624" y="1031240"/>
                  </a:lnTo>
                  <a:close/>
                </a:path>
                <a:path w="1605914" h="1443989">
                  <a:moveTo>
                    <a:pt x="1604293" y="1031240"/>
                  </a:moveTo>
                  <a:lnTo>
                    <a:pt x="1597578" y="1031240"/>
                  </a:lnTo>
                  <a:lnTo>
                    <a:pt x="1597572" y="1037589"/>
                  </a:lnTo>
                  <a:lnTo>
                    <a:pt x="1604282" y="1037589"/>
                  </a:lnTo>
                  <a:lnTo>
                    <a:pt x="1604293" y="1031240"/>
                  </a:lnTo>
                  <a:close/>
                </a:path>
                <a:path w="1605914" h="1443989">
                  <a:moveTo>
                    <a:pt x="6613" y="1037590"/>
                  </a:moveTo>
                  <a:lnTo>
                    <a:pt x="268" y="1037590"/>
                  </a:lnTo>
                  <a:lnTo>
                    <a:pt x="257" y="1043939"/>
                  </a:lnTo>
                  <a:lnTo>
                    <a:pt x="6602" y="1043939"/>
                  </a:lnTo>
                  <a:lnTo>
                    <a:pt x="6613" y="1037590"/>
                  </a:lnTo>
                  <a:close/>
                </a:path>
                <a:path w="1605914" h="1443989">
                  <a:moveTo>
                    <a:pt x="1604282" y="1037590"/>
                  </a:moveTo>
                  <a:lnTo>
                    <a:pt x="1597572" y="1037590"/>
                  </a:lnTo>
                  <a:lnTo>
                    <a:pt x="1597566" y="1043939"/>
                  </a:lnTo>
                  <a:lnTo>
                    <a:pt x="1604271" y="1043939"/>
                  </a:lnTo>
                  <a:lnTo>
                    <a:pt x="1604282" y="1037590"/>
                  </a:lnTo>
                  <a:close/>
                </a:path>
                <a:path w="1605914" h="1443989">
                  <a:moveTo>
                    <a:pt x="6602" y="1043940"/>
                  </a:moveTo>
                  <a:lnTo>
                    <a:pt x="257" y="1043940"/>
                  </a:lnTo>
                  <a:lnTo>
                    <a:pt x="223" y="1062989"/>
                  </a:lnTo>
                  <a:lnTo>
                    <a:pt x="6568" y="1062989"/>
                  </a:lnTo>
                  <a:lnTo>
                    <a:pt x="6602" y="1043940"/>
                  </a:lnTo>
                  <a:close/>
                </a:path>
                <a:path w="1605914" h="1443989">
                  <a:moveTo>
                    <a:pt x="1604271" y="1043940"/>
                  </a:moveTo>
                  <a:lnTo>
                    <a:pt x="1597566" y="1043940"/>
                  </a:lnTo>
                  <a:lnTo>
                    <a:pt x="1597550" y="1062989"/>
                  </a:lnTo>
                  <a:lnTo>
                    <a:pt x="1604238" y="1062989"/>
                  </a:lnTo>
                  <a:lnTo>
                    <a:pt x="1604271" y="1043940"/>
                  </a:lnTo>
                  <a:close/>
                </a:path>
                <a:path w="1605914" h="1443989">
                  <a:moveTo>
                    <a:pt x="6568" y="1062990"/>
                  </a:moveTo>
                  <a:lnTo>
                    <a:pt x="223" y="1062990"/>
                  </a:lnTo>
                  <a:lnTo>
                    <a:pt x="214" y="1068070"/>
                  </a:lnTo>
                  <a:lnTo>
                    <a:pt x="6559" y="1068070"/>
                  </a:lnTo>
                  <a:lnTo>
                    <a:pt x="6568" y="1062990"/>
                  </a:lnTo>
                  <a:close/>
                </a:path>
                <a:path w="1605914" h="1443989">
                  <a:moveTo>
                    <a:pt x="1604238" y="1062990"/>
                  </a:moveTo>
                  <a:lnTo>
                    <a:pt x="1597550" y="1062990"/>
                  </a:lnTo>
                  <a:lnTo>
                    <a:pt x="1597545" y="1068070"/>
                  </a:lnTo>
                  <a:lnTo>
                    <a:pt x="1604229" y="1068070"/>
                  </a:lnTo>
                  <a:lnTo>
                    <a:pt x="1604238" y="1062990"/>
                  </a:lnTo>
                  <a:close/>
                </a:path>
                <a:path w="1605914" h="1443989">
                  <a:moveTo>
                    <a:pt x="6559" y="1068070"/>
                  </a:moveTo>
                  <a:lnTo>
                    <a:pt x="214" y="1068070"/>
                  </a:lnTo>
                  <a:lnTo>
                    <a:pt x="201" y="1075689"/>
                  </a:lnTo>
                  <a:lnTo>
                    <a:pt x="6545" y="1075689"/>
                  </a:lnTo>
                  <a:lnTo>
                    <a:pt x="6559" y="1068070"/>
                  </a:lnTo>
                  <a:close/>
                </a:path>
                <a:path w="1605914" h="1443989">
                  <a:moveTo>
                    <a:pt x="1604229" y="1068070"/>
                  </a:moveTo>
                  <a:lnTo>
                    <a:pt x="1597545" y="1068070"/>
                  </a:lnTo>
                  <a:lnTo>
                    <a:pt x="1597538" y="1075689"/>
                  </a:lnTo>
                  <a:lnTo>
                    <a:pt x="1604215" y="1075689"/>
                  </a:lnTo>
                  <a:lnTo>
                    <a:pt x="1604229" y="1068070"/>
                  </a:lnTo>
                  <a:close/>
                </a:path>
                <a:path w="1605914" h="1443989">
                  <a:moveTo>
                    <a:pt x="6545" y="1075690"/>
                  </a:moveTo>
                  <a:lnTo>
                    <a:pt x="201" y="1075690"/>
                  </a:lnTo>
                  <a:lnTo>
                    <a:pt x="167" y="1094739"/>
                  </a:lnTo>
                  <a:lnTo>
                    <a:pt x="6511" y="1094739"/>
                  </a:lnTo>
                  <a:lnTo>
                    <a:pt x="6545" y="1075690"/>
                  </a:lnTo>
                  <a:close/>
                </a:path>
                <a:path w="1605914" h="1443989">
                  <a:moveTo>
                    <a:pt x="1604215" y="1075690"/>
                  </a:moveTo>
                  <a:lnTo>
                    <a:pt x="1597538" y="1075690"/>
                  </a:lnTo>
                  <a:lnTo>
                    <a:pt x="1597521" y="1094739"/>
                  </a:lnTo>
                  <a:lnTo>
                    <a:pt x="1604182" y="1094739"/>
                  </a:lnTo>
                  <a:lnTo>
                    <a:pt x="1604215" y="1075690"/>
                  </a:lnTo>
                  <a:close/>
                </a:path>
                <a:path w="1605914" h="1443989">
                  <a:moveTo>
                    <a:pt x="6511" y="1094740"/>
                  </a:moveTo>
                  <a:lnTo>
                    <a:pt x="167" y="1094740"/>
                  </a:lnTo>
                  <a:lnTo>
                    <a:pt x="136" y="1112520"/>
                  </a:lnTo>
                  <a:lnTo>
                    <a:pt x="6480" y="1112520"/>
                  </a:lnTo>
                  <a:lnTo>
                    <a:pt x="6511" y="1094740"/>
                  </a:lnTo>
                  <a:close/>
                </a:path>
                <a:path w="1605914" h="1443989">
                  <a:moveTo>
                    <a:pt x="1604182" y="1094740"/>
                  </a:moveTo>
                  <a:lnTo>
                    <a:pt x="1597521" y="1094740"/>
                  </a:lnTo>
                  <a:lnTo>
                    <a:pt x="1597506" y="1112520"/>
                  </a:lnTo>
                  <a:lnTo>
                    <a:pt x="1604150" y="1112520"/>
                  </a:lnTo>
                  <a:lnTo>
                    <a:pt x="1604182" y="1094740"/>
                  </a:lnTo>
                  <a:close/>
                </a:path>
                <a:path w="1605914" h="1443989">
                  <a:moveTo>
                    <a:pt x="6480" y="1112520"/>
                  </a:moveTo>
                  <a:lnTo>
                    <a:pt x="136" y="1112520"/>
                  </a:lnTo>
                  <a:lnTo>
                    <a:pt x="125" y="1118870"/>
                  </a:lnTo>
                  <a:lnTo>
                    <a:pt x="6468" y="1118870"/>
                  </a:lnTo>
                  <a:lnTo>
                    <a:pt x="6480" y="1112520"/>
                  </a:lnTo>
                  <a:close/>
                </a:path>
                <a:path w="1605914" h="1443989">
                  <a:moveTo>
                    <a:pt x="1604150" y="1112520"/>
                  </a:moveTo>
                  <a:lnTo>
                    <a:pt x="1597506" y="1112520"/>
                  </a:lnTo>
                  <a:lnTo>
                    <a:pt x="1597500" y="1118870"/>
                  </a:lnTo>
                  <a:lnTo>
                    <a:pt x="1604139" y="1118870"/>
                  </a:lnTo>
                  <a:lnTo>
                    <a:pt x="1604150" y="1112520"/>
                  </a:lnTo>
                  <a:close/>
                </a:path>
                <a:path w="1605914" h="1443989">
                  <a:moveTo>
                    <a:pt x="6468" y="1118870"/>
                  </a:moveTo>
                  <a:lnTo>
                    <a:pt x="125" y="1118870"/>
                  </a:lnTo>
                  <a:lnTo>
                    <a:pt x="111" y="1126489"/>
                  </a:lnTo>
                  <a:lnTo>
                    <a:pt x="6455" y="1126489"/>
                  </a:lnTo>
                  <a:lnTo>
                    <a:pt x="6468" y="1118870"/>
                  </a:lnTo>
                  <a:close/>
                </a:path>
                <a:path w="1605914" h="1443989">
                  <a:moveTo>
                    <a:pt x="1604139" y="1118870"/>
                  </a:moveTo>
                  <a:lnTo>
                    <a:pt x="1597500" y="1118870"/>
                  </a:lnTo>
                  <a:lnTo>
                    <a:pt x="1597493" y="1126489"/>
                  </a:lnTo>
                  <a:lnTo>
                    <a:pt x="1604126" y="1126489"/>
                  </a:lnTo>
                  <a:lnTo>
                    <a:pt x="1604139" y="1118870"/>
                  </a:lnTo>
                  <a:close/>
                </a:path>
                <a:path w="1605914" h="1443989">
                  <a:moveTo>
                    <a:pt x="6455" y="1126490"/>
                  </a:moveTo>
                  <a:lnTo>
                    <a:pt x="111" y="1126490"/>
                  </a:lnTo>
                  <a:lnTo>
                    <a:pt x="89" y="1139189"/>
                  </a:lnTo>
                  <a:lnTo>
                    <a:pt x="6432" y="1139189"/>
                  </a:lnTo>
                  <a:lnTo>
                    <a:pt x="6455" y="1126490"/>
                  </a:lnTo>
                  <a:close/>
                </a:path>
                <a:path w="1605914" h="1443989">
                  <a:moveTo>
                    <a:pt x="1604126" y="1126490"/>
                  </a:moveTo>
                  <a:lnTo>
                    <a:pt x="1597493" y="1126490"/>
                  </a:lnTo>
                  <a:lnTo>
                    <a:pt x="1597482" y="1139189"/>
                  </a:lnTo>
                  <a:lnTo>
                    <a:pt x="1604103" y="1139189"/>
                  </a:lnTo>
                  <a:lnTo>
                    <a:pt x="1604126" y="1126490"/>
                  </a:lnTo>
                  <a:close/>
                </a:path>
                <a:path w="1605914" h="1443989">
                  <a:moveTo>
                    <a:pt x="6432" y="1139190"/>
                  </a:moveTo>
                  <a:lnTo>
                    <a:pt x="89" y="1139190"/>
                  </a:lnTo>
                  <a:lnTo>
                    <a:pt x="67" y="1151889"/>
                  </a:lnTo>
                  <a:lnTo>
                    <a:pt x="6410" y="1151889"/>
                  </a:lnTo>
                  <a:lnTo>
                    <a:pt x="6432" y="1139190"/>
                  </a:lnTo>
                  <a:close/>
                </a:path>
                <a:path w="1605914" h="1443989">
                  <a:moveTo>
                    <a:pt x="1604103" y="1139190"/>
                  </a:moveTo>
                  <a:lnTo>
                    <a:pt x="1597482" y="1139190"/>
                  </a:lnTo>
                  <a:lnTo>
                    <a:pt x="1597471" y="1151889"/>
                  </a:lnTo>
                  <a:lnTo>
                    <a:pt x="1604081" y="1151889"/>
                  </a:lnTo>
                  <a:lnTo>
                    <a:pt x="1604103" y="1139190"/>
                  </a:lnTo>
                  <a:close/>
                </a:path>
                <a:path w="1605914" h="1443989">
                  <a:moveTo>
                    <a:pt x="6410" y="1151890"/>
                  </a:moveTo>
                  <a:lnTo>
                    <a:pt x="67" y="1151890"/>
                  </a:lnTo>
                  <a:lnTo>
                    <a:pt x="55" y="1158239"/>
                  </a:lnTo>
                  <a:lnTo>
                    <a:pt x="6399" y="1158239"/>
                  </a:lnTo>
                  <a:lnTo>
                    <a:pt x="6410" y="1151890"/>
                  </a:lnTo>
                  <a:close/>
                </a:path>
                <a:path w="1605914" h="1443989">
                  <a:moveTo>
                    <a:pt x="1604081" y="1151890"/>
                  </a:moveTo>
                  <a:lnTo>
                    <a:pt x="1597471" y="1151890"/>
                  </a:lnTo>
                  <a:lnTo>
                    <a:pt x="1597465" y="1158239"/>
                  </a:lnTo>
                  <a:lnTo>
                    <a:pt x="1604070" y="1158239"/>
                  </a:lnTo>
                  <a:lnTo>
                    <a:pt x="1604081" y="1151890"/>
                  </a:lnTo>
                  <a:close/>
                </a:path>
                <a:path w="1605914" h="1443989">
                  <a:moveTo>
                    <a:pt x="6399" y="1158240"/>
                  </a:moveTo>
                  <a:lnTo>
                    <a:pt x="55" y="1158240"/>
                  </a:lnTo>
                  <a:lnTo>
                    <a:pt x="44" y="1164589"/>
                  </a:lnTo>
                  <a:lnTo>
                    <a:pt x="6387" y="1164589"/>
                  </a:lnTo>
                  <a:lnTo>
                    <a:pt x="6399" y="1158240"/>
                  </a:lnTo>
                  <a:close/>
                </a:path>
                <a:path w="1605914" h="1443989">
                  <a:moveTo>
                    <a:pt x="1604070" y="1158240"/>
                  </a:moveTo>
                  <a:lnTo>
                    <a:pt x="1597465" y="1158240"/>
                  </a:lnTo>
                  <a:lnTo>
                    <a:pt x="1597459" y="1164589"/>
                  </a:lnTo>
                  <a:lnTo>
                    <a:pt x="1604059" y="1164589"/>
                  </a:lnTo>
                  <a:lnTo>
                    <a:pt x="1604070" y="1158240"/>
                  </a:lnTo>
                  <a:close/>
                </a:path>
                <a:path w="1605914" h="1443989">
                  <a:moveTo>
                    <a:pt x="6387" y="1164590"/>
                  </a:moveTo>
                  <a:lnTo>
                    <a:pt x="44" y="1164590"/>
                  </a:lnTo>
                  <a:lnTo>
                    <a:pt x="33" y="1170939"/>
                  </a:lnTo>
                  <a:lnTo>
                    <a:pt x="6376" y="1170939"/>
                  </a:lnTo>
                  <a:lnTo>
                    <a:pt x="6387" y="1164590"/>
                  </a:lnTo>
                  <a:close/>
                </a:path>
                <a:path w="1605914" h="1443989">
                  <a:moveTo>
                    <a:pt x="1604059" y="1164590"/>
                  </a:moveTo>
                  <a:lnTo>
                    <a:pt x="1597459" y="1164590"/>
                  </a:lnTo>
                  <a:lnTo>
                    <a:pt x="1597454" y="1170939"/>
                  </a:lnTo>
                  <a:lnTo>
                    <a:pt x="1604048" y="1170939"/>
                  </a:lnTo>
                  <a:lnTo>
                    <a:pt x="1604059" y="1164590"/>
                  </a:lnTo>
                  <a:close/>
                </a:path>
                <a:path w="1605914" h="1443989">
                  <a:moveTo>
                    <a:pt x="6376" y="1170940"/>
                  </a:moveTo>
                  <a:lnTo>
                    <a:pt x="33" y="1170940"/>
                  </a:lnTo>
                  <a:lnTo>
                    <a:pt x="22" y="1177289"/>
                  </a:lnTo>
                  <a:lnTo>
                    <a:pt x="6365" y="1177289"/>
                  </a:lnTo>
                  <a:lnTo>
                    <a:pt x="6376" y="1170940"/>
                  </a:lnTo>
                  <a:close/>
                </a:path>
                <a:path w="1605914" h="1443989">
                  <a:moveTo>
                    <a:pt x="1604048" y="1170940"/>
                  </a:moveTo>
                  <a:lnTo>
                    <a:pt x="1597454" y="1170940"/>
                  </a:lnTo>
                  <a:lnTo>
                    <a:pt x="1597448" y="1177289"/>
                  </a:lnTo>
                  <a:lnTo>
                    <a:pt x="1604036" y="1177289"/>
                  </a:lnTo>
                  <a:lnTo>
                    <a:pt x="1604048" y="1170940"/>
                  </a:lnTo>
                  <a:close/>
                </a:path>
                <a:path w="1605914" h="1443989">
                  <a:moveTo>
                    <a:pt x="6365" y="1177290"/>
                  </a:moveTo>
                  <a:lnTo>
                    <a:pt x="22" y="1177290"/>
                  </a:lnTo>
                  <a:lnTo>
                    <a:pt x="0" y="1189989"/>
                  </a:lnTo>
                  <a:lnTo>
                    <a:pt x="6342" y="1189989"/>
                  </a:lnTo>
                  <a:lnTo>
                    <a:pt x="6365" y="1177290"/>
                  </a:lnTo>
                  <a:close/>
                </a:path>
                <a:path w="1605914" h="1443989">
                  <a:moveTo>
                    <a:pt x="1604036" y="1177290"/>
                  </a:moveTo>
                  <a:lnTo>
                    <a:pt x="1597448" y="1177290"/>
                  </a:lnTo>
                  <a:lnTo>
                    <a:pt x="1597437" y="1189989"/>
                  </a:lnTo>
                  <a:lnTo>
                    <a:pt x="1604014" y="1189989"/>
                  </a:lnTo>
                  <a:lnTo>
                    <a:pt x="1604036" y="1177290"/>
                  </a:lnTo>
                  <a:close/>
                </a:path>
                <a:path w="1605914" h="1443989">
                  <a:moveTo>
                    <a:pt x="6342" y="1189990"/>
                  </a:moveTo>
                  <a:lnTo>
                    <a:pt x="827" y="1189990"/>
                  </a:lnTo>
                  <a:lnTo>
                    <a:pt x="827" y="1192530"/>
                  </a:lnTo>
                  <a:lnTo>
                    <a:pt x="2097" y="1192530"/>
                  </a:lnTo>
                  <a:lnTo>
                    <a:pt x="2097" y="1193800"/>
                  </a:lnTo>
                  <a:lnTo>
                    <a:pt x="3367" y="1193800"/>
                  </a:lnTo>
                  <a:lnTo>
                    <a:pt x="3367" y="1196339"/>
                  </a:lnTo>
                  <a:lnTo>
                    <a:pt x="6331" y="1196339"/>
                  </a:lnTo>
                  <a:lnTo>
                    <a:pt x="6342" y="1189990"/>
                  </a:lnTo>
                  <a:close/>
                </a:path>
                <a:path w="1605914" h="1443989">
                  <a:moveTo>
                    <a:pt x="1604014" y="1189990"/>
                  </a:moveTo>
                  <a:lnTo>
                    <a:pt x="1597437" y="1189990"/>
                  </a:lnTo>
                  <a:lnTo>
                    <a:pt x="1597431" y="1196339"/>
                  </a:lnTo>
                  <a:lnTo>
                    <a:pt x="1602297" y="1196339"/>
                  </a:lnTo>
                  <a:lnTo>
                    <a:pt x="1602297" y="1195070"/>
                  </a:lnTo>
                  <a:lnTo>
                    <a:pt x="1603567" y="1195070"/>
                  </a:lnTo>
                  <a:lnTo>
                    <a:pt x="1603567" y="1192530"/>
                  </a:lnTo>
                  <a:lnTo>
                    <a:pt x="1604009" y="1192530"/>
                  </a:lnTo>
                  <a:lnTo>
                    <a:pt x="1604014" y="1189990"/>
                  </a:lnTo>
                  <a:close/>
                </a:path>
                <a:path w="1605914" h="1443989">
                  <a:moveTo>
                    <a:pt x="1601027" y="1196340"/>
                  </a:moveTo>
                  <a:lnTo>
                    <a:pt x="1597431" y="1196340"/>
                  </a:lnTo>
                  <a:lnTo>
                    <a:pt x="1597425" y="1202689"/>
                  </a:lnTo>
                  <a:lnTo>
                    <a:pt x="1598487" y="1202689"/>
                  </a:lnTo>
                  <a:lnTo>
                    <a:pt x="1598487" y="1200150"/>
                  </a:lnTo>
                  <a:lnTo>
                    <a:pt x="1599757" y="1200150"/>
                  </a:lnTo>
                  <a:lnTo>
                    <a:pt x="1599757" y="1198880"/>
                  </a:lnTo>
                  <a:lnTo>
                    <a:pt x="1601027" y="1198880"/>
                  </a:lnTo>
                  <a:lnTo>
                    <a:pt x="1601027" y="1196340"/>
                  </a:lnTo>
                  <a:close/>
                </a:path>
                <a:path w="1605914" h="1443989">
                  <a:moveTo>
                    <a:pt x="6331" y="1196340"/>
                  </a:moveTo>
                  <a:lnTo>
                    <a:pt x="4637" y="1196340"/>
                  </a:lnTo>
                  <a:lnTo>
                    <a:pt x="4637" y="1197610"/>
                  </a:lnTo>
                  <a:lnTo>
                    <a:pt x="5907" y="1197610"/>
                  </a:lnTo>
                  <a:lnTo>
                    <a:pt x="5907" y="1200150"/>
                  </a:lnTo>
                  <a:lnTo>
                    <a:pt x="6324" y="1200150"/>
                  </a:lnTo>
                  <a:lnTo>
                    <a:pt x="6331" y="1196340"/>
                  </a:lnTo>
                  <a:close/>
                </a:path>
                <a:path w="1605914" h="1443989">
                  <a:moveTo>
                    <a:pt x="256097" y="1435499"/>
                  </a:moveTo>
                  <a:lnTo>
                    <a:pt x="256097" y="1436370"/>
                  </a:lnTo>
                  <a:lnTo>
                    <a:pt x="258637" y="1436370"/>
                  </a:lnTo>
                  <a:lnTo>
                    <a:pt x="258637" y="1437639"/>
                  </a:lnTo>
                  <a:lnTo>
                    <a:pt x="1349567" y="1437639"/>
                  </a:lnTo>
                  <a:lnTo>
                    <a:pt x="1349567" y="1437244"/>
                  </a:lnTo>
                  <a:lnTo>
                    <a:pt x="256097" y="1435499"/>
                  </a:lnTo>
                  <a:close/>
                </a:path>
                <a:path w="1605914" h="1443989">
                  <a:moveTo>
                    <a:pt x="1341947" y="1441450"/>
                  </a:moveTo>
                  <a:lnTo>
                    <a:pt x="266257" y="1441450"/>
                  </a:lnTo>
                  <a:lnTo>
                    <a:pt x="266257" y="1441872"/>
                  </a:lnTo>
                  <a:lnTo>
                    <a:pt x="1339407" y="1443571"/>
                  </a:lnTo>
                  <a:lnTo>
                    <a:pt x="1339407" y="1442720"/>
                  </a:lnTo>
                  <a:lnTo>
                    <a:pt x="1341947" y="1442720"/>
                  </a:lnTo>
                  <a:lnTo>
                    <a:pt x="1341947" y="1441450"/>
                  </a:lnTo>
                  <a:close/>
                </a:path>
                <a:path w="1605914" h="1443989">
                  <a:moveTo>
                    <a:pt x="1343217" y="1440180"/>
                  </a:moveTo>
                  <a:lnTo>
                    <a:pt x="263717" y="1440180"/>
                  </a:lnTo>
                  <a:lnTo>
                    <a:pt x="263717" y="1441450"/>
                  </a:lnTo>
                  <a:lnTo>
                    <a:pt x="1343217" y="1441450"/>
                  </a:lnTo>
                  <a:lnTo>
                    <a:pt x="1343217" y="1440180"/>
                  </a:lnTo>
                  <a:close/>
                </a:path>
                <a:path w="1605914" h="1443989">
                  <a:moveTo>
                    <a:pt x="1345757" y="1438910"/>
                  </a:moveTo>
                  <a:lnTo>
                    <a:pt x="262447" y="1438910"/>
                  </a:lnTo>
                  <a:lnTo>
                    <a:pt x="262447" y="1440180"/>
                  </a:lnTo>
                  <a:lnTo>
                    <a:pt x="1345757" y="1440180"/>
                  </a:lnTo>
                  <a:lnTo>
                    <a:pt x="1345757" y="1438910"/>
                  </a:lnTo>
                  <a:close/>
                </a:path>
                <a:path w="1605914" h="1443989">
                  <a:moveTo>
                    <a:pt x="1347027" y="1437640"/>
                  </a:moveTo>
                  <a:lnTo>
                    <a:pt x="259907" y="1437640"/>
                  </a:lnTo>
                  <a:lnTo>
                    <a:pt x="259907" y="1438910"/>
                  </a:lnTo>
                  <a:lnTo>
                    <a:pt x="1347027" y="1438910"/>
                  </a:lnTo>
                  <a:lnTo>
                    <a:pt x="1347027" y="1437640"/>
                  </a:lnTo>
                  <a:close/>
                </a:path>
              </a:pathLst>
            </a:custGeom>
            <a:solidFill>
              <a:srgbClr val="042E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466507" y="3448050"/>
              <a:ext cx="1592580" cy="1431290"/>
            </a:xfrm>
            <a:custGeom>
              <a:avLst/>
              <a:gdLst/>
              <a:ahLst/>
              <a:cxnLst/>
              <a:rect l="l" t="t" r="r" b="b"/>
              <a:pathLst>
                <a:path w="1592580" h="1431289">
                  <a:moveTo>
                    <a:pt x="1349592" y="5079"/>
                  </a:moveTo>
                  <a:lnTo>
                    <a:pt x="244692" y="5079"/>
                  </a:lnTo>
                  <a:lnTo>
                    <a:pt x="244692" y="6350"/>
                  </a:lnTo>
                  <a:lnTo>
                    <a:pt x="1349592" y="7619"/>
                  </a:lnTo>
                  <a:lnTo>
                    <a:pt x="1349592" y="5079"/>
                  </a:lnTo>
                  <a:close/>
                </a:path>
                <a:path w="1592580" h="1431289">
                  <a:moveTo>
                    <a:pt x="1345782" y="2539"/>
                  </a:moveTo>
                  <a:lnTo>
                    <a:pt x="248502" y="2539"/>
                  </a:lnTo>
                  <a:lnTo>
                    <a:pt x="248502" y="5079"/>
                  </a:lnTo>
                  <a:lnTo>
                    <a:pt x="1345782" y="5079"/>
                  </a:lnTo>
                  <a:lnTo>
                    <a:pt x="1345782" y="2539"/>
                  </a:lnTo>
                  <a:close/>
                </a:path>
                <a:path w="1592580" h="1431289">
                  <a:moveTo>
                    <a:pt x="251042" y="1269"/>
                  </a:moveTo>
                  <a:lnTo>
                    <a:pt x="249772" y="1269"/>
                  </a:lnTo>
                  <a:lnTo>
                    <a:pt x="249772" y="2539"/>
                  </a:lnTo>
                  <a:lnTo>
                    <a:pt x="251042" y="2539"/>
                  </a:lnTo>
                  <a:lnTo>
                    <a:pt x="251042" y="1269"/>
                  </a:lnTo>
                  <a:close/>
                </a:path>
                <a:path w="1592580" h="1431289">
                  <a:moveTo>
                    <a:pt x="1344512" y="1269"/>
                  </a:moveTo>
                  <a:lnTo>
                    <a:pt x="1341972" y="1269"/>
                  </a:lnTo>
                  <a:lnTo>
                    <a:pt x="1341972" y="2539"/>
                  </a:lnTo>
                  <a:lnTo>
                    <a:pt x="1344512" y="2539"/>
                  </a:lnTo>
                  <a:lnTo>
                    <a:pt x="1344512" y="1269"/>
                  </a:lnTo>
                  <a:close/>
                </a:path>
                <a:path w="1592580" h="1431289">
                  <a:moveTo>
                    <a:pt x="253582" y="0"/>
                  </a:moveTo>
                  <a:lnTo>
                    <a:pt x="253582" y="1269"/>
                  </a:lnTo>
                  <a:lnTo>
                    <a:pt x="1340702" y="1269"/>
                  </a:lnTo>
                  <a:lnTo>
                    <a:pt x="253582" y="0"/>
                  </a:lnTo>
                  <a:close/>
                </a:path>
                <a:path w="1592580" h="1431289">
                  <a:moveTo>
                    <a:pt x="8078" y="224790"/>
                  </a:moveTo>
                  <a:lnTo>
                    <a:pt x="7202" y="224790"/>
                  </a:lnTo>
                  <a:lnTo>
                    <a:pt x="7202" y="226060"/>
                  </a:lnTo>
                  <a:lnTo>
                    <a:pt x="5932" y="226060"/>
                  </a:lnTo>
                  <a:lnTo>
                    <a:pt x="5932" y="228600"/>
                  </a:lnTo>
                  <a:lnTo>
                    <a:pt x="4662" y="228600"/>
                  </a:lnTo>
                  <a:lnTo>
                    <a:pt x="4662" y="229869"/>
                  </a:lnTo>
                  <a:lnTo>
                    <a:pt x="8069" y="229869"/>
                  </a:lnTo>
                  <a:lnTo>
                    <a:pt x="8078" y="224790"/>
                  </a:lnTo>
                  <a:close/>
                </a:path>
                <a:path w="1592580" h="1431289">
                  <a:moveTo>
                    <a:pt x="1585812" y="224790"/>
                  </a:moveTo>
                  <a:lnTo>
                    <a:pt x="1585618" y="224790"/>
                  </a:lnTo>
                  <a:lnTo>
                    <a:pt x="1585613" y="229869"/>
                  </a:lnTo>
                  <a:lnTo>
                    <a:pt x="1588352" y="229869"/>
                  </a:lnTo>
                  <a:lnTo>
                    <a:pt x="1588352" y="228600"/>
                  </a:lnTo>
                  <a:lnTo>
                    <a:pt x="1587082" y="228600"/>
                  </a:lnTo>
                  <a:lnTo>
                    <a:pt x="1587082" y="226060"/>
                  </a:lnTo>
                  <a:lnTo>
                    <a:pt x="1585812" y="226060"/>
                  </a:lnTo>
                  <a:lnTo>
                    <a:pt x="1585812" y="224790"/>
                  </a:lnTo>
                  <a:close/>
                </a:path>
                <a:path w="1592580" h="1431289">
                  <a:moveTo>
                    <a:pt x="8069" y="229870"/>
                  </a:moveTo>
                  <a:lnTo>
                    <a:pt x="3392" y="229870"/>
                  </a:lnTo>
                  <a:lnTo>
                    <a:pt x="3392" y="232410"/>
                  </a:lnTo>
                  <a:lnTo>
                    <a:pt x="2122" y="232410"/>
                  </a:lnTo>
                  <a:lnTo>
                    <a:pt x="2122" y="234950"/>
                  </a:lnTo>
                  <a:lnTo>
                    <a:pt x="1703" y="234950"/>
                  </a:lnTo>
                  <a:lnTo>
                    <a:pt x="1700" y="236219"/>
                  </a:lnTo>
                  <a:lnTo>
                    <a:pt x="8058" y="236219"/>
                  </a:lnTo>
                  <a:lnTo>
                    <a:pt x="8069" y="229870"/>
                  </a:lnTo>
                  <a:close/>
                </a:path>
                <a:path w="1592580" h="1431289">
                  <a:moveTo>
                    <a:pt x="1589622" y="229870"/>
                  </a:moveTo>
                  <a:lnTo>
                    <a:pt x="1585613" y="229870"/>
                  </a:lnTo>
                  <a:lnTo>
                    <a:pt x="1585607" y="236219"/>
                  </a:lnTo>
                  <a:lnTo>
                    <a:pt x="1591954" y="236219"/>
                  </a:lnTo>
                  <a:lnTo>
                    <a:pt x="1591956" y="233680"/>
                  </a:lnTo>
                  <a:lnTo>
                    <a:pt x="1590892" y="233680"/>
                  </a:lnTo>
                  <a:lnTo>
                    <a:pt x="1590892" y="232410"/>
                  </a:lnTo>
                  <a:lnTo>
                    <a:pt x="1589622" y="232410"/>
                  </a:lnTo>
                  <a:lnTo>
                    <a:pt x="1589622" y="229870"/>
                  </a:lnTo>
                  <a:close/>
                </a:path>
                <a:path w="1592580" h="1431289">
                  <a:moveTo>
                    <a:pt x="8058" y="236220"/>
                  </a:moveTo>
                  <a:lnTo>
                    <a:pt x="1700" y="236220"/>
                  </a:lnTo>
                  <a:lnTo>
                    <a:pt x="1664" y="256539"/>
                  </a:lnTo>
                  <a:lnTo>
                    <a:pt x="8022" y="256539"/>
                  </a:lnTo>
                  <a:lnTo>
                    <a:pt x="8058" y="236220"/>
                  </a:lnTo>
                  <a:close/>
                </a:path>
                <a:path w="1592580" h="1431289">
                  <a:moveTo>
                    <a:pt x="1591954" y="236220"/>
                  </a:moveTo>
                  <a:lnTo>
                    <a:pt x="1585607" y="236220"/>
                  </a:lnTo>
                  <a:lnTo>
                    <a:pt x="1585589" y="256539"/>
                  </a:lnTo>
                  <a:lnTo>
                    <a:pt x="1591935" y="256539"/>
                  </a:lnTo>
                  <a:lnTo>
                    <a:pt x="1591954" y="236220"/>
                  </a:lnTo>
                  <a:close/>
                </a:path>
                <a:path w="1592580" h="1431289">
                  <a:moveTo>
                    <a:pt x="8022" y="256540"/>
                  </a:moveTo>
                  <a:lnTo>
                    <a:pt x="1664" y="256540"/>
                  </a:lnTo>
                  <a:lnTo>
                    <a:pt x="1653" y="262889"/>
                  </a:lnTo>
                  <a:lnTo>
                    <a:pt x="8010" y="262889"/>
                  </a:lnTo>
                  <a:lnTo>
                    <a:pt x="8022" y="256540"/>
                  </a:lnTo>
                  <a:close/>
                </a:path>
                <a:path w="1592580" h="1431289">
                  <a:moveTo>
                    <a:pt x="1591935" y="256540"/>
                  </a:moveTo>
                  <a:lnTo>
                    <a:pt x="1585589" y="256540"/>
                  </a:lnTo>
                  <a:lnTo>
                    <a:pt x="1585583" y="262889"/>
                  </a:lnTo>
                  <a:lnTo>
                    <a:pt x="1591930" y="262889"/>
                  </a:lnTo>
                  <a:lnTo>
                    <a:pt x="1591935" y="256540"/>
                  </a:lnTo>
                  <a:close/>
                </a:path>
                <a:path w="1592580" h="1431289">
                  <a:moveTo>
                    <a:pt x="8010" y="262890"/>
                  </a:moveTo>
                  <a:lnTo>
                    <a:pt x="1653" y="262890"/>
                  </a:lnTo>
                  <a:lnTo>
                    <a:pt x="1642" y="269239"/>
                  </a:lnTo>
                  <a:lnTo>
                    <a:pt x="7999" y="269239"/>
                  </a:lnTo>
                  <a:lnTo>
                    <a:pt x="8010" y="262890"/>
                  </a:lnTo>
                  <a:close/>
                </a:path>
                <a:path w="1592580" h="1431289">
                  <a:moveTo>
                    <a:pt x="1591930" y="262890"/>
                  </a:moveTo>
                  <a:lnTo>
                    <a:pt x="1585583" y="262890"/>
                  </a:lnTo>
                  <a:lnTo>
                    <a:pt x="1585578" y="269239"/>
                  </a:lnTo>
                  <a:lnTo>
                    <a:pt x="1591924" y="269239"/>
                  </a:lnTo>
                  <a:lnTo>
                    <a:pt x="1591930" y="262890"/>
                  </a:lnTo>
                  <a:close/>
                </a:path>
                <a:path w="1592580" h="1431289">
                  <a:moveTo>
                    <a:pt x="7999" y="269240"/>
                  </a:moveTo>
                  <a:lnTo>
                    <a:pt x="1642" y="269240"/>
                  </a:lnTo>
                  <a:lnTo>
                    <a:pt x="1630" y="275589"/>
                  </a:lnTo>
                  <a:lnTo>
                    <a:pt x="7987" y="275589"/>
                  </a:lnTo>
                  <a:lnTo>
                    <a:pt x="7999" y="269240"/>
                  </a:lnTo>
                  <a:close/>
                </a:path>
                <a:path w="1592580" h="1431289">
                  <a:moveTo>
                    <a:pt x="1591924" y="269240"/>
                  </a:moveTo>
                  <a:lnTo>
                    <a:pt x="1585578" y="269240"/>
                  </a:lnTo>
                  <a:lnTo>
                    <a:pt x="1585572" y="275589"/>
                  </a:lnTo>
                  <a:lnTo>
                    <a:pt x="1591919" y="275589"/>
                  </a:lnTo>
                  <a:lnTo>
                    <a:pt x="1591924" y="269240"/>
                  </a:lnTo>
                  <a:close/>
                </a:path>
                <a:path w="1592580" h="1431289">
                  <a:moveTo>
                    <a:pt x="7987" y="275590"/>
                  </a:moveTo>
                  <a:lnTo>
                    <a:pt x="1630" y="275590"/>
                  </a:lnTo>
                  <a:lnTo>
                    <a:pt x="1621" y="280669"/>
                  </a:lnTo>
                  <a:lnTo>
                    <a:pt x="7978" y="280669"/>
                  </a:lnTo>
                  <a:lnTo>
                    <a:pt x="7987" y="275590"/>
                  </a:lnTo>
                  <a:close/>
                </a:path>
                <a:path w="1592580" h="1431289">
                  <a:moveTo>
                    <a:pt x="1591919" y="275590"/>
                  </a:moveTo>
                  <a:lnTo>
                    <a:pt x="1585572" y="275590"/>
                  </a:lnTo>
                  <a:lnTo>
                    <a:pt x="1585568" y="280669"/>
                  </a:lnTo>
                  <a:lnTo>
                    <a:pt x="1591914" y="280669"/>
                  </a:lnTo>
                  <a:lnTo>
                    <a:pt x="1591919" y="275590"/>
                  </a:lnTo>
                  <a:close/>
                </a:path>
                <a:path w="1592580" h="1431289">
                  <a:moveTo>
                    <a:pt x="7978" y="280670"/>
                  </a:moveTo>
                  <a:lnTo>
                    <a:pt x="1621" y="280670"/>
                  </a:lnTo>
                  <a:lnTo>
                    <a:pt x="1608" y="288289"/>
                  </a:lnTo>
                  <a:lnTo>
                    <a:pt x="7965" y="288289"/>
                  </a:lnTo>
                  <a:lnTo>
                    <a:pt x="7978" y="280670"/>
                  </a:lnTo>
                  <a:close/>
                </a:path>
                <a:path w="1592580" h="1431289">
                  <a:moveTo>
                    <a:pt x="1591914" y="280670"/>
                  </a:moveTo>
                  <a:lnTo>
                    <a:pt x="1585568" y="280670"/>
                  </a:lnTo>
                  <a:lnTo>
                    <a:pt x="1585561" y="288289"/>
                  </a:lnTo>
                  <a:lnTo>
                    <a:pt x="1591907" y="288289"/>
                  </a:lnTo>
                  <a:lnTo>
                    <a:pt x="1591914" y="280670"/>
                  </a:lnTo>
                  <a:close/>
                </a:path>
                <a:path w="1592580" h="1431289">
                  <a:moveTo>
                    <a:pt x="7965" y="288290"/>
                  </a:moveTo>
                  <a:lnTo>
                    <a:pt x="1608" y="288290"/>
                  </a:lnTo>
                  <a:lnTo>
                    <a:pt x="1597" y="294639"/>
                  </a:lnTo>
                  <a:lnTo>
                    <a:pt x="7953" y="294639"/>
                  </a:lnTo>
                  <a:lnTo>
                    <a:pt x="7965" y="288290"/>
                  </a:lnTo>
                  <a:close/>
                </a:path>
                <a:path w="1592580" h="1431289">
                  <a:moveTo>
                    <a:pt x="1591907" y="288290"/>
                  </a:moveTo>
                  <a:lnTo>
                    <a:pt x="1585561" y="288290"/>
                  </a:lnTo>
                  <a:lnTo>
                    <a:pt x="1585555" y="294639"/>
                  </a:lnTo>
                  <a:lnTo>
                    <a:pt x="1591902" y="294639"/>
                  </a:lnTo>
                  <a:lnTo>
                    <a:pt x="1591907" y="288290"/>
                  </a:lnTo>
                  <a:close/>
                </a:path>
                <a:path w="1592580" h="1431289">
                  <a:moveTo>
                    <a:pt x="7953" y="294640"/>
                  </a:moveTo>
                  <a:lnTo>
                    <a:pt x="1597" y="294640"/>
                  </a:lnTo>
                  <a:lnTo>
                    <a:pt x="1576" y="306069"/>
                  </a:lnTo>
                  <a:lnTo>
                    <a:pt x="7933" y="306069"/>
                  </a:lnTo>
                  <a:lnTo>
                    <a:pt x="7953" y="294640"/>
                  </a:lnTo>
                  <a:close/>
                </a:path>
                <a:path w="1592580" h="1431289">
                  <a:moveTo>
                    <a:pt x="1591902" y="294640"/>
                  </a:moveTo>
                  <a:lnTo>
                    <a:pt x="1585555" y="294640"/>
                  </a:lnTo>
                  <a:lnTo>
                    <a:pt x="1585545" y="306069"/>
                  </a:lnTo>
                  <a:lnTo>
                    <a:pt x="1591891" y="306069"/>
                  </a:lnTo>
                  <a:lnTo>
                    <a:pt x="1591902" y="294640"/>
                  </a:lnTo>
                  <a:close/>
                </a:path>
                <a:path w="1592580" h="1431289">
                  <a:moveTo>
                    <a:pt x="7933" y="306070"/>
                  </a:moveTo>
                  <a:lnTo>
                    <a:pt x="1576" y="306070"/>
                  </a:lnTo>
                  <a:lnTo>
                    <a:pt x="1563" y="313689"/>
                  </a:lnTo>
                  <a:lnTo>
                    <a:pt x="7919" y="313689"/>
                  </a:lnTo>
                  <a:lnTo>
                    <a:pt x="7933" y="306070"/>
                  </a:lnTo>
                  <a:close/>
                </a:path>
                <a:path w="1592580" h="1431289">
                  <a:moveTo>
                    <a:pt x="1591891" y="306070"/>
                  </a:moveTo>
                  <a:lnTo>
                    <a:pt x="1585545" y="306070"/>
                  </a:lnTo>
                  <a:lnTo>
                    <a:pt x="1585538" y="313689"/>
                  </a:lnTo>
                  <a:lnTo>
                    <a:pt x="1591885" y="313689"/>
                  </a:lnTo>
                  <a:lnTo>
                    <a:pt x="1591891" y="306070"/>
                  </a:lnTo>
                  <a:close/>
                </a:path>
                <a:path w="1592580" h="1431289">
                  <a:moveTo>
                    <a:pt x="7919" y="313690"/>
                  </a:moveTo>
                  <a:lnTo>
                    <a:pt x="1563" y="313690"/>
                  </a:lnTo>
                  <a:lnTo>
                    <a:pt x="1520" y="337819"/>
                  </a:lnTo>
                  <a:lnTo>
                    <a:pt x="7876" y="337819"/>
                  </a:lnTo>
                  <a:lnTo>
                    <a:pt x="7919" y="313690"/>
                  </a:lnTo>
                  <a:close/>
                </a:path>
                <a:path w="1592580" h="1431289">
                  <a:moveTo>
                    <a:pt x="1591885" y="313690"/>
                  </a:moveTo>
                  <a:lnTo>
                    <a:pt x="1585538" y="313690"/>
                  </a:lnTo>
                  <a:lnTo>
                    <a:pt x="1585516" y="337819"/>
                  </a:lnTo>
                  <a:lnTo>
                    <a:pt x="1591863" y="337819"/>
                  </a:lnTo>
                  <a:lnTo>
                    <a:pt x="1591885" y="313690"/>
                  </a:lnTo>
                  <a:close/>
                </a:path>
                <a:path w="1592580" h="1431289">
                  <a:moveTo>
                    <a:pt x="7876" y="337820"/>
                  </a:moveTo>
                  <a:lnTo>
                    <a:pt x="1520" y="337820"/>
                  </a:lnTo>
                  <a:lnTo>
                    <a:pt x="1506" y="345439"/>
                  </a:lnTo>
                  <a:lnTo>
                    <a:pt x="7862" y="345439"/>
                  </a:lnTo>
                  <a:lnTo>
                    <a:pt x="7876" y="337820"/>
                  </a:lnTo>
                  <a:close/>
                </a:path>
                <a:path w="1592580" h="1431289">
                  <a:moveTo>
                    <a:pt x="1591863" y="337820"/>
                  </a:moveTo>
                  <a:lnTo>
                    <a:pt x="1585516" y="337820"/>
                  </a:lnTo>
                  <a:lnTo>
                    <a:pt x="1585509" y="345439"/>
                  </a:lnTo>
                  <a:lnTo>
                    <a:pt x="1591857" y="345439"/>
                  </a:lnTo>
                  <a:lnTo>
                    <a:pt x="1591863" y="337820"/>
                  </a:lnTo>
                  <a:close/>
                </a:path>
                <a:path w="1592580" h="1431289">
                  <a:moveTo>
                    <a:pt x="7862" y="345440"/>
                  </a:moveTo>
                  <a:lnTo>
                    <a:pt x="1506" y="345440"/>
                  </a:lnTo>
                  <a:lnTo>
                    <a:pt x="1495" y="351789"/>
                  </a:lnTo>
                  <a:lnTo>
                    <a:pt x="7851" y="351789"/>
                  </a:lnTo>
                  <a:lnTo>
                    <a:pt x="7862" y="345440"/>
                  </a:lnTo>
                  <a:close/>
                </a:path>
                <a:path w="1592580" h="1431289">
                  <a:moveTo>
                    <a:pt x="1591857" y="345440"/>
                  </a:moveTo>
                  <a:lnTo>
                    <a:pt x="1585509" y="345440"/>
                  </a:lnTo>
                  <a:lnTo>
                    <a:pt x="1585504" y="351789"/>
                  </a:lnTo>
                  <a:lnTo>
                    <a:pt x="1591851" y="351789"/>
                  </a:lnTo>
                  <a:lnTo>
                    <a:pt x="1591857" y="345440"/>
                  </a:lnTo>
                  <a:close/>
                </a:path>
                <a:path w="1592580" h="1431289">
                  <a:moveTo>
                    <a:pt x="7851" y="351790"/>
                  </a:moveTo>
                  <a:lnTo>
                    <a:pt x="1495" y="351790"/>
                  </a:lnTo>
                  <a:lnTo>
                    <a:pt x="1486" y="356869"/>
                  </a:lnTo>
                  <a:lnTo>
                    <a:pt x="7842" y="356869"/>
                  </a:lnTo>
                  <a:lnTo>
                    <a:pt x="7851" y="351790"/>
                  </a:lnTo>
                  <a:close/>
                </a:path>
                <a:path w="1592580" h="1431289">
                  <a:moveTo>
                    <a:pt x="1591851" y="351790"/>
                  </a:moveTo>
                  <a:lnTo>
                    <a:pt x="1585504" y="351790"/>
                  </a:lnTo>
                  <a:lnTo>
                    <a:pt x="1585499" y="356869"/>
                  </a:lnTo>
                  <a:lnTo>
                    <a:pt x="1591846" y="356869"/>
                  </a:lnTo>
                  <a:lnTo>
                    <a:pt x="1591851" y="351790"/>
                  </a:lnTo>
                  <a:close/>
                </a:path>
                <a:path w="1592580" h="1431289">
                  <a:moveTo>
                    <a:pt x="7842" y="356870"/>
                  </a:moveTo>
                  <a:lnTo>
                    <a:pt x="1486" y="356870"/>
                  </a:lnTo>
                  <a:lnTo>
                    <a:pt x="1463" y="369569"/>
                  </a:lnTo>
                  <a:lnTo>
                    <a:pt x="7819" y="369569"/>
                  </a:lnTo>
                  <a:lnTo>
                    <a:pt x="7842" y="356870"/>
                  </a:lnTo>
                  <a:close/>
                </a:path>
                <a:path w="1592580" h="1431289">
                  <a:moveTo>
                    <a:pt x="1591846" y="356870"/>
                  </a:moveTo>
                  <a:lnTo>
                    <a:pt x="1585499" y="356870"/>
                  </a:lnTo>
                  <a:lnTo>
                    <a:pt x="1585488" y="369569"/>
                  </a:lnTo>
                  <a:lnTo>
                    <a:pt x="1591835" y="369569"/>
                  </a:lnTo>
                  <a:lnTo>
                    <a:pt x="1591846" y="356870"/>
                  </a:lnTo>
                  <a:close/>
                </a:path>
                <a:path w="1592580" h="1431289">
                  <a:moveTo>
                    <a:pt x="7819" y="369570"/>
                  </a:moveTo>
                  <a:lnTo>
                    <a:pt x="1463" y="369570"/>
                  </a:lnTo>
                  <a:lnTo>
                    <a:pt x="1439" y="383539"/>
                  </a:lnTo>
                  <a:lnTo>
                    <a:pt x="7794" y="383539"/>
                  </a:lnTo>
                  <a:lnTo>
                    <a:pt x="7819" y="369570"/>
                  </a:lnTo>
                  <a:close/>
                </a:path>
                <a:path w="1592580" h="1431289">
                  <a:moveTo>
                    <a:pt x="1591835" y="369570"/>
                  </a:moveTo>
                  <a:lnTo>
                    <a:pt x="1585488" y="369570"/>
                  </a:lnTo>
                  <a:lnTo>
                    <a:pt x="1585475" y="383539"/>
                  </a:lnTo>
                  <a:lnTo>
                    <a:pt x="1591823" y="383539"/>
                  </a:lnTo>
                  <a:lnTo>
                    <a:pt x="1591835" y="369570"/>
                  </a:lnTo>
                  <a:close/>
                </a:path>
                <a:path w="1592580" h="1431289">
                  <a:moveTo>
                    <a:pt x="7794" y="383540"/>
                  </a:moveTo>
                  <a:lnTo>
                    <a:pt x="1439" y="383540"/>
                  </a:lnTo>
                  <a:lnTo>
                    <a:pt x="1418" y="394969"/>
                  </a:lnTo>
                  <a:lnTo>
                    <a:pt x="7773" y="394969"/>
                  </a:lnTo>
                  <a:lnTo>
                    <a:pt x="7794" y="383540"/>
                  </a:lnTo>
                  <a:close/>
                </a:path>
                <a:path w="1592580" h="1431289">
                  <a:moveTo>
                    <a:pt x="1591823" y="383540"/>
                  </a:moveTo>
                  <a:lnTo>
                    <a:pt x="1585475" y="383540"/>
                  </a:lnTo>
                  <a:lnTo>
                    <a:pt x="1585465" y="394969"/>
                  </a:lnTo>
                  <a:lnTo>
                    <a:pt x="1591813" y="394969"/>
                  </a:lnTo>
                  <a:lnTo>
                    <a:pt x="1591823" y="383540"/>
                  </a:lnTo>
                  <a:close/>
                </a:path>
                <a:path w="1592580" h="1431289">
                  <a:moveTo>
                    <a:pt x="7773" y="394970"/>
                  </a:moveTo>
                  <a:lnTo>
                    <a:pt x="1418" y="394970"/>
                  </a:lnTo>
                  <a:lnTo>
                    <a:pt x="1407" y="401319"/>
                  </a:lnTo>
                  <a:lnTo>
                    <a:pt x="7762" y="401319"/>
                  </a:lnTo>
                  <a:lnTo>
                    <a:pt x="7773" y="394970"/>
                  </a:lnTo>
                  <a:close/>
                </a:path>
                <a:path w="1592580" h="1431289">
                  <a:moveTo>
                    <a:pt x="1591813" y="394970"/>
                  </a:moveTo>
                  <a:lnTo>
                    <a:pt x="1585465" y="394970"/>
                  </a:lnTo>
                  <a:lnTo>
                    <a:pt x="1585459" y="401319"/>
                  </a:lnTo>
                  <a:lnTo>
                    <a:pt x="1591807" y="401319"/>
                  </a:lnTo>
                  <a:lnTo>
                    <a:pt x="1591813" y="394970"/>
                  </a:lnTo>
                  <a:close/>
                </a:path>
                <a:path w="1592580" h="1431289">
                  <a:moveTo>
                    <a:pt x="7762" y="401320"/>
                  </a:moveTo>
                  <a:lnTo>
                    <a:pt x="1407" y="401320"/>
                  </a:lnTo>
                  <a:lnTo>
                    <a:pt x="1396" y="407669"/>
                  </a:lnTo>
                  <a:lnTo>
                    <a:pt x="7751" y="407669"/>
                  </a:lnTo>
                  <a:lnTo>
                    <a:pt x="7762" y="401320"/>
                  </a:lnTo>
                  <a:close/>
                </a:path>
                <a:path w="1592580" h="1431289">
                  <a:moveTo>
                    <a:pt x="1591807" y="401320"/>
                  </a:moveTo>
                  <a:lnTo>
                    <a:pt x="1585459" y="401320"/>
                  </a:lnTo>
                  <a:lnTo>
                    <a:pt x="1585454" y="407669"/>
                  </a:lnTo>
                  <a:lnTo>
                    <a:pt x="1591801" y="407669"/>
                  </a:lnTo>
                  <a:lnTo>
                    <a:pt x="1591807" y="401320"/>
                  </a:lnTo>
                  <a:close/>
                </a:path>
                <a:path w="1592580" h="1431289">
                  <a:moveTo>
                    <a:pt x="7751" y="407670"/>
                  </a:moveTo>
                  <a:lnTo>
                    <a:pt x="1396" y="407670"/>
                  </a:lnTo>
                  <a:lnTo>
                    <a:pt x="1382" y="415289"/>
                  </a:lnTo>
                  <a:lnTo>
                    <a:pt x="7737" y="415289"/>
                  </a:lnTo>
                  <a:lnTo>
                    <a:pt x="7751" y="407670"/>
                  </a:lnTo>
                  <a:close/>
                </a:path>
                <a:path w="1592580" h="1431289">
                  <a:moveTo>
                    <a:pt x="1591801" y="407670"/>
                  </a:moveTo>
                  <a:lnTo>
                    <a:pt x="1585454" y="407670"/>
                  </a:lnTo>
                  <a:lnTo>
                    <a:pt x="1585447" y="415289"/>
                  </a:lnTo>
                  <a:lnTo>
                    <a:pt x="1591794" y="415289"/>
                  </a:lnTo>
                  <a:lnTo>
                    <a:pt x="1591801" y="407670"/>
                  </a:lnTo>
                  <a:close/>
                </a:path>
                <a:path w="1592580" h="1431289">
                  <a:moveTo>
                    <a:pt x="7737" y="415290"/>
                  </a:moveTo>
                  <a:lnTo>
                    <a:pt x="1382" y="415290"/>
                  </a:lnTo>
                  <a:lnTo>
                    <a:pt x="1360" y="427989"/>
                  </a:lnTo>
                  <a:lnTo>
                    <a:pt x="7714" y="427989"/>
                  </a:lnTo>
                  <a:lnTo>
                    <a:pt x="7737" y="415290"/>
                  </a:lnTo>
                  <a:close/>
                </a:path>
                <a:path w="1592580" h="1431289">
                  <a:moveTo>
                    <a:pt x="1591794" y="415290"/>
                  </a:moveTo>
                  <a:lnTo>
                    <a:pt x="1585447" y="415290"/>
                  </a:lnTo>
                  <a:lnTo>
                    <a:pt x="1585436" y="427989"/>
                  </a:lnTo>
                  <a:lnTo>
                    <a:pt x="1591783" y="427989"/>
                  </a:lnTo>
                  <a:lnTo>
                    <a:pt x="1591794" y="415290"/>
                  </a:lnTo>
                  <a:close/>
                </a:path>
                <a:path w="1592580" h="1431289">
                  <a:moveTo>
                    <a:pt x="7714" y="427990"/>
                  </a:moveTo>
                  <a:lnTo>
                    <a:pt x="1360" y="427990"/>
                  </a:lnTo>
                  <a:lnTo>
                    <a:pt x="1351" y="433069"/>
                  </a:lnTo>
                  <a:lnTo>
                    <a:pt x="7705" y="433069"/>
                  </a:lnTo>
                  <a:lnTo>
                    <a:pt x="7714" y="427990"/>
                  </a:lnTo>
                  <a:close/>
                </a:path>
                <a:path w="1592580" h="1431289">
                  <a:moveTo>
                    <a:pt x="1591783" y="427990"/>
                  </a:moveTo>
                  <a:lnTo>
                    <a:pt x="1585436" y="427990"/>
                  </a:lnTo>
                  <a:lnTo>
                    <a:pt x="1585431" y="433069"/>
                  </a:lnTo>
                  <a:lnTo>
                    <a:pt x="1591779" y="433069"/>
                  </a:lnTo>
                  <a:lnTo>
                    <a:pt x="1591783" y="427990"/>
                  </a:lnTo>
                  <a:close/>
                </a:path>
                <a:path w="1592580" h="1431289">
                  <a:moveTo>
                    <a:pt x="7705" y="433070"/>
                  </a:moveTo>
                  <a:lnTo>
                    <a:pt x="1351" y="433070"/>
                  </a:lnTo>
                  <a:lnTo>
                    <a:pt x="1339" y="439419"/>
                  </a:lnTo>
                  <a:lnTo>
                    <a:pt x="7694" y="439419"/>
                  </a:lnTo>
                  <a:lnTo>
                    <a:pt x="7705" y="433070"/>
                  </a:lnTo>
                  <a:close/>
                </a:path>
                <a:path w="1592580" h="1431289">
                  <a:moveTo>
                    <a:pt x="1591779" y="433070"/>
                  </a:moveTo>
                  <a:lnTo>
                    <a:pt x="1585431" y="433070"/>
                  </a:lnTo>
                  <a:lnTo>
                    <a:pt x="1585425" y="439419"/>
                  </a:lnTo>
                  <a:lnTo>
                    <a:pt x="1591773" y="439419"/>
                  </a:lnTo>
                  <a:lnTo>
                    <a:pt x="1591779" y="433070"/>
                  </a:lnTo>
                  <a:close/>
                </a:path>
                <a:path w="1592580" h="1431289">
                  <a:moveTo>
                    <a:pt x="7694" y="439420"/>
                  </a:moveTo>
                  <a:lnTo>
                    <a:pt x="1339" y="439420"/>
                  </a:lnTo>
                  <a:lnTo>
                    <a:pt x="1328" y="445769"/>
                  </a:lnTo>
                  <a:lnTo>
                    <a:pt x="7682" y="445769"/>
                  </a:lnTo>
                  <a:lnTo>
                    <a:pt x="7694" y="439420"/>
                  </a:lnTo>
                  <a:close/>
                </a:path>
                <a:path w="1592580" h="1431289">
                  <a:moveTo>
                    <a:pt x="1591773" y="439420"/>
                  </a:moveTo>
                  <a:lnTo>
                    <a:pt x="1585425" y="439420"/>
                  </a:lnTo>
                  <a:lnTo>
                    <a:pt x="1585420" y="445769"/>
                  </a:lnTo>
                  <a:lnTo>
                    <a:pt x="1591767" y="445769"/>
                  </a:lnTo>
                  <a:lnTo>
                    <a:pt x="1591773" y="439420"/>
                  </a:lnTo>
                  <a:close/>
                </a:path>
                <a:path w="1592580" h="1431289">
                  <a:moveTo>
                    <a:pt x="7682" y="445770"/>
                  </a:moveTo>
                  <a:lnTo>
                    <a:pt x="1328" y="445770"/>
                  </a:lnTo>
                  <a:lnTo>
                    <a:pt x="1260" y="483869"/>
                  </a:lnTo>
                  <a:lnTo>
                    <a:pt x="7614" y="483869"/>
                  </a:lnTo>
                  <a:lnTo>
                    <a:pt x="7682" y="445770"/>
                  </a:lnTo>
                  <a:close/>
                </a:path>
                <a:path w="1592580" h="1431289">
                  <a:moveTo>
                    <a:pt x="1591767" y="445770"/>
                  </a:moveTo>
                  <a:lnTo>
                    <a:pt x="1585420" y="445770"/>
                  </a:lnTo>
                  <a:lnTo>
                    <a:pt x="1585385" y="483869"/>
                  </a:lnTo>
                  <a:lnTo>
                    <a:pt x="1591734" y="483869"/>
                  </a:lnTo>
                  <a:lnTo>
                    <a:pt x="1591767" y="445770"/>
                  </a:lnTo>
                  <a:close/>
                </a:path>
                <a:path w="1592580" h="1431289">
                  <a:moveTo>
                    <a:pt x="7614" y="483870"/>
                  </a:moveTo>
                  <a:lnTo>
                    <a:pt x="1260" y="483870"/>
                  </a:lnTo>
                  <a:lnTo>
                    <a:pt x="1236" y="497839"/>
                  </a:lnTo>
                  <a:lnTo>
                    <a:pt x="7589" y="497839"/>
                  </a:lnTo>
                  <a:lnTo>
                    <a:pt x="7614" y="483870"/>
                  </a:lnTo>
                  <a:close/>
                </a:path>
                <a:path w="1592580" h="1431289">
                  <a:moveTo>
                    <a:pt x="1591734" y="483870"/>
                  </a:moveTo>
                  <a:lnTo>
                    <a:pt x="1585385" y="483870"/>
                  </a:lnTo>
                  <a:lnTo>
                    <a:pt x="1585373" y="497839"/>
                  </a:lnTo>
                  <a:lnTo>
                    <a:pt x="1591721" y="497839"/>
                  </a:lnTo>
                  <a:lnTo>
                    <a:pt x="1591734" y="483870"/>
                  </a:lnTo>
                  <a:close/>
                </a:path>
                <a:path w="1592580" h="1431289">
                  <a:moveTo>
                    <a:pt x="7589" y="497840"/>
                  </a:moveTo>
                  <a:lnTo>
                    <a:pt x="1236" y="497840"/>
                  </a:lnTo>
                  <a:lnTo>
                    <a:pt x="1227" y="502919"/>
                  </a:lnTo>
                  <a:lnTo>
                    <a:pt x="7580" y="502919"/>
                  </a:lnTo>
                  <a:lnTo>
                    <a:pt x="7589" y="497840"/>
                  </a:lnTo>
                  <a:close/>
                </a:path>
                <a:path w="1592580" h="1431289">
                  <a:moveTo>
                    <a:pt x="1591721" y="497840"/>
                  </a:moveTo>
                  <a:lnTo>
                    <a:pt x="1585373" y="497840"/>
                  </a:lnTo>
                  <a:lnTo>
                    <a:pt x="1585368" y="502919"/>
                  </a:lnTo>
                  <a:lnTo>
                    <a:pt x="1591717" y="502919"/>
                  </a:lnTo>
                  <a:lnTo>
                    <a:pt x="1591721" y="497840"/>
                  </a:lnTo>
                  <a:close/>
                </a:path>
                <a:path w="1592580" h="1431289">
                  <a:moveTo>
                    <a:pt x="7580" y="502920"/>
                  </a:moveTo>
                  <a:lnTo>
                    <a:pt x="1227" y="502920"/>
                  </a:lnTo>
                  <a:lnTo>
                    <a:pt x="1157" y="542289"/>
                  </a:lnTo>
                  <a:lnTo>
                    <a:pt x="7509" y="542289"/>
                  </a:lnTo>
                  <a:lnTo>
                    <a:pt x="7580" y="502920"/>
                  </a:lnTo>
                  <a:close/>
                </a:path>
                <a:path w="1592580" h="1431289">
                  <a:moveTo>
                    <a:pt x="1591717" y="502920"/>
                  </a:moveTo>
                  <a:lnTo>
                    <a:pt x="1585368" y="502920"/>
                  </a:lnTo>
                  <a:lnTo>
                    <a:pt x="1585333" y="542289"/>
                  </a:lnTo>
                  <a:lnTo>
                    <a:pt x="1591682" y="542289"/>
                  </a:lnTo>
                  <a:lnTo>
                    <a:pt x="1591717" y="502920"/>
                  </a:lnTo>
                  <a:close/>
                </a:path>
                <a:path w="1592580" h="1431289">
                  <a:moveTo>
                    <a:pt x="7509" y="542290"/>
                  </a:moveTo>
                  <a:lnTo>
                    <a:pt x="1157" y="542290"/>
                  </a:lnTo>
                  <a:lnTo>
                    <a:pt x="708" y="795019"/>
                  </a:lnTo>
                  <a:lnTo>
                    <a:pt x="7057" y="795019"/>
                  </a:lnTo>
                  <a:lnTo>
                    <a:pt x="7509" y="542290"/>
                  </a:lnTo>
                  <a:close/>
                </a:path>
                <a:path w="1592580" h="1431289">
                  <a:moveTo>
                    <a:pt x="1591682" y="542290"/>
                  </a:moveTo>
                  <a:lnTo>
                    <a:pt x="1585333" y="542290"/>
                  </a:lnTo>
                  <a:lnTo>
                    <a:pt x="1585107" y="795019"/>
                  </a:lnTo>
                  <a:lnTo>
                    <a:pt x="1591457" y="795019"/>
                  </a:lnTo>
                  <a:lnTo>
                    <a:pt x="1591682" y="542290"/>
                  </a:lnTo>
                  <a:close/>
                </a:path>
                <a:path w="1592580" h="1431289">
                  <a:moveTo>
                    <a:pt x="7057" y="795020"/>
                  </a:moveTo>
                  <a:lnTo>
                    <a:pt x="708" y="795020"/>
                  </a:lnTo>
                  <a:lnTo>
                    <a:pt x="640" y="833119"/>
                  </a:lnTo>
                  <a:lnTo>
                    <a:pt x="6988" y="833119"/>
                  </a:lnTo>
                  <a:lnTo>
                    <a:pt x="7057" y="795020"/>
                  </a:lnTo>
                  <a:close/>
                </a:path>
                <a:path w="1592580" h="1431289">
                  <a:moveTo>
                    <a:pt x="1591457" y="795020"/>
                  </a:moveTo>
                  <a:lnTo>
                    <a:pt x="1585107" y="795020"/>
                  </a:lnTo>
                  <a:lnTo>
                    <a:pt x="1585072" y="833119"/>
                  </a:lnTo>
                  <a:lnTo>
                    <a:pt x="1591423" y="833119"/>
                  </a:lnTo>
                  <a:lnTo>
                    <a:pt x="1591457" y="795020"/>
                  </a:lnTo>
                  <a:close/>
                </a:path>
                <a:path w="1592580" h="1431289">
                  <a:moveTo>
                    <a:pt x="6988" y="833120"/>
                  </a:moveTo>
                  <a:lnTo>
                    <a:pt x="640" y="833120"/>
                  </a:lnTo>
                  <a:lnTo>
                    <a:pt x="581" y="866139"/>
                  </a:lnTo>
                  <a:lnTo>
                    <a:pt x="6929" y="866139"/>
                  </a:lnTo>
                  <a:lnTo>
                    <a:pt x="6988" y="833120"/>
                  </a:lnTo>
                  <a:close/>
                </a:path>
                <a:path w="1592580" h="1431289">
                  <a:moveTo>
                    <a:pt x="1591423" y="833120"/>
                  </a:moveTo>
                  <a:lnTo>
                    <a:pt x="1585072" y="833120"/>
                  </a:lnTo>
                  <a:lnTo>
                    <a:pt x="1585043" y="866139"/>
                  </a:lnTo>
                  <a:lnTo>
                    <a:pt x="1591394" y="866139"/>
                  </a:lnTo>
                  <a:lnTo>
                    <a:pt x="1591423" y="833120"/>
                  </a:lnTo>
                  <a:close/>
                </a:path>
                <a:path w="1592580" h="1431289">
                  <a:moveTo>
                    <a:pt x="6929" y="866140"/>
                  </a:moveTo>
                  <a:lnTo>
                    <a:pt x="581" y="866140"/>
                  </a:lnTo>
                  <a:lnTo>
                    <a:pt x="480" y="923289"/>
                  </a:lnTo>
                  <a:lnTo>
                    <a:pt x="6827" y="923289"/>
                  </a:lnTo>
                  <a:lnTo>
                    <a:pt x="6929" y="866140"/>
                  </a:lnTo>
                  <a:close/>
                </a:path>
                <a:path w="1592580" h="1431289">
                  <a:moveTo>
                    <a:pt x="1591394" y="866140"/>
                  </a:moveTo>
                  <a:lnTo>
                    <a:pt x="1585043" y="866140"/>
                  </a:lnTo>
                  <a:lnTo>
                    <a:pt x="1584992" y="923289"/>
                  </a:lnTo>
                  <a:lnTo>
                    <a:pt x="1591343" y="923289"/>
                  </a:lnTo>
                  <a:lnTo>
                    <a:pt x="1591394" y="866140"/>
                  </a:lnTo>
                  <a:close/>
                </a:path>
                <a:path w="1592580" h="1431289">
                  <a:moveTo>
                    <a:pt x="6827" y="923290"/>
                  </a:moveTo>
                  <a:lnTo>
                    <a:pt x="480" y="923290"/>
                  </a:lnTo>
                  <a:lnTo>
                    <a:pt x="471" y="928369"/>
                  </a:lnTo>
                  <a:lnTo>
                    <a:pt x="6818" y="928369"/>
                  </a:lnTo>
                  <a:lnTo>
                    <a:pt x="6827" y="923290"/>
                  </a:lnTo>
                  <a:close/>
                </a:path>
                <a:path w="1592580" h="1431289">
                  <a:moveTo>
                    <a:pt x="1591343" y="923290"/>
                  </a:moveTo>
                  <a:lnTo>
                    <a:pt x="1584992" y="923290"/>
                  </a:lnTo>
                  <a:lnTo>
                    <a:pt x="1584987" y="928369"/>
                  </a:lnTo>
                  <a:lnTo>
                    <a:pt x="1591339" y="928369"/>
                  </a:lnTo>
                  <a:lnTo>
                    <a:pt x="1591343" y="923290"/>
                  </a:lnTo>
                  <a:close/>
                </a:path>
                <a:path w="1592580" h="1431289">
                  <a:moveTo>
                    <a:pt x="6818" y="928370"/>
                  </a:moveTo>
                  <a:lnTo>
                    <a:pt x="471" y="928370"/>
                  </a:lnTo>
                  <a:lnTo>
                    <a:pt x="457" y="935989"/>
                  </a:lnTo>
                  <a:lnTo>
                    <a:pt x="6804" y="935989"/>
                  </a:lnTo>
                  <a:lnTo>
                    <a:pt x="6818" y="928370"/>
                  </a:lnTo>
                  <a:close/>
                </a:path>
                <a:path w="1592580" h="1431289">
                  <a:moveTo>
                    <a:pt x="1591339" y="928370"/>
                  </a:moveTo>
                  <a:lnTo>
                    <a:pt x="1584987" y="928370"/>
                  </a:lnTo>
                  <a:lnTo>
                    <a:pt x="1584980" y="935989"/>
                  </a:lnTo>
                  <a:lnTo>
                    <a:pt x="1591332" y="935989"/>
                  </a:lnTo>
                  <a:lnTo>
                    <a:pt x="1591339" y="928370"/>
                  </a:lnTo>
                  <a:close/>
                </a:path>
                <a:path w="1592580" h="1431289">
                  <a:moveTo>
                    <a:pt x="6804" y="935990"/>
                  </a:moveTo>
                  <a:lnTo>
                    <a:pt x="457" y="935990"/>
                  </a:lnTo>
                  <a:lnTo>
                    <a:pt x="446" y="942339"/>
                  </a:lnTo>
                  <a:lnTo>
                    <a:pt x="6793" y="942339"/>
                  </a:lnTo>
                  <a:lnTo>
                    <a:pt x="6804" y="935990"/>
                  </a:lnTo>
                  <a:close/>
                </a:path>
                <a:path w="1592580" h="1431289">
                  <a:moveTo>
                    <a:pt x="1591332" y="935990"/>
                  </a:moveTo>
                  <a:lnTo>
                    <a:pt x="1584980" y="935990"/>
                  </a:lnTo>
                  <a:lnTo>
                    <a:pt x="1584975" y="942339"/>
                  </a:lnTo>
                  <a:lnTo>
                    <a:pt x="1591326" y="942339"/>
                  </a:lnTo>
                  <a:lnTo>
                    <a:pt x="1591332" y="935990"/>
                  </a:lnTo>
                  <a:close/>
                </a:path>
                <a:path w="1592580" h="1431289">
                  <a:moveTo>
                    <a:pt x="6793" y="942340"/>
                  </a:moveTo>
                  <a:lnTo>
                    <a:pt x="446" y="942340"/>
                  </a:lnTo>
                  <a:lnTo>
                    <a:pt x="424" y="955039"/>
                  </a:lnTo>
                  <a:lnTo>
                    <a:pt x="6770" y="955039"/>
                  </a:lnTo>
                  <a:lnTo>
                    <a:pt x="6793" y="942340"/>
                  </a:lnTo>
                  <a:close/>
                </a:path>
                <a:path w="1592580" h="1431289">
                  <a:moveTo>
                    <a:pt x="1591326" y="942340"/>
                  </a:moveTo>
                  <a:lnTo>
                    <a:pt x="1584975" y="942340"/>
                  </a:lnTo>
                  <a:lnTo>
                    <a:pt x="1584963" y="955039"/>
                  </a:lnTo>
                  <a:lnTo>
                    <a:pt x="1591315" y="955039"/>
                  </a:lnTo>
                  <a:lnTo>
                    <a:pt x="1591326" y="942340"/>
                  </a:lnTo>
                  <a:close/>
                </a:path>
                <a:path w="1592580" h="1431289">
                  <a:moveTo>
                    <a:pt x="6770" y="955040"/>
                  </a:moveTo>
                  <a:lnTo>
                    <a:pt x="424" y="955040"/>
                  </a:lnTo>
                  <a:lnTo>
                    <a:pt x="381" y="979169"/>
                  </a:lnTo>
                  <a:lnTo>
                    <a:pt x="6727" y="979169"/>
                  </a:lnTo>
                  <a:lnTo>
                    <a:pt x="6770" y="955040"/>
                  </a:lnTo>
                  <a:close/>
                </a:path>
                <a:path w="1592580" h="1431289">
                  <a:moveTo>
                    <a:pt x="1591315" y="955040"/>
                  </a:moveTo>
                  <a:lnTo>
                    <a:pt x="1584963" y="955040"/>
                  </a:lnTo>
                  <a:lnTo>
                    <a:pt x="1584942" y="979169"/>
                  </a:lnTo>
                  <a:lnTo>
                    <a:pt x="1591294" y="979169"/>
                  </a:lnTo>
                  <a:lnTo>
                    <a:pt x="1591315" y="955040"/>
                  </a:lnTo>
                  <a:close/>
                </a:path>
                <a:path w="1592580" h="1431289">
                  <a:moveTo>
                    <a:pt x="6727" y="979170"/>
                  </a:moveTo>
                  <a:lnTo>
                    <a:pt x="381" y="979170"/>
                  </a:lnTo>
                  <a:lnTo>
                    <a:pt x="369" y="985519"/>
                  </a:lnTo>
                  <a:lnTo>
                    <a:pt x="6715" y="985519"/>
                  </a:lnTo>
                  <a:lnTo>
                    <a:pt x="6727" y="979170"/>
                  </a:lnTo>
                  <a:close/>
                </a:path>
                <a:path w="1592580" h="1431289">
                  <a:moveTo>
                    <a:pt x="1591294" y="979170"/>
                  </a:moveTo>
                  <a:lnTo>
                    <a:pt x="1584942" y="979170"/>
                  </a:lnTo>
                  <a:lnTo>
                    <a:pt x="1584936" y="985519"/>
                  </a:lnTo>
                  <a:lnTo>
                    <a:pt x="1591288" y="985519"/>
                  </a:lnTo>
                  <a:lnTo>
                    <a:pt x="1591294" y="979170"/>
                  </a:lnTo>
                  <a:close/>
                </a:path>
                <a:path w="1592580" h="1431289">
                  <a:moveTo>
                    <a:pt x="6715" y="985520"/>
                  </a:moveTo>
                  <a:lnTo>
                    <a:pt x="369" y="985520"/>
                  </a:lnTo>
                  <a:lnTo>
                    <a:pt x="345" y="999489"/>
                  </a:lnTo>
                  <a:lnTo>
                    <a:pt x="6690" y="999489"/>
                  </a:lnTo>
                  <a:lnTo>
                    <a:pt x="6715" y="985520"/>
                  </a:lnTo>
                  <a:close/>
                </a:path>
                <a:path w="1592580" h="1431289">
                  <a:moveTo>
                    <a:pt x="1591288" y="985520"/>
                  </a:moveTo>
                  <a:lnTo>
                    <a:pt x="1584936" y="985520"/>
                  </a:lnTo>
                  <a:lnTo>
                    <a:pt x="1584923" y="999489"/>
                  </a:lnTo>
                  <a:lnTo>
                    <a:pt x="1591276" y="999489"/>
                  </a:lnTo>
                  <a:lnTo>
                    <a:pt x="1591288" y="985520"/>
                  </a:lnTo>
                  <a:close/>
                </a:path>
                <a:path w="1592580" h="1431289">
                  <a:moveTo>
                    <a:pt x="6690" y="999490"/>
                  </a:moveTo>
                  <a:lnTo>
                    <a:pt x="345" y="999490"/>
                  </a:lnTo>
                  <a:lnTo>
                    <a:pt x="333" y="1005839"/>
                  </a:lnTo>
                  <a:lnTo>
                    <a:pt x="6679" y="1005839"/>
                  </a:lnTo>
                  <a:lnTo>
                    <a:pt x="6690" y="999490"/>
                  </a:lnTo>
                  <a:close/>
                </a:path>
                <a:path w="1592580" h="1431289">
                  <a:moveTo>
                    <a:pt x="1591276" y="999490"/>
                  </a:moveTo>
                  <a:lnTo>
                    <a:pt x="1584923" y="999490"/>
                  </a:lnTo>
                  <a:lnTo>
                    <a:pt x="1584918" y="1005839"/>
                  </a:lnTo>
                  <a:lnTo>
                    <a:pt x="1591270" y="1005839"/>
                  </a:lnTo>
                  <a:lnTo>
                    <a:pt x="1591276" y="999490"/>
                  </a:lnTo>
                  <a:close/>
                </a:path>
                <a:path w="1592580" h="1431289">
                  <a:moveTo>
                    <a:pt x="6679" y="1005840"/>
                  </a:moveTo>
                  <a:lnTo>
                    <a:pt x="333" y="1005840"/>
                  </a:lnTo>
                  <a:lnTo>
                    <a:pt x="322" y="1012189"/>
                  </a:lnTo>
                  <a:lnTo>
                    <a:pt x="6667" y="1012189"/>
                  </a:lnTo>
                  <a:lnTo>
                    <a:pt x="6679" y="1005840"/>
                  </a:lnTo>
                  <a:close/>
                </a:path>
                <a:path w="1592580" h="1431289">
                  <a:moveTo>
                    <a:pt x="1591270" y="1005840"/>
                  </a:moveTo>
                  <a:lnTo>
                    <a:pt x="1584918" y="1005840"/>
                  </a:lnTo>
                  <a:lnTo>
                    <a:pt x="1584912" y="1012189"/>
                  </a:lnTo>
                  <a:lnTo>
                    <a:pt x="1591264" y="1012189"/>
                  </a:lnTo>
                  <a:lnTo>
                    <a:pt x="1591270" y="1005840"/>
                  </a:lnTo>
                  <a:close/>
                </a:path>
                <a:path w="1592580" h="1431289">
                  <a:moveTo>
                    <a:pt x="6667" y="1012190"/>
                  </a:moveTo>
                  <a:lnTo>
                    <a:pt x="322" y="1012190"/>
                  </a:lnTo>
                  <a:lnTo>
                    <a:pt x="311" y="1018539"/>
                  </a:lnTo>
                  <a:lnTo>
                    <a:pt x="6656" y="1018539"/>
                  </a:lnTo>
                  <a:lnTo>
                    <a:pt x="6667" y="1012190"/>
                  </a:lnTo>
                  <a:close/>
                </a:path>
                <a:path w="1592580" h="1431289">
                  <a:moveTo>
                    <a:pt x="1591264" y="1012190"/>
                  </a:moveTo>
                  <a:lnTo>
                    <a:pt x="1584912" y="1012190"/>
                  </a:lnTo>
                  <a:lnTo>
                    <a:pt x="1584906" y="1018539"/>
                  </a:lnTo>
                  <a:lnTo>
                    <a:pt x="1591259" y="1018539"/>
                  </a:lnTo>
                  <a:lnTo>
                    <a:pt x="1591264" y="1012190"/>
                  </a:lnTo>
                  <a:close/>
                </a:path>
                <a:path w="1592580" h="1431289">
                  <a:moveTo>
                    <a:pt x="6656" y="1018540"/>
                  </a:moveTo>
                  <a:lnTo>
                    <a:pt x="311" y="1018540"/>
                  </a:lnTo>
                  <a:lnTo>
                    <a:pt x="300" y="1024889"/>
                  </a:lnTo>
                  <a:lnTo>
                    <a:pt x="6645" y="1024889"/>
                  </a:lnTo>
                  <a:lnTo>
                    <a:pt x="6656" y="1018540"/>
                  </a:lnTo>
                  <a:close/>
                </a:path>
                <a:path w="1592580" h="1431289">
                  <a:moveTo>
                    <a:pt x="1591259" y="1018540"/>
                  </a:moveTo>
                  <a:lnTo>
                    <a:pt x="1584906" y="1018540"/>
                  </a:lnTo>
                  <a:lnTo>
                    <a:pt x="1584901" y="1024889"/>
                  </a:lnTo>
                  <a:lnTo>
                    <a:pt x="1591253" y="1024889"/>
                  </a:lnTo>
                  <a:lnTo>
                    <a:pt x="1591259" y="1018540"/>
                  </a:lnTo>
                  <a:close/>
                </a:path>
                <a:path w="1592580" h="1431289">
                  <a:moveTo>
                    <a:pt x="6645" y="1024890"/>
                  </a:moveTo>
                  <a:lnTo>
                    <a:pt x="300" y="1024890"/>
                  </a:lnTo>
                  <a:lnTo>
                    <a:pt x="288" y="1031239"/>
                  </a:lnTo>
                  <a:lnTo>
                    <a:pt x="6633" y="1031239"/>
                  </a:lnTo>
                  <a:lnTo>
                    <a:pt x="6645" y="1024890"/>
                  </a:lnTo>
                  <a:close/>
                </a:path>
                <a:path w="1592580" h="1431289">
                  <a:moveTo>
                    <a:pt x="1591253" y="1024890"/>
                  </a:moveTo>
                  <a:lnTo>
                    <a:pt x="1584901" y="1024890"/>
                  </a:lnTo>
                  <a:lnTo>
                    <a:pt x="1584895" y="1031239"/>
                  </a:lnTo>
                  <a:lnTo>
                    <a:pt x="1591247" y="1031239"/>
                  </a:lnTo>
                  <a:lnTo>
                    <a:pt x="1591253" y="1024890"/>
                  </a:lnTo>
                  <a:close/>
                </a:path>
                <a:path w="1592580" h="1431289">
                  <a:moveTo>
                    <a:pt x="6633" y="1031240"/>
                  </a:moveTo>
                  <a:lnTo>
                    <a:pt x="288" y="1031240"/>
                  </a:lnTo>
                  <a:lnTo>
                    <a:pt x="277" y="1037589"/>
                  </a:lnTo>
                  <a:lnTo>
                    <a:pt x="6622" y="1037589"/>
                  </a:lnTo>
                  <a:lnTo>
                    <a:pt x="6633" y="1031240"/>
                  </a:lnTo>
                  <a:close/>
                </a:path>
                <a:path w="1592580" h="1431289">
                  <a:moveTo>
                    <a:pt x="1591247" y="1031240"/>
                  </a:moveTo>
                  <a:lnTo>
                    <a:pt x="1584895" y="1031240"/>
                  </a:lnTo>
                  <a:lnTo>
                    <a:pt x="1584889" y="1037589"/>
                  </a:lnTo>
                  <a:lnTo>
                    <a:pt x="1591242" y="1037589"/>
                  </a:lnTo>
                  <a:lnTo>
                    <a:pt x="1591247" y="1031240"/>
                  </a:lnTo>
                  <a:close/>
                </a:path>
                <a:path w="1592580" h="1431289">
                  <a:moveTo>
                    <a:pt x="6622" y="1037590"/>
                  </a:moveTo>
                  <a:lnTo>
                    <a:pt x="277" y="1037590"/>
                  </a:lnTo>
                  <a:lnTo>
                    <a:pt x="266" y="1043939"/>
                  </a:lnTo>
                  <a:lnTo>
                    <a:pt x="6610" y="1043939"/>
                  </a:lnTo>
                  <a:lnTo>
                    <a:pt x="6622" y="1037590"/>
                  </a:lnTo>
                  <a:close/>
                </a:path>
                <a:path w="1592580" h="1431289">
                  <a:moveTo>
                    <a:pt x="1591242" y="1037590"/>
                  </a:moveTo>
                  <a:lnTo>
                    <a:pt x="1584889" y="1037590"/>
                  </a:lnTo>
                  <a:lnTo>
                    <a:pt x="1584884" y="1043939"/>
                  </a:lnTo>
                  <a:lnTo>
                    <a:pt x="1591236" y="1043939"/>
                  </a:lnTo>
                  <a:lnTo>
                    <a:pt x="1591242" y="1037590"/>
                  </a:lnTo>
                  <a:close/>
                </a:path>
                <a:path w="1592580" h="1431289">
                  <a:moveTo>
                    <a:pt x="6610" y="1043940"/>
                  </a:moveTo>
                  <a:lnTo>
                    <a:pt x="266" y="1043940"/>
                  </a:lnTo>
                  <a:lnTo>
                    <a:pt x="243" y="1056639"/>
                  </a:lnTo>
                  <a:lnTo>
                    <a:pt x="6588" y="1056639"/>
                  </a:lnTo>
                  <a:lnTo>
                    <a:pt x="6610" y="1043940"/>
                  </a:lnTo>
                  <a:close/>
                </a:path>
                <a:path w="1592580" h="1431289">
                  <a:moveTo>
                    <a:pt x="1591236" y="1043940"/>
                  </a:moveTo>
                  <a:lnTo>
                    <a:pt x="1584884" y="1043940"/>
                  </a:lnTo>
                  <a:lnTo>
                    <a:pt x="1584872" y="1056639"/>
                  </a:lnTo>
                  <a:lnTo>
                    <a:pt x="1591225" y="1056639"/>
                  </a:lnTo>
                  <a:lnTo>
                    <a:pt x="1591236" y="1043940"/>
                  </a:lnTo>
                  <a:close/>
                </a:path>
                <a:path w="1592580" h="1431289">
                  <a:moveTo>
                    <a:pt x="6588" y="1056640"/>
                  </a:moveTo>
                  <a:lnTo>
                    <a:pt x="243" y="1056640"/>
                  </a:lnTo>
                  <a:lnTo>
                    <a:pt x="234" y="1061720"/>
                  </a:lnTo>
                  <a:lnTo>
                    <a:pt x="6579" y="1061720"/>
                  </a:lnTo>
                  <a:lnTo>
                    <a:pt x="6588" y="1056640"/>
                  </a:lnTo>
                  <a:close/>
                </a:path>
                <a:path w="1592580" h="1431289">
                  <a:moveTo>
                    <a:pt x="1591225" y="1056640"/>
                  </a:moveTo>
                  <a:lnTo>
                    <a:pt x="1584872" y="1056640"/>
                  </a:lnTo>
                  <a:lnTo>
                    <a:pt x="1584868" y="1061720"/>
                  </a:lnTo>
                  <a:lnTo>
                    <a:pt x="1591220" y="1061720"/>
                  </a:lnTo>
                  <a:lnTo>
                    <a:pt x="1591225" y="1056640"/>
                  </a:lnTo>
                  <a:close/>
                </a:path>
                <a:path w="1592580" h="1431289">
                  <a:moveTo>
                    <a:pt x="6579" y="1061720"/>
                  </a:moveTo>
                  <a:lnTo>
                    <a:pt x="234" y="1061720"/>
                  </a:lnTo>
                  <a:lnTo>
                    <a:pt x="212" y="1074420"/>
                  </a:lnTo>
                  <a:lnTo>
                    <a:pt x="6556" y="1074420"/>
                  </a:lnTo>
                  <a:lnTo>
                    <a:pt x="6579" y="1061720"/>
                  </a:lnTo>
                  <a:close/>
                </a:path>
                <a:path w="1592580" h="1431289">
                  <a:moveTo>
                    <a:pt x="1591220" y="1061720"/>
                  </a:moveTo>
                  <a:lnTo>
                    <a:pt x="1584868" y="1061720"/>
                  </a:lnTo>
                  <a:lnTo>
                    <a:pt x="1584856" y="1074420"/>
                  </a:lnTo>
                  <a:lnTo>
                    <a:pt x="1591209" y="1074420"/>
                  </a:lnTo>
                  <a:lnTo>
                    <a:pt x="1591220" y="1061720"/>
                  </a:lnTo>
                  <a:close/>
                </a:path>
                <a:path w="1592580" h="1431289">
                  <a:moveTo>
                    <a:pt x="6556" y="1074420"/>
                  </a:moveTo>
                  <a:lnTo>
                    <a:pt x="212" y="1074420"/>
                  </a:lnTo>
                  <a:lnTo>
                    <a:pt x="198" y="1082039"/>
                  </a:lnTo>
                  <a:lnTo>
                    <a:pt x="6542" y="1082039"/>
                  </a:lnTo>
                  <a:lnTo>
                    <a:pt x="6556" y="1074420"/>
                  </a:lnTo>
                  <a:close/>
                </a:path>
                <a:path w="1592580" h="1431289">
                  <a:moveTo>
                    <a:pt x="1591209" y="1074420"/>
                  </a:moveTo>
                  <a:lnTo>
                    <a:pt x="1584856" y="1074420"/>
                  </a:lnTo>
                  <a:lnTo>
                    <a:pt x="1584849" y="1082039"/>
                  </a:lnTo>
                  <a:lnTo>
                    <a:pt x="1591202" y="1082039"/>
                  </a:lnTo>
                  <a:lnTo>
                    <a:pt x="1591209" y="1074420"/>
                  </a:lnTo>
                  <a:close/>
                </a:path>
                <a:path w="1592580" h="1431289">
                  <a:moveTo>
                    <a:pt x="6542" y="1082040"/>
                  </a:moveTo>
                  <a:lnTo>
                    <a:pt x="198" y="1082040"/>
                  </a:lnTo>
                  <a:lnTo>
                    <a:pt x="187" y="1088389"/>
                  </a:lnTo>
                  <a:lnTo>
                    <a:pt x="6531" y="1088389"/>
                  </a:lnTo>
                  <a:lnTo>
                    <a:pt x="6542" y="1082040"/>
                  </a:lnTo>
                  <a:close/>
                </a:path>
                <a:path w="1592580" h="1431289">
                  <a:moveTo>
                    <a:pt x="1591202" y="1082040"/>
                  </a:moveTo>
                  <a:lnTo>
                    <a:pt x="1584849" y="1082040"/>
                  </a:lnTo>
                  <a:lnTo>
                    <a:pt x="1584844" y="1088389"/>
                  </a:lnTo>
                  <a:lnTo>
                    <a:pt x="1591197" y="1088389"/>
                  </a:lnTo>
                  <a:lnTo>
                    <a:pt x="1591202" y="1082040"/>
                  </a:lnTo>
                  <a:close/>
                </a:path>
                <a:path w="1592580" h="1431289">
                  <a:moveTo>
                    <a:pt x="6531" y="1088390"/>
                  </a:moveTo>
                  <a:lnTo>
                    <a:pt x="187" y="1088390"/>
                  </a:lnTo>
                  <a:lnTo>
                    <a:pt x="155" y="1106170"/>
                  </a:lnTo>
                  <a:lnTo>
                    <a:pt x="6499" y="1106170"/>
                  </a:lnTo>
                  <a:lnTo>
                    <a:pt x="6531" y="1088390"/>
                  </a:lnTo>
                  <a:close/>
                </a:path>
                <a:path w="1592580" h="1431289">
                  <a:moveTo>
                    <a:pt x="1591197" y="1088390"/>
                  </a:moveTo>
                  <a:lnTo>
                    <a:pt x="1584844" y="1088390"/>
                  </a:lnTo>
                  <a:lnTo>
                    <a:pt x="1584828" y="1106170"/>
                  </a:lnTo>
                  <a:lnTo>
                    <a:pt x="1591181" y="1106170"/>
                  </a:lnTo>
                  <a:lnTo>
                    <a:pt x="1591197" y="1088390"/>
                  </a:lnTo>
                  <a:close/>
                </a:path>
                <a:path w="1592580" h="1431289">
                  <a:moveTo>
                    <a:pt x="6499" y="1106170"/>
                  </a:moveTo>
                  <a:lnTo>
                    <a:pt x="155" y="1106170"/>
                  </a:lnTo>
                  <a:lnTo>
                    <a:pt x="144" y="1112520"/>
                  </a:lnTo>
                  <a:lnTo>
                    <a:pt x="6488" y="1112520"/>
                  </a:lnTo>
                  <a:lnTo>
                    <a:pt x="6499" y="1106170"/>
                  </a:lnTo>
                  <a:close/>
                </a:path>
                <a:path w="1592580" h="1431289">
                  <a:moveTo>
                    <a:pt x="1591181" y="1106170"/>
                  </a:moveTo>
                  <a:lnTo>
                    <a:pt x="1584828" y="1106170"/>
                  </a:lnTo>
                  <a:lnTo>
                    <a:pt x="1584822" y="1112520"/>
                  </a:lnTo>
                  <a:lnTo>
                    <a:pt x="1591175" y="1112520"/>
                  </a:lnTo>
                  <a:lnTo>
                    <a:pt x="1591181" y="1106170"/>
                  </a:lnTo>
                  <a:close/>
                </a:path>
                <a:path w="1592580" h="1431289">
                  <a:moveTo>
                    <a:pt x="6488" y="1112520"/>
                  </a:moveTo>
                  <a:lnTo>
                    <a:pt x="144" y="1112520"/>
                  </a:lnTo>
                  <a:lnTo>
                    <a:pt x="130" y="1120139"/>
                  </a:lnTo>
                  <a:lnTo>
                    <a:pt x="6474" y="1120139"/>
                  </a:lnTo>
                  <a:lnTo>
                    <a:pt x="6488" y="1112520"/>
                  </a:lnTo>
                  <a:close/>
                </a:path>
                <a:path w="1592580" h="1431289">
                  <a:moveTo>
                    <a:pt x="1591175" y="1112520"/>
                  </a:moveTo>
                  <a:lnTo>
                    <a:pt x="1584822" y="1112520"/>
                  </a:lnTo>
                  <a:lnTo>
                    <a:pt x="1584815" y="1120139"/>
                  </a:lnTo>
                  <a:lnTo>
                    <a:pt x="1591169" y="1120139"/>
                  </a:lnTo>
                  <a:lnTo>
                    <a:pt x="1591175" y="1112520"/>
                  </a:lnTo>
                  <a:close/>
                </a:path>
                <a:path w="1592580" h="1431289">
                  <a:moveTo>
                    <a:pt x="6474" y="1120140"/>
                  </a:moveTo>
                  <a:lnTo>
                    <a:pt x="130" y="1120140"/>
                  </a:lnTo>
                  <a:lnTo>
                    <a:pt x="108" y="1132839"/>
                  </a:lnTo>
                  <a:lnTo>
                    <a:pt x="6451" y="1132839"/>
                  </a:lnTo>
                  <a:lnTo>
                    <a:pt x="6474" y="1120140"/>
                  </a:lnTo>
                  <a:close/>
                </a:path>
                <a:path w="1592580" h="1431289">
                  <a:moveTo>
                    <a:pt x="1591169" y="1120140"/>
                  </a:moveTo>
                  <a:lnTo>
                    <a:pt x="1584815" y="1120140"/>
                  </a:lnTo>
                  <a:lnTo>
                    <a:pt x="1584804" y="1132839"/>
                  </a:lnTo>
                  <a:lnTo>
                    <a:pt x="1591157" y="1132839"/>
                  </a:lnTo>
                  <a:lnTo>
                    <a:pt x="1591169" y="1120140"/>
                  </a:lnTo>
                  <a:close/>
                </a:path>
                <a:path w="1592580" h="1431289">
                  <a:moveTo>
                    <a:pt x="6451" y="1132840"/>
                  </a:moveTo>
                  <a:lnTo>
                    <a:pt x="108" y="1132840"/>
                  </a:lnTo>
                  <a:lnTo>
                    <a:pt x="85" y="1145539"/>
                  </a:lnTo>
                  <a:lnTo>
                    <a:pt x="6428" y="1145539"/>
                  </a:lnTo>
                  <a:lnTo>
                    <a:pt x="6451" y="1132840"/>
                  </a:lnTo>
                  <a:close/>
                </a:path>
                <a:path w="1592580" h="1431289">
                  <a:moveTo>
                    <a:pt x="1591157" y="1132840"/>
                  </a:moveTo>
                  <a:lnTo>
                    <a:pt x="1584804" y="1132840"/>
                  </a:lnTo>
                  <a:lnTo>
                    <a:pt x="1584793" y="1145539"/>
                  </a:lnTo>
                  <a:lnTo>
                    <a:pt x="1591146" y="1145539"/>
                  </a:lnTo>
                  <a:lnTo>
                    <a:pt x="1591157" y="1132840"/>
                  </a:lnTo>
                  <a:close/>
                </a:path>
                <a:path w="1592580" h="1431289">
                  <a:moveTo>
                    <a:pt x="6428" y="1145540"/>
                  </a:moveTo>
                  <a:lnTo>
                    <a:pt x="85" y="1145540"/>
                  </a:lnTo>
                  <a:lnTo>
                    <a:pt x="63" y="1158239"/>
                  </a:lnTo>
                  <a:lnTo>
                    <a:pt x="6406" y="1158239"/>
                  </a:lnTo>
                  <a:lnTo>
                    <a:pt x="6428" y="1145540"/>
                  </a:lnTo>
                  <a:close/>
                </a:path>
                <a:path w="1592580" h="1431289">
                  <a:moveTo>
                    <a:pt x="1591146" y="1145540"/>
                  </a:moveTo>
                  <a:lnTo>
                    <a:pt x="1584793" y="1145540"/>
                  </a:lnTo>
                  <a:lnTo>
                    <a:pt x="1584781" y="1158239"/>
                  </a:lnTo>
                  <a:lnTo>
                    <a:pt x="1591135" y="1158239"/>
                  </a:lnTo>
                  <a:lnTo>
                    <a:pt x="1591146" y="1145540"/>
                  </a:lnTo>
                  <a:close/>
                </a:path>
                <a:path w="1592580" h="1431289">
                  <a:moveTo>
                    <a:pt x="6406" y="1158240"/>
                  </a:moveTo>
                  <a:lnTo>
                    <a:pt x="63" y="1158240"/>
                  </a:lnTo>
                  <a:lnTo>
                    <a:pt x="51" y="1164589"/>
                  </a:lnTo>
                  <a:lnTo>
                    <a:pt x="6394" y="1164589"/>
                  </a:lnTo>
                  <a:lnTo>
                    <a:pt x="6406" y="1158240"/>
                  </a:lnTo>
                  <a:close/>
                </a:path>
                <a:path w="1592580" h="1431289">
                  <a:moveTo>
                    <a:pt x="1591135" y="1158240"/>
                  </a:moveTo>
                  <a:lnTo>
                    <a:pt x="1584781" y="1158240"/>
                  </a:lnTo>
                  <a:lnTo>
                    <a:pt x="1584775" y="1164589"/>
                  </a:lnTo>
                  <a:lnTo>
                    <a:pt x="1591129" y="1164589"/>
                  </a:lnTo>
                  <a:lnTo>
                    <a:pt x="1591135" y="1158240"/>
                  </a:lnTo>
                  <a:close/>
                </a:path>
                <a:path w="1592580" h="1431289">
                  <a:moveTo>
                    <a:pt x="6394" y="1164590"/>
                  </a:moveTo>
                  <a:lnTo>
                    <a:pt x="51" y="1164590"/>
                  </a:lnTo>
                  <a:lnTo>
                    <a:pt x="40" y="1170939"/>
                  </a:lnTo>
                  <a:lnTo>
                    <a:pt x="6383" y="1170939"/>
                  </a:lnTo>
                  <a:lnTo>
                    <a:pt x="6394" y="1164590"/>
                  </a:lnTo>
                  <a:close/>
                </a:path>
                <a:path w="1592580" h="1431289">
                  <a:moveTo>
                    <a:pt x="1591129" y="1164590"/>
                  </a:moveTo>
                  <a:lnTo>
                    <a:pt x="1584775" y="1164590"/>
                  </a:lnTo>
                  <a:lnTo>
                    <a:pt x="1584770" y="1170939"/>
                  </a:lnTo>
                  <a:lnTo>
                    <a:pt x="1591123" y="1170939"/>
                  </a:lnTo>
                  <a:lnTo>
                    <a:pt x="1591129" y="1164590"/>
                  </a:lnTo>
                  <a:close/>
                </a:path>
                <a:path w="1592580" h="1431289">
                  <a:moveTo>
                    <a:pt x="6383" y="1170940"/>
                  </a:moveTo>
                  <a:lnTo>
                    <a:pt x="40" y="1170940"/>
                  </a:lnTo>
                  <a:lnTo>
                    <a:pt x="29" y="1177289"/>
                  </a:lnTo>
                  <a:lnTo>
                    <a:pt x="6371" y="1177289"/>
                  </a:lnTo>
                  <a:lnTo>
                    <a:pt x="6383" y="1170940"/>
                  </a:lnTo>
                  <a:close/>
                </a:path>
                <a:path w="1592580" h="1431289">
                  <a:moveTo>
                    <a:pt x="1591123" y="1170940"/>
                  </a:moveTo>
                  <a:lnTo>
                    <a:pt x="1584770" y="1170940"/>
                  </a:lnTo>
                  <a:lnTo>
                    <a:pt x="1584764" y="1177289"/>
                  </a:lnTo>
                  <a:lnTo>
                    <a:pt x="1591118" y="1177289"/>
                  </a:lnTo>
                  <a:lnTo>
                    <a:pt x="1591123" y="1170940"/>
                  </a:lnTo>
                  <a:close/>
                </a:path>
                <a:path w="1592580" h="1431289">
                  <a:moveTo>
                    <a:pt x="6371" y="1177290"/>
                  </a:moveTo>
                  <a:lnTo>
                    <a:pt x="29" y="1177290"/>
                  </a:lnTo>
                  <a:lnTo>
                    <a:pt x="6" y="1189989"/>
                  </a:lnTo>
                  <a:lnTo>
                    <a:pt x="6349" y="1189989"/>
                  </a:lnTo>
                  <a:lnTo>
                    <a:pt x="6371" y="1177290"/>
                  </a:lnTo>
                  <a:close/>
                </a:path>
                <a:path w="1592580" h="1431289">
                  <a:moveTo>
                    <a:pt x="1591118" y="1177290"/>
                  </a:moveTo>
                  <a:lnTo>
                    <a:pt x="1584764" y="1177290"/>
                  </a:lnTo>
                  <a:lnTo>
                    <a:pt x="1584753" y="1189989"/>
                  </a:lnTo>
                  <a:lnTo>
                    <a:pt x="1591106" y="1189989"/>
                  </a:lnTo>
                  <a:lnTo>
                    <a:pt x="1591118" y="1177290"/>
                  </a:lnTo>
                  <a:close/>
                </a:path>
                <a:path w="1592580" h="1431289">
                  <a:moveTo>
                    <a:pt x="6349" y="1189990"/>
                  </a:moveTo>
                  <a:lnTo>
                    <a:pt x="6" y="1189990"/>
                  </a:lnTo>
                  <a:lnTo>
                    <a:pt x="0" y="1193800"/>
                  </a:lnTo>
                  <a:lnTo>
                    <a:pt x="852" y="1193800"/>
                  </a:lnTo>
                  <a:lnTo>
                    <a:pt x="852" y="1196339"/>
                  </a:lnTo>
                  <a:lnTo>
                    <a:pt x="6337" y="1196339"/>
                  </a:lnTo>
                  <a:lnTo>
                    <a:pt x="6349" y="1189990"/>
                  </a:lnTo>
                  <a:close/>
                </a:path>
                <a:path w="1592580" h="1431289">
                  <a:moveTo>
                    <a:pt x="1591106" y="1189990"/>
                  </a:moveTo>
                  <a:lnTo>
                    <a:pt x="1584753" y="1189990"/>
                  </a:lnTo>
                  <a:lnTo>
                    <a:pt x="1584747" y="1196339"/>
                  </a:lnTo>
                  <a:lnTo>
                    <a:pt x="1591101" y="1196339"/>
                  </a:lnTo>
                  <a:lnTo>
                    <a:pt x="1591106" y="1189990"/>
                  </a:lnTo>
                  <a:close/>
                </a:path>
                <a:path w="1592580" h="1431289">
                  <a:moveTo>
                    <a:pt x="6337" y="1196340"/>
                  </a:moveTo>
                  <a:lnTo>
                    <a:pt x="2122" y="1196340"/>
                  </a:lnTo>
                  <a:lnTo>
                    <a:pt x="2122" y="1197610"/>
                  </a:lnTo>
                  <a:lnTo>
                    <a:pt x="3392" y="1197610"/>
                  </a:lnTo>
                  <a:lnTo>
                    <a:pt x="3392" y="1200150"/>
                  </a:lnTo>
                  <a:lnTo>
                    <a:pt x="4662" y="1200150"/>
                  </a:lnTo>
                  <a:lnTo>
                    <a:pt x="4662" y="1201420"/>
                  </a:lnTo>
                  <a:lnTo>
                    <a:pt x="6328" y="1201420"/>
                  </a:lnTo>
                  <a:lnTo>
                    <a:pt x="6337" y="1196340"/>
                  </a:lnTo>
                  <a:close/>
                </a:path>
                <a:path w="1592580" h="1431289">
                  <a:moveTo>
                    <a:pt x="1590892" y="1196340"/>
                  </a:moveTo>
                  <a:lnTo>
                    <a:pt x="1584747" y="1196340"/>
                  </a:lnTo>
                  <a:lnTo>
                    <a:pt x="1584742" y="1201420"/>
                  </a:lnTo>
                  <a:lnTo>
                    <a:pt x="1588352" y="1201420"/>
                  </a:lnTo>
                  <a:lnTo>
                    <a:pt x="1588352" y="1200150"/>
                  </a:lnTo>
                  <a:lnTo>
                    <a:pt x="1589622" y="1200150"/>
                  </a:lnTo>
                  <a:lnTo>
                    <a:pt x="1589622" y="1197610"/>
                  </a:lnTo>
                  <a:lnTo>
                    <a:pt x="1590892" y="1197610"/>
                  </a:lnTo>
                  <a:lnTo>
                    <a:pt x="1590892" y="1196340"/>
                  </a:lnTo>
                  <a:close/>
                </a:path>
                <a:path w="1592580" h="1431289">
                  <a:moveTo>
                    <a:pt x="1587082" y="1201420"/>
                  </a:moveTo>
                  <a:lnTo>
                    <a:pt x="1584742" y="1201420"/>
                  </a:lnTo>
                  <a:lnTo>
                    <a:pt x="1584739" y="1205230"/>
                  </a:lnTo>
                  <a:lnTo>
                    <a:pt x="1585812" y="1205230"/>
                  </a:lnTo>
                  <a:lnTo>
                    <a:pt x="1585812" y="1203960"/>
                  </a:lnTo>
                  <a:lnTo>
                    <a:pt x="1587082" y="1203960"/>
                  </a:lnTo>
                  <a:lnTo>
                    <a:pt x="1587082" y="1201420"/>
                  </a:lnTo>
                  <a:close/>
                </a:path>
                <a:path w="1592580" h="1431289">
                  <a:moveTo>
                    <a:pt x="6328" y="1201420"/>
                  </a:moveTo>
                  <a:lnTo>
                    <a:pt x="5932" y="1201420"/>
                  </a:lnTo>
                  <a:lnTo>
                    <a:pt x="5932" y="1203960"/>
                  </a:lnTo>
                  <a:lnTo>
                    <a:pt x="6324" y="1203960"/>
                  </a:lnTo>
                  <a:lnTo>
                    <a:pt x="6328" y="1201420"/>
                  </a:lnTo>
                  <a:close/>
                </a:path>
                <a:path w="1592580" h="1431289">
                  <a:moveTo>
                    <a:pt x="240882" y="1422778"/>
                  </a:moveTo>
                  <a:lnTo>
                    <a:pt x="240882" y="1423670"/>
                  </a:lnTo>
                  <a:lnTo>
                    <a:pt x="243422" y="1423670"/>
                  </a:lnTo>
                  <a:lnTo>
                    <a:pt x="243422" y="1424939"/>
                  </a:lnTo>
                  <a:lnTo>
                    <a:pt x="1352132" y="1424939"/>
                  </a:lnTo>
                  <a:lnTo>
                    <a:pt x="1352132" y="1424566"/>
                  </a:lnTo>
                  <a:lnTo>
                    <a:pt x="240882" y="1422778"/>
                  </a:lnTo>
                  <a:close/>
                </a:path>
                <a:path w="1592580" h="1431289">
                  <a:moveTo>
                    <a:pt x="1344512" y="1428750"/>
                  </a:moveTo>
                  <a:lnTo>
                    <a:pt x="249772" y="1428750"/>
                  </a:lnTo>
                  <a:lnTo>
                    <a:pt x="249772" y="1429149"/>
                  </a:lnTo>
                  <a:lnTo>
                    <a:pt x="1343242" y="1430894"/>
                  </a:lnTo>
                  <a:lnTo>
                    <a:pt x="1343242" y="1430020"/>
                  </a:lnTo>
                  <a:lnTo>
                    <a:pt x="1344512" y="1430020"/>
                  </a:lnTo>
                  <a:lnTo>
                    <a:pt x="1344512" y="1428750"/>
                  </a:lnTo>
                  <a:close/>
                </a:path>
                <a:path w="1592580" h="1431289">
                  <a:moveTo>
                    <a:pt x="1345782" y="1427480"/>
                  </a:moveTo>
                  <a:lnTo>
                    <a:pt x="248502" y="1427480"/>
                  </a:lnTo>
                  <a:lnTo>
                    <a:pt x="248502" y="1428750"/>
                  </a:lnTo>
                  <a:lnTo>
                    <a:pt x="1345782" y="1428750"/>
                  </a:lnTo>
                  <a:lnTo>
                    <a:pt x="1345782" y="1427480"/>
                  </a:lnTo>
                  <a:close/>
                </a:path>
                <a:path w="1592580" h="1431289">
                  <a:moveTo>
                    <a:pt x="1348322" y="1426210"/>
                  </a:moveTo>
                  <a:lnTo>
                    <a:pt x="247232" y="1426210"/>
                  </a:lnTo>
                  <a:lnTo>
                    <a:pt x="247232" y="1427480"/>
                  </a:lnTo>
                  <a:lnTo>
                    <a:pt x="1348322" y="1427480"/>
                  </a:lnTo>
                  <a:lnTo>
                    <a:pt x="1348322" y="1426210"/>
                  </a:lnTo>
                  <a:close/>
                </a:path>
                <a:path w="1592580" h="1431289">
                  <a:moveTo>
                    <a:pt x="1349592" y="1424940"/>
                  </a:moveTo>
                  <a:lnTo>
                    <a:pt x="244692" y="1424940"/>
                  </a:lnTo>
                  <a:lnTo>
                    <a:pt x="244692" y="1426210"/>
                  </a:lnTo>
                  <a:lnTo>
                    <a:pt x="1349592" y="1426210"/>
                  </a:lnTo>
                  <a:lnTo>
                    <a:pt x="1349592" y="1424940"/>
                  </a:lnTo>
                  <a:close/>
                </a:path>
              </a:pathLst>
            </a:custGeom>
            <a:solidFill>
              <a:srgbClr val="042E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472831" y="3454400"/>
              <a:ext cx="1579880" cy="1418590"/>
            </a:xfrm>
            <a:custGeom>
              <a:avLst/>
              <a:gdLst/>
              <a:ahLst/>
              <a:cxnLst/>
              <a:rect l="l" t="t" r="r" b="b"/>
              <a:pathLst>
                <a:path w="1579880" h="1418589">
                  <a:moveTo>
                    <a:pt x="1352158" y="5079"/>
                  </a:moveTo>
                  <a:lnTo>
                    <a:pt x="228208" y="5079"/>
                  </a:lnTo>
                  <a:lnTo>
                    <a:pt x="228208" y="6350"/>
                  </a:lnTo>
                  <a:lnTo>
                    <a:pt x="1352158" y="7619"/>
                  </a:lnTo>
                  <a:lnTo>
                    <a:pt x="1352158" y="5079"/>
                  </a:lnTo>
                  <a:close/>
                </a:path>
                <a:path w="1579880" h="1418589">
                  <a:moveTo>
                    <a:pt x="1348348" y="2539"/>
                  </a:moveTo>
                  <a:lnTo>
                    <a:pt x="232018" y="2539"/>
                  </a:lnTo>
                  <a:lnTo>
                    <a:pt x="232018" y="5079"/>
                  </a:lnTo>
                  <a:lnTo>
                    <a:pt x="1348348" y="5079"/>
                  </a:lnTo>
                  <a:lnTo>
                    <a:pt x="1348348" y="2539"/>
                  </a:lnTo>
                  <a:close/>
                </a:path>
                <a:path w="1579880" h="1418589">
                  <a:moveTo>
                    <a:pt x="235828" y="1269"/>
                  </a:moveTo>
                  <a:lnTo>
                    <a:pt x="234558" y="1269"/>
                  </a:lnTo>
                  <a:lnTo>
                    <a:pt x="234558" y="2539"/>
                  </a:lnTo>
                  <a:lnTo>
                    <a:pt x="235828" y="2539"/>
                  </a:lnTo>
                  <a:lnTo>
                    <a:pt x="235828" y="1269"/>
                  </a:lnTo>
                  <a:close/>
                </a:path>
                <a:path w="1579880" h="1418589">
                  <a:moveTo>
                    <a:pt x="1347078" y="1269"/>
                  </a:moveTo>
                  <a:lnTo>
                    <a:pt x="1344538" y="1269"/>
                  </a:lnTo>
                  <a:lnTo>
                    <a:pt x="1344538" y="2539"/>
                  </a:lnTo>
                  <a:lnTo>
                    <a:pt x="1347078" y="2539"/>
                  </a:lnTo>
                  <a:lnTo>
                    <a:pt x="1347078" y="1269"/>
                  </a:lnTo>
                  <a:close/>
                </a:path>
                <a:path w="1579880" h="1418589">
                  <a:moveTo>
                    <a:pt x="238368" y="0"/>
                  </a:moveTo>
                  <a:lnTo>
                    <a:pt x="238368" y="1269"/>
                  </a:lnTo>
                  <a:lnTo>
                    <a:pt x="1343268" y="1269"/>
                  </a:lnTo>
                  <a:lnTo>
                    <a:pt x="238368" y="0"/>
                  </a:lnTo>
                  <a:close/>
                </a:path>
                <a:path w="1579880" h="1418589">
                  <a:moveTo>
                    <a:pt x="8126" y="210819"/>
                  </a:moveTo>
                  <a:lnTo>
                    <a:pt x="7228" y="210819"/>
                  </a:lnTo>
                  <a:lnTo>
                    <a:pt x="7228" y="212090"/>
                  </a:lnTo>
                  <a:lnTo>
                    <a:pt x="5958" y="212090"/>
                  </a:lnTo>
                  <a:lnTo>
                    <a:pt x="5958" y="213360"/>
                  </a:lnTo>
                  <a:lnTo>
                    <a:pt x="4688" y="213360"/>
                  </a:lnTo>
                  <a:lnTo>
                    <a:pt x="4688" y="214630"/>
                  </a:lnTo>
                  <a:lnTo>
                    <a:pt x="3418" y="214630"/>
                  </a:lnTo>
                  <a:lnTo>
                    <a:pt x="3418" y="217169"/>
                  </a:lnTo>
                  <a:lnTo>
                    <a:pt x="2148" y="217169"/>
                  </a:lnTo>
                  <a:lnTo>
                    <a:pt x="2148" y="218440"/>
                  </a:lnTo>
                  <a:lnTo>
                    <a:pt x="1754" y="218440"/>
                  </a:lnTo>
                  <a:lnTo>
                    <a:pt x="1745" y="223519"/>
                  </a:lnTo>
                  <a:lnTo>
                    <a:pt x="8103" y="223519"/>
                  </a:lnTo>
                  <a:lnTo>
                    <a:pt x="8126" y="210819"/>
                  </a:lnTo>
                  <a:close/>
                </a:path>
                <a:path w="1579880" h="1418589">
                  <a:moveTo>
                    <a:pt x="1573138" y="210819"/>
                  </a:moveTo>
                  <a:lnTo>
                    <a:pt x="1572954" y="210819"/>
                  </a:lnTo>
                  <a:lnTo>
                    <a:pt x="1572943" y="223519"/>
                  </a:lnTo>
                  <a:lnTo>
                    <a:pt x="1579289" y="223519"/>
                  </a:lnTo>
                  <a:lnTo>
                    <a:pt x="1579293" y="218440"/>
                  </a:lnTo>
                  <a:lnTo>
                    <a:pt x="1578218" y="218440"/>
                  </a:lnTo>
                  <a:lnTo>
                    <a:pt x="1578218" y="217169"/>
                  </a:lnTo>
                  <a:lnTo>
                    <a:pt x="1576948" y="217169"/>
                  </a:lnTo>
                  <a:lnTo>
                    <a:pt x="1576948" y="214630"/>
                  </a:lnTo>
                  <a:lnTo>
                    <a:pt x="1575678" y="214630"/>
                  </a:lnTo>
                  <a:lnTo>
                    <a:pt x="1575678" y="213360"/>
                  </a:lnTo>
                  <a:lnTo>
                    <a:pt x="1574408" y="213360"/>
                  </a:lnTo>
                  <a:lnTo>
                    <a:pt x="1574408" y="212090"/>
                  </a:lnTo>
                  <a:lnTo>
                    <a:pt x="1573138" y="212090"/>
                  </a:lnTo>
                  <a:lnTo>
                    <a:pt x="1573138" y="210819"/>
                  </a:lnTo>
                  <a:close/>
                </a:path>
                <a:path w="1579880" h="1418589">
                  <a:moveTo>
                    <a:pt x="8103" y="223520"/>
                  </a:moveTo>
                  <a:lnTo>
                    <a:pt x="1745" y="223520"/>
                  </a:lnTo>
                  <a:lnTo>
                    <a:pt x="1734" y="229869"/>
                  </a:lnTo>
                  <a:lnTo>
                    <a:pt x="8092" y="229869"/>
                  </a:lnTo>
                  <a:lnTo>
                    <a:pt x="8103" y="223520"/>
                  </a:lnTo>
                  <a:close/>
                </a:path>
                <a:path w="1579880" h="1418589">
                  <a:moveTo>
                    <a:pt x="1579289" y="223520"/>
                  </a:moveTo>
                  <a:lnTo>
                    <a:pt x="1572943" y="223520"/>
                  </a:lnTo>
                  <a:lnTo>
                    <a:pt x="1572937" y="229869"/>
                  </a:lnTo>
                  <a:lnTo>
                    <a:pt x="1579283" y="229869"/>
                  </a:lnTo>
                  <a:lnTo>
                    <a:pt x="1579289" y="223520"/>
                  </a:lnTo>
                  <a:close/>
                </a:path>
                <a:path w="1579880" h="1418589">
                  <a:moveTo>
                    <a:pt x="8092" y="229870"/>
                  </a:moveTo>
                  <a:lnTo>
                    <a:pt x="1734" y="229870"/>
                  </a:lnTo>
                  <a:lnTo>
                    <a:pt x="1720" y="237489"/>
                  </a:lnTo>
                  <a:lnTo>
                    <a:pt x="8078" y="237489"/>
                  </a:lnTo>
                  <a:lnTo>
                    <a:pt x="8092" y="229870"/>
                  </a:lnTo>
                  <a:close/>
                </a:path>
                <a:path w="1579880" h="1418589">
                  <a:moveTo>
                    <a:pt x="1579283" y="229870"/>
                  </a:moveTo>
                  <a:lnTo>
                    <a:pt x="1572937" y="229870"/>
                  </a:lnTo>
                  <a:lnTo>
                    <a:pt x="1572930" y="237489"/>
                  </a:lnTo>
                  <a:lnTo>
                    <a:pt x="1579276" y="237489"/>
                  </a:lnTo>
                  <a:lnTo>
                    <a:pt x="1579283" y="229870"/>
                  </a:lnTo>
                  <a:close/>
                </a:path>
                <a:path w="1579880" h="1418589">
                  <a:moveTo>
                    <a:pt x="8078" y="237490"/>
                  </a:moveTo>
                  <a:lnTo>
                    <a:pt x="1720" y="237490"/>
                  </a:lnTo>
                  <a:lnTo>
                    <a:pt x="1697" y="250189"/>
                  </a:lnTo>
                  <a:lnTo>
                    <a:pt x="8055" y="250189"/>
                  </a:lnTo>
                  <a:lnTo>
                    <a:pt x="8078" y="237490"/>
                  </a:lnTo>
                  <a:close/>
                </a:path>
                <a:path w="1579880" h="1418589">
                  <a:moveTo>
                    <a:pt x="1579276" y="237490"/>
                  </a:moveTo>
                  <a:lnTo>
                    <a:pt x="1572930" y="237490"/>
                  </a:lnTo>
                  <a:lnTo>
                    <a:pt x="1572919" y="250189"/>
                  </a:lnTo>
                  <a:lnTo>
                    <a:pt x="1579265" y="250189"/>
                  </a:lnTo>
                  <a:lnTo>
                    <a:pt x="1579276" y="237490"/>
                  </a:lnTo>
                  <a:close/>
                </a:path>
                <a:path w="1579880" h="1418589">
                  <a:moveTo>
                    <a:pt x="8055" y="250190"/>
                  </a:moveTo>
                  <a:lnTo>
                    <a:pt x="1697" y="250190"/>
                  </a:lnTo>
                  <a:lnTo>
                    <a:pt x="1686" y="256539"/>
                  </a:lnTo>
                  <a:lnTo>
                    <a:pt x="8043" y="256539"/>
                  </a:lnTo>
                  <a:lnTo>
                    <a:pt x="8055" y="250190"/>
                  </a:lnTo>
                  <a:close/>
                </a:path>
                <a:path w="1579880" h="1418589">
                  <a:moveTo>
                    <a:pt x="1579265" y="250190"/>
                  </a:moveTo>
                  <a:lnTo>
                    <a:pt x="1572919" y="250190"/>
                  </a:lnTo>
                  <a:lnTo>
                    <a:pt x="1572913" y="256539"/>
                  </a:lnTo>
                  <a:lnTo>
                    <a:pt x="1579259" y="256539"/>
                  </a:lnTo>
                  <a:lnTo>
                    <a:pt x="1579265" y="250190"/>
                  </a:lnTo>
                  <a:close/>
                </a:path>
                <a:path w="1579880" h="1418589">
                  <a:moveTo>
                    <a:pt x="8043" y="256540"/>
                  </a:moveTo>
                  <a:lnTo>
                    <a:pt x="1686" y="256540"/>
                  </a:lnTo>
                  <a:lnTo>
                    <a:pt x="1675" y="262889"/>
                  </a:lnTo>
                  <a:lnTo>
                    <a:pt x="8032" y="262889"/>
                  </a:lnTo>
                  <a:lnTo>
                    <a:pt x="8043" y="256540"/>
                  </a:lnTo>
                  <a:close/>
                </a:path>
                <a:path w="1579880" h="1418589">
                  <a:moveTo>
                    <a:pt x="1579259" y="256540"/>
                  </a:moveTo>
                  <a:lnTo>
                    <a:pt x="1572913" y="256540"/>
                  </a:lnTo>
                  <a:lnTo>
                    <a:pt x="1572907" y="262889"/>
                  </a:lnTo>
                  <a:lnTo>
                    <a:pt x="1579254" y="262889"/>
                  </a:lnTo>
                  <a:lnTo>
                    <a:pt x="1579259" y="256540"/>
                  </a:lnTo>
                  <a:close/>
                </a:path>
                <a:path w="1579880" h="1418589">
                  <a:moveTo>
                    <a:pt x="8032" y="262890"/>
                  </a:moveTo>
                  <a:lnTo>
                    <a:pt x="1675" y="262890"/>
                  </a:lnTo>
                  <a:lnTo>
                    <a:pt x="1663" y="269239"/>
                  </a:lnTo>
                  <a:lnTo>
                    <a:pt x="8020" y="269239"/>
                  </a:lnTo>
                  <a:lnTo>
                    <a:pt x="8032" y="262890"/>
                  </a:lnTo>
                  <a:close/>
                </a:path>
                <a:path w="1579880" h="1418589">
                  <a:moveTo>
                    <a:pt x="1579254" y="262890"/>
                  </a:moveTo>
                  <a:lnTo>
                    <a:pt x="1572907" y="262890"/>
                  </a:lnTo>
                  <a:lnTo>
                    <a:pt x="1572901" y="269239"/>
                  </a:lnTo>
                  <a:lnTo>
                    <a:pt x="1579248" y="269239"/>
                  </a:lnTo>
                  <a:lnTo>
                    <a:pt x="1579254" y="262890"/>
                  </a:lnTo>
                  <a:close/>
                </a:path>
                <a:path w="1579880" h="1418589">
                  <a:moveTo>
                    <a:pt x="8020" y="269240"/>
                  </a:moveTo>
                  <a:lnTo>
                    <a:pt x="1663" y="269240"/>
                  </a:lnTo>
                  <a:lnTo>
                    <a:pt x="1654" y="274319"/>
                  </a:lnTo>
                  <a:lnTo>
                    <a:pt x="8011" y="274319"/>
                  </a:lnTo>
                  <a:lnTo>
                    <a:pt x="8020" y="269240"/>
                  </a:lnTo>
                  <a:close/>
                </a:path>
                <a:path w="1579880" h="1418589">
                  <a:moveTo>
                    <a:pt x="1579248" y="269240"/>
                  </a:moveTo>
                  <a:lnTo>
                    <a:pt x="1572901" y="269240"/>
                  </a:lnTo>
                  <a:lnTo>
                    <a:pt x="1572897" y="274319"/>
                  </a:lnTo>
                  <a:lnTo>
                    <a:pt x="1579243" y="274319"/>
                  </a:lnTo>
                  <a:lnTo>
                    <a:pt x="1579248" y="269240"/>
                  </a:lnTo>
                  <a:close/>
                </a:path>
                <a:path w="1579880" h="1418589">
                  <a:moveTo>
                    <a:pt x="8011" y="274320"/>
                  </a:moveTo>
                  <a:lnTo>
                    <a:pt x="1654" y="274320"/>
                  </a:lnTo>
                  <a:lnTo>
                    <a:pt x="1640" y="281939"/>
                  </a:lnTo>
                  <a:lnTo>
                    <a:pt x="7997" y="281939"/>
                  </a:lnTo>
                  <a:lnTo>
                    <a:pt x="8011" y="274320"/>
                  </a:lnTo>
                  <a:close/>
                </a:path>
                <a:path w="1579880" h="1418589">
                  <a:moveTo>
                    <a:pt x="1579243" y="274320"/>
                  </a:moveTo>
                  <a:lnTo>
                    <a:pt x="1572897" y="274320"/>
                  </a:lnTo>
                  <a:lnTo>
                    <a:pt x="1572890" y="281939"/>
                  </a:lnTo>
                  <a:lnTo>
                    <a:pt x="1579237" y="281939"/>
                  </a:lnTo>
                  <a:lnTo>
                    <a:pt x="1579243" y="274320"/>
                  </a:lnTo>
                  <a:close/>
                </a:path>
                <a:path w="1579880" h="1418589">
                  <a:moveTo>
                    <a:pt x="7997" y="281940"/>
                  </a:moveTo>
                  <a:lnTo>
                    <a:pt x="1640" y="281940"/>
                  </a:lnTo>
                  <a:lnTo>
                    <a:pt x="1629" y="288289"/>
                  </a:lnTo>
                  <a:lnTo>
                    <a:pt x="7986" y="288289"/>
                  </a:lnTo>
                  <a:lnTo>
                    <a:pt x="7997" y="281940"/>
                  </a:lnTo>
                  <a:close/>
                </a:path>
                <a:path w="1579880" h="1418589">
                  <a:moveTo>
                    <a:pt x="1579237" y="281940"/>
                  </a:moveTo>
                  <a:lnTo>
                    <a:pt x="1572890" y="281940"/>
                  </a:lnTo>
                  <a:lnTo>
                    <a:pt x="1572884" y="288289"/>
                  </a:lnTo>
                  <a:lnTo>
                    <a:pt x="1579231" y="288289"/>
                  </a:lnTo>
                  <a:lnTo>
                    <a:pt x="1579237" y="281940"/>
                  </a:lnTo>
                  <a:close/>
                </a:path>
                <a:path w="1579880" h="1418589">
                  <a:moveTo>
                    <a:pt x="7986" y="288290"/>
                  </a:moveTo>
                  <a:lnTo>
                    <a:pt x="1629" y="288290"/>
                  </a:lnTo>
                  <a:lnTo>
                    <a:pt x="1609" y="299719"/>
                  </a:lnTo>
                  <a:lnTo>
                    <a:pt x="7965" y="299719"/>
                  </a:lnTo>
                  <a:lnTo>
                    <a:pt x="7986" y="288290"/>
                  </a:lnTo>
                  <a:close/>
                </a:path>
                <a:path w="1579880" h="1418589">
                  <a:moveTo>
                    <a:pt x="1579231" y="288290"/>
                  </a:moveTo>
                  <a:lnTo>
                    <a:pt x="1572884" y="288290"/>
                  </a:lnTo>
                  <a:lnTo>
                    <a:pt x="1572874" y="299719"/>
                  </a:lnTo>
                  <a:lnTo>
                    <a:pt x="1579221" y="299719"/>
                  </a:lnTo>
                  <a:lnTo>
                    <a:pt x="1579231" y="288290"/>
                  </a:lnTo>
                  <a:close/>
                </a:path>
                <a:path w="1579880" h="1418589">
                  <a:moveTo>
                    <a:pt x="7965" y="299720"/>
                  </a:moveTo>
                  <a:lnTo>
                    <a:pt x="1609" y="299720"/>
                  </a:lnTo>
                  <a:lnTo>
                    <a:pt x="1595" y="307339"/>
                  </a:lnTo>
                  <a:lnTo>
                    <a:pt x="7951" y="307339"/>
                  </a:lnTo>
                  <a:lnTo>
                    <a:pt x="7965" y="299720"/>
                  </a:lnTo>
                  <a:close/>
                </a:path>
                <a:path w="1579880" h="1418589">
                  <a:moveTo>
                    <a:pt x="1579221" y="299720"/>
                  </a:moveTo>
                  <a:lnTo>
                    <a:pt x="1572874" y="299720"/>
                  </a:lnTo>
                  <a:lnTo>
                    <a:pt x="1572867" y="307339"/>
                  </a:lnTo>
                  <a:lnTo>
                    <a:pt x="1579214" y="307339"/>
                  </a:lnTo>
                  <a:lnTo>
                    <a:pt x="1579221" y="299720"/>
                  </a:lnTo>
                  <a:close/>
                </a:path>
                <a:path w="1579880" h="1418589">
                  <a:moveTo>
                    <a:pt x="7951" y="307340"/>
                  </a:moveTo>
                  <a:lnTo>
                    <a:pt x="1595" y="307340"/>
                  </a:lnTo>
                  <a:lnTo>
                    <a:pt x="1574" y="318769"/>
                  </a:lnTo>
                  <a:lnTo>
                    <a:pt x="7931" y="318769"/>
                  </a:lnTo>
                  <a:lnTo>
                    <a:pt x="7951" y="307340"/>
                  </a:lnTo>
                  <a:close/>
                </a:path>
                <a:path w="1579880" h="1418589">
                  <a:moveTo>
                    <a:pt x="1579214" y="307340"/>
                  </a:moveTo>
                  <a:lnTo>
                    <a:pt x="1572867" y="307340"/>
                  </a:lnTo>
                  <a:lnTo>
                    <a:pt x="1572857" y="318769"/>
                  </a:lnTo>
                  <a:lnTo>
                    <a:pt x="1579204" y="318769"/>
                  </a:lnTo>
                  <a:lnTo>
                    <a:pt x="1579214" y="307340"/>
                  </a:lnTo>
                  <a:close/>
                </a:path>
                <a:path w="1579880" h="1418589">
                  <a:moveTo>
                    <a:pt x="7931" y="318770"/>
                  </a:moveTo>
                  <a:lnTo>
                    <a:pt x="1574" y="318770"/>
                  </a:lnTo>
                  <a:lnTo>
                    <a:pt x="1552" y="331469"/>
                  </a:lnTo>
                  <a:lnTo>
                    <a:pt x="7908" y="331469"/>
                  </a:lnTo>
                  <a:lnTo>
                    <a:pt x="7931" y="318770"/>
                  </a:lnTo>
                  <a:close/>
                </a:path>
                <a:path w="1579880" h="1418589">
                  <a:moveTo>
                    <a:pt x="1579204" y="318770"/>
                  </a:moveTo>
                  <a:lnTo>
                    <a:pt x="1572857" y="318770"/>
                  </a:lnTo>
                  <a:lnTo>
                    <a:pt x="1572845" y="331469"/>
                  </a:lnTo>
                  <a:lnTo>
                    <a:pt x="1579192" y="331469"/>
                  </a:lnTo>
                  <a:lnTo>
                    <a:pt x="1579204" y="318770"/>
                  </a:lnTo>
                  <a:close/>
                </a:path>
                <a:path w="1579880" h="1418589">
                  <a:moveTo>
                    <a:pt x="7908" y="331470"/>
                  </a:moveTo>
                  <a:lnTo>
                    <a:pt x="1552" y="331470"/>
                  </a:lnTo>
                  <a:lnTo>
                    <a:pt x="1527" y="345439"/>
                  </a:lnTo>
                  <a:lnTo>
                    <a:pt x="7883" y="345439"/>
                  </a:lnTo>
                  <a:lnTo>
                    <a:pt x="7908" y="331470"/>
                  </a:lnTo>
                  <a:close/>
                </a:path>
                <a:path w="1579880" h="1418589">
                  <a:moveTo>
                    <a:pt x="1579192" y="331470"/>
                  </a:moveTo>
                  <a:lnTo>
                    <a:pt x="1572845" y="331470"/>
                  </a:lnTo>
                  <a:lnTo>
                    <a:pt x="1572833" y="345439"/>
                  </a:lnTo>
                  <a:lnTo>
                    <a:pt x="1579180" y="345439"/>
                  </a:lnTo>
                  <a:lnTo>
                    <a:pt x="1579192" y="331470"/>
                  </a:lnTo>
                  <a:close/>
                </a:path>
                <a:path w="1579880" h="1418589">
                  <a:moveTo>
                    <a:pt x="7883" y="345440"/>
                  </a:moveTo>
                  <a:lnTo>
                    <a:pt x="1527" y="345440"/>
                  </a:lnTo>
                  <a:lnTo>
                    <a:pt x="1518" y="350519"/>
                  </a:lnTo>
                  <a:lnTo>
                    <a:pt x="7873" y="350519"/>
                  </a:lnTo>
                  <a:lnTo>
                    <a:pt x="7883" y="345440"/>
                  </a:lnTo>
                  <a:close/>
                </a:path>
                <a:path w="1579880" h="1418589">
                  <a:moveTo>
                    <a:pt x="1579180" y="345440"/>
                  </a:moveTo>
                  <a:lnTo>
                    <a:pt x="1572833" y="345440"/>
                  </a:lnTo>
                  <a:lnTo>
                    <a:pt x="1572828" y="350519"/>
                  </a:lnTo>
                  <a:lnTo>
                    <a:pt x="1579175" y="350519"/>
                  </a:lnTo>
                  <a:lnTo>
                    <a:pt x="1579180" y="345440"/>
                  </a:lnTo>
                  <a:close/>
                </a:path>
                <a:path w="1579880" h="1418589">
                  <a:moveTo>
                    <a:pt x="7873" y="350520"/>
                  </a:moveTo>
                  <a:lnTo>
                    <a:pt x="1518" y="350520"/>
                  </a:lnTo>
                  <a:lnTo>
                    <a:pt x="1504" y="358139"/>
                  </a:lnTo>
                  <a:lnTo>
                    <a:pt x="7860" y="358139"/>
                  </a:lnTo>
                  <a:lnTo>
                    <a:pt x="7873" y="350520"/>
                  </a:lnTo>
                  <a:close/>
                </a:path>
                <a:path w="1579880" h="1418589">
                  <a:moveTo>
                    <a:pt x="1579175" y="350520"/>
                  </a:moveTo>
                  <a:lnTo>
                    <a:pt x="1572828" y="350520"/>
                  </a:lnTo>
                  <a:lnTo>
                    <a:pt x="1572821" y="358139"/>
                  </a:lnTo>
                  <a:lnTo>
                    <a:pt x="1579168" y="358139"/>
                  </a:lnTo>
                  <a:lnTo>
                    <a:pt x="1579175" y="350520"/>
                  </a:lnTo>
                  <a:close/>
                </a:path>
                <a:path w="1579880" h="1418589">
                  <a:moveTo>
                    <a:pt x="7860" y="358140"/>
                  </a:moveTo>
                  <a:lnTo>
                    <a:pt x="1504" y="358140"/>
                  </a:lnTo>
                  <a:lnTo>
                    <a:pt x="1495" y="363219"/>
                  </a:lnTo>
                  <a:lnTo>
                    <a:pt x="7850" y="363219"/>
                  </a:lnTo>
                  <a:lnTo>
                    <a:pt x="7860" y="358140"/>
                  </a:lnTo>
                  <a:close/>
                </a:path>
                <a:path w="1579880" h="1418589">
                  <a:moveTo>
                    <a:pt x="1579168" y="358140"/>
                  </a:moveTo>
                  <a:lnTo>
                    <a:pt x="1572821" y="358140"/>
                  </a:lnTo>
                  <a:lnTo>
                    <a:pt x="1572817" y="363219"/>
                  </a:lnTo>
                  <a:lnTo>
                    <a:pt x="1579164" y="363219"/>
                  </a:lnTo>
                  <a:lnTo>
                    <a:pt x="1579168" y="358140"/>
                  </a:lnTo>
                  <a:close/>
                </a:path>
                <a:path w="1579880" h="1418589">
                  <a:moveTo>
                    <a:pt x="7850" y="363220"/>
                  </a:moveTo>
                  <a:lnTo>
                    <a:pt x="1495" y="363220"/>
                  </a:lnTo>
                  <a:lnTo>
                    <a:pt x="1470" y="377189"/>
                  </a:lnTo>
                  <a:lnTo>
                    <a:pt x="7825" y="377189"/>
                  </a:lnTo>
                  <a:lnTo>
                    <a:pt x="7850" y="363220"/>
                  </a:lnTo>
                  <a:close/>
                </a:path>
                <a:path w="1579880" h="1418589">
                  <a:moveTo>
                    <a:pt x="1579164" y="363220"/>
                  </a:moveTo>
                  <a:lnTo>
                    <a:pt x="1572817" y="363220"/>
                  </a:lnTo>
                  <a:lnTo>
                    <a:pt x="1572804" y="377189"/>
                  </a:lnTo>
                  <a:lnTo>
                    <a:pt x="1579151" y="377189"/>
                  </a:lnTo>
                  <a:lnTo>
                    <a:pt x="1579164" y="363220"/>
                  </a:lnTo>
                  <a:close/>
                </a:path>
                <a:path w="1579880" h="1418589">
                  <a:moveTo>
                    <a:pt x="7825" y="377190"/>
                  </a:moveTo>
                  <a:lnTo>
                    <a:pt x="1470" y="377190"/>
                  </a:lnTo>
                  <a:lnTo>
                    <a:pt x="1449" y="388619"/>
                  </a:lnTo>
                  <a:lnTo>
                    <a:pt x="7804" y="388619"/>
                  </a:lnTo>
                  <a:lnTo>
                    <a:pt x="7825" y="377190"/>
                  </a:lnTo>
                  <a:close/>
                </a:path>
                <a:path w="1579880" h="1418589">
                  <a:moveTo>
                    <a:pt x="1579151" y="377190"/>
                  </a:moveTo>
                  <a:lnTo>
                    <a:pt x="1572804" y="377190"/>
                  </a:lnTo>
                  <a:lnTo>
                    <a:pt x="1572794" y="388619"/>
                  </a:lnTo>
                  <a:lnTo>
                    <a:pt x="1579141" y="388619"/>
                  </a:lnTo>
                  <a:lnTo>
                    <a:pt x="1579151" y="377190"/>
                  </a:lnTo>
                  <a:close/>
                </a:path>
                <a:path w="1579880" h="1418589">
                  <a:moveTo>
                    <a:pt x="7804" y="388620"/>
                  </a:moveTo>
                  <a:lnTo>
                    <a:pt x="1449" y="388620"/>
                  </a:lnTo>
                  <a:lnTo>
                    <a:pt x="1438" y="394969"/>
                  </a:lnTo>
                  <a:lnTo>
                    <a:pt x="7793" y="394969"/>
                  </a:lnTo>
                  <a:lnTo>
                    <a:pt x="7804" y="388620"/>
                  </a:lnTo>
                  <a:close/>
                </a:path>
                <a:path w="1579880" h="1418589">
                  <a:moveTo>
                    <a:pt x="1579141" y="388620"/>
                  </a:moveTo>
                  <a:lnTo>
                    <a:pt x="1572794" y="388620"/>
                  </a:lnTo>
                  <a:lnTo>
                    <a:pt x="1572788" y="394969"/>
                  </a:lnTo>
                  <a:lnTo>
                    <a:pt x="1579135" y="394969"/>
                  </a:lnTo>
                  <a:lnTo>
                    <a:pt x="1579141" y="388620"/>
                  </a:lnTo>
                  <a:close/>
                </a:path>
                <a:path w="1579880" h="1418589">
                  <a:moveTo>
                    <a:pt x="7793" y="394970"/>
                  </a:moveTo>
                  <a:lnTo>
                    <a:pt x="1438" y="394970"/>
                  </a:lnTo>
                  <a:lnTo>
                    <a:pt x="1427" y="401319"/>
                  </a:lnTo>
                  <a:lnTo>
                    <a:pt x="7782" y="401319"/>
                  </a:lnTo>
                  <a:lnTo>
                    <a:pt x="7793" y="394970"/>
                  </a:lnTo>
                  <a:close/>
                </a:path>
                <a:path w="1579880" h="1418589">
                  <a:moveTo>
                    <a:pt x="1579135" y="394970"/>
                  </a:moveTo>
                  <a:lnTo>
                    <a:pt x="1572788" y="394970"/>
                  </a:lnTo>
                  <a:lnTo>
                    <a:pt x="1572782" y="401319"/>
                  </a:lnTo>
                  <a:lnTo>
                    <a:pt x="1579130" y="401319"/>
                  </a:lnTo>
                  <a:lnTo>
                    <a:pt x="1579135" y="394970"/>
                  </a:lnTo>
                  <a:close/>
                </a:path>
                <a:path w="1579880" h="1418589">
                  <a:moveTo>
                    <a:pt x="7782" y="401320"/>
                  </a:moveTo>
                  <a:lnTo>
                    <a:pt x="1427" y="401320"/>
                  </a:lnTo>
                  <a:lnTo>
                    <a:pt x="1413" y="408939"/>
                  </a:lnTo>
                  <a:lnTo>
                    <a:pt x="7768" y="408939"/>
                  </a:lnTo>
                  <a:lnTo>
                    <a:pt x="7782" y="401320"/>
                  </a:lnTo>
                  <a:close/>
                </a:path>
                <a:path w="1579880" h="1418589">
                  <a:moveTo>
                    <a:pt x="1579130" y="401320"/>
                  </a:moveTo>
                  <a:lnTo>
                    <a:pt x="1572782" y="401320"/>
                  </a:lnTo>
                  <a:lnTo>
                    <a:pt x="1572775" y="408939"/>
                  </a:lnTo>
                  <a:lnTo>
                    <a:pt x="1579123" y="408939"/>
                  </a:lnTo>
                  <a:lnTo>
                    <a:pt x="1579130" y="401320"/>
                  </a:lnTo>
                  <a:close/>
                </a:path>
                <a:path w="1579880" h="1418589">
                  <a:moveTo>
                    <a:pt x="7768" y="408940"/>
                  </a:moveTo>
                  <a:lnTo>
                    <a:pt x="1413" y="408940"/>
                  </a:lnTo>
                  <a:lnTo>
                    <a:pt x="1381" y="426719"/>
                  </a:lnTo>
                  <a:lnTo>
                    <a:pt x="7736" y="426719"/>
                  </a:lnTo>
                  <a:lnTo>
                    <a:pt x="7768" y="408940"/>
                  </a:lnTo>
                  <a:close/>
                </a:path>
                <a:path w="1579880" h="1418589">
                  <a:moveTo>
                    <a:pt x="1579123" y="408940"/>
                  </a:moveTo>
                  <a:lnTo>
                    <a:pt x="1572775" y="408940"/>
                  </a:lnTo>
                  <a:lnTo>
                    <a:pt x="1572759" y="426719"/>
                  </a:lnTo>
                  <a:lnTo>
                    <a:pt x="1579107" y="426719"/>
                  </a:lnTo>
                  <a:lnTo>
                    <a:pt x="1579123" y="408940"/>
                  </a:lnTo>
                  <a:close/>
                </a:path>
                <a:path w="1579880" h="1418589">
                  <a:moveTo>
                    <a:pt x="7736" y="426720"/>
                  </a:moveTo>
                  <a:lnTo>
                    <a:pt x="1381" y="426720"/>
                  </a:lnTo>
                  <a:lnTo>
                    <a:pt x="1370" y="433069"/>
                  </a:lnTo>
                  <a:lnTo>
                    <a:pt x="7724" y="433069"/>
                  </a:lnTo>
                  <a:lnTo>
                    <a:pt x="7736" y="426720"/>
                  </a:lnTo>
                  <a:close/>
                </a:path>
                <a:path w="1579880" h="1418589">
                  <a:moveTo>
                    <a:pt x="1579107" y="426720"/>
                  </a:moveTo>
                  <a:lnTo>
                    <a:pt x="1572759" y="426720"/>
                  </a:lnTo>
                  <a:lnTo>
                    <a:pt x="1572753" y="433069"/>
                  </a:lnTo>
                  <a:lnTo>
                    <a:pt x="1579101" y="433069"/>
                  </a:lnTo>
                  <a:lnTo>
                    <a:pt x="1579107" y="426720"/>
                  </a:lnTo>
                  <a:close/>
                </a:path>
                <a:path w="1579880" h="1418589">
                  <a:moveTo>
                    <a:pt x="7724" y="433070"/>
                  </a:moveTo>
                  <a:lnTo>
                    <a:pt x="1370" y="433070"/>
                  </a:lnTo>
                  <a:lnTo>
                    <a:pt x="1358" y="439419"/>
                  </a:lnTo>
                  <a:lnTo>
                    <a:pt x="7713" y="439419"/>
                  </a:lnTo>
                  <a:lnTo>
                    <a:pt x="7724" y="433070"/>
                  </a:lnTo>
                  <a:close/>
                </a:path>
                <a:path w="1579880" h="1418589">
                  <a:moveTo>
                    <a:pt x="1579101" y="433070"/>
                  </a:moveTo>
                  <a:lnTo>
                    <a:pt x="1572753" y="433070"/>
                  </a:lnTo>
                  <a:lnTo>
                    <a:pt x="1572748" y="439419"/>
                  </a:lnTo>
                  <a:lnTo>
                    <a:pt x="1579095" y="439419"/>
                  </a:lnTo>
                  <a:lnTo>
                    <a:pt x="1579101" y="433070"/>
                  </a:lnTo>
                  <a:close/>
                </a:path>
                <a:path w="1579880" h="1418589">
                  <a:moveTo>
                    <a:pt x="7713" y="439420"/>
                  </a:moveTo>
                  <a:lnTo>
                    <a:pt x="1358" y="439420"/>
                  </a:lnTo>
                  <a:lnTo>
                    <a:pt x="1290" y="477519"/>
                  </a:lnTo>
                  <a:lnTo>
                    <a:pt x="7644" y="477519"/>
                  </a:lnTo>
                  <a:lnTo>
                    <a:pt x="7713" y="439420"/>
                  </a:lnTo>
                  <a:close/>
                </a:path>
                <a:path w="1579880" h="1418589">
                  <a:moveTo>
                    <a:pt x="1579095" y="439420"/>
                  </a:moveTo>
                  <a:lnTo>
                    <a:pt x="1572748" y="439420"/>
                  </a:lnTo>
                  <a:lnTo>
                    <a:pt x="1572713" y="477519"/>
                  </a:lnTo>
                  <a:lnTo>
                    <a:pt x="1579061" y="477519"/>
                  </a:lnTo>
                  <a:lnTo>
                    <a:pt x="1579095" y="439420"/>
                  </a:lnTo>
                  <a:close/>
                </a:path>
                <a:path w="1579880" h="1418589">
                  <a:moveTo>
                    <a:pt x="7644" y="477520"/>
                  </a:moveTo>
                  <a:lnTo>
                    <a:pt x="1290" y="477520"/>
                  </a:lnTo>
                  <a:lnTo>
                    <a:pt x="1276" y="485139"/>
                  </a:lnTo>
                  <a:lnTo>
                    <a:pt x="7630" y="485139"/>
                  </a:lnTo>
                  <a:lnTo>
                    <a:pt x="7644" y="477520"/>
                  </a:lnTo>
                  <a:close/>
                </a:path>
                <a:path w="1579880" h="1418589">
                  <a:moveTo>
                    <a:pt x="1579061" y="477520"/>
                  </a:moveTo>
                  <a:lnTo>
                    <a:pt x="1572713" y="477520"/>
                  </a:lnTo>
                  <a:lnTo>
                    <a:pt x="1572706" y="485139"/>
                  </a:lnTo>
                  <a:lnTo>
                    <a:pt x="1579054" y="485139"/>
                  </a:lnTo>
                  <a:lnTo>
                    <a:pt x="1579061" y="477520"/>
                  </a:lnTo>
                  <a:close/>
                </a:path>
                <a:path w="1579880" h="1418589">
                  <a:moveTo>
                    <a:pt x="7630" y="485140"/>
                  </a:moveTo>
                  <a:lnTo>
                    <a:pt x="1276" y="485140"/>
                  </a:lnTo>
                  <a:lnTo>
                    <a:pt x="1265" y="491489"/>
                  </a:lnTo>
                  <a:lnTo>
                    <a:pt x="7618" y="491489"/>
                  </a:lnTo>
                  <a:lnTo>
                    <a:pt x="7630" y="485140"/>
                  </a:lnTo>
                  <a:close/>
                </a:path>
                <a:path w="1579880" h="1418589">
                  <a:moveTo>
                    <a:pt x="1579054" y="485140"/>
                  </a:moveTo>
                  <a:lnTo>
                    <a:pt x="1572706" y="485140"/>
                  </a:lnTo>
                  <a:lnTo>
                    <a:pt x="1572701" y="491489"/>
                  </a:lnTo>
                  <a:lnTo>
                    <a:pt x="1579049" y="491489"/>
                  </a:lnTo>
                  <a:lnTo>
                    <a:pt x="1579054" y="485140"/>
                  </a:lnTo>
                  <a:close/>
                </a:path>
                <a:path w="1579880" h="1418589">
                  <a:moveTo>
                    <a:pt x="7618" y="491490"/>
                  </a:moveTo>
                  <a:lnTo>
                    <a:pt x="1265" y="491490"/>
                  </a:lnTo>
                  <a:lnTo>
                    <a:pt x="1256" y="496569"/>
                  </a:lnTo>
                  <a:lnTo>
                    <a:pt x="7609" y="496569"/>
                  </a:lnTo>
                  <a:lnTo>
                    <a:pt x="7618" y="491490"/>
                  </a:lnTo>
                  <a:close/>
                </a:path>
                <a:path w="1579880" h="1418589">
                  <a:moveTo>
                    <a:pt x="1579049" y="491490"/>
                  </a:moveTo>
                  <a:lnTo>
                    <a:pt x="1572701" y="491490"/>
                  </a:lnTo>
                  <a:lnTo>
                    <a:pt x="1572696" y="496569"/>
                  </a:lnTo>
                  <a:lnTo>
                    <a:pt x="1579044" y="496569"/>
                  </a:lnTo>
                  <a:lnTo>
                    <a:pt x="1579049" y="491490"/>
                  </a:lnTo>
                  <a:close/>
                </a:path>
                <a:path w="1579880" h="1418589">
                  <a:moveTo>
                    <a:pt x="7609" y="496570"/>
                  </a:moveTo>
                  <a:lnTo>
                    <a:pt x="1256" y="496570"/>
                  </a:lnTo>
                  <a:lnTo>
                    <a:pt x="1242" y="504189"/>
                  </a:lnTo>
                  <a:lnTo>
                    <a:pt x="7595" y="504189"/>
                  </a:lnTo>
                  <a:lnTo>
                    <a:pt x="7609" y="496570"/>
                  </a:lnTo>
                  <a:close/>
                </a:path>
                <a:path w="1579880" h="1418589">
                  <a:moveTo>
                    <a:pt x="1579044" y="496570"/>
                  </a:moveTo>
                  <a:lnTo>
                    <a:pt x="1572696" y="496570"/>
                  </a:lnTo>
                  <a:lnTo>
                    <a:pt x="1572689" y="504189"/>
                  </a:lnTo>
                  <a:lnTo>
                    <a:pt x="1579037" y="504189"/>
                  </a:lnTo>
                  <a:lnTo>
                    <a:pt x="1579044" y="496570"/>
                  </a:lnTo>
                  <a:close/>
                </a:path>
                <a:path w="1579880" h="1418589">
                  <a:moveTo>
                    <a:pt x="7595" y="504190"/>
                  </a:moveTo>
                  <a:lnTo>
                    <a:pt x="1242" y="504190"/>
                  </a:lnTo>
                  <a:lnTo>
                    <a:pt x="1185" y="535939"/>
                  </a:lnTo>
                  <a:lnTo>
                    <a:pt x="7538" y="535939"/>
                  </a:lnTo>
                  <a:lnTo>
                    <a:pt x="7595" y="504190"/>
                  </a:lnTo>
                  <a:close/>
                </a:path>
                <a:path w="1579880" h="1418589">
                  <a:moveTo>
                    <a:pt x="1579037" y="504190"/>
                  </a:moveTo>
                  <a:lnTo>
                    <a:pt x="1572689" y="504190"/>
                  </a:lnTo>
                  <a:lnTo>
                    <a:pt x="1572660" y="535939"/>
                  </a:lnTo>
                  <a:lnTo>
                    <a:pt x="1579009" y="535939"/>
                  </a:lnTo>
                  <a:lnTo>
                    <a:pt x="1579037" y="504190"/>
                  </a:lnTo>
                  <a:close/>
                </a:path>
                <a:path w="1579880" h="1418589">
                  <a:moveTo>
                    <a:pt x="7538" y="535940"/>
                  </a:moveTo>
                  <a:lnTo>
                    <a:pt x="1185" y="535940"/>
                  </a:lnTo>
                  <a:lnTo>
                    <a:pt x="1071" y="599439"/>
                  </a:lnTo>
                  <a:lnTo>
                    <a:pt x="7423" y="599439"/>
                  </a:lnTo>
                  <a:lnTo>
                    <a:pt x="7538" y="535940"/>
                  </a:lnTo>
                  <a:close/>
                </a:path>
                <a:path w="1579880" h="1418589">
                  <a:moveTo>
                    <a:pt x="1579009" y="535940"/>
                  </a:moveTo>
                  <a:lnTo>
                    <a:pt x="1572660" y="535940"/>
                  </a:lnTo>
                  <a:lnTo>
                    <a:pt x="1572603" y="599439"/>
                  </a:lnTo>
                  <a:lnTo>
                    <a:pt x="1578952" y="599439"/>
                  </a:lnTo>
                  <a:lnTo>
                    <a:pt x="1579009" y="535940"/>
                  </a:lnTo>
                  <a:close/>
                </a:path>
                <a:path w="1579880" h="1418589">
                  <a:moveTo>
                    <a:pt x="7423" y="599440"/>
                  </a:moveTo>
                  <a:lnTo>
                    <a:pt x="1071" y="599440"/>
                  </a:lnTo>
                  <a:lnTo>
                    <a:pt x="664" y="826769"/>
                  </a:lnTo>
                  <a:lnTo>
                    <a:pt x="7012" y="826769"/>
                  </a:lnTo>
                  <a:lnTo>
                    <a:pt x="7423" y="599440"/>
                  </a:lnTo>
                  <a:close/>
                </a:path>
                <a:path w="1579880" h="1418589">
                  <a:moveTo>
                    <a:pt x="1578952" y="599440"/>
                  </a:moveTo>
                  <a:lnTo>
                    <a:pt x="1572603" y="599440"/>
                  </a:lnTo>
                  <a:lnTo>
                    <a:pt x="1572397" y="826769"/>
                  </a:lnTo>
                  <a:lnTo>
                    <a:pt x="1578748" y="826769"/>
                  </a:lnTo>
                  <a:lnTo>
                    <a:pt x="1578952" y="599440"/>
                  </a:lnTo>
                  <a:close/>
                </a:path>
                <a:path w="1579880" h="1418589">
                  <a:moveTo>
                    <a:pt x="7012" y="826770"/>
                  </a:moveTo>
                  <a:lnTo>
                    <a:pt x="664" y="826770"/>
                  </a:lnTo>
                  <a:lnTo>
                    <a:pt x="605" y="859789"/>
                  </a:lnTo>
                  <a:lnTo>
                    <a:pt x="6952" y="859789"/>
                  </a:lnTo>
                  <a:lnTo>
                    <a:pt x="7012" y="826770"/>
                  </a:lnTo>
                  <a:close/>
                </a:path>
                <a:path w="1579880" h="1418589">
                  <a:moveTo>
                    <a:pt x="1578748" y="826770"/>
                  </a:moveTo>
                  <a:lnTo>
                    <a:pt x="1572397" y="826770"/>
                  </a:lnTo>
                  <a:lnTo>
                    <a:pt x="1572368" y="859789"/>
                  </a:lnTo>
                  <a:lnTo>
                    <a:pt x="1578719" y="859789"/>
                  </a:lnTo>
                  <a:lnTo>
                    <a:pt x="1578748" y="826770"/>
                  </a:lnTo>
                  <a:close/>
                </a:path>
                <a:path w="1579880" h="1418589">
                  <a:moveTo>
                    <a:pt x="6952" y="859790"/>
                  </a:moveTo>
                  <a:lnTo>
                    <a:pt x="605" y="859790"/>
                  </a:lnTo>
                  <a:lnTo>
                    <a:pt x="502" y="916939"/>
                  </a:lnTo>
                  <a:lnTo>
                    <a:pt x="6849" y="916939"/>
                  </a:lnTo>
                  <a:lnTo>
                    <a:pt x="6952" y="859790"/>
                  </a:lnTo>
                  <a:close/>
                </a:path>
                <a:path w="1579880" h="1418589">
                  <a:moveTo>
                    <a:pt x="1578719" y="859790"/>
                  </a:moveTo>
                  <a:lnTo>
                    <a:pt x="1572368" y="859790"/>
                  </a:lnTo>
                  <a:lnTo>
                    <a:pt x="1572316" y="916939"/>
                  </a:lnTo>
                  <a:lnTo>
                    <a:pt x="1578668" y="916939"/>
                  </a:lnTo>
                  <a:lnTo>
                    <a:pt x="1578719" y="859790"/>
                  </a:lnTo>
                  <a:close/>
                </a:path>
                <a:path w="1579880" h="1418589">
                  <a:moveTo>
                    <a:pt x="6849" y="916940"/>
                  </a:moveTo>
                  <a:lnTo>
                    <a:pt x="502" y="916940"/>
                  </a:lnTo>
                  <a:lnTo>
                    <a:pt x="480" y="929639"/>
                  </a:lnTo>
                  <a:lnTo>
                    <a:pt x="6826" y="929639"/>
                  </a:lnTo>
                  <a:lnTo>
                    <a:pt x="6849" y="916940"/>
                  </a:lnTo>
                  <a:close/>
                </a:path>
                <a:path w="1579880" h="1418589">
                  <a:moveTo>
                    <a:pt x="1578668" y="916940"/>
                  </a:moveTo>
                  <a:lnTo>
                    <a:pt x="1572316" y="916940"/>
                  </a:lnTo>
                  <a:lnTo>
                    <a:pt x="1572304" y="929639"/>
                  </a:lnTo>
                  <a:lnTo>
                    <a:pt x="1578656" y="929639"/>
                  </a:lnTo>
                  <a:lnTo>
                    <a:pt x="1578668" y="916940"/>
                  </a:lnTo>
                  <a:close/>
                </a:path>
                <a:path w="1579880" h="1418589">
                  <a:moveTo>
                    <a:pt x="6826" y="929640"/>
                  </a:moveTo>
                  <a:lnTo>
                    <a:pt x="480" y="929640"/>
                  </a:lnTo>
                  <a:lnTo>
                    <a:pt x="468" y="935989"/>
                  </a:lnTo>
                  <a:lnTo>
                    <a:pt x="6815" y="935989"/>
                  </a:lnTo>
                  <a:lnTo>
                    <a:pt x="6826" y="929640"/>
                  </a:lnTo>
                  <a:close/>
                </a:path>
                <a:path w="1579880" h="1418589">
                  <a:moveTo>
                    <a:pt x="1578656" y="929640"/>
                  </a:moveTo>
                  <a:lnTo>
                    <a:pt x="1572304" y="929640"/>
                  </a:lnTo>
                  <a:lnTo>
                    <a:pt x="1572299" y="935989"/>
                  </a:lnTo>
                  <a:lnTo>
                    <a:pt x="1578650" y="935989"/>
                  </a:lnTo>
                  <a:lnTo>
                    <a:pt x="1578656" y="929640"/>
                  </a:lnTo>
                  <a:close/>
                </a:path>
                <a:path w="1579880" h="1418589">
                  <a:moveTo>
                    <a:pt x="6815" y="935990"/>
                  </a:moveTo>
                  <a:lnTo>
                    <a:pt x="468" y="935990"/>
                  </a:lnTo>
                  <a:lnTo>
                    <a:pt x="446" y="948689"/>
                  </a:lnTo>
                  <a:lnTo>
                    <a:pt x="6792" y="948689"/>
                  </a:lnTo>
                  <a:lnTo>
                    <a:pt x="6815" y="935990"/>
                  </a:lnTo>
                  <a:close/>
                </a:path>
                <a:path w="1579880" h="1418589">
                  <a:moveTo>
                    <a:pt x="1578650" y="935990"/>
                  </a:moveTo>
                  <a:lnTo>
                    <a:pt x="1572299" y="935990"/>
                  </a:lnTo>
                  <a:lnTo>
                    <a:pt x="1572287" y="948689"/>
                  </a:lnTo>
                  <a:lnTo>
                    <a:pt x="1578639" y="948689"/>
                  </a:lnTo>
                  <a:lnTo>
                    <a:pt x="1578650" y="935990"/>
                  </a:lnTo>
                  <a:close/>
                </a:path>
                <a:path w="1579880" h="1418589">
                  <a:moveTo>
                    <a:pt x="6792" y="948690"/>
                  </a:moveTo>
                  <a:lnTo>
                    <a:pt x="446" y="948690"/>
                  </a:lnTo>
                  <a:lnTo>
                    <a:pt x="402" y="972819"/>
                  </a:lnTo>
                  <a:lnTo>
                    <a:pt x="6748" y="972819"/>
                  </a:lnTo>
                  <a:lnTo>
                    <a:pt x="6792" y="948690"/>
                  </a:lnTo>
                  <a:close/>
                </a:path>
                <a:path w="1579880" h="1418589">
                  <a:moveTo>
                    <a:pt x="1578639" y="948690"/>
                  </a:moveTo>
                  <a:lnTo>
                    <a:pt x="1572287" y="948690"/>
                  </a:lnTo>
                  <a:lnTo>
                    <a:pt x="1572265" y="972819"/>
                  </a:lnTo>
                  <a:lnTo>
                    <a:pt x="1578617" y="972819"/>
                  </a:lnTo>
                  <a:lnTo>
                    <a:pt x="1578639" y="948690"/>
                  </a:lnTo>
                  <a:close/>
                </a:path>
                <a:path w="1579880" h="1418589">
                  <a:moveTo>
                    <a:pt x="6748" y="972820"/>
                  </a:moveTo>
                  <a:lnTo>
                    <a:pt x="402" y="972820"/>
                  </a:lnTo>
                  <a:lnTo>
                    <a:pt x="355" y="999489"/>
                  </a:lnTo>
                  <a:lnTo>
                    <a:pt x="6700" y="999489"/>
                  </a:lnTo>
                  <a:lnTo>
                    <a:pt x="6748" y="972820"/>
                  </a:lnTo>
                  <a:close/>
                </a:path>
                <a:path w="1579880" h="1418589">
                  <a:moveTo>
                    <a:pt x="1578617" y="972820"/>
                  </a:moveTo>
                  <a:lnTo>
                    <a:pt x="1572265" y="972820"/>
                  </a:lnTo>
                  <a:lnTo>
                    <a:pt x="1572241" y="999489"/>
                  </a:lnTo>
                  <a:lnTo>
                    <a:pt x="1578594" y="999489"/>
                  </a:lnTo>
                  <a:lnTo>
                    <a:pt x="1578617" y="972820"/>
                  </a:lnTo>
                  <a:close/>
                </a:path>
                <a:path w="1579880" h="1418589">
                  <a:moveTo>
                    <a:pt x="6700" y="999490"/>
                  </a:moveTo>
                  <a:lnTo>
                    <a:pt x="355" y="999490"/>
                  </a:lnTo>
                  <a:lnTo>
                    <a:pt x="343" y="1005839"/>
                  </a:lnTo>
                  <a:lnTo>
                    <a:pt x="6688" y="1005839"/>
                  </a:lnTo>
                  <a:lnTo>
                    <a:pt x="6700" y="999490"/>
                  </a:lnTo>
                  <a:close/>
                </a:path>
                <a:path w="1579880" h="1418589">
                  <a:moveTo>
                    <a:pt x="1578594" y="999490"/>
                  </a:moveTo>
                  <a:lnTo>
                    <a:pt x="1572241" y="999490"/>
                  </a:lnTo>
                  <a:lnTo>
                    <a:pt x="1572235" y="1005839"/>
                  </a:lnTo>
                  <a:lnTo>
                    <a:pt x="1578588" y="1005839"/>
                  </a:lnTo>
                  <a:lnTo>
                    <a:pt x="1578594" y="999490"/>
                  </a:lnTo>
                  <a:close/>
                </a:path>
                <a:path w="1579880" h="1418589">
                  <a:moveTo>
                    <a:pt x="6688" y="1005840"/>
                  </a:moveTo>
                  <a:lnTo>
                    <a:pt x="343" y="1005840"/>
                  </a:lnTo>
                  <a:lnTo>
                    <a:pt x="332" y="1012189"/>
                  </a:lnTo>
                  <a:lnTo>
                    <a:pt x="6677" y="1012189"/>
                  </a:lnTo>
                  <a:lnTo>
                    <a:pt x="6688" y="1005840"/>
                  </a:lnTo>
                  <a:close/>
                </a:path>
                <a:path w="1579880" h="1418589">
                  <a:moveTo>
                    <a:pt x="1578588" y="1005840"/>
                  </a:moveTo>
                  <a:lnTo>
                    <a:pt x="1572235" y="1005840"/>
                  </a:lnTo>
                  <a:lnTo>
                    <a:pt x="1572230" y="1012189"/>
                  </a:lnTo>
                  <a:lnTo>
                    <a:pt x="1578582" y="1012189"/>
                  </a:lnTo>
                  <a:lnTo>
                    <a:pt x="1578588" y="1005840"/>
                  </a:lnTo>
                  <a:close/>
                </a:path>
                <a:path w="1579880" h="1418589">
                  <a:moveTo>
                    <a:pt x="6677" y="1012190"/>
                  </a:moveTo>
                  <a:lnTo>
                    <a:pt x="332" y="1012190"/>
                  </a:lnTo>
                  <a:lnTo>
                    <a:pt x="320" y="1018539"/>
                  </a:lnTo>
                  <a:lnTo>
                    <a:pt x="6665" y="1018539"/>
                  </a:lnTo>
                  <a:lnTo>
                    <a:pt x="6677" y="1012190"/>
                  </a:lnTo>
                  <a:close/>
                </a:path>
                <a:path w="1579880" h="1418589">
                  <a:moveTo>
                    <a:pt x="1578582" y="1012190"/>
                  </a:moveTo>
                  <a:lnTo>
                    <a:pt x="1572230" y="1012190"/>
                  </a:lnTo>
                  <a:lnTo>
                    <a:pt x="1572224" y="1018539"/>
                  </a:lnTo>
                  <a:lnTo>
                    <a:pt x="1578576" y="1018539"/>
                  </a:lnTo>
                  <a:lnTo>
                    <a:pt x="1578582" y="1012190"/>
                  </a:lnTo>
                  <a:close/>
                </a:path>
                <a:path w="1579880" h="1418589">
                  <a:moveTo>
                    <a:pt x="6665" y="1018540"/>
                  </a:moveTo>
                  <a:lnTo>
                    <a:pt x="320" y="1018540"/>
                  </a:lnTo>
                  <a:lnTo>
                    <a:pt x="309" y="1024889"/>
                  </a:lnTo>
                  <a:lnTo>
                    <a:pt x="6654" y="1024889"/>
                  </a:lnTo>
                  <a:lnTo>
                    <a:pt x="6665" y="1018540"/>
                  </a:lnTo>
                  <a:close/>
                </a:path>
                <a:path w="1579880" h="1418589">
                  <a:moveTo>
                    <a:pt x="1578576" y="1018540"/>
                  </a:moveTo>
                  <a:lnTo>
                    <a:pt x="1572224" y="1018540"/>
                  </a:lnTo>
                  <a:lnTo>
                    <a:pt x="1572218" y="1024889"/>
                  </a:lnTo>
                  <a:lnTo>
                    <a:pt x="1578571" y="1024889"/>
                  </a:lnTo>
                  <a:lnTo>
                    <a:pt x="1578576" y="1018540"/>
                  </a:lnTo>
                  <a:close/>
                </a:path>
                <a:path w="1579880" h="1418589">
                  <a:moveTo>
                    <a:pt x="6654" y="1024890"/>
                  </a:moveTo>
                  <a:lnTo>
                    <a:pt x="309" y="1024890"/>
                  </a:lnTo>
                  <a:lnTo>
                    <a:pt x="298" y="1031239"/>
                  </a:lnTo>
                  <a:lnTo>
                    <a:pt x="6642" y="1031239"/>
                  </a:lnTo>
                  <a:lnTo>
                    <a:pt x="6654" y="1024890"/>
                  </a:lnTo>
                  <a:close/>
                </a:path>
                <a:path w="1579880" h="1418589">
                  <a:moveTo>
                    <a:pt x="1578571" y="1024890"/>
                  </a:moveTo>
                  <a:lnTo>
                    <a:pt x="1572218" y="1024890"/>
                  </a:lnTo>
                  <a:lnTo>
                    <a:pt x="1572213" y="1031239"/>
                  </a:lnTo>
                  <a:lnTo>
                    <a:pt x="1578565" y="1031239"/>
                  </a:lnTo>
                  <a:lnTo>
                    <a:pt x="1578571" y="1024890"/>
                  </a:lnTo>
                  <a:close/>
                </a:path>
                <a:path w="1579880" h="1418589">
                  <a:moveTo>
                    <a:pt x="6642" y="1031240"/>
                  </a:moveTo>
                  <a:lnTo>
                    <a:pt x="298" y="1031240"/>
                  </a:lnTo>
                  <a:lnTo>
                    <a:pt x="286" y="1037589"/>
                  </a:lnTo>
                  <a:lnTo>
                    <a:pt x="6631" y="1037589"/>
                  </a:lnTo>
                  <a:lnTo>
                    <a:pt x="6642" y="1031240"/>
                  </a:lnTo>
                  <a:close/>
                </a:path>
                <a:path w="1579880" h="1418589">
                  <a:moveTo>
                    <a:pt x="1578565" y="1031240"/>
                  </a:moveTo>
                  <a:lnTo>
                    <a:pt x="1572213" y="1031240"/>
                  </a:lnTo>
                  <a:lnTo>
                    <a:pt x="1572207" y="1037589"/>
                  </a:lnTo>
                  <a:lnTo>
                    <a:pt x="1578559" y="1037589"/>
                  </a:lnTo>
                  <a:lnTo>
                    <a:pt x="1578565" y="1031240"/>
                  </a:lnTo>
                  <a:close/>
                </a:path>
                <a:path w="1579880" h="1418589">
                  <a:moveTo>
                    <a:pt x="6631" y="1037590"/>
                  </a:moveTo>
                  <a:lnTo>
                    <a:pt x="286" y="1037590"/>
                  </a:lnTo>
                  <a:lnTo>
                    <a:pt x="275" y="1043939"/>
                  </a:lnTo>
                  <a:lnTo>
                    <a:pt x="6619" y="1043939"/>
                  </a:lnTo>
                  <a:lnTo>
                    <a:pt x="6631" y="1037590"/>
                  </a:lnTo>
                  <a:close/>
                </a:path>
                <a:path w="1579880" h="1418589">
                  <a:moveTo>
                    <a:pt x="1578559" y="1037590"/>
                  </a:moveTo>
                  <a:lnTo>
                    <a:pt x="1572207" y="1037590"/>
                  </a:lnTo>
                  <a:lnTo>
                    <a:pt x="1572201" y="1043939"/>
                  </a:lnTo>
                  <a:lnTo>
                    <a:pt x="1578554" y="1043939"/>
                  </a:lnTo>
                  <a:lnTo>
                    <a:pt x="1578559" y="1037590"/>
                  </a:lnTo>
                  <a:close/>
                </a:path>
                <a:path w="1579880" h="1418589">
                  <a:moveTo>
                    <a:pt x="6619" y="1043940"/>
                  </a:moveTo>
                  <a:lnTo>
                    <a:pt x="275" y="1043940"/>
                  </a:lnTo>
                  <a:lnTo>
                    <a:pt x="264" y="1050289"/>
                  </a:lnTo>
                  <a:lnTo>
                    <a:pt x="6608" y="1050289"/>
                  </a:lnTo>
                  <a:lnTo>
                    <a:pt x="6619" y="1043940"/>
                  </a:lnTo>
                  <a:close/>
                </a:path>
                <a:path w="1579880" h="1418589">
                  <a:moveTo>
                    <a:pt x="1578554" y="1043940"/>
                  </a:moveTo>
                  <a:lnTo>
                    <a:pt x="1572201" y="1043940"/>
                  </a:lnTo>
                  <a:lnTo>
                    <a:pt x="1572195" y="1050289"/>
                  </a:lnTo>
                  <a:lnTo>
                    <a:pt x="1578548" y="1050289"/>
                  </a:lnTo>
                  <a:lnTo>
                    <a:pt x="1578554" y="1043940"/>
                  </a:lnTo>
                  <a:close/>
                </a:path>
                <a:path w="1579880" h="1418589">
                  <a:moveTo>
                    <a:pt x="6608" y="1050290"/>
                  </a:moveTo>
                  <a:lnTo>
                    <a:pt x="264" y="1050290"/>
                  </a:lnTo>
                  <a:lnTo>
                    <a:pt x="232" y="1068070"/>
                  </a:lnTo>
                  <a:lnTo>
                    <a:pt x="6576" y="1068070"/>
                  </a:lnTo>
                  <a:lnTo>
                    <a:pt x="6608" y="1050290"/>
                  </a:lnTo>
                  <a:close/>
                </a:path>
                <a:path w="1579880" h="1418589">
                  <a:moveTo>
                    <a:pt x="1578548" y="1050290"/>
                  </a:moveTo>
                  <a:lnTo>
                    <a:pt x="1572195" y="1050290"/>
                  </a:lnTo>
                  <a:lnTo>
                    <a:pt x="1572179" y="1068070"/>
                  </a:lnTo>
                  <a:lnTo>
                    <a:pt x="1578532" y="1068070"/>
                  </a:lnTo>
                  <a:lnTo>
                    <a:pt x="1578548" y="1050290"/>
                  </a:lnTo>
                  <a:close/>
                </a:path>
                <a:path w="1579880" h="1418589">
                  <a:moveTo>
                    <a:pt x="6576" y="1068070"/>
                  </a:moveTo>
                  <a:lnTo>
                    <a:pt x="232" y="1068070"/>
                  </a:lnTo>
                  <a:lnTo>
                    <a:pt x="218" y="1075689"/>
                  </a:lnTo>
                  <a:lnTo>
                    <a:pt x="6562" y="1075689"/>
                  </a:lnTo>
                  <a:lnTo>
                    <a:pt x="6576" y="1068070"/>
                  </a:lnTo>
                  <a:close/>
                </a:path>
                <a:path w="1579880" h="1418589">
                  <a:moveTo>
                    <a:pt x="1578532" y="1068070"/>
                  </a:moveTo>
                  <a:lnTo>
                    <a:pt x="1572179" y="1068070"/>
                  </a:lnTo>
                  <a:lnTo>
                    <a:pt x="1572172" y="1075689"/>
                  </a:lnTo>
                  <a:lnTo>
                    <a:pt x="1578525" y="1075689"/>
                  </a:lnTo>
                  <a:lnTo>
                    <a:pt x="1578532" y="1068070"/>
                  </a:lnTo>
                  <a:close/>
                </a:path>
                <a:path w="1579880" h="1418589">
                  <a:moveTo>
                    <a:pt x="6562" y="1075690"/>
                  </a:moveTo>
                  <a:lnTo>
                    <a:pt x="218" y="1075690"/>
                  </a:lnTo>
                  <a:lnTo>
                    <a:pt x="207" y="1082039"/>
                  </a:lnTo>
                  <a:lnTo>
                    <a:pt x="6551" y="1082039"/>
                  </a:lnTo>
                  <a:lnTo>
                    <a:pt x="6562" y="1075690"/>
                  </a:lnTo>
                  <a:close/>
                </a:path>
                <a:path w="1579880" h="1418589">
                  <a:moveTo>
                    <a:pt x="1578525" y="1075690"/>
                  </a:moveTo>
                  <a:lnTo>
                    <a:pt x="1572172" y="1075690"/>
                  </a:lnTo>
                  <a:lnTo>
                    <a:pt x="1572167" y="1082039"/>
                  </a:lnTo>
                  <a:lnTo>
                    <a:pt x="1578520" y="1082039"/>
                  </a:lnTo>
                  <a:lnTo>
                    <a:pt x="1578525" y="1075690"/>
                  </a:lnTo>
                  <a:close/>
                </a:path>
                <a:path w="1579880" h="1418589">
                  <a:moveTo>
                    <a:pt x="6551" y="1082040"/>
                  </a:moveTo>
                  <a:lnTo>
                    <a:pt x="207" y="1082040"/>
                  </a:lnTo>
                  <a:lnTo>
                    <a:pt x="198" y="1087120"/>
                  </a:lnTo>
                  <a:lnTo>
                    <a:pt x="6541" y="1087120"/>
                  </a:lnTo>
                  <a:lnTo>
                    <a:pt x="6551" y="1082040"/>
                  </a:lnTo>
                  <a:close/>
                </a:path>
                <a:path w="1579880" h="1418589">
                  <a:moveTo>
                    <a:pt x="1578520" y="1082040"/>
                  </a:moveTo>
                  <a:lnTo>
                    <a:pt x="1572167" y="1082040"/>
                  </a:lnTo>
                  <a:lnTo>
                    <a:pt x="1572162" y="1087120"/>
                  </a:lnTo>
                  <a:lnTo>
                    <a:pt x="1578515" y="1087120"/>
                  </a:lnTo>
                  <a:lnTo>
                    <a:pt x="1578520" y="1082040"/>
                  </a:lnTo>
                  <a:close/>
                </a:path>
                <a:path w="1579880" h="1418589">
                  <a:moveTo>
                    <a:pt x="6541" y="1087120"/>
                  </a:moveTo>
                  <a:lnTo>
                    <a:pt x="198" y="1087120"/>
                  </a:lnTo>
                  <a:lnTo>
                    <a:pt x="184" y="1094739"/>
                  </a:lnTo>
                  <a:lnTo>
                    <a:pt x="6528" y="1094739"/>
                  </a:lnTo>
                  <a:lnTo>
                    <a:pt x="6541" y="1087120"/>
                  </a:lnTo>
                  <a:close/>
                </a:path>
                <a:path w="1579880" h="1418589">
                  <a:moveTo>
                    <a:pt x="1578515" y="1087120"/>
                  </a:moveTo>
                  <a:lnTo>
                    <a:pt x="1572162" y="1087120"/>
                  </a:lnTo>
                  <a:lnTo>
                    <a:pt x="1572155" y="1094739"/>
                  </a:lnTo>
                  <a:lnTo>
                    <a:pt x="1578508" y="1094739"/>
                  </a:lnTo>
                  <a:lnTo>
                    <a:pt x="1578515" y="1087120"/>
                  </a:lnTo>
                  <a:close/>
                </a:path>
                <a:path w="1579880" h="1418589">
                  <a:moveTo>
                    <a:pt x="6528" y="1094740"/>
                  </a:moveTo>
                  <a:lnTo>
                    <a:pt x="184" y="1094740"/>
                  </a:lnTo>
                  <a:lnTo>
                    <a:pt x="175" y="1099820"/>
                  </a:lnTo>
                  <a:lnTo>
                    <a:pt x="6518" y="1099820"/>
                  </a:lnTo>
                  <a:lnTo>
                    <a:pt x="6528" y="1094740"/>
                  </a:lnTo>
                  <a:close/>
                </a:path>
                <a:path w="1579880" h="1418589">
                  <a:moveTo>
                    <a:pt x="1578508" y="1094740"/>
                  </a:moveTo>
                  <a:lnTo>
                    <a:pt x="1572155" y="1094740"/>
                  </a:lnTo>
                  <a:lnTo>
                    <a:pt x="1572151" y="1099820"/>
                  </a:lnTo>
                  <a:lnTo>
                    <a:pt x="1578504" y="1099820"/>
                  </a:lnTo>
                  <a:lnTo>
                    <a:pt x="1578508" y="1094740"/>
                  </a:lnTo>
                  <a:close/>
                </a:path>
                <a:path w="1579880" h="1418589">
                  <a:moveTo>
                    <a:pt x="6518" y="1099820"/>
                  </a:moveTo>
                  <a:lnTo>
                    <a:pt x="175" y="1099820"/>
                  </a:lnTo>
                  <a:lnTo>
                    <a:pt x="163" y="1106170"/>
                  </a:lnTo>
                  <a:lnTo>
                    <a:pt x="6507" y="1106170"/>
                  </a:lnTo>
                  <a:lnTo>
                    <a:pt x="6518" y="1099820"/>
                  </a:lnTo>
                  <a:close/>
                </a:path>
                <a:path w="1579880" h="1418589">
                  <a:moveTo>
                    <a:pt x="1578504" y="1099820"/>
                  </a:moveTo>
                  <a:lnTo>
                    <a:pt x="1572151" y="1099820"/>
                  </a:lnTo>
                  <a:lnTo>
                    <a:pt x="1572145" y="1106170"/>
                  </a:lnTo>
                  <a:lnTo>
                    <a:pt x="1578498" y="1106170"/>
                  </a:lnTo>
                  <a:lnTo>
                    <a:pt x="1578504" y="1099820"/>
                  </a:lnTo>
                  <a:close/>
                </a:path>
                <a:path w="1579880" h="1418589">
                  <a:moveTo>
                    <a:pt x="6507" y="1106170"/>
                  </a:moveTo>
                  <a:lnTo>
                    <a:pt x="163" y="1106170"/>
                  </a:lnTo>
                  <a:lnTo>
                    <a:pt x="150" y="1113789"/>
                  </a:lnTo>
                  <a:lnTo>
                    <a:pt x="6493" y="1113789"/>
                  </a:lnTo>
                  <a:lnTo>
                    <a:pt x="6507" y="1106170"/>
                  </a:lnTo>
                  <a:close/>
                </a:path>
                <a:path w="1579880" h="1418589">
                  <a:moveTo>
                    <a:pt x="1578498" y="1106170"/>
                  </a:moveTo>
                  <a:lnTo>
                    <a:pt x="1572145" y="1106170"/>
                  </a:lnTo>
                  <a:lnTo>
                    <a:pt x="1572138" y="1113789"/>
                  </a:lnTo>
                  <a:lnTo>
                    <a:pt x="1578491" y="1113789"/>
                  </a:lnTo>
                  <a:lnTo>
                    <a:pt x="1578498" y="1106170"/>
                  </a:lnTo>
                  <a:close/>
                </a:path>
                <a:path w="1579880" h="1418589">
                  <a:moveTo>
                    <a:pt x="6493" y="1113790"/>
                  </a:moveTo>
                  <a:lnTo>
                    <a:pt x="150" y="1113790"/>
                  </a:lnTo>
                  <a:lnTo>
                    <a:pt x="141" y="1118870"/>
                  </a:lnTo>
                  <a:lnTo>
                    <a:pt x="6484" y="1118870"/>
                  </a:lnTo>
                  <a:lnTo>
                    <a:pt x="6493" y="1113790"/>
                  </a:lnTo>
                  <a:close/>
                </a:path>
                <a:path w="1579880" h="1418589">
                  <a:moveTo>
                    <a:pt x="1578491" y="1113790"/>
                  </a:moveTo>
                  <a:lnTo>
                    <a:pt x="1572138" y="1113790"/>
                  </a:lnTo>
                  <a:lnTo>
                    <a:pt x="1572133" y="1118870"/>
                  </a:lnTo>
                  <a:lnTo>
                    <a:pt x="1578487" y="1118870"/>
                  </a:lnTo>
                  <a:lnTo>
                    <a:pt x="1578491" y="1113790"/>
                  </a:lnTo>
                  <a:close/>
                </a:path>
                <a:path w="1579880" h="1418589">
                  <a:moveTo>
                    <a:pt x="6484" y="1118870"/>
                  </a:moveTo>
                  <a:lnTo>
                    <a:pt x="141" y="1118870"/>
                  </a:lnTo>
                  <a:lnTo>
                    <a:pt x="127" y="1126489"/>
                  </a:lnTo>
                  <a:lnTo>
                    <a:pt x="6470" y="1126489"/>
                  </a:lnTo>
                  <a:lnTo>
                    <a:pt x="6484" y="1118870"/>
                  </a:lnTo>
                  <a:close/>
                </a:path>
                <a:path w="1579880" h="1418589">
                  <a:moveTo>
                    <a:pt x="1578487" y="1118870"/>
                  </a:moveTo>
                  <a:lnTo>
                    <a:pt x="1572133" y="1118870"/>
                  </a:lnTo>
                  <a:lnTo>
                    <a:pt x="1572126" y="1126489"/>
                  </a:lnTo>
                  <a:lnTo>
                    <a:pt x="1578480" y="1126489"/>
                  </a:lnTo>
                  <a:lnTo>
                    <a:pt x="1578487" y="1118870"/>
                  </a:lnTo>
                  <a:close/>
                </a:path>
                <a:path w="1579880" h="1418589">
                  <a:moveTo>
                    <a:pt x="6470" y="1126490"/>
                  </a:moveTo>
                  <a:lnTo>
                    <a:pt x="127" y="1126490"/>
                  </a:lnTo>
                  <a:lnTo>
                    <a:pt x="118" y="1131570"/>
                  </a:lnTo>
                  <a:lnTo>
                    <a:pt x="6461" y="1131570"/>
                  </a:lnTo>
                  <a:lnTo>
                    <a:pt x="6470" y="1126490"/>
                  </a:lnTo>
                  <a:close/>
                </a:path>
                <a:path w="1579880" h="1418589">
                  <a:moveTo>
                    <a:pt x="1578480" y="1126490"/>
                  </a:moveTo>
                  <a:lnTo>
                    <a:pt x="1572126" y="1126490"/>
                  </a:lnTo>
                  <a:lnTo>
                    <a:pt x="1572122" y="1131570"/>
                  </a:lnTo>
                  <a:lnTo>
                    <a:pt x="1578475" y="1131570"/>
                  </a:lnTo>
                  <a:lnTo>
                    <a:pt x="1578480" y="1126490"/>
                  </a:lnTo>
                  <a:close/>
                </a:path>
                <a:path w="1579880" h="1418589">
                  <a:moveTo>
                    <a:pt x="6461" y="1131570"/>
                  </a:moveTo>
                  <a:lnTo>
                    <a:pt x="118" y="1131570"/>
                  </a:lnTo>
                  <a:lnTo>
                    <a:pt x="81" y="1151889"/>
                  </a:lnTo>
                  <a:lnTo>
                    <a:pt x="6424" y="1151889"/>
                  </a:lnTo>
                  <a:lnTo>
                    <a:pt x="6461" y="1131570"/>
                  </a:lnTo>
                  <a:close/>
                </a:path>
                <a:path w="1579880" h="1418589">
                  <a:moveTo>
                    <a:pt x="1578475" y="1131570"/>
                  </a:moveTo>
                  <a:lnTo>
                    <a:pt x="1572122" y="1131570"/>
                  </a:lnTo>
                  <a:lnTo>
                    <a:pt x="1572103" y="1151889"/>
                  </a:lnTo>
                  <a:lnTo>
                    <a:pt x="1578457" y="1151889"/>
                  </a:lnTo>
                  <a:lnTo>
                    <a:pt x="1578475" y="1131570"/>
                  </a:lnTo>
                  <a:close/>
                </a:path>
                <a:path w="1579880" h="1418589">
                  <a:moveTo>
                    <a:pt x="6424" y="1151890"/>
                  </a:moveTo>
                  <a:lnTo>
                    <a:pt x="81" y="1151890"/>
                  </a:lnTo>
                  <a:lnTo>
                    <a:pt x="59" y="1164589"/>
                  </a:lnTo>
                  <a:lnTo>
                    <a:pt x="6401" y="1164589"/>
                  </a:lnTo>
                  <a:lnTo>
                    <a:pt x="6424" y="1151890"/>
                  </a:lnTo>
                  <a:close/>
                </a:path>
                <a:path w="1579880" h="1418589">
                  <a:moveTo>
                    <a:pt x="1578457" y="1151890"/>
                  </a:moveTo>
                  <a:lnTo>
                    <a:pt x="1572103" y="1151890"/>
                  </a:lnTo>
                  <a:lnTo>
                    <a:pt x="1572092" y="1164589"/>
                  </a:lnTo>
                  <a:lnTo>
                    <a:pt x="1578446" y="1164589"/>
                  </a:lnTo>
                  <a:lnTo>
                    <a:pt x="1578457" y="1151890"/>
                  </a:lnTo>
                  <a:close/>
                </a:path>
                <a:path w="1579880" h="1418589">
                  <a:moveTo>
                    <a:pt x="6401" y="1164590"/>
                  </a:moveTo>
                  <a:lnTo>
                    <a:pt x="59" y="1164590"/>
                  </a:lnTo>
                  <a:lnTo>
                    <a:pt x="47" y="1170939"/>
                  </a:lnTo>
                  <a:lnTo>
                    <a:pt x="6390" y="1170939"/>
                  </a:lnTo>
                  <a:lnTo>
                    <a:pt x="6401" y="1164590"/>
                  </a:lnTo>
                  <a:close/>
                </a:path>
                <a:path w="1579880" h="1418589">
                  <a:moveTo>
                    <a:pt x="1578446" y="1164590"/>
                  </a:moveTo>
                  <a:lnTo>
                    <a:pt x="1572092" y="1164590"/>
                  </a:lnTo>
                  <a:lnTo>
                    <a:pt x="1572086" y="1170939"/>
                  </a:lnTo>
                  <a:lnTo>
                    <a:pt x="1578440" y="1170939"/>
                  </a:lnTo>
                  <a:lnTo>
                    <a:pt x="1578446" y="1164590"/>
                  </a:lnTo>
                  <a:close/>
                </a:path>
                <a:path w="1579880" h="1418589">
                  <a:moveTo>
                    <a:pt x="6390" y="1170940"/>
                  </a:moveTo>
                  <a:lnTo>
                    <a:pt x="47" y="1170940"/>
                  </a:lnTo>
                  <a:lnTo>
                    <a:pt x="25" y="1183639"/>
                  </a:lnTo>
                  <a:lnTo>
                    <a:pt x="6367" y="1183639"/>
                  </a:lnTo>
                  <a:lnTo>
                    <a:pt x="6390" y="1170940"/>
                  </a:lnTo>
                  <a:close/>
                </a:path>
                <a:path w="1579880" h="1418589">
                  <a:moveTo>
                    <a:pt x="1578440" y="1170940"/>
                  </a:moveTo>
                  <a:lnTo>
                    <a:pt x="1572086" y="1170940"/>
                  </a:lnTo>
                  <a:lnTo>
                    <a:pt x="1572075" y="1183639"/>
                  </a:lnTo>
                  <a:lnTo>
                    <a:pt x="1578429" y="1183639"/>
                  </a:lnTo>
                  <a:lnTo>
                    <a:pt x="1578440" y="1170940"/>
                  </a:lnTo>
                  <a:close/>
                </a:path>
                <a:path w="1579880" h="1418589">
                  <a:moveTo>
                    <a:pt x="6367" y="1183640"/>
                  </a:moveTo>
                  <a:lnTo>
                    <a:pt x="25" y="1183640"/>
                  </a:lnTo>
                  <a:lnTo>
                    <a:pt x="13" y="1189989"/>
                  </a:lnTo>
                  <a:lnTo>
                    <a:pt x="6355" y="1189989"/>
                  </a:lnTo>
                  <a:lnTo>
                    <a:pt x="6367" y="1183640"/>
                  </a:lnTo>
                  <a:close/>
                </a:path>
                <a:path w="1579880" h="1418589">
                  <a:moveTo>
                    <a:pt x="1578429" y="1183640"/>
                  </a:moveTo>
                  <a:lnTo>
                    <a:pt x="1572075" y="1183640"/>
                  </a:lnTo>
                  <a:lnTo>
                    <a:pt x="1572069" y="1189989"/>
                  </a:lnTo>
                  <a:lnTo>
                    <a:pt x="1578423" y="1189989"/>
                  </a:lnTo>
                  <a:lnTo>
                    <a:pt x="1578429" y="1183640"/>
                  </a:lnTo>
                  <a:close/>
                </a:path>
                <a:path w="1579880" h="1418589">
                  <a:moveTo>
                    <a:pt x="6355" y="1189990"/>
                  </a:moveTo>
                  <a:lnTo>
                    <a:pt x="13" y="1189990"/>
                  </a:lnTo>
                  <a:lnTo>
                    <a:pt x="4" y="1195070"/>
                  </a:lnTo>
                  <a:lnTo>
                    <a:pt x="6346" y="1195070"/>
                  </a:lnTo>
                  <a:lnTo>
                    <a:pt x="6355" y="1189990"/>
                  </a:lnTo>
                  <a:close/>
                </a:path>
                <a:path w="1579880" h="1418589">
                  <a:moveTo>
                    <a:pt x="1578423" y="1189990"/>
                  </a:moveTo>
                  <a:lnTo>
                    <a:pt x="1572069" y="1189990"/>
                  </a:lnTo>
                  <a:lnTo>
                    <a:pt x="1572064" y="1195070"/>
                  </a:lnTo>
                  <a:lnTo>
                    <a:pt x="1578418" y="1195070"/>
                  </a:lnTo>
                  <a:lnTo>
                    <a:pt x="1578423" y="1189990"/>
                  </a:lnTo>
                  <a:close/>
                </a:path>
                <a:path w="1579880" h="1418589">
                  <a:moveTo>
                    <a:pt x="1578418" y="1195070"/>
                  </a:moveTo>
                  <a:lnTo>
                    <a:pt x="1572064" y="1195070"/>
                  </a:lnTo>
                  <a:lnTo>
                    <a:pt x="1572054" y="1206500"/>
                  </a:lnTo>
                  <a:lnTo>
                    <a:pt x="1573138" y="1206500"/>
                  </a:lnTo>
                  <a:lnTo>
                    <a:pt x="1573138" y="1205230"/>
                  </a:lnTo>
                  <a:lnTo>
                    <a:pt x="1574408" y="1205230"/>
                  </a:lnTo>
                  <a:lnTo>
                    <a:pt x="1574408" y="1203960"/>
                  </a:lnTo>
                  <a:lnTo>
                    <a:pt x="1575678" y="1203960"/>
                  </a:lnTo>
                  <a:lnTo>
                    <a:pt x="1575678" y="1202690"/>
                  </a:lnTo>
                  <a:lnTo>
                    <a:pt x="1576948" y="1202690"/>
                  </a:lnTo>
                  <a:lnTo>
                    <a:pt x="1576948" y="1200150"/>
                  </a:lnTo>
                  <a:lnTo>
                    <a:pt x="1578218" y="1200150"/>
                  </a:lnTo>
                  <a:lnTo>
                    <a:pt x="1578218" y="1198880"/>
                  </a:lnTo>
                  <a:lnTo>
                    <a:pt x="1578415" y="1198880"/>
                  </a:lnTo>
                  <a:lnTo>
                    <a:pt x="1578418" y="1195070"/>
                  </a:lnTo>
                  <a:close/>
                </a:path>
                <a:path w="1579880" h="1418589">
                  <a:moveTo>
                    <a:pt x="6346" y="1195070"/>
                  </a:moveTo>
                  <a:lnTo>
                    <a:pt x="4" y="1195070"/>
                  </a:lnTo>
                  <a:lnTo>
                    <a:pt x="0" y="1197610"/>
                  </a:lnTo>
                  <a:lnTo>
                    <a:pt x="878" y="1197610"/>
                  </a:lnTo>
                  <a:lnTo>
                    <a:pt x="878" y="1198880"/>
                  </a:lnTo>
                  <a:lnTo>
                    <a:pt x="2148" y="1198880"/>
                  </a:lnTo>
                  <a:lnTo>
                    <a:pt x="2148" y="1200150"/>
                  </a:lnTo>
                  <a:lnTo>
                    <a:pt x="3418" y="1200150"/>
                  </a:lnTo>
                  <a:lnTo>
                    <a:pt x="3418" y="1202690"/>
                  </a:lnTo>
                  <a:lnTo>
                    <a:pt x="4688" y="1202690"/>
                  </a:lnTo>
                  <a:lnTo>
                    <a:pt x="4688" y="1203960"/>
                  </a:lnTo>
                  <a:lnTo>
                    <a:pt x="5958" y="1203960"/>
                  </a:lnTo>
                  <a:lnTo>
                    <a:pt x="5958" y="1205230"/>
                  </a:lnTo>
                  <a:lnTo>
                    <a:pt x="6328" y="1205230"/>
                  </a:lnTo>
                  <a:lnTo>
                    <a:pt x="6346" y="1195070"/>
                  </a:lnTo>
                  <a:close/>
                </a:path>
                <a:path w="1579880" h="1418589">
                  <a:moveTo>
                    <a:pt x="225668" y="1410056"/>
                  </a:moveTo>
                  <a:lnTo>
                    <a:pt x="225668" y="1410970"/>
                  </a:lnTo>
                  <a:lnTo>
                    <a:pt x="226938" y="1410970"/>
                  </a:lnTo>
                  <a:lnTo>
                    <a:pt x="226938" y="1412239"/>
                  </a:lnTo>
                  <a:lnTo>
                    <a:pt x="1354698" y="1412239"/>
                  </a:lnTo>
                  <a:lnTo>
                    <a:pt x="1354698" y="1411887"/>
                  </a:lnTo>
                  <a:lnTo>
                    <a:pt x="225668" y="1410056"/>
                  </a:lnTo>
                  <a:close/>
                </a:path>
                <a:path w="1579880" h="1418589">
                  <a:moveTo>
                    <a:pt x="1347078" y="1416050"/>
                  </a:moveTo>
                  <a:lnTo>
                    <a:pt x="234558" y="1416050"/>
                  </a:lnTo>
                  <a:lnTo>
                    <a:pt x="234558" y="1416428"/>
                  </a:lnTo>
                  <a:lnTo>
                    <a:pt x="1345808" y="1418216"/>
                  </a:lnTo>
                  <a:lnTo>
                    <a:pt x="1345808" y="1417320"/>
                  </a:lnTo>
                  <a:lnTo>
                    <a:pt x="1347078" y="1417320"/>
                  </a:lnTo>
                  <a:lnTo>
                    <a:pt x="1347078" y="1416050"/>
                  </a:lnTo>
                  <a:close/>
                </a:path>
                <a:path w="1579880" h="1418589">
                  <a:moveTo>
                    <a:pt x="1349618" y="1414780"/>
                  </a:moveTo>
                  <a:lnTo>
                    <a:pt x="233288" y="1414780"/>
                  </a:lnTo>
                  <a:lnTo>
                    <a:pt x="233288" y="1416050"/>
                  </a:lnTo>
                  <a:lnTo>
                    <a:pt x="1349618" y="1416050"/>
                  </a:lnTo>
                  <a:lnTo>
                    <a:pt x="1349618" y="1414780"/>
                  </a:lnTo>
                  <a:close/>
                </a:path>
                <a:path w="1579880" h="1418589">
                  <a:moveTo>
                    <a:pt x="1350888" y="1413510"/>
                  </a:moveTo>
                  <a:lnTo>
                    <a:pt x="230748" y="1413510"/>
                  </a:lnTo>
                  <a:lnTo>
                    <a:pt x="230748" y="1414780"/>
                  </a:lnTo>
                  <a:lnTo>
                    <a:pt x="1350888" y="1414780"/>
                  </a:lnTo>
                  <a:lnTo>
                    <a:pt x="1350888" y="1413510"/>
                  </a:lnTo>
                  <a:close/>
                </a:path>
                <a:path w="1579880" h="1418589">
                  <a:moveTo>
                    <a:pt x="1353428" y="1412240"/>
                  </a:moveTo>
                  <a:lnTo>
                    <a:pt x="229478" y="1412240"/>
                  </a:lnTo>
                  <a:lnTo>
                    <a:pt x="229478" y="1413510"/>
                  </a:lnTo>
                  <a:lnTo>
                    <a:pt x="1353428" y="1413510"/>
                  </a:lnTo>
                  <a:lnTo>
                    <a:pt x="1353428" y="1412240"/>
                  </a:lnTo>
                  <a:close/>
                </a:path>
              </a:pathLst>
            </a:custGeom>
            <a:solidFill>
              <a:srgbClr val="052F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479159" y="3460750"/>
              <a:ext cx="1567180" cy="1405890"/>
            </a:xfrm>
            <a:custGeom>
              <a:avLst/>
              <a:gdLst/>
              <a:ahLst/>
              <a:cxnLst/>
              <a:rect l="l" t="t" r="r" b="b"/>
              <a:pathLst>
                <a:path w="1567180" h="1405889">
                  <a:moveTo>
                    <a:pt x="1355990" y="5079"/>
                  </a:moveTo>
                  <a:lnTo>
                    <a:pt x="212990" y="5079"/>
                  </a:lnTo>
                  <a:lnTo>
                    <a:pt x="212990" y="6350"/>
                  </a:lnTo>
                  <a:lnTo>
                    <a:pt x="1355990" y="7619"/>
                  </a:lnTo>
                  <a:lnTo>
                    <a:pt x="1355990" y="5079"/>
                  </a:lnTo>
                  <a:close/>
                </a:path>
                <a:path w="1567180" h="1405889">
                  <a:moveTo>
                    <a:pt x="1352180" y="2539"/>
                  </a:moveTo>
                  <a:lnTo>
                    <a:pt x="216800" y="2539"/>
                  </a:lnTo>
                  <a:lnTo>
                    <a:pt x="216800" y="5079"/>
                  </a:lnTo>
                  <a:lnTo>
                    <a:pt x="1352180" y="5079"/>
                  </a:lnTo>
                  <a:lnTo>
                    <a:pt x="1352180" y="2539"/>
                  </a:lnTo>
                  <a:close/>
                </a:path>
                <a:path w="1567180" h="1405889">
                  <a:moveTo>
                    <a:pt x="220610" y="1269"/>
                  </a:moveTo>
                  <a:lnTo>
                    <a:pt x="218070" y="1269"/>
                  </a:lnTo>
                  <a:lnTo>
                    <a:pt x="218070" y="2539"/>
                  </a:lnTo>
                  <a:lnTo>
                    <a:pt x="220610" y="2539"/>
                  </a:lnTo>
                  <a:lnTo>
                    <a:pt x="220610" y="1269"/>
                  </a:lnTo>
                  <a:close/>
                </a:path>
                <a:path w="1567180" h="1405889">
                  <a:moveTo>
                    <a:pt x="1349640" y="1269"/>
                  </a:moveTo>
                  <a:lnTo>
                    <a:pt x="1348370" y="1269"/>
                  </a:lnTo>
                  <a:lnTo>
                    <a:pt x="1348370" y="2539"/>
                  </a:lnTo>
                  <a:lnTo>
                    <a:pt x="1349640" y="2539"/>
                  </a:lnTo>
                  <a:lnTo>
                    <a:pt x="1349640" y="1269"/>
                  </a:lnTo>
                  <a:close/>
                </a:path>
                <a:path w="1567180" h="1405889">
                  <a:moveTo>
                    <a:pt x="221880" y="0"/>
                  </a:moveTo>
                  <a:lnTo>
                    <a:pt x="221880" y="1269"/>
                  </a:lnTo>
                  <a:lnTo>
                    <a:pt x="1345830" y="1269"/>
                  </a:lnTo>
                  <a:lnTo>
                    <a:pt x="221880" y="0"/>
                  </a:lnTo>
                  <a:close/>
                </a:path>
                <a:path w="1567180" h="1405889">
                  <a:moveTo>
                    <a:pt x="8170" y="196850"/>
                  </a:moveTo>
                  <a:lnTo>
                    <a:pt x="7250" y="196850"/>
                  </a:lnTo>
                  <a:lnTo>
                    <a:pt x="7250" y="198119"/>
                  </a:lnTo>
                  <a:lnTo>
                    <a:pt x="5980" y="198119"/>
                  </a:lnTo>
                  <a:lnTo>
                    <a:pt x="5980" y="199389"/>
                  </a:lnTo>
                  <a:lnTo>
                    <a:pt x="8165" y="199389"/>
                  </a:lnTo>
                  <a:lnTo>
                    <a:pt x="8170" y="196850"/>
                  </a:lnTo>
                  <a:close/>
                </a:path>
                <a:path w="1567180" h="1405889">
                  <a:moveTo>
                    <a:pt x="1560460" y="195580"/>
                  </a:moveTo>
                  <a:lnTo>
                    <a:pt x="1560288" y="195580"/>
                  </a:lnTo>
                  <a:lnTo>
                    <a:pt x="1560285" y="199389"/>
                  </a:lnTo>
                  <a:lnTo>
                    <a:pt x="1561730" y="199389"/>
                  </a:lnTo>
                  <a:lnTo>
                    <a:pt x="1561730" y="198119"/>
                  </a:lnTo>
                  <a:lnTo>
                    <a:pt x="1560460" y="198119"/>
                  </a:lnTo>
                  <a:lnTo>
                    <a:pt x="1560460" y="195580"/>
                  </a:lnTo>
                  <a:close/>
                </a:path>
                <a:path w="1567180" h="1405889">
                  <a:moveTo>
                    <a:pt x="8165" y="199390"/>
                  </a:moveTo>
                  <a:lnTo>
                    <a:pt x="4710" y="199390"/>
                  </a:lnTo>
                  <a:lnTo>
                    <a:pt x="4710" y="200660"/>
                  </a:lnTo>
                  <a:lnTo>
                    <a:pt x="3440" y="200660"/>
                  </a:lnTo>
                  <a:lnTo>
                    <a:pt x="3440" y="203200"/>
                  </a:lnTo>
                  <a:lnTo>
                    <a:pt x="2170" y="203200"/>
                  </a:lnTo>
                  <a:lnTo>
                    <a:pt x="2170" y="204469"/>
                  </a:lnTo>
                  <a:lnTo>
                    <a:pt x="1798" y="204469"/>
                  </a:lnTo>
                  <a:lnTo>
                    <a:pt x="1775" y="217169"/>
                  </a:lnTo>
                  <a:lnTo>
                    <a:pt x="8133" y="217169"/>
                  </a:lnTo>
                  <a:lnTo>
                    <a:pt x="8165" y="199390"/>
                  </a:lnTo>
                  <a:close/>
                </a:path>
                <a:path w="1567180" h="1405889">
                  <a:moveTo>
                    <a:pt x="1563000" y="199390"/>
                  </a:moveTo>
                  <a:lnTo>
                    <a:pt x="1560285" y="199390"/>
                  </a:lnTo>
                  <a:lnTo>
                    <a:pt x="1560269" y="217169"/>
                  </a:lnTo>
                  <a:lnTo>
                    <a:pt x="1566615" y="217169"/>
                  </a:lnTo>
                  <a:lnTo>
                    <a:pt x="1566626" y="204469"/>
                  </a:lnTo>
                  <a:lnTo>
                    <a:pt x="1565540" y="204469"/>
                  </a:lnTo>
                  <a:lnTo>
                    <a:pt x="1565540" y="201930"/>
                  </a:lnTo>
                  <a:lnTo>
                    <a:pt x="1564270" y="201930"/>
                  </a:lnTo>
                  <a:lnTo>
                    <a:pt x="1564270" y="200660"/>
                  </a:lnTo>
                  <a:lnTo>
                    <a:pt x="1563000" y="200660"/>
                  </a:lnTo>
                  <a:lnTo>
                    <a:pt x="1563000" y="199390"/>
                  </a:lnTo>
                  <a:close/>
                </a:path>
                <a:path w="1567180" h="1405889">
                  <a:moveTo>
                    <a:pt x="8133" y="217170"/>
                  </a:moveTo>
                  <a:lnTo>
                    <a:pt x="1775" y="217170"/>
                  </a:lnTo>
                  <a:lnTo>
                    <a:pt x="1763" y="223519"/>
                  </a:lnTo>
                  <a:lnTo>
                    <a:pt x="8121" y="223519"/>
                  </a:lnTo>
                  <a:lnTo>
                    <a:pt x="8133" y="217170"/>
                  </a:lnTo>
                  <a:close/>
                </a:path>
                <a:path w="1567180" h="1405889">
                  <a:moveTo>
                    <a:pt x="1566615" y="217170"/>
                  </a:moveTo>
                  <a:lnTo>
                    <a:pt x="1560269" y="217170"/>
                  </a:lnTo>
                  <a:lnTo>
                    <a:pt x="1560263" y="223519"/>
                  </a:lnTo>
                  <a:lnTo>
                    <a:pt x="1566609" y="223519"/>
                  </a:lnTo>
                  <a:lnTo>
                    <a:pt x="1566615" y="217170"/>
                  </a:lnTo>
                  <a:close/>
                </a:path>
                <a:path w="1567180" h="1405889">
                  <a:moveTo>
                    <a:pt x="8121" y="223520"/>
                  </a:moveTo>
                  <a:lnTo>
                    <a:pt x="1763" y="223520"/>
                  </a:lnTo>
                  <a:lnTo>
                    <a:pt x="1749" y="231139"/>
                  </a:lnTo>
                  <a:lnTo>
                    <a:pt x="8107" y="231139"/>
                  </a:lnTo>
                  <a:lnTo>
                    <a:pt x="8121" y="223520"/>
                  </a:lnTo>
                  <a:close/>
                </a:path>
                <a:path w="1567180" h="1405889">
                  <a:moveTo>
                    <a:pt x="1566609" y="223520"/>
                  </a:moveTo>
                  <a:lnTo>
                    <a:pt x="1560263" y="223520"/>
                  </a:lnTo>
                  <a:lnTo>
                    <a:pt x="1560256" y="231139"/>
                  </a:lnTo>
                  <a:lnTo>
                    <a:pt x="1566602" y="231139"/>
                  </a:lnTo>
                  <a:lnTo>
                    <a:pt x="1566609" y="223520"/>
                  </a:lnTo>
                  <a:close/>
                </a:path>
                <a:path w="1567180" h="1405889">
                  <a:moveTo>
                    <a:pt x="8107" y="231140"/>
                  </a:moveTo>
                  <a:lnTo>
                    <a:pt x="1749" y="231140"/>
                  </a:lnTo>
                  <a:lnTo>
                    <a:pt x="1738" y="237489"/>
                  </a:lnTo>
                  <a:lnTo>
                    <a:pt x="8096" y="237489"/>
                  </a:lnTo>
                  <a:lnTo>
                    <a:pt x="8107" y="231140"/>
                  </a:lnTo>
                  <a:close/>
                </a:path>
                <a:path w="1567180" h="1405889">
                  <a:moveTo>
                    <a:pt x="1566602" y="231140"/>
                  </a:moveTo>
                  <a:lnTo>
                    <a:pt x="1560256" y="231140"/>
                  </a:lnTo>
                  <a:lnTo>
                    <a:pt x="1560250" y="237489"/>
                  </a:lnTo>
                  <a:lnTo>
                    <a:pt x="1566596" y="237489"/>
                  </a:lnTo>
                  <a:lnTo>
                    <a:pt x="1566602" y="231140"/>
                  </a:lnTo>
                  <a:close/>
                </a:path>
                <a:path w="1567180" h="1405889">
                  <a:moveTo>
                    <a:pt x="8096" y="237490"/>
                  </a:moveTo>
                  <a:lnTo>
                    <a:pt x="1738" y="237490"/>
                  </a:lnTo>
                  <a:lnTo>
                    <a:pt x="1727" y="243839"/>
                  </a:lnTo>
                  <a:lnTo>
                    <a:pt x="8084" y="243839"/>
                  </a:lnTo>
                  <a:lnTo>
                    <a:pt x="8096" y="237490"/>
                  </a:lnTo>
                  <a:close/>
                </a:path>
                <a:path w="1567180" h="1405889">
                  <a:moveTo>
                    <a:pt x="1566596" y="237490"/>
                  </a:moveTo>
                  <a:lnTo>
                    <a:pt x="1560250" y="237490"/>
                  </a:lnTo>
                  <a:lnTo>
                    <a:pt x="1560244" y="243839"/>
                  </a:lnTo>
                  <a:lnTo>
                    <a:pt x="1566590" y="243839"/>
                  </a:lnTo>
                  <a:lnTo>
                    <a:pt x="1566596" y="237490"/>
                  </a:lnTo>
                  <a:close/>
                </a:path>
                <a:path w="1567180" h="1405889">
                  <a:moveTo>
                    <a:pt x="8084" y="243840"/>
                  </a:moveTo>
                  <a:lnTo>
                    <a:pt x="1727" y="243840"/>
                  </a:lnTo>
                  <a:lnTo>
                    <a:pt x="1715" y="250189"/>
                  </a:lnTo>
                  <a:lnTo>
                    <a:pt x="8072" y="250189"/>
                  </a:lnTo>
                  <a:lnTo>
                    <a:pt x="8084" y="243840"/>
                  </a:lnTo>
                  <a:close/>
                </a:path>
                <a:path w="1567180" h="1405889">
                  <a:moveTo>
                    <a:pt x="1566590" y="243840"/>
                  </a:moveTo>
                  <a:lnTo>
                    <a:pt x="1560244" y="243840"/>
                  </a:lnTo>
                  <a:lnTo>
                    <a:pt x="1560238" y="250189"/>
                  </a:lnTo>
                  <a:lnTo>
                    <a:pt x="1566585" y="250189"/>
                  </a:lnTo>
                  <a:lnTo>
                    <a:pt x="1566590" y="243840"/>
                  </a:lnTo>
                  <a:close/>
                </a:path>
                <a:path w="1567180" h="1405889">
                  <a:moveTo>
                    <a:pt x="8072" y="250190"/>
                  </a:moveTo>
                  <a:lnTo>
                    <a:pt x="1715" y="250190"/>
                  </a:lnTo>
                  <a:lnTo>
                    <a:pt x="1704" y="256539"/>
                  </a:lnTo>
                  <a:lnTo>
                    <a:pt x="8061" y="256539"/>
                  </a:lnTo>
                  <a:lnTo>
                    <a:pt x="8072" y="250190"/>
                  </a:lnTo>
                  <a:close/>
                </a:path>
                <a:path w="1567180" h="1405889">
                  <a:moveTo>
                    <a:pt x="1566585" y="250190"/>
                  </a:moveTo>
                  <a:lnTo>
                    <a:pt x="1560238" y="250190"/>
                  </a:lnTo>
                  <a:lnTo>
                    <a:pt x="1560233" y="256539"/>
                  </a:lnTo>
                  <a:lnTo>
                    <a:pt x="1566579" y="256539"/>
                  </a:lnTo>
                  <a:lnTo>
                    <a:pt x="1566585" y="250190"/>
                  </a:lnTo>
                  <a:close/>
                </a:path>
                <a:path w="1567180" h="1405889">
                  <a:moveTo>
                    <a:pt x="8061" y="256540"/>
                  </a:moveTo>
                  <a:lnTo>
                    <a:pt x="1704" y="256540"/>
                  </a:lnTo>
                  <a:lnTo>
                    <a:pt x="1683" y="267969"/>
                  </a:lnTo>
                  <a:lnTo>
                    <a:pt x="8040" y="267969"/>
                  </a:lnTo>
                  <a:lnTo>
                    <a:pt x="8061" y="256540"/>
                  </a:lnTo>
                  <a:close/>
                </a:path>
                <a:path w="1567180" h="1405889">
                  <a:moveTo>
                    <a:pt x="1566579" y="256540"/>
                  </a:moveTo>
                  <a:lnTo>
                    <a:pt x="1560233" y="256540"/>
                  </a:lnTo>
                  <a:lnTo>
                    <a:pt x="1560222" y="267969"/>
                  </a:lnTo>
                  <a:lnTo>
                    <a:pt x="1566569" y="267969"/>
                  </a:lnTo>
                  <a:lnTo>
                    <a:pt x="1566579" y="256540"/>
                  </a:lnTo>
                  <a:close/>
                </a:path>
                <a:path w="1567180" h="1405889">
                  <a:moveTo>
                    <a:pt x="8040" y="267970"/>
                  </a:moveTo>
                  <a:lnTo>
                    <a:pt x="1683" y="267970"/>
                  </a:lnTo>
                  <a:lnTo>
                    <a:pt x="1658" y="281939"/>
                  </a:lnTo>
                  <a:lnTo>
                    <a:pt x="8015" y="281939"/>
                  </a:lnTo>
                  <a:lnTo>
                    <a:pt x="8040" y="267970"/>
                  </a:lnTo>
                  <a:close/>
                </a:path>
                <a:path w="1567180" h="1405889">
                  <a:moveTo>
                    <a:pt x="1566569" y="267970"/>
                  </a:moveTo>
                  <a:lnTo>
                    <a:pt x="1560222" y="267970"/>
                  </a:lnTo>
                  <a:lnTo>
                    <a:pt x="1560209" y="281939"/>
                  </a:lnTo>
                  <a:lnTo>
                    <a:pt x="1566556" y="281939"/>
                  </a:lnTo>
                  <a:lnTo>
                    <a:pt x="1566569" y="267970"/>
                  </a:lnTo>
                  <a:close/>
                </a:path>
                <a:path w="1567180" h="1405889">
                  <a:moveTo>
                    <a:pt x="8015" y="281940"/>
                  </a:moveTo>
                  <a:lnTo>
                    <a:pt x="1658" y="281940"/>
                  </a:lnTo>
                  <a:lnTo>
                    <a:pt x="1646" y="288289"/>
                  </a:lnTo>
                  <a:lnTo>
                    <a:pt x="8003" y="288289"/>
                  </a:lnTo>
                  <a:lnTo>
                    <a:pt x="8015" y="281940"/>
                  </a:lnTo>
                  <a:close/>
                </a:path>
                <a:path w="1567180" h="1405889">
                  <a:moveTo>
                    <a:pt x="1566556" y="281940"/>
                  </a:moveTo>
                  <a:lnTo>
                    <a:pt x="1560209" y="281940"/>
                  </a:lnTo>
                  <a:lnTo>
                    <a:pt x="1560204" y="288289"/>
                  </a:lnTo>
                  <a:lnTo>
                    <a:pt x="1566550" y="288289"/>
                  </a:lnTo>
                  <a:lnTo>
                    <a:pt x="1566556" y="281940"/>
                  </a:lnTo>
                  <a:close/>
                </a:path>
                <a:path w="1567180" h="1405889">
                  <a:moveTo>
                    <a:pt x="8003" y="288290"/>
                  </a:moveTo>
                  <a:lnTo>
                    <a:pt x="1646" y="288290"/>
                  </a:lnTo>
                  <a:lnTo>
                    <a:pt x="1637" y="293369"/>
                  </a:lnTo>
                  <a:lnTo>
                    <a:pt x="7994" y="293369"/>
                  </a:lnTo>
                  <a:lnTo>
                    <a:pt x="8003" y="288290"/>
                  </a:lnTo>
                  <a:close/>
                </a:path>
                <a:path w="1567180" h="1405889">
                  <a:moveTo>
                    <a:pt x="1566550" y="288290"/>
                  </a:moveTo>
                  <a:lnTo>
                    <a:pt x="1560204" y="288290"/>
                  </a:lnTo>
                  <a:lnTo>
                    <a:pt x="1560199" y="293369"/>
                  </a:lnTo>
                  <a:lnTo>
                    <a:pt x="1566546" y="293369"/>
                  </a:lnTo>
                  <a:lnTo>
                    <a:pt x="1566550" y="288290"/>
                  </a:lnTo>
                  <a:close/>
                </a:path>
                <a:path w="1567180" h="1405889">
                  <a:moveTo>
                    <a:pt x="7994" y="293370"/>
                  </a:moveTo>
                  <a:lnTo>
                    <a:pt x="1637" y="293370"/>
                  </a:lnTo>
                  <a:lnTo>
                    <a:pt x="1623" y="300989"/>
                  </a:lnTo>
                  <a:lnTo>
                    <a:pt x="7980" y="300989"/>
                  </a:lnTo>
                  <a:lnTo>
                    <a:pt x="7994" y="293370"/>
                  </a:lnTo>
                  <a:close/>
                </a:path>
                <a:path w="1567180" h="1405889">
                  <a:moveTo>
                    <a:pt x="1566546" y="293370"/>
                  </a:moveTo>
                  <a:lnTo>
                    <a:pt x="1560199" y="293370"/>
                  </a:lnTo>
                  <a:lnTo>
                    <a:pt x="1560192" y="300989"/>
                  </a:lnTo>
                  <a:lnTo>
                    <a:pt x="1566539" y="300989"/>
                  </a:lnTo>
                  <a:lnTo>
                    <a:pt x="1566546" y="293370"/>
                  </a:lnTo>
                  <a:close/>
                </a:path>
                <a:path w="1567180" h="1405889">
                  <a:moveTo>
                    <a:pt x="7980" y="300990"/>
                  </a:moveTo>
                  <a:lnTo>
                    <a:pt x="1623" y="300990"/>
                  </a:lnTo>
                  <a:lnTo>
                    <a:pt x="1614" y="306069"/>
                  </a:lnTo>
                  <a:lnTo>
                    <a:pt x="7971" y="306069"/>
                  </a:lnTo>
                  <a:lnTo>
                    <a:pt x="7980" y="300990"/>
                  </a:lnTo>
                  <a:close/>
                </a:path>
                <a:path w="1567180" h="1405889">
                  <a:moveTo>
                    <a:pt x="1566539" y="300990"/>
                  </a:moveTo>
                  <a:lnTo>
                    <a:pt x="1560192" y="300990"/>
                  </a:lnTo>
                  <a:lnTo>
                    <a:pt x="1560187" y="306069"/>
                  </a:lnTo>
                  <a:lnTo>
                    <a:pt x="1566534" y="306069"/>
                  </a:lnTo>
                  <a:lnTo>
                    <a:pt x="1566539" y="300990"/>
                  </a:lnTo>
                  <a:close/>
                </a:path>
                <a:path w="1567180" h="1405889">
                  <a:moveTo>
                    <a:pt x="7971" y="306070"/>
                  </a:moveTo>
                  <a:lnTo>
                    <a:pt x="1614" y="306070"/>
                  </a:lnTo>
                  <a:lnTo>
                    <a:pt x="1603" y="312419"/>
                  </a:lnTo>
                  <a:lnTo>
                    <a:pt x="7959" y="312419"/>
                  </a:lnTo>
                  <a:lnTo>
                    <a:pt x="7971" y="306070"/>
                  </a:lnTo>
                  <a:close/>
                </a:path>
                <a:path w="1567180" h="1405889">
                  <a:moveTo>
                    <a:pt x="1566534" y="306070"/>
                  </a:moveTo>
                  <a:lnTo>
                    <a:pt x="1560187" y="306070"/>
                  </a:lnTo>
                  <a:lnTo>
                    <a:pt x="1560182" y="312419"/>
                  </a:lnTo>
                  <a:lnTo>
                    <a:pt x="1566528" y="312419"/>
                  </a:lnTo>
                  <a:lnTo>
                    <a:pt x="1566534" y="306070"/>
                  </a:lnTo>
                  <a:close/>
                </a:path>
                <a:path w="1567180" h="1405889">
                  <a:moveTo>
                    <a:pt x="7959" y="312420"/>
                  </a:moveTo>
                  <a:lnTo>
                    <a:pt x="1603" y="312420"/>
                  </a:lnTo>
                  <a:lnTo>
                    <a:pt x="1589" y="320039"/>
                  </a:lnTo>
                  <a:lnTo>
                    <a:pt x="7945" y="320039"/>
                  </a:lnTo>
                  <a:lnTo>
                    <a:pt x="7959" y="312420"/>
                  </a:lnTo>
                  <a:close/>
                </a:path>
                <a:path w="1567180" h="1405889">
                  <a:moveTo>
                    <a:pt x="1566528" y="312420"/>
                  </a:moveTo>
                  <a:lnTo>
                    <a:pt x="1560182" y="312420"/>
                  </a:lnTo>
                  <a:lnTo>
                    <a:pt x="1560175" y="320039"/>
                  </a:lnTo>
                  <a:lnTo>
                    <a:pt x="1566522" y="320039"/>
                  </a:lnTo>
                  <a:lnTo>
                    <a:pt x="1566528" y="312420"/>
                  </a:lnTo>
                  <a:close/>
                </a:path>
                <a:path w="1567180" h="1405889">
                  <a:moveTo>
                    <a:pt x="7945" y="320040"/>
                  </a:moveTo>
                  <a:lnTo>
                    <a:pt x="1589" y="320040"/>
                  </a:lnTo>
                  <a:lnTo>
                    <a:pt x="1580" y="325119"/>
                  </a:lnTo>
                  <a:lnTo>
                    <a:pt x="7936" y="325119"/>
                  </a:lnTo>
                  <a:lnTo>
                    <a:pt x="7945" y="320040"/>
                  </a:lnTo>
                  <a:close/>
                </a:path>
                <a:path w="1567180" h="1405889">
                  <a:moveTo>
                    <a:pt x="1566522" y="320040"/>
                  </a:moveTo>
                  <a:lnTo>
                    <a:pt x="1560175" y="320040"/>
                  </a:lnTo>
                  <a:lnTo>
                    <a:pt x="1560170" y="325119"/>
                  </a:lnTo>
                  <a:lnTo>
                    <a:pt x="1566517" y="325119"/>
                  </a:lnTo>
                  <a:lnTo>
                    <a:pt x="1566522" y="320040"/>
                  </a:lnTo>
                  <a:close/>
                </a:path>
                <a:path w="1567180" h="1405889">
                  <a:moveTo>
                    <a:pt x="7936" y="325120"/>
                  </a:moveTo>
                  <a:lnTo>
                    <a:pt x="1580" y="325120"/>
                  </a:lnTo>
                  <a:lnTo>
                    <a:pt x="1554" y="339089"/>
                  </a:lnTo>
                  <a:lnTo>
                    <a:pt x="7910" y="339089"/>
                  </a:lnTo>
                  <a:lnTo>
                    <a:pt x="7936" y="325120"/>
                  </a:lnTo>
                  <a:close/>
                </a:path>
                <a:path w="1567180" h="1405889">
                  <a:moveTo>
                    <a:pt x="1566517" y="325120"/>
                  </a:moveTo>
                  <a:lnTo>
                    <a:pt x="1560170" y="325120"/>
                  </a:lnTo>
                  <a:lnTo>
                    <a:pt x="1560157" y="339089"/>
                  </a:lnTo>
                  <a:lnTo>
                    <a:pt x="1566504" y="339089"/>
                  </a:lnTo>
                  <a:lnTo>
                    <a:pt x="1566517" y="325120"/>
                  </a:lnTo>
                  <a:close/>
                </a:path>
                <a:path w="1567180" h="1405889">
                  <a:moveTo>
                    <a:pt x="7910" y="339090"/>
                  </a:moveTo>
                  <a:lnTo>
                    <a:pt x="1554" y="339090"/>
                  </a:lnTo>
                  <a:lnTo>
                    <a:pt x="1545" y="344169"/>
                  </a:lnTo>
                  <a:lnTo>
                    <a:pt x="7901" y="344169"/>
                  </a:lnTo>
                  <a:lnTo>
                    <a:pt x="7910" y="339090"/>
                  </a:lnTo>
                  <a:close/>
                </a:path>
                <a:path w="1567180" h="1405889">
                  <a:moveTo>
                    <a:pt x="1566504" y="339090"/>
                  </a:moveTo>
                  <a:lnTo>
                    <a:pt x="1560157" y="339090"/>
                  </a:lnTo>
                  <a:lnTo>
                    <a:pt x="1560153" y="344169"/>
                  </a:lnTo>
                  <a:lnTo>
                    <a:pt x="1566500" y="344169"/>
                  </a:lnTo>
                  <a:lnTo>
                    <a:pt x="1566504" y="339090"/>
                  </a:lnTo>
                  <a:close/>
                </a:path>
                <a:path w="1567180" h="1405889">
                  <a:moveTo>
                    <a:pt x="7901" y="344170"/>
                  </a:moveTo>
                  <a:lnTo>
                    <a:pt x="1545" y="344170"/>
                  </a:lnTo>
                  <a:lnTo>
                    <a:pt x="1531" y="351789"/>
                  </a:lnTo>
                  <a:lnTo>
                    <a:pt x="7887" y="351789"/>
                  </a:lnTo>
                  <a:lnTo>
                    <a:pt x="7901" y="344170"/>
                  </a:lnTo>
                  <a:close/>
                </a:path>
                <a:path w="1567180" h="1405889">
                  <a:moveTo>
                    <a:pt x="1566500" y="344170"/>
                  </a:moveTo>
                  <a:lnTo>
                    <a:pt x="1560153" y="344170"/>
                  </a:lnTo>
                  <a:lnTo>
                    <a:pt x="1560146" y="351789"/>
                  </a:lnTo>
                  <a:lnTo>
                    <a:pt x="1566493" y="351789"/>
                  </a:lnTo>
                  <a:lnTo>
                    <a:pt x="1566500" y="344170"/>
                  </a:lnTo>
                  <a:close/>
                </a:path>
                <a:path w="1567180" h="1405889">
                  <a:moveTo>
                    <a:pt x="7887" y="351790"/>
                  </a:moveTo>
                  <a:lnTo>
                    <a:pt x="1531" y="351790"/>
                  </a:lnTo>
                  <a:lnTo>
                    <a:pt x="1522" y="356869"/>
                  </a:lnTo>
                  <a:lnTo>
                    <a:pt x="7878" y="356869"/>
                  </a:lnTo>
                  <a:lnTo>
                    <a:pt x="7887" y="351790"/>
                  </a:lnTo>
                  <a:close/>
                </a:path>
                <a:path w="1567180" h="1405889">
                  <a:moveTo>
                    <a:pt x="1566493" y="351790"/>
                  </a:moveTo>
                  <a:lnTo>
                    <a:pt x="1560146" y="351790"/>
                  </a:lnTo>
                  <a:lnTo>
                    <a:pt x="1560141" y="356869"/>
                  </a:lnTo>
                  <a:lnTo>
                    <a:pt x="1566488" y="356869"/>
                  </a:lnTo>
                  <a:lnTo>
                    <a:pt x="1566493" y="351790"/>
                  </a:lnTo>
                  <a:close/>
                </a:path>
                <a:path w="1567180" h="1405889">
                  <a:moveTo>
                    <a:pt x="7878" y="356870"/>
                  </a:moveTo>
                  <a:lnTo>
                    <a:pt x="1522" y="356870"/>
                  </a:lnTo>
                  <a:lnTo>
                    <a:pt x="1497" y="370839"/>
                  </a:lnTo>
                  <a:lnTo>
                    <a:pt x="7852" y="370839"/>
                  </a:lnTo>
                  <a:lnTo>
                    <a:pt x="7878" y="356870"/>
                  </a:lnTo>
                  <a:close/>
                </a:path>
                <a:path w="1567180" h="1405889">
                  <a:moveTo>
                    <a:pt x="1566488" y="356870"/>
                  </a:moveTo>
                  <a:lnTo>
                    <a:pt x="1560141" y="356870"/>
                  </a:lnTo>
                  <a:lnTo>
                    <a:pt x="1560128" y="370839"/>
                  </a:lnTo>
                  <a:lnTo>
                    <a:pt x="1566476" y="370839"/>
                  </a:lnTo>
                  <a:lnTo>
                    <a:pt x="1566488" y="356870"/>
                  </a:lnTo>
                  <a:close/>
                </a:path>
                <a:path w="1567180" h="1405889">
                  <a:moveTo>
                    <a:pt x="7852" y="370840"/>
                  </a:moveTo>
                  <a:lnTo>
                    <a:pt x="1497" y="370840"/>
                  </a:lnTo>
                  <a:lnTo>
                    <a:pt x="1476" y="382269"/>
                  </a:lnTo>
                  <a:lnTo>
                    <a:pt x="7831" y="382269"/>
                  </a:lnTo>
                  <a:lnTo>
                    <a:pt x="7852" y="370840"/>
                  </a:lnTo>
                  <a:close/>
                </a:path>
                <a:path w="1567180" h="1405889">
                  <a:moveTo>
                    <a:pt x="1566476" y="370840"/>
                  </a:moveTo>
                  <a:lnTo>
                    <a:pt x="1560128" y="370840"/>
                  </a:lnTo>
                  <a:lnTo>
                    <a:pt x="1560118" y="382269"/>
                  </a:lnTo>
                  <a:lnTo>
                    <a:pt x="1566465" y="382269"/>
                  </a:lnTo>
                  <a:lnTo>
                    <a:pt x="1566476" y="370840"/>
                  </a:lnTo>
                  <a:close/>
                </a:path>
                <a:path w="1567180" h="1405889">
                  <a:moveTo>
                    <a:pt x="7831" y="382270"/>
                  </a:moveTo>
                  <a:lnTo>
                    <a:pt x="1476" y="382270"/>
                  </a:lnTo>
                  <a:lnTo>
                    <a:pt x="1465" y="388619"/>
                  </a:lnTo>
                  <a:lnTo>
                    <a:pt x="7820" y="388619"/>
                  </a:lnTo>
                  <a:lnTo>
                    <a:pt x="7831" y="382270"/>
                  </a:lnTo>
                  <a:close/>
                </a:path>
                <a:path w="1567180" h="1405889">
                  <a:moveTo>
                    <a:pt x="1566465" y="382270"/>
                  </a:moveTo>
                  <a:lnTo>
                    <a:pt x="1560118" y="382270"/>
                  </a:lnTo>
                  <a:lnTo>
                    <a:pt x="1560112" y="388619"/>
                  </a:lnTo>
                  <a:lnTo>
                    <a:pt x="1566460" y="388619"/>
                  </a:lnTo>
                  <a:lnTo>
                    <a:pt x="1566465" y="382270"/>
                  </a:lnTo>
                  <a:close/>
                </a:path>
                <a:path w="1567180" h="1405889">
                  <a:moveTo>
                    <a:pt x="7820" y="388620"/>
                  </a:moveTo>
                  <a:lnTo>
                    <a:pt x="1465" y="388620"/>
                  </a:lnTo>
                  <a:lnTo>
                    <a:pt x="1439" y="402589"/>
                  </a:lnTo>
                  <a:lnTo>
                    <a:pt x="7794" y="402589"/>
                  </a:lnTo>
                  <a:lnTo>
                    <a:pt x="7820" y="388620"/>
                  </a:lnTo>
                  <a:close/>
                </a:path>
                <a:path w="1567180" h="1405889">
                  <a:moveTo>
                    <a:pt x="1566460" y="388620"/>
                  </a:moveTo>
                  <a:lnTo>
                    <a:pt x="1560112" y="388620"/>
                  </a:lnTo>
                  <a:lnTo>
                    <a:pt x="1560099" y="402589"/>
                  </a:lnTo>
                  <a:lnTo>
                    <a:pt x="1566447" y="402589"/>
                  </a:lnTo>
                  <a:lnTo>
                    <a:pt x="1566460" y="388620"/>
                  </a:lnTo>
                  <a:close/>
                </a:path>
                <a:path w="1567180" h="1405889">
                  <a:moveTo>
                    <a:pt x="7794" y="402590"/>
                  </a:moveTo>
                  <a:lnTo>
                    <a:pt x="1439" y="402590"/>
                  </a:lnTo>
                  <a:lnTo>
                    <a:pt x="1428" y="408939"/>
                  </a:lnTo>
                  <a:lnTo>
                    <a:pt x="7783" y="408939"/>
                  </a:lnTo>
                  <a:lnTo>
                    <a:pt x="7794" y="402590"/>
                  </a:lnTo>
                  <a:close/>
                </a:path>
                <a:path w="1567180" h="1405889">
                  <a:moveTo>
                    <a:pt x="1566447" y="402590"/>
                  </a:moveTo>
                  <a:lnTo>
                    <a:pt x="1560099" y="402590"/>
                  </a:lnTo>
                  <a:lnTo>
                    <a:pt x="1560094" y="408939"/>
                  </a:lnTo>
                  <a:lnTo>
                    <a:pt x="1566441" y="408939"/>
                  </a:lnTo>
                  <a:lnTo>
                    <a:pt x="1566447" y="402590"/>
                  </a:lnTo>
                  <a:close/>
                </a:path>
                <a:path w="1567180" h="1405889">
                  <a:moveTo>
                    <a:pt x="7783" y="408940"/>
                  </a:moveTo>
                  <a:lnTo>
                    <a:pt x="1428" y="408940"/>
                  </a:lnTo>
                  <a:lnTo>
                    <a:pt x="1407" y="420369"/>
                  </a:lnTo>
                  <a:lnTo>
                    <a:pt x="7762" y="420369"/>
                  </a:lnTo>
                  <a:lnTo>
                    <a:pt x="7783" y="408940"/>
                  </a:lnTo>
                  <a:close/>
                </a:path>
                <a:path w="1567180" h="1405889">
                  <a:moveTo>
                    <a:pt x="1566441" y="408940"/>
                  </a:moveTo>
                  <a:lnTo>
                    <a:pt x="1560094" y="408940"/>
                  </a:lnTo>
                  <a:lnTo>
                    <a:pt x="1560083" y="420369"/>
                  </a:lnTo>
                  <a:lnTo>
                    <a:pt x="1566431" y="420369"/>
                  </a:lnTo>
                  <a:lnTo>
                    <a:pt x="1566441" y="408940"/>
                  </a:lnTo>
                  <a:close/>
                </a:path>
                <a:path w="1567180" h="1405889">
                  <a:moveTo>
                    <a:pt x="7762" y="420370"/>
                  </a:moveTo>
                  <a:lnTo>
                    <a:pt x="1407" y="420370"/>
                  </a:lnTo>
                  <a:lnTo>
                    <a:pt x="1396" y="426719"/>
                  </a:lnTo>
                  <a:lnTo>
                    <a:pt x="7750" y="426719"/>
                  </a:lnTo>
                  <a:lnTo>
                    <a:pt x="7762" y="420370"/>
                  </a:lnTo>
                  <a:close/>
                </a:path>
                <a:path w="1567180" h="1405889">
                  <a:moveTo>
                    <a:pt x="1566431" y="420370"/>
                  </a:moveTo>
                  <a:lnTo>
                    <a:pt x="1560083" y="420370"/>
                  </a:lnTo>
                  <a:lnTo>
                    <a:pt x="1560077" y="426719"/>
                  </a:lnTo>
                  <a:lnTo>
                    <a:pt x="1566425" y="426719"/>
                  </a:lnTo>
                  <a:lnTo>
                    <a:pt x="1566431" y="420370"/>
                  </a:lnTo>
                  <a:close/>
                </a:path>
                <a:path w="1567180" h="1405889">
                  <a:moveTo>
                    <a:pt x="7750" y="426720"/>
                  </a:moveTo>
                  <a:lnTo>
                    <a:pt x="1396" y="426720"/>
                  </a:lnTo>
                  <a:lnTo>
                    <a:pt x="1384" y="433069"/>
                  </a:lnTo>
                  <a:lnTo>
                    <a:pt x="7739" y="433069"/>
                  </a:lnTo>
                  <a:lnTo>
                    <a:pt x="7750" y="426720"/>
                  </a:lnTo>
                  <a:close/>
                </a:path>
                <a:path w="1567180" h="1405889">
                  <a:moveTo>
                    <a:pt x="1566425" y="426720"/>
                  </a:moveTo>
                  <a:lnTo>
                    <a:pt x="1560077" y="426720"/>
                  </a:lnTo>
                  <a:lnTo>
                    <a:pt x="1560072" y="433069"/>
                  </a:lnTo>
                  <a:lnTo>
                    <a:pt x="1566419" y="433069"/>
                  </a:lnTo>
                  <a:lnTo>
                    <a:pt x="1566425" y="426720"/>
                  </a:lnTo>
                  <a:close/>
                </a:path>
                <a:path w="1567180" h="1405889">
                  <a:moveTo>
                    <a:pt x="7739" y="433070"/>
                  </a:moveTo>
                  <a:lnTo>
                    <a:pt x="1384" y="433070"/>
                  </a:lnTo>
                  <a:lnTo>
                    <a:pt x="1315" y="471169"/>
                  </a:lnTo>
                  <a:lnTo>
                    <a:pt x="7669" y="471169"/>
                  </a:lnTo>
                  <a:lnTo>
                    <a:pt x="7739" y="433070"/>
                  </a:lnTo>
                  <a:close/>
                </a:path>
                <a:path w="1567180" h="1405889">
                  <a:moveTo>
                    <a:pt x="1566419" y="433070"/>
                  </a:moveTo>
                  <a:lnTo>
                    <a:pt x="1560072" y="433070"/>
                  </a:lnTo>
                  <a:lnTo>
                    <a:pt x="1560037" y="471169"/>
                  </a:lnTo>
                  <a:lnTo>
                    <a:pt x="1566385" y="471169"/>
                  </a:lnTo>
                  <a:lnTo>
                    <a:pt x="1566419" y="433070"/>
                  </a:lnTo>
                  <a:close/>
                </a:path>
                <a:path w="1567180" h="1405889">
                  <a:moveTo>
                    <a:pt x="7669" y="471170"/>
                  </a:moveTo>
                  <a:lnTo>
                    <a:pt x="1315" y="471170"/>
                  </a:lnTo>
                  <a:lnTo>
                    <a:pt x="1302" y="478789"/>
                  </a:lnTo>
                  <a:lnTo>
                    <a:pt x="7655" y="478789"/>
                  </a:lnTo>
                  <a:lnTo>
                    <a:pt x="7669" y="471170"/>
                  </a:lnTo>
                  <a:close/>
                </a:path>
                <a:path w="1567180" h="1405889">
                  <a:moveTo>
                    <a:pt x="1566385" y="471170"/>
                  </a:moveTo>
                  <a:lnTo>
                    <a:pt x="1560037" y="471170"/>
                  </a:lnTo>
                  <a:lnTo>
                    <a:pt x="1560030" y="478789"/>
                  </a:lnTo>
                  <a:lnTo>
                    <a:pt x="1566378" y="478789"/>
                  </a:lnTo>
                  <a:lnTo>
                    <a:pt x="1566385" y="471170"/>
                  </a:lnTo>
                  <a:close/>
                </a:path>
                <a:path w="1567180" h="1405889">
                  <a:moveTo>
                    <a:pt x="7655" y="478790"/>
                  </a:moveTo>
                  <a:lnTo>
                    <a:pt x="1302" y="478790"/>
                  </a:lnTo>
                  <a:lnTo>
                    <a:pt x="1290" y="485139"/>
                  </a:lnTo>
                  <a:lnTo>
                    <a:pt x="7644" y="485139"/>
                  </a:lnTo>
                  <a:lnTo>
                    <a:pt x="7655" y="478790"/>
                  </a:lnTo>
                  <a:close/>
                </a:path>
                <a:path w="1567180" h="1405889">
                  <a:moveTo>
                    <a:pt x="1566378" y="478790"/>
                  </a:moveTo>
                  <a:lnTo>
                    <a:pt x="1560030" y="478790"/>
                  </a:lnTo>
                  <a:lnTo>
                    <a:pt x="1560024" y="485139"/>
                  </a:lnTo>
                  <a:lnTo>
                    <a:pt x="1566372" y="485139"/>
                  </a:lnTo>
                  <a:lnTo>
                    <a:pt x="1566378" y="478790"/>
                  </a:lnTo>
                  <a:close/>
                </a:path>
                <a:path w="1567180" h="1405889">
                  <a:moveTo>
                    <a:pt x="7644" y="485140"/>
                  </a:moveTo>
                  <a:lnTo>
                    <a:pt x="1290" y="485140"/>
                  </a:lnTo>
                  <a:lnTo>
                    <a:pt x="1267" y="497839"/>
                  </a:lnTo>
                  <a:lnTo>
                    <a:pt x="7621" y="497839"/>
                  </a:lnTo>
                  <a:lnTo>
                    <a:pt x="7644" y="485140"/>
                  </a:lnTo>
                  <a:close/>
                </a:path>
                <a:path w="1567180" h="1405889">
                  <a:moveTo>
                    <a:pt x="1566372" y="485140"/>
                  </a:moveTo>
                  <a:lnTo>
                    <a:pt x="1560024" y="485140"/>
                  </a:lnTo>
                  <a:lnTo>
                    <a:pt x="1560012" y="497839"/>
                  </a:lnTo>
                  <a:lnTo>
                    <a:pt x="1566361" y="497839"/>
                  </a:lnTo>
                  <a:lnTo>
                    <a:pt x="1566372" y="485140"/>
                  </a:lnTo>
                  <a:close/>
                </a:path>
                <a:path w="1567180" h="1405889">
                  <a:moveTo>
                    <a:pt x="7621" y="497840"/>
                  </a:moveTo>
                  <a:lnTo>
                    <a:pt x="1267" y="497840"/>
                  </a:lnTo>
                  <a:lnTo>
                    <a:pt x="1210" y="529589"/>
                  </a:lnTo>
                  <a:lnTo>
                    <a:pt x="7563" y="529589"/>
                  </a:lnTo>
                  <a:lnTo>
                    <a:pt x="7621" y="497840"/>
                  </a:lnTo>
                  <a:close/>
                </a:path>
                <a:path w="1567180" h="1405889">
                  <a:moveTo>
                    <a:pt x="1566361" y="497840"/>
                  </a:moveTo>
                  <a:lnTo>
                    <a:pt x="1560012" y="497840"/>
                  </a:lnTo>
                  <a:lnTo>
                    <a:pt x="1559984" y="529589"/>
                  </a:lnTo>
                  <a:lnTo>
                    <a:pt x="1566332" y="529589"/>
                  </a:lnTo>
                  <a:lnTo>
                    <a:pt x="1566361" y="497840"/>
                  </a:lnTo>
                  <a:close/>
                </a:path>
                <a:path w="1567180" h="1405889">
                  <a:moveTo>
                    <a:pt x="7563" y="529590"/>
                  </a:moveTo>
                  <a:lnTo>
                    <a:pt x="1210" y="529590"/>
                  </a:lnTo>
                  <a:lnTo>
                    <a:pt x="1152" y="561339"/>
                  </a:lnTo>
                  <a:lnTo>
                    <a:pt x="7505" y="561339"/>
                  </a:lnTo>
                  <a:lnTo>
                    <a:pt x="7563" y="529590"/>
                  </a:lnTo>
                  <a:close/>
                </a:path>
                <a:path w="1567180" h="1405889">
                  <a:moveTo>
                    <a:pt x="1566332" y="529590"/>
                  </a:moveTo>
                  <a:lnTo>
                    <a:pt x="1559984" y="529590"/>
                  </a:lnTo>
                  <a:lnTo>
                    <a:pt x="1559955" y="561339"/>
                  </a:lnTo>
                  <a:lnTo>
                    <a:pt x="1566303" y="561339"/>
                  </a:lnTo>
                  <a:lnTo>
                    <a:pt x="1566332" y="529590"/>
                  </a:lnTo>
                  <a:close/>
                </a:path>
                <a:path w="1567180" h="1405889">
                  <a:moveTo>
                    <a:pt x="7505" y="561340"/>
                  </a:moveTo>
                  <a:lnTo>
                    <a:pt x="1152" y="561340"/>
                  </a:lnTo>
                  <a:lnTo>
                    <a:pt x="1095" y="593089"/>
                  </a:lnTo>
                  <a:lnTo>
                    <a:pt x="7447" y="593089"/>
                  </a:lnTo>
                  <a:lnTo>
                    <a:pt x="7505" y="561340"/>
                  </a:lnTo>
                  <a:close/>
                </a:path>
                <a:path w="1567180" h="1405889">
                  <a:moveTo>
                    <a:pt x="1566303" y="561340"/>
                  </a:moveTo>
                  <a:lnTo>
                    <a:pt x="1559955" y="561340"/>
                  </a:lnTo>
                  <a:lnTo>
                    <a:pt x="1559926" y="593089"/>
                  </a:lnTo>
                  <a:lnTo>
                    <a:pt x="1566275" y="593089"/>
                  </a:lnTo>
                  <a:lnTo>
                    <a:pt x="1566303" y="561340"/>
                  </a:lnTo>
                  <a:close/>
                </a:path>
                <a:path w="1567180" h="1405889">
                  <a:moveTo>
                    <a:pt x="7447" y="593090"/>
                  </a:moveTo>
                  <a:lnTo>
                    <a:pt x="1095" y="593090"/>
                  </a:lnTo>
                  <a:lnTo>
                    <a:pt x="684" y="820419"/>
                  </a:lnTo>
                  <a:lnTo>
                    <a:pt x="7032" y="820419"/>
                  </a:lnTo>
                  <a:lnTo>
                    <a:pt x="7447" y="593090"/>
                  </a:lnTo>
                  <a:close/>
                </a:path>
                <a:path w="1567180" h="1405889">
                  <a:moveTo>
                    <a:pt x="1566275" y="593090"/>
                  </a:moveTo>
                  <a:lnTo>
                    <a:pt x="1559926" y="593090"/>
                  </a:lnTo>
                  <a:lnTo>
                    <a:pt x="1559718" y="820419"/>
                  </a:lnTo>
                  <a:lnTo>
                    <a:pt x="1566069" y="820419"/>
                  </a:lnTo>
                  <a:lnTo>
                    <a:pt x="1566275" y="593090"/>
                  </a:lnTo>
                  <a:close/>
                </a:path>
                <a:path w="1567180" h="1405889">
                  <a:moveTo>
                    <a:pt x="7032" y="820420"/>
                  </a:moveTo>
                  <a:lnTo>
                    <a:pt x="684" y="820420"/>
                  </a:lnTo>
                  <a:lnTo>
                    <a:pt x="624" y="853439"/>
                  </a:lnTo>
                  <a:lnTo>
                    <a:pt x="6972" y="853439"/>
                  </a:lnTo>
                  <a:lnTo>
                    <a:pt x="7032" y="820420"/>
                  </a:lnTo>
                  <a:close/>
                </a:path>
                <a:path w="1567180" h="1405889">
                  <a:moveTo>
                    <a:pt x="1566069" y="820420"/>
                  </a:moveTo>
                  <a:lnTo>
                    <a:pt x="1559718" y="820420"/>
                  </a:lnTo>
                  <a:lnTo>
                    <a:pt x="1559688" y="853439"/>
                  </a:lnTo>
                  <a:lnTo>
                    <a:pt x="1566039" y="853439"/>
                  </a:lnTo>
                  <a:lnTo>
                    <a:pt x="1566069" y="820420"/>
                  </a:lnTo>
                  <a:close/>
                </a:path>
                <a:path w="1567180" h="1405889">
                  <a:moveTo>
                    <a:pt x="6972" y="853440"/>
                  </a:moveTo>
                  <a:lnTo>
                    <a:pt x="624" y="853440"/>
                  </a:lnTo>
                  <a:lnTo>
                    <a:pt x="521" y="910589"/>
                  </a:lnTo>
                  <a:lnTo>
                    <a:pt x="6867" y="910589"/>
                  </a:lnTo>
                  <a:lnTo>
                    <a:pt x="6972" y="853440"/>
                  </a:lnTo>
                  <a:close/>
                </a:path>
                <a:path w="1567180" h="1405889">
                  <a:moveTo>
                    <a:pt x="1566039" y="853440"/>
                  </a:moveTo>
                  <a:lnTo>
                    <a:pt x="1559688" y="853440"/>
                  </a:lnTo>
                  <a:lnTo>
                    <a:pt x="1559636" y="910589"/>
                  </a:lnTo>
                  <a:lnTo>
                    <a:pt x="1565988" y="910589"/>
                  </a:lnTo>
                  <a:lnTo>
                    <a:pt x="1566039" y="853440"/>
                  </a:lnTo>
                  <a:close/>
                </a:path>
                <a:path w="1567180" h="1405889">
                  <a:moveTo>
                    <a:pt x="6867" y="910590"/>
                  </a:moveTo>
                  <a:lnTo>
                    <a:pt x="521" y="910590"/>
                  </a:lnTo>
                  <a:lnTo>
                    <a:pt x="498" y="923289"/>
                  </a:lnTo>
                  <a:lnTo>
                    <a:pt x="6844" y="923289"/>
                  </a:lnTo>
                  <a:lnTo>
                    <a:pt x="6867" y="910590"/>
                  </a:lnTo>
                  <a:close/>
                </a:path>
                <a:path w="1567180" h="1405889">
                  <a:moveTo>
                    <a:pt x="1565988" y="910590"/>
                  </a:moveTo>
                  <a:lnTo>
                    <a:pt x="1559636" y="910590"/>
                  </a:lnTo>
                  <a:lnTo>
                    <a:pt x="1559624" y="923289"/>
                  </a:lnTo>
                  <a:lnTo>
                    <a:pt x="1565976" y="923289"/>
                  </a:lnTo>
                  <a:lnTo>
                    <a:pt x="1565988" y="910590"/>
                  </a:lnTo>
                  <a:close/>
                </a:path>
                <a:path w="1567180" h="1405889">
                  <a:moveTo>
                    <a:pt x="6844" y="923290"/>
                  </a:moveTo>
                  <a:lnTo>
                    <a:pt x="498" y="923290"/>
                  </a:lnTo>
                  <a:lnTo>
                    <a:pt x="486" y="929639"/>
                  </a:lnTo>
                  <a:lnTo>
                    <a:pt x="6833" y="929639"/>
                  </a:lnTo>
                  <a:lnTo>
                    <a:pt x="6844" y="923290"/>
                  </a:lnTo>
                  <a:close/>
                </a:path>
                <a:path w="1567180" h="1405889">
                  <a:moveTo>
                    <a:pt x="1565976" y="923290"/>
                  </a:moveTo>
                  <a:lnTo>
                    <a:pt x="1559624" y="923290"/>
                  </a:lnTo>
                  <a:lnTo>
                    <a:pt x="1559618" y="929639"/>
                  </a:lnTo>
                  <a:lnTo>
                    <a:pt x="1565970" y="929639"/>
                  </a:lnTo>
                  <a:lnTo>
                    <a:pt x="1565976" y="923290"/>
                  </a:lnTo>
                  <a:close/>
                </a:path>
                <a:path w="1567180" h="1405889">
                  <a:moveTo>
                    <a:pt x="6833" y="929640"/>
                  </a:moveTo>
                  <a:lnTo>
                    <a:pt x="486" y="929640"/>
                  </a:lnTo>
                  <a:lnTo>
                    <a:pt x="463" y="942339"/>
                  </a:lnTo>
                  <a:lnTo>
                    <a:pt x="6809" y="942339"/>
                  </a:lnTo>
                  <a:lnTo>
                    <a:pt x="6833" y="929640"/>
                  </a:lnTo>
                  <a:close/>
                </a:path>
                <a:path w="1567180" h="1405889">
                  <a:moveTo>
                    <a:pt x="1565970" y="929640"/>
                  </a:moveTo>
                  <a:lnTo>
                    <a:pt x="1559618" y="929640"/>
                  </a:lnTo>
                  <a:lnTo>
                    <a:pt x="1559607" y="942339"/>
                  </a:lnTo>
                  <a:lnTo>
                    <a:pt x="1565959" y="942339"/>
                  </a:lnTo>
                  <a:lnTo>
                    <a:pt x="1565970" y="929640"/>
                  </a:lnTo>
                  <a:close/>
                </a:path>
                <a:path w="1567180" h="1405889">
                  <a:moveTo>
                    <a:pt x="6809" y="942340"/>
                  </a:moveTo>
                  <a:lnTo>
                    <a:pt x="463" y="942340"/>
                  </a:lnTo>
                  <a:lnTo>
                    <a:pt x="420" y="966469"/>
                  </a:lnTo>
                  <a:lnTo>
                    <a:pt x="6765" y="966469"/>
                  </a:lnTo>
                  <a:lnTo>
                    <a:pt x="6809" y="942340"/>
                  </a:lnTo>
                  <a:close/>
                </a:path>
                <a:path w="1567180" h="1405889">
                  <a:moveTo>
                    <a:pt x="1565959" y="942340"/>
                  </a:moveTo>
                  <a:lnTo>
                    <a:pt x="1559607" y="942340"/>
                  </a:lnTo>
                  <a:lnTo>
                    <a:pt x="1559585" y="966469"/>
                  </a:lnTo>
                  <a:lnTo>
                    <a:pt x="1565937" y="966469"/>
                  </a:lnTo>
                  <a:lnTo>
                    <a:pt x="1565959" y="942340"/>
                  </a:lnTo>
                  <a:close/>
                </a:path>
                <a:path w="1567180" h="1405889">
                  <a:moveTo>
                    <a:pt x="6765" y="966470"/>
                  </a:moveTo>
                  <a:lnTo>
                    <a:pt x="420" y="966470"/>
                  </a:lnTo>
                  <a:lnTo>
                    <a:pt x="372" y="993139"/>
                  </a:lnTo>
                  <a:lnTo>
                    <a:pt x="6717" y="993139"/>
                  </a:lnTo>
                  <a:lnTo>
                    <a:pt x="6765" y="966470"/>
                  </a:lnTo>
                  <a:close/>
                </a:path>
                <a:path w="1567180" h="1405889">
                  <a:moveTo>
                    <a:pt x="1565937" y="966470"/>
                  </a:moveTo>
                  <a:lnTo>
                    <a:pt x="1559585" y="966470"/>
                  </a:lnTo>
                  <a:lnTo>
                    <a:pt x="1559561" y="993139"/>
                  </a:lnTo>
                  <a:lnTo>
                    <a:pt x="1565913" y="993139"/>
                  </a:lnTo>
                  <a:lnTo>
                    <a:pt x="1565937" y="966470"/>
                  </a:lnTo>
                  <a:close/>
                </a:path>
                <a:path w="1567180" h="1405889">
                  <a:moveTo>
                    <a:pt x="6717" y="993140"/>
                  </a:moveTo>
                  <a:lnTo>
                    <a:pt x="372" y="993140"/>
                  </a:lnTo>
                  <a:lnTo>
                    <a:pt x="360" y="999489"/>
                  </a:lnTo>
                  <a:lnTo>
                    <a:pt x="6705" y="999489"/>
                  </a:lnTo>
                  <a:lnTo>
                    <a:pt x="6717" y="993140"/>
                  </a:lnTo>
                  <a:close/>
                </a:path>
                <a:path w="1567180" h="1405889">
                  <a:moveTo>
                    <a:pt x="1565913" y="993140"/>
                  </a:moveTo>
                  <a:lnTo>
                    <a:pt x="1559561" y="993140"/>
                  </a:lnTo>
                  <a:lnTo>
                    <a:pt x="1559555" y="999489"/>
                  </a:lnTo>
                  <a:lnTo>
                    <a:pt x="1565907" y="999489"/>
                  </a:lnTo>
                  <a:lnTo>
                    <a:pt x="1565913" y="993140"/>
                  </a:lnTo>
                  <a:close/>
                </a:path>
                <a:path w="1567180" h="1405889">
                  <a:moveTo>
                    <a:pt x="6705" y="999490"/>
                  </a:moveTo>
                  <a:lnTo>
                    <a:pt x="360" y="999490"/>
                  </a:lnTo>
                  <a:lnTo>
                    <a:pt x="337" y="1012189"/>
                  </a:lnTo>
                  <a:lnTo>
                    <a:pt x="6682" y="1012189"/>
                  </a:lnTo>
                  <a:lnTo>
                    <a:pt x="6705" y="999490"/>
                  </a:lnTo>
                  <a:close/>
                </a:path>
                <a:path w="1567180" h="1405889">
                  <a:moveTo>
                    <a:pt x="1565907" y="999490"/>
                  </a:moveTo>
                  <a:lnTo>
                    <a:pt x="1559555" y="999490"/>
                  </a:lnTo>
                  <a:lnTo>
                    <a:pt x="1559543" y="1012189"/>
                  </a:lnTo>
                  <a:lnTo>
                    <a:pt x="1565896" y="1012189"/>
                  </a:lnTo>
                  <a:lnTo>
                    <a:pt x="1565907" y="999490"/>
                  </a:lnTo>
                  <a:close/>
                </a:path>
                <a:path w="1567180" h="1405889">
                  <a:moveTo>
                    <a:pt x="6682" y="1012190"/>
                  </a:moveTo>
                  <a:lnTo>
                    <a:pt x="337" y="1012190"/>
                  </a:lnTo>
                  <a:lnTo>
                    <a:pt x="326" y="1018539"/>
                  </a:lnTo>
                  <a:lnTo>
                    <a:pt x="6670" y="1018539"/>
                  </a:lnTo>
                  <a:lnTo>
                    <a:pt x="6682" y="1012190"/>
                  </a:lnTo>
                  <a:close/>
                </a:path>
                <a:path w="1567180" h="1405889">
                  <a:moveTo>
                    <a:pt x="1565896" y="1012190"/>
                  </a:moveTo>
                  <a:lnTo>
                    <a:pt x="1559543" y="1012190"/>
                  </a:lnTo>
                  <a:lnTo>
                    <a:pt x="1559537" y="1018539"/>
                  </a:lnTo>
                  <a:lnTo>
                    <a:pt x="1565890" y="1018539"/>
                  </a:lnTo>
                  <a:lnTo>
                    <a:pt x="1565896" y="1012190"/>
                  </a:lnTo>
                  <a:close/>
                </a:path>
                <a:path w="1567180" h="1405889">
                  <a:moveTo>
                    <a:pt x="6670" y="1018540"/>
                  </a:moveTo>
                  <a:lnTo>
                    <a:pt x="326" y="1018540"/>
                  </a:lnTo>
                  <a:lnTo>
                    <a:pt x="314" y="1024889"/>
                  </a:lnTo>
                  <a:lnTo>
                    <a:pt x="6659" y="1024889"/>
                  </a:lnTo>
                  <a:lnTo>
                    <a:pt x="6670" y="1018540"/>
                  </a:lnTo>
                  <a:close/>
                </a:path>
                <a:path w="1567180" h="1405889">
                  <a:moveTo>
                    <a:pt x="1565890" y="1018540"/>
                  </a:moveTo>
                  <a:lnTo>
                    <a:pt x="1559537" y="1018540"/>
                  </a:lnTo>
                  <a:lnTo>
                    <a:pt x="1559532" y="1024889"/>
                  </a:lnTo>
                  <a:lnTo>
                    <a:pt x="1565884" y="1024889"/>
                  </a:lnTo>
                  <a:lnTo>
                    <a:pt x="1565890" y="1018540"/>
                  </a:lnTo>
                  <a:close/>
                </a:path>
                <a:path w="1567180" h="1405889">
                  <a:moveTo>
                    <a:pt x="6659" y="1024890"/>
                  </a:moveTo>
                  <a:lnTo>
                    <a:pt x="314" y="1024890"/>
                  </a:lnTo>
                  <a:lnTo>
                    <a:pt x="303" y="1031239"/>
                  </a:lnTo>
                  <a:lnTo>
                    <a:pt x="6647" y="1031239"/>
                  </a:lnTo>
                  <a:lnTo>
                    <a:pt x="6659" y="1024890"/>
                  </a:lnTo>
                  <a:close/>
                </a:path>
                <a:path w="1567180" h="1405889">
                  <a:moveTo>
                    <a:pt x="1565884" y="1024890"/>
                  </a:moveTo>
                  <a:lnTo>
                    <a:pt x="1559532" y="1024890"/>
                  </a:lnTo>
                  <a:lnTo>
                    <a:pt x="1559526" y="1031239"/>
                  </a:lnTo>
                  <a:lnTo>
                    <a:pt x="1565878" y="1031239"/>
                  </a:lnTo>
                  <a:lnTo>
                    <a:pt x="1565884" y="1024890"/>
                  </a:lnTo>
                  <a:close/>
                </a:path>
                <a:path w="1567180" h="1405889">
                  <a:moveTo>
                    <a:pt x="6647" y="1031240"/>
                  </a:moveTo>
                  <a:lnTo>
                    <a:pt x="303" y="1031240"/>
                  </a:lnTo>
                  <a:lnTo>
                    <a:pt x="291" y="1037589"/>
                  </a:lnTo>
                  <a:lnTo>
                    <a:pt x="6636" y="1037589"/>
                  </a:lnTo>
                  <a:lnTo>
                    <a:pt x="6647" y="1031240"/>
                  </a:lnTo>
                  <a:close/>
                </a:path>
                <a:path w="1567180" h="1405889">
                  <a:moveTo>
                    <a:pt x="1565878" y="1031240"/>
                  </a:moveTo>
                  <a:lnTo>
                    <a:pt x="1559526" y="1031240"/>
                  </a:lnTo>
                  <a:lnTo>
                    <a:pt x="1559520" y="1037589"/>
                  </a:lnTo>
                  <a:lnTo>
                    <a:pt x="1565873" y="1037589"/>
                  </a:lnTo>
                  <a:lnTo>
                    <a:pt x="1565878" y="1031240"/>
                  </a:lnTo>
                  <a:close/>
                </a:path>
                <a:path w="1567180" h="1405889">
                  <a:moveTo>
                    <a:pt x="6636" y="1037590"/>
                  </a:moveTo>
                  <a:lnTo>
                    <a:pt x="291" y="1037590"/>
                  </a:lnTo>
                  <a:lnTo>
                    <a:pt x="257" y="1056639"/>
                  </a:lnTo>
                  <a:lnTo>
                    <a:pt x="6601" y="1056639"/>
                  </a:lnTo>
                  <a:lnTo>
                    <a:pt x="6636" y="1037590"/>
                  </a:lnTo>
                  <a:close/>
                </a:path>
                <a:path w="1567180" h="1405889">
                  <a:moveTo>
                    <a:pt x="1565873" y="1037590"/>
                  </a:moveTo>
                  <a:lnTo>
                    <a:pt x="1559520" y="1037590"/>
                  </a:lnTo>
                  <a:lnTo>
                    <a:pt x="1559503" y="1056639"/>
                  </a:lnTo>
                  <a:lnTo>
                    <a:pt x="1565856" y="1056639"/>
                  </a:lnTo>
                  <a:lnTo>
                    <a:pt x="1565873" y="1037590"/>
                  </a:lnTo>
                  <a:close/>
                </a:path>
                <a:path w="1567180" h="1405889">
                  <a:moveTo>
                    <a:pt x="6601" y="1056640"/>
                  </a:moveTo>
                  <a:lnTo>
                    <a:pt x="257" y="1056640"/>
                  </a:lnTo>
                  <a:lnTo>
                    <a:pt x="248" y="1061720"/>
                  </a:lnTo>
                  <a:lnTo>
                    <a:pt x="6592" y="1061720"/>
                  </a:lnTo>
                  <a:lnTo>
                    <a:pt x="6601" y="1056640"/>
                  </a:lnTo>
                  <a:close/>
                </a:path>
                <a:path w="1567180" h="1405889">
                  <a:moveTo>
                    <a:pt x="1565856" y="1056640"/>
                  </a:moveTo>
                  <a:lnTo>
                    <a:pt x="1559503" y="1056640"/>
                  </a:lnTo>
                  <a:lnTo>
                    <a:pt x="1559498" y="1061720"/>
                  </a:lnTo>
                  <a:lnTo>
                    <a:pt x="1565851" y="1061720"/>
                  </a:lnTo>
                  <a:lnTo>
                    <a:pt x="1565856" y="1056640"/>
                  </a:lnTo>
                  <a:close/>
                </a:path>
                <a:path w="1567180" h="1405889">
                  <a:moveTo>
                    <a:pt x="6592" y="1061720"/>
                  </a:moveTo>
                  <a:lnTo>
                    <a:pt x="248" y="1061720"/>
                  </a:lnTo>
                  <a:lnTo>
                    <a:pt x="234" y="1069339"/>
                  </a:lnTo>
                  <a:lnTo>
                    <a:pt x="6578" y="1069339"/>
                  </a:lnTo>
                  <a:lnTo>
                    <a:pt x="6592" y="1061720"/>
                  </a:lnTo>
                  <a:close/>
                </a:path>
                <a:path w="1567180" h="1405889">
                  <a:moveTo>
                    <a:pt x="1565851" y="1061720"/>
                  </a:moveTo>
                  <a:lnTo>
                    <a:pt x="1559498" y="1061720"/>
                  </a:lnTo>
                  <a:lnTo>
                    <a:pt x="1559491" y="1069339"/>
                  </a:lnTo>
                  <a:lnTo>
                    <a:pt x="1565844" y="1069339"/>
                  </a:lnTo>
                  <a:lnTo>
                    <a:pt x="1565851" y="1061720"/>
                  </a:lnTo>
                  <a:close/>
                </a:path>
                <a:path w="1567180" h="1405889">
                  <a:moveTo>
                    <a:pt x="6578" y="1069340"/>
                  </a:moveTo>
                  <a:lnTo>
                    <a:pt x="234" y="1069340"/>
                  </a:lnTo>
                  <a:lnTo>
                    <a:pt x="213" y="1080770"/>
                  </a:lnTo>
                  <a:lnTo>
                    <a:pt x="6557" y="1080770"/>
                  </a:lnTo>
                  <a:lnTo>
                    <a:pt x="6578" y="1069340"/>
                  </a:lnTo>
                  <a:close/>
                </a:path>
                <a:path w="1567180" h="1405889">
                  <a:moveTo>
                    <a:pt x="1565844" y="1069340"/>
                  </a:moveTo>
                  <a:lnTo>
                    <a:pt x="1559491" y="1069340"/>
                  </a:lnTo>
                  <a:lnTo>
                    <a:pt x="1559481" y="1080770"/>
                  </a:lnTo>
                  <a:lnTo>
                    <a:pt x="1565834" y="1080770"/>
                  </a:lnTo>
                  <a:lnTo>
                    <a:pt x="1565844" y="1069340"/>
                  </a:lnTo>
                  <a:close/>
                </a:path>
                <a:path w="1567180" h="1405889">
                  <a:moveTo>
                    <a:pt x="6557" y="1080770"/>
                  </a:moveTo>
                  <a:lnTo>
                    <a:pt x="213" y="1080770"/>
                  </a:lnTo>
                  <a:lnTo>
                    <a:pt x="199" y="1088389"/>
                  </a:lnTo>
                  <a:lnTo>
                    <a:pt x="6543" y="1088389"/>
                  </a:lnTo>
                  <a:lnTo>
                    <a:pt x="6557" y="1080770"/>
                  </a:lnTo>
                  <a:close/>
                </a:path>
                <a:path w="1567180" h="1405889">
                  <a:moveTo>
                    <a:pt x="1565834" y="1080770"/>
                  </a:moveTo>
                  <a:lnTo>
                    <a:pt x="1559481" y="1080770"/>
                  </a:lnTo>
                  <a:lnTo>
                    <a:pt x="1559474" y="1088389"/>
                  </a:lnTo>
                  <a:lnTo>
                    <a:pt x="1565827" y="1088389"/>
                  </a:lnTo>
                  <a:lnTo>
                    <a:pt x="1565834" y="1080770"/>
                  </a:lnTo>
                  <a:close/>
                </a:path>
                <a:path w="1567180" h="1405889">
                  <a:moveTo>
                    <a:pt x="6543" y="1088390"/>
                  </a:moveTo>
                  <a:lnTo>
                    <a:pt x="199" y="1088390"/>
                  </a:lnTo>
                  <a:lnTo>
                    <a:pt x="190" y="1093470"/>
                  </a:lnTo>
                  <a:lnTo>
                    <a:pt x="6534" y="1093470"/>
                  </a:lnTo>
                  <a:lnTo>
                    <a:pt x="6543" y="1088390"/>
                  </a:lnTo>
                  <a:close/>
                </a:path>
                <a:path w="1567180" h="1405889">
                  <a:moveTo>
                    <a:pt x="1565827" y="1088390"/>
                  </a:moveTo>
                  <a:lnTo>
                    <a:pt x="1559474" y="1088390"/>
                  </a:lnTo>
                  <a:lnTo>
                    <a:pt x="1559469" y="1093470"/>
                  </a:lnTo>
                  <a:lnTo>
                    <a:pt x="1565822" y="1093470"/>
                  </a:lnTo>
                  <a:lnTo>
                    <a:pt x="1565827" y="1088390"/>
                  </a:lnTo>
                  <a:close/>
                </a:path>
                <a:path w="1567180" h="1405889">
                  <a:moveTo>
                    <a:pt x="6534" y="1093470"/>
                  </a:moveTo>
                  <a:lnTo>
                    <a:pt x="190" y="1093470"/>
                  </a:lnTo>
                  <a:lnTo>
                    <a:pt x="179" y="1099820"/>
                  </a:lnTo>
                  <a:lnTo>
                    <a:pt x="6522" y="1099820"/>
                  </a:lnTo>
                  <a:lnTo>
                    <a:pt x="6534" y="1093470"/>
                  </a:lnTo>
                  <a:close/>
                </a:path>
                <a:path w="1567180" h="1405889">
                  <a:moveTo>
                    <a:pt x="1565822" y="1093470"/>
                  </a:moveTo>
                  <a:lnTo>
                    <a:pt x="1559469" y="1093470"/>
                  </a:lnTo>
                  <a:lnTo>
                    <a:pt x="1559463" y="1099820"/>
                  </a:lnTo>
                  <a:lnTo>
                    <a:pt x="1565816" y="1099820"/>
                  </a:lnTo>
                  <a:lnTo>
                    <a:pt x="1565822" y="1093470"/>
                  </a:lnTo>
                  <a:close/>
                </a:path>
                <a:path w="1567180" h="1405889">
                  <a:moveTo>
                    <a:pt x="6522" y="1099820"/>
                  </a:moveTo>
                  <a:lnTo>
                    <a:pt x="179" y="1099820"/>
                  </a:lnTo>
                  <a:lnTo>
                    <a:pt x="165" y="1107439"/>
                  </a:lnTo>
                  <a:lnTo>
                    <a:pt x="6508" y="1107439"/>
                  </a:lnTo>
                  <a:lnTo>
                    <a:pt x="6522" y="1099820"/>
                  </a:lnTo>
                  <a:close/>
                </a:path>
                <a:path w="1567180" h="1405889">
                  <a:moveTo>
                    <a:pt x="1565816" y="1099820"/>
                  </a:moveTo>
                  <a:lnTo>
                    <a:pt x="1559463" y="1099820"/>
                  </a:lnTo>
                  <a:lnTo>
                    <a:pt x="1559456" y="1107439"/>
                  </a:lnTo>
                  <a:lnTo>
                    <a:pt x="1565810" y="1107439"/>
                  </a:lnTo>
                  <a:lnTo>
                    <a:pt x="1565816" y="1099820"/>
                  </a:lnTo>
                  <a:close/>
                </a:path>
                <a:path w="1567180" h="1405889">
                  <a:moveTo>
                    <a:pt x="6508" y="1107440"/>
                  </a:moveTo>
                  <a:lnTo>
                    <a:pt x="165" y="1107440"/>
                  </a:lnTo>
                  <a:lnTo>
                    <a:pt x="156" y="1112520"/>
                  </a:lnTo>
                  <a:lnTo>
                    <a:pt x="6499" y="1112520"/>
                  </a:lnTo>
                  <a:lnTo>
                    <a:pt x="6508" y="1107440"/>
                  </a:lnTo>
                  <a:close/>
                </a:path>
                <a:path w="1567180" h="1405889">
                  <a:moveTo>
                    <a:pt x="1565810" y="1107440"/>
                  </a:moveTo>
                  <a:lnTo>
                    <a:pt x="1559456" y="1107440"/>
                  </a:lnTo>
                  <a:lnTo>
                    <a:pt x="1559452" y="1112520"/>
                  </a:lnTo>
                  <a:lnTo>
                    <a:pt x="1565805" y="1112520"/>
                  </a:lnTo>
                  <a:lnTo>
                    <a:pt x="1565810" y="1107440"/>
                  </a:lnTo>
                  <a:close/>
                </a:path>
                <a:path w="1567180" h="1405889">
                  <a:moveTo>
                    <a:pt x="6499" y="1112520"/>
                  </a:moveTo>
                  <a:lnTo>
                    <a:pt x="156" y="1112520"/>
                  </a:lnTo>
                  <a:lnTo>
                    <a:pt x="142" y="1120139"/>
                  </a:lnTo>
                  <a:lnTo>
                    <a:pt x="6485" y="1120139"/>
                  </a:lnTo>
                  <a:lnTo>
                    <a:pt x="6499" y="1112520"/>
                  </a:lnTo>
                  <a:close/>
                </a:path>
                <a:path w="1567180" h="1405889">
                  <a:moveTo>
                    <a:pt x="1565805" y="1112520"/>
                  </a:moveTo>
                  <a:lnTo>
                    <a:pt x="1559452" y="1112520"/>
                  </a:lnTo>
                  <a:lnTo>
                    <a:pt x="1559445" y="1120139"/>
                  </a:lnTo>
                  <a:lnTo>
                    <a:pt x="1565798" y="1120139"/>
                  </a:lnTo>
                  <a:lnTo>
                    <a:pt x="1565805" y="1112520"/>
                  </a:lnTo>
                  <a:close/>
                </a:path>
                <a:path w="1567180" h="1405889">
                  <a:moveTo>
                    <a:pt x="6485" y="1120140"/>
                  </a:moveTo>
                  <a:lnTo>
                    <a:pt x="142" y="1120140"/>
                  </a:lnTo>
                  <a:lnTo>
                    <a:pt x="133" y="1125220"/>
                  </a:lnTo>
                  <a:lnTo>
                    <a:pt x="6476" y="1125220"/>
                  </a:lnTo>
                  <a:lnTo>
                    <a:pt x="6485" y="1120140"/>
                  </a:lnTo>
                  <a:close/>
                </a:path>
                <a:path w="1567180" h="1405889">
                  <a:moveTo>
                    <a:pt x="1565798" y="1120140"/>
                  </a:moveTo>
                  <a:lnTo>
                    <a:pt x="1559445" y="1120140"/>
                  </a:lnTo>
                  <a:lnTo>
                    <a:pt x="1559440" y="1125220"/>
                  </a:lnTo>
                  <a:lnTo>
                    <a:pt x="1565794" y="1125220"/>
                  </a:lnTo>
                  <a:lnTo>
                    <a:pt x="1565798" y="1120140"/>
                  </a:lnTo>
                  <a:close/>
                </a:path>
                <a:path w="1567180" h="1405889">
                  <a:moveTo>
                    <a:pt x="6476" y="1125220"/>
                  </a:moveTo>
                  <a:lnTo>
                    <a:pt x="133" y="1125220"/>
                  </a:lnTo>
                  <a:lnTo>
                    <a:pt x="96" y="1145539"/>
                  </a:lnTo>
                  <a:lnTo>
                    <a:pt x="6439" y="1145539"/>
                  </a:lnTo>
                  <a:lnTo>
                    <a:pt x="6476" y="1125220"/>
                  </a:lnTo>
                  <a:close/>
                </a:path>
                <a:path w="1567180" h="1405889">
                  <a:moveTo>
                    <a:pt x="1565794" y="1125220"/>
                  </a:moveTo>
                  <a:lnTo>
                    <a:pt x="1559440" y="1125220"/>
                  </a:lnTo>
                  <a:lnTo>
                    <a:pt x="1559422" y="1145539"/>
                  </a:lnTo>
                  <a:lnTo>
                    <a:pt x="1565775" y="1145539"/>
                  </a:lnTo>
                  <a:lnTo>
                    <a:pt x="1565794" y="1125220"/>
                  </a:lnTo>
                  <a:close/>
                </a:path>
                <a:path w="1567180" h="1405889">
                  <a:moveTo>
                    <a:pt x="6439" y="1145540"/>
                  </a:moveTo>
                  <a:lnTo>
                    <a:pt x="96" y="1145540"/>
                  </a:lnTo>
                  <a:lnTo>
                    <a:pt x="73" y="1158239"/>
                  </a:lnTo>
                  <a:lnTo>
                    <a:pt x="6415" y="1158239"/>
                  </a:lnTo>
                  <a:lnTo>
                    <a:pt x="6439" y="1145540"/>
                  </a:lnTo>
                  <a:close/>
                </a:path>
                <a:path w="1567180" h="1405889">
                  <a:moveTo>
                    <a:pt x="1565775" y="1145540"/>
                  </a:moveTo>
                  <a:lnTo>
                    <a:pt x="1559422" y="1145540"/>
                  </a:lnTo>
                  <a:lnTo>
                    <a:pt x="1559410" y="1158239"/>
                  </a:lnTo>
                  <a:lnTo>
                    <a:pt x="1565764" y="1158239"/>
                  </a:lnTo>
                  <a:lnTo>
                    <a:pt x="1565775" y="1145540"/>
                  </a:lnTo>
                  <a:close/>
                </a:path>
                <a:path w="1567180" h="1405889">
                  <a:moveTo>
                    <a:pt x="6415" y="1158240"/>
                  </a:moveTo>
                  <a:lnTo>
                    <a:pt x="73" y="1158240"/>
                  </a:lnTo>
                  <a:lnTo>
                    <a:pt x="62" y="1164589"/>
                  </a:lnTo>
                  <a:lnTo>
                    <a:pt x="6404" y="1164589"/>
                  </a:lnTo>
                  <a:lnTo>
                    <a:pt x="6415" y="1158240"/>
                  </a:lnTo>
                  <a:close/>
                </a:path>
                <a:path w="1567180" h="1405889">
                  <a:moveTo>
                    <a:pt x="1565764" y="1158240"/>
                  </a:moveTo>
                  <a:lnTo>
                    <a:pt x="1559410" y="1158240"/>
                  </a:lnTo>
                  <a:lnTo>
                    <a:pt x="1559404" y="1164589"/>
                  </a:lnTo>
                  <a:lnTo>
                    <a:pt x="1565758" y="1164589"/>
                  </a:lnTo>
                  <a:lnTo>
                    <a:pt x="1565764" y="1158240"/>
                  </a:lnTo>
                  <a:close/>
                </a:path>
                <a:path w="1567180" h="1405889">
                  <a:moveTo>
                    <a:pt x="6404" y="1164590"/>
                  </a:moveTo>
                  <a:lnTo>
                    <a:pt x="62" y="1164590"/>
                  </a:lnTo>
                  <a:lnTo>
                    <a:pt x="50" y="1170939"/>
                  </a:lnTo>
                  <a:lnTo>
                    <a:pt x="6392" y="1170939"/>
                  </a:lnTo>
                  <a:lnTo>
                    <a:pt x="6404" y="1164590"/>
                  </a:lnTo>
                  <a:close/>
                </a:path>
                <a:path w="1567180" h="1405889">
                  <a:moveTo>
                    <a:pt x="1565758" y="1164590"/>
                  </a:moveTo>
                  <a:lnTo>
                    <a:pt x="1559404" y="1164590"/>
                  </a:lnTo>
                  <a:lnTo>
                    <a:pt x="1559398" y="1170939"/>
                  </a:lnTo>
                  <a:lnTo>
                    <a:pt x="1565752" y="1170939"/>
                  </a:lnTo>
                  <a:lnTo>
                    <a:pt x="1565758" y="1164590"/>
                  </a:lnTo>
                  <a:close/>
                </a:path>
                <a:path w="1567180" h="1405889">
                  <a:moveTo>
                    <a:pt x="6392" y="1170940"/>
                  </a:moveTo>
                  <a:lnTo>
                    <a:pt x="50" y="1170940"/>
                  </a:lnTo>
                  <a:lnTo>
                    <a:pt x="39" y="1177289"/>
                  </a:lnTo>
                  <a:lnTo>
                    <a:pt x="6381" y="1177289"/>
                  </a:lnTo>
                  <a:lnTo>
                    <a:pt x="6392" y="1170940"/>
                  </a:lnTo>
                  <a:close/>
                </a:path>
                <a:path w="1567180" h="1405889">
                  <a:moveTo>
                    <a:pt x="1565752" y="1170940"/>
                  </a:moveTo>
                  <a:lnTo>
                    <a:pt x="1559398" y="1170940"/>
                  </a:lnTo>
                  <a:lnTo>
                    <a:pt x="1559393" y="1177289"/>
                  </a:lnTo>
                  <a:lnTo>
                    <a:pt x="1565746" y="1177289"/>
                  </a:lnTo>
                  <a:lnTo>
                    <a:pt x="1565752" y="1170940"/>
                  </a:lnTo>
                  <a:close/>
                </a:path>
                <a:path w="1567180" h="1405889">
                  <a:moveTo>
                    <a:pt x="6381" y="1177290"/>
                  </a:moveTo>
                  <a:lnTo>
                    <a:pt x="39" y="1177290"/>
                  </a:lnTo>
                  <a:lnTo>
                    <a:pt x="18" y="1188720"/>
                  </a:lnTo>
                  <a:lnTo>
                    <a:pt x="6360" y="1188720"/>
                  </a:lnTo>
                  <a:lnTo>
                    <a:pt x="6381" y="1177290"/>
                  </a:lnTo>
                  <a:close/>
                </a:path>
                <a:path w="1567180" h="1405889">
                  <a:moveTo>
                    <a:pt x="1565746" y="1177290"/>
                  </a:moveTo>
                  <a:lnTo>
                    <a:pt x="1559393" y="1177290"/>
                  </a:lnTo>
                  <a:lnTo>
                    <a:pt x="1559382" y="1188720"/>
                  </a:lnTo>
                  <a:lnTo>
                    <a:pt x="1565736" y="1188720"/>
                  </a:lnTo>
                  <a:lnTo>
                    <a:pt x="1565746" y="1177290"/>
                  </a:lnTo>
                  <a:close/>
                </a:path>
                <a:path w="1567180" h="1405889">
                  <a:moveTo>
                    <a:pt x="6360" y="1188720"/>
                  </a:moveTo>
                  <a:lnTo>
                    <a:pt x="18" y="1188720"/>
                  </a:lnTo>
                  <a:lnTo>
                    <a:pt x="0" y="1198880"/>
                  </a:lnTo>
                  <a:lnTo>
                    <a:pt x="900" y="1198880"/>
                  </a:lnTo>
                  <a:lnTo>
                    <a:pt x="900" y="1200150"/>
                  </a:lnTo>
                  <a:lnTo>
                    <a:pt x="2170" y="1200150"/>
                  </a:lnTo>
                  <a:lnTo>
                    <a:pt x="2170" y="1202689"/>
                  </a:lnTo>
                  <a:lnTo>
                    <a:pt x="6334" y="1202689"/>
                  </a:lnTo>
                  <a:lnTo>
                    <a:pt x="6360" y="1188720"/>
                  </a:lnTo>
                  <a:close/>
                </a:path>
                <a:path w="1567180" h="1405889">
                  <a:moveTo>
                    <a:pt x="1565736" y="1188720"/>
                  </a:moveTo>
                  <a:lnTo>
                    <a:pt x="1559382" y="1188720"/>
                  </a:lnTo>
                  <a:lnTo>
                    <a:pt x="1559369" y="1202689"/>
                  </a:lnTo>
                  <a:lnTo>
                    <a:pt x="1565540" y="1202689"/>
                  </a:lnTo>
                  <a:lnTo>
                    <a:pt x="1565540" y="1200150"/>
                  </a:lnTo>
                  <a:lnTo>
                    <a:pt x="1565726" y="1200150"/>
                  </a:lnTo>
                  <a:lnTo>
                    <a:pt x="1565736" y="1188720"/>
                  </a:lnTo>
                  <a:close/>
                </a:path>
                <a:path w="1567180" h="1405889">
                  <a:moveTo>
                    <a:pt x="1564270" y="1202690"/>
                  </a:moveTo>
                  <a:lnTo>
                    <a:pt x="1559369" y="1202690"/>
                  </a:lnTo>
                  <a:lnTo>
                    <a:pt x="1559364" y="1209039"/>
                  </a:lnTo>
                  <a:lnTo>
                    <a:pt x="1560460" y="1209039"/>
                  </a:lnTo>
                  <a:lnTo>
                    <a:pt x="1560460" y="1206500"/>
                  </a:lnTo>
                  <a:lnTo>
                    <a:pt x="1561730" y="1206500"/>
                  </a:lnTo>
                  <a:lnTo>
                    <a:pt x="1561730" y="1205230"/>
                  </a:lnTo>
                  <a:lnTo>
                    <a:pt x="1563000" y="1205230"/>
                  </a:lnTo>
                  <a:lnTo>
                    <a:pt x="1563000" y="1203960"/>
                  </a:lnTo>
                  <a:lnTo>
                    <a:pt x="1564270" y="1203960"/>
                  </a:lnTo>
                  <a:lnTo>
                    <a:pt x="1564270" y="1202690"/>
                  </a:lnTo>
                  <a:close/>
                </a:path>
                <a:path w="1567180" h="1405889">
                  <a:moveTo>
                    <a:pt x="6334" y="1202690"/>
                  </a:moveTo>
                  <a:lnTo>
                    <a:pt x="3440" y="1202690"/>
                  </a:lnTo>
                  <a:lnTo>
                    <a:pt x="3440" y="1203960"/>
                  </a:lnTo>
                  <a:lnTo>
                    <a:pt x="4710" y="1203960"/>
                  </a:lnTo>
                  <a:lnTo>
                    <a:pt x="4710" y="1205230"/>
                  </a:lnTo>
                  <a:lnTo>
                    <a:pt x="5980" y="1205230"/>
                  </a:lnTo>
                  <a:lnTo>
                    <a:pt x="5980" y="1206500"/>
                  </a:lnTo>
                  <a:lnTo>
                    <a:pt x="6327" y="1206500"/>
                  </a:lnTo>
                  <a:lnTo>
                    <a:pt x="6334" y="1202690"/>
                  </a:lnTo>
                  <a:close/>
                </a:path>
                <a:path w="1567180" h="1405889">
                  <a:moveTo>
                    <a:pt x="210450" y="1397334"/>
                  </a:moveTo>
                  <a:lnTo>
                    <a:pt x="210450" y="1398270"/>
                  </a:lnTo>
                  <a:lnTo>
                    <a:pt x="211720" y="1398270"/>
                  </a:lnTo>
                  <a:lnTo>
                    <a:pt x="211720" y="1399539"/>
                  </a:lnTo>
                  <a:lnTo>
                    <a:pt x="1357260" y="1399539"/>
                  </a:lnTo>
                  <a:lnTo>
                    <a:pt x="1357260" y="1399209"/>
                  </a:lnTo>
                  <a:lnTo>
                    <a:pt x="210450" y="1397334"/>
                  </a:lnTo>
                  <a:close/>
                </a:path>
                <a:path w="1567180" h="1405889">
                  <a:moveTo>
                    <a:pt x="1350910" y="1403350"/>
                  </a:moveTo>
                  <a:lnTo>
                    <a:pt x="219340" y="1403350"/>
                  </a:lnTo>
                  <a:lnTo>
                    <a:pt x="219340" y="1403706"/>
                  </a:lnTo>
                  <a:lnTo>
                    <a:pt x="1348370" y="1405537"/>
                  </a:lnTo>
                  <a:lnTo>
                    <a:pt x="1348370" y="1404620"/>
                  </a:lnTo>
                  <a:lnTo>
                    <a:pt x="1350910" y="1404620"/>
                  </a:lnTo>
                  <a:lnTo>
                    <a:pt x="1350910" y="1403350"/>
                  </a:lnTo>
                  <a:close/>
                </a:path>
                <a:path w="1567180" h="1405889">
                  <a:moveTo>
                    <a:pt x="1352180" y="1402080"/>
                  </a:moveTo>
                  <a:lnTo>
                    <a:pt x="216800" y="1402080"/>
                  </a:lnTo>
                  <a:lnTo>
                    <a:pt x="216800" y="1403350"/>
                  </a:lnTo>
                  <a:lnTo>
                    <a:pt x="1352180" y="1403350"/>
                  </a:lnTo>
                  <a:lnTo>
                    <a:pt x="1352180" y="1402080"/>
                  </a:lnTo>
                  <a:close/>
                </a:path>
                <a:path w="1567180" h="1405889">
                  <a:moveTo>
                    <a:pt x="1354720" y="1400810"/>
                  </a:moveTo>
                  <a:lnTo>
                    <a:pt x="215530" y="1400810"/>
                  </a:lnTo>
                  <a:lnTo>
                    <a:pt x="215530" y="1402080"/>
                  </a:lnTo>
                  <a:lnTo>
                    <a:pt x="1354720" y="1402080"/>
                  </a:lnTo>
                  <a:lnTo>
                    <a:pt x="1354720" y="1400810"/>
                  </a:lnTo>
                  <a:close/>
                </a:path>
                <a:path w="1567180" h="1405889">
                  <a:moveTo>
                    <a:pt x="1355990" y="1399540"/>
                  </a:moveTo>
                  <a:lnTo>
                    <a:pt x="212990" y="1399540"/>
                  </a:lnTo>
                  <a:lnTo>
                    <a:pt x="212990" y="1400810"/>
                  </a:lnTo>
                  <a:lnTo>
                    <a:pt x="1355990" y="1400810"/>
                  </a:lnTo>
                  <a:lnTo>
                    <a:pt x="1355990" y="1399540"/>
                  </a:lnTo>
                  <a:close/>
                </a:path>
              </a:pathLst>
            </a:custGeom>
            <a:solidFill>
              <a:srgbClr val="052F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485487" y="3467100"/>
              <a:ext cx="1554480" cy="1393190"/>
            </a:xfrm>
            <a:custGeom>
              <a:avLst/>
              <a:gdLst/>
              <a:ahLst/>
              <a:cxnLst/>
              <a:rect l="l" t="t" r="r" b="b"/>
              <a:pathLst>
                <a:path w="1554480" h="1393189">
                  <a:moveTo>
                    <a:pt x="1358552" y="5079"/>
                  </a:moveTo>
                  <a:lnTo>
                    <a:pt x="197772" y="5079"/>
                  </a:lnTo>
                  <a:lnTo>
                    <a:pt x="197772" y="6350"/>
                  </a:lnTo>
                  <a:lnTo>
                    <a:pt x="1358552" y="7619"/>
                  </a:lnTo>
                  <a:lnTo>
                    <a:pt x="1358552" y="5079"/>
                  </a:lnTo>
                  <a:close/>
                </a:path>
                <a:path w="1554480" h="1393189">
                  <a:moveTo>
                    <a:pt x="1354742" y="2539"/>
                  </a:moveTo>
                  <a:lnTo>
                    <a:pt x="201582" y="2539"/>
                  </a:lnTo>
                  <a:lnTo>
                    <a:pt x="201582" y="5079"/>
                  </a:lnTo>
                  <a:lnTo>
                    <a:pt x="1354742" y="5079"/>
                  </a:lnTo>
                  <a:lnTo>
                    <a:pt x="1354742" y="2539"/>
                  </a:lnTo>
                  <a:close/>
                </a:path>
                <a:path w="1554480" h="1393189">
                  <a:moveTo>
                    <a:pt x="205392" y="1269"/>
                  </a:moveTo>
                  <a:lnTo>
                    <a:pt x="202852" y="1269"/>
                  </a:lnTo>
                  <a:lnTo>
                    <a:pt x="202852" y="2539"/>
                  </a:lnTo>
                  <a:lnTo>
                    <a:pt x="205392" y="2539"/>
                  </a:lnTo>
                  <a:lnTo>
                    <a:pt x="205392" y="1269"/>
                  </a:lnTo>
                  <a:close/>
                </a:path>
                <a:path w="1554480" h="1393189">
                  <a:moveTo>
                    <a:pt x="1352202" y="1269"/>
                  </a:moveTo>
                  <a:lnTo>
                    <a:pt x="1350932" y="1269"/>
                  </a:lnTo>
                  <a:lnTo>
                    <a:pt x="1350932" y="2539"/>
                  </a:lnTo>
                  <a:lnTo>
                    <a:pt x="1352202" y="2539"/>
                  </a:lnTo>
                  <a:lnTo>
                    <a:pt x="1352202" y="1269"/>
                  </a:lnTo>
                  <a:close/>
                </a:path>
                <a:path w="1554480" h="1393189">
                  <a:moveTo>
                    <a:pt x="206662" y="0"/>
                  </a:moveTo>
                  <a:lnTo>
                    <a:pt x="206662" y="1269"/>
                  </a:lnTo>
                  <a:lnTo>
                    <a:pt x="1349662" y="1269"/>
                  </a:lnTo>
                  <a:lnTo>
                    <a:pt x="206662" y="0"/>
                  </a:lnTo>
                  <a:close/>
                </a:path>
                <a:path w="1554480" h="1393189">
                  <a:moveTo>
                    <a:pt x="8214" y="182880"/>
                  </a:moveTo>
                  <a:lnTo>
                    <a:pt x="7272" y="182880"/>
                  </a:lnTo>
                  <a:lnTo>
                    <a:pt x="7272" y="184150"/>
                  </a:lnTo>
                  <a:lnTo>
                    <a:pt x="6002" y="184150"/>
                  </a:lnTo>
                  <a:lnTo>
                    <a:pt x="6002" y="185420"/>
                  </a:lnTo>
                  <a:lnTo>
                    <a:pt x="4732" y="185420"/>
                  </a:lnTo>
                  <a:lnTo>
                    <a:pt x="4732" y="186689"/>
                  </a:lnTo>
                  <a:lnTo>
                    <a:pt x="8207" y="186689"/>
                  </a:lnTo>
                  <a:lnTo>
                    <a:pt x="8214" y="182880"/>
                  </a:lnTo>
                  <a:close/>
                </a:path>
                <a:path w="1554480" h="1393189">
                  <a:moveTo>
                    <a:pt x="1547782" y="181610"/>
                  </a:moveTo>
                  <a:lnTo>
                    <a:pt x="1547622" y="181610"/>
                  </a:lnTo>
                  <a:lnTo>
                    <a:pt x="1547617" y="186689"/>
                  </a:lnTo>
                  <a:lnTo>
                    <a:pt x="1550322" y="186689"/>
                  </a:lnTo>
                  <a:lnTo>
                    <a:pt x="1550322" y="185420"/>
                  </a:lnTo>
                  <a:lnTo>
                    <a:pt x="1549052" y="185420"/>
                  </a:lnTo>
                  <a:lnTo>
                    <a:pt x="1549052" y="184150"/>
                  </a:lnTo>
                  <a:lnTo>
                    <a:pt x="1547782" y="184150"/>
                  </a:lnTo>
                  <a:lnTo>
                    <a:pt x="1547782" y="181610"/>
                  </a:lnTo>
                  <a:close/>
                </a:path>
                <a:path w="1554480" h="1393189">
                  <a:moveTo>
                    <a:pt x="8207" y="186690"/>
                  </a:moveTo>
                  <a:lnTo>
                    <a:pt x="3462" y="186690"/>
                  </a:lnTo>
                  <a:lnTo>
                    <a:pt x="3462" y="189230"/>
                  </a:lnTo>
                  <a:lnTo>
                    <a:pt x="2192" y="189230"/>
                  </a:lnTo>
                  <a:lnTo>
                    <a:pt x="2192" y="190500"/>
                  </a:lnTo>
                  <a:lnTo>
                    <a:pt x="1842" y="190500"/>
                  </a:lnTo>
                  <a:lnTo>
                    <a:pt x="1837" y="193039"/>
                  </a:lnTo>
                  <a:lnTo>
                    <a:pt x="8196" y="193039"/>
                  </a:lnTo>
                  <a:lnTo>
                    <a:pt x="8207" y="186690"/>
                  </a:lnTo>
                  <a:close/>
                </a:path>
                <a:path w="1554480" h="1393189">
                  <a:moveTo>
                    <a:pt x="1551592" y="186690"/>
                  </a:moveTo>
                  <a:lnTo>
                    <a:pt x="1547617" y="186690"/>
                  </a:lnTo>
                  <a:lnTo>
                    <a:pt x="1547611" y="193039"/>
                  </a:lnTo>
                  <a:lnTo>
                    <a:pt x="1553957" y="193039"/>
                  </a:lnTo>
                  <a:lnTo>
                    <a:pt x="1553960" y="189230"/>
                  </a:lnTo>
                  <a:lnTo>
                    <a:pt x="1552862" y="189230"/>
                  </a:lnTo>
                  <a:lnTo>
                    <a:pt x="1552862" y="187960"/>
                  </a:lnTo>
                  <a:lnTo>
                    <a:pt x="1551592" y="187960"/>
                  </a:lnTo>
                  <a:lnTo>
                    <a:pt x="1551592" y="186690"/>
                  </a:lnTo>
                  <a:close/>
                </a:path>
                <a:path w="1554480" h="1393189">
                  <a:moveTo>
                    <a:pt x="8196" y="193040"/>
                  </a:moveTo>
                  <a:lnTo>
                    <a:pt x="1837" y="193040"/>
                  </a:lnTo>
                  <a:lnTo>
                    <a:pt x="1814" y="205739"/>
                  </a:lnTo>
                  <a:lnTo>
                    <a:pt x="8172" y="205739"/>
                  </a:lnTo>
                  <a:lnTo>
                    <a:pt x="8196" y="193040"/>
                  </a:lnTo>
                  <a:close/>
                </a:path>
                <a:path w="1554480" h="1393189">
                  <a:moveTo>
                    <a:pt x="1553957" y="193040"/>
                  </a:moveTo>
                  <a:lnTo>
                    <a:pt x="1547611" y="193040"/>
                  </a:lnTo>
                  <a:lnTo>
                    <a:pt x="1547599" y="205739"/>
                  </a:lnTo>
                  <a:lnTo>
                    <a:pt x="1553945" y="205739"/>
                  </a:lnTo>
                  <a:lnTo>
                    <a:pt x="1553957" y="193040"/>
                  </a:lnTo>
                  <a:close/>
                </a:path>
                <a:path w="1554480" h="1393189">
                  <a:moveTo>
                    <a:pt x="8172" y="205740"/>
                  </a:moveTo>
                  <a:lnTo>
                    <a:pt x="1814" y="205740"/>
                  </a:lnTo>
                  <a:lnTo>
                    <a:pt x="1805" y="210819"/>
                  </a:lnTo>
                  <a:lnTo>
                    <a:pt x="8163" y="210819"/>
                  </a:lnTo>
                  <a:lnTo>
                    <a:pt x="8172" y="205740"/>
                  </a:lnTo>
                  <a:close/>
                </a:path>
                <a:path w="1554480" h="1393189">
                  <a:moveTo>
                    <a:pt x="1553945" y="205740"/>
                  </a:moveTo>
                  <a:lnTo>
                    <a:pt x="1547599" y="205740"/>
                  </a:lnTo>
                  <a:lnTo>
                    <a:pt x="1547595" y="210819"/>
                  </a:lnTo>
                  <a:lnTo>
                    <a:pt x="1553941" y="210819"/>
                  </a:lnTo>
                  <a:lnTo>
                    <a:pt x="1553945" y="205740"/>
                  </a:lnTo>
                  <a:close/>
                </a:path>
                <a:path w="1554480" h="1393189">
                  <a:moveTo>
                    <a:pt x="8163" y="210820"/>
                  </a:moveTo>
                  <a:lnTo>
                    <a:pt x="1805" y="210820"/>
                  </a:lnTo>
                  <a:lnTo>
                    <a:pt x="1793" y="217169"/>
                  </a:lnTo>
                  <a:lnTo>
                    <a:pt x="8151" y="217169"/>
                  </a:lnTo>
                  <a:lnTo>
                    <a:pt x="8163" y="210820"/>
                  </a:lnTo>
                  <a:close/>
                </a:path>
                <a:path w="1554480" h="1393189">
                  <a:moveTo>
                    <a:pt x="1553941" y="210820"/>
                  </a:moveTo>
                  <a:lnTo>
                    <a:pt x="1547595" y="210820"/>
                  </a:lnTo>
                  <a:lnTo>
                    <a:pt x="1547589" y="217169"/>
                  </a:lnTo>
                  <a:lnTo>
                    <a:pt x="1553935" y="217169"/>
                  </a:lnTo>
                  <a:lnTo>
                    <a:pt x="1553941" y="210820"/>
                  </a:lnTo>
                  <a:close/>
                </a:path>
                <a:path w="1554480" h="1393189">
                  <a:moveTo>
                    <a:pt x="8151" y="217170"/>
                  </a:moveTo>
                  <a:lnTo>
                    <a:pt x="1793" y="217170"/>
                  </a:lnTo>
                  <a:lnTo>
                    <a:pt x="1779" y="224789"/>
                  </a:lnTo>
                  <a:lnTo>
                    <a:pt x="8137" y="224789"/>
                  </a:lnTo>
                  <a:lnTo>
                    <a:pt x="8151" y="217170"/>
                  </a:lnTo>
                  <a:close/>
                </a:path>
                <a:path w="1554480" h="1393189">
                  <a:moveTo>
                    <a:pt x="1553935" y="217170"/>
                  </a:moveTo>
                  <a:lnTo>
                    <a:pt x="1547589" y="217170"/>
                  </a:lnTo>
                  <a:lnTo>
                    <a:pt x="1547582" y="224789"/>
                  </a:lnTo>
                  <a:lnTo>
                    <a:pt x="1553928" y="224789"/>
                  </a:lnTo>
                  <a:lnTo>
                    <a:pt x="1553935" y="217170"/>
                  </a:lnTo>
                  <a:close/>
                </a:path>
                <a:path w="1554480" h="1393189">
                  <a:moveTo>
                    <a:pt x="8137" y="224790"/>
                  </a:moveTo>
                  <a:lnTo>
                    <a:pt x="1779" y="224790"/>
                  </a:lnTo>
                  <a:lnTo>
                    <a:pt x="1768" y="231139"/>
                  </a:lnTo>
                  <a:lnTo>
                    <a:pt x="8126" y="231139"/>
                  </a:lnTo>
                  <a:lnTo>
                    <a:pt x="8137" y="224790"/>
                  </a:lnTo>
                  <a:close/>
                </a:path>
                <a:path w="1554480" h="1393189">
                  <a:moveTo>
                    <a:pt x="1553928" y="224790"/>
                  </a:moveTo>
                  <a:lnTo>
                    <a:pt x="1547582" y="224790"/>
                  </a:lnTo>
                  <a:lnTo>
                    <a:pt x="1547576" y="231139"/>
                  </a:lnTo>
                  <a:lnTo>
                    <a:pt x="1553922" y="231139"/>
                  </a:lnTo>
                  <a:lnTo>
                    <a:pt x="1553928" y="224790"/>
                  </a:lnTo>
                  <a:close/>
                </a:path>
                <a:path w="1554480" h="1393189">
                  <a:moveTo>
                    <a:pt x="8126" y="231140"/>
                  </a:moveTo>
                  <a:lnTo>
                    <a:pt x="1768" y="231140"/>
                  </a:lnTo>
                  <a:lnTo>
                    <a:pt x="1756" y="237489"/>
                  </a:lnTo>
                  <a:lnTo>
                    <a:pt x="8114" y="237489"/>
                  </a:lnTo>
                  <a:lnTo>
                    <a:pt x="8126" y="231140"/>
                  </a:lnTo>
                  <a:close/>
                </a:path>
                <a:path w="1554480" h="1393189">
                  <a:moveTo>
                    <a:pt x="1553922" y="231140"/>
                  </a:moveTo>
                  <a:lnTo>
                    <a:pt x="1547576" y="231140"/>
                  </a:lnTo>
                  <a:lnTo>
                    <a:pt x="1547570" y="237489"/>
                  </a:lnTo>
                  <a:lnTo>
                    <a:pt x="1553916" y="237489"/>
                  </a:lnTo>
                  <a:lnTo>
                    <a:pt x="1553922" y="231140"/>
                  </a:lnTo>
                  <a:close/>
                </a:path>
                <a:path w="1554480" h="1393189">
                  <a:moveTo>
                    <a:pt x="8114" y="237490"/>
                  </a:moveTo>
                  <a:lnTo>
                    <a:pt x="1756" y="237490"/>
                  </a:lnTo>
                  <a:lnTo>
                    <a:pt x="1745" y="243839"/>
                  </a:lnTo>
                  <a:lnTo>
                    <a:pt x="8102" y="243839"/>
                  </a:lnTo>
                  <a:lnTo>
                    <a:pt x="8114" y="237490"/>
                  </a:lnTo>
                  <a:close/>
                </a:path>
                <a:path w="1554480" h="1393189">
                  <a:moveTo>
                    <a:pt x="1553916" y="237490"/>
                  </a:moveTo>
                  <a:lnTo>
                    <a:pt x="1547570" y="237490"/>
                  </a:lnTo>
                  <a:lnTo>
                    <a:pt x="1547564" y="243839"/>
                  </a:lnTo>
                  <a:lnTo>
                    <a:pt x="1553911" y="243839"/>
                  </a:lnTo>
                  <a:lnTo>
                    <a:pt x="1553916" y="237490"/>
                  </a:lnTo>
                  <a:close/>
                </a:path>
                <a:path w="1554480" h="1393189">
                  <a:moveTo>
                    <a:pt x="8102" y="243840"/>
                  </a:moveTo>
                  <a:lnTo>
                    <a:pt x="1745" y="243840"/>
                  </a:lnTo>
                  <a:lnTo>
                    <a:pt x="1733" y="250189"/>
                  </a:lnTo>
                  <a:lnTo>
                    <a:pt x="8090" y="250189"/>
                  </a:lnTo>
                  <a:lnTo>
                    <a:pt x="8102" y="243840"/>
                  </a:lnTo>
                  <a:close/>
                </a:path>
                <a:path w="1554480" h="1393189">
                  <a:moveTo>
                    <a:pt x="1553911" y="243840"/>
                  </a:moveTo>
                  <a:lnTo>
                    <a:pt x="1547564" y="243840"/>
                  </a:lnTo>
                  <a:lnTo>
                    <a:pt x="1547559" y="250189"/>
                  </a:lnTo>
                  <a:lnTo>
                    <a:pt x="1553905" y="250189"/>
                  </a:lnTo>
                  <a:lnTo>
                    <a:pt x="1553911" y="243840"/>
                  </a:lnTo>
                  <a:close/>
                </a:path>
                <a:path w="1554480" h="1393189">
                  <a:moveTo>
                    <a:pt x="8090" y="250190"/>
                  </a:moveTo>
                  <a:lnTo>
                    <a:pt x="1733" y="250190"/>
                  </a:lnTo>
                  <a:lnTo>
                    <a:pt x="1687" y="275589"/>
                  </a:lnTo>
                  <a:lnTo>
                    <a:pt x="8044" y="275589"/>
                  </a:lnTo>
                  <a:lnTo>
                    <a:pt x="8090" y="250190"/>
                  </a:lnTo>
                  <a:close/>
                </a:path>
                <a:path w="1554480" h="1393189">
                  <a:moveTo>
                    <a:pt x="1553905" y="250190"/>
                  </a:moveTo>
                  <a:lnTo>
                    <a:pt x="1547559" y="250190"/>
                  </a:lnTo>
                  <a:lnTo>
                    <a:pt x="1547535" y="275589"/>
                  </a:lnTo>
                  <a:lnTo>
                    <a:pt x="1553882" y="275589"/>
                  </a:lnTo>
                  <a:lnTo>
                    <a:pt x="1553905" y="250190"/>
                  </a:lnTo>
                  <a:close/>
                </a:path>
                <a:path w="1554480" h="1393189">
                  <a:moveTo>
                    <a:pt x="8044" y="275590"/>
                  </a:moveTo>
                  <a:lnTo>
                    <a:pt x="1687" y="275590"/>
                  </a:lnTo>
                  <a:lnTo>
                    <a:pt x="1675" y="281939"/>
                  </a:lnTo>
                  <a:lnTo>
                    <a:pt x="8032" y="281939"/>
                  </a:lnTo>
                  <a:lnTo>
                    <a:pt x="8044" y="275590"/>
                  </a:lnTo>
                  <a:close/>
                </a:path>
                <a:path w="1554480" h="1393189">
                  <a:moveTo>
                    <a:pt x="1553882" y="275590"/>
                  </a:moveTo>
                  <a:lnTo>
                    <a:pt x="1547535" y="275590"/>
                  </a:lnTo>
                  <a:lnTo>
                    <a:pt x="1547529" y="281939"/>
                  </a:lnTo>
                  <a:lnTo>
                    <a:pt x="1553876" y="281939"/>
                  </a:lnTo>
                  <a:lnTo>
                    <a:pt x="1553882" y="275590"/>
                  </a:lnTo>
                  <a:close/>
                </a:path>
                <a:path w="1554480" h="1393189">
                  <a:moveTo>
                    <a:pt x="8032" y="281940"/>
                  </a:moveTo>
                  <a:lnTo>
                    <a:pt x="1675" y="281940"/>
                  </a:lnTo>
                  <a:lnTo>
                    <a:pt x="1666" y="287019"/>
                  </a:lnTo>
                  <a:lnTo>
                    <a:pt x="8023" y="287019"/>
                  </a:lnTo>
                  <a:lnTo>
                    <a:pt x="8032" y="281940"/>
                  </a:lnTo>
                  <a:close/>
                </a:path>
                <a:path w="1554480" h="1393189">
                  <a:moveTo>
                    <a:pt x="1553876" y="281940"/>
                  </a:moveTo>
                  <a:lnTo>
                    <a:pt x="1547529" y="281940"/>
                  </a:lnTo>
                  <a:lnTo>
                    <a:pt x="1547525" y="287019"/>
                  </a:lnTo>
                  <a:lnTo>
                    <a:pt x="1553871" y="287019"/>
                  </a:lnTo>
                  <a:lnTo>
                    <a:pt x="1553876" y="281940"/>
                  </a:lnTo>
                  <a:close/>
                </a:path>
                <a:path w="1554480" h="1393189">
                  <a:moveTo>
                    <a:pt x="8023" y="287020"/>
                  </a:moveTo>
                  <a:lnTo>
                    <a:pt x="1666" y="287020"/>
                  </a:lnTo>
                  <a:lnTo>
                    <a:pt x="1652" y="294639"/>
                  </a:lnTo>
                  <a:lnTo>
                    <a:pt x="8009" y="294639"/>
                  </a:lnTo>
                  <a:lnTo>
                    <a:pt x="8023" y="287020"/>
                  </a:lnTo>
                  <a:close/>
                </a:path>
                <a:path w="1554480" h="1393189">
                  <a:moveTo>
                    <a:pt x="1553871" y="287020"/>
                  </a:moveTo>
                  <a:lnTo>
                    <a:pt x="1547525" y="287020"/>
                  </a:lnTo>
                  <a:lnTo>
                    <a:pt x="1547518" y="294639"/>
                  </a:lnTo>
                  <a:lnTo>
                    <a:pt x="1553864" y="294639"/>
                  </a:lnTo>
                  <a:lnTo>
                    <a:pt x="1553871" y="287020"/>
                  </a:lnTo>
                  <a:close/>
                </a:path>
                <a:path w="1554480" h="1393189">
                  <a:moveTo>
                    <a:pt x="8009" y="294640"/>
                  </a:moveTo>
                  <a:lnTo>
                    <a:pt x="1652" y="294640"/>
                  </a:lnTo>
                  <a:lnTo>
                    <a:pt x="1643" y="299719"/>
                  </a:lnTo>
                  <a:lnTo>
                    <a:pt x="7999" y="299719"/>
                  </a:lnTo>
                  <a:lnTo>
                    <a:pt x="8009" y="294640"/>
                  </a:lnTo>
                  <a:close/>
                </a:path>
                <a:path w="1554480" h="1393189">
                  <a:moveTo>
                    <a:pt x="1553864" y="294640"/>
                  </a:moveTo>
                  <a:lnTo>
                    <a:pt x="1547518" y="294640"/>
                  </a:lnTo>
                  <a:lnTo>
                    <a:pt x="1547513" y="299719"/>
                  </a:lnTo>
                  <a:lnTo>
                    <a:pt x="1553860" y="299719"/>
                  </a:lnTo>
                  <a:lnTo>
                    <a:pt x="1553864" y="294640"/>
                  </a:lnTo>
                  <a:close/>
                </a:path>
                <a:path w="1554480" h="1393189">
                  <a:moveTo>
                    <a:pt x="7999" y="299720"/>
                  </a:moveTo>
                  <a:lnTo>
                    <a:pt x="1643" y="299720"/>
                  </a:lnTo>
                  <a:lnTo>
                    <a:pt x="1631" y="306069"/>
                  </a:lnTo>
                  <a:lnTo>
                    <a:pt x="7988" y="306069"/>
                  </a:lnTo>
                  <a:lnTo>
                    <a:pt x="7999" y="299720"/>
                  </a:lnTo>
                  <a:close/>
                </a:path>
                <a:path w="1554480" h="1393189">
                  <a:moveTo>
                    <a:pt x="1553860" y="299720"/>
                  </a:moveTo>
                  <a:lnTo>
                    <a:pt x="1547513" y="299720"/>
                  </a:lnTo>
                  <a:lnTo>
                    <a:pt x="1547507" y="306069"/>
                  </a:lnTo>
                  <a:lnTo>
                    <a:pt x="1553854" y="306069"/>
                  </a:lnTo>
                  <a:lnTo>
                    <a:pt x="1553860" y="299720"/>
                  </a:lnTo>
                  <a:close/>
                </a:path>
                <a:path w="1554480" h="1393189">
                  <a:moveTo>
                    <a:pt x="7988" y="306070"/>
                  </a:moveTo>
                  <a:lnTo>
                    <a:pt x="1631" y="306070"/>
                  </a:lnTo>
                  <a:lnTo>
                    <a:pt x="1617" y="313689"/>
                  </a:lnTo>
                  <a:lnTo>
                    <a:pt x="7974" y="313689"/>
                  </a:lnTo>
                  <a:lnTo>
                    <a:pt x="7988" y="306070"/>
                  </a:lnTo>
                  <a:close/>
                </a:path>
                <a:path w="1554480" h="1393189">
                  <a:moveTo>
                    <a:pt x="1553854" y="306070"/>
                  </a:moveTo>
                  <a:lnTo>
                    <a:pt x="1547507" y="306070"/>
                  </a:lnTo>
                  <a:lnTo>
                    <a:pt x="1547500" y="313689"/>
                  </a:lnTo>
                  <a:lnTo>
                    <a:pt x="1553847" y="313689"/>
                  </a:lnTo>
                  <a:lnTo>
                    <a:pt x="1553854" y="306070"/>
                  </a:lnTo>
                  <a:close/>
                </a:path>
                <a:path w="1554480" h="1393189">
                  <a:moveTo>
                    <a:pt x="7974" y="313690"/>
                  </a:moveTo>
                  <a:lnTo>
                    <a:pt x="1617" y="313690"/>
                  </a:lnTo>
                  <a:lnTo>
                    <a:pt x="1608" y="318769"/>
                  </a:lnTo>
                  <a:lnTo>
                    <a:pt x="7964" y="318769"/>
                  </a:lnTo>
                  <a:lnTo>
                    <a:pt x="7974" y="313690"/>
                  </a:lnTo>
                  <a:close/>
                </a:path>
                <a:path w="1554480" h="1393189">
                  <a:moveTo>
                    <a:pt x="1553847" y="313690"/>
                  </a:moveTo>
                  <a:lnTo>
                    <a:pt x="1547500" y="313690"/>
                  </a:lnTo>
                  <a:lnTo>
                    <a:pt x="1547495" y="318769"/>
                  </a:lnTo>
                  <a:lnTo>
                    <a:pt x="1553842" y="318769"/>
                  </a:lnTo>
                  <a:lnTo>
                    <a:pt x="1553847" y="313690"/>
                  </a:lnTo>
                  <a:close/>
                </a:path>
                <a:path w="1554480" h="1393189">
                  <a:moveTo>
                    <a:pt x="7964" y="318770"/>
                  </a:moveTo>
                  <a:lnTo>
                    <a:pt x="1608" y="318770"/>
                  </a:lnTo>
                  <a:lnTo>
                    <a:pt x="1582" y="332739"/>
                  </a:lnTo>
                  <a:lnTo>
                    <a:pt x="7938" y="332739"/>
                  </a:lnTo>
                  <a:lnTo>
                    <a:pt x="7964" y="318770"/>
                  </a:lnTo>
                  <a:close/>
                </a:path>
                <a:path w="1554480" h="1393189">
                  <a:moveTo>
                    <a:pt x="1553842" y="318770"/>
                  </a:moveTo>
                  <a:lnTo>
                    <a:pt x="1547495" y="318770"/>
                  </a:lnTo>
                  <a:lnTo>
                    <a:pt x="1547482" y="332739"/>
                  </a:lnTo>
                  <a:lnTo>
                    <a:pt x="1553829" y="332739"/>
                  </a:lnTo>
                  <a:lnTo>
                    <a:pt x="1553842" y="318770"/>
                  </a:lnTo>
                  <a:close/>
                </a:path>
                <a:path w="1554480" h="1393189">
                  <a:moveTo>
                    <a:pt x="7938" y="332740"/>
                  </a:moveTo>
                  <a:lnTo>
                    <a:pt x="1582" y="332740"/>
                  </a:lnTo>
                  <a:lnTo>
                    <a:pt x="1573" y="337819"/>
                  </a:lnTo>
                  <a:lnTo>
                    <a:pt x="7929" y="337819"/>
                  </a:lnTo>
                  <a:lnTo>
                    <a:pt x="7938" y="332740"/>
                  </a:lnTo>
                  <a:close/>
                </a:path>
                <a:path w="1554480" h="1393189">
                  <a:moveTo>
                    <a:pt x="1553829" y="332740"/>
                  </a:moveTo>
                  <a:lnTo>
                    <a:pt x="1547482" y="332740"/>
                  </a:lnTo>
                  <a:lnTo>
                    <a:pt x="1547478" y="337819"/>
                  </a:lnTo>
                  <a:lnTo>
                    <a:pt x="1553825" y="337819"/>
                  </a:lnTo>
                  <a:lnTo>
                    <a:pt x="1553829" y="332740"/>
                  </a:lnTo>
                  <a:close/>
                </a:path>
                <a:path w="1554480" h="1393189">
                  <a:moveTo>
                    <a:pt x="7929" y="337820"/>
                  </a:moveTo>
                  <a:lnTo>
                    <a:pt x="1573" y="337820"/>
                  </a:lnTo>
                  <a:lnTo>
                    <a:pt x="1559" y="345439"/>
                  </a:lnTo>
                  <a:lnTo>
                    <a:pt x="7915" y="345439"/>
                  </a:lnTo>
                  <a:lnTo>
                    <a:pt x="7929" y="337820"/>
                  </a:lnTo>
                  <a:close/>
                </a:path>
                <a:path w="1554480" h="1393189">
                  <a:moveTo>
                    <a:pt x="1553825" y="337820"/>
                  </a:moveTo>
                  <a:lnTo>
                    <a:pt x="1547478" y="337820"/>
                  </a:lnTo>
                  <a:lnTo>
                    <a:pt x="1547471" y="345439"/>
                  </a:lnTo>
                  <a:lnTo>
                    <a:pt x="1553818" y="345439"/>
                  </a:lnTo>
                  <a:lnTo>
                    <a:pt x="1553825" y="337820"/>
                  </a:lnTo>
                  <a:close/>
                </a:path>
                <a:path w="1554480" h="1393189">
                  <a:moveTo>
                    <a:pt x="7915" y="345440"/>
                  </a:moveTo>
                  <a:lnTo>
                    <a:pt x="1559" y="345440"/>
                  </a:lnTo>
                  <a:lnTo>
                    <a:pt x="1550" y="350519"/>
                  </a:lnTo>
                  <a:lnTo>
                    <a:pt x="7906" y="350519"/>
                  </a:lnTo>
                  <a:lnTo>
                    <a:pt x="7915" y="345440"/>
                  </a:lnTo>
                  <a:close/>
                </a:path>
                <a:path w="1554480" h="1393189">
                  <a:moveTo>
                    <a:pt x="1553818" y="345440"/>
                  </a:moveTo>
                  <a:lnTo>
                    <a:pt x="1547471" y="345440"/>
                  </a:lnTo>
                  <a:lnTo>
                    <a:pt x="1547466" y="350519"/>
                  </a:lnTo>
                  <a:lnTo>
                    <a:pt x="1553813" y="350519"/>
                  </a:lnTo>
                  <a:lnTo>
                    <a:pt x="1553818" y="345440"/>
                  </a:lnTo>
                  <a:close/>
                </a:path>
                <a:path w="1554480" h="1393189">
                  <a:moveTo>
                    <a:pt x="7906" y="350520"/>
                  </a:moveTo>
                  <a:lnTo>
                    <a:pt x="1550" y="350520"/>
                  </a:lnTo>
                  <a:lnTo>
                    <a:pt x="1524" y="364489"/>
                  </a:lnTo>
                  <a:lnTo>
                    <a:pt x="7880" y="364489"/>
                  </a:lnTo>
                  <a:lnTo>
                    <a:pt x="7906" y="350520"/>
                  </a:lnTo>
                  <a:close/>
                </a:path>
                <a:path w="1554480" h="1393189">
                  <a:moveTo>
                    <a:pt x="1553813" y="350520"/>
                  </a:moveTo>
                  <a:lnTo>
                    <a:pt x="1547466" y="350520"/>
                  </a:lnTo>
                  <a:lnTo>
                    <a:pt x="1547453" y="364489"/>
                  </a:lnTo>
                  <a:lnTo>
                    <a:pt x="1553800" y="364489"/>
                  </a:lnTo>
                  <a:lnTo>
                    <a:pt x="1553813" y="350520"/>
                  </a:lnTo>
                  <a:close/>
                </a:path>
                <a:path w="1554480" h="1393189">
                  <a:moveTo>
                    <a:pt x="7880" y="364490"/>
                  </a:moveTo>
                  <a:lnTo>
                    <a:pt x="1524" y="364490"/>
                  </a:lnTo>
                  <a:lnTo>
                    <a:pt x="1504" y="375919"/>
                  </a:lnTo>
                  <a:lnTo>
                    <a:pt x="7859" y="375919"/>
                  </a:lnTo>
                  <a:lnTo>
                    <a:pt x="7880" y="364490"/>
                  </a:lnTo>
                  <a:close/>
                </a:path>
                <a:path w="1554480" h="1393189">
                  <a:moveTo>
                    <a:pt x="1553800" y="364490"/>
                  </a:moveTo>
                  <a:lnTo>
                    <a:pt x="1547453" y="364490"/>
                  </a:lnTo>
                  <a:lnTo>
                    <a:pt x="1547443" y="375919"/>
                  </a:lnTo>
                  <a:lnTo>
                    <a:pt x="1553790" y="375919"/>
                  </a:lnTo>
                  <a:lnTo>
                    <a:pt x="1553800" y="364490"/>
                  </a:lnTo>
                  <a:close/>
                </a:path>
                <a:path w="1554480" h="1393189">
                  <a:moveTo>
                    <a:pt x="7859" y="375920"/>
                  </a:moveTo>
                  <a:lnTo>
                    <a:pt x="1504" y="375920"/>
                  </a:lnTo>
                  <a:lnTo>
                    <a:pt x="1492" y="382269"/>
                  </a:lnTo>
                  <a:lnTo>
                    <a:pt x="7847" y="382269"/>
                  </a:lnTo>
                  <a:lnTo>
                    <a:pt x="7859" y="375920"/>
                  </a:lnTo>
                  <a:close/>
                </a:path>
                <a:path w="1554480" h="1393189">
                  <a:moveTo>
                    <a:pt x="1553790" y="375920"/>
                  </a:moveTo>
                  <a:lnTo>
                    <a:pt x="1547443" y="375920"/>
                  </a:lnTo>
                  <a:lnTo>
                    <a:pt x="1547437" y="382269"/>
                  </a:lnTo>
                  <a:lnTo>
                    <a:pt x="1553784" y="382269"/>
                  </a:lnTo>
                  <a:lnTo>
                    <a:pt x="1553790" y="375920"/>
                  </a:lnTo>
                  <a:close/>
                </a:path>
                <a:path w="1554480" h="1393189">
                  <a:moveTo>
                    <a:pt x="7847" y="382270"/>
                  </a:moveTo>
                  <a:lnTo>
                    <a:pt x="1492" y="382270"/>
                  </a:lnTo>
                  <a:lnTo>
                    <a:pt x="1466" y="396239"/>
                  </a:lnTo>
                  <a:lnTo>
                    <a:pt x="7822" y="396239"/>
                  </a:lnTo>
                  <a:lnTo>
                    <a:pt x="7847" y="382270"/>
                  </a:lnTo>
                  <a:close/>
                </a:path>
                <a:path w="1554480" h="1393189">
                  <a:moveTo>
                    <a:pt x="1553784" y="382270"/>
                  </a:moveTo>
                  <a:lnTo>
                    <a:pt x="1547437" y="382270"/>
                  </a:lnTo>
                  <a:lnTo>
                    <a:pt x="1547424" y="396239"/>
                  </a:lnTo>
                  <a:lnTo>
                    <a:pt x="1553771" y="396239"/>
                  </a:lnTo>
                  <a:lnTo>
                    <a:pt x="1553784" y="382270"/>
                  </a:lnTo>
                  <a:close/>
                </a:path>
                <a:path w="1554480" h="1393189">
                  <a:moveTo>
                    <a:pt x="7822" y="396240"/>
                  </a:moveTo>
                  <a:lnTo>
                    <a:pt x="1466" y="396240"/>
                  </a:lnTo>
                  <a:lnTo>
                    <a:pt x="1455" y="402589"/>
                  </a:lnTo>
                  <a:lnTo>
                    <a:pt x="7810" y="402589"/>
                  </a:lnTo>
                  <a:lnTo>
                    <a:pt x="7822" y="396240"/>
                  </a:lnTo>
                  <a:close/>
                </a:path>
                <a:path w="1554480" h="1393189">
                  <a:moveTo>
                    <a:pt x="1553771" y="396240"/>
                  </a:moveTo>
                  <a:lnTo>
                    <a:pt x="1547424" y="396240"/>
                  </a:lnTo>
                  <a:lnTo>
                    <a:pt x="1547418" y="402589"/>
                  </a:lnTo>
                  <a:lnTo>
                    <a:pt x="1553766" y="402589"/>
                  </a:lnTo>
                  <a:lnTo>
                    <a:pt x="1553771" y="396240"/>
                  </a:lnTo>
                  <a:close/>
                </a:path>
                <a:path w="1554480" h="1393189">
                  <a:moveTo>
                    <a:pt x="7810" y="402590"/>
                  </a:moveTo>
                  <a:lnTo>
                    <a:pt x="1455" y="402590"/>
                  </a:lnTo>
                  <a:lnTo>
                    <a:pt x="1443" y="408939"/>
                  </a:lnTo>
                  <a:lnTo>
                    <a:pt x="7798" y="408939"/>
                  </a:lnTo>
                  <a:lnTo>
                    <a:pt x="7810" y="402590"/>
                  </a:lnTo>
                  <a:close/>
                </a:path>
                <a:path w="1554480" h="1393189">
                  <a:moveTo>
                    <a:pt x="1553766" y="402590"/>
                  </a:moveTo>
                  <a:lnTo>
                    <a:pt x="1547418" y="402590"/>
                  </a:lnTo>
                  <a:lnTo>
                    <a:pt x="1547412" y="408939"/>
                  </a:lnTo>
                  <a:lnTo>
                    <a:pt x="1553760" y="408939"/>
                  </a:lnTo>
                  <a:lnTo>
                    <a:pt x="1553766" y="402590"/>
                  </a:lnTo>
                  <a:close/>
                </a:path>
                <a:path w="1554480" h="1393189">
                  <a:moveTo>
                    <a:pt x="7798" y="408940"/>
                  </a:moveTo>
                  <a:lnTo>
                    <a:pt x="1443" y="408940"/>
                  </a:lnTo>
                  <a:lnTo>
                    <a:pt x="1434" y="414019"/>
                  </a:lnTo>
                  <a:lnTo>
                    <a:pt x="7789" y="414019"/>
                  </a:lnTo>
                  <a:lnTo>
                    <a:pt x="7798" y="408940"/>
                  </a:lnTo>
                  <a:close/>
                </a:path>
                <a:path w="1554480" h="1393189">
                  <a:moveTo>
                    <a:pt x="1553760" y="408940"/>
                  </a:moveTo>
                  <a:lnTo>
                    <a:pt x="1547412" y="408940"/>
                  </a:lnTo>
                  <a:lnTo>
                    <a:pt x="1547408" y="414019"/>
                  </a:lnTo>
                  <a:lnTo>
                    <a:pt x="1553755" y="414019"/>
                  </a:lnTo>
                  <a:lnTo>
                    <a:pt x="1553760" y="408940"/>
                  </a:lnTo>
                  <a:close/>
                </a:path>
                <a:path w="1554480" h="1393189">
                  <a:moveTo>
                    <a:pt x="7789" y="414020"/>
                  </a:moveTo>
                  <a:lnTo>
                    <a:pt x="1434" y="414020"/>
                  </a:lnTo>
                  <a:lnTo>
                    <a:pt x="1411" y="426719"/>
                  </a:lnTo>
                  <a:lnTo>
                    <a:pt x="7765" y="426719"/>
                  </a:lnTo>
                  <a:lnTo>
                    <a:pt x="7789" y="414020"/>
                  </a:lnTo>
                  <a:close/>
                </a:path>
                <a:path w="1554480" h="1393189">
                  <a:moveTo>
                    <a:pt x="1553755" y="414020"/>
                  </a:moveTo>
                  <a:lnTo>
                    <a:pt x="1547408" y="414020"/>
                  </a:lnTo>
                  <a:lnTo>
                    <a:pt x="1547396" y="426719"/>
                  </a:lnTo>
                  <a:lnTo>
                    <a:pt x="1553744" y="426719"/>
                  </a:lnTo>
                  <a:lnTo>
                    <a:pt x="1553755" y="414020"/>
                  </a:lnTo>
                  <a:close/>
                </a:path>
                <a:path w="1554480" h="1393189">
                  <a:moveTo>
                    <a:pt x="7765" y="426720"/>
                  </a:moveTo>
                  <a:lnTo>
                    <a:pt x="1411" y="426720"/>
                  </a:lnTo>
                  <a:lnTo>
                    <a:pt x="1341" y="464819"/>
                  </a:lnTo>
                  <a:lnTo>
                    <a:pt x="7695" y="464819"/>
                  </a:lnTo>
                  <a:lnTo>
                    <a:pt x="7765" y="426720"/>
                  </a:lnTo>
                  <a:close/>
                </a:path>
                <a:path w="1554480" h="1393189">
                  <a:moveTo>
                    <a:pt x="1553744" y="426720"/>
                  </a:moveTo>
                  <a:lnTo>
                    <a:pt x="1547396" y="426720"/>
                  </a:lnTo>
                  <a:lnTo>
                    <a:pt x="1547361" y="464819"/>
                  </a:lnTo>
                  <a:lnTo>
                    <a:pt x="1553709" y="464819"/>
                  </a:lnTo>
                  <a:lnTo>
                    <a:pt x="1553744" y="426720"/>
                  </a:lnTo>
                  <a:close/>
                </a:path>
                <a:path w="1554480" h="1393189">
                  <a:moveTo>
                    <a:pt x="7695" y="464820"/>
                  </a:moveTo>
                  <a:lnTo>
                    <a:pt x="1341" y="464820"/>
                  </a:lnTo>
                  <a:lnTo>
                    <a:pt x="1327" y="472439"/>
                  </a:lnTo>
                  <a:lnTo>
                    <a:pt x="7681" y="472439"/>
                  </a:lnTo>
                  <a:lnTo>
                    <a:pt x="7695" y="464820"/>
                  </a:lnTo>
                  <a:close/>
                </a:path>
                <a:path w="1554480" h="1393189">
                  <a:moveTo>
                    <a:pt x="1553709" y="464820"/>
                  </a:moveTo>
                  <a:lnTo>
                    <a:pt x="1547361" y="464820"/>
                  </a:lnTo>
                  <a:lnTo>
                    <a:pt x="1547354" y="472439"/>
                  </a:lnTo>
                  <a:lnTo>
                    <a:pt x="1553702" y="472439"/>
                  </a:lnTo>
                  <a:lnTo>
                    <a:pt x="1553709" y="464820"/>
                  </a:lnTo>
                  <a:close/>
                </a:path>
                <a:path w="1554480" h="1393189">
                  <a:moveTo>
                    <a:pt x="7681" y="472440"/>
                  </a:moveTo>
                  <a:lnTo>
                    <a:pt x="1327" y="472440"/>
                  </a:lnTo>
                  <a:lnTo>
                    <a:pt x="1316" y="478789"/>
                  </a:lnTo>
                  <a:lnTo>
                    <a:pt x="7669" y="478789"/>
                  </a:lnTo>
                  <a:lnTo>
                    <a:pt x="7681" y="472440"/>
                  </a:lnTo>
                  <a:close/>
                </a:path>
                <a:path w="1554480" h="1393189">
                  <a:moveTo>
                    <a:pt x="1553702" y="472440"/>
                  </a:moveTo>
                  <a:lnTo>
                    <a:pt x="1547354" y="472440"/>
                  </a:lnTo>
                  <a:lnTo>
                    <a:pt x="1547348" y="478789"/>
                  </a:lnTo>
                  <a:lnTo>
                    <a:pt x="1553696" y="478789"/>
                  </a:lnTo>
                  <a:lnTo>
                    <a:pt x="1553702" y="472440"/>
                  </a:lnTo>
                  <a:close/>
                </a:path>
                <a:path w="1554480" h="1393189">
                  <a:moveTo>
                    <a:pt x="7669" y="478790"/>
                  </a:moveTo>
                  <a:lnTo>
                    <a:pt x="1316" y="478790"/>
                  </a:lnTo>
                  <a:lnTo>
                    <a:pt x="1293" y="491489"/>
                  </a:lnTo>
                  <a:lnTo>
                    <a:pt x="7646" y="491489"/>
                  </a:lnTo>
                  <a:lnTo>
                    <a:pt x="7669" y="478790"/>
                  </a:lnTo>
                  <a:close/>
                </a:path>
                <a:path w="1554480" h="1393189">
                  <a:moveTo>
                    <a:pt x="1553696" y="478790"/>
                  </a:moveTo>
                  <a:lnTo>
                    <a:pt x="1547348" y="478790"/>
                  </a:lnTo>
                  <a:lnTo>
                    <a:pt x="1547336" y="491489"/>
                  </a:lnTo>
                  <a:lnTo>
                    <a:pt x="1553685" y="491489"/>
                  </a:lnTo>
                  <a:lnTo>
                    <a:pt x="1553696" y="478790"/>
                  </a:lnTo>
                  <a:close/>
                </a:path>
                <a:path w="1554480" h="1393189">
                  <a:moveTo>
                    <a:pt x="7646" y="491490"/>
                  </a:moveTo>
                  <a:lnTo>
                    <a:pt x="1293" y="491490"/>
                  </a:lnTo>
                  <a:lnTo>
                    <a:pt x="1235" y="523239"/>
                  </a:lnTo>
                  <a:lnTo>
                    <a:pt x="7588" y="523239"/>
                  </a:lnTo>
                  <a:lnTo>
                    <a:pt x="7646" y="491490"/>
                  </a:lnTo>
                  <a:close/>
                </a:path>
                <a:path w="1554480" h="1393189">
                  <a:moveTo>
                    <a:pt x="1553685" y="491490"/>
                  </a:moveTo>
                  <a:lnTo>
                    <a:pt x="1547336" y="491490"/>
                  </a:lnTo>
                  <a:lnTo>
                    <a:pt x="1547307" y="523239"/>
                  </a:lnTo>
                  <a:lnTo>
                    <a:pt x="1553656" y="523239"/>
                  </a:lnTo>
                  <a:lnTo>
                    <a:pt x="1553685" y="491490"/>
                  </a:lnTo>
                  <a:close/>
                </a:path>
                <a:path w="1554480" h="1393189">
                  <a:moveTo>
                    <a:pt x="7588" y="523240"/>
                  </a:moveTo>
                  <a:lnTo>
                    <a:pt x="1235" y="523240"/>
                  </a:lnTo>
                  <a:lnTo>
                    <a:pt x="1177" y="554989"/>
                  </a:lnTo>
                  <a:lnTo>
                    <a:pt x="7529" y="554989"/>
                  </a:lnTo>
                  <a:lnTo>
                    <a:pt x="7588" y="523240"/>
                  </a:lnTo>
                  <a:close/>
                </a:path>
                <a:path w="1554480" h="1393189">
                  <a:moveTo>
                    <a:pt x="1553656" y="523240"/>
                  </a:moveTo>
                  <a:lnTo>
                    <a:pt x="1547307" y="523240"/>
                  </a:lnTo>
                  <a:lnTo>
                    <a:pt x="1547278" y="554989"/>
                  </a:lnTo>
                  <a:lnTo>
                    <a:pt x="1553627" y="554989"/>
                  </a:lnTo>
                  <a:lnTo>
                    <a:pt x="1553656" y="523240"/>
                  </a:lnTo>
                  <a:close/>
                </a:path>
                <a:path w="1554480" h="1393189">
                  <a:moveTo>
                    <a:pt x="7529" y="554990"/>
                  </a:moveTo>
                  <a:lnTo>
                    <a:pt x="1177" y="554990"/>
                  </a:lnTo>
                  <a:lnTo>
                    <a:pt x="1119" y="586739"/>
                  </a:lnTo>
                  <a:lnTo>
                    <a:pt x="7471" y="586739"/>
                  </a:lnTo>
                  <a:lnTo>
                    <a:pt x="7529" y="554990"/>
                  </a:lnTo>
                  <a:close/>
                </a:path>
                <a:path w="1554480" h="1393189">
                  <a:moveTo>
                    <a:pt x="1553627" y="554990"/>
                  </a:moveTo>
                  <a:lnTo>
                    <a:pt x="1547278" y="554990"/>
                  </a:lnTo>
                  <a:lnTo>
                    <a:pt x="1547249" y="586739"/>
                  </a:lnTo>
                  <a:lnTo>
                    <a:pt x="1553598" y="586739"/>
                  </a:lnTo>
                  <a:lnTo>
                    <a:pt x="1553627" y="554990"/>
                  </a:lnTo>
                  <a:close/>
                </a:path>
                <a:path w="1554480" h="1393189">
                  <a:moveTo>
                    <a:pt x="7471" y="586740"/>
                  </a:moveTo>
                  <a:lnTo>
                    <a:pt x="1119" y="586740"/>
                  </a:lnTo>
                  <a:lnTo>
                    <a:pt x="774" y="775969"/>
                  </a:lnTo>
                  <a:lnTo>
                    <a:pt x="7122" y="775969"/>
                  </a:lnTo>
                  <a:lnTo>
                    <a:pt x="7471" y="586740"/>
                  </a:lnTo>
                  <a:close/>
                </a:path>
                <a:path w="1554480" h="1393189">
                  <a:moveTo>
                    <a:pt x="1553598" y="586740"/>
                  </a:moveTo>
                  <a:lnTo>
                    <a:pt x="1547249" y="586740"/>
                  </a:lnTo>
                  <a:lnTo>
                    <a:pt x="1547074" y="775969"/>
                  </a:lnTo>
                  <a:lnTo>
                    <a:pt x="1553425" y="775969"/>
                  </a:lnTo>
                  <a:lnTo>
                    <a:pt x="1553598" y="586740"/>
                  </a:lnTo>
                  <a:close/>
                </a:path>
                <a:path w="1554480" h="1393189">
                  <a:moveTo>
                    <a:pt x="7122" y="775970"/>
                  </a:moveTo>
                  <a:lnTo>
                    <a:pt x="774" y="775970"/>
                  </a:lnTo>
                  <a:lnTo>
                    <a:pt x="704" y="814069"/>
                  </a:lnTo>
                  <a:lnTo>
                    <a:pt x="7052" y="814069"/>
                  </a:lnTo>
                  <a:lnTo>
                    <a:pt x="7122" y="775970"/>
                  </a:lnTo>
                  <a:close/>
                </a:path>
                <a:path w="1554480" h="1393189">
                  <a:moveTo>
                    <a:pt x="1553425" y="775970"/>
                  </a:moveTo>
                  <a:lnTo>
                    <a:pt x="1547074" y="775970"/>
                  </a:lnTo>
                  <a:lnTo>
                    <a:pt x="1547039" y="814069"/>
                  </a:lnTo>
                  <a:lnTo>
                    <a:pt x="1553390" y="814069"/>
                  </a:lnTo>
                  <a:lnTo>
                    <a:pt x="1553425" y="775970"/>
                  </a:lnTo>
                  <a:close/>
                </a:path>
                <a:path w="1554480" h="1393189">
                  <a:moveTo>
                    <a:pt x="7052" y="814070"/>
                  </a:moveTo>
                  <a:lnTo>
                    <a:pt x="704" y="814070"/>
                  </a:lnTo>
                  <a:lnTo>
                    <a:pt x="644" y="847089"/>
                  </a:lnTo>
                  <a:lnTo>
                    <a:pt x="6991" y="847089"/>
                  </a:lnTo>
                  <a:lnTo>
                    <a:pt x="7052" y="814070"/>
                  </a:lnTo>
                  <a:close/>
                </a:path>
                <a:path w="1554480" h="1393189">
                  <a:moveTo>
                    <a:pt x="1553390" y="814070"/>
                  </a:moveTo>
                  <a:lnTo>
                    <a:pt x="1547039" y="814070"/>
                  </a:lnTo>
                  <a:lnTo>
                    <a:pt x="1547009" y="847089"/>
                  </a:lnTo>
                  <a:lnTo>
                    <a:pt x="1553360" y="847089"/>
                  </a:lnTo>
                  <a:lnTo>
                    <a:pt x="1553390" y="814070"/>
                  </a:lnTo>
                  <a:close/>
                </a:path>
                <a:path w="1554480" h="1393189">
                  <a:moveTo>
                    <a:pt x="6991" y="847090"/>
                  </a:moveTo>
                  <a:lnTo>
                    <a:pt x="644" y="847090"/>
                  </a:lnTo>
                  <a:lnTo>
                    <a:pt x="539" y="904239"/>
                  </a:lnTo>
                  <a:lnTo>
                    <a:pt x="6886" y="904239"/>
                  </a:lnTo>
                  <a:lnTo>
                    <a:pt x="6991" y="847090"/>
                  </a:lnTo>
                  <a:close/>
                </a:path>
                <a:path w="1554480" h="1393189">
                  <a:moveTo>
                    <a:pt x="1553360" y="847090"/>
                  </a:moveTo>
                  <a:lnTo>
                    <a:pt x="1547009" y="847090"/>
                  </a:lnTo>
                  <a:lnTo>
                    <a:pt x="1546956" y="904239"/>
                  </a:lnTo>
                  <a:lnTo>
                    <a:pt x="1553308" y="904239"/>
                  </a:lnTo>
                  <a:lnTo>
                    <a:pt x="1553360" y="847090"/>
                  </a:lnTo>
                  <a:close/>
                </a:path>
                <a:path w="1554480" h="1393189">
                  <a:moveTo>
                    <a:pt x="6886" y="904240"/>
                  </a:moveTo>
                  <a:lnTo>
                    <a:pt x="539" y="904240"/>
                  </a:lnTo>
                  <a:lnTo>
                    <a:pt x="530" y="909319"/>
                  </a:lnTo>
                  <a:lnTo>
                    <a:pt x="6877" y="909319"/>
                  </a:lnTo>
                  <a:lnTo>
                    <a:pt x="6886" y="904240"/>
                  </a:lnTo>
                  <a:close/>
                </a:path>
                <a:path w="1554480" h="1393189">
                  <a:moveTo>
                    <a:pt x="1553308" y="904240"/>
                  </a:moveTo>
                  <a:lnTo>
                    <a:pt x="1546956" y="904240"/>
                  </a:lnTo>
                  <a:lnTo>
                    <a:pt x="1546952" y="909319"/>
                  </a:lnTo>
                  <a:lnTo>
                    <a:pt x="1553303" y="909319"/>
                  </a:lnTo>
                  <a:lnTo>
                    <a:pt x="1553308" y="904240"/>
                  </a:lnTo>
                  <a:close/>
                </a:path>
                <a:path w="1554480" h="1393189">
                  <a:moveTo>
                    <a:pt x="6877" y="909320"/>
                  </a:moveTo>
                  <a:lnTo>
                    <a:pt x="530" y="909320"/>
                  </a:lnTo>
                  <a:lnTo>
                    <a:pt x="516" y="916939"/>
                  </a:lnTo>
                  <a:lnTo>
                    <a:pt x="6863" y="916939"/>
                  </a:lnTo>
                  <a:lnTo>
                    <a:pt x="6877" y="909320"/>
                  </a:lnTo>
                  <a:close/>
                </a:path>
                <a:path w="1554480" h="1393189">
                  <a:moveTo>
                    <a:pt x="1553303" y="909320"/>
                  </a:moveTo>
                  <a:lnTo>
                    <a:pt x="1546952" y="909320"/>
                  </a:lnTo>
                  <a:lnTo>
                    <a:pt x="1546945" y="916939"/>
                  </a:lnTo>
                  <a:lnTo>
                    <a:pt x="1553296" y="916939"/>
                  </a:lnTo>
                  <a:lnTo>
                    <a:pt x="1553303" y="909320"/>
                  </a:lnTo>
                  <a:close/>
                </a:path>
                <a:path w="1554480" h="1393189">
                  <a:moveTo>
                    <a:pt x="6863" y="916940"/>
                  </a:moveTo>
                  <a:lnTo>
                    <a:pt x="516" y="916940"/>
                  </a:lnTo>
                  <a:lnTo>
                    <a:pt x="505" y="923289"/>
                  </a:lnTo>
                  <a:lnTo>
                    <a:pt x="6851" y="923289"/>
                  </a:lnTo>
                  <a:lnTo>
                    <a:pt x="6863" y="916940"/>
                  </a:lnTo>
                  <a:close/>
                </a:path>
                <a:path w="1554480" h="1393189">
                  <a:moveTo>
                    <a:pt x="1553296" y="916940"/>
                  </a:moveTo>
                  <a:lnTo>
                    <a:pt x="1546945" y="916940"/>
                  </a:lnTo>
                  <a:lnTo>
                    <a:pt x="1546939" y="923289"/>
                  </a:lnTo>
                  <a:lnTo>
                    <a:pt x="1553291" y="923289"/>
                  </a:lnTo>
                  <a:lnTo>
                    <a:pt x="1553296" y="916940"/>
                  </a:lnTo>
                  <a:close/>
                </a:path>
                <a:path w="1554480" h="1393189">
                  <a:moveTo>
                    <a:pt x="6851" y="923290"/>
                  </a:moveTo>
                  <a:lnTo>
                    <a:pt x="505" y="923290"/>
                  </a:lnTo>
                  <a:lnTo>
                    <a:pt x="482" y="935989"/>
                  </a:lnTo>
                  <a:lnTo>
                    <a:pt x="6827" y="935989"/>
                  </a:lnTo>
                  <a:lnTo>
                    <a:pt x="6851" y="923290"/>
                  </a:lnTo>
                  <a:close/>
                </a:path>
                <a:path w="1554480" h="1393189">
                  <a:moveTo>
                    <a:pt x="1553291" y="923290"/>
                  </a:moveTo>
                  <a:lnTo>
                    <a:pt x="1546939" y="923290"/>
                  </a:lnTo>
                  <a:lnTo>
                    <a:pt x="1546927" y="935989"/>
                  </a:lnTo>
                  <a:lnTo>
                    <a:pt x="1553279" y="935989"/>
                  </a:lnTo>
                  <a:lnTo>
                    <a:pt x="1553291" y="923290"/>
                  </a:lnTo>
                  <a:close/>
                </a:path>
                <a:path w="1554480" h="1393189">
                  <a:moveTo>
                    <a:pt x="6827" y="935990"/>
                  </a:moveTo>
                  <a:lnTo>
                    <a:pt x="482" y="935990"/>
                  </a:lnTo>
                  <a:lnTo>
                    <a:pt x="438" y="960119"/>
                  </a:lnTo>
                  <a:lnTo>
                    <a:pt x="6783" y="960119"/>
                  </a:lnTo>
                  <a:lnTo>
                    <a:pt x="6827" y="935990"/>
                  </a:lnTo>
                  <a:close/>
                </a:path>
                <a:path w="1554480" h="1393189">
                  <a:moveTo>
                    <a:pt x="1553279" y="935990"/>
                  </a:moveTo>
                  <a:lnTo>
                    <a:pt x="1546927" y="935990"/>
                  </a:lnTo>
                  <a:lnTo>
                    <a:pt x="1546905" y="960119"/>
                  </a:lnTo>
                  <a:lnTo>
                    <a:pt x="1553257" y="960119"/>
                  </a:lnTo>
                  <a:lnTo>
                    <a:pt x="1553279" y="935990"/>
                  </a:lnTo>
                  <a:close/>
                </a:path>
                <a:path w="1554480" h="1393189">
                  <a:moveTo>
                    <a:pt x="6783" y="960120"/>
                  </a:moveTo>
                  <a:lnTo>
                    <a:pt x="438" y="960120"/>
                  </a:lnTo>
                  <a:lnTo>
                    <a:pt x="400" y="980439"/>
                  </a:lnTo>
                  <a:lnTo>
                    <a:pt x="6746" y="980439"/>
                  </a:lnTo>
                  <a:lnTo>
                    <a:pt x="6783" y="960120"/>
                  </a:lnTo>
                  <a:close/>
                </a:path>
                <a:path w="1554480" h="1393189">
                  <a:moveTo>
                    <a:pt x="1553257" y="960120"/>
                  </a:moveTo>
                  <a:lnTo>
                    <a:pt x="1546905" y="960120"/>
                  </a:lnTo>
                  <a:lnTo>
                    <a:pt x="1546886" y="980439"/>
                  </a:lnTo>
                  <a:lnTo>
                    <a:pt x="1553238" y="980439"/>
                  </a:lnTo>
                  <a:lnTo>
                    <a:pt x="1553257" y="960120"/>
                  </a:lnTo>
                  <a:close/>
                </a:path>
                <a:path w="1554480" h="1393189">
                  <a:moveTo>
                    <a:pt x="6746" y="980440"/>
                  </a:moveTo>
                  <a:lnTo>
                    <a:pt x="400" y="980440"/>
                  </a:lnTo>
                  <a:lnTo>
                    <a:pt x="389" y="986789"/>
                  </a:lnTo>
                  <a:lnTo>
                    <a:pt x="6734" y="986789"/>
                  </a:lnTo>
                  <a:lnTo>
                    <a:pt x="6746" y="980440"/>
                  </a:lnTo>
                  <a:close/>
                </a:path>
                <a:path w="1554480" h="1393189">
                  <a:moveTo>
                    <a:pt x="1553238" y="980440"/>
                  </a:moveTo>
                  <a:lnTo>
                    <a:pt x="1546886" y="980440"/>
                  </a:lnTo>
                  <a:lnTo>
                    <a:pt x="1546880" y="986789"/>
                  </a:lnTo>
                  <a:lnTo>
                    <a:pt x="1553233" y="986789"/>
                  </a:lnTo>
                  <a:lnTo>
                    <a:pt x="1553238" y="980440"/>
                  </a:lnTo>
                  <a:close/>
                </a:path>
                <a:path w="1554480" h="1393189">
                  <a:moveTo>
                    <a:pt x="6734" y="986790"/>
                  </a:moveTo>
                  <a:lnTo>
                    <a:pt x="389" y="986790"/>
                  </a:lnTo>
                  <a:lnTo>
                    <a:pt x="377" y="993139"/>
                  </a:lnTo>
                  <a:lnTo>
                    <a:pt x="6722" y="993139"/>
                  </a:lnTo>
                  <a:lnTo>
                    <a:pt x="6734" y="986790"/>
                  </a:lnTo>
                  <a:close/>
                </a:path>
                <a:path w="1554480" h="1393189">
                  <a:moveTo>
                    <a:pt x="1553233" y="986790"/>
                  </a:moveTo>
                  <a:lnTo>
                    <a:pt x="1546880" y="986790"/>
                  </a:lnTo>
                  <a:lnTo>
                    <a:pt x="1546874" y="993139"/>
                  </a:lnTo>
                  <a:lnTo>
                    <a:pt x="1553227" y="993139"/>
                  </a:lnTo>
                  <a:lnTo>
                    <a:pt x="1553233" y="986790"/>
                  </a:lnTo>
                  <a:close/>
                </a:path>
                <a:path w="1554480" h="1393189">
                  <a:moveTo>
                    <a:pt x="6722" y="993140"/>
                  </a:moveTo>
                  <a:lnTo>
                    <a:pt x="377" y="993140"/>
                  </a:lnTo>
                  <a:lnTo>
                    <a:pt x="354" y="1005839"/>
                  </a:lnTo>
                  <a:lnTo>
                    <a:pt x="6699" y="1005839"/>
                  </a:lnTo>
                  <a:lnTo>
                    <a:pt x="6722" y="993140"/>
                  </a:lnTo>
                  <a:close/>
                </a:path>
                <a:path w="1554480" h="1393189">
                  <a:moveTo>
                    <a:pt x="1553227" y="993140"/>
                  </a:moveTo>
                  <a:lnTo>
                    <a:pt x="1546874" y="993140"/>
                  </a:lnTo>
                  <a:lnTo>
                    <a:pt x="1546863" y="1005839"/>
                  </a:lnTo>
                  <a:lnTo>
                    <a:pt x="1553215" y="1005839"/>
                  </a:lnTo>
                  <a:lnTo>
                    <a:pt x="1553227" y="993140"/>
                  </a:lnTo>
                  <a:close/>
                </a:path>
                <a:path w="1554480" h="1393189">
                  <a:moveTo>
                    <a:pt x="6699" y="1005840"/>
                  </a:moveTo>
                  <a:lnTo>
                    <a:pt x="354" y="1005840"/>
                  </a:lnTo>
                  <a:lnTo>
                    <a:pt x="331" y="1018539"/>
                  </a:lnTo>
                  <a:lnTo>
                    <a:pt x="6675" y="1018539"/>
                  </a:lnTo>
                  <a:lnTo>
                    <a:pt x="6699" y="1005840"/>
                  </a:lnTo>
                  <a:close/>
                </a:path>
                <a:path w="1554480" h="1393189">
                  <a:moveTo>
                    <a:pt x="1553215" y="1005840"/>
                  </a:moveTo>
                  <a:lnTo>
                    <a:pt x="1546863" y="1005840"/>
                  </a:lnTo>
                  <a:lnTo>
                    <a:pt x="1546851" y="1018539"/>
                  </a:lnTo>
                  <a:lnTo>
                    <a:pt x="1553204" y="1018539"/>
                  </a:lnTo>
                  <a:lnTo>
                    <a:pt x="1553215" y="1005840"/>
                  </a:lnTo>
                  <a:close/>
                </a:path>
                <a:path w="1554480" h="1393189">
                  <a:moveTo>
                    <a:pt x="6675" y="1018540"/>
                  </a:moveTo>
                  <a:lnTo>
                    <a:pt x="331" y="1018540"/>
                  </a:lnTo>
                  <a:lnTo>
                    <a:pt x="319" y="1024889"/>
                  </a:lnTo>
                  <a:lnTo>
                    <a:pt x="6664" y="1024889"/>
                  </a:lnTo>
                  <a:lnTo>
                    <a:pt x="6675" y="1018540"/>
                  </a:lnTo>
                  <a:close/>
                </a:path>
                <a:path w="1554480" h="1393189">
                  <a:moveTo>
                    <a:pt x="1553204" y="1018540"/>
                  </a:moveTo>
                  <a:lnTo>
                    <a:pt x="1546851" y="1018540"/>
                  </a:lnTo>
                  <a:lnTo>
                    <a:pt x="1546845" y="1024889"/>
                  </a:lnTo>
                  <a:lnTo>
                    <a:pt x="1553198" y="1024889"/>
                  </a:lnTo>
                  <a:lnTo>
                    <a:pt x="1553204" y="1018540"/>
                  </a:lnTo>
                  <a:close/>
                </a:path>
                <a:path w="1554480" h="1393189">
                  <a:moveTo>
                    <a:pt x="6664" y="1024890"/>
                  </a:moveTo>
                  <a:lnTo>
                    <a:pt x="319" y="1024890"/>
                  </a:lnTo>
                  <a:lnTo>
                    <a:pt x="308" y="1031239"/>
                  </a:lnTo>
                  <a:lnTo>
                    <a:pt x="6652" y="1031239"/>
                  </a:lnTo>
                  <a:lnTo>
                    <a:pt x="6664" y="1024890"/>
                  </a:lnTo>
                  <a:close/>
                </a:path>
                <a:path w="1554480" h="1393189">
                  <a:moveTo>
                    <a:pt x="1553198" y="1024890"/>
                  </a:moveTo>
                  <a:lnTo>
                    <a:pt x="1546845" y="1024890"/>
                  </a:lnTo>
                  <a:lnTo>
                    <a:pt x="1546839" y="1031239"/>
                  </a:lnTo>
                  <a:lnTo>
                    <a:pt x="1553192" y="1031239"/>
                  </a:lnTo>
                  <a:lnTo>
                    <a:pt x="1553198" y="1024890"/>
                  </a:lnTo>
                  <a:close/>
                </a:path>
                <a:path w="1554480" h="1393189">
                  <a:moveTo>
                    <a:pt x="6652" y="1031240"/>
                  </a:moveTo>
                  <a:lnTo>
                    <a:pt x="308" y="1031240"/>
                  </a:lnTo>
                  <a:lnTo>
                    <a:pt x="287" y="1042669"/>
                  </a:lnTo>
                  <a:lnTo>
                    <a:pt x="6631" y="1042669"/>
                  </a:lnTo>
                  <a:lnTo>
                    <a:pt x="6652" y="1031240"/>
                  </a:lnTo>
                  <a:close/>
                </a:path>
                <a:path w="1554480" h="1393189">
                  <a:moveTo>
                    <a:pt x="1553192" y="1031240"/>
                  </a:moveTo>
                  <a:lnTo>
                    <a:pt x="1546839" y="1031240"/>
                  </a:lnTo>
                  <a:lnTo>
                    <a:pt x="1546829" y="1042669"/>
                  </a:lnTo>
                  <a:lnTo>
                    <a:pt x="1553182" y="1042669"/>
                  </a:lnTo>
                  <a:lnTo>
                    <a:pt x="1553192" y="1031240"/>
                  </a:lnTo>
                  <a:close/>
                </a:path>
                <a:path w="1554480" h="1393189">
                  <a:moveTo>
                    <a:pt x="6631" y="1042670"/>
                  </a:moveTo>
                  <a:lnTo>
                    <a:pt x="287" y="1042670"/>
                  </a:lnTo>
                  <a:lnTo>
                    <a:pt x="273" y="1050289"/>
                  </a:lnTo>
                  <a:lnTo>
                    <a:pt x="6617" y="1050289"/>
                  </a:lnTo>
                  <a:lnTo>
                    <a:pt x="6631" y="1042670"/>
                  </a:lnTo>
                  <a:close/>
                </a:path>
                <a:path w="1554480" h="1393189">
                  <a:moveTo>
                    <a:pt x="1553182" y="1042670"/>
                  </a:moveTo>
                  <a:lnTo>
                    <a:pt x="1546829" y="1042670"/>
                  </a:lnTo>
                  <a:lnTo>
                    <a:pt x="1546822" y="1050289"/>
                  </a:lnTo>
                  <a:lnTo>
                    <a:pt x="1553175" y="1050289"/>
                  </a:lnTo>
                  <a:lnTo>
                    <a:pt x="1553182" y="1042670"/>
                  </a:lnTo>
                  <a:close/>
                </a:path>
                <a:path w="1554480" h="1393189">
                  <a:moveTo>
                    <a:pt x="6617" y="1050290"/>
                  </a:moveTo>
                  <a:lnTo>
                    <a:pt x="273" y="1050290"/>
                  </a:lnTo>
                  <a:lnTo>
                    <a:pt x="264" y="1055370"/>
                  </a:lnTo>
                  <a:lnTo>
                    <a:pt x="6608" y="1055370"/>
                  </a:lnTo>
                  <a:lnTo>
                    <a:pt x="6617" y="1050290"/>
                  </a:lnTo>
                  <a:close/>
                </a:path>
                <a:path w="1554480" h="1393189">
                  <a:moveTo>
                    <a:pt x="1553175" y="1050290"/>
                  </a:moveTo>
                  <a:lnTo>
                    <a:pt x="1546822" y="1050290"/>
                  </a:lnTo>
                  <a:lnTo>
                    <a:pt x="1546817" y="1055370"/>
                  </a:lnTo>
                  <a:lnTo>
                    <a:pt x="1553170" y="1055370"/>
                  </a:lnTo>
                  <a:lnTo>
                    <a:pt x="1553175" y="1050290"/>
                  </a:lnTo>
                  <a:close/>
                </a:path>
                <a:path w="1554480" h="1393189">
                  <a:moveTo>
                    <a:pt x="6608" y="1055370"/>
                  </a:moveTo>
                  <a:lnTo>
                    <a:pt x="264" y="1055370"/>
                  </a:lnTo>
                  <a:lnTo>
                    <a:pt x="229" y="1074420"/>
                  </a:lnTo>
                  <a:lnTo>
                    <a:pt x="6573" y="1074420"/>
                  </a:lnTo>
                  <a:lnTo>
                    <a:pt x="6608" y="1055370"/>
                  </a:lnTo>
                  <a:close/>
                </a:path>
                <a:path w="1554480" h="1393189">
                  <a:moveTo>
                    <a:pt x="1553170" y="1055370"/>
                  </a:moveTo>
                  <a:lnTo>
                    <a:pt x="1546817" y="1055370"/>
                  </a:lnTo>
                  <a:lnTo>
                    <a:pt x="1546800" y="1074420"/>
                  </a:lnTo>
                  <a:lnTo>
                    <a:pt x="1553153" y="1074420"/>
                  </a:lnTo>
                  <a:lnTo>
                    <a:pt x="1553170" y="1055370"/>
                  </a:lnTo>
                  <a:close/>
                </a:path>
                <a:path w="1554480" h="1393189">
                  <a:moveTo>
                    <a:pt x="6573" y="1074420"/>
                  </a:moveTo>
                  <a:lnTo>
                    <a:pt x="229" y="1074420"/>
                  </a:lnTo>
                  <a:lnTo>
                    <a:pt x="215" y="1082039"/>
                  </a:lnTo>
                  <a:lnTo>
                    <a:pt x="6559" y="1082039"/>
                  </a:lnTo>
                  <a:lnTo>
                    <a:pt x="6573" y="1074420"/>
                  </a:lnTo>
                  <a:close/>
                </a:path>
                <a:path w="1554480" h="1393189">
                  <a:moveTo>
                    <a:pt x="1553153" y="1074420"/>
                  </a:moveTo>
                  <a:lnTo>
                    <a:pt x="1546800" y="1074420"/>
                  </a:lnTo>
                  <a:lnTo>
                    <a:pt x="1546793" y="1082039"/>
                  </a:lnTo>
                  <a:lnTo>
                    <a:pt x="1553146" y="1082039"/>
                  </a:lnTo>
                  <a:lnTo>
                    <a:pt x="1553153" y="1074420"/>
                  </a:lnTo>
                  <a:close/>
                </a:path>
                <a:path w="1554480" h="1393189">
                  <a:moveTo>
                    <a:pt x="6559" y="1082040"/>
                  </a:moveTo>
                  <a:lnTo>
                    <a:pt x="215" y="1082040"/>
                  </a:lnTo>
                  <a:lnTo>
                    <a:pt x="206" y="1087120"/>
                  </a:lnTo>
                  <a:lnTo>
                    <a:pt x="6549" y="1087120"/>
                  </a:lnTo>
                  <a:lnTo>
                    <a:pt x="6559" y="1082040"/>
                  </a:lnTo>
                  <a:close/>
                </a:path>
                <a:path w="1554480" h="1393189">
                  <a:moveTo>
                    <a:pt x="1553146" y="1082040"/>
                  </a:moveTo>
                  <a:lnTo>
                    <a:pt x="1546793" y="1082040"/>
                  </a:lnTo>
                  <a:lnTo>
                    <a:pt x="1546788" y="1087120"/>
                  </a:lnTo>
                  <a:lnTo>
                    <a:pt x="1553141" y="1087120"/>
                  </a:lnTo>
                  <a:lnTo>
                    <a:pt x="1553146" y="1082040"/>
                  </a:lnTo>
                  <a:close/>
                </a:path>
                <a:path w="1554480" h="1393189">
                  <a:moveTo>
                    <a:pt x="6549" y="1087120"/>
                  </a:moveTo>
                  <a:lnTo>
                    <a:pt x="206" y="1087120"/>
                  </a:lnTo>
                  <a:lnTo>
                    <a:pt x="194" y="1093470"/>
                  </a:lnTo>
                  <a:lnTo>
                    <a:pt x="6537" y="1093470"/>
                  </a:lnTo>
                  <a:lnTo>
                    <a:pt x="6549" y="1087120"/>
                  </a:lnTo>
                  <a:close/>
                </a:path>
                <a:path w="1554480" h="1393189">
                  <a:moveTo>
                    <a:pt x="1553141" y="1087120"/>
                  </a:moveTo>
                  <a:lnTo>
                    <a:pt x="1546788" y="1087120"/>
                  </a:lnTo>
                  <a:lnTo>
                    <a:pt x="1546782" y="1093470"/>
                  </a:lnTo>
                  <a:lnTo>
                    <a:pt x="1553135" y="1093470"/>
                  </a:lnTo>
                  <a:lnTo>
                    <a:pt x="1553141" y="1087120"/>
                  </a:lnTo>
                  <a:close/>
                </a:path>
                <a:path w="1554480" h="1393189">
                  <a:moveTo>
                    <a:pt x="6537" y="1093470"/>
                  </a:moveTo>
                  <a:lnTo>
                    <a:pt x="194" y="1093470"/>
                  </a:lnTo>
                  <a:lnTo>
                    <a:pt x="180" y="1101089"/>
                  </a:lnTo>
                  <a:lnTo>
                    <a:pt x="6523" y="1101089"/>
                  </a:lnTo>
                  <a:lnTo>
                    <a:pt x="6537" y="1093470"/>
                  </a:lnTo>
                  <a:close/>
                </a:path>
                <a:path w="1554480" h="1393189">
                  <a:moveTo>
                    <a:pt x="1553135" y="1093470"/>
                  </a:moveTo>
                  <a:lnTo>
                    <a:pt x="1546782" y="1093470"/>
                  </a:lnTo>
                  <a:lnTo>
                    <a:pt x="1546775" y="1101089"/>
                  </a:lnTo>
                  <a:lnTo>
                    <a:pt x="1553128" y="1101089"/>
                  </a:lnTo>
                  <a:lnTo>
                    <a:pt x="1553135" y="1093470"/>
                  </a:lnTo>
                  <a:close/>
                </a:path>
                <a:path w="1554480" h="1393189">
                  <a:moveTo>
                    <a:pt x="6523" y="1101090"/>
                  </a:moveTo>
                  <a:lnTo>
                    <a:pt x="180" y="1101090"/>
                  </a:lnTo>
                  <a:lnTo>
                    <a:pt x="148" y="1118870"/>
                  </a:lnTo>
                  <a:lnTo>
                    <a:pt x="6491" y="1118870"/>
                  </a:lnTo>
                  <a:lnTo>
                    <a:pt x="6523" y="1101090"/>
                  </a:lnTo>
                  <a:close/>
                </a:path>
                <a:path w="1554480" h="1393189">
                  <a:moveTo>
                    <a:pt x="1553128" y="1101090"/>
                  </a:moveTo>
                  <a:lnTo>
                    <a:pt x="1546775" y="1101090"/>
                  </a:lnTo>
                  <a:lnTo>
                    <a:pt x="1546759" y="1118870"/>
                  </a:lnTo>
                  <a:lnTo>
                    <a:pt x="1553112" y="1118870"/>
                  </a:lnTo>
                  <a:lnTo>
                    <a:pt x="1553128" y="1101090"/>
                  </a:lnTo>
                  <a:close/>
                </a:path>
                <a:path w="1554480" h="1393189">
                  <a:moveTo>
                    <a:pt x="6491" y="1118870"/>
                  </a:moveTo>
                  <a:lnTo>
                    <a:pt x="148" y="1118870"/>
                  </a:lnTo>
                  <a:lnTo>
                    <a:pt x="134" y="1126489"/>
                  </a:lnTo>
                  <a:lnTo>
                    <a:pt x="6477" y="1126489"/>
                  </a:lnTo>
                  <a:lnTo>
                    <a:pt x="6491" y="1118870"/>
                  </a:lnTo>
                  <a:close/>
                </a:path>
                <a:path w="1554480" h="1393189">
                  <a:moveTo>
                    <a:pt x="1553112" y="1118870"/>
                  </a:moveTo>
                  <a:lnTo>
                    <a:pt x="1546759" y="1118870"/>
                  </a:lnTo>
                  <a:lnTo>
                    <a:pt x="1546752" y="1126489"/>
                  </a:lnTo>
                  <a:lnTo>
                    <a:pt x="1553105" y="1126489"/>
                  </a:lnTo>
                  <a:lnTo>
                    <a:pt x="1553112" y="1118870"/>
                  </a:lnTo>
                  <a:close/>
                </a:path>
                <a:path w="1554480" h="1393189">
                  <a:moveTo>
                    <a:pt x="6477" y="1126490"/>
                  </a:moveTo>
                  <a:lnTo>
                    <a:pt x="134" y="1126490"/>
                  </a:lnTo>
                  <a:lnTo>
                    <a:pt x="111" y="1139189"/>
                  </a:lnTo>
                  <a:lnTo>
                    <a:pt x="6453" y="1139189"/>
                  </a:lnTo>
                  <a:lnTo>
                    <a:pt x="6477" y="1126490"/>
                  </a:lnTo>
                  <a:close/>
                </a:path>
                <a:path w="1554480" h="1393189">
                  <a:moveTo>
                    <a:pt x="1553105" y="1126490"/>
                  </a:moveTo>
                  <a:lnTo>
                    <a:pt x="1546752" y="1126490"/>
                  </a:lnTo>
                  <a:lnTo>
                    <a:pt x="1546740" y="1139189"/>
                  </a:lnTo>
                  <a:lnTo>
                    <a:pt x="1553094" y="1139189"/>
                  </a:lnTo>
                  <a:lnTo>
                    <a:pt x="1553105" y="1126490"/>
                  </a:lnTo>
                  <a:close/>
                </a:path>
                <a:path w="1554480" h="1393189">
                  <a:moveTo>
                    <a:pt x="6453" y="1139190"/>
                  </a:moveTo>
                  <a:lnTo>
                    <a:pt x="111" y="1139190"/>
                  </a:lnTo>
                  <a:lnTo>
                    <a:pt x="99" y="1145539"/>
                  </a:lnTo>
                  <a:lnTo>
                    <a:pt x="6442" y="1145539"/>
                  </a:lnTo>
                  <a:lnTo>
                    <a:pt x="6453" y="1139190"/>
                  </a:lnTo>
                  <a:close/>
                </a:path>
                <a:path w="1554480" h="1393189">
                  <a:moveTo>
                    <a:pt x="1553094" y="1139190"/>
                  </a:moveTo>
                  <a:lnTo>
                    <a:pt x="1546740" y="1139190"/>
                  </a:lnTo>
                  <a:lnTo>
                    <a:pt x="1546734" y="1145539"/>
                  </a:lnTo>
                  <a:lnTo>
                    <a:pt x="1553088" y="1145539"/>
                  </a:lnTo>
                  <a:lnTo>
                    <a:pt x="1553094" y="1139190"/>
                  </a:lnTo>
                  <a:close/>
                </a:path>
                <a:path w="1554480" h="1393189">
                  <a:moveTo>
                    <a:pt x="6442" y="1145540"/>
                  </a:moveTo>
                  <a:lnTo>
                    <a:pt x="99" y="1145540"/>
                  </a:lnTo>
                  <a:lnTo>
                    <a:pt x="88" y="1151889"/>
                  </a:lnTo>
                  <a:lnTo>
                    <a:pt x="6430" y="1151889"/>
                  </a:lnTo>
                  <a:lnTo>
                    <a:pt x="6442" y="1145540"/>
                  </a:lnTo>
                  <a:close/>
                </a:path>
                <a:path w="1554480" h="1393189">
                  <a:moveTo>
                    <a:pt x="1553088" y="1145540"/>
                  </a:moveTo>
                  <a:lnTo>
                    <a:pt x="1546734" y="1145540"/>
                  </a:lnTo>
                  <a:lnTo>
                    <a:pt x="1546728" y="1151889"/>
                  </a:lnTo>
                  <a:lnTo>
                    <a:pt x="1553082" y="1151889"/>
                  </a:lnTo>
                  <a:lnTo>
                    <a:pt x="1553088" y="1145540"/>
                  </a:lnTo>
                  <a:close/>
                </a:path>
                <a:path w="1554480" h="1393189">
                  <a:moveTo>
                    <a:pt x="6430" y="1151890"/>
                  </a:moveTo>
                  <a:lnTo>
                    <a:pt x="88" y="1151890"/>
                  </a:lnTo>
                  <a:lnTo>
                    <a:pt x="64" y="1164589"/>
                  </a:lnTo>
                  <a:lnTo>
                    <a:pt x="6406" y="1164589"/>
                  </a:lnTo>
                  <a:lnTo>
                    <a:pt x="6430" y="1151890"/>
                  </a:lnTo>
                  <a:close/>
                </a:path>
                <a:path w="1554480" h="1393189">
                  <a:moveTo>
                    <a:pt x="1553082" y="1151890"/>
                  </a:moveTo>
                  <a:lnTo>
                    <a:pt x="1546728" y="1151890"/>
                  </a:lnTo>
                  <a:lnTo>
                    <a:pt x="1546717" y="1164589"/>
                  </a:lnTo>
                  <a:lnTo>
                    <a:pt x="1553070" y="1164589"/>
                  </a:lnTo>
                  <a:lnTo>
                    <a:pt x="1553082" y="1151890"/>
                  </a:lnTo>
                  <a:close/>
                </a:path>
                <a:path w="1554480" h="1393189">
                  <a:moveTo>
                    <a:pt x="6406" y="1164590"/>
                  </a:moveTo>
                  <a:lnTo>
                    <a:pt x="64" y="1164590"/>
                  </a:lnTo>
                  <a:lnTo>
                    <a:pt x="53" y="1170939"/>
                  </a:lnTo>
                  <a:lnTo>
                    <a:pt x="6395" y="1170939"/>
                  </a:lnTo>
                  <a:lnTo>
                    <a:pt x="6406" y="1164590"/>
                  </a:lnTo>
                  <a:close/>
                </a:path>
                <a:path w="1554480" h="1393189">
                  <a:moveTo>
                    <a:pt x="1553070" y="1164590"/>
                  </a:moveTo>
                  <a:lnTo>
                    <a:pt x="1546717" y="1164590"/>
                  </a:lnTo>
                  <a:lnTo>
                    <a:pt x="1546711" y="1170939"/>
                  </a:lnTo>
                  <a:lnTo>
                    <a:pt x="1553065" y="1170939"/>
                  </a:lnTo>
                  <a:lnTo>
                    <a:pt x="1553070" y="1164590"/>
                  </a:lnTo>
                  <a:close/>
                </a:path>
                <a:path w="1554480" h="1393189">
                  <a:moveTo>
                    <a:pt x="6395" y="1170940"/>
                  </a:moveTo>
                  <a:lnTo>
                    <a:pt x="53" y="1170940"/>
                  </a:lnTo>
                  <a:lnTo>
                    <a:pt x="32" y="1182370"/>
                  </a:lnTo>
                  <a:lnTo>
                    <a:pt x="6374" y="1182370"/>
                  </a:lnTo>
                  <a:lnTo>
                    <a:pt x="6395" y="1170940"/>
                  </a:lnTo>
                  <a:close/>
                </a:path>
                <a:path w="1554480" h="1393189">
                  <a:moveTo>
                    <a:pt x="1553065" y="1170940"/>
                  </a:moveTo>
                  <a:lnTo>
                    <a:pt x="1546711" y="1170940"/>
                  </a:lnTo>
                  <a:lnTo>
                    <a:pt x="1546700" y="1182370"/>
                  </a:lnTo>
                  <a:lnTo>
                    <a:pt x="1553054" y="1182370"/>
                  </a:lnTo>
                  <a:lnTo>
                    <a:pt x="1553065" y="1170940"/>
                  </a:lnTo>
                  <a:close/>
                </a:path>
                <a:path w="1554480" h="1393189">
                  <a:moveTo>
                    <a:pt x="6374" y="1182370"/>
                  </a:moveTo>
                  <a:lnTo>
                    <a:pt x="32" y="1182370"/>
                  </a:lnTo>
                  <a:lnTo>
                    <a:pt x="18" y="1189989"/>
                  </a:lnTo>
                  <a:lnTo>
                    <a:pt x="6360" y="1189989"/>
                  </a:lnTo>
                  <a:lnTo>
                    <a:pt x="6374" y="1182370"/>
                  </a:lnTo>
                  <a:close/>
                </a:path>
                <a:path w="1554480" h="1393189">
                  <a:moveTo>
                    <a:pt x="1553054" y="1182370"/>
                  </a:moveTo>
                  <a:lnTo>
                    <a:pt x="1546700" y="1182370"/>
                  </a:lnTo>
                  <a:lnTo>
                    <a:pt x="1546693" y="1189989"/>
                  </a:lnTo>
                  <a:lnTo>
                    <a:pt x="1553047" y="1189989"/>
                  </a:lnTo>
                  <a:lnTo>
                    <a:pt x="1553054" y="1182370"/>
                  </a:lnTo>
                  <a:close/>
                </a:path>
                <a:path w="1554480" h="1393189">
                  <a:moveTo>
                    <a:pt x="6360" y="1189990"/>
                  </a:moveTo>
                  <a:lnTo>
                    <a:pt x="18" y="1189990"/>
                  </a:lnTo>
                  <a:lnTo>
                    <a:pt x="6" y="1196339"/>
                  </a:lnTo>
                  <a:lnTo>
                    <a:pt x="6348" y="1196339"/>
                  </a:lnTo>
                  <a:lnTo>
                    <a:pt x="6360" y="1189990"/>
                  </a:lnTo>
                  <a:close/>
                </a:path>
                <a:path w="1554480" h="1393189">
                  <a:moveTo>
                    <a:pt x="1553047" y="1189990"/>
                  </a:moveTo>
                  <a:lnTo>
                    <a:pt x="1546693" y="1189990"/>
                  </a:lnTo>
                  <a:lnTo>
                    <a:pt x="1546687" y="1196339"/>
                  </a:lnTo>
                  <a:lnTo>
                    <a:pt x="1553041" y="1196339"/>
                  </a:lnTo>
                  <a:lnTo>
                    <a:pt x="1553047" y="1189990"/>
                  </a:lnTo>
                  <a:close/>
                </a:path>
                <a:path w="1554480" h="1393189">
                  <a:moveTo>
                    <a:pt x="6348" y="1196340"/>
                  </a:moveTo>
                  <a:lnTo>
                    <a:pt x="6" y="1196340"/>
                  </a:lnTo>
                  <a:lnTo>
                    <a:pt x="0" y="1200150"/>
                  </a:lnTo>
                  <a:lnTo>
                    <a:pt x="922" y="1200150"/>
                  </a:lnTo>
                  <a:lnTo>
                    <a:pt x="922" y="1201420"/>
                  </a:lnTo>
                  <a:lnTo>
                    <a:pt x="2192" y="1201420"/>
                  </a:lnTo>
                  <a:lnTo>
                    <a:pt x="2192" y="1202689"/>
                  </a:lnTo>
                  <a:lnTo>
                    <a:pt x="6336" y="1202689"/>
                  </a:lnTo>
                  <a:lnTo>
                    <a:pt x="6348" y="1196340"/>
                  </a:lnTo>
                  <a:close/>
                </a:path>
                <a:path w="1554480" h="1393189">
                  <a:moveTo>
                    <a:pt x="1553041" y="1196340"/>
                  </a:moveTo>
                  <a:lnTo>
                    <a:pt x="1546687" y="1196340"/>
                  </a:lnTo>
                  <a:lnTo>
                    <a:pt x="1546681" y="1202689"/>
                  </a:lnTo>
                  <a:lnTo>
                    <a:pt x="1553036" y="1202689"/>
                  </a:lnTo>
                  <a:lnTo>
                    <a:pt x="1553041" y="1196340"/>
                  </a:lnTo>
                  <a:close/>
                </a:path>
                <a:path w="1554480" h="1393189">
                  <a:moveTo>
                    <a:pt x="1552862" y="1202690"/>
                  </a:moveTo>
                  <a:lnTo>
                    <a:pt x="1546681" y="1202690"/>
                  </a:lnTo>
                  <a:lnTo>
                    <a:pt x="1546676" y="1209039"/>
                  </a:lnTo>
                  <a:lnTo>
                    <a:pt x="1549052" y="1209039"/>
                  </a:lnTo>
                  <a:lnTo>
                    <a:pt x="1549052" y="1207770"/>
                  </a:lnTo>
                  <a:lnTo>
                    <a:pt x="1550322" y="1207770"/>
                  </a:lnTo>
                  <a:lnTo>
                    <a:pt x="1550322" y="1205230"/>
                  </a:lnTo>
                  <a:lnTo>
                    <a:pt x="1551592" y="1205230"/>
                  </a:lnTo>
                  <a:lnTo>
                    <a:pt x="1551592" y="1203960"/>
                  </a:lnTo>
                  <a:lnTo>
                    <a:pt x="1552862" y="1203960"/>
                  </a:lnTo>
                  <a:lnTo>
                    <a:pt x="1552862" y="1202690"/>
                  </a:lnTo>
                  <a:close/>
                </a:path>
                <a:path w="1554480" h="1393189">
                  <a:moveTo>
                    <a:pt x="6336" y="1202690"/>
                  </a:moveTo>
                  <a:lnTo>
                    <a:pt x="2192" y="1202690"/>
                  </a:lnTo>
                  <a:lnTo>
                    <a:pt x="2192" y="1203960"/>
                  </a:lnTo>
                  <a:lnTo>
                    <a:pt x="3462" y="1203960"/>
                  </a:lnTo>
                  <a:lnTo>
                    <a:pt x="3462" y="1205230"/>
                  </a:lnTo>
                  <a:lnTo>
                    <a:pt x="4732" y="1205230"/>
                  </a:lnTo>
                  <a:lnTo>
                    <a:pt x="4732" y="1206500"/>
                  </a:lnTo>
                  <a:lnTo>
                    <a:pt x="6002" y="1206500"/>
                  </a:lnTo>
                  <a:lnTo>
                    <a:pt x="6002" y="1207770"/>
                  </a:lnTo>
                  <a:lnTo>
                    <a:pt x="6327" y="1207770"/>
                  </a:lnTo>
                  <a:lnTo>
                    <a:pt x="6336" y="1202690"/>
                  </a:lnTo>
                  <a:close/>
                </a:path>
                <a:path w="1554480" h="1393189">
                  <a:moveTo>
                    <a:pt x="1547782" y="1209040"/>
                  </a:moveTo>
                  <a:lnTo>
                    <a:pt x="1546676" y="1209040"/>
                  </a:lnTo>
                  <a:lnTo>
                    <a:pt x="1546674" y="1210310"/>
                  </a:lnTo>
                  <a:lnTo>
                    <a:pt x="1547782" y="1210310"/>
                  </a:lnTo>
                  <a:lnTo>
                    <a:pt x="1547782" y="1209040"/>
                  </a:lnTo>
                  <a:close/>
                </a:path>
                <a:path w="1554480" h="1393189">
                  <a:moveTo>
                    <a:pt x="193962" y="1384609"/>
                  </a:moveTo>
                  <a:lnTo>
                    <a:pt x="193962" y="1385570"/>
                  </a:lnTo>
                  <a:lnTo>
                    <a:pt x="196502" y="1385570"/>
                  </a:lnTo>
                  <a:lnTo>
                    <a:pt x="196502" y="1386839"/>
                  </a:lnTo>
                  <a:lnTo>
                    <a:pt x="1361092" y="1386839"/>
                  </a:lnTo>
                  <a:lnTo>
                    <a:pt x="1361092" y="1386534"/>
                  </a:lnTo>
                  <a:lnTo>
                    <a:pt x="193962" y="1384609"/>
                  </a:lnTo>
                  <a:close/>
                </a:path>
                <a:path w="1554480" h="1393189">
                  <a:moveTo>
                    <a:pt x="1353472" y="1390650"/>
                  </a:moveTo>
                  <a:lnTo>
                    <a:pt x="204122" y="1390650"/>
                  </a:lnTo>
                  <a:lnTo>
                    <a:pt x="204122" y="1390984"/>
                  </a:lnTo>
                  <a:lnTo>
                    <a:pt x="1350932" y="1392859"/>
                  </a:lnTo>
                  <a:lnTo>
                    <a:pt x="1350932" y="1391920"/>
                  </a:lnTo>
                  <a:lnTo>
                    <a:pt x="1353472" y="1391920"/>
                  </a:lnTo>
                  <a:lnTo>
                    <a:pt x="1353472" y="1390650"/>
                  </a:lnTo>
                  <a:close/>
                </a:path>
                <a:path w="1554480" h="1393189">
                  <a:moveTo>
                    <a:pt x="1354742" y="1389380"/>
                  </a:moveTo>
                  <a:lnTo>
                    <a:pt x="201582" y="1389380"/>
                  </a:lnTo>
                  <a:lnTo>
                    <a:pt x="201582" y="1390650"/>
                  </a:lnTo>
                  <a:lnTo>
                    <a:pt x="1354742" y="1390650"/>
                  </a:lnTo>
                  <a:lnTo>
                    <a:pt x="1354742" y="1389380"/>
                  </a:lnTo>
                  <a:close/>
                </a:path>
                <a:path w="1554480" h="1393189">
                  <a:moveTo>
                    <a:pt x="1357282" y="1388110"/>
                  </a:moveTo>
                  <a:lnTo>
                    <a:pt x="200312" y="1388110"/>
                  </a:lnTo>
                  <a:lnTo>
                    <a:pt x="200312" y="1389380"/>
                  </a:lnTo>
                  <a:lnTo>
                    <a:pt x="1357282" y="1389380"/>
                  </a:lnTo>
                  <a:lnTo>
                    <a:pt x="1357282" y="1388110"/>
                  </a:lnTo>
                  <a:close/>
                </a:path>
                <a:path w="1554480" h="1393189">
                  <a:moveTo>
                    <a:pt x="1358552" y="1386840"/>
                  </a:moveTo>
                  <a:lnTo>
                    <a:pt x="197772" y="1386840"/>
                  </a:lnTo>
                  <a:lnTo>
                    <a:pt x="197772" y="1388110"/>
                  </a:lnTo>
                  <a:lnTo>
                    <a:pt x="1358552" y="1388110"/>
                  </a:lnTo>
                  <a:lnTo>
                    <a:pt x="1358552" y="1386840"/>
                  </a:lnTo>
                  <a:close/>
                </a:path>
              </a:pathLst>
            </a:custGeom>
            <a:solidFill>
              <a:srgbClr val="0530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491815" y="3473450"/>
              <a:ext cx="1541780" cy="1380490"/>
            </a:xfrm>
            <a:custGeom>
              <a:avLst/>
              <a:gdLst/>
              <a:ahLst/>
              <a:cxnLst/>
              <a:rect l="l" t="t" r="r" b="b"/>
              <a:pathLst>
                <a:path w="1541780" h="1380489">
                  <a:moveTo>
                    <a:pt x="1361114" y="5079"/>
                  </a:moveTo>
                  <a:lnTo>
                    <a:pt x="181284" y="5079"/>
                  </a:lnTo>
                  <a:lnTo>
                    <a:pt x="181284" y="6350"/>
                  </a:lnTo>
                  <a:lnTo>
                    <a:pt x="1361114" y="7619"/>
                  </a:lnTo>
                  <a:lnTo>
                    <a:pt x="1361114" y="5079"/>
                  </a:lnTo>
                  <a:close/>
                </a:path>
                <a:path w="1541780" h="1380489">
                  <a:moveTo>
                    <a:pt x="1357304" y="2539"/>
                  </a:moveTo>
                  <a:lnTo>
                    <a:pt x="185094" y="2539"/>
                  </a:lnTo>
                  <a:lnTo>
                    <a:pt x="185094" y="5079"/>
                  </a:lnTo>
                  <a:lnTo>
                    <a:pt x="1357304" y="5079"/>
                  </a:lnTo>
                  <a:lnTo>
                    <a:pt x="1357304" y="2539"/>
                  </a:lnTo>
                  <a:close/>
                </a:path>
                <a:path w="1541780" h="1380489">
                  <a:moveTo>
                    <a:pt x="188904" y="1269"/>
                  </a:moveTo>
                  <a:lnTo>
                    <a:pt x="187634" y="1269"/>
                  </a:lnTo>
                  <a:lnTo>
                    <a:pt x="187634" y="2539"/>
                  </a:lnTo>
                  <a:lnTo>
                    <a:pt x="188904" y="2539"/>
                  </a:lnTo>
                  <a:lnTo>
                    <a:pt x="188904" y="1269"/>
                  </a:lnTo>
                  <a:close/>
                </a:path>
                <a:path w="1541780" h="1380489">
                  <a:moveTo>
                    <a:pt x="1356034" y="1269"/>
                  </a:moveTo>
                  <a:lnTo>
                    <a:pt x="1353494" y="1269"/>
                  </a:lnTo>
                  <a:lnTo>
                    <a:pt x="1353494" y="2539"/>
                  </a:lnTo>
                  <a:lnTo>
                    <a:pt x="1356034" y="2539"/>
                  </a:lnTo>
                  <a:lnTo>
                    <a:pt x="1356034" y="1269"/>
                  </a:lnTo>
                  <a:close/>
                </a:path>
                <a:path w="1541780" h="1380489">
                  <a:moveTo>
                    <a:pt x="191444" y="0"/>
                  </a:moveTo>
                  <a:lnTo>
                    <a:pt x="191444" y="1269"/>
                  </a:lnTo>
                  <a:lnTo>
                    <a:pt x="1352224" y="1269"/>
                  </a:lnTo>
                  <a:lnTo>
                    <a:pt x="191444" y="0"/>
                  </a:lnTo>
                  <a:close/>
                </a:path>
                <a:path w="1541780" h="1380489">
                  <a:moveTo>
                    <a:pt x="8260" y="168910"/>
                  </a:moveTo>
                  <a:lnTo>
                    <a:pt x="7294" y="168910"/>
                  </a:lnTo>
                  <a:lnTo>
                    <a:pt x="7294" y="170180"/>
                  </a:lnTo>
                  <a:lnTo>
                    <a:pt x="6024" y="170180"/>
                  </a:lnTo>
                  <a:lnTo>
                    <a:pt x="6024" y="171450"/>
                  </a:lnTo>
                  <a:lnTo>
                    <a:pt x="4754" y="171450"/>
                  </a:lnTo>
                  <a:lnTo>
                    <a:pt x="4754" y="172719"/>
                  </a:lnTo>
                  <a:lnTo>
                    <a:pt x="3484" y="172719"/>
                  </a:lnTo>
                  <a:lnTo>
                    <a:pt x="3484" y="173989"/>
                  </a:lnTo>
                  <a:lnTo>
                    <a:pt x="8250" y="173989"/>
                  </a:lnTo>
                  <a:lnTo>
                    <a:pt x="8260" y="168910"/>
                  </a:lnTo>
                  <a:close/>
                </a:path>
                <a:path w="1541780" h="1380489">
                  <a:moveTo>
                    <a:pt x="1535104" y="167640"/>
                  </a:moveTo>
                  <a:lnTo>
                    <a:pt x="1534807" y="167640"/>
                  </a:lnTo>
                  <a:lnTo>
                    <a:pt x="1534795" y="173989"/>
                  </a:lnTo>
                  <a:lnTo>
                    <a:pt x="1538914" y="173989"/>
                  </a:lnTo>
                  <a:lnTo>
                    <a:pt x="1538914" y="172719"/>
                  </a:lnTo>
                  <a:lnTo>
                    <a:pt x="1537644" y="172719"/>
                  </a:lnTo>
                  <a:lnTo>
                    <a:pt x="1537644" y="171450"/>
                  </a:lnTo>
                  <a:lnTo>
                    <a:pt x="1536374" y="171450"/>
                  </a:lnTo>
                  <a:lnTo>
                    <a:pt x="1536374" y="168910"/>
                  </a:lnTo>
                  <a:lnTo>
                    <a:pt x="1535104" y="168910"/>
                  </a:lnTo>
                  <a:lnTo>
                    <a:pt x="1535104" y="167640"/>
                  </a:lnTo>
                  <a:close/>
                </a:path>
                <a:path w="1541780" h="1380489">
                  <a:moveTo>
                    <a:pt x="8250" y="173990"/>
                  </a:moveTo>
                  <a:lnTo>
                    <a:pt x="3484" y="173990"/>
                  </a:lnTo>
                  <a:lnTo>
                    <a:pt x="3484" y="175260"/>
                  </a:lnTo>
                  <a:lnTo>
                    <a:pt x="2214" y="175260"/>
                  </a:lnTo>
                  <a:lnTo>
                    <a:pt x="2214" y="176530"/>
                  </a:lnTo>
                  <a:lnTo>
                    <a:pt x="1887" y="176530"/>
                  </a:lnTo>
                  <a:lnTo>
                    <a:pt x="1880" y="180339"/>
                  </a:lnTo>
                  <a:lnTo>
                    <a:pt x="8239" y="180339"/>
                  </a:lnTo>
                  <a:lnTo>
                    <a:pt x="8250" y="173990"/>
                  </a:lnTo>
                  <a:close/>
                </a:path>
                <a:path w="1541780" h="1380489">
                  <a:moveTo>
                    <a:pt x="1540184" y="173990"/>
                  </a:moveTo>
                  <a:lnTo>
                    <a:pt x="1534795" y="173990"/>
                  </a:lnTo>
                  <a:lnTo>
                    <a:pt x="1534783" y="180339"/>
                  </a:lnTo>
                  <a:lnTo>
                    <a:pt x="1541290" y="180339"/>
                  </a:lnTo>
                  <a:lnTo>
                    <a:pt x="1541294" y="175260"/>
                  </a:lnTo>
                  <a:lnTo>
                    <a:pt x="1540184" y="175260"/>
                  </a:lnTo>
                  <a:lnTo>
                    <a:pt x="1540184" y="173990"/>
                  </a:lnTo>
                  <a:close/>
                </a:path>
                <a:path w="1541780" h="1380489">
                  <a:moveTo>
                    <a:pt x="8239" y="180340"/>
                  </a:moveTo>
                  <a:lnTo>
                    <a:pt x="1880" y="180340"/>
                  </a:lnTo>
                  <a:lnTo>
                    <a:pt x="1845" y="199389"/>
                  </a:lnTo>
                  <a:lnTo>
                    <a:pt x="8203" y="199389"/>
                  </a:lnTo>
                  <a:lnTo>
                    <a:pt x="8239" y="180340"/>
                  </a:lnTo>
                  <a:close/>
                </a:path>
                <a:path w="1541780" h="1380489">
                  <a:moveTo>
                    <a:pt x="1541290" y="180340"/>
                  </a:moveTo>
                  <a:lnTo>
                    <a:pt x="1534783" y="180340"/>
                  </a:lnTo>
                  <a:lnTo>
                    <a:pt x="1534748" y="199389"/>
                  </a:lnTo>
                  <a:lnTo>
                    <a:pt x="1541272" y="199389"/>
                  </a:lnTo>
                  <a:lnTo>
                    <a:pt x="1541290" y="180340"/>
                  </a:lnTo>
                  <a:close/>
                </a:path>
                <a:path w="1541780" h="1380489">
                  <a:moveTo>
                    <a:pt x="8203" y="199390"/>
                  </a:moveTo>
                  <a:lnTo>
                    <a:pt x="1845" y="199390"/>
                  </a:lnTo>
                  <a:lnTo>
                    <a:pt x="1836" y="204469"/>
                  </a:lnTo>
                  <a:lnTo>
                    <a:pt x="8194" y="204469"/>
                  </a:lnTo>
                  <a:lnTo>
                    <a:pt x="8203" y="199390"/>
                  </a:lnTo>
                  <a:close/>
                </a:path>
                <a:path w="1541780" h="1380489">
                  <a:moveTo>
                    <a:pt x="1541272" y="199390"/>
                  </a:moveTo>
                  <a:lnTo>
                    <a:pt x="1534748" y="199390"/>
                  </a:lnTo>
                  <a:lnTo>
                    <a:pt x="1534739" y="204469"/>
                  </a:lnTo>
                  <a:lnTo>
                    <a:pt x="1541267" y="204469"/>
                  </a:lnTo>
                  <a:lnTo>
                    <a:pt x="1541272" y="199390"/>
                  </a:lnTo>
                  <a:close/>
                </a:path>
                <a:path w="1541780" h="1380489">
                  <a:moveTo>
                    <a:pt x="8194" y="204470"/>
                  </a:moveTo>
                  <a:lnTo>
                    <a:pt x="1836" y="204470"/>
                  </a:lnTo>
                  <a:lnTo>
                    <a:pt x="1824" y="210819"/>
                  </a:lnTo>
                  <a:lnTo>
                    <a:pt x="8182" y="210819"/>
                  </a:lnTo>
                  <a:lnTo>
                    <a:pt x="8194" y="204470"/>
                  </a:lnTo>
                  <a:close/>
                </a:path>
                <a:path w="1541780" h="1380489">
                  <a:moveTo>
                    <a:pt x="1541267" y="204470"/>
                  </a:moveTo>
                  <a:lnTo>
                    <a:pt x="1534739" y="204470"/>
                  </a:lnTo>
                  <a:lnTo>
                    <a:pt x="1534727" y="210819"/>
                  </a:lnTo>
                  <a:lnTo>
                    <a:pt x="1541261" y="210819"/>
                  </a:lnTo>
                  <a:lnTo>
                    <a:pt x="1541267" y="204470"/>
                  </a:lnTo>
                  <a:close/>
                </a:path>
                <a:path w="1541780" h="1380489">
                  <a:moveTo>
                    <a:pt x="8182" y="210820"/>
                  </a:moveTo>
                  <a:lnTo>
                    <a:pt x="1824" y="210820"/>
                  </a:lnTo>
                  <a:lnTo>
                    <a:pt x="1810" y="218439"/>
                  </a:lnTo>
                  <a:lnTo>
                    <a:pt x="8168" y="218439"/>
                  </a:lnTo>
                  <a:lnTo>
                    <a:pt x="8182" y="210820"/>
                  </a:lnTo>
                  <a:close/>
                </a:path>
                <a:path w="1541780" h="1380489">
                  <a:moveTo>
                    <a:pt x="1541261" y="210820"/>
                  </a:moveTo>
                  <a:lnTo>
                    <a:pt x="1534727" y="210820"/>
                  </a:lnTo>
                  <a:lnTo>
                    <a:pt x="1534713" y="218439"/>
                  </a:lnTo>
                  <a:lnTo>
                    <a:pt x="1541254" y="218439"/>
                  </a:lnTo>
                  <a:lnTo>
                    <a:pt x="1541261" y="210820"/>
                  </a:lnTo>
                  <a:close/>
                </a:path>
                <a:path w="1541780" h="1380489">
                  <a:moveTo>
                    <a:pt x="8168" y="218440"/>
                  </a:moveTo>
                  <a:lnTo>
                    <a:pt x="1810" y="218440"/>
                  </a:lnTo>
                  <a:lnTo>
                    <a:pt x="1798" y="224789"/>
                  </a:lnTo>
                  <a:lnTo>
                    <a:pt x="8156" y="224789"/>
                  </a:lnTo>
                  <a:lnTo>
                    <a:pt x="8168" y="218440"/>
                  </a:lnTo>
                  <a:close/>
                </a:path>
                <a:path w="1541780" h="1380489">
                  <a:moveTo>
                    <a:pt x="1541254" y="218440"/>
                  </a:moveTo>
                  <a:lnTo>
                    <a:pt x="1534713" y="218440"/>
                  </a:lnTo>
                  <a:lnTo>
                    <a:pt x="1534701" y="224789"/>
                  </a:lnTo>
                  <a:lnTo>
                    <a:pt x="1541249" y="224789"/>
                  </a:lnTo>
                  <a:lnTo>
                    <a:pt x="1541254" y="218440"/>
                  </a:lnTo>
                  <a:close/>
                </a:path>
                <a:path w="1541780" h="1380489">
                  <a:moveTo>
                    <a:pt x="8156" y="224790"/>
                  </a:moveTo>
                  <a:lnTo>
                    <a:pt x="1798" y="224790"/>
                  </a:lnTo>
                  <a:lnTo>
                    <a:pt x="1786" y="231139"/>
                  </a:lnTo>
                  <a:lnTo>
                    <a:pt x="8144" y="231139"/>
                  </a:lnTo>
                  <a:lnTo>
                    <a:pt x="8156" y="224790"/>
                  </a:lnTo>
                  <a:close/>
                </a:path>
                <a:path w="1541780" h="1380489">
                  <a:moveTo>
                    <a:pt x="1541249" y="224790"/>
                  </a:moveTo>
                  <a:lnTo>
                    <a:pt x="1534701" y="224790"/>
                  </a:lnTo>
                  <a:lnTo>
                    <a:pt x="1534689" y="231139"/>
                  </a:lnTo>
                  <a:lnTo>
                    <a:pt x="1541243" y="231139"/>
                  </a:lnTo>
                  <a:lnTo>
                    <a:pt x="1541249" y="224790"/>
                  </a:lnTo>
                  <a:close/>
                </a:path>
                <a:path w="1541780" h="1380489">
                  <a:moveTo>
                    <a:pt x="8144" y="231140"/>
                  </a:moveTo>
                  <a:lnTo>
                    <a:pt x="1786" y="231140"/>
                  </a:lnTo>
                  <a:lnTo>
                    <a:pt x="1775" y="237489"/>
                  </a:lnTo>
                  <a:lnTo>
                    <a:pt x="8132" y="237489"/>
                  </a:lnTo>
                  <a:lnTo>
                    <a:pt x="8144" y="231140"/>
                  </a:lnTo>
                  <a:close/>
                </a:path>
                <a:path w="1541780" h="1380489">
                  <a:moveTo>
                    <a:pt x="1541243" y="231140"/>
                  </a:moveTo>
                  <a:lnTo>
                    <a:pt x="1534689" y="231140"/>
                  </a:lnTo>
                  <a:lnTo>
                    <a:pt x="1534677" y="237489"/>
                  </a:lnTo>
                  <a:lnTo>
                    <a:pt x="1541237" y="237489"/>
                  </a:lnTo>
                  <a:lnTo>
                    <a:pt x="1541243" y="231140"/>
                  </a:lnTo>
                  <a:close/>
                </a:path>
                <a:path w="1541780" h="1380489">
                  <a:moveTo>
                    <a:pt x="8132" y="237490"/>
                  </a:moveTo>
                  <a:lnTo>
                    <a:pt x="1775" y="237490"/>
                  </a:lnTo>
                  <a:lnTo>
                    <a:pt x="1763" y="243839"/>
                  </a:lnTo>
                  <a:lnTo>
                    <a:pt x="8121" y="243839"/>
                  </a:lnTo>
                  <a:lnTo>
                    <a:pt x="8132" y="237490"/>
                  </a:lnTo>
                  <a:close/>
                </a:path>
                <a:path w="1541780" h="1380489">
                  <a:moveTo>
                    <a:pt x="1541237" y="237490"/>
                  </a:moveTo>
                  <a:lnTo>
                    <a:pt x="1534677" y="237490"/>
                  </a:lnTo>
                  <a:lnTo>
                    <a:pt x="1534665" y="243839"/>
                  </a:lnTo>
                  <a:lnTo>
                    <a:pt x="1541231" y="243839"/>
                  </a:lnTo>
                  <a:lnTo>
                    <a:pt x="1541237" y="237490"/>
                  </a:lnTo>
                  <a:close/>
                </a:path>
                <a:path w="1541780" h="1380489">
                  <a:moveTo>
                    <a:pt x="8121" y="243840"/>
                  </a:moveTo>
                  <a:lnTo>
                    <a:pt x="1763" y="243840"/>
                  </a:lnTo>
                  <a:lnTo>
                    <a:pt x="1751" y="250189"/>
                  </a:lnTo>
                  <a:lnTo>
                    <a:pt x="8109" y="250189"/>
                  </a:lnTo>
                  <a:lnTo>
                    <a:pt x="8121" y="243840"/>
                  </a:lnTo>
                  <a:close/>
                </a:path>
                <a:path w="1541780" h="1380489">
                  <a:moveTo>
                    <a:pt x="1541231" y="243840"/>
                  </a:moveTo>
                  <a:lnTo>
                    <a:pt x="1534665" y="243840"/>
                  </a:lnTo>
                  <a:lnTo>
                    <a:pt x="1534654" y="250189"/>
                  </a:lnTo>
                  <a:lnTo>
                    <a:pt x="1541225" y="250189"/>
                  </a:lnTo>
                  <a:lnTo>
                    <a:pt x="1541231" y="243840"/>
                  </a:lnTo>
                  <a:close/>
                </a:path>
                <a:path w="1541780" h="1380489">
                  <a:moveTo>
                    <a:pt x="8109" y="250190"/>
                  </a:moveTo>
                  <a:lnTo>
                    <a:pt x="1751" y="250190"/>
                  </a:lnTo>
                  <a:lnTo>
                    <a:pt x="1728" y="262889"/>
                  </a:lnTo>
                  <a:lnTo>
                    <a:pt x="8085" y="262889"/>
                  </a:lnTo>
                  <a:lnTo>
                    <a:pt x="8109" y="250190"/>
                  </a:lnTo>
                  <a:close/>
                </a:path>
                <a:path w="1541780" h="1380489">
                  <a:moveTo>
                    <a:pt x="1541225" y="250190"/>
                  </a:moveTo>
                  <a:lnTo>
                    <a:pt x="1534654" y="250190"/>
                  </a:lnTo>
                  <a:lnTo>
                    <a:pt x="1534630" y="262889"/>
                  </a:lnTo>
                  <a:lnTo>
                    <a:pt x="1541213" y="262889"/>
                  </a:lnTo>
                  <a:lnTo>
                    <a:pt x="1541225" y="250190"/>
                  </a:lnTo>
                  <a:close/>
                </a:path>
                <a:path w="1541780" h="1380489">
                  <a:moveTo>
                    <a:pt x="8085" y="262890"/>
                  </a:moveTo>
                  <a:lnTo>
                    <a:pt x="1728" y="262890"/>
                  </a:lnTo>
                  <a:lnTo>
                    <a:pt x="1716" y="269239"/>
                  </a:lnTo>
                  <a:lnTo>
                    <a:pt x="8073" y="269239"/>
                  </a:lnTo>
                  <a:lnTo>
                    <a:pt x="8085" y="262890"/>
                  </a:lnTo>
                  <a:close/>
                </a:path>
                <a:path w="1541780" h="1380489">
                  <a:moveTo>
                    <a:pt x="1541213" y="262890"/>
                  </a:moveTo>
                  <a:lnTo>
                    <a:pt x="1534630" y="262890"/>
                  </a:lnTo>
                  <a:lnTo>
                    <a:pt x="1534618" y="269239"/>
                  </a:lnTo>
                  <a:lnTo>
                    <a:pt x="1541208" y="269239"/>
                  </a:lnTo>
                  <a:lnTo>
                    <a:pt x="1541213" y="262890"/>
                  </a:lnTo>
                  <a:close/>
                </a:path>
                <a:path w="1541780" h="1380489">
                  <a:moveTo>
                    <a:pt x="8073" y="269240"/>
                  </a:moveTo>
                  <a:lnTo>
                    <a:pt x="1716" y="269240"/>
                  </a:lnTo>
                  <a:lnTo>
                    <a:pt x="1705" y="275589"/>
                  </a:lnTo>
                  <a:lnTo>
                    <a:pt x="8062" y="275589"/>
                  </a:lnTo>
                  <a:lnTo>
                    <a:pt x="8073" y="269240"/>
                  </a:lnTo>
                  <a:close/>
                </a:path>
                <a:path w="1541780" h="1380489">
                  <a:moveTo>
                    <a:pt x="1541208" y="269240"/>
                  </a:moveTo>
                  <a:lnTo>
                    <a:pt x="1534618" y="269240"/>
                  </a:lnTo>
                  <a:lnTo>
                    <a:pt x="1534606" y="275589"/>
                  </a:lnTo>
                  <a:lnTo>
                    <a:pt x="1541202" y="275589"/>
                  </a:lnTo>
                  <a:lnTo>
                    <a:pt x="1541208" y="269240"/>
                  </a:lnTo>
                  <a:close/>
                </a:path>
                <a:path w="1541780" h="1380489">
                  <a:moveTo>
                    <a:pt x="8062" y="275590"/>
                  </a:moveTo>
                  <a:lnTo>
                    <a:pt x="1705" y="275590"/>
                  </a:lnTo>
                  <a:lnTo>
                    <a:pt x="1695" y="280669"/>
                  </a:lnTo>
                  <a:lnTo>
                    <a:pt x="8052" y="280669"/>
                  </a:lnTo>
                  <a:lnTo>
                    <a:pt x="8062" y="275590"/>
                  </a:lnTo>
                  <a:close/>
                </a:path>
                <a:path w="1541780" h="1380489">
                  <a:moveTo>
                    <a:pt x="1541202" y="275590"/>
                  </a:moveTo>
                  <a:lnTo>
                    <a:pt x="1534606" y="275590"/>
                  </a:lnTo>
                  <a:lnTo>
                    <a:pt x="1534597" y="280669"/>
                  </a:lnTo>
                  <a:lnTo>
                    <a:pt x="1541197" y="280669"/>
                  </a:lnTo>
                  <a:lnTo>
                    <a:pt x="1541202" y="275590"/>
                  </a:lnTo>
                  <a:close/>
                </a:path>
                <a:path w="1541780" h="1380489">
                  <a:moveTo>
                    <a:pt x="8052" y="280670"/>
                  </a:moveTo>
                  <a:lnTo>
                    <a:pt x="1695" y="280670"/>
                  </a:lnTo>
                  <a:lnTo>
                    <a:pt x="1681" y="288289"/>
                  </a:lnTo>
                  <a:lnTo>
                    <a:pt x="8038" y="288289"/>
                  </a:lnTo>
                  <a:lnTo>
                    <a:pt x="8052" y="280670"/>
                  </a:lnTo>
                  <a:close/>
                </a:path>
                <a:path w="1541780" h="1380489">
                  <a:moveTo>
                    <a:pt x="1541197" y="280670"/>
                  </a:moveTo>
                  <a:lnTo>
                    <a:pt x="1534597" y="280670"/>
                  </a:lnTo>
                  <a:lnTo>
                    <a:pt x="1534583" y="288289"/>
                  </a:lnTo>
                  <a:lnTo>
                    <a:pt x="1541190" y="288289"/>
                  </a:lnTo>
                  <a:lnTo>
                    <a:pt x="1541197" y="280670"/>
                  </a:lnTo>
                  <a:close/>
                </a:path>
                <a:path w="1541780" h="1380489">
                  <a:moveTo>
                    <a:pt x="8038" y="288290"/>
                  </a:moveTo>
                  <a:lnTo>
                    <a:pt x="1681" y="288290"/>
                  </a:lnTo>
                  <a:lnTo>
                    <a:pt x="1672" y="293369"/>
                  </a:lnTo>
                  <a:lnTo>
                    <a:pt x="8029" y="293369"/>
                  </a:lnTo>
                  <a:lnTo>
                    <a:pt x="8038" y="288290"/>
                  </a:lnTo>
                  <a:close/>
                </a:path>
                <a:path w="1541780" h="1380489">
                  <a:moveTo>
                    <a:pt x="1541190" y="288290"/>
                  </a:moveTo>
                  <a:lnTo>
                    <a:pt x="1534583" y="288290"/>
                  </a:lnTo>
                  <a:lnTo>
                    <a:pt x="1534573" y="293369"/>
                  </a:lnTo>
                  <a:lnTo>
                    <a:pt x="1541185" y="293369"/>
                  </a:lnTo>
                  <a:lnTo>
                    <a:pt x="1541190" y="288290"/>
                  </a:lnTo>
                  <a:close/>
                </a:path>
                <a:path w="1541780" h="1380489">
                  <a:moveTo>
                    <a:pt x="8029" y="293370"/>
                  </a:moveTo>
                  <a:lnTo>
                    <a:pt x="1672" y="293370"/>
                  </a:lnTo>
                  <a:lnTo>
                    <a:pt x="1660" y="299719"/>
                  </a:lnTo>
                  <a:lnTo>
                    <a:pt x="8017" y="299719"/>
                  </a:lnTo>
                  <a:lnTo>
                    <a:pt x="8029" y="293370"/>
                  </a:lnTo>
                  <a:close/>
                </a:path>
                <a:path w="1541780" h="1380489">
                  <a:moveTo>
                    <a:pt x="1541185" y="293370"/>
                  </a:moveTo>
                  <a:lnTo>
                    <a:pt x="1534573" y="293370"/>
                  </a:lnTo>
                  <a:lnTo>
                    <a:pt x="1534561" y="299719"/>
                  </a:lnTo>
                  <a:lnTo>
                    <a:pt x="1541180" y="299719"/>
                  </a:lnTo>
                  <a:lnTo>
                    <a:pt x="1541185" y="293370"/>
                  </a:lnTo>
                  <a:close/>
                </a:path>
                <a:path w="1541780" h="1380489">
                  <a:moveTo>
                    <a:pt x="8017" y="299720"/>
                  </a:moveTo>
                  <a:lnTo>
                    <a:pt x="1660" y="299720"/>
                  </a:lnTo>
                  <a:lnTo>
                    <a:pt x="1646" y="307339"/>
                  </a:lnTo>
                  <a:lnTo>
                    <a:pt x="8003" y="307339"/>
                  </a:lnTo>
                  <a:lnTo>
                    <a:pt x="8017" y="299720"/>
                  </a:lnTo>
                  <a:close/>
                </a:path>
                <a:path w="1541780" h="1380489">
                  <a:moveTo>
                    <a:pt x="1541180" y="299720"/>
                  </a:moveTo>
                  <a:lnTo>
                    <a:pt x="1534561" y="299720"/>
                  </a:lnTo>
                  <a:lnTo>
                    <a:pt x="1534547" y="307339"/>
                  </a:lnTo>
                  <a:lnTo>
                    <a:pt x="1541173" y="307339"/>
                  </a:lnTo>
                  <a:lnTo>
                    <a:pt x="1541180" y="299720"/>
                  </a:lnTo>
                  <a:close/>
                </a:path>
                <a:path w="1541780" h="1380489">
                  <a:moveTo>
                    <a:pt x="8003" y="307340"/>
                  </a:moveTo>
                  <a:lnTo>
                    <a:pt x="1646" y="307340"/>
                  </a:lnTo>
                  <a:lnTo>
                    <a:pt x="1637" y="312419"/>
                  </a:lnTo>
                  <a:lnTo>
                    <a:pt x="7993" y="312419"/>
                  </a:lnTo>
                  <a:lnTo>
                    <a:pt x="8003" y="307340"/>
                  </a:lnTo>
                  <a:close/>
                </a:path>
                <a:path w="1541780" h="1380489">
                  <a:moveTo>
                    <a:pt x="1541173" y="307340"/>
                  </a:moveTo>
                  <a:lnTo>
                    <a:pt x="1534547" y="307340"/>
                  </a:lnTo>
                  <a:lnTo>
                    <a:pt x="1534538" y="312419"/>
                  </a:lnTo>
                  <a:lnTo>
                    <a:pt x="1541168" y="312419"/>
                  </a:lnTo>
                  <a:lnTo>
                    <a:pt x="1541173" y="307340"/>
                  </a:lnTo>
                  <a:close/>
                </a:path>
                <a:path w="1541780" h="1380489">
                  <a:moveTo>
                    <a:pt x="7993" y="312420"/>
                  </a:moveTo>
                  <a:lnTo>
                    <a:pt x="1637" y="312420"/>
                  </a:lnTo>
                  <a:lnTo>
                    <a:pt x="1611" y="326389"/>
                  </a:lnTo>
                  <a:lnTo>
                    <a:pt x="7967" y="326389"/>
                  </a:lnTo>
                  <a:lnTo>
                    <a:pt x="7993" y="312420"/>
                  </a:lnTo>
                  <a:close/>
                </a:path>
                <a:path w="1541780" h="1380489">
                  <a:moveTo>
                    <a:pt x="1541168" y="312420"/>
                  </a:moveTo>
                  <a:lnTo>
                    <a:pt x="1534538" y="312420"/>
                  </a:lnTo>
                  <a:lnTo>
                    <a:pt x="1534512" y="326389"/>
                  </a:lnTo>
                  <a:lnTo>
                    <a:pt x="1541155" y="326389"/>
                  </a:lnTo>
                  <a:lnTo>
                    <a:pt x="1541168" y="312420"/>
                  </a:lnTo>
                  <a:close/>
                </a:path>
                <a:path w="1541780" h="1380489">
                  <a:moveTo>
                    <a:pt x="7967" y="326390"/>
                  </a:moveTo>
                  <a:lnTo>
                    <a:pt x="1611" y="326390"/>
                  </a:lnTo>
                  <a:lnTo>
                    <a:pt x="1602" y="331469"/>
                  </a:lnTo>
                  <a:lnTo>
                    <a:pt x="7958" y="331469"/>
                  </a:lnTo>
                  <a:lnTo>
                    <a:pt x="7967" y="326390"/>
                  </a:lnTo>
                  <a:close/>
                </a:path>
                <a:path w="1541780" h="1380489">
                  <a:moveTo>
                    <a:pt x="1541155" y="326390"/>
                  </a:moveTo>
                  <a:lnTo>
                    <a:pt x="1534512" y="326390"/>
                  </a:lnTo>
                  <a:lnTo>
                    <a:pt x="1534502" y="331469"/>
                  </a:lnTo>
                  <a:lnTo>
                    <a:pt x="1541150" y="331469"/>
                  </a:lnTo>
                  <a:lnTo>
                    <a:pt x="1541155" y="326390"/>
                  </a:lnTo>
                  <a:close/>
                </a:path>
                <a:path w="1541780" h="1380489">
                  <a:moveTo>
                    <a:pt x="7958" y="331470"/>
                  </a:moveTo>
                  <a:lnTo>
                    <a:pt x="1602" y="331470"/>
                  </a:lnTo>
                  <a:lnTo>
                    <a:pt x="1588" y="339089"/>
                  </a:lnTo>
                  <a:lnTo>
                    <a:pt x="7944" y="339089"/>
                  </a:lnTo>
                  <a:lnTo>
                    <a:pt x="7958" y="331470"/>
                  </a:lnTo>
                  <a:close/>
                </a:path>
                <a:path w="1541780" h="1380489">
                  <a:moveTo>
                    <a:pt x="1541150" y="331470"/>
                  </a:moveTo>
                  <a:lnTo>
                    <a:pt x="1534502" y="331470"/>
                  </a:lnTo>
                  <a:lnTo>
                    <a:pt x="1534488" y="339089"/>
                  </a:lnTo>
                  <a:lnTo>
                    <a:pt x="1541143" y="339089"/>
                  </a:lnTo>
                  <a:lnTo>
                    <a:pt x="1541150" y="331470"/>
                  </a:lnTo>
                  <a:close/>
                </a:path>
                <a:path w="1541780" h="1380489">
                  <a:moveTo>
                    <a:pt x="7944" y="339090"/>
                  </a:moveTo>
                  <a:lnTo>
                    <a:pt x="1588" y="339090"/>
                  </a:lnTo>
                  <a:lnTo>
                    <a:pt x="1578" y="344169"/>
                  </a:lnTo>
                  <a:lnTo>
                    <a:pt x="7934" y="344169"/>
                  </a:lnTo>
                  <a:lnTo>
                    <a:pt x="7944" y="339090"/>
                  </a:lnTo>
                  <a:close/>
                </a:path>
                <a:path w="1541780" h="1380489">
                  <a:moveTo>
                    <a:pt x="1541143" y="339090"/>
                  </a:moveTo>
                  <a:lnTo>
                    <a:pt x="1534488" y="339090"/>
                  </a:lnTo>
                  <a:lnTo>
                    <a:pt x="1534479" y="344169"/>
                  </a:lnTo>
                  <a:lnTo>
                    <a:pt x="1541139" y="344169"/>
                  </a:lnTo>
                  <a:lnTo>
                    <a:pt x="1541143" y="339090"/>
                  </a:lnTo>
                  <a:close/>
                </a:path>
                <a:path w="1541780" h="1380489">
                  <a:moveTo>
                    <a:pt x="7934" y="344170"/>
                  </a:moveTo>
                  <a:lnTo>
                    <a:pt x="1578" y="344170"/>
                  </a:lnTo>
                  <a:lnTo>
                    <a:pt x="1553" y="358139"/>
                  </a:lnTo>
                  <a:lnTo>
                    <a:pt x="7908" y="358139"/>
                  </a:lnTo>
                  <a:lnTo>
                    <a:pt x="7934" y="344170"/>
                  </a:lnTo>
                  <a:close/>
                </a:path>
                <a:path w="1541780" h="1380489">
                  <a:moveTo>
                    <a:pt x="1541139" y="344170"/>
                  </a:moveTo>
                  <a:lnTo>
                    <a:pt x="1534479" y="344170"/>
                  </a:lnTo>
                  <a:lnTo>
                    <a:pt x="1534453" y="358139"/>
                  </a:lnTo>
                  <a:lnTo>
                    <a:pt x="1541126" y="358139"/>
                  </a:lnTo>
                  <a:lnTo>
                    <a:pt x="1541139" y="344170"/>
                  </a:lnTo>
                  <a:close/>
                </a:path>
                <a:path w="1541780" h="1380489">
                  <a:moveTo>
                    <a:pt x="7908" y="358140"/>
                  </a:moveTo>
                  <a:lnTo>
                    <a:pt x="1553" y="358140"/>
                  </a:lnTo>
                  <a:lnTo>
                    <a:pt x="1531" y="369569"/>
                  </a:lnTo>
                  <a:lnTo>
                    <a:pt x="7887" y="369569"/>
                  </a:lnTo>
                  <a:lnTo>
                    <a:pt x="7908" y="358140"/>
                  </a:lnTo>
                  <a:close/>
                </a:path>
                <a:path w="1541780" h="1380489">
                  <a:moveTo>
                    <a:pt x="1541126" y="358140"/>
                  </a:moveTo>
                  <a:lnTo>
                    <a:pt x="1534453" y="358140"/>
                  </a:lnTo>
                  <a:lnTo>
                    <a:pt x="1534432" y="369569"/>
                  </a:lnTo>
                  <a:lnTo>
                    <a:pt x="1541115" y="369569"/>
                  </a:lnTo>
                  <a:lnTo>
                    <a:pt x="1541126" y="358140"/>
                  </a:lnTo>
                  <a:close/>
                </a:path>
                <a:path w="1541780" h="1380489">
                  <a:moveTo>
                    <a:pt x="7887" y="369570"/>
                  </a:moveTo>
                  <a:lnTo>
                    <a:pt x="1531" y="369570"/>
                  </a:lnTo>
                  <a:lnTo>
                    <a:pt x="1520" y="375919"/>
                  </a:lnTo>
                  <a:lnTo>
                    <a:pt x="7875" y="375919"/>
                  </a:lnTo>
                  <a:lnTo>
                    <a:pt x="7887" y="369570"/>
                  </a:lnTo>
                  <a:close/>
                </a:path>
                <a:path w="1541780" h="1380489">
                  <a:moveTo>
                    <a:pt x="1541115" y="369570"/>
                  </a:moveTo>
                  <a:lnTo>
                    <a:pt x="1534432" y="369570"/>
                  </a:lnTo>
                  <a:lnTo>
                    <a:pt x="1534420" y="375919"/>
                  </a:lnTo>
                  <a:lnTo>
                    <a:pt x="1541109" y="375919"/>
                  </a:lnTo>
                  <a:lnTo>
                    <a:pt x="1541115" y="369570"/>
                  </a:lnTo>
                  <a:close/>
                </a:path>
                <a:path w="1541780" h="1380489">
                  <a:moveTo>
                    <a:pt x="7875" y="375920"/>
                  </a:moveTo>
                  <a:lnTo>
                    <a:pt x="1520" y="375920"/>
                  </a:lnTo>
                  <a:lnTo>
                    <a:pt x="1508" y="382269"/>
                  </a:lnTo>
                  <a:lnTo>
                    <a:pt x="7863" y="382269"/>
                  </a:lnTo>
                  <a:lnTo>
                    <a:pt x="7875" y="375920"/>
                  </a:lnTo>
                  <a:close/>
                </a:path>
                <a:path w="1541780" h="1380489">
                  <a:moveTo>
                    <a:pt x="1541109" y="375920"/>
                  </a:moveTo>
                  <a:lnTo>
                    <a:pt x="1534420" y="375920"/>
                  </a:lnTo>
                  <a:lnTo>
                    <a:pt x="1534408" y="382269"/>
                  </a:lnTo>
                  <a:lnTo>
                    <a:pt x="1541104" y="382269"/>
                  </a:lnTo>
                  <a:lnTo>
                    <a:pt x="1541109" y="375920"/>
                  </a:lnTo>
                  <a:close/>
                </a:path>
                <a:path w="1541780" h="1380489">
                  <a:moveTo>
                    <a:pt x="7863" y="382270"/>
                  </a:moveTo>
                  <a:lnTo>
                    <a:pt x="1508" y="382270"/>
                  </a:lnTo>
                  <a:lnTo>
                    <a:pt x="1494" y="389889"/>
                  </a:lnTo>
                  <a:lnTo>
                    <a:pt x="7849" y="389889"/>
                  </a:lnTo>
                  <a:lnTo>
                    <a:pt x="7863" y="382270"/>
                  </a:lnTo>
                  <a:close/>
                </a:path>
                <a:path w="1541780" h="1380489">
                  <a:moveTo>
                    <a:pt x="1541104" y="382270"/>
                  </a:moveTo>
                  <a:lnTo>
                    <a:pt x="1534408" y="382270"/>
                  </a:lnTo>
                  <a:lnTo>
                    <a:pt x="1534394" y="389889"/>
                  </a:lnTo>
                  <a:lnTo>
                    <a:pt x="1541097" y="389889"/>
                  </a:lnTo>
                  <a:lnTo>
                    <a:pt x="1541104" y="382270"/>
                  </a:lnTo>
                  <a:close/>
                </a:path>
                <a:path w="1541780" h="1380489">
                  <a:moveTo>
                    <a:pt x="7849" y="389890"/>
                  </a:moveTo>
                  <a:lnTo>
                    <a:pt x="1494" y="389890"/>
                  </a:lnTo>
                  <a:lnTo>
                    <a:pt x="1482" y="396239"/>
                  </a:lnTo>
                  <a:lnTo>
                    <a:pt x="7837" y="396239"/>
                  </a:lnTo>
                  <a:lnTo>
                    <a:pt x="7849" y="389890"/>
                  </a:lnTo>
                  <a:close/>
                </a:path>
                <a:path w="1541780" h="1380489">
                  <a:moveTo>
                    <a:pt x="1541097" y="389890"/>
                  </a:moveTo>
                  <a:lnTo>
                    <a:pt x="1534394" y="389890"/>
                  </a:lnTo>
                  <a:lnTo>
                    <a:pt x="1534382" y="396239"/>
                  </a:lnTo>
                  <a:lnTo>
                    <a:pt x="1541091" y="396239"/>
                  </a:lnTo>
                  <a:lnTo>
                    <a:pt x="1541097" y="389890"/>
                  </a:lnTo>
                  <a:close/>
                </a:path>
                <a:path w="1541780" h="1380489">
                  <a:moveTo>
                    <a:pt x="7837" y="396240"/>
                  </a:moveTo>
                  <a:lnTo>
                    <a:pt x="1482" y="396240"/>
                  </a:lnTo>
                  <a:lnTo>
                    <a:pt x="1471" y="402589"/>
                  </a:lnTo>
                  <a:lnTo>
                    <a:pt x="7826" y="402589"/>
                  </a:lnTo>
                  <a:lnTo>
                    <a:pt x="7837" y="396240"/>
                  </a:lnTo>
                  <a:close/>
                </a:path>
                <a:path w="1541780" h="1380489">
                  <a:moveTo>
                    <a:pt x="1541091" y="396240"/>
                  </a:moveTo>
                  <a:lnTo>
                    <a:pt x="1534382" y="396240"/>
                  </a:lnTo>
                  <a:lnTo>
                    <a:pt x="1534370" y="402589"/>
                  </a:lnTo>
                  <a:lnTo>
                    <a:pt x="1541085" y="402589"/>
                  </a:lnTo>
                  <a:lnTo>
                    <a:pt x="1541091" y="396240"/>
                  </a:lnTo>
                  <a:close/>
                </a:path>
                <a:path w="1541780" h="1380489">
                  <a:moveTo>
                    <a:pt x="7826" y="402590"/>
                  </a:moveTo>
                  <a:lnTo>
                    <a:pt x="1471" y="402590"/>
                  </a:lnTo>
                  <a:lnTo>
                    <a:pt x="1461" y="407669"/>
                  </a:lnTo>
                  <a:lnTo>
                    <a:pt x="7816" y="407669"/>
                  </a:lnTo>
                  <a:lnTo>
                    <a:pt x="7826" y="402590"/>
                  </a:lnTo>
                  <a:close/>
                </a:path>
                <a:path w="1541780" h="1380489">
                  <a:moveTo>
                    <a:pt x="1541085" y="402590"/>
                  </a:moveTo>
                  <a:lnTo>
                    <a:pt x="1534370" y="402590"/>
                  </a:lnTo>
                  <a:lnTo>
                    <a:pt x="1534361" y="407669"/>
                  </a:lnTo>
                  <a:lnTo>
                    <a:pt x="1541080" y="407669"/>
                  </a:lnTo>
                  <a:lnTo>
                    <a:pt x="1541085" y="402590"/>
                  </a:lnTo>
                  <a:close/>
                </a:path>
                <a:path w="1541780" h="1380489">
                  <a:moveTo>
                    <a:pt x="7816" y="407670"/>
                  </a:moveTo>
                  <a:lnTo>
                    <a:pt x="1461" y="407670"/>
                  </a:lnTo>
                  <a:lnTo>
                    <a:pt x="1438" y="420369"/>
                  </a:lnTo>
                  <a:lnTo>
                    <a:pt x="7792" y="420369"/>
                  </a:lnTo>
                  <a:lnTo>
                    <a:pt x="7816" y="407670"/>
                  </a:lnTo>
                  <a:close/>
                </a:path>
                <a:path w="1541780" h="1380489">
                  <a:moveTo>
                    <a:pt x="1541080" y="407670"/>
                  </a:moveTo>
                  <a:lnTo>
                    <a:pt x="1534361" y="407670"/>
                  </a:lnTo>
                  <a:lnTo>
                    <a:pt x="1534337" y="420369"/>
                  </a:lnTo>
                  <a:lnTo>
                    <a:pt x="1541068" y="420369"/>
                  </a:lnTo>
                  <a:lnTo>
                    <a:pt x="1541080" y="407670"/>
                  </a:lnTo>
                  <a:close/>
                </a:path>
                <a:path w="1541780" h="1380489">
                  <a:moveTo>
                    <a:pt x="7792" y="420370"/>
                  </a:moveTo>
                  <a:lnTo>
                    <a:pt x="1438" y="420370"/>
                  </a:lnTo>
                  <a:lnTo>
                    <a:pt x="1368" y="458469"/>
                  </a:lnTo>
                  <a:lnTo>
                    <a:pt x="7722" y="458469"/>
                  </a:lnTo>
                  <a:lnTo>
                    <a:pt x="7792" y="420370"/>
                  </a:lnTo>
                  <a:close/>
                </a:path>
                <a:path w="1541780" h="1380489">
                  <a:moveTo>
                    <a:pt x="1541068" y="420370"/>
                  </a:moveTo>
                  <a:lnTo>
                    <a:pt x="1534337" y="420370"/>
                  </a:lnTo>
                  <a:lnTo>
                    <a:pt x="1534266" y="458469"/>
                  </a:lnTo>
                  <a:lnTo>
                    <a:pt x="1541033" y="458469"/>
                  </a:lnTo>
                  <a:lnTo>
                    <a:pt x="1541068" y="420370"/>
                  </a:lnTo>
                  <a:close/>
                </a:path>
                <a:path w="1541780" h="1380489">
                  <a:moveTo>
                    <a:pt x="7722" y="458470"/>
                  </a:moveTo>
                  <a:lnTo>
                    <a:pt x="1368" y="458470"/>
                  </a:lnTo>
                  <a:lnTo>
                    <a:pt x="1342" y="472439"/>
                  </a:lnTo>
                  <a:lnTo>
                    <a:pt x="7696" y="472439"/>
                  </a:lnTo>
                  <a:lnTo>
                    <a:pt x="7722" y="458470"/>
                  </a:lnTo>
                  <a:close/>
                </a:path>
                <a:path w="1541780" h="1380489">
                  <a:moveTo>
                    <a:pt x="1541033" y="458470"/>
                  </a:moveTo>
                  <a:lnTo>
                    <a:pt x="1534266" y="458470"/>
                  </a:lnTo>
                  <a:lnTo>
                    <a:pt x="1534240" y="472439"/>
                  </a:lnTo>
                  <a:lnTo>
                    <a:pt x="1541021" y="472439"/>
                  </a:lnTo>
                  <a:lnTo>
                    <a:pt x="1541033" y="458470"/>
                  </a:lnTo>
                  <a:close/>
                </a:path>
                <a:path w="1541780" h="1380489">
                  <a:moveTo>
                    <a:pt x="7696" y="472440"/>
                  </a:moveTo>
                  <a:lnTo>
                    <a:pt x="1342" y="472440"/>
                  </a:lnTo>
                  <a:lnTo>
                    <a:pt x="1333" y="477519"/>
                  </a:lnTo>
                  <a:lnTo>
                    <a:pt x="7686" y="477519"/>
                  </a:lnTo>
                  <a:lnTo>
                    <a:pt x="7696" y="472440"/>
                  </a:lnTo>
                  <a:close/>
                </a:path>
                <a:path w="1541780" h="1380489">
                  <a:moveTo>
                    <a:pt x="1541021" y="472440"/>
                  </a:moveTo>
                  <a:lnTo>
                    <a:pt x="1534240" y="472440"/>
                  </a:lnTo>
                  <a:lnTo>
                    <a:pt x="1534231" y="477519"/>
                  </a:lnTo>
                  <a:lnTo>
                    <a:pt x="1541016" y="477519"/>
                  </a:lnTo>
                  <a:lnTo>
                    <a:pt x="1541021" y="472440"/>
                  </a:lnTo>
                  <a:close/>
                </a:path>
                <a:path w="1541780" h="1380489">
                  <a:moveTo>
                    <a:pt x="7686" y="477520"/>
                  </a:moveTo>
                  <a:lnTo>
                    <a:pt x="1333" y="477520"/>
                  </a:lnTo>
                  <a:lnTo>
                    <a:pt x="1260" y="516889"/>
                  </a:lnTo>
                  <a:lnTo>
                    <a:pt x="7613" y="516889"/>
                  </a:lnTo>
                  <a:lnTo>
                    <a:pt x="7686" y="477520"/>
                  </a:lnTo>
                  <a:close/>
                </a:path>
                <a:path w="1541780" h="1380489">
                  <a:moveTo>
                    <a:pt x="1541016" y="477520"/>
                  </a:moveTo>
                  <a:lnTo>
                    <a:pt x="1534231" y="477520"/>
                  </a:lnTo>
                  <a:lnTo>
                    <a:pt x="1534158" y="516889"/>
                  </a:lnTo>
                  <a:lnTo>
                    <a:pt x="1540980" y="516889"/>
                  </a:lnTo>
                  <a:lnTo>
                    <a:pt x="1541016" y="477520"/>
                  </a:lnTo>
                  <a:close/>
                </a:path>
                <a:path w="1541780" h="1380489">
                  <a:moveTo>
                    <a:pt x="7613" y="516890"/>
                  </a:moveTo>
                  <a:lnTo>
                    <a:pt x="1260" y="516890"/>
                  </a:lnTo>
                  <a:lnTo>
                    <a:pt x="1202" y="548639"/>
                  </a:lnTo>
                  <a:lnTo>
                    <a:pt x="7554" y="548639"/>
                  </a:lnTo>
                  <a:lnTo>
                    <a:pt x="7613" y="516890"/>
                  </a:lnTo>
                  <a:close/>
                </a:path>
                <a:path w="1541780" h="1380489">
                  <a:moveTo>
                    <a:pt x="1540980" y="516890"/>
                  </a:moveTo>
                  <a:lnTo>
                    <a:pt x="1534158" y="516890"/>
                  </a:lnTo>
                  <a:lnTo>
                    <a:pt x="1534099" y="548639"/>
                  </a:lnTo>
                  <a:lnTo>
                    <a:pt x="1540950" y="548639"/>
                  </a:lnTo>
                  <a:lnTo>
                    <a:pt x="1540980" y="516890"/>
                  </a:lnTo>
                  <a:close/>
                </a:path>
                <a:path w="1541780" h="1380489">
                  <a:moveTo>
                    <a:pt x="7554" y="548640"/>
                  </a:moveTo>
                  <a:lnTo>
                    <a:pt x="1202" y="548640"/>
                  </a:lnTo>
                  <a:lnTo>
                    <a:pt x="1143" y="580389"/>
                  </a:lnTo>
                  <a:lnTo>
                    <a:pt x="7495" y="580389"/>
                  </a:lnTo>
                  <a:lnTo>
                    <a:pt x="7554" y="548640"/>
                  </a:lnTo>
                  <a:close/>
                </a:path>
                <a:path w="1541780" h="1380489">
                  <a:moveTo>
                    <a:pt x="1540950" y="548640"/>
                  </a:moveTo>
                  <a:lnTo>
                    <a:pt x="1534099" y="548640"/>
                  </a:lnTo>
                  <a:lnTo>
                    <a:pt x="1534040" y="580389"/>
                  </a:lnTo>
                  <a:lnTo>
                    <a:pt x="1540921" y="580389"/>
                  </a:lnTo>
                  <a:lnTo>
                    <a:pt x="1540950" y="548640"/>
                  </a:lnTo>
                  <a:close/>
                </a:path>
                <a:path w="1541780" h="1380489">
                  <a:moveTo>
                    <a:pt x="7495" y="580390"/>
                  </a:moveTo>
                  <a:lnTo>
                    <a:pt x="1143" y="580390"/>
                  </a:lnTo>
                  <a:lnTo>
                    <a:pt x="795" y="769619"/>
                  </a:lnTo>
                  <a:lnTo>
                    <a:pt x="7143" y="769619"/>
                  </a:lnTo>
                  <a:lnTo>
                    <a:pt x="7495" y="580390"/>
                  </a:lnTo>
                  <a:close/>
                </a:path>
                <a:path w="1541780" h="1380489">
                  <a:moveTo>
                    <a:pt x="1540921" y="580390"/>
                  </a:moveTo>
                  <a:lnTo>
                    <a:pt x="1534040" y="580390"/>
                  </a:lnTo>
                  <a:lnTo>
                    <a:pt x="1533688" y="769619"/>
                  </a:lnTo>
                  <a:lnTo>
                    <a:pt x="1540747" y="769619"/>
                  </a:lnTo>
                  <a:lnTo>
                    <a:pt x="1540921" y="580390"/>
                  </a:lnTo>
                  <a:close/>
                </a:path>
                <a:path w="1541780" h="1380489">
                  <a:moveTo>
                    <a:pt x="7143" y="769620"/>
                  </a:moveTo>
                  <a:lnTo>
                    <a:pt x="795" y="769620"/>
                  </a:lnTo>
                  <a:lnTo>
                    <a:pt x="725" y="807719"/>
                  </a:lnTo>
                  <a:lnTo>
                    <a:pt x="7073" y="807719"/>
                  </a:lnTo>
                  <a:lnTo>
                    <a:pt x="7143" y="769620"/>
                  </a:lnTo>
                  <a:close/>
                </a:path>
                <a:path w="1541780" h="1380489">
                  <a:moveTo>
                    <a:pt x="1540747" y="769620"/>
                  </a:moveTo>
                  <a:lnTo>
                    <a:pt x="1533688" y="769620"/>
                  </a:lnTo>
                  <a:lnTo>
                    <a:pt x="1533617" y="807719"/>
                  </a:lnTo>
                  <a:lnTo>
                    <a:pt x="1540712" y="807719"/>
                  </a:lnTo>
                  <a:lnTo>
                    <a:pt x="1540747" y="769620"/>
                  </a:lnTo>
                  <a:close/>
                </a:path>
                <a:path w="1541780" h="1380489">
                  <a:moveTo>
                    <a:pt x="7073" y="807720"/>
                  </a:moveTo>
                  <a:lnTo>
                    <a:pt x="725" y="807720"/>
                  </a:lnTo>
                  <a:lnTo>
                    <a:pt x="664" y="840739"/>
                  </a:lnTo>
                  <a:lnTo>
                    <a:pt x="7011" y="840739"/>
                  </a:lnTo>
                  <a:lnTo>
                    <a:pt x="7073" y="807720"/>
                  </a:lnTo>
                  <a:close/>
                </a:path>
                <a:path w="1541780" h="1380489">
                  <a:moveTo>
                    <a:pt x="1540712" y="807720"/>
                  </a:moveTo>
                  <a:lnTo>
                    <a:pt x="1533617" y="807720"/>
                  </a:lnTo>
                  <a:lnTo>
                    <a:pt x="1533556" y="840739"/>
                  </a:lnTo>
                  <a:lnTo>
                    <a:pt x="1540681" y="840739"/>
                  </a:lnTo>
                  <a:lnTo>
                    <a:pt x="1540712" y="807720"/>
                  </a:lnTo>
                  <a:close/>
                </a:path>
                <a:path w="1541780" h="1380489">
                  <a:moveTo>
                    <a:pt x="7011" y="840740"/>
                  </a:moveTo>
                  <a:lnTo>
                    <a:pt x="664" y="840740"/>
                  </a:lnTo>
                  <a:lnTo>
                    <a:pt x="558" y="897889"/>
                  </a:lnTo>
                  <a:lnTo>
                    <a:pt x="6905" y="897889"/>
                  </a:lnTo>
                  <a:lnTo>
                    <a:pt x="7011" y="840740"/>
                  </a:lnTo>
                  <a:close/>
                </a:path>
                <a:path w="1541780" h="1380489">
                  <a:moveTo>
                    <a:pt x="1540681" y="840740"/>
                  </a:moveTo>
                  <a:lnTo>
                    <a:pt x="1533556" y="840740"/>
                  </a:lnTo>
                  <a:lnTo>
                    <a:pt x="1533450" y="897889"/>
                  </a:lnTo>
                  <a:lnTo>
                    <a:pt x="1540629" y="897889"/>
                  </a:lnTo>
                  <a:lnTo>
                    <a:pt x="1540681" y="840740"/>
                  </a:lnTo>
                  <a:close/>
                </a:path>
                <a:path w="1541780" h="1380489">
                  <a:moveTo>
                    <a:pt x="6905" y="897890"/>
                  </a:moveTo>
                  <a:lnTo>
                    <a:pt x="558" y="897890"/>
                  </a:lnTo>
                  <a:lnTo>
                    <a:pt x="549" y="902969"/>
                  </a:lnTo>
                  <a:lnTo>
                    <a:pt x="6895" y="902969"/>
                  </a:lnTo>
                  <a:lnTo>
                    <a:pt x="6905" y="897890"/>
                  </a:lnTo>
                  <a:close/>
                </a:path>
                <a:path w="1541780" h="1380489">
                  <a:moveTo>
                    <a:pt x="1540629" y="897890"/>
                  </a:moveTo>
                  <a:lnTo>
                    <a:pt x="1533450" y="897890"/>
                  </a:lnTo>
                  <a:lnTo>
                    <a:pt x="1533440" y="902969"/>
                  </a:lnTo>
                  <a:lnTo>
                    <a:pt x="1540624" y="902969"/>
                  </a:lnTo>
                  <a:lnTo>
                    <a:pt x="1540629" y="897890"/>
                  </a:lnTo>
                  <a:close/>
                </a:path>
                <a:path w="1541780" h="1380489">
                  <a:moveTo>
                    <a:pt x="6895" y="902970"/>
                  </a:moveTo>
                  <a:lnTo>
                    <a:pt x="549" y="902970"/>
                  </a:lnTo>
                  <a:lnTo>
                    <a:pt x="535" y="910589"/>
                  </a:lnTo>
                  <a:lnTo>
                    <a:pt x="6881" y="910589"/>
                  </a:lnTo>
                  <a:lnTo>
                    <a:pt x="6895" y="902970"/>
                  </a:lnTo>
                  <a:close/>
                </a:path>
                <a:path w="1541780" h="1380489">
                  <a:moveTo>
                    <a:pt x="1540624" y="902970"/>
                  </a:moveTo>
                  <a:lnTo>
                    <a:pt x="1533440" y="902970"/>
                  </a:lnTo>
                  <a:lnTo>
                    <a:pt x="1533426" y="910589"/>
                  </a:lnTo>
                  <a:lnTo>
                    <a:pt x="1540617" y="910589"/>
                  </a:lnTo>
                  <a:lnTo>
                    <a:pt x="1540624" y="902970"/>
                  </a:lnTo>
                  <a:close/>
                </a:path>
                <a:path w="1541780" h="1380489">
                  <a:moveTo>
                    <a:pt x="6881" y="910590"/>
                  </a:moveTo>
                  <a:lnTo>
                    <a:pt x="535" y="910590"/>
                  </a:lnTo>
                  <a:lnTo>
                    <a:pt x="523" y="916939"/>
                  </a:lnTo>
                  <a:lnTo>
                    <a:pt x="6869" y="916939"/>
                  </a:lnTo>
                  <a:lnTo>
                    <a:pt x="6881" y="910590"/>
                  </a:lnTo>
                  <a:close/>
                </a:path>
                <a:path w="1541780" h="1380489">
                  <a:moveTo>
                    <a:pt x="1540617" y="910590"/>
                  </a:moveTo>
                  <a:lnTo>
                    <a:pt x="1533426" y="910590"/>
                  </a:lnTo>
                  <a:lnTo>
                    <a:pt x="1533414" y="916939"/>
                  </a:lnTo>
                  <a:lnTo>
                    <a:pt x="1540611" y="916939"/>
                  </a:lnTo>
                  <a:lnTo>
                    <a:pt x="1540617" y="910590"/>
                  </a:lnTo>
                  <a:close/>
                </a:path>
                <a:path w="1541780" h="1380489">
                  <a:moveTo>
                    <a:pt x="6869" y="916940"/>
                  </a:moveTo>
                  <a:lnTo>
                    <a:pt x="523" y="916940"/>
                  </a:lnTo>
                  <a:lnTo>
                    <a:pt x="500" y="929639"/>
                  </a:lnTo>
                  <a:lnTo>
                    <a:pt x="6846" y="929639"/>
                  </a:lnTo>
                  <a:lnTo>
                    <a:pt x="6869" y="916940"/>
                  </a:lnTo>
                  <a:close/>
                </a:path>
                <a:path w="1541780" h="1380489">
                  <a:moveTo>
                    <a:pt x="1540611" y="916940"/>
                  </a:moveTo>
                  <a:lnTo>
                    <a:pt x="1533414" y="916940"/>
                  </a:lnTo>
                  <a:lnTo>
                    <a:pt x="1533391" y="929639"/>
                  </a:lnTo>
                  <a:lnTo>
                    <a:pt x="1540600" y="929639"/>
                  </a:lnTo>
                  <a:lnTo>
                    <a:pt x="1540611" y="916940"/>
                  </a:lnTo>
                  <a:close/>
                </a:path>
                <a:path w="1541780" h="1380489">
                  <a:moveTo>
                    <a:pt x="6846" y="929640"/>
                  </a:moveTo>
                  <a:lnTo>
                    <a:pt x="500" y="929640"/>
                  </a:lnTo>
                  <a:lnTo>
                    <a:pt x="444" y="960119"/>
                  </a:lnTo>
                  <a:lnTo>
                    <a:pt x="6789" y="960119"/>
                  </a:lnTo>
                  <a:lnTo>
                    <a:pt x="6846" y="929640"/>
                  </a:lnTo>
                  <a:close/>
                </a:path>
                <a:path w="1541780" h="1380489">
                  <a:moveTo>
                    <a:pt x="1540600" y="929640"/>
                  </a:moveTo>
                  <a:lnTo>
                    <a:pt x="1533391" y="929640"/>
                  </a:lnTo>
                  <a:lnTo>
                    <a:pt x="1533334" y="960119"/>
                  </a:lnTo>
                  <a:lnTo>
                    <a:pt x="1540571" y="960119"/>
                  </a:lnTo>
                  <a:lnTo>
                    <a:pt x="1540600" y="929640"/>
                  </a:lnTo>
                  <a:close/>
                </a:path>
                <a:path w="1541780" h="1380489">
                  <a:moveTo>
                    <a:pt x="6789" y="960120"/>
                  </a:moveTo>
                  <a:lnTo>
                    <a:pt x="444" y="960120"/>
                  </a:lnTo>
                  <a:lnTo>
                    <a:pt x="418" y="974089"/>
                  </a:lnTo>
                  <a:lnTo>
                    <a:pt x="6763" y="974089"/>
                  </a:lnTo>
                  <a:lnTo>
                    <a:pt x="6789" y="960120"/>
                  </a:lnTo>
                  <a:close/>
                </a:path>
                <a:path w="1541780" h="1380489">
                  <a:moveTo>
                    <a:pt x="1540571" y="960120"/>
                  </a:moveTo>
                  <a:lnTo>
                    <a:pt x="1533334" y="960120"/>
                  </a:lnTo>
                  <a:lnTo>
                    <a:pt x="1533308" y="974089"/>
                  </a:lnTo>
                  <a:lnTo>
                    <a:pt x="1540559" y="974089"/>
                  </a:lnTo>
                  <a:lnTo>
                    <a:pt x="1540571" y="960120"/>
                  </a:lnTo>
                  <a:close/>
                </a:path>
                <a:path w="1541780" h="1380489">
                  <a:moveTo>
                    <a:pt x="6763" y="974090"/>
                  </a:moveTo>
                  <a:lnTo>
                    <a:pt x="418" y="974090"/>
                  </a:lnTo>
                  <a:lnTo>
                    <a:pt x="406" y="980439"/>
                  </a:lnTo>
                  <a:lnTo>
                    <a:pt x="6751" y="980439"/>
                  </a:lnTo>
                  <a:lnTo>
                    <a:pt x="6763" y="974090"/>
                  </a:lnTo>
                  <a:close/>
                </a:path>
                <a:path w="1541780" h="1380489">
                  <a:moveTo>
                    <a:pt x="1540559" y="974090"/>
                  </a:moveTo>
                  <a:lnTo>
                    <a:pt x="1533308" y="974090"/>
                  </a:lnTo>
                  <a:lnTo>
                    <a:pt x="1533296" y="980439"/>
                  </a:lnTo>
                  <a:lnTo>
                    <a:pt x="1540553" y="980439"/>
                  </a:lnTo>
                  <a:lnTo>
                    <a:pt x="1540559" y="974090"/>
                  </a:lnTo>
                  <a:close/>
                </a:path>
                <a:path w="1541780" h="1380489">
                  <a:moveTo>
                    <a:pt x="6751" y="980440"/>
                  </a:moveTo>
                  <a:lnTo>
                    <a:pt x="406" y="980440"/>
                  </a:lnTo>
                  <a:lnTo>
                    <a:pt x="395" y="986789"/>
                  </a:lnTo>
                  <a:lnTo>
                    <a:pt x="6740" y="986789"/>
                  </a:lnTo>
                  <a:lnTo>
                    <a:pt x="6751" y="980440"/>
                  </a:lnTo>
                  <a:close/>
                </a:path>
                <a:path w="1541780" h="1380489">
                  <a:moveTo>
                    <a:pt x="1540553" y="980440"/>
                  </a:moveTo>
                  <a:lnTo>
                    <a:pt x="1533296" y="980440"/>
                  </a:lnTo>
                  <a:lnTo>
                    <a:pt x="1533284" y="986789"/>
                  </a:lnTo>
                  <a:lnTo>
                    <a:pt x="1540547" y="986789"/>
                  </a:lnTo>
                  <a:lnTo>
                    <a:pt x="1540553" y="980440"/>
                  </a:lnTo>
                  <a:close/>
                </a:path>
                <a:path w="1541780" h="1380489">
                  <a:moveTo>
                    <a:pt x="6740" y="986790"/>
                  </a:moveTo>
                  <a:lnTo>
                    <a:pt x="395" y="986790"/>
                  </a:lnTo>
                  <a:lnTo>
                    <a:pt x="383" y="993139"/>
                  </a:lnTo>
                  <a:lnTo>
                    <a:pt x="6728" y="993139"/>
                  </a:lnTo>
                  <a:lnTo>
                    <a:pt x="6740" y="986790"/>
                  </a:lnTo>
                  <a:close/>
                </a:path>
                <a:path w="1541780" h="1380489">
                  <a:moveTo>
                    <a:pt x="1540547" y="986790"/>
                  </a:moveTo>
                  <a:lnTo>
                    <a:pt x="1533284" y="986790"/>
                  </a:lnTo>
                  <a:lnTo>
                    <a:pt x="1533273" y="993139"/>
                  </a:lnTo>
                  <a:lnTo>
                    <a:pt x="1540541" y="993139"/>
                  </a:lnTo>
                  <a:lnTo>
                    <a:pt x="1540547" y="986790"/>
                  </a:lnTo>
                  <a:close/>
                </a:path>
                <a:path w="1541780" h="1380489">
                  <a:moveTo>
                    <a:pt x="6728" y="993140"/>
                  </a:moveTo>
                  <a:lnTo>
                    <a:pt x="383" y="993140"/>
                  </a:lnTo>
                  <a:lnTo>
                    <a:pt x="348" y="1012189"/>
                  </a:lnTo>
                  <a:lnTo>
                    <a:pt x="6692" y="1012189"/>
                  </a:lnTo>
                  <a:lnTo>
                    <a:pt x="6728" y="993140"/>
                  </a:lnTo>
                  <a:close/>
                </a:path>
                <a:path w="1541780" h="1380489">
                  <a:moveTo>
                    <a:pt x="1540541" y="993140"/>
                  </a:moveTo>
                  <a:lnTo>
                    <a:pt x="1533273" y="993140"/>
                  </a:lnTo>
                  <a:lnTo>
                    <a:pt x="1533237" y="1012189"/>
                  </a:lnTo>
                  <a:lnTo>
                    <a:pt x="1540524" y="1012189"/>
                  </a:lnTo>
                  <a:lnTo>
                    <a:pt x="1540541" y="993140"/>
                  </a:lnTo>
                  <a:close/>
                </a:path>
                <a:path w="1541780" h="1380489">
                  <a:moveTo>
                    <a:pt x="6692" y="1012190"/>
                  </a:moveTo>
                  <a:lnTo>
                    <a:pt x="348" y="1012190"/>
                  </a:lnTo>
                  <a:lnTo>
                    <a:pt x="336" y="1018539"/>
                  </a:lnTo>
                  <a:lnTo>
                    <a:pt x="6681" y="1018539"/>
                  </a:lnTo>
                  <a:lnTo>
                    <a:pt x="6692" y="1012190"/>
                  </a:lnTo>
                  <a:close/>
                </a:path>
                <a:path w="1541780" h="1380489">
                  <a:moveTo>
                    <a:pt x="1540524" y="1012190"/>
                  </a:moveTo>
                  <a:lnTo>
                    <a:pt x="1533237" y="1012190"/>
                  </a:lnTo>
                  <a:lnTo>
                    <a:pt x="1533225" y="1018539"/>
                  </a:lnTo>
                  <a:lnTo>
                    <a:pt x="1540518" y="1018539"/>
                  </a:lnTo>
                  <a:lnTo>
                    <a:pt x="1540524" y="1012190"/>
                  </a:lnTo>
                  <a:close/>
                </a:path>
                <a:path w="1541780" h="1380489">
                  <a:moveTo>
                    <a:pt x="6681" y="1018540"/>
                  </a:moveTo>
                  <a:lnTo>
                    <a:pt x="336" y="1018540"/>
                  </a:lnTo>
                  <a:lnTo>
                    <a:pt x="325" y="1024889"/>
                  </a:lnTo>
                  <a:lnTo>
                    <a:pt x="6669" y="1024889"/>
                  </a:lnTo>
                  <a:lnTo>
                    <a:pt x="6681" y="1018540"/>
                  </a:lnTo>
                  <a:close/>
                </a:path>
                <a:path w="1541780" h="1380489">
                  <a:moveTo>
                    <a:pt x="1540518" y="1018540"/>
                  </a:moveTo>
                  <a:lnTo>
                    <a:pt x="1533225" y="1018540"/>
                  </a:lnTo>
                  <a:lnTo>
                    <a:pt x="1533214" y="1024889"/>
                  </a:lnTo>
                  <a:lnTo>
                    <a:pt x="1540512" y="1024889"/>
                  </a:lnTo>
                  <a:lnTo>
                    <a:pt x="1540518" y="1018540"/>
                  </a:lnTo>
                  <a:close/>
                </a:path>
                <a:path w="1541780" h="1380489">
                  <a:moveTo>
                    <a:pt x="6669" y="1024890"/>
                  </a:moveTo>
                  <a:lnTo>
                    <a:pt x="325" y="1024890"/>
                  </a:lnTo>
                  <a:lnTo>
                    <a:pt x="313" y="1031239"/>
                  </a:lnTo>
                  <a:lnTo>
                    <a:pt x="6657" y="1031239"/>
                  </a:lnTo>
                  <a:lnTo>
                    <a:pt x="6669" y="1024890"/>
                  </a:lnTo>
                  <a:close/>
                </a:path>
                <a:path w="1541780" h="1380489">
                  <a:moveTo>
                    <a:pt x="1540512" y="1024890"/>
                  </a:moveTo>
                  <a:lnTo>
                    <a:pt x="1533214" y="1024890"/>
                  </a:lnTo>
                  <a:lnTo>
                    <a:pt x="1533202" y="1031239"/>
                  </a:lnTo>
                  <a:lnTo>
                    <a:pt x="1540506" y="1031239"/>
                  </a:lnTo>
                  <a:lnTo>
                    <a:pt x="1540512" y="1024890"/>
                  </a:lnTo>
                  <a:close/>
                </a:path>
                <a:path w="1541780" h="1380489">
                  <a:moveTo>
                    <a:pt x="6657" y="1031240"/>
                  </a:moveTo>
                  <a:lnTo>
                    <a:pt x="313" y="1031240"/>
                  </a:lnTo>
                  <a:lnTo>
                    <a:pt x="304" y="1036319"/>
                  </a:lnTo>
                  <a:lnTo>
                    <a:pt x="6648" y="1036319"/>
                  </a:lnTo>
                  <a:lnTo>
                    <a:pt x="6657" y="1031240"/>
                  </a:lnTo>
                  <a:close/>
                </a:path>
                <a:path w="1541780" h="1380489">
                  <a:moveTo>
                    <a:pt x="1540506" y="1031240"/>
                  </a:moveTo>
                  <a:lnTo>
                    <a:pt x="1533202" y="1031240"/>
                  </a:lnTo>
                  <a:lnTo>
                    <a:pt x="1533192" y="1036319"/>
                  </a:lnTo>
                  <a:lnTo>
                    <a:pt x="1540501" y="1036319"/>
                  </a:lnTo>
                  <a:lnTo>
                    <a:pt x="1540506" y="1031240"/>
                  </a:lnTo>
                  <a:close/>
                </a:path>
                <a:path w="1541780" h="1380489">
                  <a:moveTo>
                    <a:pt x="6648" y="1036320"/>
                  </a:moveTo>
                  <a:lnTo>
                    <a:pt x="304" y="1036320"/>
                  </a:lnTo>
                  <a:lnTo>
                    <a:pt x="290" y="1043939"/>
                  </a:lnTo>
                  <a:lnTo>
                    <a:pt x="6633" y="1043939"/>
                  </a:lnTo>
                  <a:lnTo>
                    <a:pt x="6648" y="1036320"/>
                  </a:lnTo>
                  <a:close/>
                </a:path>
                <a:path w="1541780" h="1380489">
                  <a:moveTo>
                    <a:pt x="1540501" y="1036320"/>
                  </a:moveTo>
                  <a:lnTo>
                    <a:pt x="1533192" y="1036320"/>
                  </a:lnTo>
                  <a:lnTo>
                    <a:pt x="1533178" y="1043939"/>
                  </a:lnTo>
                  <a:lnTo>
                    <a:pt x="1540494" y="1043939"/>
                  </a:lnTo>
                  <a:lnTo>
                    <a:pt x="1540501" y="1036320"/>
                  </a:lnTo>
                  <a:close/>
                </a:path>
                <a:path w="1541780" h="1380489">
                  <a:moveTo>
                    <a:pt x="6633" y="1043940"/>
                  </a:moveTo>
                  <a:lnTo>
                    <a:pt x="290" y="1043940"/>
                  </a:lnTo>
                  <a:lnTo>
                    <a:pt x="280" y="1049020"/>
                  </a:lnTo>
                  <a:lnTo>
                    <a:pt x="6624" y="1049020"/>
                  </a:lnTo>
                  <a:lnTo>
                    <a:pt x="6633" y="1043940"/>
                  </a:lnTo>
                  <a:close/>
                </a:path>
                <a:path w="1541780" h="1380489">
                  <a:moveTo>
                    <a:pt x="1540494" y="1043940"/>
                  </a:moveTo>
                  <a:lnTo>
                    <a:pt x="1533178" y="1043940"/>
                  </a:lnTo>
                  <a:lnTo>
                    <a:pt x="1533169" y="1049020"/>
                  </a:lnTo>
                  <a:lnTo>
                    <a:pt x="1540490" y="1049020"/>
                  </a:lnTo>
                  <a:lnTo>
                    <a:pt x="1540494" y="1043940"/>
                  </a:lnTo>
                  <a:close/>
                </a:path>
                <a:path w="1541780" h="1380489">
                  <a:moveTo>
                    <a:pt x="6624" y="1049020"/>
                  </a:moveTo>
                  <a:lnTo>
                    <a:pt x="280" y="1049020"/>
                  </a:lnTo>
                  <a:lnTo>
                    <a:pt x="254" y="1062989"/>
                  </a:lnTo>
                  <a:lnTo>
                    <a:pt x="6598" y="1062989"/>
                  </a:lnTo>
                  <a:lnTo>
                    <a:pt x="6624" y="1049020"/>
                  </a:lnTo>
                  <a:close/>
                </a:path>
                <a:path w="1541780" h="1380489">
                  <a:moveTo>
                    <a:pt x="1540490" y="1049020"/>
                  </a:moveTo>
                  <a:lnTo>
                    <a:pt x="1533169" y="1049020"/>
                  </a:lnTo>
                  <a:lnTo>
                    <a:pt x="1533143" y="1062989"/>
                  </a:lnTo>
                  <a:lnTo>
                    <a:pt x="1540477" y="1062989"/>
                  </a:lnTo>
                  <a:lnTo>
                    <a:pt x="1540490" y="1049020"/>
                  </a:lnTo>
                  <a:close/>
                </a:path>
                <a:path w="1541780" h="1380489">
                  <a:moveTo>
                    <a:pt x="6598" y="1062990"/>
                  </a:moveTo>
                  <a:lnTo>
                    <a:pt x="254" y="1062990"/>
                  </a:lnTo>
                  <a:lnTo>
                    <a:pt x="231" y="1075689"/>
                  </a:lnTo>
                  <a:lnTo>
                    <a:pt x="6574" y="1075689"/>
                  </a:lnTo>
                  <a:lnTo>
                    <a:pt x="6598" y="1062990"/>
                  </a:lnTo>
                  <a:close/>
                </a:path>
                <a:path w="1541780" h="1380489">
                  <a:moveTo>
                    <a:pt x="1540477" y="1062990"/>
                  </a:moveTo>
                  <a:lnTo>
                    <a:pt x="1533143" y="1062990"/>
                  </a:lnTo>
                  <a:lnTo>
                    <a:pt x="1533119" y="1075689"/>
                  </a:lnTo>
                  <a:lnTo>
                    <a:pt x="1540465" y="1075689"/>
                  </a:lnTo>
                  <a:lnTo>
                    <a:pt x="1540477" y="1062990"/>
                  </a:lnTo>
                  <a:close/>
                </a:path>
                <a:path w="1541780" h="1380489">
                  <a:moveTo>
                    <a:pt x="6574" y="1075690"/>
                  </a:moveTo>
                  <a:lnTo>
                    <a:pt x="231" y="1075690"/>
                  </a:lnTo>
                  <a:lnTo>
                    <a:pt x="222" y="1080770"/>
                  </a:lnTo>
                  <a:lnTo>
                    <a:pt x="6565" y="1080770"/>
                  </a:lnTo>
                  <a:lnTo>
                    <a:pt x="6574" y="1075690"/>
                  </a:lnTo>
                  <a:close/>
                </a:path>
                <a:path w="1541780" h="1380489">
                  <a:moveTo>
                    <a:pt x="1540465" y="1075690"/>
                  </a:moveTo>
                  <a:lnTo>
                    <a:pt x="1533119" y="1075690"/>
                  </a:lnTo>
                  <a:lnTo>
                    <a:pt x="1533110" y="1080770"/>
                  </a:lnTo>
                  <a:lnTo>
                    <a:pt x="1540460" y="1080770"/>
                  </a:lnTo>
                  <a:lnTo>
                    <a:pt x="1540465" y="1075690"/>
                  </a:lnTo>
                  <a:close/>
                </a:path>
                <a:path w="1541780" h="1380489">
                  <a:moveTo>
                    <a:pt x="6565" y="1080770"/>
                  </a:moveTo>
                  <a:lnTo>
                    <a:pt x="222" y="1080770"/>
                  </a:lnTo>
                  <a:lnTo>
                    <a:pt x="210" y="1087120"/>
                  </a:lnTo>
                  <a:lnTo>
                    <a:pt x="6553" y="1087120"/>
                  </a:lnTo>
                  <a:lnTo>
                    <a:pt x="6565" y="1080770"/>
                  </a:lnTo>
                  <a:close/>
                </a:path>
                <a:path w="1541780" h="1380489">
                  <a:moveTo>
                    <a:pt x="1540460" y="1080770"/>
                  </a:moveTo>
                  <a:lnTo>
                    <a:pt x="1533110" y="1080770"/>
                  </a:lnTo>
                  <a:lnTo>
                    <a:pt x="1533098" y="1087120"/>
                  </a:lnTo>
                  <a:lnTo>
                    <a:pt x="1540455" y="1087120"/>
                  </a:lnTo>
                  <a:lnTo>
                    <a:pt x="1540460" y="1080770"/>
                  </a:lnTo>
                  <a:close/>
                </a:path>
                <a:path w="1541780" h="1380489">
                  <a:moveTo>
                    <a:pt x="6553" y="1087120"/>
                  </a:moveTo>
                  <a:lnTo>
                    <a:pt x="210" y="1087120"/>
                  </a:lnTo>
                  <a:lnTo>
                    <a:pt x="196" y="1094739"/>
                  </a:lnTo>
                  <a:lnTo>
                    <a:pt x="6539" y="1094739"/>
                  </a:lnTo>
                  <a:lnTo>
                    <a:pt x="6553" y="1087120"/>
                  </a:lnTo>
                  <a:close/>
                </a:path>
                <a:path w="1541780" h="1380489">
                  <a:moveTo>
                    <a:pt x="1540455" y="1087120"/>
                  </a:moveTo>
                  <a:lnTo>
                    <a:pt x="1533098" y="1087120"/>
                  </a:lnTo>
                  <a:lnTo>
                    <a:pt x="1533084" y="1094739"/>
                  </a:lnTo>
                  <a:lnTo>
                    <a:pt x="1540448" y="1094739"/>
                  </a:lnTo>
                  <a:lnTo>
                    <a:pt x="1540455" y="1087120"/>
                  </a:lnTo>
                  <a:close/>
                </a:path>
                <a:path w="1541780" h="1380489">
                  <a:moveTo>
                    <a:pt x="6539" y="1094740"/>
                  </a:moveTo>
                  <a:lnTo>
                    <a:pt x="196" y="1094740"/>
                  </a:lnTo>
                  <a:lnTo>
                    <a:pt x="149" y="1120139"/>
                  </a:lnTo>
                  <a:lnTo>
                    <a:pt x="6492" y="1120139"/>
                  </a:lnTo>
                  <a:lnTo>
                    <a:pt x="6539" y="1094740"/>
                  </a:lnTo>
                  <a:close/>
                </a:path>
                <a:path w="1541780" h="1380489">
                  <a:moveTo>
                    <a:pt x="1540448" y="1094740"/>
                  </a:moveTo>
                  <a:lnTo>
                    <a:pt x="1533084" y="1094740"/>
                  </a:lnTo>
                  <a:lnTo>
                    <a:pt x="1533037" y="1120139"/>
                  </a:lnTo>
                  <a:lnTo>
                    <a:pt x="1540424" y="1120139"/>
                  </a:lnTo>
                  <a:lnTo>
                    <a:pt x="1540448" y="1094740"/>
                  </a:lnTo>
                  <a:close/>
                </a:path>
                <a:path w="1541780" h="1380489">
                  <a:moveTo>
                    <a:pt x="6492" y="1120140"/>
                  </a:moveTo>
                  <a:lnTo>
                    <a:pt x="149" y="1120140"/>
                  </a:lnTo>
                  <a:lnTo>
                    <a:pt x="137" y="1126489"/>
                  </a:lnTo>
                  <a:lnTo>
                    <a:pt x="6480" y="1126489"/>
                  </a:lnTo>
                  <a:lnTo>
                    <a:pt x="6492" y="1120140"/>
                  </a:lnTo>
                  <a:close/>
                </a:path>
                <a:path w="1541780" h="1380489">
                  <a:moveTo>
                    <a:pt x="1540424" y="1120140"/>
                  </a:moveTo>
                  <a:lnTo>
                    <a:pt x="1533037" y="1120140"/>
                  </a:lnTo>
                  <a:lnTo>
                    <a:pt x="1533025" y="1126489"/>
                  </a:lnTo>
                  <a:lnTo>
                    <a:pt x="1540418" y="1126489"/>
                  </a:lnTo>
                  <a:lnTo>
                    <a:pt x="1540424" y="1120140"/>
                  </a:lnTo>
                  <a:close/>
                </a:path>
                <a:path w="1541780" h="1380489">
                  <a:moveTo>
                    <a:pt x="6480" y="1126490"/>
                  </a:moveTo>
                  <a:lnTo>
                    <a:pt x="137" y="1126490"/>
                  </a:lnTo>
                  <a:lnTo>
                    <a:pt x="126" y="1132839"/>
                  </a:lnTo>
                  <a:lnTo>
                    <a:pt x="6468" y="1132839"/>
                  </a:lnTo>
                  <a:lnTo>
                    <a:pt x="6480" y="1126490"/>
                  </a:lnTo>
                  <a:close/>
                </a:path>
                <a:path w="1541780" h="1380489">
                  <a:moveTo>
                    <a:pt x="1540418" y="1126490"/>
                  </a:moveTo>
                  <a:lnTo>
                    <a:pt x="1533025" y="1126490"/>
                  </a:lnTo>
                  <a:lnTo>
                    <a:pt x="1533013" y="1132839"/>
                  </a:lnTo>
                  <a:lnTo>
                    <a:pt x="1540412" y="1132839"/>
                  </a:lnTo>
                  <a:lnTo>
                    <a:pt x="1540418" y="1126490"/>
                  </a:lnTo>
                  <a:close/>
                </a:path>
                <a:path w="1541780" h="1380489">
                  <a:moveTo>
                    <a:pt x="6468" y="1132840"/>
                  </a:moveTo>
                  <a:lnTo>
                    <a:pt x="126" y="1132840"/>
                  </a:lnTo>
                  <a:lnTo>
                    <a:pt x="114" y="1139189"/>
                  </a:lnTo>
                  <a:lnTo>
                    <a:pt x="6456" y="1139189"/>
                  </a:lnTo>
                  <a:lnTo>
                    <a:pt x="6468" y="1132840"/>
                  </a:lnTo>
                  <a:close/>
                </a:path>
                <a:path w="1541780" h="1380489">
                  <a:moveTo>
                    <a:pt x="1540412" y="1132840"/>
                  </a:moveTo>
                  <a:lnTo>
                    <a:pt x="1533013" y="1132840"/>
                  </a:lnTo>
                  <a:lnTo>
                    <a:pt x="1533001" y="1139189"/>
                  </a:lnTo>
                  <a:lnTo>
                    <a:pt x="1540407" y="1139189"/>
                  </a:lnTo>
                  <a:lnTo>
                    <a:pt x="1540412" y="1132840"/>
                  </a:lnTo>
                  <a:close/>
                </a:path>
                <a:path w="1541780" h="1380489">
                  <a:moveTo>
                    <a:pt x="6456" y="1139190"/>
                  </a:moveTo>
                  <a:lnTo>
                    <a:pt x="114" y="1139190"/>
                  </a:lnTo>
                  <a:lnTo>
                    <a:pt x="102" y="1145539"/>
                  </a:lnTo>
                  <a:lnTo>
                    <a:pt x="6445" y="1145539"/>
                  </a:lnTo>
                  <a:lnTo>
                    <a:pt x="6456" y="1139190"/>
                  </a:lnTo>
                  <a:close/>
                </a:path>
                <a:path w="1541780" h="1380489">
                  <a:moveTo>
                    <a:pt x="1540407" y="1139190"/>
                  </a:moveTo>
                  <a:lnTo>
                    <a:pt x="1533001" y="1139190"/>
                  </a:lnTo>
                  <a:lnTo>
                    <a:pt x="1532989" y="1145539"/>
                  </a:lnTo>
                  <a:lnTo>
                    <a:pt x="1540401" y="1145539"/>
                  </a:lnTo>
                  <a:lnTo>
                    <a:pt x="1540407" y="1139190"/>
                  </a:lnTo>
                  <a:close/>
                </a:path>
                <a:path w="1541780" h="1380489">
                  <a:moveTo>
                    <a:pt x="6445" y="1145540"/>
                  </a:moveTo>
                  <a:lnTo>
                    <a:pt x="102" y="1145540"/>
                  </a:lnTo>
                  <a:lnTo>
                    <a:pt x="79" y="1158239"/>
                  </a:lnTo>
                  <a:lnTo>
                    <a:pt x="6421" y="1158239"/>
                  </a:lnTo>
                  <a:lnTo>
                    <a:pt x="6445" y="1145540"/>
                  </a:lnTo>
                  <a:close/>
                </a:path>
                <a:path w="1541780" h="1380489">
                  <a:moveTo>
                    <a:pt x="1540401" y="1145540"/>
                  </a:moveTo>
                  <a:lnTo>
                    <a:pt x="1532989" y="1145540"/>
                  </a:lnTo>
                  <a:lnTo>
                    <a:pt x="1532966" y="1158239"/>
                  </a:lnTo>
                  <a:lnTo>
                    <a:pt x="1540389" y="1158239"/>
                  </a:lnTo>
                  <a:lnTo>
                    <a:pt x="1540401" y="1145540"/>
                  </a:lnTo>
                  <a:close/>
                </a:path>
                <a:path w="1541780" h="1380489">
                  <a:moveTo>
                    <a:pt x="6421" y="1158240"/>
                  </a:moveTo>
                  <a:lnTo>
                    <a:pt x="79" y="1158240"/>
                  </a:lnTo>
                  <a:lnTo>
                    <a:pt x="67" y="1164589"/>
                  </a:lnTo>
                  <a:lnTo>
                    <a:pt x="6409" y="1164589"/>
                  </a:lnTo>
                  <a:lnTo>
                    <a:pt x="6421" y="1158240"/>
                  </a:lnTo>
                  <a:close/>
                </a:path>
                <a:path w="1541780" h="1380489">
                  <a:moveTo>
                    <a:pt x="1540389" y="1158240"/>
                  </a:moveTo>
                  <a:lnTo>
                    <a:pt x="1532966" y="1158240"/>
                  </a:lnTo>
                  <a:lnTo>
                    <a:pt x="1532954" y="1164589"/>
                  </a:lnTo>
                  <a:lnTo>
                    <a:pt x="1540383" y="1164589"/>
                  </a:lnTo>
                  <a:lnTo>
                    <a:pt x="1540389" y="1158240"/>
                  </a:lnTo>
                  <a:close/>
                </a:path>
                <a:path w="1541780" h="1380489">
                  <a:moveTo>
                    <a:pt x="6409" y="1164590"/>
                  </a:moveTo>
                  <a:lnTo>
                    <a:pt x="67" y="1164590"/>
                  </a:lnTo>
                  <a:lnTo>
                    <a:pt x="56" y="1170939"/>
                  </a:lnTo>
                  <a:lnTo>
                    <a:pt x="6397" y="1170939"/>
                  </a:lnTo>
                  <a:lnTo>
                    <a:pt x="6409" y="1164590"/>
                  </a:lnTo>
                  <a:close/>
                </a:path>
                <a:path w="1541780" h="1380489">
                  <a:moveTo>
                    <a:pt x="1540383" y="1164590"/>
                  </a:moveTo>
                  <a:lnTo>
                    <a:pt x="1532954" y="1164590"/>
                  </a:lnTo>
                  <a:lnTo>
                    <a:pt x="1532942" y="1170939"/>
                  </a:lnTo>
                  <a:lnTo>
                    <a:pt x="1540377" y="1170939"/>
                  </a:lnTo>
                  <a:lnTo>
                    <a:pt x="1540383" y="1164590"/>
                  </a:lnTo>
                  <a:close/>
                </a:path>
                <a:path w="1541780" h="1380489">
                  <a:moveTo>
                    <a:pt x="6397" y="1170940"/>
                  </a:moveTo>
                  <a:lnTo>
                    <a:pt x="56" y="1170940"/>
                  </a:lnTo>
                  <a:lnTo>
                    <a:pt x="46" y="1176020"/>
                  </a:lnTo>
                  <a:lnTo>
                    <a:pt x="6388" y="1176020"/>
                  </a:lnTo>
                  <a:lnTo>
                    <a:pt x="6397" y="1170940"/>
                  </a:lnTo>
                  <a:close/>
                </a:path>
                <a:path w="1541780" h="1380489">
                  <a:moveTo>
                    <a:pt x="1540377" y="1170940"/>
                  </a:moveTo>
                  <a:lnTo>
                    <a:pt x="1532942" y="1170940"/>
                  </a:lnTo>
                  <a:lnTo>
                    <a:pt x="1532933" y="1176020"/>
                  </a:lnTo>
                  <a:lnTo>
                    <a:pt x="1540373" y="1176020"/>
                  </a:lnTo>
                  <a:lnTo>
                    <a:pt x="1540377" y="1170940"/>
                  </a:lnTo>
                  <a:close/>
                </a:path>
                <a:path w="1541780" h="1380489">
                  <a:moveTo>
                    <a:pt x="6388" y="1176020"/>
                  </a:moveTo>
                  <a:lnTo>
                    <a:pt x="46" y="1176020"/>
                  </a:lnTo>
                  <a:lnTo>
                    <a:pt x="32" y="1183639"/>
                  </a:lnTo>
                  <a:lnTo>
                    <a:pt x="6374" y="1183639"/>
                  </a:lnTo>
                  <a:lnTo>
                    <a:pt x="6388" y="1176020"/>
                  </a:lnTo>
                  <a:close/>
                </a:path>
                <a:path w="1541780" h="1380489">
                  <a:moveTo>
                    <a:pt x="1540373" y="1176020"/>
                  </a:moveTo>
                  <a:lnTo>
                    <a:pt x="1532933" y="1176020"/>
                  </a:lnTo>
                  <a:lnTo>
                    <a:pt x="1532918" y="1183639"/>
                  </a:lnTo>
                  <a:lnTo>
                    <a:pt x="1540366" y="1183639"/>
                  </a:lnTo>
                  <a:lnTo>
                    <a:pt x="1540373" y="1176020"/>
                  </a:lnTo>
                  <a:close/>
                </a:path>
                <a:path w="1541780" h="1380489">
                  <a:moveTo>
                    <a:pt x="6374" y="1183640"/>
                  </a:moveTo>
                  <a:lnTo>
                    <a:pt x="32" y="1183640"/>
                  </a:lnTo>
                  <a:lnTo>
                    <a:pt x="9" y="1196339"/>
                  </a:lnTo>
                  <a:lnTo>
                    <a:pt x="6350" y="1196339"/>
                  </a:lnTo>
                  <a:lnTo>
                    <a:pt x="6374" y="1183640"/>
                  </a:lnTo>
                  <a:close/>
                </a:path>
                <a:path w="1541780" h="1380489">
                  <a:moveTo>
                    <a:pt x="1540366" y="1183640"/>
                  </a:moveTo>
                  <a:lnTo>
                    <a:pt x="1532918" y="1183640"/>
                  </a:lnTo>
                  <a:lnTo>
                    <a:pt x="1532895" y="1196339"/>
                  </a:lnTo>
                  <a:lnTo>
                    <a:pt x="1540354" y="1196339"/>
                  </a:lnTo>
                  <a:lnTo>
                    <a:pt x="1540366" y="1183640"/>
                  </a:lnTo>
                  <a:close/>
                </a:path>
                <a:path w="1541780" h="1380489">
                  <a:moveTo>
                    <a:pt x="6350" y="1196340"/>
                  </a:moveTo>
                  <a:lnTo>
                    <a:pt x="9" y="1196340"/>
                  </a:lnTo>
                  <a:lnTo>
                    <a:pt x="0" y="1201420"/>
                  </a:lnTo>
                  <a:lnTo>
                    <a:pt x="944" y="1201420"/>
                  </a:lnTo>
                  <a:lnTo>
                    <a:pt x="944" y="1202689"/>
                  </a:lnTo>
                  <a:lnTo>
                    <a:pt x="6338" y="1202689"/>
                  </a:lnTo>
                  <a:lnTo>
                    <a:pt x="6350" y="1196340"/>
                  </a:lnTo>
                  <a:close/>
                </a:path>
                <a:path w="1541780" h="1380489">
                  <a:moveTo>
                    <a:pt x="1540354" y="1196340"/>
                  </a:moveTo>
                  <a:lnTo>
                    <a:pt x="1532895" y="1196340"/>
                  </a:lnTo>
                  <a:lnTo>
                    <a:pt x="1532883" y="1202689"/>
                  </a:lnTo>
                  <a:lnTo>
                    <a:pt x="1540348" y="1202689"/>
                  </a:lnTo>
                  <a:lnTo>
                    <a:pt x="1540354" y="1196340"/>
                  </a:lnTo>
                  <a:close/>
                </a:path>
                <a:path w="1541780" h="1380489">
                  <a:moveTo>
                    <a:pt x="6338" y="1202690"/>
                  </a:moveTo>
                  <a:lnTo>
                    <a:pt x="944" y="1202690"/>
                  </a:lnTo>
                  <a:lnTo>
                    <a:pt x="944" y="1203960"/>
                  </a:lnTo>
                  <a:lnTo>
                    <a:pt x="2214" y="1203960"/>
                  </a:lnTo>
                  <a:lnTo>
                    <a:pt x="2214" y="1205230"/>
                  </a:lnTo>
                  <a:lnTo>
                    <a:pt x="3484" y="1205230"/>
                  </a:lnTo>
                  <a:lnTo>
                    <a:pt x="3484" y="1206500"/>
                  </a:lnTo>
                  <a:lnTo>
                    <a:pt x="4754" y="1206500"/>
                  </a:lnTo>
                  <a:lnTo>
                    <a:pt x="4754" y="1207770"/>
                  </a:lnTo>
                  <a:lnTo>
                    <a:pt x="6024" y="1207770"/>
                  </a:lnTo>
                  <a:lnTo>
                    <a:pt x="6024" y="1209039"/>
                  </a:lnTo>
                  <a:lnTo>
                    <a:pt x="6327" y="1209039"/>
                  </a:lnTo>
                  <a:lnTo>
                    <a:pt x="6338" y="1202690"/>
                  </a:lnTo>
                  <a:close/>
                </a:path>
                <a:path w="1541780" h="1380489">
                  <a:moveTo>
                    <a:pt x="1540348" y="1202690"/>
                  </a:moveTo>
                  <a:lnTo>
                    <a:pt x="1532883" y="1202690"/>
                  </a:lnTo>
                  <a:lnTo>
                    <a:pt x="1532871" y="1209039"/>
                  </a:lnTo>
                  <a:lnTo>
                    <a:pt x="1537644" y="1209039"/>
                  </a:lnTo>
                  <a:lnTo>
                    <a:pt x="1537644" y="1207770"/>
                  </a:lnTo>
                  <a:lnTo>
                    <a:pt x="1538914" y="1207770"/>
                  </a:lnTo>
                  <a:lnTo>
                    <a:pt x="1538914" y="1205230"/>
                  </a:lnTo>
                  <a:lnTo>
                    <a:pt x="1540184" y="1205230"/>
                  </a:lnTo>
                  <a:lnTo>
                    <a:pt x="1540184" y="1203960"/>
                  </a:lnTo>
                  <a:lnTo>
                    <a:pt x="1540347" y="1203960"/>
                  </a:lnTo>
                  <a:lnTo>
                    <a:pt x="1540348" y="1202690"/>
                  </a:lnTo>
                  <a:close/>
                </a:path>
                <a:path w="1541780" h="1380489">
                  <a:moveTo>
                    <a:pt x="1536374" y="1209040"/>
                  </a:moveTo>
                  <a:lnTo>
                    <a:pt x="1532871" y="1209040"/>
                  </a:lnTo>
                  <a:lnTo>
                    <a:pt x="1532862" y="1214120"/>
                  </a:lnTo>
                  <a:lnTo>
                    <a:pt x="1533834" y="1214120"/>
                  </a:lnTo>
                  <a:lnTo>
                    <a:pt x="1533834" y="1211580"/>
                  </a:lnTo>
                  <a:lnTo>
                    <a:pt x="1535104" y="1211580"/>
                  </a:lnTo>
                  <a:lnTo>
                    <a:pt x="1535104" y="1210310"/>
                  </a:lnTo>
                  <a:lnTo>
                    <a:pt x="1536374" y="1210310"/>
                  </a:lnTo>
                  <a:lnTo>
                    <a:pt x="1536374" y="1209040"/>
                  </a:lnTo>
                  <a:close/>
                </a:path>
                <a:path w="1541780" h="1380489">
                  <a:moveTo>
                    <a:pt x="6327" y="1209040"/>
                  </a:moveTo>
                  <a:lnTo>
                    <a:pt x="6024" y="1209040"/>
                  </a:lnTo>
                  <a:lnTo>
                    <a:pt x="6024" y="1210310"/>
                  </a:lnTo>
                  <a:lnTo>
                    <a:pt x="6324" y="1210310"/>
                  </a:lnTo>
                  <a:lnTo>
                    <a:pt x="6327" y="1209040"/>
                  </a:lnTo>
                  <a:close/>
                </a:path>
                <a:path w="1541780" h="1380489">
                  <a:moveTo>
                    <a:pt x="178744" y="1371887"/>
                  </a:moveTo>
                  <a:lnTo>
                    <a:pt x="178744" y="1372870"/>
                  </a:lnTo>
                  <a:lnTo>
                    <a:pt x="180014" y="1372870"/>
                  </a:lnTo>
                  <a:lnTo>
                    <a:pt x="180014" y="1374139"/>
                  </a:lnTo>
                  <a:lnTo>
                    <a:pt x="1363654" y="1374139"/>
                  </a:lnTo>
                  <a:lnTo>
                    <a:pt x="1363654" y="1373858"/>
                  </a:lnTo>
                  <a:lnTo>
                    <a:pt x="178744" y="1371887"/>
                  </a:lnTo>
                  <a:close/>
                </a:path>
                <a:path w="1541780" h="1380489">
                  <a:moveTo>
                    <a:pt x="1356034" y="1377950"/>
                  </a:moveTo>
                  <a:lnTo>
                    <a:pt x="187634" y="1377950"/>
                  </a:lnTo>
                  <a:lnTo>
                    <a:pt x="187634" y="1378259"/>
                  </a:lnTo>
                  <a:lnTo>
                    <a:pt x="1354764" y="1380184"/>
                  </a:lnTo>
                  <a:lnTo>
                    <a:pt x="1354764" y="1379220"/>
                  </a:lnTo>
                  <a:lnTo>
                    <a:pt x="1356034" y="1379220"/>
                  </a:lnTo>
                  <a:lnTo>
                    <a:pt x="1356034" y="1377950"/>
                  </a:lnTo>
                  <a:close/>
                </a:path>
                <a:path w="1541780" h="1380489">
                  <a:moveTo>
                    <a:pt x="1358574" y="1376680"/>
                  </a:moveTo>
                  <a:lnTo>
                    <a:pt x="186364" y="1376680"/>
                  </a:lnTo>
                  <a:lnTo>
                    <a:pt x="186364" y="1377950"/>
                  </a:lnTo>
                  <a:lnTo>
                    <a:pt x="1358574" y="1377950"/>
                  </a:lnTo>
                  <a:lnTo>
                    <a:pt x="1358574" y="1376680"/>
                  </a:lnTo>
                  <a:close/>
                </a:path>
                <a:path w="1541780" h="1380489">
                  <a:moveTo>
                    <a:pt x="1359844" y="1375410"/>
                  </a:moveTo>
                  <a:lnTo>
                    <a:pt x="183824" y="1375410"/>
                  </a:lnTo>
                  <a:lnTo>
                    <a:pt x="183824" y="1376680"/>
                  </a:lnTo>
                  <a:lnTo>
                    <a:pt x="1359844" y="1376680"/>
                  </a:lnTo>
                  <a:lnTo>
                    <a:pt x="1359844" y="1375410"/>
                  </a:lnTo>
                  <a:close/>
                </a:path>
                <a:path w="1541780" h="1380489">
                  <a:moveTo>
                    <a:pt x="1362384" y="1374140"/>
                  </a:moveTo>
                  <a:lnTo>
                    <a:pt x="182554" y="1374140"/>
                  </a:lnTo>
                  <a:lnTo>
                    <a:pt x="182554" y="1375410"/>
                  </a:lnTo>
                  <a:lnTo>
                    <a:pt x="1362384" y="1375410"/>
                  </a:lnTo>
                  <a:lnTo>
                    <a:pt x="1362384" y="1374140"/>
                  </a:lnTo>
                  <a:close/>
                </a:path>
              </a:pathLst>
            </a:custGeom>
            <a:solidFill>
              <a:srgbClr val="0530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" name="object 730"/>
            <p:cNvSpPr/>
            <p:nvPr/>
          </p:nvSpPr>
          <p:spPr>
            <a:xfrm>
              <a:off x="498139" y="3479800"/>
              <a:ext cx="1529080" cy="1367790"/>
            </a:xfrm>
            <a:custGeom>
              <a:avLst/>
              <a:gdLst/>
              <a:ahLst/>
              <a:cxnLst/>
              <a:rect l="l" t="t" r="r" b="b"/>
              <a:pathLst>
                <a:path w="1529080" h="1367789">
                  <a:moveTo>
                    <a:pt x="1363680" y="5079"/>
                  </a:moveTo>
                  <a:lnTo>
                    <a:pt x="166070" y="5079"/>
                  </a:lnTo>
                  <a:lnTo>
                    <a:pt x="166070" y="6350"/>
                  </a:lnTo>
                  <a:lnTo>
                    <a:pt x="1363680" y="7619"/>
                  </a:lnTo>
                  <a:lnTo>
                    <a:pt x="1363680" y="5079"/>
                  </a:lnTo>
                  <a:close/>
                </a:path>
                <a:path w="1529080" h="1367789">
                  <a:moveTo>
                    <a:pt x="1361140" y="2539"/>
                  </a:moveTo>
                  <a:lnTo>
                    <a:pt x="169880" y="2539"/>
                  </a:lnTo>
                  <a:lnTo>
                    <a:pt x="169880" y="5079"/>
                  </a:lnTo>
                  <a:lnTo>
                    <a:pt x="1361140" y="5079"/>
                  </a:lnTo>
                  <a:lnTo>
                    <a:pt x="1361140" y="2539"/>
                  </a:lnTo>
                  <a:close/>
                </a:path>
                <a:path w="1529080" h="1367789">
                  <a:moveTo>
                    <a:pt x="173690" y="1269"/>
                  </a:moveTo>
                  <a:lnTo>
                    <a:pt x="171150" y="1269"/>
                  </a:lnTo>
                  <a:lnTo>
                    <a:pt x="171150" y="2539"/>
                  </a:lnTo>
                  <a:lnTo>
                    <a:pt x="173690" y="2539"/>
                  </a:lnTo>
                  <a:lnTo>
                    <a:pt x="173690" y="1269"/>
                  </a:lnTo>
                  <a:close/>
                </a:path>
                <a:path w="1529080" h="1367789">
                  <a:moveTo>
                    <a:pt x="1358600" y="1269"/>
                  </a:moveTo>
                  <a:lnTo>
                    <a:pt x="1357330" y="1269"/>
                  </a:lnTo>
                  <a:lnTo>
                    <a:pt x="1357330" y="2539"/>
                  </a:lnTo>
                  <a:lnTo>
                    <a:pt x="1358600" y="2539"/>
                  </a:lnTo>
                  <a:lnTo>
                    <a:pt x="1358600" y="1269"/>
                  </a:lnTo>
                  <a:close/>
                </a:path>
                <a:path w="1529080" h="1367789">
                  <a:moveTo>
                    <a:pt x="174960" y="0"/>
                  </a:moveTo>
                  <a:lnTo>
                    <a:pt x="174960" y="1269"/>
                  </a:lnTo>
                  <a:lnTo>
                    <a:pt x="1354790" y="1269"/>
                  </a:lnTo>
                  <a:lnTo>
                    <a:pt x="174960" y="0"/>
                  </a:lnTo>
                  <a:close/>
                </a:path>
                <a:path w="1529080" h="1367789">
                  <a:moveTo>
                    <a:pt x="1522430" y="153669"/>
                  </a:moveTo>
                  <a:lnTo>
                    <a:pt x="1522156" y="153669"/>
                  </a:lnTo>
                  <a:lnTo>
                    <a:pt x="1522153" y="154939"/>
                  </a:lnTo>
                  <a:lnTo>
                    <a:pt x="1522430" y="154939"/>
                  </a:lnTo>
                  <a:lnTo>
                    <a:pt x="1522430" y="153669"/>
                  </a:lnTo>
                  <a:close/>
                </a:path>
                <a:path w="1529080" h="1367789">
                  <a:moveTo>
                    <a:pt x="8309" y="154940"/>
                  </a:moveTo>
                  <a:lnTo>
                    <a:pt x="7320" y="154940"/>
                  </a:lnTo>
                  <a:lnTo>
                    <a:pt x="7320" y="156210"/>
                  </a:lnTo>
                  <a:lnTo>
                    <a:pt x="6050" y="156210"/>
                  </a:lnTo>
                  <a:lnTo>
                    <a:pt x="6050" y="157480"/>
                  </a:lnTo>
                  <a:lnTo>
                    <a:pt x="4780" y="157480"/>
                  </a:lnTo>
                  <a:lnTo>
                    <a:pt x="4780" y="158750"/>
                  </a:lnTo>
                  <a:lnTo>
                    <a:pt x="3510" y="158750"/>
                  </a:lnTo>
                  <a:lnTo>
                    <a:pt x="3510" y="161289"/>
                  </a:lnTo>
                  <a:lnTo>
                    <a:pt x="8297" y="161289"/>
                  </a:lnTo>
                  <a:lnTo>
                    <a:pt x="8309" y="154940"/>
                  </a:lnTo>
                  <a:close/>
                </a:path>
                <a:path w="1529080" h="1367789">
                  <a:moveTo>
                    <a:pt x="1523700" y="154940"/>
                  </a:moveTo>
                  <a:lnTo>
                    <a:pt x="1522153" y="154940"/>
                  </a:lnTo>
                  <a:lnTo>
                    <a:pt x="1522141" y="161289"/>
                  </a:lnTo>
                  <a:lnTo>
                    <a:pt x="1527510" y="161289"/>
                  </a:lnTo>
                  <a:lnTo>
                    <a:pt x="1527510" y="160019"/>
                  </a:lnTo>
                  <a:lnTo>
                    <a:pt x="1526240" y="160019"/>
                  </a:lnTo>
                  <a:lnTo>
                    <a:pt x="1526240" y="158750"/>
                  </a:lnTo>
                  <a:lnTo>
                    <a:pt x="1524970" y="158750"/>
                  </a:lnTo>
                  <a:lnTo>
                    <a:pt x="1524970" y="156210"/>
                  </a:lnTo>
                  <a:lnTo>
                    <a:pt x="1523700" y="156210"/>
                  </a:lnTo>
                  <a:lnTo>
                    <a:pt x="1523700" y="154940"/>
                  </a:lnTo>
                  <a:close/>
                </a:path>
                <a:path w="1529080" h="1367789">
                  <a:moveTo>
                    <a:pt x="8297" y="161290"/>
                  </a:moveTo>
                  <a:lnTo>
                    <a:pt x="2240" y="161290"/>
                  </a:lnTo>
                  <a:lnTo>
                    <a:pt x="2240" y="162560"/>
                  </a:lnTo>
                  <a:lnTo>
                    <a:pt x="1935" y="162560"/>
                  </a:lnTo>
                  <a:lnTo>
                    <a:pt x="1926" y="167639"/>
                  </a:lnTo>
                  <a:lnTo>
                    <a:pt x="8285" y="167639"/>
                  </a:lnTo>
                  <a:lnTo>
                    <a:pt x="8297" y="161290"/>
                  </a:lnTo>
                  <a:close/>
                </a:path>
                <a:path w="1529080" h="1367789">
                  <a:moveTo>
                    <a:pt x="1528482" y="161290"/>
                  </a:moveTo>
                  <a:lnTo>
                    <a:pt x="1522141" y="161290"/>
                  </a:lnTo>
                  <a:lnTo>
                    <a:pt x="1522129" y="167639"/>
                  </a:lnTo>
                  <a:lnTo>
                    <a:pt x="1528470" y="167639"/>
                  </a:lnTo>
                  <a:lnTo>
                    <a:pt x="1528482" y="161290"/>
                  </a:lnTo>
                  <a:close/>
                </a:path>
                <a:path w="1529080" h="1367789">
                  <a:moveTo>
                    <a:pt x="8285" y="167640"/>
                  </a:moveTo>
                  <a:lnTo>
                    <a:pt x="1926" y="167640"/>
                  </a:lnTo>
                  <a:lnTo>
                    <a:pt x="1914" y="173989"/>
                  </a:lnTo>
                  <a:lnTo>
                    <a:pt x="8273" y="173989"/>
                  </a:lnTo>
                  <a:lnTo>
                    <a:pt x="8285" y="167640"/>
                  </a:lnTo>
                  <a:close/>
                </a:path>
                <a:path w="1529080" h="1367789">
                  <a:moveTo>
                    <a:pt x="1528470" y="167640"/>
                  </a:moveTo>
                  <a:lnTo>
                    <a:pt x="1522129" y="167640"/>
                  </a:lnTo>
                  <a:lnTo>
                    <a:pt x="1522118" y="173989"/>
                  </a:lnTo>
                  <a:lnTo>
                    <a:pt x="1528459" y="173989"/>
                  </a:lnTo>
                  <a:lnTo>
                    <a:pt x="1528470" y="167640"/>
                  </a:lnTo>
                  <a:close/>
                </a:path>
                <a:path w="1529080" h="1367789">
                  <a:moveTo>
                    <a:pt x="8273" y="173990"/>
                  </a:moveTo>
                  <a:lnTo>
                    <a:pt x="1914" y="173990"/>
                  </a:lnTo>
                  <a:lnTo>
                    <a:pt x="1890" y="186689"/>
                  </a:lnTo>
                  <a:lnTo>
                    <a:pt x="8249" y="186689"/>
                  </a:lnTo>
                  <a:lnTo>
                    <a:pt x="8273" y="173990"/>
                  </a:lnTo>
                  <a:close/>
                </a:path>
                <a:path w="1529080" h="1367789">
                  <a:moveTo>
                    <a:pt x="1528459" y="173990"/>
                  </a:moveTo>
                  <a:lnTo>
                    <a:pt x="1522118" y="173990"/>
                  </a:lnTo>
                  <a:lnTo>
                    <a:pt x="1522094" y="186689"/>
                  </a:lnTo>
                  <a:lnTo>
                    <a:pt x="1528435" y="186689"/>
                  </a:lnTo>
                  <a:lnTo>
                    <a:pt x="1528459" y="173990"/>
                  </a:lnTo>
                  <a:close/>
                </a:path>
                <a:path w="1529080" h="1367789">
                  <a:moveTo>
                    <a:pt x="8249" y="186690"/>
                  </a:moveTo>
                  <a:lnTo>
                    <a:pt x="1890" y="186690"/>
                  </a:lnTo>
                  <a:lnTo>
                    <a:pt x="1879" y="193039"/>
                  </a:lnTo>
                  <a:lnTo>
                    <a:pt x="8237" y="193039"/>
                  </a:lnTo>
                  <a:lnTo>
                    <a:pt x="8249" y="186690"/>
                  </a:lnTo>
                  <a:close/>
                </a:path>
                <a:path w="1529080" h="1367789">
                  <a:moveTo>
                    <a:pt x="1528435" y="186690"/>
                  </a:moveTo>
                  <a:lnTo>
                    <a:pt x="1522094" y="186690"/>
                  </a:lnTo>
                  <a:lnTo>
                    <a:pt x="1522082" y="193039"/>
                  </a:lnTo>
                  <a:lnTo>
                    <a:pt x="1528423" y="193039"/>
                  </a:lnTo>
                  <a:lnTo>
                    <a:pt x="1528435" y="186690"/>
                  </a:lnTo>
                  <a:close/>
                </a:path>
                <a:path w="1529080" h="1367789">
                  <a:moveTo>
                    <a:pt x="8237" y="193040"/>
                  </a:moveTo>
                  <a:lnTo>
                    <a:pt x="1879" y="193040"/>
                  </a:lnTo>
                  <a:lnTo>
                    <a:pt x="1869" y="198119"/>
                  </a:lnTo>
                  <a:lnTo>
                    <a:pt x="8228" y="198119"/>
                  </a:lnTo>
                  <a:lnTo>
                    <a:pt x="8237" y="193040"/>
                  </a:lnTo>
                  <a:close/>
                </a:path>
                <a:path w="1529080" h="1367789">
                  <a:moveTo>
                    <a:pt x="1528423" y="193040"/>
                  </a:moveTo>
                  <a:lnTo>
                    <a:pt x="1522082" y="193040"/>
                  </a:lnTo>
                  <a:lnTo>
                    <a:pt x="1522072" y="198119"/>
                  </a:lnTo>
                  <a:lnTo>
                    <a:pt x="1528414" y="198119"/>
                  </a:lnTo>
                  <a:lnTo>
                    <a:pt x="1528423" y="193040"/>
                  </a:lnTo>
                  <a:close/>
                </a:path>
                <a:path w="1529080" h="1367789">
                  <a:moveTo>
                    <a:pt x="8228" y="198120"/>
                  </a:moveTo>
                  <a:lnTo>
                    <a:pt x="1869" y="198120"/>
                  </a:lnTo>
                  <a:lnTo>
                    <a:pt x="1857" y="204469"/>
                  </a:lnTo>
                  <a:lnTo>
                    <a:pt x="8216" y="204469"/>
                  </a:lnTo>
                  <a:lnTo>
                    <a:pt x="8228" y="198120"/>
                  </a:lnTo>
                  <a:close/>
                </a:path>
                <a:path w="1529080" h="1367789">
                  <a:moveTo>
                    <a:pt x="1528414" y="198120"/>
                  </a:moveTo>
                  <a:lnTo>
                    <a:pt x="1522072" y="198120"/>
                  </a:lnTo>
                  <a:lnTo>
                    <a:pt x="1522060" y="204469"/>
                  </a:lnTo>
                  <a:lnTo>
                    <a:pt x="1528402" y="204469"/>
                  </a:lnTo>
                  <a:lnTo>
                    <a:pt x="1528414" y="198120"/>
                  </a:lnTo>
                  <a:close/>
                </a:path>
                <a:path w="1529080" h="1367789">
                  <a:moveTo>
                    <a:pt x="8216" y="204470"/>
                  </a:moveTo>
                  <a:lnTo>
                    <a:pt x="1857" y="204470"/>
                  </a:lnTo>
                  <a:lnTo>
                    <a:pt x="1843" y="212089"/>
                  </a:lnTo>
                  <a:lnTo>
                    <a:pt x="8201" y="212089"/>
                  </a:lnTo>
                  <a:lnTo>
                    <a:pt x="8216" y="204470"/>
                  </a:lnTo>
                  <a:close/>
                </a:path>
                <a:path w="1529080" h="1367789">
                  <a:moveTo>
                    <a:pt x="1528402" y="204470"/>
                  </a:moveTo>
                  <a:lnTo>
                    <a:pt x="1522060" y="204470"/>
                  </a:lnTo>
                  <a:lnTo>
                    <a:pt x="1522046" y="212089"/>
                  </a:lnTo>
                  <a:lnTo>
                    <a:pt x="1528388" y="212089"/>
                  </a:lnTo>
                  <a:lnTo>
                    <a:pt x="1528402" y="204470"/>
                  </a:lnTo>
                  <a:close/>
                </a:path>
                <a:path w="1529080" h="1367789">
                  <a:moveTo>
                    <a:pt x="8201" y="212090"/>
                  </a:moveTo>
                  <a:lnTo>
                    <a:pt x="1843" y="212090"/>
                  </a:lnTo>
                  <a:lnTo>
                    <a:pt x="1820" y="224789"/>
                  </a:lnTo>
                  <a:lnTo>
                    <a:pt x="8177" y="224789"/>
                  </a:lnTo>
                  <a:lnTo>
                    <a:pt x="8201" y="212090"/>
                  </a:lnTo>
                  <a:close/>
                </a:path>
                <a:path w="1529080" h="1367789">
                  <a:moveTo>
                    <a:pt x="1528388" y="212090"/>
                  </a:moveTo>
                  <a:lnTo>
                    <a:pt x="1522046" y="212090"/>
                  </a:lnTo>
                  <a:lnTo>
                    <a:pt x="1522022" y="224789"/>
                  </a:lnTo>
                  <a:lnTo>
                    <a:pt x="1528364" y="224789"/>
                  </a:lnTo>
                  <a:lnTo>
                    <a:pt x="1528388" y="212090"/>
                  </a:lnTo>
                  <a:close/>
                </a:path>
                <a:path w="1529080" h="1367789">
                  <a:moveTo>
                    <a:pt x="8177" y="224790"/>
                  </a:moveTo>
                  <a:lnTo>
                    <a:pt x="1820" y="224790"/>
                  </a:lnTo>
                  <a:lnTo>
                    <a:pt x="1808" y="231139"/>
                  </a:lnTo>
                  <a:lnTo>
                    <a:pt x="8166" y="231139"/>
                  </a:lnTo>
                  <a:lnTo>
                    <a:pt x="8177" y="224790"/>
                  </a:lnTo>
                  <a:close/>
                </a:path>
                <a:path w="1529080" h="1367789">
                  <a:moveTo>
                    <a:pt x="1528364" y="224790"/>
                  </a:moveTo>
                  <a:lnTo>
                    <a:pt x="1522022" y="224790"/>
                  </a:lnTo>
                  <a:lnTo>
                    <a:pt x="1522010" y="231139"/>
                  </a:lnTo>
                  <a:lnTo>
                    <a:pt x="1528352" y="231139"/>
                  </a:lnTo>
                  <a:lnTo>
                    <a:pt x="1528364" y="224790"/>
                  </a:lnTo>
                  <a:close/>
                </a:path>
                <a:path w="1529080" h="1367789">
                  <a:moveTo>
                    <a:pt x="8166" y="231140"/>
                  </a:moveTo>
                  <a:lnTo>
                    <a:pt x="1808" y="231140"/>
                  </a:lnTo>
                  <a:lnTo>
                    <a:pt x="1796" y="237489"/>
                  </a:lnTo>
                  <a:lnTo>
                    <a:pt x="8154" y="237489"/>
                  </a:lnTo>
                  <a:lnTo>
                    <a:pt x="8166" y="231140"/>
                  </a:lnTo>
                  <a:close/>
                </a:path>
                <a:path w="1529080" h="1367789">
                  <a:moveTo>
                    <a:pt x="1528352" y="231140"/>
                  </a:moveTo>
                  <a:lnTo>
                    <a:pt x="1522010" y="231140"/>
                  </a:lnTo>
                  <a:lnTo>
                    <a:pt x="1521998" y="237489"/>
                  </a:lnTo>
                  <a:lnTo>
                    <a:pt x="1528341" y="237489"/>
                  </a:lnTo>
                  <a:lnTo>
                    <a:pt x="1528352" y="231140"/>
                  </a:lnTo>
                  <a:close/>
                </a:path>
                <a:path w="1529080" h="1367789">
                  <a:moveTo>
                    <a:pt x="8154" y="237490"/>
                  </a:moveTo>
                  <a:lnTo>
                    <a:pt x="1796" y="237490"/>
                  </a:lnTo>
                  <a:lnTo>
                    <a:pt x="1784" y="243839"/>
                  </a:lnTo>
                  <a:lnTo>
                    <a:pt x="8142" y="243839"/>
                  </a:lnTo>
                  <a:lnTo>
                    <a:pt x="8154" y="237490"/>
                  </a:lnTo>
                  <a:close/>
                </a:path>
                <a:path w="1529080" h="1367789">
                  <a:moveTo>
                    <a:pt x="1528341" y="237490"/>
                  </a:moveTo>
                  <a:lnTo>
                    <a:pt x="1521998" y="237490"/>
                  </a:lnTo>
                  <a:lnTo>
                    <a:pt x="1521987" y="243839"/>
                  </a:lnTo>
                  <a:lnTo>
                    <a:pt x="1528329" y="243839"/>
                  </a:lnTo>
                  <a:lnTo>
                    <a:pt x="1528341" y="237490"/>
                  </a:lnTo>
                  <a:close/>
                </a:path>
                <a:path w="1529080" h="1367789">
                  <a:moveTo>
                    <a:pt x="8142" y="243840"/>
                  </a:moveTo>
                  <a:lnTo>
                    <a:pt x="1784" y="243840"/>
                  </a:lnTo>
                  <a:lnTo>
                    <a:pt x="1775" y="248919"/>
                  </a:lnTo>
                  <a:lnTo>
                    <a:pt x="8132" y="248919"/>
                  </a:lnTo>
                  <a:lnTo>
                    <a:pt x="8142" y="243840"/>
                  </a:lnTo>
                  <a:close/>
                </a:path>
                <a:path w="1529080" h="1367789">
                  <a:moveTo>
                    <a:pt x="1528329" y="243840"/>
                  </a:moveTo>
                  <a:lnTo>
                    <a:pt x="1521987" y="243840"/>
                  </a:lnTo>
                  <a:lnTo>
                    <a:pt x="1521977" y="248919"/>
                  </a:lnTo>
                  <a:lnTo>
                    <a:pt x="1528319" y="248919"/>
                  </a:lnTo>
                  <a:lnTo>
                    <a:pt x="1528329" y="243840"/>
                  </a:lnTo>
                  <a:close/>
                </a:path>
                <a:path w="1529080" h="1367789">
                  <a:moveTo>
                    <a:pt x="8132" y="248920"/>
                  </a:moveTo>
                  <a:lnTo>
                    <a:pt x="1775" y="248920"/>
                  </a:lnTo>
                  <a:lnTo>
                    <a:pt x="1761" y="256539"/>
                  </a:lnTo>
                  <a:lnTo>
                    <a:pt x="8118" y="256539"/>
                  </a:lnTo>
                  <a:lnTo>
                    <a:pt x="8132" y="248920"/>
                  </a:lnTo>
                  <a:close/>
                </a:path>
                <a:path w="1529080" h="1367789">
                  <a:moveTo>
                    <a:pt x="1528319" y="248920"/>
                  </a:moveTo>
                  <a:lnTo>
                    <a:pt x="1521977" y="248920"/>
                  </a:lnTo>
                  <a:lnTo>
                    <a:pt x="1521963" y="256539"/>
                  </a:lnTo>
                  <a:lnTo>
                    <a:pt x="1528305" y="256539"/>
                  </a:lnTo>
                  <a:lnTo>
                    <a:pt x="1528319" y="248920"/>
                  </a:lnTo>
                  <a:close/>
                </a:path>
                <a:path w="1529080" h="1367789">
                  <a:moveTo>
                    <a:pt x="8118" y="256540"/>
                  </a:moveTo>
                  <a:lnTo>
                    <a:pt x="1761" y="256540"/>
                  </a:lnTo>
                  <a:lnTo>
                    <a:pt x="1737" y="269239"/>
                  </a:lnTo>
                  <a:lnTo>
                    <a:pt x="8094" y="269239"/>
                  </a:lnTo>
                  <a:lnTo>
                    <a:pt x="8118" y="256540"/>
                  </a:lnTo>
                  <a:close/>
                </a:path>
                <a:path w="1529080" h="1367789">
                  <a:moveTo>
                    <a:pt x="1528305" y="256540"/>
                  </a:moveTo>
                  <a:lnTo>
                    <a:pt x="1521963" y="256540"/>
                  </a:lnTo>
                  <a:lnTo>
                    <a:pt x="1521939" y="269239"/>
                  </a:lnTo>
                  <a:lnTo>
                    <a:pt x="1528282" y="269239"/>
                  </a:lnTo>
                  <a:lnTo>
                    <a:pt x="1528305" y="256540"/>
                  </a:lnTo>
                  <a:close/>
                </a:path>
                <a:path w="1529080" h="1367789">
                  <a:moveTo>
                    <a:pt x="8094" y="269240"/>
                  </a:moveTo>
                  <a:lnTo>
                    <a:pt x="1737" y="269240"/>
                  </a:lnTo>
                  <a:lnTo>
                    <a:pt x="1727" y="274319"/>
                  </a:lnTo>
                  <a:lnTo>
                    <a:pt x="8085" y="274319"/>
                  </a:lnTo>
                  <a:lnTo>
                    <a:pt x="8094" y="269240"/>
                  </a:lnTo>
                  <a:close/>
                </a:path>
                <a:path w="1529080" h="1367789">
                  <a:moveTo>
                    <a:pt x="1528282" y="269240"/>
                  </a:moveTo>
                  <a:lnTo>
                    <a:pt x="1521939" y="269240"/>
                  </a:lnTo>
                  <a:lnTo>
                    <a:pt x="1521929" y="274319"/>
                  </a:lnTo>
                  <a:lnTo>
                    <a:pt x="1528272" y="274319"/>
                  </a:lnTo>
                  <a:lnTo>
                    <a:pt x="1528282" y="269240"/>
                  </a:lnTo>
                  <a:close/>
                </a:path>
                <a:path w="1529080" h="1367789">
                  <a:moveTo>
                    <a:pt x="8085" y="274320"/>
                  </a:moveTo>
                  <a:lnTo>
                    <a:pt x="1727" y="274320"/>
                  </a:lnTo>
                  <a:lnTo>
                    <a:pt x="1713" y="281939"/>
                  </a:lnTo>
                  <a:lnTo>
                    <a:pt x="8070" y="281939"/>
                  </a:lnTo>
                  <a:lnTo>
                    <a:pt x="8085" y="274320"/>
                  </a:lnTo>
                  <a:close/>
                </a:path>
                <a:path w="1529080" h="1367789">
                  <a:moveTo>
                    <a:pt x="1528272" y="274320"/>
                  </a:moveTo>
                  <a:lnTo>
                    <a:pt x="1521929" y="274320"/>
                  </a:lnTo>
                  <a:lnTo>
                    <a:pt x="1521915" y="281939"/>
                  </a:lnTo>
                  <a:lnTo>
                    <a:pt x="1528258" y="281939"/>
                  </a:lnTo>
                  <a:lnTo>
                    <a:pt x="1528272" y="274320"/>
                  </a:lnTo>
                  <a:close/>
                </a:path>
                <a:path w="1529080" h="1367789">
                  <a:moveTo>
                    <a:pt x="8070" y="281940"/>
                  </a:moveTo>
                  <a:lnTo>
                    <a:pt x="1713" y="281940"/>
                  </a:lnTo>
                  <a:lnTo>
                    <a:pt x="1704" y="287019"/>
                  </a:lnTo>
                  <a:lnTo>
                    <a:pt x="8061" y="287019"/>
                  </a:lnTo>
                  <a:lnTo>
                    <a:pt x="8070" y="281940"/>
                  </a:lnTo>
                  <a:close/>
                </a:path>
                <a:path w="1529080" h="1367789">
                  <a:moveTo>
                    <a:pt x="1528258" y="281940"/>
                  </a:moveTo>
                  <a:lnTo>
                    <a:pt x="1521915" y="281940"/>
                  </a:lnTo>
                  <a:lnTo>
                    <a:pt x="1521906" y="287019"/>
                  </a:lnTo>
                  <a:lnTo>
                    <a:pt x="1528249" y="287019"/>
                  </a:lnTo>
                  <a:lnTo>
                    <a:pt x="1528258" y="281940"/>
                  </a:lnTo>
                  <a:close/>
                </a:path>
                <a:path w="1529080" h="1367789">
                  <a:moveTo>
                    <a:pt x="8061" y="287020"/>
                  </a:moveTo>
                  <a:lnTo>
                    <a:pt x="1704" y="287020"/>
                  </a:lnTo>
                  <a:lnTo>
                    <a:pt x="1692" y="293369"/>
                  </a:lnTo>
                  <a:lnTo>
                    <a:pt x="8049" y="293369"/>
                  </a:lnTo>
                  <a:lnTo>
                    <a:pt x="8061" y="287020"/>
                  </a:lnTo>
                  <a:close/>
                </a:path>
                <a:path w="1529080" h="1367789">
                  <a:moveTo>
                    <a:pt x="1528249" y="287020"/>
                  </a:moveTo>
                  <a:lnTo>
                    <a:pt x="1521906" y="287020"/>
                  </a:lnTo>
                  <a:lnTo>
                    <a:pt x="1521894" y="293369"/>
                  </a:lnTo>
                  <a:lnTo>
                    <a:pt x="1528237" y="293369"/>
                  </a:lnTo>
                  <a:lnTo>
                    <a:pt x="1528249" y="287020"/>
                  </a:lnTo>
                  <a:close/>
                </a:path>
                <a:path w="1529080" h="1367789">
                  <a:moveTo>
                    <a:pt x="8049" y="293370"/>
                  </a:moveTo>
                  <a:lnTo>
                    <a:pt x="1692" y="293370"/>
                  </a:lnTo>
                  <a:lnTo>
                    <a:pt x="1678" y="300989"/>
                  </a:lnTo>
                  <a:lnTo>
                    <a:pt x="8035" y="300989"/>
                  </a:lnTo>
                  <a:lnTo>
                    <a:pt x="8049" y="293370"/>
                  </a:lnTo>
                  <a:close/>
                </a:path>
                <a:path w="1529080" h="1367789">
                  <a:moveTo>
                    <a:pt x="1528237" y="293370"/>
                  </a:moveTo>
                  <a:lnTo>
                    <a:pt x="1521894" y="293370"/>
                  </a:lnTo>
                  <a:lnTo>
                    <a:pt x="1521879" y="300989"/>
                  </a:lnTo>
                  <a:lnTo>
                    <a:pt x="1528223" y="300989"/>
                  </a:lnTo>
                  <a:lnTo>
                    <a:pt x="1528237" y="293370"/>
                  </a:lnTo>
                  <a:close/>
                </a:path>
                <a:path w="1529080" h="1367789">
                  <a:moveTo>
                    <a:pt x="8035" y="300990"/>
                  </a:moveTo>
                  <a:lnTo>
                    <a:pt x="1678" y="300990"/>
                  </a:lnTo>
                  <a:lnTo>
                    <a:pt x="1668" y="306069"/>
                  </a:lnTo>
                  <a:lnTo>
                    <a:pt x="8025" y="306069"/>
                  </a:lnTo>
                  <a:lnTo>
                    <a:pt x="8035" y="300990"/>
                  </a:lnTo>
                  <a:close/>
                </a:path>
                <a:path w="1529080" h="1367789">
                  <a:moveTo>
                    <a:pt x="1528223" y="300990"/>
                  </a:moveTo>
                  <a:lnTo>
                    <a:pt x="1521879" y="300990"/>
                  </a:lnTo>
                  <a:lnTo>
                    <a:pt x="1521870" y="306069"/>
                  </a:lnTo>
                  <a:lnTo>
                    <a:pt x="1528213" y="306069"/>
                  </a:lnTo>
                  <a:lnTo>
                    <a:pt x="1528223" y="300990"/>
                  </a:lnTo>
                  <a:close/>
                </a:path>
                <a:path w="1529080" h="1367789">
                  <a:moveTo>
                    <a:pt x="8025" y="306070"/>
                  </a:moveTo>
                  <a:lnTo>
                    <a:pt x="1668" y="306070"/>
                  </a:lnTo>
                  <a:lnTo>
                    <a:pt x="1654" y="313689"/>
                  </a:lnTo>
                  <a:lnTo>
                    <a:pt x="8011" y="313689"/>
                  </a:lnTo>
                  <a:lnTo>
                    <a:pt x="8025" y="306070"/>
                  </a:lnTo>
                  <a:close/>
                </a:path>
                <a:path w="1529080" h="1367789">
                  <a:moveTo>
                    <a:pt x="1528213" y="306070"/>
                  </a:moveTo>
                  <a:lnTo>
                    <a:pt x="1521870" y="306070"/>
                  </a:lnTo>
                  <a:lnTo>
                    <a:pt x="1521855" y="313689"/>
                  </a:lnTo>
                  <a:lnTo>
                    <a:pt x="1528199" y="313689"/>
                  </a:lnTo>
                  <a:lnTo>
                    <a:pt x="1528213" y="306070"/>
                  </a:lnTo>
                  <a:close/>
                </a:path>
                <a:path w="1529080" h="1367789">
                  <a:moveTo>
                    <a:pt x="8011" y="313690"/>
                  </a:moveTo>
                  <a:lnTo>
                    <a:pt x="1654" y="313690"/>
                  </a:lnTo>
                  <a:lnTo>
                    <a:pt x="1642" y="320039"/>
                  </a:lnTo>
                  <a:lnTo>
                    <a:pt x="7999" y="320039"/>
                  </a:lnTo>
                  <a:lnTo>
                    <a:pt x="8011" y="313690"/>
                  </a:lnTo>
                  <a:close/>
                </a:path>
                <a:path w="1529080" h="1367789">
                  <a:moveTo>
                    <a:pt x="1528199" y="313690"/>
                  </a:moveTo>
                  <a:lnTo>
                    <a:pt x="1521855" y="313690"/>
                  </a:lnTo>
                  <a:lnTo>
                    <a:pt x="1521844" y="320039"/>
                  </a:lnTo>
                  <a:lnTo>
                    <a:pt x="1528187" y="320039"/>
                  </a:lnTo>
                  <a:lnTo>
                    <a:pt x="1528199" y="313690"/>
                  </a:lnTo>
                  <a:close/>
                </a:path>
                <a:path w="1529080" h="1367789">
                  <a:moveTo>
                    <a:pt x="7999" y="320040"/>
                  </a:moveTo>
                  <a:lnTo>
                    <a:pt x="1642" y="320040"/>
                  </a:lnTo>
                  <a:lnTo>
                    <a:pt x="1633" y="325119"/>
                  </a:lnTo>
                  <a:lnTo>
                    <a:pt x="7989" y="325119"/>
                  </a:lnTo>
                  <a:lnTo>
                    <a:pt x="7999" y="320040"/>
                  </a:lnTo>
                  <a:close/>
                </a:path>
                <a:path w="1529080" h="1367789">
                  <a:moveTo>
                    <a:pt x="1528187" y="320040"/>
                  </a:moveTo>
                  <a:lnTo>
                    <a:pt x="1521844" y="320040"/>
                  </a:lnTo>
                  <a:lnTo>
                    <a:pt x="1521834" y="325119"/>
                  </a:lnTo>
                  <a:lnTo>
                    <a:pt x="1528178" y="325119"/>
                  </a:lnTo>
                  <a:lnTo>
                    <a:pt x="1528187" y="320040"/>
                  </a:lnTo>
                  <a:close/>
                </a:path>
                <a:path w="1529080" h="1367789">
                  <a:moveTo>
                    <a:pt x="7989" y="325120"/>
                  </a:moveTo>
                  <a:lnTo>
                    <a:pt x="1633" y="325120"/>
                  </a:lnTo>
                  <a:lnTo>
                    <a:pt x="1619" y="332739"/>
                  </a:lnTo>
                  <a:lnTo>
                    <a:pt x="7975" y="332739"/>
                  </a:lnTo>
                  <a:lnTo>
                    <a:pt x="7989" y="325120"/>
                  </a:lnTo>
                  <a:close/>
                </a:path>
                <a:path w="1529080" h="1367789">
                  <a:moveTo>
                    <a:pt x="1528178" y="325120"/>
                  </a:moveTo>
                  <a:lnTo>
                    <a:pt x="1521834" y="325120"/>
                  </a:lnTo>
                  <a:lnTo>
                    <a:pt x="1521820" y="332739"/>
                  </a:lnTo>
                  <a:lnTo>
                    <a:pt x="1528164" y="332739"/>
                  </a:lnTo>
                  <a:lnTo>
                    <a:pt x="1528178" y="325120"/>
                  </a:lnTo>
                  <a:close/>
                </a:path>
                <a:path w="1529080" h="1367789">
                  <a:moveTo>
                    <a:pt x="7975" y="332740"/>
                  </a:moveTo>
                  <a:lnTo>
                    <a:pt x="1619" y="332740"/>
                  </a:lnTo>
                  <a:lnTo>
                    <a:pt x="1609" y="337819"/>
                  </a:lnTo>
                  <a:lnTo>
                    <a:pt x="7965" y="337819"/>
                  </a:lnTo>
                  <a:lnTo>
                    <a:pt x="7975" y="332740"/>
                  </a:lnTo>
                  <a:close/>
                </a:path>
                <a:path w="1529080" h="1367789">
                  <a:moveTo>
                    <a:pt x="1528164" y="332740"/>
                  </a:moveTo>
                  <a:lnTo>
                    <a:pt x="1521820" y="332740"/>
                  </a:lnTo>
                  <a:lnTo>
                    <a:pt x="1521810" y="337819"/>
                  </a:lnTo>
                  <a:lnTo>
                    <a:pt x="1528154" y="337819"/>
                  </a:lnTo>
                  <a:lnTo>
                    <a:pt x="1528164" y="332740"/>
                  </a:lnTo>
                  <a:close/>
                </a:path>
                <a:path w="1529080" h="1367789">
                  <a:moveTo>
                    <a:pt x="7965" y="337820"/>
                  </a:moveTo>
                  <a:lnTo>
                    <a:pt x="1609" y="337820"/>
                  </a:lnTo>
                  <a:lnTo>
                    <a:pt x="1583" y="351789"/>
                  </a:lnTo>
                  <a:lnTo>
                    <a:pt x="7939" y="351789"/>
                  </a:lnTo>
                  <a:lnTo>
                    <a:pt x="7965" y="337820"/>
                  </a:lnTo>
                  <a:close/>
                </a:path>
                <a:path w="1529080" h="1367789">
                  <a:moveTo>
                    <a:pt x="1528154" y="337820"/>
                  </a:moveTo>
                  <a:lnTo>
                    <a:pt x="1521810" y="337820"/>
                  </a:lnTo>
                  <a:lnTo>
                    <a:pt x="1521784" y="351789"/>
                  </a:lnTo>
                  <a:lnTo>
                    <a:pt x="1528128" y="351789"/>
                  </a:lnTo>
                  <a:lnTo>
                    <a:pt x="1528154" y="337820"/>
                  </a:lnTo>
                  <a:close/>
                </a:path>
                <a:path w="1529080" h="1367789">
                  <a:moveTo>
                    <a:pt x="7939" y="351790"/>
                  </a:moveTo>
                  <a:lnTo>
                    <a:pt x="1583" y="351790"/>
                  </a:lnTo>
                  <a:lnTo>
                    <a:pt x="1562" y="363219"/>
                  </a:lnTo>
                  <a:lnTo>
                    <a:pt x="7918" y="363219"/>
                  </a:lnTo>
                  <a:lnTo>
                    <a:pt x="7939" y="351790"/>
                  </a:lnTo>
                  <a:close/>
                </a:path>
                <a:path w="1529080" h="1367789">
                  <a:moveTo>
                    <a:pt x="1528128" y="351790"/>
                  </a:moveTo>
                  <a:lnTo>
                    <a:pt x="1521784" y="351790"/>
                  </a:lnTo>
                  <a:lnTo>
                    <a:pt x="1521763" y="363219"/>
                  </a:lnTo>
                  <a:lnTo>
                    <a:pt x="1528107" y="363219"/>
                  </a:lnTo>
                  <a:lnTo>
                    <a:pt x="1528128" y="351790"/>
                  </a:lnTo>
                  <a:close/>
                </a:path>
                <a:path w="1529080" h="1367789">
                  <a:moveTo>
                    <a:pt x="7918" y="363220"/>
                  </a:moveTo>
                  <a:lnTo>
                    <a:pt x="1562" y="363220"/>
                  </a:lnTo>
                  <a:lnTo>
                    <a:pt x="1550" y="369569"/>
                  </a:lnTo>
                  <a:lnTo>
                    <a:pt x="7906" y="369569"/>
                  </a:lnTo>
                  <a:lnTo>
                    <a:pt x="7918" y="363220"/>
                  </a:lnTo>
                  <a:close/>
                </a:path>
                <a:path w="1529080" h="1367789">
                  <a:moveTo>
                    <a:pt x="1528107" y="363220"/>
                  </a:moveTo>
                  <a:lnTo>
                    <a:pt x="1521763" y="363220"/>
                  </a:lnTo>
                  <a:lnTo>
                    <a:pt x="1521751" y="369569"/>
                  </a:lnTo>
                  <a:lnTo>
                    <a:pt x="1528095" y="369569"/>
                  </a:lnTo>
                  <a:lnTo>
                    <a:pt x="1528107" y="363220"/>
                  </a:lnTo>
                  <a:close/>
                </a:path>
                <a:path w="1529080" h="1367789">
                  <a:moveTo>
                    <a:pt x="7906" y="369570"/>
                  </a:moveTo>
                  <a:lnTo>
                    <a:pt x="1550" y="369570"/>
                  </a:lnTo>
                  <a:lnTo>
                    <a:pt x="1539" y="375919"/>
                  </a:lnTo>
                  <a:lnTo>
                    <a:pt x="7894" y="375919"/>
                  </a:lnTo>
                  <a:lnTo>
                    <a:pt x="7906" y="369570"/>
                  </a:lnTo>
                  <a:close/>
                </a:path>
                <a:path w="1529080" h="1367789">
                  <a:moveTo>
                    <a:pt x="1528095" y="369570"/>
                  </a:moveTo>
                  <a:lnTo>
                    <a:pt x="1521751" y="369570"/>
                  </a:lnTo>
                  <a:lnTo>
                    <a:pt x="1521739" y="375919"/>
                  </a:lnTo>
                  <a:lnTo>
                    <a:pt x="1528083" y="375919"/>
                  </a:lnTo>
                  <a:lnTo>
                    <a:pt x="1528095" y="369570"/>
                  </a:lnTo>
                  <a:close/>
                </a:path>
                <a:path w="1529080" h="1367789">
                  <a:moveTo>
                    <a:pt x="7894" y="375920"/>
                  </a:moveTo>
                  <a:lnTo>
                    <a:pt x="1539" y="375920"/>
                  </a:lnTo>
                  <a:lnTo>
                    <a:pt x="1524" y="383539"/>
                  </a:lnTo>
                  <a:lnTo>
                    <a:pt x="7880" y="383539"/>
                  </a:lnTo>
                  <a:lnTo>
                    <a:pt x="7894" y="375920"/>
                  </a:lnTo>
                  <a:close/>
                </a:path>
                <a:path w="1529080" h="1367789">
                  <a:moveTo>
                    <a:pt x="1528083" y="375920"/>
                  </a:moveTo>
                  <a:lnTo>
                    <a:pt x="1521739" y="375920"/>
                  </a:lnTo>
                  <a:lnTo>
                    <a:pt x="1521724" y="383539"/>
                  </a:lnTo>
                  <a:lnTo>
                    <a:pt x="1528069" y="383539"/>
                  </a:lnTo>
                  <a:lnTo>
                    <a:pt x="1528083" y="375920"/>
                  </a:lnTo>
                  <a:close/>
                </a:path>
                <a:path w="1529080" h="1367789">
                  <a:moveTo>
                    <a:pt x="7880" y="383540"/>
                  </a:moveTo>
                  <a:lnTo>
                    <a:pt x="1524" y="383540"/>
                  </a:lnTo>
                  <a:lnTo>
                    <a:pt x="1501" y="396239"/>
                  </a:lnTo>
                  <a:lnTo>
                    <a:pt x="7856" y="396239"/>
                  </a:lnTo>
                  <a:lnTo>
                    <a:pt x="7880" y="383540"/>
                  </a:lnTo>
                  <a:close/>
                </a:path>
                <a:path w="1529080" h="1367789">
                  <a:moveTo>
                    <a:pt x="1528069" y="383540"/>
                  </a:moveTo>
                  <a:lnTo>
                    <a:pt x="1521724" y="383540"/>
                  </a:lnTo>
                  <a:lnTo>
                    <a:pt x="1521701" y="396239"/>
                  </a:lnTo>
                  <a:lnTo>
                    <a:pt x="1528046" y="396239"/>
                  </a:lnTo>
                  <a:lnTo>
                    <a:pt x="1528069" y="383540"/>
                  </a:lnTo>
                  <a:close/>
                </a:path>
                <a:path w="1529080" h="1367789">
                  <a:moveTo>
                    <a:pt x="7856" y="396240"/>
                  </a:moveTo>
                  <a:lnTo>
                    <a:pt x="1501" y="396240"/>
                  </a:lnTo>
                  <a:lnTo>
                    <a:pt x="1491" y="401319"/>
                  </a:lnTo>
                  <a:lnTo>
                    <a:pt x="7846" y="401319"/>
                  </a:lnTo>
                  <a:lnTo>
                    <a:pt x="7856" y="396240"/>
                  </a:lnTo>
                  <a:close/>
                </a:path>
                <a:path w="1529080" h="1367789">
                  <a:moveTo>
                    <a:pt x="1528046" y="396240"/>
                  </a:moveTo>
                  <a:lnTo>
                    <a:pt x="1521701" y="396240"/>
                  </a:lnTo>
                  <a:lnTo>
                    <a:pt x="1521691" y="401319"/>
                  </a:lnTo>
                  <a:lnTo>
                    <a:pt x="1528036" y="401319"/>
                  </a:lnTo>
                  <a:lnTo>
                    <a:pt x="1528046" y="396240"/>
                  </a:lnTo>
                  <a:close/>
                </a:path>
                <a:path w="1529080" h="1367789">
                  <a:moveTo>
                    <a:pt x="7846" y="401320"/>
                  </a:moveTo>
                  <a:lnTo>
                    <a:pt x="1491" y="401320"/>
                  </a:lnTo>
                  <a:lnTo>
                    <a:pt x="1468" y="414019"/>
                  </a:lnTo>
                  <a:lnTo>
                    <a:pt x="7822" y="414019"/>
                  </a:lnTo>
                  <a:lnTo>
                    <a:pt x="7846" y="401320"/>
                  </a:lnTo>
                  <a:close/>
                </a:path>
                <a:path w="1529080" h="1367789">
                  <a:moveTo>
                    <a:pt x="1528036" y="401320"/>
                  </a:moveTo>
                  <a:lnTo>
                    <a:pt x="1521691" y="401320"/>
                  </a:lnTo>
                  <a:lnTo>
                    <a:pt x="1521667" y="414019"/>
                  </a:lnTo>
                  <a:lnTo>
                    <a:pt x="1528013" y="414019"/>
                  </a:lnTo>
                  <a:lnTo>
                    <a:pt x="1528036" y="401320"/>
                  </a:lnTo>
                  <a:close/>
                </a:path>
                <a:path w="1529080" h="1367789">
                  <a:moveTo>
                    <a:pt x="7822" y="414020"/>
                  </a:moveTo>
                  <a:lnTo>
                    <a:pt x="1468" y="414020"/>
                  </a:lnTo>
                  <a:lnTo>
                    <a:pt x="1397" y="452119"/>
                  </a:lnTo>
                  <a:lnTo>
                    <a:pt x="7751" y="452119"/>
                  </a:lnTo>
                  <a:lnTo>
                    <a:pt x="7822" y="414020"/>
                  </a:lnTo>
                  <a:close/>
                </a:path>
                <a:path w="1529080" h="1367789">
                  <a:moveTo>
                    <a:pt x="1528013" y="414020"/>
                  </a:moveTo>
                  <a:lnTo>
                    <a:pt x="1521667" y="414020"/>
                  </a:lnTo>
                  <a:lnTo>
                    <a:pt x="1521596" y="452119"/>
                  </a:lnTo>
                  <a:lnTo>
                    <a:pt x="1527942" y="452119"/>
                  </a:lnTo>
                  <a:lnTo>
                    <a:pt x="1528013" y="414020"/>
                  </a:lnTo>
                  <a:close/>
                </a:path>
                <a:path w="1529080" h="1367789">
                  <a:moveTo>
                    <a:pt x="7751" y="452120"/>
                  </a:moveTo>
                  <a:lnTo>
                    <a:pt x="1397" y="452120"/>
                  </a:lnTo>
                  <a:lnTo>
                    <a:pt x="1371" y="466089"/>
                  </a:lnTo>
                  <a:lnTo>
                    <a:pt x="7725" y="466089"/>
                  </a:lnTo>
                  <a:lnTo>
                    <a:pt x="7751" y="452120"/>
                  </a:lnTo>
                  <a:close/>
                </a:path>
                <a:path w="1529080" h="1367789">
                  <a:moveTo>
                    <a:pt x="1527942" y="452120"/>
                  </a:moveTo>
                  <a:lnTo>
                    <a:pt x="1521596" y="452120"/>
                  </a:lnTo>
                  <a:lnTo>
                    <a:pt x="1521570" y="466089"/>
                  </a:lnTo>
                  <a:lnTo>
                    <a:pt x="1527916" y="466089"/>
                  </a:lnTo>
                  <a:lnTo>
                    <a:pt x="1527942" y="452120"/>
                  </a:lnTo>
                  <a:close/>
                </a:path>
                <a:path w="1529080" h="1367789">
                  <a:moveTo>
                    <a:pt x="7725" y="466090"/>
                  </a:moveTo>
                  <a:lnTo>
                    <a:pt x="1371" y="466090"/>
                  </a:lnTo>
                  <a:lnTo>
                    <a:pt x="1362" y="471169"/>
                  </a:lnTo>
                  <a:lnTo>
                    <a:pt x="7715" y="471169"/>
                  </a:lnTo>
                  <a:lnTo>
                    <a:pt x="7725" y="466090"/>
                  </a:lnTo>
                  <a:close/>
                </a:path>
                <a:path w="1529080" h="1367789">
                  <a:moveTo>
                    <a:pt x="1527916" y="466090"/>
                  </a:moveTo>
                  <a:lnTo>
                    <a:pt x="1521570" y="466090"/>
                  </a:lnTo>
                  <a:lnTo>
                    <a:pt x="1521560" y="471169"/>
                  </a:lnTo>
                  <a:lnTo>
                    <a:pt x="1527906" y="471169"/>
                  </a:lnTo>
                  <a:lnTo>
                    <a:pt x="1527916" y="466090"/>
                  </a:lnTo>
                  <a:close/>
                </a:path>
                <a:path w="1529080" h="1367789">
                  <a:moveTo>
                    <a:pt x="7715" y="471170"/>
                  </a:moveTo>
                  <a:lnTo>
                    <a:pt x="1362" y="471170"/>
                  </a:lnTo>
                  <a:lnTo>
                    <a:pt x="1229" y="542289"/>
                  </a:lnTo>
                  <a:lnTo>
                    <a:pt x="7582" y="542289"/>
                  </a:lnTo>
                  <a:lnTo>
                    <a:pt x="7715" y="471170"/>
                  </a:lnTo>
                  <a:close/>
                </a:path>
                <a:path w="1529080" h="1367789">
                  <a:moveTo>
                    <a:pt x="1527906" y="471170"/>
                  </a:moveTo>
                  <a:lnTo>
                    <a:pt x="1521560" y="471170"/>
                  </a:lnTo>
                  <a:lnTo>
                    <a:pt x="1521427" y="542289"/>
                  </a:lnTo>
                  <a:lnTo>
                    <a:pt x="1527774" y="542289"/>
                  </a:lnTo>
                  <a:lnTo>
                    <a:pt x="1527906" y="471170"/>
                  </a:lnTo>
                  <a:close/>
                </a:path>
                <a:path w="1529080" h="1367789">
                  <a:moveTo>
                    <a:pt x="7582" y="542290"/>
                  </a:moveTo>
                  <a:lnTo>
                    <a:pt x="1229" y="542290"/>
                  </a:lnTo>
                  <a:lnTo>
                    <a:pt x="1170" y="574039"/>
                  </a:lnTo>
                  <a:lnTo>
                    <a:pt x="7522" y="574039"/>
                  </a:lnTo>
                  <a:lnTo>
                    <a:pt x="7582" y="542290"/>
                  </a:lnTo>
                  <a:close/>
                </a:path>
                <a:path w="1529080" h="1367789">
                  <a:moveTo>
                    <a:pt x="1527774" y="542290"/>
                  </a:moveTo>
                  <a:lnTo>
                    <a:pt x="1521427" y="542290"/>
                  </a:lnTo>
                  <a:lnTo>
                    <a:pt x="1521367" y="574039"/>
                  </a:lnTo>
                  <a:lnTo>
                    <a:pt x="1527715" y="574039"/>
                  </a:lnTo>
                  <a:lnTo>
                    <a:pt x="1527774" y="542290"/>
                  </a:lnTo>
                  <a:close/>
                </a:path>
                <a:path w="1529080" h="1367789">
                  <a:moveTo>
                    <a:pt x="7522" y="574040"/>
                  </a:moveTo>
                  <a:lnTo>
                    <a:pt x="1170" y="574040"/>
                  </a:lnTo>
                  <a:lnTo>
                    <a:pt x="819" y="763269"/>
                  </a:lnTo>
                  <a:lnTo>
                    <a:pt x="7167" y="763269"/>
                  </a:lnTo>
                  <a:lnTo>
                    <a:pt x="7522" y="574040"/>
                  </a:lnTo>
                  <a:close/>
                </a:path>
                <a:path w="1529080" h="1367789">
                  <a:moveTo>
                    <a:pt x="1527715" y="574040"/>
                  </a:moveTo>
                  <a:lnTo>
                    <a:pt x="1521367" y="574040"/>
                  </a:lnTo>
                  <a:lnTo>
                    <a:pt x="1521012" y="763269"/>
                  </a:lnTo>
                  <a:lnTo>
                    <a:pt x="1527363" y="763269"/>
                  </a:lnTo>
                  <a:lnTo>
                    <a:pt x="1527715" y="574040"/>
                  </a:lnTo>
                  <a:close/>
                </a:path>
                <a:path w="1529080" h="1367789">
                  <a:moveTo>
                    <a:pt x="7167" y="763270"/>
                  </a:moveTo>
                  <a:lnTo>
                    <a:pt x="819" y="763270"/>
                  </a:lnTo>
                  <a:lnTo>
                    <a:pt x="748" y="801369"/>
                  </a:lnTo>
                  <a:lnTo>
                    <a:pt x="7096" y="801369"/>
                  </a:lnTo>
                  <a:lnTo>
                    <a:pt x="7167" y="763270"/>
                  </a:lnTo>
                  <a:close/>
                </a:path>
                <a:path w="1529080" h="1367789">
                  <a:moveTo>
                    <a:pt x="1527363" y="763270"/>
                  </a:moveTo>
                  <a:lnTo>
                    <a:pt x="1521012" y="763270"/>
                  </a:lnTo>
                  <a:lnTo>
                    <a:pt x="1520940" y="801369"/>
                  </a:lnTo>
                  <a:lnTo>
                    <a:pt x="1527293" y="801369"/>
                  </a:lnTo>
                  <a:lnTo>
                    <a:pt x="1527363" y="763270"/>
                  </a:lnTo>
                  <a:close/>
                </a:path>
                <a:path w="1529080" h="1367789">
                  <a:moveTo>
                    <a:pt x="7096" y="801370"/>
                  </a:moveTo>
                  <a:lnTo>
                    <a:pt x="748" y="801370"/>
                  </a:lnTo>
                  <a:lnTo>
                    <a:pt x="686" y="834389"/>
                  </a:lnTo>
                  <a:lnTo>
                    <a:pt x="7034" y="834389"/>
                  </a:lnTo>
                  <a:lnTo>
                    <a:pt x="7096" y="801370"/>
                  </a:lnTo>
                  <a:close/>
                </a:path>
                <a:path w="1529080" h="1367789">
                  <a:moveTo>
                    <a:pt x="1527293" y="801370"/>
                  </a:moveTo>
                  <a:lnTo>
                    <a:pt x="1520940" y="801370"/>
                  </a:lnTo>
                  <a:lnTo>
                    <a:pt x="1520879" y="834389"/>
                  </a:lnTo>
                  <a:lnTo>
                    <a:pt x="1527231" y="834389"/>
                  </a:lnTo>
                  <a:lnTo>
                    <a:pt x="1527293" y="801370"/>
                  </a:lnTo>
                  <a:close/>
                </a:path>
                <a:path w="1529080" h="1367789">
                  <a:moveTo>
                    <a:pt x="7034" y="834390"/>
                  </a:moveTo>
                  <a:lnTo>
                    <a:pt x="686" y="834390"/>
                  </a:lnTo>
                  <a:lnTo>
                    <a:pt x="580" y="891539"/>
                  </a:lnTo>
                  <a:lnTo>
                    <a:pt x="6927" y="891539"/>
                  </a:lnTo>
                  <a:lnTo>
                    <a:pt x="7034" y="834390"/>
                  </a:lnTo>
                  <a:close/>
                </a:path>
                <a:path w="1529080" h="1367789">
                  <a:moveTo>
                    <a:pt x="1527231" y="834390"/>
                  </a:moveTo>
                  <a:lnTo>
                    <a:pt x="1520879" y="834390"/>
                  </a:lnTo>
                  <a:lnTo>
                    <a:pt x="1520771" y="891539"/>
                  </a:lnTo>
                  <a:lnTo>
                    <a:pt x="1527125" y="891539"/>
                  </a:lnTo>
                  <a:lnTo>
                    <a:pt x="1527231" y="834390"/>
                  </a:lnTo>
                  <a:close/>
                </a:path>
                <a:path w="1529080" h="1367789">
                  <a:moveTo>
                    <a:pt x="6927" y="891540"/>
                  </a:moveTo>
                  <a:lnTo>
                    <a:pt x="580" y="891540"/>
                  </a:lnTo>
                  <a:lnTo>
                    <a:pt x="571" y="896619"/>
                  </a:lnTo>
                  <a:lnTo>
                    <a:pt x="6917" y="896619"/>
                  </a:lnTo>
                  <a:lnTo>
                    <a:pt x="6927" y="891540"/>
                  </a:lnTo>
                  <a:close/>
                </a:path>
                <a:path w="1529080" h="1367789">
                  <a:moveTo>
                    <a:pt x="1527125" y="891540"/>
                  </a:moveTo>
                  <a:lnTo>
                    <a:pt x="1520771" y="891540"/>
                  </a:lnTo>
                  <a:lnTo>
                    <a:pt x="1520762" y="896619"/>
                  </a:lnTo>
                  <a:lnTo>
                    <a:pt x="1527115" y="896619"/>
                  </a:lnTo>
                  <a:lnTo>
                    <a:pt x="1527125" y="891540"/>
                  </a:lnTo>
                  <a:close/>
                </a:path>
                <a:path w="1529080" h="1367789">
                  <a:moveTo>
                    <a:pt x="6917" y="896620"/>
                  </a:moveTo>
                  <a:lnTo>
                    <a:pt x="571" y="896620"/>
                  </a:lnTo>
                  <a:lnTo>
                    <a:pt x="557" y="904239"/>
                  </a:lnTo>
                  <a:lnTo>
                    <a:pt x="6903" y="904239"/>
                  </a:lnTo>
                  <a:lnTo>
                    <a:pt x="6917" y="896620"/>
                  </a:lnTo>
                  <a:close/>
                </a:path>
                <a:path w="1529080" h="1367789">
                  <a:moveTo>
                    <a:pt x="1527115" y="896620"/>
                  </a:moveTo>
                  <a:lnTo>
                    <a:pt x="1520762" y="896620"/>
                  </a:lnTo>
                  <a:lnTo>
                    <a:pt x="1520747" y="904239"/>
                  </a:lnTo>
                  <a:lnTo>
                    <a:pt x="1527101" y="904239"/>
                  </a:lnTo>
                  <a:lnTo>
                    <a:pt x="1527115" y="896620"/>
                  </a:lnTo>
                  <a:close/>
                </a:path>
                <a:path w="1529080" h="1367789">
                  <a:moveTo>
                    <a:pt x="6903" y="904240"/>
                  </a:moveTo>
                  <a:lnTo>
                    <a:pt x="557" y="904240"/>
                  </a:lnTo>
                  <a:lnTo>
                    <a:pt x="545" y="910589"/>
                  </a:lnTo>
                  <a:lnTo>
                    <a:pt x="6891" y="910589"/>
                  </a:lnTo>
                  <a:lnTo>
                    <a:pt x="6903" y="904240"/>
                  </a:lnTo>
                  <a:close/>
                </a:path>
                <a:path w="1529080" h="1367789">
                  <a:moveTo>
                    <a:pt x="1527101" y="904240"/>
                  </a:moveTo>
                  <a:lnTo>
                    <a:pt x="1520747" y="904240"/>
                  </a:lnTo>
                  <a:lnTo>
                    <a:pt x="1520736" y="910589"/>
                  </a:lnTo>
                  <a:lnTo>
                    <a:pt x="1527090" y="910589"/>
                  </a:lnTo>
                  <a:lnTo>
                    <a:pt x="1527101" y="904240"/>
                  </a:lnTo>
                  <a:close/>
                </a:path>
                <a:path w="1529080" h="1367789">
                  <a:moveTo>
                    <a:pt x="6891" y="910590"/>
                  </a:moveTo>
                  <a:lnTo>
                    <a:pt x="545" y="910590"/>
                  </a:lnTo>
                  <a:lnTo>
                    <a:pt x="521" y="923289"/>
                  </a:lnTo>
                  <a:lnTo>
                    <a:pt x="6867" y="923289"/>
                  </a:lnTo>
                  <a:lnTo>
                    <a:pt x="6891" y="910590"/>
                  </a:lnTo>
                  <a:close/>
                </a:path>
                <a:path w="1529080" h="1367789">
                  <a:moveTo>
                    <a:pt x="1527090" y="910590"/>
                  </a:moveTo>
                  <a:lnTo>
                    <a:pt x="1520736" y="910590"/>
                  </a:lnTo>
                  <a:lnTo>
                    <a:pt x="1520712" y="923289"/>
                  </a:lnTo>
                  <a:lnTo>
                    <a:pt x="1527066" y="923289"/>
                  </a:lnTo>
                  <a:lnTo>
                    <a:pt x="1527090" y="910590"/>
                  </a:lnTo>
                  <a:close/>
                </a:path>
                <a:path w="1529080" h="1367789">
                  <a:moveTo>
                    <a:pt x="6867" y="923290"/>
                  </a:moveTo>
                  <a:lnTo>
                    <a:pt x="521" y="923290"/>
                  </a:lnTo>
                  <a:lnTo>
                    <a:pt x="465" y="953769"/>
                  </a:lnTo>
                  <a:lnTo>
                    <a:pt x="6810" y="953769"/>
                  </a:lnTo>
                  <a:lnTo>
                    <a:pt x="6867" y="923290"/>
                  </a:lnTo>
                  <a:close/>
                </a:path>
                <a:path w="1529080" h="1367789">
                  <a:moveTo>
                    <a:pt x="1527066" y="923290"/>
                  </a:moveTo>
                  <a:lnTo>
                    <a:pt x="1520712" y="923290"/>
                  </a:lnTo>
                  <a:lnTo>
                    <a:pt x="1520655" y="953769"/>
                  </a:lnTo>
                  <a:lnTo>
                    <a:pt x="1527009" y="953769"/>
                  </a:lnTo>
                  <a:lnTo>
                    <a:pt x="1527066" y="923290"/>
                  </a:lnTo>
                  <a:close/>
                </a:path>
                <a:path w="1529080" h="1367789">
                  <a:moveTo>
                    <a:pt x="6810" y="953770"/>
                  </a:moveTo>
                  <a:lnTo>
                    <a:pt x="465" y="953770"/>
                  </a:lnTo>
                  <a:lnTo>
                    <a:pt x="439" y="967739"/>
                  </a:lnTo>
                  <a:lnTo>
                    <a:pt x="6784" y="967739"/>
                  </a:lnTo>
                  <a:lnTo>
                    <a:pt x="6810" y="953770"/>
                  </a:lnTo>
                  <a:close/>
                </a:path>
                <a:path w="1529080" h="1367789">
                  <a:moveTo>
                    <a:pt x="1527009" y="953770"/>
                  </a:moveTo>
                  <a:lnTo>
                    <a:pt x="1520655" y="953770"/>
                  </a:lnTo>
                  <a:lnTo>
                    <a:pt x="1520628" y="967739"/>
                  </a:lnTo>
                  <a:lnTo>
                    <a:pt x="1526983" y="967739"/>
                  </a:lnTo>
                  <a:lnTo>
                    <a:pt x="1527009" y="953770"/>
                  </a:lnTo>
                  <a:close/>
                </a:path>
                <a:path w="1529080" h="1367789">
                  <a:moveTo>
                    <a:pt x="6784" y="967740"/>
                  </a:moveTo>
                  <a:lnTo>
                    <a:pt x="439" y="967740"/>
                  </a:lnTo>
                  <a:lnTo>
                    <a:pt x="427" y="974089"/>
                  </a:lnTo>
                  <a:lnTo>
                    <a:pt x="6772" y="974089"/>
                  </a:lnTo>
                  <a:lnTo>
                    <a:pt x="6784" y="967740"/>
                  </a:lnTo>
                  <a:close/>
                </a:path>
                <a:path w="1529080" h="1367789">
                  <a:moveTo>
                    <a:pt x="1526983" y="967740"/>
                  </a:moveTo>
                  <a:lnTo>
                    <a:pt x="1520628" y="967740"/>
                  </a:lnTo>
                  <a:lnTo>
                    <a:pt x="1520616" y="974089"/>
                  </a:lnTo>
                  <a:lnTo>
                    <a:pt x="1526971" y="974089"/>
                  </a:lnTo>
                  <a:lnTo>
                    <a:pt x="1526983" y="967740"/>
                  </a:lnTo>
                  <a:close/>
                </a:path>
                <a:path w="1529080" h="1367789">
                  <a:moveTo>
                    <a:pt x="6772" y="974090"/>
                  </a:moveTo>
                  <a:lnTo>
                    <a:pt x="427" y="974090"/>
                  </a:lnTo>
                  <a:lnTo>
                    <a:pt x="415" y="980439"/>
                  </a:lnTo>
                  <a:lnTo>
                    <a:pt x="6760" y="980439"/>
                  </a:lnTo>
                  <a:lnTo>
                    <a:pt x="6772" y="974090"/>
                  </a:lnTo>
                  <a:close/>
                </a:path>
                <a:path w="1529080" h="1367789">
                  <a:moveTo>
                    <a:pt x="1526971" y="974090"/>
                  </a:moveTo>
                  <a:lnTo>
                    <a:pt x="1520616" y="974090"/>
                  </a:lnTo>
                  <a:lnTo>
                    <a:pt x="1520605" y="980439"/>
                  </a:lnTo>
                  <a:lnTo>
                    <a:pt x="1526960" y="980439"/>
                  </a:lnTo>
                  <a:lnTo>
                    <a:pt x="1526971" y="974090"/>
                  </a:lnTo>
                  <a:close/>
                </a:path>
                <a:path w="1529080" h="1367789">
                  <a:moveTo>
                    <a:pt x="6760" y="980440"/>
                  </a:moveTo>
                  <a:lnTo>
                    <a:pt x="415" y="980440"/>
                  </a:lnTo>
                  <a:lnTo>
                    <a:pt x="403" y="986789"/>
                  </a:lnTo>
                  <a:lnTo>
                    <a:pt x="6748" y="986789"/>
                  </a:lnTo>
                  <a:lnTo>
                    <a:pt x="6760" y="980440"/>
                  </a:lnTo>
                  <a:close/>
                </a:path>
                <a:path w="1529080" h="1367789">
                  <a:moveTo>
                    <a:pt x="1526960" y="980440"/>
                  </a:moveTo>
                  <a:lnTo>
                    <a:pt x="1520605" y="980440"/>
                  </a:lnTo>
                  <a:lnTo>
                    <a:pt x="1520593" y="986789"/>
                  </a:lnTo>
                  <a:lnTo>
                    <a:pt x="1526948" y="986789"/>
                  </a:lnTo>
                  <a:lnTo>
                    <a:pt x="1526960" y="980440"/>
                  </a:lnTo>
                  <a:close/>
                </a:path>
                <a:path w="1529080" h="1367789">
                  <a:moveTo>
                    <a:pt x="6748" y="986790"/>
                  </a:moveTo>
                  <a:lnTo>
                    <a:pt x="403" y="986790"/>
                  </a:lnTo>
                  <a:lnTo>
                    <a:pt x="380" y="999489"/>
                  </a:lnTo>
                  <a:lnTo>
                    <a:pt x="6724" y="999489"/>
                  </a:lnTo>
                  <a:lnTo>
                    <a:pt x="6748" y="986790"/>
                  </a:lnTo>
                  <a:close/>
                </a:path>
                <a:path w="1529080" h="1367789">
                  <a:moveTo>
                    <a:pt x="1526948" y="986790"/>
                  </a:moveTo>
                  <a:lnTo>
                    <a:pt x="1520593" y="986790"/>
                  </a:lnTo>
                  <a:lnTo>
                    <a:pt x="1520569" y="999489"/>
                  </a:lnTo>
                  <a:lnTo>
                    <a:pt x="1526924" y="999489"/>
                  </a:lnTo>
                  <a:lnTo>
                    <a:pt x="1526948" y="986790"/>
                  </a:lnTo>
                  <a:close/>
                </a:path>
                <a:path w="1529080" h="1367789">
                  <a:moveTo>
                    <a:pt x="6724" y="999490"/>
                  </a:moveTo>
                  <a:lnTo>
                    <a:pt x="380" y="999490"/>
                  </a:lnTo>
                  <a:lnTo>
                    <a:pt x="368" y="1005839"/>
                  </a:lnTo>
                  <a:lnTo>
                    <a:pt x="6712" y="1005839"/>
                  </a:lnTo>
                  <a:lnTo>
                    <a:pt x="6724" y="999490"/>
                  </a:lnTo>
                  <a:close/>
                </a:path>
                <a:path w="1529080" h="1367789">
                  <a:moveTo>
                    <a:pt x="1526924" y="999490"/>
                  </a:moveTo>
                  <a:lnTo>
                    <a:pt x="1520569" y="999490"/>
                  </a:lnTo>
                  <a:lnTo>
                    <a:pt x="1520557" y="1005839"/>
                  </a:lnTo>
                  <a:lnTo>
                    <a:pt x="1526912" y="1005839"/>
                  </a:lnTo>
                  <a:lnTo>
                    <a:pt x="1526924" y="999490"/>
                  </a:lnTo>
                  <a:close/>
                </a:path>
                <a:path w="1529080" h="1367789">
                  <a:moveTo>
                    <a:pt x="6712" y="1005840"/>
                  </a:moveTo>
                  <a:lnTo>
                    <a:pt x="368" y="1005840"/>
                  </a:lnTo>
                  <a:lnTo>
                    <a:pt x="356" y="1012189"/>
                  </a:lnTo>
                  <a:lnTo>
                    <a:pt x="6700" y="1012189"/>
                  </a:lnTo>
                  <a:lnTo>
                    <a:pt x="6712" y="1005840"/>
                  </a:lnTo>
                  <a:close/>
                </a:path>
                <a:path w="1529080" h="1367789">
                  <a:moveTo>
                    <a:pt x="1526912" y="1005840"/>
                  </a:moveTo>
                  <a:lnTo>
                    <a:pt x="1520557" y="1005840"/>
                  </a:lnTo>
                  <a:lnTo>
                    <a:pt x="1520545" y="1012189"/>
                  </a:lnTo>
                  <a:lnTo>
                    <a:pt x="1526901" y="1012189"/>
                  </a:lnTo>
                  <a:lnTo>
                    <a:pt x="1526912" y="1005840"/>
                  </a:lnTo>
                  <a:close/>
                </a:path>
                <a:path w="1529080" h="1367789">
                  <a:moveTo>
                    <a:pt x="6700" y="1012190"/>
                  </a:moveTo>
                  <a:lnTo>
                    <a:pt x="356" y="1012190"/>
                  </a:lnTo>
                  <a:lnTo>
                    <a:pt x="344" y="1018539"/>
                  </a:lnTo>
                  <a:lnTo>
                    <a:pt x="6688" y="1018539"/>
                  </a:lnTo>
                  <a:lnTo>
                    <a:pt x="6700" y="1012190"/>
                  </a:lnTo>
                  <a:close/>
                </a:path>
                <a:path w="1529080" h="1367789">
                  <a:moveTo>
                    <a:pt x="1526901" y="1012190"/>
                  </a:moveTo>
                  <a:lnTo>
                    <a:pt x="1520545" y="1012190"/>
                  </a:lnTo>
                  <a:lnTo>
                    <a:pt x="1520533" y="1018539"/>
                  </a:lnTo>
                  <a:lnTo>
                    <a:pt x="1526889" y="1018539"/>
                  </a:lnTo>
                  <a:lnTo>
                    <a:pt x="1526901" y="1012190"/>
                  </a:lnTo>
                  <a:close/>
                </a:path>
                <a:path w="1529080" h="1367789">
                  <a:moveTo>
                    <a:pt x="6688" y="1018540"/>
                  </a:moveTo>
                  <a:lnTo>
                    <a:pt x="344" y="1018540"/>
                  </a:lnTo>
                  <a:lnTo>
                    <a:pt x="332" y="1024889"/>
                  </a:lnTo>
                  <a:lnTo>
                    <a:pt x="6676" y="1024889"/>
                  </a:lnTo>
                  <a:lnTo>
                    <a:pt x="6688" y="1018540"/>
                  </a:lnTo>
                  <a:close/>
                </a:path>
                <a:path w="1529080" h="1367789">
                  <a:moveTo>
                    <a:pt x="1526889" y="1018540"/>
                  </a:moveTo>
                  <a:lnTo>
                    <a:pt x="1520533" y="1018540"/>
                  </a:lnTo>
                  <a:lnTo>
                    <a:pt x="1520521" y="1024889"/>
                  </a:lnTo>
                  <a:lnTo>
                    <a:pt x="1526877" y="1024889"/>
                  </a:lnTo>
                  <a:lnTo>
                    <a:pt x="1526889" y="1018540"/>
                  </a:lnTo>
                  <a:close/>
                </a:path>
                <a:path w="1529080" h="1367789">
                  <a:moveTo>
                    <a:pt x="6676" y="1024890"/>
                  </a:moveTo>
                  <a:lnTo>
                    <a:pt x="332" y="1024890"/>
                  </a:lnTo>
                  <a:lnTo>
                    <a:pt x="323" y="1029969"/>
                  </a:lnTo>
                  <a:lnTo>
                    <a:pt x="6667" y="1029969"/>
                  </a:lnTo>
                  <a:lnTo>
                    <a:pt x="6676" y="1024890"/>
                  </a:lnTo>
                  <a:close/>
                </a:path>
                <a:path w="1529080" h="1367789">
                  <a:moveTo>
                    <a:pt x="1526877" y="1024890"/>
                  </a:moveTo>
                  <a:lnTo>
                    <a:pt x="1520521" y="1024890"/>
                  </a:lnTo>
                  <a:lnTo>
                    <a:pt x="1520512" y="1029969"/>
                  </a:lnTo>
                  <a:lnTo>
                    <a:pt x="1526868" y="1029969"/>
                  </a:lnTo>
                  <a:lnTo>
                    <a:pt x="1526877" y="1024890"/>
                  </a:lnTo>
                  <a:close/>
                </a:path>
                <a:path w="1529080" h="1367789">
                  <a:moveTo>
                    <a:pt x="6667" y="1029970"/>
                  </a:moveTo>
                  <a:lnTo>
                    <a:pt x="323" y="1029970"/>
                  </a:lnTo>
                  <a:lnTo>
                    <a:pt x="309" y="1037589"/>
                  </a:lnTo>
                  <a:lnTo>
                    <a:pt x="6653" y="1037589"/>
                  </a:lnTo>
                  <a:lnTo>
                    <a:pt x="6667" y="1029970"/>
                  </a:lnTo>
                  <a:close/>
                </a:path>
                <a:path w="1529080" h="1367789">
                  <a:moveTo>
                    <a:pt x="1526868" y="1029970"/>
                  </a:moveTo>
                  <a:lnTo>
                    <a:pt x="1520512" y="1029970"/>
                  </a:lnTo>
                  <a:lnTo>
                    <a:pt x="1520497" y="1037589"/>
                  </a:lnTo>
                  <a:lnTo>
                    <a:pt x="1526853" y="1037589"/>
                  </a:lnTo>
                  <a:lnTo>
                    <a:pt x="1526868" y="1029970"/>
                  </a:lnTo>
                  <a:close/>
                </a:path>
                <a:path w="1529080" h="1367789">
                  <a:moveTo>
                    <a:pt x="6653" y="1037590"/>
                  </a:moveTo>
                  <a:lnTo>
                    <a:pt x="309" y="1037590"/>
                  </a:lnTo>
                  <a:lnTo>
                    <a:pt x="299" y="1042669"/>
                  </a:lnTo>
                  <a:lnTo>
                    <a:pt x="6643" y="1042669"/>
                  </a:lnTo>
                  <a:lnTo>
                    <a:pt x="6653" y="1037590"/>
                  </a:lnTo>
                  <a:close/>
                </a:path>
                <a:path w="1529080" h="1367789">
                  <a:moveTo>
                    <a:pt x="1526853" y="1037590"/>
                  </a:moveTo>
                  <a:lnTo>
                    <a:pt x="1520497" y="1037590"/>
                  </a:lnTo>
                  <a:lnTo>
                    <a:pt x="1520488" y="1042669"/>
                  </a:lnTo>
                  <a:lnTo>
                    <a:pt x="1526844" y="1042669"/>
                  </a:lnTo>
                  <a:lnTo>
                    <a:pt x="1526853" y="1037590"/>
                  </a:lnTo>
                  <a:close/>
                </a:path>
                <a:path w="1529080" h="1367789">
                  <a:moveTo>
                    <a:pt x="6643" y="1042670"/>
                  </a:moveTo>
                  <a:lnTo>
                    <a:pt x="299" y="1042670"/>
                  </a:lnTo>
                  <a:lnTo>
                    <a:pt x="285" y="1050289"/>
                  </a:lnTo>
                  <a:lnTo>
                    <a:pt x="6629" y="1050289"/>
                  </a:lnTo>
                  <a:lnTo>
                    <a:pt x="6643" y="1042670"/>
                  </a:lnTo>
                  <a:close/>
                </a:path>
                <a:path w="1529080" h="1367789">
                  <a:moveTo>
                    <a:pt x="1526844" y="1042670"/>
                  </a:moveTo>
                  <a:lnTo>
                    <a:pt x="1520488" y="1042670"/>
                  </a:lnTo>
                  <a:lnTo>
                    <a:pt x="1520473" y="1050289"/>
                  </a:lnTo>
                  <a:lnTo>
                    <a:pt x="1526830" y="1050289"/>
                  </a:lnTo>
                  <a:lnTo>
                    <a:pt x="1526844" y="1042670"/>
                  </a:lnTo>
                  <a:close/>
                </a:path>
                <a:path w="1529080" h="1367789">
                  <a:moveTo>
                    <a:pt x="6629" y="1050290"/>
                  </a:moveTo>
                  <a:lnTo>
                    <a:pt x="285" y="1050290"/>
                  </a:lnTo>
                  <a:lnTo>
                    <a:pt x="273" y="1056639"/>
                  </a:lnTo>
                  <a:lnTo>
                    <a:pt x="6617" y="1056639"/>
                  </a:lnTo>
                  <a:lnTo>
                    <a:pt x="6629" y="1050290"/>
                  </a:lnTo>
                  <a:close/>
                </a:path>
                <a:path w="1529080" h="1367789">
                  <a:moveTo>
                    <a:pt x="1526830" y="1050290"/>
                  </a:moveTo>
                  <a:lnTo>
                    <a:pt x="1520473" y="1050290"/>
                  </a:lnTo>
                  <a:lnTo>
                    <a:pt x="1520462" y="1056639"/>
                  </a:lnTo>
                  <a:lnTo>
                    <a:pt x="1526818" y="1056639"/>
                  </a:lnTo>
                  <a:lnTo>
                    <a:pt x="1526830" y="1050290"/>
                  </a:lnTo>
                  <a:close/>
                </a:path>
                <a:path w="1529080" h="1367789">
                  <a:moveTo>
                    <a:pt x="6617" y="1056640"/>
                  </a:moveTo>
                  <a:lnTo>
                    <a:pt x="273" y="1056640"/>
                  </a:lnTo>
                  <a:lnTo>
                    <a:pt x="250" y="1069339"/>
                  </a:lnTo>
                  <a:lnTo>
                    <a:pt x="6593" y="1069339"/>
                  </a:lnTo>
                  <a:lnTo>
                    <a:pt x="6617" y="1056640"/>
                  </a:lnTo>
                  <a:close/>
                </a:path>
                <a:path w="1529080" h="1367789">
                  <a:moveTo>
                    <a:pt x="1526818" y="1056640"/>
                  </a:moveTo>
                  <a:lnTo>
                    <a:pt x="1520462" y="1056640"/>
                  </a:lnTo>
                  <a:lnTo>
                    <a:pt x="1520438" y="1069339"/>
                  </a:lnTo>
                  <a:lnTo>
                    <a:pt x="1526794" y="1069339"/>
                  </a:lnTo>
                  <a:lnTo>
                    <a:pt x="1526818" y="1056640"/>
                  </a:lnTo>
                  <a:close/>
                </a:path>
                <a:path w="1529080" h="1367789">
                  <a:moveTo>
                    <a:pt x="6593" y="1069340"/>
                  </a:moveTo>
                  <a:lnTo>
                    <a:pt x="250" y="1069340"/>
                  </a:lnTo>
                  <a:lnTo>
                    <a:pt x="240" y="1074420"/>
                  </a:lnTo>
                  <a:lnTo>
                    <a:pt x="6583" y="1074420"/>
                  </a:lnTo>
                  <a:lnTo>
                    <a:pt x="6593" y="1069340"/>
                  </a:lnTo>
                  <a:close/>
                </a:path>
                <a:path w="1529080" h="1367789">
                  <a:moveTo>
                    <a:pt x="1526794" y="1069340"/>
                  </a:moveTo>
                  <a:lnTo>
                    <a:pt x="1520438" y="1069340"/>
                  </a:lnTo>
                  <a:lnTo>
                    <a:pt x="1520428" y="1074420"/>
                  </a:lnTo>
                  <a:lnTo>
                    <a:pt x="1526785" y="1074420"/>
                  </a:lnTo>
                  <a:lnTo>
                    <a:pt x="1526794" y="1069340"/>
                  </a:lnTo>
                  <a:close/>
                </a:path>
                <a:path w="1529080" h="1367789">
                  <a:moveTo>
                    <a:pt x="6583" y="1074420"/>
                  </a:moveTo>
                  <a:lnTo>
                    <a:pt x="240" y="1074420"/>
                  </a:lnTo>
                  <a:lnTo>
                    <a:pt x="228" y="1080770"/>
                  </a:lnTo>
                  <a:lnTo>
                    <a:pt x="6572" y="1080770"/>
                  </a:lnTo>
                  <a:lnTo>
                    <a:pt x="6583" y="1074420"/>
                  </a:lnTo>
                  <a:close/>
                </a:path>
                <a:path w="1529080" h="1367789">
                  <a:moveTo>
                    <a:pt x="1526785" y="1074420"/>
                  </a:moveTo>
                  <a:lnTo>
                    <a:pt x="1520428" y="1074420"/>
                  </a:lnTo>
                  <a:lnTo>
                    <a:pt x="1520416" y="1080770"/>
                  </a:lnTo>
                  <a:lnTo>
                    <a:pt x="1526773" y="1080770"/>
                  </a:lnTo>
                  <a:lnTo>
                    <a:pt x="1526785" y="1074420"/>
                  </a:lnTo>
                  <a:close/>
                </a:path>
                <a:path w="1529080" h="1367789">
                  <a:moveTo>
                    <a:pt x="6572" y="1080770"/>
                  </a:moveTo>
                  <a:lnTo>
                    <a:pt x="228" y="1080770"/>
                  </a:lnTo>
                  <a:lnTo>
                    <a:pt x="214" y="1088389"/>
                  </a:lnTo>
                  <a:lnTo>
                    <a:pt x="6557" y="1088389"/>
                  </a:lnTo>
                  <a:lnTo>
                    <a:pt x="6572" y="1080770"/>
                  </a:lnTo>
                  <a:close/>
                </a:path>
                <a:path w="1529080" h="1367789">
                  <a:moveTo>
                    <a:pt x="1526773" y="1080770"/>
                  </a:moveTo>
                  <a:lnTo>
                    <a:pt x="1520416" y="1080770"/>
                  </a:lnTo>
                  <a:lnTo>
                    <a:pt x="1520402" y="1088389"/>
                  </a:lnTo>
                  <a:lnTo>
                    <a:pt x="1526759" y="1088389"/>
                  </a:lnTo>
                  <a:lnTo>
                    <a:pt x="1526773" y="1080770"/>
                  </a:lnTo>
                  <a:close/>
                </a:path>
                <a:path w="1529080" h="1367789">
                  <a:moveTo>
                    <a:pt x="6557" y="1088390"/>
                  </a:moveTo>
                  <a:lnTo>
                    <a:pt x="214" y="1088390"/>
                  </a:lnTo>
                  <a:lnTo>
                    <a:pt x="205" y="1093470"/>
                  </a:lnTo>
                  <a:lnTo>
                    <a:pt x="6548" y="1093470"/>
                  </a:lnTo>
                  <a:lnTo>
                    <a:pt x="6557" y="1088390"/>
                  </a:lnTo>
                  <a:close/>
                </a:path>
                <a:path w="1529080" h="1367789">
                  <a:moveTo>
                    <a:pt x="1526759" y="1088390"/>
                  </a:moveTo>
                  <a:lnTo>
                    <a:pt x="1520402" y="1088390"/>
                  </a:lnTo>
                  <a:lnTo>
                    <a:pt x="1520392" y="1093470"/>
                  </a:lnTo>
                  <a:lnTo>
                    <a:pt x="1526750" y="1093470"/>
                  </a:lnTo>
                  <a:lnTo>
                    <a:pt x="1526759" y="1088390"/>
                  </a:lnTo>
                  <a:close/>
                </a:path>
                <a:path w="1529080" h="1367789">
                  <a:moveTo>
                    <a:pt x="6548" y="1093470"/>
                  </a:moveTo>
                  <a:lnTo>
                    <a:pt x="205" y="1093470"/>
                  </a:lnTo>
                  <a:lnTo>
                    <a:pt x="191" y="1101089"/>
                  </a:lnTo>
                  <a:lnTo>
                    <a:pt x="6533" y="1101089"/>
                  </a:lnTo>
                  <a:lnTo>
                    <a:pt x="6548" y="1093470"/>
                  </a:lnTo>
                  <a:close/>
                </a:path>
                <a:path w="1529080" h="1367789">
                  <a:moveTo>
                    <a:pt x="1526750" y="1093470"/>
                  </a:moveTo>
                  <a:lnTo>
                    <a:pt x="1520392" y="1093470"/>
                  </a:lnTo>
                  <a:lnTo>
                    <a:pt x="1520378" y="1101089"/>
                  </a:lnTo>
                  <a:lnTo>
                    <a:pt x="1526735" y="1101089"/>
                  </a:lnTo>
                  <a:lnTo>
                    <a:pt x="1526750" y="1093470"/>
                  </a:lnTo>
                  <a:close/>
                </a:path>
                <a:path w="1529080" h="1367789">
                  <a:moveTo>
                    <a:pt x="6533" y="1101090"/>
                  </a:moveTo>
                  <a:lnTo>
                    <a:pt x="191" y="1101090"/>
                  </a:lnTo>
                  <a:lnTo>
                    <a:pt x="167" y="1113789"/>
                  </a:lnTo>
                  <a:lnTo>
                    <a:pt x="6510" y="1113789"/>
                  </a:lnTo>
                  <a:lnTo>
                    <a:pt x="6533" y="1101090"/>
                  </a:lnTo>
                  <a:close/>
                </a:path>
                <a:path w="1529080" h="1367789">
                  <a:moveTo>
                    <a:pt x="1526735" y="1101090"/>
                  </a:moveTo>
                  <a:lnTo>
                    <a:pt x="1520378" y="1101090"/>
                  </a:lnTo>
                  <a:lnTo>
                    <a:pt x="1520354" y="1113789"/>
                  </a:lnTo>
                  <a:lnTo>
                    <a:pt x="1526712" y="1113789"/>
                  </a:lnTo>
                  <a:lnTo>
                    <a:pt x="1526735" y="1101090"/>
                  </a:lnTo>
                  <a:close/>
                </a:path>
                <a:path w="1529080" h="1367789">
                  <a:moveTo>
                    <a:pt x="6510" y="1113790"/>
                  </a:moveTo>
                  <a:lnTo>
                    <a:pt x="167" y="1113790"/>
                  </a:lnTo>
                  <a:lnTo>
                    <a:pt x="155" y="1120139"/>
                  </a:lnTo>
                  <a:lnTo>
                    <a:pt x="6498" y="1120139"/>
                  </a:lnTo>
                  <a:lnTo>
                    <a:pt x="6510" y="1113790"/>
                  </a:lnTo>
                  <a:close/>
                </a:path>
                <a:path w="1529080" h="1367789">
                  <a:moveTo>
                    <a:pt x="1526712" y="1113790"/>
                  </a:moveTo>
                  <a:lnTo>
                    <a:pt x="1520354" y="1113790"/>
                  </a:lnTo>
                  <a:lnTo>
                    <a:pt x="1520342" y="1120139"/>
                  </a:lnTo>
                  <a:lnTo>
                    <a:pt x="1526700" y="1120139"/>
                  </a:lnTo>
                  <a:lnTo>
                    <a:pt x="1526712" y="1113790"/>
                  </a:lnTo>
                  <a:close/>
                </a:path>
                <a:path w="1529080" h="1367789">
                  <a:moveTo>
                    <a:pt x="6498" y="1120140"/>
                  </a:moveTo>
                  <a:lnTo>
                    <a:pt x="155" y="1120140"/>
                  </a:lnTo>
                  <a:lnTo>
                    <a:pt x="143" y="1126489"/>
                  </a:lnTo>
                  <a:lnTo>
                    <a:pt x="6486" y="1126489"/>
                  </a:lnTo>
                  <a:lnTo>
                    <a:pt x="6498" y="1120140"/>
                  </a:lnTo>
                  <a:close/>
                </a:path>
                <a:path w="1529080" h="1367789">
                  <a:moveTo>
                    <a:pt x="1526700" y="1120140"/>
                  </a:moveTo>
                  <a:lnTo>
                    <a:pt x="1520342" y="1120140"/>
                  </a:lnTo>
                  <a:lnTo>
                    <a:pt x="1520331" y="1126489"/>
                  </a:lnTo>
                  <a:lnTo>
                    <a:pt x="1526688" y="1126489"/>
                  </a:lnTo>
                  <a:lnTo>
                    <a:pt x="1526700" y="1120140"/>
                  </a:lnTo>
                  <a:close/>
                </a:path>
                <a:path w="1529080" h="1367789">
                  <a:moveTo>
                    <a:pt x="6486" y="1126490"/>
                  </a:moveTo>
                  <a:lnTo>
                    <a:pt x="143" y="1126490"/>
                  </a:lnTo>
                  <a:lnTo>
                    <a:pt x="132" y="1132839"/>
                  </a:lnTo>
                  <a:lnTo>
                    <a:pt x="6474" y="1132839"/>
                  </a:lnTo>
                  <a:lnTo>
                    <a:pt x="6486" y="1126490"/>
                  </a:lnTo>
                  <a:close/>
                </a:path>
                <a:path w="1529080" h="1367789">
                  <a:moveTo>
                    <a:pt x="1526688" y="1126490"/>
                  </a:moveTo>
                  <a:lnTo>
                    <a:pt x="1520331" y="1126490"/>
                  </a:lnTo>
                  <a:lnTo>
                    <a:pt x="1520319" y="1132839"/>
                  </a:lnTo>
                  <a:lnTo>
                    <a:pt x="1526676" y="1132839"/>
                  </a:lnTo>
                  <a:lnTo>
                    <a:pt x="1526688" y="1126490"/>
                  </a:lnTo>
                  <a:close/>
                </a:path>
                <a:path w="1529080" h="1367789">
                  <a:moveTo>
                    <a:pt x="6474" y="1132840"/>
                  </a:moveTo>
                  <a:lnTo>
                    <a:pt x="132" y="1132840"/>
                  </a:lnTo>
                  <a:lnTo>
                    <a:pt x="120" y="1139189"/>
                  </a:lnTo>
                  <a:lnTo>
                    <a:pt x="6462" y="1139189"/>
                  </a:lnTo>
                  <a:lnTo>
                    <a:pt x="6474" y="1132840"/>
                  </a:lnTo>
                  <a:close/>
                </a:path>
                <a:path w="1529080" h="1367789">
                  <a:moveTo>
                    <a:pt x="1526676" y="1132840"/>
                  </a:moveTo>
                  <a:lnTo>
                    <a:pt x="1520319" y="1132840"/>
                  </a:lnTo>
                  <a:lnTo>
                    <a:pt x="1520307" y="1139189"/>
                  </a:lnTo>
                  <a:lnTo>
                    <a:pt x="1526665" y="1139189"/>
                  </a:lnTo>
                  <a:lnTo>
                    <a:pt x="1526676" y="1132840"/>
                  </a:lnTo>
                  <a:close/>
                </a:path>
                <a:path w="1529080" h="1367789">
                  <a:moveTo>
                    <a:pt x="6462" y="1139190"/>
                  </a:moveTo>
                  <a:lnTo>
                    <a:pt x="120" y="1139190"/>
                  </a:lnTo>
                  <a:lnTo>
                    <a:pt x="108" y="1145539"/>
                  </a:lnTo>
                  <a:lnTo>
                    <a:pt x="6450" y="1145539"/>
                  </a:lnTo>
                  <a:lnTo>
                    <a:pt x="6462" y="1139190"/>
                  </a:lnTo>
                  <a:close/>
                </a:path>
                <a:path w="1529080" h="1367789">
                  <a:moveTo>
                    <a:pt x="1526665" y="1139190"/>
                  </a:moveTo>
                  <a:lnTo>
                    <a:pt x="1520307" y="1139190"/>
                  </a:lnTo>
                  <a:lnTo>
                    <a:pt x="1520295" y="1145539"/>
                  </a:lnTo>
                  <a:lnTo>
                    <a:pt x="1526653" y="1145539"/>
                  </a:lnTo>
                  <a:lnTo>
                    <a:pt x="1526665" y="1139190"/>
                  </a:lnTo>
                  <a:close/>
                </a:path>
                <a:path w="1529080" h="1367789">
                  <a:moveTo>
                    <a:pt x="6450" y="1145540"/>
                  </a:moveTo>
                  <a:lnTo>
                    <a:pt x="108" y="1145540"/>
                  </a:lnTo>
                  <a:lnTo>
                    <a:pt x="96" y="1151889"/>
                  </a:lnTo>
                  <a:lnTo>
                    <a:pt x="6438" y="1151889"/>
                  </a:lnTo>
                  <a:lnTo>
                    <a:pt x="6450" y="1145540"/>
                  </a:lnTo>
                  <a:close/>
                </a:path>
                <a:path w="1529080" h="1367789">
                  <a:moveTo>
                    <a:pt x="1526653" y="1145540"/>
                  </a:moveTo>
                  <a:lnTo>
                    <a:pt x="1520295" y="1145540"/>
                  </a:lnTo>
                  <a:lnTo>
                    <a:pt x="1520283" y="1151889"/>
                  </a:lnTo>
                  <a:lnTo>
                    <a:pt x="1526641" y="1151889"/>
                  </a:lnTo>
                  <a:lnTo>
                    <a:pt x="1526653" y="1145540"/>
                  </a:lnTo>
                  <a:close/>
                </a:path>
                <a:path w="1529080" h="1367789">
                  <a:moveTo>
                    <a:pt x="6438" y="1151890"/>
                  </a:moveTo>
                  <a:lnTo>
                    <a:pt x="96" y="1151890"/>
                  </a:lnTo>
                  <a:lnTo>
                    <a:pt x="84" y="1158239"/>
                  </a:lnTo>
                  <a:lnTo>
                    <a:pt x="6426" y="1158239"/>
                  </a:lnTo>
                  <a:lnTo>
                    <a:pt x="6438" y="1151890"/>
                  </a:lnTo>
                  <a:close/>
                </a:path>
                <a:path w="1529080" h="1367789">
                  <a:moveTo>
                    <a:pt x="1526641" y="1151890"/>
                  </a:moveTo>
                  <a:lnTo>
                    <a:pt x="1520283" y="1151890"/>
                  </a:lnTo>
                  <a:lnTo>
                    <a:pt x="1520271" y="1158239"/>
                  </a:lnTo>
                  <a:lnTo>
                    <a:pt x="1526629" y="1158239"/>
                  </a:lnTo>
                  <a:lnTo>
                    <a:pt x="1526641" y="1151890"/>
                  </a:lnTo>
                  <a:close/>
                </a:path>
                <a:path w="1529080" h="1367789">
                  <a:moveTo>
                    <a:pt x="6426" y="1158240"/>
                  </a:moveTo>
                  <a:lnTo>
                    <a:pt x="84" y="1158240"/>
                  </a:lnTo>
                  <a:lnTo>
                    <a:pt x="73" y="1164589"/>
                  </a:lnTo>
                  <a:lnTo>
                    <a:pt x="6414" y="1164589"/>
                  </a:lnTo>
                  <a:lnTo>
                    <a:pt x="6426" y="1158240"/>
                  </a:lnTo>
                  <a:close/>
                </a:path>
                <a:path w="1529080" h="1367789">
                  <a:moveTo>
                    <a:pt x="1526629" y="1158240"/>
                  </a:moveTo>
                  <a:lnTo>
                    <a:pt x="1520271" y="1158240"/>
                  </a:lnTo>
                  <a:lnTo>
                    <a:pt x="1520259" y="1164589"/>
                  </a:lnTo>
                  <a:lnTo>
                    <a:pt x="1526617" y="1164589"/>
                  </a:lnTo>
                  <a:lnTo>
                    <a:pt x="1526629" y="1158240"/>
                  </a:lnTo>
                  <a:close/>
                </a:path>
                <a:path w="1529080" h="1367789">
                  <a:moveTo>
                    <a:pt x="6414" y="1164590"/>
                  </a:moveTo>
                  <a:lnTo>
                    <a:pt x="73" y="1164590"/>
                  </a:lnTo>
                  <a:lnTo>
                    <a:pt x="63" y="1169670"/>
                  </a:lnTo>
                  <a:lnTo>
                    <a:pt x="6405" y="1169670"/>
                  </a:lnTo>
                  <a:lnTo>
                    <a:pt x="6414" y="1164590"/>
                  </a:lnTo>
                  <a:close/>
                </a:path>
                <a:path w="1529080" h="1367789">
                  <a:moveTo>
                    <a:pt x="1526617" y="1164590"/>
                  </a:moveTo>
                  <a:lnTo>
                    <a:pt x="1520259" y="1164590"/>
                  </a:lnTo>
                  <a:lnTo>
                    <a:pt x="1520249" y="1169670"/>
                  </a:lnTo>
                  <a:lnTo>
                    <a:pt x="1526608" y="1169670"/>
                  </a:lnTo>
                  <a:lnTo>
                    <a:pt x="1526617" y="1164590"/>
                  </a:lnTo>
                  <a:close/>
                </a:path>
                <a:path w="1529080" h="1367789">
                  <a:moveTo>
                    <a:pt x="6405" y="1169670"/>
                  </a:moveTo>
                  <a:lnTo>
                    <a:pt x="63" y="1169670"/>
                  </a:lnTo>
                  <a:lnTo>
                    <a:pt x="49" y="1177289"/>
                  </a:lnTo>
                  <a:lnTo>
                    <a:pt x="6390" y="1177289"/>
                  </a:lnTo>
                  <a:lnTo>
                    <a:pt x="6405" y="1169670"/>
                  </a:lnTo>
                  <a:close/>
                </a:path>
                <a:path w="1529080" h="1367789">
                  <a:moveTo>
                    <a:pt x="1526608" y="1169670"/>
                  </a:moveTo>
                  <a:lnTo>
                    <a:pt x="1520249" y="1169670"/>
                  </a:lnTo>
                  <a:lnTo>
                    <a:pt x="1520235" y="1177289"/>
                  </a:lnTo>
                  <a:lnTo>
                    <a:pt x="1526594" y="1177289"/>
                  </a:lnTo>
                  <a:lnTo>
                    <a:pt x="1526608" y="1169670"/>
                  </a:lnTo>
                  <a:close/>
                </a:path>
                <a:path w="1529080" h="1367789">
                  <a:moveTo>
                    <a:pt x="6390" y="1177290"/>
                  </a:moveTo>
                  <a:lnTo>
                    <a:pt x="49" y="1177290"/>
                  </a:lnTo>
                  <a:lnTo>
                    <a:pt x="25" y="1189989"/>
                  </a:lnTo>
                  <a:lnTo>
                    <a:pt x="6367" y="1189989"/>
                  </a:lnTo>
                  <a:lnTo>
                    <a:pt x="6390" y="1177290"/>
                  </a:lnTo>
                  <a:close/>
                </a:path>
                <a:path w="1529080" h="1367789">
                  <a:moveTo>
                    <a:pt x="1526594" y="1177290"/>
                  </a:moveTo>
                  <a:lnTo>
                    <a:pt x="1520235" y="1177290"/>
                  </a:lnTo>
                  <a:lnTo>
                    <a:pt x="1520211" y="1189989"/>
                  </a:lnTo>
                  <a:lnTo>
                    <a:pt x="1526570" y="1189989"/>
                  </a:lnTo>
                  <a:lnTo>
                    <a:pt x="1526594" y="1177290"/>
                  </a:lnTo>
                  <a:close/>
                </a:path>
                <a:path w="1529080" h="1367789">
                  <a:moveTo>
                    <a:pt x="6367" y="1189990"/>
                  </a:moveTo>
                  <a:lnTo>
                    <a:pt x="25" y="1189990"/>
                  </a:lnTo>
                  <a:lnTo>
                    <a:pt x="2" y="1202689"/>
                  </a:lnTo>
                  <a:lnTo>
                    <a:pt x="6343" y="1202689"/>
                  </a:lnTo>
                  <a:lnTo>
                    <a:pt x="6367" y="1189990"/>
                  </a:lnTo>
                  <a:close/>
                </a:path>
                <a:path w="1529080" h="1367789">
                  <a:moveTo>
                    <a:pt x="1526570" y="1189990"/>
                  </a:moveTo>
                  <a:lnTo>
                    <a:pt x="1520211" y="1189990"/>
                  </a:lnTo>
                  <a:lnTo>
                    <a:pt x="1520188" y="1202689"/>
                  </a:lnTo>
                  <a:lnTo>
                    <a:pt x="1526547" y="1202689"/>
                  </a:lnTo>
                  <a:lnTo>
                    <a:pt x="1526570" y="1189990"/>
                  </a:lnTo>
                  <a:close/>
                </a:path>
                <a:path w="1529080" h="1367789">
                  <a:moveTo>
                    <a:pt x="1526547" y="1202690"/>
                  </a:moveTo>
                  <a:lnTo>
                    <a:pt x="1520188" y="1202690"/>
                  </a:lnTo>
                  <a:lnTo>
                    <a:pt x="1520164" y="1215389"/>
                  </a:lnTo>
                  <a:lnTo>
                    <a:pt x="1521160" y="1215389"/>
                  </a:lnTo>
                  <a:lnTo>
                    <a:pt x="1521160" y="1214120"/>
                  </a:lnTo>
                  <a:lnTo>
                    <a:pt x="1522430" y="1214120"/>
                  </a:lnTo>
                  <a:lnTo>
                    <a:pt x="1522430" y="1211580"/>
                  </a:lnTo>
                  <a:lnTo>
                    <a:pt x="1523700" y="1211580"/>
                  </a:lnTo>
                  <a:lnTo>
                    <a:pt x="1523700" y="1210310"/>
                  </a:lnTo>
                  <a:lnTo>
                    <a:pt x="1524970" y="1210310"/>
                  </a:lnTo>
                  <a:lnTo>
                    <a:pt x="1524970" y="1209040"/>
                  </a:lnTo>
                  <a:lnTo>
                    <a:pt x="1526240" y="1209040"/>
                  </a:lnTo>
                  <a:lnTo>
                    <a:pt x="1526240" y="1207770"/>
                  </a:lnTo>
                  <a:lnTo>
                    <a:pt x="1526537" y="1207770"/>
                  </a:lnTo>
                  <a:lnTo>
                    <a:pt x="1526547" y="1202690"/>
                  </a:lnTo>
                  <a:close/>
                </a:path>
                <a:path w="1529080" h="1367789">
                  <a:moveTo>
                    <a:pt x="6343" y="1202690"/>
                  </a:moveTo>
                  <a:lnTo>
                    <a:pt x="2" y="1202690"/>
                  </a:lnTo>
                  <a:lnTo>
                    <a:pt x="0" y="1203960"/>
                  </a:lnTo>
                  <a:lnTo>
                    <a:pt x="970" y="1203960"/>
                  </a:lnTo>
                  <a:lnTo>
                    <a:pt x="970" y="1205230"/>
                  </a:lnTo>
                  <a:lnTo>
                    <a:pt x="2240" y="1205230"/>
                  </a:lnTo>
                  <a:lnTo>
                    <a:pt x="2240" y="1206500"/>
                  </a:lnTo>
                  <a:lnTo>
                    <a:pt x="3510" y="1206500"/>
                  </a:lnTo>
                  <a:lnTo>
                    <a:pt x="3510" y="1207770"/>
                  </a:lnTo>
                  <a:lnTo>
                    <a:pt x="4780" y="1207770"/>
                  </a:lnTo>
                  <a:lnTo>
                    <a:pt x="4780" y="1209040"/>
                  </a:lnTo>
                  <a:lnTo>
                    <a:pt x="6050" y="1209040"/>
                  </a:lnTo>
                  <a:lnTo>
                    <a:pt x="6050" y="1211580"/>
                  </a:lnTo>
                  <a:lnTo>
                    <a:pt x="6326" y="1211580"/>
                  </a:lnTo>
                  <a:lnTo>
                    <a:pt x="6343" y="1202690"/>
                  </a:lnTo>
                  <a:close/>
                </a:path>
                <a:path w="1529080" h="1367789">
                  <a:moveTo>
                    <a:pt x="163530" y="1359164"/>
                  </a:moveTo>
                  <a:lnTo>
                    <a:pt x="163530" y="1360170"/>
                  </a:lnTo>
                  <a:lnTo>
                    <a:pt x="164800" y="1360170"/>
                  </a:lnTo>
                  <a:lnTo>
                    <a:pt x="164800" y="1361439"/>
                  </a:lnTo>
                  <a:lnTo>
                    <a:pt x="1366220" y="1361439"/>
                  </a:lnTo>
                  <a:lnTo>
                    <a:pt x="1366220" y="1361182"/>
                  </a:lnTo>
                  <a:lnTo>
                    <a:pt x="163530" y="1359164"/>
                  </a:lnTo>
                  <a:close/>
                </a:path>
                <a:path w="1529080" h="1367789">
                  <a:moveTo>
                    <a:pt x="1359870" y="1365250"/>
                  </a:moveTo>
                  <a:lnTo>
                    <a:pt x="172420" y="1365250"/>
                  </a:lnTo>
                  <a:lnTo>
                    <a:pt x="172420" y="1365537"/>
                  </a:lnTo>
                  <a:lnTo>
                    <a:pt x="1357330" y="1367508"/>
                  </a:lnTo>
                  <a:lnTo>
                    <a:pt x="1357330" y="1366520"/>
                  </a:lnTo>
                  <a:lnTo>
                    <a:pt x="1359870" y="1366520"/>
                  </a:lnTo>
                  <a:lnTo>
                    <a:pt x="1359870" y="1365250"/>
                  </a:lnTo>
                  <a:close/>
                </a:path>
                <a:path w="1529080" h="1367789">
                  <a:moveTo>
                    <a:pt x="1361140" y="1363980"/>
                  </a:moveTo>
                  <a:lnTo>
                    <a:pt x="169880" y="1363980"/>
                  </a:lnTo>
                  <a:lnTo>
                    <a:pt x="169880" y="1365250"/>
                  </a:lnTo>
                  <a:lnTo>
                    <a:pt x="1361140" y="1365250"/>
                  </a:lnTo>
                  <a:lnTo>
                    <a:pt x="1361140" y="1363980"/>
                  </a:lnTo>
                  <a:close/>
                </a:path>
                <a:path w="1529080" h="1367789">
                  <a:moveTo>
                    <a:pt x="1362410" y="1362710"/>
                  </a:moveTo>
                  <a:lnTo>
                    <a:pt x="168610" y="1362710"/>
                  </a:lnTo>
                  <a:lnTo>
                    <a:pt x="168610" y="1363980"/>
                  </a:lnTo>
                  <a:lnTo>
                    <a:pt x="1362410" y="1363980"/>
                  </a:lnTo>
                  <a:lnTo>
                    <a:pt x="1362410" y="1362710"/>
                  </a:lnTo>
                  <a:close/>
                </a:path>
                <a:path w="1529080" h="1367789">
                  <a:moveTo>
                    <a:pt x="1364950" y="1361440"/>
                  </a:moveTo>
                  <a:lnTo>
                    <a:pt x="167340" y="1361440"/>
                  </a:lnTo>
                  <a:lnTo>
                    <a:pt x="167340" y="1362710"/>
                  </a:lnTo>
                  <a:lnTo>
                    <a:pt x="1364950" y="1362710"/>
                  </a:lnTo>
                  <a:lnTo>
                    <a:pt x="1364950" y="1361440"/>
                  </a:lnTo>
                  <a:close/>
                </a:path>
              </a:pathLst>
            </a:custGeom>
            <a:solidFill>
              <a:srgbClr val="0531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" name="object 731"/>
            <p:cNvSpPr/>
            <p:nvPr/>
          </p:nvSpPr>
          <p:spPr>
            <a:xfrm>
              <a:off x="504466" y="3485261"/>
              <a:ext cx="1516380" cy="1355725"/>
            </a:xfrm>
            <a:custGeom>
              <a:avLst/>
              <a:gdLst/>
              <a:ahLst/>
              <a:cxnLst/>
              <a:rect l="l" t="t" r="r" b="b"/>
              <a:pathLst>
                <a:path w="1516380" h="1355725">
                  <a:moveTo>
                    <a:pt x="1367513" y="5968"/>
                  </a:moveTo>
                  <a:lnTo>
                    <a:pt x="150853" y="5968"/>
                  </a:lnTo>
                  <a:lnTo>
                    <a:pt x="150853" y="6223"/>
                  </a:lnTo>
                  <a:lnTo>
                    <a:pt x="1367513" y="8381"/>
                  </a:lnTo>
                  <a:lnTo>
                    <a:pt x="1367513" y="5968"/>
                  </a:lnTo>
                  <a:close/>
                </a:path>
                <a:path w="1516380" h="1355725">
                  <a:moveTo>
                    <a:pt x="154663" y="4825"/>
                  </a:moveTo>
                  <a:lnTo>
                    <a:pt x="152123" y="4825"/>
                  </a:lnTo>
                  <a:lnTo>
                    <a:pt x="152123" y="5968"/>
                  </a:lnTo>
                  <a:lnTo>
                    <a:pt x="154663" y="5968"/>
                  </a:lnTo>
                  <a:lnTo>
                    <a:pt x="154663" y="4825"/>
                  </a:lnTo>
                  <a:close/>
                </a:path>
                <a:path w="1516380" h="1355725">
                  <a:moveTo>
                    <a:pt x="1364973" y="4825"/>
                  </a:moveTo>
                  <a:lnTo>
                    <a:pt x="1363703" y="4825"/>
                  </a:lnTo>
                  <a:lnTo>
                    <a:pt x="1363703" y="5968"/>
                  </a:lnTo>
                  <a:lnTo>
                    <a:pt x="1364973" y="5968"/>
                  </a:lnTo>
                  <a:lnTo>
                    <a:pt x="1364973" y="4825"/>
                  </a:lnTo>
                  <a:close/>
                </a:path>
                <a:path w="1516380" h="1355725">
                  <a:moveTo>
                    <a:pt x="1363703" y="3428"/>
                  </a:moveTo>
                  <a:lnTo>
                    <a:pt x="154663" y="3428"/>
                  </a:lnTo>
                  <a:lnTo>
                    <a:pt x="154663" y="4825"/>
                  </a:lnTo>
                  <a:lnTo>
                    <a:pt x="1363703" y="4825"/>
                  </a:lnTo>
                  <a:lnTo>
                    <a:pt x="1363703" y="3428"/>
                  </a:lnTo>
                  <a:close/>
                </a:path>
                <a:path w="1516380" h="1355725">
                  <a:moveTo>
                    <a:pt x="158473" y="2158"/>
                  </a:moveTo>
                  <a:lnTo>
                    <a:pt x="155933" y="2158"/>
                  </a:lnTo>
                  <a:lnTo>
                    <a:pt x="155933" y="3428"/>
                  </a:lnTo>
                  <a:lnTo>
                    <a:pt x="158473" y="3428"/>
                  </a:lnTo>
                  <a:lnTo>
                    <a:pt x="158473" y="2158"/>
                  </a:lnTo>
                  <a:close/>
                </a:path>
                <a:path w="1516380" h="1355725">
                  <a:moveTo>
                    <a:pt x="1361163" y="2158"/>
                  </a:moveTo>
                  <a:lnTo>
                    <a:pt x="1359893" y="2158"/>
                  </a:lnTo>
                  <a:lnTo>
                    <a:pt x="1359893" y="3428"/>
                  </a:lnTo>
                  <a:lnTo>
                    <a:pt x="1361163" y="3428"/>
                  </a:lnTo>
                  <a:lnTo>
                    <a:pt x="1361163" y="2158"/>
                  </a:lnTo>
                  <a:close/>
                </a:path>
                <a:path w="1516380" h="1355725">
                  <a:moveTo>
                    <a:pt x="159743" y="0"/>
                  </a:moveTo>
                  <a:lnTo>
                    <a:pt x="159743" y="2158"/>
                  </a:lnTo>
                  <a:lnTo>
                    <a:pt x="1357353" y="2158"/>
                  </a:lnTo>
                  <a:lnTo>
                    <a:pt x="1357353" y="1904"/>
                  </a:lnTo>
                  <a:lnTo>
                    <a:pt x="159743" y="0"/>
                  </a:lnTo>
                  <a:close/>
                </a:path>
                <a:path w="1516380" h="1355725">
                  <a:moveTo>
                    <a:pt x="8356" y="141858"/>
                  </a:moveTo>
                  <a:lnTo>
                    <a:pt x="7343" y="141858"/>
                  </a:lnTo>
                  <a:lnTo>
                    <a:pt x="7343" y="143128"/>
                  </a:lnTo>
                  <a:lnTo>
                    <a:pt x="8353" y="143128"/>
                  </a:lnTo>
                  <a:lnTo>
                    <a:pt x="8356" y="141858"/>
                  </a:lnTo>
                  <a:close/>
                </a:path>
                <a:path w="1516380" h="1355725">
                  <a:moveTo>
                    <a:pt x="1511023" y="141858"/>
                  </a:moveTo>
                  <a:lnTo>
                    <a:pt x="1509627" y="141858"/>
                  </a:lnTo>
                  <a:lnTo>
                    <a:pt x="1509626" y="143128"/>
                  </a:lnTo>
                  <a:lnTo>
                    <a:pt x="1511023" y="143128"/>
                  </a:lnTo>
                  <a:lnTo>
                    <a:pt x="1511023" y="141858"/>
                  </a:lnTo>
                  <a:close/>
                </a:path>
                <a:path w="1516380" h="1355725">
                  <a:moveTo>
                    <a:pt x="1509753" y="140588"/>
                  </a:moveTo>
                  <a:lnTo>
                    <a:pt x="1509627" y="141858"/>
                  </a:lnTo>
                  <a:lnTo>
                    <a:pt x="1509753" y="140588"/>
                  </a:lnTo>
                  <a:close/>
                </a:path>
                <a:path w="1516380" h="1355725">
                  <a:moveTo>
                    <a:pt x="8353" y="143129"/>
                  </a:moveTo>
                  <a:lnTo>
                    <a:pt x="6073" y="143129"/>
                  </a:lnTo>
                  <a:lnTo>
                    <a:pt x="6073" y="144399"/>
                  </a:lnTo>
                  <a:lnTo>
                    <a:pt x="4803" y="144399"/>
                  </a:lnTo>
                  <a:lnTo>
                    <a:pt x="4803" y="145669"/>
                  </a:lnTo>
                  <a:lnTo>
                    <a:pt x="3533" y="145669"/>
                  </a:lnTo>
                  <a:lnTo>
                    <a:pt x="3533" y="146938"/>
                  </a:lnTo>
                  <a:lnTo>
                    <a:pt x="2263" y="146938"/>
                  </a:lnTo>
                  <a:lnTo>
                    <a:pt x="2263" y="149478"/>
                  </a:lnTo>
                  <a:lnTo>
                    <a:pt x="8341" y="149478"/>
                  </a:lnTo>
                  <a:lnTo>
                    <a:pt x="8353" y="143129"/>
                  </a:lnTo>
                  <a:close/>
                </a:path>
                <a:path w="1516380" h="1355725">
                  <a:moveTo>
                    <a:pt x="1512293" y="143129"/>
                  </a:moveTo>
                  <a:lnTo>
                    <a:pt x="1509626" y="143129"/>
                  </a:lnTo>
                  <a:lnTo>
                    <a:pt x="1509620" y="149478"/>
                  </a:lnTo>
                  <a:lnTo>
                    <a:pt x="1515827" y="149478"/>
                  </a:lnTo>
                  <a:lnTo>
                    <a:pt x="1515829" y="148208"/>
                  </a:lnTo>
                  <a:lnTo>
                    <a:pt x="1514833" y="148208"/>
                  </a:lnTo>
                  <a:lnTo>
                    <a:pt x="1514833" y="146938"/>
                  </a:lnTo>
                  <a:lnTo>
                    <a:pt x="1513563" y="146938"/>
                  </a:lnTo>
                  <a:lnTo>
                    <a:pt x="1513563" y="144399"/>
                  </a:lnTo>
                  <a:lnTo>
                    <a:pt x="1512293" y="144399"/>
                  </a:lnTo>
                  <a:lnTo>
                    <a:pt x="1512293" y="143129"/>
                  </a:lnTo>
                  <a:close/>
                </a:path>
                <a:path w="1516380" h="1355725">
                  <a:moveTo>
                    <a:pt x="8341" y="149479"/>
                  </a:moveTo>
                  <a:lnTo>
                    <a:pt x="1982" y="149479"/>
                  </a:lnTo>
                  <a:lnTo>
                    <a:pt x="1970" y="155828"/>
                  </a:lnTo>
                  <a:lnTo>
                    <a:pt x="8329" y="155828"/>
                  </a:lnTo>
                  <a:lnTo>
                    <a:pt x="8341" y="149479"/>
                  </a:lnTo>
                  <a:close/>
                </a:path>
                <a:path w="1516380" h="1355725">
                  <a:moveTo>
                    <a:pt x="1515827" y="149479"/>
                  </a:moveTo>
                  <a:lnTo>
                    <a:pt x="1509620" y="149479"/>
                  </a:lnTo>
                  <a:lnTo>
                    <a:pt x="1509614" y="155828"/>
                  </a:lnTo>
                  <a:lnTo>
                    <a:pt x="1515815" y="155828"/>
                  </a:lnTo>
                  <a:lnTo>
                    <a:pt x="1515827" y="149479"/>
                  </a:lnTo>
                  <a:close/>
                </a:path>
                <a:path w="1516380" h="1355725">
                  <a:moveTo>
                    <a:pt x="8329" y="155829"/>
                  </a:moveTo>
                  <a:lnTo>
                    <a:pt x="1970" y="155829"/>
                  </a:lnTo>
                  <a:lnTo>
                    <a:pt x="1958" y="162178"/>
                  </a:lnTo>
                  <a:lnTo>
                    <a:pt x="8317" y="162178"/>
                  </a:lnTo>
                  <a:lnTo>
                    <a:pt x="8329" y="155829"/>
                  </a:lnTo>
                  <a:close/>
                </a:path>
                <a:path w="1516380" h="1355725">
                  <a:moveTo>
                    <a:pt x="1515815" y="155829"/>
                  </a:moveTo>
                  <a:lnTo>
                    <a:pt x="1509614" y="155829"/>
                  </a:lnTo>
                  <a:lnTo>
                    <a:pt x="1509608" y="162178"/>
                  </a:lnTo>
                  <a:lnTo>
                    <a:pt x="1515803" y="162178"/>
                  </a:lnTo>
                  <a:lnTo>
                    <a:pt x="1515815" y="155829"/>
                  </a:lnTo>
                  <a:close/>
                </a:path>
                <a:path w="1516380" h="1355725">
                  <a:moveTo>
                    <a:pt x="8317" y="162179"/>
                  </a:moveTo>
                  <a:lnTo>
                    <a:pt x="1958" y="162179"/>
                  </a:lnTo>
                  <a:lnTo>
                    <a:pt x="1946" y="168528"/>
                  </a:lnTo>
                  <a:lnTo>
                    <a:pt x="8305" y="168528"/>
                  </a:lnTo>
                  <a:lnTo>
                    <a:pt x="8317" y="162179"/>
                  </a:lnTo>
                  <a:close/>
                </a:path>
                <a:path w="1516380" h="1355725">
                  <a:moveTo>
                    <a:pt x="1515803" y="162179"/>
                  </a:moveTo>
                  <a:lnTo>
                    <a:pt x="1509608" y="162179"/>
                  </a:lnTo>
                  <a:lnTo>
                    <a:pt x="1509602" y="168528"/>
                  </a:lnTo>
                  <a:lnTo>
                    <a:pt x="1515791" y="168528"/>
                  </a:lnTo>
                  <a:lnTo>
                    <a:pt x="1515803" y="162179"/>
                  </a:lnTo>
                  <a:close/>
                </a:path>
                <a:path w="1516380" h="1355725">
                  <a:moveTo>
                    <a:pt x="8305" y="168529"/>
                  </a:moveTo>
                  <a:lnTo>
                    <a:pt x="1946" y="168529"/>
                  </a:lnTo>
                  <a:lnTo>
                    <a:pt x="1934" y="174878"/>
                  </a:lnTo>
                  <a:lnTo>
                    <a:pt x="8293" y="174878"/>
                  </a:lnTo>
                  <a:lnTo>
                    <a:pt x="8305" y="168529"/>
                  </a:lnTo>
                  <a:close/>
                </a:path>
                <a:path w="1516380" h="1355725">
                  <a:moveTo>
                    <a:pt x="1515791" y="168529"/>
                  </a:moveTo>
                  <a:lnTo>
                    <a:pt x="1509602" y="168529"/>
                  </a:lnTo>
                  <a:lnTo>
                    <a:pt x="1509596" y="174878"/>
                  </a:lnTo>
                  <a:lnTo>
                    <a:pt x="1515779" y="174878"/>
                  </a:lnTo>
                  <a:lnTo>
                    <a:pt x="1515791" y="168529"/>
                  </a:lnTo>
                  <a:close/>
                </a:path>
                <a:path w="1516380" h="1355725">
                  <a:moveTo>
                    <a:pt x="8293" y="174879"/>
                  </a:moveTo>
                  <a:lnTo>
                    <a:pt x="1934" y="174879"/>
                  </a:lnTo>
                  <a:lnTo>
                    <a:pt x="1922" y="181228"/>
                  </a:lnTo>
                  <a:lnTo>
                    <a:pt x="8281" y="181228"/>
                  </a:lnTo>
                  <a:lnTo>
                    <a:pt x="8293" y="174879"/>
                  </a:lnTo>
                  <a:close/>
                </a:path>
                <a:path w="1516380" h="1355725">
                  <a:moveTo>
                    <a:pt x="1515779" y="174879"/>
                  </a:moveTo>
                  <a:lnTo>
                    <a:pt x="1509596" y="174879"/>
                  </a:lnTo>
                  <a:lnTo>
                    <a:pt x="1509590" y="181228"/>
                  </a:lnTo>
                  <a:lnTo>
                    <a:pt x="1515767" y="181228"/>
                  </a:lnTo>
                  <a:lnTo>
                    <a:pt x="1515779" y="174879"/>
                  </a:lnTo>
                  <a:close/>
                </a:path>
                <a:path w="1516380" h="1355725">
                  <a:moveTo>
                    <a:pt x="8281" y="181229"/>
                  </a:moveTo>
                  <a:lnTo>
                    <a:pt x="1922" y="181229"/>
                  </a:lnTo>
                  <a:lnTo>
                    <a:pt x="1910" y="187578"/>
                  </a:lnTo>
                  <a:lnTo>
                    <a:pt x="8269" y="187578"/>
                  </a:lnTo>
                  <a:lnTo>
                    <a:pt x="8281" y="181229"/>
                  </a:lnTo>
                  <a:close/>
                </a:path>
                <a:path w="1516380" h="1355725">
                  <a:moveTo>
                    <a:pt x="1515767" y="181229"/>
                  </a:moveTo>
                  <a:lnTo>
                    <a:pt x="1509590" y="181229"/>
                  </a:lnTo>
                  <a:lnTo>
                    <a:pt x="1509584" y="187578"/>
                  </a:lnTo>
                  <a:lnTo>
                    <a:pt x="1515755" y="187578"/>
                  </a:lnTo>
                  <a:lnTo>
                    <a:pt x="1515767" y="181229"/>
                  </a:lnTo>
                  <a:close/>
                </a:path>
                <a:path w="1516380" h="1355725">
                  <a:moveTo>
                    <a:pt x="8269" y="187579"/>
                  </a:moveTo>
                  <a:lnTo>
                    <a:pt x="1910" y="187579"/>
                  </a:lnTo>
                  <a:lnTo>
                    <a:pt x="1901" y="192658"/>
                  </a:lnTo>
                  <a:lnTo>
                    <a:pt x="8260" y="192658"/>
                  </a:lnTo>
                  <a:lnTo>
                    <a:pt x="8269" y="187579"/>
                  </a:lnTo>
                  <a:close/>
                </a:path>
                <a:path w="1516380" h="1355725">
                  <a:moveTo>
                    <a:pt x="1515755" y="187579"/>
                  </a:moveTo>
                  <a:lnTo>
                    <a:pt x="1509584" y="187579"/>
                  </a:lnTo>
                  <a:lnTo>
                    <a:pt x="1509579" y="192658"/>
                  </a:lnTo>
                  <a:lnTo>
                    <a:pt x="1515746" y="192658"/>
                  </a:lnTo>
                  <a:lnTo>
                    <a:pt x="1515755" y="187579"/>
                  </a:lnTo>
                  <a:close/>
                </a:path>
                <a:path w="1516380" h="1355725">
                  <a:moveTo>
                    <a:pt x="8260" y="192659"/>
                  </a:moveTo>
                  <a:lnTo>
                    <a:pt x="1901" y="192659"/>
                  </a:lnTo>
                  <a:lnTo>
                    <a:pt x="1889" y="199008"/>
                  </a:lnTo>
                  <a:lnTo>
                    <a:pt x="8247" y="199008"/>
                  </a:lnTo>
                  <a:lnTo>
                    <a:pt x="8260" y="192659"/>
                  </a:lnTo>
                  <a:close/>
                </a:path>
                <a:path w="1516380" h="1355725">
                  <a:moveTo>
                    <a:pt x="1515746" y="192659"/>
                  </a:moveTo>
                  <a:lnTo>
                    <a:pt x="1509579" y="192659"/>
                  </a:lnTo>
                  <a:lnTo>
                    <a:pt x="1509573" y="199008"/>
                  </a:lnTo>
                  <a:lnTo>
                    <a:pt x="1515734" y="199008"/>
                  </a:lnTo>
                  <a:lnTo>
                    <a:pt x="1515746" y="192659"/>
                  </a:lnTo>
                  <a:close/>
                </a:path>
                <a:path w="1516380" h="1355725">
                  <a:moveTo>
                    <a:pt x="8247" y="199009"/>
                  </a:moveTo>
                  <a:lnTo>
                    <a:pt x="1889" y="199009"/>
                  </a:lnTo>
                  <a:lnTo>
                    <a:pt x="1875" y="206628"/>
                  </a:lnTo>
                  <a:lnTo>
                    <a:pt x="8233" y="206628"/>
                  </a:lnTo>
                  <a:lnTo>
                    <a:pt x="8247" y="199009"/>
                  </a:lnTo>
                  <a:close/>
                </a:path>
                <a:path w="1516380" h="1355725">
                  <a:moveTo>
                    <a:pt x="1515734" y="199009"/>
                  </a:moveTo>
                  <a:lnTo>
                    <a:pt x="1509573" y="199009"/>
                  </a:lnTo>
                  <a:lnTo>
                    <a:pt x="1509565" y="206628"/>
                  </a:lnTo>
                  <a:lnTo>
                    <a:pt x="1515719" y="206628"/>
                  </a:lnTo>
                  <a:lnTo>
                    <a:pt x="1515734" y="199009"/>
                  </a:lnTo>
                  <a:close/>
                </a:path>
                <a:path w="1516380" h="1355725">
                  <a:moveTo>
                    <a:pt x="8233" y="206629"/>
                  </a:moveTo>
                  <a:lnTo>
                    <a:pt x="1875" y="206629"/>
                  </a:lnTo>
                  <a:lnTo>
                    <a:pt x="1851" y="219328"/>
                  </a:lnTo>
                  <a:lnTo>
                    <a:pt x="8209" y="219328"/>
                  </a:lnTo>
                  <a:lnTo>
                    <a:pt x="8233" y="206629"/>
                  </a:lnTo>
                  <a:close/>
                </a:path>
                <a:path w="1516380" h="1355725">
                  <a:moveTo>
                    <a:pt x="1515719" y="206629"/>
                  </a:moveTo>
                  <a:lnTo>
                    <a:pt x="1509565" y="206629"/>
                  </a:lnTo>
                  <a:lnTo>
                    <a:pt x="1509553" y="219328"/>
                  </a:lnTo>
                  <a:lnTo>
                    <a:pt x="1515696" y="219328"/>
                  </a:lnTo>
                  <a:lnTo>
                    <a:pt x="1515719" y="206629"/>
                  </a:lnTo>
                  <a:close/>
                </a:path>
                <a:path w="1516380" h="1355725">
                  <a:moveTo>
                    <a:pt x="8209" y="219329"/>
                  </a:moveTo>
                  <a:lnTo>
                    <a:pt x="1851" y="219329"/>
                  </a:lnTo>
                  <a:lnTo>
                    <a:pt x="1839" y="225678"/>
                  </a:lnTo>
                  <a:lnTo>
                    <a:pt x="8197" y="225678"/>
                  </a:lnTo>
                  <a:lnTo>
                    <a:pt x="8209" y="219329"/>
                  </a:lnTo>
                  <a:close/>
                </a:path>
                <a:path w="1516380" h="1355725">
                  <a:moveTo>
                    <a:pt x="1515696" y="219329"/>
                  </a:moveTo>
                  <a:lnTo>
                    <a:pt x="1509553" y="219329"/>
                  </a:lnTo>
                  <a:lnTo>
                    <a:pt x="1509547" y="225678"/>
                  </a:lnTo>
                  <a:lnTo>
                    <a:pt x="1515684" y="225678"/>
                  </a:lnTo>
                  <a:lnTo>
                    <a:pt x="1515696" y="219329"/>
                  </a:lnTo>
                  <a:close/>
                </a:path>
                <a:path w="1516380" h="1355725">
                  <a:moveTo>
                    <a:pt x="8197" y="225679"/>
                  </a:moveTo>
                  <a:lnTo>
                    <a:pt x="1839" y="225679"/>
                  </a:lnTo>
                  <a:lnTo>
                    <a:pt x="1827" y="232028"/>
                  </a:lnTo>
                  <a:lnTo>
                    <a:pt x="8185" y="232028"/>
                  </a:lnTo>
                  <a:lnTo>
                    <a:pt x="8197" y="225679"/>
                  </a:lnTo>
                  <a:close/>
                </a:path>
                <a:path w="1516380" h="1355725">
                  <a:moveTo>
                    <a:pt x="1515684" y="225679"/>
                  </a:moveTo>
                  <a:lnTo>
                    <a:pt x="1509547" y="225679"/>
                  </a:lnTo>
                  <a:lnTo>
                    <a:pt x="1509541" y="232028"/>
                  </a:lnTo>
                  <a:lnTo>
                    <a:pt x="1515672" y="232028"/>
                  </a:lnTo>
                  <a:lnTo>
                    <a:pt x="1515684" y="225679"/>
                  </a:lnTo>
                  <a:close/>
                </a:path>
                <a:path w="1516380" h="1355725">
                  <a:moveTo>
                    <a:pt x="8185" y="232029"/>
                  </a:moveTo>
                  <a:lnTo>
                    <a:pt x="1827" y="232029"/>
                  </a:lnTo>
                  <a:lnTo>
                    <a:pt x="1815" y="238378"/>
                  </a:lnTo>
                  <a:lnTo>
                    <a:pt x="8173" y="238378"/>
                  </a:lnTo>
                  <a:lnTo>
                    <a:pt x="8185" y="232029"/>
                  </a:lnTo>
                  <a:close/>
                </a:path>
                <a:path w="1516380" h="1355725">
                  <a:moveTo>
                    <a:pt x="1515672" y="232029"/>
                  </a:moveTo>
                  <a:lnTo>
                    <a:pt x="1509541" y="232029"/>
                  </a:lnTo>
                  <a:lnTo>
                    <a:pt x="1509535" y="238378"/>
                  </a:lnTo>
                  <a:lnTo>
                    <a:pt x="1515660" y="238378"/>
                  </a:lnTo>
                  <a:lnTo>
                    <a:pt x="1515672" y="232029"/>
                  </a:lnTo>
                  <a:close/>
                </a:path>
                <a:path w="1516380" h="1355725">
                  <a:moveTo>
                    <a:pt x="8173" y="238379"/>
                  </a:moveTo>
                  <a:lnTo>
                    <a:pt x="1815" y="238379"/>
                  </a:lnTo>
                  <a:lnTo>
                    <a:pt x="1806" y="243458"/>
                  </a:lnTo>
                  <a:lnTo>
                    <a:pt x="8163" y="243458"/>
                  </a:lnTo>
                  <a:lnTo>
                    <a:pt x="8173" y="238379"/>
                  </a:lnTo>
                  <a:close/>
                </a:path>
                <a:path w="1516380" h="1355725">
                  <a:moveTo>
                    <a:pt x="1515660" y="238379"/>
                  </a:moveTo>
                  <a:lnTo>
                    <a:pt x="1509535" y="238379"/>
                  </a:lnTo>
                  <a:lnTo>
                    <a:pt x="1509531" y="243458"/>
                  </a:lnTo>
                  <a:lnTo>
                    <a:pt x="1515650" y="243458"/>
                  </a:lnTo>
                  <a:lnTo>
                    <a:pt x="1515660" y="238379"/>
                  </a:lnTo>
                  <a:close/>
                </a:path>
                <a:path w="1516380" h="1355725">
                  <a:moveTo>
                    <a:pt x="8163" y="243459"/>
                  </a:moveTo>
                  <a:lnTo>
                    <a:pt x="1806" y="243459"/>
                  </a:lnTo>
                  <a:lnTo>
                    <a:pt x="1791" y="251078"/>
                  </a:lnTo>
                  <a:lnTo>
                    <a:pt x="8149" y="251078"/>
                  </a:lnTo>
                  <a:lnTo>
                    <a:pt x="8163" y="243459"/>
                  </a:lnTo>
                  <a:close/>
                </a:path>
                <a:path w="1516380" h="1355725">
                  <a:moveTo>
                    <a:pt x="1515650" y="243459"/>
                  </a:moveTo>
                  <a:lnTo>
                    <a:pt x="1509531" y="243459"/>
                  </a:lnTo>
                  <a:lnTo>
                    <a:pt x="1509523" y="251078"/>
                  </a:lnTo>
                  <a:lnTo>
                    <a:pt x="1515636" y="251078"/>
                  </a:lnTo>
                  <a:lnTo>
                    <a:pt x="1515650" y="243459"/>
                  </a:lnTo>
                  <a:close/>
                </a:path>
                <a:path w="1516380" h="1355725">
                  <a:moveTo>
                    <a:pt x="8149" y="251079"/>
                  </a:moveTo>
                  <a:lnTo>
                    <a:pt x="1791" y="251079"/>
                  </a:lnTo>
                  <a:lnTo>
                    <a:pt x="1758" y="268858"/>
                  </a:lnTo>
                  <a:lnTo>
                    <a:pt x="8115" y="268858"/>
                  </a:lnTo>
                  <a:lnTo>
                    <a:pt x="8149" y="251079"/>
                  </a:lnTo>
                  <a:close/>
                </a:path>
                <a:path w="1516380" h="1355725">
                  <a:moveTo>
                    <a:pt x="1515636" y="251079"/>
                  </a:moveTo>
                  <a:lnTo>
                    <a:pt x="1509523" y="251079"/>
                  </a:lnTo>
                  <a:lnTo>
                    <a:pt x="1509507" y="268858"/>
                  </a:lnTo>
                  <a:lnTo>
                    <a:pt x="1515603" y="268858"/>
                  </a:lnTo>
                  <a:lnTo>
                    <a:pt x="1515636" y="251079"/>
                  </a:lnTo>
                  <a:close/>
                </a:path>
                <a:path w="1516380" h="1355725">
                  <a:moveTo>
                    <a:pt x="8115" y="268859"/>
                  </a:moveTo>
                  <a:lnTo>
                    <a:pt x="1758" y="268859"/>
                  </a:lnTo>
                  <a:lnTo>
                    <a:pt x="1744" y="276478"/>
                  </a:lnTo>
                  <a:lnTo>
                    <a:pt x="8101" y="276478"/>
                  </a:lnTo>
                  <a:lnTo>
                    <a:pt x="8115" y="268859"/>
                  </a:lnTo>
                  <a:close/>
                </a:path>
                <a:path w="1516380" h="1355725">
                  <a:moveTo>
                    <a:pt x="1515603" y="268859"/>
                  </a:moveTo>
                  <a:lnTo>
                    <a:pt x="1509507" y="268859"/>
                  </a:lnTo>
                  <a:lnTo>
                    <a:pt x="1509499" y="276478"/>
                  </a:lnTo>
                  <a:lnTo>
                    <a:pt x="1515588" y="276478"/>
                  </a:lnTo>
                  <a:lnTo>
                    <a:pt x="1515603" y="268859"/>
                  </a:lnTo>
                  <a:close/>
                </a:path>
                <a:path w="1516380" h="1355725">
                  <a:moveTo>
                    <a:pt x="8101" y="276479"/>
                  </a:moveTo>
                  <a:lnTo>
                    <a:pt x="1744" y="276479"/>
                  </a:lnTo>
                  <a:lnTo>
                    <a:pt x="1734" y="281558"/>
                  </a:lnTo>
                  <a:lnTo>
                    <a:pt x="8091" y="281558"/>
                  </a:lnTo>
                  <a:lnTo>
                    <a:pt x="8101" y="276479"/>
                  </a:lnTo>
                  <a:close/>
                </a:path>
                <a:path w="1516380" h="1355725">
                  <a:moveTo>
                    <a:pt x="1515588" y="276479"/>
                  </a:moveTo>
                  <a:lnTo>
                    <a:pt x="1509499" y="276479"/>
                  </a:lnTo>
                  <a:lnTo>
                    <a:pt x="1509495" y="281558"/>
                  </a:lnTo>
                  <a:lnTo>
                    <a:pt x="1515579" y="281558"/>
                  </a:lnTo>
                  <a:lnTo>
                    <a:pt x="1515588" y="276479"/>
                  </a:lnTo>
                  <a:close/>
                </a:path>
                <a:path w="1516380" h="1355725">
                  <a:moveTo>
                    <a:pt x="8091" y="281559"/>
                  </a:moveTo>
                  <a:lnTo>
                    <a:pt x="1734" y="281559"/>
                  </a:lnTo>
                  <a:lnTo>
                    <a:pt x="1722" y="287908"/>
                  </a:lnTo>
                  <a:lnTo>
                    <a:pt x="8079" y="287908"/>
                  </a:lnTo>
                  <a:lnTo>
                    <a:pt x="8091" y="281559"/>
                  </a:lnTo>
                  <a:close/>
                </a:path>
                <a:path w="1516380" h="1355725">
                  <a:moveTo>
                    <a:pt x="1515579" y="281559"/>
                  </a:moveTo>
                  <a:lnTo>
                    <a:pt x="1509495" y="281559"/>
                  </a:lnTo>
                  <a:lnTo>
                    <a:pt x="1509489" y="287908"/>
                  </a:lnTo>
                  <a:lnTo>
                    <a:pt x="1515567" y="287908"/>
                  </a:lnTo>
                  <a:lnTo>
                    <a:pt x="1515579" y="281559"/>
                  </a:lnTo>
                  <a:close/>
                </a:path>
                <a:path w="1516380" h="1355725">
                  <a:moveTo>
                    <a:pt x="8079" y="287909"/>
                  </a:moveTo>
                  <a:lnTo>
                    <a:pt x="1722" y="287909"/>
                  </a:lnTo>
                  <a:lnTo>
                    <a:pt x="1708" y="295528"/>
                  </a:lnTo>
                  <a:lnTo>
                    <a:pt x="8065" y="295528"/>
                  </a:lnTo>
                  <a:lnTo>
                    <a:pt x="8079" y="287909"/>
                  </a:lnTo>
                  <a:close/>
                </a:path>
                <a:path w="1516380" h="1355725">
                  <a:moveTo>
                    <a:pt x="1515567" y="287909"/>
                  </a:moveTo>
                  <a:lnTo>
                    <a:pt x="1509489" y="287909"/>
                  </a:lnTo>
                  <a:lnTo>
                    <a:pt x="1509481" y="295528"/>
                  </a:lnTo>
                  <a:lnTo>
                    <a:pt x="1515553" y="295528"/>
                  </a:lnTo>
                  <a:lnTo>
                    <a:pt x="1515567" y="287909"/>
                  </a:lnTo>
                  <a:close/>
                </a:path>
                <a:path w="1516380" h="1355725">
                  <a:moveTo>
                    <a:pt x="8065" y="295529"/>
                  </a:moveTo>
                  <a:lnTo>
                    <a:pt x="1708" y="295529"/>
                  </a:lnTo>
                  <a:lnTo>
                    <a:pt x="1698" y="300608"/>
                  </a:lnTo>
                  <a:lnTo>
                    <a:pt x="8055" y="300608"/>
                  </a:lnTo>
                  <a:lnTo>
                    <a:pt x="8065" y="295529"/>
                  </a:lnTo>
                  <a:close/>
                </a:path>
                <a:path w="1516380" h="1355725">
                  <a:moveTo>
                    <a:pt x="1515553" y="295529"/>
                  </a:moveTo>
                  <a:lnTo>
                    <a:pt x="1509481" y="295529"/>
                  </a:lnTo>
                  <a:lnTo>
                    <a:pt x="1509476" y="300608"/>
                  </a:lnTo>
                  <a:lnTo>
                    <a:pt x="1515543" y="300608"/>
                  </a:lnTo>
                  <a:lnTo>
                    <a:pt x="1515553" y="295529"/>
                  </a:lnTo>
                  <a:close/>
                </a:path>
                <a:path w="1516380" h="1355725">
                  <a:moveTo>
                    <a:pt x="8055" y="300609"/>
                  </a:moveTo>
                  <a:lnTo>
                    <a:pt x="1698" y="300609"/>
                  </a:lnTo>
                  <a:lnTo>
                    <a:pt x="1684" y="308228"/>
                  </a:lnTo>
                  <a:lnTo>
                    <a:pt x="8041" y="308228"/>
                  </a:lnTo>
                  <a:lnTo>
                    <a:pt x="8055" y="300609"/>
                  </a:lnTo>
                  <a:close/>
                </a:path>
                <a:path w="1516380" h="1355725">
                  <a:moveTo>
                    <a:pt x="1515543" y="300609"/>
                  </a:moveTo>
                  <a:lnTo>
                    <a:pt x="1509476" y="300609"/>
                  </a:lnTo>
                  <a:lnTo>
                    <a:pt x="1509469" y="308228"/>
                  </a:lnTo>
                  <a:lnTo>
                    <a:pt x="1515529" y="308228"/>
                  </a:lnTo>
                  <a:lnTo>
                    <a:pt x="1515543" y="300609"/>
                  </a:lnTo>
                  <a:close/>
                </a:path>
                <a:path w="1516380" h="1355725">
                  <a:moveTo>
                    <a:pt x="8041" y="308229"/>
                  </a:moveTo>
                  <a:lnTo>
                    <a:pt x="1684" y="308229"/>
                  </a:lnTo>
                  <a:lnTo>
                    <a:pt x="1672" y="314578"/>
                  </a:lnTo>
                  <a:lnTo>
                    <a:pt x="8029" y="314578"/>
                  </a:lnTo>
                  <a:lnTo>
                    <a:pt x="8041" y="308229"/>
                  </a:lnTo>
                  <a:close/>
                </a:path>
                <a:path w="1516380" h="1355725">
                  <a:moveTo>
                    <a:pt x="1515529" y="308229"/>
                  </a:moveTo>
                  <a:lnTo>
                    <a:pt x="1509469" y="308229"/>
                  </a:lnTo>
                  <a:lnTo>
                    <a:pt x="1509463" y="314578"/>
                  </a:lnTo>
                  <a:lnTo>
                    <a:pt x="1515517" y="314578"/>
                  </a:lnTo>
                  <a:lnTo>
                    <a:pt x="1515529" y="308229"/>
                  </a:lnTo>
                  <a:close/>
                </a:path>
                <a:path w="1516380" h="1355725">
                  <a:moveTo>
                    <a:pt x="8029" y="314579"/>
                  </a:moveTo>
                  <a:lnTo>
                    <a:pt x="1672" y="314579"/>
                  </a:lnTo>
                  <a:lnTo>
                    <a:pt x="1663" y="319658"/>
                  </a:lnTo>
                  <a:lnTo>
                    <a:pt x="8019" y="319658"/>
                  </a:lnTo>
                  <a:lnTo>
                    <a:pt x="8029" y="314579"/>
                  </a:lnTo>
                  <a:close/>
                </a:path>
                <a:path w="1516380" h="1355725">
                  <a:moveTo>
                    <a:pt x="1515517" y="314579"/>
                  </a:moveTo>
                  <a:lnTo>
                    <a:pt x="1509463" y="314579"/>
                  </a:lnTo>
                  <a:lnTo>
                    <a:pt x="1509458" y="319658"/>
                  </a:lnTo>
                  <a:lnTo>
                    <a:pt x="1515507" y="319658"/>
                  </a:lnTo>
                  <a:lnTo>
                    <a:pt x="1515517" y="314579"/>
                  </a:lnTo>
                  <a:close/>
                </a:path>
                <a:path w="1516380" h="1355725">
                  <a:moveTo>
                    <a:pt x="8019" y="319659"/>
                  </a:moveTo>
                  <a:lnTo>
                    <a:pt x="1663" y="319659"/>
                  </a:lnTo>
                  <a:lnTo>
                    <a:pt x="1648" y="327278"/>
                  </a:lnTo>
                  <a:lnTo>
                    <a:pt x="8005" y="327278"/>
                  </a:lnTo>
                  <a:lnTo>
                    <a:pt x="8019" y="319659"/>
                  </a:lnTo>
                  <a:close/>
                </a:path>
                <a:path w="1516380" h="1355725">
                  <a:moveTo>
                    <a:pt x="1515507" y="319659"/>
                  </a:moveTo>
                  <a:lnTo>
                    <a:pt x="1509458" y="319659"/>
                  </a:lnTo>
                  <a:lnTo>
                    <a:pt x="1509451" y="327278"/>
                  </a:lnTo>
                  <a:lnTo>
                    <a:pt x="1515493" y="327278"/>
                  </a:lnTo>
                  <a:lnTo>
                    <a:pt x="1515507" y="319659"/>
                  </a:lnTo>
                  <a:close/>
                </a:path>
                <a:path w="1516380" h="1355725">
                  <a:moveTo>
                    <a:pt x="8005" y="327279"/>
                  </a:moveTo>
                  <a:lnTo>
                    <a:pt x="1648" y="327279"/>
                  </a:lnTo>
                  <a:lnTo>
                    <a:pt x="1639" y="332358"/>
                  </a:lnTo>
                  <a:lnTo>
                    <a:pt x="7995" y="332358"/>
                  </a:lnTo>
                  <a:lnTo>
                    <a:pt x="8005" y="327279"/>
                  </a:lnTo>
                  <a:close/>
                </a:path>
                <a:path w="1516380" h="1355725">
                  <a:moveTo>
                    <a:pt x="1515493" y="327279"/>
                  </a:moveTo>
                  <a:lnTo>
                    <a:pt x="1509451" y="327279"/>
                  </a:lnTo>
                  <a:lnTo>
                    <a:pt x="1509446" y="332358"/>
                  </a:lnTo>
                  <a:lnTo>
                    <a:pt x="1515484" y="332358"/>
                  </a:lnTo>
                  <a:lnTo>
                    <a:pt x="1515493" y="327279"/>
                  </a:lnTo>
                  <a:close/>
                </a:path>
                <a:path w="1516380" h="1355725">
                  <a:moveTo>
                    <a:pt x="7995" y="332359"/>
                  </a:moveTo>
                  <a:lnTo>
                    <a:pt x="1639" y="332359"/>
                  </a:lnTo>
                  <a:lnTo>
                    <a:pt x="1613" y="346328"/>
                  </a:lnTo>
                  <a:lnTo>
                    <a:pt x="7968" y="346328"/>
                  </a:lnTo>
                  <a:lnTo>
                    <a:pt x="7995" y="332359"/>
                  </a:lnTo>
                  <a:close/>
                </a:path>
                <a:path w="1516380" h="1355725">
                  <a:moveTo>
                    <a:pt x="1515484" y="332359"/>
                  </a:moveTo>
                  <a:lnTo>
                    <a:pt x="1509446" y="332359"/>
                  </a:lnTo>
                  <a:lnTo>
                    <a:pt x="1509433" y="346328"/>
                  </a:lnTo>
                  <a:lnTo>
                    <a:pt x="1515457" y="346328"/>
                  </a:lnTo>
                  <a:lnTo>
                    <a:pt x="1515484" y="332359"/>
                  </a:lnTo>
                  <a:close/>
                </a:path>
                <a:path w="1516380" h="1355725">
                  <a:moveTo>
                    <a:pt x="7968" y="346329"/>
                  </a:moveTo>
                  <a:lnTo>
                    <a:pt x="1613" y="346329"/>
                  </a:lnTo>
                  <a:lnTo>
                    <a:pt x="1591" y="357758"/>
                  </a:lnTo>
                  <a:lnTo>
                    <a:pt x="7947" y="357758"/>
                  </a:lnTo>
                  <a:lnTo>
                    <a:pt x="7968" y="346329"/>
                  </a:lnTo>
                  <a:close/>
                </a:path>
                <a:path w="1516380" h="1355725">
                  <a:moveTo>
                    <a:pt x="1515457" y="346329"/>
                  </a:moveTo>
                  <a:lnTo>
                    <a:pt x="1509433" y="346329"/>
                  </a:lnTo>
                  <a:lnTo>
                    <a:pt x="1509422" y="357758"/>
                  </a:lnTo>
                  <a:lnTo>
                    <a:pt x="1515436" y="357758"/>
                  </a:lnTo>
                  <a:lnTo>
                    <a:pt x="1515457" y="346329"/>
                  </a:lnTo>
                  <a:close/>
                </a:path>
                <a:path w="1516380" h="1355725">
                  <a:moveTo>
                    <a:pt x="7947" y="357759"/>
                  </a:moveTo>
                  <a:lnTo>
                    <a:pt x="1591" y="357759"/>
                  </a:lnTo>
                  <a:lnTo>
                    <a:pt x="1579" y="364108"/>
                  </a:lnTo>
                  <a:lnTo>
                    <a:pt x="7935" y="364108"/>
                  </a:lnTo>
                  <a:lnTo>
                    <a:pt x="7947" y="357759"/>
                  </a:lnTo>
                  <a:close/>
                </a:path>
                <a:path w="1516380" h="1355725">
                  <a:moveTo>
                    <a:pt x="1515436" y="357759"/>
                  </a:moveTo>
                  <a:lnTo>
                    <a:pt x="1509422" y="357759"/>
                  </a:lnTo>
                  <a:lnTo>
                    <a:pt x="1509416" y="364108"/>
                  </a:lnTo>
                  <a:lnTo>
                    <a:pt x="1515424" y="364108"/>
                  </a:lnTo>
                  <a:lnTo>
                    <a:pt x="1515436" y="357759"/>
                  </a:lnTo>
                  <a:close/>
                </a:path>
                <a:path w="1516380" h="1355725">
                  <a:moveTo>
                    <a:pt x="7935" y="364109"/>
                  </a:moveTo>
                  <a:lnTo>
                    <a:pt x="1579" y="364109"/>
                  </a:lnTo>
                  <a:lnTo>
                    <a:pt x="1567" y="370458"/>
                  </a:lnTo>
                  <a:lnTo>
                    <a:pt x="7923" y="370458"/>
                  </a:lnTo>
                  <a:lnTo>
                    <a:pt x="7935" y="364109"/>
                  </a:lnTo>
                  <a:close/>
                </a:path>
                <a:path w="1516380" h="1355725">
                  <a:moveTo>
                    <a:pt x="1515424" y="364109"/>
                  </a:moveTo>
                  <a:lnTo>
                    <a:pt x="1509416" y="364109"/>
                  </a:lnTo>
                  <a:lnTo>
                    <a:pt x="1509410" y="370458"/>
                  </a:lnTo>
                  <a:lnTo>
                    <a:pt x="1515412" y="370458"/>
                  </a:lnTo>
                  <a:lnTo>
                    <a:pt x="1515424" y="364109"/>
                  </a:lnTo>
                  <a:close/>
                </a:path>
                <a:path w="1516380" h="1355725">
                  <a:moveTo>
                    <a:pt x="7923" y="370459"/>
                  </a:moveTo>
                  <a:lnTo>
                    <a:pt x="1567" y="370459"/>
                  </a:lnTo>
                  <a:lnTo>
                    <a:pt x="1529" y="390778"/>
                  </a:lnTo>
                  <a:lnTo>
                    <a:pt x="7884" y="390778"/>
                  </a:lnTo>
                  <a:lnTo>
                    <a:pt x="7923" y="370459"/>
                  </a:lnTo>
                  <a:close/>
                </a:path>
                <a:path w="1516380" h="1355725">
                  <a:moveTo>
                    <a:pt x="1515412" y="370459"/>
                  </a:moveTo>
                  <a:lnTo>
                    <a:pt x="1509410" y="370459"/>
                  </a:lnTo>
                  <a:lnTo>
                    <a:pt x="1509391" y="390778"/>
                  </a:lnTo>
                  <a:lnTo>
                    <a:pt x="1515374" y="390778"/>
                  </a:lnTo>
                  <a:lnTo>
                    <a:pt x="1515412" y="370459"/>
                  </a:lnTo>
                  <a:close/>
                </a:path>
                <a:path w="1516380" h="1355725">
                  <a:moveTo>
                    <a:pt x="7884" y="390779"/>
                  </a:moveTo>
                  <a:lnTo>
                    <a:pt x="1529" y="390779"/>
                  </a:lnTo>
                  <a:lnTo>
                    <a:pt x="1520" y="395858"/>
                  </a:lnTo>
                  <a:lnTo>
                    <a:pt x="7875" y="395858"/>
                  </a:lnTo>
                  <a:lnTo>
                    <a:pt x="7884" y="390779"/>
                  </a:lnTo>
                  <a:close/>
                </a:path>
                <a:path w="1516380" h="1355725">
                  <a:moveTo>
                    <a:pt x="1515374" y="390779"/>
                  </a:moveTo>
                  <a:lnTo>
                    <a:pt x="1509391" y="390779"/>
                  </a:lnTo>
                  <a:lnTo>
                    <a:pt x="1509386" y="395858"/>
                  </a:lnTo>
                  <a:lnTo>
                    <a:pt x="1515364" y="395858"/>
                  </a:lnTo>
                  <a:lnTo>
                    <a:pt x="1515374" y="390779"/>
                  </a:lnTo>
                  <a:close/>
                </a:path>
                <a:path w="1516380" h="1355725">
                  <a:moveTo>
                    <a:pt x="7875" y="395859"/>
                  </a:moveTo>
                  <a:lnTo>
                    <a:pt x="1520" y="395859"/>
                  </a:lnTo>
                  <a:lnTo>
                    <a:pt x="1496" y="408558"/>
                  </a:lnTo>
                  <a:lnTo>
                    <a:pt x="7851" y="408558"/>
                  </a:lnTo>
                  <a:lnTo>
                    <a:pt x="7875" y="395859"/>
                  </a:lnTo>
                  <a:close/>
                </a:path>
                <a:path w="1516380" h="1355725">
                  <a:moveTo>
                    <a:pt x="1515364" y="395859"/>
                  </a:moveTo>
                  <a:lnTo>
                    <a:pt x="1509386" y="395859"/>
                  </a:lnTo>
                  <a:lnTo>
                    <a:pt x="1509374" y="408558"/>
                  </a:lnTo>
                  <a:lnTo>
                    <a:pt x="1515341" y="408558"/>
                  </a:lnTo>
                  <a:lnTo>
                    <a:pt x="1515364" y="395859"/>
                  </a:lnTo>
                  <a:close/>
                </a:path>
                <a:path w="1516380" h="1355725">
                  <a:moveTo>
                    <a:pt x="7851" y="408559"/>
                  </a:moveTo>
                  <a:lnTo>
                    <a:pt x="1496" y="408559"/>
                  </a:lnTo>
                  <a:lnTo>
                    <a:pt x="1424" y="446658"/>
                  </a:lnTo>
                  <a:lnTo>
                    <a:pt x="7778" y="446658"/>
                  </a:lnTo>
                  <a:lnTo>
                    <a:pt x="7851" y="408559"/>
                  </a:lnTo>
                  <a:close/>
                </a:path>
                <a:path w="1516380" h="1355725">
                  <a:moveTo>
                    <a:pt x="1515341" y="408559"/>
                  </a:moveTo>
                  <a:lnTo>
                    <a:pt x="1509374" y="408559"/>
                  </a:lnTo>
                  <a:lnTo>
                    <a:pt x="1509338" y="446658"/>
                  </a:lnTo>
                  <a:lnTo>
                    <a:pt x="1515269" y="446658"/>
                  </a:lnTo>
                  <a:lnTo>
                    <a:pt x="1515341" y="408559"/>
                  </a:lnTo>
                  <a:close/>
                </a:path>
                <a:path w="1516380" h="1355725">
                  <a:moveTo>
                    <a:pt x="7778" y="446659"/>
                  </a:moveTo>
                  <a:lnTo>
                    <a:pt x="1424" y="446659"/>
                  </a:lnTo>
                  <a:lnTo>
                    <a:pt x="1410" y="454278"/>
                  </a:lnTo>
                  <a:lnTo>
                    <a:pt x="7764" y="454278"/>
                  </a:lnTo>
                  <a:lnTo>
                    <a:pt x="7778" y="446659"/>
                  </a:lnTo>
                  <a:close/>
                </a:path>
                <a:path w="1516380" h="1355725">
                  <a:moveTo>
                    <a:pt x="1515269" y="446659"/>
                  </a:moveTo>
                  <a:lnTo>
                    <a:pt x="1509338" y="446659"/>
                  </a:lnTo>
                  <a:lnTo>
                    <a:pt x="1509331" y="454278"/>
                  </a:lnTo>
                  <a:lnTo>
                    <a:pt x="1515255" y="454278"/>
                  </a:lnTo>
                  <a:lnTo>
                    <a:pt x="1515269" y="446659"/>
                  </a:lnTo>
                  <a:close/>
                </a:path>
                <a:path w="1516380" h="1355725">
                  <a:moveTo>
                    <a:pt x="7764" y="454279"/>
                  </a:moveTo>
                  <a:lnTo>
                    <a:pt x="1410" y="454279"/>
                  </a:lnTo>
                  <a:lnTo>
                    <a:pt x="1398" y="460628"/>
                  </a:lnTo>
                  <a:lnTo>
                    <a:pt x="7752" y="460628"/>
                  </a:lnTo>
                  <a:lnTo>
                    <a:pt x="7764" y="454279"/>
                  </a:lnTo>
                  <a:close/>
                </a:path>
                <a:path w="1516380" h="1355725">
                  <a:moveTo>
                    <a:pt x="1515255" y="454279"/>
                  </a:moveTo>
                  <a:lnTo>
                    <a:pt x="1509331" y="454279"/>
                  </a:lnTo>
                  <a:lnTo>
                    <a:pt x="1509325" y="460628"/>
                  </a:lnTo>
                  <a:lnTo>
                    <a:pt x="1515243" y="460628"/>
                  </a:lnTo>
                  <a:lnTo>
                    <a:pt x="1515255" y="454279"/>
                  </a:lnTo>
                  <a:close/>
                </a:path>
                <a:path w="1516380" h="1355725">
                  <a:moveTo>
                    <a:pt x="7752" y="460629"/>
                  </a:moveTo>
                  <a:lnTo>
                    <a:pt x="1398" y="460629"/>
                  </a:lnTo>
                  <a:lnTo>
                    <a:pt x="1389" y="465708"/>
                  </a:lnTo>
                  <a:lnTo>
                    <a:pt x="7742" y="465708"/>
                  </a:lnTo>
                  <a:lnTo>
                    <a:pt x="7752" y="460629"/>
                  </a:lnTo>
                  <a:close/>
                </a:path>
                <a:path w="1516380" h="1355725">
                  <a:moveTo>
                    <a:pt x="1515243" y="460629"/>
                  </a:moveTo>
                  <a:lnTo>
                    <a:pt x="1509325" y="460629"/>
                  </a:lnTo>
                  <a:lnTo>
                    <a:pt x="1509320" y="465708"/>
                  </a:lnTo>
                  <a:lnTo>
                    <a:pt x="1515233" y="465708"/>
                  </a:lnTo>
                  <a:lnTo>
                    <a:pt x="1515243" y="460629"/>
                  </a:lnTo>
                  <a:close/>
                </a:path>
                <a:path w="1516380" h="1355725">
                  <a:moveTo>
                    <a:pt x="7742" y="465709"/>
                  </a:moveTo>
                  <a:lnTo>
                    <a:pt x="1389" y="465709"/>
                  </a:lnTo>
                  <a:lnTo>
                    <a:pt x="1374" y="473328"/>
                  </a:lnTo>
                  <a:lnTo>
                    <a:pt x="7728" y="473328"/>
                  </a:lnTo>
                  <a:lnTo>
                    <a:pt x="7742" y="465709"/>
                  </a:lnTo>
                  <a:close/>
                </a:path>
                <a:path w="1516380" h="1355725">
                  <a:moveTo>
                    <a:pt x="1515233" y="465709"/>
                  </a:moveTo>
                  <a:lnTo>
                    <a:pt x="1509320" y="465709"/>
                  </a:lnTo>
                  <a:lnTo>
                    <a:pt x="1509313" y="473328"/>
                  </a:lnTo>
                  <a:lnTo>
                    <a:pt x="1515219" y="473328"/>
                  </a:lnTo>
                  <a:lnTo>
                    <a:pt x="1515233" y="465709"/>
                  </a:lnTo>
                  <a:close/>
                </a:path>
                <a:path w="1516380" h="1355725">
                  <a:moveTo>
                    <a:pt x="7728" y="473329"/>
                  </a:moveTo>
                  <a:lnTo>
                    <a:pt x="1374" y="473329"/>
                  </a:lnTo>
                  <a:lnTo>
                    <a:pt x="1255" y="536828"/>
                  </a:lnTo>
                  <a:lnTo>
                    <a:pt x="7608" y="536828"/>
                  </a:lnTo>
                  <a:lnTo>
                    <a:pt x="7728" y="473329"/>
                  </a:lnTo>
                  <a:close/>
                </a:path>
                <a:path w="1516380" h="1355725">
                  <a:moveTo>
                    <a:pt x="1515219" y="473329"/>
                  </a:moveTo>
                  <a:lnTo>
                    <a:pt x="1509313" y="473329"/>
                  </a:lnTo>
                  <a:lnTo>
                    <a:pt x="1509253" y="536828"/>
                  </a:lnTo>
                  <a:lnTo>
                    <a:pt x="1515100" y="536828"/>
                  </a:lnTo>
                  <a:lnTo>
                    <a:pt x="1515219" y="473329"/>
                  </a:lnTo>
                  <a:close/>
                </a:path>
                <a:path w="1516380" h="1355725">
                  <a:moveTo>
                    <a:pt x="7608" y="536829"/>
                  </a:moveTo>
                  <a:lnTo>
                    <a:pt x="1255" y="536829"/>
                  </a:lnTo>
                  <a:lnTo>
                    <a:pt x="1196" y="568578"/>
                  </a:lnTo>
                  <a:lnTo>
                    <a:pt x="7548" y="568578"/>
                  </a:lnTo>
                  <a:lnTo>
                    <a:pt x="7608" y="536829"/>
                  </a:lnTo>
                  <a:close/>
                </a:path>
                <a:path w="1516380" h="1355725">
                  <a:moveTo>
                    <a:pt x="1515100" y="536829"/>
                  </a:moveTo>
                  <a:lnTo>
                    <a:pt x="1509253" y="536829"/>
                  </a:lnTo>
                  <a:lnTo>
                    <a:pt x="1509223" y="568578"/>
                  </a:lnTo>
                  <a:lnTo>
                    <a:pt x="1515040" y="568578"/>
                  </a:lnTo>
                  <a:lnTo>
                    <a:pt x="1515100" y="536829"/>
                  </a:lnTo>
                  <a:close/>
                </a:path>
                <a:path w="1516380" h="1355725">
                  <a:moveTo>
                    <a:pt x="7548" y="568579"/>
                  </a:moveTo>
                  <a:lnTo>
                    <a:pt x="1196" y="568579"/>
                  </a:lnTo>
                  <a:lnTo>
                    <a:pt x="841" y="757808"/>
                  </a:lnTo>
                  <a:lnTo>
                    <a:pt x="7189" y="757808"/>
                  </a:lnTo>
                  <a:lnTo>
                    <a:pt x="7548" y="568579"/>
                  </a:lnTo>
                  <a:close/>
                </a:path>
                <a:path w="1516380" h="1355725">
                  <a:moveTo>
                    <a:pt x="1515040" y="568579"/>
                  </a:moveTo>
                  <a:lnTo>
                    <a:pt x="1509223" y="568579"/>
                  </a:lnTo>
                  <a:lnTo>
                    <a:pt x="1509044" y="757808"/>
                  </a:lnTo>
                  <a:lnTo>
                    <a:pt x="1514685" y="757808"/>
                  </a:lnTo>
                  <a:lnTo>
                    <a:pt x="1515040" y="568579"/>
                  </a:lnTo>
                  <a:close/>
                </a:path>
                <a:path w="1516380" h="1355725">
                  <a:moveTo>
                    <a:pt x="7189" y="757809"/>
                  </a:moveTo>
                  <a:lnTo>
                    <a:pt x="841" y="757809"/>
                  </a:lnTo>
                  <a:lnTo>
                    <a:pt x="769" y="795908"/>
                  </a:lnTo>
                  <a:lnTo>
                    <a:pt x="7117" y="795908"/>
                  </a:lnTo>
                  <a:lnTo>
                    <a:pt x="7189" y="757809"/>
                  </a:lnTo>
                  <a:close/>
                </a:path>
                <a:path w="1516380" h="1355725">
                  <a:moveTo>
                    <a:pt x="1514685" y="757809"/>
                  </a:moveTo>
                  <a:lnTo>
                    <a:pt x="1509044" y="757809"/>
                  </a:lnTo>
                  <a:lnTo>
                    <a:pt x="1509007" y="795908"/>
                  </a:lnTo>
                  <a:lnTo>
                    <a:pt x="1514614" y="795908"/>
                  </a:lnTo>
                  <a:lnTo>
                    <a:pt x="1514685" y="757809"/>
                  </a:lnTo>
                  <a:close/>
                </a:path>
                <a:path w="1516380" h="1355725">
                  <a:moveTo>
                    <a:pt x="7117" y="795909"/>
                  </a:moveTo>
                  <a:lnTo>
                    <a:pt x="769" y="795909"/>
                  </a:lnTo>
                  <a:lnTo>
                    <a:pt x="707" y="828928"/>
                  </a:lnTo>
                  <a:lnTo>
                    <a:pt x="7054" y="828928"/>
                  </a:lnTo>
                  <a:lnTo>
                    <a:pt x="7117" y="795909"/>
                  </a:lnTo>
                  <a:close/>
                </a:path>
                <a:path w="1516380" h="1355725">
                  <a:moveTo>
                    <a:pt x="1514614" y="795909"/>
                  </a:moveTo>
                  <a:lnTo>
                    <a:pt x="1509007" y="795909"/>
                  </a:lnTo>
                  <a:lnTo>
                    <a:pt x="1508976" y="828928"/>
                  </a:lnTo>
                  <a:lnTo>
                    <a:pt x="1514552" y="828928"/>
                  </a:lnTo>
                  <a:lnTo>
                    <a:pt x="1514614" y="795909"/>
                  </a:lnTo>
                  <a:close/>
                </a:path>
                <a:path w="1516380" h="1355725">
                  <a:moveTo>
                    <a:pt x="7054" y="828929"/>
                  </a:moveTo>
                  <a:lnTo>
                    <a:pt x="707" y="828929"/>
                  </a:lnTo>
                  <a:lnTo>
                    <a:pt x="600" y="886078"/>
                  </a:lnTo>
                  <a:lnTo>
                    <a:pt x="6946" y="886078"/>
                  </a:lnTo>
                  <a:lnTo>
                    <a:pt x="7054" y="828929"/>
                  </a:lnTo>
                  <a:close/>
                </a:path>
                <a:path w="1516380" h="1355725">
                  <a:moveTo>
                    <a:pt x="1514552" y="828929"/>
                  </a:moveTo>
                  <a:lnTo>
                    <a:pt x="1508976" y="828929"/>
                  </a:lnTo>
                  <a:lnTo>
                    <a:pt x="1508922" y="886078"/>
                  </a:lnTo>
                  <a:lnTo>
                    <a:pt x="1514445" y="886078"/>
                  </a:lnTo>
                  <a:lnTo>
                    <a:pt x="1514552" y="828929"/>
                  </a:lnTo>
                  <a:close/>
                </a:path>
                <a:path w="1516380" h="1355725">
                  <a:moveTo>
                    <a:pt x="6946" y="886079"/>
                  </a:moveTo>
                  <a:lnTo>
                    <a:pt x="600" y="886079"/>
                  </a:lnTo>
                  <a:lnTo>
                    <a:pt x="590" y="891158"/>
                  </a:lnTo>
                  <a:lnTo>
                    <a:pt x="6937" y="891158"/>
                  </a:lnTo>
                  <a:lnTo>
                    <a:pt x="6946" y="886079"/>
                  </a:lnTo>
                  <a:close/>
                </a:path>
                <a:path w="1516380" h="1355725">
                  <a:moveTo>
                    <a:pt x="1514445" y="886079"/>
                  </a:moveTo>
                  <a:lnTo>
                    <a:pt x="1508922" y="886079"/>
                  </a:lnTo>
                  <a:lnTo>
                    <a:pt x="1508917" y="891158"/>
                  </a:lnTo>
                  <a:lnTo>
                    <a:pt x="1514435" y="891158"/>
                  </a:lnTo>
                  <a:lnTo>
                    <a:pt x="1514445" y="886079"/>
                  </a:lnTo>
                  <a:close/>
                </a:path>
                <a:path w="1516380" h="1355725">
                  <a:moveTo>
                    <a:pt x="6937" y="891159"/>
                  </a:moveTo>
                  <a:lnTo>
                    <a:pt x="590" y="891159"/>
                  </a:lnTo>
                  <a:lnTo>
                    <a:pt x="576" y="898778"/>
                  </a:lnTo>
                  <a:lnTo>
                    <a:pt x="6922" y="898778"/>
                  </a:lnTo>
                  <a:lnTo>
                    <a:pt x="6937" y="891159"/>
                  </a:lnTo>
                  <a:close/>
                </a:path>
                <a:path w="1516380" h="1355725">
                  <a:moveTo>
                    <a:pt x="1514435" y="891159"/>
                  </a:moveTo>
                  <a:lnTo>
                    <a:pt x="1508917" y="891159"/>
                  </a:lnTo>
                  <a:lnTo>
                    <a:pt x="1508910" y="898778"/>
                  </a:lnTo>
                  <a:lnTo>
                    <a:pt x="1514421" y="898778"/>
                  </a:lnTo>
                  <a:lnTo>
                    <a:pt x="1514435" y="891159"/>
                  </a:lnTo>
                  <a:close/>
                </a:path>
                <a:path w="1516380" h="1355725">
                  <a:moveTo>
                    <a:pt x="6922" y="898779"/>
                  </a:moveTo>
                  <a:lnTo>
                    <a:pt x="576" y="898779"/>
                  </a:lnTo>
                  <a:lnTo>
                    <a:pt x="564" y="905128"/>
                  </a:lnTo>
                  <a:lnTo>
                    <a:pt x="6910" y="905128"/>
                  </a:lnTo>
                  <a:lnTo>
                    <a:pt x="6922" y="898779"/>
                  </a:lnTo>
                  <a:close/>
                </a:path>
                <a:path w="1516380" h="1355725">
                  <a:moveTo>
                    <a:pt x="1514421" y="898779"/>
                  </a:moveTo>
                  <a:lnTo>
                    <a:pt x="1508910" y="898779"/>
                  </a:lnTo>
                  <a:lnTo>
                    <a:pt x="1508904" y="905128"/>
                  </a:lnTo>
                  <a:lnTo>
                    <a:pt x="1514409" y="905128"/>
                  </a:lnTo>
                  <a:lnTo>
                    <a:pt x="1514421" y="898779"/>
                  </a:lnTo>
                  <a:close/>
                </a:path>
                <a:path w="1516380" h="1355725">
                  <a:moveTo>
                    <a:pt x="6910" y="905129"/>
                  </a:moveTo>
                  <a:lnTo>
                    <a:pt x="564" y="905129"/>
                  </a:lnTo>
                  <a:lnTo>
                    <a:pt x="540" y="917828"/>
                  </a:lnTo>
                  <a:lnTo>
                    <a:pt x="6886" y="917828"/>
                  </a:lnTo>
                  <a:lnTo>
                    <a:pt x="6910" y="905129"/>
                  </a:lnTo>
                  <a:close/>
                </a:path>
                <a:path w="1516380" h="1355725">
                  <a:moveTo>
                    <a:pt x="1514409" y="905129"/>
                  </a:moveTo>
                  <a:lnTo>
                    <a:pt x="1508904" y="905129"/>
                  </a:lnTo>
                  <a:lnTo>
                    <a:pt x="1508892" y="917828"/>
                  </a:lnTo>
                  <a:lnTo>
                    <a:pt x="1514385" y="917828"/>
                  </a:lnTo>
                  <a:lnTo>
                    <a:pt x="1514409" y="905129"/>
                  </a:lnTo>
                  <a:close/>
                </a:path>
                <a:path w="1516380" h="1355725">
                  <a:moveTo>
                    <a:pt x="6886" y="917829"/>
                  </a:moveTo>
                  <a:lnTo>
                    <a:pt x="540" y="917829"/>
                  </a:lnTo>
                  <a:lnTo>
                    <a:pt x="495" y="941958"/>
                  </a:lnTo>
                  <a:lnTo>
                    <a:pt x="6840" y="941958"/>
                  </a:lnTo>
                  <a:lnTo>
                    <a:pt x="6886" y="917829"/>
                  </a:lnTo>
                  <a:close/>
                </a:path>
                <a:path w="1516380" h="1355725">
                  <a:moveTo>
                    <a:pt x="1514385" y="917829"/>
                  </a:moveTo>
                  <a:lnTo>
                    <a:pt x="1508892" y="917829"/>
                  </a:lnTo>
                  <a:lnTo>
                    <a:pt x="1508869" y="941958"/>
                  </a:lnTo>
                  <a:lnTo>
                    <a:pt x="1514340" y="941958"/>
                  </a:lnTo>
                  <a:lnTo>
                    <a:pt x="1514385" y="917829"/>
                  </a:lnTo>
                  <a:close/>
                </a:path>
                <a:path w="1516380" h="1355725">
                  <a:moveTo>
                    <a:pt x="6840" y="941959"/>
                  </a:moveTo>
                  <a:lnTo>
                    <a:pt x="495" y="941959"/>
                  </a:lnTo>
                  <a:lnTo>
                    <a:pt x="457" y="962278"/>
                  </a:lnTo>
                  <a:lnTo>
                    <a:pt x="6802" y="962278"/>
                  </a:lnTo>
                  <a:lnTo>
                    <a:pt x="6840" y="941959"/>
                  </a:lnTo>
                  <a:close/>
                </a:path>
                <a:path w="1516380" h="1355725">
                  <a:moveTo>
                    <a:pt x="1514340" y="941959"/>
                  </a:moveTo>
                  <a:lnTo>
                    <a:pt x="1508869" y="941959"/>
                  </a:lnTo>
                  <a:lnTo>
                    <a:pt x="1508850" y="962278"/>
                  </a:lnTo>
                  <a:lnTo>
                    <a:pt x="1514302" y="962278"/>
                  </a:lnTo>
                  <a:lnTo>
                    <a:pt x="1514340" y="941959"/>
                  </a:lnTo>
                  <a:close/>
                </a:path>
                <a:path w="1516380" h="1355725">
                  <a:moveTo>
                    <a:pt x="6802" y="962279"/>
                  </a:moveTo>
                  <a:lnTo>
                    <a:pt x="457" y="962279"/>
                  </a:lnTo>
                  <a:lnTo>
                    <a:pt x="445" y="968628"/>
                  </a:lnTo>
                  <a:lnTo>
                    <a:pt x="6790" y="968628"/>
                  </a:lnTo>
                  <a:lnTo>
                    <a:pt x="6802" y="962279"/>
                  </a:lnTo>
                  <a:close/>
                </a:path>
                <a:path w="1516380" h="1355725">
                  <a:moveTo>
                    <a:pt x="1514302" y="962279"/>
                  </a:moveTo>
                  <a:lnTo>
                    <a:pt x="1508850" y="962279"/>
                  </a:lnTo>
                  <a:lnTo>
                    <a:pt x="1508844" y="968628"/>
                  </a:lnTo>
                  <a:lnTo>
                    <a:pt x="1514290" y="968628"/>
                  </a:lnTo>
                  <a:lnTo>
                    <a:pt x="1514302" y="962279"/>
                  </a:lnTo>
                  <a:close/>
                </a:path>
                <a:path w="1516380" h="1355725">
                  <a:moveTo>
                    <a:pt x="6790" y="968629"/>
                  </a:moveTo>
                  <a:lnTo>
                    <a:pt x="445" y="968629"/>
                  </a:lnTo>
                  <a:lnTo>
                    <a:pt x="433" y="974978"/>
                  </a:lnTo>
                  <a:lnTo>
                    <a:pt x="6778" y="974978"/>
                  </a:lnTo>
                  <a:lnTo>
                    <a:pt x="6790" y="968629"/>
                  </a:lnTo>
                  <a:close/>
                </a:path>
                <a:path w="1516380" h="1355725">
                  <a:moveTo>
                    <a:pt x="1514290" y="968629"/>
                  </a:moveTo>
                  <a:lnTo>
                    <a:pt x="1508844" y="968629"/>
                  </a:lnTo>
                  <a:lnTo>
                    <a:pt x="1508838" y="974978"/>
                  </a:lnTo>
                  <a:lnTo>
                    <a:pt x="1514278" y="974978"/>
                  </a:lnTo>
                  <a:lnTo>
                    <a:pt x="1514290" y="968629"/>
                  </a:lnTo>
                  <a:close/>
                </a:path>
                <a:path w="1516380" h="1355725">
                  <a:moveTo>
                    <a:pt x="6778" y="974979"/>
                  </a:moveTo>
                  <a:lnTo>
                    <a:pt x="433" y="974979"/>
                  </a:lnTo>
                  <a:lnTo>
                    <a:pt x="421" y="981328"/>
                  </a:lnTo>
                  <a:lnTo>
                    <a:pt x="6766" y="981328"/>
                  </a:lnTo>
                  <a:lnTo>
                    <a:pt x="6778" y="974979"/>
                  </a:lnTo>
                  <a:close/>
                </a:path>
                <a:path w="1516380" h="1355725">
                  <a:moveTo>
                    <a:pt x="1514278" y="974979"/>
                  </a:moveTo>
                  <a:lnTo>
                    <a:pt x="1508838" y="974979"/>
                  </a:lnTo>
                  <a:lnTo>
                    <a:pt x="1508832" y="981328"/>
                  </a:lnTo>
                  <a:lnTo>
                    <a:pt x="1514266" y="981328"/>
                  </a:lnTo>
                  <a:lnTo>
                    <a:pt x="1514278" y="974979"/>
                  </a:lnTo>
                  <a:close/>
                </a:path>
                <a:path w="1516380" h="1355725">
                  <a:moveTo>
                    <a:pt x="6766" y="981329"/>
                  </a:moveTo>
                  <a:lnTo>
                    <a:pt x="421" y="981329"/>
                  </a:lnTo>
                  <a:lnTo>
                    <a:pt x="397" y="994028"/>
                  </a:lnTo>
                  <a:lnTo>
                    <a:pt x="6742" y="994028"/>
                  </a:lnTo>
                  <a:lnTo>
                    <a:pt x="6766" y="981329"/>
                  </a:lnTo>
                  <a:close/>
                </a:path>
                <a:path w="1516380" h="1355725">
                  <a:moveTo>
                    <a:pt x="1514266" y="981329"/>
                  </a:moveTo>
                  <a:lnTo>
                    <a:pt x="1508832" y="981329"/>
                  </a:lnTo>
                  <a:lnTo>
                    <a:pt x="1508820" y="994028"/>
                  </a:lnTo>
                  <a:lnTo>
                    <a:pt x="1514242" y="994028"/>
                  </a:lnTo>
                  <a:lnTo>
                    <a:pt x="1514266" y="981329"/>
                  </a:lnTo>
                  <a:close/>
                </a:path>
                <a:path w="1516380" h="1355725">
                  <a:moveTo>
                    <a:pt x="6742" y="994029"/>
                  </a:moveTo>
                  <a:lnTo>
                    <a:pt x="397" y="994029"/>
                  </a:lnTo>
                  <a:lnTo>
                    <a:pt x="386" y="1000378"/>
                  </a:lnTo>
                  <a:lnTo>
                    <a:pt x="6730" y="1000378"/>
                  </a:lnTo>
                  <a:lnTo>
                    <a:pt x="6742" y="994029"/>
                  </a:lnTo>
                  <a:close/>
                </a:path>
                <a:path w="1516380" h="1355725">
                  <a:moveTo>
                    <a:pt x="1514242" y="994029"/>
                  </a:moveTo>
                  <a:lnTo>
                    <a:pt x="1508820" y="994029"/>
                  </a:lnTo>
                  <a:lnTo>
                    <a:pt x="1508814" y="1000378"/>
                  </a:lnTo>
                  <a:lnTo>
                    <a:pt x="1514230" y="1000378"/>
                  </a:lnTo>
                  <a:lnTo>
                    <a:pt x="1514242" y="994029"/>
                  </a:lnTo>
                  <a:close/>
                </a:path>
                <a:path w="1516380" h="1355725">
                  <a:moveTo>
                    <a:pt x="6730" y="1000379"/>
                  </a:moveTo>
                  <a:lnTo>
                    <a:pt x="386" y="1000379"/>
                  </a:lnTo>
                  <a:lnTo>
                    <a:pt x="374" y="1006728"/>
                  </a:lnTo>
                  <a:lnTo>
                    <a:pt x="6718" y="1006728"/>
                  </a:lnTo>
                  <a:lnTo>
                    <a:pt x="6730" y="1000379"/>
                  </a:lnTo>
                  <a:close/>
                </a:path>
                <a:path w="1516380" h="1355725">
                  <a:moveTo>
                    <a:pt x="1514230" y="1000379"/>
                  </a:moveTo>
                  <a:lnTo>
                    <a:pt x="1508814" y="1000379"/>
                  </a:lnTo>
                  <a:lnTo>
                    <a:pt x="1508808" y="1006728"/>
                  </a:lnTo>
                  <a:lnTo>
                    <a:pt x="1514218" y="1006728"/>
                  </a:lnTo>
                  <a:lnTo>
                    <a:pt x="1514230" y="1000379"/>
                  </a:lnTo>
                  <a:close/>
                </a:path>
                <a:path w="1516380" h="1355725">
                  <a:moveTo>
                    <a:pt x="6718" y="1006729"/>
                  </a:moveTo>
                  <a:lnTo>
                    <a:pt x="374" y="1006729"/>
                  </a:lnTo>
                  <a:lnTo>
                    <a:pt x="362" y="1013078"/>
                  </a:lnTo>
                  <a:lnTo>
                    <a:pt x="6706" y="1013078"/>
                  </a:lnTo>
                  <a:lnTo>
                    <a:pt x="6718" y="1006729"/>
                  </a:lnTo>
                  <a:close/>
                </a:path>
                <a:path w="1516380" h="1355725">
                  <a:moveTo>
                    <a:pt x="1514218" y="1006729"/>
                  </a:moveTo>
                  <a:lnTo>
                    <a:pt x="1508808" y="1006729"/>
                  </a:lnTo>
                  <a:lnTo>
                    <a:pt x="1508802" y="1013078"/>
                  </a:lnTo>
                  <a:lnTo>
                    <a:pt x="1514206" y="1013078"/>
                  </a:lnTo>
                  <a:lnTo>
                    <a:pt x="1514218" y="1006729"/>
                  </a:lnTo>
                  <a:close/>
                </a:path>
                <a:path w="1516380" h="1355725">
                  <a:moveTo>
                    <a:pt x="6706" y="1013079"/>
                  </a:moveTo>
                  <a:lnTo>
                    <a:pt x="362" y="1013079"/>
                  </a:lnTo>
                  <a:lnTo>
                    <a:pt x="350" y="1019428"/>
                  </a:lnTo>
                  <a:lnTo>
                    <a:pt x="6694" y="1019428"/>
                  </a:lnTo>
                  <a:lnTo>
                    <a:pt x="6706" y="1013079"/>
                  </a:lnTo>
                  <a:close/>
                </a:path>
                <a:path w="1516380" h="1355725">
                  <a:moveTo>
                    <a:pt x="1514206" y="1013079"/>
                  </a:moveTo>
                  <a:lnTo>
                    <a:pt x="1508802" y="1013079"/>
                  </a:lnTo>
                  <a:lnTo>
                    <a:pt x="1508796" y="1019428"/>
                  </a:lnTo>
                  <a:lnTo>
                    <a:pt x="1514195" y="1019428"/>
                  </a:lnTo>
                  <a:lnTo>
                    <a:pt x="1514206" y="1013079"/>
                  </a:lnTo>
                  <a:close/>
                </a:path>
                <a:path w="1516380" h="1355725">
                  <a:moveTo>
                    <a:pt x="6694" y="1019429"/>
                  </a:moveTo>
                  <a:lnTo>
                    <a:pt x="350" y="1019429"/>
                  </a:lnTo>
                  <a:lnTo>
                    <a:pt x="326" y="1032128"/>
                  </a:lnTo>
                  <a:lnTo>
                    <a:pt x="6670" y="1032128"/>
                  </a:lnTo>
                  <a:lnTo>
                    <a:pt x="6694" y="1019429"/>
                  </a:lnTo>
                  <a:close/>
                </a:path>
                <a:path w="1516380" h="1355725">
                  <a:moveTo>
                    <a:pt x="1514195" y="1019429"/>
                  </a:moveTo>
                  <a:lnTo>
                    <a:pt x="1508796" y="1019429"/>
                  </a:lnTo>
                  <a:lnTo>
                    <a:pt x="1508784" y="1032128"/>
                  </a:lnTo>
                  <a:lnTo>
                    <a:pt x="1514171" y="1032128"/>
                  </a:lnTo>
                  <a:lnTo>
                    <a:pt x="1514195" y="1019429"/>
                  </a:lnTo>
                  <a:close/>
                </a:path>
                <a:path w="1516380" h="1355725">
                  <a:moveTo>
                    <a:pt x="6670" y="1032129"/>
                  </a:moveTo>
                  <a:lnTo>
                    <a:pt x="326" y="1032129"/>
                  </a:lnTo>
                  <a:lnTo>
                    <a:pt x="316" y="1037208"/>
                  </a:lnTo>
                  <a:lnTo>
                    <a:pt x="6660" y="1037208"/>
                  </a:lnTo>
                  <a:lnTo>
                    <a:pt x="6670" y="1032129"/>
                  </a:lnTo>
                  <a:close/>
                </a:path>
                <a:path w="1516380" h="1355725">
                  <a:moveTo>
                    <a:pt x="1514171" y="1032129"/>
                  </a:moveTo>
                  <a:lnTo>
                    <a:pt x="1508784" y="1032129"/>
                  </a:lnTo>
                  <a:lnTo>
                    <a:pt x="1508779" y="1037208"/>
                  </a:lnTo>
                  <a:lnTo>
                    <a:pt x="1514161" y="1037208"/>
                  </a:lnTo>
                  <a:lnTo>
                    <a:pt x="1514171" y="1032129"/>
                  </a:lnTo>
                  <a:close/>
                </a:path>
                <a:path w="1516380" h="1355725">
                  <a:moveTo>
                    <a:pt x="6660" y="1037209"/>
                  </a:moveTo>
                  <a:lnTo>
                    <a:pt x="316" y="1037209"/>
                  </a:lnTo>
                  <a:lnTo>
                    <a:pt x="302" y="1044828"/>
                  </a:lnTo>
                  <a:lnTo>
                    <a:pt x="6646" y="1044828"/>
                  </a:lnTo>
                  <a:lnTo>
                    <a:pt x="6660" y="1037209"/>
                  </a:lnTo>
                  <a:close/>
                </a:path>
                <a:path w="1516380" h="1355725">
                  <a:moveTo>
                    <a:pt x="1514161" y="1037209"/>
                  </a:moveTo>
                  <a:lnTo>
                    <a:pt x="1508779" y="1037209"/>
                  </a:lnTo>
                  <a:lnTo>
                    <a:pt x="1508772" y="1044828"/>
                  </a:lnTo>
                  <a:lnTo>
                    <a:pt x="1514147" y="1044828"/>
                  </a:lnTo>
                  <a:lnTo>
                    <a:pt x="1514161" y="1037209"/>
                  </a:lnTo>
                  <a:close/>
                </a:path>
                <a:path w="1516380" h="1355725">
                  <a:moveTo>
                    <a:pt x="6646" y="1044829"/>
                  </a:moveTo>
                  <a:lnTo>
                    <a:pt x="302" y="1044829"/>
                  </a:lnTo>
                  <a:lnTo>
                    <a:pt x="290" y="1051178"/>
                  </a:lnTo>
                  <a:lnTo>
                    <a:pt x="6634" y="1051178"/>
                  </a:lnTo>
                  <a:lnTo>
                    <a:pt x="6646" y="1044829"/>
                  </a:lnTo>
                  <a:close/>
                </a:path>
                <a:path w="1516380" h="1355725">
                  <a:moveTo>
                    <a:pt x="1514147" y="1044829"/>
                  </a:moveTo>
                  <a:lnTo>
                    <a:pt x="1508772" y="1044829"/>
                  </a:lnTo>
                  <a:lnTo>
                    <a:pt x="1508766" y="1051178"/>
                  </a:lnTo>
                  <a:lnTo>
                    <a:pt x="1514135" y="1051178"/>
                  </a:lnTo>
                  <a:lnTo>
                    <a:pt x="1514147" y="1044829"/>
                  </a:lnTo>
                  <a:close/>
                </a:path>
                <a:path w="1516380" h="1355725">
                  <a:moveTo>
                    <a:pt x="6634" y="1051179"/>
                  </a:moveTo>
                  <a:lnTo>
                    <a:pt x="290" y="1051179"/>
                  </a:lnTo>
                  <a:lnTo>
                    <a:pt x="266" y="1063878"/>
                  </a:lnTo>
                  <a:lnTo>
                    <a:pt x="6609" y="1063878"/>
                  </a:lnTo>
                  <a:lnTo>
                    <a:pt x="6634" y="1051179"/>
                  </a:lnTo>
                  <a:close/>
                </a:path>
                <a:path w="1516380" h="1355725">
                  <a:moveTo>
                    <a:pt x="1514135" y="1051179"/>
                  </a:moveTo>
                  <a:lnTo>
                    <a:pt x="1508766" y="1051179"/>
                  </a:lnTo>
                  <a:lnTo>
                    <a:pt x="1508754" y="1063878"/>
                  </a:lnTo>
                  <a:lnTo>
                    <a:pt x="1514111" y="1063878"/>
                  </a:lnTo>
                  <a:lnTo>
                    <a:pt x="1514135" y="1051179"/>
                  </a:lnTo>
                  <a:close/>
                </a:path>
                <a:path w="1516380" h="1355725">
                  <a:moveTo>
                    <a:pt x="6609" y="1063879"/>
                  </a:moveTo>
                  <a:lnTo>
                    <a:pt x="266" y="1063879"/>
                  </a:lnTo>
                  <a:lnTo>
                    <a:pt x="257" y="1068958"/>
                  </a:lnTo>
                  <a:lnTo>
                    <a:pt x="6600" y="1068958"/>
                  </a:lnTo>
                  <a:lnTo>
                    <a:pt x="6609" y="1063879"/>
                  </a:lnTo>
                  <a:close/>
                </a:path>
                <a:path w="1516380" h="1355725">
                  <a:moveTo>
                    <a:pt x="1514111" y="1063879"/>
                  </a:moveTo>
                  <a:lnTo>
                    <a:pt x="1508754" y="1063879"/>
                  </a:lnTo>
                  <a:lnTo>
                    <a:pt x="1508749" y="1068958"/>
                  </a:lnTo>
                  <a:lnTo>
                    <a:pt x="1514102" y="1068958"/>
                  </a:lnTo>
                  <a:lnTo>
                    <a:pt x="1514111" y="1063879"/>
                  </a:lnTo>
                  <a:close/>
                </a:path>
                <a:path w="1516380" h="1355725">
                  <a:moveTo>
                    <a:pt x="6600" y="1068959"/>
                  </a:moveTo>
                  <a:lnTo>
                    <a:pt x="257" y="1068959"/>
                  </a:lnTo>
                  <a:lnTo>
                    <a:pt x="245" y="1075308"/>
                  </a:lnTo>
                  <a:lnTo>
                    <a:pt x="6588" y="1075308"/>
                  </a:lnTo>
                  <a:lnTo>
                    <a:pt x="6600" y="1068959"/>
                  </a:lnTo>
                  <a:close/>
                </a:path>
                <a:path w="1516380" h="1355725">
                  <a:moveTo>
                    <a:pt x="1514102" y="1068959"/>
                  </a:moveTo>
                  <a:lnTo>
                    <a:pt x="1508749" y="1068959"/>
                  </a:lnTo>
                  <a:lnTo>
                    <a:pt x="1508743" y="1075308"/>
                  </a:lnTo>
                  <a:lnTo>
                    <a:pt x="1514090" y="1075308"/>
                  </a:lnTo>
                  <a:lnTo>
                    <a:pt x="1514102" y="1068959"/>
                  </a:lnTo>
                  <a:close/>
                </a:path>
                <a:path w="1516380" h="1355725">
                  <a:moveTo>
                    <a:pt x="6588" y="1075309"/>
                  </a:moveTo>
                  <a:lnTo>
                    <a:pt x="245" y="1075309"/>
                  </a:lnTo>
                  <a:lnTo>
                    <a:pt x="231" y="1082928"/>
                  </a:lnTo>
                  <a:lnTo>
                    <a:pt x="6573" y="1082928"/>
                  </a:lnTo>
                  <a:lnTo>
                    <a:pt x="6588" y="1075309"/>
                  </a:lnTo>
                  <a:close/>
                </a:path>
                <a:path w="1516380" h="1355725">
                  <a:moveTo>
                    <a:pt x="1514090" y="1075309"/>
                  </a:moveTo>
                  <a:lnTo>
                    <a:pt x="1508743" y="1075309"/>
                  </a:lnTo>
                  <a:lnTo>
                    <a:pt x="1508736" y="1082928"/>
                  </a:lnTo>
                  <a:lnTo>
                    <a:pt x="1514075" y="1082928"/>
                  </a:lnTo>
                  <a:lnTo>
                    <a:pt x="1514090" y="1075309"/>
                  </a:lnTo>
                  <a:close/>
                </a:path>
                <a:path w="1516380" h="1355725">
                  <a:moveTo>
                    <a:pt x="6573" y="1082929"/>
                  </a:moveTo>
                  <a:lnTo>
                    <a:pt x="231" y="1082929"/>
                  </a:lnTo>
                  <a:lnTo>
                    <a:pt x="221" y="1088008"/>
                  </a:lnTo>
                  <a:lnTo>
                    <a:pt x="6564" y="1088008"/>
                  </a:lnTo>
                  <a:lnTo>
                    <a:pt x="6573" y="1082929"/>
                  </a:lnTo>
                  <a:close/>
                </a:path>
                <a:path w="1516380" h="1355725">
                  <a:moveTo>
                    <a:pt x="1514075" y="1082929"/>
                  </a:moveTo>
                  <a:lnTo>
                    <a:pt x="1508736" y="1082929"/>
                  </a:lnTo>
                  <a:lnTo>
                    <a:pt x="1508731" y="1088008"/>
                  </a:lnTo>
                  <a:lnTo>
                    <a:pt x="1514066" y="1088008"/>
                  </a:lnTo>
                  <a:lnTo>
                    <a:pt x="1514075" y="1082929"/>
                  </a:lnTo>
                  <a:close/>
                </a:path>
                <a:path w="1516380" h="1355725">
                  <a:moveTo>
                    <a:pt x="6564" y="1088009"/>
                  </a:moveTo>
                  <a:lnTo>
                    <a:pt x="221" y="1088009"/>
                  </a:lnTo>
                  <a:lnTo>
                    <a:pt x="207" y="1095628"/>
                  </a:lnTo>
                  <a:lnTo>
                    <a:pt x="6549" y="1095628"/>
                  </a:lnTo>
                  <a:lnTo>
                    <a:pt x="6564" y="1088009"/>
                  </a:lnTo>
                  <a:close/>
                </a:path>
                <a:path w="1516380" h="1355725">
                  <a:moveTo>
                    <a:pt x="1514066" y="1088009"/>
                  </a:moveTo>
                  <a:lnTo>
                    <a:pt x="1508731" y="1088009"/>
                  </a:lnTo>
                  <a:lnTo>
                    <a:pt x="1508724" y="1095628"/>
                  </a:lnTo>
                  <a:lnTo>
                    <a:pt x="1514052" y="1095628"/>
                  </a:lnTo>
                  <a:lnTo>
                    <a:pt x="1514066" y="1088009"/>
                  </a:lnTo>
                  <a:close/>
                </a:path>
                <a:path w="1516380" h="1355725">
                  <a:moveTo>
                    <a:pt x="6549" y="1095629"/>
                  </a:moveTo>
                  <a:lnTo>
                    <a:pt x="207" y="1095629"/>
                  </a:lnTo>
                  <a:lnTo>
                    <a:pt x="197" y="1100708"/>
                  </a:lnTo>
                  <a:lnTo>
                    <a:pt x="6540" y="1100708"/>
                  </a:lnTo>
                  <a:lnTo>
                    <a:pt x="6549" y="1095629"/>
                  </a:lnTo>
                  <a:close/>
                </a:path>
                <a:path w="1516380" h="1355725">
                  <a:moveTo>
                    <a:pt x="1514052" y="1095629"/>
                  </a:moveTo>
                  <a:lnTo>
                    <a:pt x="1508724" y="1095629"/>
                  </a:lnTo>
                  <a:lnTo>
                    <a:pt x="1508719" y="1100708"/>
                  </a:lnTo>
                  <a:lnTo>
                    <a:pt x="1514042" y="1100708"/>
                  </a:lnTo>
                  <a:lnTo>
                    <a:pt x="1514052" y="1095629"/>
                  </a:lnTo>
                  <a:close/>
                </a:path>
                <a:path w="1516380" h="1355725">
                  <a:moveTo>
                    <a:pt x="6540" y="1100709"/>
                  </a:moveTo>
                  <a:lnTo>
                    <a:pt x="197" y="1100709"/>
                  </a:lnTo>
                  <a:lnTo>
                    <a:pt x="183" y="1108328"/>
                  </a:lnTo>
                  <a:lnTo>
                    <a:pt x="6525" y="1108328"/>
                  </a:lnTo>
                  <a:lnTo>
                    <a:pt x="6540" y="1100709"/>
                  </a:lnTo>
                  <a:close/>
                </a:path>
                <a:path w="1516380" h="1355725">
                  <a:moveTo>
                    <a:pt x="1514042" y="1100709"/>
                  </a:moveTo>
                  <a:lnTo>
                    <a:pt x="1508719" y="1100709"/>
                  </a:lnTo>
                  <a:lnTo>
                    <a:pt x="1508712" y="1108328"/>
                  </a:lnTo>
                  <a:lnTo>
                    <a:pt x="1514028" y="1108328"/>
                  </a:lnTo>
                  <a:lnTo>
                    <a:pt x="1514042" y="1100709"/>
                  </a:lnTo>
                  <a:close/>
                </a:path>
                <a:path w="1516380" h="1355725">
                  <a:moveTo>
                    <a:pt x="6525" y="1108329"/>
                  </a:moveTo>
                  <a:lnTo>
                    <a:pt x="183" y="1108329"/>
                  </a:lnTo>
                  <a:lnTo>
                    <a:pt x="171" y="1114678"/>
                  </a:lnTo>
                  <a:lnTo>
                    <a:pt x="6513" y="1114678"/>
                  </a:lnTo>
                  <a:lnTo>
                    <a:pt x="6525" y="1108329"/>
                  </a:lnTo>
                  <a:close/>
                </a:path>
                <a:path w="1516380" h="1355725">
                  <a:moveTo>
                    <a:pt x="1514028" y="1108329"/>
                  </a:moveTo>
                  <a:lnTo>
                    <a:pt x="1508712" y="1108329"/>
                  </a:lnTo>
                  <a:lnTo>
                    <a:pt x="1508706" y="1114678"/>
                  </a:lnTo>
                  <a:lnTo>
                    <a:pt x="1514016" y="1114678"/>
                  </a:lnTo>
                  <a:lnTo>
                    <a:pt x="1514028" y="1108329"/>
                  </a:lnTo>
                  <a:close/>
                </a:path>
                <a:path w="1516380" h="1355725">
                  <a:moveTo>
                    <a:pt x="6513" y="1114679"/>
                  </a:moveTo>
                  <a:lnTo>
                    <a:pt x="171" y="1114679"/>
                  </a:lnTo>
                  <a:lnTo>
                    <a:pt x="159" y="1121028"/>
                  </a:lnTo>
                  <a:lnTo>
                    <a:pt x="6501" y="1121028"/>
                  </a:lnTo>
                  <a:lnTo>
                    <a:pt x="6513" y="1114679"/>
                  </a:lnTo>
                  <a:close/>
                </a:path>
                <a:path w="1516380" h="1355725">
                  <a:moveTo>
                    <a:pt x="1514016" y="1114679"/>
                  </a:moveTo>
                  <a:lnTo>
                    <a:pt x="1508706" y="1114679"/>
                  </a:lnTo>
                  <a:lnTo>
                    <a:pt x="1508700" y="1121028"/>
                  </a:lnTo>
                  <a:lnTo>
                    <a:pt x="1514004" y="1121028"/>
                  </a:lnTo>
                  <a:lnTo>
                    <a:pt x="1514016" y="1114679"/>
                  </a:lnTo>
                  <a:close/>
                </a:path>
                <a:path w="1516380" h="1355725">
                  <a:moveTo>
                    <a:pt x="6501" y="1121029"/>
                  </a:moveTo>
                  <a:lnTo>
                    <a:pt x="159" y="1121029"/>
                  </a:lnTo>
                  <a:lnTo>
                    <a:pt x="147" y="1127378"/>
                  </a:lnTo>
                  <a:lnTo>
                    <a:pt x="6489" y="1127378"/>
                  </a:lnTo>
                  <a:lnTo>
                    <a:pt x="6501" y="1121029"/>
                  </a:lnTo>
                  <a:close/>
                </a:path>
                <a:path w="1516380" h="1355725">
                  <a:moveTo>
                    <a:pt x="1514004" y="1121029"/>
                  </a:moveTo>
                  <a:lnTo>
                    <a:pt x="1508700" y="1121029"/>
                  </a:lnTo>
                  <a:lnTo>
                    <a:pt x="1508694" y="1127378"/>
                  </a:lnTo>
                  <a:lnTo>
                    <a:pt x="1513992" y="1127378"/>
                  </a:lnTo>
                  <a:lnTo>
                    <a:pt x="1514004" y="1121029"/>
                  </a:lnTo>
                  <a:close/>
                </a:path>
                <a:path w="1516380" h="1355725">
                  <a:moveTo>
                    <a:pt x="6489" y="1127379"/>
                  </a:moveTo>
                  <a:lnTo>
                    <a:pt x="147" y="1127379"/>
                  </a:lnTo>
                  <a:lnTo>
                    <a:pt x="135" y="1133728"/>
                  </a:lnTo>
                  <a:lnTo>
                    <a:pt x="6477" y="1133728"/>
                  </a:lnTo>
                  <a:lnTo>
                    <a:pt x="6489" y="1127379"/>
                  </a:lnTo>
                  <a:close/>
                </a:path>
                <a:path w="1516380" h="1355725">
                  <a:moveTo>
                    <a:pt x="1513992" y="1127379"/>
                  </a:moveTo>
                  <a:lnTo>
                    <a:pt x="1508694" y="1127379"/>
                  </a:lnTo>
                  <a:lnTo>
                    <a:pt x="1508688" y="1133728"/>
                  </a:lnTo>
                  <a:lnTo>
                    <a:pt x="1513980" y="1133728"/>
                  </a:lnTo>
                  <a:lnTo>
                    <a:pt x="1513992" y="1127379"/>
                  </a:lnTo>
                  <a:close/>
                </a:path>
                <a:path w="1516380" h="1355725">
                  <a:moveTo>
                    <a:pt x="6477" y="1133729"/>
                  </a:moveTo>
                  <a:lnTo>
                    <a:pt x="135" y="1133729"/>
                  </a:lnTo>
                  <a:lnTo>
                    <a:pt x="123" y="1140078"/>
                  </a:lnTo>
                  <a:lnTo>
                    <a:pt x="6465" y="1140078"/>
                  </a:lnTo>
                  <a:lnTo>
                    <a:pt x="6477" y="1133729"/>
                  </a:lnTo>
                  <a:close/>
                </a:path>
                <a:path w="1516380" h="1355725">
                  <a:moveTo>
                    <a:pt x="1513980" y="1133729"/>
                  </a:moveTo>
                  <a:lnTo>
                    <a:pt x="1508688" y="1133729"/>
                  </a:lnTo>
                  <a:lnTo>
                    <a:pt x="1508682" y="1140078"/>
                  </a:lnTo>
                  <a:lnTo>
                    <a:pt x="1513968" y="1140078"/>
                  </a:lnTo>
                  <a:lnTo>
                    <a:pt x="1513980" y="1133729"/>
                  </a:lnTo>
                  <a:close/>
                </a:path>
                <a:path w="1516380" h="1355725">
                  <a:moveTo>
                    <a:pt x="6465" y="1140079"/>
                  </a:moveTo>
                  <a:lnTo>
                    <a:pt x="123" y="1140079"/>
                  </a:lnTo>
                  <a:lnTo>
                    <a:pt x="111" y="1146428"/>
                  </a:lnTo>
                  <a:lnTo>
                    <a:pt x="6453" y="1146428"/>
                  </a:lnTo>
                  <a:lnTo>
                    <a:pt x="6465" y="1140079"/>
                  </a:lnTo>
                  <a:close/>
                </a:path>
                <a:path w="1516380" h="1355725">
                  <a:moveTo>
                    <a:pt x="1513968" y="1140079"/>
                  </a:moveTo>
                  <a:lnTo>
                    <a:pt x="1508682" y="1140079"/>
                  </a:lnTo>
                  <a:lnTo>
                    <a:pt x="1508676" y="1146428"/>
                  </a:lnTo>
                  <a:lnTo>
                    <a:pt x="1513956" y="1146428"/>
                  </a:lnTo>
                  <a:lnTo>
                    <a:pt x="1513968" y="1140079"/>
                  </a:lnTo>
                  <a:close/>
                </a:path>
                <a:path w="1516380" h="1355725">
                  <a:moveTo>
                    <a:pt x="6453" y="1146429"/>
                  </a:moveTo>
                  <a:lnTo>
                    <a:pt x="111" y="1146429"/>
                  </a:lnTo>
                  <a:lnTo>
                    <a:pt x="100" y="1152778"/>
                  </a:lnTo>
                  <a:lnTo>
                    <a:pt x="6441" y="1152778"/>
                  </a:lnTo>
                  <a:lnTo>
                    <a:pt x="6453" y="1146429"/>
                  </a:lnTo>
                  <a:close/>
                </a:path>
                <a:path w="1516380" h="1355725">
                  <a:moveTo>
                    <a:pt x="1513956" y="1146429"/>
                  </a:moveTo>
                  <a:lnTo>
                    <a:pt x="1508676" y="1146429"/>
                  </a:lnTo>
                  <a:lnTo>
                    <a:pt x="1508670" y="1152778"/>
                  </a:lnTo>
                  <a:lnTo>
                    <a:pt x="1513944" y="1152778"/>
                  </a:lnTo>
                  <a:lnTo>
                    <a:pt x="1513956" y="1146429"/>
                  </a:lnTo>
                  <a:close/>
                </a:path>
                <a:path w="1516380" h="1355725">
                  <a:moveTo>
                    <a:pt x="6441" y="1152779"/>
                  </a:moveTo>
                  <a:lnTo>
                    <a:pt x="100" y="1152779"/>
                  </a:lnTo>
                  <a:lnTo>
                    <a:pt x="88" y="1159128"/>
                  </a:lnTo>
                  <a:lnTo>
                    <a:pt x="6429" y="1159128"/>
                  </a:lnTo>
                  <a:lnTo>
                    <a:pt x="6441" y="1152779"/>
                  </a:lnTo>
                  <a:close/>
                </a:path>
                <a:path w="1516380" h="1355725">
                  <a:moveTo>
                    <a:pt x="1513944" y="1152779"/>
                  </a:moveTo>
                  <a:lnTo>
                    <a:pt x="1508670" y="1152779"/>
                  </a:lnTo>
                  <a:lnTo>
                    <a:pt x="1508663" y="1159128"/>
                  </a:lnTo>
                  <a:lnTo>
                    <a:pt x="1513932" y="1159128"/>
                  </a:lnTo>
                  <a:lnTo>
                    <a:pt x="1513944" y="1152779"/>
                  </a:lnTo>
                  <a:close/>
                </a:path>
                <a:path w="1516380" h="1355725">
                  <a:moveTo>
                    <a:pt x="6429" y="1159129"/>
                  </a:moveTo>
                  <a:lnTo>
                    <a:pt x="88" y="1159129"/>
                  </a:lnTo>
                  <a:lnTo>
                    <a:pt x="78" y="1164208"/>
                  </a:lnTo>
                  <a:lnTo>
                    <a:pt x="6419" y="1164208"/>
                  </a:lnTo>
                  <a:lnTo>
                    <a:pt x="6429" y="1159129"/>
                  </a:lnTo>
                  <a:close/>
                </a:path>
                <a:path w="1516380" h="1355725">
                  <a:moveTo>
                    <a:pt x="1513932" y="1159129"/>
                  </a:moveTo>
                  <a:lnTo>
                    <a:pt x="1508663" y="1159129"/>
                  </a:lnTo>
                  <a:lnTo>
                    <a:pt x="1508659" y="1164208"/>
                  </a:lnTo>
                  <a:lnTo>
                    <a:pt x="1513923" y="1164208"/>
                  </a:lnTo>
                  <a:lnTo>
                    <a:pt x="1513932" y="1159129"/>
                  </a:lnTo>
                  <a:close/>
                </a:path>
                <a:path w="1516380" h="1355725">
                  <a:moveTo>
                    <a:pt x="6419" y="1164209"/>
                  </a:moveTo>
                  <a:lnTo>
                    <a:pt x="78" y="1164209"/>
                  </a:lnTo>
                  <a:lnTo>
                    <a:pt x="52" y="1178178"/>
                  </a:lnTo>
                  <a:lnTo>
                    <a:pt x="6393" y="1178178"/>
                  </a:lnTo>
                  <a:lnTo>
                    <a:pt x="6419" y="1164209"/>
                  </a:lnTo>
                  <a:close/>
                </a:path>
                <a:path w="1516380" h="1355725">
                  <a:moveTo>
                    <a:pt x="1513923" y="1164209"/>
                  </a:moveTo>
                  <a:lnTo>
                    <a:pt x="1508659" y="1164209"/>
                  </a:lnTo>
                  <a:lnTo>
                    <a:pt x="1508645" y="1178178"/>
                  </a:lnTo>
                  <a:lnTo>
                    <a:pt x="1513897" y="1178178"/>
                  </a:lnTo>
                  <a:lnTo>
                    <a:pt x="1513923" y="1164209"/>
                  </a:lnTo>
                  <a:close/>
                </a:path>
                <a:path w="1516380" h="1355725">
                  <a:moveTo>
                    <a:pt x="6393" y="1178179"/>
                  </a:moveTo>
                  <a:lnTo>
                    <a:pt x="52" y="1178179"/>
                  </a:lnTo>
                  <a:lnTo>
                    <a:pt x="40" y="1184528"/>
                  </a:lnTo>
                  <a:lnTo>
                    <a:pt x="6381" y="1184528"/>
                  </a:lnTo>
                  <a:lnTo>
                    <a:pt x="6393" y="1178179"/>
                  </a:lnTo>
                  <a:close/>
                </a:path>
                <a:path w="1516380" h="1355725">
                  <a:moveTo>
                    <a:pt x="1513897" y="1178179"/>
                  </a:moveTo>
                  <a:lnTo>
                    <a:pt x="1508645" y="1178179"/>
                  </a:lnTo>
                  <a:lnTo>
                    <a:pt x="1508639" y="1184528"/>
                  </a:lnTo>
                  <a:lnTo>
                    <a:pt x="1513885" y="1184528"/>
                  </a:lnTo>
                  <a:lnTo>
                    <a:pt x="1513897" y="1178179"/>
                  </a:lnTo>
                  <a:close/>
                </a:path>
                <a:path w="1516380" h="1355725">
                  <a:moveTo>
                    <a:pt x="6381" y="1184529"/>
                  </a:moveTo>
                  <a:lnTo>
                    <a:pt x="40" y="1184529"/>
                  </a:lnTo>
                  <a:lnTo>
                    <a:pt x="16" y="1197228"/>
                  </a:lnTo>
                  <a:lnTo>
                    <a:pt x="6357" y="1197228"/>
                  </a:lnTo>
                  <a:lnTo>
                    <a:pt x="6381" y="1184529"/>
                  </a:lnTo>
                  <a:close/>
                </a:path>
                <a:path w="1516380" h="1355725">
                  <a:moveTo>
                    <a:pt x="1513885" y="1184529"/>
                  </a:moveTo>
                  <a:lnTo>
                    <a:pt x="1508639" y="1184529"/>
                  </a:lnTo>
                  <a:lnTo>
                    <a:pt x="1508627" y="1197228"/>
                  </a:lnTo>
                  <a:lnTo>
                    <a:pt x="1513861" y="1197228"/>
                  </a:lnTo>
                  <a:lnTo>
                    <a:pt x="1513885" y="1184529"/>
                  </a:lnTo>
                  <a:close/>
                </a:path>
                <a:path w="1516380" h="1355725">
                  <a:moveTo>
                    <a:pt x="1513861" y="1197229"/>
                  </a:moveTo>
                  <a:lnTo>
                    <a:pt x="1508627" y="1197229"/>
                  </a:lnTo>
                  <a:lnTo>
                    <a:pt x="1508609" y="1216278"/>
                  </a:lnTo>
                  <a:lnTo>
                    <a:pt x="1509753" y="1216278"/>
                  </a:lnTo>
                  <a:lnTo>
                    <a:pt x="1509753" y="1215008"/>
                  </a:lnTo>
                  <a:lnTo>
                    <a:pt x="1511023" y="1215008"/>
                  </a:lnTo>
                  <a:lnTo>
                    <a:pt x="1511023" y="1212469"/>
                  </a:lnTo>
                  <a:lnTo>
                    <a:pt x="1512293" y="1212469"/>
                  </a:lnTo>
                  <a:lnTo>
                    <a:pt x="1512293" y="1211199"/>
                  </a:lnTo>
                  <a:lnTo>
                    <a:pt x="1513563" y="1211199"/>
                  </a:lnTo>
                  <a:lnTo>
                    <a:pt x="1513563" y="1209929"/>
                  </a:lnTo>
                  <a:lnTo>
                    <a:pt x="1513837" y="1209929"/>
                  </a:lnTo>
                  <a:lnTo>
                    <a:pt x="1513861" y="1197229"/>
                  </a:lnTo>
                  <a:close/>
                </a:path>
                <a:path w="1516380" h="1355725">
                  <a:moveTo>
                    <a:pt x="6357" y="1197229"/>
                  </a:moveTo>
                  <a:lnTo>
                    <a:pt x="16" y="1197229"/>
                  </a:lnTo>
                  <a:lnTo>
                    <a:pt x="0" y="1206119"/>
                  </a:lnTo>
                  <a:lnTo>
                    <a:pt x="993" y="1206119"/>
                  </a:lnTo>
                  <a:lnTo>
                    <a:pt x="993" y="1207389"/>
                  </a:lnTo>
                  <a:lnTo>
                    <a:pt x="2263" y="1207389"/>
                  </a:lnTo>
                  <a:lnTo>
                    <a:pt x="2263" y="1208659"/>
                  </a:lnTo>
                  <a:lnTo>
                    <a:pt x="3533" y="1208659"/>
                  </a:lnTo>
                  <a:lnTo>
                    <a:pt x="3533" y="1209929"/>
                  </a:lnTo>
                  <a:lnTo>
                    <a:pt x="4803" y="1209929"/>
                  </a:lnTo>
                  <a:lnTo>
                    <a:pt x="4803" y="1212469"/>
                  </a:lnTo>
                  <a:lnTo>
                    <a:pt x="6073" y="1212469"/>
                  </a:lnTo>
                  <a:lnTo>
                    <a:pt x="6073" y="1213739"/>
                  </a:lnTo>
                  <a:lnTo>
                    <a:pt x="6326" y="1213739"/>
                  </a:lnTo>
                  <a:lnTo>
                    <a:pt x="6357" y="1197229"/>
                  </a:lnTo>
                  <a:close/>
                </a:path>
                <a:path w="1516380" h="1355725">
                  <a:moveTo>
                    <a:pt x="148313" y="1347329"/>
                  </a:moveTo>
                  <a:lnTo>
                    <a:pt x="148313" y="1348358"/>
                  </a:lnTo>
                  <a:lnTo>
                    <a:pt x="149583" y="1348358"/>
                  </a:lnTo>
                  <a:lnTo>
                    <a:pt x="149583" y="1349628"/>
                  </a:lnTo>
                  <a:lnTo>
                    <a:pt x="1368783" y="1349628"/>
                  </a:lnTo>
                  <a:lnTo>
                    <a:pt x="1368783" y="1349392"/>
                  </a:lnTo>
                  <a:lnTo>
                    <a:pt x="148313" y="1347329"/>
                  </a:lnTo>
                  <a:close/>
                </a:path>
                <a:path w="1516380" h="1355725">
                  <a:moveTo>
                    <a:pt x="1362433" y="1353439"/>
                  </a:moveTo>
                  <a:lnTo>
                    <a:pt x="157203" y="1353439"/>
                  </a:lnTo>
                  <a:lnTo>
                    <a:pt x="157203" y="1353703"/>
                  </a:lnTo>
                  <a:lnTo>
                    <a:pt x="1359893" y="1355721"/>
                  </a:lnTo>
                  <a:lnTo>
                    <a:pt x="1359893" y="1354708"/>
                  </a:lnTo>
                  <a:lnTo>
                    <a:pt x="1362433" y="1354708"/>
                  </a:lnTo>
                  <a:lnTo>
                    <a:pt x="1362433" y="1353439"/>
                  </a:lnTo>
                  <a:close/>
                </a:path>
                <a:path w="1516380" h="1355725">
                  <a:moveTo>
                    <a:pt x="1363703" y="1352169"/>
                  </a:moveTo>
                  <a:lnTo>
                    <a:pt x="154663" y="1352169"/>
                  </a:lnTo>
                  <a:lnTo>
                    <a:pt x="154663" y="1353439"/>
                  </a:lnTo>
                  <a:lnTo>
                    <a:pt x="1363703" y="1353439"/>
                  </a:lnTo>
                  <a:lnTo>
                    <a:pt x="1363703" y="1352169"/>
                  </a:lnTo>
                  <a:close/>
                </a:path>
                <a:path w="1516380" h="1355725">
                  <a:moveTo>
                    <a:pt x="1366243" y="1350899"/>
                  </a:moveTo>
                  <a:lnTo>
                    <a:pt x="153393" y="1350899"/>
                  </a:lnTo>
                  <a:lnTo>
                    <a:pt x="153393" y="1352169"/>
                  </a:lnTo>
                  <a:lnTo>
                    <a:pt x="1366243" y="1352169"/>
                  </a:lnTo>
                  <a:lnTo>
                    <a:pt x="1366243" y="1350899"/>
                  </a:lnTo>
                  <a:close/>
                </a:path>
                <a:path w="1516380" h="1355725">
                  <a:moveTo>
                    <a:pt x="1367513" y="1349629"/>
                  </a:moveTo>
                  <a:lnTo>
                    <a:pt x="150853" y="1349629"/>
                  </a:lnTo>
                  <a:lnTo>
                    <a:pt x="150853" y="1350899"/>
                  </a:lnTo>
                  <a:lnTo>
                    <a:pt x="1367513" y="1350899"/>
                  </a:lnTo>
                  <a:lnTo>
                    <a:pt x="1367513" y="1349629"/>
                  </a:lnTo>
                  <a:close/>
                </a:path>
              </a:pathLst>
            </a:custGeom>
            <a:solidFill>
              <a:srgbClr val="0531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510792" y="3491484"/>
              <a:ext cx="1503680" cy="1343660"/>
            </a:xfrm>
            <a:custGeom>
              <a:avLst/>
              <a:gdLst/>
              <a:ahLst/>
              <a:cxnLst/>
              <a:rect l="l" t="t" r="r" b="b"/>
              <a:pathLst>
                <a:path w="1503680" h="1343660">
                  <a:moveTo>
                    <a:pt x="1368807" y="6095"/>
                  </a:moveTo>
                  <a:lnTo>
                    <a:pt x="136907" y="6095"/>
                  </a:lnTo>
                  <a:lnTo>
                    <a:pt x="136907" y="6350"/>
                  </a:lnTo>
                  <a:lnTo>
                    <a:pt x="1368807" y="8508"/>
                  </a:lnTo>
                  <a:lnTo>
                    <a:pt x="1368807" y="6095"/>
                  </a:lnTo>
                  <a:close/>
                </a:path>
                <a:path w="1503680" h="1343660">
                  <a:moveTo>
                    <a:pt x="139447" y="4952"/>
                  </a:moveTo>
                  <a:lnTo>
                    <a:pt x="138177" y="4952"/>
                  </a:lnTo>
                  <a:lnTo>
                    <a:pt x="138177" y="6095"/>
                  </a:lnTo>
                  <a:lnTo>
                    <a:pt x="139447" y="6095"/>
                  </a:lnTo>
                  <a:lnTo>
                    <a:pt x="139447" y="4952"/>
                  </a:lnTo>
                  <a:close/>
                </a:path>
                <a:path w="1503680" h="1343660">
                  <a:moveTo>
                    <a:pt x="1367537" y="4952"/>
                  </a:moveTo>
                  <a:lnTo>
                    <a:pt x="1366267" y="4952"/>
                  </a:lnTo>
                  <a:lnTo>
                    <a:pt x="1366267" y="6095"/>
                  </a:lnTo>
                  <a:lnTo>
                    <a:pt x="1367537" y="6095"/>
                  </a:lnTo>
                  <a:lnTo>
                    <a:pt x="1367537" y="4952"/>
                  </a:lnTo>
                  <a:close/>
                </a:path>
                <a:path w="1503680" h="1343660">
                  <a:moveTo>
                    <a:pt x="1366267" y="3555"/>
                  </a:moveTo>
                  <a:lnTo>
                    <a:pt x="139447" y="3555"/>
                  </a:lnTo>
                  <a:lnTo>
                    <a:pt x="139447" y="4952"/>
                  </a:lnTo>
                  <a:lnTo>
                    <a:pt x="1366267" y="4952"/>
                  </a:lnTo>
                  <a:lnTo>
                    <a:pt x="1366267" y="3555"/>
                  </a:lnTo>
                  <a:close/>
                </a:path>
                <a:path w="1503680" h="1343660">
                  <a:moveTo>
                    <a:pt x="143257" y="2285"/>
                  </a:moveTo>
                  <a:lnTo>
                    <a:pt x="140717" y="2285"/>
                  </a:lnTo>
                  <a:lnTo>
                    <a:pt x="140717" y="3555"/>
                  </a:lnTo>
                  <a:lnTo>
                    <a:pt x="143257" y="3555"/>
                  </a:lnTo>
                  <a:lnTo>
                    <a:pt x="143257" y="2285"/>
                  </a:lnTo>
                  <a:close/>
                </a:path>
                <a:path w="1503680" h="1343660">
                  <a:moveTo>
                    <a:pt x="1363727" y="2285"/>
                  </a:moveTo>
                  <a:lnTo>
                    <a:pt x="1362457" y="2285"/>
                  </a:lnTo>
                  <a:lnTo>
                    <a:pt x="1362457" y="3555"/>
                  </a:lnTo>
                  <a:lnTo>
                    <a:pt x="1363727" y="3555"/>
                  </a:lnTo>
                  <a:lnTo>
                    <a:pt x="1363727" y="2285"/>
                  </a:lnTo>
                  <a:close/>
                </a:path>
                <a:path w="1503680" h="1343660">
                  <a:moveTo>
                    <a:pt x="144527" y="0"/>
                  </a:moveTo>
                  <a:lnTo>
                    <a:pt x="144527" y="2285"/>
                  </a:lnTo>
                  <a:lnTo>
                    <a:pt x="1361187" y="2285"/>
                  </a:lnTo>
                  <a:lnTo>
                    <a:pt x="144527" y="0"/>
                  </a:lnTo>
                  <a:close/>
                </a:path>
                <a:path w="1503680" h="1343660">
                  <a:moveTo>
                    <a:pt x="8404" y="128015"/>
                  </a:moveTo>
                  <a:lnTo>
                    <a:pt x="7367" y="128015"/>
                  </a:lnTo>
                  <a:lnTo>
                    <a:pt x="7367" y="129285"/>
                  </a:lnTo>
                  <a:lnTo>
                    <a:pt x="6097" y="129285"/>
                  </a:lnTo>
                  <a:lnTo>
                    <a:pt x="6097" y="130555"/>
                  </a:lnTo>
                  <a:lnTo>
                    <a:pt x="8399" y="130555"/>
                  </a:lnTo>
                  <a:lnTo>
                    <a:pt x="8404" y="128015"/>
                  </a:lnTo>
                  <a:close/>
                </a:path>
                <a:path w="1503680" h="1343660">
                  <a:moveTo>
                    <a:pt x="1497077" y="126745"/>
                  </a:moveTo>
                  <a:lnTo>
                    <a:pt x="1496851" y="126745"/>
                  </a:lnTo>
                  <a:lnTo>
                    <a:pt x="1496844" y="130555"/>
                  </a:lnTo>
                  <a:lnTo>
                    <a:pt x="1499617" y="130555"/>
                  </a:lnTo>
                  <a:lnTo>
                    <a:pt x="1499617" y="129285"/>
                  </a:lnTo>
                  <a:lnTo>
                    <a:pt x="1498347" y="129285"/>
                  </a:lnTo>
                  <a:lnTo>
                    <a:pt x="1498347" y="128015"/>
                  </a:lnTo>
                  <a:lnTo>
                    <a:pt x="1497077" y="128015"/>
                  </a:lnTo>
                  <a:lnTo>
                    <a:pt x="1497077" y="126745"/>
                  </a:lnTo>
                  <a:close/>
                </a:path>
                <a:path w="1503680" h="1343660">
                  <a:moveTo>
                    <a:pt x="8399" y="130556"/>
                  </a:moveTo>
                  <a:lnTo>
                    <a:pt x="4827" y="130556"/>
                  </a:lnTo>
                  <a:lnTo>
                    <a:pt x="4827" y="131825"/>
                  </a:lnTo>
                  <a:lnTo>
                    <a:pt x="3557" y="131825"/>
                  </a:lnTo>
                  <a:lnTo>
                    <a:pt x="3557" y="133095"/>
                  </a:lnTo>
                  <a:lnTo>
                    <a:pt x="2287" y="133095"/>
                  </a:lnTo>
                  <a:lnTo>
                    <a:pt x="2287" y="135636"/>
                  </a:lnTo>
                  <a:lnTo>
                    <a:pt x="2030" y="135636"/>
                  </a:lnTo>
                  <a:lnTo>
                    <a:pt x="2015" y="143255"/>
                  </a:lnTo>
                  <a:lnTo>
                    <a:pt x="8375" y="143255"/>
                  </a:lnTo>
                  <a:lnTo>
                    <a:pt x="8399" y="130556"/>
                  </a:lnTo>
                  <a:close/>
                </a:path>
                <a:path w="1503680" h="1343660">
                  <a:moveTo>
                    <a:pt x="1500887" y="130556"/>
                  </a:moveTo>
                  <a:lnTo>
                    <a:pt x="1496844" y="130556"/>
                  </a:lnTo>
                  <a:lnTo>
                    <a:pt x="1496820" y="143255"/>
                  </a:lnTo>
                  <a:lnTo>
                    <a:pt x="1503293" y="143255"/>
                  </a:lnTo>
                  <a:lnTo>
                    <a:pt x="1503302" y="134365"/>
                  </a:lnTo>
                  <a:lnTo>
                    <a:pt x="1502157" y="134365"/>
                  </a:lnTo>
                  <a:lnTo>
                    <a:pt x="1502157" y="131825"/>
                  </a:lnTo>
                  <a:lnTo>
                    <a:pt x="1500887" y="131825"/>
                  </a:lnTo>
                  <a:lnTo>
                    <a:pt x="1500887" y="130556"/>
                  </a:lnTo>
                  <a:close/>
                </a:path>
                <a:path w="1503680" h="1343660">
                  <a:moveTo>
                    <a:pt x="8375" y="143256"/>
                  </a:moveTo>
                  <a:lnTo>
                    <a:pt x="2015" y="143256"/>
                  </a:lnTo>
                  <a:lnTo>
                    <a:pt x="2003" y="149605"/>
                  </a:lnTo>
                  <a:lnTo>
                    <a:pt x="8363" y="149605"/>
                  </a:lnTo>
                  <a:lnTo>
                    <a:pt x="8375" y="143256"/>
                  </a:lnTo>
                  <a:close/>
                </a:path>
                <a:path w="1503680" h="1343660">
                  <a:moveTo>
                    <a:pt x="1503293" y="143256"/>
                  </a:moveTo>
                  <a:lnTo>
                    <a:pt x="1496820" y="143256"/>
                  </a:lnTo>
                  <a:lnTo>
                    <a:pt x="1496807" y="149605"/>
                  </a:lnTo>
                  <a:lnTo>
                    <a:pt x="1503287" y="149605"/>
                  </a:lnTo>
                  <a:lnTo>
                    <a:pt x="1503293" y="143256"/>
                  </a:lnTo>
                  <a:close/>
                </a:path>
                <a:path w="1503680" h="1343660">
                  <a:moveTo>
                    <a:pt x="8363" y="149606"/>
                  </a:moveTo>
                  <a:lnTo>
                    <a:pt x="2003" y="149606"/>
                  </a:lnTo>
                  <a:lnTo>
                    <a:pt x="1991" y="155955"/>
                  </a:lnTo>
                  <a:lnTo>
                    <a:pt x="8350" y="155955"/>
                  </a:lnTo>
                  <a:lnTo>
                    <a:pt x="8363" y="149606"/>
                  </a:lnTo>
                  <a:close/>
                </a:path>
                <a:path w="1503680" h="1343660">
                  <a:moveTo>
                    <a:pt x="1503287" y="149606"/>
                  </a:moveTo>
                  <a:lnTo>
                    <a:pt x="1496807" y="149606"/>
                  </a:lnTo>
                  <a:lnTo>
                    <a:pt x="1496795" y="155955"/>
                  </a:lnTo>
                  <a:lnTo>
                    <a:pt x="1503281" y="155955"/>
                  </a:lnTo>
                  <a:lnTo>
                    <a:pt x="1503287" y="149606"/>
                  </a:lnTo>
                  <a:close/>
                </a:path>
                <a:path w="1503680" h="1343660">
                  <a:moveTo>
                    <a:pt x="8350" y="155956"/>
                  </a:moveTo>
                  <a:lnTo>
                    <a:pt x="1991" y="155956"/>
                  </a:lnTo>
                  <a:lnTo>
                    <a:pt x="1979" y="162305"/>
                  </a:lnTo>
                  <a:lnTo>
                    <a:pt x="8338" y="162305"/>
                  </a:lnTo>
                  <a:lnTo>
                    <a:pt x="8350" y="155956"/>
                  </a:lnTo>
                  <a:close/>
                </a:path>
                <a:path w="1503680" h="1343660">
                  <a:moveTo>
                    <a:pt x="1503281" y="155956"/>
                  </a:moveTo>
                  <a:lnTo>
                    <a:pt x="1496795" y="155956"/>
                  </a:lnTo>
                  <a:lnTo>
                    <a:pt x="1496783" y="162305"/>
                  </a:lnTo>
                  <a:lnTo>
                    <a:pt x="1503275" y="162305"/>
                  </a:lnTo>
                  <a:lnTo>
                    <a:pt x="1503281" y="155956"/>
                  </a:lnTo>
                  <a:close/>
                </a:path>
                <a:path w="1503680" h="1343660">
                  <a:moveTo>
                    <a:pt x="8338" y="162306"/>
                  </a:moveTo>
                  <a:lnTo>
                    <a:pt x="1979" y="162306"/>
                  </a:lnTo>
                  <a:lnTo>
                    <a:pt x="1967" y="168655"/>
                  </a:lnTo>
                  <a:lnTo>
                    <a:pt x="8326" y="168655"/>
                  </a:lnTo>
                  <a:lnTo>
                    <a:pt x="8338" y="162306"/>
                  </a:lnTo>
                  <a:close/>
                </a:path>
                <a:path w="1503680" h="1343660">
                  <a:moveTo>
                    <a:pt x="1503275" y="162306"/>
                  </a:moveTo>
                  <a:lnTo>
                    <a:pt x="1496783" y="162306"/>
                  </a:lnTo>
                  <a:lnTo>
                    <a:pt x="1496771" y="168655"/>
                  </a:lnTo>
                  <a:lnTo>
                    <a:pt x="1503269" y="168655"/>
                  </a:lnTo>
                  <a:lnTo>
                    <a:pt x="1503275" y="162306"/>
                  </a:lnTo>
                  <a:close/>
                </a:path>
                <a:path w="1503680" h="1343660">
                  <a:moveTo>
                    <a:pt x="8326" y="168656"/>
                  </a:moveTo>
                  <a:lnTo>
                    <a:pt x="1967" y="168656"/>
                  </a:lnTo>
                  <a:lnTo>
                    <a:pt x="1955" y="175005"/>
                  </a:lnTo>
                  <a:lnTo>
                    <a:pt x="8314" y="175005"/>
                  </a:lnTo>
                  <a:lnTo>
                    <a:pt x="8326" y="168656"/>
                  </a:lnTo>
                  <a:close/>
                </a:path>
                <a:path w="1503680" h="1343660">
                  <a:moveTo>
                    <a:pt x="1503269" y="168656"/>
                  </a:moveTo>
                  <a:lnTo>
                    <a:pt x="1496771" y="168656"/>
                  </a:lnTo>
                  <a:lnTo>
                    <a:pt x="1496759" y="175005"/>
                  </a:lnTo>
                  <a:lnTo>
                    <a:pt x="1503263" y="175005"/>
                  </a:lnTo>
                  <a:lnTo>
                    <a:pt x="1503269" y="168656"/>
                  </a:lnTo>
                  <a:close/>
                </a:path>
                <a:path w="1503680" h="1343660">
                  <a:moveTo>
                    <a:pt x="8314" y="175006"/>
                  </a:moveTo>
                  <a:lnTo>
                    <a:pt x="1955" y="175006"/>
                  </a:lnTo>
                  <a:lnTo>
                    <a:pt x="1943" y="181355"/>
                  </a:lnTo>
                  <a:lnTo>
                    <a:pt x="8302" y="181355"/>
                  </a:lnTo>
                  <a:lnTo>
                    <a:pt x="8314" y="175006"/>
                  </a:lnTo>
                  <a:close/>
                </a:path>
                <a:path w="1503680" h="1343660">
                  <a:moveTo>
                    <a:pt x="1503263" y="175006"/>
                  </a:moveTo>
                  <a:lnTo>
                    <a:pt x="1496759" y="175006"/>
                  </a:lnTo>
                  <a:lnTo>
                    <a:pt x="1496747" y="181355"/>
                  </a:lnTo>
                  <a:lnTo>
                    <a:pt x="1503257" y="181355"/>
                  </a:lnTo>
                  <a:lnTo>
                    <a:pt x="1503263" y="175006"/>
                  </a:lnTo>
                  <a:close/>
                </a:path>
                <a:path w="1503680" h="1343660">
                  <a:moveTo>
                    <a:pt x="8302" y="181356"/>
                  </a:moveTo>
                  <a:lnTo>
                    <a:pt x="1943" y="181356"/>
                  </a:lnTo>
                  <a:lnTo>
                    <a:pt x="1933" y="186435"/>
                  </a:lnTo>
                  <a:lnTo>
                    <a:pt x="8292" y="186435"/>
                  </a:lnTo>
                  <a:lnTo>
                    <a:pt x="8302" y="181356"/>
                  </a:lnTo>
                  <a:close/>
                </a:path>
                <a:path w="1503680" h="1343660">
                  <a:moveTo>
                    <a:pt x="1503257" y="181356"/>
                  </a:moveTo>
                  <a:lnTo>
                    <a:pt x="1496747" y="181356"/>
                  </a:lnTo>
                  <a:lnTo>
                    <a:pt x="1496737" y="186435"/>
                  </a:lnTo>
                  <a:lnTo>
                    <a:pt x="1503253" y="186435"/>
                  </a:lnTo>
                  <a:lnTo>
                    <a:pt x="1503257" y="181356"/>
                  </a:lnTo>
                  <a:close/>
                </a:path>
                <a:path w="1503680" h="1343660">
                  <a:moveTo>
                    <a:pt x="8292" y="186436"/>
                  </a:moveTo>
                  <a:lnTo>
                    <a:pt x="1933" y="186436"/>
                  </a:lnTo>
                  <a:lnTo>
                    <a:pt x="1921" y="192785"/>
                  </a:lnTo>
                  <a:lnTo>
                    <a:pt x="8280" y="192785"/>
                  </a:lnTo>
                  <a:lnTo>
                    <a:pt x="8292" y="186436"/>
                  </a:lnTo>
                  <a:close/>
                </a:path>
                <a:path w="1503680" h="1343660">
                  <a:moveTo>
                    <a:pt x="1503253" y="186436"/>
                  </a:moveTo>
                  <a:lnTo>
                    <a:pt x="1496737" y="186436"/>
                  </a:lnTo>
                  <a:lnTo>
                    <a:pt x="1496725" y="192785"/>
                  </a:lnTo>
                  <a:lnTo>
                    <a:pt x="1503247" y="192785"/>
                  </a:lnTo>
                  <a:lnTo>
                    <a:pt x="1503253" y="186436"/>
                  </a:lnTo>
                  <a:close/>
                </a:path>
                <a:path w="1503680" h="1343660">
                  <a:moveTo>
                    <a:pt x="8280" y="192786"/>
                  </a:moveTo>
                  <a:lnTo>
                    <a:pt x="1921" y="192786"/>
                  </a:lnTo>
                  <a:lnTo>
                    <a:pt x="1907" y="200405"/>
                  </a:lnTo>
                  <a:lnTo>
                    <a:pt x="8265" y="200405"/>
                  </a:lnTo>
                  <a:lnTo>
                    <a:pt x="8280" y="192786"/>
                  </a:lnTo>
                  <a:close/>
                </a:path>
                <a:path w="1503680" h="1343660">
                  <a:moveTo>
                    <a:pt x="1503247" y="192786"/>
                  </a:moveTo>
                  <a:lnTo>
                    <a:pt x="1496725" y="192786"/>
                  </a:lnTo>
                  <a:lnTo>
                    <a:pt x="1496710" y="200405"/>
                  </a:lnTo>
                  <a:lnTo>
                    <a:pt x="1503239" y="200405"/>
                  </a:lnTo>
                  <a:lnTo>
                    <a:pt x="1503247" y="192786"/>
                  </a:lnTo>
                  <a:close/>
                </a:path>
                <a:path w="1503680" h="1343660">
                  <a:moveTo>
                    <a:pt x="8265" y="200406"/>
                  </a:moveTo>
                  <a:lnTo>
                    <a:pt x="1907" y="200406"/>
                  </a:lnTo>
                  <a:lnTo>
                    <a:pt x="1895" y="206755"/>
                  </a:lnTo>
                  <a:lnTo>
                    <a:pt x="8253" y="206755"/>
                  </a:lnTo>
                  <a:lnTo>
                    <a:pt x="8265" y="200406"/>
                  </a:lnTo>
                  <a:close/>
                </a:path>
                <a:path w="1503680" h="1343660">
                  <a:moveTo>
                    <a:pt x="1503239" y="200406"/>
                  </a:moveTo>
                  <a:lnTo>
                    <a:pt x="1496710" y="200406"/>
                  </a:lnTo>
                  <a:lnTo>
                    <a:pt x="1496698" y="206755"/>
                  </a:lnTo>
                  <a:lnTo>
                    <a:pt x="1503233" y="206755"/>
                  </a:lnTo>
                  <a:lnTo>
                    <a:pt x="1503239" y="200406"/>
                  </a:lnTo>
                  <a:close/>
                </a:path>
                <a:path w="1503680" h="1343660">
                  <a:moveTo>
                    <a:pt x="8253" y="206756"/>
                  </a:moveTo>
                  <a:lnTo>
                    <a:pt x="1895" y="206756"/>
                  </a:lnTo>
                  <a:lnTo>
                    <a:pt x="1883" y="213105"/>
                  </a:lnTo>
                  <a:lnTo>
                    <a:pt x="8241" y="213105"/>
                  </a:lnTo>
                  <a:lnTo>
                    <a:pt x="8253" y="206756"/>
                  </a:lnTo>
                  <a:close/>
                </a:path>
                <a:path w="1503680" h="1343660">
                  <a:moveTo>
                    <a:pt x="1503233" y="206756"/>
                  </a:moveTo>
                  <a:lnTo>
                    <a:pt x="1496698" y="206756"/>
                  </a:lnTo>
                  <a:lnTo>
                    <a:pt x="1496686" y="213105"/>
                  </a:lnTo>
                  <a:lnTo>
                    <a:pt x="1503227" y="213105"/>
                  </a:lnTo>
                  <a:lnTo>
                    <a:pt x="1503233" y="206756"/>
                  </a:lnTo>
                  <a:close/>
                </a:path>
                <a:path w="1503680" h="1343660">
                  <a:moveTo>
                    <a:pt x="8241" y="213106"/>
                  </a:moveTo>
                  <a:lnTo>
                    <a:pt x="1883" y="213106"/>
                  </a:lnTo>
                  <a:lnTo>
                    <a:pt x="1871" y="219455"/>
                  </a:lnTo>
                  <a:lnTo>
                    <a:pt x="8229" y="219455"/>
                  </a:lnTo>
                  <a:lnTo>
                    <a:pt x="8241" y="213106"/>
                  </a:lnTo>
                  <a:close/>
                </a:path>
                <a:path w="1503680" h="1343660">
                  <a:moveTo>
                    <a:pt x="1503227" y="213106"/>
                  </a:moveTo>
                  <a:lnTo>
                    <a:pt x="1496686" y="213106"/>
                  </a:lnTo>
                  <a:lnTo>
                    <a:pt x="1496674" y="219455"/>
                  </a:lnTo>
                  <a:lnTo>
                    <a:pt x="1503221" y="219455"/>
                  </a:lnTo>
                  <a:lnTo>
                    <a:pt x="1503227" y="213106"/>
                  </a:lnTo>
                  <a:close/>
                </a:path>
                <a:path w="1503680" h="1343660">
                  <a:moveTo>
                    <a:pt x="8229" y="219456"/>
                  </a:moveTo>
                  <a:lnTo>
                    <a:pt x="1871" y="219456"/>
                  </a:lnTo>
                  <a:lnTo>
                    <a:pt x="1859" y="225805"/>
                  </a:lnTo>
                  <a:lnTo>
                    <a:pt x="8217" y="225805"/>
                  </a:lnTo>
                  <a:lnTo>
                    <a:pt x="8229" y="219456"/>
                  </a:lnTo>
                  <a:close/>
                </a:path>
                <a:path w="1503680" h="1343660">
                  <a:moveTo>
                    <a:pt x="1503221" y="219456"/>
                  </a:moveTo>
                  <a:lnTo>
                    <a:pt x="1496674" y="219456"/>
                  </a:lnTo>
                  <a:lnTo>
                    <a:pt x="1496662" y="225805"/>
                  </a:lnTo>
                  <a:lnTo>
                    <a:pt x="1503215" y="225805"/>
                  </a:lnTo>
                  <a:lnTo>
                    <a:pt x="1503221" y="219456"/>
                  </a:lnTo>
                  <a:close/>
                </a:path>
                <a:path w="1503680" h="1343660">
                  <a:moveTo>
                    <a:pt x="8217" y="225806"/>
                  </a:moveTo>
                  <a:lnTo>
                    <a:pt x="1859" y="225806"/>
                  </a:lnTo>
                  <a:lnTo>
                    <a:pt x="1837" y="237235"/>
                  </a:lnTo>
                  <a:lnTo>
                    <a:pt x="8195" y="237235"/>
                  </a:lnTo>
                  <a:lnTo>
                    <a:pt x="8217" y="225806"/>
                  </a:lnTo>
                  <a:close/>
                </a:path>
                <a:path w="1503680" h="1343660">
                  <a:moveTo>
                    <a:pt x="1503215" y="225806"/>
                  </a:moveTo>
                  <a:lnTo>
                    <a:pt x="1496662" y="225806"/>
                  </a:lnTo>
                  <a:lnTo>
                    <a:pt x="1496640" y="237235"/>
                  </a:lnTo>
                  <a:lnTo>
                    <a:pt x="1503204" y="237235"/>
                  </a:lnTo>
                  <a:lnTo>
                    <a:pt x="1503215" y="225806"/>
                  </a:lnTo>
                  <a:close/>
                </a:path>
                <a:path w="1503680" h="1343660">
                  <a:moveTo>
                    <a:pt x="8195" y="237236"/>
                  </a:moveTo>
                  <a:lnTo>
                    <a:pt x="1837" y="237236"/>
                  </a:lnTo>
                  <a:lnTo>
                    <a:pt x="1823" y="244855"/>
                  </a:lnTo>
                  <a:lnTo>
                    <a:pt x="8180" y="244855"/>
                  </a:lnTo>
                  <a:lnTo>
                    <a:pt x="8195" y="237236"/>
                  </a:lnTo>
                  <a:close/>
                </a:path>
                <a:path w="1503680" h="1343660">
                  <a:moveTo>
                    <a:pt x="1503204" y="237236"/>
                  </a:moveTo>
                  <a:lnTo>
                    <a:pt x="1496640" y="237236"/>
                  </a:lnTo>
                  <a:lnTo>
                    <a:pt x="1496625" y="244855"/>
                  </a:lnTo>
                  <a:lnTo>
                    <a:pt x="1503197" y="244855"/>
                  </a:lnTo>
                  <a:lnTo>
                    <a:pt x="1503204" y="237236"/>
                  </a:lnTo>
                  <a:close/>
                </a:path>
                <a:path w="1503680" h="1343660">
                  <a:moveTo>
                    <a:pt x="8180" y="244856"/>
                  </a:moveTo>
                  <a:lnTo>
                    <a:pt x="1823" y="244856"/>
                  </a:lnTo>
                  <a:lnTo>
                    <a:pt x="1789" y="262635"/>
                  </a:lnTo>
                  <a:lnTo>
                    <a:pt x="8146" y="262635"/>
                  </a:lnTo>
                  <a:lnTo>
                    <a:pt x="8180" y="244856"/>
                  </a:lnTo>
                  <a:close/>
                </a:path>
                <a:path w="1503680" h="1343660">
                  <a:moveTo>
                    <a:pt x="1503197" y="244856"/>
                  </a:moveTo>
                  <a:lnTo>
                    <a:pt x="1496625" y="244856"/>
                  </a:lnTo>
                  <a:lnTo>
                    <a:pt x="1496591" y="262635"/>
                  </a:lnTo>
                  <a:lnTo>
                    <a:pt x="1503180" y="262635"/>
                  </a:lnTo>
                  <a:lnTo>
                    <a:pt x="1503197" y="244856"/>
                  </a:lnTo>
                  <a:close/>
                </a:path>
                <a:path w="1503680" h="1343660">
                  <a:moveTo>
                    <a:pt x="8146" y="262636"/>
                  </a:moveTo>
                  <a:lnTo>
                    <a:pt x="1789" y="262636"/>
                  </a:lnTo>
                  <a:lnTo>
                    <a:pt x="1775" y="270255"/>
                  </a:lnTo>
                  <a:lnTo>
                    <a:pt x="8132" y="270255"/>
                  </a:lnTo>
                  <a:lnTo>
                    <a:pt x="8146" y="262636"/>
                  </a:lnTo>
                  <a:close/>
                </a:path>
                <a:path w="1503680" h="1343660">
                  <a:moveTo>
                    <a:pt x="1503180" y="262636"/>
                  </a:moveTo>
                  <a:lnTo>
                    <a:pt x="1496591" y="262636"/>
                  </a:lnTo>
                  <a:lnTo>
                    <a:pt x="1496577" y="270255"/>
                  </a:lnTo>
                  <a:lnTo>
                    <a:pt x="1503173" y="270255"/>
                  </a:lnTo>
                  <a:lnTo>
                    <a:pt x="1503180" y="262636"/>
                  </a:lnTo>
                  <a:close/>
                </a:path>
                <a:path w="1503680" h="1343660">
                  <a:moveTo>
                    <a:pt x="8132" y="270256"/>
                  </a:moveTo>
                  <a:lnTo>
                    <a:pt x="1775" y="270256"/>
                  </a:lnTo>
                  <a:lnTo>
                    <a:pt x="1765" y="275335"/>
                  </a:lnTo>
                  <a:lnTo>
                    <a:pt x="8122" y="275335"/>
                  </a:lnTo>
                  <a:lnTo>
                    <a:pt x="8132" y="270256"/>
                  </a:lnTo>
                  <a:close/>
                </a:path>
                <a:path w="1503680" h="1343660">
                  <a:moveTo>
                    <a:pt x="1503173" y="270256"/>
                  </a:moveTo>
                  <a:lnTo>
                    <a:pt x="1496577" y="270256"/>
                  </a:lnTo>
                  <a:lnTo>
                    <a:pt x="1496567" y="275335"/>
                  </a:lnTo>
                  <a:lnTo>
                    <a:pt x="1503168" y="275335"/>
                  </a:lnTo>
                  <a:lnTo>
                    <a:pt x="1503173" y="270256"/>
                  </a:lnTo>
                  <a:close/>
                </a:path>
                <a:path w="1503680" h="1343660">
                  <a:moveTo>
                    <a:pt x="8122" y="275336"/>
                  </a:moveTo>
                  <a:lnTo>
                    <a:pt x="1765" y="275336"/>
                  </a:lnTo>
                  <a:lnTo>
                    <a:pt x="1753" y="281685"/>
                  </a:lnTo>
                  <a:lnTo>
                    <a:pt x="8110" y="281685"/>
                  </a:lnTo>
                  <a:lnTo>
                    <a:pt x="8122" y="275336"/>
                  </a:lnTo>
                  <a:close/>
                </a:path>
                <a:path w="1503680" h="1343660">
                  <a:moveTo>
                    <a:pt x="1503168" y="275336"/>
                  </a:moveTo>
                  <a:lnTo>
                    <a:pt x="1496567" y="275336"/>
                  </a:lnTo>
                  <a:lnTo>
                    <a:pt x="1496555" y="281685"/>
                  </a:lnTo>
                  <a:lnTo>
                    <a:pt x="1503162" y="281685"/>
                  </a:lnTo>
                  <a:lnTo>
                    <a:pt x="1503168" y="275336"/>
                  </a:lnTo>
                  <a:close/>
                </a:path>
                <a:path w="1503680" h="1343660">
                  <a:moveTo>
                    <a:pt x="8110" y="281686"/>
                  </a:moveTo>
                  <a:lnTo>
                    <a:pt x="1753" y="281686"/>
                  </a:lnTo>
                  <a:lnTo>
                    <a:pt x="1739" y="289305"/>
                  </a:lnTo>
                  <a:lnTo>
                    <a:pt x="8095" y="289305"/>
                  </a:lnTo>
                  <a:lnTo>
                    <a:pt x="8110" y="281686"/>
                  </a:lnTo>
                  <a:close/>
                </a:path>
                <a:path w="1503680" h="1343660">
                  <a:moveTo>
                    <a:pt x="1503162" y="281686"/>
                  </a:moveTo>
                  <a:lnTo>
                    <a:pt x="1496555" y="281686"/>
                  </a:lnTo>
                  <a:lnTo>
                    <a:pt x="1496540" y="289305"/>
                  </a:lnTo>
                  <a:lnTo>
                    <a:pt x="1503155" y="289305"/>
                  </a:lnTo>
                  <a:lnTo>
                    <a:pt x="1503162" y="281686"/>
                  </a:lnTo>
                  <a:close/>
                </a:path>
                <a:path w="1503680" h="1343660">
                  <a:moveTo>
                    <a:pt x="8095" y="289306"/>
                  </a:moveTo>
                  <a:lnTo>
                    <a:pt x="1739" y="289306"/>
                  </a:lnTo>
                  <a:lnTo>
                    <a:pt x="1729" y="294385"/>
                  </a:lnTo>
                  <a:lnTo>
                    <a:pt x="8086" y="294385"/>
                  </a:lnTo>
                  <a:lnTo>
                    <a:pt x="8095" y="289306"/>
                  </a:lnTo>
                  <a:close/>
                </a:path>
                <a:path w="1503680" h="1343660">
                  <a:moveTo>
                    <a:pt x="1503155" y="289306"/>
                  </a:moveTo>
                  <a:lnTo>
                    <a:pt x="1496540" y="289306"/>
                  </a:lnTo>
                  <a:lnTo>
                    <a:pt x="1496531" y="294385"/>
                  </a:lnTo>
                  <a:lnTo>
                    <a:pt x="1503150" y="294385"/>
                  </a:lnTo>
                  <a:lnTo>
                    <a:pt x="1503155" y="289306"/>
                  </a:lnTo>
                  <a:close/>
                </a:path>
                <a:path w="1503680" h="1343660">
                  <a:moveTo>
                    <a:pt x="8086" y="294386"/>
                  </a:moveTo>
                  <a:lnTo>
                    <a:pt x="1729" y="294386"/>
                  </a:lnTo>
                  <a:lnTo>
                    <a:pt x="1714" y="302005"/>
                  </a:lnTo>
                  <a:lnTo>
                    <a:pt x="8071" y="302005"/>
                  </a:lnTo>
                  <a:lnTo>
                    <a:pt x="8086" y="294386"/>
                  </a:lnTo>
                  <a:close/>
                </a:path>
                <a:path w="1503680" h="1343660">
                  <a:moveTo>
                    <a:pt x="1503150" y="294386"/>
                  </a:moveTo>
                  <a:lnTo>
                    <a:pt x="1496531" y="294386"/>
                  </a:lnTo>
                  <a:lnTo>
                    <a:pt x="1496516" y="302005"/>
                  </a:lnTo>
                  <a:lnTo>
                    <a:pt x="1503143" y="302005"/>
                  </a:lnTo>
                  <a:lnTo>
                    <a:pt x="1503150" y="294386"/>
                  </a:lnTo>
                  <a:close/>
                </a:path>
                <a:path w="1503680" h="1343660">
                  <a:moveTo>
                    <a:pt x="8071" y="302006"/>
                  </a:moveTo>
                  <a:lnTo>
                    <a:pt x="1714" y="302006"/>
                  </a:lnTo>
                  <a:lnTo>
                    <a:pt x="1702" y="308355"/>
                  </a:lnTo>
                  <a:lnTo>
                    <a:pt x="8059" y="308355"/>
                  </a:lnTo>
                  <a:lnTo>
                    <a:pt x="8071" y="302006"/>
                  </a:lnTo>
                  <a:close/>
                </a:path>
                <a:path w="1503680" h="1343660">
                  <a:moveTo>
                    <a:pt x="1503143" y="302006"/>
                  </a:moveTo>
                  <a:lnTo>
                    <a:pt x="1496516" y="302006"/>
                  </a:lnTo>
                  <a:lnTo>
                    <a:pt x="1496504" y="308355"/>
                  </a:lnTo>
                  <a:lnTo>
                    <a:pt x="1503137" y="308355"/>
                  </a:lnTo>
                  <a:lnTo>
                    <a:pt x="1503143" y="302006"/>
                  </a:lnTo>
                  <a:close/>
                </a:path>
                <a:path w="1503680" h="1343660">
                  <a:moveTo>
                    <a:pt x="8059" y="308356"/>
                  </a:moveTo>
                  <a:lnTo>
                    <a:pt x="1702" y="308356"/>
                  </a:lnTo>
                  <a:lnTo>
                    <a:pt x="1693" y="313435"/>
                  </a:lnTo>
                  <a:lnTo>
                    <a:pt x="8049" y="313435"/>
                  </a:lnTo>
                  <a:lnTo>
                    <a:pt x="8059" y="308356"/>
                  </a:lnTo>
                  <a:close/>
                </a:path>
                <a:path w="1503680" h="1343660">
                  <a:moveTo>
                    <a:pt x="1503137" y="308356"/>
                  </a:moveTo>
                  <a:lnTo>
                    <a:pt x="1496504" y="308356"/>
                  </a:lnTo>
                  <a:lnTo>
                    <a:pt x="1496494" y="313435"/>
                  </a:lnTo>
                  <a:lnTo>
                    <a:pt x="1503132" y="313435"/>
                  </a:lnTo>
                  <a:lnTo>
                    <a:pt x="1503137" y="308356"/>
                  </a:lnTo>
                  <a:close/>
                </a:path>
                <a:path w="1503680" h="1343660">
                  <a:moveTo>
                    <a:pt x="8049" y="313436"/>
                  </a:moveTo>
                  <a:lnTo>
                    <a:pt x="1693" y="313436"/>
                  </a:lnTo>
                  <a:lnTo>
                    <a:pt x="1678" y="321055"/>
                  </a:lnTo>
                  <a:lnTo>
                    <a:pt x="8035" y="321055"/>
                  </a:lnTo>
                  <a:lnTo>
                    <a:pt x="8049" y="313436"/>
                  </a:lnTo>
                  <a:close/>
                </a:path>
                <a:path w="1503680" h="1343660">
                  <a:moveTo>
                    <a:pt x="1503132" y="313436"/>
                  </a:moveTo>
                  <a:lnTo>
                    <a:pt x="1496494" y="313436"/>
                  </a:lnTo>
                  <a:lnTo>
                    <a:pt x="1496480" y="321055"/>
                  </a:lnTo>
                  <a:lnTo>
                    <a:pt x="1503125" y="321055"/>
                  </a:lnTo>
                  <a:lnTo>
                    <a:pt x="1503132" y="313436"/>
                  </a:lnTo>
                  <a:close/>
                </a:path>
                <a:path w="1503680" h="1343660">
                  <a:moveTo>
                    <a:pt x="8035" y="321056"/>
                  </a:moveTo>
                  <a:lnTo>
                    <a:pt x="1678" y="321056"/>
                  </a:lnTo>
                  <a:lnTo>
                    <a:pt x="1642" y="340105"/>
                  </a:lnTo>
                  <a:lnTo>
                    <a:pt x="7998" y="340105"/>
                  </a:lnTo>
                  <a:lnTo>
                    <a:pt x="8035" y="321056"/>
                  </a:lnTo>
                  <a:close/>
                </a:path>
                <a:path w="1503680" h="1343660">
                  <a:moveTo>
                    <a:pt x="1503125" y="321056"/>
                  </a:moveTo>
                  <a:lnTo>
                    <a:pt x="1496480" y="321056"/>
                  </a:lnTo>
                  <a:lnTo>
                    <a:pt x="1496443" y="340105"/>
                  </a:lnTo>
                  <a:lnTo>
                    <a:pt x="1503107" y="340105"/>
                  </a:lnTo>
                  <a:lnTo>
                    <a:pt x="1503125" y="321056"/>
                  </a:lnTo>
                  <a:close/>
                </a:path>
                <a:path w="1503680" h="1343660">
                  <a:moveTo>
                    <a:pt x="7998" y="340106"/>
                  </a:moveTo>
                  <a:lnTo>
                    <a:pt x="1642" y="340106"/>
                  </a:lnTo>
                  <a:lnTo>
                    <a:pt x="1621" y="351535"/>
                  </a:lnTo>
                  <a:lnTo>
                    <a:pt x="7976" y="351535"/>
                  </a:lnTo>
                  <a:lnTo>
                    <a:pt x="7998" y="340106"/>
                  </a:lnTo>
                  <a:close/>
                </a:path>
                <a:path w="1503680" h="1343660">
                  <a:moveTo>
                    <a:pt x="1503107" y="340106"/>
                  </a:moveTo>
                  <a:lnTo>
                    <a:pt x="1496443" y="340106"/>
                  </a:lnTo>
                  <a:lnTo>
                    <a:pt x="1496421" y="351535"/>
                  </a:lnTo>
                  <a:lnTo>
                    <a:pt x="1503096" y="351535"/>
                  </a:lnTo>
                  <a:lnTo>
                    <a:pt x="1503107" y="340106"/>
                  </a:lnTo>
                  <a:close/>
                </a:path>
                <a:path w="1503680" h="1343660">
                  <a:moveTo>
                    <a:pt x="7976" y="351536"/>
                  </a:moveTo>
                  <a:lnTo>
                    <a:pt x="1621" y="351536"/>
                  </a:lnTo>
                  <a:lnTo>
                    <a:pt x="1609" y="357885"/>
                  </a:lnTo>
                  <a:lnTo>
                    <a:pt x="7964" y="357885"/>
                  </a:lnTo>
                  <a:lnTo>
                    <a:pt x="7976" y="351536"/>
                  </a:lnTo>
                  <a:close/>
                </a:path>
                <a:path w="1503680" h="1343660">
                  <a:moveTo>
                    <a:pt x="1503096" y="351536"/>
                  </a:moveTo>
                  <a:lnTo>
                    <a:pt x="1496421" y="351536"/>
                  </a:lnTo>
                  <a:lnTo>
                    <a:pt x="1496409" y="357885"/>
                  </a:lnTo>
                  <a:lnTo>
                    <a:pt x="1503090" y="357885"/>
                  </a:lnTo>
                  <a:lnTo>
                    <a:pt x="1503096" y="351536"/>
                  </a:lnTo>
                  <a:close/>
                </a:path>
                <a:path w="1503680" h="1343660">
                  <a:moveTo>
                    <a:pt x="7964" y="357886"/>
                  </a:moveTo>
                  <a:lnTo>
                    <a:pt x="1609" y="357886"/>
                  </a:lnTo>
                  <a:lnTo>
                    <a:pt x="1597" y="364235"/>
                  </a:lnTo>
                  <a:lnTo>
                    <a:pt x="7952" y="364235"/>
                  </a:lnTo>
                  <a:lnTo>
                    <a:pt x="7964" y="357886"/>
                  </a:lnTo>
                  <a:close/>
                </a:path>
                <a:path w="1503680" h="1343660">
                  <a:moveTo>
                    <a:pt x="1503090" y="357886"/>
                  </a:moveTo>
                  <a:lnTo>
                    <a:pt x="1496409" y="357886"/>
                  </a:lnTo>
                  <a:lnTo>
                    <a:pt x="1496397" y="364235"/>
                  </a:lnTo>
                  <a:lnTo>
                    <a:pt x="1503084" y="364235"/>
                  </a:lnTo>
                  <a:lnTo>
                    <a:pt x="1503090" y="357886"/>
                  </a:lnTo>
                  <a:close/>
                </a:path>
                <a:path w="1503680" h="1343660">
                  <a:moveTo>
                    <a:pt x="7952" y="364236"/>
                  </a:moveTo>
                  <a:lnTo>
                    <a:pt x="1597" y="364236"/>
                  </a:lnTo>
                  <a:lnTo>
                    <a:pt x="1570" y="378205"/>
                  </a:lnTo>
                  <a:lnTo>
                    <a:pt x="7925" y="378205"/>
                  </a:lnTo>
                  <a:lnTo>
                    <a:pt x="7952" y="364236"/>
                  </a:lnTo>
                  <a:close/>
                </a:path>
                <a:path w="1503680" h="1343660">
                  <a:moveTo>
                    <a:pt x="1503084" y="364236"/>
                  </a:moveTo>
                  <a:lnTo>
                    <a:pt x="1496397" y="364236"/>
                  </a:lnTo>
                  <a:lnTo>
                    <a:pt x="1496370" y="378205"/>
                  </a:lnTo>
                  <a:lnTo>
                    <a:pt x="1503071" y="378205"/>
                  </a:lnTo>
                  <a:lnTo>
                    <a:pt x="1503084" y="364236"/>
                  </a:lnTo>
                  <a:close/>
                </a:path>
                <a:path w="1503680" h="1343660">
                  <a:moveTo>
                    <a:pt x="7925" y="378206"/>
                  </a:moveTo>
                  <a:lnTo>
                    <a:pt x="1570" y="378206"/>
                  </a:lnTo>
                  <a:lnTo>
                    <a:pt x="1558" y="384555"/>
                  </a:lnTo>
                  <a:lnTo>
                    <a:pt x="7913" y="384555"/>
                  </a:lnTo>
                  <a:lnTo>
                    <a:pt x="7925" y="378206"/>
                  </a:lnTo>
                  <a:close/>
                </a:path>
                <a:path w="1503680" h="1343660">
                  <a:moveTo>
                    <a:pt x="1503071" y="378206"/>
                  </a:moveTo>
                  <a:lnTo>
                    <a:pt x="1496370" y="378206"/>
                  </a:lnTo>
                  <a:lnTo>
                    <a:pt x="1496358" y="384555"/>
                  </a:lnTo>
                  <a:lnTo>
                    <a:pt x="1503065" y="384555"/>
                  </a:lnTo>
                  <a:lnTo>
                    <a:pt x="1503071" y="378206"/>
                  </a:lnTo>
                  <a:close/>
                </a:path>
                <a:path w="1503680" h="1343660">
                  <a:moveTo>
                    <a:pt x="7913" y="384556"/>
                  </a:moveTo>
                  <a:lnTo>
                    <a:pt x="1558" y="384556"/>
                  </a:lnTo>
                  <a:lnTo>
                    <a:pt x="1549" y="389635"/>
                  </a:lnTo>
                  <a:lnTo>
                    <a:pt x="7904" y="389635"/>
                  </a:lnTo>
                  <a:lnTo>
                    <a:pt x="7913" y="384556"/>
                  </a:lnTo>
                  <a:close/>
                </a:path>
                <a:path w="1503680" h="1343660">
                  <a:moveTo>
                    <a:pt x="1503065" y="384556"/>
                  </a:moveTo>
                  <a:lnTo>
                    <a:pt x="1496358" y="384556"/>
                  </a:lnTo>
                  <a:lnTo>
                    <a:pt x="1496348" y="389635"/>
                  </a:lnTo>
                  <a:lnTo>
                    <a:pt x="1503060" y="389635"/>
                  </a:lnTo>
                  <a:lnTo>
                    <a:pt x="1503065" y="384556"/>
                  </a:lnTo>
                  <a:close/>
                </a:path>
                <a:path w="1503680" h="1343660">
                  <a:moveTo>
                    <a:pt x="7904" y="389636"/>
                  </a:moveTo>
                  <a:lnTo>
                    <a:pt x="1549" y="389636"/>
                  </a:lnTo>
                  <a:lnTo>
                    <a:pt x="1536" y="395985"/>
                  </a:lnTo>
                  <a:lnTo>
                    <a:pt x="7891" y="395985"/>
                  </a:lnTo>
                  <a:lnTo>
                    <a:pt x="7904" y="389636"/>
                  </a:lnTo>
                  <a:close/>
                </a:path>
                <a:path w="1503680" h="1343660">
                  <a:moveTo>
                    <a:pt x="1503060" y="389636"/>
                  </a:moveTo>
                  <a:lnTo>
                    <a:pt x="1496348" y="389636"/>
                  </a:lnTo>
                  <a:lnTo>
                    <a:pt x="1496336" y="395985"/>
                  </a:lnTo>
                  <a:lnTo>
                    <a:pt x="1503054" y="395985"/>
                  </a:lnTo>
                  <a:lnTo>
                    <a:pt x="1503060" y="389636"/>
                  </a:lnTo>
                  <a:close/>
                </a:path>
                <a:path w="1503680" h="1343660">
                  <a:moveTo>
                    <a:pt x="7891" y="395986"/>
                  </a:moveTo>
                  <a:lnTo>
                    <a:pt x="1536" y="395986"/>
                  </a:lnTo>
                  <a:lnTo>
                    <a:pt x="1524" y="402335"/>
                  </a:lnTo>
                  <a:lnTo>
                    <a:pt x="7879" y="402335"/>
                  </a:lnTo>
                  <a:lnTo>
                    <a:pt x="7891" y="395986"/>
                  </a:lnTo>
                  <a:close/>
                </a:path>
                <a:path w="1503680" h="1343660">
                  <a:moveTo>
                    <a:pt x="1503054" y="395986"/>
                  </a:moveTo>
                  <a:lnTo>
                    <a:pt x="1496336" y="395986"/>
                  </a:lnTo>
                  <a:lnTo>
                    <a:pt x="1496324" y="402335"/>
                  </a:lnTo>
                  <a:lnTo>
                    <a:pt x="1503048" y="402335"/>
                  </a:lnTo>
                  <a:lnTo>
                    <a:pt x="1503054" y="395986"/>
                  </a:lnTo>
                  <a:close/>
                </a:path>
                <a:path w="1503680" h="1343660">
                  <a:moveTo>
                    <a:pt x="7879" y="402336"/>
                  </a:moveTo>
                  <a:lnTo>
                    <a:pt x="1524" y="402336"/>
                  </a:lnTo>
                  <a:lnTo>
                    <a:pt x="1452" y="440435"/>
                  </a:lnTo>
                  <a:lnTo>
                    <a:pt x="7806" y="440435"/>
                  </a:lnTo>
                  <a:lnTo>
                    <a:pt x="7879" y="402336"/>
                  </a:lnTo>
                  <a:close/>
                </a:path>
                <a:path w="1503680" h="1343660">
                  <a:moveTo>
                    <a:pt x="1503048" y="402336"/>
                  </a:moveTo>
                  <a:lnTo>
                    <a:pt x="1496324" y="402336"/>
                  </a:lnTo>
                  <a:lnTo>
                    <a:pt x="1496251" y="440435"/>
                  </a:lnTo>
                  <a:lnTo>
                    <a:pt x="1503012" y="440435"/>
                  </a:lnTo>
                  <a:lnTo>
                    <a:pt x="1503048" y="402336"/>
                  </a:lnTo>
                  <a:close/>
                </a:path>
                <a:path w="1503680" h="1343660">
                  <a:moveTo>
                    <a:pt x="7806" y="440436"/>
                  </a:moveTo>
                  <a:lnTo>
                    <a:pt x="1452" y="440436"/>
                  </a:lnTo>
                  <a:lnTo>
                    <a:pt x="1438" y="448055"/>
                  </a:lnTo>
                  <a:lnTo>
                    <a:pt x="7792" y="448055"/>
                  </a:lnTo>
                  <a:lnTo>
                    <a:pt x="7806" y="440436"/>
                  </a:lnTo>
                  <a:close/>
                </a:path>
                <a:path w="1503680" h="1343660">
                  <a:moveTo>
                    <a:pt x="1503012" y="440436"/>
                  </a:moveTo>
                  <a:lnTo>
                    <a:pt x="1496251" y="440436"/>
                  </a:lnTo>
                  <a:lnTo>
                    <a:pt x="1496237" y="448055"/>
                  </a:lnTo>
                  <a:lnTo>
                    <a:pt x="1503005" y="448055"/>
                  </a:lnTo>
                  <a:lnTo>
                    <a:pt x="1503012" y="440436"/>
                  </a:lnTo>
                  <a:close/>
                </a:path>
                <a:path w="1503680" h="1343660">
                  <a:moveTo>
                    <a:pt x="7792" y="448056"/>
                  </a:moveTo>
                  <a:lnTo>
                    <a:pt x="1438" y="448056"/>
                  </a:lnTo>
                  <a:lnTo>
                    <a:pt x="1426" y="454405"/>
                  </a:lnTo>
                  <a:lnTo>
                    <a:pt x="7780" y="454405"/>
                  </a:lnTo>
                  <a:lnTo>
                    <a:pt x="7792" y="448056"/>
                  </a:lnTo>
                  <a:close/>
                </a:path>
                <a:path w="1503680" h="1343660">
                  <a:moveTo>
                    <a:pt x="1503005" y="448056"/>
                  </a:moveTo>
                  <a:lnTo>
                    <a:pt x="1496237" y="448056"/>
                  </a:lnTo>
                  <a:lnTo>
                    <a:pt x="1496225" y="454405"/>
                  </a:lnTo>
                  <a:lnTo>
                    <a:pt x="1502999" y="454405"/>
                  </a:lnTo>
                  <a:lnTo>
                    <a:pt x="1503005" y="448056"/>
                  </a:lnTo>
                  <a:close/>
                </a:path>
                <a:path w="1503680" h="1343660">
                  <a:moveTo>
                    <a:pt x="7780" y="454406"/>
                  </a:moveTo>
                  <a:lnTo>
                    <a:pt x="1426" y="454406"/>
                  </a:lnTo>
                  <a:lnTo>
                    <a:pt x="1416" y="459485"/>
                  </a:lnTo>
                  <a:lnTo>
                    <a:pt x="7770" y="459485"/>
                  </a:lnTo>
                  <a:lnTo>
                    <a:pt x="7780" y="454406"/>
                  </a:lnTo>
                  <a:close/>
                </a:path>
                <a:path w="1503680" h="1343660">
                  <a:moveTo>
                    <a:pt x="1502999" y="454406"/>
                  </a:moveTo>
                  <a:lnTo>
                    <a:pt x="1496225" y="454406"/>
                  </a:lnTo>
                  <a:lnTo>
                    <a:pt x="1496215" y="459485"/>
                  </a:lnTo>
                  <a:lnTo>
                    <a:pt x="1502994" y="459485"/>
                  </a:lnTo>
                  <a:lnTo>
                    <a:pt x="1502999" y="454406"/>
                  </a:lnTo>
                  <a:close/>
                </a:path>
                <a:path w="1503680" h="1343660">
                  <a:moveTo>
                    <a:pt x="7770" y="459486"/>
                  </a:moveTo>
                  <a:lnTo>
                    <a:pt x="1416" y="459486"/>
                  </a:lnTo>
                  <a:lnTo>
                    <a:pt x="1402" y="467105"/>
                  </a:lnTo>
                  <a:lnTo>
                    <a:pt x="7755" y="467105"/>
                  </a:lnTo>
                  <a:lnTo>
                    <a:pt x="7770" y="459486"/>
                  </a:lnTo>
                  <a:close/>
                </a:path>
                <a:path w="1503680" h="1343660">
                  <a:moveTo>
                    <a:pt x="1502994" y="459486"/>
                  </a:moveTo>
                  <a:lnTo>
                    <a:pt x="1496215" y="459486"/>
                  </a:lnTo>
                  <a:lnTo>
                    <a:pt x="1496200" y="467105"/>
                  </a:lnTo>
                  <a:lnTo>
                    <a:pt x="1502987" y="467105"/>
                  </a:lnTo>
                  <a:lnTo>
                    <a:pt x="1502994" y="459486"/>
                  </a:lnTo>
                  <a:close/>
                </a:path>
                <a:path w="1503680" h="1343660">
                  <a:moveTo>
                    <a:pt x="7755" y="467106"/>
                  </a:moveTo>
                  <a:lnTo>
                    <a:pt x="1402" y="467106"/>
                  </a:lnTo>
                  <a:lnTo>
                    <a:pt x="1342" y="498855"/>
                  </a:lnTo>
                  <a:lnTo>
                    <a:pt x="7695" y="498855"/>
                  </a:lnTo>
                  <a:lnTo>
                    <a:pt x="7755" y="467106"/>
                  </a:lnTo>
                  <a:close/>
                </a:path>
                <a:path w="1503680" h="1343660">
                  <a:moveTo>
                    <a:pt x="1502987" y="467106"/>
                  </a:moveTo>
                  <a:lnTo>
                    <a:pt x="1496200" y="467106"/>
                  </a:lnTo>
                  <a:lnTo>
                    <a:pt x="1496140" y="498855"/>
                  </a:lnTo>
                  <a:lnTo>
                    <a:pt x="1502957" y="498855"/>
                  </a:lnTo>
                  <a:lnTo>
                    <a:pt x="1502987" y="467106"/>
                  </a:lnTo>
                  <a:close/>
                </a:path>
                <a:path w="1503680" h="1343660">
                  <a:moveTo>
                    <a:pt x="7695" y="498856"/>
                  </a:moveTo>
                  <a:lnTo>
                    <a:pt x="1342" y="498856"/>
                  </a:lnTo>
                  <a:lnTo>
                    <a:pt x="1282" y="530605"/>
                  </a:lnTo>
                  <a:lnTo>
                    <a:pt x="7634" y="530605"/>
                  </a:lnTo>
                  <a:lnTo>
                    <a:pt x="7695" y="498856"/>
                  </a:lnTo>
                  <a:close/>
                </a:path>
                <a:path w="1503680" h="1343660">
                  <a:moveTo>
                    <a:pt x="1502957" y="498856"/>
                  </a:moveTo>
                  <a:lnTo>
                    <a:pt x="1496140" y="498856"/>
                  </a:lnTo>
                  <a:lnTo>
                    <a:pt x="1496079" y="530605"/>
                  </a:lnTo>
                  <a:lnTo>
                    <a:pt x="1502927" y="530605"/>
                  </a:lnTo>
                  <a:lnTo>
                    <a:pt x="1502957" y="498856"/>
                  </a:lnTo>
                  <a:close/>
                </a:path>
                <a:path w="1503680" h="1343660">
                  <a:moveTo>
                    <a:pt x="7634" y="530606"/>
                  </a:moveTo>
                  <a:lnTo>
                    <a:pt x="1282" y="530606"/>
                  </a:lnTo>
                  <a:lnTo>
                    <a:pt x="1221" y="562355"/>
                  </a:lnTo>
                  <a:lnTo>
                    <a:pt x="7573" y="562355"/>
                  </a:lnTo>
                  <a:lnTo>
                    <a:pt x="7634" y="530606"/>
                  </a:lnTo>
                  <a:close/>
                </a:path>
                <a:path w="1503680" h="1343660">
                  <a:moveTo>
                    <a:pt x="1502927" y="530606"/>
                  </a:moveTo>
                  <a:lnTo>
                    <a:pt x="1496079" y="530606"/>
                  </a:lnTo>
                  <a:lnTo>
                    <a:pt x="1496018" y="562355"/>
                  </a:lnTo>
                  <a:lnTo>
                    <a:pt x="1502897" y="562355"/>
                  </a:lnTo>
                  <a:lnTo>
                    <a:pt x="1502927" y="530606"/>
                  </a:lnTo>
                  <a:close/>
                </a:path>
                <a:path w="1503680" h="1343660">
                  <a:moveTo>
                    <a:pt x="7573" y="562356"/>
                  </a:moveTo>
                  <a:lnTo>
                    <a:pt x="1221" y="562356"/>
                  </a:lnTo>
                  <a:lnTo>
                    <a:pt x="863" y="751585"/>
                  </a:lnTo>
                  <a:lnTo>
                    <a:pt x="7212" y="751585"/>
                  </a:lnTo>
                  <a:lnTo>
                    <a:pt x="7573" y="562356"/>
                  </a:lnTo>
                  <a:close/>
                </a:path>
                <a:path w="1503680" h="1343660">
                  <a:moveTo>
                    <a:pt x="1502897" y="562356"/>
                  </a:moveTo>
                  <a:lnTo>
                    <a:pt x="1496018" y="562356"/>
                  </a:lnTo>
                  <a:lnTo>
                    <a:pt x="1495656" y="751585"/>
                  </a:lnTo>
                  <a:lnTo>
                    <a:pt x="1502717" y="751585"/>
                  </a:lnTo>
                  <a:lnTo>
                    <a:pt x="1502897" y="562356"/>
                  </a:lnTo>
                  <a:close/>
                </a:path>
                <a:path w="1503680" h="1343660">
                  <a:moveTo>
                    <a:pt x="7212" y="751586"/>
                  </a:moveTo>
                  <a:lnTo>
                    <a:pt x="863" y="751586"/>
                  </a:lnTo>
                  <a:lnTo>
                    <a:pt x="791" y="789685"/>
                  </a:lnTo>
                  <a:lnTo>
                    <a:pt x="7139" y="789685"/>
                  </a:lnTo>
                  <a:lnTo>
                    <a:pt x="7212" y="751586"/>
                  </a:lnTo>
                  <a:close/>
                </a:path>
                <a:path w="1503680" h="1343660">
                  <a:moveTo>
                    <a:pt x="1502717" y="751586"/>
                  </a:moveTo>
                  <a:lnTo>
                    <a:pt x="1495656" y="751586"/>
                  </a:lnTo>
                  <a:lnTo>
                    <a:pt x="1495584" y="789685"/>
                  </a:lnTo>
                  <a:lnTo>
                    <a:pt x="1502681" y="789685"/>
                  </a:lnTo>
                  <a:lnTo>
                    <a:pt x="1502717" y="751586"/>
                  </a:lnTo>
                  <a:close/>
                </a:path>
                <a:path w="1503680" h="1343660">
                  <a:moveTo>
                    <a:pt x="7139" y="789686"/>
                  </a:moveTo>
                  <a:lnTo>
                    <a:pt x="791" y="789686"/>
                  </a:lnTo>
                  <a:lnTo>
                    <a:pt x="728" y="822705"/>
                  </a:lnTo>
                  <a:lnTo>
                    <a:pt x="7076" y="822705"/>
                  </a:lnTo>
                  <a:lnTo>
                    <a:pt x="7139" y="789686"/>
                  </a:lnTo>
                  <a:close/>
                </a:path>
                <a:path w="1503680" h="1343660">
                  <a:moveTo>
                    <a:pt x="1502681" y="789686"/>
                  </a:moveTo>
                  <a:lnTo>
                    <a:pt x="1495584" y="789686"/>
                  </a:lnTo>
                  <a:lnTo>
                    <a:pt x="1495520" y="822705"/>
                  </a:lnTo>
                  <a:lnTo>
                    <a:pt x="1502650" y="822705"/>
                  </a:lnTo>
                  <a:lnTo>
                    <a:pt x="1502681" y="789686"/>
                  </a:lnTo>
                  <a:close/>
                </a:path>
                <a:path w="1503680" h="1343660">
                  <a:moveTo>
                    <a:pt x="7076" y="822706"/>
                  </a:moveTo>
                  <a:lnTo>
                    <a:pt x="728" y="822706"/>
                  </a:lnTo>
                  <a:lnTo>
                    <a:pt x="620" y="879855"/>
                  </a:lnTo>
                  <a:lnTo>
                    <a:pt x="6966" y="879855"/>
                  </a:lnTo>
                  <a:lnTo>
                    <a:pt x="7076" y="822706"/>
                  </a:lnTo>
                  <a:close/>
                </a:path>
                <a:path w="1503680" h="1343660">
                  <a:moveTo>
                    <a:pt x="1502650" y="822706"/>
                  </a:moveTo>
                  <a:lnTo>
                    <a:pt x="1495520" y="822706"/>
                  </a:lnTo>
                  <a:lnTo>
                    <a:pt x="1495411" y="879855"/>
                  </a:lnTo>
                  <a:lnTo>
                    <a:pt x="1502596" y="879855"/>
                  </a:lnTo>
                  <a:lnTo>
                    <a:pt x="1502650" y="822706"/>
                  </a:lnTo>
                  <a:close/>
                </a:path>
                <a:path w="1503680" h="1343660">
                  <a:moveTo>
                    <a:pt x="6966" y="879856"/>
                  </a:moveTo>
                  <a:lnTo>
                    <a:pt x="620" y="879856"/>
                  </a:lnTo>
                  <a:lnTo>
                    <a:pt x="610" y="884935"/>
                  </a:lnTo>
                  <a:lnTo>
                    <a:pt x="6957" y="884935"/>
                  </a:lnTo>
                  <a:lnTo>
                    <a:pt x="6966" y="879856"/>
                  </a:lnTo>
                  <a:close/>
                </a:path>
                <a:path w="1503680" h="1343660">
                  <a:moveTo>
                    <a:pt x="1502596" y="879856"/>
                  </a:moveTo>
                  <a:lnTo>
                    <a:pt x="1495411" y="879856"/>
                  </a:lnTo>
                  <a:lnTo>
                    <a:pt x="1495401" y="884935"/>
                  </a:lnTo>
                  <a:lnTo>
                    <a:pt x="1502591" y="884935"/>
                  </a:lnTo>
                  <a:lnTo>
                    <a:pt x="1502596" y="879856"/>
                  </a:lnTo>
                  <a:close/>
                </a:path>
                <a:path w="1503680" h="1343660">
                  <a:moveTo>
                    <a:pt x="6957" y="884936"/>
                  </a:moveTo>
                  <a:lnTo>
                    <a:pt x="610" y="884936"/>
                  </a:lnTo>
                  <a:lnTo>
                    <a:pt x="596" y="892555"/>
                  </a:lnTo>
                  <a:lnTo>
                    <a:pt x="6942" y="892555"/>
                  </a:lnTo>
                  <a:lnTo>
                    <a:pt x="6957" y="884936"/>
                  </a:lnTo>
                  <a:close/>
                </a:path>
                <a:path w="1503680" h="1343660">
                  <a:moveTo>
                    <a:pt x="1502591" y="884936"/>
                  </a:moveTo>
                  <a:lnTo>
                    <a:pt x="1495401" y="884936"/>
                  </a:lnTo>
                  <a:lnTo>
                    <a:pt x="1495387" y="892555"/>
                  </a:lnTo>
                  <a:lnTo>
                    <a:pt x="1502584" y="892555"/>
                  </a:lnTo>
                  <a:lnTo>
                    <a:pt x="1502591" y="884936"/>
                  </a:lnTo>
                  <a:close/>
                </a:path>
                <a:path w="1503680" h="1343660">
                  <a:moveTo>
                    <a:pt x="6942" y="892556"/>
                  </a:moveTo>
                  <a:lnTo>
                    <a:pt x="596" y="892556"/>
                  </a:lnTo>
                  <a:lnTo>
                    <a:pt x="574" y="903985"/>
                  </a:lnTo>
                  <a:lnTo>
                    <a:pt x="6920" y="903985"/>
                  </a:lnTo>
                  <a:lnTo>
                    <a:pt x="6942" y="892556"/>
                  </a:lnTo>
                  <a:close/>
                </a:path>
                <a:path w="1503680" h="1343660">
                  <a:moveTo>
                    <a:pt x="1502584" y="892556"/>
                  </a:moveTo>
                  <a:lnTo>
                    <a:pt x="1495387" y="892556"/>
                  </a:lnTo>
                  <a:lnTo>
                    <a:pt x="1495365" y="903985"/>
                  </a:lnTo>
                  <a:lnTo>
                    <a:pt x="1502573" y="903985"/>
                  </a:lnTo>
                  <a:lnTo>
                    <a:pt x="1502584" y="892556"/>
                  </a:lnTo>
                  <a:close/>
                </a:path>
                <a:path w="1503680" h="1343660">
                  <a:moveTo>
                    <a:pt x="6920" y="903986"/>
                  </a:moveTo>
                  <a:lnTo>
                    <a:pt x="574" y="903986"/>
                  </a:lnTo>
                  <a:lnTo>
                    <a:pt x="560" y="911605"/>
                  </a:lnTo>
                  <a:lnTo>
                    <a:pt x="6906" y="911605"/>
                  </a:lnTo>
                  <a:lnTo>
                    <a:pt x="6920" y="903986"/>
                  </a:lnTo>
                  <a:close/>
                </a:path>
                <a:path w="1503680" h="1343660">
                  <a:moveTo>
                    <a:pt x="1502573" y="903986"/>
                  </a:moveTo>
                  <a:lnTo>
                    <a:pt x="1495365" y="903986"/>
                  </a:lnTo>
                  <a:lnTo>
                    <a:pt x="1495350" y="911605"/>
                  </a:lnTo>
                  <a:lnTo>
                    <a:pt x="1502566" y="911605"/>
                  </a:lnTo>
                  <a:lnTo>
                    <a:pt x="1502573" y="903986"/>
                  </a:lnTo>
                  <a:close/>
                </a:path>
                <a:path w="1503680" h="1343660">
                  <a:moveTo>
                    <a:pt x="6906" y="911606"/>
                  </a:moveTo>
                  <a:lnTo>
                    <a:pt x="560" y="911606"/>
                  </a:lnTo>
                  <a:lnTo>
                    <a:pt x="514" y="935735"/>
                  </a:lnTo>
                  <a:lnTo>
                    <a:pt x="6859" y="935735"/>
                  </a:lnTo>
                  <a:lnTo>
                    <a:pt x="6906" y="911606"/>
                  </a:lnTo>
                  <a:close/>
                </a:path>
                <a:path w="1503680" h="1343660">
                  <a:moveTo>
                    <a:pt x="1502566" y="911606"/>
                  </a:moveTo>
                  <a:lnTo>
                    <a:pt x="1495350" y="911606"/>
                  </a:lnTo>
                  <a:lnTo>
                    <a:pt x="1495304" y="935735"/>
                  </a:lnTo>
                  <a:lnTo>
                    <a:pt x="1502543" y="935735"/>
                  </a:lnTo>
                  <a:lnTo>
                    <a:pt x="1502566" y="911606"/>
                  </a:lnTo>
                  <a:close/>
                </a:path>
                <a:path w="1503680" h="1343660">
                  <a:moveTo>
                    <a:pt x="6859" y="935736"/>
                  </a:moveTo>
                  <a:lnTo>
                    <a:pt x="514" y="935736"/>
                  </a:lnTo>
                  <a:lnTo>
                    <a:pt x="476" y="956055"/>
                  </a:lnTo>
                  <a:lnTo>
                    <a:pt x="6821" y="956055"/>
                  </a:lnTo>
                  <a:lnTo>
                    <a:pt x="6859" y="935736"/>
                  </a:lnTo>
                  <a:close/>
                </a:path>
                <a:path w="1503680" h="1343660">
                  <a:moveTo>
                    <a:pt x="1502543" y="935736"/>
                  </a:moveTo>
                  <a:lnTo>
                    <a:pt x="1495304" y="935736"/>
                  </a:lnTo>
                  <a:lnTo>
                    <a:pt x="1495265" y="956055"/>
                  </a:lnTo>
                  <a:lnTo>
                    <a:pt x="1502524" y="956055"/>
                  </a:lnTo>
                  <a:lnTo>
                    <a:pt x="1502543" y="935736"/>
                  </a:lnTo>
                  <a:close/>
                </a:path>
                <a:path w="1503680" h="1343660">
                  <a:moveTo>
                    <a:pt x="6821" y="956056"/>
                  </a:moveTo>
                  <a:lnTo>
                    <a:pt x="476" y="956056"/>
                  </a:lnTo>
                  <a:lnTo>
                    <a:pt x="464" y="962405"/>
                  </a:lnTo>
                  <a:lnTo>
                    <a:pt x="6808" y="962405"/>
                  </a:lnTo>
                  <a:lnTo>
                    <a:pt x="6821" y="956056"/>
                  </a:lnTo>
                  <a:close/>
                </a:path>
                <a:path w="1503680" h="1343660">
                  <a:moveTo>
                    <a:pt x="1502524" y="956056"/>
                  </a:moveTo>
                  <a:lnTo>
                    <a:pt x="1495265" y="956056"/>
                  </a:lnTo>
                  <a:lnTo>
                    <a:pt x="1495253" y="962405"/>
                  </a:lnTo>
                  <a:lnTo>
                    <a:pt x="1502518" y="962405"/>
                  </a:lnTo>
                  <a:lnTo>
                    <a:pt x="1502524" y="956056"/>
                  </a:lnTo>
                  <a:close/>
                </a:path>
                <a:path w="1503680" h="1343660">
                  <a:moveTo>
                    <a:pt x="6808" y="962406"/>
                  </a:moveTo>
                  <a:lnTo>
                    <a:pt x="464" y="962406"/>
                  </a:lnTo>
                  <a:lnTo>
                    <a:pt x="452" y="968755"/>
                  </a:lnTo>
                  <a:lnTo>
                    <a:pt x="6796" y="968755"/>
                  </a:lnTo>
                  <a:lnTo>
                    <a:pt x="6808" y="962406"/>
                  </a:lnTo>
                  <a:close/>
                </a:path>
                <a:path w="1503680" h="1343660">
                  <a:moveTo>
                    <a:pt x="1502518" y="962406"/>
                  </a:moveTo>
                  <a:lnTo>
                    <a:pt x="1495253" y="962406"/>
                  </a:lnTo>
                  <a:lnTo>
                    <a:pt x="1495241" y="968755"/>
                  </a:lnTo>
                  <a:lnTo>
                    <a:pt x="1502512" y="968755"/>
                  </a:lnTo>
                  <a:lnTo>
                    <a:pt x="1502518" y="962406"/>
                  </a:lnTo>
                  <a:close/>
                </a:path>
                <a:path w="1503680" h="1343660">
                  <a:moveTo>
                    <a:pt x="6796" y="968756"/>
                  </a:moveTo>
                  <a:lnTo>
                    <a:pt x="452" y="968756"/>
                  </a:lnTo>
                  <a:lnTo>
                    <a:pt x="428" y="981455"/>
                  </a:lnTo>
                  <a:lnTo>
                    <a:pt x="6772" y="981455"/>
                  </a:lnTo>
                  <a:lnTo>
                    <a:pt x="6796" y="968756"/>
                  </a:lnTo>
                  <a:close/>
                </a:path>
                <a:path w="1503680" h="1343660">
                  <a:moveTo>
                    <a:pt x="1502512" y="968756"/>
                  </a:moveTo>
                  <a:lnTo>
                    <a:pt x="1495241" y="968756"/>
                  </a:lnTo>
                  <a:lnTo>
                    <a:pt x="1495217" y="981455"/>
                  </a:lnTo>
                  <a:lnTo>
                    <a:pt x="1502500" y="981455"/>
                  </a:lnTo>
                  <a:lnTo>
                    <a:pt x="1502512" y="968756"/>
                  </a:lnTo>
                  <a:close/>
                </a:path>
                <a:path w="1503680" h="1343660">
                  <a:moveTo>
                    <a:pt x="6772" y="981456"/>
                  </a:moveTo>
                  <a:lnTo>
                    <a:pt x="428" y="981456"/>
                  </a:lnTo>
                  <a:lnTo>
                    <a:pt x="416" y="987805"/>
                  </a:lnTo>
                  <a:lnTo>
                    <a:pt x="6760" y="987805"/>
                  </a:lnTo>
                  <a:lnTo>
                    <a:pt x="6772" y="981456"/>
                  </a:lnTo>
                  <a:close/>
                </a:path>
                <a:path w="1503680" h="1343660">
                  <a:moveTo>
                    <a:pt x="1502500" y="981456"/>
                  </a:moveTo>
                  <a:lnTo>
                    <a:pt x="1495217" y="981456"/>
                  </a:lnTo>
                  <a:lnTo>
                    <a:pt x="1495205" y="987805"/>
                  </a:lnTo>
                  <a:lnTo>
                    <a:pt x="1502494" y="987805"/>
                  </a:lnTo>
                  <a:lnTo>
                    <a:pt x="1502500" y="981456"/>
                  </a:lnTo>
                  <a:close/>
                </a:path>
                <a:path w="1503680" h="1343660">
                  <a:moveTo>
                    <a:pt x="6760" y="987806"/>
                  </a:moveTo>
                  <a:lnTo>
                    <a:pt x="416" y="987806"/>
                  </a:lnTo>
                  <a:lnTo>
                    <a:pt x="404" y="994155"/>
                  </a:lnTo>
                  <a:lnTo>
                    <a:pt x="6748" y="994155"/>
                  </a:lnTo>
                  <a:lnTo>
                    <a:pt x="6760" y="987806"/>
                  </a:lnTo>
                  <a:close/>
                </a:path>
                <a:path w="1503680" h="1343660">
                  <a:moveTo>
                    <a:pt x="1502494" y="987806"/>
                  </a:moveTo>
                  <a:lnTo>
                    <a:pt x="1495205" y="987806"/>
                  </a:lnTo>
                  <a:lnTo>
                    <a:pt x="1495193" y="994155"/>
                  </a:lnTo>
                  <a:lnTo>
                    <a:pt x="1502488" y="994155"/>
                  </a:lnTo>
                  <a:lnTo>
                    <a:pt x="1502494" y="987806"/>
                  </a:lnTo>
                  <a:close/>
                </a:path>
                <a:path w="1503680" h="1343660">
                  <a:moveTo>
                    <a:pt x="6748" y="994156"/>
                  </a:moveTo>
                  <a:lnTo>
                    <a:pt x="404" y="994156"/>
                  </a:lnTo>
                  <a:lnTo>
                    <a:pt x="392" y="1000505"/>
                  </a:lnTo>
                  <a:lnTo>
                    <a:pt x="6736" y="1000505"/>
                  </a:lnTo>
                  <a:lnTo>
                    <a:pt x="6748" y="994156"/>
                  </a:lnTo>
                  <a:close/>
                </a:path>
                <a:path w="1503680" h="1343660">
                  <a:moveTo>
                    <a:pt x="1502488" y="994156"/>
                  </a:moveTo>
                  <a:lnTo>
                    <a:pt x="1495193" y="994156"/>
                  </a:lnTo>
                  <a:lnTo>
                    <a:pt x="1495180" y="1000505"/>
                  </a:lnTo>
                  <a:lnTo>
                    <a:pt x="1502482" y="1000505"/>
                  </a:lnTo>
                  <a:lnTo>
                    <a:pt x="1502488" y="994156"/>
                  </a:lnTo>
                  <a:close/>
                </a:path>
                <a:path w="1503680" h="1343660">
                  <a:moveTo>
                    <a:pt x="6736" y="1000506"/>
                  </a:moveTo>
                  <a:lnTo>
                    <a:pt x="392" y="1000506"/>
                  </a:lnTo>
                  <a:lnTo>
                    <a:pt x="380" y="1006855"/>
                  </a:lnTo>
                  <a:lnTo>
                    <a:pt x="6723" y="1006855"/>
                  </a:lnTo>
                  <a:lnTo>
                    <a:pt x="6736" y="1000506"/>
                  </a:lnTo>
                  <a:close/>
                </a:path>
                <a:path w="1503680" h="1343660">
                  <a:moveTo>
                    <a:pt x="1502482" y="1000506"/>
                  </a:moveTo>
                  <a:lnTo>
                    <a:pt x="1495180" y="1000506"/>
                  </a:lnTo>
                  <a:lnTo>
                    <a:pt x="1495168" y="1006855"/>
                  </a:lnTo>
                  <a:lnTo>
                    <a:pt x="1502476" y="1006855"/>
                  </a:lnTo>
                  <a:lnTo>
                    <a:pt x="1502482" y="1000506"/>
                  </a:lnTo>
                  <a:close/>
                </a:path>
                <a:path w="1503680" h="1343660">
                  <a:moveTo>
                    <a:pt x="6723" y="1006856"/>
                  </a:moveTo>
                  <a:lnTo>
                    <a:pt x="380" y="1006856"/>
                  </a:lnTo>
                  <a:lnTo>
                    <a:pt x="343" y="1025905"/>
                  </a:lnTo>
                  <a:lnTo>
                    <a:pt x="6687" y="1025905"/>
                  </a:lnTo>
                  <a:lnTo>
                    <a:pt x="6723" y="1006856"/>
                  </a:lnTo>
                  <a:close/>
                </a:path>
                <a:path w="1503680" h="1343660">
                  <a:moveTo>
                    <a:pt x="1502476" y="1006856"/>
                  </a:moveTo>
                  <a:lnTo>
                    <a:pt x="1495168" y="1006856"/>
                  </a:lnTo>
                  <a:lnTo>
                    <a:pt x="1495132" y="1025905"/>
                  </a:lnTo>
                  <a:lnTo>
                    <a:pt x="1502458" y="1025905"/>
                  </a:lnTo>
                  <a:lnTo>
                    <a:pt x="1502476" y="1006856"/>
                  </a:lnTo>
                  <a:close/>
                </a:path>
                <a:path w="1503680" h="1343660">
                  <a:moveTo>
                    <a:pt x="6687" y="1025906"/>
                  </a:moveTo>
                  <a:lnTo>
                    <a:pt x="343" y="1025906"/>
                  </a:lnTo>
                  <a:lnTo>
                    <a:pt x="334" y="1030985"/>
                  </a:lnTo>
                  <a:lnTo>
                    <a:pt x="6677" y="1030985"/>
                  </a:lnTo>
                  <a:lnTo>
                    <a:pt x="6687" y="1025906"/>
                  </a:lnTo>
                  <a:close/>
                </a:path>
                <a:path w="1503680" h="1343660">
                  <a:moveTo>
                    <a:pt x="1502458" y="1025906"/>
                  </a:moveTo>
                  <a:lnTo>
                    <a:pt x="1495132" y="1025906"/>
                  </a:lnTo>
                  <a:lnTo>
                    <a:pt x="1495122" y="1030985"/>
                  </a:lnTo>
                  <a:lnTo>
                    <a:pt x="1502453" y="1030985"/>
                  </a:lnTo>
                  <a:lnTo>
                    <a:pt x="1502458" y="1025906"/>
                  </a:lnTo>
                  <a:close/>
                </a:path>
                <a:path w="1503680" h="1343660">
                  <a:moveTo>
                    <a:pt x="6677" y="1030986"/>
                  </a:moveTo>
                  <a:lnTo>
                    <a:pt x="334" y="1030986"/>
                  </a:lnTo>
                  <a:lnTo>
                    <a:pt x="319" y="1038605"/>
                  </a:lnTo>
                  <a:lnTo>
                    <a:pt x="6663" y="1038605"/>
                  </a:lnTo>
                  <a:lnTo>
                    <a:pt x="6677" y="1030986"/>
                  </a:lnTo>
                  <a:close/>
                </a:path>
                <a:path w="1503680" h="1343660">
                  <a:moveTo>
                    <a:pt x="1502453" y="1030986"/>
                  </a:moveTo>
                  <a:lnTo>
                    <a:pt x="1495122" y="1030986"/>
                  </a:lnTo>
                  <a:lnTo>
                    <a:pt x="1495108" y="1038605"/>
                  </a:lnTo>
                  <a:lnTo>
                    <a:pt x="1502446" y="1038605"/>
                  </a:lnTo>
                  <a:lnTo>
                    <a:pt x="1502453" y="1030986"/>
                  </a:lnTo>
                  <a:close/>
                </a:path>
                <a:path w="1503680" h="1343660">
                  <a:moveTo>
                    <a:pt x="6663" y="1038606"/>
                  </a:moveTo>
                  <a:lnTo>
                    <a:pt x="319" y="1038606"/>
                  </a:lnTo>
                  <a:lnTo>
                    <a:pt x="307" y="1044955"/>
                  </a:lnTo>
                  <a:lnTo>
                    <a:pt x="6651" y="1044955"/>
                  </a:lnTo>
                  <a:lnTo>
                    <a:pt x="6663" y="1038606"/>
                  </a:lnTo>
                  <a:close/>
                </a:path>
                <a:path w="1503680" h="1343660">
                  <a:moveTo>
                    <a:pt x="1502446" y="1038606"/>
                  </a:moveTo>
                  <a:lnTo>
                    <a:pt x="1495108" y="1038606"/>
                  </a:lnTo>
                  <a:lnTo>
                    <a:pt x="1495095" y="1044955"/>
                  </a:lnTo>
                  <a:lnTo>
                    <a:pt x="1502440" y="1044955"/>
                  </a:lnTo>
                  <a:lnTo>
                    <a:pt x="1502446" y="1038606"/>
                  </a:lnTo>
                  <a:close/>
                </a:path>
                <a:path w="1503680" h="1343660">
                  <a:moveTo>
                    <a:pt x="6651" y="1044956"/>
                  </a:moveTo>
                  <a:lnTo>
                    <a:pt x="307" y="1044956"/>
                  </a:lnTo>
                  <a:lnTo>
                    <a:pt x="298" y="1050035"/>
                  </a:lnTo>
                  <a:lnTo>
                    <a:pt x="6641" y="1050035"/>
                  </a:lnTo>
                  <a:lnTo>
                    <a:pt x="6651" y="1044956"/>
                  </a:lnTo>
                  <a:close/>
                </a:path>
                <a:path w="1503680" h="1343660">
                  <a:moveTo>
                    <a:pt x="1502440" y="1044956"/>
                  </a:moveTo>
                  <a:lnTo>
                    <a:pt x="1495095" y="1044956"/>
                  </a:lnTo>
                  <a:lnTo>
                    <a:pt x="1495086" y="1050035"/>
                  </a:lnTo>
                  <a:lnTo>
                    <a:pt x="1502435" y="1050035"/>
                  </a:lnTo>
                  <a:lnTo>
                    <a:pt x="1502440" y="1044956"/>
                  </a:lnTo>
                  <a:close/>
                </a:path>
                <a:path w="1503680" h="1343660">
                  <a:moveTo>
                    <a:pt x="6641" y="1050036"/>
                  </a:moveTo>
                  <a:lnTo>
                    <a:pt x="298" y="1050036"/>
                  </a:lnTo>
                  <a:lnTo>
                    <a:pt x="283" y="1057655"/>
                  </a:lnTo>
                  <a:lnTo>
                    <a:pt x="6626" y="1057655"/>
                  </a:lnTo>
                  <a:lnTo>
                    <a:pt x="6641" y="1050036"/>
                  </a:lnTo>
                  <a:close/>
                </a:path>
                <a:path w="1503680" h="1343660">
                  <a:moveTo>
                    <a:pt x="1502435" y="1050036"/>
                  </a:moveTo>
                  <a:lnTo>
                    <a:pt x="1495086" y="1050036"/>
                  </a:lnTo>
                  <a:lnTo>
                    <a:pt x="1495071" y="1057655"/>
                  </a:lnTo>
                  <a:lnTo>
                    <a:pt x="1502428" y="1057655"/>
                  </a:lnTo>
                  <a:lnTo>
                    <a:pt x="1502435" y="1050036"/>
                  </a:lnTo>
                  <a:close/>
                </a:path>
                <a:path w="1503680" h="1343660">
                  <a:moveTo>
                    <a:pt x="6626" y="1057656"/>
                  </a:moveTo>
                  <a:lnTo>
                    <a:pt x="283" y="1057656"/>
                  </a:lnTo>
                  <a:lnTo>
                    <a:pt x="274" y="1062735"/>
                  </a:lnTo>
                  <a:lnTo>
                    <a:pt x="6617" y="1062735"/>
                  </a:lnTo>
                  <a:lnTo>
                    <a:pt x="6626" y="1057656"/>
                  </a:lnTo>
                  <a:close/>
                </a:path>
                <a:path w="1503680" h="1343660">
                  <a:moveTo>
                    <a:pt x="1502428" y="1057656"/>
                  </a:moveTo>
                  <a:lnTo>
                    <a:pt x="1495071" y="1057656"/>
                  </a:lnTo>
                  <a:lnTo>
                    <a:pt x="1495061" y="1062735"/>
                  </a:lnTo>
                  <a:lnTo>
                    <a:pt x="1502423" y="1062735"/>
                  </a:lnTo>
                  <a:lnTo>
                    <a:pt x="1502428" y="1057656"/>
                  </a:lnTo>
                  <a:close/>
                </a:path>
                <a:path w="1503680" h="1343660">
                  <a:moveTo>
                    <a:pt x="6617" y="1062736"/>
                  </a:moveTo>
                  <a:lnTo>
                    <a:pt x="274" y="1062736"/>
                  </a:lnTo>
                  <a:lnTo>
                    <a:pt x="262" y="1069085"/>
                  </a:lnTo>
                  <a:lnTo>
                    <a:pt x="6604" y="1069085"/>
                  </a:lnTo>
                  <a:lnTo>
                    <a:pt x="6617" y="1062736"/>
                  </a:lnTo>
                  <a:close/>
                </a:path>
                <a:path w="1503680" h="1343660">
                  <a:moveTo>
                    <a:pt x="1502423" y="1062736"/>
                  </a:moveTo>
                  <a:lnTo>
                    <a:pt x="1495061" y="1062736"/>
                  </a:lnTo>
                  <a:lnTo>
                    <a:pt x="1495049" y="1069085"/>
                  </a:lnTo>
                  <a:lnTo>
                    <a:pt x="1502417" y="1069085"/>
                  </a:lnTo>
                  <a:lnTo>
                    <a:pt x="1502423" y="1062736"/>
                  </a:lnTo>
                  <a:close/>
                </a:path>
                <a:path w="1503680" h="1343660">
                  <a:moveTo>
                    <a:pt x="6604" y="1069086"/>
                  </a:moveTo>
                  <a:lnTo>
                    <a:pt x="262" y="1069086"/>
                  </a:lnTo>
                  <a:lnTo>
                    <a:pt x="247" y="1076705"/>
                  </a:lnTo>
                  <a:lnTo>
                    <a:pt x="6590" y="1076705"/>
                  </a:lnTo>
                  <a:lnTo>
                    <a:pt x="6604" y="1069086"/>
                  </a:lnTo>
                  <a:close/>
                </a:path>
                <a:path w="1503680" h="1343660">
                  <a:moveTo>
                    <a:pt x="1502417" y="1069086"/>
                  </a:moveTo>
                  <a:lnTo>
                    <a:pt x="1495049" y="1069086"/>
                  </a:lnTo>
                  <a:lnTo>
                    <a:pt x="1495035" y="1076705"/>
                  </a:lnTo>
                  <a:lnTo>
                    <a:pt x="1502410" y="1076705"/>
                  </a:lnTo>
                  <a:lnTo>
                    <a:pt x="1502417" y="1069086"/>
                  </a:lnTo>
                  <a:close/>
                </a:path>
                <a:path w="1503680" h="1343660">
                  <a:moveTo>
                    <a:pt x="6590" y="1076706"/>
                  </a:moveTo>
                  <a:lnTo>
                    <a:pt x="247" y="1076706"/>
                  </a:lnTo>
                  <a:lnTo>
                    <a:pt x="238" y="1081785"/>
                  </a:lnTo>
                  <a:lnTo>
                    <a:pt x="6580" y="1081785"/>
                  </a:lnTo>
                  <a:lnTo>
                    <a:pt x="6590" y="1076706"/>
                  </a:lnTo>
                  <a:close/>
                </a:path>
                <a:path w="1503680" h="1343660">
                  <a:moveTo>
                    <a:pt x="1502410" y="1076706"/>
                  </a:moveTo>
                  <a:lnTo>
                    <a:pt x="1495035" y="1076706"/>
                  </a:lnTo>
                  <a:lnTo>
                    <a:pt x="1495025" y="1081785"/>
                  </a:lnTo>
                  <a:lnTo>
                    <a:pt x="1502405" y="1081785"/>
                  </a:lnTo>
                  <a:lnTo>
                    <a:pt x="1502410" y="1076706"/>
                  </a:lnTo>
                  <a:close/>
                </a:path>
                <a:path w="1503680" h="1343660">
                  <a:moveTo>
                    <a:pt x="6580" y="1081786"/>
                  </a:moveTo>
                  <a:lnTo>
                    <a:pt x="238" y="1081786"/>
                  </a:lnTo>
                  <a:lnTo>
                    <a:pt x="223" y="1089405"/>
                  </a:lnTo>
                  <a:lnTo>
                    <a:pt x="6566" y="1089405"/>
                  </a:lnTo>
                  <a:lnTo>
                    <a:pt x="6580" y="1081786"/>
                  </a:lnTo>
                  <a:close/>
                </a:path>
                <a:path w="1503680" h="1343660">
                  <a:moveTo>
                    <a:pt x="1502405" y="1081786"/>
                  </a:moveTo>
                  <a:lnTo>
                    <a:pt x="1495025" y="1081786"/>
                  </a:lnTo>
                  <a:lnTo>
                    <a:pt x="1495010" y="1089405"/>
                  </a:lnTo>
                  <a:lnTo>
                    <a:pt x="1502397" y="1089405"/>
                  </a:lnTo>
                  <a:lnTo>
                    <a:pt x="1502405" y="1081786"/>
                  </a:lnTo>
                  <a:close/>
                </a:path>
                <a:path w="1503680" h="1343660">
                  <a:moveTo>
                    <a:pt x="6566" y="1089406"/>
                  </a:moveTo>
                  <a:lnTo>
                    <a:pt x="223" y="1089406"/>
                  </a:lnTo>
                  <a:lnTo>
                    <a:pt x="214" y="1094485"/>
                  </a:lnTo>
                  <a:lnTo>
                    <a:pt x="6556" y="1094485"/>
                  </a:lnTo>
                  <a:lnTo>
                    <a:pt x="6566" y="1089406"/>
                  </a:lnTo>
                  <a:close/>
                </a:path>
                <a:path w="1503680" h="1343660">
                  <a:moveTo>
                    <a:pt x="1502397" y="1089406"/>
                  </a:moveTo>
                  <a:lnTo>
                    <a:pt x="1495010" y="1089406"/>
                  </a:lnTo>
                  <a:lnTo>
                    <a:pt x="1495001" y="1094485"/>
                  </a:lnTo>
                  <a:lnTo>
                    <a:pt x="1502393" y="1094485"/>
                  </a:lnTo>
                  <a:lnTo>
                    <a:pt x="1502397" y="1089406"/>
                  </a:lnTo>
                  <a:close/>
                </a:path>
                <a:path w="1503680" h="1343660">
                  <a:moveTo>
                    <a:pt x="6556" y="1094486"/>
                  </a:moveTo>
                  <a:lnTo>
                    <a:pt x="214" y="1094486"/>
                  </a:lnTo>
                  <a:lnTo>
                    <a:pt x="187" y="1108455"/>
                  </a:lnTo>
                  <a:lnTo>
                    <a:pt x="6529" y="1108455"/>
                  </a:lnTo>
                  <a:lnTo>
                    <a:pt x="6556" y="1094486"/>
                  </a:lnTo>
                  <a:close/>
                </a:path>
                <a:path w="1503680" h="1343660">
                  <a:moveTo>
                    <a:pt x="1502393" y="1094486"/>
                  </a:moveTo>
                  <a:lnTo>
                    <a:pt x="1495001" y="1094486"/>
                  </a:lnTo>
                  <a:lnTo>
                    <a:pt x="1494974" y="1108455"/>
                  </a:lnTo>
                  <a:lnTo>
                    <a:pt x="1502379" y="1108455"/>
                  </a:lnTo>
                  <a:lnTo>
                    <a:pt x="1502393" y="1094486"/>
                  </a:lnTo>
                  <a:close/>
                </a:path>
                <a:path w="1503680" h="1343660">
                  <a:moveTo>
                    <a:pt x="6529" y="1108456"/>
                  </a:moveTo>
                  <a:lnTo>
                    <a:pt x="187" y="1108456"/>
                  </a:lnTo>
                  <a:lnTo>
                    <a:pt x="175" y="1114805"/>
                  </a:lnTo>
                  <a:lnTo>
                    <a:pt x="6517" y="1114805"/>
                  </a:lnTo>
                  <a:lnTo>
                    <a:pt x="6529" y="1108456"/>
                  </a:lnTo>
                  <a:close/>
                </a:path>
                <a:path w="1503680" h="1343660">
                  <a:moveTo>
                    <a:pt x="1502379" y="1108456"/>
                  </a:moveTo>
                  <a:lnTo>
                    <a:pt x="1494974" y="1108456"/>
                  </a:lnTo>
                  <a:lnTo>
                    <a:pt x="1494962" y="1114805"/>
                  </a:lnTo>
                  <a:lnTo>
                    <a:pt x="1502373" y="1114805"/>
                  </a:lnTo>
                  <a:lnTo>
                    <a:pt x="1502379" y="1108456"/>
                  </a:lnTo>
                  <a:close/>
                </a:path>
                <a:path w="1503680" h="1343660">
                  <a:moveTo>
                    <a:pt x="6517" y="1114806"/>
                  </a:moveTo>
                  <a:lnTo>
                    <a:pt x="175" y="1114806"/>
                  </a:lnTo>
                  <a:lnTo>
                    <a:pt x="163" y="1121155"/>
                  </a:lnTo>
                  <a:lnTo>
                    <a:pt x="6505" y="1121155"/>
                  </a:lnTo>
                  <a:lnTo>
                    <a:pt x="6517" y="1114806"/>
                  </a:lnTo>
                  <a:close/>
                </a:path>
                <a:path w="1503680" h="1343660">
                  <a:moveTo>
                    <a:pt x="1502373" y="1114806"/>
                  </a:moveTo>
                  <a:lnTo>
                    <a:pt x="1494962" y="1114806"/>
                  </a:lnTo>
                  <a:lnTo>
                    <a:pt x="1494950" y="1121155"/>
                  </a:lnTo>
                  <a:lnTo>
                    <a:pt x="1502367" y="1121155"/>
                  </a:lnTo>
                  <a:lnTo>
                    <a:pt x="1502373" y="1114806"/>
                  </a:lnTo>
                  <a:close/>
                </a:path>
                <a:path w="1503680" h="1343660">
                  <a:moveTo>
                    <a:pt x="6505" y="1121156"/>
                  </a:moveTo>
                  <a:lnTo>
                    <a:pt x="163" y="1121156"/>
                  </a:lnTo>
                  <a:lnTo>
                    <a:pt x="151" y="1127505"/>
                  </a:lnTo>
                  <a:lnTo>
                    <a:pt x="6493" y="1127505"/>
                  </a:lnTo>
                  <a:lnTo>
                    <a:pt x="6505" y="1121156"/>
                  </a:lnTo>
                  <a:close/>
                </a:path>
                <a:path w="1503680" h="1343660">
                  <a:moveTo>
                    <a:pt x="1502367" y="1121156"/>
                  </a:moveTo>
                  <a:lnTo>
                    <a:pt x="1494950" y="1121156"/>
                  </a:lnTo>
                  <a:lnTo>
                    <a:pt x="1494938" y="1127505"/>
                  </a:lnTo>
                  <a:lnTo>
                    <a:pt x="1502361" y="1127505"/>
                  </a:lnTo>
                  <a:lnTo>
                    <a:pt x="1502367" y="1121156"/>
                  </a:lnTo>
                  <a:close/>
                </a:path>
                <a:path w="1503680" h="1343660">
                  <a:moveTo>
                    <a:pt x="6493" y="1127506"/>
                  </a:moveTo>
                  <a:lnTo>
                    <a:pt x="151" y="1127506"/>
                  </a:lnTo>
                  <a:lnTo>
                    <a:pt x="139" y="1133855"/>
                  </a:lnTo>
                  <a:lnTo>
                    <a:pt x="6481" y="1133855"/>
                  </a:lnTo>
                  <a:lnTo>
                    <a:pt x="6493" y="1127506"/>
                  </a:lnTo>
                  <a:close/>
                </a:path>
                <a:path w="1503680" h="1343660">
                  <a:moveTo>
                    <a:pt x="1502361" y="1127506"/>
                  </a:moveTo>
                  <a:lnTo>
                    <a:pt x="1494938" y="1127506"/>
                  </a:lnTo>
                  <a:lnTo>
                    <a:pt x="1494925" y="1133855"/>
                  </a:lnTo>
                  <a:lnTo>
                    <a:pt x="1502355" y="1133855"/>
                  </a:lnTo>
                  <a:lnTo>
                    <a:pt x="1502361" y="1127506"/>
                  </a:lnTo>
                  <a:close/>
                </a:path>
                <a:path w="1503680" h="1343660">
                  <a:moveTo>
                    <a:pt x="6481" y="1133856"/>
                  </a:moveTo>
                  <a:lnTo>
                    <a:pt x="139" y="1133856"/>
                  </a:lnTo>
                  <a:lnTo>
                    <a:pt x="127" y="1140205"/>
                  </a:lnTo>
                  <a:lnTo>
                    <a:pt x="6468" y="1140205"/>
                  </a:lnTo>
                  <a:lnTo>
                    <a:pt x="6481" y="1133856"/>
                  </a:lnTo>
                  <a:close/>
                </a:path>
                <a:path w="1503680" h="1343660">
                  <a:moveTo>
                    <a:pt x="1502355" y="1133856"/>
                  </a:moveTo>
                  <a:lnTo>
                    <a:pt x="1494925" y="1133856"/>
                  </a:lnTo>
                  <a:lnTo>
                    <a:pt x="1494913" y="1140205"/>
                  </a:lnTo>
                  <a:lnTo>
                    <a:pt x="1502349" y="1140205"/>
                  </a:lnTo>
                  <a:lnTo>
                    <a:pt x="1502355" y="1133856"/>
                  </a:lnTo>
                  <a:close/>
                </a:path>
                <a:path w="1503680" h="1343660">
                  <a:moveTo>
                    <a:pt x="6468" y="1140206"/>
                  </a:moveTo>
                  <a:lnTo>
                    <a:pt x="127" y="1140206"/>
                  </a:lnTo>
                  <a:lnTo>
                    <a:pt x="115" y="1146555"/>
                  </a:lnTo>
                  <a:lnTo>
                    <a:pt x="6456" y="1146555"/>
                  </a:lnTo>
                  <a:lnTo>
                    <a:pt x="6468" y="1140206"/>
                  </a:lnTo>
                  <a:close/>
                </a:path>
                <a:path w="1503680" h="1343660">
                  <a:moveTo>
                    <a:pt x="1502349" y="1140206"/>
                  </a:moveTo>
                  <a:lnTo>
                    <a:pt x="1494913" y="1140206"/>
                  </a:lnTo>
                  <a:lnTo>
                    <a:pt x="1494901" y="1146555"/>
                  </a:lnTo>
                  <a:lnTo>
                    <a:pt x="1502343" y="1146555"/>
                  </a:lnTo>
                  <a:lnTo>
                    <a:pt x="1502349" y="1140206"/>
                  </a:lnTo>
                  <a:close/>
                </a:path>
                <a:path w="1503680" h="1343660">
                  <a:moveTo>
                    <a:pt x="6456" y="1146556"/>
                  </a:moveTo>
                  <a:lnTo>
                    <a:pt x="115" y="1146556"/>
                  </a:lnTo>
                  <a:lnTo>
                    <a:pt x="67" y="1171955"/>
                  </a:lnTo>
                  <a:lnTo>
                    <a:pt x="6408" y="1171955"/>
                  </a:lnTo>
                  <a:lnTo>
                    <a:pt x="6456" y="1146556"/>
                  </a:lnTo>
                  <a:close/>
                </a:path>
                <a:path w="1503680" h="1343660">
                  <a:moveTo>
                    <a:pt x="1502343" y="1146556"/>
                  </a:moveTo>
                  <a:lnTo>
                    <a:pt x="1494901" y="1146556"/>
                  </a:lnTo>
                  <a:lnTo>
                    <a:pt x="1494853" y="1171955"/>
                  </a:lnTo>
                  <a:lnTo>
                    <a:pt x="1502319" y="1171955"/>
                  </a:lnTo>
                  <a:lnTo>
                    <a:pt x="1502343" y="1146556"/>
                  </a:lnTo>
                  <a:close/>
                </a:path>
                <a:path w="1503680" h="1343660">
                  <a:moveTo>
                    <a:pt x="6408" y="1171956"/>
                  </a:moveTo>
                  <a:lnTo>
                    <a:pt x="67" y="1171956"/>
                  </a:lnTo>
                  <a:lnTo>
                    <a:pt x="55" y="1178305"/>
                  </a:lnTo>
                  <a:lnTo>
                    <a:pt x="6396" y="1178305"/>
                  </a:lnTo>
                  <a:lnTo>
                    <a:pt x="6408" y="1171956"/>
                  </a:lnTo>
                  <a:close/>
                </a:path>
                <a:path w="1503680" h="1343660">
                  <a:moveTo>
                    <a:pt x="1502319" y="1171956"/>
                  </a:moveTo>
                  <a:lnTo>
                    <a:pt x="1494853" y="1171956"/>
                  </a:lnTo>
                  <a:lnTo>
                    <a:pt x="1494840" y="1178305"/>
                  </a:lnTo>
                  <a:lnTo>
                    <a:pt x="1502313" y="1178305"/>
                  </a:lnTo>
                  <a:lnTo>
                    <a:pt x="1502319" y="1171956"/>
                  </a:lnTo>
                  <a:close/>
                </a:path>
                <a:path w="1503680" h="1343660">
                  <a:moveTo>
                    <a:pt x="6396" y="1178306"/>
                  </a:moveTo>
                  <a:lnTo>
                    <a:pt x="55" y="1178306"/>
                  </a:lnTo>
                  <a:lnTo>
                    <a:pt x="43" y="1184655"/>
                  </a:lnTo>
                  <a:lnTo>
                    <a:pt x="6383" y="1184655"/>
                  </a:lnTo>
                  <a:lnTo>
                    <a:pt x="6396" y="1178306"/>
                  </a:lnTo>
                  <a:close/>
                </a:path>
                <a:path w="1503680" h="1343660">
                  <a:moveTo>
                    <a:pt x="1502313" y="1178306"/>
                  </a:moveTo>
                  <a:lnTo>
                    <a:pt x="1494840" y="1178306"/>
                  </a:lnTo>
                  <a:lnTo>
                    <a:pt x="1494828" y="1184655"/>
                  </a:lnTo>
                  <a:lnTo>
                    <a:pt x="1502307" y="1184655"/>
                  </a:lnTo>
                  <a:lnTo>
                    <a:pt x="1502313" y="1178306"/>
                  </a:lnTo>
                  <a:close/>
                </a:path>
                <a:path w="1503680" h="1343660">
                  <a:moveTo>
                    <a:pt x="6383" y="1184656"/>
                  </a:moveTo>
                  <a:lnTo>
                    <a:pt x="43" y="1184656"/>
                  </a:lnTo>
                  <a:lnTo>
                    <a:pt x="31" y="1191005"/>
                  </a:lnTo>
                  <a:lnTo>
                    <a:pt x="6371" y="1191005"/>
                  </a:lnTo>
                  <a:lnTo>
                    <a:pt x="6383" y="1184656"/>
                  </a:lnTo>
                  <a:close/>
                </a:path>
                <a:path w="1503680" h="1343660">
                  <a:moveTo>
                    <a:pt x="1502307" y="1184656"/>
                  </a:moveTo>
                  <a:lnTo>
                    <a:pt x="1494828" y="1184656"/>
                  </a:lnTo>
                  <a:lnTo>
                    <a:pt x="1494816" y="1191005"/>
                  </a:lnTo>
                  <a:lnTo>
                    <a:pt x="1502301" y="1191005"/>
                  </a:lnTo>
                  <a:lnTo>
                    <a:pt x="1502307" y="1184656"/>
                  </a:lnTo>
                  <a:close/>
                </a:path>
                <a:path w="1503680" h="1343660">
                  <a:moveTo>
                    <a:pt x="6371" y="1191006"/>
                  </a:moveTo>
                  <a:lnTo>
                    <a:pt x="31" y="1191006"/>
                  </a:lnTo>
                  <a:lnTo>
                    <a:pt x="19" y="1197355"/>
                  </a:lnTo>
                  <a:lnTo>
                    <a:pt x="6359" y="1197355"/>
                  </a:lnTo>
                  <a:lnTo>
                    <a:pt x="6371" y="1191006"/>
                  </a:lnTo>
                  <a:close/>
                </a:path>
                <a:path w="1503680" h="1343660">
                  <a:moveTo>
                    <a:pt x="1502301" y="1191006"/>
                  </a:moveTo>
                  <a:lnTo>
                    <a:pt x="1494816" y="1191006"/>
                  </a:lnTo>
                  <a:lnTo>
                    <a:pt x="1494804" y="1197355"/>
                  </a:lnTo>
                  <a:lnTo>
                    <a:pt x="1502295" y="1197355"/>
                  </a:lnTo>
                  <a:lnTo>
                    <a:pt x="1502301" y="1191006"/>
                  </a:lnTo>
                  <a:close/>
                </a:path>
                <a:path w="1503680" h="1343660">
                  <a:moveTo>
                    <a:pt x="6359" y="1197356"/>
                  </a:moveTo>
                  <a:lnTo>
                    <a:pt x="19" y="1197356"/>
                  </a:lnTo>
                  <a:lnTo>
                    <a:pt x="0" y="1207515"/>
                  </a:lnTo>
                  <a:lnTo>
                    <a:pt x="1017" y="1207515"/>
                  </a:lnTo>
                  <a:lnTo>
                    <a:pt x="1017" y="1208786"/>
                  </a:lnTo>
                  <a:lnTo>
                    <a:pt x="2287" y="1208786"/>
                  </a:lnTo>
                  <a:lnTo>
                    <a:pt x="2287" y="1210055"/>
                  </a:lnTo>
                  <a:lnTo>
                    <a:pt x="6335" y="1210055"/>
                  </a:lnTo>
                  <a:lnTo>
                    <a:pt x="6359" y="1197356"/>
                  </a:lnTo>
                  <a:close/>
                </a:path>
                <a:path w="1503680" h="1343660">
                  <a:moveTo>
                    <a:pt x="1502295" y="1197356"/>
                  </a:moveTo>
                  <a:lnTo>
                    <a:pt x="1494804" y="1197356"/>
                  </a:lnTo>
                  <a:lnTo>
                    <a:pt x="1494780" y="1210055"/>
                  </a:lnTo>
                  <a:lnTo>
                    <a:pt x="1502283" y="1210055"/>
                  </a:lnTo>
                  <a:lnTo>
                    <a:pt x="1502295" y="1197356"/>
                  </a:lnTo>
                  <a:close/>
                </a:path>
                <a:path w="1503680" h="1343660">
                  <a:moveTo>
                    <a:pt x="1502157" y="1210056"/>
                  </a:moveTo>
                  <a:lnTo>
                    <a:pt x="1494780" y="1210056"/>
                  </a:lnTo>
                  <a:lnTo>
                    <a:pt x="1494760" y="1220215"/>
                  </a:lnTo>
                  <a:lnTo>
                    <a:pt x="1495807" y="1220215"/>
                  </a:lnTo>
                  <a:lnTo>
                    <a:pt x="1495807" y="1217676"/>
                  </a:lnTo>
                  <a:lnTo>
                    <a:pt x="1497077" y="1217676"/>
                  </a:lnTo>
                  <a:lnTo>
                    <a:pt x="1497077" y="1216406"/>
                  </a:lnTo>
                  <a:lnTo>
                    <a:pt x="1498347" y="1216406"/>
                  </a:lnTo>
                  <a:lnTo>
                    <a:pt x="1498347" y="1215135"/>
                  </a:lnTo>
                  <a:lnTo>
                    <a:pt x="1499617" y="1215135"/>
                  </a:lnTo>
                  <a:lnTo>
                    <a:pt x="1499617" y="1213865"/>
                  </a:lnTo>
                  <a:lnTo>
                    <a:pt x="1500887" y="1213865"/>
                  </a:lnTo>
                  <a:lnTo>
                    <a:pt x="1500887" y="1211326"/>
                  </a:lnTo>
                  <a:lnTo>
                    <a:pt x="1502157" y="1211326"/>
                  </a:lnTo>
                  <a:lnTo>
                    <a:pt x="1502157" y="1210056"/>
                  </a:lnTo>
                  <a:close/>
                </a:path>
                <a:path w="1503680" h="1343660">
                  <a:moveTo>
                    <a:pt x="6335" y="1210056"/>
                  </a:moveTo>
                  <a:lnTo>
                    <a:pt x="3557" y="1210056"/>
                  </a:lnTo>
                  <a:lnTo>
                    <a:pt x="3557" y="1212595"/>
                  </a:lnTo>
                  <a:lnTo>
                    <a:pt x="4827" y="1212595"/>
                  </a:lnTo>
                  <a:lnTo>
                    <a:pt x="4827" y="1213865"/>
                  </a:lnTo>
                  <a:lnTo>
                    <a:pt x="6097" y="1213865"/>
                  </a:lnTo>
                  <a:lnTo>
                    <a:pt x="6097" y="1215135"/>
                  </a:lnTo>
                  <a:lnTo>
                    <a:pt x="6325" y="1215135"/>
                  </a:lnTo>
                  <a:lnTo>
                    <a:pt x="6335" y="1210056"/>
                  </a:lnTo>
                  <a:close/>
                </a:path>
                <a:path w="1503680" h="1343660">
                  <a:moveTo>
                    <a:pt x="133097" y="1334732"/>
                  </a:moveTo>
                  <a:lnTo>
                    <a:pt x="133097" y="1335785"/>
                  </a:lnTo>
                  <a:lnTo>
                    <a:pt x="135637" y="1335785"/>
                  </a:lnTo>
                  <a:lnTo>
                    <a:pt x="135637" y="1337055"/>
                  </a:lnTo>
                  <a:lnTo>
                    <a:pt x="1371347" y="1337055"/>
                  </a:lnTo>
                  <a:lnTo>
                    <a:pt x="1371347" y="1336845"/>
                  </a:lnTo>
                  <a:lnTo>
                    <a:pt x="133097" y="1334732"/>
                  </a:lnTo>
                  <a:close/>
                </a:path>
                <a:path w="1503680" h="1343660">
                  <a:moveTo>
                    <a:pt x="1364997" y="1340865"/>
                  </a:moveTo>
                  <a:lnTo>
                    <a:pt x="141987" y="1340865"/>
                  </a:lnTo>
                  <a:lnTo>
                    <a:pt x="141987" y="1341106"/>
                  </a:lnTo>
                  <a:lnTo>
                    <a:pt x="1362457" y="1343169"/>
                  </a:lnTo>
                  <a:lnTo>
                    <a:pt x="1362457" y="1342135"/>
                  </a:lnTo>
                  <a:lnTo>
                    <a:pt x="1364997" y="1342135"/>
                  </a:lnTo>
                  <a:lnTo>
                    <a:pt x="1364997" y="1340865"/>
                  </a:lnTo>
                  <a:close/>
                </a:path>
                <a:path w="1503680" h="1343660">
                  <a:moveTo>
                    <a:pt x="1366267" y="1339595"/>
                  </a:moveTo>
                  <a:lnTo>
                    <a:pt x="139447" y="1339595"/>
                  </a:lnTo>
                  <a:lnTo>
                    <a:pt x="139447" y="1340865"/>
                  </a:lnTo>
                  <a:lnTo>
                    <a:pt x="1366267" y="1340865"/>
                  </a:lnTo>
                  <a:lnTo>
                    <a:pt x="1366267" y="1339595"/>
                  </a:lnTo>
                  <a:close/>
                </a:path>
                <a:path w="1503680" h="1343660">
                  <a:moveTo>
                    <a:pt x="1367537" y="1338326"/>
                  </a:moveTo>
                  <a:lnTo>
                    <a:pt x="138177" y="1338326"/>
                  </a:lnTo>
                  <a:lnTo>
                    <a:pt x="138177" y="1339595"/>
                  </a:lnTo>
                  <a:lnTo>
                    <a:pt x="1367537" y="1339595"/>
                  </a:lnTo>
                  <a:lnTo>
                    <a:pt x="1367537" y="1338326"/>
                  </a:lnTo>
                  <a:close/>
                </a:path>
                <a:path w="1503680" h="1343660">
                  <a:moveTo>
                    <a:pt x="1368807" y="1337056"/>
                  </a:moveTo>
                  <a:lnTo>
                    <a:pt x="136907" y="1337056"/>
                  </a:lnTo>
                  <a:lnTo>
                    <a:pt x="136907" y="1338326"/>
                  </a:lnTo>
                  <a:lnTo>
                    <a:pt x="1368807" y="1338326"/>
                  </a:lnTo>
                  <a:lnTo>
                    <a:pt x="1368807" y="1337056"/>
                  </a:lnTo>
                  <a:close/>
                </a:path>
              </a:pathLst>
            </a:custGeom>
            <a:solidFill>
              <a:srgbClr val="0533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517118" y="3497834"/>
              <a:ext cx="1490980" cy="1330960"/>
            </a:xfrm>
            <a:custGeom>
              <a:avLst/>
              <a:gdLst/>
              <a:ahLst/>
              <a:cxnLst/>
              <a:rect l="l" t="t" r="r" b="b"/>
              <a:pathLst>
                <a:path w="1490980" h="1330960">
                  <a:moveTo>
                    <a:pt x="1373911" y="8635"/>
                  </a:moveTo>
                  <a:lnTo>
                    <a:pt x="1371371" y="8635"/>
                  </a:lnTo>
                  <a:lnTo>
                    <a:pt x="1371371" y="9651"/>
                  </a:lnTo>
                  <a:lnTo>
                    <a:pt x="1373911" y="9651"/>
                  </a:lnTo>
                  <a:lnTo>
                    <a:pt x="1373911" y="8635"/>
                  </a:lnTo>
                  <a:close/>
                </a:path>
                <a:path w="1490980" h="1330960">
                  <a:moveTo>
                    <a:pt x="1370101" y="6095"/>
                  </a:moveTo>
                  <a:lnTo>
                    <a:pt x="122961" y="6095"/>
                  </a:lnTo>
                  <a:lnTo>
                    <a:pt x="122961" y="6476"/>
                  </a:lnTo>
                  <a:lnTo>
                    <a:pt x="992488" y="8635"/>
                  </a:lnTo>
                  <a:lnTo>
                    <a:pt x="1370101" y="8635"/>
                  </a:lnTo>
                  <a:lnTo>
                    <a:pt x="1370101" y="6095"/>
                  </a:lnTo>
                  <a:close/>
                </a:path>
                <a:path w="1490980" h="1330960">
                  <a:moveTo>
                    <a:pt x="125501" y="4952"/>
                  </a:moveTo>
                  <a:lnTo>
                    <a:pt x="124231" y="4952"/>
                  </a:lnTo>
                  <a:lnTo>
                    <a:pt x="124231" y="6095"/>
                  </a:lnTo>
                  <a:lnTo>
                    <a:pt x="125501" y="6095"/>
                  </a:lnTo>
                  <a:lnTo>
                    <a:pt x="125501" y="4952"/>
                  </a:lnTo>
                  <a:close/>
                </a:path>
                <a:path w="1490980" h="1330960">
                  <a:moveTo>
                    <a:pt x="1368831" y="4952"/>
                  </a:moveTo>
                  <a:lnTo>
                    <a:pt x="1367561" y="4952"/>
                  </a:lnTo>
                  <a:lnTo>
                    <a:pt x="1367561" y="6095"/>
                  </a:lnTo>
                  <a:lnTo>
                    <a:pt x="1368831" y="6095"/>
                  </a:lnTo>
                  <a:lnTo>
                    <a:pt x="1368831" y="4952"/>
                  </a:lnTo>
                  <a:close/>
                </a:path>
                <a:path w="1490980" h="1330960">
                  <a:moveTo>
                    <a:pt x="1367561" y="3555"/>
                  </a:moveTo>
                  <a:lnTo>
                    <a:pt x="125501" y="3555"/>
                  </a:lnTo>
                  <a:lnTo>
                    <a:pt x="125501" y="4952"/>
                  </a:lnTo>
                  <a:lnTo>
                    <a:pt x="1367561" y="4952"/>
                  </a:lnTo>
                  <a:lnTo>
                    <a:pt x="1367561" y="3555"/>
                  </a:lnTo>
                  <a:close/>
                </a:path>
                <a:path w="1490980" h="1330960">
                  <a:moveTo>
                    <a:pt x="128041" y="2285"/>
                  </a:moveTo>
                  <a:lnTo>
                    <a:pt x="126771" y="2285"/>
                  </a:lnTo>
                  <a:lnTo>
                    <a:pt x="126771" y="3555"/>
                  </a:lnTo>
                  <a:lnTo>
                    <a:pt x="128041" y="3555"/>
                  </a:lnTo>
                  <a:lnTo>
                    <a:pt x="128041" y="2285"/>
                  </a:lnTo>
                  <a:close/>
                </a:path>
                <a:path w="1490980" h="1330960">
                  <a:moveTo>
                    <a:pt x="1366291" y="2285"/>
                  </a:moveTo>
                  <a:lnTo>
                    <a:pt x="1363751" y="2285"/>
                  </a:lnTo>
                  <a:lnTo>
                    <a:pt x="1363751" y="3555"/>
                  </a:lnTo>
                  <a:lnTo>
                    <a:pt x="1366291" y="3555"/>
                  </a:lnTo>
                  <a:lnTo>
                    <a:pt x="1366291" y="2285"/>
                  </a:lnTo>
                  <a:close/>
                </a:path>
                <a:path w="1490980" h="1330960">
                  <a:moveTo>
                    <a:pt x="130581" y="0"/>
                  </a:moveTo>
                  <a:lnTo>
                    <a:pt x="130581" y="2285"/>
                  </a:lnTo>
                  <a:lnTo>
                    <a:pt x="1362481" y="2285"/>
                  </a:lnTo>
                  <a:lnTo>
                    <a:pt x="130581" y="0"/>
                  </a:lnTo>
                  <a:close/>
                </a:path>
                <a:path w="1490980" h="1330960">
                  <a:moveTo>
                    <a:pt x="8453" y="114045"/>
                  </a:moveTo>
                  <a:lnTo>
                    <a:pt x="7391" y="114045"/>
                  </a:lnTo>
                  <a:lnTo>
                    <a:pt x="7391" y="115315"/>
                  </a:lnTo>
                  <a:lnTo>
                    <a:pt x="6121" y="115315"/>
                  </a:lnTo>
                  <a:lnTo>
                    <a:pt x="6121" y="116585"/>
                  </a:lnTo>
                  <a:lnTo>
                    <a:pt x="4851" y="116585"/>
                  </a:lnTo>
                  <a:lnTo>
                    <a:pt x="4851" y="117856"/>
                  </a:lnTo>
                  <a:lnTo>
                    <a:pt x="3581" y="117856"/>
                  </a:lnTo>
                  <a:lnTo>
                    <a:pt x="3581" y="119125"/>
                  </a:lnTo>
                  <a:lnTo>
                    <a:pt x="2311" y="119125"/>
                  </a:lnTo>
                  <a:lnTo>
                    <a:pt x="2311" y="121665"/>
                  </a:lnTo>
                  <a:lnTo>
                    <a:pt x="2078" y="121665"/>
                  </a:lnTo>
                  <a:lnTo>
                    <a:pt x="2073" y="124205"/>
                  </a:lnTo>
                  <a:lnTo>
                    <a:pt x="8433" y="124205"/>
                  </a:lnTo>
                  <a:lnTo>
                    <a:pt x="8453" y="114045"/>
                  </a:lnTo>
                  <a:close/>
                </a:path>
                <a:path w="1490980" h="1330960">
                  <a:moveTo>
                    <a:pt x="1484401" y="111506"/>
                  </a:moveTo>
                  <a:lnTo>
                    <a:pt x="1484205" y="111506"/>
                  </a:lnTo>
                  <a:lnTo>
                    <a:pt x="1484180" y="124205"/>
                  </a:lnTo>
                  <a:lnTo>
                    <a:pt x="1490518" y="124205"/>
                  </a:lnTo>
                  <a:lnTo>
                    <a:pt x="1490525" y="120395"/>
                  </a:lnTo>
                  <a:lnTo>
                    <a:pt x="1489481" y="120395"/>
                  </a:lnTo>
                  <a:lnTo>
                    <a:pt x="1489481" y="117856"/>
                  </a:lnTo>
                  <a:lnTo>
                    <a:pt x="1488211" y="117856"/>
                  </a:lnTo>
                  <a:lnTo>
                    <a:pt x="1488211" y="116585"/>
                  </a:lnTo>
                  <a:lnTo>
                    <a:pt x="1486941" y="116585"/>
                  </a:lnTo>
                  <a:lnTo>
                    <a:pt x="1486941" y="115315"/>
                  </a:lnTo>
                  <a:lnTo>
                    <a:pt x="1485671" y="115315"/>
                  </a:lnTo>
                  <a:lnTo>
                    <a:pt x="1485671" y="114045"/>
                  </a:lnTo>
                  <a:lnTo>
                    <a:pt x="1484401" y="114045"/>
                  </a:lnTo>
                  <a:lnTo>
                    <a:pt x="1484401" y="111506"/>
                  </a:lnTo>
                  <a:close/>
                </a:path>
                <a:path w="1490980" h="1330960">
                  <a:moveTo>
                    <a:pt x="8433" y="124206"/>
                  </a:moveTo>
                  <a:lnTo>
                    <a:pt x="2073" y="124206"/>
                  </a:lnTo>
                  <a:lnTo>
                    <a:pt x="2049" y="136905"/>
                  </a:lnTo>
                  <a:lnTo>
                    <a:pt x="8409" y="136905"/>
                  </a:lnTo>
                  <a:lnTo>
                    <a:pt x="8433" y="124206"/>
                  </a:lnTo>
                  <a:close/>
                </a:path>
                <a:path w="1490980" h="1330960">
                  <a:moveTo>
                    <a:pt x="1490518" y="124206"/>
                  </a:moveTo>
                  <a:lnTo>
                    <a:pt x="1484180" y="124206"/>
                  </a:lnTo>
                  <a:lnTo>
                    <a:pt x="1484156" y="136905"/>
                  </a:lnTo>
                  <a:lnTo>
                    <a:pt x="1490494" y="136905"/>
                  </a:lnTo>
                  <a:lnTo>
                    <a:pt x="1490518" y="124206"/>
                  </a:lnTo>
                  <a:close/>
                </a:path>
                <a:path w="1490980" h="1330960">
                  <a:moveTo>
                    <a:pt x="8409" y="136906"/>
                  </a:moveTo>
                  <a:lnTo>
                    <a:pt x="2049" y="136906"/>
                  </a:lnTo>
                  <a:lnTo>
                    <a:pt x="2025" y="149605"/>
                  </a:lnTo>
                  <a:lnTo>
                    <a:pt x="8384" y="149605"/>
                  </a:lnTo>
                  <a:lnTo>
                    <a:pt x="8409" y="136906"/>
                  </a:lnTo>
                  <a:close/>
                </a:path>
                <a:path w="1490980" h="1330960">
                  <a:moveTo>
                    <a:pt x="1490494" y="136906"/>
                  </a:moveTo>
                  <a:lnTo>
                    <a:pt x="1484156" y="136906"/>
                  </a:lnTo>
                  <a:lnTo>
                    <a:pt x="1484131" y="149605"/>
                  </a:lnTo>
                  <a:lnTo>
                    <a:pt x="1490470" y="149605"/>
                  </a:lnTo>
                  <a:lnTo>
                    <a:pt x="1490494" y="136906"/>
                  </a:lnTo>
                  <a:close/>
                </a:path>
                <a:path w="1490980" h="1330960">
                  <a:moveTo>
                    <a:pt x="8384" y="149606"/>
                  </a:moveTo>
                  <a:lnTo>
                    <a:pt x="2025" y="149606"/>
                  </a:lnTo>
                  <a:lnTo>
                    <a:pt x="2013" y="155955"/>
                  </a:lnTo>
                  <a:lnTo>
                    <a:pt x="8372" y="155955"/>
                  </a:lnTo>
                  <a:lnTo>
                    <a:pt x="8384" y="149606"/>
                  </a:lnTo>
                  <a:close/>
                </a:path>
                <a:path w="1490980" h="1330960">
                  <a:moveTo>
                    <a:pt x="1490470" y="149606"/>
                  </a:moveTo>
                  <a:lnTo>
                    <a:pt x="1484131" y="149606"/>
                  </a:lnTo>
                  <a:lnTo>
                    <a:pt x="1484119" y="155955"/>
                  </a:lnTo>
                  <a:lnTo>
                    <a:pt x="1490457" y="155955"/>
                  </a:lnTo>
                  <a:lnTo>
                    <a:pt x="1490470" y="149606"/>
                  </a:lnTo>
                  <a:close/>
                </a:path>
                <a:path w="1490980" h="1330960">
                  <a:moveTo>
                    <a:pt x="8372" y="155956"/>
                  </a:moveTo>
                  <a:lnTo>
                    <a:pt x="2013" y="155956"/>
                  </a:lnTo>
                  <a:lnTo>
                    <a:pt x="1988" y="168655"/>
                  </a:lnTo>
                  <a:lnTo>
                    <a:pt x="8347" y="168655"/>
                  </a:lnTo>
                  <a:lnTo>
                    <a:pt x="8372" y="155956"/>
                  </a:lnTo>
                  <a:close/>
                </a:path>
                <a:path w="1490980" h="1330960">
                  <a:moveTo>
                    <a:pt x="1490457" y="155956"/>
                  </a:moveTo>
                  <a:lnTo>
                    <a:pt x="1484119" y="155956"/>
                  </a:lnTo>
                  <a:lnTo>
                    <a:pt x="1484094" y="168655"/>
                  </a:lnTo>
                  <a:lnTo>
                    <a:pt x="1490433" y="168655"/>
                  </a:lnTo>
                  <a:lnTo>
                    <a:pt x="1490457" y="155956"/>
                  </a:lnTo>
                  <a:close/>
                </a:path>
                <a:path w="1490980" h="1330960">
                  <a:moveTo>
                    <a:pt x="8347" y="168656"/>
                  </a:moveTo>
                  <a:lnTo>
                    <a:pt x="1988" y="168656"/>
                  </a:lnTo>
                  <a:lnTo>
                    <a:pt x="1976" y="175005"/>
                  </a:lnTo>
                  <a:lnTo>
                    <a:pt x="8335" y="175005"/>
                  </a:lnTo>
                  <a:lnTo>
                    <a:pt x="8347" y="168656"/>
                  </a:lnTo>
                  <a:close/>
                </a:path>
                <a:path w="1490980" h="1330960">
                  <a:moveTo>
                    <a:pt x="1490433" y="168656"/>
                  </a:moveTo>
                  <a:lnTo>
                    <a:pt x="1484094" y="168656"/>
                  </a:lnTo>
                  <a:lnTo>
                    <a:pt x="1484082" y="175005"/>
                  </a:lnTo>
                  <a:lnTo>
                    <a:pt x="1490421" y="175005"/>
                  </a:lnTo>
                  <a:lnTo>
                    <a:pt x="1490433" y="168656"/>
                  </a:lnTo>
                  <a:close/>
                </a:path>
                <a:path w="1490980" h="1330960">
                  <a:moveTo>
                    <a:pt x="8335" y="175006"/>
                  </a:moveTo>
                  <a:lnTo>
                    <a:pt x="1976" y="175006"/>
                  </a:lnTo>
                  <a:lnTo>
                    <a:pt x="1966" y="180085"/>
                  </a:lnTo>
                  <a:lnTo>
                    <a:pt x="8325" y="180085"/>
                  </a:lnTo>
                  <a:lnTo>
                    <a:pt x="8335" y="175006"/>
                  </a:lnTo>
                  <a:close/>
                </a:path>
                <a:path w="1490980" h="1330960">
                  <a:moveTo>
                    <a:pt x="1490421" y="175006"/>
                  </a:moveTo>
                  <a:lnTo>
                    <a:pt x="1484082" y="175006"/>
                  </a:lnTo>
                  <a:lnTo>
                    <a:pt x="1484072" y="180085"/>
                  </a:lnTo>
                  <a:lnTo>
                    <a:pt x="1490411" y="180085"/>
                  </a:lnTo>
                  <a:lnTo>
                    <a:pt x="1490421" y="175006"/>
                  </a:lnTo>
                  <a:close/>
                </a:path>
                <a:path w="1490980" h="1330960">
                  <a:moveTo>
                    <a:pt x="8325" y="180086"/>
                  </a:moveTo>
                  <a:lnTo>
                    <a:pt x="1966" y="180086"/>
                  </a:lnTo>
                  <a:lnTo>
                    <a:pt x="1954" y="186435"/>
                  </a:lnTo>
                  <a:lnTo>
                    <a:pt x="8313" y="186435"/>
                  </a:lnTo>
                  <a:lnTo>
                    <a:pt x="8325" y="180086"/>
                  </a:lnTo>
                  <a:close/>
                </a:path>
                <a:path w="1490980" h="1330960">
                  <a:moveTo>
                    <a:pt x="1490411" y="180086"/>
                  </a:moveTo>
                  <a:lnTo>
                    <a:pt x="1484072" y="180086"/>
                  </a:lnTo>
                  <a:lnTo>
                    <a:pt x="1484060" y="186435"/>
                  </a:lnTo>
                  <a:lnTo>
                    <a:pt x="1490399" y="186435"/>
                  </a:lnTo>
                  <a:lnTo>
                    <a:pt x="1490411" y="180086"/>
                  </a:lnTo>
                  <a:close/>
                </a:path>
                <a:path w="1490980" h="1330960">
                  <a:moveTo>
                    <a:pt x="8313" y="186436"/>
                  </a:moveTo>
                  <a:lnTo>
                    <a:pt x="1954" y="186436"/>
                  </a:lnTo>
                  <a:lnTo>
                    <a:pt x="1928" y="200405"/>
                  </a:lnTo>
                  <a:lnTo>
                    <a:pt x="8286" y="200405"/>
                  </a:lnTo>
                  <a:lnTo>
                    <a:pt x="8313" y="186436"/>
                  </a:lnTo>
                  <a:close/>
                </a:path>
                <a:path w="1490980" h="1330960">
                  <a:moveTo>
                    <a:pt x="1490399" y="186436"/>
                  </a:moveTo>
                  <a:lnTo>
                    <a:pt x="1484060" y="186436"/>
                  </a:lnTo>
                  <a:lnTo>
                    <a:pt x="1484033" y="200405"/>
                  </a:lnTo>
                  <a:lnTo>
                    <a:pt x="1490372" y="200405"/>
                  </a:lnTo>
                  <a:lnTo>
                    <a:pt x="1490399" y="186436"/>
                  </a:lnTo>
                  <a:close/>
                </a:path>
                <a:path w="1490980" h="1330960">
                  <a:moveTo>
                    <a:pt x="8286" y="200406"/>
                  </a:moveTo>
                  <a:lnTo>
                    <a:pt x="1928" y="200406"/>
                  </a:lnTo>
                  <a:lnTo>
                    <a:pt x="1915" y="206755"/>
                  </a:lnTo>
                  <a:lnTo>
                    <a:pt x="8274" y="206755"/>
                  </a:lnTo>
                  <a:lnTo>
                    <a:pt x="8286" y="200406"/>
                  </a:lnTo>
                  <a:close/>
                </a:path>
                <a:path w="1490980" h="1330960">
                  <a:moveTo>
                    <a:pt x="1490372" y="200406"/>
                  </a:moveTo>
                  <a:lnTo>
                    <a:pt x="1484033" y="200406"/>
                  </a:lnTo>
                  <a:lnTo>
                    <a:pt x="1484021" y="206755"/>
                  </a:lnTo>
                  <a:lnTo>
                    <a:pt x="1490360" y="206755"/>
                  </a:lnTo>
                  <a:lnTo>
                    <a:pt x="1490372" y="200406"/>
                  </a:lnTo>
                  <a:close/>
                </a:path>
                <a:path w="1490980" h="1330960">
                  <a:moveTo>
                    <a:pt x="8274" y="206756"/>
                  </a:moveTo>
                  <a:lnTo>
                    <a:pt x="1915" y="206756"/>
                  </a:lnTo>
                  <a:lnTo>
                    <a:pt x="1903" y="213105"/>
                  </a:lnTo>
                  <a:lnTo>
                    <a:pt x="8262" y="213105"/>
                  </a:lnTo>
                  <a:lnTo>
                    <a:pt x="8274" y="206756"/>
                  </a:lnTo>
                  <a:close/>
                </a:path>
                <a:path w="1490980" h="1330960">
                  <a:moveTo>
                    <a:pt x="1490360" y="206756"/>
                  </a:moveTo>
                  <a:lnTo>
                    <a:pt x="1484021" y="206756"/>
                  </a:lnTo>
                  <a:lnTo>
                    <a:pt x="1484009" y="213105"/>
                  </a:lnTo>
                  <a:lnTo>
                    <a:pt x="1490348" y="213105"/>
                  </a:lnTo>
                  <a:lnTo>
                    <a:pt x="1490360" y="206756"/>
                  </a:lnTo>
                  <a:close/>
                </a:path>
                <a:path w="1490980" h="1330960">
                  <a:moveTo>
                    <a:pt x="8262" y="213106"/>
                  </a:moveTo>
                  <a:lnTo>
                    <a:pt x="1903" y="213106"/>
                  </a:lnTo>
                  <a:lnTo>
                    <a:pt x="1891" y="219455"/>
                  </a:lnTo>
                  <a:lnTo>
                    <a:pt x="8249" y="219455"/>
                  </a:lnTo>
                  <a:lnTo>
                    <a:pt x="8262" y="213106"/>
                  </a:lnTo>
                  <a:close/>
                </a:path>
                <a:path w="1490980" h="1330960">
                  <a:moveTo>
                    <a:pt x="1490348" y="213106"/>
                  </a:moveTo>
                  <a:lnTo>
                    <a:pt x="1484009" y="213106"/>
                  </a:lnTo>
                  <a:lnTo>
                    <a:pt x="1483996" y="219455"/>
                  </a:lnTo>
                  <a:lnTo>
                    <a:pt x="1490336" y="219455"/>
                  </a:lnTo>
                  <a:lnTo>
                    <a:pt x="1490348" y="213106"/>
                  </a:lnTo>
                  <a:close/>
                </a:path>
                <a:path w="1490980" h="1330960">
                  <a:moveTo>
                    <a:pt x="8249" y="219456"/>
                  </a:moveTo>
                  <a:lnTo>
                    <a:pt x="1891" y="219456"/>
                  </a:lnTo>
                  <a:lnTo>
                    <a:pt x="1869" y="230885"/>
                  </a:lnTo>
                  <a:lnTo>
                    <a:pt x="8227" y="230885"/>
                  </a:lnTo>
                  <a:lnTo>
                    <a:pt x="8249" y="219456"/>
                  </a:lnTo>
                  <a:close/>
                </a:path>
                <a:path w="1490980" h="1330960">
                  <a:moveTo>
                    <a:pt x="1490336" y="219456"/>
                  </a:moveTo>
                  <a:lnTo>
                    <a:pt x="1483996" y="219456"/>
                  </a:lnTo>
                  <a:lnTo>
                    <a:pt x="1483974" y="230885"/>
                  </a:lnTo>
                  <a:lnTo>
                    <a:pt x="1490314" y="230885"/>
                  </a:lnTo>
                  <a:lnTo>
                    <a:pt x="1490336" y="219456"/>
                  </a:lnTo>
                  <a:close/>
                </a:path>
                <a:path w="1490980" h="1330960">
                  <a:moveTo>
                    <a:pt x="8227" y="230886"/>
                  </a:moveTo>
                  <a:lnTo>
                    <a:pt x="1869" y="230886"/>
                  </a:lnTo>
                  <a:lnTo>
                    <a:pt x="1855" y="238505"/>
                  </a:lnTo>
                  <a:lnTo>
                    <a:pt x="8213" y="238505"/>
                  </a:lnTo>
                  <a:lnTo>
                    <a:pt x="8227" y="230886"/>
                  </a:lnTo>
                  <a:close/>
                </a:path>
                <a:path w="1490980" h="1330960">
                  <a:moveTo>
                    <a:pt x="1490314" y="230886"/>
                  </a:moveTo>
                  <a:lnTo>
                    <a:pt x="1483974" y="230886"/>
                  </a:lnTo>
                  <a:lnTo>
                    <a:pt x="1483960" y="238505"/>
                  </a:lnTo>
                  <a:lnTo>
                    <a:pt x="1490300" y="238505"/>
                  </a:lnTo>
                  <a:lnTo>
                    <a:pt x="1490314" y="230886"/>
                  </a:lnTo>
                  <a:close/>
                </a:path>
                <a:path w="1490980" h="1330960">
                  <a:moveTo>
                    <a:pt x="8213" y="238506"/>
                  </a:moveTo>
                  <a:lnTo>
                    <a:pt x="1855" y="238506"/>
                  </a:lnTo>
                  <a:lnTo>
                    <a:pt x="1821" y="256285"/>
                  </a:lnTo>
                  <a:lnTo>
                    <a:pt x="8178" y="256285"/>
                  </a:lnTo>
                  <a:lnTo>
                    <a:pt x="8213" y="238506"/>
                  </a:lnTo>
                  <a:close/>
                </a:path>
                <a:path w="1490980" h="1330960">
                  <a:moveTo>
                    <a:pt x="1490300" y="238506"/>
                  </a:moveTo>
                  <a:lnTo>
                    <a:pt x="1483960" y="238506"/>
                  </a:lnTo>
                  <a:lnTo>
                    <a:pt x="1483925" y="256285"/>
                  </a:lnTo>
                  <a:lnTo>
                    <a:pt x="1490266" y="256285"/>
                  </a:lnTo>
                  <a:lnTo>
                    <a:pt x="1490300" y="238506"/>
                  </a:lnTo>
                  <a:close/>
                </a:path>
                <a:path w="1490980" h="1330960">
                  <a:moveTo>
                    <a:pt x="8178" y="256286"/>
                  </a:moveTo>
                  <a:lnTo>
                    <a:pt x="1821" y="256286"/>
                  </a:lnTo>
                  <a:lnTo>
                    <a:pt x="1806" y="263905"/>
                  </a:lnTo>
                  <a:lnTo>
                    <a:pt x="8164" y="263905"/>
                  </a:lnTo>
                  <a:lnTo>
                    <a:pt x="8178" y="256286"/>
                  </a:lnTo>
                  <a:close/>
                </a:path>
                <a:path w="1490980" h="1330960">
                  <a:moveTo>
                    <a:pt x="1490266" y="256286"/>
                  </a:moveTo>
                  <a:lnTo>
                    <a:pt x="1483925" y="256286"/>
                  </a:lnTo>
                  <a:lnTo>
                    <a:pt x="1483910" y="263905"/>
                  </a:lnTo>
                  <a:lnTo>
                    <a:pt x="1490251" y="263905"/>
                  </a:lnTo>
                  <a:lnTo>
                    <a:pt x="1490266" y="256286"/>
                  </a:lnTo>
                  <a:close/>
                </a:path>
                <a:path w="1490980" h="1330960">
                  <a:moveTo>
                    <a:pt x="8164" y="263906"/>
                  </a:moveTo>
                  <a:lnTo>
                    <a:pt x="1806" y="263906"/>
                  </a:lnTo>
                  <a:lnTo>
                    <a:pt x="1796" y="268985"/>
                  </a:lnTo>
                  <a:lnTo>
                    <a:pt x="8154" y="268985"/>
                  </a:lnTo>
                  <a:lnTo>
                    <a:pt x="8164" y="263906"/>
                  </a:lnTo>
                  <a:close/>
                </a:path>
                <a:path w="1490980" h="1330960">
                  <a:moveTo>
                    <a:pt x="1490251" y="263906"/>
                  </a:moveTo>
                  <a:lnTo>
                    <a:pt x="1483910" y="263906"/>
                  </a:lnTo>
                  <a:lnTo>
                    <a:pt x="1483901" y="268985"/>
                  </a:lnTo>
                  <a:lnTo>
                    <a:pt x="1490241" y="268985"/>
                  </a:lnTo>
                  <a:lnTo>
                    <a:pt x="1490251" y="263906"/>
                  </a:lnTo>
                  <a:close/>
                </a:path>
                <a:path w="1490980" h="1330960">
                  <a:moveTo>
                    <a:pt x="8154" y="268986"/>
                  </a:moveTo>
                  <a:lnTo>
                    <a:pt x="1796" y="268986"/>
                  </a:lnTo>
                  <a:lnTo>
                    <a:pt x="1784" y="275335"/>
                  </a:lnTo>
                  <a:lnTo>
                    <a:pt x="8141" y="275335"/>
                  </a:lnTo>
                  <a:lnTo>
                    <a:pt x="8154" y="268986"/>
                  </a:lnTo>
                  <a:close/>
                </a:path>
                <a:path w="1490980" h="1330960">
                  <a:moveTo>
                    <a:pt x="1490241" y="268986"/>
                  </a:moveTo>
                  <a:lnTo>
                    <a:pt x="1483901" y="268986"/>
                  </a:lnTo>
                  <a:lnTo>
                    <a:pt x="1483888" y="275335"/>
                  </a:lnTo>
                  <a:lnTo>
                    <a:pt x="1490229" y="275335"/>
                  </a:lnTo>
                  <a:lnTo>
                    <a:pt x="1490241" y="268986"/>
                  </a:lnTo>
                  <a:close/>
                </a:path>
                <a:path w="1490980" h="1330960">
                  <a:moveTo>
                    <a:pt x="8141" y="275336"/>
                  </a:moveTo>
                  <a:lnTo>
                    <a:pt x="1784" y="275336"/>
                  </a:lnTo>
                  <a:lnTo>
                    <a:pt x="1770" y="282955"/>
                  </a:lnTo>
                  <a:lnTo>
                    <a:pt x="8127" y="282955"/>
                  </a:lnTo>
                  <a:lnTo>
                    <a:pt x="8141" y="275336"/>
                  </a:lnTo>
                  <a:close/>
                </a:path>
                <a:path w="1490980" h="1330960">
                  <a:moveTo>
                    <a:pt x="1490229" y="275336"/>
                  </a:moveTo>
                  <a:lnTo>
                    <a:pt x="1483888" y="275336"/>
                  </a:lnTo>
                  <a:lnTo>
                    <a:pt x="1483874" y="282955"/>
                  </a:lnTo>
                  <a:lnTo>
                    <a:pt x="1490215" y="282955"/>
                  </a:lnTo>
                  <a:lnTo>
                    <a:pt x="1490229" y="275336"/>
                  </a:lnTo>
                  <a:close/>
                </a:path>
                <a:path w="1490980" h="1330960">
                  <a:moveTo>
                    <a:pt x="8127" y="282956"/>
                  </a:moveTo>
                  <a:lnTo>
                    <a:pt x="1770" y="282956"/>
                  </a:lnTo>
                  <a:lnTo>
                    <a:pt x="1760" y="288035"/>
                  </a:lnTo>
                  <a:lnTo>
                    <a:pt x="8117" y="288035"/>
                  </a:lnTo>
                  <a:lnTo>
                    <a:pt x="8127" y="282956"/>
                  </a:lnTo>
                  <a:close/>
                </a:path>
                <a:path w="1490980" h="1330960">
                  <a:moveTo>
                    <a:pt x="1490215" y="282956"/>
                  </a:moveTo>
                  <a:lnTo>
                    <a:pt x="1483874" y="282956"/>
                  </a:lnTo>
                  <a:lnTo>
                    <a:pt x="1483864" y="288035"/>
                  </a:lnTo>
                  <a:lnTo>
                    <a:pt x="1490205" y="288035"/>
                  </a:lnTo>
                  <a:lnTo>
                    <a:pt x="1490215" y="282956"/>
                  </a:lnTo>
                  <a:close/>
                </a:path>
                <a:path w="1490980" h="1330960">
                  <a:moveTo>
                    <a:pt x="8117" y="288036"/>
                  </a:moveTo>
                  <a:lnTo>
                    <a:pt x="1760" y="288036"/>
                  </a:lnTo>
                  <a:lnTo>
                    <a:pt x="1733" y="302005"/>
                  </a:lnTo>
                  <a:lnTo>
                    <a:pt x="8090" y="302005"/>
                  </a:lnTo>
                  <a:lnTo>
                    <a:pt x="8117" y="288036"/>
                  </a:lnTo>
                  <a:close/>
                </a:path>
                <a:path w="1490980" h="1330960">
                  <a:moveTo>
                    <a:pt x="1490205" y="288036"/>
                  </a:moveTo>
                  <a:lnTo>
                    <a:pt x="1483864" y="288036"/>
                  </a:lnTo>
                  <a:lnTo>
                    <a:pt x="1483837" y="302005"/>
                  </a:lnTo>
                  <a:lnTo>
                    <a:pt x="1490178" y="302005"/>
                  </a:lnTo>
                  <a:lnTo>
                    <a:pt x="1490205" y="288036"/>
                  </a:lnTo>
                  <a:close/>
                </a:path>
                <a:path w="1490980" h="1330960">
                  <a:moveTo>
                    <a:pt x="8090" y="302006"/>
                  </a:moveTo>
                  <a:lnTo>
                    <a:pt x="1733" y="302006"/>
                  </a:lnTo>
                  <a:lnTo>
                    <a:pt x="1724" y="307085"/>
                  </a:lnTo>
                  <a:lnTo>
                    <a:pt x="8080" y="307085"/>
                  </a:lnTo>
                  <a:lnTo>
                    <a:pt x="8090" y="302006"/>
                  </a:lnTo>
                  <a:close/>
                </a:path>
                <a:path w="1490980" h="1330960">
                  <a:moveTo>
                    <a:pt x="1490178" y="302006"/>
                  </a:moveTo>
                  <a:lnTo>
                    <a:pt x="1483837" y="302006"/>
                  </a:lnTo>
                  <a:lnTo>
                    <a:pt x="1483827" y="307085"/>
                  </a:lnTo>
                  <a:lnTo>
                    <a:pt x="1490168" y="307085"/>
                  </a:lnTo>
                  <a:lnTo>
                    <a:pt x="1490178" y="302006"/>
                  </a:lnTo>
                  <a:close/>
                </a:path>
                <a:path w="1490980" h="1330960">
                  <a:moveTo>
                    <a:pt x="8080" y="307086"/>
                  </a:moveTo>
                  <a:lnTo>
                    <a:pt x="1724" y="307086"/>
                  </a:lnTo>
                  <a:lnTo>
                    <a:pt x="1673" y="333755"/>
                  </a:lnTo>
                  <a:lnTo>
                    <a:pt x="8029" y="333755"/>
                  </a:lnTo>
                  <a:lnTo>
                    <a:pt x="8080" y="307086"/>
                  </a:lnTo>
                  <a:close/>
                </a:path>
                <a:path w="1490980" h="1330960">
                  <a:moveTo>
                    <a:pt x="1490168" y="307086"/>
                  </a:moveTo>
                  <a:lnTo>
                    <a:pt x="1483827" y="307086"/>
                  </a:lnTo>
                  <a:lnTo>
                    <a:pt x="1483775" y="333755"/>
                  </a:lnTo>
                  <a:lnTo>
                    <a:pt x="1490117" y="333755"/>
                  </a:lnTo>
                  <a:lnTo>
                    <a:pt x="1490168" y="307086"/>
                  </a:lnTo>
                  <a:close/>
                </a:path>
                <a:path w="1490980" h="1330960">
                  <a:moveTo>
                    <a:pt x="8029" y="333756"/>
                  </a:moveTo>
                  <a:lnTo>
                    <a:pt x="1673" y="333756"/>
                  </a:lnTo>
                  <a:lnTo>
                    <a:pt x="1651" y="345185"/>
                  </a:lnTo>
                  <a:lnTo>
                    <a:pt x="8007" y="345185"/>
                  </a:lnTo>
                  <a:lnTo>
                    <a:pt x="8029" y="333756"/>
                  </a:lnTo>
                  <a:close/>
                </a:path>
                <a:path w="1490980" h="1330960">
                  <a:moveTo>
                    <a:pt x="1490117" y="333756"/>
                  </a:moveTo>
                  <a:lnTo>
                    <a:pt x="1483775" y="333756"/>
                  </a:lnTo>
                  <a:lnTo>
                    <a:pt x="1483753" y="345185"/>
                  </a:lnTo>
                  <a:lnTo>
                    <a:pt x="1490096" y="345185"/>
                  </a:lnTo>
                  <a:lnTo>
                    <a:pt x="1490117" y="333756"/>
                  </a:lnTo>
                  <a:close/>
                </a:path>
                <a:path w="1490980" h="1330960">
                  <a:moveTo>
                    <a:pt x="8007" y="345186"/>
                  </a:moveTo>
                  <a:lnTo>
                    <a:pt x="1651" y="345186"/>
                  </a:lnTo>
                  <a:lnTo>
                    <a:pt x="1639" y="351535"/>
                  </a:lnTo>
                  <a:lnTo>
                    <a:pt x="7994" y="351535"/>
                  </a:lnTo>
                  <a:lnTo>
                    <a:pt x="8007" y="345186"/>
                  </a:lnTo>
                  <a:close/>
                </a:path>
                <a:path w="1490980" h="1330960">
                  <a:moveTo>
                    <a:pt x="1490096" y="345186"/>
                  </a:moveTo>
                  <a:lnTo>
                    <a:pt x="1483753" y="345186"/>
                  </a:lnTo>
                  <a:lnTo>
                    <a:pt x="1483741" y="351535"/>
                  </a:lnTo>
                  <a:lnTo>
                    <a:pt x="1490083" y="351535"/>
                  </a:lnTo>
                  <a:lnTo>
                    <a:pt x="1490096" y="345186"/>
                  </a:lnTo>
                  <a:close/>
                </a:path>
                <a:path w="1490980" h="1330960">
                  <a:moveTo>
                    <a:pt x="7994" y="351536"/>
                  </a:moveTo>
                  <a:lnTo>
                    <a:pt x="1639" y="351536"/>
                  </a:lnTo>
                  <a:lnTo>
                    <a:pt x="1626" y="357885"/>
                  </a:lnTo>
                  <a:lnTo>
                    <a:pt x="7982" y="357885"/>
                  </a:lnTo>
                  <a:lnTo>
                    <a:pt x="7994" y="351536"/>
                  </a:lnTo>
                  <a:close/>
                </a:path>
                <a:path w="1490980" h="1330960">
                  <a:moveTo>
                    <a:pt x="1490083" y="351536"/>
                  </a:moveTo>
                  <a:lnTo>
                    <a:pt x="1483741" y="351536"/>
                  </a:lnTo>
                  <a:lnTo>
                    <a:pt x="1483729" y="357885"/>
                  </a:lnTo>
                  <a:lnTo>
                    <a:pt x="1490071" y="357885"/>
                  </a:lnTo>
                  <a:lnTo>
                    <a:pt x="1490083" y="351536"/>
                  </a:lnTo>
                  <a:close/>
                </a:path>
                <a:path w="1490980" h="1330960">
                  <a:moveTo>
                    <a:pt x="7982" y="357886"/>
                  </a:moveTo>
                  <a:lnTo>
                    <a:pt x="1626" y="357886"/>
                  </a:lnTo>
                  <a:lnTo>
                    <a:pt x="1612" y="365505"/>
                  </a:lnTo>
                  <a:lnTo>
                    <a:pt x="7967" y="365505"/>
                  </a:lnTo>
                  <a:lnTo>
                    <a:pt x="7982" y="357886"/>
                  </a:lnTo>
                  <a:close/>
                </a:path>
                <a:path w="1490980" h="1330960">
                  <a:moveTo>
                    <a:pt x="1490071" y="357886"/>
                  </a:moveTo>
                  <a:lnTo>
                    <a:pt x="1483729" y="357886"/>
                  </a:lnTo>
                  <a:lnTo>
                    <a:pt x="1483714" y="365505"/>
                  </a:lnTo>
                  <a:lnTo>
                    <a:pt x="1490057" y="365505"/>
                  </a:lnTo>
                  <a:lnTo>
                    <a:pt x="1490071" y="357886"/>
                  </a:lnTo>
                  <a:close/>
                </a:path>
                <a:path w="1490980" h="1330960">
                  <a:moveTo>
                    <a:pt x="7967" y="365506"/>
                  </a:moveTo>
                  <a:lnTo>
                    <a:pt x="1612" y="365506"/>
                  </a:lnTo>
                  <a:lnTo>
                    <a:pt x="1600" y="371855"/>
                  </a:lnTo>
                  <a:lnTo>
                    <a:pt x="7955" y="371855"/>
                  </a:lnTo>
                  <a:lnTo>
                    <a:pt x="7967" y="365506"/>
                  </a:lnTo>
                  <a:close/>
                </a:path>
                <a:path w="1490980" h="1330960">
                  <a:moveTo>
                    <a:pt x="1490057" y="365506"/>
                  </a:moveTo>
                  <a:lnTo>
                    <a:pt x="1483714" y="365506"/>
                  </a:lnTo>
                  <a:lnTo>
                    <a:pt x="1483702" y="371855"/>
                  </a:lnTo>
                  <a:lnTo>
                    <a:pt x="1490045" y="371855"/>
                  </a:lnTo>
                  <a:lnTo>
                    <a:pt x="1490057" y="365506"/>
                  </a:lnTo>
                  <a:close/>
                </a:path>
                <a:path w="1490980" h="1330960">
                  <a:moveTo>
                    <a:pt x="7955" y="371856"/>
                  </a:moveTo>
                  <a:lnTo>
                    <a:pt x="1600" y="371856"/>
                  </a:lnTo>
                  <a:lnTo>
                    <a:pt x="1588" y="378205"/>
                  </a:lnTo>
                  <a:lnTo>
                    <a:pt x="7943" y="378205"/>
                  </a:lnTo>
                  <a:lnTo>
                    <a:pt x="7955" y="371856"/>
                  </a:lnTo>
                  <a:close/>
                </a:path>
                <a:path w="1490980" h="1330960">
                  <a:moveTo>
                    <a:pt x="1490045" y="371856"/>
                  </a:moveTo>
                  <a:lnTo>
                    <a:pt x="1483702" y="371856"/>
                  </a:lnTo>
                  <a:lnTo>
                    <a:pt x="1483690" y="378205"/>
                  </a:lnTo>
                  <a:lnTo>
                    <a:pt x="1490032" y="378205"/>
                  </a:lnTo>
                  <a:lnTo>
                    <a:pt x="1490045" y="371856"/>
                  </a:lnTo>
                  <a:close/>
                </a:path>
                <a:path w="1490980" h="1330960">
                  <a:moveTo>
                    <a:pt x="7943" y="378206"/>
                  </a:moveTo>
                  <a:lnTo>
                    <a:pt x="1588" y="378206"/>
                  </a:lnTo>
                  <a:lnTo>
                    <a:pt x="1578" y="383285"/>
                  </a:lnTo>
                  <a:lnTo>
                    <a:pt x="7933" y="383285"/>
                  </a:lnTo>
                  <a:lnTo>
                    <a:pt x="7943" y="378206"/>
                  </a:lnTo>
                  <a:close/>
                </a:path>
                <a:path w="1490980" h="1330960">
                  <a:moveTo>
                    <a:pt x="1490032" y="378206"/>
                  </a:moveTo>
                  <a:lnTo>
                    <a:pt x="1483690" y="378206"/>
                  </a:lnTo>
                  <a:lnTo>
                    <a:pt x="1483680" y="383285"/>
                  </a:lnTo>
                  <a:lnTo>
                    <a:pt x="1490023" y="383285"/>
                  </a:lnTo>
                  <a:lnTo>
                    <a:pt x="1490032" y="378206"/>
                  </a:lnTo>
                  <a:close/>
                </a:path>
                <a:path w="1490980" h="1330960">
                  <a:moveTo>
                    <a:pt x="7933" y="383286"/>
                  </a:moveTo>
                  <a:lnTo>
                    <a:pt x="1578" y="383286"/>
                  </a:lnTo>
                  <a:lnTo>
                    <a:pt x="1554" y="395985"/>
                  </a:lnTo>
                  <a:lnTo>
                    <a:pt x="7909" y="395985"/>
                  </a:lnTo>
                  <a:lnTo>
                    <a:pt x="7933" y="383286"/>
                  </a:lnTo>
                  <a:close/>
                </a:path>
                <a:path w="1490980" h="1330960">
                  <a:moveTo>
                    <a:pt x="1490023" y="383286"/>
                  </a:moveTo>
                  <a:lnTo>
                    <a:pt x="1483680" y="383286"/>
                  </a:lnTo>
                  <a:lnTo>
                    <a:pt x="1483655" y="395985"/>
                  </a:lnTo>
                  <a:lnTo>
                    <a:pt x="1489998" y="395985"/>
                  </a:lnTo>
                  <a:lnTo>
                    <a:pt x="1490023" y="383286"/>
                  </a:lnTo>
                  <a:close/>
                </a:path>
                <a:path w="1490980" h="1330960">
                  <a:moveTo>
                    <a:pt x="7909" y="395986"/>
                  </a:moveTo>
                  <a:lnTo>
                    <a:pt x="1554" y="395986"/>
                  </a:lnTo>
                  <a:lnTo>
                    <a:pt x="1466" y="441705"/>
                  </a:lnTo>
                  <a:lnTo>
                    <a:pt x="7820" y="441705"/>
                  </a:lnTo>
                  <a:lnTo>
                    <a:pt x="7909" y="395986"/>
                  </a:lnTo>
                  <a:close/>
                </a:path>
                <a:path w="1490980" h="1330960">
                  <a:moveTo>
                    <a:pt x="1489998" y="395986"/>
                  </a:moveTo>
                  <a:lnTo>
                    <a:pt x="1483655" y="395986"/>
                  </a:lnTo>
                  <a:lnTo>
                    <a:pt x="1483567" y="441705"/>
                  </a:lnTo>
                  <a:lnTo>
                    <a:pt x="1489911" y="441705"/>
                  </a:lnTo>
                  <a:lnTo>
                    <a:pt x="1489998" y="395986"/>
                  </a:lnTo>
                  <a:close/>
                </a:path>
                <a:path w="1490980" h="1330960">
                  <a:moveTo>
                    <a:pt x="7820" y="441706"/>
                  </a:moveTo>
                  <a:lnTo>
                    <a:pt x="1466" y="441706"/>
                  </a:lnTo>
                  <a:lnTo>
                    <a:pt x="1454" y="448055"/>
                  </a:lnTo>
                  <a:lnTo>
                    <a:pt x="7808" y="448055"/>
                  </a:lnTo>
                  <a:lnTo>
                    <a:pt x="7820" y="441706"/>
                  </a:lnTo>
                  <a:close/>
                </a:path>
                <a:path w="1490980" h="1330960">
                  <a:moveTo>
                    <a:pt x="1489911" y="441706"/>
                  </a:moveTo>
                  <a:lnTo>
                    <a:pt x="1483567" y="441706"/>
                  </a:lnTo>
                  <a:lnTo>
                    <a:pt x="1483555" y="448055"/>
                  </a:lnTo>
                  <a:lnTo>
                    <a:pt x="1489899" y="448055"/>
                  </a:lnTo>
                  <a:lnTo>
                    <a:pt x="1489911" y="441706"/>
                  </a:lnTo>
                  <a:close/>
                </a:path>
                <a:path w="1490980" h="1330960">
                  <a:moveTo>
                    <a:pt x="7808" y="448056"/>
                  </a:moveTo>
                  <a:lnTo>
                    <a:pt x="1454" y="448056"/>
                  </a:lnTo>
                  <a:lnTo>
                    <a:pt x="1444" y="453135"/>
                  </a:lnTo>
                  <a:lnTo>
                    <a:pt x="7798" y="453135"/>
                  </a:lnTo>
                  <a:lnTo>
                    <a:pt x="7808" y="448056"/>
                  </a:lnTo>
                  <a:close/>
                </a:path>
                <a:path w="1490980" h="1330960">
                  <a:moveTo>
                    <a:pt x="1489899" y="448056"/>
                  </a:moveTo>
                  <a:lnTo>
                    <a:pt x="1483555" y="448056"/>
                  </a:lnTo>
                  <a:lnTo>
                    <a:pt x="1483545" y="453135"/>
                  </a:lnTo>
                  <a:lnTo>
                    <a:pt x="1489889" y="453135"/>
                  </a:lnTo>
                  <a:lnTo>
                    <a:pt x="1489899" y="448056"/>
                  </a:lnTo>
                  <a:close/>
                </a:path>
                <a:path w="1490980" h="1330960">
                  <a:moveTo>
                    <a:pt x="7798" y="453136"/>
                  </a:moveTo>
                  <a:lnTo>
                    <a:pt x="1444" y="453136"/>
                  </a:lnTo>
                  <a:lnTo>
                    <a:pt x="1430" y="460755"/>
                  </a:lnTo>
                  <a:lnTo>
                    <a:pt x="7784" y="460755"/>
                  </a:lnTo>
                  <a:lnTo>
                    <a:pt x="7798" y="453136"/>
                  </a:lnTo>
                  <a:close/>
                </a:path>
                <a:path w="1490980" h="1330960">
                  <a:moveTo>
                    <a:pt x="1489889" y="453136"/>
                  </a:moveTo>
                  <a:lnTo>
                    <a:pt x="1483545" y="453136"/>
                  </a:lnTo>
                  <a:lnTo>
                    <a:pt x="1483530" y="460755"/>
                  </a:lnTo>
                  <a:lnTo>
                    <a:pt x="1489875" y="460755"/>
                  </a:lnTo>
                  <a:lnTo>
                    <a:pt x="1489889" y="453136"/>
                  </a:lnTo>
                  <a:close/>
                </a:path>
                <a:path w="1490980" h="1330960">
                  <a:moveTo>
                    <a:pt x="7784" y="460756"/>
                  </a:moveTo>
                  <a:lnTo>
                    <a:pt x="1430" y="460756"/>
                  </a:lnTo>
                  <a:lnTo>
                    <a:pt x="1369" y="492505"/>
                  </a:lnTo>
                  <a:lnTo>
                    <a:pt x="7722" y="492505"/>
                  </a:lnTo>
                  <a:lnTo>
                    <a:pt x="7784" y="460756"/>
                  </a:lnTo>
                  <a:close/>
                </a:path>
                <a:path w="1490980" h="1330960">
                  <a:moveTo>
                    <a:pt x="1489875" y="460756"/>
                  </a:moveTo>
                  <a:lnTo>
                    <a:pt x="1483530" y="460756"/>
                  </a:lnTo>
                  <a:lnTo>
                    <a:pt x="1483469" y="492505"/>
                  </a:lnTo>
                  <a:lnTo>
                    <a:pt x="1489814" y="492505"/>
                  </a:lnTo>
                  <a:lnTo>
                    <a:pt x="1489875" y="460756"/>
                  </a:lnTo>
                  <a:close/>
                </a:path>
                <a:path w="1490980" h="1330960">
                  <a:moveTo>
                    <a:pt x="7722" y="492506"/>
                  </a:moveTo>
                  <a:lnTo>
                    <a:pt x="1369" y="492506"/>
                  </a:lnTo>
                  <a:lnTo>
                    <a:pt x="1308" y="524255"/>
                  </a:lnTo>
                  <a:lnTo>
                    <a:pt x="7661" y="524255"/>
                  </a:lnTo>
                  <a:lnTo>
                    <a:pt x="7722" y="492506"/>
                  </a:lnTo>
                  <a:close/>
                </a:path>
                <a:path w="1490980" h="1330960">
                  <a:moveTo>
                    <a:pt x="1489814" y="492506"/>
                  </a:moveTo>
                  <a:lnTo>
                    <a:pt x="1483469" y="492506"/>
                  </a:lnTo>
                  <a:lnTo>
                    <a:pt x="1483407" y="524255"/>
                  </a:lnTo>
                  <a:lnTo>
                    <a:pt x="1489753" y="524255"/>
                  </a:lnTo>
                  <a:lnTo>
                    <a:pt x="1489814" y="492506"/>
                  </a:lnTo>
                  <a:close/>
                </a:path>
                <a:path w="1490980" h="1330960">
                  <a:moveTo>
                    <a:pt x="7661" y="524256"/>
                  </a:moveTo>
                  <a:lnTo>
                    <a:pt x="1308" y="524256"/>
                  </a:lnTo>
                  <a:lnTo>
                    <a:pt x="1248" y="556005"/>
                  </a:lnTo>
                  <a:lnTo>
                    <a:pt x="7600" y="556005"/>
                  </a:lnTo>
                  <a:lnTo>
                    <a:pt x="7661" y="524256"/>
                  </a:lnTo>
                  <a:close/>
                </a:path>
                <a:path w="1490980" h="1330960">
                  <a:moveTo>
                    <a:pt x="1489753" y="524256"/>
                  </a:moveTo>
                  <a:lnTo>
                    <a:pt x="1483407" y="524256"/>
                  </a:lnTo>
                  <a:lnTo>
                    <a:pt x="1483346" y="556005"/>
                  </a:lnTo>
                  <a:lnTo>
                    <a:pt x="1489693" y="556005"/>
                  </a:lnTo>
                  <a:lnTo>
                    <a:pt x="1489753" y="524256"/>
                  </a:lnTo>
                  <a:close/>
                </a:path>
                <a:path w="1490980" h="1330960">
                  <a:moveTo>
                    <a:pt x="7600" y="556006"/>
                  </a:moveTo>
                  <a:lnTo>
                    <a:pt x="1248" y="556006"/>
                  </a:lnTo>
                  <a:lnTo>
                    <a:pt x="886" y="745235"/>
                  </a:lnTo>
                  <a:lnTo>
                    <a:pt x="7234" y="745235"/>
                  </a:lnTo>
                  <a:lnTo>
                    <a:pt x="7600" y="556006"/>
                  </a:lnTo>
                  <a:close/>
                </a:path>
                <a:path w="1490980" h="1330960">
                  <a:moveTo>
                    <a:pt x="1489693" y="556006"/>
                  </a:moveTo>
                  <a:lnTo>
                    <a:pt x="1483346" y="556006"/>
                  </a:lnTo>
                  <a:lnTo>
                    <a:pt x="1482980" y="745235"/>
                  </a:lnTo>
                  <a:lnTo>
                    <a:pt x="1489331" y="745235"/>
                  </a:lnTo>
                  <a:lnTo>
                    <a:pt x="1489693" y="556006"/>
                  </a:lnTo>
                  <a:close/>
                </a:path>
                <a:path w="1490980" h="1330960">
                  <a:moveTo>
                    <a:pt x="7234" y="745236"/>
                  </a:moveTo>
                  <a:lnTo>
                    <a:pt x="886" y="745236"/>
                  </a:lnTo>
                  <a:lnTo>
                    <a:pt x="813" y="783335"/>
                  </a:lnTo>
                  <a:lnTo>
                    <a:pt x="7161" y="783335"/>
                  </a:lnTo>
                  <a:lnTo>
                    <a:pt x="7234" y="745236"/>
                  </a:lnTo>
                  <a:close/>
                </a:path>
                <a:path w="1490980" h="1330960">
                  <a:moveTo>
                    <a:pt x="1489331" y="745236"/>
                  </a:moveTo>
                  <a:lnTo>
                    <a:pt x="1482980" y="745236"/>
                  </a:lnTo>
                  <a:lnTo>
                    <a:pt x="1482907" y="783335"/>
                  </a:lnTo>
                  <a:lnTo>
                    <a:pt x="1489258" y="783335"/>
                  </a:lnTo>
                  <a:lnTo>
                    <a:pt x="1489331" y="745236"/>
                  </a:lnTo>
                  <a:close/>
                </a:path>
                <a:path w="1490980" h="1330960">
                  <a:moveTo>
                    <a:pt x="7161" y="783336"/>
                  </a:moveTo>
                  <a:lnTo>
                    <a:pt x="813" y="783336"/>
                  </a:lnTo>
                  <a:lnTo>
                    <a:pt x="750" y="816355"/>
                  </a:lnTo>
                  <a:lnTo>
                    <a:pt x="7097" y="816355"/>
                  </a:lnTo>
                  <a:lnTo>
                    <a:pt x="7161" y="783336"/>
                  </a:lnTo>
                  <a:close/>
                </a:path>
                <a:path w="1490980" h="1330960">
                  <a:moveTo>
                    <a:pt x="1489258" y="783336"/>
                  </a:moveTo>
                  <a:lnTo>
                    <a:pt x="1482907" y="783336"/>
                  </a:lnTo>
                  <a:lnTo>
                    <a:pt x="1482843" y="816355"/>
                  </a:lnTo>
                  <a:lnTo>
                    <a:pt x="1489195" y="816355"/>
                  </a:lnTo>
                  <a:lnTo>
                    <a:pt x="1489258" y="783336"/>
                  </a:lnTo>
                  <a:close/>
                </a:path>
                <a:path w="1490980" h="1330960">
                  <a:moveTo>
                    <a:pt x="7097" y="816356"/>
                  </a:moveTo>
                  <a:lnTo>
                    <a:pt x="750" y="816356"/>
                  </a:lnTo>
                  <a:lnTo>
                    <a:pt x="641" y="873505"/>
                  </a:lnTo>
                  <a:lnTo>
                    <a:pt x="6987" y="873505"/>
                  </a:lnTo>
                  <a:lnTo>
                    <a:pt x="7097" y="816356"/>
                  </a:lnTo>
                  <a:close/>
                </a:path>
                <a:path w="1490980" h="1330960">
                  <a:moveTo>
                    <a:pt x="1489195" y="816356"/>
                  </a:moveTo>
                  <a:lnTo>
                    <a:pt x="1482843" y="816356"/>
                  </a:lnTo>
                  <a:lnTo>
                    <a:pt x="1482732" y="873505"/>
                  </a:lnTo>
                  <a:lnTo>
                    <a:pt x="1489085" y="873505"/>
                  </a:lnTo>
                  <a:lnTo>
                    <a:pt x="1489195" y="816356"/>
                  </a:lnTo>
                  <a:close/>
                </a:path>
                <a:path w="1490980" h="1330960">
                  <a:moveTo>
                    <a:pt x="6987" y="873506"/>
                  </a:moveTo>
                  <a:lnTo>
                    <a:pt x="641" y="873506"/>
                  </a:lnTo>
                  <a:lnTo>
                    <a:pt x="631" y="878585"/>
                  </a:lnTo>
                  <a:lnTo>
                    <a:pt x="6977" y="878585"/>
                  </a:lnTo>
                  <a:lnTo>
                    <a:pt x="6987" y="873506"/>
                  </a:lnTo>
                  <a:close/>
                </a:path>
                <a:path w="1490980" h="1330960">
                  <a:moveTo>
                    <a:pt x="1489085" y="873506"/>
                  </a:moveTo>
                  <a:lnTo>
                    <a:pt x="1482732" y="873506"/>
                  </a:lnTo>
                  <a:lnTo>
                    <a:pt x="1482723" y="878585"/>
                  </a:lnTo>
                  <a:lnTo>
                    <a:pt x="1489076" y="878585"/>
                  </a:lnTo>
                  <a:lnTo>
                    <a:pt x="1489085" y="873506"/>
                  </a:lnTo>
                  <a:close/>
                </a:path>
                <a:path w="1490980" h="1330960">
                  <a:moveTo>
                    <a:pt x="6977" y="878586"/>
                  </a:moveTo>
                  <a:lnTo>
                    <a:pt x="631" y="878586"/>
                  </a:lnTo>
                  <a:lnTo>
                    <a:pt x="594" y="897635"/>
                  </a:lnTo>
                  <a:lnTo>
                    <a:pt x="6940" y="897635"/>
                  </a:lnTo>
                  <a:lnTo>
                    <a:pt x="6977" y="878586"/>
                  </a:lnTo>
                  <a:close/>
                </a:path>
                <a:path w="1490980" h="1330960">
                  <a:moveTo>
                    <a:pt x="1489076" y="878586"/>
                  </a:moveTo>
                  <a:lnTo>
                    <a:pt x="1482723" y="878586"/>
                  </a:lnTo>
                  <a:lnTo>
                    <a:pt x="1482686" y="897635"/>
                  </a:lnTo>
                  <a:lnTo>
                    <a:pt x="1489039" y="897635"/>
                  </a:lnTo>
                  <a:lnTo>
                    <a:pt x="1489076" y="878586"/>
                  </a:lnTo>
                  <a:close/>
                </a:path>
                <a:path w="1490980" h="1330960">
                  <a:moveTo>
                    <a:pt x="6940" y="897636"/>
                  </a:moveTo>
                  <a:lnTo>
                    <a:pt x="594" y="897636"/>
                  </a:lnTo>
                  <a:lnTo>
                    <a:pt x="580" y="905255"/>
                  </a:lnTo>
                  <a:lnTo>
                    <a:pt x="6925" y="905255"/>
                  </a:lnTo>
                  <a:lnTo>
                    <a:pt x="6940" y="897636"/>
                  </a:lnTo>
                  <a:close/>
                </a:path>
                <a:path w="1490980" h="1330960">
                  <a:moveTo>
                    <a:pt x="1489039" y="897636"/>
                  </a:moveTo>
                  <a:lnTo>
                    <a:pt x="1482686" y="897636"/>
                  </a:lnTo>
                  <a:lnTo>
                    <a:pt x="1482671" y="905255"/>
                  </a:lnTo>
                  <a:lnTo>
                    <a:pt x="1489025" y="905255"/>
                  </a:lnTo>
                  <a:lnTo>
                    <a:pt x="1489039" y="897636"/>
                  </a:lnTo>
                  <a:close/>
                </a:path>
                <a:path w="1490980" h="1330960">
                  <a:moveTo>
                    <a:pt x="6925" y="905256"/>
                  </a:moveTo>
                  <a:lnTo>
                    <a:pt x="580" y="905256"/>
                  </a:lnTo>
                  <a:lnTo>
                    <a:pt x="534" y="929385"/>
                  </a:lnTo>
                  <a:lnTo>
                    <a:pt x="6879" y="929385"/>
                  </a:lnTo>
                  <a:lnTo>
                    <a:pt x="6925" y="905256"/>
                  </a:lnTo>
                  <a:close/>
                </a:path>
                <a:path w="1490980" h="1330960">
                  <a:moveTo>
                    <a:pt x="1489025" y="905256"/>
                  </a:moveTo>
                  <a:lnTo>
                    <a:pt x="1482671" y="905256"/>
                  </a:lnTo>
                  <a:lnTo>
                    <a:pt x="1482624" y="929385"/>
                  </a:lnTo>
                  <a:lnTo>
                    <a:pt x="1488979" y="929385"/>
                  </a:lnTo>
                  <a:lnTo>
                    <a:pt x="1489025" y="905256"/>
                  </a:lnTo>
                  <a:close/>
                </a:path>
                <a:path w="1490980" h="1330960">
                  <a:moveTo>
                    <a:pt x="6879" y="929386"/>
                  </a:moveTo>
                  <a:lnTo>
                    <a:pt x="534" y="929386"/>
                  </a:lnTo>
                  <a:lnTo>
                    <a:pt x="522" y="935735"/>
                  </a:lnTo>
                  <a:lnTo>
                    <a:pt x="6867" y="935735"/>
                  </a:lnTo>
                  <a:lnTo>
                    <a:pt x="6879" y="929386"/>
                  </a:lnTo>
                  <a:close/>
                </a:path>
                <a:path w="1490980" h="1330960">
                  <a:moveTo>
                    <a:pt x="1488979" y="929386"/>
                  </a:moveTo>
                  <a:lnTo>
                    <a:pt x="1482624" y="929386"/>
                  </a:lnTo>
                  <a:lnTo>
                    <a:pt x="1482612" y="935735"/>
                  </a:lnTo>
                  <a:lnTo>
                    <a:pt x="1488966" y="935735"/>
                  </a:lnTo>
                  <a:lnTo>
                    <a:pt x="1488979" y="929386"/>
                  </a:lnTo>
                  <a:close/>
                </a:path>
                <a:path w="1490980" h="1330960">
                  <a:moveTo>
                    <a:pt x="6867" y="935736"/>
                  </a:moveTo>
                  <a:lnTo>
                    <a:pt x="522" y="935736"/>
                  </a:lnTo>
                  <a:lnTo>
                    <a:pt x="495" y="949705"/>
                  </a:lnTo>
                  <a:lnTo>
                    <a:pt x="6840" y="949705"/>
                  </a:lnTo>
                  <a:lnTo>
                    <a:pt x="6867" y="935736"/>
                  </a:lnTo>
                  <a:close/>
                </a:path>
                <a:path w="1490980" h="1330960">
                  <a:moveTo>
                    <a:pt x="1488966" y="935736"/>
                  </a:moveTo>
                  <a:lnTo>
                    <a:pt x="1482612" y="935736"/>
                  </a:lnTo>
                  <a:lnTo>
                    <a:pt x="1482585" y="949705"/>
                  </a:lnTo>
                  <a:lnTo>
                    <a:pt x="1488940" y="949705"/>
                  </a:lnTo>
                  <a:lnTo>
                    <a:pt x="1488966" y="935736"/>
                  </a:lnTo>
                  <a:close/>
                </a:path>
                <a:path w="1490980" h="1330960">
                  <a:moveTo>
                    <a:pt x="6840" y="949706"/>
                  </a:moveTo>
                  <a:lnTo>
                    <a:pt x="495" y="949706"/>
                  </a:lnTo>
                  <a:lnTo>
                    <a:pt x="471" y="962405"/>
                  </a:lnTo>
                  <a:lnTo>
                    <a:pt x="6815" y="962405"/>
                  </a:lnTo>
                  <a:lnTo>
                    <a:pt x="6840" y="949706"/>
                  </a:lnTo>
                  <a:close/>
                </a:path>
                <a:path w="1490980" h="1330960">
                  <a:moveTo>
                    <a:pt x="1488940" y="949706"/>
                  </a:moveTo>
                  <a:lnTo>
                    <a:pt x="1482585" y="949706"/>
                  </a:lnTo>
                  <a:lnTo>
                    <a:pt x="1482561" y="962405"/>
                  </a:lnTo>
                  <a:lnTo>
                    <a:pt x="1488915" y="962405"/>
                  </a:lnTo>
                  <a:lnTo>
                    <a:pt x="1488940" y="949706"/>
                  </a:lnTo>
                  <a:close/>
                </a:path>
                <a:path w="1490980" h="1330960">
                  <a:moveTo>
                    <a:pt x="6815" y="962406"/>
                  </a:moveTo>
                  <a:lnTo>
                    <a:pt x="471" y="962406"/>
                  </a:lnTo>
                  <a:lnTo>
                    <a:pt x="446" y="975105"/>
                  </a:lnTo>
                  <a:lnTo>
                    <a:pt x="6791" y="975105"/>
                  </a:lnTo>
                  <a:lnTo>
                    <a:pt x="6815" y="962406"/>
                  </a:lnTo>
                  <a:close/>
                </a:path>
                <a:path w="1490980" h="1330960">
                  <a:moveTo>
                    <a:pt x="1488915" y="962406"/>
                  </a:moveTo>
                  <a:lnTo>
                    <a:pt x="1482561" y="962406"/>
                  </a:lnTo>
                  <a:lnTo>
                    <a:pt x="1482536" y="975105"/>
                  </a:lnTo>
                  <a:lnTo>
                    <a:pt x="1488891" y="975105"/>
                  </a:lnTo>
                  <a:lnTo>
                    <a:pt x="1488915" y="962406"/>
                  </a:lnTo>
                  <a:close/>
                </a:path>
                <a:path w="1490980" h="1330960">
                  <a:moveTo>
                    <a:pt x="6791" y="975106"/>
                  </a:moveTo>
                  <a:lnTo>
                    <a:pt x="446" y="975106"/>
                  </a:lnTo>
                  <a:lnTo>
                    <a:pt x="422" y="987805"/>
                  </a:lnTo>
                  <a:lnTo>
                    <a:pt x="6766" y="987805"/>
                  </a:lnTo>
                  <a:lnTo>
                    <a:pt x="6791" y="975106"/>
                  </a:lnTo>
                  <a:close/>
                </a:path>
                <a:path w="1490980" h="1330960">
                  <a:moveTo>
                    <a:pt x="1488891" y="975106"/>
                  </a:moveTo>
                  <a:lnTo>
                    <a:pt x="1482536" y="975106"/>
                  </a:lnTo>
                  <a:lnTo>
                    <a:pt x="1482512" y="987805"/>
                  </a:lnTo>
                  <a:lnTo>
                    <a:pt x="1488867" y="987805"/>
                  </a:lnTo>
                  <a:lnTo>
                    <a:pt x="1488891" y="975106"/>
                  </a:lnTo>
                  <a:close/>
                </a:path>
                <a:path w="1490980" h="1330960">
                  <a:moveTo>
                    <a:pt x="6766" y="987806"/>
                  </a:moveTo>
                  <a:lnTo>
                    <a:pt x="422" y="987806"/>
                  </a:lnTo>
                  <a:lnTo>
                    <a:pt x="410" y="994155"/>
                  </a:lnTo>
                  <a:lnTo>
                    <a:pt x="6754" y="994155"/>
                  </a:lnTo>
                  <a:lnTo>
                    <a:pt x="6766" y="987806"/>
                  </a:lnTo>
                  <a:close/>
                </a:path>
                <a:path w="1490980" h="1330960">
                  <a:moveTo>
                    <a:pt x="1488867" y="987806"/>
                  </a:moveTo>
                  <a:lnTo>
                    <a:pt x="1482512" y="987806"/>
                  </a:lnTo>
                  <a:lnTo>
                    <a:pt x="1482499" y="994155"/>
                  </a:lnTo>
                  <a:lnTo>
                    <a:pt x="1488855" y="994155"/>
                  </a:lnTo>
                  <a:lnTo>
                    <a:pt x="1488867" y="987806"/>
                  </a:lnTo>
                  <a:close/>
                </a:path>
                <a:path w="1490980" h="1330960">
                  <a:moveTo>
                    <a:pt x="6754" y="994156"/>
                  </a:moveTo>
                  <a:lnTo>
                    <a:pt x="410" y="994156"/>
                  </a:lnTo>
                  <a:lnTo>
                    <a:pt x="398" y="1000505"/>
                  </a:lnTo>
                  <a:lnTo>
                    <a:pt x="6742" y="1000505"/>
                  </a:lnTo>
                  <a:lnTo>
                    <a:pt x="6754" y="994156"/>
                  </a:lnTo>
                  <a:close/>
                </a:path>
                <a:path w="1490980" h="1330960">
                  <a:moveTo>
                    <a:pt x="1488855" y="994156"/>
                  </a:moveTo>
                  <a:lnTo>
                    <a:pt x="1482499" y="994156"/>
                  </a:lnTo>
                  <a:lnTo>
                    <a:pt x="1482487" y="1000505"/>
                  </a:lnTo>
                  <a:lnTo>
                    <a:pt x="1488843" y="1000505"/>
                  </a:lnTo>
                  <a:lnTo>
                    <a:pt x="1488855" y="994156"/>
                  </a:lnTo>
                  <a:close/>
                </a:path>
                <a:path w="1490980" h="1330960">
                  <a:moveTo>
                    <a:pt x="6742" y="1000506"/>
                  </a:moveTo>
                  <a:lnTo>
                    <a:pt x="398" y="1000506"/>
                  </a:lnTo>
                  <a:lnTo>
                    <a:pt x="352" y="1024635"/>
                  </a:lnTo>
                  <a:lnTo>
                    <a:pt x="6695" y="1024635"/>
                  </a:lnTo>
                  <a:lnTo>
                    <a:pt x="6742" y="1000506"/>
                  </a:lnTo>
                  <a:close/>
                </a:path>
                <a:path w="1490980" h="1330960">
                  <a:moveTo>
                    <a:pt x="1488843" y="1000506"/>
                  </a:moveTo>
                  <a:lnTo>
                    <a:pt x="1482487" y="1000506"/>
                  </a:lnTo>
                  <a:lnTo>
                    <a:pt x="1482440" y="1024635"/>
                  </a:lnTo>
                  <a:lnTo>
                    <a:pt x="1488796" y="1024635"/>
                  </a:lnTo>
                  <a:lnTo>
                    <a:pt x="1488843" y="1000506"/>
                  </a:lnTo>
                  <a:close/>
                </a:path>
                <a:path w="1490980" h="1330960">
                  <a:moveTo>
                    <a:pt x="6695" y="1024636"/>
                  </a:moveTo>
                  <a:lnTo>
                    <a:pt x="352" y="1024636"/>
                  </a:lnTo>
                  <a:lnTo>
                    <a:pt x="337" y="1032255"/>
                  </a:lnTo>
                  <a:lnTo>
                    <a:pt x="6680" y="1032255"/>
                  </a:lnTo>
                  <a:lnTo>
                    <a:pt x="6695" y="1024636"/>
                  </a:lnTo>
                  <a:close/>
                </a:path>
                <a:path w="1490980" h="1330960">
                  <a:moveTo>
                    <a:pt x="1488796" y="1024636"/>
                  </a:moveTo>
                  <a:lnTo>
                    <a:pt x="1482440" y="1024636"/>
                  </a:lnTo>
                  <a:lnTo>
                    <a:pt x="1482426" y="1032255"/>
                  </a:lnTo>
                  <a:lnTo>
                    <a:pt x="1488782" y="1032255"/>
                  </a:lnTo>
                  <a:lnTo>
                    <a:pt x="1488796" y="1024636"/>
                  </a:lnTo>
                  <a:close/>
                </a:path>
                <a:path w="1490980" h="1330960">
                  <a:moveTo>
                    <a:pt x="6680" y="1032256"/>
                  </a:moveTo>
                  <a:lnTo>
                    <a:pt x="337" y="1032256"/>
                  </a:lnTo>
                  <a:lnTo>
                    <a:pt x="325" y="1038605"/>
                  </a:lnTo>
                  <a:lnTo>
                    <a:pt x="6668" y="1038605"/>
                  </a:lnTo>
                  <a:lnTo>
                    <a:pt x="6680" y="1032256"/>
                  </a:lnTo>
                  <a:close/>
                </a:path>
                <a:path w="1490980" h="1330960">
                  <a:moveTo>
                    <a:pt x="1488782" y="1032256"/>
                  </a:moveTo>
                  <a:lnTo>
                    <a:pt x="1482426" y="1032256"/>
                  </a:lnTo>
                  <a:lnTo>
                    <a:pt x="1482413" y="1038605"/>
                  </a:lnTo>
                  <a:lnTo>
                    <a:pt x="1488770" y="1038605"/>
                  </a:lnTo>
                  <a:lnTo>
                    <a:pt x="1488782" y="1032256"/>
                  </a:lnTo>
                  <a:close/>
                </a:path>
                <a:path w="1490980" h="1330960">
                  <a:moveTo>
                    <a:pt x="6668" y="1038606"/>
                  </a:moveTo>
                  <a:lnTo>
                    <a:pt x="325" y="1038606"/>
                  </a:lnTo>
                  <a:lnTo>
                    <a:pt x="315" y="1043685"/>
                  </a:lnTo>
                  <a:lnTo>
                    <a:pt x="6658" y="1043685"/>
                  </a:lnTo>
                  <a:lnTo>
                    <a:pt x="6668" y="1038606"/>
                  </a:lnTo>
                  <a:close/>
                </a:path>
                <a:path w="1490980" h="1330960">
                  <a:moveTo>
                    <a:pt x="1488770" y="1038606"/>
                  </a:moveTo>
                  <a:lnTo>
                    <a:pt x="1482413" y="1038606"/>
                  </a:lnTo>
                  <a:lnTo>
                    <a:pt x="1482404" y="1043685"/>
                  </a:lnTo>
                  <a:lnTo>
                    <a:pt x="1488760" y="1043685"/>
                  </a:lnTo>
                  <a:lnTo>
                    <a:pt x="1488770" y="1038606"/>
                  </a:lnTo>
                  <a:close/>
                </a:path>
                <a:path w="1490980" h="1330960">
                  <a:moveTo>
                    <a:pt x="6658" y="1043686"/>
                  </a:moveTo>
                  <a:lnTo>
                    <a:pt x="315" y="1043686"/>
                  </a:lnTo>
                  <a:lnTo>
                    <a:pt x="301" y="1051305"/>
                  </a:lnTo>
                  <a:lnTo>
                    <a:pt x="6643" y="1051305"/>
                  </a:lnTo>
                  <a:lnTo>
                    <a:pt x="6658" y="1043686"/>
                  </a:lnTo>
                  <a:close/>
                </a:path>
                <a:path w="1490980" h="1330960">
                  <a:moveTo>
                    <a:pt x="1488760" y="1043686"/>
                  </a:moveTo>
                  <a:lnTo>
                    <a:pt x="1482404" y="1043686"/>
                  </a:lnTo>
                  <a:lnTo>
                    <a:pt x="1482389" y="1051305"/>
                  </a:lnTo>
                  <a:lnTo>
                    <a:pt x="1488745" y="1051305"/>
                  </a:lnTo>
                  <a:lnTo>
                    <a:pt x="1488760" y="1043686"/>
                  </a:lnTo>
                  <a:close/>
                </a:path>
                <a:path w="1490980" h="1330960">
                  <a:moveTo>
                    <a:pt x="6643" y="1051306"/>
                  </a:moveTo>
                  <a:lnTo>
                    <a:pt x="301" y="1051306"/>
                  </a:lnTo>
                  <a:lnTo>
                    <a:pt x="291" y="1056385"/>
                  </a:lnTo>
                  <a:lnTo>
                    <a:pt x="6634" y="1056385"/>
                  </a:lnTo>
                  <a:lnTo>
                    <a:pt x="6643" y="1051306"/>
                  </a:lnTo>
                  <a:close/>
                </a:path>
                <a:path w="1490980" h="1330960">
                  <a:moveTo>
                    <a:pt x="1488745" y="1051306"/>
                  </a:moveTo>
                  <a:lnTo>
                    <a:pt x="1482389" y="1051306"/>
                  </a:lnTo>
                  <a:lnTo>
                    <a:pt x="1482379" y="1056385"/>
                  </a:lnTo>
                  <a:lnTo>
                    <a:pt x="1488736" y="1056385"/>
                  </a:lnTo>
                  <a:lnTo>
                    <a:pt x="1488745" y="1051306"/>
                  </a:lnTo>
                  <a:close/>
                </a:path>
                <a:path w="1490980" h="1330960">
                  <a:moveTo>
                    <a:pt x="6634" y="1056386"/>
                  </a:moveTo>
                  <a:lnTo>
                    <a:pt x="291" y="1056386"/>
                  </a:lnTo>
                  <a:lnTo>
                    <a:pt x="279" y="1062735"/>
                  </a:lnTo>
                  <a:lnTo>
                    <a:pt x="6621" y="1062735"/>
                  </a:lnTo>
                  <a:lnTo>
                    <a:pt x="6634" y="1056386"/>
                  </a:lnTo>
                  <a:close/>
                </a:path>
                <a:path w="1490980" h="1330960">
                  <a:moveTo>
                    <a:pt x="1488736" y="1056386"/>
                  </a:moveTo>
                  <a:lnTo>
                    <a:pt x="1482379" y="1056386"/>
                  </a:lnTo>
                  <a:lnTo>
                    <a:pt x="1482367" y="1062735"/>
                  </a:lnTo>
                  <a:lnTo>
                    <a:pt x="1488724" y="1062735"/>
                  </a:lnTo>
                  <a:lnTo>
                    <a:pt x="1488736" y="1056386"/>
                  </a:lnTo>
                  <a:close/>
                </a:path>
                <a:path w="1490980" h="1330960">
                  <a:moveTo>
                    <a:pt x="6621" y="1062736"/>
                  </a:moveTo>
                  <a:lnTo>
                    <a:pt x="279" y="1062736"/>
                  </a:lnTo>
                  <a:lnTo>
                    <a:pt x="264" y="1070355"/>
                  </a:lnTo>
                  <a:lnTo>
                    <a:pt x="6607" y="1070355"/>
                  </a:lnTo>
                  <a:lnTo>
                    <a:pt x="6621" y="1062736"/>
                  </a:lnTo>
                  <a:close/>
                </a:path>
                <a:path w="1490980" h="1330960">
                  <a:moveTo>
                    <a:pt x="1488724" y="1062736"/>
                  </a:moveTo>
                  <a:lnTo>
                    <a:pt x="1482367" y="1062736"/>
                  </a:lnTo>
                  <a:lnTo>
                    <a:pt x="1482352" y="1070355"/>
                  </a:lnTo>
                  <a:lnTo>
                    <a:pt x="1488709" y="1070355"/>
                  </a:lnTo>
                  <a:lnTo>
                    <a:pt x="1488724" y="1062736"/>
                  </a:lnTo>
                  <a:close/>
                </a:path>
                <a:path w="1490980" h="1330960">
                  <a:moveTo>
                    <a:pt x="6607" y="1070356"/>
                  </a:moveTo>
                  <a:lnTo>
                    <a:pt x="264" y="1070356"/>
                  </a:lnTo>
                  <a:lnTo>
                    <a:pt x="254" y="1075435"/>
                  </a:lnTo>
                  <a:lnTo>
                    <a:pt x="6597" y="1075435"/>
                  </a:lnTo>
                  <a:lnTo>
                    <a:pt x="6607" y="1070356"/>
                  </a:lnTo>
                  <a:close/>
                </a:path>
                <a:path w="1490980" h="1330960">
                  <a:moveTo>
                    <a:pt x="1488709" y="1070356"/>
                  </a:moveTo>
                  <a:lnTo>
                    <a:pt x="1482352" y="1070356"/>
                  </a:lnTo>
                  <a:lnTo>
                    <a:pt x="1482342" y="1075435"/>
                  </a:lnTo>
                  <a:lnTo>
                    <a:pt x="1488699" y="1075435"/>
                  </a:lnTo>
                  <a:lnTo>
                    <a:pt x="1488709" y="1070356"/>
                  </a:lnTo>
                  <a:close/>
                </a:path>
                <a:path w="1490980" h="1330960">
                  <a:moveTo>
                    <a:pt x="6597" y="1075436"/>
                  </a:moveTo>
                  <a:lnTo>
                    <a:pt x="254" y="1075436"/>
                  </a:lnTo>
                  <a:lnTo>
                    <a:pt x="240" y="1083055"/>
                  </a:lnTo>
                  <a:lnTo>
                    <a:pt x="6582" y="1083055"/>
                  </a:lnTo>
                  <a:lnTo>
                    <a:pt x="6597" y="1075436"/>
                  </a:lnTo>
                  <a:close/>
                </a:path>
                <a:path w="1490980" h="1330960">
                  <a:moveTo>
                    <a:pt x="1488699" y="1075436"/>
                  </a:moveTo>
                  <a:lnTo>
                    <a:pt x="1482342" y="1075436"/>
                  </a:lnTo>
                  <a:lnTo>
                    <a:pt x="1482328" y="1083055"/>
                  </a:lnTo>
                  <a:lnTo>
                    <a:pt x="1488685" y="1083055"/>
                  </a:lnTo>
                  <a:lnTo>
                    <a:pt x="1488699" y="1075436"/>
                  </a:lnTo>
                  <a:close/>
                </a:path>
                <a:path w="1490980" h="1330960">
                  <a:moveTo>
                    <a:pt x="6582" y="1083056"/>
                  </a:moveTo>
                  <a:lnTo>
                    <a:pt x="240" y="1083056"/>
                  </a:lnTo>
                  <a:lnTo>
                    <a:pt x="230" y="1088135"/>
                  </a:lnTo>
                  <a:lnTo>
                    <a:pt x="6572" y="1088135"/>
                  </a:lnTo>
                  <a:lnTo>
                    <a:pt x="6582" y="1083056"/>
                  </a:lnTo>
                  <a:close/>
                </a:path>
                <a:path w="1490980" h="1330960">
                  <a:moveTo>
                    <a:pt x="1488685" y="1083056"/>
                  </a:moveTo>
                  <a:lnTo>
                    <a:pt x="1482328" y="1083056"/>
                  </a:lnTo>
                  <a:lnTo>
                    <a:pt x="1482318" y="1088135"/>
                  </a:lnTo>
                  <a:lnTo>
                    <a:pt x="1488675" y="1088135"/>
                  </a:lnTo>
                  <a:lnTo>
                    <a:pt x="1488685" y="1083056"/>
                  </a:lnTo>
                  <a:close/>
                </a:path>
                <a:path w="1490980" h="1330960">
                  <a:moveTo>
                    <a:pt x="6572" y="1088136"/>
                  </a:moveTo>
                  <a:lnTo>
                    <a:pt x="230" y="1088136"/>
                  </a:lnTo>
                  <a:lnTo>
                    <a:pt x="203" y="1102105"/>
                  </a:lnTo>
                  <a:lnTo>
                    <a:pt x="6545" y="1102105"/>
                  </a:lnTo>
                  <a:lnTo>
                    <a:pt x="6572" y="1088136"/>
                  </a:lnTo>
                  <a:close/>
                </a:path>
                <a:path w="1490980" h="1330960">
                  <a:moveTo>
                    <a:pt x="1488675" y="1088136"/>
                  </a:moveTo>
                  <a:lnTo>
                    <a:pt x="1482318" y="1088136"/>
                  </a:lnTo>
                  <a:lnTo>
                    <a:pt x="1482291" y="1102105"/>
                  </a:lnTo>
                  <a:lnTo>
                    <a:pt x="1488648" y="1102105"/>
                  </a:lnTo>
                  <a:lnTo>
                    <a:pt x="1488675" y="1088136"/>
                  </a:lnTo>
                  <a:close/>
                </a:path>
                <a:path w="1490980" h="1330960">
                  <a:moveTo>
                    <a:pt x="6545" y="1102106"/>
                  </a:moveTo>
                  <a:lnTo>
                    <a:pt x="203" y="1102106"/>
                  </a:lnTo>
                  <a:lnTo>
                    <a:pt x="191" y="1108455"/>
                  </a:lnTo>
                  <a:lnTo>
                    <a:pt x="6533" y="1108455"/>
                  </a:lnTo>
                  <a:lnTo>
                    <a:pt x="6545" y="1102106"/>
                  </a:lnTo>
                  <a:close/>
                </a:path>
                <a:path w="1490980" h="1330960">
                  <a:moveTo>
                    <a:pt x="1488648" y="1102106"/>
                  </a:moveTo>
                  <a:lnTo>
                    <a:pt x="1482291" y="1102106"/>
                  </a:lnTo>
                  <a:lnTo>
                    <a:pt x="1482278" y="1108455"/>
                  </a:lnTo>
                  <a:lnTo>
                    <a:pt x="1488636" y="1108455"/>
                  </a:lnTo>
                  <a:lnTo>
                    <a:pt x="1488648" y="1102106"/>
                  </a:lnTo>
                  <a:close/>
                </a:path>
                <a:path w="1490980" h="1330960">
                  <a:moveTo>
                    <a:pt x="6533" y="1108456"/>
                  </a:moveTo>
                  <a:lnTo>
                    <a:pt x="191" y="1108456"/>
                  </a:lnTo>
                  <a:lnTo>
                    <a:pt x="155" y="1127505"/>
                  </a:lnTo>
                  <a:lnTo>
                    <a:pt x="6496" y="1127505"/>
                  </a:lnTo>
                  <a:lnTo>
                    <a:pt x="6533" y="1108456"/>
                  </a:lnTo>
                  <a:close/>
                </a:path>
                <a:path w="1490980" h="1330960">
                  <a:moveTo>
                    <a:pt x="1488636" y="1108456"/>
                  </a:moveTo>
                  <a:lnTo>
                    <a:pt x="1482278" y="1108456"/>
                  </a:lnTo>
                  <a:lnTo>
                    <a:pt x="1482242" y="1127505"/>
                  </a:lnTo>
                  <a:lnTo>
                    <a:pt x="1488600" y="1127505"/>
                  </a:lnTo>
                  <a:lnTo>
                    <a:pt x="1488636" y="1108456"/>
                  </a:lnTo>
                  <a:close/>
                </a:path>
                <a:path w="1490980" h="1330960">
                  <a:moveTo>
                    <a:pt x="6496" y="1127506"/>
                  </a:moveTo>
                  <a:lnTo>
                    <a:pt x="155" y="1127506"/>
                  </a:lnTo>
                  <a:lnTo>
                    <a:pt x="143" y="1133855"/>
                  </a:lnTo>
                  <a:lnTo>
                    <a:pt x="6484" y="1133855"/>
                  </a:lnTo>
                  <a:lnTo>
                    <a:pt x="6496" y="1127506"/>
                  </a:lnTo>
                  <a:close/>
                </a:path>
                <a:path w="1490980" h="1330960">
                  <a:moveTo>
                    <a:pt x="1488600" y="1127506"/>
                  </a:moveTo>
                  <a:lnTo>
                    <a:pt x="1482242" y="1127506"/>
                  </a:lnTo>
                  <a:lnTo>
                    <a:pt x="1482229" y="1133855"/>
                  </a:lnTo>
                  <a:lnTo>
                    <a:pt x="1488588" y="1133855"/>
                  </a:lnTo>
                  <a:lnTo>
                    <a:pt x="1488600" y="1127506"/>
                  </a:lnTo>
                  <a:close/>
                </a:path>
                <a:path w="1490980" h="1330960">
                  <a:moveTo>
                    <a:pt x="6484" y="1133856"/>
                  </a:moveTo>
                  <a:lnTo>
                    <a:pt x="143" y="1133856"/>
                  </a:lnTo>
                  <a:lnTo>
                    <a:pt x="94" y="1159255"/>
                  </a:lnTo>
                  <a:lnTo>
                    <a:pt x="6435" y="1159255"/>
                  </a:lnTo>
                  <a:lnTo>
                    <a:pt x="6484" y="1133856"/>
                  </a:lnTo>
                  <a:close/>
                </a:path>
                <a:path w="1490980" h="1330960">
                  <a:moveTo>
                    <a:pt x="1488588" y="1133856"/>
                  </a:moveTo>
                  <a:lnTo>
                    <a:pt x="1482229" y="1133856"/>
                  </a:lnTo>
                  <a:lnTo>
                    <a:pt x="1482180" y="1159255"/>
                  </a:lnTo>
                  <a:lnTo>
                    <a:pt x="1488539" y="1159255"/>
                  </a:lnTo>
                  <a:lnTo>
                    <a:pt x="1488588" y="1133856"/>
                  </a:lnTo>
                  <a:close/>
                </a:path>
                <a:path w="1490980" h="1330960">
                  <a:moveTo>
                    <a:pt x="6435" y="1159256"/>
                  </a:moveTo>
                  <a:lnTo>
                    <a:pt x="94" y="1159256"/>
                  </a:lnTo>
                  <a:lnTo>
                    <a:pt x="70" y="1171955"/>
                  </a:lnTo>
                  <a:lnTo>
                    <a:pt x="6411" y="1171955"/>
                  </a:lnTo>
                  <a:lnTo>
                    <a:pt x="6435" y="1159256"/>
                  </a:lnTo>
                  <a:close/>
                </a:path>
                <a:path w="1490980" h="1330960">
                  <a:moveTo>
                    <a:pt x="1488539" y="1159256"/>
                  </a:moveTo>
                  <a:lnTo>
                    <a:pt x="1482180" y="1159256"/>
                  </a:lnTo>
                  <a:lnTo>
                    <a:pt x="1482156" y="1171955"/>
                  </a:lnTo>
                  <a:lnTo>
                    <a:pt x="1488515" y="1171955"/>
                  </a:lnTo>
                  <a:lnTo>
                    <a:pt x="1488539" y="1159256"/>
                  </a:lnTo>
                  <a:close/>
                </a:path>
                <a:path w="1490980" h="1330960">
                  <a:moveTo>
                    <a:pt x="6411" y="1171956"/>
                  </a:moveTo>
                  <a:lnTo>
                    <a:pt x="70" y="1171956"/>
                  </a:lnTo>
                  <a:lnTo>
                    <a:pt x="58" y="1178305"/>
                  </a:lnTo>
                  <a:lnTo>
                    <a:pt x="6398" y="1178305"/>
                  </a:lnTo>
                  <a:lnTo>
                    <a:pt x="6411" y="1171956"/>
                  </a:lnTo>
                  <a:close/>
                </a:path>
                <a:path w="1490980" h="1330960">
                  <a:moveTo>
                    <a:pt x="1488515" y="1171956"/>
                  </a:moveTo>
                  <a:lnTo>
                    <a:pt x="1482156" y="1171956"/>
                  </a:lnTo>
                  <a:lnTo>
                    <a:pt x="1482143" y="1178305"/>
                  </a:lnTo>
                  <a:lnTo>
                    <a:pt x="1488503" y="1178305"/>
                  </a:lnTo>
                  <a:lnTo>
                    <a:pt x="1488515" y="1171956"/>
                  </a:lnTo>
                  <a:close/>
                </a:path>
                <a:path w="1490980" h="1330960">
                  <a:moveTo>
                    <a:pt x="6398" y="1178306"/>
                  </a:moveTo>
                  <a:lnTo>
                    <a:pt x="58" y="1178306"/>
                  </a:lnTo>
                  <a:lnTo>
                    <a:pt x="46" y="1184655"/>
                  </a:lnTo>
                  <a:lnTo>
                    <a:pt x="6386" y="1184655"/>
                  </a:lnTo>
                  <a:lnTo>
                    <a:pt x="6398" y="1178306"/>
                  </a:lnTo>
                  <a:close/>
                </a:path>
                <a:path w="1490980" h="1330960">
                  <a:moveTo>
                    <a:pt x="1488503" y="1178306"/>
                  </a:moveTo>
                  <a:lnTo>
                    <a:pt x="1482143" y="1178306"/>
                  </a:lnTo>
                  <a:lnTo>
                    <a:pt x="1482131" y="1184655"/>
                  </a:lnTo>
                  <a:lnTo>
                    <a:pt x="1488490" y="1184655"/>
                  </a:lnTo>
                  <a:lnTo>
                    <a:pt x="1488503" y="1178306"/>
                  </a:lnTo>
                  <a:close/>
                </a:path>
                <a:path w="1490980" h="1330960">
                  <a:moveTo>
                    <a:pt x="6386" y="1184656"/>
                  </a:moveTo>
                  <a:lnTo>
                    <a:pt x="46" y="1184656"/>
                  </a:lnTo>
                  <a:lnTo>
                    <a:pt x="33" y="1191005"/>
                  </a:lnTo>
                  <a:lnTo>
                    <a:pt x="6374" y="1191005"/>
                  </a:lnTo>
                  <a:lnTo>
                    <a:pt x="6386" y="1184656"/>
                  </a:lnTo>
                  <a:close/>
                </a:path>
                <a:path w="1490980" h="1330960">
                  <a:moveTo>
                    <a:pt x="1488490" y="1184656"/>
                  </a:moveTo>
                  <a:lnTo>
                    <a:pt x="1482131" y="1184656"/>
                  </a:lnTo>
                  <a:lnTo>
                    <a:pt x="1482119" y="1191005"/>
                  </a:lnTo>
                  <a:lnTo>
                    <a:pt x="1488478" y="1191005"/>
                  </a:lnTo>
                  <a:lnTo>
                    <a:pt x="1488490" y="1184656"/>
                  </a:lnTo>
                  <a:close/>
                </a:path>
                <a:path w="1490980" h="1330960">
                  <a:moveTo>
                    <a:pt x="6374" y="1191006"/>
                  </a:moveTo>
                  <a:lnTo>
                    <a:pt x="33" y="1191006"/>
                  </a:lnTo>
                  <a:lnTo>
                    <a:pt x="9" y="1203705"/>
                  </a:lnTo>
                  <a:lnTo>
                    <a:pt x="6349" y="1203705"/>
                  </a:lnTo>
                  <a:lnTo>
                    <a:pt x="6374" y="1191006"/>
                  </a:lnTo>
                  <a:close/>
                </a:path>
                <a:path w="1490980" h="1330960">
                  <a:moveTo>
                    <a:pt x="1488478" y="1191006"/>
                  </a:moveTo>
                  <a:lnTo>
                    <a:pt x="1482119" y="1191006"/>
                  </a:lnTo>
                  <a:lnTo>
                    <a:pt x="1482094" y="1203705"/>
                  </a:lnTo>
                  <a:lnTo>
                    <a:pt x="1488454" y="1203705"/>
                  </a:lnTo>
                  <a:lnTo>
                    <a:pt x="1488478" y="1191006"/>
                  </a:lnTo>
                  <a:close/>
                </a:path>
                <a:path w="1490980" h="1330960">
                  <a:moveTo>
                    <a:pt x="1488454" y="1203706"/>
                  </a:moveTo>
                  <a:lnTo>
                    <a:pt x="1482094" y="1203706"/>
                  </a:lnTo>
                  <a:lnTo>
                    <a:pt x="1482060" y="1221485"/>
                  </a:lnTo>
                  <a:lnTo>
                    <a:pt x="1483131" y="1221485"/>
                  </a:lnTo>
                  <a:lnTo>
                    <a:pt x="1483131" y="1220215"/>
                  </a:lnTo>
                  <a:lnTo>
                    <a:pt x="1484401" y="1220215"/>
                  </a:lnTo>
                  <a:lnTo>
                    <a:pt x="1484401" y="1217676"/>
                  </a:lnTo>
                  <a:lnTo>
                    <a:pt x="1485671" y="1217676"/>
                  </a:lnTo>
                  <a:lnTo>
                    <a:pt x="1485671" y="1216406"/>
                  </a:lnTo>
                  <a:lnTo>
                    <a:pt x="1486941" y="1216406"/>
                  </a:lnTo>
                  <a:lnTo>
                    <a:pt x="1486941" y="1215135"/>
                  </a:lnTo>
                  <a:lnTo>
                    <a:pt x="1488211" y="1215135"/>
                  </a:lnTo>
                  <a:lnTo>
                    <a:pt x="1488211" y="1213865"/>
                  </a:lnTo>
                  <a:lnTo>
                    <a:pt x="1488435" y="1213865"/>
                  </a:lnTo>
                  <a:lnTo>
                    <a:pt x="1488454" y="1203706"/>
                  </a:lnTo>
                  <a:close/>
                </a:path>
                <a:path w="1490980" h="1330960">
                  <a:moveTo>
                    <a:pt x="6349" y="1203706"/>
                  </a:moveTo>
                  <a:lnTo>
                    <a:pt x="9" y="1203706"/>
                  </a:lnTo>
                  <a:lnTo>
                    <a:pt x="0" y="1208786"/>
                  </a:lnTo>
                  <a:lnTo>
                    <a:pt x="1041" y="1208786"/>
                  </a:lnTo>
                  <a:lnTo>
                    <a:pt x="1041" y="1210055"/>
                  </a:lnTo>
                  <a:lnTo>
                    <a:pt x="2311" y="1210055"/>
                  </a:lnTo>
                  <a:lnTo>
                    <a:pt x="2311" y="1211326"/>
                  </a:lnTo>
                  <a:lnTo>
                    <a:pt x="3581" y="1211326"/>
                  </a:lnTo>
                  <a:lnTo>
                    <a:pt x="3581" y="1213865"/>
                  </a:lnTo>
                  <a:lnTo>
                    <a:pt x="4851" y="1213865"/>
                  </a:lnTo>
                  <a:lnTo>
                    <a:pt x="4851" y="1215135"/>
                  </a:lnTo>
                  <a:lnTo>
                    <a:pt x="6121" y="1215135"/>
                  </a:lnTo>
                  <a:lnTo>
                    <a:pt x="6121" y="1216406"/>
                  </a:lnTo>
                  <a:lnTo>
                    <a:pt x="6325" y="1216406"/>
                  </a:lnTo>
                  <a:lnTo>
                    <a:pt x="6349" y="1203706"/>
                  </a:lnTo>
                  <a:close/>
                </a:path>
                <a:path w="1490980" h="1330960">
                  <a:moveTo>
                    <a:pt x="119151" y="1322010"/>
                  </a:moveTo>
                  <a:lnTo>
                    <a:pt x="119151" y="1323085"/>
                  </a:lnTo>
                  <a:lnTo>
                    <a:pt x="121691" y="1323085"/>
                  </a:lnTo>
                  <a:lnTo>
                    <a:pt x="121691" y="1324355"/>
                  </a:lnTo>
                  <a:lnTo>
                    <a:pt x="1372641" y="1324355"/>
                  </a:lnTo>
                  <a:lnTo>
                    <a:pt x="1372641" y="1324168"/>
                  </a:lnTo>
                  <a:lnTo>
                    <a:pt x="119151" y="1322010"/>
                  </a:lnTo>
                  <a:close/>
                </a:path>
                <a:path w="1490980" h="1330960">
                  <a:moveTo>
                    <a:pt x="1366291" y="1328165"/>
                  </a:moveTo>
                  <a:lnTo>
                    <a:pt x="126771" y="1328165"/>
                  </a:lnTo>
                  <a:lnTo>
                    <a:pt x="126771" y="1328382"/>
                  </a:lnTo>
                  <a:lnTo>
                    <a:pt x="1365021" y="1330495"/>
                  </a:lnTo>
                  <a:lnTo>
                    <a:pt x="1365021" y="1329435"/>
                  </a:lnTo>
                  <a:lnTo>
                    <a:pt x="1366291" y="1329435"/>
                  </a:lnTo>
                  <a:lnTo>
                    <a:pt x="1366291" y="1328165"/>
                  </a:lnTo>
                  <a:close/>
                </a:path>
                <a:path w="1490980" h="1330960">
                  <a:moveTo>
                    <a:pt x="1367561" y="1326895"/>
                  </a:moveTo>
                  <a:lnTo>
                    <a:pt x="125501" y="1326895"/>
                  </a:lnTo>
                  <a:lnTo>
                    <a:pt x="125501" y="1328165"/>
                  </a:lnTo>
                  <a:lnTo>
                    <a:pt x="1367561" y="1328165"/>
                  </a:lnTo>
                  <a:lnTo>
                    <a:pt x="1367561" y="1326895"/>
                  </a:lnTo>
                  <a:close/>
                </a:path>
                <a:path w="1490980" h="1330960">
                  <a:moveTo>
                    <a:pt x="1368831" y="1325626"/>
                  </a:moveTo>
                  <a:lnTo>
                    <a:pt x="124231" y="1325626"/>
                  </a:lnTo>
                  <a:lnTo>
                    <a:pt x="124231" y="1326895"/>
                  </a:lnTo>
                  <a:lnTo>
                    <a:pt x="1368831" y="1326895"/>
                  </a:lnTo>
                  <a:lnTo>
                    <a:pt x="1368831" y="1325626"/>
                  </a:lnTo>
                  <a:close/>
                </a:path>
                <a:path w="1490980" h="1330960">
                  <a:moveTo>
                    <a:pt x="1370101" y="1324356"/>
                  </a:moveTo>
                  <a:lnTo>
                    <a:pt x="122961" y="1324356"/>
                  </a:lnTo>
                  <a:lnTo>
                    <a:pt x="122961" y="1325626"/>
                  </a:lnTo>
                  <a:lnTo>
                    <a:pt x="1370101" y="1325626"/>
                  </a:lnTo>
                  <a:lnTo>
                    <a:pt x="1370101" y="1324356"/>
                  </a:lnTo>
                  <a:close/>
                </a:path>
              </a:pathLst>
            </a:custGeom>
            <a:solidFill>
              <a:srgbClr val="0533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523443" y="3504311"/>
              <a:ext cx="1478280" cy="1318260"/>
            </a:xfrm>
            <a:custGeom>
              <a:avLst/>
              <a:gdLst/>
              <a:ahLst/>
              <a:cxnLst/>
              <a:rect l="l" t="t" r="r" b="b"/>
              <a:pathLst>
                <a:path w="1478280" h="1318260">
                  <a:moveTo>
                    <a:pt x="8591" y="103885"/>
                  </a:moveTo>
                  <a:lnTo>
                    <a:pt x="4876" y="103885"/>
                  </a:lnTo>
                  <a:lnTo>
                    <a:pt x="4876" y="105028"/>
                  </a:lnTo>
                  <a:lnTo>
                    <a:pt x="8589" y="105028"/>
                  </a:lnTo>
                  <a:lnTo>
                    <a:pt x="8591" y="103885"/>
                  </a:lnTo>
                  <a:close/>
                </a:path>
                <a:path w="1478280" h="1318260">
                  <a:moveTo>
                    <a:pt x="1474266" y="101218"/>
                  </a:moveTo>
                  <a:lnTo>
                    <a:pt x="1471548" y="101218"/>
                  </a:lnTo>
                  <a:lnTo>
                    <a:pt x="1471540" y="105028"/>
                  </a:lnTo>
                  <a:lnTo>
                    <a:pt x="1475536" y="105028"/>
                  </a:lnTo>
                  <a:lnTo>
                    <a:pt x="1475536" y="103885"/>
                  </a:lnTo>
                  <a:lnTo>
                    <a:pt x="1474266" y="103885"/>
                  </a:lnTo>
                  <a:lnTo>
                    <a:pt x="1474266" y="101218"/>
                  </a:lnTo>
                  <a:close/>
                </a:path>
                <a:path w="1478280" h="1318260">
                  <a:moveTo>
                    <a:pt x="8594" y="100075"/>
                  </a:moveTo>
                  <a:lnTo>
                    <a:pt x="7416" y="100075"/>
                  </a:lnTo>
                  <a:lnTo>
                    <a:pt x="7416" y="101218"/>
                  </a:lnTo>
                  <a:lnTo>
                    <a:pt x="6146" y="101218"/>
                  </a:lnTo>
                  <a:lnTo>
                    <a:pt x="6146" y="103885"/>
                  </a:lnTo>
                  <a:lnTo>
                    <a:pt x="1471543" y="103885"/>
                  </a:lnTo>
                  <a:lnTo>
                    <a:pt x="8591" y="103758"/>
                  </a:lnTo>
                  <a:lnTo>
                    <a:pt x="8594" y="100075"/>
                  </a:lnTo>
                  <a:close/>
                </a:path>
                <a:path w="1478280" h="1318260">
                  <a:moveTo>
                    <a:pt x="1472996" y="100075"/>
                  </a:moveTo>
                  <a:lnTo>
                    <a:pt x="1471726" y="100075"/>
                  </a:lnTo>
                  <a:lnTo>
                    <a:pt x="1471726" y="101218"/>
                  </a:lnTo>
                  <a:lnTo>
                    <a:pt x="1472996" y="101218"/>
                  </a:lnTo>
                  <a:lnTo>
                    <a:pt x="1472996" y="100075"/>
                  </a:lnTo>
                  <a:close/>
                </a:path>
                <a:path w="1478280" h="1318260">
                  <a:moveTo>
                    <a:pt x="1471726" y="98678"/>
                  </a:moveTo>
                  <a:lnTo>
                    <a:pt x="1471553" y="98678"/>
                  </a:lnTo>
                  <a:lnTo>
                    <a:pt x="1471550" y="100075"/>
                  </a:lnTo>
                  <a:lnTo>
                    <a:pt x="1471726" y="100075"/>
                  </a:lnTo>
                  <a:lnTo>
                    <a:pt x="1471726" y="98678"/>
                  </a:lnTo>
                  <a:close/>
                </a:path>
                <a:path w="1478280" h="1318260">
                  <a:moveTo>
                    <a:pt x="1375206" y="8508"/>
                  </a:moveTo>
                  <a:lnTo>
                    <a:pt x="1373936" y="8508"/>
                  </a:lnTo>
                  <a:lnTo>
                    <a:pt x="1373936" y="9525"/>
                  </a:lnTo>
                  <a:lnTo>
                    <a:pt x="1375206" y="9651"/>
                  </a:lnTo>
                  <a:lnTo>
                    <a:pt x="1375206" y="8508"/>
                  </a:lnTo>
                  <a:close/>
                </a:path>
                <a:path w="1478280" h="1318260">
                  <a:moveTo>
                    <a:pt x="1371396" y="5968"/>
                  </a:moveTo>
                  <a:lnTo>
                    <a:pt x="107746" y="5968"/>
                  </a:lnTo>
                  <a:lnTo>
                    <a:pt x="107746" y="6350"/>
                  </a:lnTo>
                  <a:lnTo>
                    <a:pt x="984046" y="8508"/>
                  </a:lnTo>
                  <a:lnTo>
                    <a:pt x="1371396" y="8508"/>
                  </a:lnTo>
                  <a:lnTo>
                    <a:pt x="1371396" y="5968"/>
                  </a:lnTo>
                  <a:close/>
                </a:path>
                <a:path w="1478280" h="1318260">
                  <a:moveTo>
                    <a:pt x="111556" y="4825"/>
                  </a:moveTo>
                  <a:lnTo>
                    <a:pt x="110286" y="4825"/>
                  </a:lnTo>
                  <a:lnTo>
                    <a:pt x="110286" y="5968"/>
                  </a:lnTo>
                  <a:lnTo>
                    <a:pt x="111556" y="5968"/>
                  </a:lnTo>
                  <a:lnTo>
                    <a:pt x="111556" y="4825"/>
                  </a:lnTo>
                  <a:close/>
                </a:path>
                <a:path w="1478280" h="1318260">
                  <a:moveTo>
                    <a:pt x="1370126" y="4825"/>
                  </a:moveTo>
                  <a:lnTo>
                    <a:pt x="1368856" y="4825"/>
                  </a:lnTo>
                  <a:lnTo>
                    <a:pt x="1368856" y="5968"/>
                  </a:lnTo>
                  <a:lnTo>
                    <a:pt x="1370126" y="5968"/>
                  </a:lnTo>
                  <a:lnTo>
                    <a:pt x="1370126" y="4825"/>
                  </a:lnTo>
                  <a:close/>
                </a:path>
                <a:path w="1478280" h="1318260">
                  <a:moveTo>
                    <a:pt x="1368856" y="3428"/>
                  </a:moveTo>
                  <a:lnTo>
                    <a:pt x="111556" y="3428"/>
                  </a:lnTo>
                  <a:lnTo>
                    <a:pt x="111556" y="4825"/>
                  </a:lnTo>
                  <a:lnTo>
                    <a:pt x="1368856" y="4825"/>
                  </a:lnTo>
                  <a:lnTo>
                    <a:pt x="1368856" y="3428"/>
                  </a:lnTo>
                  <a:close/>
                </a:path>
                <a:path w="1478280" h="1318260">
                  <a:moveTo>
                    <a:pt x="114096" y="2158"/>
                  </a:moveTo>
                  <a:lnTo>
                    <a:pt x="112826" y="2158"/>
                  </a:lnTo>
                  <a:lnTo>
                    <a:pt x="112826" y="3428"/>
                  </a:lnTo>
                  <a:lnTo>
                    <a:pt x="114096" y="3428"/>
                  </a:lnTo>
                  <a:lnTo>
                    <a:pt x="114096" y="2158"/>
                  </a:lnTo>
                  <a:close/>
                </a:path>
                <a:path w="1478280" h="1318260">
                  <a:moveTo>
                    <a:pt x="1367586" y="3175"/>
                  </a:moveTo>
                  <a:lnTo>
                    <a:pt x="1365046" y="3175"/>
                  </a:lnTo>
                  <a:lnTo>
                    <a:pt x="1365046" y="3428"/>
                  </a:lnTo>
                  <a:lnTo>
                    <a:pt x="1367586" y="3428"/>
                  </a:lnTo>
                  <a:lnTo>
                    <a:pt x="1367586" y="3175"/>
                  </a:lnTo>
                  <a:close/>
                </a:path>
                <a:path w="1478280" h="1318260">
                  <a:moveTo>
                    <a:pt x="116636" y="0"/>
                  </a:moveTo>
                  <a:lnTo>
                    <a:pt x="116636" y="2158"/>
                  </a:lnTo>
                  <a:lnTo>
                    <a:pt x="986163" y="2158"/>
                  </a:lnTo>
                  <a:lnTo>
                    <a:pt x="116636" y="0"/>
                  </a:lnTo>
                  <a:close/>
                </a:path>
                <a:path w="1478280" h="1318260">
                  <a:moveTo>
                    <a:pt x="8589" y="105029"/>
                  </a:moveTo>
                  <a:lnTo>
                    <a:pt x="2336" y="105029"/>
                  </a:lnTo>
                  <a:lnTo>
                    <a:pt x="2336" y="107568"/>
                  </a:lnTo>
                  <a:lnTo>
                    <a:pt x="2128" y="107568"/>
                  </a:lnTo>
                  <a:lnTo>
                    <a:pt x="2108" y="117728"/>
                  </a:lnTo>
                  <a:lnTo>
                    <a:pt x="8577" y="117728"/>
                  </a:lnTo>
                  <a:lnTo>
                    <a:pt x="8589" y="105029"/>
                  </a:lnTo>
                  <a:close/>
                </a:path>
                <a:path w="1478280" h="1318260">
                  <a:moveTo>
                    <a:pt x="1477880" y="105029"/>
                  </a:moveTo>
                  <a:lnTo>
                    <a:pt x="1471540" y="105029"/>
                  </a:lnTo>
                  <a:lnTo>
                    <a:pt x="1471515" y="117728"/>
                  </a:lnTo>
                  <a:lnTo>
                    <a:pt x="1477855" y="117728"/>
                  </a:lnTo>
                  <a:lnTo>
                    <a:pt x="1477880" y="105029"/>
                  </a:lnTo>
                  <a:close/>
                </a:path>
                <a:path w="1478280" h="1318260">
                  <a:moveTo>
                    <a:pt x="8577" y="117729"/>
                  </a:moveTo>
                  <a:lnTo>
                    <a:pt x="2108" y="117729"/>
                  </a:lnTo>
                  <a:lnTo>
                    <a:pt x="2096" y="124078"/>
                  </a:lnTo>
                  <a:lnTo>
                    <a:pt x="8571" y="124078"/>
                  </a:lnTo>
                  <a:lnTo>
                    <a:pt x="8577" y="117729"/>
                  </a:lnTo>
                  <a:close/>
                </a:path>
                <a:path w="1478280" h="1318260">
                  <a:moveTo>
                    <a:pt x="1477855" y="117729"/>
                  </a:moveTo>
                  <a:lnTo>
                    <a:pt x="1471515" y="117729"/>
                  </a:lnTo>
                  <a:lnTo>
                    <a:pt x="1471503" y="124078"/>
                  </a:lnTo>
                  <a:lnTo>
                    <a:pt x="1477843" y="124078"/>
                  </a:lnTo>
                  <a:lnTo>
                    <a:pt x="1477855" y="117729"/>
                  </a:lnTo>
                  <a:close/>
                </a:path>
                <a:path w="1478280" h="1318260">
                  <a:moveTo>
                    <a:pt x="8571" y="124079"/>
                  </a:moveTo>
                  <a:lnTo>
                    <a:pt x="2096" y="124079"/>
                  </a:lnTo>
                  <a:lnTo>
                    <a:pt x="2083" y="130428"/>
                  </a:lnTo>
                  <a:lnTo>
                    <a:pt x="8565" y="130428"/>
                  </a:lnTo>
                  <a:lnTo>
                    <a:pt x="8571" y="124079"/>
                  </a:lnTo>
                  <a:close/>
                </a:path>
                <a:path w="1478280" h="1318260">
                  <a:moveTo>
                    <a:pt x="1477843" y="124079"/>
                  </a:moveTo>
                  <a:lnTo>
                    <a:pt x="1471503" y="124079"/>
                  </a:lnTo>
                  <a:lnTo>
                    <a:pt x="1471491" y="130428"/>
                  </a:lnTo>
                  <a:lnTo>
                    <a:pt x="1477831" y="130428"/>
                  </a:lnTo>
                  <a:lnTo>
                    <a:pt x="1477843" y="124079"/>
                  </a:lnTo>
                  <a:close/>
                </a:path>
                <a:path w="1478280" h="1318260">
                  <a:moveTo>
                    <a:pt x="8565" y="130429"/>
                  </a:moveTo>
                  <a:lnTo>
                    <a:pt x="2083" y="130429"/>
                  </a:lnTo>
                  <a:lnTo>
                    <a:pt x="2059" y="143128"/>
                  </a:lnTo>
                  <a:lnTo>
                    <a:pt x="8552" y="143128"/>
                  </a:lnTo>
                  <a:lnTo>
                    <a:pt x="8565" y="130429"/>
                  </a:lnTo>
                  <a:close/>
                </a:path>
                <a:path w="1478280" h="1318260">
                  <a:moveTo>
                    <a:pt x="1477831" y="130429"/>
                  </a:moveTo>
                  <a:lnTo>
                    <a:pt x="1471491" y="130429"/>
                  </a:lnTo>
                  <a:lnTo>
                    <a:pt x="1471466" y="143128"/>
                  </a:lnTo>
                  <a:lnTo>
                    <a:pt x="1477806" y="143128"/>
                  </a:lnTo>
                  <a:lnTo>
                    <a:pt x="1477831" y="130429"/>
                  </a:lnTo>
                  <a:close/>
                </a:path>
                <a:path w="1478280" h="1318260">
                  <a:moveTo>
                    <a:pt x="8552" y="143129"/>
                  </a:moveTo>
                  <a:lnTo>
                    <a:pt x="2059" y="143129"/>
                  </a:lnTo>
                  <a:lnTo>
                    <a:pt x="2047" y="149478"/>
                  </a:lnTo>
                  <a:lnTo>
                    <a:pt x="8546" y="149478"/>
                  </a:lnTo>
                  <a:lnTo>
                    <a:pt x="8552" y="143129"/>
                  </a:lnTo>
                  <a:close/>
                </a:path>
                <a:path w="1478280" h="1318260">
                  <a:moveTo>
                    <a:pt x="1477806" y="143129"/>
                  </a:moveTo>
                  <a:lnTo>
                    <a:pt x="1471466" y="143129"/>
                  </a:lnTo>
                  <a:lnTo>
                    <a:pt x="1471453" y="149478"/>
                  </a:lnTo>
                  <a:lnTo>
                    <a:pt x="1477794" y="149478"/>
                  </a:lnTo>
                  <a:lnTo>
                    <a:pt x="1477806" y="143129"/>
                  </a:lnTo>
                  <a:close/>
                </a:path>
                <a:path w="1478280" h="1318260">
                  <a:moveTo>
                    <a:pt x="8546" y="149479"/>
                  </a:moveTo>
                  <a:lnTo>
                    <a:pt x="2047" y="149479"/>
                  </a:lnTo>
                  <a:lnTo>
                    <a:pt x="2022" y="162178"/>
                  </a:lnTo>
                  <a:lnTo>
                    <a:pt x="8534" y="162178"/>
                  </a:lnTo>
                  <a:lnTo>
                    <a:pt x="8546" y="149479"/>
                  </a:lnTo>
                  <a:close/>
                </a:path>
                <a:path w="1478280" h="1318260">
                  <a:moveTo>
                    <a:pt x="1477794" y="149479"/>
                  </a:moveTo>
                  <a:lnTo>
                    <a:pt x="1471453" y="149479"/>
                  </a:lnTo>
                  <a:lnTo>
                    <a:pt x="1471429" y="162178"/>
                  </a:lnTo>
                  <a:lnTo>
                    <a:pt x="1477769" y="162178"/>
                  </a:lnTo>
                  <a:lnTo>
                    <a:pt x="1477794" y="149479"/>
                  </a:lnTo>
                  <a:close/>
                </a:path>
                <a:path w="1478280" h="1318260">
                  <a:moveTo>
                    <a:pt x="8534" y="162179"/>
                  </a:moveTo>
                  <a:lnTo>
                    <a:pt x="2022" y="162179"/>
                  </a:lnTo>
                  <a:lnTo>
                    <a:pt x="2010" y="168528"/>
                  </a:lnTo>
                  <a:lnTo>
                    <a:pt x="8528" y="168528"/>
                  </a:lnTo>
                  <a:lnTo>
                    <a:pt x="8534" y="162179"/>
                  </a:lnTo>
                  <a:close/>
                </a:path>
                <a:path w="1478280" h="1318260">
                  <a:moveTo>
                    <a:pt x="1477769" y="162179"/>
                  </a:moveTo>
                  <a:lnTo>
                    <a:pt x="1471429" y="162179"/>
                  </a:lnTo>
                  <a:lnTo>
                    <a:pt x="1471416" y="168528"/>
                  </a:lnTo>
                  <a:lnTo>
                    <a:pt x="1477757" y="168528"/>
                  </a:lnTo>
                  <a:lnTo>
                    <a:pt x="1477769" y="162179"/>
                  </a:lnTo>
                  <a:close/>
                </a:path>
                <a:path w="1478280" h="1318260">
                  <a:moveTo>
                    <a:pt x="8528" y="168529"/>
                  </a:moveTo>
                  <a:lnTo>
                    <a:pt x="2010" y="168529"/>
                  </a:lnTo>
                  <a:lnTo>
                    <a:pt x="1988" y="179958"/>
                  </a:lnTo>
                  <a:lnTo>
                    <a:pt x="8516" y="179958"/>
                  </a:lnTo>
                  <a:lnTo>
                    <a:pt x="8528" y="168529"/>
                  </a:lnTo>
                  <a:close/>
                </a:path>
                <a:path w="1478280" h="1318260">
                  <a:moveTo>
                    <a:pt x="1477757" y="168529"/>
                  </a:moveTo>
                  <a:lnTo>
                    <a:pt x="1471416" y="168529"/>
                  </a:lnTo>
                  <a:lnTo>
                    <a:pt x="1471394" y="179958"/>
                  </a:lnTo>
                  <a:lnTo>
                    <a:pt x="1477735" y="179958"/>
                  </a:lnTo>
                  <a:lnTo>
                    <a:pt x="1477757" y="168529"/>
                  </a:lnTo>
                  <a:close/>
                </a:path>
                <a:path w="1478280" h="1318260">
                  <a:moveTo>
                    <a:pt x="8516" y="179959"/>
                  </a:moveTo>
                  <a:lnTo>
                    <a:pt x="1988" y="179959"/>
                  </a:lnTo>
                  <a:lnTo>
                    <a:pt x="1961" y="193928"/>
                  </a:lnTo>
                  <a:lnTo>
                    <a:pt x="8503" y="193928"/>
                  </a:lnTo>
                  <a:lnTo>
                    <a:pt x="8516" y="179959"/>
                  </a:lnTo>
                  <a:close/>
                </a:path>
                <a:path w="1478280" h="1318260">
                  <a:moveTo>
                    <a:pt x="1477735" y="179959"/>
                  </a:moveTo>
                  <a:lnTo>
                    <a:pt x="1471394" y="179959"/>
                  </a:lnTo>
                  <a:lnTo>
                    <a:pt x="1471367" y="193928"/>
                  </a:lnTo>
                  <a:lnTo>
                    <a:pt x="1477708" y="193928"/>
                  </a:lnTo>
                  <a:lnTo>
                    <a:pt x="1477735" y="179959"/>
                  </a:lnTo>
                  <a:close/>
                </a:path>
                <a:path w="1478280" h="1318260">
                  <a:moveTo>
                    <a:pt x="8503" y="193929"/>
                  </a:moveTo>
                  <a:lnTo>
                    <a:pt x="1961" y="193929"/>
                  </a:lnTo>
                  <a:lnTo>
                    <a:pt x="1949" y="200278"/>
                  </a:lnTo>
                  <a:lnTo>
                    <a:pt x="8497" y="200278"/>
                  </a:lnTo>
                  <a:lnTo>
                    <a:pt x="8503" y="193929"/>
                  </a:lnTo>
                  <a:close/>
                </a:path>
                <a:path w="1478280" h="1318260">
                  <a:moveTo>
                    <a:pt x="1477708" y="193929"/>
                  </a:moveTo>
                  <a:lnTo>
                    <a:pt x="1471367" y="193929"/>
                  </a:lnTo>
                  <a:lnTo>
                    <a:pt x="1471354" y="200278"/>
                  </a:lnTo>
                  <a:lnTo>
                    <a:pt x="1477696" y="200278"/>
                  </a:lnTo>
                  <a:lnTo>
                    <a:pt x="1477708" y="193929"/>
                  </a:lnTo>
                  <a:close/>
                </a:path>
                <a:path w="1478280" h="1318260">
                  <a:moveTo>
                    <a:pt x="8497" y="200279"/>
                  </a:moveTo>
                  <a:lnTo>
                    <a:pt x="1949" y="200279"/>
                  </a:lnTo>
                  <a:lnTo>
                    <a:pt x="1936" y="206628"/>
                  </a:lnTo>
                  <a:lnTo>
                    <a:pt x="8490" y="206628"/>
                  </a:lnTo>
                  <a:lnTo>
                    <a:pt x="8497" y="200279"/>
                  </a:lnTo>
                  <a:close/>
                </a:path>
                <a:path w="1478280" h="1318260">
                  <a:moveTo>
                    <a:pt x="1477696" y="200279"/>
                  </a:moveTo>
                  <a:lnTo>
                    <a:pt x="1471354" y="200279"/>
                  </a:lnTo>
                  <a:lnTo>
                    <a:pt x="1471342" y="206628"/>
                  </a:lnTo>
                  <a:lnTo>
                    <a:pt x="1477683" y="206628"/>
                  </a:lnTo>
                  <a:lnTo>
                    <a:pt x="1477696" y="200279"/>
                  </a:lnTo>
                  <a:close/>
                </a:path>
                <a:path w="1478280" h="1318260">
                  <a:moveTo>
                    <a:pt x="8490" y="206629"/>
                  </a:moveTo>
                  <a:lnTo>
                    <a:pt x="1936" y="206629"/>
                  </a:lnTo>
                  <a:lnTo>
                    <a:pt x="1924" y="212978"/>
                  </a:lnTo>
                  <a:lnTo>
                    <a:pt x="8484" y="212978"/>
                  </a:lnTo>
                  <a:lnTo>
                    <a:pt x="8490" y="206629"/>
                  </a:lnTo>
                  <a:close/>
                </a:path>
                <a:path w="1478280" h="1318260">
                  <a:moveTo>
                    <a:pt x="1477683" y="206629"/>
                  </a:moveTo>
                  <a:lnTo>
                    <a:pt x="1471342" y="206629"/>
                  </a:lnTo>
                  <a:lnTo>
                    <a:pt x="1471330" y="212978"/>
                  </a:lnTo>
                  <a:lnTo>
                    <a:pt x="1477671" y="212978"/>
                  </a:lnTo>
                  <a:lnTo>
                    <a:pt x="1477683" y="206629"/>
                  </a:lnTo>
                  <a:close/>
                </a:path>
                <a:path w="1478280" h="1318260">
                  <a:moveTo>
                    <a:pt x="8484" y="212979"/>
                  </a:moveTo>
                  <a:lnTo>
                    <a:pt x="1924" y="212979"/>
                  </a:lnTo>
                  <a:lnTo>
                    <a:pt x="1875" y="238378"/>
                  </a:lnTo>
                  <a:lnTo>
                    <a:pt x="8459" y="238378"/>
                  </a:lnTo>
                  <a:lnTo>
                    <a:pt x="8484" y="212979"/>
                  </a:lnTo>
                  <a:close/>
                </a:path>
                <a:path w="1478280" h="1318260">
                  <a:moveTo>
                    <a:pt x="1477671" y="212979"/>
                  </a:moveTo>
                  <a:lnTo>
                    <a:pt x="1471330" y="212979"/>
                  </a:lnTo>
                  <a:lnTo>
                    <a:pt x="1471280" y="238378"/>
                  </a:lnTo>
                  <a:lnTo>
                    <a:pt x="1477622" y="238378"/>
                  </a:lnTo>
                  <a:lnTo>
                    <a:pt x="1477671" y="212979"/>
                  </a:lnTo>
                  <a:close/>
                </a:path>
                <a:path w="1478280" h="1318260">
                  <a:moveTo>
                    <a:pt x="8459" y="238379"/>
                  </a:moveTo>
                  <a:lnTo>
                    <a:pt x="1875" y="238379"/>
                  </a:lnTo>
                  <a:lnTo>
                    <a:pt x="1853" y="249808"/>
                  </a:lnTo>
                  <a:lnTo>
                    <a:pt x="8448" y="249808"/>
                  </a:lnTo>
                  <a:lnTo>
                    <a:pt x="8459" y="238379"/>
                  </a:lnTo>
                  <a:close/>
                </a:path>
                <a:path w="1478280" h="1318260">
                  <a:moveTo>
                    <a:pt x="1477622" y="238379"/>
                  </a:moveTo>
                  <a:lnTo>
                    <a:pt x="1471280" y="238379"/>
                  </a:lnTo>
                  <a:lnTo>
                    <a:pt x="1471258" y="249808"/>
                  </a:lnTo>
                  <a:lnTo>
                    <a:pt x="1477600" y="249808"/>
                  </a:lnTo>
                  <a:lnTo>
                    <a:pt x="1477622" y="238379"/>
                  </a:lnTo>
                  <a:close/>
                </a:path>
                <a:path w="1478280" h="1318260">
                  <a:moveTo>
                    <a:pt x="8448" y="249809"/>
                  </a:moveTo>
                  <a:lnTo>
                    <a:pt x="1853" y="249809"/>
                  </a:lnTo>
                  <a:lnTo>
                    <a:pt x="1838" y="257428"/>
                  </a:lnTo>
                  <a:lnTo>
                    <a:pt x="8441" y="257428"/>
                  </a:lnTo>
                  <a:lnTo>
                    <a:pt x="8448" y="249809"/>
                  </a:lnTo>
                  <a:close/>
                </a:path>
                <a:path w="1478280" h="1318260">
                  <a:moveTo>
                    <a:pt x="1477600" y="249809"/>
                  </a:moveTo>
                  <a:lnTo>
                    <a:pt x="1471258" y="249809"/>
                  </a:lnTo>
                  <a:lnTo>
                    <a:pt x="1471243" y="257428"/>
                  </a:lnTo>
                  <a:lnTo>
                    <a:pt x="1477585" y="257428"/>
                  </a:lnTo>
                  <a:lnTo>
                    <a:pt x="1477600" y="249809"/>
                  </a:lnTo>
                  <a:close/>
                </a:path>
                <a:path w="1478280" h="1318260">
                  <a:moveTo>
                    <a:pt x="8441" y="257429"/>
                  </a:moveTo>
                  <a:lnTo>
                    <a:pt x="1838" y="257429"/>
                  </a:lnTo>
                  <a:lnTo>
                    <a:pt x="1828" y="262508"/>
                  </a:lnTo>
                  <a:lnTo>
                    <a:pt x="8436" y="262508"/>
                  </a:lnTo>
                  <a:lnTo>
                    <a:pt x="8441" y="257429"/>
                  </a:lnTo>
                  <a:close/>
                </a:path>
                <a:path w="1478280" h="1318260">
                  <a:moveTo>
                    <a:pt x="1477585" y="257429"/>
                  </a:moveTo>
                  <a:lnTo>
                    <a:pt x="1471243" y="257429"/>
                  </a:lnTo>
                  <a:lnTo>
                    <a:pt x="1471233" y="262508"/>
                  </a:lnTo>
                  <a:lnTo>
                    <a:pt x="1477575" y="262508"/>
                  </a:lnTo>
                  <a:lnTo>
                    <a:pt x="1477585" y="257429"/>
                  </a:lnTo>
                  <a:close/>
                </a:path>
                <a:path w="1478280" h="1318260">
                  <a:moveTo>
                    <a:pt x="8436" y="262509"/>
                  </a:moveTo>
                  <a:lnTo>
                    <a:pt x="1828" y="262509"/>
                  </a:lnTo>
                  <a:lnTo>
                    <a:pt x="1816" y="268858"/>
                  </a:lnTo>
                  <a:lnTo>
                    <a:pt x="8430" y="268858"/>
                  </a:lnTo>
                  <a:lnTo>
                    <a:pt x="8436" y="262509"/>
                  </a:lnTo>
                  <a:close/>
                </a:path>
                <a:path w="1478280" h="1318260">
                  <a:moveTo>
                    <a:pt x="1477575" y="262509"/>
                  </a:moveTo>
                  <a:lnTo>
                    <a:pt x="1471233" y="262509"/>
                  </a:lnTo>
                  <a:lnTo>
                    <a:pt x="1471220" y="268858"/>
                  </a:lnTo>
                  <a:lnTo>
                    <a:pt x="1477563" y="268858"/>
                  </a:lnTo>
                  <a:lnTo>
                    <a:pt x="1477575" y="262509"/>
                  </a:lnTo>
                  <a:close/>
                </a:path>
                <a:path w="1478280" h="1318260">
                  <a:moveTo>
                    <a:pt x="8430" y="268859"/>
                  </a:moveTo>
                  <a:lnTo>
                    <a:pt x="1816" y="268859"/>
                  </a:lnTo>
                  <a:lnTo>
                    <a:pt x="1802" y="276478"/>
                  </a:lnTo>
                  <a:lnTo>
                    <a:pt x="8422" y="276478"/>
                  </a:lnTo>
                  <a:lnTo>
                    <a:pt x="8430" y="268859"/>
                  </a:lnTo>
                  <a:close/>
                </a:path>
                <a:path w="1478280" h="1318260">
                  <a:moveTo>
                    <a:pt x="1477563" y="268859"/>
                  </a:moveTo>
                  <a:lnTo>
                    <a:pt x="1471220" y="268859"/>
                  </a:lnTo>
                  <a:lnTo>
                    <a:pt x="1471206" y="276478"/>
                  </a:lnTo>
                  <a:lnTo>
                    <a:pt x="1477548" y="276478"/>
                  </a:lnTo>
                  <a:lnTo>
                    <a:pt x="1477563" y="268859"/>
                  </a:lnTo>
                  <a:close/>
                </a:path>
                <a:path w="1478280" h="1318260">
                  <a:moveTo>
                    <a:pt x="8422" y="276479"/>
                  </a:moveTo>
                  <a:lnTo>
                    <a:pt x="1802" y="276479"/>
                  </a:lnTo>
                  <a:lnTo>
                    <a:pt x="1792" y="281558"/>
                  </a:lnTo>
                  <a:lnTo>
                    <a:pt x="8417" y="281558"/>
                  </a:lnTo>
                  <a:lnTo>
                    <a:pt x="8422" y="276479"/>
                  </a:lnTo>
                  <a:close/>
                </a:path>
                <a:path w="1478280" h="1318260">
                  <a:moveTo>
                    <a:pt x="1477548" y="276479"/>
                  </a:moveTo>
                  <a:lnTo>
                    <a:pt x="1471206" y="276479"/>
                  </a:lnTo>
                  <a:lnTo>
                    <a:pt x="1471196" y="281558"/>
                  </a:lnTo>
                  <a:lnTo>
                    <a:pt x="1477539" y="281558"/>
                  </a:lnTo>
                  <a:lnTo>
                    <a:pt x="1477548" y="276479"/>
                  </a:lnTo>
                  <a:close/>
                </a:path>
                <a:path w="1478280" h="1318260">
                  <a:moveTo>
                    <a:pt x="8417" y="281559"/>
                  </a:moveTo>
                  <a:lnTo>
                    <a:pt x="1792" y="281559"/>
                  </a:lnTo>
                  <a:lnTo>
                    <a:pt x="1765" y="295528"/>
                  </a:lnTo>
                  <a:lnTo>
                    <a:pt x="8404" y="295528"/>
                  </a:lnTo>
                  <a:lnTo>
                    <a:pt x="8417" y="281559"/>
                  </a:lnTo>
                  <a:close/>
                </a:path>
                <a:path w="1478280" h="1318260">
                  <a:moveTo>
                    <a:pt x="1477539" y="281559"/>
                  </a:moveTo>
                  <a:lnTo>
                    <a:pt x="1471196" y="281559"/>
                  </a:lnTo>
                  <a:lnTo>
                    <a:pt x="1471168" y="295528"/>
                  </a:lnTo>
                  <a:lnTo>
                    <a:pt x="1477512" y="295528"/>
                  </a:lnTo>
                  <a:lnTo>
                    <a:pt x="1477539" y="281559"/>
                  </a:lnTo>
                  <a:close/>
                </a:path>
                <a:path w="1478280" h="1318260">
                  <a:moveTo>
                    <a:pt x="8404" y="295529"/>
                  </a:moveTo>
                  <a:lnTo>
                    <a:pt x="1765" y="295529"/>
                  </a:lnTo>
                  <a:lnTo>
                    <a:pt x="1755" y="300608"/>
                  </a:lnTo>
                  <a:lnTo>
                    <a:pt x="8399" y="300608"/>
                  </a:lnTo>
                  <a:lnTo>
                    <a:pt x="8404" y="295529"/>
                  </a:lnTo>
                  <a:close/>
                </a:path>
                <a:path w="1478280" h="1318260">
                  <a:moveTo>
                    <a:pt x="1477512" y="295529"/>
                  </a:moveTo>
                  <a:lnTo>
                    <a:pt x="1471168" y="295529"/>
                  </a:lnTo>
                  <a:lnTo>
                    <a:pt x="1471159" y="300608"/>
                  </a:lnTo>
                  <a:lnTo>
                    <a:pt x="1477502" y="300608"/>
                  </a:lnTo>
                  <a:lnTo>
                    <a:pt x="1477512" y="295529"/>
                  </a:lnTo>
                  <a:close/>
                </a:path>
                <a:path w="1478280" h="1318260">
                  <a:moveTo>
                    <a:pt x="8399" y="300609"/>
                  </a:moveTo>
                  <a:lnTo>
                    <a:pt x="1755" y="300609"/>
                  </a:lnTo>
                  <a:lnTo>
                    <a:pt x="1730" y="313308"/>
                  </a:lnTo>
                  <a:lnTo>
                    <a:pt x="8386" y="313308"/>
                  </a:lnTo>
                  <a:lnTo>
                    <a:pt x="8399" y="300609"/>
                  </a:lnTo>
                  <a:close/>
                </a:path>
                <a:path w="1478280" h="1318260">
                  <a:moveTo>
                    <a:pt x="1477502" y="300609"/>
                  </a:moveTo>
                  <a:lnTo>
                    <a:pt x="1471159" y="300609"/>
                  </a:lnTo>
                  <a:lnTo>
                    <a:pt x="1471134" y="313308"/>
                  </a:lnTo>
                  <a:lnTo>
                    <a:pt x="1477477" y="313308"/>
                  </a:lnTo>
                  <a:lnTo>
                    <a:pt x="1477502" y="300609"/>
                  </a:lnTo>
                  <a:close/>
                </a:path>
                <a:path w="1478280" h="1318260">
                  <a:moveTo>
                    <a:pt x="8386" y="313309"/>
                  </a:moveTo>
                  <a:lnTo>
                    <a:pt x="1730" y="313309"/>
                  </a:lnTo>
                  <a:lnTo>
                    <a:pt x="1703" y="327278"/>
                  </a:lnTo>
                  <a:lnTo>
                    <a:pt x="8373" y="327278"/>
                  </a:lnTo>
                  <a:lnTo>
                    <a:pt x="8386" y="313309"/>
                  </a:lnTo>
                  <a:close/>
                </a:path>
                <a:path w="1478280" h="1318260">
                  <a:moveTo>
                    <a:pt x="1477477" y="313309"/>
                  </a:moveTo>
                  <a:lnTo>
                    <a:pt x="1471134" y="313309"/>
                  </a:lnTo>
                  <a:lnTo>
                    <a:pt x="1471106" y="327278"/>
                  </a:lnTo>
                  <a:lnTo>
                    <a:pt x="1477450" y="327278"/>
                  </a:lnTo>
                  <a:lnTo>
                    <a:pt x="1477477" y="313309"/>
                  </a:lnTo>
                  <a:close/>
                </a:path>
                <a:path w="1478280" h="1318260">
                  <a:moveTo>
                    <a:pt x="8373" y="327279"/>
                  </a:moveTo>
                  <a:lnTo>
                    <a:pt x="1703" y="327279"/>
                  </a:lnTo>
                  <a:lnTo>
                    <a:pt x="1681" y="338708"/>
                  </a:lnTo>
                  <a:lnTo>
                    <a:pt x="8362" y="338708"/>
                  </a:lnTo>
                  <a:lnTo>
                    <a:pt x="8373" y="327279"/>
                  </a:lnTo>
                  <a:close/>
                </a:path>
                <a:path w="1478280" h="1318260">
                  <a:moveTo>
                    <a:pt x="1477450" y="327279"/>
                  </a:moveTo>
                  <a:lnTo>
                    <a:pt x="1471106" y="327279"/>
                  </a:lnTo>
                  <a:lnTo>
                    <a:pt x="1471084" y="338708"/>
                  </a:lnTo>
                  <a:lnTo>
                    <a:pt x="1477428" y="338708"/>
                  </a:lnTo>
                  <a:lnTo>
                    <a:pt x="1477450" y="327279"/>
                  </a:lnTo>
                  <a:close/>
                </a:path>
                <a:path w="1478280" h="1318260">
                  <a:moveTo>
                    <a:pt x="8362" y="338709"/>
                  </a:moveTo>
                  <a:lnTo>
                    <a:pt x="1681" y="338709"/>
                  </a:lnTo>
                  <a:lnTo>
                    <a:pt x="1669" y="345058"/>
                  </a:lnTo>
                  <a:lnTo>
                    <a:pt x="8356" y="345058"/>
                  </a:lnTo>
                  <a:lnTo>
                    <a:pt x="8362" y="338709"/>
                  </a:lnTo>
                  <a:close/>
                </a:path>
                <a:path w="1478280" h="1318260">
                  <a:moveTo>
                    <a:pt x="1477428" y="338709"/>
                  </a:moveTo>
                  <a:lnTo>
                    <a:pt x="1471084" y="338709"/>
                  </a:lnTo>
                  <a:lnTo>
                    <a:pt x="1471072" y="345058"/>
                  </a:lnTo>
                  <a:lnTo>
                    <a:pt x="1477416" y="345058"/>
                  </a:lnTo>
                  <a:lnTo>
                    <a:pt x="1477428" y="338709"/>
                  </a:lnTo>
                  <a:close/>
                </a:path>
                <a:path w="1478280" h="1318260">
                  <a:moveTo>
                    <a:pt x="8356" y="345059"/>
                  </a:moveTo>
                  <a:lnTo>
                    <a:pt x="1669" y="345059"/>
                  </a:lnTo>
                  <a:lnTo>
                    <a:pt x="1657" y="351408"/>
                  </a:lnTo>
                  <a:lnTo>
                    <a:pt x="8349" y="351408"/>
                  </a:lnTo>
                  <a:lnTo>
                    <a:pt x="8356" y="345059"/>
                  </a:lnTo>
                  <a:close/>
                </a:path>
                <a:path w="1478280" h="1318260">
                  <a:moveTo>
                    <a:pt x="1477416" y="345059"/>
                  </a:moveTo>
                  <a:lnTo>
                    <a:pt x="1471072" y="345059"/>
                  </a:lnTo>
                  <a:lnTo>
                    <a:pt x="1471059" y="351408"/>
                  </a:lnTo>
                  <a:lnTo>
                    <a:pt x="1477404" y="351408"/>
                  </a:lnTo>
                  <a:lnTo>
                    <a:pt x="1477416" y="345059"/>
                  </a:lnTo>
                  <a:close/>
                </a:path>
                <a:path w="1478280" h="1318260">
                  <a:moveTo>
                    <a:pt x="8349" y="351409"/>
                  </a:moveTo>
                  <a:lnTo>
                    <a:pt x="1657" y="351409"/>
                  </a:lnTo>
                  <a:lnTo>
                    <a:pt x="1642" y="359028"/>
                  </a:lnTo>
                  <a:lnTo>
                    <a:pt x="8342" y="359028"/>
                  </a:lnTo>
                  <a:lnTo>
                    <a:pt x="8349" y="351409"/>
                  </a:lnTo>
                  <a:close/>
                </a:path>
                <a:path w="1478280" h="1318260">
                  <a:moveTo>
                    <a:pt x="1477404" y="351409"/>
                  </a:moveTo>
                  <a:lnTo>
                    <a:pt x="1471059" y="351409"/>
                  </a:lnTo>
                  <a:lnTo>
                    <a:pt x="1471045" y="359028"/>
                  </a:lnTo>
                  <a:lnTo>
                    <a:pt x="1477389" y="359028"/>
                  </a:lnTo>
                  <a:lnTo>
                    <a:pt x="1477404" y="351409"/>
                  </a:lnTo>
                  <a:close/>
                </a:path>
                <a:path w="1478280" h="1318260">
                  <a:moveTo>
                    <a:pt x="8342" y="359029"/>
                  </a:moveTo>
                  <a:lnTo>
                    <a:pt x="1642" y="359029"/>
                  </a:lnTo>
                  <a:lnTo>
                    <a:pt x="1630" y="365378"/>
                  </a:lnTo>
                  <a:lnTo>
                    <a:pt x="8336" y="365378"/>
                  </a:lnTo>
                  <a:lnTo>
                    <a:pt x="8342" y="359029"/>
                  </a:lnTo>
                  <a:close/>
                </a:path>
                <a:path w="1478280" h="1318260">
                  <a:moveTo>
                    <a:pt x="1477389" y="359029"/>
                  </a:moveTo>
                  <a:lnTo>
                    <a:pt x="1471045" y="359029"/>
                  </a:lnTo>
                  <a:lnTo>
                    <a:pt x="1471032" y="365378"/>
                  </a:lnTo>
                  <a:lnTo>
                    <a:pt x="1477377" y="365378"/>
                  </a:lnTo>
                  <a:lnTo>
                    <a:pt x="1477389" y="359029"/>
                  </a:lnTo>
                  <a:close/>
                </a:path>
                <a:path w="1478280" h="1318260">
                  <a:moveTo>
                    <a:pt x="8336" y="365379"/>
                  </a:moveTo>
                  <a:lnTo>
                    <a:pt x="1630" y="365379"/>
                  </a:lnTo>
                  <a:lnTo>
                    <a:pt x="1618" y="371728"/>
                  </a:lnTo>
                  <a:lnTo>
                    <a:pt x="8330" y="371728"/>
                  </a:lnTo>
                  <a:lnTo>
                    <a:pt x="8336" y="365379"/>
                  </a:lnTo>
                  <a:close/>
                </a:path>
                <a:path w="1478280" h="1318260">
                  <a:moveTo>
                    <a:pt x="1477377" y="365379"/>
                  </a:moveTo>
                  <a:lnTo>
                    <a:pt x="1471032" y="365379"/>
                  </a:lnTo>
                  <a:lnTo>
                    <a:pt x="1471020" y="371728"/>
                  </a:lnTo>
                  <a:lnTo>
                    <a:pt x="1477364" y="371728"/>
                  </a:lnTo>
                  <a:lnTo>
                    <a:pt x="1477377" y="365379"/>
                  </a:lnTo>
                  <a:close/>
                </a:path>
                <a:path w="1478280" h="1318260">
                  <a:moveTo>
                    <a:pt x="8330" y="371729"/>
                  </a:moveTo>
                  <a:lnTo>
                    <a:pt x="1618" y="371729"/>
                  </a:lnTo>
                  <a:lnTo>
                    <a:pt x="1608" y="376808"/>
                  </a:lnTo>
                  <a:lnTo>
                    <a:pt x="8325" y="376808"/>
                  </a:lnTo>
                  <a:lnTo>
                    <a:pt x="8330" y="371729"/>
                  </a:lnTo>
                  <a:close/>
                </a:path>
                <a:path w="1478280" h="1318260">
                  <a:moveTo>
                    <a:pt x="1477364" y="371729"/>
                  </a:moveTo>
                  <a:lnTo>
                    <a:pt x="1471020" y="371729"/>
                  </a:lnTo>
                  <a:lnTo>
                    <a:pt x="1471010" y="376808"/>
                  </a:lnTo>
                  <a:lnTo>
                    <a:pt x="1477354" y="376808"/>
                  </a:lnTo>
                  <a:lnTo>
                    <a:pt x="1477364" y="371729"/>
                  </a:lnTo>
                  <a:close/>
                </a:path>
                <a:path w="1478280" h="1318260">
                  <a:moveTo>
                    <a:pt x="8325" y="376809"/>
                  </a:moveTo>
                  <a:lnTo>
                    <a:pt x="1608" y="376809"/>
                  </a:lnTo>
                  <a:lnTo>
                    <a:pt x="1583" y="389508"/>
                  </a:lnTo>
                  <a:lnTo>
                    <a:pt x="8312" y="389508"/>
                  </a:lnTo>
                  <a:lnTo>
                    <a:pt x="8325" y="376809"/>
                  </a:lnTo>
                  <a:close/>
                </a:path>
                <a:path w="1478280" h="1318260">
                  <a:moveTo>
                    <a:pt x="1477354" y="376809"/>
                  </a:moveTo>
                  <a:lnTo>
                    <a:pt x="1471010" y="376809"/>
                  </a:lnTo>
                  <a:lnTo>
                    <a:pt x="1470985" y="389508"/>
                  </a:lnTo>
                  <a:lnTo>
                    <a:pt x="1477330" y="389508"/>
                  </a:lnTo>
                  <a:lnTo>
                    <a:pt x="1477354" y="376809"/>
                  </a:lnTo>
                  <a:close/>
                </a:path>
                <a:path w="1478280" h="1318260">
                  <a:moveTo>
                    <a:pt x="8312" y="389509"/>
                  </a:moveTo>
                  <a:lnTo>
                    <a:pt x="1583" y="389509"/>
                  </a:lnTo>
                  <a:lnTo>
                    <a:pt x="1495" y="435228"/>
                  </a:lnTo>
                  <a:lnTo>
                    <a:pt x="8268" y="435228"/>
                  </a:lnTo>
                  <a:lnTo>
                    <a:pt x="8312" y="389509"/>
                  </a:lnTo>
                  <a:close/>
                </a:path>
                <a:path w="1478280" h="1318260">
                  <a:moveTo>
                    <a:pt x="1477330" y="389509"/>
                  </a:moveTo>
                  <a:lnTo>
                    <a:pt x="1470985" y="389509"/>
                  </a:lnTo>
                  <a:lnTo>
                    <a:pt x="1470896" y="435228"/>
                  </a:lnTo>
                  <a:lnTo>
                    <a:pt x="1477242" y="435228"/>
                  </a:lnTo>
                  <a:lnTo>
                    <a:pt x="1477330" y="389509"/>
                  </a:lnTo>
                  <a:close/>
                </a:path>
                <a:path w="1478280" h="1318260">
                  <a:moveTo>
                    <a:pt x="8268" y="435229"/>
                  </a:moveTo>
                  <a:lnTo>
                    <a:pt x="1495" y="435229"/>
                  </a:lnTo>
                  <a:lnTo>
                    <a:pt x="1483" y="441578"/>
                  </a:lnTo>
                  <a:lnTo>
                    <a:pt x="8261" y="441578"/>
                  </a:lnTo>
                  <a:lnTo>
                    <a:pt x="8268" y="435229"/>
                  </a:lnTo>
                  <a:close/>
                </a:path>
                <a:path w="1478280" h="1318260">
                  <a:moveTo>
                    <a:pt x="1477242" y="435229"/>
                  </a:moveTo>
                  <a:lnTo>
                    <a:pt x="1470896" y="435229"/>
                  </a:lnTo>
                  <a:lnTo>
                    <a:pt x="1470883" y="441578"/>
                  </a:lnTo>
                  <a:lnTo>
                    <a:pt x="1477229" y="441578"/>
                  </a:lnTo>
                  <a:lnTo>
                    <a:pt x="1477242" y="435229"/>
                  </a:lnTo>
                  <a:close/>
                </a:path>
                <a:path w="1478280" h="1318260">
                  <a:moveTo>
                    <a:pt x="8261" y="441579"/>
                  </a:moveTo>
                  <a:lnTo>
                    <a:pt x="1483" y="441579"/>
                  </a:lnTo>
                  <a:lnTo>
                    <a:pt x="1397" y="486028"/>
                  </a:lnTo>
                  <a:lnTo>
                    <a:pt x="8218" y="486028"/>
                  </a:lnTo>
                  <a:lnTo>
                    <a:pt x="8261" y="441579"/>
                  </a:lnTo>
                  <a:close/>
                </a:path>
                <a:path w="1478280" h="1318260">
                  <a:moveTo>
                    <a:pt x="1477229" y="441579"/>
                  </a:moveTo>
                  <a:lnTo>
                    <a:pt x="1470883" y="441579"/>
                  </a:lnTo>
                  <a:lnTo>
                    <a:pt x="1470797" y="486028"/>
                  </a:lnTo>
                  <a:lnTo>
                    <a:pt x="1477143" y="486028"/>
                  </a:lnTo>
                  <a:lnTo>
                    <a:pt x="1477229" y="441579"/>
                  </a:lnTo>
                  <a:close/>
                </a:path>
                <a:path w="1478280" h="1318260">
                  <a:moveTo>
                    <a:pt x="8218" y="486029"/>
                  </a:moveTo>
                  <a:lnTo>
                    <a:pt x="1397" y="486029"/>
                  </a:lnTo>
                  <a:lnTo>
                    <a:pt x="1336" y="517778"/>
                  </a:lnTo>
                  <a:lnTo>
                    <a:pt x="8187" y="517778"/>
                  </a:lnTo>
                  <a:lnTo>
                    <a:pt x="8218" y="486029"/>
                  </a:lnTo>
                  <a:close/>
                </a:path>
                <a:path w="1478280" h="1318260">
                  <a:moveTo>
                    <a:pt x="1477143" y="486029"/>
                  </a:moveTo>
                  <a:lnTo>
                    <a:pt x="1470797" y="486029"/>
                  </a:lnTo>
                  <a:lnTo>
                    <a:pt x="1470735" y="517778"/>
                  </a:lnTo>
                  <a:lnTo>
                    <a:pt x="1477082" y="517778"/>
                  </a:lnTo>
                  <a:lnTo>
                    <a:pt x="1477143" y="486029"/>
                  </a:lnTo>
                  <a:close/>
                </a:path>
                <a:path w="1478280" h="1318260">
                  <a:moveTo>
                    <a:pt x="8187" y="517779"/>
                  </a:moveTo>
                  <a:lnTo>
                    <a:pt x="1336" y="517779"/>
                  </a:lnTo>
                  <a:lnTo>
                    <a:pt x="1274" y="549528"/>
                  </a:lnTo>
                  <a:lnTo>
                    <a:pt x="8156" y="549528"/>
                  </a:lnTo>
                  <a:lnTo>
                    <a:pt x="8187" y="517779"/>
                  </a:lnTo>
                  <a:close/>
                </a:path>
                <a:path w="1478280" h="1318260">
                  <a:moveTo>
                    <a:pt x="1477082" y="517779"/>
                  </a:moveTo>
                  <a:lnTo>
                    <a:pt x="1470735" y="517779"/>
                  </a:lnTo>
                  <a:lnTo>
                    <a:pt x="1470673" y="549528"/>
                  </a:lnTo>
                  <a:lnTo>
                    <a:pt x="1477021" y="549528"/>
                  </a:lnTo>
                  <a:lnTo>
                    <a:pt x="1477082" y="517779"/>
                  </a:lnTo>
                  <a:close/>
                </a:path>
                <a:path w="1478280" h="1318260">
                  <a:moveTo>
                    <a:pt x="8156" y="549529"/>
                  </a:moveTo>
                  <a:lnTo>
                    <a:pt x="1274" y="549529"/>
                  </a:lnTo>
                  <a:lnTo>
                    <a:pt x="909" y="738758"/>
                  </a:lnTo>
                  <a:lnTo>
                    <a:pt x="7972" y="738758"/>
                  </a:lnTo>
                  <a:lnTo>
                    <a:pt x="8156" y="549529"/>
                  </a:lnTo>
                  <a:close/>
                </a:path>
                <a:path w="1478280" h="1318260">
                  <a:moveTo>
                    <a:pt x="1477021" y="549529"/>
                  </a:moveTo>
                  <a:lnTo>
                    <a:pt x="1470673" y="549529"/>
                  </a:lnTo>
                  <a:lnTo>
                    <a:pt x="1470304" y="738758"/>
                  </a:lnTo>
                  <a:lnTo>
                    <a:pt x="1476655" y="738758"/>
                  </a:lnTo>
                  <a:lnTo>
                    <a:pt x="1477021" y="549529"/>
                  </a:lnTo>
                  <a:close/>
                </a:path>
                <a:path w="1478280" h="1318260">
                  <a:moveTo>
                    <a:pt x="7972" y="738759"/>
                  </a:moveTo>
                  <a:lnTo>
                    <a:pt x="909" y="738759"/>
                  </a:lnTo>
                  <a:lnTo>
                    <a:pt x="836" y="776858"/>
                  </a:lnTo>
                  <a:lnTo>
                    <a:pt x="7935" y="776858"/>
                  </a:lnTo>
                  <a:lnTo>
                    <a:pt x="7972" y="738759"/>
                  </a:lnTo>
                  <a:close/>
                </a:path>
                <a:path w="1478280" h="1318260">
                  <a:moveTo>
                    <a:pt x="1476655" y="738759"/>
                  </a:moveTo>
                  <a:lnTo>
                    <a:pt x="1470304" y="738759"/>
                  </a:lnTo>
                  <a:lnTo>
                    <a:pt x="1470229" y="776858"/>
                  </a:lnTo>
                  <a:lnTo>
                    <a:pt x="1476581" y="776858"/>
                  </a:lnTo>
                  <a:lnTo>
                    <a:pt x="1476655" y="738759"/>
                  </a:lnTo>
                  <a:close/>
                </a:path>
                <a:path w="1478280" h="1318260">
                  <a:moveTo>
                    <a:pt x="7935" y="776859"/>
                  </a:moveTo>
                  <a:lnTo>
                    <a:pt x="836" y="776859"/>
                  </a:lnTo>
                  <a:lnTo>
                    <a:pt x="772" y="809878"/>
                  </a:lnTo>
                  <a:lnTo>
                    <a:pt x="7902" y="809878"/>
                  </a:lnTo>
                  <a:lnTo>
                    <a:pt x="7935" y="776859"/>
                  </a:lnTo>
                  <a:close/>
                </a:path>
                <a:path w="1478280" h="1318260">
                  <a:moveTo>
                    <a:pt x="1476581" y="776859"/>
                  </a:moveTo>
                  <a:lnTo>
                    <a:pt x="1470229" y="776859"/>
                  </a:lnTo>
                  <a:lnTo>
                    <a:pt x="1470165" y="809878"/>
                  </a:lnTo>
                  <a:lnTo>
                    <a:pt x="1476518" y="809878"/>
                  </a:lnTo>
                  <a:lnTo>
                    <a:pt x="1476581" y="776859"/>
                  </a:lnTo>
                  <a:close/>
                </a:path>
                <a:path w="1478280" h="1318260">
                  <a:moveTo>
                    <a:pt x="7902" y="809879"/>
                  </a:moveTo>
                  <a:lnTo>
                    <a:pt x="772" y="809879"/>
                  </a:lnTo>
                  <a:lnTo>
                    <a:pt x="661" y="867028"/>
                  </a:lnTo>
                  <a:lnTo>
                    <a:pt x="7847" y="867028"/>
                  </a:lnTo>
                  <a:lnTo>
                    <a:pt x="7902" y="809879"/>
                  </a:lnTo>
                  <a:close/>
                </a:path>
                <a:path w="1478280" h="1318260">
                  <a:moveTo>
                    <a:pt x="1476518" y="809879"/>
                  </a:moveTo>
                  <a:lnTo>
                    <a:pt x="1470165" y="809879"/>
                  </a:lnTo>
                  <a:lnTo>
                    <a:pt x="1470053" y="867028"/>
                  </a:lnTo>
                  <a:lnTo>
                    <a:pt x="1476407" y="867028"/>
                  </a:lnTo>
                  <a:lnTo>
                    <a:pt x="1476518" y="809879"/>
                  </a:lnTo>
                  <a:close/>
                </a:path>
                <a:path w="1478280" h="1318260">
                  <a:moveTo>
                    <a:pt x="7847" y="867029"/>
                  </a:moveTo>
                  <a:lnTo>
                    <a:pt x="661" y="867029"/>
                  </a:lnTo>
                  <a:lnTo>
                    <a:pt x="652" y="872108"/>
                  </a:lnTo>
                  <a:lnTo>
                    <a:pt x="7842" y="872108"/>
                  </a:lnTo>
                  <a:lnTo>
                    <a:pt x="7847" y="867029"/>
                  </a:lnTo>
                  <a:close/>
                </a:path>
                <a:path w="1478280" h="1318260">
                  <a:moveTo>
                    <a:pt x="1476407" y="867029"/>
                  </a:moveTo>
                  <a:lnTo>
                    <a:pt x="1470053" y="867029"/>
                  </a:lnTo>
                  <a:lnTo>
                    <a:pt x="1470043" y="872108"/>
                  </a:lnTo>
                  <a:lnTo>
                    <a:pt x="1476397" y="872108"/>
                  </a:lnTo>
                  <a:lnTo>
                    <a:pt x="1476407" y="867029"/>
                  </a:lnTo>
                  <a:close/>
                </a:path>
                <a:path w="1478280" h="1318260">
                  <a:moveTo>
                    <a:pt x="7842" y="872109"/>
                  </a:moveTo>
                  <a:lnTo>
                    <a:pt x="652" y="872109"/>
                  </a:lnTo>
                  <a:lnTo>
                    <a:pt x="625" y="886078"/>
                  </a:lnTo>
                  <a:lnTo>
                    <a:pt x="7828" y="886078"/>
                  </a:lnTo>
                  <a:lnTo>
                    <a:pt x="7842" y="872109"/>
                  </a:lnTo>
                  <a:close/>
                </a:path>
                <a:path w="1478280" h="1318260">
                  <a:moveTo>
                    <a:pt x="1476397" y="872109"/>
                  </a:moveTo>
                  <a:lnTo>
                    <a:pt x="1470043" y="872109"/>
                  </a:lnTo>
                  <a:lnTo>
                    <a:pt x="1470016" y="886078"/>
                  </a:lnTo>
                  <a:lnTo>
                    <a:pt x="1476370" y="886078"/>
                  </a:lnTo>
                  <a:lnTo>
                    <a:pt x="1476397" y="872109"/>
                  </a:lnTo>
                  <a:close/>
                </a:path>
                <a:path w="1478280" h="1318260">
                  <a:moveTo>
                    <a:pt x="7828" y="886079"/>
                  </a:moveTo>
                  <a:lnTo>
                    <a:pt x="625" y="886079"/>
                  </a:lnTo>
                  <a:lnTo>
                    <a:pt x="615" y="891158"/>
                  </a:lnTo>
                  <a:lnTo>
                    <a:pt x="7823" y="891158"/>
                  </a:lnTo>
                  <a:lnTo>
                    <a:pt x="7828" y="886079"/>
                  </a:lnTo>
                  <a:close/>
                </a:path>
                <a:path w="1478280" h="1318260">
                  <a:moveTo>
                    <a:pt x="1476370" y="886079"/>
                  </a:moveTo>
                  <a:lnTo>
                    <a:pt x="1470016" y="886079"/>
                  </a:lnTo>
                  <a:lnTo>
                    <a:pt x="1470006" y="891158"/>
                  </a:lnTo>
                  <a:lnTo>
                    <a:pt x="1476361" y="891158"/>
                  </a:lnTo>
                  <a:lnTo>
                    <a:pt x="1476370" y="886079"/>
                  </a:lnTo>
                  <a:close/>
                </a:path>
                <a:path w="1478280" h="1318260">
                  <a:moveTo>
                    <a:pt x="7823" y="891159"/>
                  </a:moveTo>
                  <a:lnTo>
                    <a:pt x="615" y="891159"/>
                  </a:lnTo>
                  <a:lnTo>
                    <a:pt x="600" y="898778"/>
                  </a:lnTo>
                  <a:lnTo>
                    <a:pt x="7816" y="898778"/>
                  </a:lnTo>
                  <a:lnTo>
                    <a:pt x="7823" y="891159"/>
                  </a:lnTo>
                  <a:close/>
                </a:path>
                <a:path w="1478280" h="1318260">
                  <a:moveTo>
                    <a:pt x="1476361" y="891159"/>
                  </a:moveTo>
                  <a:lnTo>
                    <a:pt x="1470006" y="891159"/>
                  </a:lnTo>
                  <a:lnTo>
                    <a:pt x="1469991" y="898778"/>
                  </a:lnTo>
                  <a:lnTo>
                    <a:pt x="1476346" y="898778"/>
                  </a:lnTo>
                  <a:lnTo>
                    <a:pt x="1476361" y="891159"/>
                  </a:lnTo>
                  <a:close/>
                </a:path>
                <a:path w="1478280" h="1318260">
                  <a:moveTo>
                    <a:pt x="7816" y="898779"/>
                  </a:moveTo>
                  <a:lnTo>
                    <a:pt x="600" y="898779"/>
                  </a:lnTo>
                  <a:lnTo>
                    <a:pt x="554" y="922908"/>
                  </a:lnTo>
                  <a:lnTo>
                    <a:pt x="7792" y="922908"/>
                  </a:lnTo>
                  <a:lnTo>
                    <a:pt x="7816" y="898779"/>
                  </a:lnTo>
                  <a:close/>
                </a:path>
                <a:path w="1478280" h="1318260">
                  <a:moveTo>
                    <a:pt x="1476346" y="898779"/>
                  </a:moveTo>
                  <a:lnTo>
                    <a:pt x="1469991" y="898779"/>
                  </a:lnTo>
                  <a:lnTo>
                    <a:pt x="1469944" y="922908"/>
                  </a:lnTo>
                  <a:lnTo>
                    <a:pt x="1476299" y="922908"/>
                  </a:lnTo>
                  <a:lnTo>
                    <a:pt x="1476346" y="898779"/>
                  </a:lnTo>
                  <a:close/>
                </a:path>
                <a:path w="1478280" h="1318260">
                  <a:moveTo>
                    <a:pt x="7792" y="922909"/>
                  </a:moveTo>
                  <a:lnTo>
                    <a:pt x="554" y="922909"/>
                  </a:lnTo>
                  <a:lnTo>
                    <a:pt x="541" y="929258"/>
                  </a:lnTo>
                  <a:lnTo>
                    <a:pt x="7786" y="929258"/>
                  </a:lnTo>
                  <a:lnTo>
                    <a:pt x="7792" y="922909"/>
                  </a:lnTo>
                  <a:close/>
                </a:path>
                <a:path w="1478280" h="1318260">
                  <a:moveTo>
                    <a:pt x="1476299" y="922909"/>
                  </a:moveTo>
                  <a:lnTo>
                    <a:pt x="1469944" y="922909"/>
                  </a:lnTo>
                  <a:lnTo>
                    <a:pt x="1469932" y="929258"/>
                  </a:lnTo>
                  <a:lnTo>
                    <a:pt x="1476287" y="929258"/>
                  </a:lnTo>
                  <a:lnTo>
                    <a:pt x="1476299" y="922909"/>
                  </a:lnTo>
                  <a:close/>
                </a:path>
                <a:path w="1478280" h="1318260">
                  <a:moveTo>
                    <a:pt x="7786" y="929259"/>
                  </a:moveTo>
                  <a:lnTo>
                    <a:pt x="541" y="929259"/>
                  </a:lnTo>
                  <a:lnTo>
                    <a:pt x="478" y="962278"/>
                  </a:lnTo>
                  <a:lnTo>
                    <a:pt x="7754" y="962278"/>
                  </a:lnTo>
                  <a:lnTo>
                    <a:pt x="7786" y="929259"/>
                  </a:lnTo>
                  <a:close/>
                </a:path>
                <a:path w="1478280" h="1318260">
                  <a:moveTo>
                    <a:pt x="1476287" y="929259"/>
                  </a:moveTo>
                  <a:lnTo>
                    <a:pt x="1469932" y="929259"/>
                  </a:lnTo>
                  <a:lnTo>
                    <a:pt x="1469867" y="962278"/>
                  </a:lnTo>
                  <a:lnTo>
                    <a:pt x="1476223" y="962278"/>
                  </a:lnTo>
                  <a:lnTo>
                    <a:pt x="1476287" y="929259"/>
                  </a:lnTo>
                  <a:close/>
                </a:path>
                <a:path w="1478280" h="1318260">
                  <a:moveTo>
                    <a:pt x="7754" y="962279"/>
                  </a:moveTo>
                  <a:lnTo>
                    <a:pt x="478" y="962279"/>
                  </a:lnTo>
                  <a:lnTo>
                    <a:pt x="465" y="968628"/>
                  </a:lnTo>
                  <a:lnTo>
                    <a:pt x="7748" y="968628"/>
                  </a:lnTo>
                  <a:lnTo>
                    <a:pt x="7754" y="962279"/>
                  </a:lnTo>
                  <a:close/>
                </a:path>
                <a:path w="1478280" h="1318260">
                  <a:moveTo>
                    <a:pt x="1476223" y="962279"/>
                  </a:moveTo>
                  <a:lnTo>
                    <a:pt x="1469867" y="962279"/>
                  </a:lnTo>
                  <a:lnTo>
                    <a:pt x="1469855" y="968628"/>
                  </a:lnTo>
                  <a:lnTo>
                    <a:pt x="1476211" y="968628"/>
                  </a:lnTo>
                  <a:lnTo>
                    <a:pt x="1476223" y="962279"/>
                  </a:lnTo>
                  <a:close/>
                </a:path>
                <a:path w="1478280" h="1318260">
                  <a:moveTo>
                    <a:pt x="7748" y="968629"/>
                  </a:moveTo>
                  <a:lnTo>
                    <a:pt x="465" y="968629"/>
                  </a:lnTo>
                  <a:lnTo>
                    <a:pt x="441" y="981328"/>
                  </a:lnTo>
                  <a:lnTo>
                    <a:pt x="7735" y="981328"/>
                  </a:lnTo>
                  <a:lnTo>
                    <a:pt x="7748" y="968629"/>
                  </a:lnTo>
                  <a:close/>
                </a:path>
                <a:path w="1478280" h="1318260">
                  <a:moveTo>
                    <a:pt x="1476211" y="968629"/>
                  </a:moveTo>
                  <a:lnTo>
                    <a:pt x="1469855" y="968629"/>
                  </a:lnTo>
                  <a:lnTo>
                    <a:pt x="1469830" y="981328"/>
                  </a:lnTo>
                  <a:lnTo>
                    <a:pt x="1476186" y="981328"/>
                  </a:lnTo>
                  <a:lnTo>
                    <a:pt x="1476211" y="968629"/>
                  </a:lnTo>
                  <a:close/>
                </a:path>
                <a:path w="1478280" h="1318260">
                  <a:moveTo>
                    <a:pt x="7735" y="981329"/>
                  </a:moveTo>
                  <a:lnTo>
                    <a:pt x="441" y="981329"/>
                  </a:lnTo>
                  <a:lnTo>
                    <a:pt x="429" y="987678"/>
                  </a:lnTo>
                  <a:lnTo>
                    <a:pt x="7729" y="987678"/>
                  </a:lnTo>
                  <a:lnTo>
                    <a:pt x="7735" y="981329"/>
                  </a:lnTo>
                  <a:close/>
                </a:path>
                <a:path w="1478280" h="1318260">
                  <a:moveTo>
                    <a:pt x="1476186" y="981329"/>
                  </a:moveTo>
                  <a:lnTo>
                    <a:pt x="1469830" y="981329"/>
                  </a:lnTo>
                  <a:lnTo>
                    <a:pt x="1469818" y="987678"/>
                  </a:lnTo>
                  <a:lnTo>
                    <a:pt x="1476174" y="987678"/>
                  </a:lnTo>
                  <a:lnTo>
                    <a:pt x="1476186" y="981329"/>
                  </a:lnTo>
                  <a:close/>
                </a:path>
                <a:path w="1478280" h="1318260">
                  <a:moveTo>
                    <a:pt x="7729" y="987679"/>
                  </a:moveTo>
                  <a:lnTo>
                    <a:pt x="429" y="987679"/>
                  </a:lnTo>
                  <a:lnTo>
                    <a:pt x="416" y="994028"/>
                  </a:lnTo>
                  <a:lnTo>
                    <a:pt x="7723" y="994028"/>
                  </a:lnTo>
                  <a:lnTo>
                    <a:pt x="7729" y="987679"/>
                  </a:lnTo>
                  <a:close/>
                </a:path>
                <a:path w="1478280" h="1318260">
                  <a:moveTo>
                    <a:pt x="1476174" y="987679"/>
                  </a:moveTo>
                  <a:lnTo>
                    <a:pt x="1469818" y="987679"/>
                  </a:lnTo>
                  <a:lnTo>
                    <a:pt x="1469806" y="994028"/>
                  </a:lnTo>
                  <a:lnTo>
                    <a:pt x="1476162" y="994028"/>
                  </a:lnTo>
                  <a:lnTo>
                    <a:pt x="1476174" y="987679"/>
                  </a:lnTo>
                  <a:close/>
                </a:path>
                <a:path w="1478280" h="1318260">
                  <a:moveTo>
                    <a:pt x="7723" y="994029"/>
                  </a:moveTo>
                  <a:lnTo>
                    <a:pt x="416" y="994029"/>
                  </a:lnTo>
                  <a:lnTo>
                    <a:pt x="404" y="1000378"/>
                  </a:lnTo>
                  <a:lnTo>
                    <a:pt x="7717" y="1000378"/>
                  </a:lnTo>
                  <a:lnTo>
                    <a:pt x="7723" y="994029"/>
                  </a:lnTo>
                  <a:close/>
                </a:path>
                <a:path w="1478280" h="1318260">
                  <a:moveTo>
                    <a:pt x="1476162" y="994029"/>
                  </a:moveTo>
                  <a:lnTo>
                    <a:pt x="1469806" y="994029"/>
                  </a:lnTo>
                  <a:lnTo>
                    <a:pt x="1469793" y="1000378"/>
                  </a:lnTo>
                  <a:lnTo>
                    <a:pt x="1476150" y="1000378"/>
                  </a:lnTo>
                  <a:lnTo>
                    <a:pt x="1476162" y="994029"/>
                  </a:lnTo>
                  <a:close/>
                </a:path>
                <a:path w="1478280" h="1318260">
                  <a:moveTo>
                    <a:pt x="7717" y="1000379"/>
                  </a:moveTo>
                  <a:lnTo>
                    <a:pt x="404" y="1000379"/>
                  </a:lnTo>
                  <a:lnTo>
                    <a:pt x="370" y="1018158"/>
                  </a:lnTo>
                  <a:lnTo>
                    <a:pt x="7699" y="1018158"/>
                  </a:lnTo>
                  <a:lnTo>
                    <a:pt x="7717" y="1000379"/>
                  </a:lnTo>
                  <a:close/>
                </a:path>
                <a:path w="1478280" h="1318260">
                  <a:moveTo>
                    <a:pt x="1476150" y="1000379"/>
                  </a:moveTo>
                  <a:lnTo>
                    <a:pt x="1469793" y="1000379"/>
                  </a:lnTo>
                  <a:lnTo>
                    <a:pt x="1469758" y="1018158"/>
                  </a:lnTo>
                  <a:lnTo>
                    <a:pt x="1476115" y="1018158"/>
                  </a:lnTo>
                  <a:lnTo>
                    <a:pt x="1476150" y="1000379"/>
                  </a:lnTo>
                  <a:close/>
                </a:path>
                <a:path w="1478280" h="1318260">
                  <a:moveTo>
                    <a:pt x="7699" y="1018159"/>
                  </a:moveTo>
                  <a:lnTo>
                    <a:pt x="370" y="1018159"/>
                  </a:lnTo>
                  <a:lnTo>
                    <a:pt x="355" y="1025778"/>
                  </a:lnTo>
                  <a:lnTo>
                    <a:pt x="7692" y="1025778"/>
                  </a:lnTo>
                  <a:lnTo>
                    <a:pt x="7699" y="1018159"/>
                  </a:lnTo>
                  <a:close/>
                </a:path>
                <a:path w="1478280" h="1318260">
                  <a:moveTo>
                    <a:pt x="1476115" y="1018159"/>
                  </a:moveTo>
                  <a:lnTo>
                    <a:pt x="1469758" y="1018159"/>
                  </a:lnTo>
                  <a:lnTo>
                    <a:pt x="1469744" y="1025778"/>
                  </a:lnTo>
                  <a:lnTo>
                    <a:pt x="1476100" y="1025778"/>
                  </a:lnTo>
                  <a:lnTo>
                    <a:pt x="1476115" y="1018159"/>
                  </a:lnTo>
                  <a:close/>
                </a:path>
                <a:path w="1478280" h="1318260">
                  <a:moveTo>
                    <a:pt x="7692" y="1025779"/>
                  </a:moveTo>
                  <a:lnTo>
                    <a:pt x="355" y="1025779"/>
                  </a:lnTo>
                  <a:lnTo>
                    <a:pt x="343" y="1032128"/>
                  </a:lnTo>
                  <a:lnTo>
                    <a:pt x="7686" y="1032128"/>
                  </a:lnTo>
                  <a:lnTo>
                    <a:pt x="7692" y="1025779"/>
                  </a:lnTo>
                  <a:close/>
                </a:path>
                <a:path w="1478280" h="1318260">
                  <a:moveTo>
                    <a:pt x="1476100" y="1025779"/>
                  </a:moveTo>
                  <a:lnTo>
                    <a:pt x="1469744" y="1025779"/>
                  </a:lnTo>
                  <a:lnTo>
                    <a:pt x="1469731" y="1032128"/>
                  </a:lnTo>
                  <a:lnTo>
                    <a:pt x="1476088" y="1032128"/>
                  </a:lnTo>
                  <a:lnTo>
                    <a:pt x="1476100" y="1025779"/>
                  </a:lnTo>
                  <a:close/>
                </a:path>
                <a:path w="1478280" h="1318260">
                  <a:moveTo>
                    <a:pt x="7686" y="1032129"/>
                  </a:moveTo>
                  <a:lnTo>
                    <a:pt x="343" y="1032129"/>
                  </a:lnTo>
                  <a:lnTo>
                    <a:pt x="333" y="1037208"/>
                  </a:lnTo>
                  <a:lnTo>
                    <a:pt x="7681" y="1037208"/>
                  </a:lnTo>
                  <a:lnTo>
                    <a:pt x="7686" y="1032129"/>
                  </a:lnTo>
                  <a:close/>
                </a:path>
                <a:path w="1478280" h="1318260">
                  <a:moveTo>
                    <a:pt x="1476088" y="1032129"/>
                  </a:moveTo>
                  <a:lnTo>
                    <a:pt x="1469731" y="1032129"/>
                  </a:lnTo>
                  <a:lnTo>
                    <a:pt x="1469721" y="1037208"/>
                  </a:lnTo>
                  <a:lnTo>
                    <a:pt x="1476078" y="1037208"/>
                  </a:lnTo>
                  <a:lnTo>
                    <a:pt x="1476088" y="1032129"/>
                  </a:lnTo>
                  <a:close/>
                </a:path>
                <a:path w="1478280" h="1318260">
                  <a:moveTo>
                    <a:pt x="7681" y="1037209"/>
                  </a:moveTo>
                  <a:lnTo>
                    <a:pt x="333" y="1037209"/>
                  </a:lnTo>
                  <a:lnTo>
                    <a:pt x="318" y="1044828"/>
                  </a:lnTo>
                  <a:lnTo>
                    <a:pt x="7673" y="1044828"/>
                  </a:lnTo>
                  <a:lnTo>
                    <a:pt x="7681" y="1037209"/>
                  </a:lnTo>
                  <a:close/>
                </a:path>
                <a:path w="1478280" h="1318260">
                  <a:moveTo>
                    <a:pt x="1476078" y="1037209"/>
                  </a:moveTo>
                  <a:lnTo>
                    <a:pt x="1469721" y="1037209"/>
                  </a:lnTo>
                  <a:lnTo>
                    <a:pt x="1469706" y="1044828"/>
                  </a:lnTo>
                  <a:lnTo>
                    <a:pt x="1476064" y="1044828"/>
                  </a:lnTo>
                  <a:lnTo>
                    <a:pt x="1476078" y="1037209"/>
                  </a:lnTo>
                  <a:close/>
                </a:path>
                <a:path w="1478280" h="1318260">
                  <a:moveTo>
                    <a:pt x="7673" y="1044829"/>
                  </a:moveTo>
                  <a:lnTo>
                    <a:pt x="318" y="1044829"/>
                  </a:lnTo>
                  <a:lnTo>
                    <a:pt x="308" y="1049908"/>
                  </a:lnTo>
                  <a:lnTo>
                    <a:pt x="7669" y="1049908"/>
                  </a:lnTo>
                  <a:lnTo>
                    <a:pt x="7673" y="1044829"/>
                  </a:lnTo>
                  <a:close/>
                </a:path>
                <a:path w="1478280" h="1318260">
                  <a:moveTo>
                    <a:pt x="1476064" y="1044829"/>
                  </a:moveTo>
                  <a:lnTo>
                    <a:pt x="1469706" y="1044829"/>
                  </a:lnTo>
                  <a:lnTo>
                    <a:pt x="1469696" y="1049908"/>
                  </a:lnTo>
                  <a:lnTo>
                    <a:pt x="1476054" y="1049908"/>
                  </a:lnTo>
                  <a:lnTo>
                    <a:pt x="1476064" y="1044829"/>
                  </a:lnTo>
                  <a:close/>
                </a:path>
                <a:path w="1478280" h="1318260">
                  <a:moveTo>
                    <a:pt x="7669" y="1049909"/>
                  </a:moveTo>
                  <a:lnTo>
                    <a:pt x="308" y="1049909"/>
                  </a:lnTo>
                  <a:lnTo>
                    <a:pt x="296" y="1056258"/>
                  </a:lnTo>
                  <a:lnTo>
                    <a:pt x="7662" y="1056258"/>
                  </a:lnTo>
                  <a:lnTo>
                    <a:pt x="7669" y="1049909"/>
                  </a:lnTo>
                  <a:close/>
                </a:path>
                <a:path w="1478280" h="1318260">
                  <a:moveTo>
                    <a:pt x="1476054" y="1049909"/>
                  </a:moveTo>
                  <a:lnTo>
                    <a:pt x="1469696" y="1049909"/>
                  </a:lnTo>
                  <a:lnTo>
                    <a:pt x="1469684" y="1056258"/>
                  </a:lnTo>
                  <a:lnTo>
                    <a:pt x="1476042" y="1056258"/>
                  </a:lnTo>
                  <a:lnTo>
                    <a:pt x="1476054" y="1049909"/>
                  </a:lnTo>
                  <a:close/>
                </a:path>
                <a:path w="1478280" h="1318260">
                  <a:moveTo>
                    <a:pt x="7662" y="1056259"/>
                  </a:moveTo>
                  <a:lnTo>
                    <a:pt x="296" y="1056259"/>
                  </a:lnTo>
                  <a:lnTo>
                    <a:pt x="281" y="1063878"/>
                  </a:lnTo>
                  <a:lnTo>
                    <a:pt x="7655" y="1063878"/>
                  </a:lnTo>
                  <a:lnTo>
                    <a:pt x="7662" y="1056259"/>
                  </a:lnTo>
                  <a:close/>
                </a:path>
                <a:path w="1478280" h="1318260">
                  <a:moveTo>
                    <a:pt x="1476042" y="1056259"/>
                  </a:moveTo>
                  <a:lnTo>
                    <a:pt x="1469684" y="1056259"/>
                  </a:lnTo>
                  <a:lnTo>
                    <a:pt x="1469669" y="1063878"/>
                  </a:lnTo>
                  <a:lnTo>
                    <a:pt x="1476027" y="1063878"/>
                  </a:lnTo>
                  <a:lnTo>
                    <a:pt x="1476042" y="1056259"/>
                  </a:lnTo>
                  <a:close/>
                </a:path>
                <a:path w="1478280" h="1318260">
                  <a:moveTo>
                    <a:pt x="7655" y="1063879"/>
                  </a:moveTo>
                  <a:lnTo>
                    <a:pt x="281" y="1063879"/>
                  </a:lnTo>
                  <a:lnTo>
                    <a:pt x="272" y="1068958"/>
                  </a:lnTo>
                  <a:lnTo>
                    <a:pt x="7650" y="1068958"/>
                  </a:lnTo>
                  <a:lnTo>
                    <a:pt x="7655" y="1063879"/>
                  </a:lnTo>
                  <a:close/>
                </a:path>
                <a:path w="1478280" h="1318260">
                  <a:moveTo>
                    <a:pt x="1476027" y="1063879"/>
                  </a:moveTo>
                  <a:lnTo>
                    <a:pt x="1469669" y="1063879"/>
                  </a:lnTo>
                  <a:lnTo>
                    <a:pt x="1469659" y="1068958"/>
                  </a:lnTo>
                  <a:lnTo>
                    <a:pt x="1476017" y="1068958"/>
                  </a:lnTo>
                  <a:lnTo>
                    <a:pt x="1476027" y="1063879"/>
                  </a:lnTo>
                  <a:close/>
                </a:path>
                <a:path w="1478280" h="1318260">
                  <a:moveTo>
                    <a:pt x="7650" y="1068959"/>
                  </a:moveTo>
                  <a:lnTo>
                    <a:pt x="272" y="1068959"/>
                  </a:lnTo>
                  <a:lnTo>
                    <a:pt x="257" y="1076578"/>
                  </a:lnTo>
                  <a:lnTo>
                    <a:pt x="7643" y="1076578"/>
                  </a:lnTo>
                  <a:lnTo>
                    <a:pt x="7650" y="1068959"/>
                  </a:lnTo>
                  <a:close/>
                </a:path>
                <a:path w="1478280" h="1318260">
                  <a:moveTo>
                    <a:pt x="1476017" y="1068959"/>
                  </a:moveTo>
                  <a:lnTo>
                    <a:pt x="1469659" y="1068959"/>
                  </a:lnTo>
                  <a:lnTo>
                    <a:pt x="1469644" y="1076578"/>
                  </a:lnTo>
                  <a:lnTo>
                    <a:pt x="1476002" y="1076578"/>
                  </a:lnTo>
                  <a:lnTo>
                    <a:pt x="1476017" y="1068959"/>
                  </a:lnTo>
                  <a:close/>
                </a:path>
                <a:path w="1478280" h="1318260">
                  <a:moveTo>
                    <a:pt x="7643" y="1076579"/>
                  </a:moveTo>
                  <a:lnTo>
                    <a:pt x="257" y="1076579"/>
                  </a:lnTo>
                  <a:lnTo>
                    <a:pt x="232" y="1089278"/>
                  </a:lnTo>
                  <a:lnTo>
                    <a:pt x="7630" y="1089278"/>
                  </a:lnTo>
                  <a:lnTo>
                    <a:pt x="7643" y="1076579"/>
                  </a:lnTo>
                  <a:close/>
                </a:path>
                <a:path w="1478280" h="1318260">
                  <a:moveTo>
                    <a:pt x="1476002" y="1076579"/>
                  </a:moveTo>
                  <a:lnTo>
                    <a:pt x="1469644" y="1076579"/>
                  </a:lnTo>
                  <a:lnTo>
                    <a:pt x="1469620" y="1089278"/>
                  </a:lnTo>
                  <a:lnTo>
                    <a:pt x="1475978" y="1089278"/>
                  </a:lnTo>
                  <a:lnTo>
                    <a:pt x="1476002" y="1076579"/>
                  </a:lnTo>
                  <a:close/>
                </a:path>
                <a:path w="1478280" h="1318260">
                  <a:moveTo>
                    <a:pt x="7630" y="1089279"/>
                  </a:moveTo>
                  <a:lnTo>
                    <a:pt x="232" y="1089279"/>
                  </a:lnTo>
                  <a:lnTo>
                    <a:pt x="220" y="1095628"/>
                  </a:lnTo>
                  <a:lnTo>
                    <a:pt x="7624" y="1095628"/>
                  </a:lnTo>
                  <a:lnTo>
                    <a:pt x="7630" y="1089279"/>
                  </a:lnTo>
                  <a:close/>
                </a:path>
                <a:path w="1478280" h="1318260">
                  <a:moveTo>
                    <a:pt x="1475978" y="1089279"/>
                  </a:moveTo>
                  <a:lnTo>
                    <a:pt x="1469620" y="1089279"/>
                  </a:lnTo>
                  <a:lnTo>
                    <a:pt x="1469607" y="1095628"/>
                  </a:lnTo>
                  <a:lnTo>
                    <a:pt x="1475965" y="1095628"/>
                  </a:lnTo>
                  <a:lnTo>
                    <a:pt x="1475978" y="1089279"/>
                  </a:lnTo>
                  <a:close/>
                </a:path>
                <a:path w="1478280" h="1318260">
                  <a:moveTo>
                    <a:pt x="7624" y="1095629"/>
                  </a:moveTo>
                  <a:lnTo>
                    <a:pt x="220" y="1095629"/>
                  </a:lnTo>
                  <a:lnTo>
                    <a:pt x="208" y="1101978"/>
                  </a:lnTo>
                  <a:lnTo>
                    <a:pt x="7618" y="1101978"/>
                  </a:lnTo>
                  <a:lnTo>
                    <a:pt x="7624" y="1095629"/>
                  </a:lnTo>
                  <a:close/>
                </a:path>
                <a:path w="1478280" h="1318260">
                  <a:moveTo>
                    <a:pt x="1475965" y="1095629"/>
                  </a:moveTo>
                  <a:lnTo>
                    <a:pt x="1469607" y="1095629"/>
                  </a:lnTo>
                  <a:lnTo>
                    <a:pt x="1469595" y="1101978"/>
                  </a:lnTo>
                  <a:lnTo>
                    <a:pt x="1475953" y="1101978"/>
                  </a:lnTo>
                  <a:lnTo>
                    <a:pt x="1475965" y="1095629"/>
                  </a:lnTo>
                  <a:close/>
                </a:path>
                <a:path w="1478280" h="1318260">
                  <a:moveTo>
                    <a:pt x="7618" y="1101979"/>
                  </a:moveTo>
                  <a:lnTo>
                    <a:pt x="208" y="1101979"/>
                  </a:lnTo>
                  <a:lnTo>
                    <a:pt x="171" y="1121028"/>
                  </a:lnTo>
                  <a:lnTo>
                    <a:pt x="7599" y="1121028"/>
                  </a:lnTo>
                  <a:lnTo>
                    <a:pt x="7618" y="1101979"/>
                  </a:lnTo>
                  <a:close/>
                </a:path>
                <a:path w="1478280" h="1318260">
                  <a:moveTo>
                    <a:pt x="1475953" y="1101979"/>
                  </a:moveTo>
                  <a:lnTo>
                    <a:pt x="1469595" y="1101979"/>
                  </a:lnTo>
                  <a:lnTo>
                    <a:pt x="1469558" y="1121028"/>
                  </a:lnTo>
                  <a:lnTo>
                    <a:pt x="1475916" y="1121028"/>
                  </a:lnTo>
                  <a:lnTo>
                    <a:pt x="1475953" y="1101979"/>
                  </a:lnTo>
                  <a:close/>
                </a:path>
                <a:path w="1478280" h="1318260">
                  <a:moveTo>
                    <a:pt x="7599" y="1121029"/>
                  </a:moveTo>
                  <a:lnTo>
                    <a:pt x="171" y="1121029"/>
                  </a:lnTo>
                  <a:lnTo>
                    <a:pt x="134" y="1140078"/>
                  </a:lnTo>
                  <a:lnTo>
                    <a:pt x="7581" y="1140078"/>
                  </a:lnTo>
                  <a:lnTo>
                    <a:pt x="7599" y="1121029"/>
                  </a:lnTo>
                  <a:close/>
                </a:path>
                <a:path w="1478280" h="1318260">
                  <a:moveTo>
                    <a:pt x="1475916" y="1121029"/>
                  </a:moveTo>
                  <a:lnTo>
                    <a:pt x="1469558" y="1121029"/>
                  </a:lnTo>
                  <a:lnTo>
                    <a:pt x="1469521" y="1140078"/>
                  </a:lnTo>
                  <a:lnTo>
                    <a:pt x="1475880" y="1140078"/>
                  </a:lnTo>
                  <a:lnTo>
                    <a:pt x="1475916" y="1121029"/>
                  </a:lnTo>
                  <a:close/>
                </a:path>
                <a:path w="1478280" h="1318260">
                  <a:moveTo>
                    <a:pt x="7581" y="1140079"/>
                  </a:moveTo>
                  <a:lnTo>
                    <a:pt x="134" y="1140079"/>
                  </a:lnTo>
                  <a:lnTo>
                    <a:pt x="125" y="1145158"/>
                  </a:lnTo>
                  <a:lnTo>
                    <a:pt x="7576" y="1145158"/>
                  </a:lnTo>
                  <a:lnTo>
                    <a:pt x="7581" y="1140079"/>
                  </a:lnTo>
                  <a:close/>
                </a:path>
                <a:path w="1478280" h="1318260">
                  <a:moveTo>
                    <a:pt x="1475880" y="1140079"/>
                  </a:moveTo>
                  <a:lnTo>
                    <a:pt x="1469521" y="1140079"/>
                  </a:lnTo>
                  <a:lnTo>
                    <a:pt x="1469511" y="1145158"/>
                  </a:lnTo>
                  <a:lnTo>
                    <a:pt x="1475870" y="1145158"/>
                  </a:lnTo>
                  <a:lnTo>
                    <a:pt x="1475880" y="1140079"/>
                  </a:lnTo>
                  <a:close/>
                </a:path>
                <a:path w="1478280" h="1318260">
                  <a:moveTo>
                    <a:pt x="7576" y="1145159"/>
                  </a:moveTo>
                  <a:lnTo>
                    <a:pt x="125" y="1145159"/>
                  </a:lnTo>
                  <a:lnTo>
                    <a:pt x="110" y="1152778"/>
                  </a:lnTo>
                  <a:lnTo>
                    <a:pt x="7568" y="1152778"/>
                  </a:lnTo>
                  <a:lnTo>
                    <a:pt x="7576" y="1145159"/>
                  </a:lnTo>
                  <a:close/>
                </a:path>
                <a:path w="1478280" h="1318260">
                  <a:moveTo>
                    <a:pt x="1475870" y="1145159"/>
                  </a:moveTo>
                  <a:lnTo>
                    <a:pt x="1469511" y="1145159"/>
                  </a:lnTo>
                  <a:lnTo>
                    <a:pt x="1469496" y="1152778"/>
                  </a:lnTo>
                  <a:lnTo>
                    <a:pt x="1475855" y="1152778"/>
                  </a:lnTo>
                  <a:lnTo>
                    <a:pt x="1475870" y="1145159"/>
                  </a:lnTo>
                  <a:close/>
                </a:path>
                <a:path w="1478280" h="1318260">
                  <a:moveTo>
                    <a:pt x="7568" y="1152779"/>
                  </a:moveTo>
                  <a:lnTo>
                    <a:pt x="110" y="1152779"/>
                  </a:lnTo>
                  <a:lnTo>
                    <a:pt x="73" y="1171828"/>
                  </a:lnTo>
                  <a:lnTo>
                    <a:pt x="7550" y="1171828"/>
                  </a:lnTo>
                  <a:lnTo>
                    <a:pt x="7568" y="1152779"/>
                  </a:lnTo>
                  <a:close/>
                </a:path>
                <a:path w="1478280" h="1318260">
                  <a:moveTo>
                    <a:pt x="1475855" y="1152779"/>
                  </a:moveTo>
                  <a:lnTo>
                    <a:pt x="1469496" y="1152779"/>
                  </a:lnTo>
                  <a:lnTo>
                    <a:pt x="1469459" y="1171828"/>
                  </a:lnTo>
                  <a:lnTo>
                    <a:pt x="1475818" y="1171828"/>
                  </a:lnTo>
                  <a:lnTo>
                    <a:pt x="1475855" y="1152779"/>
                  </a:lnTo>
                  <a:close/>
                </a:path>
                <a:path w="1478280" h="1318260">
                  <a:moveTo>
                    <a:pt x="7550" y="1171829"/>
                  </a:moveTo>
                  <a:lnTo>
                    <a:pt x="73" y="1171829"/>
                  </a:lnTo>
                  <a:lnTo>
                    <a:pt x="61" y="1178178"/>
                  </a:lnTo>
                  <a:lnTo>
                    <a:pt x="7544" y="1178178"/>
                  </a:lnTo>
                  <a:lnTo>
                    <a:pt x="7550" y="1171829"/>
                  </a:lnTo>
                  <a:close/>
                </a:path>
                <a:path w="1478280" h="1318260">
                  <a:moveTo>
                    <a:pt x="1475818" y="1171829"/>
                  </a:moveTo>
                  <a:lnTo>
                    <a:pt x="1469459" y="1171829"/>
                  </a:lnTo>
                  <a:lnTo>
                    <a:pt x="1469446" y="1178178"/>
                  </a:lnTo>
                  <a:lnTo>
                    <a:pt x="1475806" y="1178178"/>
                  </a:lnTo>
                  <a:lnTo>
                    <a:pt x="1475818" y="1171829"/>
                  </a:lnTo>
                  <a:close/>
                </a:path>
                <a:path w="1478280" h="1318260">
                  <a:moveTo>
                    <a:pt x="7544" y="1178179"/>
                  </a:moveTo>
                  <a:lnTo>
                    <a:pt x="61" y="1178179"/>
                  </a:lnTo>
                  <a:lnTo>
                    <a:pt x="49" y="1184528"/>
                  </a:lnTo>
                  <a:lnTo>
                    <a:pt x="7537" y="1184528"/>
                  </a:lnTo>
                  <a:lnTo>
                    <a:pt x="7544" y="1178179"/>
                  </a:lnTo>
                  <a:close/>
                </a:path>
                <a:path w="1478280" h="1318260">
                  <a:moveTo>
                    <a:pt x="1475806" y="1178179"/>
                  </a:moveTo>
                  <a:lnTo>
                    <a:pt x="1469446" y="1178179"/>
                  </a:lnTo>
                  <a:lnTo>
                    <a:pt x="1469434" y="1184528"/>
                  </a:lnTo>
                  <a:lnTo>
                    <a:pt x="1475794" y="1184528"/>
                  </a:lnTo>
                  <a:lnTo>
                    <a:pt x="1475806" y="1178179"/>
                  </a:lnTo>
                  <a:close/>
                </a:path>
                <a:path w="1478280" h="1318260">
                  <a:moveTo>
                    <a:pt x="7537" y="1184529"/>
                  </a:moveTo>
                  <a:lnTo>
                    <a:pt x="49" y="1184529"/>
                  </a:lnTo>
                  <a:lnTo>
                    <a:pt x="36" y="1190878"/>
                  </a:lnTo>
                  <a:lnTo>
                    <a:pt x="7531" y="1190878"/>
                  </a:lnTo>
                  <a:lnTo>
                    <a:pt x="7537" y="1184529"/>
                  </a:lnTo>
                  <a:close/>
                </a:path>
                <a:path w="1478280" h="1318260">
                  <a:moveTo>
                    <a:pt x="1475794" y="1184529"/>
                  </a:moveTo>
                  <a:lnTo>
                    <a:pt x="1469434" y="1184529"/>
                  </a:lnTo>
                  <a:lnTo>
                    <a:pt x="1469421" y="1190878"/>
                  </a:lnTo>
                  <a:lnTo>
                    <a:pt x="1475781" y="1190878"/>
                  </a:lnTo>
                  <a:lnTo>
                    <a:pt x="1475794" y="1184529"/>
                  </a:lnTo>
                  <a:close/>
                </a:path>
                <a:path w="1478280" h="1318260">
                  <a:moveTo>
                    <a:pt x="7531" y="1190879"/>
                  </a:moveTo>
                  <a:lnTo>
                    <a:pt x="36" y="1190879"/>
                  </a:lnTo>
                  <a:lnTo>
                    <a:pt x="24" y="1197228"/>
                  </a:lnTo>
                  <a:lnTo>
                    <a:pt x="7525" y="1197228"/>
                  </a:lnTo>
                  <a:lnTo>
                    <a:pt x="7531" y="1190879"/>
                  </a:lnTo>
                  <a:close/>
                </a:path>
                <a:path w="1478280" h="1318260">
                  <a:moveTo>
                    <a:pt x="1475781" y="1190879"/>
                  </a:moveTo>
                  <a:lnTo>
                    <a:pt x="1469421" y="1190879"/>
                  </a:lnTo>
                  <a:lnTo>
                    <a:pt x="1469409" y="1197228"/>
                  </a:lnTo>
                  <a:lnTo>
                    <a:pt x="1475769" y="1197228"/>
                  </a:lnTo>
                  <a:lnTo>
                    <a:pt x="1475781" y="1190879"/>
                  </a:lnTo>
                  <a:close/>
                </a:path>
                <a:path w="1478280" h="1318260">
                  <a:moveTo>
                    <a:pt x="7525" y="1197229"/>
                  </a:moveTo>
                  <a:lnTo>
                    <a:pt x="24" y="1197229"/>
                  </a:lnTo>
                  <a:lnTo>
                    <a:pt x="0" y="1209928"/>
                  </a:lnTo>
                  <a:lnTo>
                    <a:pt x="1066" y="1209928"/>
                  </a:lnTo>
                  <a:lnTo>
                    <a:pt x="1066" y="1211199"/>
                  </a:lnTo>
                  <a:lnTo>
                    <a:pt x="2336" y="1211199"/>
                  </a:lnTo>
                  <a:lnTo>
                    <a:pt x="2336" y="1213739"/>
                  </a:lnTo>
                  <a:lnTo>
                    <a:pt x="3606" y="1213739"/>
                  </a:lnTo>
                  <a:lnTo>
                    <a:pt x="3606" y="1215009"/>
                  </a:lnTo>
                  <a:lnTo>
                    <a:pt x="4876" y="1215009"/>
                  </a:lnTo>
                  <a:lnTo>
                    <a:pt x="4876" y="1216278"/>
                  </a:lnTo>
                  <a:lnTo>
                    <a:pt x="7506" y="1216278"/>
                  </a:lnTo>
                  <a:lnTo>
                    <a:pt x="7525" y="1197229"/>
                  </a:lnTo>
                  <a:close/>
                </a:path>
                <a:path w="1478280" h="1318260">
                  <a:moveTo>
                    <a:pt x="1475769" y="1197229"/>
                  </a:moveTo>
                  <a:lnTo>
                    <a:pt x="1469409" y="1197229"/>
                  </a:lnTo>
                  <a:lnTo>
                    <a:pt x="1469372" y="1216278"/>
                  </a:lnTo>
                  <a:lnTo>
                    <a:pt x="1475536" y="1216278"/>
                  </a:lnTo>
                  <a:lnTo>
                    <a:pt x="1475536" y="1215009"/>
                  </a:lnTo>
                  <a:lnTo>
                    <a:pt x="1475735" y="1215009"/>
                  </a:lnTo>
                  <a:lnTo>
                    <a:pt x="1475769" y="1197229"/>
                  </a:lnTo>
                  <a:close/>
                </a:path>
                <a:path w="1478280" h="1318260">
                  <a:moveTo>
                    <a:pt x="1474266" y="1216279"/>
                  </a:moveTo>
                  <a:lnTo>
                    <a:pt x="1469372" y="1216279"/>
                  </a:lnTo>
                  <a:lnTo>
                    <a:pt x="1469362" y="1221358"/>
                  </a:lnTo>
                  <a:lnTo>
                    <a:pt x="1470456" y="1221358"/>
                  </a:lnTo>
                  <a:lnTo>
                    <a:pt x="1470456" y="1220089"/>
                  </a:lnTo>
                  <a:lnTo>
                    <a:pt x="1471726" y="1220089"/>
                  </a:lnTo>
                  <a:lnTo>
                    <a:pt x="1471726" y="1218819"/>
                  </a:lnTo>
                  <a:lnTo>
                    <a:pt x="1472996" y="1218819"/>
                  </a:lnTo>
                  <a:lnTo>
                    <a:pt x="1472996" y="1217549"/>
                  </a:lnTo>
                  <a:lnTo>
                    <a:pt x="1474266" y="1217549"/>
                  </a:lnTo>
                  <a:lnTo>
                    <a:pt x="1474266" y="1216279"/>
                  </a:lnTo>
                  <a:close/>
                </a:path>
                <a:path w="1478280" h="1318260">
                  <a:moveTo>
                    <a:pt x="7506" y="1216279"/>
                  </a:moveTo>
                  <a:lnTo>
                    <a:pt x="6146" y="1216279"/>
                  </a:lnTo>
                  <a:lnTo>
                    <a:pt x="6146" y="1217549"/>
                  </a:lnTo>
                  <a:lnTo>
                    <a:pt x="7416" y="1217549"/>
                  </a:lnTo>
                  <a:lnTo>
                    <a:pt x="7416" y="1218819"/>
                  </a:lnTo>
                  <a:lnTo>
                    <a:pt x="7506" y="1216279"/>
                  </a:lnTo>
                  <a:close/>
                </a:path>
                <a:path w="1478280" h="1318260">
                  <a:moveTo>
                    <a:pt x="105206" y="1309158"/>
                  </a:moveTo>
                  <a:lnTo>
                    <a:pt x="105206" y="1310258"/>
                  </a:lnTo>
                  <a:lnTo>
                    <a:pt x="106476" y="1310258"/>
                  </a:lnTo>
                  <a:lnTo>
                    <a:pt x="106476" y="1311528"/>
                  </a:lnTo>
                  <a:lnTo>
                    <a:pt x="1373936" y="1311528"/>
                  </a:lnTo>
                  <a:lnTo>
                    <a:pt x="1373936" y="1311363"/>
                  </a:lnTo>
                  <a:lnTo>
                    <a:pt x="105206" y="1309158"/>
                  </a:lnTo>
                  <a:close/>
                </a:path>
                <a:path w="1478280" h="1318260">
                  <a:moveTo>
                    <a:pt x="1367586" y="1315339"/>
                  </a:moveTo>
                  <a:lnTo>
                    <a:pt x="112826" y="1315339"/>
                  </a:lnTo>
                  <a:lnTo>
                    <a:pt x="112826" y="1315533"/>
                  </a:lnTo>
                  <a:lnTo>
                    <a:pt x="1366316" y="1317691"/>
                  </a:lnTo>
                  <a:lnTo>
                    <a:pt x="1366316" y="1316608"/>
                  </a:lnTo>
                  <a:lnTo>
                    <a:pt x="1367586" y="1316608"/>
                  </a:lnTo>
                  <a:lnTo>
                    <a:pt x="1367586" y="1315339"/>
                  </a:lnTo>
                  <a:close/>
                </a:path>
                <a:path w="1478280" h="1318260">
                  <a:moveTo>
                    <a:pt x="1368856" y="1314069"/>
                  </a:moveTo>
                  <a:lnTo>
                    <a:pt x="111556" y="1314069"/>
                  </a:lnTo>
                  <a:lnTo>
                    <a:pt x="111556" y="1315339"/>
                  </a:lnTo>
                  <a:lnTo>
                    <a:pt x="1368856" y="1315339"/>
                  </a:lnTo>
                  <a:lnTo>
                    <a:pt x="1368856" y="1314069"/>
                  </a:lnTo>
                  <a:close/>
                </a:path>
                <a:path w="1478280" h="1318260">
                  <a:moveTo>
                    <a:pt x="1370126" y="1312799"/>
                  </a:moveTo>
                  <a:lnTo>
                    <a:pt x="110286" y="1312799"/>
                  </a:lnTo>
                  <a:lnTo>
                    <a:pt x="110286" y="1314069"/>
                  </a:lnTo>
                  <a:lnTo>
                    <a:pt x="1370126" y="1314069"/>
                  </a:lnTo>
                  <a:lnTo>
                    <a:pt x="1370126" y="1312799"/>
                  </a:lnTo>
                  <a:close/>
                </a:path>
                <a:path w="1478280" h="1318260">
                  <a:moveTo>
                    <a:pt x="1372666" y="1311529"/>
                  </a:moveTo>
                  <a:lnTo>
                    <a:pt x="109016" y="1311529"/>
                  </a:lnTo>
                  <a:lnTo>
                    <a:pt x="109016" y="1312799"/>
                  </a:lnTo>
                  <a:lnTo>
                    <a:pt x="1372666" y="1312799"/>
                  </a:lnTo>
                  <a:lnTo>
                    <a:pt x="1372666" y="1311529"/>
                  </a:lnTo>
                  <a:close/>
                </a:path>
              </a:pathLst>
            </a:custGeom>
            <a:solidFill>
              <a:srgbClr val="0533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530947" y="3510661"/>
              <a:ext cx="1464310" cy="1305560"/>
            </a:xfrm>
            <a:custGeom>
              <a:avLst/>
              <a:gdLst/>
              <a:ahLst/>
              <a:cxnLst/>
              <a:rect l="l" t="t" r="r" b="b"/>
              <a:pathLst>
                <a:path w="1464310" h="1305560">
                  <a:moveTo>
                    <a:pt x="7352" y="97535"/>
                  </a:moveTo>
                  <a:lnTo>
                    <a:pt x="1086" y="97535"/>
                  </a:lnTo>
                  <a:lnTo>
                    <a:pt x="1085" y="98678"/>
                  </a:lnTo>
                  <a:lnTo>
                    <a:pt x="7349" y="98678"/>
                  </a:lnTo>
                  <a:lnTo>
                    <a:pt x="7352" y="97535"/>
                  </a:lnTo>
                  <a:close/>
                </a:path>
                <a:path w="1464310" h="1305560">
                  <a:moveTo>
                    <a:pt x="1464038" y="97535"/>
                  </a:moveTo>
                  <a:lnTo>
                    <a:pt x="1457697" y="97535"/>
                  </a:lnTo>
                  <a:lnTo>
                    <a:pt x="1457694" y="98678"/>
                  </a:lnTo>
                  <a:lnTo>
                    <a:pt x="1464036" y="98678"/>
                  </a:lnTo>
                  <a:lnTo>
                    <a:pt x="1464038" y="97535"/>
                  </a:lnTo>
                  <a:close/>
                </a:path>
                <a:path w="1464310" h="1305560">
                  <a:moveTo>
                    <a:pt x="7352" y="97409"/>
                  </a:moveTo>
                  <a:lnTo>
                    <a:pt x="1457697" y="97535"/>
                  </a:lnTo>
                  <a:lnTo>
                    <a:pt x="7352" y="97409"/>
                  </a:lnTo>
                  <a:close/>
                </a:path>
                <a:path w="1464310" h="1305560">
                  <a:moveTo>
                    <a:pt x="1464043" y="94868"/>
                  </a:moveTo>
                  <a:lnTo>
                    <a:pt x="1457702" y="94868"/>
                  </a:lnTo>
                  <a:lnTo>
                    <a:pt x="1457697" y="97535"/>
                  </a:lnTo>
                  <a:lnTo>
                    <a:pt x="1464038" y="97535"/>
                  </a:lnTo>
                  <a:lnTo>
                    <a:pt x="1464043" y="94868"/>
                  </a:lnTo>
                  <a:close/>
                </a:path>
                <a:path w="1464310" h="1305560">
                  <a:moveTo>
                    <a:pt x="7357" y="94868"/>
                  </a:moveTo>
                  <a:lnTo>
                    <a:pt x="1089" y="94868"/>
                  </a:lnTo>
                  <a:lnTo>
                    <a:pt x="1086" y="97408"/>
                  </a:lnTo>
                  <a:lnTo>
                    <a:pt x="7352" y="97409"/>
                  </a:lnTo>
                  <a:lnTo>
                    <a:pt x="7357" y="94868"/>
                  </a:lnTo>
                  <a:close/>
                </a:path>
                <a:path w="1464310" h="1305560">
                  <a:moveTo>
                    <a:pt x="1182" y="93725"/>
                  </a:moveTo>
                  <a:lnTo>
                    <a:pt x="1089" y="94868"/>
                  </a:lnTo>
                  <a:lnTo>
                    <a:pt x="1182" y="93725"/>
                  </a:lnTo>
                  <a:close/>
                </a:path>
                <a:path w="1464310" h="1305560">
                  <a:moveTo>
                    <a:pt x="7362" y="92328"/>
                  </a:moveTo>
                  <a:lnTo>
                    <a:pt x="1182" y="92328"/>
                  </a:lnTo>
                  <a:lnTo>
                    <a:pt x="1182" y="93725"/>
                  </a:lnTo>
                  <a:lnTo>
                    <a:pt x="7359" y="93725"/>
                  </a:lnTo>
                  <a:lnTo>
                    <a:pt x="7362" y="92328"/>
                  </a:lnTo>
                  <a:close/>
                </a:path>
                <a:path w="1464310" h="1305560">
                  <a:moveTo>
                    <a:pt x="1464048" y="92328"/>
                  </a:moveTo>
                  <a:lnTo>
                    <a:pt x="1457707" y="92328"/>
                  </a:lnTo>
                  <a:lnTo>
                    <a:pt x="1457704" y="93725"/>
                  </a:lnTo>
                  <a:lnTo>
                    <a:pt x="1464046" y="93725"/>
                  </a:lnTo>
                  <a:lnTo>
                    <a:pt x="1464048" y="92328"/>
                  </a:lnTo>
                  <a:close/>
                </a:path>
                <a:path w="1464310" h="1305560">
                  <a:moveTo>
                    <a:pt x="3722" y="91058"/>
                  </a:moveTo>
                  <a:lnTo>
                    <a:pt x="2452" y="91058"/>
                  </a:lnTo>
                  <a:lnTo>
                    <a:pt x="2452" y="92328"/>
                  </a:lnTo>
                  <a:lnTo>
                    <a:pt x="3722" y="92328"/>
                  </a:lnTo>
                  <a:lnTo>
                    <a:pt x="3722" y="91058"/>
                  </a:lnTo>
                  <a:close/>
                </a:path>
                <a:path w="1464310" h="1305560">
                  <a:moveTo>
                    <a:pt x="1462952" y="91058"/>
                  </a:moveTo>
                  <a:lnTo>
                    <a:pt x="1461682" y="91058"/>
                  </a:lnTo>
                  <a:lnTo>
                    <a:pt x="1461682" y="92328"/>
                  </a:lnTo>
                  <a:lnTo>
                    <a:pt x="1462952" y="92328"/>
                  </a:lnTo>
                  <a:lnTo>
                    <a:pt x="1462952" y="91058"/>
                  </a:lnTo>
                  <a:close/>
                </a:path>
                <a:path w="1464310" h="1305560">
                  <a:moveTo>
                    <a:pt x="7372" y="87375"/>
                  </a:moveTo>
                  <a:lnTo>
                    <a:pt x="6262" y="87375"/>
                  </a:lnTo>
                  <a:lnTo>
                    <a:pt x="6262" y="88518"/>
                  </a:lnTo>
                  <a:lnTo>
                    <a:pt x="4992" y="88518"/>
                  </a:lnTo>
                  <a:lnTo>
                    <a:pt x="4992" y="91058"/>
                  </a:lnTo>
                  <a:lnTo>
                    <a:pt x="7364" y="91058"/>
                  </a:lnTo>
                  <a:lnTo>
                    <a:pt x="7372" y="87375"/>
                  </a:lnTo>
                  <a:close/>
                </a:path>
                <a:path w="1464310" h="1305560">
                  <a:moveTo>
                    <a:pt x="1460412" y="88518"/>
                  </a:moveTo>
                  <a:lnTo>
                    <a:pt x="1457714" y="88518"/>
                  </a:lnTo>
                  <a:lnTo>
                    <a:pt x="1457709" y="91058"/>
                  </a:lnTo>
                  <a:lnTo>
                    <a:pt x="1460412" y="91058"/>
                  </a:lnTo>
                  <a:lnTo>
                    <a:pt x="1460412" y="88518"/>
                  </a:lnTo>
                  <a:close/>
                </a:path>
                <a:path w="1464310" h="1305560">
                  <a:moveTo>
                    <a:pt x="1459142" y="87375"/>
                  </a:moveTo>
                  <a:lnTo>
                    <a:pt x="1457872" y="87375"/>
                  </a:lnTo>
                  <a:lnTo>
                    <a:pt x="1457872" y="88518"/>
                  </a:lnTo>
                  <a:lnTo>
                    <a:pt x="1459142" y="88518"/>
                  </a:lnTo>
                  <a:lnTo>
                    <a:pt x="1459142" y="87375"/>
                  </a:lnTo>
                  <a:close/>
                </a:path>
                <a:path w="1464310" h="1305560">
                  <a:moveTo>
                    <a:pt x="1457872" y="85978"/>
                  </a:moveTo>
                  <a:lnTo>
                    <a:pt x="1457719" y="85978"/>
                  </a:lnTo>
                  <a:lnTo>
                    <a:pt x="1457717" y="87375"/>
                  </a:lnTo>
                  <a:lnTo>
                    <a:pt x="1457872" y="87375"/>
                  </a:lnTo>
                  <a:lnTo>
                    <a:pt x="1457872" y="85978"/>
                  </a:lnTo>
                  <a:close/>
                </a:path>
                <a:path w="1464310" h="1305560">
                  <a:moveTo>
                    <a:pt x="1372782" y="5968"/>
                  </a:moveTo>
                  <a:lnTo>
                    <a:pt x="92622" y="5968"/>
                  </a:lnTo>
                  <a:lnTo>
                    <a:pt x="92622" y="6223"/>
                  </a:lnTo>
                  <a:lnTo>
                    <a:pt x="1372782" y="8381"/>
                  </a:lnTo>
                  <a:lnTo>
                    <a:pt x="1372782" y="5968"/>
                  </a:lnTo>
                  <a:close/>
                </a:path>
                <a:path w="1464310" h="1305560">
                  <a:moveTo>
                    <a:pt x="96432" y="4825"/>
                  </a:moveTo>
                  <a:lnTo>
                    <a:pt x="93892" y="4825"/>
                  </a:lnTo>
                  <a:lnTo>
                    <a:pt x="93892" y="5968"/>
                  </a:lnTo>
                  <a:lnTo>
                    <a:pt x="96432" y="5968"/>
                  </a:lnTo>
                  <a:lnTo>
                    <a:pt x="96432" y="4825"/>
                  </a:lnTo>
                  <a:close/>
                </a:path>
                <a:path w="1464310" h="1305560">
                  <a:moveTo>
                    <a:pt x="1370242" y="4825"/>
                  </a:moveTo>
                  <a:lnTo>
                    <a:pt x="1368972" y="4825"/>
                  </a:lnTo>
                  <a:lnTo>
                    <a:pt x="1368972" y="5968"/>
                  </a:lnTo>
                  <a:lnTo>
                    <a:pt x="1370242" y="5968"/>
                  </a:lnTo>
                  <a:lnTo>
                    <a:pt x="1370242" y="4825"/>
                  </a:lnTo>
                  <a:close/>
                </a:path>
                <a:path w="1464310" h="1305560">
                  <a:moveTo>
                    <a:pt x="1368972" y="3428"/>
                  </a:moveTo>
                  <a:lnTo>
                    <a:pt x="96432" y="3428"/>
                  </a:lnTo>
                  <a:lnTo>
                    <a:pt x="96432" y="4825"/>
                  </a:lnTo>
                  <a:lnTo>
                    <a:pt x="1368972" y="4825"/>
                  </a:lnTo>
                  <a:lnTo>
                    <a:pt x="1368972" y="3428"/>
                  </a:lnTo>
                  <a:close/>
                </a:path>
                <a:path w="1464310" h="1305560">
                  <a:moveTo>
                    <a:pt x="98972" y="2158"/>
                  </a:moveTo>
                  <a:lnTo>
                    <a:pt x="97702" y="2158"/>
                  </a:lnTo>
                  <a:lnTo>
                    <a:pt x="97702" y="3428"/>
                  </a:lnTo>
                  <a:lnTo>
                    <a:pt x="98972" y="3428"/>
                  </a:lnTo>
                  <a:lnTo>
                    <a:pt x="98972" y="2158"/>
                  </a:lnTo>
                  <a:close/>
                </a:path>
                <a:path w="1464310" h="1305560">
                  <a:moveTo>
                    <a:pt x="1366432" y="3175"/>
                  </a:moveTo>
                  <a:lnTo>
                    <a:pt x="1366432" y="3428"/>
                  </a:lnTo>
                  <a:lnTo>
                    <a:pt x="1367702" y="3428"/>
                  </a:lnTo>
                  <a:lnTo>
                    <a:pt x="1366432" y="3175"/>
                  </a:lnTo>
                  <a:close/>
                </a:path>
                <a:path w="1464310" h="1305560">
                  <a:moveTo>
                    <a:pt x="100242" y="0"/>
                  </a:moveTo>
                  <a:lnTo>
                    <a:pt x="100242" y="2158"/>
                  </a:lnTo>
                  <a:lnTo>
                    <a:pt x="976542" y="2158"/>
                  </a:lnTo>
                  <a:lnTo>
                    <a:pt x="100242" y="0"/>
                  </a:lnTo>
                  <a:close/>
                </a:path>
                <a:path w="1464310" h="1305560">
                  <a:moveTo>
                    <a:pt x="7349" y="98679"/>
                  </a:moveTo>
                  <a:lnTo>
                    <a:pt x="1085" y="98679"/>
                  </a:lnTo>
                  <a:lnTo>
                    <a:pt x="1079" y="105028"/>
                  </a:lnTo>
                  <a:lnTo>
                    <a:pt x="7337" y="105028"/>
                  </a:lnTo>
                  <a:lnTo>
                    <a:pt x="7349" y="98679"/>
                  </a:lnTo>
                  <a:close/>
                </a:path>
                <a:path w="1464310" h="1305560">
                  <a:moveTo>
                    <a:pt x="1464036" y="98679"/>
                  </a:moveTo>
                  <a:lnTo>
                    <a:pt x="1457694" y="98679"/>
                  </a:lnTo>
                  <a:lnTo>
                    <a:pt x="1457682" y="105028"/>
                  </a:lnTo>
                  <a:lnTo>
                    <a:pt x="1464023" y="105028"/>
                  </a:lnTo>
                  <a:lnTo>
                    <a:pt x="1464036" y="98679"/>
                  </a:lnTo>
                  <a:close/>
                </a:path>
                <a:path w="1464310" h="1305560">
                  <a:moveTo>
                    <a:pt x="7337" y="105029"/>
                  </a:moveTo>
                  <a:lnTo>
                    <a:pt x="1079" y="105029"/>
                  </a:lnTo>
                  <a:lnTo>
                    <a:pt x="1066" y="117728"/>
                  </a:lnTo>
                  <a:lnTo>
                    <a:pt x="7312" y="117728"/>
                  </a:lnTo>
                  <a:lnTo>
                    <a:pt x="7337" y="105029"/>
                  </a:lnTo>
                  <a:close/>
                </a:path>
                <a:path w="1464310" h="1305560">
                  <a:moveTo>
                    <a:pt x="1464023" y="105029"/>
                  </a:moveTo>
                  <a:lnTo>
                    <a:pt x="1457682" y="105029"/>
                  </a:lnTo>
                  <a:lnTo>
                    <a:pt x="1457657" y="117728"/>
                  </a:lnTo>
                  <a:lnTo>
                    <a:pt x="1463999" y="117728"/>
                  </a:lnTo>
                  <a:lnTo>
                    <a:pt x="1464023" y="105029"/>
                  </a:lnTo>
                  <a:close/>
                </a:path>
                <a:path w="1464310" h="1305560">
                  <a:moveTo>
                    <a:pt x="7312" y="117729"/>
                  </a:moveTo>
                  <a:lnTo>
                    <a:pt x="1066" y="117729"/>
                  </a:lnTo>
                  <a:lnTo>
                    <a:pt x="1060" y="124078"/>
                  </a:lnTo>
                  <a:lnTo>
                    <a:pt x="7299" y="124078"/>
                  </a:lnTo>
                  <a:lnTo>
                    <a:pt x="7312" y="117729"/>
                  </a:lnTo>
                  <a:close/>
                </a:path>
                <a:path w="1464310" h="1305560">
                  <a:moveTo>
                    <a:pt x="1463999" y="117729"/>
                  </a:moveTo>
                  <a:lnTo>
                    <a:pt x="1457657" y="117729"/>
                  </a:lnTo>
                  <a:lnTo>
                    <a:pt x="1457644" y="124078"/>
                  </a:lnTo>
                  <a:lnTo>
                    <a:pt x="1463986" y="124078"/>
                  </a:lnTo>
                  <a:lnTo>
                    <a:pt x="1463999" y="117729"/>
                  </a:lnTo>
                  <a:close/>
                </a:path>
                <a:path w="1464310" h="1305560">
                  <a:moveTo>
                    <a:pt x="7299" y="124079"/>
                  </a:moveTo>
                  <a:lnTo>
                    <a:pt x="1060" y="124079"/>
                  </a:lnTo>
                  <a:lnTo>
                    <a:pt x="1054" y="130428"/>
                  </a:lnTo>
                  <a:lnTo>
                    <a:pt x="7287" y="130428"/>
                  </a:lnTo>
                  <a:lnTo>
                    <a:pt x="7299" y="124079"/>
                  </a:lnTo>
                  <a:close/>
                </a:path>
                <a:path w="1464310" h="1305560">
                  <a:moveTo>
                    <a:pt x="1463986" y="124079"/>
                  </a:moveTo>
                  <a:lnTo>
                    <a:pt x="1457644" y="124079"/>
                  </a:lnTo>
                  <a:lnTo>
                    <a:pt x="1457632" y="130428"/>
                  </a:lnTo>
                  <a:lnTo>
                    <a:pt x="1463974" y="130428"/>
                  </a:lnTo>
                  <a:lnTo>
                    <a:pt x="1463986" y="124079"/>
                  </a:lnTo>
                  <a:close/>
                </a:path>
                <a:path w="1464310" h="1305560">
                  <a:moveTo>
                    <a:pt x="7287" y="130429"/>
                  </a:moveTo>
                  <a:lnTo>
                    <a:pt x="1054" y="130429"/>
                  </a:lnTo>
                  <a:lnTo>
                    <a:pt x="1048" y="136778"/>
                  </a:lnTo>
                  <a:lnTo>
                    <a:pt x="7274" y="136778"/>
                  </a:lnTo>
                  <a:lnTo>
                    <a:pt x="7287" y="130429"/>
                  </a:lnTo>
                  <a:close/>
                </a:path>
                <a:path w="1464310" h="1305560">
                  <a:moveTo>
                    <a:pt x="1463974" y="130429"/>
                  </a:moveTo>
                  <a:lnTo>
                    <a:pt x="1457632" y="130429"/>
                  </a:lnTo>
                  <a:lnTo>
                    <a:pt x="1457619" y="136778"/>
                  </a:lnTo>
                  <a:lnTo>
                    <a:pt x="1463961" y="136778"/>
                  </a:lnTo>
                  <a:lnTo>
                    <a:pt x="1463974" y="130429"/>
                  </a:lnTo>
                  <a:close/>
                </a:path>
                <a:path w="1464310" h="1305560">
                  <a:moveTo>
                    <a:pt x="7274" y="136779"/>
                  </a:moveTo>
                  <a:lnTo>
                    <a:pt x="1048" y="136779"/>
                  </a:lnTo>
                  <a:lnTo>
                    <a:pt x="1029" y="155828"/>
                  </a:lnTo>
                  <a:lnTo>
                    <a:pt x="7237" y="155828"/>
                  </a:lnTo>
                  <a:lnTo>
                    <a:pt x="7274" y="136779"/>
                  </a:lnTo>
                  <a:close/>
                </a:path>
                <a:path w="1464310" h="1305560">
                  <a:moveTo>
                    <a:pt x="1463961" y="136779"/>
                  </a:moveTo>
                  <a:lnTo>
                    <a:pt x="1457619" y="136779"/>
                  </a:lnTo>
                  <a:lnTo>
                    <a:pt x="1457582" y="155828"/>
                  </a:lnTo>
                  <a:lnTo>
                    <a:pt x="1463924" y="155828"/>
                  </a:lnTo>
                  <a:lnTo>
                    <a:pt x="1463961" y="136779"/>
                  </a:lnTo>
                  <a:close/>
                </a:path>
                <a:path w="1464310" h="1305560">
                  <a:moveTo>
                    <a:pt x="7237" y="155829"/>
                  </a:moveTo>
                  <a:lnTo>
                    <a:pt x="1029" y="155829"/>
                  </a:lnTo>
                  <a:lnTo>
                    <a:pt x="1023" y="162178"/>
                  </a:lnTo>
                  <a:lnTo>
                    <a:pt x="7224" y="162178"/>
                  </a:lnTo>
                  <a:lnTo>
                    <a:pt x="7237" y="155829"/>
                  </a:lnTo>
                  <a:close/>
                </a:path>
                <a:path w="1464310" h="1305560">
                  <a:moveTo>
                    <a:pt x="1463924" y="155829"/>
                  </a:moveTo>
                  <a:lnTo>
                    <a:pt x="1457582" y="155829"/>
                  </a:lnTo>
                  <a:lnTo>
                    <a:pt x="1457569" y="162178"/>
                  </a:lnTo>
                  <a:lnTo>
                    <a:pt x="1463912" y="162178"/>
                  </a:lnTo>
                  <a:lnTo>
                    <a:pt x="1463924" y="155829"/>
                  </a:lnTo>
                  <a:close/>
                </a:path>
                <a:path w="1464310" h="1305560">
                  <a:moveTo>
                    <a:pt x="7224" y="162179"/>
                  </a:moveTo>
                  <a:lnTo>
                    <a:pt x="1023" y="162179"/>
                  </a:lnTo>
                  <a:lnTo>
                    <a:pt x="1005" y="181228"/>
                  </a:lnTo>
                  <a:lnTo>
                    <a:pt x="7187" y="181228"/>
                  </a:lnTo>
                  <a:lnTo>
                    <a:pt x="7224" y="162179"/>
                  </a:lnTo>
                  <a:close/>
                </a:path>
                <a:path w="1464310" h="1305560">
                  <a:moveTo>
                    <a:pt x="1463912" y="162179"/>
                  </a:moveTo>
                  <a:lnTo>
                    <a:pt x="1457569" y="162179"/>
                  </a:lnTo>
                  <a:lnTo>
                    <a:pt x="1457532" y="181228"/>
                  </a:lnTo>
                  <a:lnTo>
                    <a:pt x="1463875" y="181228"/>
                  </a:lnTo>
                  <a:lnTo>
                    <a:pt x="1463912" y="162179"/>
                  </a:lnTo>
                  <a:close/>
                </a:path>
                <a:path w="1464310" h="1305560">
                  <a:moveTo>
                    <a:pt x="7187" y="181229"/>
                  </a:moveTo>
                  <a:lnTo>
                    <a:pt x="1005" y="181229"/>
                  </a:lnTo>
                  <a:lnTo>
                    <a:pt x="998" y="187578"/>
                  </a:lnTo>
                  <a:lnTo>
                    <a:pt x="7174" y="187578"/>
                  </a:lnTo>
                  <a:lnTo>
                    <a:pt x="7187" y="181229"/>
                  </a:lnTo>
                  <a:close/>
                </a:path>
                <a:path w="1464310" h="1305560">
                  <a:moveTo>
                    <a:pt x="1463875" y="181229"/>
                  </a:moveTo>
                  <a:lnTo>
                    <a:pt x="1457532" y="181229"/>
                  </a:lnTo>
                  <a:lnTo>
                    <a:pt x="1457519" y="187578"/>
                  </a:lnTo>
                  <a:lnTo>
                    <a:pt x="1463862" y="187578"/>
                  </a:lnTo>
                  <a:lnTo>
                    <a:pt x="1463875" y="181229"/>
                  </a:lnTo>
                  <a:close/>
                </a:path>
                <a:path w="1464310" h="1305560">
                  <a:moveTo>
                    <a:pt x="7174" y="187579"/>
                  </a:moveTo>
                  <a:lnTo>
                    <a:pt x="998" y="187579"/>
                  </a:lnTo>
                  <a:lnTo>
                    <a:pt x="992" y="193928"/>
                  </a:lnTo>
                  <a:lnTo>
                    <a:pt x="7162" y="193928"/>
                  </a:lnTo>
                  <a:lnTo>
                    <a:pt x="7174" y="187579"/>
                  </a:lnTo>
                  <a:close/>
                </a:path>
                <a:path w="1464310" h="1305560">
                  <a:moveTo>
                    <a:pt x="1463862" y="187579"/>
                  </a:moveTo>
                  <a:lnTo>
                    <a:pt x="1457519" y="187579"/>
                  </a:lnTo>
                  <a:lnTo>
                    <a:pt x="1457507" y="193928"/>
                  </a:lnTo>
                  <a:lnTo>
                    <a:pt x="1463850" y="193928"/>
                  </a:lnTo>
                  <a:lnTo>
                    <a:pt x="1463862" y="187579"/>
                  </a:lnTo>
                  <a:close/>
                </a:path>
                <a:path w="1464310" h="1305560">
                  <a:moveTo>
                    <a:pt x="7162" y="193929"/>
                  </a:moveTo>
                  <a:lnTo>
                    <a:pt x="992" y="193929"/>
                  </a:lnTo>
                  <a:lnTo>
                    <a:pt x="986" y="200278"/>
                  </a:lnTo>
                  <a:lnTo>
                    <a:pt x="7149" y="200278"/>
                  </a:lnTo>
                  <a:lnTo>
                    <a:pt x="7162" y="193929"/>
                  </a:lnTo>
                  <a:close/>
                </a:path>
                <a:path w="1464310" h="1305560">
                  <a:moveTo>
                    <a:pt x="1463850" y="193929"/>
                  </a:moveTo>
                  <a:lnTo>
                    <a:pt x="1457507" y="193929"/>
                  </a:lnTo>
                  <a:lnTo>
                    <a:pt x="1457494" y="200278"/>
                  </a:lnTo>
                  <a:lnTo>
                    <a:pt x="1463838" y="200278"/>
                  </a:lnTo>
                  <a:lnTo>
                    <a:pt x="1463850" y="193929"/>
                  </a:lnTo>
                  <a:close/>
                </a:path>
                <a:path w="1464310" h="1305560">
                  <a:moveTo>
                    <a:pt x="7149" y="200279"/>
                  </a:moveTo>
                  <a:lnTo>
                    <a:pt x="986" y="200279"/>
                  </a:lnTo>
                  <a:lnTo>
                    <a:pt x="974" y="212978"/>
                  </a:lnTo>
                  <a:lnTo>
                    <a:pt x="7124" y="212978"/>
                  </a:lnTo>
                  <a:lnTo>
                    <a:pt x="7149" y="200279"/>
                  </a:lnTo>
                  <a:close/>
                </a:path>
                <a:path w="1464310" h="1305560">
                  <a:moveTo>
                    <a:pt x="1463838" y="200279"/>
                  </a:moveTo>
                  <a:lnTo>
                    <a:pt x="1457494" y="200279"/>
                  </a:lnTo>
                  <a:lnTo>
                    <a:pt x="1457469" y="212978"/>
                  </a:lnTo>
                  <a:lnTo>
                    <a:pt x="1463813" y="212978"/>
                  </a:lnTo>
                  <a:lnTo>
                    <a:pt x="1463838" y="200279"/>
                  </a:lnTo>
                  <a:close/>
                </a:path>
                <a:path w="1464310" h="1305560">
                  <a:moveTo>
                    <a:pt x="7124" y="212979"/>
                  </a:moveTo>
                  <a:lnTo>
                    <a:pt x="974" y="212979"/>
                  </a:lnTo>
                  <a:lnTo>
                    <a:pt x="937" y="251078"/>
                  </a:lnTo>
                  <a:lnTo>
                    <a:pt x="7049" y="251078"/>
                  </a:lnTo>
                  <a:lnTo>
                    <a:pt x="7124" y="212979"/>
                  </a:lnTo>
                  <a:close/>
                </a:path>
                <a:path w="1464310" h="1305560">
                  <a:moveTo>
                    <a:pt x="1463813" y="212979"/>
                  </a:moveTo>
                  <a:lnTo>
                    <a:pt x="1457469" y="212979"/>
                  </a:lnTo>
                  <a:lnTo>
                    <a:pt x="1457394" y="251078"/>
                  </a:lnTo>
                  <a:lnTo>
                    <a:pt x="1463738" y="251078"/>
                  </a:lnTo>
                  <a:lnTo>
                    <a:pt x="1463813" y="212979"/>
                  </a:lnTo>
                  <a:close/>
                </a:path>
                <a:path w="1464310" h="1305560">
                  <a:moveTo>
                    <a:pt x="7049" y="251079"/>
                  </a:moveTo>
                  <a:lnTo>
                    <a:pt x="937" y="251079"/>
                  </a:lnTo>
                  <a:lnTo>
                    <a:pt x="925" y="262508"/>
                  </a:lnTo>
                  <a:lnTo>
                    <a:pt x="7027" y="262508"/>
                  </a:lnTo>
                  <a:lnTo>
                    <a:pt x="7049" y="251079"/>
                  </a:lnTo>
                  <a:close/>
                </a:path>
                <a:path w="1464310" h="1305560">
                  <a:moveTo>
                    <a:pt x="1463738" y="251079"/>
                  </a:moveTo>
                  <a:lnTo>
                    <a:pt x="1457394" y="251079"/>
                  </a:lnTo>
                  <a:lnTo>
                    <a:pt x="1457372" y="262508"/>
                  </a:lnTo>
                  <a:lnTo>
                    <a:pt x="1463716" y="262508"/>
                  </a:lnTo>
                  <a:lnTo>
                    <a:pt x="1463738" y="251079"/>
                  </a:lnTo>
                  <a:close/>
                </a:path>
                <a:path w="1464310" h="1305560">
                  <a:moveTo>
                    <a:pt x="7027" y="262509"/>
                  </a:moveTo>
                  <a:lnTo>
                    <a:pt x="925" y="262509"/>
                  </a:lnTo>
                  <a:lnTo>
                    <a:pt x="918" y="270128"/>
                  </a:lnTo>
                  <a:lnTo>
                    <a:pt x="7012" y="270128"/>
                  </a:lnTo>
                  <a:lnTo>
                    <a:pt x="7027" y="262509"/>
                  </a:lnTo>
                  <a:close/>
                </a:path>
                <a:path w="1464310" h="1305560">
                  <a:moveTo>
                    <a:pt x="1463716" y="262509"/>
                  </a:moveTo>
                  <a:lnTo>
                    <a:pt x="1457372" y="262509"/>
                  </a:lnTo>
                  <a:lnTo>
                    <a:pt x="1457357" y="270128"/>
                  </a:lnTo>
                  <a:lnTo>
                    <a:pt x="1463701" y="270128"/>
                  </a:lnTo>
                  <a:lnTo>
                    <a:pt x="1463716" y="262509"/>
                  </a:lnTo>
                  <a:close/>
                </a:path>
                <a:path w="1464310" h="1305560">
                  <a:moveTo>
                    <a:pt x="7012" y="270129"/>
                  </a:moveTo>
                  <a:lnTo>
                    <a:pt x="918" y="270129"/>
                  </a:lnTo>
                  <a:lnTo>
                    <a:pt x="913" y="275208"/>
                  </a:lnTo>
                  <a:lnTo>
                    <a:pt x="7002" y="275208"/>
                  </a:lnTo>
                  <a:lnTo>
                    <a:pt x="7012" y="270129"/>
                  </a:lnTo>
                  <a:close/>
                </a:path>
                <a:path w="1464310" h="1305560">
                  <a:moveTo>
                    <a:pt x="1463701" y="270129"/>
                  </a:moveTo>
                  <a:lnTo>
                    <a:pt x="1457357" y="270129"/>
                  </a:lnTo>
                  <a:lnTo>
                    <a:pt x="1457347" y="275208"/>
                  </a:lnTo>
                  <a:lnTo>
                    <a:pt x="1463691" y="275208"/>
                  </a:lnTo>
                  <a:lnTo>
                    <a:pt x="1463701" y="270129"/>
                  </a:lnTo>
                  <a:close/>
                </a:path>
                <a:path w="1464310" h="1305560">
                  <a:moveTo>
                    <a:pt x="7002" y="275209"/>
                  </a:moveTo>
                  <a:lnTo>
                    <a:pt x="913" y="275209"/>
                  </a:lnTo>
                  <a:lnTo>
                    <a:pt x="906" y="282828"/>
                  </a:lnTo>
                  <a:lnTo>
                    <a:pt x="6987" y="282828"/>
                  </a:lnTo>
                  <a:lnTo>
                    <a:pt x="7002" y="275209"/>
                  </a:lnTo>
                  <a:close/>
                </a:path>
                <a:path w="1464310" h="1305560">
                  <a:moveTo>
                    <a:pt x="1463691" y="275209"/>
                  </a:moveTo>
                  <a:lnTo>
                    <a:pt x="1457347" y="275209"/>
                  </a:lnTo>
                  <a:lnTo>
                    <a:pt x="1457332" y="282828"/>
                  </a:lnTo>
                  <a:lnTo>
                    <a:pt x="1463676" y="282828"/>
                  </a:lnTo>
                  <a:lnTo>
                    <a:pt x="1463691" y="275209"/>
                  </a:lnTo>
                  <a:close/>
                </a:path>
                <a:path w="1464310" h="1305560">
                  <a:moveTo>
                    <a:pt x="6987" y="282829"/>
                  </a:moveTo>
                  <a:lnTo>
                    <a:pt x="906" y="282829"/>
                  </a:lnTo>
                  <a:lnTo>
                    <a:pt x="899" y="289178"/>
                  </a:lnTo>
                  <a:lnTo>
                    <a:pt x="6974" y="289178"/>
                  </a:lnTo>
                  <a:lnTo>
                    <a:pt x="6987" y="282829"/>
                  </a:lnTo>
                  <a:close/>
                </a:path>
                <a:path w="1464310" h="1305560">
                  <a:moveTo>
                    <a:pt x="1463676" y="282829"/>
                  </a:moveTo>
                  <a:lnTo>
                    <a:pt x="1457332" y="282829"/>
                  </a:lnTo>
                  <a:lnTo>
                    <a:pt x="1457319" y="289178"/>
                  </a:lnTo>
                  <a:lnTo>
                    <a:pt x="1463664" y="289178"/>
                  </a:lnTo>
                  <a:lnTo>
                    <a:pt x="1463676" y="282829"/>
                  </a:lnTo>
                  <a:close/>
                </a:path>
                <a:path w="1464310" h="1305560">
                  <a:moveTo>
                    <a:pt x="6974" y="289179"/>
                  </a:moveTo>
                  <a:lnTo>
                    <a:pt x="899" y="289179"/>
                  </a:lnTo>
                  <a:lnTo>
                    <a:pt x="894" y="294258"/>
                  </a:lnTo>
                  <a:lnTo>
                    <a:pt x="6964" y="294258"/>
                  </a:lnTo>
                  <a:lnTo>
                    <a:pt x="6974" y="289179"/>
                  </a:lnTo>
                  <a:close/>
                </a:path>
                <a:path w="1464310" h="1305560">
                  <a:moveTo>
                    <a:pt x="1463664" y="289179"/>
                  </a:moveTo>
                  <a:lnTo>
                    <a:pt x="1457319" y="289179"/>
                  </a:lnTo>
                  <a:lnTo>
                    <a:pt x="1457309" y="294258"/>
                  </a:lnTo>
                  <a:lnTo>
                    <a:pt x="1463654" y="294258"/>
                  </a:lnTo>
                  <a:lnTo>
                    <a:pt x="1463664" y="289179"/>
                  </a:lnTo>
                  <a:close/>
                </a:path>
                <a:path w="1464310" h="1305560">
                  <a:moveTo>
                    <a:pt x="6964" y="294259"/>
                  </a:moveTo>
                  <a:lnTo>
                    <a:pt x="894" y="294259"/>
                  </a:lnTo>
                  <a:lnTo>
                    <a:pt x="882" y="306958"/>
                  </a:lnTo>
                  <a:lnTo>
                    <a:pt x="6939" y="306958"/>
                  </a:lnTo>
                  <a:lnTo>
                    <a:pt x="6964" y="294259"/>
                  </a:lnTo>
                  <a:close/>
                </a:path>
                <a:path w="1464310" h="1305560">
                  <a:moveTo>
                    <a:pt x="1463654" y="294259"/>
                  </a:moveTo>
                  <a:lnTo>
                    <a:pt x="1457309" y="294259"/>
                  </a:lnTo>
                  <a:lnTo>
                    <a:pt x="1457284" y="306958"/>
                  </a:lnTo>
                  <a:lnTo>
                    <a:pt x="1463629" y="306958"/>
                  </a:lnTo>
                  <a:lnTo>
                    <a:pt x="1463654" y="294259"/>
                  </a:lnTo>
                  <a:close/>
                </a:path>
                <a:path w="1464310" h="1305560">
                  <a:moveTo>
                    <a:pt x="6939" y="306959"/>
                  </a:moveTo>
                  <a:lnTo>
                    <a:pt x="882" y="306959"/>
                  </a:lnTo>
                  <a:lnTo>
                    <a:pt x="868" y="320928"/>
                  </a:lnTo>
                  <a:lnTo>
                    <a:pt x="6912" y="320928"/>
                  </a:lnTo>
                  <a:lnTo>
                    <a:pt x="6939" y="306959"/>
                  </a:lnTo>
                  <a:close/>
                </a:path>
                <a:path w="1464310" h="1305560">
                  <a:moveTo>
                    <a:pt x="1463629" y="306959"/>
                  </a:moveTo>
                  <a:lnTo>
                    <a:pt x="1457284" y="306959"/>
                  </a:lnTo>
                  <a:lnTo>
                    <a:pt x="1457257" y="320928"/>
                  </a:lnTo>
                  <a:lnTo>
                    <a:pt x="1463602" y="320928"/>
                  </a:lnTo>
                  <a:lnTo>
                    <a:pt x="1463629" y="306959"/>
                  </a:lnTo>
                  <a:close/>
                </a:path>
                <a:path w="1464310" h="1305560">
                  <a:moveTo>
                    <a:pt x="6912" y="320929"/>
                  </a:moveTo>
                  <a:lnTo>
                    <a:pt x="868" y="320929"/>
                  </a:lnTo>
                  <a:lnTo>
                    <a:pt x="857" y="332358"/>
                  </a:lnTo>
                  <a:lnTo>
                    <a:pt x="6889" y="332358"/>
                  </a:lnTo>
                  <a:lnTo>
                    <a:pt x="6912" y="320929"/>
                  </a:lnTo>
                  <a:close/>
                </a:path>
                <a:path w="1464310" h="1305560">
                  <a:moveTo>
                    <a:pt x="1463602" y="320929"/>
                  </a:moveTo>
                  <a:lnTo>
                    <a:pt x="1457257" y="320929"/>
                  </a:lnTo>
                  <a:lnTo>
                    <a:pt x="1457234" y="332358"/>
                  </a:lnTo>
                  <a:lnTo>
                    <a:pt x="1463580" y="332358"/>
                  </a:lnTo>
                  <a:lnTo>
                    <a:pt x="1463602" y="320929"/>
                  </a:lnTo>
                  <a:close/>
                </a:path>
                <a:path w="1464310" h="1305560">
                  <a:moveTo>
                    <a:pt x="6889" y="332359"/>
                  </a:moveTo>
                  <a:lnTo>
                    <a:pt x="857" y="332359"/>
                  </a:lnTo>
                  <a:lnTo>
                    <a:pt x="851" y="338708"/>
                  </a:lnTo>
                  <a:lnTo>
                    <a:pt x="6877" y="338708"/>
                  </a:lnTo>
                  <a:lnTo>
                    <a:pt x="6889" y="332359"/>
                  </a:lnTo>
                  <a:close/>
                </a:path>
                <a:path w="1464310" h="1305560">
                  <a:moveTo>
                    <a:pt x="1463580" y="332359"/>
                  </a:moveTo>
                  <a:lnTo>
                    <a:pt x="1457234" y="332359"/>
                  </a:lnTo>
                  <a:lnTo>
                    <a:pt x="1457222" y="338708"/>
                  </a:lnTo>
                  <a:lnTo>
                    <a:pt x="1463567" y="338708"/>
                  </a:lnTo>
                  <a:lnTo>
                    <a:pt x="1463580" y="332359"/>
                  </a:lnTo>
                  <a:close/>
                </a:path>
                <a:path w="1464310" h="1305560">
                  <a:moveTo>
                    <a:pt x="6877" y="338709"/>
                  </a:moveTo>
                  <a:lnTo>
                    <a:pt x="851" y="338709"/>
                  </a:lnTo>
                  <a:lnTo>
                    <a:pt x="845" y="345058"/>
                  </a:lnTo>
                  <a:lnTo>
                    <a:pt x="6864" y="345058"/>
                  </a:lnTo>
                  <a:lnTo>
                    <a:pt x="6877" y="338709"/>
                  </a:lnTo>
                  <a:close/>
                </a:path>
                <a:path w="1464310" h="1305560">
                  <a:moveTo>
                    <a:pt x="1463567" y="338709"/>
                  </a:moveTo>
                  <a:lnTo>
                    <a:pt x="1457222" y="338709"/>
                  </a:lnTo>
                  <a:lnTo>
                    <a:pt x="1457209" y="345058"/>
                  </a:lnTo>
                  <a:lnTo>
                    <a:pt x="1463555" y="345058"/>
                  </a:lnTo>
                  <a:lnTo>
                    <a:pt x="1463567" y="338709"/>
                  </a:lnTo>
                  <a:close/>
                </a:path>
                <a:path w="1464310" h="1305560">
                  <a:moveTo>
                    <a:pt x="6864" y="345059"/>
                  </a:moveTo>
                  <a:lnTo>
                    <a:pt x="845" y="345059"/>
                  </a:lnTo>
                  <a:lnTo>
                    <a:pt x="838" y="352678"/>
                  </a:lnTo>
                  <a:lnTo>
                    <a:pt x="6849" y="352678"/>
                  </a:lnTo>
                  <a:lnTo>
                    <a:pt x="6864" y="345059"/>
                  </a:lnTo>
                  <a:close/>
                </a:path>
                <a:path w="1464310" h="1305560">
                  <a:moveTo>
                    <a:pt x="1463555" y="345059"/>
                  </a:moveTo>
                  <a:lnTo>
                    <a:pt x="1457209" y="345059"/>
                  </a:lnTo>
                  <a:lnTo>
                    <a:pt x="1457194" y="352678"/>
                  </a:lnTo>
                  <a:lnTo>
                    <a:pt x="1463540" y="352678"/>
                  </a:lnTo>
                  <a:lnTo>
                    <a:pt x="1463555" y="345059"/>
                  </a:lnTo>
                  <a:close/>
                </a:path>
                <a:path w="1464310" h="1305560">
                  <a:moveTo>
                    <a:pt x="6849" y="352679"/>
                  </a:moveTo>
                  <a:lnTo>
                    <a:pt x="838" y="352679"/>
                  </a:lnTo>
                  <a:lnTo>
                    <a:pt x="831" y="359028"/>
                  </a:lnTo>
                  <a:lnTo>
                    <a:pt x="6837" y="359028"/>
                  </a:lnTo>
                  <a:lnTo>
                    <a:pt x="6849" y="352679"/>
                  </a:lnTo>
                  <a:close/>
                </a:path>
                <a:path w="1464310" h="1305560">
                  <a:moveTo>
                    <a:pt x="1463540" y="352679"/>
                  </a:moveTo>
                  <a:lnTo>
                    <a:pt x="1457194" y="352679"/>
                  </a:lnTo>
                  <a:lnTo>
                    <a:pt x="1457182" y="359028"/>
                  </a:lnTo>
                  <a:lnTo>
                    <a:pt x="1463528" y="359028"/>
                  </a:lnTo>
                  <a:lnTo>
                    <a:pt x="1463540" y="352679"/>
                  </a:lnTo>
                  <a:close/>
                </a:path>
                <a:path w="1464310" h="1305560">
                  <a:moveTo>
                    <a:pt x="6837" y="359029"/>
                  </a:moveTo>
                  <a:lnTo>
                    <a:pt x="831" y="359029"/>
                  </a:lnTo>
                  <a:lnTo>
                    <a:pt x="825" y="365378"/>
                  </a:lnTo>
                  <a:lnTo>
                    <a:pt x="6824" y="365378"/>
                  </a:lnTo>
                  <a:lnTo>
                    <a:pt x="6837" y="359029"/>
                  </a:lnTo>
                  <a:close/>
                </a:path>
                <a:path w="1464310" h="1305560">
                  <a:moveTo>
                    <a:pt x="1463528" y="359029"/>
                  </a:moveTo>
                  <a:lnTo>
                    <a:pt x="1457182" y="359029"/>
                  </a:lnTo>
                  <a:lnTo>
                    <a:pt x="1457169" y="365378"/>
                  </a:lnTo>
                  <a:lnTo>
                    <a:pt x="1463515" y="365378"/>
                  </a:lnTo>
                  <a:lnTo>
                    <a:pt x="1463528" y="359029"/>
                  </a:lnTo>
                  <a:close/>
                </a:path>
                <a:path w="1464310" h="1305560">
                  <a:moveTo>
                    <a:pt x="6824" y="365379"/>
                  </a:moveTo>
                  <a:lnTo>
                    <a:pt x="825" y="365379"/>
                  </a:lnTo>
                  <a:lnTo>
                    <a:pt x="820" y="370458"/>
                  </a:lnTo>
                  <a:lnTo>
                    <a:pt x="6814" y="370458"/>
                  </a:lnTo>
                  <a:lnTo>
                    <a:pt x="6824" y="365379"/>
                  </a:lnTo>
                  <a:close/>
                </a:path>
                <a:path w="1464310" h="1305560">
                  <a:moveTo>
                    <a:pt x="1463515" y="365379"/>
                  </a:moveTo>
                  <a:lnTo>
                    <a:pt x="1457169" y="365379"/>
                  </a:lnTo>
                  <a:lnTo>
                    <a:pt x="1457159" y="370458"/>
                  </a:lnTo>
                  <a:lnTo>
                    <a:pt x="1463505" y="370458"/>
                  </a:lnTo>
                  <a:lnTo>
                    <a:pt x="1463515" y="365379"/>
                  </a:lnTo>
                  <a:close/>
                </a:path>
                <a:path w="1464310" h="1305560">
                  <a:moveTo>
                    <a:pt x="6814" y="370459"/>
                  </a:moveTo>
                  <a:lnTo>
                    <a:pt x="820" y="370459"/>
                  </a:lnTo>
                  <a:lnTo>
                    <a:pt x="814" y="376808"/>
                  </a:lnTo>
                  <a:lnTo>
                    <a:pt x="6802" y="376808"/>
                  </a:lnTo>
                  <a:lnTo>
                    <a:pt x="6814" y="370459"/>
                  </a:lnTo>
                  <a:close/>
                </a:path>
                <a:path w="1464310" h="1305560">
                  <a:moveTo>
                    <a:pt x="1463505" y="370459"/>
                  </a:moveTo>
                  <a:lnTo>
                    <a:pt x="1457159" y="370459"/>
                  </a:lnTo>
                  <a:lnTo>
                    <a:pt x="1457147" y="376808"/>
                  </a:lnTo>
                  <a:lnTo>
                    <a:pt x="1463493" y="376808"/>
                  </a:lnTo>
                  <a:lnTo>
                    <a:pt x="1463505" y="370459"/>
                  </a:lnTo>
                  <a:close/>
                </a:path>
                <a:path w="1464310" h="1305560">
                  <a:moveTo>
                    <a:pt x="6802" y="376809"/>
                  </a:moveTo>
                  <a:lnTo>
                    <a:pt x="814" y="376809"/>
                  </a:lnTo>
                  <a:lnTo>
                    <a:pt x="808" y="383158"/>
                  </a:lnTo>
                  <a:lnTo>
                    <a:pt x="6789" y="383158"/>
                  </a:lnTo>
                  <a:lnTo>
                    <a:pt x="6802" y="376809"/>
                  </a:lnTo>
                  <a:close/>
                </a:path>
                <a:path w="1464310" h="1305560">
                  <a:moveTo>
                    <a:pt x="1463493" y="376809"/>
                  </a:moveTo>
                  <a:lnTo>
                    <a:pt x="1457147" y="376809"/>
                  </a:lnTo>
                  <a:lnTo>
                    <a:pt x="1457134" y="383158"/>
                  </a:lnTo>
                  <a:lnTo>
                    <a:pt x="1463481" y="383158"/>
                  </a:lnTo>
                  <a:lnTo>
                    <a:pt x="1463493" y="376809"/>
                  </a:lnTo>
                  <a:close/>
                </a:path>
                <a:path w="1464310" h="1305560">
                  <a:moveTo>
                    <a:pt x="6789" y="383159"/>
                  </a:moveTo>
                  <a:lnTo>
                    <a:pt x="808" y="383159"/>
                  </a:lnTo>
                  <a:lnTo>
                    <a:pt x="771" y="421258"/>
                  </a:lnTo>
                  <a:lnTo>
                    <a:pt x="6714" y="421258"/>
                  </a:lnTo>
                  <a:lnTo>
                    <a:pt x="6789" y="383159"/>
                  </a:lnTo>
                  <a:close/>
                </a:path>
                <a:path w="1464310" h="1305560">
                  <a:moveTo>
                    <a:pt x="1463481" y="383159"/>
                  </a:moveTo>
                  <a:lnTo>
                    <a:pt x="1457134" y="383159"/>
                  </a:lnTo>
                  <a:lnTo>
                    <a:pt x="1457059" y="421258"/>
                  </a:lnTo>
                  <a:lnTo>
                    <a:pt x="1463406" y="421258"/>
                  </a:lnTo>
                  <a:lnTo>
                    <a:pt x="1463481" y="383159"/>
                  </a:lnTo>
                  <a:close/>
                </a:path>
                <a:path w="1464310" h="1305560">
                  <a:moveTo>
                    <a:pt x="6714" y="421259"/>
                  </a:moveTo>
                  <a:lnTo>
                    <a:pt x="771" y="421259"/>
                  </a:lnTo>
                  <a:lnTo>
                    <a:pt x="763" y="428878"/>
                  </a:lnTo>
                  <a:lnTo>
                    <a:pt x="6699" y="428878"/>
                  </a:lnTo>
                  <a:lnTo>
                    <a:pt x="6714" y="421259"/>
                  </a:lnTo>
                  <a:close/>
                </a:path>
                <a:path w="1464310" h="1305560">
                  <a:moveTo>
                    <a:pt x="1463406" y="421259"/>
                  </a:moveTo>
                  <a:lnTo>
                    <a:pt x="1457059" y="421259"/>
                  </a:lnTo>
                  <a:lnTo>
                    <a:pt x="1457044" y="428878"/>
                  </a:lnTo>
                  <a:lnTo>
                    <a:pt x="1463391" y="428878"/>
                  </a:lnTo>
                  <a:lnTo>
                    <a:pt x="1463406" y="421259"/>
                  </a:lnTo>
                  <a:close/>
                </a:path>
                <a:path w="1464310" h="1305560">
                  <a:moveTo>
                    <a:pt x="6699" y="428879"/>
                  </a:moveTo>
                  <a:lnTo>
                    <a:pt x="763" y="428879"/>
                  </a:lnTo>
                  <a:lnTo>
                    <a:pt x="757" y="435228"/>
                  </a:lnTo>
                  <a:lnTo>
                    <a:pt x="6687" y="435228"/>
                  </a:lnTo>
                  <a:lnTo>
                    <a:pt x="6699" y="428879"/>
                  </a:lnTo>
                  <a:close/>
                </a:path>
                <a:path w="1464310" h="1305560">
                  <a:moveTo>
                    <a:pt x="1463391" y="428879"/>
                  </a:moveTo>
                  <a:lnTo>
                    <a:pt x="1457044" y="428879"/>
                  </a:lnTo>
                  <a:lnTo>
                    <a:pt x="1457032" y="435228"/>
                  </a:lnTo>
                  <a:lnTo>
                    <a:pt x="1463379" y="435228"/>
                  </a:lnTo>
                  <a:lnTo>
                    <a:pt x="1463391" y="428879"/>
                  </a:lnTo>
                  <a:close/>
                </a:path>
                <a:path w="1464310" h="1305560">
                  <a:moveTo>
                    <a:pt x="6687" y="435229"/>
                  </a:moveTo>
                  <a:lnTo>
                    <a:pt x="757" y="435229"/>
                  </a:lnTo>
                  <a:lnTo>
                    <a:pt x="683" y="511428"/>
                  </a:lnTo>
                  <a:lnTo>
                    <a:pt x="6537" y="511428"/>
                  </a:lnTo>
                  <a:lnTo>
                    <a:pt x="6687" y="435229"/>
                  </a:lnTo>
                  <a:close/>
                </a:path>
                <a:path w="1464310" h="1305560">
                  <a:moveTo>
                    <a:pt x="1463379" y="435229"/>
                  </a:moveTo>
                  <a:lnTo>
                    <a:pt x="1457032" y="435229"/>
                  </a:lnTo>
                  <a:lnTo>
                    <a:pt x="1456882" y="511428"/>
                  </a:lnTo>
                  <a:lnTo>
                    <a:pt x="1463230" y="511428"/>
                  </a:lnTo>
                  <a:lnTo>
                    <a:pt x="1463379" y="435229"/>
                  </a:lnTo>
                  <a:close/>
                </a:path>
                <a:path w="1464310" h="1305560">
                  <a:moveTo>
                    <a:pt x="6537" y="511429"/>
                  </a:moveTo>
                  <a:lnTo>
                    <a:pt x="683" y="511429"/>
                  </a:lnTo>
                  <a:lnTo>
                    <a:pt x="652" y="543178"/>
                  </a:lnTo>
                  <a:lnTo>
                    <a:pt x="6474" y="543178"/>
                  </a:lnTo>
                  <a:lnTo>
                    <a:pt x="6537" y="511429"/>
                  </a:lnTo>
                  <a:close/>
                </a:path>
                <a:path w="1464310" h="1305560">
                  <a:moveTo>
                    <a:pt x="1463230" y="511429"/>
                  </a:moveTo>
                  <a:lnTo>
                    <a:pt x="1456882" y="511429"/>
                  </a:lnTo>
                  <a:lnTo>
                    <a:pt x="1456819" y="543178"/>
                  </a:lnTo>
                  <a:lnTo>
                    <a:pt x="1463168" y="543178"/>
                  </a:lnTo>
                  <a:lnTo>
                    <a:pt x="1463230" y="511429"/>
                  </a:lnTo>
                  <a:close/>
                </a:path>
                <a:path w="1464310" h="1305560">
                  <a:moveTo>
                    <a:pt x="6474" y="543179"/>
                  </a:moveTo>
                  <a:lnTo>
                    <a:pt x="652" y="543179"/>
                  </a:lnTo>
                  <a:lnTo>
                    <a:pt x="467" y="732408"/>
                  </a:lnTo>
                  <a:lnTo>
                    <a:pt x="6102" y="732408"/>
                  </a:lnTo>
                  <a:lnTo>
                    <a:pt x="6474" y="543179"/>
                  </a:lnTo>
                  <a:close/>
                </a:path>
                <a:path w="1464310" h="1305560">
                  <a:moveTo>
                    <a:pt x="1463168" y="543179"/>
                  </a:moveTo>
                  <a:lnTo>
                    <a:pt x="1456819" y="543179"/>
                  </a:lnTo>
                  <a:lnTo>
                    <a:pt x="1456447" y="732408"/>
                  </a:lnTo>
                  <a:lnTo>
                    <a:pt x="1462799" y="732408"/>
                  </a:lnTo>
                  <a:lnTo>
                    <a:pt x="1463168" y="543179"/>
                  </a:lnTo>
                  <a:close/>
                </a:path>
                <a:path w="1464310" h="1305560">
                  <a:moveTo>
                    <a:pt x="6102" y="732409"/>
                  </a:moveTo>
                  <a:lnTo>
                    <a:pt x="467" y="732409"/>
                  </a:lnTo>
                  <a:lnTo>
                    <a:pt x="430" y="770508"/>
                  </a:lnTo>
                  <a:lnTo>
                    <a:pt x="6027" y="770508"/>
                  </a:lnTo>
                  <a:lnTo>
                    <a:pt x="6102" y="732409"/>
                  </a:lnTo>
                  <a:close/>
                </a:path>
                <a:path w="1464310" h="1305560">
                  <a:moveTo>
                    <a:pt x="1462799" y="732409"/>
                  </a:moveTo>
                  <a:lnTo>
                    <a:pt x="1456447" y="732409"/>
                  </a:lnTo>
                  <a:lnTo>
                    <a:pt x="1456372" y="770508"/>
                  </a:lnTo>
                  <a:lnTo>
                    <a:pt x="1462725" y="770508"/>
                  </a:lnTo>
                  <a:lnTo>
                    <a:pt x="1462799" y="732409"/>
                  </a:lnTo>
                  <a:close/>
                </a:path>
                <a:path w="1464310" h="1305560">
                  <a:moveTo>
                    <a:pt x="6027" y="770509"/>
                  </a:moveTo>
                  <a:lnTo>
                    <a:pt x="430" y="770509"/>
                  </a:lnTo>
                  <a:lnTo>
                    <a:pt x="398" y="803528"/>
                  </a:lnTo>
                  <a:lnTo>
                    <a:pt x="5962" y="803528"/>
                  </a:lnTo>
                  <a:lnTo>
                    <a:pt x="6027" y="770509"/>
                  </a:lnTo>
                  <a:close/>
                </a:path>
                <a:path w="1464310" h="1305560">
                  <a:moveTo>
                    <a:pt x="1462725" y="770509"/>
                  </a:moveTo>
                  <a:lnTo>
                    <a:pt x="1456372" y="770509"/>
                  </a:lnTo>
                  <a:lnTo>
                    <a:pt x="1456307" y="803528"/>
                  </a:lnTo>
                  <a:lnTo>
                    <a:pt x="1462660" y="803528"/>
                  </a:lnTo>
                  <a:lnTo>
                    <a:pt x="1462725" y="770509"/>
                  </a:lnTo>
                  <a:close/>
                </a:path>
                <a:path w="1464310" h="1305560">
                  <a:moveTo>
                    <a:pt x="5962" y="803529"/>
                  </a:moveTo>
                  <a:lnTo>
                    <a:pt x="398" y="803529"/>
                  </a:lnTo>
                  <a:lnTo>
                    <a:pt x="337" y="865758"/>
                  </a:lnTo>
                  <a:lnTo>
                    <a:pt x="5839" y="865758"/>
                  </a:lnTo>
                  <a:lnTo>
                    <a:pt x="5962" y="803529"/>
                  </a:lnTo>
                  <a:close/>
                </a:path>
                <a:path w="1464310" h="1305560">
                  <a:moveTo>
                    <a:pt x="1462660" y="803529"/>
                  </a:moveTo>
                  <a:lnTo>
                    <a:pt x="1456307" y="803529"/>
                  </a:lnTo>
                  <a:lnTo>
                    <a:pt x="1456184" y="865758"/>
                  </a:lnTo>
                  <a:lnTo>
                    <a:pt x="1462539" y="865758"/>
                  </a:lnTo>
                  <a:lnTo>
                    <a:pt x="1462660" y="803529"/>
                  </a:lnTo>
                  <a:close/>
                </a:path>
                <a:path w="1464310" h="1305560">
                  <a:moveTo>
                    <a:pt x="5839" y="865759"/>
                  </a:moveTo>
                  <a:lnTo>
                    <a:pt x="337" y="865759"/>
                  </a:lnTo>
                  <a:lnTo>
                    <a:pt x="330" y="873378"/>
                  </a:lnTo>
                  <a:lnTo>
                    <a:pt x="5824" y="873378"/>
                  </a:lnTo>
                  <a:lnTo>
                    <a:pt x="5839" y="865759"/>
                  </a:lnTo>
                  <a:close/>
                </a:path>
                <a:path w="1464310" h="1305560">
                  <a:moveTo>
                    <a:pt x="1462539" y="865759"/>
                  </a:moveTo>
                  <a:lnTo>
                    <a:pt x="1456184" y="865759"/>
                  </a:lnTo>
                  <a:lnTo>
                    <a:pt x="1456169" y="873378"/>
                  </a:lnTo>
                  <a:lnTo>
                    <a:pt x="1462524" y="873378"/>
                  </a:lnTo>
                  <a:lnTo>
                    <a:pt x="1462539" y="865759"/>
                  </a:lnTo>
                  <a:close/>
                </a:path>
                <a:path w="1464310" h="1305560">
                  <a:moveTo>
                    <a:pt x="5824" y="873379"/>
                  </a:moveTo>
                  <a:lnTo>
                    <a:pt x="330" y="873379"/>
                  </a:lnTo>
                  <a:lnTo>
                    <a:pt x="324" y="879728"/>
                  </a:lnTo>
                  <a:lnTo>
                    <a:pt x="5812" y="879728"/>
                  </a:lnTo>
                  <a:lnTo>
                    <a:pt x="5824" y="873379"/>
                  </a:lnTo>
                  <a:close/>
                </a:path>
                <a:path w="1464310" h="1305560">
                  <a:moveTo>
                    <a:pt x="1462524" y="873379"/>
                  </a:moveTo>
                  <a:lnTo>
                    <a:pt x="1456169" y="873379"/>
                  </a:lnTo>
                  <a:lnTo>
                    <a:pt x="1456157" y="879728"/>
                  </a:lnTo>
                  <a:lnTo>
                    <a:pt x="1462512" y="879728"/>
                  </a:lnTo>
                  <a:lnTo>
                    <a:pt x="1462524" y="873379"/>
                  </a:lnTo>
                  <a:close/>
                </a:path>
                <a:path w="1464310" h="1305560">
                  <a:moveTo>
                    <a:pt x="5812" y="879729"/>
                  </a:moveTo>
                  <a:lnTo>
                    <a:pt x="324" y="879729"/>
                  </a:lnTo>
                  <a:lnTo>
                    <a:pt x="319" y="884808"/>
                  </a:lnTo>
                  <a:lnTo>
                    <a:pt x="5802" y="884808"/>
                  </a:lnTo>
                  <a:lnTo>
                    <a:pt x="5812" y="879729"/>
                  </a:lnTo>
                  <a:close/>
                </a:path>
                <a:path w="1464310" h="1305560">
                  <a:moveTo>
                    <a:pt x="1462512" y="879729"/>
                  </a:moveTo>
                  <a:lnTo>
                    <a:pt x="1456157" y="879729"/>
                  </a:lnTo>
                  <a:lnTo>
                    <a:pt x="1456147" y="884808"/>
                  </a:lnTo>
                  <a:lnTo>
                    <a:pt x="1462502" y="884808"/>
                  </a:lnTo>
                  <a:lnTo>
                    <a:pt x="1462512" y="879729"/>
                  </a:lnTo>
                  <a:close/>
                </a:path>
                <a:path w="1464310" h="1305560">
                  <a:moveTo>
                    <a:pt x="5802" y="884809"/>
                  </a:moveTo>
                  <a:lnTo>
                    <a:pt x="319" y="884809"/>
                  </a:lnTo>
                  <a:lnTo>
                    <a:pt x="311" y="892428"/>
                  </a:lnTo>
                  <a:lnTo>
                    <a:pt x="5787" y="892428"/>
                  </a:lnTo>
                  <a:lnTo>
                    <a:pt x="5802" y="884809"/>
                  </a:lnTo>
                  <a:close/>
                </a:path>
                <a:path w="1464310" h="1305560">
                  <a:moveTo>
                    <a:pt x="1462502" y="884809"/>
                  </a:moveTo>
                  <a:lnTo>
                    <a:pt x="1456147" y="884809"/>
                  </a:lnTo>
                  <a:lnTo>
                    <a:pt x="1456132" y="892428"/>
                  </a:lnTo>
                  <a:lnTo>
                    <a:pt x="1462487" y="892428"/>
                  </a:lnTo>
                  <a:lnTo>
                    <a:pt x="1462502" y="884809"/>
                  </a:lnTo>
                  <a:close/>
                </a:path>
                <a:path w="1464310" h="1305560">
                  <a:moveTo>
                    <a:pt x="5787" y="892429"/>
                  </a:moveTo>
                  <a:lnTo>
                    <a:pt x="311" y="892429"/>
                  </a:lnTo>
                  <a:lnTo>
                    <a:pt x="288" y="916558"/>
                  </a:lnTo>
                  <a:lnTo>
                    <a:pt x="5739" y="916558"/>
                  </a:lnTo>
                  <a:lnTo>
                    <a:pt x="5787" y="892429"/>
                  </a:lnTo>
                  <a:close/>
                </a:path>
                <a:path w="1464310" h="1305560">
                  <a:moveTo>
                    <a:pt x="1462487" y="892429"/>
                  </a:moveTo>
                  <a:lnTo>
                    <a:pt x="1456132" y="892429"/>
                  </a:lnTo>
                  <a:lnTo>
                    <a:pt x="1456084" y="916558"/>
                  </a:lnTo>
                  <a:lnTo>
                    <a:pt x="1462440" y="916558"/>
                  </a:lnTo>
                  <a:lnTo>
                    <a:pt x="1462487" y="892429"/>
                  </a:lnTo>
                  <a:close/>
                </a:path>
                <a:path w="1464310" h="1305560">
                  <a:moveTo>
                    <a:pt x="5739" y="916559"/>
                  </a:moveTo>
                  <a:lnTo>
                    <a:pt x="288" y="916559"/>
                  </a:lnTo>
                  <a:lnTo>
                    <a:pt x="282" y="922908"/>
                  </a:lnTo>
                  <a:lnTo>
                    <a:pt x="5727" y="922908"/>
                  </a:lnTo>
                  <a:lnTo>
                    <a:pt x="5739" y="916559"/>
                  </a:lnTo>
                  <a:close/>
                </a:path>
                <a:path w="1464310" h="1305560">
                  <a:moveTo>
                    <a:pt x="1462440" y="916559"/>
                  </a:moveTo>
                  <a:lnTo>
                    <a:pt x="1456084" y="916559"/>
                  </a:lnTo>
                  <a:lnTo>
                    <a:pt x="1456072" y="922908"/>
                  </a:lnTo>
                  <a:lnTo>
                    <a:pt x="1462428" y="922908"/>
                  </a:lnTo>
                  <a:lnTo>
                    <a:pt x="1462440" y="916559"/>
                  </a:lnTo>
                  <a:close/>
                </a:path>
                <a:path w="1464310" h="1305560">
                  <a:moveTo>
                    <a:pt x="5727" y="922909"/>
                  </a:moveTo>
                  <a:lnTo>
                    <a:pt x="282" y="922909"/>
                  </a:lnTo>
                  <a:lnTo>
                    <a:pt x="262" y="943228"/>
                  </a:lnTo>
                  <a:lnTo>
                    <a:pt x="5687" y="943228"/>
                  </a:lnTo>
                  <a:lnTo>
                    <a:pt x="5727" y="922909"/>
                  </a:lnTo>
                  <a:close/>
                </a:path>
                <a:path w="1464310" h="1305560">
                  <a:moveTo>
                    <a:pt x="1462428" y="922909"/>
                  </a:moveTo>
                  <a:lnTo>
                    <a:pt x="1456072" y="922909"/>
                  </a:lnTo>
                  <a:lnTo>
                    <a:pt x="1456032" y="943228"/>
                  </a:lnTo>
                  <a:lnTo>
                    <a:pt x="1462388" y="943228"/>
                  </a:lnTo>
                  <a:lnTo>
                    <a:pt x="1462428" y="922909"/>
                  </a:lnTo>
                  <a:close/>
                </a:path>
                <a:path w="1464310" h="1305560">
                  <a:moveTo>
                    <a:pt x="5687" y="943229"/>
                  </a:moveTo>
                  <a:lnTo>
                    <a:pt x="262" y="943229"/>
                  </a:lnTo>
                  <a:lnTo>
                    <a:pt x="250" y="955928"/>
                  </a:lnTo>
                  <a:lnTo>
                    <a:pt x="5662" y="955928"/>
                  </a:lnTo>
                  <a:lnTo>
                    <a:pt x="5687" y="943229"/>
                  </a:lnTo>
                  <a:close/>
                </a:path>
                <a:path w="1464310" h="1305560">
                  <a:moveTo>
                    <a:pt x="1462388" y="943229"/>
                  </a:moveTo>
                  <a:lnTo>
                    <a:pt x="1456032" y="943229"/>
                  </a:lnTo>
                  <a:lnTo>
                    <a:pt x="1456007" y="955928"/>
                  </a:lnTo>
                  <a:lnTo>
                    <a:pt x="1462363" y="955928"/>
                  </a:lnTo>
                  <a:lnTo>
                    <a:pt x="1462388" y="943229"/>
                  </a:lnTo>
                  <a:close/>
                </a:path>
                <a:path w="1464310" h="1305560">
                  <a:moveTo>
                    <a:pt x="5662" y="955929"/>
                  </a:moveTo>
                  <a:lnTo>
                    <a:pt x="250" y="955929"/>
                  </a:lnTo>
                  <a:lnTo>
                    <a:pt x="243" y="962278"/>
                  </a:lnTo>
                  <a:lnTo>
                    <a:pt x="5649" y="962278"/>
                  </a:lnTo>
                  <a:lnTo>
                    <a:pt x="5662" y="955929"/>
                  </a:lnTo>
                  <a:close/>
                </a:path>
                <a:path w="1464310" h="1305560">
                  <a:moveTo>
                    <a:pt x="1462363" y="955929"/>
                  </a:moveTo>
                  <a:lnTo>
                    <a:pt x="1456007" y="955929"/>
                  </a:lnTo>
                  <a:lnTo>
                    <a:pt x="1455994" y="962278"/>
                  </a:lnTo>
                  <a:lnTo>
                    <a:pt x="1462351" y="962278"/>
                  </a:lnTo>
                  <a:lnTo>
                    <a:pt x="1462363" y="955929"/>
                  </a:lnTo>
                  <a:close/>
                </a:path>
                <a:path w="1464310" h="1305560">
                  <a:moveTo>
                    <a:pt x="5649" y="962279"/>
                  </a:moveTo>
                  <a:lnTo>
                    <a:pt x="243" y="962279"/>
                  </a:lnTo>
                  <a:lnTo>
                    <a:pt x="237" y="968628"/>
                  </a:lnTo>
                  <a:lnTo>
                    <a:pt x="5637" y="968628"/>
                  </a:lnTo>
                  <a:lnTo>
                    <a:pt x="5649" y="962279"/>
                  </a:lnTo>
                  <a:close/>
                </a:path>
                <a:path w="1464310" h="1305560">
                  <a:moveTo>
                    <a:pt x="1462351" y="962279"/>
                  </a:moveTo>
                  <a:lnTo>
                    <a:pt x="1455994" y="962279"/>
                  </a:lnTo>
                  <a:lnTo>
                    <a:pt x="1455982" y="968628"/>
                  </a:lnTo>
                  <a:lnTo>
                    <a:pt x="1462338" y="968628"/>
                  </a:lnTo>
                  <a:lnTo>
                    <a:pt x="1462351" y="962279"/>
                  </a:lnTo>
                  <a:close/>
                </a:path>
                <a:path w="1464310" h="1305560">
                  <a:moveTo>
                    <a:pt x="5637" y="968629"/>
                  </a:moveTo>
                  <a:lnTo>
                    <a:pt x="237" y="968629"/>
                  </a:lnTo>
                  <a:lnTo>
                    <a:pt x="231" y="974978"/>
                  </a:lnTo>
                  <a:lnTo>
                    <a:pt x="5624" y="974978"/>
                  </a:lnTo>
                  <a:lnTo>
                    <a:pt x="5637" y="968629"/>
                  </a:lnTo>
                  <a:close/>
                </a:path>
                <a:path w="1464310" h="1305560">
                  <a:moveTo>
                    <a:pt x="1462338" y="968629"/>
                  </a:moveTo>
                  <a:lnTo>
                    <a:pt x="1455982" y="968629"/>
                  </a:lnTo>
                  <a:lnTo>
                    <a:pt x="1455969" y="974978"/>
                  </a:lnTo>
                  <a:lnTo>
                    <a:pt x="1462326" y="974978"/>
                  </a:lnTo>
                  <a:lnTo>
                    <a:pt x="1462338" y="968629"/>
                  </a:lnTo>
                  <a:close/>
                </a:path>
                <a:path w="1464310" h="1305560">
                  <a:moveTo>
                    <a:pt x="5624" y="974979"/>
                  </a:moveTo>
                  <a:lnTo>
                    <a:pt x="231" y="974979"/>
                  </a:lnTo>
                  <a:lnTo>
                    <a:pt x="225" y="981328"/>
                  </a:lnTo>
                  <a:lnTo>
                    <a:pt x="5612" y="981328"/>
                  </a:lnTo>
                  <a:lnTo>
                    <a:pt x="5624" y="974979"/>
                  </a:lnTo>
                  <a:close/>
                </a:path>
                <a:path w="1464310" h="1305560">
                  <a:moveTo>
                    <a:pt x="1462326" y="974979"/>
                  </a:moveTo>
                  <a:lnTo>
                    <a:pt x="1455969" y="974979"/>
                  </a:lnTo>
                  <a:lnTo>
                    <a:pt x="1455957" y="981328"/>
                  </a:lnTo>
                  <a:lnTo>
                    <a:pt x="1462314" y="981328"/>
                  </a:lnTo>
                  <a:lnTo>
                    <a:pt x="1462326" y="974979"/>
                  </a:lnTo>
                  <a:close/>
                </a:path>
                <a:path w="1464310" h="1305560">
                  <a:moveTo>
                    <a:pt x="5612" y="981329"/>
                  </a:moveTo>
                  <a:lnTo>
                    <a:pt x="225" y="981329"/>
                  </a:lnTo>
                  <a:lnTo>
                    <a:pt x="219" y="987678"/>
                  </a:lnTo>
                  <a:lnTo>
                    <a:pt x="5599" y="987678"/>
                  </a:lnTo>
                  <a:lnTo>
                    <a:pt x="5612" y="981329"/>
                  </a:lnTo>
                  <a:close/>
                </a:path>
                <a:path w="1464310" h="1305560">
                  <a:moveTo>
                    <a:pt x="1462314" y="981329"/>
                  </a:moveTo>
                  <a:lnTo>
                    <a:pt x="1455957" y="981329"/>
                  </a:lnTo>
                  <a:lnTo>
                    <a:pt x="1455944" y="987678"/>
                  </a:lnTo>
                  <a:lnTo>
                    <a:pt x="1462301" y="987678"/>
                  </a:lnTo>
                  <a:lnTo>
                    <a:pt x="1462314" y="981329"/>
                  </a:lnTo>
                  <a:close/>
                </a:path>
                <a:path w="1464310" h="1305560">
                  <a:moveTo>
                    <a:pt x="5599" y="987679"/>
                  </a:moveTo>
                  <a:lnTo>
                    <a:pt x="219" y="987679"/>
                  </a:lnTo>
                  <a:lnTo>
                    <a:pt x="212" y="994028"/>
                  </a:lnTo>
                  <a:lnTo>
                    <a:pt x="5587" y="994028"/>
                  </a:lnTo>
                  <a:lnTo>
                    <a:pt x="5599" y="987679"/>
                  </a:lnTo>
                  <a:close/>
                </a:path>
                <a:path w="1464310" h="1305560">
                  <a:moveTo>
                    <a:pt x="1462301" y="987679"/>
                  </a:moveTo>
                  <a:lnTo>
                    <a:pt x="1455944" y="987679"/>
                  </a:lnTo>
                  <a:lnTo>
                    <a:pt x="1455932" y="994028"/>
                  </a:lnTo>
                  <a:lnTo>
                    <a:pt x="1462289" y="994028"/>
                  </a:lnTo>
                  <a:lnTo>
                    <a:pt x="1462301" y="987679"/>
                  </a:lnTo>
                  <a:close/>
                </a:path>
                <a:path w="1464310" h="1305560">
                  <a:moveTo>
                    <a:pt x="5587" y="994029"/>
                  </a:moveTo>
                  <a:lnTo>
                    <a:pt x="212" y="994029"/>
                  </a:lnTo>
                  <a:lnTo>
                    <a:pt x="207" y="999108"/>
                  </a:lnTo>
                  <a:lnTo>
                    <a:pt x="5577" y="999108"/>
                  </a:lnTo>
                  <a:lnTo>
                    <a:pt x="5587" y="994029"/>
                  </a:lnTo>
                  <a:close/>
                </a:path>
                <a:path w="1464310" h="1305560">
                  <a:moveTo>
                    <a:pt x="1462289" y="994029"/>
                  </a:moveTo>
                  <a:lnTo>
                    <a:pt x="1455932" y="994029"/>
                  </a:lnTo>
                  <a:lnTo>
                    <a:pt x="1455922" y="999108"/>
                  </a:lnTo>
                  <a:lnTo>
                    <a:pt x="1462279" y="999108"/>
                  </a:lnTo>
                  <a:lnTo>
                    <a:pt x="1462289" y="994029"/>
                  </a:lnTo>
                  <a:close/>
                </a:path>
                <a:path w="1464310" h="1305560">
                  <a:moveTo>
                    <a:pt x="5577" y="999109"/>
                  </a:moveTo>
                  <a:lnTo>
                    <a:pt x="207" y="999109"/>
                  </a:lnTo>
                  <a:lnTo>
                    <a:pt x="188" y="1019428"/>
                  </a:lnTo>
                  <a:lnTo>
                    <a:pt x="5537" y="1019428"/>
                  </a:lnTo>
                  <a:lnTo>
                    <a:pt x="5577" y="999109"/>
                  </a:lnTo>
                  <a:close/>
                </a:path>
                <a:path w="1464310" h="1305560">
                  <a:moveTo>
                    <a:pt x="1462279" y="999109"/>
                  </a:moveTo>
                  <a:lnTo>
                    <a:pt x="1455922" y="999109"/>
                  </a:lnTo>
                  <a:lnTo>
                    <a:pt x="1455882" y="1019428"/>
                  </a:lnTo>
                  <a:lnTo>
                    <a:pt x="1462239" y="1019428"/>
                  </a:lnTo>
                  <a:lnTo>
                    <a:pt x="1462279" y="999109"/>
                  </a:lnTo>
                  <a:close/>
                </a:path>
                <a:path w="1464310" h="1305560">
                  <a:moveTo>
                    <a:pt x="5537" y="1019429"/>
                  </a:moveTo>
                  <a:lnTo>
                    <a:pt x="188" y="1019429"/>
                  </a:lnTo>
                  <a:lnTo>
                    <a:pt x="181" y="1025778"/>
                  </a:lnTo>
                  <a:lnTo>
                    <a:pt x="5524" y="1025778"/>
                  </a:lnTo>
                  <a:lnTo>
                    <a:pt x="5537" y="1019429"/>
                  </a:lnTo>
                  <a:close/>
                </a:path>
                <a:path w="1464310" h="1305560">
                  <a:moveTo>
                    <a:pt x="1462239" y="1019429"/>
                  </a:moveTo>
                  <a:lnTo>
                    <a:pt x="1455882" y="1019429"/>
                  </a:lnTo>
                  <a:lnTo>
                    <a:pt x="1455869" y="1025778"/>
                  </a:lnTo>
                  <a:lnTo>
                    <a:pt x="1462227" y="1025778"/>
                  </a:lnTo>
                  <a:lnTo>
                    <a:pt x="1462239" y="1019429"/>
                  </a:lnTo>
                  <a:close/>
                </a:path>
                <a:path w="1464310" h="1305560">
                  <a:moveTo>
                    <a:pt x="5524" y="1025779"/>
                  </a:moveTo>
                  <a:lnTo>
                    <a:pt x="181" y="1025779"/>
                  </a:lnTo>
                  <a:lnTo>
                    <a:pt x="177" y="1030858"/>
                  </a:lnTo>
                  <a:lnTo>
                    <a:pt x="5514" y="1030858"/>
                  </a:lnTo>
                  <a:lnTo>
                    <a:pt x="5524" y="1025779"/>
                  </a:lnTo>
                  <a:close/>
                </a:path>
                <a:path w="1464310" h="1305560">
                  <a:moveTo>
                    <a:pt x="1462227" y="1025779"/>
                  </a:moveTo>
                  <a:lnTo>
                    <a:pt x="1455869" y="1025779"/>
                  </a:lnTo>
                  <a:lnTo>
                    <a:pt x="1455859" y="1030858"/>
                  </a:lnTo>
                  <a:lnTo>
                    <a:pt x="1462217" y="1030858"/>
                  </a:lnTo>
                  <a:lnTo>
                    <a:pt x="1462227" y="1025779"/>
                  </a:lnTo>
                  <a:close/>
                </a:path>
                <a:path w="1464310" h="1305560">
                  <a:moveTo>
                    <a:pt x="5514" y="1030859"/>
                  </a:moveTo>
                  <a:lnTo>
                    <a:pt x="177" y="1030859"/>
                  </a:lnTo>
                  <a:lnTo>
                    <a:pt x="169" y="1038478"/>
                  </a:lnTo>
                  <a:lnTo>
                    <a:pt x="5499" y="1038478"/>
                  </a:lnTo>
                  <a:lnTo>
                    <a:pt x="5514" y="1030859"/>
                  </a:lnTo>
                  <a:close/>
                </a:path>
                <a:path w="1464310" h="1305560">
                  <a:moveTo>
                    <a:pt x="1462217" y="1030859"/>
                  </a:moveTo>
                  <a:lnTo>
                    <a:pt x="1455859" y="1030859"/>
                  </a:lnTo>
                  <a:lnTo>
                    <a:pt x="1455844" y="1038478"/>
                  </a:lnTo>
                  <a:lnTo>
                    <a:pt x="1462202" y="1038478"/>
                  </a:lnTo>
                  <a:lnTo>
                    <a:pt x="1462217" y="1030859"/>
                  </a:lnTo>
                  <a:close/>
                </a:path>
                <a:path w="1464310" h="1305560">
                  <a:moveTo>
                    <a:pt x="5499" y="1038479"/>
                  </a:moveTo>
                  <a:lnTo>
                    <a:pt x="169" y="1038479"/>
                  </a:lnTo>
                  <a:lnTo>
                    <a:pt x="164" y="1043558"/>
                  </a:lnTo>
                  <a:lnTo>
                    <a:pt x="5489" y="1043558"/>
                  </a:lnTo>
                  <a:lnTo>
                    <a:pt x="5499" y="1038479"/>
                  </a:lnTo>
                  <a:close/>
                </a:path>
                <a:path w="1464310" h="1305560">
                  <a:moveTo>
                    <a:pt x="1462202" y="1038479"/>
                  </a:moveTo>
                  <a:lnTo>
                    <a:pt x="1455844" y="1038479"/>
                  </a:lnTo>
                  <a:lnTo>
                    <a:pt x="1455834" y="1043558"/>
                  </a:lnTo>
                  <a:lnTo>
                    <a:pt x="1462192" y="1043558"/>
                  </a:lnTo>
                  <a:lnTo>
                    <a:pt x="1462202" y="1038479"/>
                  </a:lnTo>
                  <a:close/>
                </a:path>
                <a:path w="1464310" h="1305560">
                  <a:moveTo>
                    <a:pt x="5489" y="1043559"/>
                  </a:moveTo>
                  <a:lnTo>
                    <a:pt x="164" y="1043559"/>
                  </a:lnTo>
                  <a:lnTo>
                    <a:pt x="158" y="1049908"/>
                  </a:lnTo>
                  <a:lnTo>
                    <a:pt x="5477" y="1049908"/>
                  </a:lnTo>
                  <a:lnTo>
                    <a:pt x="5489" y="1043559"/>
                  </a:lnTo>
                  <a:close/>
                </a:path>
                <a:path w="1464310" h="1305560">
                  <a:moveTo>
                    <a:pt x="1462192" y="1043559"/>
                  </a:moveTo>
                  <a:lnTo>
                    <a:pt x="1455834" y="1043559"/>
                  </a:lnTo>
                  <a:lnTo>
                    <a:pt x="1455822" y="1049908"/>
                  </a:lnTo>
                  <a:lnTo>
                    <a:pt x="1462180" y="1049908"/>
                  </a:lnTo>
                  <a:lnTo>
                    <a:pt x="1462192" y="1043559"/>
                  </a:lnTo>
                  <a:close/>
                </a:path>
                <a:path w="1464310" h="1305560">
                  <a:moveTo>
                    <a:pt x="5477" y="1049909"/>
                  </a:moveTo>
                  <a:lnTo>
                    <a:pt x="158" y="1049909"/>
                  </a:lnTo>
                  <a:lnTo>
                    <a:pt x="146" y="1062608"/>
                  </a:lnTo>
                  <a:lnTo>
                    <a:pt x="5452" y="1062608"/>
                  </a:lnTo>
                  <a:lnTo>
                    <a:pt x="5477" y="1049909"/>
                  </a:lnTo>
                  <a:close/>
                </a:path>
                <a:path w="1464310" h="1305560">
                  <a:moveTo>
                    <a:pt x="1462180" y="1049909"/>
                  </a:moveTo>
                  <a:lnTo>
                    <a:pt x="1455822" y="1049909"/>
                  </a:lnTo>
                  <a:lnTo>
                    <a:pt x="1455797" y="1062608"/>
                  </a:lnTo>
                  <a:lnTo>
                    <a:pt x="1462155" y="1062608"/>
                  </a:lnTo>
                  <a:lnTo>
                    <a:pt x="1462180" y="1049909"/>
                  </a:lnTo>
                  <a:close/>
                </a:path>
                <a:path w="1464310" h="1305560">
                  <a:moveTo>
                    <a:pt x="5452" y="1062609"/>
                  </a:moveTo>
                  <a:lnTo>
                    <a:pt x="146" y="1062609"/>
                  </a:lnTo>
                  <a:lnTo>
                    <a:pt x="138" y="1070228"/>
                  </a:lnTo>
                  <a:lnTo>
                    <a:pt x="5437" y="1070228"/>
                  </a:lnTo>
                  <a:lnTo>
                    <a:pt x="5452" y="1062609"/>
                  </a:lnTo>
                  <a:close/>
                </a:path>
                <a:path w="1464310" h="1305560">
                  <a:moveTo>
                    <a:pt x="1462155" y="1062609"/>
                  </a:moveTo>
                  <a:lnTo>
                    <a:pt x="1455797" y="1062609"/>
                  </a:lnTo>
                  <a:lnTo>
                    <a:pt x="1455782" y="1070228"/>
                  </a:lnTo>
                  <a:lnTo>
                    <a:pt x="1462140" y="1070228"/>
                  </a:lnTo>
                  <a:lnTo>
                    <a:pt x="1462155" y="1062609"/>
                  </a:lnTo>
                  <a:close/>
                </a:path>
                <a:path w="1464310" h="1305560">
                  <a:moveTo>
                    <a:pt x="5437" y="1070229"/>
                  </a:moveTo>
                  <a:lnTo>
                    <a:pt x="138" y="1070229"/>
                  </a:lnTo>
                  <a:lnTo>
                    <a:pt x="126" y="1082928"/>
                  </a:lnTo>
                  <a:lnTo>
                    <a:pt x="5412" y="1082928"/>
                  </a:lnTo>
                  <a:lnTo>
                    <a:pt x="5437" y="1070229"/>
                  </a:lnTo>
                  <a:close/>
                </a:path>
                <a:path w="1464310" h="1305560">
                  <a:moveTo>
                    <a:pt x="1462140" y="1070229"/>
                  </a:moveTo>
                  <a:lnTo>
                    <a:pt x="1455782" y="1070229"/>
                  </a:lnTo>
                  <a:lnTo>
                    <a:pt x="1455757" y="1082928"/>
                  </a:lnTo>
                  <a:lnTo>
                    <a:pt x="1462115" y="1082928"/>
                  </a:lnTo>
                  <a:lnTo>
                    <a:pt x="1462140" y="1070229"/>
                  </a:lnTo>
                  <a:close/>
                </a:path>
                <a:path w="1464310" h="1305560">
                  <a:moveTo>
                    <a:pt x="5412" y="1082929"/>
                  </a:moveTo>
                  <a:lnTo>
                    <a:pt x="126" y="1082929"/>
                  </a:lnTo>
                  <a:lnTo>
                    <a:pt x="120" y="1089278"/>
                  </a:lnTo>
                  <a:lnTo>
                    <a:pt x="5399" y="1089278"/>
                  </a:lnTo>
                  <a:lnTo>
                    <a:pt x="5412" y="1082929"/>
                  </a:lnTo>
                  <a:close/>
                </a:path>
                <a:path w="1464310" h="1305560">
                  <a:moveTo>
                    <a:pt x="1462115" y="1082929"/>
                  </a:moveTo>
                  <a:lnTo>
                    <a:pt x="1455757" y="1082929"/>
                  </a:lnTo>
                  <a:lnTo>
                    <a:pt x="1455744" y="1089278"/>
                  </a:lnTo>
                  <a:lnTo>
                    <a:pt x="1462103" y="1089278"/>
                  </a:lnTo>
                  <a:lnTo>
                    <a:pt x="1462115" y="1082929"/>
                  </a:lnTo>
                  <a:close/>
                </a:path>
                <a:path w="1464310" h="1305560">
                  <a:moveTo>
                    <a:pt x="5399" y="1089279"/>
                  </a:moveTo>
                  <a:lnTo>
                    <a:pt x="120" y="1089279"/>
                  </a:lnTo>
                  <a:lnTo>
                    <a:pt x="113" y="1095628"/>
                  </a:lnTo>
                  <a:lnTo>
                    <a:pt x="5387" y="1095628"/>
                  </a:lnTo>
                  <a:lnTo>
                    <a:pt x="5399" y="1089279"/>
                  </a:lnTo>
                  <a:close/>
                </a:path>
                <a:path w="1464310" h="1305560">
                  <a:moveTo>
                    <a:pt x="1462103" y="1089279"/>
                  </a:moveTo>
                  <a:lnTo>
                    <a:pt x="1455744" y="1089279"/>
                  </a:lnTo>
                  <a:lnTo>
                    <a:pt x="1455732" y="1095628"/>
                  </a:lnTo>
                  <a:lnTo>
                    <a:pt x="1462090" y="1095628"/>
                  </a:lnTo>
                  <a:lnTo>
                    <a:pt x="1462103" y="1089279"/>
                  </a:lnTo>
                  <a:close/>
                </a:path>
                <a:path w="1464310" h="1305560">
                  <a:moveTo>
                    <a:pt x="5387" y="1095629"/>
                  </a:moveTo>
                  <a:lnTo>
                    <a:pt x="113" y="1095629"/>
                  </a:lnTo>
                  <a:lnTo>
                    <a:pt x="101" y="1108328"/>
                  </a:lnTo>
                  <a:lnTo>
                    <a:pt x="5362" y="1108328"/>
                  </a:lnTo>
                  <a:lnTo>
                    <a:pt x="5387" y="1095629"/>
                  </a:lnTo>
                  <a:close/>
                </a:path>
                <a:path w="1464310" h="1305560">
                  <a:moveTo>
                    <a:pt x="1462090" y="1095629"/>
                  </a:moveTo>
                  <a:lnTo>
                    <a:pt x="1455732" y="1095629"/>
                  </a:lnTo>
                  <a:lnTo>
                    <a:pt x="1455707" y="1108328"/>
                  </a:lnTo>
                  <a:lnTo>
                    <a:pt x="1462066" y="1108328"/>
                  </a:lnTo>
                  <a:lnTo>
                    <a:pt x="1462090" y="1095629"/>
                  </a:lnTo>
                  <a:close/>
                </a:path>
                <a:path w="1464310" h="1305560">
                  <a:moveTo>
                    <a:pt x="5362" y="1108329"/>
                  </a:moveTo>
                  <a:lnTo>
                    <a:pt x="101" y="1108329"/>
                  </a:lnTo>
                  <a:lnTo>
                    <a:pt x="82" y="1127378"/>
                  </a:lnTo>
                  <a:lnTo>
                    <a:pt x="5324" y="1127378"/>
                  </a:lnTo>
                  <a:lnTo>
                    <a:pt x="5362" y="1108329"/>
                  </a:lnTo>
                  <a:close/>
                </a:path>
                <a:path w="1464310" h="1305560">
                  <a:moveTo>
                    <a:pt x="1462066" y="1108329"/>
                  </a:moveTo>
                  <a:lnTo>
                    <a:pt x="1455707" y="1108329"/>
                  </a:lnTo>
                  <a:lnTo>
                    <a:pt x="1455669" y="1127378"/>
                  </a:lnTo>
                  <a:lnTo>
                    <a:pt x="1462029" y="1127378"/>
                  </a:lnTo>
                  <a:lnTo>
                    <a:pt x="1462066" y="1108329"/>
                  </a:lnTo>
                  <a:close/>
                </a:path>
                <a:path w="1464310" h="1305560">
                  <a:moveTo>
                    <a:pt x="5324" y="1127379"/>
                  </a:moveTo>
                  <a:lnTo>
                    <a:pt x="82" y="1127379"/>
                  </a:lnTo>
                  <a:lnTo>
                    <a:pt x="76" y="1133728"/>
                  </a:lnTo>
                  <a:lnTo>
                    <a:pt x="5312" y="1133728"/>
                  </a:lnTo>
                  <a:lnTo>
                    <a:pt x="5324" y="1127379"/>
                  </a:lnTo>
                  <a:close/>
                </a:path>
                <a:path w="1464310" h="1305560">
                  <a:moveTo>
                    <a:pt x="1462029" y="1127379"/>
                  </a:moveTo>
                  <a:lnTo>
                    <a:pt x="1455669" y="1127379"/>
                  </a:lnTo>
                  <a:lnTo>
                    <a:pt x="1455657" y="1133728"/>
                  </a:lnTo>
                  <a:lnTo>
                    <a:pt x="1462016" y="1133728"/>
                  </a:lnTo>
                  <a:lnTo>
                    <a:pt x="1462029" y="1127379"/>
                  </a:lnTo>
                  <a:close/>
                </a:path>
                <a:path w="1464310" h="1305560">
                  <a:moveTo>
                    <a:pt x="5312" y="1133729"/>
                  </a:moveTo>
                  <a:lnTo>
                    <a:pt x="76" y="1133729"/>
                  </a:lnTo>
                  <a:lnTo>
                    <a:pt x="71" y="1138808"/>
                  </a:lnTo>
                  <a:lnTo>
                    <a:pt x="5302" y="1138808"/>
                  </a:lnTo>
                  <a:lnTo>
                    <a:pt x="5312" y="1133729"/>
                  </a:lnTo>
                  <a:close/>
                </a:path>
                <a:path w="1464310" h="1305560">
                  <a:moveTo>
                    <a:pt x="1462016" y="1133729"/>
                  </a:moveTo>
                  <a:lnTo>
                    <a:pt x="1455657" y="1133729"/>
                  </a:lnTo>
                  <a:lnTo>
                    <a:pt x="1455647" y="1138808"/>
                  </a:lnTo>
                  <a:lnTo>
                    <a:pt x="1462006" y="1138808"/>
                  </a:lnTo>
                  <a:lnTo>
                    <a:pt x="1462016" y="1133729"/>
                  </a:lnTo>
                  <a:close/>
                </a:path>
                <a:path w="1464310" h="1305560">
                  <a:moveTo>
                    <a:pt x="5302" y="1138809"/>
                  </a:moveTo>
                  <a:lnTo>
                    <a:pt x="71" y="1138809"/>
                  </a:lnTo>
                  <a:lnTo>
                    <a:pt x="64" y="1146428"/>
                  </a:lnTo>
                  <a:lnTo>
                    <a:pt x="5287" y="1146428"/>
                  </a:lnTo>
                  <a:lnTo>
                    <a:pt x="5302" y="1138809"/>
                  </a:lnTo>
                  <a:close/>
                </a:path>
                <a:path w="1464310" h="1305560">
                  <a:moveTo>
                    <a:pt x="1462006" y="1138809"/>
                  </a:moveTo>
                  <a:lnTo>
                    <a:pt x="1455647" y="1138809"/>
                  </a:lnTo>
                  <a:lnTo>
                    <a:pt x="1455632" y="1146428"/>
                  </a:lnTo>
                  <a:lnTo>
                    <a:pt x="1461991" y="1146428"/>
                  </a:lnTo>
                  <a:lnTo>
                    <a:pt x="1462006" y="1138809"/>
                  </a:lnTo>
                  <a:close/>
                </a:path>
                <a:path w="1464310" h="1305560">
                  <a:moveTo>
                    <a:pt x="5287" y="1146429"/>
                  </a:moveTo>
                  <a:lnTo>
                    <a:pt x="64" y="1146429"/>
                  </a:lnTo>
                  <a:lnTo>
                    <a:pt x="58" y="1152778"/>
                  </a:lnTo>
                  <a:lnTo>
                    <a:pt x="5274" y="1152778"/>
                  </a:lnTo>
                  <a:lnTo>
                    <a:pt x="5287" y="1146429"/>
                  </a:lnTo>
                  <a:close/>
                </a:path>
                <a:path w="1464310" h="1305560">
                  <a:moveTo>
                    <a:pt x="1461991" y="1146429"/>
                  </a:moveTo>
                  <a:lnTo>
                    <a:pt x="1455632" y="1146429"/>
                  </a:lnTo>
                  <a:lnTo>
                    <a:pt x="1455619" y="1152778"/>
                  </a:lnTo>
                  <a:lnTo>
                    <a:pt x="1461979" y="1152778"/>
                  </a:lnTo>
                  <a:lnTo>
                    <a:pt x="1461991" y="1146429"/>
                  </a:lnTo>
                  <a:close/>
                </a:path>
                <a:path w="1464310" h="1305560">
                  <a:moveTo>
                    <a:pt x="5274" y="1152779"/>
                  </a:moveTo>
                  <a:lnTo>
                    <a:pt x="58" y="1152779"/>
                  </a:lnTo>
                  <a:lnTo>
                    <a:pt x="45" y="1165478"/>
                  </a:lnTo>
                  <a:lnTo>
                    <a:pt x="5249" y="1165478"/>
                  </a:lnTo>
                  <a:lnTo>
                    <a:pt x="5274" y="1152779"/>
                  </a:lnTo>
                  <a:close/>
                </a:path>
                <a:path w="1464310" h="1305560">
                  <a:moveTo>
                    <a:pt x="1461979" y="1152779"/>
                  </a:moveTo>
                  <a:lnTo>
                    <a:pt x="1455619" y="1152779"/>
                  </a:lnTo>
                  <a:lnTo>
                    <a:pt x="1455594" y="1165478"/>
                  </a:lnTo>
                  <a:lnTo>
                    <a:pt x="1461954" y="1165478"/>
                  </a:lnTo>
                  <a:lnTo>
                    <a:pt x="1461979" y="1152779"/>
                  </a:lnTo>
                  <a:close/>
                </a:path>
                <a:path w="1464310" h="1305560">
                  <a:moveTo>
                    <a:pt x="5249" y="1165479"/>
                  </a:moveTo>
                  <a:lnTo>
                    <a:pt x="45" y="1165479"/>
                  </a:lnTo>
                  <a:lnTo>
                    <a:pt x="39" y="1171828"/>
                  </a:lnTo>
                  <a:lnTo>
                    <a:pt x="5237" y="1171828"/>
                  </a:lnTo>
                  <a:lnTo>
                    <a:pt x="5249" y="1165479"/>
                  </a:lnTo>
                  <a:close/>
                </a:path>
                <a:path w="1464310" h="1305560">
                  <a:moveTo>
                    <a:pt x="1461954" y="1165479"/>
                  </a:moveTo>
                  <a:lnTo>
                    <a:pt x="1455594" y="1165479"/>
                  </a:lnTo>
                  <a:lnTo>
                    <a:pt x="1455582" y="1171828"/>
                  </a:lnTo>
                  <a:lnTo>
                    <a:pt x="1461942" y="1171828"/>
                  </a:lnTo>
                  <a:lnTo>
                    <a:pt x="1461954" y="1165479"/>
                  </a:lnTo>
                  <a:close/>
                </a:path>
                <a:path w="1464310" h="1305560">
                  <a:moveTo>
                    <a:pt x="5237" y="1171829"/>
                  </a:moveTo>
                  <a:lnTo>
                    <a:pt x="39" y="1171829"/>
                  </a:lnTo>
                  <a:lnTo>
                    <a:pt x="27" y="1184528"/>
                  </a:lnTo>
                  <a:lnTo>
                    <a:pt x="5212" y="1184528"/>
                  </a:lnTo>
                  <a:lnTo>
                    <a:pt x="5237" y="1171829"/>
                  </a:lnTo>
                  <a:close/>
                </a:path>
                <a:path w="1464310" h="1305560">
                  <a:moveTo>
                    <a:pt x="1461942" y="1171829"/>
                  </a:moveTo>
                  <a:lnTo>
                    <a:pt x="1455582" y="1171829"/>
                  </a:lnTo>
                  <a:lnTo>
                    <a:pt x="1455557" y="1184528"/>
                  </a:lnTo>
                  <a:lnTo>
                    <a:pt x="1461917" y="1184528"/>
                  </a:lnTo>
                  <a:lnTo>
                    <a:pt x="1461942" y="1171829"/>
                  </a:lnTo>
                  <a:close/>
                </a:path>
                <a:path w="1464310" h="1305560">
                  <a:moveTo>
                    <a:pt x="5212" y="1184529"/>
                  </a:moveTo>
                  <a:lnTo>
                    <a:pt x="27" y="1184529"/>
                  </a:lnTo>
                  <a:lnTo>
                    <a:pt x="21" y="1190878"/>
                  </a:lnTo>
                  <a:lnTo>
                    <a:pt x="5199" y="1190878"/>
                  </a:lnTo>
                  <a:lnTo>
                    <a:pt x="5212" y="1184529"/>
                  </a:lnTo>
                  <a:close/>
                </a:path>
                <a:path w="1464310" h="1305560">
                  <a:moveTo>
                    <a:pt x="1461917" y="1184529"/>
                  </a:moveTo>
                  <a:lnTo>
                    <a:pt x="1455557" y="1184529"/>
                  </a:lnTo>
                  <a:lnTo>
                    <a:pt x="1455544" y="1190878"/>
                  </a:lnTo>
                  <a:lnTo>
                    <a:pt x="1461905" y="1190878"/>
                  </a:lnTo>
                  <a:lnTo>
                    <a:pt x="1461917" y="1184529"/>
                  </a:lnTo>
                  <a:close/>
                </a:path>
                <a:path w="1464310" h="1305560">
                  <a:moveTo>
                    <a:pt x="5199" y="1190879"/>
                  </a:moveTo>
                  <a:lnTo>
                    <a:pt x="21" y="1190879"/>
                  </a:lnTo>
                  <a:lnTo>
                    <a:pt x="14" y="1197228"/>
                  </a:lnTo>
                  <a:lnTo>
                    <a:pt x="5187" y="1197228"/>
                  </a:lnTo>
                  <a:lnTo>
                    <a:pt x="5199" y="1190879"/>
                  </a:lnTo>
                  <a:close/>
                </a:path>
                <a:path w="1464310" h="1305560">
                  <a:moveTo>
                    <a:pt x="1461905" y="1190879"/>
                  </a:moveTo>
                  <a:lnTo>
                    <a:pt x="1455544" y="1190879"/>
                  </a:lnTo>
                  <a:lnTo>
                    <a:pt x="1455532" y="1197228"/>
                  </a:lnTo>
                  <a:lnTo>
                    <a:pt x="1461892" y="1197228"/>
                  </a:lnTo>
                  <a:lnTo>
                    <a:pt x="1461905" y="1190879"/>
                  </a:lnTo>
                  <a:close/>
                </a:path>
                <a:path w="1464310" h="1305560">
                  <a:moveTo>
                    <a:pt x="5187" y="1197229"/>
                  </a:moveTo>
                  <a:lnTo>
                    <a:pt x="14" y="1197229"/>
                  </a:lnTo>
                  <a:lnTo>
                    <a:pt x="8" y="1203578"/>
                  </a:lnTo>
                  <a:lnTo>
                    <a:pt x="5174" y="1203578"/>
                  </a:lnTo>
                  <a:lnTo>
                    <a:pt x="5187" y="1197229"/>
                  </a:lnTo>
                  <a:close/>
                </a:path>
                <a:path w="1464310" h="1305560">
                  <a:moveTo>
                    <a:pt x="1461892" y="1197229"/>
                  </a:moveTo>
                  <a:lnTo>
                    <a:pt x="1455532" y="1197229"/>
                  </a:lnTo>
                  <a:lnTo>
                    <a:pt x="1455519" y="1203578"/>
                  </a:lnTo>
                  <a:lnTo>
                    <a:pt x="1461880" y="1203578"/>
                  </a:lnTo>
                  <a:lnTo>
                    <a:pt x="1461892" y="1197229"/>
                  </a:lnTo>
                  <a:close/>
                </a:path>
                <a:path w="1464310" h="1305560">
                  <a:moveTo>
                    <a:pt x="5174" y="1203579"/>
                  </a:moveTo>
                  <a:lnTo>
                    <a:pt x="8" y="1203579"/>
                  </a:lnTo>
                  <a:lnTo>
                    <a:pt x="2" y="1209928"/>
                  </a:lnTo>
                  <a:lnTo>
                    <a:pt x="5162" y="1209928"/>
                  </a:lnTo>
                  <a:lnTo>
                    <a:pt x="5174" y="1203579"/>
                  </a:lnTo>
                  <a:close/>
                </a:path>
                <a:path w="1464310" h="1305560">
                  <a:moveTo>
                    <a:pt x="1461880" y="1203579"/>
                  </a:moveTo>
                  <a:lnTo>
                    <a:pt x="1455519" y="1203579"/>
                  </a:lnTo>
                  <a:lnTo>
                    <a:pt x="1455507" y="1209928"/>
                  </a:lnTo>
                  <a:lnTo>
                    <a:pt x="1461867" y="1209928"/>
                  </a:lnTo>
                  <a:lnTo>
                    <a:pt x="1461880" y="1203579"/>
                  </a:lnTo>
                  <a:close/>
                </a:path>
                <a:path w="1464310" h="1305560">
                  <a:moveTo>
                    <a:pt x="5162" y="1209929"/>
                  </a:moveTo>
                  <a:lnTo>
                    <a:pt x="2" y="1209929"/>
                  </a:lnTo>
                  <a:lnTo>
                    <a:pt x="0" y="1212469"/>
                  </a:lnTo>
                  <a:lnTo>
                    <a:pt x="1182" y="1212469"/>
                  </a:lnTo>
                  <a:lnTo>
                    <a:pt x="1182" y="1213739"/>
                  </a:lnTo>
                  <a:lnTo>
                    <a:pt x="2452" y="1213739"/>
                  </a:lnTo>
                  <a:lnTo>
                    <a:pt x="2452" y="1215008"/>
                  </a:lnTo>
                  <a:lnTo>
                    <a:pt x="3722" y="1215008"/>
                  </a:lnTo>
                  <a:lnTo>
                    <a:pt x="3722" y="1216278"/>
                  </a:lnTo>
                  <a:lnTo>
                    <a:pt x="5149" y="1216278"/>
                  </a:lnTo>
                  <a:lnTo>
                    <a:pt x="5162" y="1209929"/>
                  </a:lnTo>
                  <a:close/>
                </a:path>
                <a:path w="1464310" h="1305560">
                  <a:moveTo>
                    <a:pt x="1461867" y="1209929"/>
                  </a:moveTo>
                  <a:lnTo>
                    <a:pt x="1455507" y="1209929"/>
                  </a:lnTo>
                  <a:lnTo>
                    <a:pt x="1455494" y="1216278"/>
                  </a:lnTo>
                  <a:lnTo>
                    <a:pt x="1461682" y="1216278"/>
                  </a:lnTo>
                  <a:lnTo>
                    <a:pt x="1461682" y="1215008"/>
                  </a:lnTo>
                  <a:lnTo>
                    <a:pt x="1461858" y="1215008"/>
                  </a:lnTo>
                  <a:lnTo>
                    <a:pt x="1461867" y="1209929"/>
                  </a:lnTo>
                  <a:close/>
                </a:path>
                <a:path w="1464310" h="1305560">
                  <a:moveTo>
                    <a:pt x="1460412" y="1216279"/>
                  </a:moveTo>
                  <a:lnTo>
                    <a:pt x="1455494" y="1216279"/>
                  </a:lnTo>
                  <a:lnTo>
                    <a:pt x="1455484" y="1221358"/>
                  </a:lnTo>
                  <a:lnTo>
                    <a:pt x="1456602" y="1221358"/>
                  </a:lnTo>
                  <a:lnTo>
                    <a:pt x="1456602" y="1220089"/>
                  </a:lnTo>
                  <a:lnTo>
                    <a:pt x="1457872" y="1220089"/>
                  </a:lnTo>
                  <a:lnTo>
                    <a:pt x="1457872" y="1218819"/>
                  </a:lnTo>
                  <a:lnTo>
                    <a:pt x="1459142" y="1218819"/>
                  </a:lnTo>
                  <a:lnTo>
                    <a:pt x="1459142" y="1217549"/>
                  </a:lnTo>
                  <a:lnTo>
                    <a:pt x="1460412" y="1217549"/>
                  </a:lnTo>
                  <a:lnTo>
                    <a:pt x="1460412" y="1216279"/>
                  </a:lnTo>
                  <a:close/>
                </a:path>
                <a:path w="1464310" h="1305560">
                  <a:moveTo>
                    <a:pt x="5149" y="1216279"/>
                  </a:moveTo>
                  <a:lnTo>
                    <a:pt x="4992" y="1216279"/>
                  </a:lnTo>
                  <a:lnTo>
                    <a:pt x="4992" y="1217549"/>
                  </a:lnTo>
                  <a:lnTo>
                    <a:pt x="5147" y="1217549"/>
                  </a:lnTo>
                  <a:lnTo>
                    <a:pt x="5149" y="1216279"/>
                  </a:lnTo>
                  <a:close/>
                </a:path>
                <a:path w="1464310" h="1305560">
                  <a:moveTo>
                    <a:pt x="90082" y="1296438"/>
                  </a:moveTo>
                  <a:lnTo>
                    <a:pt x="90082" y="1297558"/>
                  </a:lnTo>
                  <a:lnTo>
                    <a:pt x="91352" y="1297558"/>
                  </a:lnTo>
                  <a:lnTo>
                    <a:pt x="91352" y="1298828"/>
                  </a:lnTo>
                  <a:lnTo>
                    <a:pt x="1374052" y="1298828"/>
                  </a:lnTo>
                  <a:lnTo>
                    <a:pt x="1374052" y="1298686"/>
                  </a:lnTo>
                  <a:lnTo>
                    <a:pt x="90082" y="1296438"/>
                  </a:lnTo>
                  <a:close/>
                </a:path>
                <a:path w="1464310" h="1305560">
                  <a:moveTo>
                    <a:pt x="1367702" y="1302639"/>
                  </a:moveTo>
                  <a:lnTo>
                    <a:pt x="97702" y="1302639"/>
                  </a:lnTo>
                  <a:lnTo>
                    <a:pt x="97702" y="1302808"/>
                  </a:lnTo>
                  <a:lnTo>
                    <a:pt x="1366432" y="1305013"/>
                  </a:lnTo>
                  <a:lnTo>
                    <a:pt x="1366432" y="1303908"/>
                  </a:lnTo>
                  <a:lnTo>
                    <a:pt x="1367702" y="1303908"/>
                  </a:lnTo>
                  <a:lnTo>
                    <a:pt x="1367702" y="1302639"/>
                  </a:lnTo>
                  <a:close/>
                </a:path>
                <a:path w="1464310" h="1305560">
                  <a:moveTo>
                    <a:pt x="1368972" y="1301369"/>
                  </a:moveTo>
                  <a:lnTo>
                    <a:pt x="96432" y="1301369"/>
                  </a:lnTo>
                  <a:lnTo>
                    <a:pt x="96432" y="1302639"/>
                  </a:lnTo>
                  <a:lnTo>
                    <a:pt x="1368972" y="1302639"/>
                  </a:lnTo>
                  <a:lnTo>
                    <a:pt x="1368972" y="1301369"/>
                  </a:lnTo>
                  <a:close/>
                </a:path>
                <a:path w="1464310" h="1305560">
                  <a:moveTo>
                    <a:pt x="1371512" y="1300099"/>
                  </a:moveTo>
                  <a:lnTo>
                    <a:pt x="95162" y="1300099"/>
                  </a:lnTo>
                  <a:lnTo>
                    <a:pt x="95162" y="1301369"/>
                  </a:lnTo>
                  <a:lnTo>
                    <a:pt x="1371512" y="1301369"/>
                  </a:lnTo>
                  <a:lnTo>
                    <a:pt x="1371512" y="1300099"/>
                  </a:lnTo>
                  <a:close/>
                </a:path>
                <a:path w="1464310" h="1305560">
                  <a:moveTo>
                    <a:pt x="1372782" y="1298829"/>
                  </a:moveTo>
                  <a:lnTo>
                    <a:pt x="92622" y="1298829"/>
                  </a:lnTo>
                  <a:lnTo>
                    <a:pt x="92622" y="1300099"/>
                  </a:lnTo>
                  <a:lnTo>
                    <a:pt x="1372782" y="1300099"/>
                  </a:lnTo>
                  <a:lnTo>
                    <a:pt x="1372782" y="1298829"/>
                  </a:lnTo>
                  <a:close/>
                </a:path>
              </a:pathLst>
            </a:custGeom>
            <a:solidFill>
              <a:srgbClr val="0534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536094" y="3516884"/>
              <a:ext cx="1452880" cy="1292860"/>
            </a:xfrm>
            <a:custGeom>
              <a:avLst/>
              <a:gdLst/>
              <a:ahLst/>
              <a:cxnLst/>
              <a:rect l="l" t="t" r="r" b="b"/>
              <a:pathLst>
                <a:path w="1452880" h="1292860">
                  <a:moveTo>
                    <a:pt x="8573" y="88646"/>
                  </a:moveTo>
                  <a:lnTo>
                    <a:pt x="2209" y="88646"/>
                  </a:lnTo>
                  <a:lnTo>
                    <a:pt x="2164" y="111506"/>
                  </a:lnTo>
                  <a:lnTo>
                    <a:pt x="8527" y="111506"/>
                  </a:lnTo>
                  <a:lnTo>
                    <a:pt x="8573" y="88646"/>
                  </a:lnTo>
                  <a:close/>
                </a:path>
                <a:path w="1452880" h="1292860">
                  <a:moveTo>
                    <a:pt x="1452555" y="88646"/>
                  </a:moveTo>
                  <a:lnTo>
                    <a:pt x="1446215" y="88646"/>
                  </a:lnTo>
                  <a:lnTo>
                    <a:pt x="1446170" y="111506"/>
                  </a:lnTo>
                  <a:lnTo>
                    <a:pt x="1452510" y="111506"/>
                  </a:lnTo>
                  <a:lnTo>
                    <a:pt x="1452555" y="88646"/>
                  </a:lnTo>
                  <a:close/>
                </a:path>
                <a:path w="1452880" h="1292860">
                  <a:moveTo>
                    <a:pt x="8578" y="86106"/>
                  </a:moveTo>
                  <a:lnTo>
                    <a:pt x="2214" y="86106"/>
                  </a:lnTo>
                  <a:lnTo>
                    <a:pt x="2212" y="87376"/>
                  </a:lnTo>
                  <a:lnTo>
                    <a:pt x="8575" y="87376"/>
                  </a:lnTo>
                  <a:lnTo>
                    <a:pt x="8578" y="86106"/>
                  </a:lnTo>
                  <a:close/>
                </a:path>
                <a:path w="1452880" h="1292860">
                  <a:moveTo>
                    <a:pt x="1452560" y="86106"/>
                  </a:moveTo>
                  <a:lnTo>
                    <a:pt x="1446220" y="86106"/>
                  </a:lnTo>
                  <a:lnTo>
                    <a:pt x="1446218" y="87376"/>
                  </a:lnTo>
                  <a:lnTo>
                    <a:pt x="1452557" y="87376"/>
                  </a:lnTo>
                  <a:lnTo>
                    <a:pt x="1452560" y="86106"/>
                  </a:lnTo>
                  <a:close/>
                </a:path>
                <a:path w="1452880" h="1292860">
                  <a:moveTo>
                    <a:pt x="2384" y="81152"/>
                  </a:moveTo>
                  <a:lnTo>
                    <a:pt x="2224" y="81152"/>
                  </a:lnTo>
                  <a:lnTo>
                    <a:pt x="2217" y="84836"/>
                  </a:lnTo>
                  <a:lnTo>
                    <a:pt x="8580" y="84836"/>
                  </a:lnTo>
                  <a:lnTo>
                    <a:pt x="8585" y="82423"/>
                  </a:lnTo>
                  <a:lnTo>
                    <a:pt x="2384" y="82423"/>
                  </a:lnTo>
                  <a:lnTo>
                    <a:pt x="2384" y="81152"/>
                  </a:lnTo>
                  <a:close/>
                </a:path>
                <a:path w="1452880" h="1292860">
                  <a:moveTo>
                    <a:pt x="1452567" y="82423"/>
                  </a:moveTo>
                  <a:lnTo>
                    <a:pt x="1446228" y="82423"/>
                  </a:lnTo>
                  <a:lnTo>
                    <a:pt x="1446223" y="84836"/>
                  </a:lnTo>
                  <a:lnTo>
                    <a:pt x="1452562" y="84836"/>
                  </a:lnTo>
                  <a:lnTo>
                    <a:pt x="1452567" y="82423"/>
                  </a:lnTo>
                  <a:close/>
                </a:path>
                <a:path w="1452880" h="1292860">
                  <a:moveTo>
                    <a:pt x="8590" y="79883"/>
                  </a:moveTo>
                  <a:lnTo>
                    <a:pt x="2384" y="79883"/>
                  </a:lnTo>
                  <a:lnTo>
                    <a:pt x="2384" y="81152"/>
                  </a:lnTo>
                  <a:lnTo>
                    <a:pt x="8588" y="81152"/>
                  </a:lnTo>
                  <a:lnTo>
                    <a:pt x="8590" y="79883"/>
                  </a:lnTo>
                  <a:close/>
                </a:path>
                <a:path w="1452880" h="1292860">
                  <a:moveTo>
                    <a:pt x="1452572" y="79883"/>
                  </a:moveTo>
                  <a:lnTo>
                    <a:pt x="1446233" y="79883"/>
                  </a:lnTo>
                  <a:lnTo>
                    <a:pt x="1446231" y="81152"/>
                  </a:lnTo>
                  <a:lnTo>
                    <a:pt x="1452569" y="81152"/>
                  </a:lnTo>
                  <a:lnTo>
                    <a:pt x="1452572" y="79883"/>
                  </a:lnTo>
                  <a:close/>
                </a:path>
                <a:path w="1452880" h="1292860">
                  <a:moveTo>
                    <a:pt x="4924" y="78486"/>
                  </a:moveTo>
                  <a:lnTo>
                    <a:pt x="3654" y="78486"/>
                  </a:lnTo>
                  <a:lnTo>
                    <a:pt x="3654" y="79883"/>
                  </a:lnTo>
                  <a:lnTo>
                    <a:pt x="4924" y="79883"/>
                  </a:lnTo>
                  <a:lnTo>
                    <a:pt x="4924" y="78486"/>
                  </a:lnTo>
                  <a:close/>
                </a:path>
                <a:path w="1452880" h="1292860">
                  <a:moveTo>
                    <a:pt x="1451455" y="78486"/>
                  </a:moveTo>
                  <a:lnTo>
                    <a:pt x="1450185" y="78486"/>
                  </a:lnTo>
                  <a:lnTo>
                    <a:pt x="1450185" y="79883"/>
                  </a:lnTo>
                  <a:lnTo>
                    <a:pt x="1451455" y="79883"/>
                  </a:lnTo>
                  <a:lnTo>
                    <a:pt x="1451455" y="78486"/>
                  </a:lnTo>
                  <a:close/>
                </a:path>
                <a:path w="1452880" h="1292860">
                  <a:moveTo>
                    <a:pt x="8601" y="74802"/>
                  </a:moveTo>
                  <a:lnTo>
                    <a:pt x="7464" y="74802"/>
                  </a:lnTo>
                  <a:lnTo>
                    <a:pt x="7464" y="76073"/>
                  </a:lnTo>
                  <a:lnTo>
                    <a:pt x="6194" y="76073"/>
                  </a:lnTo>
                  <a:lnTo>
                    <a:pt x="6194" y="78486"/>
                  </a:lnTo>
                  <a:lnTo>
                    <a:pt x="8593" y="78486"/>
                  </a:lnTo>
                  <a:lnTo>
                    <a:pt x="8601" y="74802"/>
                  </a:lnTo>
                  <a:close/>
                </a:path>
                <a:path w="1452880" h="1292860">
                  <a:moveTo>
                    <a:pt x="1448915" y="76073"/>
                  </a:moveTo>
                  <a:lnTo>
                    <a:pt x="1446241" y="76073"/>
                  </a:lnTo>
                  <a:lnTo>
                    <a:pt x="1446236" y="78486"/>
                  </a:lnTo>
                  <a:lnTo>
                    <a:pt x="1448915" y="78486"/>
                  </a:lnTo>
                  <a:lnTo>
                    <a:pt x="1448915" y="76073"/>
                  </a:lnTo>
                  <a:close/>
                </a:path>
                <a:path w="1452880" h="1292860">
                  <a:moveTo>
                    <a:pt x="1447645" y="74802"/>
                  </a:moveTo>
                  <a:lnTo>
                    <a:pt x="1446375" y="74802"/>
                  </a:lnTo>
                  <a:lnTo>
                    <a:pt x="1446375" y="76073"/>
                  </a:lnTo>
                  <a:lnTo>
                    <a:pt x="1447645" y="76073"/>
                  </a:lnTo>
                  <a:lnTo>
                    <a:pt x="1447645" y="74802"/>
                  </a:lnTo>
                  <a:close/>
                </a:path>
                <a:path w="1452880" h="1292860">
                  <a:moveTo>
                    <a:pt x="1446375" y="73533"/>
                  </a:moveTo>
                  <a:lnTo>
                    <a:pt x="1446246" y="73533"/>
                  </a:lnTo>
                  <a:lnTo>
                    <a:pt x="1446243" y="74802"/>
                  </a:lnTo>
                  <a:lnTo>
                    <a:pt x="1446375" y="74802"/>
                  </a:lnTo>
                  <a:lnTo>
                    <a:pt x="1446375" y="73533"/>
                  </a:lnTo>
                  <a:close/>
                </a:path>
                <a:path w="1452880" h="1292860">
                  <a:moveTo>
                    <a:pt x="1375255" y="6223"/>
                  </a:moveTo>
                  <a:lnTo>
                    <a:pt x="79854" y="6223"/>
                  </a:lnTo>
                  <a:lnTo>
                    <a:pt x="79854" y="7493"/>
                  </a:lnTo>
                  <a:lnTo>
                    <a:pt x="1375254" y="8636"/>
                  </a:lnTo>
                  <a:lnTo>
                    <a:pt x="1375255" y="6223"/>
                  </a:lnTo>
                  <a:close/>
                </a:path>
                <a:path w="1452880" h="1292860">
                  <a:moveTo>
                    <a:pt x="83664" y="4952"/>
                  </a:moveTo>
                  <a:lnTo>
                    <a:pt x="81124" y="4952"/>
                  </a:lnTo>
                  <a:lnTo>
                    <a:pt x="81124" y="6223"/>
                  </a:lnTo>
                  <a:lnTo>
                    <a:pt x="83664" y="6223"/>
                  </a:lnTo>
                  <a:lnTo>
                    <a:pt x="83664" y="4952"/>
                  </a:lnTo>
                  <a:close/>
                </a:path>
                <a:path w="1452880" h="1292860">
                  <a:moveTo>
                    <a:pt x="1372715" y="4952"/>
                  </a:moveTo>
                  <a:lnTo>
                    <a:pt x="1371445" y="4952"/>
                  </a:lnTo>
                  <a:lnTo>
                    <a:pt x="1371445" y="6223"/>
                  </a:lnTo>
                  <a:lnTo>
                    <a:pt x="1372715" y="6223"/>
                  </a:lnTo>
                  <a:lnTo>
                    <a:pt x="1372715" y="4952"/>
                  </a:lnTo>
                  <a:close/>
                </a:path>
                <a:path w="1452880" h="1292860">
                  <a:moveTo>
                    <a:pt x="1371445" y="3683"/>
                  </a:moveTo>
                  <a:lnTo>
                    <a:pt x="83664" y="3683"/>
                  </a:lnTo>
                  <a:lnTo>
                    <a:pt x="83664" y="4952"/>
                  </a:lnTo>
                  <a:lnTo>
                    <a:pt x="1371445" y="4952"/>
                  </a:lnTo>
                  <a:lnTo>
                    <a:pt x="1371445" y="3683"/>
                  </a:lnTo>
                  <a:close/>
                </a:path>
                <a:path w="1452880" h="1292860">
                  <a:moveTo>
                    <a:pt x="86204" y="2286"/>
                  </a:moveTo>
                  <a:lnTo>
                    <a:pt x="84934" y="2286"/>
                  </a:lnTo>
                  <a:lnTo>
                    <a:pt x="84934" y="3683"/>
                  </a:lnTo>
                  <a:lnTo>
                    <a:pt x="86204" y="3683"/>
                  </a:lnTo>
                  <a:lnTo>
                    <a:pt x="86204" y="2286"/>
                  </a:lnTo>
                  <a:close/>
                </a:path>
                <a:path w="1452880" h="1292860">
                  <a:moveTo>
                    <a:pt x="1370175" y="2286"/>
                  </a:moveTo>
                  <a:lnTo>
                    <a:pt x="1368905" y="2286"/>
                  </a:lnTo>
                  <a:lnTo>
                    <a:pt x="1368905" y="3683"/>
                  </a:lnTo>
                  <a:lnTo>
                    <a:pt x="1370175" y="3683"/>
                  </a:lnTo>
                  <a:lnTo>
                    <a:pt x="1370175" y="2286"/>
                  </a:lnTo>
                  <a:close/>
                </a:path>
                <a:path w="1452880" h="1292860">
                  <a:moveTo>
                    <a:pt x="87474" y="0"/>
                  </a:moveTo>
                  <a:lnTo>
                    <a:pt x="87474" y="2286"/>
                  </a:lnTo>
                  <a:lnTo>
                    <a:pt x="1367635" y="2286"/>
                  </a:lnTo>
                  <a:lnTo>
                    <a:pt x="87474" y="0"/>
                  </a:lnTo>
                  <a:close/>
                </a:path>
                <a:path w="1452880" h="1292860">
                  <a:moveTo>
                    <a:pt x="8527" y="111506"/>
                  </a:moveTo>
                  <a:lnTo>
                    <a:pt x="2164" y="111506"/>
                  </a:lnTo>
                  <a:lnTo>
                    <a:pt x="2152" y="117856"/>
                  </a:lnTo>
                  <a:lnTo>
                    <a:pt x="8515" y="117856"/>
                  </a:lnTo>
                  <a:lnTo>
                    <a:pt x="8527" y="111506"/>
                  </a:lnTo>
                  <a:close/>
                </a:path>
                <a:path w="1452880" h="1292860">
                  <a:moveTo>
                    <a:pt x="1452510" y="111506"/>
                  </a:moveTo>
                  <a:lnTo>
                    <a:pt x="1446170" y="111506"/>
                  </a:lnTo>
                  <a:lnTo>
                    <a:pt x="1446157" y="117856"/>
                  </a:lnTo>
                  <a:lnTo>
                    <a:pt x="1452497" y="117856"/>
                  </a:lnTo>
                  <a:lnTo>
                    <a:pt x="1452510" y="111506"/>
                  </a:lnTo>
                  <a:close/>
                </a:path>
                <a:path w="1452880" h="1292860">
                  <a:moveTo>
                    <a:pt x="8515" y="117856"/>
                  </a:moveTo>
                  <a:lnTo>
                    <a:pt x="2152" y="117856"/>
                  </a:lnTo>
                  <a:lnTo>
                    <a:pt x="2139" y="124206"/>
                  </a:lnTo>
                  <a:lnTo>
                    <a:pt x="8502" y="124206"/>
                  </a:lnTo>
                  <a:lnTo>
                    <a:pt x="8515" y="117856"/>
                  </a:lnTo>
                  <a:close/>
                </a:path>
                <a:path w="1452880" h="1292860">
                  <a:moveTo>
                    <a:pt x="1452497" y="117856"/>
                  </a:moveTo>
                  <a:lnTo>
                    <a:pt x="1446157" y="117856"/>
                  </a:lnTo>
                  <a:lnTo>
                    <a:pt x="1446145" y="124206"/>
                  </a:lnTo>
                  <a:lnTo>
                    <a:pt x="1452485" y="124206"/>
                  </a:lnTo>
                  <a:lnTo>
                    <a:pt x="1452497" y="117856"/>
                  </a:lnTo>
                  <a:close/>
                </a:path>
                <a:path w="1452880" h="1292860">
                  <a:moveTo>
                    <a:pt x="8502" y="124206"/>
                  </a:moveTo>
                  <a:lnTo>
                    <a:pt x="2139" y="124206"/>
                  </a:lnTo>
                  <a:lnTo>
                    <a:pt x="2127" y="130556"/>
                  </a:lnTo>
                  <a:lnTo>
                    <a:pt x="8489" y="130556"/>
                  </a:lnTo>
                  <a:lnTo>
                    <a:pt x="8502" y="124206"/>
                  </a:lnTo>
                  <a:close/>
                </a:path>
                <a:path w="1452880" h="1292860">
                  <a:moveTo>
                    <a:pt x="1452485" y="124206"/>
                  </a:moveTo>
                  <a:lnTo>
                    <a:pt x="1446145" y="124206"/>
                  </a:lnTo>
                  <a:lnTo>
                    <a:pt x="1446132" y="130556"/>
                  </a:lnTo>
                  <a:lnTo>
                    <a:pt x="1452472" y="130556"/>
                  </a:lnTo>
                  <a:lnTo>
                    <a:pt x="1452485" y="124206"/>
                  </a:lnTo>
                  <a:close/>
                </a:path>
                <a:path w="1452880" h="1292860">
                  <a:moveTo>
                    <a:pt x="8489" y="130556"/>
                  </a:moveTo>
                  <a:lnTo>
                    <a:pt x="2127" y="130556"/>
                  </a:lnTo>
                  <a:lnTo>
                    <a:pt x="2102" y="143256"/>
                  </a:lnTo>
                  <a:lnTo>
                    <a:pt x="8464" y="143256"/>
                  </a:lnTo>
                  <a:lnTo>
                    <a:pt x="8489" y="130556"/>
                  </a:lnTo>
                  <a:close/>
                </a:path>
                <a:path w="1452880" h="1292860">
                  <a:moveTo>
                    <a:pt x="1452472" y="130556"/>
                  </a:moveTo>
                  <a:lnTo>
                    <a:pt x="1446132" y="130556"/>
                  </a:lnTo>
                  <a:lnTo>
                    <a:pt x="1446107" y="143256"/>
                  </a:lnTo>
                  <a:lnTo>
                    <a:pt x="1452447" y="143256"/>
                  </a:lnTo>
                  <a:lnTo>
                    <a:pt x="1452472" y="130556"/>
                  </a:lnTo>
                  <a:close/>
                </a:path>
                <a:path w="1452880" h="1292860">
                  <a:moveTo>
                    <a:pt x="8464" y="143256"/>
                  </a:moveTo>
                  <a:lnTo>
                    <a:pt x="2102" y="143256"/>
                  </a:lnTo>
                  <a:lnTo>
                    <a:pt x="2089" y="149606"/>
                  </a:lnTo>
                  <a:lnTo>
                    <a:pt x="8451" y="149606"/>
                  </a:lnTo>
                  <a:lnTo>
                    <a:pt x="8464" y="143256"/>
                  </a:lnTo>
                  <a:close/>
                </a:path>
                <a:path w="1452880" h="1292860">
                  <a:moveTo>
                    <a:pt x="1452447" y="143256"/>
                  </a:moveTo>
                  <a:lnTo>
                    <a:pt x="1446107" y="143256"/>
                  </a:lnTo>
                  <a:lnTo>
                    <a:pt x="1446094" y="149606"/>
                  </a:lnTo>
                  <a:lnTo>
                    <a:pt x="1452435" y="149606"/>
                  </a:lnTo>
                  <a:lnTo>
                    <a:pt x="1452447" y="143256"/>
                  </a:lnTo>
                  <a:close/>
                </a:path>
                <a:path w="1452880" h="1292860">
                  <a:moveTo>
                    <a:pt x="8451" y="149606"/>
                  </a:moveTo>
                  <a:lnTo>
                    <a:pt x="2089" y="149606"/>
                  </a:lnTo>
                  <a:lnTo>
                    <a:pt x="2039" y="175006"/>
                  </a:lnTo>
                  <a:lnTo>
                    <a:pt x="8401" y="175006"/>
                  </a:lnTo>
                  <a:lnTo>
                    <a:pt x="8451" y="149606"/>
                  </a:lnTo>
                  <a:close/>
                </a:path>
                <a:path w="1452880" h="1292860">
                  <a:moveTo>
                    <a:pt x="1452435" y="149606"/>
                  </a:moveTo>
                  <a:lnTo>
                    <a:pt x="1446094" y="149606"/>
                  </a:lnTo>
                  <a:lnTo>
                    <a:pt x="1446044" y="175006"/>
                  </a:lnTo>
                  <a:lnTo>
                    <a:pt x="1452385" y="175006"/>
                  </a:lnTo>
                  <a:lnTo>
                    <a:pt x="1452435" y="149606"/>
                  </a:lnTo>
                  <a:close/>
                </a:path>
                <a:path w="1452880" h="1292860">
                  <a:moveTo>
                    <a:pt x="8401" y="175006"/>
                  </a:moveTo>
                  <a:lnTo>
                    <a:pt x="2039" y="175006"/>
                  </a:lnTo>
                  <a:lnTo>
                    <a:pt x="2027" y="181356"/>
                  </a:lnTo>
                  <a:lnTo>
                    <a:pt x="8388" y="181356"/>
                  </a:lnTo>
                  <a:lnTo>
                    <a:pt x="8401" y="175006"/>
                  </a:lnTo>
                  <a:close/>
                </a:path>
                <a:path w="1452880" h="1292860">
                  <a:moveTo>
                    <a:pt x="1452385" y="175006"/>
                  </a:moveTo>
                  <a:lnTo>
                    <a:pt x="1446044" y="175006"/>
                  </a:lnTo>
                  <a:lnTo>
                    <a:pt x="1446031" y="181356"/>
                  </a:lnTo>
                  <a:lnTo>
                    <a:pt x="1452372" y="181356"/>
                  </a:lnTo>
                  <a:lnTo>
                    <a:pt x="1452385" y="175006"/>
                  </a:lnTo>
                  <a:close/>
                </a:path>
                <a:path w="1452880" h="1292860">
                  <a:moveTo>
                    <a:pt x="8388" y="181356"/>
                  </a:moveTo>
                  <a:lnTo>
                    <a:pt x="2027" y="181356"/>
                  </a:lnTo>
                  <a:lnTo>
                    <a:pt x="2014" y="187706"/>
                  </a:lnTo>
                  <a:lnTo>
                    <a:pt x="8376" y="187706"/>
                  </a:lnTo>
                  <a:lnTo>
                    <a:pt x="8388" y="181356"/>
                  </a:lnTo>
                  <a:close/>
                </a:path>
                <a:path w="1452880" h="1292860">
                  <a:moveTo>
                    <a:pt x="1452372" y="181356"/>
                  </a:moveTo>
                  <a:lnTo>
                    <a:pt x="1446031" y="181356"/>
                  </a:lnTo>
                  <a:lnTo>
                    <a:pt x="1446018" y="187706"/>
                  </a:lnTo>
                  <a:lnTo>
                    <a:pt x="1452360" y="187706"/>
                  </a:lnTo>
                  <a:lnTo>
                    <a:pt x="1452372" y="181356"/>
                  </a:lnTo>
                  <a:close/>
                </a:path>
                <a:path w="1452880" h="1292860">
                  <a:moveTo>
                    <a:pt x="8376" y="187706"/>
                  </a:moveTo>
                  <a:lnTo>
                    <a:pt x="2014" y="187706"/>
                  </a:lnTo>
                  <a:lnTo>
                    <a:pt x="2002" y="194056"/>
                  </a:lnTo>
                  <a:lnTo>
                    <a:pt x="8363" y="194056"/>
                  </a:lnTo>
                  <a:lnTo>
                    <a:pt x="8376" y="187706"/>
                  </a:lnTo>
                  <a:close/>
                </a:path>
                <a:path w="1452880" h="1292860">
                  <a:moveTo>
                    <a:pt x="1452360" y="187706"/>
                  </a:moveTo>
                  <a:lnTo>
                    <a:pt x="1446018" y="187706"/>
                  </a:lnTo>
                  <a:lnTo>
                    <a:pt x="1446006" y="194056"/>
                  </a:lnTo>
                  <a:lnTo>
                    <a:pt x="1452347" y="194056"/>
                  </a:lnTo>
                  <a:lnTo>
                    <a:pt x="1452360" y="187706"/>
                  </a:lnTo>
                  <a:close/>
                </a:path>
                <a:path w="1452880" h="1292860">
                  <a:moveTo>
                    <a:pt x="8363" y="194056"/>
                  </a:moveTo>
                  <a:lnTo>
                    <a:pt x="2002" y="194056"/>
                  </a:lnTo>
                  <a:lnTo>
                    <a:pt x="1977" y="206756"/>
                  </a:lnTo>
                  <a:lnTo>
                    <a:pt x="8338" y="206756"/>
                  </a:lnTo>
                  <a:lnTo>
                    <a:pt x="8363" y="194056"/>
                  </a:lnTo>
                  <a:close/>
                </a:path>
                <a:path w="1452880" h="1292860">
                  <a:moveTo>
                    <a:pt x="1452347" y="194056"/>
                  </a:moveTo>
                  <a:lnTo>
                    <a:pt x="1446006" y="194056"/>
                  </a:lnTo>
                  <a:lnTo>
                    <a:pt x="1445981" y="206756"/>
                  </a:lnTo>
                  <a:lnTo>
                    <a:pt x="1452322" y="206756"/>
                  </a:lnTo>
                  <a:lnTo>
                    <a:pt x="1452347" y="194056"/>
                  </a:lnTo>
                  <a:close/>
                </a:path>
                <a:path w="1452880" h="1292860">
                  <a:moveTo>
                    <a:pt x="8338" y="206756"/>
                  </a:moveTo>
                  <a:lnTo>
                    <a:pt x="1977" y="206756"/>
                  </a:lnTo>
                  <a:lnTo>
                    <a:pt x="1952" y="219456"/>
                  </a:lnTo>
                  <a:lnTo>
                    <a:pt x="8312" y="219456"/>
                  </a:lnTo>
                  <a:lnTo>
                    <a:pt x="8338" y="206756"/>
                  </a:lnTo>
                  <a:close/>
                </a:path>
                <a:path w="1452880" h="1292860">
                  <a:moveTo>
                    <a:pt x="1452322" y="206756"/>
                  </a:moveTo>
                  <a:lnTo>
                    <a:pt x="1445981" y="206756"/>
                  </a:lnTo>
                  <a:lnTo>
                    <a:pt x="1445955" y="219456"/>
                  </a:lnTo>
                  <a:lnTo>
                    <a:pt x="1452297" y="219456"/>
                  </a:lnTo>
                  <a:lnTo>
                    <a:pt x="1452322" y="206756"/>
                  </a:lnTo>
                  <a:close/>
                </a:path>
                <a:path w="1452880" h="1292860">
                  <a:moveTo>
                    <a:pt x="8312" y="219456"/>
                  </a:moveTo>
                  <a:lnTo>
                    <a:pt x="1952" y="219456"/>
                  </a:lnTo>
                  <a:lnTo>
                    <a:pt x="1902" y="244856"/>
                  </a:lnTo>
                  <a:lnTo>
                    <a:pt x="8262" y="244856"/>
                  </a:lnTo>
                  <a:lnTo>
                    <a:pt x="8312" y="219456"/>
                  </a:lnTo>
                  <a:close/>
                </a:path>
                <a:path w="1452880" h="1292860">
                  <a:moveTo>
                    <a:pt x="1452297" y="219456"/>
                  </a:moveTo>
                  <a:lnTo>
                    <a:pt x="1445955" y="219456"/>
                  </a:lnTo>
                  <a:lnTo>
                    <a:pt x="1445905" y="244856"/>
                  </a:lnTo>
                  <a:lnTo>
                    <a:pt x="1452247" y="244856"/>
                  </a:lnTo>
                  <a:lnTo>
                    <a:pt x="1452297" y="219456"/>
                  </a:lnTo>
                  <a:close/>
                </a:path>
                <a:path w="1452880" h="1292860">
                  <a:moveTo>
                    <a:pt x="8262" y="244856"/>
                  </a:moveTo>
                  <a:lnTo>
                    <a:pt x="1902" y="244856"/>
                  </a:lnTo>
                  <a:lnTo>
                    <a:pt x="1879" y="256286"/>
                  </a:lnTo>
                  <a:lnTo>
                    <a:pt x="8239" y="256286"/>
                  </a:lnTo>
                  <a:lnTo>
                    <a:pt x="8262" y="244856"/>
                  </a:lnTo>
                  <a:close/>
                </a:path>
                <a:path w="1452880" h="1292860">
                  <a:moveTo>
                    <a:pt x="1452247" y="244856"/>
                  </a:moveTo>
                  <a:lnTo>
                    <a:pt x="1445905" y="244856"/>
                  </a:lnTo>
                  <a:lnTo>
                    <a:pt x="1445882" y="256286"/>
                  </a:lnTo>
                  <a:lnTo>
                    <a:pt x="1452225" y="256286"/>
                  </a:lnTo>
                  <a:lnTo>
                    <a:pt x="1452247" y="244856"/>
                  </a:lnTo>
                  <a:close/>
                </a:path>
                <a:path w="1452880" h="1292860">
                  <a:moveTo>
                    <a:pt x="8239" y="256286"/>
                  </a:moveTo>
                  <a:lnTo>
                    <a:pt x="1879" y="256286"/>
                  </a:lnTo>
                  <a:lnTo>
                    <a:pt x="1864" y="263906"/>
                  </a:lnTo>
                  <a:lnTo>
                    <a:pt x="8224" y="263906"/>
                  </a:lnTo>
                  <a:lnTo>
                    <a:pt x="8239" y="256286"/>
                  </a:lnTo>
                  <a:close/>
                </a:path>
                <a:path w="1452880" h="1292860">
                  <a:moveTo>
                    <a:pt x="1452225" y="256286"/>
                  </a:moveTo>
                  <a:lnTo>
                    <a:pt x="1445882" y="256286"/>
                  </a:lnTo>
                  <a:lnTo>
                    <a:pt x="1445867" y="263906"/>
                  </a:lnTo>
                  <a:lnTo>
                    <a:pt x="1452210" y="263906"/>
                  </a:lnTo>
                  <a:lnTo>
                    <a:pt x="1452225" y="256286"/>
                  </a:lnTo>
                  <a:close/>
                </a:path>
                <a:path w="1452880" h="1292860">
                  <a:moveTo>
                    <a:pt x="8224" y="263906"/>
                  </a:moveTo>
                  <a:lnTo>
                    <a:pt x="1864" y="263906"/>
                  </a:lnTo>
                  <a:lnTo>
                    <a:pt x="1854" y="268986"/>
                  </a:lnTo>
                  <a:lnTo>
                    <a:pt x="8214" y="268986"/>
                  </a:lnTo>
                  <a:lnTo>
                    <a:pt x="8224" y="263906"/>
                  </a:lnTo>
                  <a:close/>
                </a:path>
                <a:path w="1452880" h="1292860">
                  <a:moveTo>
                    <a:pt x="1452210" y="263906"/>
                  </a:moveTo>
                  <a:lnTo>
                    <a:pt x="1445867" y="263906"/>
                  </a:lnTo>
                  <a:lnTo>
                    <a:pt x="1445857" y="268986"/>
                  </a:lnTo>
                  <a:lnTo>
                    <a:pt x="1452200" y="268986"/>
                  </a:lnTo>
                  <a:lnTo>
                    <a:pt x="1452210" y="263906"/>
                  </a:lnTo>
                  <a:close/>
                </a:path>
                <a:path w="1452880" h="1292860">
                  <a:moveTo>
                    <a:pt x="8214" y="268986"/>
                  </a:moveTo>
                  <a:lnTo>
                    <a:pt x="1854" y="268986"/>
                  </a:lnTo>
                  <a:lnTo>
                    <a:pt x="1839" y="276606"/>
                  </a:lnTo>
                  <a:lnTo>
                    <a:pt x="8199" y="276606"/>
                  </a:lnTo>
                  <a:lnTo>
                    <a:pt x="8214" y="268986"/>
                  </a:lnTo>
                  <a:close/>
                </a:path>
                <a:path w="1452880" h="1292860">
                  <a:moveTo>
                    <a:pt x="1452200" y="268986"/>
                  </a:moveTo>
                  <a:lnTo>
                    <a:pt x="1445857" y="268986"/>
                  </a:lnTo>
                  <a:lnTo>
                    <a:pt x="1445842" y="276606"/>
                  </a:lnTo>
                  <a:lnTo>
                    <a:pt x="1452185" y="276606"/>
                  </a:lnTo>
                  <a:lnTo>
                    <a:pt x="1452200" y="268986"/>
                  </a:lnTo>
                  <a:close/>
                </a:path>
                <a:path w="1452880" h="1292860">
                  <a:moveTo>
                    <a:pt x="8199" y="276606"/>
                  </a:moveTo>
                  <a:lnTo>
                    <a:pt x="1839" y="276606"/>
                  </a:lnTo>
                  <a:lnTo>
                    <a:pt x="1817" y="288036"/>
                  </a:lnTo>
                  <a:lnTo>
                    <a:pt x="8176" y="288036"/>
                  </a:lnTo>
                  <a:lnTo>
                    <a:pt x="8199" y="276606"/>
                  </a:lnTo>
                  <a:close/>
                </a:path>
                <a:path w="1452880" h="1292860">
                  <a:moveTo>
                    <a:pt x="1452185" y="276606"/>
                  </a:moveTo>
                  <a:lnTo>
                    <a:pt x="1445842" y="276606"/>
                  </a:lnTo>
                  <a:lnTo>
                    <a:pt x="1445819" y="288036"/>
                  </a:lnTo>
                  <a:lnTo>
                    <a:pt x="1452162" y="288036"/>
                  </a:lnTo>
                  <a:lnTo>
                    <a:pt x="1452185" y="276606"/>
                  </a:lnTo>
                  <a:close/>
                </a:path>
                <a:path w="1452880" h="1292860">
                  <a:moveTo>
                    <a:pt x="8176" y="288036"/>
                  </a:moveTo>
                  <a:lnTo>
                    <a:pt x="1817" y="288036"/>
                  </a:lnTo>
                  <a:lnTo>
                    <a:pt x="1802" y="295656"/>
                  </a:lnTo>
                  <a:lnTo>
                    <a:pt x="8161" y="295656"/>
                  </a:lnTo>
                  <a:lnTo>
                    <a:pt x="8176" y="288036"/>
                  </a:lnTo>
                  <a:close/>
                </a:path>
                <a:path w="1452880" h="1292860">
                  <a:moveTo>
                    <a:pt x="1452162" y="288036"/>
                  </a:moveTo>
                  <a:lnTo>
                    <a:pt x="1445819" y="288036"/>
                  </a:lnTo>
                  <a:lnTo>
                    <a:pt x="1445804" y="295656"/>
                  </a:lnTo>
                  <a:lnTo>
                    <a:pt x="1452147" y="295656"/>
                  </a:lnTo>
                  <a:lnTo>
                    <a:pt x="1452162" y="288036"/>
                  </a:lnTo>
                  <a:close/>
                </a:path>
                <a:path w="1452880" h="1292860">
                  <a:moveTo>
                    <a:pt x="8161" y="295656"/>
                  </a:moveTo>
                  <a:lnTo>
                    <a:pt x="1802" y="295656"/>
                  </a:lnTo>
                  <a:lnTo>
                    <a:pt x="1792" y="300736"/>
                  </a:lnTo>
                  <a:lnTo>
                    <a:pt x="8151" y="300736"/>
                  </a:lnTo>
                  <a:lnTo>
                    <a:pt x="8161" y="295656"/>
                  </a:lnTo>
                  <a:close/>
                </a:path>
                <a:path w="1452880" h="1292860">
                  <a:moveTo>
                    <a:pt x="1452147" y="295656"/>
                  </a:moveTo>
                  <a:lnTo>
                    <a:pt x="1445804" y="295656"/>
                  </a:lnTo>
                  <a:lnTo>
                    <a:pt x="1445794" y="300736"/>
                  </a:lnTo>
                  <a:lnTo>
                    <a:pt x="1452137" y="300736"/>
                  </a:lnTo>
                  <a:lnTo>
                    <a:pt x="1452147" y="295656"/>
                  </a:lnTo>
                  <a:close/>
                </a:path>
                <a:path w="1452880" h="1292860">
                  <a:moveTo>
                    <a:pt x="8151" y="300736"/>
                  </a:moveTo>
                  <a:lnTo>
                    <a:pt x="1792" y="300736"/>
                  </a:lnTo>
                  <a:lnTo>
                    <a:pt x="1764" y="314706"/>
                  </a:lnTo>
                  <a:lnTo>
                    <a:pt x="8123" y="314706"/>
                  </a:lnTo>
                  <a:lnTo>
                    <a:pt x="8151" y="300736"/>
                  </a:lnTo>
                  <a:close/>
                </a:path>
                <a:path w="1452880" h="1292860">
                  <a:moveTo>
                    <a:pt x="1452137" y="300736"/>
                  </a:moveTo>
                  <a:lnTo>
                    <a:pt x="1445794" y="300736"/>
                  </a:lnTo>
                  <a:lnTo>
                    <a:pt x="1445766" y="314706"/>
                  </a:lnTo>
                  <a:lnTo>
                    <a:pt x="1452110" y="314706"/>
                  </a:lnTo>
                  <a:lnTo>
                    <a:pt x="1452137" y="300736"/>
                  </a:lnTo>
                  <a:close/>
                </a:path>
                <a:path w="1452880" h="1292860">
                  <a:moveTo>
                    <a:pt x="8123" y="314706"/>
                  </a:moveTo>
                  <a:lnTo>
                    <a:pt x="1764" y="314706"/>
                  </a:lnTo>
                  <a:lnTo>
                    <a:pt x="1742" y="326136"/>
                  </a:lnTo>
                  <a:lnTo>
                    <a:pt x="8100" y="326136"/>
                  </a:lnTo>
                  <a:lnTo>
                    <a:pt x="8123" y="314706"/>
                  </a:lnTo>
                  <a:close/>
                </a:path>
                <a:path w="1452880" h="1292860">
                  <a:moveTo>
                    <a:pt x="1452110" y="314706"/>
                  </a:moveTo>
                  <a:lnTo>
                    <a:pt x="1445766" y="314706"/>
                  </a:lnTo>
                  <a:lnTo>
                    <a:pt x="1445743" y="326136"/>
                  </a:lnTo>
                  <a:lnTo>
                    <a:pt x="1452087" y="326136"/>
                  </a:lnTo>
                  <a:lnTo>
                    <a:pt x="1452110" y="314706"/>
                  </a:lnTo>
                  <a:close/>
                </a:path>
                <a:path w="1452880" h="1292860">
                  <a:moveTo>
                    <a:pt x="8100" y="326136"/>
                  </a:moveTo>
                  <a:lnTo>
                    <a:pt x="1742" y="326136"/>
                  </a:lnTo>
                  <a:lnTo>
                    <a:pt x="1729" y="332486"/>
                  </a:lnTo>
                  <a:lnTo>
                    <a:pt x="8087" y="332486"/>
                  </a:lnTo>
                  <a:lnTo>
                    <a:pt x="8100" y="326136"/>
                  </a:lnTo>
                  <a:close/>
                </a:path>
                <a:path w="1452880" h="1292860">
                  <a:moveTo>
                    <a:pt x="1452087" y="326136"/>
                  </a:moveTo>
                  <a:lnTo>
                    <a:pt x="1445743" y="326136"/>
                  </a:lnTo>
                  <a:lnTo>
                    <a:pt x="1445731" y="332486"/>
                  </a:lnTo>
                  <a:lnTo>
                    <a:pt x="1452075" y="332486"/>
                  </a:lnTo>
                  <a:lnTo>
                    <a:pt x="1452087" y="326136"/>
                  </a:lnTo>
                  <a:close/>
                </a:path>
                <a:path w="1452880" h="1292860">
                  <a:moveTo>
                    <a:pt x="8087" y="332486"/>
                  </a:moveTo>
                  <a:lnTo>
                    <a:pt x="1729" y="332486"/>
                  </a:lnTo>
                  <a:lnTo>
                    <a:pt x="1717" y="338836"/>
                  </a:lnTo>
                  <a:lnTo>
                    <a:pt x="8075" y="338836"/>
                  </a:lnTo>
                  <a:lnTo>
                    <a:pt x="8087" y="332486"/>
                  </a:lnTo>
                  <a:close/>
                </a:path>
                <a:path w="1452880" h="1292860">
                  <a:moveTo>
                    <a:pt x="1452075" y="332486"/>
                  </a:moveTo>
                  <a:lnTo>
                    <a:pt x="1445731" y="332486"/>
                  </a:lnTo>
                  <a:lnTo>
                    <a:pt x="1445718" y="338836"/>
                  </a:lnTo>
                  <a:lnTo>
                    <a:pt x="1452062" y="338836"/>
                  </a:lnTo>
                  <a:lnTo>
                    <a:pt x="1452075" y="332486"/>
                  </a:lnTo>
                  <a:close/>
                </a:path>
                <a:path w="1452880" h="1292860">
                  <a:moveTo>
                    <a:pt x="8075" y="338836"/>
                  </a:moveTo>
                  <a:lnTo>
                    <a:pt x="1717" y="338836"/>
                  </a:lnTo>
                  <a:lnTo>
                    <a:pt x="1702" y="346456"/>
                  </a:lnTo>
                  <a:lnTo>
                    <a:pt x="8060" y="346456"/>
                  </a:lnTo>
                  <a:lnTo>
                    <a:pt x="8075" y="338836"/>
                  </a:lnTo>
                  <a:close/>
                </a:path>
                <a:path w="1452880" h="1292860">
                  <a:moveTo>
                    <a:pt x="1452062" y="338836"/>
                  </a:moveTo>
                  <a:lnTo>
                    <a:pt x="1445718" y="338836"/>
                  </a:lnTo>
                  <a:lnTo>
                    <a:pt x="1445703" y="346456"/>
                  </a:lnTo>
                  <a:lnTo>
                    <a:pt x="1452047" y="346456"/>
                  </a:lnTo>
                  <a:lnTo>
                    <a:pt x="1452062" y="338836"/>
                  </a:lnTo>
                  <a:close/>
                </a:path>
                <a:path w="1452880" h="1292860">
                  <a:moveTo>
                    <a:pt x="8060" y="346456"/>
                  </a:moveTo>
                  <a:lnTo>
                    <a:pt x="1702" y="346456"/>
                  </a:lnTo>
                  <a:lnTo>
                    <a:pt x="1689" y="352806"/>
                  </a:lnTo>
                  <a:lnTo>
                    <a:pt x="8047" y="352806"/>
                  </a:lnTo>
                  <a:lnTo>
                    <a:pt x="8060" y="346456"/>
                  </a:lnTo>
                  <a:close/>
                </a:path>
                <a:path w="1452880" h="1292860">
                  <a:moveTo>
                    <a:pt x="1452047" y="346456"/>
                  </a:moveTo>
                  <a:lnTo>
                    <a:pt x="1445703" y="346456"/>
                  </a:lnTo>
                  <a:lnTo>
                    <a:pt x="1445690" y="352806"/>
                  </a:lnTo>
                  <a:lnTo>
                    <a:pt x="1452035" y="352806"/>
                  </a:lnTo>
                  <a:lnTo>
                    <a:pt x="1452047" y="346456"/>
                  </a:lnTo>
                  <a:close/>
                </a:path>
                <a:path w="1452880" h="1292860">
                  <a:moveTo>
                    <a:pt x="8047" y="352806"/>
                  </a:moveTo>
                  <a:lnTo>
                    <a:pt x="1689" y="352806"/>
                  </a:lnTo>
                  <a:lnTo>
                    <a:pt x="1677" y="359156"/>
                  </a:lnTo>
                  <a:lnTo>
                    <a:pt x="8034" y="359156"/>
                  </a:lnTo>
                  <a:lnTo>
                    <a:pt x="8047" y="352806"/>
                  </a:lnTo>
                  <a:close/>
                </a:path>
                <a:path w="1452880" h="1292860">
                  <a:moveTo>
                    <a:pt x="1452035" y="352806"/>
                  </a:moveTo>
                  <a:lnTo>
                    <a:pt x="1445690" y="352806"/>
                  </a:lnTo>
                  <a:lnTo>
                    <a:pt x="1445678" y="359156"/>
                  </a:lnTo>
                  <a:lnTo>
                    <a:pt x="1452022" y="359156"/>
                  </a:lnTo>
                  <a:lnTo>
                    <a:pt x="1452035" y="352806"/>
                  </a:lnTo>
                  <a:close/>
                </a:path>
                <a:path w="1452880" h="1292860">
                  <a:moveTo>
                    <a:pt x="8034" y="359156"/>
                  </a:moveTo>
                  <a:lnTo>
                    <a:pt x="1677" y="359156"/>
                  </a:lnTo>
                  <a:lnTo>
                    <a:pt x="1654" y="370586"/>
                  </a:lnTo>
                  <a:lnTo>
                    <a:pt x="8012" y="370586"/>
                  </a:lnTo>
                  <a:lnTo>
                    <a:pt x="8034" y="359156"/>
                  </a:lnTo>
                  <a:close/>
                </a:path>
                <a:path w="1452880" h="1292860">
                  <a:moveTo>
                    <a:pt x="1452022" y="359156"/>
                  </a:moveTo>
                  <a:lnTo>
                    <a:pt x="1445678" y="359156"/>
                  </a:lnTo>
                  <a:lnTo>
                    <a:pt x="1445655" y="370586"/>
                  </a:lnTo>
                  <a:lnTo>
                    <a:pt x="1452000" y="370586"/>
                  </a:lnTo>
                  <a:lnTo>
                    <a:pt x="1452022" y="359156"/>
                  </a:lnTo>
                  <a:close/>
                </a:path>
                <a:path w="1452880" h="1292860">
                  <a:moveTo>
                    <a:pt x="8012" y="370586"/>
                  </a:moveTo>
                  <a:lnTo>
                    <a:pt x="1654" y="370586"/>
                  </a:lnTo>
                  <a:lnTo>
                    <a:pt x="1642" y="376936"/>
                  </a:lnTo>
                  <a:lnTo>
                    <a:pt x="7999" y="376936"/>
                  </a:lnTo>
                  <a:lnTo>
                    <a:pt x="8012" y="370586"/>
                  </a:lnTo>
                  <a:close/>
                </a:path>
                <a:path w="1452880" h="1292860">
                  <a:moveTo>
                    <a:pt x="1452000" y="370586"/>
                  </a:moveTo>
                  <a:lnTo>
                    <a:pt x="1445655" y="370586"/>
                  </a:lnTo>
                  <a:lnTo>
                    <a:pt x="1445642" y="376936"/>
                  </a:lnTo>
                  <a:lnTo>
                    <a:pt x="1451987" y="376936"/>
                  </a:lnTo>
                  <a:lnTo>
                    <a:pt x="1452000" y="370586"/>
                  </a:lnTo>
                  <a:close/>
                </a:path>
                <a:path w="1452880" h="1292860">
                  <a:moveTo>
                    <a:pt x="7999" y="376936"/>
                  </a:moveTo>
                  <a:lnTo>
                    <a:pt x="1642" y="376936"/>
                  </a:lnTo>
                  <a:lnTo>
                    <a:pt x="1567" y="415036"/>
                  </a:lnTo>
                  <a:lnTo>
                    <a:pt x="7923" y="415036"/>
                  </a:lnTo>
                  <a:lnTo>
                    <a:pt x="7999" y="376936"/>
                  </a:lnTo>
                  <a:close/>
                </a:path>
                <a:path w="1452880" h="1292860">
                  <a:moveTo>
                    <a:pt x="1451987" y="376936"/>
                  </a:moveTo>
                  <a:lnTo>
                    <a:pt x="1445642" y="376936"/>
                  </a:lnTo>
                  <a:lnTo>
                    <a:pt x="1445567" y="415036"/>
                  </a:lnTo>
                  <a:lnTo>
                    <a:pt x="1451912" y="415036"/>
                  </a:lnTo>
                  <a:lnTo>
                    <a:pt x="1451987" y="376936"/>
                  </a:lnTo>
                  <a:close/>
                </a:path>
                <a:path w="1452880" h="1292860">
                  <a:moveTo>
                    <a:pt x="7923" y="415036"/>
                  </a:moveTo>
                  <a:lnTo>
                    <a:pt x="1567" y="415036"/>
                  </a:lnTo>
                  <a:lnTo>
                    <a:pt x="1552" y="422656"/>
                  </a:lnTo>
                  <a:lnTo>
                    <a:pt x="7908" y="422656"/>
                  </a:lnTo>
                  <a:lnTo>
                    <a:pt x="7923" y="415036"/>
                  </a:lnTo>
                  <a:close/>
                </a:path>
                <a:path w="1452880" h="1292860">
                  <a:moveTo>
                    <a:pt x="1451912" y="415036"/>
                  </a:moveTo>
                  <a:lnTo>
                    <a:pt x="1445567" y="415036"/>
                  </a:lnTo>
                  <a:lnTo>
                    <a:pt x="1445551" y="422656"/>
                  </a:lnTo>
                  <a:lnTo>
                    <a:pt x="1451897" y="422656"/>
                  </a:lnTo>
                  <a:lnTo>
                    <a:pt x="1451912" y="415036"/>
                  </a:lnTo>
                  <a:close/>
                </a:path>
                <a:path w="1452880" h="1292860">
                  <a:moveTo>
                    <a:pt x="7908" y="422656"/>
                  </a:moveTo>
                  <a:lnTo>
                    <a:pt x="1552" y="422656"/>
                  </a:lnTo>
                  <a:lnTo>
                    <a:pt x="1539" y="429006"/>
                  </a:lnTo>
                  <a:lnTo>
                    <a:pt x="7895" y="429006"/>
                  </a:lnTo>
                  <a:lnTo>
                    <a:pt x="7908" y="422656"/>
                  </a:lnTo>
                  <a:close/>
                </a:path>
                <a:path w="1452880" h="1292860">
                  <a:moveTo>
                    <a:pt x="1451897" y="422656"/>
                  </a:moveTo>
                  <a:lnTo>
                    <a:pt x="1445551" y="422656"/>
                  </a:lnTo>
                  <a:lnTo>
                    <a:pt x="1445539" y="429006"/>
                  </a:lnTo>
                  <a:lnTo>
                    <a:pt x="1451885" y="429006"/>
                  </a:lnTo>
                  <a:lnTo>
                    <a:pt x="1451897" y="422656"/>
                  </a:lnTo>
                  <a:close/>
                </a:path>
                <a:path w="1452880" h="1292860">
                  <a:moveTo>
                    <a:pt x="7895" y="429006"/>
                  </a:moveTo>
                  <a:lnTo>
                    <a:pt x="1539" y="429006"/>
                  </a:lnTo>
                  <a:lnTo>
                    <a:pt x="1529" y="434086"/>
                  </a:lnTo>
                  <a:lnTo>
                    <a:pt x="7885" y="434086"/>
                  </a:lnTo>
                  <a:lnTo>
                    <a:pt x="7895" y="429006"/>
                  </a:lnTo>
                  <a:close/>
                </a:path>
                <a:path w="1452880" h="1292860">
                  <a:moveTo>
                    <a:pt x="1451885" y="429006"/>
                  </a:moveTo>
                  <a:lnTo>
                    <a:pt x="1445539" y="429006"/>
                  </a:lnTo>
                  <a:lnTo>
                    <a:pt x="1445529" y="434086"/>
                  </a:lnTo>
                  <a:lnTo>
                    <a:pt x="1451875" y="434086"/>
                  </a:lnTo>
                  <a:lnTo>
                    <a:pt x="1451885" y="429006"/>
                  </a:lnTo>
                  <a:close/>
                </a:path>
                <a:path w="1452880" h="1292860">
                  <a:moveTo>
                    <a:pt x="7885" y="434086"/>
                  </a:moveTo>
                  <a:lnTo>
                    <a:pt x="1529" y="434086"/>
                  </a:lnTo>
                  <a:lnTo>
                    <a:pt x="1514" y="441706"/>
                  </a:lnTo>
                  <a:lnTo>
                    <a:pt x="7870" y="441706"/>
                  </a:lnTo>
                  <a:lnTo>
                    <a:pt x="7885" y="434086"/>
                  </a:lnTo>
                  <a:close/>
                </a:path>
                <a:path w="1452880" h="1292860">
                  <a:moveTo>
                    <a:pt x="1451875" y="434086"/>
                  </a:moveTo>
                  <a:lnTo>
                    <a:pt x="1445529" y="434086"/>
                  </a:lnTo>
                  <a:lnTo>
                    <a:pt x="1445514" y="441706"/>
                  </a:lnTo>
                  <a:lnTo>
                    <a:pt x="1451860" y="441706"/>
                  </a:lnTo>
                  <a:lnTo>
                    <a:pt x="1451875" y="434086"/>
                  </a:lnTo>
                  <a:close/>
                </a:path>
                <a:path w="1452880" h="1292860">
                  <a:moveTo>
                    <a:pt x="7870" y="441706"/>
                  </a:moveTo>
                  <a:lnTo>
                    <a:pt x="1514" y="441706"/>
                  </a:lnTo>
                  <a:lnTo>
                    <a:pt x="1389" y="505206"/>
                  </a:lnTo>
                  <a:lnTo>
                    <a:pt x="7744" y="505206"/>
                  </a:lnTo>
                  <a:lnTo>
                    <a:pt x="7870" y="441706"/>
                  </a:lnTo>
                  <a:close/>
                </a:path>
                <a:path w="1452880" h="1292860">
                  <a:moveTo>
                    <a:pt x="1451860" y="441706"/>
                  </a:moveTo>
                  <a:lnTo>
                    <a:pt x="1445514" y="441706"/>
                  </a:lnTo>
                  <a:lnTo>
                    <a:pt x="1445387" y="505206"/>
                  </a:lnTo>
                  <a:lnTo>
                    <a:pt x="1451735" y="505206"/>
                  </a:lnTo>
                  <a:lnTo>
                    <a:pt x="1451860" y="441706"/>
                  </a:lnTo>
                  <a:close/>
                </a:path>
                <a:path w="1452880" h="1292860">
                  <a:moveTo>
                    <a:pt x="7744" y="505206"/>
                  </a:moveTo>
                  <a:lnTo>
                    <a:pt x="1389" y="505206"/>
                  </a:lnTo>
                  <a:lnTo>
                    <a:pt x="1327" y="536956"/>
                  </a:lnTo>
                  <a:lnTo>
                    <a:pt x="7681" y="536956"/>
                  </a:lnTo>
                  <a:lnTo>
                    <a:pt x="7744" y="505206"/>
                  </a:lnTo>
                  <a:close/>
                </a:path>
                <a:path w="1452880" h="1292860">
                  <a:moveTo>
                    <a:pt x="1451735" y="505206"/>
                  </a:moveTo>
                  <a:lnTo>
                    <a:pt x="1445387" y="505206"/>
                  </a:lnTo>
                  <a:lnTo>
                    <a:pt x="1445324" y="536956"/>
                  </a:lnTo>
                  <a:lnTo>
                    <a:pt x="1451672" y="536956"/>
                  </a:lnTo>
                  <a:lnTo>
                    <a:pt x="1451735" y="505206"/>
                  </a:lnTo>
                  <a:close/>
                </a:path>
                <a:path w="1452880" h="1292860">
                  <a:moveTo>
                    <a:pt x="7681" y="536956"/>
                  </a:moveTo>
                  <a:lnTo>
                    <a:pt x="1327" y="536956"/>
                  </a:lnTo>
                  <a:lnTo>
                    <a:pt x="954" y="726186"/>
                  </a:lnTo>
                  <a:lnTo>
                    <a:pt x="7304" y="726186"/>
                  </a:lnTo>
                  <a:lnTo>
                    <a:pt x="7681" y="536956"/>
                  </a:lnTo>
                  <a:close/>
                </a:path>
                <a:path w="1452880" h="1292860">
                  <a:moveTo>
                    <a:pt x="1451672" y="536956"/>
                  </a:moveTo>
                  <a:lnTo>
                    <a:pt x="1445324" y="536956"/>
                  </a:lnTo>
                  <a:lnTo>
                    <a:pt x="1444948" y="726186"/>
                  </a:lnTo>
                  <a:lnTo>
                    <a:pt x="1451300" y="726186"/>
                  </a:lnTo>
                  <a:lnTo>
                    <a:pt x="1451672" y="536956"/>
                  </a:lnTo>
                  <a:close/>
                </a:path>
                <a:path w="1452880" h="1292860">
                  <a:moveTo>
                    <a:pt x="7304" y="726186"/>
                  </a:moveTo>
                  <a:lnTo>
                    <a:pt x="954" y="726186"/>
                  </a:lnTo>
                  <a:lnTo>
                    <a:pt x="879" y="764286"/>
                  </a:lnTo>
                  <a:lnTo>
                    <a:pt x="7228" y="764286"/>
                  </a:lnTo>
                  <a:lnTo>
                    <a:pt x="7304" y="726186"/>
                  </a:lnTo>
                  <a:close/>
                </a:path>
                <a:path w="1452880" h="1292860">
                  <a:moveTo>
                    <a:pt x="1451300" y="726186"/>
                  </a:moveTo>
                  <a:lnTo>
                    <a:pt x="1444948" y="726186"/>
                  </a:lnTo>
                  <a:lnTo>
                    <a:pt x="1444872" y="764286"/>
                  </a:lnTo>
                  <a:lnTo>
                    <a:pt x="1451225" y="764286"/>
                  </a:lnTo>
                  <a:lnTo>
                    <a:pt x="1451300" y="726186"/>
                  </a:lnTo>
                  <a:close/>
                </a:path>
                <a:path w="1452880" h="1292860">
                  <a:moveTo>
                    <a:pt x="7228" y="764286"/>
                  </a:moveTo>
                  <a:lnTo>
                    <a:pt x="879" y="764286"/>
                  </a:lnTo>
                  <a:lnTo>
                    <a:pt x="814" y="797306"/>
                  </a:lnTo>
                  <a:lnTo>
                    <a:pt x="7162" y="797306"/>
                  </a:lnTo>
                  <a:lnTo>
                    <a:pt x="7228" y="764286"/>
                  </a:lnTo>
                  <a:close/>
                </a:path>
                <a:path w="1452880" h="1292860">
                  <a:moveTo>
                    <a:pt x="1451225" y="764286"/>
                  </a:moveTo>
                  <a:lnTo>
                    <a:pt x="1444872" y="764286"/>
                  </a:lnTo>
                  <a:lnTo>
                    <a:pt x="1444807" y="797306"/>
                  </a:lnTo>
                  <a:lnTo>
                    <a:pt x="1451160" y="797306"/>
                  </a:lnTo>
                  <a:lnTo>
                    <a:pt x="1451225" y="764286"/>
                  </a:lnTo>
                  <a:close/>
                </a:path>
                <a:path w="1452880" h="1292860">
                  <a:moveTo>
                    <a:pt x="7162" y="797306"/>
                  </a:moveTo>
                  <a:lnTo>
                    <a:pt x="814" y="797306"/>
                  </a:lnTo>
                  <a:lnTo>
                    <a:pt x="692" y="859536"/>
                  </a:lnTo>
                  <a:lnTo>
                    <a:pt x="7039" y="859536"/>
                  </a:lnTo>
                  <a:lnTo>
                    <a:pt x="7162" y="797306"/>
                  </a:lnTo>
                  <a:close/>
                </a:path>
                <a:path w="1452880" h="1292860">
                  <a:moveTo>
                    <a:pt x="1451160" y="797306"/>
                  </a:moveTo>
                  <a:lnTo>
                    <a:pt x="1444807" y="797306"/>
                  </a:lnTo>
                  <a:lnTo>
                    <a:pt x="1444683" y="859536"/>
                  </a:lnTo>
                  <a:lnTo>
                    <a:pt x="1451037" y="859536"/>
                  </a:lnTo>
                  <a:lnTo>
                    <a:pt x="1451160" y="797306"/>
                  </a:lnTo>
                  <a:close/>
                </a:path>
                <a:path w="1452880" h="1292860">
                  <a:moveTo>
                    <a:pt x="7039" y="859536"/>
                  </a:moveTo>
                  <a:lnTo>
                    <a:pt x="692" y="859536"/>
                  </a:lnTo>
                  <a:lnTo>
                    <a:pt x="677" y="867156"/>
                  </a:lnTo>
                  <a:lnTo>
                    <a:pt x="7023" y="867156"/>
                  </a:lnTo>
                  <a:lnTo>
                    <a:pt x="7039" y="859536"/>
                  </a:lnTo>
                  <a:close/>
                </a:path>
                <a:path w="1452880" h="1292860">
                  <a:moveTo>
                    <a:pt x="1451037" y="859536"/>
                  </a:moveTo>
                  <a:lnTo>
                    <a:pt x="1444683" y="859536"/>
                  </a:lnTo>
                  <a:lnTo>
                    <a:pt x="1444668" y="867156"/>
                  </a:lnTo>
                  <a:lnTo>
                    <a:pt x="1451022" y="867156"/>
                  </a:lnTo>
                  <a:lnTo>
                    <a:pt x="1451037" y="859536"/>
                  </a:lnTo>
                  <a:close/>
                </a:path>
                <a:path w="1452880" h="1292860">
                  <a:moveTo>
                    <a:pt x="7023" y="867156"/>
                  </a:moveTo>
                  <a:lnTo>
                    <a:pt x="677" y="867156"/>
                  </a:lnTo>
                  <a:lnTo>
                    <a:pt x="664" y="873506"/>
                  </a:lnTo>
                  <a:lnTo>
                    <a:pt x="7011" y="873506"/>
                  </a:lnTo>
                  <a:lnTo>
                    <a:pt x="7023" y="867156"/>
                  </a:lnTo>
                  <a:close/>
                </a:path>
                <a:path w="1452880" h="1292860">
                  <a:moveTo>
                    <a:pt x="1451022" y="867156"/>
                  </a:moveTo>
                  <a:lnTo>
                    <a:pt x="1444668" y="867156"/>
                  </a:lnTo>
                  <a:lnTo>
                    <a:pt x="1444655" y="873506"/>
                  </a:lnTo>
                  <a:lnTo>
                    <a:pt x="1451010" y="873506"/>
                  </a:lnTo>
                  <a:lnTo>
                    <a:pt x="1451022" y="867156"/>
                  </a:lnTo>
                  <a:close/>
                </a:path>
                <a:path w="1452880" h="1292860">
                  <a:moveTo>
                    <a:pt x="7011" y="873506"/>
                  </a:moveTo>
                  <a:lnTo>
                    <a:pt x="664" y="873506"/>
                  </a:lnTo>
                  <a:lnTo>
                    <a:pt x="654" y="878586"/>
                  </a:lnTo>
                  <a:lnTo>
                    <a:pt x="7001" y="878586"/>
                  </a:lnTo>
                  <a:lnTo>
                    <a:pt x="7011" y="873506"/>
                  </a:lnTo>
                  <a:close/>
                </a:path>
                <a:path w="1452880" h="1292860">
                  <a:moveTo>
                    <a:pt x="1451010" y="873506"/>
                  </a:moveTo>
                  <a:lnTo>
                    <a:pt x="1444655" y="873506"/>
                  </a:lnTo>
                  <a:lnTo>
                    <a:pt x="1444645" y="878586"/>
                  </a:lnTo>
                  <a:lnTo>
                    <a:pt x="1451000" y="878586"/>
                  </a:lnTo>
                  <a:lnTo>
                    <a:pt x="1451010" y="873506"/>
                  </a:lnTo>
                  <a:close/>
                </a:path>
                <a:path w="1452880" h="1292860">
                  <a:moveTo>
                    <a:pt x="7001" y="878586"/>
                  </a:moveTo>
                  <a:lnTo>
                    <a:pt x="654" y="878586"/>
                  </a:lnTo>
                  <a:lnTo>
                    <a:pt x="639" y="886206"/>
                  </a:lnTo>
                  <a:lnTo>
                    <a:pt x="6986" y="886206"/>
                  </a:lnTo>
                  <a:lnTo>
                    <a:pt x="7001" y="878586"/>
                  </a:lnTo>
                  <a:close/>
                </a:path>
                <a:path w="1452880" h="1292860">
                  <a:moveTo>
                    <a:pt x="1451000" y="878586"/>
                  </a:moveTo>
                  <a:lnTo>
                    <a:pt x="1444645" y="878586"/>
                  </a:lnTo>
                  <a:lnTo>
                    <a:pt x="1444630" y="886206"/>
                  </a:lnTo>
                  <a:lnTo>
                    <a:pt x="1450985" y="886206"/>
                  </a:lnTo>
                  <a:lnTo>
                    <a:pt x="1451000" y="878586"/>
                  </a:lnTo>
                  <a:close/>
                </a:path>
                <a:path w="1452880" h="1292860">
                  <a:moveTo>
                    <a:pt x="6986" y="886206"/>
                  </a:moveTo>
                  <a:lnTo>
                    <a:pt x="639" y="886206"/>
                  </a:lnTo>
                  <a:lnTo>
                    <a:pt x="592" y="910336"/>
                  </a:lnTo>
                  <a:lnTo>
                    <a:pt x="6938" y="910336"/>
                  </a:lnTo>
                  <a:lnTo>
                    <a:pt x="6986" y="886206"/>
                  </a:lnTo>
                  <a:close/>
                </a:path>
                <a:path w="1452880" h="1292860">
                  <a:moveTo>
                    <a:pt x="1450985" y="886206"/>
                  </a:moveTo>
                  <a:lnTo>
                    <a:pt x="1444630" y="886206"/>
                  </a:lnTo>
                  <a:lnTo>
                    <a:pt x="1444582" y="910336"/>
                  </a:lnTo>
                  <a:lnTo>
                    <a:pt x="1450937" y="910336"/>
                  </a:lnTo>
                  <a:lnTo>
                    <a:pt x="1450985" y="886206"/>
                  </a:lnTo>
                  <a:close/>
                </a:path>
                <a:path w="1452880" h="1292860">
                  <a:moveTo>
                    <a:pt x="6938" y="910336"/>
                  </a:moveTo>
                  <a:lnTo>
                    <a:pt x="592" y="910336"/>
                  </a:lnTo>
                  <a:lnTo>
                    <a:pt x="579" y="916686"/>
                  </a:lnTo>
                  <a:lnTo>
                    <a:pt x="6925" y="916686"/>
                  </a:lnTo>
                  <a:lnTo>
                    <a:pt x="6938" y="910336"/>
                  </a:lnTo>
                  <a:close/>
                </a:path>
                <a:path w="1452880" h="1292860">
                  <a:moveTo>
                    <a:pt x="1450937" y="910336"/>
                  </a:moveTo>
                  <a:lnTo>
                    <a:pt x="1444582" y="910336"/>
                  </a:lnTo>
                  <a:lnTo>
                    <a:pt x="1444569" y="916686"/>
                  </a:lnTo>
                  <a:lnTo>
                    <a:pt x="1450925" y="916686"/>
                  </a:lnTo>
                  <a:lnTo>
                    <a:pt x="1450937" y="910336"/>
                  </a:lnTo>
                  <a:close/>
                </a:path>
                <a:path w="1452880" h="1292860">
                  <a:moveTo>
                    <a:pt x="6925" y="916686"/>
                  </a:moveTo>
                  <a:lnTo>
                    <a:pt x="579" y="916686"/>
                  </a:lnTo>
                  <a:lnTo>
                    <a:pt x="527" y="943356"/>
                  </a:lnTo>
                  <a:lnTo>
                    <a:pt x="6872" y="943356"/>
                  </a:lnTo>
                  <a:lnTo>
                    <a:pt x="6925" y="916686"/>
                  </a:lnTo>
                  <a:close/>
                </a:path>
                <a:path w="1452880" h="1292860">
                  <a:moveTo>
                    <a:pt x="1450925" y="916686"/>
                  </a:moveTo>
                  <a:lnTo>
                    <a:pt x="1444569" y="916686"/>
                  </a:lnTo>
                  <a:lnTo>
                    <a:pt x="1444516" y="943356"/>
                  </a:lnTo>
                  <a:lnTo>
                    <a:pt x="1450872" y="943356"/>
                  </a:lnTo>
                  <a:lnTo>
                    <a:pt x="1450925" y="916686"/>
                  </a:lnTo>
                  <a:close/>
                </a:path>
                <a:path w="1452880" h="1292860">
                  <a:moveTo>
                    <a:pt x="6872" y="943356"/>
                  </a:moveTo>
                  <a:lnTo>
                    <a:pt x="527" y="943356"/>
                  </a:lnTo>
                  <a:lnTo>
                    <a:pt x="514" y="949706"/>
                  </a:lnTo>
                  <a:lnTo>
                    <a:pt x="6859" y="949706"/>
                  </a:lnTo>
                  <a:lnTo>
                    <a:pt x="6872" y="943356"/>
                  </a:lnTo>
                  <a:close/>
                </a:path>
                <a:path w="1452880" h="1292860">
                  <a:moveTo>
                    <a:pt x="1450872" y="943356"/>
                  </a:moveTo>
                  <a:lnTo>
                    <a:pt x="1444516" y="943356"/>
                  </a:lnTo>
                  <a:lnTo>
                    <a:pt x="1444504" y="949706"/>
                  </a:lnTo>
                  <a:lnTo>
                    <a:pt x="1450860" y="949706"/>
                  </a:lnTo>
                  <a:lnTo>
                    <a:pt x="1450872" y="943356"/>
                  </a:lnTo>
                  <a:close/>
                </a:path>
                <a:path w="1452880" h="1292860">
                  <a:moveTo>
                    <a:pt x="6859" y="949706"/>
                  </a:moveTo>
                  <a:lnTo>
                    <a:pt x="514" y="949706"/>
                  </a:lnTo>
                  <a:lnTo>
                    <a:pt x="502" y="956056"/>
                  </a:lnTo>
                  <a:lnTo>
                    <a:pt x="6847" y="956056"/>
                  </a:lnTo>
                  <a:lnTo>
                    <a:pt x="6859" y="949706"/>
                  </a:lnTo>
                  <a:close/>
                </a:path>
                <a:path w="1452880" h="1292860">
                  <a:moveTo>
                    <a:pt x="1450860" y="949706"/>
                  </a:moveTo>
                  <a:lnTo>
                    <a:pt x="1444504" y="949706"/>
                  </a:lnTo>
                  <a:lnTo>
                    <a:pt x="1444491" y="956056"/>
                  </a:lnTo>
                  <a:lnTo>
                    <a:pt x="1450847" y="956056"/>
                  </a:lnTo>
                  <a:lnTo>
                    <a:pt x="1450860" y="949706"/>
                  </a:lnTo>
                  <a:close/>
                </a:path>
                <a:path w="1452880" h="1292860">
                  <a:moveTo>
                    <a:pt x="6847" y="956056"/>
                  </a:moveTo>
                  <a:lnTo>
                    <a:pt x="502" y="956056"/>
                  </a:lnTo>
                  <a:lnTo>
                    <a:pt x="489" y="962406"/>
                  </a:lnTo>
                  <a:lnTo>
                    <a:pt x="6834" y="962406"/>
                  </a:lnTo>
                  <a:lnTo>
                    <a:pt x="6847" y="956056"/>
                  </a:lnTo>
                  <a:close/>
                </a:path>
                <a:path w="1452880" h="1292860">
                  <a:moveTo>
                    <a:pt x="1450847" y="956056"/>
                  </a:moveTo>
                  <a:lnTo>
                    <a:pt x="1444491" y="956056"/>
                  </a:lnTo>
                  <a:lnTo>
                    <a:pt x="1444478" y="962406"/>
                  </a:lnTo>
                  <a:lnTo>
                    <a:pt x="1450835" y="962406"/>
                  </a:lnTo>
                  <a:lnTo>
                    <a:pt x="1450847" y="956056"/>
                  </a:lnTo>
                  <a:close/>
                </a:path>
                <a:path w="1452880" h="1292860">
                  <a:moveTo>
                    <a:pt x="6834" y="962406"/>
                  </a:moveTo>
                  <a:lnTo>
                    <a:pt x="489" y="962406"/>
                  </a:lnTo>
                  <a:lnTo>
                    <a:pt x="477" y="968756"/>
                  </a:lnTo>
                  <a:lnTo>
                    <a:pt x="6821" y="968756"/>
                  </a:lnTo>
                  <a:lnTo>
                    <a:pt x="6834" y="962406"/>
                  </a:lnTo>
                  <a:close/>
                </a:path>
                <a:path w="1452880" h="1292860">
                  <a:moveTo>
                    <a:pt x="1450835" y="962406"/>
                  </a:moveTo>
                  <a:lnTo>
                    <a:pt x="1444478" y="962406"/>
                  </a:lnTo>
                  <a:lnTo>
                    <a:pt x="1444466" y="968756"/>
                  </a:lnTo>
                  <a:lnTo>
                    <a:pt x="1450822" y="968756"/>
                  </a:lnTo>
                  <a:lnTo>
                    <a:pt x="1450835" y="962406"/>
                  </a:lnTo>
                  <a:close/>
                </a:path>
                <a:path w="1452880" h="1292860">
                  <a:moveTo>
                    <a:pt x="6821" y="968756"/>
                  </a:moveTo>
                  <a:lnTo>
                    <a:pt x="477" y="968756"/>
                  </a:lnTo>
                  <a:lnTo>
                    <a:pt x="464" y="975106"/>
                  </a:lnTo>
                  <a:lnTo>
                    <a:pt x="6809" y="975106"/>
                  </a:lnTo>
                  <a:lnTo>
                    <a:pt x="6821" y="968756"/>
                  </a:lnTo>
                  <a:close/>
                </a:path>
                <a:path w="1452880" h="1292860">
                  <a:moveTo>
                    <a:pt x="1450822" y="968756"/>
                  </a:moveTo>
                  <a:lnTo>
                    <a:pt x="1444466" y="968756"/>
                  </a:lnTo>
                  <a:lnTo>
                    <a:pt x="1444453" y="975106"/>
                  </a:lnTo>
                  <a:lnTo>
                    <a:pt x="1450810" y="975106"/>
                  </a:lnTo>
                  <a:lnTo>
                    <a:pt x="1450822" y="968756"/>
                  </a:lnTo>
                  <a:close/>
                </a:path>
                <a:path w="1452880" h="1292860">
                  <a:moveTo>
                    <a:pt x="6809" y="975106"/>
                  </a:moveTo>
                  <a:lnTo>
                    <a:pt x="464" y="975106"/>
                  </a:lnTo>
                  <a:lnTo>
                    <a:pt x="452" y="981456"/>
                  </a:lnTo>
                  <a:lnTo>
                    <a:pt x="6796" y="981456"/>
                  </a:lnTo>
                  <a:lnTo>
                    <a:pt x="6809" y="975106"/>
                  </a:lnTo>
                  <a:close/>
                </a:path>
                <a:path w="1452880" h="1292860">
                  <a:moveTo>
                    <a:pt x="1450810" y="975106"/>
                  </a:moveTo>
                  <a:lnTo>
                    <a:pt x="1444453" y="975106"/>
                  </a:lnTo>
                  <a:lnTo>
                    <a:pt x="1444440" y="981456"/>
                  </a:lnTo>
                  <a:lnTo>
                    <a:pt x="1450797" y="981456"/>
                  </a:lnTo>
                  <a:lnTo>
                    <a:pt x="1450810" y="975106"/>
                  </a:lnTo>
                  <a:close/>
                </a:path>
                <a:path w="1452880" h="1292860">
                  <a:moveTo>
                    <a:pt x="6796" y="981456"/>
                  </a:moveTo>
                  <a:lnTo>
                    <a:pt x="452" y="981456"/>
                  </a:lnTo>
                  <a:lnTo>
                    <a:pt x="439" y="987806"/>
                  </a:lnTo>
                  <a:lnTo>
                    <a:pt x="6783" y="987806"/>
                  </a:lnTo>
                  <a:lnTo>
                    <a:pt x="6796" y="981456"/>
                  </a:lnTo>
                  <a:close/>
                </a:path>
                <a:path w="1452880" h="1292860">
                  <a:moveTo>
                    <a:pt x="1450797" y="981456"/>
                  </a:moveTo>
                  <a:lnTo>
                    <a:pt x="1444440" y="981456"/>
                  </a:lnTo>
                  <a:lnTo>
                    <a:pt x="1444428" y="987806"/>
                  </a:lnTo>
                  <a:lnTo>
                    <a:pt x="1450785" y="987806"/>
                  </a:lnTo>
                  <a:lnTo>
                    <a:pt x="1450797" y="981456"/>
                  </a:lnTo>
                  <a:close/>
                </a:path>
                <a:path w="1452880" h="1292860">
                  <a:moveTo>
                    <a:pt x="6783" y="987806"/>
                  </a:moveTo>
                  <a:lnTo>
                    <a:pt x="439" y="987806"/>
                  </a:lnTo>
                  <a:lnTo>
                    <a:pt x="389" y="1013206"/>
                  </a:lnTo>
                  <a:lnTo>
                    <a:pt x="6733" y="1013206"/>
                  </a:lnTo>
                  <a:lnTo>
                    <a:pt x="6783" y="987806"/>
                  </a:lnTo>
                  <a:close/>
                </a:path>
                <a:path w="1452880" h="1292860">
                  <a:moveTo>
                    <a:pt x="1450785" y="987806"/>
                  </a:moveTo>
                  <a:lnTo>
                    <a:pt x="1444428" y="987806"/>
                  </a:lnTo>
                  <a:lnTo>
                    <a:pt x="1444377" y="1013206"/>
                  </a:lnTo>
                  <a:lnTo>
                    <a:pt x="1450735" y="1013206"/>
                  </a:lnTo>
                  <a:lnTo>
                    <a:pt x="1450785" y="987806"/>
                  </a:lnTo>
                  <a:close/>
                </a:path>
                <a:path w="1452880" h="1292860">
                  <a:moveTo>
                    <a:pt x="6733" y="1013206"/>
                  </a:moveTo>
                  <a:lnTo>
                    <a:pt x="389" y="1013206"/>
                  </a:lnTo>
                  <a:lnTo>
                    <a:pt x="377" y="1019556"/>
                  </a:lnTo>
                  <a:lnTo>
                    <a:pt x="6720" y="1019556"/>
                  </a:lnTo>
                  <a:lnTo>
                    <a:pt x="6733" y="1013206"/>
                  </a:lnTo>
                  <a:close/>
                </a:path>
                <a:path w="1452880" h="1292860">
                  <a:moveTo>
                    <a:pt x="1450735" y="1013206"/>
                  </a:moveTo>
                  <a:lnTo>
                    <a:pt x="1444377" y="1013206"/>
                  </a:lnTo>
                  <a:lnTo>
                    <a:pt x="1444365" y="1019556"/>
                  </a:lnTo>
                  <a:lnTo>
                    <a:pt x="1450722" y="1019556"/>
                  </a:lnTo>
                  <a:lnTo>
                    <a:pt x="1450735" y="1013206"/>
                  </a:lnTo>
                  <a:close/>
                </a:path>
                <a:path w="1452880" h="1292860">
                  <a:moveTo>
                    <a:pt x="6720" y="1019556"/>
                  </a:moveTo>
                  <a:lnTo>
                    <a:pt x="377" y="1019556"/>
                  </a:lnTo>
                  <a:lnTo>
                    <a:pt x="367" y="1024636"/>
                  </a:lnTo>
                  <a:lnTo>
                    <a:pt x="6710" y="1024636"/>
                  </a:lnTo>
                  <a:lnTo>
                    <a:pt x="6720" y="1019556"/>
                  </a:lnTo>
                  <a:close/>
                </a:path>
                <a:path w="1452880" h="1292860">
                  <a:moveTo>
                    <a:pt x="1450722" y="1019556"/>
                  </a:moveTo>
                  <a:lnTo>
                    <a:pt x="1444365" y="1019556"/>
                  </a:lnTo>
                  <a:lnTo>
                    <a:pt x="1444355" y="1024636"/>
                  </a:lnTo>
                  <a:lnTo>
                    <a:pt x="1450712" y="1024636"/>
                  </a:lnTo>
                  <a:lnTo>
                    <a:pt x="1450722" y="1019556"/>
                  </a:lnTo>
                  <a:close/>
                </a:path>
                <a:path w="1452880" h="1292860">
                  <a:moveTo>
                    <a:pt x="6710" y="1024636"/>
                  </a:moveTo>
                  <a:lnTo>
                    <a:pt x="367" y="1024636"/>
                  </a:lnTo>
                  <a:lnTo>
                    <a:pt x="352" y="1032256"/>
                  </a:lnTo>
                  <a:lnTo>
                    <a:pt x="6695" y="1032256"/>
                  </a:lnTo>
                  <a:lnTo>
                    <a:pt x="6710" y="1024636"/>
                  </a:lnTo>
                  <a:close/>
                </a:path>
                <a:path w="1452880" h="1292860">
                  <a:moveTo>
                    <a:pt x="1450712" y="1024636"/>
                  </a:moveTo>
                  <a:lnTo>
                    <a:pt x="1444355" y="1024636"/>
                  </a:lnTo>
                  <a:lnTo>
                    <a:pt x="1444339" y="1032256"/>
                  </a:lnTo>
                  <a:lnTo>
                    <a:pt x="1450697" y="1032256"/>
                  </a:lnTo>
                  <a:lnTo>
                    <a:pt x="1450712" y="1024636"/>
                  </a:lnTo>
                  <a:close/>
                </a:path>
                <a:path w="1452880" h="1292860">
                  <a:moveTo>
                    <a:pt x="6695" y="1032256"/>
                  </a:moveTo>
                  <a:lnTo>
                    <a:pt x="352" y="1032256"/>
                  </a:lnTo>
                  <a:lnTo>
                    <a:pt x="342" y="1037336"/>
                  </a:lnTo>
                  <a:lnTo>
                    <a:pt x="6685" y="1037336"/>
                  </a:lnTo>
                  <a:lnTo>
                    <a:pt x="6695" y="1032256"/>
                  </a:lnTo>
                  <a:close/>
                </a:path>
                <a:path w="1452880" h="1292860">
                  <a:moveTo>
                    <a:pt x="1450697" y="1032256"/>
                  </a:moveTo>
                  <a:lnTo>
                    <a:pt x="1444339" y="1032256"/>
                  </a:lnTo>
                  <a:lnTo>
                    <a:pt x="1444329" y="1037336"/>
                  </a:lnTo>
                  <a:lnTo>
                    <a:pt x="1450687" y="1037336"/>
                  </a:lnTo>
                  <a:lnTo>
                    <a:pt x="1450697" y="1032256"/>
                  </a:lnTo>
                  <a:close/>
                </a:path>
                <a:path w="1452880" h="1292860">
                  <a:moveTo>
                    <a:pt x="6685" y="1037336"/>
                  </a:moveTo>
                  <a:lnTo>
                    <a:pt x="342" y="1037336"/>
                  </a:lnTo>
                  <a:lnTo>
                    <a:pt x="329" y="1043686"/>
                  </a:lnTo>
                  <a:lnTo>
                    <a:pt x="6672" y="1043686"/>
                  </a:lnTo>
                  <a:lnTo>
                    <a:pt x="6685" y="1037336"/>
                  </a:lnTo>
                  <a:close/>
                </a:path>
                <a:path w="1452880" h="1292860">
                  <a:moveTo>
                    <a:pt x="1450687" y="1037336"/>
                  </a:moveTo>
                  <a:lnTo>
                    <a:pt x="1444329" y="1037336"/>
                  </a:lnTo>
                  <a:lnTo>
                    <a:pt x="1444317" y="1043686"/>
                  </a:lnTo>
                  <a:lnTo>
                    <a:pt x="1450675" y="1043686"/>
                  </a:lnTo>
                  <a:lnTo>
                    <a:pt x="1450687" y="1037336"/>
                  </a:lnTo>
                  <a:close/>
                </a:path>
                <a:path w="1452880" h="1292860">
                  <a:moveTo>
                    <a:pt x="6672" y="1043686"/>
                  </a:moveTo>
                  <a:lnTo>
                    <a:pt x="329" y="1043686"/>
                  </a:lnTo>
                  <a:lnTo>
                    <a:pt x="304" y="1056386"/>
                  </a:lnTo>
                  <a:lnTo>
                    <a:pt x="6647" y="1056386"/>
                  </a:lnTo>
                  <a:lnTo>
                    <a:pt x="6672" y="1043686"/>
                  </a:lnTo>
                  <a:close/>
                </a:path>
                <a:path w="1452880" h="1292860">
                  <a:moveTo>
                    <a:pt x="1450675" y="1043686"/>
                  </a:moveTo>
                  <a:lnTo>
                    <a:pt x="1444317" y="1043686"/>
                  </a:lnTo>
                  <a:lnTo>
                    <a:pt x="1444291" y="1056386"/>
                  </a:lnTo>
                  <a:lnTo>
                    <a:pt x="1450650" y="1056386"/>
                  </a:lnTo>
                  <a:lnTo>
                    <a:pt x="1450675" y="1043686"/>
                  </a:lnTo>
                  <a:close/>
                </a:path>
                <a:path w="1452880" h="1292860">
                  <a:moveTo>
                    <a:pt x="6647" y="1056386"/>
                  </a:moveTo>
                  <a:lnTo>
                    <a:pt x="304" y="1056386"/>
                  </a:lnTo>
                  <a:lnTo>
                    <a:pt x="290" y="1064006"/>
                  </a:lnTo>
                  <a:lnTo>
                    <a:pt x="6632" y="1064006"/>
                  </a:lnTo>
                  <a:lnTo>
                    <a:pt x="6647" y="1056386"/>
                  </a:lnTo>
                  <a:close/>
                </a:path>
                <a:path w="1452880" h="1292860">
                  <a:moveTo>
                    <a:pt x="1450650" y="1056386"/>
                  </a:moveTo>
                  <a:lnTo>
                    <a:pt x="1444291" y="1056386"/>
                  </a:lnTo>
                  <a:lnTo>
                    <a:pt x="1444276" y="1064006"/>
                  </a:lnTo>
                  <a:lnTo>
                    <a:pt x="1450635" y="1064006"/>
                  </a:lnTo>
                  <a:lnTo>
                    <a:pt x="1450650" y="1056386"/>
                  </a:lnTo>
                  <a:close/>
                </a:path>
                <a:path w="1452880" h="1292860">
                  <a:moveTo>
                    <a:pt x="6632" y="1064006"/>
                  </a:moveTo>
                  <a:lnTo>
                    <a:pt x="290" y="1064006"/>
                  </a:lnTo>
                  <a:lnTo>
                    <a:pt x="279" y="1069086"/>
                  </a:lnTo>
                  <a:lnTo>
                    <a:pt x="6622" y="1069086"/>
                  </a:lnTo>
                  <a:lnTo>
                    <a:pt x="6632" y="1064006"/>
                  </a:lnTo>
                  <a:close/>
                </a:path>
                <a:path w="1452880" h="1292860">
                  <a:moveTo>
                    <a:pt x="1450635" y="1064006"/>
                  </a:moveTo>
                  <a:lnTo>
                    <a:pt x="1444276" y="1064006"/>
                  </a:lnTo>
                  <a:lnTo>
                    <a:pt x="1444266" y="1069086"/>
                  </a:lnTo>
                  <a:lnTo>
                    <a:pt x="1450625" y="1069086"/>
                  </a:lnTo>
                  <a:lnTo>
                    <a:pt x="1450635" y="1064006"/>
                  </a:lnTo>
                  <a:close/>
                </a:path>
                <a:path w="1452880" h="1292860">
                  <a:moveTo>
                    <a:pt x="6622" y="1069086"/>
                  </a:moveTo>
                  <a:lnTo>
                    <a:pt x="279" y="1069086"/>
                  </a:lnTo>
                  <a:lnTo>
                    <a:pt x="265" y="1076706"/>
                  </a:lnTo>
                  <a:lnTo>
                    <a:pt x="6606" y="1076706"/>
                  </a:lnTo>
                  <a:lnTo>
                    <a:pt x="6622" y="1069086"/>
                  </a:lnTo>
                  <a:close/>
                </a:path>
                <a:path w="1452880" h="1292860">
                  <a:moveTo>
                    <a:pt x="1450625" y="1069086"/>
                  </a:moveTo>
                  <a:lnTo>
                    <a:pt x="1444266" y="1069086"/>
                  </a:lnTo>
                  <a:lnTo>
                    <a:pt x="1444251" y="1076706"/>
                  </a:lnTo>
                  <a:lnTo>
                    <a:pt x="1450610" y="1076706"/>
                  </a:lnTo>
                  <a:lnTo>
                    <a:pt x="1450625" y="1069086"/>
                  </a:lnTo>
                  <a:close/>
                </a:path>
                <a:path w="1452880" h="1292860">
                  <a:moveTo>
                    <a:pt x="6606" y="1076706"/>
                  </a:moveTo>
                  <a:lnTo>
                    <a:pt x="265" y="1076706"/>
                  </a:lnTo>
                  <a:lnTo>
                    <a:pt x="252" y="1083056"/>
                  </a:lnTo>
                  <a:lnTo>
                    <a:pt x="6594" y="1083056"/>
                  </a:lnTo>
                  <a:lnTo>
                    <a:pt x="6606" y="1076706"/>
                  </a:lnTo>
                  <a:close/>
                </a:path>
                <a:path w="1452880" h="1292860">
                  <a:moveTo>
                    <a:pt x="1450610" y="1076706"/>
                  </a:moveTo>
                  <a:lnTo>
                    <a:pt x="1444251" y="1076706"/>
                  </a:lnTo>
                  <a:lnTo>
                    <a:pt x="1444238" y="1083056"/>
                  </a:lnTo>
                  <a:lnTo>
                    <a:pt x="1450597" y="1083056"/>
                  </a:lnTo>
                  <a:lnTo>
                    <a:pt x="1450610" y="1076706"/>
                  </a:lnTo>
                  <a:close/>
                </a:path>
                <a:path w="1452880" h="1292860">
                  <a:moveTo>
                    <a:pt x="6594" y="1083056"/>
                  </a:moveTo>
                  <a:lnTo>
                    <a:pt x="252" y="1083056"/>
                  </a:lnTo>
                  <a:lnTo>
                    <a:pt x="240" y="1089406"/>
                  </a:lnTo>
                  <a:lnTo>
                    <a:pt x="6581" y="1089406"/>
                  </a:lnTo>
                  <a:lnTo>
                    <a:pt x="6594" y="1083056"/>
                  </a:lnTo>
                  <a:close/>
                </a:path>
                <a:path w="1452880" h="1292860">
                  <a:moveTo>
                    <a:pt x="1450597" y="1083056"/>
                  </a:moveTo>
                  <a:lnTo>
                    <a:pt x="1444238" y="1083056"/>
                  </a:lnTo>
                  <a:lnTo>
                    <a:pt x="1444226" y="1089406"/>
                  </a:lnTo>
                  <a:lnTo>
                    <a:pt x="1450585" y="1089406"/>
                  </a:lnTo>
                  <a:lnTo>
                    <a:pt x="1450597" y="1083056"/>
                  </a:lnTo>
                  <a:close/>
                </a:path>
                <a:path w="1452880" h="1292860">
                  <a:moveTo>
                    <a:pt x="6581" y="1089406"/>
                  </a:moveTo>
                  <a:lnTo>
                    <a:pt x="239" y="1089406"/>
                  </a:lnTo>
                  <a:lnTo>
                    <a:pt x="227" y="1095756"/>
                  </a:lnTo>
                  <a:lnTo>
                    <a:pt x="6569" y="1095756"/>
                  </a:lnTo>
                  <a:lnTo>
                    <a:pt x="6581" y="1089406"/>
                  </a:lnTo>
                  <a:close/>
                </a:path>
                <a:path w="1452880" h="1292860">
                  <a:moveTo>
                    <a:pt x="1450585" y="1089406"/>
                  </a:moveTo>
                  <a:lnTo>
                    <a:pt x="1444226" y="1089406"/>
                  </a:lnTo>
                  <a:lnTo>
                    <a:pt x="1444213" y="1095756"/>
                  </a:lnTo>
                  <a:lnTo>
                    <a:pt x="1450572" y="1095756"/>
                  </a:lnTo>
                  <a:lnTo>
                    <a:pt x="1450585" y="1089406"/>
                  </a:lnTo>
                  <a:close/>
                </a:path>
                <a:path w="1452880" h="1292860">
                  <a:moveTo>
                    <a:pt x="6569" y="1095756"/>
                  </a:moveTo>
                  <a:lnTo>
                    <a:pt x="227" y="1095756"/>
                  </a:lnTo>
                  <a:lnTo>
                    <a:pt x="214" y="1102106"/>
                  </a:lnTo>
                  <a:lnTo>
                    <a:pt x="6556" y="1102106"/>
                  </a:lnTo>
                  <a:lnTo>
                    <a:pt x="6569" y="1095756"/>
                  </a:lnTo>
                  <a:close/>
                </a:path>
                <a:path w="1452880" h="1292860">
                  <a:moveTo>
                    <a:pt x="1450572" y="1095756"/>
                  </a:moveTo>
                  <a:lnTo>
                    <a:pt x="1444213" y="1095756"/>
                  </a:lnTo>
                  <a:lnTo>
                    <a:pt x="1444201" y="1102106"/>
                  </a:lnTo>
                  <a:lnTo>
                    <a:pt x="1450560" y="1102106"/>
                  </a:lnTo>
                  <a:lnTo>
                    <a:pt x="1450572" y="1095756"/>
                  </a:lnTo>
                  <a:close/>
                </a:path>
                <a:path w="1452880" h="1292860">
                  <a:moveTo>
                    <a:pt x="6556" y="1102106"/>
                  </a:moveTo>
                  <a:lnTo>
                    <a:pt x="214" y="1102106"/>
                  </a:lnTo>
                  <a:lnTo>
                    <a:pt x="189" y="1114806"/>
                  </a:lnTo>
                  <a:lnTo>
                    <a:pt x="6531" y="1114806"/>
                  </a:lnTo>
                  <a:lnTo>
                    <a:pt x="6556" y="1102106"/>
                  </a:lnTo>
                  <a:close/>
                </a:path>
                <a:path w="1452880" h="1292860">
                  <a:moveTo>
                    <a:pt x="1450560" y="1102106"/>
                  </a:moveTo>
                  <a:lnTo>
                    <a:pt x="1444201" y="1102106"/>
                  </a:lnTo>
                  <a:lnTo>
                    <a:pt x="1444175" y="1114806"/>
                  </a:lnTo>
                  <a:lnTo>
                    <a:pt x="1450535" y="1114806"/>
                  </a:lnTo>
                  <a:lnTo>
                    <a:pt x="1450560" y="1102106"/>
                  </a:lnTo>
                  <a:close/>
                </a:path>
                <a:path w="1452880" h="1292860">
                  <a:moveTo>
                    <a:pt x="6531" y="1114806"/>
                  </a:moveTo>
                  <a:lnTo>
                    <a:pt x="189" y="1114806"/>
                  </a:lnTo>
                  <a:lnTo>
                    <a:pt x="177" y="1121156"/>
                  </a:lnTo>
                  <a:lnTo>
                    <a:pt x="6518" y="1121156"/>
                  </a:lnTo>
                  <a:lnTo>
                    <a:pt x="6531" y="1114806"/>
                  </a:lnTo>
                  <a:close/>
                </a:path>
                <a:path w="1452880" h="1292860">
                  <a:moveTo>
                    <a:pt x="1450535" y="1114806"/>
                  </a:moveTo>
                  <a:lnTo>
                    <a:pt x="1444175" y="1114806"/>
                  </a:lnTo>
                  <a:lnTo>
                    <a:pt x="1444163" y="1121156"/>
                  </a:lnTo>
                  <a:lnTo>
                    <a:pt x="1450522" y="1121156"/>
                  </a:lnTo>
                  <a:lnTo>
                    <a:pt x="1450535" y="1114806"/>
                  </a:lnTo>
                  <a:close/>
                </a:path>
                <a:path w="1452880" h="1292860">
                  <a:moveTo>
                    <a:pt x="6518" y="1121156"/>
                  </a:moveTo>
                  <a:lnTo>
                    <a:pt x="177" y="1121156"/>
                  </a:lnTo>
                  <a:lnTo>
                    <a:pt x="164" y="1127506"/>
                  </a:lnTo>
                  <a:lnTo>
                    <a:pt x="6505" y="1127506"/>
                  </a:lnTo>
                  <a:lnTo>
                    <a:pt x="6518" y="1121156"/>
                  </a:lnTo>
                  <a:close/>
                </a:path>
                <a:path w="1452880" h="1292860">
                  <a:moveTo>
                    <a:pt x="1450522" y="1121156"/>
                  </a:moveTo>
                  <a:lnTo>
                    <a:pt x="1444163" y="1121156"/>
                  </a:lnTo>
                  <a:lnTo>
                    <a:pt x="1444150" y="1127506"/>
                  </a:lnTo>
                  <a:lnTo>
                    <a:pt x="1450510" y="1127506"/>
                  </a:lnTo>
                  <a:lnTo>
                    <a:pt x="1450522" y="1121156"/>
                  </a:lnTo>
                  <a:close/>
                </a:path>
                <a:path w="1452880" h="1292860">
                  <a:moveTo>
                    <a:pt x="6505" y="1127506"/>
                  </a:moveTo>
                  <a:lnTo>
                    <a:pt x="164" y="1127506"/>
                  </a:lnTo>
                  <a:lnTo>
                    <a:pt x="155" y="1132586"/>
                  </a:lnTo>
                  <a:lnTo>
                    <a:pt x="6495" y="1132586"/>
                  </a:lnTo>
                  <a:lnTo>
                    <a:pt x="6505" y="1127506"/>
                  </a:lnTo>
                  <a:close/>
                </a:path>
                <a:path w="1452880" h="1292860">
                  <a:moveTo>
                    <a:pt x="1450510" y="1127506"/>
                  </a:moveTo>
                  <a:lnTo>
                    <a:pt x="1444150" y="1127506"/>
                  </a:lnTo>
                  <a:lnTo>
                    <a:pt x="1444140" y="1132586"/>
                  </a:lnTo>
                  <a:lnTo>
                    <a:pt x="1450500" y="1132586"/>
                  </a:lnTo>
                  <a:lnTo>
                    <a:pt x="1450510" y="1127506"/>
                  </a:lnTo>
                  <a:close/>
                </a:path>
                <a:path w="1452880" h="1292860">
                  <a:moveTo>
                    <a:pt x="6495" y="1132586"/>
                  </a:moveTo>
                  <a:lnTo>
                    <a:pt x="155" y="1132586"/>
                  </a:lnTo>
                  <a:lnTo>
                    <a:pt x="127" y="1146556"/>
                  </a:lnTo>
                  <a:lnTo>
                    <a:pt x="6467" y="1146556"/>
                  </a:lnTo>
                  <a:lnTo>
                    <a:pt x="6495" y="1132586"/>
                  </a:lnTo>
                  <a:close/>
                </a:path>
                <a:path w="1452880" h="1292860">
                  <a:moveTo>
                    <a:pt x="1450500" y="1132586"/>
                  </a:moveTo>
                  <a:lnTo>
                    <a:pt x="1444140" y="1132586"/>
                  </a:lnTo>
                  <a:lnTo>
                    <a:pt x="1444112" y="1146556"/>
                  </a:lnTo>
                  <a:lnTo>
                    <a:pt x="1450472" y="1146556"/>
                  </a:lnTo>
                  <a:lnTo>
                    <a:pt x="1450500" y="1132586"/>
                  </a:lnTo>
                  <a:close/>
                </a:path>
                <a:path w="1452880" h="1292860">
                  <a:moveTo>
                    <a:pt x="6467" y="1146556"/>
                  </a:moveTo>
                  <a:lnTo>
                    <a:pt x="127" y="1146556"/>
                  </a:lnTo>
                  <a:lnTo>
                    <a:pt x="114" y="1152906"/>
                  </a:lnTo>
                  <a:lnTo>
                    <a:pt x="6455" y="1152906"/>
                  </a:lnTo>
                  <a:lnTo>
                    <a:pt x="6467" y="1146556"/>
                  </a:lnTo>
                  <a:close/>
                </a:path>
                <a:path w="1452880" h="1292860">
                  <a:moveTo>
                    <a:pt x="1450472" y="1146556"/>
                  </a:moveTo>
                  <a:lnTo>
                    <a:pt x="1444112" y="1146556"/>
                  </a:lnTo>
                  <a:lnTo>
                    <a:pt x="1444100" y="1152906"/>
                  </a:lnTo>
                  <a:lnTo>
                    <a:pt x="1450460" y="1152906"/>
                  </a:lnTo>
                  <a:lnTo>
                    <a:pt x="1450472" y="1146556"/>
                  </a:lnTo>
                  <a:close/>
                </a:path>
                <a:path w="1452880" h="1292860">
                  <a:moveTo>
                    <a:pt x="6455" y="1152906"/>
                  </a:moveTo>
                  <a:lnTo>
                    <a:pt x="114" y="1152906"/>
                  </a:lnTo>
                  <a:lnTo>
                    <a:pt x="102" y="1159256"/>
                  </a:lnTo>
                  <a:lnTo>
                    <a:pt x="6442" y="1159256"/>
                  </a:lnTo>
                  <a:lnTo>
                    <a:pt x="6455" y="1152906"/>
                  </a:lnTo>
                  <a:close/>
                </a:path>
                <a:path w="1452880" h="1292860">
                  <a:moveTo>
                    <a:pt x="1450460" y="1152906"/>
                  </a:moveTo>
                  <a:lnTo>
                    <a:pt x="1444100" y="1152906"/>
                  </a:lnTo>
                  <a:lnTo>
                    <a:pt x="1444087" y="1159256"/>
                  </a:lnTo>
                  <a:lnTo>
                    <a:pt x="1450447" y="1159256"/>
                  </a:lnTo>
                  <a:lnTo>
                    <a:pt x="1450460" y="1152906"/>
                  </a:lnTo>
                  <a:close/>
                </a:path>
                <a:path w="1452880" h="1292860">
                  <a:moveTo>
                    <a:pt x="6442" y="1159256"/>
                  </a:moveTo>
                  <a:lnTo>
                    <a:pt x="102" y="1159256"/>
                  </a:lnTo>
                  <a:lnTo>
                    <a:pt x="89" y="1165606"/>
                  </a:lnTo>
                  <a:lnTo>
                    <a:pt x="6430" y="1165606"/>
                  </a:lnTo>
                  <a:lnTo>
                    <a:pt x="6442" y="1159256"/>
                  </a:lnTo>
                  <a:close/>
                </a:path>
                <a:path w="1452880" h="1292860">
                  <a:moveTo>
                    <a:pt x="1450447" y="1159256"/>
                  </a:moveTo>
                  <a:lnTo>
                    <a:pt x="1444087" y="1159256"/>
                  </a:lnTo>
                  <a:lnTo>
                    <a:pt x="1444074" y="1165606"/>
                  </a:lnTo>
                  <a:lnTo>
                    <a:pt x="1450435" y="1165606"/>
                  </a:lnTo>
                  <a:lnTo>
                    <a:pt x="1450447" y="1159256"/>
                  </a:lnTo>
                  <a:close/>
                </a:path>
                <a:path w="1452880" h="1292860">
                  <a:moveTo>
                    <a:pt x="6430" y="1165606"/>
                  </a:moveTo>
                  <a:lnTo>
                    <a:pt x="89" y="1165606"/>
                  </a:lnTo>
                  <a:lnTo>
                    <a:pt x="64" y="1178306"/>
                  </a:lnTo>
                  <a:lnTo>
                    <a:pt x="6404" y="1178306"/>
                  </a:lnTo>
                  <a:lnTo>
                    <a:pt x="6430" y="1165606"/>
                  </a:lnTo>
                  <a:close/>
                </a:path>
                <a:path w="1452880" h="1292860">
                  <a:moveTo>
                    <a:pt x="1450435" y="1165606"/>
                  </a:moveTo>
                  <a:lnTo>
                    <a:pt x="1444074" y="1165606"/>
                  </a:lnTo>
                  <a:lnTo>
                    <a:pt x="1444049" y="1178306"/>
                  </a:lnTo>
                  <a:lnTo>
                    <a:pt x="1450410" y="1178306"/>
                  </a:lnTo>
                  <a:lnTo>
                    <a:pt x="1450435" y="1165606"/>
                  </a:lnTo>
                  <a:close/>
                </a:path>
                <a:path w="1452880" h="1292860">
                  <a:moveTo>
                    <a:pt x="6404" y="1178306"/>
                  </a:moveTo>
                  <a:lnTo>
                    <a:pt x="64" y="1178306"/>
                  </a:lnTo>
                  <a:lnTo>
                    <a:pt x="52" y="1184656"/>
                  </a:lnTo>
                  <a:lnTo>
                    <a:pt x="6392" y="1184656"/>
                  </a:lnTo>
                  <a:lnTo>
                    <a:pt x="6404" y="1178306"/>
                  </a:lnTo>
                  <a:close/>
                </a:path>
                <a:path w="1452880" h="1292860">
                  <a:moveTo>
                    <a:pt x="1450410" y="1178306"/>
                  </a:moveTo>
                  <a:lnTo>
                    <a:pt x="1444049" y="1178306"/>
                  </a:lnTo>
                  <a:lnTo>
                    <a:pt x="1444036" y="1184656"/>
                  </a:lnTo>
                  <a:lnTo>
                    <a:pt x="1450397" y="1184656"/>
                  </a:lnTo>
                  <a:lnTo>
                    <a:pt x="1450410" y="1178306"/>
                  </a:lnTo>
                  <a:close/>
                </a:path>
                <a:path w="1452880" h="1292860">
                  <a:moveTo>
                    <a:pt x="6392" y="1184656"/>
                  </a:moveTo>
                  <a:lnTo>
                    <a:pt x="52" y="1184656"/>
                  </a:lnTo>
                  <a:lnTo>
                    <a:pt x="39" y="1191006"/>
                  </a:lnTo>
                  <a:lnTo>
                    <a:pt x="6379" y="1191006"/>
                  </a:lnTo>
                  <a:lnTo>
                    <a:pt x="6392" y="1184656"/>
                  </a:lnTo>
                  <a:close/>
                </a:path>
                <a:path w="1452880" h="1292860">
                  <a:moveTo>
                    <a:pt x="1450397" y="1184656"/>
                  </a:moveTo>
                  <a:lnTo>
                    <a:pt x="1444036" y="1184656"/>
                  </a:lnTo>
                  <a:lnTo>
                    <a:pt x="1444024" y="1191006"/>
                  </a:lnTo>
                  <a:lnTo>
                    <a:pt x="1450385" y="1191006"/>
                  </a:lnTo>
                  <a:lnTo>
                    <a:pt x="1450397" y="1184656"/>
                  </a:lnTo>
                  <a:close/>
                </a:path>
                <a:path w="1452880" h="1292860">
                  <a:moveTo>
                    <a:pt x="6379" y="1191006"/>
                  </a:moveTo>
                  <a:lnTo>
                    <a:pt x="39" y="1191006"/>
                  </a:lnTo>
                  <a:lnTo>
                    <a:pt x="27" y="1197356"/>
                  </a:lnTo>
                  <a:lnTo>
                    <a:pt x="6366" y="1197356"/>
                  </a:lnTo>
                  <a:lnTo>
                    <a:pt x="6379" y="1191006"/>
                  </a:lnTo>
                  <a:close/>
                </a:path>
                <a:path w="1452880" h="1292860">
                  <a:moveTo>
                    <a:pt x="1450385" y="1191006"/>
                  </a:moveTo>
                  <a:lnTo>
                    <a:pt x="1444024" y="1191006"/>
                  </a:lnTo>
                  <a:lnTo>
                    <a:pt x="1444011" y="1197356"/>
                  </a:lnTo>
                  <a:lnTo>
                    <a:pt x="1450372" y="1197356"/>
                  </a:lnTo>
                  <a:lnTo>
                    <a:pt x="1450385" y="1191006"/>
                  </a:lnTo>
                  <a:close/>
                </a:path>
                <a:path w="1452880" h="1292860">
                  <a:moveTo>
                    <a:pt x="6366" y="1197356"/>
                  </a:moveTo>
                  <a:lnTo>
                    <a:pt x="27" y="1197356"/>
                  </a:lnTo>
                  <a:lnTo>
                    <a:pt x="14" y="1203706"/>
                  </a:lnTo>
                  <a:lnTo>
                    <a:pt x="6354" y="1203706"/>
                  </a:lnTo>
                  <a:lnTo>
                    <a:pt x="6366" y="1197356"/>
                  </a:lnTo>
                  <a:close/>
                </a:path>
                <a:path w="1452880" h="1292860">
                  <a:moveTo>
                    <a:pt x="1450372" y="1197356"/>
                  </a:moveTo>
                  <a:lnTo>
                    <a:pt x="1444011" y="1197356"/>
                  </a:lnTo>
                  <a:lnTo>
                    <a:pt x="1443999" y="1203706"/>
                  </a:lnTo>
                  <a:lnTo>
                    <a:pt x="1450360" y="1203706"/>
                  </a:lnTo>
                  <a:lnTo>
                    <a:pt x="1450372" y="1197356"/>
                  </a:lnTo>
                  <a:close/>
                </a:path>
                <a:path w="1452880" h="1292860">
                  <a:moveTo>
                    <a:pt x="6354" y="1203706"/>
                  </a:moveTo>
                  <a:lnTo>
                    <a:pt x="14" y="1203706"/>
                  </a:lnTo>
                  <a:lnTo>
                    <a:pt x="2" y="1210056"/>
                  </a:lnTo>
                  <a:lnTo>
                    <a:pt x="6341" y="1210056"/>
                  </a:lnTo>
                  <a:lnTo>
                    <a:pt x="6354" y="1203706"/>
                  </a:lnTo>
                  <a:close/>
                </a:path>
                <a:path w="1452880" h="1292860">
                  <a:moveTo>
                    <a:pt x="1450360" y="1203706"/>
                  </a:moveTo>
                  <a:lnTo>
                    <a:pt x="1443999" y="1203706"/>
                  </a:lnTo>
                  <a:lnTo>
                    <a:pt x="1443986" y="1210056"/>
                  </a:lnTo>
                  <a:lnTo>
                    <a:pt x="1450347" y="1210056"/>
                  </a:lnTo>
                  <a:lnTo>
                    <a:pt x="1450360" y="1203706"/>
                  </a:lnTo>
                  <a:close/>
                </a:path>
                <a:path w="1452880" h="1292860">
                  <a:moveTo>
                    <a:pt x="6341" y="1210056"/>
                  </a:moveTo>
                  <a:lnTo>
                    <a:pt x="2" y="1210056"/>
                  </a:lnTo>
                  <a:lnTo>
                    <a:pt x="0" y="1211326"/>
                  </a:lnTo>
                  <a:lnTo>
                    <a:pt x="1114" y="1211326"/>
                  </a:lnTo>
                  <a:lnTo>
                    <a:pt x="1114" y="1212596"/>
                  </a:lnTo>
                  <a:lnTo>
                    <a:pt x="2385" y="1212596"/>
                  </a:lnTo>
                  <a:lnTo>
                    <a:pt x="2384" y="1213866"/>
                  </a:lnTo>
                  <a:lnTo>
                    <a:pt x="3654" y="1213866"/>
                  </a:lnTo>
                  <a:lnTo>
                    <a:pt x="3654" y="1215136"/>
                  </a:lnTo>
                  <a:lnTo>
                    <a:pt x="4924" y="1215136"/>
                  </a:lnTo>
                  <a:lnTo>
                    <a:pt x="4924" y="1216406"/>
                  </a:lnTo>
                  <a:lnTo>
                    <a:pt x="6328" y="1216406"/>
                  </a:lnTo>
                  <a:lnTo>
                    <a:pt x="6341" y="1210056"/>
                  </a:lnTo>
                  <a:close/>
                </a:path>
                <a:path w="1452880" h="1292860">
                  <a:moveTo>
                    <a:pt x="1450347" y="1210056"/>
                  </a:moveTo>
                  <a:lnTo>
                    <a:pt x="1443986" y="1210056"/>
                  </a:lnTo>
                  <a:lnTo>
                    <a:pt x="1443973" y="1216406"/>
                  </a:lnTo>
                  <a:lnTo>
                    <a:pt x="1450185" y="1216406"/>
                  </a:lnTo>
                  <a:lnTo>
                    <a:pt x="1450185" y="1215136"/>
                  </a:lnTo>
                  <a:lnTo>
                    <a:pt x="1450337" y="1215136"/>
                  </a:lnTo>
                  <a:lnTo>
                    <a:pt x="1450347" y="1210056"/>
                  </a:lnTo>
                  <a:close/>
                </a:path>
                <a:path w="1452880" h="1292860">
                  <a:moveTo>
                    <a:pt x="1448915" y="1216406"/>
                  </a:moveTo>
                  <a:lnTo>
                    <a:pt x="1443973" y="1216406"/>
                  </a:lnTo>
                  <a:lnTo>
                    <a:pt x="1443963" y="1221486"/>
                  </a:lnTo>
                  <a:lnTo>
                    <a:pt x="1445105" y="1221486"/>
                  </a:lnTo>
                  <a:lnTo>
                    <a:pt x="1445105" y="1220216"/>
                  </a:lnTo>
                  <a:lnTo>
                    <a:pt x="1446375" y="1220216"/>
                  </a:lnTo>
                  <a:lnTo>
                    <a:pt x="1446375" y="1218946"/>
                  </a:lnTo>
                  <a:lnTo>
                    <a:pt x="1447645" y="1218946"/>
                  </a:lnTo>
                  <a:lnTo>
                    <a:pt x="1447645" y="1217676"/>
                  </a:lnTo>
                  <a:lnTo>
                    <a:pt x="1448915" y="1217676"/>
                  </a:lnTo>
                  <a:lnTo>
                    <a:pt x="1448915" y="1216406"/>
                  </a:lnTo>
                  <a:close/>
                </a:path>
                <a:path w="1452880" h="1292860">
                  <a:moveTo>
                    <a:pt x="6328" y="1216406"/>
                  </a:moveTo>
                  <a:lnTo>
                    <a:pt x="6194" y="1216406"/>
                  </a:lnTo>
                  <a:lnTo>
                    <a:pt x="6194" y="1217676"/>
                  </a:lnTo>
                  <a:lnTo>
                    <a:pt x="6326" y="1217676"/>
                  </a:lnTo>
                  <a:lnTo>
                    <a:pt x="6328" y="1216406"/>
                  </a:lnTo>
                  <a:close/>
                </a:path>
                <a:path w="1452880" h="1292860">
                  <a:moveTo>
                    <a:pt x="77315" y="1283841"/>
                  </a:moveTo>
                  <a:lnTo>
                    <a:pt x="77314" y="1284986"/>
                  </a:lnTo>
                  <a:lnTo>
                    <a:pt x="78584" y="1284986"/>
                  </a:lnTo>
                  <a:lnTo>
                    <a:pt x="78584" y="1286256"/>
                  </a:lnTo>
                  <a:lnTo>
                    <a:pt x="1376525" y="1286256"/>
                  </a:lnTo>
                  <a:lnTo>
                    <a:pt x="77315" y="1283841"/>
                  </a:lnTo>
                  <a:close/>
                </a:path>
                <a:path w="1452880" h="1292860">
                  <a:moveTo>
                    <a:pt x="1370175" y="1290066"/>
                  </a:moveTo>
                  <a:lnTo>
                    <a:pt x="84934" y="1290066"/>
                  </a:lnTo>
                  <a:lnTo>
                    <a:pt x="84935" y="1290215"/>
                  </a:lnTo>
                  <a:lnTo>
                    <a:pt x="1368905" y="1292463"/>
                  </a:lnTo>
                  <a:lnTo>
                    <a:pt x="1368905" y="1291336"/>
                  </a:lnTo>
                  <a:lnTo>
                    <a:pt x="1370175" y="1291336"/>
                  </a:lnTo>
                  <a:lnTo>
                    <a:pt x="1370175" y="1290066"/>
                  </a:lnTo>
                  <a:close/>
                </a:path>
                <a:path w="1452880" h="1292860">
                  <a:moveTo>
                    <a:pt x="1371445" y="1288796"/>
                  </a:moveTo>
                  <a:lnTo>
                    <a:pt x="83664" y="1288796"/>
                  </a:lnTo>
                  <a:lnTo>
                    <a:pt x="83664" y="1290066"/>
                  </a:lnTo>
                  <a:lnTo>
                    <a:pt x="1371445" y="1290066"/>
                  </a:lnTo>
                  <a:lnTo>
                    <a:pt x="1371445" y="1288796"/>
                  </a:lnTo>
                  <a:close/>
                </a:path>
                <a:path w="1452880" h="1292860">
                  <a:moveTo>
                    <a:pt x="1373985" y="1287526"/>
                  </a:moveTo>
                  <a:lnTo>
                    <a:pt x="82394" y="1287526"/>
                  </a:lnTo>
                  <a:lnTo>
                    <a:pt x="82394" y="1288796"/>
                  </a:lnTo>
                  <a:lnTo>
                    <a:pt x="1373985" y="1288796"/>
                  </a:lnTo>
                  <a:lnTo>
                    <a:pt x="1373985" y="1287526"/>
                  </a:lnTo>
                  <a:close/>
                </a:path>
                <a:path w="1452880" h="1292860">
                  <a:moveTo>
                    <a:pt x="1375255" y="1286256"/>
                  </a:moveTo>
                  <a:lnTo>
                    <a:pt x="79854" y="1286256"/>
                  </a:lnTo>
                  <a:lnTo>
                    <a:pt x="79854" y="1287526"/>
                  </a:lnTo>
                  <a:lnTo>
                    <a:pt x="1375255" y="1287526"/>
                  </a:lnTo>
                  <a:lnTo>
                    <a:pt x="1375255" y="1286256"/>
                  </a:lnTo>
                  <a:close/>
                </a:path>
              </a:pathLst>
            </a:custGeom>
            <a:solidFill>
              <a:srgbClr val="053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542421" y="3524377"/>
              <a:ext cx="1440180" cy="1278890"/>
            </a:xfrm>
            <a:custGeom>
              <a:avLst/>
              <a:gdLst/>
              <a:ahLst/>
              <a:cxnLst/>
              <a:rect l="l" t="t" r="r" b="b"/>
              <a:pathLst>
                <a:path w="1440180" h="1278889">
                  <a:moveTo>
                    <a:pt x="8683" y="81152"/>
                  </a:moveTo>
                  <a:lnTo>
                    <a:pt x="2246" y="81152"/>
                  </a:lnTo>
                  <a:lnTo>
                    <a:pt x="2213" y="97662"/>
                  </a:lnTo>
                  <a:lnTo>
                    <a:pt x="8666" y="97662"/>
                  </a:lnTo>
                  <a:lnTo>
                    <a:pt x="8683" y="81152"/>
                  </a:lnTo>
                  <a:close/>
                </a:path>
                <a:path w="1440180" h="1278889">
                  <a:moveTo>
                    <a:pt x="1439889" y="81152"/>
                  </a:moveTo>
                  <a:lnTo>
                    <a:pt x="1433550" y="81152"/>
                  </a:lnTo>
                  <a:lnTo>
                    <a:pt x="1433517" y="97662"/>
                  </a:lnTo>
                  <a:lnTo>
                    <a:pt x="1439856" y="97662"/>
                  </a:lnTo>
                  <a:lnTo>
                    <a:pt x="1439889" y="81152"/>
                  </a:lnTo>
                  <a:close/>
                </a:path>
                <a:path w="1440180" h="1278889">
                  <a:moveTo>
                    <a:pt x="8685" y="78612"/>
                  </a:moveTo>
                  <a:lnTo>
                    <a:pt x="2251" y="78612"/>
                  </a:lnTo>
                  <a:lnTo>
                    <a:pt x="2249" y="79883"/>
                  </a:lnTo>
                  <a:lnTo>
                    <a:pt x="8684" y="79883"/>
                  </a:lnTo>
                  <a:lnTo>
                    <a:pt x="8685" y="78612"/>
                  </a:lnTo>
                  <a:close/>
                </a:path>
                <a:path w="1440180" h="1278889">
                  <a:moveTo>
                    <a:pt x="1439894" y="78612"/>
                  </a:moveTo>
                  <a:lnTo>
                    <a:pt x="1433555" y="78612"/>
                  </a:lnTo>
                  <a:lnTo>
                    <a:pt x="1433553" y="79883"/>
                  </a:lnTo>
                  <a:lnTo>
                    <a:pt x="1439892" y="79883"/>
                  </a:lnTo>
                  <a:lnTo>
                    <a:pt x="1439894" y="78612"/>
                  </a:lnTo>
                  <a:close/>
                </a:path>
                <a:path w="1440180" h="1278889">
                  <a:moveTo>
                    <a:pt x="8689" y="74802"/>
                  </a:moveTo>
                  <a:lnTo>
                    <a:pt x="2259" y="74802"/>
                  </a:lnTo>
                  <a:lnTo>
                    <a:pt x="2254" y="77342"/>
                  </a:lnTo>
                  <a:lnTo>
                    <a:pt x="8687" y="77342"/>
                  </a:lnTo>
                  <a:lnTo>
                    <a:pt x="8689" y="74802"/>
                  </a:lnTo>
                  <a:close/>
                </a:path>
                <a:path w="1440180" h="1278889">
                  <a:moveTo>
                    <a:pt x="1439902" y="74802"/>
                  </a:moveTo>
                  <a:lnTo>
                    <a:pt x="1433563" y="74802"/>
                  </a:lnTo>
                  <a:lnTo>
                    <a:pt x="1433558" y="77342"/>
                  </a:lnTo>
                  <a:lnTo>
                    <a:pt x="1439897" y="77342"/>
                  </a:lnTo>
                  <a:lnTo>
                    <a:pt x="1439902" y="74802"/>
                  </a:lnTo>
                  <a:close/>
                </a:path>
                <a:path w="1440180" h="1278889">
                  <a:moveTo>
                    <a:pt x="8692" y="72262"/>
                  </a:moveTo>
                  <a:lnTo>
                    <a:pt x="2264" y="72262"/>
                  </a:lnTo>
                  <a:lnTo>
                    <a:pt x="2261" y="73533"/>
                  </a:lnTo>
                  <a:lnTo>
                    <a:pt x="8690" y="73533"/>
                  </a:lnTo>
                  <a:lnTo>
                    <a:pt x="8692" y="72262"/>
                  </a:lnTo>
                  <a:close/>
                </a:path>
                <a:path w="1440180" h="1278889">
                  <a:moveTo>
                    <a:pt x="1439907" y="72262"/>
                  </a:moveTo>
                  <a:lnTo>
                    <a:pt x="1433568" y="72262"/>
                  </a:lnTo>
                  <a:lnTo>
                    <a:pt x="1433565" y="73533"/>
                  </a:lnTo>
                  <a:lnTo>
                    <a:pt x="1439904" y="73533"/>
                  </a:lnTo>
                  <a:lnTo>
                    <a:pt x="1439907" y="72262"/>
                  </a:lnTo>
                  <a:close/>
                </a:path>
                <a:path w="1440180" h="1278889">
                  <a:moveTo>
                    <a:pt x="2408" y="67309"/>
                  </a:moveTo>
                  <a:lnTo>
                    <a:pt x="2274" y="67309"/>
                  </a:lnTo>
                  <a:lnTo>
                    <a:pt x="2267" y="70992"/>
                  </a:lnTo>
                  <a:lnTo>
                    <a:pt x="8693" y="70992"/>
                  </a:lnTo>
                  <a:lnTo>
                    <a:pt x="8696" y="68579"/>
                  </a:lnTo>
                  <a:lnTo>
                    <a:pt x="2408" y="68579"/>
                  </a:lnTo>
                  <a:lnTo>
                    <a:pt x="2408" y="67309"/>
                  </a:lnTo>
                  <a:close/>
                </a:path>
                <a:path w="1440180" h="1278889">
                  <a:moveTo>
                    <a:pt x="1439914" y="68579"/>
                  </a:moveTo>
                  <a:lnTo>
                    <a:pt x="1433576" y="68579"/>
                  </a:lnTo>
                  <a:lnTo>
                    <a:pt x="1433571" y="70992"/>
                  </a:lnTo>
                  <a:lnTo>
                    <a:pt x="1439909" y="70992"/>
                  </a:lnTo>
                  <a:lnTo>
                    <a:pt x="1439914" y="68579"/>
                  </a:lnTo>
                  <a:close/>
                </a:path>
                <a:path w="1440180" h="1278889">
                  <a:moveTo>
                    <a:pt x="8698" y="66039"/>
                  </a:moveTo>
                  <a:lnTo>
                    <a:pt x="2408" y="66039"/>
                  </a:lnTo>
                  <a:lnTo>
                    <a:pt x="2408" y="67309"/>
                  </a:lnTo>
                  <a:lnTo>
                    <a:pt x="8697" y="67309"/>
                  </a:lnTo>
                  <a:lnTo>
                    <a:pt x="8698" y="66039"/>
                  </a:lnTo>
                  <a:close/>
                </a:path>
                <a:path w="1440180" h="1278889">
                  <a:moveTo>
                    <a:pt x="1439919" y="66039"/>
                  </a:moveTo>
                  <a:lnTo>
                    <a:pt x="1433581" y="66039"/>
                  </a:lnTo>
                  <a:lnTo>
                    <a:pt x="1433578" y="67309"/>
                  </a:lnTo>
                  <a:lnTo>
                    <a:pt x="1439917" y="67309"/>
                  </a:lnTo>
                  <a:lnTo>
                    <a:pt x="1439919" y="66039"/>
                  </a:lnTo>
                  <a:close/>
                </a:path>
                <a:path w="1440180" h="1278889">
                  <a:moveTo>
                    <a:pt x="4948" y="64642"/>
                  </a:moveTo>
                  <a:lnTo>
                    <a:pt x="3678" y="64642"/>
                  </a:lnTo>
                  <a:lnTo>
                    <a:pt x="3678" y="66039"/>
                  </a:lnTo>
                  <a:lnTo>
                    <a:pt x="4948" y="66039"/>
                  </a:lnTo>
                  <a:lnTo>
                    <a:pt x="4948" y="64642"/>
                  </a:lnTo>
                  <a:close/>
                </a:path>
                <a:path w="1440180" h="1278889">
                  <a:moveTo>
                    <a:pt x="1438778" y="64642"/>
                  </a:moveTo>
                  <a:lnTo>
                    <a:pt x="1437508" y="64642"/>
                  </a:lnTo>
                  <a:lnTo>
                    <a:pt x="1437508" y="66039"/>
                  </a:lnTo>
                  <a:lnTo>
                    <a:pt x="1438778" y="66039"/>
                  </a:lnTo>
                  <a:lnTo>
                    <a:pt x="1438778" y="64642"/>
                  </a:lnTo>
                  <a:close/>
                </a:path>
                <a:path w="1440180" h="1278889">
                  <a:moveTo>
                    <a:pt x="8703" y="60959"/>
                  </a:moveTo>
                  <a:lnTo>
                    <a:pt x="7488" y="60959"/>
                  </a:lnTo>
                  <a:lnTo>
                    <a:pt x="7488" y="62229"/>
                  </a:lnTo>
                  <a:lnTo>
                    <a:pt x="6218" y="62229"/>
                  </a:lnTo>
                  <a:lnTo>
                    <a:pt x="6218" y="64642"/>
                  </a:lnTo>
                  <a:lnTo>
                    <a:pt x="8699" y="64642"/>
                  </a:lnTo>
                  <a:lnTo>
                    <a:pt x="8703" y="60959"/>
                  </a:lnTo>
                  <a:close/>
                </a:path>
                <a:path w="1440180" h="1278889">
                  <a:moveTo>
                    <a:pt x="1436238" y="62229"/>
                  </a:moveTo>
                  <a:lnTo>
                    <a:pt x="1433588" y="62229"/>
                  </a:lnTo>
                  <a:lnTo>
                    <a:pt x="1433583" y="64642"/>
                  </a:lnTo>
                  <a:lnTo>
                    <a:pt x="1436238" y="64642"/>
                  </a:lnTo>
                  <a:lnTo>
                    <a:pt x="1436238" y="62229"/>
                  </a:lnTo>
                  <a:close/>
                </a:path>
                <a:path w="1440180" h="1278889">
                  <a:moveTo>
                    <a:pt x="1434968" y="60959"/>
                  </a:moveTo>
                  <a:lnTo>
                    <a:pt x="1433698" y="60959"/>
                  </a:lnTo>
                  <a:lnTo>
                    <a:pt x="1433698" y="62229"/>
                  </a:lnTo>
                  <a:lnTo>
                    <a:pt x="1434968" y="62229"/>
                  </a:lnTo>
                  <a:lnTo>
                    <a:pt x="1434968" y="60959"/>
                  </a:lnTo>
                  <a:close/>
                </a:path>
                <a:path w="1440180" h="1278889">
                  <a:moveTo>
                    <a:pt x="1433698" y="59689"/>
                  </a:moveTo>
                  <a:lnTo>
                    <a:pt x="1433591" y="60959"/>
                  </a:lnTo>
                  <a:lnTo>
                    <a:pt x="1433698" y="59689"/>
                  </a:lnTo>
                  <a:close/>
                </a:path>
                <a:path w="1440180" h="1278889">
                  <a:moveTo>
                    <a:pt x="1376548" y="5079"/>
                  </a:moveTo>
                  <a:lnTo>
                    <a:pt x="65908" y="5079"/>
                  </a:lnTo>
                  <a:lnTo>
                    <a:pt x="65908" y="6350"/>
                  </a:lnTo>
                  <a:lnTo>
                    <a:pt x="1376548" y="7492"/>
                  </a:lnTo>
                  <a:lnTo>
                    <a:pt x="1376548" y="5079"/>
                  </a:lnTo>
                  <a:close/>
                </a:path>
                <a:path w="1440180" h="1278889">
                  <a:moveTo>
                    <a:pt x="68448" y="3809"/>
                  </a:moveTo>
                  <a:lnTo>
                    <a:pt x="67178" y="3809"/>
                  </a:lnTo>
                  <a:lnTo>
                    <a:pt x="67178" y="5079"/>
                  </a:lnTo>
                  <a:lnTo>
                    <a:pt x="68448" y="5079"/>
                  </a:lnTo>
                  <a:lnTo>
                    <a:pt x="68448" y="3809"/>
                  </a:lnTo>
                  <a:close/>
                </a:path>
                <a:path w="1440180" h="1278889">
                  <a:moveTo>
                    <a:pt x="1375278" y="3809"/>
                  </a:moveTo>
                  <a:lnTo>
                    <a:pt x="1372738" y="3809"/>
                  </a:lnTo>
                  <a:lnTo>
                    <a:pt x="1372738" y="5079"/>
                  </a:lnTo>
                  <a:lnTo>
                    <a:pt x="1375278" y="5079"/>
                  </a:lnTo>
                  <a:lnTo>
                    <a:pt x="1375278" y="3809"/>
                  </a:lnTo>
                  <a:close/>
                </a:path>
                <a:path w="1440180" h="1278889">
                  <a:moveTo>
                    <a:pt x="1372738" y="2539"/>
                  </a:moveTo>
                  <a:lnTo>
                    <a:pt x="68448" y="2539"/>
                  </a:lnTo>
                  <a:lnTo>
                    <a:pt x="68448" y="3809"/>
                  </a:lnTo>
                  <a:lnTo>
                    <a:pt x="1372738" y="3809"/>
                  </a:lnTo>
                  <a:lnTo>
                    <a:pt x="1372738" y="2539"/>
                  </a:lnTo>
                  <a:close/>
                </a:path>
                <a:path w="1440180" h="1278889">
                  <a:moveTo>
                    <a:pt x="72258" y="1142"/>
                  </a:moveTo>
                  <a:lnTo>
                    <a:pt x="70988" y="1142"/>
                  </a:lnTo>
                  <a:lnTo>
                    <a:pt x="70988" y="2539"/>
                  </a:lnTo>
                  <a:lnTo>
                    <a:pt x="72258" y="2539"/>
                  </a:lnTo>
                  <a:lnTo>
                    <a:pt x="72258" y="1142"/>
                  </a:lnTo>
                  <a:close/>
                </a:path>
                <a:path w="1440180" h="1278889">
                  <a:moveTo>
                    <a:pt x="1371468" y="1142"/>
                  </a:moveTo>
                  <a:lnTo>
                    <a:pt x="1370198" y="1142"/>
                  </a:lnTo>
                  <a:lnTo>
                    <a:pt x="1370198" y="2539"/>
                  </a:lnTo>
                  <a:lnTo>
                    <a:pt x="1371468" y="2539"/>
                  </a:lnTo>
                  <a:lnTo>
                    <a:pt x="1371468" y="1142"/>
                  </a:lnTo>
                  <a:close/>
                </a:path>
                <a:path w="1440180" h="1278889">
                  <a:moveTo>
                    <a:pt x="73528" y="0"/>
                  </a:moveTo>
                  <a:lnTo>
                    <a:pt x="73528" y="1142"/>
                  </a:lnTo>
                  <a:lnTo>
                    <a:pt x="1368928" y="1142"/>
                  </a:lnTo>
                  <a:lnTo>
                    <a:pt x="73528" y="0"/>
                  </a:lnTo>
                  <a:close/>
                </a:path>
                <a:path w="1440180" h="1278889">
                  <a:moveTo>
                    <a:pt x="8666" y="97663"/>
                  </a:moveTo>
                  <a:lnTo>
                    <a:pt x="2213" y="97663"/>
                  </a:lnTo>
                  <a:lnTo>
                    <a:pt x="2188" y="110362"/>
                  </a:lnTo>
                  <a:lnTo>
                    <a:pt x="8653" y="110362"/>
                  </a:lnTo>
                  <a:lnTo>
                    <a:pt x="8666" y="97663"/>
                  </a:lnTo>
                  <a:close/>
                </a:path>
                <a:path w="1440180" h="1278889">
                  <a:moveTo>
                    <a:pt x="1439856" y="97663"/>
                  </a:moveTo>
                  <a:lnTo>
                    <a:pt x="1433517" y="97663"/>
                  </a:lnTo>
                  <a:lnTo>
                    <a:pt x="1433492" y="110362"/>
                  </a:lnTo>
                  <a:lnTo>
                    <a:pt x="1439831" y="110362"/>
                  </a:lnTo>
                  <a:lnTo>
                    <a:pt x="1439856" y="97663"/>
                  </a:lnTo>
                  <a:close/>
                </a:path>
                <a:path w="1440180" h="1278889">
                  <a:moveTo>
                    <a:pt x="8653" y="110363"/>
                  </a:moveTo>
                  <a:lnTo>
                    <a:pt x="2188" y="110363"/>
                  </a:lnTo>
                  <a:lnTo>
                    <a:pt x="2176" y="116712"/>
                  </a:lnTo>
                  <a:lnTo>
                    <a:pt x="8647" y="116712"/>
                  </a:lnTo>
                  <a:lnTo>
                    <a:pt x="8653" y="110363"/>
                  </a:lnTo>
                  <a:close/>
                </a:path>
                <a:path w="1440180" h="1278889">
                  <a:moveTo>
                    <a:pt x="1439831" y="110363"/>
                  </a:moveTo>
                  <a:lnTo>
                    <a:pt x="1433492" y="110363"/>
                  </a:lnTo>
                  <a:lnTo>
                    <a:pt x="1433479" y="116712"/>
                  </a:lnTo>
                  <a:lnTo>
                    <a:pt x="1439818" y="116712"/>
                  </a:lnTo>
                  <a:lnTo>
                    <a:pt x="1439831" y="110363"/>
                  </a:lnTo>
                  <a:close/>
                </a:path>
                <a:path w="1440180" h="1278889">
                  <a:moveTo>
                    <a:pt x="8647" y="116713"/>
                  </a:moveTo>
                  <a:lnTo>
                    <a:pt x="2176" y="116713"/>
                  </a:lnTo>
                  <a:lnTo>
                    <a:pt x="2163" y="123062"/>
                  </a:lnTo>
                  <a:lnTo>
                    <a:pt x="8641" y="123062"/>
                  </a:lnTo>
                  <a:lnTo>
                    <a:pt x="8647" y="116713"/>
                  </a:lnTo>
                  <a:close/>
                </a:path>
                <a:path w="1440180" h="1278889">
                  <a:moveTo>
                    <a:pt x="1439818" y="116713"/>
                  </a:moveTo>
                  <a:lnTo>
                    <a:pt x="1433479" y="116713"/>
                  </a:lnTo>
                  <a:lnTo>
                    <a:pt x="1433466" y="123062"/>
                  </a:lnTo>
                  <a:lnTo>
                    <a:pt x="1439806" y="123062"/>
                  </a:lnTo>
                  <a:lnTo>
                    <a:pt x="1439818" y="116713"/>
                  </a:lnTo>
                  <a:close/>
                </a:path>
                <a:path w="1440180" h="1278889">
                  <a:moveTo>
                    <a:pt x="8641" y="123063"/>
                  </a:moveTo>
                  <a:lnTo>
                    <a:pt x="2163" y="123063"/>
                  </a:lnTo>
                  <a:lnTo>
                    <a:pt x="2150" y="129412"/>
                  </a:lnTo>
                  <a:lnTo>
                    <a:pt x="8634" y="129412"/>
                  </a:lnTo>
                  <a:lnTo>
                    <a:pt x="8641" y="123063"/>
                  </a:lnTo>
                  <a:close/>
                </a:path>
                <a:path w="1440180" h="1278889">
                  <a:moveTo>
                    <a:pt x="1439806" y="123063"/>
                  </a:moveTo>
                  <a:lnTo>
                    <a:pt x="1433466" y="123063"/>
                  </a:lnTo>
                  <a:lnTo>
                    <a:pt x="1433453" y="129412"/>
                  </a:lnTo>
                  <a:lnTo>
                    <a:pt x="1439793" y="129412"/>
                  </a:lnTo>
                  <a:lnTo>
                    <a:pt x="1439806" y="123063"/>
                  </a:lnTo>
                  <a:close/>
                </a:path>
                <a:path w="1440180" h="1278889">
                  <a:moveTo>
                    <a:pt x="8634" y="129413"/>
                  </a:moveTo>
                  <a:lnTo>
                    <a:pt x="2150" y="129413"/>
                  </a:lnTo>
                  <a:lnTo>
                    <a:pt x="2138" y="135762"/>
                  </a:lnTo>
                  <a:lnTo>
                    <a:pt x="8628" y="135762"/>
                  </a:lnTo>
                  <a:lnTo>
                    <a:pt x="8634" y="129413"/>
                  </a:lnTo>
                  <a:close/>
                </a:path>
                <a:path w="1440180" h="1278889">
                  <a:moveTo>
                    <a:pt x="1439793" y="129413"/>
                  </a:moveTo>
                  <a:lnTo>
                    <a:pt x="1433453" y="129413"/>
                  </a:lnTo>
                  <a:lnTo>
                    <a:pt x="1433441" y="135762"/>
                  </a:lnTo>
                  <a:lnTo>
                    <a:pt x="1439780" y="135762"/>
                  </a:lnTo>
                  <a:lnTo>
                    <a:pt x="1439793" y="129413"/>
                  </a:lnTo>
                  <a:close/>
                </a:path>
                <a:path w="1440180" h="1278889">
                  <a:moveTo>
                    <a:pt x="8628" y="135763"/>
                  </a:moveTo>
                  <a:lnTo>
                    <a:pt x="2138" y="135763"/>
                  </a:lnTo>
                  <a:lnTo>
                    <a:pt x="2090" y="159893"/>
                  </a:lnTo>
                  <a:lnTo>
                    <a:pt x="8604" y="159893"/>
                  </a:lnTo>
                  <a:lnTo>
                    <a:pt x="8628" y="135763"/>
                  </a:lnTo>
                  <a:close/>
                </a:path>
                <a:path w="1440180" h="1278889">
                  <a:moveTo>
                    <a:pt x="1439780" y="135763"/>
                  </a:moveTo>
                  <a:lnTo>
                    <a:pt x="1433441" y="135763"/>
                  </a:lnTo>
                  <a:lnTo>
                    <a:pt x="1433392" y="159893"/>
                  </a:lnTo>
                  <a:lnTo>
                    <a:pt x="1439732" y="159893"/>
                  </a:lnTo>
                  <a:lnTo>
                    <a:pt x="1439780" y="135763"/>
                  </a:lnTo>
                  <a:close/>
                </a:path>
                <a:path w="1440180" h="1278889">
                  <a:moveTo>
                    <a:pt x="8604" y="159893"/>
                  </a:moveTo>
                  <a:lnTo>
                    <a:pt x="2090" y="159893"/>
                  </a:lnTo>
                  <a:lnTo>
                    <a:pt x="2074" y="167512"/>
                  </a:lnTo>
                  <a:lnTo>
                    <a:pt x="8596" y="167512"/>
                  </a:lnTo>
                  <a:lnTo>
                    <a:pt x="8604" y="159893"/>
                  </a:lnTo>
                  <a:close/>
                </a:path>
                <a:path w="1440180" h="1278889">
                  <a:moveTo>
                    <a:pt x="1439732" y="159893"/>
                  </a:moveTo>
                  <a:lnTo>
                    <a:pt x="1433392" y="159893"/>
                  </a:lnTo>
                  <a:lnTo>
                    <a:pt x="1433377" y="167512"/>
                  </a:lnTo>
                  <a:lnTo>
                    <a:pt x="1439717" y="167512"/>
                  </a:lnTo>
                  <a:lnTo>
                    <a:pt x="1439732" y="159893"/>
                  </a:lnTo>
                  <a:close/>
                </a:path>
                <a:path w="1440180" h="1278889">
                  <a:moveTo>
                    <a:pt x="8596" y="167513"/>
                  </a:moveTo>
                  <a:lnTo>
                    <a:pt x="2074" y="167513"/>
                  </a:lnTo>
                  <a:lnTo>
                    <a:pt x="2062" y="173862"/>
                  </a:lnTo>
                  <a:lnTo>
                    <a:pt x="8590" y="173862"/>
                  </a:lnTo>
                  <a:lnTo>
                    <a:pt x="8596" y="167513"/>
                  </a:lnTo>
                  <a:close/>
                </a:path>
                <a:path w="1440180" h="1278889">
                  <a:moveTo>
                    <a:pt x="1439717" y="167513"/>
                  </a:moveTo>
                  <a:lnTo>
                    <a:pt x="1433377" y="167513"/>
                  </a:lnTo>
                  <a:lnTo>
                    <a:pt x="1433364" y="173862"/>
                  </a:lnTo>
                  <a:lnTo>
                    <a:pt x="1439705" y="173862"/>
                  </a:lnTo>
                  <a:lnTo>
                    <a:pt x="1439717" y="167513"/>
                  </a:lnTo>
                  <a:close/>
                </a:path>
                <a:path w="1440180" h="1278889">
                  <a:moveTo>
                    <a:pt x="8590" y="173863"/>
                  </a:moveTo>
                  <a:lnTo>
                    <a:pt x="2062" y="173863"/>
                  </a:lnTo>
                  <a:lnTo>
                    <a:pt x="2049" y="180212"/>
                  </a:lnTo>
                  <a:lnTo>
                    <a:pt x="8583" y="180212"/>
                  </a:lnTo>
                  <a:lnTo>
                    <a:pt x="8590" y="173863"/>
                  </a:lnTo>
                  <a:close/>
                </a:path>
                <a:path w="1440180" h="1278889">
                  <a:moveTo>
                    <a:pt x="1439705" y="173863"/>
                  </a:moveTo>
                  <a:lnTo>
                    <a:pt x="1433364" y="173863"/>
                  </a:lnTo>
                  <a:lnTo>
                    <a:pt x="1433351" y="180212"/>
                  </a:lnTo>
                  <a:lnTo>
                    <a:pt x="1439692" y="180212"/>
                  </a:lnTo>
                  <a:lnTo>
                    <a:pt x="1439705" y="173863"/>
                  </a:lnTo>
                  <a:close/>
                </a:path>
                <a:path w="1440180" h="1278889">
                  <a:moveTo>
                    <a:pt x="8583" y="180213"/>
                  </a:moveTo>
                  <a:lnTo>
                    <a:pt x="2049" y="180213"/>
                  </a:lnTo>
                  <a:lnTo>
                    <a:pt x="2037" y="186562"/>
                  </a:lnTo>
                  <a:lnTo>
                    <a:pt x="8577" y="186562"/>
                  </a:lnTo>
                  <a:lnTo>
                    <a:pt x="8583" y="180213"/>
                  </a:lnTo>
                  <a:close/>
                </a:path>
                <a:path w="1440180" h="1278889">
                  <a:moveTo>
                    <a:pt x="1439692" y="180213"/>
                  </a:moveTo>
                  <a:lnTo>
                    <a:pt x="1433351" y="180213"/>
                  </a:lnTo>
                  <a:lnTo>
                    <a:pt x="1433338" y="186562"/>
                  </a:lnTo>
                  <a:lnTo>
                    <a:pt x="1439679" y="186562"/>
                  </a:lnTo>
                  <a:lnTo>
                    <a:pt x="1439692" y="180213"/>
                  </a:lnTo>
                  <a:close/>
                </a:path>
                <a:path w="1440180" h="1278889">
                  <a:moveTo>
                    <a:pt x="8577" y="186563"/>
                  </a:moveTo>
                  <a:lnTo>
                    <a:pt x="2037" y="186563"/>
                  </a:lnTo>
                  <a:lnTo>
                    <a:pt x="2024" y="192912"/>
                  </a:lnTo>
                  <a:lnTo>
                    <a:pt x="8570" y="192912"/>
                  </a:lnTo>
                  <a:lnTo>
                    <a:pt x="8577" y="186563"/>
                  </a:lnTo>
                  <a:close/>
                </a:path>
                <a:path w="1440180" h="1278889">
                  <a:moveTo>
                    <a:pt x="1439679" y="186563"/>
                  </a:moveTo>
                  <a:lnTo>
                    <a:pt x="1433338" y="186563"/>
                  </a:lnTo>
                  <a:lnTo>
                    <a:pt x="1433326" y="192912"/>
                  </a:lnTo>
                  <a:lnTo>
                    <a:pt x="1439667" y="192912"/>
                  </a:lnTo>
                  <a:lnTo>
                    <a:pt x="1439679" y="186563"/>
                  </a:lnTo>
                  <a:close/>
                </a:path>
                <a:path w="1440180" h="1278889">
                  <a:moveTo>
                    <a:pt x="8570" y="192913"/>
                  </a:moveTo>
                  <a:lnTo>
                    <a:pt x="2024" y="192913"/>
                  </a:lnTo>
                  <a:lnTo>
                    <a:pt x="2011" y="199262"/>
                  </a:lnTo>
                  <a:lnTo>
                    <a:pt x="8564" y="199262"/>
                  </a:lnTo>
                  <a:lnTo>
                    <a:pt x="8570" y="192913"/>
                  </a:lnTo>
                  <a:close/>
                </a:path>
                <a:path w="1440180" h="1278889">
                  <a:moveTo>
                    <a:pt x="1439667" y="192913"/>
                  </a:moveTo>
                  <a:lnTo>
                    <a:pt x="1433326" y="192913"/>
                  </a:lnTo>
                  <a:lnTo>
                    <a:pt x="1433313" y="199262"/>
                  </a:lnTo>
                  <a:lnTo>
                    <a:pt x="1439654" y="199262"/>
                  </a:lnTo>
                  <a:lnTo>
                    <a:pt x="1439667" y="192913"/>
                  </a:lnTo>
                  <a:close/>
                </a:path>
                <a:path w="1440180" h="1278889">
                  <a:moveTo>
                    <a:pt x="8564" y="199263"/>
                  </a:moveTo>
                  <a:lnTo>
                    <a:pt x="2011" y="199263"/>
                  </a:lnTo>
                  <a:lnTo>
                    <a:pt x="1986" y="211962"/>
                  </a:lnTo>
                  <a:lnTo>
                    <a:pt x="8551" y="211962"/>
                  </a:lnTo>
                  <a:lnTo>
                    <a:pt x="8564" y="199263"/>
                  </a:lnTo>
                  <a:close/>
                </a:path>
                <a:path w="1440180" h="1278889">
                  <a:moveTo>
                    <a:pt x="1439654" y="199263"/>
                  </a:moveTo>
                  <a:lnTo>
                    <a:pt x="1433313" y="199263"/>
                  </a:lnTo>
                  <a:lnTo>
                    <a:pt x="1433287" y="211962"/>
                  </a:lnTo>
                  <a:lnTo>
                    <a:pt x="1439629" y="211962"/>
                  </a:lnTo>
                  <a:lnTo>
                    <a:pt x="1439654" y="199263"/>
                  </a:lnTo>
                  <a:close/>
                </a:path>
                <a:path w="1440180" h="1278889">
                  <a:moveTo>
                    <a:pt x="8551" y="211963"/>
                  </a:moveTo>
                  <a:lnTo>
                    <a:pt x="1986" y="211963"/>
                  </a:lnTo>
                  <a:lnTo>
                    <a:pt x="1973" y="218312"/>
                  </a:lnTo>
                  <a:lnTo>
                    <a:pt x="8545" y="218312"/>
                  </a:lnTo>
                  <a:lnTo>
                    <a:pt x="8551" y="211963"/>
                  </a:lnTo>
                  <a:close/>
                </a:path>
                <a:path w="1440180" h="1278889">
                  <a:moveTo>
                    <a:pt x="1439629" y="211963"/>
                  </a:moveTo>
                  <a:lnTo>
                    <a:pt x="1433287" y="211963"/>
                  </a:lnTo>
                  <a:lnTo>
                    <a:pt x="1433275" y="218312"/>
                  </a:lnTo>
                  <a:lnTo>
                    <a:pt x="1439616" y="218312"/>
                  </a:lnTo>
                  <a:lnTo>
                    <a:pt x="1439629" y="211963"/>
                  </a:lnTo>
                  <a:close/>
                </a:path>
                <a:path w="1440180" h="1278889">
                  <a:moveTo>
                    <a:pt x="8545" y="218313"/>
                  </a:moveTo>
                  <a:lnTo>
                    <a:pt x="1973" y="218313"/>
                  </a:lnTo>
                  <a:lnTo>
                    <a:pt x="1961" y="224662"/>
                  </a:lnTo>
                  <a:lnTo>
                    <a:pt x="8539" y="224662"/>
                  </a:lnTo>
                  <a:lnTo>
                    <a:pt x="8545" y="218313"/>
                  </a:lnTo>
                  <a:close/>
                </a:path>
                <a:path w="1440180" h="1278889">
                  <a:moveTo>
                    <a:pt x="1439616" y="218313"/>
                  </a:moveTo>
                  <a:lnTo>
                    <a:pt x="1433275" y="218313"/>
                  </a:lnTo>
                  <a:lnTo>
                    <a:pt x="1433262" y="224662"/>
                  </a:lnTo>
                  <a:lnTo>
                    <a:pt x="1439604" y="224662"/>
                  </a:lnTo>
                  <a:lnTo>
                    <a:pt x="1439616" y="218313"/>
                  </a:lnTo>
                  <a:close/>
                </a:path>
                <a:path w="1440180" h="1278889">
                  <a:moveTo>
                    <a:pt x="8539" y="224663"/>
                  </a:moveTo>
                  <a:lnTo>
                    <a:pt x="1961" y="224663"/>
                  </a:lnTo>
                  <a:lnTo>
                    <a:pt x="1951" y="229743"/>
                  </a:lnTo>
                  <a:lnTo>
                    <a:pt x="8533" y="229743"/>
                  </a:lnTo>
                  <a:lnTo>
                    <a:pt x="8539" y="224663"/>
                  </a:lnTo>
                  <a:close/>
                </a:path>
                <a:path w="1440180" h="1278889">
                  <a:moveTo>
                    <a:pt x="1439604" y="224663"/>
                  </a:moveTo>
                  <a:lnTo>
                    <a:pt x="1433262" y="224663"/>
                  </a:lnTo>
                  <a:lnTo>
                    <a:pt x="1433252" y="229743"/>
                  </a:lnTo>
                  <a:lnTo>
                    <a:pt x="1439594" y="229743"/>
                  </a:lnTo>
                  <a:lnTo>
                    <a:pt x="1439604" y="224663"/>
                  </a:lnTo>
                  <a:close/>
                </a:path>
                <a:path w="1440180" h="1278889">
                  <a:moveTo>
                    <a:pt x="8533" y="229743"/>
                  </a:moveTo>
                  <a:lnTo>
                    <a:pt x="1951" y="229743"/>
                  </a:lnTo>
                  <a:lnTo>
                    <a:pt x="1935" y="237362"/>
                  </a:lnTo>
                  <a:lnTo>
                    <a:pt x="8526" y="237362"/>
                  </a:lnTo>
                  <a:lnTo>
                    <a:pt x="8533" y="229743"/>
                  </a:lnTo>
                  <a:close/>
                </a:path>
                <a:path w="1440180" h="1278889">
                  <a:moveTo>
                    <a:pt x="1439594" y="229743"/>
                  </a:moveTo>
                  <a:lnTo>
                    <a:pt x="1433252" y="229743"/>
                  </a:lnTo>
                  <a:lnTo>
                    <a:pt x="1433236" y="237362"/>
                  </a:lnTo>
                  <a:lnTo>
                    <a:pt x="1439578" y="237362"/>
                  </a:lnTo>
                  <a:lnTo>
                    <a:pt x="1439594" y="229743"/>
                  </a:lnTo>
                  <a:close/>
                </a:path>
                <a:path w="1440180" h="1278889">
                  <a:moveTo>
                    <a:pt x="8526" y="237363"/>
                  </a:moveTo>
                  <a:lnTo>
                    <a:pt x="1935" y="237363"/>
                  </a:lnTo>
                  <a:lnTo>
                    <a:pt x="1913" y="248793"/>
                  </a:lnTo>
                  <a:lnTo>
                    <a:pt x="8514" y="248793"/>
                  </a:lnTo>
                  <a:lnTo>
                    <a:pt x="8526" y="237363"/>
                  </a:lnTo>
                  <a:close/>
                </a:path>
                <a:path w="1440180" h="1278889">
                  <a:moveTo>
                    <a:pt x="1439578" y="237363"/>
                  </a:moveTo>
                  <a:lnTo>
                    <a:pt x="1433236" y="237363"/>
                  </a:lnTo>
                  <a:lnTo>
                    <a:pt x="1433214" y="248793"/>
                  </a:lnTo>
                  <a:lnTo>
                    <a:pt x="1439556" y="248793"/>
                  </a:lnTo>
                  <a:lnTo>
                    <a:pt x="1439578" y="237363"/>
                  </a:lnTo>
                  <a:close/>
                </a:path>
                <a:path w="1440180" h="1278889">
                  <a:moveTo>
                    <a:pt x="8514" y="248793"/>
                  </a:moveTo>
                  <a:lnTo>
                    <a:pt x="1913" y="248793"/>
                  </a:lnTo>
                  <a:lnTo>
                    <a:pt x="1898" y="256412"/>
                  </a:lnTo>
                  <a:lnTo>
                    <a:pt x="8507" y="256412"/>
                  </a:lnTo>
                  <a:lnTo>
                    <a:pt x="8514" y="248793"/>
                  </a:lnTo>
                  <a:close/>
                </a:path>
                <a:path w="1440180" h="1278889">
                  <a:moveTo>
                    <a:pt x="1439556" y="248793"/>
                  </a:moveTo>
                  <a:lnTo>
                    <a:pt x="1433214" y="248793"/>
                  </a:lnTo>
                  <a:lnTo>
                    <a:pt x="1433198" y="256412"/>
                  </a:lnTo>
                  <a:lnTo>
                    <a:pt x="1439541" y="256412"/>
                  </a:lnTo>
                  <a:lnTo>
                    <a:pt x="1439556" y="248793"/>
                  </a:lnTo>
                  <a:close/>
                </a:path>
                <a:path w="1440180" h="1278889">
                  <a:moveTo>
                    <a:pt x="8507" y="256413"/>
                  </a:moveTo>
                  <a:lnTo>
                    <a:pt x="1898" y="256413"/>
                  </a:lnTo>
                  <a:lnTo>
                    <a:pt x="1887" y="261493"/>
                  </a:lnTo>
                  <a:lnTo>
                    <a:pt x="8502" y="261493"/>
                  </a:lnTo>
                  <a:lnTo>
                    <a:pt x="8507" y="256413"/>
                  </a:lnTo>
                  <a:close/>
                </a:path>
                <a:path w="1440180" h="1278889">
                  <a:moveTo>
                    <a:pt x="1439541" y="256413"/>
                  </a:moveTo>
                  <a:lnTo>
                    <a:pt x="1433198" y="256413"/>
                  </a:lnTo>
                  <a:lnTo>
                    <a:pt x="1433188" y="261493"/>
                  </a:lnTo>
                  <a:lnTo>
                    <a:pt x="1439530" y="261493"/>
                  </a:lnTo>
                  <a:lnTo>
                    <a:pt x="1439541" y="256413"/>
                  </a:lnTo>
                  <a:close/>
                </a:path>
                <a:path w="1440180" h="1278889">
                  <a:moveTo>
                    <a:pt x="8502" y="261493"/>
                  </a:moveTo>
                  <a:lnTo>
                    <a:pt x="1887" y="261493"/>
                  </a:lnTo>
                  <a:lnTo>
                    <a:pt x="1872" y="269113"/>
                  </a:lnTo>
                  <a:lnTo>
                    <a:pt x="8494" y="269113"/>
                  </a:lnTo>
                  <a:lnTo>
                    <a:pt x="8502" y="261493"/>
                  </a:lnTo>
                  <a:close/>
                </a:path>
                <a:path w="1440180" h="1278889">
                  <a:moveTo>
                    <a:pt x="1439530" y="261493"/>
                  </a:moveTo>
                  <a:lnTo>
                    <a:pt x="1433188" y="261493"/>
                  </a:lnTo>
                  <a:lnTo>
                    <a:pt x="1433173" y="269113"/>
                  </a:lnTo>
                  <a:lnTo>
                    <a:pt x="1439515" y="269113"/>
                  </a:lnTo>
                  <a:lnTo>
                    <a:pt x="1439530" y="261493"/>
                  </a:lnTo>
                  <a:close/>
                </a:path>
                <a:path w="1440180" h="1278889">
                  <a:moveTo>
                    <a:pt x="8494" y="269113"/>
                  </a:moveTo>
                  <a:lnTo>
                    <a:pt x="1872" y="269113"/>
                  </a:lnTo>
                  <a:lnTo>
                    <a:pt x="1850" y="280543"/>
                  </a:lnTo>
                  <a:lnTo>
                    <a:pt x="8482" y="280543"/>
                  </a:lnTo>
                  <a:lnTo>
                    <a:pt x="8494" y="269113"/>
                  </a:lnTo>
                  <a:close/>
                </a:path>
                <a:path w="1440180" h="1278889">
                  <a:moveTo>
                    <a:pt x="1439515" y="269113"/>
                  </a:moveTo>
                  <a:lnTo>
                    <a:pt x="1433173" y="269113"/>
                  </a:lnTo>
                  <a:lnTo>
                    <a:pt x="1433150" y="280543"/>
                  </a:lnTo>
                  <a:lnTo>
                    <a:pt x="1439493" y="280543"/>
                  </a:lnTo>
                  <a:lnTo>
                    <a:pt x="1439515" y="269113"/>
                  </a:lnTo>
                  <a:close/>
                </a:path>
                <a:path w="1440180" h="1278889">
                  <a:moveTo>
                    <a:pt x="8482" y="280543"/>
                  </a:moveTo>
                  <a:lnTo>
                    <a:pt x="1850" y="280543"/>
                  </a:lnTo>
                  <a:lnTo>
                    <a:pt x="1834" y="288163"/>
                  </a:lnTo>
                  <a:lnTo>
                    <a:pt x="8475" y="288163"/>
                  </a:lnTo>
                  <a:lnTo>
                    <a:pt x="8482" y="280543"/>
                  </a:lnTo>
                  <a:close/>
                </a:path>
                <a:path w="1440180" h="1278889">
                  <a:moveTo>
                    <a:pt x="1439493" y="280543"/>
                  </a:moveTo>
                  <a:lnTo>
                    <a:pt x="1433150" y="280543"/>
                  </a:lnTo>
                  <a:lnTo>
                    <a:pt x="1433134" y="288163"/>
                  </a:lnTo>
                  <a:lnTo>
                    <a:pt x="1439477" y="288163"/>
                  </a:lnTo>
                  <a:lnTo>
                    <a:pt x="1439493" y="280543"/>
                  </a:lnTo>
                  <a:close/>
                </a:path>
                <a:path w="1440180" h="1278889">
                  <a:moveTo>
                    <a:pt x="8475" y="288163"/>
                  </a:moveTo>
                  <a:lnTo>
                    <a:pt x="1834" y="288163"/>
                  </a:lnTo>
                  <a:lnTo>
                    <a:pt x="1824" y="293243"/>
                  </a:lnTo>
                  <a:lnTo>
                    <a:pt x="8470" y="293243"/>
                  </a:lnTo>
                  <a:lnTo>
                    <a:pt x="8475" y="288163"/>
                  </a:lnTo>
                  <a:close/>
                </a:path>
                <a:path w="1440180" h="1278889">
                  <a:moveTo>
                    <a:pt x="1439477" y="288163"/>
                  </a:moveTo>
                  <a:lnTo>
                    <a:pt x="1433134" y="288163"/>
                  </a:lnTo>
                  <a:lnTo>
                    <a:pt x="1433124" y="293243"/>
                  </a:lnTo>
                  <a:lnTo>
                    <a:pt x="1439467" y="293243"/>
                  </a:lnTo>
                  <a:lnTo>
                    <a:pt x="1439477" y="288163"/>
                  </a:lnTo>
                  <a:close/>
                </a:path>
                <a:path w="1440180" h="1278889">
                  <a:moveTo>
                    <a:pt x="8470" y="293243"/>
                  </a:moveTo>
                  <a:lnTo>
                    <a:pt x="1824" y="293243"/>
                  </a:lnTo>
                  <a:lnTo>
                    <a:pt x="1796" y="307213"/>
                  </a:lnTo>
                  <a:lnTo>
                    <a:pt x="8456" y="307213"/>
                  </a:lnTo>
                  <a:lnTo>
                    <a:pt x="8470" y="293243"/>
                  </a:lnTo>
                  <a:close/>
                </a:path>
                <a:path w="1440180" h="1278889">
                  <a:moveTo>
                    <a:pt x="1439467" y="293243"/>
                  </a:moveTo>
                  <a:lnTo>
                    <a:pt x="1433124" y="293243"/>
                  </a:lnTo>
                  <a:lnTo>
                    <a:pt x="1433096" y="307213"/>
                  </a:lnTo>
                  <a:lnTo>
                    <a:pt x="1439440" y="307213"/>
                  </a:lnTo>
                  <a:lnTo>
                    <a:pt x="1439467" y="293243"/>
                  </a:lnTo>
                  <a:close/>
                </a:path>
                <a:path w="1440180" h="1278889">
                  <a:moveTo>
                    <a:pt x="8456" y="307213"/>
                  </a:moveTo>
                  <a:lnTo>
                    <a:pt x="1796" y="307213"/>
                  </a:lnTo>
                  <a:lnTo>
                    <a:pt x="1774" y="318643"/>
                  </a:lnTo>
                  <a:lnTo>
                    <a:pt x="8444" y="318643"/>
                  </a:lnTo>
                  <a:lnTo>
                    <a:pt x="8456" y="307213"/>
                  </a:lnTo>
                  <a:close/>
                </a:path>
                <a:path w="1440180" h="1278889">
                  <a:moveTo>
                    <a:pt x="1439440" y="307213"/>
                  </a:moveTo>
                  <a:lnTo>
                    <a:pt x="1433096" y="307213"/>
                  </a:lnTo>
                  <a:lnTo>
                    <a:pt x="1433073" y="318643"/>
                  </a:lnTo>
                  <a:lnTo>
                    <a:pt x="1439417" y="318643"/>
                  </a:lnTo>
                  <a:lnTo>
                    <a:pt x="1439440" y="307213"/>
                  </a:lnTo>
                  <a:close/>
                </a:path>
                <a:path w="1440180" h="1278889">
                  <a:moveTo>
                    <a:pt x="8444" y="318643"/>
                  </a:moveTo>
                  <a:lnTo>
                    <a:pt x="1774" y="318643"/>
                  </a:lnTo>
                  <a:lnTo>
                    <a:pt x="1761" y="324993"/>
                  </a:lnTo>
                  <a:lnTo>
                    <a:pt x="8438" y="324993"/>
                  </a:lnTo>
                  <a:lnTo>
                    <a:pt x="8444" y="318643"/>
                  </a:lnTo>
                  <a:close/>
                </a:path>
                <a:path w="1440180" h="1278889">
                  <a:moveTo>
                    <a:pt x="1439417" y="318643"/>
                  </a:moveTo>
                  <a:lnTo>
                    <a:pt x="1433073" y="318643"/>
                  </a:lnTo>
                  <a:lnTo>
                    <a:pt x="1433061" y="324993"/>
                  </a:lnTo>
                  <a:lnTo>
                    <a:pt x="1439404" y="324993"/>
                  </a:lnTo>
                  <a:lnTo>
                    <a:pt x="1439417" y="318643"/>
                  </a:lnTo>
                  <a:close/>
                </a:path>
                <a:path w="1440180" h="1278889">
                  <a:moveTo>
                    <a:pt x="8438" y="324993"/>
                  </a:moveTo>
                  <a:lnTo>
                    <a:pt x="1761" y="324993"/>
                  </a:lnTo>
                  <a:lnTo>
                    <a:pt x="1733" y="338963"/>
                  </a:lnTo>
                  <a:lnTo>
                    <a:pt x="8424" y="338963"/>
                  </a:lnTo>
                  <a:lnTo>
                    <a:pt x="8438" y="324993"/>
                  </a:lnTo>
                  <a:close/>
                </a:path>
                <a:path w="1440180" h="1278889">
                  <a:moveTo>
                    <a:pt x="1439404" y="324993"/>
                  </a:moveTo>
                  <a:lnTo>
                    <a:pt x="1433061" y="324993"/>
                  </a:lnTo>
                  <a:lnTo>
                    <a:pt x="1433032" y="338963"/>
                  </a:lnTo>
                  <a:lnTo>
                    <a:pt x="1439376" y="338963"/>
                  </a:lnTo>
                  <a:lnTo>
                    <a:pt x="1439404" y="324993"/>
                  </a:lnTo>
                  <a:close/>
                </a:path>
                <a:path w="1440180" h="1278889">
                  <a:moveTo>
                    <a:pt x="8424" y="338963"/>
                  </a:moveTo>
                  <a:lnTo>
                    <a:pt x="1733" y="338963"/>
                  </a:lnTo>
                  <a:lnTo>
                    <a:pt x="1721" y="345313"/>
                  </a:lnTo>
                  <a:lnTo>
                    <a:pt x="8417" y="345313"/>
                  </a:lnTo>
                  <a:lnTo>
                    <a:pt x="8424" y="338963"/>
                  </a:lnTo>
                  <a:close/>
                </a:path>
                <a:path w="1440180" h="1278889">
                  <a:moveTo>
                    <a:pt x="1439376" y="338963"/>
                  </a:moveTo>
                  <a:lnTo>
                    <a:pt x="1433032" y="338963"/>
                  </a:lnTo>
                  <a:lnTo>
                    <a:pt x="1433020" y="345313"/>
                  </a:lnTo>
                  <a:lnTo>
                    <a:pt x="1439364" y="345313"/>
                  </a:lnTo>
                  <a:lnTo>
                    <a:pt x="1439376" y="338963"/>
                  </a:lnTo>
                  <a:close/>
                </a:path>
                <a:path w="1440180" h="1278889">
                  <a:moveTo>
                    <a:pt x="8417" y="345313"/>
                  </a:moveTo>
                  <a:lnTo>
                    <a:pt x="1721" y="345313"/>
                  </a:lnTo>
                  <a:lnTo>
                    <a:pt x="1708" y="351663"/>
                  </a:lnTo>
                  <a:lnTo>
                    <a:pt x="8411" y="351663"/>
                  </a:lnTo>
                  <a:lnTo>
                    <a:pt x="8417" y="345313"/>
                  </a:lnTo>
                  <a:close/>
                </a:path>
                <a:path w="1440180" h="1278889">
                  <a:moveTo>
                    <a:pt x="1439364" y="345313"/>
                  </a:moveTo>
                  <a:lnTo>
                    <a:pt x="1433020" y="345313"/>
                  </a:lnTo>
                  <a:lnTo>
                    <a:pt x="1433007" y="351663"/>
                  </a:lnTo>
                  <a:lnTo>
                    <a:pt x="1439351" y="351663"/>
                  </a:lnTo>
                  <a:lnTo>
                    <a:pt x="1439364" y="345313"/>
                  </a:lnTo>
                  <a:close/>
                </a:path>
                <a:path w="1440180" h="1278889">
                  <a:moveTo>
                    <a:pt x="8411" y="351663"/>
                  </a:moveTo>
                  <a:lnTo>
                    <a:pt x="1708" y="351663"/>
                  </a:lnTo>
                  <a:lnTo>
                    <a:pt x="1685" y="363093"/>
                  </a:lnTo>
                  <a:lnTo>
                    <a:pt x="8399" y="363093"/>
                  </a:lnTo>
                  <a:lnTo>
                    <a:pt x="8411" y="351663"/>
                  </a:lnTo>
                  <a:close/>
                </a:path>
                <a:path w="1440180" h="1278889">
                  <a:moveTo>
                    <a:pt x="1439351" y="351663"/>
                  </a:moveTo>
                  <a:lnTo>
                    <a:pt x="1433007" y="351663"/>
                  </a:lnTo>
                  <a:lnTo>
                    <a:pt x="1432984" y="363093"/>
                  </a:lnTo>
                  <a:lnTo>
                    <a:pt x="1439328" y="363093"/>
                  </a:lnTo>
                  <a:lnTo>
                    <a:pt x="1439351" y="351663"/>
                  </a:lnTo>
                  <a:close/>
                </a:path>
                <a:path w="1440180" h="1278889">
                  <a:moveTo>
                    <a:pt x="8399" y="363093"/>
                  </a:moveTo>
                  <a:lnTo>
                    <a:pt x="1685" y="363093"/>
                  </a:lnTo>
                  <a:lnTo>
                    <a:pt x="1673" y="369443"/>
                  </a:lnTo>
                  <a:lnTo>
                    <a:pt x="8393" y="369443"/>
                  </a:lnTo>
                  <a:lnTo>
                    <a:pt x="8399" y="363093"/>
                  </a:lnTo>
                  <a:close/>
                </a:path>
                <a:path w="1440180" h="1278889">
                  <a:moveTo>
                    <a:pt x="1439328" y="363093"/>
                  </a:moveTo>
                  <a:lnTo>
                    <a:pt x="1432984" y="363093"/>
                  </a:lnTo>
                  <a:lnTo>
                    <a:pt x="1432971" y="369443"/>
                  </a:lnTo>
                  <a:lnTo>
                    <a:pt x="1439316" y="369443"/>
                  </a:lnTo>
                  <a:lnTo>
                    <a:pt x="1439328" y="363093"/>
                  </a:lnTo>
                  <a:close/>
                </a:path>
                <a:path w="1440180" h="1278889">
                  <a:moveTo>
                    <a:pt x="8393" y="369443"/>
                  </a:moveTo>
                  <a:lnTo>
                    <a:pt x="1673" y="369443"/>
                  </a:lnTo>
                  <a:lnTo>
                    <a:pt x="1597" y="407543"/>
                  </a:lnTo>
                  <a:lnTo>
                    <a:pt x="8355" y="407543"/>
                  </a:lnTo>
                  <a:lnTo>
                    <a:pt x="8393" y="369443"/>
                  </a:lnTo>
                  <a:close/>
                </a:path>
                <a:path w="1440180" h="1278889">
                  <a:moveTo>
                    <a:pt x="1439316" y="369443"/>
                  </a:moveTo>
                  <a:lnTo>
                    <a:pt x="1432971" y="369443"/>
                  </a:lnTo>
                  <a:lnTo>
                    <a:pt x="1432895" y="407543"/>
                  </a:lnTo>
                  <a:lnTo>
                    <a:pt x="1439240" y="407543"/>
                  </a:lnTo>
                  <a:lnTo>
                    <a:pt x="1439316" y="369443"/>
                  </a:lnTo>
                  <a:close/>
                </a:path>
                <a:path w="1440180" h="1278889">
                  <a:moveTo>
                    <a:pt x="8355" y="407543"/>
                  </a:moveTo>
                  <a:lnTo>
                    <a:pt x="1597" y="407543"/>
                  </a:lnTo>
                  <a:lnTo>
                    <a:pt x="1582" y="415163"/>
                  </a:lnTo>
                  <a:lnTo>
                    <a:pt x="8347" y="415163"/>
                  </a:lnTo>
                  <a:lnTo>
                    <a:pt x="8355" y="407543"/>
                  </a:lnTo>
                  <a:close/>
                </a:path>
                <a:path w="1440180" h="1278889">
                  <a:moveTo>
                    <a:pt x="1439240" y="407543"/>
                  </a:moveTo>
                  <a:lnTo>
                    <a:pt x="1432895" y="407543"/>
                  </a:lnTo>
                  <a:lnTo>
                    <a:pt x="1432879" y="415163"/>
                  </a:lnTo>
                  <a:lnTo>
                    <a:pt x="1439225" y="415163"/>
                  </a:lnTo>
                  <a:lnTo>
                    <a:pt x="1439240" y="407543"/>
                  </a:lnTo>
                  <a:close/>
                </a:path>
                <a:path w="1440180" h="1278889">
                  <a:moveTo>
                    <a:pt x="8347" y="415163"/>
                  </a:moveTo>
                  <a:lnTo>
                    <a:pt x="1582" y="415163"/>
                  </a:lnTo>
                  <a:lnTo>
                    <a:pt x="1569" y="421513"/>
                  </a:lnTo>
                  <a:lnTo>
                    <a:pt x="8341" y="421513"/>
                  </a:lnTo>
                  <a:lnTo>
                    <a:pt x="8347" y="415163"/>
                  </a:lnTo>
                  <a:close/>
                </a:path>
                <a:path w="1440180" h="1278889">
                  <a:moveTo>
                    <a:pt x="1439225" y="415163"/>
                  </a:moveTo>
                  <a:lnTo>
                    <a:pt x="1432879" y="415163"/>
                  </a:lnTo>
                  <a:lnTo>
                    <a:pt x="1432867" y="421513"/>
                  </a:lnTo>
                  <a:lnTo>
                    <a:pt x="1439212" y="421513"/>
                  </a:lnTo>
                  <a:lnTo>
                    <a:pt x="1439225" y="415163"/>
                  </a:lnTo>
                  <a:close/>
                </a:path>
                <a:path w="1440180" h="1278889">
                  <a:moveTo>
                    <a:pt x="8341" y="421513"/>
                  </a:moveTo>
                  <a:lnTo>
                    <a:pt x="1569" y="421513"/>
                  </a:lnTo>
                  <a:lnTo>
                    <a:pt x="1544" y="434213"/>
                  </a:lnTo>
                  <a:lnTo>
                    <a:pt x="8328" y="434213"/>
                  </a:lnTo>
                  <a:lnTo>
                    <a:pt x="8341" y="421513"/>
                  </a:lnTo>
                  <a:close/>
                </a:path>
                <a:path w="1440180" h="1278889">
                  <a:moveTo>
                    <a:pt x="1439212" y="421513"/>
                  </a:moveTo>
                  <a:lnTo>
                    <a:pt x="1432867" y="421513"/>
                  </a:lnTo>
                  <a:lnTo>
                    <a:pt x="1432841" y="434213"/>
                  </a:lnTo>
                  <a:lnTo>
                    <a:pt x="1439187" y="434213"/>
                  </a:lnTo>
                  <a:lnTo>
                    <a:pt x="1439212" y="421513"/>
                  </a:lnTo>
                  <a:close/>
                </a:path>
                <a:path w="1440180" h="1278889">
                  <a:moveTo>
                    <a:pt x="8328" y="434213"/>
                  </a:moveTo>
                  <a:lnTo>
                    <a:pt x="1544" y="434213"/>
                  </a:lnTo>
                  <a:lnTo>
                    <a:pt x="1481" y="465963"/>
                  </a:lnTo>
                  <a:lnTo>
                    <a:pt x="8296" y="465963"/>
                  </a:lnTo>
                  <a:lnTo>
                    <a:pt x="8328" y="434213"/>
                  </a:lnTo>
                  <a:close/>
                </a:path>
                <a:path w="1440180" h="1278889">
                  <a:moveTo>
                    <a:pt x="1439187" y="434213"/>
                  </a:moveTo>
                  <a:lnTo>
                    <a:pt x="1432841" y="434213"/>
                  </a:lnTo>
                  <a:lnTo>
                    <a:pt x="1432777" y="465963"/>
                  </a:lnTo>
                  <a:lnTo>
                    <a:pt x="1439124" y="465963"/>
                  </a:lnTo>
                  <a:lnTo>
                    <a:pt x="1439187" y="434213"/>
                  </a:lnTo>
                  <a:close/>
                </a:path>
                <a:path w="1440180" h="1278889">
                  <a:moveTo>
                    <a:pt x="8296" y="465963"/>
                  </a:moveTo>
                  <a:lnTo>
                    <a:pt x="1481" y="465963"/>
                  </a:lnTo>
                  <a:lnTo>
                    <a:pt x="1417" y="497713"/>
                  </a:lnTo>
                  <a:lnTo>
                    <a:pt x="8264" y="497713"/>
                  </a:lnTo>
                  <a:lnTo>
                    <a:pt x="8296" y="465963"/>
                  </a:lnTo>
                  <a:close/>
                </a:path>
                <a:path w="1440180" h="1278889">
                  <a:moveTo>
                    <a:pt x="1439124" y="465963"/>
                  </a:moveTo>
                  <a:lnTo>
                    <a:pt x="1432777" y="465963"/>
                  </a:lnTo>
                  <a:lnTo>
                    <a:pt x="1432714" y="497713"/>
                  </a:lnTo>
                  <a:lnTo>
                    <a:pt x="1439061" y="497713"/>
                  </a:lnTo>
                  <a:lnTo>
                    <a:pt x="1439124" y="465963"/>
                  </a:lnTo>
                  <a:close/>
                </a:path>
                <a:path w="1440180" h="1278889">
                  <a:moveTo>
                    <a:pt x="8264" y="497713"/>
                  </a:moveTo>
                  <a:lnTo>
                    <a:pt x="1417" y="497713"/>
                  </a:lnTo>
                  <a:lnTo>
                    <a:pt x="1354" y="529463"/>
                  </a:lnTo>
                  <a:lnTo>
                    <a:pt x="8232" y="529463"/>
                  </a:lnTo>
                  <a:lnTo>
                    <a:pt x="8264" y="497713"/>
                  </a:lnTo>
                  <a:close/>
                </a:path>
                <a:path w="1440180" h="1278889">
                  <a:moveTo>
                    <a:pt x="1439061" y="497713"/>
                  </a:moveTo>
                  <a:lnTo>
                    <a:pt x="1432714" y="497713"/>
                  </a:lnTo>
                  <a:lnTo>
                    <a:pt x="1432650" y="529463"/>
                  </a:lnTo>
                  <a:lnTo>
                    <a:pt x="1438998" y="529463"/>
                  </a:lnTo>
                  <a:lnTo>
                    <a:pt x="1439061" y="497713"/>
                  </a:lnTo>
                  <a:close/>
                </a:path>
                <a:path w="1440180" h="1278889">
                  <a:moveTo>
                    <a:pt x="8232" y="529463"/>
                  </a:moveTo>
                  <a:lnTo>
                    <a:pt x="1354" y="529463"/>
                  </a:lnTo>
                  <a:lnTo>
                    <a:pt x="978" y="718693"/>
                  </a:lnTo>
                  <a:lnTo>
                    <a:pt x="8042" y="718693"/>
                  </a:lnTo>
                  <a:lnTo>
                    <a:pt x="8232" y="529463"/>
                  </a:lnTo>
                  <a:close/>
                </a:path>
                <a:path w="1440180" h="1278889">
                  <a:moveTo>
                    <a:pt x="1438998" y="529463"/>
                  </a:moveTo>
                  <a:lnTo>
                    <a:pt x="1432650" y="529463"/>
                  </a:lnTo>
                  <a:lnTo>
                    <a:pt x="1432270" y="718693"/>
                  </a:lnTo>
                  <a:lnTo>
                    <a:pt x="1438622" y="718693"/>
                  </a:lnTo>
                  <a:lnTo>
                    <a:pt x="1438998" y="529463"/>
                  </a:lnTo>
                  <a:close/>
                </a:path>
                <a:path w="1440180" h="1278889">
                  <a:moveTo>
                    <a:pt x="8042" y="718693"/>
                  </a:moveTo>
                  <a:lnTo>
                    <a:pt x="978" y="718693"/>
                  </a:lnTo>
                  <a:lnTo>
                    <a:pt x="902" y="756793"/>
                  </a:lnTo>
                  <a:lnTo>
                    <a:pt x="8004" y="756793"/>
                  </a:lnTo>
                  <a:lnTo>
                    <a:pt x="8042" y="718693"/>
                  </a:lnTo>
                  <a:close/>
                </a:path>
                <a:path w="1440180" h="1278889">
                  <a:moveTo>
                    <a:pt x="1438622" y="718693"/>
                  </a:moveTo>
                  <a:lnTo>
                    <a:pt x="1432270" y="718693"/>
                  </a:lnTo>
                  <a:lnTo>
                    <a:pt x="1432193" y="756793"/>
                  </a:lnTo>
                  <a:lnTo>
                    <a:pt x="1438546" y="756793"/>
                  </a:lnTo>
                  <a:lnTo>
                    <a:pt x="1438622" y="718693"/>
                  </a:lnTo>
                  <a:close/>
                </a:path>
                <a:path w="1440180" h="1278889">
                  <a:moveTo>
                    <a:pt x="8004" y="756793"/>
                  </a:moveTo>
                  <a:lnTo>
                    <a:pt x="902" y="756793"/>
                  </a:lnTo>
                  <a:lnTo>
                    <a:pt x="722" y="846963"/>
                  </a:lnTo>
                  <a:lnTo>
                    <a:pt x="7913" y="846963"/>
                  </a:lnTo>
                  <a:lnTo>
                    <a:pt x="8004" y="756793"/>
                  </a:lnTo>
                  <a:close/>
                </a:path>
                <a:path w="1440180" h="1278889">
                  <a:moveTo>
                    <a:pt x="1438546" y="756793"/>
                  </a:moveTo>
                  <a:lnTo>
                    <a:pt x="1432193" y="756793"/>
                  </a:lnTo>
                  <a:lnTo>
                    <a:pt x="1432012" y="846963"/>
                  </a:lnTo>
                  <a:lnTo>
                    <a:pt x="1438367" y="846963"/>
                  </a:lnTo>
                  <a:lnTo>
                    <a:pt x="1438546" y="756793"/>
                  </a:lnTo>
                  <a:close/>
                </a:path>
                <a:path w="1440180" h="1278889">
                  <a:moveTo>
                    <a:pt x="7913" y="846963"/>
                  </a:moveTo>
                  <a:lnTo>
                    <a:pt x="722" y="846963"/>
                  </a:lnTo>
                  <a:lnTo>
                    <a:pt x="712" y="852043"/>
                  </a:lnTo>
                  <a:lnTo>
                    <a:pt x="7908" y="852043"/>
                  </a:lnTo>
                  <a:lnTo>
                    <a:pt x="7913" y="846963"/>
                  </a:lnTo>
                  <a:close/>
                </a:path>
                <a:path w="1440180" h="1278889">
                  <a:moveTo>
                    <a:pt x="1438367" y="846963"/>
                  </a:moveTo>
                  <a:lnTo>
                    <a:pt x="1432012" y="846963"/>
                  </a:lnTo>
                  <a:lnTo>
                    <a:pt x="1432002" y="852043"/>
                  </a:lnTo>
                  <a:lnTo>
                    <a:pt x="1438356" y="852043"/>
                  </a:lnTo>
                  <a:lnTo>
                    <a:pt x="1438367" y="846963"/>
                  </a:lnTo>
                  <a:close/>
                </a:path>
                <a:path w="1440180" h="1278889">
                  <a:moveTo>
                    <a:pt x="7908" y="852043"/>
                  </a:moveTo>
                  <a:lnTo>
                    <a:pt x="712" y="852043"/>
                  </a:lnTo>
                  <a:lnTo>
                    <a:pt x="697" y="859663"/>
                  </a:lnTo>
                  <a:lnTo>
                    <a:pt x="7900" y="859663"/>
                  </a:lnTo>
                  <a:lnTo>
                    <a:pt x="7908" y="852043"/>
                  </a:lnTo>
                  <a:close/>
                </a:path>
                <a:path w="1440180" h="1278889">
                  <a:moveTo>
                    <a:pt x="1438356" y="852043"/>
                  </a:moveTo>
                  <a:lnTo>
                    <a:pt x="1432002" y="852043"/>
                  </a:lnTo>
                  <a:lnTo>
                    <a:pt x="1431987" y="859663"/>
                  </a:lnTo>
                  <a:lnTo>
                    <a:pt x="1438341" y="859663"/>
                  </a:lnTo>
                  <a:lnTo>
                    <a:pt x="1438356" y="852043"/>
                  </a:lnTo>
                  <a:close/>
                </a:path>
                <a:path w="1440180" h="1278889">
                  <a:moveTo>
                    <a:pt x="7900" y="859663"/>
                  </a:moveTo>
                  <a:lnTo>
                    <a:pt x="697" y="859663"/>
                  </a:lnTo>
                  <a:lnTo>
                    <a:pt x="684" y="866013"/>
                  </a:lnTo>
                  <a:lnTo>
                    <a:pt x="7894" y="866013"/>
                  </a:lnTo>
                  <a:lnTo>
                    <a:pt x="7900" y="859663"/>
                  </a:lnTo>
                  <a:close/>
                </a:path>
                <a:path w="1440180" h="1278889">
                  <a:moveTo>
                    <a:pt x="1438341" y="859663"/>
                  </a:moveTo>
                  <a:lnTo>
                    <a:pt x="1431987" y="859663"/>
                  </a:lnTo>
                  <a:lnTo>
                    <a:pt x="1431974" y="866013"/>
                  </a:lnTo>
                  <a:lnTo>
                    <a:pt x="1438329" y="866013"/>
                  </a:lnTo>
                  <a:lnTo>
                    <a:pt x="1438341" y="859663"/>
                  </a:lnTo>
                  <a:close/>
                </a:path>
                <a:path w="1440180" h="1278889">
                  <a:moveTo>
                    <a:pt x="7894" y="866013"/>
                  </a:moveTo>
                  <a:lnTo>
                    <a:pt x="684" y="866013"/>
                  </a:lnTo>
                  <a:lnTo>
                    <a:pt x="659" y="878713"/>
                  </a:lnTo>
                  <a:lnTo>
                    <a:pt x="7881" y="878713"/>
                  </a:lnTo>
                  <a:lnTo>
                    <a:pt x="7894" y="866013"/>
                  </a:lnTo>
                  <a:close/>
                </a:path>
                <a:path w="1440180" h="1278889">
                  <a:moveTo>
                    <a:pt x="1438329" y="866013"/>
                  </a:moveTo>
                  <a:lnTo>
                    <a:pt x="1431974" y="866013"/>
                  </a:lnTo>
                  <a:lnTo>
                    <a:pt x="1431949" y="878713"/>
                  </a:lnTo>
                  <a:lnTo>
                    <a:pt x="1438303" y="878713"/>
                  </a:lnTo>
                  <a:lnTo>
                    <a:pt x="1438329" y="866013"/>
                  </a:lnTo>
                  <a:close/>
                </a:path>
                <a:path w="1440180" h="1278889">
                  <a:moveTo>
                    <a:pt x="7881" y="878713"/>
                  </a:moveTo>
                  <a:lnTo>
                    <a:pt x="659" y="878713"/>
                  </a:lnTo>
                  <a:lnTo>
                    <a:pt x="611" y="902843"/>
                  </a:lnTo>
                  <a:lnTo>
                    <a:pt x="7857" y="902843"/>
                  </a:lnTo>
                  <a:lnTo>
                    <a:pt x="7881" y="878713"/>
                  </a:lnTo>
                  <a:close/>
                </a:path>
                <a:path w="1440180" h="1278889">
                  <a:moveTo>
                    <a:pt x="1438303" y="878713"/>
                  </a:moveTo>
                  <a:lnTo>
                    <a:pt x="1431949" y="878713"/>
                  </a:lnTo>
                  <a:lnTo>
                    <a:pt x="1431900" y="902843"/>
                  </a:lnTo>
                  <a:lnTo>
                    <a:pt x="1438255" y="902843"/>
                  </a:lnTo>
                  <a:lnTo>
                    <a:pt x="1438303" y="878713"/>
                  </a:lnTo>
                  <a:close/>
                </a:path>
                <a:path w="1440180" h="1278889">
                  <a:moveTo>
                    <a:pt x="7857" y="902843"/>
                  </a:moveTo>
                  <a:lnTo>
                    <a:pt x="611" y="902843"/>
                  </a:lnTo>
                  <a:lnTo>
                    <a:pt x="598" y="909193"/>
                  </a:lnTo>
                  <a:lnTo>
                    <a:pt x="7851" y="909193"/>
                  </a:lnTo>
                  <a:lnTo>
                    <a:pt x="7857" y="902843"/>
                  </a:lnTo>
                  <a:close/>
                </a:path>
                <a:path w="1440180" h="1278889">
                  <a:moveTo>
                    <a:pt x="1438255" y="902843"/>
                  </a:moveTo>
                  <a:lnTo>
                    <a:pt x="1431900" y="902843"/>
                  </a:lnTo>
                  <a:lnTo>
                    <a:pt x="1431887" y="909193"/>
                  </a:lnTo>
                  <a:lnTo>
                    <a:pt x="1438243" y="909193"/>
                  </a:lnTo>
                  <a:lnTo>
                    <a:pt x="1438255" y="902843"/>
                  </a:lnTo>
                  <a:close/>
                </a:path>
                <a:path w="1440180" h="1278889">
                  <a:moveTo>
                    <a:pt x="7851" y="909193"/>
                  </a:moveTo>
                  <a:lnTo>
                    <a:pt x="598" y="909193"/>
                  </a:lnTo>
                  <a:lnTo>
                    <a:pt x="545" y="935863"/>
                  </a:lnTo>
                  <a:lnTo>
                    <a:pt x="7824" y="935863"/>
                  </a:lnTo>
                  <a:lnTo>
                    <a:pt x="7851" y="909193"/>
                  </a:lnTo>
                  <a:close/>
                </a:path>
                <a:path w="1440180" h="1278889">
                  <a:moveTo>
                    <a:pt x="1438243" y="909193"/>
                  </a:moveTo>
                  <a:lnTo>
                    <a:pt x="1431887" y="909193"/>
                  </a:lnTo>
                  <a:lnTo>
                    <a:pt x="1431834" y="935863"/>
                  </a:lnTo>
                  <a:lnTo>
                    <a:pt x="1438190" y="935863"/>
                  </a:lnTo>
                  <a:lnTo>
                    <a:pt x="1438243" y="909193"/>
                  </a:lnTo>
                  <a:close/>
                </a:path>
                <a:path w="1440180" h="1278889">
                  <a:moveTo>
                    <a:pt x="7824" y="935863"/>
                  </a:moveTo>
                  <a:lnTo>
                    <a:pt x="545" y="935863"/>
                  </a:lnTo>
                  <a:lnTo>
                    <a:pt x="520" y="948563"/>
                  </a:lnTo>
                  <a:lnTo>
                    <a:pt x="7811" y="948563"/>
                  </a:lnTo>
                  <a:lnTo>
                    <a:pt x="7824" y="935863"/>
                  </a:lnTo>
                  <a:close/>
                </a:path>
                <a:path w="1440180" h="1278889">
                  <a:moveTo>
                    <a:pt x="1438190" y="935863"/>
                  </a:moveTo>
                  <a:lnTo>
                    <a:pt x="1431834" y="935863"/>
                  </a:lnTo>
                  <a:lnTo>
                    <a:pt x="1431808" y="948563"/>
                  </a:lnTo>
                  <a:lnTo>
                    <a:pt x="1438165" y="948563"/>
                  </a:lnTo>
                  <a:lnTo>
                    <a:pt x="1438190" y="935863"/>
                  </a:lnTo>
                  <a:close/>
                </a:path>
                <a:path w="1440180" h="1278889">
                  <a:moveTo>
                    <a:pt x="7811" y="948563"/>
                  </a:moveTo>
                  <a:lnTo>
                    <a:pt x="520" y="948563"/>
                  </a:lnTo>
                  <a:lnTo>
                    <a:pt x="507" y="954913"/>
                  </a:lnTo>
                  <a:lnTo>
                    <a:pt x="7805" y="954913"/>
                  </a:lnTo>
                  <a:lnTo>
                    <a:pt x="7811" y="948563"/>
                  </a:lnTo>
                  <a:close/>
                </a:path>
                <a:path w="1440180" h="1278889">
                  <a:moveTo>
                    <a:pt x="1438165" y="948563"/>
                  </a:moveTo>
                  <a:lnTo>
                    <a:pt x="1431808" y="948563"/>
                  </a:lnTo>
                  <a:lnTo>
                    <a:pt x="1431796" y="954913"/>
                  </a:lnTo>
                  <a:lnTo>
                    <a:pt x="1438152" y="954913"/>
                  </a:lnTo>
                  <a:lnTo>
                    <a:pt x="1438165" y="948563"/>
                  </a:lnTo>
                  <a:close/>
                </a:path>
                <a:path w="1440180" h="1278889">
                  <a:moveTo>
                    <a:pt x="7805" y="954913"/>
                  </a:moveTo>
                  <a:lnTo>
                    <a:pt x="507" y="954913"/>
                  </a:lnTo>
                  <a:lnTo>
                    <a:pt x="495" y="961263"/>
                  </a:lnTo>
                  <a:lnTo>
                    <a:pt x="7798" y="961263"/>
                  </a:lnTo>
                  <a:lnTo>
                    <a:pt x="7805" y="954913"/>
                  </a:lnTo>
                  <a:close/>
                </a:path>
                <a:path w="1440180" h="1278889">
                  <a:moveTo>
                    <a:pt x="1438152" y="954913"/>
                  </a:moveTo>
                  <a:lnTo>
                    <a:pt x="1431796" y="954913"/>
                  </a:lnTo>
                  <a:lnTo>
                    <a:pt x="1431783" y="961263"/>
                  </a:lnTo>
                  <a:lnTo>
                    <a:pt x="1438139" y="961263"/>
                  </a:lnTo>
                  <a:lnTo>
                    <a:pt x="1438152" y="954913"/>
                  </a:lnTo>
                  <a:close/>
                </a:path>
                <a:path w="1440180" h="1278889">
                  <a:moveTo>
                    <a:pt x="7798" y="961263"/>
                  </a:moveTo>
                  <a:lnTo>
                    <a:pt x="495" y="961263"/>
                  </a:lnTo>
                  <a:lnTo>
                    <a:pt x="482" y="967613"/>
                  </a:lnTo>
                  <a:lnTo>
                    <a:pt x="7792" y="967613"/>
                  </a:lnTo>
                  <a:lnTo>
                    <a:pt x="7798" y="961263"/>
                  </a:lnTo>
                  <a:close/>
                </a:path>
                <a:path w="1440180" h="1278889">
                  <a:moveTo>
                    <a:pt x="1438139" y="961263"/>
                  </a:moveTo>
                  <a:lnTo>
                    <a:pt x="1431783" y="961263"/>
                  </a:lnTo>
                  <a:lnTo>
                    <a:pt x="1431770" y="967613"/>
                  </a:lnTo>
                  <a:lnTo>
                    <a:pt x="1438127" y="967613"/>
                  </a:lnTo>
                  <a:lnTo>
                    <a:pt x="1438139" y="961263"/>
                  </a:lnTo>
                  <a:close/>
                </a:path>
                <a:path w="1440180" h="1278889">
                  <a:moveTo>
                    <a:pt x="7792" y="967613"/>
                  </a:moveTo>
                  <a:lnTo>
                    <a:pt x="482" y="967613"/>
                  </a:lnTo>
                  <a:lnTo>
                    <a:pt x="470" y="973963"/>
                  </a:lnTo>
                  <a:lnTo>
                    <a:pt x="7785" y="973963"/>
                  </a:lnTo>
                  <a:lnTo>
                    <a:pt x="7792" y="967613"/>
                  </a:lnTo>
                  <a:close/>
                </a:path>
                <a:path w="1440180" h="1278889">
                  <a:moveTo>
                    <a:pt x="1438127" y="967613"/>
                  </a:moveTo>
                  <a:lnTo>
                    <a:pt x="1431770" y="967613"/>
                  </a:lnTo>
                  <a:lnTo>
                    <a:pt x="1431757" y="973963"/>
                  </a:lnTo>
                  <a:lnTo>
                    <a:pt x="1438114" y="973963"/>
                  </a:lnTo>
                  <a:lnTo>
                    <a:pt x="1438127" y="967613"/>
                  </a:lnTo>
                  <a:close/>
                </a:path>
                <a:path w="1440180" h="1278889">
                  <a:moveTo>
                    <a:pt x="7785" y="973963"/>
                  </a:moveTo>
                  <a:lnTo>
                    <a:pt x="470" y="973963"/>
                  </a:lnTo>
                  <a:lnTo>
                    <a:pt x="457" y="980313"/>
                  </a:lnTo>
                  <a:lnTo>
                    <a:pt x="7779" y="980313"/>
                  </a:lnTo>
                  <a:lnTo>
                    <a:pt x="7785" y="973963"/>
                  </a:lnTo>
                  <a:close/>
                </a:path>
                <a:path w="1440180" h="1278889">
                  <a:moveTo>
                    <a:pt x="1438114" y="973963"/>
                  </a:moveTo>
                  <a:lnTo>
                    <a:pt x="1431757" y="973963"/>
                  </a:lnTo>
                  <a:lnTo>
                    <a:pt x="1431745" y="980313"/>
                  </a:lnTo>
                  <a:lnTo>
                    <a:pt x="1438101" y="980313"/>
                  </a:lnTo>
                  <a:lnTo>
                    <a:pt x="1438114" y="973963"/>
                  </a:lnTo>
                  <a:close/>
                </a:path>
                <a:path w="1440180" h="1278889">
                  <a:moveTo>
                    <a:pt x="7779" y="980313"/>
                  </a:moveTo>
                  <a:lnTo>
                    <a:pt x="457" y="980313"/>
                  </a:lnTo>
                  <a:lnTo>
                    <a:pt x="432" y="993013"/>
                  </a:lnTo>
                  <a:lnTo>
                    <a:pt x="7766" y="993013"/>
                  </a:lnTo>
                  <a:lnTo>
                    <a:pt x="7779" y="980313"/>
                  </a:lnTo>
                  <a:close/>
                </a:path>
                <a:path w="1440180" h="1278889">
                  <a:moveTo>
                    <a:pt x="1438101" y="980313"/>
                  </a:moveTo>
                  <a:lnTo>
                    <a:pt x="1431745" y="980313"/>
                  </a:lnTo>
                  <a:lnTo>
                    <a:pt x="1431719" y="993013"/>
                  </a:lnTo>
                  <a:lnTo>
                    <a:pt x="1438076" y="993013"/>
                  </a:lnTo>
                  <a:lnTo>
                    <a:pt x="1438101" y="980313"/>
                  </a:lnTo>
                  <a:close/>
                </a:path>
                <a:path w="1440180" h="1278889">
                  <a:moveTo>
                    <a:pt x="7766" y="993013"/>
                  </a:moveTo>
                  <a:lnTo>
                    <a:pt x="432" y="993013"/>
                  </a:lnTo>
                  <a:lnTo>
                    <a:pt x="422" y="998093"/>
                  </a:lnTo>
                  <a:lnTo>
                    <a:pt x="7761" y="998093"/>
                  </a:lnTo>
                  <a:lnTo>
                    <a:pt x="7766" y="993013"/>
                  </a:lnTo>
                  <a:close/>
                </a:path>
                <a:path w="1440180" h="1278889">
                  <a:moveTo>
                    <a:pt x="1438076" y="993013"/>
                  </a:moveTo>
                  <a:lnTo>
                    <a:pt x="1431719" y="993013"/>
                  </a:lnTo>
                  <a:lnTo>
                    <a:pt x="1431709" y="998093"/>
                  </a:lnTo>
                  <a:lnTo>
                    <a:pt x="1438066" y="998093"/>
                  </a:lnTo>
                  <a:lnTo>
                    <a:pt x="1438076" y="993013"/>
                  </a:lnTo>
                  <a:close/>
                </a:path>
                <a:path w="1440180" h="1278889">
                  <a:moveTo>
                    <a:pt x="7761" y="998093"/>
                  </a:moveTo>
                  <a:lnTo>
                    <a:pt x="422" y="998093"/>
                  </a:lnTo>
                  <a:lnTo>
                    <a:pt x="406" y="1005713"/>
                  </a:lnTo>
                  <a:lnTo>
                    <a:pt x="7754" y="1005713"/>
                  </a:lnTo>
                  <a:lnTo>
                    <a:pt x="7761" y="998093"/>
                  </a:lnTo>
                  <a:close/>
                </a:path>
                <a:path w="1440180" h="1278889">
                  <a:moveTo>
                    <a:pt x="1438066" y="998093"/>
                  </a:moveTo>
                  <a:lnTo>
                    <a:pt x="1431709" y="998093"/>
                  </a:lnTo>
                  <a:lnTo>
                    <a:pt x="1431694" y="1005713"/>
                  </a:lnTo>
                  <a:lnTo>
                    <a:pt x="1438051" y="1005713"/>
                  </a:lnTo>
                  <a:lnTo>
                    <a:pt x="1438066" y="998093"/>
                  </a:lnTo>
                  <a:close/>
                </a:path>
                <a:path w="1440180" h="1278889">
                  <a:moveTo>
                    <a:pt x="7754" y="1005713"/>
                  </a:moveTo>
                  <a:lnTo>
                    <a:pt x="406" y="1005713"/>
                  </a:lnTo>
                  <a:lnTo>
                    <a:pt x="394" y="1012063"/>
                  </a:lnTo>
                  <a:lnTo>
                    <a:pt x="7747" y="1012063"/>
                  </a:lnTo>
                  <a:lnTo>
                    <a:pt x="7754" y="1005713"/>
                  </a:lnTo>
                  <a:close/>
                </a:path>
                <a:path w="1440180" h="1278889">
                  <a:moveTo>
                    <a:pt x="1438051" y="1005713"/>
                  </a:moveTo>
                  <a:lnTo>
                    <a:pt x="1431694" y="1005713"/>
                  </a:lnTo>
                  <a:lnTo>
                    <a:pt x="1431681" y="1012063"/>
                  </a:lnTo>
                  <a:lnTo>
                    <a:pt x="1438038" y="1012063"/>
                  </a:lnTo>
                  <a:lnTo>
                    <a:pt x="1438051" y="1005713"/>
                  </a:lnTo>
                  <a:close/>
                </a:path>
                <a:path w="1440180" h="1278889">
                  <a:moveTo>
                    <a:pt x="7747" y="1012063"/>
                  </a:moveTo>
                  <a:lnTo>
                    <a:pt x="394" y="1012063"/>
                  </a:lnTo>
                  <a:lnTo>
                    <a:pt x="384" y="1017143"/>
                  </a:lnTo>
                  <a:lnTo>
                    <a:pt x="7742" y="1017143"/>
                  </a:lnTo>
                  <a:lnTo>
                    <a:pt x="7747" y="1012063"/>
                  </a:lnTo>
                  <a:close/>
                </a:path>
                <a:path w="1440180" h="1278889">
                  <a:moveTo>
                    <a:pt x="1438038" y="1012063"/>
                  </a:moveTo>
                  <a:lnTo>
                    <a:pt x="1431681" y="1012063"/>
                  </a:lnTo>
                  <a:lnTo>
                    <a:pt x="1431671" y="1017143"/>
                  </a:lnTo>
                  <a:lnTo>
                    <a:pt x="1438028" y="1017143"/>
                  </a:lnTo>
                  <a:lnTo>
                    <a:pt x="1438038" y="1012063"/>
                  </a:lnTo>
                  <a:close/>
                </a:path>
                <a:path w="1440180" h="1278889">
                  <a:moveTo>
                    <a:pt x="7742" y="1017143"/>
                  </a:moveTo>
                  <a:lnTo>
                    <a:pt x="384" y="1017143"/>
                  </a:lnTo>
                  <a:lnTo>
                    <a:pt x="368" y="1024763"/>
                  </a:lnTo>
                  <a:lnTo>
                    <a:pt x="7734" y="1024763"/>
                  </a:lnTo>
                  <a:lnTo>
                    <a:pt x="7742" y="1017143"/>
                  </a:lnTo>
                  <a:close/>
                </a:path>
                <a:path w="1440180" h="1278889">
                  <a:moveTo>
                    <a:pt x="1438028" y="1017143"/>
                  </a:moveTo>
                  <a:lnTo>
                    <a:pt x="1431671" y="1017143"/>
                  </a:lnTo>
                  <a:lnTo>
                    <a:pt x="1431655" y="1024763"/>
                  </a:lnTo>
                  <a:lnTo>
                    <a:pt x="1438013" y="1024763"/>
                  </a:lnTo>
                  <a:lnTo>
                    <a:pt x="1438028" y="1017143"/>
                  </a:lnTo>
                  <a:close/>
                </a:path>
                <a:path w="1440180" h="1278889">
                  <a:moveTo>
                    <a:pt x="7734" y="1024763"/>
                  </a:moveTo>
                  <a:lnTo>
                    <a:pt x="368" y="1024763"/>
                  </a:lnTo>
                  <a:lnTo>
                    <a:pt x="358" y="1029843"/>
                  </a:lnTo>
                  <a:lnTo>
                    <a:pt x="7729" y="1029843"/>
                  </a:lnTo>
                  <a:lnTo>
                    <a:pt x="7734" y="1024763"/>
                  </a:lnTo>
                  <a:close/>
                </a:path>
                <a:path w="1440180" h="1278889">
                  <a:moveTo>
                    <a:pt x="1438013" y="1024763"/>
                  </a:moveTo>
                  <a:lnTo>
                    <a:pt x="1431655" y="1024763"/>
                  </a:lnTo>
                  <a:lnTo>
                    <a:pt x="1431645" y="1029843"/>
                  </a:lnTo>
                  <a:lnTo>
                    <a:pt x="1438003" y="1029843"/>
                  </a:lnTo>
                  <a:lnTo>
                    <a:pt x="1438013" y="1024763"/>
                  </a:lnTo>
                  <a:close/>
                </a:path>
                <a:path w="1440180" h="1278889">
                  <a:moveTo>
                    <a:pt x="7729" y="1029843"/>
                  </a:moveTo>
                  <a:lnTo>
                    <a:pt x="358" y="1029843"/>
                  </a:lnTo>
                  <a:lnTo>
                    <a:pt x="346" y="1036193"/>
                  </a:lnTo>
                  <a:lnTo>
                    <a:pt x="7723" y="1036193"/>
                  </a:lnTo>
                  <a:lnTo>
                    <a:pt x="7729" y="1029843"/>
                  </a:lnTo>
                  <a:close/>
                </a:path>
                <a:path w="1440180" h="1278889">
                  <a:moveTo>
                    <a:pt x="1438003" y="1029843"/>
                  </a:moveTo>
                  <a:lnTo>
                    <a:pt x="1431645" y="1029843"/>
                  </a:lnTo>
                  <a:lnTo>
                    <a:pt x="1431632" y="1036193"/>
                  </a:lnTo>
                  <a:lnTo>
                    <a:pt x="1437990" y="1036193"/>
                  </a:lnTo>
                  <a:lnTo>
                    <a:pt x="1438003" y="1029843"/>
                  </a:lnTo>
                  <a:close/>
                </a:path>
                <a:path w="1440180" h="1278889">
                  <a:moveTo>
                    <a:pt x="7723" y="1036193"/>
                  </a:moveTo>
                  <a:lnTo>
                    <a:pt x="346" y="1036193"/>
                  </a:lnTo>
                  <a:lnTo>
                    <a:pt x="331" y="1043813"/>
                  </a:lnTo>
                  <a:lnTo>
                    <a:pt x="7715" y="1043813"/>
                  </a:lnTo>
                  <a:lnTo>
                    <a:pt x="7723" y="1036193"/>
                  </a:lnTo>
                  <a:close/>
                </a:path>
                <a:path w="1440180" h="1278889">
                  <a:moveTo>
                    <a:pt x="1437990" y="1036193"/>
                  </a:moveTo>
                  <a:lnTo>
                    <a:pt x="1431632" y="1036193"/>
                  </a:lnTo>
                  <a:lnTo>
                    <a:pt x="1431617" y="1043813"/>
                  </a:lnTo>
                  <a:lnTo>
                    <a:pt x="1437975" y="1043813"/>
                  </a:lnTo>
                  <a:lnTo>
                    <a:pt x="1437990" y="1036193"/>
                  </a:lnTo>
                  <a:close/>
                </a:path>
                <a:path w="1440180" h="1278889">
                  <a:moveTo>
                    <a:pt x="7715" y="1043813"/>
                  </a:moveTo>
                  <a:lnTo>
                    <a:pt x="331" y="1043813"/>
                  </a:lnTo>
                  <a:lnTo>
                    <a:pt x="320" y="1048893"/>
                  </a:lnTo>
                  <a:lnTo>
                    <a:pt x="7710" y="1048893"/>
                  </a:lnTo>
                  <a:lnTo>
                    <a:pt x="7715" y="1043813"/>
                  </a:lnTo>
                  <a:close/>
                </a:path>
                <a:path w="1440180" h="1278889">
                  <a:moveTo>
                    <a:pt x="1437975" y="1043813"/>
                  </a:moveTo>
                  <a:lnTo>
                    <a:pt x="1431617" y="1043813"/>
                  </a:lnTo>
                  <a:lnTo>
                    <a:pt x="1431607" y="1048893"/>
                  </a:lnTo>
                  <a:lnTo>
                    <a:pt x="1437965" y="1048893"/>
                  </a:lnTo>
                  <a:lnTo>
                    <a:pt x="1437975" y="1043813"/>
                  </a:lnTo>
                  <a:close/>
                </a:path>
                <a:path w="1440180" h="1278889">
                  <a:moveTo>
                    <a:pt x="7710" y="1048893"/>
                  </a:moveTo>
                  <a:lnTo>
                    <a:pt x="320" y="1048893"/>
                  </a:lnTo>
                  <a:lnTo>
                    <a:pt x="305" y="1056513"/>
                  </a:lnTo>
                  <a:lnTo>
                    <a:pt x="7703" y="1056513"/>
                  </a:lnTo>
                  <a:lnTo>
                    <a:pt x="7710" y="1048893"/>
                  </a:lnTo>
                  <a:close/>
                </a:path>
                <a:path w="1440180" h="1278889">
                  <a:moveTo>
                    <a:pt x="1437965" y="1048893"/>
                  </a:moveTo>
                  <a:lnTo>
                    <a:pt x="1431607" y="1048893"/>
                  </a:lnTo>
                  <a:lnTo>
                    <a:pt x="1431592" y="1056513"/>
                  </a:lnTo>
                  <a:lnTo>
                    <a:pt x="1437950" y="1056513"/>
                  </a:lnTo>
                  <a:lnTo>
                    <a:pt x="1437965" y="1048893"/>
                  </a:lnTo>
                  <a:close/>
                </a:path>
                <a:path w="1440180" h="1278889">
                  <a:moveTo>
                    <a:pt x="7703" y="1056513"/>
                  </a:moveTo>
                  <a:lnTo>
                    <a:pt x="305" y="1056513"/>
                  </a:lnTo>
                  <a:lnTo>
                    <a:pt x="295" y="1061593"/>
                  </a:lnTo>
                  <a:lnTo>
                    <a:pt x="7697" y="1061593"/>
                  </a:lnTo>
                  <a:lnTo>
                    <a:pt x="7703" y="1056513"/>
                  </a:lnTo>
                  <a:close/>
                </a:path>
                <a:path w="1440180" h="1278889">
                  <a:moveTo>
                    <a:pt x="1437950" y="1056513"/>
                  </a:moveTo>
                  <a:lnTo>
                    <a:pt x="1431592" y="1056513"/>
                  </a:lnTo>
                  <a:lnTo>
                    <a:pt x="1431581" y="1061593"/>
                  </a:lnTo>
                  <a:lnTo>
                    <a:pt x="1437940" y="1061593"/>
                  </a:lnTo>
                  <a:lnTo>
                    <a:pt x="1437950" y="1056513"/>
                  </a:lnTo>
                  <a:close/>
                </a:path>
                <a:path w="1440180" h="1278889">
                  <a:moveTo>
                    <a:pt x="7697" y="1061593"/>
                  </a:moveTo>
                  <a:lnTo>
                    <a:pt x="295" y="1061593"/>
                  </a:lnTo>
                  <a:lnTo>
                    <a:pt x="267" y="1075563"/>
                  </a:lnTo>
                  <a:lnTo>
                    <a:pt x="7683" y="1075563"/>
                  </a:lnTo>
                  <a:lnTo>
                    <a:pt x="7697" y="1061593"/>
                  </a:lnTo>
                  <a:close/>
                </a:path>
                <a:path w="1440180" h="1278889">
                  <a:moveTo>
                    <a:pt x="1437940" y="1061593"/>
                  </a:moveTo>
                  <a:lnTo>
                    <a:pt x="1431581" y="1061593"/>
                  </a:lnTo>
                  <a:lnTo>
                    <a:pt x="1431553" y="1075563"/>
                  </a:lnTo>
                  <a:lnTo>
                    <a:pt x="1437912" y="1075563"/>
                  </a:lnTo>
                  <a:lnTo>
                    <a:pt x="1437940" y="1061593"/>
                  </a:lnTo>
                  <a:close/>
                </a:path>
                <a:path w="1440180" h="1278889">
                  <a:moveTo>
                    <a:pt x="7683" y="1075563"/>
                  </a:moveTo>
                  <a:lnTo>
                    <a:pt x="267" y="1075563"/>
                  </a:lnTo>
                  <a:lnTo>
                    <a:pt x="255" y="1081913"/>
                  </a:lnTo>
                  <a:lnTo>
                    <a:pt x="7677" y="1081913"/>
                  </a:lnTo>
                  <a:lnTo>
                    <a:pt x="7683" y="1075563"/>
                  </a:lnTo>
                  <a:close/>
                </a:path>
                <a:path w="1440180" h="1278889">
                  <a:moveTo>
                    <a:pt x="1437912" y="1075563"/>
                  </a:moveTo>
                  <a:lnTo>
                    <a:pt x="1431553" y="1075563"/>
                  </a:lnTo>
                  <a:lnTo>
                    <a:pt x="1431541" y="1081913"/>
                  </a:lnTo>
                  <a:lnTo>
                    <a:pt x="1437899" y="1081913"/>
                  </a:lnTo>
                  <a:lnTo>
                    <a:pt x="1437912" y="1075563"/>
                  </a:lnTo>
                  <a:close/>
                </a:path>
                <a:path w="1440180" h="1278889">
                  <a:moveTo>
                    <a:pt x="7677" y="1081913"/>
                  </a:moveTo>
                  <a:lnTo>
                    <a:pt x="255" y="1081913"/>
                  </a:lnTo>
                  <a:lnTo>
                    <a:pt x="242" y="1088263"/>
                  </a:lnTo>
                  <a:lnTo>
                    <a:pt x="7671" y="1088263"/>
                  </a:lnTo>
                  <a:lnTo>
                    <a:pt x="7677" y="1081913"/>
                  </a:lnTo>
                  <a:close/>
                </a:path>
                <a:path w="1440180" h="1278889">
                  <a:moveTo>
                    <a:pt x="1437899" y="1081913"/>
                  </a:moveTo>
                  <a:lnTo>
                    <a:pt x="1431541" y="1081913"/>
                  </a:lnTo>
                  <a:lnTo>
                    <a:pt x="1431528" y="1088263"/>
                  </a:lnTo>
                  <a:lnTo>
                    <a:pt x="1437887" y="1088263"/>
                  </a:lnTo>
                  <a:lnTo>
                    <a:pt x="1437899" y="1081913"/>
                  </a:lnTo>
                  <a:close/>
                </a:path>
                <a:path w="1440180" h="1278889">
                  <a:moveTo>
                    <a:pt x="7671" y="1088263"/>
                  </a:moveTo>
                  <a:lnTo>
                    <a:pt x="242" y="1088263"/>
                  </a:lnTo>
                  <a:lnTo>
                    <a:pt x="229" y="1094613"/>
                  </a:lnTo>
                  <a:lnTo>
                    <a:pt x="7664" y="1094613"/>
                  </a:lnTo>
                  <a:lnTo>
                    <a:pt x="7671" y="1088263"/>
                  </a:lnTo>
                  <a:close/>
                </a:path>
                <a:path w="1440180" h="1278889">
                  <a:moveTo>
                    <a:pt x="1437887" y="1088263"/>
                  </a:moveTo>
                  <a:lnTo>
                    <a:pt x="1431528" y="1088263"/>
                  </a:lnTo>
                  <a:lnTo>
                    <a:pt x="1431515" y="1094613"/>
                  </a:lnTo>
                  <a:lnTo>
                    <a:pt x="1437874" y="1094613"/>
                  </a:lnTo>
                  <a:lnTo>
                    <a:pt x="1437887" y="1088263"/>
                  </a:lnTo>
                  <a:close/>
                </a:path>
                <a:path w="1440180" h="1278889">
                  <a:moveTo>
                    <a:pt x="7664" y="1094613"/>
                  </a:moveTo>
                  <a:lnTo>
                    <a:pt x="229" y="1094613"/>
                  </a:lnTo>
                  <a:lnTo>
                    <a:pt x="217" y="1100963"/>
                  </a:lnTo>
                  <a:lnTo>
                    <a:pt x="7658" y="1100963"/>
                  </a:lnTo>
                  <a:lnTo>
                    <a:pt x="7664" y="1094613"/>
                  </a:lnTo>
                  <a:close/>
                </a:path>
                <a:path w="1440180" h="1278889">
                  <a:moveTo>
                    <a:pt x="1437874" y="1094613"/>
                  </a:moveTo>
                  <a:lnTo>
                    <a:pt x="1431515" y="1094613"/>
                  </a:lnTo>
                  <a:lnTo>
                    <a:pt x="1431502" y="1100963"/>
                  </a:lnTo>
                  <a:lnTo>
                    <a:pt x="1437862" y="1100963"/>
                  </a:lnTo>
                  <a:lnTo>
                    <a:pt x="1437874" y="1094613"/>
                  </a:lnTo>
                  <a:close/>
                </a:path>
                <a:path w="1440180" h="1278889">
                  <a:moveTo>
                    <a:pt x="7658" y="1100963"/>
                  </a:moveTo>
                  <a:lnTo>
                    <a:pt x="217" y="1100963"/>
                  </a:lnTo>
                  <a:lnTo>
                    <a:pt x="192" y="1113663"/>
                  </a:lnTo>
                  <a:lnTo>
                    <a:pt x="7645" y="1113663"/>
                  </a:lnTo>
                  <a:lnTo>
                    <a:pt x="7658" y="1100963"/>
                  </a:lnTo>
                  <a:close/>
                </a:path>
                <a:path w="1440180" h="1278889">
                  <a:moveTo>
                    <a:pt x="1437862" y="1100963"/>
                  </a:moveTo>
                  <a:lnTo>
                    <a:pt x="1431502" y="1100963"/>
                  </a:lnTo>
                  <a:lnTo>
                    <a:pt x="1431477" y="1113663"/>
                  </a:lnTo>
                  <a:lnTo>
                    <a:pt x="1437836" y="1113663"/>
                  </a:lnTo>
                  <a:lnTo>
                    <a:pt x="1437862" y="1100963"/>
                  </a:lnTo>
                  <a:close/>
                </a:path>
                <a:path w="1440180" h="1278889">
                  <a:moveTo>
                    <a:pt x="7645" y="1113663"/>
                  </a:moveTo>
                  <a:lnTo>
                    <a:pt x="192" y="1113663"/>
                  </a:lnTo>
                  <a:lnTo>
                    <a:pt x="141" y="1139063"/>
                  </a:lnTo>
                  <a:lnTo>
                    <a:pt x="7620" y="1139063"/>
                  </a:lnTo>
                  <a:lnTo>
                    <a:pt x="7645" y="1113663"/>
                  </a:lnTo>
                  <a:close/>
                </a:path>
                <a:path w="1440180" h="1278889">
                  <a:moveTo>
                    <a:pt x="1437836" y="1113663"/>
                  </a:moveTo>
                  <a:lnTo>
                    <a:pt x="1431477" y="1113663"/>
                  </a:lnTo>
                  <a:lnTo>
                    <a:pt x="1431426" y="1139063"/>
                  </a:lnTo>
                  <a:lnTo>
                    <a:pt x="1437786" y="1139063"/>
                  </a:lnTo>
                  <a:lnTo>
                    <a:pt x="1437836" y="1113663"/>
                  </a:lnTo>
                  <a:close/>
                </a:path>
                <a:path w="1440180" h="1278889">
                  <a:moveTo>
                    <a:pt x="7620" y="1139063"/>
                  </a:moveTo>
                  <a:lnTo>
                    <a:pt x="141" y="1139063"/>
                  </a:lnTo>
                  <a:lnTo>
                    <a:pt x="128" y="1145413"/>
                  </a:lnTo>
                  <a:lnTo>
                    <a:pt x="7613" y="1145413"/>
                  </a:lnTo>
                  <a:lnTo>
                    <a:pt x="7620" y="1139063"/>
                  </a:lnTo>
                  <a:close/>
                </a:path>
                <a:path w="1440180" h="1278889">
                  <a:moveTo>
                    <a:pt x="1437786" y="1139063"/>
                  </a:moveTo>
                  <a:lnTo>
                    <a:pt x="1431426" y="1139063"/>
                  </a:lnTo>
                  <a:lnTo>
                    <a:pt x="1431413" y="1145413"/>
                  </a:lnTo>
                  <a:lnTo>
                    <a:pt x="1437773" y="1145413"/>
                  </a:lnTo>
                  <a:lnTo>
                    <a:pt x="1437786" y="1139063"/>
                  </a:lnTo>
                  <a:close/>
                </a:path>
                <a:path w="1440180" h="1278889">
                  <a:moveTo>
                    <a:pt x="7613" y="1145413"/>
                  </a:moveTo>
                  <a:lnTo>
                    <a:pt x="128" y="1145413"/>
                  </a:lnTo>
                  <a:lnTo>
                    <a:pt x="116" y="1151763"/>
                  </a:lnTo>
                  <a:lnTo>
                    <a:pt x="7607" y="1151763"/>
                  </a:lnTo>
                  <a:lnTo>
                    <a:pt x="7613" y="1145413"/>
                  </a:lnTo>
                  <a:close/>
                </a:path>
                <a:path w="1440180" h="1278889">
                  <a:moveTo>
                    <a:pt x="1437773" y="1145413"/>
                  </a:moveTo>
                  <a:lnTo>
                    <a:pt x="1431413" y="1145413"/>
                  </a:lnTo>
                  <a:lnTo>
                    <a:pt x="1431400" y="1151763"/>
                  </a:lnTo>
                  <a:lnTo>
                    <a:pt x="1437761" y="1151763"/>
                  </a:lnTo>
                  <a:lnTo>
                    <a:pt x="1437773" y="1145413"/>
                  </a:lnTo>
                  <a:close/>
                </a:path>
                <a:path w="1440180" h="1278889">
                  <a:moveTo>
                    <a:pt x="7607" y="1151763"/>
                  </a:moveTo>
                  <a:lnTo>
                    <a:pt x="116" y="1151763"/>
                  </a:lnTo>
                  <a:lnTo>
                    <a:pt x="103" y="1158113"/>
                  </a:lnTo>
                  <a:lnTo>
                    <a:pt x="7600" y="1158113"/>
                  </a:lnTo>
                  <a:lnTo>
                    <a:pt x="7607" y="1151763"/>
                  </a:lnTo>
                  <a:close/>
                </a:path>
                <a:path w="1440180" h="1278889">
                  <a:moveTo>
                    <a:pt x="1437761" y="1151763"/>
                  </a:moveTo>
                  <a:lnTo>
                    <a:pt x="1431400" y="1151763"/>
                  </a:lnTo>
                  <a:lnTo>
                    <a:pt x="1431388" y="1158113"/>
                  </a:lnTo>
                  <a:lnTo>
                    <a:pt x="1437748" y="1158113"/>
                  </a:lnTo>
                  <a:lnTo>
                    <a:pt x="1437761" y="1151763"/>
                  </a:lnTo>
                  <a:close/>
                </a:path>
                <a:path w="1440180" h="1278889">
                  <a:moveTo>
                    <a:pt x="7600" y="1158113"/>
                  </a:moveTo>
                  <a:lnTo>
                    <a:pt x="103" y="1158113"/>
                  </a:lnTo>
                  <a:lnTo>
                    <a:pt x="90" y="1164463"/>
                  </a:lnTo>
                  <a:lnTo>
                    <a:pt x="7594" y="1164463"/>
                  </a:lnTo>
                  <a:lnTo>
                    <a:pt x="7600" y="1158113"/>
                  </a:lnTo>
                  <a:close/>
                </a:path>
                <a:path w="1440180" h="1278889">
                  <a:moveTo>
                    <a:pt x="1437748" y="1158113"/>
                  </a:moveTo>
                  <a:lnTo>
                    <a:pt x="1431388" y="1158113"/>
                  </a:lnTo>
                  <a:lnTo>
                    <a:pt x="1431375" y="1164463"/>
                  </a:lnTo>
                  <a:lnTo>
                    <a:pt x="1437735" y="1164463"/>
                  </a:lnTo>
                  <a:lnTo>
                    <a:pt x="1437748" y="1158113"/>
                  </a:lnTo>
                  <a:close/>
                </a:path>
                <a:path w="1440180" h="1278889">
                  <a:moveTo>
                    <a:pt x="7594" y="1164463"/>
                  </a:moveTo>
                  <a:lnTo>
                    <a:pt x="90" y="1164463"/>
                  </a:lnTo>
                  <a:lnTo>
                    <a:pt x="78" y="1170813"/>
                  </a:lnTo>
                  <a:lnTo>
                    <a:pt x="7588" y="1170813"/>
                  </a:lnTo>
                  <a:lnTo>
                    <a:pt x="7594" y="1164463"/>
                  </a:lnTo>
                  <a:close/>
                </a:path>
                <a:path w="1440180" h="1278889">
                  <a:moveTo>
                    <a:pt x="1437735" y="1164463"/>
                  </a:moveTo>
                  <a:lnTo>
                    <a:pt x="1431375" y="1164463"/>
                  </a:lnTo>
                  <a:lnTo>
                    <a:pt x="1431362" y="1170813"/>
                  </a:lnTo>
                  <a:lnTo>
                    <a:pt x="1437723" y="1170813"/>
                  </a:lnTo>
                  <a:lnTo>
                    <a:pt x="1437735" y="1164463"/>
                  </a:lnTo>
                  <a:close/>
                </a:path>
                <a:path w="1440180" h="1278889">
                  <a:moveTo>
                    <a:pt x="7588" y="1170813"/>
                  </a:moveTo>
                  <a:lnTo>
                    <a:pt x="78" y="1170813"/>
                  </a:lnTo>
                  <a:lnTo>
                    <a:pt x="65" y="1177163"/>
                  </a:lnTo>
                  <a:lnTo>
                    <a:pt x="7581" y="1177163"/>
                  </a:lnTo>
                  <a:lnTo>
                    <a:pt x="7588" y="1170813"/>
                  </a:lnTo>
                  <a:close/>
                </a:path>
                <a:path w="1440180" h="1278889">
                  <a:moveTo>
                    <a:pt x="1437723" y="1170813"/>
                  </a:moveTo>
                  <a:lnTo>
                    <a:pt x="1431362" y="1170813"/>
                  </a:lnTo>
                  <a:lnTo>
                    <a:pt x="1431349" y="1177163"/>
                  </a:lnTo>
                  <a:lnTo>
                    <a:pt x="1437710" y="1177163"/>
                  </a:lnTo>
                  <a:lnTo>
                    <a:pt x="1437723" y="1170813"/>
                  </a:lnTo>
                  <a:close/>
                </a:path>
                <a:path w="1440180" h="1278889">
                  <a:moveTo>
                    <a:pt x="7581" y="1177163"/>
                  </a:moveTo>
                  <a:lnTo>
                    <a:pt x="65" y="1177163"/>
                  </a:lnTo>
                  <a:lnTo>
                    <a:pt x="40" y="1189863"/>
                  </a:lnTo>
                  <a:lnTo>
                    <a:pt x="7568" y="1189863"/>
                  </a:lnTo>
                  <a:lnTo>
                    <a:pt x="7581" y="1177163"/>
                  </a:lnTo>
                  <a:close/>
                </a:path>
                <a:path w="1440180" h="1278889">
                  <a:moveTo>
                    <a:pt x="1437710" y="1177163"/>
                  </a:moveTo>
                  <a:lnTo>
                    <a:pt x="1431349" y="1177163"/>
                  </a:lnTo>
                  <a:lnTo>
                    <a:pt x="1431324" y="1189863"/>
                  </a:lnTo>
                  <a:lnTo>
                    <a:pt x="1437685" y="1189863"/>
                  </a:lnTo>
                  <a:lnTo>
                    <a:pt x="1437710" y="1177163"/>
                  </a:lnTo>
                  <a:close/>
                </a:path>
                <a:path w="1440180" h="1278889">
                  <a:moveTo>
                    <a:pt x="7568" y="1189863"/>
                  </a:moveTo>
                  <a:lnTo>
                    <a:pt x="40" y="1189863"/>
                  </a:lnTo>
                  <a:lnTo>
                    <a:pt x="27" y="1196213"/>
                  </a:lnTo>
                  <a:lnTo>
                    <a:pt x="7562" y="1196213"/>
                  </a:lnTo>
                  <a:lnTo>
                    <a:pt x="7568" y="1189863"/>
                  </a:lnTo>
                  <a:close/>
                </a:path>
                <a:path w="1440180" h="1278889">
                  <a:moveTo>
                    <a:pt x="1437685" y="1189863"/>
                  </a:moveTo>
                  <a:lnTo>
                    <a:pt x="1431324" y="1189863"/>
                  </a:lnTo>
                  <a:lnTo>
                    <a:pt x="1431311" y="1196213"/>
                  </a:lnTo>
                  <a:lnTo>
                    <a:pt x="1437672" y="1196213"/>
                  </a:lnTo>
                  <a:lnTo>
                    <a:pt x="1437685" y="1189863"/>
                  </a:lnTo>
                  <a:close/>
                </a:path>
                <a:path w="1440180" h="1278889">
                  <a:moveTo>
                    <a:pt x="7562" y="1196213"/>
                  </a:moveTo>
                  <a:lnTo>
                    <a:pt x="27" y="1196213"/>
                  </a:lnTo>
                  <a:lnTo>
                    <a:pt x="15" y="1202563"/>
                  </a:lnTo>
                  <a:lnTo>
                    <a:pt x="7556" y="1202563"/>
                  </a:lnTo>
                  <a:lnTo>
                    <a:pt x="7562" y="1196213"/>
                  </a:lnTo>
                  <a:close/>
                </a:path>
                <a:path w="1440180" h="1278889">
                  <a:moveTo>
                    <a:pt x="1437672" y="1196213"/>
                  </a:moveTo>
                  <a:lnTo>
                    <a:pt x="1431311" y="1196213"/>
                  </a:lnTo>
                  <a:lnTo>
                    <a:pt x="1431298" y="1202563"/>
                  </a:lnTo>
                  <a:lnTo>
                    <a:pt x="1437660" y="1202563"/>
                  </a:lnTo>
                  <a:lnTo>
                    <a:pt x="1437672" y="1196213"/>
                  </a:lnTo>
                  <a:close/>
                </a:path>
                <a:path w="1440180" h="1278889">
                  <a:moveTo>
                    <a:pt x="7556" y="1202563"/>
                  </a:moveTo>
                  <a:lnTo>
                    <a:pt x="15" y="1202563"/>
                  </a:lnTo>
                  <a:lnTo>
                    <a:pt x="0" y="1210183"/>
                  </a:lnTo>
                  <a:lnTo>
                    <a:pt x="1138" y="1210183"/>
                  </a:lnTo>
                  <a:lnTo>
                    <a:pt x="1138" y="1211453"/>
                  </a:lnTo>
                  <a:lnTo>
                    <a:pt x="2408" y="1211453"/>
                  </a:lnTo>
                  <a:lnTo>
                    <a:pt x="2408" y="1212723"/>
                  </a:lnTo>
                  <a:lnTo>
                    <a:pt x="3678" y="1212723"/>
                  </a:lnTo>
                  <a:lnTo>
                    <a:pt x="3678" y="1213993"/>
                  </a:lnTo>
                  <a:lnTo>
                    <a:pt x="4948" y="1213993"/>
                  </a:lnTo>
                  <a:lnTo>
                    <a:pt x="4948" y="1215263"/>
                  </a:lnTo>
                  <a:lnTo>
                    <a:pt x="7543" y="1215263"/>
                  </a:lnTo>
                  <a:lnTo>
                    <a:pt x="7556" y="1202563"/>
                  </a:lnTo>
                  <a:close/>
                </a:path>
                <a:path w="1440180" h="1278889">
                  <a:moveTo>
                    <a:pt x="1437660" y="1202563"/>
                  </a:moveTo>
                  <a:lnTo>
                    <a:pt x="1431298" y="1202563"/>
                  </a:lnTo>
                  <a:lnTo>
                    <a:pt x="1431273" y="1215263"/>
                  </a:lnTo>
                  <a:lnTo>
                    <a:pt x="1437508" y="1215263"/>
                  </a:lnTo>
                  <a:lnTo>
                    <a:pt x="1437508" y="1213993"/>
                  </a:lnTo>
                  <a:lnTo>
                    <a:pt x="1437637" y="1213993"/>
                  </a:lnTo>
                  <a:lnTo>
                    <a:pt x="1437660" y="1202563"/>
                  </a:lnTo>
                  <a:close/>
                </a:path>
                <a:path w="1440180" h="1278889">
                  <a:moveTo>
                    <a:pt x="1436238" y="1215263"/>
                  </a:moveTo>
                  <a:lnTo>
                    <a:pt x="1431273" y="1215263"/>
                  </a:lnTo>
                  <a:lnTo>
                    <a:pt x="1431263" y="1220343"/>
                  </a:lnTo>
                  <a:lnTo>
                    <a:pt x="1432428" y="1220343"/>
                  </a:lnTo>
                  <a:lnTo>
                    <a:pt x="1432428" y="1219073"/>
                  </a:lnTo>
                  <a:lnTo>
                    <a:pt x="1433698" y="1219073"/>
                  </a:lnTo>
                  <a:lnTo>
                    <a:pt x="1433698" y="1217803"/>
                  </a:lnTo>
                  <a:lnTo>
                    <a:pt x="1434968" y="1217803"/>
                  </a:lnTo>
                  <a:lnTo>
                    <a:pt x="1434968" y="1216533"/>
                  </a:lnTo>
                  <a:lnTo>
                    <a:pt x="1436238" y="1216533"/>
                  </a:lnTo>
                  <a:lnTo>
                    <a:pt x="1436238" y="1215263"/>
                  </a:lnTo>
                  <a:close/>
                </a:path>
                <a:path w="1440180" h="1278889">
                  <a:moveTo>
                    <a:pt x="7543" y="1215263"/>
                  </a:moveTo>
                  <a:lnTo>
                    <a:pt x="6218" y="1215263"/>
                  </a:lnTo>
                  <a:lnTo>
                    <a:pt x="6218" y="1216533"/>
                  </a:lnTo>
                  <a:lnTo>
                    <a:pt x="7488" y="1216533"/>
                  </a:lnTo>
                  <a:lnTo>
                    <a:pt x="7488" y="1217803"/>
                  </a:lnTo>
                  <a:lnTo>
                    <a:pt x="7543" y="1215263"/>
                  </a:lnTo>
                  <a:close/>
                </a:path>
                <a:path w="1440180" h="1278889">
                  <a:moveTo>
                    <a:pt x="63368" y="1269972"/>
                  </a:moveTo>
                  <a:lnTo>
                    <a:pt x="63368" y="1271143"/>
                  </a:lnTo>
                  <a:lnTo>
                    <a:pt x="64638" y="1271143"/>
                  </a:lnTo>
                  <a:lnTo>
                    <a:pt x="64638" y="1272413"/>
                  </a:lnTo>
                  <a:lnTo>
                    <a:pt x="1377818" y="1272413"/>
                  </a:lnTo>
                  <a:lnTo>
                    <a:pt x="63368" y="1269972"/>
                  </a:lnTo>
                  <a:close/>
                </a:path>
                <a:path w="1440180" h="1278889">
                  <a:moveTo>
                    <a:pt x="1371468" y="1276223"/>
                  </a:moveTo>
                  <a:lnTo>
                    <a:pt x="70988" y="1276223"/>
                  </a:lnTo>
                  <a:lnTo>
                    <a:pt x="1370198" y="1278644"/>
                  </a:lnTo>
                  <a:lnTo>
                    <a:pt x="1370198" y="1277493"/>
                  </a:lnTo>
                  <a:lnTo>
                    <a:pt x="1371468" y="1277493"/>
                  </a:lnTo>
                  <a:lnTo>
                    <a:pt x="1371468" y="1276223"/>
                  </a:lnTo>
                  <a:close/>
                </a:path>
                <a:path w="1440180" h="1278889">
                  <a:moveTo>
                    <a:pt x="1374008" y="1274953"/>
                  </a:moveTo>
                  <a:lnTo>
                    <a:pt x="69718" y="1274953"/>
                  </a:lnTo>
                  <a:lnTo>
                    <a:pt x="69718" y="1276223"/>
                  </a:lnTo>
                  <a:lnTo>
                    <a:pt x="1374008" y="1276223"/>
                  </a:lnTo>
                  <a:lnTo>
                    <a:pt x="1374008" y="1274953"/>
                  </a:lnTo>
                  <a:close/>
                </a:path>
                <a:path w="1440180" h="1278889">
                  <a:moveTo>
                    <a:pt x="1375278" y="1273683"/>
                  </a:moveTo>
                  <a:lnTo>
                    <a:pt x="67178" y="1273683"/>
                  </a:lnTo>
                  <a:lnTo>
                    <a:pt x="67178" y="1274953"/>
                  </a:lnTo>
                  <a:lnTo>
                    <a:pt x="1375278" y="1274953"/>
                  </a:lnTo>
                  <a:lnTo>
                    <a:pt x="1375278" y="1273683"/>
                  </a:lnTo>
                  <a:close/>
                </a:path>
                <a:path w="1440180" h="1278889">
                  <a:moveTo>
                    <a:pt x="1376548" y="1272413"/>
                  </a:moveTo>
                  <a:lnTo>
                    <a:pt x="65908" y="1272413"/>
                  </a:lnTo>
                  <a:lnTo>
                    <a:pt x="65908" y="1273683"/>
                  </a:lnTo>
                  <a:lnTo>
                    <a:pt x="1376548" y="1273683"/>
                  </a:lnTo>
                  <a:lnTo>
                    <a:pt x="1376548" y="1272413"/>
                  </a:lnTo>
                  <a:close/>
                </a:path>
              </a:pathLst>
            </a:custGeom>
            <a:solidFill>
              <a:srgbClr val="0535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549962" y="3530727"/>
              <a:ext cx="1426210" cy="1266190"/>
            </a:xfrm>
            <a:custGeom>
              <a:avLst/>
              <a:gdLst/>
              <a:ahLst/>
              <a:cxnLst/>
              <a:rect l="l" t="t" r="r" b="b"/>
              <a:pathLst>
                <a:path w="1426210" h="1266189">
                  <a:moveTo>
                    <a:pt x="7498" y="74802"/>
                  </a:moveTo>
                  <a:lnTo>
                    <a:pt x="1142" y="74802"/>
                  </a:lnTo>
                  <a:lnTo>
                    <a:pt x="1138" y="78612"/>
                  </a:lnTo>
                  <a:lnTo>
                    <a:pt x="7494" y="78612"/>
                  </a:lnTo>
                  <a:lnTo>
                    <a:pt x="7498" y="74802"/>
                  </a:lnTo>
                  <a:close/>
                </a:path>
                <a:path w="1426210" h="1266189">
                  <a:moveTo>
                    <a:pt x="1426009" y="74802"/>
                  </a:moveTo>
                  <a:lnTo>
                    <a:pt x="1419670" y="74802"/>
                  </a:lnTo>
                  <a:lnTo>
                    <a:pt x="1419663" y="78612"/>
                  </a:lnTo>
                  <a:lnTo>
                    <a:pt x="1426002" y="78612"/>
                  </a:lnTo>
                  <a:lnTo>
                    <a:pt x="1426009" y="74802"/>
                  </a:lnTo>
                  <a:close/>
                </a:path>
                <a:path w="1426210" h="1266189">
                  <a:moveTo>
                    <a:pt x="7500" y="72262"/>
                  </a:moveTo>
                  <a:lnTo>
                    <a:pt x="1144" y="72262"/>
                  </a:lnTo>
                  <a:lnTo>
                    <a:pt x="1143" y="73533"/>
                  </a:lnTo>
                  <a:lnTo>
                    <a:pt x="7499" y="73533"/>
                  </a:lnTo>
                  <a:lnTo>
                    <a:pt x="7500" y="72262"/>
                  </a:lnTo>
                  <a:close/>
                </a:path>
                <a:path w="1426210" h="1266189">
                  <a:moveTo>
                    <a:pt x="1426014" y="72262"/>
                  </a:moveTo>
                  <a:lnTo>
                    <a:pt x="1419676" y="72262"/>
                  </a:lnTo>
                  <a:lnTo>
                    <a:pt x="1419673" y="73533"/>
                  </a:lnTo>
                  <a:lnTo>
                    <a:pt x="1426012" y="73533"/>
                  </a:lnTo>
                  <a:lnTo>
                    <a:pt x="1426014" y="72262"/>
                  </a:lnTo>
                  <a:close/>
                </a:path>
                <a:path w="1426210" h="1266189">
                  <a:moveTo>
                    <a:pt x="7504" y="68452"/>
                  </a:moveTo>
                  <a:lnTo>
                    <a:pt x="1148" y="68452"/>
                  </a:lnTo>
                  <a:lnTo>
                    <a:pt x="1146" y="70992"/>
                  </a:lnTo>
                  <a:lnTo>
                    <a:pt x="7501" y="70992"/>
                  </a:lnTo>
                  <a:lnTo>
                    <a:pt x="7504" y="68452"/>
                  </a:lnTo>
                  <a:close/>
                </a:path>
                <a:path w="1426210" h="1266189">
                  <a:moveTo>
                    <a:pt x="1426022" y="68452"/>
                  </a:moveTo>
                  <a:lnTo>
                    <a:pt x="1419683" y="68452"/>
                  </a:lnTo>
                  <a:lnTo>
                    <a:pt x="1419678" y="70992"/>
                  </a:lnTo>
                  <a:lnTo>
                    <a:pt x="1426017" y="70992"/>
                  </a:lnTo>
                  <a:lnTo>
                    <a:pt x="1426022" y="68452"/>
                  </a:lnTo>
                  <a:close/>
                </a:path>
                <a:path w="1426210" h="1266189">
                  <a:moveTo>
                    <a:pt x="7507" y="65912"/>
                  </a:moveTo>
                  <a:lnTo>
                    <a:pt x="1151" y="65912"/>
                  </a:lnTo>
                  <a:lnTo>
                    <a:pt x="1150" y="67183"/>
                  </a:lnTo>
                  <a:lnTo>
                    <a:pt x="7505" y="67183"/>
                  </a:lnTo>
                  <a:lnTo>
                    <a:pt x="7507" y="65912"/>
                  </a:lnTo>
                  <a:close/>
                </a:path>
                <a:path w="1426210" h="1266189">
                  <a:moveTo>
                    <a:pt x="1426027" y="65912"/>
                  </a:moveTo>
                  <a:lnTo>
                    <a:pt x="1419689" y="65912"/>
                  </a:lnTo>
                  <a:lnTo>
                    <a:pt x="1419686" y="67183"/>
                  </a:lnTo>
                  <a:lnTo>
                    <a:pt x="1426025" y="67183"/>
                  </a:lnTo>
                  <a:lnTo>
                    <a:pt x="1426027" y="65912"/>
                  </a:lnTo>
                  <a:close/>
                </a:path>
                <a:path w="1426210" h="1266189">
                  <a:moveTo>
                    <a:pt x="7510" y="62102"/>
                  </a:moveTo>
                  <a:lnTo>
                    <a:pt x="1155" y="62102"/>
                  </a:lnTo>
                  <a:lnTo>
                    <a:pt x="1152" y="64642"/>
                  </a:lnTo>
                  <a:lnTo>
                    <a:pt x="7508" y="64642"/>
                  </a:lnTo>
                  <a:lnTo>
                    <a:pt x="7510" y="62102"/>
                  </a:lnTo>
                  <a:close/>
                </a:path>
                <a:path w="1426210" h="1266189">
                  <a:moveTo>
                    <a:pt x="1426035" y="62102"/>
                  </a:moveTo>
                  <a:lnTo>
                    <a:pt x="1419696" y="62102"/>
                  </a:lnTo>
                  <a:lnTo>
                    <a:pt x="1419691" y="64642"/>
                  </a:lnTo>
                  <a:lnTo>
                    <a:pt x="1426030" y="64642"/>
                  </a:lnTo>
                  <a:lnTo>
                    <a:pt x="1426035" y="62102"/>
                  </a:lnTo>
                  <a:close/>
                </a:path>
                <a:path w="1426210" h="1266189">
                  <a:moveTo>
                    <a:pt x="7513" y="59562"/>
                  </a:moveTo>
                  <a:lnTo>
                    <a:pt x="1157" y="59562"/>
                  </a:lnTo>
                  <a:lnTo>
                    <a:pt x="1156" y="60833"/>
                  </a:lnTo>
                  <a:lnTo>
                    <a:pt x="7512" y="60833"/>
                  </a:lnTo>
                  <a:lnTo>
                    <a:pt x="7513" y="59562"/>
                  </a:lnTo>
                  <a:close/>
                </a:path>
                <a:path w="1426210" h="1266189">
                  <a:moveTo>
                    <a:pt x="1426040" y="59562"/>
                  </a:moveTo>
                  <a:lnTo>
                    <a:pt x="1419701" y="59562"/>
                  </a:lnTo>
                  <a:lnTo>
                    <a:pt x="1419699" y="60833"/>
                  </a:lnTo>
                  <a:lnTo>
                    <a:pt x="1426037" y="60833"/>
                  </a:lnTo>
                  <a:lnTo>
                    <a:pt x="1426040" y="59562"/>
                  </a:lnTo>
                  <a:close/>
                </a:path>
                <a:path w="1426210" h="1266189">
                  <a:moveTo>
                    <a:pt x="7517" y="55879"/>
                  </a:moveTo>
                  <a:lnTo>
                    <a:pt x="1161" y="55879"/>
                  </a:lnTo>
                  <a:lnTo>
                    <a:pt x="1158" y="58292"/>
                  </a:lnTo>
                  <a:lnTo>
                    <a:pt x="7514" y="58292"/>
                  </a:lnTo>
                  <a:lnTo>
                    <a:pt x="7517" y="55879"/>
                  </a:lnTo>
                  <a:close/>
                </a:path>
                <a:path w="1426210" h="1266189">
                  <a:moveTo>
                    <a:pt x="1426048" y="55879"/>
                  </a:moveTo>
                  <a:lnTo>
                    <a:pt x="1419709" y="55879"/>
                  </a:lnTo>
                  <a:lnTo>
                    <a:pt x="1419704" y="58292"/>
                  </a:lnTo>
                  <a:lnTo>
                    <a:pt x="1426042" y="58292"/>
                  </a:lnTo>
                  <a:lnTo>
                    <a:pt x="1426048" y="55879"/>
                  </a:lnTo>
                  <a:close/>
                </a:path>
                <a:path w="1426210" h="1266189">
                  <a:moveTo>
                    <a:pt x="1217" y="54609"/>
                  </a:moveTo>
                  <a:lnTo>
                    <a:pt x="1161" y="55879"/>
                  </a:lnTo>
                  <a:lnTo>
                    <a:pt x="1217" y="54609"/>
                  </a:lnTo>
                  <a:close/>
                </a:path>
                <a:path w="1426210" h="1266189">
                  <a:moveTo>
                    <a:pt x="7519" y="53339"/>
                  </a:moveTo>
                  <a:lnTo>
                    <a:pt x="1217" y="53339"/>
                  </a:lnTo>
                  <a:lnTo>
                    <a:pt x="1217" y="54609"/>
                  </a:lnTo>
                  <a:lnTo>
                    <a:pt x="7518" y="54609"/>
                  </a:lnTo>
                  <a:lnTo>
                    <a:pt x="7519" y="53339"/>
                  </a:lnTo>
                  <a:close/>
                </a:path>
                <a:path w="1426210" h="1266189">
                  <a:moveTo>
                    <a:pt x="1426053" y="53339"/>
                  </a:moveTo>
                  <a:lnTo>
                    <a:pt x="1419714" y="53339"/>
                  </a:lnTo>
                  <a:lnTo>
                    <a:pt x="1419712" y="54609"/>
                  </a:lnTo>
                  <a:lnTo>
                    <a:pt x="1426050" y="54609"/>
                  </a:lnTo>
                  <a:lnTo>
                    <a:pt x="1426053" y="53339"/>
                  </a:lnTo>
                  <a:close/>
                </a:path>
                <a:path w="1426210" h="1266189">
                  <a:moveTo>
                    <a:pt x="3757" y="51942"/>
                  </a:moveTo>
                  <a:lnTo>
                    <a:pt x="2487" y="51942"/>
                  </a:lnTo>
                  <a:lnTo>
                    <a:pt x="2487" y="53339"/>
                  </a:lnTo>
                  <a:lnTo>
                    <a:pt x="3757" y="53339"/>
                  </a:lnTo>
                  <a:lnTo>
                    <a:pt x="3757" y="51942"/>
                  </a:lnTo>
                  <a:close/>
                </a:path>
                <a:path w="1426210" h="1266189">
                  <a:moveTo>
                    <a:pt x="1424887" y="51942"/>
                  </a:moveTo>
                  <a:lnTo>
                    <a:pt x="1423617" y="51942"/>
                  </a:lnTo>
                  <a:lnTo>
                    <a:pt x="1423617" y="53339"/>
                  </a:lnTo>
                  <a:lnTo>
                    <a:pt x="1424887" y="53339"/>
                  </a:lnTo>
                  <a:lnTo>
                    <a:pt x="1424887" y="51942"/>
                  </a:lnTo>
                  <a:close/>
                </a:path>
                <a:path w="1426210" h="1266189">
                  <a:moveTo>
                    <a:pt x="7525" y="48259"/>
                  </a:moveTo>
                  <a:lnTo>
                    <a:pt x="6297" y="48259"/>
                  </a:lnTo>
                  <a:lnTo>
                    <a:pt x="6297" y="49529"/>
                  </a:lnTo>
                  <a:lnTo>
                    <a:pt x="5027" y="49529"/>
                  </a:lnTo>
                  <a:lnTo>
                    <a:pt x="5027" y="51942"/>
                  </a:lnTo>
                  <a:lnTo>
                    <a:pt x="7521" y="51942"/>
                  </a:lnTo>
                  <a:lnTo>
                    <a:pt x="7525" y="48259"/>
                  </a:lnTo>
                  <a:close/>
                </a:path>
                <a:path w="1426210" h="1266189">
                  <a:moveTo>
                    <a:pt x="1422347" y="49529"/>
                  </a:moveTo>
                  <a:lnTo>
                    <a:pt x="1419722" y="49529"/>
                  </a:lnTo>
                  <a:lnTo>
                    <a:pt x="1419717" y="51942"/>
                  </a:lnTo>
                  <a:lnTo>
                    <a:pt x="1422347" y="51942"/>
                  </a:lnTo>
                  <a:lnTo>
                    <a:pt x="1422347" y="49529"/>
                  </a:lnTo>
                  <a:close/>
                </a:path>
                <a:path w="1426210" h="1266189">
                  <a:moveTo>
                    <a:pt x="1421077" y="48259"/>
                  </a:moveTo>
                  <a:lnTo>
                    <a:pt x="1419807" y="48259"/>
                  </a:lnTo>
                  <a:lnTo>
                    <a:pt x="1419807" y="49529"/>
                  </a:lnTo>
                  <a:lnTo>
                    <a:pt x="1421077" y="49529"/>
                  </a:lnTo>
                  <a:lnTo>
                    <a:pt x="1421077" y="48259"/>
                  </a:lnTo>
                  <a:close/>
                </a:path>
                <a:path w="1426210" h="1266189">
                  <a:moveTo>
                    <a:pt x="1419807" y="45592"/>
                  </a:moveTo>
                  <a:lnTo>
                    <a:pt x="1419725" y="48259"/>
                  </a:lnTo>
                  <a:lnTo>
                    <a:pt x="1419807" y="45592"/>
                  </a:lnTo>
                  <a:close/>
                </a:path>
                <a:path w="1426210" h="1266189">
                  <a:moveTo>
                    <a:pt x="1376627" y="5079"/>
                  </a:moveTo>
                  <a:lnTo>
                    <a:pt x="50747" y="5079"/>
                  </a:lnTo>
                  <a:lnTo>
                    <a:pt x="50747" y="6350"/>
                  </a:lnTo>
                  <a:lnTo>
                    <a:pt x="1376627" y="7492"/>
                  </a:lnTo>
                  <a:lnTo>
                    <a:pt x="1376627" y="5079"/>
                  </a:lnTo>
                  <a:close/>
                </a:path>
                <a:path w="1426210" h="1266189">
                  <a:moveTo>
                    <a:pt x="53287" y="3809"/>
                  </a:moveTo>
                  <a:lnTo>
                    <a:pt x="52017" y="3809"/>
                  </a:lnTo>
                  <a:lnTo>
                    <a:pt x="52017" y="5079"/>
                  </a:lnTo>
                  <a:lnTo>
                    <a:pt x="53287" y="5079"/>
                  </a:lnTo>
                  <a:lnTo>
                    <a:pt x="53287" y="3809"/>
                  </a:lnTo>
                  <a:close/>
                </a:path>
                <a:path w="1426210" h="1266189">
                  <a:moveTo>
                    <a:pt x="1375357" y="3809"/>
                  </a:moveTo>
                  <a:lnTo>
                    <a:pt x="1374087" y="3809"/>
                  </a:lnTo>
                  <a:lnTo>
                    <a:pt x="1374087" y="5079"/>
                  </a:lnTo>
                  <a:lnTo>
                    <a:pt x="1375357" y="5079"/>
                  </a:lnTo>
                  <a:lnTo>
                    <a:pt x="1375357" y="3809"/>
                  </a:lnTo>
                  <a:close/>
                </a:path>
                <a:path w="1426210" h="1266189">
                  <a:moveTo>
                    <a:pt x="1374087" y="2539"/>
                  </a:moveTo>
                  <a:lnTo>
                    <a:pt x="53287" y="2539"/>
                  </a:lnTo>
                  <a:lnTo>
                    <a:pt x="53287" y="3809"/>
                  </a:lnTo>
                  <a:lnTo>
                    <a:pt x="1374087" y="3809"/>
                  </a:lnTo>
                  <a:lnTo>
                    <a:pt x="1374087" y="2539"/>
                  </a:lnTo>
                  <a:close/>
                </a:path>
                <a:path w="1426210" h="1266189">
                  <a:moveTo>
                    <a:pt x="57097" y="1142"/>
                  </a:moveTo>
                  <a:lnTo>
                    <a:pt x="54557" y="1142"/>
                  </a:lnTo>
                  <a:lnTo>
                    <a:pt x="54557" y="2539"/>
                  </a:lnTo>
                  <a:lnTo>
                    <a:pt x="57097" y="2539"/>
                  </a:lnTo>
                  <a:lnTo>
                    <a:pt x="57097" y="1142"/>
                  </a:lnTo>
                  <a:close/>
                </a:path>
                <a:path w="1426210" h="1266189">
                  <a:moveTo>
                    <a:pt x="1371547" y="1142"/>
                  </a:moveTo>
                  <a:lnTo>
                    <a:pt x="1370277" y="1142"/>
                  </a:lnTo>
                  <a:lnTo>
                    <a:pt x="1370277" y="2539"/>
                  </a:lnTo>
                  <a:lnTo>
                    <a:pt x="1371547" y="2539"/>
                  </a:lnTo>
                  <a:lnTo>
                    <a:pt x="1371547" y="1142"/>
                  </a:lnTo>
                  <a:close/>
                </a:path>
                <a:path w="1426210" h="1266189">
                  <a:moveTo>
                    <a:pt x="58367" y="0"/>
                  </a:moveTo>
                  <a:lnTo>
                    <a:pt x="58367" y="1142"/>
                  </a:lnTo>
                  <a:lnTo>
                    <a:pt x="1369007" y="1142"/>
                  </a:lnTo>
                  <a:lnTo>
                    <a:pt x="58367" y="0"/>
                  </a:lnTo>
                  <a:close/>
                </a:path>
                <a:path w="1426210" h="1266189">
                  <a:moveTo>
                    <a:pt x="7494" y="78613"/>
                  </a:moveTo>
                  <a:lnTo>
                    <a:pt x="1138" y="78613"/>
                  </a:lnTo>
                  <a:lnTo>
                    <a:pt x="1125" y="91312"/>
                  </a:lnTo>
                  <a:lnTo>
                    <a:pt x="7481" y="91312"/>
                  </a:lnTo>
                  <a:lnTo>
                    <a:pt x="7494" y="78613"/>
                  </a:lnTo>
                  <a:close/>
                </a:path>
                <a:path w="1426210" h="1266189">
                  <a:moveTo>
                    <a:pt x="1426002" y="78613"/>
                  </a:moveTo>
                  <a:lnTo>
                    <a:pt x="1419663" y="78613"/>
                  </a:lnTo>
                  <a:lnTo>
                    <a:pt x="1419637" y="91312"/>
                  </a:lnTo>
                  <a:lnTo>
                    <a:pt x="1425976" y="91312"/>
                  </a:lnTo>
                  <a:lnTo>
                    <a:pt x="1426002" y="78613"/>
                  </a:lnTo>
                  <a:close/>
                </a:path>
                <a:path w="1426210" h="1266189">
                  <a:moveTo>
                    <a:pt x="7481" y="91313"/>
                  </a:moveTo>
                  <a:lnTo>
                    <a:pt x="1125" y="91313"/>
                  </a:lnTo>
                  <a:lnTo>
                    <a:pt x="1113" y="104012"/>
                  </a:lnTo>
                  <a:lnTo>
                    <a:pt x="7468" y="104012"/>
                  </a:lnTo>
                  <a:lnTo>
                    <a:pt x="7481" y="91313"/>
                  </a:lnTo>
                  <a:close/>
                </a:path>
                <a:path w="1426210" h="1266189">
                  <a:moveTo>
                    <a:pt x="1425976" y="91313"/>
                  </a:moveTo>
                  <a:lnTo>
                    <a:pt x="1419637" y="91313"/>
                  </a:lnTo>
                  <a:lnTo>
                    <a:pt x="1419611" y="104012"/>
                  </a:lnTo>
                  <a:lnTo>
                    <a:pt x="1425951" y="104012"/>
                  </a:lnTo>
                  <a:lnTo>
                    <a:pt x="1425976" y="91313"/>
                  </a:lnTo>
                  <a:close/>
                </a:path>
                <a:path w="1426210" h="1266189">
                  <a:moveTo>
                    <a:pt x="7468" y="104013"/>
                  </a:moveTo>
                  <a:lnTo>
                    <a:pt x="1113" y="104013"/>
                  </a:lnTo>
                  <a:lnTo>
                    <a:pt x="1106" y="110362"/>
                  </a:lnTo>
                  <a:lnTo>
                    <a:pt x="7461" y="110362"/>
                  </a:lnTo>
                  <a:lnTo>
                    <a:pt x="7468" y="104013"/>
                  </a:lnTo>
                  <a:close/>
                </a:path>
                <a:path w="1426210" h="1266189">
                  <a:moveTo>
                    <a:pt x="1425951" y="104013"/>
                  </a:moveTo>
                  <a:lnTo>
                    <a:pt x="1419611" y="104013"/>
                  </a:lnTo>
                  <a:lnTo>
                    <a:pt x="1419598" y="110362"/>
                  </a:lnTo>
                  <a:lnTo>
                    <a:pt x="1425938" y="110362"/>
                  </a:lnTo>
                  <a:lnTo>
                    <a:pt x="1425951" y="104013"/>
                  </a:lnTo>
                  <a:close/>
                </a:path>
                <a:path w="1426210" h="1266189">
                  <a:moveTo>
                    <a:pt x="7461" y="110363"/>
                  </a:moveTo>
                  <a:lnTo>
                    <a:pt x="1106" y="110363"/>
                  </a:lnTo>
                  <a:lnTo>
                    <a:pt x="1100" y="116712"/>
                  </a:lnTo>
                  <a:lnTo>
                    <a:pt x="7455" y="116712"/>
                  </a:lnTo>
                  <a:lnTo>
                    <a:pt x="7461" y="110363"/>
                  </a:lnTo>
                  <a:close/>
                </a:path>
                <a:path w="1426210" h="1266189">
                  <a:moveTo>
                    <a:pt x="1425938" y="110363"/>
                  </a:moveTo>
                  <a:lnTo>
                    <a:pt x="1419598" y="110363"/>
                  </a:lnTo>
                  <a:lnTo>
                    <a:pt x="1419585" y="116712"/>
                  </a:lnTo>
                  <a:lnTo>
                    <a:pt x="1425925" y="116712"/>
                  </a:lnTo>
                  <a:lnTo>
                    <a:pt x="1425938" y="110363"/>
                  </a:lnTo>
                  <a:close/>
                </a:path>
                <a:path w="1426210" h="1266189">
                  <a:moveTo>
                    <a:pt x="7455" y="116713"/>
                  </a:moveTo>
                  <a:lnTo>
                    <a:pt x="1100" y="116713"/>
                  </a:lnTo>
                  <a:lnTo>
                    <a:pt x="1093" y="123062"/>
                  </a:lnTo>
                  <a:lnTo>
                    <a:pt x="7449" y="123062"/>
                  </a:lnTo>
                  <a:lnTo>
                    <a:pt x="7455" y="116713"/>
                  </a:lnTo>
                  <a:close/>
                </a:path>
                <a:path w="1426210" h="1266189">
                  <a:moveTo>
                    <a:pt x="1425925" y="116713"/>
                  </a:moveTo>
                  <a:lnTo>
                    <a:pt x="1419585" y="116713"/>
                  </a:lnTo>
                  <a:lnTo>
                    <a:pt x="1419573" y="123062"/>
                  </a:lnTo>
                  <a:lnTo>
                    <a:pt x="1425912" y="123062"/>
                  </a:lnTo>
                  <a:lnTo>
                    <a:pt x="1425925" y="116713"/>
                  </a:lnTo>
                  <a:close/>
                </a:path>
                <a:path w="1426210" h="1266189">
                  <a:moveTo>
                    <a:pt x="7449" y="123063"/>
                  </a:moveTo>
                  <a:lnTo>
                    <a:pt x="1093" y="123063"/>
                  </a:lnTo>
                  <a:lnTo>
                    <a:pt x="1087" y="129412"/>
                  </a:lnTo>
                  <a:lnTo>
                    <a:pt x="7442" y="129412"/>
                  </a:lnTo>
                  <a:lnTo>
                    <a:pt x="7449" y="123063"/>
                  </a:lnTo>
                  <a:close/>
                </a:path>
                <a:path w="1426210" h="1266189">
                  <a:moveTo>
                    <a:pt x="1425912" y="123063"/>
                  </a:moveTo>
                  <a:lnTo>
                    <a:pt x="1419573" y="123063"/>
                  </a:lnTo>
                  <a:lnTo>
                    <a:pt x="1419560" y="129412"/>
                  </a:lnTo>
                  <a:lnTo>
                    <a:pt x="1425900" y="129412"/>
                  </a:lnTo>
                  <a:lnTo>
                    <a:pt x="1425912" y="123063"/>
                  </a:lnTo>
                  <a:close/>
                </a:path>
                <a:path w="1426210" h="1266189">
                  <a:moveTo>
                    <a:pt x="7442" y="129413"/>
                  </a:moveTo>
                  <a:lnTo>
                    <a:pt x="1087" y="129413"/>
                  </a:lnTo>
                  <a:lnTo>
                    <a:pt x="1074" y="142112"/>
                  </a:lnTo>
                  <a:lnTo>
                    <a:pt x="7429" y="142112"/>
                  </a:lnTo>
                  <a:lnTo>
                    <a:pt x="7442" y="129413"/>
                  </a:lnTo>
                  <a:close/>
                </a:path>
                <a:path w="1426210" h="1266189">
                  <a:moveTo>
                    <a:pt x="1425900" y="129413"/>
                  </a:moveTo>
                  <a:lnTo>
                    <a:pt x="1419560" y="129413"/>
                  </a:lnTo>
                  <a:lnTo>
                    <a:pt x="1419534" y="142112"/>
                  </a:lnTo>
                  <a:lnTo>
                    <a:pt x="1425874" y="142112"/>
                  </a:lnTo>
                  <a:lnTo>
                    <a:pt x="1425900" y="129413"/>
                  </a:lnTo>
                  <a:close/>
                </a:path>
                <a:path w="1426210" h="1266189">
                  <a:moveTo>
                    <a:pt x="7429" y="142113"/>
                  </a:moveTo>
                  <a:lnTo>
                    <a:pt x="1074" y="142113"/>
                  </a:lnTo>
                  <a:lnTo>
                    <a:pt x="1069" y="147193"/>
                  </a:lnTo>
                  <a:lnTo>
                    <a:pt x="7424" y="147193"/>
                  </a:lnTo>
                  <a:lnTo>
                    <a:pt x="7429" y="142113"/>
                  </a:lnTo>
                  <a:close/>
                </a:path>
                <a:path w="1426210" h="1266189">
                  <a:moveTo>
                    <a:pt x="1425874" y="142113"/>
                  </a:moveTo>
                  <a:lnTo>
                    <a:pt x="1419534" y="142113"/>
                  </a:lnTo>
                  <a:lnTo>
                    <a:pt x="1419524" y="147193"/>
                  </a:lnTo>
                  <a:lnTo>
                    <a:pt x="1425864" y="147193"/>
                  </a:lnTo>
                  <a:lnTo>
                    <a:pt x="1425874" y="142113"/>
                  </a:lnTo>
                  <a:close/>
                </a:path>
                <a:path w="1426210" h="1266189">
                  <a:moveTo>
                    <a:pt x="7424" y="147193"/>
                  </a:moveTo>
                  <a:lnTo>
                    <a:pt x="1069" y="147193"/>
                  </a:lnTo>
                  <a:lnTo>
                    <a:pt x="1063" y="153543"/>
                  </a:lnTo>
                  <a:lnTo>
                    <a:pt x="7418" y="153543"/>
                  </a:lnTo>
                  <a:lnTo>
                    <a:pt x="7424" y="147193"/>
                  </a:lnTo>
                  <a:close/>
                </a:path>
                <a:path w="1426210" h="1266189">
                  <a:moveTo>
                    <a:pt x="1425864" y="147193"/>
                  </a:moveTo>
                  <a:lnTo>
                    <a:pt x="1419524" y="147193"/>
                  </a:lnTo>
                  <a:lnTo>
                    <a:pt x="1419511" y="153543"/>
                  </a:lnTo>
                  <a:lnTo>
                    <a:pt x="1425851" y="153543"/>
                  </a:lnTo>
                  <a:lnTo>
                    <a:pt x="1425864" y="147193"/>
                  </a:lnTo>
                  <a:close/>
                </a:path>
                <a:path w="1426210" h="1266189">
                  <a:moveTo>
                    <a:pt x="7418" y="153543"/>
                  </a:moveTo>
                  <a:lnTo>
                    <a:pt x="1063" y="153543"/>
                  </a:lnTo>
                  <a:lnTo>
                    <a:pt x="1049" y="167512"/>
                  </a:lnTo>
                  <a:lnTo>
                    <a:pt x="7403" y="167512"/>
                  </a:lnTo>
                  <a:lnTo>
                    <a:pt x="7418" y="153543"/>
                  </a:lnTo>
                  <a:close/>
                </a:path>
                <a:path w="1426210" h="1266189">
                  <a:moveTo>
                    <a:pt x="1425851" y="153543"/>
                  </a:moveTo>
                  <a:lnTo>
                    <a:pt x="1419511" y="153543"/>
                  </a:lnTo>
                  <a:lnTo>
                    <a:pt x="1419482" y="167512"/>
                  </a:lnTo>
                  <a:lnTo>
                    <a:pt x="1425823" y="167512"/>
                  </a:lnTo>
                  <a:lnTo>
                    <a:pt x="1425851" y="153543"/>
                  </a:lnTo>
                  <a:close/>
                </a:path>
                <a:path w="1426210" h="1266189">
                  <a:moveTo>
                    <a:pt x="7403" y="167513"/>
                  </a:moveTo>
                  <a:lnTo>
                    <a:pt x="1049" y="167513"/>
                  </a:lnTo>
                  <a:lnTo>
                    <a:pt x="1042" y="173862"/>
                  </a:lnTo>
                  <a:lnTo>
                    <a:pt x="7397" y="173862"/>
                  </a:lnTo>
                  <a:lnTo>
                    <a:pt x="7403" y="167513"/>
                  </a:lnTo>
                  <a:close/>
                </a:path>
                <a:path w="1426210" h="1266189">
                  <a:moveTo>
                    <a:pt x="1425823" y="167513"/>
                  </a:moveTo>
                  <a:lnTo>
                    <a:pt x="1419482" y="167513"/>
                  </a:lnTo>
                  <a:lnTo>
                    <a:pt x="1419469" y="173862"/>
                  </a:lnTo>
                  <a:lnTo>
                    <a:pt x="1425810" y="173862"/>
                  </a:lnTo>
                  <a:lnTo>
                    <a:pt x="1425823" y="167513"/>
                  </a:lnTo>
                  <a:close/>
                </a:path>
                <a:path w="1426210" h="1266189">
                  <a:moveTo>
                    <a:pt x="7397" y="173863"/>
                  </a:moveTo>
                  <a:lnTo>
                    <a:pt x="1042" y="173863"/>
                  </a:lnTo>
                  <a:lnTo>
                    <a:pt x="1036" y="180212"/>
                  </a:lnTo>
                  <a:lnTo>
                    <a:pt x="7391" y="180212"/>
                  </a:lnTo>
                  <a:lnTo>
                    <a:pt x="7397" y="173863"/>
                  </a:lnTo>
                  <a:close/>
                </a:path>
                <a:path w="1426210" h="1266189">
                  <a:moveTo>
                    <a:pt x="1425810" y="173863"/>
                  </a:moveTo>
                  <a:lnTo>
                    <a:pt x="1419469" y="173863"/>
                  </a:lnTo>
                  <a:lnTo>
                    <a:pt x="1419456" y="180212"/>
                  </a:lnTo>
                  <a:lnTo>
                    <a:pt x="1425798" y="180212"/>
                  </a:lnTo>
                  <a:lnTo>
                    <a:pt x="1425810" y="173863"/>
                  </a:lnTo>
                  <a:close/>
                </a:path>
                <a:path w="1426210" h="1266189">
                  <a:moveTo>
                    <a:pt x="7391" y="180213"/>
                  </a:moveTo>
                  <a:lnTo>
                    <a:pt x="1036" y="180213"/>
                  </a:lnTo>
                  <a:lnTo>
                    <a:pt x="1030" y="186562"/>
                  </a:lnTo>
                  <a:lnTo>
                    <a:pt x="7384" y="186562"/>
                  </a:lnTo>
                  <a:lnTo>
                    <a:pt x="7391" y="180213"/>
                  </a:lnTo>
                  <a:close/>
                </a:path>
                <a:path w="1426210" h="1266189">
                  <a:moveTo>
                    <a:pt x="1425798" y="180213"/>
                  </a:moveTo>
                  <a:lnTo>
                    <a:pt x="1419456" y="180213"/>
                  </a:lnTo>
                  <a:lnTo>
                    <a:pt x="1419444" y="186562"/>
                  </a:lnTo>
                  <a:lnTo>
                    <a:pt x="1425785" y="186562"/>
                  </a:lnTo>
                  <a:lnTo>
                    <a:pt x="1425798" y="180213"/>
                  </a:lnTo>
                  <a:close/>
                </a:path>
                <a:path w="1426210" h="1266189">
                  <a:moveTo>
                    <a:pt x="7384" y="186563"/>
                  </a:moveTo>
                  <a:lnTo>
                    <a:pt x="1030" y="186563"/>
                  </a:lnTo>
                  <a:lnTo>
                    <a:pt x="1023" y="192912"/>
                  </a:lnTo>
                  <a:lnTo>
                    <a:pt x="7378" y="192912"/>
                  </a:lnTo>
                  <a:lnTo>
                    <a:pt x="7384" y="186563"/>
                  </a:lnTo>
                  <a:close/>
                </a:path>
                <a:path w="1426210" h="1266189">
                  <a:moveTo>
                    <a:pt x="1425785" y="186563"/>
                  </a:moveTo>
                  <a:lnTo>
                    <a:pt x="1419444" y="186563"/>
                  </a:lnTo>
                  <a:lnTo>
                    <a:pt x="1419431" y="192912"/>
                  </a:lnTo>
                  <a:lnTo>
                    <a:pt x="1425772" y="192912"/>
                  </a:lnTo>
                  <a:lnTo>
                    <a:pt x="1425785" y="186563"/>
                  </a:lnTo>
                  <a:close/>
                </a:path>
                <a:path w="1426210" h="1266189">
                  <a:moveTo>
                    <a:pt x="7378" y="192913"/>
                  </a:moveTo>
                  <a:lnTo>
                    <a:pt x="1023" y="192913"/>
                  </a:lnTo>
                  <a:lnTo>
                    <a:pt x="1018" y="197993"/>
                  </a:lnTo>
                  <a:lnTo>
                    <a:pt x="7372" y="197993"/>
                  </a:lnTo>
                  <a:lnTo>
                    <a:pt x="7378" y="192913"/>
                  </a:lnTo>
                  <a:close/>
                </a:path>
                <a:path w="1426210" h="1266189">
                  <a:moveTo>
                    <a:pt x="1425772" y="192913"/>
                  </a:moveTo>
                  <a:lnTo>
                    <a:pt x="1419431" y="192913"/>
                  </a:lnTo>
                  <a:lnTo>
                    <a:pt x="1419420" y="197993"/>
                  </a:lnTo>
                  <a:lnTo>
                    <a:pt x="1425762" y="197993"/>
                  </a:lnTo>
                  <a:lnTo>
                    <a:pt x="1425772" y="192913"/>
                  </a:lnTo>
                  <a:close/>
                </a:path>
                <a:path w="1426210" h="1266189">
                  <a:moveTo>
                    <a:pt x="7372" y="197993"/>
                  </a:moveTo>
                  <a:lnTo>
                    <a:pt x="1018" y="197993"/>
                  </a:lnTo>
                  <a:lnTo>
                    <a:pt x="1010" y="205612"/>
                  </a:lnTo>
                  <a:lnTo>
                    <a:pt x="7365" y="205612"/>
                  </a:lnTo>
                  <a:lnTo>
                    <a:pt x="7372" y="197993"/>
                  </a:lnTo>
                  <a:close/>
                </a:path>
                <a:path w="1426210" h="1266189">
                  <a:moveTo>
                    <a:pt x="1425762" y="197993"/>
                  </a:moveTo>
                  <a:lnTo>
                    <a:pt x="1419420" y="197993"/>
                  </a:lnTo>
                  <a:lnTo>
                    <a:pt x="1419405" y="205612"/>
                  </a:lnTo>
                  <a:lnTo>
                    <a:pt x="1425747" y="205612"/>
                  </a:lnTo>
                  <a:lnTo>
                    <a:pt x="1425762" y="197993"/>
                  </a:lnTo>
                  <a:close/>
                </a:path>
                <a:path w="1426210" h="1266189">
                  <a:moveTo>
                    <a:pt x="7365" y="205613"/>
                  </a:moveTo>
                  <a:lnTo>
                    <a:pt x="1010" y="205613"/>
                  </a:lnTo>
                  <a:lnTo>
                    <a:pt x="1004" y="211962"/>
                  </a:lnTo>
                  <a:lnTo>
                    <a:pt x="7358" y="211962"/>
                  </a:lnTo>
                  <a:lnTo>
                    <a:pt x="7365" y="205613"/>
                  </a:lnTo>
                  <a:close/>
                </a:path>
                <a:path w="1426210" h="1266189">
                  <a:moveTo>
                    <a:pt x="1425747" y="205613"/>
                  </a:moveTo>
                  <a:lnTo>
                    <a:pt x="1419405" y="205613"/>
                  </a:lnTo>
                  <a:lnTo>
                    <a:pt x="1419392" y="211962"/>
                  </a:lnTo>
                  <a:lnTo>
                    <a:pt x="1425734" y="211962"/>
                  </a:lnTo>
                  <a:lnTo>
                    <a:pt x="1425747" y="205613"/>
                  </a:lnTo>
                  <a:close/>
                </a:path>
                <a:path w="1426210" h="1266189">
                  <a:moveTo>
                    <a:pt x="7358" y="211963"/>
                  </a:moveTo>
                  <a:lnTo>
                    <a:pt x="1004" y="211963"/>
                  </a:lnTo>
                  <a:lnTo>
                    <a:pt x="993" y="223393"/>
                  </a:lnTo>
                  <a:lnTo>
                    <a:pt x="7347" y="223393"/>
                  </a:lnTo>
                  <a:lnTo>
                    <a:pt x="7358" y="211963"/>
                  </a:lnTo>
                  <a:close/>
                </a:path>
                <a:path w="1426210" h="1266189">
                  <a:moveTo>
                    <a:pt x="1425734" y="211963"/>
                  </a:moveTo>
                  <a:lnTo>
                    <a:pt x="1419392" y="211963"/>
                  </a:lnTo>
                  <a:lnTo>
                    <a:pt x="1419369" y="223393"/>
                  </a:lnTo>
                  <a:lnTo>
                    <a:pt x="1425711" y="223393"/>
                  </a:lnTo>
                  <a:lnTo>
                    <a:pt x="1425734" y="211963"/>
                  </a:lnTo>
                  <a:close/>
                </a:path>
                <a:path w="1426210" h="1266189">
                  <a:moveTo>
                    <a:pt x="7347" y="223393"/>
                  </a:moveTo>
                  <a:lnTo>
                    <a:pt x="993" y="223393"/>
                  </a:lnTo>
                  <a:lnTo>
                    <a:pt x="985" y="231012"/>
                  </a:lnTo>
                  <a:lnTo>
                    <a:pt x="7339" y="231012"/>
                  </a:lnTo>
                  <a:lnTo>
                    <a:pt x="7347" y="223393"/>
                  </a:lnTo>
                  <a:close/>
                </a:path>
                <a:path w="1426210" h="1266189">
                  <a:moveTo>
                    <a:pt x="1425711" y="223393"/>
                  </a:moveTo>
                  <a:lnTo>
                    <a:pt x="1419369" y="223393"/>
                  </a:lnTo>
                  <a:lnTo>
                    <a:pt x="1419353" y="231012"/>
                  </a:lnTo>
                  <a:lnTo>
                    <a:pt x="1425696" y="231012"/>
                  </a:lnTo>
                  <a:lnTo>
                    <a:pt x="1425711" y="223393"/>
                  </a:lnTo>
                  <a:close/>
                </a:path>
                <a:path w="1426210" h="1266189">
                  <a:moveTo>
                    <a:pt x="7339" y="231013"/>
                  </a:moveTo>
                  <a:lnTo>
                    <a:pt x="985" y="231013"/>
                  </a:lnTo>
                  <a:lnTo>
                    <a:pt x="973" y="242443"/>
                  </a:lnTo>
                  <a:lnTo>
                    <a:pt x="7327" y="242443"/>
                  </a:lnTo>
                  <a:lnTo>
                    <a:pt x="7339" y="231013"/>
                  </a:lnTo>
                  <a:close/>
                </a:path>
                <a:path w="1426210" h="1266189">
                  <a:moveTo>
                    <a:pt x="1425696" y="231013"/>
                  </a:moveTo>
                  <a:lnTo>
                    <a:pt x="1419353" y="231013"/>
                  </a:lnTo>
                  <a:lnTo>
                    <a:pt x="1419330" y="242443"/>
                  </a:lnTo>
                  <a:lnTo>
                    <a:pt x="1425673" y="242443"/>
                  </a:lnTo>
                  <a:lnTo>
                    <a:pt x="1425696" y="231013"/>
                  </a:lnTo>
                  <a:close/>
                </a:path>
                <a:path w="1426210" h="1266189">
                  <a:moveTo>
                    <a:pt x="7327" y="242443"/>
                  </a:moveTo>
                  <a:lnTo>
                    <a:pt x="973" y="242443"/>
                  </a:lnTo>
                  <a:lnTo>
                    <a:pt x="966" y="250062"/>
                  </a:lnTo>
                  <a:lnTo>
                    <a:pt x="7320" y="250062"/>
                  </a:lnTo>
                  <a:lnTo>
                    <a:pt x="7327" y="242443"/>
                  </a:lnTo>
                  <a:close/>
                </a:path>
                <a:path w="1426210" h="1266189">
                  <a:moveTo>
                    <a:pt x="1425673" y="242443"/>
                  </a:moveTo>
                  <a:lnTo>
                    <a:pt x="1419330" y="242443"/>
                  </a:lnTo>
                  <a:lnTo>
                    <a:pt x="1419315" y="250062"/>
                  </a:lnTo>
                  <a:lnTo>
                    <a:pt x="1425657" y="250062"/>
                  </a:lnTo>
                  <a:lnTo>
                    <a:pt x="1425673" y="242443"/>
                  </a:lnTo>
                  <a:close/>
                </a:path>
                <a:path w="1426210" h="1266189">
                  <a:moveTo>
                    <a:pt x="7320" y="250063"/>
                  </a:moveTo>
                  <a:lnTo>
                    <a:pt x="966" y="250063"/>
                  </a:lnTo>
                  <a:lnTo>
                    <a:pt x="961" y="255143"/>
                  </a:lnTo>
                  <a:lnTo>
                    <a:pt x="7314" y="255143"/>
                  </a:lnTo>
                  <a:lnTo>
                    <a:pt x="7320" y="250063"/>
                  </a:lnTo>
                  <a:close/>
                </a:path>
                <a:path w="1426210" h="1266189">
                  <a:moveTo>
                    <a:pt x="1425657" y="250063"/>
                  </a:moveTo>
                  <a:lnTo>
                    <a:pt x="1419315" y="250063"/>
                  </a:lnTo>
                  <a:lnTo>
                    <a:pt x="1419304" y="255143"/>
                  </a:lnTo>
                  <a:lnTo>
                    <a:pt x="1425647" y="255143"/>
                  </a:lnTo>
                  <a:lnTo>
                    <a:pt x="1425657" y="250063"/>
                  </a:lnTo>
                  <a:close/>
                </a:path>
                <a:path w="1426210" h="1266189">
                  <a:moveTo>
                    <a:pt x="7314" y="255143"/>
                  </a:moveTo>
                  <a:lnTo>
                    <a:pt x="961" y="255143"/>
                  </a:lnTo>
                  <a:lnTo>
                    <a:pt x="947" y="269113"/>
                  </a:lnTo>
                  <a:lnTo>
                    <a:pt x="7300" y="269113"/>
                  </a:lnTo>
                  <a:lnTo>
                    <a:pt x="7314" y="255143"/>
                  </a:lnTo>
                  <a:close/>
                </a:path>
                <a:path w="1426210" h="1266189">
                  <a:moveTo>
                    <a:pt x="1425647" y="255143"/>
                  </a:moveTo>
                  <a:lnTo>
                    <a:pt x="1419304" y="255143"/>
                  </a:lnTo>
                  <a:lnTo>
                    <a:pt x="1419276" y="269113"/>
                  </a:lnTo>
                  <a:lnTo>
                    <a:pt x="1425619" y="269113"/>
                  </a:lnTo>
                  <a:lnTo>
                    <a:pt x="1425647" y="255143"/>
                  </a:lnTo>
                  <a:close/>
                </a:path>
                <a:path w="1426210" h="1266189">
                  <a:moveTo>
                    <a:pt x="7300" y="269113"/>
                  </a:moveTo>
                  <a:lnTo>
                    <a:pt x="947" y="269113"/>
                  </a:lnTo>
                  <a:lnTo>
                    <a:pt x="934" y="281813"/>
                  </a:lnTo>
                  <a:lnTo>
                    <a:pt x="7287" y="281813"/>
                  </a:lnTo>
                  <a:lnTo>
                    <a:pt x="7300" y="269113"/>
                  </a:lnTo>
                  <a:close/>
                </a:path>
                <a:path w="1426210" h="1266189">
                  <a:moveTo>
                    <a:pt x="1425619" y="269113"/>
                  </a:moveTo>
                  <a:lnTo>
                    <a:pt x="1419276" y="269113"/>
                  </a:lnTo>
                  <a:lnTo>
                    <a:pt x="1419250" y="281813"/>
                  </a:lnTo>
                  <a:lnTo>
                    <a:pt x="1425594" y="281813"/>
                  </a:lnTo>
                  <a:lnTo>
                    <a:pt x="1425619" y="269113"/>
                  </a:lnTo>
                  <a:close/>
                </a:path>
                <a:path w="1426210" h="1266189">
                  <a:moveTo>
                    <a:pt x="7287" y="281813"/>
                  </a:moveTo>
                  <a:lnTo>
                    <a:pt x="934" y="281813"/>
                  </a:lnTo>
                  <a:lnTo>
                    <a:pt x="915" y="300863"/>
                  </a:lnTo>
                  <a:lnTo>
                    <a:pt x="7268" y="300863"/>
                  </a:lnTo>
                  <a:lnTo>
                    <a:pt x="7287" y="281813"/>
                  </a:lnTo>
                  <a:close/>
                </a:path>
                <a:path w="1426210" h="1266189">
                  <a:moveTo>
                    <a:pt x="1425594" y="281813"/>
                  </a:moveTo>
                  <a:lnTo>
                    <a:pt x="1419250" y="281813"/>
                  </a:lnTo>
                  <a:lnTo>
                    <a:pt x="1419211" y="300863"/>
                  </a:lnTo>
                  <a:lnTo>
                    <a:pt x="1425555" y="300863"/>
                  </a:lnTo>
                  <a:lnTo>
                    <a:pt x="1425594" y="281813"/>
                  </a:lnTo>
                  <a:close/>
                </a:path>
                <a:path w="1426210" h="1266189">
                  <a:moveTo>
                    <a:pt x="7268" y="300863"/>
                  </a:moveTo>
                  <a:lnTo>
                    <a:pt x="915" y="300863"/>
                  </a:lnTo>
                  <a:lnTo>
                    <a:pt x="903" y="312293"/>
                  </a:lnTo>
                  <a:lnTo>
                    <a:pt x="7256" y="312293"/>
                  </a:lnTo>
                  <a:lnTo>
                    <a:pt x="7268" y="300863"/>
                  </a:lnTo>
                  <a:close/>
                </a:path>
                <a:path w="1426210" h="1266189">
                  <a:moveTo>
                    <a:pt x="1425555" y="300863"/>
                  </a:moveTo>
                  <a:lnTo>
                    <a:pt x="1419211" y="300863"/>
                  </a:lnTo>
                  <a:lnTo>
                    <a:pt x="1419188" y="312293"/>
                  </a:lnTo>
                  <a:lnTo>
                    <a:pt x="1425532" y="312293"/>
                  </a:lnTo>
                  <a:lnTo>
                    <a:pt x="1425555" y="300863"/>
                  </a:lnTo>
                  <a:close/>
                </a:path>
                <a:path w="1426210" h="1266189">
                  <a:moveTo>
                    <a:pt x="7256" y="312293"/>
                  </a:moveTo>
                  <a:lnTo>
                    <a:pt x="903" y="312293"/>
                  </a:lnTo>
                  <a:lnTo>
                    <a:pt x="897" y="318643"/>
                  </a:lnTo>
                  <a:lnTo>
                    <a:pt x="7250" y="318643"/>
                  </a:lnTo>
                  <a:lnTo>
                    <a:pt x="7256" y="312293"/>
                  </a:lnTo>
                  <a:close/>
                </a:path>
                <a:path w="1426210" h="1266189">
                  <a:moveTo>
                    <a:pt x="1425532" y="312293"/>
                  </a:moveTo>
                  <a:lnTo>
                    <a:pt x="1419188" y="312293"/>
                  </a:lnTo>
                  <a:lnTo>
                    <a:pt x="1419175" y="318643"/>
                  </a:lnTo>
                  <a:lnTo>
                    <a:pt x="1425520" y="318643"/>
                  </a:lnTo>
                  <a:lnTo>
                    <a:pt x="1425532" y="312293"/>
                  </a:lnTo>
                  <a:close/>
                </a:path>
                <a:path w="1426210" h="1266189">
                  <a:moveTo>
                    <a:pt x="7250" y="318643"/>
                  </a:moveTo>
                  <a:lnTo>
                    <a:pt x="897" y="318643"/>
                  </a:lnTo>
                  <a:lnTo>
                    <a:pt x="883" y="332613"/>
                  </a:lnTo>
                  <a:lnTo>
                    <a:pt x="7236" y="332613"/>
                  </a:lnTo>
                  <a:lnTo>
                    <a:pt x="7250" y="318643"/>
                  </a:lnTo>
                  <a:close/>
                </a:path>
                <a:path w="1426210" h="1266189">
                  <a:moveTo>
                    <a:pt x="1425520" y="318643"/>
                  </a:moveTo>
                  <a:lnTo>
                    <a:pt x="1419175" y="318643"/>
                  </a:lnTo>
                  <a:lnTo>
                    <a:pt x="1419147" y="332613"/>
                  </a:lnTo>
                  <a:lnTo>
                    <a:pt x="1425492" y="332613"/>
                  </a:lnTo>
                  <a:lnTo>
                    <a:pt x="1425520" y="318643"/>
                  </a:lnTo>
                  <a:close/>
                </a:path>
                <a:path w="1426210" h="1266189">
                  <a:moveTo>
                    <a:pt x="7236" y="332613"/>
                  </a:moveTo>
                  <a:lnTo>
                    <a:pt x="883" y="332613"/>
                  </a:lnTo>
                  <a:lnTo>
                    <a:pt x="876" y="338963"/>
                  </a:lnTo>
                  <a:lnTo>
                    <a:pt x="7229" y="338963"/>
                  </a:lnTo>
                  <a:lnTo>
                    <a:pt x="7236" y="332613"/>
                  </a:lnTo>
                  <a:close/>
                </a:path>
                <a:path w="1426210" h="1266189">
                  <a:moveTo>
                    <a:pt x="1425492" y="332613"/>
                  </a:moveTo>
                  <a:lnTo>
                    <a:pt x="1419147" y="332613"/>
                  </a:lnTo>
                  <a:lnTo>
                    <a:pt x="1419134" y="338963"/>
                  </a:lnTo>
                  <a:lnTo>
                    <a:pt x="1425479" y="338963"/>
                  </a:lnTo>
                  <a:lnTo>
                    <a:pt x="1425492" y="332613"/>
                  </a:lnTo>
                  <a:close/>
                </a:path>
                <a:path w="1426210" h="1266189">
                  <a:moveTo>
                    <a:pt x="7229" y="338963"/>
                  </a:moveTo>
                  <a:lnTo>
                    <a:pt x="876" y="338963"/>
                  </a:lnTo>
                  <a:lnTo>
                    <a:pt x="870" y="345313"/>
                  </a:lnTo>
                  <a:lnTo>
                    <a:pt x="7223" y="345313"/>
                  </a:lnTo>
                  <a:lnTo>
                    <a:pt x="7229" y="338963"/>
                  </a:lnTo>
                  <a:close/>
                </a:path>
                <a:path w="1426210" h="1266189">
                  <a:moveTo>
                    <a:pt x="1425479" y="338963"/>
                  </a:moveTo>
                  <a:lnTo>
                    <a:pt x="1419134" y="338963"/>
                  </a:lnTo>
                  <a:lnTo>
                    <a:pt x="1419121" y="345313"/>
                  </a:lnTo>
                  <a:lnTo>
                    <a:pt x="1425466" y="345313"/>
                  </a:lnTo>
                  <a:lnTo>
                    <a:pt x="1425479" y="338963"/>
                  </a:lnTo>
                  <a:close/>
                </a:path>
                <a:path w="1426210" h="1266189">
                  <a:moveTo>
                    <a:pt x="7223" y="345313"/>
                  </a:moveTo>
                  <a:lnTo>
                    <a:pt x="870" y="345313"/>
                  </a:lnTo>
                  <a:lnTo>
                    <a:pt x="865" y="350393"/>
                  </a:lnTo>
                  <a:lnTo>
                    <a:pt x="7218" y="350393"/>
                  </a:lnTo>
                  <a:lnTo>
                    <a:pt x="7223" y="345313"/>
                  </a:lnTo>
                  <a:close/>
                </a:path>
                <a:path w="1426210" h="1266189">
                  <a:moveTo>
                    <a:pt x="1425466" y="345313"/>
                  </a:moveTo>
                  <a:lnTo>
                    <a:pt x="1419121" y="345313"/>
                  </a:lnTo>
                  <a:lnTo>
                    <a:pt x="1419111" y="350393"/>
                  </a:lnTo>
                  <a:lnTo>
                    <a:pt x="1425456" y="350393"/>
                  </a:lnTo>
                  <a:lnTo>
                    <a:pt x="1425466" y="345313"/>
                  </a:lnTo>
                  <a:close/>
                </a:path>
                <a:path w="1426210" h="1266189">
                  <a:moveTo>
                    <a:pt x="7218" y="350393"/>
                  </a:moveTo>
                  <a:lnTo>
                    <a:pt x="865" y="350393"/>
                  </a:lnTo>
                  <a:lnTo>
                    <a:pt x="852" y="363093"/>
                  </a:lnTo>
                  <a:lnTo>
                    <a:pt x="7205" y="363093"/>
                  </a:lnTo>
                  <a:lnTo>
                    <a:pt x="7218" y="350393"/>
                  </a:lnTo>
                  <a:close/>
                </a:path>
                <a:path w="1426210" h="1266189">
                  <a:moveTo>
                    <a:pt x="1425456" y="350393"/>
                  </a:moveTo>
                  <a:lnTo>
                    <a:pt x="1419111" y="350393"/>
                  </a:lnTo>
                  <a:lnTo>
                    <a:pt x="1419085" y="363093"/>
                  </a:lnTo>
                  <a:lnTo>
                    <a:pt x="1425430" y="363093"/>
                  </a:lnTo>
                  <a:lnTo>
                    <a:pt x="1425456" y="350393"/>
                  </a:lnTo>
                  <a:close/>
                </a:path>
                <a:path w="1426210" h="1266189">
                  <a:moveTo>
                    <a:pt x="7205" y="363093"/>
                  </a:moveTo>
                  <a:lnTo>
                    <a:pt x="852" y="363093"/>
                  </a:lnTo>
                  <a:lnTo>
                    <a:pt x="814" y="401193"/>
                  </a:lnTo>
                  <a:lnTo>
                    <a:pt x="7166" y="401193"/>
                  </a:lnTo>
                  <a:lnTo>
                    <a:pt x="7205" y="363093"/>
                  </a:lnTo>
                  <a:close/>
                </a:path>
                <a:path w="1426210" h="1266189">
                  <a:moveTo>
                    <a:pt x="1425430" y="363093"/>
                  </a:moveTo>
                  <a:lnTo>
                    <a:pt x="1419085" y="363093"/>
                  </a:lnTo>
                  <a:lnTo>
                    <a:pt x="1419008" y="401193"/>
                  </a:lnTo>
                  <a:lnTo>
                    <a:pt x="1425354" y="401193"/>
                  </a:lnTo>
                  <a:lnTo>
                    <a:pt x="1425430" y="363093"/>
                  </a:lnTo>
                  <a:close/>
                </a:path>
                <a:path w="1426210" h="1266189">
                  <a:moveTo>
                    <a:pt x="7166" y="401193"/>
                  </a:moveTo>
                  <a:lnTo>
                    <a:pt x="814" y="401193"/>
                  </a:lnTo>
                  <a:lnTo>
                    <a:pt x="806" y="408813"/>
                  </a:lnTo>
                  <a:lnTo>
                    <a:pt x="7158" y="408813"/>
                  </a:lnTo>
                  <a:lnTo>
                    <a:pt x="7166" y="401193"/>
                  </a:lnTo>
                  <a:close/>
                </a:path>
                <a:path w="1426210" h="1266189">
                  <a:moveTo>
                    <a:pt x="1425354" y="401193"/>
                  </a:moveTo>
                  <a:lnTo>
                    <a:pt x="1419008" y="401193"/>
                  </a:lnTo>
                  <a:lnTo>
                    <a:pt x="1418992" y="408813"/>
                  </a:lnTo>
                  <a:lnTo>
                    <a:pt x="1425339" y="408813"/>
                  </a:lnTo>
                  <a:lnTo>
                    <a:pt x="1425354" y="401193"/>
                  </a:lnTo>
                  <a:close/>
                </a:path>
                <a:path w="1426210" h="1266189">
                  <a:moveTo>
                    <a:pt x="7158" y="408813"/>
                  </a:moveTo>
                  <a:lnTo>
                    <a:pt x="806" y="408813"/>
                  </a:lnTo>
                  <a:lnTo>
                    <a:pt x="800" y="415163"/>
                  </a:lnTo>
                  <a:lnTo>
                    <a:pt x="7152" y="415163"/>
                  </a:lnTo>
                  <a:lnTo>
                    <a:pt x="7158" y="408813"/>
                  </a:lnTo>
                  <a:close/>
                </a:path>
                <a:path w="1426210" h="1266189">
                  <a:moveTo>
                    <a:pt x="1425339" y="408813"/>
                  </a:moveTo>
                  <a:lnTo>
                    <a:pt x="1418992" y="408813"/>
                  </a:lnTo>
                  <a:lnTo>
                    <a:pt x="1418979" y="415163"/>
                  </a:lnTo>
                  <a:lnTo>
                    <a:pt x="1425326" y="415163"/>
                  </a:lnTo>
                  <a:lnTo>
                    <a:pt x="1425339" y="408813"/>
                  </a:lnTo>
                  <a:close/>
                </a:path>
                <a:path w="1426210" h="1266189">
                  <a:moveTo>
                    <a:pt x="7152" y="415163"/>
                  </a:moveTo>
                  <a:lnTo>
                    <a:pt x="800" y="415163"/>
                  </a:lnTo>
                  <a:lnTo>
                    <a:pt x="787" y="427863"/>
                  </a:lnTo>
                  <a:lnTo>
                    <a:pt x="7139" y="427863"/>
                  </a:lnTo>
                  <a:lnTo>
                    <a:pt x="7152" y="415163"/>
                  </a:lnTo>
                  <a:close/>
                </a:path>
                <a:path w="1426210" h="1266189">
                  <a:moveTo>
                    <a:pt x="1425326" y="415163"/>
                  </a:moveTo>
                  <a:lnTo>
                    <a:pt x="1418979" y="415163"/>
                  </a:lnTo>
                  <a:lnTo>
                    <a:pt x="1418954" y="427863"/>
                  </a:lnTo>
                  <a:lnTo>
                    <a:pt x="1425300" y="427863"/>
                  </a:lnTo>
                  <a:lnTo>
                    <a:pt x="1425326" y="415163"/>
                  </a:lnTo>
                  <a:close/>
                </a:path>
                <a:path w="1426210" h="1266189">
                  <a:moveTo>
                    <a:pt x="7139" y="427863"/>
                  </a:moveTo>
                  <a:lnTo>
                    <a:pt x="787" y="427863"/>
                  </a:lnTo>
                  <a:lnTo>
                    <a:pt x="755" y="459613"/>
                  </a:lnTo>
                  <a:lnTo>
                    <a:pt x="7107" y="459613"/>
                  </a:lnTo>
                  <a:lnTo>
                    <a:pt x="7139" y="427863"/>
                  </a:lnTo>
                  <a:close/>
                </a:path>
                <a:path w="1426210" h="1266189">
                  <a:moveTo>
                    <a:pt x="1425300" y="427863"/>
                  </a:moveTo>
                  <a:lnTo>
                    <a:pt x="1418954" y="427863"/>
                  </a:lnTo>
                  <a:lnTo>
                    <a:pt x="1418889" y="459613"/>
                  </a:lnTo>
                  <a:lnTo>
                    <a:pt x="1425237" y="459613"/>
                  </a:lnTo>
                  <a:lnTo>
                    <a:pt x="1425300" y="427863"/>
                  </a:lnTo>
                  <a:close/>
                </a:path>
                <a:path w="1426210" h="1266189">
                  <a:moveTo>
                    <a:pt x="7107" y="459613"/>
                  </a:moveTo>
                  <a:lnTo>
                    <a:pt x="755" y="459613"/>
                  </a:lnTo>
                  <a:lnTo>
                    <a:pt x="723" y="491363"/>
                  </a:lnTo>
                  <a:lnTo>
                    <a:pt x="7075" y="491363"/>
                  </a:lnTo>
                  <a:lnTo>
                    <a:pt x="7107" y="459613"/>
                  </a:lnTo>
                  <a:close/>
                </a:path>
                <a:path w="1426210" h="1266189">
                  <a:moveTo>
                    <a:pt x="1425237" y="459613"/>
                  </a:moveTo>
                  <a:lnTo>
                    <a:pt x="1418889" y="459613"/>
                  </a:lnTo>
                  <a:lnTo>
                    <a:pt x="1418825" y="491363"/>
                  </a:lnTo>
                  <a:lnTo>
                    <a:pt x="1425173" y="491363"/>
                  </a:lnTo>
                  <a:lnTo>
                    <a:pt x="1425237" y="459613"/>
                  </a:lnTo>
                  <a:close/>
                </a:path>
                <a:path w="1426210" h="1266189">
                  <a:moveTo>
                    <a:pt x="7075" y="491363"/>
                  </a:moveTo>
                  <a:lnTo>
                    <a:pt x="723" y="491363"/>
                  </a:lnTo>
                  <a:lnTo>
                    <a:pt x="691" y="523113"/>
                  </a:lnTo>
                  <a:lnTo>
                    <a:pt x="7042" y="523113"/>
                  </a:lnTo>
                  <a:lnTo>
                    <a:pt x="7075" y="491363"/>
                  </a:lnTo>
                  <a:close/>
                </a:path>
                <a:path w="1426210" h="1266189">
                  <a:moveTo>
                    <a:pt x="1425173" y="491363"/>
                  </a:moveTo>
                  <a:lnTo>
                    <a:pt x="1418825" y="491363"/>
                  </a:lnTo>
                  <a:lnTo>
                    <a:pt x="1418760" y="523113"/>
                  </a:lnTo>
                  <a:lnTo>
                    <a:pt x="1425109" y="523113"/>
                  </a:lnTo>
                  <a:lnTo>
                    <a:pt x="1425173" y="491363"/>
                  </a:lnTo>
                  <a:close/>
                </a:path>
                <a:path w="1426210" h="1266189">
                  <a:moveTo>
                    <a:pt x="7042" y="523113"/>
                  </a:moveTo>
                  <a:lnTo>
                    <a:pt x="691" y="523113"/>
                  </a:lnTo>
                  <a:lnTo>
                    <a:pt x="501" y="712343"/>
                  </a:lnTo>
                  <a:lnTo>
                    <a:pt x="6850" y="712343"/>
                  </a:lnTo>
                  <a:lnTo>
                    <a:pt x="7042" y="523113"/>
                  </a:lnTo>
                  <a:close/>
                </a:path>
                <a:path w="1426210" h="1266189">
                  <a:moveTo>
                    <a:pt x="1425109" y="523113"/>
                  </a:moveTo>
                  <a:lnTo>
                    <a:pt x="1418760" y="523113"/>
                  </a:lnTo>
                  <a:lnTo>
                    <a:pt x="1418376" y="712343"/>
                  </a:lnTo>
                  <a:lnTo>
                    <a:pt x="1424729" y="712343"/>
                  </a:lnTo>
                  <a:lnTo>
                    <a:pt x="1425109" y="523113"/>
                  </a:lnTo>
                  <a:close/>
                </a:path>
                <a:path w="1426210" h="1266189">
                  <a:moveTo>
                    <a:pt x="6850" y="712343"/>
                  </a:moveTo>
                  <a:lnTo>
                    <a:pt x="501" y="712343"/>
                  </a:lnTo>
                  <a:lnTo>
                    <a:pt x="463" y="750443"/>
                  </a:lnTo>
                  <a:lnTo>
                    <a:pt x="6812" y="750443"/>
                  </a:lnTo>
                  <a:lnTo>
                    <a:pt x="6850" y="712343"/>
                  </a:lnTo>
                  <a:close/>
                </a:path>
                <a:path w="1426210" h="1266189">
                  <a:moveTo>
                    <a:pt x="1424729" y="712343"/>
                  </a:moveTo>
                  <a:lnTo>
                    <a:pt x="1418376" y="712343"/>
                  </a:lnTo>
                  <a:lnTo>
                    <a:pt x="1418299" y="750443"/>
                  </a:lnTo>
                  <a:lnTo>
                    <a:pt x="1424653" y="750443"/>
                  </a:lnTo>
                  <a:lnTo>
                    <a:pt x="1424729" y="712343"/>
                  </a:lnTo>
                  <a:close/>
                </a:path>
                <a:path w="1426210" h="1266189">
                  <a:moveTo>
                    <a:pt x="6812" y="750443"/>
                  </a:moveTo>
                  <a:lnTo>
                    <a:pt x="463" y="750443"/>
                  </a:lnTo>
                  <a:lnTo>
                    <a:pt x="372" y="840613"/>
                  </a:lnTo>
                  <a:lnTo>
                    <a:pt x="6720" y="840613"/>
                  </a:lnTo>
                  <a:lnTo>
                    <a:pt x="6812" y="750443"/>
                  </a:lnTo>
                  <a:close/>
                </a:path>
                <a:path w="1426210" h="1266189">
                  <a:moveTo>
                    <a:pt x="1424653" y="750443"/>
                  </a:moveTo>
                  <a:lnTo>
                    <a:pt x="1418299" y="750443"/>
                  </a:lnTo>
                  <a:lnTo>
                    <a:pt x="1418116" y="840613"/>
                  </a:lnTo>
                  <a:lnTo>
                    <a:pt x="1424471" y="840613"/>
                  </a:lnTo>
                  <a:lnTo>
                    <a:pt x="1424653" y="750443"/>
                  </a:lnTo>
                  <a:close/>
                </a:path>
                <a:path w="1426210" h="1266189">
                  <a:moveTo>
                    <a:pt x="6720" y="840613"/>
                  </a:moveTo>
                  <a:lnTo>
                    <a:pt x="372" y="840613"/>
                  </a:lnTo>
                  <a:lnTo>
                    <a:pt x="367" y="845693"/>
                  </a:lnTo>
                  <a:lnTo>
                    <a:pt x="6715" y="845693"/>
                  </a:lnTo>
                  <a:lnTo>
                    <a:pt x="6720" y="840613"/>
                  </a:lnTo>
                  <a:close/>
                </a:path>
                <a:path w="1426210" h="1266189">
                  <a:moveTo>
                    <a:pt x="1424471" y="840613"/>
                  </a:moveTo>
                  <a:lnTo>
                    <a:pt x="1418116" y="840613"/>
                  </a:lnTo>
                  <a:lnTo>
                    <a:pt x="1418105" y="845693"/>
                  </a:lnTo>
                  <a:lnTo>
                    <a:pt x="1424461" y="845693"/>
                  </a:lnTo>
                  <a:lnTo>
                    <a:pt x="1424471" y="840613"/>
                  </a:lnTo>
                  <a:close/>
                </a:path>
                <a:path w="1426210" h="1266189">
                  <a:moveTo>
                    <a:pt x="6715" y="845693"/>
                  </a:moveTo>
                  <a:lnTo>
                    <a:pt x="367" y="845693"/>
                  </a:lnTo>
                  <a:lnTo>
                    <a:pt x="359" y="853313"/>
                  </a:lnTo>
                  <a:lnTo>
                    <a:pt x="6707" y="853313"/>
                  </a:lnTo>
                  <a:lnTo>
                    <a:pt x="6715" y="845693"/>
                  </a:lnTo>
                  <a:close/>
                </a:path>
                <a:path w="1426210" h="1266189">
                  <a:moveTo>
                    <a:pt x="1424461" y="845693"/>
                  </a:moveTo>
                  <a:lnTo>
                    <a:pt x="1418105" y="845693"/>
                  </a:lnTo>
                  <a:lnTo>
                    <a:pt x="1418090" y="853313"/>
                  </a:lnTo>
                  <a:lnTo>
                    <a:pt x="1424446" y="853313"/>
                  </a:lnTo>
                  <a:lnTo>
                    <a:pt x="1424461" y="845693"/>
                  </a:lnTo>
                  <a:close/>
                </a:path>
                <a:path w="1426210" h="1266189">
                  <a:moveTo>
                    <a:pt x="6707" y="853313"/>
                  </a:moveTo>
                  <a:lnTo>
                    <a:pt x="359" y="853313"/>
                  </a:lnTo>
                  <a:lnTo>
                    <a:pt x="353" y="859663"/>
                  </a:lnTo>
                  <a:lnTo>
                    <a:pt x="6701" y="859663"/>
                  </a:lnTo>
                  <a:lnTo>
                    <a:pt x="6707" y="853313"/>
                  </a:lnTo>
                  <a:close/>
                </a:path>
                <a:path w="1426210" h="1266189">
                  <a:moveTo>
                    <a:pt x="1424446" y="853313"/>
                  </a:moveTo>
                  <a:lnTo>
                    <a:pt x="1418090" y="853313"/>
                  </a:lnTo>
                  <a:lnTo>
                    <a:pt x="1418077" y="859663"/>
                  </a:lnTo>
                  <a:lnTo>
                    <a:pt x="1424433" y="859663"/>
                  </a:lnTo>
                  <a:lnTo>
                    <a:pt x="1424446" y="853313"/>
                  </a:lnTo>
                  <a:close/>
                </a:path>
                <a:path w="1426210" h="1266189">
                  <a:moveTo>
                    <a:pt x="6701" y="859663"/>
                  </a:moveTo>
                  <a:lnTo>
                    <a:pt x="353" y="859663"/>
                  </a:lnTo>
                  <a:lnTo>
                    <a:pt x="340" y="872363"/>
                  </a:lnTo>
                  <a:lnTo>
                    <a:pt x="6688" y="872363"/>
                  </a:lnTo>
                  <a:lnTo>
                    <a:pt x="6701" y="859663"/>
                  </a:lnTo>
                  <a:close/>
                </a:path>
                <a:path w="1426210" h="1266189">
                  <a:moveTo>
                    <a:pt x="1424433" y="859663"/>
                  </a:moveTo>
                  <a:lnTo>
                    <a:pt x="1418077" y="859663"/>
                  </a:lnTo>
                  <a:lnTo>
                    <a:pt x="1418051" y="872363"/>
                  </a:lnTo>
                  <a:lnTo>
                    <a:pt x="1424408" y="872363"/>
                  </a:lnTo>
                  <a:lnTo>
                    <a:pt x="1424433" y="859663"/>
                  </a:lnTo>
                  <a:close/>
                </a:path>
                <a:path w="1426210" h="1266189">
                  <a:moveTo>
                    <a:pt x="6688" y="872363"/>
                  </a:moveTo>
                  <a:lnTo>
                    <a:pt x="340" y="872363"/>
                  </a:lnTo>
                  <a:lnTo>
                    <a:pt x="316" y="896493"/>
                  </a:lnTo>
                  <a:lnTo>
                    <a:pt x="6663" y="896493"/>
                  </a:lnTo>
                  <a:lnTo>
                    <a:pt x="6688" y="872363"/>
                  </a:lnTo>
                  <a:close/>
                </a:path>
                <a:path w="1426210" h="1266189">
                  <a:moveTo>
                    <a:pt x="1424408" y="872363"/>
                  </a:moveTo>
                  <a:lnTo>
                    <a:pt x="1418051" y="872363"/>
                  </a:lnTo>
                  <a:lnTo>
                    <a:pt x="1418002" y="896493"/>
                  </a:lnTo>
                  <a:lnTo>
                    <a:pt x="1424359" y="896493"/>
                  </a:lnTo>
                  <a:lnTo>
                    <a:pt x="1424408" y="872363"/>
                  </a:lnTo>
                  <a:close/>
                </a:path>
                <a:path w="1426210" h="1266189">
                  <a:moveTo>
                    <a:pt x="6663" y="896493"/>
                  </a:moveTo>
                  <a:lnTo>
                    <a:pt x="316" y="896493"/>
                  </a:lnTo>
                  <a:lnTo>
                    <a:pt x="310" y="902843"/>
                  </a:lnTo>
                  <a:lnTo>
                    <a:pt x="6657" y="902843"/>
                  </a:lnTo>
                  <a:lnTo>
                    <a:pt x="6663" y="896493"/>
                  </a:lnTo>
                  <a:close/>
                </a:path>
                <a:path w="1426210" h="1266189">
                  <a:moveTo>
                    <a:pt x="1424359" y="896493"/>
                  </a:moveTo>
                  <a:lnTo>
                    <a:pt x="1418002" y="896493"/>
                  </a:lnTo>
                  <a:lnTo>
                    <a:pt x="1417989" y="902843"/>
                  </a:lnTo>
                  <a:lnTo>
                    <a:pt x="1424347" y="902843"/>
                  </a:lnTo>
                  <a:lnTo>
                    <a:pt x="1424359" y="896493"/>
                  </a:lnTo>
                  <a:close/>
                </a:path>
                <a:path w="1426210" h="1266189">
                  <a:moveTo>
                    <a:pt x="6657" y="902843"/>
                  </a:moveTo>
                  <a:lnTo>
                    <a:pt x="310" y="902843"/>
                  </a:lnTo>
                  <a:lnTo>
                    <a:pt x="296" y="916813"/>
                  </a:lnTo>
                  <a:lnTo>
                    <a:pt x="6643" y="916813"/>
                  </a:lnTo>
                  <a:lnTo>
                    <a:pt x="6657" y="902843"/>
                  </a:lnTo>
                  <a:close/>
                </a:path>
                <a:path w="1426210" h="1266189">
                  <a:moveTo>
                    <a:pt x="1424347" y="902843"/>
                  </a:moveTo>
                  <a:lnTo>
                    <a:pt x="1417989" y="902843"/>
                  </a:lnTo>
                  <a:lnTo>
                    <a:pt x="1417961" y="916813"/>
                  </a:lnTo>
                  <a:lnTo>
                    <a:pt x="1424318" y="916813"/>
                  </a:lnTo>
                  <a:lnTo>
                    <a:pt x="1424347" y="902843"/>
                  </a:lnTo>
                  <a:close/>
                </a:path>
                <a:path w="1426210" h="1266189">
                  <a:moveTo>
                    <a:pt x="6643" y="916813"/>
                  </a:moveTo>
                  <a:lnTo>
                    <a:pt x="296" y="916813"/>
                  </a:lnTo>
                  <a:lnTo>
                    <a:pt x="289" y="923163"/>
                  </a:lnTo>
                  <a:lnTo>
                    <a:pt x="6636" y="923163"/>
                  </a:lnTo>
                  <a:lnTo>
                    <a:pt x="6643" y="916813"/>
                  </a:lnTo>
                  <a:close/>
                </a:path>
                <a:path w="1426210" h="1266189">
                  <a:moveTo>
                    <a:pt x="1424318" y="916813"/>
                  </a:moveTo>
                  <a:lnTo>
                    <a:pt x="1417961" y="916813"/>
                  </a:lnTo>
                  <a:lnTo>
                    <a:pt x="1417948" y="923163"/>
                  </a:lnTo>
                  <a:lnTo>
                    <a:pt x="1424306" y="923163"/>
                  </a:lnTo>
                  <a:lnTo>
                    <a:pt x="1424318" y="916813"/>
                  </a:lnTo>
                  <a:close/>
                </a:path>
                <a:path w="1426210" h="1266189">
                  <a:moveTo>
                    <a:pt x="6636" y="923163"/>
                  </a:moveTo>
                  <a:lnTo>
                    <a:pt x="289" y="923163"/>
                  </a:lnTo>
                  <a:lnTo>
                    <a:pt x="283" y="929513"/>
                  </a:lnTo>
                  <a:lnTo>
                    <a:pt x="6630" y="929513"/>
                  </a:lnTo>
                  <a:lnTo>
                    <a:pt x="6636" y="923163"/>
                  </a:lnTo>
                  <a:close/>
                </a:path>
                <a:path w="1426210" h="1266189">
                  <a:moveTo>
                    <a:pt x="1424306" y="923163"/>
                  </a:moveTo>
                  <a:lnTo>
                    <a:pt x="1417948" y="923163"/>
                  </a:lnTo>
                  <a:lnTo>
                    <a:pt x="1417935" y="929513"/>
                  </a:lnTo>
                  <a:lnTo>
                    <a:pt x="1424293" y="929513"/>
                  </a:lnTo>
                  <a:lnTo>
                    <a:pt x="1424306" y="923163"/>
                  </a:lnTo>
                  <a:close/>
                </a:path>
                <a:path w="1426210" h="1266189">
                  <a:moveTo>
                    <a:pt x="6630" y="929513"/>
                  </a:moveTo>
                  <a:lnTo>
                    <a:pt x="283" y="929513"/>
                  </a:lnTo>
                  <a:lnTo>
                    <a:pt x="270" y="942213"/>
                  </a:lnTo>
                  <a:lnTo>
                    <a:pt x="6617" y="942213"/>
                  </a:lnTo>
                  <a:lnTo>
                    <a:pt x="6630" y="929513"/>
                  </a:lnTo>
                  <a:close/>
                </a:path>
                <a:path w="1426210" h="1266189">
                  <a:moveTo>
                    <a:pt x="1424293" y="929513"/>
                  </a:moveTo>
                  <a:lnTo>
                    <a:pt x="1417935" y="929513"/>
                  </a:lnTo>
                  <a:lnTo>
                    <a:pt x="1417909" y="942213"/>
                  </a:lnTo>
                  <a:lnTo>
                    <a:pt x="1424267" y="942213"/>
                  </a:lnTo>
                  <a:lnTo>
                    <a:pt x="1424293" y="929513"/>
                  </a:lnTo>
                  <a:close/>
                </a:path>
                <a:path w="1426210" h="1266189">
                  <a:moveTo>
                    <a:pt x="6617" y="942213"/>
                  </a:moveTo>
                  <a:lnTo>
                    <a:pt x="270" y="942213"/>
                  </a:lnTo>
                  <a:lnTo>
                    <a:pt x="264" y="948563"/>
                  </a:lnTo>
                  <a:lnTo>
                    <a:pt x="6610" y="948563"/>
                  </a:lnTo>
                  <a:lnTo>
                    <a:pt x="6617" y="942213"/>
                  </a:lnTo>
                  <a:close/>
                </a:path>
                <a:path w="1426210" h="1266189">
                  <a:moveTo>
                    <a:pt x="1424267" y="942213"/>
                  </a:moveTo>
                  <a:lnTo>
                    <a:pt x="1417909" y="942213"/>
                  </a:lnTo>
                  <a:lnTo>
                    <a:pt x="1417896" y="948563"/>
                  </a:lnTo>
                  <a:lnTo>
                    <a:pt x="1424255" y="948563"/>
                  </a:lnTo>
                  <a:lnTo>
                    <a:pt x="1424267" y="942213"/>
                  </a:lnTo>
                  <a:close/>
                </a:path>
                <a:path w="1426210" h="1266189">
                  <a:moveTo>
                    <a:pt x="6610" y="948563"/>
                  </a:moveTo>
                  <a:lnTo>
                    <a:pt x="264" y="948563"/>
                  </a:lnTo>
                  <a:lnTo>
                    <a:pt x="257" y="954913"/>
                  </a:lnTo>
                  <a:lnTo>
                    <a:pt x="6604" y="954913"/>
                  </a:lnTo>
                  <a:lnTo>
                    <a:pt x="6610" y="948563"/>
                  </a:lnTo>
                  <a:close/>
                </a:path>
                <a:path w="1426210" h="1266189">
                  <a:moveTo>
                    <a:pt x="1424255" y="948563"/>
                  </a:moveTo>
                  <a:lnTo>
                    <a:pt x="1417896" y="948563"/>
                  </a:lnTo>
                  <a:lnTo>
                    <a:pt x="1417883" y="954913"/>
                  </a:lnTo>
                  <a:lnTo>
                    <a:pt x="1424242" y="954913"/>
                  </a:lnTo>
                  <a:lnTo>
                    <a:pt x="1424255" y="948563"/>
                  </a:lnTo>
                  <a:close/>
                </a:path>
                <a:path w="1426210" h="1266189">
                  <a:moveTo>
                    <a:pt x="6604" y="954913"/>
                  </a:moveTo>
                  <a:lnTo>
                    <a:pt x="257" y="954913"/>
                  </a:lnTo>
                  <a:lnTo>
                    <a:pt x="251" y="961263"/>
                  </a:lnTo>
                  <a:lnTo>
                    <a:pt x="6598" y="961263"/>
                  </a:lnTo>
                  <a:lnTo>
                    <a:pt x="6604" y="954913"/>
                  </a:lnTo>
                  <a:close/>
                </a:path>
                <a:path w="1426210" h="1266189">
                  <a:moveTo>
                    <a:pt x="1424242" y="954913"/>
                  </a:moveTo>
                  <a:lnTo>
                    <a:pt x="1417883" y="954913"/>
                  </a:lnTo>
                  <a:lnTo>
                    <a:pt x="1417871" y="961263"/>
                  </a:lnTo>
                  <a:lnTo>
                    <a:pt x="1424229" y="961263"/>
                  </a:lnTo>
                  <a:lnTo>
                    <a:pt x="1424242" y="954913"/>
                  </a:lnTo>
                  <a:close/>
                </a:path>
                <a:path w="1426210" h="1266189">
                  <a:moveTo>
                    <a:pt x="6598" y="961263"/>
                  </a:moveTo>
                  <a:lnTo>
                    <a:pt x="251" y="961263"/>
                  </a:lnTo>
                  <a:lnTo>
                    <a:pt x="245" y="967613"/>
                  </a:lnTo>
                  <a:lnTo>
                    <a:pt x="6591" y="967613"/>
                  </a:lnTo>
                  <a:lnTo>
                    <a:pt x="6598" y="961263"/>
                  </a:lnTo>
                  <a:close/>
                </a:path>
                <a:path w="1426210" h="1266189">
                  <a:moveTo>
                    <a:pt x="1424229" y="961263"/>
                  </a:moveTo>
                  <a:lnTo>
                    <a:pt x="1417871" y="961263"/>
                  </a:lnTo>
                  <a:lnTo>
                    <a:pt x="1417858" y="967613"/>
                  </a:lnTo>
                  <a:lnTo>
                    <a:pt x="1424216" y="967613"/>
                  </a:lnTo>
                  <a:lnTo>
                    <a:pt x="1424229" y="961263"/>
                  </a:lnTo>
                  <a:close/>
                </a:path>
                <a:path w="1426210" h="1266189">
                  <a:moveTo>
                    <a:pt x="6591" y="967613"/>
                  </a:moveTo>
                  <a:lnTo>
                    <a:pt x="245" y="967613"/>
                  </a:lnTo>
                  <a:lnTo>
                    <a:pt x="238" y="973963"/>
                  </a:lnTo>
                  <a:lnTo>
                    <a:pt x="6585" y="973963"/>
                  </a:lnTo>
                  <a:lnTo>
                    <a:pt x="6591" y="967613"/>
                  </a:lnTo>
                  <a:close/>
                </a:path>
                <a:path w="1426210" h="1266189">
                  <a:moveTo>
                    <a:pt x="1424216" y="967613"/>
                  </a:moveTo>
                  <a:lnTo>
                    <a:pt x="1417858" y="967613"/>
                  </a:lnTo>
                  <a:lnTo>
                    <a:pt x="1417845" y="973963"/>
                  </a:lnTo>
                  <a:lnTo>
                    <a:pt x="1424204" y="973963"/>
                  </a:lnTo>
                  <a:lnTo>
                    <a:pt x="1424216" y="967613"/>
                  </a:lnTo>
                  <a:close/>
                </a:path>
                <a:path w="1426210" h="1266189">
                  <a:moveTo>
                    <a:pt x="6585" y="973963"/>
                  </a:moveTo>
                  <a:lnTo>
                    <a:pt x="238" y="973963"/>
                  </a:lnTo>
                  <a:lnTo>
                    <a:pt x="233" y="979043"/>
                  </a:lnTo>
                  <a:lnTo>
                    <a:pt x="6580" y="979043"/>
                  </a:lnTo>
                  <a:lnTo>
                    <a:pt x="6585" y="973963"/>
                  </a:lnTo>
                  <a:close/>
                </a:path>
                <a:path w="1426210" h="1266189">
                  <a:moveTo>
                    <a:pt x="1424204" y="973963"/>
                  </a:moveTo>
                  <a:lnTo>
                    <a:pt x="1417845" y="973963"/>
                  </a:lnTo>
                  <a:lnTo>
                    <a:pt x="1417834" y="979043"/>
                  </a:lnTo>
                  <a:lnTo>
                    <a:pt x="1424194" y="979043"/>
                  </a:lnTo>
                  <a:lnTo>
                    <a:pt x="1424204" y="973963"/>
                  </a:lnTo>
                  <a:close/>
                </a:path>
                <a:path w="1426210" h="1266189">
                  <a:moveTo>
                    <a:pt x="6580" y="979043"/>
                  </a:moveTo>
                  <a:lnTo>
                    <a:pt x="233" y="979043"/>
                  </a:lnTo>
                  <a:lnTo>
                    <a:pt x="225" y="986663"/>
                  </a:lnTo>
                  <a:lnTo>
                    <a:pt x="6572" y="986663"/>
                  </a:lnTo>
                  <a:lnTo>
                    <a:pt x="6580" y="979043"/>
                  </a:lnTo>
                  <a:close/>
                </a:path>
                <a:path w="1426210" h="1266189">
                  <a:moveTo>
                    <a:pt x="1424194" y="979043"/>
                  </a:moveTo>
                  <a:lnTo>
                    <a:pt x="1417834" y="979043"/>
                  </a:lnTo>
                  <a:lnTo>
                    <a:pt x="1417819" y="986663"/>
                  </a:lnTo>
                  <a:lnTo>
                    <a:pt x="1424178" y="986663"/>
                  </a:lnTo>
                  <a:lnTo>
                    <a:pt x="1424194" y="979043"/>
                  </a:lnTo>
                  <a:close/>
                </a:path>
                <a:path w="1426210" h="1266189">
                  <a:moveTo>
                    <a:pt x="6572" y="986663"/>
                  </a:moveTo>
                  <a:lnTo>
                    <a:pt x="225" y="986663"/>
                  </a:lnTo>
                  <a:lnTo>
                    <a:pt x="213" y="999363"/>
                  </a:lnTo>
                  <a:lnTo>
                    <a:pt x="6559" y="999363"/>
                  </a:lnTo>
                  <a:lnTo>
                    <a:pt x="6572" y="986663"/>
                  </a:lnTo>
                  <a:close/>
                </a:path>
                <a:path w="1426210" h="1266189">
                  <a:moveTo>
                    <a:pt x="1424178" y="986663"/>
                  </a:moveTo>
                  <a:lnTo>
                    <a:pt x="1417819" y="986663"/>
                  </a:lnTo>
                  <a:lnTo>
                    <a:pt x="1417793" y="999363"/>
                  </a:lnTo>
                  <a:lnTo>
                    <a:pt x="1424153" y="999363"/>
                  </a:lnTo>
                  <a:lnTo>
                    <a:pt x="1424178" y="986663"/>
                  </a:lnTo>
                  <a:close/>
                </a:path>
                <a:path w="1426210" h="1266189">
                  <a:moveTo>
                    <a:pt x="6559" y="999363"/>
                  </a:moveTo>
                  <a:lnTo>
                    <a:pt x="213" y="999363"/>
                  </a:lnTo>
                  <a:lnTo>
                    <a:pt x="206" y="1005713"/>
                  </a:lnTo>
                  <a:lnTo>
                    <a:pt x="6552" y="1005713"/>
                  </a:lnTo>
                  <a:lnTo>
                    <a:pt x="6559" y="999363"/>
                  </a:lnTo>
                  <a:close/>
                </a:path>
                <a:path w="1426210" h="1266189">
                  <a:moveTo>
                    <a:pt x="1424153" y="999363"/>
                  </a:moveTo>
                  <a:lnTo>
                    <a:pt x="1417793" y="999363"/>
                  </a:lnTo>
                  <a:lnTo>
                    <a:pt x="1417780" y="1005713"/>
                  </a:lnTo>
                  <a:lnTo>
                    <a:pt x="1424140" y="1005713"/>
                  </a:lnTo>
                  <a:lnTo>
                    <a:pt x="1424153" y="999363"/>
                  </a:lnTo>
                  <a:close/>
                </a:path>
                <a:path w="1426210" h="1266189">
                  <a:moveTo>
                    <a:pt x="6552" y="1005713"/>
                  </a:moveTo>
                  <a:lnTo>
                    <a:pt x="206" y="1005713"/>
                  </a:lnTo>
                  <a:lnTo>
                    <a:pt x="201" y="1010793"/>
                  </a:lnTo>
                  <a:lnTo>
                    <a:pt x="6547" y="1010793"/>
                  </a:lnTo>
                  <a:lnTo>
                    <a:pt x="6552" y="1005713"/>
                  </a:lnTo>
                  <a:close/>
                </a:path>
                <a:path w="1426210" h="1266189">
                  <a:moveTo>
                    <a:pt x="1424140" y="1005713"/>
                  </a:moveTo>
                  <a:lnTo>
                    <a:pt x="1417780" y="1005713"/>
                  </a:lnTo>
                  <a:lnTo>
                    <a:pt x="1417770" y="1010793"/>
                  </a:lnTo>
                  <a:lnTo>
                    <a:pt x="1424130" y="1010793"/>
                  </a:lnTo>
                  <a:lnTo>
                    <a:pt x="1424140" y="1005713"/>
                  </a:lnTo>
                  <a:close/>
                </a:path>
                <a:path w="1426210" h="1266189">
                  <a:moveTo>
                    <a:pt x="6547" y="1010793"/>
                  </a:moveTo>
                  <a:lnTo>
                    <a:pt x="201" y="1010793"/>
                  </a:lnTo>
                  <a:lnTo>
                    <a:pt x="194" y="1018413"/>
                  </a:lnTo>
                  <a:lnTo>
                    <a:pt x="6540" y="1018413"/>
                  </a:lnTo>
                  <a:lnTo>
                    <a:pt x="6547" y="1010793"/>
                  </a:lnTo>
                  <a:close/>
                </a:path>
                <a:path w="1426210" h="1266189">
                  <a:moveTo>
                    <a:pt x="1424130" y="1010793"/>
                  </a:moveTo>
                  <a:lnTo>
                    <a:pt x="1417770" y="1010793"/>
                  </a:lnTo>
                  <a:lnTo>
                    <a:pt x="1417755" y="1018413"/>
                  </a:lnTo>
                  <a:lnTo>
                    <a:pt x="1424114" y="1018413"/>
                  </a:lnTo>
                  <a:lnTo>
                    <a:pt x="1424130" y="1010793"/>
                  </a:lnTo>
                  <a:close/>
                </a:path>
                <a:path w="1426210" h="1266189">
                  <a:moveTo>
                    <a:pt x="6540" y="1018413"/>
                  </a:moveTo>
                  <a:lnTo>
                    <a:pt x="194" y="1018413"/>
                  </a:lnTo>
                  <a:lnTo>
                    <a:pt x="188" y="1023493"/>
                  </a:lnTo>
                  <a:lnTo>
                    <a:pt x="6534" y="1023493"/>
                  </a:lnTo>
                  <a:lnTo>
                    <a:pt x="6540" y="1018413"/>
                  </a:lnTo>
                  <a:close/>
                </a:path>
                <a:path w="1426210" h="1266189">
                  <a:moveTo>
                    <a:pt x="1424114" y="1018413"/>
                  </a:moveTo>
                  <a:lnTo>
                    <a:pt x="1417755" y="1018413"/>
                  </a:lnTo>
                  <a:lnTo>
                    <a:pt x="1417744" y="1023493"/>
                  </a:lnTo>
                  <a:lnTo>
                    <a:pt x="1424104" y="1023493"/>
                  </a:lnTo>
                  <a:lnTo>
                    <a:pt x="1424114" y="1018413"/>
                  </a:lnTo>
                  <a:close/>
                </a:path>
                <a:path w="1426210" h="1266189">
                  <a:moveTo>
                    <a:pt x="6534" y="1023493"/>
                  </a:moveTo>
                  <a:lnTo>
                    <a:pt x="188" y="1023493"/>
                  </a:lnTo>
                  <a:lnTo>
                    <a:pt x="182" y="1029843"/>
                  </a:lnTo>
                  <a:lnTo>
                    <a:pt x="6528" y="1029843"/>
                  </a:lnTo>
                  <a:lnTo>
                    <a:pt x="6534" y="1023493"/>
                  </a:lnTo>
                  <a:close/>
                </a:path>
                <a:path w="1426210" h="1266189">
                  <a:moveTo>
                    <a:pt x="1424104" y="1023493"/>
                  </a:moveTo>
                  <a:lnTo>
                    <a:pt x="1417744" y="1023493"/>
                  </a:lnTo>
                  <a:lnTo>
                    <a:pt x="1417731" y="1029843"/>
                  </a:lnTo>
                  <a:lnTo>
                    <a:pt x="1424092" y="1029843"/>
                  </a:lnTo>
                  <a:lnTo>
                    <a:pt x="1424104" y="1023493"/>
                  </a:lnTo>
                  <a:close/>
                </a:path>
                <a:path w="1426210" h="1266189">
                  <a:moveTo>
                    <a:pt x="6528" y="1029843"/>
                  </a:moveTo>
                  <a:lnTo>
                    <a:pt x="182" y="1029843"/>
                  </a:lnTo>
                  <a:lnTo>
                    <a:pt x="169" y="1042543"/>
                  </a:lnTo>
                  <a:lnTo>
                    <a:pt x="6515" y="1042543"/>
                  </a:lnTo>
                  <a:lnTo>
                    <a:pt x="6528" y="1029843"/>
                  </a:lnTo>
                  <a:close/>
                </a:path>
                <a:path w="1426210" h="1266189">
                  <a:moveTo>
                    <a:pt x="1424092" y="1029843"/>
                  </a:moveTo>
                  <a:lnTo>
                    <a:pt x="1417731" y="1029843"/>
                  </a:lnTo>
                  <a:lnTo>
                    <a:pt x="1417706" y="1042543"/>
                  </a:lnTo>
                  <a:lnTo>
                    <a:pt x="1424066" y="1042543"/>
                  </a:lnTo>
                  <a:lnTo>
                    <a:pt x="1424092" y="1029843"/>
                  </a:lnTo>
                  <a:close/>
                </a:path>
                <a:path w="1426210" h="1266189">
                  <a:moveTo>
                    <a:pt x="6515" y="1042543"/>
                  </a:moveTo>
                  <a:lnTo>
                    <a:pt x="169" y="1042543"/>
                  </a:lnTo>
                  <a:lnTo>
                    <a:pt x="162" y="1050163"/>
                  </a:lnTo>
                  <a:lnTo>
                    <a:pt x="6507" y="1050163"/>
                  </a:lnTo>
                  <a:lnTo>
                    <a:pt x="6515" y="1042543"/>
                  </a:lnTo>
                  <a:close/>
                </a:path>
                <a:path w="1426210" h="1266189">
                  <a:moveTo>
                    <a:pt x="1424066" y="1042543"/>
                  </a:moveTo>
                  <a:lnTo>
                    <a:pt x="1417706" y="1042543"/>
                  </a:lnTo>
                  <a:lnTo>
                    <a:pt x="1417690" y="1050163"/>
                  </a:lnTo>
                  <a:lnTo>
                    <a:pt x="1424051" y="1050163"/>
                  </a:lnTo>
                  <a:lnTo>
                    <a:pt x="1424066" y="1042543"/>
                  </a:lnTo>
                  <a:close/>
                </a:path>
                <a:path w="1426210" h="1266189">
                  <a:moveTo>
                    <a:pt x="6507" y="1050163"/>
                  </a:moveTo>
                  <a:lnTo>
                    <a:pt x="162" y="1050163"/>
                  </a:lnTo>
                  <a:lnTo>
                    <a:pt x="156" y="1055243"/>
                  </a:lnTo>
                  <a:lnTo>
                    <a:pt x="6502" y="1055243"/>
                  </a:lnTo>
                  <a:lnTo>
                    <a:pt x="6507" y="1050163"/>
                  </a:lnTo>
                  <a:close/>
                </a:path>
                <a:path w="1426210" h="1266189">
                  <a:moveTo>
                    <a:pt x="1424051" y="1050163"/>
                  </a:moveTo>
                  <a:lnTo>
                    <a:pt x="1417690" y="1050163"/>
                  </a:lnTo>
                  <a:lnTo>
                    <a:pt x="1417680" y="1055243"/>
                  </a:lnTo>
                  <a:lnTo>
                    <a:pt x="1424041" y="1055243"/>
                  </a:lnTo>
                  <a:lnTo>
                    <a:pt x="1424051" y="1050163"/>
                  </a:lnTo>
                  <a:close/>
                </a:path>
                <a:path w="1426210" h="1266189">
                  <a:moveTo>
                    <a:pt x="6502" y="1055243"/>
                  </a:moveTo>
                  <a:lnTo>
                    <a:pt x="156" y="1055243"/>
                  </a:lnTo>
                  <a:lnTo>
                    <a:pt x="142" y="1069213"/>
                  </a:lnTo>
                  <a:lnTo>
                    <a:pt x="6488" y="1069213"/>
                  </a:lnTo>
                  <a:lnTo>
                    <a:pt x="6502" y="1055243"/>
                  </a:lnTo>
                  <a:close/>
                </a:path>
                <a:path w="1426210" h="1266189">
                  <a:moveTo>
                    <a:pt x="1424041" y="1055243"/>
                  </a:moveTo>
                  <a:lnTo>
                    <a:pt x="1417680" y="1055243"/>
                  </a:lnTo>
                  <a:lnTo>
                    <a:pt x="1417651" y="1069213"/>
                  </a:lnTo>
                  <a:lnTo>
                    <a:pt x="1424012" y="1069213"/>
                  </a:lnTo>
                  <a:lnTo>
                    <a:pt x="1424041" y="1055243"/>
                  </a:lnTo>
                  <a:close/>
                </a:path>
                <a:path w="1426210" h="1266189">
                  <a:moveTo>
                    <a:pt x="6488" y="1069213"/>
                  </a:moveTo>
                  <a:lnTo>
                    <a:pt x="142" y="1069213"/>
                  </a:lnTo>
                  <a:lnTo>
                    <a:pt x="136" y="1075563"/>
                  </a:lnTo>
                  <a:lnTo>
                    <a:pt x="6482" y="1075563"/>
                  </a:lnTo>
                  <a:lnTo>
                    <a:pt x="6488" y="1069213"/>
                  </a:lnTo>
                  <a:close/>
                </a:path>
                <a:path w="1426210" h="1266189">
                  <a:moveTo>
                    <a:pt x="1424012" y="1069213"/>
                  </a:moveTo>
                  <a:lnTo>
                    <a:pt x="1417651" y="1069213"/>
                  </a:lnTo>
                  <a:lnTo>
                    <a:pt x="1417638" y="1075563"/>
                  </a:lnTo>
                  <a:lnTo>
                    <a:pt x="1424000" y="1075563"/>
                  </a:lnTo>
                  <a:lnTo>
                    <a:pt x="1424012" y="1069213"/>
                  </a:lnTo>
                  <a:close/>
                </a:path>
                <a:path w="1426210" h="1266189">
                  <a:moveTo>
                    <a:pt x="6482" y="1075563"/>
                  </a:moveTo>
                  <a:lnTo>
                    <a:pt x="136" y="1075563"/>
                  </a:lnTo>
                  <a:lnTo>
                    <a:pt x="130" y="1081913"/>
                  </a:lnTo>
                  <a:lnTo>
                    <a:pt x="6475" y="1081913"/>
                  </a:lnTo>
                  <a:lnTo>
                    <a:pt x="6482" y="1075563"/>
                  </a:lnTo>
                  <a:close/>
                </a:path>
                <a:path w="1426210" h="1266189">
                  <a:moveTo>
                    <a:pt x="1424000" y="1075563"/>
                  </a:moveTo>
                  <a:lnTo>
                    <a:pt x="1417638" y="1075563"/>
                  </a:lnTo>
                  <a:lnTo>
                    <a:pt x="1417626" y="1081913"/>
                  </a:lnTo>
                  <a:lnTo>
                    <a:pt x="1423987" y="1081913"/>
                  </a:lnTo>
                  <a:lnTo>
                    <a:pt x="1424000" y="1075563"/>
                  </a:lnTo>
                  <a:close/>
                </a:path>
                <a:path w="1426210" h="1266189">
                  <a:moveTo>
                    <a:pt x="6475" y="1081913"/>
                  </a:moveTo>
                  <a:lnTo>
                    <a:pt x="130" y="1081913"/>
                  </a:lnTo>
                  <a:lnTo>
                    <a:pt x="104" y="1107313"/>
                  </a:lnTo>
                  <a:lnTo>
                    <a:pt x="6449" y="1107313"/>
                  </a:lnTo>
                  <a:lnTo>
                    <a:pt x="6475" y="1081913"/>
                  </a:lnTo>
                  <a:close/>
                </a:path>
                <a:path w="1426210" h="1266189">
                  <a:moveTo>
                    <a:pt x="1423987" y="1081913"/>
                  </a:moveTo>
                  <a:lnTo>
                    <a:pt x="1417626" y="1081913"/>
                  </a:lnTo>
                  <a:lnTo>
                    <a:pt x="1417574" y="1107313"/>
                  </a:lnTo>
                  <a:lnTo>
                    <a:pt x="1423936" y="1107313"/>
                  </a:lnTo>
                  <a:lnTo>
                    <a:pt x="1423987" y="1081913"/>
                  </a:lnTo>
                  <a:close/>
                </a:path>
                <a:path w="1426210" h="1266189">
                  <a:moveTo>
                    <a:pt x="6449" y="1107313"/>
                  </a:moveTo>
                  <a:lnTo>
                    <a:pt x="104" y="1107313"/>
                  </a:lnTo>
                  <a:lnTo>
                    <a:pt x="85" y="1126363"/>
                  </a:lnTo>
                  <a:lnTo>
                    <a:pt x="6430" y="1126363"/>
                  </a:lnTo>
                  <a:lnTo>
                    <a:pt x="6449" y="1107313"/>
                  </a:lnTo>
                  <a:close/>
                </a:path>
                <a:path w="1426210" h="1266189">
                  <a:moveTo>
                    <a:pt x="1423936" y="1107313"/>
                  </a:moveTo>
                  <a:lnTo>
                    <a:pt x="1417574" y="1107313"/>
                  </a:lnTo>
                  <a:lnTo>
                    <a:pt x="1417535" y="1126363"/>
                  </a:lnTo>
                  <a:lnTo>
                    <a:pt x="1423898" y="1126363"/>
                  </a:lnTo>
                  <a:lnTo>
                    <a:pt x="1423936" y="1107313"/>
                  </a:lnTo>
                  <a:close/>
                </a:path>
                <a:path w="1426210" h="1266189">
                  <a:moveTo>
                    <a:pt x="6430" y="1126363"/>
                  </a:moveTo>
                  <a:lnTo>
                    <a:pt x="85" y="1126363"/>
                  </a:lnTo>
                  <a:lnTo>
                    <a:pt x="79" y="1132713"/>
                  </a:lnTo>
                  <a:lnTo>
                    <a:pt x="6424" y="1132713"/>
                  </a:lnTo>
                  <a:lnTo>
                    <a:pt x="6430" y="1126363"/>
                  </a:lnTo>
                  <a:close/>
                </a:path>
                <a:path w="1426210" h="1266189">
                  <a:moveTo>
                    <a:pt x="1423898" y="1126363"/>
                  </a:moveTo>
                  <a:lnTo>
                    <a:pt x="1417535" y="1126363"/>
                  </a:lnTo>
                  <a:lnTo>
                    <a:pt x="1417522" y="1132713"/>
                  </a:lnTo>
                  <a:lnTo>
                    <a:pt x="1423885" y="1132713"/>
                  </a:lnTo>
                  <a:lnTo>
                    <a:pt x="1423898" y="1126363"/>
                  </a:lnTo>
                  <a:close/>
                </a:path>
                <a:path w="1426210" h="1266189">
                  <a:moveTo>
                    <a:pt x="6424" y="1132713"/>
                  </a:moveTo>
                  <a:lnTo>
                    <a:pt x="79" y="1132713"/>
                  </a:lnTo>
                  <a:lnTo>
                    <a:pt x="66" y="1145413"/>
                  </a:lnTo>
                  <a:lnTo>
                    <a:pt x="6411" y="1145413"/>
                  </a:lnTo>
                  <a:lnTo>
                    <a:pt x="6424" y="1132713"/>
                  </a:lnTo>
                  <a:close/>
                </a:path>
                <a:path w="1426210" h="1266189">
                  <a:moveTo>
                    <a:pt x="1423885" y="1132713"/>
                  </a:moveTo>
                  <a:lnTo>
                    <a:pt x="1417522" y="1132713"/>
                  </a:lnTo>
                  <a:lnTo>
                    <a:pt x="1417497" y="1145413"/>
                  </a:lnTo>
                  <a:lnTo>
                    <a:pt x="1423859" y="1145413"/>
                  </a:lnTo>
                  <a:lnTo>
                    <a:pt x="1423885" y="1132713"/>
                  </a:lnTo>
                  <a:close/>
                </a:path>
                <a:path w="1426210" h="1266189">
                  <a:moveTo>
                    <a:pt x="6411" y="1145413"/>
                  </a:moveTo>
                  <a:lnTo>
                    <a:pt x="66" y="1145413"/>
                  </a:lnTo>
                  <a:lnTo>
                    <a:pt x="59" y="1151763"/>
                  </a:lnTo>
                  <a:lnTo>
                    <a:pt x="6404" y="1151763"/>
                  </a:lnTo>
                  <a:lnTo>
                    <a:pt x="6411" y="1145413"/>
                  </a:lnTo>
                  <a:close/>
                </a:path>
                <a:path w="1426210" h="1266189">
                  <a:moveTo>
                    <a:pt x="1423859" y="1145413"/>
                  </a:moveTo>
                  <a:lnTo>
                    <a:pt x="1417497" y="1145413"/>
                  </a:lnTo>
                  <a:lnTo>
                    <a:pt x="1417484" y="1151763"/>
                  </a:lnTo>
                  <a:lnTo>
                    <a:pt x="1423847" y="1151763"/>
                  </a:lnTo>
                  <a:lnTo>
                    <a:pt x="1423859" y="1145413"/>
                  </a:lnTo>
                  <a:close/>
                </a:path>
                <a:path w="1426210" h="1266189">
                  <a:moveTo>
                    <a:pt x="6404" y="1151763"/>
                  </a:moveTo>
                  <a:lnTo>
                    <a:pt x="59" y="1151763"/>
                  </a:lnTo>
                  <a:lnTo>
                    <a:pt x="53" y="1158113"/>
                  </a:lnTo>
                  <a:lnTo>
                    <a:pt x="6398" y="1158113"/>
                  </a:lnTo>
                  <a:lnTo>
                    <a:pt x="6404" y="1151763"/>
                  </a:lnTo>
                  <a:close/>
                </a:path>
                <a:path w="1426210" h="1266189">
                  <a:moveTo>
                    <a:pt x="1423847" y="1151763"/>
                  </a:moveTo>
                  <a:lnTo>
                    <a:pt x="1417484" y="1151763"/>
                  </a:lnTo>
                  <a:lnTo>
                    <a:pt x="1417471" y="1158113"/>
                  </a:lnTo>
                  <a:lnTo>
                    <a:pt x="1423834" y="1158113"/>
                  </a:lnTo>
                  <a:lnTo>
                    <a:pt x="1423847" y="1151763"/>
                  </a:lnTo>
                  <a:close/>
                </a:path>
                <a:path w="1426210" h="1266189">
                  <a:moveTo>
                    <a:pt x="6398" y="1158113"/>
                  </a:moveTo>
                  <a:lnTo>
                    <a:pt x="53" y="1158113"/>
                  </a:lnTo>
                  <a:lnTo>
                    <a:pt x="47" y="1164463"/>
                  </a:lnTo>
                  <a:lnTo>
                    <a:pt x="6391" y="1164463"/>
                  </a:lnTo>
                  <a:lnTo>
                    <a:pt x="6398" y="1158113"/>
                  </a:lnTo>
                  <a:close/>
                </a:path>
                <a:path w="1426210" h="1266189">
                  <a:moveTo>
                    <a:pt x="1423834" y="1158113"/>
                  </a:moveTo>
                  <a:lnTo>
                    <a:pt x="1417471" y="1158113"/>
                  </a:lnTo>
                  <a:lnTo>
                    <a:pt x="1417458" y="1164463"/>
                  </a:lnTo>
                  <a:lnTo>
                    <a:pt x="1423821" y="1164463"/>
                  </a:lnTo>
                  <a:lnTo>
                    <a:pt x="1423834" y="1158113"/>
                  </a:lnTo>
                  <a:close/>
                </a:path>
                <a:path w="1426210" h="1266189">
                  <a:moveTo>
                    <a:pt x="6391" y="1164463"/>
                  </a:moveTo>
                  <a:lnTo>
                    <a:pt x="47" y="1164463"/>
                  </a:lnTo>
                  <a:lnTo>
                    <a:pt x="40" y="1170813"/>
                  </a:lnTo>
                  <a:lnTo>
                    <a:pt x="6385" y="1170813"/>
                  </a:lnTo>
                  <a:lnTo>
                    <a:pt x="6391" y="1164463"/>
                  </a:lnTo>
                  <a:close/>
                </a:path>
                <a:path w="1426210" h="1266189">
                  <a:moveTo>
                    <a:pt x="1423821" y="1164463"/>
                  </a:moveTo>
                  <a:lnTo>
                    <a:pt x="1417458" y="1164463"/>
                  </a:lnTo>
                  <a:lnTo>
                    <a:pt x="1417445" y="1170813"/>
                  </a:lnTo>
                  <a:lnTo>
                    <a:pt x="1423808" y="1170813"/>
                  </a:lnTo>
                  <a:lnTo>
                    <a:pt x="1423821" y="1164463"/>
                  </a:lnTo>
                  <a:close/>
                </a:path>
                <a:path w="1426210" h="1266189">
                  <a:moveTo>
                    <a:pt x="6385" y="1170813"/>
                  </a:moveTo>
                  <a:lnTo>
                    <a:pt x="40" y="1170813"/>
                  </a:lnTo>
                  <a:lnTo>
                    <a:pt x="28" y="1183513"/>
                  </a:lnTo>
                  <a:lnTo>
                    <a:pt x="6372" y="1183513"/>
                  </a:lnTo>
                  <a:lnTo>
                    <a:pt x="6385" y="1170813"/>
                  </a:lnTo>
                  <a:close/>
                </a:path>
                <a:path w="1426210" h="1266189">
                  <a:moveTo>
                    <a:pt x="1423808" y="1170813"/>
                  </a:moveTo>
                  <a:lnTo>
                    <a:pt x="1417445" y="1170813"/>
                  </a:lnTo>
                  <a:lnTo>
                    <a:pt x="1417419" y="1183513"/>
                  </a:lnTo>
                  <a:lnTo>
                    <a:pt x="1423783" y="1183513"/>
                  </a:lnTo>
                  <a:lnTo>
                    <a:pt x="1423808" y="1170813"/>
                  </a:lnTo>
                  <a:close/>
                </a:path>
                <a:path w="1426210" h="1266189">
                  <a:moveTo>
                    <a:pt x="6372" y="1183513"/>
                  </a:moveTo>
                  <a:lnTo>
                    <a:pt x="28" y="1183513"/>
                  </a:lnTo>
                  <a:lnTo>
                    <a:pt x="21" y="1189863"/>
                  </a:lnTo>
                  <a:lnTo>
                    <a:pt x="6366" y="1189863"/>
                  </a:lnTo>
                  <a:lnTo>
                    <a:pt x="6372" y="1183513"/>
                  </a:lnTo>
                  <a:close/>
                </a:path>
                <a:path w="1426210" h="1266189">
                  <a:moveTo>
                    <a:pt x="1423783" y="1183513"/>
                  </a:moveTo>
                  <a:lnTo>
                    <a:pt x="1417419" y="1183513"/>
                  </a:lnTo>
                  <a:lnTo>
                    <a:pt x="1417406" y="1189863"/>
                  </a:lnTo>
                  <a:lnTo>
                    <a:pt x="1423770" y="1189863"/>
                  </a:lnTo>
                  <a:lnTo>
                    <a:pt x="1423783" y="1183513"/>
                  </a:lnTo>
                  <a:close/>
                </a:path>
                <a:path w="1426210" h="1266189">
                  <a:moveTo>
                    <a:pt x="6366" y="1189863"/>
                  </a:moveTo>
                  <a:lnTo>
                    <a:pt x="21" y="1189863"/>
                  </a:lnTo>
                  <a:lnTo>
                    <a:pt x="15" y="1196213"/>
                  </a:lnTo>
                  <a:lnTo>
                    <a:pt x="6359" y="1196213"/>
                  </a:lnTo>
                  <a:lnTo>
                    <a:pt x="6366" y="1189863"/>
                  </a:lnTo>
                  <a:close/>
                </a:path>
                <a:path w="1426210" h="1266189">
                  <a:moveTo>
                    <a:pt x="1423770" y="1189863"/>
                  </a:moveTo>
                  <a:lnTo>
                    <a:pt x="1417406" y="1189863"/>
                  </a:lnTo>
                  <a:lnTo>
                    <a:pt x="1417394" y="1196213"/>
                  </a:lnTo>
                  <a:lnTo>
                    <a:pt x="1423757" y="1196213"/>
                  </a:lnTo>
                  <a:lnTo>
                    <a:pt x="1423770" y="1189863"/>
                  </a:lnTo>
                  <a:close/>
                </a:path>
                <a:path w="1426210" h="1266189">
                  <a:moveTo>
                    <a:pt x="6359" y="1196213"/>
                  </a:moveTo>
                  <a:lnTo>
                    <a:pt x="15" y="1196213"/>
                  </a:lnTo>
                  <a:lnTo>
                    <a:pt x="2" y="1208913"/>
                  </a:lnTo>
                  <a:lnTo>
                    <a:pt x="6346" y="1208913"/>
                  </a:lnTo>
                  <a:lnTo>
                    <a:pt x="6359" y="1196213"/>
                  </a:lnTo>
                  <a:close/>
                </a:path>
                <a:path w="1426210" h="1266189">
                  <a:moveTo>
                    <a:pt x="1423757" y="1196213"/>
                  </a:moveTo>
                  <a:lnTo>
                    <a:pt x="1417394" y="1196213"/>
                  </a:lnTo>
                  <a:lnTo>
                    <a:pt x="1417368" y="1208913"/>
                  </a:lnTo>
                  <a:lnTo>
                    <a:pt x="1423732" y="1208913"/>
                  </a:lnTo>
                  <a:lnTo>
                    <a:pt x="1423757" y="1196213"/>
                  </a:lnTo>
                  <a:close/>
                </a:path>
                <a:path w="1426210" h="1266189">
                  <a:moveTo>
                    <a:pt x="1423732" y="1208913"/>
                  </a:moveTo>
                  <a:lnTo>
                    <a:pt x="1417368" y="1208913"/>
                  </a:lnTo>
                  <a:lnTo>
                    <a:pt x="1417342" y="1221613"/>
                  </a:lnTo>
                  <a:lnTo>
                    <a:pt x="1418537" y="1221613"/>
                  </a:lnTo>
                  <a:lnTo>
                    <a:pt x="1418537" y="1219073"/>
                  </a:lnTo>
                  <a:lnTo>
                    <a:pt x="1419807" y="1219073"/>
                  </a:lnTo>
                  <a:lnTo>
                    <a:pt x="1419807" y="1217803"/>
                  </a:lnTo>
                  <a:lnTo>
                    <a:pt x="1421077" y="1217803"/>
                  </a:lnTo>
                  <a:lnTo>
                    <a:pt x="1421077" y="1216533"/>
                  </a:lnTo>
                  <a:lnTo>
                    <a:pt x="1422347" y="1216533"/>
                  </a:lnTo>
                  <a:lnTo>
                    <a:pt x="1422347" y="1215263"/>
                  </a:lnTo>
                  <a:lnTo>
                    <a:pt x="1423617" y="1215263"/>
                  </a:lnTo>
                  <a:lnTo>
                    <a:pt x="1423722" y="1213993"/>
                  </a:lnTo>
                  <a:lnTo>
                    <a:pt x="1423732" y="1208913"/>
                  </a:lnTo>
                  <a:close/>
                </a:path>
                <a:path w="1426210" h="1266189">
                  <a:moveTo>
                    <a:pt x="6346" y="1208913"/>
                  </a:moveTo>
                  <a:lnTo>
                    <a:pt x="2" y="1208913"/>
                  </a:lnTo>
                  <a:lnTo>
                    <a:pt x="0" y="1211453"/>
                  </a:lnTo>
                  <a:lnTo>
                    <a:pt x="1217" y="1211453"/>
                  </a:lnTo>
                  <a:lnTo>
                    <a:pt x="1217" y="1212723"/>
                  </a:lnTo>
                  <a:lnTo>
                    <a:pt x="2487" y="1212723"/>
                  </a:lnTo>
                  <a:lnTo>
                    <a:pt x="2487" y="1213993"/>
                  </a:lnTo>
                  <a:lnTo>
                    <a:pt x="3757" y="1213993"/>
                  </a:lnTo>
                  <a:lnTo>
                    <a:pt x="3757" y="1215263"/>
                  </a:lnTo>
                  <a:lnTo>
                    <a:pt x="5027" y="1215263"/>
                  </a:lnTo>
                  <a:lnTo>
                    <a:pt x="5027" y="1216533"/>
                  </a:lnTo>
                  <a:lnTo>
                    <a:pt x="6297" y="1216533"/>
                  </a:lnTo>
                  <a:lnTo>
                    <a:pt x="6297" y="1217803"/>
                  </a:lnTo>
                  <a:lnTo>
                    <a:pt x="6346" y="1208913"/>
                  </a:lnTo>
                  <a:close/>
                </a:path>
                <a:path w="1426210" h="1266189">
                  <a:moveTo>
                    <a:pt x="1377897" y="1258443"/>
                  </a:moveTo>
                  <a:lnTo>
                    <a:pt x="49477" y="1258443"/>
                  </a:lnTo>
                  <a:lnTo>
                    <a:pt x="49477" y="1259713"/>
                  </a:lnTo>
                  <a:lnTo>
                    <a:pt x="1377897" y="1259713"/>
                  </a:lnTo>
                  <a:lnTo>
                    <a:pt x="1377897" y="1258443"/>
                  </a:lnTo>
                  <a:close/>
                </a:path>
                <a:path w="1426210" h="1266189">
                  <a:moveTo>
                    <a:pt x="48207" y="1257210"/>
                  </a:moveTo>
                  <a:lnTo>
                    <a:pt x="48207" y="1258443"/>
                  </a:lnTo>
                  <a:lnTo>
                    <a:pt x="1380437" y="1258443"/>
                  </a:lnTo>
                  <a:lnTo>
                    <a:pt x="48207" y="1257210"/>
                  </a:lnTo>
                  <a:close/>
                </a:path>
                <a:path w="1426210" h="1266189">
                  <a:moveTo>
                    <a:pt x="1372817" y="1263523"/>
                  </a:moveTo>
                  <a:lnTo>
                    <a:pt x="55827" y="1263523"/>
                  </a:lnTo>
                  <a:lnTo>
                    <a:pt x="1370277" y="1265967"/>
                  </a:lnTo>
                  <a:lnTo>
                    <a:pt x="1370277" y="1264793"/>
                  </a:lnTo>
                  <a:lnTo>
                    <a:pt x="1372817" y="1264793"/>
                  </a:lnTo>
                  <a:lnTo>
                    <a:pt x="1372817" y="1263523"/>
                  </a:lnTo>
                  <a:close/>
                </a:path>
                <a:path w="1426210" h="1266189">
                  <a:moveTo>
                    <a:pt x="1374087" y="1262253"/>
                  </a:moveTo>
                  <a:lnTo>
                    <a:pt x="53287" y="1262253"/>
                  </a:lnTo>
                  <a:lnTo>
                    <a:pt x="53287" y="1263523"/>
                  </a:lnTo>
                  <a:lnTo>
                    <a:pt x="1374087" y="1263523"/>
                  </a:lnTo>
                  <a:lnTo>
                    <a:pt x="1374087" y="1262253"/>
                  </a:lnTo>
                  <a:close/>
                </a:path>
                <a:path w="1426210" h="1266189">
                  <a:moveTo>
                    <a:pt x="1375357" y="1260983"/>
                  </a:moveTo>
                  <a:lnTo>
                    <a:pt x="52017" y="1260983"/>
                  </a:lnTo>
                  <a:lnTo>
                    <a:pt x="52017" y="1262253"/>
                  </a:lnTo>
                  <a:lnTo>
                    <a:pt x="1375357" y="1262253"/>
                  </a:lnTo>
                  <a:lnTo>
                    <a:pt x="1375357" y="1260983"/>
                  </a:lnTo>
                  <a:close/>
                </a:path>
                <a:path w="1426210" h="1266189">
                  <a:moveTo>
                    <a:pt x="1376627" y="1259713"/>
                  </a:moveTo>
                  <a:lnTo>
                    <a:pt x="50747" y="1259713"/>
                  </a:lnTo>
                  <a:lnTo>
                    <a:pt x="50747" y="1260983"/>
                  </a:lnTo>
                  <a:lnTo>
                    <a:pt x="1376627" y="1260983"/>
                  </a:lnTo>
                  <a:lnTo>
                    <a:pt x="1376627" y="1259713"/>
                  </a:lnTo>
                  <a:close/>
                </a:path>
              </a:pathLst>
            </a:custGeom>
            <a:solidFill>
              <a:srgbClr val="0535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556299" y="3537077"/>
              <a:ext cx="1413510" cy="1252220"/>
            </a:xfrm>
            <a:custGeom>
              <a:avLst/>
              <a:gdLst/>
              <a:ahLst/>
              <a:cxnLst/>
              <a:rect l="l" t="t" r="r" b="b"/>
              <a:pathLst>
                <a:path w="1413510" h="1252220">
                  <a:moveTo>
                    <a:pt x="7452" y="68452"/>
                  </a:moveTo>
                  <a:lnTo>
                    <a:pt x="1160" y="68452"/>
                  </a:lnTo>
                  <a:lnTo>
                    <a:pt x="1156" y="72262"/>
                  </a:lnTo>
                  <a:lnTo>
                    <a:pt x="7444" y="72262"/>
                  </a:lnTo>
                  <a:lnTo>
                    <a:pt x="7452" y="68452"/>
                  </a:lnTo>
                  <a:close/>
                </a:path>
                <a:path w="1413510" h="1252220">
                  <a:moveTo>
                    <a:pt x="1413333" y="68452"/>
                  </a:moveTo>
                  <a:lnTo>
                    <a:pt x="1406995" y="68452"/>
                  </a:lnTo>
                  <a:lnTo>
                    <a:pt x="1406987" y="72262"/>
                  </a:lnTo>
                  <a:lnTo>
                    <a:pt x="1413325" y="72262"/>
                  </a:lnTo>
                  <a:lnTo>
                    <a:pt x="1413333" y="68452"/>
                  </a:lnTo>
                  <a:close/>
                </a:path>
                <a:path w="1413510" h="1252220">
                  <a:moveTo>
                    <a:pt x="7457" y="65912"/>
                  </a:moveTo>
                  <a:lnTo>
                    <a:pt x="1162" y="65912"/>
                  </a:lnTo>
                  <a:lnTo>
                    <a:pt x="1161" y="67183"/>
                  </a:lnTo>
                  <a:lnTo>
                    <a:pt x="7454" y="67183"/>
                  </a:lnTo>
                  <a:lnTo>
                    <a:pt x="7457" y="65912"/>
                  </a:lnTo>
                  <a:close/>
                </a:path>
                <a:path w="1413510" h="1252220">
                  <a:moveTo>
                    <a:pt x="1413338" y="65912"/>
                  </a:moveTo>
                  <a:lnTo>
                    <a:pt x="1407000" y="65912"/>
                  </a:lnTo>
                  <a:lnTo>
                    <a:pt x="1406997" y="67183"/>
                  </a:lnTo>
                  <a:lnTo>
                    <a:pt x="1413335" y="67183"/>
                  </a:lnTo>
                  <a:lnTo>
                    <a:pt x="1413338" y="65912"/>
                  </a:lnTo>
                  <a:close/>
                </a:path>
                <a:path w="1413510" h="1252220">
                  <a:moveTo>
                    <a:pt x="7465" y="62102"/>
                  </a:moveTo>
                  <a:lnTo>
                    <a:pt x="1166" y="62102"/>
                  </a:lnTo>
                  <a:lnTo>
                    <a:pt x="1164" y="64642"/>
                  </a:lnTo>
                  <a:lnTo>
                    <a:pt x="7460" y="64642"/>
                  </a:lnTo>
                  <a:lnTo>
                    <a:pt x="7465" y="62102"/>
                  </a:lnTo>
                  <a:close/>
                </a:path>
                <a:path w="1413510" h="1252220">
                  <a:moveTo>
                    <a:pt x="1413346" y="62102"/>
                  </a:moveTo>
                  <a:lnTo>
                    <a:pt x="1407008" y="62102"/>
                  </a:lnTo>
                  <a:lnTo>
                    <a:pt x="1407002" y="64642"/>
                  </a:lnTo>
                  <a:lnTo>
                    <a:pt x="1413341" y="64642"/>
                  </a:lnTo>
                  <a:lnTo>
                    <a:pt x="1413346" y="62102"/>
                  </a:lnTo>
                  <a:close/>
                </a:path>
                <a:path w="1413510" h="1252220">
                  <a:moveTo>
                    <a:pt x="7470" y="59562"/>
                  </a:moveTo>
                  <a:lnTo>
                    <a:pt x="1169" y="59562"/>
                  </a:lnTo>
                  <a:lnTo>
                    <a:pt x="1168" y="60833"/>
                  </a:lnTo>
                  <a:lnTo>
                    <a:pt x="7468" y="60833"/>
                  </a:lnTo>
                  <a:lnTo>
                    <a:pt x="7470" y="59562"/>
                  </a:lnTo>
                  <a:close/>
                </a:path>
                <a:path w="1413510" h="1252220">
                  <a:moveTo>
                    <a:pt x="1413351" y="59562"/>
                  </a:moveTo>
                  <a:lnTo>
                    <a:pt x="1407013" y="59562"/>
                  </a:lnTo>
                  <a:lnTo>
                    <a:pt x="1407010" y="60833"/>
                  </a:lnTo>
                  <a:lnTo>
                    <a:pt x="1413348" y="60833"/>
                  </a:lnTo>
                  <a:lnTo>
                    <a:pt x="1413351" y="59562"/>
                  </a:lnTo>
                  <a:close/>
                </a:path>
                <a:path w="1413510" h="1252220">
                  <a:moveTo>
                    <a:pt x="7478" y="55752"/>
                  </a:moveTo>
                  <a:lnTo>
                    <a:pt x="1173" y="55752"/>
                  </a:lnTo>
                  <a:lnTo>
                    <a:pt x="1170" y="58292"/>
                  </a:lnTo>
                  <a:lnTo>
                    <a:pt x="7473" y="58292"/>
                  </a:lnTo>
                  <a:lnTo>
                    <a:pt x="7478" y="55752"/>
                  </a:lnTo>
                  <a:close/>
                </a:path>
                <a:path w="1413510" h="1252220">
                  <a:moveTo>
                    <a:pt x="1413359" y="55752"/>
                  </a:moveTo>
                  <a:lnTo>
                    <a:pt x="1407021" y="55752"/>
                  </a:lnTo>
                  <a:lnTo>
                    <a:pt x="1407015" y="58292"/>
                  </a:lnTo>
                  <a:lnTo>
                    <a:pt x="1413353" y="58292"/>
                  </a:lnTo>
                  <a:lnTo>
                    <a:pt x="1413359" y="55752"/>
                  </a:lnTo>
                  <a:close/>
                </a:path>
                <a:path w="1413510" h="1252220">
                  <a:moveTo>
                    <a:pt x="7483" y="53212"/>
                  </a:moveTo>
                  <a:lnTo>
                    <a:pt x="1175" y="53212"/>
                  </a:lnTo>
                  <a:lnTo>
                    <a:pt x="1174" y="54483"/>
                  </a:lnTo>
                  <a:lnTo>
                    <a:pt x="7481" y="54483"/>
                  </a:lnTo>
                  <a:lnTo>
                    <a:pt x="7483" y="53212"/>
                  </a:lnTo>
                  <a:close/>
                </a:path>
                <a:path w="1413510" h="1252220">
                  <a:moveTo>
                    <a:pt x="1413364" y="53212"/>
                  </a:moveTo>
                  <a:lnTo>
                    <a:pt x="1407026" y="53212"/>
                  </a:lnTo>
                  <a:lnTo>
                    <a:pt x="1407023" y="54483"/>
                  </a:lnTo>
                  <a:lnTo>
                    <a:pt x="1413361" y="54483"/>
                  </a:lnTo>
                  <a:lnTo>
                    <a:pt x="1413364" y="53212"/>
                  </a:lnTo>
                  <a:close/>
                </a:path>
                <a:path w="1413510" h="1252220">
                  <a:moveTo>
                    <a:pt x="7491" y="49402"/>
                  </a:moveTo>
                  <a:lnTo>
                    <a:pt x="1179" y="49402"/>
                  </a:lnTo>
                  <a:lnTo>
                    <a:pt x="1177" y="51942"/>
                  </a:lnTo>
                  <a:lnTo>
                    <a:pt x="7486" y="51942"/>
                  </a:lnTo>
                  <a:lnTo>
                    <a:pt x="7491" y="49402"/>
                  </a:lnTo>
                  <a:close/>
                </a:path>
                <a:path w="1413510" h="1252220">
                  <a:moveTo>
                    <a:pt x="1413372" y="49402"/>
                  </a:moveTo>
                  <a:lnTo>
                    <a:pt x="1407034" y="49402"/>
                  </a:lnTo>
                  <a:lnTo>
                    <a:pt x="1407028" y="51942"/>
                  </a:lnTo>
                  <a:lnTo>
                    <a:pt x="1413366" y="51942"/>
                  </a:lnTo>
                  <a:lnTo>
                    <a:pt x="1413372" y="49402"/>
                  </a:lnTo>
                  <a:close/>
                </a:path>
                <a:path w="1413510" h="1252220">
                  <a:moveTo>
                    <a:pt x="7496" y="46862"/>
                  </a:moveTo>
                  <a:lnTo>
                    <a:pt x="1182" y="46862"/>
                  </a:lnTo>
                  <a:lnTo>
                    <a:pt x="1181" y="48133"/>
                  </a:lnTo>
                  <a:lnTo>
                    <a:pt x="7494" y="48133"/>
                  </a:lnTo>
                  <a:lnTo>
                    <a:pt x="7496" y="46862"/>
                  </a:lnTo>
                  <a:close/>
                </a:path>
                <a:path w="1413510" h="1252220">
                  <a:moveTo>
                    <a:pt x="1413377" y="46862"/>
                  </a:moveTo>
                  <a:lnTo>
                    <a:pt x="1407039" y="46862"/>
                  </a:lnTo>
                  <a:lnTo>
                    <a:pt x="1407036" y="48133"/>
                  </a:lnTo>
                  <a:lnTo>
                    <a:pt x="1413374" y="48133"/>
                  </a:lnTo>
                  <a:lnTo>
                    <a:pt x="1413377" y="46862"/>
                  </a:lnTo>
                  <a:close/>
                </a:path>
                <a:path w="1413510" h="1252220">
                  <a:moveTo>
                    <a:pt x="7504" y="43179"/>
                  </a:moveTo>
                  <a:lnTo>
                    <a:pt x="1186" y="43179"/>
                  </a:lnTo>
                  <a:lnTo>
                    <a:pt x="1183" y="45592"/>
                  </a:lnTo>
                  <a:lnTo>
                    <a:pt x="7499" y="45592"/>
                  </a:lnTo>
                  <a:lnTo>
                    <a:pt x="7504" y="43179"/>
                  </a:lnTo>
                  <a:close/>
                </a:path>
                <a:path w="1413510" h="1252220">
                  <a:moveTo>
                    <a:pt x="1413384" y="43179"/>
                  </a:moveTo>
                  <a:lnTo>
                    <a:pt x="1407047" y="43179"/>
                  </a:lnTo>
                  <a:lnTo>
                    <a:pt x="1407041" y="45592"/>
                  </a:lnTo>
                  <a:lnTo>
                    <a:pt x="1413379" y="45592"/>
                  </a:lnTo>
                  <a:lnTo>
                    <a:pt x="1413384" y="43179"/>
                  </a:lnTo>
                  <a:close/>
                </a:path>
                <a:path w="1413510" h="1252220">
                  <a:moveTo>
                    <a:pt x="1230" y="41909"/>
                  </a:moveTo>
                  <a:lnTo>
                    <a:pt x="1186" y="43179"/>
                  </a:lnTo>
                  <a:lnTo>
                    <a:pt x="1230" y="41909"/>
                  </a:lnTo>
                  <a:close/>
                </a:path>
                <a:path w="1413510" h="1252220">
                  <a:moveTo>
                    <a:pt x="7509" y="40639"/>
                  </a:moveTo>
                  <a:lnTo>
                    <a:pt x="1230" y="40639"/>
                  </a:lnTo>
                  <a:lnTo>
                    <a:pt x="1230" y="41909"/>
                  </a:lnTo>
                  <a:lnTo>
                    <a:pt x="7507" y="41909"/>
                  </a:lnTo>
                  <a:lnTo>
                    <a:pt x="7509" y="40639"/>
                  </a:lnTo>
                  <a:close/>
                </a:path>
                <a:path w="1413510" h="1252220">
                  <a:moveTo>
                    <a:pt x="1413392" y="39242"/>
                  </a:moveTo>
                  <a:lnTo>
                    <a:pt x="1412200" y="39242"/>
                  </a:lnTo>
                  <a:lnTo>
                    <a:pt x="1412200" y="40639"/>
                  </a:lnTo>
                  <a:lnTo>
                    <a:pt x="1407052" y="40639"/>
                  </a:lnTo>
                  <a:lnTo>
                    <a:pt x="1407049" y="41909"/>
                  </a:lnTo>
                  <a:lnTo>
                    <a:pt x="1413387" y="41909"/>
                  </a:lnTo>
                  <a:lnTo>
                    <a:pt x="1413392" y="39242"/>
                  </a:lnTo>
                  <a:close/>
                </a:path>
                <a:path w="1413510" h="1252220">
                  <a:moveTo>
                    <a:pt x="7517" y="36829"/>
                  </a:moveTo>
                  <a:lnTo>
                    <a:pt x="3770" y="36829"/>
                  </a:lnTo>
                  <a:lnTo>
                    <a:pt x="3770" y="39242"/>
                  </a:lnTo>
                  <a:lnTo>
                    <a:pt x="7512" y="39242"/>
                  </a:lnTo>
                  <a:lnTo>
                    <a:pt x="7517" y="36829"/>
                  </a:lnTo>
                  <a:close/>
                </a:path>
                <a:path w="1413510" h="1252220">
                  <a:moveTo>
                    <a:pt x="1410930" y="36829"/>
                  </a:moveTo>
                  <a:lnTo>
                    <a:pt x="1407060" y="36829"/>
                  </a:lnTo>
                  <a:lnTo>
                    <a:pt x="1407054" y="39242"/>
                  </a:lnTo>
                  <a:lnTo>
                    <a:pt x="1410930" y="39242"/>
                  </a:lnTo>
                  <a:lnTo>
                    <a:pt x="1410930" y="36829"/>
                  </a:lnTo>
                  <a:close/>
                </a:path>
                <a:path w="1413510" h="1252220">
                  <a:moveTo>
                    <a:pt x="6310" y="35559"/>
                  </a:moveTo>
                  <a:lnTo>
                    <a:pt x="5040" y="35559"/>
                  </a:lnTo>
                  <a:lnTo>
                    <a:pt x="5040" y="36829"/>
                  </a:lnTo>
                  <a:lnTo>
                    <a:pt x="6310" y="36829"/>
                  </a:lnTo>
                  <a:lnTo>
                    <a:pt x="6310" y="35559"/>
                  </a:lnTo>
                  <a:close/>
                </a:path>
                <a:path w="1413510" h="1252220">
                  <a:moveTo>
                    <a:pt x="1409660" y="35559"/>
                  </a:moveTo>
                  <a:lnTo>
                    <a:pt x="1408390" y="35559"/>
                  </a:lnTo>
                  <a:lnTo>
                    <a:pt x="1408390" y="36829"/>
                  </a:lnTo>
                  <a:lnTo>
                    <a:pt x="1409660" y="36829"/>
                  </a:lnTo>
                  <a:lnTo>
                    <a:pt x="1409660" y="35559"/>
                  </a:lnTo>
                  <a:close/>
                </a:path>
                <a:path w="1413510" h="1252220">
                  <a:moveTo>
                    <a:pt x="7522" y="34289"/>
                  </a:moveTo>
                  <a:lnTo>
                    <a:pt x="6310" y="34289"/>
                  </a:lnTo>
                  <a:lnTo>
                    <a:pt x="6310" y="35559"/>
                  </a:lnTo>
                  <a:lnTo>
                    <a:pt x="7520" y="35559"/>
                  </a:lnTo>
                  <a:lnTo>
                    <a:pt x="7522" y="34289"/>
                  </a:lnTo>
                  <a:close/>
                </a:path>
                <a:path w="1413510" h="1252220">
                  <a:moveTo>
                    <a:pt x="1408390" y="34289"/>
                  </a:moveTo>
                  <a:lnTo>
                    <a:pt x="1407065" y="34289"/>
                  </a:lnTo>
                  <a:lnTo>
                    <a:pt x="1407062" y="35559"/>
                  </a:lnTo>
                  <a:lnTo>
                    <a:pt x="1408390" y="35559"/>
                  </a:lnTo>
                  <a:lnTo>
                    <a:pt x="1408390" y="34289"/>
                  </a:lnTo>
                  <a:close/>
                </a:path>
                <a:path w="1413510" h="1252220">
                  <a:moveTo>
                    <a:pt x="1407120" y="32892"/>
                  </a:moveTo>
                  <a:lnTo>
                    <a:pt x="1407065" y="34289"/>
                  </a:lnTo>
                  <a:lnTo>
                    <a:pt x="1407120" y="32892"/>
                  </a:lnTo>
                  <a:close/>
                </a:path>
                <a:path w="1413510" h="1252220">
                  <a:moveTo>
                    <a:pt x="1377910" y="5079"/>
                  </a:moveTo>
                  <a:lnTo>
                    <a:pt x="36790" y="5079"/>
                  </a:lnTo>
                  <a:lnTo>
                    <a:pt x="36790" y="6350"/>
                  </a:lnTo>
                  <a:lnTo>
                    <a:pt x="1377910" y="7492"/>
                  </a:lnTo>
                  <a:lnTo>
                    <a:pt x="1377910" y="5079"/>
                  </a:lnTo>
                  <a:close/>
                </a:path>
                <a:path w="1413510" h="1252220">
                  <a:moveTo>
                    <a:pt x="39330" y="3809"/>
                  </a:moveTo>
                  <a:lnTo>
                    <a:pt x="38060" y="3809"/>
                  </a:lnTo>
                  <a:lnTo>
                    <a:pt x="38060" y="5079"/>
                  </a:lnTo>
                  <a:lnTo>
                    <a:pt x="39330" y="5079"/>
                  </a:lnTo>
                  <a:lnTo>
                    <a:pt x="39330" y="3809"/>
                  </a:lnTo>
                  <a:close/>
                </a:path>
                <a:path w="1413510" h="1252220">
                  <a:moveTo>
                    <a:pt x="1376640" y="3809"/>
                  </a:moveTo>
                  <a:lnTo>
                    <a:pt x="1375370" y="3809"/>
                  </a:lnTo>
                  <a:lnTo>
                    <a:pt x="1375370" y="5079"/>
                  </a:lnTo>
                  <a:lnTo>
                    <a:pt x="1376640" y="5079"/>
                  </a:lnTo>
                  <a:lnTo>
                    <a:pt x="1376640" y="3809"/>
                  </a:lnTo>
                  <a:close/>
                </a:path>
                <a:path w="1413510" h="1252220">
                  <a:moveTo>
                    <a:pt x="1375370" y="2539"/>
                  </a:moveTo>
                  <a:lnTo>
                    <a:pt x="39330" y="2539"/>
                  </a:lnTo>
                  <a:lnTo>
                    <a:pt x="39330" y="3809"/>
                  </a:lnTo>
                  <a:lnTo>
                    <a:pt x="1375370" y="3809"/>
                  </a:lnTo>
                  <a:lnTo>
                    <a:pt x="1375370" y="2539"/>
                  </a:lnTo>
                  <a:close/>
                </a:path>
                <a:path w="1413510" h="1252220">
                  <a:moveTo>
                    <a:pt x="43140" y="1142"/>
                  </a:moveTo>
                  <a:lnTo>
                    <a:pt x="40600" y="1142"/>
                  </a:lnTo>
                  <a:lnTo>
                    <a:pt x="40600" y="2539"/>
                  </a:lnTo>
                  <a:lnTo>
                    <a:pt x="43140" y="2539"/>
                  </a:lnTo>
                  <a:lnTo>
                    <a:pt x="43140" y="1142"/>
                  </a:lnTo>
                  <a:close/>
                </a:path>
                <a:path w="1413510" h="1252220">
                  <a:moveTo>
                    <a:pt x="1372830" y="1142"/>
                  </a:moveTo>
                  <a:lnTo>
                    <a:pt x="1371560" y="1142"/>
                  </a:lnTo>
                  <a:lnTo>
                    <a:pt x="1371560" y="2539"/>
                  </a:lnTo>
                  <a:lnTo>
                    <a:pt x="1372830" y="2539"/>
                  </a:lnTo>
                  <a:lnTo>
                    <a:pt x="1372830" y="1142"/>
                  </a:lnTo>
                  <a:close/>
                </a:path>
                <a:path w="1413510" h="1252220">
                  <a:moveTo>
                    <a:pt x="44410" y="0"/>
                  </a:moveTo>
                  <a:lnTo>
                    <a:pt x="44410" y="1142"/>
                  </a:lnTo>
                  <a:lnTo>
                    <a:pt x="1370290" y="1142"/>
                  </a:lnTo>
                  <a:lnTo>
                    <a:pt x="44410" y="0"/>
                  </a:lnTo>
                  <a:close/>
                </a:path>
                <a:path w="1413510" h="1252220">
                  <a:moveTo>
                    <a:pt x="7444" y="72263"/>
                  </a:moveTo>
                  <a:lnTo>
                    <a:pt x="1156" y="72263"/>
                  </a:lnTo>
                  <a:lnTo>
                    <a:pt x="1143" y="84962"/>
                  </a:lnTo>
                  <a:lnTo>
                    <a:pt x="7418" y="84962"/>
                  </a:lnTo>
                  <a:lnTo>
                    <a:pt x="7444" y="72263"/>
                  </a:lnTo>
                  <a:close/>
                </a:path>
                <a:path w="1413510" h="1252220">
                  <a:moveTo>
                    <a:pt x="1413325" y="72263"/>
                  </a:moveTo>
                  <a:lnTo>
                    <a:pt x="1406987" y="72263"/>
                  </a:lnTo>
                  <a:lnTo>
                    <a:pt x="1406961" y="84962"/>
                  </a:lnTo>
                  <a:lnTo>
                    <a:pt x="1413299" y="84962"/>
                  </a:lnTo>
                  <a:lnTo>
                    <a:pt x="1413325" y="72263"/>
                  </a:lnTo>
                  <a:close/>
                </a:path>
                <a:path w="1413510" h="1252220">
                  <a:moveTo>
                    <a:pt x="7418" y="84963"/>
                  </a:moveTo>
                  <a:lnTo>
                    <a:pt x="1143" y="84963"/>
                  </a:lnTo>
                  <a:lnTo>
                    <a:pt x="1130" y="97662"/>
                  </a:lnTo>
                  <a:lnTo>
                    <a:pt x="7392" y="97662"/>
                  </a:lnTo>
                  <a:lnTo>
                    <a:pt x="7418" y="84963"/>
                  </a:lnTo>
                  <a:close/>
                </a:path>
                <a:path w="1413510" h="1252220">
                  <a:moveTo>
                    <a:pt x="1413299" y="84963"/>
                  </a:moveTo>
                  <a:lnTo>
                    <a:pt x="1406961" y="84963"/>
                  </a:lnTo>
                  <a:lnTo>
                    <a:pt x="1406935" y="97662"/>
                  </a:lnTo>
                  <a:lnTo>
                    <a:pt x="1413274" y="97662"/>
                  </a:lnTo>
                  <a:lnTo>
                    <a:pt x="1413299" y="84963"/>
                  </a:lnTo>
                  <a:close/>
                </a:path>
                <a:path w="1413510" h="1252220">
                  <a:moveTo>
                    <a:pt x="7392" y="97663"/>
                  </a:moveTo>
                  <a:lnTo>
                    <a:pt x="1130" y="97663"/>
                  </a:lnTo>
                  <a:lnTo>
                    <a:pt x="1124" y="104012"/>
                  </a:lnTo>
                  <a:lnTo>
                    <a:pt x="7379" y="104012"/>
                  </a:lnTo>
                  <a:lnTo>
                    <a:pt x="7392" y="97663"/>
                  </a:lnTo>
                  <a:close/>
                </a:path>
                <a:path w="1413510" h="1252220">
                  <a:moveTo>
                    <a:pt x="1413274" y="97663"/>
                  </a:moveTo>
                  <a:lnTo>
                    <a:pt x="1406935" y="97663"/>
                  </a:lnTo>
                  <a:lnTo>
                    <a:pt x="1406922" y="104012"/>
                  </a:lnTo>
                  <a:lnTo>
                    <a:pt x="1413261" y="104012"/>
                  </a:lnTo>
                  <a:lnTo>
                    <a:pt x="1413274" y="97663"/>
                  </a:lnTo>
                  <a:close/>
                </a:path>
                <a:path w="1413510" h="1252220">
                  <a:moveTo>
                    <a:pt x="7379" y="104013"/>
                  </a:moveTo>
                  <a:lnTo>
                    <a:pt x="1124" y="104013"/>
                  </a:lnTo>
                  <a:lnTo>
                    <a:pt x="1117" y="110362"/>
                  </a:lnTo>
                  <a:lnTo>
                    <a:pt x="7366" y="110362"/>
                  </a:lnTo>
                  <a:lnTo>
                    <a:pt x="7379" y="104013"/>
                  </a:lnTo>
                  <a:close/>
                </a:path>
                <a:path w="1413510" h="1252220">
                  <a:moveTo>
                    <a:pt x="1413261" y="104013"/>
                  </a:moveTo>
                  <a:lnTo>
                    <a:pt x="1406922" y="104013"/>
                  </a:lnTo>
                  <a:lnTo>
                    <a:pt x="1406909" y="110362"/>
                  </a:lnTo>
                  <a:lnTo>
                    <a:pt x="1413248" y="110362"/>
                  </a:lnTo>
                  <a:lnTo>
                    <a:pt x="1413261" y="104013"/>
                  </a:lnTo>
                  <a:close/>
                </a:path>
                <a:path w="1413510" h="1252220">
                  <a:moveTo>
                    <a:pt x="7366" y="110363"/>
                  </a:moveTo>
                  <a:lnTo>
                    <a:pt x="1117" y="110363"/>
                  </a:lnTo>
                  <a:lnTo>
                    <a:pt x="1111" y="116712"/>
                  </a:lnTo>
                  <a:lnTo>
                    <a:pt x="7353" y="116712"/>
                  </a:lnTo>
                  <a:lnTo>
                    <a:pt x="7366" y="110363"/>
                  </a:lnTo>
                  <a:close/>
                </a:path>
                <a:path w="1413510" h="1252220">
                  <a:moveTo>
                    <a:pt x="1413248" y="110363"/>
                  </a:moveTo>
                  <a:lnTo>
                    <a:pt x="1406909" y="110363"/>
                  </a:lnTo>
                  <a:lnTo>
                    <a:pt x="1406896" y="116712"/>
                  </a:lnTo>
                  <a:lnTo>
                    <a:pt x="1413235" y="116712"/>
                  </a:lnTo>
                  <a:lnTo>
                    <a:pt x="1413248" y="110363"/>
                  </a:lnTo>
                  <a:close/>
                </a:path>
                <a:path w="1413510" h="1252220">
                  <a:moveTo>
                    <a:pt x="7353" y="116713"/>
                  </a:moveTo>
                  <a:lnTo>
                    <a:pt x="1111" y="116713"/>
                  </a:lnTo>
                  <a:lnTo>
                    <a:pt x="1104" y="123062"/>
                  </a:lnTo>
                  <a:lnTo>
                    <a:pt x="7340" y="123062"/>
                  </a:lnTo>
                  <a:lnTo>
                    <a:pt x="7353" y="116713"/>
                  </a:lnTo>
                  <a:close/>
                </a:path>
                <a:path w="1413510" h="1252220">
                  <a:moveTo>
                    <a:pt x="1413235" y="116713"/>
                  </a:moveTo>
                  <a:lnTo>
                    <a:pt x="1406896" y="116713"/>
                  </a:lnTo>
                  <a:lnTo>
                    <a:pt x="1406883" y="123062"/>
                  </a:lnTo>
                  <a:lnTo>
                    <a:pt x="1413222" y="123062"/>
                  </a:lnTo>
                  <a:lnTo>
                    <a:pt x="1413235" y="116713"/>
                  </a:lnTo>
                  <a:close/>
                </a:path>
                <a:path w="1413510" h="1252220">
                  <a:moveTo>
                    <a:pt x="7340" y="123063"/>
                  </a:moveTo>
                  <a:lnTo>
                    <a:pt x="1104" y="123063"/>
                  </a:lnTo>
                  <a:lnTo>
                    <a:pt x="1092" y="135762"/>
                  </a:lnTo>
                  <a:lnTo>
                    <a:pt x="7314" y="135762"/>
                  </a:lnTo>
                  <a:lnTo>
                    <a:pt x="7340" y="123063"/>
                  </a:lnTo>
                  <a:close/>
                </a:path>
                <a:path w="1413510" h="1252220">
                  <a:moveTo>
                    <a:pt x="1413222" y="123063"/>
                  </a:moveTo>
                  <a:lnTo>
                    <a:pt x="1406883" y="123063"/>
                  </a:lnTo>
                  <a:lnTo>
                    <a:pt x="1406857" y="135762"/>
                  </a:lnTo>
                  <a:lnTo>
                    <a:pt x="1413196" y="135762"/>
                  </a:lnTo>
                  <a:lnTo>
                    <a:pt x="1413222" y="123063"/>
                  </a:lnTo>
                  <a:close/>
                </a:path>
                <a:path w="1413510" h="1252220">
                  <a:moveTo>
                    <a:pt x="7314" y="135763"/>
                  </a:moveTo>
                  <a:lnTo>
                    <a:pt x="1092" y="135763"/>
                  </a:lnTo>
                  <a:lnTo>
                    <a:pt x="1086" y="140843"/>
                  </a:lnTo>
                  <a:lnTo>
                    <a:pt x="7303" y="140843"/>
                  </a:lnTo>
                  <a:lnTo>
                    <a:pt x="7314" y="135763"/>
                  </a:lnTo>
                  <a:close/>
                </a:path>
                <a:path w="1413510" h="1252220">
                  <a:moveTo>
                    <a:pt x="1413196" y="135763"/>
                  </a:moveTo>
                  <a:lnTo>
                    <a:pt x="1406857" y="135763"/>
                  </a:lnTo>
                  <a:lnTo>
                    <a:pt x="1406846" y="140843"/>
                  </a:lnTo>
                  <a:lnTo>
                    <a:pt x="1413186" y="140843"/>
                  </a:lnTo>
                  <a:lnTo>
                    <a:pt x="1413196" y="135763"/>
                  </a:lnTo>
                  <a:close/>
                </a:path>
                <a:path w="1413510" h="1252220">
                  <a:moveTo>
                    <a:pt x="7303" y="140843"/>
                  </a:moveTo>
                  <a:lnTo>
                    <a:pt x="1086" y="140843"/>
                  </a:lnTo>
                  <a:lnTo>
                    <a:pt x="1080" y="147193"/>
                  </a:lnTo>
                  <a:lnTo>
                    <a:pt x="7290" y="147193"/>
                  </a:lnTo>
                  <a:lnTo>
                    <a:pt x="7303" y="140843"/>
                  </a:lnTo>
                  <a:close/>
                </a:path>
                <a:path w="1413510" h="1252220">
                  <a:moveTo>
                    <a:pt x="1413186" y="140843"/>
                  </a:moveTo>
                  <a:lnTo>
                    <a:pt x="1406846" y="140843"/>
                  </a:lnTo>
                  <a:lnTo>
                    <a:pt x="1406833" y="147193"/>
                  </a:lnTo>
                  <a:lnTo>
                    <a:pt x="1413173" y="147193"/>
                  </a:lnTo>
                  <a:lnTo>
                    <a:pt x="1413186" y="140843"/>
                  </a:lnTo>
                  <a:close/>
                </a:path>
                <a:path w="1413510" h="1252220">
                  <a:moveTo>
                    <a:pt x="7290" y="147193"/>
                  </a:moveTo>
                  <a:lnTo>
                    <a:pt x="1080" y="147193"/>
                  </a:lnTo>
                  <a:lnTo>
                    <a:pt x="1066" y="161162"/>
                  </a:lnTo>
                  <a:lnTo>
                    <a:pt x="7262" y="161162"/>
                  </a:lnTo>
                  <a:lnTo>
                    <a:pt x="7290" y="147193"/>
                  </a:lnTo>
                  <a:close/>
                </a:path>
                <a:path w="1413510" h="1252220">
                  <a:moveTo>
                    <a:pt x="1413173" y="147193"/>
                  </a:moveTo>
                  <a:lnTo>
                    <a:pt x="1406833" y="147193"/>
                  </a:lnTo>
                  <a:lnTo>
                    <a:pt x="1406805" y="161162"/>
                  </a:lnTo>
                  <a:lnTo>
                    <a:pt x="1413145" y="161162"/>
                  </a:lnTo>
                  <a:lnTo>
                    <a:pt x="1413173" y="147193"/>
                  </a:lnTo>
                  <a:close/>
                </a:path>
                <a:path w="1413510" h="1252220">
                  <a:moveTo>
                    <a:pt x="7262" y="161163"/>
                  </a:moveTo>
                  <a:lnTo>
                    <a:pt x="1066" y="161163"/>
                  </a:lnTo>
                  <a:lnTo>
                    <a:pt x="1059" y="167512"/>
                  </a:lnTo>
                  <a:lnTo>
                    <a:pt x="7249" y="167512"/>
                  </a:lnTo>
                  <a:lnTo>
                    <a:pt x="7262" y="161163"/>
                  </a:lnTo>
                  <a:close/>
                </a:path>
                <a:path w="1413510" h="1252220">
                  <a:moveTo>
                    <a:pt x="1413145" y="161163"/>
                  </a:moveTo>
                  <a:lnTo>
                    <a:pt x="1406805" y="161163"/>
                  </a:lnTo>
                  <a:lnTo>
                    <a:pt x="1406792" y="167512"/>
                  </a:lnTo>
                  <a:lnTo>
                    <a:pt x="1413132" y="167512"/>
                  </a:lnTo>
                  <a:lnTo>
                    <a:pt x="1413145" y="161163"/>
                  </a:lnTo>
                  <a:close/>
                </a:path>
                <a:path w="1413510" h="1252220">
                  <a:moveTo>
                    <a:pt x="7249" y="167513"/>
                  </a:moveTo>
                  <a:lnTo>
                    <a:pt x="1059" y="167513"/>
                  </a:lnTo>
                  <a:lnTo>
                    <a:pt x="1053" y="173862"/>
                  </a:lnTo>
                  <a:lnTo>
                    <a:pt x="7236" y="173862"/>
                  </a:lnTo>
                  <a:lnTo>
                    <a:pt x="7249" y="167513"/>
                  </a:lnTo>
                  <a:close/>
                </a:path>
                <a:path w="1413510" h="1252220">
                  <a:moveTo>
                    <a:pt x="1413132" y="167513"/>
                  </a:moveTo>
                  <a:lnTo>
                    <a:pt x="1406792" y="167513"/>
                  </a:lnTo>
                  <a:lnTo>
                    <a:pt x="1406779" y="173862"/>
                  </a:lnTo>
                  <a:lnTo>
                    <a:pt x="1413119" y="173862"/>
                  </a:lnTo>
                  <a:lnTo>
                    <a:pt x="1413132" y="167513"/>
                  </a:lnTo>
                  <a:close/>
                </a:path>
                <a:path w="1413510" h="1252220">
                  <a:moveTo>
                    <a:pt x="7236" y="173863"/>
                  </a:moveTo>
                  <a:lnTo>
                    <a:pt x="1053" y="173863"/>
                  </a:lnTo>
                  <a:lnTo>
                    <a:pt x="1046" y="180212"/>
                  </a:lnTo>
                  <a:lnTo>
                    <a:pt x="7223" y="180212"/>
                  </a:lnTo>
                  <a:lnTo>
                    <a:pt x="7236" y="173863"/>
                  </a:lnTo>
                  <a:close/>
                </a:path>
                <a:path w="1413510" h="1252220">
                  <a:moveTo>
                    <a:pt x="1413119" y="173863"/>
                  </a:moveTo>
                  <a:lnTo>
                    <a:pt x="1406779" y="173863"/>
                  </a:lnTo>
                  <a:lnTo>
                    <a:pt x="1406766" y="180212"/>
                  </a:lnTo>
                  <a:lnTo>
                    <a:pt x="1413106" y="180212"/>
                  </a:lnTo>
                  <a:lnTo>
                    <a:pt x="1413119" y="173863"/>
                  </a:lnTo>
                  <a:close/>
                </a:path>
                <a:path w="1413510" h="1252220">
                  <a:moveTo>
                    <a:pt x="7223" y="180213"/>
                  </a:moveTo>
                  <a:lnTo>
                    <a:pt x="1046" y="180213"/>
                  </a:lnTo>
                  <a:lnTo>
                    <a:pt x="1040" y="186562"/>
                  </a:lnTo>
                  <a:lnTo>
                    <a:pt x="7210" y="186562"/>
                  </a:lnTo>
                  <a:lnTo>
                    <a:pt x="7223" y="180213"/>
                  </a:lnTo>
                  <a:close/>
                </a:path>
                <a:path w="1413510" h="1252220">
                  <a:moveTo>
                    <a:pt x="1413106" y="180213"/>
                  </a:moveTo>
                  <a:lnTo>
                    <a:pt x="1406766" y="180213"/>
                  </a:lnTo>
                  <a:lnTo>
                    <a:pt x="1406753" y="186562"/>
                  </a:lnTo>
                  <a:lnTo>
                    <a:pt x="1413093" y="186562"/>
                  </a:lnTo>
                  <a:lnTo>
                    <a:pt x="1413106" y="180213"/>
                  </a:lnTo>
                  <a:close/>
                </a:path>
                <a:path w="1413510" h="1252220">
                  <a:moveTo>
                    <a:pt x="7210" y="186563"/>
                  </a:moveTo>
                  <a:lnTo>
                    <a:pt x="1040" y="186563"/>
                  </a:lnTo>
                  <a:lnTo>
                    <a:pt x="1035" y="191643"/>
                  </a:lnTo>
                  <a:lnTo>
                    <a:pt x="7199" y="191643"/>
                  </a:lnTo>
                  <a:lnTo>
                    <a:pt x="7210" y="186563"/>
                  </a:lnTo>
                  <a:close/>
                </a:path>
                <a:path w="1413510" h="1252220">
                  <a:moveTo>
                    <a:pt x="1413093" y="186563"/>
                  </a:moveTo>
                  <a:lnTo>
                    <a:pt x="1406753" y="186563"/>
                  </a:lnTo>
                  <a:lnTo>
                    <a:pt x="1406742" y="191643"/>
                  </a:lnTo>
                  <a:lnTo>
                    <a:pt x="1413083" y="191643"/>
                  </a:lnTo>
                  <a:lnTo>
                    <a:pt x="1413093" y="186563"/>
                  </a:lnTo>
                  <a:close/>
                </a:path>
                <a:path w="1413510" h="1252220">
                  <a:moveTo>
                    <a:pt x="7199" y="191643"/>
                  </a:moveTo>
                  <a:lnTo>
                    <a:pt x="1035" y="191643"/>
                  </a:lnTo>
                  <a:lnTo>
                    <a:pt x="1021" y="205612"/>
                  </a:lnTo>
                  <a:lnTo>
                    <a:pt x="7171" y="205612"/>
                  </a:lnTo>
                  <a:lnTo>
                    <a:pt x="7199" y="191643"/>
                  </a:lnTo>
                  <a:close/>
                </a:path>
                <a:path w="1413510" h="1252220">
                  <a:moveTo>
                    <a:pt x="1413083" y="191643"/>
                  </a:moveTo>
                  <a:lnTo>
                    <a:pt x="1406742" y="191643"/>
                  </a:lnTo>
                  <a:lnTo>
                    <a:pt x="1406714" y="205612"/>
                  </a:lnTo>
                  <a:lnTo>
                    <a:pt x="1413054" y="205612"/>
                  </a:lnTo>
                  <a:lnTo>
                    <a:pt x="1413083" y="191643"/>
                  </a:lnTo>
                  <a:close/>
                </a:path>
                <a:path w="1413510" h="1252220">
                  <a:moveTo>
                    <a:pt x="7171" y="205613"/>
                  </a:moveTo>
                  <a:lnTo>
                    <a:pt x="1021" y="205613"/>
                  </a:lnTo>
                  <a:lnTo>
                    <a:pt x="1009" y="217043"/>
                  </a:lnTo>
                  <a:lnTo>
                    <a:pt x="7147" y="217043"/>
                  </a:lnTo>
                  <a:lnTo>
                    <a:pt x="7171" y="205613"/>
                  </a:lnTo>
                  <a:close/>
                </a:path>
                <a:path w="1413510" h="1252220">
                  <a:moveTo>
                    <a:pt x="1413054" y="205613"/>
                  </a:moveTo>
                  <a:lnTo>
                    <a:pt x="1406714" y="205613"/>
                  </a:lnTo>
                  <a:lnTo>
                    <a:pt x="1406690" y="217043"/>
                  </a:lnTo>
                  <a:lnTo>
                    <a:pt x="1413031" y="217043"/>
                  </a:lnTo>
                  <a:lnTo>
                    <a:pt x="1413054" y="205613"/>
                  </a:lnTo>
                  <a:close/>
                </a:path>
                <a:path w="1413510" h="1252220">
                  <a:moveTo>
                    <a:pt x="7147" y="217043"/>
                  </a:moveTo>
                  <a:lnTo>
                    <a:pt x="1009" y="217043"/>
                  </a:lnTo>
                  <a:lnTo>
                    <a:pt x="1001" y="224662"/>
                  </a:lnTo>
                  <a:lnTo>
                    <a:pt x="7131" y="224662"/>
                  </a:lnTo>
                  <a:lnTo>
                    <a:pt x="7147" y="217043"/>
                  </a:lnTo>
                  <a:close/>
                </a:path>
                <a:path w="1413510" h="1252220">
                  <a:moveTo>
                    <a:pt x="1413031" y="217043"/>
                  </a:moveTo>
                  <a:lnTo>
                    <a:pt x="1406690" y="217043"/>
                  </a:lnTo>
                  <a:lnTo>
                    <a:pt x="1406675" y="224662"/>
                  </a:lnTo>
                  <a:lnTo>
                    <a:pt x="1413016" y="224662"/>
                  </a:lnTo>
                  <a:lnTo>
                    <a:pt x="1413031" y="217043"/>
                  </a:lnTo>
                  <a:close/>
                </a:path>
                <a:path w="1413510" h="1252220">
                  <a:moveTo>
                    <a:pt x="7131" y="224663"/>
                  </a:moveTo>
                  <a:lnTo>
                    <a:pt x="1001" y="224663"/>
                  </a:lnTo>
                  <a:lnTo>
                    <a:pt x="996" y="229743"/>
                  </a:lnTo>
                  <a:lnTo>
                    <a:pt x="7121" y="229743"/>
                  </a:lnTo>
                  <a:lnTo>
                    <a:pt x="7131" y="224663"/>
                  </a:lnTo>
                  <a:close/>
                </a:path>
                <a:path w="1413510" h="1252220">
                  <a:moveTo>
                    <a:pt x="1413016" y="224663"/>
                  </a:moveTo>
                  <a:lnTo>
                    <a:pt x="1406675" y="224663"/>
                  </a:lnTo>
                  <a:lnTo>
                    <a:pt x="1406664" y="229743"/>
                  </a:lnTo>
                  <a:lnTo>
                    <a:pt x="1413005" y="229743"/>
                  </a:lnTo>
                  <a:lnTo>
                    <a:pt x="1413016" y="224663"/>
                  </a:lnTo>
                  <a:close/>
                </a:path>
                <a:path w="1413510" h="1252220">
                  <a:moveTo>
                    <a:pt x="7121" y="229743"/>
                  </a:moveTo>
                  <a:lnTo>
                    <a:pt x="996" y="229743"/>
                  </a:lnTo>
                  <a:lnTo>
                    <a:pt x="982" y="243712"/>
                  </a:lnTo>
                  <a:lnTo>
                    <a:pt x="7092" y="243712"/>
                  </a:lnTo>
                  <a:lnTo>
                    <a:pt x="7121" y="229743"/>
                  </a:lnTo>
                  <a:close/>
                </a:path>
                <a:path w="1413510" h="1252220">
                  <a:moveTo>
                    <a:pt x="1413005" y="229743"/>
                  </a:moveTo>
                  <a:lnTo>
                    <a:pt x="1406664" y="229743"/>
                  </a:lnTo>
                  <a:lnTo>
                    <a:pt x="1406635" y="243712"/>
                  </a:lnTo>
                  <a:lnTo>
                    <a:pt x="1412977" y="243712"/>
                  </a:lnTo>
                  <a:lnTo>
                    <a:pt x="1413005" y="229743"/>
                  </a:lnTo>
                  <a:close/>
                </a:path>
                <a:path w="1413510" h="1252220">
                  <a:moveTo>
                    <a:pt x="7092" y="243713"/>
                  </a:moveTo>
                  <a:lnTo>
                    <a:pt x="982" y="243713"/>
                  </a:lnTo>
                  <a:lnTo>
                    <a:pt x="977" y="248793"/>
                  </a:lnTo>
                  <a:lnTo>
                    <a:pt x="7082" y="248793"/>
                  </a:lnTo>
                  <a:lnTo>
                    <a:pt x="7092" y="243713"/>
                  </a:lnTo>
                  <a:close/>
                </a:path>
                <a:path w="1413510" h="1252220">
                  <a:moveTo>
                    <a:pt x="1412977" y="243713"/>
                  </a:moveTo>
                  <a:lnTo>
                    <a:pt x="1406635" y="243713"/>
                  </a:lnTo>
                  <a:lnTo>
                    <a:pt x="1406625" y="248793"/>
                  </a:lnTo>
                  <a:lnTo>
                    <a:pt x="1412967" y="248793"/>
                  </a:lnTo>
                  <a:lnTo>
                    <a:pt x="1412977" y="243713"/>
                  </a:lnTo>
                  <a:close/>
                </a:path>
                <a:path w="1413510" h="1252220">
                  <a:moveTo>
                    <a:pt x="7082" y="248793"/>
                  </a:moveTo>
                  <a:lnTo>
                    <a:pt x="977" y="248793"/>
                  </a:lnTo>
                  <a:lnTo>
                    <a:pt x="963" y="262763"/>
                  </a:lnTo>
                  <a:lnTo>
                    <a:pt x="7053" y="262763"/>
                  </a:lnTo>
                  <a:lnTo>
                    <a:pt x="7082" y="248793"/>
                  </a:lnTo>
                  <a:close/>
                </a:path>
                <a:path w="1413510" h="1252220">
                  <a:moveTo>
                    <a:pt x="1412967" y="248793"/>
                  </a:moveTo>
                  <a:lnTo>
                    <a:pt x="1406625" y="248793"/>
                  </a:lnTo>
                  <a:lnTo>
                    <a:pt x="1406596" y="262763"/>
                  </a:lnTo>
                  <a:lnTo>
                    <a:pt x="1412938" y="262763"/>
                  </a:lnTo>
                  <a:lnTo>
                    <a:pt x="1412967" y="248793"/>
                  </a:lnTo>
                  <a:close/>
                </a:path>
                <a:path w="1413510" h="1252220">
                  <a:moveTo>
                    <a:pt x="7053" y="262763"/>
                  </a:moveTo>
                  <a:lnTo>
                    <a:pt x="963" y="262763"/>
                  </a:lnTo>
                  <a:lnTo>
                    <a:pt x="930" y="294513"/>
                  </a:lnTo>
                  <a:lnTo>
                    <a:pt x="6988" y="294513"/>
                  </a:lnTo>
                  <a:lnTo>
                    <a:pt x="7053" y="262763"/>
                  </a:lnTo>
                  <a:close/>
                </a:path>
                <a:path w="1413510" h="1252220">
                  <a:moveTo>
                    <a:pt x="1412938" y="262763"/>
                  </a:moveTo>
                  <a:lnTo>
                    <a:pt x="1406596" y="262763"/>
                  </a:lnTo>
                  <a:lnTo>
                    <a:pt x="1406531" y="294513"/>
                  </a:lnTo>
                  <a:lnTo>
                    <a:pt x="1412874" y="294513"/>
                  </a:lnTo>
                  <a:lnTo>
                    <a:pt x="1412938" y="262763"/>
                  </a:lnTo>
                  <a:close/>
                </a:path>
                <a:path w="1413510" h="1252220">
                  <a:moveTo>
                    <a:pt x="6988" y="294513"/>
                  </a:moveTo>
                  <a:lnTo>
                    <a:pt x="930" y="294513"/>
                  </a:lnTo>
                  <a:lnTo>
                    <a:pt x="919" y="305943"/>
                  </a:lnTo>
                  <a:lnTo>
                    <a:pt x="6965" y="305943"/>
                  </a:lnTo>
                  <a:lnTo>
                    <a:pt x="6988" y="294513"/>
                  </a:lnTo>
                  <a:close/>
                </a:path>
                <a:path w="1413510" h="1252220">
                  <a:moveTo>
                    <a:pt x="1412874" y="294513"/>
                  </a:moveTo>
                  <a:lnTo>
                    <a:pt x="1406531" y="294513"/>
                  </a:lnTo>
                  <a:lnTo>
                    <a:pt x="1406508" y="305943"/>
                  </a:lnTo>
                  <a:lnTo>
                    <a:pt x="1412851" y="305943"/>
                  </a:lnTo>
                  <a:lnTo>
                    <a:pt x="1412874" y="294513"/>
                  </a:lnTo>
                  <a:close/>
                </a:path>
                <a:path w="1413510" h="1252220">
                  <a:moveTo>
                    <a:pt x="6965" y="305943"/>
                  </a:moveTo>
                  <a:lnTo>
                    <a:pt x="919" y="305943"/>
                  </a:lnTo>
                  <a:lnTo>
                    <a:pt x="912" y="312293"/>
                  </a:lnTo>
                  <a:lnTo>
                    <a:pt x="6952" y="312293"/>
                  </a:lnTo>
                  <a:lnTo>
                    <a:pt x="6965" y="305943"/>
                  </a:lnTo>
                  <a:close/>
                </a:path>
                <a:path w="1413510" h="1252220">
                  <a:moveTo>
                    <a:pt x="1412851" y="305943"/>
                  </a:moveTo>
                  <a:lnTo>
                    <a:pt x="1406508" y="305943"/>
                  </a:lnTo>
                  <a:lnTo>
                    <a:pt x="1406495" y="312293"/>
                  </a:lnTo>
                  <a:lnTo>
                    <a:pt x="1412838" y="312293"/>
                  </a:lnTo>
                  <a:lnTo>
                    <a:pt x="1412851" y="305943"/>
                  </a:lnTo>
                  <a:close/>
                </a:path>
                <a:path w="1413510" h="1252220">
                  <a:moveTo>
                    <a:pt x="6952" y="312293"/>
                  </a:moveTo>
                  <a:lnTo>
                    <a:pt x="912" y="312293"/>
                  </a:lnTo>
                  <a:lnTo>
                    <a:pt x="906" y="318643"/>
                  </a:lnTo>
                  <a:lnTo>
                    <a:pt x="6939" y="318643"/>
                  </a:lnTo>
                  <a:lnTo>
                    <a:pt x="6952" y="312293"/>
                  </a:lnTo>
                  <a:close/>
                </a:path>
                <a:path w="1413510" h="1252220">
                  <a:moveTo>
                    <a:pt x="1412838" y="312293"/>
                  </a:moveTo>
                  <a:lnTo>
                    <a:pt x="1406495" y="312293"/>
                  </a:lnTo>
                  <a:lnTo>
                    <a:pt x="1406482" y="318643"/>
                  </a:lnTo>
                  <a:lnTo>
                    <a:pt x="1412825" y="318643"/>
                  </a:lnTo>
                  <a:lnTo>
                    <a:pt x="1412838" y="312293"/>
                  </a:lnTo>
                  <a:close/>
                </a:path>
                <a:path w="1413510" h="1252220">
                  <a:moveTo>
                    <a:pt x="6939" y="318643"/>
                  </a:moveTo>
                  <a:lnTo>
                    <a:pt x="906" y="318643"/>
                  </a:lnTo>
                  <a:lnTo>
                    <a:pt x="898" y="326263"/>
                  </a:lnTo>
                  <a:lnTo>
                    <a:pt x="6923" y="326263"/>
                  </a:lnTo>
                  <a:lnTo>
                    <a:pt x="6939" y="318643"/>
                  </a:lnTo>
                  <a:close/>
                </a:path>
                <a:path w="1413510" h="1252220">
                  <a:moveTo>
                    <a:pt x="1412825" y="318643"/>
                  </a:moveTo>
                  <a:lnTo>
                    <a:pt x="1406482" y="318643"/>
                  </a:lnTo>
                  <a:lnTo>
                    <a:pt x="1406466" y="326263"/>
                  </a:lnTo>
                  <a:lnTo>
                    <a:pt x="1412809" y="326263"/>
                  </a:lnTo>
                  <a:lnTo>
                    <a:pt x="1412825" y="318643"/>
                  </a:lnTo>
                  <a:close/>
                </a:path>
                <a:path w="1413510" h="1252220">
                  <a:moveTo>
                    <a:pt x="6923" y="326263"/>
                  </a:moveTo>
                  <a:lnTo>
                    <a:pt x="898" y="326263"/>
                  </a:lnTo>
                  <a:lnTo>
                    <a:pt x="892" y="332613"/>
                  </a:lnTo>
                  <a:lnTo>
                    <a:pt x="6910" y="332613"/>
                  </a:lnTo>
                  <a:lnTo>
                    <a:pt x="6923" y="326263"/>
                  </a:lnTo>
                  <a:close/>
                </a:path>
                <a:path w="1413510" h="1252220">
                  <a:moveTo>
                    <a:pt x="1412809" y="326263"/>
                  </a:moveTo>
                  <a:lnTo>
                    <a:pt x="1406466" y="326263"/>
                  </a:lnTo>
                  <a:lnTo>
                    <a:pt x="1406453" y="332613"/>
                  </a:lnTo>
                  <a:lnTo>
                    <a:pt x="1412796" y="332613"/>
                  </a:lnTo>
                  <a:lnTo>
                    <a:pt x="1412809" y="326263"/>
                  </a:lnTo>
                  <a:close/>
                </a:path>
                <a:path w="1413510" h="1252220">
                  <a:moveTo>
                    <a:pt x="6910" y="332613"/>
                  </a:moveTo>
                  <a:lnTo>
                    <a:pt x="892" y="332613"/>
                  </a:lnTo>
                  <a:lnTo>
                    <a:pt x="880" y="344043"/>
                  </a:lnTo>
                  <a:lnTo>
                    <a:pt x="6887" y="344043"/>
                  </a:lnTo>
                  <a:lnTo>
                    <a:pt x="6910" y="332613"/>
                  </a:lnTo>
                  <a:close/>
                </a:path>
                <a:path w="1413510" h="1252220">
                  <a:moveTo>
                    <a:pt x="1412796" y="332613"/>
                  </a:moveTo>
                  <a:lnTo>
                    <a:pt x="1406453" y="332613"/>
                  </a:lnTo>
                  <a:lnTo>
                    <a:pt x="1406430" y="344043"/>
                  </a:lnTo>
                  <a:lnTo>
                    <a:pt x="1412773" y="344043"/>
                  </a:lnTo>
                  <a:lnTo>
                    <a:pt x="1412796" y="332613"/>
                  </a:lnTo>
                  <a:close/>
                </a:path>
                <a:path w="1413510" h="1252220">
                  <a:moveTo>
                    <a:pt x="6887" y="344043"/>
                  </a:moveTo>
                  <a:lnTo>
                    <a:pt x="880" y="344043"/>
                  </a:lnTo>
                  <a:lnTo>
                    <a:pt x="867" y="356743"/>
                  </a:lnTo>
                  <a:lnTo>
                    <a:pt x="6861" y="356743"/>
                  </a:lnTo>
                  <a:lnTo>
                    <a:pt x="6887" y="344043"/>
                  </a:lnTo>
                  <a:close/>
                </a:path>
                <a:path w="1413510" h="1252220">
                  <a:moveTo>
                    <a:pt x="1412773" y="344043"/>
                  </a:moveTo>
                  <a:lnTo>
                    <a:pt x="1406430" y="344043"/>
                  </a:lnTo>
                  <a:lnTo>
                    <a:pt x="1406404" y="356743"/>
                  </a:lnTo>
                  <a:lnTo>
                    <a:pt x="1412748" y="356743"/>
                  </a:lnTo>
                  <a:lnTo>
                    <a:pt x="1412773" y="344043"/>
                  </a:lnTo>
                  <a:close/>
                </a:path>
                <a:path w="1413510" h="1252220">
                  <a:moveTo>
                    <a:pt x="6861" y="356743"/>
                  </a:moveTo>
                  <a:lnTo>
                    <a:pt x="867" y="356743"/>
                  </a:lnTo>
                  <a:lnTo>
                    <a:pt x="829" y="394843"/>
                  </a:lnTo>
                  <a:lnTo>
                    <a:pt x="6782" y="394843"/>
                  </a:lnTo>
                  <a:lnTo>
                    <a:pt x="6861" y="356743"/>
                  </a:lnTo>
                  <a:close/>
                </a:path>
                <a:path w="1413510" h="1252220">
                  <a:moveTo>
                    <a:pt x="1412748" y="356743"/>
                  </a:moveTo>
                  <a:lnTo>
                    <a:pt x="1406404" y="356743"/>
                  </a:lnTo>
                  <a:lnTo>
                    <a:pt x="1406326" y="394843"/>
                  </a:lnTo>
                  <a:lnTo>
                    <a:pt x="1412670" y="394843"/>
                  </a:lnTo>
                  <a:lnTo>
                    <a:pt x="1412748" y="356743"/>
                  </a:lnTo>
                  <a:close/>
                </a:path>
                <a:path w="1413510" h="1252220">
                  <a:moveTo>
                    <a:pt x="6782" y="394843"/>
                  </a:moveTo>
                  <a:lnTo>
                    <a:pt x="829" y="394843"/>
                  </a:lnTo>
                  <a:lnTo>
                    <a:pt x="821" y="402463"/>
                  </a:lnTo>
                  <a:lnTo>
                    <a:pt x="6767" y="402463"/>
                  </a:lnTo>
                  <a:lnTo>
                    <a:pt x="6782" y="394843"/>
                  </a:lnTo>
                  <a:close/>
                </a:path>
                <a:path w="1413510" h="1252220">
                  <a:moveTo>
                    <a:pt x="1412670" y="394843"/>
                  </a:moveTo>
                  <a:lnTo>
                    <a:pt x="1406326" y="394843"/>
                  </a:lnTo>
                  <a:lnTo>
                    <a:pt x="1406310" y="402463"/>
                  </a:lnTo>
                  <a:lnTo>
                    <a:pt x="1412655" y="402463"/>
                  </a:lnTo>
                  <a:lnTo>
                    <a:pt x="1412670" y="394843"/>
                  </a:lnTo>
                  <a:close/>
                </a:path>
                <a:path w="1413510" h="1252220">
                  <a:moveTo>
                    <a:pt x="6767" y="402463"/>
                  </a:moveTo>
                  <a:lnTo>
                    <a:pt x="821" y="402463"/>
                  </a:lnTo>
                  <a:lnTo>
                    <a:pt x="814" y="408813"/>
                  </a:lnTo>
                  <a:lnTo>
                    <a:pt x="6754" y="408813"/>
                  </a:lnTo>
                  <a:lnTo>
                    <a:pt x="6767" y="402463"/>
                  </a:lnTo>
                  <a:close/>
                </a:path>
                <a:path w="1413510" h="1252220">
                  <a:moveTo>
                    <a:pt x="1412655" y="402463"/>
                  </a:moveTo>
                  <a:lnTo>
                    <a:pt x="1406310" y="402463"/>
                  </a:lnTo>
                  <a:lnTo>
                    <a:pt x="1406297" y="408813"/>
                  </a:lnTo>
                  <a:lnTo>
                    <a:pt x="1412642" y="408813"/>
                  </a:lnTo>
                  <a:lnTo>
                    <a:pt x="1412655" y="402463"/>
                  </a:lnTo>
                  <a:close/>
                </a:path>
                <a:path w="1413510" h="1252220">
                  <a:moveTo>
                    <a:pt x="6754" y="408813"/>
                  </a:moveTo>
                  <a:lnTo>
                    <a:pt x="814" y="408813"/>
                  </a:lnTo>
                  <a:lnTo>
                    <a:pt x="809" y="413893"/>
                  </a:lnTo>
                  <a:lnTo>
                    <a:pt x="6743" y="413893"/>
                  </a:lnTo>
                  <a:lnTo>
                    <a:pt x="6754" y="408813"/>
                  </a:lnTo>
                  <a:close/>
                </a:path>
                <a:path w="1413510" h="1252220">
                  <a:moveTo>
                    <a:pt x="1412642" y="408813"/>
                  </a:moveTo>
                  <a:lnTo>
                    <a:pt x="1406297" y="408813"/>
                  </a:lnTo>
                  <a:lnTo>
                    <a:pt x="1406287" y="413893"/>
                  </a:lnTo>
                  <a:lnTo>
                    <a:pt x="1412631" y="413893"/>
                  </a:lnTo>
                  <a:lnTo>
                    <a:pt x="1412642" y="408813"/>
                  </a:lnTo>
                  <a:close/>
                </a:path>
                <a:path w="1413510" h="1252220">
                  <a:moveTo>
                    <a:pt x="6743" y="413893"/>
                  </a:moveTo>
                  <a:lnTo>
                    <a:pt x="809" y="413893"/>
                  </a:lnTo>
                  <a:lnTo>
                    <a:pt x="801" y="421513"/>
                  </a:lnTo>
                  <a:lnTo>
                    <a:pt x="6728" y="421513"/>
                  </a:lnTo>
                  <a:lnTo>
                    <a:pt x="6743" y="413893"/>
                  </a:lnTo>
                  <a:close/>
                </a:path>
                <a:path w="1413510" h="1252220">
                  <a:moveTo>
                    <a:pt x="1412631" y="413893"/>
                  </a:moveTo>
                  <a:lnTo>
                    <a:pt x="1406287" y="413893"/>
                  </a:lnTo>
                  <a:lnTo>
                    <a:pt x="1406271" y="421513"/>
                  </a:lnTo>
                  <a:lnTo>
                    <a:pt x="1412616" y="421513"/>
                  </a:lnTo>
                  <a:lnTo>
                    <a:pt x="1412631" y="413893"/>
                  </a:lnTo>
                  <a:close/>
                </a:path>
                <a:path w="1413510" h="1252220">
                  <a:moveTo>
                    <a:pt x="6728" y="421513"/>
                  </a:moveTo>
                  <a:lnTo>
                    <a:pt x="801" y="421513"/>
                  </a:lnTo>
                  <a:lnTo>
                    <a:pt x="769" y="453263"/>
                  </a:lnTo>
                  <a:lnTo>
                    <a:pt x="6663" y="453263"/>
                  </a:lnTo>
                  <a:lnTo>
                    <a:pt x="6728" y="421513"/>
                  </a:lnTo>
                  <a:close/>
                </a:path>
                <a:path w="1413510" h="1252220">
                  <a:moveTo>
                    <a:pt x="1412616" y="421513"/>
                  </a:moveTo>
                  <a:lnTo>
                    <a:pt x="1406271" y="421513"/>
                  </a:lnTo>
                  <a:lnTo>
                    <a:pt x="1406206" y="453263"/>
                  </a:lnTo>
                  <a:lnTo>
                    <a:pt x="1412552" y="453263"/>
                  </a:lnTo>
                  <a:lnTo>
                    <a:pt x="1412616" y="421513"/>
                  </a:lnTo>
                  <a:close/>
                </a:path>
                <a:path w="1413510" h="1252220">
                  <a:moveTo>
                    <a:pt x="6663" y="453263"/>
                  </a:moveTo>
                  <a:lnTo>
                    <a:pt x="769" y="453263"/>
                  </a:lnTo>
                  <a:lnTo>
                    <a:pt x="705" y="516763"/>
                  </a:lnTo>
                  <a:lnTo>
                    <a:pt x="6532" y="516763"/>
                  </a:lnTo>
                  <a:lnTo>
                    <a:pt x="6663" y="453263"/>
                  </a:lnTo>
                  <a:close/>
                </a:path>
                <a:path w="1413510" h="1252220">
                  <a:moveTo>
                    <a:pt x="1412552" y="453263"/>
                  </a:moveTo>
                  <a:lnTo>
                    <a:pt x="1406206" y="453263"/>
                  </a:lnTo>
                  <a:lnTo>
                    <a:pt x="1406076" y="516763"/>
                  </a:lnTo>
                  <a:lnTo>
                    <a:pt x="1412423" y="516763"/>
                  </a:lnTo>
                  <a:lnTo>
                    <a:pt x="1412552" y="453263"/>
                  </a:lnTo>
                  <a:close/>
                </a:path>
                <a:path w="1413510" h="1252220">
                  <a:moveTo>
                    <a:pt x="6532" y="516763"/>
                  </a:moveTo>
                  <a:lnTo>
                    <a:pt x="705" y="516763"/>
                  </a:lnTo>
                  <a:lnTo>
                    <a:pt x="513" y="705993"/>
                  </a:lnTo>
                  <a:lnTo>
                    <a:pt x="6144" y="705993"/>
                  </a:lnTo>
                  <a:lnTo>
                    <a:pt x="6532" y="516763"/>
                  </a:lnTo>
                  <a:close/>
                </a:path>
                <a:path w="1413510" h="1252220">
                  <a:moveTo>
                    <a:pt x="1412423" y="516763"/>
                  </a:moveTo>
                  <a:lnTo>
                    <a:pt x="1406076" y="516763"/>
                  </a:lnTo>
                  <a:lnTo>
                    <a:pt x="1405688" y="705993"/>
                  </a:lnTo>
                  <a:lnTo>
                    <a:pt x="1412038" y="705993"/>
                  </a:lnTo>
                  <a:lnTo>
                    <a:pt x="1412423" y="516763"/>
                  </a:lnTo>
                  <a:close/>
                </a:path>
                <a:path w="1413510" h="1252220">
                  <a:moveTo>
                    <a:pt x="6144" y="705993"/>
                  </a:moveTo>
                  <a:lnTo>
                    <a:pt x="513" y="705993"/>
                  </a:lnTo>
                  <a:lnTo>
                    <a:pt x="474" y="744093"/>
                  </a:lnTo>
                  <a:lnTo>
                    <a:pt x="6066" y="744093"/>
                  </a:lnTo>
                  <a:lnTo>
                    <a:pt x="6144" y="705993"/>
                  </a:lnTo>
                  <a:close/>
                </a:path>
                <a:path w="1413510" h="1252220">
                  <a:moveTo>
                    <a:pt x="1412038" y="705993"/>
                  </a:moveTo>
                  <a:lnTo>
                    <a:pt x="1405688" y="705993"/>
                  </a:lnTo>
                  <a:lnTo>
                    <a:pt x="1405610" y="744093"/>
                  </a:lnTo>
                  <a:lnTo>
                    <a:pt x="1411961" y="744093"/>
                  </a:lnTo>
                  <a:lnTo>
                    <a:pt x="1412038" y="705993"/>
                  </a:lnTo>
                  <a:close/>
                </a:path>
                <a:path w="1413510" h="1252220">
                  <a:moveTo>
                    <a:pt x="6066" y="744093"/>
                  </a:moveTo>
                  <a:lnTo>
                    <a:pt x="474" y="744093"/>
                  </a:lnTo>
                  <a:lnTo>
                    <a:pt x="440" y="777113"/>
                  </a:lnTo>
                  <a:lnTo>
                    <a:pt x="5998" y="777113"/>
                  </a:lnTo>
                  <a:lnTo>
                    <a:pt x="6066" y="744093"/>
                  </a:lnTo>
                  <a:close/>
                </a:path>
                <a:path w="1413510" h="1252220">
                  <a:moveTo>
                    <a:pt x="1411961" y="744093"/>
                  </a:moveTo>
                  <a:lnTo>
                    <a:pt x="1405610" y="744093"/>
                  </a:lnTo>
                  <a:lnTo>
                    <a:pt x="1405542" y="777113"/>
                  </a:lnTo>
                  <a:lnTo>
                    <a:pt x="1411894" y="777113"/>
                  </a:lnTo>
                  <a:lnTo>
                    <a:pt x="1411961" y="744093"/>
                  </a:lnTo>
                  <a:close/>
                </a:path>
                <a:path w="1413510" h="1252220">
                  <a:moveTo>
                    <a:pt x="5998" y="777113"/>
                  </a:moveTo>
                  <a:lnTo>
                    <a:pt x="440" y="777113"/>
                  </a:lnTo>
                  <a:lnTo>
                    <a:pt x="382" y="834263"/>
                  </a:lnTo>
                  <a:lnTo>
                    <a:pt x="5881" y="834263"/>
                  </a:lnTo>
                  <a:lnTo>
                    <a:pt x="5998" y="777113"/>
                  </a:lnTo>
                  <a:close/>
                </a:path>
                <a:path w="1413510" h="1252220">
                  <a:moveTo>
                    <a:pt x="1411894" y="777113"/>
                  </a:moveTo>
                  <a:lnTo>
                    <a:pt x="1405542" y="777113"/>
                  </a:lnTo>
                  <a:lnTo>
                    <a:pt x="1405425" y="834263"/>
                  </a:lnTo>
                  <a:lnTo>
                    <a:pt x="1411778" y="834263"/>
                  </a:lnTo>
                  <a:lnTo>
                    <a:pt x="1411894" y="777113"/>
                  </a:lnTo>
                  <a:close/>
                </a:path>
                <a:path w="1413510" h="1252220">
                  <a:moveTo>
                    <a:pt x="5881" y="834263"/>
                  </a:moveTo>
                  <a:lnTo>
                    <a:pt x="382" y="834263"/>
                  </a:lnTo>
                  <a:lnTo>
                    <a:pt x="377" y="839343"/>
                  </a:lnTo>
                  <a:lnTo>
                    <a:pt x="5871" y="839343"/>
                  </a:lnTo>
                  <a:lnTo>
                    <a:pt x="5881" y="834263"/>
                  </a:lnTo>
                  <a:close/>
                </a:path>
                <a:path w="1413510" h="1252220">
                  <a:moveTo>
                    <a:pt x="1411778" y="834263"/>
                  </a:moveTo>
                  <a:lnTo>
                    <a:pt x="1405425" y="834263"/>
                  </a:lnTo>
                  <a:lnTo>
                    <a:pt x="1405415" y="839343"/>
                  </a:lnTo>
                  <a:lnTo>
                    <a:pt x="1411768" y="839343"/>
                  </a:lnTo>
                  <a:lnTo>
                    <a:pt x="1411778" y="834263"/>
                  </a:lnTo>
                  <a:close/>
                </a:path>
                <a:path w="1413510" h="1252220">
                  <a:moveTo>
                    <a:pt x="5871" y="839343"/>
                  </a:moveTo>
                  <a:lnTo>
                    <a:pt x="377" y="839343"/>
                  </a:lnTo>
                  <a:lnTo>
                    <a:pt x="370" y="846963"/>
                  </a:lnTo>
                  <a:lnTo>
                    <a:pt x="5855" y="846963"/>
                  </a:lnTo>
                  <a:lnTo>
                    <a:pt x="5871" y="839343"/>
                  </a:lnTo>
                  <a:close/>
                </a:path>
                <a:path w="1413510" h="1252220">
                  <a:moveTo>
                    <a:pt x="1411768" y="839343"/>
                  </a:moveTo>
                  <a:lnTo>
                    <a:pt x="1405415" y="839343"/>
                  </a:lnTo>
                  <a:lnTo>
                    <a:pt x="1405399" y="846963"/>
                  </a:lnTo>
                  <a:lnTo>
                    <a:pt x="1411752" y="846963"/>
                  </a:lnTo>
                  <a:lnTo>
                    <a:pt x="1411768" y="839343"/>
                  </a:lnTo>
                  <a:close/>
                </a:path>
                <a:path w="1413510" h="1252220">
                  <a:moveTo>
                    <a:pt x="5855" y="846963"/>
                  </a:moveTo>
                  <a:lnTo>
                    <a:pt x="370" y="846963"/>
                  </a:lnTo>
                  <a:lnTo>
                    <a:pt x="363" y="853313"/>
                  </a:lnTo>
                  <a:lnTo>
                    <a:pt x="5842" y="853313"/>
                  </a:lnTo>
                  <a:lnTo>
                    <a:pt x="5855" y="846963"/>
                  </a:lnTo>
                  <a:close/>
                </a:path>
                <a:path w="1413510" h="1252220">
                  <a:moveTo>
                    <a:pt x="1411752" y="846963"/>
                  </a:moveTo>
                  <a:lnTo>
                    <a:pt x="1405399" y="846963"/>
                  </a:lnTo>
                  <a:lnTo>
                    <a:pt x="1405386" y="853313"/>
                  </a:lnTo>
                  <a:lnTo>
                    <a:pt x="1411739" y="853313"/>
                  </a:lnTo>
                  <a:lnTo>
                    <a:pt x="1411752" y="846963"/>
                  </a:lnTo>
                  <a:close/>
                </a:path>
                <a:path w="1413510" h="1252220">
                  <a:moveTo>
                    <a:pt x="5842" y="853313"/>
                  </a:moveTo>
                  <a:lnTo>
                    <a:pt x="363" y="853313"/>
                  </a:lnTo>
                  <a:lnTo>
                    <a:pt x="358" y="858393"/>
                  </a:lnTo>
                  <a:lnTo>
                    <a:pt x="5831" y="858393"/>
                  </a:lnTo>
                  <a:lnTo>
                    <a:pt x="5842" y="853313"/>
                  </a:lnTo>
                  <a:close/>
                </a:path>
                <a:path w="1413510" h="1252220">
                  <a:moveTo>
                    <a:pt x="1411739" y="853313"/>
                  </a:moveTo>
                  <a:lnTo>
                    <a:pt x="1405386" y="853313"/>
                  </a:lnTo>
                  <a:lnTo>
                    <a:pt x="1405376" y="858393"/>
                  </a:lnTo>
                  <a:lnTo>
                    <a:pt x="1411729" y="858393"/>
                  </a:lnTo>
                  <a:lnTo>
                    <a:pt x="1411739" y="853313"/>
                  </a:lnTo>
                  <a:close/>
                </a:path>
                <a:path w="1413510" h="1252220">
                  <a:moveTo>
                    <a:pt x="5831" y="858393"/>
                  </a:moveTo>
                  <a:lnTo>
                    <a:pt x="358" y="858393"/>
                  </a:lnTo>
                  <a:lnTo>
                    <a:pt x="350" y="866013"/>
                  </a:lnTo>
                  <a:lnTo>
                    <a:pt x="5816" y="866013"/>
                  </a:lnTo>
                  <a:lnTo>
                    <a:pt x="5831" y="858393"/>
                  </a:lnTo>
                  <a:close/>
                </a:path>
                <a:path w="1413510" h="1252220">
                  <a:moveTo>
                    <a:pt x="1411729" y="858393"/>
                  </a:moveTo>
                  <a:lnTo>
                    <a:pt x="1405376" y="858393"/>
                  </a:lnTo>
                  <a:lnTo>
                    <a:pt x="1405360" y="866013"/>
                  </a:lnTo>
                  <a:lnTo>
                    <a:pt x="1411713" y="866013"/>
                  </a:lnTo>
                  <a:lnTo>
                    <a:pt x="1411729" y="858393"/>
                  </a:lnTo>
                  <a:close/>
                </a:path>
                <a:path w="1413510" h="1252220">
                  <a:moveTo>
                    <a:pt x="5816" y="866013"/>
                  </a:moveTo>
                  <a:lnTo>
                    <a:pt x="350" y="866013"/>
                  </a:lnTo>
                  <a:lnTo>
                    <a:pt x="326" y="890143"/>
                  </a:lnTo>
                  <a:lnTo>
                    <a:pt x="5766" y="890143"/>
                  </a:lnTo>
                  <a:lnTo>
                    <a:pt x="5816" y="866013"/>
                  </a:lnTo>
                  <a:close/>
                </a:path>
                <a:path w="1413510" h="1252220">
                  <a:moveTo>
                    <a:pt x="1411713" y="866013"/>
                  </a:moveTo>
                  <a:lnTo>
                    <a:pt x="1405360" y="866013"/>
                  </a:lnTo>
                  <a:lnTo>
                    <a:pt x="1405311" y="890143"/>
                  </a:lnTo>
                  <a:lnTo>
                    <a:pt x="1411664" y="890143"/>
                  </a:lnTo>
                  <a:lnTo>
                    <a:pt x="1411713" y="866013"/>
                  </a:lnTo>
                  <a:close/>
                </a:path>
                <a:path w="1413510" h="1252220">
                  <a:moveTo>
                    <a:pt x="5766" y="890143"/>
                  </a:moveTo>
                  <a:lnTo>
                    <a:pt x="326" y="890143"/>
                  </a:lnTo>
                  <a:lnTo>
                    <a:pt x="319" y="896493"/>
                  </a:lnTo>
                  <a:lnTo>
                    <a:pt x="5753" y="896493"/>
                  </a:lnTo>
                  <a:lnTo>
                    <a:pt x="5766" y="890143"/>
                  </a:lnTo>
                  <a:close/>
                </a:path>
                <a:path w="1413510" h="1252220">
                  <a:moveTo>
                    <a:pt x="1411664" y="890143"/>
                  </a:moveTo>
                  <a:lnTo>
                    <a:pt x="1405311" y="890143"/>
                  </a:lnTo>
                  <a:lnTo>
                    <a:pt x="1405298" y="896493"/>
                  </a:lnTo>
                  <a:lnTo>
                    <a:pt x="1411652" y="896493"/>
                  </a:lnTo>
                  <a:lnTo>
                    <a:pt x="1411664" y="890143"/>
                  </a:lnTo>
                  <a:close/>
                </a:path>
                <a:path w="1413510" h="1252220">
                  <a:moveTo>
                    <a:pt x="5753" y="896493"/>
                  </a:moveTo>
                  <a:lnTo>
                    <a:pt x="319" y="896493"/>
                  </a:lnTo>
                  <a:lnTo>
                    <a:pt x="305" y="910463"/>
                  </a:lnTo>
                  <a:lnTo>
                    <a:pt x="5725" y="910463"/>
                  </a:lnTo>
                  <a:lnTo>
                    <a:pt x="5753" y="896493"/>
                  </a:lnTo>
                  <a:close/>
                </a:path>
                <a:path w="1413510" h="1252220">
                  <a:moveTo>
                    <a:pt x="1411652" y="896493"/>
                  </a:moveTo>
                  <a:lnTo>
                    <a:pt x="1405298" y="896493"/>
                  </a:lnTo>
                  <a:lnTo>
                    <a:pt x="1405269" y="910463"/>
                  </a:lnTo>
                  <a:lnTo>
                    <a:pt x="1411623" y="910463"/>
                  </a:lnTo>
                  <a:lnTo>
                    <a:pt x="1411652" y="896493"/>
                  </a:lnTo>
                  <a:close/>
                </a:path>
                <a:path w="1413510" h="1252220">
                  <a:moveTo>
                    <a:pt x="5725" y="910463"/>
                  </a:moveTo>
                  <a:lnTo>
                    <a:pt x="305" y="910463"/>
                  </a:lnTo>
                  <a:lnTo>
                    <a:pt x="299" y="916813"/>
                  </a:lnTo>
                  <a:lnTo>
                    <a:pt x="5712" y="916813"/>
                  </a:lnTo>
                  <a:lnTo>
                    <a:pt x="5725" y="910463"/>
                  </a:lnTo>
                  <a:close/>
                </a:path>
                <a:path w="1413510" h="1252220">
                  <a:moveTo>
                    <a:pt x="1411623" y="910463"/>
                  </a:moveTo>
                  <a:lnTo>
                    <a:pt x="1405269" y="910463"/>
                  </a:lnTo>
                  <a:lnTo>
                    <a:pt x="1405256" y="916813"/>
                  </a:lnTo>
                  <a:lnTo>
                    <a:pt x="1411610" y="916813"/>
                  </a:lnTo>
                  <a:lnTo>
                    <a:pt x="1411623" y="910463"/>
                  </a:lnTo>
                  <a:close/>
                </a:path>
                <a:path w="1413510" h="1252220">
                  <a:moveTo>
                    <a:pt x="5712" y="916813"/>
                  </a:moveTo>
                  <a:lnTo>
                    <a:pt x="299" y="916813"/>
                  </a:lnTo>
                  <a:lnTo>
                    <a:pt x="292" y="923163"/>
                  </a:lnTo>
                  <a:lnTo>
                    <a:pt x="5699" y="923163"/>
                  </a:lnTo>
                  <a:lnTo>
                    <a:pt x="5712" y="916813"/>
                  </a:lnTo>
                  <a:close/>
                </a:path>
                <a:path w="1413510" h="1252220">
                  <a:moveTo>
                    <a:pt x="1411610" y="916813"/>
                  </a:moveTo>
                  <a:lnTo>
                    <a:pt x="1405256" y="916813"/>
                  </a:lnTo>
                  <a:lnTo>
                    <a:pt x="1405243" y="923163"/>
                  </a:lnTo>
                  <a:lnTo>
                    <a:pt x="1411597" y="923163"/>
                  </a:lnTo>
                  <a:lnTo>
                    <a:pt x="1411610" y="916813"/>
                  </a:lnTo>
                  <a:close/>
                </a:path>
                <a:path w="1413510" h="1252220">
                  <a:moveTo>
                    <a:pt x="5699" y="923163"/>
                  </a:moveTo>
                  <a:lnTo>
                    <a:pt x="292" y="923163"/>
                  </a:lnTo>
                  <a:lnTo>
                    <a:pt x="286" y="929513"/>
                  </a:lnTo>
                  <a:lnTo>
                    <a:pt x="5686" y="929513"/>
                  </a:lnTo>
                  <a:lnTo>
                    <a:pt x="5699" y="923163"/>
                  </a:lnTo>
                  <a:close/>
                </a:path>
                <a:path w="1413510" h="1252220">
                  <a:moveTo>
                    <a:pt x="1411597" y="923163"/>
                  </a:moveTo>
                  <a:lnTo>
                    <a:pt x="1405243" y="923163"/>
                  </a:lnTo>
                  <a:lnTo>
                    <a:pt x="1405230" y="929513"/>
                  </a:lnTo>
                  <a:lnTo>
                    <a:pt x="1411585" y="929513"/>
                  </a:lnTo>
                  <a:lnTo>
                    <a:pt x="1411597" y="923163"/>
                  </a:lnTo>
                  <a:close/>
                </a:path>
                <a:path w="1413510" h="1252220">
                  <a:moveTo>
                    <a:pt x="5686" y="929513"/>
                  </a:moveTo>
                  <a:lnTo>
                    <a:pt x="286" y="929513"/>
                  </a:lnTo>
                  <a:lnTo>
                    <a:pt x="273" y="942213"/>
                  </a:lnTo>
                  <a:lnTo>
                    <a:pt x="5660" y="942213"/>
                  </a:lnTo>
                  <a:lnTo>
                    <a:pt x="5686" y="929513"/>
                  </a:lnTo>
                  <a:close/>
                </a:path>
                <a:path w="1413510" h="1252220">
                  <a:moveTo>
                    <a:pt x="1411585" y="929513"/>
                  </a:moveTo>
                  <a:lnTo>
                    <a:pt x="1405230" y="929513"/>
                  </a:lnTo>
                  <a:lnTo>
                    <a:pt x="1405204" y="942213"/>
                  </a:lnTo>
                  <a:lnTo>
                    <a:pt x="1411559" y="942213"/>
                  </a:lnTo>
                  <a:lnTo>
                    <a:pt x="1411585" y="929513"/>
                  </a:lnTo>
                  <a:close/>
                </a:path>
                <a:path w="1413510" h="1252220">
                  <a:moveTo>
                    <a:pt x="5660" y="942213"/>
                  </a:moveTo>
                  <a:lnTo>
                    <a:pt x="273" y="942213"/>
                  </a:lnTo>
                  <a:lnTo>
                    <a:pt x="266" y="948563"/>
                  </a:lnTo>
                  <a:lnTo>
                    <a:pt x="5647" y="948563"/>
                  </a:lnTo>
                  <a:lnTo>
                    <a:pt x="5660" y="942213"/>
                  </a:lnTo>
                  <a:close/>
                </a:path>
                <a:path w="1413510" h="1252220">
                  <a:moveTo>
                    <a:pt x="1411559" y="942213"/>
                  </a:moveTo>
                  <a:lnTo>
                    <a:pt x="1405204" y="942213"/>
                  </a:lnTo>
                  <a:lnTo>
                    <a:pt x="1405191" y="948563"/>
                  </a:lnTo>
                  <a:lnTo>
                    <a:pt x="1411546" y="948563"/>
                  </a:lnTo>
                  <a:lnTo>
                    <a:pt x="1411559" y="942213"/>
                  </a:lnTo>
                  <a:close/>
                </a:path>
                <a:path w="1413510" h="1252220">
                  <a:moveTo>
                    <a:pt x="5647" y="948563"/>
                  </a:moveTo>
                  <a:lnTo>
                    <a:pt x="266" y="948563"/>
                  </a:lnTo>
                  <a:lnTo>
                    <a:pt x="260" y="954913"/>
                  </a:lnTo>
                  <a:lnTo>
                    <a:pt x="5633" y="954913"/>
                  </a:lnTo>
                  <a:lnTo>
                    <a:pt x="5647" y="948563"/>
                  </a:lnTo>
                  <a:close/>
                </a:path>
                <a:path w="1413510" h="1252220">
                  <a:moveTo>
                    <a:pt x="1411546" y="948563"/>
                  </a:moveTo>
                  <a:lnTo>
                    <a:pt x="1405191" y="948563"/>
                  </a:lnTo>
                  <a:lnTo>
                    <a:pt x="1405178" y="954913"/>
                  </a:lnTo>
                  <a:lnTo>
                    <a:pt x="1411533" y="954913"/>
                  </a:lnTo>
                  <a:lnTo>
                    <a:pt x="1411546" y="948563"/>
                  </a:lnTo>
                  <a:close/>
                </a:path>
                <a:path w="1413510" h="1252220">
                  <a:moveTo>
                    <a:pt x="5633" y="954913"/>
                  </a:moveTo>
                  <a:lnTo>
                    <a:pt x="260" y="954913"/>
                  </a:lnTo>
                  <a:lnTo>
                    <a:pt x="254" y="961263"/>
                  </a:lnTo>
                  <a:lnTo>
                    <a:pt x="5620" y="961263"/>
                  </a:lnTo>
                  <a:lnTo>
                    <a:pt x="5633" y="954913"/>
                  </a:lnTo>
                  <a:close/>
                </a:path>
                <a:path w="1413510" h="1252220">
                  <a:moveTo>
                    <a:pt x="1411533" y="954913"/>
                  </a:moveTo>
                  <a:lnTo>
                    <a:pt x="1405178" y="954913"/>
                  </a:lnTo>
                  <a:lnTo>
                    <a:pt x="1405165" y="961263"/>
                  </a:lnTo>
                  <a:lnTo>
                    <a:pt x="1411520" y="961263"/>
                  </a:lnTo>
                  <a:lnTo>
                    <a:pt x="1411533" y="954913"/>
                  </a:lnTo>
                  <a:close/>
                </a:path>
                <a:path w="1413510" h="1252220">
                  <a:moveTo>
                    <a:pt x="5620" y="961263"/>
                  </a:moveTo>
                  <a:lnTo>
                    <a:pt x="254" y="961263"/>
                  </a:lnTo>
                  <a:lnTo>
                    <a:pt x="242" y="972693"/>
                  </a:lnTo>
                  <a:lnTo>
                    <a:pt x="5597" y="972693"/>
                  </a:lnTo>
                  <a:lnTo>
                    <a:pt x="5620" y="961263"/>
                  </a:lnTo>
                  <a:close/>
                </a:path>
                <a:path w="1413510" h="1252220">
                  <a:moveTo>
                    <a:pt x="1411520" y="961263"/>
                  </a:moveTo>
                  <a:lnTo>
                    <a:pt x="1405165" y="961263"/>
                  </a:lnTo>
                  <a:lnTo>
                    <a:pt x="1405142" y="972693"/>
                  </a:lnTo>
                  <a:lnTo>
                    <a:pt x="1411497" y="972693"/>
                  </a:lnTo>
                  <a:lnTo>
                    <a:pt x="1411520" y="961263"/>
                  </a:lnTo>
                  <a:close/>
                </a:path>
                <a:path w="1413510" h="1252220">
                  <a:moveTo>
                    <a:pt x="5597" y="972693"/>
                  </a:moveTo>
                  <a:lnTo>
                    <a:pt x="242" y="972693"/>
                  </a:lnTo>
                  <a:lnTo>
                    <a:pt x="221" y="993013"/>
                  </a:lnTo>
                  <a:lnTo>
                    <a:pt x="5555" y="993013"/>
                  </a:lnTo>
                  <a:lnTo>
                    <a:pt x="5597" y="972693"/>
                  </a:lnTo>
                  <a:close/>
                </a:path>
                <a:path w="1413510" h="1252220">
                  <a:moveTo>
                    <a:pt x="1411497" y="972693"/>
                  </a:moveTo>
                  <a:lnTo>
                    <a:pt x="1405142" y="972693"/>
                  </a:lnTo>
                  <a:lnTo>
                    <a:pt x="1405100" y="993013"/>
                  </a:lnTo>
                  <a:lnTo>
                    <a:pt x="1411456" y="993013"/>
                  </a:lnTo>
                  <a:lnTo>
                    <a:pt x="1411497" y="972693"/>
                  </a:lnTo>
                  <a:close/>
                </a:path>
                <a:path w="1413510" h="1252220">
                  <a:moveTo>
                    <a:pt x="5555" y="993013"/>
                  </a:moveTo>
                  <a:lnTo>
                    <a:pt x="221" y="993013"/>
                  </a:lnTo>
                  <a:lnTo>
                    <a:pt x="215" y="999363"/>
                  </a:lnTo>
                  <a:lnTo>
                    <a:pt x="5542" y="999363"/>
                  </a:lnTo>
                  <a:lnTo>
                    <a:pt x="5555" y="993013"/>
                  </a:lnTo>
                  <a:close/>
                </a:path>
                <a:path w="1413510" h="1252220">
                  <a:moveTo>
                    <a:pt x="1411456" y="993013"/>
                  </a:moveTo>
                  <a:lnTo>
                    <a:pt x="1405100" y="993013"/>
                  </a:lnTo>
                  <a:lnTo>
                    <a:pt x="1405087" y="999363"/>
                  </a:lnTo>
                  <a:lnTo>
                    <a:pt x="1411443" y="999363"/>
                  </a:lnTo>
                  <a:lnTo>
                    <a:pt x="1411456" y="993013"/>
                  </a:lnTo>
                  <a:close/>
                </a:path>
                <a:path w="1413510" h="1252220">
                  <a:moveTo>
                    <a:pt x="5542" y="999363"/>
                  </a:moveTo>
                  <a:lnTo>
                    <a:pt x="215" y="999363"/>
                  </a:lnTo>
                  <a:lnTo>
                    <a:pt x="197" y="1017143"/>
                  </a:lnTo>
                  <a:lnTo>
                    <a:pt x="5506" y="1017143"/>
                  </a:lnTo>
                  <a:lnTo>
                    <a:pt x="5542" y="999363"/>
                  </a:lnTo>
                  <a:close/>
                </a:path>
                <a:path w="1413510" h="1252220">
                  <a:moveTo>
                    <a:pt x="1411443" y="999363"/>
                  </a:moveTo>
                  <a:lnTo>
                    <a:pt x="1405087" y="999363"/>
                  </a:lnTo>
                  <a:lnTo>
                    <a:pt x="1405051" y="1017143"/>
                  </a:lnTo>
                  <a:lnTo>
                    <a:pt x="1411407" y="1017143"/>
                  </a:lnTo>
                  <a:lnTo>
                    <a:pt x="1411443" y="999363"/>
                  </a:lnTo>
                  <a:close/>
                </a:path>
                <a:path w="1413510" h="1252220">
                  <a:moveTo>
                    <a:pt x="5506" y="1017143"/>
                  </a:moveTo>
                  <a:lnTo>
                    <a:pt x="197" y="1017143"/>
                  </a:lnTo>
                  <a:lnTo>
                    <a:pt x="190" y="1023493"/>
                  </a:lnTo>
                  <a:lnTo>
                    <a:pt x="5493" y="1023493"/>
                  </a:lnTo>
                  <a:lnTo>
                    <a:pt x="5506" y="1017143"/>
                  </a:lnTo>
                  <a:close/>
                </a:path>
                <a:path w="1413510" h="1252220">
                  <a:moveTo>
                    <a:pt x="1411407" y="1017143"/>
                  </a:moveTo>
                  <a:lnTo>
                    <a:pt x="1405051" y="1017143"/>
                  </a:lnTo>
                  <a:lnTo>
                    <a:pt x="1405038" y="1023493"/>
                  </a:lnTo>
                  <a:lnTo>
                    <a:pt x="1411394" y="1023493"/>
                  </a:lnTo>
                  <a:lnTo>
                    <a:pt x="1411407" y="1017143"/>
                  </a:lnTo>
                  <a:close/>
                </a:path>
                <a:path w="1413510" h="1252220">
                  <a:moveTo>
                    <a:pt x="5493" y="1023493"/>
                  </a:moveTo>
                  <a:lnTo>
                    <a:pt x="190" y="1023493"/>
                  </a:lnTo>
                  <a:lnTo>
                    <a:pt x="177" y="1036193"/>
                  </a:lnTo>
                  <a:lnTo>
                    <a:pt x="5467" y="1036193"/>
                  </a:lnTo>
                  <a:lnTo>
                    <a:pt x="5493" y="1023493"/>
                  </a:lnTo>
                  <a:close/>
                </a:path>
                <a:path w="1413510" h="1252220">
                  <a:moveTo>
                    <a:pt x="1411394" y="1023493"/>
                  </a:moveTo>
                  <a:lnTo>
                    <a:pt x="1405038" y="1023493"/>
                  </a:lnTo>
                  <a:lnTo>
                    <a:pt x="1405012" y="1036193"/>
                  </a:lnTo>
                  <a:lnTo>
                    <a:pt x="1411368" y="1036193"/>
                  </a:lnTo>
                  <a:lnTo>
                    <a:pt x="1411394" y="1023493"/>
                  </a:lnTo>
                  <a:close/>
                </a:path>
                <a:path w="1413510" h="1252220">
                  <a:moveTo>
                    <a:pt x="5467" y="1036193"/>
                  </a:moveTo>
                  <a:lnTo>
                    <a:pt x="177" y="1036193"/>
                  </a:lnTo>
                  <a:lnTo>
                    <a:pt x="170" y="1043813"/>
                  </a:lnTo>
                  <a:lnTo>
                    <a:pt x="5451" y="1043813"/>
                  </a:lnTo>
                  <a:lnTo>
                    <a:pt x="5467" y="1036193"/>
                  </a:lnTo>
                  <a:close/>
                </a:path>
                <a:path w="1413510" h="1252220">
                  <a:moveTo>
                    <a:pt x="1411368" y="1036193"/>
                  </a:moveTo>
                  <a:lnTo>
                    <a:pt x="1405012" y="1036193"/>
                  </a:lnTo>
                  <a:lnTo>
                    <a:pt x="1404996" y="1043813"/>
                  </a:lnTo>
                  <a:lnTo>
                    <a:pt x="1411352" y="1043813"/>
                  </a:lnTo>
                  <a:lnTo>
                    <a:pt x="1411368" y="1036193"/>
                  </a:lnTo>
                  <a:close/>
                </a:path>
                <a:path w="1413510" h="1252220">
                  <a:moveTo>
                    <a:pt x="5451" y="1043813"/>
                  </a:moveTo>
                  <a:lnTo>
                    <a:pt x="170" y="1043813"/>
                  </a:lnTo>
                  <a:lnTo>
                    <a:pt x="157" y="1056513"/>
                  </a:lnTo>
                  <a:lnTo>
                    <a:pt x="5425" y="1056513"/>
                  </a:lnTo>
                  <a:lnTo>
                    <a:pt x="5451" y="1043813"/>
                  </a:lnTo>
                  <a:close/>
                </a:path>
                <a:path w="1413510" h="1252220">
                  <a:moveTo>
                    <a:pt x="1411352" y="1043813"/>
                  </a:moveTo>
                  <a:lnTo>
                    <a:pt x="1404996" y="1043813"/>
                  </a:lnTo>
                  <a:lnTo>
                    <a:pt x="1404970" y="1056513"/>
                  </a:lnTo>
                  <a:lnTo>
                    <a:pt x="1411327" y="1056513"/>
                  </a:lnTo>
                  <a:lnTo>
                    <a:pt x="1411352" y="1043813"/>
                  </a:lnTo>
                  <a:close/>
                </a:path>
                <a:path w="1413510" h="1252220">
                  <a:moveTo>
                    <a:pt x="5425" y="1056513"/>
                  </a:moveTo>
                  <a:lnTo>
                    <a:pt x="157" y="1056513"/>
                  </a:lnTo>
                  <a:lnTo>
                    <a:pt x="150" y="1062863"/>
                  </a:lnTo>
                  <a:lnTo>
                    <a:pt x="5412" y="1062863"/>
                  </a:lnTo>
                  <a:lnTo>
                    <a:pt x="5425" y="1056513"/>
                  </a:lnTo>
                  <a:close/>
                </a:path>
                <a:path w="1413510" h="1252220">
                  <a:moveTo>
                    <a:pt x="1411327" y="1056513"/>
                  </a:moveTo>
                  <a:lnTo>
                    <a:pt x="1404970" y="1056513"/>
                  </a:lnTo>
                  <a:lnTo>
                    <a:pt x="1404957" y="1062863"/>
                  </a:lnTo>
                  <a:lnTo>
                    <a:pt x="1411314" y="1062863"/>
                  </a:lnTo>
                  <a:lnTo>
                    <a:pt x="1411327" y="1056513"/>
                  </a:lnTo>
                  <a:close/>
                </a:path>
                <a:path w="1413510" h="1252220">
                  <a:moveTo>
                    <a:pt x="5412" y="1062863"/>
                  </a:moveTo>
                  <a:lnTo>
                    <a:pt x="150" y="1062863"/>
                  </a:lnTo>
                  <a:lnTo>
                    <a:pt x="144" y="1069213"/>
                  </a:lnTo>
                  <a:lnTo>
                    <a:pt x="5399" y="1069213"/>
                  </a:lnTo>
                  <a:lnTo>
                    <a:pt x="5412" y="1062863"/>
                  </a:lnTo>
                  <a:close/>
                </a:path>
                <a:path w="1413510" h="1252220">
                  <a:moveTo>
                    <a:pt x="1411314" y="1062863"/>
                  </a:moveTo>
                  <a:lnTo>
                    <a:pt x="1404957" y="1062863"/>
                  </a:lnTo>
                  <a:lnTo>
                    <a:pt x="1404944" y="1069213"/>
                  </a:lnTo>
                  <a:lnTo>
                    <a:pt x="1411301" y="1069213"/>
                  </a:lnTo>
                  <a:lnTo>
                    <a:pt x="1411314" y="1062863"/>
                  </a:lnTo>
                  <a:close/>
                </a:path>
                <a:path w="1413510" h="1252220">
                  <a:moveTo>
                    <a:pt x="5399" y="1069213"/>
                  </a:moveTo>
                  <a:lnTo>
                    <a:pt x="144" y="1069213"/>
                  </a:lnTo>
                  <a:lnTo>
                    <a:pt x="137" y="1075563"/>
                  </a:lnTo>
                  <a:lnTo>
                    <a:pt x="5386" y="1075563"/>
                  </a:lnTo>
                  <a:lnTo>
                    <a:pt x="5399" y="1069213"/>
                  </a:lnTo>
                  <a:close/>
                </a:path>
                <a:path w="1413510" h="1252220">
                  <a:moveTo>
                    <a:pt x="1411301" y="1069213"/>
                  </a:moveTo>
                  <a:lnTo>
                    <a:pt x="1404944" y="1069213"/>
                  </a:lnTo>
                  <a:lnTo>
                    <a:pt x="1404931" y="1075563"/>
                  </a:lnTo>
                  <a:lnTo>
                    <a:pt x="1411288" y="1075563"/>
                  </a:lnTo>
                  <a:lnTo>
                    <a:pt x="1411301" y="1069213"/>
                  </a:lnTo>
                  <a:close/>
                </a:path>
                <a:path w="1413510" h="1252220">
                  <a:moveTo>
                    <a:pt x="5386" y="1075563"/>
                  </a:moveTo>
                  <a:lnTo>
                    <a:pt x="137" y="1075563"/>
                  </a:lnTo>
                  <a:lnTo>
                    <a:pt x="118" y="1094613"/>
                  </a:lnTo>
                  <a:lnTo>
                    <a:pt x="5347" y="1094613"/>
                  </a:lnTo>
                  <a:lnTo>
                    <a:pt x="5386" y="1075563"/>
                  </a:lnTo>
                  <a:close/>
                </a:path>
                <a:path w="1413510" h="1252220">
                  <a:moveTo>
                    <a:pt x="1411288" y="1075563"/>
                  </a:moveTo>
                  <a:lnTo>
                    <a:pt x="1404931" y="1075563"/>
                  </a:lnTo>
                  <a:lnTo>
                    <a:pt x="1404892" y="1094613"/>
                  </a:lnTo>
                  <a:lnTo>
                    <a:pt x="1411249" y="1094613"/>
                  </a:lnTo>
                  <a:lnTo>
                    <a:pt x="1411288" y="1075563"/>
                  </a:lnTo>
                  <a:close/>
                </a:path>
                <a:path w="1413510" h="1252220">
                  <a:moveTo>
                    <a:pt x="5347" y="1094613"/>
                  </a:moveTo>
                  <a:lnTo>
                    <a:pt x="118" y="1094613"/>
                  </a:lnTo>
                  <a:lnTo>
                    <a:pt x="105" y="1107313"/>
                  </a:lnTo>
                  <a:lnTo>
                    <a:pt x="5321" y="1107313"/>
                  </a:lnTo>
                  <a:lnTo>
                    <a:pt x="5347" y="1094613"/>
                  </a:lnTo>
                  <a:close/>
                </a:path>
                <a:path w="1413510" h="1252220">
                  <a:moveTo>
                    <a:pt x="1411249" y="1094613"/>
                  </a:moveTo>
                  <a:lnTo>
                    <a:pt x="1404892" y="1094613"/>
                  </a:lnTo>
                  <a:lnTo>
                    <a:pt x="1404866" y="1107313"/>
                  </a:lnTo>
                  <a:lnTo>
                    <a:pt x="1411224" y="1107313"/>
                  </a:lnTo>
                  <a:lnTo>
                    <a:pt x="1411249" y="1094613"/>
                  </a:lnTo>
                  <a:close/>
                </a:path>
                <a:path w="1413510" h="1252220">
                  <a:moveTo>
                    <a:pt x="5321" y="1107313"/>
                  </a:moveTo>
                  <a:lnTo>
                    <a:pt x="105" y="1107313"/>
                  </a:lnTo>
                  <a:lnTo>
                    <a:pt x="100" y="1112393"/>
                  </a:lnTo>
                  <a:lnTo>
                    <a:pt x="5310" y="1112393"/>
                  </a:lnTo>
                  <a:lnTo>
                    <a:pt x="5321" y="1107313"/>
                  </a:lnTo>
                  <a:close/>
                </a:path>
                <a:path w="1413510" h="1252220">
                  <a:moveTo>
                    <a:pt x="1411224" y="1107313"/>
                  </a:moveTo>
                  <a:lnTo>
                    <a:pt x="1404866" y="1107313"/>
                  </a:lnTo>
                  <a:lnTo>
                    <a:pt x="1404855" y="1112393"/>
                  </a:lnTo>
                  <a:lnTo>
                    <a:pt x="1411213" y="1112393"/>
                  </a:lnTo>
                  <a:lnTo>
                    <a:pt x="1411224" y="1107313"/>
                  </a:lnTo>
                  <a:close/>
                </a:path>
                <a:path w="1413510" h="1252220">
                  <a:moveTo>
                    <a:pt x="5310" y="1112393"/>
                  </a:moveTo>
                  <a:lnTo>
                    <a:pt x="100" y="1112393"/>
                  </a:lnTo>
                  <a:lnTo>
                    <a:pt x="92" y="1120013"/>
                  </a:lnTo>
                  <a:lnTo>
                    <a:pt x="5295" y="1120013"/>
                  </a:lnTo>
                  <a:lnTo>
                    <a:pt x="5310" y="1112393"/>
                  </a:lnTo>
                  <a:close/>
                </a:path>
                <a:path w="1413510" h="1252220">
                  <a:moveTo>
                    <a:pt x="1411213" y="1112393"/>
                  </a:moveTo>
                  <a:lnTo>
                    <a:pt x="1404855" y="1112393"/>
                  </a:lnTo>
                  <a:lnTo>
                    <a:pt x="1404840" y="1120013"/>
                  </a:lnTo>
                  <a:lnTo>
                    <a:pt x="1411198" y="1120013"/>
                  </a:lnTo>
                  <a:lnTo>
                    <a:pt x="1411213" y="1112393"/>
                  </a:lnTo>
                  <a:close/>
                </a:path>
                <a:path w="1413510" h="1252220">
                  <a:moveTo>
                    <a:pt x="5295" y="1120013"/>
                  </a:moveTo>
                  <a:lnTo>
                    <a:pt x="92" y="1120013"/>
                  </a:lnTo>
                  <a:lnTo>
                    <a:pt x="86" y="1126363"/>
                  </a:lnTo>
                  <a:lnTo>
                    <a:pt x="5282" y="1126363"/>
                  </a:lnTo>
                  <a:lnTo>
                    <a:pt x="5295" y="1120013"/>
                  </a:lnTo>
                  <a:close/>
                </a:path>
                <a:path w="1413510" h="1252220">
                  <a:moveTo>
                    <a:pt x="1411198" y="1120013"/>
                  </a:moveTo>
                  <a:lnTo>
                    <a:pt x="1404840" y="1120013"/>
                  </a:lnTo>
                  <a:lnTo>
                    <a:pt x="1404827" y="1126363"/>
                  </a:lnTo>
                  <a:lnTo>
                    <a:pt x="1411185" y="1126363"/>
                  </a:lnTo>
                  <a:lnTo>
                    <a:pt x="1411198" y="1120013"/>
                  </a:lnTo>
                  <a:close/>
                </a:path>
                <a:path w="1413510" h="1252220">
                  <a:moveTo>
                    <a:pt x="5282" y="1126363"/>
                  </a:moveTo>
                  <a:lnTo>
                    <a:pt x="86" y="1126363"/>
                  </a:lnTo>
                  <a:lnTo>
                    <a:pt x="73" y="1139063"/>
                  </a:lnTo>
                  <a:lnTo>
                    <a:pt x="5256" y="1139063"/>
                  </a:lnTo>
                  <a:lnTo>
                    <a:pt x="5282" y="1126363"/>
                  </a:lnTo>
                  <a:close/>
                </a:path>
                <a:path w="1413510" h="1252220">
                  <a:moveTo>
                    <a:pt x="1411185" y="1126363"/>
                  </a:moveTo>
                  <a:lnTo>
                    <a:pt x="1404827" y="1126363"/>
                  </a:lnTo>
                  <a:lnTo>
                    <a:pt x="1404801" y="1139063"/>
                  </a:lnTo>
                  <a:lnTo>
                    <a:pt x="1411159" y="1139063"/>
                  </a:lnTo>
                  <a:lnTo>
                    <a:pt x="1411185" y="1126363"/>
                  </a:lnTo>
                  <a:close/>
                </a:path>
                <a:path w="1413510" h="1252220">
                  <a:moveTo>
                    <a:pt x="5256" y="1139063"/>
                  </a:moveTo>
                  <a:lnTo>
                    <a:pt x="73" y="1139063"/>
                  </a:lnTo>
                  <a:lnTo>
                    <a:pt x="67" y="1145413"/>
                  </a:lnTo>
                  <a:lnTo>
                    <a:pt x="5243" y="1145413"/>
                  </a:lnTo>
                  <a:lnTo>
                    <a:pt x="5256" y="1139063"/>
                  </a:lnTo>
                  <a:close/>
                </a:path>
                <a:path w="1413510" h="1252220">
                  <a:moveTo>
                    <a:pt x="1411159" y="1139063"/>
                  </a:moveTo>
                  <a:lnTo>
                    <a:pt x="1404801" y="1139063"/>
                  </a:lnTo>
                  <a:lnTo>
                    <a:pt x="1404788" y="1145413"/>
                  </a:lnTo>
                  <a:lnTo>
                    <a:pt x="1411146" y="1145413"/>
                  </a:lnTo>
                  <a:lnTo>
                    <a:pt x="1411159" y="1139063"/>
                  </a:lnTo>
                  <a:close/>
                </a:path>
                <a:path w="1413510" h="1252220">
                  <a:moveTo>
                    <a:pt x="5243" y="1145413"/>
                  </a:moveTo>
                  <a:lnTo>
                    <a:pt x="67" y="1145413"/>
                  </a:lnTo>
                  <a:lnTo>
                    <a:pt x="60" y="1151763"/>
                  </a:lnTo>
                  <a:lnTo>
                    <a:pt x="5230" y="1151763"/>
                  </a:lnTo>
                  <a:lnTo>
                    <a:pt x="5243" y="1145413"/>
                  </a:lnTo>
                  <a:close/>
                </a:path>
                <a:path w="1413510" h="1252220">
                  <a:moveTo>
                    <a:pt x="1411146" y="1145413"/>
                  </a:moveTo>
                  <a:lnTo>
                    <a:pt x="1404788" y="1145413"/>
                  </a:lnTo>
                  <a:lnTo>
                    <a:pt x="1404775" y="1151763"/>
                  </a:lnTo>
                  <a:lnTo>
                    <a:pt x="1411133" y="1151763"/>
                  </a:lnTo>
                  <a:lnTo>
                    <a:pt x="1411146" y="1145413"/>
                  </a:lnTo>
                  <a:close/>
                </a:path>
                <a:path w="1413510" h="1252220">
                  <a:moveTo>
                    <a:pt x="5230" y="1151763"/>
                  </a:moveTo>
                  <a:lnTo>
                    <a:pt x="60" y="1151763"/>
                  </a:lnTo>
                  <a:lnTo>
                    <a:pt x="54" y="1158113"/>
                  </a:lnTo>
                  <a:lnTo>
                    <a:pt x="5217" y="1158113"/>
                  </a:lnTo>
                  <a:lnTo>
                    <a:pt x="5230" y="1151763"/>
                  </a:lnTo>
                  <a:close/>
                </a:path>
                <a:path w="1413510" h="1252220">
                  <a:moveTo>
                    <a:pt x="1411133" y="1151763"/>
                  </a:moveTo>
                  <a:lnTo>
                    <a:pt x="1404775" y="1151763"/>
                  </a:lnTo>
                  <a:lnTo>
                    <a:pt x="1404762" y="1158113"/>
                  </a:lnTo>
                  <a:lnTo>
                    <a:pt x="1411120" y="1158113"/>
                  </a:lnTo>
                  <a:lnTo>
                    <a:pt x="1411133" y="1151763"/>
                  </a:lnTo>
                  <a:close/>
                </a:path>
                <a:path w="1413510" h="1252220">
                  <a:moveTo>
                    <a:pt x="5217" y="1158113"/>
                  </a:moveTo>
                  <a:lnTo>
                    <a:pt x="54" y="1158113"/>
                  </a:lnTo>
                  <a:lnTo>
                    <a:pt x="47" y="1164463"/>
                  </a:lnTo>
                  <a:lnTo>
                    <a:pt x="5204" y="1164463"/>
                  </a:lnTo>
                  <a:lnTo>
                    <a:pt x="5217" y="1158113"/>
                  </a:lnTo>
                  <a:close/>
                </a:path>
                <a:path w="1413510" h="1252220">
                  <a:moveTo>
                    <a:pt x="1411120" y="1158113"/>
                  </a:moveTo>
                  <a:lnTo>
                    <a:pt x="1404762" y="1158113"/>
                  </a:lnTo>
                  <a:lnTo>
                    <a:pt x="1404749" y="1164463"/>
                  </a:lnTo>
                  <a:lnTo>
                    <a:pt x="1411107" y="1164463"/>
                  </a:lnTo>
                  <a:lnTo>
                    <a:pt x="1411120" y="1158113"/>
                  </a:lnTo>
                  <a:close/>
                </a:path>
                <a:path w="1413510" h="1252220">
                  <a:moveTo>
                    <a:pt x="5204" y="1164463"/>
                  </a:moveTo>
                  <a:lnTo>
                    <a:pt x="47" y="1164463"/>
                  </a:lnTo>
                  <a:lnTo>
                    <a:pt x="41" y="1170813"/>
                  </a:lnTo>
                  <a:lnTo>
                    <a:pt x="5191" y="1170813"/>
                  </a:lnTo>
                  <a:lnTo>
                    <a:pt x="5204" y="1164463"/>
                  </a:lnTo>
                  <a:close/>
                </a:path>
                <a:path w="1413510" h="1252220">
                  <a:moveTo>
                    <a:pt x="1411107" y="1164463"/>
                  </a:moveTo>
                  <a:lnTo>
                    <a:pt x="1404749" y="1164463"/>
                  </a:lnTo>
                  <a:lnTo>
                    <a:pt x="1404736" y="1170813"/>
                  </a:lnTo>
                  <a:lnTo>
                    <a:pt x="1411095" y="1170813"/>
                  </a:lnTo>
                  <a:lnTo>
                    <a:pt x="1411107" y="1164463"/>
                  </a:lnTo>
                  <a:close/>
                </a:path>
                <a:path w="1413510" h="1252220">
                  <a:moveTo>
                    <a:pt x="5191" y="1170813"/>
                  </a:moveTo>
                  <a:lnTo>
                    <a:pt x="41" y="1170813"/>
                  </a:lnTo>
                  <a:lnTo>
                    <a:pt x="34" y="1177163"/>
                  </a:lnTo>
                  <a:lnTo>
                    <a:pt x="5178" y="1177163"/>
                  </a:lnTo>
                  <a:lnTo>
                    <a:pt x="5191" y="1170813"/>
                  </a:lnTo>
                  <a:close/>
                </a:path>
                <a:path w="1413510" h="1252220">
                  <a:moveTo>
                    <a:pt x="1411095" y="1170813"/>
                  </a:moveTo>
                  <a:lnTo>
                    <a:pt x="1404736" y="1170813"/>
                  </a:lnTo>
                  <a:lnTo>
                    <a:pt x="1404723" y="1177163"/>
                  </a:lnTo>
                  <a:lnTo>
                    <a:pt x="1411082" y="1177163"/>
                  </a:lnTo>
                  <a:lnTo>
                    <a:pt x="1411095" y="1170813"/>
                  </a:lnTo>
                  <a:close/>
                </a:path>
                <a:path w="1413510" h="1252220">
                  <a:moveTo>
                    <a:pt x="5178" y="1177163"/>
                  </a:moveTo>
                  <a:lnTo>
                    <a:pt x="34" y="1177163"/>
                  </a:lnTo>
                  <a:lnTo>
                    <a:pt x="21" y="1189863"/>
                  </a:lnTo>
                  <a:lnTo>
                    <a:pt x="5152" y="1189863"/>
                  </a:lnTo>
                  <a:lnTo>
                    <a:pt x="5178" y="1177163"/>
                  </a:lnTo>
                  <a:close/>
                </a:path>
                <a:path w="1413510" h="1252220">
                  <a:moveTo>
                    <a:pt x="1411082" y="1177163"/>
                  </a:moveTo>
                  <a:lnTo>
                    <a:pt x="1404723" y="1177163"/>
                  </a:lnTo>
                  <a:lnTo>
                    <a:pt x="1404697" y="1189863"/>
                  </a:lnTo>
                  <a:lnTo>
                    <a:pt x="1411056" y="1189863"/>
                  </a:lnTo>
                  <a:lnTo>
                    <a:pt x="1411082" y="1177163"/>
                  </a:lnTo>
                  <a:close/>
                </a:path>
                <a:path w="1413510" h="1252220">
                  <a:moveTo>
                    <a:pt x="5152" y="1189863"/>
                  </a:moveTo>
                  <a:lnTo>
                    <a:pt x="21" y="1189863"/>
                  </a:lnTo>
                  <a:lnTo>
                    <a:pt x="15" y="1196213"/>
                  </a:lnTo>
                  <a:lnTo>
                    <a:pt x="5139" y="1196213"/>
                  </a:lnTo>
                  <a:lnTo>
                    <a:pt x="5152" y="1189863"/>
                  </a:lnTo>
                  <a:close/>
                </a:path>
                <a:path w="1413510" h="1252220">
                  <a:moveTo>
                    <a:pt x="1411056" y="1189863"/>
                  </a:moveTo>
                  <a:lnTo>
                    <a:pt x="1404697" y="1189863"/>
                  </a:lnTo>
                  <a:lnTo>
                    <a:pt x="1404684" y="1196213"/>
                  </a:lnTo>
                  <a:lnTo>
                    <a:pt x="1411043" y="1196213"/>
                  </a:lnTo>
                  <a:lnTo>
                    <a:pt x="1411056" y="1189863"/>
                  </a:lnTo>
                  <a:close/>
                </a:path>
                <a:path w="1413510" h="1252220">
                  <a:moveTo>
                    <a:pt x="5139" y="1196213"/>
                  </a:moveTo>
                  <a:lnTo>
                    <a:pt x="15" y="1196213"/>
                  </a:lnTo>
                  <a:lnTo>
                    <a:pt x="9" y="1202563"/>
                  </a:lnTo>
                  <a:lnTo>
                    <a:pt x="5125" y="1202563"/>
                  </a:lnTo>
                  <a:lnTo>
                    <a:pt x="5139" y="1196213"/>
                  </a:lnTo>
                  <a:close/>
                </a:path>
                <a:path w="1413510" h="1252220">
                  <a:moveTo>
                    <a:pt x="1411043" y="1196213"/>
                  </a:moveTo>
                  <a:lnTo>
                    <a:pt x="1404684" y="1196213"/>
                  </a:lnTo>
                  <a:lnTo>
                    <a:pt x="1404671" y="1202563"/>
                  </a:lnTo>
                  <a:lnTo>
                    <a:pt x="1411030" y="1202563"/>
                  </a:lnTo>
                  <a:lnTo>
                    <a:pt x="1411043" y="1196213"/>
                  </a:lnTo>
                  <a:close/>
                </a:path>
                <a:path w="1413510" h="1252220">
                  <a:moveTo>
                    <a:pt x="1411030" y="1202563"/>
                  </a:moveTo>
                  <a:lnTo>
                    <a:pt x="1404671" y="1202563"/>
                  </a:lnTo>
                  <a:lnTo>
                    <a:pt x="1404632" y="1221613"/>
                  </a:lnTo>
                  <a:lnTo>
                    <a:pt x="1405850" y="1221613"/>
                  </a:lnTo>
                  <a:lnTo>
                    <a:pt x="1405850" y="1220343"/>
                  </a:lnTo>
                  <a:lnTo>
                    <a:pt x="1407120" y="1220343"/>
                  </a:lnTo>
                  <a:lnTo>
                    <a:pt x="1407120" y="1219073"/>
                  </a:lnTo>
                  <a:lnTo>
                    <a:pt x="1408390" y="1219073"/>
                  </a:lnTo>
                  <a:lnTo>
                    <a:pt x="1408390" y="1217803"/>
                  </a:lnTo>
                  <a:lnTo>
                    <a:pt x="1409660" y="1217803"/>
                  </a:lnTo>
                  <a:lnTo>
                    <a:pt x="1409660" y="1216533"/>
                  </a:lnTo>
                  <a:lnTo>
                    <a:pt x="1410930" y="1216533"/>
                  </a:lnTo>
                  <a:lnTo>
                    <a:pt x="1411004" y="1215263"/>
                  </a:lnTo>
                  <a:lnTo>
                    <a:pt x="1411030" y="1202563"/>
                  </a:lnTo>
                  <a:close/>
                </a:path>
                <a:path w="1413510" h="1252220">
                  <a:moveTo>
                    <a:pt x="5125" y="1202563"/>
                  </a:moveTo>
                  <a:lnTo>
                    <a:pt x="9" y="1202563"/>
                  </a:lnTo>
                  <a:lnTo>
                    <a:pt x="0" y="1211453"/>
                  </a:lnTo>
                  <a:lnTo>
                    <a:pt x="1230" y="1211453"/>
                  </a:lnTo>
                  <a:lnTo>
                    <a:pt x="1230" y="1213993"/>
                  </a:lnTo>
                  <a:lnTo>
                    <a:pt x="2500" y="1213993"/>
                  </a:lnTo>
                  <a:lnTo>
                    <a:pt x="2500" y="1215263"/>
                  </a:lnTo>
                  <a:lnTo>
                    <a:pt x="3770" y="1215263"/>
                  </a:lnTo>
                  <a:lnTo>
                    <a:pt x="3770" y="1216533"/>
                  </a:lnTo>
                  <a:lnTo>
                    <a:pt x="5040" y="1216533"/>
                  </a:lnTo>
                  <a:lnTo>
                    <a:pt x="5040" y="1217803"/>
                  </a:lnTo>
                  <a:lnTo>
                    <a:pt x="5125" y="1202563"/>
                  </a:lnTo>
                  <a:close/>
                </a:path>
                <a:path w="1413510" h="1252220">
                  <a:moveTo>
                    <a:pt x="32980" y="1244523"/>
                  </a:moveTo>
                  <a:lnTo>
                    <a:pt x="32980" y="1245743"/>
                  </a:lnTo>
                  <a:lnTo>
                    <a:pt x="35520" y="1245743"/>
                  </a:lnTo>
                  <a:lnTo>
                    <a:pt x="35520" y="1247013"/>
                  </a:lnTo>
                  <a:lnTo>
                    <a:pt x="1380450" y="1247013"/>
                  </a:lnTo>
                  <a:lnTo>
                    <a:pt x="32980" y="1244523"/>
                  </a:lnTo>
                  <a:close/>
                </a:path>
                <a:path w="1413510" h="1252220">
                  <a:moveTo>
                    <a:pt x="1374100" y="1250823"/>
                  </a:moveTo>
                  <a:lnTo>
                    <a:pt x="41870" y="1250823"/>
                  </a:lnTo>
                  <a:lnTo>
                    <a:pt x="1374100" y="1252059"/>
                  </a:lnTo>
                  <a:lnTo>
                    <a:pt x="1374100" y="1250823"/>
                  </a:lnTo>
                  <a:close/>
                </a:path>
                <a:path w="1413510" h="1252220">
                  <a:moveTo>
                    <a:pt x="1375370" y="1249553"/>
                  </a:moveTo>
                  <a:lnTo>
                    <a:pt x="39330" y="1249553"/>
                  </a:lnTo>
                  <a:lnTo>
                    <a:pt x="39330" y="1250823"/>
                  </a:lnTo>
                  <a:lnTo>
                    <a:pt x="1375370" y="1250823"/>
                  </a:lnTo>
                  <a:lnTo>
                    <a:pt x="1375370" y="1249553"/>
                  </a:lnTo>
                  <a:close/>
                </a:path>
                <a:path w="1413510" h="1252220">
                  <a:moveTo>
                    <a:pt x="1376640" y="1248283"/>
                  </a:moveTo>
                  <a:lnTo>
                    <a:pt x="38060" y="1248283"/>
                  </a:lnTo>
                  <a:lnTo>
                    <a:pt x="38060" y="1249553"/>
                  </a:lnTo>
                  <a:lnTo>
                    <a:pt x="1376640" y="1249553"/>
                  </a:lnTo>
                  <a:lnTo>
                    <a:pt x="1376640" y="1248283"/>
                  </a:lnTo>
                  <a:close/>
                </a:path>
                <a:path w="1413510" h="1252220">
                  <a:moveTo>
                    <a:pt x="1377910" y="1247013"/>
                  </a:moveTo>
                  <a:lnTo>
                    <a:pt x="36790" y="1247013"/>
                  </a:lnTo>
                  <a:lnTo>
                    <a:pt x="36790" y="1248283"/>
                  </a:lnTo>
                  <a:lnTo>
                    <a:pt x="1377910" y="1248283"/>
                  </a:lnTo>
                  <a:lnTo>
                    <a:pt x="1377910" y="1247013"/>
                  </a:lnTo>
                  <a:close/>
                </a:path>
              </a:pathLst>
            </a:custGeom>
            <a:solidFill>
              <a:srgbClr val="0636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561394" y="3543326"/>
              <a:ext cx="1402080" cy="1240790"/>
            </a:xfrm>
            <a:custGeom>
              <a:avLst/>
              <a:gdLst/>
              <a:ahLst/>
              <a:cxnLst/>
              <a:rect l="l" t="t" r="r" b="b"/>
              <a:pathLst>
                <a:path w="1402080" h="1240789">
                  <a:moveTo>
                    <a:pt x="8777" y="62203"/>
                  </a:moveTo>
                  <a:lnTo>
                    <a:pt x="2357" y="62203"/>
                  </a:lnTo>
                  <a:lnTo>
                    <a:pt x="2349" y="66013"/>
                  </a:lnTo>
                  <a:lnTo>
                    <a:pt x="8773" y="66013"/>
                  </a:lnTo>
                  <a:lnTo>
                    <a:pt x="8777" y="62203"/>
                  </a:lnTo>
                  <a:close/>
                </a:path>
                <a:path w="1402080" h="1240789">
                  <a:moveTo>
                    <a:pt x="1401900" y="62203"/>
                  </a:moveTo>
                  <a:lnTo>
                    <a:pt x="1395562" y="62203"/>
                  </a:lnTo>
                  <a:lnTo>
                    <a:pt x="1395554" y="66013"/>
                  </a:lnTo>
                  <a:lnTo>
                    <a:pt x="1401892" y="66013"/>
                  </a:lnTo>
                  <a:lnTo>
                    <a:pt x="1401900" y="62203"/>
                  </a:lnTo>
                  <a:close/>
                </a:path>
                <a:path w="1402080" h="1240789">
                  <a:moveTo>
                    <a:pt x="8780" y="59663"/>
                  </a:moveTo>
                  <a:lnTo>
                    <a:pt x="2362" y="59663"/>
                  </a:lnTo>
                  <a:lnTo>
                    <a:pt x="2360" y="60933"/>
                  </a:lnTo>
                  <a:lnTo>
                    <a:pt x="8778" y="60933"/>
                  </a:lnTo>
                  <a:lnTo>
                    <a:pt x="8780" y="59663"/>
                  </a:lnTo>
                  <a:close/>
                </a:path>
                <a:path w="1402080" h="1240789">
                  <a:moveTo>
                    <a:pt x="1401905" y="59663"/>
                  </a:moveTo>
                  <a:lnTo>
                    <a:pt x="1395567" y="59663"/>
                  </a:lnTo>
                  <a:lnTo>
                    <a:pt x="1395564" y="60933"/>
                  </a:lnTo>
                  <a:lnTo>
                    <a:pt x="1401902" y="60933"/>
                  </a:lnTo>
                  <a:lnTo>
                    <a:pt x="1401905" y="59663"/>
                  </a:lnTo>
                  <a:close/>
                </a:path>
                <a:path w="1402080" h="1240789">
                  <a:moveTo>
                    <a:pt x="8783" y="55853"/>
                  </a:moveTo>
                  <a:lnTo>
                    <a:pt x="2370" y="55853"/>
                  </a:lnTo>
                  <a:lnTo>
                    <a:pt x="2365" y="58393"/>
                  </a:lnTo>
                  <a:lnTo>
                    <a:pt x="8781" y="58393"/>
                  </a:lnTo>
                  <a:lnTo>
                    <a:pt x="8783" y="55853"/>
                  </a:lnTo>
                  <a:close/>
                </a:path>
                <a:path w="1402080" h="1240789">
                  <a:moveTo>
                    <a:pt x="1401913" y="55853"/>
                  </a:moveTo>
                  <a:lnTo>
                    <a:pt x="1395575" y="55853"/>
                  </a:lnTo>
                  <a:lnTo>
                    <a:pt x="1395570" y="58393"/>
                  </a:lnTo>
                  <a:lnTo>
                    <a:pt x="1401908" y="58393"/>
                  </a:lnTo>
                  <a:lnTo>
                    <a:pt x="1401913" y="55853"/>
                  </a:lnTo>
                  <a:close/>
                </a:path>
                <a:path w="1402080" h="1240789">
                  <a:moveTo>
                    <a:pt x="8786" y="53313"/>
                  </a:moveTo>
                  <a:lnTo>
                    <a:pt x="2375" y="53313"/>
                  </a:lnTo>
                  <a:lnTo>
                    <a:pt x="2373" y="54583"/>
                  </a:lnTo>
                  <a:lnTo>
                    <a:pt x="8785" y="54583"/>
                  </a:lnTo>
                  <a:lnTo>
                    <a:pt x="8786" y="53313"/>
                  </a:lnTo>
                  <a:close/>
                </a:path>
                <a:path w="1402080" h="1240789">
                  <a:moveTo>
                    <a:pt x="1401918" y="53313"/>
                  </a:moveTo>
                  <a:lnTo>
                    <a:pt x="1395580" y="53313"/>
                  </a:lnTo>
                  <a:lnTo>
                    <a:pt x="1395578" y="54583"/>
                  </a:lnTo>
                  <a:lnTo>
                    <a:pt x="1401915" y="54583"/>
                  </a:lnTo>
                  <a:lnTo>
                    <a:pt x="1401918" y="53313"/>
                  </a:lnTo>
                  <a:close/>
                </a:path>
                <a:path w="1402080" h="1240789">
                  <a:moveTo>
                    <a:pt x="8790" y="49503"/>
                  </a:moveTo>
                  <a:lnTo>
                    <a:pt x="2383" y="49503"/>
                  </a:lnTo>
                  <a:lnTo>
                    <a:pt x="2378" y="52043"/>
                  </a:lnTo>
                  <a:lnTo>
                    <a:pt x="8787" y="52043"/>
                  </a:lnTo>
                  <a:lnTo>
                    <a:pt x="8790" y="49503"/>
                  </a:lnTo>
                  <a:close/>
                </a:path>
                <a:path w="1402080" h="1240789">
                  <a:moveTo>
                    <a:pt x="1401926" y="49503"/>
                  </a:moveTo>
                  <a:lnTo>
                    <a:pt x="1395588" y="49503"/>
                  </a:lnTo>
                  <a:lnTo>
                    <a:pt x="1395583" y="52043"/>
                  </a:lnTo>
                  <a:lnTo>
                    <a:pt x="1401921" y="52043"/>
                  </a:lnTo>
                  <a:lnTo>
                    <a:pt x="1401926" y="49503"/>
                  </a:lnTo>
                  <a:close/>
                </a:path>
                <a:path w="1402080" h="1240789">
                  <a:moveTo>
                    <a:pt x="8793" y="46963"/>
                  </a:moveTo>
                  <a:lnTo>
                    <a:pt x="2388" y="46963"/>
                  </a:lnTo>
                  <a:lnTo>
                    <a:pt x="2386" y="48233"/>
                  </a:lnTo>
                  <a:lnTo>
                    <a:pt x="8791" y="48233"/>
                  </a:lnTo>
                  <a:lnTo>
                    <a:pt x="8793" y="46963"/>
                  </a:lnTo>
                  <a:close/>
                </a:path>
                <a:path w="1402080" h="1240789">
                  <a:moveTo>
                    <a:pt x="1401931" y="46963"/>
                  </a:moveTo>
                  <a:lnTo>
                    <a:pt x="1395593" y="46963"/>
                  </a:lnTo>
                  <a:lnTo>
                    <a:pt x="1395591" y="48233"/>
                  </a:lnTo>
                  <a:lnTo>
                    <a:pt x="1401929" y="48233"/>
                  </a:lnTo>
                  <a:lnTo>
                    <a:pt x="1401931" y="46963"/>
                  </a:lnTo>
                  <a:close/>
                </a:path>
                <a:path w="1402080" h="1240789">
                  <a:moveTo>
                    <a:pt x="8797" y="43153"/>
                  </a:moveTo>
                  <a:lnTo>
                    <a:pt x="2396" y="43153"/>
                  </a:lnTo>
                  <a:lnTo>
                    <a:pt x="2391" y="45693"/>
                  </a:lnTo>
                  <a:lnTo>
                    <a:pt x="8794" y="45693"/>
                  </a:lnTo>
                  <a:lnTo>
                    <a:pt x="8797" y="43153"/>
                  </a:lnTo>
                  <a:close/>
                </a:path>
                <a:path w="1402080" h="1240789">
                  <a:moveTo>
                    <a:pt x="1401939" y="43153"/>
                  </a:moveTo>
                  <a:lnTo>
                    <a:pt x="1395601" y="43153"/>
                  </a:lnTo>
                  <a:lnTo>
                    <a:pt x="1395596" y="45693"/>
                  </a:lnTo>
                  <a:lnTo>
                    <a:pt x="1401934" y="45693"/>
                  </a:lnTo>
                  <a:lnTo>
                    <a:pt x="1401939" y="43153"/>
                  </a:lnTo>
                  <a:close/>
                </a:path>
                <a:path w="1402080" h="1240789">
                  <a:moveTo>
                    <a:pt x="8799" y="40613"/>
                  </a:moveTo>
                  <a:lnTo>
                    <a:pt x="2401" y="40613"/>
                  </a:lnTo>
                  <a:lnTo>
                    <a:pt x="2399" y="41883"/>
                  </a:lnTo>
                  <a:lnTo>
                    <a:pt x="8798" y="41883"/>
                  </a:lnTo>
                  <a:lnTo>
                    <a:pt x="8799" y="40613"/>
                  </a:lnTo>
                  <a:close/>
                </a:path>
                <a:path w="1402080" h="1240789">
                  <a:moveTo>
                    <a:pt x="1401944" y="40613"/>
                  </a:moveTo>
                  <a:lnTo>
                    <a:pt x="1395606" y="40613"/>
                  </a:lnTo>
                  <a:lnTo>
                    <a:pt x="1395604" y="41883"/>
                  </a:lnTo>
                  <a:lnTo>
                    <a:pt x="1401942" y="41883"/>
                  </a:lnTo>
                  <a:lnTo>
                    <a:pt x="1401944" y="40613"/>
                  </a:lnTo>
                  <a:close/>
                </a:path>
                <a:path w="1402080" h="1240789">
                  <a:moveTo>
                    <a:pt x="8803" y="36803"/>
                  </a:moveTo>
                  <a:lnTo>
                    <a:pt x="2409" y="36803"/>
                  </a:lnTo>
                  <a:lnTo>
                    <a:pt x="2404" y="39343"/>
                  </a:lnTo>
                  <a:lnTo>
                    <a:pt x="8801" y="39343"/>
                  </a:lnTo>
                  <a:lnTo>
                    <a:pt x="8803" y="36803"/>
                  </a:lnTo>
                  <a:close/>
                </a:path>
                <a:path w="1402080" h="1240789">
                  <a:moveTo>
                    <a:pt x="1401952" y="36803"/>
                  </a:moveTo>
                  <a:lnTo>
                    <a:pt x="1395614" y="36803"/>
                  </a:lnTo>
                  <a:lnTo>
                    <a:pt x="1395609" y="39343"/>
                  </a:lnTo>
                  <a:lnTo>
                    <a:pt x="1401947" y="39343"/>
                  </a:lnTo>
                  <a:lnTo>
                    <a:pt x="1401952" y="36803"/>
                  </a:lnTo>
                  <a:close/>
                </a:path>
                <a:path w="1402080" h="1240789">
                  <a:moveTo>
                    <a:pt x="8806" y="34263"/>
                  </a:moveTo>
                  <a:lnTo>
                    <a:pt x="2414" y="34263"/>
                  </a:lnTo>
                  <a:lnTo>
                    <a:pt x="2412" y="35533"/>
                  </a:lnTo>
                  <a:lnTo>
                    <a:pt x="8805" y="35533"/>
                  </a:lnTo>
                  <a:lnTo>
                    <a:pt x="8806" y="34263"/>
                  </a:lnTo>
                  <a:close/>
                </a:path>
                <a:path w="1402080" h="1240789">
                  <a:moveTo>
                    <a:pt x="1401957" y="34263"/>
                  </a:moveTo>
                  <a:lnTo>
                    <a:pt x="1395620" y="34263"/>
                  </a:lnTo>
                  <a:lnTo>
                    <a:pt x="1395617" y="35533"/>
                  </a:lnTo>
                  <a:lnTo>
                    <a:pt x="1401955" y="35533"/>
                  </a:lnTo>
                  <a:lnTo>
                    <a:pt x="1401957" y="34263"/>
                  </a:lnTo>
                  <a:close/>
                </a:path>
                <a:path w="1402080" h="1240789">
                  <a:moveTo>
                    <a:pt x="8810" y="30453"/>
                  </a:moveTo>
                  <a:lnTo>
                    <a:pt x="2422" y="30453"/>
                  </a:lnTo>
                  <a:lnTo>
                    <a:pt x="2417" y="32993"/>
                  </a:lnTo>
                  <a:lnTo>
                    <a:pt x="8807" y="32993"/>
                  </a:lnTo>
                  <a:lnTo>
                    <a:pt x="8810" y="30453"/>
                  </a:lnTo>
                  <a:close/>
                </a:path>
                <a:path w="1402080" h="1240789">
                  <a:moveTo>
                    <a:pt x="1401965" y="30453"/>
                  </a:moveTo>
                  <a:lnTo>
                    <a:pt x="1395627" y="30453"/>
                  </a:lnTo>
                  <a:lnTo>
                    <a:pt x="1395622" y="32993"/>
                  </a:lnTo>
                  <a:lnTo>
                    <a:pt x="1401960" y="32993"/>
                  </a:lnTo>
                  <a:lnTo>
                    <a:pt x="1401965" y="30453"/>
                  </a:lnTo>
                  <a:close/>
                </a:path>
                <a:path w="1402080" h="1240789">
                  <a:moveTo>
                    <a:pt x="8812" y="27913"/>
                  </a:moveTo>
                  <a:lnTo>
                    <a:pt x="2427" y="27913"/>
                  </a:lnTo>
                  <a:lnTo>
                    <a:pt x="2425" y="29183"/>
                  </a:lnTo>
                  <a:lnTo>
                    <a:pt x="8811" y="29183"/>
                  </a:lnTo>
                  <a:lnTo>
                    <a:pt x="8812" y="27913"/>
                  </a:lnTo>
                  <a:close/>
                </a:path>
                <a:path w="1402080" h="1240789">
                  <a:moveTo>
                    <a:pt x="1401973" y="26643"/>
                  </a:moveTo>
                  <a:lnTo>
                    <a:pt x="1400755" y="26643"/>
                  </a:lnTo>
                  <a:lnTo>
                    <a:pt x="1400755" y="27913"/>
                  </a:lnTo>
                  <a:lnTo>
                    <a:pt x="1395633" y="27913"/>
                  </a:lnTo>
                  <a:lnTo>
                    <a:pt x="1395630" y="29183"/>
                  </a:lnTo>
                  <a:lnTo>
                    <a:pt x="1401968" y="29183"/>
                  </a:lnTo>
                  <a:lnTo>
                    <a:pt x="1401973" y="26643"/>
                  </a:lnTo>
                  <a:close/>
                </a:path>
                <a:path w="1402080" h="1240789">
                  <a:moveTo>
                    <a:pt x="3755" y="26643"/>
                  </a:moveTo>
                  <a:lnTo>
                    <a:pt x="2485" y="26643"/>
                  </a:lnTo>
                  <a:lnTo>
                    <a:pt x="2485" y="27913"/>
                  </a:lnTo>
                  <a:lnTo>
                    <a:pt x="3755" y="27913"/>
                  </a:lnTo>
                  <a:lnTo>
                    <a:pt x="3755" y="26643"/>
                  </a:lnTo>
                  <a:close/>
                </a:path>
                <a:path w="1402080" h="1240789">
                  <a:moveTo>
                    <a:pt x="8816" y="24103"/>
                  </a:moveTo>
                  <a:lnTo>
                    <a:pt x="5025" y="24103"/>
                  </a:lnTo>
                  <a:lnTo>
                    <a:pt x="5025" y="26643"/>
                  </a:lnTo>
                  <a:lnTo>
                    <a:pt x="8814" y="26643"/>
                  </a:lnTo>
                  <a:lnTo>
                    <a:pt x="8816" y="24103"/>
                  </a:lnTo>
                  <a:close/>
                </a:path>
                <a:path w="1402080" h="1240789">
                  <a:moveTo>
                    <a:pt x="1399485" y="24103"/>
                  </a:moveTo>
                  <a:lnTo>
                    <a:pt x="1395641" y="24103"/>
                  </a:lnTo>
                  <a:lnTo>
                    <a:pt x="1395635" y="26643"/>
                  </a:lnTo>
                  <a:lnTo>
                    <a:pt x="1399485" y="26643"/>
                  </a:lnTo>
                  <a:lnTo>
                    <a:pt x="1399485" y="24103"/>
                  </a:lnTo>
                  <a:close/>
                </a:path>
                <a:path w="1402080" h="1240789">
                  <a:moveTo>
                    <a:pt x="7565" y="22833"/>
                  </a:moveTo>
                  <a:lnTo>
                    <a:pt x="6295" y="22833"/>
                  </a:lnTo>
                  <a:lnTo>
                    <a:pt x="6295" y="24103"/>
                  </a:lnTo>
                  <a:lnTo>
                    <a:pt x="7565" y="24103"/>
                  </a:lnTo>
                  <a:lnTo>
                    <a:pt x="7565" y="22833"/>
                  </a:lnTo>
                  <a:close/>
                </a:path>
                <a:path w="1402080" h="1240789">
                  <a:moveTo>
                    <a:pt x="1398215" y="22833"/>
                  </a:moveTo>
                  <a:lnTo>
                    <a:pt x="1396945" y="22833"/>
                  </a:lnTo>
                  <a:lnTo>
                    <a:pt x="1396945" y="24103"/>
                  </a:lnTo>
                  <a:lnTo>
                    <a:pt x="1398215" y="24103"/>
                  </a:lnTo>
                  <a:lnTo>
                    <a:pt x="1398215" y="22833"/>
                  </a:lnTo>
                  <a:close/>
                </a:path>
                <a:path w="1402080" h="1240789">
                  <a:moveTo>
                    <a:pt x="8819" y="21563"/>
                  </a:moveTo>
                  <a:lnTo>
                    <a:pt x="7565" y="21563"/>
                  </a:lnTo>
                  <a:lnTo>
                    <a:pt x="7565" y="22833"/>
                  </a:lnTo>
                  <a:lnTo>
                    <a:pt x="8818" y="22833"/>
                  </a:lnTo>
                  <a:lnTo>
                    <a:pt x="8819" y="21563"/>
                  </a:lnTo>
                  <a:close/>
                </a:path>
                <a:path w="1402080" h="1240789">
                  <a:moveTo>
                    <a:pt x="1396945" y="21563"/>
                  </a:moveTo>
                  <a:lnTo>
                    <a:pt x="1395646" y="21563"/>
                  </a:lnTo>
                  <a:lnTo>
                    <a:pt x="1395643" y="22833"/>
                  </a:lnTo>
                  <a:lnTo>
                    <a:pt x="1396945" y="22833"/>
                  </a:lnTo>
                  <a:lnTo>
                    <a:pt x="1396945" y="21563"/>
                  </a:lnTo>
                  <a:close/>
                </a:path>
                <a:path w="1402080" h="1240789">
                  <a:moveTo>
                    <a:pt x="1395675" y="20293"/>
                  </a:moveTo>
                  <a:lnTo>
                    <a:pt x="1395646" y="21563"/>
                  </a:lnTo>
                  <a:lnTo>
                    <a:pt x="1395675" y="20293"/>
                  </a:lnTo>
                  <a:close/>
                </a:path>
                <a:path w="1402080" h="1240789">
                  <a:moveTo>
                    <a:pt x="1380435" y="5053"/>
                  </a:moveTo>
                  <a:lnTo>
                    <a:pt x="24075" y="5053"/>
                  </a:lnTo>
                  <a:lnTo>
                    <a:pt x="24075" y="6337"/>
                  </a:lnTo>
                  <a:lnTo>
                    <a:pt x="1380435" y="7579"/>
                  </a:lnTo>
                  <a:lnTo>
                    <a:pt x="1380435" y="5053"/>
                  </a:lnTo>
                  <a:close/>
                </a:path>
                <a:path w="1402080" h="1240789">
                  <a:moveTo>
                    <a:pt x="26615" y="3783"/>
                  </a:moveTo>
                  <a:lnTo>
                    <a:pt x="25345" y="3783"/>
                  </a:lnTo>
                  <a:lnTo>
                    <a:pt x="25345" y="5053"/>
                  </a:lnTo>
                  <a:lnTo>
                    <a:pt x="26615" y="5053"/>
                  </a:lnTo>
                  <a:lnTo>
                    <a:pt x="26615" y="3783"/>
                  </a:lnTo>
                  <a:close/>
                </a:path>
                <a:path w="1402080" h="1240789">
                  <a:moveTo>
                    <a:pt x="1379165" y="3783"/>
                  </a:moveTo>
                  <a:lnTo>
                    <a:pt x="1377895" y="3783"/>
                  </a:lnTo>
                  <a:lnTo>
                    <a:pt x="1377895" y="5053"/>
                  </a:lnTo>
                  <a:lnTo>
                    <a:pt x="1379165" y="5053"/>
                  </a:lnTo>
                  <a:lnTo>
                    <a:pt x="1379165" y="3783"/>
                  </a:lnTo>
                  <a:close/>
                </a:path>
                <a:path w="1402080" h="1240789">
                  <a:moveTo>
                    <a:pt x="1377895" y="2513"/>
                  </a:moveTo>
                  <a:lnTo>
                    <a:pt x="26615" y="2513"/>
                  </a:lnTo>
                  <a:lnTo>
                    <a:pt x="26615" y="3783"/>
                  </a:lnTo>
                  <a:lnTo>
                    <a:pt x="1377895" y="3783"/>
                  </a:lnTo>
                  <a:lnTo>
                    <a:pt x="1377895" y="2513"/>
                  </a:lnTo>
                  <a:close/>
                </a:path>
                <a:path w="1402080" h="1240789">
                  <a:moveTo>
                    <a:pt x="29155" y="1243"/>
                  </a:moveTo>
                  <a:lnTo>
                    <a:pt x="27885" y="1243"/>
                  </a:lnTo>
                  <a:lnTo>
                    <a:pt x="27885" y="2513"/>
                  </a:lnTo>
                  <a:lnTo>
                    <a:pt x="29155" y="2513"/>
                  </a:lnTo>
                  <a:lnTo>
                    <a:pt x="29155" y="1243"/>
                  </a:lnTo>
                  <a:close/>
                </a:path>
                <a:path w="1402080" h="1240789">
                  <a:moveTo>
                    <a:pt x="1376625" y="1243"/>
                  </a:moveTo>
                  <a:lnTo>
                    <a:pt x="1374085" y="1243"/>
                  </a:lnTo>
                  <a:lnTo>
                    <a:pt x="1374085" y="2513"/>
                  </a:lnTo>
                  <a:lnTo>
                    <a:pt x="1376625" y="2513"/>
                  </a:lnTo>
                  <a:lnTo>
                    <a:pt x="1376625" y="1243"/>
                  </a:lnTo>
                  <a:close/>
                </a:path>
                <a:path w="1402080" h="1240789">
                  <a:moveTo>
                    <a:pt x="31695" y="0"/>
                  </a:moveTo>
                  <a:lnTo>
                    <a:pt x="31695" y="1243"/>
                  </a:lnTo>
                  <a:lnTo>
                    <a:pt x="1372815" y="1243"/>
                  </a:lnTo>
                  <a:lnTo>
                    <a:pt x="31695" y="0"/>
                  </a:lnTo>
                  <a:close/>
                </a:path>
                <a:path w="1402080" h="1240789">
                  <a:moveTo>
                    <a:pt x="8773" y="66013"/>
                  </a:moveTo>
                  <a:lnTo>
                    <a:pt x="2349" y="66013"/>
                  </a:lnTo>
                  <a:lnTo>
                    <a:pt x="2336" y="72363"/>
                  </a:lnTo>
                  <a:lnTo>
                    <a:pt x="8766" y="72363"/>
                  </a:lnTo>
                  <a:lnTo>
                    <a:pt x="8773" y="66013"/>
                  </a:lnTo>
                  <a:close/>
                </a:path>
                <a:path w="1402080" h="1240789">
                  <a:moveTo>
                    <a:pt x="1401892" y="66013"/>
                  </a:moveTo>
                  <a:lnTo>
                    <a:pt x="1395554" y="66013"/>
                  </a:lnTo>
                  <a:lnTo>
                    <a:pt x="1395541" y="72363"/>
                  </a:lnTo>
                  <a:lnTo>
                    <a:pt x="1401879" y="72363"/>
                  </a:lnTo>
                  <a:lnTo>
                    <a:pt x="1401892" y="66013"/>
                  </a:lnTo>
                  <a:close/>
                </a:path>
                <a:path w="1402080" h="1240789">
                  <a:moveTo>
                    <a:pt x="8766" y="72363"/>
                  </a:moveTo>
                  <a:lnTo>
                    <a:pt x="2336" y="72363"/>
                  </a:lnTo>
                  <a:lnTo>
                    <a:pt x="2297" y="91413"/>
                  </a:lnTo>
                  <a:lnTo>
                    <a:pt x="8747" y="91413"/>
                  </a:lnTo>
                  <a:lnTo>
                    <a:pt x="8766" y="72363"/>
                  </a:lnTo>
                  <a:close/>
                </a:path>
                <a:path w="1402080" h="1240789">
                  <a:moveTo>
                    <a:pt x="1401879" y="72363"/>
                  </a:moveTo>
                  <a:lnTo>
                    <a:pt x="1395541" y="72363"/>
                  </a:lnTo>
                  <a:lnTo>
                    <a:pt x="1395501" y="91413"/>
                  </a:lnTo>
                  <a:lnTo>
                    <a:pt x="1401840" y="91413"/>
                  </a:lnTo>
                  <a:lnTo>
                    <a:pt x="1401879" y="72363"/>
                  </a:lnTo>
                  <a:close/>
                </a:path>
                <a:path w="1402080" h="1240789">
                  <a:moveTo>
                    <a:pt x="8747" y="91413"/>
                  </a:moveTo>
                  <a:lnTo>
                    <a:pt x="2297" y="91413"/>
                  </a:lnTo>
                  <a:lnTo>
                    <a:pt x="2284" y="97763"/>
                  </a:lnTo>
                  <a:lnTo>
                    <a:pt x="8740" y="97763"/>
                  </a:lnTo>
                  <a:lnTo>
                    <a:pt x="8747" y="91413"/>
                  </a:lnTo>
                  <a:close/>
                </a:path>
                <a:path w="1402080" h="1240789">
                  <a:moveTo>
                    <a:pt x="1401840" y="91413"/>
                  </a:moveTo>
                  <a:lnTo>
                    <a:pt x="1395501" y="91413"/>
                  </a:lnTo>
                  <a:lnTo>
                    <a:pt x="1395488" y="97763"/>
                  </a:lnTo>
                  <a:lnTo>
                    <a:pt x="1401827" y="97763"/>
                  </a:lnTo>
                  <a:lnTo>
                    <a:pt x="1401840" y="91413"/>
                  </a:lnTo>
                  <a:close/>
                </a:path>
                <a:path w="1402080" h="1240789">
                  <a:moveTo>
                    <a:pt x="8740" y="97763"/>
                  </a:moveTo>
                  <a:lnTo>
                    <a:pt x="2284" y="97763"/>
                  </a:lnTo>
                  <a:lnTo>
                    <a:pt x="2271" y="104113"/>
                  </a:lnTo>
                  <a:lnTo>
                    <a:pt x="8733" y="104113"/>
                  </a:lnTo>
                  <a:lnTo>
                    <a:pt x="8740" y="97763"/>
                  </a:lnTo>
                  <a:close/>
                </a:path>
                <a:path w="1402080" h="1240789">
                  <a:moveTo>
                    <a:pt x="1401827" y="97763"/>
                  </a:moveTo>
                  <a:lnTo>
                    <a:pt x="1395488" y="97763"/>
                  </a:lnTo>
                  <a:lnTo>
                    <a:pt x="1395475" y="104113"/>
                  </a:lnTo>
                  <a:lnTo>
                    <a:pt x="1401814" y="104113"/>
                  </a:lnTo>
                  <a:lnTo>
                    <a:pt x="1401827" y="97763"/>
                  </a:lnTo>
                  <a:close/>
                </a:path>
                <a:path w="1402080" h="1240789">
                  <a:moveTo>
                    <a:pt x="8733" y="104113"/>
                  </a:moveTo>
                  <a:lnTo>
                    <a:pt x="2271" y="104113"/>
                  </a:lnTo>
                  <a:lnTo>
                    <a:pt x="2258" y="110463"/>
                  </a:lnTo>
                  <a:lnTo>
                    <a:pt x="8727" y="110463"/>
                  </a:lnTo>
                  <a:lnTo>
                    <a:pt x="8733" y="104113"/>
                  </a:lnTo>
                  <a:close/>
                </a:path>
                <a:path w="1402080" h="1240789">
                  <a:moveTo>
                    <a:pt x="1401814" y="104113"/>
                  </a:moveTo>
                  <a:lnTo>
                    <a:pt x="1395475" y="104113"/>
                  </a:lnTo>
                  <a:lnTo>
                    <a:pt x="1395462" y="110463"/>
                  </a:lnTo>
                  <a:lnTo>
                    <a:pt x="1401801" y="110463"/>
                  </a:lnTo>
                  <a:lnTo>
                    <a:pt x="1401814" y="104113"/>
                  </a:lnTo>
                  <a:close/>
                </a:path>
                <a:path w="1402080" h="1240789">
                  <a:moveTo>
                    <a:pt x="8727" y="110463"/>
                  </a:moveTo>
                  <a:lnTo>
                    <a:pt x="2258" y="110463"/>
                  </a:lnTo>
                  <a:lnTo>
                    <a:pt x="2219" y="129513"/>
                  </a:lnTo>
                  <a:lnTo>
                    <a:pt x="8707" y="129513"/>
                  </a:lnTo>
                  <a:lnTo>
                    <a:pt x="8727" y="110463"/>
                  </a:lnTo>
                  <a:close/>
                </a:path>
                <a:path w="1402080" h="1240789">
                  <a:moveTo>
                    <a:pt x="1401801" y="110463"/>
                  </a:moveTo>
                  <a:lnTo>
                    <a:pt x="1395462" y="110463"/>
                  </a:lnTo>
                  <a:lnTo>
                    <a:pt x="1395422" y="129513"/>
                  </a:lnTo>
                  <a:lnTo>
                    <a:pt x="1401762" y="129513"/>
                  </a:lnTo>
                  <a:lnTo>
                    <a:pt x="1401801" y="110463"/>
                  </a:lnTo>
                  <a:close/>
                </a:path>
                <a:path w="1402080" h="1240789">
                  <a:moveTo>
                    <a:pt x="8707" y="129513"/>
                  </a:moveTo>
                  <a:lnTo>
                    <a:pt x="2219" y="129513"/>
                  </a:lnTo>
                  <a:lnTo>
                    <a:pt x="2209" y="134593"/>
                  </a:lnTo>
                  <a:lnTo>
                    <a:pt x="8702" y="134593"/>
                  </a:lnTo>
                  <a:lnTo>
                    <a:pt x="8707" y="129513"/>
                  </a:lnTo>
                  <a:close/>
                </a:path>
                <a:path w="1402080" h="1240789">
                  <a:moveTo>
                    <a:pt x="1401762" y="129513"/>
                  </a:moveTo>
                  <a:lnTo>
                    <a:pt x="1395422" y="129513"/>
                  </a:lnTo>
                  <a:lnTo>
                    <a:pt x="1395412" y="134593"/>
                  </a:lnTo>
                  <a:lnTo>
                    <a:pt x="1401752" y="134593"/>
                  </a:lnTo>
                  <a:lnTo>
                    <a:pt x="1401762" y="129513"/>
                  </a:lnTo>
                  <a:close/>
                </a:path>
                <a:path w="1402080" h="1240789">
                  <a:moveTo>
                    <a:pt x="8702" y="134593"/>
                  </a:moveTo>
                  <a:lnTo>
                    <a:pt x="2209" y="134593"/>
                  </a:lnTo>
                  <a:lnTo>
                    <a:pt x="2196" y="140943"/>
                  </a:lnTo>
                  <a:lnTo>
                    <a:pt x="8695" y="140943"/>
                  </a:lnTo>
                  <a:lnTo>
                    <a:pt x="8702" y="134593"/>
                  </a:lnTo>
                  <a:close/>
                </a:path>
                <a:path w="1402080" h="1240789">
                  <a:moveTo>
                    <a:pt x="1401752" y="134593"/>
                  </a:moveTo>
                  <a:lnTo>
                    <a:pt x="1395412" y="134593"/>
                  </a:lnTo>
                  <a:lnTo>
                    <a:pt x="1395399" y="140943"/>
                  </a:lnTo>
                  <a:lnTo>
                    <a:pt x="1401739" y="140943"/>
                  </a:lnTo>
                  <a:lnTo>
                    <a:pt x="1401752" y="134593"/>
                  </a:lnTo>
                  <a:close/>
                </a:path>
                <a:path w="1402080" h="1240789">
                  <a:moveTo>
                    <a:pt x="8695" y="140943"/>
                  </a:moveTo>
                  <a:lnTo>
                    <a:pt x="2196" y="140943"/>
                  </a:lnTo>
                  <a:lnTo>
                    <a:pt x="2180" y="148563"/>
                  </a:lnTo>
                  <a:lnTo>
                    <a:pt x="8687" y="148563"/>
                  </a:lnTo>
                  <a:lnTo>
                    <a:pt x="8695" y="140943"/>
                  </a:lnTo>
                  <a:close/>
                </a:path>
                <a:path w="1402080" h="1240789">
                  <a:moveTo>
                    <a:pt x="1401739" y="140943"/>
                  </a:moveTo>
                  <a:lnTo>
                    <a:pt x="1395399" y="140943"/>
                  </a:lnTo>
                  <a:lnTo>
                    <a:pt x="1395383" y="148563"/>
                  </a:lnTo>
                  <a:lnTo>
                    <a:pt x="1401723" y="148563"/>
                  </a:lnTo>
                  <a:lnTo>
                    <a:pt x="1401739" y="140943"/>
                  </a:lnTo>
                  <a:close/>
                </a:path>
                <a:path w="1402080" h="1240789">
                  <a:moveTo>
                    <a:pt x="8687" y="148563"/>
                  </a:moveTo>
                  <a:lnTo>
                    <a:pt x="2180" y="148563"/>
                  </a:lnTo>
                  <a:lnTo>
                    <a:pt x="2154" y="161263"/>
                  </a:lnTo>
                  <a:lnTo>
                    <a:pt x="8674" y="161263"/>
                  </a:lnTo>
                  <a:lnTo>
                    <a:pt x="8687" y="148563"/>
                  </a:lnTo>
                  <a:close/>
                </a:path>
                <a:path w="1402080" h="1240789">
                  <a:moveTo>
                    <a:pt x="1401723" y="148563"/>
                  </a:moveTo>
                  <a:lnTo>
                    <a:pt x="1395383" y="148563"/>
                  </a:lnTo>
                  <a:lnTo>
                    <a:pt x="1395357" y="161263"/>
                  </a:lnTo>
                  <a:lnTo>
                    <a:pt x="1401697" y="161263"/>
                  </a:lnTo>
                  <a:lnTo>
                    <a:pt x="1401723" y="148563"/>
                  </a:lnTo>
                  <a:close/>
                </a:path>
                <a:path w="1402080" h="1240789">
                  <a:moveTo>
                    <a:pt x="8674" y="161263"/>
                  </a:moveTo>
                  <a:lnTo>
                    <a:pt x="2154" y="161263"/>
                  </a:lnTo>
                  <a:lnTo>
                    <a:pt x="2141" y="167613"/>
                  </a:lnTo>
                  <a:lnTo>
                    <a:pt x="8668" y="167613"/>
                  </a:lnTo>
                  <a:lnTo>
                    <a:pt x="8674" y="161263"/>
                  </a:lnTo>
                  <a:close/>
                </a:path>
                <a:path w="1402080" h="1240789">
                  <a:moveTo>
                    <a:pt x="1401697" y="161263"/>
                  </a:moveTo>
                  <a:lnTo>
                    <a:pt x="1395357" y="161263"/>
                  </a:lnTo>
                  <a:lnTo>
                    <a:pt x="1395343" y="167613"/>
                  </a:lnTo>
                  <a:lnTo>
                    <a:pt x="1401684" y="167613"/>
                  </a:lnTo>
                  <a:lnTo>
                    <a:pt x="1401697" y="161263"/>
                  </a:lnTo>
                  <a:close/>
                </a:path>
                <a:path w="1402080" h="1240789">
                  <a:moveTo>
                    <a:pt x="8668" y="167613"/>
                  </a:moveTo>
                  <a:lnTo>
                    <a:pt x="2141" y="167613"/>
                  </a:lnTo>
                  <a:lnTo>
                    <a:pt x="2128" y="173963"/>
                  </a:lnTo>
                  <a:lnTo>
                    <a:pt x="8661" y="173963"/>
                  </a:lnTo>
                  <a:lnTo>
                    <a:pt x="8668" y="167613"/>
                  </a:lnTo>
                  <a:close/>
                </a:path>
                <a:path w="1402080" h="1240789">
                  <a:moveTo>
                    <a:pt x="1401684" y="167613"/>
                  </a:moveTo>
                  <a:lnTo>
                    <a:pt x="1395343" y="167613"/>
                  </a:lnTo>
                  <a:lnTo>
                    <a:pt x="1395330" y="173963"/>
                  </a:lnTo>
                  <a:lnTo>
                    <a:pt x="1401671" y="173963"/>
                  </a:lnTo>
                  <a:lnTo>
                    <a:pt x="1401684" y="167613"/>
                  </a:lnTo>
                  <a:close/>
                </a:path>
                <a:path w="1402080" h="1240789">
                  <a:moveTo>
                    <a:pt x="8661" y="173963"/>
                  </a:moveTo>
                  <a:lnTo>
                    <a:pt x="2128" y="173963"/>
                  </a:lnTo>
                  <a:lnTo>
                    <a:pt x="2115" y="180313"/>
                  </a:lnTo>
                  <a:lnTo>
                    <a:pt x="8654" y="180313"/>
                  </a:lnTo>
                  <a:lnTo>
                    <a:pt x="8661" y="173963"/>
                  </a:lnTo>
                  <a:close/>
                </a:path>
                <a:path w="1402080" h="1240789">
                  <a:moveTo>
                    <a:pt x="1401671" y="173963"/>
                  </a:moveTo>
                  <a:lnTo>
                    <a:pt x="1395330" y="173963"/>
                  </a:lnTo>
                  <a:lnTo>
                    <a:pt x="1395317" y="180313"/>
                  </a:lnTo>
                  <a:lnTo>
                    <a:pt x="1401658" y="180313"/>
                  </a:lnTo>
                  <a:lnTo>
                    <a:pt x="1401671" y="173963"/>
                  </a:lnTo>
                  <a:close/>
                </a:path>
                <a:path w="1402080" h="1240789">
                  <a:moveTo>
                    <a:pt x="8654" y="180313"/>
                  </a:moveTo>
                  <a:lnTo>
                    <a:pt x="2115" y="180313"/>
                  </a:lnTo>
                  <a:lnTo>
                    <a:pt x="2104" y="185393"/>
                  </a:lnTo>
                  <a:lnTo>
                    <a:pt x="8649" y="185393"/>
                  </a:lnTo>
                  <a:lnTo>
                    <a:pt x="8654" y="180313"/>
                  </a:lnTo>
                  <a:close/>
                </a:path>
                <a:path w="1402080" h="1240789">
                  <a:moveTo>
                    <a:pt x="1401658" y="180313"/>
                  </a:moveTo>
                  <a:lnTo>
                    <a:pt x="1395317" y="180313"/>
                  </a:lnTo>
                  <a:lnTo>
                    <a:pt x="1395307" y="185393"/>
                  </a:lnTo>
                  <a:lnTo>
                    <a:pt x="1401647" y="185393"/>
                  </a:lnTo>
                  <a:lnTo>
                    <a:pt x="1401658" y="180313"/>
                  </a:lnTo>
                  <a:close/>
                </a:path>
                <a:path w="1402080" h="1240789">
                  <a:moveTo>
                    <a:pt x="8649" y="185393"/>
                  </a:moveTo>
                  <a:lnTo>
                    <a:pt x="2104" y="185393"/>
                  </a:lnTo>
                  <a:lnTo>
                    <a:pt x="2076" y="199363"/>
                  </a:lnTo>
                  <a:lnTo>
                    <a:pt x="8635" y="199363"/>
                  </a:lnTo>
                  <a:lnTo>
                    <a:pt x="8649" y="185393"/>
                  </a:lnTo>
                  <a:close/>
                </a:path>
                <a:path w="1402080" h="1240789">
                  <a:moveTo>
                    <a:pt x="1401647" y="185393"/>
                  </a:moveTo>
                  <a:lnTo>
                    <a:pt x="1395307" y="185393"/>
                  </a:lnTo>
                  <a:lnTo>
                    <a:pt x="1395278" y="199363"/>
                  </a:lnTo>
                  <a:lnTo>
                    <a:pt x="1401619" y="199363"/>
                  </a:lnTo>
                  <a:lnTo>
                    <a:pt x="1401647" y="185393"/>
                  </a:lnTo>
                  <a:close/>
                </a:path>
                <a:path w="1402080" h="1240789">
                  <a:moveTo>
                    <a:pt x="8635" y="199363"/>
                  </a:moveTo>
                  <a:lnTo>
                    <a:pt x="2076" y="199363"/>
                  </a:lnTo>
                  <a:lnTo>
                    <a:pt x="2063" y="205713"/>
                  </a:lnTo>
                  <a:lnTo>
                    <a:pt x="8628" y="205713"/>
                  </a:lnTo>
                  <a:lnTo>
                    <a:pt x="8635" y="199363"/>
                  </a:lnTo>
                  <a:close/>
                </a:path>
                <a:path w="1402080" h="1240789">
                  <a:moveTo>
                    <a:pt x="1401619" y="199363"/>
                  </a:moveTo>
                  <a:lnTo>
                    <a:pt x="1395278" y="199363"/>
                  </a:lnTo>
                  <a:lnTo>
                    <a:pt x="1395265" y="205713"/>
                  </a:lnTo>
                  <a:lnTo>
                    <a:pt x="1401606" y="205713"/>
                  </a:lnTo>
                  <a:lnTo>
                    <a:pt x="1401619" y="199363"/>
                  </a:lnTo>
                  <a:close/>
                </a:path>
                <a:path w="1402080" h="1240789">
                  <a:moveTo>
                    <a:pt x="8628" y="205713"/>
                  </a:moveTo>
                  <a:lnTo>
                    <a:pt x="2063" y="205713"/>
                  </a:lnTo>
                  <a:lnTo>
                    <a:pt x="2052" y="210793"/>
                  </a:lnTo>
                  <a:lnTo>
                    <a:pt x="8623" y="210793"/>
                  </a:lnTo>
                  <a:lnTo>
                    <a:pt x="8628" y="205713"/>
                  </a:lnTo>
                  <a:close/>
                </a:path>
                <a:path w="1402080" h="1240789">
                  <a:moveTo>
                    <a:pt x="1401606" y="205713"/>
                  </a:moveTo>
                  <a:lnTo>
                    <a:pt x="1395265" y="205713"/>
                  </a:lnTo>
                  <a:lnTo>
                    <a:pt x="1395254" y="210793"/>
                  </a:lnTo>
                  <a:lnTo>
                    <a:pt x="1401595" y="210793"/>
                  </a:lnTo>
                  <a:lnTo>
                    <a:pt x="1401606" y="205713"/>
                  </a:lnTo>
                  <a:close/>
                </a:path>
                <a:path w="1402080" h="1240789">
                  <a:moveTo>
                    <a:pt x="8623" y="210793"/>
                  </a:moveTo>
                  <a:lnTo>
                    <a:pt x="2052" y="210793"/>
                  </a:lnTo>
                  <a:lnTo>
                    <a:pt x="2037" y="218413"/>
                  </a:lnTo>
                  <a:lnTo>
                    <a:pt x="8615" y="218413"/>
                  </a:lnTo>
                  <a:lnTo>
                    <a:pt x="8623" y="210793"/>
                  </a:lnTo>
                  <a:close/>
                </a:path>
                <a:path w="1402080" h="1240789">
                  <a:moveTo>
                    <a:pt x="1401595" y="210793"/>
                  </a:moveTo>
                  <a:lnTo>
                    <a:pt x="1395254" y="210793"/>
                  </a:lnTo>
                  <a:lnTo>
                    <a:pt x="1395238" y="218413"/>
                  </a:lnTo>
                  <a:lnTo>
                    <a:pt x="1401580" y="218413"/>
                  </a:lnTo>
                  <a:lnTo>
                    <a:pt x="1401595" y="210793"/>
                  </a:lnTo>
                  <a:close/>
                </a:path>
                <a:path w="1402080" h="1240789">
                  <a:moveTo>
                    <a:pt x="8615" y="218413"/>
                  </a:moveTo>
                  <a:lnTo>
                    <a:pt x="2037" y="218413"/>
                  </a:lnTo>
                  <a:lnTo>
                    <a:pt x="2026" y="223493"/>
                  </a:lnTo>
                  <a:lnTo>
                    <a:pt x="8610" y="223493"/>
                  </a:lnTo>
                  <a:lnTo>
                    <a:pt x="8615" y="218413"/>
                  </a:lnTo>
                  <a:close/>
                </a:path>
                <a:path w="1402080" h="1240789">
                  <a:moveTo>
                    <a:pt x="1401580" y="218413"/>
                  </a:moveTo>
                  <a:lnTo>
                    <a:pt x="1395238" y="218413"/>
                  </a:lnTo>
                  <a:lnTo>
                    <a:pt x="1395228" y="223493"/>
                  </a:lnTo>
                  <a:lnTo>
                    <a:pt x="1401569" y="223493"/>
                  </a:lnTo>
                  <a:lnTo>
                    <a:pt x="1401580" y="218413"/>
                  </a:lnTo>
                  <a:close/>
                </a:path>
                <a:path w="1402080" h="1240789">
                  <a:moveTo>
                    <a:pt x="8610" y="223493"/>
                  </a:moveTo>
                  <a:lnTo>
                    <a:pt x="2026" y="223493"/>
                  </a:lnTo>
                  <a:lnTo>
                    <a:pt x="1987" y="242543"/>
                  </a:lnTo>
                  <a:lnTo>
                    <a:pt x="8590" y="242543"/>
                  </a:lnTo>
                  <a:lnTo>
                    <a:pt x="8610" y="223493"/>
                  </a:lnTo>
                  <a:close/>
                </a:path>
                <a:path w="1402080" h="1240789">
                  <a:moveTo>
                    <a:pt x="1401569" y="223493"/>
                  </a:moveTo>
                  <a:lnTo>
                    <a:pt x="1395228" y="223493"/>
                  </a:lnTo>
                  <a:lnTo>
                    <a:pt x="1395188" y="242543"/>
                  </a:lnTo>
                  <a:lnTo>
                    <a:pt x="1401530" y="242543"/>
                  </a:lnTo>
                  <a:lnTo>
                    <a:pt x="1401569" y="223493"/>
                  </a:lnTo>
                  <a:close/>
                </a:path>
                <a:path w="1402080" h="1240789">
                  <a:moveTo>
                    <a:pt x="8590" y="242543"/>
                  </a:moveTo>
                  <a:lnTo>
                    <a:pt x="1987" y="242543"/>
                  </a:lnTo>
                  <a:lnTo>
                    <a:pt x="1972" y="250163"/>
                  </a:lnTo>
                  <a:lnTo>
                    <a:pt x="8582" y="250163"/>
                  </a:lnTo>
                  <a:lnTo>
                    <a:pt x="8590" y="242543"/>
                  </a:lnTo>
                  <a:close/>
                </a:path>
                <a:path w="1402080" h="1240789">
                  <a:moveTo>
                    <a:pt x="1401530" y="242543"/>
                  </a:moveTo>
                  <a:lnTo>
                    <a:pt x="1395188" y="242543"/>
                  </a:lnTo>
                  <a:lnTo>
                    <a:pt x="1395173" y="250163"/>
                  </a:lnTo>
                  <a:lnTo>
                    <a:pt x="1401515" y="250163"/>
                  </a:lnTo>
                  <a:lnTo>
                    <a:pt x="1401530" y="242543"/>
                  </a:lnTo>
                  <a:close/>
                </a:path>
                <a:path w="1402080" h="1240789">
                  <a:moveTo>
                    <a:pt x="8582" y="250163"/>
                  </a:moveTo>
                  <a:lnTo>
                    <a:pt x="1972" y="250163"/>
                  </a:lnTo>
                  <a:lnTo>
                    <a:pt x="1959" y="256513"/>
                  </a:lnTo>
                  <a:lnTo>
                    <a:pt x="8576" y="256513"/>
                  </a:lnTo>
                  <a:lnTo>
                    <a:pt x="8582" y="250163"/>
                  </a:lnTo>
                  <a:close/>
                </a:path>
                <a:path w="1402080" h="1240789">
                  <a:moveTo>
                    <a:pt x="1401515" y="250163"/>
                  </a:moveTo>
                  <a:lnTo>
                    <a:pt x="1395173" y="250163"/>
                  </a:lnTo>
                  <a:lnTo>
                    <a:pt x="1395159" y="256513"/>
                  </a:lnTo>
                  <a:lnTo>
                    <a:pt x="1401502" y="256513"/>
                  </a:lnTo>
                  <a:lnTo>
                    <a:pt x="1401515" y="250163"/>
                  </a:lnTo>
                  <a:close/>
                </a:path>
                <a:path w="1402080" h="1240789">
                  <a:moveTo>
                    <a:pt x="8576" y="256513"/>
                  </a:moveTo>
                  <a:lnTo>
                    <a:pt x="1959" y="256513"/>
                  </a:lnTo>
                  <a:lnTo>
                    <a:pt x="1948" y="261593"/>
                  </a:lnTo>
                  <a:lnTo>
                    <a:pt x="8570" y="261593"/>
                  </a:lnTo>
                  <a:lnTo>
                    <a:pt x="8576" y="256513"/>
                  </a:lnTo>
                  <a:close/>
                </a:path>
                <a:path w="1402080" h="1240789">
                  <a:moveTo>
                    <a:pt x="1401502" y="256513"/>
                  </a:moveTo>
                  <a:lnTo>
                    <a:pt x="1395159" y="256513"/>
                  </a:lnTo>
                  <a:lnTo>
                    <a:pt x="1395149" y="261593"/>
                  </a:lnTo>
                  <a:lnTo>
                    <a:pt x="1401491" y="261593"/>
                  </a:lnTo>
                  <a:lnTo>
                    <a:pt x="1401502" y="256513"/>
                  </a:lnTo>
                  <a:close/>
                </a:path>
                <a:path w="1402080" h="1240789">
                  <a:moveTo>
                    <a:pt x="8570" y="261593"/>
                  </a:moveTo>
                  <a:lnTo>
                    <a:pt x="1948" y="261593"/>
                  </a:lnTo>
                  <a:lnTo>
                    <a:pt x="1922" y="274293"/>
                  </a:lnTo>
                  <a:lnTo>
                    <a:pt x="8557" y="274293"/>
                  </a:lnTo>
                  <a:lnTo>
                    <a:pt x="8570" y="261593"/>
                  </a:lnTo>
                  <a:close/>
                </a:path>
                <a:path w="1402080" h="1240789">
                  <a:moveTo>
                    <a:pt x="1401491" y="261593"/>
                  </a:moveTo>
                  <a:lnTo>
                    <a:pt x="1395149" y="261593"/>
                  </a:lnTo>
                  <a:lnTo>
                    <a:pt x="1395123" y="274293"/>
                  </a:lnTo>
                  <a:lnTo>
                    <a:pt x="1401465" y="274293"/>
                  </a:lnTo>
                  <a:lnTo>
                    <a:pt x="1401491" y="261593"/>
                  </a:lnTo>
                  <a:close/>
                </a:path>
                <a:path w="1402080" h="1240789">
                  <a:moveTo>
                    <a:pt x="8557" y="274293"/>
                  </a:moveTo>
                  <a:lnTo>
                    <a:pt x="1922" y="274293"/>
                  </a:lnTo>
                  <a:lnTo>
                    <a:pt x="1893" y="288263"/>
                  </a:lnTo>
                  <a:lnTo>
                    <a:pt x="8543" y="288263"/>
                  </a:lnTo>
                  <a:lnTo>
                    <a:pt x="8557" y="274293"/>
                  </a:lnTo>
                  <a:close/>
                </a:path>
                <a:path w="1402080" h="1240789">
                  <a:moveTo>
                    <a:pt x="1401465" y="274293"/>
                  </a:moveTo>
                  <a:lnTo>
                    <a:pt x="1395123" y="274293"/>
                  </a:lnTo>
                  <a:lnTo>
                    <a:pt x="1395094" y="288263"/>
                  </a:lnTo>
                  <a:lnTo>
                    <a:pt x="1401437" y="288263"/>
                  </a:lnTo>
                  <a:lnTo>
                    <a:pt x="1401465" y="274293"/>
                  </a:lnTo>
                  <a:close/>
                </a:path>
                <a:path w="1402080" h="1240789">
                  <a:moveTo>
                    <a:pt x="8543" y="288263"/>
                  </a:moveTo>
                  <a:lnTo>
                    <a:pt x="1893" y="288263"/>
                  </a:lnTo>
                  <a:lnTo>
                    <a:pt x="1870" y="299693"/>
                  </a:lnTo>
                  <a:lnTo>
                    <a:pt x="8531" y="299693"/>
                  </a:lnTo>
                  <a:lnTo>
                    <a:pt x="8543" y="288263"/>
                  </a:lnTo>
                  <a:close/>
                </a:path>
                <a:path w="1402080" h="1240789">
                  <a:moveTo>
                    <a:pt x="1401437" y="288263"/>
                  </a:moveTo>
                  <a:lnTo>
                    <a:pt x="1395094" y="288263"/>
                  </a:lnTo>
                  <a:lnTo>
                    <a:pt x="1395070" y="299693"/>
                  </a:lnTo>
                  <a:lnTo>
                    <a:pt x="1401413" y="299693"/>
                  </a:lnTo>
                  <a:lnTo>
                    <a:pt x="1401437" y="288263"/>
                  </a:lnTo>
                  <a:close/>
                </a:path>
                <a:path w="1402080" h="1240789">
                  <a:moveTo>
                    <a:pt x="8531" y="299693"/>
                  </a:moveTo>
                  <a:lnTo>
                    <a:pt x="1870" y="299693"/>
                  </a:lnTo>
                  <a:lnTo>
                    <a:pt x="1857" y="306043"/>
                  </a:lnTo>
                  <a:lnTo>
                    <a:pt x="8524" y="306043"/>
                  </a:lnTo>
                  <a:lnTo>
                    <a:pt x="8531" y="299693"/>
                  </a:lnTo>
                  <a:close/>
                </a:path>
                <a:path w="1402080" h="1240789">
                  <a:moveTo>
                    <a:pt x="1401413" y="299693"/>
                  </a:moveTo>
                  <a:lnTo>
                    <a:pt x="1395070" y="299693"/>
                  </a:lnTo>
                  <a:lnTo>
                    <a:pt x="1395057" y="306043"/>
                  </a:lnTo>
                  <a:lnTo>
                    <a:pt x="1401400" y="306043"/>
                  </a:lnTo>
                  <a:lnTo>
                    <a:pt x="1401413" y="299693"/>
                  </a:lnTo>
                  <a:close/>
                </a:path>
                <a:path w="1402080" h="1240789">
                  <a:moveTo>
                    <a:pt x="8524" y="306043"/>
                  </a:moveTo>
                  <a:lnTo>
                    <a:pt x="1857" y="306043"/>
                  </a:lnTo>
                  <a:lnTo>
                    <a:pt x="1844" y="312393"/>
                  </a:lnTo>
                  <a:lnTo>
                    <a:pt x="8518" y="312393"/>
                  </a:lnTo>
                  <a:lnTo>
                    <a:pt x="8524" y="306043"/>
                  </a:lnTo>
                  <a:close/>
                </a:path>
                <a:path w="1402080" h="1240789">
                  <a:moveTo>
                    <a:pt x="1401400" y="306043"/>
                  </a:moveTo>
                  <a:lnTo>
                    <a:pt x="1395057" y="306043"/>
                  </a:lnTo>
                  <a:lnTo>
                    <a:pt x="1395044" y="312393"/>
                  </a:lnTo>
                  <a:lnTo>
                    <a:pt x="1401387" y="312393"/>
                  </a:lnTo>
                  <a:lnTo>
                    <a:pt x="1401400" y="306043"/>
                  </a:lnTo>
                  <a:close/>
                </a:path>
                <a:path w="1402080" h="1240789">
                  <a:moveTo>
                    <a:pt x="8518" y="312393"/>
                  </a:moveTo>
                  <a:lnTo>
                    <a:pt x="1844" y="312393"/>
                  </a:lnTo>
                  <a:lnTo>
                    <a:pt x="1828" y="320013"/>
                  </a:lnTo>
                  <a:lnTo>
                    <a:pt x="8510" y="320013"/>
                  </a:lnTo>
                  <a:lnTo>
                    <a:pt x="8518" y="312393"/>
                  </a:lnTo>
                  <a:close/>
                </a:path>
                <a:path w="1402080" h="1240789">
                  <a:moveTo>
                    <a:pt x="1401387" y="312393"/>
                  </a:moveTo>
                  <a:lnTo>
                    <a:pt x="1395044" y="312393"/>
                  </a:lnTo>
                  <a:lnTo>
                    <a:pt x="1395028" y="320013"/>
                  </a:lnTo>
                  <a:lnTo>
                    <a:pt x="1401372" y="320013"/>
                  </a:lnTo>
                  <a:lnTo>
                    <a:pt x="1401387" y="312393"/>
                  </a:lnTo>
                  <a:close/>
                </a:path>
                <a:path w="1402080" h="1240789">
                  <a:moveTo>
                    <a:pt x="8510" y="320013"/>
                  </a:moveTo>
                  <a:lnTo>
                    <a:pt x="1828" y="320013"/>
                  </a:lnTo>
                  <a:lnTo>
                    <a:pt x="1815" y="326363"/>
                  </a:lnTo>
                  <a:lnTo>
                    <a:pt x="8503" y="326363"/>
                  </a:lnTo>
                  <a:lnTo>
                    <a:pt x="8510" y="320013"/>
                  </a:lnTo>
                  <a:close/>
                </a:path>
                <a:path w="1402080" h="1240789">
                  <a:moveTo>
                    <a:pt x="1401372" y="320013"/>
                  </a:moveTo>
                  <a:lnTo>
                    <a:pt x="1395028" y="320013"/>
                  </a:lnTo>
                  <a:lnTo>
                    <a:pt x="1395015" y="326363"/>
                  </a:lnTo>
                  <a:lnTo>
                    <a:pt x="1401359" y="326363"/>
                  </a:lnTo>
                  <a:lnTo>
                    <a:pt x="1401372" y="320013"/>
                  </a:lnTo>
                  <a:close/>
                </a:path>
                <a:path w="1402080" h="1240789">
                  <a:moveTo>
                    <a:pt x="8503" y="326363"/>
                  </a:moveTo>
                  <a:lnTo>
                    <a:pt x="1815" y="326363"/>
                  </a:lnTo>
                  <a:lnTo>
                    <a:pt x="1792" y="337793"/>
                  </a:lnTo>
                  <a:lnTo>
                    <a:pt x="8491" y="337793"/>
                  </a:lnTo>
                  <a:lnTo>
                    <a:pt x="8503" y="326363"/>
                  </a:lnTo>
                  <a:close/>
                </a:path>
                <a:path w="1402080" h="1240789">
                  <a:moveTo>
                    <a:pt x="1401359" y="326363"/>
                  </a:moveTo>
                  <a:lnTo>
                    <a:pt x="1395015" y="326363"/>
                  </a:lnTo>
                  <a:lnTo>
                    <a:pt x="1394991" y="337793"/>
                  </a:lnTo>
                  <a:lnTo>
                    <a:pt x="1401335" y="337793"/>
                  </a:lnTo>
                  <a:lnTo>
                    <a:pt x="1401359" y="326363"/>
                  </a:lnTo>
                  <a:close/>
                </a:path>
                <a:path w="1402080" h="1240789">
                  <a:moveTo>
                    <a:pt x="8491" y="337793"/>
                  </a:moveTo>
                  <a:lnTo>
                    <a:pt x="1792" y="337793"/>
                  </a:lnTo>
                  <a:lnTo>
                    <a:pt x="1688" y="388593"/>
                  </a:lnTo>
                  <a:lnTo>
                    <a:pt x="8439" y="388593"/>
                  </a:lnTo>
                  <a:lnTo>
                    <a:pt x="8491" y="337793"/>
                  </a:lnTo>
                  <a:close/>
                </a:path>
                <a:path w="1402080" h="1240789">
                  <a:moveTo>
                    <a:pt x="1401335" y="337793"/>
                  </a:moveTo>
                  <a:lnTo>
                    <a:pt x="1394991" y="337793"/>
                  </a:lnTo>
                  <a:lnTo>
                    <a:pt x="1394886" y="388593"/>
                  </a:lnTo>
                  <a:lnTo>
                    <a:pt x="1401231" y="388593"/>
                  </a:lnTo>
                  <a:lnTo>
                    <a:pt x="1401335" y="337793"/>
                  </a:lnTo>
                  <a:close/>
                </a:path>
                <a:path w="1402080" h="1240789">
                  <a:moveTo>
                    <a:pt x="8439" y="388593"/>
                  </a:moveTo>
                  <a:lnTo>
                    <a:pt x="1688" y="388593"/>
                  </a:lnTo>
                  <a:lnTo>
                    <a:pt x="1672" y="396213"/>
                  </a:lnTo>
                  <a:lnTo>
                    <a:pt x="8431" y="396213"/>
                  </a:lnTo>
                  <a:lnTo>
                    <a:pt x="8439" y="388593"/>
                  </a:lnTo>
                  <a:close/>
                </a:path>
                <a:path w="1402080" h="1240789">
                  <a:moveTo>
                    <a:pt x="1401231" y="388593"/>
                  </a:moveTo>
                  <a:lnTo>
                    <a:pt x="1394886" y="388593"/>
                  </a:lnTo>
                  <a:lnTo>
                    <a:pt x="1394870" y="396213"/>
                  </a:lnTo>
                  <a:lnTo>
                    <a:pt x="1401215" y="396213"/>
                  </a:lnTo>
                  <a:lnTo>
                    <a:pt x="1401231" y="388593"/>
                  </a:lnTo>
                  <a:close/>
                </a:path>
                <a:path w="1402080" h="1240789">
                  <a:moveTo>
                    <a:pt x="8431" y="396213"/>
                  </a:moveTo>
                  <a:lnTo>
                    <a:pt x="1672" y="396213"/>
                  </a:lnTo>
                  <a:lnTo>
                    <a:pt x="1659" y="402563"/>
                  </a:lnTo>
                  <a:lnTo>
                    <a:pt x="8424" y="402563"/>
                  </a:lnTo>
                  <a:lnTo>
                    <a:pt x="8431" y="396213"/>
                  </a:lnTo>
                  <a:close/>
                </a:path>
                <a:path w="1402080" h="1240789">
                  <a:moveTo>
                    <a:pt x="1401215" y="396213"/>
                  </a:moveTo>
                  <a:lnTo>
                    <a:pt x="1394870" y="396213"/>
                  </a:lnTo>
                  <a:lnTo>
                    <a:pt x="1394857" y="402563"/>
                  </a:lnTo>
                  <a:lnTo>
                    <a:pt x="1401202" y="402563"/>
                  </a:lnTo>
                  <a:lnTo>
                    <a:pt x="1401215" y="396213"/>
                  </a:lnTo>
                  <a:close/>
                </a:path>
                <a:path w="1402080" h="1240789">
                  <a:moveTo>
                    <a:pt x="8424" y="402563"/>
                  </a:moveTo>
                  <a:lnTo>
                    <a:pt x="1659" y="402563"/>
                  </a:lnTo>
                  <a:lnTo>
                    <a:pt x="1649" y="407643"/>
                  </a:lnTo>
                  <a:lnTo>
                    <a:pt x="8419" y="407643"/>
                  </a:lnTo>
                  <a:lnTo>
                    <a:pt x="8424" y="402563"/>
                  </a:lnTo>
                  <a:close/>
                </a:path>
                <a:path w="1402080" h="1240789">
                  <a:moveTo>
                    <a:pt x="1401202" y="402563"/>
                  </a:moveTo>
                  <a:lnTo>
                    <a:pt x="1394857" y="402563"/>
                  </a:lnTo>
                  <a:lnTo>
                    <a:pt x="1394847" y="407643"/>
                  </a:lnTo>
                  <a:lnTo>
                    <a:pt x="1401192" y="407643"/>
                  </a:lnTo>
                  <a:lnTo>
                    <a:pt x="1401202" y="402563"/>
                  </a:lnTo>
                  <a:close/>
                </a:path>
                <a:path w="1402080" h="1240789">
                  <a:moveTo>
                    <a:pt x="8419" y="407643"/>
                  </a:moveTo>
                  <a:lnTo>
                    <a:pt x="1649" y="407643"/>
                  </a:lnTo>
                  <a:lnTo>
                    <a:pt x="1633" y="415263"/>
                  </a:lnTo>
                  <a:lnTo>
                    <a:pt x="8411" y="415263"/>
                  </a:lnTo>
                  <a:lnTo>
                    <a:pt x="8419" y="407643"/>
                  </a:lnTo>
                  <a:close/>
                </a:path>
                <a:path w="1402080" h="1240789">
                  <a:moveTo>
                    <a:pt x="1401192" y="407643"/>
                  </a:moveTo>
                  <a:lnTo>
                    <a:pt x="1394847" y="407643"/>
                  </a:lnTo>
                  <a:lnTo>
                    <a:pt x="1394831" y="415263"/>
                  </a:lnTo>
                  <a:lnTo>
                    <a:pt x="1401176" y="415263"/>
                  </a:lnTo>
                  <a:lnTo>
                    <a:pt x="1401192" y="407643"/>
                  </a:lnTo>
                  <a:close/>
                </a:path>
                <a:path w="1402080" h="1240789">
                  <a:moveTo>
                    <a:pt x="8411" y="415263"/>
                  </a:moveTo>
                  <a:lnTo>
                    <a:pt x="1633" y="415263"/>
                  </a:lnTo>
                  <a:lnTo>
                    <a:pt x="1568" y="447013"/>
                  </a:lnTo>
                  <a:lnTo>
                    <a:pt x="8378" y="447013"/>
                  </a:lnTo>
                  <a:lnTo>
                    <a:pt x="8411" y="415263"/>
                  </a:lnTo>
                  <a:close/>
                </a:path>
                <a:path w="1402080" h="1240789">
                  <a:moveTo>
                    <a:pt x="1401176" y="415263"/>
                  </a:moveTo>
                  <a:lnTo>
                    <a:pt x="1394831" y="415263"/>
                  </a:lnTo>
                  <a:lnTo>
                    <a:pt x="1394765" y="447013"/>
                  </a:lnTo>
                  <a:lnTo>
                    <a:pt x="1401111" y="447013"/>
                  </a:lnTo>
                  <a:lnTo>
                    <a:pt x="1401176" y="415263"/>
                  </a:lnTo>
                  <a:close/>
                </a:path>
                <a:path w="1402080" h="1240789">
                  <a:moveTo>
                    <a:pt x="8378" y="447013"/>
                  </a:moveTo>
                  <a:lnTo>
                    <a:pt x="1568" y="447013"/>
                  </a:lnTo>
                  <a:lnTo>
                    <a:pt x="1438" y="510513"/>
                  </a:lnTo>
                  <a:lnTo>
                    <a:pt x="8312" y="510513"/>
                  </a:lnTo>
                  <a:lnTo>
                    <a:pt x="8378" y="447013"/>
                  </a:lnTo>
                  <a:close/>
                </a:path>
                <a:path w="1402080" h="1240789">
                  <a:moveTo>
                    <a:pt x="1401111" y="447013"/>
                  </a:moveTo>
                  <a:lnTo>
                    <a:pt x="1394765" y="447013"/>
                  </a:lnTo>
                  <a:lnTo>
                    <a:pt x="1394634" y="510513"/>
                  </a:lnTo>
                  <a:lnTo>
                    <a:pt x="1400981" y="510513"/>
                  </a:lnTo>
                  <a:lnTo>
                    <a:pt x="1401111" y="447013"/>
                  </a:lnTo>
                  <a:close/>
                </a:path>
                <a:path w="1402080" h="1240789">
                  <a:moveTo>
                    <a:pt x="8312" y="510513"/>
                  </a:moveTo>
                  <a:lnTo>
                    <a:pt x="1438" y="510513"/>
                  </a:lnTo>
                  <a:lnTo>
                    <a:pt x="1049" y="699743"/>
                  </a:lnTo>
                  <a:lnTo>
                    <a:pt x="8116" y="699743"/>
                  </a:lnTo>
                  <a:lnTo>
                    <a:pt x="8312" y="510513"/>
                  </a:lnTo>
                  <a:close/>
                </a:path>
                <a:path w="1402080" h="1240789">
                  <a:moveTo>
                    <a:pt x="1400981" y="510513"/>
                  </a:moveTo>
                  <a:lnTo>
                    <a:pt x="1394634" y="510513"/>
                  </a:lnTo>
                  <a:lnTo>
                    <a:pt x="1394242" y="699743"/>
                  </a:lnTo>
                  <a:lnTo>
                    <a:pt x="1400593" y="699743"/>
                  </a:lnTo>
                  <a:lnTo>
                    <a:pt x="1400981" y="510513"/>
                  </a:lnTo>
                  <a:close/>
                </a:path>
                <a:path w="1402080" h="1240789">
                  <a:moveTo>
                    <a:pt x="8116" y="699743"/>
                  </a:moveTo>
                  <a:lnTo>
                    <a:pt x="1049" y="699743"/>
                  </a:lnTo>
                  <a:lnTo>
                    <a:pt x="971" y="737843"/>
                  </a:lnTo>
                  <a:lnTo>
                    <a:pt x="8077" y="737843"/>
                  </a:lnTo>
                  <a:lnTo>
                    <a:pt x="8116" y="699743"/>
                  </a:lnTo>
                  <a:close/>
                </a:path>
                <a:path w="1402080" h="1240789">
                  <a:moveTo>
                    <a:pt x="1400593" y="699743"/>
                  </a:moveTo>
                  <a:lnTo>
                    <a:pt x="1394242" y="699743"/>
                  </a:lnTo>
                  <a:lnTo>
                    <a:pt x="1394163" y="737843"/>
                  </a:lnTo>
                  <a:lnTo>
                    <a:pt x="1400515" y="737843"/>
                  </a:lnTo>
                  <a:lnTo>
                    <a:pt x="1400593" y="699743"/>
                  </a:lnTo>
                  <a:close/>
                </a:path>
                <a:path w="1402080" h="1240789">
                  <a:moveTo>
                    <a:pt x="8077" y="737843"/>
                  </a:moveTo>
                  <a:lnTo>
                    <a:pt x="971" y="737843"/>
                  </a:lnTo>
                  <a:lnTo>
                    <a:pt x="903" y="770863"/>
                  </a:lnTo>
                  <a:lnTo>
                    <a:pt x="8043" y="770863"/>
                  </a:lnTo>
                  <a:lnTo>
                    <a:pt x="8077" y="737843"/>
                  </a:lnTo>
                  <a:close/>
                </a:path>
                <a:path w="1402080" h="1240789">
                  <a:moveTo>
                    <a:pt x="1400515" y="737843"/>
                  </a:moveTo>
                  <a:lnTo>
                    <a:pt x="1394163" y="737843"/>
                  </a:lnTo>
                  <a:lnTo>
                    <a:pt x="1394095" y="770863"/>
                  </a:lnTo>
                  <a:lnTo>
                    <a:pt x="1400448" y="770863"/>
                  </a:lnTo>
                  <a:lnTo>
                    <a:pt x="1400515" y="737843"/>
                  </a:lnTo>
                  <a:close/>
                </a:path>
                <a:path w="1402080" h="1240789">
                  <a:moveTo>
                    <a:pt x="8043" y="770863"/>
                  </a:moveTo>
                  <a:lnTo>
                    <a:pt x="903" y="770863"/>
                  </a:lnTo>
                  <a:lnTo>
                    <a:pt x="786" y="828013"/>
                  </a:lnTo>
                  <a:lnTo>
                    <a:pt x="7983" y="828013"/>
                  </a:lnTo>
                  <a:lnTo>
                    <a:pt x="8043" y="770863"/>
                  </a:lnTo>
                  <a:close/>
                </a:path>
                <a:path w="1402080" h="1240789">
                  <a:moveTo>
                    <a:pt x="1400448" y="770863"/>
                  </a:moveTo>
                  <a:lnTo>
                    <a:pt x="1394095" y="770863"/>
                  </a:lnTo>
                  <a:lnTo>
                    <a:pt x="1393976" y="828013"/>
                  </a:lnTo>
                  <a:lnTo>
                    <a:pt x="1400331" y="828013"/>
                  </a:lnTo>
                  <a:lnTo>
                    <a:pt x="1400448" y="770863"/>
                  </a:lnTo>
                  <a:close/>
                </a:path>
                <a:path w="1402080" h="1240789">
                  <a:moveTo>
                    <a:pt x="7983" y="828013"/>
                  </a:moveTo>
                  <a:lnTo>
                    <a:pt x="786" y="828013"/>
                  </a:lnTo>
                  <a:lnTo>
                    <a:pt x="776" y="833093"/>
                  </a:lnTo>
                  <a:lnTo>
                    <a:pt x="7978" y="833093"/>
                  </a:lnTo>
                  <a:lnTo>
                    <a:pt x="7983" y="828013"/>
                  </a:lnTo>
                  <a:close/>
                </a:path>
                <a:path w="1402080" h="1240789">
                  <a:moveTo>
                    <a:pt x="1400331" y="828013"/>
                  </a:moveTo>
                  <a:lnTo>
                    <a:pt x="1393976" y="828013"/>
                  </a:lnTo>
                  <a:lnTo>
                    <a:pt x="1393966" y="833093"/>
                  </a:lnTo>
                  <a:lnTo>
                    <a:pt x="1400320" y="833093"/>
                  </a:lnTo>
                  <a:lnTo>
                    <a:pt x="1400331" y="828013"/>
                  </a:lnTo>
                  <a:close/>
                </a:path>
                <a:path w="1402080" h="1240789">
                  <a:moveTo>
                    <a:pt x="7978" y="833093"/>
                  </a:moveTo>
                  <a:lnTo>
                    <a:pt x="776" y="833093"/>
                  </a:lnTo>
                  <a:lnTo>
                    <a:pt x="760" y="840713"/>
                  </a:lnTo>
                  <a:lnTo>
                    <a:pt x="7970" y="840713"/>
                  </a:lnTo>
                  <a:lnTo>
                    <a:pt x="7978" y="833093"/>
                  </a:lnTo>
                  <a:close/>
                </a:path>
                <a:path w="1402080" h="1240789">
                  <a:moveTo>
                    <a:pt x="1400320" y="833093"/>
                  </a:moveTo>
                  <a:lnTo>
                    <a:pt x="1393966" y="833093"/>
                  </a:lnTo>
                  <a:lnTo>
                    <a:pt x="1393950" y="840713"/>
                  </a:lnTo>
                  <a:lnTo>
                    <a:pt x="1400305" y="840713"/>
                  </a:lnTo>
                  <a:lnTo>
                    <a:pt x="1400320" y="833093"/>
                  </a:lnTo>
                  <a:close/>
                </a:path>
                <a:path w="1402080" h="1240789">
                  <a:moveTo>
                    <a:pt x="7970" y="840713"/>
                  </a:moveTo>
                  <a:lnTo>
                    <a:pt x="760" y="840713"/>
                  </a:lnTo>
                  <a:lnTo>
                    <a:pt x="747" y="847063"/>
                  </a:lnTo>
                  <a:lnTo>
                    <a:pt x="7964" y="847063"/>
                  </a:lnTo>
                  <a:lnTo>
                    <a:pt x="7970" y="840713"/>
                  </a:lnTo>
                  <a:close/>
                </a:path>
                <a:path w="1402080" h="1240789">
                  <a:moveTo>
                    <a:pt x="1400305" y="840713"/>
                  </a:moveTo>
                  <a:lnTo>
                    <a:pt x="1393950" y="840713"/>
                  </a:lnTo>
                  <a:lnTo>
                    <a:pt x="1393937" y="847063"/>
                  </a:lnTo>
                  <a:lnTo>
                    <a:pt x="1400292" y="847063"/>
                  </a:lnTo>
                  <a:lnTo>
                    <a:pt x="1400305" y="840713"/>
                  </a:lnTo>
                  <a:close/>
                </a:path>
                <a:path w="1402080" h="1240789">
                  <a:moveTo>
                    <a:pt x="7964" y="847063"/>
                  </a:moveTo>
                  <a:lnTo>
                    <a:pt x="747" y="847063"/>
                  </a:lnTo>
                  <a:lnTo>
                    <a:pt x="721" y="859763"/>
                  </a:lnTo>
                  <a:lnTo>
                    <a:pt x="7950" y="859763"/>
                  </a:lnTo>
                  <a:lnTo>
                    <a:pt x="7964" y="847063"/>
                  </a:lnTo>
                  <a:close/>
                </a:path>
                <a:path w="1402080" h="1240789">
                  <a:moveTo>
                    <a:pt x="1400292" y="847063"/>
                  </a:moveTo>
                  <a:lnTo>
                    <a:pt x="1393937" y="847063"/>
                  </a:lnTo>
                  <a:lnTo>
                    <a:pt x="1393910" y="859763"/>
                  </a:lnTo>
                  <a:lnTo>
                    <a:pt x="1400266" y="859763"/>
                  </a:lnTo>
                  <a:lnTo>
                    <a:pt x="1400292" y="847063"/>
                  </a:lnTo>
                  <a:close/>
                </a:path>
                <a:path w="1402080" h="1240789">
                  <a:moveTo>
                    <a:pt x="7950" y="859763"/>
                  </a:moveTo>
                  <a:lnTo>
                    <a:pt x="721" y="859763"/>
                  </a:lnTo>
                  <a:lnTo>
                    <a:pt x="672" y="883893"/>
                  </a:lnTo>
                  <a:lnTo>
                    <a:pt x="7925" y="883893"/>
                  </a:lnTo>
                  <a:lnTo>
                    <a:pt x="7950" y="859763"/>
                  </a:lnTo>
                  <a:close/>
                </a:path>
                <a:path w="1402080" h="1240789">
                  <a:moveTo>
                    <a:pt x="1400266" y="859763"/>
                  </a:moveTo>
                  <a:lnTo>
                    <a:pt x="1393910" y="859763"/>
                  </a:lnTo>
                  <a:lnTo>
                    <a:pt x="1393861" y="883893"/>
                  </a:lnTo>
                  <a:lnTo>
                    <a:pt x="1400216" y="883893"/>
                  </a:lnTo>
                  <a:lnTo>
                    <a:pt x="1400266" y="859763"/>
                  </a:lnTo>
                  <a:close/>
                </a:path>
                <a:path w="1402080" h="1240789">
                  <a:moveTo>
                    <a:pt x="7925" y="883893"/>
                  </a:moveTo>
                  <a:lnTo>
                    <a:pt x="672" y="883893"/>
                  </a:lnTo>
                  <a:lnTo>
                    <a:pt x="659" y="890243"/>
                  </a:lnTo>
                  <a:lnTo>
                    <a:pt x="7919" y="890243"/>
                  </a:lnTo>
                  <a:lnTo>
                    <a:pt x="7925" y="883893"/>
                  </a:lnTo>
                  <a:close/>
                </a:path>
                <a:path w="1402080" h="1240789">
                  <a:moveTo>
                    <a:pt x="1400216" y="883893"/>
                  </a:moveTo>
                  <a:lnTo>
                    <a:pt x="1393861" y="883893"/>
                  </a:lnTo>
                  <a:lnTo>
                    <a:pt x="1393847" y="890243"/>
                  </a:lnTo>
                  <a:lnTo>
                    <a:pt x="1400203" y="890243"/>
                  </a:lnTo>
                  <a:lnTo>
                    <a:pt x="1400216" y="883893"/>
                  </a:lnTo>
                  <a:close/>
                </a:path>
                <a:path w="1402080" h="1240789">
                  <a:moveTo>
                    <a:pt x="7919" y="890243"/>
                  </a:moveTo>
                  <a:lnTo>
                    <a:pt x="659" y="890243"/>
                  </a:lnTo>
                  <a:lnTo>
                    <a:pt x="630" y="904213"/>
                  </a:lnTo>
                  <a:lnTo>
                    <a:pt x="7904" y="904213"/>
                  </a:lnTo>
                  <a:lnTo>
                    <a:pt x="7919" y="890243"/>
                  </a:lnTo>
                  <a:close/>
                </a:path>
                <a:path w="1402080" h="1240789">
                  <a:moveTo>
                    <a:pt x="1400203" y="890243"/>
                  </a:moveTo>
                  <a:lnTo>
                    <a:pt x="1393847" y="890243"/>
                  </a:lnTo>
                  <a:lnTo>
                    <a:pt x="1393818" y="904213"/>
                  </a:lnTo>
                  <a:lnTo>
                    <a:pt x="1400174" y="904213"/>
                  </a:lnTo>
                  <a:lnTo>
                    <a:pt x="1400203" y="890243"/>
                  </a:lnTo>
                  <a:close/>
                </a:path>
                <a:path w="1402080" h="1240789">
                  <a:moveTo>
                    <a:pt x="7904" y="904213"/>
                  </a:moveTo>
                  <a:lnTo>
                    <a:pt x="630" y="904213"/>
                  </a:lnTo>
                  <a:lnTo>
                    <a:pt x="617" y="910563"/>
                  </a:lnTo>
                  <a:lnTo>
                    <a:pt x="7898" y="910563"/>
                  </a:lnTo>
                  <a:lnTo>
                    <a:pt x="7904" y="904213"/>
                  </a:lnTo>
                  <a:close/>
                </a:path>
                <a:path w="1402080" h="1240789">
                  <a:moveTo>
                    <a:pt x="1400174" y="904213"/>
                  </a:moveTo>
                  <a:lnTo>
                    <a:pt x="1393818" y="904213"/>
                  </a:lnTo>
                  <a:lnTo>
                    <a:pt x="1393805" y="910563"/>
                  </a:lnTo>
                  <a:lnTo>
                    <a:pt x="1400161" y="910563"/>
                  </a:lnTo>
                  <a:lnTo>
                    <a:pt x="1400174" y="904213"/>
                  </a:lnTo>
                  <a:close/>
                </a:path>
                <a:path w="1402080" h="1240789">
                  <a:moveTo>
                    <a:pt x="7898" y="910563"/>
                  </a:moveTo>
                  <a:lnTo>
                    <a:pt x="617" y="910563"/>
                  </a:lnTo>
                  <a:lnTo>
                    <a:pt x="604" y="916913"/>
                  </a:lnTo>
                  <a:lnTo>
                    <a:pt x="7891" y="916913"/>
                  </a:lnTo>
                  <a:lnTo>
                    <a:pt x="7898" y="910563"/>
                  </a:lnTo>
                  <a:close/>
                </a:path>
                <a:path w="1402080" h="1240789">
                  <a:moveTo>
                    <a:pt x="1400161" y="910563"/>
                  </a:moveTo>
                  <a:lnTo>
                    <a:pt x="1393805" y="910563"/>
                  </a:lnTo>
                  <a:lnTo>
                    <a:pt x="1393792" y="916913"/>
                  </a:lnTo>
                  <a:lnTo>
                    <a:pt x="1400148" y="916913"/>
                  </a:lnTo>
                  <a:lnTo>
                    <a:pt x="1400161" y="910563"/>
                  </a:lnTo>
                  <a:close/>
                </a:path>
                <a:path w="1402080" h="1240789">
                  <a:moveTo>
                    <a:pt x="7891" y="916913"/>
                  </a:moveTo>
                  <a:lnTo>
                    <a:pt x="604" y="916913"/>
                  </a:lnTo>
                  <a:lnTo>
                    <a:pt x="591" y="923263"/>
                  </a:lnTo>
                  <a:lnTo>
                    <a:pt x="7885" y="923263"/>
                  </a:lnTo>
                  <a:lnTo>
                    <a:pt x="7891" y="916913"/>
                  </a:lnTo>
                  <a:close/>
                </a:path>
                <a:path w="1402080" h="1240789">
                  <a:moveTo>
                    <a:pt x="1400148" y="916913"/>
                  </a:moveTo>
                  <a:lnTo>
                    <a:pt x="1393792" y="916913"/>
                  </a:lnTo>
                  <a:lnTo>
                    <a:pt x="1393779" y="923263"/>
                  </a:lnTo>
                  <a:lnTo>
                    <a:pt x="1400135" y="923263"/>
                  </a:lnTo>
                  <a:lnTo>
                    <a:pt x="1400148" y="916913"/>
                  </a:lnTo>
                  <a:close/>
                </a:path>
                <a:path w="1402080" h="1240789">
                  <a:moveTo>
                    <a:pt x="7885" y="923263"/>
                  </a:moveTo>
                  <a:lnTo>
                    <a:pt x="591" y="923263"/>
                  </a:lnTo>
                  <a:lnTo>
                    <a:pt x="565" y="935963"/>
                  </a:lnTo>
                  <a:lnTo>
                    <a:pt x="7871" y="935963"/>
                  </a:lnTo>
                  <a:lnTo>
                    <a:pt x="7885" y="923263"/>
                  </a:lnTo>
                  <a:close/>
                </a:path>
                <a:path w="1402080" h="1240789">
                  <a:moveTo>
                    <a:pt x="1400135" y="923263"/>
                  </a:moveTo>
                  <a:lnTo>
                    <a:pt x="1393779" y="923263"/>
                  </a:lnTo>
                  <a:lnTo>
                    <a:pt x="1393753" y="935963"/>
                  </a:lnTo>
                  <a:lnTo>
                    <a:pt x="1400109" y="935963"/>
                  </a:lnTo>
                  <a:lnTo>
                    <a:pt x="1400135" y="923263"/>
                  </a:lnTo>
                  <a:close/>
                </a:path>
                <a:path w="1402080" h="1240789">
                  <a:moveTo>
                    <a:pt x="7871" y="935963"/>
                  </a:moveTo>
                  <a:lnTo>
                    <a:pt x="565" y="935963"/>
                  </a:lnTo>
                  <a:lnTo>
                    <a:pt x="552" y="942313"/>
                  </a:lnTo>
                  <a:lnTo>
                    <a:pt x="7865" y="942313"/>
                  </a:lnTo>
                  <a:lnTo>
                    <a:pt x="7871" y="935963"/>
                  </a:lnTo>
                  <a:close/>
                </a:path>
                <a:path w="1402080" h="1240789">
                  <a:moveTo>
                    <a:pt x="1400109" y="935963"/>
                  </a:moveTo>
                  <a:lnTo>
                    <a:pt x="1393753" y="935963"/>
                  </a:lnTo>
                  <a:lnTo>
                    <a:pt x="1393740" y="942313"/>
                  </a:lnTo>
                  <a:lnTo>
                    <a:pt x="1400096" y="942313"/>
                  </a:lnTo>
                  <a:lnTo>
                    <a:pt x="1400109" y="935963"/>
                  </a:lnTo>
                  <a:close/>
                </a:path>
                <a:path w="1402080" h="1240789">
                  <a:moveTo>
                    <a:pt x="7865" y="942313"/>
                  </a:moveTo>
                  <a:lnTo>
                    <a:pt x="552" y="942313"/>
                  </a:lnTo>
                  <a:lnTo>
                    <a:pt x="539" y="948663"/>
                  </a:lnTo>
                  <a:lnTo>
                    <a:pt x="7858" y="948663"/>
                  </a:lnTo>
                  <a:lnTo>
                    <a:pt x="7865" y="942313"/>
                  </a:lnTo>
                  <a:close/>
                </a:path>
                <a:path w="1402080" h="1240789">
                  <a:moveTo>
                    <a:pt x="1400096" y="942313"/>
                  </a:moveTo>
                  <a:lnTo>
                    <a:pt x="1393740" y="942313"/>
                  </a:lnTo>
                  <a:lnTo>
                    <a:pt x="1393726" y="948663"/>
                  </a:lnTo>
                  <a:lnTo>
                    <a:pt x="1400083" y="948663"/>
                  </a:lnTo>
                  <a:lnTo>
                    <a:pt x="1400096" y="942313"/>
                  </a:lnTo>
                  <a:close/>
                </a:path>
                <a:path w="1402080" h="1240789">
                  <a:moveTo>
                    <a:pt x="7858" y="948663"/>
                  </a:moveTo>
                  <a:lnTo>
                    <a:pt x="539" y="948663"/>
                  </a:lnTo>
                  <a:lnTo>
                    <a:pt x="526" y="955013"/>
                  </a:lnTo>
                  <a:lnTo>
                    <a:pt x="7852" y="955013"/>
                  </a:lnTo>
                  <a:lnTo>
                    <a:pt x="7858" y="948663"/>
                  </a:lnTo>
                  <a:close/>
                </a:path>
                <a:path w="1402080" h="1240789">
                  <a:moveTo>
                    <a:pt x="1400083" y="948663"/>
                  </a:moveTo>
                  <a:lnTo>
                    <a:pt x="1393726" y="948663"/>
                  </a:lnTo>
                  <a:lnTo>
                    <a:pt x="1393713" y="955013"/>
                  </a:lnTo>
                  <a:lnTo>
                    <a:pt x="1400070" y="955013"/>
                  </a:lnTo>
                  <a:lnTo>
                    <a:pt x="1400083" y="948663"/>
                  </a:lnTo>
                  <a:close/>
                </a:path>
                <a:path w="1402080" h="1240789">
                  <a:moveTo>
                    <a:pt x="7852" y="955013"/>
                  </a:moveTo>
                  <a:lnTo>
                    <a:pt x="526" y="955013"/>
                  </a:lnTo>
                  <a:lnTo>
                    <a:pt x="502" y="966443"/>
                  </a:lnTo>
                  <a:lnTo>
                    <a:pt x="7840" y="966443"/>
                  </a:lnTo>
                  <a:lnTo>
                    <a:pt x="7852" y="955013"/>
                  </a:lnTo>
                  <a:close/>
                </a:path>
                <a:path w="1402080" h="1240789">
                  <a:moveTo>
                    <a:pt x="1400070" y="955013"/>
                  </a:moveTo>
                  <a:lnTo>
                    <a:pt x="1393713" y="955013"/>
                  </a:lnTo>
                  <a:lnTo>
                    <a:pt x="1393690" y="966443"/>
                  </a:lnTo>
                  <a:lnTo>
                    <a:pt x="1400047" y="966443"/>
                  </a:lnTo>
                  <a:lnTo>
                    <a:pt x="1400070" y="955013"/>
                  </a:lnTo>
                  <a:close/>
                </a:path>
                <a:path w="1402080" h="1240789">
                  <a:moveTo>
                    <a:pt x="7840" y="966443"/>
                  </a:moveTo>
                  <a:lnTo>
                    <a:pt x="502" y="966443"/>
                  </a:lnTo>
                  <a:lnTo>
                    <a:pt x="461" y="986763"/>
                  </a:lnTo>
                  <a:lnTo>
                    <a:pt x="7819" y="986763"/>
                  </a:lnTo>
                  <a:lnTo>
                    <a:pt x="7840" y="966443"/>
                  </a:lnTo>
                  <a:close/>
                </a:path>
                <a:path w="1402080" h="1240789">
                  <a:moveTo>
                    <a:pt x="1400047" y="966443"/>
                  </a:moveTo>
                  <a:lnTo>
                    <a:pt x="1393690" y="966443"/>
                  </a:lnTo>
                  <a:lnTo>
                    <a:pt x="1393648" y="986763"/>
                  </a:lnTo>
                  <a:lnTo>
                    <a:pt x="1400005" y="986763"/>
                  </a:lnTo>
                  <a:lnTo>
                    <a:pt x="1400047" y="966443"/>
                  </a:lnTo>
                  <a:close/>
                </a:path>
                <a:path w="1402080" h="1240789">
                  <a:moveTo>
                    <a:pt x="7819" y="986763"/>
                  </a:moveTo>
                  <a:lnTo>
                    <a:pt x="461" y="986763"/>
                  </a:lnTo>
                  <a:lnTo>
                    <a:pt x="448" y="993113"/>
                  </a:lnTo>
                  <a:lnTo>
                    <a:pt x="7812" y="993113"/>
                  </a:lnTo>
                  <a:lnTo>
                    <a:pt x="7819" y="986763"/>
                  </a:lnTo>
                  <a:close/>
                </a:path>
                <a:path w="1402080" h="1240789">
                  <a:moveTo>
                    <a:pt x="1400005" y="986763"/>
                  </a:moveTo>
                  <a:lnTo>
                    <a:pt x="1393648" y="986763"/>
                  </a:lnTo>
                  <a:lnTo>
                    <a:pt x="1393634" y="993113"/>
                  </a:lnTo>
                  <a:lnTo>
                    <a:pt x="1399992" y="993113"/>
                  </a:lnTo>
                  <a:lnTo>
                    <a:pt x="1400005" y="986763"/>
                  </a:lnTo>
                  <a:close/>
                </a:path>
                <a:path w="1402080" h="1240789">
                  <a:moveTo>
                    <a:pt x="7812" y="993113"/>
                  </a:moveTo>
                  <a:lnTo>
                    <a:pt x="448" y="993113"/>
                  </a:lnTo>
                  <a:lnTo>
                    <a:pt x="411" y="1010893"/>
                  </a:lnTo>
                  <a:lnTo>
                    <a:pt x="7794" y="1010893"/>
                  </a:lnTo>
                  <a:lnTo>
                    <a:pt x="7812" y="993113"/>
                  </a:lnTo>
                  <a:close/>
                </a:path>
                <a:path w="1402080" h="1240789">
                  <a:moveTo>
                    <a:pt x="1399992" y="993113"/>
                  </a:moveTo>
                  <a:lnTo>
                    <a:pt x="1393634" y="993113"/>
                  </a:lnTo>
                  <a:lnTo>
                    <a:pt x="1393598" y="1010893"/>
                  </a:lnTo>
                  <a:lnTo>
                    <a:pt x="1399956" y="1010893"/>
                  </a:lnTo>
                  <a:lnTo>
                    <a:pt x="1399992" y="993113"/>
                  </a:lnTo>
                  <a:close/>
                </a:path>
                <a:path w="1402080" h="1240789">
                  <a:moveTo>
                    <a:pt x="7794" y="1010893"/>
                  </a:moveTo>
                  <a:lnTo>
                    <a:pt x="411" y="1010893"/>
                  </a:lnTo>
                  <a:lnTo>
                    <a:pt x="398" y="1017243"/>
                  </a:lnTo>
                  <a:lnTo>
                    <a:pt x="7787" y="1017243"/>
                  </a:lnTo>
                  <a:lnTo>
                    <a:pt x="7794" y="1010893"/>
                  </a:lnTo>
                  <a:close/>
                </a:path>
                <a:path w="1402080" h="1240789">
                  <a:moveTo>
                    <a:pt x="1399956" y="1010893"/>
                  </a:moveTo>
                  <a:lnTo>
                    <a:pt x="1393598" y="1010893"/>
                  </a:lnTo>
                  <a:lnTo>
                    <a:pt x="1393584" y="1017243"/>
                  </a:lnTo>
                  <a:lnTo>
                    <a:pt x="1399943" y="1017243"/>
                  </a:lnTo>
                  <a:lnTo>
                    <a:pt x="1399956" y="1010893"/>
                  </a:lnTo>
                  <a:close/>
                </a:path>
                <a:path w="1402080" h="1240789">
                  <a:moveTo>
                    <a:pt x="7787" y="1017243"/>
                  </a:moveTo>
                  <a:lnTo>
                    <a:pt x="398" y="1017243"/>
                  </a:lnTo>
                  <a:lnTo>
                    <a:pt x="382" y="1024863"/>
                  </a:lnTo>
                  <a:lnTo>
                    <a:pt x="7779" y="1024863"/>
                  </a:lnTo>
                  <a:lnTo>
                    <a:pt x="7787" y="1017243"/>
                  </a:lnTo>
                  <a:close/>
                </a:path>
                <a:path w="1402080" h="1240789">
                  <a:moveTo>
                    <a:pt x="1399943" y="1017243"/>
                  </a:moveTo>
                  <a:lnTo>
                    <a:pt x="1393584" y="1017243"/>
                  </a:lnTo>
                  <a:lnTo>
                    <a:pt x="1393569" y="1024863"/>
                  </a:lnTo>
                  <a:lnTo>
                    <a:pt x="1399927" y="1024863"/>
                  </a:lnTo>
                  <a:lnTo>
                    <a:pt x="1399943" y="1017243"/>
                  </a:lnTo>
                  <a:close/>
                </a:path>
                <a:path w="1402080" h="1240789">
                  <a:moveTo>
                    <a:pt x="7779" y="1024863"/>
                  </a:moveTo>
                  <a:lnTo>
                    <a:pt x="382" y="1024863"/>
                  </a:lnTo>
                  <a:lnTo>
                    <a:pt x="330" y="1050263"/>
                  </a:lnTo>
                  <a:lnTo>
                    <a:pt x="7753" y="1050263"/>
                  </a:lnTo>
                  <a:lnTo>
                    <a:pt x="7779" y="1024863"/>
                  </a:lnTo>
                  <a:close/>
                </a:path>
                <a:path w="1402080" h="1240789">
                  <a:moveTo>
                    <a:pt x="1399927" y="1024863"/>
                  </a:moveTo>
                  <a:lnTo>
                    <a:pt x="1393569" y="1024863"/>
                  </a:lnTo>
                  <a:lnTo>
                    <a:pt x="1393516" y="1050263"/>
                  </a:lnTo>
                  <a:lnTo>
                    <a:pt x="1399875" y="1050263"/>
                  </a:lnTo>
                  <a:lnTo>
                    <a:pt x="1399927" y="1024863"/>
                  </a:lnTo>
                  <a:close/>
                </a:path>
                <a:path w="1402080" h="1240789">
                  <a:moveTo>
                    <a:pt x="7753" y="1050263"/>
                  </a:moveTo>
                  <a:lnTo>
                    <a:pt x="330" y="1050263"/>
                  </a:lnTo>
                  <a:lnTo>
                    <a:pt x="317" y="1056613"/>
                  </a:lnTo>
                  <a:lnTo>
                    <a:pt x="7746" y="1056613"/>
                  </a:lnTo>
                  <a:lnTo>
                    <a:pt x="7753" y="1050263"/>
                  </a:lnTo>
                  <a:close/>
                </a:path>
                <a:path w="1402080" h="1240789">
                  <a:moveTo>
                    <a:pt x="1399875" y="1050263"/>
                  </a:moveTo>
                  <a:lnTo>
                    <a:pt x="1393516" y="1050263"/>
                  </a:lnTo>
                  <a:lnTo>
                    <a:pt x="1393503" y="1056613"/>
                  </a:lnTo>
                  <a:lnTo>
                    <a:pt x="1399862" y="1056613"/>
                  </a:lnTo>
                  <a:lnTo>
                    <a:pt x="1399875" y="1050263"/>
                  </a:lnTo>
                  <a:close/>
                </a:path>
                <a:path w="1402080" h="1240789">
                  <a:moveTo>
                    <a:pt x="7746" y="1056613"/>
                  </a:moveTo>
                  <a:lnTo>
                    <a:pt x="317" y="1056613"/>
                  </a:lnTo>
                  <a:lnTo>
                    <a:pt x="304" y="1062963"/>
                  </a:lnTo>
                  <a:lnTo>
                    <a:pt x="7740" y="1062963"/>
                  </a:lnTo>
                  <a:lnTo>
                    <a:pt x="7746" y="1056613"/>
                  </a:lnTo>
                  <a:close/>
                </a:path>
                <a:path w="1402080" h="1240789">
                  <a:moveTo>
                    <a:pt x="1399862" y="1056613"/>
                  </a:moveTo>
                  <a:lnTo>
                    <a:pt x="1393503" y="1056613"/>
                  </a:lnTo>
                  <a:lnTo>
                    <a:pt x="1393490" y="1062963"/>
                  </a:lnTo>
                  <a:lnTo>
                    <a:pt x="1399849" y="1062963"/>
                  </a:lnTo>
                  <a:lnTo>
                    <a:pt x="1399862" y="1056613"/>
                  </a:lnTo>
                  <a:close/>
                </a:path>
                <a:path w="1402080" h="1240789">
                  <a:moveTo>
                    <a:pt x="7740" y="1062963"/>
                  </a:moveTo>
                  <a:lnTo>
                    <a:pt x="304" y="1062963"/>
                  </a:lnTo>
                  <a:lnTo>
                    <a:pt x="291" y="1069313"/>
                  </a:lnTo>
                  <a:lnTo>
                    <a:pt x="7733" y="1069313"/>
                  </a:lnTo>
                  <a:lnTo>
                    <a:pt x="7740" y="1062963"/>
                  </a:lnTo>
                  <a:close/>
                </a:path>
                <a:path w="1402080" h="1240789">
                  <a:moveTo>
                    <a:pt x="1399849" y="1062963"/>
                  </a:moveTo>
                  <a:lnTo>
                    <a:pt x="1393490" y="1062963"/>
                  </a:lnTo>
                  <a:lnTo>
                    <a:pt x="1393477" y="1069313"/>
                  </a:lnTo>
                  <a:lnTo>
                    <a:pt x="1399836" y="1069313"/>
                  </a:lnTo>
                  <a:lnTo>
                    <a:pt x="1399849" y="1062963"/>
                  </a:lnTo>
                  <a:close/>
                </a:path>
                <a:path w="1402080" h="1240789">
                  <a:moveTo>
                    <a:pt x="7733" y="1069313"/>
                  </a:moveTo>
                  <a:lnTo>
                    <a:pt x="291" y="1069313"/>
                  </a:lnTo>
                  <a:lnTo>
                    <a:pt x="278" y="1075663"/>
                  </a:lnTo>
                  <a:lnTo>
                    <a:pt x="7727" y="1075663"/>
                  </a:lnTo>
                  <a:lnTo>
                    <a:pt x="7733" y="1069313"/>
                  </a:lnTo>
                  <a:close/>
                </a:path>
                <a:path w="1402080" h="1240789">
                  <a:moveTo>
                    <a:pt x="1399836" y="1069313"/>
                  </a:moveTo>
                  <a:lnTo>
                    <a:pt x="1393477" y="1069313"/>
                  </a:lnTo>
                  <a:lnTo>
                    <a:pt x="1393463" y="1075663"/>
                  </a:lnTo>
                  <a:lnTo>
                    <a:pt x="1399823" y="1075663"/>
                  </a:lnTo>
                  <a:lnTo>
                    <a:pt x="1399836" y="1069313"/>
                  </a:lnTo>
                  <a:close/>
                </a:path>
                <a:path w="1402080" h="1240789">
                  <a:moveTo>
                    <a:pt x="7727" y="1075663"/>
                  </a:moveTo>
                  <a:lnTo>
                    <a:pt x="278" y="1075663"/>
                  </a:lnTo>
                  <a:lnTo>
                    <a:pt x="265" y="1082013"/>
                  </a:lnTo>
                  <a:lnTo>
                    <a:pt x="7720" y="1082013"/>
                  </a:lnTo>
                  <a:lnTo>
                    <a:pt x="7727" y="1075663"/>
                  </a:lnTo>
                  <a:close/>
                </a:path>
                <a:path w="1402080" h="1240789">
                  <a:moveTo>
                    <a:pt x="1399823" y="1075663"/>
                  </a:moveTo>
                  <a:lnTo>
                    <a:pt x="1393463" y="1075663"/>
                  </a:lnTo>
                  <a:lnTo>
                    <a:pt x="1393450" y="1082013"/>
                  </a:lnTo>
                  <a:lnTo>
                    <a:pt x="1399810" y="1082013"/>
                  </a:lnTo>
                  <a:lnTo>
                    <a:pt x="1399823" y="1075663"/>
                  </a:lnTo>
                  <a:close/>
                </a:path>
                <a:path w="1402080" h="1240789">
                  <a:moveTo>
                    <a:pt x="7720" y="1082013"/>
                  </a:moveTo>
                  <a:lnTo>
                    <a:pt x="265" y="1082013"/>
                  </a:lnTo>
                  <a:lnTo>
                    <a:pt x="252" y="1088363"/>
                  </a:lnTo>
                  <a:lnTo>
                    <a:pt x="7714" y="1088363"/>
                  </a:lnTo>
                  <a:lnTo>
                    <a:pt x="7720" y="1082013"/>
                  </a:lnTo>
                  <a:close/>
                </a:path>
                <a:path w="1402080" h="1240789">
                  <a:moveTo>
                    <a:pt x="1399810" y="1082013"/>
                  </a:moveTo>
                  <a:lnTo>
                    <a:pt x="1393450" y="1082013"/>
                  </a:lnTo>
                  <a:lnTo>
                    <a:pt x="1393437" y="1088363"/>
                  </a:lnTo>
                  <a:lnTo>
                    <a:pt x="1399797" y="1088363"/>
                  </a:lnTo>
                  <a:lnTo>
                    <a:pt x="1399810" y="1082013"/>
                  </a:lnTo>
                  <a:close/>
                </a:path>
                <a:path w="1402080" h="1240789">
                  <a:moveTo>
                    <a:pt x="7714" y="1088363"/>
                  </a:moveTo>
                  <a:lnTo>
                    <a:pt x="252" y="1088363"/>
                  </a:lnTo>
                  <a:lnTo>
                    <a:pt x="226" y="1101063"/>
                  </a:lnTo>
                  <a:lnTo>
                    <a:pt x="7700" y="1101063"/>
                  </a:lnTo>
                  <a:lnTo>
                    <a:pt x="7714" y="1088363"/>
                  </a:lnTo>
                  <a:close/>
                </a:path>
                <a:path w="1402080" h="1240789">
                  <a:moveTo>
                    <a:pt x="1399797" y="1088363"/>
                  </a:moveTo>
                  <a:lnTo>
                    <a:pt x="1393437" y="1088363"/>
                  </a:lnTo>
                  <a:lnTo>
                    <a:pt x="1393411" y="1101063"/>
                  </a:lnTo>
                  <a:lnTo>
                    <a:pt x="1399771" y="1101063"/>
                  </a:lnTo>
                  <a:lnTo>
                    <a:pt x="1399797" y="1088363"/>
                  </a:lnTo>
                  <a:close/>
                </a:path>
                <a:path w="1402080" h="1240789">
                  <a:moveTo>
                    <a:pt x="7700" y="1101063"/>
                  </a:moveTo>
                  <a:lnTo>
                    <a:pt x="226" y="1101063"/>
                  </a:lnTo>
                  <a:lnTo>
                    <a:pt x="216" y="1106143"/>
                  </a:lnTo>
                  <a:lnTo>
                    <a:pt x="7695" y="1106143"/>
                  </a:lnTo>
                  <a:lnTo>
                    <a:pt x="7700" y="1101063"/>
                  </a:lnTo>
                  <a:close/>
                </a:path>
                <a:path w="1402080" h="1240789">
                  <a:moveTo>
                    <a:pt x="1399771" y="1101063"/>
                  </a:moveTo>
                  <a:lnTo>
                    <a:pt x="1393411" y="1101063"/>
                  </a:lnTo>
                  <a:lnTo>
                    <a:pt x="1393400" y="1106143"/>
                  </a:lnTo>
                  <a:lnTo>
                    <a:pt x="1399761" y="1106143"/>
                  </a:lnTo>
                  <a:lnTo>
                    <a:pt x="1399771" y="1101063"/>
                  </a:lnTo>
                  <a:close/>
                </a:path>
                <a:path w="1402080" h="1240789">
                  <a:moveTo>
                    <a:pt x="7695" y="1106143"/>
                  </a:moveTo>
                  <a:lnTo>
                    <a:pt x="216" y="1106143"/>
                  </a:lnTo>
                  <a:lnTo>
                    <a:pt x="187" y="1120113"/>
                  </a:lnTo>
                  <a:lnTo>
                    <a:pt x="7681" y="1120113"/>
                  </a:lnTo>
                  <a:lnTo>
                    <a:pt x="7695" y="1106143"/>
                  </a:lnTo>
                  <a:close/>
                </a:path>
                <a:path w="1402080" h="1240789">
                  <a:moveTo>
                    <a:pt x="1399761" y="1106143"/>
                  </a:moveTo>
                  <a:lnTo>
                    <a:pt x="1393400" y="1106143"/>
                  </a:lnTo>
                  <a:lnTo>
                    <a:pt x="1393371" y="1120113"/>
                  </a:lnTo>
                  <a:lnTo>
                    <a:pt x="1399732" y="1120113"/>
                  </a:lnTo>
                  <a:lnTo>
                    <a:pt x="1399761" y="1106143"/>
                  </a:lnTo>
                  <a:close/>
                </a:path>
                <a:path w="1402080" h="1240789">
                  <a:moveTo>
                    <a:pt x="7681" y="1120113"/>
                  </a:moveTo>
                  <a:lnTo>
                    <a:pt x="187" y="1120113"/>
                  </a:lnTo>
                  <a:lnTo>
                    <a:pt x="174" y="1126463"/>
                  </a:lnTo>
                  <a:lnTo>
                    <a:pt x="7674" y="1126463"/>
                  </a:lnTo>
                  <a:lnTo>
                    <a:pt x="7681" y="1120113"/>
                  </a:lnTo>
                  <a:close/>
                </a:path>
                <a:path w="1402080" h="1240789">
                  <a:moveTo>
                    <a:pt x="1399732" y="1120113"/>
                  </a:moveTo>
                  <a:lnTo>
                    <a:pt x="1393371" y="1120113"/>
                  </a:lnTo>
                  <a:lnTo>
                    <a:pt x="1393358" y="1126463"/>
                  </a:lnTo>
                  <a:lnTo>
                    <a:pt x="1399719" y="1126463"/>
                  </a:lnTo>
                  <a:lnTo>
                    <a:pt x="1399732" y="1120113"/>
                  </a:lnTo>
                  <a:close/>
                </a:path>
                <a:path w="1402080" h="1240789">
                  <a:moveTo>
                    <a:pt x="7674" y="1126463"/>
                  </a:moveTo>
                  <a:lnTo>
                    <a:pt x="174" y="1126463"/>
                  </a:lnTo>
                  <a:lnTo>
                    <a:pt x="148" y="1139163"/>
                  </a:lnTo>
                  <a:lnTo>
                    <a:pt x="7661" y="1139163"/>
                  </a:lnTo>
                  <a:lnTo>
                    <a:pt x="7674" y="1126463"/>
                  </a:lnTo>
                  <a:close/>
                </a:path>
                <a:path w="1402080" h="1240789">
                  <a:moveTo>
                    <a:pt x="1399719" y="1126463"/>
                  </a:moveTo>
                  <a:lnTo>
                    <a:pt x="1393358" y="1126463"/>
                  </a:lnTo>
                  <a:lnTo>
                    <a:pt x="1393332" y="1139163"/>
                  </a:lnTo>
                  <a:lnTo>
                    <a:pt x="1399693" y="1139163"/>
                  </a:lnTo>
                  <a:lnTo>
                    <a:pt x="1399719" y="1126463"/>
                  </a:lnTo>
                  <a:close/>
                </a:path>
                <a:path w="1402080" h="1240789">
                  <a:moveTo>
                    <a:pt x="7661" y="1139163"/>
                  </a:moveTo>
                  <a:lnTo>
                    <a:pt x="148" y="1139163"/>
                  </a:lnTo>
                  <a:lnTo>
                    <a:pt x="135" y="1145513"/>
                  </a:lnTo>
                  <a:lnTo>
                    <a:pt x="7654" y="1145513"/>
                  </a:lnTo>
                  <a:lnTo>
                    <a:pt x="7661" y="1139163"/>
                  </a:lnTo>
                  <a:close/>
                </a:path>
                <a:path w="1402080" h="1240789">
                  <a:moveTo>
                    <a:pt x="1399693" y="1139163"/>
                  </a:moveTo>
                  <a:lnTo>
                    <a:pt x="1393332" y="1139163"/>
                  </a:lnTo>
                  <a:lnTo>
                    <a:pt x="1393319" y="1145513"/>
                  </a:lnTo>
                  <a:lnTo>
                    <a:pt x="1399680" y="1145513"/>
                  </a:lnTo>
                  <a:lnTo>
                    <a:pt x="1399693" y="1139163"/>
                  </a:lnTo>
                  <a:close/>
                </a:path>
                <a:path w="1402080" h="1240789">
                  <a:moveTo>
                    <a:pt x="7654" y="1145513"/>
                  </a:moveTo>
                  <a:lnTo>
                    <a:pt x="135" y="1145513"/>
                  </a:lnTo>
                  <a:lnTo>
                    <a:pt x="122" y="1151863"/>
                  </a:lnTo>
                  <a:lnTo>
                    <a:pt x="7648" y="1151863"/>
                  </a:lnTo>
                  <a:lnTo>
                    <a:pt x="7654" y="1145513"/>
                  </a:lnTo>
                  <a:close/>
                </a:path>
                <a:path w="1402080" h="1240789">
                  <a:moveTo>
                    <a:pt x="1399680" y="1145513"/>
                  </a:moveTo>
                  <a:lnTo>
                    <a:pt x="1393319" y="1145513"/>
                  </a:lnTo>
                  <a:lnTo>
                    <a:pt x="1393306" y="1151863"/>
                  </a:lnTo>
                  <a:lnTo>
                    <a:pt x="1399667" y="1151863"/>
                  </a:lnTo>
                  <a:lnTo>
                    <a:pt x="1399680" y="1145513"/>
                  </a:lnTo>
                  <a:close/>
                </a:path>
                <a:path w="1402080" h="1240789">
                  <a:moveTo>
                    <a:pt x="7648" y="1151863"/>
                  </a:moveTo>
                  <a:lnTo>
                    <a:pt x="122" y="1151863"/>
                  </a:lnTo>
                  <a:lnTo>
                    <a:pt x="109" y="1158213"/>
                  </a:lnTo>
                  <a:lnTo>
                    <a:pt x="7641" y="1158213"/>
                  </a:lnTo>
                  <a:lnTo>
                    <a:pt x="7648" y="1151863"/>
                  </a:lnTo>
                  <a:close/>
                </a:path>
                <a:path w="1402080" h="1240789">
                  <a:moveTo>
                    <a:pt x="1399667" y="1151863"/>
                  </a:moveTo>
                  <a:lnTo>
                    <a:pt x="1393306" y="1151863"/>
                  </a:lnTo>
                  <a:lnTo>
                    <a:pt x="1393293" y="1158213"/>
                  </a:lnTo>
                  <a:lnTo>
                    <a:pt x="1399654" y="1158213"/>
                  </a:lnTo>
                  <a:lnTo>
                    <a:pt x="1399667" y="1151863"/>
                  </a:lnTo>
                  <a:close/>
                </a:path>
                <a:path w="1402080" h="1240789">
                  <a:moveTo>
                    <a:pt x="7641" y="1158213"/>
                  </a:moveTo>
                  <a:lnTo>
                    <a:pt x="109" y="1158213"/>
                  </a:lnTo>
                  <a:lnTo>
                    <a:pt x="96" y="1164563"/>
                  </a:lnTo>
                  <a:lnTo>
                    <a:pt x="7635" y="1164563"/>
                  </a:lnTo>
                  <a:lnTo>
                    <a:pt x="7641" y="1158213"/>
                  </a:lnTo>
                  <a:close/>
                </a:path>
                <a:path w="1402080" h="1240789">
                  <a:moveTo>
                    <a:pt x="1399654" y="1158213"/>
                  </a:moveTo>
                  <a:lnTo>
                    <a:pt x="1393293" y="1158213"/>
                  </a:lnTo>
                  <a:lnTo>
                    <a:pt x="1393279" y="1164563"/>
                  </a:lnTo>
                  <a:lnTo>
                    <a:pt x="1399641" y="1164563"/>
                  </a:lnTo>
                  <a:lnTo>
                    <a:pt x="1399654" y="1158213"/>
                  </a:lnTo>
                  <a:close/>
                </a:path>
                <a:path w="1402080" h="1240789">
                  <a:moveTo>
                    <a:pt x="7635" y="1164563"/>
                  </a:moveTo>
                  <a:lnTo>
                    <a:pt x="96" y="1164563"/>
                  </a:lnTo>
                  <a:lnTo>
                    <a:pt x="83" y="1170913"/>
                  </a:lnTo>
                  <a:lnTo>
                    <a:pt x="7628" y="1170913"/>
                  </a:lnTo>
                  <a:lnTo>
                    <a:pt x="7635" y="1164563"/>
                  </a:lnTo>
                  <a:close/>
                </a:path>
                <a:path w="1402080" h="1240789">
                  <a:moveTo>
                    <a:pt x="1399641" y="1164563"/>
                  </a:moveTo>
                  <a:lnTo>
                    <a:pt x="1393279" y="1164563"/>
                  </a:lnTo>
                  <a:lnTo>
                    <a:pt x="1393266" y="1170913"/>
                  </a:lnTo>
                  <a:lnTo>
                    <a:pt x="1399628" y="1170913"/>
                  </a:lnTo>
                  <a:lnTo>
                    <a:pt x="1399641" y="1164563"/>
                  </a:lnTo>
                  <a:close/>
                </a:path>
                <a:path w="1402080" h="1240789">
                  <a:moveTo>
                    <a:pt x="7628" y="1170913"/>
                  </a:moveTo>
                  <a:lnTo>
                    <a:pt x="83" y="1170913"/>
                  </a:lnTo>
                  <a:lnTo>
                    <a:pt x="57" y="1183613"/>
                  </a:lnTo>
                  <a:lnTo>
                    <a:pt x="7615" y="1183613"/>
                  </a:lnTo>
                  <a:lnTo>
                    <a:pt x="7628" y="1170913"/>
                  </a:lnTo>
                  <a:close/>
                </a:path>
                <a:path w="1402080" h="1240789">
                  <a:moveTo>
                    <a:pt x="1399628" y="1170913"/>
                  </a:moveTo>
                  <a:lnTo>
                    <a:pt x="1393266" y="1170913"/>
                  </a:lnTo>
                  <a:lnTo>
                    <a:pt x="1393240" y="1183613"/>
                  </a:lnTo>
                  <a:lnTo>
                    <a:pt x="1399602" y="1183613"/>
                  </a:lnTo>
                  <a:lnTo>
                    <a:pt x="1399628" y="1170913"/>
                  </a:lnTo>
                  <a:close/>
                </a:path>
                <a:path w="1402080" h="1240789">
                  <a:moveTo>
                    <a:pt x="7615" y="1183613"/>
                  </a:moveTo>
                  <a:lnTo>
                    <a:pt x="57" y="1183613"/>
                  </a:lnTo>
                  <a:lnTo>
                    <a:pt x="44" y="1189963"/>
                  </a:lnTo>
                  <a:lnTo>
                    <a:pt x="7608" y="1189963"/>
                  </a:lnTo>
                  <a:lnTo>
                    <a:pt x="7615" y="1183613"/>
                  </a:lnTo>
                  <a:close/>
                </a:path>
                <a:path w="1402080" h="1240789">
                  <a:moveTo>
                    <a:pt x="1399602" y="1183613"/>
                  </a:moveTo>
                  <a:lnTo>
                    <a:pt x="1393240" y="1183613"/>
                  </a:lnTo>
                  <a:lnTo>
                    <a:pt x="1393227" y="1189963"/>
                  </a:lnTo>
                  <a:lnTo>
                    <a:pt x="1399589" y="1189963"/>
                  </a:lnTo>
                  <a:lnTo>
                    <a:pt x="1399602" y="1183613"/>
                  </a:lnTo>
                  <a:close/>
                </a:path>
                <a:path w="1402080" h="1240789">
                  <a:moveTo>
                    <a:pt x="7608" y="1189963"/>
                  </a:moveTo>
                  <a:lnTo>
                    <a:pt x="44" y="1189963"/>
                  </a:lnTo>
                  <a:lnTo>
                    <a:pt x="31" y="1196313"/>
                  </a:lnTo>
                  <a:lnTo>
                    <a:pt x="7602" y="1196313"/>
                  </a:lnTo>
                  <a:lnTo>
                    <a:pt x="7608" y="1189963"/>
                  </a:lnTo>
                  <a:close/>
                </a:path>
                <a:path w="1402080" h="1240789">
                  <a:moveTo>
                    <a:pt x="1399589" y="1189963"/>
                  </a:moveTo>
                  <a:lnTo>
                    <a:pt x="1393227" y="1189963"/>
                  </a:lnTo>
                  <a:lnTo>
                    <a:pt x="1393214" y="1196313"/>
                  </a:lnTo>
                  <a:lnTo>
                    <a:pt x="1399576" y="1196313"/>
                  </a:lnTo>
                  <a:lnTo>
                    <a:pt x="1399589" y="1189963"/>
                  </a:lnTo>
                  <a:close/>
                </a:path>
                <a:path w="1402080" h="1240789">
                  <a:moveTo>
                    <a:pt x="7602" y="1196313"/>
                  </a:moveTo>
                  <a:lnTo>
                    <a:pt x="31" y="1196313"/>
                  </a:lnTo>
                  <a:lnTo>
                    <a:pt x="0" y="1211553"/>
                  </a:lnTo>
                  <a:lnTo>
                    <a:pt x="1215" y="1211553"/>
                  </a:lnTo>
                  <a:lnTo>
                    <a:pt x="1215" y="1212823"/>
                  </a:lnTo>
                  <a:lnTo>
                    <a:pt x="2485" y="1212823"/>
                  </a:lnTo>
                  <a:lnTo>
                    <a:pt x="2485" y="1214093"/>
                  </a:lnTo>
                  <a:lnTo>
                    <a:pt x="3755" y="1214093"/>
                  </a:lnTo>
                  <a:lnTo>
                    <a:pt x="3755" y="1215363"/>
                  </a:lnTo>
                  <a:lnTo>
                    <a:pt x="7582" y="1215363"/>
                  </a:lnTo>
                  <a:lnTo>
                    <a:pt x="7602" y="1196313"/>
                  </a:lnTo>
                  <a:close/>
                </a:path>
                <a:path w="1402080" h="1240789">
                  <a:moveTo>
                    <a:pt x="1399576" y="1196313"/>
                  </a:moveTo>
                  <a:lnTo>
                    <a:pt x="1393214" y="1196313"/>
                  </a:lnTo>
                  <a:lnTo>
                    <a:pt x="1393174" y="1215363"/>
                  </a:lnTo>
                  <a:lnTo>
                    <a:pt x="1399537" y="1215363"/>
                  </a:lnTo>
                  <a:lnTo>
                    <a:pt x="1399576" y="1196313"/>
                  </a:lnTo>
                  <a:close/>
                </a:path>
                <a:path w="1402080" h="1240789">
                  <a:moveTo>
                    <a:pt x="1399485" y="1215363"/>
                  </a:moveTo>
                  <a:lnTo>
                    <a:pt x="1393174" y="1215363"/>
                  </a:lnTo>
                  <a:lnTo>
                    <a:pt x="1393161" y="1221713"/>
                  </a:lnTo>
                  <a:lnTo>
                    <a:pt x="1394405" y="1221713"/>
                  </a:lnTo>
                  <a:lnTo>
                    <a:pt x="1394405" y="1220443"/>
                  </a:lnTo>
                  <a:lnTo>
                    <a:pt x="1395675" y="1220443"/>
                  </a:lnTo>
                  <a:lnTo>
                    <a:pt x="1395675" y="1219173"/>
                  </a:lnTo>
                  <a:lnTo>
                    <a:pt x="1396945" y="1219173"/>
                  </a:lnTo>
                  <a:lnTo>
                    <a:pt x="1396945" y="1217903"/>
                  </a:lnTo>
                  <a:lnTo>
                    <a:pt x="1398215" y="1217903"/>
                  </a:lnTo>
                  <a:lnTo>
                    <a:pt x="1398215" y="1216633"/>
                  </a:lnTo>
                  <a:lnTo>
                    <a:pt x="1399485" y="1216633"/>
                  </a:lnTo>
                  <a:lnTo>
                    <a:pt x="1399485" y="1215363"/>
                  </a:lnTo>
                  <a:close/>
                </a:path>
                <a:path w="1402080" h="1240789">
                  <a:moveTo>
                    <a:pt x="7582" y="1215363"/>
                  </a:moveTo>
                  <a:lnTo>
                    <a:pt x="5025" y="1215363"/>
                  </a:lnTo>
                  <a:lnTo>
                    <a:pt x="5025" y="1216633"/>
                  </a:lnTo>
                  <a:lnTo>
                    <a:pt x="6295" y="1216633"/>
                  </a:lnTo>
                  <a:lnTo>
                    <a:pt x="6295" y="1217903"/>
                  </a:lnTo>
                  <a:lnTo>
                    <a:pt x="7565" y="1217903"/>
                  </a:lnTo>
                  <a:lnTo>
                    <a:pt x="7565" y="1219173"/>
                  </a:lnTo>
                  <a:lnTo>
                    <a:pt x="7582" y="1215363"/>
                  </a:lnTo>
                  <a:close/>
                </a:path>
                <a:path w="1402080" h="1240789">
                  <a:moveTo>
                    <a:pt x="21535" y="1231899"/>
                  </a:moveTo>
                  <a:lnTo>
                    <a:pt x="21535" y="1233143"/>
                  </a:lnTo>
                  <a:lnTo>
                    <a:pt x="22805" y="1233143"/>
                  </a:lnTo>
                  <a:lnTo>
                    <a:pt x="22805" y="1234413"/>
                  </a:lnTo>
                  <a:lnTo>
                    <a:pt x="1381705" y="1234413"/>
                  </a:lnTo>
                  <a:lnTo>
                    <a:pt x="21535" y="1231899"/>
                  </a:lnTo>
                  <a:close/>
                </a:path>
                <a:path w="1402080" h="1240789">
                  <a:moveTo>
                    <a:pt x="1376625" y="1238223"/>
                  </a:moveTo>
                  <a:lnTo>
                    <a:pt x="27885" y="1238223"/>
                  </a:lnTo>
                  <a:lnTo>
                    <a:pt x="1375355" y="1240719"/>
                  </a:lnTo>
                  <a:lnTo>
                    <a:pt x="1375355" y="1239493"/>
                  </a:lnTo>
                  <a:lnTo>
                    <a:pt x="1376625" y="1239493"/>
                  </a:lnTo>
                  <a:lnTo>
                    <a:pt x="1376625" y="1238223"/>
                  </a:lnTo>
                  <a:close/>
                </a:path>
                <a:path w="1402080" h="1240789">
                  <a:moveTo>
                    <a:pt x="1377895" y="1236953"/>
                  </a:moveTo>
                  <a:lnTo>
                    <a:pt x="26615" y="1236953"/>
                  </a:lnTo>
                  <a:lnTo>
                    <a:pt x="26615" y="1238223"/>
                  </a:lnTo>
                  <a:lnTo>
                    <a:pt x="1377895" y="1238223"/>
                  </a:lnTo>
                  <a:lnTo>
                    <a:pt x="1377895" y="1236953"/>
                  </a:lnTo>
                  <a:close/>
                </a:path>
                <a:path w="1402080" h="1240789">
                  <a:moveTo>
                    <a:pt x="1379165" y="1235683"/>
                  </a:moveTo>
                  <a:lnTo>
                    <a:pt x="25345" y="1235683"/>
                  </a:lnTo>
                  <a:lnTo>
                    <a:pt x="25345" y="1236953"/>
                  </a:lnTo>
                  <a:lnTo>
                    <a:pt x="1379165" y="1236953"/>
                  </a:lnTo>
                  <a:lnTo>
                    <a:pt x="1379165" y="1235683"/>
                  </a:lnTo>
                  <a:close/>
                </a:path>
                <a:path w="1402080" h="1240789">
                  <a:moveTo>
                    <a:pt x="1380435" y="1234413"/>
                  </a:moveTo>
                  <a:lnTo>
                    <a:pt x="24075" y="1234413"/>
                  </a:lnTo>
                  <a:lnTo>
                    <a:pt x="24075" y="1235683"/>
                  </a:lnTo>
                  <a:lnTo>
                    <a:pt x="1380435" y="1235683"/>
                  </a:lnTo>
                  <a:lnTo>
                    <a:pt x="1380435" y="1234413"/>
                  </a:lnTo>
                  <a:close/>
                </a:path>
              </a:pathLst>
            </a:custGeom>
            <a:solidFill>
              <a:srgbClr val="0637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568973" y="3549664"/>
              <a:ext cx="1388110" cy="1228090"/>
            </a:xfrm>
            <a:custGeom>
              <a:avLst/>
              <a:gdLst/>
              <a:ahLst/>
              <a:cxnLst/>
              <a:rect l="l" t="t" r="r" b="b"/>
              <a:pathLst>
                <a:path w="1388110" h="1228089">
                  <a:moveTo>
                    <a:pt x="7554" y="55866"/>
                  </a:moveTo>
                  <a:lnTo>
                    <a:pt x="1198" y="55866"/>
                  </a:lnTo>
                  <a:lnTo>
                    <a:pt x="1188" y="66026"/>
                  </a:lnTo>
                  <a:lnTo>
                    <a:pt x="7544" y="66026"/>
                  </a:lnTo>
                  <a:lnTo>
                    <a:pt x="7554" y="55866"/>
                  </a:lnTo>
                  <a:close/>
                </a:path>
                <a:path w="1388110" h="1228089">
                  <a:moveTo>
                    <a:pt x="1387983" y="55866"/>
                  </a:moveTo>
                  <a:lnTo>
                    <a:pt x="1381645" y="55866"/>
                  </a:lnTo>
                  <a:lnTo>
                    <a:pt x="1381624" y="66026"/>
                  </a:lnTo>
                  <a:lnTo>
                    <a:pt x="1387962" y="66026"/>
                  </a:lnTo>
                  <a:lnTo>
                    <a:pt x="1387983" y="55866"/>
                  </a:lnTo>
                  <a:close/>
                </a:path>
                <a:path w="1388110" h="1228089">
                  <a:moveTo>
                    <a:pt x="7557" y="53326"/>
                  </a:moveTo>
                  <a:lnTo>
                    <a:pt x="1201" y="53326"/>
                  </a:lnTo>
                  <a:lnTo>
                    <a:pt x="1200" y="54596"/>
                  </a:lnTo>
                  <a:lnTo>
                    <a:pt x="7556" y="54596"/>
                  </a:lnTo>
                  <a:lnTo>
                    <a:pt x="7557" y="53326"/>
                  </a:lnTo>
                  <a:close/>
                </a:path>
                <a:path w="1388110" h="1228089">
                  <a:moveTo>
                    <a:pt x="1387989" y="53326"/>
                  </a:moveTo>
                  <a:lnTo>
                    <a:pt x="1381651" y="53326"/>
                  </a:lnTo>
                  <a:lnTo>
                    <a:pt x="1381648" y="54596"/>
                  </a:lnTo>
                  <a:lnTo>
                    <a:pt x="1387986" y="54596"/>
                  </a:lnTo>
                  <a:lnTo>
                    <a:pt x="1387989" y="53326"/>
                  </a:lnTo>
                  <a:close/>
                </a:path>
                <a:path w="1388110" h="1228089">
                  <a:moveTo>
                    <a:pt x="7561" y="49516"/>
                  </a:moveTo>
                  <a:lnTo>
                    <a:pt x="1205" y="49516"/>
                  </a:lnTo>
                  <a:lnTo>
                    <a:pt x="1202" y="52056"/>
                  </a:lnTo>
                  <a:lnTo>
                    <a:pt x="7558" y="52056"/>
                  </a:lnTo>
                  <a:lnTo>
                    <a:pt x="7561" y="49516"/>
                  </a:lnTo>
                  <a:close/>
                </a:path>
                <a:path w="1388110" h="1228089">
                  <a:moveTo>
                    <a:pt x="1387996" y="49516"/>
                  </a:moveTo>
                  <a:lnTo>
                    <a:pt x="1381659" y="49516"/>
                  </a:lnTo>
                  <a:lnTo>
                    <a:pt x="1381653" y="52056"/>
                  </a:lnTo>
                  <a:lnTo>
                    <a:pt x="1387991" y="52056"/>
                  </a:lnTo>
                  <a:lnTo>
                    <a:pt x="1387996" y="49516"/>
                  </a:lnTo>
                  <a:close/>
                </a:path>
                <a:path w="1388110" h="1228089">
                  <a:moveTo>
                    <a:pt x="7564" y="46976"/>
                  </a:moveTo>
                  <a:lnTo>
                    <a:pt x="1208" y="46976"/>
                  </a:lnTo>
                  <a:lnTo>
                    <a:pt x="1206" y="48246"/>
                  </a:lnTo>
                  <a:lnTo>
                    <a:pt x="7562" y="48246"/>
                  </a:lnTo>
                  <a:lnTo>
                    <a:pt x="7564" y="46976"/>
                  </a:lnTo>
                  <a:close/>
                </a:path>
                <a:path w="1388110" h="1228089">
                  <a:moveTo>
                    <a:pt x="1388002" y="46976"/>
                  </a:moveTo>
                  <a:lnTo>
                    <a:pt x="1381664" y="46976"/>
                  </a:lnTo>
                  <a:lnTo>
                    <a:pt x="1381661" y="48246"/>
                  </a:lnTo>
                  <a:lnTo>
                    <a:pt x="1387999" y="48246"/>
                  </a:lnTo>
                  <a:lnTo>
                    <a:pt x="1388002" y="46976"/>
                  </a:lnTo>
                  <a:close/>
                </a:path>
                <a:path w="1388110" h="1228089">
                  <a:moveTo>
                    <a:pt x="7568" y="43166"/>
                  </a:moveTo>
                  <a:lnTo>
                    <a:pt x="1212" y="43166"/>
                  </a:lnTo>
                  <a:lnTo>
                    <a:pt x="1209" y="45706"/>
                  </a:lnTo>
                  <a:lnTo>
                    <a:pt x="7565" y="45706"/>
                  </a:lnTo>
                  <a:lnTo>
                    <a:pt x="7568" y="43166"/>
                  </a:lnTo>
                  <a:close/>
                </a:path>
                <a:path w="1388110" h="1228089">
                  <a:moveTo>
                    <a:pt x="1388010" y="43166"/>
                  </a:moveTo>
                  <a:lnTo>
                    <a:pt x="1381672" y="43166"/>
                  </a:lnTo>
                  <a:lnTo>
                    <a:pt x="1381667" y="45706"/>
                  </a:lnTo>
                  <a:lnTo>
                    <a:pt x="1388004" y="45706"/>
                  </a:lnTo>
                  <a:lnTo>
                    <a:pt x="1388010" y="43166"/>
                  </a:lnTo>
                  <a:close/>
                </a:path>
                <a:path w="1388110" h="1228089">
                  <a:moveTo>
                    <a:pt x="7570" y="40626"/>
                  </a:moveTo>
                  <a:lnTo>
                    <a:pt x="1214" y="40626"/>
                  </a:lnTo>
                  <a:lnTo>
                    <a:pt x="1213" y="41896"/>
                  </a:lnTo>
                  <a:lnTo>
                    <a:pt x="7569" y="41896"/>
                  </a:lnTo>
                  <a:lnTo>
                    <a:pt x="7570" y="40626"/>
                  </a:lnTo>
                  <a:close/>
                </a:path>
                <a:path w="1388110" h="1228089">
                  <a:moveTo>
                    <a:pt x="1388015" y="40626"/>
                  </a:moveTo>
                  <a:lnTo>
                    <a:pt x="1381677" y="40626"/>
                  </a:lnTo>
                  <a:lnTo>
                    <a:pt x="1381675" y="41896"/>
                  </a:lnTo>
                  <a:lnTo>
                    <a:pt x="1388012" y="41896"/>
                  </a:lnTo>
                  <a:lnTo>
                    <a:pt x="1388015" y="40626"/>
                  </a:lnTo>
                  <a:close/>
                </a:path>
                <a:path w="1388110" h="1228089">
                  <a:moveTo>
                    <a:pt x="7574" y="36816"/>
                  </a:moveTo>
                  <a:lnTo>
                    <a:pt x="1218" y="36816"/>
                  </a:lnTo>
                  <a:lnTo>
                    <a:pt x="1216" y="39356"/>
                  </a:lnTo>
                  <a:lnTo>
                    <a:pt x="7572" y="39356"/>
                  </a:lnTo>
                  <a:lnTo>
                    <a:pt x="7574" y="36816"/>
                  </a:lnTo>
                  <a:close/>
                </a:path>
                <a:path w="1388110" h="1228089">
                  <a:moveTo>
                    <a:pt x="1388023" y="36816"/>
                  </a:moveTo>
                  <a:lnTo>
                    <a:pt x="1381685" y="36816"/>
                  </a:lnTo>
                  <a:lnTo>
                    <a:pt x="1381680" y="39356"/>
                  </a:lnTo>
                  <a:lnTo>
                    <a:pt x="1388017" y="39356"/>
                  </a:lnTo>
                  <a:lnTo>
                    <a:pt x="1388023" y="36816"/>
                  </a:lnTo>
                  <a:close/>
                </a:path>
                <a:path w="1388110" h="1228089">
                  <a:moveTo>
                    <a:pt x="7577" y="34276"/>
                  </a:moveTo>
                  <a:lnTo>
                    <a:pt x="1221" y="34276"/>
                  </a:lnTo>
                  <a:lnTo>
                    <a:pt x="1219" y="35546"/>
                  </a:lnTo>
                  <a:lnTo>
                    <a:pt x="7576" y="35546"/>
                  </a:lnTo>
                  <a:lnTo>
                    <a:pt x="7577" y="34276"/>
                  </a:lnTo>
                  <a:close/>
                </a:path>
                <a:path w="1388110" h="1228089">
                  <a:moveTo>
                    <a:pt x="1388028" y="34276"/>
                  </a:moveTo>
                  <a:lnTo>
                    <a:pt x="1381690" y="34276"/>
                  </a:lnTo>
                  <a:lnTo>
                    <a:pt x="1381688" y="35546"/>
                  </a:lnTo>
                  <a:lnTo>
                    <a:pt x="1388025" y="35546"/>
                  </a:lnTo>
                  <a:lnTo>
                    <a:pt x="1388028" y="34276"/>
                  </a:lnTo>
                  <a:close/>
                </a:path>
                <a:path w="1388110" h="1228089">
                  <a:moveTo>
                    <a:pt x="7581" y="30466"/>
                  </a:moveTo>
                  <a:lnTo>
                    <a:pt x="1225" y="30466"/>
                  </a:lnTo>
                  <a:lnTo>
                    <a:pt x="1222" y="33006"/>
                  </a:lnTo>
                  <a:lnTo>
                    <a:pt x="7578" y="33006"/>
                  </a:lnTo>
                  <a:lnTo>
                    <a:pt x="7581" y="30466"/>
                  </a:lnTo>
                  <a:close/>
                </a:path>
                <a:path w="1388110" h="1228089">
                  <a:moveTo>
                    <a:pt x="1388036" y="30466"/>
                  </a:moveTo>
                  <a:lnTo>
                    <a:pt x="1381698" y="30466"/>
                  </a:lnTo>
                  <a:lnTo>
                    <a:pt x="1381693" y="33006"/>
                  </a:lnTo>
                  <a:lnTo>
                    <a:pt x="1388031" y="33006"/>
                  </a:lnTo>
                  <a:lnTo>
                    <a:pt x="1388036" y="30466"/>
                  </a:lnTo>
                  <a:close/>
                </a:path>
                <a:path w="1388110" h="1228089">
                  <a:moveTo>
                    <a:pt x="7584" y="27926"/>
                  </a:moveTo>
                  <a:lnTo>
                    <a:pt x="1227" y="27926"/>
                  </a:lnTo>
                  <a:lnTo>
                    <a:pt x="1226" y="29196"/>
                  </a:lnTo>
                  <a:lnTo>
                    <a:pt x="7582" y="29196"/>
                  </a:lnTo>
                  <a:lnTo>
                    <a:pt x="7584" y="27926"/>
                  </a:lnTo>
                  <a:close/>
                </a:path>
                <a:path w="1388110" h="1228089">
                  <a:moveTo>
                    <a:pt x="1388041" y="27926"/>
                  </a:moveTo>
                  <a:lnTo>
                    <a:pt x="1381704" y="27926"/>
                  </a:lnTo>
                  <a:lnTo>
                    <a:pt x="1381701" y="29196"/>
                  </a:lnTo>
                  <a:lnTo>
                    <a:pt x="1388038" y="29196"/>
                  </a:lnTo>
                  <a:lnTo>
                    <a:pt x="1388041" y="27926"/>
                  </a:lnTo>
                  <a:close/>
                </a:path>
                <a:path w="1388110" h="1228089">
                  <a:moveTo>
                    <a:pt x="7588" y="24116"/>
                  </a:moveTo>
                  <a:lnTo>
                    <a:pt x="1231" y="24116"/>
                  </a:lnTo>
                  <a:lnTo>
                    <a:pt x="1229" y="26656"/>
                  </a:lnTo>
                  <a:lnTo>
                    <a:pt x="7585" y="26656"/>
                  </a:lnTo>
                  <a:lnTo>
                    <a:pt x="7588" y="24116"/>
                  </a:lnTo>
                  <a:close/>
                </a:path>
                <a:path w="1388110" h="1228089">
                  <a:moveTo>
                    <a:pt x="1388049" y="24116"/>
                  </a:moveTo>
                  <a:lnTo>
                    <a:pt x="1381712" y="24116"/>
                  </a:lnTo>
                  <a:lnTo>
                    <a:pt x="1381706" y="26656"/>
                  </a:lnTo>
                  <a:lnTo>
                    <a:pt x="1388044" y="26656"/>
                  </a:lnTo>
                  <a:lnTo>
                    <a:pt x="1388049" y="24116"/>
                  </a:lnTo>
                  <a:close/>
                </a:path>
                <a:path w="1388110" h="1228089">
                  <a:moveTo>
                    <a:pt x="7590" y="21576"/>
                  </a:moveTo>
                  <a:lnTo>
                    <a:pt x="1234" y="21576"/>
                  </a:lnTo>
                  <a:lnTo>
                    <a:pt x="1233" y="22846"/>
                  </a:lnTo>
                  <a:lnTo>
                    <a:pt x="7589" y="22846"/>
                  </a:lnTo>
                  <a:lnTo>
                    <a:pt x="7590" y="21576"/>
                  </a:lnTo>
                  <a:close/>
                </a:path>
                <a:path w="1388110" h="1228089">
                  <a:moveTo>
                    <a:pt x="1388054" y="21576"/>
                  </a:moveTo>
                  <a:lnTo>
                    <a:pt x="1381717" y="21576"/>
                  </a:lnTo>
                  <a:lnTo>
                    <a:pt x="1381714" y="22846"/>
                  </a:lnTo>
                  <a:lnTo>
                    <a:pt x="1388052" y="22846"/>
                  </a:lnTo>
                  <a:lnTo>
                    <a:pt x="1388054" y="21576"/>
                  </a:lnTo>
                  <a:close/>
                </a:path>
                <a:path w="1388110" h="1228089">
                  <a:moveTo>
                    <a:pt x="7594" y="17766"/>
                  </a:moveTo>
                  <a:lnTo>
                    <a:pt x="1238" y="17766"/>
                  </a:lnTo>
                  <a:lnTo>
                    <a:pt x="1235" y="20306"/>
                  </a:lnTo>
                  <a:lnTo>
                    <a:pt x="7592" y="20306"/>
                  </a:lnTo>
                  <a:lnTo>
                    <a:pt x="7594" y="17766"/>
                  </a:lnTo>
                  <a:close/>
                </a:path>
                <a:path w="1388110" h="1228089">
                  <a:moveTo>
                    <a:pt x="1388062" y="17766"/>
                  </a:moveTo>
                  <a:lnTo>
                    <a:pt x="1381725" y="17766"/>
                  </a:lnTo>
                  <a:lnTo>
                    <a:pt x="1381720" y="20306"/>
                  </a:lnTo>
                  <a:lnTo>
                    <a:pt x="1388057" y="20306"/>
                  </a:lnTo>
                  <a:lnTo>
                    <a:pt x="1388062" y="17766"/>
                  </a:lnTo>
                  <a:close/>
                </a:path>
                <a:path w="1388110" h="1228089">
                  <a:moveTo>
                    <a:pt x="7597" y="15226"/>
                  </a:moveTo>
                  <a:lnTo>
                    <a:pt x="1241" y="15226"/>
                  </a:lnTo>
                  <a:lnTo>
                    <a:pt x="1239" y="16496"/>
                  </a:lnTo>
                  <a:lnTo>
                    <a:pt x="7596" y="16496"/>
                  </a:lnTo>
                  <a:lnTo>
                    <a:pt x="7597" y="15226"/>
                  </a:lnTo>
                  <a:close/>
                </a:path>
                <a:path w="1388110" h="1228089">
                  <a:moveTo>
                    <a:pt x="1388070" y="13956"/>
                  </a:moveTo>
                  <a:lnTo>
                    <a:pt x="1386826" y="13956"/>
                  </a:lnTo>
                  <a:lnTo>
                    <a:pt x="1386826" y="15226"/>
                  </a:lnTo>
                  <a:lnTo>
                    <a:pt x="1381730" y="15226"/>
                  </a:lnTo>
                  <a:lnTo>
                    <a:pt x="1381728" y="16496"/>
                  </a:lnTo>
                  <a:lnTo>
                    <a:pt x="1388065" y="16496"/>
                  </a:lnTo>
                  <a:lnTo>
                    <a:pt x="1388070" y="13956"/>
                  </a:lnTo>
                  <a:close/>
                </a:path>
                <a:path w="1388110" h="1228089">
                  <a:moveTo>
                    <a:pt x="2526" y="13956"/>
                  </a:moveTo>
                  <a:lnTo>
                    <a:pt x="1256" y="13956"/>
                  </a:lnTo>
                  <a:lnTo>
                    <a:pt x="1256" y="15226"/>
                  </a:lnTo>
                  <a:lnTo>
                    <a:pt x="2526" y="15226"/>
                  </a:lnTo>
                  <a:lnTo>
                    <a:pt x="2526" y="13956"/>
                  </a:lnTo>
                  <a:close/>
                </a:path>
                <a:path w="1388110" h="1228089">
                  <a:moveTo>
                    <a:pt x="7601" y="11416"/>
                  </a:moveTo>
                  <a:lnTo>
                    <a:pt x="3796" y="11416"/>
                  </a:lnTo>
                  <a:lnTo>
                    <a:pt x="3796" y="13956"/>
                  </a:lnTo>
                  <a:lnTo>
                    <a:pt x="7598" y="13956"/>
                  </a:lnTo>
                  <a:lnTo>
                    <a:pt x="7601" y="11416"/>
                  </a:lnTo>
                  <a:close/>
                </a:path>
                <a:path w="1388110" h="1228089">
                  <a:moveTo>
                    <a:pt x="1385556" y="11416"/>
                  </a:moveTo>
                  <a:lnTo>
                    <a:pt x="1381738" y="11416"/>
                  </a:lnTo>
                  <a:lnTo>
                    <a:pt x="1381733" y="13956"/>
                  </a:lnTo>
                  <a:lnTo>
                    <a:pt x="1385556" y="13956"/>
                  </a:lnTo>
                  <a:lnTo>
                    <a:pt x="1385556" y="11416"/>
                  </a:lnTo>
                  <a:close/>
                </a:path>
                <a:path w="1388110" h="1228089">
                  <a:moveTo>
                    <a:pt x="6336" y="10146"/>
                  </a:moveTo>
                  <a:lnTo>
                    <a:pt x="5066" y="10146"/>
                  </a:lnTo>
                  <a:lnTo>
                    <a:pt x="5066" y="11416"/>
                  </a:lnTo>
                  <a:lnTo>
                    <a:pt x="6336" y="11416"/>
                  </a:lnTo>
                  <a:lnTo>
                    <a:pt x="6336" y="10146"/>
                  </a:lnTo>
                  <a:close/>
                </a:path>
                <a:path w="1388110" h="1228089">
                  <a:moveTo>
                    <a:pt x="1384286" y="10146"/>
                  </a:moveTo>
                  <a:lnTo>
                    <a:pt x="1383016" y="10146"/>
                  </a:lnTo>
                  <a:lnTo>
                    <a:pt x="1383016" y="11416"/>
                  </a:lnTo>
                  <a:lnTo>
                    <a:pt x="1384286" y="11416"/>
                  </a:lnTo>
                  <a:lnTo>
                    <a:pt x="1384286" y="10146"/>
                  </a:lnTo>
                  <a:close/>
                </a:path>
                <a:path w="1388110" h="1228089">
                  <a:moveTo>
                    <a:pt x="7604" y="8876"/>
                  </a:moveTo>
                  <a:lnTo>
                    <a:pt x="6336" y="8876"/>
                  </a:lnTo>
                  <a:lnTo>
                    <a:pt x="6336" y="10146"/>
                  </a:lnTo>
                  <a:lnTo>
                    <a:pt x="7602" y="10146"/>
                  </a:lnTo>
                  <a:lnTo>
                    <a:pt x="7604" y="8876"/>
                  </a:lnTo>
                  <a:close/>
                </a:path>
                <a:path w="1388110" h="1228089">
                  <a:moveTo>
                    <a:pt x="1383016" y="8876"/>
                  </a:moveTo>
                  <a:lnTo>
                    <a:pt x="1381744" y="8876"/>
                  </a:lnTo>
                  <a:lnTo>
                    <a:pt x="1381741" y="10146"/>
                  </a:lnTo>
                  <a:lnTo>
                    <a:pt x="1383016" y="10146"/>
                  </a:lnTo>
                  <a:lnTo>
                    <a:pt x="1383016" y="8876"/>
                  </a:lnTo>
                  <a:close/>
                </a:path>
                <a:path w="1388110" h="1228089">
                  <a:moveTo>
                    <a:pt x="1381746" y="7606"/>
                  </a:moveTo>
                  <a:lnTo>
                    <a:pt x="1381744" y="8876"/>
                  </a:lnTo>
                  <a:lnTo>
                    <a:pt x="1381746" y="7606"/>
                  </a:lnTo>
                  <a:close/>
                </a:path>
                <a:path w="1388110" h="1228089">
                  <a:moveTo>
                    <a:pt x="1379206" y="5066"/>
                  </a:moveTo>
                  <a:lnTo>
                    <a:pt x="10146" y="5066"/>
                  </a:lnTo>
                  <a:lnTo>
                    <a:pt x="10146" y="6338"/>
                  </a:lnTo>
                  <a:lnTo>
                    <a:pt x="1379206" y="7603"/>
                  </a:lnTo>
                  <a:lnTo>
                    <a:pt x="1379206" y="5066"/>
                  </a:lnTo>
                  <a:close/>
                </a:path>
                <a:path w="1388110" h="1228089">
                  <a:moveTo>
                    <a:pt x="12686" y="3796"/>
                  </a:moveTo>
                  <a:lnTo>
                    <a:pt x="11416" y="3796"/>
                  </a:lnTo>
                  <a:lnTo>
                    <a:pt x="11416" y="5066"/>
                  </a:lnTo>
                  <a:lnTo>
                    <a:pt x="12686" y="5066"/>
                  </a:lnTo>
                  <a:lnTo>
                    <a:pt x="12686" y="3796"/>
                  </a:lnTo>
                  <a:close/>
                </a:path>
                <a:path w="1388110" h="1228089">
                  <a:moveTo>
                    <a:pt x="1377936" y="3796"/>
                  </a:moveTo>
                  <a:lnTo>
                    <a:pt x="1376666" y="3796"/>
                  </a:lnTo>
                  <a:lnTo>
                    <a:pt x="1376666" y="5066"/>
                  </a:lnTo>
                  <a:lnTo>
                    <a:pt x="1377936" y="5066"/>
                  </a:lnTo>
                  <a:lnTo>
                    <a:pt x="1377936" y="3796"/>
                  </a:lnTo>
                  <a:close/>
                </a:path>
                <a:path w="1388110" h="1228089">
                  <a:moveTo>
                    <a:pt x="1376666" y="2526"/>
                  </a:moveTo>
                  <a:lnTo>
                    <a:pt x="12686" y="2526"/>
                  </a:lnTo>
                  <a:lnTo>
                    <a:pt x="12686" y="3796"/>
                  </a:lnTo>
                  <a:lnTo>
                    <a:pt x="1376666" y="3796"/>
                  </a:lnTo>
                  <a:lnTo>
                    <a:pt x="1376666" y="2526"/>
                  </a:lnTo>
                  <a:close/>
                </a:path>
                <a:path w="1388110" h="1228089">
                  <a:moveTo>
                    <a:pt x="15226" y="1256"/>
                  </a:moveTo>
                  <a:lnTo>
                    <a:pt x="13956" y="1256"/>
                  </a:lnTo>
                  <a:lnTo>
                    <a:pt x="13956" y="2526"/>
                  </a:lnTo>
                  <a:lnTo>
                    <a:pt x="15226" y="2526"/>
                  </a:lnTo>
                  <a:lnTo>
                    <a:pt x="15226" y="1256"/>
                  </a:lnTo>
                  <a:close/>
                </a:path>
                <a:path w="1388110" h="1228089">
                  <a:moveTo>
                    <a:pt x="1375396" y="1256"/>
                  </a:moveTo>
                  <a:lnTo>
                    <a:pt x="1374126" y="1256"/>
                  </a:lnTo>
                  <a:lnTo>
                    <a:pt x="1374126" y="2526"/>
                  </a:lnTo>
                  <a:lnTo>
                    <a:pt x="1375396" y="2526"/>
                  </a:lnTo>
                  <a:lnTo>
                    <a:pt x="1375396" y="1256"/>
                  </a:lnTo>
                  <a:close/>
                </a:path>
                <a:path w="1388110" h="1228089">
                  <a:moveTo>
                    <a:pt x="16496" y="0"/>
                  </a:moveTo>
                  <a:lnTo>
                    <a:pt x="16496" y="1256"/>
                  </a:lnTo>
                  <a:lnTo>
                    <a:pt x="1372856" y="1256"/>
                  </a:lnTo>
                  <a:lnTo>
                    <a:pt x="16496" y="0"/>
                  </a:lnTo>
                  <a:close/>
                </a:path>
                <a:path w="1388110" h="1228089">
                  <a:moveTo>
                    <a:pt x="7544" y="66026"/>
                  </a:moveTo>
                  <a:lnTo>
                    <a:pt x="1188" y="66026"/>
                  </a:lnTo>
                  <a:lnTo>
                    <a:pt x="1175" y="78726"/>
                  </a:lnTo>
                  <a:lnTo>
                    <a:pt x="7531" y="78726"/>
                  </a:lnTo>
                  <a:lnTo>
                    <a:pt x="7544" y="66026"/>
                  </a:lnTo>
                  <a:close/>
                </a:path>
                <a:path w="1388110" h="1228089">
                  <a:moveTo>
                    <a:pt x="1387962" y="66026"/>
                  </a:moveTo>
                  <a:lnTo>
                    <a:pt x="1381624" y="66026"/>
                  </a:lnTo>
                  <a:lnTo>
                    <a:pt x="1381597" y="78726"/>
                  </a:lnTo>
                  <a:lnTo>
                    <a:pt x="1387936" y="78726"/>
                  </a:lnTo>
                  <a:lnTo>
                    <a:pt x="1387962" y="66026"/>
                  </a:lnTo>
                  <a:close/>
                </a:path>
                <a:path w="1388110" h="1228089">
                  <a:moveTo>
                    <a:pt x="7531" y="78726"/>
                  </a:moveTo>
                  <a:lnTo>
                    <a:pt x="1175" y="78726"/>
                  </a:lnTo>
                  <a:lnTo>
                    <a:pt x="1168" y="85076"/>
                  </a:lnTo>
                  <a:lnTo>
                    <a:pt x="7524" y="85076"/>
                  </a:lnTo>
                  <a:lnTo>
                    <a:pt x="7531" y="78726"/>
                  </a:lnTo>
                  <a:close/>
                </a:path>
                <a:path w="1388110" h="1228089">
                  <a:moveTo>
                    <a:pt x="1387936" y="78726"/>
                  </a:moveTo>
                  <a:lnTo>
                    <a:pt x="1381597" y="78726"/>
                  </a:lnTo>
                  <a:lnTo>
                    <a:pt x="1381584" y="85076"/>
                  </a:lnTo>
                  <a:lnTo>
                    <a:pt x="1387923" y="85076"/>
                  </a:lnTo>
                  <a:lnTo>
                    <a:pt x="1387936" y="78726"/>
                  </a:lnTo>
                  <a:close/>
                </a:path>
                <a:path w="1388110" h="1228089">
                  <a:moveTo>
                    <a:pt x="7524" y="85076"/>
                  </a:moveTo>
                  <a:lnTo>
                    <a:pt x="1168" y="85076"/>
                  </a:lnTo>
                  <a:lnTo>
                    <a:pt x="1162" y="91426"/>
                  </a:lnTo>
                  <a:lnTo>
                    <a:pt x="7517" y="91426"/>
                  </a:lnTo>
                  <a:lnTo>
                    <a:pt x="7524" y="85076"/>
                  </a:lnTo>
                  <a:close/>
                </a:path>
                <a:path w="1388110" h="1228089">
                  <a:moveTo>
                    <a:pt x="1387923" y="85076"/>
                  </a:moveTo>
                  <a:lnTo>
                    <a:pt x="1381584" y="85076"/>
                  </a:lnTo>
                  <a:lnTo>
                    <a:pt x="1381571" y="91426"/>
                  </a:lnTo>
                  <a:lnTo>
                    <a:pt x="1387910" y="91426"/>
                  </a:lnTo>
                  <a:lnTo>
                    <a:pt x="1387923" y="85076"/>
                  </a:lnTo>
                  <a:close/>
                </a:path>
                <a:path w="1388110" h="1228089">
                  <a:moveTo>
                    <a:pt x="7517" y="91426"/>
                  </a:moveTo>
                  <a:lnTo>
                    <a:pt x="1162" y="91426"/>
                  </a:lnTo>
                  <a:lnTo>
                    <a:pt x="1155" y="97776"/>
                  </a:lnTo>
                  <a:lnTo>
                    <a:pt x="7511" y="97776"/>
                  </a:lnTo>
                  <a:lnTo>
                    <a:pt x="7517" y="91426"/>
                  </a:lnTo>
                  <a:close/>
                </a:path>
                <a:path w="1388110" h="1228089">
                  <a:moveTo>
                    <a:pt x="1387910" y="91426"/>
                  </a:moveTo>
                  <a:lnTo>
                    <a:pt x="1381571" y="91426"/>
                  </a:lnTo>
                  <a:lnTo>
                    <a:pt x="1381558" y="97776"/>
                  </a:lnTo>
                  <a:lnTo>
                    <a:pt x="1387897" y="97776"/>
                  </a:lnTo>
                  <a:lnTo>
                    <a:pt x="1387910" y="91426"/>
                  </a:lnTo>
                  <a:close/>
                </a:path>
                <a:path w="1388110" h="1228089">
                  <a:moveTo>
                    <a:pt x="7511" y="97776"/>
                  </a:moveTo>
                  <a:lnTo>
                    <a:pt x="1155" y="97776"/>
                  </a:lnTo>
                  <a:lnTo>
                    <a:pt x="1148" y="104126"/>
                  </a:lnTo>
                  <a:lnTo>
                    <a:pt x="7504" y="104126"/>
                  </a:lnTo>
                  <a:lnTo>
                    <a:pt x="7511" y="97776"/>
                  </a:lnTo>
                  <a:close/>
                </a:path>
                <a:path w="1388110" h="1228089">
                  <a:moveTo>
                    <a:pt x="1387897" y="97776"/>
                  </a:moveTo>
                  <a:lnTo>
                    <a:pt x="1381558" y="97776"/>
                  </a:lnTo>
                  <a:lnTo>
                    <a:pt x="1381544" y="104126"/>
                  </a:lnTo>
                  <a:lnTo>
                    <a:pt x="1387883" y="104126"/>
                  </a:lnTo>
                  <a:lnTo>
                    <a:pt x="1387897" y="97776"/>
                  </a:lnTo>
                  <a:close/>
                </a:path>
                <a:path w="1388110" h="1228089">
                  <a:moveTo>
                    <a:pt x="7504" y="104126"/>
                  </a:moveTo>
                  <a:lnTo>
                    <a:pt x="1148" y="104126"/>
                  </a:lnTo>
                  <a:lnTo>
                    <a:pt x="1129" y="123176"/>
                  </a:lnTo>
                  <a:lnTo>
                    <a:pt x="7484" y="123176"/>
                  </a:lnTo>
                  <a:lnTo>
                    <a:pt x="7504" y="104126"/>
                  </a:lnTo>
                  <a:close/>
                </a:path>
                <a:path w="1388110" h="1228089">
                  <a:moveTo>
                    <a:pt x="1387883" y="104126"/>
                  </a:moveTo>
                  <a:lnTo>
                    <a:pt x="1381544" y="104126"/>
                  </a:lnTo>
                  <a:lnTo>
                    <a:pt x="1381504" y="123176"/>
                  </a:lnTo>
                  <a:lnTo>
                    <a:pt x="1387844" y="123176"/>
                  </a:lnTo>
                  <a:lnTo>
                    <a:pt x="1387883" y="104126"/>
                  </a:lnTo>
                  <a:close/>
                </a:path>
                <a:path w="1388110" h="1228089">
                  <a:moveTo>
                    <a:pt x="7484" y="123176"/>
                  </a:moveTo>
                  <a:lnTo>
                    <a:pt x="1129" y="123176"/>
                  </a:lnTo>
                  <a:lnTo>
                    <a:pt x="1117" y="134606"/>
                  </a:lnTo>
                  <a:lnTo>
                    <a:pt x="7472" y="134606"/>
                  </a:lnTo>
                  <a:lnTo>
                    <a:pt x="7484" y="123176"/>
                  </a:lnTo>
                  <a:close/>
                </a:path>
                <a:path w="1388110" h="1228089">
                  <a:moveTo>
                    <a:pt x="1387844" y="123176"/>
                  </a:moveTo>
                  <a:lnTo>
                    <a:pt x="1381504" y="123176"/>
                  </a:lnTo>
                  <a:lnTo>
                    <a:pt x="1381480" y="134606"/>
                  </a:lnTo>
                  <a:lnTo>
                    <a:pt x="1387820" y="134606"/>
                  </a:lnTo>
                  <a:lnTo>
                    <a:pt x="1387844" y="123176"/>
                  </a:lnTo>
                  <a:close/>
                </a:path>
                <a:path w="1388110" h="1228089">
                  <a:moveTo>
                    <a:pt x="7472" y="134606"/>
                  </a:moveTo>
                  <a:lnTo>
                    <a:pt x="1117" y="134606"/>
                  </a:lnTo>
                  <a:lnTo>
                    <a:pt x="1109" y="142226"/>
                  </a:lnTo>
                  <a:lnTo>
                    <a:pt x="7464" y="142226"/>
                  </a:lnTo>
                  <a:lnTo>
                    <a:pt x="7472" y="134606"/>
                  </a:lnTo>
                  <a:close/>
                </a:path>
                <a:path w="1388110" h="1228089">
                  <a:moveTo>
                    <a:pt x="1387820" y="134606"/>
                  </a:moveTo>
                  <a:lnTo>
                    <a:pt x="1381480" y="134606"/>
                  </a:lnTo>
                  <a:lnTo>
                    <a:pt x="1381464" y="142226"/>
                  </a:lnTo>
                  <a:lnTo>
                    <a:pt x="1387804" y="142226"/>
                  </a:lnTo>
                  <a:lnTo>
                    <a:pt x="1387820" y="134606"/>
                  </a:lnTo>
                  <a:close/>
                </a:path>
                <a:path w="1388110" h="1228089">
                  <a:moveTo>
                    <a:pt x="7464" y="142226"/>
                  </a:moveTo>
                  <a:lnTo>
                    <a:pt x="1109" y="142226"/>
                  </a:lnTo>
                  <a:lnTo>
                    <a:pt x="1096" y="154926"/>
                  </a:lnTo>
                  <a:lnTo>
                    <a:pt x="7451" y="154926"/>
                  </a:lnTo>
                  <a:lnTo>
                    <a:pt x="7464" y="142226"/>
                  </a:lnTo>
                  <a:close/>
                </a:path>
                <a:path w="1388110" h="1228089">
                  <a:moveTo>
                    <a:pt x="1387804" y="142226"/>
                  </a:moveTo>
                  <a:lnTo>
                    <a:pt x="1381464" y="142226"/>
                  </a:lnTo>
                  <a:lnTo>
                    <a:pt x="1381438" y="154926"/>
                  </a:lnTo>
                  <a:lnTo>
                    <a:pt x="1387778" y="154926"/>
                  </a:lnTo>
                  <a:lnTo>
                    <a:pt x="1387804" y="142226"/>
                  </a:lnTo>
                  <a:close/>
                </a:path>
                <a:path w="1388110" h="1228089">
                  <a:moveTo>
                    <a:pt x="7451" y="154926"/>
                  </a:moveTo>
                  <a:lnTo>
                    <a:pt x="1096" y="154926"/>
                  </a:lnTo>
                  <a:lnTo>
                    <a:pt x="1089" y="161276"/>
                  </a:lnTo>
                  <a:lnTo>
                    <a:pt x="7444" y="161276"/>
                  </a:lnTo>
                  <a:lnTo>
                    <a:pt x="7451" y="154926"/>
                  </a:lnTo>
                  <a:close/>
                </a:path>
                <a:path w="1388110" h="1228089">
                  <a:moveTo>
                    <a:pt x="1387778" y="154926"/>
                  </a:moveTo>
                  <a:lnTo>
                    <a:pt x="1381438" y="154926"/>
                  </a:lnTo>
                  <a:lnTo>
                    <a:pt x="1381425" y="161276"/>
                  </a:lnTo>
                  <a:lnTo>
                    <a:pt x="1387765" y="161276"/>
                  </a:lnTo>
                  <a:lnTo>
                    <a:pt x="1387778" y="154926"/>
                  </a:lnTo>
                  <a:close/>
                </a:path>
                <a:path w="1388110" h="1228089">
                  <a:moveTo>
                    <a:pt x="7444" y="161276"/>
                  </a:moveTo>
                  <a:lnTo>
                    <a:pt x="1089" y="161276"/>
                  </a:lnTo>
                  <a:lnTo>
                    <a:pt x="1083" y="167626"/>
                  </a:lnTo>
                  <a:lnTo>
                    <a:pt x="7437" y="167626"/>
                  </a:lnTo>
                  <a:lnTo>
                    <a:pt x="7444" y="161276"/>
                  </a:lnTo>
                  <a:close/>
                </a:path>
                <a:path w="1388110" h="1228089">
                  <a:moveTo>
                    <a:pt x="1387765" y="161276"/>
                  </a:moveTo>
                  <a:lnTo>
                    <a:pt x="1381425" y="161276"/>
                  </a:lnTo>
                  <a:lnTo>
                    <a:pt x="1381411" y="167626"/>
                  </a:lnTo>
                  <a:lnTo>
                    <a:pt x="1387752" y="167626"/>
                  </a:lnTo>
                  <a:lnTo>
                    <a:pt x="1387765" y="161276"/>
                  </a:lnTo>
                  <a:close/>
                </a:path>
                <a:path w="1388110" h="1228089">
                  <a:moveTo>
                    <a:pt x="7437" y="167626"/>
                  </a:moveTo>
                  <a:lnTo>
                    <a:pt x="1083" y="167626"/>
                  </a:lnTo>
                  <a:lnTo>
                    <a:pt x="1076" y="173976"/>
                  </a:lnTo>
                  <a:lnTo>
                    <a:pt x="7431" y="173976"/>
                  </a:lnTo>
                  <a:lnTo>
                    <a:pt x="7437" y="167626"/>
                  </a:lnTo>
                  <a:close/>
                </a:path>
                <a:path w="1388110" h="1228089">
                  <a:moveTo>
                    <a:pt x="1387752" y="167626"/>
                  </a:moveTo>
                  <a:lnTo>
                    <a:pt x="1381411" y="167626"/>
                  </a:lnTo>
                  <a:lnTo>
                    <a:pt x="1381398" y="173976"/>
                  </a:lnTo>
                  <a:lnTo>
                    <a:pt x="1387739" y="173976"/>
                  </a:lnTo>
                  <a:lnTo>
                    <a:pt x="1387752" y="167626"/>
                  </a:lnTo>
                  <a:close/>
                </a:path>
                <a:path w="1388110" h="1228089">
                  <a:moveTo>
                    <a:pt x="7431" y="173976"/>
                  </a:moveTo>
                  <a:lnTo>
                    <a:pt x="1076" y="173976"/>
                  </a:lnTo>
                  <a:lnTo>
                    <a:pt x="1063" y="186676"/>
                  </a:lnTo>
                  <a:lnTo>
                    <a:pt x="7418" y="186676"/>
                  </a:lnTo>
                  <a:lnTo>
                    <a:pt x="7431" y="173976"/>
                  </a:lnTo>
                  <a:close/>
                </a:path>
                <a:path w="1388110" h="1228089">
                  <a:moveTo>
                    <a:pt x="1387739" y="173976"/>
                  </a:moveTo>
                  <a:lnTo>
                    <a:pt x="1381398" y="173976"/>
                  </a:lnTo>
                  <a:lnTo>
                    <a:pt x="1381371" y="186676"/>
                  </a:lnTo>
                  <a:lnTo>
                    <a:pt x="1387712" y="186676"/>
                  </a:lnTo>
                  <a:lnTo>
                    <a:pt x="1387739" y="173976"/>
                  </a:lnTo>
                  <a:close/>
                </a:path>
                <a:path w="1388110" h="1228089">
                  <a:moveTo>
                    <a:pt x="7418" y="186676"/>
                  </a:moveTo>
                  <a:lnTo>
                    <a:pt x="1063" y="186676"/>
                  </a:lnTo>
                  <a:lnTo>
                    <a:pt x="1056" y="193026"/>
                  </a:lnTo>
                  <a:lnTo>
                    <a:pt x="7411" y="193026"/>
                  </a:lnTo>
                  <a:lnTo>
                    <a:pt x="7418" y="186676"/>
                  </a:lnTo>
                  <a:close/>
                </a:path>
                <a:path w="1388110" h="1228089">
                  <a:moveTo>
                    <a:pt x="1387712" y="186676"/>
                  </a:moveTo>
                  <a:lnTo>
                    <a:pt x="1381371" y="186676"/>
                  </a:lnTo>
                  <a:lnTo>
                    <a:pt x="1381358" y="193026"/>
                  </a:lnTo>
                  <a:lnTo>
                    <a:pt x="1387699" y="193026"/>
                  </a:lnTo>
                  <a:lnTo>
                    <a:pt x="1387712" y="186676"/>
                  </a:lnTo>
                  <a:close/>
                </a:path>
                <a:path w="1388110" h="1228089">
                  <a:moveTo>
                    <a:pt x="7411" y="193026"/>
                  </a:moveTo>
                  <a:lnTo>
                    <a:pt x="1056" y="193026"/>
                  </a:lnTo>
                  <a:lnTo>
                    <a:pt x="1044" y="204456"/>
                  </a:lnTo>
                  <a:lnTo>
                    <a:pt x="7399" y="204456"/>
                  </a:lnTo>
                  <a:lnTo>
                    <a:pt x="7411" y="193026"/>
                  </a:lnTo>
                  <a:close/>
                </a:path>
                <a:path w="1388110" h="1228089">
                  <a:moveTo>
                    <a:pt x="1387699" y="193026"/>
                  </a:moveTo>
                  <a:lnTo>
                    <a:pt x="1381358" y="193026"/>
                  </a:lnTo>
                  <a:lnTo>
                    <a:pt x="1381334" y="204456"/>
                  </a:lnTo>
                  <a:lnTo>
                    <a:pt x="1387676" y="204456"/>
                  </a:lnTo>
                  <a:lnTo>
                    <a:pt x="1387699" y="193026"/>
                  </a:lnTo>
                  <a:close/>
                </a:path>
                <a:path w="1388110" h="1228089">
                  <a:moveTo>
                    <a:pt x="7399" y="204456"/>
                  </a:moveTo>
                  <a:lnTo>
                    <a:pt x="1044" y="204456"/>
                  </a:lnTo>
                  <a:lnTo>
                    <a:pt x="1037" y="212076"/>
                  </a:lnTo>
                  <a:lnTo>
                    <a:pt x="7391" y="212076"/>
                  </a:lnTo>
                  <a:lnTo>
                    <a:pt x="7399" y="204456"/>
                  </a:lnTo>
                  <a:close/>
                </a:path>
                <a:path w="1388110" h="1228089">
                  <a:moveTo>
                    <a:pt x="1387676" y="204456"/>
                  </a:moveTo>
                  <a:lnTo>
                    <a:pt x="1381334" y="204456"/>
                  </a:lnTo>
                  <a:lnTo>
                    <a:pt x="1381318" y="212076"/>
                  </a:lnTo>
                  <a:lnTo>
                    <a:pt x="1387660" y="212076"/>
                  </a:lnTo>
                  <a:lnTo>
                    <a:pt x="1387676" y="204456"/>
                  </a:lnTo>
                  <a:close/>
                </a:path>
                <a:path w="1388110" h="1228089">
                  <a:moveTo>
                    <a:pt x="7391" y="212076"/>
                  </a:moveTo>
                  <a:lnTo>
                    <a:pt x="1037" y="212076"/>
                  </a:lnTo>
                  <a:lnTo>
                    <a:pt x="1031" y="217156"/>
                  </a:lnTo>
                  <a:lnTo>
                    <a:pt x="7386" y="217156"/>
                  </a:lnTo>
                  <a:lnTo>
                    <a:pt x="7391" y="212076"/>
                  </a:lnTo>
                  <a:close/>
                </a:path>
                <a:path w="1388110" h="1228089">
                  <a:moveTo>
                    <a:pt x="1387660" y="212076"/>
                  </a:moveTo>
                  <a:lnTo>
                    <a:pt x="1381318" y="212076"/>
                  </a:lnTo>
                  <a:lnTo>
                    <a:pt x="1381307" y="217156"/>
                  </a:lnTo>
                  <a:lnTo>
                    <a:pt x="1387649" y="217156"/>
                  </a:lnTo>
                  <a:lnTo>
                    <a:pt x="1387660" y="212076"/>
                  </a:lnTo>
                  <a:close/>
                </a:path>
                <a:path w="1388110" h="1228089">
                  <a:moveTo>
                    <a:pt x="7386" y="217156"/>
                  </a:moveTo>
                  <a:lnTo>
                    <a:pt x="1031" y="217156"/>
                  </a:lnTo>
                  <a:lnTo>
                    <a:pt x="1025" y="223506"/>
                  </a:lnTo>
                  <a:lnTo>
                    <a:pt x="7379" y="223506"/>
                  </a:lnTo>
                  <a:lnTo>
                    <a:pt x="7386" y="217156"/>
                  </a:lnTo>
                  <a:close/>
                </a:path>
                <a:path w="1388110" h="1228089">
                  <a:moveTo>
                    <a:pt x="1387649" y="217156"/>
                  </a:moveTo>
                  <a:lnTo>
                    <a:pt x="1381307" y="217156"/>
                  </a:lnTo>
                  <a:lnTo>
                    <a:pt x="1381294" y="223506"/>
                  </a:lnTo>
                  <a:lnTo>
                    <a:pt x="1387636" y="223506"/>
                  </a:lnTo>
                  <a:lnTo>
                    <a:pt x="1387649" y="217156"/>
                  </a:lnTo>
                  <a:close/>
                </a:path>
                <a:path w="1388110" h="1228089">
                  <a:moveTo>
                    <a:pt x="7379" y="223506"/>
                  </a:moveTo>
                  <a:lnTo>
                    <a:pt x="1025" y="223506"/>
                  </a:lnTo>
                  <a:lnTo>
                    <a:pt x="1012" y="236206"/>
                  </a:lnTo>
                  <a:lnTo>
                    <a:pt x="7366" y="236206"/>
                  </a:lnTo>
                  <a:lnTo>
                    <a:pt x="7379" y="223506"/>
                  </a:lnTo>
                  <a:close/>
                </a:path>
                <a:path w="1388110" h="1228089">
                  <a:moveTo>
                    <a:pt x="1387636" y="223506"/>
                  </a:moveTo>
                  <a:lnTo>
                    <a:pt x="1381294" y="223506"/>
                  </a:lnTo>
                  <a:lnTo>
                    <a:pt x="1381268" y="236206"/>
                  </a:lnTo>
                  <a:lnTo>
                    <a:pt x="1387610" y="236206"/>
                  </a:lnTo>
                  <a:lnTo>
                    <a:pt x="1387636" y="223506"/>
                  </a:lnTo>
                  <a:close/>
                </a:path>
                <a:path w="1388110" h="1228089">
                  <a:moveTo>
                    <a:pt x="7366" y="236206"/>
                  </a:moveTo>
                  <a:lnTo>
                    <a:pt x="1012" y="236206"/>
                  </a:lnTo>
                  <a:lnTo>
                    <a:pt x="992" y="255256"/>
                  </a:lnTo>
                  <a:lnTo>
                    <a:pt x="7346" y="255256"/>
                  </a:lnTo>
                  <a:lnTo>
                    <a:pt x="7366" y="236206"/>
                  </a:lnTo>
                  <a:close/>
                </a:path>
                <a:path w="1388110" h="1228089">
                  <a:moveTo>
                    <a:pt x="1387610" y="236206"/>
                  </a:moveTo>
                  <a:lnTo>
                    <a:pt x="1381268" y="236206"/>
                  </a:lnTo>
                  <a:lnTo>
                    <a:pt x="1381228" y="255256"/>
                  </a:lnTo>
                  <a:lnTo>
                    <a:pt x="1387570" y="255256"/>
                  </a:lnTo>
                  <a:lnTo>
                    <a:pt x="1387610" y="236206"/>
                  </a:lnTo>
                  <a:close/>
                </a:path>
                <a:path w="1388110" h="1228089">
                  <a:moveTo>
                    <a:pt x="7346" y="255256"/>
                  </a:moveTo>
                  <a:lnTo>
                    <a:pt x="992" y="255256"/>
                  </a:lnTo>
                  <a:lnTo>
                    <a:pt x="984" y="262876"/>
                  </a:lnTo>
                  <a:lnTo>
                    <a:pt x="7338" y="262876"/>
                  </a:lnTo>
                  <a:lnTo>
                    <a:pt x="7346" y="255256"/>
                  </a:lnTo>
                  <a:close/>
                </a:path>
                <a:path w="1388110" h="1228089">
                  <a:moveTo>
                    <a:pt x="1387570" y="255256"/>
                  </a:moveTo>
                  <a:lnTo>
                    <a:pt x="1381228" y="255256"/>
                  </a:lnTo>
                  <a:lnTo>
                    <a:pt x="1381212" y="262876"/>
                  </a:lnTo>
                  <a:lnTo>
                    <a:pt x="1387555" y="262876"/>
                  </a:lnTo>
                  <a:lnTo>
                    <a:pt x="1387570" y="255256"/>
                  </a:lnTo>
                  <a:close/>
                </a:path>
                <a:path w="1388110" h="1228089">
                  <a:moveTo>
                    <a:pt x="7338" y="262876"/>
                  </a:moveTo>
                  <a:lnTo>
                    <a:pt x="984" y="262876"/>
                  </a:lnTo>
                  <a:lnTo>
                    <a:pt x="979" y="267956"/>
                  </a:lnTo>
                  <a:lnTo>
                    <a:pt x="7332" y="267956"/>
                  </a:lnTo>
                  <a:lnTo>
                    <a:pt x="7338" y="262876"/>
                  </a:lnTo>
                  <a:close/>
                </a:path>
                <a:path w="1388110" h="1228089">
                  <a:moveTo>
                    <a:pt x="1387555" y="262876"/>
                  </a:moveTo>
                  <a:lnTo>
                    <a:pt x="1381212" y="262876"/>
                  </a:lnTo>
                  <a:lnTo>
                    <a:pt x="1381201" y="267956"/>
                  </a:lnTo>
                  <a:lnTo>
                    <a:pt x="1387544" y="267956"/>
                  </a:lnTo>
                  <a:lnTo>
                    <a:pt x="1387555" y="262876"/>
                  </a:lnTo>
                  <a:close/>
                </a:path>
                <a:path w="1388110" h="1228089">
                  <a:moveTo>
                    <a:pt x="7332" y="267956"/>
                  </a:moveTo>
                  <a:lnTo>
                    <a:pt x="979" y="267956"/>
                  </a:lnTo>
                  <a:lnTo>
                    <a:pt x="964" y="281926"/>
                  </a:lnTo>
                  <a:lnTo>
                    <a:pt x="7318" y="281926"/>
                  </a:lnTo>
                  <a:lnTo>
                    <a:pt x="7332" y="267956"/>
                  </a:lnTo>
                  <a:close/>
                </a:path>
                <a:path w="1388110" h="1228089">
                  <a:moveTo>
                    <a:pt x="1387544" y="267956"/>
                  </a:moveTo>
                  <a:lnTo>
                    <a:pt x="1381201" y="267956"/>
                  </a:lnTo>
                  <a:lnTo>
                    <a:pt x="1381172" y="281926"/>
                  </a:lnTo>
                  <a:lnTo>
                    <a:pt x="1387515" y="281926"/>
                  </a:lnTo>
                  <a:lnTo>
                    <a:pt x="1387544" y="267956"/>
                  </a:lnTo>
                  <a:close/>
                </a:path>
                <a:path w="1388110" h="1228089">
                  <a:moveTo>
                    <a:pt x="7318" y="281926"/>
                  </a:moveTo>
                  <a:lnTo>
                    <a:pt x="964" y="281926"/>
                  </a:lnTo>
                  <a:lnTo>
                    <a:pt x="952" y="293356"/>
                  </a:lnTo>
                  <a:lnTo>
                    <a:pt x="7306" y="293356"/>
                  </a:lnTo>
                  <a:lnTo>
                    <a:pt x="7318" y="281926"/>
                  </a:lnTo>
                  <a:close/>
                </a:path>
                <a:path w="1388110" h="1228089">
                  <a:moveTo>
                    <a:pt x="1387515" y="281926"/>
                  </a:moveTo>
                  <a:lnTo>
                    <a:pt x="1381172" y="281926"/>
                  </a:lnTo>
                  <a:lnTo>
                    <a:pt x="1381148" y="293356"/>
                  </a:lnTo>
                  <a:lnTo>
                    <a:pt x="1387492" y="293356"/>
                  </a:lnTo>
                  <a:lnTo>
                    <a:pt x="1387515" y="281926"/>
                  </a:lnTo>
                  <a:close/>
                </a:path>
                <a:path w="1388110" h="1228089">
                  <a:moveTo>
                    <a:pt x="7306" y="293356"/>
                  </a:moveTo>
                  <a:lnTo>
                    <a:pt x="952" y="293356"/>
                  </a:lnTo>
                  <a:lnTo>
                    <a:pt x="946" y="299706"/>
                  </a:lnTo>
                  <a:lnTo>
                    <a:pt x="7299" y="299706"/>
                  </a:lnTo>
                  <a:lnTo>
                    <a:pt x="7306" y="293356"/>
                  </a:lnTo>
                  <a:close/>
                </a:path>
                <a:path w="1388110" h="1228089">
                  <a:moveTo>
                    <a:pt x="1387492" y="293356"/>
                  </a:moveTo>
                  <a:lnTo>
                    <a:pt x="1381148" y="293356"/>
                  </a:lnTo>
                  <a:lnTo>
                    <a:pt x="1381135" y="299706"/>
                  </a:lnTo>
                  <a:lnTo>
                    <a:pt x="1387478" y="299706"/>
                  </a:lnTo>
                  <a:lnTo>
                    <a:pt x="1387492" y="293356"/>
                  </a:lnTo>
                  <a:close/>
                </a:path>
                <a:path w="1388110" h="1228089">
                  <a:moveTo>
                    <a:pt x="7299" y="299706"/>
                  </a:moveTo>
                  <a:lnTo>
                    <a:pt x="946" y="299706"/>
                  </a:lnTo>
                  <a:lnTo>
                    <a:pt x="939" y="306056"/>
                  </a:lnTo>
                  <a:lnTo>
                    <a:pt x="7292" y="306056"/>
                  </a:lnTo>
                  <a:lnTo>
                    <a:pt x="7299" y="299706"/>
                  </a:lnTo>
                  <a:close/>
                </a:path>
                <a:path w="1388110" h="1228089">
                  <a:moveTo>
                    <a:pt x="1387478" y="299706"/>
                  </a:moveTo>
                  <a:lnTo>
                    <a:pt x="1381135" y="299706"/>
                  </a:lnTo>
                  <a:lnTo>
                    <a:pt x="1381121" y="306056"/>
                  </a:lnTo>
                  <a:lnTo>
                    <a:pt x="1387465" y="306056"/>
                  </a:lnTo>
                  <a:lnTo>
                    <a:pt x="1387478" y="299706"/>
                  </a:lnTo>
                  <a:close/>
                </a:path>
                <a:path w="1388110" h="1228089">
                  <a:moveTo>
                    <a:pt x="7292" y="306056"/>
                  </a:moveTo>
                  <a:lnTo>
                    <a:pt x="939" y="306056"/>
                  </a:lnTo>
                  <a:lnTo>
                    <a:pt x="925" y="320026"/>
                  </a:lnTo>
                  <a:lnTo>
                    <a:pt x="7278" y="320026"/>
                  </a:lnTo>
                  <a:lnTo>
                    <a:pt x="7292" y="306056"/>
                  </a:lnTo>
                  <a:close/>
                </a:path>
                <a:path w="1388110" h="1228089">
                  <a:moveTo>
                    <a:pt x="1387465" y="306056"/>
                  </a:moveTo>
                  <a:lnTo>
                    <a:pt x="1381121" y="306056"/>
                  </a:lnTo>
                  <a:lnTo>
                    <a:pt x="1381092" y="320026"/>
                  </a:lnTo>
                  <a:lnTo>
                    <a:pt x="1387436" y="320026"/>
                  </a:lnTo>
                  <a:lnTo>
                    <a:pt x="1387465" y="306056"/>
                  </a:lnTo>
                  <a:close/>
                </a:path>
                <a:path w="1388110" h="1228089">
                  <a:moveTo>
                    <a:pt x="7278" y="320026"/>
                  </a:moveTo>
                  <a:lnTo>
                    <a:pt x="925" y="320026"/>
                  </a:lnTo>
                  <a:lnTo>
                    <a:pt x="913" y="331456"/>
                  </a:lnTo>
                  <a:lnTo>
                    <a:pt x="7266" y="331456"/>
                  </a:lnTo>
                  <a:lnTo>
                    <a:pt x="7278" y="320026"/>
                  </a:lnTo>
                  <a:close/>
                </a:path>
                <a:path w="1388110" h="1228089">
                  <a:moveTo>
                    <a:pt x="1387436" y="320026"/>
                  </a:moveTo>
                  <a:lnTo>
                    <a:pt x="1381092" y="320026"/>
                  </a:lnTo>
                  <a:lnTo>
                    <a:pt x="1381068" y="331456"/>
                  </a:lnTo>
                  <a:lnTo>
                    <a:pt x="1387413" y="331456"/>
                  </a:lnTo>
                  <a:lnTo>
                    <a:pt x="1387436" y="320026"/>
                  </a:lnTo>
                  <a:close/>
                </a:path>
                <a:path w="1388110" h="1228089">
                  <a:moveTo>
                    <a:pt x="7266" y="331456"/>
                  </a:moveTo>
                  <a:lnTo>
                    <a:pt x="913" y="331456"/>
                  </a:lnTo>
                  <a:lnTo>
                    <a:pt x="906" y="337806"/>
                  </a:lnTo>
                  <a:lnTo>
                    <a:pt x="7259" y="337806"/>
                  </a:lnTo>
                  <a:lnTo>
                    <a:pt x="7266" y="331456"/>
                  </a:lnTo>
                  <a:close/>
                </a:path>
                <a:path w="1388110" h="1228089">
                  <a:moveTo>
                    <a:pt x="1387413" y="331456"/>
                  </a:moveTo>
                  <a:lnTo>
                    <a:pt x="1381068" y="331456"/>
                  </a:lnTo>
                  <a:lnTo>
                    <a:pt x="1381055" y="337806"/>
                  </a:lnTo>
                  <a:lnTo>
                    <a:pt x="1387400" y="337806"/>
                  </a:lnTo>
                  <a:lnTo>
                    <a:pt x="1387413" y="331456"/>
                  </a:lnTo>
                  <a:close/>
                </a:path>
                <a:path w="1388110" h="1228089">
                  <a:moveTo>
                    <a:pt x="7259" y="337806"/>
                  </a:moveTo>
                  <a:lnTo>
                    <a:pt x="906" y="337806"/>
                  </a:lnTo>
                  <a:lnTo>
                    <a:pt x="860" y="382256"/>
                  </a:lnTo>
                  <a:lnTo>
                    <a:pt x="7213" y="382256"/>
                  </a:lnTo>
                  <a:lnTo>
                    <a:pt x="7259" y="337806"/>
                  </a:lnTo>
                  <a:close/>
                </a:path>
                <a:path w="1388110" h="1228089">
                  <a:moveTo>
                    <a:pt x="1387400" y="337806"/>
                  </a:moveTo>
                  <a:lnTo>
                    <a:pt x="1381055" y="337806"/>
                  </a:lnTo>
                  <a:lnTo>
                    <a:pt x="1380962" y="382256"/>
                  </a:lnTo>
                  <a:lnTo>
                    <a:pt x="1387308" y="382256"/>
                  </a:lnTo>
                  <a:lnTo>
                    <a:pt x="1387400" y="337806"/>
                  </a:lnTo>
                  <a:close/>
                </a:path>
                <a:path w="1388110" h="1228089">
                  <a:moveTo>
                    <a:pt x="7213" y="382256"/>
                  </a:moveTo>
                  <a:lnTo>
                    <a:pt x="860" y="382256"/>
                  </a:lnTo>
                  <a:lnTo>
                    <a:pt x="852" y="389876"/>
                  </a:lnTo>
                  <a:lnTo>
                    <a:pt x="7205" y="389876"/>
                  </a:lnTo>
                  <a:lnTo>
                    <a:pt x="7213" y="382256"/>
                  </a:lnTo>
                  <a:close/>
                </a:path>
                <a:path w="1388110" h="1228089">
                  <a:moveTo>
                    <a:pt x="1387308" y="382256"/>
                  </a:moveTo>
                  <a:lnTo>
                    <a:pt x="1380962" y="382256"/>
                  </a:lnTo>
                  <a:lnTo>
                    <a:pt x="1380946" y="389876"/>
                  </a:lnTo>
                  <a:lnTo>
                    <a:pt x="1387292" y="389876"/>
                  </a:lnTo>
                  <a:lnTo>
                    <a:pt x="1387308" y="382256"/>
                  </a:lnTo>
                  <a:close/>
                </a:path>
                <a:path w="1388110" h="1228089">
                  <a:moveTo>
                    <a:pt x="7205" y="389876"/>
                  </a:moveTo>
                  <a:lnTo>
                    <a:pt x="852" y="389876"/>
                  </a:lnTo>
                  <a:lnTo>
                    <a:pt x="846" y="396226"/>
                  </a:lnTo>
                  <a:lnTo>
                    <a:pt x="7198" y="396226"/>
                  </a:lnTo>
                  <a:lnTo>
                    <a:pt x="7205" y="389876"/>
                  </a:lnTo>
                  <a:close/>
                </a:path>
                <a:path w="1388110" h="1228089">
                  <a:moveTo>
                    <a:pt x="1387292" y="389876"/>
                  </a:moveTo>
                  <a:lnTo>
                    <a:pt x="1380946" y="389876"/>
                  </a:lnTo>
                  <a:lnTo>
                    <a:pt x="1380932" y="396226"/>
                  </a:lnTo>
                  <a:lnTo>
                    <a:pt x="1387279" y="396226"/>
                  </a:lnTo>
                  <a:lnTo>
                    <a:pt x="1387292" y="389876"/>
                  </a:lnTo>
                  <a:close/>
                </a:path>
                <a:path w="1388110" h="1228089">
                  <a:moveTo>
                    <a:pt x="7198" y="396226"/>
                  </a:moveTo>
                  <a:lnTo>
                    <a:pt x="846" y="396226"/>
                  </a:lnTo>
                  <a:lnTo>
                    <a:pt x="840" y="401306"/>
                  </a:lnTo>
                  <a:lnTo>
                    <a:pt x="7193" y="401306"/>
                  </a:lnTo>
                  <a:lnTo>
                    <a:pt x="7198" y="396226"/>
                  </a:lnTo>
                  <a:close/>
                </a:path>
                <a:path w="1388110" h="1228089">
                  <a:moveTo>
                    <a:pt x="1387279" y="396226"/>
                  </a:moveTo>
                  <a:lnTo>
                    <a:pt x="1380932" y="396226"/>
                  </a:lnTo>
                  <a:lnTo>
                    <a:pt x="1380922" y="401306"/>
                  </a:lnTo>
                  <a:lnTo>
                    <a:pt x="1387268" y="401306"/>
                  </a:lnTo>
                  <a:lnTo>
                    <a:pt x="1387279" y="396226"/>
                  </a:lnTo>
                  <a:close/>
                </a:path>
                <a:path w="1388110" h="1228089">
                  <a:moveTo>
                    <a:pt x="7193" y="401306"/>
                  </a:moveTo>
                  <a:lnTo>
                    <a:pt x="840" y="401306"/>
                  </a:lnTo>
                  <a:lnTo>
                    <a:pt x="833" y="408926"/>
                  </a:lnTo>
                  <a:lnTo>
                    <a:pt x="7185" y="408926"/>
                  </a:lnTo>
                  <a:lnTo>
                    <a:pt x="7193" y="401306"/>
                  </a:lnTo>
                  <a:close/>
                </a:path>
                <a:path w="1388110" h="1228089">
                  <a:moveTo>
                    <a:pt x="1387268" y="401306"/>
                  </a:moveTo>
                  <a:lnTo>
                    <a:pt x="1380922" y="401306"/>
                  </a:lnTo>
                  <a:lnTo>
                    <a:pt x="1380906" y="408926"/>
                  </a:lnTo>
                  <a:lnTo>
                    <a:pt x="1387252" y="408926"/>
                  </a:lnTo>
                  <a:lnTo>
                    <a:pt x="1387268" y="401306"/>
                  </a:lnTo>
                  <a:close/>
                </a:path>
                <a:path w="1388110" h="1228089">
                  <a:moveTo>
                    <a:pt x="7185" y="408926"/>
                  </a:moveTo>
                  <a:lnTo>
                    <a:pt x="833" y="408926"/>
                  </a:lnTo>
                  <a:lnTo>
                    <a:pt x="800" y="440676"/>
                  </a:lnTo>
                  <a:lnTo>
                    <a:pt x="7152" y="440676"/>
                  </a:lnTo>
                  <a:lnTo>
                    <a:pt x="7185" y="408926"/>
                  </a:lnTo>
                  <a:close/>
                </a:path>
                <a:path w="1388110" h="1228089">
                  <a:moveTo>
                    <a:pt x="1387252" y="408926"/>
                  </a:moveTo>
                  <a:lnTo>
                    <a:pt x="1380906" y="408926"/>
                  </a:lnTo>
                  <a:lnTo>
                    <a:pt x="1380839" y="440676"/>
                  </a:lnTo>
                  <a:lnTo>
                    <a:pt x="1387187" y="440676"/>
                  </a:lnTo>
                  <a:lnTo>
                    <a:pt x="1387252" y="408926"/>
                  </a:lnTo>
                  <a:close/>
                </a:path>
                <a:path w="1388110" h="1228089">
                  <a:moveTo>
                    <a:pt x="7152" y="440676"/>
                  </a:moveTo>
                  <a:lnTo>
                    <a:pt x="800" y="440676"/>
                  </a:lnTo>
                  <a:lnTo>
                    <a:pt x="767" y="472426"/>
                  </a:lnTo>
                  <a:lnTo>
                    <a:pt x="7118" y="472426"/>
                  </a:lnTo>
                  <a:lnTo>
                    <a:pt x="7152" y="440676"/>
                  </a:lnTo>
                  <a:close/>
                </a:path>
                <a:path w="1388110" h="1228089">
                  <a:moveTo>
                    <a:pt x="1387187" y="440676"/>
                  </a:moveTo>
                  <a:lnTo>
                    <a:pt x="1380839" y="440676"/>
                  </a:lnTo>
                  <a:lnTo>
                    <a:pt x="1380773" y="472426"/>
                  </a:lnTo>
                  <a:lnTo>
                    <a:pt x="1387121" y="472426"/>
                  </a:lnTo>
                  <a:lnTo>
                    <a:pt x="1387187" y="440676"/>
                  </a:lnTo>
                  <a:close/>
                </a:path>
                <a:path w="1388110" h="1228089">
                  <a:moveTo>
                    <a:pt x="7118" y="472426"/>
                  </a:moveTo>
                  <a:lnTo>
                    <a:pt x="767" y="472426"/>
                  </a:lnTo>
                  <a:lnTo>
                    <a:pt x="734" y="504176"/>
                  </a:lnTo>
                  <a:lnTo>
                    <a:pt x="7085" y="504176"/>
                  </a:lnTo>
                  <a:lnTo>
                    <a:pt x="7118" y="472426"/>
                  </a:lnTo>
                  <a:close/>
                </a:path>
                <a:path w="1388110" h="1228089">
                  <a:moveTo>
                    <a:pt x="1387121" y="472426"/>
                  </a:moveTo>
                  <a:lnTo>
                    <a:pt x="1380773" y="472426"/>
                  </a:lnTo>
                  <a:lnTo>
                    <a:pt x="1380706" y="504176"/>
                  </a:lnTo>
                  <a:lnTo>
                    <a:pt x="1387055" y="504176"/>
                  </a:lnTo>
                  <a:lnTo>
                    <a:pt x="1387121" y="472426"/>
                  </a:lnTo>
                  <a:close/>
                </a:path>
                <a:path w="1388110" h="1228089">
                  <a:moveTo>
                    <a:pt x="7085" y="504176"/>
                  </a:moveTo>
                  <a:lnTo>
                    <a:pt x="734" y="504176"/>
                  </a:lnTo>
                  <a:lnTo>
                    <a:pt x="538" y="693406"/>
                  </a:lnTo>
                  <a:lnTo>
                    <a:pt x="6887" y="693406"/>
                  </a:lnTo>
                  <a:lnTo>
                    <a:pt x="7085" y="504176"/>
                  </a:lnTo>
                  <a:close/>
                </a:path>
                <a:path w="1388110" h="1228089">
                  <a:moveTo>
                    <a:pt x="1387055" y="504176"/>
                  </a:moveTo>
                  <a:lnTo>
                    <a:pt x="1380706" y="504176"/>
                  </a:lnTo>
                  <a:lnTo>
                    <a:pt x="1380310" y="693406"/>
                  </a:lnTo>
                  <a:lnTo>
                    <a:pt x="1386663" y="693406"/>
                  </a:lnTo>
                  <a:lnTo>
                    <a:pt x="1387055" y="504176"/>
                  </a:lnTo>
                  <a:close/>
                </a:path>
                <a:path w="1388110" h="1228089">
                  <a:moveTo>
                    <a:pt x="6887" y="693406"/>
                  </a:moveTo>
                  <a:lnTo>
                    <a:pt x="538" y="693406"/>
                  </a:lnTo>
                  <a:lnTo>
                    <a:pt x="498" y="731506"/>
                  </a:lnTo>
                  <a:lnTo>
                    <a:pt x="6847" y="731506"/>
                  </a:lnTo>
                  <a:lnTo>
                    <a:pt x="6887" y="693406"/>
                  </a:lnTo>
                  <a:close/>
                </a:path>
                <a:path w="1388110" h="1228089">
                  <a:moveTo>
                    <a:pt x="1386663" y="693406"/>
                  </a:moveTo>
                  <a:lnTo>
                    <a:pt x="1380310" y="693406"/>
                  </a:lnTo>
                  <a:lnTo>
                    <a:pt x="1380230" y="731506"/>
                  </a:lnTo>
                  <a:lnTo>
                    <a:pt x="1386584" y="731506"/>
                  </a:lnTo>
                  <a:lnTo>
                    <a:pt x="1386663" y="693406"/>
                  </a:lnTo>
                  <a:close/>
                </a:path>
                <a:path w="1388110" h="1228089">
                  <a:moveTo>
                    <a:pt x="6847" y="731506"/>
                  </a:moveTo>
                  <a:lnTo>
                    <a:pt x="498" y="731506"/>
                  </a:lnTo>
                  <a:lnTo>
                    <a:pt x="464" y="764526"/>
                  </a:lnTo>
                  <a:lnTo>
                    <a:pt x="6812" y="764526"/>
                  </a:lnTo>
                  <a:lnTo>
                    <a:pt x="6847" y="731506"/>
                  </a:lnTo>
                  <a:close/>
                </a:path>
                <a:path w="1388110" h="1228089">
                  <a:moveTo>
                    <a:pt x="1386584" y="731506"/>
                  </a:moveTo>
                  <a:lnTo>
                    <a:pt x="1380230" y="731506"/>
                  </a:lnTo>
                  <a:lnTo>
                    <a:pt x="1380161" y="764526"/>
                  </a:lnTo>
                  <a:lnTo>
                    <a:pt x="1386516" y="764526"/>
                  </a:lnTo>
                  <a:lnTo>
                    <a:pt x="1386584" y="731506"/>
                  </a:lnTo>
                  <a:close/>
                </a:path>
                <a:path w="1388110" h="1228089">
                  <a:moveTo>
                    <a:pt x="6812" y="764526"/>
                  </a:moveTo>
                  <a:lnTo>
                    <a:pt x="464" y="764526"/>
                  </a:lnTo>
                  <a:lnTo>
                    <a:pt x="405" y="821676"/>
                  </a:lnTo>
                  <a:lnTo>
                    <a:pt x="6753" y="821676"/>
                  </a:lnTo>
                  <a:lnTo>
                    <a:pt x="6812" y="764526"/>
                  </a:lnTo>
                  <a:close/>
                </a:path>
                <a:path w="1388110" h="1228089">
                  <a:moveTo>
                    <a:pt x="1386516" y="764526"/>
                  </a:moveTo>
                  <a:lnTo>
                    <a:pt x="1380161" y="764526"/>
                  </a:lnTo>
                  <a:lnTo>
                    <a:pt x="1380041" y="821676"/>
                  </a:lnTo>
                  <a:lnTo>
                    <a:pt x="1386398" y="821676"/>
                  </a:lnTo>
                  <a:lnTo>
                    <a:pt x="1386516" y="764526"/>
                  </a:lnTo>
                  <a:close/>
                </a:path>
                <a:path w="1388110" h="1228089">
                  <a:moveTo>
                    <a:pt x="6753" y="821676"/>
                  </a:moveTo>
                  <a:lnTo>
                    <a:pt x="405" y="821676"/>
                  </a:lnTo>
                  <a:lnTo>
                    <a:pt x="400" y="826756"/>
                  </a:lnTo>
                  <a:lnTo>
                    <a:pt x="6747" y="826756"/>
                  </a:lnTo>
                  <a:lnTo>
                    <a:pt x="6753" y="821676"/>
                  </a:lnTo>
                  <a:close/>
                </a:path>
                <a:path w="1388110" h="1228089">
                  <a:moveTo>
                    <a:pt x="1386398" y="821676"/>
                  </a:moveTo>
                  <a:lnTo>
                    <a:pt x="1380041" y="821676"/>
                  </a:lnTo>
                  <a:lnTo>
                    <a:pt x="1380031" y="826756"/>
                  </a:lnTo>
                  <a:lnTo>
                    <a:pt x="1386387" y="826756"/>
                  </a:lnTo>
                  <a:lnTo>
                    <a:pt x="1386398" y="821676"/>
                  </a:lnTo>
                  <a:close/>
                </a:path>
                <a:path w="1388110" h="1228089">
                  <a:moveTo>
                    <a:pt x="6747" y="826756"/>
                  </a:moveTo>
                  <a:lnTo>
                    <a:pt x="400" y="826756"/>
                  </a:lnTo>
                  <a:lnTo>
                    <a:pt x="385" y="840726"/>
                  </a:lnTo>
                  <a:lnTo>
                    <a:pt x="6733" y="840726"/>
                  </a:lnTo>
                  <a:lnTo>
                    <a:pt x="6747" y="826756"/>
                  </a:lnTo>
                  <a:close/>
                </a:path>
                <a:path w="1388110" h="1228089">
                  <a:moveTo>
                    <a:pt x="1386387" y="826756"/>
                  </a:moveTo>
                  <a:lnTo>
                    <a:pt x="1380031" y="826756"/>
                  </a:lnTo>
                  <a:lnTo>
                    <a:pt x="1380002" y="840726"/>
                  </a:lnTo>
                  <a:lnTo>
                    <a:pt x="1386358" y="840726"/>
                  </a:lnTo>
                  <a:lnTo>
                    <a:pt x="1386387" y="826756"/>
                  </a:lnTo>
                  <a:close/>
                </a:path>
                <a:path w="1388110" h="1228089">
                  <a:moveTo>
                    <a:pt x="6733" y="840726"/>
                  </a:moveTo>
                  <a:lnTo>
                    <a:pt x="385" y="840726"/>
                  </a:lnTo>
                  <a:lnTo>
                    <a:pt x="372" y="853426"/>
                  </a:lnTo>
                  <a:lnTo>
                    <a:pt x="6719" y="853426"/>
                  </a:lnTo>
                  <a:lnTo>
                    <a:pt x="6733" y="840726"/>
                  </a:lnTo>
                  <a:close/>
                </a:path>
                <a:path w="1388110" h="1228089">
                  <a:moveTo>
                    <a:pt x="1386358" y="840726"/>
                  </a:moveTo>
                  <a:lnTo>
                    <a:pt x="1380002" y="840726"/>
                  </a:lnTo>
                  <a:lnTo>
                    <a:pt x="1379975" y="853426"/>
                  </a:lnTo>
                  <a:lnTo>
                    <a:pt x="1386332" y="853426"/>
                  </a:lnTo>
                  <a:lnTo>
                    <a:pt x="1386358" y="840726"/>
                  </a:lnTo>
                  <a:close/>
                </a:path>
                <a:path w="1388110" h="1228089">
                  <a:moveTo>
                    <a:pt x="6719" y="853426"/>
                  </a:moveTo>
                  <a:lnTo>
                    <a:pt x="372" y="853426"/>
                  </a:lnTo>
                  <a:lnTo>
                    <a:pt x="347" y="877556"/>
                  </a:lnTo>
                  <a:lnTo>
                    <a:pt x="6694" y="877556"/>
                  </a:lnTo>
                  <a:lnTo>
                    <a:pt x="6719" y="853426"/>
                  </a:lnTo>
                  <a:close/>
                </a:path>
                <a:path w="1388110" h="1228089">
                  <a:moveTo>
                    <a:pt x="1386332" y="853426"/>
                  </a:moveTo>
                  <a:lnTo>
                    <a:pt x="1379975" y="853426"/>
                  </a:lnTo>
                  <a:lnTo>
                    <a:pt x="1379924" y="877556"/>
                  </a:lnTo>
                  <a:lnTo>
                    <a:pt x="1386282" y="877556"/>
                  </a:lnTo>
                  <a:lnTo>
                    <a:pt x="1386332" y="853426"/>
                  </a:lnTo>
                  <a:close/>
                </a:path>
                <a:path w="1388110" h="1228089">
                  <a:moveTo>
                    <a:pt x="6694" y="877556"/>
                  </a:moveTo>
                  <a:lnTo>
                    <a:pt x="347" y="877556"/>
                  </a:lnTo>
                  <a:lnTo>
                    <a:pt x="340" y="883906"/>
                  </a:lnTo>
                  <a:lnTo>
                    <a:pt x="6687" y="883906"/>
                  </a:lnTo>
                  <a:lnTo>
                    <a:pt x="6694" y="877556"/>
                  </a:lnTo>
                  <a:close/>
                </a:path>
                <a:path w="1388110" h="1228089">
                  <a:moveTo>
                    <a:pt x="1386282" y="877556"/>
                  </a:moveTo>
                  <a:lnTo>
                    <a:pt x="1379924" y="877556"/>
                  </a:lnTo>
                  <a:lnTo>
                    <a:pt x="1379911" y="883906"/>
                  </a:lnTo>
                  <a:lnTo>
                    <a:pt x="1386269" y="883906"/>
                  </a:lnTo>
                  <a:lnTo>
                    <a:pt x="1386282" y="877556"/>
                  </a:lnTo>
                  <a:close/>
                </a:path>
                <a:path w="1388110" h="1228089">
                  <a:moveTo>
                    <a:pt x="6687" y="883906"/>
                  </a:moveTo>
                  <a:lnTo>
                    <a:pt x="340" y="883906"/>
                  </a:lnTo>
                  <a:lnTo>
                    <a:pt x="319" y="904226"/>
                  </a:lnTo>
                  <a:lnTo>
                    <a:pt x="6666" y="904226"/>
                  </a:lnTo>
                  <a:lnTo>
                    <a:pt x="6687" y="883906"/>
                  </a:lnTo>
                  <a:close/>
                </a:path>
                <a:path w="1388110" h="1228089">
                  <a:moveTo>
                    <a:pt x="1386269" y="883906"/>
                  </a:moveTo>
                  <a:lnTo>
                    <a:pt x="1379911" y="883906"/>
                  </a:lnTo>
                  <a:lnTo>
                    <a:pt x="1379869" y="904226"/>
                  </a:lnTo>
                  <a:lnTo>
                    <a:pt x="1386227" y="904226"/>
                  </a:lnTo>
                  <a:lnTo>
                    <a:pt x="1386269" y="883906"/>
                  </a:lnTo>
                  <a:close/>
                </a:path>
                <a:path w="1388110" h="1228089">
                  <a:moveTo>
                    <a:pt x="6666" y="904226"/>
                  </a:moveTo>
                  <a:lnTo>
                    <a:pt x="319" y="904226"/>
                  </a:lnTo>
                  <a:lnTo>
                    <a:pt x="313" y="910576"/>
                  </a:lnTo>
                  <a:lnTo>
                    <a:pt x="6659" y="910576"/>
                  </a:lnTo>
                  <a:lnTo>
                    <a:pt x="6666" y="904226"/>
                  </a:lnTo>
                  <a:close/>
                </a:path>
                <a:path w="1388110" h="1228089">
                  <a:moveTo>
                    <a:pt x="1386227" y="904226"/>
                  </a:moveTo>
                  <a:lnTo>
                    <a:pt x="1379869" y="904226"/>
                  </a:lnTo>
                  <a:lnTo>
                    <a:pt x="1379855" y="910576"/>
                  </a:lnTo>
                  <a:lnTo>
                    <a:pt x="1386214" y="910576"/>
                  </a:lnTo>
                  <a:lnTo>
                    <a:pt x="1386227" y="904226"/>
                  </a:lnTo>
                  <a:close/>
                </a:path>
                <a:path w="1388110" h="1228089">
                  <a:moveTo>
                    <a:pt x="6659" y="910576"/>
                  </a:moveTo>
                  <a:lnTo>
                    <a:pt x="313" y="910576"/>
                  </a:lnTo>
                  <a:lnTo>
                    <a:pt x="306" y="916926"/>
                  </a:lnTo>
                  <a:lnTo>
                    <a:pt x="6653" y="916926"/>
                  </a:lnTo>
                  <a:lnTo>
                    <a:pt x="6659" y="910576"/>
                  </a:lnTo>
                  <a:close/>
                </a:path>
                <a:path w="1388110" h="1228089">
                  <a:moveTo>
                    <a:pt x="1386214" y="910576"/>
                  </a:moveTo>
                  <a:lnTo>
                    <a:pt x="1379855" y="910576"/>
                  </a:lnTo>
                  <a:lnTo>
                    <a:pt x="1379842" y="916926"/>
                  </a:lnTo>
                  <a:lnTo>
                    <a:pt x="1386201" y="916926"/>
                  </a:lnTo>
                  <a:lnTo>
                    <a:pt x="1386214" y="910576"/>
                  </a:lnTo>
                  <a:close/>
                </a:path>
                <a:path w="1388110" h="1228089">
                  <a:moveTo>
                    <a:pt x="6653" y="916926"/>
                  </a:moveTo>
                  <a:lnTo>
                    <a:pt x="306" y="916926"/>
                  </a:lnTo>
                  <a:lnTo>
                    <a:pt x="300" y="923276"/>
                  </a:lnTo>
                  <a:lnTo>
                    <a:pt x="6646" y="923276"/>
                  </a:lnTo>
                  <a:lnTo>
                    <a:pt x="6653" y="916926"/>
                  </a:lnTo>
                  <a:close/>
                </a:path>
                <a:path w="1388110" h="1228089">
                  <a:moveTo>
                    <a:pt x="1386201" y="916926"/>
                  </a:moveTo>
                  <a:lnTo>
                    <a:pt x="1379842" y="916926"/>
                  </a:lnTo>
                  <a:lnTo>
                    <a:pt x="1379829" y="923276"/>
                  </a:lnTo>
                  <a:lnTo>
                    <a:pt x="1386187" y="923276"/>
                  </a:lnTo>
                  <a:lnTo>
                    <a:pt x="1386201" y="916926"/>
                  </a:lnTo>
                  <a:close/>
                </a:path>
                <a:path w="1388110" h="1228089">
                  <a:moveTo>
                    <a:pt x="6646" y="923276"/>
                  </a:moveTo>
                  <a:lnTo>
                    <a:pt x="300" y="923276"/>
                  </a:lnTo>
                  <a:lnTo>
                    <a:pt x="293" y="929626"/>
                  </a:lnTo>
                  <a:lnTo>
                    <a:pt x="6640" y="929626"/>
                  </a:lnTo>
                  <a:lnTo>
                    <a:pt x="6646" y="923276"/>
                  </a:lnTo>
                  <a:close/>
                </a:path>
                <a:path w="1388110" h="1228089">
                  <a:moveTo>
                    <a:pt x="1386187" y="923276"/>
                  </a:moveTo>
                  <a:lnTo>
                    <a:pt x="1379829" y="923276"/>
                  </a:lnTo>
                  <a:lnTo>
                    <a:pt x="1379815" y="929626"/>
                  </a:lnTo>
                  <a:lnTo>
                    <a:pt x="1386174" y="929626"/>
                  </a:lnTo>
                  <a:lnTo>
                    <a:pt x="1386187" y="923276"/>
                  </a:lnTo>
                  <a:close/>
                </a:path>
                <a:path w="1388110" h="1228089">
                  <a:moveTo>
                    <a:pt x="6640" y="929626"/>
                  </a:moveTo>
                  <a:lnTo>
                    <a:pt x="293" y="929626"/>
                  </a:lnTo>
                  <a:lnTo>
                    <a:pt x="286" y="935976"/>
                  </a:lnTo>
                  <a:lnTo>
                    <a:pt x="6633" y="935976"/>
                  </a:lnTo>
                  <a:lnTo>
                    <a:pt x="6640" y="929626"/>
                  </a:lnTo>
                  <a:close/>
                </a:path>
                <a:path w="1388110" h="1228089">
                  <a:moveTo>
                    <a:pt x="1386174" y="929626"/>
                  </a:moveTo>
                  <a:lnTo>
                    <a:pt x="1379815" y="929626"/>
                  </a:lnTo>
                  <a:lnTo>
                    <a:pt x="1379802" y="935976"/>
                  </a:lnTo>
                  <a:lnTo>
                    <a:pt x="1386161" y="935976"/>
                  </a:lnTo>
                  <a:lnTo>
                    <a:pt x="1386174" y="929626"/>
                  </a:lnTo>
                  <a:close/>
                </a:path>
                <a:path w="1388110" h="1228089">
                  <a:moveTo>
                    <a:pt x="6633" y="935976"/>
                  </a:moveTo>
                  <a:lnTo>
                    <a:pt x="286" y="935976"/>
                  </a:lnTo>
                  <a:lnTo>
                    <a:pt x="280" y="942326"/>
                  </a:lnTo>
                  <a:lnTo>
                    <a:pt x="6626" y="942326"/>
                  </a:lnTo>
                  <a:lnTo>
                    <a:pt x="6633" y="935976"/>
                  </a:lnTo>
                  <a:close/>
                </a:path>
                <a:path w="1388110" h="1228089">
                  <a:moveTo>
                    <a:pt x="1386161" y="935976"/>
                  </a:moveTo>
                  <a:lnTo>
                    <a:pt x="1379802" y="935976"/>
                  </a:lnTo>
                  <a:lnTo>
                    <a:pt x="1379789" y="942326"/>
                  </a:lnTo>
                  <a:lnTo>
                    <a:pt x="1386148" y="942326"/>
                  </a:lnTo>
                  <a:lnTo>
                    <a:pt x="1386161" y="935976"/>
                  </a:lnTo>
                  <a:close/>
                </a:path>
                <a:path w="1388110" h="1228089">
                  <a:moveTo>
                    <a:pt x="6626" y="942326"/>
                  </a:moveTo>
                  <a:lnTo>
                    <a:pt x="280" y="942326"/>
                  </a:lnTo>
                  <a:lnTo>
                    <a:pt x="273" y="948676"/>
                  </a:lnTo>
                  <a:lnTo>
                    <a:pt x="6620" y="948676"/>
                  </a:lnTo>
                  <a:lnTo>
                    <a:pt x="6626" y="942326"/>
                  </a:lnTo>
                  <a:close/>
                </a:path>
                <a:path w="1388110" h="1228089">
                  <a:moveTo>
                    <a:pt x="1386148" y="942326"/>
                  </a:moveTo>
                  <a:lnTo>
                    <a:pt x="1379789" y="942326"/>
                  </a:lnTo>
                  <a:lnTo>
                    <a:pt x="1379776" y="948676"/>
                  </a:lnTo>
                  <a:lnTo>
                    <a:pt x="1386135" y="948676"/>
                  </a:lnTo>
                  <a:lnTo>
                    <a:pt x="1386148" y="942326"/>
                  </a:lnTo>
                  <a:close/>
                </a:path>
                <a:path w="1388110" h="1228089">
                  <a:moveTo>
                    <a:pt x="6620" y="948676"/>
                  </a:moveTo>
                  <a:lnTo>
                    <a:pt x="273" y="948676"/>
                  </a:lnTo>
                  <a:lnTo>
                    <a:pt x="261" y="960106"/>
                  </a:lnTo>
                  <a:lnTo>
                    <a:pt x="6608" y="960106"/>
                  </a:lnTo>
                  <a:lnTo>
                    <a:pt x="6620" y="948676"/>
                  </a:lnTo>
                  <a:close/>
                </a:path>
                <a:path w="1388110" h="1228089">
                  <a:moveTo>
                    <a:pt x="1386135" y="948676"/>
                  </a:moveTo>
                  <a:lnTo>
                    <a:pt x="1379776" y="948676"/>
                  </a:lnTo>
                  <a:lnTo>
                    <a:pt x="1379752" y="960106"/>
                  </a:lnTo>
                  <a:lnTo>
                    <a:pt x="1386111" y="960106"/>
                  </a:lnTo>
                  <a:lnTo>
                    <a:pt x="1386135" y="948676"/>
                  </a:lnTo>
                  <a:close/>
                </a:path>
                <a:path w="1388110" h="1228089">
                  <a:moveTo>
                    <a:pt x="6608" y="960106"/>
                  </a:moveTo>
                  <a:lnTo>
                    <a:pt x="261" y="960106"/>
                  </a:lnTo>
                  <a:lnTo>
                    <a:pt x="240" y="980426"/>
                  </a:lnTo>
                  <a:lnTo>
                    <a:pt x="6586" y="980426"/>
                  </a:lnTo>
                  <a:lnTo>
                    <a:pt x="6608" y="960106"/>
                  </a:lnTo>
                  <a:close/>
                </a:path>
                <a:path w="1388110" h="1228089">
                  <a:moveTo>
                    <a:pt x="1386111" y="960106"/>
                  </a:moveTo>
                  <a:lnTo>
                    <a:pt x="1379752" y="960106"/>
                  </a:lnTo>
                  <a:lnTo>
                    <a:pt x="1379709" y="980426"/>
                  </a:lnTo>
                  <a:lnTo>
                    <a:pt x="1386069" y="980426"/>
                  </a:lnTo>
                  <a:lnTo>
                    <a:pt x="1386111" y="960106"/>
                  </a:lnTo>
                  <a:close/>
                </a:path>
                <a:path w="1388110" h="1228089">
                  <a:moveTo>
                    <a:pt x="6586" y="980426"/>
                  </a:moveTo>
                  <a:lnTo>
                    <a:pt x="240" y="980426"/>
                  </a:lnTo>
                  <a:lnTo>
                    <a:pt x="234" y="986776"/>
                  </a:lnTo>
                  <a:lnTo>
                    <a:pt x="6580" y="986776"/>
                  </a:lnTo>
                  <a:lnTo>
                    <a:pt x="6586" y="980426"/>
                  </a:lnTo>
                  <a:close/>
                </a:path>
                <a:path w="1388110" h="1228089">
                  <a:moveTo>
                    <a:pt x="1386069" y="980426"/>
                  </a:moveTo>
                  <a:lnTo>
                    <a:pt x="1379709" y="980426"/>
                  </a:lnTo>
                  <a:lnTo>
                    <a:pt x="1379696" y="986776"/>
                  </a:lnTo>
                  <a:lnTo>
                    <a:pt x="1386056" y="986776"/>
                  </a:lnTo>
                  <a:lnTo>
                    <a:pt x="1386069" y="980426"/>
                  </a:lnTo>
                  <a:close/>
                </a:path>
                <a:path w="1388110" h="1228089">
                  <a:moveTo>
                    <a:pt x="6580" y="986776"/>
                  </a:moveTo>
                  <a:lnTo>
                    <a:pt x="234" y="986776"/>
                  </a:lnTo>
                  <a:lnTo>
                    <a:pt x="221" y="999476"/>
                  </a:lnTo>
                  <a:lnTo>
                    <a:pt x="6566" y="999476"/>
                  </a:lnTo>
                  <a:lnTo>
                    <a:pt x="6580" y="986776"/>
                  </a:lnTo>
                  <a:close/>
                </a:path>
                <a:path w="1388110" h="1228089">
                  <a:moveTo>
                    <a:pt x="1386056" y="986776"/>
                  </a:moveTo>
                  <a:lnTo>
                    <a:pt x="1379696" y="986776"/>
                  </a:lnTo>
                  <a:lnTo>
                    <a:pt x="1379669" y="999476"/>
                  </a:lnTo>
                  <a:lnTo>
                    <a:pt x="1386030" y="999476"/>
                  </a:lnTo>
                  <a:lnTo>
                    <a:pt x="1386056" y="986776"/>
                  </a:lnTo>
                  <a:close/>
                </a:path>
                <a:path w="1388110" h="1228089">
                  <a:moveTo>
                    <a:pt x="6566" y="999476"/>
                  </a:moveTo>
                  <a:lnTo>
                    <a:pt x="221" y="999476"/>
                  </a:lnTo>
                  <a:lnTo>
                    <a:pt x="215" y="1004556"/>
                  </a:lnTo>
                  <a:lnTo>
                    <a:pt x="6561" y="1004556"/>
                  </a:lnTo>
                  <a:lnTo>
                    <a:pt x="6566" y="999476"/>
                  </a:lnTo>
                  <a:close/>
                </a:path>
                <a:path w="1388110" h="1228089">
                  <a:moveTo>
                    <a:pt x="1386030" y="999476"/>
                  </a:moveTo>
                  <a:lnTo>
                    <a:pt x="1379669" y="999476"/>
                  </a:lnTo>
                  <a:lnTo>
                    <a:pt x="1379658" y="1004556"/>
                  </a:lnTo>
                  <a:lnTo>
                    <a:pt x="1386019" y="1004556"/>
                  </a:lnTo>
                  <a:lnTo>
                    <a:pt x="1386030" y="999476"/>
                  </a:lnTo>
                  <a:close/>
                </a:path>
                <a:path w="1388110" h="1228089">
                  <a:moveTo>
                    <a:pt x="6561" y="1004556"/>
                  </a:moveTo>
                  <a:lnTo>
                    <a:pt x="215" y="1004556"/>
                  </a:lnTo>
                  <a:lnTo>
                    <a:pt x="209" y="1010906"/>
                  </a:lnTo>
                  <a:lnTo>
                    <a:pt x="6554" y="1010906"/>
                  </a:lnTo>
                  <a:lnTo>
                    <a:pt x="6561" y="1004556"/>
                  </a:lnTo>
                  <a:close/>
                </a:path>
                <a:path w="1388110" h="1228089">
                  <a:moveTo>
                    <a:pt x="1386019" y="1004556"/>
                  </a:moveTo>
                  <a:lnTo>
                    <a:pt x="1379658" y="1004556"/>
                  </a:lnTo>
                  <a:lnTo>
                    <a:pt x="1379645" y="1010906"/>
                  </a:lnTo>
                  <a:lnTo>
                    <a:pt x="1386006" y="1010906"/>
                  </a:lnTo>
                  <a:lnTo>
                    <a:pt x="1386019" y="1004556"/>
                  </a:lnTo>
                  <a:close/>
                </a:path>
                <a:path w="1388110" h="1228089">
                  <a:moveTo>
                    <a:pt x="6554" y="1010906"/>
                  </a:moveTo>
                  <a:lnTo>
                    <a:pt x="209" y="1010906"/>
                  </a:lnTo>
                  <a:lnTo>
                    <a:pt x="201" y="1018526"/>
                  </a:lnTo>
                  <a:lnTo>
                    <a:pt x="6546" y="1018526"/>
                  </a:lnTo>
                  <a:lnTo>
                    <a:pt x="6554" y="1010906"/>
                  </a:lnTo>
                  <a:close/>
                </a:path>
                <a:path w="1388110" h="1228089">
                  <a:moveTo>
                    <a:pt x="1386006" y="1010906"/>
                  </a:moveTo>
                  <a:lnTo>
                    <a:pt x="1379645" y="1010906"/>
                  </a:lnTo>
                  <a:lnTo>
                    <a:pt x="1379629" y="1018526"/>
                  </a:lnTo>
                  <a:lnTo>
                    <a:pt x="1385990" y="1018526"/>
                  </a:lnTo>
                  <a:lnTo>
                    <a:pt x="1386006" y="1010906"/>
                  </a:lnTo>
                  <a:close/>
                </a:path>
                <a:path w="1388110" h="1228089">
                  <a:moveTo>
                    <a:pt x="6546" y="1018526"/>
                  </a:moveTo>
                  <a:lnTo>
                    <a:pt x="201" y="1018526"/>
                  </a:lnTo>
                  <a:lnTo>
                    <a:pt x="182" y="1036306"/>
                  </a:lnTo>
                  <a:lnTo>
                    <a:pt x="6528" y="1036306"/>
                  </a:lnTo>
                  <a:lnTo>
                    <a:pt x="6546" y="1018526"/>
                  </a:lnTo>
                  <a:close/>
                </a:path>
                <a:path w="1388110" h="1228089">
                  <a:moveTo>
                    <a:pt x="1385990" y="1018526"/>
                  </a:moveTo>
                  <a:lnTo>
                    <a:pt x="1379629" y="1018526"/>
                  </a:lnTo>
                  <a:lnTo>
                    <a:pt x="1379592" y="1036306"/>
                  </a:lnTo>
                  <a:lnTo>
                    <a:pt x="1385953" y="1036306"/>
                  </a:lnTo>
                  <a:lnTo>
                    <a:pt x="1385990" y="1018526"/>
                  </a:lnTo>
                  <a:close/>
                </a:path>
                <a:path w="1388110" h="1228089">
                  <a:moveTo>
                    <a:pt x="6528" y="1036306"/>
                  </a:moveTo>
                  <a:lnTo>
                    <a:pt x="182" y="1036306"/>
                  </a:lnTo>
                  <a:lnTo>
                    <a:pt x="175" y="1043926"/>
                  </a:lnTo>
                  <a:lnTo>
                    <a:pt x="6520" y="1043926"/>
                  </a:lnTo>
                  <a:lnTo>
                    <a:pt x="6528" y="1036306"/>
                  </a:lnTo>
                  <a:close/>
                </a:path>
                <a:path w="1388110" h="1228089">
                  <a:moveTo>
                    <a:pt x="1385953" y="1036306"/>
                  </a:moveTo>
                  <a:lnTo>
                    <a:pt x="1379592" y="1036306"/>
                  </a:lnTo>
                  <a:lnTo>
                    <a:pt x="1379576" y="1043926"/>
                  </a:lnTo>
                  <a:lnTo>
                    <a:pt x="1385938" y="1043926"/>
                  </a:lnTo>
                  <a:lnTo>
                    <a:pt x="1385953" y="1036306"/>
                  </a:lnTo>
                  <a:close/>
                </a:path>
                <a:path w="1388110" h="1228089">
                  <a:moveTo>
                    <a:pt x="6520" y="1043926"/>
                  </a:moveTo>
                  <a:lnTo>
                    <a:pt x="175" y="1043926"/>
                  </a:lnTo>
                  <a:lnTo>
                    <a:pt x="168" y="1050276"/>
                  </a:lnTo>
                  <a:lnTo>
                    <a:pt x="6513" y="1050276"/>
                  </a:lnTo>
                  <a:lnTo>
                    <a:pt x="6520" y="1043926"/>
                  </a:lnTo>
                  <a:close/>
                </a:path>
                <a:path w="1388110" h="1228089">
                  <a:moveTo>
                    <a:pt x="1385938" y="1043926"/>
                  </a:moveTo>
                  <a:lnTo>
                    <a:pt x="1379576" y="1043926"/>
                  </a:lnTo>
                  <a:lnTo>
                    <a:pt x="1379563" y="1050276"/>
                  </a:lnTo>
                  <a:lnTo>
                    <a:pt x="1385924" y="1050276"/>
                  </a:lnTo>
                  <a:lnTo>
                    <a:pt x="1385938" y="1043926"/>
                  </a:lnTo>
                  <a:close/>
                </a:path>
                <a:path w="1388110" h="1228089">
                  <a:moveTo>
                    <a:pt x="6513" y="1050276"/>
                  </a:moveTo>
                  <a:lnTo>
                    <a:pt x="168" y="1050276"/>
                  </a:lnTo>
                  <a:lnTo>
                    <a:pt x="161" y="1056626"/>
                  </a:lnTo>
                  <a:lnTo>
                    <a:pt x="6507" y="1056626"/>
                  </a:lnTo>
                  <a:lnTo>
                    <a:pt x="6513" y="1050276"/>
                  </a:lnTo>
                  <a:close/>
                </a:path>
                <a:path w="1388110" h="1228089">
                  <a:moveTo>
                    <a:pt x="1385924" y="1050276"/>
                  </a:moveTo>
                  <a:lnTo>
                    <a:pt x="1379563" y="1050276"/>
                  </a:lnTo>
                  <a:lnTo>
                    <a:pt x="1379549" y="1056626"/>
                  </a:lnTo>
                  <a:lnTo>
                    <a:pt x="1385911" y="1056626"/>
                  </a:lnTo>
                  <a:lnTo>
                    <a:pt x="1385924" y="1050276"/>
                  </a:lnTo>
                  <a:close/>
                </a:path>
                <a:path w="1388110" h="1228089">
                  <a:moveTo>
                    <a:pt x="6507" y="1056626"/>
                  </a:moveTo>
                  <a:lnTo>
                    <a:pt x="161" y="1056626"/>
                  </a:lnTo>
                  <a:lnTo>
                    <a:pt x="148" y="1069326"/>
                  </a:lnTo>
                  <a:lnTo>
                    <a:pt x="6493" y="1069326"/>
                  </a:lnTo>
                  <a:lnTo>
                    <a:pt x="6507" y="1056626"/>
                  </a:lnTo>
                  <a:close/>
                </a:path>
                <a:path w="1388110" h="1228089">
                  <a:moveTo>
                    <a:pt x="1385911" y="1056626"/>
                  </a:moveTo>
                  <a:lnTo>
                    <a:pt x="1379549" y="1056626"/>
                  </a:lnTo>
                  <a:lnTo>
                    <a:pt x="1379523" y="1069326"/>
                  </a:lnTo>
                  <a:lnTo>
                    <a:pt x="1385885" y="1069326"/>
                  </a:lnTo>
                  <a:lnTo>
                    <a:pt x="1385911" y="1056626"/>
                  </a:lnTo>
                  <a:close/>
                </a:path>
                <a:path w="1388110" h="1228089">
                  <a:moveTo>
                    <a:pt x="6493" y="1069326"/>
                  </a:moveTo>
                  <a:lnTo>
                    <a:pt x="148" y="1069326"/>
                  </a:lnTo>
                  <a:lnTo>
                    <a:pt x="142" y="1075676"/>
                  </a:lnTo>
                  <a:lnTo>
                    <a:pt x="6487" y="1075676"/>
                  </a:lnTo>
                  <a:lnTo>
                    <a:pt x="6493" y="1069326"/>
                  </a:lnTo>
                  <a:close/>
                </a:path>
                <a:path w="1388110" h="1228089">
                  <a:moveTo>
                    <a:pt x="1385885" y="1069326"/>
                  </a:moveTo>
                  <a:lnTo>
                    <a:pt x="1379523" y="1069326"/>
                  </a:lnTo>
                  <a:lnTo>
                    <a:pt x="1379510" y="1075676"/>
                  </a:lnTo>
                  <a:lnTo>
                    <a:pt x="1385872" y="1075676"/>
                  </a:lnTo>
                  <a:lnTo>
                    <a:pt x="1385885" y="1069326"/>
                  </a:lnTo>
                  <a:close/>
                </a:path>
                <a:path w="1388110" h="1228089">
                  <a:moveTo>
                    <a:pt x="6487" y="1075676"/>
                  </a:moveTo>
                  <a:lnTo>
                    <a:pt x="142" y="1075676"/>
                  </a:lnTo>
                  <a:lnTo>
                    <a:pt x="135" y="1082026"/>
                  </a:lnTo>
                  <a:lnTo>
                    <a:pt x="6480" y="1082026"/>
                  </a:lnTo>
                  <a:lnTo>
                    <a:pt x="6487" y="1075676"/>
                  </a:lnTo>
                  <a:close/>
                </a:path>
                <a:path w="1388110" h="1228089">
                  <a:moveTo>
                    <a:pt x="1385872" y="1075676"/>
                  </a:moveTo>
                  <a:lnTo>
                    <a:pt x="1379510" y="1075676"/>
                  </a:lnTo>
                  <a:lnTo>
                    <a:pt x="1379496" y="1082026"/>
                  </a:lnTo>
                  <a:lnTo>
                    <a:pt x="1385859" y="1082026"/>
                  </a:lnTo>
                  <a:lnTo>
                    <a:pt x="1385872" y="1075676"/>
                  </a:lnTo>
                  <a:close/>
                </a:path>
                <a:path w="1388110" h="1228089">
                  <a:moveTo>
                    <a:pt x="6480" y="1082026"/>
                  </a:moveTo>
                  <a:lnTo>
                    <a:pt x="135" y="1082026"/>
                  </a:lnTo>
                  <a:lnTo>
                    <a:pt x="128" y="1088376"/>
                  </a:lnTo>
                  <a:lnTo>
                    <a:pt x="6473" y="1088376"/>
                  </a:lnTo>
                  <a:lnTo>
                    <a:pt x="6480" y="1082026"/>
                  </a:lnTo>
                  <a:close/>
                </a:path>
                <a:path w="1388110" h="1228089">
                  <a:moveTo>
                    <a:pt x="1385859" y="1082026"/>
                  </a:moveTo>
                  <a:lnTo>
                    <a:pt x="1379496" y="1082026"/>
                  </a:lnTo>
                  <a:lnTo>
                    <a:pt x="1379483" y="1088376"/>
                  </a:lnTo>
                  <a:lnTo>
                    <a:pt x="1385846" y="1088376"/>
                  </a:lnTo>
                  <a:lnTo>
                    <a:pt x="1385859" y="1082026"/>
                  </a:lnTo>
                  <a:close/>
                </a:path>
                <a:path w="1388110" h="1228089">
                  <a:moveTo>
                    <a:pt x="6473" y="1088376"/>
                  </a:moveTo>
                  <a:lnTo>
                    <a:pt x="128" y="1088376"/>
                  </a:lnTo>
                  <a:lnTo>
                    <a:pt x="122" y="1094726"/>
                  </a:lnTo>
                  <a:lnTo>
                    <a:pt x="6467" y="1094726"/>
                  </a:lnTo>
                  <a:lnTo>
                    <a:pt x="6473" y="1088376"/>
                  </a:lnTo>
                  <a:close/>
                </a:path>
                <a:path w="1388110" h="1228089">
                  <a:moveTo>
                    <a:pt x="1385846" y="1088376"/>
                  </a:moveTo>
                  <a:lnTo>
                    <a:pt x="1379483" y="1088376"/>
                  </a:lnTo>
                  <a:lnTo>
                    <a:pt x="1379470" y="1094726"/>
                  </a:lnTo>
                  <a:lnTo>
                    <a:pt x="1385832" y="1094726"/>
                  </a:lnTo>
                  <a:lnTo>
                    <a:pt x="1385846" y="1088376"/>
                  </a:lnTo>
                  <a:close/>
                </a:path>
                <a:path w="1388110" h="1228089">
                  <a:moveTo>
                    <a:pt x="6467" y="1094726"/>
                  </a:moveTo>
                  <a:lnTo>
                    <a:pt x="122" y="1094726"/>
                  </a:lnTo>
                  <a:lnTo>
                    <a:pt x="117" y="1099806"/>
                  </a:lnTo>
                  <a:lnTo>
                    <a:pt x="6461" y="1099806"/>
                  </a:lnTo>
                  <a:lnTo>
                    <a:pt x="6467" y="1094726"/>
                  </a:lnTo>
                  <a:close/>
                </a:path>
                <a:path w="1388110" h="1228089">
                  <a:moveTo>
                    <a:pt x="1385832" y="1094726"/>
                  </a:moveTo>
                  <a:lnTo>
                    <a:pt x="1379470" y="1094726"/>
                  </a:lnTo>
                  <a:lnTo>
                    <a:pt x="1379459" y="1099806"/>
                  </a:lnTo>
                  <a:lnTo>
                    <a:pt x="1385822" y="1099806"/>
                  </a:lnTo>
                  <a:lnTo>
                    <a:pt x="1385832" y="1094726"/>
                  </a:lnTo>
                  <a:close/>
                </a:path>
                <a:path w="1388110" h="1228089">
                  <a:moveTo>
                    <a:pt x="6461" y="1099806"/>
                  </a:moveTo>
                  <a:lnTo>
                    <a:pt x="117" y="1099806"/>
                  </a:lnTo>
                  <a:lnTo>
                    <a:pt x="102" y="1113776"/>
                  </a:lnTo>
                  <a:lnTo>
                    <a:pt x="6447" y="1113776"/>
                  </a:lnTo>
                  <a:lnTo>
                    <a:pt x="6461" y="1099806"/>
                  </a:lnTo>
                  <a:close/>
                </a:path>
                <a:path w="1388110" h="1228089">
                  <a:moveTo>
                    <a:pt x="1385822" y="1099806"/>
                  </a:moveTo>
                  <a:lnTo>
                    <a:pt x="1379459" y="1099806"/>
                  </a:lnTo>
                  <a:lnTo>
                    <a:pt x="1379430" y="1113776"/>
                  </a:lnTo>
                  <a:lnTo>
                    <a:pt x="1385793" y="1113776"/>
                  </a:lnTo>
                  <a:lnTo>
                    <a:pt x="1385822" y="1099806"/>
                  </a:lnTo>
                  <a:close/>
                </a:path>
                <a:path w="1388110" h="1228089">
                  <a:moveTo>
                    <a:pt x="6447" y="1113776"/>
                  </a:moveTo>
                  <a:lnTo>
                    <a:pt x="102" y="1113776"/>
                  </a:lnTo>
                  <a:lnTo>
                    <a:pt x="96" y="1120126"/>
                  </a:lnTo>
                  <a:lnTo>
                    <a:pt x="6440" y="1120126"/>
                  </a:lnTo>
                  <a:lnTo>
                    <a:pt x="6447" y="1113776"/>
                  </a:lnTo>
                  <a:close/>
                </a:path>
                <a:path w="1388110" h="1228089">
                  <a:moveTo>
                    <a:pt x="1385793" y="1113776"/>
                  </a:moveTo>
                  <a:lnTo>
                    <a:pt x="1379430" y="1113776"/>
                  </a:lnTo>
                  <a:lnTo>
                    <a:pt x="1379416" y="1120126"/>
                  </a:lnTo>
                  <a:lnTo>
                    <a:pt x="1385780" y="1120126"/>
                  </a:lnTo>
                  <a:lnTo>
                    <a:pt x="1385793" y="1113776"/>
                  </a:lnTo>
                  <a:close/>
                </a:path>
                <a:path w="1388110" h="1228089">
                  <a:moveTo>
                    <a:pt x="6440" y="1120126"/>
                  </a:moveTo>
                  <a:lnTo>
                    <a:pt x="96" y="1120126"/>
                  </a:lnTo>
                  <a:lnTo>
                    <a:pt x="82" y="1132826"/>
                  </a:lnTo>
                  <a:lnTo>
                    <a:pt x="6427" y="1132826"/>
                  </a:lnTo>
                  <a:lnTo>
                    <a:pt x="6440" y="1120126"/>
                  </a:lnTo>
                  <a:close/>
                </a:path>
                <a:path w="1388110" h="1228089">
                  <a:moveTo>
                    <a:pt x="1385780" y="1120126"/>
                  </a:moveTo>
                  <a:lnTo>
                    <a:pt x="1379416" y="1120126"/>
                  </a:lnTo>
                  <a:lnTo>
                    <a:pt x="1379390" y="1132826"/>
                  </a:lnTo>
                  <a:lnTo>
                    <a:pt x="1385754" y="1132826"/>
                  </a:lnTo>
                  <a:lnTo>
                    <a:pt x="1385780" y="1120126"/>
                  </a:lnTo>
                  <a:close/>
                </a:path>
                <a:path w="1388110" h="1228089">
                  <a:moveTo>
                    <a:pt x="6427" y="1132826"/>
                  </a:moveTo>
                  <a:lnTo>
                    <a:pt x="82" y="1132826"/>
                  </a:lnTo>
                  <a:lnTo>
                    <a:pt x="76" y="1139176"/>
                  </a:lnTo>
                  <a:lnTo>
                    <a:pt x="6420" y="1139176"/>
                  </a:lnTo>
                  <a:lnTo>
                    <a:pt x="6427" y="1132826"/>
                  </a:lnTo>
                  <a:close/>
                </a:path>
                <a:path w="1388110" h="1228089">
                  <a:moveTo>
                    <a:pt x="1385754" y="1132826"/>
                  </a:moveTo>
                  <a:lnTo>
                    <a:pt x="1379390" y="1132826"/>
                  </a:lnTo>
                  <a:lnTo>
                    <a:pt x="1379377" y="1139176"/>
                  </a:lnTo>
                  <a:lnTo>
                    <a:pt x="1385740" y="1139176"/>
                  </a:lnTo>
                  <a:lnTo>
                    <a:pt x="1385754" y="1132826"/>
                  </a:lnTo>
                  <a:close/>
                </a:path>
                <a:path w="1388110" h="1228089">
                  <a:moveTo>
                    <a:pt x="6420" y="1139176"/>
                  </a:moveTo>
                  <a:lnTo>
                    <a:pt x="76" y="1139176"/>
                  </a:lnTo>
                  <a:lnTo>
                    <a:pt x="63" y="1151876"/>
                  </a:lnTo>
                  <a:lnTo>
                    <a:pt x="6407" y="1151876"/>
                  </a:lnTo>
                  <a:lnTo>
                    <a:pt x="6420" y="1139176"/>
                  </a:lnTo>
                  <a:close/>
                </a:path>
                <a:path w="1388110" h="1228089">
                  <a:moveTo>
                    <a:pt x="1385740" y="1139176"/>
                  </a:moveTo>
                  <a:lnTo>
                    <a:pt x="1379377" y="1139176"/>
                  </a:lnTo>
                  <a:lnTo>
                    <a:pt x="1379350" y="1151876"/>
                  </a:lnTo>
                  <a:lnTo>
                    <a:pt x="1385714" y="1151876"/>
                  </a:lnTo>
                  <a:lnTo>
                    <a:pt x="1385740" y="1139176"/>
                  </a:lnTo>
                  <a:close/>
                </a:path>
                <a:path w="1388110" h="1228089">
                  <a:moveTo>
                    <a:pt x="6407" y="1151876"/>
                  </a:moveTo>
                  <a:lnTo>
                    <a:pt x="63" y="1151876"/>
                  </a:lnTo>
                  <a:lnTo>
                    <a:pt x="56" y="1158226"/>
                  </a:lnTo>
                  <a:lnTo>
                    <a:pt x="6400" y="1158226"/>
                  </a:lnTo>
                  <a:lnTo>
                    <a:pt x="6407" y="1151876"/>
                  </a:lnTo>
                  <a:close/>
                </a:path>
                <a:path w="1388110" h="1228089">
                  <a:moveTo>
                    <a:pt x="1385714" y="1151876"/>
                  </a:moveTo>
                  <a:lnTo>
                    <a:pt x="1379350" y="1151876"/>
                  </a:lnTo>
                  <a:lnTo>
                    <a:pt x="1379337" y="1158226"/>
                  </a:lnTo>
                  <a:lnTo>
                    <a:pt x="1385701" y="1158226"/>
                  </a:lnTo>
                  <a:lnTo>
                    <a:pt x="1385714" y="1151876"/>
                  </a:lnTo>
                  <a:close/>
                </a:path>
                <a:path w="1388110" h="1228089">
                  <a:moveTo>
                    <a:pt x="6400" y="1158226"/>
                  </a:moveTo>
                  <a:lnTo>
                    <a:pt x="56" y="1158226"/>
                  </a:lnTo>
                  <a:lnTo>
                    <a:pt x="50" y="1164576"/>
                  </a:lnTo>
                  <a:lnTo>
                    <a:pt x="6394" y="1164576"/>
                  </a:lnTo>
                  <a:lnTo>
                    <a:pt x="6400" y="1158226"/>
                  </a:lnTo>
                  <a:close/>
                </a:path>
                <a:path w="1388110" h="1228089">
                  <a:moveTo>
                    <a:pt x="1385701" y="1158226"/>
                  </a:moveTo>
                  <a:lnTo>
                    <a:pt x="1379337" y="1158226"/>
                  </a:lnTo>
                  <a:lnTo>
                    <a:pt x="1379323" y="1164576"/>
                  </a:lnTo>
                  <a:lnTo>
                    <a:pt x="1385688" y="1164576"/>
                  </a:lnTo>
                  <a:lnTo>
                    <a:pt x="1385701" y="1158226"/>
                  </a:lnTo>
                  <a:close/>
                </a:path>
                <a:path w="1388110" h="1228089">
                  <a:moveTo>
                    <a:pt x="6394" y="1164576"/>
                  </a:moveTo>
                  <a:lnTo>
                    <a:pt x="50" y="1164576"/>
                  </a:lnTo>
                  <a:lnTo>
                    <a:pt x="43" y="1170926"/>
                  </a:lnTo>
                  <a:lnTo>
                    <a:pt x="6387" y="1170926"/>
                  </a:lnTo>
                  <a:lnTo>
                    <a:pt x="6394" y="1164576"/>
                  </a:lnTo>
                  <a:close/>
                </a:path>
                <a:path w="1388110" h="1228089">
                  <a:moveTo>
                    <a:pt x="1385688" y="1164576"/>
                  </a:moveTo>
                  <a:lnTo>
                    <a:pt x="1379323" y="1164576"/>
                  </a:lnTo>
                  <a:lnTo>
                    <a:pt x="1379310" y="1170926"/>
                  </a:lnTo>
                  <a:lnTo>
                    <a:pt x="1385675" y="1170926"/>
                  </a:lnTo>
                  <a:lnTo>
                    <a:pt x="1385688" y="1164576"/>
                  </a:lnTo>
                  <a:close/>
                </a:path>
                <a:path w="1388110" h="1228089">
                  <a:moveTo>
                    <a:pt x="6387" y="1170926"/>
                  </a:moveTo>
                  <a:lnTo>
                    <a:pt x="43" y="1170926"/>
                  </a:lnTo>
                  <a:lnTo>
                    <a:pt x="36" y="1177276"/>
                  </a:lnTo>
                  <a:lnTo>
                    <a:pt x="6380" y="1177276"/>
                  </a:lnTo>
                  <a:lnTo>
                    <a:pt x="6387" y="1170926"/>
                  </a:lnTo>
                  <a:close/>
                </a:path>
                <a:path w="1388110" h="1228089">
                  <a:moveTo>
                    <a:pt x="1385675" y="1170926"/>
                  </a:moveTo>
                  <a:lnTo>
                    <a:pt x="1379310" y="1170926"/>
                  </a:lnTo>
                  <a:lnTo>
                    <a:pt x="1379297" y="1177276"/>
                  </a:lnTo>
                  <a:lnTo>
                    <a:pt x="1385662" y="1177276"/>
                  </a:lnTo>
                  <a:lnTo>
                    <a:pt x="1385675" y="1170926"/>
                  </a:lnTo>
                  <a:close/>
                </a:path>
                <a:path w="1388110" h="1228089">
                  <a:moveTo>
                    <a:pt x="6380" y="1177276"/>
                  </a:moveTo>
                  <a:lnTo>
                    <a:pt x="36" y="1177276"/>
                  </a:lnTo>
                  <a:lnTo>
                    <a:pt x="30" y="1183626"/>
                  </a:lnTo>
                  <a:lnTo>
                    <a:pt x="6374" y="1183626"/>
                  </a:lnTo>
                  <a:lnTo>
                    <a:pt x="6380" y="1177276"/>
                  </a:lnTo>
                  <a:close/>
                </a:path>
                <a:path w="1388110" h="1228089">
                  <a:moveTo>
                    <a:pt x="1385662" y="1177276"/>
                  </a:moveTo>
                  <a:lnTo>
                    <a:pt x="1379297" y="1177276"/>
                  </a:lnTo>
                  <a:lnTo>
                    <a:pt x="1379283" y="1183626"/>
                  </a:lnTo>
                  <a:lnTo>
                    <a:pt x="1385648" y="1183626"/>
                  </a:lnTo>
                  <a:lnTo>
                    <a:pt x="1385662" y="1177276"/>
                  </a:lnTo>
                  <a:close/>
                </a:path>
                <a:path w="1388110" h="1228089">
                  <a:moveTo>
                    <a:pt x="6374" y="1183626"/>
                  </a:moveTo>
                  <a:lnTo>
                    <a:pt x="30" y="1183626"/>
                  </a:lnTo>
                  <a:lnTo>
                    <a:pt x="23" y="1189976"/>
                  </a:lnTo>
                  <a:lnTo>
                    <a:pt x="6367" y="1189976"/>
                  </a:lnTo>
                  <a:lnTo>
                    <a:pt x="6374" y="1183626"/>
                  </a:lnTo>
                  <a:close/>
                </a:path>
                <a:path w="1388110" h="1228089">
                  <a:moveTo>
                    <a:pt x="1385648" y="1183626"/>
                  </a:moveTo>
                  <a:lnTo>
                    <a:pt x="1379283" y="1183626"/>
                  </a:lnTo>
                  <a:lnTo>
                    <a:pt x="1379270" y="1189976"/>
                  </a:lnTo>
                  <a:lnTo>
                    <a:pt x="1385635" y="1189976"/>
                  </a:lnTo>
                  <a:lnTo>
                    <a:pt x="1385648" y="1183626"/>
                  </a:lnTo>
                  <a:close/>
                </a:path>
                <a:path w="1388110" h="1228089">
                  <a:moveTo>
                    <a:pt x="6367" y="1189976"/>
                  </a:moveTo>
                  <a:lnTo>
                    <a:pt x="23" y="1189976"/>
                  </a:lnTo>
                  <a:lnTo>
                    <a:pt x="10" y="1202676"/>
                  </a:lnTo>
                  <a:lnTo>
                    <a:pt x="6354" y="1202676"/>
                  </a:lnTo>
                  <a:lnTo>
                    <a:pt x="6367" y="1189976"/>
                  </a:lnTo>
                  <a:close/>
                </a:path>
                <a:path w="1388110" h="1228089">
                  <a:moveTo>
                    <a:pt x="1385635" y="1189976"/>
                  </a:moveTo>
                  <a:lnTo>
                    <a:pt x="1379270" y="1189976"/>
                  </a:lnTo>
                  <a:lnTo>
                    <a:pt x="1379244" y="1202676"/>
                  </a:lnTo>
                  <a:lnTo>
                    <a:pt x="1385609" y="1202676"/>
                  </a:lnTo>
                  <a:lnTo>
                    <a:pt x="1385635" y="1189976"/>
                  </a:lnTo>
                  <a:close/>
                </a:path>
                <a:path w="1388110" h="1228089">
                  <a:moveTo>
                    <a:pt x="6354" y="1202676"/>
                  </a:moveTo>
                  <a:lnTo>
                    <a:pt x="10" y="1202676"/>
                  </a:lnTo>
                  <a:lnTo>
                    <a:pt x="3" y="1209026"/>
                  </a:lnTo>
                  <a:lnTo>
                    <a:pt x="6347" y="1209026"/>
                  </a:lnTo>
                  <a:lnTo>
                    <a:pt x="6354" y="1202676"/>
                  </a:lnTo>
                  <a:close/>
                </a:path>
                <a:path w="1388110" h="1228089">
                  <a:moveTo>
                    <a:pt x="1385609" y="1202676"/>
                  </a:moveTo>
                  <a:lnTo>
                    <a:pt x="1379244" y="1202676"/>
                  </a:lnTo>
                  <a:lnTo>
                    <a:pt x="1379230" y="1209026"/>
                  </a:lnTo>
                  <a:lnTo>
                    <a:pt x="1385596" y="1209026"/>
                  </a:lnTo>
                  <a:lnTo>
                    <a:pt x="1385609" y="1202676"/>
                  </a:lnTo>
                  <a:close/>
                </a:path>
                <a:path w="1388110" h="1228089">
                  <a:moveTo>
                    <a:pt x="6347" y="1209026"/>
                  </a:moveTo>
                  <a:lnTo>
                    <a:pt x="3" y="1209026"/>
                  </a:lnTo>
                  <a:lnTo>
                    <a:pt x="0" y="1212836"/>
                  </a:lnTo>
                  <a:lnTo>
                    <a:pt x="1256" y="1212836"/>
                  </a:lnTo>
                  <a:lnTo>
                    <a:pt x="1256" y="1214106"/>
                  </a:lnTo>
                  <a:lnTo>
                    <a:pt x="2526" y="1214106"/>
                  </a:lnTo>
                  <a:lnTo>
                    <a:pt x="2526" y="1215376"/>
                  </a:lnTo>
                  <a:lnTo>
                    <a:pt x="6340" y="1215376"/>
                  </a:lnTo>
                  <a:lnTo>
                    <a:pt x="6347" y="1209026"/>
                  </a:lnTo>
                  <a:close/>
                </a:path>
                <a:path w="1388110" h="1228089">
                  <a:moveTo>
                    <a:pt x="1385596" y="1209026"/>
                  </a:moveTo>
                  <a:lnTo>
                    <a:pt x="1379230" y="1209026"/>
                  </a:lnTo>
                  <a:lnTo>
                    <a:pt x="1379217" y="1215376"/>
                  </a:lnTo>
                  <a:lnTo>
                    <a:pt x="1385583" y="1215376"/>
                  </a:lnTo>
                  <a:lnTo>
                    <a:pt x="1385596" y="1209026"/>
                  </a:lnTo>
                  <a:close/>
                </a:path>
                <a:path w="1388110" h="1228089">
                  <a:moveTo>
                    <a:pt x="1380476" y="1220456"/>
                  </a:moveTo>
                  <a:lnTo>
                    <a:pt x="8876" y="1220456"/>
                  </a:lnTo>
                  <a:lnTo>
                    <a:pt x="8876" y="1221726"/>
                  </a:lnTo>
                  <a:lnTo>
                    <a:pt x="1380476" y="1221726"/>
                  </a:lnTo>
                  <a:lnTo>
                    <a:pt x="1380476" y="1220456"/>
                  </a:lnTo>
                  <a:close/>
                </a:path>
                <a:path w="1388110" h="1228089">
                  <a:moveTo>
                    <a:pt x="7606" y="1219187"/>
                  </a:moveTo>
                  <a:lnTo>
                    <a:pt x="7606" y="1220456"/>
                  </a:lnTo>
                  <a:lnTo>
                    <a:pt x="1379206" y="1220456"/>
                  </a:lnTo>
                  <a:lnTo>
                    <a:pt x="7606" y="1219187"/>
                  </a:lnTo>
                  <a:close/>
                </a:path>
                <a:path w="1388110" h="1228089">
                  <a:moveTo>
                    <a:pt x="1385556" y="1215376"/>
                  </a:moveTo>
                  <a:lnTo>
                    <a:pt x="1379217" y="1215376"/>
                  </a:lnTo>
                  <a:lnTo>
                    <a:pt x="1379206" y="1220456"/>
                  </a:lnTo>
                  <a:lnTo>
                    <a:pt x="1381746" y="1220456"/>
                  </a:lnTo>
                  <a:lnTo>
                    <a:pt x="1381746" y="1219186"/>
                  </a:lnTo>
                  <a:lnTo>
                    <a:pt x="1383016" y="1219186"/>
                  </a:lnTo>
                  <a:lnTo>
                    <a:pt x="1383016" y="1217916"/>
                  </a:lnTo>
                  <a:lnTo>
                    <a:pt x="1384286" y="1217916"/>
                  </a:lnTo>
                  <a:lnTo>
                    <a:pt x="1384286" y="1216646"/>
                  </a:lnTo>
                  <a:lnTo>
                    <a:pt x="1385556" y="1216646"/>
                  </a:lnTo>
                  <a:lnTo>
                    <a:pt x="1385556" y="1215376"/>
                  </a:lnTo>
                  <a:close/>
                </a:path>
                <a:path w="1388110" h="1228089">
                  <a:moveTo>
                    <a:pt x="6340" y="1215376"/>
                  </a:moveTo>
                  <a:lnTo>
                    <a:pt x="3796" y="1215376"/>
                  </a:lnTo>
                  <a:lnTo>
                    <a:pt x="3796" y="1216646"/>
                  </a:lnTo>
                  <a:lnTo>
                    <a:pt x="5066" y="1216646"/>
                  </a:lnTo>
                  <a:lnTo>
                    <a:pt x="5066" y="1217916"/>
                  </a:lnTo>
                  <a:lnTo>
                    <a:pt x="6336" y="1217916"/>
                  </a:lnTo>
                  <a:lnTo>
                    <a:pt x="6336" y="1219186"/>
                  </a:lnTo>
                  <a:lnTo>
                    <a:pt x="6340" y="1215376"/>
                  </a:lnTo>
                  <a:close/>
                </a:path>
                <a:path w="1388110" h="1228089">
                  <a:moveTo>
                    <a:pt x="1375396" y="1225536"/>
                  </a:moveTo>
                  <a:lnTo>
                    <a:pt x="13956" y="1225536"/>
                  </a:lnTo>
                  <a:lnTo>
                    <a:pt x="1374126" y="1228055"/>
                  </a:lnTo>
                  <a:lnTo>
                    <a:pt x="1374126" y="1226806"/>
                  </a:lnTo>
                  <a:lnTo>
                    <a:pt x="1375396" y="1226806"/>
                  </a:lnTo>
                  <a:lnTo>
                    <a:pt x="1375396" y="1225536"/>
                  </a:lnTo>
                  <a:close/>
                </a:path>
                <a:path w="1388110" h="1228089">
                  <a:moveTo>
                    <a:pt x="1376666" y="1224266"/>
                  </a:moveTo>
                  <a:lnTo>
                    <a:pt x="12686" y="1224266"/>
                  </a:lnTo>
                  <a:lnTo>
                    <a:pt x="12686" y="1225536"/>
                  </a:lnTo>
                  <a:lnTo>
                    <a:pt x="1376666" y="1225536"/>
                  </a:lnTo>
                  <a:lnTo>
                    <a:pt x="1376666" y="1224266"/>
                  </a:lnTo>
                  <a:close/>
                </a:path>
                <a:path w="1388110" h="1228089">
                  <a:moveTo>
                    <a:pt x="1377936" y="1222996"/>
                  </a:moveTo>
                  <a:lnTo>
                    <a:pt x="11416" y="1222996"/>
                  </a:lnTo>
                  <a:lnTo>
                    <a:pt x="11416" y="1224266"/>
                  </a:lnTo>
                  <a:lnTo>
                    <a:pt x="1377936" y="1224266"/>
                  </a:lnTo>
                  <a:lnTo>
                    <a:pt x="1377936" y="1222996"/>
                  </a:lnTo>
                  <a:close/>
                </a:path>
                <a:path w="1388110" h="1228089">
                  <a:moveTo>
                    <a:pt x="1379206" y="1221726"/>
                  </a:moveTo>
                  <a:lnTo>
                    <a:pt x="10146" y="1221726"/>
                  </a:lnTo>
                  <a:lnTo>
                    <a:pt x="10146" y="1222996"/>
                  </a:lnTo>
                  <a:lnTo>
                    <a:pt x="1379206" y="1222996"/>
                  </a:lnTo>
                  <a:lnTo>
                    <a:pt x="1379206" y="1221726"/>
                  </a:lnTo>
                  <a:close/>
                </a:path>
              </a:pathLst>
            </a:custGeom>
            <a:solidFill>
              <a:srgbClr val="0637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575309" y="3556002"/>
              <a:ext cx="1375410" cy="1214120"/>
            </a:xfrm>
            <a:custGeom>
              <a:avLst/>
              <a:gdLst/>
              <a:ahLst/>
              <a:cxnLst/>
              <a:rect l="l" t="t" r="r" b="b"/>
              <a:pathLst>
                <a:path w="1375410" h="1214120">
                  <a:moveTo>
                    <a:pt x="7574" y="49527"/>
                  </a:moveTo>
                  <a:lnTo>
                    <a:pt x="1218" y="49527"/>
                  </a:lnTo>
                  <a:lnTo>
                    <a:pt x="1207" y="59687"/>
                  </a:lnTo>
                  <a:lnTo>
                    <a:pt x="7563" y="59687"/>
                  </a:lnTo>
                  <a:lnTo>
                    <a:pt x="7574" y="49527"/>
                  </a:lnTo>
                  <a:close/>
                </a:path>
                <a:path w="1375410" h="1214120">
                  <a:moveTo>
                    <a:pt x="1375308" y="49527"/>
                  </a:moveTo>
                  <a:lnTo>
                    <a:pt x="1368973" y="49527"/>
                  </a:lnTo>
                  <a:lnTo>
                    <a:pt x="1368952" y="59687"/>
                  </a:lnTo>
                  <a:lnTo>
                    <a:pt x="1375287" y="59687"/>
                  </a:lnTo>
                  <a:lnTo>
                    <a:pt x="1375308" y="49527"/>
                  </a:lnTo>
                  <a:close/>
                </a:path>
                <a:path w="1375410" h="1214120">
                  <a:moveTo>
                    <a:pt x="7576" y="46987"/>
                  </a:moveTo>
                  <a:lnTo>
                    <a:pt x="1220" y="46987"/>
                  </a:lnTo>
                  <a:lnTo>
                    <a:pt x="1219" y="48257"/>
                  </a:lnTo>
                  <a:lnTo>
                    <a:pt x="7575" y="48257"/>
                  </a:lnTo>
                  <a:lnTo>
                    <a:pt x="7576" y="46987"/>
                  </a:lnTo>
                  <a:close/>
                </a:path>
                <a:path w="1375410" h="1214120">
                  <a:moveTo>
                    <a:pt x="1375314" y="46987"/>
                  </a:moveTo>
                  <a:lnTo>
                    <a:pt x="1368979" y="46987"/>
                  </a:lnTo>
                  <a:lnTo>
                    <a:pt x="1368976" y="48257"/>
                  </a:lnTo>
                  <a:lnTo>
                    <a:pt x="1375311" y="48257"/>
                  </a:lnTo>
                  <a:lnTo>
                    <a:pt x="1375314" y="46987"/>
                  </a:lnTo>
                  <a:close/>
                </a:path>
                <a:path w="1375410" h="1214120">
                  <a:moveTo>
                    <a:pt x="7581" y="43177"/>
                  </a:moveTo>
                  <a:lnTo>
                    <a:pt x="1224" y="43177"/>
                  </a:lnTo>
                  <a:lnTo>
                    <a:pt x="1222" y="45717"/>
                  </a:lnTo>
                  <a:lnTo>
                    <a:pt x="7578" y="45717"/>
                  </a:lnTo>
                  <a:lnTo>
                    <a:pt x="7581" y="43177"/>
                  </a:lnTo>
                  <a:close/>
                </a:path>
                <a:path w="1375410" h="1214120">
                  <a:moveTo>
                    <a:pt x="1375322" y="43177"/>
                  </a:moveTo>
                  <a:lnTo>
                    <a:pt x="1368987" y="43177"/>
                  </a:lnTo>
                  <a:lnTo>
                    <a:pt x="1368981" y="45717"/>
                  </a:lnTo>
                  <a:lnTo>
                    <a:pt x="1375316" y="45717"/>
                  </a:lnTo>
                  <a:lnTo>
                    <a:pt x="1375322" y="43177"/>
                  </a:lnTo>
                  <a:close/>
                </a:path>
                <a:path w="1375410" h="1214120">
                  <a:moveTo>
                    <a:pt x="7583" y="40637"/>
                  </a:moveTo>
                  <a:lnTo>
                    <a:pt x="1227" y="40637"/>
                  </a:lnTo>
                  <a:lnTo>
                    <a:pt x="1226" y="41907"/>
                  </a:lnTo>
                  <a:lnTo>
                    <a:pt x="7582" y="41907"/>
                  </a:lnTo>
                  <a:lnTo>
                    <a:pt x="7583" y="40637"/>
                  </a:lnTo>
                  <a:close/>
                </a:path>
                <a:path w="1375410" h="1214120">
                  <a:moveTo>
                    <a:pt x="1375327" y="40637"/>
                  </a:moveTo>
                  <a:lnTo>
                    <a:pt x="1368992" y="40637"/>
                  </a:lnTo>
                  <a:lnTo>
                    <a:pt x="1368990" y="41907"/>
                  </a:lnTo>
                  <a:lnTo>
                    <a:pt x="1375324" y="41907"/>
                  </a:lnTo>
                  <a:lnTo>
                    <a:pt x="1375327" y="40637"/>
                  </a:lnTo>
                  <a:close/>
                </a:path>
                <a:path w="1375410" h="1214120">
                  <a:moveTo>
                    <a:pt x="7587" y="36827"/>
                  </a:moveTo>
                  <a:lnTo>
                    <a:pt x="1231" y="36827"/>
                  </a:lnTo>
                  <a:lnTo>
                    <a:pt x="1228" y="39367"/>
                  </a:lnTo>
                  <a:lnTo>
                    <a:pt x="7585" y="39367"/>
                  </a:lnTo>
                  <a:lnTo>
                    <a:pt x="7587" y="36827"/>
                  </a:lnTo>
                  <a:close/>
                </a:path>
                <a:path w="1375410" h="1214120">
                  <a:moveTo>
                    <a:pt x="1375335" y="36827"/>
                  </a:moveTo>
                  <a:lnTo>
                    <a:pt x="1369000" y="36827"/>
                  </a:lnTo>
                  <a:lnTo>
                    <a:pt x="1368995" y="39367"/>
                  </a:lnTo>
                  <a:lnTo>
                    <a:pt x="1375330" y="39367"/>
                  </a:lnTo>
                  <a:lnTo>
                    <a:pt x="1375335" y="36827"/>
                  </a:lnTo>
                  <a:close/>
                </a:path>
                <a:path w="1375410" h="1214120">
                  <a:moveTo>
                    <a:pt x="7590" y="34287"/>
                  </a:moveTo>
                  <a:lnTo>
                    <a:pt x="1234" y="34287"/>
                  </a:lnTo>
                  <a:lnTo>
                    <a:pt x="1232" y="35557"/>
                  </a:lnTo>
                  <a:lnTo>
                    <a:pt x="7589" y="35557"/>
                  </a:lnTo>
                  <a:lnTo>
                    <a:pt x="7590" y="34287"/>
                  </a:lnTo>
                  <a:close/>
                </a:path>
                <a:path w="1375410" h="1214120">
                  <a:moveTo>
                    <a:pt x="1375340" y="34287"/>
                  </a:moveTo>
                  <a:lnTo>
                    <a:pt x="1369006" y="34287"/>
                  </a:lnTo>
                  <a:lnTo>
                    <a:pt x="1369003" y="35557"/>
                  </a:lnTo>
                  <a:lnTo>
                    <a:pt x="1375338" y="35557"/>
                  </a:lnTo>
                  <a:lnTo>
                    <a:pt x="1375340" y="34287"/>
                  </a:lnTo>
                  <a:close/>
                </a:path>
                <a:path w="1375410" h="1214120">
                  <a:moveTo>
                    <a:pt x="7594" y="30477"/>
                  </a:moveTo>
                  <a:lnTo>
                    <a:pt x="1238" y="30477"/>
                  </a:lnTo>
                  <a:lnTo>
                    <a:pt x="1235" y="33017"/>
                  </a:lnTo>
                  <a:lnTo>
                    <a:pt x="7591" y="33017"/>
                  </a:lnTo>
                  <a:lnTo>
                    <a:pt x="7594" y="30477"/>
                  </a:lnTo>
                  <a:close/>
                </a:path>
                <a:path w="1375410" h="1214120">
                  <a:moveTo>
                    <a:pt x="1375348" y="30477"/>
                  </a:moveTo>
                  <a:lnTo>
                    <a:pt x="1369014" y="30477"/>
                  </a:lnTo>
                  <a:lnTo>
                    <a:pt x="1369008" y="33017"/>
                  </a:lnTo>
                  <a:lnTo>
                    <a:pt x="1375343" y="33017"/>
                  </a:lnTo>
                  <a:lnTo>
                    <a:pt x="1375348" y="30477"/>
                  </a:lnTo>
                  <a:close/>
                </a:path>
                <a:path w="1375410" h="1214120">
                  <a:moveTo>
                    <a:pt x="7597" y="27937"/>
                  </a:moveTo>
                  <a:lnTo>
                    <a:pt x="1240" y="27937"/>
                  </a:lnTo>
                  <a:lnTo>
                    <a:pt x="1239" y="29207"/>
                  </a:lnTo>
                  <a:lnTo>
                    <a:pt x="7595" y="29207"/>
                  </a:lnTo>
                  <a:lnTo>
                    <a:pt x="7597" y="27937"/>
                  </a:lnTo>
                  <a:close/>
                </a:path>
                <a:path w="1375410" h="1214120">
                  <a:moveTo>
                    <a:pt x="1375354" y="27937"/>
                  </a:moveTo>
                  <a:lnTo>
                    <a:pt x="1369019" y="27937"/>
                  </a:lnTo>
                  <a:lnTo>
                    <a:pt x="1369016" y="29207"/>
                  </a:lnTo>
                  <a:lnTo>
                    <a:pt x="1375351" y="29207"/>
                  </a:lnTo>
                  <a:lnTo>
                    <a:pt x="1375354" y="27937"/>
                  </a:lnTo>
                  <a:close/>
                </a:path>
                <a:path w="1375410" h="1214120">
                  <a:moveTo>
                    <a:pt x="7601" y="24127"/>
                  </a:moveTo>
                  <a:lnTo>
                    <a:pt x="1244" y="24127"/>
                  </a:lnTo>
                  <a:lnTo>
                    <a:pt x="1242" y="26667"/>
                  </a:lnTo>
                  <a:lnTo>
                    <a:pt x="7598" y="26667"/>
                  </a:lnTo>
                  <a:lnTo>
                    <a:pt x="7601" y="24127"/>
                  </a:lnTo>
                  <a:close/>
                </a:path>
                <a:path w="1375410" h="1214120">
                  <a:moveTo>
                    <a:pt x="1375362" y="24127"/>
                  </a:moveTo>
                  <a:lnTo>
                    <a:pt x="1369027" y="24127"/>
                  </a:lnTo>
                  <a:lnTo>
                    <a:pt x="1369022" y="26667"/>
                  </a:lnTo>
                  <a:lnTo>
                    <a:pt x="1375356" y="26667"/>
                  </a:lnTo>
                  <a:lnTo>
                    <a:pt x="1375362" y="24127"/>
                  </a:lnTo>
                  <a:close/>
                </a:path>
                <a:path w="1375410" h="1214120">
                  <a:moveTo>
                    <a:pt x="7603" y="21587"/>
                  </a:moveTo>
                  <a:lnTo>
                    <a:pt x="1247" y="21587"/>
                  </a:lnTo>
                  <a:lnTo>
                    <a:pt x="1246" y="22857"/>
                  </a:lnTo>
                  <a:lnTo>
                    <a:pt x="7602" y="22857"/>
                  </a:lnTo>
                  <a:lnTo>
                    <a:pt x="7603" y="21587"/>
                  </a:lnTo>
                  <a:close/>
                </a:path>
                <a:path w="1375410" h="1214120">
                  <a:moveTo>
                    <a:pt x="1375367" y="21587"/>
                  </a:moveTo>
                  <a:lnTo>
                    <a:pt x="1369033" y="21587"/>
                  </a:lnTo>
                  <a:lnTo>
                    <a:pt x="1369030" y="22857"/>
                  </a:lnTo>
                  <a:lnTo>
                    <a:pt x="1375364" y="22857"/>
                  </a:lnTo>
                  <a:lnTo>
                    <a:pt x="1375367" y="21587"/>
                  </a:lnTo>
                  <a:close/>
                </a:path>
                <a:path w="1375410" h="1214120">
                  <a:moveTo>
                    <a:pt x="7607" y="17777"/>
                  </a:moveTo>
                  <a:lnTo>
                    <a:pt x="1251" y="17777"/>
                  </a:lnTo>
                  <a:lnTo>
                    <a:pt x="1248" y="20317"/>
                  </a:lnTo>
                  <a:lnTo>
                    <a:pt x="7605" y="20317"/>
                  </a:lnTo>
                  <a:lnTo>
                    <a:pt x="7607" y="17777"/>
                  </a:lnTo>
                  <a:close/>
                </a:path>
                <a:path w="1375410" h="1214120">
                  <a:moveTo>
                    <a:pt x="1375375" y="17777"/>
                  </a:moveTo>
                  <a:lnTo>
                    <a:pt x="1369041" y="17777"/>
                  </a:lnTo>
                  <a:lnTo>
                    <a:pt x="1369035" y="20317"/>
                  </a:lnTo>
                  <a:lnTo>
                    <a:pt x="1375370" y="20317"/>
                  </a:lnTo>
                  <a:lnTo>
                    <a:pt x="1375375" y="17777"/>
                  </a:lnTo>
                  <a:close/>
                </a:path>
                <a:path w="1375410" h="1214120">
                  <a:moveTo>
                    <a:pt x="7610" y="15237"/>
                  </a:moveTo>
                  <a:lnTo>
                    <a:pt x="1254" y="15237"/>
                  </a:lnTo>
                  <a:lnTo>
                    <a:pt x="1252" y="16507"/>
                  </a:lnTo>
                  <a:lnTo>
                    <a:pt x="7609" y="16507"/>
                  </a:lnTo>
                  <a:lnTo>
                    <a:pt x="7610" y="15237"/>
                  </a:lnTo>
                  <a:close/>
                </a:path>
                <a:path w="1375410" h="1214120">
                  <a:moveTo>
                    <a:pt x="1375380" y="15237"/>
                  </a:moveTo>
                  <a:lnTo>
                    <a:pt x="1369046" y="15237"/>
                  </a:lnTo>
                  <a:lnTo>
                    <a:pt x="1369043" y="16507"/>
                  </a:lnTo>
                  <a:lnTo>
                    <a:pt x="1375378" y="16507"/>
                  </a:lnTo>
                  <a:lnTo>
                    <a:pt x="1375380" y="15237"/>
                  </a:lnTo>
                  <a:close/>
                </a:path>
                <a:path w="1375410" h="1214120">
                  <a:moveTo>
                    <a:pt x="7614" y="11427"/>
                  </a:moveTo>
                  <a:lnTo>
                    <a:pt x="1258" y="11427"/>
                  </a:lnTo>
                  <a:lnTo>
                    <a:pt x="1255" y="13967"/>
                  </a:lnTo>
                  <a:lnTo>
                    <a:pt x="7611" y="13967"/>
                  </a:lnTo>
                  <a:lnTo>
                    <a:pt x="7614" y="11427"/>
                  </a:lnTo>
                  <a:close/>
                </a:path>
                <a:path w="1375410" h="1214120">
                  <a:moveTo>
                    <a:pt x="1375388" y="11427"/>
                  </a:moveTo>
                  <a:lnTo>
                    <a:pt x="1369054" y="11427"/>
                  </a:lnTo>
                  <a:lnTo>
                    <a:pt x="1369049" y="13967"/>
                  </a:lnTo>
                  <a:lnTo>
                    <a:pt x="1375383" y="13967"/>
                  </a:lnTo>
                  <a:lnTo>
                    <a:pt x="1375388" y="11427"/>
                  </a:lnTo>
                  <a:close/>
                </a:path>
                <a:path w="1375410" h="1214120">
                  <a:moveTo>
                    <a:pt x="7617" y="8887"/>
                  </a:moveTo>
                  <a:lnTo>
                    <a:pt x="1260" y="8887"/>
                  </a:lnTo>
                  <a:lnTo>
                    <a:pt x="1259" y="10157"/>
                  </a:lnTo>
                  <a:lnTo>
                    <a:pt x="7615" y="10157"/>
                  </a:lnTo>
                  <a:lnTo>
                    <a:pt x="7617" y="8887"/>
                  </a:lnTo>
                  <a:close/>
                </a:path>
                <a:path w="1375410" h="1214120">
                  <a:moveTo>
                    <a:pt x="1375394" y="8887"/>
                  </a:moveTo>
                  <a:lnTo>
                    <a:pt x="1369060" y="8887"/>
                  </a:lnTo>
                  <a:lnTo>
                    <a:pt x="1369057" y="10157"/>
                  </a:lnTo>
                  <a:lnTo>
                    <a:pt x="1375391" y="10157"/>
                  </a:lnTo>
                  <a:lnTo>
                    <a:pt x="1375394" y="8887"/>
                  </a:lnTo>
                  <a:close/>
                </a:path>
                <a:path w="1375410" h="1214120">
                  <a:moveTo>
                    <a:pt x="1375402" y="5077"/>
                  </a:moveTo>
                  <a:lnTo>
                    <a:pt x="1264" y="5077"/>
                  </a:lnTo>
                  <a:lnTo>
                    <a:pt x="1262" y="7617"/>
                  </a:lnTo>
                  <a:lnTo>
                    <a:pt x="7618" y="7617"/>
                  </a:lnTo>
                  <a:lnTo>
                    <a:pt x="7620" y="6347"/>
                  </a:lnTo>
                  <a:lnTo>
                    <a:pt x="1375399" y="6347"/>
                  </a:lnTo>
                  <a:lnTo>
                    <a:pt x="1375402" y="5077"/>
                  </a:lnTo>
                  <a:close/>
                </a:path>
                <a:path w="1375410" h="1214120">
                  <a:moveTo>
                    <a:pt x="1375399" y="6347"/>
                  </a:moveTo>
                  <a:lnTo>
                    <a:pt x="7620" y="6347"/>
                  </a:lnTo>
                  <a:lnTo>
                    <a:pt x="688339" y="7617"/>
                  </a:lnTo>
                  <a:lnTo>
                    <a:pt x="1375396" y="7617"/>
                  </a:lnTo>
                  <a:lnTo>
                    <a:pt x="1375399" y="6347"/>
                  </a:lnTo>
                  <a:close/>
                </a:path>
                <a:path w="1375410" h="1214120">
                  <a:moveTo>
                    <a:pt x="1375410" y="1267"/>
                  </a:moveTo>
                  <a:lnTo>
                    <a:pt x="1374140" y="1267"/>
                  </a:lnTo>
                  <a:lnTo>
                    <a:pt x="1374140" y="2537"/>
                  </a:lnTo>
                  <a:lnTo>
                    <a:pt x="1267" y="2537"/>
                  </a:lnTo>
                  <a:lnTo>
                    <a:pt x="1266" y="3807"/>
                  </a:lnTo>
                  <a:lnTo>
                    <a:pt x="1375404" y="3807"/>
                  </a:lnTo>
                  <a:lnTo>
                    <a:pt x="1375410" y="1267"/>
                  </a:lnTo>
                  <a:close/>
                </a:path>
                <a:path w="1375410" h="1214120">
                  <a:moveTo>
                    <a:pt x="2540" y="1267"/>
                  </a:moveTo>
                  <a:lnTo>
                    <a:pt x="1270" y="1267"/>
                  </a:lnTo>
                  <a:lnTo>
                    <a:pt x="1270" y="2537"/>
                  </a:lnTo>
                  <a:lnTo>
                    <a:pt x="2540" y="2537"/>
                  </a:lnTo>
                  <a:lnTo>
                    <a:pt x="2540" y="1267"/>
                  </a:lnTo>
                  <a:close/>
                </a:path>
                <a:path w="1375410" h="1214120">
                  <a:moveTo>
                    <a:pt x="3810" y="0"/>
                  </a:moveTo>
                  <a:lnTo>
                    <a:pt x="3810" y="1267"/>
                  </a:lnTo>
                  <a:lnTo>
                    <a:pt x="1372870" y="1267"/>
                  </a:lnTo>
                  <a:lnTo>
                    <a:pt x="3810" y="0"/>
                  </a:lnTo>
                  <a:close/>
                </a:path>
                <a:path w="1375410" h="1214120">
                  <a:moveTo>
                    <a:pt x="7563" y="59687"/>
                  </a:moveTo>
                  <a:lnTo>
                    <a:pt x="1207" y="59687"/>
                  </a:lnTo>
                  <a:lnTo>
                    <a:pt x="1200" y="66037"/>
                  </a:lnTo>
                  <a:lnTo>
                    <a:pt x="7556" y="66037"/>
                  </a:lnTo>
                  <a:lnTo>
                    <a:pt x="7563" y="59687"/>
                  </a:lnTo>
                  <a:close/>
                </a:path>
                <a:path w="1375410" h="1214120">
                  <a:moveTo>
                    <a:pt x="1375287" y="59687"/>
                  </a:moveTo>
                  <a:lnTo>
                    <a:pt x="1368952" y="59687"/>
                  </a:lnTo>
                  <a:lnTo>
                    <a:pt x="1368938" y="66037"/>
                  </a:lnTo>
                  <a:lnTo>
                    <a:pt x="1375274" y="66037"/>
                  </a:lnTo>
                  <a:lnTo>
                    <a:pt x="1375287" y="59687"/>
                  </a:lnTo>
                  <a:close/>
                </a:path>
                <a:path w="1375410" h="1214120">
                  <a:moveTo>
                    <a:pt x="7556" y="66037"/>
                  </a:moveTo>
                  <a:lnTo>
                    <a:pt x="1200" y="66037"/>
                  </a:lnTo>
                  <a:lnTo>
                    <a:pt x="1187" y="78737"/>
                  </a:lnTo>
                  <a:lnTo>
                    <a:pt x="7543" y="78737"/>
                  </a:lnTo>
                  <a:lnTo>
                    <a:pt x="7556" y="66037"/>
                  </a:lnTo>
                  <a:close/>
                </a:path>
                <a:path w="1375410" h="1214120">
                  <a:moveTo>
                    <a:pt x="1375274" y="66037"/>
                  </a:moveTo>
                  <a:lnTo>
                    <a:pt x="1368938" y="66037"/>
                  </a:lnTo>
                  <a:lnTo>
                    <a:pt x="1368912" y="78737"/>
                  </a:lnTo>
                  <a:lnTo>
                    <a:pt x="1375247" y="78737"/>
                  </a:lnTo>
                  <a:lnTo>
                    <a:pt x="1375274" y="66037"/>
                  </a:lnTo>
                  <a:close/>
                </a:path>
                <a:path w="1375410" h="1214120">
                  <a:moveTo>
                    <a:pt x="7543" y="78737"/>
                  </a:moveTo>
                  <a:lnTo>
                    <a:pt x="1187" y="78737"/>
                  </a:lnTo>
                  <a:lnTo>
                    <a:pt x="1180" y="85087"/>
                  </a:lnTo>
                  <a:lnTo>
                    <a:pt x="7536" y="85087"/>
                  </a:lnTo>
                  <a:lnTo>
                    <a:pt x="7543" y="78737"/>
                  </a:lnTo>
                  <a:close/>
                </a:path>
                <a:path w="1375410" h="1214120">
                  <a:moveTo>
                    <a:pt x="1375247" y="78737"/>
                  </a:moveTo>
                  <a:lnTo>
                    <a:pt x="1368912" y="78737"/>
                  </a:lnTo>
                  <a:lnTo>
                    <a:pt x="1368898" y="85087"/>
                  </a:lnTo>
                  <a:lnTo>
                    <a:pt x="1375234" y="85087"/>
                  </a:lnTo>
                  <a:lnTo>
                    <a:pt x="1375247" y="78737"/>
                  </a:lnTo>
                  <a:close/>
                </a:path>
                <a:path w="1375410" h="1214120">
                  <a:moveTo>
                    <a:pt x="7536" y="85087"/>
                  </a:moveTo>
                  <a:lnTo>
                    <a:pt x="1180" y="85087"/>
                  </a:lnTo>
                  <a:lnTo>
                    <a:pt x="1174" y="91437"/>
                  </a:lnTo>
                  <a:lnTo>
                    <a:pt x="7529" y="91437"/>
                  </a:lnTo>
                  <a:lnTo>
                    <a:pt x="7536" y="85087"/>
                  </a:lnTo>
                  <a:close/>
                </a:path>
                <a:path w="1375410" h="1214120">
                  <a:moveTo>
                    <a:pt x="1375234" y="85087"/>
                  </a:moveTo>
                  <a:lnTo>
                    <a:pt x="1368898" y="85087"/>
                  </a:lnTo>
                  <a:lnTo>
                    <a:pt x="1368885" y="91437"/>
                  </a:lnTo>
                  <a:lnTo>
                    <a:pt x="1375221" y="91437"/>
                  </a:lnTo>
                  <a:lnTo>
                    <a:pt x="1375234" y="85087"/>
                  </a:lnTo>
                  <a:close/>
                </a:path>
                <a:path w="1375410" h="1214120">
                  <a:moveTo>
                    <a:pt x="7529" y="91437"/>
                  </a:moveTo>
                  <a:lnTo>
                    <a:pt x="1174" y="91437"/>
                  </a:lnTo>
                  <a:lnTo>
                    <a:pt x="1167" y="97787"/>
                  </a:lnTo>
                  <a:lnTo>
                    <a:pt x="7523" y="97787"/>
                  </a:lnTo>
                  <a:lnTo>
                    <a:pt x="7529" y="91437"/>
                  </a:lnTo>
                  <a:close/>
                </a:path>
                <a:path w="1375410" h="1214120">
                  <a:moveTo>
                    <a:pt x="1375221" y="91437"/>
                  </a:moveTo>
                  <a:lnTo>
                    <a:pt x="1368885" y="91437"/>
                  </a:lnTo>
                  <a:lnTo>
                    <a:pt x="1368871" y="97787"/>
                  </a:lnTo>
                  <a:lnTo>
                    <a:pt x="1375207" y="97787"/>
                  </a:lnTo>
                  <a:lnTo>
                    <a:pt x="1375221" y="91437"/>
                  </a:lnTo>
                  <a:close/>
                </a:path>
                <a:path w="1375410" h="1214120">
                  <a:moveTo>
                    <a:pt x="7523" y="97787"/>
                  </a:moveTo>
                  <a:lnTo>
                    <a:pt x="1167" y="97787"/>
                  </a:lnTo>
                  <a:lnTo>
                    <a:pt x="1160" y="104137"/>
                  </a:lnTo>
                  <a:lnTo>
                    <a:pt x="7516" y="104137"/>
                  </a:lnTo>
                  <a:lnTo>
                    <a:pt x="7523" y="97787"/>
                  </a:lnTo>
                  <a:close/>
                </a:path>
                <a:path w="1375410" h="1214120">
                  <a:moveTo>
                    <a:pt x="1375207" y="97787"/>
                  </a:moveTo>
                  <a:lnTo>
                    <a:pt x="1368871" y="97787"/>
                  </a:lnTo>
                  <a:lnTo>
                    <a:pt x="1368858" y="104137"/>
                  </a:lnTo>
                  <a:lnTo>
                    <a:pt x="1375194" y="104137"/>
                  </a:lnTo>
                  <a:lnTo>
                    <a:pt x="1375207" y="97787"/>
                  </a:lnTo>
                  <a:close/>
                </a:path>
                <a:path w="1375410" h="1214120">
                  <a:moveTo>
                    <a:pt x="7516" y="104137"/>
                  </a:moveTo>
                  <a:lnTo>
                    <a:pt x="1160" y="104137"/>
                  </a:lnTo>
                  <a:lnTo>
                    <a:pt x="1147" y="116837"/>
                  </a:lnTo>
                  <a:lnTo>
                    <a:pt x="7503" y="116837"/>
                  </a:lnTo>
                  <a:lnTo>
                    <a:pt x="7516" y="104137"/>
                  </a:lnTo>
                  <a:close/>
                </a:path>
                <a:path w="1375410" h="1214120">
                  <a:moveTo>
                    <a:pt x="1375194" y="104137"/>
                  </a:moveTo>
                  <a:lnTo>
                    <a:pt x="1368858" y="104137"/>
                  </a:lnTo>
                  <a:lnTo>
                    <a:pt x="1368831" y="116837"/>
                  </a:lnTo>
                  <a:lnTo>
                    <a:pt x="1375167" y="116837"/>
                  </a:lnTo>
                  <a:lnTo>
                    <a:pt x="1375194" y="104137"/>
                  </a:lnTo>
                  <a:close/>
                </a:path>
                <a:path w="1375410" h="1214120">
                  <a:moveTo>
                    <a:pt x="7503" y="116837"/>
                  </a:moveTo>
                  <a:lnTo>
                    <a:pt x="1147" y="116837"/>
                  </a:lnTo>
                  <a:lnTo>
                    <a:pt x="1135" y="128267"/>
                  </a:lnTo>
                  <a:lnTo>
                    <a:pt x="7490" y="128267"/>
                  </a:lnTo>
                  <a:lnTo>
                    <a:pt x="7503" y="116837"/>
                  </a:lnTo>
                  <a:close/>
                </a:path>
                <a:path w="1375410" h="1214120">
                  <a:moveTo>
                    <a:pt x="1375167" y="116837"/>
                  </a:moveTo>
                  <a:lnTo>
                    <a:pt x="1368831" y="116837"/>
                  </a:lnTo>
                  <a:lnTo>
                    <a:pt x="1368807" y="128267"/>
                  </a:lnTo>
                  <a:lnTo>
                    <a:pt x="1375144" y="128267"/>
                  </a:lnTo>
                  <a:lnTo>
                    <a:pt x="1375167" y="116837"/>
                  </a:lnTo>
                  <a:close/>
                </a:path>
                <a:path w="1375410" h="1214120">
                  <a:moveTo>
                    <a:pt x="7490" y="128267"/>
                  </a:moveTo>
                  <a:lnTo>
                    <a:pt x="1135" y="128267"/>
                  </a:lnTo>
                  <a:lnTo>
                    <a:pt x="1127" y="135887"/>
                  </a:lnTo>
                  <a:lnTo>
                    <a:pt x="7482" y="135887"/>
                  </a:lnTo>
                  <a:lnTo>
                    <a:pt x="7490" y="128267"/>
                  </a:lnTo>
                  <a:close/>
                </a:path>
                <a:path w="1375410" h="1214120">
                  <a:moveTo>
                    <a:pt x="1375144" y="128267"/>
                  </a:moveTo>
                  <a:lnTo>
                    <a:pt x="1368807" y="128267"/>
                  </a:lnTo>
                  <a:lnTo>
                    <a:pt x="1368790" y="135887"/>
                  </a:lnTo>
                  <a:lnTo>
                    <a:pt x="1375128" y="135887"/>
                  </a:lnTo>
                  <a:lnTo>
                    <a:pt x="1375144" y="128267"/>
                  </a:lnTo>
                  <a:close/>
                </a:path>
                <a:path w="1375410" h="1214120">
                  <a:moveTo>
                    <a:pt x="7482" y="135887"/>
                  </a:moveTo>
                  <a:lnTo>
                    <a:pt x="1127" y="135887"/>
                  </a:lnTo>
                  <a:lnTo>
                    <a:pt x="1121" y="142237"/>
                  </a:lnTo>
                  <a:lnTo>
                    <a:pt x="7476" y="142237"/>
                  </a:lnTo>
                  <a:lnTo>
                    <a:pt x="7482" y="135887"/>
                  </a:lnTo>
                  <a:close/>
                </a:path>
                <a:path w="1375410" h="1214120">
                  <a:moveTo>
                    <a:pt x="1375128" y="135887"/>
                  </a:moveTo>
                  <a:lnTo>
                    <a:pt x="1368790" y="135887"/>
                  </a:lnTo>
                  <a:lnTo>
                    <a:pt x="1368777" y="142237"/>
                  </a:lnTo>
                  <a:lnTo>
                    <a:pt x="1375114" y="142237"/>
                  </a:lnTo>
                  <a:lnTo>
                    <a:pt x="1375128" y="135887"/>
                  </a:lnTo>
                  <a:close/>
                </a:path>
                <a:path w="1375410" h="1214120">
                  <a:moveTo>
                    <a:pt x="7476" y="142237"/>
                  </a:moveTo>
                  <a:lnTo>
                    <a:pt x="1121" y="142237"/>
                  </a:lnTo>
                  <a:lnTo>
                    <a:pt x="1114" y="148587"/>
                  </a:lnTo>
                  <a:lnTo>
                    <a:pt x="7469" y="148587"/>
                  </a:lnTo>
                  <a:lnTo>
                    <a:pt x="7476" y="142237"/>
                  </a:lnTo>
                  <a:close/>
                </a:path>
                <a:path w="1375410" h="1214120">
                  <a:moveTo>
                    <a:pt x="1375114" y="142237"/>
                  </a:moveTo>
                  <a:lnTo>
                    <a:pt x="1368777" y="142237"/>
                  </a:lnTo>
                  <a:lnTo>
                    <a:pt x="1368764" y="148587"/>
                  </a:lnTo>
                  <a:lnTo>
                    <a:pt x="1375101" y="148587"/>
                  </a:lnTo>
                  <a:lnTo>
                    <a:pt x="1375114" y="142237"/>
                  </a:lnTo>
                  <a:close/>
                </a:path>
                <a:path w="1375410" h="1214120">
                  <a:moveTo>
                    <a:pt x="7469" y="148587"/>
                  </a:moveTo>
                  <a:lnTo>
                    <a:pt x="1114" y="148587"/>
                  </a:lnTo>
                  <a:lnTo>
                    <a:pt x="1107" y="154937"/>
                  </a:lnTo>
                  <a:lnTo>
                    <a:pt x="7462" y="154937"/>
                  </a:lnTo>
                  <a:lnTo>
                    <a:pt x="7469" y="148587"/>
                  </a:lnTo>
                  <a:close/>
                </a:path>
                <a:path w="1375410" h="1214120">
                  <a:moveTo>
                    <a:pt x="1375101" y="148587"/>
                  </a:moveTo>
                  <a:lnTo>
                    <a:pt x="1368764" y="148587"/>
                  </a:lnTo>
                  <a:lnTo>
                    <a:pt x="1368750" y="154937"/>
                  </a:lnTo>
                  <a:lnTo>
                    <a:pt x="1375088" y="154937"/>
                  </a:lnTo>
                  <a:lnTo>
                    <a:pt x="1375101" y="148587"/>
                  </a:lnTo>
                  <a:close/>
                </a:path>
                <a:path w="1375410" h="1214120">
                  <a:moveTo>
                    <a:pt x="7462" y="154937"/>
                  </a:moveTo>
                  <a:lnTo>
                    <a:pt x="1107" y="154937"/>
                  </a:lnTo>
                  <a:lnTo>
                    <a:pt x="1101" y="161287"/>
                  </a:lnTo>
                  <a:lnTo>
                    <a:pt x="7456" y="161287"/>
                  </a:lnTo>
                  <a:lnTo>
                    <a:pt x="7462" y="154937"/>
                  </a:lnTo>
                  <a:close/>
                </a:path>
                <a:path w="1375410" h="1214120">
                  <a:moveTo>
                    <a:pt x="1375088" y="154937"/>
                  </a:moveTo>
                  <a:lnTo>
                    <a:pt x="1368750" y="154937"/>
                  </a:lnTo>
                  <a:lnTo>
                    <a:pt x="1368737" y="161287"/>
                  </a:lnTo>
                  <a:lnTo>
                    <a:pt x="1375074" y="161287"/>
                  </a:lnTo>
                  <a:lnTo>
                    <a:pt x="1375088" y="154937"/>
                  </a:lnTo>
                  <a:close/>
                </a:path>
                <a:path w="1375410" h="1214120">
                  <a:moveTo>
                    <a:pt x="7456" y="161287"/>
                  </a:moveTo>
                  <a:lnTo>
                    <a:pt x="1101" y="161287"/>
                  </a:lnTo>
                  <a:lnTo>
                    <a:pt x="1094" y="167637"/>
                  </a:lnTo>
                  <a:lnTo>
                    <a:pt x="7449" y="167637"/>
                  </a:lnTo>
                  <a:lnTo>
                    <a:pt x="7456" y="161287"/>
                  </a:lnTo>
                  <a:close/>
                </a:path>
                <a:path w="1375410" h="1214120">
                  <a:moveTo>
                    <a:pt x="1375074" y="161287"/>
                  </a:moveTo>
                  <a:lnTo>
                    <a:pt x="1368737" y="161287"/>
                  </a:lnTo>
                  <a:lnTo>
                    <a:pt x="1368723" y="167637"/>
                  </a:lnTo>
                  <a:lnTo>
                    <a:pt x="1375061" y="167637"/>
                  </a:lnTo>
                  <a:lnTo>
                    <a:pt x="1375074" y="161287"/>
                  </a:lnTo>
                  <a:close/>
                </a:path>
                <a:path w="1375410" h="1214120">
                  <a:moveTo>
                    <a:pt x="7449" y="167637"/>
                  </a:moveTo>
                  <a:lnTo>
                    <a:pt x="1094" y="167637"/>
                  </a:lnTo>
                  <a:lnTo>
                    <a:pt x="1081" y="180337"/>
                  </a:lnTo>
                  <a:lnTo>
                    <a:pt x="7435" y="180337"/>
                  </a:lnTo>
                  <a:lnTo>
                    <a:pt x="7449" y="167637"/>
                  </a:lnTo>
                  <a:close/>
                </a:path>
                <a:path w="1375410" h="1214120">
                  <a:moveTo>
                    <a:pt x="1375061" y="167637"/>
                  </a:moveTo>
                  <a:lnTo>
                    <a:pt x="1368723" y="167637"/>
                  </a:lnTo>
                  <a:lnTo>
                    <a:pt x="1368696" y="180337"/>
                  </a:lnTo>
                  <a:lnTo>
                    <a:pt x="1375034" y="180337"/>
                  </a:lnTo>
                  <a:lnTo>
                    <a:pt x="1375061" y="167637"/>
                  </a:lnTo>
                  <a:close/>
                </a:path>
                <a:path w="1375410" h="1214120">
                  <a:moveTo>
                    <a:pt x="7435" y="180337"/>
                  </a:moveTo>
                  <a:lnTo>
                    <a:pt x="1081" y="180337"/>
                  </a:lnTo>
                  <a:lnTo>
                    <a:pt x="1062" y="198117"/>
                  </a:lnTo>
                  <a:lnTo>
                    <a:pt x="7417" y="198117"/>
                  </a:lnTo>
                  <a:lnTo>
                    <a:pt x="7435" y="180337"/>
                  </a:lnTo>
                  <a:close/>
                </a:path>
                <a:path w="1375410" h="1214120">
                  <a:moveTo>
                    <a:pt x="1375034" y="180337"/>
                  </a:moveTo>
                  <a:lnTo>
                    <a:pt x="1368696" y="180337"/>
                  </a:lnTo>
                  <a:lnTo>
                    <a:pt x="1368659" y="198117"/>
                  </a:lnTo>
                  <a:lnTo>
                    <a:pt x="1374997" y="198117"/>
                  </a:lnTo>
                  <a:lnTo>
                    <a:pt x="1375034" y="180337"/>
                  </a:lnTo>
                  <a:close/>
                </a:path>
                <a:path w="1375410" h="1214120">
                  <a:moveTo>
                    <a:pt x="7417" y="198117"/>
                  </a:moveTo>
                  <a:lnTo>
                    <a:pt x="1062" y="198117"/>
                  </a:lnTo>
                  <a:lnTo>
                    <a:pt x="1054" y="205737"/>
                  </a:lnTo>
                  <a:lnTo>
                    <a:pt x="7409" y="205737"/>
                  </a:lnTo>
                  <a:lnTo>
                    <a:pt x="7417" y="198117"/>
                  </a:lnTo>
                  <a:close/>
                </a:path>
                <a:path w="1375410" h="1214120">
                  <a:moveTo>
                    <a:pt x="1374997" y="198117"/>
                  </a:moveTo>
                  <a:lnTo>
                    <a:pt x="1368659" y="198117"/>
                  </a:lnTo>
                  <a:lnTo>
                    <a:pt x="1368642" y="205737"/>
                  </a:lnTo>
                  <a:lnTo>
                    <a:pt x="1374981" y="205737"/>
                  </a:lnTo>
                  <a:lnTo>
                    <a:pt x="1374997" y="198117"/>
                  </a:lnTo>
                  <a:close/>
                </a:path>
                <a:path w="1375410" h="1214120">
                  <a:moveTo>
                    <a:pt x="7409" y="205737"/>
                  </a:moveTo>
                  <a:lnTo>
                    <a:pt x="1054" y="205737"/>
                  </a:lnTo>
                  <a:lnTo>
                    <a:pt x="1042" y="217167"/>
                  </a:lnTo>
                  <a:lnTo>
                    <a:pt x="7396" y="217167"/>
                  </a:lnTo>
                  <a:lnTo>
                    <a:pt x="7409" y="205737"/>
                  </a:lnTo>
                  <a:close/>
                </a:path>
                <a:path w="1375410" h="1214120">
                  <a:moveTo>
                    <a:pt x="1374981" y="205737"/>
                  </a:moveTo>
                  <a:lnTo>
                    <a:pt x="1368642" y="205737"/>
                  </a:lnTo>
                  <a:lnTo>
                    <a:pt x="1368618" y="217167"/>
                  </a:lnTo>
                  <a:lnTo>
                    <a:pt x="1374957" y="217167"/>
                  </a:lnTo>
                  <a:lnTo>
                    <a:pt x="1374981" y="205737"/>
                  </a:lnTo>
                  <a:close/>
                </a:path>
                <a:path w="1375410" h="1214120">
                  <a:moveTo>
                    <a:pt x="7396" y="217167"/>
                  </a:moveTo>
                  <a:lnTo>
                    <a:pt x="1042" y="217167"/>
                  </a:lnTo>
                  <a:lnTo>
                    <a:pt x="1034" y="224787"/>
                  </a:lnTo>
                  <a:lnTo>
                    <a:pt x="7388" y="224787"/>
                  </a:lnTo>
                  <a:lnTo>
                    <a:pt x="7396" y="217167"/>
                  </a:lnTo>
                  <a:close/>
                </a:path>
                <a:path w="1375410" h="1214120">
                  <a:moveTo>
                    <a:pt x="1374957" y="217167"/>
                  </a:moveTo>
                  <a:lnTo>
                    <a:pt x="1368618" y="217167"/>
                  </a:lnTo>
                  <a:lnTo>
                    <a:pt x="1368602" y="224787"/>
                  </a:lnTo>
                  <a:lnTo>
                    <a:pt x="1374941" y="224787"/>
                  </a:lnTo>
                  <a:lnTo>
                    <a:pt x="1374957" y="217167"/>
                  </a:lnTo>
                  <a:close/>
                </a:path>
                <a:path w="1375410" h="1214120">
                  <a:moveTo>
                    <a:pt x="7388" y="224787"/>
                  </a:moveTo>
                  <a:lnTo>
                    <a:pt x="1034" y="224787"/>
                  </a:lnTo>
                  <a:lnTo>
                    <a:pt x="1029" y="229867"/>
                  </a:lnTo>
                  <a:lnTo>
                    <a:pt x="7383" y="229867"/>
                  </a:lnTo>
                  <a:lnTo>
                    <a:pt x="7388" y="224787"/>
                  </a:lnTo>
                  <a:close/>
                </a:path>
                <a:path w="1375410" h="1214120">
                  <a:moveTo>
                    <a:pt x="1374941" y="224787"/>
                  </a:moveTo>
                  <a:lnTo>
                    <a:pt x="1368602" y="224787"/>
                  </a:lnTo>
                  <a:lnTo>
                    <a:pt x="1368591" y="229867"/>
                  </a:lnTo>
                  <a:lnTo>
                    <a:pt x="1374931" y="229867"/>
                  </a:lnTo>
                  <a:lnTo>
                    <a:pt x="1374941" y="224787"/>
                  </a:lnTo>
                  <a:close/>
                </a:path>
                <a:path w="1375410" h="1214120">
                  <a:moveTo>
                    <a:pt x="7383" y="229867"/>
                  </a:moveTo>
                  <a:lnTo>
                    <a:pt x="1029" y="229867"/>
                  </a:lnTo>
                  <a:lnTo>
                    <a:pt x="1009" y="248917"/>
                  </a:lnTo>
                  <a:lnTo>
                    <a:pt x="7363" y="248917"/>
                  </a:lnTo>
                  <a:lnTo>
                    <a:pt x="7383" y="229867"/>
                  </a:lnTo>
                  <a:close/>
                </a:path>
                <a:path w="1375410" h="1214120">
                  <a:moveTo>
                    <a:pt x="1374931" y="229867"/>
                  </a:moveTo>
                  <a:lnTo>
                    <a:pt x="1368591" y="229867"/>
                  </a:lnTo>
                  <a:lnTo>
                    <a:pt x="1368551" y="248917"/>
                  </a:lnTo>
                  <a:lnTo>
                    <a:pt x="1374891" y="248917"/>
                  </a:lnTo>
                  <a:lnTo>
                    <a:pt x="1374931" y="229867"/>
                  </a:lnTo>
                  <a:close/>
                </a:path>
                <a:path w="1375410" h="1214120">
                  <a:moveTo>
                    <a:pt x="7363" y="248917"/>
                  </a:moveTo>
                  <a:lnTo>
                    <a:pt x="1009" y="248917"/>
                  </a:lnTo>
                  <a:lnTo>
                    <a:pt x="1001" y="256537"/>
                  </a:lnTo>
                  <a:lnTo>
                    <a:pt x="7355" y="256537"/>
                  </a:lnTo>
                  <a:lnTo>
                    <a:pt x="7363" y="248917"/>
                  </a:lnTo>
                  <a:close/>
                </a:path>
                <a:path w="1375410" h="1214120">
                  <a:moveTo>
                    <a:pt x="1374891" y="248917"/>
                  </a:moveTo>
                  <a:lnTo>
                    <a:pt x="1368551" y="248917"/>
                  </a:lnTo>
                  <a:lnTo>
                    <a:pt x="1368535" y="256537"/>
                  </a:lnTo>
                  <a:lnTo>
                    <a:pt x="1374875" y="256537"/>
                  </a:lnTo>
                  <a:lnTo>
                    <a:pt x="1374891" y="248917"/>
                  </a:lnTo>
                  <a:close/>
                </a:path>
                <a:path w="1375410" h="1214120">
                  <a:moveTo>
                    <a:pt x="7355" y="256537"/>
                  </a:moveTo>
                  <a:lnTo>
                    <a:pt x="1001" y="256537"/>
                  </a:lnTo>
                  <a:lnTo>
                    <a:pt x="996" y="261617"/>
                  </a:lnTo>
                  <a:lnTo>
                    <a:pt x="7349" y="261617"/>
                  </a:lnTo>
                  <a:lnTo>
                    <a:pt x="7355" y="256537"/>
                  </a:lnTo>
                  <a:close/>
                </a:path>
                <a:path w="1375410" h="1214120">
                  <a:moveTo>
                    <a:pt x="1374875" y="256537"/>
                  </a:moveTo>
                  <a:lnTo>
                    <a:pt x="1368535" y="256537"/>
                  </a:lnTo>
                  <a:lnTo>
                    <a:pt x="1368524" y="261617"/>
                  </a:lnTo>
                  <a:lnTo>
                    <a:pt x="1374864" y="261617"/>
                  </a:lnTo>
                  <a:lnTo>
                    <a:pt x="1374875" y="256537"/>
                  </a:lnTo>
                  <a:close/>
                </a:path>
                <a:path w="1375410" h="1214120">
                  <a:moveTo>
                    <a:pt x="7349" y="261617"/>
                  </a:moveTo>
                  <a:lnTo>
                    <a:pt x="996" y="261617"/>
                  </a:lnTo>
                  <a:lnTo>
                    <a:pt x="981" y="275587"/>
                  </a:lnTo>
                  <a:lnTo>
                    <a:pt x="7335" y="275587"/>
                  </a:lnTo>
                  <a:lnTo>
                    <a:pt x="7349" y="261617"/>
                  </a:lnTo>
                  <a:close/>
                </a:path>
                <a:path w="1375410" h="1214120">
                  <a:moveTo>
                    <a:pt x="1374864" y="261617"/>
                  </a:moveTo>
                  <a:lnTo>
                    <a:pt x="1368524" y="261617"/>
                  </a:lnTo>
                  <a:lnTo>
                    <a:pt x="1368494" y="275587"/>
                  </a:lnTo>
                  <a:lnTo>
                    <a:pt x="1374835" y="275587"/>
                  </a:lnTo>
                  <a:lnTo>
                    <a:pt x="1374864" y="261617"/>
                  </a:lnTo>
                  <a:close/>
                </a:path>
                <a:path w="1375410" h="1214120">
                  <a:moveTo>
                    <a:pt x="7335" y="275587"/>
                  </a:moveTo>
                  <a:lnTo>
                    <a:pt x="981" y="275587"/>
                  </a:lnTo>
                  <a:lnTo>
                    <a:pt x="969" y="287017"/>
                  </a:lnTo>
                  <a:lnTo>
                    <a:pt x="7322" y="287017"/>
                  </a:lnTo>
                  <a:lnTo>
                    <a:pt x="7335" y="275587"/>
                  </a:lnTo>
                  <a:close/>
                </a:path>
                <a:path w="1375410" h="1214120">
                  <a:moveTo>
                    <a:pt x="1374835" y="275587"/>
                  </a:moveTo>
                  <a:lnTo>
                    <a:pt x="1368494" y="275587"/>
                  </a:lnTo>
                  <a:lnTo>
                    <a:pt x="1368470" y="287017"/>
                  </a:lnTo>
                  <a:lnTo>
                    <a:pt x="1374811" y="287017"/>
                  </a:lnTo>
                  <a:lnTo>
                    <a:pt x="1374835" y="275587"/>
                  </a:lnTo>
                  <a:close/>
                </a:path>
                <a:path w="1375410" h="1214120">
                  <a:moveTo>
                    <a:pt x="7322" y="287017"/>
                  </a:moveTo>
                  <a:lnTo>
                    <a:pt x="969" y="287017"/>
                  </a:lnTo>
                  <a:lnTo>
                    <a:pt x="962" y="293367"/>
                  </a:lnTo>
                  <a:lnTo>
                    <a:pt x="7316" y="293367"/>
                  </a:lnTo>
                  <a:lnTo>
                    <a:pt x="7322" y="287017"/>
                  </a:lnTo>
                  <a:close/>
                </a:path>
                <a:path w="1375410" h="1214120">
                  <a:moveTo>
                    <a:pt x="1374811" y="287017"/>
                  </a:moveTo>
                  <a:lnTo>
                    <a:pt x="1368470" y="287017"/>
                  </a:lnTo>
                  <a:lnTo>
                    <a:pt x="1368457" y="293367"/>
                  </a:lnTo>
                  <a:lnTo>
                    <a:pt x="1374798" y="293367"/>
                  </a:lnTo>
                  <a:lnTo>
                    <a:pt x="1374811" y="287017"/>
                  </a:lnTo>
                  <a:close/>
                </a:path>
                <a:path w="1375410" h="1214120">
                  <a:moveTo>
                    <a:pt x="7316" y="293367"/>
                  </a:moveTo>
                  <a:lnTo>
                    <a:pt x="962" y="293367"/>
                  </a:lnTo>
                  <a:lnTo>
                    <a:pt x="941" y="313687"/>
                  </a:lnTo>
                  <a:lnTo>
                    <a:pt x="7294" y="313687"/>
                  </a:lnTo>
                  <a:lnTo>
                    <a:pt x="7316" y="293367"/>
                  </a:lnTo>
                  <a:close/>
                </a:path>
                <a:path w="1375410" h="1214120">
                  <a:moveTo>
                    <a:pt x="1374798" y="293367"/>
                  </a:moveTo>
                  <a:lnTo>
                    <a:pt x="1368457" y="293367"/>
                  </a:lnTo>
                  <a:lnTo>
                    <a:pt x="1368414" y="313687"/>
                  </a:lnTo>
                  <a:lnTo>
                    <a:pt x="1374755" y="313687"/>
                  </a:lnTo>
                  <a:lnTo>
                    <a:pt x="1374798" y="293367"/>
                  </a:lnTo>
                  <a:close/>
                </a:path>
                <a:path w="1375410" h="1214120">
                  <a:moveTo>
                    <a:pt x="7294" y="313687"/>
                  </a:moveTo>
                  <a:lnTo>
                    <a:pt x="941" y="313687"/>
                  </a:lnTo>
                  <a:lnTo>
                    <a:pt x="929" y="325117"/>
                  </a:lnTo>
                  <a:lnTo>
                    <a:pt x="7282" y="325117"/>
                  </a:lnTo>
                  <a:lnTo>
                    <a:pt x="7294" y="313687"/>
                  </a:lnTo>
                  <a:close/>
                </a:path>
                <a:path w="1375410" h="1214120">
                  <a:moveTo>
                    <a:pt x="1374755" y="313687"/>
                  </a:moveTo>
                  <a:lnTo>
                    <a:pt x="1368414" y="313687"/>
                  </a:lnTo>
                  <a:lnTo>
                    <a:pt x="1368390" y="325117"/>
                  </a:lnTo>
                  <a:lnTo>
                    <a:pt x="1374731" y="325117"/>
                  </a:lnTo>
                  <a:lnTo>
                    <a:pt x="1374755" y="313687"/>
                  </a:lnTo>
                  <a:close/>
                </a:path>
                <a:path w="1375410" h="1214120">
                  <a:moveTo>
                    <a:pt x="7282" y="325117"/>
                  </a:moveTo>
                  <a:lnTo>
                    <a:pt x="929" y="325117"/>
                  </a:lnTo>
                  <a:lnTo>
                    <a:pt x="922" y="331467"/>
                  </a:lnTo>
                  <a:lnTo>
                    <a:pt x="7275" y="331467"/>
                  </a:lnTo>
                  <a:lnTo>
                    <a:pt x="7282" y="325117"/>
                  </a:lnTo>
                  <a:close/>
                </a:path>
                <a:path w="1375410" h="1214120">
                  <a:moveTo>
                    <a:pt x="1374731" y="325117"/>
                  </a:moveTo>
                  <a:lnTo>
                    <a:pt x="1368390" y="325117"/>
                  </a:lnTo>
                  <a:lnTo>
                    <a:pt x="1368376" y="331467"/>
                  </a:lnTo>
                  <a:lnTo>
                    <a:pt x="1374718" y="331467"/>
                  </a:lnTo>
                  <a:lnTo>
                    <a:pt x="1374731" y="325117"/>
                  </a:lnTo>
                  <a:close/>
                </a:path>
                <a:path w="1375410" h="1214120">
                  <a:moveTo>
                    <a:pt x="7275" y="331467"/>
                  </a:moveTo>
                  <a:lnTo>
                    <a:pt x="922" y="331467"/>
                  </a:lnTo>
                  <a:lnTo>
                    <a:pt x="916" y="337817"/>
                  </a:lnTo>
                  <a:lnTo>
                    <a:pt x="7269" y="337817"/>
                  </a:lnTo>
                  <a:lnTo>
                    <a:pt x="7275" y="331467"/>
                  </a:lnTo>
                  <a:close/>
                </a:path>
                <a:path w="1375410" h="1214120">
                  <a:moveTo>
                    <a:pt x="1374718" y="331467"/>
                  </a:moveTo>
                  <a:lnTo>
                    <a:pt x="1368376" y="331467"/>
                  </a:lnTo>
                  <a:lnTo>
                    <a:pt x="1368363" y="337817"/>
                  </a:lnTo>
                  <a:lnTo>
                    <a:pt x="1374705" y="337817"/>
                  </a:lnTo>
                  <a:lnTo>
                    <a:pt x="1374718" y="331467"/>
                  </a:lnTo>
                  <a:close/>
                </a:path>
                <a:path w="1375410" h="1214120">
                  <a:moveTo>
                    <a:pt x="7269" y="337817"/>
                  </a:moveTo>
                  <a:lnTo>
                    <a:pt x="916" y="337817"/>
                  </a:lnTo>
                  <a:lnTo>
                    <a:pt x="876" y="375917"/>
                  </a:lnTo>
                  <a:lnTo>
                    <a:pt x="7228" y="375917"/>
                  </a:lnTo>
                  <a:lnTo>
                    <a:pt x="7269" y="337817"/>
                  </a:lnTo>
                  <a:close/>
                </a:path>
                <a:path w="1375410" h="1214120">
                  <a:moveTo>
                    <a:pt x="1374705" y="337817"/>
                  </a:moveTo>
                  <a:lnTo>
                    <a:pt x="1368363" y="337817"/>
                  </a:lnTo>
                  <a:lnTo>
                    <a:pt x="1368282" y="375917"/>
                  </a:lnTo>
                  <a:lnTo>
                    <a:pt x="1374625" y="375917"/>
                  </a:lnTo>
                  <a:lnTo>
                    <a:pt x="1374705" y="337817"/>
                  </a:lnTo>
                  <a:close/>
                </a:path>
                <a:path w="1375410" h="1214120">
                  <a:moveTo>
                    <a:pt x="7228" y="375917"/>
                  </a:moveTo>
                  <a:lnTo>
                    <a:pt x="876" y="375917"/>
                  </a:lnTo>
                  <a:lnTo>
                    <a:pt x="868" y="383537"/>
                  </a:lnTo>
                  <a:lnTo>
                    <a:pt x="7220" y="383537"/>
                  </a:lnTo>
                  <a:lnTo>
                    <a:pt x="7228" y="375917"/>
                  </a:lnTo>
                  <a:close/>
                </a:path>
                <a:path w="1375410" h="1214120">
                  <a:moveTo>
                    <a:pt x="1374625" y="375917"/>
                  </a:moveTo>
                  <a:lnTo>
                    <a:pt x="1368282" y="375917"/>
                  </a:lnTo>
                  <a:lnTo>
                    <a:pt x="1368266" y="383537"/>
                  </a:lnTo>
                  <a:lnTo>
                    <a:pt x="1374609" y="383537"/>
                  </a:lnTo>
                  <a:lnTo>
                    <a:pt x="1374625" y="375917"/>
                  </a:lnTo>
                  <a:close/>
                </a:path>
                <a:path w="1375410" h="1214120">
                  <a:moveTo>
                    <a:pt x="7220" y="383537"/>
                  </a:moveTo>
                  <a:lnTo>
                    <a:pt x="868" y="383537"/>
                  </a:lnTo>
                  <a:lnTo>
                    <a:pt x="861" y="389887"/>
                  </a:lnTo>
                  <a:lnTo>
                    <a:pt x="7214" y="389887"/>
                  </a:lnTo>
                  <a:lnTo>
                    <a:pt x="7220" y="383537"/>
                  </a:lnTo>
                  <a:close/>
                </a:path>
                <a:path w="1375410" h="1214120">
                  <a:moveTo>
                    <a:pt x="1374609" y="383537"/>
                  </a:moveTo>
                  <a:lnTo>
                    <a:pt x="1368266" y="383537"/>
                  </a:lnTo>
                  <a:lnTo>
                    <a:pt x="1368252" y="389887"/>
                  </a:lnTo>
                  <a:lnTo>
                    <a:pt x="1374596" y="389887"/>
                  </a:lnTo>
                  <a:lnTo>
                    <a:pt x="1374609" y="383537"/>
                  </a:lnTo>
                  <a:close/>
                </a:path>
                <a:path w="1375410" h="1214120">
                  <a:moveTo>
                    <a:pt x="7214" y="389887"/>
                  </a:moveTo>
                  <a:lnTo>
                    <a:pt x="861" y="389887"/>
                  </a:lnTo>
                  <a:lnTo>
                    <a:pt x="856" y="394967"/>
                  </a:lnTo>
                  <a:lnTo>
                    <a:pt x="7208" y="394967"/>
                  </a:lnTo>
                  <a:lnTo>
                    <a:pt x="7214" y="389887"/>
                  </a:lnTo>
                  <a:close/>
                </a:path>
                <a:path w="1375410" h="1214120">
                  <a:moveTo>
                    <a:pt x="1374596" y="389887"/>
                  </a:moveTo>
                  <a:lnTo>
                    <a:pt x="1368252" y="389887"/>
                  </a:lnTo>
                  <a:lnTo>
                    <a:pt x="1368242" y="394967"/>
                  </a:lnTo>
                  <a:lnTo>
                    <a:pt x="1374585" y="394967"/>
                  </a:lnTo>
                  <a:lnTo>
                    <a:pt x="1374596" y="389887"/>
                  </a:lnTo>
                  <a:close/>
                </a:path>
                <a:path w="1375410" h="1214120">
                  <a:moveTo>
                    <a:pt x="7208" y="394967"/>
                  </a:moveTo>
                  <a:lnTo>
                    <a:pt x="856" y="394967"/>
                  </a:lnTo>
                  <a:lnTo>
                    <a:pt x="848" y="402587"/>
                  </a:lnTo>
                  <a:lnTo>
                    <a:pt x="7200" y="402587"/>
                  </a:lnTo>
                  <a:lnTo>
                    <a:pt x="7208" y="394967"/>
                  </a:lnTo>
                  <a:close/>
                </a:path>
                <a:path w="1375410" h="1214120">
                  <a:moveTo>
                    <a:pt x="1374585" y="394967"/>
                  </a:moveTo>
                  <a:lnTo>
                    <a:pt x="1368242" y="394967"/>
                  </a:lnTo>
                  <a:lnTo>
                    <a:pt x="1368225" y="402587"/>
                  </a:lnTo>
                  <a:lnTo>
                    <a:pt x="1374569" y="402587"/>
                  </a:lnTo>
                  <a:lnTo>
                    <a:pt x="1374585" y="394967"/>
                  </a:lnTo>
                  <a:close/>
                </a:path>
                <a:path w="1375410" h="1214120">
                  <a:moveTo>
                    <a:pt x="7200" y="402587"/>
                  </a:moveTo>
                  <a:lnTo>
                    <a:pt x="848" y="402587"/>
                  </a:lnTo>
                  <a:lnTo>
                    <a:pt x="815" y="434337"/>
                  </a:lnTo>
                  <a:lnTo>
                    <a:pt x="7167" y="434337"/>
                  </a:lnTo>
                  <a:lnTo>
                    <a:pt x="7200" y="402587"/>
                  </a:lnTo>
                  <a:close/>
                </a:path>
                <a:path w="1375410" h="1214120">
                  <a:moveTo>
                    <a:pt x="1374569" y="402587"/>
                  </a:moveTo>
                  <a:lnTo>
                    <a:pt x="1368225" y="402587"/>
                  </a:lnTo>
                  <a:lnTo>
                    <a:pt x="1368158" y="434337"/>
                  </a:lnTo>
                  <a:lnTo>
                    <a:pt x="1374503" y="434337"/>
                  </a:lnTo>
                  <a:lnTo>
                    <a:pt x="1374569" y="402587"/>
                  </a:lnTo>
                  <a:close/>
                </a:path>
                <a:path w="1375410" h="1214120">
                  <a:moveTo>
                    <a:pt x="7167" y="434337"/>
                  </a:moveTo>
                  <a:lnTo>
                    <a:pt x="815" y="434337"/>
                  </a:lnTo>
                  <a:lnTo>
                    <a:pt x="781" y="466087"/>
                  </a:lnTo>
                  <a:lnTo>
                    <a:pt x="7133" y="466087"/>
                  </a:lnTo>
                  <a:lnTo>
                    <a:pt x="7167" y="434337"/>
                  </a:lnTo>
                  <a:close/>
                </a:path>
                <a:path w="1375410" h="1214120">
                  <a:moveTo>
                    <a:pt x="1374503" y="434337"/>
                  </a:moveTo>
                  <a:lnTo>
                    <a:pt x="1368158" y="434337"/>
                  </a:lnTo>
                  <a:lnTo>
                    <a:pt x="1368091" y="466087"/>
                  </a:lnTo>
                  <a:lnTo>
                    <a:pt x="1374436" y="466087"/>
                  </a:lnTo>
                  <a:lnTo>
                    <a:pt x="1374503" y="434337"/>
                  </a:lnTo>
                  <a:close/>
                </a:path>
                <a:path w="1375410" h="1214120">
                  <a:moveTo>
                    <a:pt x="7133" y="466087"/>
                  </a:moveTo>
                  <a:lnTo>
                    <a:pt x="781" y="466087"/>
                  </a:lnTo>
                  <a:lnTo>
                    <a:pt x="748" y="497837"/>
                  </a:lnTo>
                  <a:lnTo>
                    <a:pt x="7099" y="497837"/>
                  </a:lnTo>
                  <a:lnTo>
                    <a:pt x="7133" y="466087"/>
                  </a:lnTo>
                  <a:close/>
                </a:path>
                <a:path w="1375410" h="1214120">
                  <a:moveTo>
                    <a:pt x="1374436" y="466087"/>
                  </a:moveTo>
                  <a:lnTo>
                    <a:pt x="1368091" y="466087"/>
                  </a:lnTo>
                  <a:lnTo>
                    <a:pt x="1368024" y="497837"/>
                  </a:lnTo>
                  <a:lnTo>
                    <a:pt x="1374370" y="497837"/>
                  </a:lnTo>
                  <a:lnTo>
                    <a:pt x="1374436" y="466087"/>
                  </a:lnTo>
                  <a:close/>
                </a:path>
                <a:path w="1375410" h="1214120">
                  <a:moveTo>
                    <a:pt x="7099" y="497837"/>
                  </a:moveTo>
                  <a:lnTo>
                    <a:pt x="748" y="497837"/>
                  </a:lnTo>
                  <a:lnTo>
                    <a:pt x="550" y="687067"/>
                  </a:lnTo>
                  <a:lnTo>
                    <a:pt x="6899" y="687067"/>
                  </a:lnTo>
                  <a:lnTo>
                    <a:pt x="7099" y="497837"/>
                  </a:lnTo>
                  <a:close/>
                </a:path>
                <a:path w="1375410" h="1214120">
                  <a:moveTo>
                    <a:pt x="1374370" y="497837"/>
                  </a:moveTo>
                  <a:lnTo>
                    <a:pt x="1368024" y="497837"/>
                  </a:lnTo>
                  <a:lnTo>
                    <a:pt x="1367623" y="687067"/>
                  </a:lnTo>
                  <a:lnTo>
                    <a:pt x="1373973" y="687067"/>
                  </a:lnTo>
                  <a:lnTo>
                    <a:pt x="1374370" y="497837"/>
                  </a:lnTo>
                  <a:close/>
                </a:path>
                <a:path w="1375410" h="1214120">
                  <a:moveTo>
                    <a:pt x="6899" y="687067"/>
                  </a:moveTo>
                  <a:lnTo>
                    <a:pt x="550" y="687067"/>
                  </a:lnTo>
                  <a:lnTo>
                    <a:pt x="510" y="725167"/>
                  </a:lnTo>
                  <a:lnTo>
                    <a:pt x="6859" y="725167"/>
                  </a:lnTo>
                  <a:lnTo>
                    <a:pt x="6899" y="687067"/>
                  </a:lnTo>
                  <a:close/>
                </a:path>
                <a:path w="1375410" h="1214120">
                  <a:moveTo>
                    <a:pt x="1373973" y="687067"/>
                  </a:moveTo>
                  <a:lnTo>
                    <a:pt x="1367623" y="687067"/>
                  </a:lnTo>
                  <a:lnTo>
                    <a:pt x="1367542" y="725167"/>
                  </a:lnTo>
                  <a:lnTo>
                    <a:pt x="1373893" y="725167"/>
                  </a:lnTo>
                  <a:lnTo>
                    <a:pt x="1373973" y="687067"/>
                  </a:lnTo>
                  <a:close/>
                </a:path>
                <a:path w="1375410" h="1214120">
                  <a:moveTo>
                    <a:pt x="6859" y="725167"/>
                  </a:moveTo>
                  <a:lnTo>
                    <a:pt x="510" y="725167"/>
                  </a:lnTo>
                  <a:lnTo>
                    <a:pt x="476" y="758187"/>
                  </a:lnTo>
                  <a:lnTo>
                    <a:pt x="6824" y="758187"/>
                  </a:lnTo>
                  <a:lnTo>
                    <a:pt x="6859" y="725167"/>
                  </a:lnTo>
                  <a:close/>
                </a:path>
                <a:path w="1375410" h="1214120">
                  <a:moveTo>
                    <a:pt x="1373893" y="725167"/>
                  </a:moveTo>
                  <a:lnTo>
                    <a:pt x="1367542" y="725167"/>
                  </a:lnTo>
                  <a:lnTo>
                    <a:pt x="1367472" y="758187"/>
                  </a:lnTo>
                  <a:lnTo>
                    <a:pt x="1373824" y="758187"/>
                  </a:lnTo>
                  <a:lnTo>
                    <a:pt x="1373893" y="725167"/>
                  </a:lnTo>
                  <a:close/>
                </a:path>
                <a:path w="1375410" h="1214120">
                  <a:moveTo>
                    <a:pt x="6824" y="758187"/>
                  </a:moveTo>
                  <a:lnTo>
                    <a:pt x="476" y="758187"/>
                  </a:lnTo>
                  <a:lnTo>
                    <a:pt x="416" y="815337"/>
                  </a:lnTo>
                  <a:lnTo>
                    <a:pt x="6763" y="815337"/>
                  </a:lnTo>
                  <a:lnTo>
                    <a:pt x="6824" y="758187"/>
                  </a:lnTo>
                  <a:close/>
                </a:path>
                <a:path w="1375410" h="1214120">
                  <a:moveTo>
                    <a:pt x="1373824" y="758187"/>
                  </a:moveTo>
                  <a:lnTo>
                    <a:pt x="1367472" y="758187"/>
                  </a:lnTo>
                  <a:lnTo>
                    <a:pt x="1367351" y="815337"/>
                  </a:lnTo>
                  <a:lnTo>
                    <a:pt x="1373705" y="815337"/>
                  </a:lnTo>
                  <a:lnTo>
                    <a:pt x="1373824" y="758187"/>
                  </a:lnTo>
                  <a:close/>
                </a:path>
                <a:path w="1375410" h="1214120">
                  <a:moveTo>
                    <a:pt x="6763" y="815337"/>
                  </a:moveTo>
                  <a:lnTo>
                    <a:pt x="416" y="815337"/>
                  </a:lnTo>
                  <a:lnTo>
                    <a:pt x="410" y="820417"/>
                  </a:lnTo>
                  <a:lnTo>
                    <a:pt x="6758" y="820417"/>
                  </a:lnTo>
                  <a:lnTo>
                    <a:pt x="6763" y="815337"/>
                  </a:lnTo>
                  <a:close/>
                </a:path>
                <a:path w="1375410" h="1214120">
                  <a:moveTo>
                    <a:pt x="1373705" y="815337"/>
                  </a:moveTo>
                  <a:lnTo>
                    <a:pt x="1367351" y="815337"/>
                  </a:lnTo>
                  <a:lnTo>
                    <a:pt x="1367340" y="820417"/>
                  </a:lnTo>
                  <a:lnTo>
                    <a:pt x="1373694" y="820417"/>
                  </a:lnTo>
                  <a:lnTo>
                    <a:pt x="1373705" y="815337"/>
                  </a:lnTo>
                  <a:close/>
                </a:path>
                <a:path w="1375410" h="1214120">
                  <a:moveTo>
                    <a:pt x="6758" y="820417"/>
                  </a:moveTo>
                  <a:lnTo>
                    <a:pt x="410" y="820417"/>
                  </a:lnTo>
                  <a:lnTo>
                    <a:pt x="396" y="834387"/>
                  </a:lnTo>
                  <a:lnTo>
                    <a:pt x="6743" y="834387"/>
                  </a:lnTo>
                  <a:lnTo>
                    <a:pt x="6758" y="820417"/>
                  </a:lnTo>
                  <a:close/>
                </a:path>
                <a:path w="1375410" h="1214120">
                  <a:moveTo>
                    <a:pt x="1373694" y="820417"/>
                  </a:moveTo>
                  <a:lnTo>
                    <a:pt x="1367340" y="820417"/>
                  </a:lnTo>
                  <a:lnTo>
                    <a:pt x="1367311" y="834387"/>
                  </a:lnTo>
                  <a:lnTo>
                    <a:pt x="1373665" y="834387"/>
                  </a:lnTo>
                  <a:lnTo>
                    <a:pt x="1373694" y="820417"/>
                  </a:lnTo>
                  <a:close/>
                </a:path>
                <a:path w="1375410" h="1214120">
                  <a:moveTo>
                    <a:pt x="6743" y="834387"/>
                  </a:moveTo>
                  <a:lnTo>
                    <a:pt x="396" y="834387"/>
                  </a:lnTo>
                  <a:lnTo>
                    <a:pt x="390" y="839467"/>
                  </a:lnTo>
                  <a:lnTo>
                    <a:pt x="6738" y="839467"/>
                  </a:lnTo>
                  <a:lnTo>
                    <a:pt x="6743" y="834387"/>
                  </a:lnTo>
                  <a:close/>
                </a:path>
                <a:path w="1375410" h="1214120">
                  <a:moveTo>
                    <a:pt x="1373665" y="834387"/>
                  </a:moveTo>
                  <a:lnTo>
                    <a:pt x="1367311" y="834387"/>
                  </a:lnTo>
                  <a:lnTo>
                    <a:pt x="1367300" y="839467"/>
                  </a:lnTo>
                  <a:lnTo>
                    <a:pt x="1373654" y="839467"/>
                  </a:lnTo>
                  <a:lnTo>
                    <a:pt x="1373665" y="834387"/>
                  </a:lnTo>
                  <a:close/>
                </a:path>
                <a:path w="1375410" h="1214120">
                  <a:moveTo>
                    <a:pt x="6738" y="839467"/>
                  </a:moveTo>
                  <a:lnTo>
                    <a:pt x="390" y="839467"/>
                  </a:lnTo>
                  <a:lnTo>
                    <a:pt x="382" y="847087"/>
                  </a:lnTo>
                  <a:lnTo>
                    <a:pt x="6730" y="847087"/>
                  </a:lnTo>
                  <a:lnTo>
                    <a:pt x="6738" y="839467"/>
                  </a:lnTo>
                  <a:close/>
                </a:path>
                <a:path w="1375410" h="1214120">
                  <a:moveTo>
                    <a:pt x="1373654" y="839467"/>
                  </a:moveTo>
                  <a:lnTo>
                    <a:pt x="1367300" y="839467"/>
                  </a:lnTo>
                  <a:lnTo>
                    <a:pt x="1367284" y="847087"/>
                  </a:lnTo>
                  <a:lnTo>
                    <a:pt x="1373638" y="847087"/>
                  </a:lnTo>
                  <a:lnTo>
                    <a:pt x="1373654" y="839467"/>
                  </a:lnTo>
                  <a:close/>
                </a:path>
                <a:path w="1375410" h="1214120">
                  <a:moveTo>
                    <a:pt x="6730" y="847087"/>
                  </a:moveTo>
                  <a:lnTo>
                    <a:pt x="382" y="847087"/>
                  </a:lnTo>
                  <a:lnTo>
                    <a:pt x="357" y="871217"/>
                  </a:lnTo>
                  <a:lnTo>
                    <a:pt x="6704" y="871217"/>
                  </a:lnTo>
                  <a:lnTo>
                    <a:pt x="6730" y="847087"/>
                  </a:lnTo>
                  <a:close/>
                </a:path>
                <a:path w="1375410" h="1214120">
                  <a:moveTo>
                    <a:pt x="1373638" y="847087"/>
                  </a:moveTo>
                  <a:lnTo>
                    <a:pt x="1367284" y="847087"/>
                  </a:lnTo>
                  <a:lnTo>
                    <a:pt x="1367233" y="871217"/>
                  </a:lnTo>
                  <a:lnTo>
                    <a:pt x="1373588" y="871217"/>
                  </a:lnTo>
                  <a:lnTo>
                    <a:pt x="1373638" y="847087"/>
                  </a:lnTo>
                  <a:close/>
                </a:path>
                <a:path w="1375410" h="1214120">
                  <a:moveTo>
                    <a:pt x="6704" y="871217"/>
                  </a:moveTo>
                  <a:lnTo>
                    <a:pt x="357" y="871217"/>
                  </a:lnTo>
                  <a:lnTo>
                    <a:pt x="351" y="877567"/>
                  </a:lnTo>
                  <a:lnTo>
                    <a:pt x="6698" y="877567"/>
                  </a:lnTo>
                  <a:lnTo>
                    <a:pt x="6704" y="871217"/>
                  </a:lnTo>
                  <a:close/>
                </a:path>
                <a:path w="1375410" h="1214120">
                  <a:moveTo>
                    <a:pt x="1373588" y="871217"/>
                  </a:moveTo>
                  <a:lnTo>
                    <a:pt x="1367233" y="871217"/>
                  </a:lnTo>
                  <a:lnTo>
                    <a:pt x="1367219" y="877567"/>
                  </a:lnTo>
                  <a:lnTo>
                    <a:pt x="1373574" y="877567"/>
                  </a:lnTo>
                  <a:lnTo>
                    <a:pt x="1373588" y="871217"/>
                  </a:lnTo>
                  <a:close/>
                </a:path>
                <a:path w="1375410" h="1214120">
                  <a:moveTo>
                    <a:pt x="6698" y="877567"/>
                  </a:moveTo>
                  <a:lnTo>
                    <a:pt x="351" y="877567"/>
                  </a:lnTo>
                  <a:lnTo>
                    <a:pt x="329" y="897887"/>
                  </a:lnTo>
                  <a:lnTo>
                    <a:pt x="6676" y="897887"/>
                  </a:lnTo>
                  <a:lnTo>
                    <a:pt x="6698" y="877567"/>
                  </a:lnTo>
                  <a:close/>
                </a:path>
                <a:path w="1375410" h="1214120">
                  <a:moveTo>
                    <a:pt x="1373574" y="877567"/>
                  </a:moveTo>
                  <a:lnTo>
                    <a:pt x="1367219" y="877567"/>
                  </a:lnTo>
                  <a:lnTo>
                    <a:pt x="1367176" y="897887"/>
                  </a:lnTo>
                  <a:lnTo>
                    <a:pt x="1373532" y="897887"/>
                  </a:lnTo>
                  <a:lnTo>
                    <a:pt x="1373574" y="877567"/>
                  </a:lnTo>
                  <a:close/>
                </a:path>
                <a:path w="1375410" h="1214120">
                  <a:moveTo>
                    <a:pt x="6676" y="897887"/>
                  </a:moveTo>
                  <a:lnTo>
                    <a:pt x="329" y="897887"/>
                  </a:lnTo>
                  <a:lnTo>
                    <a:pt x="323" y="904237"/>
                  </a:lnTo>
                  <a:lnTo>
                    <a:pt x="6669" y="904237"/>
                  </a:lnTo>
                  <a:lnTo>
                    <a:pt x="6676" y="897887"/>
                  </a:lnTo>
                  <a:close/>
                </a:path>
                <a:path w="1375410" h="1214120">
                  <a:moveTo>
                    <a:pt x="1373532" y="897887"/>
                  </a:moveTo>
                  <a:lnTo>
                    <a:pt x="1367176" y="897887"/>
                  </a:lnTo>
                  <a:lnTo>
                    <a:pt x="1367163" y="904237"/>
                  </a:lnTo>
                  <a:lnTo>
                    <a:pt x="1373518" y="904237"/>
                  </a:lnTo>
                  <a:lnTo>
                    <a:pt x="1373532" y="897887"/>
                  </a:lnTo>
                  <a:close/>
                </a:path>
                <a:path w="1375410" h="1214120">
                  <a:moveTo>
                    <a:pt x="6669" y="904237"/>
                  </a:moveTo>
                  <a:lnTo>
                    <a:pt x="323" y="904237"/>
                  </a:lnTo>
                  <a:lnTo>
                    <a:pt x="316" y="910587"/>
                  </a:lnTo>
                  <a:lnTo>
                    <a:pt x="6663" y="910587"/>
                  </a:lnTo>
                  <a:lnTo>
                    <a:pt x="6669" y="904237"/>
                  </a:lnTo>
                  <a:close/>
                </a:path>
                <a:path w="1375410" h="1214120">
                  <a:moveTo>
                    <a:pt x="1373518" y="904237"/>
                  </a:moveTo>
                  <a:lnTo>
                    <a:pt x="1367163" y="904237"/>
                  </a:lnTo>
                  <a:lnTo>
                    <a:pt x="1367149" y="910587"/>
                  </a:lnTo>
                  <a:lnTo>
                    <a:pt x="1373505" y="910587"/>
                  </a:lnTo>
                  <a:lnTo>
                    <a:pt x="1373518" y="904237"/>
                  </a:lnTo>
                  <a:close/>
                </a:path>
                <a:path w="1375410" h="1214120">
                  <a:moveTo>
                    <a:pt x="6663" y="910587"/>
                  </a:moveTo>
                  <a:lnTo>
                    <a:pt x="316" y="910587"/>
                  </a:lnTo>
                  <a:lnTo>
                    <a:pt x="303" y="923287"/>
                  </a:lnTo>
                  <a:lnTo>
                    <a:pt x="6649" y="923287"/>
                  </a:lnTo>
                  <a:lnTo>
                    <a:pt x="6663" y="910587"/>
                  </a:lnTo>
                  <a:close/>
                </a:path>
                <a:path w="1375410" h="1214120">
                  <a:moveTo>
                    <a:pt x="1373505" y="910587"/>
                  </a:moveTo>
                  <a:lnTo>
                    <a:pt x="1367149" y="910587"/>
                  </a:lnTo>
                  <a:lnTo>
                    <a:pt x="1367122" y="923287"/>
                  </a:lnTo>
                  <a:lnTo>
                    <a:pt x="1373479" y="923287"/>
                  </a:lnTo>
                  <a:lnTo>
                    <a:pt x="1373505" y="910587"/>
                  </a:lnTo>
                  <a:close/>
                </a:path>
                <a:path w="1375410" h="1214120">
                  <a:moveTo>
                    <a:pt x="6649" y="923287"/>
                  </a:moveTo>
                  <a:lnTo>
                    <a:pt x="303" y="923287"/>
                  </a:lnTo>
                  <a:lnTo>
                    <a:pt x="296" y="929637"/>
                  </a:lnTo>
                  <a:lnTo>
                    <a:pt x="6642" y="929637"/>
                  </a:lnTo>
                  <a:lnTo>
                    <a:pt x="6649" y="923287"/>
                  </a:lnTo>
                  <a:close/>
                </a:path>
                <a:path w="1375410" h="1214120">
                  <a:moveTo>
                    <a:pt x="1373479" y="923287"/>
                  </a:moveTo>
                  <a:lnTo>
                    <a:pt x="1367122" y="923287"/>
                  </a:lnTo>
                  <a:lnTo>
                    <a:pt x="1367109" y="929637"/>
                  </a:lnTo>
                  <a:lnTo>
                    <a:pt x="1373465" y="929637"/>
                  </a:lnTo>
                  <a:lnTo>
                    <a:pt x="1373479" y="923287"/>
                  </a:lnTo>
                  <a:close/>
                </a:path>
                <a:path w="1375410" h="1214120">
                  <a:moveTo>
                    <a:pt x="6642" y="929637"/>
                  </a:moveTo>
                  <a:lnTo>
                    <a:pt x="296" y="929637"/>
                  </a:lnTo>
                  <a:lnTo>
                    <a:pt x="283" y="942337"/>
                  </a:lnTo>
                  <a:lnTo>
                    <a:pt x="6629" y="942337"/>
                  </a:lnTo>
                  <a:lnTo>
                    <a:pt x="6642" y="929637"/>
                  </a:lnTo>
                  <a:close/>
                </a:path>
                <a:path w="1375410" h="1214120">
                  <a:moveTo>
                    <a:pt x="1373465" y="929637"/>
                  </a:moveTo>
                  <a:lnTo>
                    <a:pt x="1367109" y="929637"/>
                  </a:lnTo>
                  <a:lnTo>
                    <a:pt x="1367082" y="942337"/>
                  </a:lnTo>
                  <a:lnTo>
                    <a:pt x="1373439" y="942337"/>
                  </a:lnTo>
                  <a:lnTo>
                    <a:pt x="1373465" y="929637"/>
                  </a:lnTo>
                  <a:close/>
                </a:path>
                <a:path w="1375410" h="1214120">
                  <a:moveTo>
                    <a:pt x="6629" y="942337"/>
                  </a:moveTo>
                  <a:lnTo>
                    <a:pt x="283" y="942337"/>
                  </a:lnTo>
                  <a:lnTo>
                    <a:pt x="271" y="953767"/>
                  </a:lnTo>
                  <a:lnTo>
                    <a:pt x="6617" y="953767"/>
                  </a:lnTo>
                  <a:lnTo>
                    <a:pt x="6629" y="942337"/>
                  </a:lnTo>
                  <a:close/>
                </a:path>
                <a:path w="1375410" h="1214120">
                  <a:moveTo>
                    <a:pt x="1373439" y="942337"/>
                  </a:moveTo>
                  <a:lnTo>
                    <a:pt x="1367082" y="942337"/>
                  </a:lnTo>
                  <a:lnTo>
                    <a:pt x="1367058" y="953767"/>
                  </a:lnTo>
                  <a:lnTo>
                    <a:pt x="1373415" y="953767"/>
                  </a:lnTo>
                  <a:lnTo>
                    <a:pt x="1373439" y="942337"/>
                  </a:lnTo>
                  <a:close/>
                </a:path>
                <a:path w="1375410" h="1214120">
                  <a:moveTo>
                    <a:pt x="6617" y="953767"/>
                  </a:moveTo>
                  <a:lnTo>
                    <a:pt x="271" y="953767"/>
                  </a:lnTo>
                  <a:lnTo>
                    <a:pt x="250" y="974087"/>
                  </a:lnTo>
                  <a:lnTo>
                    <a:pt x="6595" y="974087"/>
                  </a:lnTo>
                  <a:lnTo>
                    <a:pt x="6617" y="953767"/>
                  </a:lnTo>
                  <a:close/>
                </a:path>
                <a:path w="1375410" h="1214120">
                  <a:moveTo>
                    <a:pt x="1373415" y="953767"/>
                  </a:moveTo>
                  <a:lnTo>
                    <a:pt x="1367058" y="953767"/>
                  </a:lnTo>
                  <a:lnTo>
                    <a:pt x="1367015" y="974087"/>
                  </a:lnTo>
                  <a:lnTo>
                    <a:pt x="1373372" y="974087"/>
                  </a:lnTo>
                  <a:lnTo>
                    <a:pt x="1373415" y="953767"/>
                  </a:lnTo>
                  <a:close/>
                </a:path>
                <a:path w="1375410" h="1214120">
                  <a:moveTo>
                    <a:pt x="6595" y="974087"/>
                  </a:moveTo>
                  <a:lnTo>
                    <a:pt x="250" y="974087"/>
                  </a:lnTo>
                  <a:lnTo>
                    <a:pt x="243" y="980437"/>
                  </a:lnTo>
                  <a:lnTo>
                    <a:pt x="6589" y="980437"/>
                  </a:lnTo>
                  <a:lnTo>
                    <a:pt x="6595" y="974087"/>
                  </a:lnTo>
                  <a:close/>
                </a:path>
                <a:path w="1375410" h="1214120">
                  <a:moveTo>
                    <a:pt x="1373372" y="974087"/>
                  </a:moveTo>
                  <a:lnTo>
                    <a:pt x="1367015" y="974087"/>
                  </a:lnTo>
                  <a:lnTo>
                    <a:pt x="1367001" y="980437"/>
                  </a:lnTo>
                  <a:lnTo>
                    <a:pt x="1373359" y="980437"/>
                  </a:lnTo>
                  <a:lnTo>
                    <a:pt x="1373372" y="974087"/>
                  </a:lnTo>
                  <a:close/>
                </a:path>
                <a:path w="1375410" h="1214120">
                  <a:moveTo>
                    <a:pt x="6589" y="980437"/>
                  </a:moveTo>
                  <a:lnTo>
                    <a:pt x="243" y="980437"/>
                  </a:lnTo>
                  <a:lnTo>
                    <a:pt x="238" y="985517"/>
                  </a:lnTo>
                  <a:lnTo>
                    <a:pt x="6583" y="985517"/>
                  </a:lnTo>
                  <a:lnTo>
                    <a:pt x="6589" y="980437"/>
                  </a:lnTo>
                  <a:close/>
                </a:path>
                <a:path w="1375410" h="1214120">
                  <a:moveTo>
                    <a:pt x="1373359" y="980437"/>
                  </a:moveTo>
                  <a:lnTo>
                    <a:pt x="1367001" y="980437"/>
                  </a:lnTo>
                  <a:lnTo>
                    <a:pt x="1366990" y="985517"/>
                  </a:lnTo>
                  <a:lnTo>
                    <a:pt x="1373348" y="985517"/>
                  </a:lnTo>
                  <a:lnTo>
                    <a:pt x="1373359" y="980437"/>
                  </a:lnTo>
                  <a:close/>
                </a:path>
                <a:path w="1375410" h="1214120">
                  <a:moveTo>
                    <a:pt x="6583" y="985517"/>
                  </a:moveTo>
                  <a:lnTo>
                    <a:pt x="238" y="985517"/>
                  </a:lnTo>
                  <a:lnTo>
                    <a:pt x="230" y="993137"/>
                  </a:lnTo>
                  <a:lnTo>
                    <a:pt x="6575" y="993137"/>
                  </a:lnTo>
                  <a:lnTo>
                    <a:pt x="6583" y="985517"/>
                  </a:lnTo>
                  <a:close/>
                </a:path>
                <a:path w="1375410" h="1214120">
                  <a:moveTo>
                    <a:pt x="1373348" y="985517"/>
                  </a:moveTo>
                  <a:lnTo>
                    <a:pt x="1366990" y="985517"/>
                  </a:lnTo>
                  <a:lnTo>
                    <a:pt x="1366974" y="993137"/>
                  </a:lnTo>
                  <a:lnTo>
                    <a:pt x="1373332" y="993137"/>
                  </a:lnTo>
                  <a:lnTo>
                    <a:pt x="1373348" y="985517"/>
                  </a:lnTo>
                  <a:close/>
                </a:path>
                <a:path w="1375410" h="1214120">
                  <a:moveTo>
                    <a:pt x="6575" y="993137"/>
                  </a:moveTo>
                  <a:lnTo>
                    <a:pt x="230" y="993137"/>
                  </a:lnTo>
                  <a:lnTo>
                    <a:pt x="224" y="998217"/>
                  </a:lnTo>
                  <a:lnTo>
                    <a:pt x="6570" y="998217"/>
                  </a:lnTo>
                  <a:lnTo>
                    <a:pt x="6575" y="993137"/>
                  </a:lnTo>
                  <a:close/>
                </a:path>
                <a:path w="1375410" h="1214120">
                  <a:moveTo>
                    <a:pt x="1373332" y="993137"/>
                  </a:moveTo>
                  <a:lnTo>
                    <a:pt x="1366974" y="993137"/>
                  </a:lnTo>
                  <a:lnTo>
                    <a:pt x="1366963" y="998217"/>
                  </a:lnTo>
                  <a:lnTo>
                    <a:pt x="1373322" y="998217"/>
                  </a:lnTo>
                  <a:lnTo>
                    <a:pt x="1373332" y="993137"/>
                  </a:lnTo>
                  <a:close/>
                </a:path>
                <a:path w="1375410" h="1214120">
                  <a:moveTo>
                    <a:pt x="6570" y="998217"/>
                  </a:moveTo>
                  <a:lnTo>
                    <a:pt x="224" y="998217"/>
                  </a:lnTo>
                  <a:lnTo>
                    <a:pt x="218" y="1004567"/>
                  </a:lnTo>
                  <a:lnTo>
                    <a:pt x="6563" y="1004567"/>
                  </a:lnTo>
                  <a:lnTo>
                    <a:pt x="6570" y="998217"/>
                  </a:lnTo>
                  <a:close/>
                </a:path>
                <a:path w="1375410" h="1214120">
                  <a:moveTo>
                    <a:pt x="1373322" y="998217"/>
                  </a:moveTo>
                  <a:lnTo>
                    <a:pt x="1366963" y="998217"/>
                  </a:lnTo>
                  <a:lnTo>
                    <a:pt x="1366950" y="1004567"/>
                  </a:lnTo>
                  <a:lnTo>
                    <a:pt x="1373308" y="1004567"/>
                  </a:lnTo>
                  <a:lnTo>
                    <a:pt x="1373322" y="998217"/>
                  </a:lnTo>
                  <a:close/>
                </a:path>
                <a:path w="1375410" h="1214120">
                  <a:moveTo>
                    <a:pt x="6563" y="1004567"/>
                  </a:moveTo>
                  <a:lnTo>
                    <a:pt x="218" y="1004567"/>
                  </a:lnTo>
                  <a:lnTo>
                    <a:pt x="210" y="1012187"/>
                  </a:lnTo>
                  <a:lnTo>
                    <a:pt x="6555" y="1012187"/>
                  </a:lnTo>
                  <a:lnTo>
                    <a:pt x="6563" y="1004567"/>
                  </a:lnTo>
                  <a:close/>
                </a:path>
                <a:path w="1375410" h="1214120">
                  <a:moveTo>
                    <a:pt x="1373308" y="1004567"/>
                  </a:moveTo>
                  <a:lnTo>
                    <a:pt x="1366950" y="1004567"/>
                  </a:lnTo>
                  <a:lnTo>
                    <a:pt x="1366934" y="1012187"/>
                  </a:lnTo>
                  <a:lnTo>
                    <a:pt x="1373292" y="1012187"/>
                  </a:lnTo>
                  <a:lnTo>
                    <a:pt x="1373308" y="1004567"/>
                  </a:lnTo>
                  <a:close/>
                </a:path>
                <a:path w="1375410" h="1214120">
                  <a:moveTo>
                    <a:pt x="6555" y="1012187"/>
                  </a:moveTo>
                  <a:lnTo>
                    <a:pt x="210" y="1012187"/>
                  </a:lnTo>
                  <a:lnTo>
                    <a:pt x="204" y="1017267"/>
                  </a:lnTo>
                  <a:lnTo>
                    <a:pt x="6550" y="1017267"/>
                  </a:lnTo>
                  <a:lnTo>
                    <a:pt x="6555" y="1012187"/>
                  </a:lnTo>
                  <a:close/>
                </a:path>
                <a:path w="1375410" h="1214120">
                  <a:moveTo>
                    <a:pt x="1373292" y="1012187"/>
                  </a:moveTo>
                  <a:lnTo>
                    <a:pt x="1366934" y="1012187"/>
                  </a:lnTo>
                  <a:lnTo>
                    <a:pt x="1366923" y="1017267"/>
                  </a:lnTo>
                  <a:lnTo>
                    <a:pt x="1373282" y="1017267"/>
                  </a:lnTo>
                  <a:lnTo>
                    <a:pt x="1373292" y="1012187"/>
                  </a:lnTo>
                  <a:close/>
                </a:path>
                <a:path w="1375410" h="1214120">
                  <a:moveTo>
                    <a:pt x="6550" y="1017267"/>
                  </a:moveTo>
                  <a:lnTo>
                    <a:pt x="204" y="1017267"/>
                  </a:lnTo>
                  <a:lnTo>
                    <a:pt x="196" y="1024887"/>
                  </a:lnTo>
                  <a:lnTo>
                    <a:pt x="6542" y="1024887"/>
                  </a:lnTo>
                  <a:lnTo>
                    <a:pt x="6550" y="1017267"/>
                  </a:lnTo>
                  <a:close/>
                </a:path>
                <a:path w="1375410" h="1214120">
                  <a:moveTo>
                    <a:pt x="1373282" y="1017267"/>
                  </a:moveTo>
                  <a:lnTo>
                    <a:pt x="1366923" y="1017267"/>
                  </a:lnTo>
                  <a:lnTo>
                    <a:pt x="1366907" y="1024887"/>
                  </a:lnTo>
                  <a:lnTo>
                    <a:pt x="1373266" y="1024887"/>
                  </a:lnTo>
                  <a:lnTo>
                    <a:pt x="1373282" y="1017267"/>
                  </a:lnTo>
                  <a:close/>
                </a:path>
                <a:path w="1375410" h="1214120">
                  <a:moveTo>
                    <a:pt x="6542" y="1024887"/>
                  </a:moveTo>
                  <a:lnTo>
                    <a:pt x="196" y="1024887"/>
                  </a:lnTo>
                  <a:lnTo>
                    <a:pt x="191" y="1029967"/>
                  </a:lnTo>
                  <a:lnTo>
                    <a:pt x="6536" y="1029967"/>
                  </a:lnTo>
                  <a:lnTo>
                    <a:pt x="6542" y="1024887"/>
                  </a:lnTo>
                  <a:close/>
                </a:path>
                <a:path w="1375410" h="1214120">
                  <a:moveTo>
                    <a:pt x="1373266" y="1024887"/>
                  </a:moveTo>
                  <a:lnTo>
                    <a:pt x="1366907" y="1024887"/>
                  </a:lnTo>
                  <a:lnTo>
                    <a:pt x="1366896" y="1029967"/>
                  </a:lnTo>
                  <a:lnTo>
                    <a:pt x="1373255" y="1029967"/>
                  </a:lnTo>
                  <a:lnTo>
                    <a:pt x="1373266" y="1024887"/>
                  </a:lnTo>
                  <a:close/>
                </a:path>
                <a:path w="1375410" h="1214120">
                  <a:moveTo>
                    <a:pt x="6536" y="1029967"/>
                  </a:moveTo>
                  <a:lnTo>
                    <a:pt x="191" y="1029967"/>
                  </a:lnTo>
                  <a:lnTo>
                    <a:pt x="183" y="1037587"/>
                  </a:lnTo>
                  <a:lnTo>
                    <a:pt x="6528" y="1037587"/>
                  </a:lnTo>
                  <a:lnTo>
                    <a:pt x="6536" y="1029967"/>
                  </a:lnTo>
                  <a:close/>
                </a:path>
                <a:path w="1375410" h="1214120">
                  <a:moveTo>
                    <a:pt x="1373255" y="1029967"/>
                  </a:moveTo>
                  <a:lnTo>
                    <a:pt x="1366896" y="1029967"/>
                  </a:lnTo>
                  <a:lnTo>
                    <a:pt x="1366880" y="1037587"/>
                  </a:lnTo>
                  <a:lnTo>
                    <a:pt x="1373239" y="1037587"/>
                  </a:lnTo>
                  <a:lnTo>
                    <a:pt x="1373255" y="1029967"/>
                  </a:lnTo>
                  <a:close/>
                </a:path>
                <a:path w="1375410" h="1214120">
                  <a:moveTo>
                    <a:pt x="6528" y="1037587"/>
                  </a:moveTo>
                  <a:lnTo>
                    <a:pt x="183" y="1037587"/>
                  </a:lnTo>
                  <a:lnTo>
                    <a:pt x="176" y="1043937"/>
                  </a:lnTo>
                  <a:lnTo>
                    <a:pt x="6522" y="1043937"/>
                  </a:lnTo>
                  <a:lnTo>
                    <a:pt x="6528" y="1037587"/>
                  </a:lnTo>
                  <a:close/>
                </a:path>
                <a:path w="1375410" h="1214120">
                  <a:moveTo>
                    <a:pt x="1373239" y="1037587"/>
                  </a:moveTo>
                  <a:lnTo>
                    <a:pt x="1366880" y="1037587"/>
                  </a:lnTo>
                  <a:lnTo>
                    <a:pt x="1366867" y="1043937"/>
                  </a:lnTo>
                  <a:lnTo>
                    <a:pt x="1373226" y="1043937"/>
                  </a:lnTo>
                  <a:lnTo>
                    <a:pt x="1373239" y="1037587"/>
                  </a:lnTo>
                  <a:close/>
                </a:path>
                <a:path w="1375410" h="1214120">
                  <a:moveTo>
                    <a:pt x="6522" y="1043937"/>
                  </a:moveTo>
                  <a:lnTo>
                    <a:pt x="176" y="1043937"/>
                  </a:lnTo>
                  <a:lnTo>
                    <a:pt x="170" y="1050287"/>
                  </a:lnTo>
                  <a:lnTo>
                    <a:pt x="6515" y="1050287"/>
                  </a:lnTo>
                  <a:lnTo>
                    <a:pt x="6522" y="1043937"/>
                  </a:lnTo>
                  <a:close/>
                </a:path>
                <a:path w="1375410" h="1214120">
                  <a:moveTo>
                    <a:pt x="1373226" y="1043937"/>
                  </a:moveTo>
                  <a:lnTo>
                    <a:pt x="1366867" y="1043937"/>
                  </a:lnTo>
                  <a:lnTo>
                    <a:pt x="1366853" y="1050287"/>
                  </a:lnTo>
                  <a:lnTo>
                    <a:pt x="1373213" y="1050287"/>
                  </a:lnTo>
                  <a:lnTo>
                    <a:pt x="1373226" y="1043937"/>
                  </a:lnTo>
                  <a:close/>
                </a:path>
                <a:path w="1375410" h="1214120">
                  <a:moveTo>
                    <a:pt x="6515" y="1050287"/>
                  </a:moveTo>
                  <a:lnTo>
                    <a:pt x="170" y="1050287"/>
                  </a:lnTo>
                  <a:lnTo>
                    <a:pt x="156" y="1062987"/>
                  </a:lnTo>
                  <a:lnTo>
                    <a:pt x="6501" y="1062987"/>
                  </a:lnTo>
                  <a:lnTo>
                    <a:pt x="6515" y="1050287"/>
                  </a:lnTo>
                  <a:close/>
                </a:path>
                <a:path w="1375410" h="1214120">
                  <a:moveTo>
                    <a:pt x="1373213" y="1050287"/>
                  </a:moveTo>
                  <a:lnTo>
                    <a:pt x="1366853" y="1050287"/>
                  </a:lnTo>
                  <a:lnTo>
                    <a:pt x="1366826" y="1062987"/>
                  </a:lnTo>
                  <a:lnTo>
                    <a:pt x="1373186" y="1062987"/>
                  </a:lnTo>
                  <a:lnTo>
                    <a:pt x="1373213" y="1050287"/>
                  </a:lnTo>
                  <a:close/>
                </a:path>
                <a:path w="1375410" h="1214120">
                  <a:moveTo>
                    <a:pt x="6501" y="1062987"/>
                  </a:moveTo>
                  <a:lnTo>
                    <a:pt x="156" y="1062987"/>
                  </a:lnTo>
                  <a:lnTo>
                    <a:pt x="150" y="1069337"/>
                  </a:lnTo>
                  <a:lnTo>
                    <a:pt x="6495" y="1069337"/>
                  </a:lnTo>
                  <a:lnTo>
                    <a:pt x="6501" y="1062987"/>
                  </a:lnTo>
                  <a:close/>
                </a:path>
                <a:path w="1375410" h="1214120">
                  <a:moveTo>
                    <a:pt x="1373186" y="1062987"/>
                  </a:moveTo>
                  <a:lnTo>
                    <a:pt x="1366826" y="1062987"/>
                  </a:lnTo>
                  <a:lnTo>
                    <a:pt x="1366813" y="1069337"/>
                  </a:lnTo>
                  <a:lnTo>
                    <a:pt x="1373173" y="1069337"/>
                  </a:lnTo>
                  <a:lnTo>
                    <a:pt x="1373186" y="1062987"/>
                  </a:lnTo>
                  <a:close/>
                </a:path>
                <a:path w="1375410" h="1214120">
                  <a:moveTo>
                    <a:pt x="6495" y="1069337"/>
                  </a:moveTo>
                  <a:lnTo>
                    <a:pt x="150" y="1069337"/>
                  </a:lnTo>
                  <a:lnTo>
                    <a:pt x="143" y="1075687"/>
                  </a:lnTo>
                  <a:lnTo>
                    <a:pt x="6488" y="1075687"/>
                  </a:lnTo>
                  <a:lnTo>
                    <a:pt x="6495" y="1069337"/>
                  </a:lnTo>
                  <a:close/>
                </a:path>
                <a:path w="1375410" h="1214120">
                  <a:moveTo>
                    <a:pt x="1373173" y="1069337"/>
                  </a:moveTo>
                  <a:lnTo>
                    <a:pt x="1366813" y="1069337"/>
                  </a:lnTo>
                  <a:lnTo>
                    <a:pt x="1366799" y="1075687"/>
                  </a:lnTo>
                  <a:lnTo>
                    <a:pt x="1373159" y="1075687"/>
                  </a:lnTo>
                  <a:lnTo>
                    <a:pt x="1373173" y="1069337"/>
                  </a:lnTo>
                  <a:close/>
                </a:path>
                <a:path w="1375410" h="1214120">
                  <a:moveTo>
                    <a:pt x="6488" y="1075687"/>
                  </a:moveTo>
                  <a:lnTo>
                    <a:pt x="143" y="1075687"/>
                  </a:lnTo>
                  <a:lnTo>
                    <a:pt x="136" y="1082037"/>
                  </a:lnTo>
                  <a:lnTo>
                    <a:pt x="6481" y="1082037"/>
                  </a:lnTo>
                  <a:lnTo>
                    <a:pt x="6488" y="1075687"/>
                  </a:lnTo>
                  <a:close/>
                </a:path>
                <a:path w="1375410" h="1214120">
                  <a:moveTo>
                    <a:pt x="1373159" y="1075687"/>
                  </a:moveTo>
                  <a:lnTo>
                    <a:pt x="1366799" y="1075687"/>
                  </a:lnTo>
                  <a:lnTo>
                    <a:pt x="1366786" y="1082037"/>
                  </a:lnTo>
                  <a:lnTo>
                    <a:pt x="1373146" y="1082037"/>
                  </a:lnTo>
                  <a:lnTo>
                    <a:pt x="1373159" y="1075687"/>
                  </a:lnTo>
                  <a:close/>
                </a:path>
                <a:path w="1375410" h="1214120">
                  <a:moveTo>
                    <a:pt x="6481" y="1082037"/>
                  </a:moveTo>
                  <a:lnTo>
                    <a:pt x="136" y="1082037"/>
                  </a:lnTo>
                  <a:lnTo>
                    <a:pt x="130" y="1088387"/>
                  </a:lnTo>
                  <a:lnTo>
                    <a:pt x="6474" y="1088387"/>
                  </a:lnTo>
                  <a:lnTo>
                    <a:pt x="6481" y="1082037"/>
                  </a:lnTo>
                  <a:close/>
                </a:path>
                <a:path w="1375410" h="1214120">
                  <a:moveTo>
                    <a:pt x="1373146" y="1082037"/>
                  </a:moveTo>
                  <a:lnTo>
                    <a:pt x="1366786" y="1082037"/>
                  </a:lnTo>
                  <a:lnTo>
                    <a:pt x="1366772" y="1088387"/>
                  </a:lnTo>
                  <a:lnTo>
                    <a:pt x="1373133" y="1088387"/>
                  </a:lnTo>
                  <a:lnTo>
                    <a:pt x="1373146" y="1082037"/>
                  </a:lnTo>
                  <a:close/>
                </a:path>
                <a:path w="1375410" h="1214120">
                  <a:moveTo>
                    <a:pt x="6474" y="1088387"/>
                  </a:moveTo>
                  <a:lnTo>
                    <a:pt x="130" y="1088387"/>
                  </a:lnTo>
                  <a:lnTo>
                    <a:pt x="125" y="1093467"/>
                  </a:lnTo>
                  <a:lnTo>
                    <a:pt x="6469" y="1093467"/>
                  </a:lnTo>
                  <a:lnTo>
                    <a:pt x="6474" y="1088387"/>
                  </a:lnTo>
                  <a:close/>
                </a:path>
                <a:path w="1375410" h="1214120">
                  <a:moveTo>
                    <a:pt x="1373133" y="1088387"/>
                  </a:moveTo>
                  <a:lnTo>
                    <a:pt x="1366772" y="1088387"/>
                  </a:lnTo>
                  <a:lnTo>
                    <a:pt x="1366762" y="1093467"/>
                  </a:lnTo>
                  <a:lnTo>
                    <a:pt x="1373122" y="1093467"/>
                  </a:lnTo>
                  <a:lnTo>
                    <a:pt x="1373133" y="1088387"/>
                  </a:lnTo>
                  <a:close/>
                </a:path>
                <a:path w="1375410" h="1214120">
                  <a:moveTo>
                    <a:pt x="6469" y="1093467"/>
                  </a:moveTo>
                  <a:lnTo>
                    <a:pt x="125" y="1093467"/>
                  </a:lnTo>
                  <a:lnTo>
                    <a:pt x="103" y="1113787"/>
                  </a:lnTo>
                  <a:lnTo>
                    <a:pt x="6448" y="1113787"/>
                  </a:lnTo>
                  <a:lnTo>
                    <a:pt x="6469" y="1093467"/>
                  </a:lnTo>
                  <a:close/>
                </a:path>
                <a:path w="1375410" h="1214120">
                  <a:moveTo>
                    <a:pt x="1373122" y="1093467"/>
                  </a:moveTo>
                  <a:lnTo>
                    <a:pt x="1366762" y="1093467"/>
                  </a:lnTo>
                  <a:lnTo>
                    <a:pt x="1366719" y="1113787"/>
                  </a:lnTo>
                  <a:lnTo>
                    <a:pt x="1373080" y="1113787"/>
                  </a:lnTo>
                  <a:lnTo>
                    <a:pt x="1373122" y="1093467"/>
                  </a:lnTo>
                  <a:close/>
                </a:path>
                <a:path w="1375410" h="1214120">
                  <a:moveTo>
                    <a:pt x="6448" y="1113787"/>
                  </a:moveTo>
                  <a:lnTo>
                    <a:pt x="103" y="1113787"/>
                  </a:lnTo>
                  <a:lnTo>
                    <a:pt x="97" y="1120137"/>
                  </a:lnTo>
                  <a:lnTo>
                    <a:pt x="6441" y="1120137"/>
                  </a:lnTo>
                  <a:lnTo>
                    <a:pt x="6448" y="1113787"/>
                  </a:lnTo>
                  <a:close/>
                </a:path>
                <a:path w="1375410" h="1214120">
                  <a:moveTo>
                    <a:pt x="1373080" y="1113787"/>
                  </a:moveTo>
                  <a:lnTo>
                    <a:pt x="1366719" y="1113787"/>
                  </a:lnTo>
                  <a:lnTo>
                    <a:pt x="1366705" y="1120137"/>
                  </a:lnTo>
                  <a:lnTo>
                    <a:pt x="1373066" y="1120137"/>
                  </a:lnTo>
                  <a:lnTo>
                    <a:pt x="1373080" y="1113787"/>
                  </a:lnTo>
                  <a:close/>
                </a:path>
                <a:path w="1375410" h="1214120">
                  <a:moveTo>
                    <a:pt x="6441" y="1120137"/>
                  </a:moveTo>
                  <a:lnTo>
                    <a:pt x="97" y="1120137"/>
                  </a:lnTo>
                  <a:lnTo>
                    <a:pt x="90" y="1126487"/>
                  </a:lnTo>
                  <a:lnTo>
                    <a:pt x="6434" y="1126487"/>
                  </a:lnTo>
                  <a:lnTo>
                    <a:pt x="6441" y="1120137"/>
                  </a:lnTo>
                  <a:close/>
                </a:path>
                <a:path w="1375410" h="1214120">
                  <a:moveTo>
                    <a:pt x="1373066" y="1120137"/>
                  </a:moveTo>
                  <a:lnTo>
                    <a:pt x="1366705" y="1120137"/>
                  </a:lnTo>
                  <a:lnTo>
                    <a:pt x="1366692" y="1126487"/>
                  </a:lnTo>
                  <a:lnTo>
                    <a:pt x="1373053" y="1126487"/>
                  </a:lnTo>
                  <a:lnTo>
                    <a:pt x="1373066" y="1120137"/>
                  </a:lnTo>
                  <a:close/>
                </a:path>
                <a:path w="1375410" h="1214120">
                  <a:moveTo>
                    <a:pt x="6434" y="1126487"/>
                  </a:moveTo>
                  <a:lnTo>
                    <a:pt x="90" y="1126487"/>
                  </a:lnTo>
                  <a:lnTo>
                    <a:pt x="83" y="1132837"/>
                  </a:lnTo>
                  <a:lnTo>
                    <a:pt x="6427" y="1132837"/>
                  </a:lnTo>
                  <a:lnTo>
                    <a:pt x="6434" y="1126487"/>
                  </a:lnTo>
                  <a:close/>
                </a:path>
                <a:path w="1375410" h="1214120">
                  <a:moveTo>
                    <a:pt x="1373053" y="1126487"/>
                  </a:moveTo>
                  <a:lnTo>
                    <a:pt x="1366692" y="1126487"/>
                  </a:lnTo>
                  <a:lnTo>
                    <a:pt x="1366678" y="1132837"/>
                  </a:lnTo>
                  <a:lnTo>
                    <a:pt x="1373040" y="1132837"/>
                  </a:lnTo>
                  <a:lnTo>
                    <a:pt x="1373053" y="1126487"/>
                  </a:lnTo>
                  <a:close/>
                </a:path>
                <a:path w="1375410" h="1214120">
                  <a:moveTo>
                    <a:pt x="6427" y="1132837"/>
                  </a:moveTo>
                  <a:lnTo>
                    <a:pt x="83" y="1132837"/>
                  </a:lnTo>
                  <a:lnTo>
                    <a:pt x="70" y="1145537"/>
                  </a:lnTo>
                  <a:lnTo>
                    <a:pt x="6414" y="1145537"/>
                  </a:lnTo>
                  <a:lnTo>
                    <a:pt x="6427" y="1132837"/>
                  </a:lnTo>
                  <a:close/>
                </a:path>
                <a:path w="1375410" h="1214120">
                  <a:moveTo>
                    <a:pt x="1373040" y="1132837"/>
                  </a:moveTo>
                  <a:lnTo>
                    <a:pt x="1366678" y="1132837"/>
                  </a:lnTo>
                  <a:lnTo>
                    <a:pt x="1366651" y="1145537"/>
                  </a:lnTo>
                  <a:lnTo>
                    <a:pt x="1373013" y="1145537"/>
                  </a:lnTo>
                  <a:lnTo>
                    <a:pt x="1373040" y="1132837"/>
                  </a:lnTo>
                  <a:close/>
                </a:path>
                <a:path w="1375410" h="1214120">
                  <a:moveTo>
                    <a:pt x="6414" y="1145537"/>
                  </a:moveTo>
                  <a:lnTo>
                    <a:pt x="70" y="1145537"/>
                  </a:lnTo>
                  <a:lnTo>
                    <a:pt x="57" y="1158237"/>
                  </a:lnTo>
                  <a:lnTo>
                    <a:pt x="6401" y="1158237"/>
                  </a:lnTo>
                  <a:lnTo>
                    <a:pt x="6414" y="1145537"/>
                  </a:lnTo>
                  <a:close/>
                </a:path>
                <a:path w="1375410" h="1214120">
                  <a:moveTo>
                    <a:pt x="1373013" y="1145537"/>
                  </a:moveTo>
                  <a:lnTo>
                    <a:pt x="1366651" y="1145537"/>
                  </a:lnTo>
                  <a:lnTo>
                    <a:pt x="1366624" y="1158237"/>
                  </a:lnTo>
                  <a:lnTo>
                    <a:pt x="1372987" y="1158237"/>
                  </a:lnTo>
                  <a:lnTo>
                    <a:pt x="1373013" y="1145537"/>
                  </a:lnTo>
                  <a:close/>
                </a:path>
                <a:path w="1375410" h="1214120">
                  <a:moveTo>
                    <a:pt x="6401" y="1158237"/>
                  </a:moveTo>
                  <a:lnTo>
                    <a:pt x="57" y="1158237"/>
                  </a:lnTo>
                  <a:lnTo>
                    <a:pt x="50" y="1164587"/>
                  </a:lnTo>
                  <a:lnTo>
                    <a:pt x="6394" y="1164587"/>
                  </a:lnTo>
                  <a:lnTo>
                    <a:pt x="6401" y="1158237"/>
                  </a:lnTo>
                  <a:close/>
                </a:path>
                <a:path w="1375410" h="1214120">
                  <a:moveTo>
                    <a:pt x="1372987" y="1158237"/>
                  </a:moveTo>
                  <a:lnTo>
                    <a:pt x="1366624" y="1158237"/>
                  </a:lnTo>
                  <a:lnTo>
                    <a:pt x="1366611" y="1164587"/>
                  </a:lnTo>
                  <a:lnTo>
                    <a:pt x="1372973" y="1164587"/>
                  </a:lnTo>
                  <a:lnTo>
                    <a:pt x="1372987" y="1158237"/>
                  </a:lnTo>
                  <a:close/>
                </a:path>
                <a:path w="1375410" h="1214120">
                  <a:moveTo>
                    <a:pt x="6394" y="1164587"/>
                  </a:moveTo>
                  <a:lnTo>
                    <a:pt x="50" y="1164587"/>
                  </a:lnTo>
                  <a:lnTo>
                    <a:pt x="37" y="1177287"/>
                  </a:lnTo>
                  <a:lnTo>
                    <a:pt x="6380" y="1177287"/>
                  </a:lnTo>
                  <a:lnTo>
                    <a:pt x="6394" y="1164587"/>
                  </a:lnTo>
                  <a:close/>
                </a:path>
                <a:path w="1375410" h="1214120">
                  <a:moveTo>
                    <a:pt x="1372973" y="1164587"/>
                  </a:moveTo>
                  <a:lnTo>
                    <a:pt x="1366611" y="1164587"/>
                  </a:lnTo>
                  <a:lnTo>
                    <a:pt x="1366584" y="1177287"/>
                  </a:lnTo>
                  <a:lnTo>
                    <a:pt x="1372947" y="1177287"/>
                  </a:lnTo>
                  <a:lnTo>
                    <a:pt x="1372973" y="1164587"/>
                  </a:lnTo>
                  <a:close/>
                </a:path>
                <a:path w="1375410" h="1214120">
                  <a:moveTo>
                    <a:pt x="6380" y="1177287"/>
                  </a:moveTo>
                  <a:lnTo>
                    <a:pt x="37" y="1177287"/>
                  </a:lnTo>
                  <a:lnTo>
                    <a:pt x="23" y="1189987"/>
                  </a:lnTo>
                  <a:lnTo>
                    <a:pt x="6367" y="1189987"/>
                  </a:lnTo>
                  <a:lnTo>
                    <a:pt x="6380" y="1177287"/>
                  </a:lnTo>
                  <a:close/>
                </a:path>
                <a:path w="1375410" h="1214120">
                  <a:moveTo>
                    <a:pt x="1372947" y="1177287"/>
                  </a:moveTo>
                  <a:lnTo>
                    <a:pt x="1366584" y="1177287"/>
                  </a:lnTo>
                  <a:lnTo>
                    <a:pt x="1366557" y="1189987"/>
                  </a:lnTo>
                  <a:lnTo>
                    <a:pt x="1372920" y="1189987"/>
                  </a:lnTo>
                  <a:lnTo>
                    <a:pt x="1372947" y="1177287"/>
                  </a:lnTo>
                  <a:close/>
                </a:path>
                <a:path w="1375410" h="1214120">
                  <a:moveTo>
                    <a:pt x="6367" y="1189987"/>
                  </a:moveTo>
                  <a:lnTo>
                    <a:pt x="23" y="1189987"/>
                  </a:lnTo>
                  <a:lnTo>
                    <a:pt x="17" y="1196337"/>
                  </a:lnTo>
                  <a:lnTo>
                    <a:pt x="6360" y="1196337"/>
                  </a:lnTo>
                  <a:lnTo>
                    <a:pt x="6367" y="1189987"/>
                  </a:lnTo>
                  <a:close/>
                </a:path>
                <a:path w="1375410" h="1214120">
                  <a:moveTo>
                    <a:pt x="1372920" y="1189987"/>
                  </a:moveTo>
                  <a:lnTo>
                    <a:pt x="1366557" y="1189987"/>
                  </a:lnTo>
                  <a:lnTo>
                    <a:pt x="1366544" y="1196337"/>
                  </a:lnTo>
                  <a:lnTo>
                    <a:pt x="1372907" y="1196337"/>
                  </a:lnTo>
                  <a:lnTo>
                    <a:pt x="1372920" y="1189987"/>
                  </a:lnTo>
                  <a:close/>
                </a:path>
                <a:path w="1375410" h="1214120">
                  <a:moveTo>
                    <a:pt x="6360" y="1196337"/>
                  </a:moveTo>
                  <a:lnTo>
                    <a:pt x="17" y="1196337"/>
                  </a:lnTo>
                  <a:lnTo>
                    <a:pt x="10" y="1202687"/>
                  </a:lnTo>
                  <a:lnTo>
                    <a:pt x="6354" y="1202687"/>
                  </a:lnTo>
                  <a:lnTo>
                    <a:pt x="6360" y="1196337"/>
                  </a:lnTo>
                  <a:close/>
                </a:path>
                <a:path w="1375410" h="1214120">
                  <a:moveTo>
                    <a:pt x="1372907" y="1196337"/>
                  </a:moveTo>
                  <a:lnTo>
                    <a:pt x="1366544" y="1196337"/>
                  </a:lnTo>
                  <a:lnTo>
                    <a:pt x="1366530" y="1202687"/>
                  </a:lnTo>
                  <a:lnTo>
                    <a:pt x="1372893" y="1202687"/>
                  </a:lnTo>
                  <a:lnTo>
                    <a:pt x="1372907" y="1196337"/>
                  </a:lnTo>
                  <a:close/>
                </a:path>
                <a:path w="1375410" h="1214120">
                  <a:moveTo>
                    <a:pt x="6354" y="1202687"/>
                  </a:moveTo>
                  <a:lnTo>
                    <a:pt x="10" y="1202687"/>
                  </a:lnTo>
                  <a:lnTo>
                    <a:pt x="3" y="1209037"/>
                  </a:lnTo>
                  <a:lnTo>
                    <a:pt x="1372880" y="1209037"/>
                  </a:lnTo>
                  <a:lnTo>
                    <a:pt x="1372883" y="1207767"/>
                  </a:lnTo>
                  <a:lnTo>
                    <a:pt x="6350" y="1206497"/>
                  </a:lnTo>
                  <a:lnTo>
                    <a:pt x="6354" y="1202687"/>
                  </a:lnTo>
                  <a:close/>
                </a:path>
                <a:path w="1375410" h="1214120">
                  <a:moveTo>
                    <a:pt x="1372893" y="1202687"/>
                  </a:moveTo>
                  <a:lnTo>
                    <a:pt x="1366530" y="1202687"/>
                  </a:lnTo>
                  <a:lnTo>
                    <a:pt x="1366519" y="1207767"/>
                  </a:lnTo>
                  <a:lnTo>
                    <a:pt x="1372883" y="1207767"/>
                  </a:lnTo>
                  <a:lnTo>
                    <a:pt x="1372893" y="1202687"/>
                  </a:lnTo>
                  <a:close/>
                </a:path>
                <a:path w="1375410" h="1214120">
                  <a:moveTo>
                    <a:pt x="1372880" y="1209037"/>
                  </a:moveTo>
                  <a:lnTo>
                    <a:pt x="3" y="1209037"/>
                  </a:lnTo>
                  <a:lnTo>
                    <a:pt x="0" y="1212847"/>
                  </a:lnTo>
                  <a:lnTo>
                    <a:pt x="1372870" y="1214117"/>
                  </a:lnTo>
                  <a:lnTo>
                    <a:pt x="1372880" y="1209037"/>
                  </a:lnTo>
                  <a:close/>
                </a:path>
              </a:pathLst>
            </a:custGeom>
            <a:solidFill>
              <a:srgbClr val="0638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581659" y="3562350"/>
              <a:ext cx="1362710" cy="1201420"/>
            </a:xfrm>
            <a:custGeom>
              <a:avLst/>
              <a:gdLst/>
              <a:ahLst/>
              <a:cxnLst/>
              <a:rect l="l" t="t" r="r" b="b"/>
              <a:pathLst>
                <a:path w="1362710" h="1201420">
                  <a:moveTo>
                    <a:pt x="7580" y="43179"/>
                  </a:moveTo>
                  <a:lnTo>
                    <a:pt x="1224" y="43179"/>
                  </a:lnTo>
                  <a:lnTo>
                    <a:pt x="1220" y="46989"/>
                  </a:lnTo>
                  <a:lnTo>
                    <a:pt x="7576" y="46989"/>
                  </a:lnTo>
                  <a:lnTo>
                    <a:pt x="7580" y="43179"/>
                  </a:lnTo>
                  <a:close/>
                </a:path>
                <a:path w="1362710" h="1201420">
                  <a:moveTo>
                    <a:pt x="1362623" y="43179"/>
                  </a:moveTo>
                  <a:lnTo>
                    <a:pt x="1356284" y="43179"/>
                  </a:lnTo>
                  <a:lnTo>
                    <a:pt x="1356275" y="46989"/>
                  </a:lnTo>
                  <a:lnTo>
                    <a:pt x="1362615" y="46989"/>
                  </a:lnTo>
                  <a:lnTo>
                    <a:pt x="1362623" y="43179"/>
                  </a:lnTo>
                  <a:close/>
                </a:path>
                <a:path w="1362710" h="1201420">
                  <a:moveTo>
                    <a:pt x="7583" y="40639"/>
                  </a:moveTo>
                  <a:lnTo>
                    <a:pt x="1226" y="40639"/>
                  </a:lnTo>
                  <a:lnTo>
                    <a:pt x="1225" y="41910"/>
                  </a:lnTo>
                  <a:lnTo>
                    <a:pt x="7581" y="41910"/>
                  </a:lnTo>
                  <a:lnTo>
                    <a:pt x="7583" y="40639"/>
                  </a:lnTo>
                  <a:close/>
                </a:path>
                <a:path w="1362710" h="1201420">
                  <a:moveTo>
                    <a:pt x="1362629" y="40639"/>
                  </a:moveTo>
                  <a:lnTo>
                    <a:pt x="1356289" y="40639"/>
                  </a:lnTo>
                  <a:lnTo>
                    <a:pt x="1356286" y="41910"/>
                  </a:lnTo>
                  <a:lnTo>
                    <a:pt x="1362626" y="41910"/>
                  </a:lnTo>
                  <a:lnTo>
                    <a:pt x="1362629" y="40639"/>
                  </a:lnTo>
                  <a:close/>
                </a:path>
                <a:path w="1362710" h="1201420">
                  <a:moveTo>
                    <a:pt x="7587" y="36829"/>
                  </a:moveTo>
                  <a:lnTo>
                    <a:pt x="1231" y="36829"/>
                  </a:lnTo>
                  <a:lnTo>
                    <a:pt x="1228" y="39369"/>
                  </a:lnTo>
                  <a:lnTo>
                    <a:pt x="7584" y="39369"/>
                  </a:lnTo>
                  <a:lnTo>
                    <a:pt x="7587" y="36829"/>
                  </a:lnTo>
                  <a:close/>
                </a:path>
                <a:path w="1362710" h="1201420">
                  <a:moveTo>
                    <a:pt x="1362637" y="36829"/>
                  </a:moveTo>
                  <a:lnTo>
                    <a:pt x="1356297" y="36829"/>
                  </a:lnTo>
                  <a:lnTo>
                    <a:pt x="1356292" y="39369"/>
                  </a:lnTo>
                  <a:lnTo>
                    <a:pt x="1362631" y="39369"/>
                  </a:lnTo>
                  <a:lnTo>
                    <a:pt x="1362637" y="36829"/>
                  </a:lnTo>
                  <a:close/>
                </a:path>
                <a:path w="1362710" h="1201420">
                  <a:moveTo>
                    <a:pt x="7590" y="34289"/>
                  </a:moveTo>
                  <a:lnTo>
                    <a:pt x="1233" y="34289"/>
                  </a:lnTo>
                  <a:lnTo>
                    <a:pt x="1232" y="35560"/>
                  </a:lnTo>
                  <a:lnTo>
                    <a:pt x="7588" y="35560"/>
                  </a:lnTo>
                  <a:lnTo>
                    <a:pt x="7590" y="34289"/>
                  </a:lnTo>
                  <a:close/>
                </a:path>
                <a:path w="1362710" h="1201420">
                  <a:moveTo>
                    <a:pt x="1362642" y="34289"/>
                  </a:moveTo>
                  <a:lnTo>
                    <a:pt x="1356303" y="34289"/>
                  </a:lnTo>
                  <a:lnTo>
                    <a:pt x="1356300" y="35560"/>
                  </a:lnTo>
                  <a:lnTo>
                    <a:pt x="1362640" y="35560"/>
                  </a:lnTo>
                  <a:lnTo>
                    <a:pt x="1362642" y="34289"/>
                  </a:lnTo>
                  <a:close/>
                </a:path>
                <a:path w="1362710" h="1201420">
                  <a:moveTo>
                    <a:pt x="7594" y="30479"/>
                  </a:moveTo>
                  <a:lnTo>
                    <a:pt x="1237" y="30479"/>
                  </a:lnTo>
                  <a:lnTo>
                    <a:pt x="1235" y="33019"/>
                  </a:lnTo>
                  <a:lnTo>
                    <a:pt x="7591" y="33019"/>
                  </a:lnTo>
                  <a:lnTo>
                    <a:pt x="7594" y="30479"/>
                  </a:lnTo>
                  <a:close/>
                </a:path>
                <a:path w="1362710" h="1201420">
                  <a:moveTo>
                    <a:pt x="1362650" y="30479"/>
                  </a:moveTo>
                  <a:lnTo>
                    <a:pt x="1356311" y="30479"/>
                  </a:lnTo>
                  <a:lnTo>
                    <a:pt x="1356305" y="33019"/>
                  </a:lnTo>
                  <a:lnTo>
                    <a:pt x="1362645" y="33019"/>
                  </a:lnTo>
                  <a:lnTo>
                    <a:pt x="1362650" y="30479"/>
                  </a:lnTo>
                  <a:close/>
                </a:path>
                <a:path w="1362710" h="1201420">
                  <a:moveTo>
                    <a:pt x="7596" y="27939"/>
                  </a:moveTo>
                  <a:lnTo>
                    <a:pt x="1240" y="27939"/>
                  </a:lnTo>
                  <a:lnTo>
                    <a:pt x="1239" y="29210"/>
                  </a:lnTo>
                  <a:lnTo>
                    <a:pt x="7595" y="29210"/>
                  </a:lnTo>
                  <a:lnTo>
                    <a:pt x="7596" y="27939"/>
                  </a:lnTo>
                  <a:close/>
                </a:path>
                <a:path w="1362710" h="1201420">
                  <a:moveTo>
                    <a:pt x="1362656" y="27939"/>
                  </a:moveTo>
                  <a:lnTo>
                    <a:pt x="1356316" y="27939"/>
                  </a:lnTo>
                  <a:lnTo>
                    <a:pt x="1356313" y="29210"/>
                  </a:lnTo>
                  <a:lnTo>
                    <a:pt x="1362653" y="29210"/>
                  </a:lnTo>
                  <a:lnTo>
                    <a:pt x="1362656" y="27939"/>
                  </a:lnTo>
                  <a:close/>
                </a:path>
                <a:path w="1362710" h="1201420">
                  <a:moveTo>
                    <a:pt x="7600" y="24129"/>
                  </a:moveTo>
                  <a:lnTo>
                    <a:pt x="1244" y="24129"/>
                  </a:lnTo>
                  <a:lnTo>
                    <a:pt x="1241" y="26669"/>
                  </a:lnTo>
                  <a:lnTo>
                    <a:pt x="7598" y="26669"/>
                  </a:lnTo>
                  <a:lnTo>
                    <a:pt x="7600" y="24129"/>
                  </a:lnTo>
                  <a:close/>
                </a:path>
                <a:path w="1362710" h="1201420">
                  <a:moveTo>
                    <a:pt x="1362664" y="24129"/>
                  </a:moveTo>
                  <a:lnTo>
                    <a:pt x="1356324" y="24129"/>
                  </a:lnTo>
                  <a:lnTo>
                    <a:pt x="1356319" y="26669"/>
                  </a:lnTo>
                  <a:lnTo>
                    <a:pt x="1362658" y="26669"/>
                  </a:lnTo>
                  <a:lnTo>
                    <a:pt x="1362664" y="24129"/>
                  </a:lnTo>
                  <a:close/>
                </a:path>
                <a:path w="1362710" h="1201420">
                  <a:moveTo>
                    <a:pt x="7603" y="21589"/>
                  </a:moveTo>
                  <a:lnTo>
                    <a:pt x="1247" y="21589"/>
                  </a:lnTo>
                  <a:lnTo>
                    <a:pt x="1245" y="22860"/>
                  </a:lnTo>
                  <a:lnTo>
                    <a:pt x="7602" y="22860"/>
                  </a:lnTo>
                  <a:lnTo>
                    <a:pt x="7603" y="21589"/>
                  </a:lnTo>
                  <a:close/>
                </a:path>
                <a:path w="1362710" h="1201420">
                  <a:moveTo>
                    <a:pt x="1362669" y="21589"/>
                  </a:moveTo>
                  <a:lnTo>
                    <a:pt x="1356330" y="21589"/>
                  </a:lnTo>
                  <a:lnTo>
                    <a:pt x="1356327" y="22860"/>
                  </a:lnTo>
                  <a:lnTo>
                    <a:pt x="1362666" y="22860"/>
                  </a:lnTo>
                  <a:lnTo>
                    <a:pt x="1362669" y="21589"/>
                  </a:lnTo>
                  <a:close/>
                </a:path>
                <a:path w="1362710" h="1201420">
                  <a:moveTo>
                    <a:pt x="7607" y="17779"/>
                  </a:moveTo>
                  <a:lnTo>
                    <a:pt x="1251" y="17779"/>
                  </a:lnTo>
                  <a:lnTo>
                    <a:pt x="1248" y="20319"/>
                  </a:lnTo>
                  <a:lnTo>
                    <a:pt x="7605" y="20319"/>
                  </a:lnTo>
                  <a:lnTo>
                    <a:pt x="7607" y="17779"/>
                  </a:lnTo>
                  <a:close/>
                </a:path>
                <a:path w="1362710" h="1201420">
                  <a:moveTo>
                    <a:pt x="1362677" y="17779"/>
                  </a:moveTo>
                  <a:lnTo>
                    <a:pt x="1356338" y="17779"/>
                  </a:lnTo>
                  <a:lnTo>
                    <a:pt x="1356332" y="20319"/>
                  </a:lnTo>
                  <a:lnTo>
                    <a:pt x="1362672" y="20319"/>
                  </a:lnTo>
                  <a:lnTo>
                    <a:pt x="1362677" y="17779"/>
                  </a:lnTo>
                  <a:close/>
                </a:path>
                <a:path w="1362710" h="1201420">
                  <a:moveTo>
                    <a:pt x="7610" y="15239"/>
                  </a:moveTo>
                  <a:lnTo>
                    <a:pt x="1253" y="15239"/>
                  </a:lnTo>
                  <a:lnTo>
                    <a:pt x="1252" y="16510"/>
                  </a:lnTo>
                  <a:lnTo>
                    <a:pt x="7609" y="16510"/>
                  </a:lnTo>
                  <a:lnTo>
                    <a:pt x="7610" y="15239"/>
                  </a:lnTo>
                  <a:close/>
                </a:path>
                <a:path w="1362710" h="1201420">
                  <a:moveTo>
                    <a:pt x="1362683" y="15239"/>
                  </a:moveTo>
                  <a:lnTo>
                    <a:pt x="1356343" y="15239"/>
                  </a:lnTo>
                  <a:lnTo>
                    <a:pt x="1356341" y="16510"/>
                  </a:lnTo>
                  <a:lnTo>
                    <a:pt x="1362680" y="16510"/>
                  </a:lnTo>
                  <a:lnTo>
                    <a:pt x="1362683" y="15239"/>
                  </a:lnTo>
                  <a:close/>
                </a:path>
                <a:path w="1362710" h="1201420">
                  <a:moveTo>
                    <a:pt x="7614" y="11429"/>
                  </a:moveTo>
                  <a:lnTo>
                    <a:pt x="1257" y="11429"/>
                  </a:lnTo>
                  <a:lnTo>
                    <a:pt x="1255" y="13969"/>
                  </a:lnTo>
                  <a:lnTo>
                    <a:pt x="7611" y="13969"/>
                  </a:lnTo>
                  <a:lnTo>
                    <a:pt x="7614" y="11429"/>
                  </a:lnTo>
                  <a:close/>
                </a:path>
                <a:path w="1362710" h="1201420">
                  <a:moveTo>
                    <a:pt x="1362691" y="11429"/>
                  </a:moveTo>
                  <a:lnTo>
                    <a:pt x="1356351" y="11429"/>
                  </a:lnTo>
                  <a:lnTo>
                    <a:pt x="1356346" y="13969"/>
                  </a:lnTo>
                  <a:lnTo>
                    <a:pt x="1362685" y="13969"/>
                  </a:lnTo>
                  <a:lnTo>
                    <a:pt x="1362691" y="11429"/>
                  </a:lnTo>
                  <a:close/>
                </a:path>
                <a:path w="1362710" h="1201420">
                  <a:moveTo>
                    <a:pt x="7617" y="8889"/>
                  </a:moveTo>
                  <a:lnTo>
                    <a:pt x="1260" y="8889"/>
                  </a:lnTo>
                  <a:lnTo>
                    <a:pt x="1259" y="10160"/>
                  </a:lnTo>
                  <a:lnTo>
                    <a:pt x="7615" y="10160"/>
                  </a:lnTo>
                  <a:lnTo>
                    <a:pt x="7617" y="8889"/>
                  </a:lnTo>
                  <a:close/>
                </a:path>
                <a:path w="1362710" h="1201420">
                  <a:moveTo>
                    <a:pt x="1362696" y="8889"/>
                  </a:moveTo>
                  <a:lnTo>
                    <a:pt x="1356357" y="8889"/>
                  </a:lnTo>
                  <a:lnTo>
                    <a:pt x="1356354" y="10160"/>
                  </a:lnTo>
                  <a:lnTo>
                    <a:pt x="1362693" y="10160"/>
                  </a:lnTo>
                  <a:lnTo>
                    <a:pt x="1362696" y="8889"/>
                  </a:lnTo>
                  <a:close/>
                </a:path>
                <a:path w="1362710" h="1201420">
                  <a:moveTo>
                    <a:pt x="1362704" y="5079"/>
                  </a:moveTo>
                  <a:lnTo>
                    <a:pt x="1264" y="5079"/>
                  </a:lnTo>
                  <a:lnTo>
                    <a:pt x="1261" y="7620"/>
                  </a:lnTo>
                  <a:lnTo>
                    <a:pt x="7618" y="7620"/>
                  </a:lnTo>
                  <a:lnTo>
                    <a:pt x="7620" y="6350"/>
                  </a:lnTo>
                  <a:lnTo>
                    <a:pt x="1362701" y="6350"/>
                  </a:lnTo>
                  <a:lnTo>
                    <a:pt x="1362704" y="5079"/>
                  </a:lnTo>
                  <a:close/>
                </a:path>
                <a:path w="1362710" h="1201420">
                  <a:moveTo>
                    <a:pt x="1362701" y="6350"/>
                  </a:moveTo>
                  <a:lnTo>
                    <a:pt x="7620" y="6350"/>
                  </a:lnTo>
                  <a:lnTo>
                    <a:pt x="1356359" y="7620"/>
                  </a:lnTo>
                  <a:lnTo>
                    <a:pt x="1362699" y="7620"/>
                  </a:lnTo>
                  <a:lnTo>
                    <a:pt x="1362701" y="6350"/>
                  </a:lnTo>
                  <a:close/>
                </a:path>
                <a:path w="1362710" h="1201420">
                  <a:moveTo>
                    <a:pt x="1362710" y="2539"/>
                  </a:moveTo>
                  <a:lnTo>
                    <a:pt x="1267" y="2539"/>
                  </a:lnTo>
                  <a:lnTo>
                    <a:pt x="1265" y="3810"/>
                  </a:lnTo>
                  <a:lnTo>
                    <a:pt x="1362707" y="3810"/>
                  </a:lnTo>
                  <a:lnTo>
                    <a:pt x="1362710" y="2539"/>
                  </a:lnTo>
                  <a:close/>
                </a:path>
                <a:path w="1362710" h="1201420">
                  <a:moveTo>
                    <a:pt x="1270" y="0"/>
                  </a:moveTo>
                  <a:lnTo>
                    <a:pt x="1268" y="1269"/>
                  </a:lnTo>
                  <a:lnTo>
                    <a:pt x="681989" y="1269"/>
                  </a:lnTo>
                  <a:lnTo>
                    <a:pt x="1270" y="0"/>
                  </a:lnTo>
                  <a:close/>
                </a:path>
                <a:path w="1362710" h="1201420">
                  <a:moveTo>
                    <a:pt x="7576" y="46990"/>
                  </a:moveTo>
                  <a:lnTo>
                    <a:pt x="1220" y="46990"/>
                  </a:lnTo>
                  <a:lnTo>
                    <a:pt x="1206" y="59689"/>
                  </a:lnTo>
                  <a:lnTo>
                    <a:pt x="7562" y="59689"/>
                  </a:lnTo>
                  <a:lnTo>
                    <a:pt x="7576" y="46990"/>
                  </a:lnTo>
                  <a:close/>
                </a:path>
                <a:path w="1362710" h="1201420">
                  <a:moveTo>
                    <a:pt x="1362615" y="46990"/>
                  </a:moveTo>
                  <a:lnTo>
                    <a:pt x="1356275" y="46990"/>
                  </a:lnTo>
                  <a:lnTo>
                    <a:pt x="1356248" y="59689"/>
                  </a:lnTo>
                  <a:lnTo>
                    <a:pt x="1362588" y="59689"/>
                  </a:lnTo>
                  <a:lnTo>
                    <a:pt x="1362615" y="46990"/>
                  </a:lnTo>
                  <a:close/>
                </a:path>
                <a:path w="1362710" h="1201420">
                  <a:moveTo>
                    <a:pt x="7562" y="59690"/>
                  </a:moveTo>
                  <a:lnTo>
                    <a:pt x="1206" y="59690"/>
                  </a:lnTo>
                  <a:lnTo>
                    <a:pt x="1193" y="72389"/>
                  </a:lnTo>
                  <a:lnTo>
                    <a:pt x="7549" y="72389"/>
                  </a:lnTo>
                  <a:lnTo>
                    <a:pt x="7562" y="59690"/>
                  </a:lnTo>
                  <a:close/>
                </a:path>
                <a:path w="1362710" h="1201420">
                  <a:moveTo>
                    <a:pt x="1362588" y="59690"/>
                  </a:moveTo>
                  <a:lnTo>
                    <a:pt x="1356248" y="59690"/>
                  </a:lnTo>
                  <a:lnTo>
                    <a:pt x="1356221" y="72389"/>
                  </a:lnTo>
                  <a:lnTo>
                    <a:pt x="1362562" y="72389"/>
                  </a:lnTo>
                  <a:lnTo>
                    <a:pt x="1362588" y="59690"/>
                  </a:lnTo>
                  <a:close/>
                </a:path>
                <a:path w="1362710" h="1201420">
                  <a:moveTo>
                    <a:pt x="7549" y="72390"/>
                  </a:moveTo>
                  <a:lnTo>
                    <a:pt x="1193" y="72390"/>
                  </a:lnTo>
                  <a:lnTo>
                    <a:pt x="1179" y="85089"/>
                  </a:lnTo>
                  <a:lnTo>
                    <a:pt x="7535" y="85089"/>
                  </a:lnTo>
                  <a:lnTo>
                    <a:pt x="7549" y="72390"/>
                  </a:lnTo>
                  <a:close/>
                </a:path>
                <a:path w="1362710" h="1201420">
                  <a:moveTo>
                    <a:pt x="1362562" y="72390"/>
                  </a:moveTo>
                  <a:lnTo>
                    <a:pt x="1356221" y="72390"/>
                  </a:lnTo>
                  <a:lnTo>
                    <a:pt x="1356194" y="85089"/>
                  </a:lnTo>
                  <a:lnTo>
                    <a:pt x="1362535" y="85089"/>
                  </a:lnTo>
                  <a:lnTo>
                    <a:pt x="1362562" y="72390"/>
                  </a:lnTo>
                  <a:close/>
                </a:path>
                <a:path w="1362710" h="1201420">
                  <a:moveTo>
                    <a:pt x="7535" y="85090"/>
                  </a:moveTo>
                  <a:lnTo>
                    <a:pt x="1179" y="85090"/>
                  </a:lnTo>
                  <a:lnTo>
                    <a:pt x="1173" y="91439"/>
                  </a:lnTo>
                  <a:lnTo>
                    <a:pt x="7528" y="91439"/>
                  </a:lnTo>
                  <a:lnTo>
                    <a:pt x="7535" y="85090"/>
                  </a:lnTo>
                  <a:close/>
                </a:path>
                <a:path w="1362710" h="1201420">
                  <a:moveTo>
                    <a:pt x="1362535" y="85090"/>
                  </a:moveTo>
                  <a:lnTo>
                    <a:pt x="1356194" y="85090"/>
                  </a:lnTo>
                  <a:lnTo>
                    <a:pt x="1356180" y="91439"/>
                  </a:lnTo>
                  <a:lnTo>
                    <a:pt x="1362521" y="91439"/>
                  </a:lnTo>
                  <a:lnTo>
                    <a:pt x="1362535" y="85090"/>
                  </a:lnTo>
                  <a:close/>
                </a:path>
                <a:path w="1362710" h="1201420">
                  <a:moveTo>
                    <a:pt x="7528" y="91440"/>
                  </a:moveTo>
                  <a:lnTo>
                    <a:pt x="1173" y="91440"/>
                  </a:lnTo>
                  <a:lnTo>
                    <a:pt x="1153" y="110489"/>
                  </a:lnTo>
                  <a:lnTo>
                    <a:pt x="7508" y="110489"/>
                  </a:lnTo>
                  <a:lnTo>
                    <a:pt x="7528" y="91440"/>
                  </a:lnTo>
                  <a:close/>
                </a:path>
                <a:path w="1362710" h="1201420">
                  <a:moveTo>
                    <a:pt x="1362521" y="91440"/>
                  </a:moveTo>
                  <a:lnTo>
                    <a:pt x="1356180" y="91440"/>
                  </a:lnTo>
                  <a:lnTo>
                    <a:pt x="1356140" y="110489"/>
                  </a:lnTo>
                  <a:lnTo>
                    <a:pt x="1362481" y="110489"/>
                  </a:lnTo>
                  <a:lnTo>
                    <a:pt x="1362521" y="91440"/>
                  </a:lnTo>
                  <a:close/>
                </a:path>
                <a:path w="1362710" h="1201420">
                  <a:moveTo>
                    <a:pt x="7508" y="110490"/>
                  </a:moveTo>
                  <a:lnTo>
                    <a:pt x="1153" y="110490"/>
                  </a:lnTo>
                  <a:lnTo>
                    <a:pt x="1147" y="115569"/>
                  </a:lnTo>
                  <a:lnTo>
                    <a:pt x="7503" y="115569"/>
                  </a:lnTo>
                  <a:lnTo>
                    <a:pt x="7508" y="110490"/>
                  </a:lnTo>
                  <a:close/>
                </a:path>
                <a:path w="1362710" h="1201420">
                  <a:moveTo>
                    <a:pt x="1362481" y="110490"/>
                  </a:moveTo>
                  <a:lnTo>
                    <a:pt x="1356140" y="110490"/>
                  </a:lnTo>
                  <a:lnTo>
                    <a:pt x="1356129" y="115569"/>
                  </a:lnTo>
                  <a:lnTo>
                    <a:pt x="1362470" y="115569"/>
                  </a:lnTo>
                  <a:lnTo>
                    <a:pt x="1362481" y="110490"/>
                  </a:lnTo>
                  <a:close/>
                </a:path>
                <a:path w="1362710" h="1201420">
                  <a:moveTo>
                    <a:pt x="7503" y="115570"/>
                  </a:moveTo>
                  <a:lnTo>
                    <a:pt x="1147" y="115570"/>
                  </a:lnTo>
                  <a:lnTo>
                    <a:pt x="1140" y="121919"/>
                  </a:lnTo>
                  <a:lnTo>
                    <a:pt x="7496" y="121919"/>
                  </a:lnTo>
                  <a:lnTo>
                    <a:pt x="7503" y="115570"/>
                  </a:lnTo>
                  <a:close/>
                </a:path>
                <a:path w="1362710" h="1201420">
                  <a:moveTo>
                    <a:pt x="1362470" y="115570"/>
                  </a:moveTo>
                  <a:lnTo>
                    <a:pt x="1356129" y="115570"/>
                  </a:lnTo>
                  <a:lnTo>
                    <a:pt x="1356115" y="121919"/>
                  </a:lnTo>
                  <a:lnTo>
                    <a:pt x="1362457" y="121919"/>
                  </a:lnTo>
                  <a:lnTo>
                    <a:pt x="1362470" y="115570"/>
                  </a:lnTo>
                  <a:close/>
                </a:path>
                <a:path w="1362710" h="1201420">
                  <a:moveTo>
                    <a:pt x="7496" y="121920"/>
                  </a:moveTo>
                  <a:lnTo>
                    <a:pt x="1140" y="121920"/>
                  </a:lnTo>
                  <a:lnTo>
                    <a:pt x="1132" y="129539"/>
                  </a:lnTo>
                  <a:lnTo>
                    <a:pt x="7488" y="129539"/>
                  </a:lnTo>
                  <a:lnTo>
                    <a:pt x="7496" y="121920"/>
                  </a:lnTo>
                  <a:close/>
                </a:path>
                <a:path w="1362710" h="1201420">
                  <a:moveTo>
                    <a:pt x="1362457" y="121920"/>
                  </a:moveTo>
                  <a:lnTo>
                    <a:pt x="1356115" y="121920"/>
                  </a:lnTo>
                  <a:lnTo>
                    <a:pt x="1356099" y="129539"/>
                  </a:lnTo>
                  <a:lnTo>
                    <a:pt x="1362440" y="129539"/>
                  </a:lnTo>
                  <a:lnTo>
                    <a:pt x="1362457" y="121920"/>
                  </a:lnTo>
                  <a:close/>
                </a:path>
                <a:path w="1362710" h="1201420">
                  <a:moveTo>
                    <a:pt x="7488" y="129540"/>
                  </a:moveTo>
                  <a:lnTo>
                    <a:pt x="1132" y="129540"/>
                  </a:lnTo>
                  <a:lnTo>
                    <a:pt x="1119" y="142239"/>
                  </a:lnTo>
                  <a:lnTo>
                    <a:pt x="7474" y="142239"/>
                  </a:lnTo>
                  <a:lnTo>
                    <a:pt x="7488" y="129540"/>
                  </a:lnTo>
                  <a:close/>
                </a:path>
                <a:path w="1362710" h="1201420">
                  <a:moveTo>
                    <a:pt x="1362440" y="129540"/>
                  </a:moveTo>
                  <a:lnTo>
                    <a:pt x="1356099" y="129540"/>
                  </a:lnTo>
                  <a:lnTo>
                    <a:pt x="1356072" y="142239"/>
                  </a:lnTo>
                  <a:lnTo>
                    <a:pt x="1362414" y="142239"/>
                  </a:lnTo>
                  <a:lnTo>
                    <a:pt x="1362440" y="129540"/>
                  </a:lnTo>
                  <a:close/>
                </a:path>
                <a:path w="1362710" h="1201420">
                  <a:moveTo>
                    <a:pt x="7474" y="142240"/>
                  </a:moveTo>
                  <a:lnTo>
                    <a:pt x="1119" y="142240"/>
                  </a:lnTo>
                  <a:lnTo>
                    <a:pt x="1112" y="148589"/>
                  </a:lnTo>
                  <a:lnTo>
                    <a:pt x="7467" y="148589"/>
                  </a:lnTo>
                  <a:lnTo>
                    <a:pt x="7474" y="142240"/>
                  </a:lnTo>
                  <a:close/>
                </a:path>
                <a:path w="1362710" h="1201420">
                  <a:moveTo>
                    <a:pt x="1362414" y="142240"/>
                  </a:moveTo>
                  <a:lnTo>
                    <a:pt x="1356072" y="142240"/>
                  </a:lnTo>
                  <a:lnTo>
                    <a:pt x="1356058" y="148589"/>
                  </a:lnTo>
                  <a:lnTo>
                    <a:pt x="1362400" y="148589"/>
                  </a:lnTo>
                  <a:lnTo>
                    <a:pt x="1362414" y="142240"/>
                  </a:lnTo>
                  <a:close/>
                </a:path>
                <a:path w="1362710" h="1201420">
                  <a:moveTo>
                    <a:pt x="7467" y="148590"/>
                  </a:moveTo>
                  <a:lnTo>
                    <a:pt x="1112" y="148590"/>
                  </a:lnTo>
                  <a:lnTo>
                    <a:pt x="1106" y="154939"/>
                  </a:lnTo>
                  <a:lnTo>
                    <a:pt x="7461" y="154939"/>
                  </a:lnTo>
                  <a:lnTo>
                    <a:pt x="7467" y="148590"/>
                  </a:lnTo>
                  <a:close/>
                </a:path>
                <a:path w="1362710" h="1201420">
                  <a:moveTo>
                    <a:pt x="1362400" y="148590"/>
                  </a:moveTo>
                  <a:lnTo>
                    <a:pt x="1356058" y="148590"/>
                  </a:lnTo>
                  <a:lnTo>
                    <a:pt x="1356045" y="154939"/>
                  </a:lnTo>
                  <a:lnTo>
                    <a:pt x="1362387" y="154939"/>
                  </a:lnTo>
                  <a:lnTo>
                    <a:pt x="1362400" y="148590"/>
                  </a:lnTo>
                  <a:close/>
                </a:path>
                <a:path w="1362710" h="1201420">
                  <a:moveTo>
                    <a:pt x="7461" y="154940"/>
                  </a:moveTo>
                  <a:lnTo>
                    <a:pt x="1106" y="154940"/>
                  </a:lnTo>
                  <a:lnTo>
                    <a:pt x="1099" y="161289"/>
                  </a:lnTo>
                  <a:lnTo>
                    <a:pt x="7454" y="161289"/>
                  </a:lnTo>
                  <a:lnTo>
                    <a:pt x="7461" y="154940"/>
                  </a:lnTo>
                  <a:close/>
                </a:path>
                <a:path w="1362710" h="1201420">
                  <a:moveTo>
                    <a:pt x="1362387" y="154940"/>
                  </a:moveTo>
                  <a:lnTo>
                    <a:pt x="1356045" y="154940"/>
                  </a:lnTo>
                  <a:lnTo>
                    <a:pt x="1356031" y="161289"/>
                  </a:lnTo>
                  <a:lnTo>
                    <a:pt x="1362373" y="161289"/>
                  </a:lnTo>
                  <a:lnTo>
                    <a:pt x="1362387" y="154940"/>
                  </a:lnTo>
                  <a:close/>
                </a:path>
                <a:path w="1362710" h="1201420">
                  <a:moveTo>
                    <a:pt x="7454" y="161290"/>
                  </a:moveTo>
                  <a:lnTo>
                    <a:pt x="1099" y="161290"/>
                  </a:lnTo>
                  <a:lnTo>
                    <a:pt x="1093" y="166369"/>
                  </a:lnTo>
                  <a:lnTo>
                    <a:pt x="7448" y="166369"/>
                  </a:lnTo>
                  <a:lnTo>
                    <a:pt x="7454" y="161290"/>
                  </a:lnTo>
                  <a:close/>
                </a:path>
                <a:path w="1362710" h="1201420">
                  <a:moveTo>
                    <a:pt x="1362373" y="161290"/>
                  </a:moveTo>
                  <a:lnTo>
                    <a:pt x="1356031" y="161290"/>
                  </a:lnTo>
                  <a:lnTo>
                    <a:pt x="1356020" y="166369"/>
                  </a:lnTo>
                  <a:lnTo>
                    <a:pt x="1362362" y="166369"/>
                  </a:lnTo>
                  <a:lnTo>
                    <a:pt x="1362373" y="161290"/>
                  </a:lnTo>
                  <a:close/>
                </a:path>
                <a:path w="1362710" h="1201420">
                  <a:moveTo>
                    <a:pt x="7448" y="166370"/>
                  </a:moveTo>
                  <a:lnTo>
                    <a:pt x="1093" y="166370"/>
                  </a:lnTo>
                  <a:lnTo>
                    <a:pt x="1085" y="173989"/>
                  </a:lnTo>
                  <a:lnTo>
                    <a:pt x="7440" y="173989"/>
                  </a:lnTo>
                  <a:lnTo>
                    <a:pt x="7448" y="166370"/>
                  </a:lnTo>
                  <a:close/>
                </a:path>
                <a:path w="1362710" h="1201420">
                  <a:moveTo>
                    <a:pt x="1362362" y="166370"/>
                  </a:moveTo>
                  <a:lnTo>
                    <a:pt x="1356020" y="166370"/>
                  </a:lnTo>
                  <a:lnTo>
                    <a:pt x="1356004" y="173989"/>
                  </a:lnTo>
                  <a:lnTo>
                    <a:pt x="1362346" y="173989"/>
                  </a:lnTo>
                  <a:lnTo>
                    <a:pt x="1362362" y="166370"/>
                  </a:lnTo>
                  <a:close/>
                </a:path>
                <a:path w="1362710" h="1201420">
                  <a:moveTo>
                    <a:pt x="7440" y="173990"/>
                  </a:moveTo>
                  <a:lnTo>
                    <a:pt x="1085" y="173990"/>
                  </a:lnTo>
                  <a:lnTo>
                    <a:pt x="1067" y="191769"/>
                  </a:lnTo>
                  <a:lnTo>
                    <a:pt x="7421" y="191769"/>
                  </a:lnTo>
                  <a:lnTo>
                    <a:pt x="7440" y="173990"/>
                  </a:lnTo>
                  <a:close/>
                </a:path>
                <a:path w="1362710" h="1201420">
                  <a:moveTo>
                    <a:pt x="1362346" y="173990"/>
                  </a:moveTo>
                  <a:lnTo>
                    <a:pt x="1356004" y="173990"/>
                  </a:lnTo>
                  <a:lnTo>
                    <a:pt x="1355966" y="191769"/>
                  </a:lnTo>
                  <a:lnTo>
                    <a:pt x="1362309" y="191769"/>
                  </a:lnTo>
                  <a:lnTo>
                    <a:pt x="1362346" y="173990"/>
                  </a:lnTo>
                  <a:close/>
                </a:path>
                <a:path w="1362710" h="1201420">
                  <a:moveTo>
                    <a:pt x="7421" y="191770"/>
                  </a:moveTo>
                  <a:lnTo>
                    <a:pt x="1067" y="191770"/>
                  </a:lnTo>
                  <a:lnTo>
                    <a:pt x="1059" y="199389"/>
                  </a:lnTo>
                  <a:lnTo>
                    <a:pt x="7413" y="199389"/>
                  </a:lnTo>
                  <a:lnTo>
                    <a:pt x="7421" y="191770"/>
                  </a:lnTo>
                  <a:close/>
                </a:path>
                <a:path w="1362710" h="1201420">
                  <a:moveTo>
                    <a:pt x="1362309" y="191770"/>
                  </a:moveTo>
                  <a:lnTo>
                    <a:pt x="1355966" y="191770"/>
                  </a:lnTo>
                  <a:lnTo>
                    <a:pt x="1355950" y="199389"/>
                  </a:lnTo>
                  <a:lnTo>
                    <a:pt x="1362292" y="199389"/>
                  </a:lnTo>
                  <a:lnTo>
                    <a:pt x="1362309" y="191770"/>
                  </a:lnTo>
                  <a:close/>
                </a:path>
                <a:path w="1362710" h="1201420">
                  <a:moveTo>
                    <a:pt x="7413" y="199390"/>
                  </a:moveTo>
                  <a:lnTo>
                    <a:pt x="1059" y="199390"/>
                  </a:lnTo>
                  <a:lnTo>
                    <a:pt x="1038" y="218439"/>
                  </a:lnTo>
                  <a:lnTo>
                    <a:pt x="7393" y="218439"/>
                  </a:lnTo>
                  <a:lnTo>
                    <a:pt x="7413" y="199390"/>
                  </a:lnTo>
                  <a:close/>
                </a:path>
                <a:path w="1362710" h="1201420">
                  <a:moveTo>
                    <a:pt x="1362292" y="199390"/>
                  </a:moveTo>
                  <a:lnTo>
                    <a:pt x="1355950" y="199390"/>
                  </a:lnTo>
                  <a:lnTo>
                    <a:pt x="1355909" y="218439"/>
                  </a:lnTo>
                  <a:lnTo>
                    <a:pt x="1362252" y="218439"/>
                  </a:lnTo>
                  <a:lnTo>
                    <a:pt x="1362292" y="199390"/>
                  </a:lnTo>
                  <a:close/>
                </a:path>
                <a:path w="1362710" h="1201420">
                  <a:moveTo>
                    <a:pt x="7393" y="218440"/>
                  </a:moveTo>
                  <a:lnTo>
                    <a:pt x="1038" y="218440"/>
                  </a:lnTo>
                  <a:lnTo>
                    <a:pt x="1033" y="223519"/>
                  </a:lnTo>
                  <a:lnTo>
                    <a:pt x="7387" y="223519"/>
                  </a:lnTo>
                  <a:lnTo>
                    <a:pt x="7393" y="218440"/>
                  </a:lnTo>
                  <a:close/>
                </a:path>
                <a:path w="1362710" h="1201420">
                  <a:moveTo>
                    <a:pt x="1362252" y="218440"/>
                  </a:moveTo>
                  <a:lnTo>
                    <a:pt x="1355909" y="218440"/>
                  </a:lnTo>
                  <a:lnTo>
                    <a:pt x="1355898" y="223519"/>
                  </a:lnTo>
                  <a:lnTo>
                    <a:pt x="1362241" y="223519"/>
                  </a:lnTo>
                  <a:lnTo>
                    <a:pt x="1362252" y="218440"/>
                  </a:lnTo>
                  <a:close/>
                </a:path>
                <a:path w="1362710" h="1201420">
                  <a:moveTo>
                    <a:pt x="7387" y="223520"/>
                  </a:moveTo>
                  <a:lnTo>
                    <a:pt x="1033" y="223520"/>
                  </a:lnTo>
                  <a:lnTo>
                    <a:pt x="1025" y="231139"/>
                  </a:lnTo>
                  <a:lnTo>
                    <a:pt x="7379" y="231139"/>
                  </a:lnTo>
                  <a:lnTo>
                    <a:pt x="7387" y="223520"/>
                  </a:lnTo>
                  <a:close/>
                </a:path>
                <a:path w="1362710" h="1201420">
                  <a:moveTo>
                    <a:pt x="1362241" y="223520"/>
                  </a:moveTo>
                  <a:lnTo>
                    <a:pt x="1355898" y="223520"/>
                  </a:lnTo>
                  <a:lnTo>
                    <a:pt x="1355882" y="231139"/>
                  </a:lnTo>
                  <a:lnTo>
                    <a:pt x="1362225" y="231139"/>
                  </a:lnTo>
                  <a:lnTo>
                    <a:pt x="1362241" y="223520"/>
                  </a:lnTo>
                  <a:close/>
                </a:path>
                <a:path w="1362710" h="1201420">
                  <a:moveTo>
                    <a:pt x="7379" y="231140"/>
                  </a:moveTo>
                  <a:lnTo>
                    <a:pt x="1025" y="231140"/>
                  </a:lnTo>
                  <a:lnTo>
                    <a:pt x="1018" y="237489"/>
                  </a:lnTo>
                  <a:lnTo>
                    <a:pt x="7372" y="237489"/>
                  </a:lnTo>
                  <a:lnTo>
                    <a:pt x="7379" y="231140"/>
                  </a:lnTo>
                  <a:close/>
                </a:path>
                <a:path w="1362710" h="1201420">
                  <a:moveTo>
                    <a:pt x="1362225" y="231140"/>
                  </a:moveTo>
                  <a:lnTo>
                    <a:pt x="1355882" y="231140"/>
                  </a:lnTo>
                  <a:lnTo>
                    <a:pt x="1355868" y="237489"/>
                  </a:lnTo>
                  <a:lnTo>
                    <a:pt x="1362212" y="237489"/>
                  </a:lnTo>
                  <a:lnTo>
                    <a:pt x="1362225" y="231140"/>
                  </a:lnTo>
                  <a:close/>
                </a:path>
                <a:path w="1362710" h="1201420">
                  <a:moveTo>
                    <a:pt x="7372" y="237490"/>
                  </a:moveTo>
                  <a:lnTo>
                    <a:pt x="1018" y="237490"/>
                  </a:lnTo>
                  <a:lnTo>
                    <a:pt x="1013" y="242569"/>
                  </a:lnTo>
                  <a:lnTo>
                    <a:pt x="7367" y="242569"/>
                  </a:lnTo>
                  <a:lnTo>
                    <a:pt x="7372" y="237490"/>
                  </a:lnTo>
                  <a:close/>
                </a:path>
                <a:path w="1362710" h="1201420">
                  <a:moveTo>
                    <a:pt x="1362212" y="237490"/>
                  </a:moveTo>
                  <a:lnTo>
                    <a:pt x="1355868" y="237490"/>
                  </a:lnTo>
                  <a:lnTo>
                    <a:pt x="1355857" y="242569"/>
                  </a:lnTo>
                  <a:lnTo>
                    <a:pt x="1362201" y="242569"/>
                  </a:lnTo>
                  <a:lnTo>
                    <a:pt x="1362212" y="237490"/>
                  </a:lnTo>
                  <a:close/>
                </a:path>
                <a:path w="1362710" h="1201420">
                  <a:moveTo>
                    <a:pt x="7367" y="242570"/>
                  </a:moveTo>
                  <a:lnTo>
                    <a:pt x="1013" y="242570"/>
                  </a:lnTo>
                  <a:lnTo>
                    <a:pt x="999" y="255269"/>
                  </a:lnTo>
                  <a:lnTo>
                    <a:pt x="7353" y="255269"/>
                  </a:lnTo>
                  <a:lnTo>
                    <a:pt x="7367" y="242570"/>
                  </a:lnTo>
                  <a:close/>
                </a:path>
                <a:path w="1362710" h="1201420">
                  <a:moveTo>
                    <a:pt x="1362201" y="242570"/>
                  </a:moveTo>
                  <a:lnTo>
                    <a:pt x="1355857" y="242570"/>
                  </a:lnTo>
                  <a:lnTo>
                    <a:pt x="1355830" y="255269"/>
                  </a:lnTo>
                  <a:lnTo>
                    <a:pt x="1362174" y="255269"/>
                  </a:lnTo>
                  <a:lnTo>
                    <a:pt x="1362201" y="242570"/>
                  </a:lnTo>
                  <a:close/>
                </a:path>
                <a:path w="1362710" h="1201420">
                  <a:moveTo>
                    <a:pt x="7353" y="255270"/>
                  </a:moveTo>
                  <a:lnTo>
                    <a:pt x="999" y="255270"/>
                  </a:lnTo>
                  <a:lnTo>
                    <a:pt x="985" y="269239"/>
                  </a:lnTo>
                  <a:lnTo>
                    <a:pt x="7338" y="269239"/>
                  </a:lnTo>
                  <a:lnTo>
                    <a:pt x="7353" y="255270"/>
                  </a:lnTo>
                  <a:close/>
                </a:path>
                <a:path w="1362710" h="1201420">
                  <a:moveTo>
                    <a:pt x="1362174" y="255270"/>
                  </a:moveTo>
                  <a:lnTo>
                    <a:pt x="1355830" y="255270"/>
                  </a:lnTo>
                  <a:lnTo>
                    <a:pt x="1355800" y="269239"/>
                  </a:lnTo>
                  <a:lnTo>
                    <a:pt x="1362144" y="269239"/>
                  </a:lnTo>
                  <a:lnTo>
                    <a:pt x="1362174" y="255270"/>
                  </a:lnTo>
                  <a:close/>
                </a:path>
                <a:path w="1362710" h="1201420">
                  <a:moveTo>
                    <a:pt x="7338" y="269240"/>
                  </a:moveTo>
                  <a:lnTo>
                    <a:pt x="985" y="269240"/>
                  </a:lnTo>
                  <a:lnTo>
                    <a:pt x="972" y="280669"/>
                  </a:lnTo>
                  <a:lnTo>
                    <a:pt x="7326" y="280669"/>
                  </a:lnTo>
                  <a:lnTo>
                    <a:pt x="7338" y="269240"/>
                  </a:lnTo>
                  <a:close/>
                </a:path>
                <a:path w="1362710" h="1201420">
                  <a:moveTo>
                    <a:pt x="1362144" y="269240"/>
                  </a:moveTo>
                  <a:lnTo>
                    <a:pt x="1355800" y="269240"/>
                  </a:lnTo>
                  <a:lnTo>
                    <a:pt x="1355776" y="280669"/>
                  </a:lnTo>
                  <a:lnTo>
                    <a:pt x="1362120" y="280669"/>
                  </a:lnTo>
                  <a:lnTo>
                    <a:pt x="1362144" y="269240"/>
                  </a:lnTo>
                  <a:close/>
                </a:path>
                <a:path w="1362710" h="1201420">
                  <a:moveTo>
                    <a:pt x="7326" y="280670"/>
                  </a:moveTo>
                  <a:lnTo>
                    <a:pt x="972" y="280670"/>
                  </a:lnTo>
                  <a:lnTo>
                    <a:pt x="966" y="287019"/>
                  </a:lnTo>
                  <a:lnTo>
                    <a:pt x="7319" y="287019"/>
                  </a:lnTo>
                  <a:lnTo>
                    <a:pt x="7326" y="280670"/>
                  </a:lnTo>
                  <a:close/>
                </a:path>
                <a:path w="1362710" h="1201420">
                  <a:moveTo>
                    <a:pt x="1362120" y="280670"/>
                  </a:moveTo>
                  <a:lnTo>
                    <a:pt x="1355776" y="280670"/>
                  </a:lnTo>
                  <a:lnTo>
                    <a:pt x="1355762" y="287019"/>
                  </a:lnTo>
                  <a:lnTo>
                    <a:pt x="1362107" y="287019"/>
                  </a:lnTo>
                  <a:lnTo>
                    <a:pt x="1362120" y="280670"/>
                  </a:lnTo>
                  <a:close/>
                </a:path>
                <a:path w="1362710" h="1201420">
                  <a:moveTo>
                    <a:pt x="7319" y="287020"/>
                  </a:moveTo>
                  <a:lnTo>
                    <a:pt x="966" y="287020"/>
                  </a:lnTo>
                  <a:lnTo>
                    <a:pt x="951" y="300989"/>
                  </a:lnTo>
                  <a:lnTo>
                    <a:pt x="7304" y="300989"/>
                  </a:lnTo>
                  <a:lnTo>
                    <a:pt x="7319" y="287020"/>
                  </a:lnTo>
                  <a:close/>
                </a:path>
                <a:path w="1362710" h="1201420">
                  <a:moveTo>
                    <a:pt x="1362107" y="287020"/>
                  </a:moveTo>
                  <a:lnTo>
                    <a:pt x="1355762" y="287020"/>
                  </a:lnTo>
                  <a:lnTo>
                    <a:pt x="1355733" y="300989"/>
                  </a:lnTo>
                  <a:lnTo>
                    <a:pt x="1362077" y="300989"/>
                  </a:lnTo>
                  <a:lnTo>
                    <a:pt x="1362107" y="287020"/>
                  </a:lnTo>
                  <a:close/>
                </a:path>
                <a:path w="1362710" h="1201420">
                  <a:moveTo>
                    <a:pt x="7304" y="300990"/>
                  </a:moveTo>
                  <a:lnTo>
                    <a:pt x="951" y="300990"/>
                  </a:lnTo>
                  <a:lnTo>
                    <a:pt x="944" y="307339"/>
                  </a:lnTo>
                  <a:lnTo>
                    <a:pt x="7298" y="307339"/>
                  </a:lnTo>
                  <a:lnTo>
                    <a:pt x="7304" y="300990"/>
                  </a:lnTo>
                  <a:close/>
                </a:path>
                <a:path w="1362710" h="1201420">
                  <a:moveTo>
                    <a:pt x="1362077" y="300990"/>
                  </a:moveTo>
                  <a:lnTo>
                    <a:pt x="1355733" y="300990"/>
                  </a:lnTo>
                  <a:lnTo>
                    <a:pt x="1355719" y="307339"/>
                  </a:lnTo>
                  <a:lnTo>
                    <a:pt x="1362064" y="307339"/>
                  </a:lnTo>
                  <a:lnTo>
                    <a:pt x="1362077" y="300990"/>
                  </a:lnTo>
                  <a:close/>
                </a:path>
                <a:path w="1362710" h="1201420">
                  <a:moveTo>
                    <a:pt x="7298" y="307340"/>
                  </a:moveTo>
                  <a:lnTo>
                    <a:pt x="944" y="307340"/>
                  </a:lnTo>
                  <a:lnTo>
                    <a:pt x="938" y="313689"/>
                  </a:lnTo>
                  <a:lnTo>
                    <a:pt x="7291" y="313689"/>
                  </a:lnTo>
                  <a:lnTo>
                    <a:pt x="7298" y="307340"/>
                  </a:lnTo>
                  <a:close/>
                </a:path>
                <a:path w="1362710" h="1201420">
                  <a:moveTo>
                    <a:pt x="1362064" y="307340"/>
                  </a:moveTo>
                  <a:lnTo>
                    <a:pt x="1355719" y="307340"/>
                  </a:lnTo>
                  <a:lnTo>
                    <a:pt x="1355706" y="313689"/>
                  </a:lnTo>
                  <a:lnTo>
                    <a:pt x="1362050" y="313689"/>
                  </a:lnTo>
                  <a:lnTo>
                    <a:pt x="1362064" y="307340"/>
                  </a:lnTo>
                  <a:close/>
                </a:path>
                <a:path w="1362710" h="1201420">
                  <a:moveTo>
                    <a:pt x="7291" y="313690"/>
                  </a:moveTo>
                  <a:lnTo>
                    <a:pt x="938" y="313690"/>
                  </a:lnTo>
                  <a:lnTo>
                    <a:pt x="932" y="318769"/>
                  </a:lnTo>
                  <a:lnTo>
                    <a:pt x="7285" y="318769"/>
                  </a:lnTo>
                  <a:lnTo>
                    <a:pt x="7291" y="313690"/>
                  </a:lnTo>
                  <a:close/>
                </a:path>
                <a:path w="1362710" h="1201420">
                  <a:moveTo>
                    <a:pt x="1362050" y="313690"/>
                  </a:moveTo>
                  <a:lnTo>
                    <a:pt x="1355706" y="313690"/>
                  </a:lnTo>
                  <a:lnTo>
                    <a:pt x="1355695" y="318769"/>
                  </a:lnTo>
                  <a:lnTo>
                    <a:pt x="1362040" y="318769"/>
                  </a:lnTo>
                  <a:lnTo>
                    <a:pt x="1362050" y="313690"/>
                  </a:lnTo>
                  <a:close/>
                </a:path>
                <a:path w="1362710" h="1201420">
                  <a:moveTo>
                    <a:pt x="7285" y="318770"/>
                  </a:moveTo>
                  <a:lnTo>
                    <a:pt x="932" y="318770"/>
                  </a:lnTo>
                  <a:lnTo>
                    <a:pt x="925" y="325119"/>
                  </a:lnTo>
                  <a:lnTo>
                    <a:pt x="7279" y="325119"/>
                  </a:lnTo>
                  <a:lnTo>
                    <a:pt x="7285" y="318770"/>
                  </a:lnTo>
                  <a:close/>
                </a:path>
                <a:path w="1362710" h="1201420">
                  <a:moveTo>
                    <a:pt x="1362040" y="318770"/>
                  </a:moveTo>
                  <a:lnTo>
                    <a:pt x="1355695" y="318770"/>
                  </a:lnTo>
                  <a:lnTo>
                    <a:pt x="1355681" y="325119"/>
                  </a:lnTo>
                  <a:lnTo>
                    <a:pt x="1362026" y="325119"/>
                  </a:lnTo>
                  <a:lnTo>
                    <a:pt x="1362040" y="318770"/>
                  </a:lnTo>
                  <a:close/>
                </a:path>
                <a:path w="1362710" h="1201420">
                  <a:moveTo>
                    <a:pt x="7279" y="325120"/>
                  </a:moveTo>
                  <a:lnTo>
                    <a:pt x="925" y="325120"/>
                  </a:lnTo>
                  <a:lnTo>
                    <a:pt x="919" y="331469"/>
                  </a:lnTo>
                  <a:lnTo>
                    <a:pt x="7272" y="331469"/>
                  </a:lnTo>
                  <a:lnTo>
                    <a:pt x="7279" y="325120"/>
                  </a:lnTo>
                  <a:close/>
                </a:path>
                <a:path w="1362710" h="1201420">
                  <a:moveTo>
                    <a:pt x="1362026" y="325120"/>
                  </a:moveTo>
                  <a:lnTo>
                    <a:pt x="1355681" y="325120"/>
                  </a:lnTo>
                  <a:lnTo>
                    <a:pt x="1355668" y="331469"/>
                  </a:lnTo>
                  <a:lnTo>
                    <a:pt x="1362013" y="331469"/>
                  </a:lnTo>
                  <a:lnTo>
                    <a:pt x="1362026" y="325120"/>
                  </a:lnTo>
                  <a:close/>
                </a:path>
                <a:path w="1362710" h="1201420">
                  <a:moveTo>
                    <a:pt x="7272" y="331470"/>
                  </a:moveTo>
                  <a:lnTo>
                    <a:pt x="919" y="331470"/>
                  </a:lnTo>
                  <a:lnTo>
                    <a:pt x="878" y="369569"/>
                  </a:lnTo>
                  <a:lnTo>
                    <a:pt x="7231" y="369569"/>
                  </a:lnTo>
                  <a:lnTo>
                    <a:pt x="7272" y="331470"/>
                  </a:lnTo>
                  <a:close/>
                </a:path>
                <a:path w="1362710" h="1201420">
                  <a:moveTo>
                    <a:pt x="1362013" y="331470"/>
                  </a:moveTo>
                  <a:lnTo>
                    <a:pt x="1355668" y="331470"/>
                  </a:lnTo>
                  <a:lnTo>
                    <a:pt x="1355586" y="369569"/>
                  </a:lnTo>
                  <a:lnTo>
                    <a:pt x="1361932" y="369569"/>
                  </a:lnTo>
                  <a:lnTo>
                    <a:pt x="1362013" y="331470"/>
                  </a:lnTo>
                  <a:close/>
                </a:path>
                <a:path w="1362710" h="1201420">
                  <a:moveTo>
                    <a:pt x="7231" y="369570"/>
                  </a:moveTo>
                  <a:lnTo>
                    <a:pt x="878" y="369570"/>
                  </a:lnTo>
                  <a:lnTo>
                    <a:pt x="870" y="377189"/>
                  </a:lnTo>
                  <a:lnTo>
                    <a:pt x="7223" y="377189"/>
                  </a:lnTo>
                  <a:lnTo>
                    <a:pt x="7231" y="369570"/>
                  </a:lnTo>
                  <a:close/>
                </a:path>
                <a:path w="1362710" h="1201420">
                  <a:moveTo>
                    <a:pt x="1361932" y="369570"/>
                  </a:moveTo>
                  <a:lnTo>
                    <a:pt x="1355586" y="369570"/>
                  </a:lnTo>
                  <a:lnTo>
                    <a:pt x="1355570" y="377189"/>
                  </a:lnTo>
                  <a:lnTo>
                    <a:pt x="1361916" y="377189"/>
                  </a:lnTo>
                  <a:lnTo>
                    <a:pt x="1361932" y="369570"/>
                  </a:lnTo>
                  <a:close/>
                </a:path>
                <a:path w="1362710" h="1201420">
                  <a:moveTo>
                    <a:pt x="7223" y="377190"/>
                  </a:moveTo>
                  <a:lnTo>
                    <a:pt x="870" y="377190"/>
                  </a:lnTo>
                  <a:lnTo>
                    <a:pt x="864" y="383539"/>
                  </a:lnTo>
                  <a:lnTo>
                    <a:pt x="7216" y="383539"/>
                  </a:lnTo>
                  <a:lnTo>
                    <a:pt x="7223" y="377190"/>
                  </a:lnTo>
                  <a:close/>
                </a:path>
                <a:path w="1362710" h="1201420">
                  <a:moveTo>
                    <a:pt x="1361916" y="377190"/>
                  </a:moveTo>
                  <a:lnTo>
                    <a:pt x="1355570" y="377190"/>
                  </a:lnTo>
                  <a:lnTo>
                    <a:pt x="1355556" y="383539"/>
                  </a:lnTo>
                  <a:lnTo>
                    <a:pt x="1361902" y="383539"/>
                  </a:lnTo>
                  <a:lnTo>
                    <a:pt x="1361916" y="377190"/>
                  </a:lnTo>
                  <a:close/>
                </a:path>
                <a:path w="1362710" h="1201420">
                  <a:moveTo>
                    <a:pt x="7216" y="383540"/>
                  </a:moveTo>
                  <a:lnTo>
                    <a:pt x="864" y="383540"/>
                  </a:lnTo>
                  <a:lnTo>
                    <a:pt x="858" y="388619"/>
                  </a:lnTo>
                  <a:lnTo>
                    <a:pt x="7211" y="388619"/>
                  </a:lnTo>
                  <a:lnTo>
                    <a:pt x="7216" y="383540"/>
                  </a:lnTo>
                  <a:close/>
                </a:path>
                <a:path w="1362710" h="1201420">
                  <a:moveTo>
                    <a:pt x="1361902" y="383540"/>
                  </a:moveTo>
                  <a:lnTo>
                    <a:pt x="1355556" y="383540"/>
                  </a:lnTo>
                  <a:lnTo>
                    <a:pt x="1355545" y="388619"/>
                  </a:lnTo>
                  <a:lnTo>
                    <a:pt x="1361892" y="388619"/>
                  </a:lnTo>
                  <a:lnTo>
                    <a:pt x="1361902" y="383540"/>
                  </a:lnTo>
                  <a:close/>
                </a:path>
                <a:path w="1362710" h="1201420">
                  <a:moveTo>
                    <a:pt x="7211" y="388620"/>
                  </a:moveTo>
                  <a:lnTo>
                    <a:pt x="858" y="388620"/>
                  </a:lnTo>
                  <a:lnTo>
                    <a:pt x="850" y="396239"/>
                  </a:lnTo>
                  <a:lnTo>
                    <a:pt x="7203" y="396239"/>
                  </a:lnTo>
                  <a:lnTo>
                    <a:pt x="7211" y="388620"/>
                  </a:lnTo>
                  <a:close/>
                </a:path>
                <a:path w="1362710" h="1201420">
                  <a:moveTo>
                    <a:pt x="1361892" y="388620"/>
                  </a:moveTo>
                  <a:lnTo>
                    <a:pt x="1355545" y="388620"/>
                  </a:lnTo>
                  <a:lnTo>
                    <a:pt x="1355529" y="396239"/>
                  </a:lnTo>
                  <a:lnTo>
                    <a:pt x="1361875" y="396239"/>
                  </a:lnTo>
                  <a:lnTo>
                    <a:pt x="1361892" y="388620"/>
                  </a:lnTo>
                  <a:close/>
                </a:path>
                <a:path w="1362710" h="1201420">
                  <a:moveTo>
                    <a:pt x="7203" y="396240"/>
                  </a:moveTo>
                  <a:lnTo>
                    <a:pt x="850" y="396240"/>
                  </a:lnTo>
                  <a:lnTo>
                    <a:pt x="817" y="427989"/>
                  </a:lnTo>
                  <a:lnTo>
                    <a:pt x="7169" y="427989"/>
                  </a:lnTo>
                  <a:lnTo>
                    <a:pt x="7203" y="396240"/>
                  </a:lnTo>
                  <a:close/>
                </a:path>
                <a:path w="1362710" h="1201420">
                  <a:moveTo>
                    <a:pt x="1361875" y="396240"/>
                  </a:moveTo>
                  <a:lnTo>
                    <a:pt x="1355529" y="396240"/>
                  </a:lnTo>
                  <a:lnTo>
                    <a:pt x="1355461" y="427989"/>
                  </a:lnTo>
                  <a:lnTo>
                    <a:pt x="1361808" y="427989"/>
                  </a:lnTo>
                  <a:lnTo>
                    <a:pt x="1361875" y="396240"/>
                  </a:lnTo>
                  <a:close/>
                </a:path>
                <a:path w="1362710" h="1201420">
                  <a:moveTo>
                    <a:pt x="7169" y="427990"/>
                  </a:moveTo>
                  <a:lnTo>
                    <a:pt x="817" y="427990"/>
                  </a:lnTo>
                  <a:lnTo>
                    <a:pt x="783" y="459739"/>
                  </a:lnTo>
                  <a:lnTo>
                    <a:pt x="7135" y="459739"/>
                  </a:lnTo>
                  <a:lnTo>
                    <a:pt x="7169" y="427990"/>
                  </a:lnTo>
                  <a:close/>
                </a:path>
                <a:path w="1362710" h="1201420">
                  <a:moveTo>
                    <a:pt x="1361808" y="427990"/>
                  </a:moveTo>
                  <a:lnTo>
                    <a:pt x="1355461" y="427990"/>
                  </a:lnTo>
                  <a:lnTo>
                    <a:pt x="1355393" y="459739"/>
                  </a:lnTo>
                  <a:lnTo>
                    <a:pt x="1361741" y="459739"/>
                  </a:lnTo>
                  <a:lnTo>
                    <a:pt x="1361808" y="427990"/>
                  </a:lnTo>
                  <a:close/>
                </a:path>
                <a:path w="1362710" h="1201420">
                  <a:moveTo>
                    <a:pt x="7135" y="459740"/>
                  </a:moveTo>
                  <a:lnTo>
                    <a:pt x="783" y="459740"/>
                  </a:lnTo>
                  <a:lnTo>
                    <a:pt x="749" y="491489"/>
                  </a:lnTo>
                  <a:lnTo>
                    <a:pt x="7101" y="491489"/>
                  </a:lnTo>
                  <a:lnTo>
                    <a:pt x="7135" y="459740"/>
                  </a:lnTo>
                  <a:close/>
                </a:path>
                <a:path w="1362710" h="1201420">
                  <a:moveTo>
                    <a:pt x="1361741" y="459740"/>
                  </a:moveTo>
                  <a:lnTo>
                    <a:pt x="1355393" y="459740"/>
                  </a:lnTo>
                  <a:lnTo>
                    <a:pt x="1355326" y="491489"/>
                  </a:lnTo>
                  <a:lnTo>
                    <a:pt x="1361674" y="491489"/>
                  </a:lnTo>
                  <a:lnTo>
                    <a:pt x="1361741" y="459740"/>
                  </a:lnTo>
                  <a:close/>
                </a:path>
                <a:path w="1362710" h="1201420">
                  <a:moveTo>
                    <a:pt x="7101" y="491490"/>
                  </a:moveTo>
                  <a:lnTo>
                    <a:pt x="749" y="491490"/>
                  </a:lnTo>
                  <a:lnTo>
                    <a:pt x="549" y="680719"/>
                  </a:lnTo>
                  <a:lnTo>
                    <a:pt x="6898" y="680719"/>
                  </a:lnTo>
                  <a:lnTo>
                    <a:pt x="7101" y="491490"/>
                  </a:lnTo>
                  <a:close/>
                </a:path>
                <a:path w="1362710" h="1201420">
                  <a:moveTo>
                    <a:pt x="1361674" y="491490"/>
                  </a:moveTo>
                  <a:lnTo>
                    <a:pt x="1355326" y="491490"/>
                  </a:lnTo>
                  <a:lnTo>
                    <a:pt x="1354921" y="680719"/>
                  </a:lnTo>
                  <a:lnTo>
                    <a:pt x="1361273" y="680719"/>
                  </a:lnTo>
                  <a:lnTo>
                    <a:pt x="1361674" y="491490"/>
                  </a:lnTo>
                  <a:close/>
                </a:path>
                <a:path w="1362710" h="1201420">
                  <a:moveTo>
                    <a:pt x="6898" y="680720"/>
                  </a:moveTo>
                  <a:lnTo>
                    <a:pt x="549" y="680720"/>
                  </a:lnTo>
                  <a:lnTo>
                    <a:pt x="509" y="718819"/>
                  </a:lnTo>
                  <a:lnTo>
                    <a:pt x="6857" y="718819"/>
                  </a:lnTo>
                  <a:lnTo>
                    <a:pt x="6898" y="680720"/>
                  </a:lnTo>
                  <a:close/>
                </a:path>
                <a:path w="1362710" h="1201420">
                  <a:moveTo>
                    <a:pt x="1361273" y="680720"/>
                  </a:moveTo>
                  <a:lnTo>
                    <a:pt x="1354921" y="680720"/>
                  </a:lnTo>
                  <a:lnTo>
                    <a:pt x="1354840" y="718819"/>
                  </a:lnTo>
                  <a:lnTo>
                    <a:pt x="1361192" y="718819"/>
                  </a:lnTo>
                  <a:lnTo>
                    <a:pt x="1361273" y="680720"/>
                  </a:lnTo>
                  <a:close/>
                </a:path>
                <a:path w="1362710" h="1201420">
                  <a:moveTo>
                    <a:pt x="6857" y="718820"/>
                  </a:moveTo>
                  <a:lnTo>
                    <a:pt x="509" y="718820"/>
                  </a:lnTo>
                  <a:lnTo>
                    <a:pt x="474" y="751839"/>
                  </a:lnTo>
                  <a:lnTo>
                    <a:pt x="6822" y="751839"/>
                  </a:lnTo>
                  <a:lnTo>
                    <a:pt x="6857" y="718820"/>
                  </a:lnTo>
                  <a:close/>
                </a:path>
                <a:path w="1362710" h="1201420">
                  <a:moveTo>
                    <a:pt x="1361192" y="718820"/>
                  </a:moveTo>
                  <a:lnTo>
                    <a:pt x="1354840" y="718820"/>
                  </a:lnTo>
                  <a:lnTo>
                    <a:pt x="1354769" y="751839"/>
                  </a:lnTo>
                  <a:lnTo>
                    <a:pt x="1361122" y="751839"/>
                  </a:lnTo>
                  <a:lnTo>
                    <a:pt x="1361192" y="718820"/>
                  </a:lnTo>
                  <a:close/>
                </a:path>
                <a:path w="1362710" h="1201420">
                  <a:moveTo>
                    <a:pt x="6822" y="751840"/>
                  </a:moveTo>
                  <a:lnTo>
                    <a:pt x="474" y="751840"/>
                  </a:lnTo>
                  <a:lnTo>
                    <a:pt x="413" y="808989"/>
                  </a:lnTo>
                  <a:lnTo>
                    <a:pt x="6761" y="808989"/>
                  </a:lnTo>
                  <a:lnTo>
                    <a:pt x="6822" y="751840"/>
                  </a:lnTo>
                  <a:close/>
                </a:path>
                <a:path w="1362710" h="1201420">
                  <a:moveTo>
                    <a:pt x="1361122" y="751840"/>
                  </a:moveTo>
                  <a:lnTo>
                    <a:pt x="1354769" y="751840"/>
                  </a:lnTo>
                  <a:lnTo>
                    <a:pt x="1354647" y="808989"/>
                  </a:lnTo>
                  <a:lnTo>
                    <a:pt x="1361001" y="808989"/>
                  </a:lnTo>
                  <a:lnTo>
                    <a:pt x="1361122" y="751840"/>
                  </a:lnTo>
                  <a:close/>
                </a:path>
                <a:path w="1362710" h="1201420">
                  <a:moveTo>
                    <a:pt x="6761" y="808990"/>
                  </a:moveTo>
                  <a:lnTo>
                    <a:pt x="413" y="808990"/>
                  </a:lnTo>
                  <a:lnTo>
                    <a:pt x="408" y="814069"/>
                  </a:lnTo>
                  <a:lnTo>
                    <a:pt x="6756" y="814069"/>
                  </a:lnTo>
                  <a:lnTo>
                    <a:pt x="6761" y="808990"/>
                  </a:lnTo>
                  <a:close/>
                </a:path>
                <a:path w="1362710" h="1201420">
                  <a:moveTo>
                    <a:pt x="1361001" y="808990"/>
                  </a:moveTo>
                  <a:lnTo>
                    <a:pt x="1354647" y="808990"/>
                  </a:lnTo>
                  <a:lnTo>
                    <a:pt x="1354636" y="814069"/>
                  </a:lnTo>
                  <a:lnTo>
                    <a:pt x="1360990" y="814069"/>
                  </a:lnTo>
                  <a:lnTo>
                    <a:pt x="1361001" y="808990"/>
                  </a:lnTo>
                  <a:close/>
                </a:path>
                <a:path w="1362710" h="1201420">
                  <a:moveTo>
                    <a:pt x="6756" y="814070"/>
                  </a:moveTo>
                  <a:lnTo>
                    <a:pt x="408" y="814070"/>
                  </a:lnTo>
                  <a:lnTo>
                    <a:pt x="400" y="821689"/>
                  </a:lnTo>
                  <a:lnTo>
                    <a:pt x="6747" y="821689"/>
                  </a:lnTo>
                  <a:lnTo>
                    <a:pt x="6756" y="814070"/>
                  </a:lnTo>
                  <a:close/>
                </a:path>
                <a:path w="1362710" h="1201420">
                  <a:moveTo>
                    <a:pt x="1360990" y="814070"/>
                  </a:moveTo>
                  <a:lnTo>
                    <a:pt x="1354636" y="814070"/>
                  </a:lnTo>
                  <a:lnTo>
                    <a:pt x="1354620" y="821689"/>
                  </a:lnTo>
                  <a:lnTo>
                    <a:pt x="1360974" y="821689"/>
                  </a:lnTo>
                  <a:lnTo>
                    <a:pt x="1360990" y="814070"/>
                  </a:lnTo>
                  <a:close/>
                </a:path>
                <a:path w="1362710" h="1201420">
                  <a:moveTo>
                    <a:pt x="6747" y="821690"/>
                  </a:moveTo>
                  <a:lnTo>
                    <a:pt x="400" y="821690"/>
                  </a:lnTo>
                  <a:lnTo>
                    <a:pt x="393" y="828039"/>
                  </a:lnTo>
                  <a:lnTo>
                    <a:pt x="6741" y="828039"/>
                  </a:lnTo>
                  <a:lnTo>
                    <a:pt x="6747" y="821690"/>
                  </a:lnTo>
                  <a:close/>
                </a:path>
                <a:path w="1362710" h="1201420">
                  <a:moveTo>
                    <a:pt x="1360974" y="821690"/>
                  </a:moveTo>
                  <a:lnTo>
                    <a:pt x="1354620" y="821690"/>
                  </a:lnTo>
                  <a:lnTo>
                    <a:pt x="1354606" y="828039"/>
                  </a:lnTo>
                  <a:lnTo>
                    <a:pt x="1360961" y="828039"/>
                  </a:lnTo>
                  <a:lnTo>
                    <a:pt x="1360974" y="821690"/>
                  </a:lnTo>
                  <a:close/>
                </a:path>
                <a:path w="1362710" h="1201420">
                  <a:moveTo>
                    <a:pt x="6741" y="828040"/>
                  </a:moveTo>
                  <a:lnTo>
                    <a:pt x="393" y="828040"/>
                  </a:lnTo>
                  <a:lnTo>
                    <a:pt x="388" y="833119"/>
                  </a:lnTo>
                  <a:lnTo>
                    <a:pt x="6735" y="833119"/>
                  </a:lnTo>
                  <a:lnTo>
                    <a:pt x="6741" y="828040"/>
                  </a:lnTo>
                  <a:close/>
                </a:path>
                <a:path w="1362710" h="1201420">
                  <a:moveTo>
                    <a:pt x="1360961" y="828040"/>
                  </a:moveTo>
                  <a:lnTo>
                    <a:pt x="1354606" y="828040"/>
                  </a:lnTo>
                  <a:lnTo>
                    <a:pt x="1354596" y="833119"/>
                  </a:lnTo>
                  <a:lnTo>
                    <a:pt x="1360950" y="833119"/>
                  </a:lnTo>
                  <a:lnTo>
                    <a:pt x="1360961" y="828040"/>
                  </a:lnTo>
                  <a:close/>
                </a:path>
                <a:path w="1362710" h="1201420">
                  <a:moveTo>
                    <a:pt x="6735" y="833120"/>
                  </a:moveTo>
                  <a:lnTo>
                    <a:pt x="388" y="833120"/>
                  </a:lnTo>
                  <a:lnTo>
                    <a:pt x="380" y="840739"/>
                  </a:lnTo>
                  <a:lnTo>
                    <a:pt x="6727" y="840739"/>
                  </a:lnTo>
                  <a:lnTo>
                    <a:pt x="6735" y="833120"/>
                  </a:lnTo>
                  <a:close/>
                </a:path>
                <a:path w="1362710" h="1201420">
                  <a:moveTo>
                    <a:pt x="1360950" y="833120"/>
                  </a:moveTo>
                  <a:lnTo>
                    <a:pt x="1354596" y="833120"/>
                  </a:lnTo>
                  <a:lnTo>
                    <a:pt x="1354579" y="840739"/>
                  </a:lnTo>
                  <a:lnTo>
                    <a:pt x="1360934" y="840739"/>
                  </a:lnTo>
                  <a:lnTo>
                    <a:pt x="1360950" y="833120"/>
                  </a:lnTo>
                  <a:close/>
                </a:path>
                <a:path w="1362710" h="1201420">
                  <a:moveTo>
                    <a:pt x="6727" y="840740"/>
                  </a:moveTo>
                  <a:lnTo>
                    <a:pt x="380" y="840740"/>
                  </a:lnTo>
                  <a:lnTo>
                    <a:pt x="354" y="864869"/>
                  </a:lnTo>
                  <a:lnTo>
                    <a:pt x="6701" y="864869"/>
                  </a:lnTo>
                  <a:lnTo>
                    <a:pt x="6727" y="840740"/>
                  </a:lnTo>
                  <a:close/>
                </a:path>
                <a:path w="1362710" h="1201420">
                  <a:moveTo>
                    <a:pt x="1360934" y="840740"/>
                  </a:moveTo>
                  <a:lnTo>
                    <a:pt x="1354579" y="840740"/>
                  </a:lnTo>
                  <a:lnTo>
                    <a:pt x="1354528" y="864869"/>
                  </a:lnTo>
                  <a:lnTo>
                    <a:pt x="1360883" y="864869"/>
                  </a:lnTo>
                  <a:lnTo>
                    <a:pt x="1360934" y="840740"/>
                  </a:lnTo>
                  <a:close/>
                </a:path>
                <a:path w="1362710" h="1201420">
                  <a:moveTo>
                    <a:pt x="6701" y="864870"/>
                  </a:moveTo>
                  <a:lnTo>
                    <a:pt x="354" y="864870"/>
                  </a:lnTo>
                  <a:lnTo>
                    <a:pt x="348" y="871219"/>
                  </a:lnTo>
                  <a:lnTo>
                    <a:pt x="6695" y="871219"/>
                  </a:lnTo>
                  <a:lnTo>
                    <a:pt x="6701" y="864870"/>
                  </a:lnTo>
                  <a:close/>
                </a:path>
                <a:path w="1362710" h="1201420">
                  <a:moveTo>
                    <a:pt x="1360883" y="864870"/>
                  </a:moveTo>
                  <a:lnTo>
                    <a:pt x="1354528" y="864870"/>
                  </a:lnTo>
                  <a:lnTo>
                    <a:pt x="1354514" y="871219"/>
                  </a:lnTo>
                  <a:lnTo>
                    <a:pt x="1360869" y="871219"/>
                  </a:lnTo>
                  <a:lnTo>
                    <a:pt x="1360883" y="864870"/>
                  </a:lnTo>
                  <a:close/>
                </a:path>
                <a:path w="1362710" h="1201420">
                  <a:moveTo>
                    <a:pt x="6695" y="871220"/>
                  </a:moveTo>
                  <a:lnTo>
                    <a:pt x="348" y="871220"/>
                  </a:lnTo>
                  <a:lnTo>
                    <a:pt x="333" y="885189"/>
                  </a:lnTo>
                  <a:lnTo>
                    <a:pt x="6680" y="885189"/>
                  </a:lnTo>
                  <a:lnTo>
                    <a:pt x="6695" y="871220"/>
                  </a:lnTo>
                  <a:close/>
                </a:path>
                <a:path w="1362710" h="1201420">
                  <a:moveTo>
                    <a:pt x="1360869" y="871220"/>
                  </a:moveTo>
                  <a:lnTo>
                    <a:pt x="1354514" y="871220"/>
                  </a:lnTo>
                  <a:lnTo>
                    <a:pt x="1354484" y="885189"/>
                  </a:lnTo>
                  <a:lnTo>
                    <a:pt x="1360839" y="885189"/>
                  </a:lnTo>
                  <a:lnTo>
                    <a:pt x="1360869" y="871220"/>
                  </a:lnTo>
                  <a:close/>
                </a:path>
                <a:path w="1362710" h="1201420">
                  <a:moveTo>
                    <a:pt x="6680" y="885190"/>
                  </a:moveTo>
                  <a:lnTo>
                    <a:pt x="333" y="885190"/>
                  </a:lnTo>
                  <a:lnTo>
                    <a:pt x="319" y="897889"/>
                  </a:lnTo>
                  <a:lnTo>
                    <a:pt x="6666" y="897889"/>
                  </a:lnTo>
                  <a:lnTo>
                    <a:pt x="6680" y="885190"/>
                  </a:lnTo>
                  <a:close/>
                </a:path>
                <a:path w="1362710" h="1201420">
                  <a:moveTo>
                    <a:pt x="1360839" y="885190"/>
                  </a:moveTo>
                  <a:lnTo>
                    <a:pt x="1354484" y="885190"/>
                  </a:lnTo>
                  <a:lnTo>
                    <a:pt x="1354457" y="897889"/>
                  </a:lnTo>
                  <a:lnTo>
                    <a:pt x="1360813" y="897889"/>
                  </a:lnTo>
                  <a:lnTo>
                    <a:pt x="1360839" y="885190"/>
                  </a:lnTo>
                  <a:close/>
                </a:path>
                <a:path w="1362710" h="1201420">
                  <a:moveTo>
                    <a:pt x="6666" y="897890"/>
                  </a:moveTo>
                  <a:lnTo>
                    <a:pt x="319" y="897890"/>
                  </a:lnTo>
                  <a:lnTo>
                    <a:pt x="313" y="904239"/>
                  </a:lnTo>
                  <a:lnTo>
                    <a:pt x="6659" y="904239"/>
                  </a:lnTo>
                  <a:lnTo>
                    <a:pt x="6666" y="897890"/>
                  </a:lnTo>
                  <a:close/>
                </a:path>
                <a:path w="1362710" h="1201420">
                  <a:moveTo>
                    <a:pt x="1360813" y="897890"/>
                  </a:moveTo>
                  <a:lnTo>
                    <a:pt x="1354457" y="897890"/>
                  </a:lnTo>
                  <a:lnTo>
                    <a:pt x="1354444" y="904239"/>
                  </a:lnTo>
                  <a:lnTo>
                    <a:pt x="1360799" y="904239"/>
                  </a:lnTo>
                  <a:lnTo>
                    <a:pt x="1360813" y="897890"/>
                  </a:lnTo>
                  <a:close/>
                </a:path>
                <a:path w="1362710" h="1201420">
                  <a:moveTo>
                    <a:pt x="6659" y="904240"/>
                  </a:moveTo>
                  <a:lnTo>
                    <a:pt x="313" y="904240"/>
                  </a:lnTo>
                  <a:lnTo>
                    <a:pt x="299" y="916939"/>
                  </a:lnTo>
                  <a:lnTo>
                    <a:pt x="6646" y="916939"/>
                  </a:lnTo>
                  <a:lnTo>
                    <a:pt x="6659" y="904240"/>
                  </a:lnTo>
                  <a:close/>
                </a:path>
                <a:path w="1362710" h="1201420">
                  <a:moveTo>
                    <a:pt x="1360799" y="904240"/>
                  </a:moveTo>
                  <a:lnTo>
                    <a:pt x="1354444" y="904240"/>
                  </a:lnTo>
                  <a:lnTo>
                    <a:pt x="1354417" y="916939"/>
                  </a:lnTo>
                  <a:lnTo>
                    <a:pt x="1360772" y="916939"/>
                  </a:lnTo>
                  <a:lnTo>
                    <a:pt x="1360799" y="904240"/>
                  </a:lnTo>
                  <a:close/>
                </a:path>
                <a:path w="1362710" h="1201420">
                  <a:moveTo>
                    <a:pt x="6646" y="916940"/>
                  </a:moveTo>
                  <a:lnTo>
                    <a:pt x="299" y="916940"/>
                  </a:lnTo>
                  <a:lnTo>
                    <a:pt x="292" y="923289"/>
                  </a:lnTo>
                  <a:lnTo>
                    <a:pt x="6639" y="923289"/>
                  </a:lnTo>
                  <a:lnTo>
                    <a:pt x="6646" y="916940"/>
                  </a:lnTo>
                  <a:close/>
                </a:path>
                <a:path w="1362710" h="1201420">
                  <a:moveTo>
                    <a:pt x="1360772" y="916940"/>
                  </a:moveTo>
                  <a:lnTo>
                    <a:pt x="1354417" y="916940"/>
                  </a:lnTo>
                  <a:lnTo>
                    <a:pt x="1354403" y="923289"/>
                  </a:lnTo>
                  <a:lnTo>
                    <a:pt x="1360759" y="923289"/>
                  </a:lnTo>
                  <a:lnTo>
                    <a:pt x="1360772" y="916940"/>
                  </a:lnTo>
                  <a:close/>
                </a:path>
                <a:path w="1362710" h="1201420">
                  <a:moveTo>
                    <a:pt x="6639" y="923290"/>
                  </a:moveTo>
                  <a:lnTo>
                    <a:pt x="292" y="923290"/>
                  </a:lnTo>
                  <a:lnTo>
                    <a:pt x="279" y="935989"/>
                  </a:lnTo>
                  <a:lnTo>
                    <a:pt x="6625" y="935989"/>
                  </a:lnTo>
                  <a:lnTo>
                    <a:pt x="6639" y="923290"/>
                  </a:lnTo>
                  <a:close/>
                </a:path>
                <a:path w="1362710" h="1201420">
                  <a:moveTo>
                    <a:pt x="1360759" y="923290"/>
                  </a:moveTo>
                  <a:lnTo>
                    <a:pt x="1354403" y="923290"/>
                  </a:lnTo>
                  <a:lnTo>
                    <a:pt x="1354376" y="935989"/>
                  </a:lnTo>
                  <a:lnTo>
                    <a:pt x="1360732" y="935989"/>
                  </a:lnTo>
                  <a:lnTo>
                    <a:pt x="1360759" y="923290"/>
                  </a:lnTo>
                  <a:close/>
                </a:path>
                <a:path w="1362710" h="1201420">
                  <a:moveTo>
                    <a:pt x="6625" y="935990"/>
                  </a:moveTo>
                  <a:lnTo>
                    <a:pt x="279" y="935990"/>
                  </a:lnTo>
                  <a:lnTo>
                    <a:pt x="272" y="942339"/>
                  </a:lnTo>
                  <a:lnTo>
                    <a:pt x="6618" y="942339"/>
                  </a:lnTo>
                  <a:lnTo>
                    <a:pt x="6625" y="935990"/>
                  </a:lnTo>
                  <a:close/>
                </a:path>
                <a:path w="1362710" h="1201420">
                  <a:moveTo>
                    <a:pt x="1360732" y="935990"/>
                  </a:moveTo>
                  <a:lnTo>
                    <a:pt x="1354376" y="935990"/>
                  </a:lnTo>
                  <a:lnTo>
                    <a:pt x="1354362" y="942339"/>
                  </a:lnTo>
                  <a:lnTo>
                    <a:pt x="1360718" y="942339"/>
                  </a:lnTo>
                  <a:lnTo>
                    <a:pt x="1360732" y="935990"/>
                  </a:lnTo>
                  <a:close/>
                </a:path>
                <a:path w="1362710" h="1201420">
                  <a:moveTo>
                    <a:pt x="6618" y="942340"/>
                  </a:moveTo>
                  <a:lnTo>
                    <a:pt x="272" y="942340"/>
                  </a:lnTo>
                  <a:lnTo>
                    <a:pt x="267" y="947419"/>
                  </a:lnTo>
                  <a:lnTo>
                    <a:pt x="6613" y="947419"/>
                  </a:lnTo>
                  <a:lnTo>
                    <a:pt x="6618" y="942340"/>
                  </a:lnTo>
                  <a:close/>
                </a:path>
                <a:path w="1362710" h="1201420">
                  <a:moveTo>
                    <a:pt x="1360718" y="942340"/>
                  </a:moveTo>
                  <a:lnTo>
                    <a:pt x="1354362" y="942340"/>
                  </a:lnTo>
                  <a:lnTo>
                    <a:pt x="1354351" y="947419"/>
                  </a:lnTo>
                  <a:lnTo>
                    <a:pt x="1360708" y="947419"/>
                  </a:lnTo>
                  <a:lnTo>
                    <a:pt x="1360718" y="942340"/>
                  </a:lnTo>
                  <a:close/>
                </a:path>
                <a:path w="1362710" h="1201420">
                  <a:moveTo>
                    <a:pt x="6613" y="947420"/>
                  </a:moveTo>
                  <a:lnTo>
                    <a:pt x="267" y="947420"/>
                  </a:lnTo>
                  <a:lnTo>
                    <a:pt x="259" y="955039"/>
                  </a:lnTo>
                  <a:lnTo>
                    <a:pt x="6605" y="955039"/>
                  </a:lnTo>
                  <a:lnTo>
                    <a:pt x="6613" y="947420"/>
                  </a:lnTo>
                  <a:close/>
                </a:path>
                <a:path w="1362710" h="1201420">
                  <a:moveTo>
                    <a:pt x="1360708" y="947420"/>
                  </a:moveTo>
                  <a:lnTo>
                    <a:pt x="1354351" y="947420"/>
                  </a:lnTo>
                  <a:lnTo>
                    <a:pt x="1354335" y="955039"/>
                  </a:lnTo>
                  <a:lnTo>
                    <a:pt x="1360691" y="955039"/>
                  </a:lnTo>
                  <a:lnTo>
                    <a:pt x="1360708" y="947420"/>
                  </a:lnTo>
                  <a:close/>
                </a:path>
                <a:path w="1362710" h="1201420">
                  <a:moveTo>
                    <a:pt x="6605" y="955040"/>
                  </a:moveTo>
                  <a:lnTo>
                    <a:pt x="259" y="955040"/>
                  </a:lnTo>
                  <a:lnTo>
                    <a:pt x="245" y="967739"/>
                  </a:lnTo>
                  <a:lnTo>
                    <a:pt x="6591" y="967739"/>
                  </a:lnTo>
                  <a:lnTo>
                    <a:pt x="6605" y="955040"/>
                  </a:lnTo>
                  <a:close/>
                </a:path>
                <a:path w="1362710" h="1201420">
                  <a:moveTo>
                    <a:pt x="1360691" y="955040"/>
                  </a:moveTo>
                  <a:lnTo>
                    <a:pt x="1354335" y="955040"/>
                  </a:lnTo>
                  <a:lnTo>
                    <a:pt x="1354308" y="967739"/>
                  </a:lnTo>
                  <a:lnTo>
                    <a:pt x="1360665" y="967739"/>
                  </a:lnTo>
                  <a:lnTo>
                    <a:pt x="1360691" y="955040"/>
                  </a:lnTo>
                  <a:close/>
                </a:path>
                <a:path w="1362710" h="1201420">
                  <a:moveTo>
                    <a:pt x="6591" y="967740"/>
                  </a:moveTo>
                  <a:lnTo>
                    <a:pt x="245" y="967740"/>
                  </a:lnTo>
                  <a:lnTo>
                    <a:pt x="239" y="974089"/>
                  </a:lnTo>
                  <a:lnTo>
                    <a:pt x="6584" y="974089"/>
                  </a:lnTo>
                  <a:lnTo>
                    <a:pt x="6591" y="967740"/>
                  </a:lnTo>
                  <a:close/>
                </a:path>
                <a:path w="1362710" h="1201420">
                  <a:moveTo>
                    <a:pt x="1360665" y="967740"/>
                  </a:moveTo>
                  <a:lnTo>
                    <a:pt x="1354308" y="967740"/>
                  </a:lnTo>
                  <a:lnTo>
                    <a:pt x="1354294" y="974089"/>
                  </a:lnTo>
                  <a:lnTo>
                    <a:pt x="1360651" y="974089"/>
                  </a:lnTo>
                  <a:lnTo>
                    <a:pt x="1360665" y="967740"/>
                  </a:lnTo>
                  <a:close/>
                </a:path>
                <a:path w="1362710" h="1201420">
                  <a:moveTo>
                    <a:pt x="6584" y="974090"/>
                  </a:moveTo>
                  <a:lnTo>
                    <a:pt x="239" y="974090"/>
                  </a:lnTo>
                  <a:lnTo>
                    <a:pt x="225" y="986789"/>
                  </a:lnTo>
                  <a:lnTo>
                    <a:pt x="6571" y="986789"/>
                  </a:lnTo>
                  <a:lnTo>
                    <a:pt x="6584" y="974090"/>
                  </a:lnTo>
                  <a:close/>
                </a:path>
                <a:path w="1362710" h="1201420">
                  <a:moveTo>
                    <a:pt x="1360651" y="974090"/>
                  </a:moveTo>
                  <a:lnTo>
                    <a:pt x="1354294" y="974090"/>
                  </a:lnTo>
                  <a:lnTo>
                    <a:pt x="1354267" y="986789"/>
                  </a:lnTo>
                  <a:lnTo>
                    <a:pt x="1360624" y="986789"/>
                  </a:lnTo>
                  <a:lnTo>
                    <a:pt x="1360651" y="974090"/>
                  </a:lnTo>
                  <a:close/>
                </a:path>
                <a:path w="1362710" h="1201420">
                  <a:moveTo>
                    <a:pt x="6571" y="986790"/>
                  </a:moveTo>
                  <a:lnTo>
                    <a:pt x="225" y="986790"/>
                  </a:lnTo>
                  <a:lnTo>
                    <a:pt x="220" y="991869"/>
                  </a:lnTo>
                  <a:lnTo>
                    <a:pt x="6565" y="991869"/>
                  </a:lnTo>
                  <a:lnTo>
                    <a:pt x="6571" y="986790"/>
                  </a:lnTo>
                  <a:close/>
                </a:path>
                <a:path w="1362710" h="1201420">
                  <a:moveTo>
                    <a:pt x="1360624" y="986790"/>
                  </a:moveTo>
                  <a:lnTo>
                    <a:pt x="1354267" y="986790"/>
                  </a:lnTo>
                  <a:lnTo>
                    <a:pt x="1354256" y="991869"/>
                  </a:lnTo>
                  <a:lnTo>
                    <a:pt x="1360613" y="991869"/>
                  </a:lnTo>
                  <a:lnTo>
                    <a:pt x="1360624" y="986790"/>
                  </a:lnTo>
                  <a:close/>
                </a:path>
                <a:path w="1362710" h="1201420">
                  <a:moveTo>
                    <a:pt x="6565" y="991870"/>
                  </a:moveTo>
                  <a:lnTo>
                    <a:pt x="220" y="991870"/>
                  </a:lnTo>
                  <a:lnTo>
                    <a:pt x="205" y="1005839"/>
                  </a:lnTo>
                  <a:lnTo>
                    <a:pt x="6551" y="1005839"/>
                  </a:lnTo>
                  <a:lnTo>
                    <a:pt x="6565" y="991870"/>
                  </a:lnTo>
                  <a:close/>
                </a:path>
                <a:path w="1362710" h="1201420">
                  <a:moveTo>
                    <a:pt x="1360613" y="991870"/>
                  </a:moveTo>
                  <a:lnTo>
                    <a:pt x="1354256" y="991870"/>
                  </a:lnTo>
                  <a:lnTo>
                    <a:pt x="1354227" y="1005839"/>
                  </a:lnTo>
                  <a:lnTo>
                    <a:pt x="1360584" y="1005839"/>
                  </a:lnTo>
                  <a:lnTo>
                    <a:pt x="1360613" y="991870"/>
                  </a:lnTo>
                  <a:close/>
                </a:path>
                <a:path w="1362710" h="1201420">
                  <a:moveTo>
                    <a:pt x="6551" y="1005840"/>
                  </a:moveTo>
                  <a:lnTo>
                    <a:pt x="205" y="1005840"/>
                  </a:lnTo>
                  <a:lnTo>
                    <a:pt x="200" y="1010919"/>
                  </a:lnTo>
                  <a:lnTo>
                    <a:pt x="6545" y="1010919"/>
                  </a:lnTo>
                  <a:lnTo>
                    <a:pt x="6551" y="1005840"/>
                  </a:lnTo>
                  <a:close/>
                </a:path>
                <a:path w="1362710" h="1201420">
                  <a:moveTo>
                    <a:pt x="1360584" y="1005840"/>
                  </a:moveTo>
                  <a:lnTo>
                    <a:pt x="1354227" y="1005840"/>
                  </a:lnTo>
                  <a:lnTo>
                    <a:pt x="1354216" y="1010919"/>
                  </a:lnTo>
                  <a:lnTo>
                    <a:pt x="1360573" y="1010919"/>
                  </a:lnTo>
                  <a:lnTo>
                    <a:pt x="1360584" y="1005840"/>
                  </a:lnTo>
                  <a:close/>
                </a:path>
                <a:path w="1362710" h="1201420">
                  <a:moveTo>
                    <a:pt x="6545" y="1010920"/>
                  </a:moveTo>
                  <a:lnTo>
                    <a:pt x="200" y="1010920"/>
                  </a:lnTo>
                  <a:lnTo>
                    <a:pt x="192" y="1018539"/>
                  </a:lnTo>
                  <a:lnTo>
                    <a:pt x="6537" y="1018539"/>
                  </a:lnTo>
                  <a:lnTo>
                    <a:pt x="6545" y="1010920"/>
                  </a:lnTo>
                  <a:close/>
                </a:path>
                <a:path w="1362710" h="1201420">
                  <a:moveTo>
                    <a:pt x="1360573" y="1010920"/>
                  </a:moveTo>
                  <a:lnTo>
                    <a:pt x="1354216" y="1010920"/>
                  </a:lnTo>
                  <a:lnTo>
                    <a:pt x="1354199" y="1018539"/>
                  </a:lnTo>
                  <a:lnTo>
                    <a:pt x="1360557" y="1018539"/>
                  </a:lnTo>
                  <a:lnTo>
                    <a:pt x="1360573" y="1010920"/>
                  </a:lnTo>
                  <a:close/>
                </a:path>
                <a:path w="1362710" h="1201420">
                  <a:moveTo>
                    <a:pt x="6537" y="1018540"/>
                  </a:moveTo>
                  <a:lnTo>
                    <a:pt x="192" y="1018540"/>
                  </a:lnTo>
                  <a:lnTo>
                    <a:pt x="186" y="1023619"/>
                  </a:lnTo>
                  <a:lnTo>
                    <a:pt x="6532" y="1023619"/>
                  </a:lnTo>
                  <a:lnTo>
                    <a:pt x="6537" y="1018540"/>
                  </a:lnTo>
                  <a:close/>
                </a:path>
                <a:path w="1362710" h="1201420">
                  <a:moveTo>
                    <a:pt x="1360557" y="1018540"/>
                  </a:moveTo>
                  <a:lnTo>
                    <a:pt x="1354199" y="1018540"/>
                  </a:lnTo>
                  <a:lnTo>
                    <a:pt x="1354189" y="1023619"/>
                  </a:lnTo>
                  <a:lnTo>
                    <a:pt x="1360546" y="1023619"/>
                  </a:lnTo>
                  <a:lnTo>
                    <a:pt x="1360557" y="1018540"/>
                  </a:lnTo>
                  <a:close/>
                </a:path>
                <a:path w="1362710" h="1201420">
                  <a:moveTo>
                    <a:pt x="6532" y="1023620"/>
                  </a:moveTo>
                  <a:lnTo>
                    <a:pt x="186" y="1023620"/>
                  </a:lnTo>
                  <a:lnTo>
                    <a:pt x="178" y="1031239"/>
                  </a:lnTo>
                  <a:lnTo>
                    <a:pt x="6523" y="1031239"/>
                  </a:lnTo>
                  <a:lnTo>
                    <a:pt x="6532" y="1023620"/>
                  </a:lnTo>
                  <a:close/>
                </a:path>
                <a:path w="1362710" h="1201420">
                  <a:moveTo>
                    <a:pt x="1360546" y="1023620"/>
                  </a:moveTo>
                  <a:lnTo>
                    <a:pt x="1354189" y="1023620"/>
                  </a:lnTo>
                  <a:lnTo>
                    <a:pt x="1354172" y="1031239"/>
                  </a:lnTo>
                  <a:lnTo>
                    <a:pt x="1360530" y="1031239"/>
                  </a:lnTo>
                  <a:lnTo>
                    <a:pt x="1360546" y="1023620"/>
                  </a:lnTo>
                  <a:close/>
                </a:path>
                <a:path w="1362710" h="1201420">
                  <a:moveTo>
                    <a:pt x="6523" y="1031240"/>
                  </a:moveTo>
                  <a:lnTo>
                    <a:pt x="178" y="1031240"/>
                  </a:lnTo>
                  <a:lnTo>
                    <a:pt x="172" y="1037589"/>
                  </a:lnTo>
                  <a:lnTo>
                    <a:pt x="6517" y="1037589"/>
                  </a:lnTo>
                  <a:lnTo>
                    <a:pt x="6523" y="1031240"/>
                  </a:lnTo>
                  <a:close/>
                </a:path>
                <a:path w="1362710" h="1201420">
                  <a:moveTo>
                    <a:pt x="1360530" y="1031240"/>
                  </a:moveTo>
                  <a:lnTo>
                    <a:pt x="1354172" y="1031240"/>
                  </a:lnTo>
                  <a:lnTo>
                    <a:pt x="1354159" y="1037589"/>
                  </a:lnTo>
                  <a:lnTo>
                    <a:pt x="1360517" y="1037589"/>
                  </a:lnTo>
                  <a:lnTo>
                    <a:pt x="1360530" y="1031240"/>
                  </a:lnTo>
                  <a:close/>
                </a:path>
                <a:path w="1362710" h="1201420">
                  <a:moveTo>
                    <a:pt x="6517" y="1037590"/>
                  </a:moveTo>
                  <a:lnTo>
                    <a:pt x="172" y="1037590"/>
                  </a:lnTo>
                  <a:lnTo>
                    <a:pt x="165" y="1043939"/>
                  </a:lnTo>
                  <a:lnTo>
                    <a:pt x="6510" y="1043939"/>
                  </a:lnTo>
                  <a:lnTo>
                    <a:pt x="6517" y="1037590"/>
                  </a:lnTo>
                  <a:close/>
                </a:path>
                <a:path w="1362710" h="1201420">
                  <a:moveTo>
                    <a:pt x="1360517" y="1037590"/>
                  </a:moveTo>
                  <a:lnTo>
                    <a:pt x="1354159" y="1037590"/>
                  </a:lnTo>
                  <a:lnTo>
                    <a:pt x="1354145" y="1043939"/>
                  </a:lnTo>
                  <a:lnTo>
                    <a:pt x="1360503" y="1043939"/>
                  </a:lnTo>
                  <a:lnTo>
                    <a:pt x="1360517" y="1037590"/>
                  </a:lnTo>
                  <a:close/>
                </a:path>
                <a:path w="1362710" h="1201420">
                  <a:moveTo>
                    <a:pt x="6510" y="1043940"/>
                  </a:moveTo>
                  <a:lnTo>
                    <a:pt x="165" y="1043940"/>
                  </a:lnTo>
                  <a:lnTo>
                    <a:pt x="158" y="1050289"/>
                  </a:lnTo>
                  <a:lnTo>
                    <a:pt x="6503" y="1050289"/>
                  </a:lnTo>
                  <a:lnTo>
                    <a:pt x="6510" y="1043940"/>
                  </a:lnTo>
                  <a:close/>
                </a:path>
                <a:path w="1362710" h="1201420">
                  <a:moveTo>
                    <a:pt x="1360503" y="1043940"/>
                  </a:moveTo>
                  <a:lnTo>
                    <a:pt x="1354145" y="1043940"/>
                  </a:lnTo>
                  <a:lnTo>
                    <a:pt x="1354132" y="1050289"/>
                  </a:lnTo>
                  <a:lnTo>
                    <a:pt x="1360490" y="1050289"/>
                  </a:lnTo>
                  <a:lnTo>
                    <a:pt x="1360503" y="1043940"/>
                  </a:lnTo>
                  <a:close/>
                </a:path>
                <a:path w="1362710" h="1201420">
                  <a:moveTo>
                    <a:pt x="6503" y="1050290"/>
                  </a:moveTo>
                  <a:lnTo>
                    <a:pt x="158" y="1050290"/>
                  </a:lnTo>
                  <a:lnTo>
                    <a:pt x="151" y="1056639"/>
                  </a:lnTo>
                  <a:lnTo>
                    <a:pt x="6496" y="1056639"/>
                  </a:lnTo>
                  <a:lnTo>
                    <a:pt x="6503" y="1050290"/>
                  </a:lnTo>
                  <a:close/>
                </a:path>
                <a:path w="1362710" h="1201420">
                  <a:moveTo>
                    <a:pt x="1360490" y="1050290"/>
                  </a:moveTo>
                  <a:lnTo>
                    <a:pt x="1354132" y="1050290"/>
                  </a:lnTo>
                  <a:lnTo>
                    <a:pt x="1354118" y="1056639"/>
                  </a:lnTo>
                  <a:lnTo>
                    <a:pt x="1360476" y="1056639"/>
                  </a:lnTo>
                  <a:lnTo>
                    <a:pt x="1360490" y="1050290"/>
                  </a:lnTo>
                  <a:close/>
                </a:path>
                <a:path w="1362710" h="1201420">
                  <a:moveTo>
                    <a:pt x="6496" y="1056640"/>
                  </a:moveTo>
                  <a:lnTo>
                    <a:pt x="151" y="1056640"/>
                  </a:lnTo>
                  <a:lnTo>
                    <a:pt x="138" y="1069339"/>
                  </a:lnTo>
                  <a:lnTo>
                    <a:pt x="6483" y="1069339"/>
                  </a:lnTo>
                  <a:lnTo>
                    <a:pt x="6496" y="1056640"/>
                  </a:lnTo>
                  <a:close/>
                </a:path>
                <a:path w="1362710" h="1201420">
                  <a:moveTo>
                    <a:pt x="1360476" y="1056640"/>
                  </a:moveTo>
                  <a:lnTo>
                    <a:pt x="1354118" y="1056640"/>
                  </a:lnTo>
                  <a:lnTo>
                    <a:pt x="1354091" y="1069339"/>
                  </a:lnTo>
                  <a:lnTo>
                    <a:pt x="1360449" y="1069339"/>
                  </a:lnTo>
                  <a:lnTo>
                    <a:pt x="1360476" y="1056640"/>
                  </a:lnTo>
                  <a:close/>
                </a:path>
                <a:path w="1362710" h="1201420">
                  <a:moveTo>
                    <a:pt x="6483" y="1069340"/>
                  </a:moveTo>
                  <a:lnTo>
                    <a:pt x="138" y="1069340"/>
                  </a:lnTo>
                  <a:lnTo>
                    <a:pt x="131" y="1075689"/>
                  </a:lnTo>
                  <a:lnTo>
                    <a:pt x="6476" y="1075689"/>
                  </a:lnTo>
                  <a:lnTo>
                    <a:pt x="6483" y="1069340"/>
                  </a:lnTo>
                  <a:close/>
                </a:path>
                <a:path w="1362710" h="1201420">
                  <a:moveTo>
                    <a:pt x="1360449" y="1069340"/>
                  </a:moveTo>
                  <a:lnTo>
                    <a:pt x="1354091" y="1069340"/>
                  </a:lnTo>
                  <a:lnTo>
                    <a:pt x="1354077" y="1075689"/>
                  </a:lnTo>
                  <a:lnTo>
                    <a:pt x="1360436" y="1075689"/>
                  </a:lnTo>
                  <a:lnTo>
                    <a:pt x="1360449" y="1069340"/>
                  </a:lnTo>
                  <a:close/>
                </a:path>
                <a:path w="1362710" h="1201420">
                  <a:moveTo>
                    <a:pt x="6476" y="1075690"/>
                  </a:moveTo>
                  <a:lnTo>
                    <a:pt x="131" y="1075690"/>
                  </a:lnTo>
                  <a:lnTo>
                    <a:pt x="124" y="1082039"/>
                  </a:lnTo>
                  <a:lnTo>
                    <a:pt x="6469" y="1082039"/>
                  </a:lnTo>
                  <a:lnTo>
                    <a:pt x="6476" y="1075690"/>
                  </a:lnTo>
                  <a:close/>
                </a:path>
                <a:path w="1362710" h="1201420">
                  <a:moveTo>
                    <a:pt x="1360436" y="1075690"/>
                  </a:moveTo>
                  <a:lnTo>
                    <a:pt x="1354077" y="1075690"/>
                  </a:lnTo>
                  <a:lnTo>
                    <a:pt x="1354064" y="1082039"/>
                  </a:lnTo>
                  <a:lnTo>
                    <a:pt x="1360422" y="1082039"/>
                  </a:lnTo>
                  <a:lnTo>
                    <a:pt x="1360436" y="1075690"/>
                  </a:lnTo>
                  <a:close/>
                </a:path>
                <a:path w="1362710" h="1201420">
                  <a:moveTo>
                    <a:pt x="6469" y="1082040"/>
                  </a:moveTo>
                  <a:lnTo>
                    <a:pt x="124" y="1082040"/>
                  </a:lnTo>
                  <a:lnTo>
                    <a:pt x="98" y="1107439"/>
                  </a:lnTo>
                  <a:lnTo>
                    <a:pt x="6442" y="1107439"/>
                  </a:lnTo>
                  <a:lnTo>
                    <a:pt x="6469" y="1082040"/>
                  </a:lnTo>
                  <a:close/>
                </a:path>
                <a:path w="1362710" h="1201420">
                  <a:moveTo>
                    <a:pt x="1360422" y="1082040"/>
                  </a:moveTo>
                  <a:lnTo>
                    <a:pt x="1354064" y="1082040"/>
                  </a:lnTo>
                  <a:lnTo>
                    <a:pt x="1354009" y="1107439"/>
                  </a:lnTo>
                  <a:lnTo>
                    <a:pt x="1360369" y="1107439"/>
                  </a:lnTo>
                  <a:lnTo>
                    <a:pt x="1360422" y="1082040"/>
                  </a:lnTo>
                  <a:close/>
                </a:path>
                <a:path w="1362710" h="1201420">
                  <a:moveTo>
                    <a:pt x="6442" y="1107440"/>
                  </a:moveTo>
                  <a:lnTo>
                    <a:pt x="98" y="1107440"/>
                  </a:lnTo>
                  <a:lnTo>
                    <a:pt x="91" y="1113789"/>
                  </a:lnTo>
                  <a:lnTo>
                    <a:pt x="6435" y="1113789"/>
                  </a:lnTo>
                  <a:lnTo>
                    <a:pt x="6442" y="1107440"/>
                  </a:lnTo>
                  <a:close/>
                </a:path>
                <a:path w="1362710" h="1201420">
                  <a:moveTo>
                    <a:pt x="1360369" y="1107440"/>
                  </a:moveTo>
                  <a:lnTo>
                    <a:pt x="1354009" y="1107440"/>
                  </a:lnTo>
                  <a:lnTo>
                    <a:pt x="1353996" y="1113789"/>
                  </a:lnTo>
                  <a:lnTo>
                    <a:pt x="1360355" y="1113789"/>
                  </a:lnTo>
                  <a:lnTo>
                    <a:pt x="1360369" y="1107440"/>
                  </a:lnTo>
                  <a:close/>
                </a:path>
                <a:path w="1362710" h="1201420">
                  <a:moveTo>
                    <a:pt x="6435" y="1113790"/>
                  </a:moveTo>
                  <a:lnTo>
                    <a:pt x="91" y="1113790"/>
                  </a:lnTo>
                  <a:lnTo>
                    <a:pt x="84" y="1120139"/>
                  </a:lnTo>
                  <a:lnTo>
                    <a:pt x="6428" y="1120139"/>
                  </a:lnTo>
                  <a:lnTo>
                    <a:pt x="6435" y="1113790"/>
                  </a:lnTo>
                  <a:close/>
                </a:path>
                <a:path w="1362710" h="1201420">
                  <a:moveTo>
                    <a:pt x="1360355" y="1113790"/>
                  </a:moveTo>
                  <a:lnTo>
                    <a:pt x="1353996" y="1113790"/>
                  </a:lnTo>
                  <a:lnTo>
                    <a:pt x="1353982" y="1120139"/>
                  </a:lnTo>
                  <a:lnTo>
                    <a:pt x="1360342" y="1120139"/>
                  </a:lnTo>
                  <a:lnTo>
                    <a:pt x="1360355" y="1113790"/>
                  </a:lnTo>
                  <a:close/>
                </a:path>
                <a:path w="1362710" h="1201420">
                  <a:moveTo>
                    <a:pt x="6428" y="1120140"/>
                  </a:moveTo>
                  <a:lnTo>
                    <a:pt x="84" y="1120140"/>
                  </a:lnTo>
                  <a:lnTo>
                    <a:pt x="77" y="1126489"/>
                  </a:lnTo>
                  <a:lnTo>
                    <a:pt x="6421" y="1126489"/>
                  </a:lnTo>
                  <a:lnTo>
                    <a:pt x="6428" y="1120140"/>
                  </a:lnTo>
                  <a:close/>
                </a:path>
                <a:path w="1362710" h="1201420">
                  <a:moveTo>
                    <a:pt x="1360342" y="1120140"/>
                  </a:moveTo>
                  <a:lnTo>
                    <a:pt x="1353982" y="1120140"/>
                  </a:lnTo>
                  <a:lnTo>
                    <a:pt x="1353969" y="1126489"/>
                  </a:lnTo>
                  <a:lnTo>
                    <a:pt x="1360328" y="1126489"/>
                  </a:lnTo>
                  <a:lnTo>
                    <a:pt x="1360342" y="1120140"/>
                  </a:lnTo>
                  <a:close/>
                </a:path>
                <a:path w="1362710" h="1201420">
                  <a:moveTo>
                    <a:pt x="6421" y="1126490"/>
                  </a:moveTo>
                  <a:lnTo>
                    <a:pt x="77" y="1126490"/>
                  </a:lnTo>
                  <a:lnTo>
                    <a:pt x="71" y="1132839"/>
                  </a:lnTo>
                  <a:lnTo>
                    <a:pt x="6415" y="1132839"/>
                  </a:lnTo>
                  <a:lnTo>
                    <a:pt x="6421" y="1126490"/>
                  </a:lnTo>
                  <a:close/>
                </a:path>
                <a:path w="1362710" h="1201420">
                  <a:moveTo>
                    <a:pt x="1360328" y="1126490"/>
                  </a:moveTo>
                  <a:lnTo>
                    <a:pt x="1353969" y="1126490"/>
                  </a:lnTo>
                  <a:lnTo>
                    <a:pt x="1353955" y="1132839"/>
                  </a:lnTo>
                  <a:lnTo>
                    <a:pt x="1360315" y="1132839"/>
                  </a:lnTo>
                  <a:lnTo>
                    <a:pt x="1360328" y="1126490"/>
                  </a:lnTo>
                  <a:close/>
                </a:path>
                <a:path w="1362710" h="1201420">
                  <a:moveTo>
                    <a:pt x="6415" y="1132840"/>
                  </a:moveTo>
                  <a:lnTo>
                    <a:pt x="71" y="1132840"/>
                  </a:lnTo>
                  <a:lnTo>
                    <a:pt x="64" y="1139189"/>
                  </a:lnTo>
                  <a:lnTo>
                    <a:pt x="6408" y="1139189"/>
                  </a:lnTo>
                  <a:lnTo>
                    <a:pt x="6415" y="1132840"/>
                  </a:lnTo>
                  <a:close/>
                </a:path>
                <a:path w="1362710" h="1201420">
                  <a:moveTo>
                    <a:pt x="1360315" y="1132840"/>
                  </a:moveTo>
                  <a:lnTo>
                    <a:pt x="1353955" y="1132840"/>
                  </a:lnTo>
                  <a:lnTo>
                    <a:pt x="1353942" y="1139189"/>
                  </a:lnTo>
                  <a:lnTo>
                    <a:pt x="1360301" y="1139189"/>
                  </a:lnTo>
                  <a:lnTo>
                    <a:pt x="1360315" y="1132840"/>
                  </a:lnTo>
                  <a:close/>
                </a:path>
                <a:path w="1362710" h="1201420">
                  <a:moveTo>
                    <a:pt x="6408" y="1139190"/>
                  </a:moveTo>
                  <a:lnTo>
                    <a:pt x="64" y="1139190"/>
                  </a:lnTo>
                  <a:lnTo>
                    <a:pt x="51" y="1151889"/>
                  </a:lnTo>
                  <a:lnTo>
                    <a:pt x="6394" y="1151889"/>
                  </a:lnTo>
                  <a:lnTo>
                    <a:pt x="6408" y="1139190"/>
                  </a:lnTo>
                  <a:close/>
                </a:path>
                <a:path w="1362710" h="1201420">
                  <a:moveTo>
                    <a:pt x="1360301" y="1139190"/>
                  </a:moveTo>
                  <a:lnTo>
                    <a:pt x="1353942" y="1139190"/>
                  </a:lnTo>
                  <a:lnTo>
                    <a:pt x="1353914" y="1151889"/>
                  </a:lnTo>
                  <a:lnTo>
                    <a:pt x="1360274" y="1151889"/>
                  </a:lnTo>
                  <a:lnTo>
                    <a:pt x="1360301" y="1139190"/>
                  </a:lnTo>
                  <a:close/>
                </a:path>
                <a:path w="1362710" h="1201420">
                  <a:moveTo>
                    <a:pt x="6394" y="1151890"/>
                  </a:moveTo>
                  <a:lnTo>
                    <a:pt x="51" y="1151890"/>
                  </a:lnTo>
                  <a:lnTo>
                    <a:pt x="44" y="1158239"/>
                  </a:lnTo>
                  <a:lnTo>
                    <a:pt x="6388" y="1158239"/>
                  </a:lnTo>
                  <a:lnTo>
                    <a:pt x="6394" y="1151890"/>
                  </a:lnTo>
                  <a:close/>
                </a:path>
                <a:path w="1362710" h="1201420">
                  <a:moveTo>
                    <a:pt x="1360274" y="1151890"/>
                  </a:moveTo>
                  <a:lnTo>
                    <a:pt x="1353914" y="1151890"/>
                  </a:lnTo>
                  <a:lnTo>
                    <a:pt x="1353901" y="1158239"/>
                  </a:lnTo>
                  <a:lnTo>
                    <a:pt x="1360261" y="1158239"/>
                  </a:lnTo>
                  <a:lnTo>
                    <a:pt x="1360274" y="1151890"/>
                  </a:lnTo>
                  <a:close/>
                </a:path>
                <a:path w="1362710" h="1201420">
                  <a:moveTo>
                    <a:pt x="6388" y="1158240"/>
                  </a:moveTo>
                  <a:lnTo>
                    <a:pt x="44" y="1158240"/>
                  </a:lnTo>
                  <a:lnTo>
                    <a:pt x="30" y="1170939"/>
                  </a:lnTo>
                  <a:lnTo>
                    <a:pt x="6374" y="1170939"/>
                  </a:lnTo>
                  <a:lnTo>
                    <a:pt x="6388" y="1158240"/>
                  </a:lnTo>
                  <a:close/>
                </a:path>
                <a:path w="1362710" h="1201420">
                  <a:moveTo>
                    <a:pt x="1360261" y="1158240"/>
                  </a:moveTo>
                  <a:lnTo>
                    <a:pt x="1353901" y="1158240"/>
                  </a:lnTo>
                  <a:lnTo>
                    <a:pt x="1353874" y="1170939"/>
                  </a:lnTo>
                  <a:lnTo>
                    <a:pt x="1360234" y="1170939"/>
                  </a:lnTo>
                  <a:lnTo>
                    <a:pt x="1360261" y="1158240"/>
                  </a:lnTo>
                  <a:close/>
                </a:path>
                <a:path w="1362710" h="1201420">
                  <a:moveTo>
                    <a:pt x="6374" y="1170940"/>
                  </a:moveTo>
                  <a:lnTo>
                    <a:pt x="30" y="1170940"/>
                  </a:lnTo>
                  <a:lnTo>
                    <a:pt x="17" y="1183639"/>
                  </a:lnTo>
                  <a:lnTo>
                    <a:pt x="6360" y="1183639"/>
                  </a:lnTo>
                  <a:lnTo>
                    <a:pt x="6374" y="1170940"/>
                  </a:lnTo>
                  <a:close/>
                </a:path>
                <a:path w="1362710" h="1201420">
                  <a:moveTo>
                    <a:pt x="1360234" y="1170940"/>
                  </a:moveTo>
                  <a:lnTo>
                    <a:pt x="1353874" y="1170940"/>
                  </a:lnTo>
                  <a:lnTo>
                    <a:pt x="1353847" y="1183639"/>
                  </a:lnTo>
                  <a:lnTo>
                    <a:pt x="1360207" y="1183639"/>
                  </a:lnTo>
                  <a:lnTo>
                    <a:pt x="1360234" y="1170940"/>
                  </a:lnTo>
                  <a:close/>
                </a:path>
                <a:path w="1362710" h="1201420">
                  <a:moveTo>
                    <a:pt x="6360" y="1183640"/>
                  </a:moveTo>
                  <a:lnTo>
                    <a:pt x="17" y="1183640"/>
                  </a:lnTo>
                  <a:lnTo>
                    <a:pt x="10" y="1189989"/>
                  </a:lnTo>
                  <a:lnTo>
                    <a:pt x="6354" y="1189989"/>
                  </a:lnTo>
                  <a:lnTo>
                    <a:pt x="6360" y="1183640"/>
                  </a:lnTo>
                  <a:close/>
                </a:path>
                <a:path w="1362710" h="1201420">
                  <a:moveTo>
                    <a:pt x="1360207" y="1183640"/>
                  </a:moveTo>
                  <a:lnTo>
                    <a:pt x="1353847" y="1183640"/>
                  </a:lnTo>
                  <a:lnTo>
                    <a:pt x="1353833" y="1189989"/>
                  </a:lnTo>
                  <a:lnTo>
                    <a:pt x="1360194" y="1189989"/>
                  </a:lnTo>
                  <a:lnTo>
                    <a:pt x="1360207" y="1183640"/>
                  </a:lnTo>
                  <a:close/>
                </a:path>
                <a:path w="1362710" h="1201420">
                  <a:moveTo>
                    <a:pt x="6354" y="1189990"/>
                  </a:moveTo>
                  <a:lnTo>
                    <a:pt x="10" y="1189990"/>
                  </a:lnTo>
                  <a:lnTo>
                    <a:pt x="4" y="1196339"/>
                  </a:lnTo>
                  <a:lnTo>
                    <a:pt x="1353820" y="1196339"/>
                  </a:lnTo>
                  <a:lnTo>
                    <a:pt x="6350" y="1193800"/>
                  </a:lnTo>
                  <a:lnTo>
                    <a:pt x="6354" y="1189990"/>
                  </a:lnTo>
                  <a:close/>
                </a:path>
                <a:path w="1362710" h="1201420">
                  <a:moveTo>
                    <a:pt x="1360194" y="1189990"/>
                  </a:moveTo>
                  <a:lnTo>
                    <a:pt x="1353833" y="1189990"/>
                  </a:lnTo>
                  <a:lnTo>
                    <a:pt x="1353820" y="1196339"/>
                  </a:lnTo>
                  <a:lnTo>
                    <a:pt x="1360180" y="1196339"/>
                  </a:lnTo>
                  <a:lnTo>
                    <a:pt x="1360194" y="1189990"/>
                  </a:lnTo>
                  <a:close/>
                </a:path>
                <a:path w="1362710" h="1201420">
                  <a:moveTo>
                    <a:pt x="1360180" y="1196340"/>
                  </a:moveTo>
                  <a:lnTo>
                    <a:pt x="4" y="1196340"/>
                  </a:lnTo>
                  <a:lnTo>
                    <a:pt x="0" y="1200150"/>
                  </a:lnTo>
                  <a:lnTo>
                    <a:pt x="1360170" y="1201420"/>
                  </a:lnTo>
                  <a:lnTo>
                    <a:pt x="1360180" y="1196340"/>
                  </a:lnTo>
                  <a:close/>
                </a:path>
              </a:pathLst>
            </a:custGeom>
            <a:solidFill>
              <a:srgbClr val="0638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588009" y="3568700"/>
              <a:ext cx="1350010" cy="1189990"/>
            </a:xfrm>
            <a:custGeom>
              <a:avLst/>
              <a:gdLst/>
              <a:ahLst/>
              <a:cxnLst/>
              <a:rect l="l" t="t" r="r" b="b"/>
              <a:pathLst>
                <a:path w="1350010" h="1189989">
                  <a:moveTo>
                    <a:pt x="7587" y="36829"/>
                  </a:moveTo>
                  <a:lnTo>
                    <a:pt x="1230" y="36829"/>
                  </a:lnTo>
                  <a:lnTo>
                    <a:pt x="1226" y="40639"/>
                  </a:lnTo>
                  <a:lnTo>
                    <a:pt x="7582" y="40639"/>
                  </a:lnTo>
                  <a:lnTo>
                    <a:pt x="7587" y="36829"/>
                  </a:lnTo>
                  <a:close/>
                </a:path>
                <a:path w="1350010" h="1189989">
                  <a:moveTo>
                    <a:pt x="1349934" y="36829"/>
                  </a:moveTo>
                  <a:lnTo>
                    <a:pt x="1343599" y="36829"/>
                  </a:lnTo>
                  <a:lnTo>
                    <a:pt x="1343591" y="40639"/>
                  </a:lnTo>
                  <a:lnTo>
                    <a:pt x="1349925" y="40639"/>
                  </a:lnTo>
                  <a:lnTo>
                    <a:pt x="1349934" y="36829"/>
                  </a:lnTo>
                  <a:close/>
                </a:path>
                <a:path w="1350010" h="1189989">
                  <a:moveTo>
                    <a:pt x="7589" y="34289"/>
                  </a:moveTo>
                  <a:lnTo>
                    <a:pt x="1233" y="34289"/>
                  </a:lnTo>
                  <a:lnTo>
                    <a:pt x="1231" y="35560"/>
                  </a:lnTo>
                  <a:lnTo>
                    <a:pt x="7588" y="35560"/>
                  </a:lnTo>
                  <a:lnTo>
                    <a:pt x="7589" y="34289"/>
                  </a:lnTo>
                  <a:close/>
                </a:path>
                <a:path w="1350010" h="1189989">
                  <a:moveTo>
                    <a:pt x="1349939" y="34289"/>
                  </a:moveTo>
                  <a:lnTo>
                    <a:pt x="1343605" y="34289"/>
                  </a:lnTo>
                  <a:lnTo>
                    <a:pt x="1343602" y="35560"/>
                  </a:lnTo>
                  <a:lnTo>
                    <a:pt x="1349936" y="35560"/>
                  </a:lnTo>
                  <a:lnTo>
                    <a:pt x="1349939" y="34289"/>
                  </a:lnTo>
                  <a:close/>
                </a:path>
                <a:path w="1350010" h="1189989">
                  <a:moveTo>
                    <a:pt x="7593" y="30479"/>
                  </a:moveTo>
                  <a:lnTo>
                    <a:pt x="1237" y="30479"/>
                  </a:lnTo>
                  <a:lnTo>
                    <a:pt x="1234" y="33019"/>
                  </a:lnTo>
                  <a:lnTo>
                    <a:pt x="7591" y="33019"/>
                  </a:lnTo>
                  <a:lnTo>
                    <a:pt x="7593" y="30479"/>
                  </a:lnTo>
                  <a:close/>
                </a:path>
                <a:path w="1350010" h="1189989">
                  <a:moveTo>
                    <a:pt x="1349947" y="30479"/>
                  </a:moveTo>
                  <a:lnTo>
                    <a:pt x="1343613" y="30479"/>
                  </a:lnTo>
                  <a:lnTo>
                    <a:pt x="1343607" y="33019"/>
                  </a:lnTo>
                  <a:lnTo>
                    <a:pt x="1349942" y="33019"/>
                  </a:lnTo>
                  <a:lnTo>
                    <a:pt x="1349947" y="30479"/>
                  </a:lnTo>
                  <a:close/>
                </a:path>
                <a:path w="1350010" h="1189989">
                  <a:moveTo>
                    <a:pt x="7596" y="27939"/>
                  </a:moveTo>
                  <a:lnTo>
                    <a:pt x="1240" y="27939"/>
                  </a:lnTo>
                  <a:lnTo>
                    <a:pt x="1238" y="29210"/>
                  </a:lnTo>
                  <a:lnTo>
                    <a:pt x="7595" y="29210"/>
                  </a:lnTo>
                  <a:lnTo>
                    <a:pt x="7596" y="27939"/>
                  </a:lnTo>
                  <a:close/>
                </a:path>
                <a:path w="1350010" h="1189989">
                  <a:moveTo>
                    <a:pt x="1349953" y="27939"/>
                  </a:moveTo>
                  <a:lnTo>
                    <a:pt x="1343618" y="27939"/>
                  </a:lnTo>
                  <a:lnTo>
                    <a:pt x="1343616" y="29210"/>
                  </a:lnTo>
                  <a:lnTo>
                    <a:pt x="1349950" y="29210"/>
                  </a:lnTo>
                  <a:lnTo>
                    <a:pt x="1349953" y="27939"/>
                  </a:lnTo>
                  <a:close/>
                </a:path>
                <a:path w="1350010" h="1189989">
                  <a:moveTo>
                    <a:pt x="7600" y="24129"/>
                  </a:moveTo>
                  <a:lnTo>
                    <a:pt x="1244" y="24129"/>
                  </a:lnTo>
                  <a:lnTo>
                    <a:pt x="1241" y="26669"/>
                  </a:lnTo>
                  <a:lnTo>
                    <a:pt x="7598" y="26669"/>
                  </a:lnTo>
                  <a:lnTo>
                    <a:pt x="7600" y="24129"/>
                  </a:lnTo>
                  <a:close/>
                </a:path>
                <a:path w="1350010" h="1189989">
                  <a:moveTo>
                    <a:pt x="1349961" y="24129"/>
                  </a:moveTo>
                  <a:lnTo>
                    <a:pt x="1343627" y="24129"/>
                  </a:lnTo>
                  <a:lnTo>
                    <a:pt x="1343621" y="26669"/>
                  </a:lnTo>
                  <a:lnTo>
                    <a:pt x="1349955" y="26669"/>
                  </a:lnTo>
                  <a:lnTo>
                    <a:pt x="1349961" y="24129"/>
                  </a:lnTo>
                  <a:close/>
                </a:path>
                <a:path w="1350010" h="1189989">
                  <a:moveTo>
                    <a:pt x="7603" y="21589"/>
                  </a:moveTo>
                  <a:lnTo>
                    <a:pt x="1246" y="21589"/>
                  </a:lnTo>
                  <a:lnTo>
                    <a:pt x="1245" y="22860"/>
                  </a:lnTo>
                  <a:lnTo>
                    <a:pt x="7602" y="22860"/>
                  </a:lnTo>
                  <a:lnTo>
                    <a:pt x="7603" y="21589"/>
                  </a:lnTo>
                  <a:close/>
                </a:path>
                <a:path w="1350010" h="1189989">
                  <a:moveTo>
                    <a:pt x="1349966" y="21589"/>
                  </a:moveTo>
                  <a:lnTo>
                    <a:pt x="1343632" y="21589"/>
                  </a:lnTo>
                  <a:lnTo>
                    <a:pt x="1343629" y="22860"/>
                  </a:lnTo>
                  <a:lnTo>
                    <a:pt x="1349963" y="22860"/>
                  </a:lnTo>
                  <a:lnTo>
                    <a:pt x="1349966" y="21589"/>
                  </a:lnTo>
                  <a:close/>
                </a:path>
                <a:path w="1350010" h="1189989">
                  <a:moveTo>
                    <a:pt x="7607" y="17779"/>
                  </a:moveTo>
                  <a:lnTo>
                    <a:pt x="1250" y="17779"/>
                  </a:lnTo>
                  <a:lnTo>
                    <a:pt x="1248" y="20319"/>
                  </a:lnTo>
                  <a:lnTo>
                    <a:pt x="7604" y="20319"/>
                  </a:lnTo>
                  <a:lnTo>
                    <a:pt x="7607" y="17779"/>
                  </a:lnTo>
                  <a:close/>
                </a:path>
                <a:path w="1350010" h="1189989">
                  <a:moveTo>
                    <a:pt x="1349974" y="17779"/>
                  </a:moveTo>
                  <a:lnTo>
                    <a:pt x="1343640" y="17779"/>
                  </a:lnTo>
                  <a:lnTo>
                    <a:pt x="1343635" y="20319"/>
                  </a:lnTo>
                  <a:lnTo>
                    <a:pt x="1349969" y="20319"/>
                  </a:lnTo>
                  <a:lnTo>
                    <a:pt x="1349974" y="17779"/>
                  </a:lnTo>
                  <a:close/>
                </a:path>
                <a:path w="1350010" h="1189989">
                  <a:moveTo>
                    <a:pt x="7610" y="15239"/>
                  </a:moveTo>
                  <a:lnTo>
                    <a:pt x="1253" y="15239"/>
                  </a:lnTo>
                  <a:lnTo>
                    <a:pt x="1252" y="16510"/>
                  </a:lnTo>
                  <a:lnTo>
                    <a:pt x="7609" y="16510"/>
                  </a:lnTo>
                  <a:lnTo>
                    <a:pt x="7610" y="15239"/>
                  </a:lnTo>
                  <a:close/>
                </a:path>
                <a:path w="1350010" h="1189989">
                  <a:moveTo>
                    <a:pt x="1349980" y="15239"/>
                  </a:moveTo>
                  <a:lnTo>
                    <a:pt x="1343646" y="15239"/>
                  </a:lnTo>
                  <a:lnTo>
                    <a:pt x="1343643" y="16510"/>
                  </a:lnTo>
                  <a:lnTo>
                    <a:pt x="1349977" y="16510"/>
                  </a:lnTo>
                  <a:lnTo>
                    <a:pt x="1349980" y="15239"/>
                  </a:lnTo>
                  <a:close/>
                </a:path>
                <a:path w="1350010" h="1189989">
                  <a:moveTo>
                    <a:pt x="7614" y="11429"/>
                  </a:moveTo>
                  <a:lnTo>
                    <a:pt x="1257" y="11429"/>
                  </a:lnTo>
                  <a:lnTo>
                    <a:pt x="1255" y="13969"/>
                  </a:lnTo>
                  <a:lnTo>
                    <a:pt x="7611" y="13969"/>
                  </a:lnTo>
                  <a:lnTo>
                    <a:pt x="7614" y="11429"/>
                  </a:lnTo>
                  <a:close/>
                </a:path>
                <a:path w="1350010" h="1189989">
                  <a:moveTo>
                    <a:pt x="1349988" y="11429"/>
                  </a:moveTo>
                  <a:lnTo>
                    <a:pt x="1343654" y="11429"/>
                  </a:lnTo>
                  <a:lnTo>
                    <a:pt x="1343649" y="13969"/>
                  </a:lnTo>
                  <a:lnTo>
                    <a:pt x="1349982" y="13969"/>
                  </a:lnTo>
                  <a:lnTo>
                    <a:pt x="1349988" y="11429"/>
                  </a:lnTo>
                  <a:close/>
                </a:path>
                <a:path w="1350010" h="1189989">
                  <a:moveTo>
                    <a:pt x="7617" y="8889"/>
                  </a:moveTo>
                  <a:lnTo>
                    <a:pt x="1260" y="8889"/>
                  </a:lnTo>
                  <a:lnTo>
                    <a:pt x="1259" y="10160"/>
                  </a:lnTo>
                  <a:lnTo>
                    <a:pt x="7615" y="10160"/>
                  </a:lnTo>
                  <a:lnTo>
                    <a:pt x="7617" y="8889"/>
                  </a:lnTo>
                  <a:close/>
                </a:path>
                <a:path w="1350010" h="1189989">
                  <a:moveTo>
                    <a:pt x="1349993" y="8889"/>
                  </a:moveTo>
                  <a:lnTo>
                    <a:pt x="1343660" y="8889"/>
                  </a:lnTo>
                  <a:lnTo>
                    <a:pt x="1343657" y="10160"/>
                  </a:lnTo>
                  <a:lnTo>
                    <a:pt x="1349991" y="10160"/>
                  </a:lnTo>
                  <a:lnTo>
                    <a:pt x="1349993" y="8889"/>
                  </a:lnTo>
                  <a:close/>
                </a:path>
                <a:path w="1350010" h="1189989">
                  <a:moveTo>
                    <a:pt x="1350001" y="5079"/>
                  </a:moveTo>
                  <a:lnTo>
                    <a:pt x="1264" y="5079"/>
                  </a:lnTo>
                  <a:lnTo>
                    <a:pt x="1261" y="7619"/>
                  </a:lnTo>
                  <a:lnTo>
                    <a:pt x="7618" y="7619"/>
                  </a:lnTo>
                  <a:lnTo>
                    <a:pt x="7620" y="6350"/>
                  </a:lnTo>
                  <a:lnTo>
                    <a:pt x="1349999" y="6350"/>
                  </a:lnTo>
                  <a:lnTo>
                    <a:pt x="1350001" y="5079"/>
                  </a:lnTo>
                  <a:close/>
                </a:path>
                <a:path w="1350010" h="1189989">
                  <a:moveTo>
                    <a:pt x="1349999" y="6350"/>
                  </a:moveTo>
                  <a:lnTo>
                    <a:pt x="7620" y="6350"/>
                  </a:lnTo>
                  <a:lnTo>
                    <a:pt x="675639" y="7619"/>
                  </a:lnTo>
                  <a:lnTo>
                    <a:pt x="1349996" y="7619"/>
                  </a:lnTo>
                  <a:lnTo>
                    <a:pt x="1349999" y="6350"/>
                  </a:lnTo>
                  <a:close/>
                </a:path>
                <a:path w="1350010" h="1189989">
                  <a:moveTo>
                    <a:pt x="1350007" y="2539"/>
                  </a:moveTo>
                  <a:lnTo>
                    <a:pt x="1267" y="2539"/>
                  </a:lnTo>
                  <a:lnTo>
                    <a:pt x="1265" y="3810"/>
                  </a:lnTo>
                  <a:lnTo>
                    <a:pt x="1350004" y="3810"/>
                  </a:lnTo>
                  <a:lnTo>
                    <a:pt x="1350007" y="2539"/>
                  </a:lnTo>
                  <a:close/>
                </a:path>
                <a:path w="1350010" h="1189989">
                  <a:moveTo>
                    <a:pt x="1270" y="0"/>
                  </a:moveTo>
                  <a:lnTo>
                    <a:pt x="1268" y="1270"/>
                  </a:lnTo>
                  <a:lnTo>
                    <a:pt x="1350009" y="1270"/>
                  </a:lnTo>
                  <a:lnTo>
                    <a:pt x="1270" y="0"/>
                  </a:lnTo>
                  <a:close/>
                </a:path>
                <a:path w="1350010" h="1189989">
                  <a:moveTo>
                    <a:pt x="7582" y="40640"/>
                  </a:moveTo>
                  <a:lnTo>
                    <a:pt x="1226" y="40640"/>
                  </a:lnTo>
                  <a:lnTo>
                    <a:pt x="1212" y="53339"/>
                  </a:lnTo>
                  <a:lnTo>
                    <a:pt x="7569" y="53339"/>
                  </a:lnTo>
                  <a:lnTo>
                    <a:pt x="7582" y="40640"/>
                  </a:lnTo>
                  <a:close/>
                </a:path>
                <a:path w="1350010" h="1189989">
                  <a:moveTo>
                    <a:pt x="1349925" y="40640"/>
                  </a:moveTo>
                  <a:lnTo>
                    <a:pt x="1343591" y="40640"/>
                  </a:lnTo>
                  <a:lnTo>
                    <a:pt x="1343563" y="53339"/>
                  </a:lnTo>
                  <a:lnTo>
                    <a:pt x="1349898" y="53339"/>
                  </a:lnTo>
                  <a:lnTo>
                    <a:pt x="1349925" y="40640"/>
                  </a:lnTo>
                  <a:close/>
                </a:path>
                <a:path w="1350010" h="1189989">
                  <a:moveTo>
                    <a:pt x="7569" y="53340"/>
                  </a:moveTo>
                  <a:lnTo>
                    <a:pt x="1212" y="53340"/>
                  </a:lnTo>
                  <a:lnTo>
                    <a:pt x="1199" y="66039"/>
                  </a:lnTo>
                  <a:lnTo>
                    <a:pt x="7555" y="66039"/>
                  </a:lnTo>
                  <a:lnTo>
                    <a:pt x="7569" y="53340"/>
                  </a:lnTo>
                  <a:close/>
                </a:path>
                <a:path w="1350010" h="1189989">
                  <a:moveTo>
                    <a:pt x="1349898" y="53340"/>
                  </a:moveTo>
                  <a:lnTo>
                    <a:pt x="1343563" y="53340"/>
                  </a:lnTo>
                  <a:lnTo>
                    <a:pt x="1343536" y="66039"/>
                  </a:lnTo>
                  <a:lnTo>
                    <a:pt x="1349871" y="66039"/>
                  </a:lnTo>
                  <a:lnTo>
                    <a:pt x="1349898" y="53340"/>
                  </a:lnTo>
                  <a:close/>
                </a:path>
                <a:path w="1350010" h="1189989">
                  <a:moveTo>
                    <a:pt x="7555" y="66040"/>
                  </a:moveTo>
                  <a:lnTo>
                    <a:pt x="1199" y="66040"/>
                  </a:lnTo>
                  <a:lnTo>
                    <a:pt x="1185" y="78739"/>
                  </a:lnTo>
                  <a:lnTo>
                    <a:pt x="7541" y="78739"/>
                  </a:lnTo>
                  <a:lnTo>
                    <a:pt x="7555" y="66040"/>
                  </a:lnTo>
                  <a:close/>
                </a:path>
                <a:path w="1350010" h="1189989">
                  <a:moveTo>
                    <a:pt x="1349871" y="66040"/>
                  </a:moveTo>
                  <a:lnTo>
                    <a:pt x="1343536" y="66040"/>
                  </a:lnTo>
                  <a:lnTo>
                    <a:pt x="1343508" y="78739"/>
                  </a:lnTo>
                  <a:lnTo>
                    <a:pt x="1349844" y="78739"/>
                  </a:lnTo>
                  <a:lnTo>
                    <a:pt x="1349871" y="66040"/>
                  </a:lnTo>
                  <a:close/>
                </a:path>
                <a:path w="1350010" h="1189989">
                  <a:moveTo>
                    <a:pt x="7541" y="78740"/>
                  </a:moveTo>
                  <a:lnTo>
                    <a:pt x="1185" y="78740"/>
                  </a:lnTo>
                  <a:lnTo>
                    <a:pt x="1178" y="85089"/>
                  </a:lnTo>
                  <a:lnTo>
                    <a:pt x="7534" y="85089"/>
                  </a:lnTo>
                  <a:lnTo>
                    <a:pt x="7541" y="78740"/>
                  </a:lnTo>
                  <a:close/>
                </a:path>
                <a:path w="1350010" h="1189989">
                  <a:moveTo>
                    <a:pt x="1349844" y="78740"/>
                  </a:moveTo>
                  <a:lnTo>
                    <a:pt x="1343508" y="78740"/>
                  </a:lnTo>
                  <a:lnTo>
                    <a:pt x="1343495" y="85089"/>
                  </a:lnTo>
                  <a:lnTo>
                    <a:pt x="1349830" y="85089"/>
                  </a:lnTo>
                  <a:lnTo>
                    <a:pt x="1349844" y="78740"/>
                  </a:lnTo>
                  <a:close/>
                </a:path>
                <a:path w="1350010" h="1189989">
                  <a:moveTo>
                    <a:pt x="7534" y="85090"/>
                  </a:moveTo>
                  <a:lnTo>
                    <a:pt x="1178" y="85090"/>
                  </a:lnTo>
                  <a:lnTo>
                    <a:pt x="1158" y="104139"/>
                  </a:lnTo>
                  <a:lnTo>
                    <a:pt x="7514" y="104139"/>
                  </a:lnTo>
                  <a:lnTo>
                    <a:pt x="7534" y="85090"/>
                  </a:lnTo>
                  <a:close/>
                </a:path>
                <a:path w="1350010" h="1189989">
                  <a:moveTo>
                    <a:pt x="1349830" y="85090"/>
                  </a:moveTo>
                  <a:lnTo>
                    <a:pt x="1343495" y="85090"/>
                  </a:lnTo>
                  <a:lnTo>
                    <a:pt x="1343453" y="104139"/>
                  </a:lnTo>
                  <a:lnTo>
                    <a:pt x="1349790" y="104139"/>
                  </a:lnTo>
                  <a:lnTo>
                    <a:pt x="1349830" y="85090"/>
                  </a:lnTo>
                  <a:close/>
                </a:path>
                <a:path w="1350010" h="1189989">
                  <a:moveTo>
                    <a:pt x="7514" y="104140"/>
                  </a:moveTo>
                  <a:lnTo>
                    <a:pt x="1158" y="104140"/>
                  </a:lnTo>
                  <a:lnTo>
                    <a:pt x="1153" y="109219"/>
                  </a:lnTo>
                  <a:lnTo>
                    <a:pt x="7508" y="109219"/>
                  </a:lnTo>
                  <a:lnTo>
                    <a:pt x="7514" y="104140"/>
                  </a:lnTo>
                  <a:close/>
                </a:path>
                <a:path w="1350010" h="1189989">
                  <a:moveTo>
                    <a:pt x="1349790" y="104140"/>
                  </a:moveTo>
                  <a:lnTo>
                    <a:pt x="1343453" y="104140"/>
                  </a:lnTo>
                  <a:lnTo>
                    <a:pt x="1343442" y="109219"/>
                  </a:lnTo>
                  <a:lnTo>
                    <a:pt x="1349779" y="109219"/>
                  </a:lnTo>
                  <a:lnTo>
                    <a:pt x="1349790" y="104140"/>
                  </a:lnTo>
                  <a:close/>
                </a:path>
                <a:path w="1350010" h="1189989">
                  <a:moveTo>
                    <a:pt x="7508" y="109220"/>
                  </a:moveTo>
                  <a:lnTo>
                    <a:pt x="1153" y="109220"/>
                  </a:lnTo>
                  <a:lnTo>
                    <a:pt x="1146" y="115569"/>
                  </a:lnTo>
                  <a:lnTo>
                    <a:pt x="7501" y="115569"/>
                  </a:lnTo>
                  <a:lnTo>
                    <a:pt x="7508" y="109220"/>
                  </a:lnTo>
                  <a:close/>
                </a:path>
                <a:path w="1350010" h="1189989">
                  <a:moveTo>
                    <a:pt x="1349779" y="109220"/>
                  </a:moveTo>
                  <a:lnTo>
                    <a:pt x="1343442" y="109220"/>
                  </a:lnTo>
                  <a:lnTo>
                    <a:pt x="1343429" y="115569"/>
                  </a:lnTo>
                  <a:lnTo>
                    <a:pt x="1349765" y="115569"/>
                  </a:lnTo>
                  <a:lnTo>
                    <a:pt x="1349779" y="109220"/>
                  </a:lnTo>
                  <a:close/>
                </a:path>
                <a:path w="1350010" h="1189989">
                  <a:moveTo>
                    <a:pt x="7501" y="115570"/>
                  </a:moveTo>
                  <a:lnTo>
                    <a:pt x="1146" y="115570"/>
                  </a:lnTo>
                  <a:lnTo>
                    <a:pt x="1124" y="135889"/>
                  </a:lnTo>
                  <a:lnTo>
                    <a:pt x="7479" y="135889"/>
                  </a:lnTo>
                  <a:lnTo>
                    <a:pt x="7501" y="115570"/>
                  </a:lnTo>
                  <a:close/>
                </a:path>
                <a:path w="1350010" h="1189989">
                  <a:moveTo>
                    <a:pt x="1349765" y="115570"/>
                  </a:moveTo>
                  <a:lnTo>
                    <a:pt x="1343429" y="115570"/>
                  </a:lnTo>
                  <a:lnTo>
                    <a:pt x="1343385" y="135889"/>
                  </a:lnTo>
                  <a:lnTo>
                    <a:pt x="1349722" y="135889"/>
                  </a:lnTo>
                  <a:lnTo>
                    <a:pt x="1349765" y="115570"/>
                  </a:lnTo>
                  <a:close/>
                </a:path>
                <a:path w="1350010" h="1189989">
                  <a:moveTo>
                    <a:pt x="7479" y="135890"/>
                  </a:moveTo>
                  <a:lnTo>
                    <a:pt x="1124" y="135890"/>
                  </a:lnTo>
                  <a:lnTo>
                    <a:pt x="1117" y="142239"/>
                  </a:lnTo>
                  <a:lnTo>
                    <a:pt x="7473" y="142239"/>
                  </a:lnTo>
                  <a:lnTo>
                    <a:pt x="7479" y="135890"/>
                  </a:lnTo>
                  <a:close/>
                </a:path>
                <a:path w="1350010" h="1189989">
                  <a:moveTo>
                    <a:pt x="1349722" y="135890"/>
                  </a:moveTo>
                  <a:lnTo>
                    <a:pt x="1343385" y="135890"/>
                  </a:lnTo>
                  <a:lnTo>
                    <a:pt x="1343371" y="142239"/>
                  </a:lnTo>
                  <a:lnTo>
                    <a:pt x="1349708" y="142239"/>
                  </a:lnTo>
                  <a:lnTo>
                    <a:pt x="1349722" y="135890"/>
                  </a:lnTo>
                  <a:close/>
                </a:path>
                <a:path w="1350010" h="1189989">
                  <a:moveTo>
                    <a:pt x="7473" y="142240"/>
                  </a:moveTo>
                  <a:lnTo>
                    <a:pt x="1117" y="142240"/>
                  </a:lnTo>
                  <a:lnTo>
                    <a:pt x="1111" y="148589"/>
                  </a:lnTo>
                  <a:lnTo>
                    <a:pt x="7466" y="148589"/>
                  </a:lnTo>
                  <a:lnTo>
                    <a:pt x="7473" y="142240"/>
                  </a:lnTo>
                  <a:close/>
                </a:path>
                <a:path w="1350010" h="1189989">
                  <a:moveTo>
                    <a:pt x="1349708" y="142240"/>
                  </a:moveTo>
                  <a:lnTo>
                    <a:pt x="1343371" y="142240"/>
                  </a:lnTo>
                  <a:lnTo>
                    <a:pt x="1343357" y="148589"/>
                  </a:lnTo>
                  <a:lnTo>
                    <a:pt x="1349695" y="148589"/>
                  </a:lnTo>
                  <a:lnTo>
                    <a:pt x="1349708" y="142240"/>
                  </a:lnTo>
                  <a:close/>
                </a:path>
                <a:path w="1350010" h="1189989">
                  <a:moveTo>
                    <a:pt x="7466" y="148590"/>
                  </a:moveTo>
                  <a:lnTo>
                    <a:pt x="1111" y="148590"/>
                  </a:lnTo>
                  <a:lnTo>
                    <a:pt x="1104" y="154939"/>
                  </a:lnTo>
                  <a:lnTo>
                    <a:pt x="7459" y="154939"/>
                  </a:lnTo>
                  <a:lnTo>
                    <a:pt x="7466" y="148590"/>
                  </a:lnTo>
                  <a:close/>
                </a:path>
                <a:path w="1350010" h="1189989">
                  <a:moveTo>
                    <a:pt x="1349695" y="148590"/>
                  </a:moveTo>
                  <a:lnTo>
                    <a:pt x="1343357" y="148590"/>
                  </a:lnTo>
                  <a:lnTo>
                    <a:pt x="1343343" y="154939"/>
                  </a:lnTo>
                  <a:lnTo>
                    <a:pt x="1349681" y="154939"/>
                  </a:lnTo>
                  <a:lnTo>
                    <a:pt x="1349695" y="148590"/>
                  </a:lnTo>
                  <a:close/>
                </a:path>
                <a:path w="1350010" h="1189989">
                  <a:moveTo>
                    <a:pt x="7459" y="154940"/>
                  </a:moveTo>
                  <a:lnTo>
                    <a:pt x="1104" y="154940"/>
                  </a:lnTo>
                  <a:lnTo>
                    <a:pt x="1098" y="160019"/>
                  </a:lnTo>
                  <a:lnTo>
                    <a:pt x="7453" y="160019"/>
                  </a:lnTo>
                  <a:lnTo>
                    <a:pt x="7459" y="154940"/>
                  </a:lnTo>
                  <a:close/>
                </a:path>
                <a:path w="1350010" h="1189989">
                  <a:moveTo>
                    <a:pt x="1349681" y="154940"/>
                  </a:moveTo>
                  <a:lnTo>
                    <a:pt x="1343343" y="154940"/>
                  </a:lnTo>
                  <a:lnTo>
                    <a:pt x="1343332" y="160019"/>
                  </a:lnTo>
                  <a:lnTo>
                    <a:pt x="1349670" y="160019"/>
                  </a:lnTo>
                  <a:lnTo>
                    <a:pt x="1349681" y="154940"/>
                  </a:lnTo>
                  <a:close/>
                </a:path>
                <a:path w="1350010" h="1189989">
                  <a:moveTo>
                    <a:pt x="7453" y="160020"/>
                  </a:moveTo>
                  <a:lnTo>
                    <a:pt x="1098" y="160020"/>
                  </a:lnTo>
                  <a:lnTo>
                    <a:pt x="1090" y="167639"/>
                  </a:lnTo>
                  <a:lnTo>
                    <a:pt x="7445" y="167639"/>
                  </a:lnTo>
                  <a:lnTo>
                    <a:pt x="7453" y="160020"/>
                  </a:lnTo>
                  <a:close/>
                </a:path>
                <a:path w="1350010" h="1189989">
                  <a:moveTo>
                    <a:pt x="1349670" y="160020"/>
                  </a:moveTo>
                  <a:lnTo>
                    <a:pt x="1343332" y="160020"/>
                  </a:lnTo>
                  <a:lnTo>
                    <a:pt x="1343316" y="167639"/>
                  </a:lnTo>
                  <a:lnTo>
                    <a:pt x="1349654" y="167639"/>
                  </a:lnTo>
                  <a:lnTo>
                    <a:pt x="1349670" y="160020"/>
                  </a:lnTo>
                  <a:close/>
                </a:path>
                <a:path w="1350010" h="1189989">
                  <a:moveTo>
                    <a:pt x="7445" y="167640"/>
                  </a:moveTo>
                  <a:lnTo>
                    <a:pt x="1090" y="167640"/>
                  </a:lnTo>
                  <a:lnTo>
                    <a:pt x="1071" y="185419"/>
                  </a:lnTo>
                  <a:lnTo>
                    <a:pt x="7426" y="185419"/>
                  </a:lnTo>
                  <a:lnTo>
                    <a:pt x="7445" y="167640"/>
                  </a:lnTo>
                  <a:close/>
                </a:path>
                <a:path w="1350010" h="1189989">
                  <a:moveTo>
                    <a:pt x="1349654" y="167640"/>
                  </a:moveTo>
                  <a:lnTo>
                    <a:pt x="1343316" y="167640"/>
                  </a:lnTo>
                  <a:lnTo>
                    <a:pt x="1343277" y="185419"/>
                  </a:lnTo>
                  <a:lnTo>
                    <a:pt x="1349616" y="185419"/>
                  </a:lnTo>
                  <a:lnTo>
                    <a:pt x="1349654" y="167640"/>
                  </a:lnTo>
                  <a:close/>
                </a:path>
                <a:path w="1350010" h="1189989">
                  <a:moveTo>
                    <a:pt x="7426" y="185420"/>
                  </a:moveTo>
                  <a:lnTo>
                    <a:pt x="1071" y="185420"/>
                  </a:lnTo>
                  <a:lnTo>
                    <a:pt x="1063" y="193039"/>
                  </a:lnTo>
                  <a:lnTo>
                    <a:pt x="7418" y="193039"/>
                  </a:lnTo>
                  <a:lnTo>
                    <a:pt x="7426" y="185420"/>
                  </a:lnTo>
                  <a:close/>
                </a:path>
                <a:path w="1350010" h="1189989">
                  <a:moveTo>
                    <a:pt x="1349616" y="185420"/>
                  </a:moveTo>
                  <a:lnTo>
                    <a:pt x="1343277" y="185420"/>
                  </a:lnTo>
                  <a:lnTo>
                    <a:pt x="1343261" y="193039"/>
                  </a:lnTo>
                  <a:lnTo>
                    <a:pt x="1349600" y="193039"/>
                  </a:lnTo>
                  <a:lnTo>
                    <a:pt x="1349616" y="185420"/>
                  </a:lnTo>
                  <a:close/>
                </a:path>
                <a:path w="1350010" h="1189989">
                  <a:moveTo>
                    <a:pt x="7418" y="193040"/>
                  </a:moveTo>
                  <a:lnTo>
                    <a:pt x="1063" y="193040"/>
                  </a:lnTo>
                  <a:lnTo>
                    <a:pt x="1058" y="198119"/>
                  </a:lnTo>
                  <a:lnTo>
                    <a:pt x="7412" y="198119"/>
                  </a:lnTo>
                  <a:lnTo>
                    <a:pt x="7418" y="193040"/>
                  </a:lnTo>
                  <a:close/>
                </a:path>
                <a:path w="1350010" h="1189989">
                  <a:moveTo>
                    <a:pt x="1349600" y="193040"/>
                  </a:moveTo>
                  <a:lnTo>
                    <a:pt x="1343261" y="193040"/>
                  </a:lnTo>
                  <a:lnTo>
                    <a:pt x="1343250" y="198119"/>
                  </a:lnTo>
                  <a:lnTo>
                    <a:pt x="1349589" y="198119"/>
                  </a:lnTo>
                  <a:lnTo>
                    <a:pt x="1349600" y="193040"/>
                  </a:lnTo>
                  <a:close/>
                </a:path>
                <a:path w="1350010" h="1189989">
                  <a:moveTo>
                    <a:pt x="7412" y="198120"/>
                  </a:moveTo>
                  <a:lnTo>
                    <a:pt x="1058" y="198120"/>
                  </a:lnTo>
                  <a:lnTo>
                    <a:pt x="1043" y="212089"/>
                  </a:lnTo>
                  <a:lnTo>
                    <a:pt x="7397" y="212089"/>
                  </a:lnTo>
                  <a:lnTo>
                    <a:pt x="7412" y="198120"/>
                  </a:lnTo>
                  <a:close/>
                </a:path>
                <a:path w="1350010" h="1189989">
                  <a:moveTo>
                    <a:pt x="1349589" y="198120"/>
                  </a:moveTo>
                  <a:lnTo>
                    <a:pt x="1343250" y="198120"/>
                  </a:lnTo>
                  <a:lnTo>
                    <a:pt x="1343220" y="212089"/>
                  </a:lnTo>
                  <a:lnTo>
                    <a:pt x="1349559" y="212089"/>
                  </a:lnTo>
                  <a:lnTo>
                    <a:pt x="1349589" y="198120"/>
                  </a:lnTo>
                  <a:close/>
                </a:path>
                <a:path w="1350010" h="1189989">
                  <a:moveTo>
                    <a:pt x="7397" y="212090"/>
                  </a:moveTo>
                  <a:lnTo>
                    <a:pt x="1043" y="212090"/>
                  </a:lnTo>
                  <a:lnTo>
                    <a:pt x="1037" y="217169"/>
                  </a:lnTo>
                  <a:lnTo>
                    <a:pt x="7392" y="217169"/>
                  </a:lnTo>
                  <a:lnTo>
                    <a:pt x="7397" y="212090"/>
                  </a:lnTo>
                  <a:close/>
                </a:path>
                <a:path w="1350010" h="1189989">
                  <a:moveTo>
                    <a:pt x="1349559" y="212090"/>
                  </a:moveTo>
                  <a:lnTo>
                    <a:pt x="1343220" y="212090"/>
                  </a:lnTo>
                  <a:lnTo>
                    <a:pt x="1343209" y="217169"/>
                  </a:lnTo>
                  <a:lnTo>
                    <a:pt x="1349548" y="217169"/>
                  </a:lnTo>
                  <a:lnTo>
                    <a:pt x="1349559" y="212090"/>
                  </a:lnTo>
                  <a:close/>
                </a:path>
                <a:path w="1350010" h="1189989">
                  <a:moveTo>
                    <a:pt x="7392" y="217170"/>
                  </a:moveTo>
                  <a:lnTo>
                    <a:pt x="1037" y="217170"/>
                  </a:lnTo>
                  <a:lnTo>
                    <a:pt x="1029" y="224789"/>
                  </a:lnTo>
                  <a:lnTo>
                    <a:pt x="7383" y="224789"/>
                  </a:lnTo>
                  <a:lnTo>
                    <a:pt x="7392" y="217170"/>
                  </a:lnTo>
                  <a:close/>
                </a:path>
                <a:path w="1350010" h="1189989">
                  <a:moveTo>
                    <a:pt x="1349548" y="217170"/>
                  </a:moveTo>
                  <a:lnTo>
                    <a:pt x="1343209" y="217170"/>
                  </a:lnTo>
                  <a:lnTo>
                    <a:pt x="1343192" y="224789"/>
                  </a:lnTo>
                  <a:lnTo>
                    <a:pt x="1349532" y="224789"/>
                  </a:lnTo>
                  <a:lnTo>
                    <a:pt x="1349548" y="217170"/>
                  </a:lnTo>
                  <a:close/>
                </a:path>
                <a:path w="1350010" h="1189989">
                  <a:moveTo>
                    <a:pt x="7383" y="224790"/>
                  </a:moveTo>
                  <a:lnTo>
                    <a:pt x="1029" y="224790"/>
                  </a:lnTo>
                  <a:lnTo>
                    <a:pt x="1022" y="231139"/>
                  </a:lnTo>
                  <a:lnTo>
                    <a:pt x="7376" y="231139"/>
                  </a:lnTo>
                  <a:lnTo>
                    <a:pt x="7383" y="224790"/>
                  </a:lnTo>
                  <a:close/>
                </a:path>
                <a:path w="1350010" h="1189989">
                  <a:moveTo>
                    <a:pt x="1349532" y="224790"/>
                  </a:moveTo>
                  <a:lnTo>
                    <a:pt x="1343192" y="224790"/>
                  </a:lnTo>
                  <a:lnTo>
                    <a:pt x="1343178" y="231139"/>
                  </a:lnTo>
                  <a:lnTo>
                    <a:pt x="1349518" y="231139"/>
                  </a:lnTo>
                  <a:lnTo>
                    <a:pt x="1349532" y="224790"/>
                  </a:lnTo>
                  <a:close/>
                </a:path>
                <a:path w="1350010" h="1189989">
                  <a:moveTo>
                    <a:pt x="7376" y="231140"/>
                  </a:moveTo>
                  <a:lnTo>
                    <a:pt x="1022" y="231140"/>
                  </a:lnTo>
                  <a:lnTo>
                    <a:pt x="1017" y="236219"/>
                  </a:lnTo>
                  <a:lnTo>
                    <a:pt x="7371" y="236219"/>
                  </a:lnTo>
                  <a:lnTo>
                    <a:pt x="7376" y="231140"/>
                  </a:lnTo>
                  <a:close/>
                </a:path>
                <a:path w="1350010" h="1189989">
                  <a:moveTo>
                    <a:pt x="1349518" y="231140"/>
                  </a:moveTo>
                  <a:lnTo>
                    <a:pt x="1343178" y="231140"/>
                  </a:lnTo>
                  <a:lnTo>
                    <a:pt x="1343167" y="236219"/>
                  </a:lnTo>
                  <a:lnTo>
                    <a:pt x="1349507" y="236219"/>
                  </a:lnTo>
                  <a:lnTo>
                    <a:pt x="1349518" y="231140"/>
                  </a:lnTo>
                  <a:close/>
                </a:path>
                <a:path w="1350010" h="1189989">
                  <a:moveTo>
                    <a:pt x="7371" y="236220"/>
                  </a:moveTo>
                  <a:lnTo>
                    <a:pt x="1017" y="236220"/>
                  </a:lnTo>
                  <a:lnTo>
                    <a:pt x="1003" y="248919"/>
                  </a:lnTo>
                  <a:lnTo>
                    <a:pt x="7357" y="248919"/>
                  </a:lnTo>
                  <a:lnTo>
                    <a:pt x="7371" y="236220"/>
                  </a:lnTo>
                  <a:close/>
                </a:path>
                <a:path w="1350010" h="1189989">
                  <a:moveTo>
                    <a:pt x="1349507" y="236220"/>
                  </a:moveTo>
                  <a:lnTo>
                    <a:pt x="1343167" y="236220"/>
                  </a:lnTo>
                  <a:lnTo>
                    <a:pt x="1343140" y="248919"/>
                  </a:lnTo>
                  <a:lnTo>
                    <a:pt x="1349480" y="248919"/>
                  </a:lnTo>
                  <a:lnTo>
                    <a:pt x="1349507" y="236220"/>
                  </a:lnTo>
                  <a:close/>
                </a:path>
                <a:path w="1350010" h="1189989">
                  <a:moveTo>
                    <a:pt x="7357" y="248920"/>
                  </a:moveTo>
                  <a:lnTo>
                    <a:pt x="1003" y="248920"/>
                  </a:lnTo>
                  <a:lnTo>
                    <a:pt x="988" y="262889"/>
                  </a:lnTo>
                  <a:lnTo>
                    <a:pt x="7342" y="262889"/>
                  </a:lnTo>
                  <a:lnTo>
                    <a:pt x="7357" y="248920"/>
                  </a:lnTo>
                  <a:close/>
                </a:path>
                <a:path w="1350010" h="1189989">
                  <a:moveTo>
                    <a:pt x="1349480" y="248920"/>
                  </a:moveTo>
                  <a:lnTo>
                    <a:pt x="1343140" y="248920"/>
                  </a:lnTo>
                  <a:lnTo>
                    <a:pt x="1343110" y="262889"/>
                  </a:lnTo>
                  <a:lnTo>
                    <a:pt x="1349450" y="262889"/>
                  </a:lnTo>
                  <a:lnTo>
                    <a:pt x="1349480" y="248920"/>
                  </a:lnTo>
                  <a:close/>
                </a:path>
                <a:path w="1350010" h="1189989">
                  <a:moveTo>
                    <a:pt x="7342" y="262890"/>
                  </a:moveTo>
                  <a:lnTo>
                    <a:pt x="988" y="262890"/>
                  </a:lnTo>
                  <a:lnTo>
                    <a:pt x="976" y="274319"/>
                  </a:lnTo>
                  <a:lnTo>
                    <a:pt x="7330" y="274319"/>
                  </a:lnTo>
                  <a:lnTo>
                    <a:pt x="7342" y="262890"/>
                  </a:lnTo>
                  <a:close/>
                </a:path>
                <a:path w="1350010" h="1189989">
                  <a:moveTo>
                    <a:pt x="1349450" y="262890"/>
                  </a:moveTo>
                  <a:lnTo>
                    <a:pt x="1343110" y="262890"/>
                  </a:lnTo>
                  <a:lnTo>
                    <a:pt x="1343085" y="274319"/>
                  </a:lnTo>
                  <a:lnTo>
                    <a:pt x="1349426" y="274319"/>
                  </a:lnTo>
                  <a:lnTo>
                    <a:pt x="1349450" y="262890"/>
                  </a:lnTo>
                  <a:close/>
                </a:path>
                <a:path w="1350010" h="1189989">
                  <a:moveTo>
                    <a:pt x="7330" y="274320"/>
                  </a:moveTo>
                  <a:lnTo>
                    <a:pt x="976" y="274320"/>
                  </a:lnTo>
                  <a:lnTo>
                    <a:pt x="969" y="280669"/>
                  </a:lnTo>
                  <a:lnTo>
                    <a:pt x="7323" y="280669"/>
                  </a:lnTo>
                  <a:lnTo>
                    <a:pt x="7330" y="274320"/>
                  </a:lnTo>
                  <a:close/>
                </a:path>
                <a:path w="1350010" h="1189989">
                  <a:moveTo>
                    <a:pt x="1349426" y="274320"/>
                  </a:moveTo>
                  <a:lnTo>
                    <a:pt x="1343085" y="274320"/>
                  </a:lnTo>
                  <a:lnTo>
                    <a:pt x="1343071" y="280669"/>
                  </a:lnTo>
                  <a:lnTo>
                    <a:pt x="1349412" y="280669"/>
                  </a:lnTo>
                  <a:lnTo>
                    <a:pt x="1349426" y="274320"/>
                  </a:lnTo>
                  <a:close/>
                </a:path>
                <a:path w="1350010" h="1189989">
                  <a:moveTo>
                    <a:pt x="7323" y="280670"/>
                  </a:moveTo>
                  <a:lnTo>
                    <a:pt x="969" y="280670"/>
                  </a:lnTo>
                  <a:lnTo>
                    <a:pt x="963" y="287019"/>
                  </a:lnTo>
                  <a:lnTo>
                    <a:pt x="7316" y="287019"/>
                  </a:lnTo>
                  <a:lnTo>
                    <a:pt x="7323" y="280670"/>
                  </a:lnTo>
                  <a:close/>
                </a:path>
                <a:path w="1350010" h="1189989">
                  <a:moveTo>
                    <a:pt x="1349412" y="280670"/>
                  </a:moveTo>
                  <a:lnTo>
                    <a:pt x="1343071" y="280670"/>
                  </a:lnTo>
                  <a:lnTo>
                    <a:pt x="1343057" y="287019"/>
                  </a:lnTo>
                  <a:lnTo>
                    <a:pt x="1349399" y="287019"/>
                  </a:lnTo>
                  <a:lnTo>
                    <a:pt x="1349412" y="280670"/>
                  </a:lnTo>
                  <a:close/>
                </a:path>
                <a:path w="1350010" h="1189989">
                  <a:moveTo>
                    <a:pt x="7316" y="287020"/>
                  </a:moveTo>
                  <a:lnTo>
                    <a:pt x="963" y="287020"/>
                  </a:lnTo>
                  <a:lnTo>
                    <a:pt x="954" y="294639"/>
                  </a:lnTo>
                  <a:lnTo>
                    <a:pt x="7308" y="294639"/>
                  </a:lnTo>
                  <a:lnTo>
                    <a:pt x="7316" y="287020"/>
                  </a:lnTo>
                  <a:close/>
                </a:path>
                <a:path w="1350010" h="1189989">
                  <a:moveTo>
                    <a:pt x="1349399" y="287020"/>
                  </a:moveTo>
                  <a:lnTo>
                    <a:pt x="1343057" y="287020"/>
                  </a:lnTo>
                  <a:lnTo>
                    <a:pt x="1343041" y="294639"/>
                  </a:lnTo>
                  <a:lnTo>
                    <a:pt x="1349383" y="294639"/>
                  </a:lnTo>
                  <a:lnTo>
                    <a:pt x="1349399" y="287020"/>
                  </a:lnTo>
                  <a:close/>
                </a:path>
                <a:path w="1350010" h="1189989">
                  <a:moveTo>
                    <a:pt x="7308" y="294640"/>
                  </a:moveTo>
                  <a:lnTo>
                    <a:pt x="954" y="294640"/>
                  </a:lnTo>
                  <a:lnTo>
                    <a:pt x="948" y="300989"/>
                  </a:lnTo>
                  <a:lnTo>
                    <a:pt x="7301" y="300989"/>
                  </a:lnTo>
                  <a:lnTo>
                    <a:pt x="7308" y="294640"/>
                  </a:lnTo>
                  <a:close/>
                </a:path>
                <a:path w="1350010" h="1189989">
                  <a:moveTo>
                    <a:pt x="1349383" y="294640"/>
                  </a:moveTo>
                  <a:lnTo>
                    <a:pt x="1343041" y="294640"/>
                  </a:lnTo>
                  <a:lnTo>
                    <a:pt x="1343027" y="300989"/>
                  </a:lnTo>
                  <a:lnTo>
                    <a:pt x="1349369" y="300989"/>
                  </a:lnTo>
                  <a:lnTo>
                    <a:pt x="1349383" y="294640"/>
                  </a:lnTo>
                  <a:close/>
                </a:path>
                <a:path w="1350010" h="1189989">
                  <a:moveTo>
                    <a:pt x="7301" y="300990"/>
                  </a:moveTo>
                  <a:lnTo>
                    <a:pt x="948" y="300990"/>
                  </a:lnTo>
                  <a:lnTo>
                    <a:pt x="935" y="312419"/>
                  </a:lnTo>
                  <a:lnTo>
                    <a:pt x="7289" y="312419"/>
                  </a:lnTo>
                  <a:lnTo>
                    <a:pt x="7301" y="300990"/>
                  </a:lnTo>
                  <a:close/>
                </a:path>
                <a:path w="1350010" h="1189989">
                  <a:moveTo>
                    <a:pt x="1349369" y="300990"/>
                  </a:moveTo>
                  <a:lnTo>
                    <a:pt x="1343027" y="300990"/>
                  </a:lnTo>
                  <a:lnTo>
                    <a:pt x="1343003" y="312419"/>
                  </a:lnTo>
                  <a:lnTo>
                    <a:pt x="1349345" y="312419"/>
                  </a:lnTo>
                  <a:lnTo>
                    <a:pt x="1349369" y="300990"/>
                  </a:lnTo>
                  <a:close/>
                </a:path>
                <a:path w="1350010" h="1189989">
                  <a:moveTo>
                    <a:pt x="7289" y="312420"/>
                  </a:moveTo>
                  <a:lnTo>
                    <a:pt x="935" y="312420"/>
                  </a:lnTo>
                  <a:lnTo>
                    <a:pt x="922" y="325119"/>
                  </a:lnTo>
                  <a:lnTo>
                    <a:pt x="7275" y="325119"/>
                  </a:lnTo>
                  <a:lnTo>
                    <a:pt x="7289" y="312420"/>
                  </a:lnTo>
                  <a:close/>
                </a:path>
                <a:path w="1350010" h="1189989">
                  <a:moveTo>
                    <a:pt x="1349345" y="312420"/>
                  </a:moveTo>
                  <a:lnTo>
                    <a:pt x="1343003" y="312420"/>
                  </a:lnTo>
                  <a:lnTo>
                    <a:pt x="1342975" y="325119"/>
                  </a:lnTo>
                  <a:lnTo>
                    <a:pt x="1349318" y="325119"/>
                  </a:lnTo>
                  <a:lnTo>
                    <a:pt x="1349345" y="312420"/>
                  </a:lnTo>
                  <a:close/>
                </a:path>
                <a:path w="1350010" h="1189989">
                  <a:moveTo>
                    <a:pt x="7275" y="325120"/>
                  </a:moveTo>
                  <a:lnTo>
                    <a:pt x="922" y="325120"/>
                  </a:lnTo>
                  <a:lnTo>
                    <a:pt x="881" y="363219"/>
                  </a:lnTo>
                  <a:lnTo>
                    <a:pt x="7234" y="363219"/>
                  </a:lnTo>
                  <a:lnTo>
                    <a:pt x="7275" y="325120"/>
                  </a:lnTo>
                  <a:close/>
                </a:path>
                <a:path w="1350010" h="1189989">
                  <a:moveTo>
                    <a:pt x="1349318" y="325120"/>
                  </a:moveTo>
                  <a:lnTo>
                    <a:pt x="1342975" y="325120"/>
                  </a:lnTo>
                  <a:lnTo>
                    <a:pt x="1342893" y="363219"/>
                  </a:lnTo>
                  <a:lnTo>
                    <a:pt x="1349236" y="363219"/>
                  </a:lnTo>
                  <a:lnTo>
                    <a:pt x="1349318" y="325120"/>
                  </a:lnTo>
                  <a:close/>
                </a:path>
                <a:path w="1350010" h="1189989">
                  <a:moveTo>
                    <a:pt x="7234" y="363220"/>
                  </a:moveTo>
                  <a:lnTo>
                    <a:pt x="881" y="363220"/>
                  </a:lnTo>
                  <a:lnTo>
                    <a:pt x="873" y="370839"/>
                  </a:lnTo>
                  <a:lnTo>
                    <a:pt x="7225" y="370839"/>
                  </a:lnTo>
                  <a:lnTo>
                    <a:pt x="7234" y="363220"/>
                  </a:lnTo>
                  <a:close/>
                </a:path>
                <a:path w="1350010" h="1189989">
                  <a:moveTo>
                    <a:pt x="1349236" y="363220"/>
                  </a:moveTo>
                  <a:lnTo>
                    <a:pt x="1342893" y="363220"/>
                  </a:lnTo>
                  <a:lnTo>
                    <a:pt x="1342876" y="370839"/>
                  </a:lnTo>
                  <a:lnTo>
                    <a:pt x="1349220" y="370839"/>
                  </a:lnTo>
                  <a:lnTo>
                    <a:pt x="1349236" y="363220"/>
                  </a:lnTo>
                  <a:close/>
                </a:path>
                <a:path w="1350010" h="1189989">
                  <a:moveTo>
                    <a:pt x="7225" y="370840"/>
                  </a:moveTo>
                  <a:lnTo>
                    <a:pt x="873" y="370840"/>
                  </a:lnTo>
                  <a:lnTo>
                    <a:pt x="866" y="377189"/>
                  </a:lnTo>
                  <a:lnTo>
                    <a:pt x="7219" y="377189"/>
                  </a:lnTo>
                  <a:lnTo>
                    <a:pt x="7225" y="370840"/>
                  </a:lnTo>
                  <a:close/>
                </a:path>
                <a:path w="1350010" h="1189989">
                  <a:moveTo>
                    <a:pt x="1349220" y="370840"/>
                  </a:moveTo>
                  <a:lnTo>
                    <a:pt x="1342876" y="370840"/>
                  </a:lnTo>
                  <a:lnTo>
                    <a:pt x="1342862" y="377189"/>
                  </a:lnTo>
                  <a:lnTo>
                    <a:pt x="1349206" y="377189"/>
                  </a:lnTo>
                  <a:lnTo>
                    <a:pt x="1349220" y="370840"/>
                  </a:lnTo>
                  <a:close/>
                </a:path>
                <a:path w="1350010" h="1189989">
                  <a:moveTo>
                    <a:pt x="7219" y="377190"/>
                  </a:moveTo>
                  <a:lnTo>
                    <a:pt x="866" y="377190"/>
                  </a:lnTo>
                  <a:lnTo>
                    <a:pt x="861" y="382269"/>
                  </a:lnTo>
                  <a:lnTo>
                    <a:pt x="7213" y="382269"/>
                  </a:lnTo>
                  <a:lnTo>
                    <a:pt x="7219" y="377190"/>
                  </a:lnTo>
                  <a:close/>
                </a:path>
                <a:path w="1350010" h="1189989">
                  <a:moveTo>
                    <a:pt x="1349206" y="377190"/>
                  </a:moveTo>
                  <a:lnTo>
                    <a:pt x="1342862" y="377190"/>
                  </a:lnTo>
                  <a:lnTo>
                    <a:pt x="1342851" y="382269"/>
                  </a:lnTo>
                  <a:lnTo>
                    <a:pt x="1349195" y="382269"/>
                  </a:lnTo>
                  <a:lnTo>
                    <a:pt x="1349206" y="377190"/>
                  </a:lnTo>
                  <a:close/>
                </a:path>
                <a:path w="1350010" h="1189989">
                  <a:moveTo>
                    <a:pt x="7213" y="382270"/>
                  </a:moveTo>
                  <a:lnTo>
                    <a:pt x="861" y="382270"/>
                  </a:lnTo>
                  <a:lnTo>
                    <a:pt x="853" y="389889"/>
                  </a:lnTo>
                  <a:lnTo>
                    <a:pt x="7205" y="389889"/>
                  </a:lnTo>
                  <a:lnTo>
                    <a:pt x="7213" y="382270"/>
                  </a:lnTo>
                  <a:close/>
                </a:path>
                <a:path w="1350010" h="1189989">
                  <a:moveTo>
                    <a:pt x="1349195" y="382270"/>
                  </a:moveTo>
                  <a:lnTo>
                    <a:pt x="1342851" y="382270"/>
                  </a:lnTo>
                  <a:lnTo>
                    <a:pt x="1342835" y="389889"/>
                  </a:lnTo>
                  <a:lnTo>
                    <a:pt x="1349179" y="389889"/>
                  </a:lnTo>
                  <a:lnTo>
                    <a:pt x="1349195" y="382270"/>
                  </a:lnTo>
                  <a:close/>
                </a:path>
                <a:path w="1350010" h="1189989">
                  <a:moveTo>
                    <a:pt x="7205" y="389890"/>
                  </a:moveTo>
                  <a:lnTo>
                    <a:pt x="853" y="389890"/>
                  </a:lnTo>
                  <a:lnTo>
                    <a:pt x="819" y="421639"/>
                  </a:lnTo>
                  <a:lnTo>
                    <a:pt x="7171" y="421639"/>
                  </a:lnTo>
                  <a:lnTo>
                    <a:pt x="7205" y="389890"/>
                  </a:lnTo>
                  <a:close/>
                </a:path>
                <a:path w="1350010" h="1189989">
                  <a:moveTo>
                    <a:pt x="1349179" y="389890"/>
                  </a:moveTo>
                  <a:lnTo>
                    <a:pt x="1342835" y="389890"/>
                  </a:lnTo>
                  <a:lnTo>
                    <a:pt x="1342766" y="421639"/>
                  </a:lnTo>
                  <a:lnTo>
                    <a:pt x="1349111" y="421639"/>
                  </a:lnTo>
                  <a:lnTo>
                    <a:pt x="1349179" y="389890"/>
                  </a:lnTo>
                  <a:close/>
                </a:path>
                <a:path w="1350010" h="1189989">
                  <a:moveTo>
                    <a:pt x="7171" y="421640"/>
                  </a:moveTo>
                  <a:lnTo>
                    <a:pt x="819" y="421640"/>
                  </a:lnTo>
                  <a:lnTo>
                    <a:pt x="785" y="453389"/>
                  </a:lnTo>
                  <a:lnTo>
                    <a:pt x="7136" y="453389"/>
                  </a:lnTo>
                  <a:lnTo>
                    <a:pt x="7171" y="421640"/>
                  </a:lnTo>
                  <a:close/>
                </a:path>
                <a:path w="1350010" h="1189989">
                  <a:moveTo>
                    <a:pt x="1349111" y="421640"/>
                  </a:moveTo>
                  <a:lnTo>
                    <a:pt x="1342766" y="421640"/>
                  </a:lnTo>
                  <a:lnTo>
                    <a:pt x="1342697" y="453389"/>
                  </a:lnTo>
                  <a:lnTo>
                    <a:pt x="1349043" y="453389"/>
                  </a:lnTo>
                  <a:lnTo>
                    <a:pt x="1349111" y="421640"/>
                  </a:lnTo>
                  <a:close/>
                </a:path>
                <a:path w="1350010" h="1189989">
                  <a:moveTo>
                    <a:pt x="7136" y="453390"/>
                  </a:moveTo>
                  <a:lnTo>
                    <a:pt x="785" y="453390"/>
                  </a:lnTo>
                  <a:lnTo>
                    <a:pt x="751" y="485139"/>
                  </a:lnTo>
                  <a:lnTo>
                    <a:pt x="7102" y="485139"/>
                  </a:lnTo>
                  <a:lnTo>
                    <a:pt x="7136" y="453390"/>
                  </a:lnTo>
                  <a:close/>
                </a:path>
                <a:path w="1350010" h="1189989">
                  <a:moveTo>
                    <a:pt x="1349043" y="453390"/>
                  </a:moveTo>
                  <a:lnTo>
                    <a:pt x="1342697" y="453390"/>
                  </a:lnTo>
                  <a:lnTo>
                    <a:pt x="1342629" y="485139"/>
                  </a:lnTo>
                  <a:lnTo>
                    <a:pt x="1348976" y="485139"/>
                  </a:lnTo>
                  <a:lnTo>
                    <a:pt x="1349043" y="453390"/>
                  </a:lnTo>
                  <a:close/>
                </a:path>
                <a:path w="1350010" h="1189989">
                  <a:moveTo>
                    <a:pt x="7102" y="485140"/>
                  </a:moveTo>
                  <a:lnTo>
                    <a:pt x="751" y="485140"/>
                  </a:lnTo>
                  <a:lnTo>
                    <a:pt x="548" y="674369"/>
                  </a:lnTo>
                  <a:lnTo>
                    <a:pt x="6897" y="674369"/>
                  </a:lnTo>
                  <a:lnTo>
                    <a:pt x="7102" y="485140"/>
                  </a:lnTo>
                  <a:close/>
                </a:path>
                <a:path w="1350010" h="1189989">
                  <a:moveTo>
                    <a:pt x="1348976" y="485140"/>
                  </a:moveTo>
                  <a:lnTo>
                    <a:pt x="1342629" y="485140"/>
                  </a:lnTo>
                  <a:lnTo>
                    <a:pt x="1342219" y="674369"/>
                  </a:lnTo>
                  <a:lnTo>
                    <a:pt x="1348571" y="674369"/>
                  </a:lnTo>
                  <a:lnTo>
                    <a:pt x="1348976" y="485140"/>
                  </a:lnTo>
                  <a:close/>
                </a:path>
                <a:path w="1350010" h="1189989">
                  <a:moveTo>
                    <a:pt x="6897" y="674370"/>
                  </a:moveTo>
                  <a:lnTo>
                    <a:pt x="548" y="674370"/>
                  </a:lnTo>
                  <a:lnTo>
                    <a:pt x="507" y="712469"/>
                  </a:lnTo>
                  <a:lnTo>
                    <a:pt x="6856" y="712469"/>
                  </a:lnTo>
                  <a:lnTo>
                    <a:pt x="6897" y="674370"/>
                  </a:lnTo>
                  <a:close/>
                </a:path>
                <a:path w="1350010" h="1189989">
                  <a:moveTo>
                    <a:pt x="1348571" y="674370"/>
                  </a:moveTo>
                  <a:lnTo>
                    <a:pt x="1342219" y="674370"/>
                  </a:lnTo>
                  <a:lnTo>
                    <a:pt x="1342137" y="712469"/>
                  </a:lnTo>
                  <a:lnTo>
                    <a:pt x="1348490" y="712469"/>
                  </a:lnTo>
                  <a:lnTo>
                    <a:pt x="1348571" y="674370"/>
                  </a:lnTo>
                  <a:close/>
                </a:path>
                <a:path w="1350010" h="1189989">
                  <a:moveTo>
                    <a:pt x="6856" y="712470"/>
                  </a:moveTo>
                  <a:lnTo>
                    <a:pt x="507" y="712470"/>
                  </a:lnTo>
                  <a:lnTo>
                    <a:pt x="472" y="745489"/>
                  </a:lnTo>
                  <a:lnTo>
                    <a:pt x="6820" y="745489"/>
                  </a:lnTo>
                  <a:lnTo>
                    <a:pt x="6856" y="712470"/>
                  </a:lnTo>
                  <a:close/>
                </a:path>
                <a:path w="1350010" h="1189989">
                  <a:moveTo>
                    <a:pt x="1348490" y="712470"/>
                  </a:moveTo>
                  <a:lnTo>
                    <a:pt x="1342137" y="712470"/>
                  </a:lnTo>
                  <a:lnTo>
                    <a:pt x="1342065" y="745489"/>
                  </a:lnTo>
                  <a:lnTo>
                    <a:pt x="1348419" y="745489"/>
                  </a:lnTo>
                  <a:lnTo>
                    <a:pt x="1348490" y="712470"/>
                  </a:lnTo>
                  <a:close/>
                </a:path>
                <a:path w="1350010" h="1189989">
                  <a:moveTo>
                    <a:pt x="6820" y="745490"/>
                  </a:moveTo>
                  <a:lnTo>
                    <a:pt x="472" y="745490"/>
                  </a:lnTo>
                  <a:lnTo>
                    <a:pt x="411" y="802639"/>
                  </a:lnTo>
                  <a:lnTo>
                    <a:pt x="6759" y="802639"/>
                  </a:lnTo>
                  <a:lnTo>
                    <a:pt x="6820" y="745490"/>
                  </a:lnTo>
                  <a:close/>
                </a:path>
                <a:path w="1350010" h="1189989">
                  <a:moveTo>
                    <a:pt x="1348419" y="745490"/>
                  </a:moveTo>
                  <a:lnTo>
                    <a:pt x="1342065" y="745490"/>
                  </a:lnTo>
                  <a:lnTo>
                    <a:pt x="1341941" y="802639"/>
                  </a:lnTo>
                  <a:lnTo>
                    <a:pt x="1348297" y="802639"/>
                  </a:lnTo>
                  <a:lnTo>
                    <a:pt x="1348419" y="745490"/>
                  </a:lnTo>
                  <a:close/>
                </a:path>
                <a:path w="1350010" h="1189989">
                  <a:moveTo>
                    <a:pt x="6759" y="802640"/>
                  </a:moveTo>
                  <a:lnTo>
                    <a:pt x="411" y="802640"/>
                  </a:lnTo>
                  <a:lnTo>
                    <a:pt x="406" y="807719"/>
                  </a:lnTo>
                  <a:lnTo>
                    <a:pt x="6753" y="807719"/>
                  </a:lnTo>
                  <a:lnTo>
                    <a:pt x="6759" y="802640"/>
                  </a:lnTo>
                  <a:close/>
                </a:path>
                <a:path w="1350010" h="1189989">
                  <a:moveTo>
                    <a:pt x="1348297" y="802640"/>
                  </a:moveTo>
                  <a:lnTo>
                    <a:pt x="1341941" y="802640"/>
                  </a:lnTo>
                  <a:lnTo>
                    <a:pt x="1341930" y="807719"/>
                  </a:lnTo>
                  <a:lnTo>
                    <a:pt x="1348286" y="807719"/>
                  </a:lnTo>
                  <a:lnTo>
                    <a:pt x="1348297" y="802640"/>
                  </a:lnTo>
                  <a:close/>
                </a:path>
                <a:path w="1350010" h="1189989">
                  <a:moveTo>
                    <a:pt x="6753" y="807720"/>
                  </a:moveTo>
                  <a:lnTo>
                    <a:pt x="406" y="807720"/>
                  </a:lnTo>
                  <a:lnTo>
                    <a:pt x="397" y="815339"/>
                  </a:lnTo>
                  <a:lnTo>
                    <a:pt x="6745" y="815339"/>
                  </a:lnTo>
                  <a:lnTo>
                    <a:pt x="6753" y="807720"/>
                  </a:lnTo>
                  <a:close/>
                </a:path>
                <a:path w="1350010" h="1189989">
                  <a:moveTo>
                    <a:pt x="1348286" y="807720"/>
                  </a:moveTo>
                  <a:lnTo>
                    <a:pt x="1341930" y="807720"/>
                  </a:lnTo>
                  <a:lnTo>
                    <a:pt x="1341914" y="815339"/>
                  </a:lnTo>
                  <a:lnTo>
                    <a:pt x="1348270" y="815339"/>
                  </a:lnTo>
                  <a:lnTo>
                    <a:pt x="1348286" y="807720"/>
                  </a:lnTo>
                  <a:close/>
                </a:path>
                <a:path w="1350010" h="1189989">
                  <a:moveTo>
                    <a:pt x="6745" y="815340"/>
                  </a:moveTo>
                  <a:lnTo>
                    <a:pt x="397" y="815340"/>
                  </a:lnTo>
                  <a:lnTo>
                    <a:pt x="391" y="821689"/>
                  </a:lnTo>
                  <a:lnTo>
                    <a:pt x="6738" y="821689"/>
                  </a:lnTo>
                  <a:lnTo>
                    <a:pt x="6745" y="815340"/>
                  </a:lnTo>
                  <a:close/>
                </a:path>
                <a:path w="1350010" h="1189989">
                  <a:moveTo>
                    <a:pt x="1348270" y="815340"/>
                  </a:moveTo>
                  <a:lnTo>
                    <a:pt x="1341914" y="815340"/>
                  </a:lnTo>
                  <a:lnTo>
                    <a:pt x="1341900" y="821689"/>
                  </a:lnTo>
                  <a:lnTo>
                    <a:pt x="1348256" y="821689"/>
                  </a:lnTo>
                  <a:lnTo>
                    <a:pt x="1348270" y="815340"/>
                  </a:lnTo>
                  <a:close/>
                </a:path>
                <a:path w="1350010" h="1189989">
                  <a:moveTo>
                    <a:pt x="6738" y="821690"/>
                  </a:moveTo>
                  <a:lnTo>
                    <a:pt x="391" y="821690"/>
                  </a:lnTo>
                  <a:lnTo>
                    <a:pt x="385" y="826769"/>
                  </a:lnTo>
                  <a:lnTo>
                    <a:pt x="6733" y="826769"/>
                  </a:lnTo>
                  <a:lnTo>
                    <a:pt x="6738" y="821690"/>
                  </a:lnTo>
                  <a:close/>
                </a:path>
                <a:path w="1350010" h="1189989">
                  <a:moveTo>
                    <a:pt x="1348256" y="821690"/>
                  </a:moveTo>
                  <a:lnTo>
                    <a:pt x="1341900" y="821690"/>
                  </a:lnTo>
                  <a:lnTo>
                    <a:pt x="1341889" y="826769"/>
                  </a:lnTo>
                  <a:lnTo>
                    <a:pt x="1348246" y="826769"/>
                  </a:lnTo>
                  <a:lnTo>
                    <a:pt x="1348256" y="821690"/>
                  </a:lnTo>
                  <a:close/>
                </a:path>
                <a:path w="1350010" h="1189989">
                  <a:moveTo>
                    <a:pt x="6733" y="826770"/>
                  </a:moveTo>
                  <a:lnTo>
                    <a:pt x="385" y="826770"/>
                  </a:lnTo>
                  <a:lnTo>
                    <a:pt x="377" y="834389"/>
                  </a:lnTo>
                  <a:lnTo>
                    <a:pt x="6724" y="834389"/>
                  </a:lnTo>
                  <a:lnTo>
                    <a:pt x="6733" y="826770"/>
                  </a:lnTo>
                  <a:close/>
                </a:path>
                <a:path w="1350010" h="1189989">
                  <a:moveTo>
                    <a:pt x="1348246" y="826770"/>
                  </a:moveTo>
                  <a:lnTo>
                    <a:pt x="1341889" y="826770"/>
                  </a:lnTo>
                  <a:lnTo>
                    <a:pt x="1341873" y="834389"/>
                  </a:lnTo>
                  <a:lnTo>
                    <a:pt x="1348229" y="834389"/>
                  </a:lnTo>
                  <a:lnTo>
                    <a:pt x="1348246" y="826770"/>
                  </a:lnTo>
                  <a:close/>
                </a:path>
                <a:path w="1350010" h="1189989">
                  <a:moveTo>
                    <a:pt x="6724" y="834390"/>
                  </a:moveTo>
                  <a:lnTo>
                    <a:pt x="377" y="834390"/>
                  </a:lnTo>
                  <a:lnTo>
                    <a:pt x="351" y="858519"/>
                  </a:lnTo>
                  <a:lnTo>
                    <a:pt x="6698" y="858519"/>
                  </a:lnTo>
                  <a:lnTo>
                    <a:pt x="6724" y="834390"/>
                  </a:lnTo>
                  <a:close/>
                </a:path>
                <a:path w="1350010" h="1189989">
                  <a:moveTo>
                    <a:pt x="1348229" y="834390"/>
                  </a:moveTo>
                  <a:lnTo>
                    <a:pt x="1341873" y="834390"/>
                  </a:lnTo>
                  <a:lnTo>
                    <a:pt x="1341820" y="858519"/>
                  </a:lnTo>
                  <a:lnTo>
                    <a:pt x="1348178" y="858519"/>
                  </a:lnTo>
                  <a:lnTo>
                    <a:pt x="1348229" y="834390"/>
                  </a:lnTo>
                  <a:close/>
                </a:path>
                <a:path w="1350010" h="1189989">
                  <a:moveTo>
                    <a:pt x="6698" y="858520"/>
                  </a:moveTo>
                  <a:lnTo>
                    <a:pt x="351" y="858520"/>
                  </a:lnTo>
                  <a:lnTo>
                    <a:pt x="345" y="864869"/>
                  </a:lnTo>
                  <a:lnTo>
                    <a:pt x="6691" y="864869"/>
                  </a:lnTo>
                  <a:lnTo>
                    <a:pt x="6698" y="858520"/>
                  </a:lnTo>
                  <a:close/>
                </a:path>
                <a:path w="1350010" h="1189989">
                  <a:moveTo>
                    <a:pt x="1348178" y="858520"/>
                  </a:moveTo>
                  <a:lnTo>
                    <a:pt x="1341820" y="858520"/>
                  </a:lnTo>
                  <a:lnTo>
                    <a:pt x="1341807" y="864869"/>
                  </a:lnTo>
                  <a:lnTo>
                    <a:pt x="1348164" y="864869"/>
                  </a:lnTo>
                  <a:lnTo>
                    <a:pt x="1348178" y="858520"/>
                  </a:lnTo>
                  <a:close/>
                </a:path>
                <a:path w="1350010" h="1189989">
                  <a:moveTo>
                    <a:pt x="6691" y="864870"/>
                  </a:moveTo>
                  <a:lnTo>
                    <a:pt x="345" y="864870"/>
                  </a:lnTo>
                  <a:lnTo>
                    <a:pt x="316" y="891539"/>
                  </a:lnTo>
                  <a:lnTo>
                    <a:pt x="6663" y="891539"/>
                  </a:lnTo>
                  <a:lnTo>
                    <a:pt x="6691" y="864870"/>
                  </a:lnTo>
                  <a:close/>
                </a:path>
                <a:path w="1350010" h="1189989">
                  <a:moveTo>
                    <a:pt x="1348164" y="864870"/>
                  </a:moveTo>
                  <a:lnTo>
                    <a:pt x="1341807" y="864870"/>
                  </a:lnTo>
                  <a:lnTo>
                    <a:pt x="1341749" y="891539"/>
                  </a:lnTo>
                  <a:lnTo>
                    <a:pt x="1348107" y="891539"/>
                  </a:lnTo>
                  <a:lnTo>
                    <a:pt x="1348164" y="864870"/>
                  </a:lnTo>
                  <a:close/>
                </a:path>
                <a:path w="1350010" h="1189989">
                  <a:moveTo>
                    <a:pt x="6663" y="891540"/>
                  </a:moveTo>
                  <a:lnTo>
                    <a:pt x="316" y="891540"/>
                  </a:lnTo>
                  <a:lnTo>
                    <a:pt x="309" y="897889"/>
                  </a:lnTo>
                  <a:lnTo>
                    <a:pt x="6656" y="897889"/>
                  </a:lnTo>
                  <a:lnTo>
                    <a:pt x="6663" y="891540"/>
                  </a:lnTo>
                  <a:close/>
                </a:path>
                <a:path w="1350010" h="1189989">
                  <a:moveTo>
                    <a:pt x="1348107" y="891540"/>
                  </a:moveTo>
                  <a:lnTo>
                    <a:pt x="1341749" y="891540"/>
                  </a:lnTo>
                  <a:lnTo>
                    <a:pt x="1341735" y="897889"/>
                  </a:lnTo>
                  <a:lnTo>
                    <a:pt x="1348094" y="897889"/>
                  </a:lnTo>
                  <a:lnTo>
                    <a:pt x="1348107" y="891540"/>
                  </a:lnTo>
                  <a:close/>
                </a:path>
                <a:path w="1350010" h="1189989">
                  <a:moveTo>
                    <a:pt x="6656" y="897890"/>
                  </a:moveTo>
                  <a:lnTo>
                    <a:pt x="309" y="897890"/>
                  </a:lnTo>
                  <a:lnTo>
                    <a:pt x="302" y="904239"/>
                  </a:lnTo>
                  <a:lnTo>
                    <a:pt x="6649" y="904239"/>
                  </a:lnTo>
                  <a:lnTo>
                    <a:pt x="6656" y="897890"/>
                  </a:lnTo>
                  <a:close/>
                </a:path>
                <a:path w="1350010" h="1189989">
                  <a:moveTo>
                    <a:pt x="1348094" y="897890"/>
                  </a:moveTo>
                  <a:lnTo>
                    <a:pt x="1341735" y="897890"/>
                  </a:lnTo>
                  <a:lnTo>
                    <a:pt x="1341722" y="904239"/>
                  </a:lnTo>
                  <a:lnTo>
                    <a:pt x="1348080" y="904239"/>
                  </a:lnTo>
                  <a:lnTo>
                    <a:pt x="1348094" y="897890"/>
                  </a:lnTo>
                  <a:close/>
                </a:path>
                <a:path w="1350010" h="1189989">
                  <a:moveTo>
                    <a:pt x="6649" y="904240"/>
                  </a:moveTo>
                  <a:lnTo>
                    <a:pt x="302" y="904240"/>
                  </a:lnTo>
                  <a:lnTo>
                    <a:pt x="296" y="910589"/>
                  </a:lnTo>
                  <a:lnTo>
                    <a:pt x="6642" y="910589"/>
                  </a:lnTo>
                  <a:lnTo>
                    <a:pt x="6649" y="904240"/>
                  </a:lnTo>
                  <a:close/>
                </a:path>
                <a:path w="1350010" h="1189989">
                  <a:moveTo>
                    <a:pt x="1348080" y="904240"/>
                  </a:moveTo>
                  <a:lnTo>
                    <a:pt x="1341722" y="904240"/>
                  </a:lnTo>
                  <a:lnTo>
                    <a:pt x="1341708" y="910589"/>
                  </a:lnTo>
                  <a:lnTo>
                    <a:pt x="1348067" y="910589"/>
                  </a:lnTo>
                  <a:lnTo>
                    <a:pt x="1348080" y="904240"/>
                  </a:lnTo>
                  <a:close/>
                </a:path>
                <a:path w="1350010" h="1189989">
                  <a:moveTo>
                    <a:pt x="6642" y="910590"/>
                  </a:moveTo>
                  <a:lnTo>
                    <a:pt x="296" y="910590"/>
                  </a:lnTo>
                  <a:lnTo>
                    <a:pt x="289" y="916939"/>
                  </a:lnTo>
                  <a:lnTo>
                    <a:pt x="6635" y="916939"/>
                  </a:lnTo>
                  <a:lnTo>
                    <a:pt x="6642" y="910590"/>
                  </a:lnTo>
                  <a:close/>
                </a:path>
                <a:path w="1350010" h="1189989">
                  <a:moveTo>
                    <a:pt x="1348067" y="910590"/>
                  </a:moveTo>
                  <a:lnTo>
                    <a:pt x="1341708" y="910590"/>
                  </a:lnTo>
                  <a:lnTo>
                    <a:pt x="1341694" y="916939"/>
                  </a:lnTo>
                  <a:lnTo>
                    <a:pt x="1348053" y="916939"/>
                  </a:lnTo>
                  <a:lnTo>
                    <a:pt x="1348067" y="910590"/>
                  </a:lnTo>
                  <a:close/>
                </a:path>
                <a:path w="1350010" h="1189989">
                  <a:moveTo>
                    <a:pt x="6635" y="916940"/>
                  </a:moveTo>
                  <a:lnTo>
                    <a:pt x="289" y="916940"/>
                  </a:lnTo>
                  <a:lnTo>
                    <a:pt x="275" y="929639"/>
                  </a:lnTo>
                  <a:lnTo>
                    <a:pt x="6621" y="929639"/>
                  </a:lnTo>
                  <a:lnTo>
                    <a:pt x="6635" y="916940"/>
                  </a:lnTo>
                  <a:close/>
                </a:path>
                <a:path w="1350010" h="1189989">
                  <a:moveTo>
                    <a:pt x="1348053" y="916940"/>
                  </a:moveTo>
                  <a:lnTo>
                    <a:pt x="1341694" y="916940"/>
                  </a:lnTo>
                  <a:lnTo>
                    <a:pt x="1341667" y="929639"/>
                  </a:lnTo>
                  <a:lnTo>
                    <a:pt x="1348026" y="929639"/>
                  </a:lnTo>
                  <a:lnTo>
                    <a:pt x="1348053" y="916940"/>
                  </a:lnTo>
                  <a:close/>
                </a:path>
                <a:path w="1350010" h="1189989">
                  <a:moveTo>
                    <a:pt x="6621" y="929640"/>
                  </a:moveTo>
                  <a:lnTo>
                    <a:pt x="275" y="929640"/>
                  </a:lnTo>
                  <a:lnTo>
                    <a:pt x="268" y="935989"/>
                  </a:lnTo>
                  <a:lnTo>
                    <a:pt x="6614" y="935989"/>
                  </a:lnTo>
                  <a:lnTo>
                    <a:pt x="6621" y="929640"/>
                  </a:lnTo>
                  <a:close/>
                </a:path>
                <a:path w="1350010" h="1189989">
                  <a:moveTo>
                    <a:pt x="1348026" y="929640"/>
                  </a:moveTo>
                  <a:lnTo>
                    <a:pt x="1341667" y="929640"/>
                  </a:lnTo>
                  <a:lnTo>
                    <a:pt x="1341653" y="935989"/>
                  </a:lnTo>
                  <a:lnTo>
                    <a:pt x="1348012" y="935989"/>
                  </a:lnTo>
                  <a:lnTo>
                    <a:pt x="1348026" y="929640"/>
                  </a:lnTo>
                  <a:close/>
                </a:path>
                <a:path w="1350010" h="1189989">
                  <a:moveTo>
                    <a:pt x="6614" y="935990"/>
                  </a:moveTo>
                  <a:lnTo>
                    <a:pt x="268" y="935990"/>
                  </a:lnTo>
                  <a:lnTo>
                    <a:pt x="263" y="941069"/>
                  </a:lnTo>
                  <a:lnTo>
                    <a:pt x="6609" y="941069"/>
                  </a:lnTo>
                  <a:lnTo>
                    <a:pt x="6614" y="935990"/>
                  </a:lnTo>
                  <a:close/>
                </a:path>
                <a:path w="1350010" h="1189989">
                  <a:moveTo>
                    <a:pt x="1348012" y="935990"/>
                  </a:moveTo>
                  <a:lnTo>
                    <a:pt x="1341653" y="935990"/>
                  </a:lnTo>
                  <a:lnTo>
                    <a:pt x="1341642" y="941069"/>
                  </a:lnTo>
                  <a:lnTo>
                    <a:pt x="1348001" y="941069"/>
                  </a:lnTo>
                  <a:lnTo>
                    <a:pt x="1348012" y="935990"/>
                  </a:lnTo>
                  <a:close/>
                </a:path>
                <a:path w="1350010" h="1189989">
                  <a:moveTo>
                    <a:pt x="6609" y="941070"/>
                  </a:moveTo>
                  <a:lnTo>
                    <a:pt x="263" y="941070"/>
                  </a:lnTo>
                  <a:lnTo>
                    <a:pt x="255" y="948689"/>
                  </a:lnTo>
                  <a:lnTo>
                    <a:pt x="6601" y="948689"/>
                  </a:lnTo>
                  <a:lnTo>
                    <a:pt x="6609" y="941070"/>
                  </a:lnTo>
                  <a:close/>
                </a:path>
                <a:path w="1350010" h="1189989">
                  <a:moveTo>
                    <a:pt x="1348001" y="941070"/>
                  </a:moveTo>
                  <a:lnTo>
                    <a:pt x="1341642" y="941070"/>
                  </a:lnTo>
                  <a:lnTo>
                    <a:pt x="1341625" y="948689"/>
                  </a:lnTo>
                  <a:lnTo>
                    <a:pt x="1347985" y="948689"/>
                  </a:lnTo>
                  <a:lnTo>
                    <a:pt x="1348001" y="941070"/>
                  </a:lnTo>
                  <a:close/>
                </a:path>
                <a:path w="1350010" h="1189989">
                  <a:moveTo>
                    <a:pt x="6601" y="948690"/>
                  </a:moveTo>
                  <a:lnTo>
                    <a:pt x="255" y="948690"/>
                  </a:lnTo>
                  <a:lnTo>
                    <a:pt x="249" y="953769"/>
                  </a:lnTo>
                  <a:lnTo>
                    <a:pt x="6595" y="953769"/>
                  </a:lnTo>
                  <a:lnTo>
                    <a:pt x="6601" y="948690"/>
                  </a:lnTo>
                  <a:close/>
                </a:path>
                <a:path w="1350010" h="1189989">
                  <a:moveTo>
                    <a:pt x="1347985" y="948690"/>
                  </a:moveTo>
                  <a:lnTo>
                    <a:pt x="1341625" y="948690"/>
                  </a:lnTo>
                  <a:lnTo>
                    <a:pt x="1341614" y="953769"/>
                  </a:lnTo>
                  <a:lnTo>
                    <a:pt x="1347974" y="953769"/>
                  </a:lnTo>
                  <a:lnTo>
                    <a:pt x="1347985" y="948690"/>
                  </a:lnTo>
                  <a:close/>
                </a:path>
                <a:path w="1350010" h="1189989">
                  <a:moveTo>
                    <a:pt x="6595" y="953770"/>
                  </a:moveTo>
                  <a:lnTo>
                    <a:pt x="249" y="953770"/>
                  </a:lnTo>
                  <a:lnTo>
                    <a:pt x="241" y="961389"/>
                  </a:lnTo>
                  <a:lnTo>
                    <a:pt x="6587" y="961389"/>
                  </a:lnTo>
                  <a:lnTo>
                    <a:pt x="6595" y="953770"/>
                  </a:lnTo>
                  <a:close/>
                </a:path>
                <a:path w="1350010" h="1189989">
                  <a:moveTo>
                    <a:pt x="1347974" y="953770"/>
                  </a:moveTo>
                  <a:lnTo>
                    <a:pt x="1341614" y="953770"/>
                  </a:lnTo>
                  <a:lnTo>
                    <a:pt x="1341598" y="961389"/>
                  </a:lnTo>
                  <a:lnTo>
                    <a:pt x="1347958" y="961389"/>
                  </a:lnTo>
                  <a:lnTo>
                    <a:pt x="1347974" y="953770"/>
                  </a:lnTo>
                  <a:close/>
                </a:path>
                <a:path w="1350010" h="1189989">
                  <a:moveTo>
                    <a:pt x="6587" y="961390"/>
                  </a:moveTo>
                  <a:lnTo>
                    <a:pt x="241" y="961390"/>
                  </a:lnTo>
                  <a:lnTo>
                    <a:pt x="234" y="967739"/>
                  </a:lnTo>
                  <a:lnTo>
                    <a:pt x="6580" y="967739"/>
                  </a:lnTo>
                  <a:lnTo>
                    <a:pt x="6587" y="961390"/>
                  </a:lnTo>
                  <a:close/>
                </a:path>
                <a:path w="1350010" h="1189989">
                  <a:moveTo>
                    <a:pt x="1347958" y="961390"/>
                  </a:moveTo>
                  <a:lnTo>
                    <a:pt x="1341598" y="961390"/>
                  </a:lnTo>
                  <a:lnTo>
                    <a:pt x="1341584" y="967739"/>
                  </a:lnTo>
                  <a:lnTo>
                    <a:pt x="1347944" y="967739"/>
                  </a:lnTo>
                  <a:lnTo>
                    <a:pt x="1347958" y="961390"/>
                  </a:lnTo>
                  <a:close/>
                </a:path>
                <a:path w="1350010" h="1189989">
                  <a:moveTo>
                    <a:pt x="6580" y="967740"/>
                  </a:moveTo>
                  <a:lnTo>
                    <a:pt x="234" y="967740"/>
                  </a:lnTo>
                  <a:lnTo>
                    <a:pt x="221" y="980439"/>
                  </a:lnTo>
                  <a:lnTo>
                    <a:pt x="6566" y="980439"/>
                  </a:lnTo>
                  <a:lnTo>
                    <a:pt x="6580" y="967740"/>
                  </a:lnTo>
                  <a:close/>
                </a:path>
                <a:path w="1350010" h="1189989">
                  <a:moveTo>
                    <a:pt x="1347944" y="967740"/>
                  </a:moveTo>
                  <a:lnTo>
                    <a:pt x="1341584" y="967740"/>
                  </a:lnTo>
                  <a:lnTo>
                    <a:pt x="1341557" y="980439"/>
                  </a:lnTo>
                  <a:lnTo>
                    <a:pt x="1347917" y="980439"/>
                  </a:lnTo>
                  <a:lnTo>
                    <a:pt x="1347944" y="967740"/>
                  </a:lnTo>
                  <a:close/>
                </a:path>
                <a:path w="1350010" h="1189989">
                  <a:moveTo>
                    <a:pt x="6566" y="980440"/>
                  </a:moveTo>
                  <a:lnTo>
                    <a:pt x="221" y="980440"/>
                  </a:lnTo>
                  <a:lnTo>
                    <a:pt x="215" y="985519"/>
                  </a:lnTo>
                  <a:lnTo>
                    <a:pt x="6561" y="985519"/>
                  </a:lnTo>
                  <a:lnTo>
                    <a:pt x="6566" y="980440"/>
                  </a:lnTo>
                  <a:close/>
                </a:path>
                <a:path w="1350010" h="1189989">
                  <a:moveTo>
                    <a:pt x="1347917" y="980440"/>
                  </a:moveTo>
                  <a:lnTo>
                    <a:pt x="1341557" y="980440"/>
                  </a:lnTo>
                  <a:lnTo>
                    <a:pt x="1341546" y="985519"/>
                  </a:lnTo>
                  <a:lnTo>
                    <a:pt x="1347906" y="985519"/>
                  </a:lnTo>
                  <a:lnTo>
                    <a:pt x="1347917" y="980440"/>
                  </a:lnTo>
                  <a:close/>
                </a:path>
                <a:path w="1350010" h="1189989">
                  <a:moveTo>
                    <a:pt x="6561" y="985520"/>
                  </a:moveTo>
                  <a:lnTo>
                    <a:pt x="215" y="985520"/>
                  </a:lnTo>
                  <a:lnTo>
                    <a:pt x="187" y="1012189"/>
                  </a:lnTo>
                  <a:lnTo>
                    <a:pt x="6532" y="1012189"/>
                  </a:lnTo>
                  <a:lnTo>
                    <a:pt x="6561" y="985520"/>
                  </a:lnTo>
                  <a:close/>
                </a:path>
                <a:path w="1350010" h="1189989">
                  <a:moveTo>
                    <a:pt x="1347906" y="985520"/>
                  </a:moveTo>
                  <a:lnTo>
                    <a:pt x="1341546" y="985520"/>
                  </a:lnTo>
                  <a:lnTo>
                    <a:pt x="1341488" y="1012189"/>
                  </a:lnTo>
                  <a:lnTo>
                    <a:pt x="1347849" y="1012189"/>
                  </a:lnTo>
                  <a:lnTo>
                    <a:pt x="1347906" y="985520"/>
                  </a:lnTo>
                  <a:close/>
                </a:path>
                <a:path w="1350010" h="1189989">
                  <a:moveTo>
                    <a:pt x="6532" y="1012190"/>
                  </a:moveTo>
                  <a:lnTo>
                    <a:pt x="187" y="1012190"/>
                  </a:lnTo>
                  <a:lnTo>
                    <a:pt x="173" y="1024889"/>
                  </a:lnTo>
                  <a:lnTo>
                    <a:pt x="6518" y="1024889"/>
                  </a:lnTo>
                  <a:lnTo>
                    <a:pt x="6532" y="1012190"/>
                  </a:lnTo>
                  <a:close/>
                </a:path>
                <a:path w="1350010" h="1189989">
                  <a:moveTo>
                    <a:pt x="1347849" y="1012190"/>
                  </a:moveTo>
                  <a:lnTo>
                    <a:pt x="1341488" y="1012190"/>
                  </a:lnTo>
                  <a:lnTo>
                    <a:pt x="1341460" y="1024889"/>
                  </a:lnTo>
                  <a:lnTo>
                    <a:pt x="1347822" y="1024889"/>
                  </a:lnTo>
                  <a:lnTo>
                    <a:pt x="1347849" y="1012190"/>
                  </a:lnTo>
                  <a:close/>
                </a:path>
                <a:path w="1350010" h="1189989">
                  <a:moveTo>
                    <a:pt x="6518" y="1024890"/>
                  </a:moveTo>
                  <a:lnTo>
                    <a:pt x="173" y="1024890"/>
                  </a:lnTo>
                  <a:lnTo>
                    <a:pt x="167" y="1031239"/>
                  </a:lnTo>
                  <a:lnTo>
                    <a:pt x="6512" y="1031239"/>
                  </a:lnTo>
                  <a:lnTo>
                    <a:pt x="6518" y="1024890"/>
                  </a:lnTo>
                  <a:close/>
                </a:path>
                <a:path w="1350010" h="1189989">
                  <a:moveTo>
                    <a:pt x="1347822" y="1024890"/>
                  </a:moveTo>
                  <a:lnTo>
                    <a:pt x="1341460" y="1024890"/>
                  </a:lnTo>
                  <a:lnTo>
                    <a:pt x="1341447" y="1031239"/>
                  </a:lnTo>
                  <a:lnTo>
                    <a:pt x="1347809" y="1031239"/>
                  </a:lnTo>
                  <a:lnTo>
                    <a:pt x="1347822" y="1024890"/>
                  </a:lnTo>
                  <a:close/>
                </a:path>
                <a:path w="1350010" h="1189989">
                  <a:moveTo>
                    <a:pt x="6512" y="1031240"/>
                  </a:moveTo>
                  <a:lnTo>
                    <a:pt x="167" y="1031240"/>
                  </a:lnTo>
                  <a:lnTo>
                    <a:pt x="160" y="1037589"/>
                  </a:lnTo>
                  <a:lnTo>
                    <a:pt x="6505" y="1037589"/>
                  </a:lnTo>
                  <a:lnTo>
                    <a:pt x="6512" y="1031240"/>
                  </a:lnTo>
                  <a:close/>
                </a:path>
                <a:path w="1350010" h="1189989">
                  <a:moveTo>
                    <a:pt x="1347809" y="1031240"/>
                  </a:moveTo>
                  <a:lnTo>
                    <a:pt x="1341447" y="1031240"/>
                  </a:lnTo>
                  <a:lnTo>
                    <a:pt x="1341433" y="1037589"/>
                  </a:lnTo>
                  <a:lnTo>
                    <a:pt x="1347795" y="1037589"/>
                  </a:lnTo>
                  <a:lnTo>
                    <a:pt x="1347809" y="1031240"/>
                  </a:lnTo>
                  <a:close/>
                </a:path>
                <a:path w="1350010" h="1189989">
                  <a:moveTo>
                    <a:pt x="6505" y="1037590"/>
                  </a:moveTo>
                  <a:lnTo>
                    <a:pt x="160" y="1037590"/>
                  </a:lnTo>
                  <a:lnTo>
                    <a:pt x="153" y="1043939"/>
                  </a:lnTo>
                  <a:lnTo>
                    <a:pt x="6498" y="1043939"/>
                  </a:lnTo>
                  <a:lnTo>
                    <a:pt x="6505" y="1037590"/>
                  </a:lnTo>
                  <a:close/>
                </a:path>
                <a:path w="1350010" h="1189989">
                  <a:moveTo>
                    <a:pt x="1347795" y="1037590"/>
                  </a:moveTo>
                  <a:lnTo>
                    <a:pt x="1341433" y="1037590"/>
                  </a:lnTo>
                  <a:lnTo>
                    <a:pt x="1341419" y="1043939"/>
                  </a:lnTo>
                  <a:lnTo>
                    <a:pt x="1347782" y="1043939"/>
                  </a:lnTo>
                  <a:lnTo>
                    <a:pt x="1347795" y="1037590"/>
                  </a:lnTo>
                  <a:close/>
                </a:path>
                <a:path w="1350010" h="1189989">
                  <a:moveTo>
                    <a:pt x="6498" y="1043940"/>
                  </a:moveTo>
                  <a:lnTo>
                    <a:pt x="153" y="1043940"/>
                  </a:lnTo>
                  <a:lnTo>
                    <a:pt x="126" y="1069339"/>
                  </a:lnTo>
                  <a:lnTo>
                    <a:pt x="6470" y="1069339"/>
                  </a:lnTo>
                  <a:lnTo>
                    <a:pt x="6498" y="1043940"/>
                  </a:lnTo>
                  <a:close/>
                </a:path>
                <a:path w="1350010" h="1189989">
                  <a:moveTo>
                    <a:pt x="1347782" y="1043940"/>
                  </a:moveTo>
                  <a:lnTo>
                    <a:pt x="1341419" y="1043940"/>
                  </a:lnTo>
                  <a:lnTo>
                    <a:pt x="1341364" y="1069339"/>
                  </a:lnTo>
                  <a:lnTo>
                    <a:pt x="1347727" y="1069339"/>
                  </a:lnTo>
                  <a:lnTo>
                    <a:pt x="1347782" y="1043940"/>
                  </a:lnTo>
                  <a:close/>
                </a:path>
                <a:path w="1350010" h="1189989">
                  <a:moveTo>
                    <a:pt x="6470" y="1069340"/>
                  </a:moveTo>
                  <a:lnTo>
                    <a:pt x="126" y="1069340"/>
                  </a:lnTo>
                  <a:lnTo>
                    <a:pt x="119" y="1075689"/>
                  </a:lnTo>
                  <a:lnTo>
                    <a:pt x="6463" y="1075689"/>
                  </a:lnTo>
                  <a:lnTo>
                    <a:pt x="6470" y="1069340"/>
                  </a:lnTo>
                  <a:close/>
                </a:path>
                <a:path w="1350010" h="1189989">
                  <a:moveTo>
                    <a:pt x="1347727" y="1069340"/>
                  </a:moveTo>
                  <a:lnTo>
                    <a:pt x="1341364" y="1069340"/>
                  </a:lnTo>
                  <a:lnTo>
                    <a:pt x="1341350" y="1075689"/>
                  </a:lnTo>
                  <a:lnTo>
                    <a:pt x="1347714" y="1075689"/>
                  </a:lnTo>
                  <a:lnTo>
                    <a:pt x="1347727" y="1069340"/>
                  </a:lnTo>
                  <a:close/>
                </a:path>
                <a:path w="1350010" h="1189989">
                  <a:moveTo>
                    <a:pt x="6463" y="1075690"/>
                  </a:moveTo>
                  <a:lnTo>
                    <a:pt x="119" y="1075690"/>
                  </a:lnTo>
                  <a:lnTo>
                    <a:pt x="105" y="1088389"/>
                  </a:lnTo>
                  <a:lnTo>
                    <a:pt x="6450" y="1088389"/>
                  </a:lnTo>
                  <a:lnTo>
                    <a:pt x="6463" y="1075690"/>
                  </a:lnTo>
                  <a:close/>
                </a:path>
                <a:path w="1350010" h="1189989">
                  <a:moveTo>
                    <a:pt x="1347714" y="1075690"/>
                  </a:moveTo>
                  <a:lnTo>
                    <a:pt x="1341350" y="1075690"/>
                  </a:lnTo>
                  <a:lnTo>
                    <a:pt x="1341323" y="1088389"/>
                  </a:lnTo>
                  <a:lnTo>
                    <a:pt x="1347687" y="1088389"/>
                  </a:lnTo>
                  <a:lnTo>
                    <a:pt x="1347714" y="1075690"/>
                  </a:lnTo>
                  <a:close/>
                </a:path>
                <a:path w="1350010" h="1189989">
                  <a:moveTo>
                    <a:pt x="6450" y="1088390"/>
                  </a:moveTo>
                  <a:lnTo>
                    <a:pt x="105" y="1088390"/>
                  </a:lnTo>
                  <a:lnTo>
                    <a:pt x="99" y="1094739"/>
                  </a:lnTo>
                  <a:lnTo>
                    <a:pt x="6443" y="1094739"/>
                  </a:lnTo>
                  <a:lnTo>
                    <a:pt x="6450" y="1088390"/>
                  </a:lnTo>
                  <a:close/>
                </a:path>
                <a:path w="1350010" h="1189989">
                  <a:moveTo>
                    <a:pt x="1347687" y="1088390"/>
                  </a:moveTo>
                  <a:lnTo>
                    <a:pt x="1341323" y="1088390"/>
                  </a:lnTo>
                  <a:lnTo>
                    <a:pt x="1341309" y="1094739"/>
                  </a:lnTo>
                  <a:lnTo>
                    <a:pt x="1347673" y="1094739"/>
                  </a:lnTo>
                  <a:lnTo>
                    <a:pt x="1347687" y="1088390"/>
                  </a:lnTo>
                  <a:close/>
                </a:path>
                <a:path w="1350010" h="1189989">
                  <a:moveTo>
                    <a:pt x="6443" y="1094740"/>
                  </a:moveTo>
                  <a:lnTo>
                    <a:pt x="99" y="1094740"/>
                  </a:lnTo>
                  <a:lnTo>
                    <a:pt x="78" y="1113789"/>
                  </a:lnTo>
                  <a:lnTo>
                    <a:pt x="6422" y="1113789"/>
                  </a:lnTo>
                  <a:lnTo>
                    <a:pt x="6443" y="1094740"/>
                  </a:lnTo>
                  <a:close/>
                </a:path>
                <a:path w="1350010" h="1189989">
                  <a:moveTo>
                    <a:pt x="1347673" y="1094740"/>
                  </a:moveTo>
                  <a:lnTo>
                    <a:pt x="1341309" y="1094740"/>
                  </a:lnTo>
                  <a:lnTo>
                    <a:pt x="1341268" y="1113789"/>
                  </a:lnTo>
                  <a:lnTo>
                    <a:pt x="1347632" y="1113789"/>
                  </a:lnTo>
                  <a:lnTo>
                    <a:pt x="1347673" y="1094740"/>
                  </a:lnTo>
                  <a:close/>
                </a:path>
                <a:path w="1350010" h="1189989">
                  <a:moveTo>
                    <a:pt x="6422" y="1113790"/>
                  </a:moveTo>
                  <a:lnTo>
                    <a:pt x="78" y="1113790"/>
                  </a:lnTo>
                  <a:lnTo>
                    <a:pt x="71" y="1120139"/>
                  </a:lnTo>
                  <a:lnTo>
                    <a:pt x="6415" y="1120139"/>
                  </a:lnTo>
                  <a:lnTo>
                    <a:pt x="6422" y="1113790"/>
                  </a:lnTo>
                  <a:close/>
                </a:path>
                <a:path w="1350010" h="1189989">
                  <a:moveTo>
                    <a:pt x="1347632" y="1113790"/>
                  </a:moveTo>
                  <a:lnTo>
                    <a:pt x="1341268" y="1113790"/>
                  </a:lnTo>
                  <a:lnTo>
                    <a:pt x="1341254" y="1120139"/>
                  </a:lnTo>
                  <a:lnTo>
                    <a:pt x="1347619" y="1120139"/>
                  </a:lnTo>
                  <a:lnTo>
                    <a:pt x="1347632" y="1113790"/>
                  </a:lnTo>
                  <a:close/>
                </a:path>
                <a:path w="1350010" h="1189989">
                  <a:moveTo>
                    <a:pt x="6415" y="1120140"/>
                  </a:moveTo>
                  <a:lnTo>
                    <a:pt x="71" y="1120140"/>
                  </a:lnTo>
                  <a:lnTo>
                    <a:pt x="65" y="1126489"/>
                  </a:lnTo>
                  <a:lnTo>
                    <a:pt x="6409" y="1126489"/>
                  </a:lnTo>
                  <a:lnTo>
                    <a:pt x="6415" y="1120140"/>
                  </a:lnTo>
                  <a:close/>
                </a:path>
                <a:path w="1350010" h="1189989">
                  <a:moveTo>
                    <a:pt x="1347619" y="1120140"/>
                  </a:moveTo>
                  <a:lnTo>
                    <a:pt x="1341254" y="1120140"/>
                  </a:lnTo>
                  <a:lnTo>
                    <a:pt x="1341240" y="1126489"/>
                  </a:lnTo>
                  <a:lnTo>
                    <a:pt x="1347605" y="1126489"/>
                  </a:lnTo>
                  <a:lnTo>
                    <a:pt x="1347619" y="1120140"/>
                  </a:lnTo>
                  <a:close/>
                </a:path>
                <a:path w="1350010" h="1189989">
                  <a:moveTo>
                    <a:pt x="6409" y="1126490"/>
                  </a:moveTo>
                  <a:lnTo>
                    <a:pt x="65" y="1126490"/>
                  </a:lnTo>
                  <a:lnTo>
                    <a:pt x="58" y="1132839"/>
                  </a:lnTo>
                  <a:lnTo>
                    <a:pt x="6402" y="1132839"/>
                  </a:lnTo>
                  <a:lnTo>
                    <a:pt x="6409" y="1126490"/>
                  </a:lnTo>
                  <a:close/>
                </a:path>
                <a:path w="1350010" h="1189989">
                  <a:moveTo>
                    <a:pt x="1347605" y="1126490"/>
                  </a:moveTo>
                  <a:lnTo>
                    <a:pt x="1341240" y="1126490"/>
                  </a:lnTo>
                  <a:lnTo>
                    <a:pt x="1341227" y="1132839"/>
                  </a:lnTo>
                  <a:lnTo>
                    <a:pt x="1347592" y="1132839"/>
                  </a:lnTo>
                  <a:lnTo>
                    <a:pt x="1347605" y="1126490"/>
                  </a:lnTo>
                  <a:close/>
                </a:path>
                <a:path w="1350010" h="1189989">
                  <a:moveTo>
                    <a:pt x="6402" y="1132840"/>
                  </a:moveTo>
                  <a:lnTo>
                    <a:pt x="58" y="1132840"/>
                  </a:lnTo>
                  <a:lnTo>
                    <a:pt x="51" y="1139189"/>
                  </a:lnTo>
                  <a:lnTo>
                    <a:pt x="6395" y="1139189"/>
                  </a:lnTo>
                  <a:lnTo>
                    <a:pt x="6402" y="1132840"/>
                  </a:lnTo>
                  <a:close/>
                </a:path>
                <a:path w="1350010" h="1189989">
                  <a:moveTo>
                    <a:pt x="1347592" y="1132840"/>
                  </a:moveTo>
                  <a:lnTo>
                    <a:pt x="1341227" y="1132840"/>
                  </a:lnTo>
                  <a:lnTo>
                    <a:pt x="1341213" y="1139189"/>
                  </a:lnTo>
                  <a:lnTo>
                    <a:pt x="1347578" y="1139189"/>
                  </a:lnTo>
                  <a:lnTo>
                    <a:pt x="1347592" y="1132840"/>
                  </a:lnTo>
                  <a:close/>
                </a:path>
                <a:path w="1350010" h="1189989">
                  <a:moveTo>
                    <a:pt x="6395" y="1139190"/>
                  </a:moveTo>
                  <a:lnTo>
                    <a:pt x="51" y="1139190"/>
                  </a:lnTo>
                  <a:lnTo>
                    <a:pt x="44" y="1145539"/>
                  </a:lnTo>
                  <a:lnTo>
                    <a:pt x="6388" y="1145539"/>
                  </a:lnTo>
                  <a:lnTo>
                    <a:pt x="6395" y="1139190"/>
                  </a:lnTo>
                  <a:close/>
                </a:path>
                <a:path w="1350010" h="1189989">
                  <a:moveTo>
                    <a:pt x="1347578" y="1139190"/>
                  </a:moveTo>
                  <a:lnTo>
                    <a:pt x="1341213" y="1139190"/>
                  </a:lnTo>
                  <a:lnTo>
                    <a:pt x="1341199" y="1145539"/>
                  </a:lnTo>
                  <a:lnTo>
                    <a:pt x="1347564" y="1145539"/>
                  </a:lnTo>
                  <a:lnTo>
                    <a:pt x="1347578" y="1139190"/>
                  </a:lnTo>
                  <a:close/>
                </a:path>
                <a:path w="1350010" h="1189989">
                  <a:moveTo>
                    <a:pt x="6388" y="1145540"/>
                  </a:moveTo>
                  <a:lnTo>
                    <a:pt x="44" y="1145540"/>
                  </a:lnTo>
                  <a:lnTo>
                    <a:pt x="24" y="1164589"/>
                  </a:lnTo>
                  <a:lnTo>
                    <a:pt x="6367" y="1164589"/>
                  </a:lnTo>
                  <a:lnTo>
                    <a:pt x="6388" y="1145540"/>
                  </a:lnTo>
                  <a:close/>
                </a:path>
                <a:path w="1350010" h="1189989">
                  <a:moveTo>
                    <a:pt x="1347564" y="1145540"/>
                  </a:moveTo>
                  <a:lnTo>
                    <a:pt x="1341199" y="1145540"/>
                  </a:lnTo>
                  <a:lnTo>
                    <a:pt x="1341158" y="1164589"/>
                  </a:lnTo>
                  <a:lnTo>
                    <a:pt x="1347524" y="1164589"/>
                  </a:lnTo>
                  <a:lnTo>
                    <a:pt x="1347564" y="1145540"/>
                  </a:lnTo>
                  <a:close/>
                </a:path>
                <a:path w="1350010" h="1189989">
                  <a:moveTo>
                    <a:pt x="6367" y="1164590"/>
                  </a:moveTo>
                  <a:lnTo>
                    <a:pt x="24" y="1164590"/>
                  </a:lnTo>
                  <a:lnTo>
                    <a:pt x="10" y="1177289"/>
                  </a:lnTo>
                  <a:lnTo>
                    <a:pt x="6354" y="1177289"/>
                  </a:lnTo>
                  <a:lnTo>
                    <a:pt x="6367" y="1164590"/>
                  </a:lnTo>
                  <a:close/>
                </a:path>
                <a:path w="1350010" h="1189989">
                  <a:moveTo>
                    <a:pt x="1347524" y="1164590"/>
                  </a:moveTo>
                  <a:lnTo>
                    <a:pt x="1341158" y="1164590"/>
                  </a:lnTo>
                  <a:lnTo>
                    <a:pt x="1341130" y="1177289"/>
                  </a:lnTo>
                  <a:lnTo>
                    <a:pt x="1347497" y="1177289"/>
                  </a:lnTo>
                  <a:lnTo>
                    <a:pt x="1347524" y="1164590"/>
                  </a:lnTo>
                  <a:close/>
                </a:path>
                <a:path w="1350010" h="1189989">
                  <a:moveTo>
                    <a:pt x="6354" y="1177290"/>
                  </a:moveTo>
                  <a:lnTo>
                    <a:pt x="10" y="1177290"/>
                  </a:lnTo>
                  <a:lnTo>
                    <a:pt x="4" y="1183639"/>
                  </a:lnTo>
                  <a:lnTo>
                    <a:pt x="1347483" y="1183639"/>
                  </a:lnTo>
                  <a:lnTo>
                    <a:pt x="1347486" y="1182370"/>
                  </a:lnTo>
                  <a:lnTo>
                    <a:pt x="6350" y="1181100"/>
                  </a:lnTo>
                  <a:lnTo>
                    <a:pt x="6354" y="1177290"/>
                  </a:lnTo>
                  <a:close/>
                </a:path>
                <a:path w="1350010" h="1189989">
                  <a:moveTo>
                    <a:pt x="1347497" y="1177290"/>
                  </a:moveTo>
                  <a:lnTo>
                    <a:pt x="1341130" y="1177290"/>
                  </a:lnTo>
                  <a:lnTo>
                    <a:pt x="1341120" y="1182370"/>
                  </a:lnTo>
                  <a:lnTo>
                    <a:pt x="1347486" y="1182370"/>
                  </a:lnTo>
                  <a:lnTo>
                    <a:pt x="1347497" y="1177290"/>
                  </a:lnTo>
                  <a:close/>
                </a:path>
                <a:path w="1350010" h="1189989">
                  <a:moveTo>
                    <a:pt x="1347483" y="1183640"/>
                  </a:moveTo>
                  <a:lnTo>
                    <a:pt x="4" y="1183640"/>
                  </a:lnTo>
                  <a:lnTo>
                    <a:pt x="0" y="1187450"/>
                  </a:lnTo>
                  <a:lnTo>
                    <a:pt x="1347470" y="1189989"/>
                  </a:lnTo>
                  <a:lnTo>
                    <a:pt x="1347483" y="1183640"/>
                  </a:lnTo>
                  <a:close/>
                </a:path>
              </a:pathLst>
            </a:custGeom>
            <a:solidFill>
              <a:srgbClr val="0639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594359" y="3575050"/>
              <a:ext cx="1337310" cy="1176020"/>
            </a:xfrm>
            <a:custGeom>
              <a:avLst/>
              <a:gdLst/>
              <a:ahLst/>
              <a:cxnLst/>
              <a:rect l="l" t="t" r="r" b="b"/>
              <a:pathLst>
                <a:path w="1337310" h="1176020">
                  <a:moveTo>
                    <a:pt x="8837" y="30479"/>
                  </a:moveTo>
                  <a:lnTo>
                    <a:pt x="1237" y="30479"/>
                  </a:lnTo>
                  <a:lnTo>
                    <a:pt x="1232" y="34289"/>
                  </a:lnTo>
                  <a:lnTo>
                    <a:pt x="8828" y="34289"/>
                  </a:lnTo>
                  <a:lnTo>
                    <a:pt x="8837" y="30479"/>
                  </a:lnTo>
                  <a:close/>
                </a:path>
                <a:path w="1337310" h="1176020">
                  <a:moveTo>
                    <a:pt x="1337249" y="30479"/>
                  </a:moveTo>
                  <a:lnTo>
                    <a:pt x="1330912" y="30479"/>
                  </a:lnTo>
                  <a:lnTo>
                    <a:pt x="1330904" y="34289"/>
                  </a:lnTo>
                  <a:lnTo>
                    <a:pt x="1337241" y="34289"/>
                  </a:lnTo>
                  <a:lnTo>
                    <a:pt x="1337249" y="30479"/>
                  </a:lnTo>
                  <a:close/>
                </a:path>
                <a:path w="1337310" h="1176020">
                  <a:moveTo>
                    <a:pt x="8842" y="27939"/>
                  </a:moveTo>
                  <a:lnTo>
                    <a:pt x="1239" y="27939"/>
                  </a:lnTo>
                  <a:lnTo>
                    <a:pt x="1238" y="29210"/>
                  </a:lnTo>
                  <a:lnTo>
                    <a:pt x="8840" y="29210"/>
                  </a:lnTo>
                  <a:lnTo>
                    <a:pt x="8842" y="27939"/>
                  </a:lnTo>
                  <a:close/>
                </a:path>
                <a:path w="1337310" h="1176020">
                  <a:moveTo>
                    <a:pt x="1337255" y="27939"/>
                  </a:moveTo>
                  <a:lnTo>
                    <a:pt x="1330918" y="27939"/>
                  </a:lnTo>
                  <a:lnTo>
                    <a:pt x="1330915" y="29210"/>
                  </a:lnTo>
                  <a:lnTo>
                    <a:pt x="1337252" y="29210"/>
                  </a:lnTo>
                  <a:lnTo>
                    <a:pt x="1337255" y="27939"/>
                  </a:lnTo>
                  <a:close/>
                </a:path>
                <a:path w="1337310" h="1176020">
                  <a:moveTo>
                    <a:pt x="8851" y="24129"/>
                  </a:moveTo>
                  <a:lnTo>
                    <a:pt x="1243" y="24129"/>
                  </a:lnTo>
                  <a:lnTo>
                    <a:pt x="1241" y="26669"/>
                  </a:lnTo>
                  <a:lnTo>
                    <a:pt x="8845" y="26669"/>
                  </a:lnTo>
                  <a:lnTo>
                    <a:pt x="8851" y="24129"/>
                  </a:lnTo>
                  <a:close/>
                </a:path>
                <a:path w="1337310" h="1176020">
                  <a:moveTo>
                    <a:pt x="1337263" y="24129"/>
                  </a:moveTo>
                  <a:lnTo>
                    <a:pt x="1330926" y="24129"/>
                  </a:lnTo>
                  <a:lnTo>
                    <a:pt x="1330921" y="26669"/>
                  </a:lnTo>
                  <a:lnTo>
                    <a:pt x="1337257" y="26669"/>
                  </a:lnTo>
                  <a:lnTo>
                    <a:pt x="1337263" y="24129"/>
                  </a:lnTo>
                  <a:close/>
                </a:path>
                <a:path w="1337310" h="1176020">
                  <a:moveTo>
                    <a:pt x="8856" y="21589"/>
                  </a:moveTo>
                  <a:lnTo>
                    <a:pt x="1246" y="21589"/>
                  </a:lnTo>
                  <a:lnTo>
                    <a:pt x="1245" y="22860"/>
                  </a:lnTo>
                  <a:lnTo>
                    <a:pt x="8853" y="22860"/>
                  </a:lnTo>
                  <a:lnTo>
                    <a:pt x="8856" y="21589"/>
                  </a:lnTo>
                  <a:close/>
                </a:path>
                <a:path w="1337310" h="1176020">
                  <a:moveTo>
                    <a:pt x="1337268" y="21589"/>
                  </a:moveTo>
                  <a:lnTo>
                    <a:pt x="1330932" y="21589"/>
                  </a:lnTo>
                  <a:lnTo>
                    <a:pt x="1330929" y="22860"/>
                  </a:lnTo>
                  <a:lnTo>
                    <a:pt x="1337266" y="22860"/>
                  </a:lnTo>
                  <a:lnTo>
                    <a:pt x="1337268" y="21589"/>
                  </a:lnTo>
                  <a:close/>
                </a:path>
                <a:path w="1337310" h="1176020">
                  <a:moveTo>
                    <a:pt x="8865" y="17779"/>
                  </a:moveTo>
                  <a:lnTo>
                    <a:pt x="1250" y="17779"/>
                  </a:lnTo>
                  <a:lnTo>
                    <a:pt x="1248" y="20319"/>
                  </a:lnTo>
                  <a:lnTo>
                    <a:pt x="8859" y="20319"/>
                  </a:lnTo>
                  <a:lnTo>
                    <a:pt x="8865" y="17779"/>
                  </a:lnTo>
                  <a:close/>
                </a:path>
                <a:path w="1337310" h="1176020">
                  <a:moveTo>
                    <a:pt x="1337277" y="17779"/>
                  </a:moveTo>
                  <a:lnTo>
                    <a:pt x="1330940" y="17779"/>
                  </a:lnTo>
                  <a:lnTo>
                    <a:pt x="1330934" y="20319"/>
                  </a:lnTo>
                  <a:lnTo>
                    <a:pt x="1337271" y="20319"/>
                  </a:lnTo>
                  <a:lnTo>
                    <a:pt x="1337277" y="17779"/>
                  </a:lnTo>
                  <a:close/>
                </a:path>
                <a:path w="1337310" h="1176020">
                  <a:moveTo>
                    <a:pt x="8870" y="15239"/>
                  </a:moveTo>
                  <a:lnTo>
                    <a:pt x="1253" y="15239"/>
                  </a:lnTo>
                  <a:lnTo>
                    <a:pt x="1252" y="16510"/>
                  </a:lnTo>
                  <a:lnTo>
                    <a:pt x="8867" y="16510"/>
                  </a:lnTo>
                  <a:lnTo>
                    <a:pt x="8870" y="15239"/>
                  </a:lnTo>
                  <a:close/>
                </a:path>
                <a:path w="1337310" h="1176020">
                  <a:moveTo>
                    <a:pt x="1337282" y="15239"/>
                  </a:moveTo>
                  <a:lnTo>
                    <a:pt x="1330946" y="15239"/>
                  </a:lnTo>
                  <a:lnTo>
                    <a:pt x="1330943" y="16510"/>
                  </a:lnTo>
                  <a:lnTo>
                    <a:pt x="1337279" y="16510"/>
                  </a:lnTo>
                  <a:lnTo>
                    <a:pt x="1337282" y="15239"/>
                  </a:lnTo>
                  <a:close/>
                </a:path>
                <a:path w="1337310" h="1176020">
                  <a:moveTo>
                    <a:pt x="8878" y="11429"/>
                  </a:moveTo>
                  <a:lnTo>
                    <a:pt x="1257" y="11429"/>
                  </a:lnTo>
                  <a:lnTo>
                    <a:pt x="1254" y="13969"/>
                  </a:lnTo>
                  <a:lnTo>
                    <a:pt x="8873" y="13969"/>
                  </a:lnTo>
                  <a:lnTo>
                    <a:pt x="8878" y="11429"/>
                  </a:lnTo>
                  <a:close/>
                </a:path>
                <a:path w="1337310" h="1176020">
                  <a:moveTo>
                    <a:pt x="1337290" y="11429"/>
                  </a:moveTo>
                  <a:lnTo>
                    <a:pt x="1330954" y="11429"/>
                  </a:lnTo>
                  <a:lnTo>
                    <a:pt x="1330948" y="13969"/>
                  </a:lnTo>
                  <a:lnTo>
                    <a:pt x="1337285" y="13969"/>
                  </a:lnTo>
                  <a:lnTo>
                    <a:pt x="1337290" y="11429"/>
                  </a:lnTo>
                  <a:close/>
                </a:path>
                <a:path w="1337310" h="1176020">
                  <a:moveTo>
                    <a:pt x="8884" y="8889"/>
                  </a:moveTo>
                  <a:lnTo>
                    <a:pt x="1260" y="8889"/>
                  </a:lnTo>
                  <a:lnTo>
                    <a:pt x="1259" y="10160"/>
                  </a:lnTo>
                  <a:lnTo>
                    <a:pt x="8881" y="10160"/>
                  </a:lnTo>
                  <a:lnTo>
                    <a:pt x="8884" y="8889"/>
                  </a:lnTo>
                  <a:close/>
                </a:path>
                <a:path w="1337310" h="1176020">
                  <a:moveTo>
                    <a:pt x="1337296" y="8889"/>
                  </a:moveTo>
                  <a:lnTo>
                    <a:pt x="1330960" y="8889"/>
                  </a:lnTo>
                  <a:lnTo>
                    <a:pt x="1330957" y="10160"/>
                  </a:lnTo>
                  <a:lnTo>
                    <a:pt x="1337293" y="10160"/>
                  </a:lnTo>
                  <a:lnTo>
                    <a:pt x="1337296" y="8889"/>
                  </a:lnTo>
                  <a:close/>
                </a:path>
                <a:path w="1337310" h="1176020">
                  <a:moveTo>
                    <a:pt x="1337304" y="5079"/>
                  </a:moveTo>
                  <a:lnTo>
                    <a:pt x="1264" y="5079"/>
                  </a:lnTo>
                  <a:lnTo>
                    <a:pt x="1261" y="7619"/>
                  </a:lnTo>
                  <a:lnTo>
                    <a:pt x="8887" y="7619"/>
                  </a:lnTo>
                  <a:lnTo>
                    <a:pt x="8890" y="6350"/>
                  </a:lnTo>
                  <a:lnTo>
                    <a:pt x="1337301" y="6350"/>
                  </a:lnTo>
                  <a:lnTo>
                    <a:pt x="1337304" y="5079"/>
                  </a:lnTo>
                  <a:close/>
                </a:path>
                <a:path w="1337310" h="1176020">
                  <a:moveTo>
                    <a:pt x="1337301" y="6350"/>
                  </a:moveTo>
                  <a:lnTo>
                    <a:pt x="8890" y="6350"/>
                  </a:lnTo>
                  <a:lnTo>
                    <a:pt x="669924" y="7619"/>
                  </a:lnTo>
                  <a:lnTo>
                    <a:pt x="1337299" y="7619"/>
                  </a:lnTo>
                  <a:lnTo>
                    <a:pt x="1337301" y="6350"/>
                  </a:lnTo>
                  <a:close/>
                </a:path>
                <a:path w="1337310" h="1176020">
                  <a:moveTo>
                    <a:pt x="1337310" y="2539"/>
                  </a:moveTo>
                  <a:lnTo>
                    <a:pt x="1267" y="2539"/>
                  </a:lnTo>
                  <a:lnTo>
                    <a:pt x="1265" y="3810"/>
                  </a:lnTo>
                  <a:lnTo>
                    <a:pt x="1337307" y="3810"/>
                  </a:lnTo>
                  <a:lnTo>
                    <a:pt x="1337310" y="2539"/>
                  </a:lnTo>
                  <a:close/>
                </a:path>
                <a:path w="1337310" h="1176020">
                  <a:moveTo>
                    <a:pt x="1270" y="0"/>
                  </a:moveTo>
                  <a:lnTo>
                    <a:pt x="1268" y="1269"/>
                  </a:lnTo>
                  <a:lnTo>
                    <a:pt x="669289" y="1269"/>
                  </a:lnTo>
                  <a:lnTo>
                    <a:pt x="1270" y="0"/>
                  </a:lnTo>
                  <a:close/>
                </a:path>
                <a:path w="1337310" h="1176020">
                  <a:moveTo>
                    <a:pt x="8828" y="34290"/>
                  </a:moveTo>
                  <a:lnTo>
                    <a:pt x="1232" y="34290"/>
                  </a:lnTo>
                  <a:lnTo>
                    <a:pt x="1191" y="72389"/>
                  </a:lnTo>
                  <a:lnTo>
                    <a:pt x="8745" y="72389"/>
                  </a:lnTo>
                  <a:lnTo>
                    <a:pt x="8828" y="34290"/>
                  </a:lnTo>
                  <a:close/>
                </a:path>
                <a:path w="1337310" h="1176020">
                  <a:moveTo>
                    <a:pt x="1337241" y="34290"/>
                  </a:moveTo>
                  <a:lnTo>
                    <a:pt x="1330904" y="34290"/>
                  </a:lnTo>
                  <a:lnTo>
                    <a:pt x="1330821" y="72389"/>
                  </a:lnTo>
                  <a:lnTo>
                    <a:pt x="1337158" y="72389"/>
                  </a:lnTo>
                  <a:lnTo>
                    <a:pt x="1337241" y="34290"/>
                  </a:lnTo>
                  <a:close/>
                </a:path>
                <a:path w="1337310" h="1176020">
                  <a:moveTo>
                    <a:pt x="8745" y="72390"/>
                  </a:moveTo>
                  <a:lnTo>
                    <a:pt x="1191" y="72390"/>
                  </a:lnTo>
                  <a:lnTo>
                    <a:pt x="1184" y="78739"/>
                  </a:lnTo>
                  <a:lnTo>
                    <a:pt x="8731" y="78739"/>
                  </a:lnTo>
                  <a:lnTo>
                    <a:pt x="8745" y="72390"/>
                  </a:lnTo>
                  <a:close/>
                </a:path>
                <a:path w="1337310" h="1176020">
                  <a:moveTo>
                    <a:pt x="1337158" y="72390"/>
                  </a:moveTo>
                  <a:lnTo>
                    <a:pt x="1330821" y="72390"/>
                  </a:lnTo>
                  <a:lnTo>
                    <a:pt x="1330807" y="78739"/>
                  </a:lnTo>
                  <a:lnTo>
                    <a:pt x="1337145" y="78739"/>
                  </a:lnTo>
                  <a:lnTo>
                    <a:pt x="1337158" y="72390"/>
                  </a:lnTo>
                  <a:close/>
                </a:path>
                <a:path w="1337310" h="1176020">
                  <a:moveTo>
                    <a:pt x="8731" y="78740"/>
                  </a:moveTo>
                  <a:lnTo>
                    <a:pt x="1184" y="78740"/>
                  </a:lnTo>
                  <a:lnTo>
                    <a:pt x="1178" y="85089"/>
                  </a:lnTo>
                  <a:lnTo>
                    <a:pt x="8717" y="85089"/>
                  </a:lnTo>
                  <a:lnTo>
                    <a:pt x="8731" y="78740"/>
                  </a:lnTo>
                  <a:close/>
                </a:path>
                <a:path w="1337310" h="1176020">
                  <a:moveTo>
                    <a:pt x="1337145" y="78740"/>
                  </a:moveTo>
                  <a:lnTo>
                    <a:pt x="1330807" y="78740"/>
                  </a:lnTo>
                  <a:lnTo>
                    <a:pt x="1330793" y="85089"/>
                  </a:lnTo>
                  <a:lnTo>
                    <a:pt x="1337131" y="85089"/>
                  </a:lnTo>
                  <a:lnTo>
                    <a:pt x="1337145" y="78740"/>
                  </a:lnTo>
                  <a:close/>
                </a:path>
                <a:path w="1337310" h="1176020">
                  <a:moveTo>
                    <a:pt x="8717" y="85090"/>
                  </a:moveTo>
                  <a:lnTo>
                    <a:pt x="1178" y="85090"/>
                  </a:lnTo>
                  <a:lnTo>
                    <a:pt x="1164" y="97789"/>
                  </a:lnTo>
                  <a:lnTo>
                    <a:pt x="8690" y="97789"/>
                  </a:lnTo>
                  <a:lnTo>
                    <a:pt x="8717" y="85090"/>
                  </a:lnTo>
                  <a:close/>
                </a:path>
                <a:path w="1337310" h="1176020">
                  <a:moveTo>
                    <a:pt x="1337131" y="85090"/>
                  </a:moveTo>
                  <a:lnTo>
                    <a:pt x="1330793" y="85090"/>
                  </a:lnTo>
                  <a:lnTo>
                    <a:pt x="1330765" y="97789"/>
                  </a:lnTo>
                  <a:lnTo>
                    <a:pt x="1337103" y="97789"/>
                  </a:lnTo>
                  <a:lnTo>
                    <a:pt x="1337131" y="85090"/>
                  </a:lnTo>
                  <a:close/>
                </a:path>
                <a:path w="1337310" h="1176020">
                  <a:moveTo>
                    <a:pt x="8690" y="97790"/>
                  </a:moveTo>
                  <a:lnTo>
                    <a:pt x="1164" y="97790"/>
                  </a:lnTo>
                  <a:lnTo>
                    <a:pt x="1158" y="102869"/>
                  </a:lnTo>
                  <a:lnTo>
                    <a:pt x="8679" y="102869"/>
                  </a:lnTo>
                  <a:lnTo>
                    <a:pt x="8690" y="97790"/>
                  </a:lnTo>
                  <a:close/>
                </a:path>
                <a:path w="1337310" h="1176020">
                  <a:moveTo>
                    <a:pt x="1337103" y="97790"/>
                  </a:moveTo>
                  <a:lnTo>
                    <a:pt x="1330765" y="97790"/>
                  </a:lnTo>
                  <a:lnTo>
                    <a:pt x="1330754" y="102869"/>
                  </a:lnTo>
                  <a:lnTo>
                    <a:pt x="1337092" y="102869"/>
                  </a:lnTo>
                  <a:lnTo>
                    <a:pt x="1337103" y="97790"/>
                  </a:lnTo>
                  <a:close/>
                </a:path>
                <a:path w="1337310" h="1176020">
                  <a:moveTo>
                    <a:pt x="8679" y="102870"/>
                  </a:moveTo>
                  <a:lnTo>
                    <a:pt x="1158" y="102870"/>
                  </a:lnTo>
                  <a:lnTo>
                    <a:pt x="1151" y="109219"/>
                  </a:lnTo>
                  <a:lnTo>
                    <a:pt x="8665" y="109219"/>
                  </a:lnTo>
                  <a:lnTo>
                    <a:pt x="8679" y="102870"/>
                  </a:lnTo>
                  <a:close/>
                </a:path>
                <a:path w="1337310" h="1176020">
                  <a:moveTo>
                    <a:pt x="1337092" y="102870"/>
                  </a:moveTo>
                  <a:lnTo>
                    <a:pt x="1330754" y="102870"/>
                  </a:lnTo>
                  <a:lnTo>
                    <a:pt x="1330740" y="109219"/>
                  </a:lnTo>
                  <a:lnTo>
                    <a:pt x="1337079" y="109219"/>
                  </a:lnTo>
                  <a:lnTo>
                    <a:pt x="1337092" y="102870"/>
                  </a:lnTo>
                  <a:close/>
                </a:path>
                <a:path w="1337310" h="1176020">
                  <a:moveTo>
                    <a:pt x="8665" y="109220"/>
                  </a:moveTo>
                  <a:lnTo>
                    <a:pt x="1151" y="109220"/>
                  </a:lnTo>
                  <a:lnTo>
                    <a:pt x="1136" y="123189"/>
                  </a:lnTo>
                  <a:lnTo>
                    <a:pt x="8634" y="123189"/>
                  </a:lnTo>
                  <a:lnTo>
                    <a:pt x="8665" y="109220"/>
                  </a:lnTo>
                  <a:close/>
                </a:path>
                <a:path w="1337310" h="1176020">
                  <a:moveTo>
                    <a:pt x="1337079" y="109220"/>
                  </a:moveTo>
                  <a:lnTo>
                    <a:pt x="1330740" y="109220"/>
                  </a:lnTo>
                  <a:lnTo>
                    <a:pt x="1330709" y="123189"/>
                  </a:lnTo>
                  <a:lnTo>
                    <a:pt x="1337048" y="123189"/>
                  </a:lnTo>
                  <a:lnTo>
                    <a:pt x="1337079" y="109220"/>
                  </a:lnTo>
                  <a:close/>
                </a:path>
                <a:path w="1337310" h="1176020">
                  <a:moveTo>
                    <a:pt x="8634" y="123190"/>
                  </a:moveTo>
                  <a:lnTo>
                    <a:pt x="1136" y="123190"/>
                  </a:lnTo>
                  <a:lnTo>
                    <a:pt x="1129" y="129539"/>
                  </a:lnTo>
                  <a:lnTo>
                    <a:pt x="8620" y="129539"/>
                  </a:lnTo>
                  <a:lnTo>
                    <a:pt x="8634" y="123190"/>
                  </a:lnTo>
                  <a:close/>
                </a:path>
                <a:path w="1337310" h="1176020">
                  <a:moveTo>
                    <a:pt x="1337048" y="123190"/>
                  </a:moveTo>
                  <a:lnTo>
                    <a:pt x="1330709" y="123190"/>
                  </a:lnTo>
                  <a:lnTo>
                    <a:pt x="1330695" y="129539"/>
                  </a:lnTo>
                  <a:lnTo>
                    <a:pt x="1337035" y="129539"/>
                  </a:lnTo>
                  <a:lnTo>
                    <a:pt x="1337048" y="123190"/>
                  </a:lnTo>
                  <a:close/>
                </a:path>
                <a:path w="1337310" h="1176020">
                  <a:moveTo>
                    <a:pt x="8620" y="129540"/>
                  </a:moveTo>
                  <a:lnTo>
                    <a:pt x="1129" y="129540"/>
                  </a:lnTo>
                  <a:lnTo>
                    <a:pt x="1123" y="135889"/>
                  </a:lnTo>
                  <a:lnTo>
                    <a:pt x="8606" y="135889"/>
                  </a:lnTo>
                  <a:lnTo>
                    <a:pt x="8620" y="129540"/>
                  </a:lnTo>
                  <a:close/>
                </a:path>
                <a:path w="1337310" h="1176020">
                  <a:moveTo>
                    <a:pt x="1337035" y="129540"/>
                  </a:moveTo>
                  <a:lnTo>
                    <a:pt x="1330695" y="129540"/>
                  </a:lnTo>
                  <a:lnTo>
                    <a:pt x="1330682" y="135889"/>
                  </a:lnTo>
                  <a:lnTo>
                    <a:pt x="1337021" y="135889"/>
                  </a:lnTo>
                  <a:lnTo>
                    <a:pt x="1337035" y="129540"/>
                  </a:lnTo>
                  <a:close/>
                </a:path>
                <a:path w="1337310" h="1176020">
                  <a:moveTo>
                    <a:pt x="8606" y="135890"/>
                  </a:moveTo>
                  <a:lnTo>
                    <a:pt x="1123" y="135890"/>
                  </a:lnTo>
                  <a:lnTo>
                    <a:pt x="1116" y="142239"/>
                  </a:lnTo>
                  <a:lnTo>
                    <a:pt x="8592" y="142239"/>
                  </a:lnTo>
                  <a:lnTo>
                    <a:pt x="8606" y="135890"/>
                  </a:lnTo>
                  <a:close/>
                </a:path>
                <a:path w="1337310" h="1176020">
                  <a:moveTo>
                    <a:pt x="1337021" y="135890"/>
                  </a:moveTo>
                  <a:lnTo>
                    <a:pt x="1330682" y="135890"/>
                  </a:lnTo>
                  <a:lnTo>
                    <a:pt x="1330668" y="142239"/>
                  </a:lnTo>
                  <a:lnTo>
                    <a:pt x="1337007" y="142239"/>
                  </a:lnTo>
                  <a:lnTo>
                    <a:pt x="1337021" y="135890"/>
                  </a:lnTo>
                  <a:close/>
                </a:path>
                <a:path w="1337310" h="1176020">
                  <a:moveTo>
                    <a:pt x="8592" y="142240"/>
                  </a:moveTo>
                  <a:lnTo>
                    <a:pt x="1116" y="142240"/>
                  </a:lnTo>
                  <a:lnTo>
                    <a:pt x="1109" y="148589"/>
                  </a:lnTo>
                  <a:lnTo>
                    <a:pt x="8579" y="148589"/>
                  </a:lnTo>
                  <a:lnTo>
                    <a:pt x="8592" y="142240"/>
                  </a:lnTo>
                  <a:close/>
                </a:path>
                <a:path w="1337310" h="1176020">
                  <a:moveTo>
                    <a:pt x="1337007" y="142240"/>
                  </a:moveTo>
                  <a:lnTo>
                    <a:pt x="1330668" y="142240"/>
                  </a:lnTo>
                  <a:lnTo>
                    <a:pt x="1330654" y="148589"/>
                  </a:lnTo>
                  <a:lnTo>
                    <a:pt x="1336993" y="148589"/>
                  </a:lnTo>
                  <a:lnTo>
                    <a:pt x="1337007" y="142240"/>
                  </a:lnTo>
                  <a:close/>
                </a:path>
                <a:path w="1337310" h="1176020">
                  <a:moveTo>
                    <a:pt x="8579" y="148590"/>
                  </a:moveTo>
                  <a:lnTo>
                    <a:pt x="1109" y="148590"/>
                  </a:lnTo>
                  <a:lnTo>
                    <a:pt x="1103" y="153669"/>
                  </a:lnTo>
                  <a:lnTo>
                    <a:pt x="8567" y="153669"/>
                  </a:lnTo>
                  <a:lnTo>
                    <a:pt x="8579" y="148590"/>
                  </a:lnTo>
                  <a:close/>
                </a:path>
                <a:path w="1337310" h="1176020">
                  <a:moveTo>
                    <a:pt x="1336993" y="148590"/>
                  </a:moveTo>
                  <a:lnTo>
                    <a:pt x="1330654" y="148590"/>
                  </a:lnTo>
                  <a:lnTo>
                    <a:pt x="1330643" y="153669"/>
                  </a:lnTo>
                  <a:lnTo>
                    <a:pt x="1336982" y="153669"/>
                  </a:lnTo>
                  <a:lnTo>
                    <a:pt x="1336993" y="148590"/>
                  </a:lnTo>
                  <a:close/>
                </a:path>
                <a:path w="1337310" h="1176020">
                  <a:moveTo>
                    <a:pt x="8567" y="153670"/>
                  </a:moveTo>
                  <a:lnTo>
                    <a:pt x="1103" y="153670"/>
                  </a:lnTo>
                  <a:lnTo>
                    <a:pt x="1095" y="161289"/>
                  </a:lnTo>
                  <a:lnTo>
                    <a:pt x="8551" y="161289"/>
                  </a:lnTo>
                  <a:lnTo>
                    <a:pt x="8567" y="153670"/>
                  </a:lnTo>
                  <a:close/>
                </a:path>
                <a:path w="1337310" h="1176020">
                  <a:moveTo>
                    <a:pt x="1336982" y="153670"/>
                  </a:moveTo>
                  <a:lnTo>
                    <a:pt x="1330643" y="153670"/>
                  </a:lnTo>
                  <a:lnTo>
                    <a:pt x="1330626" y="161289"/>
                  </a:lnTo>
                  <a:lnTo>
                    <a:pt x="1336966" y="161289"/>
                  </a:lnTo>
                  <a:lnTo>
                    <a:pt x="1336982" y="153670"/>
                  </a:lnTo>
                  <a:close/>
                </a:path>
                <a:path w="1337310" h="1176020">
                  <a:moveTo>
                    <a:pt x="8551" y="161290"/>
                  </a:moveTo>
                  <a:lnTo>
                    <a:pt x="1095" y="161290"/>
                  </a:lnTo>
                  <a:lnTo>
                    <a:pt x="1076" y="179069"/>
                  </a:lnTo>
                  <a:lnTo>
                    <a:pt x="8512" y="179069"/>
                  </a:lnTo>
                  <a:lnTo>
                    <a:pt x="8551" y="161290"/>
                  </a:lnTo>
                  <a:close/>
                </a:path>
                <a:path w="1337310" h="1176020">
                  <a:moveTo>
                    <a:pt x="1336966" y="161290"/>
                  </a:moveTo>
                  <a:lnTo>
                    <a:pt x="1330626" y="161290"/>
                  </a:lnTo>
                  <a:lnTo>
                    <a:pt x="1330587" y="179069"/>
                  </a:lnTo>
                  <a:lnTo>
                    <a:pt x="1336927" y="179069"/>
                  </a:lnTo>
                  <a:lnTo>
                    <a:pt x="1336966" y="161290"/>
                  </a:lnTo>
                  <a:close/>
                </a:path>
                <a:path w="1337310" h="1176020">
                  <a:moveTo>
                    <a:pt x="8512" y="179070"/>
                  </a:moveTo>
                  <a:lnTo>
                    <a:pt x="1076" y="179070"/>
                  </a:lnTo>
                  <a:lnTo>
                    <a:pt x="1068" y="186689"/>
                  </a:lnTo>
                  <a:lnTo>
                    <a:pt x="8495" y="186689"/>
                  </a:lnTo>
                  <a:lnTo>
                    <a:pt x="8512" y="179070"/>
                  </a:lnTo>
                  <a:close/>
                </a:path>
                <a:path w="1337310" h="1176020">
                  <a:moveTo>
                    <a:pt x="1336927" y="179070"/>
                  </a:moveTo>
                  <a:lnTo>
                    <a:pt x="1330587" y="179070"/>
                  </a:lnTo>
                  <a:lnTo>
                    <a:pt x="1330570" y="186689"/>
                  </a:lnTo>
                  <a:lnTo>
                    <a:pt x="1336911" y="186689"/>
                  </a:lnTo>
                  <a:lnTo>
                    <a:pt x="1336927" y="179070"/>
                  </a:lnTo>
                  <a:close/>
                </a:path>
                <a:path w="1337310" h="1176020">
                  <a:moveTo>
                    <a:pt x="8495" y="186690"/>
                  </a:moveTo>
                  <a:lnTo>
                    <a:pt x="1068" y="186690"/>
                  </a:lnTo>
                  <a:lnTo>
                    <a:pt x="1062" y="191769"/>
                  </a:lnTo>
                  <a:lnTo>
                    <a:pt x="8484" y="191769"/>
                  </a:lnTo>
                  <a:lnTo>
                    <a:pt x="8495" y="186690"/>
                  </a:lnTo>
                  <a:close/>
                </a:path>
                <a:path w="1337310" h="1176020">
                  <a:moveTo>
                    <a:pt x="1336911" y="186690"/>
                  </a:moveTo>
                  <a:lnTo>
                    <a:pt x="1330570" y="186690"/>
                  </a:lnTo>
                  <a:lnTo>
                    <a:pt x="1330559" y="191769"/>
                  </a:lnTo>
                  <a:lnTo>
                    <a:pt x="1336900" y="191769"/>
                  </a:lnTo>
                  <a:lnTo>
                    <a:pt x="1336911" y="186690"/>
                  </a:lnTo>
                  <a:close/>
                </a:path>
                <a:path w="1337310" h="1176020">
                  <a:moveTo>
                    <a:pt x="8484" y="191770"/>
                  </a:moveTo>
                  <a:lnTo>
                    <a:pt x="1062" y="191770"/>
                  </a:lnTo>
                  <a:lnTo>
                    <a:pt x="1047" y="205739"/>
                  </a:lnTo>
                  <a:lnTo>
                    <a:pt x="8454" y="205739"/>
                  </a:lnTo>
                  <a:lnTo>
                    <a:pt x="8484" y="191770"/>
                  </a:lnTo>
                  <a:close/>
                </a:path>
                <a:path w="1337310" h="1176020">
                  <a:moveTo>
                    <a:pt x="1336900" y="191770"/>
                  </a:moveTo>
                  <a:lnTo>
                    <a:pt x="1330559" y="191770"/>
                  </a:lnTo>
                  <a:lnTo>
                    <a:pt x="1330529" y="205739"/>
                  </a:lnTo>
                  <a:lnTo>
                    <a:pt x="1336870" y="205739"/>
                  </a:lnTo>
                  <a:lnTo>
                    <a:pt x="1336900" y="191770"/>
                  </a:lnTo>
                  <a:close/>
                </a:path>
                <a:path w="1337310" h="1176020">
                  <a:moveTo>
                    <a:pt x="8454" y="205740"/>
                  </a:moveTo>
                  <a:lnTo>
                    <a:pt x="1047" y="205740"/>
                  </a:lnTo>
                  <a:lnTo>
                    <a:pt x="1042" y="210819"/>
                  </a:lnTo>
                  <a:lnTo>
                    <a:pt x="8443" y="210819"/>
                  </a:lnTo>
                  <a:lnTo>
                    <a:pt x="8454" y="205740"/>
                  </a:lnTo>
                  <a:close/>
                </a:path>
                <a:path w="1337310" h="1176020">
                  <a:moveTo>
                    <a:pt x="1336870" y="205740"/>
                  </a:moveTo>
                  <a:lnTo>
                    <a:pt x="1330529" y="205740"/>
                  </a:lnTo>
                  <a:lnTo>
                    <a:pt x="1330518" y="210819"/>
                  </a:lnTo>
                  <a:lnTo>
                    <a:pt x="1336859" y="210819"/>
                  </a:lnTo>
                  <a:lnTo>
                    <a:pt x="1336870" y="205740"/>
                  </a:lnTo>
                  <a:close/>
                </a:path>
                <a:path w="1337310" h="1176020">
                  <a:moveTo>
                    <a:pt x="8443" y="210820"/>
                  </a:moveTo>
                  <a:lnTo>
                    <a:pt x="1042" y="210820"/>
                  </a:lnTo>
                  <a:lnTo>
                    <a:pt x="1033" y="218439"/>
                  </a:lnTo>
                  <a:lnTo>
                    <a:pt x="8426" y="218439"/>
                  </a:lnTo>
                  <a:lnTo>
                    <a:pt x="8443" y="210820"/>
                  </a:lnTo>
                  <a:close/>
                </a:path>
                <a:path w="1337310" h="1176020">
                  <a:moveTo>
                    <a:pt x="1336859" y="210820"/>
                  </a:moveTo>
                  <a:lnTo>
                    <a:pt x="1330518" y="210820"/>
                  </a:lnTo>
                  <a:lnTo>
                    <a:pt x="1330501" y="218439"/>
                  </a:lnTo>
                  <a:lnTo>
                    <a:pt x="1336842" y="218439"/>
                  </a:lnTo>
                  <a:lnTo>
                    <a:pt x="1336859" y="210820"/>
                  </a:lnTo>
                  <a:close/>
                </a:path>
                <a:path w="1337310" h="1176020">
                  <a:moveTo>
                    <a:pt x="8426" y="218440"/>
                  </a:moveTo>
                  <a:lnTo>
                    <a:pt x="1033" y="218440"/>
                  </a:lnTo>
                  <a:lnTo>
                    <a:pt x="1026" y="224789"/>
                  </a:lnTo>
                  <a:lnTo>
                    <a:pt x="8412" y="224789"/>
                  </a:lnTo>
                  <a:lnTo>
                    <a:pt x="8426" y="218440"/>
                  </a:lnTo>
                  <a:close/>
                </a:path>
                <a:path w="1337310" h="1176020">
                  <a:moveTo>
                    <a:pt x="1336842" y="218440"/>
                  </a:moveTo>
                  <a:lnTo>
                    <a:pt x="1330501" y="218440"/>
                  </a:lnTo>
                  <a:lnTo>
                    <a:pt x="1330487" y="224789"/>
                  </a:lnTo>
                  <a:lnTo>
                    <a:pt x="1336828" y="224789"/>
                  </a:lnTo>
                  <a:lnTo>
                    <a:pt x="1336842" y="218440"/>
                  </a:lnTo>
                  <a:close/>
                </a:path>
                <a:path w="1337310" h="1176020">
                  <a:moveTo>
                    <a:pt x="8412" y="224790"/>
                  </a:moveTo>
                  <a:lnTo>
                    <a:pt x="1026" y="224790"/>
                  </a:lnTo>
                  <a:lnTo>
                    <a:pt x="1021" y="229869"/>
                  </a:lnTo>
                  <a:lnTo>
                    <a:pt x="8401" y="229869"/>
                  </a:lnTo>
                  <a:lnTo>
                    <a:pt x="8412" y="224790"/>
                  </a:lnTo>
                  <a:close/>
                </a:path>
                <a:path w="1337310" h="1176020">
                  <a:moveTo>
                    <a:pt x="1336828" y="224790"/>
                  </a:moveTo>
                  <a:lnTo>
                    <a:pt x="1330487" y="224790"/>
                  </a:lnTo>
                  <a:lnTo>
                    <a:pt x="1330476" y="229869"/>
                  </a:lnTo>
                  <a:lnTo>
                    <a:pt x="1336817" y="229869"/>
                  </a:lnTo>
                  <a:lnTo>
                    <a:pt x="1336828" y="224790"/>
                  </a:lnTo>
                  <a:close/>
                </a:path>
                <a:path w="1337310" h="1176020">
                  <a:moveTo>
                    <a:pt x="8401" y="229870"/>
                  </a:moveTo>
                  <a:lnTo>
                    <a:pt x="1021" y="229870"/>
                  </a:lnTo>
                  <a:lnTo>
                    <a:pt x="1013" y="237489"/>
                  </a:lnTo>
                  <a:lnTo>
                    <a:pt x="8384" y="237489"/>
                  </a:lnTo>
                  <a:lnTo>
                    <a:pt x="8401" y="229870"/>
                  </a:lnTo>
                  <a:close/>
                </a:path>
                <a:path w="1337310" h="1176020">
                  <a:moveTo>
                    <a:pt x="1336817" y="229870"/>
                  </a:moveTo>
                  <a:lnTo>
                    <a:pt x="1330476" y="229870"/>
                  </a:lnTo>
                  <a:lnTo>
                    <a:pt x="1330459" y="237489"/>
                  </a:lnTo>
                  <a:lnTo>
                    <a:pt x="1336801" y="237489"/>
                  </a:lnTo>
                  <a:lnTo>
                    <a:pt x="1336817" y="229870"/>
                  </a:lnTo>
                  <a:close/>
                </a:path>
                <a:path w="1337310" h="1176020">
                  <a:moveTo>
                    <a:pt x="8384" y="237490"/>
                  </a:moveTo>
                  <a:lnTo>
                    <a:pt x="1013" y="237490"/>
                  </a:lnTo>
                  <a:lnTo>
                    <a:pt x="1007" y="242569"/>
                  </a:lnTo>
                  <a:lnTo>
                    <a:pt x="8373" y="242569"/>
                  </a:lnTo>
                  <a:lnTo>
                    <a:pt x="8384" y="237490"/>
                  </a:lnTo>
                  <a:close/>
                </a:path>
                <a:path w="1337310" h="1176020">
                  <a:moveTo>
                    <a:pt x="1336801" y="237490"/>
                  </a:moveTo>
                  <a:lnTo>
                    <a:pt x="1330459" y="237490"/>
                  </a:lnTo>
                  <a:lnTo>
                    <a:pt x="1330448" y="242569"/>
                  </a:lnTo>
                  <a:lnTo>
                    <a:pt x="1336790" y="242569"/>
                  </a:lnTo>
                  <a:lnTo>
                    <a:pt x="1336801" y="237490"/>
                  </a:lnTo>
                  <a:close/>
                </a:path>
                <a:path w="1337310" h="1176020">
                  <a:moveTo>
                    <a:pt x="8373" y="242570"/>
                  </a:moveTo>
                  <a:lnTo>
                    <a:pt x="1007" y="242570"/>
                  </a:lnTo>
                  <a:lnTo>
                    <a:pt x="992" y="256539"/>
                  </a:lnTo>
                  <a:lnTo>
                    <a:pt x="8343" y="256539"/>
                  </a:lnTo>
                  <a:lnTo>
                    <a:pt x="8373" y="242570"/>
                  </a:lnTo>
                  <a:close/>
                </a:path>
                <a:path w="1337310" h="1176020">
                  <a:moveTo>
                    <a:pt x="1336790" y="242570"/>
                  </a:moveTo>
                  <a:lnTo>
                    <a:pt x="1330448" y="242570"/>
                  </a:lnTo>
                  <a:lnTo>
                    <a:pt x="1330418" y="256539"/>
                  </a:lnTo>
                  <a:lnTo>
                    <a:pt x="1336760" y="256539"/>
                  </a:lnTo>
                  <a:lnTo>
                    <a:pt x="1336790" y="242570"/>
                  </a:lnTo>
                  <a:close/>
                </a:path>
                <a:path w="1337310" h="1176020">
                  <a:moveTo>
                    <a:pt x="8343" y="256540"/>
                  </a:moveTo>
                  <a:lnTo>
                    <a:pt x="992" y="256540"/>
                  </a:lnTo>
                  <a:lnTo>
                    <a:pt x="980" y="267969"/>
                  </a:lnTo>
                  <a:lnTo>
                    <a:pt x="8318" y="267969"/>
                  </a:lnTo>
                  <a:lnTo>
                    <a:pt x="8343" y="256540"/>
                  </a:lnTo>
                  <a:close/>
                </a:path>
                <a:path w="1337310" h="1176020">
                  <a:moveTo>
                    <a:pt x="1336760" y="256540"/>
                  </a:moveTo>
                  <a:lnTo>
                    <a:pt x="1330418" y="256540"/>
                  </a:lnTo>
                  <a:lnTo>
                    <a:pt x="1330393" y="267969"/>
                  </a:lnTo>
                  <a:lnTo>
                    <a:pt x="1336735" y="267969"/>
                  </a:lnTo>
                  <a:lnTo>
                    <a:pt x="1336760" y="256540"/>
                  </a:lnTo>
                  <a:close/>
                </a:path>
                <a:path w="1337310" h="1176020">
                  <a:moveTo>
                    <a:pt x="8318" y="267970"/>
                  </a:moveTo>
                  <a:lnTo>
                    <a:pt x="980" y="267970"/>
                  </a:lnTo>
                  <a:lnTo>
                    <a:pt x="973" y="274319"/>
                  </a:lnTo>
                  <a:lnTo>
                    <a:pt x="8304" y="274319"/>
                  </a:lnTo>
                  <a:lnTo>
                    <a:pt x="8318" y="267970"/>
                  </a:lnTo>
                  <a:close/>
                </a:path>
                <a:path w="1337310" h="1176020">
                  <a:moveTo>
                    <a:pt x="1336735" y="267970"/>
                  </a:moveTo>
                  <a:lnTo>
                    <a:pt x="1330393" y="267970"/>
                  </a:lnTo>
                  <a:lnTo>
                    <a:pt x="1330379" y="274319"/>
                  </a:lnTo>
                  <a:lnTo>
                    <a:pt x="1336721" y="274319"/>
                  </a:lnTo>
                  <a:lnTo>
                    <a:pt x="1336735" y="267970"/>
                  </a:lnTo>
                  <a:close/>
                </a:path>
                <a:path w="1337310" h="1176020">
                  <a:moveTo>
                    <a:pt x="8304" y="274320"/>
                  </a:moveTo>
                  <a:lnTo>
                    <a:pt x="973" y="274320"/>
                  </a:lnTo>
                  <a:lnTo>
                    <a:pt x="966" y="280669"/>
                  </a:lnTo>
                  <a:lnTo>
                    <a:pt x="8290" y="280669"/>
                  </a:lnTo>
                  <a:lnTo>
                    <a:pt x="8304" y="274320"/>
                  </a:lnTo>
                  <a:close/>
                </a:path>
                <a:path w="1337310" h="1176020">
                  <a:moveTo>
                    <a:pt x="1336721" y="274320"/>
                  </a:moveTo>
                  <a:lnTo>
                    <a:pt x="1330379" y="274320"/>
                  </a:lnTo>
                  <a:lnTo>
                    <a:pt x="1330365" y="280669"/>
                  </a:lnTo>
                  <a:lnTo>
                    <a:pt x="1336707" y="280669"/>
                  </a:lnTo>
                  <a:lnTo>
                    <a:pt x="1336721" y="274320"/>
                  </a:lnTo>
                  <a:close/>
                </a:path>
                <a:path w="1337310" h="1176020">
                  <a:moveTo>
                    <a:pt x="8290" y="280670"/>
                  </a:moveTo>
                  <a:lnTo>
                    <a:pt x="966" y="280670"/>
                  </a:lnTo>
                  <a:lnTo>
                    <a:pt x="958" y="288289"/>
                  </a:lnTo>
                  <a:lnTo>
                    <a:pt x="8273" y="288289"/>
                  </a:lnTo>
                  <a:lnTo>
                    <a:pt x="8290" y="280670"/>
                  </a:lnTo>
                  <a:close/>
                </a:path>
                <a:path w="1337310" h="1176020">
                  <a:moveTo>
                    <a:pt x="1336707" y="280670"/>
                  </a:moveTo>
                  <a:lnTo>
                    <a:pt x="1330365" y="280670"/>
                  </a:lnTo>
                  <a:lnTo>
                    <a:pt x="1330348" y="288289"/>
                  </a:lnTo>
                  <a:lnTo>
                    <a:pt x="1336691" y="288289"/>
                  </a:lnTo>
                  <a:lnTo>
                    <a:pt x="1336707" y="280670"/>
                  </a:lnTo>
                  <a:close/>
                </a:path>
                <a:path w="1337310" h="1176020">
                  <a:moveTo>
                    <a:pt x="8273" y="288290"/>
                  </a:moveTo>
                  <a:lnTo>
                    <a:pt x="958" y="288290"/>
                  </a:lnTo>
                  <a:lnTo>
                    <a:pt x="939" y="306069"/>
                  </a:lnTo>
                  <a:lnTo>
                    <a:pt x="8234" y="306069"/>
                  </a:lnTo>
                  <a:lnTo>
                    <a:pt x="8273" y="288290"/>
                  </a:lnTo>
                  <a:close/>
                </a:path>
                <a:path w="1337310" h="1176020">
                  <a:moveTo>
                    <a:pt x="1336691" y="288290"/>
                  </a:moveTo>
                  <a:lnTo>
                    <a:pt x="1330348" y="288290"/>
                  </a:lnTo>
                  <a:lnTo>
                    <a:pt x="1330309" y="306069"/>
                  </a:lnTo>
                  <a:lnTo>
                    <a:pt x="1336653" y="306069"/>
                  </a:lnTo>
                  <a:lnTo>
                    <a:pt x="1336691" y="288290"/>
                  </a:lnTo>
                  <a:close/>
                </a:path>
                <a:path w="1337310" h="1176020">
                  <a:moveTo>
                    <a:pt x="8234" y="306070"/>
                  </a:moveTo>
                  <a:lnTo>
                    <a:pt x="939" y="306070"/>
                  </a:lnTo>
                  <a:lnTo>
                    <a:pt x="925" y="318769"/>
                  </a:lnTo>
                  <a:lnTo>
                    <a:pt x="8207" y="318769"/>
                  </a:lnTo>
                  <a:lnTo>
                    <a:pt x="8234" y="306070"/>
                  </a:lnTo>
                  <a:close/>
                </a:path>
                <a:path w="1337310" h="1176020">
                  <a:moveTo>
                    <a:pt x="1336653" y="306070"/>
                  </a:moveTo>
                  <a:lnTo>
                    <a:pt x="1330309" y="306070"/>
                  </a:lnTo>
                  <a:lnTo>
                    <a:pt x="1330281" y="318769"/>
                  </a:lnTo>
                  <a:lnTo>
                    <a:pt x="1336625" y="318769"/>
                  </a:lnTo>
                  <a:lnTo>
                    <a:pt x="1336653" y="306070"/>
                  </a:lnTo>
                  <a:close/>
                </a:path>
                <a:path w="1337310" h="1176020">
                  <a:moveTo>
                    <a:pt x="8207" y="318770"/>
                  </a:moveTo>
                  <a:lnTo>
                    <a:pt x="925" y="318770"/>
                  </a:lnTo>
                  <a:lnTo>
                    <a:pt x="884" y="356869"/>
                  </a:lnTo>
                  <a:lnTo>
                    <a:pt x="8123" y="356869"/>
                  </a:lnTo>
                  <a:lnTo>
                    <a:pt x="8207" y="318770"/>
                  </a:lnTo>
                  <a:close/>
                </a:path>
                <a:path w="1337310" h="1176020">
                  <a:moveTo>
                    <a:pt x="1336625" y="318770"/>
                  </a:moveTo>
                  <a:lnTo>
                    <a:pt x="1330281" y="318770"/>
                  </a:lnTo>
                  <a:lnTo>
                    <a:pt x="1330198" y="356869"/>
                  </a:lnTo>
                  <a:lnTo>
                    <a:pt x="1336543" y="356869"/>
                  </a:lnTo>
                  <a:lnTo>
                    <a:pt x="1336625" y="318770"/>
                  </a:lnTo>
                  <a:close/>
                </a:path>
                <a:path w="1337310" h="1176020">
                  <a:moveTo>
                    <a:pt x="8123" y="356870"/>
                  </a:moveTo>
                  <a:lnTo>
                    <a:pt x="884" y="356870"/>
                  </a:lnTo>
                  <a:lnTo>
                    <a:pt x="875" y="364489"/>
                  </a:lnTo>
                  <a:lnTo>
                    <a:pt x="8107" y="364489"/>
                  </a:lnTo>
                  <a:lnTo>
                    <a:pt x="8123" y="356870"/>
                  </a:lnTo>
                  <a:close/>
                </a:path>
                <a:path w="1337310" h="1176020">
                  <a:moveTo>
                    <a:pt x="1336543" y="356870"/>
                  </a:moveTo>
                  <a:lnTo>
                    <a:pt x="1330198" y="356870"/>
                  </a:lnTo>
                  <a:lnTo>
                    <a:pt x="1330181" y="364489"/>
                  </a:lnTo>
                  <a:lnTo>
                    <a:pt x="1336526" y="364489"/>
                  </a:lnTo>
                  <a:lnTo>
                    <a:pt x="1336543" y="356870"/>
                  </a:lnTo>
                  <a:close/>
                </a:path>
                <a:path w="1337310" h="1176020">
                  <a:moveTo>
                    <a:pt x="8107" y="364490"/>
                  </a:moveTo>
                  <a:lnTo>
                    <a:pt x="875" y="364490"/>
                  </a:lnTo>
                  <a:lnTo>
                    <a:pt x="869" y="370839"/>
                  </a:lnTo>
                  <a:lnTo>
                    <a:pt x="8093" y="370839"/>
                  </a:lnTo>
                  <a:lnTo>
                    <a:pt x="8107" y="364490"/>
                  </a:lnTo>
                  <a:close/>
                </a:path>
                <a:path w="1337310" h="1176020">
                  <a:moveTo>
                    <a:pt x="1336526" y="364490"/>
                  </a:moveTo>
                  <a:lnTo>
                    <a:pt x="1330181" y="364490"/>
                  </a:lnTo>
                  <a:lnTo>
                    <a:pt x="1330167" y="370839"/>
                  </a:lnTo>
                  <a:lnTo>
                    <a:pt x="1336512" y="370839"/>
                  </a:lnTo>
                  <a:lnTo>
                    <a:pt x="1336526" y="364490"/>
                  </a:lnTo>
                  <a:close/>
                </a:path>
                <a:path w="1337310" h="1176020">
                  <a:moveTo>
                    <a:pt x="8093" y="370840"/>
                  </a:moveTo>
                  <a:lnTo>
                    <a:pt x="869" y="370840"/>
                  </a:lnTo>
                  <a:lnTo>
                    <a:pt x="863" y="375919"/>
                  </a:lnTo>
                  <a:lnTo>
                    <a:pt x="8082" y="375919"/>
                  </a:lnTo>
                  <a:lnTo>
                    <a:pt x="8093" y="370840"/>
                  </a:lnTo>
                  <a:close/>
                </a:path>
                <a:path w="1337310" h="1176020">
                  <a:moveTo>
                    <a:pt x="1336512" y="370840"/>
                  </a:moveTo>
                  <a:lnTo>
                    <a:pt x="1330167" y="370840"/>
                  </a:lnTo>
                  <a:lnTo>
                    <a:pt x="1330156" y="375919"/>
                  </a:lnTo>
                  <a:lnTo>
                    <a:pt x="1336501" y="375919"/>
                  </a:lnTo>
                  <a:lnTo>
                    <a:pt x="1336512" y="370840"/>
                  </a:lnTo>
                  <a:close/>
                </a:path>
                <a:path w="1337310" h="1176020">
                  <a:moveTo>
                    <a:pt x="8082" y="375920"/>
                  </a:moveTo>
                  <a:lnTo>
                    <a:pt x="863" y="375920"/>
                  </a:lnTo>
                  <a:lnTo>
                    <a:pt x="855" y="383539"/>
                  </a:lnTo>
                  <a:lnTo>
                    <a:pt x="8065" y="383539"/>
                  </a:lnTo>
                  <a:lnTo>
                    <a:pt x="8082" y="375920"/>
                  </a:lnTo>
                  <a:close/>
                </a:path>
                <a:path w="1337310" h="1176020">
                  <a:moveTo>
                    <a:pt x="1336501" y="375920"/>
                  </a:moveTo>
                  <a:lnTo>
                    <a:pt x="1330156" y="375920"/>
                  </a:lnTo>
                  <a:lnTo>
                    <a:pt x="1330140" y="383539"/>
                  </a:lnTo>
                  <a:lnTo>
                    <a:pt x="1336485" y="383539"/>
                  </a:lnTo>
                  <a:lnTo>
                    <a:pt x="1336501" y="375920"/>
                  </a:lnTo>
                  <a:close/>
                </a:path>
                <a:path w="1337310" h="1176020">
                  <a:moveTo>
                    <a:pt x="8065" y="383540"/>
                  </a:moveTo>
                  <a:lnTo>
                    <a:pt x="855" y="383540"/>
                  </a:lnTo>
                  <a:lnTo>
                    <a:pt x="821" y="415289"/>
                  </a:lnTo>
                  <a:lnTo>
                    <a:pt x="7996" y="415289"/>
                  </a:lnTo>
                  <a:lnTo>
                    <a:pt x="8065" y="383540"/>
                  </a:lnTo>
                  <a:close/>
                </a:path>
                <a:path w="1337310" h="1176020">
                  <a:moveTo>
                    <a:pt x="1336485" y="383540"/>
                  </a:moveTo>
                  <a:lnTo>
                    <a:pt x="1330140" y="383540"/>
                  </a:lnTo>
                  <a:lnTo>
                    <a:pt x="1330070" y="415289"/>
                  </a:lnTo>
                  <a:lnTo>
                    <a:pt x="1336416" y="415289"/>
                  </a:lnTo>
                  <a:lnTo>
                    <a:pt x="1336485" y="383540"/>
                  </a:lnTo>
                  <a:close/>
                </a:path>
                <a:path w="1337310" h="1176020">
                  <a:moveTo>
                    <a:pt x="7996" y="415290"/>
                  </a:moveTo>
                  <a:lnTo>
                    <a:pt x="821" y="415290"/>
                  </a:lnTo>
                  <a:lnTo>
                    <a:pt x="786" y="447039"/>
                  </a:lnTo>
                  <a:lnTo>
                    <a:pt x="7926" y="447039"/>
                  </a:lnTo>
                  <a:lnTo>
                    <a:pt x="7996" y="415290"/>
                  </a:lnTo>
                  <a:close/>
                </a:path>
                <a:path w="1337310" h="1176020">
                  <a:moveTo>
                    <a:pt x="1336416" y="415290"/>
                  </a:moveTo>
                  <a:lnTo>
                    <a:pt x="1330070" y="415290"/>
                  </a:lnTo>
                  <a:lnTo>
                    <a:pt x="1330001" y="447039"/>
                  </a:lnTo>
                  <a:lnTo>
                    <a:pt x="1336347" y="447039"/>
                  </a:lnTo>
                  <a:lnTo>
                    <a:pt x="1336416" y="415290"/>
                  </a:lnTo>
                  <a:close/>
                </a:path>
                <a:path w="1337310" h="1176020">
                  <a:moveTo>
                    <a:pt x="7926" y="447040"/>
                  </a:moveTo>
                  <a:lnTo>
                    <a:pt x="786" y="447040"/>
                  </a:lnTo>
                  <a:lnTo>
                    <a:pt x="752" y="478789"/>
                  </a:lnTo>
                  <a:lnTo>
                    <a:pt x="7857" y="478789"/>
                  </a:lnTo>
                  <a:lnTo>
                    <a:pt x="7926" y="447040"/>
                  </a:lnTo>
                  <a:close/>
                </a:path>
                <a:path w="1337310" h="1176020">
                  <a:moveTo>
                    <a:pt x="1336347" y="447040"/>
                  </a:moveTo>
                  <a:lnTo>
                    <a:pt x="1330001" y="447040"/>
                  </a:lnTo>
                  <a:lnTo>
                    <a:pt x="1329931" y="478789"/>
                  </a:lnTo>
                  <a:lnTo>
                    <a:pt x="1336279" y="478789"/>
                  </a:lnTo>
                  <a:lnTo>
                    <a:pt x="1336347" y="447040"/>
                  </a:lnTo>
                  <a:close/>
                </a:path>
                <a:path w="1337310" h="1176020">
                  <a:moveTo>
                    <a:pt x="7857" y="478790"/>
                  </a:moveTo>
                  <a:lnTo>
                    <a:pt x="752" y="478790"/>
                  </a:lnTo>
                  <a:lnTo>
                    <a:pt x="547" y="668019"/>
                  </a:lnTo>
                  <a:lnTo>
                    <a:pt x="7443" y="668019"/>
                  </a:lnTo>
                  <a:lnTo>
                    <a:pt x="7857" y="478790"/>
                  </a:lnTo>
                  <a:close/>
                </a:path>
                <a:path w="1337310" h="1176020">
                  <a:moveTo>
                    <a:pt x="1336279" y="478790"/>
                  </a:moveTo>
                  <a:lnTo>
                    <a:pt x="1329931" y="478790"/>
                  </a:lnTo>
                  <a:lnTo>
                    <a:pt x="1329517" y="668019"/>
                  </a:lnTo>
                  <a:lnTo>
                    <a:pt x="1335869" y="668019"/>
                  </a:lnTo>
                  <a:lnTo>
                    <a:pt x="1336279" y="478790"/>
                  </a:lnTo>
                  <a:close/>
                </a:path>
                <a:path w="1337310" h="1176020">
                  <a:moveTo>
                    <a:pt x="7443" y="668020"/>
                  </a:moveTo>
                  <a:lnTo>
                    <a:pt x="547" y="668020"/>
                  </a:lnTo>
                  <a:lnTo>
                    <a:pt x="506" y="706119"/>
                  </a:lnTo>
                  <a:lnTo>
                    <a:pt x="7360" y="706119"/>
                  </a:lnTo>
                  <a:lnTo>
                    <a:pt x="7443" y="668020"/>
                  </a:lnTo>
                  <a:close/>
                </a:path>
                <a:path w="1337310" h="1176020">
                  <a:moveTo>
                    <a:pt x="1335869" y="668020"/>
                  </a:moveTo>
                  <a:lnTo>
                    <a:pt x="1329517" y="668020"/>
                  </a:lnTo>
                  <a:lnTo>
                    <a:pt x="1329434" y="706119"/>
                  </a:lnTo>
                  <a:lnTo>
                    <a:pt x="1335787" y="706119"/>
                  </a:lnTo>
                  <a:lnTo>
                    <a:pt x="1335869" y="668020"/>
                  </a:lnTo>
                  <a:close/>
                </a:path>
                <a:path w="1337310" h="1176020">
                  <a:moveTo>
                    <a:pt x="7360" y="706120"/>
                  </a:moveTo>
                  <a:lnTo>
                    <a:pt x="506" y="706120"/>
                  </a:lnTo>
                  <a:lnTo>
                    <a:pt x="470" y="739139"/>
                  </a:lnTo>
                  <a:lnTo>
                    <a:pt x="7288" y="739139"/>
                  </a:lnTo>
                  <a:lnTo>
                    <a:pt x="7360" y="706120"/>
                  </a:lnTo>
                  <a:close/>
                </a:path>
                <a:path w="1337310" h="1176020">
                  <a:moveTo>
                    <a:pt x="1335787" y="706120"/>
                  </a:moveTo>
                  <a:lnTo>
                    <a:pt x="1329434" y="706120"/>
                  </a:lnTo>
                  <a:lnTo>
                    <a:pt x="1329362" y="739139"/>
                  </a:lnTo>
                  <a:lnTo>
                    <a:pt x="1335715" y="739139"/>
                  </a:lnTo>
                  <a:lnTo>
                    <a:pt x="1335787" y="706120"/>
                  </a:lnTo>
                  <a:close/>
                </a:path>
                <a:path w="1337310" h="1176020">
                  <a:moveTo>
                    <a:pt x="7288" y="739140"/>
                  </a:moveTo>
                  <a:lnTo>
                    <a:pt x="470" y="739140"/>
                  </a:lnTo>
                  <a:lnTo>
                    <a:pt x="409" y="796289"/>
                  </a:lnTo>
                  <a:lnTo>
                    <a:pt x="7163" y="796289"/>
                  </a:lnTo>
                  <a:lnTo>
                    <a:pt x="7288" y="739140"/>
                  </a:lnTo>
                  <a:close/>
                </a:path>
                <a:path w="1337310" h="1176020">
                  <a:moveTo>
                    <a:pt x="1335715" y="739140"/>
                  </a:moveTo>
                  <a:lnTo>
                    <a:pt x="1329362" y="739140"/>
                  </a:lnTo>
                  <a:lnTo>
                    <a:pt x="1329237" y="796289"/>
                  </a:lnTo>
                  <a:lnTo>
                    <a:pt x="1335591" y="796289"/>
                  </a:lnTo>
                  <a:lnTo>
                    <a:pt x="1335715" y="739140"/>
                  </a:lnTo>
                  <a:close/>
                </a:path>
                <a:path w="1337310" h="1176020">
                  <a:moveTo>
                    <a:pt x="7163" y="796290"/>
                  </a:moveTo>
                  <a:lnTo>
                    <a:pt x="409" y="796290"/>
                  </a:lnTo>
                  <a:lnTo>
                    <a:pt x="403" y="801369"/>
                  </a:lnTo>
                  <a:lnTo>
                    <a:pt x="7152" y="801369"/>
                  </a:lnTo>
                  <a:lnTo>
                    <a:pt x="7163" y="796290"/>
                  </a:lnTo>
                  <a:close/>
                </a:path>
                <a:path w="1337310" h="1176020">
                  <a:moveTo>
                    <a:pt x="1335591" y="796290"/>
                  </a:moveTo>
                  <a:lnTo>
                    <a:pt x="1329237" y="796290"/>
                  </a:lnTo>
                  <a:lnTo>
                    <a:pt x="1329225" y="801369"/>
                  </a:lnTo>
                  <a:lnTo>
                    <a:pt x="1335580" y="801369"/>
                  </a:lnTo>
                  <a:lnTo>
                    <a:pt x="1335591" y="796290"/>
                  </a:lnTo>
                  <a:close/>
                </a:path>
                <a:path w="1337310" h="1176020">
                  <a:moveTo>
                    <a:pt x="7152" y="801370"/>
                  </a:moveTo>
                  <a:lnTo>
                    <a:pt x="403" y="801370"/>
                  </a:lnTo>
                  <a:lnTo>
                    <a:pt x="395" y="808989"/>
                  </a:lnTo>
                  <a:lnTo>
                    <a:pt x="7135" y="808989"/>
                  </a:lnTo>
                  <a:lnTo>
                    <a:pt x="7152" y="801370"/>
                  </a:lnTo>
                  <a:close/>
                </a:path>
                <a:path w="1337310" h="1176020">
                  <a:moveTo>
                    <a:pt x="1335580" y="801370"/>
                  </a:moveTo>
                  <a:lnTo>
                    <a:pt x="1329225" y="801370"/>
                  </a:lnTo>
                  <a:lnTo>
                    <a:pt x="1329209" y="808989"/>
                  </a:lnTo>
                  <a:lnTo>
                    <a:pt x="1335564" y="808989"/>
                  </a:lnTo>
                  <a:lnTo>
                    <a:pt x="1335580" y="801370"/>
                  </a:lnTo>
                  <a:close/>
                </a:path>
                <a:path w="1337310" h="1176020">
                  <a:moveTo>
                    <a:pt x="7135" y="808990"/>
                  </a:moveTo>
                  <a:lnTo>
                    <a:pt x="395" y="808990"/>
                  </a:lnTo>
                  <a:lnTo>
                    <a:pt x="388" y="815339"/>
                  </a:lnTo>
                  <a:lnTo>
                    <a:pt x="7121" y="815339"/>
                  </a:lnTo>
                  <a:lnTo>
                    <a:pt x="7135" y="808990"/>
                  </a:lnTo>
                  <a:close/>
                </a:path>
                <a:path w="1337310" h="1176020">
                  <a:moveTo>
                    <a:pt x="1335564" y="808990"/>
                  </a:moveTo>
                  <a:lnTo>
                    <a:pt x="1329209" y="808990"/>
                  </a:lnTo>
                  <a:lnTo>
                    <a:pt x="1329195" y="815339"/>
                  </a:lnTo>
                  <a:lnTo>
                    <a:pt x="1335550" y="815339"/>
                  </a:lnTo>
                  <a:lnTo>
                    <a:pt x="1335564" y="808990"/>
                  </a:lnTo>
                  <a:close/>
                </a:path>
                <a:path w="1337310" h="1176020">
                  <a:moveTo>
                    <a:pt x="7121" y="815340"/>
                  </a:moveTo>
                  <a:lnTo>
                    <a:pt x="388" y="815340"/>
                  </a:lnTo>
                  <a:lnTo>
                    <a:pt x="383" y="820419"/>
                  </a:lnTo>
                  <a:lnTo>
                    <a:pt x="7110" y="820419"/>
                  </a:lnTo>
                  <a:lnTo>
                    <a:pt x="7121" y="815340"/>
                  </a:lnTo>
                  <a:close/>
                </a:path>
                <a:path w="1337310" h="1176020">
                  <a:moveTo>
                    <a:pt x="1335550" y="815340"/>
                  </a:moveTo>
                  <a:lnTo>
                    <a:pt x="1329195" y="815340"/>
                  </a:lnTo>
                  <a:lnTo>
                    <a:pt x="1329184" y="820419"/>
                  </a:lnTo>
                  <a:lnTo>
                    <a:pt x="1335539" y="820419"/>
                  </a:lnTo>
                  <a:lnTo>
                    <a:pt x="1335550" y="815340"/>
                  </a:lnTo>
                  <a:close/>
                </a:path>
                <a:path w="1337310" h="1176020">
                  <a:moveTo>
                    <a:pt x="7110" y="820420"/>
                  </a:moveTo>
                  <a:lnTo>
                    <a:pt x="383" y="820420"/>
                  </a:lnTo>
                  <a:lnTo>
                    <a:pt x="374" y="828039"/>
                  </a:lnTo>
                  <a:lnTo>
                    <a:pt x="7093" y="828039"/>
                  </a:lnTo>
                  <a:lnTo>
                    <a:pt x="7110" y="820420"/>
                  </a:lnTo>
                  <a:close/>
                </a:path>
                <a:path w="1337310" h="1176020">
                  <a:moveTo>
                    <a:pt x="1335539" y="820420"/>
                  </a:moveTo>
                  <a:lnTo>
                    <a:pt x="1329184" y="820420"/>
                  </a:lnTo>
                  <a:lnTo>
                    <a:pt x="1329167" y="828039"/>
                  </a:lnTo>
                  <a:lnTo>
                    <a:pt x="1335523" y="828039"/>
                  </a:lnTo>
                  <a:lnTo>
                    <a:pt x="1335539" y="820420"/>
                  </a:lnTo>
                  <a:close/>
                </a:path>
                <a:path w="1337310" h="1176020">
                  <a:moveTo>
                    <a:pt x="7093" y="828040"/>
                  </a:moveTo>
                  <a:lnTo>
                    <a:pt x="374" y="828040"/>
                  </a:lnTo>
                  <a:lnTo>
                    <a:pt x="348" y="852169"/>
                  </a:lnTo>
                  <a:lnTo>
                    <a:pt x="7041" y="852169"/>
                  </a:lnTo>
                  <a:lnTo>
                    <a:pt x="7093" y="828040"/>
                  </a:lnTo>
                  <a:close/>
                </a:path>
                <a:path w="1337310" h="1176020">
                  <a:moveTo>
                    <a:pt x="1335523" y="828040"/>
                  </a:moveTo>
                  <a:lnTo>
                    <a:pt x="1329167" y="828040"/>
                  </a:lnTo>
                  <a:lnTo>
                    <a:pt x="1329114" y="852169"/>
                  </a:lnTo>
                  <a:lnTo>
                    <a:pt x="1335470" y="852169"/>
                  </a:lnTo>
                  <a:lnTo>
                    <a:pt x="1335523" y="828040"/>
                  </a:lnTo>
                  <a:close/>
                </a:path>
                <a:path w="1337310" h="1176020">
                  <a:moveTo>
                    <a:pt x="7041" y="852170"/>
                  </a:moveTo>
                  <a:lnTo>
                    <a:pt x="348" y="852170"/>
                  </a:lnTo>
                  <a:lnTo>
                    <a:pt x="341" y="858519"/>
                  </a:lnTo>
                  <a:lnTo>
                    <a:pt x="7027" y="858519"/>
                  </a:lnTo>
                  <a:lnTo>
                    <a:pt x="7041" y="852170"/>
                  </a:lnTo>
                  <a:close/>
                </a:path>
                <a:path w="1337310" h="1176020">
                  <a:moveTo>
                    <a:pt x="1335470" y="852170"/>
                  </a:moveTo>
                  <a:lnTo>
                    <a:pt x="1329114" y="852170"/>
                  </a:lnTo>
                  <a:lnTo>
                    <a:pt x="1329100" y="858519"/>
                  </a:lnTo>
                  <a:lnTo>
                    <a:pt x="1335457" y="858519"/>
                  </a:lnTo>
                  <a:lnTo>
                    <a:pt x="1335470" y="852170"/>
                  </a:lnTo>
                  <a:close/>
                </a:path>
                <a:path w="1337310" h="1176020">
                  <a:moveTo>
                    <a:pt x="7027" y="858520"/>
                  </a:moveTo>
                  <a:lnTo>
                    <a:pt x="341" y="858520"/>
                  </a:lnTo>
                  <a:lnTo>
                    <a:pt x="319" y="878839"/>
                  </a:lnTo>
                  <a:lnTo>
                    <a:pt x="6982" y="878839"/>
                  </a:lnTo>
                  <a:lnTo>
                    <a:pt x="7027" y="858520"/>
                  </a:lnTo>
                  <a:close/>
                </a:path>
                <a:path w="1337310" h="1176020">
                  <a:moveTo>
                    <a:pt x="1335457" y="858520"/>
                  </a:moveTo>
                  <a:lnTo>
                    <a:pt x="1329100" y="858520"/>
                  </a:lnTo>
                  <a:lnTo>
                    <a:pt x="1329056" y="878839"/>
                  </a:lnTo>
                  <a:lnTo>
                    <a:pt x="1335413" y="878839"/>
                  </a:lnTo>
                  <a:lnTo>
                    <a:pt x="1335457" y="858520"/>
                  </a:lnTo>
                  <a:close/>
                </a:path>
                <a:path w="1337310" h="1176020">
                  <a:moveTo>
                    <a:pt x="6982" y="878840"/>
                  </a:moveTo>
                  <a:lnTo>
                    <a:pt x="319" y="878840"/>
                  </a:lnTo>
                  <a:lnTo>
                    <a:pt x="313" y="885189"/>
                  </a:lnTo>
                  <a:lnTo>
                    <a:pt x="6969" y="885189"/>
                  </a:lnTo>
                  <a:lnTo>
                    <a:pt x="6982" y="878840"/>
                  </a:lnTo>
                  <a:close/>
                </a:path>
                <a:path w="1337310" h="1176020">
                  <a:moveTo>
                    <a:pt x="1335413" y="878840"/>
                  </a:moveTo>
                  <a:lnTo>
                    <a:pt x="1329056" y="878840"/>
                  </a:lnTo>
                  <a:lnTo>
                    <a:pt x="1329042" y="885189"/>
                  </a:lnTo>
                  <a:lnTo>
                    <a:pt x="1335399" y="885189"/>
                  </a:lnTo>
                  <a:lnTo>
                    <a:pt x="1335413" y="878840"/>
                  </a:lnTo>
                  <a:close/>
                </a:path>
                <a:path w="1337310" h="1176020">
                  <a:moveTo>
                    <a:pt x="6969" y="885190"/>
                  </a:moveTo>
                  <a:lnTo>
                    <a:pt x="313" y="885190"/>
                  </a:lnTo>
                  <a:lnTo>
                    <a:pt x="299" y="897889"/>
                  </a:lnTo>
                  <a:lnTo>
                    <a:pt x="6941" y="897889"/>
                  </a:lnTo>
                  <a:lnTo>
                    <a:pt x="6969" y="885190"/>
                  </a:lnTo>
                  <a:close/>
                </a:path>
                <a:path w="1337310" h="1176020">
                  <a:moveTo>
                    <a:pt x="1335399" y="885190"/>
                  </a:moveTo>
                  <a:lnTo>
                    <a:pt x="1329042" y="885190"/>
                  </a:lnTo>
                  <a:lnTo>
                    <a:pt x="1329014" y="897889"/>
                  </a:lnTo>
                  <a:lnTo>
                    <a:pt x="1335372" y="897889"/>
                  </a:lnTo>
                  <a:lnTo>
                    <a:pt x="1335399" y="885190"/>
                  </a:lnTo>
                  <a:close/>
                </a:path>
                <a:path w="1337310" h="1176020">
                  <a:moveTo>
                    <a:pt x="6941" y="897890"/>
                  </a:moveTo>
                  <a:lnTo>
                    <a:pt x="299" y="897890"/>
                  </a:lnTo>
                  <a:lnTo>
                    <a:pt x="292" y="904239"/>
                  </a:lnTo>
                  <a:lnTo>
                    <a:pt x="6927" y="904239"/>
                  </a:lnTo>
                  <a:lnTo>
                    <a:pt x="6941" y="897890"/>
                  </a:lnTo>
                  <a:close/>
                </a:path>
                <a:path w="1337310" h="1176020">
                  <a:moveTo>
                    <a:pt x="1335372" y="897890"/>
                  </a:moveTo>
                  <a:lnTo>
                    <a:pt x="1329014" y="897890"/>
                  </a:lnTo>
                  <a:lnTo>
                    <a:pt x="1329000" y="904239"/>
                  </a:lnTo>
                  <a:lnTo>
                    <a:pt x="1335358" y="904239"/>
                  </a:lnTo>
                  <a:lnTo>
                    <a:pt x="1335372" y="897890"/>
                  </a:lnTo>
                  <a:close/>
                </a:path>
                <a:path w="1337310" h="1176020">
                  <a:moveTo>
                    <a:pt x="6927" y="904240"/>
                  </a:moveTo>
                  <a:lnTo>
                    <a:pt x="292" y="904240"/>
                  </a:lnTo>
                  <a:lnTo>
                    <a:pt x="285" y="910589"/>
                  </a:lnTo>
                  <a:lnTo>
                    <a:pt x="6913" y="910589"/>
                  </a:lnTo>
                  <a:lnTo>
                    <a:pt x="6927" y="904240"/>
                  </a:lnTo>
                  <a:close/>
                </a:path>
                <a:path w="1337310" h="1176020">
                  <a:moveTo>
                    <a:pt x="1335358" y="904240"/>
                  </a:moveTo>
                  <a:lnTo>
                    <a:pt x="1329000" y="904240"/>
                  </a:lnTo>
                  <a:lnTo>
                    <a:pt x="1328986" y="910589"/>
                  </a:lnTo>
                  <a:lnTo>
                    <a:pt x="1335344" y="910589"/>
                  </a:lnTo>
                  <a:lnTo>
                    <a:pt x="1335358" y="904240"/>
                  </a:lnTo>
                  <a:close/>
                </a:path>
                <a:path w="1337310" h="1176020">
                  <a:moveTo>
                    <a:pt x="6913" y="910590"/>
                  </a:moveTo>
                  <a:lnTo>
                    <a:pt x="285" y="910590"/>
                  </a:lnTo>
                  <a:lnTo>
                    <a:pt x="271" y="923289"/>
                  </a:lnTo>
                  <a:lnTo>
                    <a:pt x="6885" y="923289"/>
                  </a:lnTo>
                  <a:lnTo>
                    <a:pt x="6913" y="910590"/>
                  </a:lnTo>
                  <a:close/>
                </a:path>
                <a:path w="1337310" h="1176020">
                  <a:moveTo>
                    <a:pt x="1335344" y="910590"/>
                  </a:moveTo>
                  <a:lnTo>
                    <a:pt x="1328986" y="910590"/>
                  </a:lnTo>
                  <a:lnTo>
                    <a:pt x="1328959" y="923289"/>
                  </a:lnTo>
                  <a:lnTo>
                    <a:pt x="1335317" y="923289"/>
                  </a:lnTo>
                  <a:lnTo>
                    <a:pt x="1335344" y="910590"/>
                  </a:lnTo>
                  <a:close/>
                </a:path>
                <a:path w="1337310" h="1176020">
                  <a:moveTo>
                    <a:pt x="6885" y="923290"/>
                  </a:moveTo>
                  <a:lnTo>
                    <a:pt x="271" y="923290"/>
                  </a:lnTo>
                  <a:lnTo>
                    <a:pt x="264" y="929639"/>
                  </a:lnTo>
                  <a:lnTo>
                    <a:pt x="6871" y="929639"/>
                  </a:lnTo>
                  <a:lnTo>
                    <a:pt x="6885" y="923290"/>
                  </a:lnTo>
                  <a:close/>
                </a:path>
                <a:path w="1337310" h="1176020">
                  <a:moveTo>
                    <a:pt x="1335317" y="923290"/>
                  </a:moveTo>
                  <a:lnTo>
                    <a:pt x="1328959" y="923290"/>
                  </a:lnTo>
                  <a:lnTo>
                    <a:pt x="1328945" y="929639"/>
                  </a:lnTo>
                  <a:lnTo>
                    <a:pt x="1335303" y="929639"/>
                  </a:lnTo>
                  <a:lnTo>
                    <a:pt x="1335317" y="923290"/>
                  </a:lnTo>
                  <a:close/>
                </a:path>
                <a:path w="1337310" h="1176020">
                  <a:moveTo>
                    <a:pt x="6871" y="929640"/>
                  </a:moveTo>
                  <a:lnTo>
                    <a:pt x="264" y="929640"/>
                  </a:lnTo>
                  <a:lnTo>
                    <a:pt x="259" y="934719"/>
                  </a:lnTo>
                  <a:lnTo>
                    <a:pt x="6860" y="934719"/>
                  </a:lnTo>
                  <a:lnTo>
                    <a:pt x="6871" y="929640"/>
                  </a:lnTo>
                  <a:close/>
                </a:path>
                <a:path w="1337310" h="1176020">
                  <a:moveTo>
                    <a:pt x="1335303" y="929640"/>
                  </a:moveTo>
                  <a:lnTo>
                    <a:pt x="1328945" y="929640"/>
                  </a:lnTo>
                  <a:lnTo>
                    <a:pt x="1328934" y="934719"/>
                  </a:lnTo>
                  <a:lnTo>
                    <a:pt x="1335292" y="934719"/>
                  </a:lnTo>
                  <a:lnTo>
                    <a:pt x="1335303" y="929640"/>
                  </a:lnTo>
                  <a:close/>
                </a:path>
                <a:path w="1337310" h="1176020">
                  <a:moveTo>
                    <a:pt x="6860" y="934720"/>
                  </a:moveTo>
                  <a:lnTo>
                    <a:pt x="259" y="934720"/>
                  </a:lnTo>
                  <a:lnTo>
                    <a:pt x="245" y="947419"/>
                  </a:lnTo>
                  <a:lnTo>
                    <a:pt x="6833" y="947419"/>
                  </a:lnTo>
                  <a:lnTo>
                    <a:pt x="6860" y="934720"/>
                  </a:lnTo>
                  <a:close/>
                </a:path>
                <a:path w="1337310" h="1176020">
                  <a:moveTo>
                    <a:pt x="1335292" y="934720"/>
                  </a:moveTo>
                  <a:lnTo>
                    <a:pt x="1328934" y="934720"/>
                  </a:lnTo>
                  <a:lnTo>
                    <a:pt x="1328906" y="947419"/>
                  </a:lnTo>
                  <a:lnTo>
                    <a:pt x="1335264" y="947419"/>
                  </a:lnTo>
                  <a:lnTo>
                    <a:pt x="1335292" y="934720"/>
                  </a:lnTo>
                  <a:close/>
                </a:path>
                <a:path w="1337310" h="1176020">
                  <a:moveTo>
                    <a:pt x="6833" y="947420"/>
                  </a:moveTo>
                  <a:lnTo>
                    <a:pt x="245" y="947420"/>
                  </a:lnTo>
                  <a:lnTo>
                    <a:pt x="230" y="961389"/>
                  </a:lnTo>
                  <a:lnTo>
                    <a:pt x="6802" y="961389"/>
                  </a:lnTo>
                  <a:lnTo>
                    <a:pt x="6833" y="947420"/>
                  </a:lnTo>
                  <a:close/>
                </a:path>
                <a:path w="1337310" h="1176020">
                  <a:moveTo>
                    <a:pt x="1335264" y="947420"/>
                  </a:moveTo>
                  <a:lnTo>
                    <a:pt x="1328906" y="947420"/>
                  </a:lnTo>
                  <a:lnTo>
                    <a:pt x="1328875" y="961389"/>
                  </a:lnTo>
                  <a:lnTo>
                    <a:pt x="1335234" y="961389"/>
                  </a:lnTo>
                  <a:lnTo>
                    <a:pt x="1335264" y="947420"/>
                  </a:lnTo>
                  <a:close/>
                </a:path>
                <a:path w="1337310" h="1176020">
                  <a:moveTo>
                    <a:pt x="6802" y="961390"/>
                  </a:moveTo>
                  <a:lnTo>
                    <a:pt x="230" y="961390"/>
                  </a:lnTo>
                  <a:lnTo>
                    <a:pt x="225" y="966469"/>
                  </a:lnTo>
                  <a:lnTo>
                    <a:pt x="6791" y="966469"/>
                  </a:lnTo>
                  <a:lnTo>
                    <a:pt x="6802" y="961390"/>
                  </a:lnTo>
                  <a:close/>
                </a:path>
                <a:path w="1337310" h="1176020">
                  <a:moveTo>
                    <a:pt x="1335234" y="961390"/>
                  </a:moveTo>
                  <a:lnTo>
                    <a:pt x="1328875" y="961390"/>
                  </a:lnTo>
                  <a:lnTo>
                    <a:pt x="1328864" y="966469"/>
                  </a:lnTo>
                  <a:lnTo>
                    <a:pt x="1335223" y="966469"/>
                  </a:lnTo>
                  <a:lnTo>
                    <a:pt x="1335234" y="961390"/>
                  </a:lnTo>
                  <a:close/>
                </a:path>
                <a:path w="1337310" h="1176020">
                  <a:moveTo>
                    <a:pt x="6791" y="966470"/>
                  </a:moveTo>
                  <a:lnTo>
                    <a:pt x="225" y="966470"/>
                  </a:lnTo>
                  <a:lnTo>
                    <a:pt x="216" y="974089"/>
                  </a:lnTo>
                  <a:lnTo>
                    <a:pt x="6774" y="974089"/>
                  </a:lnTo>
                  <a:lnTo>
                    <a:pt x="6791" y="966470"/>
                  </a:lnTo>
                  <a:close/>
                </a:path>
                <a:path w="1337310" h="1176020">
                  <a:moveTo>
                    <a:pt x="1335223" y="966470"/>
                  </a:moveTo>
                  <a:lnTo>
                    <a:pt x="1328864" y="966470"/>
                  </a:lnTo>
                  <a:lnTo>
                    <a:pt x="1328847" y="974089"/>
                  </a:lnTo>
                  <a:lnTo>
                    <a:pt x="1335207" y="974089"/>
                  </a:lnTo>
                  <a:lnTo>
                    <a:pt x="1335223" y="966470"/>
                  </a:lnTo>
                  <a:close/>
                </a:path>
                <a:path w="1337310" h="1176020">
                  <a:moveTo>
                    <a:pt x="6774" y="974090"/>
                  </a:moveTo>
                  <a:lnTo>
                    <a:pt x="216" y="974090"/>
                  </a:lnTo>
                  <a:lnTo>
                    <a:pt x="211" y="979169"/>
                  </a:lnTo>
                  <a:lnTo>
                    <a:pt x="6763" y="979169"/>
                  </a:lnTo>
                  <a:lnTo>
                    <a:pt x="6774" y="974090"/>
                  </a:lnTo>
                  <a:close/>
                </a:path>
                <a:path w="1337310" h="1176020">
                  <a:moveTo>
                    <a:pt x="1335207" y="974090"/>
                  </a:moveTo>
                  <a:lnTo>
                    <a:pt x="1328847" y="974090"/>
                  </a:lnTo>
                  <a:lnTo>
                    <a:pt x="1328836" y="979169"/>
                  </a:lnTo>
                  <a:lnTo>
                    <a:pt x="1335196" y="979169"/>
                  </a:lnTo>
                  <a:lnTo>
                    <a:pt x="1335207" y="974090"/>
                  </a:lnTo>
                  <a:close/>
                </a:path>
                <a:path w="1337310" h="1176020">
                  <a:moveTo>
                    <a:pt x="6763" y="979170"/>
                  </a:moveTo>
                  <a:lnTo>
                    <a:pt x="211" y="979170"/>
                  </a:lnTo>
                  <a:lnTo>
                    <a:pt x="182" y="1005839"/>
                  </a:lnTo>
                  <a:lnTo>
                    <a:pt x="6705" y="1005839"/>
                  </a:lnTo>
                  <a:lnTo>
                    <a:pt x="6763" y="979170"/>
                  </a:lnTo>
                  <a:close/>
                </a:path>
                <a:path w="1337310" h="1176020">
                  <a:moveTo>
                    <a:pt x="1335196" y="979170"/>
                  </a:moveTo>
                  <a:lnTo>
                    <a:pt x="1328836" y="979170"/>
                  </a:lnTo>
                  <a:lnTo>
                    <a:pt x="1328778" y="1005839"/>
                  </a:lnTo>
                  <a:lnTo>
                    <a:pt x="1335138" y="1005839"/>
                  </a:lnTo>
                  <a:lnTo>
                    <a:pt x="1335196" y="979170"/>
                  </a:lnTo>
                  <a:close/>
                </a:path>
                <a:path w="1337310" h="1176020">
                  <a:moveTo>
                    <a:pt x="6705" y="1005840"/>
                  </a:moveTo>
                  <a:lnTo>
                    <a:pt x="182" y="1005840"/>
                  </a:lnTo>
                  <a:lnTo>
                    <a:pt x="168" y="1018539"/>
                  </a:lnTo>
                  <a:lnTo>
                    <a:pt x="6677" y="1018539"/>
                  </a:lnTo>
                  <a:lnTo>
                    <a:pt x="6705" y="1005840"/>
                  </a:lnTo>
                  <a:close/>
                </a:path>
                <a:path w="1337310" h="1176020">
                  <a:moveTo>
                    <a:pt x="1335138" y="1005840"/>
                  </a:moveTo>
                  <a:lnTo>
                    <a:pt x="1328778" y="1005840"/>
                  </a:lnTo>
                  <a:lnTo>
                    <a:pt x="1328750" y="1018539"/>
                  </a:lnTo>
                  <a:lnTo>
                    <a:pt x="1335110" y="1018539"/>
                  </a:lnTo>
                  <a:lnTo>
                    <a:pt x="1335138" y="1005840"/>
                  </a:lnTo>
                  <a:close/>
                </a:path>
                <a:path w="1337310" h="1176020">
                  <a:moveTo>
                    <a:pt x="6677" y="1018540"/>
                  </a:moveTo>
                  <a:lnTo>
                    <a:pt x="168" y="1018540"/>
                  </a:lnTo>
                  <a:lnTo>
                    <a:pt x="162" y="1024889"/>
                  </a:lnTo>
                  <a:lnTo>
                    <a:pt x="6663" y="1024889"/>
                  </a:lnTo>
                  <a:lnTo>
                    <a:pt x="6677" y="1018540"/>
                  </a:lnTo>
                  <a:close/>
                </a:path>
                <a:path w="1337310" h="1176020">
                  <a:moveTo>
                    <a:pt x="1335110" y="1018540"/>
                  </a:moveTo>
                  <a:lnTo>
                    <a:pt x="1328750" y="1018540"/>
                  </a:lnTo>
                  <a:lnTo>
                    <a:pt x="1328736" y="1024889"/>
                  </a:lnTo>
                  <a:lnTo>
                    <a:pt x="1335097" y="1024889"/>
                  </a:lnTo>
                  <a:lnTo>
                    <a:pt x="1335110" y="1018540"/>
                  </a:lnTo>
                  <a:close/>
                </a:path>
                <a:path w="1337310" h="1176020">
                  <a:moveTo>
                    <a:pt x="6663" y="1024890"/>
                  </a:moveTo>
                  <a:lnTo>
                    <a:pt x="162" y="1024890"/>
                  </a:lnTo>
                  <a:lnTo>
                    <a:pt x="155" y="1031239"/>
                  </a:lnTo>
                  <a:lnTo>
                    <a:pt x="6649" y="1031239"/>
                  </a:lnTo>
                  <a:lnTo>
                    <a:pt x="6663" y="1024890"/>
                  </a:lnTo>
                  <a:close/>
                </a:path>
                <a:path w="1337310" h="1176020">
                  <a:moveTo>
                    <a:pt x="1335097" y="1024890"/>
                  </a:moveTo>
                  <a:lnTo>
                    <a:pt x="1328736" y="1024890"/>
                  </a:lnTo>
                  <a:lnTo>
                    <a:pt x="1328722" y="1031239"/>
                  </a:lnTo>
                  <a:lnTo>
                    <a:pt x="1335083" y="1031239"/>
                  </a:lnTo>
                  <a:lnTo>
                    <a:pt x="1335097" y="1024890"/>
                  </a:lnTo>
                  <a:close/>
                </a:path>
                <a:path w="1337310" h="1176020">
                  <a:moveTo>
                    <a:pt x="6649" y="1031240"/>
                  </a:moveTo>
                  <a:lnTo>
                    <a:pt x="155" y="1031240"/>
                  </a:lnTo>
                  <a:lnTo>
                    <a:pt x="134" y="1050289"/>
                  </a:lnTo>
                  <a:lnTo>
                    <a:pt x="6608" y="1050289"/>
                  </a:lnTo>
                  <a:lnTo>
                    <a:pt x="6649" y="1031240"/>
                  </a:lnTo>
                  <a:close/>
                </a:path>
                <a:path w="1337310" h="1176020">
                  <a:moveTo>
                    <a:pt x="1335083" y="1031240"/>
                  </a:moveTo>
                  <a:lnTo>
                    <a:pt x="1328722" y="1031240"/>
                  </a:lnTo>
                  <a:lnTo>
                    <a:pt x="1328681" y="1050289"/>
                  </a:lnTo>
                  <a:lnTo>
                    <a:pt x="1335042" y="1050289"/>
                  </a:lnTo>
                  <a:lnTo>
                    <a:pt x="1335083" y="1031240"/>
                  </a:lnTo>
                  <a:close/>
                </a:path>
                <a:path w="1337310" h="1176020">
                  <a:moveTo>
                    <a:pt x="6608" y="1050290"/>
                  </a:moveTo>
                  <a:lnTo>
                    <a:pt x="134" y="1050290"/>
                  </a:lnTo>
                  <a:lnTo>
                    <a:pt x="120" y="1062989"/>
                  </a:lnTo>
                  <a:lnTo>
                    <a:pt x="6580" y="1062989"/>
                  </a:lnTo>
                  <a:lnTo>
                    <a:pt x="6608" y="1050290"/>
                  </a:lnTo>
                  <a:close/>
                </a:path>
                <a:path w="1337310" h="1176020">
                  <a:moveTo>
                    <a:pt x="1335042" y="1050290"/>
                  </a:moveTo>
                  <a:lnTo>
                    <a:pt x="1328681" y="1050290"/>
                  </a:lnTo>
                  <a:lnTo>
                    <a:pt x="1328653" y="1062989"/>
                  </a:lnTo>
                  <a:lnTo>
                    <a:pt x="1335014" y="1062989"/>
                  </a:lnTo>
                  <a:lnTo>
                    <a:pt x="1335042" y="1050290"/>
                  </a:lnTo>
                  <a:close/>
                </a:path>
                <a:path w="1337310" h="1176020">
                  <a:moveTo>
                    <a:pt x="6580" y="1062990"/>
                  </a:moveTo>
                  <a:lnTo>
                    <a:pt x="120" y="1062990"/>
                  </a:lnTo>
                  <a:lnTo>
                    <a:pt x="113" y="1069339"/>
                  </a:lnTo>
                  <a:lnTo>
                    <a:pt x="6566" y="1069339"/>
                  </a:lnTo>
                  <a:lnTo>
                    <a:pt x="6580" y="1062990"/>
                  </a:lnTo>
                  <a:close/>
                </a:path>
                <a:path w="1337310" h="1176020">
                  <a:moveTo>
                    <a:pt x="1335014" y="1062990"/>
                  </a:moveTo>
                  <a:lnTo>
                    <a:pt x="1328653" y="1062990"/>
                  </a:lnTo>
                  <a:lnTo>
                    <a:pt x="1328639" y="1069339"/>
                  </a:lnTo>
                  <a:lnTo>
                    <a:pt x="1335000" y="1069339"/>
                  </a:lnTo>
                  <a:lnTo>
                    <a:pt x="1335014" y="1062990"/>
                  </a:lnTo>
                  <a:close/>
                </a:path>
                <a:path w="1337310" h="1176020">
                  <a:moveTo>
                    <a:pt x="6566" y="1069340"/>
                  </a:moveTo>
                  <a:lnTo>
                    <a:pt x="113" y="1069340"/>
                  </a:lnTo>
                  <a:lnTo>
                    <a:pt x="108" y="1074420"/>
                  </a:lnTo>
                  <a:lnTo>
                    <a:pt x="6555" y="1074420"/>
                  </a:lnTo>
                  <a:lnTo>
                    <a:pt x="6566" y="1069340"/>
                  </a:lnTo>
                  <a:close/>
                </a:path>
                <a:path w="1337310" h="1176020">
                  <a:moveTo>
                    <a:pt x="1335000" y="1069340"/>
                  </a:moveTo>
                  <a:lnTo>
                    <a:pt x="1328639" y="1069340"/>
                  </a:lnTo>
                  <a:lnTo>
                    <a:pt x="1328628" y="1074420"/>
                  </a:lnTo>
                  <a:lnTo>
                    <a:pt x="1334989" y="1074420"/>
                  </a:lnTo>
                  <a:lnTo>
                    <a:pt x="1335000" y="1069340"/>
                  </a:lnTo>
                  <a:close/>
                </a:path>
                <a:path w="1337310" h="1176020">
                  <a:moveTo>
                    <a:pt x="6555" y="1074420"/>
                  </a:moveTo>
                  <a:lnTo>
                    <a:pt x="108" y="1074420"/>
                  </a:lnTo>
                  <a:lnTo>
                    <a:pt x="100" y="1082039"/>
                  </a:lnTo>
                  <a:lnTo>
                    <a:pt x="6538" y="1082039"/>
                  </a:lnTo>
                  <a:lnTo>
                    <a:pt x="6555" y="1074420"/>
                  </a:lnTo>
                  <a:close/>
                </a:path>
                <a:path w="1337310" h="1176020">
                  <a:moveTo>
                    <a:pt x="1334989" y="1074420"/>
                  </a:moveTo>
                  <a:lnTo>
                    <a:pt x="1328628" y="1074420"/>
                  </a:lnTo>
                  <a:lnTo>
                    <a:pt x="1328611" y="1082039"/>
                  </a:lnTo>
                  <a:lnTo>
                    <a:pt x="1334973" y="1082039"/>
                  </a:lnTo>
                  <a:lnTo>
                    <a:pt x="1334989" y="1074420"/>
                  </a:lnTo>
                  <a:close/>
                </a:path>
                <a:path w="1337310" h="1176020">
                  <a:moveTo>
                    <a:pt x="6538" y="1082040"/>
                  </a:moveTo>
                  <a:lnTo>
                    <a:pt x="100" y="1082040"/>
                  </a:lnTo>
                  <a:lnTo>
                    <a:pt x="72" y="1107439"/>
                  </a:lnTo>
                  <a:lnTo>
                    <a:pt x="6483" y="1107439"/>
                  </a:lnTo>
                  <a:lnTo>
                    <a:pt x="6538" y="1082040"/>
                  </a:lnTo>
                  <a:close/>
                </a:path>
                <a:path w="1337310" h="1176020">
                  <a:moveTo>
                    <a:pt x="1334973" y="1082040"/>
                  </a:moveTo>
                  <a:lnTo>
                    <a:pt x="1328611" y="1082040"/>
                  </a:lnTo>
                  <a:lnTo>
                    <a:pt x="1328556" y="1107439"/>
                  </a:lnTo>
                  <a:lnTo>
                    <a:pt x="1334918" y="1107439"/>
                  </a:lnTo>
                  <a:lnTo>
                    <a:pt x="1334973" y="1082040"/>
                  </a:lnTo>
                  <a:close/>
                </a:path>
                <a:path w="1337310" h="1176020">
                  <a:moveTo>
                    <a:pt x="6483" y="1107440"/>
                  </a:moveTo>
                  <a:lnTo>
                    <a:pt x="72" y="1107440"/>
                  </a:lnTo>
                  <a:lnTo>
                    <a:pt x="59" y="1120139"/>
                  </a:lnTo>
                  <a:lnTo>
                    <a:pt x="6455" y="1120139"/>
                  </a:lnTo>
                  <a:lnTo>
                    <a:pt x="6483" y="1107440"/>
                  </a:lnTo>
                  <a:close/>
                </a:path>
                <a:path w="1337310" h="1176020">
                  <a:moveTo>
                    <a:pt x="1334918" y="1107440"/>
                  </a:moveTo>
                  <a:lnTo>
                    <a:pt x="1328556" y="1107440"/>
                  </a:lnTo>
                  <a:lnTo>
                    <a:pt x="1328528" y="1120139"/>
                  </a:lnTo>
                  <a:lnTo>
                    <a:pt x="1334890" y="1120139"/>
                  </a:lnTo>
                  <a:lnTo>
                    <a:pt x="1334918" y="1107440"/>
                  </a:lnTo>
                  <a:close/>
                </a:path>
                <a:path w="1337310" h="1176020">
                  <a:moveTo>
                    <a:pt x="6455" y="1120140"/>
                  </a:moveTo>
                  <a:lnTo>
                    <a:pt x="59" y="1120140"/>
                  </a:lnTo>
                  <a:lnTo>
                    <a:pt x="52" y="1126489"/>
                  </a:lnTo>
                  <a:lnTo>
                    <a:pt x="6441" y="1126489"/>
                  </a:lnTo>
                  <a:lnTo>
                    <a:pt x="6455" y="1120140"/>
                  </a:lnTo>
                  <a:close/>
                </a:path>
                <a:path w="1337310" h="1176020">
                  <a:moveTo>
                    <a:pt x="1334890" y="1120140"/>
                  </a:moveTo>
                  <a:lnTo>
                    <a:pt x="1328528" y="1120140"/>
                  </a:lnTo>
                  <a:lnTo>
                    <a:pt x="1328514" y="1126489"/>
                  </a:lnTo>
                  <a:lnTo>
                    <a:pt x="1334877" y="1126489"/>
                  </a:lnTo>
                  <a:lnTo>
                    <a:pt x="1334890" y="1120140"/>
                  </a:lnTo>
                  <a:close/>
                </a:path>
                <a:path w="1337310" h="1176020">
                  <a:moveTo>
                    <a:pt x="6441" y="1126490"/>
                  </a:moveTo>
                  <a:lnTo>
                    <a:pt x="52" y="1126490"/>
                  </a:lnTo>
                  <a:lnTo>
                    <a:pt x="45" y="1132839"/>
                  </a:lnTo>
                  <a:lnTo>
                    <a:pt x="6427" y="1132839"/>
                  </a:lnTo>
                  <a:lnTo>
                    <a:pt x="6441" y="1126490"/>
                  </a:lnTo>
                  <a:close/>
                </a:path>
                <a:path w="1337310" h="1176020">
                  <a:moveTo>
                    <a:pt x="1334877" y="1126490"/>
                  </a:moveTo>
                  <a:lnTo>
                    <a:pt x="1328514" y="1126490"/>
                  </a:lnTo>
                  <a:lnTo>
                    <a:pt x="1328500" y="1132839"/>
                  </a:lnTo>
                  <a:lnTo>
                    <a:pt x="1334863" y="1132839"/>
                  </a:lnTo>
                  <a:lnTo>
                    <a:pt x="1334877" y="1126490"/>
                  </a:lnTo>
                  <a:close/>
                </a:path>
                <a:path w="1337310" h="1176020">
                  <a:moveTo>
                    <a:pt x="6427" y="1132840"/>
                  </a:moveTo>
                  <a:lnTo>
                    <a:pt x="45" y="1132840"/>
                  </a:lnTo>
                  <a:lnTo>
                    <a:pt x="38" y="1139189"/>
                  </a:lnTo>
                  <a:lnTo>
                    <a:pt x="6413" y="1139189"/>
                  </a:lnTo>
                  <a:lnTo>
                    <a:pt x="6427" y="1132840"/>
                  </a:lnTo>
                  <a:close/>
                </a:path>
                <a:path w="1337310" h="1176020">
                  <a:moveTo>
                    <a:pt x="1334863" y="1132840"/>
                  </a:moveTo>
                  <a:lnTo>
                    <a:pt x="1328500" y="1132840"/>
                  </a:lnTo>
                  <a:lnTo>
                    <a:pt x="1328486" y="1139189"/>
                  </a:lnTo>
                  <a:lnTo>
                    <a:pt x="1334849" y="1139189"/>
                  </a:lnTo>
                  <a:lnTo>
                    <a:pt x="1334863" y="1132840"/>
                  </a:lnTo>
                  <a:close/>
                </a:path>
                <a:path w="1337310" h="1176020">
                  <a:moveTo>
                    <a:pt x="6413" y="1139190"/>
                  </a:moveTo>
                  <a:lnTo>
                    <a:pt x="38" y="1139190"/>
                  </a:lnTo>
                  <a:lnTo>
                    <a:pt x="17" y="1158239"/>
                  </a:lnTo>
                  <a:lnTo>
                    <a:pt x="6372" y="1158239"/>
                  </a:lnTo>
                  <a:lnTo>
                    <a:pt x="6413" y="1139190"/>
                  </a:lnTo>
                  <a:close/>
                </a:path>
                <a:path w="1337310" h="1176020">
                  <a:moveTo>
                    <a:pt x="1334849" y="1139190"/>
                  </a:moveTo>
                  <a:lnTo>
                    <a:pt x="1328486" y="1139190"/>
                  </a:lnTo>
                  <a:lnTo>
                    <a:pt x="1328445" y="1158239"/>
                  </a:lnTo>
                  <a:lnTo>
                    <a:pt x="1334808" y="1158239"/>
                  </a:lnTo>
                  <a:lnTo>
                    <a:pt x="1334849" y="1139190"/>
                  </a:lnTo>
                  <a:close/>
                </a:path>
                <a:path w="1337310" h="1176020">
                  <a:moveTo>
                    <a:pt x="6372" y="1158240"/>
                  </a:moveTo>
                  <a:lnTo>
                    <a:pt x="17" y="1158240"/>
                  </a:lnTo>
                  <a:lnTo>
                    <a:pt x="4" y="1170939"/>
                  </a:lnTo>
                  <a:lnTo>
                    <a:pt x="1334780" y="1170939"/>
                  </a:lnTo>
                  <a:lnTo>
                    <a:pt x="1334783" y="1169670"/>
                  </a:lnTo>
                  <a:lnTo>
                    <a:pt x="6350" y="1168400"/>
                  </a:lnTo>
                  <a:lnTo>
                    <a:pt x="6372" y="1158240"/>
                  </a:lnTo>
                  <a:close/>
                </a:path>
                <a:path w="1337310" h="1176020">
                  <a:moveTo>
                    <a:pt x="1334808" y="1158240"/>
                  </a:moveTo>
                  <a:lnTo>
                    <a:pt x="1328445" y="1158240"/>
                  </a:lnTo>
                  <a:lnTo>
                    <a:pt x="1328420" y="1169670"/>
                  </a:lnTo>
                  <a:lnTo>
                    <a:pt x="1334783" y="1169670"/>
                  </a:lnTo>
                  <a:lnTo>
                    <a:pt x="1334808" y="1158240"/>
                  </a:lnTo>
                  <a:close/>
                </a:path>
                <a:path w="1337310" h="1176020">
                  <a:moveTo>
                    <a:pt x="1334780" y="1170940"/>
                  </a:moveTo>
                  <a:lnTo>
                    <a:pt x="4" y="1170940"/>
                  </a:lnTo>
                  <a:lnTo>
                    <a:pt x="0" y="1174750"/>
                  </a:lnTo>
                  <a:lnTo>
                    <a:pt x="1334770" y="1176020"/>
                  </a:lnTo>
                  <a:lnTo>
                    <a:pt x="1334780" y="1170940"/>
                  </a:lnTo>
                  <a:close/>
                </a:path>
              </a:pathLst>
            </a:custGeom>
            <a:solidFill>
              <a:srgbClr val="0639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600709" y="3581400"/>
              <a:ext cx="1324610" cy="1163320"/>
            </a:xfrm>
            <a:custGeom>
              <a:avLst/>
              <a:gdLst/>
              <a:ahLst/>
              <a:cxnLst/>
              <a:rect l="l" t="t" r="r" b="b"/>
              <a:pathLst>
                <a:path w="1324610" h="1163320">
                  <a:moveTo>
                    <a:pt x="7600" y="24129"/>
                  </a:moveTo>
                  <a:lnTo>
                    <a:pt x="2487" y="24129"/>
                  </a:lnTo>
                  <a:lnTo>
                    <a:pt x="2437" y="46989"/>
                  </a:lnTo>
                  <a:lnTo>
                    <a:pt x="7575" y="46989"/>
                  </a:lnTo>
                  <a:lnTo>
                    <a:pt x="7600" y="24129"/>
                  </a:lnTo>
                  <a:close/>
                </a:path>
                <a:path w="1324610" h="1163320">
                  <a:moveTo>
                    <a:pt x="1324562" y="24129"/>
                  </a:moveTo>
                  <a:lnTo>
                    <a:pt x="1318223" y="24129"/>
                  </a:lnTo>
                  <a:lnTo>
                    <a:pt x="1318173" y="46989"/>
                  </a:lnTo>
                  <a:lnTo>
                    <a:pt x="1324512" y="46989"/>
                  </a:lnTo>
                  <a:lnTo>
                    <a:pt x="1324562" y="24129"/>
                  </a:lnTo>
                  <a:close/>
                </a:path>
                <a:path w="1324610" h="1163320">
                  <a:moveTo>
                    <a:pt x="7603" y="21589"/>
                  </a:moveTo>
                  <a:lnTo>
                    <a:pt x="2492" y="21589"/>
                  </a:lnTo>
                  <a:lnTo>
                    <a:pt x="2490" y="22860"/>
                  </a:lnTo>
                  <a:lnTo>
                    <a:pt x="7601" y="22860"/>
                  </a:lnTo>
                  <a:lnTo>
                    <a:pt x="7603" y="21589"/>
                  </a:lnTo>
                  <a:close/>
                </a:path>
                <a:path w="1324610" h="1163320">
                  <a:moveTo>
                    <a:pt x="1324568" y="21589"/>
                  </a:moveTo>
                  <a:lnTo>
                    <a:pt x="1318229" y="21589"/>
                  </a:lnTo>
                  <a:lnTo>
                    <a:pt x="1318226" y="22860"/>
                  </a:lnTo>
                  <a:lnTo>
                    <a:pt x="1324565" y="22860"/>
                  </a:lnTo>
                  <a:lnTo>
                    <a:pt x="1324568" y="21589"/>
                  </a:lnTo>
                  <a:close/>
                </a:path>
                <a:path w="1324610" h="1163320">
                  <a:moveTo>
                    <a:pt x="7607" y="17779"/>
                  </a:moveTo>
                  <a:lnTo>
                    <a:pt x="2501" y="17779"/>
                  </a:lnTo>
                  <a:lnTo>
                    <a:pt x="2495" y="20319"/>
                  </a:lnTo>
                  <a:lnTo>
                    <a:pt x="7604" y="20319"/>
                  </a:lnTo>
                  <a:lnTo>
                    <a:pt x="7607" y="17779"/>
                  </a:lnTo>
                  <a:close/>
                </a:path>
                <a:path w="1324610" h="1163320">
                  <a:moveTo>
                    <a:pt x="1324576" y="17779"/>
                  </a:moveTo>
                  <a:lnTo>
                    <a:pt x="1318237" y="17779"/>
                  </a:lnTo>
                  <a:lnTo>
                    <a:pt x="1318231" y="20319"/>
                  </a:lnTo>
                  <a:lnTo>
                    <a:pt x="1324571" y="20319"/>
                  </a:lnTo>
                  <a:lnTo>
                    <a:pt x="1324576" y="17779"/>
                  </a:lnTo>
                  <a:close/>
                </a:path>
                <a:path w="1324610" h="1163320">
                  <a:moveTo>
                    <a:pt x="7610" y="15239"/>
                  </a:moveTo>
                  <a:lnTo>
                    <a:pt x="2506" y="15239"/>
                  </a:lnTo>
                  <a:lnTo>
                    <a:pt x="2503" y="16510"/>
                  </a:lnTo>
                  <a:lnTo>
                    <a:pt x="7608" y="16510"/>
                  </a:lnTo>
                  <a:lnTo>
                    <a:pt x="7610" y="15239"/>
                  </a:lnTo>
                  <a:close/>
                </a:path>
                <a:path w="1324610" h="1163320">
                  <a:moveTo>
                    <a:pt x="1324582" y="15239"/>
                  </a:moveTo>
                  <a:lnTo>
                    <a:pt x="1318243" y="15239"/>
                  </a:lnTo>
                  <a:lnTo>
                    <a:pt x="1318240" y="16510"/>
                  </a:lnTo>
                  <a:lnTo>
                    <a:pt x="1324579" y="16510"/>
                  </a:lnTo>
                  <a:lnTo>
                    <a:pt x="1324582" y="15239"/>
                  </a:lnTo>
                  <a:close/>
                </a:path>
                <a:path w="1324610" h="1163320">
                  <a:moveTo>
                    <a:pt x="7614" y="11429"/>
                  </a:moveTo>
                  <a:lnTo>
                    <a:pt x="2515" y="11429"/>
                  </a:lnTo>
                  <a:lnTo>
                    <a:pt x="2509" y="13969"/>
                  </a:lnTo>
                  <a:lnTo>
                    <a:pt x="7611" y="13969"/>
                  </a:lnTo>
                  <a:lnTo>
                    <a:pt x="7614" y="11429"/>
                  </a:lnTo>
                  <a:close/>
                </a:path>
                <a:path w="1324610" h="1163320">
                  <a:moveTo>
                    <a:pt x="1324590" y="11429"/>
                  </a:moveTo>
                  <a:lnTo>
                    <a:pt x="1318251" y="11429"/>
                  </a:lnTo>
                  <a:lnTo>
                    <a:pt x="1318245" y="13969"/>
                  </a:lnTo>
                  <a:lnTo>
                    <a:pt x="1324584" y="13969"/>
                  </a:lnTo>
                  <a:lnTo>
                    <a:pt x="1324590" y="11429"/>
                  </a:lnTo>
                  <a:close/>
                </a:path>
                <a:path w="1324610" h="1163320">
                  <a:moveTo>
                    <a:pt x="7617" y="8889"/>
                  </a:moveTo>
                  <a:lnTo>
                    <a:pt x="2520" y="8889"/>
                  </a:lnTo>
                  <a:lnTo>
                    <a:pt x="2517" y="10160"/>
                  </a:lnTo>
                  <a:lnTo>
                    <a:pt x="7615" y="10160"/>
                  </a:lnTo>
                  <a:lnTo>
                    <a:pt x="7617" y="8889"/>
                  </a:lnTo>
                  <a:close/>
                </a:path>
                <a:path w="1324610" h="1163320">
                  <a:moveTo>
                    <a:pt x="1324596" y="8889"/>
                  </a:moveTo>
                  <a:lnTo>
                    <a:pt x="1318257" y="8889"/>
                  </a:lnTo>
                  <a:lnTo>
                    <a:pt x="1318254" y="10160"/>
                  </a:lnTo>
                  <a:lnTo>
                    <a:pt x="1324593" y="10160"/>
                  </a:lnTo>
                  <a:lnTo>
                    <a:pt x="1324596" y="8889"/>
                  </a:lnTo>
                  <a:close/>
                </a:path>
                <a:path w="1324610" h="1163320">
                  <a:moveTo>
                    <a:pt x="1324604" y="5079"/>
                  </a:moveTo>
                  <a:lnTo>
                    <a:pt x="2528" y="5079"/>
                  </a:lnTo>
                  <a:lnTo>
                    <a:pt x="2523" y="7620"/>
                  </a:lnTo>
                  <a:lnTo>
                    <a:pt x="7618" y="7620"/>
                  </a:lnTo>
                  <a:lnTo>
                    <a:pt x="7620" y="6350"/>
                  </a:lnTo>
                  <a:lnTo>
                    <a:pt x="1324601" y="6350"/>
                  </a:lnTo>
                  <a:lnTo>
                    <a:pt x="1324604" y="5079"/>
                  </a:lnTo>
                  <a:close/>
                </a:path>
                <a:path w="1324610" h="1163320">
                  <a:moveTo>
                    <a:pt x="1324601" y="6350"/>
                  </a:moveTo>
                  <a:lnTo>
                    <a:pt x="7620" y="6350"/>
                  </a:lnTo>
                  <a:lnTo>
                    <a:pt x="1318260" y="7620"/>
                  </a:lnTo>
                  <a:lnTo>
                    <a:pt x="1324598" y="7620"/>
                  </a:lnTo>
                  <a:lnTo>
                    <a:pt x="1324601" y="6350"/>
                  </a:lnTo>
                  <a:close/>
                </a:path>
                <a:path w="1324610" h="1163320">
                  <a:moveTo>
                    <a:pt x="1324610" y="2539"/>
                  </a:moveTo>
                  <a:lnTo>
                    <a:pt x="2534" y="2539"/>
                  </a:lnTo>
                  <a:lnTo>
                    <a:pt x="2531" y="3810"/>
                  </a:lnTo>
                  <a:lnTo>
                    <a:pt x="1324607" y="3810"/>
                  </a:lnTo>
                  <a:lnTo>
                    <a:pt x="1324610" y="2539"/>
                  </a:lnTo>
                  <a:close/>
                </a:path>
                <a:path w="1324610" h="1163320">
                  <a:moveTo>
                    <a:pt x="2540" y="0"/>
                  </a:moveTo>
                  <a:lnTo>
                    <a:pt x="2537" y="1269"/>
                  </a:lnTo>
                  <a:lnTo>
                    <a:pt x="663574" y="1269"/>
                  </a:lnTo>
                  <a:lnTo>
                    <a:pt x="2540" y="0"/>
                  </a:lnTo>
                  <a:close/>
                </a:path>
                <a:path w="1324610" h="1163320">
                  <a:moveTo>
                    <a:pt x="7575" y="46990"/>
                  </a:moveTo>
                  <a:lnTo>
                    <a:pt x="2437" y="46990"/>
                  </a:lnTo>
                  <a:lnTo>
                    <a:pt x="2409" y="59689"/>
                  </a:lnTo>
                  <a:lnTo>
                    <a:pt x="7561" y="59689"/>
                  </a:lnTo>
                  <a:lnTo>
                    <a:pt x="7575" y="46990"/>
                  </a:lnTo>
                  <a:close/>
                </a:path>
                <a:path w="1324610" h="1163320">
                  <a:moveTo>
                    <a:pt x="1324512" y="46990"/>
                  </a:moveTo>
                  <a:lnTo>
                    <a:pt x="1318173" y="46990"/>
                  </a:lnTo>
                  <a:lnTo>
                    <a:pt x="1318145" y="59689"/>
                  </a:lnTo>
                  <a:lnTo>
                    <a:pt x="1324484" y="59689"/>
                  </a:lnTo>
                  <a:lnTo>
                    <a:pt x="1324512" y="46990"/>
                  </a:lnTo>
                  <a:close/>
                </a:path>
                <a:path w="1324610" h="1163320">
                  <a:moveTo>
                    <a:pt x="7561" y="59690"/>
                  </a:moveTo>
                  <a:lnTo>
                    <a:pt x="2409" y="59690"/>
                  </a:lnTo>
                  <a:lnTo>
                    <a:pt x="2395" y="66039"/>
                  </a:lnTo>
                  <a:lnTo>
                    <a:pt x="7554" y="66039"/>
                  </a:lnTo>
                  <a:lnTo>
                    <a:pt x="7561" y="59690"/>
                  </a:lnTo>
                  <a:close/>
                </a:path>
                <a:path w="1324610" h="1163320">
                  <a:moveTo>
                    <a:pt x="1324484" y="59690"/>
                  </a:moveTo>
                  <a:lnTo>
                    <a:pt x="1318145" y="59690"/>
                  </a:lnTo>
                  <a:lnTo>
                    <a:pt x="1318131" y="66039"/>
                  </a:lnTo>
                  <a:lnTo>
                    <a:pt x="1324471" y="66039"/>
                  </a:lnTo>
                  <a:lnTo>
                    <a:pt x="1324484" y="59690"/>
                  </a:lnTo>
                  <a:close/>
                </a:path>
                <a:path w="1324610" h="1163320">
                  <a:moveTo>
                    <a:pt x="7554" y="66040"/>
                  </a:moveTo>
                  <a:lnTo>
                    <a:pt x="2395" y="66040"/>
                  </a:lnTo>
                  <a:lnTo>
                    <a:pt x="2381" y="72389"/>
                  </a:lnTo>
                  <a:lnTo>
                    <a:pt x="7547" y="72389"/>
                  </a:lnTo>
                  <a:lnTo>
                    <a:pt x="7554" y="66040"/>
                  </a:lnTo>
                  <a:close/>
                </a:path>
                <a:path w="1324610" h="1163320">
                  <a:moveTo>
                    <a:pt x="1324471" y="66040"/>
                  </a:moveTo>
                  <a:lnTo>
                    <a:pt x="1318131" y="66040"/>
                  </a:lnTo>
                  <a:lnTo>
                    <a:pt x="1318117" y="72389"/>
                  </a:lnTo>
                  <a:lnTo>
                    <a:pt x="1324457" y="72389"/>
                  </a:lnTo>
                  <a:lnTo>
                    <a:pt x="1324471" y="66040"/>
                  </a:lnTo>
                  <a:close/>
                </a:path>
                <a:path w="1324610" h="1163320">
                  <a:moveTo>
                    <a:pt x="7547" y="72390"/>
                  </a:moveTo>
                  <a:lnTo>
                    <a:pt x="2381" y="72390"/>
                  </a:lnTo>
                  <a:lnTo>
                    <a:pt x="2367" y="78739"/>
                  </a:lnTo>
                  <a:lnTo>
                    <a:pt x="7540" y="78739"/>
                  </a:lnTo>
                  <a:lnTo>
                    <a:pt x="7547" y="72390"/>
                  </a:lnTo>
                  <a:close/>
                </a:path>
                <a:path w="1324610" h="1163320">
                  <a:moveTo>
                    <a:pt x="1324457" y="72390"/>
                  </a:moveTo>
                  <a:lnTo>
                    <a:pt x="1318117" y="72390"/>
                  </a:lnTo>
                  <a:lnTo>
                    <a:pt x="1318103" y="78739"/>
                  </a:lnTo>
                  <a:lnTo>
                    <a:pt x="1324443" y="78739"/>
                  </a:lnTo>
                  <a:lnTo>
                    <a:pt x="1324457" y="72390"/>
                  </a:lnTo>
                  <a:close/>
                </a:path>
                <a:path w="1324610" h="1163320">
                  <a:moveTo>
                    <a:pt x="7540" y="78740"/>
                  </a:moveTo>
                  <a:lnTo>
                    <a:pt x="2367" y="78740"/>
                  </a:lnTo>
                  <a:lnTo>
                    <a:pt x="2315" y="102869"/>
                  </a:lnTo>
                  <a:lnTo>
                    <a:pt x="7513" y="102869"/>
                  </a:lnTo>
                  <a:lnTo>
                    <a:pt x="7540" y="78740"/>
                  </a:lnTo>
                  <a:close/>
                </a:path>
                <a:path w="1324610" h="1163320">
                  <a:moveTo>
                    <a:pt x="1324443" y="78740"/>
                  </a:moveTo>
                  <a:lnTo>
                    <a:pt x="1318103" y="78740"/>
                  </a:lnTo>
                  <a:lnTo>
                    <a:pt x="1318049" y="102869"/>
                  </a:lnTo>
                  <a:lnTo>
                    <a:pt x="1324390" y="102869"/>
                  </a:lnTo>
                  <a:lnTo>
                    <a:pt x="1324443" y="78740"/>
                  </a:lnTo>
                  <a:close/>
                </a:path>
                <a:path w="1324610" h="1163320">
                  <a:moveTo>
                    <a:pt x="7513" y="102870"/>
                  </a:moveTo>
                  <a:lnTo>
                    <a:pt x="2315" y="102870"/>
                  </a:lnTo>
                  <a:lnTo>
                    <a:pt x="2298" y="110489"/>
                  </a:lnTo>
                  <a:lnTo>
                    <a:pt x="7504" y="110489"/>
                  </a:lnTo>
                  <a:lnTo>
                    <a:pt x="7513" y="102870"/>
                  </a:lnTo>
                  <a:close/>
                </a:path>
                <a:path w="1324610" h="1163320">
                  <a:moveTo>
                    <a:pt x="1324390" y="102870"/>
                  </a:moveTo>
                  <a:lnTo>
                    <a:pt x="1318049" y="102870"/>
                  </a:lnTo>
                  <a:lnTo>
                    <a:pt x="1318032" y="110489"/>
                  </a:lnTo>
                  <a:lnTo>
                    <a:pt x="1324373" y="110489"/>
                  </a:lnTo>
                  <a:lnTo>
                    <a:pt x="1324390" y="102870"/>
                  </a:lnTo>
                  <a:close/>
                </a:path>
                <a:path w="1324610" h="1163320">
                  <a:moveTo>
                    <a:pt x="7504" y="110490"/>
                  </a:moveTo>
                  <a:lnTo>
                    <a:pt x="2298" y="110490"/>
                  </a:lnTo>
                  <a:lnTo>
                    <a:pt x="2284" y="116839"/>
                  </a:lnTo>
                  <a:lnTo>
                    <a:pt x="7497" y="116839"/>
                  </a:lnTo>
                  <a:lnTo>
                    <a:pt x="7504" y="110490"/>
                  </a:lnTo>
                  <a:close/>
                </a:path>
                <a:path w="1324610" h="1163320">
                  <a:moveTo>
                    <a:pt x="1324373" y="110490"/>
                  </a:moveTo>
                  <a:lnTo>
                    <a:pt x="1318032" y="110490"/>
                  </a:lnTo>
                  <a:lnTo>
                    <a:pt x="1318018" y="116839"/>
                  </a:lnTo>
                  <a:lnTo>
                    <a:pt x="1324359" y="116839"/>
                  </a:lnTo>
                  <a:lnTo>
                    <a:pt x="1324373" y="110490"/>
                  </a:lnTo>
                  <a:close/>
                </a:path>
                <a:path w="1324610" h="1163320">
                  <a:moveTo>
                    <a:pt x="7497" y="116840"/>
                  </a:moveTo>
                  <a:lnTo>
                    <a:pt x="2284" y="116840"/>
                  </a:lnTo>
                  <a:lnTo>
                    <a:pt x="2270" y="123189"/>
                  </a:lnTo>
                  <a:lnTo>
                    <a:pt x="7490" y="123189"/>
                  </a:lnTo>
                  <a:lnTo>
                    <a:pt x="7497" y="116840"/>
                  </a:lnTo>
                  <a:close/>
                </a:path>
                <a:path w="1324610" h="1163320">
                  <a:moveTo>
                    <a:pt x="1324359" y="116840"/>
                  </a:moveTo>
                  <a:lnTo>
                    <a:pt x="1318018" y="116840"/>
                  </a:lnTo>
                  <a:lnTo>
                    <a:pt x="1318004" y="123189"/>
                  </a:lnTo>
                  <a:lnTo>
                    <a:pt x="1324345" y="123189"/>
                  </a:lnTo>
                  <a:lnTo>
                    <a:pt x="1324359" y="116840"/>
                  </a:lnTo>
                  <a:close/>
                </a:path>
                <a:path w="1324610" h="1163320">
                  <a:moveTo>
                    <a:pt x="7490" y="123190"/>
                  </a:moveTo>
                  <a:lnTo>
                    <a:pt x="2270" y="123190"/>
                  </a:lnTo>
                  <a:lnTo>
                    <a:pt x="2242" y="135889"/>
                  </a:lnTo>
                  <a:lnTo>
                    <a:pt x="7476" y="135889"/>
                  </a:lnTo>
                  <a:lnTo>
                    <a:pt x="7490" y="123190"/>
                  </a:lnTo>
                  <a:close/>
                </a:path>
                <a:path w="1324610" h="1163320">
                  <a:moveTo>
                    <a:pt x="1324345" y="123190"/>
                  </a:moveTo>
                  <a:lnTo>
                    <a:pt x="1318004" y="123190"/>
                  </a:lnTo>
                  <a:lnTo>
                    <a:pt x="1317976" y="135889"/>
                  </a:lnTo>
                  <a:lnTo>
                    <a:pt x="1324318" y="135889"/>
                  </a:lnTo>
                  <a:lnTo>
                    <a:pt x="1324345" y="123190"/>
                  </a:lnTo>
                  <a:close/>
                </a:path>
                <a:path w="1324610" h="1163320">
                  <a:moveTo>
                    <a:pt x="7476" y="135890"/>
                  </a:moveTo>
                  <a:lnTo>
                    <a:pt x="2242" y="135890"/>
                  </a:lnTo>
                  <a:lnTo>
                    <a:pt x="2229" y="142239"/>
                  </a:lnTo>
                  <a:lnTo>
                    <a:pt x="7469" y="142239"/>
                  </a:lnTo>
                  <a:lnTo>
                    <a:pt x="7476" y="135890"/>
                  </a:lnTo>
                  <a:close/>
                </a:path>
                <a:path w="1324610" h="1163320">
                  <a:moveTo>
                    <a:pt x="1324318" y="135890"/>
                  </a:moveTo>
                  <a:lnTo>
                    <a:pt x="1317976" y="135890"/>
                  </a:lnTo>
                  <a:lnTo>
                    <a:pt x="1317962" y="142239"/>
                  </a:lnTo>
                  <a:lnTo>
                    <a:pt x="1324304" y="142239"/>
                  </a:lnTo>
                  <a:lnTo>
                    <a:pt x="1324318" y="135890"/>
                  </a:lnTo>
                  <a:close/>
                </a:path>
                <a:path w="1324610" h="1163320">
                  <a:moveTo>
                    <a:pt x="7469" y="142240"/>
                  </a:moveTo>
                  <a:lnTo>
                    <a:pt x="2229" y="142240"/>
                  </a:lnTo>
                  <a:lnTo>
                    <a:pt x="2201" y="154939"/>
                  </a:lnTo>
                  <a:lnTo>
                    <a:pt x="7455" y="154939"/>
                  </a:lnTo>
                  <a:lnTo>
                    <a:pt x="7469" y="142240"/>
                  </a:lnTo>
                  <a:close/>
                </a:path>
                <a:path w="1324610" h="1163320">
                  <a:moveTo>
                    <a:pt x="1324304" y="142240"/>
                  </a:moveTo>
                  <a:lnTo>
                    <a:pt x="1317962" y="142240"/>
                  </a:lnTo>
                  <a:lnTo>
                    <a:pt x="1317934" y="154939"/>
                  </a:lnTo>
                  <a:lnTo>
                    <a:pt x="1324276" y="154939"/>
                  </a:lnTo>
                  <a:lnTo>
                    <a:pt x="1324304" y="142240"/>
                  </a:lnTo>
                  <a:close/>
                </a:path>
                <a:path w="1324610" h="1163320">
                  <a:moveTo>
                    <a:pt x="7455" y="154940"/>
                  </a:moveTo>
                  <a:lnTo>
                    <a:pt x="2201" y="154940"/>
                  </a:lnTo>
                  <a:lnTo>
                    <a:pt x="2187" y="161289"/>
                  </a:lnTo>
                  <a:lnTo>
                    <a:pt x="7448" y="161289"/>
                  </a:lnTo>
                  <a:lnTo>
                    <a:pt x="7455" y="154940"/>
                  </a:lnTo>
                  <a:close/>
                </a:path>
                <a:path w="1324610" h="1163320">
                  <a:moveTo>
                    <a:pt x="1324276" y="154940"/>
                  </a:moveTo>
                  <a:lnTo>
                    <a:pt x="1317934" y="154940"/>
                  </a:lnTo>
                  <a:lnTo>
                    <a:pt x="1317920" y="161289"/>
                  </a:lnTo>
                  <a:lnTo>
                    <a:pt x="1324262" y="161289"/>
                  </a:lnTo>
                  <a:lnTo>
                    <a:pt x="1324276" y="154940"/>
                  </a:lnTo>
                  <a:close/>
                </a:path>
                <a:path w="1324610" h="1163320">
                  <a:moveTo>
                    <a:pt x="7448" y="161290"/>
                  </a:moveTo>
                  <a:lnTo>
                    <a:pt x="2187" y="161290"/>
                  </a:lnTo>
                  <a:lnTo>
                    <a:pt x="2162" y="172719"/>
                  </a:lnTo>
                  <a:lnTo>
                    <a:pt x="7436" y="172719"/>
                  </a:lnTo>
                  <a:lnTo>
                    <a:pt x="7448" y="161290"/>
                  </a:lnTo>
                  <a:close/>
                </a:path>
                <a:path w="1324610" h="1163320">
                  <a:moveTo>
                    <a:pt x="1324262" y="161290"/>
                  </a:moveTo>
                  <a:lnTo>
                    <a:pt x="1317920" y="161290"/>
                  </a:lnTo>
                  <a:lnTo>
                    <a:pt x="1317895" y="172719"/>
                  </a:lnTo>
                  <a:lnTo>
                    <a:pt x="1324237" y="172719"/>
                  </a:lnTo>
                  <a:lnTo>
                    <a:pt x="1324262" y="161290"/>
                  </a:lnTo>
                  <a:close/>
                </a:path>
                <a:path w="1324610" h="1163320">
                  <a:moveTo>
                    <a:pt x="7436" y="172720"/>
                  </a:moveTo>
                  <a:lnTo>
                    <a:pt x="2162" y="172720"/>
                  </a:lnTo>
                  <a:lnTo>
                    <a:pt x="2145" y="180339"/>
                  </a:lnTo>
                  <a:lnTo>
                    <a:pt x="7427" y="180339"/>
                  </a:lnTo>
                  <a:lnTo>
                    <a:pt x="7436" y="172720"/>
                  </a:lnTo>
                  <a:close/>
                </a:path>
                <a:path w="1324610" h="1163320">
                  <a:moveTo>
                    <a:pt x="1324237" y="172720"/>
                  </a:moveTo>
                  <a:lnTo>
                    <a:pt x="1317895" y="172720"/>
                  </a:lnTo>
                  <a:lnTo>
                    <a:pt x="1317878" y="180339"/>
                  </a:lnTo>
                  <a:lnTo>
                    <a:pt x="1324220" y="180339"/>
                  </a:lnTo>
                  <a:lnTo>
                    <a:pt x="1324237" y="172720"/>
                  </a:lnTo>
                  <a:close/>
                </a:path>
                <a:path w="1324610" h="1163320">
                  <a:moveTo>
                    <a:pt x="7427" y="180340"/>
                  </a:moveTo>
                  <a:lnTo>
                    <a:pt x="2145" y="180340"/>
                  </a:lnTo>
                  <a:lnTo>
                    <a:pt x="2134" y="185419"/>
                  </a:lnTo>
                  <a:lnTo>
                    <a:pt x="7422" y="185419"/>
                  </a:lnTo>
                  <a:lnTo>
                    <a:pt x="7427" y="180340"/>
                  </a:lnTo>
                  <a:close/>
                </a:path>
                <a:path w="1324610" h="1163320">
                  <a:moveTo>
                    <a:pt x="1324220" y="180340"/>
                  </a:moveTo>
                  <a:lnTo>
                    <a:pt x="1317878" y="180340"/>
                  </a:lnTo>
                  <a:lnTo>
                    <a:pt x="1317867" y="185419"/>
                  </a:lnTo>
                  <a:lnTo>
                    <a:pt x="1324209" y="185419"/>
                  </a:lnTo>
                  <a:lnTo>
                    <a:pt x="1324220" y="180340"/>
                  </a:lnTo>
                  <a:close/>
                </a:path>
                <a:path w="1324610" h="1163320">
                  <a:moveTo>
                    <a:pt x="7422" y="185420"/>
                  </a:moveTo>
                  <a:lnTo>
                    <a:pt x="2134" y="185420"/>
                  </a:lnTo>
                  <a:lnTo>
                    <a:pt x="2120" y="191769"/>
                  </a:lnTo>
                  <a:lnTo>
                    <a:pt x="7415" y="191769"/>
                  </a:lnTo>
                  <a:lnTo>
                    <a:pt x="7422" y="185420"/>
                  </a:lnTo>
                  <a:close/>
                </a:path>
                <a:path w="1324610" h="1163320">
                  <a:moveTo>
                    <a:pt x="1324209" y="185420"/>
                  </a:moveTo>
                  <a:lnTo>
                    <a:pt x="1317867" y="185420"/>
                  </a:lnTo>
                  <a:lnTo>
                    <a:pt x="1317853" y="191769"/>
                  </a:lnTo>
                  <a:lnTo>
                    <a:pt x="1324195" y="191769"/>
                  </a:lnTo>
                  <a:lnTo>
                    <a:pt x="1324209" y="185420"/>
                  </a:lnTo>
                  <a:close/>
                </a:path>
                <a:path w="1324610" h="1163320">
                  <a:moveTo>
                    <a:pt x="7415" y="191770"/>
                  </a:moveTo>
                  <a:lnTo>
                    <a:pt x="2120" y="191770"/>
                  </a:lnTo>
                  <a:lnTo>
                    <a:pt x="2104" y="199389"/>
                  </a:lnTo>
                  <a:lnTo>
                    <a:pt x="7406" y="199389"/>
                  </a:lnTo>
                  <a:lnTo>
                    <a:pt x="7415" y="191770"/>
                  </a:lnTo>
                  <a:close/>
                </a:path>
                <a:path w="1324610" h="1163320">
                  <a:moveTo>
                    <a:pt x="1324195" y="191770"/>
                  </a:moveTo>
                  <a:lnTo>
                    <a:pt x="1317853" y="191770"/>
                  </a:lnTo>
                  <a:lnTo>
                    <a:pt x="1317836" y="199389"/>
                  </a:lnTo>
                  <a:lnTo>
                    <a:pt x="1324179" y="199389"/>
                  </a:lnTo>
                  <a:lnTo>
                    <a:pt x="1324195" y="191770"/>
                  </a:lnTo>
                  <a:close/>
                </a:path>
                <a:path w="1324610" h="1163320">
                  <a:moveTo>
                    <a:pt x="7406" y="199390"/>
                  </a:moveTo>
                  <a:lnTo>
                    <a:pt x="2104" y="199390"/>
                  </a:lnTo>
                  <a:lnTo>
                    <a:pt x="2093" y="204469"/>
                  </a:lnTo>
                  <a:lnTo>
                    <a:pt x="7401" y="204469"/>
                  </a:lnTo>
                  <a:lnTo>
                    <a:pt x="7406" y="199390"/>
                  </a:lnTo>
                  <a:close/>
                </a:path>
                <a:path w="1324610" h="1163320">
                  <a:moveTo>
                    <a:pt x="1324179" y="199390"/>
                  </a:moveTo>
                  <a:lnTo>
                    <a:pt x="1317836" y="199390"/>
                  </a:lnTo>
                  <a:lnTo>
                    <a:pt x="1317825" y="204469"/>
                  </a:lnTo>
                  <a:lnTo>
                    <a:pt x="1324168" y="204469"/>
                  </a:lnTo>
                  <a:lnTo>
                    <a:pt x="1324179" y="199390"/>
                  </a:lnTo>
                  <a:close/>
                </a:path>
                <a:path w="1324610" h="1163320">
                  <a:moveTo>
                    <a:pt x="7401" y="204470"/>
                  </a:moveTo>
                  <a:lnTo>
                    <a:pt x="2093" y="204470"/>
                  </a:lnTo>
                  <a:lnTo>
                    <a:pt x="2076" y="212089"/>
                  </a:lnTo>
                  <a:lnTo>
                    <a:pt x="7392" y="212089"/>
                  </a:lnTo>
                  <a:lnTo>
                    <a:pt x="7401" y="204470"/>
                  </a:lnTo>
                  <a:close/>
                </a:path>
                <a:path w="1324610" h="1163320">
                  <a:moveTo>
                    <a:pt x="1324168" y="204470"/>
                  </a:moveTo>
                  <a:lnTo>
                    <a:pt x="1317825" y="204470"/>
                  </a:lnTo>
                  <a:lnTo>
                    <a:pt x="1317808" y="212089"/>
                  </a:lnTo>
                  <a:lnTo>
                    <a:pt x="1324151" y="212089"/>
                  </a:lnTo>
                  <a:lnTo>
                    <a:pt x="1324168" y="204470"/>
                  </a:lnTo>
                  <a:close/>
                </a:path>
                <a:path w="1324610" h="1163320">
                  <a:moveTo>
                    <a:pt x="7392" y="212090"/>
                  </a:moveTo>
                  <a:lnTo>
                    <a:pt x="2076" y="212090"/>
                  </a:lnTo>
                  <a:lnTo>
                    <a:pt x="2062" y="218439"/>
                  </a:lnTo>
                  <a:lnTo>
                    <a:pt x="7385" y="218439"/>
                  </a:lnTo>
                  <a:lnTo>
                    <a:pt x="7392" y="212090"/>
                  </a:lnTo>
                  <a:close/>
                </a:path>
                <a:path w="1324610" h="1163320">
                  <a:moveTo>
                    <a:pt x="1324151" y="212090"/>
                  </a:moveTo>
                  <a:lnTo>
                    <a:pt x="1317808" y="212090"/>
                  </a:lnTo>
                  <a:lnTo>
                    <a:pt x="1317794" y="218439"/>
                  </a:lnTo>
                  <a:lnTo>
                    <a:pt x="1324137" y="218439"/>
                  </a:lnTo>
                  <a:lnTo>
                    <a:pt x="1324151" y="212090"/>
                  </a:lnTo>
                  <a:close/>
                </a:path>
                <a:path w="1324610" h="1163320">
                  <a:moveTo>
                    <a:pt x="7385" y="218440"/>
                  </a:moveTo>
                  <a:lnTo>
                    <a:pt x="2062" y="218440"/>
                  </a:lnTo>
                  <a:lnTo>
                    <a:pt x="2051" y="223519"/>
                  </a:lnTo>
                  <a:lnTo>
                    <a:pt x="7380" y="223519"/>
                  </a:lnTo>
                  <a:lnTo>
                    <a:pt x="7385" y="218440"/>
                  </a:lnTo>
                  <a:close/>
                </a:path>
                <a:path w="1324610" h="1163320">
                  <a:moveTo>
                    <a:pt x="1324137" y="218440"/>
                  </a:moveTo>
                  <a:lnTo>
                    <a:pt x="1317794" y="218440"/>
                  </a:lnTo>
                  <a:lnTo>
                    <a:pt x="1317783" y="223519"/>
                  </a:lnTo>
                  <a:lnTo>
                    <a:pt x="1324126" y="223519"/>
                  </a:lnTo>
                  <a:lnTo>
                    <a:pt x="1324137" y="218440"/>
                  </a:lnTo>
                  <a:close/>
                </a:path>
                <a:path w="1324610" h="1163320">
                  <a:moveTo>
                    <a:pt x="7380" y="223520"/>
                  </a:moveTo>
                  <a:lnTo>
                    <a:pt x="2051" y="223520"/>
                  </a:lnTo>
                  <a:lnTo>
                    <a:pt x="2034" y="231139"/>
                  </a:lnTo>
                  <a:lnTo>
                    <a:pt x="7371" y="231139"/>
                  </a:lnTo>
                  <a:lnTo>
                    <a:pt x="7380" y="223520"/>
                  </a:lnTo>
                  <a:close/>
                </a:path>
                <a:path w="1324610" h="1163320">
                  <a:moveTo>
                    <a:pt x="1324126" y="223520"/>
                  </a:moveTo>
                  <a:lnTo>
                    <a:pt x="1317783" y="223520"/>
                  </a:lnTo>
                  <a:lnTo>
                    <a:pt x="1317766" y="231139"/>
                  </a:lnTo>
                  <a:lnTo>
                    <a:pt x="1324109" y="231139"/>
                  </a:lnTo>
                  <a:lnTo>
                    <a:pt x="1324126" y="223520"/>
                  </a:lnTo>
                  <a:close/>
                </a:path>
                <a:path w="1324610" h="1163320">
                  <a:moveTo>
                    <a:pt x="7371" y="231140"/>
                  </a:moveTo>
                  <a:lnTo>
                    <a:pt x="2034" y="231140"/>
                  </a:lnTo>
                  <a:lnTo>
                    <a:pt x="2023" y="236219"/>
                  </a:lnTo>
                  <a:lnTo>
                    <a:pt x="7366" y="236219"/>
                  </a:lnTo>
                  <a:lnTo>
                    <a:pt x="7371" y="231140"/>
                  </a:lnTo>
                  <a:close/>
                </a:path>
                <a:path w="1324610" h="1163320">
                  <a:moveTo>
                    <a:pt x="1324109" y="231140"/>
                  </a:moveTo>
                  <a:lnTo>
                    <a:pt x="1317766" y="231140"/>
                  </a:lnTo>
                  <a:lnTo>
                    <a:pt x="1317755" y="236219"/>
                  </a:lnTo>
                  <a:lnTo>
                    <a:pt x="1324098" y="236219"/>
                  </a:lnTo>
                  <a:lnTo>
                    <a:pt x="1324109" y="231140"/>
                  </a:lnTo>
                  <a:close/>
                </a:path>
                <a:path w="1324610" h="1163320">
                  <a:moveTo>
                    <a:pt x="7365" y="236220"/>
                  </a:moveTo>
                  <a:lnTo>
                    <a:pt x="2023" y="236220"/>
                  </a:lnTo>
                  <a:lnTo>
                    <a:pt x="1993" y="250189"/>
                  </a:lnTo>
                  <a:lnTo>
                    <a:pt x="7350" y="250189"/>
                  </a:lnTo>
                  <a:lnTo>
                    <a:pt x="7365" y="236220"/>
                  </a:lnTo>
                  <a:close/>
                </a:path>
                <a:path w="1324610" h="1163320">
                  <a:moveTo>
                    <a:pt x="1324098" y="236220"/>
                  </a:moveTo>
                  <a:lnTo>
                    <a:pt x="1317755" y="236220"/>
                  </a:lnTo>
                  <a:lnTo>
                    <a:pt x="1317724" y="250189"/>
                  </a:lnTo>
                  <a:lnTo>
                    <a:pt x="1324068" y="250189"/>
                  </a:lnTo>
                  <a:lnTo>
                    <a:pt x="1324098" y="236220"/>
                  </a:lnTo>
                  <a:close/>
                </a:path>
                <a:path w="1324610" h="1163320">
                  <a:moveTo>
                    <a:pt x="7350" y="250190"/>
                  </a:moveTo>
                  <a:lnTo>
                    <a:pt x="1993" y="250190"/>
                  </a:lnTo>
                  <a:lnTo>
                    <a:pt x="1968" y="261619"/>
                  </a:lnTo>
                  <a:lnTo>
                    <a:pt x="7337" y="261619"/>
                  </a:lnTo>
                  <a:lnTo>
                    <a:pt x="7350" y="250190"/>
                  </a:lnTo>
                  <a:close/>
                </a:path>
                <a:path w="1324610" h="1163320">
                  <a:moveTo>
                    <a:pt x="1324068" y="250190"/>
                  </a:moveTo>
                  <a:lnTo>
                    <a:pt x="1317724" y="250190"/>
                  </a:lnTo>
                  <a:lnTo>
                    <a:pt x="1317699" y="261619"/>
                  </a:lnTo>
                  <a:lnTo>
                    <a:pt x="1324043" y="261619"/>
                  </a:lnTo>
                  <a:lnTo>
                    <a:pt x="1324068" y="250190"/>
                  </a:lnTo>
                  <a:close/>
                </a:path>
                <a:path w="1324610" h="1163320">
                  <a:moveTo>
                    <a:pt x="7337" y="261620"/>
                  </a:moveTo>
                  <a:lnTo>
                    <a:pt x="1968" y="261620"/>
                  </a:lnTo>
                  <a:lnTo>
                    <a:pt x="1954" y="267969"/>
                  </a:lnTo>
                  <a:lnTo>
                    <a:pt x="7330" y="267969"/>
                  </a:lnTo>
                  <a:lnTo>
                    <a:pt x="7337" y="261620"/>
                  </a:lnTo>
                  <a:close/>
                </a:path>
                <a:path w="1324610" h="1163320">
                  <a:moveTo>
                    <a:pt x="1324043" y="261620"/>
                  </a:moveTo>
                  <a:lnTo>
                    <a:pt x="1317699" y="261620"/>
                  </a:lnTo>
                  <a:lnTo>
                    <a:pt x="1317685" y="267969"/>
                  </a:lnTo>
                  <a:lnTo>
                    <a:pt x="1324029" y="267969"/>
                  </a:lnTo>
                  <a:lnTo>
                    <a:pt x="1324043" y="261620"/>
                  </a:lnTo>
                  <a:close/>
                </a:path>
                <a:path w="1324610" h="1163320">
                  <a:moveTo>
                    <a:pt x="7330" y="267970"/>
                  </a:moveTo>
                  <a:lnTo>
                    <a:pt x="1954" y="267970"/>
                  </a:lnTo>
                  <a:lnTo>
                    <a:pt x="1940" y="274319"/>
                  </a:lnTo>
                  <a:lnTo>
                    <a:pt x="7323" y="274319"/>
                  </a:lnTo>
                  <a:lnTo>
                    <a:pt x="7330" y="267970"/>
                  </a:lnTo>
                  <a:close/>
                </a:path>
                <a:path w="1324610" h="1163320">
                  <a:moveTo>
                    <a:pt x="1324029" y="267970"/>
                  </a:moveTo>
                  <a:lnTo>
                    <a:pt x="1317685" y="267970"/>
                  </a:lnTo>
                  <a:lnTo>
                    <a:pt x="1317671" y="274319"/>
                  </a:lnTo>
                  <a:lnTo>
                    <a:pt x="1324015" y="274319"/>
                  </a:lnTo>
                  <a:lnTo>
                    <a:pt x="1324029" y="267970"/>
                  </a:lnTo>
                  <a:close/>
                </a:path>
                <a:path w="1324610" h="1163320">
                  <a:moveTo>
                    <a:pt x="7323" y="274320"/>
                  </a:moveTo>
                  <a:lnTo>
                    <a:pt x="1940" y="274320"/>
                  </a:lnTo>
                  <a:lnTo>
                    <a:pt x="1895" y="294639"/>
                  </a:lnTo>
                  <a:lnTo>
                    <a:pt x="7301" y="294639"/>
                  </a:lnTo>
                  <a:lnTo>
                    <a:pt x="7323" y="274320"/>
                  </a:lnTo>
                  <a:close/>
                </a:path>
                <a:path w="1324610" h="1163320">
                  <a:moveTo>
                    <a:pt x="1324015" y="274320"/>
                  </a:moveTo>
                  <a:lnTo>
                    <a:pt x="1317671" y="274320"/>
                  </a:lnTo>
                  <a:lnTo>
                    <a:pt x="1317626" y="294639"/>
                  </a:lnTo>
                  <a:lnTo>
                    <a:pt x="1323970" y="294639"/>
                  </a:lnTo>
                  <a:lnTo>
                    <a:pt x="1324015" y="274320"/>
                  </a:lnTo>
                  <a:close/>
                </a:path>
                <a:path w="1324610" h="1163320">
                  <a:moveTo>
                    <a:pt x="7301" y="294640"/>
                  </a:moveTo>
                  <a:lnTo>
                    <a:pt x="1895" y="294640"/>
                  </a:lnTo>
                  <a:lnTo>
                    <a:pt x="1870" y="306069"/>
                  </a:lnTo>
                  <a:lnTo>
                    <a:pt x="7288" y="306069"/>
                  </a:lnTo>
                  <a:lnTo>
                    <a:pt x="7301" y="294640"/>
                  </a:lnTo>
                  <a:close/>
                </a:path>
                <a:path w="1324610" h="1163320">
                  <a:moveTo>
                    <a:pt x="1323970" y="294640"/>
                  </a:moveTo>
                  <a:lnTo>
                    <a:pt x="1317626" y="294640"/>
                  </a:lnTo>
                  <a:lnTo>
                    <a:pt x="1317601" y="306069"/>
                  </a:lnTo>
                  <a:lnTo>
                    <a:pt x="1323945" y="306069"/>
                  </a:lnTo>
                  <a:lnTo>
                    <a:pt x="1323970" y="294640"/>
                  </a:lnTo>
                  <a:close/>
                </a:path>
                <a:path w="1324610" h="1163320">
                  <a:moveTo>
                    <a:pt x="7288" y="306070"/>
                  </a:moveTo>
                  <a:lnTo>
                    <a:pt x="1870" y="306070"/>
                  </a:lnTo>
                  <a:lnTo>
                    <a:pt x="1857" y="312419"/>
                  </a:lnTo>
                  <a:lnTo>
                    <a:pt x="7281" y="312419"/>
                  </a:lnTo>
                  <a:lnTo>
                    <a:pt x="7288" y="306070"/>
                  </a:lnTo>
                  <a:close/>
                </a:path>
                <a:path w="1324610" h="1163320">
                  <a:moveTo>
                    <a:pt x="1323945" y="306070"/>
                  </a:moveTo>
                  <a:lnTo>
                    <a:pt x="1317601" y="306070"/>
                  </a:lnTo>
                  <a:lnTo>
                    <a:pt x="1317587" y="312419"/>
                  </a:lnTo>
                  <a:lnTo>
                    <a:pt x="1323931" y="312419"/>
                  </a:lnTo>
                  <a:lnTo>
                    <a:pt x="1323945" y="306070"/>
                  </a:lnTo>
                  <a:close/>
                </a:path>
                <a:path w="1324610" h="1163320">
                  <a:moveTo>
                    <a:pt x="7281" y="312420"/>
                  </a:moveTo>
                  <a:lnTo>
                    <a:pt x="1857" y="312420"/>
                  </a:lnTo>
                  <a:lnTo>
                    <a:pt x="1773" y="350519"/>
                  </a:lnTo>
                  <a:lnTo>
                    <a:pt x="7239" y="350519"/>
                  </a:lnTo>
                  <a:lnTo>
                    <a:pt x="7281" y="312420"/>
                  </a:lnTo>
                  <a:close/>
                </a:path>
                <a:path w="1324610" h="1163320">
                  <a:moveTo>
                    <a:pt x="1323931" y="312420"/>
                  </a:moveTo>
                  <a:lnTo>
                    <a:pt x="1317587" y="312420"/>
                  </a:lnTo>
                  <a:lnTo>
                    <a:pt x="1317503" y="350519"/>
                  </a:lnTo>
                  <a:lnTo>
                    <a:pt x="1323848" y="350519"/>
                  </a:lnTo>
                  <a:lnTo>
                    <a:pt x="1323931" y="312420"/>
                  </a:lnTo>
                  <a:close/>
                </a:path>
                <a:path w="1324610" h="1163320">
                  <a:moveTo>
                    <a:pt x="7239" y="350520"/>
                  </a:moveTo>
                  <a:lnTo>
                    <a:pt x="1773" y="350520"/>
                  </a:lnTo>
                  <a:lnTo>
                    <a:pt x="1757" y="358139"/>
                  </a:lnTo>
                  <a:lnTo>
                    <a:pt x="7231" y="358139"/>
                  </a:lnTo>
                  <a:lnTo>
                    <a:pt x="7239" y="350520"/>
                  </a:lnTo>
                  <a:close/>
                </a:path>
                <a:path w="1324610" h="1163320">
                  <a:moveTo>
                    <a:pt x="1323848" y="350520"/>
                  </a:moveTo>
                  <a:lnTo>
                    <a:pt x="1317503" y="350520"/>
                  </a:lnTo>
                  <a:lnTo>
                    <a:pt x="1317486" y="358139"/>
                  </a:lnTo>
                  <a:lnTo>
                    <a:pt x="1323831" y="358139"/>
                  </a:lnTo>
                  <a:lnTo>
                    <a:pt x="1323848" y="350520"/>
                  </a:lnTo>
                  <a:close/>
                </a:path>
                <a:path w="1324610" h="1163320">
                  <a:moveTo>
                    <a:pt x="7231" y="358140"/>
                  </a:moveTo>
                  <a:lnTo>
                    <a:pt x="1757" y="358140"/>
                  </a:lnTo>
                  <a:lnTo>
                    <a:pt x="1743" y="364489"/>
                  </a:lnTo>
                  <a:lnTo>
                    <a:pt x="7224" y="364489"/>
                  </a:lnTo>
                  <a:lnTo>
                    <a:pt x="7231" y="358140"/>
                  </a:lnTo>
                  <a:close/>
                </a:path>
                <a:path w="1324610" h="1163320">
                  <a:moveTo>
                    <a:pt x="1323831" y="358140"/>
                  </a:moveTo>
                  <a:lnTo>
                    <a:pt x="1317486" y="358140"/>
                  </a:lnTo>
                  <a:lnTo>
                    <a:pt x="1317472" y="364489"/>
                  </a:lnTo>
                  <a:lnTo>
                    <a:pt x="1323817" y="364489"/>
                  </a:lnTo>
                  <a:lnTo>
                    <a:pt x="1323831" y="358140"/>
                  </a:lnTo>
                  <a:close/>
                </a:path>
                <a:path w="1324610" h="1163320">
                  <a:moveTo>
                    <a:pt x="7224" y="364490"/>
                  </a:moveTo>
                  <a:lnTo>
                    <a:pt x="1743" y="364490"/>
                  </a:lnTo>
                  <a:lnTo>
                    <a:pt x="1732" y="369569"/>
                  </a:lnTo>
                  <a:lnTo>
                    <a:pt x="7218" y="369569"/>
                  </a:lnTo>
                  <a:lnTo>
                    <a:pt x="7224" y="364490"/>
                  </a:lnTo>
                  <a:close/>
                </a:path>
                <a:path w="1324610" h="1163320">
                  <a:moveTo>
                    <a:pt x="1323817" y="364490"/>
                  </a:moveTo>
                  <a:lnTo>
                    <a:pt x="1317472" y="364490"/>
                  </a:lnTo>
                  <a:lnTo>
                    <a:pt x="1317460" y="369569"/>
                  </a:lnTo>
                  <a:lnTo>
                    <a:pt x="1323806" y="369569"/>
                  </a:lnTo>
                  <a:lnTo>
                    <a:pt x="1323817" y="364490"/>
                  </a:lnTo>
                  <a:close/>
                </a:path>
                <a:path w="1324610" h="1163320">
                  <a:moveTo>
                    <a:pt x="7218" y="369570"/>
                  </a:moveTo>
                  <a:lnTo>
                    <a:pt x="1732" y="369570"/>
                  </a:lnTo>
                  <a:lnTo>
                    <a:pt x="1715" y="377189"/>
                  </a:lnTo>
                  <a:lnTo>
                    <a:pt x="7210" y="377189"/>
                  </a:lnTo>
                  <a:lnTo>
                    <a:pt x="7218" y="369570"/>
                  </a:lnTo>
                  <a:close/>
                </a:path>
                <a:path w="1324610" h="1163320">
                  <a:moveTo>
                    <a:pt x="1323806" y="369570"/>
                  </a:moveTo>
                  <a:lnTo>
                    <a:pt x="1317460" y="369570"/>
                  </a:lnTo>
                  <a:lnTo>
                    <a:pt x="1317444" y="377189"/>
                  </a:lnTo>
                  <a:lnTo>
                    <a:pt x="1323790" y="377189"/>
                  </a:lnTo>
                  <a:lnTo>
                    <a:pt x="1323806" y="369570"/>
                  </a:lnTo>
                  <a:close/>
                </a:path>
                <a:path w="1324610" h="1163320">
                  <a:moveTo>
                    <a:pt x="7210" y="377190"/>
                  </a:moveTo>
                  <a:lnTo>
                    <a:pt x="1715" y="377190"/>
                  </a:lnTo>
                  <a:lnTo>
                    <a:pt x="1646" y="408939"/>
                  </a:lnTo>
                  <a:lnTo>
                    <a:pt x="7175" y="408939"/>
                  </a:lnTo>
                  <a:lnTo>
                    <a:pt x="7210" y="377190"/>
                  </a:lnTo>
                  <a:close/>
                </a:path>
                <a:path w="1324610" h="1163320">
                  <a:moveTo>
                    <a:pt x="1323790" y="377190"/>
                  </a:moveTo>
                  <a:lnTo>
                    <a:pt x="1317444" y="377190"/>
                  </a:lnTo>
                  <a:lnTo>
                    <a:pt x="1317374" y="408939"/>
                  </a:lnTo>
                  <a:lnTo>
                    <a:pt x="1323720" y="408939"/>
                  </a:lnTo>
                  <a:lnTo>
                    <a:pt x="1323790" y="377190"/>
                  </a:lnTo>
                  <a:close/>
                </a:path>
                <a:path w="1324610" h="1163320">
                  <a:moveTo>
                    <a:pt x="7175" y="408940"/>
                  </a:moveTo>
                  <a:lnTo>
                    <a:pt x="1646" y="408940"/>
                  </a:lnTo>
                  <a:lnTo>
                    <a:pt x="1576" y="440689"/>
                  </a:lnTo>
                  <a:lnTo>
                    <a:pt x="7140" y="440689"/>
                  </a:lnTo>
                  <a:lnTo>
                    <a:pt x="7175" y="408940"/>
                  </a:lnTo>
                  <a:close/>
                </a:path>
                <a:path w="1324610" h="1163320">
                  <a:moveTo>
                    <a:pt x="1323720" y="408940"/>
                  </a:moveTo>
                  <a:lnTo>
                    <a:pt x="1317374" y="408940"/>
                  </a:lnTo>
                  <a:lnTo>
                    <a:pt x="1317303" y="440689"/>
                  </a:lnTo>
                  <a:lnTo>
                    <a:pt x="1323651" y="440689"/>
                  </a:lnTo>
                  <a:lnTo>
                    <a:pt x="1323720" y="408940"/>
                  </a:lnTo>
                  <a:close/>
                </a:path>
                <a:path w="1324610" h="1163320">
                  <a:moveTo>
                    <a:pt x="7140" y="440690"/>
                  </a:moveTo>
                  <a:lnTo>
                    <a:pt x="1576" y="440690"/>
                  </a:lnTo>
                  <a:lnTo>
                    <a:pt x="1507" y="472439"/>
                  </a:lnTo>
                  <a:lnTo>
                    <a:pt x="7104" y="472439"/>
                  </a:lnTo>
                  <a:lnTo>
                    <a:pt x="7140" y="440690"/>
                  </a:lnTo>
                  <a:close/>
                </a:path>
                <a:path w="1324610" h="1163320">
                  <a:moveTo>
                    <a:pt x="1323651" y="440690"/>
                  </a:moveTo>
                  <a:lnTo>
                    <a:pt x="1317303" y="440690"/>
                  </a:lnTo>
                  <a:lnTo>
                    <a:pt x="1317233" y="472439"/>
                  </a:lnTo>
                  <a:lnTo>
                    <a:pt x="1323581" y="472439"/>
                  </a:lnTo>
                  <a:lnTo>
                    <a:pt x="1323651" y="440690"/>
                  </a:lnTo>
                  <a:close/>
                </a:path>
                <a:path w="1324610" h="1163320">
                  <a:moveTo>
                    <a:pt x="7104" y="472440"/>
                  </a:moveTo>
                  <a:lnTo>
                    <a:pt x="1507" y="472440"/>
                  </a:lnTo>
                  <a:lnTo>
                    <a:pt x="1093" y="661669"/>
                  </a:lnTo>
                  <a:lnTo>
                    <a:pt x="6895" y="661669"/>
                  </a:lnTo>
                  <a:lnTo>
                    <a:pt x="7104" y="472440"/>
                  </a:lnTo>
                  <a:close/>
                </a:path>
                <a:path w="1324610" h="1163320">
                  <a:moveTo>
                    <a:pt x="1323581" y="472440"/>
                  </a:moveTo>
                  <a:lnTo>
                    <a:pt x="1317233" y="472440"/>
                  </a:lnTo>
                  <a:lnTo>
                    <a:pt x="1316816" y="661669"/>
                  </a:lnTo>
                  <a:lnTo>
                    <a:pt x="1323167" y="661669"/>
                  </a:lnTo>
                  <a:lnTo>
                    <a:pt x="1323581" y="472440"/>
                  </a:lnTo>
                  <a:close/>
                </a:path>
                <a:path w="1324610" h="1163320">
                  <a:moveTo>
                    <a:pt x="6895" y="661670"/>
                  </a:moveTo>
                  <a:lnTo>
                    <a:pt x="1093" y="661670"/>
                  </a:lnTo>
                  <a:lnTo>
                    <a:pt x="1010" y="699769"/>
                  </a:lnTo>
                  <a:lnTo>
                    <a:pt x="6853" y="699769"/>
                  </a:lnTo>
                  <a:lnTo>
                    <a:pt x="6895" y="661670"/>
                  </a:lnTo>
                  <a:close/>
                </a:path>
                <a:path w="1324610" h="1163320">
                  <a:moveTo>
                    <a:pt x="1323167" y="661670"/>
                  </a:moveTo>
                  <a:lnTo>
                    <a:pt x="1316816" y="661670"/>
                  </a:lnTo>
                  <a:lnTo>
                    <a:pt x="1316732" y="699769"/>
                  </a:lnTo>
                  <a:lnTo>
                    <a:pt x="1323084" y="699769"/>
                  </a:lnTo>
                  <a:lnTo>
                    <a:pt x="1323167" y="661670"/>
                  </a:lnTo>
                  <a:close/>
                </a:path>
                <a:path w="1324610" h="1163320">
                  <a:moveTo>
                    <a:pt x="6853" y="699770"/>
                  </a:moveTo>
                  <a:lnTo>
                    <a:pt x="1010" y="699770"/>
                  </a:lnTo>
                  <a:lnTo>
                    <a:pt x="938" y="732789"/>
                  </a:lnTo>
                  <a:lnTo>
                    <a:pt x="6817" y="732789"/>
                  </a:lnTo>
                  <a:lnTo>
                    <a:pt x="6853" y="699770"/>
                  </a:lnTo>
                  <a:close/>
                </a:path>
                <a:path w="1324610" h="1163320">
                  <a:moveTo>
                    <a:pt x="1323084" y="699770"/>
                  </a:moveTo>
                  <a:lnTo>
                    <a:pt x="1316732" y="699770"/>
                  </a:lnTo>
                  <a:lnTo>
                    <a:pt x="1316659" y="732789"/>
                  </a:lnTo>
                  <a:lnTo>
                    <a:pt x="1323012" y="732789"/>
                  </a:lnTo>
                  <a:lnTo>
                    <a:pt x="1323084" y="699770"/>
                  </a:lnTo>
                  <a:close/>
                </a:path>
                <a:path w="1324610" h="1163320">
                  <a:moveTo>
                    <a:pt x="6817" y="732790"/>
                  </a:moveTo>
                  <a:lnTo>
                    <a:pt x="938" y="732790"/>
                  </a:lnTo>
                  <a:lnTo>
                    <a:pt x="813" y="789939"/>
                  </a:lnTo>
                  <a:lnTo>
                    <a:pt x="6754" y="789939"/>
                  </a:lnTo>
                  <a:lnTo>
                    <a:pt x="6817" y="732790"/>
                  </a:lnTo>
                  <a:close/>
                </a:path>
                <a:path w="1324610" h="1163320">
                  <a:moveTo>
                    <a:pt x="1323012" y="732790"/>
                  </a:moveTo>
                  <a:lnTo>
                    <a:pt x="1316659" y="732790"/>
                  </a:lnTo>
                  <a:lnTo>
                    <a:pt x="1316533" y="789939"/>
                  </a:lnTo>
                  <a:lnTo>
                    <a:pt x="1322887" y="789939"/>
                  </a:lnTo>
                  <a:lnTo>
                    <a:pt x="1323012" y="732790"/>
                  </a:lnTo>
                  <a:close/>
                </a:path>
                <a:path w="1324610" h="1163320">
                  <a:moveTo>
                    <a:pt x="6754" y="789940"/>
                  </a:moveTo>
                  <a:lnTo>
                    <a:pt x="813" y="789940"/>
                  </a:lnTo>
                  <a:lnTo>
                    <a:pt x="802" y="795019"/>
                  </a:lnTo>
                  <a:lnTo>
                    <a:pt x="6748" y="795019"/>
                  </a:lnTo>
                  <a:lnTo>
                    <a:pt x="6754" y="789940"/>
                  </a:lnTo>
                  <a:close/>
                </a:path>
                <a:path w="1324610" h="1163320">
                  <a:moveTo>
                    <a:pt x="1322887" y="789940"/>
                  </a:moveTo>
                  <a:lnTo>
                    <a:pt x="1316533" y="789940"/>
                  </a:lnTo>
                  <a:lnTo>
                    <a:pt x="1316521" y="795019"/>
                  </a:lnTo>
                  <a:lnTo>
                    <a:pt x="1322875" y="795019"/>
                  </a:lnTo>
                  <a:lnTo>
                    <a:pt x="1322887" y="789940"/>
                  </a:lnTo>
                  <a:close/>
                </a:path>
                <a:path w="1324610" h="1163320">
                  <a:moveTo>
                    <a:pt x="6748" y="795020"/>
                  </a:moveTo>
                  <a:lnTo>
                    <a:pt x="802" y="795020"/>
                  </a:lnTo>
                  <a:lnTo>
                    <a:pt x="785" y="802639"/>
                  </a:lnTo>
                  <a:lnTo>
                    <a:pt x="6740" y="802639"/>
                  </a:lnTo>
                  <a:lnTo>
                    <a:pt x="6748" y="795020"/>
                  </a:lnTo>
                  <a:close/>
                </a:path>
                <a:path w="1324610" h="1163320">
                  <a:moveTo>
                    <a:pt x="1322875" y="795020"/>
                  </a:moveTo>
                  <a:lnTo>
                    <a:pt x="1316521" y="795020"/>
                  </a:lnTo>
                  <a:lnTo>
                    <a:pt x="1316504" y="802639"/>
                  </a:lnTo>
                  <a:lnTo>
                    <a:pt x="1322859" y="802639"/>
                  </a:lnTo>
                  <a:lnTo>
                    <a:pt x="1322875" y="795020"/>
                  </a:lnTo>
                  <a:close/>
                </a:path>
                <a:path w="1324610" h="1163320">
                  <a:moveTo>
                    <a:pt x="6740" y="802640"/>
                  </a:moveTo>
                  <a:lnTo>
                    <a:pt x="785" y="802640"/>
                  </a:lnTo>
                  <a:lnTo>
                    <a:pt x="771" y="808989"/>
                  </a:lnTo>
                  <a:lnTo>
                    <a:pt x="6733" y="808989"/>
                  </a:lnTo>
                  <a:lnTo>
                    <a:pt x="6740" y="802640"/>
                  </a:lnTo>
                  <a:close/>
                </a:path>
                <a:path w="1324610" h="1163320">
                  <a:moveTo>
                    <a:pt x="1322859" y="802640"/>
                  </a:moveTo>
                  <a:lnTo>
                    <a:pt x="1316504" y="802640"/>
                  </a:lnTo>
                  <a:lnTo>
                    <a:pt x="1316490" y="808989"/>
                  </a:lnTo>
                  <a:lnTo>
                    <a:pt x="1322845" y="808989"/>
                  </a:lnTo>
                  <a:lnTo>
                    <a:pt x="1322859" y="802640"/>
                  </a:lnTo>
                  <a:close/>
                </a:path>
                <a:path w="1324610" h="1163320">
                  <a:moveTo>
                    <a:pt x="6733" y="808990"/>
                  </a:moveTo>
                  <a:lnTo>
                    <a:pt x="771" y="808990"/>
                  </a:lnTo>
                  <a:lnTo>
                    <a:pt x="760" y="814069"/>
                  </a:lnTo>
                  <a:lnTo>
                    <a:pt x="6727" y="814069"/>
                  </a:lnTo>
                  <a:lnTo>
                    <a:pt x="6733" y="808990"/>
                  </a:lnTo>
                  <a:close/>
                </a:path>
                <a:path w="1324610" h="1163320">
                  <a:moveTo>
                    <a:pt x="1322845" y="808990"/>
                  </a:moveTo>
                  <a:lnTo>
                    <a:pt x="1316490" y="808990"/>
                  </a:lnTo>
                  <a:lnTo>
                    <a:pt x="1316479" y="814069"/>
                  </a:lnTo>
                  <a:lnTo>
                    <a:pt x="1322834" y="814069"/>
                  </a:lnTo>
                  <a:lnTo>
                    <a:pt x="1322845" y="808990"/>
                  </a:lnTo>
                  <a:close/>
                </a:path>
                <a:path w="1324610" h="1163320">
                  <a:moveTo>
                    <a:pt x="6727" y="814070"/>
                  </a:moveTo>
                  <a:lnTo>
                    <a:pt x="760" y="814070"/>
                  </a:lnTo>
                  <a:lnTo>
                    <a:pt x="743" y="821689"/>
                  </a:lnTo>
                  <a:lnTo>
                    <a:pt x="6719" y="821689"/>
                  </a:lnTo>
                  <a:lnTo>
                    <a:pt x="6727" y="814070"/>
                  </a:lnTo>
                  <a:close/>
                </a:path>
                <a:path w="1324610" h="1163320">
                  <a:moveTo>
                    <a:pt x="1322834" y="814070"/>
                  </a:moveTo>
                  <a:lnTo>
                    <a:pt x="1316479" y="814070"/>
                  </a:lnTo>
                  <a:lnTo>
                    <a:pt x="1316462" y="821689"/>
                  </a:lnTo>
                  <a:lnTo>
                    <a:pt x="1322817" y="821689"/>
                  </a:lnTo>
                  <a:lnTo>
                    <a:pt x="1322834" y="814070"/>
                  </a:lnTo>
                  <a:close/>
                </a:path>
                <a:path w="1324610" h="1163320">
                  <a:moveTo>
                    <a:pt x="6719" y="821690"/>
                  </a:moveTo>
                  <a:lnTo>
                    <a:pt x="743" y="821690"/>
                  </a:lnTo>
                  <a:lnTo>
                    <a:pt x="691" y="845819"/>
                  </a:lnTo>
                  <a:lnTo>
                    <a:pt x="6692" y="845819"/>
                  </a:lnTo>
                  <a:lnTo>
                    <a:pt x="6719" y="821690"/>
                  </a:lnTo>
                  <a:close/>
                </a:path>
                <a:path w="1324610" h="1163320">
                  <a:moveTo>
                    <a:pt x="1322817" y="821690"/>
                  </a:moveTo>
                  <a:lnTo>
                    <a:pt x="1316462" y="821690"/>
                  </a:lnTo>
                  <a:lnTo>
                    <a:pt x="1316409" y="845819"/>
                  </a:lnTo>
                  <a:lnTo>
                    <a:pt x="1322764" y="845819"/>
                  </a:lnTo>
                  <a:lnTo>
                    <a:pt x="1322817" y="821690"/>
                  </a:lnTo>
                  <a:close/>
                </a:path>
                <a:path w="1324610" h="1163320">
                  <a:moveTo>
                    <a:pt x="6692" y="845820"/>
                  </a:moveTo>
                  <a:lnTo>
                    <a:pt x="691" y="845820"/>
                  </a:lnTo>
                  <a:lnTo>
                    <a:pt x="677" y="852169"/>
                  </a:lnTo>
                  <a:lnTo>
                    <a:pt x="6685" y="852169"/>
                  </a:lnTo>
                  <a:lnTo>
                    <a:pt x="6692" y="845820"/>
                  </a:lnTo>
                  <a:close/>
                </a:path>
                <a:path w="1324610" h="1163320">
                  <a:moveTo>
                    <a:pt x="1322764" y="845820"/>
                  </a:moveTo>
                  <a:lnTo>
                    <a:pt x="1316409" y="845820"/>
                  </a:lnTo>
                  <a:lnTo>
                    <a:pt x="1316395" y="852169"/>
                  </a:lnTo>
                  <a:lnTo>
                    <a:pt x="1322750" y="852169"/>
                  </a:lnTo>
                  <a:lnTo>
                    <a:pt x="1322764" y="845820"/>
                  </a:lnTo>
                  <a:close/>
                </a:path>
                <a:path w="1324610" h="1163320">
                  <a:moveTo>
                    <a:pt x="6685" y="852170"/>
                  </a:moveTo>
                  <a:lnTo>
                    <a:pt x="677" y="852170"/>
                  </a:lnTo>
                  <a:lnTo>
                    <a:pt x="646" y="866139"/>
                  </a:lnTo>
                  <a:lnTo>
                    <a:pt x="6669" y="866139"/>
                  </a:lnTo>
                  <a:lnTo>
                    <a:pt x="6685" y="852170"/>
                  </a:lnTo>
                  <a:close/>
                </a:path>
                <a:path w="1324610" h="1163320">
                  <a:moveTo>
                    <a:pt x="1322750" y="852170"/>
                  </a:moveTo>
                  <a:lnTo>
                    <a:pt x="1316395" y="852170"/>
                  </a:lnTo>
                  <a:lnTo>
                    <a:pt x="1316364" y="866139"/>
                  </a:lnTo>
                  <a:lnTo>
                    <a:pt x="1322720" y="866139"/>
                  </a:lnTo>
                  <a:lnTo>
                    <a:pt x="1322750" y="852170"/>
                  </a:lnTo>
                  <a:close/>
                </a:path>
                <a:path w="1324610" h="1163320">
                  <a:moveTo>
                    <a:pt x="6669" y="866140"/>
                  </a:moveTo>
                  <a:lnTo>
                    <a:pt x="646" y="866140"/>
                  </a:lnTo>
                  <a:lnTo>
                    <a:pt x="632" y="872489"/>
                  </a:lnTo>
                  <a:lnTo>
                    <a:pt x="6662" y="872489"/>
                  </a:lnTo>
                  <a:lnTo>
                    <a:pt x="6669" y="866140"/>
                  </a:lnTo>
                  <a:close/>
                </a:path>
                <a:path w="1324610" h="1163320">
                  <a:moveTo>
                    <a:pt x="1322720" y="866140"/>
                  </a:moveTo>
                  <a:lnTo>
                    <a:pt x="1316364" y="866140"/>
                  </a:lnTo>
                  <a:lnTo>
                    <a:pt x="1316350" y="872489"/>
                  </a:lnTo>
                  <a:lnTo>
                    <a:pt x="1322706" y="872489"/>
                  </a:lnTo>
                  <a:lnTo>
                    <a:pt x="1322720" y="866140"/>
                  </a:lnTo>
                  <a:close/>
                </a:path>
                <a:path w="1324610" h="1163320">
                  <a:moveTo>
                    <a:pt x="6662" y="872490"/>
                  </a:moveTo>
                  <a:lnTo>
                    <a:pt x="632" y="872490"/>
                  </a:lnTo>
                  <a:lnTo>
                    <a:pt x="619" y="878839"/>
                  </a:lnTo>
                  <a:lnTo>
                    <a:pt x="6655" y="878839"/>
                  </a:lnTo>
                  <a:lnTo>
                    <a:pt x="6662" y="872490"/>
                  </a:lnTo>
                  <a:close/>
                </a:path>
                <a:path w="1324610" h="1163320">
                  <a:moveTo>
                    <a:pt x="1322706" y="872490"/>
                  </a:moveTo>
                  <a:lnTo>
                    <a:pt x="1316350" y="872490"/>
                  </a:lnTo>
                  <a:lnTo>
                    <a:pt x="1316336" y="878839"/>
                  </a:lnTo>
                  <a:lnTo>
                    <a:pt x="1322692" y="878839"/>
                  </a:lnTo>
                  <a:lnTo>
                    <a:pt x="1322706" y="872490"/>
                  </a:lnTo>
                  <a:close/>
                </a:path>
                <a:path w="1324610" h="1163320">
                  <a:moveTo>
                    <a:pt x="6655" y="878840"/>
                  </a:moveTo>
                  <a:lnTo>
                    <a:pt x="619" y="878840"/>
                  </a:lnTo>
                  <a:lnTo>
                    <a:pt x="591" y="891539"/>
                  </a:lnTo>
                  <a:lnTo>
                    <a:pt x="6641" y="891539"/>
                  </a:lnTo>
                  <a:lnTo>
                    <a:pt x="6655" y="878840"/>
                  </a:lnTo>
                  <a:close/>
                </a:path>
                <a:path w="1324610" h="1163320">
                  <a:moveTo>
                    <a:pt x="1322692" y="878840"/>
                  </a:moveTo>
                  <a:lnTo>
                    <a:pt x="1316336" y="878840"/>
                  </a:lnTo>
                  <a:lnTo>
                    <a:pt x="1316308" y="891539"/>
                  </a:lnTo>
                  <a:lnTo>
                    <a:pt x="1322664" y="891539"/>
                  </a:lnTo>
                  <a:lnTo>
                    <a:pt x="1322692" y="878840"/>
                  </a:lnTo>
                  <a:close/>
                </a:path>
                <a:path w="1324610" h="1163320">
                  <a:moveTo>
                    <a:pt x="6641" y="891540"/>
                  </a:moveTo>
                  <a:lnTo>
                    <a:pt x="591" y="891540"/>
                  </a:lnTo>
                  <a:lnTo>
                    <a:pt x="577" y="897889"/>
                  </a:lnTo>
                  <a:lnTo>
                    <a:pt x="6634" y="897889"/>
                  </a:lnTo>
                  <a:lnTo>
                    <a:pt x="6641" y="891540"/>
                  </a:lnTo>
                  <a:close/>
                </a:path>
                <a:path w="1324610" h="1163320">
                  <a:moveTo>
                    <a:pt x="1322664" y="891540"/>
                  </a:moveTo>
                  <a:lnTo>
                    <a:pt x="1316308" y="891540"/>
                  </a:lnTo>
                  <a:lnTo>
                    <a:pt x="1316294" y="897889"/>
                  </a:lnTo>
                  <a:lnTo>
                    <a:pt x="1322650" y="897889"/>
                  </a:lnTo>
                  <a:lnTo>
                    <a:pt x="1322664" y="891540"/>
                  </a:lnTo>
                  <a:close/>
                </a:path>
                <a:path w="1324610" h="1163320">
                  <a:moveTo>
                    <a:pt x="6634" y="897890"/>
                  </a:moveTo>
                  <a:lnTo>
                    <a:pt x="577" y="897890"/>
                  </a:lnTo>
                  <a:lnTo>
                    <a:pt x="563" y="904239"/>
                  </a:lnTo>
                  <a:lnTo>
                    <a:pt x="6627" y="904239"/>
                  </a:lnTo>
                  <a:lnTo>
                    <a:pt x="6634" y="897890"/>
                  </a:lnTo>
                  <a:close/>
                </a:path>
                <a:path w="1324610" h="1163320">
                  <a:moveTo>
                    <a:pt x="1322650" y="897890"/>
                  </a:moveTo>
                  <a:lnTo>
                    <a:pt x="1316294" y="897890"/>
                  </a:lnTo>
                  <a:lnTo>
                    <a:pt x="1316280" y="904239"/>
                  </a:lnTo>
                  <a:lnTo>
                    <a:pt x="1322636" y="904239"/>
                  </a:lnTo>
                  <a:lnTo>
                    <a:pt x="1322650" y="897890"/>
                  </a:lnTo>
                  <a:close/>
                </a:path>
                <a:path w="1324610" h="1163320">
                  <a:moveTo>
                    <a:pt x="6627" y="904240"/>
                  </a:moveTo>
                  <a:lnTo>
                    <a:pt x="563" y="904240"/>
                  </a:lnTo>
                  <a:lnTo>
                    <a:pt x="535" y="916939"/>
                  </a:lnTo>
                  <a:lnTo>
                    <a:pt x="6613" y="916939"/>
                  </a:lnTo>
                  <a:lnTo>
                    <a:pt x="6627" y="904240"/>
                  </a:lnTo>
                  <a:close/>
                </a:path>
                <a:path w="1324610" h="1163320">
                  <a:moveTo>
                    <a:pt x="1322636" y="904240"/>
                  </a:moveTo>
                  <a:lnTo>
                    <a:pt x="1316280" y="904240"/>
                  </a:lnTo>
                  <a:lnTo>
                    <a:pt x="1316252" y="916939"/>
                  </a:lnTo>
                  <a:lnTo>
                    <a:pt x="1322609" y="916939"/>
                  </a:lnTo>
                  <a:lnTo>
                    <a:pt x="1322636" y="904240"/>
                  </a:lnTo>
                  <a:close/>
                </a:path>
                <a:path w="1324610" h="1163320">
                  <a:moveTo>
                    <a:pt x="6613" y="916940"/>
                  </a:moveTo>
                  <a:lnTo>
                    <a:pt x="535" y="916940"/>
                  </a:lnTo>
                  <a:lnTo>
                    <a:pt x="521" y="923289"/>
                  </a:lnTo>
                  <a:lnTo>
                    <a:pt x="6606" y="923289"/>
                  </a:lnTo>
                  <a:lnTo>
                    <a:pt x="6613" y="916940"/>
                  </a:lnTo>
                  <a:close/>
                </a:path>
                <a:path w="1324610" h="1163320">
                  <a:moveTo>
                    <a:pt x="1322609" y="916940"/>
                  </a:moveTo>
                  <a:lnTo>
                    <a:pt x="1316252" y="916940"/>
                  </a:lnTo>
                  <a:lnTo>
                    <a:pt x="1316238" y="923289"/>
                  </a:lnTo>
                  <a:lnTo>
                    <a:pt x="1322595" y="923289"/>
                  </a:lnTo>
                  <a:lnTo>
                    <a:pt x="1322609" y="916940"/>
                  </a:lnTo>
                  <a:close/>
                </a:path>
                <a:path w="1324610" h="1163320">
                  <a:moveTo>
                    <a:pt x="6606" y="923290"/>
                  </a:moveTo>
                  <a:lnTo>
                    <a:pt x="521" y="923290"/>
                  </a:lnTo>
                  <a:lnTo>
                    <a:pt x="483" y="941069"/>
                  </a:lnTo>
                  <a:lnTo>
                    <a:pt x="6587" y="941069"/>
                  </a:lnTo>
                  <a:lnTo>
                    <a:pt x="6606" y="923290"/>
                  </a:lnTo>
                  <a:close/>
                </a:path>
                <a:path w="1324610" h="1163320">
                  <a:moveTo>
                    <a:pt x="1322595" y="923290"/>
                  </a:moveTo>
                  <a:lnTo>
                    <a:pt x="1316238" y="923290"/>
                  </a:lnTo>
                  <a:lnTo>
                    <a:pt x="1316199" y="941069"/>
                  </a:lnTo>
                  <a:lnTo>
                    <a:pt x="1322556" y="941069"/>
                  </a:lnTo>
                  <a:lnTo>
                    <a:pt x="1322595" y="923290"/>
                  </a:lnTo>
                  <a:close/>
                </a:path>
                <a:path w="1324610" h="1163320">
                  <a:moveTo>
                    <a:pt x="6587" y="941070"/>
                  </a:moveTo>
                  <a:lnTo>
                    <a:pt x="483" y="941070"/>
                  </a:lnTo>
                  <a:lnTo>
                    <a:pt x="452" y="955039"/>
                  </a:lnTo>
                  <a:lnTo>
                    <a:pt x="6571" y="955039"/>
                  </a:lnTo>
                  <a:lnTo>
                    <a:pt x="6587" y="941070"/>
                  </a:lnTo>
                  <a:close/>
                </a:path>
                <a:path w="1324610" h="1163320">
                  <a:moveTo>
                    <a:pt x="1322556" y="941070"/>
                  </a:moveTo>
                  <a:lnTo>
                    <a:pt x="1316199" y="941070"/>
                  </a:lnTo>
                  <a:lnTo>
                    <a:pt x="1316168" y="955039"/>
                  </a:lnTo>
                  <a:lnTo>
                    <a:pt x="1322525" y="955039"/>
                  </a:lnTo>
                  <a:lnTo>
                    <a:pt x="1322556" y="941070"/>
                  </a:lnTo>
                  <a:close/>
                </a:path>
                <a:path w="1324610" h="1163320">
                  <a:moveTo>
                    <a:pt x="6571" y="955040"/>
                  </a:moveTo>
                  <a:lnTo>
                    <a:pt x="452" y="955040"/>
                  </a:lnTo>
                  <a:lnTo>
                    <a:pt x="424" y="967739"/>
                  </a:lnTo>
                  <a:lnTo>
                    <a:pt x="6557" y="967739"/>
                  </a:lnTo>
                  <a:lnTo>
                    <a:pt x="6571" y="955040"/>
                  </a:lnTo>
                  <a:close/>
                </a:path>
                <a:path w="1324610" h="1163320">
                  <a:moveTo>
                    <a:pt x="1322525" y="955040"/>
                  </a:moveTo>
                  <a:lnTo>
                    <a:pt x="1316168" y="955040"/>
                  </a:lnTo>
                  <a:lnTo>
                    <a:pt x="1316140" y="967739"/>
                  </a:lnTo>
                  <a:lnTo>
                    <a:pt x="1322497" y="967739"/>
                  </a:lnTo>
                  <a:lnTo>
                    <a:pt x="1322525" y="955040"/>
                  </a:lnTo>
                  <a:close/>
                </a:path>
                <a:path w="1324610" h="1163320">
                  <a:moveTo>
                    <a:pt x="6557" y="967740"/>
                  </a:moveTo>
                  <a:lnTo>
                    <a:pt x="424" y="967740"/>
                  </a:lnTo>
                  <a:lnTo>
                    <a:pt x="413" y="972819"/>
                  </a:lnTo>
                  <a:lnTo>
                    <a:pt x="6552" y="972819"/>
                  </a:lnTo>
                  <a:lnTo>
                    <a:pt x="6557" y="967740"/>
                  </a:lnTo>
                  <a:close/>
                </a:path>
                <a:path w="1324610" h="1163320">
                  <a:moveTo>
                    <a:pt x="1322497" y="967740"/>
                  </a:moveTo>
                  <a:lnTo>
                    <a:pt x="1316140" y="967740"/>
                  </a:lnTo>
                  <a:lnTo>
                    <a:pt x="1316129" y="972819"/>
                  </a:lnTo>
                  <a:lnTo>
                    <a:pt x="1322486" y="972819"/>
                  </a:lnTo>
                  <a:lnTo>
                    <a:pt x="1322497" y="967740"/>
                  </a:lnTo>
                  <a:close/>
                </a:path>
                <a:path w="1324610" h="1163320">
                  <a:moveTo>
                    <a:pt x="6552" y="972820"/>
                  </a:moveTo>
                  <a:lnTo>
                    <a:pt x="413" y="972820"/>
                  </a:lnTo>
                  <a:lnTo>
                    <a:pt x="399" y="979169"/>
                  </a:lnTo>
                  <a:lnTo>
                    <a:pt x="6545" y="979169"/>
                  </a:lnTo>
                  <a:lnTo>
                    <a:pt x="6552" y="972820"/>
                  </a:lnTo>
                  <a:close/>
                </a:path>
                <a:path w="1324610" h="1163320">
                  <a:moveTo>
                    <a:pt x="1322486" y="972820"/>
                  </a:moveTo>
                  <a:lnTo>
                    <a:pt x="1316129" y="972820"/>
                  </a:lnTo>
                  <a:lnTo>
                    <a:pt x="1316115" y="979169"/>
                  </a:lnTo>
                  <a:lnTo>
                    <a:pt x="1322472" y="979169"/>
                  </a:lnTo>
                  <a:lnTo>
                    <a:pt x="1322486" y="972820"/>
                  </a:lnTo>
                  <a:close/>
                </a:path>
                <a:path w="1324610" h="1163320">
                  <a:moveTo>
                    <a:pt x="6545" y="979170"/>
                  </a:moveTo>
                  <a:lnTo>
                    <a:pt x="399" y="979170"/>
                  </a:lnTo>
                  <a:lnTo>
                    <a:pt x="383" y="986789"/>
                  </a:lnTo>
                  <a:lnTo>
                    <a:pt x="6536" y="986789"/>
                  </a:lnTo>
                  <a:lnTo>
                    <a:pt x="6545" y="979170"/>
                  </a:lnTo>
                  <a:close/>
                </a:path>
                <a:path w="1324610" h="1163320">
                  <a:moveTo>
                    <a:pt x="1322472" y="979170"/>
                  </a:moveTo>
                  <a:lnTo>
                    <a:pt x="1316115" y="979170"/>
                  </a:lnTo>
                  <a:lnTo>
                    <a:pt x="1316098" y="986789"/>
                  </a:lnTo>
                  <a:lnTo>
                    <a:pt x="1322456" y="986789"/>
                  </a:lnTo>
                  <a:lnTo>
                    <a:pt x="1322472" y="979170"/>
                  </a:lnTo>
                  <a:close/>
                </a:path>
                <a:path w="1324610" h="1163320">
                  <a:moveTo>
                    <a:pt x="6536" y="986790"/>
                  </a:moveTo>
                  <a:lnTo>
                    <a:pt x="383" y="986790"/>
                  </a:lnTo>
                  <a:lnTo>
                    <a:pt x="371" y="991869"/>
                  </a:lnTo>
                  <a:lnTo>
                    <a:pt x="6531" y="991869"/>
                  </a:lnTo>
                  <a:lnTo>
                    <a:pt x="6536" y="986790"/>
                  </a:lnTo>
                  <a:close/>
                </a:path>
                <a:path w="1324610" h="1163320">
                  <a:moveTo>
                    <a:pt x="1322456" y="986790"/>
                  </a:moveTo>
                  <a:lnTo>
                    <a:pt x="1316098" y="986790"/>
                  </a:lnTo>
                  <a:lnTo>
                    <a:pt x="1316087" y="991869"/>
                  </a:lnTo>
                  <a:lnTo>
                    <a:pt x="1322445" y="991869"/>
                  </a:lnTo>
                  <a:lnTo>
                    <a:pt x="1322456" y="986790"/>
                  </a:lnTo>
                  <a:close/>
                </a:path>
                <a:path w="1324610" h="1163320">
                  <a:moveTo>
                    <a:pt x="6531" y="991870"/>
                  </a:moveTo>
                  <a:lnTo>
                    <a:pt x="371" y="991870"/>
                  </a:lnTo>
                  <a:lnTo>
                    <a:pt x="355" y="999489"/>
                  </a:lnTo>
                  <a:lnTo>
                    <a:pt x="6522" y="999489"/>
                  </a:lnTo>
                  <a:lnTo>
                    <a:pt x="6531" y="991870"/>
                  </a:lnTo>
                  <a:close/>
                </a:path>
                <a:path w="1324610" h="1163320">
                  <a:moveTo>
                    <a:pt x="1322445" y="991870"/>
                  </a:moveTo>
                  <a:lnTo>
                    <a:pt x="1316087" y="991870"/>
                  </a:lnTo>
                  <a:lnTo>
                    <a:pt x="1316070" y="999489"/>
                  </a:lnTo>
                  <a:lnTo>
                    <a:pt x="1322428" y="999489"/>
                  </a:lnTo>
                  <a:lnTo>
                    <a:pt x="1322445" y="991870"/>
                  </a:lnTo>
                  <a:close/>
                </a:path>
                <a:path w="1324610" h="1163320">
                  <a:moveTo>
                    <a:pt x="6522" y="999490"/>
                  </a:moveTo>
                  <a:lnTo>
                    <a:pt x="355" y="999490"/>
                  </a:lnTo>
                  <a:lnTo>
                    <a:pt x="327" y="1012189"/>
                  </a:lnTo>
                  <a:lnTo>
                    <a:pt x="6508" y="1012189"/>
                  </a:lnTo>
                  <a:lnTo>
                    <a:pt x="6522" y="999490"/>
                  </a:lnTo>
                  <a:close/>
                </a:path>
                <a:path w="1324610" h="1163320">
                  <a:moveTo>
                    <a:pt x="1322428" y="999490"/>
                  </a:moveTo>
                  <a:lnTo>
                    <a:pt x="1316070" y="999490"/>
                  </a:lnTo>
                  <a:lnTo>
                    <a:pt x="1316042" y="1012189"/>
                  </a:lnTo>
                  <a:lnTo>
                    <a:pt x="1322400" y="1012189"/>
                  </a:lnTo>
                  <a:lnTo>
                    <a:pt x="1322428" y="999490"/>
                  </a:lnTo>
                  <a:close/>
                </a:path>
                <a:path w="1324610" h="1163320">
                  <a:moveTo>
                    <a:pt x="6508" y="1012190"/>
                  </a:moveTo>
                  <a:lnTo>
                    <a:pt x="327" y="1012190"/>
                  </a:lnTo>
                  <a:lnTo>
                    <a:pt x="313" y="1018539"/>
                  </a:lnTo>
                  <a:lnTo>
                    <a:pt x="6501" y="1018539"/>
                  </a:lnTo>
                  <a:lnTo>
                    <a:pt x="6508" y="1012190"/>
                  </a:lnTo>
                  <a:close/>
                </a:path>
                <a:path w="1324610" h="1163320">
                  <a:moveTo>
                    <a:pt x="1322400" y="1012190"/>
                  </a:moveTo>
                  <a:lnTo>
                    <a:pt x="1316042" y="1012190"/>
                  </a:lnTo>
                  <a:lnTo>
                    <a:pt x="1316028" y="1018539"/>
                  </a:lnTo>
                  <a:lnTo>
                    <a:pt x="1322386" y="1018539"/>
                  </a:lnTo>
                  <a:lnTo>
                    <a:pt x="1322400" y="1012190"/>
                  </a:lnTo>
                  <a:close/>
                </a:path>
                <a:path w="1324610" h="1163320">
                  <a:moveTo>
                    <a:pt x="6501" y="1018540"/>
                  </a:moveTo>
                  <a:lnTo>
                    <a:pt x="313" y="1018540"/>
                  </a:lnTo>
                  <a:lnTo>
                    <a:pt x="299" y="1024889"/>
                  </a:lnTo>
                  <a:lnTo>
                    <a:pt x="6494" y="1024889"/>
                  </a:lnTo>
                  <a:lnTo>
                    <a:pt x="6501" y="1018540"/>
                  </a:lnTo>
                  <a:close/>
                </a:path>
                <a:path w="1324610" h="1163320">
                  <a:moveTo>
                    <a:pt x="1322386" y="1018540"/>
                  </a:moveTo>
                  <a:lnTo>
                    <a:pt x="1316028" y="1018540"/>
                  </a:lnTo>
                  <a:lnTo>
                    <a:pt x="1316014" y="1024889"/>
                  </a:lnTo>
                  <a:lnTo>
                    <a:pt x="1322372" y="1024889"/>
                  </a:lnTo>
                  <a:lnTo>
                    <a:pt x="1322386" y="1018540"/>
                  </a:lnTo>
                  <a:close/>
                </a:path>
                <a:path w="1324610" h="1163320">
                  <a:moveTo>
                    <a:pt x="6494" y="1024890"/>
                  </a:moveTo>
                  <a:lnTo>
                    <a:pt x="299" y="1024890"/>
                  </a:lnTo>
                  <a:lnTo>
                    <a:pt x="272" y="1037589"/>
                  </a:lnTo>
                  <a:lnTo>
                    <a:pt x="6480" y="1037589"/>
                  </a:lnTo>
                  <a:lnTo>
                    <a:pt x="6494" y="1024890"/>
                  </a:lnTo>
                  <a:close/>
                </a:path>
                <a:path w="1324610" h="1163320">
                  <a:moveTo>
                    <a:pt x="1322372" y="1024890"/>
                  </a:moveTo>
                  <a:lnTo>
                    <a:pt x="1316014" y="1024890"/>
                  </a:lnTo>
                  <a:lnTo>
                    <a:pt x="1315986" y="1037589"/>
                  </a:lnTo>
                  <a:lnTo>
                    <a:pt x="1322345" y="1037589"/>
                  </a:lnTo>
                  <a:lnTo>
                    <a:pt x="1322372" y="1024890"/>
                  </a:lnTo>
                  <a:close/>
                </a:path>
                <a:path w="1324610" h="1163320">
                  <a:moveTo>
                    <a:pt x="6480" y="1037590"/>
                  </a:moveTo>
                  <a:lnTo>
                    <a:pt x="272" y="1037590"/>
                  </a:lnTo>
                  <a:lnTo>
                    <a:pt x="258" y="1043939"/>
                  </a:lnTo>
                  <a:lnTo>
                    <a:pt x="6473" y="1043939"/>
                  </a:lnTo>
                  <a:lnTo>
                    <a:pt x="6480" y="1037590"/>
                  </a:lnTo>
                  <a:close/>
                </a:path>
                <a:path w="1324610" h="1163320">
                  <a:moveTo>
                    <a:pt x="1322345" y="1037590"/>
                  </a:moveTo>
                  <a:lnTo>
                    <a:pt x="1315986" y="1037590"/>
                  </a:lnTo>
                  <a:lnTo>
                    <a:pt x="1315972" y="1043939"/>
                  </a:lnTo>
                  <a:lnTo>
                    <a:pt x="1322331" y="1043939"/>
                  </a:lnTo>
                  <a:lnTo>
                    <a:pt x="1322345" y="1037590"/>
                  </a:lnTo>
                  <a:close/>
                </a:path>
                <a:path w="1324610" h="1163320">
                  <a:moveTo>
                    <a:pt x="6473" y="1043940"/>
                  </a:moveTo>
                  <a:lnTo>
                    <a:pt x="258" y="1043940"/>
                  </a:lnTo>
                  <a:lnTo>
                    <a:pt x="244" y="1050289"/>
                  </a:lnTo>
                  <a:lnTo>
                    <a:pt x="6466" y="1050289"/>
                  </a:lnTo>
                  <a:lnTo>
                    <a:pt x="6473" y="1043940"/>
                  </a:lnTo>
                  <a:close/>
                </a:path>
                <a:path w="1324610" h="1163320">
                  <a:moveTo>
                    <a:pt x="1322331" y="1043940"/>
                  </a:moveTo>
                  <a:lnTo>
                    <a:pt x="1315972" y="1043940"/>
                  </a:lnTo>
                  <a:lnTo>
                    <a:pt x="1315958" y="1050289"/>
                  </a:lnTo>
                  <a:lnTo>
                    <a:pt x="1322317" y="1050289"/>
                  </a:lnTo>
                  <a:lnTo>
                    <a:pt x="1322331" y="1043940"/>
                  </a:lnTo>
                  <a:close/>
                </a:path>
                <a:path w="1324610" h="1163320">
                  <a:moveTo>
                    <a:pt x="6466" y="1050290"/>
                  </a:moveTo>
                  <a:lnTo>
                    <a:pt x="244" y="1050290"/>
                  </a:lnTo>
                  <a:lnTo>
                    <a:pt x="230" y="1056639"/>
                  </a:lnTo>
                  <a:lnTo>
                    <a:pt x="6459" y="1056639"/>
                  </a:lnTo>
                  <a:lnTo>
                    <a:pt x="6466" y="1050290"/>
                  </a:lnTo>
                  <a:close/>
                </a:path>
                <a:path w="1324610" h="1163320">
                  <a:moveTo>
                    <a:pt x="1322317" y="1050290"/>
                  </a:moveTo>
                  <a:lnTo>
                    <a:pt x="1315958" y="1050290"/>
                  </a:lnTo>
                  <a:lnTo>
                    <a:pt x="1315944" y="1056639"/>
                  </a:lnTo>
                  <a:lnTo>
                    <a:pt x="1322303" y="1056639"/>
                  </a:lnTo>
                  <a:lnTo>
                    <a:pt x="1322317" y="1050290"/>
                  </a:lnTo>
                  <a:close/>
                </a:path>
                <a:path w="1324610" h="1163320">
                  <a:moveTo>
                    <a:pt x="6459" y="1056640"/>
                  </a:moveTo>
                  <a:lnTo>
                    <a:pt x="230" y="1056640"/>
                  </a:lnTo>
                  <a:lnTo>
                    <a:pt x="216" y="1062989"/>
                  </a:lnTo>
                  <a:lnTo>
                    <a:pt x="6452" y="1062989"/>
                  </a:lnTo>
                  <a:lnTo>
                    <a:pt x="6459" y="1056640"/>
                  </a:lnTo>
                  <a:close/>
                </a:path>
                <a:path w="1324610" h="1163320">
                  <a:moveTo>
                    <a:pt x="1322303" y="1056640"/>
                  </a:moveTo>
                  <a:lnTo>
                    <a:pt x="1315944" y="1056640"/>
                  </a:lnTo>
                  <a:lnTo>
                    <a:pt x="1315930" y="1062989"/>
                  </a:lnTo>
                  <a:lnTo>
                    <a:pt x="1322289" y="1062989"/>
                  </a:lnTo>
                  <a:lnTo>
                    <a:pt x="1322303" y="1056640"/>
                  </a:lnTo>
                  <a:close/>
                </a:path>
                <a:path w="1324610" h="1163320">
                  <a:moveTo>
                    <a:pt x="6452" y="1062990"/>
                  </a:moveTo>
                  <a:lnTo>
                    <a:pt x="216" y="1062990"/>
                  </a:lnTo>
                  <a:lnTo>
                    <a:pt x="205" y="1068070"/>
                  </a:lnTo>
                  <a:lnTo>
                    <a:pt x="6446" y="1068070"/>
                  </a:lnTo>
                  <a:lnTo>
                    <a:pt x="6452" y="1062990"/>
                  </a:lnTo>
                  <a:close/>
                </a:path>
                <a:path w="1324610" h="1163320">
                  <a:moveTo>
                    <a:pt x="1322289" y="1062990"/>
                  </a:moveTo>
                  <a:lnTo>
                    <a:pt x="1315930" y="1062990"/>
                  </a:lnTo>
                  <a:lnTo>
                    <a:pt x="1315919" y="1068070"/>
                  </a:lnTo>
                  <a:lnTo>
                    <a:pt x="1322278" y="1068070"/>
                  </a:lnTo>
                  <a:lnTo>
                    <a:pt x="1322289" y="1062990"/>
                  </a:lnTo>
                  <a:close/>
                </a:path>
                <a:path w="1324610" h="1163320">
                  <a:moveTo>
                    <a:pt x="6446" y="1068070"/>
                  </a:moveTo>
                  <a:lnTo>
                    <a:pt x="205" y="1068070"/>
                  </a:lnTo>
                  <a:lnTo>
                    <a:pt x="161" y="1088389"/>
                  </a:lnTo>
                  <a:lnTo>
                    <a:pt x="6424" y="1088389"/>
                  </a:lnTo>
                  <a:lnTo>
                    <a:pt x="6446" y="1068070"/>
                  </a:lnTo>
                  <a:close/>
                </a:path>
                <a:path w="1324610" h="1163320">
                  <a:moveTo>
                    <a:pt x="1322278" y="1068070"/>
                  </a:moveTo>
                  <a:lnTo>
                    <a:pt x="1315919" y="1068070"/>
                  </a:lnTo>
                  <a:lnTo>
                    <a:pt x="1315874" y="1088389"/>
                  </a:lnTo>
                  <a:lnTo>
                    <a:pt x="1322233" y="1088389"/>
                  </a:lnTo>
                  <a:lnTo>
                    <a:pt x="1322278" y="1068070"/>
                  </a:lnTo>
                  <a:close/>
                </a:path>
                <a:path w="1324610" h="1163320">
                  <a:moveTo>
                    <a:pt x="6424" y="1088390"/>
                  </a:moveTo>
                  <a:lnTo>
                    <a:pt x="161" y="1088390"/>
                  </a:lnTo>
                  <a:lnTo>
                    <a:pt x="147" y="1094739"/>
                  </a:lnTo>
                  <a:lnTo>
                    <a:pt x="6417" y="1094739"/>
                  </a:lnTo>
                  <a:lnTo>
                    <a:pt x="6424" y="1088390"/>
                  </a:lnTo>
                  <a:close/>
                </a:path>
                <a:path w="1324610" h="1163320">
                  <a:moveTo>
                    <a:pt x="1322233" y="1088390"/>
                  </a:moveTo>
                  <a:lnTo>
                    <a:pt x="1315874" y="1088390"/>
                  </a:lnTo>
                  <a:lnTo>
                    <a:pt x="1315860" y="1094739"/>
                  </a:lnTo>
                  <a:lnTo>
                    <a:pt x="1322220" y="1094739"/>
                  </a:lnTo>
                  <a:lnTo>
                    <a:pt x="1322233" y="1088390"/>
                  </a:lnTo>
                  <a:close/>
                </a:path>
                <a:path w="1324610" h="1163320">
                  <a:moveTo>
                    <a:pt x="6417" y="1094740"/>
                  </a:moveTo>
                  <a:lnTo>
                    <a:pt x="147" y="1094740"/>
                  </a:lnTo>
                  <a:lnTo>
                    <a:pt x="133" y="1101089"/>
                  </a:lnTo>
                  <a:lnTo>
                    <a:pt x="6410" y="1101089"/>
                  </a:lnTo>
                  <a:lnTo>
                    <a:pt x="6417" y="1094740"/>
                  </a:lnTo>
                  <a:close/>
                </a:path>
                <a:path w="1324610" h="1163320">
                  <a:moveTo>
                    <a:pt x="1322220" y="1094740"/>
                  </a:moveTo>
                  <a:lnTo>
                    <a:pt x="1315860" y="1094740"/>
                  </a:lnTo>
                  <a:lnTo>
                    <a:pt x="1315846" y="1101089"/>
                  </a:lnTo>
                  <a:lnTo>
                    <a:pt x="1322206" y="1101089"/>
                  </a:lnTo>
                  <a:lnTo>
                    <a:pt x="1322220" y="1094740"/>
                  </a:lnTo>
                  <a:close/>
                </a:path>
                <a:path w="1324610" h="1163320">
                  <a:moveTo>
                    <a:pt x="6410" y="1101090"/>
                  </a:moveTo>
                  <a:lnTo>
                    <a:pt x="133" y="1101090"/>
                  </a:lnTo>
                  <a:lnTo>
                    <a:pt x="105" y="1113789"/>
                  </a:lnTo>
                  <a:lnTo>
                    <a:pt x="6396" y="1113789"/>
                  </a:lnTo>
                  <a:lnTo>
                    <a:pt x="6410" y="1101090"/>
                  </a:lnTo>
                  <a:close/>
                </a:path>
                <a:path w="1324610" h="1163320">
                  <a:moveTo>
                    <a:pt x="1322206" y="1101090"/>
                  </a:moveTo>
                  <a:lnTo>
                    <a:pt x="1315846" y="1101090"/>
                  </a:lnTo>
                  <a:lnTo>
                    <a:pt x="1315818" y="1113789"/>
                  </a:lnTo>
                  <a:lnTo>
                    <a:pt x="1322178" y="1113789"/>
                  </a:lnTo>
                  <a:lnTo>
                    <a:pt x="1322206" y="1101090"/>
                  </a:lnTo>
                  <a:close/>
                </a:path>
                <a:path w="1324610" h="1163320">
                  <a:moveTo>
                    <a:pt x="6396" y="1113790"/>
                  </a:moveTo>
                  <a:lnTo>
                    <a:pt x="105" y="1113790"/>
                  </a:lnTo>
                  <a:lnTo>
                    <a:pt x="91" y="1120139"/>
                  </a:lnTo>
                  <a:lnTo>
                    <a:pt x="6389" y="1120139"/>
                  </a:lnTo>
                  <a:lnTo>
                    <a:pt x="6396" y="1113790"/>
                  </a:lnTo>
                  <a:close/>
                </a:path>
                <a:path w="1324610" h="1163320">
                  <a:moveTo>
                    <a:pt x="1322178" y="1113790"/>
                  </a:moveTo>
                  <a:lnTo>
                    <a:pt x="1315818" y="1113790"/>
                  </a:lnTo>
                  <a:lnTo>
                    <a:pt x="1315804" y="1120139"/>
                  </a:lnTo>
                  <a:lnTo>
                    <a:pt x="1322164" y="1120139"/>
                  </a:lnTo>
                  <a:lnTo>
                    <a:pt x="1322178" y="1113790"/>
                  </a:lnTo>
                  <a:close/>
                </a:path>
                <a:path w="1324610" h="1163320">
                  <a:moveTo>
                    <a:pt x="6389" y="1120140"/>
                  </a:moveTo>
                  <a:lnTo>
                    <a:pt x="91" y="1120140"/>
                  </a:lnTo>
                  <a:lnTo>
                    <a:pt x="77" y="1126489"/>
                  </a:lnTo>
                  <a:lnTo>
                    <a:pt x="6382" y="1126489"/>
                  </a:lnTo>
                  <a:lnTo>
                    <a:pt x="6389" y="1120140"/>
                  </a:lnTo>
                  <a:close/>
                </a:path>
                <a:path w="1324610" h="1163320">
                  <a:moveTo>
                    <a:pt x="1322164" y="1120140"/>
                  </a:moveTo>
                  <a:lnTo>
                    <a:pt x="1315804" y="1120140"/>
                  </a:lnTo>
                  <a:lnTo>
                    <a:pt x="1315790" y="1126489"/>
                  </a:lnTo>
                  <a:lnTo>
                    <a:pt x="1322150" y="1126489"/>
                  </a:lnTo>
                  <a:lnTo>
                    <a:pt x="1322164" y="1120140"/>
                  </a:lnTo>
                  <a:close/>
                </a:path>
                <a:path w="1324610" h="1163320">
                  <a:moveTo>
                    <a:pt x="6382" y="1126490"/>
                  </a:moveTo>
                  <a:lnTo>
                    <a:pt x="77" y="1126490"/>
                  </a:lnTo>
                  <a:lnTo>
                    <a:pt x="63" y="1132839"/>
                  </a:lnTo>
                  <a:lnTo>
                    <a:pt x="6375" y="1132839"/>
                  </a:lnTo>
                  <a:lnTo>
                    <a:pt x="6382" y="1126490"/>
                  </a:lnTo>
                  <a:close/>
                </a:path>
                <a:path w="1324610" h="1163320">
                  <a:moveTo>
                    <a:pt x="1322150" y="1126490"/>
                  </a:moveTo>
                  <a:lnTo>
                    <a:pt x="1315790" y="1126490"/>
                  </a:lnTo>
                  <a:lnTo>
                    <a:pt x="1315776" y="1132839"/>
                  </a:lnTo>
                  <a:lnTo>
                    <a:pt x="1322136" y="1132839"/>
                  </a:lnTo>
                  <a:lnTo>
                    <a:pt x="1322150" y="1126490"/>
                  </a:lnTo>
                  <a:close/>
                </a:path>
                <a:path w="1324610" h="1163320">
                  <a:moveTo>
                    <a:pt x="6375" y="1132840"/>
                  </a:moveTo>
                  <a:lnTo>
                    <a:pt x="63" y="1132840"/>
                  </a:lnTo>
                  <a:lnTo>
                    <a:pt x="49" y="1139189"/>
                  </a:lnTo>
                  <a:lnTo>
                    <a:pt x="6368" y="1139189"/>
                  </a:lnTo>
                  <a:lnTo>
                    <a:pt x="6375" y="1132840"/>
                  </a:lnTo>
                  <a:close/>
                </a:path>
                <a:path w="1324610" h="1163320">
                  <a:moveTo>
                    <a:pt x="1322136" y="1132840"/>
                  </a:moveTo>
                  <a:lnTo>
                    <a:pt x="1315776" y="1132840"/>
                  </a:lnTo>
                  <a:lnTo>
                    <a:pt x="1315762" y="1139189"/>
                  </a:lnTo>
                  <a:lnTo>
                    <a:pt x="1322122" y="1139189"/>
                  </a:lnTo>
                  <a:lnTo>
                    <a:pt x="1322136" y="1132840"/>
                  </a:lnTo>
                  <a:close/>
                </a:path>
                <a:path w="1324610" h="1163320">
                  <a:moveTo>
                    <a:pt x="6368" y="1139190"/>
                  </a:moveTo>
                  <a:lnTo>
                    <a:pt x="49" y="1139190"/>
                  </a:lnTo>
                  <a:lnTo>
                    <a:pt x="22" y="1151889"/>
                  </a:lnTo>
                  <a:lnTo>
                    <a:pt x="6354" y="1151889"/>
                  </a:lnTo>
                  <a:lnTo>
                    <a:pt x="6368" y="1139190"/>
                  </a:lnTo>
                  <a:close/>
                </a:path>
                <a:path w="1324610" h="1163320">
                  <a:moveTo>
                    <a:pt x="1322122" y="1139190"/>
                  </a:moveTo>
                  <a:lnTo>
                    <a:pt x="1315762" y="1139190"/>
                  </a:lnTo>
                  <a:lnTo>
                    <a:pt x="1315734" y="1151889"/>
                  </a:lnTo>
                  <a:lnTo>
                    <a:pt x="1322095" y="1151889"/>
                  </a:lnTo>
                  <a:lnTo>
                    <a:pt x="1322122" y="1139190"/>
                  </a:lnTo>
                  <a:close/>
                </a:path>
                <a:path w="1324610" h="1163320">
                  <a:moveTo>
                    <a:pt x="6354" y="1151890"/>
                  </a:moveTo>
                  <a:lnTo>
                    <a:pt x="22" y="1151890"/>
                  </a:lnTo>
                  <a:lnTo>
                    <a:pt x="0" y="1162050"/>
                  </a:lnTo>
                  <a:lnTo>
                    <a:pt x="1322070" y="1163320"/>
                  </a:lnTo>
                  <a:lnTo>
                    <a:pt x="1322081" y="1158240"/>
                  </a:lnTo>
                  <a:lnTo>
                    <a:pt x="7538" y="1155702"/>
                  </a:lnTo>
                  <a:lnTo>
                    <a:pt x="6350" y="1155700"/>
                  </a:lnTo>
                  <a:lnTo>
                    <a:pt x="6354" y="1151890"/>
                  </a:lnTo>
                  <a:close/>
                </a:path>
                <a:path w="1324610" h="1163320">
                  <a:moveTo>
                    <a:pt x="1322095" y="1151890"/>
                  </a:moveTo>
                  <a:lnTo>
                    <a:pt x="1315734" y="1151890"/>
                  </a:lnTo>
                  <a:lnTo>
                    <a:pt x="1315720" y="1158240"/>
                  </a:lnTo>
                  <a:lnTo>
                    <a:pt x="1322081" y="1158240"/>
                  </a:lnTo>
                  <a:lnTo>
                    <a:pt x="1322095" y="1151890"/>
                  </a:lnTo>
                  <a:close/>
                </a:path>
                <a:path w="1324610" h="1163320">
                  <a:moveTo>
                    <a:pt x="660995" y="1156969"/>
                  </a:moveTo>
                  <a:close/>
                </a:path>
                <a:path w="1324610" h="1163320">
                  <a:moveTo>
                    <a:pt x="7538" y="1155702"/>
                  </a:moveTo>
                  <a:lnTo>
                    <a:pt x="660995" y="1156969"/>
                  </a:lnTo>
                  <a:lnTo>
                    <a:pt x="7538" y="1155702"/>
                  </a:lnTo>
                  <a:close/>
                </a:path>
              </a:pathLst>
            </a:custGeom>
            <a:solidFill>
              <a:srgbClr val="063A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607059" y="3587750"/>
              <a:ext cx="1311910" cy="1151890"/>
            </a:xfrm>
            <a:custGeom>
              <a:avLst/>
              <a:gdLst/>
              <a:ahLst/>
              <a:cxnLst/>
              <a:rect l="l" t="t" r="r" b="b"/>
              <a:pathLst>
                <a:path w="1311910" h="1151889">
                  <a:moveTo>
                    <a:pt x="7607" y="17779"/>
                  </a:moveTo>
                  <a:lnTo>
                    <a:pt x="1250" y="17779"/>
                  </a:lnTo>
                  <a:lnTo>
                    <a:pt x="1232" y="34289"/>
                  </a:lnTo>
                  <a:lnTo>
                    <a:pt x="7588" y="34289"/>
                  </a:lnTo>
                  <a:lnTo>
                    <a:pt x="7607" y="17779"/>
                  </a:lnTo>
                  <a:close/>
                </a:path>
                <a:path w="1311910" h="1151889">
                  <a:moveTo>
                    <a:pt x="1311873" y="17779"/>
                  </a:moveTo>
                  <a:lnTo>
                    <a:pt x="1305540" y="17779"/>
                  </a:lnTo>
                  <a:lnTo>
                    <a:pt x="1305503" y="34289"/>
                  </a:lnTo>
                  <a:lnTo>
                    <a:pt x="1311837" y="34289"/>
                  </a:lnTo>
                  <a:lnTo>
                    <a:pt x="1311873" y="17779"/>
                  </a:lnTo>
                  <a:close/>
                </a:path>
                <a:path w="1311910" h="1151889">
                  <a:moveTo>
                    <a:pt x="7610" y="15239"/>
                  </a:moveTo>
                  <a:lnTo>
                    <a:pt x="1253" y="15239"/>
                  </a:lnTo>
                  <a:lnTo>
                    <a:pt x="1251" y="16510"/>
                  </a:lnTo>
                  <a:lnTo>
                    <a:pt x="7608" y="16510"/>
                  </a:lnTo>
                  <a:lnTo>
                    <a:pt x="7610" y="15239"/>
                  </a:lnTo>
                  <a:close/>
                </a:path>
                <a:path w="1311910" h="1151889">
                  <a:moveTo>
                    <a:pt x="1311879" y="15239"/>
                  </a:moveTo>
                  <a:lnTo>
                    <a:pt x="1305545" y="15239"/>
                  </a:lnTo>
                  <a:lnTo>
                    <a:pt x="1305542" y="16510"/>
                  </a:lnTo>
                  <a:lnTo>
                    <a:pt x="1311876" y="16510"/>
                  </a:lnTo>
                  <a:lnTo>
                    <a:pt x="1311879" y="15239"/>
                  </a:lnTo>
                  <a:close/>
                </a:path>
                <a:path w="1311910" h="1151889">
                  <a:moveTo>
                    <a:pt x="7614" y="11429"/>
                  </a:moveTo>
                  <a:lnTo>
                    <a:pt x="1257" y="11429"/>
                  </a:lnTo>
                  <a:lnTo>
                    <a:pt x="1254" y="13969"/>
                  </a:lnTo>
                  <a:lnTo>
                    <a:pt x="7611" y="13969"/>
                  </a:lnTo>
                  <a:lnTo>
                    <a:pt x="7614" y="11429"/>
                  </a:lnTo>
                  <a:close/>
                </a:path>
                <a:path w="1311910" h="1151889">
                  <a:moveTo>
                    <a:pt x="1311887" y="11429"/>
                  </a:moveTo>
                  <a:lnTo>
                    <a:pt x="1305554" y="11429"/>
                  </a:lnTo>
                  <a:lnTo>
                    <a:pt x="1305548" y="13969"/>
                  </a:lnTo>
                  <a:lnTo>
                    <a:pt x="1311881" y="13969"/>
                  </a:lnTo>
                  <a:lnTo>
                    <a:pt x="1311887" y="11429"/>
                  </a:lnTo>
                  <a:close/>
                </a:path>
                <a:path w="1311910" h="1151889">
                  <a:moveTo>
                    <a:pt x="7617" y="8889"/>
                  </a:moveTo>
                  <a:lnTo>
                    <a:pt x="1260" y="8889"/>
                  </a:lnTo>
                  <a:lnTo>
                    <a:pt x="1258" y="10160"/>
                  </a:lnTo>
                  <a:lnTo>
                    <a:pt x="7615" y="10160"/>
                  </a:lnTo>
                  <a:lnTo>
                    <a:pt x="7617" y="8889"/>
                  </a:lnTo>
                  <a:close/>
                </a:path>
                <a:path w="1311910" h="1151889">
                  <a:moveTo>
                    <a:pt x="1311893" y="8889"/>
                  </a:moveTo>
                  <a:lnTo>
                    <a:pt x="1305560" y="8889"/>
                  </a:lnTo>
                  <a:lnTo>
                    <a:pt x="1305557" y="10160"/>
                  </a:lnTo>
                  <a:lnTo>
                    <a:pt x="1311890" y="10160"/>
                  </a:lnTo>
                  <a:lnTo>
                    <a:pt x="1311893" y="8889"/>
                  </a:lnTo>
                  <a:close/>
                </a:path>
                <a:path w="1311910" h="1151889">
                  <a:moveTo>
                    <a:pt x="1311901" y="5079"/>
                  </a:moveTo>
                  <a:lnTo>
                    <a:pt x="1264" y="5079"/>
                  </a:lnTo>
                  <a:lnTo>
                    <a:pt x="1261" y="7619"/>
                  </a:lnTo>
                  <a:lnTo>
                    <a:pt x="7618" y="7619"/>
                  </a:lnTo>
                  <a:lnTo>
                    <a:pt x="7620" y="6350"/>
                  </a:lnTo>
                  <a:lnTo>
                    <a:pt x="1311898" y="6350"/>
                  </a:lnTo>
                  <a:lnTo>
                    <a:pt x="1311901" y="5079"/>
                  </a:lnTo>
                  <a:close/>
                </a:path>
                <a:path w="1311910" h="1151889">
                  <a:moveTo>
                    <a:pt x="1311898" y="6350"/>
                  </a:moveTo>
                  <a:lnTo>
                    <a:pt x="7620" y="6350"/>
                  </a:lnTo>
                  <a:lnTo>
                    <a:pt x="656589" y="7619"/>
                  </a:lnTo>
                  <a:lnTo>
                    <a:pt x="1311895" y="7619"/>
                  </a:lnTo>
                  <a:lnTo>
                    <a:pt x="1311898" y="6350"/>
                  </a:lnTo>
                  <a:close/>
                </a:path>
                <a:path w="1311910" h="1151889">
                  <a:moveTo>
                    <a:pt x="1311907" y="2539"/>
                  </a:moveTo>
                  <a:lnTo>
                    <a:pt x="1267" y="2539"/>
                  </a:lnTo>
                  <a:lnTo>
                    <a:pt x="1265" y="3810"/>
                  </a:lnTo>
                  <a:lnTo>
                    <a:pt x="1311904" y="3810"/>
                  </a:lnTo>
                  <a:lnTo>
                    <a:pt x="1311907" y="2539"/>
                  </a:lnTo>
                  <a:close/>
                </a:path>
                <a:path w="1311910" h="1151889">
                  <a:moveTo>
                    <a:pt x="1270" y="0"/>
                  </a:moveTo>
                  <a:lnTo>
                    <a:pt x="1268" y="1270"/>
                  </a:lnTo>
                  <a:lnTo>
                    <a:pt x="1311910" y="1270"/>
                  </a:lnTo>
                  <a:lnTo>
                    <a:pt x="1270" y="0"/>
                  </a:lnTo>
                  <a:close/>
                </a:path>
                <a:path w="1311910" h="1151889">
                  <a:moveTo>
                    <a:pt x="7588" y="34290"/>
                  </a:moveTo>
                  <a:lnTo>
                    <a:pt x="1232" y="34290"/>
                  </a:lnTo>
                  <a:lnTo>
                    <a:pt x="1225" y="40639"/>
                  </a:lnTo>
                  <a:lnTo>
                    <a:pt x="7581" y="40639"/>
                  </a:lnTo>
                  <a:lnTo>
                    <a:pt x="7588" y="34290"/>
                  </a:lnTo>
                  <a:close/>
                </a:path>
                <a:path w="1311910" h="1151889">
                  <a:moveTo>
                    <a:pt x="1311837" y="34290"/>
                  </a:moveTo>
                  <a:lnTo>
                    <a:pt x="1305503" y="34290"/>
                  </a:lnTo>
                  <a:lnTo>
                    <a:pt x="1305488" y="40639"/>
                  </a:lnTo>
                  <a:lnTo>
                    <a:pt x="1311823" y="40639"/>
                  </a:lnTo>
                  <a:lnTo>
                    <a:pt x="1311837" y="34290"/>
                  </a:lnTo>
                  <a:close/>
                </a:path>
                <a:path w="1311910" h="1151889">
                  <a:moveTo>
                    <a:pt x="7581" y="40640"/>
                  </a:moveTo>
                  <a:lnTo>
                    <a:pt x="1225" y="40640"/>
                  </a:lnTo>
                  <a:lnTo>
                    <a:pt x="1218" y="46989"/>
                  </a:lnTo>
                  <a:lnTo>
                    <a:pt x="7574" y="46989"/>
                  </a:lnTo>
                  <a:lnTo>
                    <a:pt x="7581" y="40640"/>
                  </a:lnTo>
                  <a:close/>
                </a:path>
                <a:path w="1311910" h="1151889">
                  <a:moveTo>
                    <a:pt x="1311823" y="40640"/>
                  </a:moveTo>
                  <a:lnTo>
                    <a:pt x="1305488" y="40640"/>
                  </a:lnTo>
                  <a:lnTo>
                    <a:pt x="1305474" y="46989"/>
                  </a:lnTo>
                  <a:lnTo>
                    <a:pt x="1311809" y="46989"/>
                  </a:lnTo>
                  <a:lnTo>
                    <a:pt x="1311823" y="40640"/>
                  </a:lnTo>
                  <a:close/>
                </a:path>
                <a:path w="1311910" h="1151889">
                  <a:moveTo>
                    <a:pt x="7574" y="46990"/>
                  </a:moveTo>
                  <a:lnTo>
                    <a:pt x="1218" y="46990"/>
                  </a:lnTo>
                  <a:lnTo>
                    <a:pt x="1211" y="53339"/>
                  </a:lnTo>
                  <a:lnTo>
                    <a:pt x="7567" y="53339"/>
                  </a:lnTo>
                  <a:lnTo>
                    <a:pt x="7574" y="46990"/>
                  </a:lnTo>
                  <a:close/>
                </a:path>
                <a:path w="1311910" h="1151889">
                  <a:moveTo>
                    <a:pt x="1311809" y="46990"/>
                  </a:moveTo>
                  <a:lnTo>
                    <a:pt x="1305474" y="46990"/>
                  </a:lnTo>
                  <a:lnTo>
                    <a:pt x="1305460" y="53339"/>
                  </a:lnTo>
                  <a:lnTo>
                    <a:pt x="1311795" y="53339"/>
                  </a:lnTo>
                  <a:lnTo>
                    <a:pt x="1311809" y="46990"/>
                  </a:lnTo>
                  <a:close/>
                </a:path>
                <a:path w="1311910" h="1151889">
                  <a:moveTo>
                    <a:pt x="7567" y="53340"/>
                  </a:moveTo>
                  <a:lnTo>
                    <a:pt x="1211" y="53340"/>
                  </a:lnTo>
                  <a:lnTo>
                    <a:pt x="1204" y="59689"/>
                  </a:lnTo>
                  <a:lnTo>
                    <a:pt x="7560" y="59689"/>
                  </a:lnTo>
                  <a:lnTo>
                    <a:pt x="7567" y="53340"/>
                  </a:lnTo>
                  <a:close/>
                </a:path>
                <a:path w="1311910" h="1151889">
                  <a:moveTo>
                    <a:pt x="1311795" y="53340"/>
                  </a:moveTo>
                  <a:lnTo>
                    <a:pt x="1305460" y="53340"/>
                  </a:lnTo>
                  <a:lnTo>
                    <a:pt x="1305446" y="59689"/>
                  </a:lnTo>
                  <a:lnTo>
                    <a:pt x="1311781" y="59689"/>
                  </a:lnTo>
                  <a:lnTo>
                    <a:pt x="1311795" y="53340"/>
                  </a:lnTo>
                  <a:close/>
                </a:path>
                <a:path w="1311910" h="1151889">
                  <a:moveTo>
                    <a:pt x="7560" y="59690"/>
                  </a:moveTo>
                  <a:lnTo>
                    <a:pt x="1204" y="59690"/>
                  </a:lnTo>
                  <a:lnTo>
                    <a:pt x="1197" y="66039"/>
                  </a:lnTo>
                  <a:lnTo>
                    <a:pt x="7553" y="66039"/>
                  </a:lnTo>
                  <a:lnTo>
                    <a:pt x="7560" y="59690"/>
                  </a:lnTo>
                  <a:close/>
                </a:path>
                <a:path w="1311910" h="1151889">
                  <a:moveTo>
                    <a:pt x="1311781" y="59690"/>
                  </a:moveTo>
                  <a:lnTo>
                    <a:pt x="1305446" y="59690"/>
                  </a:lnTo>
                  <a:lnTo>
                    <a:pt x="1305432" y="66039"/>
                  </a:lnTo>
                  <a:lnTo>
                    <a:pt x="1311767" y="66039"/>
                  </a:lnTo>
                  <a:lnTo>
                    <a:pt x="1311781" y="59690"/>
                  </a:lnTo>
                  <a:close/>
                </a:path>
                <a:path w="1311910" h="1151889">
                  <a:moveTo>
                    <a:pt x="7553" y="66040"/>
                  </a:moveTo>
                  <a:lnTo>
                    <a:pt x="1197" y="66040"/>
                  </a:lnTo>
                  <a:lnTo>
                    <a:pt x="1190" y="72389"/>
                  </a:lnTo>
                  <a:lnTo>
                    <a:pt x="7546" y="72389"/>
                  </a:lnTo>
                  <a:lnTo>
                    <a:pt x="7553" y="66040"/>
                  </a:lnTo>
                  <a:close/>
                </a:path>
                <a:path w="1311910" h="1151889">
                  <a:moveTo>
                    <a:pt x="1311767" y="66040"/>
                  </a:moveTo>
                  <a:lnTo>
                    <a:pt x="1305432" y="66040"/>
                  </a:lnTo>
                  <a:lnTo>
                    <a:pt x="1305417" y="72389"/>
                  </a:lnTo>
                  <a:lnTo>
                    <a:pt x="1311753" y="72389"/>
                  </a:lnTo>
                  <a:lnTo>
                    <a:pt x="1311767" y="66040"/>
                  </a:lnTo>
                  <a:close/>
                </a:path>
                <a:path w="1311910" h="1151889">
                  <a:moveTo>
                    <a:pt x="7546" y="72390"/>
                  </a:moveTo>
                  <a:lnTo>
                    <a:pt x="1190" y="72390"/>
                  </a:lnTo>
                  <a:lnTo>
                    <a:pt x="1163" y="96519"/>
                  </a:lnTo>
                  <a:lnTo>
                    <a:pt x="7519" y="96519"/>
                  </a:lnTo>
                  <a:lnTo>
                    <a:pt x="7546" y="72390"/>
                  </a:lnTo>
                  <a:close/>
                </a:path>
                <a:path w="1311910" h="1151889">
                  <a:moveTo>
                    <a:pt x="1311753" y="72390"/>
                  </a:moveTo>
                  <a:lnTo>
                    <a:pt x="1305417" y="72390"/>
                  </a:lnTo>
                  <a:lnTo>
                    <a:pt x="1305363" y="96519"/>
                  </a:lnTo>
                  <a:lnTo>
                    <a:pt x="1311699" y="96519"/>
                  </a:lnTo>
                  <a:lnTo>
                    <a:pt x="1311753" y="72390"/>
                  </a:lnTo>
                  <a:close/>
                </a:path>
                <a:path w="1311910" h="1151889">
                  <a:moveTo>
                    <a:pt x="7519" y="96520"/>
                  </a:moveTo>
                  <a:lnTo>
                    <a:pt x="1163" y="96520"/>
                  </a:lnTo>
                  <a:lnTo>
                    <a:pt x="1154" y="104139"/>
                  </a:lnTo>
                  <a:lnTo>
                    <a:pt x="7510" y="104139"/>
                  </a:lnTo>
                  <a:lnTo>
                    <a:pt x="7519" y="96520"/>
                  </a:lnTo>
                  <a:close/>
                </a:path>
                <a:path w="1311910" h="1151889">
                  <a:moveTo>
                    <a:pt x="1311699" y="96520"/>
                  </a:moveTo>
                  <a:lnTo>
                    <a:pt x="1305363" y="96520"/>
                  </a:lnTo>
                  <a:lnTo>
                    <a:pt x="1305346" y="104139"/>
                  </a:lnTo>
                  <a:lnTo>
                    <a:pt x="1311682" y="104139"/>
                  </a:lnTo>
                  <a:lnTo>
                    <a:pt x="1311699" y="96520"/>
                  </a:lnTo>
                  <a:close/>
                </a:path>
                <a:path w="1311910" h="1151889">
                  <a:moveTo>
                    <a:pt x="7510" y="104140"/>
                  </a:moveTo>
                  <a:lnTo>
                    <a:pt x="1154" y="104140"/>
                  </a:lnTo>
                  <a:lnTo>
                    <a:pt x="1147" y="110489"/>
                  </a:lnTo>
                  <a:lnTo>
                    <a:pt x="7503" y="110489"/>
                  </a:lnTo>
                  <a:lnTo>
                    <a:pt x="7510" y="104140"/>
                  </a:lnTo>
                  <a:close/>
                </a:path>
                <a:path w="1311910" h="1151889">
                  <a:moveTo>
                    <a:pt x="1311682" y="104140"/>
                  </a:moveTo>
                  <a:lnTo>
                    <a:pt x="1305346" y="104140"/>
                  </a:lnTo>
                  <a:lnTo>
                    <a:pt x="1305332" y="110489"/>
                  </a:lnTo>
                  <a:lnTo>
                    <a:pt x="1311668" y="110489"/>
                  </a:lnTo>
                  <a:lnTo>
                    <a:pt x="1311682" y="104140"/>
                  </a:lnTo>
                  <a:close/>
                </a:path>
                <a:path w="1311910" h="1151889">
                  <a:moveTo>
                    <a:pt x="7503" y="110490"/>
                  </a:moveTo>
                  <a:lnTo>
                    <a:pt x="1147" y="110490"/>
                  </a:lnTo>
                  <a:lnTo>
                    <a:pt x="1140" y="116839"/>
                  </a:lnTo>
                  <a:lnTo>
                    <a:pt x="7496" y="116839"/>
                  </a:lnTo>
                  <a:lnTo>
                    <a:pt x="7503" y="110490"/>
                  </a:lnTo>
                  <a:close/>
                </a:path>
                <a:path w="1311910" h="1151889">
                  <a:moveTo>
                    <a:pt x="1311668" y="110490"/>
                  </a:moveTo>
                  <a:lnTo>
                    <a:pt x="1305332" y="110490"/>
                  </a:lnTo>
                  <a:lnTo>
                    <a:pt x="1305318" y="116839"/>
                  </a:lnTo>
                  <a:lnTo>
                    <a:pt x="1311654" y="116839"/>
                  </a:lnTo>
                  <a:lnTo>
                    <a:pt x="1311668" y="110490"/>
                  </a:lnTo>
                  <a:close/>
                </a:path>
                <a:path w="1311910" h="1151889">
                  <a:moveTo>
                    <a:pt x="7496" y="116840"/>
                  </a:moveTo>
                  <a:lnTo>
                    <a:pt x="1140" y="116840"/>
                  </a:lnTo>
                  <a:lnTo>
                    <a:pt x="1126" y="129539"/>
                  </a:lnTo>
                  <a:lnTo>
                    <a:pt x="7482" y="129539"/>
                  </a:lnTo>
                  <a:lnTo>
                    <a:pt x="7496" y="116840"/>
                  </a:lnTo>
                  <a:close/>
                </a:path>
                <a:path w="1311910" h="1151889">
                  <a:moveTo>
                    <a:pt x="1311654" y="116840"/>
                  </a:moveTo>
                  <a:lnTo>
                    <a:pt x="1305318" y="116840"/>
                  </a:lnTo>
                  <a:lnTo>
                    <a:pt x="1305290" y="129539"/>
                  </a:lnTo>
                  <a:lnTo>
                    <a:pt x="1311626" y="129539"/>
                  </a:lnTo>
                  <a:lnTo>
                    <a:pt x="1311654" y="116840"/>
                  </a:lnTo>
                  <a:close/>
                </a:path>
                <a:path w="1311910" h="1151889">
                  <a:moveTo>
                    <a:pt x="7482" y="129540"/>
                  </a:moveTo>
                  <a:lnTo>
                    <a:pt x="1126" y="129540"/>
                  </a:lnTo>
                  <a:lnTo>
                    <a:pt x="1105" y="148589"/>
                  </a:lnTo>
                  <a:lnTo>
                    <a:pt x="7461" y="148589"/>
                  </a:lnTo>
                  <a:lnTo>
                    <a:pt x="7482" y="129540"/>
                  </a:lnTo>
                  <a:close/>
                </a:path>
                <a:path w="1311910" h="1151889">
                  <a:moveTo>
                    <a:pt x="1311626" y="129540"/>
                  </a:moveTo>
                  <a:lnTo>
                    <a:pt x="1305290" y="129540"/>
                  </a:lnTo>
                  <a:lnTo>
                    <a:pt x="1305247" y="148589"/>
                  </a:lnTo>
                  <a:lnTo>
                    <a:pt x="1311584" y="148589"/>
                  </a:lnTo>
                  <a:lnTo>
                    <a:pt x="1311626" y="129540"/>
                  </a:lnTo>
                  <a:close/>
                </a:path>
                <a:path w="1311910" h="1151889">
                  <a:moveTo>
                    <a:pt x="7461" y="148590"/>
                  </a:moveTo>
                  <a:lnTo>
                    <a:pt x="1105" y="148590"/>
                  </a:lnTo>
                  <a:lnTo>
                    <a:pt x="1098" y="154939"/>
                  </a:lnTo>
                  <a:lnTo>
                    <a:pt x="7453" y="154939"/>
                  </a:lnTo>
                  <a:lnTo>
                    <a:pt x="7461" y="148590"/>
                  </a:lnTo>
                  <a:close/>
                </a:path>
                <a:path w="1311910" h="1151889">
                  <a:moveTo>
                    <a:pt x="1311584" y="148590"/>
                  </a:moveTo>
                  <a:lnTo>
                    <a:pt x="1305247" y="148590"/>
                  </a:lnTo>
                  <a:lnTo>
                    <a:pt x="1305233" y="154939"/>
                  </a:lnTo>
                  <a:lnTo>
                    <a:pt x="1311570" y="154939"/>
                  </a:lnTo>
                  <a:lnTo>
                    <a:pt x="1311584" y="148590"/>
                  </a:lnTo>
                  <a:close/>
                </a:path>
                <a:path w="1311910" h="1151889">
                  <a:moveTo>
                    <a:pt x="7453" y="154940"/>
                  </a:moveTo>
                  <a:lnTo>
                    <a:pt x="1098" y="154940"/>
                  </a:lnTo>
                  <a:lnTo>
                    <a:pt x="1086" y="166369"/>
                  </a:lnTo>
                  <a:lnTo>
                    <a:pt x="7441" y="166369"/>
                  </a:lnTo>
                  <a:lnTo>
                    <a:pt x="7453" y="154940"/>
                  </a:lnTo>
                  <a:close/>
                </a:path>
                <a:path w="1311910" h="1151889">
                  <a:moveTo>
                    <a:pt x="1311570" y="154940"/>
                  </a:moveTo>
                  <a:lnTo>
                    <a:pt x="1305233" y="154940"/>
                  </a:lnTo>
                  <a:lnTo>
                    <a:pt x="1305207" y="166369"/>
                  </a:lnTo>
                  <a:lnTo>
                    <a:pt x="1311545" y="166369"/>
                  </a:lnTo>
                  <a:lnTo>
                    <a:pt x="1311570" y="154940"/>
                  </a:lnTo>
                  <a:close/>
                </a:path>
                <a:path w="1311910" h="1151889">
                  <a:moveTo>
                    <a:pt x="7441" y="166370"/>
                  </a:moveTo>
                  <a:lnTo>
                    <a:pt x="1086" y="166370"/>
                  </a:lnTo>
                  <a:lnTo>
                    <a:pt x="1077" y="173989"/>
                  </a:lnTo>
                  <a:lnTo>
                    <a:pt x="7432" y="173989"/>
                  </a:lnTo>
                  <a:lnTo>
                    <a:pt x="7441" y="166370"/>
                  </a:lnTo>
                  <a:close/>
                </a:path>
                <a:path w="1311910" h="1151889">
                  <a:moveTo>
                    <a:pt x="1311545" y="166370"/>
                  </a:moveTo>
                  <a:lnTo>
                    <a:pt x="1305207" y="166370"/>
                  </a:lnTo>
                  <a:lnTo>
                    <a:pt x="1305190" y="173989"/>
                  </a:lnTo>
                  <a:lnTo>
                    <a:pt x="1311528" y="173989"/>
                  </a:lnTo>
                  <a:lnTo>
                    <a:pt x="1311545" y="166370"/>
                  </a:lnTo>
                  <a:close/>
                </a:path>
                <a:path w="1311910" h="1151889">
                  <a:moveTo>
                    <a:pt x="7432" y="173990"/>
                  </a:moveTo>
                  <a:lnTo>
                    <a:pt x="1077" y="173990"/>
                  </a:lnTo>
                  <a:lnTo>
                    <a:pt x="1065" y="185419"/>
                  </a:lnTo>
                  <a:lnTo>
                    <a:pt x="7419" y="185419"/>
                  </a:lnTo>
                  <a:lnTo>
                    <a:pt x="7432" y="173990"/>
                  </a:lnTo>
                  <a:close/>
                </a:path>
                <a:path w="1311910" h="1151889">
                  <a:moveTo>
                    <a:pt x="1311528" y="173990"/>
                  </a:moveTo>
                  <a:lnTo>
                    <a:pt x="1305190" y="173990"/>
                  </a:lnTo>
                  <a:lnTo>
                    <a:pt x="1305165" y="185419"/>
                  </a:lnTo>
                  <a:lnTo>
                    <a:pt x="1311503" y="185419"/>
                  </a:lnTo>
                  <a:lnTo>
                    <a:pt x="1311528" y="173990"/>
                  </a:lnTo>
                  <a:close/>
                </a:path>
                <a:path w="1311910" h="1151889">
                  <a:moveTo>
                    <a:pt x="7419" y="185420"/>
                  </a:moveTo>
                  <a:lnTo>
                    <a:pt x="1065" y="185420"/>
                  </a:lnTo>
                  <a:lnTo>
                    <a:pt x="1056" y="193039"/>
                  </a:lnTo>
                  <a:lnTo>
                    <a:pt x="7411" y="193039"/>
                  </a:lnTo>
                  <a:lnTo>
                    <a:pt x="7419" y="185420"/>
                  </a:lnTo>
                  <a:close/>
                </a:path>
                <a:path w="1311910" h="1151889">
                  <a:moveTo>
                    <a:pt x="1311503" y="185420"/>
                  </a:moveTo>
                  <a:lnTo>
                    <a:pt x="1305165" y="185420"/>
                  </a:lnTo>
                  <a:lnTo>
                    <a:pt x="1305148" y="193039"/>
                  </a:lnTo>
                  <a:lnTo>
                    <a:pt x="1311486" y="193039"/>
                  </a:lnTo>
                  <a:lnTo>
                    <a:pt x="1311503" y="185420"/>
                  </a:lnTo>
                  <a:close/>
                </a:path>
                <a:path w="1311910" h="1151889">
                  <a:moveTo>
                    <a:pt x="7411" y="193040"/>
                  </a:moveTo>
                  <a:lnTo>
                    <a:pt x="1056" y="193040"/>
                  </a:lnTo>
                  <a:lnTo>
                    <a:pt x="1051" y="198119"/>
                  </a:lnTo>
                  <a:lnTo>
                    <a:pt x="7405" y="198119"/>
                  </a:lnTo>
                  <a:lnTo>
                    <a:pt x="7411" y="193040"/>
                  </a:lnTo>
                  <a:close/>
                </a:path>
                <a:path w="1311910" h="1151889">
                  <a:moveTo>
                    <a:pt x="1311486" y="193040"/>
                  </a:moveTo>
                  <a:lnTo>
                    <a:pt x="1305148" y="193040"/>
                  </a:lnTo>
                  <a:lnTo>
                    <a:pt x="1305136" y="198119"/>
                  </a:lnTo>
                  <a:lnTo>
                    <a:pt x="1311475" y="198119"/>
                  </a:lnTo>
                  <a:lnTo>
                    <a:pt x="1311486" y="193040"/>
                  </a:lnTo>
                  <a:close/>
                </a:path>
                <a:path w="1311910" h="1151889">
                  <a:moveTo>
                    <a:pt x="7405" y="198120"/>
                  </a:moveTo>
                  <a:lnTo>
                    <a:pt x="1051" y="198120"/>
                  </a:lnTo>
                  <a:lnTo>
                    <a:pt x="1042" y="205739"/>
                  </a:lnTo>
                  <a:lnTo>
                    <a:pt x="7397" y="205739"/>
                  </a:lnTo>
                  <a:lnTo>
                    <a:pt x="7405" y="198120"/>
                  </a:lnTo>
                  <a:close/>
                </a:path>
                <a:path w="1311910" h="1151889">
                  <a:moveTo>
                    <a:pt x="1311475" y="198120"/>
                  </a:moveTo>
                  <a:lnTo>
                    <a:pt x="1305136" y="198120"/>
                  </a:lnTo>
                  <a:lnTo>
                    <a:pt x="1305119" y="205739"/>
                  </a:lnTo>
                  <a:lnTo>
                    <a:pt x="1311458" y="205739"/>
                  </a:lnTo>
                  <a:lnTo>
                    <a:pt x="1311475" y="198120"/>
                  </a:lnTo>
                  <a:close/>
                </a:path>
                <a:path w="1311910" h="1151889">
                  <a:moveTo>
                    <a:pt x="7397" y="205740"/>
                  </a:moveTo>
                  <a:lnTo>
                    <a:pt x="1042" y="205740"/>
                  </a:lnTo>
                  <a:lnTo>
                    <a:pt x="1035" y="212089"/>
                  </a:lnTo>
                  <a:lnTo>
                    <a:pt x="7390" y="212089"/>
                  </a:lnTo>
                  <a:lnTo>
                    <a:pt x="7397" y="205740"/>
                  </a:lnTo>
                  <a:close/>
                </a:path>
                <a:path w="1311910" h="1151889">
                  <a:moveTo>
                    <a:pt x="1311458" y="205740"/>
                  </a:moveTo>
                  <a:lnTo>
                    <a:pt x="1305119" y="205740"/>
                  </a:lnTo>
                  <a:lnTo>
                    <a:pt x="1305105" y="212089"/>
                  </a:lnTo>
                  <a:lnTo>
                    <a:pt x="1311444" y="212089"/>
                  </a:lnTo>
                  <a:lnTo>
                    <a:pt x="1311458" y="205740"/>
                  </a:lnTo>
                  <a:close/>
                </a:path>
                <a:path w="1311910" h="1151889">
                  <a:moveTo>
                    <a:pt x="7390" y="212090"/>
                  </a:moveTo>
                  <a:lnTo>
                    <a:pt x="1035" y="212090"/>
                  </a:lnTo>
                  <a:lnTo>
                    <a:pt x="1030" y="217169"/>
                  </a:lnTo>
                  <a:lnTo>
                    <a:pt x="7384" y="217169"/>
                  </a:lnTo>
                  <a:lnTo>
                    <a:pt x="7390" y="212090"/>
                  </a:lnTo>
                  <a:close/>
                </a:path>
                <a:path w="1311910" h="1151889">
                  <a:moveTo>
                    <a:pt x="1311444" y="212090"/>
                  </a:moveTo>
                  <a:lnTo>
                    <a:pt x="1305105" y="212090"/>
                  </a:lnTo>
                  <a:lnTo>
                    <a:pt x="1305094" y="217169"/>
                  </a:lnTo>
                  <a:lnTo>
                    <a:pt x="1311433" y="217169"/>
                  </a:lnTo>
                  <a:lnTo>
                    <a:pt x="1311444" y="212090"/>
                  </a:lnTo>
                  <a:close/>
                </a:path>
                <a:path w="1311910" h="1151889">
                  <a:moveTo>
                    <a:pt x="7384" y="217170"/>
                  </a:moveTo>
                  <a:lnTo>
                    <a:pt x="1030" y="217170"/>
                  </a:lnTo>
                  <a:lnTo>
                    <a:pt x="1021" y="224789"/>
                  </a:lnTo>
                  <a:lnTo>
                    <a:pt x="7375" y="224789"/>
                  </a:lnTo>
                  <a:lnTo>
                    <a:pt x="7384" y="217170"/>
                  </a:lnTo>
                  <a:close/>
                </a:path>
                <a:path w="1311910" h="1151889">
                  <a:moveTo>
                    <a:pt x="1311433" y="217170"/>
                  </a:moveTo>
                  <a:lnTo>
                    <a:pt x="1305094" y="217170"/>
                  </a:lnTo>
                  <a:lnTo>
                    <a:pt x="1305077" y="224789"/>
                  </a:lnTo>
                  <a:lnTo>
                    <a:pt x="1311416" y="224789"/>
                  </a:lnTo>
                  <a:lnTo>
                    <a:pt x="1311433" y="217170"/>
                  </a:lnTo>
                  <a:close/>
                </a:path>
                <a:path w="1311910" h="1151889">
                  <a:moveTo>
                    <a:pt x="7375" y="224790"/>
                  </a:moveTo>
                  <a:lnTo>
                    <a:pt x="1021" y="224790"/>
                  </a:lnTo>
                  <a:lnTo>
                    <a:pt x="1015" y="229869"/>
                  </a:lnTo>
                  <a:lnTo>
                    <a:pt x="7370" y="229869"/>
                  </a:lnTo>
                  <a:lnTo>
                    <a:pt x="7375" y="224790"/>
                  </a:lnTo>
                  <a:close/>
                </a:path>
                <a:path w="1311910" h="1151889">
                  <a:moveTo>
                    <a:pt x="1311416" y="224790"/>
                  </a:moveTo>
                  <a:lnTo>
                    <a:pt x="1305077" y="224790"/>
                  </a:lnTo>
                  <a:lnTo>
                    <a:pt x="1305065" y="229869"/>
                  </a:lnTo>
                  <a:lnTo>
                    <a:pt x="1311405" y="229869"/>
                  </a:lnTo>
                  <a:lnTo>
                    <a:pt x="1311416" y="224790"/>
                  </a:lnTo>
                  <a:close/>
                </a:path>
                <a:path w="1311910" h="1151889">
                  <a:moveTo>
                    <a:pt x="7370" y="229870"/>
                  </a:moveTo>
                  <a:lnTo>
                    <a:pt x="1015" y="229870"/>
                  </a:lnTo>
                  <a:lnTo>
                    <a:pt x="1000" y="243839"/>
                  </a:lnTo>
                  <a:lnTo>
                    <a:pt x="7354" y="243839"/>
                  </a:lnTo>
                  <a:lnTo>
                    <a:pt x="7370" y="229870"/>
                  </a:lnTo>
                  <a:close/>
                </a:path>
                <a:path w="1311910" h="1151889">
                  <a:moveTo>
                    <a:pt x="1311405" y="229870"/>
                  </a:moveTo>
                  <a:lnTo>
                    <a:pt x="1305065" y="229870"/>
                  </a:lnTo>
                  <a:lnTo>
                    <a:pt x="1305034" y="243839"/>
                  </a:lnTo>
                  <a:lnTo>
                    <a:pt x="1311374" y="243839"/>
                  </a:lnTo>
                  <a:lnTo>
                    <a:pt x="1311405" y="229870"/>
                  </a:lnTo>
                  <a:close/>
                </a:path>
                <a:path w="1311910" h="1151889">
                  <a:moveTo>
                    <a:pt x="7354" y="243840"/>
                  </a:moveTo>
                  <a:lnTo>
                    <a:pt x="1000" y="243840"/>
                  </a:lnTo>
                  <a:lnTo>
                    <a:pt x="987" y="255269"/>
                  </a:lnTo>
                  <a:lnTo>
                    <a:pt x="7341" y="255269"/>
                  </a:lnTo>
                  <a:lnTo>
                    <a:pt x="7354" y="243840"/>
                  </a:lnTo>
                  <a:close/>
                </a:path>
                <a:path w="1311910" h="1151889">
                  <a:moveTo>
                    <a:pt x="1311374" y="243840"/>
                  </a:moveTo>
                  <a:lnTo>
                    <a:pt x="1305034" y="243840"/>
                  </a:lnTo>
                  <a:lnTo>
                    <a:pt x="1305008" y="255269"/>
                  </a:lnTo>
                  <a:lnTo>
                    <a:pt x="1311349" y="255269"/>
                  </a:lnTo>
                  <a:lnTo>
                    <a:pt x="1311374" y="243840"/>
                  </a:lnTo>
                  <a:close/>
                </a:path>
                <a:path w="1311910" h="1151889">
                  <a:moveTo>
                    <a:pt x="7341" y="255270"/>
                  </a:moveTo>
                  <a:lnTo>
                    <a:pt x="987" y="255270"/>
                  </a:lnTo>
                  <a:lnTo>
                    <a:pt x="980" y="261619"/>
                  </a:lnTo>
                  <a:lnTo>
                    <a:pt x="7334" y="261619"/>
                  </a:lnTo>
                  <a:lnTo>
                    <a:pt x="7341" y="255270"/>
                  </a:lnTo>
                  <a:close/>
                </a:path>
                <a:path w="1311910" h="1151889">
                  <a:moveTo>
                    <a:pt x="1311349" y="255270"/>
                  </a:moveTo>
                  <a:lnTo>
                    <a:pt x="1305008" y="255270"/>
                  </a:lnTo>
                  <a:lnTo>
                    <a:pt x="1304994" y="261619"/>
                  </a:lnTo>
                  <a:lnTo>
                    <a:pt x="1311335" y="261619"/>
                  </a:lnTo>
                  <a:lnTo>
                    <a:pt x="1311349" y="255270"/>
                  </a:lnTo>
                  <a:close/>
                </a:path>
                <a:path w="1311910" h="1151889">
                  <a:moveTo>
                    <a:pt x="7334" y="261620"/>
                  </a:moveTo>
                  <a:lnTo>
                    <a:pt x="980" y="261620"/>
                  </a:lnTo>
                  <a:lnTo>
                    <a:pt x="973" y="267969"/>
                  </a:lnTo>
                  <a:lnTo>
                    <a:pt x="7327" y="267969"/>
                  </a:lnTo>
                  <a:lnTo>
                    <a:pt x="7334" y="261620"/>
                  </a:lnTo>
                  <a:close/>
                </a:path>
                <a:path w="1311910" h="1151889">
                  <a:moveTo>
                    <a:pt x="1311335" y="261620"/>
                  </a:moveTo>
                  <a:lnTo>
                    <a:pt x="1304994" y="261620"/>
                  </a:lnTo>
                  <a:lnTo>
                    <a:pt x="1304980" y="267969"/>
                  </a:lnTo>
                  <a:lnTo>
                    <a:pt x="1311321" y="267969"/>
                  </a:lnTo>
                  <a:lnTo>
                    <a:pt x="1311335" y="261620"/>
                  </a:lnTo>
                  <a:close/>
                </a:path>
                <a:path w="1311910" h="1151889">
                  <a:moveTo>
                    <a:pt x="7327" y="267970"/>
                  </a:moveTo>
                  <a:lnTo>
                    <a:pt x="973" y="267970"/>
                  </a:lnTo>
                  <a:lnTo>
                    <a:pt x="958" y="281939"/>
                  </a:lnTo>
                  <a:lnTo>
                    <a:pt x="7312" y="281939"/>
                  </a:lnTo>
                  <a:lnTo>
                    <a:pt x="7327" y="267970"/>
                  </a:lnTo>
                  <a:close/>
                </a:path>
                <a:path w="1311910" h="1151889">
                  <a:moveTo>
                    <a:pt x="1311321" y="267970"/>
                  </a:moveTo>
                  <a:lnTo>
                    <a:pt x="1304980" y="267970"/>
                  </a:lnTo>
                  <a:lnTo>
                    <a:pt x="1304949" y="281939"/>
                  </a:lnTo>
                  <a:lnTo>
                    <a:pt x="1311290" y="281939"/>
                  </a:lnTo>
                  <a:lnTo>
                    <a:pt x="1311321" y="267970"/>
                  </a:lnTo>
                  <a:close/>
                </a:path>
                <a:path w="1311910" h="1151889">
                  <a:moveTo>
                    <a:pt x="7312" y="281940"/>
                  </a:moveTo>
                  <a:lnTo>
                    <a:pt x="958" y="281940"/>
                  </a:lnTo>
                  <a:lnTo>
                    <a:pt x="951" y="288289"/>
                  </a:lnTo>
                  <a:lnTo>
                    <a:pt x="7304" y="288289"/>
                  </a:lnTo>
                  <a:lnTo>
                    <a:pt x="7312" y="281940"/>
                  </a:lnTo>
                  <a:close/>
                </a:path>
                <a:path w="1311910" h="1151889">
                  <a:moveTo>
                    <a:pt x="1311290" y="281940"/>
                  </a:moveTo>
                  <a:lnTo>
                    <a:pt x="1304949" y="281940"/>
                  </a:lnTo>
                  <a:lnTo>
                    <a:pt x="1304934" y="288289"/>
                  </a:lnTo>
                  <a:lnTo>
                    <a:pt x="1311276" y="288289"/>
                  </a:lnTo>
                  <a:lnTo>
                    <a:pt x="1311290" y="281940"/>
                  </a:lnTo>
                  <a:close/>
                </a:path>
                <a:path w="1311910" h="1151889">
                  <a:moveTo>
                    <a:pt x="7304" y="288290"/>
                  </a:moveTo>
                  <a:lnTo>
                    <a:pt x="951" y="288290"/>
                  </a:lnTo>
                  <a:lnTo>
                    <a:pt x="938" y="299719"/>
                  </a:lnTo>
                  <a:lnTo>
                    <a:pt x="7292" y="299719"/>
                  </a:lnTo>
                  <a:lnTo>
                    <a:pt x="7304" y="288290"/>
                  </a:lnTo>
                  <a:close/>
                </a:path>
                <a:path w="1311910" h="1151889">
                  <a:moveTo>
                    <a:pt x="1311276" y="288290"/>
                  </a:moveTo>
                  <a:lnTo>
                    <a:pt x="1304934" y="288290"/>
                  </a:lnTo>
                  <a:lnTo>
                    <a:pt x="1304909" y="299719"/>
                  </a:lnTo>
                  <a:lnTo>
                    <a:pt x="1311251" y="299719"/>
                  </a:lnTo>
                  <a:lnTo>
                    <a:pt x="1311276" y="288290"/>
                  </a:lnTo>
                  <a:close/>
                </a:path>
                <a:path w="1311910" h="1151889">
                  <a:moveTo>
                    <a:pt x="7292" y="299720"/>
                  </a:moveTo>
                  <a:lnTo>
                    <a:pt x="938" y="299720"/>
                  </a:lnTo>
                  <a:lnTo>
                    <a:pt x="931" y="306069"/>
                  </a:lnTo>
                  <a:lnTo>
                    <a:pt x="7285" y="306069"/>
                  </a:lnTo>
                  <a:lnTo>
                    <a:pt x="7292" y="299720"/>
                  </a:lnTo>
                  <a:close/>
                </a:path>
                <a:path w="1311910" h="1151889">
                  <a:moveTo>
                    <a:pt x="1311251" y="299720"/>
                  </a:moveTo>
                  <a:lnTo>
                    <a:pt x="1304909" y="299720"/>
                  </a:lnTo>
                  <a:lnTo>
                    <a:pt x="1304895" y="306069"/>
                  </a:lnTo>
                  <a:lnTo>
                    <a:pt x="1311237" y="306069"/>
                  </a:lnTo>
                  <a:lnTo>
                    <a:pt x="1311251" y="299720"/>
                  </a:lnTo>
                  <a:close/>
                </a:path>
                <a:path w="1311910" h="1151889">
                  <a:moveTo>
                    <a:pt x="7285" y="306070"/>
                  </a:moveTo>
                  <a:lnTo>
                    <a:pt x="931" y="306070"/>
                  </a:lnTo>
                  <a:lnTo>
                    <a:pt x="889" y="344169"/>
                  </a:lnTo>
                  <a:lnTo>
                    <a:pt x="7242" y="344169"/>
                  </a:lnTo>
                  <a:lnTo>
                    <a:pt x="7285" y="306070"/>
                  </a:lnTo>
                  <a:close/>
                </a:path>
                <a:path w="1311910" h="1151889">
                  <a:moveTo>
                    <a:pt x="1311237" y="306070"/>
                  </a:moveTo>
                  <a:lnTo>
                    <a:pt x="1304895" y="306070"/>
                  </a:lnTo>
                  <a:lnTo>
                    <a:pt x="1304809" y="344169"/>
                  </a:lnTo>
                  <a:lnTo>
                    <a:pt x="1311153" y="344169"/>
                  </a:lnTo>
                  <a:lnTo>
                    <a:pt x="1311237" y="306070"/>
                  </a:lnTo>
                  <a:close/>
                </a:path>
                <a:path w="1311910" h="1151889">
                  <a:moveTo>
                    <a:pt x="7242" y="344170"/>
                  </a:moveTo>
                  <a:lnTo>
                    <a:pt x="889" y="344170"/>
                  </a:lnTo>
                  <a:lnTo>
                    <a:pt x="881" y="351789"/>
                  </a:lnTo>
                  <a:lnTo>
                    <a:pt x="7234" y="351789"/>
                  </a:lnTo>
                  <a:lnTo>
                    <a:pt x="7242" y="344170"/>
                  </a:lnTo>
                  <a:close/>
                </a:path>
                <a:path w="1311910" h="1151889">
                  <a:moveTo>
                    <a:pt x="1311153" y="344170"/>
                  </a:moveTo>
                  <a:lnTo>
                    <a:pt x="1304809" y="344170"/>
                  </a:lnTo>
                  <a:lnTo>
                    <a:pt x="1304792" y="351789"/>
                  </a:lnTo>
                  <a:lnTo>
                    <a:pt x="1311136" y="351789"/>
                  </a:lnTo>
                  <a:lnTo>
                    <a:pt x="1311153" y="344170"/>
                  </a:lnTo>
                  <a:close/>
                </a:path>
                <a:path w="1311910" h="1151889">
                  <a:moveTo>
                    <a:pt x="7234" y="351790"/>
                  </a:moveTo>
                  <a:lnTo>
                    <a:pt x="881" y="351790"/>
                  </a:lnTo>
                  <a:lnTo>
                    <a:pt x="874" y="358139"/>
                  </a:lnTo>
                  <a:lnTo>
                    <a:pt x="7226" y="358139"/>
                  </a:lnTo>
                  <a:lnTo>
                    <a:pt x="7234" y="351790"/>
                  </a:lnTo>
                  <a:close/>
                </a:path>
                <a:path w="1311910" h="1151889">
                  <a:moveTo>
                    <a:pt x="1311136" y="351790"/>
                  </a:moveTo>
                  <a:lnTo>
                    <a:pt x="1304792" y="351790"/>
                  </a:lnTo>
                  <a:lnTo>
                    <a:pt x="1304778" y="358139"/>
                  </a:lnTo>
                  <a:lnTo>
                    <a:pt x="1311122" y="358139"/>
                  </a:lnTo>
                  <a:lnTo>
                    <a:pt x="1311136" y="351790"/>
                  </a:lnTo>
                  <a:close/>
                </a:path>
                <a:path w="1311910" h="1151889">
                  <a:moveTo>
                    <a:pt x="7226" y="358140"/>
                  </a:moveTo>
                  <a:lnTo>
                    <a:pt x="874" y="358140"/>
                  </a:lnTo>
                  <a:lnTo>
                    <a:pt x="868" y="363219"/>
                  </a:lnTo>
                  <a:lnTo>
                    <a:pt x="7221" y="363219"/>
                  </a:lnTo>
                  <a:lnTo>
                    <a:pt x="7226" y="358140"/>
                  </a:lnTo>
                  <a:close/>
                </a:path>
                <a:path w="1311910" h="1151889">
                  <a:moveTo>
                    <a:pt x="1311122" y="358140"/>
                  </a:moveTo>
                  <a:lnTo>
                    <a:pt x="1304778" y="358140"/>
                  </a:lnTo>
                  <a:lnTo>
                    <a:pt x="1304767" y="363219"/>
                  </a:lnTo>
                  <a:lnTo>
                    <a:pt x="1311110" y="363219"/>
                  </a:lnTo>
                  <a:lnTo>
                    <a:pt x="1311122" y="358140"/>
                  </a:lnTo>
                  <a:close/>
                </a:path>
                <a:path w="1311910" h="1151889">
                  <a:moveTo>
                    <a:pt x="7221" y="363220"/>
                  </a:moveTo>
                  <a:lnTo>
                    <a:pt x="868" y="363220"/>
                  </a:lnTo>
                  <a:lnTo>
                    <a:pt x="860" y="370839"/>
                  </a:lnTo>
                  <a:lnTo>
                    <a:pt x="7212" y="370839"/>
                  </a:lnTo>
                  <a:lnTo>
                    <a:pt x="7221" y="363220"/>
                  </a:lnTo>
                  <a:close/>
                </a:path>
                <a:path w="1311910" h="1151889">
                  <a:moveTo>
                    <a:pt x="1311110" y="363220"/>
                  </a:moveTo>
                  <a:lnTo>
                    <a:pt x="1304767" y="363220"/>
                  </a:lnTo>
                  <a:lnTo>
                    <a:pt x="1304750" y="370839"/>
                  </a:lnTo>
                  <a:lnTo>
                    <a:pt x="1311094" y="370839"/>
                  </a:lnTo>
                  <a:lnTo>
                    <a:pt x="1311110" y="363220"/>
                  </a:lnTo>
                  <a:close/>
                </a:path>
                <a:path w="1311910" h="1151889">
                  <a:moveTo>
                    <a:pt x="7212" y="370840"/>
                  </a:moveTo>
                  <a:lnTo>
                    <a:pt x="860" y="370840"/>
                  </a:lnTo>
                  <a:lnTo>
                    <a:pt x="825" y="402589"/>
                  </a:lnTo>
                  <a:lnTo>
                    <a:pt x="7177" y="402589"/>
                  </a:lnTo>
                  <a:lnTo>
                    <a:pt x="7212" y="370840"/>
                  </a:lnTo>
                  <a:close/>
                </a:path>
                <a:path w="1311910" h="1151889">
                  <a:moveTo>
                    <a:pt x="1311094" y="370840"/>
                  </a:moveTo>
                  <a:lnTo>
                    <a:pt x="1304750" y="370840"/>
                  </a:lnTo>
                  <a:lnTo>
                    <a:pt x="1304679" y="402589"/>
                  </a:lnTo>
                  <a:lnTo>
                    <a:pt x="1311024" y="402589"/>
                  </a:lnTo>
                  <a:lnTo>
                    <a:pt x="1311094" y="370840"/>
                  </a:lnTo>
                  <a:close/>
                </a:path>
                <a:path w="1311910" h="1151889">
                  <a:moveTo>
                    <a:pt x="7177" y="402590"/>
                  </a:moveTo>
                  <a:lnTo>
                    <a:pt x="825" y="402590"/>
                  </a:lnTo>
                  <a:lnTo>
                    <a:pt x="790" y="434339"/>
                  </a:lnTo>
                  <a:lnTo>
                    <a:pt x="7141" y="434339"/>
                  </a:lnTo>
                  <a:lnTo>
                    <a:pt x="7177" y="402590"/>
                  </a:lnTo>
                  <a:close/>
                </a:path>
                <a:path w="1311910" h="1151889">
                  <a:moveTo>
                    <a:pt x="1311024" y="402590"/>
                  </a:moveTo>
                  <a:lnTo>
                    <a:pt x="1304679" y="402590"/>
                  </a:lnTo>
                  <a:lnTo>
                    <a:pt x="1304608" y="434339"/>
                  </a:lnTo>
                  <a:lnTo>
                    <a:pt x="1310953" y="434339"/>
                  </a:lnTo>
                  <a:lnTo>
                    <a:pt x="1311024" y="402590"/>
                  </a:lnTo>
                  <a:close/>
                </a:path>
                <a:path w="1311910" h="1151889">
                  <a:moveTo>
                    <a:pt x="7141" y="434340"/>
                  </a:moveTo>
                  <a:lnTo>
                    <a:pt x="790" y="434340"/>
                  </a:lnTo>
                  <a:lnTo>
                    <a:pt x="754" y="466089"/>
                  </a:lnTo>
                  <a:lnTo>
                    <a:pt x="7106" y="466089"/>
                  </a:lnTo>
                  <a:lnTo>
                    <a:pt x="7141" y="434340"/>
                  </a:lnTo>
                  <a:close/>
                </a:path>
                <a:path w="1311910" h="1151889">
                  <a:moveTo>
                    <a:pt x="1310953" y="434340"/>
                  </a:moveTo>
                  <a:lnTo>
                    <a:pt x="1304608" y="434340"/>
                  </a:lnTo>
                  <a:lnTo>
                    <a:pt x="1304537" y="466089"/>
                  </a:lnTo>
                  <a:lnTo>
                    <a:pt x="1310883" y="466089"/>
                  </a:lnTo>
                  <a:lnTo>
                    <a:pt x="1310953" y="434340"/>
                  </a:lnTo>
                  <a:close/>
                </a:path>
                <a:path w="1311910" h="1151889">
                  <a:moveTo>
                    <a:pt x="7106" y="466090"/>
                  </a:moveTo>
                  <a:lnTo>
                    <a:pt x="754" y="466090"/>
                  </a:lnTo>
                  <a:lnTo>
                    <a:pt x="545" y="655319"/>
                  </a:lnTo>
                  <a:lnTo>
                    <a:pt x="6894" y="655319"/>
                  </a:lnTo>
                  <a:lnTo>
                    <a:pt x="7106" y="466090"/>
                  </a:lnTo>
                  <a:close/>
                </a:path>
                <a:path w="1311910" h="1151889">
                  <a:moveTo>
                    <a:pt x="1310883" y="466090"/>
                  </a:moveTo>
                  <a:lnTo>
                    <a:pt x="1304537" y="466090"/>
                  </a:lnTo>
                  <a:lnTo>
                    <a:pt x="1304113" y="655319"/>
                  </a:lnTo>
                  <a:lnTo>
                    <a:pt x="1310466" y="655319"/>
                  </a:lnTo>
                  <a:lnTo>
                    <a:pt x="1310883" y="466090"/>
                  </a:lnTo>
                  <a:close/>
                </a:path>
                <a:path w="1311910" h="1151889">
                  <a:moveTo>
                    <a:pt x="6894" y="655320"/>
                  </a:moveTo>
                  <a:lnTo>
                    <a:pt x="545" y="655320"/>
                  </a:lnTo>
                  <a:lnTo>
                    <a:pt x="503" y="693419"/>
                  </a:lnTo>
                  <a:lnTo>
                    <a:pt x="6852" y="693419"/>
                  </a:lnTo>
                  <a:lnTo>
                    <a:pt x="6894" y="655320"/>
                  </a:lnTo>
                  <a:close/>
                </a:path>
                <a:path w="1311910" h="1151889">
                  <a:moveTo>
                    <a:pt x="1310466" y="655320"/>
                  </a:moveTo>
                  <a:lnTo>
                    <a:pt x="1304113" y="655320"/>
                  </a:lnTo>
                  <a:lnTo>
                    <a:pt x="1304028" y="693419"/>
                  </a:lnTo>
                  <a:lnTo>
                    <a:pt x="1310382" y="693419"/>
                  </a:lnTo>
                  <a:lnTo>
                    <a:pt x="1310466" y="655320"/>
                  </a:lnTo>
                  <a:close/>
                </a:path>
                <a:path w="1311910" h="1151889">
                  <a:moveTo>
                    <a:pt x="6852" y="693420"/>
                  </a:moveTo>
                  <a:lnTo>
                    <a:pt x="503" y="693420"/>
                  </a:lnTo>
                  <a:lnTo>
                    <a:pt x="467" y="726439"/>
                  </a:lnTo>
                  <a:lnTo>
                    <a:pt x="6815" y="726439"/>
                  </a:lnTo>
                  <a:lnTo>
                    <a:pt x="6852" y="693420"/>
                  </a:lnTo>
                  <a:close/>
                </a:path>
                <a:path w="1311910" h="1151889">
                  <a:moveTo>
                    <a:pt x="1310382" y="693420"/>
                  </a:moveTo>
                  <a:lnTo>
                    <a:pt x="1304028" y="693420"/>
                  </a:lnTo>
                  <a:lnTo>
                    <a:pt x="1303954" y="726439"/>
                  </a:lnTo>
                  <a:lnTo>
                    <a:pt x="1310309" y="726439"/>
                  </a:lnTo>
                  <a:lnTo>
                    <a:pt x="1310382" y="693420"/>
                  </a:lnTo>
                  <a:close/>
                </a:path>
                <a:path w="1311910" h="1151889">
                  <a:moveTo>
                    <a:pt x="6815" y="726440"/>
                  </a:moveTo>
                  <a:lnTo>
                    <a:pt x="467" y="726440"/>
                  </a:lnTo>
                  <a:lnTo>
                    <a:pt x="404" y="783589"/>
                  </a:lnTo>
                  <a:lnTo>
                    <a:pt x="6751" y="783589"/>
                  </a:lnTo>
                  <a:lnTo>
                    <a:pt x="6815" y="726440"/>
                  </a:lnTo>
                  <a:close/>
                </a:path>
                <a:path w="1311910" h="1151889">
                  <a:moveTo>
                    <a:pt x="1310309" y="726440"/>
                  </a:moveTo>
                  <a:lnTo>
                    <a:pt x="1303954" y="726440"/>
                  </a:lnTo>
                  <a:lnTo>
                    <a:pt x="1303826" y="783589"/>
                  </a:lnTo>
                  <a:lnTo>
                    <a:pt x="1310183" y="783589"/>
                  </a:lnTo>
                  <a:lnTo>
                    <a:pt x="1310309" y="726440"/>
                  </a:lnTo>
                  <a:close/>
                </a:path>
                <a:path w="1311910" h="1151889">
                  <a:moveTo>
                    <a:pt x="6751" y="783590"/>
                  </a:moveTo>
                  <a:lnTo>
                    <a:pt x="404" y="783590"/>
                  </a:lnTo>
                  <a:lnTo>
                    <a:pt x="398" y="788669"/>
                  </a:lnTo>
                  <a:lnTo>
                    <a:pt x="6745" y="788669"/>
                  </a:lnTo>
                  <a:lnTo>
                    <a:pt x="6751" y="783590"/>
                  </a:lnTo>
                  <a:close/>
                </a:path>
                <a:path w="1311910" h="1151889">
                  <a:moveTo>
                    <a:pt x="1310183" y="783590"/>
                  </a:moveTo>
                  <a:lnTo>
                    <a:pt x="1303826" y="783590"/>
                  </a:lnTo>
                  <a:lnTo>
                    <a:pt x="1303815" y="788669"/>
                  </a:lnTo>
                  <a:lnTo>
                    <a:pt x="1310171" y="788669"/>
                  </a:lnTo>
                  <a:lnTo>
                    <a:pt x="1310183" y="783590"/>
                  </a:lnTo>
                  <a:close/>
                </a:path>
                <a:path w="1311910" h="1151889">
                  <a:moveTo>
                    <a:pt x="6745" y="788670"/>
                  </a:moveTo>
                  <a:lnTo>
                    <a:pt x="398" y="788670"/>
                  </a:lnTo>
                  <a:lnTo>
                    <a:pt x="390" y="796289"/>
                  </a:lnTo>
                  <a:lnTo>
                    <a:pt x="6737" y="796289"/>
                  </a:lnTo>
                  <a:lnTo>
                    <a:pt x="6745" y="788670"/>
                  </a:lnTo>
                  <a:close/>
                </a:path>
                <a:path w="1311910" h="1151889">
                  <a:moveTo>
                    <a:pt x="1310171" y="788670"/>
                  </a:moveTo>
                  <a:lnTo>
                    <a:pt x="1303815" y="788670"/>
                  </a:lnTo>
                  <a:lnTo>
                    <a:pt x="1303798" y="796289"/>
                  </a:lnTo>
                  <a:lnTo>
                    <a:pt x="1310154" y="796289"/>
                  </a:lnTo>
                  <a:lnTo>
                    <a:pt x="1310171" y="788670"/>
                  </a:lnTo>
                  <a:close/>
                </a:path>
                <a:path w="1311910" h="1151889">
                  <a:moveTo>
                    <a:pt x="6737" y="796290"/>
                  </a:moveTo>
                  <a:lnTo>
                    <a:pt x="390" y="796290"/>
                  </a:lnTo>
                  <a:lnTo>
                    <a:pt x="383" y="802639"/>
                  </a:lnTo>
                  <a:lnTo>
                    <a:pt x="6730" y="802639"/>
                  </a:lnTo>
                  <a:lnTo>
                    <a:pt x="6737" y="796290"/>
                  </a:lnTo>
                  <a:close/>
                </a:path>
                <a:path w="1311910" h="1151889">
                  <a:moveTo>
                    <a:pt x="1310154" y="796290"/>
                  </a:moveTo>
                  <a:lnTo>
                    <a:pt x="1303798" y="796290"/>
                  </a:lnTo>
                  <a:lnTo>
                    <a:pt x="1303784" y="802639"/>
                  </a:lnTo>
                  <a:lnTo>
                    <a:pt x="1310140" y="802639"/>
                  </a:lnTo>
                  <a:lnTo>
                    <a:pt x="1310154" y="796290"/>
                  </a:lnTo>
                  <a:close/>
                </a:path>
                <a:path w="1311910" h="1151889">
                  <a:moveTo>
                    <a:pt x="6730" y="802640"/>
                  </a:moveTo>
                  <a:lnTo>
                    <a:pt x="383" y="802640"/>
                  </a:lnTo>
                  <a:lnTo>
                    <a:pt x="377" y="807719"/>
                  </a:lnTo>
                  <a:lnTo>
                    <a:pt x="6724" y="807719"/>
                  </a:lnTo>
                  <a:lnTo>
                    <a:pt x="6730" y="802640"/>
                  </a:lnTo>
                  <a:close/>
                </a:path>
                <a:path w="1311910" h="1151889">
                  <a:moveTo>
                    <a:pt x="1310140" y="802640"/>
                  </a:moveTo>
                  <a:lnTo>
                    <a:pt x="1303784" y="802640"/>
                  </a:lnTo>
                  <a:lnTo>
                    <a:pt x="1303772" y="807719"/>
                  </a:lnTo>
                  <a:lnTo>
                    <a:pt x="1310129" y="807719"/>
                  </a:lnTo>
                  <a:lnTo>
                    <a:pt x="1310140" y="802640"/>
                  </a:lnTo>
                  <a:close/>
                </a:path>
                <a:path w="1311910" h="1151889">
                  <a:moveTo>
                    <a:pt x="6724" y="807720"/>
                  </a:moveTo>
                  <a:lnTo>
                    <a:pt x="377" y="807720"/>
                  </a:lnTo>
                  <a:lnTo>
                    <a:pt x="369" y="815339"/>
                  </a:lnTo>
                  <a:lnTo>
                    <a:pt x="6716" y="815339"/>
                  </a:lnTo>
                  <a:lnTo>
                    <a:pt x="6724" y="807720"/>
                  </a:lnTo>
                  <a:close/>
                </a:path>
                <a:path w="1311910" h="1151889">
                  <a:moveTo>
                    <a:pt x="1310129" y="807720"/>
                  </a:moveTo>
                  <a:lnTo>
                    <a:pt x="1303772" y="807720"/>
                  </a:lnTo>
                  <a:lnTo>
                    <a:pt x="1303755" y="815339"/>
                  </a:lnTo>
                  <a:lnTo>
                    <a:pt x="1310112" y="815339"/>
                  </a:lnTo>
                  <a:lnTo>
                    <a:pt x="1310129" y="807720"/>
                  </a:lnTo>
                  <a:close/>
                </a:path>
                <a:path w="1311910" h="1151889">
                  <a:moveTo>
                    <a:pt x="6716" y="815340"/>
                  </a:moveTo>
                  <a:lnTo>
                    <a:pt x="369" y="815340"/>
                  </a:lnTo>
                  <a:lnTo>
                    <a:pt x="342" y="839469"/>
                  </a:lnTo>
                  <a:lnTo>
                    <a:pt x="6689" y="839469"/>
                  </a:lnTo>
                  <a:lnTo>
                    <a:pt x="6716" y="815340"/>
                  </a:lnTo>
                  <a:close/>
                </a:path>
                <a:path w="1311910" h="1151889">
                  <a:moveTo>
                    <a:pt x="1310112" y="815340"/>
                  </a:moveTo>
                  <a:lnTo>
                    <a:pt x="1303755" y="815340"/>
                  </a:lnTo>
                  <a:lnTo>
                    <a:pt x="1303701" y="839469"/>
                  </a:lnTo>
                  <a:lnTo>
                    <a:pt x="1310059" y="839469"/>
                  </a:lnTo>
                  <a:lnTo>
                    <a:pt x="1310112" y="815340"/>
                  </a:lnTo>
                  <a:close/>
                </a:path>
                <a:path w="1311910" h="1151889">
                  <a:moveTo>
                    <a:pt x="6689" y="839470"/>
                  </a:moveTo>
                  <a:lnTo>
                    <a:pt x="342" y="839470"/>
                  </a:lnTo>
                  <a:lnTo>
                    <a:pt x="335" y="845819"/>
                  </a:lnTo>
                  <a:lnTo>
                    <a:pt x="6682" y="845819"/>
                  </a:lnTo>
                  <a:lnTo>
                    <a:pt x="6689" y="839470"/>
                  </a:lnTo>
                  <a:close/>
                </a:path>
                <a:path w="1311910" h="1151889">
                  <a:moveTo>
                    <a:pt x="1310059" y="839470"/>
                  </a:moveTo>
                  <a:lnTo>
                    <a:pt x="1303701" y="839470"/>
                  </a:lnTo>
                  <a:lnTo>
                    <a:pt x="1303687" y="845819"/>
                  </a:lnTo>
                  <a:lnTo>
                    <a:pt x="1310045" y="845819"/>
                  </a:lnTo>
                  <a:lnTo>
                    <a:pt x="1310059" y="839470"/>
                  </a:lnTo>
                  <a:close/>
                </a:path>
                <a:path w="1311910" h="1151889">
                  <a:moveTo>
                    <a:pt x="6682" y="845820"/>
                  </a:moveTo>
                  <a:lnTo>
                    <a:pt x="335" y="845820"/>
                  </a:lnTo>
                  <a:lnTo>
                    <a:pt x="319" y="859789"/>
                  </a:lnTo>
                  <a:lnTo>
                    <a:pt x="6666" y="859789"/>
                  </a:lnTo>
                  <a:lnTo>
                    <a:pt x="6682" y="845820"/>
                  </a:lnTo>
                  <a:close/>
                </a:path>
                <a:path w="1311910" h="1151889">
                  <a:moveTo>
                    <a:pt x="1310045" y="845820"/>
                  </a:moveTo>
                  <a:lnTo>
                    <a:pt x="1303687" y="845820"/>
                  </a:lnTo>
                  <a:lnTo>
                    <a:pt x="1303656" y="859789"/>
                  </a:lnTo>
                  <a:lnTo>
                    <a:pt x="1310014" y="859789"/>
                  </a:lnTo>
                  <a:lnTo>
                    <a:pt x="1310045" y="845820"/>
                  </a:lnTo>
                  <a:close/>
                </a:path>
                <a:path w="1311910" h="1151889">
                  <a:moveTo>
                    <a:pt x="6666" y="859790"/>
                  </a:moveTo>
                  <a:lnTo>
                    <a:pt x="319" y="859790"/>
                  </a:lnTo>
                  <a:lnTo>
                    <a:pt x="305" y="872489"/>
                  </a:lnTo>
                  <a:lnTo>
                    <a:pt x="6652" y="872489"/>
                  </a:lnTo>
                  <a:lnTo>
                    <a:pt x="6666" y="859790"/>
                  </a:lnTo>
                  <a:close/>
                </a:path>
                <a:path w="1311910" h="1151889">
                  <a:moveTo>
                    <a:pt x="1310014" y="859790"/>
                  </a:moveTo>
                  <a:lnTo>
                    <a:pt x="1303656" y="859790"/>
                  </a:lnTo>
                  <a:lnTo>
                    <a:pt x="1303628" y="872489"/>
                  </a:lnTo>
                  <a:lnTo>
                    <a:pt x="1309986" y="872489"/>
                  </a:lnTo>
                  <a:lnTo>
                    <a:pt x="1310014" y="859790"/>
                  </a:lnTo>
                  <a:close/>
                </a:path>
                <a:path w="1311910" h="1151889">
                  <a:moveTo>
                    <a:pt x="6652" y="872490"/>
                  </a:moveTo>
                  <a:lnTo>
                    <a:pt x="305" y="872490"/>
                  </a:lnTo>
                  <a:lnTo>
                    <a:pt x="298" y="878839"/>
                  </a:lnTo>
                  <a:lnTo>
                    <a:pt x="6645" y="878839"/>
                  </a:lnTo>
                  <a:lnTo>
                    <a:pt x="6652" y="872490"/>
                  </a:lnTo>
                  <a:close/>
                </a:path>
                <a:path w="1311910" h="1151889">
                  <a:moveTo>
                    <a:pt x="1309986" y="872490"/>
                  </a:moveTo>
                  <a:lnTo>
                    <a:pt x="1303628" y="872490"/>
                  </a:lnTo>
                  <a:lnTo>
                    <a:pt x="1303613" y="878839"/>
                  </a:lnTo>
                  <a:lnTo>
                    <a:pt x="1309972" y="878839"/>
                  </a:lnTo>
                  <a:lnTo>
                    <a:pt x="1309986" y="872490"/>
                  </a:lnTo>
                  <a:close/>
                </a:path>
                <a:path w="1311910" h="1151889">
                  <a:moveTo>
                    <a:pt x="6645" y="878840"/>
                  </a:moveTo>
                  <a:lnTo>
                    <a:pt x="298" y="878840"/>
                  </a:lnTo>
                  <a:lnTo>
                    <a:pt x="291" y="885189"/>
                  </a:lnTo>
                  <a:lnTo>
                    <a:pt x="6638" y="885189"/>
                  </a:lnTo>
                  <a:lnTo>
                    <a:pt x="6645" y="878840"/>
                  </a:lnTo>
                  <a:close/>
                </a:path>
                <a:path w="1311910" h="1151889">
                  <a:moveTo>
                    <a:pt x="1309972" y="878840"/>
                  </a:moveTo>
                  <a:lnTo>
                    <a:pt x="1303613" y="878840"/>
                  </a:lnTo>
                  <a:lnTo>
                    <a:pt x="1303599" y="885189"/>
                  </a:lnTo>
                  <a:lnTo>
                    <a:pt x="1309958" y="885189"/>
                  </a:lnTo>
                  <a:lnTo>
                    <a:pt x="1309972" y="878840"/>
                  </a:lnTo>
                  <a:close/>
                </a:path>
                <a:path w="1311910" h="1151889">
                  <a:moveTo>
                    <a:pt x="6638" y="885190"/>
                  </a:moveTo>
                  <a:lnTo>
                    <a:pt x="291" y="885190"/>
                  </a:lnTo>
                  <a:lnTo>
                    <a:pt x="284" y="891539"/>
                  </a:lnTo>
                  <a:lnTo>
                    <a:pt x="6630" y="891539"/>
                  </a:lnTo>
                  <a:lnTo>
                    <a:pt x="6638" y="885190"/>
                  </a:lnTo>
                  <a:close/>
                </a:path>
                <a:path w="1311910" h="1151889">
                  <a:moveTo>
                    <a:pt x="1309958" y="885190"/>
                  </a:moveTo>
                  <a:lnTo>
                    <a:pt x="1303599" y="885190"/>
                  </a:lnTo>
                  <a:lnTo>
                    <a:pt x="1303585" y="891539"/>
                  </a:lnTo>
                  <a:lnTo>
                    <a:pt x="1309944" y="891539"/>
                  </a:lnTo>
                  <a:lnTo>
                    <a:pt x="1309958" y="885190"/>
                  </a:lnTo>
                  <a:close/>
                </a:path>
                <a:path w="1311910" h="1151889">
                  <a:moveTo>
                    <a:pt x="6630" y="891540"/>
                  </a:moveTo>
                  <a:lnTo>
                    <a:pt x="284" y="891540"/>
                  </a:lnTo>
                  <a:lnTo>
                    <a:pt x="277" y="897889"/>
                  </a:lnTo>
                  <a:lnTo>
                    <a:pt x="6623" y="897889"/>
                  </a:lnTo>
                  <a:lnTo>
                    <a:pt x="6630" y="891540"/>
                  </a:lnTo>
                  <a:close/>
                </a:path>
                <a:path w="1311910" h="1151889">
                  <a:moveTo>
                    <a:pt x="1309944" y="891540"/>
                  </a:moveTo>
                  <a:lnTo>
                    <a:pt x="1303585" y="891540"/>
                  </a:lnTo>
                  <a:lnTo>
                    <a:pt x="1303571" y="897889"/>
                  </a:lnTo>
                  <a:lnTo>
                    <a:pt x="1309930" y="897889"/>
                  </a:lnTo>
                  <a:lnTo>
                    <a:pt x="1309944" y="891540"/>
                  </a:lnTo>
                  <a:close/>
                </a:path>
                <a:path w="1311910" h="1151889">
                  <a:moveTo>
                    <a:pt x="6623" y="897890"/>
                  </a:moveTo>
                  <a:lnTo>
                    <a:pt x="277" y="897890"/>
                  </a:lnTo>
                  <a:lnTo>
                    <a:pt x="270" y="904239"/>
                  </a:lnTo>
                  <a:lnTo>
                    <a:pt x="6616" y="904239"/>
                  </a:lnTo>
                  <a:lnTo>
                    <a:pt x="6623" y="897890"/>
                  </a:lnTo>
                  <a:close/>
                </a:path>
                <a:path w="1311910" h="1151889">
                  <a:moveTo>
                    <a:pt x="1309930" y="897890"/>
                  </a:moveTo>
                  <a:lnTo>
                    <a:pt x="1303571" y="897890"/>
                  </a:lnTo>
                  <a:lnTo>
                    <a:pt x="1303556" y="904239"/>
                  </a:lnTo>
                  <a:lnTo>
                    <a:pt x="1309916" y="904239"/>
                  </a:lnTo>
                  <a:lnTo>
                    <a:pt x="1309930" y="897890"/>
                  </a:lnTo>
                  <a:close/>
                </a:path>
                <a:path w="1311910" h="1151889">
                  <a:moveTo>
                    <a:pt x="6616" y="904240"/>
                  </a:moveTo>
                  <a:lnTo>
                    <a:pt x="270" y="904240"/>
                  </a:lnTo>
                  <a:lnTo>
                    <a:pt x="263" y="910589"/>
                  </a:lnTo>
                  <a:lnTo>
                    <a:pt x="6609" y="910589"/>
                  </a:lnTo>
                  <a:lnTo>
                    <a:pt x="6616" y="904240"/>
                  </a:lnTo>
                  <a:close/>
                </a:path>
                <a:path w="1311910" h="1151889">
                  <a:moveTo>
                    <a:pt x="1309916" y="904240"/>
                  </a:moveTo>
                  <a:lnTo>
                    <a:pt x="1303556" y="904240"/>
                  </a:lnTo>
                  <a:lnTo>
                    <a:pt x="1303542" y="910589"/>
                  </a:lnTo>
                  <a:lnTo>
                    <a:pt x="1309902" y="910589"/>
                  </a:lnTo>
                  <a:lnTo>
                    <a:pt x="1309916" y="904240"/>
                  </a:lnTo>
                  <a:close/>
                </a:path>
                <a:path w="1311910" h="1151889">
                  <a:moveTo>
                    <a:pt x="6609" y="910590"/>
                  </a:moveTo>
                  <a:lnTo>
                    <a:pt x="263" y="910590"/>
                  </a:lnTo>
                  <a:lnTo>
                    <a:pt x="256" y="916939"/>
                  </a:lnTo>
                  <a:lnTo>
                    <a:pt x="6602" y="916939"/>
                  </a:lnTo>
                  <a:lnTo>
                    <a:pt x="6609" y="910590"/>
                  </a:lnTo>
                  <a:close/>
                </a:path>
                <a:path w="1311910" h="1151889">
                  <a:moveTo>
                    <a:pt x="1309902" y="910590"/>
                  </a:moveTo>
                  <a:lnTo>
                    <a:pt x="1303542" y="910590"/>
                  </a:lnTo>
                  <a:lnTo>
                    <a:pt x="1303528" y="916939"/>
                  </a:lnTo>
                  <a:lnTo>
                    <a:pt x="1309888" y="916939"/>
                  </a:lnTo>
                  <a:lnTo>
                    <a:pt x="1309902" y="910590"/>
                  </a:lnTo>
                  <a:close/>
                </a:path>
                <a:path w="1311910" h="1151889">
                  <a:moveTo>
                    <a:pt x="6602" y="916940"/>
                  </a:moveTo>
                  <a:lnTo>
                    <a:pt x="256" y="916940"/>
                  </a:lnTo>
                  <a:lnTo>
                    <a:pt x="242" y="929639"/>
                  </a:lnTo>
                  <a:lnTo>
                    <a:pt x="6588" y="929639"/>
                  </a:lnTo>
                  <a:lnTo>
                    <a:pt x="6602" y="916940"/>
                  </a:lnTo>
                  <a:close/>
                </a:path>
                <a:path w="1311910" h="1151889">
                  <a:moveTo>
                    <a:pt x="1309888" y="916940"/>
                  </a:moveTo>
                  <a:lnTo>
                    <a:pt x="1303528" y="916940"/>
                  </a:lnTo>
                  <a:lnTo>
                    <a:pt x="1303500" y="929639"/>
                  </a:lnTo>
                  <a:lnTo>
                    <a:pt x="1309860" y="929639"/>
                  </a:lnTo>
                  <a:lnTo>
                    <a:pt x="1309888" y="916940"/>
                  </a:lnTo>
                  <a:close/>
                </a:path>
                <a:path w="1311910" h="1151889">
                  <a:moveTo>
                    <a:pt x="6588" y="929640"/>
                  </a:moveTo>
                  <a:lnTo>
                    <a:pt x="242" y="929640"/>
                  </a:lnTo>
                  <a:lnTo>
                    <a:pt x="237" y="934719"/>
                  </a:lnTo>
                  <a:lnTo>
                    <a:pt x="6582" y="934719"/>
                  </a:lnTo>
                  <a:lnTo>
                    <a:pt x="6588" y="929640"/>
                  </a:lnTo>
                  <a:close/>
                </a:path>
                <a:path w="1311910" h="1151889">
                  <a:moveTo>
                    <a:pt x="1309860" y="929640"/>
                  </a:moveTo>
                  <a:lnTo>
                    <a:pt x="1303500" y="929640"/>
                  </a:lnTo>
                  <a:lnTo>
                    <a:pt x="1303488" y="934719"/>
                  </a:lnTo>
                  <a:lnTo>
                    <a:pt x="1309849" y="934719"/>
                  </a:lnTo>
                  <a:lnTo>
                    <a:pt x="1309860" y="929640"/>
                  </a:lnTo>
                  <a:close/>
                </a:path>
                <a:path w="1311910" h="1151889">
                  <a:moveTo>
                    <a:pt x="6582" y="934720"/>
                  </a:moveTo>
                  <a:lnTo>
                    <a:pt x="237" y="934720"/>
                  </a:lnTo>
                  <a:lnTo>
                    <a:pt x="228" y="942339"/>
                  </a:lnTo>
                  <a:lnTo>
                    <a:pt x="6574" y="942339"/>
                  </a:lnTo>
                  <a:lnTo>
                    <a:pt x="6582" y="934720"/>
                  </a:lnTo>
                  <a:close/>
                </a:path>
                <a:path w="1311910" h="1151889">
                  <a:moveTo>
                    <a:pt x="1309849" y="934720"/>
                  </a:moveTo>
                  <a:lnTo>
                    <a:pt x="1303488" y="934720"/>
                  </a:lnTo>
                  <a:lnTo>
                    <a:pt x="1303471" y="942339"/>
                  </a:lnTo>
                  <a:lnTo>
                    <a:pt x="1309832" y="942339"/>
                  </a:lnTo>
                  <a:lnTo>
                    <a:pt x="1309849" y="934720"/>
                  </a:lnTo>
                  <a:close/>
                </a:path>
                <a:path w="1311910" h="1151889">
                  <a:moveTo>
                    <a:pt x="6574" y="942340"/>
                  </a:moveTo>
                  <a:lnTo>
                    <a:pt x="228" y="942340"/>
                  </a:lnTo>
                  <a:lnTo>
                    <a:pt x="221" y="948689"/>
                  </a:lnTo>
                  <a:lnTo>
                    <a:pt x="6567" y="948689"/>
                  </a:lnTo>
                  <a:lnTo>
                    <a:pt x="6574" y="942340"/>
                  </a:lnTo>
                  <a:close/>
                </a:path>
                <a:path w="1311910" h="1151889">
                  <a:moveTo>
                    <a:pt x="1309832" y="942340"/>
                  </a:moveTo>
                  <a:lnTo>
                    <a:pt x="1303471" y="942340"/>
                  </a:lnTo>
                  <a:lnTo>
                    <a:pt x="1303457" y="948689"/>
                  </a:lnTo>
                  <a:lnTo>
                    <a:pt x="1309818" y="948689"/>
                  </a:lnTo>
                  <a:lnTo>
                    <a:pt x="1309832" y="942340"/>
                  </a:lnTo>
                  <a:close/>
                </a:path>
                <a:path w="1311910" h="1151889">
                  <a:moveTo>
                    <a:pt x="6567" y="948690"/>
                  </a:moveTo>
                  <a:lnTo>
                    <a:pt x="221" y="948690"/>
                  </a:lnTo>
                  <a:lnTo>
                    <a:pt x="207" y="961389"/>
                  </a:lnTo>
                  <a:lnTo>
                    <a:pt x="6552" y="961389"/>
                  </a:lnTo>
                  <a:lnTo>
                    <a:pt x="6567" y="948690"/>
                  </a:lnTo>
                  <a:close/>
                </a:path>
                <a:path w="1311910" h="1151889">
                  <a:moveTo>
                    <a:pt x="1309818" y="948690"/>
                  </a:moveTo>
                  <a:lnTo>
                    <a:pt x="1303457" y="948690"/>
                  </a:lnTo>
                  <a:lnTo>
                    <a:pt x="1303429" y="961389"/>
                  </a:lnTo>
                  <a:lnTo>
                    <a:pt x="1309790" y="961389"/>
                  </a:lnTo>
                  <a:lnTo>
                    <a:pt x="1309818" y="948690"/>
                  </a:lnTo>
                  <a:close/>
                </a:path>
                <a:path w="1311910" h="1151889">
                  <a:moveTo>
                    <a:pt x="6552" y="961390"/>
                  </a:moveTo>
                  <a:lnTo>
                    <a:pt x="207" y="961390"/>
                  </a:lnTo>
                  <a:lnTo>
                    <a:pt x="202" y="966469"/>
                  </a:lnTo>
                  <a:lnTo>
                    <a:pt x="6547" y="966469"/>
                  </a:lnTo>
                  <a:lnTo>
                    <a:pt x="6552" y="961390"/>
                  </a:lnTo>
                  <a:close/>
                </a:path>
                <a:path w="1311910" h="1151889">
                  <a:moveTo>
                    <a:pt x="1309790" y="961390"/>
                  </a:moveTo>
                  <a:lnTo>
                    <a:pt x="1303429" y="961390"/>
                  </a:lnTo>
                  <a:lnTo>
                    <a:pt x="1303417" y="966469"/>
                  </a:lnTo>
                  <a:lnTo>
                    <a:pt x="1309779" y="966469"/>
                  </a:lnTo>
                  <a:lnTo>
                    <a:pt x="1309790" y="961390"/>
                  </a:lnTo>
                  <a:close/>
                </a:path>
                <a:path w="1311910" h="1151889">
                  <a:moveTo>
                    <a:pt x="6547" y="966470"/>
                  </a:moveTo>
                  <a:lnTo>
                    <a:pt x="202" y="966470"/>
                  </a:lnTo>
                  <a:lnTo>
                    <a:pt x="195" y="972819"/>
                  </a:lnTo>
                  <a:lnTo>
                    <a:pt x="6540" y="972819"/>
                  </a:lnTo>
                  <a:lnTo>
                    <a:pt x="6547" y="966470"/>
                  </a:lnTo>
                  <a:close/>
                </a:path>
                <a:path w="1311910" h="1151889">
                  <a:moveTo>
                    <a:pt x="1309779" y="966470"/>
                  </a:moveTo>
                  <a:lnTo>
                    <a:pt x="1303417" y="966470"/>
                  </a:lnTo>
                  <a:lnTo>
                    <a:pt x="1303403" y="972819"/>
                  </a:lnTo>
                  <a:lnTo>
                    <a:pt x="1309765" y="972819"/>
                  </a:lnTo>
                  <a:lnTo>
                    <a:pt x="1309779" y="966470"/>
                  </a:lnTo>
                  <a:close/>
                </a:path>
                <a:path w="1311910" h="1151889">
                  <a:moveTo>
                    <a:pt x="6540" y="972820"/>
                  </a:moveTo>
                  <a:lnTo>
                    <a:pt x="195" y="972820"/>
                  </a:lnTo>
                  <a:lnTo>
                    <a:pt x="186" y="980439"/>
                  </a:lnTo>
                  <a:lnTo>
                    <a:pt x="6531" y="980439"/>
                  </a:lnTo>
                  <a:lnTo>
                    <a:pt x="6540" y="972820"/>
                  </a:lnTo>
                  <a:close/>
                </a:path>
                <a:path w="1311910" h="1151889">
                  <a:moveTo>
                    <a:pt x="1309765" y="972820"/>
                  </a:moveTo>
                  <a:lnTo>
                    <a:pt x="1303403" y="972820"/>
                  </a:lnTo>
                  <a:lnTo>
                    <a:pt x="1303386" y="980439"/>
                  </a:lnTo>
                  <a:lnTo>
                    <a:pt x="1309748" y="980439"/>
                  </a:lnTo>
                  <a:lnTo>
                    <a:pt x="1309765" y="972820"/>
                  </a:lnTo>
                  <a:close/>
                </a:path>
                <a:path w="1311910" h="1151889">
                  <a:moveTo>
                    <a:pt x="6531" y="980440"/>
                  </a:moveTo>
                  <a:lnTo>
                    <a:pt x="186" y="980440"/>
                  </a:lnTo>
                  <a:lnTo>
                    <a:pt x="181" y="985519"/>
                  </a:lnTo>
                  <a:lnTo>
                    <a:pt x="6525" y="985519"/>
                  </a:lnTo>
                  <a:lnTo>
                    <a:pt x="6531" y="980440"/>
                  </a:lnTo>
                  <a:close/>
                </a:path>
                <a:path w="1311910" h="1151889">
                  <a:moveTo>
                    <a:pt x="1309748" y="980440"/>
                  </a:moveTo>
                  <a:lnTo>
                    <a:pt x="1303386" y="980440"/>
                  </a:lnTo>
                  <a:lnTo>
                    <a:pt x="1303375" y="985519"/>
                  </a:lnTo>
                  <a:lnTo>
                    <a:pt x="1309737" y="985519"/>
                  </a:lnTo>
                  <a:lnTo>
                    <a:pt x="1309748" y="980440"/>
                  </a:lnTo>
                  <a:close/>
                </a:path>
                <a:path w="1311910" h="1151889">
                  <a:moveTo>
                    <a:pt x="6525" y="985520"/>
                  </a:moveTo>
                  <a:lnTo>
                    <a:pt x="181" y="985520"/>
                  </a:lnTo>
                  <a:lnTo>
                    <a:pt x="172" y="993139"/>
                  </a:lnTo>
                  <a:lnTo>
                    <a:pt x="6517" y="993139"/>
                  </a:lnTo>
                  <a:lnTo>
                    <a:pt x="6525" y="985520"/>
                  </a:lnTo>
                  <a:close/>
                </a:path>
                <a:path w="1311910" h="1151889">
                  <a:moveTo>
                    <a:pt x="1309737" y="985520"/>
                  </a:moveTo>
                  <a:lnTo>
                    <a:pt x="1303375" y="985520"/>
                  </a:lnTo>
                  <a:lnTo>
                    <a:pt x="1303358" y="993139"/>
                  </a:lnTo>
                  <a:lnTo>
                    <a:pt x="1309720" y="993139"/>
                  </a:lnTo>
                  <a:lnTo>
                    <a:pt x="1309737" y="985520"/>
                  </a:lnTo>
                  <a:close/>
                </a:path>
                <a:path w="1311910" h="1151889">
                  <a:moveTo>
                    <a:pt x="6517" y="993140"/>
                  </a:moveTo>
                  <a:lnTo>
                    <a:pt x="172" y="993140"/>
                  </a:lnTo>
                  <a:lnTo>
                    <a:pt x="158" y="1005839"/>
                  </a:lnTo>
                  <a:lnTo>
                    <a:pt x="6503" y="1005839"/>
                  </a:lnTo>
                  <a:lnTo>
                    <a:pt x="6517" y="993140"/>
                  </a:lnTo>
                  <a:close/>
                </a:path>
                <a:path w="1311910" h="1151889">
                  <a:moveTo>
                    <a:pt x="1309720" y="993140"/>
                  </a:moveTo>
                  <a:lnTo>
                    <a:pt x="1303358" y="993140"/>
                  </a:lnTo>
                  <a:lnTo>
                    <a:pt x="1303329" y="1005839"/>
                  </a:lnTo>
                  <a:lnTo>
                    <a:pt x="1309692" y="1005839"/>
                  </a:lnTo>
                  <a:lnTo>
                    <a:pt x="1309720" y="993140"/>
                  </a:lnTo>
                  <a:close/>
                </a:path>
                <a:path w="1311910" h="1151889">
                  <a:moveTo>
                    <a:pt x="6503" y="1005840"/>
                  </a:moveTo>
                  <a:lnTo>
                    <a:pt x="158" y="1005840"/>
                  </a:lnTo>
                  <a:lnTo>
                    <a:pt x="144" y="1018539"/>
                  </a:lnTo>
                  <a:lnTo>
                    <a:pt x="6489" y="1018539"/>
                  </a:lnTo>
                  <a:lnTo>
                    <a:pt x="6503" y="1005840"/>
                  </a:lnTo>
                  <a:close/>
                </a:path>
                <a:path w="1311910" h="1151889">
                  <a:moveTo>
                    <a:pt x="1309692" y="1005840"/>
                  </a:moveTo>
                  <a:lnTo>
                    <a:pt x="1303329" y="1005840"/>
                  </a:lnTo>
                  <a:lnTo>
                    <a:pt x="1303301" y="1018539"/>
                  </a:lnTo>
                  <a:lnTo>
                    <a:pt x="1309664" y="1018539"/>
                  </a:lnTo>
                  <a:lnTo>
                    <a:pt x="1309692" y="1005840"/>
                  </a:lnTo>
                  <a:close/>
                </a:path>
                <a:path w="1311910" h="1151889">
                  <a:moveTo>
                    <a:pt x="6489" y="1018540"/>
                  </a:moveTo>
                  <a:lnTo>
                    <a:pt x="144" y="1018540"/>
                  </a:lnTo>
                  <a:lnTo>
                    <a:pt x="137" y="1024889"/>
                  </a:lnTo>
                  <a:lnTo>
                    <a:pt x="6481" y="1024889"/>
                  </a:lnTo>
                  <a:lnTo>
                    <a:pt x="6489" y="1018540"/>
                  </a:lnTo>
                  <a:close/>
                </a:path>
                <a:path w="1311910" h="1151889">
                  <a:moveTo>
                    <a:pt x="1309664" y="1018540"/>
                  </a:moveTo>
                  <a:lnTo>
                    <a:pt x="1303301" y="1018540"/>
                  </a:lnTo>
                  <a:lnTo>
                    <a:pt x="1303287" y="1024889"/>
                  </a:lnTo>
                  <a:lnTo>
                    <a:pt x="1309650" y="1024889"/>
                  </a:lnTo>
                  <a:lnTo>
                    <a:pt x="1309664" y="1018540"/>
                  </a:lnTo>
                  <a:close/>
                </a:path>
                <a:path w="1311910" h="1151889">
                  <a:moveTo>
                    <a:pt x="6481" y="1024890"/>
                  </a:moveTo>
                  <a:lnTo>
                    <a:pt x="137" y="1024890"/>
                  </a:lnTo>
                  <a:lnTo>
                    <a:pt x="130" y="1031239"/>
                  </a:lnTo>
                  <a:lnTo>
                    <a:pt x="6474" y="1031239"/>
                  </a:lnTo>
                  <a:lnTo>
                    <a:pt x="6481" y="1024890"/>
                  </a:lnTo>
                  <a:close/>
                </a:path>
                <a:path w="1311910" h="1151889">
                  <a:moveTo>
                    <a:pt x="1309650" y="1024890"/>
                  </a:moveTo>
                  <a:lnTo>
                    <a:pt x="1303287" y="1024890"/>
                  </a:lnTo>
                  <a:lnTo>
                    <a:pt x="1303272" y="1031239"/>
                  </a:lnTo>
                  <a:lnTo>
                    <a:pt x="1309636" y="1031239"/>
                  </a:lnTo>
                  <a:lnTo>
                    <a:pt x="1309650" y="1024890"/>
                  </a:lnTo>
                  <a:close/>
                </a:path>
                <a:path w="1311910" h="1151889">
                  <a:moveTo>
                    <a:pt x="6474" y="1031240"/>
                  </a:moveTo>
                  <a:lnTo>
                    <a:pt x="130" y="1031240"/>
                  </a:lnTo>
                  <a:lnTo>
                    <a:pt x="123" y="1037589"/>
                  </a:lnTo>
                  <a:lnTo>
                    <a:pt x="6467" y="1037589"/>
                  </a:lnTo>
                  <a:lnTo>
                    <a:pt x="6474" y="1031240"/>
                  </a:lnTo>
                  <a:close/>
                </a:path>
                <a:path w="1311910" h="1151889">
                  <a:moveTo>
                    <a:pt x="1309636" y="1031240"/>
                  </a:moveTo>
                  <a:lnTo>
                    <a:pt x="1303272" y="1031240"/>
                  </a:lnTo>
                  <a:lnTo>
                    <a:pt x="1303258" y="1037589"/>
                  </a:lnTo>
                  <a:lnTo>
                    <a:pt x="1309622" y="1037589"/>
                  </a:lnTo>
                  <a:lnTo>
                    <a:pt x="1309636" y="1031240"/>
                  </a:lnTo>
                  <a:close/>
                </a:path>
                <a:path w="1311910" h="1151889">
                  <a:moveTo>
                    <a:pt x="6467" y="1037590"/>
                  </a:moveTo>
                  <a:lnTo>
                    <a:pt x="123" y="1037590"/>
                  </a:lnTo>
                  <a:lnTo>
                    <a:pt x="116" y="1043939"/>
                  </a:lnTo>
                  <a:lnTo>
                    <a:pt x="6460" y="1043939"/>
                  </a:lnTo>
                  <a:lnTo>
                    <a:pt x="6467" y="1037590"/>
                  </a:lnTo>
                  <a:close/>
                </a:path>
                <a:path w="1311910" h="1151889">
                  <a:moveTo>
                    <a:pt x="1309622" y="1037590"/>
                  </a:moveTo>
                  <a:lnTo>
                    <a:pt x="1303258" y="1037590"/>
                  </a:lnTo>
                  <a:lnTo>
                    <a:pt x="1303244" y="1043939"/>
                  </a:lnTo>
                  <a:lnTo>
                    <a:pt x="1309608" y="1043939"/>
                  </a:lnTo>
                  <a:lnTo>
                    <a:pt x="1309622" y="1037590"/>
                  </a:lnTo>
                  <a:close/>
                </a:path>
                <a:path w="1311910" h="1151889">
                  <a:moveTo>
                    <a:pt x="6460" y="1043940"/>
                  </a:moveTo>
                  <a:lnTo>
                    <a:pt x="116" y="1043940"/>
                  </a:lnTo>
                  <a:lnTo>
                    <a:pt x="109" y="1050289"/>
                  </a:lnTo>
                  <a:lnTo>
                    <a:pt x="6453" y="1050289"/>
                  </a:lnTo>
                  <a:lnTo>
                    <a:pt x="6460" y="1043940"/>
                  </a:lnTo>
                  <a:close/>
                </a:path>
                <a:path w="1311910" h="1151889">
                  <a:moveTo>
                    <a:pt x="1309608" y="1043940"/>
                  </a:moveTo>
                  <a:lnTo>
                    <a:pt x="1303244" y="1043940"/>
                  </a:lnTo>
                  <a:lnTo>
                    <a:pt x="1303230" y="1050289"/>
                  </a:lnTo>
                  <a:lnTo>
                    <a:pt x="1309594" y="1050289"/>
                  </a:lnTo>
                  <a:lnTo>
                    <a:pt x="1309608" y="1043940"/>
                  </a:lnTo>
                  <a:close/>
                </a:path>
                <a:path w="1311910" h="1151889">
                  <a:moveTo>
                    <a:pt x="6453" y="1050290"/>
                  </a:moveTo>
                  <a:lnTo>
                    <a:pt x="109" y="1050290"/>
                  </a:lnTo>
                  <a:lnTo>
                    <a:pt x="102" y="1056639"/>
                  </a:lnTo>
                  <a:lnTo>
                    <a:pt x="6446" y="1056639"/>
                  </a:lnTo>
                  <a:lnTo>
                    <a:pt x="6453" y="1050290"/>
                  </a:lnTo>
                  <a:close/>
                </a:path>
                <a:path w="1311910" h="1151889">
                  <a:moveTo>
                    <a:pt x="1309594" y="1050290"/>
                  </a:moveTo>
                  <a:lnTo>
                    <a:pt x="1303230" y="1050290"/>
                  </a:lnTo>
                  <a:lnTo>
                    <a:pt x="1303216" y="1056639"/>
                  </a:lnTo>
                  <a:lnTo>
                    <a:pt x="1309580" y="1056639"/>
                  </a:lnTo>
                  <a:lnTo>
                    <a:pt x="1309594" y="1050290"/>
                  </a:lnTo>
                  <a:close/>
                </a:path>
                <a:path w="1311910" h="1151889">
                  <a:moveTo>
                    <a:pt x="6446" y="1056640"/>
                  </a:moveTo>
                  <a:lnTo>
                    <a:pt x="102" y="1056640"/>
                  </a:lnTo>
                  <a:lnTo>
                    <a:pt x="81" y="1075689"/>
                  </a:lnTo>
                  <a:lnTo>
                    <a:pt x="6425" y="1075689"/>
                  </a:lnTo>
                  <a:lnTo>
                    <a:pt x="6446" y="1056640"/>
                  </a:lnTo>
                  <a:close/>
                </a:path>
                <a:path w="1311910" h="1151889">
                  <a:moveTo>
                    <a:pt x="1309580" y="1056640"/>
                  </a:moveTo>
                  <a:lnTo>
                    <a:pt x="1303216" y="1056640"/>
                  </a:lnTo>
                  <a:lnTo>
                    <a:pt x="1303173" y="1075689"/>
                  </a:lnTo>
                  <a:lnTo>
                    <a:pt x="1309538" y="1075689"/>
                  </a:lnTo>
                  <a:lnTo>
                    <a:pt x="1309580" y="1056640"/>
                  </a:lnTo>
                  <a:close/>
                </a:path>
                <a:path w="1311910" h="1151889">
                  <a:moveTo>
                    <a:pt x="6425" y="1075690"/>
                  </a:moveTo>
                  <a:lnTo>
                    <a:pt x="81" y="1075690"/>
                  </a:lnTo>
                  <a:lnTo>
                    <a:pt x="74" y="1082039"/>
                  </a:lnTo>
                  <a:lnTo>
                    <a:pt x="6418" y="1082039"/>
                  </a:lnTo>
                  <a:lnTo>
                    <a:pt x="6425" y="1075690"/>
                  </a:lnTo>
                  <a:close/>
                </a:path>
                <a:path w="1311910" h="1151889">
                  <a:moveTo>
                    <a:pt x="1309538" y="1075690"/>
                  </a:moveTo>
                  <a:lnTo>
                    <a:pt x="1303173" y="1075690"/>
                  </a:lnTo>
                  <a:lnTo>
                    <a:pt x="1303159" y="1082039"/>
                  </a:lnTo>
                  <a:lnTo>
                    <a:pt x="1309524" y="1082039"/>
                  </a:lnTo>
                  <a:lnTo>
                    <a:pt x="1309538" y="1075690"/>
                  </a:lnTo>
                  <a:close/>
                </a:path>
                <a:path w="1311910" h="1151889">
                  <a:moveTo>
                    <a:pt x="6418" y="1082040"/>
                  </a:moveTo>
                  <a:lnTo>
                    <a:pt x="74" y="1082040"/>
                  </a:lnTo>
                  <a:lnTo>
                    <a:pt x="67" y="1088389"/>
                  </a:lnTo>
                  <a:lnTo>
                    <a:pt x="6411" y="1088389"/>
                  </a:lnTo>
                  <a:lnTo>
                    <a:pt x="6418" y="1082040"/>
                  </a:lnTo>
                  <a:close/>
                </a:path>
                <a:path w="1311910" h="1151889">
                  <a:moveTo>
                    <a:pt x="1309524" y="1082040"/>
                  </a:moveTo>
                  <a:lnTo>
                    <a:pt x="1303159" y="1082040"/>
                  </a:lnTo>
                  <a:lnTo>
                    <a:pt x="1303145" y="1088389"/>
                  </a:lnTo>
                  <a:lnTo>
                    <a:pt x="1309510" y="1088389"/>
                  </a:lnTo>
                  <a:lnTo>
                    <a:pt x="1309524" y="1082040"/>
                  </a:lnTo>
                  <a:close/>
                </a:path>
                <a:path w="1311910" h="1151889">
                  <a:moveTo>
                    <a:pt x="6411" y="1088390"/>
                  </a:moveTo>
                  <a:lnTo>
                    <a:pt x="67" y="1088390"/>
                  </a:lnTo>
                  <a:lnTo>
                    <a:pt x="60" y="1094739"/>
                  </a:lnTo>
                  <a:lnTo>
                    <a:pt x="6403" y="1094739"/>
                  </a:lnTo>
                  <a:lnTo>
                    <a:pt x="6411" y="1088390"/>
                  </a:lnTo>
                  <a:close/>
                </a:path>
                <a:path w="1311910" h="1151889">
                  <a:moveTo>
                    <a:pt x="1309510" y="1088390"/>
                  </a:moveTo>
                  <a:lnTo>
                    <a:pt x="1303145" y="1088390"/>
                  </a:lnTo>
                  <a:lnTo>
                    <a:pt x="1303130" y="1094739"/>
                  </a:lnTo>
                  <a:lnTo>
                    <a:pt x="1309496" y="1094739"/>
                  </a:lnTo>
                  <a:lnTo>
                    <a:pt x="1309510" y="1088390"/>
                  </a:lnTo>
                  <a:close/>
                </a:path>
                <a:path w="1311910" h="1151889">
                  <a:moveTo>
                    <a:pt x="6403" y="1094740"/>
                  </a:moveTo>
                  <a:lnTo>
                    <a:pt x="60" y="1094740"/>
                  </a:lnTo>
                  <a:lnTo>
                    <a:pt x="53" y="1101089"/>
                  </a:lnTo>
                  <a:lnTo>
                    <a:pt x="6396" y="1101089"/>
                  </a:lnTo>
                  <a:lnTo>
                    <a:pt x="6403" y="1094740"/>
                  </a:lnTo>
                  <a:close/>
                </a:path>
                <a:path w="1311910" h="1151889">
                  <a:moveTo>
                    <a:pt x="1309496" y="1094740"/>
                  </a:moveTo>
                  <a:lnTo>
                    <a:pt x="1303130" y="1094740"/>
                  </a:lnTo>
                  <a:lnTo>
                    <a:pt x="1303116" y="1101089"/>
                  </a:lnTo>
                  <a:lnTo>
                    <a:pt x="1309482" y="1101089"/>
                  </a:lnTo>
                  <a:lnTo>
                    <a:pt x="1309496" y="1094740"/>
                  </a:lnTo>
                  <a:close/>
                </a:path>
                <a:path w="1311910" h="1151889">
                  <a:moveTo>
                    <a:pt x="6396" y="1101090"/>
                  </a:moveTo>
                  <a:lnTo>
                    <a:pt x="53" y="1101090"/>
                  </a:lnTo>
                  <a:lnTo>
                    <a:pt x="46" y="1107439"/>
                  </a:lnTo>
                  <a:lnTo>
                    <a:pt x="6389" y="1107439"/>
                  </a:lnTo>
                  <a:lnTo>
                    <a:pt x="6396" y="1101090"/>
                  </a:lnTo>
                  <a:close/>
                </a:path>
                <a:path w="1311910" h="1151889">
                  <a:moveTo>
                    <a:pt x="1309482" y="1101090"/>
                  </a:moveTo>
                  <a:lnTo>
                    <a:pt x="1303116" y="1101090"/>
                  </a:lnTo>
                  <a:lnTo>
                    <a:pt x="1303102" y="1107439"/>
                  </a:lnTo>
                  <a:lnTo>
                    <a:pt x="1309468" y="1107439"/>
                  </a:lnTo>
                  <a:lnTo>
                    <a:pt x="1309482" y="1101090"/>
                  </a:lnTo>
                  <a:close/>
                </a:path>
                <a:path w="1311910" h="1151889">
                  <a:moveTo>
                    <a:pt x="6389" y="1107440"/>
                  </a:moveTo>
                  <a:lnTo>
                    <a:pt x="46" y="1107440"/>
                  </a:lnTo>
                  <a:lnTo>
                    <a:pt x="39" y="1113789"/>
                  </a:lnTo>
                  <a:lnTo>
                    <a:pt x="6382" y="1113789"/>
                  </a:lnTo>
                  <a:lnTo>
                    <a:pt x="6389" y="1107440"/>
                  </a:lnTo>
                  <a:close/>
                </a:path>
                <a:path w="1311910" h="1151889">
                  <a:moveTo>
                    <a:pt x="1309468" y="1107440"/>
                  </a:moveTo>
                  <a:lnTo>
                    <a:pt x="1303102" y="1107440"/>
                  </a:lnTo>
                  <a:lnTo>
                    <a:pt x="1303088" y="1113789"/>
                  </a:lnTo>
                  <a:lnTo>
                    <a:pt x="1309454" y="1113789"/>
                  </a:lnTo>
                  <a:lnTo>
                    <a:pt x="1309468" y="1107440"/>
                  </a:lnTo>
                  <a:close/>
                </a:path>
                <a:path w="1311910" h="1151889">
                  <a:moveTo>
                    <a:pt x="6382" y="1113790"/>
                  </a:moveTo>
                  <a:lnTo>
                    <a:pt x="39" y="1113790"/>
                  </a:lnTo>
                  <a:lnTo>
                    <a:pt x="25" y="1126489"/>
                  </a:lnTo>
                  <a:lnTo>
                    <a:pt x="6368" y="1126489"/>
                  </a:lnTo>
                  <a:lnTo>
                    <a:pt x="6382" y="1113790"/>
                  </a:lnTo>
                  <a:close/>
                </a:path>
                <a:path w="1311910" h="1151889">
                  <a:moveTo>
                    <a:pt x="1309454" y="1113790"/>
                  </a:moveTo>
                  <a:lnTo>
                    <a:pt x="1303088" y="1113790"/>
                  </a:lnTo>
                  <a:lnTo>
                    <a:pt x="1303059" y="1126489"/>
                  </a:lnTo>
                  <a:lnTo>
                    <a:pt x="1309426" y="1126489"/>
                  </a:lnTo>
                  <a:lnTo>
                    <a:pt x="1309454" y="1113790"/>
                  </a:lnTo>
                  <a:close/>
                </a:path>
                <a:path w="1311910" h="1151889">
                  <a:moveTo>
                    <a:pt x="6368" y="1126490"/>
                  </a:moveTo>
                  <a:lnTo>
                    <a:pt x="25" y="1126490"/>
                  </a:lnTo>
                  <a:lnTo>
                    <a:pt x="18" y="1132839"/>
                  </a:lnTo>
                  <a:lnTo>
                    <a:pt x="6361" y="1132839"/>
                  </a:lnTo>
                  <a:lnTo>
                    <a:pt x="6368" y="1126490"/>
                  </a:lnTo>
                  <a:close/>
                </a:path>
                <a:path w="1311910" h="1151889">
                  <a:moveTo>
                    <a:pt x="1309426" y="1126490"/>
                  </a:moveTo>
                  <a:lnTo>
                    <a:pt x="1303059" y="1126490"/>
                  </a:lnTo>
                  <a:lnTo>
                    <a:pt x="1303045" y="1132839"/>
                  </a:lnTo>
                  <a:lnTo>
                    <a:pt x="1309412" y="1132839"/>
                  </a:lnTo>
                  <a:lnTo>
                    <a:pt x="1309426" y="1126490"/>
                  </a:lnTo>
                  <a:close/>
                </a:path>
                <a:path w="1311910" h="1151889">
                  <a:moveTo>
                    <a:pt x="6361" y="1132840"/>
                  </a:moveTo>
                  <a:lnTo>
                    <a:pt x="18" y="1132840"/>
                  </a:lnTo>
                  <a:lnTo>
                    <a:pt x="4" y="1145539"/>
                  </a:lnTo>
                  <a:lnTo>
                    <a:pt x="1309384" y="1145539"/>
                  </a:lnTo>
                  <a:lnTo>
                    <a:pt x="1309386" y="1144270"/>
                  </a:lnTo>
                  <a:lnTo>
                    <a:pt x="6350" y="1143000"/>
                  </a:lnTo>
                  <a:lnTo>
                    <a:pt x="6361" y="1132840"/>
                  </a:lnTo>
                  <a:close/>
                </a:path>
                <a:path w="1311910" h="1151889">
                  <a:moveTo>
                    <a:pt x="1309412" y="1132840"/>
                  </a:moveTo>
                  <a:lnTo>
                    <a:pt x="1303045" y="1132840"/>
                  </a:lnTo>
                  <a:lnTo>
                    <a:pt x="1303020" y="1144270"/>
                  </a:lnTo>
                  <a:lnTo>
                    <a:pt x="1309386" y="1144270"/>
                  </a:lnTo>
                  <a:lnTo>
                    <a:pt x="1309412" y="1132840"/>
                  </a:lnTo>
                  <a:close/>
                </a:path>
                <a:path w="1311910" h="1151889">
                  <a:moveTo>
                    <a:pt x="1309384" y="1145540"/>
                  </a:moveTo>
                  <a:lnTo>
                    <a:pt x="4" y="1145540"/>
                  </a:lnTo>
                  <a:lnTo>
                    <a:pt x="0" y="1149350"/>
                  </a:lnTo>
                  <a:lnTo>
                    <a:pt x="1309370" y="1151890"/>
                  </a:lnTo>
                  <a:lnTo>
                    <a:pt x="1309384" y="1145540"/>
                  </a:lnTo>
                  <a:close/>
                </a:path>
              </a:pathLst>
            </a:custGeom>
            <a:solidFill>
              <a:srgbClr val="063B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613409" y="3594100"/>
              <a:ext cx="1299210" cy="1137920"/>
            </a:xfrm>
            <a:custGeom>
              <a:avLst/>
              <a:gdLst/>
              <a:ahLst/>
              <a:cxnLst/>
              <a:rect l="l" t="t" r="r" b="b"/>
              <a:pathLst>
                <a:path w="1299210" h="1137920">
                  <a:moveTo>
                    <a:pt x="8878" y="11429"/>
                  </a:moveTo>
                  <a:lnTo>
                    <a:pt x="1257" y="11429"/>
                  </a:lnTo>
                  <a:lnTo>
                    <a:pt x="1252" y="15239"/>
                  </a:lnTo>
                  <a:lnTo>
                    <a:pt x="8869" y="15239"/>
                  </a:lnTo>
                  <a:lnTo>
                    <a:pt x="8878" y="11429"/>
                  </a:lnTo>
                  <a:close/>
                </a:path>
                <a:path w="1299210" h="1137920">
                  <a:moveTo>
                    <a:pt x="1299190" y="11429"/>
                  </a:moveTo>
                  <a:lnTo>
                    <a:pt x="1292854" y="11429"/>
                  </a:lnTo>
                  <a:lnTo>
                    <a:pt x="1292845" y="15239"/>
                  </a:lnTo>
                  <a:lnTo>
                    <a:pt x="1299181" y="15239"/>
                  </a:lnTo>
                  <a:lnTo>
                    <a:pt x="1299190" y="11429"/>
                  </a:lnTo>
                  <a:close/>
                </a:path>
                <a:path w="1299210" h="1137920">
                  <a:moveTo>
                    <a:pt x="8884" y="8889"/>
                  </a:moveTo>
                  <a:lnTo>
                    <a:pt x="1260" y="8889"/>
                  </a:lnTo>
                  <a:lnTo>
                    <a:pt x="1258" y="10160"/>
                  </a:lnTo>
                  <a:lnTo>
                    <a:pt x="8881" y="10160"/>
                  </a:lnTo>
                  <a:lnTo>
                    <a:pt x="8884" y="8889"/>
                  </a:lnTo>
                  <a:close/>
                </a:path>
                <a:path w="1299210" h="1137920">
                  <a:moveTo>
                    <a:pt x="1299195" y="8889"/>
                  </a:moveTo>
                  <a:lnTo>
                    <a:pt x="1292860" y="8889"/>
                  </a:lnTo>
                  <a:lnTo>
                    <a:pt x="1292857" y="10160"/>
                  </a:lnTo>
                  <a:lnTo>
                    <a:pt x="1299192" y="10160"/>
                  </a:lnTo>
                  <a:lnTo>
                    <a:pt x="1299195" y="8889"/>
                  </a:lnTo>
                  <a:close/>
                </a:path>
                <a:path w="1299210" h="1137920">
                  <a:moveTo>
                    <a:pt x="1299204" y="5079"/>
                  </a:moveTo>
                  <a:lnTo>
                    <a:pt x="1264" y="5079"/>
                  </a:lnTo>
                  <a:lnTo>
                    <a:pt x="1261" y="7619"/>
                  </a:lnTo>
                  <a:lnTo>
                    <a:pt x="8887" y="7619"/>
                  </a:lnTo>
                  <a:lnTo>
                    <a:pt x="8890" y="6350"/>
                  </a:lnTo>
                  <a:lnTo>
                    <a:pt x="1299201" y="6350"/>
                  </a:lnTo>
                  <a:lnTo>
                    <a:pt x="1299204" y="5079"/>
                  </a:lnTo>
                  <a:close/>
                </a:path>
                <a:path w="1299210" h="1137920">
                  <a:moveTo>
                    <a:pt x="1299201" y="6350"/>
                  </a:moveTo>
                  <a:lnTo>
                    <a:pt x="8890" y="6350"/>
                  </a:lnTo>
                  <a:lnTo>
                    <a:pt x="650874" y="7619"/>
                  </a:lnTo>
                  <a:lnTo>
                    <a:pt x="1299198" y="7619"/>
                  </a:lnTo>
                  <a:lnTo>
                    <a:pt x="1299201" y="6350"/>
                  </a:lnTo>
                  <a:close/>
                </a:path>
                <a:path w="1299210" h="1137920">
                  <a:moveTo>
                    <a:pt x="1299210" y="2539"/>
                  </a:moveTo>
                  <a:lnTo>
                    <a:pt x="1267" y="2539"/>
                  </a:lnTo>
                  <a:lnTo>
                    <a:pt x="1265" y="3810"/>
                  </a:lnTo>
                  <a:lnTo>
                    <a:pt x="1299207" y="3810"/>
                  </a:lnTo>
                  <a:lnTo>
                    <a:pt x="1299210" y="2539"/>
                  </a:lnTo>
                  <a:close/>
                </a:path>
                <a:path w="1299210" h="1137920">
                  <a:moveTo>
                    <a:pt x="1270" y="0"/>
                  </a:moveTo>
                  <a:lnTo>
                    <a:pt x="1268" y="1269"/>
                  </a:lnTo>
                  <a:lnTo>
                    <a:pt x="650239" y="1269"/>
                  </a:lnTo>
                  <a:lnTo>
                    <a:pt x="1270" y="0"/>
                  </a:lnTo>
                  <a:close/>
                </a:path>
                <a:path w="1299210" h="1137920">
                  <a:moveTo>
                    <a:pt x="8869" y="15240"/>
                  </a:moveTo>
                  <a:lnTo>
                    <a:pt x="1252" y="15240"/>
                  </a:lnTo>
                  <a:lnTo>
                    <a:pt x="1245" y="21589"/>
                  </a:lnTo>
                  <a:lnTo>
                    <a:pt x="8855" y="21589"/>
                  </a:lnTo>
                  <a:lnTo>
                    <a:pt x="8869" y="15240"/>
                  </a:lnTo>
                  <a:close/>
                </a:path>
                <a:path w="1299210" h="1137920">
                  <a:moveTo>
                    <a:pt x="1299181" y="15240"/>
                  </a:moveTo>
                  <a:lnTo>
                    <a:pt x="1292845" y="15240"/>
                  </a:lnTo>
                  <a:lnTo>
                    <a:pt x="1292831" y="21589"/>
                  </a:lnTo>
                  <a:lnTo>
                    <a:pt x="1299167" y="21589"/>
                  </a:lnTo>
                  <a:lnTo>
                    <a:pt x="1299181" y="15240"/>
                  </a:lnTo>
                  <a:close/>
                </a:path>
                <a:path w="1299210" h="1137920">
                  <a:moveTo>
                    <a:pt x="8855" y="21590"/>
                  </a:moveTo>
                  <a:lnTo>
                    <a:pt x="1245" y="21590"/>
                  </a:lnTo>
                  <a:lnTo>
                    <a:pt x="1238" y="27939"/>
                  </a:lnTo>
                  <a:lnTo>
                    <a:pt x="8841" y="27939"/>
                  </a:lnTo>
                  <a:lnTo>
                    <a:pt x="8855" y="21590"/>
                  </a:lnTo>
                  <a:close/>
                </a:path>
                <a:path w="1299210" h="1137920">
                  <a:moveTo>
                    <a:pt x="1299167" y="21590"/>
                  </a:moveTo>
                  <a:lnTo>
                    <a:pt x="1292831" y="21590"/>
                  </a:lnTo>
                  <a:lnTo>
                    <a:pt x="1292816" y="27939"/>
                  </a:lnTo>
                  <a:lnTo>
                    <a:pt x="1299153" y="27939"/>
                  </a:lnTo>
                  <a:lnTo>
                    <a:pt x="1299167" y="21590"/>
                  </a:lnTo>
                  <a:close/>
                </a:path>
                <a:path w="1299210" h="1137920">
                  <a:moveTo>
                    <a:pt x="8841" y="27940"/>
                  </a:moveTo>
                  <a:lnTo>
                    <a:pt x="1238" y="27940"/>
                  </a:lnTo>
                  <a:lnTo>
                    <a:pt x="1231" y="34289"/>
                  </a:lnTo>
                  <a:lnTo>
                    <a:pt x="8826" y="34289"/>
                  </a:lnTo>
                  <a:lnTo>
                    <a:pt x="8841" y="27940"/>
                  </a:lnTo>
                  <a:close/>
                </a:path>
                <a:path w="1299210" h="1137920">
                  <a:moveTo>
                    <a:pt x="1299153" y="27940"/>
                  </a:moveTo>
                  <a:lnTo>
                    <a:pt x="1292816" y="27940"/>
                  </a:lnTo>
                  <a:lnTo>
                    <a:pt x="1292802" y="34289"/>
                  </a:lnTo>
                  <a:lnTo>
                    <a:pt x="1299138" y="34289"/>
                  </a:lnTo>
                  <a:lnTo>
                    <a:pt x="1299153" y="27940"/>
                  </a:lnTo>
                  <a:close/>
                </a:path>
                <a:path w="1299210" h="1137920">
                  <a:moveTo>
                    <a:pt x="8826" y="34290"/>
                  </a:moveTo>
                  <a:lnTo>
                    <a:pt x="1231" y="34290"/>
                  </a:lnTo>
                  <a:lnTo>
                    <a:pt x="1224" y="40639"/>
                  </a:lnTo>
                  <a:lnTo>
                    <a:pt x="8812" y="40639"/>
                  </a:lnTo>
                  <a:lnTo>
                    <a:pt x="8826" y="34290"/>
                  </a:lnTo>
                  <a:close/>
                </a:path>
                <a:path w="1299210" h="1137920">
                  <a:moveTo>
                    <a:pt x="1299138" y="34290"/>
                  </a:moveTo>
                  <a:lnTo>
                    <a:pt x="1292802" y="34290"/>
                  </a:lnTo>
                  <a:lnTo>
                    <a:pt x="1292788" y="40639"/>
                  </a:lnTo>
                  <a:lnTo>
                    <a:pt x="1299124" y="40639"/>
                  </a:lnTo>
                  <a:lnTo>
                    <a:pt x="1299138" y="34290"/>
                  </a:lnTo>
                  <a:close/>
                </a:path>
                <a:path w="1299210" h="1137920">
                  <a:moveTo>
                    <a:pt x="8812" y="40640"/>
                  </a:moveTo>
                  <a:lnTo>
                    <a:pt x="1224" y="40640"/>
                  </a:lnTo>
                  <a:lnTo>
                    <a:pt x="1217" y="46989"/>
                  </a:lnTo>
                  <a:lnTo>
                    <a:pt x="8798" y="46989"/>
                  </a:lnTo>
                  <a:lnTo>
                    <a:pt x="8812" y="40640"/>
                  </a:lnTo>
                  <a:close/>
                </a:path>
                <a:path w="1299210" h="1137920">
                  <a:moveTo>
                    <a:pt x="1299124" y="40640"/>
                  </a:moveTo>
                  <a:lnTo>
                    <a:pt x="1292788" y="40640"/>
                  </a:lnTo>
                  <a:lnTo>
                    <a:pt x="1292773" y="46989"/>
                  </a:lnTo>
                  <a:lnTo>
                    <a:pt x="1299110" y="46989"/>
                  </a:lnTo>
                  <a:lnTo>
                    <a:pt x="1299124" y="40640"/>
                  </a:lnTo>
                  <a:close/>
                </a:path>
                <a:path w="1299210" h="1137920">
                  <a:moveTo>
                    <a:pt x="8798" y="46990"/>
                  </a:moveTo>
                  <a:lnTo>
                    <a:pt x="1217" y="46990"/>
                  </a:lnTo>
                  <a:lnTo>
                    <a:pt x="1210" y="53339"/>
                  </a:lnTo>
                  <a:lnTo>
                    <a:pt x="8783" y="53339"/>
                  </a:lnTo>
                  <a:lnTo>
                    <a:pt x="8798" y="46990"/>
                  </a:lnTo>
                  <a:close/>
                </a:path>
                <a:path w="1299210" h="1137920">
                  <a:moveTo>
                    <a:pt x="1299110" y="46990"/>
                  </a:moveTo>
                  <a:lnTo>
                    <a:pt x="1292773" y="46990"/>
                  </a:lnTo>
                  <a:lnTo>
                    <a:pt x="1292759" y="53339"/>
                  </a:lnTo>
                  <a:lnTo>
                    <a:pt x="1299096" y="53339"/>
                  </a:lnTo>
                  <a:lnTo>
                    <a:pt x="1299110" y="46990"/>
                  </a:lnTo>
                  <a:close/>
                </a:path>
                <a:path w="1299210" h="1137920">
                  <a:moveTo>
                    <a:pt x="8783" y="53340"/>
                  </a:moveTo>
                  <a:lnTo>
                    <a:pt x="1210" y="53340"/>
                  </a:lnTo>
                  <a:lnTo>
                    <a:pt x="1203" y="59689"/>
                  </a:lnTo>
                  <a:lnTo>
                    <a:pt x="8769" y="59689"/>
                  </a:lnTo>
                  <a:lnTo>
                    <a:pt x="8783" y="53340"/>
                  </a:lnTo>
                  <a:close/>
                </a:path>
                <a:path w="1299210" h="1137920">
                  <a:moveTo>
                    <a:pt x="1299096" y="53340"/>
                  </a:moveTo>
                  <a:lnTo>
                    <a:pt x="1292759" y="53340"/>
                  </a:lnTo>
                  <a:lnTo>
                    <a:pt x="1292745" y="59689"/>
                  </a:lnTo>
                  <a:lnTo>
                    <a:pt x="1299082" y="59689"/>
                  </a:lnTo>
                  <a:lnTo>
                    <a:pt x="1299096" y="53340"/>
                  </a:lnTo>
                  <a:close/>
                </a:path>
                <a:path w="1299210" h="1137920">
                  <a:moveTo>
                    <a:pt x="8769" y="59690"/>
                  </a:moveTo>
                  <a:lnTo>
                    <a:pt x="1203" y="59690"/>
                  </a:lnTo>
                  <a:lnTo>
                    <a:pt x="1182" y="78739"/>
                  </a:lnTo>
                  <a:lnTo>
                    <a:pt x="8726" y="78739"/>
                  </a:lnTo>
                  <a:lnTo>
                    <a:pt x="8769" y="59690"/>
                  </a:lnTo>
                  <a:close/>
                </a:path>
                <a:path w="1299210" h="1137920">
                  <a:moveTo>
                    <a:pt x="1299082" y="59690"/>
                  </a:moveTo>
                  <a:lnTo>
                    <a:pt x="1292745" y="59690"/>
                  </a:lnTo>
                  <a:lnTo>
                    <a:pt x="1292701" y="78739"/>
                  </a:lnTo>
                  <a:lnTo>
                    <a:pt x="1299039" y="78739"/>
                  </a:lnTo>
                  <a:lnTo>
                    <a:pt x="1299082" y="59690"/>
                  </a:lnTo>
                  <a:close/>
                </a:path>
                <a:path w="1299210" h="1137920">
                  <a:moveTo>
                    <a:pt x="8726" y="78740"/>
                  </a:moveTo>
                  <a:lnTo>
                    <a:pt x="1182" y="78740"/>
                  </a:lnTo>
                  <a:lnTo>
                    <a:pt x="1176" y="83819"/>
                  </a:lnTo>
                  <a:lnTo>
                    <a:pt x="8714" y="83819"/>
                  </a:lnTo>
                  <a:lnTo>
                    <a:pt x="8726" y="78740"/>
                  </a:lnTo>
                  <a:close/>
                </a:path>
                <a:path w="1299210" h="1137920">
                  <a:moveTo>
                    <a:pt x="1299039" y="78740"/>
                  </a:moveTo>
                  <a:lnTo>
                    <a:pt x="1292701" y="78740"/>
                  </a:lnTo>
                  <a:lnTo>
                    <a:pt x="1292690" y="83819"/>
                  </a:lnTo>
                  <a:lnTo>
                    <a:pt x="1299028" y="83819"/>
                  </a:lnTo>
                  <a:lnTo>
                    <a:pt x="1299039" y="78740"/>
                  </a:lnTo>
                  <a:close/>
                </a:path>
                <a:path w="1299210" h="1137920">
                  <a:moveTo>
                    <a:pt x="8714" y="83820"/>
                  </a:moveTo>
                  <a:lnTo>
                    <a:pt x="1176" y="83820"/>
                  </a:lnTo>
                  <a:lnTo>
                    <a:pt x="1169" y="90169"/>
                  </a:lnTo>
                  <a:lnTo>
                    <a:pt x="8700" y="90169"/>
                  </a:lnTo>
                  <a:lnTo>
                    <a:pt x="8714" y="83820"/>
                  </a:lnTo>
                  <a:close/>
                </a:path>
                <a:path w="1299210" h="1137920">
                  <a:moveTo>
                    <a:pt x="1299028" y="83820"/>
                  </a:moveTo>
                  <a:lnTo>
                    <a:pt x="1292690" y="83820"/>
                  </a:lnTo>
                  <a:lnTo>
                    <a:pt x="1292676" y="90169"/>
                  </a:lnTo>
                  <a:lnTo>
                    <a:pt x="1299013" y="90169"/>
                  </a:lnTo>
                  <a:lnTo>
                    <a:pt x="1299028" y="83820"/>
                  </a:lnTo>
                  <a:close/>
                </a:path>
                <a:path w="1299210" h="1137920">
                  <a:moveTo>
                    <a:pt x="8700" y="90170"/>
                  </a:moveTo>
                  <a:lnTo>
                    <a:pt x="1169" y="90170"/>
                  </a:lnTo>
                  <a:lnTo>
                    <a:pt x="1160" y="97789"/>
                  </a:lnTo>
                  <a:lnTo>
                    <a:pt x="8683" y="97789"/>
                  </a:lnTo>
                  <a:lnTo>
                    <a:pt x="8700" y="90170"/>
                  </a:lnTo>
                  <a:close/>
                </a:path>
                <a:path w="1299210" h="1137920">
                  <a:moveTo>
                    <a:pt x="1299013" y="90170"/>
                  </a:moveTo>
                  <a:lnTo>
                    <a:pt x="1292676" y="90170"/>
                  </a:lnTo>
                  <a:lnTo>
                    <a:pt x="1292658" y="97789"/>
                  </a:lnTo>
                  <a:lnTo>
                    <a:pt x="1298996" y="97789"/>
                  </a:lnTo>
                  <a:lnTo>
                    <a:pt x="1299013" y="90170"/>
                  </a:lnTo>
                  <a:close/>
                </a:path>
                <a:path w="1299210" h="1137920">
                  <a:moveTo>
                    <a:pt x="8683" y="97790"/>
                  </a:moveTo>
                  <a:lnTo>
                    <a:pt x="1160" y="97790"/>
                  </a:lnTo>
                  <a:lnTo>
                    <a:pt x="1146" y="110489"/>
                  </a:lnTo>
                  <a:lnTo>
                    <a:pt x="8654" y="110489"/>
                  </a:lnTo>
                  <a:lnTo>
                    <a:pt x="8683" y="97790"/>
                  </a:lnTo>
                  <a:close/>
                </a:path>
                <a:path w="1299210" h="1137920">
                  <a:moveTo>
                    <a:pt x="1298996" y="97790"/>
                  </a:moveTo>
                  <a:lnTo>
                    <a:pt x="1292658" y="97790"/>
                  </a:lnTo>
                  <a:lnTo>
                    <a:pt x="1292630" y="110489"/>
                  </a:lnTo>
                  <a:lnTo>
                    <a:pt x="1298968" y="110489"/>
                  </a:lnTo>
                  <a:lnTo>
                    <a:pt x="1298996" y="97790"/>
                  </a:lnTo>
                  <a:close/>
                </a:path>
                <a:path w="1299210" h="1137920">
                  <a:moveTo>
                    <a:pt x="8654" y="110490"/>
                  </a:moveTo>
                  <a:lnTo>
                    <a:pt x="1146" y="110490"/>
                  </a:lnTo>
                  <a:lnTo>
                    <a:pt x="1139" y="116839"/>
                  </a:lnTo>
                  <a:lnTo>
                    <a:pt x="8640" y="116839"/>
                  </a:lnTo>
                  <a:lnTo>
                    <a:pt x="8654" y="110490"/>
                  </a:lnTo>
                  <a:close/>
                </a:path>
                <a:path w="1299210" h="1137920">
                  <a:moveTo>
                    <a:pt x="1298968" y="110490"/>
                  </a:moveTo>
                  <a:lnTo>
                    <a:pt x="1292630" y="110490"/>
                  </a:lnTo>
                  <a:lnTo>
                    <a:pt x="1292615" y="116839"/>
                  </a:lnTo>
                  <a:lnTo>
                    <a:pt x="1298954" y="116839"/>
                  </a:lnTo>
                  <a:lnTo>
                    <a:pt x="1298968" y="110490"/>
                  </a:lnTo>
                  <a:close/>
                </a:path>
                <a:path w="1299210" h="1137920">
                  <a:moveTo>
                    <a:pt x="8640" y="116840"/>
                  </a:moveTo>
                  <a:lnTo>
                    <a:pt x="1139" y="116840"/>
                  </a:lnTo>
                  <a:lnTo>
                    <a:pt x="1132" y="123189"/>
                  </a:lnTo>
                  <a:lnTo>
                    <a:pt x="8625" y="123189"/>
                  </a:lnTo>
                  <a:lnTo>
                    <a:pt x="8640" y="116840"/>
                  </a:lnTo>
                  <a:close/>
                </a:path>
                <a:path w="1299210" h="1137920">
                  <a:moveTo>
                    <a:pt x="1298954" y="116840"/>
                  </a:moveTo>
                  <a:lnTo>
                    <a:pt x="1292615" y="116840"/>
                  </a:lnTo>
                  <a:lnTo>
                    <a:pt x="1292601" y="123189"/>
                  </a:lnTo>
                  <a:lnTo>
                    <a:pt x="1298940" y="123189"/>
                  </a:lnTo>
                  <a:lnTo>
                    <a:pt x="1298954" y="116840"/>
                  </a:lnTo>
                  <a:close/>
                </a:path>
                <a:path w="1299210" h="1137920">
                  <a:moveTo>
                    <a:pt x="8625" y="123190"/>
                  </a:moveTo>
                  <a:lnTo>
                    <a:pt x="1132" y="123190"/>
                  </a:lnTo>
                  <a:lnTo>
                    <a:pt x="1119" y="134619"/>
                  </a:lnTo>
                  <a:lnTo>
                    <a:pt x="8600" y="134619"/>
                  </a:lnTo>
                  <a:lnTo>
                    <a:pt x="8625" y="123190"/>
                  </a:lnTo>
                  <a:close/>
                </a:path>
                <a:path w="1299210" h="1137920">
                  <a:moveTo>
                    <a:pt x="1298940" y="123190"/>
                  </a:moveTo>
                  <a:lnTo>
                    <a:pt x="1292601" y="123190"/>
                  </a:lnTo>
                  <a:lnTo>
                    <a:pt x="1292575" y="134619"/>
                  </a:lnTo>
                  <a:lnTo>
                    <a:pt x="1298914" y="134619"/>
                  </a:lnTo>
                  <a:lnTo>
                    <a:pt x="1298940" y="123190"/>
                  </a:lnTo>
                  <a:close/>
                </a:path>
                <a:path w="1299210" h="1137920">
                  <a:moveTo>
                    <a:pt x="8600" y="134620"/>
                  </a:moveTo>
                  <a:lnTo>
                    <a:pt x="1119" y="134620"/>
                  </a:lnTo>
                  <a:lnTo>
                    <a:pt x="1111" y="142239"/>
                  </a:lnTo>
                  <a:lnTo>
                    <a:pt x="8582" y="142239"/>
                  </a:lnTo>
                  <a:lnTo>
                    <a:pt x="8600" y="134620"/>
                  </a:lnTo>
                  <a:close/>
                </a:path>
                <a:path w="1299210" h="1137920">
                  <a:moveTo>
                    <a:pt x="1298914" y="134620"/>
                  </a:moveTo>
                  <a:lnTo>
                    <a:pt x="1292575" y="134620"/>
                  </a:lnTo>
                  <a:lnTo>
                    <a:pt x="1292558" y="142239"/>
                  </a:lnTo>
                  <a:lnTo>
                    <a:pt x="1298897" y="142239"/>
                  </a:lnTo>
                  <a:lnTo>
                    <a:pt x="1298914" y="134620"/>
                  </a:lnTo>
                  <a:close/>
                </a:path>
                <a:path w="1299210" h="1137920">
                  <a:moveTo>
                    <a:pt x="8582" y="142240"/>
                  </a:moveTo>
                  <a:lnTo>
                    <a:pt x="1111" y="142240"/>
                  </a:lnTo>
                  <a:lnTo>
                    <a:pt x="1103" y="148589"/>
                  </a:lnTo>
                  <a:lnTo>
                    <a:pt x="8568" y="148589"/>
                  </a:lnTo>
                  <a:lnTo>
                    <a:pt x="8582" y="142240"/>
                  </a:lnTo>
                  <a:close/>
                </a:path>
                <a:path w="1299210" h="1137920">
                  <a:moveTo>
                    <a:pt x="1298897" y="142240"/>
                  </a:moveTo>
                  <a:lnTo>
                    <a:pt x="1292558" y="142240"/>
                  </a:lnTo>
                  <a:lnTo>
                    <a:pt x="1292543" y="148589"/>
                  </a:lnTo>
                  <a:lnTo>
                    <a:pt x="1298883" y="148589"/>
                  </a:lnTo>
                  <a:lnTo>
                    <a:pt x="1298897" y="142240"/>
                  </a:lnTo>
                  <a:close/>
                </a:path>
                <a:path w="1299210" h="1137920">
                  <a:moveTo>
                    <a:pt x="8568" y="148590"/>
                  </a:moveTo>
                  <a:lnTo>
                    <a:pt x="1103" y="148590"/>
                  </a:lnTo>
                  <a:lnTo>
                    <a:pt x="1091" y="160019"/>
                  </a:lnTo>
                  <a:lnTo>
                    <a:pt x="8542" y="160019"/>
                  </a:lnTo>
                  <a:lnTo>
                    <a:pt x="8568" y="148590"/>
                  </a:lnTo>
                  <a:close/>
                </a:path>
                <a:path w="1299210" h="1137920">
                  <a:moveTo>
                    <a:pt x="1298883" y="148590"/>
                  </a:moveTo>
                  <a:lnTo>
                    <a:pt x="1292543" y="148590"/>
                  </a:lnTo>
                  <a:lnTo>
                    <a:pt x="1292518" y="160019"/>
                  </a:lnTo>
                  <a:lnTo>
                    <a:pt x="1298857" y="160019"/>
                  </a:lnTo>
                  <a:lnTo>
                    <a:pt x="1298883" y="148590"/>
                  </a:lnTo>
                  <a:close/>
                </a:path>
                <a:path w="1299210" h="1137920">
                  <a:moveTo>
                    <a:pt x="8542" y="160020"/>
                  </a:moveTo>
                  <a:lnTo>
                    <a:pt x="1091" y="160020"/>
                  </a:lnTo>
                  <a:lnTo>
                    <a:pt x="1082" y="167639"/>
                  </a:lnTo>
                  <a:lnTo>
                    <a:pt x="8525" y="167639"/>
                  </a:lnTo>
                  <a:lnTo>
                    <a:pt x="8542" y="160020"/>
                  </a:lnTo>
                  <a:close/>
                </a:path>
                <a:path w="1299210" h="1137920">
                  <a:moveTo>
                    <a:pt x="1298857" y="160020"/>
                  </a:moveTo>
                  <a:lnTo>
                    <a:pt x="1292518" y="160020"/>
                  </a:lnTo>
                  <a:lnTo>
                    <a:pt x="1292500" y="167639"/>
                  </a:lnTo>
                  <a:lnTo>
                    <a:pt x="1298840" y="167639"/>
                  </a:lnTo>
                  <a:lnTo>
                    <a:pt x="1298857" y="160020"/>
                  </a:lnTo>
                  <a:close/>
                </a:path>
                <a:path w="1299210" h="1137920">
                  <a:moveTo>
                    <a:pt x="8525" y="167640"/>
                  </a:moveTo>
                  <a:lnTo>
                    <a:pt x="1082" y="167640"/>
                  </a:lnTo>
                  <a:lnTo>
                    <a:pt x="1069" y="179069"/>
                  </a:lnTo>
                  <a:lnTo>
                    <a:pt x="8499" y="179069"/>
                  </a:lnTo>
                  <a:lnTo>
                    <a:pt x="8525" y="167640"/>
                  </a:lnTo>
                  <a:close/>
                </a:path>
                <a:path w="1299210" h="1137920">
                  <a:moveTo>
                    <a:pt x="1298840" y="167640"/>
                  </a:moveTo>
                  <a:lnTo>
                    <a:pt x="1292500" y="167640"/>
                  </a:lnTo>
                  <a:lnTo>
                    <a:pt x="1292474" y="179069"/>
                  </a:lnTo>
                  <a:lnTo>
                    <a:pt x="1298815" y="179069"/>
                  </a:lnTo>
                  <a:lnTo>
                    <a:pt x="1298840" y="167640"/>
                  </a:lnTo>
                  <a:close/>
                </a:path>
                <a:path w="1299210" h="1137920">
                  <a:moveTo>
                    <a:pt x="8499" y="179070"/>
                  </a:moveTo>
                  <a:lnTo>
                    <a:pt x="1069" y="179070"/>
                  </a:lnTo>
                  <a:lnTo>
                    <a:pt x="1061" y="186689"/>
                  </a:lnTo>
                  <a:lnTo>
                    <a:pt x="8482" y="186689"/>
                  </a:lnTo>
                  <a:lnTo>
                    <a:pt x="8499" y="179070"/>
                  </a:lnTo>
                  <a:close/>
                </a:path>
                <a:path w="1299210" h="1137920">
                  <a:moveTo>
                    <a:pt x="1298815" y="179070"/>
                  </a:moveTo>
                  <a:lnTo>
                    <a:pt x="1292474" y="179070"/>
                  </a:lnTo>
                  <a:lnTo>
                    <a:pt x="1292457" y="186689"/>
                  </a:lnTo>
                  <a:lnTo>
                    <a:pt x="1298798" y="186689"/>
                  </a:lnTo>
                  <a:lnTo>
                    <a:pt x="1298815" y="179070"/>
                  </a:lnTo>
                  <a:close/>
                </a:path>
                <a:path w="1299210" h="1137920">
                  <a:moveTo>
                    <a:pt x="8482" y="186690"/>
                  </a:moveTo>
                  <a:lnTo>
                    <a:pt x="1061" y="186690"/>
                  </a:lnTo>
                  <a:lnTo>
                    <a:pt x="1055" y="191769"/>
                  </a:lnTo>
                  <a:lnTo>
                    <a:pt x="8470" y="191769"/>
                  </a:lnTo>
                  <a:lnTo>
                    <a:pt x="8482" y="186690"/>
                  </a:lnTo>
                  <a:close/>
                </a:path>
                <a:path w="1299210" h="1137920">
                  <a:moveTo>
                    <a:pt x="1298798" y="186690"/>
                  </a:moveTo>
                  <a:lnTo>
                    <a:pt x="1292457" y="186690"/>
                  </a:lnTo>
                  <a:lnTo>
                    <a:pt x="1292446" y="191769"/>
                  </a:lnTo>
                  <a:lnTo>
                    <a:pt x="1298786" y="191769"/>
                  </a:lnTo>
                  <a:lnTo>
                    <a:pt x="1298798" y="186690"/>
                  </a:lnTo>
                  <a:close/>
                </a:path>
                <a:path w="1299210" h="1137920">
                  <a:moveTo>
                    <a:pt x="8470" y="191770"/>
                  </a:moveTo>
                  <a:lnTo>
                    <a:pt x="1055" y="191770"/>
                  </a:lnTo>
                  <a:lnTo>
                    <a:pt x="1047" y="199389"/>
                  </a:lnTo>
                  <a:lnTo>
                    <a:pt x="8453" y="199389"/>
                  </a:lnTo>
                  <a:lnTo>
                    <a:pt x="8470" y="191770"/>
                  </a:lnTo>
                  <a:close/>
                </a:path>
                <a:path w="1299210" h="1137920">
                  <a:moveTo>
                    <a:pt x="1298786" y="191770"/>
                  </a:moveTo>
                  <a:lnTo>
                    <a:pt x="1292446" y="191770"/>
                  </a:lnTo>
                  <a:lnTo>
                    <a:pt x="1292429" y="199389"/>
                  </a:lnTo>
                  <a:lnTo>
                    <a:pt x="1298769" y="199389"/>
                  </a:lnTo>
                  <a:lnTo>
                    <a:pt x="1298786" y="191770"/>
                  </a:lnTo>
                  <a:close/>
                </a:path>
                <a:path w="1299210" h="1137920">
                  <a:moveTo>
                    <a:pt x="8453" y="199390"/>
                  </a:moveTo>
                  <a:lnTo>
                    <a:pt x="1047" y="199390"/>
                  </a:lnTo>
                  <a:lnTo>
                    <a:pt x="1040" y="205739"/>
                  </a:lnTo>
                  <a:lnTo>
                    <a:pt x="8439" y="205739"/>
                  </a:lnTo>
                  <a:lnTo>
                    <a:pt x="8453" y="199390"/>
                  </a:lnTo>
                  <a:close/>
                </a:path>
                <a:path w="1299210" h="1137920">
                  <a:moveTo>
                    <a:pt x="1298769" y="199390"/>
                  </a:moveTo>
                  <a:lnTo>
                    <a:pt x="1292429" y="199390"/>
                  </a:lnTo>
                  <a:lnTo>
                    <a:pt x="1292414" y="205739"/>
                  </a:lnTo>
                  <a:lnTo>
                    <a:pt x="1298755" y="205739"/>
                  </a:lnTo>
                  <a:lnTo>
                    <a:pt x="1298769" y="199390"/>
                  </a:lnTo>
                  <a:close/>
                </a:path>
                <a:path w="1299210" h="1137920">
                  <a:moveTo>
                    <a:pt x="8439" y="205740"/>
                  </a:moveTo>
                  <a:lnTo>
                    <a:pt x="1040" y="205740"/>
                  </a:lnTo>
                  <a:lnTo>
                    <a:pt x="1034" y="210819"/>
                  </a:lnTo>
                  <a:lnTo>
                    <a:pt x="8427" y="210819"/>
                  </a:lnTo>
                  <a:lnTo>
                    <a:pt x="8439" y="205740"/>
                  </a:lnTo>
                  <a:close/>
                </a:path>
                <a:path w="1299210" h="1137920">
                  <a:moveTo>
                    <a:pt x="1298755" y="205740"/>
                  </a:moveTo>
                  <a:lnTo>
                    <a:pt x="1292414" y="205740"/>
                  </a:lnTo>
                  <a:lnTo>
                    <a:pt x="1292403" y="210819"/>
                  </a:lnTo>
                  <a:lnTo>
                    <a:pt x="1298744" y="210819"/>
                  </a:lnTo>
                  <a:lnTo>
                    <a:pt x="1298755" y="205740"/>
                  </a:lnTo>
                  <a:close/>
                </a:path>
                <a:path w="1299210" h="1137920">
                  <a:moveTo>
                    <a:pt x="8427" y="210820"/>
                  </a:moveTo>
                  <a:lnTo>
                    <a:pt x="1034" y="210820"/>
                  </a:lnTo>
                  <a:lnTo>
                    <a:pt x="1025" y="218439"/>
                  </a:lnTo>
                  <a:lnTo>
                    <a:pt x="8410" y="218439"/>
                  </a:lnTo>
                  <a:lnTo>
                    <a:pt x="8427" y="210820"/>
                  </a:lnTo>
                  <a:close/>
                </a:path>
                <a:path w="1299210" h="1137920">
                  <a:moveTo>
                    <a:pt x="1298744" y="210820"/>
                  </a:moveTo>
                  <a:lnTo>
                    <a:pt x="1292403" y="210820"/>
                  </a:lnTo>
                  <a:lnTo>
                    <a:pt x="1292385" y="218439"/>
                  </a:lnTo>
                  <a:lnTo>
                    <a:pt x="1298727" y="218439"/>
                  </a:lnTo>
                  <a:lnTo>
                    <a:pt x="1298744" y="210820"/>
                  </a:lnTo>
                  <a:close/>
                </a:path>
                <a:path w="1299210" h="1137920">
                  <a:moveTo>
                    <a:pt x="8410" y="218440"/>
                  </a:moveTo>
                  <a:lnTo>
                    <a:pt x="1025" y="218440"/>
                  </a:lnTo>
                  <a:lnTo>
                    <a:pt x="1020" y="223519"/>
                  </a:lnTo>
                  <a:lnTo>
                    <a:pt x="8399" y="223519"/>
                  </a:lnTo>
                  <a:lnTo>
                    <a:pt x="8410" y="218440"/>
                  </a:lnTo>
                  <a:close/>
                </a:path>
                <a:path w="1299210" h="1137920">
                  <a:moveTo>
                    <a:pt x="1298727" y="218440"/>
                  </a:moveTo>
                  <a:lnTo>
                    <a:pt x="1292385" y="218440"/>
                  </a:lnTo>
                  <a:lnTo>
                    <a:pt x="1292374" y="223519"/>
                  </a:lnTo>
                  <a:lnTo>
                    <a:pt x="1298715" y="223519"/>
                  </a:lnTo>
                  <a:lnTo>
                    <a:pt x="1298727" y="218440"/>
                  </a:lnTo>
                  <a:close/>
                </a:path>
                <a:path w="1299210" h="1137920">
                  <a:moveTo>
                    <a:pt x="8399" y="223520"/>
                  </a:moveTo>
                  <a:lnTo>
                    <a:pt x="1020" y="223520"/>
                  </a:lnTo>
                  <a:lnTo>
                    <a:pt x="1004" y="237489"/>
                  </a:lnTo>
                  <a:lnTo>
                    <a:pt x="8367" y="237489"/>
                  </a:lnTo>
                  <a:lnTo>
                    <a:pt x="8399" y="223520"/>
                  </a:lnTo>
                  <a:close/>
                </a:path>
                <a:path w="1299210" h="1137920">
                  <a:moveTo>
                    <a:pt x="1298715" y="223520"/>
                  </a:moveTo>
                  <a:lnTo>
                    <a:pt x="1292374" y="223520"/>
                  </a:lnTo>
                  <a:lnTo>
                    <a:pt x="1292342" y="237489"/>
                  </a:lnTo>
                  <a:lnTo>
                    <a:pt x="1298684" y="237489"/>
                  </a:lnTo>
                  <a:lnTo>
                    <a:pt x="1298715" y="223520"/>
                  </a:lnTo>
                  <a:close/>
                </a:path>
                <a:path w="1299210" h="1137920">
                  <a:moveTo>
                    <a:pt x="8367" y="237490"/>
                  </a:moveTo>
                  <a:lnTo>
                    <a:pt x="1004" y="237490"/>
                  </a:lnTo>
                  <a:lnTo>
                    <a:pt x="991" y="248919"/>
                  </a:lnTo>
                  <a:lnTo>
                    <a:pt x="8341" y="248919"/>
                  </a:lnTo>
                  <a:lnTo>
                    <a:pt x="8367" y="237490"/>
                  </a:lnTo>
                  <a:close/>
                </a:path>
                <a:path w="1299210" h="1137920">
                  <a:moveTo>
                    <a:pt x="1298684" y="237490"/>
                  </a:moveTo>
                  <a:lnTo>
                    <a:pt x="1292342" y="237490"/>
                  </a:lnTo>
                  <a:lnTo>
                    <a:pt x="1292316" y="248919"/>
                  </a:lnTo>
                  <a:lnTo>
                    <a:pt x="1298658" y="248919"/>
                  </a:lnTo>
                  <a:lnTo>
                    <a:pt x="1298684" y="237490"/>
                  </a:lnTo>
                  <a:close/>
                </a:path>
                <a:path w="1299210" h="1137920">
                  <a:moveTo>
                    <a:pt x="8341" y="248920"/>
                  </a:moveTo>
                  <a:lnTo>
                    <a:pt x="991" y="248920"/>
                  </a:lnTo>
                  <a:lnTo>
                    <a:pt x="984" y="255269"/>
                  </a:lnTo>
                  <a:lnTo>
                    <a:pt x="8327" y="255269"/>
                  </a:lnTo>
                  <a:lnTo>
                    <a:pt x="8341" y="248920"/>
                  </a:lnTo>
                  <a:close/>
                </a:path>
                <a:path w="1299210" h="1137920">
                  <a:moveTo>
                    <a:pt x="1298658" y="248920"/>
                  </a:moveTo>
                  <a:lnTo>
                    <a:pt x="1292316" y="248920"/>
                  </a:lnTo>
                  <a:lnTo>
                    <a:pt x="1292302" y="255269"/>
                  </a:lnTo>
                  <a:lnTo>
                    <a:pt x="1298644" y="255269"/>
                  </a:lnTo>
                  <a:lnTo>
                    <a:pt x="1298658" y="248920"/>
                  </a:lnTo>
                  <a:close/>
                </a:path>
                <a:path w="1299210" h="1137920">
                  <a:moveTo>
                    <a:pt x="8327" y="255270"/>
                  </a:moveTo>
                  <a:lnTo>
                    <a:pt x="984" y="255270"/>
                  </a:lnTo>
                  <a:lnTo>
                    <a:pt x="977" y="261619"/>
                  </a:lnTo>
                  <a:lnTo>
                    <a:pt x="8313" y="261619"/>
                  </a:lnTo>
                  <a:lnTo>
                    <a:pt x="8327" y="255270"/>
                  </a:lnTo>
                  <a:close/>
                </a:path>
                <a:path w="1299210" h="1137920">
                  <a:moveTo>
                    <a:pt x="1298644" y="255270"/>
                  </a:moveTo>
                  <a:lnTo>
                    <a:pt x="1292302" y="255270"/>
                  </a:lnTo>
                  <a:lnTo>
                    <a:pt x="1292288" y="261619"/>
                  </a:lnTo>
                  <a:lnTo>
                    <a:pt x="1298630" y="261619"/>
                  </a:lnTo>
                  <a:lnTo>
                    <a:pt x="1298644" y="255270"/>
                  </a:lnTo>
                  <a:close/>
                </a:path>
                <a:path w="1299210" h="1137920">
                  <a:moveTo>
                    <a:pt x="8313" y="261620"/>
                  </a:moveTo>
                  <a:lnTo>
                    <a:pt x="977" y="261620"/>
                  </a:lnTo>
                  <a:lnTo>
                    <a:pt x="969" y="269239"/>
                  </a:lnTo>
                  <a:lnTo>
                    <a:pt x="8295" y="269239"/>
                  </a:lnTo>
                  <a:lnTo>
                    <a:pt x="8313" y="261620"/>
                  </a:lnTo>
                  <a:close/>
                </a:path>
                <a:path w="1299210" h="1137920">
                  <a:moveTo>
                    <a:pt x="1298630" y="261620"/>
                  </a:moveTo>
                  <a:lnTo>
                    <a:pt x="1292288" y="261620"/>
                  </a:lnTo>
                  <a:lnTo>
                    <a:pt x="1292270" y="269239"/>
                  </a:lnTo>
                  <a:lnTo>
                    <a:pt x="1298613" y="269239"/>
                  </a:lnTo>
                  <a:lnTo>
                    <a:pt x="1298630" y="261620"/>
                  </a:lnTo>
                  <a:close/>
                </a:path>
                <a:path w="1299210" h="1137920">
                  <a:moveTo>
                    <a:pt x="8295" y="269240"/>
                  </a:moveTo>
                  <a:lnTo>
                    <a:pt x="969" y="269240"/>
                  </a:lnTo>
                  <a:lnTo>
                    <a:pt x="962" y="275589"/>
                  </a:lnTo>
                  <a:lnTo>
                    <a:pt x="8281" y="275589"/>
                  </a:lnTo>
                  <a:lnTo>
                    <a:pt x="8295" y="269240"/>
                  </a:lnTo>
                  <a:close/>
                </a:path>
                <a:path w="1299210" h="1137920">
                  <a:moveTo>
                    <a:pt x="1298613" y="269240"/>
                  </a:moveTo>
                  <a:lnTo>
                    <a:pt x="1292270" y="269240"/>
                  </a:lnTo>
                  <a:lnTo>
                    <a:pt x="1292256" y="275589"/>
                  </a:lnTo>
                  <a:lnTo>
                    <a:pt x="1298599" y="275589"/>
                  </a:lnTo>
                  <a:lnTo>
                    <a:pt x="1298613" y="269240"/>
                  </a:lnTo>
                  <a:close/>
                </a:path>
                <a:path w="1299210" h="1137920">
                  <a:moveTo>
                    <a:pt x="8281" y="275590"/>
                  </a:moveTo>
                  <a:lnTo>
                    <a:pt x="962" y="275590"/>
                  </a:lnTo>
                  <a:lnTo>
                    <a:pt x="954" y="281939"/>
                  </a:lnTo>
                  <a:lnTo>
                    <a:pt x="8267" y="281939"/>
                  </a:lnTo>
                  <a:lnTo>
                    <a:pt x="8281" y="275590"/>
                  </a:lnTo>
                  <a:close/>
                </a:path>
                <a:path w="1299210" h="1137920">
                  <a:moveTo>
                    <a:pt x="1298599" y="275590"/>
                  </a:moveTo>
                  <a:lnTo>
                    <a:pt x="1292256" y="275590"/>
                  </a:lnTo>
                  <a:lnTo>
                    <a:pt x="1292242" y="281939"/>
                  </a:lnTo>
                  <a:lnTo>
                    <a:pt x="1298584" y="281939"/>
                  </a:lnTo>
                  <a:lnTo>
                    <a:pt x="1298599" y="275590"/>
                  </a:lnTo>
                  <a:close/>
                </a:path>
                <a:path w="1299210" h="1137920">
                  <a:moveTo>
                    <a:pt x="8267" y="281940"/>
                  </a:moveTo>
                  <a:lnTo>
                    <a:pt x="954" y="281940"/>
                  </a:lnTo>
                  <a:lnTo>
                    <a:pt x="949" y="287019"/>
                  </a:lnTo>
                  <a:lnTo>
                    <a:pt x="8255" y="287019"/>
                  </a:lnTo>
                  <a:lnTo>
                    <a:pt x="8267" y="281940"/>
                  </a:lnTo>
                  <a:close/>
                </a:path>
                <a:path w="1299210" h="1137920">
                  <a:moveTo>
                    <a:pt x="1298584" y="281940"/>
                  </a:moveTo>
                  <a:lnTo>
                    <a:pt x="1292242" y="281940"/>
                  </a:lnTo>
                  <a:lnTo>
                    <a:pt x="1292230" y="287019"/>
                  </a:lnTo>
                  <a:lnTo>
                    <a:pt x="1298573" y="287019"/>
                  </a:lnTo>
                  <a:lnTo>
                    <a:pt x="1298584" y="281940"/>
                  </a:lnTo>
                  <a:close/>
                </a:path>
                <a:path w="1299210" h="1137920">
                  <a:moveTo>
                    <a:pt x="8255" y="287020"/>
                  </a:moveTo>
                  <a:lnTo>
                    <a:pt x="949" y="287020"/>
                  </a:lnTo>
                  <a:lnTo>
                    <a:pt x="935" y="299719"/>
                  </a:lnTo>
                  <a:lnTo>
                    <a:pt x="8227" y="299719"/>
                  </a:lnTo>
                  <a:lnTo>
                    <a:pt x="8255" y="287020"/>
                  </a:lnTo>
                  <a:close/>
                </a:path>
                <a:path w="1299210" h="1137920">
                  <a:moveTo>
                    <a:pt x="1298573" y="287020"/>
                  </a:moveTo>
                  <a:lnTo>
                    <a:pt x="1292230" y="287020"/>
                  </a:lnTo>
                  <a:lnTo>
                    <a:pt x="1292202" y="299719"/>
                  </a:lnTo>
                  <a:lnTo>
                    <a:pt x="1298545" y="299719"/>
                  </a:lnTo>
                  <a:lnTo>
                    <a:pt x="1298573" y="287020"/>
                  </a:lnTo>
                  <a:close/>
                </a:path>
                <a:path w="1299210" h="1137920">
                  <a:moveTo>
                    <a:pt x="8227" y="299720"/>
                  </a:moveTo>
                  <a:lnTo>
                    <a:pt x="935" y="299720"/>
                  </a:lnTo>
                  <a:lnTo>
                    <a:pt x="892" y="337819"/>
                  </a:lnTo>
                  <a:lnTo>
                    <a:pt x="8140" y="337819"/>
                  </a:lnTo>
                  <a:lnTo>
                    <a:pt x="8227" y="299720"/>
                  </a:lnTo>
                  <a:close/>
                </a:path>
                <a:path w="1299210" h="1137920">
                  <a:moveTo>
                    <a:pt x="1298545" y="299720"/>
                  </a:moveTo>
                  <a:lnTo>
                    <a:pt x="1292202" y="299720"/>
                  </a:lnTo>
                  <a:lnTo>
                    <a:pt x="1292115" y="337819"/>
                  </a:lnTo>
                  <a:lnTo>
                    <a:pt x="1298459" y="337819"/>
                  </a:lnTo>
                  <a:lnTo>
                    <a:pt x="1298545" y="299720"/>
                  </a:lnTo>
                  <a:close/>
                </a:path>
                <a:path w="1299210" h="1137920">
                  <a:moveTo>
                    <a:pt x="8140" y="337820"/>
                  </a:moveTo>
                  <a:lnTo>
                    <a:pt x="892" y="337820"/>
                  </a:lnTo>
                  <a:lnTo>
                    <a:pt x="884" y="345439"/>
                  </a:lnTo>
                  <a:lnTo>
                    <a:pt x="8123" y="345439"/>
                  </a:lnTo>
                  <a:lnTo>
                    <a:pt x="8140" y="337820"/>
                  </a:lnTo>
                  <a:close/>
                </a:path>
                <a:path w="1299210" h="1137920">
                  <a:moveTo>
                    <a:pt x="1298459" y="337820"/>
                  </a:moveTo>
                  <a:lnTo>
                    <a:pt x="1292115" y="337820"/>
                  </a:lnTo>
                  <a:lnTo>
                    <a:pt x="1292098" y="345439"/>
                  </a:lnTo>
                  <a:lnTo>
                    <a:pt x="1298442" y="345439"/>
                  </a:lnTo>
                  <a:lnTo>
                    <a:pt x="1298459" y="337820"/>
                  </a:lnTo>
                  <a:close/>
                </a:path>
                <a:path w="1299210" h="1137920">
                  <a:moveTo>
                    <a:pt x="8123" y="345440"/>
                  </a:moveTo>
                  <a:lnTo>
                    <a:pt x="884" y="345440"/>
                  </a:lnTo>
                  <a:lnTo>
                    <a:pt x="876" y="351789"/>
                  </a:lnTo>
                  <a:lnTo>
                    <a:pt x="8109" y="351789"/>
                  </a:lnTo>
                  <a:lnTo>
                    <a:pt x="8123" y="345440"/>
                  </a:lnTo>
                  <a:close/>
                </a:path>
                <a:path w="1299210" h="1137920">
                  <a:moveTo>
                    <a:pt x="1298442" y="345440"/>
                  </a:moveTo>
                  <a:lnTo>
                    <a:pt x="1292098" y="345440"/>
                  </a:lnTo>
                  <a:lnTo>
                    <a:pt x="1292084" y="351789"/>
                  </a:lnTo>
                  <a:lnTo>
                    <a:pt x="1298428" y="351789"/>
                  </a:lnTo>
                  <a:lnTo>
                    <a:pt x="1298442" y="345440"/>
                  </a:lnTo>
                  <a:close/>
                </a:path>
                <a:path w="1299210" h="1137920">
                  <a:moveTo>
                    <a:pt x="8109" y="351790"/>
                  </a:moveTo>
                  <a:lnTo>
                    <a:pt x="876" y="351790"/>
                  </a:lnTo>
                  <a:lnTo>
                    <a:pt x="871" y="356869"/>
                  </a:lnTo>
                  <a:lnTo>
                    <a:pt x="8097" y="356869"/>
                  </a:lnTo>
                  <a:lnTo>
                    <a:pt x="8109" y="351790"/>
                  </a:lnTo>
                  <a:close/>
                </a:path>
                <a:path w="1299210" h="1137920">
                  <a:moveTo>
                    <a:pt x="1298428" y="351790"/>
                  </a:moveTo>
                  <a:lnTo>
                    <a:pt x="1292084" y="351790"/>
                  </a:lnTo>
                  <a:lnTo>
                    <a:pt x="1292072" y="356869"/>
                  </a:lnTo>
                  <a:lnTo>
                    <a:pt x="1298417" y="356869"/>
                  </a:lnTo>
                  <a:lnTo>
                    <a:pt x="1298428" y="351790"/>
                  </a:lnTo>
                  <a:close/>
                </a:path>
                <a:path w="1299210" h="1137920">
                  <a:moveTo>
                    <a:pt x="8097" y="356870"/>
                  </a:moveTo>
                  <a:lnTo>
                    <a:pt x="871" y="356870"/>
                  </a:lnTo>
                  <a:lnTo>
                    <a:pt x="862" y="364489"/>
                  </a:lnTo>
                  <a:lnTo>
                    <a:pt x="8080" y="364489"/>
                  </a:lnTo>
                  <a:lnTo>
                    <a:pt x="8097" y="356870"/>
                  </a:lnTo>
                  <a:close/>
                </a:path>
                <a:path w="1299210" h="1137920">
                  <a:moveTo>
                    <a:pt x="1298417" y="356870"/>
                  </a:moveTo>
                  <a:lnTo>
                    <a:pt x="1292072" y="356870"/>
                  </a:lnTo>
                  <a:lnTo>
                    <a:pt x="1292055" y="364489"/>
                  </a:lnTo>
                  <a:lnTo>
                    <a:pt x="1298400" y="364489"/>
                  </a:lnTo>
                  <a:lnTo>
                    <a:pt x="1298417" y="356870"/>
                  </a:lnTo>
                  <a:close/>
                </a:path>
                <a:path w="1299210" h="1137920">
                  <a:moveTo>
                    <a:pt x="8080" y="364490"/>
                  </a:moveTo>
                  <a:lnTo>
                    <a:pt x="862" y="364490"/>
                  </a:lnTo>
                  <a:lnTo>
                    <a:pt x="827" y="396239"/>
                  </a:lnTo>
                  <a:lnTo>
                    <a:pt x="8008" y="396239"/>
                  </a:lnTo>
                  <a:lnTo>
                    <a:pt x="8080" y="364490"/>
                  </a:lnTo>
                  <a:close/>
                </a:path>
                <a:path w="1299210" h="1137920">
                  <a:moveTo>
                    <a:pt x="1298400" y="364490"/>
                  </a:moveTo>
                  <a:lnTo>
                    <a:pt x="1292055" y="364490"/>
                  </a:lnTo>
                  <a:lnTo>
                    <a:pt x="1291983" y="396239"/>
                  </a:lnTo>
                  <a:lnTo>
                    <a:pt x="1298329" y="396239"/>
                  </a:lnTo>
                  <a:lnTo>
                    <a:pt x="1298400" y="364490"/>
                  </a:lnTo>
                  <a:close/>
                </a:path>
                <a:path w="1299210" h="1137920">
                  <a:moveTo>
                    <a:pt x="8008" y="396240"/>
                  </a:moveTo>
                  <a:lnTo>
                    <a:pt x="827" y="396240"/>
                  </a:lnTo>
                  <a:lnTo>
                    <a:pt x="791" y="427989"/>
                  </a:lnTo>
                  <a:lnTo>
                    <a:pt x="7937" y="427989"/>
                  </a:lnTo>
                  <a:lnTo>
                    <a:pt x="8008" y="396240"/>
                  </a:lnTo>
                  <a:close/>
                </a:path>
                <a:path w="1299210" h="1137920">
                  <a:moveTo>
                    <a:pt x="1298329" y="396240"/>
                  </a:moveTo>
                  <a:lnTo>
                    <a:pt x="1291983" y="396240"/>
                  </a:lnTo>
                  <a:lnTo>
                    <a:pt x="1291911" y="427989"/>
                  </a:lnTo>
                  <a:lnTo>
                    <a:pt x="1298258" y="427989"/>
                  </a:lnTo>
                  <a:lnTo>
                    <a:pt x="1298329" y="396240"/>
                  </a:lnTo>
                  <a:close/>
                </a:path>
                <a:path w="1299210" h="1137920">
                  <a:moveTo>
                    <a:pt x="7937" y="427990"/>
                  </a:moveTo>
                  <a:lnTo>
                    <a:pt x="791" y="427990"/>
                  </a:lnTo>
                  <a:lnTo>
                    <a:pt x="756" y="459739"/>
                  </a:lnTo>
                  <a:lnTo>
                    <a:pt x="7865" y="459739"/>
                  </a:lnTo>
                  <a:lnTo>
                    <a:pt x="7937" y="427990"/>
                  </a:lnTo>
                  <a:close/>
                </a:path>
                <a:path w="1299210" h="1137920">
                  <a:moveTo>
                    <a:pt x="1298258" y="427990"/>
                  </a:moveTo>
                  <a:lnTo>
                    <a:pt x="1291911" y="427990"/>
                  </a:lnTo>
                  <a:lnTo>
                    <a:pt x="1291839" y="459739"/>
                  </a:lnTo>
                  <a:lnTo>
                    <a:pt x="1298187" y="459739"/>
                  </a:lnTo>
                  <a:lnTo>
                    <a:pt x="1298258" y="427990"/>
                  </a:lnTo>
                  <a:close/>
                </a:path>
                <a:path w="1299210" h="1137920">
                  <a:moveTo>
                    <a:pt x="7865" y="459740"/>
                  </a:moveTo>
                  <a:lnTo>
                    <a:pt x="756" y="459740"/>
                  </a:lnTo>
                  <a:lnTo>
                    <a:pt x="544" y="648969"/>
                  </a:lnTo>
                  <a:lnTo>
                    <a:pt x="7437" y="648969"/>
                  </a:lnTo>
                  <a:lnTo>
                    <a:pt x="7865" y="459740"/>
                  </a:lnTo>
                  <a:close/>
                </a:path>
                <a:path w="1299210" h="1137920">
                  <a:moveTo>
                    <a:pt x="1298187" y="459740"/>
                  </a:moveTo>
                  <a:lnTo>
                    <a:pt x="1291839" y="459740"/>
                  </a:lnTo>
                  <a:lnTo>
                    <a:pt x="1291411" y="648969"/>
                  </a:lnTo>
                  <a:lnTo>
                    <a:pt x="1297763" y="648969"/>
                  </a:lnTo>
                  <a:lnTo>
                    <a:pt x="1298187" y="459740"/>
                  </a:lnTo>
                  <a:close/>
                </a:path>
                <a:path w="1299210" h="1137920">
                  <a:moveTo>
                    <a:pt x="7437" y="648970"/>
                  </a:moveTo>
                  <a:lnTo>
                    <a:pt x="544" y="648970"/>
                  </a:lnTo>
                  <a:lnTo>
                    <a:pt x="502" y="687069"/>
                  </a:lnTo>
                  <a:lnTo>
                    <a:pt x="7351" y="687069"/>
                  </a:lnTo>
                  <a:lnTo>
                    <a:pt x="7437" y="648970"/>
                  </a:lnTo>
                  <a:close/>
                </a:path>
                <a:path w="1299210" h="1137920">
                  <a:moveTo>
                    <a:pt x="1297763" y="648970"/>
                  </a:moveTo>
                  <a:lnTo>
                    <a:pt x="1291411" y="648970"/>
                  </a:lnTo>
                  <a:lnTo>
                    <a:pt x="1291325" y="687069"/>
                  </a:lnTo>
                  <a:lnTo>
                    <a:pt x="1297678" y="687069"/>
                  </a:lnTo>
                  <a:lnTo>
                    <a:pt x="1297763" y="648970"/>
                  </a:lnTo>
                  <a:close/>
                </a:path>
                <a:path w="1299210" h="1137920">
                  <a:moveTo>
                    <a:pt x="7351" y="687070"/>
                  </a:moveTo>
                  <a:lnTo>
                    <a:pt x="502" y="687070"/>
                  </a:lnTo>
                  <a:lnTo>
                    <a:pt x="465" y="720089"/>
                  </a:lnTo>
                  <a:lnTo>
                    <a:pt x="7277" y="720089"/>
                  </a:lnTo>
                  <a:lnTo>
                    <a:pt x="7351" y="687070"/>
                  </a:lnTo>
                  <a:close/>
                </a:path>
                <a:path w="1299210" h="1137920">
                  <a:moveTo>
                    <a:pt x="1297678" y="687070"/>
                  </a:moveTo>
                  <a:lnTo>
                    <a:pt x="1291325" y="687070"/>
                  </a:lnTo>
                  <a:lnTo>
                    <a:pt x="1291250" y="720089"/>
                  </a:lnTo>
                  <a:lnTo>
                    <a:pt x="1297604" y="720089"/>
                  </a:lnTo>
                  <a:lnTo>
                    <a:pt x="1297678" y="687070"/>
                  </a:lnTo>
                  <a:close/>
                </a:path>
                <a:path w="1299210" h="1137920">
                  <a:moveTo>
                    <a:pt x="7277" y="720090"/>
                  </a:moveTo>
                  <a:lnTo>
                    <a:pt x="465" y="720090"/>
                  </a:lnTo>
                  <a:lnTo>
                    <a:pt x="401" y="777239"/>
                  </a:lnTo>
                  <a:lnTo>
                    <a:pt x="7147" y="777239"/>
                  </a:lnTo>
                  <a:lnTo>
                    <a:pt x="7277" y="720090"/>
                  </a:lnTo>
                  <a:close/>
                </a:path>
                <a:path w="1299210" h="1137920">
                  <a:moveTo>
                    <a:pt x="1297604" y="720090"/>
                  </a:moveTo>
                  <a:lnTo>
                    <a:pt x="1291250" y="720090"/>
                  </a:lnTo>
                  <a:lnTo>
                    <a:pt x="1291121" y="777239"/>
                  </a:lnTo>
                  <a:lnTo>
                    <a:pt x="1297476" y="777239"/>
                  </a:lnTo>
                  <a:lnTo>
                    <a:pt x="1297604" y="720090"/>
                  </a:lnTo>
                  <a:close/>
                </a:path>
                <a:path w="1299210" h="1137920">
                  <a:moveTo>
                    <a:pt x="7147" y="777240"/>
                  </a:moveTo>
                  <a:lnTo>
                    <a:pt x="401" y="777240"/>
                  </a:lnTo>
                  <a:lnTo>
                    <a:pt x="395" y="782319"/>
                  </a:lnTo>
                  <a:lnTo>
                    <a:pt x="7136" y="782319"/>
                  </a:lnTo>
                  <a:lnTo>
                    <a:pt x="7147" y="777240"/>
                  </a:lnTo>
                  <a:close/>
                </a:path>
                <a:path w="1299210" h="1137920">
                  <a:moveTo>
                    <a:pt x="1297476" y="777240"/>
                  </a:moveTo>
                  <a:lnTo>
                    <a:pt x="1291121" y="777240"/>
                  </a:lnTo>
                  <a:lnTo>
                    <a:pt x="1291110" y="782319"/>
                  </a:lnTo>
                  <a:lnTo>
                    <a:pt x="1297465" y="782319"/>
                  </a:lnTo>
                  <a:lnTo>
                    <a:pt x="1297476" y="777240"/>
                  </a:lnTo>
                  <a:close/>
                </a:path>
                <a:path w="1299210" h="1137920">
                  <a:moveTo>
                    <a:pt x="7136" y="782320"/>
                  </a:moveTo>
                  <a:lnTo>
                    <a:pt x="395" y="782320"/>
                  </a:lnTo>
                  <a:lnTo>
                    <a:pt x="387" y="789939"/>
                  </a:lnTo>
                  <a:lnTo>
                    <a:pt x="7119" y="789939"/>
                  </a:lnTo>
                  <a:lnTo>
                    <a:pt x="7136" y="782320"/>
                  </a:lnTo>
                  <a:close/>
                </a:path>
                <a:path w="1299210" h="1137920">
                  <a:moveTo>
                    <a:pt x="1297465" y="782320"/>
                  </a:moveTo>
                  <a:lnTo>
                    <a:pt x="1291110" y="782320"/>
                  </a:lnTo>
                  <a:lnTo>
                    <a:pt x="1291092" y="789939"/>
                  </a:lnTo>
                  <a:lnTo>
                    <a:pt x="1297448" y="789939"/>
                  </a:lnTo>
                  <a:lnTo>
                    <a:pt x="1297465" y="782320"/>
                  </a:lnTo>
                  <a:close/>
                </a:path>
                <a:path w="1299210" h="1137920">
                  <a:moveTo>
                    <a:pt x="7119" y="789940"/>
                  </a:moveTo>
                  <a:lnTo>
                    <a:pt x="387" y="789940"/>
                  </a:lnTo>
                  <a:lnTo>
                    <a:pt x="380" y="796289"/>
                  </a:lnTo>
                  <a:lnTo>
                    <a:pt x="7104" y="796289"/>
                  </a:lnTo>
                  <a:lnTo>
                    <a:pt x="7119" y="789940"/>
                  </a:lnTo>
                  <a:close/>
                </a:path>
                <a:path w="1299210" h="1137920">
                  <a:moveTo>
                    <a:pt x="1297448" y="789940"/>
                  </a:moveTo>
                  <a:lnTo>
                    <a:pt x="1291092" y="789940"/>
                  </a:lnTo>
                  <a:lnTo>
                    <a:pt x="1291078" y="796289"/>
                  </a:lnTo>
                  <a:lnTo>
                    <a:pt x="1297434" y="796289"/>
                  </a:lnTo>
                  <a:lnTo>
                    <a:pt x="1297448" y="789940"/>
                  </a:lnTo>
                  <a:close/>
                </a:path>
                <a:path w="1299210" h="1137920">
                  <a:moveTo>
                    <a:pt x="7104" y="796290"/>
                  </a:moveTo>
                  <a:lnTo>
                    <a:pt x="380" y="796290"/>
                  </a:lnTo>
                  <a:lnTo>
                    <a:pt x="374" y="801369"/>
                  </a:lnTo>
                  <a:lnTo>
                    <a:pt x="7093" y="801369"/>
                  </a:lnTo>
                  <a:lnTo>
                    <a:pt x="7104" y="796290"/>
                  </a:lnTo>
                  <a:close/>
                </a:path>
                <a:path w="1299210" h="1137920">
                  <a:moveTo>
                    <a:pt x="1297434" y="796290"/>
                  </a:moveTo>
                  <a:lnTo>
                    <a:pt x="1291078" y="796290"/>
                  </a:lnTo>
                  <a:lnTo>
                    <a:pt x="1291067" y="801369"/>
                  </a:lnTo>
                  <a:lnTo>
                    <a:pt x="1297422" y="801369"/>
                  </a:lnTo>
                  <a:lnTo>
                    <a:pt x="1297434" y="796290"/>
                  </a:lnTo>
                  <a:close/>
                </a:path>
                <a:path w="1299210" h="1137920">
                  <a:moveTo>
                    <a:pt x="7093" y="801370"/>
                  </a:moveTo>
                  <a:lnTo>
                    <a:pt x="374" y="801370"/>
                  </a:lnTo>
                  <a:lnTo>
                    <a:pt x="366" y="808989"/>
                  </a:lnTo>
                  <a:lnTo>
                    <a:pt x="7076" y="808989"/>
                  </a:lnTo>
                  <a:lnTo>
                    <a:pt x="7093" y="801370"/>
                  </a:lnTo>
                  <a:close/>
                </a:path>
                <a:path w="1299210" h="1137920">
                  <a:moveTo>
                    <a:pt x="1297422" y="801370"/>
                  </a:moveTo>
                  <a:lnTo>
                    <a:pt x="1291067" y="801370"/>
                  </a:lnTo>
                  <a:lnTo>
                    <a:pt x="1291049" y="808989"/>
                  </a:lnTo>
                  <a:lnTo>
                    <a:pt x="1297405" y="808989"/>
                  </a:lnTo>
                  <a:lnTo>
                    <a:pt x="1297422" y="801370"/>
                  </a:lnTo>
                  <a:close/>
                </a:path>
                <a:path w="1299210" h="1137920">
                  <a:moveTo>
                    <a:pt x="7076" y="808990"/>
                  </a:moveTo>
                  <a:lnTo>
                    <a:pt x="366" y="808990"/>
                  </a:lnTo>
                  <a:lnTo>
                    <a:pt x="339" y="833119"/>
                  </a:lnTo>
                  <a:lnTo>
                    <a:pt x="7021" y="833119"/>
                  </a:lnTo>
                  <a:lnTo>
                    <a:pt x="7076" y="808990"/>
                  </a:lnTo>
                  <a:close/>
                </a:path>
                <a:path w="1299210" h="1137920">
                  <a:moveTo>
                    <a:pt x="1297405" y="808990"/>
                  </a:moveTo>
                  <a:lnTo>
                    <a:pt x="1291049" y="808990"/>
                  </a:lnTo>
                  <a:lnTo>
                    <a:pt x="1290995" y="833119"/>
                  </a:lnTo>
                  <a:lnTo>
                    <a:pt x="1297351" y="833119"/>
                  </a:lnTo>
                  <a:lnTo>
                    <a:pt x="1297405" y="808990"/>
                  </a:lnTo>
                  <a:close/>
                </a:path>
                <a:path w="1299210" h="1137920">
                  <a:moveTo>
                    <a:pt x="7021" y="833120"/>
                  </a:moveTo>
                  <a:lnTo>
                    <a:pt x="339" y="833120"/>
                  </a:lnTo>
                  <a:lnTo>
                    <a:pt x="332" y="839469"/>
                  </a:lnTo>
                  <a:lnTo>
                    <a:pt x="7007" y="839469"/>
                  </a:lnTo>
                  <a:lnTo>
                    <a:pt x="7021" y="833120"/>
                  </a:lnTo>
                  <a:close/>
                </a:path>
                <a:path w="1299210" h="1137920">
                  <a:moveTo>
                    <a:pt x="1297351" y="833120"/>
                  </a:moveTo>
                  <a:lnTo>
                    <a:pt x="1290995" y="833120"/>
                  </a:lnTo>
                  <a:lnTo>
                    <a:pt x="1290980" y="839469"/>
                  </a:lnTo>
                  <a:lnTo>
                    <a:pt x="1297337" y="839469"/>
                  </a:lnTo>
                  <a:lnTo>
                    <a:pt x="1297351" y="833120"/>
                  </a:lnTo>
                  <a:close/>
                </a:path>
                <a:path w="1299210" h="1137920">
                  <a:moveTo>
                    <a:pt x="7007" y="839470"/>
                  </a:moveTo>
                  <a:lnTo>
                    <a:pt x="332" y="839470"/>
                  </a:lnTo>
                  <a:lnTo>
                    <a:pt x="316" y="853439"/>
                  </a:lnTo>
                  <a:lnTo>
                    <a:pt x="6975" y="853439"/>
                  </a:lnTo>
                  <a:lnTo>
                    <a:pt x="7007" y="839470"/>
                  </a:lnTo>
                  <a:close/>
                </a:path>
                <a:path w="1299210" h="1137920">
                  <a:moveTo>
                    <a:pt x="1297337" y="839470"/>
                  </a:moveTo>
                  <a:lnTo>
                    <a:pt x="1290980" y="839470"/>
                  </a:lnTo>
                  <a:lnTo>
                    <a:pt x="1290949" y="853439"/>
                  </a:lnTo>
                  <a:lnTo>
                    <a:pt x="1297306" y="853439"/>
                  </a:lnTo>
                  <a:lnTo>
                    <a:pt x="1297337" y="839470"/>
                  </a:lnTo>
                  <a:close/>
                </a:path>
                <a:path w="1299210" h="1137920">
                  <a:moveTo>
                    <a:pt x="6975" y="853440"/>
                  </a:moveTo>
                  <a:lnTo>
                    <a:pt x="316" y="853440"/>
                  </a:lnTo>
                  <a:lnTo>
                    <a:pt x="302" y="866139"/>
                  </a:lnTo>
                  <a:lnTo>
                    <a:pt x="6946" y="866139"/>
                  </a:lnTo>
                  <a:lnTo>
                    <a:pt x="6975" y="853440"/>
                  </a:lnTo>
                  <a:close/>
                </a:path>
                <a:path w="1299210" h="1137920">
                  <a:moveTo>
                    <a:pt x="1297306" y="853440"/>
                  </a:moveTo>
                  <a:lnTo>
                    <a:pt x="1290949" y="853440"/>
                  </a:lnTo>
                  <a:lnTo>
                    <a:pt x="1290920" y="866139"/>
                  </a:lnTo>
                  <a:lnTo>
                    <a:pt x="1297278" y="866139"/>
                  </a:lnTo>
                  <a:lnTo>
                    <a:pt x="1297306" y="853440"/>
                  </a:lnTo>
                  <a:close/>
                </a:path>
                <a:path w="1299210" h="1137920">
                  <a:moveTo>
                    <a:pt x="6946" y="866140"/>
                  </a:moveTo>
                  <a:lnTo>
                    <a:pt x="302" y="866140"/>
                  </a:lnTo>
                  <a:lnTo>
                    <a:pt x="295" y="872489"/>
                  </a:lnTo>
                  <a:lnTo>
                    <a:pt x="6932" y="872489"/>
                  </a:lnTo>
                  <a:lnTo>
                    <a:pt x="6946" y="866140"/>
                  </a:lnTo>
                  <a:close/>
                </a:path>
                <a:path w="1299210" h="1137920">
                  <a:moveTo>
                    <a:pt x="1297278" y="866140"/>
                  </a:moveTo>
                  <a:lnTo>
                    <a:pt x="1290920" y="866140"/>
                  </a:lnTo>
                  <a:lnTo>
                    <a:pt x="1290906" y="872489"/>
                  </a:lnTo>
                  <a:lnTo>
                    <a:pt x="1297263" y="872489"/>
                  </a:lnTo>
                  <a:lnTo>
                    <a:pt x="1297278" y="866140"/>
                  </a:lnTo>
                  <a:close/>
                </a:path>
                <a:path w="1299210" h="1137920">
                  <a:moveTo>
                    <a:pt x="6932" y="872490"/>
                  </a:moveTo>
                  <a:lnTo>
                    <a:pt x="295" y="872490"/>
                  </a:lnTo>
                  <a:lnTo>
                    <a:pt x="288" y="878839"/>
                  </a:lnTo>
                  <a:lnTo>
                    <a:pt x="6918" y="878839"/>
                  </a:lnTo>
                  <a:lnTo>
                    <a:pt x="6932" y="872490"/>
                  </a:lnTo>
                  <a:close/>
                </a:path>
                <a:path w="1299210" h="1137920">
                  <a:moveTo>
                    <a:pt x="1297263" y="872490"/>
                  </a:moveTo>
                  <a:lnTo>
                    <a:pt x="1290906" y="872490"/>
                  </a:lnTo>
                  <a:lnTo>
                    <a:pt x="1290891" y="878839"/>
                  </a:lnTo>
                  <a:lnTo>
                    <a:pt x="1297249" y="878839"/>
                  </a:lnTo>
                  <a:lnTo>
                    <a:pt x="1297263" y="872490"/>
                  </a:lnTo>
                  <a:close/>
                </a:path>
                <a:path w="1299210" h="1137920">
                  <a:moveTo>
                    <a:pt x="6918" y="878840"/>
                  </a:moveTo>
                  <a:lnTo>
                    <a:pt x="288" y="878840"/>
                  </a:lnTo>
                  <a:lnTo>
                    <a:pt x="280" y="885189"/>
                  </a:lnTo>
                  <a:lnTo>
                    <a:pt x="6903" y="885189"/>
                  </a:lnTo>
                  <a:lnTo>
                    <a:pt x="6918" y="878840"/>
                  </a:lnTo>
                  <a:close/>
                </a:path>
                <a:path w="1299210" h="1137920">
                  <a:moveTo>
                    <a:pt x="1297249" y="878840"/>
                  </a:moveTo>
                  <a:lnTo>
                    <a:pt x="1290891" y="878840"/>
                  </a:lnTo>
                  <a:lnTo>
                    <a:pt x="1290877" y="885189"/>
                  </a:lnTo>
                  <a:lnTo>
                    <a:pt x="1297235" y="885189"/>
                  </a:lnTo>
                  <a:lnTo>
                    <a:pt x="1297249" y="878840"/>
                  </a:lnTo>
                  <a:close/>
                </a:path>
                <a:path w="1299210" h="1137920">
                  <a:moveTo>
                    <a:pt x="6903" y="885190"/>
                  </a:moveTo>
                  <a:lnTo>
                    <a:pt x="280" y="885190"/>
                  </a:lnTo>
                  <a:lnTo>
                    <a:pt x="273" y="891539"/>
                  </a:lnTo>
                  <a:lnTo>
                    <a:pt x="6889" y="891539"/>
                  </a:lnTo>
                  <a:lnTo>
                    <a:pt x="6903" y="885190"/>
                  </a:lnTo>
                  <a:close/>
                </a:path>
                <a:path w="1299210" h="1137920">
                  <a:moveTo>
                    <a:pt x="1297235" y="885190"/>
                  </a:moveTo>
                  <a:lnTo>
                    <a:pt x="1290877" y="885190"/>
                  </a:lnTo>
                  <a:lnTo>
                    <a:pt x="1290863" y="891539"/>
                  </a:lnTo>
                  <a:lnTo>
                    <a:pt x="1297221" y="891539"/>
                  </a:lnTo>
                  <a:lnTo>
                    <a:pt x="1297235" y="885190"/>
                  </a:lnTo>
                  <a:close/>
                </a:path>
                <a:path w="1299210" h="1137920">
                  <a:moveTo>
                    <a:pt x="6889" y="891540"/>
                  </a:moveTo>
                  <a:lnTo>
                    <a:pt x="273" y="891540"/>
                  </a:lnTo>
                  <a:lnTo>
                    <a:pt x="266" y="897889"/>
                  </a:lnTo>
                  <a:lnTo>
                    <a:pt x="6875" y="897889"/>
                  </a:lnTo>
                  <a:lnTo>
                    <a:pt x="6889" y="891540"/>
                  </a:lnTo>
                  <a:close/>
                </a:path>
                <a:path w="1299210" h="1137920">
                  <a:moveTo>
                    <a:pt x="1297221" y="891540"/>
                  </a:moveTo>
                  <a:lnTo>
                    <a:pt x="1290863" y="891540"/>
                  </a:lnTo>
                  <a:lnTo>
                    <a:pt x="1290848" y="897889"/>
                  </a:lnTo>
                  <a:lnTo>
                    <a:pt x="1297206" y="897889"/>
                  </a:lnTo>
                  <a:lnTo>
                    <a:pt x="1297221" y="891540"/>
                  </a:lnTo>
                  <a:close/>
                </a:path>
                <a:path w="1299210" h="1137920">
                  <a:moveTo>
                    <a:pt x="6875" y="897890"/>
                  </a:moveTo>
                  <a:lnTo>
                    <a:pt x="266" y="897890"/>
                  </a:lnTo>
                  <a:lnTo>
                    <a:pt x="259" y="904239"/>
                  </a:lnTo>
                  <a:lnTo>
                    <a:pt x="6860" y="904239"/>
                  </a:lnTo>
                  <a:lnTo>
                    <a:pt x="6875" y="897890"/>
                  </a:lnTo>
                  <a:close/>
                </a:path>
                <a:path w="1299210" h="1137920">
                  <a:moveTo>
                    <a:pt x="1297206" y="897890"/>
                  </a:moveTo>
                  <a:lnTo>
                    <a:pt x="1290848" y="897890"/>
                  </a:lnTo>
                  <a:lnTo>
                    <a:pt x="1290834" y="904239"/>
                  </a:lnTo>
                  <a:lnTo>
                    <a:pt x="1297192" y="904239"/>
                  </a:lnTo>
                  <a:lnTo>
                    <a:pt x="1297206" y="897890"/>
                  </a:lnTo>
                  <a:close/>
                </a:path>
                <a:path w="1299210" h="1137920">
                  <a:moveTo>
                    <a:pt x="6860" y="904240"/>
                  </a:moveTo>
                  <a:lnTo>
                    <a:pt x="259" y="904240"/>
                  </a:lnTo>
                  <a:lnTo>
                    <a:pt x="252" y="910589"/>
                  </a:lnTo>
                  <a:lnTo>
                    <a:pt x="6846" y="910589"/>
                  </a:lnTo>
                  <a:lnTo>
                    <a:pt x="6860" y="904240"/>
                  </a:lnTo>
                  <a:close/>
                </a:path>
                <a:path w="1299210" h="1137920">
                  <a:moveTo>
                    <a:pt x="1297192" y="904240"/>
                  </a:moveTo>
                  <a:lnTo>
                    <a:pt x="1290834" y="904240"/>
                  </a:lnTo>
                  <a:lnTo>
                    <a:pt x="1290819" y="910589"/>
                  </a:lnTo>
                  <a:lnTo>
                    <a:pt x="1297178" y="910589"/>
                  </a:lnTo>
                  <a:lnTo>
                    <a:pt x="1297192" y="904240"/>
                  </a:lnTo>
                  <a:close/>
                </a:path>
                <a:path w="1299210" h="1137920">
                  <a:moveTo>
                    <a:pt x="6846" y="910590"/>
                  </a:moveTo>
                  <a:lnTo>
                    <a:pt x="252" y="910590"/>
                  </a:lnTo>
                  <a:lnTo>
                    <a:pt x="232" y="928369"/>
                  </a:lnTo>
                  <a:lnTo>
                    <a:pt x="6806" y="928369"/>
                  </a:lnTo>
                  <a:lnTo>
                    <a:pt x="6846" y="910590"/>
                  </a:lnTo>
                  <a:close/>
                </a:path>
                <a:path w="1299210" h="1137920">
                  <a:moveTo>
                    <a:pt x="1297178" y="910590"/>
                  </a:moveTo>
                  <a:lnTo>
                    <a:pt x="1290819" y="910590"/>
                  </a:lnTo>
                  <a:lnTo>
                    <a:pt x="1290779" y="928369"/>
                  </a:lnTo>
                  <a:lnTo>
                    <a:pt x="1297138" y="928369"/>
                  </a:lnTo>
                  <a:lnTo>
                    <a:pt x="1297178" y="910590"/>
                  </a:lnTo>
                  <a:close/>
                </a:path>
                <a:path w="1299210" h="1137920">
                  <a:moveTo>
                    <a:pt x="6806" y="928370"/>
                  </a:moveTo>
                  <a:lnTo>
                    <a:pt x="232" y="928370"/>
                  </a:lnTo>
                  <a:lnTo>
                    <a:pt x="224" y="935989"/>
                  </a:lnTo>
                  <a:lnTo>
                    <a:pt x="6789" y="935989"/>
                  </a:lnTo>
                  <a:lnTo>
                    <a:pt x="6806" y="928370"/>
                  </a:lnTo>
                  <a:close/>
                </a:path>
                <a:path w="1299210" h="1137920">
                  <a:moveTo>
                    <a:pt x="1297138" y="928370"/>
                  </a:moveTo>
                  <a:lnTo>
                    <a:pt x="1290779" y="928370"/>
                  </a:lnTo>
                  <a:lnTo>
                    <a:pt x="1290762" y="935989"/>
                  </a:lnTo>
                  <a:lnTo>
                    <a:pt x="1297121" y="935989"/>
                  </a:lnTo>
                  <a:lnTo>
                    <a:pt x="1297138" y="928370"/>
                  </a:lnTo>
                  <a:close/>
                </a:path>
                <a:path w="1299210" h="1137920">
                  <a:moveTo>
                    <a:pt x="6789" y="935990"/>
                  </a:moveTo>
                  <a:lnTo>
                    <a:pt x="224" y="935990"/>
                  </a:lnTo>
                  <a:lnTo>
                    <a:pt x="211" y="947419"/>
                  </a:lnTo>
                  <a:lnTo>
                    <a:pt x="6763" y="947419"/>
                  </a:lnTo>
                  <a:lnTo>
                    <a:pt x="6789" y="935990"/>
                  </a:lnTo>
                  <a:close/>
                </a:path>
                <a:path w="1299210" h="1137920">
                  <a:moveTo>
                    <a:pt x="1297121" y="935990"/>
                  </a:moveTo>
                  <a:lnTo>
                    <a:pt x="1290762" y="935990"/>
                  </a:lnTo>
                  <a:lnTo>
                    <a:pt x="1290736" y="947419"/>
                  </a:lnTo>
                  <a:lnTo>
                    <a:pt x="1297096" y="947419"/>
                  </a:lnTo>
                  <a:lnTo>
                    <a:pt x="1297121" y="935990"/>
                  </a:lnTo>
                  <a:close/>
                </a:path>
                <a:path w="1299210" h="1137920">
                  <a:moveTo>
                    <a:pt x="6763" y="947420"/>
                  </a:moveTo>
                  <a:lnTo>
                    <a:pt x="211" y="947420"/>
                  </a:lnTo>
                  <a:lnTo>
                    <a:pt x="202" y="955039"/>
                  </a:lnTo>
                  <a:lnTo>
                    <a:pt x="6746" y="955039"/>
                  </a:lnTo>
                  <a:lnTo>
                    <a:pt x="6763" y="947420"/>
                  </a:lnTo>
                  <a:close/>
                </a:path>
                <a:path w="1299210" h="1137920">
                  <a:moveTo>
                    <a:pt x="1297096" y="947420"/>
                  </a:moveTo>
                  <a:lnTo>
                    <a:pt x="1290736" y="947420"/>
                  </a:lnTo>
                  <a:lnTo>
                    <a:pt x="1290719" y="955039"/>
                  </a:lnTo>
                  <a:lnTo>
                    <a:pt x="1297079" y="955039"/>
                  </a:lnTo>
                  <a:lnTo>
                    <a:pt x="1297096" y="947420"/>
                  </a:lnTo>
                  <a:close/>
                </a:path>
                <a:path w="1299210" h="1137920">
                  <a:moveTo>
                    <a:pt x="6746" y="955040"/>
                  </a:moveTo>
                  <a:lnTo>
                    <a:pt x="202" y="955040"/>
                  </a:lnTo>
                  <a:lnTo>
                    <a:pt x="197" y="960119"/>
                  </a:lnTo>
                  <a:lnTo>
                    <a:pt x="6734" y="960119"/>
                  </a:lnTo>
                  <a:lnTo>
                    <a:pt x="6746" y="955040"/>
                  </a:lnTo>
                  <a:close/>
                </a:path>
                <a:path w="1299210" h="1137920">
                  <a:moveTo>
                    <a:pt x="1297079" y="955040"/>
                  </a:moveTo>
                  <a:lnTo>
                    <a:pt x="1290719" y="955040"/>
                  </a:lnTo>
                  <a:lnTo>
                    <a:pt x="1290707" y="960119"/>
                  </a:lnTo>
                  <a:lnTo>
                    <a:pt x="1297067" y="960119"/>
                  </a:lnTo>
                  <a:lnTo>
                    <a:pt x="1297079" y="955040"/>
                  </a:lnTo>
                  <a:close/>
                </a:path>
                <a:path w="1299210" h="1137920">
                  <a:moveTo>
                    <a:pt x="6734" y="960120"/>
                  </a:moveTo>
                  <a:lnTo>
                    <a:pt x="197" y="960120"/>
                  </a:lnTo>
                  <a:lnTo>
                    <a:pt x="190" y="966469"/>
                  </a:lnTo>
                  <a:lnTo>
                    <a:pt x="6720" y="966469"/>
                  </a:lnTo>
                  <a:lnTo>
                    <a:pt x="6734" y="960120"/>
                  </a:lnTo>
                  <a:close/>
                </a:path>
                <a:path w="1299210" h="1137920">
                  <a:moveTo>
                    <a:pt x="1297067" y="960120"/>
                  </a:moveTo>
                  <a:lnTo>
                    <a:pt x="1290707" y="960120"/>
                  </a:lnTo>
                  <a:lnTo>
                    <a:pt x="1290693" y="966469"/>
                  </a:lnTo>
                  <a:lnTo>
                    <a:pt x="1297053" y="966469"/>
                  </a:lnTo>
                  <a:lnTo>
                    <a:pt x="1297067" y="960120"/>
                  </a:lnTo>
                  <a:close/>
                </a:path>
                <a:path w="1299210" h="1137920">
                  <a:moveTo>
                    <a:pt x="6720" y="966470"/>
                  </a:moveTo>
                  <a:lnTo>
                    <a:pt x="190" y="966470"/>
                  </a:lnTo>
                  <a:lnTo>
                    <a:pt x="181" y="974089"/>
                  </a:lnTo>
                  <a:lnTo>
                    <a:pt x="6703" y="974089"/>
                  </a:lnTo>
                  <a:lnTo>
                    <a:pt x="6720" y="966470"/>
                  </a:lnTo>
                  <a:close/>
                </a:path>
                <a:path w="1299210" h="1137920">
                  <a:moveTo>
                    <a:pt x="1297053" y="966470"/>
                  </a:moveTo>
                  <a:lnTo>
                    <a:pt x="1290693" y="966470"/>
                  </a:lnTo>
                  <a:lnTo>
                    <a:pt x="1290676" y="974089"/>
                  </a:lnTo>
                  <a:lnTo>
                    <a:pt x="1297036" y="974089"/>
                  </a:lnTo>
                  <a:lnTo>
                    <a:pt x="1297053" y="966470"/>
                  </a:lnTo>
                  <a:close/>
                </a:path>
                <a:path w="1299210" h="1137920">
                  <a:moveTo>
                    <a:pt x="6703" y="974090"/>
                  </a:moveTo>
                  <a:lnTo>
                    <a:pt x="181" y="974090"/>
                  </a:lnTo>
                  <a:lnTo>
                    <a:pt x="175" y="979169"/>
                  </a:lnTo>
                  <a:lnTo>
                    <a:pt x="6691" y="979169"/>
                  </a:lnTo>
                  <a:lnTo>
                    <a:pt x="6703" y="974090"/>
                  </a:lnTo>
                  <a:close/>
                </a:path>
                <a:path w="1299210" h="1137920">
                  <a:moveTo>
                    <a:pt x="1297036" y="974090"/>
                  </a:moveTo>
                  <a:lnTo>
                    <a:pt x="1290676" y="974090"/>
                  </a:lnTo>
                  <a:lnTo>
                    <a:pt x="1290664" y="979169"/>
                  </a:lnTo>
                  <a:lnTo>
                    <a:pt x="1297025" y="979169"/>
                  </a:lnTo>
                  <a:lnTo>
                    <a:pt x="1297036" y="974090"/>
                  </a:lnTo>
                  <a:close/>
                </a:path>
                <a:path w="1299210" h="1137920">
                  <a:moveTo>
                    <a:pt x="6691" y="979170"/>
                  </a:moveTo>
                  <a:lnTo>
                    <a:pt x="175" y="979170"/>
                  </a:lnTo>
                  <a:lnTo>
                    <a:pt x="167" y="986789"/>
                  </a:lnTo>
                  <a:lnTo>
                    <a:pt x="6674" y="986789"/>
                  </a:lnTo>
                  <a:lnTo>
                    <a:pt x="6691" y="979170"/>
                  </a:lnTo>
                  <a:close/>
                </a:path>
                <a:path w="1299210" h="1137920">
                  <a:moveTo>
                    <a:pt x="1297025" y="979170"/>
                  </a:moveTo>
                  <a:lnTo>
                    <a:pt x="1290664" y="979170"/>
                  </a:lnTo>
                  <a:lnTo>
                    <a:pt x="1290647" y="986789"/>
                  </a:lnTo>
                  <a:lnTo>
                    <a:pt x="1297008" y="986789"/>
                  </a:lnTo>
                  <a:lnTo>
                    <a:pt x="1297025" y="979170"/>
                  </a:lnTo>
                  <a:close/>
                </a:path>
                <a:path w="1299210" h="1137920">
                  <a:moveTo>
                    <a:pt x="6674" y="986790"/>
                  </a:moveTo>
                  <a:lnTo>
                    <a:pt x="167" y="986790"/>
                  </a:lnTo>
                  <a:lnTo>
                    <a:pt x="161" y="991869"/>
                  </a:lnTo>
                  <a:lnTo>
                    <a:pt x="6662" y="991869"/>
                  </a:lnTo>
                  <a:lnTo>
                    <a:pt x="6674" y="986790"/>
                  </a:lnTo>
                  <a:close/>
                </a:path>
                <a:path w="1299210" h="1137920">
                  <a:moveTo>
                    <a:pt x="1297008" y="986790"/>
                  </a:moveTo>
                  <a:lnTo>
                    <a:pt x="1290647" y="986790"/>
                  </a:lnTo>
                  <a:lnTo>
                    <a:pt x="1290636" y="991869"/>
                  </a:lnTo>
                  <a:lnTo>
                    <a:pt x="1296996" y="991869"/>
                  </a:lnTo>
                  <a:lnTo>
                    <a:pt x="1297008" y="986790"/>
                  </a:lnTo>
                  <a:close/>
                </a:path>
                <a:path w="1299210" h="1137920">
                  <a:moveTo>
                    <a:pt x="6662" y="991870"/>
                  </a:moveTo>
                  <a:lnTo>
                    <a:pt x="161" y="991870"/>
                  </a:lnTo>
                  <a:lnTo>
                    <a:pt x="153" y="999489"/>
                  </a:lnTo>
                  <a:lnTo>
                    <a:pt x="6645" y="999489"/>
                  </a:lnTo>
                  <a:lnTo>
                    <a:pt x="6662" y="991870"/>
                  </a:lnTo>
                  <a:close/>
                </a:path>
                <a:path w="1299210" h="1137920">
                  <a:moveTo>
                    <a:pt x="1296996" y="991870"/>
                  </a:moveTo>
                  <a:lnTo>
                    <a:pt x="1290636" y="991870"/>
                  </a:lnTo>
                  <a:lnTo>
                    <a:pt x="1290618" y="999489"/>
                  </a:lnTo>
                  <a:lnTo>
                    <a:pt x="1296979" y="999489"/>
                  </a:lnTo>
                  <a:lnTo>
                    <a:pt x="1296996" y="991870"/>
                  </a:lnTo>
                  <a:close/>
                </a:path>
                <a:path w="1299210" h="1137920">
                  <a:moveTo>
                    <a:pt x="6645" y="999490"/>
                  </a:moveTo>
                  <a:lnTo>
                    <a:pt x="153" y="999490"/>
                  </a:lnTo>
                  <a:lnTo>
                    <a:pt x="139" y="1012189"/>
                  </a:lnTo>
                  <a:lnTo>
                    <a:pt x="6616" y="1012189"/>
                  </a:lnTo>
                  <a:lnTo>
                    <a:pt x="6645" y="999490"/>
                  </a:lnTo>
                  <a:close/>
                </a:path>
                <a:path w="1299210" h="1137920">
                  <a:moveTo>
                    <a:pt x="1296979" y="999490"/>
                  </a:moveTo>
                  <a:lnTo>
                    <a:pt x="1290618" y="999490"/>
                  </a:lnTo>
                  <a:lnTo>
                    <a:pt x="1290590" y="1012189"/>
                  </a:lnTo>
                  <a:lnTo>
                    <a:pt x="1296951" y="1012189"/>
                  </a:lnTo>
                  <a:lnTo>
                    <a:pt x="1296979" y="999490"/>
                  </a:lnTo>
                  <a:close/>
                </a:path>
                <a:path w="1299210" h="1137920">
                  <a:moveTo>
                    <a:pt x="6616" y="1012190"/>
                  </a:moveTo>
                  <a:lnTo>
                    <a:pt x="139" y="1012190"/>
                  </a:lnTo>
                  <a:lnTo>
                    <a:pt x="131" y="1018539"/>
                  </a:lnTo>
                  <a:lnTo>
                    <a:pt x="6602" y="1018539"/>
                  </a:lnTo>
                  <a:lnTo>
                    <a:pt x="6616" y="1012190"/>
                  </a:lnTo>
                  <a:close/>
                </a:path>
                <a:path w="1299210" h="1137920">
                  <a:moveTo>
                    <a:pt x="1296951" y="1012190"/>
                  </a:moveTo>
                  <a:lnTo>
                    <a:pt x="1290590" y="1012190"/>
                  </a:lnTo>
                  <a:lnTo>
                    <a:pt x="1290575" y="1018539"/>
                  </a:lnTo>
                  <a:lnTo>
                    <a:pt x="1296937" y="1018539"/>
                  </a:lnTo>
                  <a:lnTo>
                    <a:pt x="1296951" y="1012190"/>
                  </a:lnTo>
                  <a:close/>
                </a:path>
                <a:path w="1299210" h="1137920">
                  <a:moveTo>
                    <a:pt x="6602" y="1018540"/>
                  </a:moveTo>
                  <a:lnTo>
                    <a:pt x="131" y="1018540"/>
                  </a:lnTo>
                  <a:lnTo>
                    <a:pt x="124" y="1024889"/>
                  </a:lnTo>
                  <a:lnTo>
                    <a:pt x="6588" y="1024889"/>
                  </a:lnTo>
                  <a:lnTo>
                    <a:pt x="6602" y="1018540"/>
                  </a:lnTo>
                  <a:close/>
                </a:path>
                <a:path w="1299210" h="1137920">
                  <a:moveTo>
                    <a:pt x="1296937" y="1018540"/>
                  </a:moveTo>
                  <a:lnTo>
                    <a:pt x="1290575" y="1018540"/>
                  </a:lnTo>
                  <a:lnTo>
                    <a:pt x="1290561" y="1024889"/>
                  </a:lnTo>
                  <a:lnTo>
                    <a:pt x="1296922" y="1024889"/>
                  </a:lnTo>
                  <a:lnTo>
                    <a:pt x="1296937" y="1018540"/>
                  </a:lnTo>
                  <a:close/>
                </a:path>
                <a:path w="1299210" h="1137920">
                  <a:moveTo>
                    <a:pt x="6588" y="1024890"/>
                  </a:moveTo>
                  <a:lnTo>
                    <a:pt x="124" y="1024890"/>
                  </a:lnTo>
                  <a:lnTo>
                    <a:pt x="117" y="1031239"/>
                  </a:lnTo>
                  <a:lnTo>
                    <a:pt x="6573" y="1031239"/>
                  </a:lnTo>
                  <a:lnTo>
                    <a:pt x="6588" y="1024890"/>
                  </a:lnTo>
                  <a:close/>
                </a:path>
                <a:path w="1299210" h="1137920">
                  <a:moveTo>
                    <a:pt x="1296922" y="1024890"/>
                  </a:moveTo>
                  <a:lnTo>
                    <a:pt x="1290561" y="1024890"/>
                  </a:lnTo>
                  <a:lnTo>
                    <a:pt x="1290546" y="1031239"/>
                  </a:lnTo>
                  <a:lnTo>
                    <a:pt x="1296908" y="1031239"/>
                  </a:lnTo>
                  <a:lnTo>
                    <a:pt x="1296922" y="1024890"/>
                  </a:lnTo>
                  <a:close/>
                </a:path>
                <a:path w="1299210" h="1137920">
                  <a:moveTo>
                    <a:pt x="6573" y="1031240"/>
                  </a:moveTo>
                  <a:lnTo>
                    <a:pt x="117" y="1031240"/>
                  </a:lnTo>
                  <a:lnTo>
                    <a:pt x="110" y="1037589"/>
                  </a:lnTo>
                  <a:lnTo>
                    <a:pt x="6559" y="1037589"/>
                  </a:lnTo>
                  <a:lnTo>
                    <a:pt x="6573" y="1031240"/>
                  </a:lnTo>
                  <a:close/>
                </a:path>
                <a:path w="1299210" h="1137920">
                  <a:moveTo>
                    <a:pt x="1296908" y="1031240"/>
                  </a:moveTo>
                  <a:lnTo>
                    <a:pt x="1290546" y="1031240"/>
                  </a:lnTo>
                  <a:lnTo>
                    <a:pt x="1290532" y="1037589"/>
                  </a:lnTo>
                  <a:lnTo>
                    <a:pt x="1296894" y="1037589"/>
                  </a:lnTo>
                  <a:lnTo>
                    <a:pt x="1296908" y="1031240"/>
                  </a:lnTo>
                  <a:close/>
                </a:path>
                <a:path w="1299210" h="1137920">
                  <a:moveTo>
                    <a:pt x="6559" y="1037590"/>
                  </a:moveTo>
                  <a:lnTo>
                    <a:pt x="110" y="1037590"/>
                  </a:lnTo>
                  <a:lnTo>
                    <a:pt x="96" y="1050289"/>
                  </a:lnTo>
                  <a:lnTo>
                    <a:pt x="6530" y="1050289"/>
                  </a:lnTo>
                  <a:lnTo>
                    <a:pt x="6559" y="1037590"/>
                  </a:lnTo>
                  <a:close/>
                </a:path>
                <a:path w="1299210" h="1137920">
                  <a:moveTo>
                    <a:pt x="1296894" y="1037590"/>
                  </a:moveTo>
                  <a:lnTo>
                    <a:pt x="1290532" y="1037590"/>
                  </a:lnTo>
                  <a:lnTo>
                    <a:pt x="1290503" y="1050289"/>
                  </a:lnTo>
                  <a:lnTo>
                    <a:pt x="1296866" y="1050289"/>
                  </a:lnTo>
                  <a:lnTo>
                    <a:pt x="1296894" y="1037590"/>
                  </a:lnTo>
                  <a:close/>
                </a:path>
                <a:path w="1299210" h="1137920">
                  <a:moveTo>
                    <a:pt x="6530" y="1050290"/>
                  </a:moveTo>
                  <a:lnTo>
                    <a:pt x="96" y="1050290"/>
                  </a:lnTo>
                  <a:lnTo>
                    <a:pt x="82" y="1062989"/>
                  </a:lnTo>
                  <a:lnTo>
                    <a:pt x="6502" y="1062989"/>
                  </a:lnTo>
                  <a:lnTo>
                    <a:pt x="6530" y="1050290"/>
                  </a:lnTo>
                  <a:close/>
                </a:path>
                <a:path w="1299210" h="1137920">
                  <a:moveTo>
                    <a:pt x="1296866" y="1050290"/>
                  </a:moveTo>
                  <a:lnTo>
                    <a:pt x="1290503" y="1050290"/>
                  </a:lnTo>
                  <a:lnTo>
                    <a:pt x="1290475" y="1062989"/>
                  </a:lnTo>
                  <a:lnTo>
                    <a:pt x="1296837" y="1062989"/>
                  </a:lnTo>
                  <a:lnTo>
                    <a:pt x="1296866" y="1050290"/>
                  </a:lnTo>
                  <a:close/>
                </a:path>
                <a:path w="1299210" h="1137920">
                  <a:moveTo>
                    <a:pt x="6502" y="1062990"/>
                  </a:moveTo>
                  <a:lnTo>
                    <a:pt x="82" y="1062990"/>
                  </a:lnTo>
                  <a:lnTo>
                    <a:pt x="75" y="1069339"/>
                  </a:lnTo>
                  <a:lnTo>
                    <a:pt x="6487" y="1069339"/>
                  </a:lnTo>
                  <a:lnTo>
                    <a:pt x="6502" y="1062990"/>
                  </a:lnTo>
                  <a:close/>
                </a:path>
                <a:path w="1299210" h="1137920">
                  <a:moveTo>
                    <a:pt x="1296837" y="1062990"/>
                  </a:moveTo>
                  <a:lnTo>
                    <a:pt x="1290475" y="1062990"/>
                  </a:lnTo>
                  <a:lnTo>
                    <a:pt x="1290460" y="1069339"/>
                  </a:lnTo>
                  <a:lnTo>
                    <a:pt x="1296823" y="1069339"/>
                  </a:lnTo>
                  <a:lnTo>
                    <a:pt x="1296837" y="1062990"/>
                  </a:lnTo>
                  <a:close/>
                </a:path>
                <a:path w="1299210" h="1137920">
                  <a:moveTo>
                    <a:pt x="6487" y="1069340"/>
                  </a:moveTo>
                  <a:lnTo>
                    <a:pt x="75" y="1069340"/>
                  </a:lnTo>
                  <a:lnTo>
                    <a:pt x="68" y="1075689"/>
                  </a:lnTo>
                  <a:lnTo>
                    <a:pt x="6473" y="1075689"/>
                  </a:lnTo>
                  <a:lnTo>
                    <a:pt x="6487" y="1069340"/>
                  </a:lnTo>
                  <a:close/>
                </a:path>
                <a:path w="1299210" h="1137920">
                  <a:moveTo>
                    <a:pt x="1296823" y="1069340"/>
                  </a:moveTo>
                  <a:lnTo>
                    <a:pt x="1290460" y="1069340"/>
                  </a:lnTo>
                  <a:lnTo>
                    <a:pt x="1290446" y="1075689"/>
                  </a:lnTo>
                  <a:lnTo>
                    <a:pt x="1296809" y="1075689"/>
                  </a:lnTo>
                  <a:lnTo>
                    <a:pt x="1296823" y="1069340"/>
                  </a:lnTo>
                  <a:close/>
                </a:path>
                <a:path w="1299210" h="1137920">
                  <a:moveTo>
                    <a:pt x="6473" y="1075690"/>
                  </a:moveTo>
                  <a:lnTo>
                    <a:pt x="68" y="1075690"/>
                  </a:lnTo>
                  <a:lnTo>
                    <a:pt x="61" y="1082039"/>
                  </a:lnTo>
                  <a:lnTo>
                    <a:pt x="6459" y="1082039"/>
                  </a:lnTo>
                  <a:lnTo>
                    <a:pt x="6473" y="1075690"/>
                  </a:lnTo>
                  <a:close/>
                </a:path>
                <a:path w="1299210" h="1137920">
                  <a:moveTo>
                    <a:pt x="1296809" y="1075690"/>
                  </a:moveTo>
                  <a:lnTo>
                    <a:pt x="1290446" y="1075690"/>
                  </a:lnTo>
                  <a:lnTo>
                    <a:pt x="1290432" y="1082039"/>
                  </a:lnTo>
                  <a:lnTo>
                    <a:pt x="1296795" y="1082039"/>
                  </a:lnTo>
                  <a:lnTo>
                    <a:pt x="1296809" y="1075690"/>
                  </a:lnTo>
                  <a:close/>
                </a:path>
                <a:path w="1299210" h="1137920">
                  <a:moveTo>
                    <a:pt x="6459" y="1082040"/>
                  </a:moveTo>
                  <a:lnTo>
                    <a:pt x="61" y="1082040"/>
                  </a:lnTo>
                  <a:lnTo>
                    <a:pt x="53" y="1088389"/>
                  </a:lnTo>
                  <a:lnTo>
                    <a:pt x="6444" y="1088389"/>
                  </a:lnTo>
                  <a:lnTo>
                    <a:pt x="6459" y="1082040"/>
                  </a:lnTo>
                  <a:close/>
                </a:path>
                <a:path w="1299210" h="1137920">
                  <a:moveTo>
                    <a:pt x="1296795" y="1082040"/>
                  </a:moveTo>
                  <a:lnTo>
                    <a:pt x="1290432" y="1082040"/>
                  </a:lnTo>
                  <a:lnTo>
                    <a:pt x="1290417" y="1088389"/>
                  </a:lnTo>
                  <a:lnTo>
                    <a:pt x="1296780" y="1088389"/>
                  </a:lnTo>
                  <a:lnTo>
                    <a:pt x="1296795" y="1082040"/>
                  </a:lnTo>
                  <a:close/>
                </a:path>
                <a:path w="1299210" h="1137920">
                  <a:moveTo>
                    <a:pt x="6444" y="1088390"/>
                  </a:moveTo>
                  <a:lnTo>
                    <a:pt x="53" y="1088390"/>
                  </a:lnTo>
                  <a:lnTo>
                    <a:pt x="46" y="1094739"/>
                  </a:lnTo>
                  <a:lnTo>
                    <a:pt x="6430" y="1094739"/>
                  </a:lnTo>
                  <a:lnTo>
                    <a:pt x="6444" y="1088390"/>
                  </a:lnTo>
                  <a:close/>
                </a:path>
                <a:path w="1299210" h="1137920">
                  <a:moveTo>
                    <a:pt x="1296780" y="1088390"/>
                  </a:moveTo>
                  <a:lnTo>
                    <a:pt x="1290417" y="1088390"/>
                  </a:lnTo>
                  <a:lnTo>
                    <a:pt x="1290403" y="1094739"/>
                  </a:lnTo>
                  <a:lnTo>
                    <a:pt x="1296766" y="1094739"/>
                  </a:lnTo>
                  <a:lnTo>
                    <a:pt x="1296780" y="1088390"/>
                  </a:lnTo>
                  <a:close/>
                </a:path>
                <a:path w="1299210" h="1137920">
                  <a:moveTo>
                    <a:pt x="6430" y="1094740"/>
                  </a:moveTo>
                  <a:lnTo>
                    <a:pt x="46" y="1094740"/>
                  </a:lnTo>
                  <a:lnTo>
                    <a:pt x="39" y="1101089"/>
                  </a:lnTo>
                  <a:lnTo>
                    <a:pt x="6416" y="1101089"/>
                  </a:lnTo>
                  <a:lnTo>
                    <a:pt x="6430" y="1094740"/>
                  </a:lnTo>
                  <a:close/>
                </a:path>
                <a:path w="1299210" h="1137920">
                  <a:moveTo>
                    <a:pt x="1296766" y="1094740"/>
                  </a:moveTo>
                  <a:lnTo>
                    <a:pt x="1290403" y="1094740"/>
                  </a:lnTo>
                  <a:lnTo>
                    <a:pt x="1290388" y="1101089"/>
                  </a:lnTo>
                  <a:lnTo>
                    <a:pt x="1296752" y="1101089"/>
                  </a:lnTo>
                  <a:lnTo>
                    <a:pt x="1296766" y="1094740"/>
                  </a:lnTo>
                  <a:close/>
                </a:path>
                <a:path w="1299210" h="1137920">
                  <a:moveTo>
                    <a:pt x="6416" y="1101090"/>
                  </a:moveTo>
                  <a:lnTo>
                    <a:pt x="39" y="1101090"/>
                  </a:lnTo>
                  <a:lnTo>
                    <a:pt x="32" y="1107439"/>
                  </a:lnTo>
                  <a:lnTo>
                    <a:pt x="6401" y="1107439"/>
                  </a:lnTo>
                  <a:lnTo>
                    <a:pt x="6416" y="1101090"/>
                  </a:lnTo>
                  <a:close/>
                </a:path>
                <a:path w="1299210" h="1137920">
                  <a:moveTo>
                    <a:pt x="1296752" y="1101090"/>
                  </a:moveTo>
                  <a:lnTo>
                    <a:pt x="1290388" y="1101090"/>
                  </a:lnTo>
                  <a:lnTo>
                    <a:pt x="1290374" y="1107439"/>
                  </a:lnTo>
                  <a:lnTo>
                    <a:pt x="1296738" y="1107439"/>
                  </a:lnTo>
                  <a:lnTo>
                    <a:pt x="1296752" y="1101090"/>
                  </a:lnTo>
                  <a:close/>
                </a:path>
                <a:path w="1299210" h="1137920">
                  <a:moveTo>
                    <a:pt x="6401" y="1107440"/>
                  </a:moveTo>
                  <a:lnTo>
                    <a:pt x="32" y="1107440"/>
                  </a:lnTo>
                  <a:lnTo>
                    <a:pt x="11" y="1126489"/>
                  </a:lnTo>
                  <a:lnTo>
                    <a:pt x="6358" y="1126489"/>
                  </a:lnTo>
                  <a:lnTo>
                    <a:pt x="6401" y="1107440"/>
                  </a:lnTo>
                  <a:close/>
                </a:path>
                <a:path w="1299210" h="1137920">
                  <a:moveTo>
                    <a:pt x="1296738" y="1107440"/>
                  </a:moveTo>
                  <a:lnTo>
                    <a:pt x="1290374" y="1107440"/>
                  </a:lnTo>
                  <a:lnTo>
                    <a:pt x="1290331" y="1126489"/>
                  </a:lnTo>
                  <a:lnTo>
                    <a:pt x="1296695" y="1126489"/>
                  </a:lnTo>
                  <a:lnTo>
                    <a:pt x="1296738" y="1107440"/>
                  </a:lnTo>
                  <a:close/>
                </a:path>
                <a:path w="1299210" h="1137920">
                  <a:moveTo>
                    <a:pt x="6358" y="1126490"/>
                  </a:moveTo>
                  <a:lnTo>
                    <a:pt x="11" y="1126490"/>
                  </a:lnTo>
                  <a:lnTo>
                    <a:pt x="0" y="1136650"/>
                  </a:lnTo>
                  <a:lnTo>
                    <a:pt x="1296670" y="1137920"/>
                  </a:lnTo>
                  <a:lnTo>
                    <a:pt x="1296684" y="1131570"/>
                  </a:lnTo>
                  <a:lnTo>
                    <a:pt x="6350" y="1130300"/>
                  </a:lnTo>
                  <a:lnTo>
                    <a:pt x="6358" y="1126490"/>
                  </a:lnTo>
                  <a:close/>
                </a:path>
                <a:path w="1299210" h="1137920">
                  <a:moveTo>
                    <a:pt x="1296695" y="1126490"/>
                  </a:moveTo>
                  <a:lnTo>
                    <a:pt x="1290331" y="1126490"/>
                  </a:lnTo>
                  <a:lnTo>
                    <a:pt x="1290320" y="1131570"/>
                  </a:lnTo>
                  <a:lnTo>
                    <a:pt x="1296684" y="1131570"/>
                  </a:lnTo>
                  <a:lnTo>
                    <a:pt x="1296695" y="1126490"/>
                  </a:lnTo>
                  <a:close/>
                </a:path>
              </a:pathLst>
            </a:custGeom>
            <a:solidFill>
              <a:srgbClr val="063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619759" y="3600450"/>
              <a:ext cx="1286510" cy="1125220"/>
            </a:xfrm>
            <a:custGeom>
              <a:avLst/>
              <a:gdLst/>
              <a:ahLst/>
              <a:cxnLst/>
              <a:rect l="l" t="t" r="r" b="b"/>
              <a:pathLst>
                <a:path w="1286510" h="1125220">
                  <a:moveTo>
                    <a:pt x="1286504" y="5079"/>
                  </a:moveTo>
                  <a:lnTo>
                    <a:pt x="2528" y="5079"/>
                  </a:lnTo>
                  <a:lnTo>
                    <a:pt x="2519" y="8889"/>
                  </a:lnTo>
                  <a:lnTo>
                    <a:pt x="8884" y="8889"/>
                  </a:lnTo>
                  <a:lnTo>
                    <a:pt x="8890" y="6350"/>
                  </a:lnTo>
                  <a:lnTo>
                    <a:pt x="1286501" y="6350"/>
                  </a:lnTo>
                  <a:lnTo>
                    <a:pt x="1286504" y="5079"/>
                  </a:lnTo>
                  <a:close/>
                </a:path>
                <a:path w="1286510" h="1125220">
                  <a:moveTo>
                    <a:pt x="1286501" y="6350"/>
                  </a:moveTo>
                  <a:lnTo>
                    <a:pt x="8890" y="6350"/>
                  </a:lnTo>
                  <a:lnTo>
                    <a:pt x="1280160" y="8889"/>
                  </a:lnTo>
                  <a:lnTo>
                    <a:pt x="1286495" y="8889"/>
                  </a:lnTo>
                  <a:lnTo>
                    <a:pt x="1286501" y="6350"/>
                  </a:lnTo>
                  <a:close/>
                </a:path>
                <a:path w="1286510" h="1125220">
                  <a:moveTo>
                    <a:pt x="1286510" y="2539"/>
                  </a:moveTo>
                  <a:lnTo>
                    <a:pt x="2534" y="2539"/>
                  </a:lnTo>
                  <a:lnTo>
                    <a:pt x="2531" y="3810"/>
                  </a:lnTo>
                  <a:lnTo>
                    <a:pt x="1286507" y="3810"/>
                  </a:lnTo>
                  <a:lnTo>
                    <a:pt x="1286510" y="2539"/>
                  </a:lnTo>
                  <a:close/>
                </a:path>
                <a:path w="1286510" h="1125220">
                  <a:moveTo>
                    <a:pt x="2540" y="0"/>
                  </a:moveTo>
                  <a:lnTo>
                    <a:pt x="2537" y="1269"/>
                  </a:lnTo>
                  <a:lnTo>
                    <a:pt x="644524" y="1269"/>
                  </a:lnTo>
                  <a:lnTo>
                    <a:pt x="2540" y="0"/>
                  </a:lnTo>
                  <a:close/>
                </a:path>
                <a:path w="1286510" h="1125220">
                  <a:moveTo>
                    <a:pt x="8884" y="8890"/>
                  </a:moveTo>
                  <a:lnTo>
                    <a:pt x="2519" y="8890"/>
                  </a:lnTo>
                  <a:lnTo>
                    <a:pt x="2505" y="15239"/>
                  </a:lnTo>
                  <a:lnTo>
                    <a:pt x="8869" y="15239"/>
                  </a:lnTo>
                  <a:lnTo>
                    <a:pt x="8884" y="8890"/>
                  </a:lnTo>
                  <a:close/>
                </a:path>
                <a:path w="1286510" h="1125220">
                  <a:moveTo>
                    <a:pt x="1286495" y="8890"/>
                  </a:moveTo>
                  <a:lnTo>
                    <a:pt x="1280160" y="8890"/>
                  </a:lnTo>
                  <a:lnTo>
                    <a:pt x="1280145" y="15239"/>
                  </a:lnTo>
                  <a:lnTo>
                    <a:pt x="1286481" y="15239"/>
                  </a:lnTo>
                  <a:lnTo>
                    <a:pt x="1286495" y="8890"/>
                  </a:lnTo>
                  <a:close/>
                </a:path>
                <a:path w="1286510" h="1125220">
                  <a:moveTo>
                    <a:pt x="8869" y="15240"/>
                  </a:moveTo>
                  <a:lnTo>
                    <a:pt x="2505" y="15240"/>
                  </a:lnTo>
                  <a:lnTo>
                    <a:pt x="2491" y="21589"/>
                  </a:lnTo>
                  <a:lnTo>
                    <a:pt x="8855" y="21589"/>
                  </a:lnTo>
                  <a:lnTo>
                    <a:pt x="8869" y="15240"/>
                  </a:lnTo>
                  <a:close/>
                </a:path>
                <a:path w="1286510" h="1125220">
                  <a:moveTo>
                    <a:pt x="1286481" y="15240"/>
                  </a:moveTo>
                  <a:lnTo>
                    <a:pt x="1280145" y="15240"/>
                  </a:lnTo>
                  <a:lnTo>
                    <a:pt x="1280130" y="21589"/>
                  </a:lnTo>
                  <a:lnTo>
                    <a:pt x="1286466" y="21589"/>
                  </a:lnTo>
                  <a:lnTo>
                    <a:pt x="1286481" y="15240"/>
                  </a:lnTo>
                  <a:close/>
                </a:path>
                <a:path w="1286510" h="1125220">
                  <a:moveTo>
                    <a:pt x="8855" y="21590"/>
                  </a:moveTo>
                  <a:lnTo>
                    <a:pt x="2491" y="21590"/>
                  </a:lnTo>
                  <a:lnTo>
                    <a:pt x="2462" y="34289"/>
                  </a:lnTo>
                  <a:lnTo>
                    <a:pt x="8826" y="34289"/>
                  </a:lnTo>
                  <a:lnTo>
                    <a:pt x="8855" y="21590"/>
                  </a:lnTo>
                  <a:close/>
                </a:path>
                <a:path w="1286510" h="1125220">
                  <a:moveTo>
                    <a:pt x="1286466" y="21590"/>
                  </a:moveTo>
                  <a:lnTo>
                    <a:pt x="1280130" y="21590"/>
                  </a:lnTo>
                  <a:lnTo>
                    <a:pt x="1280101" y="34289"/>
                  </a:lnTo>
                  <a:lnTo>
                    <a:pt x="1286438" y="34289"/>
                  </a:lnTo>
                  <a:lnTo>
                    <a:pt x="1286466" y="21590"/>
                  </a:lnTo>
                  <a:close/>
                </a:path>
                <a:path w="1286510" h="1125220">
                  <a:moveTo>
                    <a:pt x="8826" y="34290"/>
                  </a:moveTo>
                  <a:lnTo>
                    <a:pt x="2462" y="34290"/>
                  </a:lnTo>
                  <a:lnTo>
                    <a:pt x="2433" y="46989"/>
                  </a:lnTo>
                  <a:lnTo>
                    <a:pt x="8797" y="46989"/>
                  </a:lnTo>
                  <a:lnTo>
                    <a:pt x="8826" y="34290"/>
                  </a:lnTo>
                  <a:close/>
                </a:path>
                <a:path w="1286510" h="1125220">
                  <a:moveTo>
                    <a:pt x="1286438" y="34290"/>
                  </a:moveTo>
                  <a:lnTo>
                    <a:pt x="1280101" y="34290"/>
                  </a:lnTo>
                  <a:lnTo>
                    <a:pt x="1280072" y="46989"/>
                  </a:lnTo>
                  <a:lnTo>
                    <a:pt x="1286409" y="46989"/>
                  </a:lnTo>
                  <a:lnTo>
                    <a:pt x="1286438" y="34290"/>
                  </a:lnTo>
                  <a:close/>
                </a:path>
                <a:path w="1286510" h="1125220">
                  <a:moveTo>
                    <a:pt x="8797" y="46990"/>
                  </a:moveTo>
                  <a:lnTo>
                    <a:pt x="2433" y="46990"/>
                  </a:lnTo>
                  <a:lnTo>
                    <a:pt x="2419" y="53339"/>
                  </a:lnTo>
                  <a:lnTo>
                    <a:pt x="8782" y="53339"/>
                  </a:lnTo>
                  <a:lnTo>
                    <a:pt x="8797" y="46990"/>
                  </a:lnTo>
                  <a:close/>
                </a:path>
                <a:path w="1286510" h="1125220">
                  <a:moveTo>
                    <a:pt x="1286409" y="46990"/>
                  </a:moveTo>
                  <a:lnTo>
                    <a:pt x="1280072" y="46990"/>
                  </a:lnTo>
                  <a:lnTo>
                    <a:pt x="1280058" y="53339"/>
                  </a:lnTo>
                  <a:lnTo>
                    <a:pt x="1286395" y="53339"/>
                  </a:lnTo>
                  <a:lnTo>
                    <a:pt x="1286409" y="46990"/>
                  </a:lnTo>
                  <a:close/>
                </a:path>
                <a:path w="1286510" h="1125220">
                  <a:moveTo>
                    <a:pt x="8782" y="53340"/>
                  </a:moveTo>
                  <a:lnTo>
                    <a:pt x="2419" y="53340"/>
                  </a:lnTo>
                  <a:lnTo>
                    <a:pt x="2376" y="72389"/>
                  </a:lnTo>
                  <a:lnTo>
                    <a:pt x="8739" y="72389"/>
                  </a:lnTo>
                  <a:lnTo>
                    <a:pt x="8782" y="53340"/>
                  </a:lnTo>
                  <a:close/>
                </a:path>
                <a:path w="1286510" h="1125220">
                  <a:moveTo>
                    <a:pt x="1286395" y="53340"/>
                  </a:moveTo>
                  <a:lnTo>
                    <a:pt x="1280058" y="53340"/>
                  </a:lnTo>
                  <a:lnTo>
                    <a:pt x="1280014" y="72389"/>
                  </a:lnTo>
                  <a:lnTo>
                    <a:pt x="1286351" y="72389"/>
                  </a:lnTo>
                  <a:lnTo>
                    <a:pt x="1286395" y="53340"/>
                  </a:lnTo>
                  <a:close/>
                </a:path>
                <a:path w="1286510" h="1125220">
                  <a:moveTo>
                    <a:pt x="8739" y="72390"/>
                  </a:moveTo>
                  <a:lnTo>
                    <a:pt x="2376" y="72390"/>
                  </a:lnTo>
                  <a:lnTo>
                    <a:pt x="2364" y="77469"/>
                  </a:lnTo>
                  <a:lnTo>
                    <a:pt x="8727" y="77469"/>
                  </a:lnTo>
                  <a:lnTo>
                    <a:pt x="8739" y="72390"/>
                  </a:lnTo>
                  <a:close/>
                </a:path>
                <a:path w="1286510" h="1125220">
                  <a:moveTo>
                    <a:pt x="1286351" y="72390"/>
                  </a:moveTo>
                  <a:lnTo>
                    <a:pt x="1280014" y="72390"/>
                  </a:lnTo>
                  <a:lnTo>
                    <a:pt x="1280003" y="77469"/>
                  </a:lnTo>
                  <a:lnTo>
                    <a:pt x="1286340" y="77469"/>
                  </a:lnTo>
                  <a:lnTo>
                    <a:pt x="1286351" y="72390"/>
                  </a:lnTo>
                  <a:close/>
                </a:path>
                <a:path w="1286510" h="1125220">
                  <a:moveTo>
                    <a:pt x="8727" y="77470"/>
                  </a:moveTo>
                  <a:lnTo>
                    <a:pt x="2364" y="77470"/>
                  </a:lnTo>
                  <a:lnTo>
                    <a:pt x="2350" y="83819"/>
                  </a:lnTo>
                  <a:lnTo>
                    <a:pt x="8712" y="83819"/>
                  </a:lnTo>
                  <a:lnTo>
                    <a:pt x="8727" y="77470"/>
                  </a:lnTo>
                  <a:close/>
                </a:path>
                <a:path w="1286510" h="1125220">
                  <a:moveTo>
                    <a:pt x="1286340" y="77470"/>
                  </a:moveTo>
                  <a:lnTo>
                    <a:pt x="1280003" y="77470"/>
                  </a:lnTo>
                  <a:lnTo>
                    <a:pt x="1279988" y="83819"/>
                  </a:lnTo>
                  <a:lnTo>
                    <a:pt x="1286326" y="83819"/>
                  </a:lnTo>
                  <a:lnTo>
                    <a:pt x="1286340" y="77470"/>
                  </a:lnTo>
                  <a:close/>
                </a:path>
                <a:path w="1286510" h="1125220">
                  <a:moveTo>
                    <a:pt x="8712" y="83820"/>
                  </a:moveTo>
                  <a:lnTo>
                    <a:pt x="2350" y="83820"/>
                  </a:lnTo>
                  <a:lnTo>
                    <a:pt x="2304" y="104139"/>
                  </a:lnTo>
                  <a:lnTo>
                    <a:pt x="8666" y="104139"/>
                  </a:lnTo>
                  <a:lnTo>
                    <a:pt x="8712" y="83820"/>
                  </a:lnTo>
                  <a:close/>
                </a:path>
                <a:path w="1286510" h="1125220">
                  <a:moveTo>
                    <a:pt x="1286326" y="83820"/>
                  </a:moveTo>
                  <a:lnTo>
                    <a:pt x="1279988" y="83820"/>
                  </a:lnTo>
                  <a:lnTo>
                    <a:pt x="1279942" y="104139"/>
                  </a:lnTo>
                  <a:lnTo>
                    <a:pt x="1286280" y="104139"/>
                  </a:lnTo>
                  <a:lnTo>
                    <a:pt x="1286326" y="83820"/>
                  </a:lnTo>
                  <a:close/>
                </a:path>
                <a:path w="1286510" h="1125220">
                  <a:moveTo>
                    <a:pt x="8666" y="104140"/>
                  </a:moveTo>
                  <a:lnTo>
                    <a:pt x="2304" y="104140"/>
                  </a:lnTo>
                  <a:lnTo>
                    <a:pt x="2290" y="110489"/>
                  </a:lnTo>
                  <a:lnTo>
                    <a:pt x="8651" y="110489"/>
                  </a:lnTo>
                  <a:lnTo>
                    <a:pt x="8666" y="104140"/>
                  </a:lnTo>
                  <a:close/>
                </a:path>
                <a:path w="1286510" h="1125220">
                  <a:moveTo>
                    <a:pt x="1286280" y="104140"/>
                  </a:moveTo>
                  <a:lnTo>
                    <a:pt x="1279942" y="104140"/>
                  </a:lnTo>
                  <a:lnTo>
                    <a:pt x="1279927" y="110489"/>
                  </a:lnTo>
                  <a:lnTo>
                    <a:pt x="1286265" y="110489"/>
                  </a:lnTo>
                  <a:lnTo>
                    <a:pt x="1286280" y="104140"/>
                  </a:lnTo>
                  <a:close/>
                </a:path>
                <a:path w="1286510" h="1125220">
                  <a:moveTo>
                    <a:pt x="8651" y="110490"/>
                  </a:moveTo>
                  <a:lnTo>
                    <a:pt x="2290" y="110490"/>
                  </a:lnTo>
                  <a:lnTo>
                    <a:pt x="2275" y="116839"/>
                  </a:lnTo>
                  <a:lnTo>
                    <a:pt x="8637" y="116839"/>
                  </a:lnTo>
                  <a:lnTo>
                    <a:pt x="8651" y="110490"/>
                  </a:lnTo>
                  <a:close/>
                </a:path>
                <a:path w="1286510" h="1125220">
                  <a:moveTo>
                    <a:pt x="1286265" y="110490"/>
                  </a:moveTo>
                  <a:lnTo>
                    <a:pt x="1279927" y="110490"/>
                  </a:lnTo>
                  <a:lnTo>
                    <a:pt x="1279912" y="116839"/>
                  </a:lnTo>
                  <a:lnTo>
                    <a:pt x="1286251" y="116839"/>
                  </a:lnTo>
                  <a:lnTo>
                    <a:pt x="1286265" y="110490"/>
                  </a:lnTo>
                  <a:close/>
                </a:path>
                <a:path w="1286510" h="1125220">
                  <a:moveTo>
                    <a:pt x="8637" y="116840"/>
                  </a:moveTo>
                  <a:lnTo>
                    <a:pt x="2275" y="116840"/>
                  </a:lnTo>
                  <a:lnTo>
                    <a:pt x="2261" y="123189"/>
                  </a:lnTo>
                  <a:lnTo>
                    <a:pt x="8622" y="123189"/>
                  </a:lnTo>
                  <a:lnTo>
                    <a:pt x="8637" y="116840"/>
                  </a:lnTo>
                  <a:close/>
                </a:path>
                <a:path w="1286510" h="1125220">
                  <a:moveTo>
                    <a:pt x="1286251" y="116840"/>
                  </a:moveTo>
                  <a:lnTo>
                    <a:pt x="1279912" y="116840"/>
                  </a:lnTo>
                  <a:lnTo>
                    <a:pt x="1279898" y="123189"/>
                  </a:lnTo>
                  <a:lnTo>
                    <a:pt x="1286237" y="123189"/>
                  </a:lnTo>
                  <a:lnTo>
                    <a:pt x="1286251" y="116840"/>
                  </a:lnTo>
                  <a:close/>
                </a:path>
                <a:path w="1286510" h="1125220">
                  <a:moveTo>
                    <a:pt x="8622" y="123190"/>
                  </a:moveTo>
                  <a:lnTo>
                    <a:pt x="2261" y="123190"/>
                  </a:lnTo>
                  <a:lnTo>
                    <a:pt x="2250" y="128269"/>
                  </a:lnTo>
                  <a:lnTo>
                    <a:pt x="8611" y="128269"/>
                  </a:lnTo>
                  <a:lnTo>
                    <a:pt x="8622" y="123190"/>
                  </a:lnTo>
                  <a:close/>
                </a:path>
                <a:path w="1286510" h="1125220">
                  <a:moveTo>
                    <a:pt x="1286237" y="123190"/>
                  </a:moveTo>
                  <a:lnTo>
                    <a:pt x="1279898" y="123190"/>
                  </a:lnTo>
                  <a:lnTo>
                    <a:pt x="1279886" y="128269"/>
                  </a:lnTo>
                  <a:lnTo>
                    <a:pt x="1286225" y="128269"/>
                  </a:lnTo>
                  <a:lnTo>
                    <a:pt x="1286237" y="123190"/>
                  </a:lnTo>
                  <a:close/>
                </a:path>
                <a:path w="1286510" h="1125220">
                  <a:moveTo>
                    <a:pt x="8611" y="128270"/>
                  </a:moveTo>
                  <a:lnTo>
                    <a:pt x="2250" y="128270"/>
                  </a:lnTo>
                  <a:lnTo>
                    <a:pt x="2218" y="142239"/>
                  </a:lnTo>
                  <a:lnTo>
                    <a:pt x="8579" y="142239"/>
                  </a:lnTo>
                  <a:lnTo>
                    <a:pt x="8611" y="128270"/>
                  </a:lnTo>
                  <a:close/>
                </a:path>
                <a:path w="1286510" h="1125220">
                  <a:moveTo>
                    <a:pt x="1286225" y="128270"/>
                  </a:moveTo>
                  <a:lnTo>
                    <a:pt x="1279886" y="128270"/>
                  </a:lnTo>
                  <a:lnTo>
                    <a:pt x="1279854" y="142239"/>
                  </a:lnTo>
                  <a:lnTo>
                    <a:pt x="1286193" y="142239"/>
                  </a:lnTo>
                  <a:lnTo>
                    <a:pt x="1286225" y="128270"/>
                  </a:lnTo>
                  <a:close/>
                </a:path>
                <a:path w="1286510" h="1125220">
                  <a:moveTo>
                    <a:pt x="8579" y="142240"/>
                  </a:moveTo>
                  <a:lnTo>
                    <a:pt x="2218" y="142240"/>
                  </a:lnTo>
                  <a:lnTo>
                    <a:pt x="2204" y="148589"/>
                  </a:lnTo>
                  <a:lnTo>
                    <a:pt x="8564" y="148589"/>
                  </a:lnTo>
                  <a:lnTo>
                    <a:pt x="8579" y="142240"/>
                  </a:lnTo>
                  <a:close/>
                </a:path>
                <a:path w="1286510" h="1125220">
                  <a:moveTo>
                    <a:pt x="1286193" y="142240"/>
                  </a:moveTo>
                  <a:lnTo>
                    <a:pt x="1279854" y="142240"/>
                  </a:lnTo>
                  <a:lnTo>
                    <a:pt x="1279840" y="148589"/>
                  </a:lnTo>
                  <a:lnTo>
                    <a:pt x="1286179" y="148589"/>
                  </a:lnTo>
                  <a:lnTo>
                    <a:pt x="1286193" y="142240"/>
                  </a:lnTo>
                  <a:close/>
                </a:path>
                <a:path w="1286510" h="1125220">
                  <a:moveTo>
                    <a:pt x="8564" y="148590"/>
                  </a:moveTo>
                  <a:lnTo>
                    <a:pt x="2204" y="148590"/>
                  </a:lnTo>
                  <a:lnTo>
                    <a:pt x="2192" y="153669"/>
                  </a:lnTo>
                  <a:lnTo>
                    <a:pt x="8553" y="153669"/>
                  </a:lnTo>
                  <a:lnTo>
                    <a:pt x="8564" y="148590"/>
                  </a:lnTo>
                  <a:close/>
                </a:path>
                <a:path w="1286510" h="1125220">
                  <a:moveTo>
                    <a:pt x="1286179" y="148590"/>
                  </a:moveTo>
                  <a:lnTo>
                    <a:pt x="1279840" y="148590"/>
                  </a:lnTo>
                  <a:lnTo>
                    <a:pt x="1279828" y="153669"/>
                  </a:lnTo>
                  <a:lnTo>
                    <a:pt x="1286168" y="153669"/>
                  </a:lnTo>
                  <a:lnTo>
                    <a:pt x="1286179" y="148590"/>
                  </a:lnTo>
                  <a:close/>
                </a:path>
                <a:path w="1286510" h="1125220">
                  <a:moveTo>
                    <a:pt x="8553" y="153670"/>
                  </a:moveTo>
                  <a:lnTo>
                    <a:pt x="2192" y="153670"/>
                  </a:lnTo>
                  <a:lnTo>
                    <a:pt x="2175" y="161289"/>
                  </a:lnTo>
                  <a:lnTo>
                    <a:pt x="8535" y="161289"/>
                  </a:lnTo>
                  <a:lnTo>
                    <a:pt x="8553" y="153670"/>
                  </a:lnTo>
                  <a:close/>
                </a:path>
                <a:path w="1286510" h="1125220">
                  <a:moveTo>
                    <a:pt x="1286168" y="153670"/>
                  </a:moveTo>
                  <a:lnTo>
                    <a:pt x="1279828" y="153670"/>
                  </a:lnTo>
                  <a:lnTo>
                    <a:pt x="1279811" y="161289"/>
                  </a:lnTo>
                  <a:lnTo>
                    <a:pt x="1286150" y="161289"/>
                  </a:lnTo>
                  <a:lnTo>
                    <a:pt x="1286168" y="153670"/>
                  </a:lnTo>
                  <a:close/>
                </a:path>
                <a:path w="1286510" h="1125220">
                  <a:moveTo>
                    <a:pt x="8535" y="161290"/>
                  </a:moveTo>
                  <a:lnTo>
                    <a:pt x="2175" y="161290"/>
                  </a:lnTo>
                  <a:lnTo>
                    <a:pt x="2164" y="166369"/>
                  </a:lnTo>
                  <a:lnTo>
                    <a:pt x="8524" y="166369"/>
                  </a:lnTo>
                  <a:lnTo>
                    <a:pt x="8535" y="161290"/>
                  </a:lnTo>
                  <a:close/>
                </a:path>
                <a:path w="1286510" h="1125220">
                  <a:moveTo>
                    <a:pt x="1286150" y="161290"/>
                  </a:moveTo>
                  <a:lnTo>
                    <a:pt x="1279811" y="161290"/>
                  </a:lnTo>
                  <a:lnTo>
                    <a:pt x="1279799" y="166369"/>
                  </a:lnTo>
                  <a:lnTo>
                    <a:pt x="1286139" y="166369"/>
                  </a:lnTo>
                  <a:lnTo>
                    <a:pt x="1286150" y="161290"/>
                  </a:lnTo>
                  <a:close/>
                </a:path>
                <a:path w="1286510" h="1125220">
                  <a:moveTo>
                    <a:pt x="8524" y="166370"/>
                  </a:moveTo>
                  <a:lnTo>
                    <a:pt x="2164" y="166370"/>
                  </a:lnTo>
                  <a:lnTo>
                    <a:pt x="2132" y="180339"/>
                  </a:lnTo>
                  <a:lnTo>
                    <a:pt x="8492" y="180339"/>
                  </a:lnTo>
                  <a:lnTo>
                    <a:pt x="8524" y="166370"/>
                  </a:lnTo>
                  <a:close/>
                </a:path>
                <a:path w="1286510" h="1125220">
                  <a:moveTo>
                    <a:pt x="1286139" y="166370"/>
                  </a:moveTo>
                  <a:lnTo>
                    <a:pt x="1279799" y="166370"/>
                  </a:lnTo>
                  <a:lnTo>
                    <a:pt x="1279767" y="180339"/>
                  </a:lnTo>
                  <a:lnTo>
                    <a:pt x="1286107" y="180339"/>
                  </a:lnTo>
                  <a:lnTo>
                    <a:pt x="1286139" y="166370"/>
                  </a:lnTo>
                  <a:close/>
                </a:path>
                <a:path w="1286510" h="1125220">
                  <a:moveTo>
                    <a:pt x="8492" y="180340"/>
                  </a:moveTo>
                  <a:lnTo>
                    <a:pt x="2132" y="180340"/>
                  </a:lnTo>
                  <a:lnTo>
                    <a:pt x="2120" y="185419"/>
                  </a:lnTo>
                  <a:lnTo>
                    <a:pt x="8480" y="185419"/>
                  </a:lnTo>
                  <a:lnTo>
                    <a:pt x="8492" y="180340"/>
                  </a:lnTo>
                  <a:close/>
                </a:path>
                <a:path w="1286510" h="1125220">
                  <a:moveTo>
                    <a:pt x="1286107" y="180340"/>
                  </a:moveTo>
                  <a:lnTo>
                    <a:pt x="1279767" y="180340"/>
                  </a:lnTo>
                  <a:lnTo>
                    <a:pt x="1279756" y="185419"/>
                  </a:lnTo>
                  <a:lnTo>
                    <a:pt x="1286096" y="185419"/>
                  </a:lnTo>
                  <a:lnTo>
                    <a:pt x="1286107" y="180340"/>
                  </a:lnTo>
                  <a:close/>
                </a:path>
                <a:path w="1286510" h="1125220">
                  <a:moveTo>
                    <a:pt x="8480" y="185420"/>
                  </a:moveTo>
                  <a:lnTo>
                    <a:pt x="2120" y="185420"/>
                  </a:lnTo>
                  <a:lnTo>
                    <a:pt x="2103" y="193039"/>
                  </a:lnTo>
                  <a:lnTo>
                    <a:pt x="8463" y="193039"/>
                  </a:lnTo>
                  <a:lnTo>
                    <a:pt x="8480" y="185420"/>
                  </a:lnTo>
                  <a:close/>
                </a:path>
                <a:path w="1286510" h="1125220">
                  <a:moveTo>
                    <a:pt x="1286096" y="185420"/>
                  </a:moveTo>
                  <a:lnTo>
                    <a:pt x="1279756" y="185420"/>
                  </a:lnTo>
                  <a:lnTo>
                    <a:pt x="1279738" y="193039"/>
                  </a:lnTo>
                  <a:lnTo>
                    <a:pt x="1286079" y="193039"/>
                  </a:lnTo>
                  <a:lnTo>
                    <a:pt x="1286096" y="185420"/>
                  </a:lnTo>
                  <a:close/>
                </a:path>
                <a:path w="1286510" h="1125220">
                  <a:moveTo>
                    <a:pt x="8463" y="193040"/>
                  </a:moveTo>
                  <a:lnTo>
                    <a:pt x="2103" y="193040"/>
                  </a:lnTo>
                  <a:lnTo>
                    <a:pt x="2077" y="204469"/>
                  </a:lnTo>
                  <a:lnTo>
                    <a:pt x="8437" y="204469"/>
                  </a:lnTo>
                  <a:lnTo>
                    <a:pt x="8463" y="193040"/>
                  </a:lnTo>
                  <a:close/>
                </a:path>
                <a:path w="1286510" h="1125220">
                  <a:moveTo>
                    <a:pt x="1286079" y="193040"/>
                  </a:moveTo>
                  <a:lnTo>
                    <a:pt x="1279738" y="193040"/>
                  </a:lnTo>
                  <a:lnTo>
                    <a:pt x="1279712" y="204469"/>
                  </a:lnTo>
                  <a:lnTo>
                    <a:pt x="1286053" y="204469"/>
                  </a:lnTo>
                  <a:lnTo>
                    <a:pt x="1286079" y="193040"/>
                  </a:lnTo>
                  <a:close/>
                </a:path>
                <a:path w="1286510" h="1125220">
                  <a:moveTo>
                    <a:pt x="8437" y="204470"/>
                  </a:moveTo>
                  <a:lnTo>
                    <a:pt x="2077" y="204470"/>
                  </a:lnTo>
                  <a:lnTo>
                    <a:pt x="2060" y="212089"/>
                  </a:lnTo>
                  <a:lnTo>
                    <a:pt x="8419" y="212089"/>
                  </a:lnTo>
                  <a:lnTo>
                    <a:pt x="8437" y="204470"/>
                  </a:lnTo>
                  <a:close/>
                </a:path>
                <a:path w="1286510" h="1125220">
                  <a:moveTo>
                    <a:pt x="1286053" y="204470"/>
                  </a:moveTo>
                  <a:lnTo>
                    <a:pt x="1279712" y="204470"/>
                  </a:lnTo>
                  <a:lnTo>
                    <a:pt x="1279695" y="212089"/>
                  </a:lnTo>
                  <a:lnTo>
                    <a:pt x="1286035" y="212089"/>
                  </a:lnTo>
                  <a:lnTo>
                    <a:pt x="1286053" y="204470"/>
                  </a:lnTo>
                  <a:close/>
                </a:path>
                <a:path w="1286510" h="1125220">
                  <a:moveTo>
                    <a:pt x="8419" y="212090"/>
                  </a:moveTo>
                  <a:lnTo>
                    <a:pt x="2060" y="212090"/>
                  </a:lnTo>
                  <a:lnTo>
                    <a:pt x="2049" y="217169"/>
                  </a:lnTo>
                  <a:lnTo>
                    <a:pt x="8408" y="217169"/>
                  </a:lnTo>
                  <a:lnTo>
                    <a:pt x="8419" y="212090"/>
                  </a:lnTo>
                  <a:close/>
                </a:path>
                <a:path w="1286510" h="1125220">
                  <a:moveTo>
                    <a:pt x="1286035" y="212090"/>
                  </a:moveTo>
                  <a:lnTo>
                    <a:pt x="1279695" y="212090"/>
                  </a:lnTo>
                  <a:lnTo>
                    <a:pt x="1279683" y="217169"/>
                  </a:lnTo>
                  <a:lnTo>
                    <a:pt x="1286024" y="217169"/>
                  </a:lnTo>
                  <a:lnTo>
                    <a:pt x="1286035" y="212090"/>
                  </a:lnTo>
                  <a:close/>
                </a:path>
                <a:path w="1286510" h="1125220">
                  <a:moveTo>
                    <a:pt x="8408" y="217170"/>
                  </a:moveTo>
                  <a:lnTo>
                    <a:pt x="2049" y="217170"/>
                  </a:lnTo>
                  <a:lnTo>
                    <a:pt x="2017" y="231139"/>
                  </a:lnTo>
                  <a:lnTo>
                    <a:pt x="8376" y="231139"/>
                  </a:lnTo>
                  <a:lnTo>
                    <a:pt x="8408" y="217170"/>
                  </a:lnTo>
                  <a:close/>
                </a:path>
                <a:path w="1286510" h="1125220">
                  <a:moveTo>
                    <a:pt x="1286024" y="217170"/>
                  </a:moveTo>
                  <a:lnTo>
                    <a:pt x="1279683" y="217170"/>
                  </a:lnTo>
                  <a:lnTo>
                    <a:pt x="1279651" y="231139"/>
                  </a:lnTo>
                  <a:lnTo>
                    <a:pt x="1285992" y="231139"/>
                  </a:lnTo>
                  <a:lnTo>
                    <a:pt x="1286024" y="217170"/>
                  </a:lnTo>
                  <a:close/>
                </a:path>
                <a:path w="1286510" h="1125220">
                  <a:moveTo>
                    <a:pt x="8376" y="231140"/>
                  </a:moveTo>
                  <a:lnTo>
                    <a:pt x="2017" y="231140"/>
                  </a:lnTo>
                  <a:lnTo>
                    <a:pt x="1977" y="248919"/>
                  </a:lnTo>
                  <a:lnTo>
                    <a:pt x="8335" y="248919"/>
                  </a:lnTo>
                  <a:lnTo>
                    <a:pt x="8376" y="231140"/>
                  </a:lnTo>
                  <a:close/>
                </a:path>
                <a:path w="1286510" h="1125220">
                  <a:moveTo>
                    <a:pt x="1285992" y="231140"/>
                  </a:moveTo>
                  <a:lnTo>
                    <a:pt x="1279651" y="231140"/>
                  </a:lnTo>
                  <a:lnTo>
                    <a:pt x="1279610" y="248919"/>
                  </a:lnTo>
                  <a:lnTo>
                    <a:pt x="1285952" y="248919"/>
                  </a:lnTo>
                  <a:lnTo>
                    <a:pt x="1285992" y="231140"/>
                  </a:lnTo>
                  <a:close/>
                </a:path>
                <a:path w="1286510" h="1125220">
                  <a:moveTo>
                    <a:pt x="8335" y="248920"/>
                  </a:moveTo>
                  <a:lnTo>
                    <a:pt x="1977" y="248920"/>
                  </a:lnTo>
                  <a:lnTo>
                    <a:pt x="1963" y="255269"/>
                  </a:lnTo>
                  <a:lnTo>
                    <a:pt x="8321" y="255269"/>
                  </a:lnTo>
                  <a:lnTo>
                    <a:pt x="8335" y="248920"/>
                  </a:lnTo>
                  <a:close/>
                </a:path>
                <a:path w="1286510" h="1125220">
                  <a:moveTo>
                    <a:pt x="1285952" y="248920"/>
                  </a:moveTo>
                  <a:lnTo>
                    <a:pt x="1279610" y="248920"/>
                  </a:lnTo>
                  <a:lnTo>
                    <a:pt x="1279596" y="255269"/>
                  </a:lnTo>
                  <a:lnTo>
                    <a:pt x="1285938" y="255269"/>
                  </a:lnTo>
                  <a:lnTo>
                    <a:pt x="1285952" y="248920"/>
                  </a:lnTo>
                  <a:close/>
                </a:path>
                <a:path w="1286510" h="1125220">
                  <a:moveTo>
                    <a:pt x="8321" y="255270"/>
                  </a:moveTo>
                  <a:lnTo>
                    <a:pt x="1963" y="255270"/>
                  </a:lnTo>
                  <a:lnTo>
                    <a:pt x="1945" y="262889"/>
                  </a:lnTo>
                  <a:lnTo>
                    <a:pt x="8303" y="262889"/>
                  </a:lnTo>
                  <a:lnTo>
                    <a:pt x="8321" y="255270"/>
                  </a:lnTo>
                  <a:close/>
                </a:path>
                <a:path w="1286510" h="1125220">
                  <a:moveTo>
                    <a:pt x="1285938" y="255270"/>
                  </a:moveTo>
                  <a:lnTo>
                    <a:pt x="1279596" y="255270"/>
                  </a:lnTo>
                  <a:lnTo>
                    <a:pt x="1279578" y="262889"/>
                  </a:lnTo>
                  <a:lnTo>
                    <a:pt x="1285920" y="262889"/>
                  </a:lnTo>
                  <a:lnTo>
                    <a:pt x="1285938" y="255270"/>
                  </a:lnTo>
                  <a:close/>
                </a:path>
                <a:path w="1286510" h="1125220">
                  <a:moveTo>
                    <a:pt x="8303" y="262890"/>
                  </a:moveTo>
                  <a:lnTo>
                    <a:pt x="1945" y="262890"/>
                  </a:lnTo>
                  <a:lnTo>
                    <a:pt x="1931" y="269239"/>
                  </a:lnTo>
                  <a:lnTo>
                    <a:pt x="8289" y="269239"/>
                  </a:lnTo>
                  <a:lnTo>
                    <a:pt x="8303" y="262890"/>
                  </a:lnTo>
                  <a:close/>
                </a:path>
                <a:path w="1286510" h="1125220">
                  <a:moveTo>
                    <a:pt x="1285920" y="262890"/>
                  </a:moveTo>
                  <a:lnTo>
                    <a:pt x="1279578" y="262890"/>
                  </a:lnTo>
                  <a:lnTo>
                    <a:pt x="1279564" y="269239"/>
                  </a:lnTo>
                  <a:lnTo>
                    <a:pt x="1285906" y="269239"/>
                  </a:lnTo>
                  <a:lnTo>
                    <a:pt x="1285920" y="262890"/>
                  </a:lnTo>
                  <a:close/>
                </a:path>
                <a:path w="1286510" h="1125220">
                  <a:moveTo>
                    <a:pt x="8289" y="269240"/>
                  </a:moveTo>
                  <a:lnTo>
                    <a:pt x="1931" y="269240"/>
                  </a:lnTo>
                  <a:lnTo>
                    <a:pt x="1905" y="280669"/>
                  </a:lnTo>
                  <a:lnTo>
                    <a:pt x="8262" y="280669"/>
                  </a:lnTo>
                  <a:lnTo>
                    <a:pt x="8289" y="269240"/>
                  </a:lnTo>
                  <a:close/>
                </a:path>
                <a:path w="1286510" h="1125220">
                  <a:moveTo>
                    <a:pt x="1285906" y="269240"/>
                  </a:moveTo>
                  <a:lnTo>
                    <a:pt x="1279564" y="269240"/>
                  </a:lnTo>
                  <a:lnTo>
                    <a:pt x="1279538" y="280669"/>
                  </a:lnTo>
                  <a:lnTo>
                    <a:pt x="1285880" y="280669"/>
                  </a:lnTo>
                  <a:lnTo>
                    <a:pt x="1285906" y="269240"/>
                  </a:lnTo>
                  <a:close/>
                </a:path>
                <a:path w="1286510" h="1125220">
                  <a:moveTo>
                    <a:pt x="8262" y="280670"/>
                  </a:moveTo>
                  <a:lnTo>
                    <a:pt x="1905" y="280670"/>
                  </a:lnTo>
                  <a:lnTo>
                    <a:pt x="1877" y="293369"/>
                  </a:lnTo>
                  <a:lnTo>
                    <a:pt x="8233" y="293369"/>
                  </a:lnTo>
                  <a:lnTo>
                    <a:pt x="8262" y="280670"/>
                  </a:lnTo>
                  <a:close/>
                </a:path>
                <a:path w="1286510" h="1125220">
                  <a:moveTo>
                    <a:pt x="1285880" y="280670"/>
                  </a:moveTo>
                  <a:lnTo>
                    <a:pt x="1279538" y="280670"/>
                  </a:lnTo>
                  <a:lnTo>
                    <a:pt x="1279509" y="293369"/>
                  </a:lnTo>
                  <a:lnTo>
                    <a:pt x="1285852" y="293369"/>
                  </a:lnTo>
                  <a:lnTo>
                    <a:pt x="1285880" y="280670"/>
                  </a:lnTo>
                  <a:close/>
                </a:path>
                <a:path w="1286510" h="1125220">
                  <a:moveTo>
                    <a:pt x="8233" y="293370"/>
                  </a:moveTo>
                  <a:lnTo>
                    <a:pt x="1877" y="293370"/>
                  </a:lnTo>
                  <a:lnTo>
                    <a:pt x="1790" y="331469"/>
                  </a:lnTo>
                  <a:lnTo>
                    <a:pt x="8146" y="331469"/>
                  </a:lnTo>
                  <a:lnTo>
                    <a:pt x="8233" y="293370"/>
                  </a:lnTo>
                  <a:close/>
                </a:path>
                <a:path w="1286510" h="1125220">
                  <a:moveTo>
                    <a:pt x="1285852" y="293370"/>
                  </a:moveTo>
                  <a:lnTo>
                    <a:pt x="1279509" y="293370"/>
                  </a:lnTo>
                  <a:lnTo>
                    <a:pt x="1279421" y="331469"/>
                  </a:lnTo>
                  <a:lnTo>
                    <a:pt x="1285765" y="331469"/>
                  </a:lnTo>
                  <a:lnTo>
                    <a:pt x="1285852" y="293370"/>
                  </a:lnTo>
                  <a:close/>
                </a:path>
                <a:path w="1286510" h="1125220">
                  <a:moveTo>
                    <a:pt x="8146" y="331470"/>
                  </a:moveTo>
                  <a:lnTo>
                    <a:pt x="1790" y="331470"/>
                  </a:lnTo>
                  <a:lnTo>
                    <a:pt x="1773" y="339089"/>
                  </a:lnTo>
                  <a:lnTo>
                    <a:pt x="8129" y="339089"/>
                  </a:lnTo>
                  <a:lnTo>
                    <a:pt x="8146" y="331470"/>
                  </a:lnTo>
                  <a:close/>
                </a:path>
                <a:path w="1286510" h="1125220">
                  <a:moveTo>
                    <a:pt x="1285765" y="331470"/>
                  </a:moveTo>
                  <a:lnTo>
                    <a:pt x="1279421" y="331470"/>
                  </a:lnTo>
                  <a:lnTo>
                    <a:pt x="1279404" y="339089"/>
                  </a:lnTo>
                  <a:lnTo>
                    <a:pt x="1285748" y="339089"/>
                  </a:lnTo>
                  <a:lnTo>
                    <a:pt x="1285765" y="331470"/>
                  </a:lnTo>
                  <a:close/>
                </a:path>
                <a:path w="1286510" h="1125220">
                  <a:moveTo>
                    <a:pt x="8129" y="339090"/>
                  </a:moveTo>
                  <a:lnTo>
                    <a:pt x="1773" y="339090"/>
                  </a:lnTo>
                  <a:lnTo>
                    <a:pt x="1759" y="345439"/>
                  </a:lnTo>
                  <a:lnTo>
                    <a:pt x="8114" y="345439"/>
                  </a:lnTo>
                  <a:lnTo>
                    <a:pt x="8129" y="339090"/>
                  </a:lnTo>
                  <a:close/>
                </a:path>
                <a:path w="1286510" h="1125220">
                  <a:moveTo>
                    <a:pt x="1285748" y="339090"/>
                  </a:moveTo>
                  <a:lnTo>
                    <a:pt x="1279404" y="339090"/>
                  </a:lnTo>
                  <a:lnTo>
                    <a:pt x="1279389" y="345439"/>
                  </a:lnTo>
                  <a:lnTo>
                    <a:pt x="1285734" y="345439"/>
                  </a:lnTo>
                  <a:lnTo>
                    <a:pt x="1285748" y="339090"/>
                  </a:lnTo>
                  <a:close/>
                </a:path>
                <a:path w="1286510" h="1125220">
                  <a:moveTo>
                    <a:pt x="8114" y="345440"/>
                  </a:moveTo>
                  <a:lnTo>
                    <a:pt x="1759" y="345440"/>
                  </a:lnTo>
                  <a:lnTo>
                    <a:pt x="1747" y="350519"/>
                  </a:lnTo>
                  <a:lnTo>
                    <a:pt x="8103" y="350519"/>
                  </a:lnTo>
                  <a:lnTo>
                    <a:pt x="8114" y="345440"/>
                  </a:lnTo>
                  <a:close/>
                </a:path>
                <a:path w="1286510" h="1125220">
                  <a:moveTo>
                    <a:pt x="1285734" y="345440"/>
                  </a:moveTo>
                  <a:lnTo>
                    <a:pt x="1279389" y="345440"/>
                  </a:lnTo>
                  <a:lnTo>
                    <a:pt x="1279378" y="350519"/>
                  </a:lnTo>
                  <a:lnTo>
                    <a:pt x="1285722" y="350519"/>
                  </a:lnTo>
                  <a:lnTo>
                    <a:pt x="1285734" y="345440"/>
                  </a:lnTo>
                  <a:close/>
                </a:path>
                <a:path w="1286510" h="1125220">
                  <a:moveTo>
                    <a:pt x="8103" y="350520"/>
                  </a:moveTo>
                  <a:lnTo>
                    <a:pt x="1747" y="350520"/>
                  </a:lnTo>
                  <a:lnTo>
                    <a:pt x="1730" y="358139"/>
                  </a:lnTo>
                  <a:lnTo>
                    <a:pt x="8085" y="358139"/>
                  </a:lnTo>
                  <a:lnTo>
                    <a:pt x="8103" y="350520"/>
                  </a:lnTo>
                  <a:close/>
                </a:path>
                <a:path w="1286510" h="1125220">
                  <a:moveTo>
                    <a:pt x="1285722" y="350520"/>
                  </a:moveTo>
                  <a:lnTo>
                    <a:pt x="1279378" y="350520"/>
                  </a:lnTo>
                  <a:lnTo>
                    <a:pt x="1279360" y="358139"/>
                  </a:lnTo>
                  <a:lnTo>
                    <a:pt x="1285705" y="358139"/>
                  </a:lnTo>
                  <a:lnTo>
                    <a:pt x="1285722" y="350520"/>
                  </a:lnTo>
                  <a:close/>
                </a:path>
                <a:path w="1286510" h="1125220">
                  <a:moveTo>
                    <a:pt x="8085" y="358140"/>
                  </a:moveTo>
                  <a:lnTo>
                    <a:pt x="1730" y="358140"/>
                  </a:lnTo>
                  <a:lnTo>
                    <a:pt x="1658" y="389889"/>
                  </a:lnTo>
                  <a:lnTo>
                    <a:pt x="8013" y="389889"/>
                  </a:lnTo>
                  <a:lnTo>
                    <a:pt x="8085" y="358140"/>
                  </a:lnTo>
                  <a:close/>
                </a:path>
                <a:path w="1286510" h="1125220">
                  <a:moveTo>
                    <a:pt x="1285705" y="358140"/>
                  </a:moveTo>
                  <a:lnTo>
                    <a:pt x="1279360" y="358140"/>
                  </a:lnTo>
                  <a:lnTo>
                    <a:pt x="1279288" y="389889"/>
                  </a:lnTo>
                  <a:lnTo>
                    <a:pt x="1285633" y="389889"/>
                  </a:lnTo>
                  <a:lnTo>
                    <a:pt x="1285705" y="358140"/>
                  </a:lnTo>
                  <a:close/>
                </a:path>
                <a:path w="1286510" h="1125220">
                  <a:moveTo>
                    <a:pt x="8013" y="389890"/>
                  </a:moveTo>
                  <a:lnTo>
                    <a:pt x="1658" y="389890"/>
                  </a:lnTo>
                  <a:lnTo>
                    <a:pt x="1587" y="421639"/>
                  </a:lnTo>
                  <a:lnTo>
                    <a:pt x="7940" y="421639"/>
                  </a:lnTo>
                  <a:lnTo>
                    <a:pt x="8013" y="389890"/>
                  </a:lnTo>
                  <a:close/>
                </a:path>
                <a:path w="1286510" h="1125220">
                  <a:moveTo>
                    <a:pt x="1285633" y="389890"/>
                  </a:moveTo>
                  <a:lnTo>
                    <a:pt x="1279288" y="389890"/>
                  </a:lnTo>
                  <a:lnTo>
                    <a:pt x="1279215" y="421639"/>
                  </a:lnTo>
                  <a:lnTo>
                    <a:pt x="1285561" y="421639"/>
                  </a:lnTo>
                  <a:lnTo>
                    <a:pt x="1285633" y="389890"/>
                  </a:lnTo>
                  <a:close/>
                </a:path>
                <a:path w="1286510" h="1125220">
                  <a:moveTo>
                    <a:pt x="7940" y="421640"/>
                  </a:moveTo>
                  <a:lnTo>
                    <a:pt x="1587" y="421640"/>
                  </a:lnTo>
                  <a:lnTo>
                    <a:pt x="1515" y="453389"/>
                  </a:lnTo>
                  <a:lnTo>
                    <a:pt x="7868" y="453389"/>
                  </a:lnTo>
                  <a:lnTo>
                    <a:pt x="7940" y="421640"/>
                  </a:lnTo>
                  <a:close/>
                </a:path>
                <a:path w="1286510" h="1125220">
                  <a:moveTo>
                    <a:pt x="1285561" y="421640"/>
                  </a:moveTo>
                  <a:lnTo>
                    <a:pt x="1279215" y="421640"/>
                  </a:lnTo>
                  <a:lnTo>
                    <a:pt x="1279142" y="453389"/>
                  </a:lnTo>
                  <a:lnTo>
                    <a:pt x="1285489" y="453389"/>
                  </a:lnTo>
                  <a:lnTo>
                    <a:pt x="1285561" y="421640"/>
                  </a:lnTo>
                  <a:close/>
                </a:path>
                <a:path w="1286510" h="1125220">
                  <a:moveTo>
                    <a:pt x="7868" y="453390"/>
                  </a:moveTo>
                  <a:lnTo>
                    <a:pt x="1515" y="453390"/>
                  </a:lnTo>
                  <a:lnTo>
                    <a:pt x="1087" y="642619"/>
                  </a:lnTo>
                  <a:lnTo>
                    <a:pt x="7435" y="642619"/>
                  </a:lnTo>
                  <a:lnTo>
                    <a:pt x="7868" y="453390"/>
                  </a:lnTo>
                  <a:close/>
                </a:path>
                <a:path w="1286510" h="1125220">
                  <a:moveTo>
                    <a:pt x="1285489" y="453390"/>
                  </a:moveTo>
                  <a:lnTo>
                    <a:pt x="1279142" y="453390"/>
                  </a:lnTo>
                  <a:lnTo>
                    <a:pt x="1278709" y="642619"/>
                  </a:lnTo>
                  <a:lnTo>
                    <a:pt x="1285061" y="642619"/>
                  </a:lnTo>
                  <a:lnTo>
                    <a:pt x="1285489" y="453390"/>
                  </a:lnTo>
                  <a:close/>
                </a:path>
                <a:path w="1286510" h="1125220">
                  <a:moveTo>
                    <a:pt x="7435" y="642620"/>
                  </a:moveTo>
                  <a:lnTo>
                    <a:pt x="1087" y="642620"/>
                  </a:lnTo>
                  <a:lnTo>
                    <a:pt x="1001" y="680719"/>
                  </a:lnTo>
                  <a:lnTo>
                    <a:pt x="7348" y="680719"/>
                  </a:lnTo>
                  <a:lnTo>
                    <a:pt x="7435" y="642620"/>
                  </a:lnTo>
                  <a:close/>
                </a:path>
                <a:path w="1286510" h="1125220">
                  <a:moveTo>
                    <a:pt x="1285061" y="642620"/>
                  </a:moveTo>
                  <a:lnTo>
                    <a:pt x="1278709" y="642620"/>
                  </a:lnTo>
                  <a:lnTo>
                    <a:pt x="1278622" y="680719"/>
                  </a:lnTo>
                  <a:lnTo>
                    <a:pt x="1284975" y="680719"/>
                  </a:lnTo>
                  <a:lnTo>
                    <a:pt x="1285061" y="642620"/>
                  </a:lnTo>
                  <a:close/>
                </a:path>
                <a:path w="1286510" h="1125220">
                  <a:moveTo>
                    <a:pt x="7348" y="680720"/>
                  </a:moveTo>
                  <a:lnTo>
                    <a:pt x="1001" y="680720"/>
                  </a:lnTo>
                  <a:lnTo>
                    <a:pt x="927" y="713739"/>
                  </a:lnTo>
                  <a:lnTo>
                    <a:pt x="7273" y="713739"/>
                  </a:lnTo>
                  <a:lnTo>
                    <a:pt x="7348" y="680720"/>
                  </a:lnTo>
                  <a:close/>
                </a:path>
                <a:path w="1286510" h="1125220">
                  <a:moveTo>
                    <a:pt x="1284975" y="680720"/>
                  </a:moveTo>
                  <a:lnTo>
                    <a:pt x="1278622" y="680720"/>
                  </a:lnTo>
                  <a:lnTo>
                    <a:pt x="1278547" y="713739"/>
                  </a:lnTo>
                  <a:lnTo>
                    <a:pt x="1284900" y="713739"/>
                  </a:lnTo>
                  <a:lnTo>
                    <a:pt x="1284975" y="680720"/>
                  </a:lnTo>
                  <a:close/>
                </a:path>
                <a:path w="1286510" h="1125220">
                  <a:moveTo>
                    <a:pt x="7273" y="713740"/>
                  </a:moveTo>
                  <a:lnTo>
                    <a:pt x="927" y="713740"/>
                  </a:lnTo>
                  <a:lnTo>
                    <a:pt x="797" y="770889"/>
                  </a:lnTo>
                  <a:lnTo>
                    <a:pt x="7142" y="770889"/>
                  </a:lnTo>
                  <a:lnTo>
                    <a:pt x="7273" y="713740"/>
                  </a:lnTo>
                  <a:close/>
                </a:path>
                <a:path w="1286510" h="1125220">
                  <a:moveTo>
                    <a:pt x="1284900" y="713740"/>
                  </a:moveTo>
                  <a:lnTo>
                    <a:pt x="1278547" y="713740"/>
                  </a:lnTo>
                  <a:lnTo>
                    <a:pt x="1278416" y="770889"/>
                  </a:lnTo>
                  <a:lnTo>
                    <a:pt x="1284771" y="770889"/>
                  </a:lnTo>
                  <a:lnTo>
                    <a:pt x="1284900" y="713740"/>
                  </a:lnTo>
                  <a:close/>
                </a:path>
                <a:path w="1286510" h="1125220">
                  <a:moveTo>
                    <a:pt x="7142" y="770890"/>
                  </a:moveTo>
                  <a:lnTo>
                    <a:pt x="797" y="770890"/>
                  </a:lnTo>
                  <a:lnTo>
                    <a:pt x="786" y="775969"/>
                  </a:lnTo>
                  <a:lnTo>
                    <a:pt x="7130" y="775969"/>
                  </a:lnTo>
                  <a:lnTo>
                    <a:pt x="7142" y="770890"/>
                  </a:lnTo>
                  <a:close/>
                </a:path>
                <a:path w="1286510" h="1125220">
                  <a:moveTo>
                    <a:pt x="1284771" y="770890"/>
                  </a:moveTo>
                  <a:lnTo>
                    <a:pt x="1278416" y="770890"/>
                  </a:lnTo>
                  <a:lnTo>
                    <a:pt x="1278404" y="775969"/>
                  </a:lnTo>
                  <a:lnTo>
                    <a:pt x="1284760" y="775969"/>
                  </a:lnTo>
                  <a:lnTo>
                    <a:pt x="1284771" y="770890"/>
                  </a:lnTo>
                  <a:close/>
                </a:path>
                <a:path w="1286510" h="1125220">
                  <a:moveTo>
                    <a:pt x="7130" y="775970"/>
                  </a:moveTo>
                  <a:lnTo>
                    <a:pt x="786" y="775970"/>
                  </a:lnTo>
                  <a:lnTo>
                    <a:pt x="769" y="783589"/>
                  </a:lnTo>
                  <a:lnTo>
                    <a:pt x="7113" y="783589"/>
                  </a:lnTo>
                  <a:lnTo>
                    <a:pt x="7130" y="775970"/>
                  </a:lnTo>
                  <a:close/>
                </a:path>
                <a:path w="1286510" h="1125220">
                  <a:moveTo>
                    <a:pt x="1284760" y="775970"/>
                  </a:moveTo>
                  <a:lnTo>
                    <a:pt x="1278404" y="775970"/>
                  </a:lnTo>
                  <a:lnTo>
                    <a:pt x="1278387" y="783589"/>
                  </a:lnTo>
                  <a:lnTo>
                    <a:pt x="1284742" y="783589"/>
                  </a:lnTo>
                  <a:lnTo>
                    <a:pt x="1284760" y="775970"/>
                  </a:lnTo>
                  <a:close/>
                </a:path>
                <a:path w="1286510" h="1125220">
                  <a:moveTo>
                    <a:pt x="7113" y="783590"/>
                  </a:moveTo>
                  <a:lnTo>
                    <a:pt x="769" y="783590"/>
                  </a:lnTo>
                  <a:lnTo>
                    <a:pt x="754" y="789939"/>
                  </a:lnTo>
                  <a:lnTo>
                    <a:pt x="7098" y="789939"/>
                  </a:lnTo>
                  <a:lnTo>
                    <a:pt x="7113" y="783590"/>
                  </a:lnTo>
                  <a:close/>
                </a:path>
                <a:path w="1286510" h="1125220">
                  <a:moveTo>
                    <a:pt x="1284742" y="783590"/>
                  </a:moveTo>
                  <a:lnTo>
                    <a:pt x="1278387" y="783590"/>
                  </a:lnTo>
                  <a:lnTo>
                    <a:pt x="1278372" y="789939"/>
                  </a:lnTo>
                  <a:lnTo>
                    <a:pt x="1284728" y="789939"/>
                  </a:lnTo>
                  <a:lnTo>
                    <a:pt x="1284742" y="783590"/>
                  </a:lnTo>
                  <a:close/>
                </a:path>
                <a:path w="1286510" h="1125220">
                  <a:moveTo>
                    <a:pt x="7098" y="789940"/>
                  </a:moveTo>
                  <a:lnTo>
                    <a:pt x="754" y="789940"/>
                  </a:lnTo>
                  <a:lnTo>
                    <a:pt x="743" y="795019"/>
                  </a:lnTo>
                  <a:lnTo>
                    <a:pt x="7087" y="795019"/>
                  </a:lnTo>
                  <a:lnTo>
                    <a:pt x="7098" y="789940"/>
                  </a:lnTo>
                  <a:close/>
                </a:path>
                <a:path w="1286510" h="1125220">
                  <a:moveTo>
                    <a:pt x="1284728" y="789940"/>
                  </a:moveTo>
                  <a:lnTo>
                    <a:pt x="1278372" y="789940"/>
                  </a:lnTo>
                  <a:lnTo>
                    <a:pt x="1278361" y="795019"/>
                  </a:lnTo>
                  <a:lnTo>
                    <a:pt x="1284717" y="795019"/>
                  </a:lnTo>
                  <a:lnTo>
                    <a:pt x="1284728" y="789940"/>
                  </a:lnTo>
                  <a:close/>
                </a:path>
                <a:path w="1286510" h="1125220">
                  <a:moveTo>
                    <a:pt x="7087" y="795020"/>
                  </a:moveTo>
                  <a:lnTo>
                    <a:pt x="743" y="795020"/>
                  </a:lnTo>
                  <a:lnTo>
                    <a:pt x="726" y="802639"/>
                  </a:lnTo>
                  <a:lnTo>
                    <a:pt x="7069" y="802639"/>
                  </a:lnTo>
                  <a:lnTo>
                    <a:pt x="7087" y="795020"/>
                  </a:lnTo>
                  <a:close/>
                </a:path>
                <a:path w="1286510" h="1125220">
                  <a:moveTo>
                    <a:pt x="1284717" y="795020"/>
                  </a:moveTo>
                  <a:lnTo>
                    <a:pt x="1278361" y="795020"/>
                  </a:lnTo>
                  <a:lnTo>
                    <a:pt x="1278343" y="802639"/>
                  </a:lnTo>
                  <a:lnTo>
                    <a:pt x="1284699" y="802639"/>
                  </a:lnTo>
                  <a:lnTo>
                    <a:pt x="1284717" y="795020"/>
                  </a:lnTo>
                  <a:close/>
                </a:path>
                <a:path w="1286510" h="1125220">
                  <a:moveTo>
                    <a:pt x="7069" y="802640"/>
                  </a:moveTo>
                  <a:lnTo>
                    <a:pt x="726" y="802640"/>
                  </a:lnTo>
                  <a:lnTo>
                    <a:pt x="671" y="826769"/>
                  </a:lnTo>
                  <a:lnTo>
                    <a:pt x="7014" y="826769"/>
                  </a:lnTo>
                  <a:lnTo>
                    <a:pt x="7069" y="802640"/>
                  </a:lnTo>
                  <a:close/>
                </a:path>
                <a:path w="1286510" h="1125220">
                  <a:moveTo>
                    <a:pt x="1284699" y="802640"/>
                  </a:moveTo>
                  <a:lnTo>
                    <a:pt x="1278343" y="802640"/>
                  </a:lnTo>
                  <a:lnTo>
                    <a:pt x="1278288" y="826769"/>
                  </a:lnTo>
                  <a:lnTo>
                    <a:pt x="1284645" y="826769"/>
                  </a:lnTo>
                  <a:lnTo>
                    <a:pt x="1284699" y="802640"/>
                  </a:lnTo>
                  <a:close/>
                </a:path>
                <a:path w="1286510" h="1125220">
                  <a:moveTo>
                    <a:pt x="7014" y="826770"/>
                  </a:moveTo>
                  <a:lnTo>
                    <a:pt x="671" y="826770"/>
                  </a:lnTo>
                  <a:lnTo>
                    <a:pt x="657" y="833119"/>
                  </a:lnTo>
                  <a:lnTo>
                    <a:pt x="7000" y="833119"/>
                  </a:lnTo>
                  <a:lnTo>
                    <a:pt x="7014" y="826770"/>
                  </a:lnTo>
                  <a:close/>
                </a:path>
                <a:path w="1286510" h="1125220">
                  <a:moveTo>
                    <a:pt x="1284645" y="826770"/>
                  </a:moveTo>
                  <a:lnTo>
                    <a:pt x="1278288" y="826770"/>
                  </a:lnTo>
                  <a:lnTo>
                    <a:pt x="1278273" y="833119"/>
                  </a:lnTo>
                  <a:lnTo>
                    <a:pt x="1284630" y="833119"/>
                  </a:lnTo>
                  <a:lnTo>
                    <a:pt x="1284645" y="826770"/>
                  </a:lnTo>
                  <a:close/>
                </a:path>
                <a:path w="1286510" h="1125220">
                  <a:moveTo>
                    <a:pt x="7000" y="833120"/>
                  </a:moveTo>
                  <a:lnTo>
                    <a:pt x="657" y="833120"/>
                  </a:lnTo>
                  <a:lnTo>
                    <a:pt x="625" y="847089"/>
                  </a:lnTo>
                  <a:lnTo>
                    <a:pt x="6968" y="847089"/>
                  </a:lnTo>
                  <a:lnTo>
                    <a:pt x="7000" y="833120"/>
                  </a:lnTo>
                  <a:close/>
                </a:path>
                <a:path w="1286510" h="1125220">
                  <a:moveTo>
                    <a:pt x="1284630" y="833120"/>
                  </a:moveTo>
                  <a:lnTo>
                    <a:pt x="1278273" y="833120"/>
                  </a:lnTo>
                  <a:lnTo>
                    <a:pt x="1278241" y="847089"/>
                  </a:lnTo>
                  <a:lnTo>
                    <a:pt x="1284599" y="847089"/>
                  </a:lnTo>
                  <a:lnTo>
                    <a:pt x="1284630" y="833120"/>
                  </a:lnTo>
                  <a:close/>
                </a:path>
                <a:path w="1286510" h="1125220">
                  <a:moveTo>
                    <a:pt x="6968" y="847090"/>
                  </a:moveTo>
                  <a:lnTo>
                    <a:pt x="625" y="847090"/>
                  </a:lnTo>
                  <a:lnTo>
                    <a:pt x="611" y="853439"/>
                  </a:lnTo>
                  <a:lnTo>
                    <a:pt x="6953" y="853439"/>
                  </a:lnTo>
                  <a:lnTo>
                    <a:pt x="6968" y="847090"/>
                  </a:lnTo>
                  <a:close/>
                </a:path>
                <a:path w="1286510" h="1125220">
                  <a:moveTo>
                    <a:pt x="1284599" y="847090"/>
                  </a:moveTo>
                  <a:lnTo>
                    <a:pt x="1278241" y="847090"/>
                  </a:lnTo>
                  <a:lnTo>
                    <a:pt x="1278227" y="853439"/>
                  </a:lnTo>
                  <a:lnTo>
                    <a:pt x="1284584" y="853439"/>
                  </a:lnTo>
                  <a:lnTo>
                    <a:pt x="1284599" y="847090"/>
                  </a:lnTo>
                  <a:close/>
                </a:path>
                <a:path w="1286510" h="1125220">
                  <a:moveTo>
                    <a:pt x="6953" y="853440"/>
                  </a:moveTo>
                  <a:lnTo>
                    <a:pt x="611" y="853440"/>
                  </a:lnTo>
                  <a:lnTo>
                    <a:pt x="596" y="859789"/>
                  </a:lnTo>
                  <a:lnTo>
                    <a:pt x="6939" y="859789"/>
                  </a:lnTo>
                  <a:lnTo>
                    <a:pt x="6953" y="853440"/>
                  </a:lnTo>
                  <a:close/>
                </a:path>
                <a:path w="1286510" h="1125220">
                  <a:moveTo>
                    <a:pt x="1284584" y="853440"/>
                  </a:moveTo>
                  <a:lnTo>
                    <a:pt x="1278227" y="853440"/>
                  </a:lnTo>
                  <a:lnTo>
                    <a:pt x="1278212" y="859789"/>
                  </a:lnTo>
                  <a:lnTo>
                    <a:pt x="1284570" y="859789"/>
                  </a:lnTo>
                  <a:lnTo>
                    <a:pt x="1284584" y="853440"/>
                  </a:lnTo>
                  <a:close/>
                </a:path>
                <a:path w="1286510" h="1125220">
                  <a:moveTo>
                    <a:pt x="6939" y="859790"/>
                  </a:moveTo>
                  <a:lnTo>
                    <a:pt x="596" y="859790"/>
                  </a:lnTo>
                  <a:lnTo>
                    <a:pt x="582" y="866139"/>
                  </a:lnTo>
                  <a:lnTo>
                    <a:pt x="6924" y="866139"/>
                  </a:lnTo>
                  <a:lnTo>
                    <a:pt x="6939" y="859790"/>
                  </a:lnTo>
                  <a:close/>
                </a:path>
                <a:path w="1286510" h="1125220">
                  <a:moveTo>
                    <a:pt x="1284570" y="859790"/>
                  </a:moveTo>
                  <a:lnTo>
                    <a:pt x="1278212" y="859790"/>
                  </a:lnTo>
                  <a:lnTo>
                    <a:pt x="1278198" y="866139"/>
                  </a:lnTo>
                  <a:lnTo>
                    <a:pt x="1284556" y="866139"/>
                  </a:lnTo>
                  <a:lnTo>
                    <a:pt x="1284570" y="859790"/>
                  </a:lnTo>
                  <a:close/>
                </a:path>
                <a:path w="1286510" h="1125220">
                  <a:moveTo>
                    <a:pt x="6924" y="866140"/>
                  </a:moveTo>
                  <a:lnTo>
                    <a:pt x="582" y="866140"/>
                  </a:lnTo>
                  <a:lnTo>
                    <a:pt x="568" y="872489"/>
                  </a:lnTo>
                  <a:lnTo>
                    <a:pt x="6910" y="872489"/>
                  </a:lnTo>
                  <a:lnTo>
                    <a:pt x="6924" y="866140"/>
                  </a:lnTo>
                  <a:close/>
                </a:path>
                <a:path w="1286510" h="1125220">
                  <a:moveTo>
                    <a:pt x="1284556" y="866140"/>
                  </a:moveTo>
                  <a:lnTo>
                    <a:pt x="1278198" y="866140"/>
                  </a:lnTo>
                  <a:lnTo>
                    <a:pt x="1278183" y="872489"/>
                  </a:lnTo>
                  <a:lnTo>
                    <a:pt x="1284541" y="872489"/>
                  </a:lnTo>
                  <a:lnTo>
                    <a:pt x="1284556" y="866140"/>
                  </a:lnTo>
                  <a:close/>
                </a:path>
                <a:path w="1286510" h="1125220">
                  <a:moveTo>
                    <a:pt x="6910" y="872490"/>
                  </a:moveTo>
                  <a:lnTo>
                    <a:pt x="568" y="872490"/>
                  </a:lnTo>
                  <a:lnTo>
                    <a:pt x="553" y="878839"/>
                  </a:lnTo>
                  <a:lnTo>
                    <a:pt x="6895" y="878839"/>
                  </a:lnTo>
                  <a:lnTo>
                    <a:pt x="6910" y="872490"/>
                  </a:lnTo>
                  <a:close/>
                </a:path>
                <a:path w="1286510" h="1125220">
                  <a:moveTo>
                    <a:pt x="1284541" y="872490"/>
                  </a:moveTo>
                  <a:lnTo>
                    <a:pt x="1278183" y="872490"/>
                  </a:lnTo>
                  <a:lnTo>
                    <a:pt x="1278169" y="878839"/>
                  </a:lnTo>
                  <a:lnTo>
                    <a:pt x="1284527" y="878839"/>
                  </a:lnTo>
                  <a:lnTo>
                    <a:pt x="1284541" y="872490"/>
                  </a:lnTo>
                  <a:close/>
                </a:path>
                <a:path w="1286510" h="1125220">
                  <a:moveTo>
                    <a:pt x="6895" y="878840"/>
                  </a:moveTo>
                  <a:lnTo>
                    <a:pt x="553" y="878840"/>
                  </a:lnTo>
                  <a:lnTo>
                    <a:pt x="539" y="885189"/>
                  </a:lnTo>
                  <a:lnTo>
                    <a:pt x="6881" y="885189"/>
                  </a:lnTo>
                  <a:lnTo>
                    <a:pt x="6895" y="878840"/>
                  </a:lnTo>
                  <a:close/>
                </a:path>
                <a:path w="1286510" h="1125220">
                  <a:moveTo>
                    <a:pt x="1284527" y="878840"/>
                  </a:moveTo>
                  <a:lnTo>
                    <a:pt x="1278169" y="878840"/>
                  </a:lnTo>
                  <a:lnTo>
                    <a:pt x="1278154" y="885189"/>
                  </a:lnTo>
                  <a:lnTo>
                    <a:pt x="1284513" y="885189"/>
                  </a:lnTo>
                  <a:lnTo>
                    <a:pt x="1284527" y="878840"/>
                  </a:lnTo>
                  <a:close/>
                </a:path>
                <a:path w="1286510" h="1125220">
                  <a:moveTo>
                    <a:pt x="6881" y="885190"/>
                  </a:moveTo>
                  <a:lnTo>
                    <a:pt x="539" y="885190"/>
                  </a:lnTo>
                  <a:lnTo>
                    <a:pt x="525" y="891539"/>
                  </a:lnTo>
                  <a:lnTo>
                    <a:pt x="6866" y="891539"/>
                  </a:lnTo>
                  <a:lnTo>
                    <a:pt x="6881" y="885190"/>
                  </a:lnTo>
                  <a:close/>
                </a:path>
                <a:path w="1286510" h="1125220">
                  <a:moveTo>
                    <a:pt x="1284513" y="885190"/>
                  </a:moveTo>
                  <a:lnTo>
                    <a:pt x="1278154" y="885190"/>
                  </a:lnTo>
                  <a:lnTo>
                    <a:pt x="1278140" y="891539"/>
                  </a:lnTo>
                  <a:lnTo>
                    <a:pt x="1284498" y="891539"/>
                  </a:lnTo>
                  <a:lnTo>
                    <a:pt x="1284513" y="885190"/>
                  </a:lnTo>
                  <a:close/>
                </a:path>
                <a:path w="1286510" h="1125220">
                  <a:moveTo>
                    <a:pt x="6866" y="891540"/>
                  </a:moveTo>
                  <a:lnTo>
                    <a:pt x="525" y="891540"/>
                  </a:lnTo>
                  <a:lnTo>
                    <a:pt x="510" y="897889"/>
                  </a:lnTo>
                  <a:lnTo>
                    <a:pt x="6852" y="897889"/>
                  </a:lnTo>
                  <a:lnTo>
                    <a:pt x="6866" y="891540"/>
                  </a:lnTo>
                  <a:close/>
                </a:path>
                <a:path w="1286510" h="1125220">
                  <a:moveTo>
                    <a:pt x="1284498" y="891540"/>
                  </a:moveTo>
                  <a:lnTo>
                    <a:pt x="1278140" y="891540"/>
                  </a:lnTo>
                  <a:lnTo>
                    <a:pt x="1278125" y="897889"/>
                  </a:lnTo>
                  <a:lnTo>
                    <a:pt x="1284484" y="897889"/>
                  </a:lnTo>
                  <a:lnTo>
                    <a:pt x="1284498" y="891540"/>
                  </a:lnTo>
                  <a:close/>
                </a:path>
                <a:path w="1286510" h="1125220">
                  <a:moveTo>
                    <a:pt x="6852" y="897890"/>
                  </a:moveTo>
                  <a:lnTo>
                    <a:pt x="510" y="897890"/>
                  </a:lnTo>
                  <a:lnTo>
                    <a:pt x="496" y="904239"/>
                  </a:lnTo>
                  <a:lnTo>
                    <a:pt x="6837" y="904239"/>
                  </a:lnTo>
                  <a:lnTo>
                    <a:pt x="6852" y="897890"/>
                  </a:lnTo>
                  <a:close/>
                </a:path>
                <a:path w="1286510" h="1125220">
                  <a:moveTo>
                    <a:pt x="1284484" y="897890"/>
                  </a:moveTo>
                  <a:lnTo>
                    <a:pt x="1278125" y="897890"/>
                  </a:lnTo>
                  <a:lnTo>
                    <a:pt x="1278111" y="904239"/>
                  </a:lnTo>
                  <a:lnTo>
                    <a:pt x="1284469" y="904239"/>
                  </a:lnTo>
                  <a:lnTo>
                    <a:pt x="1284484" y="897890"/>
                  </a:lnTo>
                  <a:close/>
                </a:path>
                <a:path w="1286510" h="1125220">
                  <a:moveTo>
                    <a:pt x="6837" y="904240"/>
                  </a:moveTo>
                  <a:lnTo>
                    <a:pt x="496" y="904240"/>
                  </a:lnTo>
                  <a:lnTo>
                    <a:pt x="456" y="922019"/>
                  </a:lnTo>
                  <a:lnTo>
                    <a:pt x="6797" y="922019"/>
                  </a:lnTo>
                  <a:lnTo>
                    <a:pt x="6837" y="904240"/>
                  </a:lnTo>
                  <a:close/>
                </a:path>
                <a:path w="1286510" h="1125220">
                  <a:moveTo>
                    <a:pt x="1284469" y="904240"/>
                  </a:moveTo>
                  <a:lnTo>
                    <a:pt x="1278111" y="904240"/>
                  </a:lnTo>
                  <a:lnTo>
                    <a:pt x="1278070" y="922019"/>
                  </a:lnTo>
                  <a:lnTo>
                    <a:pt x="1284429" y="922019"/>
                  </a:lnTo>
                  <a:lnTo>
                    <a:pt x="1284469" y="904240"/>
                  </a:lnTo>
                  <a:close/>
                </a:path>
                <a:path w="1286510" h="1125220">
                  <a:moveTo>
                    <a:pt x="6797" y="922020"/>
                  </a:moveTo>
                  <a:lnTo>
                    <a:pt x="456" y="922020"/>
                  </a:lnTo>
                  <a:lnTo>
                    <a:pt x="439" y="929639"/>
                  </a:lnTo>
                  <a:lnTo>
                    <a:pt x="6779" y="929639"/>
                  </a:lnTo>
                  <a:lnTo>
                    <a:pt x="6797" y="922020"/>
                  </a:lnTo>
                  <a:close/>
                </a:path>
                <a:path w="1286510" h="1125220">
                  <a:moveTo>
                    <a:pt x="1284429" y="922020"/>
                  </a:moveTo>
                  <a:lnTo>
                    <a:pt x="1278070" y="922020"/>
                  </a:lnTo>
                  <a:lnTo>
                    <a:pt x="1278053" y="929639"/>
                  </a:lnTo>
                  <a:lnTo>
                    <a:pt x="1284412" y="929639"/>
                  </a:lnTo>
                  <a:lnTo>
                    <a:pt x="1284429" y="922020"/>
                  </a:lnTo>
                  <a:close/>
                </a:path>
                <a:path w="1286510" h="1125220">
                  <a:moveTo>
                    <a:pt x="6779" y="929640"/>
                  </a:moveTo>
                  <a:lnTo>
                    <a:pt x="439" y="929640"/>
                  </a:lnTo>
                  <a:lnTo>
                    <a:pt x="413" y="941069"/>
                  </a:lnTo>
                  <a:lnTo>
                    <a:pt x="6753" y="941069"/>
                  </a:lnTo>
                  <a:lnTo>
                    <a:pt x="6779" y="929640"/>
                  </a:lnTo>
                  <a:close/>
                </a:path>
                <a:path w="1286510" h="1125220">
                  <a:moveTo>
                    <a:pt x="1284412" y="929640"/>
                  </a:moveTo>
                  <a:lnTo>
                    <a:pt x="1278053" y="929640"/>
                  </a:lnTo>
                  <a:lnTo>
                    <a:pt x="1278026" y="941069"/>
                  </a:lnTo>
                  <a:lnTo>
                    <a:pt x="1284386" y="941069"/>
                  </a:lnTo>
                  <a:lnTo>
                    <a:pt x="1284412" y="929640"/>
                  </a:lnTo>
                  <a:close/>
                </a:path>
                <a:path w="1286510" h="1125220">
                  <a:moveTo>
                    <a:pt x="6753" y="941070"/>
                  </a:moveTo>
                  <a:lnTo>
                    <a:pt x="413" y="941070"/>
                  </a:lnTo>
                  <a:lnTo>
                    <a:pt x="396" y="948689"/>
                  </a:lnTo>
                  <a:lnTo>
                    <a:pt x="6736" y="948689"/>
                  </a:lnTo>
                  <a:lnTo>
                    <a:pt x="6753" y="941070"/>
                  </a:lnTo>
                  <a:close/>
                </a:path>
                <a:path w="1286510" h="1125220">
                  <a:moveTo>
                    <a:pt x="1284386" y="941070"/>
                  </a:moveTo>
                  <a:lnTo>
                    <a:pt x="1278026" y="941070"/>
                  </a:lnTo>
                  <a:lnTo>
                    <a:pt x="1278009" y="948689"/>
                  </a:lnTo>
                  <a:lnTo>
                    <a:pt x="1284369" y="948689"/>
                  </a:lnTo>
                  <a:lnTo>
                    <a:pt x="1284386" y="941070"/>
                  </a:lnTo>
                  <a:close/>
                </a:path>
                <a:path w="1286510" h="1125220">
                  <a:moveTo>
                    <a:pt x="6736" y="948690"/>
                  </a:moveTo>
                  <a:lnTo>
                    <a:pt x="396" y="948690"/>
                  </a:lnTo>
                  <a:lnTo>
                    <a:pt x="384" y="953769"/>
                  </a:lnTo>
                  <a:lnTo>
                    <a:pt x="6724" y="953769"/>
                  </a:lnTo>
                  <a:lnTo>
                    <a:pt x="6736" y="948690"/>
                  </a:lnTo>
                  <a:close/>
                </a:path>
                <a:path w="1286510" h="1125220">
                  <a:moveTo>
                    <a:pt x="1284369" y="948690"/>
                  </a:moveTo>
                  <a:lnTo>
                    <a:pt x="1278009" y="948690"/>
                  </a:lnTo>
                  <a:lnTo>
                    <a:pt x="1277997" y="953769"/>
                  </a:lnTo>
                  <a:lnTo>
                    <a:pt x="1284357" y="953769"/>
                  </a:lnTo>
                  <a:lnTo>
                    <a:pt x="1284369" y="948690"/>
                  </a:lnTo>
                  <a:close/>
                </a:path>
                <a:path w="1286510" h="1125220">
                  <a:moveTo>
                    <a:pt x="6724" y="953770"/>
                  </a:moveTo>
                  <a:lnTo>
                    <a:pt x="384" y="953770"/>
                  </a:lnTo>
                  <a:lnTo>
                    <a:pt x="324" y="980439"/>
                  </a:lnTo>
                  <a:lnTo>
                    <a:pt x="6663" y="980439"/>
                  </a:lnTo>
                  <a:lnTo>
                    <a:pt x="6724" y="953770"/>
                  </a:lnTo>
                  <a:close/>
                </a:path>
                <a:path w="1286510" h="1125220">
                  <a:moveTo>
                    <a:pt x="1284357" y="953770"/>
                  </a:moveTo>
                  <a:lnTo>
                    <a:pt x="1277997" y="953770"/>
                  </a:lnTo>
                  <a:lnTo>
                    <a:pt x="1277936" y="980439"/>
                  </a:lnTo>
                  <a:lnTo>
                    <a:pt x="1284297" y="980439"/>
                  </a:lnTo>
                  <a:lnTo>
                    <a:pt x="1284357" y="953770"/>
                  </a:lnTo>
                  <a:close/>
                </a:path>
                <a:path w="1286510" h="1125220">
                  <a:moveTo>
                    <a:pt x="6663" y="980440"/>
                  </a:moveTo>
                  <a:lnTo>
                    <a:pt x="324" y="980440"/>
                  </a:lnTo>
                  <a:lnTo>
                    <a:pt x="295" y="993139"/>
                  </a:lnTo>
                  <a:lnTo>
                    <a:pt x="6634" y="993139"/>
                  </a:lnTo>
                  <a:lnTo>
                    <a:pt x="6663" y="980440"/>
                  </a:lnTo>
                  <a:close/>
                </a:path>
                <a:path w="1286510" h="1125220">
                  <a:moveTo>
                    <a:pt x="1284297" y="980440"/>
                  </a:moveTo>
                  <a:lnTo>
                    <a:pt x="1277936" y="980440"/>
                  </a:lnTo>
                  <a:lnTo>
                    <a:pt x="1277907" y="993139"/>
                  </a:lnTo>
                  <a:lnTo>
                    <a:pt x="1284268" y="993139"/>
                  </a:lnTo>
                  <a:lnTo>
                    <a:pt x="1284297" y="980440"/>
                  </a:lnTo>
                  <a:close/>
                </a:path>
                <a:path w="1286510" h="1125220">
                  <a:moveTo>
                    <a:pt x="6634" y="993140"/>
                  </a:moveTo>
                  <a:lnTo>
                    <a:pt x="295" y="993140"/>
                  </a:lnTo>
                  <a:lnTo>
                    <a:pt x="281" y="999489"/>
                  </a:lnTo>
                  <a:lnTo>
                    <a:pt x="6619" y="999489"/>
                  </a:lnTo>
                  <a:lnTo>
                    <a:pt x="6634" y="993140"/>
                  </a:lnTo>
                  <a:close/>
                </a:path>
                <a:path w="1286510" h="1125220">
                  <a:moveTo>
                    <a:pt x="1284268" y="993140"/>
                  </a:moveTo>
                  <a:lnTo>
                    <a:pt x="1277907" y="993140"/>
                  </a:lnTo>
                  <a:lnTo>
                    <a:pt x="1277893" y="999489"/>
                  </a:lnTo>
                  <a:lnTo>
                    <a:pt x="1284254" y="999489"/>
                  </a:lnTo>
                  <a:lnTo>
                    <a:pt x="1284268" y="993140"/>
                  </a:lnTo>
                  <a:close/>
                </a:path>
                <a:path w="1286510" h="1125220">
                  <a:moveTo>
                    <a:pt x="6619" y="999490"/>
                  </a:moveTo>
                  <a:lnTo>
                    <a:pt x="281" y="999490"/>
                  </a:lnTo>
                  <a:lnTo>
                    <a:pt x="266" y="1005839"/>
                  </a:lnTo>
                  <a:lnTo>
                    <a:pt x="6605" y="1005839"/>
                  </a:lnTo>
                  <a:lnTo>
                    <a:pt x="6619" y="999490"/>
                  </a:lnTo>
                  <a:close/>
                </a:path>
                <a:path w="1286510" h="1125220">
                  <a:moveTo>
                    <a:pt x="1284254" y="999490"/>
                  </a:moveTo>
                  <a:lnTo>
                    <a:pt x="1277893" y="999490"/>
                  </a:lnTo>
                  <a:lnTo>
                    <a:pt x="1277878" y="1005839"/>
                  </a:lnTo>
                  <a:lnTo>
                    <a:pt x="1284240" y="1005839"/>
                  </a:lnTo>
                  <a:lnTo>
                    <a:pt x="1284254" y="999490"/>
                  </a:lnTo>
                  <a:close/>
                </a:path>
                <a:path w="1286510" h="1125220">
                  <a:moveTo>
                    <a:pt x="6605" y="1005840"/>
                  </a:moveTo>
                  <a:lnTo>
                    <a:pt x="266" y="1005840"/>
                  </a:lnTo>
                  <a:lnTo>
                    <a:pt x="252" y="1012189"/>
                  </a:lnTo>
                  <a:lnTo>
                    <a:pt x="6590" y="1012189"/>
                  </a:lnTo>
                  <a:lnTo>
                    <a:pt x="6605" y="1005840"/>
                  </a:lnTo>
                  <a:close/>
                </a:path>
                <a:path w="1286510" h="1125220">
                  <a:moveTo>
                    <a:pt x="1284240" y="1005840"/>
                  </a:moveTo>
                  <a:lnTo>
                    <a:pt x="1277878" y="1005840"/>
                  </a:lnTo>
                  <a:lnTo>
                    <a:pt x="1277864" y="1012189"/>
                  </a:lnTo>
                  <a:lnTo>
                    <a:pt x="1284225" y="1012189"/>
                  </a:lnTo>
                  <a:lnTo>
                    <a:pt x="1284240" y="1005840"/>
                  </a:lnTo>
                  <a:close/>
                </a:path>
                <a:path w="1286510" h="1125220">
                  <a:moveTo>
                    <a:pt x="6590" y="1012190"/>
                  </a:moveTo>
                  <a:lnTo>
                    <a:pt x="252" y="1012190"/>
                  </a:lnTo>
                  <a:lnTo>
                    <a:pt x="238" y="1018539"/>
                  </a:lnTo>
                  <a:lnTo>
                    <a:pt x="6576" y="1018539"/>
                  </a:lnTo>
                  <a:lnTo>
                    <a:pt x="6590" y="1012190"/>
                  </a:lnTo>
                  <a:close/>
                </a:path>
                <a:path w="1286510" h="1125220">
                  <a:moveTo>
                    <a:pt x="1284225" y="1012190"/>
                  </a:moveTo>
                  <a:lnTo>
                    <a:pt x="1277864" y="1012190"/>
                  </a:lnTo>
                  <a:lnTo>
                    <a:pt x="1277849" y="1018539"/>
                  </a:lnTo>
                  <a:lnTo>
                    <a:pt x="1284211" y="1018539"/>
                  </a:lnTo>
                  <a:lnTo>
                    <a:pt x="1284225" y="1012190"/>
                  </a:lnTo>
                  <a:close/>
                </a:path>
                <a:path w="1286510" h="1125220">
                  <a:moveTo>
                    <a:pt x="6576" y="1018540"/>
                  </a:moveTo>
                  <a:lnTo>
                    <a:pt x="238" y="1018540"/>
                  </a:lnTo>
                  <a:lnTo>
                    <a:pt x="223" y="1024889"/>
                  </a:lnTo>
                  <a:lnTo>
                    <a:pt x="6561" y="1024889"/>
                  </a:lnTo>
                  <a:lnTo>
                    <a:pt x="6576" y="1018540"/>
                  </a:lnTo>
                  <a:close/>
                </a:path>
                <a:path w="1286510" h="1125220">
                  <a:moveTo>
                    <a:pt x="1284211" y="1018540"/>
                  </a:moveTo>
                  <a:lnTo>
                    <a:pt x="1277849" y="1018540"/>
                  </a:lnTo>
                  <a:lnTo>
                    <a:pt x="1277835" y="1024889"/>
                  </a:lnTo>
                  <a:lnTo>
                    <a:pt x="1284196" y="1024889"/>
                  </a:lnTo>
                  <a:lnTo>
                    <a:pt x="1284211" y="1018540"/>
                  </a:lnTo>
                  <a:close/>
                </a:path>
                <a:path w="1286510" h="1125220">
                  <a:moveTo>
                    <a:pt x="6561" y="1024890"/>
                  </a:moveTo>
                  <a:lnTo>
                    <a:pt x="223" y="1024890"/>
                  </a:lnTo>
                  <a:lnTo>
                    <a:pt x="209" y="1031239"/>
                  </a:lnTo>
                  <a:lnTo>
                    <a:pt x="6547" y="1031239"/>
                  </a:lnTo>
                  <a:lnTo>
                    <a:pt x="6561" y="1024890"/>
                  </a:lnTo>
                  <a:close/>
                </a:path>
                <a:path w="1286510" h="1125220">
                  <a:moveTo>
                    <a:pt x="1284196" y="1024890"/>
                  </a:moveTo>
                  <a:lnTo>
                    <a:pt x="1277835" y="1024890"/>
                  </a:lnTo>
                  <a:lnTo>
                    <a:pt x="1277820" y="1031239"/>
                  </a:lnTo>
                  <a:lnTo>
                    <a:pt x="1284182" y="1031239"/>
                  </a:lnTo>
                  <a:lnTo>
                    <a:pt x="1284196" y="1024890"/>
                  </a:lnTo>
                  <a:close/>
                </a:path>
                <a:path w="1286510" h="1125220">
                  <a:moveTo>
                    <a:pt x="6547" y="1031240"/>
                  </a:moveTo>
                  <a:lnTo>
                    <a:pt x="209" y="1031240"/>
                  </a:lnTo>
                  <a:lnTo>
                    <a:pt x="180" y="1043939"/>
                  </a:lnTo>
                  <a:lnTo>
                    <a:pt x="6518" y="1043939"/>
                  </a:lnTo>
                  <a:lnTo>
                    <a:pt x="6547" y="1031240"/>
                  </a:lnTo>
                  <a:close/>
                </a:path>
                <a:path w="1286510" h="1125220">
                  <a:moveTo>
                    <a:pt x="1284182" y="1031240"/>
                  </a:moveTo>
                  <a:lnTo>
                    <a:pt x="1277820" y="1031240"/>
                  </a:lnTo>
                  <a:lnTo>
                    <a:pt x="1277791" y="1043939"/>
                  </a:lnTo>
                  <a:lnTo>
                    <a:pt x="1284153" y="1043939"/>
                  </a:lnTo>
                  <a:lnTo>
                    <a:pt x="1284182" y="1031240"/>
                  </a:lnTo>
                  <a:close/>
                </a:path>
                <a:path w="1286510" h="1125220">
                  <a:moveTo>
                    <a:pt x="6518" y="1043940"/>
                  </a:moveTo>
                  <a:lnTo>
                    <a:pt x="180" y="1043940"/>
                  </a:lnTo>
                  <a:lnTo>
                    <a:pt x="152" y="1056639"/>
                  </a:lnTo>
                  <a:lnTo>
                    <a:pt x="6489" y="1056639"/>
                  </a:lnTo>
                  <a:lnTo>
                    <a:pt x="6518" y="1043940"/>
                  </a:lnTo>
                  <a:close/>
                </a:path>
                <a:path w="1286510" h="1125220">
                  <a:moveTo>
                    <a:pt x="1284153" y="1043940"/>
                  </a:moveTo>
                  <a:lnTo>
                    <a:pt x="1277791" y="1043940"/>
                  </a:lnTo>
                  <a:lnTo>
                    <a:pt x="1277762" y="1056639"/>
                  </a:lnTo>
                  <a:lnTo>
                    <a:pt x="1284125" y="1056639"/>
                  </a:lnTo>
                  <a:lnTo>
                    <a:pt x="1284153" y="1043940"/>
                  </a:lnTo>
                  <a:close/>
                </a:path>
                <a:path w="1286510" h="1125220">
                  <a:moveTo>
                    <a:pt x="6489" y="1056640"/>
                  </a:moveTo>
                  <a:lnTo>
                    <a:pt x="152" y="1056640"/>
                  </a:lnTo>
                  <a:lnTo>
                    <a:pt x="137" y="1062989"/>
                  </a:lnTo>
                  <a:lnTo>
                    <a:pt x="6474" y="1062989"/>
                  </a:lnTo>
                  <a:lnTo>
                    <a:pt x="6489" y="1056640"/>
                  </a:lnTo>
                  <a:close/>
                </a:path>
                <a:path w="1286510" h="1125220">
                  <a:moveTo>
                    <a:pt x="1284125" y="1056640"/>
                  </a:moveTo>
                  <a:lnTo>
                    <a:pt x="1277762" y="1056640"/>
                  </a:lnTo>
                  <a:lnTo>
                    <a:pt x="1277747" y="1062989"/>
                  </a:lnTo>
                  <a:lnTo>
                    <a:pt x="1284110" y="1062989"/>
                  </a:lnTo>
                  <a:lnTo>
                    <a:pt x="1284125" y="1056640"/>
                  </a:lnTo>
                  <a:close/>
                </a:path>
                <a:path w="1286510" h="1125220">
                  <a:moveTo>
                    <a:pt x="6474" y="1062990"/>
                  </a:moveTo>
                  <a:lnTo>
                    <a:pt x="137" y="1062990"/>
                  </a:lnTo>
                  <a:lnTo>
                    <a:pt x="94" y="1082039"/>
                  </a:lnTo>
                  <a:lnTo>
                    <a:pt x="6431" y="1082039"/>
                  </a:lnTo>
                  <a:lnTo>
                    <a:pt x="6474" y="1062990"/>
                  </a:lnTo>
                  <a:close/>
                </a:path>
                <a:path w="1286510" h="1125220">
                  <a:moveTo>
                    <a:pt x="1284110" y="1062990"/>
                  </a:moveTo>
                  <a:lnTo>
                    <a:pt x="1277747" y="1062990"/>
                  </a:lnTo>
                  <a:lnTo>
                    <a:pt x="1277704" y="1082039"/>
                  </a:lnTo>
                  <a:lnTo>
                    <a:pt x="1284067" y="1082039"/>
                  </a:lnTo>
                  <a:lnTo>
                    <a:pt x="1284110" y="1062990"/>
                  </a:lnTo>
                  <a:close/>
                </a:path>
                <a:path w="1286510" h="1125220">
                  <a:moveTo>
                    <a:pt x="6431" y="1082040"/>
                  </a:moveTo>
                  <a:lnTo>
                    <a:pt x="94" y="1082040"/>
                  </a:lnTo>
                  <a:lnTo>
                    <a:pt x="80" y="1088389"/>
                  </a:lnTo>
                  <a:lnTo>
                    <a:pt x="6416" y="1088389"/>
                  </a:lnTo>
                  <a:lnTo>
                    <a:pt x="6431" y="1082040"/>
                  </a:lnTo>
                  <a:close/>
                </a:path>
                <a:path w="1286510" h="1125220">
                  <a:moveTo>
                    <a:pt x="1284067" y="1082040"/>
                  </a:moveTo>
                  <a:lnTo>
                    <a:pt x="1277704" y="1082040"/>
                  </a:lnTo>
                  <a:lnTo>
                    <a:pt x="1277689" y="1088389"/>
                  </a:lnTo>
                  <a:lnTo>
                    <a:pt x="1284053" y="1088389"/>
                  </a:lnTo>
                  <a:lnTo>
                    <a:pt x="1284067" y="1082040"/>
                  </a:lnTo>
                  <a:close/>
                </a:path>
                <a:path w="1286510" h="1125220">
                  <a:moveTo>
                    <a:pt x="6416" y="1088390"/>
                  </a:moveTo>
                  <a:lnTo>
                    <a:pt x="80" y="1088390"/>
                  </a:lnTo>
                  <a:lnTo>
                    <a:pt x="66" y="1094739"/>
                  </a:lnTo>
                  <a:lnTo>
                    <a:pt x="6402" y="1094739"/>
                  </a:lnTo>
                  <a:lnTo>
                    <a:pt x="6416" y="1088390"/>
                  </a:lnTo>
                  <a:close/>
                </a:path>
                <a:path w="1286510" h="1125220">
                  <a:moveTo>
                    <a:pt x="1284053" y="1088390"/>
                  </a:moveTo>
                  <a:lnTo>
                    <a:pt x="1277689" y="1088390"/>
                  </a:lnTo>
                  <a:lnTo>
                    <a:pt x="1277675" y="1094739"/>
                  </a:lnTo>
                  <a:lnTo>
                    <a:pt x="1284038" y="1094739"/>
                  </a:lnTo>
                  <a:lnTo>
                    <a:pt x="1284053" y="1088390"/>
                  </a:lnTo>
                  <a:close/>
                </a:path>
                <a:path w="1286510" h="1125220">
                  <a:moveTo>
                    <a:pt x="6402" y="1094740"/>
                  </a:moveTo>
                  <a:lnTo>
                    <a:pt x="66" y="1094740"/>
                  </a:lnTo>
                  <a:lnTo>
                    <a:pt x="51" y="1101089"/>
                  </a:lnTo>
                  <a:lnTo>
                    <a:pt x="6387" y="1101089"/>
                  </a:lnTo>
                  <a:lnTo>
                    <a:pt x="6402" y="1094740"/>
                  </a:lnTo>
                  <a:close/>
                </a:path>
                <a:path w="1286510" h="1125220">
                  <a:moveTo>
                    <a:pt x="1284038" y="1094740"/>
                  </a:moveTo>
                  <a:lnTo>
                    <a:pt x="1277675" y="1094740"/>
                  </a:lnTo>
                  <a:lnTo>
                    <a:pt x="1277660" y="1101089"/>
                  </a:lnTo>
                  <a:lnTo>
                    <a:pt x="1284024" y="1101089"/>
                  </a:lnTo>
                  <a:lnTo>
                    <a:pt x="1284038" y="1094740"/>
                  </a:lnTo>
                  <a:close/>
                </a:path>
                <a:path w="1286510" h="1125220">
                  <a:moveTo>
                    <a:pt x="6387" y="1101090"/>
                  </a:moveTo>
                  <a:lnTo>
                    <a:pt x="51" y="1101090"/>
                  </a:lnTo>
                  <a:lnTo>
                    <a:pt x="8" y="1120139"/>
                  </a:lnTo>
                  <a:lnTo>
                    <a:pt x="1283981" y="1120139"/>
                  </a:lnTo>
                  <a:lnTo>
                    <a:pt x="1283984" y="1118870"/>
                  </a:lnTo>
                  <a:lnTo>
                    <a:pt x="6350" y="1117600"/>
                  </a:lnTo>
                  <a:lnTo>
                    <a:pt x="6387" y="1101090"/>
                  </a:lnTo>
                  <a:close/>
                </a:path>
                <a:path w="1286510" h="1125220">
                  <a:moveTo>
                    <a:pt x="1284024" y="1101090"/>
                  </a:moveTo>
                  <a:lnTo>
                    <a:pt x="1277660" y="1101090"/>
                  </a:lnTo>
                  <a:lnTo>
                    <a:pt x="1277620" y="1118870"/>
                  </a:lnTo>
                  <a:lnTo>
                    <a:pt x="1283984" y="1118870"/>
                  </a:lnTo>
                  <a:lnTo>
                    <a:pt x="1284024" y="1101090"/>
                  </a:lnTo>
                  <a:close/>
                </a:path>
                <a:path w="1286510" h="1125220">
                  <a:moveTo>
                    <a:pt x="1283981" y="1120140"/>
                  </a:moveTo>
                  <a:lnTo>
                    <a:pt x="8" y="1120140"/>
                  </a:lnTo>
                  <a:lnTo>
                    <a:pt x="0" y="1123950"/>
                  </a:lnTo>
                  <a:lnTo>
                    <a:pt x="1283970" y="1125220"/>
                  </a:lnTo>
                  <a:lnTo>
                    <a:pt x="1283981" y="1120140"/>
                  </a:lnTo>
                  <a:close/>
                </a:path>
              </a:pathLst>
            </a:custGeom>
            <a:solidFill>
              <a:srgbClr val="063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626109" y="3606800"/>
              <a:ext cx="1273810" cy="1112520"/>
            </a:xfrm>
            <a:custGeom>
              <a:avLst/>
              <a:gdLst/>
              <a:ahLst/>
              <a:cxnLst/>
              <a:rect l="l" t="t" r="r" b="b"/>
              <a:pathLst>
                <a:path w="1273810" h="1112520">
                  <a:moveTo>
                    <a:pt x="2540" y="0"/>
                  </a:moveTo>
                  <a:lnTo>
                    <a:pt x="2534" y="2539"/>
                  </a:lnTo>
                  <a:lnTo>
                    <a:pt x="1273810" y="2539"/>
                  </a:lnTo>
                  <a:lnTo>
                    <a:pt x="2540" y="0"/>
                  </a:lnTo>
                  <a:close/>
                </a:path>
                <a:path w="1273810" h="1112520">
                  <a:moveTo>
                    <a:pt x="1273810" y="2540"/>
                  </a:moveTo>
                  <a:lnTo>
                    <a:pt x="2534" y="2540"/>
                  </a:lnTo>
                  <a:lnTo>
                    <a:pt x="2476" y="27939"/>
                  </a:lnTo>
                  <a:lnTo>
                    <a:pt x="7595" y="27939"/>
                  </a:lnTo>
                  <a:lnTo>
                    <a:pt x="7620" y="6350"/>
                  </a:lnTo>
                  <a:lnTo>
                    <a:pt x="1273801" y="6349"/>
                  </a:lnTo>
                  <a:lnTo>
                    <a:pt x="1273810" y="2540"/>
                  </a:lnTo>
                  <a:close/>
                </a:path>
                <a:path w="1273810" h="1112520">
                  <a:moveTo>
                    <a:pt x="1273801" y="6349"/>
                  </a:moveTo>
                  <a:lnTo>
                    <a:pt x="7222" y="6349"/>
                  </a:lnTo>
                  <a:lnTo>
                    <a:pt x="1267460" y="8890"/>
                  </a:lnTo>
                  <a:lnTo>
                    <a:pt x="1267415" y="27939"/>
                  </a:lnTo>
                  <a:lnTo>
                    <a:pt x="1273751" y="27939"/>
                  </a:lnTo>
                  <a:lnTo>
                    <a:pt x="1273801" y="6349"/>
                  </a:lnTo>
                  <a:close/>
                </a:path>
                <a:path w="1273810" h="1112520">
                  <a:moveTo>
                    <a:pt x="7595" y="27940"/>
                  </a:moveTo>
                  <a:lnTo>
                    <a:pt x="2476" y="27940"/>
                  </a:lnTo>
                  <a:lnTo>
                    <a:pt x="2447" y="40639"/>
                  </a:lnTo>
                  <a:lnTo>
                    <a:pt x="7580" y="40639"/>
                  </a:lnTo>
                  <a:lnTo>
                    <a:pt x="7595" y="27940"/>
                  </a:lnTo>
                  <a:close/>
                </a:path>
                <a:path w="1273810" h="1112520">
                  <a:moveTo>
                    <a:pt x="1273751" y="27940"/>
                  </a:moveTo>
                  <a:lnTo>
                    <a:pt x="1267415" y="27940"/>
                  </a:lnTo>
                  <a:lnTo>
                    <a:pt x="1267386" y="40639"/>
                  </a:lnTo>
                  <a:lnTo>
                    <a:pt x="1273722" y="40639"/>
                  </a:lnTo>
                  <a:lnTo>
                    <a:pt x="1273751" y="27940"/>
                  </a:lnTo>
                  <a:close/>
                </a:path>
                <a:path w="1273810" h="1112520">
                  <a:moveTo>
                    <a:pt x="7580" y="40640"/>
                  </a:moveTo>
                  <a:lnTo>
                    <a:pt x="2447" y="40640"/>
                  </a:lnTo>
                  <a:lnTo>
                    <a:pt x="2432" y="46989"/>
                  </a:lnTo>
                  <a:lnTo>
                    <a:pt x="7573" y="46989"/>
                  </a:lnTo>
                  <a:lnTo>
                    <a:pt x="7580" y="40640"/>
                  </a:lnTo>
                  <a:close/>
                </a:path>
                <a:path w="1273810" h="1112520">
                  <a:moveTo>
                    <a:pt x="1273722" y="40640"/>
                  </a:moveTo>
                  <a:lnTo>
                    <a:pt x="1267386" y="40640"/>
                  </a:lnTo>
                  <a:lnTo>
                    <a:pt x="1267371" y="46989"/>
                  </a:lnTo>
                  <a:lnTo>
                    <a:pt x="1273708" y="46989"/>
                  </a:lnTo>
                  <a:lnTo>
                    <a:pt x="1273722" y="40640"/>
                  </a:lnTo>
                  <a:close/>
                </a:path>
                <a:path w="1273810" h="1112520">
                  <a:moveTo>
                    <a:pt x="7573" y="46990"/>
                  </a:moveTo>
                  <a:lnTo>
                    <a:pt x="2432" y="46990"/>
                  </a:lnTo>
                  <a:lnTo>
                    <a:pt x="2418" y="53339"/>
                  </a:lnTo>
                  <a:lnTo>
                    <a:pt x="7565" y="53339"/>
                  </a:lnTo>
                  <a:lnTo>
                    <a:pt x="7573" y="46990"/>
                  </a:lnTo>
                  <a:close/>
                </a:path>
                <a:path w="1273810" h="1112520">
                  <a:moveTo>
                    <a:pt x="1273708" y="46990"/>
                  </a:moveTo>
                  <a:lnTo>
                    <a:pt x="1267371" y="46990"/>
                  </a:lnTo>
                  <a:lnTo>
                    <a:pt x="1267357" y="53339"/>
                  </a:lnTo>
                  <a:lnTo>
                    <a:pt x="1273693" y="53339"/>
                  </a:lnTo>
                  <a:lnTo>
                    <a:pt x="1273708" y="46990"/>
                  </a:lnTo>
                  <a:close/>
                </a:path>
                <a:path w="1273810" h="1112520">
                  <a:moveTo>
                    <a:pt x="7565" y="53340"/>
                  </a:moveTo>
                  <a:lnTo>
                    <a:pt x="2418" y="53340"/>
                  </a:lnTo>
                  <a:lnTo>
                    <a:pt x="2389" y="66039"/>
                  </a:lnTo>
                  <a:lnTo>
                    <a:pt x="7550" y="66039"/>
                  </a:lnTo>
                  <a:lnTo>
                    <a:pt x="7565" y="53340"/>
                  </a:lnTo>
                  <a:close/>
                </a:path>
                <a:path w="1273810" h="1112520">
                  <a:moveTo>
                    <a:pt x="1273693" y="53340"/>
                  </a:moveTo>
                  <a:lnTo>
                    <a:pt x="1267357" y="53340"/>
                  </a:lnTo>
                  <a:lnTo>
                    <a:pt x="1267327" y="66039"/>
                  </a:lnTo>
                  <a:lnTo>
                    <a:pt x="1273664" y="66039"/>
                  </a:lnTo>
                  <a:lnTo>
                    <a:pt x="1273693" y="53340"/>
                  </a:lnTo>
                  <a:close/>
                </a:path>
                <a:path w="1273810" h="1112520">
                  <a:moveTo>
                    <a:pt x="7550" y="66040"/>
                  </a:moveTo>
                  <a:lnTo>
                    <a:pt x="2389" y="66040"/>
                  </a:lnTo>
                  <a:lnTo>
                    <a:pt x="2377" y="71119"/>
                  </a:lnTo>
                  <a:lnTo>
                    <a:pt x="7545" y="71119"/>
                  </a:lnTo>
                  <a:lnTo>
                    <a:pt x="7550" y="66040"/>
                  </a:lnTo>
                  <a:close/>
                </a:path>
                <a:path w="1273810" h="1112520">
                  <a:moveTo>
                    <a:pt x="1273664" y="66040"/>
                  </a:moveTo>
                  <a:lnTo>
                    <a:pt x="1267327" y="66040"/>
                  </a:lnTo>
                  <a:lnTo>
                    <a:pt x="1267315" y="71119"/>
                  </a:lnTo>
                  <a:lnTo>
                    <a:pt x="1273653" y="71119"/>
                  </a:lnTo>
                  <a:lnTo>
                    <a:pt x="1273664" y="66040"/>
                  </a:lnTo>
                  <a:close/>
                </a:path>
                <a:path w="1273810" h="1112520">
                  <a:moveTo>
                    <a:pt x="7545" y="71120"/>
                  </a:moveTo>
                  <a:lnTo>
                    <a:pt x="2377" y="71120"/>
                  </a:lnTo>
                  <a:lnTo>
                    <a:pt x="2362" y="77469"/>
                  </a:lnTo>
                  <a:lnTo>
                    <a:pt x="7537" y="77469"/>
                  </a:lnTo>
                  <a:lnTo>
                    <a:pt x="7545" y="71120"/>
                  </a:lnTo>
                  <a:close/>
                </a:path>
                <a:path w="1273810" h="1112520">
                  <a:moveTo>
                    <a:pt x="1273653" y="71120"/>
                  </a:moveTo>
                  <a:lnTo>
                    <a:pt x="1267315" y="71120"/>
                  </a:lnTo>
                  <a:lnTo>
                    <a:pt x="1267301" y="77469"/>
                  </a:lnTo>
                  <a:lnTo>
                    <a:pt x="1273638" y="77469"/>
                  </a:lnTo>
                  <a:lnTo>
                    <a:pt x="1273653" y="71120"/>
                  </a:lnTo>
                  <a:close/>
                </a:path>
                <a:path w="1273810" h="1112520">
                  <a:moveTo>
                    <a:pt x="7537" y="77470"/>
                  </a:moveTo>
                  <a:lnTo>
                    <a:pt x="2362" y="77470"/>
                  </a:lnTo>
                  <a:lnTo>
                    <a:pt x="2330" y="91439"/>
                  </a:lnTo>
                  <a:lnTo>
                    <a:pt x="7521" y="91439"/>
                  </a:lnTo>
                  <a:lnTo>
                    <a:pt x="7537" y="77470"/>
                  </a:lnTo>
                  <a:close/>
                </a:path>
                <a:path w="1273810" h="1112520">
                  <a:moveTo>
                    <a:pt x="1273638" y="77470"/>
                  </a:moveTo>
                  <a:lnTo>
                    <a:pt x="1267301" y="77470"/>
                  </a:lnTo>
                  <a:lnTo>
                    <a:pt x="1267268" y="91439"/>
                  </a:lnTo>
                  <a:lnTo>
                    <a:pt x="1273606" y="91439"/>
                  </a:lnTo>
                  <a:lnTo>
                    <a:pt x="1273638" y="77470"/>
                  </a:lnTo>
                  <a:close/>
                </a:path>
                <a:path w="1273810" h="1112520">
                  <a:moveTo>
                    <a:pt x="7521" y="91440"/>
                  </a:moveTo>
                  <a:lnTo>
                    <a:pt x="2330" y="91440"/>
                  </a:lnTo>
                  <a:lnTo>
                    <a:pt x="2316" y="97789"/>
                  </a:lnTo>
                  <a:lnTo>
                    <a:pt x="7514" y="97789"/>
                  </a:lnTo>
                  <a:lnTo>
                    <a:pt x="7521" y="91440"/>
                  </a:lnTo>
                  <a:close/>
                </a:path>
                <a:path w="1273810" h="1112520">
                  <a:moveTo>
                    <a:pt x="1273606" y="91440"/>
                  </a:moveTo>
                  <a:lnTo>
                    <a:pt x="1267268" y="91440"/>
                  </a:lnTo>
                  <a:lnTo>
                    <a:pt x="1267254" y="97789"/>
                  </a:lnTo>
                  <a:lnTo>
                    <a:pt x="1273592" y="97789"/>
                  </a:lnTo>
                  <a:lnTo>
                    <a:pt x="1273606" y="91440"/>
                  </a:lnTo>
                  <a:close/>
                </a:path>
                <a:path w="1273810" h="1112520">
                  <a:moveTo>
                    <a:pt x="7514" y="97790"/>
                  </a:moveTo>
                  <a:lnTo>
                    <a:pt x="2316" y="97790"/>
                  </a:lnTo>
                  <a:lnTo>
                    <a:pt x="2301" y="104139"/>
                  </a:lnTo>
                  <a:lnTo>
                    <a:pt x="7506" y="104139"/>
                  </a:lnTo>
                  <a:lnTo>
                    <a:pt x="7514" y="97790"/>
                  </a:lnTo>
                  <a:close/>
                </a:path>
                <a:path w="1273810" h="1112520">
                  <a:moveTo>
                    <a:pt x="1273592" y="97790"/>
                  </a:moveTo>
                  <a:lnTo>
                    <a:pt x="1267254" y="97790"/>
                  </a:lnTo>
                  <a:lnTo>
                    <a:pt x="1267239" y="104139"/>
                  </a:lnTo>
                  <a:lnTo>
                    <a:pt x="1273577" y="104139"/>
                  </a:lnTo>
                  <a:lnTo>
                    <a:pt x="1273592" y="97790"/>
                  </a:lnTo>
                  <a:close/>
                </a:path>
                <a:path w="1273810" h="1112520">
                  <a:moveTo>
                    <a:pt x="7506" y="104140"/>
                  </a:moveTo>
                  <a:lnTo>
                    <a:pt x="2301" y="104140"/>
                  </a:lnTo>
                  <a:lnTo>
                    <a:pt x="2287" y="110489"/>
                  </a:lnTo>
                  <a:lnTo>
                    <a:pt x="7499" y="110489"/>
                  </a:lnTo>
                  <a:lnTo>
                    <a:pt x="7506" y="104140"/>
                  </a:lnTo>
                  <a:close/>
                </a:path>
                <a:path w="1273810" h="1112520">
                  <a:moveTo>
                    <a:pt x="1273577" y="104140"/>
                  </a:moveTo>
                  <a:lnTo>
                    <a:pt x="1267239" y="104140"/>
                  </a:lnTo>
                  <a:lnTo>
                    <a:pt x="1267224" y="110489"/>
                  </a:lnTo>
                  <a:lnTo>
                    <a:pt x="1273562" y="110489"/>
                  </a:lnTo>
                  <a:lnTo>
                    <a:pt x="1273577" y="104140"/>
                  </a:lnTo>
                  <a:close/>
                </a:path>
                <a:path w="1273810" h="1112520">
                  <a:moveTo>
                    <a:pt x="7499" y="110490"/>
                  </a:moveTo>
                  <a:lnTo>
                    <a:pt x="2287" y="110490"/>
                  </a:lnTo>
                  <a:lnTo>
                    <a:pt x="2272" y="116839"/>
                  </a:lnTo>
                  <a:lnTo>
                    <a:pt x="7492" y="116839"/>
                  </a:lnTo>
                  <a:lnTo>
                    <a:pt x="7499" y="110490"/>
                  </a:lnTo>
                  <a:close/>
                </a:path>
                <a:path w="1273810" h="1112520">
                  <a:moveTo>
                    <a:pt x="1273562" y="110490"/>
                  </a:moveTo>
                  <a:lnTo>
                    <a:pt x="1267224" y="110490"/>
                  </a:lnTo>
                  <a:lnTo>
                    <a:pt x="1267210" y="116839"/>
                  </a:lnTo>
                  <a:lnTo>
                    <a:pt x="1273548" y="116839"/>
                  </a:lnTo>
                  <a:lnTo>
                    <a:pt x="1273562" y="110490"/>
                  </a:lnTo>
                  <a:close/>
                </a:path>
                <a:path w="1273810" h="1112520">
                  <a:moveTo>
                    <a:pt x="7492" y="116840"/>
                  </a:moveTo>
                  <a:lnTo>
                    <a:pt x="2272" y="116840"/>
                  </a:lnTo>
                  <a:lnTo>
                    <a:pt x="2261" y="121919"/>
                  </a:lnTo>
                  <a:lnTo>
                    <a:pt x="7486" y="121919"/>
                  </a:lnTo>
                  <a:lnTo>
                    <a:pt x="7492" y="116840"/>
                  </a:lnTo>
                  <a:close/>
                </a:path>
                <a:path w="1273810" h="1112520">
                  <a:moveTo>
                    <a:pt x="1273548" y="116840"/>
                  </a:moveTo>
                  <a:lnTo>
                    <a:pt x="1267210" y="116840"/>
                  </a:lnTo>
                  <a:lnTo>
                    <a:pt x="1267198" y="121919"/>
                  </a:lnTo>
                  <a:lnTo>
                    <a:pt x="1273536" y="121919"/>
                  </a:lnTo>
                  <a:lnTo>
                    <a:pt x="1273548" y="116840"/>
                  </a:lnTo>
                  <a:close/>
                </a:path>
                <a:path w="1273810" h="1112520">
                  <a:moveTo>
                    <a:pt x="7486" y="121920"/>
                  </a:moveTo>
                  <a:lnTo>
                    <a:pt x="2261" y="121920"/>
                  </a:lnTo>
                  <a:lnTo>
                    <a:pt x="2229" y="135889"/>
                  </a:lnTo>
                  <a:lnTo>
                    <a:pt x="7470" y="135889"/>
                  </a:lnTo>
                  <a:lnTo>
                    <a:pt x="7486" y="121920"/>
                  </a:lnTo>
                  <a:close/>
                </a:path>
                <a:path w="1273810" h="1112520">
                  <a:moveTo>
                    <a:pt x="1273536" y="121920"/>
                  </a:moveTo>
                  <a:lnTo>
                    <a:pt x="1267198" y="121920"/>
                  </a:lnTo>
                  <a:lnTo>
                    <a:pt x="1267166" y="135889"/>
                  </a:lnTo>
                  <a:lnTo>
                    <a:pt x="1273504" y="135889"/>
                  </a:lnTo>
                  <a:lnTo>
                    <a:pt x="1273536" y="121920"/>
                  </a:lnTo>
                  <a:close/>
                </a:path>
                <a:path w="1273810" h="1112520">
                  <a:moveTo>
                    <a:pt x="7470" y="135890"/>
                  </a:moveTo>
                  <a:lnTo>
                    <a:pt x="2229" y="135890"/>
                  </a:lnTo>
                  <a:lnTo>
                    <a:pt x="2203" y="147319"/>
                  </a:lnTo>
                  <a:lnTo>
                    <a:pt x="7457" y="147319"/>
                  </a:lnTo>
                  <a:lnTo>
                    <a:pt x="7470" y="135890"/>
                  </a:lnTo>
                  <a:close/>
                </a:path>
                <a:path w="1273810" h="1112520">
                  <a:moveTo>
                    <a:pt x="1273504" y="135890"/>
                  </a:moveTo>
                  <a:lnTo>
                    <a:pt x="1267166" y="135890"/>
                  </a:lnTo>
                  <a:lnTo>
                    <a:pt x="1267139" y="147319"/>
                  </a:lnTo>
                  <a:lnTo>
                    <a:pt x="1273478" y="147319"/>
                  </a:lnTo>
                  <a:lnTo>
                    <a:pt x="1273504" y="135890"/>
                  </a:lnTo>
                  <a:close/>
                </a:path>
                <a:path w="1273810" h="1112520">
                  <a:moveTo>
                    <a:pt x="7457" y="147320"/>
                  </a:moveTo>
                  <a:lnTo>
                    <a:pt x="2203" y="147320"/>
                  </a:lnTo>
                  <a:lnTo>
                    <a:pt x="2185" y="154939"/>
                  </a:lnTo>
                  <a:lnTo>
                    <a:pt x="7448" y="154939"/>
                  </a:lnTo>
                  <a:lnTo>
                    <a:pt x="7457" y="147320"/>
                  </a:lnTo>
                  <a:close/>
                </a:path>
                <a:path w="1273810" h="1112520">
                  <a:moveTo>
                    <a:pt x="1273478" y="147320"/>
                  </a:moveTo>
                  <a:lnTo>
                    <a:pt x="1267139" y="147320"/>
                  </a:lnTo>
                  <a:lnTo>
                    <a:pt x="1267121" y="154939"/>
                  </a:lnTo>
                  <a:lnTo>
                    <a:pt x="1273461" y="154939"/>
                  </a:lnTo>
                  <a:lnTo>
                    <a:pt x="1273478" y="147320"/>
                  </a:lnTo>
                  <a:close/>
                </a:path>
                <a:path w="1273810" h="1112520">
                  <a:moveTo>
                    <a:pt x="7448" y="154940"/>
                  </a:moveTo>
                  <a:lnTo>
                    <a:pt x="2185" y="154940"/>
                  </a:lnTo>
                  <a:lnTo>
                    <a:pt x="2174" y="160019"/>
                  </a:lnTo>
                  <a:lnTo>
                    <a:pt x="7442" y="160019"/>
                  </a:lnTo>
                  <a:lnTo>
                    <a:pt x="7448" y="154940"/>
                  </a:lnTo>
                  <a:close/>
                </a:path>
                <a:path w="1273810" h="1112520">
                  <a:moveTo>
                    <a:pt x="1273461" y="154940"/>
                  </a:moveTo>
                  <a:lnTo>
                    <a:pt x="1267121" y="154940"/>
                  </a:lnTo>
                  <a:lnTo>
                    <a:pt x="1267110" y="160019"/>
                  </a:lnTo>
                  <a:lnTo>
                    <a:pt x="1273449" y="160019"/>
                  </a:lnTo>
                  <a:lnTo>
                    <a:pt x="1273461" y="154940"/>
                  </a:lnTo>
                  <a:close/>
                </a:path>
                <a:path w="1273810" h="1112520">
                  <a:moveTo>
                    <a:pt x="7442" y="160020"/>
                  </a:moveTo>
                  <a:lnTo>
                    <a:pt x="2174" y="160020"/>
                  </a:lnTo>
                  <a:lnTo>
                    <a:pt x="2142" y="173989"/>
                  </a:lnTo>
                  <a:lnTo>
                    <a:pt x="7426" y="173989"/>
                  </a:lnTo>
                  <a:lnTo>
                    <a:pt x="7442" y="160020"/>
                  </a:lnTo>
                  <a:close/>
                </a:path>
                <a:path w="1273810" h="1112520">
                  <a:moveTo>
                    <a:pt x="1273449" y="160020"/>
                  </a:moveTo>
                  <a:lnTo>
                    <a:pt x="1267110" y="160020"/>
                  </a:lnTo>
                  <a:lnTo>
                    <a:pt x="1267077" y="173989"/>
                  </a:lnTo>
                  <a:lnTo>
                    <a:pt x="1273417" y="173989"/>
                  </a:lnTo>
                  <a:lnTo>
                    <a:pt x="1273449" y="160020"/>
                  </a:lnTo>
                  <a:close/>
                </a:path>
                <a:path w="1273810" h="1112520">
                  <a:moveTo>
                    <a:pt x="7426" y="173990"/>
                  </a:moveTo>
                  <a:lnTo>
                    <a:pt x="2142" y="173990"/>
                  </a:lnTo>
                  <a:lnTo>
                    <a:pt x="2130" y="179069"/>
                  </a:lnTo>
                  <a:lnTo>
                    <a:pt x="7420" y="179069"/>
                  </a:lnTo>
                  <a:lnTo>
                    <a:pt x="7426" y="173990"/>
                  </a:lnTo>
                  <a:close/>
                </a:path>
                <a:path w="1273810" h="1112520">
                  <a:moveTo>
                    <a:pt x="1273417" y="173990"/>
                  </a:moveTo>
                  <a:lnTo>
                    <a:pt x="1267077" y="173990"/>
                  </a:lnTo>
                  <a:lnTo>
                    <a:pt x="1267066" y="179069"/>
                  </a:lnTo>
                  <a:lnTo>
                    <a:pt x="1273406" y="179069"/>
                  </a:lnTo>
                  <a:lnTo>
                    <a:pt x="1273417" y="173990"/>
                  </a:lnTo>
                  <a:close/>
                </a:path>
                <a:path w="1273810" h="1112520">
                  <a:moveTo>
                    <a:pt x="7420" y="179070"/>
                  </a:moveTo>
                  <a:lnTo>
                    <a:pt x="2130" y="179070"/>
                  </a:lnTo>
                  <a:lnTo>
                    <a:pt x="2113" y="186689"/>
                  </a:lnTo>
                  <a:lnTo>
                    <a:pt x="7411" y="186689"/>
                  </a:lnTo>
                  <a:lnTo>
                    <a:pt x="7420" y="179070"/>
                  </a:lnTo>
                  <a:close/>
                </a:path>
                <a:path w="1273810" h="1112520">
                  <a:moveTo>
                    <a:pt x="1273406" y="179070"/>
                  </a:moveTo>
                  <a:lnTo>
                    <a:pt x="1267066" y="179070"/>
                  </a:lnTo>
                  <a:lnTo>
                    <a:pt x="1267048" y="186689"/>
                  </a:lnTo>
                  <a:lnTo>
                    <a:pt x="1273388" y="186689"/>
                  </a:lnTo>
                  <a:lnTo>
                    <a:pt x="1273406" y="179070"/>
                  </a:lnTo>
                  <a:close/>
                </a:path>
                <a:path w="1273810" h="1112520">
                  <a:moveTo>
                    <a:pt x="7411" y="186690"/>
                  </a:moveTo>
                  <a:lnTo>
                    <a:pt x="2113" y="186690"/>
                  </a:lnTo>
                  <a:lnTo>
                    <a:pt x="2087" y="198119"/>
                  </a:lnTo>
                  <a:lnTo>
                    <a:pt x="7398" y="198119"/>
                  </a:lnTo>
                  <a:lnTo>
                    <a:pt x="7411" y="186690"/>
                  </a:lnTo>
                  <a:close/>
                </a:path>
                <a:path w="1273810" h="1112520">
                  <a:moveTo>
                    <a:pt x="1273388" y="186690"/>
                  </a:moveTo>
                  <a:lnTo>
                    <a:pt x="1267048" y="186690"/>
                  </a:lnTo>
                  <a:lnTo>
                    <a:pt x="1267021" y="198119"/>
                  </a:lnTo>
                  <a:lnTo>
                    <a:pt x="1273362" y="198119"/>
                  </a:lnTo>
                  <a:lnTo>
                    <a:pt x="1273388" y="186690"/>
                  </a:lnTo>
                  <a:close/>
                </a:path>
                <a:path w="1273810" h="1112520">
                  <a:moveTo>
                    <a:pt x="7398" y="198120"/>
                  </a:moveTo>
                  <a:lnTo>
                    <a:pt x="2087" y="198120"/>
                  </a:lnTo>
                  <a:lnTo>
                    <a:pt x="2069" y="205739"/>
                  </a:lnTo>
                  <a:lnTo>
                    <a:pt x="7389" y="205739"/>
                  </a:lnTo>
                  <a:lnTo>
                    <a:pt x="7398" y="198120"/>
                  </a:lnTo>
                  <a:close/>
                </a:path>
                <a:path w="1273810" h="1112520">
                  <a:moveTo>
                    <a:pt x="1273362" y="198120"/>
                  </a:moveTo>
                  <a:lnTo>
                    <a:pt x="1267021" y="198120"/>
                  </a:lnTo>
                  <a:lnTo>
                    <a:pt x="1267004" y="205739"/>
                  </a:lnTo>
                  <a:lnTo>
                    <a:pt x="1273345" y="205739"/>
                  </a:lnTo>
                  <a:lnTo>
                    <a:pt x="1273362" y="198120"/>
                  </a:lnTo>
                  <a:close/>
                </a:path>
                <a:path w="1273810" h="1112520">
                  <a:moveTo>
                    <a:pt x="7389" y="205740"/>
                  </a:moveTo>
                  <a:lnTo>
                    <a:pt x="2069" y="205740"/>
                  </a:lnTo>
                  <a:lnTo>
                    <a:pt x="2058" y="210819"/>
                  </a:lnTo>
                  <a:lnTo>
                    <a:pt x="7383" y="210819"/>
                  </a:lnTo>
                  <a:lnTo>
                    <a:pt x="7389" y="205740"/>
                  </a:lnTo>
                  <a:close/>
                </a:path>
                <a:path w="1273810" h="1112520">
                  <a:moveTo>
                    <a:pt x="1273345" y="205740"/>
                  </a:moveTo>
                  <a:lnTo>
                    <a:pt x="1267004" y="205740"/>
                  </a:lnTo>
                  <a:lnTo>
                    <a:pt x="1266992" y="210819"/>
                  </a:lnTo>
                  <a:lnTo>
                    <a:pt x="1273333" y="210819"/>
                  </a:lnTo>
                  <a:lnTo>
                    <a:pt x="1273345" y="205740"/>
                  </a:lnTo>
                  <a:close/>
                </a:path>
                <a:path w="1273810" h="1112520">
                  <a:moveTo>
                    <a:pt x="7383" y="210820"/>
                  </a:moveTo>
                  <a:lnTo>
                    <a:pt x="2058" y="210820"/>
                  </a:lnTo>
                  <a:lnTo>
                    <a:pt x="2026" y="224789"/>
                  </a:lnTo>
                  <a:lnTo>
                    <a:pt x="7367" y="224789"/>
                  </a:lnTo>
                  <a:lnTo>
                    <a:pt x="7383" y="210820"/>
                  </a:lnTo>
                  <a:close/>
                </a:path>
                <a:path w="1273810" h="1112520">
                  <a:moveTo>
                    <a:pt x="1273333" y="210820"/>
                  </a:moveTo>
                  <a:lnTo>
                    <a:pt x="1266992" y="210820"/>
                  </a:lnTo>
                  <a:lnTo>
                    <a:pt x="1266960" y="224789"/>
                  </a:lnTo>
                  <a:lnTo>
                    <a:pt x="1273301" y="224789"/>
                  </a:lnTo>
                  <a:lnTo>
                    <a:pt x="1273333" y="210820"/>
                  </a:lnTo>
                  <a:close/>
                </a:path>
                <a:path w="1273810" h="1112520">
                  <a:moveTo>
                    <a:pt x="7367" y="224790"/>
                  </a:moveTo>
                  <a:lnTo>
                    <a:pt x="2026" y="224790"/>
                  </a:lnTo>
                  <a:lnTo>
                    <a:pt x="1985" y="242569"/>
                  </a:lnTo>
                  <a:lnTo>
                    <a:pt x="7346" y="242569"/>
                  </a:lnTo>
                  <a:lnTo>
                    <a:pt x="7367" y="224790"/>
                  </a:lnTo>
                  <a:close/>
                </a:path>
                <a:path w="1273810" h="1112520">
                  <a:moveTo>
                    <a:pt x="1273301" y="224790"/>
                  </a:moveTo>
                  <a:lnTo>
                    <a:pt x="1266960" y="224790"/>
                  </a:lnTo>
                  <a:lnTo>
                    <a:pt x="1266919" y="242569"/>
                  </a:lnTo>
                  <a:lnTo>
                    <a:pt x="1273260" y="242569"/>
                  </a:lnTo>
                  <a:lnTo>
                    <a:pt x="1273301" y="224790"/>
                  </a:lnTo>
                  <a:close/>
                </a:path>
                <a:path w="1273810" h="1112520">
                  <a:moveTo>
                    <a:pt x="7346" y="242570"/>
                  </a:moveTo>
                  <a:lnTo>
                    <a:pt x="1985" y="242570"/>
                  </a:lnTo>
                  <a:lnTo>
                    <a:pt x="1971" y="248919"/>
                  </a:lnTo>
                  <a:lnTo>
                    <a:pt x="7339" y="248919"/>
                  </a:lnTo>
                  <a:lnTo>
                    <a:pt x="7346" y="242570"/>
                  </a:lnTo>
                  <a:close/>
                </a:path>
                <a:path w="1273810" h="1112520">
                  <a:moveTo>
                    <a:pt x="1273260" y="242570"/>
                  </a:moveTo>
                  <a:lnTo>
                    <a:pt x="1266919" y="242570"/>
                  </a:lnTo>
                  <a:lnTo>
                    <a:pt x="1266904" y="248919"/>
                  </a:lnTo>
                  <a:lnTo>
                    <a:pt x="1273246" y="248919"/>
                  </a:lnTo>
                  <a:lnTo>
                    <a:pt x="1273260" y="242570"/>
                  </a:lnTo>
                  <a:close/>
                </a:path>
                <a:path w="1273810" h="1112520">
                  <a:moveTo>
                    <a:pt x="7339" y="248920"/>
                  </a:moveTo>
                  <a:lnTo>
                    <a:pt x="1971" y="248920"/>
                  </a:lnTo>
                  <a:lnTo>
                    <a:pt x="1953" y="256539"/>
                  </a:lnTo>
                  <a:lnTo>
                    <a:pt x="7330" y="256539"/>
                  </a:lnTo>
                  <a:lnTo>
                    <a:pt x="7339" y="248920"/>
                  </a:lnTo>
                  <a:close/>
                </a:path>
                <a:path w="1273810" h="1112520">
                  <a:moveTo>
                    <a:pt x="1273246" y="248920"/>
                  </a:moveTo>
                  <a:lnTo>
                    <a:pt x="1266904" y="248920"/>
                  </a:lnTo>
                  <a:lnTo>
                    <a:pt x="1266886" y="256539"/>
                  </a:lnTo>
                  <a:lnTo>
                    <a:pt x="1273228" y="256539"/>
                  </a:lnTo>
                  <a:lnTo>
                    <a:pt x="1273246" y="248920"/>
                  </a:lnTo>
                  <a:close/>
                </a:path>
                <a:path w="1273810" h="1112520">
                  <a:moveTo>
                    <a:pt x="7330" y="256540"/>
                  </a:moveTo>
                  <a:lnTo>
                    <a:pt x="1953" y="256540"/>
                  </a:lnTo>
                  <a:lnTo>
                    <a:pt x="1912" y="274319"/>
                  </a:lnTo>
                  <a:lnTo>
                    <a:pt x="7310" y="274319"/>
                  </a:lnTo>
                  <a:lnTo>
                    <a:pt x="7330" y="256540"/>
                  </a:lnTo>
                  <a:close/>
                </a:path>
                <a:path w="1273810" h="1112520">
                  <a:moveTo>
                    <a:pt x="1273228" y="256540"/>
                  </a:moveTo>
                  <a:lnTo>
                    <a:pt x="1266886" y="256540"/>
                  </a:lnTo>
                  <a:lnTo>
                    <a:pt x="1266845" y="274319"/>
                  </a:lnTo>
                  <a:lnTo>
                    <a:pt x="1273188" y="274319"/>
                  </a:lnTo>
                  <a:lnTo>
                    <a:pt x="1273228" y="256540"/>
                  </a:lnTo>
                  <a:close/>
                </a:path>
                <a:path w="1273810" h="1112520">
                  <a:moveTo>
                    <a:pt x="7310" y="274320"/>
                  </a:moveTo>
                  <a:lnTo>
                    <a:pt x="1912" y="274320"/>
                  </a:lnTo>
                  <a:lnTo>
                    <a:pt x="1898" y="280669"/>
                  </a:lnTo>
                  <a:lnTo>
                    <a:pt x="7302" y="280669"/>
                  </a:lnTo>
                  <a:lnTo>
                    <a:pt x="7310" y="274320"/>
                  </a:lnTo>
                  <a:close/>
                </a:path>
                <a:path w="1273810" h="1112520">
                  <a:moveTo>
                    <a:pt x="1273188" y="274320"/>
                  </a:moveTo>
                  <a:lnTo>
                    <a:pt x="1266845" y="274320"/>
                  </a:lnTo>
                  <a:lnTo>
                    <a:pt x="1266830" y="280669"/>
                  </a:lnTo>
                  <a:lnTo>
                    <a:pt x="1273173" y="280669"/>
                  </a:lnTo>
                  <a:lnTo>
                    <a:pt x="1273188" y="274320"/>
                  </a:lnTo>
                  <a:close/>
                </a:path>
                <a:path w="1273810" h="1112520">
                  <a:moveTo>
                    <a:pt x="7302" y="280670"/>
                  </a:moveTo>
                  <a:lnTo>
                    <a:pt x="1898" y="280670"/>
                  </a:lnTo>
                  <a:lnTo>
                    <a:pt x="1796" y="325119"/>
                  </a:lnTo>
                  <a:lnTo>
                    <a:pt x="7251" y="325119"/>
                  </a:lnTo>
                  <a:lnTo>
                    <a:pt x="7302" y="280670"/>
                  </a:lnTo>
                  <a:close/>
                </a:path>
                <a:path w="1273810" h="1112520">
                  <a:moveTo>
                    <a:pt x="1273173" y="280670"/>
                  </a:moveTo>
                  <a:lnTo>
                    <a:pt x="1266830" y="280670"/>
                  </a:lnTo>
                  <a:lnTo>
                    <a:pt x="1266727" y="325119"/>
                  </a:lnTo>
                  <a:lnTo>
                    <a:pt x="1273071" y="325119"/>
                  </a:lnTo>
                  <a:lnTo>
                    <a:pt x="1273173" y="280670"/>
                  </a:lnTo>
                  <a:close/>
                </a:path>
                <a:path w="1273810" h="1112520">
                  <a:moveTo>
                    <a:pt x="7251" y="325120"/>
                  </a:moveTo>
                  <a:lnTo>
                    <a:pt x="1796" y="325120"/>
                  </a:lnTo>
                  <a:lnTo>
                    <a:pt x="1779" y="332739"/>
                  </a:lnTo>
                  <a:lnTo>
                    <a:pt x="7242" y="332739"/>
                  </a:lnTo>
                  <a:lnTo>
                    <a:pt x="7251" y="325120"/>
                  </a:lnTo>
                  <a:close/>
                </a:path>
                <a:path w="1273810" h="1112520">
                  <a:moveTo>
                    <a:pt x="1273071" y="325120"/>
                  </a:moveTo>
                  <a:lnTo>
                    <a:pt x="1266727" y="325120"/>
                  </a:lnTo>
                  <a:lnTo>
                    <a:pt x="1266710" y="332739"/>
                  </a:lnTo>
                  <a:lnTo>
                    <a:pt x="1273054" y="332739"/>
                  </a:lnTo>
                  <a:lnTo>
                    <a:pt x="1273071" y="325120"/>
                  </a:lnTo>
                  <a:close/>
                </a:path>
                <a:path w="1273810" h="1112520">
                  <a:moveTo>
                    <a:pt x="7242" y="332740"/>
                  </a:moveTo>
                  <a:lnTo>
                    <a:pt x="1779" y="332740"/>
                  </a:lnTo>
                  <a:lnTo>
                    <a:pt x="1764" y="339089"/>
                  </a:lnTo>
                  <a:lnTo>
                    <a:pt x="7235" y="339089"/>
                  </a:lnTo>
                  <a:lnTo>
                    <a:pt x="7242" y="332740"/>
                  </a:lnTo>
                  <a:close/>
                </a:path>
                <a:path w="1273810" h="1112520">
                  <a:moveTo>
                    <a:pt x="1273054" y="332740"/>
                  </a:moveTo>
                  <a:lnTo>
                    <a:pt x="1266710" y="332740"/>
                  </a:lnTo>
                  <a:lnTo>
                    <a:pt x="1266695" y="339089"/>
                  </a:lnTo>
                  <a:lnTo>
                    <a:pt x="1273039" y="339089"/>
                  </a:lnTo>
                  <a:lnTo>
                    <a:pt x="1273054" y="332740"/>
                  </a:lnTo>
                  <a:close/>
                </a:path>
                <a:path w="1273810" h="1112520">
                  <a:moveTo>
                    <a:pt x="7235" y="339090"/>
                  </a:moveTo>
                  <a:lnTo>
                    <a:pt x="1764" y="339090"/>
                  </a:lnTo>
                  <a:lnTo>
                    <a:pt x="1753" y="344169"/>
                  </a:lnTo>
                  <a:lnTo>
                    <a:pt x="7229" y="344169"/>
                  </a:lnTo>
                  <a:lnTo>
                    <a:pt x="7235" y="339090"/>
                  </a:lnTo>
                  <a:close/>
                </a:path>
                <a:path w="1273810" h="1112520">
                  <a:moveTo>
                    <a:pt x="1273039" y="339090"/>
                  </a:moveTo>
                  <a:lnTo>
                    <a:pt x="1266695" y="339090"/>
                  </a:lnTo>
                  <a:lnTo>
                    <a:pt x="1266683" y="344169"/>
                  </a:lnTo>
                  <a:lnTo>
                    <a:pt x="1273028" y="344169"/>
                  </a:lnTo>
                  <a:lnTo>
                    <a:pt x="1273039" y="339090"/>
                  </a:lnTo>
                  <a:close/>
                </a:path>
                <a:path w="1273810" h="1112520">
                  <a:moveTo>
                    <a:pt x="7229" y="344170"/>
                  </a:moveTo>
                  <a:lnTo>
                    <a:pt x="1753" y="344170"/>
                  </a:lnTo>
                  <a:lnTo>
                    <a:pt x="1735" y="351789"/>
                  </a:lnTo>
                  <a:lnTo>
                    <a:pt x="7220" y="351789"/>
                  </a:lnTo>
                  <a:lnTo>
                    <a:pt x="7229" y="344170"/>
                  </a:lnTo>
                  <a:close/>
                </a:path>
                <a:path w="1273810" h="1112520">
                  <a:moveTo>
                    <a:pt x="1273028" y="344170"/>
                  </a:moveTo>
                  <a:lnTo>
                    <a:pt x="1266683" y="344170"/>
                  </a:lnTo>
                  <a:lnTo>
                    <a:pt x="1266666" y="351789"/>
                  </a:lnTo>
                  <a:lnTo>
                    <a:pt x="1273010" y="351789"/>
                  </a:lnTo>
                  <a:lnTo>
                    <a:pt x="1273028" y="344170"/>
                  </a:lnTo>
                  <a:close/>
                </a:path>
                <a:path w="1273810" h="1112520">
                  <a:moveTo>
                    <a:pt x="7220" y="351790"/>
                  </a:moveTo>
                  <a:lnTo>
                    <a:pt x="1735" y="351790"/>
                  </a:lnTo>
                  <a:lnTo>
                    <a:pt x="1663" y="383539"/>
                  </a:lnTo>
                  <a:lnTo>
                    <a:pt x="7183" y="383539"/>
                  </a:lnTo>
                  <a:lnTo>
                    <a:pt x="7220" y="351790"/>
                  </a:lnTo>
                  <a:close/>
                </a:path>
                <a:path w="1273810" h="1112520">
                  <a:moveTo>
                    <a:pt x="1273010" y="351790"/>
                  </a:moveTo>
                  <a:lnTo>
                    <a:pt x="1266666" y="351790"/>
                  </a:lnTo>
                  <a:lnTo>
                    <a:pt x="1266592" y="383539"/>
                  </a:lnTo>
                  <a:lnTo>
                    <a:pt x="1272938" y="383539"/>
                  </a:lnTo>
                  <a:lnTo>
                    <a:pt x="1273010" y="351790"/>
                  </a:lnTo>
                  <a:close/>
                </a:path>
                <a:path w="1273810" h="1112520">
                  <a:moveTo>
                    <a:pt x="7183" y="383540"/>
                  </a:moveTo>
                  <a:lnTo>
                    <a:pt x="1663" y="383540"/>
                  </a:lnTo>
                  <a:lnTo>
                    <a:pt x="1590" y="415289"/>
                  </a:lnTo>
                  <a:lnTo>
                    <a:pt x="7147" y="415289"/>
                  </a:lnTo>
                  <a:lnTo>
                    <a:pt x="7183" y="383540"/>
                  </a:lnTo>
                  <a:close/>
                </a:path>
                <a:path w="1273810" h="1112520">
                  <a:moveTo>
                    <a:pt x="1272938" y="383540"/>
                  </a:moveTo>
                  <a:lnTo>
                    <a:pt x="1266592" y="383540"/>
                  </a:lnTo>
                  <a:lnTo>
                    <a:pt x="1266519" y="415289"/>
                  </a:lnTo>
                  <a:lnTo>
                    <a:pt x="1272865" y="415289"/>
                  </a:lnTo>
                  <a:lnTo>
                    <a:pt x="1272938" y="383540"/>
                  </a:lnTo>
                  <a:close/>
                </a:path>
                <a:path w="1273810" h="1112520">
                  <a:moveTo>
                    <a:pt x="7147" y="415290"/>
                  </a:moveTo>
                  <a:lnTo>
                    <a:pt x="1590" y="415290"/>
                  </a:lnTo>
                  <a:lnTo>
                    <a:pt x="1518" y="447039"/>
                  </a:lnTo>
                  <a:lnTo>
                    <a:pt x="7110" y="447039"/>
                  </a:lnTo>
                  <a:lnTo>
                    <a:pt x="7147" y="415290"/>
                  </a:lnTo>
                  <a:close/>
                </a:path>
                <a:path w="1273810" h="1112520">
                  <a:moveTo>
                    <a:pt x="1272865" y="415290"/>
                  </a:moveTo>
                  <a:lnTo>
                    <a:pt x="1266519" y="415290"/>
                  </a:lnTo>
                  <a:lnTo>
                    <a:pt x="1266445" y="447039"/>
                  </a:lnTo>
                  <a:lnTo>
                    <a:pt x="1272792" y="447039"/>
                  </a:lnTo>
                  <a:lnTo>
                    <a:pt x="1272865" y="415290"/>
                  </a:lnTo>
                  <a:close/>
                </a:path>
                <a:path w="1273810" h="1112520">
                  <a:moveTo>
                    <a:pt x="7110" y="447040"/>
                  </a:moveTo>
                  <a:lnTo>
                    <a:pt x="1518" y="447040"/>
                  </a:lnTo>
                  <a:lnTo>
                    <a:pt x="1085" y="636269"/>
                  </a:lnTo>
                  <a:lnTo>
                    <a:pt x="6891" y="636269"/>
                  </a:lnTo>
                  <a:lnTo>
                    <a:pt x="7110" y="447040"/>
                  </a:lnTo>
                  <a:close/>
                </a:path>
                <a:path w="1273810" h="1112520">
                  <a:moveTo>
                    <a:pt x="1272792" y="447040"/>
                  </a:moveTo>
                  <a:lnTo>
                    <a:pt x="1266445" y="447040"/>
                  </a:lnTo>
                  <a:lnTo>
                    <a:pt x="1266007" y="636269"/>
                  </a:lnTo>
                  <a:lnTo>
                    <a:pt x="1272359" y="636269"/>
                  </a:lnTo>
                  <a:lnTo>
                    <a:pt x="1272792" y="447040"/>
                  </a:lnTo>
                  <a:close/>
                </a:path>
                <a:path w="1273810" h="1112520">
                  <a:moveTo>
                    <a:pt x="6891" y="636270"/>
                  </a:moveTo>
                  <a:lnTo>
                    <a:pt x="1085" y="636270"/>
                  </a:lnTo>
                  <a:lnTo>
                    <a:pt x="998" y="674369"/>
                  </a:lnTo>
                  <a:lnTo>
                    <a:pt x="6847" y="674369"/>
                  </a:lnTo>
                  <a:lnTo>
                    <a:pt x="6891" y="636270"/>
                  </a:lnTo>
                  <a:close/>
                </a:path>
                <a:path w="1273810" h="1112520">
                  <a:moveTo>
                    <a:pt x="1272359" y="636270"/>
                  </a:moveTo>
                  <a:lnTo>
                    <a:pt x="1266007" y="636270"/>
                  </a:lnTo>
                  <a:lnTo>
                    <a:pt x="1265919" y="674369"/>
                  </a:lnTo>
                  <a:lnTo>
                    <a:pt x="1272272" y="674369"/>
                  </a:lnTo>
                  <a:lnTo>
                    <a:pt x="1272359" y="636270"/>
                  </a:lnTo>
                  <a:close/>
                </a:path>
                <a:path w="1273810" h="1112520">
                  <a:moveTo>
                    <a:pt x="6847" y="674370"/>
                  </a:moveTo>
                  <a:lnTo>
                    <a:pt x="998" y="674370"/>
                  </a:lnTo>
                  <a:lnTo>
                    <a:pt x="923" y="707389"/>
                  </a:lnTo>
                  <a:lnTo>
                    <a:pt x="6809" y="707389"/>
                  </a:lnTo>
                  <a:lnTo>
                    <a:pt x="6847" y="674370"/>
                  </a:lnTo>
                  <a:close/>
                </a:path>
                <a:path w="1273810" h="1112520">
                  <a:moveTo>
                    <a:pt x="1272272" y="674370"/>
                  </a:moveTo>
                  <a:lnTo>
                    <a:pt x="1265919" y="674370"/>
                  </a:lnTo>
                  <a:lnTo>
                    <a:pt x="1265843" y="707389"/>
                  </a:lnTo>
                  <a:lnTo>
                    <a:pt x="1272197" y="707389"/>
                  </a:lnTo>
                  <a:lnTo>
                    <a:pt x="1272272" y="674370"/>
                  </a:lnTo>
                  <a:close/>
                </a:path>
                <a:path w="1273810" h="1112520">
                  <a:moveTo>
                    <a:pt x="6809" y="707390"/>
                  </a:moveTo>
                  <a:lnTo>
                    <a:pt x="923" y="707390"/>
                  </a:lnTo>
                  <a:lnTo>
                    <a:pt x="792" y="764539"/>
                  </a:lnTo>
                  <a:lnTo>
                    <a:pt x="6743" y="764539"/>
                  </a:lnTo>
                  <a:lnTo>
                    <a:pt x="6809" y="707390"/>
                  </a:lnTo>
                  <a:close/>
                </a:path>
                <a:path w="1273810" h="1112520">
                  <a:moveTo>
                    <a:pt x="1272197" y="707390"/>
                  </a:moveTo>
                  <a:lnTo>
                    <a:pt x="1265843" y="707390"/>
                  </a:lnTo>
                  <a:lnTo>
                    <a:pt x="1265710" y="764539"/>
                  </a:lnTo>
                  <a:lnTo>
                    <a:pt x="1272066" y="764539"/>
                  </a:lnTo>
                  <a:lnTo>
                    <a:pt x="1272197" y="707390"/>
                  </a:lnTo>
                  <a:close/>
                </a:path>
                <a:path w="1273810" h="1112520">
                  <a:moveTo>
                    <a:pt x="6743" y="764540"/>
                  </a:moveTo>
                  <a:lnTo>
                    <a:pt x="792" y="764540"/>
                  </a:lnTo>
                  <a:lnTo>
                    <a:pt x="763" y="777239"/>
                  </a:lnTo>
                  <a:lnTo>
                    <a:pt x="6728" y="777239"/>
                  </a:lnTo>
                  <a:lnTo>
                    <a:pt x="6743" y="764540"/>
                  </a:lnTo>
                  <a:close/>
                </a:path>
                <a:path w="1273810" h="1112520">
                  <a:moveTo>
                    <a:pt x="1272066" y="764540"/>
                  </a:moveTo>
                  <a:lnTo>
                    <a:pt x="1265710" y="764540"/>
                  </a:lnTo>
                  <a:lnTo>
                    <a:pt x="1265681" y="777239"/>
                  </a:lnTo>
                  <a:lnTo>
                    <a:pt x="1272037" y="777239"/>
                  </a:lnTo>
                  <a:lnTo>
                    <a:pt x="1272066" y="764540"/>
                  </a:lnTo>
                  <a:close/>
                </a:path>
                <a:path w="1273810" h="1112520">
                  <a:moveTo>
                    <a:pt x="6728" y="777240"/>
                  </a:moveTo>
                  <a:lnTo>
                    <a:pt x="763" y="777240"/>
                  </a:lnTo>
                  <a:lnTo>
                    <a:pt x="748" y="783589"/>
                  </a:lnTo>
                  <a:lnTo>
                    <a:pt x="6721" y="783589"/>
                  </a:lnTo>
                  <a:lnTo>
                    <a:pt x="6728" y="777240"/>
                  </a:lnTo>
                  <a:close/>
                </a:path>
                <a:path w="1273810" h="1112520">
                  <a:moveTo>
                    <a:pt x="1272037" y="777240"/>
                  </a:moveTo>
                  <a:lnTo>
                    <a:pt x="1265681" y="777240"/>
                  </a:lnTo>
                  <a:lnTo>
                    <a:pt x="1265666" y="783589"/>
                  </a:lnTo>
                  <a:lnTo>
                    <a:pt x="1272022" y="783589"/>
                  </a:lnTo>
                  <a:lnTo>
                    <a:pt x="1272037" y="777240"/>
                  </a:lnTo>
                  <a:close/>
                </a:path>
                <a:path w="1273810" h="1112520">
                  <a:moveTo>
                    <a:pt x="6721" y="783590"/>
                  </a:moveTo>
                  <a:lnTo>
                    <a:pt x="748" y="783590"/>
                  </a:lnTo>
                  <a:lnTo>
                    <a:pt x="737" y="788669"/>
                  </a:lnTo>
                  <a:lnTo>
                    <a:pt x="6715" y="788669"/>
                  </a:lnTo>
                  <a:lnTo>
                    <a:pt x="6721" y="783590"/>
                  </a:lnTo>
                  <a:close/>
                </a:path>
                <a:path w="1273810" h="1112520">
                  <a:moveTo>
                    <a:pt x="1272022" y="783590"/>
                  </a:moveTo>
                  <a:lnTo>
                    <a:pt x="1265666" y="783590"/>
                  </a:lnTo>
                  <a:lnTo>
                    <a:pt x="1265654" y="788669"/>
                  </a:lnTo>
                  <a:lnTo>
                    <a:pt x="1272011" y="788669"/>
                  </a:lnTo>
                  <a:lnTo>
                    <a:pt x="1272022" y="783590"/>
                  </a:lnTo>
                  <a:close/>
                </a:path>
                <a:path w="1273810" h="1112520">
                  <a:moveTo>
                    <a:pt x="6715" y="788670"/>
                  </a:moveTo>
                  <a:lnTo>
                    <a:pt x="737" y="788670"/>
                  </a:lnTo>
                  <a:lnTo>
                    <a:pt x="719" y="796289"/>
                  </a:lnTo>
                  <a:lnTo>
                    <a:pt x="6706" y="796289"/>
                  </a:lnTo>
                  <a:lnTo>
                    <a:pt x="6715" y="788670"/>
                  </a:lnTo>
                  <a:close/>
                </a:path>
                <a:path w="1273810" h="1112520">
                  <a:moveTo>
                    <a:pt x="1272011" y="788670"/>
                  </a:moveTo>
                  <a:lnTo>
                    <a:pt x="1265654" y="788670"/>
                  </a:lnTo>
                  <a:lnTo>
                    <a:pt x="1265637" y="796289"/>
                  </a:lnTo>
                  <a:lnTo>
                    <a:pt x="1271993" y="796289"/>
                  </a:lnTo>
                  <a:lnTo>
                    <a:pt x="1272011" y="788670"/>
                  </a:lnTo>
                  <a:close/>
                </a:path>
                <a:path w="1273810" h="1112520">
                  <a:moveTo>
                    <a:pt x="6706" y="796290"/>
                  </a:moveTo>
                  <a:lnTo>
                    <a:pt x="719" y="796290"/>
                  </a:lnTo>
                  <a:lnTo>
                    <a:pt x="664" y="820419"/>
                  </a:lnTo>
                  <a:lnTo>
                    <a:pt x="6678" y="820419"/>
                  </a:lnTo>
                  <a:lnTo>
                    <a:pt x="6706" y="796290"/>
                  </a:lnTo>
                  <a:close/>
                </a:path>
                <a:path w="1273810" h="1112520">
                  <a:moveTo>
                    <a:pt x="1271993" y="796290"/>
                  </a:moveTo>
                  <a:lnTo>
                    <a:pt x="1265637" y="796290"/>
                  </a:lnTo>
                  <a:lnTo>
                    <a:pt x="1265581" y="820419"/>
                  </a:lnTo>
                  <a:lnTo>
                    <a:pt x="1271938" y="820419"/>
                  </a:lnTo>
                  <a:lnTo>
                    <a:pt x="1271993" y="796290"/>
                  </a:lnTo>
                  <a:close/>
                </a:path>
                <a:path w="1273810" h="1112520">
                  <a:moveTo>
                    <a:pt x="6678" y="820420"/>
                  </a:moveTo>
                  <a:lnTo>
                    <a:pt x="664" y="820420"/>
                  </a:lnTo>
                  <a:lnTo>
                    <a:pt x="650" y="826769"/>
                  </a:lnTo>
                  <a:lnTo>
                    <a:pt x="6671" y="826769"/>
                  </a:lnTo>
                  <a:lnTo>
                    <a:pt x="6678" y="820420"/>
                  </a:lnTo>
                  <a:close/>
                </a:path>
                <a:path w="1273810" h="1112520">
                  <a:moveTo>
                    <a:pt x="1271938" y="820420"/>
                  </a:moveTo>
                  <a:lnTo>
                    <a:pt x="1265581" y="820420"/>
                  </a:lnTo>
                  <a:lnTo>
                    <a:pt x="1265566" y="826769"/>
                  </a:lnTo>
                  <a:lnTo>
                    <a:pt x="1271923" y="826769"/>
                  </a:lnTo>
                  <a:lnTo>
                    <a:pt x="1271938" y="820420"/>
                  </a:lnTo>
                  <a:close/>
                </a:path>
                <a:path w="1273810" h="1112520">
                  <a:moveTo>
                    <a:pt x="6671" y="826770"/>
                  </a:moveTo>
                  <a:lnTo>
                    <a:pt x="650" y="826770"/>
                  </a:lnTo>
                  <a:lnTo>
                    <a:pt x="618" y="840739"/>
                  </a:lnTo>
                  <a:lnTo>
                    <a:pt x="6655" y="840739"/>
                  </a:lnTo>
                  <a:lnTo>
                    <a:pt x="6671" y="826770"/>
                  </a:lnTo>
                  <a:close/>
                </a:path>
                <a:path w="1273810" h="1112520">
                  <a:moveTo>
                    <a:pt x="1271923" y="826770"/>
                  </a:moveTo>
                  <a:lnTo>
                    <a:pt x="1265566" y="826770"/>
                  </a:lnTo>
                  <a:lnTo>
                    <a:pt x="1265534" y="840739"/>
                  </a:lnTo>
                  <a:lnTo>
                    <a:pt x="1271891" y="840739"/>
                  </a:lnTo>
                  <a:lnTo>
                    <a:pt x="1271923" y="826770"/>
                  </a:lnTo>
                  <a:close/>
                </a:path>
                <a:path w="1273810" h="1112520">
                  <a:moveTo>
                    <a:pt x="6655" y="840740"/>
                  </a:moveTo>
                  <a:lnTo>
                    <a:pt x="618" y="840740"/>
                  </a:lnTo>
                  <a:lnTo>
                    <a:pt x="603" y="847089"/>
                  </a:lnTo>
                  <a:lnTo>
                    <a:pt x="6648" y="847089"/>
                  </a:lnTo>
                  <a:lnTo>
                    <a:pt x="6655" y="840740"/>
                  </a:lnTo>
                  <a:close/>
                </a:path>
                <a:path w="1273810" h="1112520">
                  <a:moveTo>
                    <a:pt x="1271891" y="840740"/>
                  </a:moveTo>
                  <a:lnTo>
                    <a:pt x="1265534" y="840740"/>
                  </a:lnTo>
                  <a:lnTo>
                    <a:pt x="1265519" y="847089"/>
                  </a:lnTo>
                  <a:lnTo>
                    <a:pt x="1271877" y="847089"/>
                  </a:lnTo>
                  <a:lnTo>
                    <a:pt x="1271891" y="840740"/>
                  </a:lnTo>
                  <a:close/>
                </a:path>
                <a:path w="1273810" h="1112520">
                  <a:moveTo>
                    <a:pt x="6648" y="847090"/>
                  </a:moveTo>
                  <a:lnTo>
                    <a:pt x="603" y="847090"/>
                  </a:lnTo>
                  <a:lnTo>
                    <a:pt x="589" y="853439"/>
                  </a:lnTo>
                  <a:lnTo>
                    <a:pt x="6640" y="853439"/>
                  </a:lnTo>
                  <a:lnTo>
                    <a:pt x="6648" y="847090"/>
                  </a:lnTo>
                  <a:close/>
                </a:path>
                <a:path w="1273810" h="1112520">
                  <a:moveTo>
                    <a:pt x="1271877" y="847090"/>
                  </a:moveTo>
                  <a:lnTo>
                    <a:pt x="1265519" y="847090"/>
                  </a:lnTo>
                  <a:lnTo>
                    <a:pt x="1265505" y="853439"/>
                  </a:lnTo>
                  <a:lnTo>
                    <a:pt x="1271862" y="853439"/>
                  </a:lnTo>
                  <a:lnTo>
                    <a:pt x="1271877" y="847090"/>
                  </a:lnTo>
                  <a:close/>
                </a:path>
                <a:path w="1273810" h="1112520">
                  <a:moveTo>
                    <a:pt x="6640" y="853440"/>
                  </a:moveTo>
                  <a:lnTo>
                    <a:pt x="589" y="853440"/>
                  </a:lnTo>
                  <a:lnTo>
                    <a:pt x="574" y="859789"/>
                  </a:lnTo>
                  <a:lnTo>
                    <a:pt x="6633" y="859789"/>
                  </a:lnTo>
                  <a:lnTo>
                    <a:pt x="6640" y="853440"/>
                  </a:lnTo>
                  <a:close/>
                </a:path>
                <a:path w="1273810" h="1112520">
                  <a:moveTo>
                    <a:pt x="1271862" y="853440"/>
                  </a:moveTo>
                  <a:lnTo>
                    <a:pt x="1265505" y="853440"/>
                  </a:lnTo>
                  <a:lnTo>
                    <a:pt x="1265490" y="859789"/>
                  </a:lnTo>
                  <a:lnTo>
                    <a:pt x="1271848" y="859789"/>
                  </a:lnTo>
                  <a:lnTo>
                    <a:pt x="1271862" y="853440"/>
                  </a:lnTo>
                  <a:close/>
                </a:path>
                <a:path w="1273810" h="1112520">
                  <a:moveTo>
                    <a:pt x="6633" y="859790"/>
                  </a:moveTo>
                  <a:lnTo>
                    <a:pt x="574" y="859790"/>
                  </a:lnTo>
                  <a:lnTo>
                    <a:pt x="560" y="866139"/>
                  </a:lnTo>
                  <a:lnTo>
                    <a:pt x="6626" y="866139"/>
                  </a:lnTo>
                  <a:lnTo>
                    <a:pt x="6633" y="859790"/>
                  </a:lnTo>
                  <a:close/>
                </a:path>
                <a:path w="1273810" h="1112520">
                  <a:moveTo>
                    <a:pt x="1271848" y="859790"/>
                  </a:moveTo>
                  <a:lnTo>
                    <a:pt x="1265490" y="859790"/>
                  </a:lnTo>
                  <a:lnTo>
                    <a:pt x="1265475" y="866139"/>
                  </a:lnTo>
                  <a:lnTo>
                    <a:pt x="1271833" y="866139"/>
                  </a:lnTo>
                  <a:lnTo>
                    <a:pt x="1271848" y="859790"/>
                  </a:lnTo>
                  <a:close/>
                </a:path>
                <a:path w="1273810" h="1112520">
                  <a:moveTo>
                    <a:pt x="6626" y="866140"/>
                  </a:moveTo>
                  <a:lnTo>
                    <a:pt x="560" y="866140"/>
                  </a:lnTo>
                  <a:lnTo>
                    <a:pt x="545" y="872489"/>
                  </a:lnTo>
                  <a:lnTo>
                    <a:pt x="6618" y="872489"/>
                  </a:lnTo>
                  <a:lnTo>
                    <a:pt x="6626" y="866140"/>
                  </a:lnTo>
                  <a:close/>
                </a:path>
                <a:path w="1273810" h="1112520">
                  <a:moveTo>
                    <a:pt x="1271833" y="866140"/>
                  </a:moveTo>
                  <a:lnTo>
                    <a:pt x="1265475" y="866140"/>
                  </a:lnTo>
                  <a:lnTo>
                    <a:pt x="1265460" y="872489"/>
                  </a:lnTo>
                  <a:lnTo>
                    <a:pt x="1271819" y="872489"/>
                  </a:lnTo>
                  <a:lnTo>
                    <a:pt x="1271833" y="866140"/>
                  </a:lnTo>
                  <a:close/>
                </a:path>
                <a:path w="1273810" h="1112520">
                  <a:moveTo>
                    <a:pt x="6618" y="872490"/>
                  </a:moveTo>
                  <a:lnTo>
                    <a:pt x="545" y="872490"/>
                  </a:lnTo>
                  <a:lnTo>
                    <a:pt x="531" y="878839"/>
                  </a:lnTo>
                  <a:lnTo>
                    <a:pt x="6611" y="878839"/>
                  </a:lnTo>
                  <a:lnTo>
                    <a:pt x="6618" y="872490"/>
                  </a:lnTo>
                  <a:close/>
                </a:path>
                <a:path w="1273810" h="1112520">
                  <a:moveTo>
                    <a:pt x="1271819" y="872490"/>
                  </a:moveTo>
                  <a:lnTo>
                    <a:pt x="1265460" y="872490"/>
                  </a:lnTo>
                  <a:lnTo>
                    <a:pt x="1265446" y="878839"/>
                  </a:lnTo>
                  <a:lnTo>
                    <a:pt x="1271804" y="878839"/>
                  </a:lnTo>
                  <a:lnTo>
                    <a:pt x="1271819" y="872490"/>
                  </a:lnTo>
                  <a:close/>
                </a:path>
                <a:path w="1273810" h="1112520">
                  <a:moveTo>
                    <a:pt x="6611" y="878840"/>
                  </a:moveTo>
                  <a:lnTo>
                    <a:pt x="531" y="878840"/>
                  </a:lnTo>
                  <a:lnTo>
                    <a:pt x="502" y="891539"/>
                  </a:lnTo>
                  <a:lnTo>
                    <a:pt x="6596" y="891539"/>
                  </a:lnTo>
                  <a:lnTo>
                    <a:pt x="6611" y="878840"/>
                  </a:lnTo>
                  <a:close/>
                </a:path>
                <a:path w="1273810" h="1112520">
                  <a:moveTo>
                    <a:pt x="1271804" y="878840"/>
                  </a:moveTo>
                  <a:lnTo>
                    <a:pt x="1265446" y="878840"/>
                  </a:lnTo>
                  <a:lnTo>
                    <a:pt x="1265416" y="891539"/>
                  </a:lnTo>
                  <a:lnTo>
                    <a:pt x="1271775" y="891539"/>
                  </a:lnTo>
                  <a:lnTo>
                    <a:pt x="1271804" y="878840"/>
                  </a:lnTo>
                  <a:close/>
                </a:path>
                <a:path w="1273810" h="1112520">
                  <a:moveTo>
                    <a:pt x="6596" y="891540"/>
                  </a:moveTo>
                  <a:lnTo>
                    <a:pt x="502" y="891540"/>
                  </a:lnTo>
                  <a:lnTo>
                    <a:pt x="487" y="897889"/>
                  </a:lnTo>
                  <a:lnTo>
                    <a:pt x="6589" y="897889"/>
                  </a:lnTo>
                  <a:lnTo>
                    <a:pt x="6596" y="891540"/>
                  </a:lnTo>
                  <a:close/>
                </a:path>
                <a:path w="1273810" h="1112520">
                  <a:moveTo>
                    <a:pt x="1271775" y="891540"/>
                  </a:moveTo>
                  <a:lnTo>
                    <a:pt x="1265416" y="891540"/>
                  </a:lnTo>
                  <a:lnTo>
                    <a:pt x="1265402" y="897889"/>
                  </a:lnTo>
                  <a:lnTo>
                    <a:pt x="1271761" y="897889"/>
                  </a:lnTo>
                  <a:lnTo>
                    <a:pt x="1271775" y="891540"/>
                  </a:lnTo>
                  <a:close/>
                </a:path>
                <a:path w="1273810" h="1112520">
                  <a:moveTo>
                    <a:pt x="6589" y="897890"/>
                  </a:moveTo>
                  <a:lnTo>
                    <a:pt x="487" y="897890"/>
                  </a:lnTo>
                  <a:lnTo>
                    <a:pt x="476" y="902969"/>
                  </a:lnTo>
                  <a:lnTo>
                    <a:pt x="6583" y="902969"/>
                  </a:lnTo>
                  <a:lnTo>
                    <a:pt x="6589" y="897890"/>
                  </a:lnTo>
                  <a:close/>
                </a:path>
                <a:path w="1273810" h="1112520">
                  <a:moveTo>
                    <a:pt x="1271761" y="897890"/>
                  </a:moveTo>
                  <a:lnTo>
                    <a:pt x="1265402" y="897890"/>
                  </a:lnTo>
                  <a:lnTo>
                    <a:pt x="1265390" y="902969"/>
                  </a:lnTo>
                  <a:lnTo>
                    <a:pt x="1271749" y="902969"/>
                  </a:lnTo>
                  <a:lnTo>
                    <a:pt x="1271761" y="897890"/>
                  </a:lnTo>
                  <a:close/>
                </a:path>
                <a:path w="1273810" h="1112520">
                  <a:moveTo>
                    <a:pt x="6583" y="902970"/>
                  </a:moveTo>
                  <a:lnTo>
                    <a:pt x="476" y="902970"/>
                  </a:lnTo>
                  <a:lnTo>
                    <a:pt x="458" y="910589"/>
                  </a:lnTo>
                  <a:lnTo>
                    <a:pt x="6574" y="910589"/>
                  </a:lnTo>
                  <a:lnTo>
                    <a:pt x="6583" y="902970"/>
                  </a:lnTo>
                  <a:close/>
                </a:path>
                <a:path w="1273810" h="1112520">
                  <a:moveTo>
                    <a:pt x="1271749" y="902970"/>
                  </a:moveTo>
                  <a:lnTo>
                    <a:pt x="1265390" y="902970"/>
                  </a:lnTo>
                  <a:lnTo>
                    <a:pt x="1265372" y="910589"/>
                  </a:lnTo>
                  <a:lnTo>
                    <a:pt x="1271732" y="910589"/>
                  </a:lnTo>
                  <a:lnTo>
                    <a:pt x="1271749" y="902970"/>
                  </a:lnTo>
                  <a:close/>
                </a:path>
                <a:path w="1273810" h="1112520">
                  <a:moveTo>
                    <a:pt x="6574" y="910590"/>
                  </a:moveTo>
                  <a:lnTo>
                    <a:pt x="458" y="910590"/>
                  </a:lnTo>
                  <a:lnTo>
                    <a:pt x="447" y="915669"/>
                  </a:lnTo>
                  <a:lnTo>
                    <a:pt x="6568" y="915669"/>
                  </a:lnTo>
                  <a:lnTo>
                    <a:pt x="6574" y="910590"/>
                  </a:lnTo>
                  <a:close/>
                </a:path>
                <a:path w="1273810" h="1112520">
                  <a:moveTo>
                    <a:pt x="1271732" y="910590"/>
                  </a:moveTo>
                  <a:lnTo>
                    <a:pt x="1265372" y="910590"/>
                  </a:lnTo>
                  <a:lnTo>
                    <a:pt x="1265360" y="915669"/>
                  </a:lnTo>
                  <a:lnTo>
                    <a:pt x="1271720" y="915669"/>
                  </a:lnTo>
                  <a:lnTo>
                    <a:pt x="1271732" y="910590"/>
                  </a:lnTo>
                  <a:close/>
                </a:path>
                <a:path w="1273810" h="1112520">
                  <a:moveTo>
                    <a:pt x="6568" y="915670"/>
                  </a:moveTo>
                  <a:lnTo>
                    <a:pt x="447" y="915670"/>
                  </a:lnTo>
                  <a:lnTo>
                    <a:pt x="415" y="929639"/>
                  </a:lnTo>
                  <a:lnTo>
                    <a:pt x="6552" y="929639"/>
                  </a:lnTo>
                  <a:lnTo>
                    <a:pt x="6568" y="915670"/>
                  </a:lnTo>
                  <a:close/>
                </a:path>
                <a:path w="1273810" h="1112520">
                  <a:moveTo>
                    <a:pt x="1271720" y="915670"/>
                  </a:moveTo>
                  <a:lnTo>
                    <a:pt x="1265360" y="915670"/>
                  </a:lnTo>
                  <a:lnTo>
                    <a:pt x="1265328" y="929639"/>
                  </a:lnTo>
                  <a:lnTo>
                    <a:pt x="1271688" y="929639"/>
                  </a:lnTo>
                  <a:lnTo>
                    <a:pt x="1271720" y="915670"/>
                  </a:lnTo>
                  <a:close/>
                </a:path>
                <a:path w="1273810" h="1112520">
                  <a:moveTo>
                    <a:pt x="6552" y="929640"/>
                  </a:moveTo>
                  <a:lnTo>
                    <a:pt x="415" y="929640"/>
                  </a:lnTo>
                  <a:lnTo>
                    <a:pt x="403" y="934719"/>
                  </a:lnTo>
                  <a:lnTo>
                    <a:pt x="6546" y="934719"/>
                  </a:lnTo>
                  <a:lnTo>
                    <a:pt x="6552" y="929640"/>
                  </a:lnTo>
                  <a:close/>
                </a:path>
                <a:path w="1273810" h="1112520">
                  <a:moveTo>
                    <a:pt x="1271688" y="929640"/>
                  </a:moveTo>
                  <a:lnTo>
                    <a:pt x="1265328" y="929640"/>
                  </a:lnTo>
                  <a:lnTo>
                    <a:pt x="1265316" y="934719"/>
                  </a:lnTo>
                  <a:lnTo>
                    <a:pt x="1271676" y="934719"/>
                  </a:lnTo>
                  <a:lnTo>
                    <a:pt x="1271688" y="929640"/>
                  </a:lnTo>
                  <a:close/>
                </a:path>
                <a:path w="1273810" h="1112520">
                  <a:moveTo>
                    <a:pt x="6546" y="934720"/>
                  </a:moveTo>
                  <a:lnTo>
                    <a:pt x="403" y="934720"/>
                  </a:lnTo>
                  <a:lnTo>
                    <a:pt x="386" y="942339"/>
                  </a:lnTo>
                  <a:lnTo>
                    <a:pt x="6537" y="942339"/>
                  </a:lnTo>
                  <a:lnTo>
                    <a:pt x="6546" y="934720"/>
                  </a:lnTo>
                  <a:close/>
                </a:path>
                <a:path w="1273810" h="1112520">
                  <a:moveTo>
                    <a:pt x="1271676" y="934720"/>
                  </a:moveTo>
                  <a:lnTo>
                    <a:pt x="1265316" y="934720"/>
                  </a:lnTo>
                  <a:lnTo>
                    <a:pt x="1265299" y="942339"/>
                  </a:lnTo>
                  <a:lnTo>
                    <a:pt x="1271659" y="942339"/>
                  </a:lnTo>
                  <a:lnTo>
                    <a:pt x="1271676" y="934720"/>
                  </a:lnTo>
                  <a:close/>
                </a:path>
                <a:path w="1273810" h="1112520">
                  <a:moveTo>
                    <a:pt x="6537" y="942340"/>
                  </a:moveTo>
                  <a:lnTo>
                    <a:pt x="386" y="942340"/>
                  </a:lnTo>
                  <a:lnTo>
                    <a:pt x="374" y="947419"/>
                  </a:lnTo>
                  <a:lnTo>
                    <a:pt x="6532" y="947419"/>
                  </a:lnTo>
                  <a:lnTo>
                    <a:pt x="6537" y="942340"/>
                  </a:lnTo>
                  <a:close/>
                </a:path>
                <a:path w="1273810" h="1112520">
                  <a:moveTo>
                    <a:pt x="1271659" y="942340"/>
                  </a:moveTo>
                  <a:lnTo>
                    <a:pt x="1265299" y="942340"/>
                  </a:lnTo>
                  <a:lnTo>
                    <a:pt x="1265287" y="947419"/>
                  </a:lnTo>
                  <a:lnTo>
                    <a:pt x="1271647" y="947419"/>
                  </a:lnTo>
                  <a:lnTo>
                    <a:pt x="1271659" y="942340"/>
                  </a:lnTo>
                  <a:close/>
                </a:path>
                <a:path w="1273810" h="1112520">
                  <a:moveTo>
                    <a:pt x="6532" y="947420"/>
                  </a:moveTo>
                  <a:lnTo>
                    <a:pt x="374" y="947420"/>
                  </a:lnTo>
                  <a:lnTo>
                    <a:pt x="313" y="974089"/>
                  </a:lnTo>
                  <a:lnTo>
                    <a:pt x="6501" y="974089"/>
                  </a:lnTo>
                  <a:lnTo>
                    <a:pt x="6532" y="947420"/>
                  </a:lnTo>
                  <a:close/>
                </a:path>
                <a:path w="1273810" h="1112520">
                  <a:moveTo>
                    <a:pt x="1271647" y="947420"/>
                  </a:moveTo>
                  <a:lnTo>
                    <a:pt x="1265287" y="947420"/>
                  </a:lnTo>
                  <a:lnTo>
                    <a:pt x="1265225" y="974089"/>
                  </a:lnTo>
                  <a:lnTo>
                    <a:pt x="1271586" y="974089"/>
                  </a:lnTo>
                  <a:lnTo>
                    <a:pt x="1271647" y="947420"/>
                  </a:lnTo>
                  <a:close/>
                </a:path>
                <a:path w="1273810" h="1112520">
                  <a:moveTo>
                    <a:pt x="6501" y="974090"/>
                  </a:moveTo>
                  <a:lnTo>
                    <a:pt x="313" y="974090"/>
                  </a:lnTo>
                  <a:lnTo>
                    <a:pt x="284" y="986789"/>
                  </a:lnTo>
                  <a:lnTo>
                    <a:pt x="6486" y="986789"/>
                  </a:lnTo>
                  <a:lnTo>
                    <a:pt x="6501" y="974090"/>
                  </a:lnTo>
                  <a:close/>
                </a:path>
                <a:path w="1273810" h="1112520">
                  <a:moveTo>
                    <a:pt x="1271586" y="974090"/>
                  </a:moveTo>
                  <a:lnTo>
                    <a:pt x="1265225" y="974090"/>
                  </a:lnTo>
                  <a:lnTo>
                    <a:pt x="1265196" y="986789"/>
                  </a:lnTo>
                  <a:lnTo>
                    <a:pt x="1271557" y="986789"/>
                  </a:lnTo>
                  <a:lnTo>
                    <a:pt x="1271586" y="974090"/>
                  </a:lnTo>
                  <a:close/>
                </a:path>
                <a:path w="1273810" h="1112520">
                  <a:moveTo>
                    <a:pt x="6486" y="986790"/>
                  </a:moveTo>
                  <a:lnTo>
                    <a:pt x="284" y="986790"/>
                  </a:lnTo>
                  <a:lnTo>
                    <a:pt x="269" y="993139"/>
                  </a:lnTo>
                  <a:lnTo>
                    <a:pt x="6479" y="993139"/>
                  </a:lnTo>
                  <a:lnTo>
                    <a:pt x="6486" y="986790"/>
                  </a:lnTo>
                  <a:close/>
                </a:path>
                <a:path w="1273810" h="1112520">
                  <a:moveTo>
                    <a:pt x="1271557" y="986790"/>
                  </a:moveTo>
                  <a:lnTo>
                    <a:pt x="1265196" y="986790"/>
                  </a:lnTo>
                  <a:lnTo>
                    <a:pt x="1265181" y="993139"/>
                  </a:lnTo>
                  <a:lnTo>
                    <a:pt x="1271543" y="993139"/>
                  </a:lnTo>
                  <a:lnTo>
                    <a:pt x="1271557" y="986790"/>
                  </a:lnTo>
                  <a:close/>
                </a:path>
                <a:path w="1273810" h="1112520">
                  <a:moveTo>
                    <a:pt x="6479" y="993140"/>
                  </a:moveTo>
                  <a:lnTo>
                    <a:pt x="269" y="993140"/>
                  </a:lnTo>
                  <a:lnTo>
                    <a:pt x="255" y="999489"/>
                  </a:lnTo>
                  <a:lnTo>
                    <a:pt x="6471" y="999489"/>
                  </a:lnTo>
                  <a:lnTo>
                    <a:pt x="6479" y="993140"/>
                  </a:lnTo>
                  <a:close/>
                </a:path>
                <a:path w="1273810" h="1112520">
                  <a:moveTo>
                    <a:pt x="1271543" y="993140"/>
                  </a:moveTo>
                  <a:lnTo>
                    <a:pt x="1265181" y="993140"/>
                  </a:lnTo>
                  <a:lnTo>
                    <a:pt x="1265166" y="999489"/>
                  </a:lnTo>
                  <a:lnTo>
                    <a:pt x="1271528" y="999489"/>
                  </a:lnTo>
                  <a:lnTo>
                    <a:pt x="1271543" y="993140"/>
                  </a:lnTo>
                  <a:close/>
                </a:path>
                <a:path w="1273810" h="1112520">
                  <a:moveTo>
                    <a:pt x="6471" y="999490"/>
                  </a:moveTo>
                  <a:lnTo>
                    <a:pt x="255" y="999490"/>
                  </a:lnTo>
                  <a:lnTo>
                    <a:pt x="226" y="1012189"/>
                  </a:lnTo>
                  <a:lnTo>
                    <a:pt x="6457" y="1012189"/>
                  </a:lnTo>
                  <a:lnTo>
                    <a:pt x="6471" y="999490"/>
                  </a:lnTo>
                  <a:close/>
                </a:path>
                <a:path w="1273810" h="1112520">
                  <a:moveTo>
                    <a:pt x="1271528" y="999490"/>
                  </a:moveTo>
                  <a:lnTo>
                    <a:pt x="1265166" y="999490"/>
                  </a:lnTo>
                  <a:lnTo>
                    <a:pt x="1265137" y="1012189"/>
                  </a:lnTo>
                  <a:lnTo>
                    <a:pt x="1271499" y="1012189"/>
                  </a:lnTo>
                  <a:lnTo>
                    <a:pt x="1271528" y="999490"/>
                  </a:lnTo>
                  <a:close/>
                </a:path>
                <a:path w="1273810" h="1112520">
                  <a:moveTo>
                    <a:pt x="6457" y="1012190"/>
                  </a:moveTo>
                  <a:lnTo>
                    <a:pt x="226" y="1012190"/>
                  </a:lnTo>
                  <a:lnTo>
                    <a:pt x="197" y="1024889"/>
                  </a:lnTo>
                  <a:lnTo>
                    <a:pt x="6442" y="1024889"/>
                  </a:lnTo>
                  <a:lnTo>
                    <a:pt x="6457" y="1012190"/>
                  </a:lnTo>
                  <a:close/>
                </a:path>
                <a:path w="1273810" h="1112520">
                  <a:moveTo>
                    <a:pt x="1271499" y="1012190"/>
                  </a:moveTo>
                  <a:lnTo>
                    <a:pt x="1265137" y="1012190"/>
                  </a:lnTo>
                  <a:lnTo>
                    <a:pt x="1265108" y="1024889"/>
                  </a:lnTo>
                  <a:lnTo>
                    <a:pt x="1271470" y="1024889"/>
                  </a:lnTo>
                  <a:lnTo>
                    <a:pt x="1271499" y="1012190"/>
                  </a:lnTo>
                  <a:close/>
                </a:path>
                <a:path w="1273810" h="1112520">
                  <a:moveTo>
                    <a:pt x="6442" y="1024890"/>
                  </a:moveTo>
                  <a:lnTo>
                    <a:pt x="197" y="1024890"/>
                  </a:lnTo>
                  <a:lnTo>
                    <a:pt x="182" y="1031239"/>
                  </a:lnTo>
                  <a:lnTo>
                    <a:pt x="6435" y="1031239"/>
                  </a:lnTo>
                  <a:lnTo>
                    <a:pt x="6442" y="1024890"/>
                  </a:lnTo>
                  <a:close/>
                </a:path>
                <a:path w="1273810" h="1112520">
                  <a:moveTo>
                    <a:pt x="1271470" y="1024890"/>
                  </a:moveTo>
                  <a:lnTo>
                    <a:pt x="1265108" y="1024890"/>
                  </a:lnTo>
                  <a:lnTo>
                    <a:pt x="1265093" y="1031239"/>
                  </a:lnTo>
                  <a:lnTo>
                    <a:pt x="1271455" y="1031239"/>
                  </a:lnTo>
                  <a:lnTo>
                    <a:pt x="1271470" y="1024890"/>
                  </a:lnTo>
                  <a:close/>
                </a:path>
                <a:path w="1273810" h="1112520">
                  <a:moveTo>
                    <a:pt x="6435" y="1031240"/>
                  </a:moveTo>
                  <a:lnTo>
                    <a:pt x="182" y="1031240"/>
                  </a:lnTo>
                  <a:lnTo>
                    <a:pt x="168" y="1037589"/>
                  </a:lnTo>
                  <a:lnTo>
                    <a:pt x="6427" y="1037589"/>
                  </a:lnTo>
                  <a:lnTo>
                    <a:pt x="6435" y="1031240"/>
                  </a:lnTo>
                  <a:close/>
                </a:path>
                <a:path w="1273810" h="1112520">
                  <a:moveTo>
                    <a:pt x="1271455" y="1031240"/>
                  </a:moveTo>
                  <a:lnTo>
                    <a:pt x="1265093" y="1031240"/>
                  </a:lnTo>
                  <a:lnTo>
                    <a:pt x="1265078" y="1037589"/>
                  </a:lnTo>
                  <a:lnTo>
                    <a:pt x="1271441" y="1037589"/>
                  </a:lnTo>
                  <a:lnTo>
                    <a:pt x="1271455" y="1031240"/>
                  </a:lnTo>
                  <a:close/>
                </a:path>
                <a:path w="1273810" h="1112520">
                  <a:moveTo>
                    <a:pt x="6427" y="1037590"/>
                  </a:moveTo>
                  <a:lnTo>
                    <a:pt x="168" y="1037590"/>
                  </a:lnTo>
                  <a:lnTo>
                    <a:pt x="156" y="1042669"/>
                  </a:lnTo>
                  <a:lnTo>
                    <a:pt x="6421" y="1042669"/>
                  </a:lnTo>
                  <a:lnTo>
                    <a:pt x="6427" y="1037590"/>
                  </a:lnTo>
                  <a:close/>
                </a:path>
                <a:path w="1273810" h="1112520">
                  <a:moveTo>
                    <a:pt x="1271441" y="1037590"/>
                  </a:moveTo>
                  <a:lnTo>
                    <a:pt x="1265078" y="1037590"/>
                  </a:lnTo>
                  <a:lnTo>
                    <a:pt x="1265066" y="1042669"/>
                  </a:lnTo>
                  <a:lnTo>
                    <a:pt x="1271429" y="1042669"/>
                  </a:lnTo>
                  <a:lnTo>
                    <a:pt x="1271441" y="1037590"/>
                  </a:lnTo>
                  <a:close/>
                </a:path>
                <a:path w="1273810" h="1112520">
                  <a:moveTo>
                    <a:pt x="6421" y="1042670"/>
                  </a:moveTo>
                  <a:lnTo>
                    <a:pt x="156" y="1042670"/>
                  </a:lnTo>
                  <a:lnTo>
                    <a:pt x="139" y="1050289"/>
                  </a:lnTo>
                  <a:lnTo>
                    <a:pt x="6413" y="1050289"/>
                  </a:lnTo>
                  <a:lnTo>
                    <a:pt x="6421" y="1042670"/>
                  </a:lnTo>
                  <a:close/>
                </a:path>
                <a:path w="1273810" h="1112520">
                  <a:moveTo>
                    <a:pt x="1271429" y="1042670"/>
                  </a:moveTo>
                  <a:lnTo>
                    <a:pt x="1265066" y="1042670"/>
                  </a:lnTo>
                  <a:lnTo>
                    <a:pt x="1265049" y="1050289"/>
                  </a:lnTo>
                  <a:lnTo>
                    <a:pt x="1271412" y="1050289"/>
                  </a:lnTo>
                  <a:lnTo>
                    <a:pt x="1271429" y="1042670"/>
                  </a:lnTo>
                  <a:close/>
                </a:path>
                <a:path w="1273810" h="1112520">
                  <a:moveTo>
                    <a:pt x="6413" y="1050290"/>
                  </a:moveTo>
                  <a:lnTo>
                    <a:pt x="139" y="1050290"/>
                  </a:lnTo>
                  <a:lnTo>
                    <a:pt x="124" y="1056639"/>
                  </a:lnTo>
                  <a:lnTo>
                    <a:pt x="6405" y="1056639"/>
                  </a:lnTo>
                  <a:lnTo>
                    <a:pt x="6413" y="1050290"/>
                  </a:lnTo>
                  <a:close/>
                </a:path>
                <a:path w="1273810" h="1112520">
                  <a:moveTo>
                    <a:pt x="1271412" y="1050290"/>
                  </a:moveTo>
                  <a:lnTo>
                    <a:pt x="1265049" y="1050290"/>
                  </a:lnTo>
                  <a:lnTo>
                    <a:pt x="1265034" y="1056639"/>
                  </a:lnTo>
                  <a:lnTo>
                    <a:pt x="1271397" y="1056639"/>
                  </a:lnTo>
                  <a:lnTo>
                    <a:pt x="1271412" y="1050290"/>
                  </a:lnTo>
                  <a:close/>
                </a:path>
                <a:path w="1273810" h="1112520">
                  <a:moveTo>
                    <a:pt x="6405" y="1056640"/>
                  </a:moveTo>
                  <a:lnTo>
                    <a:pt x="124" y="1056640"/>
                  </a:lnTo>
                  <a:lnTo>
                    <a:pt x="81" y="1075689"/>
                  </a:lnTo>
                  <a:lnTo>
                    <a:pt x="6383" y="1075689"/>
                  </a:lnTo>
                  <a:lnTo>
                    <a:pt x="6405" y="1056640"/>
                  </a:lnTo>
                  <a:close/>
                </a:path>
                <a:path w="1273810" h="1112520">
                  <a:moveTo>
                    <a:pt x="1271397" y="1056640"/>
                  </a:moveTo>
                  <a:lnTo>
                    <a:pt x="1265034" y="1056640"/>
                  </a:lnTo>
                  <a:lnTo>
                    <a:pt x="1264990" y="1075689"/>
                  </a:lnTo>
                  <a:lnTo>
                    <a:pt x="1271354" y="1075689"/>
                  </a:lnTo>
                  <a:lnTo>
                    <a:pt x="1271397" y="1056640"/>
                  </a:lnTo>
                  <a:close/>
                </a:path>
                <a:path w="1273810" h="1112520">
                  <a:moveTo>
                    <a:pt x="6383" y="1075690"/>
                  </a:moveTo>
                  <a:lnTo>
                    <a:pt x="81" y="1075690"/>
                  </a:lnTo>
                  <a:lnTo>
                    <a:pt x="66" y="1082039"/>
                  </a:lnTo>
                  <a:lnTo>
                    <a:pt x="6376" y="1082039"/>
                  </a:lnTo>
                  <a:lnTo>
                    <a:pt x="6383" y="1075690"/>
                  </a:lnTo>
                  <a:close/>
                </a:path>
                <a:path w="1273810" h="1112520">
                  <a:moveTo>
                    <a:pt x="1271354" y="1075690"/>
                  </a:moveTo>
                  <a:lnTo>
                    <a:pt x="1264990" y="1075690"/>
                  </a:lnTo>
                  <a:lnTo>
                    <a:pt x="1264975" y="1082039"/>
                  </a:lnTo>
                  <a:lnTo>
                    <a:pt x="1271339" y="1082039"/>
                  </a:lnTo>
                  <a:lnTo>
                    <a:pt x="1271354" y="1075690"/>
                  </a:lnTo>
                  <a:close/>
                </a:path>
                <a:path w="1273810" h="1112520">
                  <a:moveTo>
                    <a:pt x="6376" y="1082040"/>
                  </a:moveTo>
                  <a:lnTo>
                    <a:pt x="66" y="1082040"/>
                  </a:lnTo>
                  <a:lnTo>
                    <a:pt x="52" y="1088389"/>
                  </a:lnTo>
                  <a:lnTo>
                    <a:pt x="6369" y="1088389"/>
                  </a:lnTo>
                  <a:lnTo>
                    <a:pt x="6376" y="1082040"/>
                  </a:lnTo>
                  <a:close/>
                </a:path>
                <a:path w="1273810" h="1112520">
                  <a:moveTo>
                    <a:pt x="1271339" y="1082040"/>
                  </a:moveTo>
                  <a:lnTo>
                    <a:pt x="1264975" y="1082040"/>
                  </a:lnTo>
                  <a:lnTo>
                    <a:pt x="1264961" y="1088389"/>
                  </a:lnTo>
                  <a:lnTo>
                    <a:pt x="1271325" y="1088389"/>
                  </a:lnTo>
                  <a:lnTo>
                    <a:pt x="1271339" y="1082040"/>
                  </a:lnTo>
                  <a:close/>
                </a:path>
                <a:path w="1273810" h="1112520">
                  <a:moveTo>
                    <a:pt x="6369" y="1088390"/>
                  </a:moveTo>
                  <a:lnTo>
                    <a:pt x="52" y="1088390"/>
                  </a:lnTo>
                  <a:lnTo>
                    <a:pt x="37" y="1094739"/>
                  </a:lnTo>
                  <a:lnTo>
                    <a:pt x="6361" y="1094739"/>
                  </a:lnTo>
                  <a:lnTo>
                    <a:pt x="6369" y="1088390"/>
                  </a:lnTo>
                  <a:close/>
                </a:path>
                <a:path w="1273810" h="1112520">
                  <a:moveTo>
                    <a:pt x="1271325" y="1088390"/>
                  </a:moveTo>
                  <a:lnTo>
                    <a:pt x="1264961" y="1088390"/>
                  </a:lnTo>
                  <a:lnTo>
                    <a:pt x="1264946" y="1094739"/>
                  </a:lnTo>
                  <a:lnTo>
                    <a:pt x="1271310" y="1094739"/>
                  </a:lnTo>
                  <a:lnTo>
                    <a:pt x="1271325" y="1088390"/>
                  </a:lnTo>
                  <a:close/>
                </a:path>
                <a:path w="1273810" h="1112520">
                  <a:moveTo>
                    <a:pt x="6361" y="1094740"/>
                  </a:moveTo>
                  <a:lnTo>
                    <a:pt x="37" y="1094740"/>
                  </a:lnTo>
                  <a:lnTo>
                    <a:pt x="23" y="1101089"/>
                  </a:lnTo>
                  <a:lnTo>
                    <a:pt x="6354" y="1101089"/>
                  </a:lnTo>
                  <a:lnTo>
                    <a:pt x="6361" y="1094740"/>
                  </a:lnTo>
                  <a:close/>
                </a:path>
                <a:path w="1273810" h="1112520">
                  <a:moveTo>
                    <a:pt x="1271310" y="1094740"/>
                  </a:moveTo>
                  <a:lnTo>
                    <a:pt x="1264946" y="1094740"/>
                  </a:lnTo>
                  <a:lnTo>
                    <a:pt x="1264931" y="1101089"/>
                  </a:lnTo>
                  <a:lnTo>
                    <a:pt x="1271296" y="1101089"/>
                  </a:lnTo>
                  <a:lnTo>
                    <a:pt x="1271310" y="1094740"/>
                  </a:lnTo>
                  <a:close/>
                </a:path>
                <a:path w="1273810" h="1112520">
                  <a:moveTo>
                    <a:pt x="6354" y="1101090"/>
                  </a:moveTo>
                  <a:lnTo>
                    <a:pt x="23" y="1101090"/>
                  </a:lnTo>
                  <a:lnTo>
                    <a:pt x="8" y="1107439"/>
                  </a:lnTo>
                  <a:lnTo>
                    <a:pt x="1271281" y="1107439"/>
                  </a:lnTo>
                  <a:lnTo>
                    <a:pt x="1271284" y="1106170"/>
                  </a:lnTo>
                  <a:lnTo>
                    <a:pt x="6350" y="1104900"/>
                  </a:lnTo>
                  <a:lnTo>
                    <a:pt x="6354" y="1101090"/>
                  </a:lnTo>
                  <a:close/>
                </a:path>
                <a:path w="1273810" h="1112520">
                  <a:moveTo>
                    <a:pt x="1271296" y="1101090"/>
                  </a:moveTo>
                  <a:lnTo>
                    <a:pt x="1264931" y="1101090"/>
                  </a:lnTo>
                  <a:lnTo>
                    <a:pt x="1264920" y="1106170"/>
                  </a:lnTo>
                  <a:lnTo>
                    <a:pt x="1271284" y="1106170"/>
                  </a:lnTo>
                  <a:lnTo>
                    <a:pt x="1271296" y="1101090"/>
                  </a:lnTo>
                  <a:close/>
                </a:path>
                <a:path w="1273810" h="1112520">
                  <a:moveTo>
                    <a:pt x="1271281" y="1107440"/>
                  </a:moveTo>
                  <a:lnTo>
                    <a:pt x="8" y="1107440"/>
                  </a:lnTo>
                  <a:lnTo>
                    <a:pt x="0" y="1111250"/>
                  </a:lnTo>
                  <a:lnTo>
                    <a:pt x="1271270" y="1112520"/>
                  </a:lnTo>
                  <a:lnTo>
                    <a:pt x="1271281" y="1107440"/>
                  </a:lnTo>
                  <a:close/>
                </a:path>
              </a:pathLst>
            </a:custGeom>
            <a:solidFill>
              <a:srgbClr val="063C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632459" y="3613150"/>
              <a:ext cx="1261110" cy="1099820"/>
            </a:xfrm>
            <a:custGeom>
              <a:avLst/>
              <a:gdLst/>
              <a:ahLst/>
              <a:cxnLst/>
              <a:rect l="l" t="t" r="r" b="b"/>
              <a:pathLst>
                <a:path w="1261110" h="1099820">
                  <a:moveTo>
                    <a:pt x="1270" y="0"/>
                  </a:moveTo>
                  <a:lnTo>
                    <a:pt x="1252" y="15239"/>
                  </a:lnTo>
                  <a:lnTo>
                    <a:pt x="8869" y="15239"/>
                  </a:lnTo>
                  <a:lnTo>
                    <a:pt x="8890" y="6350"/>
                  </a:lnTo>
                  <a:lnTo>
                    <a:pt x="1261101" y="6350"/>
                  </a:lnTo>
                  <a:lnTo>
                    <a:pt x="1261110" y="2540"/>
                  </a:lnTo>
                  <a:lnTo>
                    <a:pt x="1270" y="0"/>
                  </a:lnTo>
                  <a:close/>
                </a:path>
                <a:path w="1261110" h="1099820">
                  <a:moveTo>
                    <a:pt x="1261101" y="6350"/>
                  </a:moveTo>
                  <a:lnTo>
                    <a:pt x="8890" y="6350"/>
                  </a:lnTo>
                  <a:lnTo>
                    <a:pt x="1254760" y="8890"/>
                  </a:lnTo>
                  <a:lnTo>
                    <a:pt x="1254745" y="15239"/>
                  </a:lnTo>
                  <a:lnTo>
                    <a:pt x="1261080" y="15239"/>
                  </a:lnTo>
                  <a:lnTo>
                    <a:pt x="1261101" y="6350"/>
                  </a:lnTo>
                  <a:close/>
                </a:path>
                <a:path w="1261110" h="1099820">
                  <a:moveTo>
                    <a:pt x="8869" y="15240"/>
                  </a:moveTo>
                  <a:lnTo>
                    <a:pt x="1252" y="15240"/>
                  </a:lnTo>
                  <a:lnTo>
                    <a:pt x="1245" y="21589"/>
                  </a:lnTo>
                  <a:lnTo>
                    <a:pt x="8854" y="21589"/>
                  </a:lnTo>
                  <a:lnTo>
                    <a:pt x="8869" y="15240"/>
                  </a:lnTo>
                  <a:close/>
                </a:path>
                <a:path w="1261110" h="1099820">
                  <a:moveTo>
                    <a:pt x="1261080" y="15240"/>
                  </a:moveTo>
                  <a:lnTo>
                    <a:pt x="1254745" y="15240"/>
                  </a:lnTo>
                  <a:lnTo>
                    <a:pt x="1254730" y="21589"/>
                  </a:lnTo>
                  <a:lnTo>
                    <a:pt x="1261065" y="21589"/>
                  </a:lnTo>
                  <a:lnTo>
                    <a:pt x="1261080" y="15240"/>
                  </a:lnTo>
                  <a:close/>
                </a:path>
                <a:path w="1261110" h="1099820">
                  <a:moveTo>
                    <a:pt x="8854" y="21590"/>
                  </a:moveTo>
                  <a:lnTo>
                    <a:pt x="1245" y="21590"/>
                  </a:lnTo>
                  <a:lnTo>
                    <a:pt x="1237" y="27939"/>
                  </a:lnTo>
                  <a:lnTo>
                    <a:pt x="8839" y="27939"/>
                  </a:lnTo>
                  <a:lnTo>
                    <a:pt x="8854" y="21590"/>
                  </a:lnTo>
                  <a:close/>
                </a:path>
                <a:path w="1261110" h="1099820">
                  <a:moveTo>
                    <a:pt x="1261065" y="21590"/>
                  </a:moveTo>
                  <a:lnTo>
                    <a:pt x="1254730" y="21590"/>
                  </a:lnTo>
                  <a:lnTo>
                    <a:pt x="1254715" y="27939"/>
                  </a:lnTo>
                  <a:lnTo>
                    <a:pt x="1261051" y="27939"/>
                  </a:lnTo>
                  <a:lnTo>
                    <a:pt x="1261065" y="21590"/>
                  </a:lnTo>
                  <a:close/>
                </a:path>
                <a:path w="1261110" h="1099820">
                  <a:moveTo>
                    <a:pt x="8839" y="27940"/>
                  </a:moveTo>
                  <a:lnTo>
                    <a:pt x="1237" y="27940"/>
                  </a:lnTo>
                  <a:lnTo>
                    <a:pt x="1230" y="34289"/>
                  </a:lnTo>
                  <a:lnTo>
                    <a:pt x="8824" y="34289"/>
                  </a:lnTo>
                  <a:lnTo>
                    <a:pt x="8839" y="27940"/>
                  </a:lnTo>
                  <a:close/>
                </a:path>
                <a:path w="1261110" h="1099820">
                  <a:moveTo>
                    <a:pt x="1261051" y="27940"/>
                  </a:moveTo>
                  <a:lnTo>
                    <a:pt x="1254715" y="27940"/>
                  </a:lnTo>
                  <a:lnTo>
                    <a:pt x="1254700" y="34289"/>
                  </a:lnTo>
                  <a:lnTo>
                    <a:pt x="1261036" y="34289"/>
                  </a:lnTo>
                  <a:lnTo>
                    <a:pt x="1261051" y="27940"/>
                  </a:lnTo>
                  <a:close/>
                </a:path>
                <a:path w="1261110" h="1099820">
                  <a:moveTo>
                    <a:pt x="8824" y="34290"/>
                  </a:moveTo>
                  <a:lnTo>
                    <a:pt x="1230" y="34290"/>
                  </a:lnTo>
                  <a:lnTo>
                    <a:pt x="1223" y="40639"/>
                  </a:lnTo>
                  <a:lnTo>
                    <a:pt x="8809" y="40639"/>
                  </a:lnTo>
                  <a:lnTo>
                    <a:pt x="8824" y="34290"/>
                  </a:lnTo>
                  <a:close/>
                </a:path>
                <a:path w="1261110" h="1099820">
                  <a:moveTo>
                    <a:pt x="1261036" y="34290"/>
                  </a:moveTo>
                  <a:lnTo>
                    <a:pt x="1254700" y="34290"/>
                  </a:lnTo>
                  <a:lnTo>
                    <a:pt x="1254685" y="40639"/>
                  </a:lnTo>
                  <a:lnTo>
                    <a:pt x="1261021" y="40639"/>
                  </a:lnTo>
                  <a:lnTo>
                    <a:pt x="1261036" y="34290"/>
                  </a:lnTo>
                  <a:close/>
                </a:path>
                <a:path w="1261110" h="1099820">
                  <a:moveTo>
                    <a:pt x="8809" y="40640"/>
                  </a:moveTo>
                  <a:lnTo>
                    <a:pt x="1223" y="40640"/>
                  </a:lnTo>
                  <a:lnTo>
                    <a:pt x="1215" y="46989"/>
                  </a:lnTo>
                  <a:lnTo>
                    <a:pt x="8794" y="46989"/>
                  </a:lnTo>
                  <a:lnTo>
                    <a:pt x="8809" y="40640"/>
                  </a:lnTo>
                  <a:close/>
                </a:path>
                <a:path w="1261110" h="1099820">
                  <a:moveTo>
                    <a:pt x="1261021" y="40640"/>
                  </a:moveTo>
                  <a:lnTo>
                    <a:pt x="1254685" y="40640"/>
                  </a:lnTo>
                  <a:lnTo>
                    <a:pt x="1254670" y="46989"/>
                  </a:lnTo>
                  <a:lnTo>
                    <a:pt x="1261007" y="46989"/>
                  </a:lnTo>
                  <a:lnTo>
                    <a:pt x="1261021" y="40640"/>
                  </a:lnTo>
                  <a:close/>
                </a:path>
                <a:path w="1261110" h="1099820">
                  <a:moveTo>
                    <a:pt x="8794" y="46990"/>
                  </a:moveTo>
                  <a:lnTo>
                    <a:pt x="1215" y="46990"/>
                  </a:lnTo>
                  <a:lnTo>
                    <a:pt x="1200" y="59689"/>
                  </a:lnTo>
                  <a:lnTo>
                    <a:pt x="8765" y="59689"/>
                  </a:lnTo>
                  <a:lnTo>
                    <a:pt x="8794" y="46990"/>
                  </a:lnTo>
                  <a:close/>
                </a:path>
                <a:path w="1261110" h="1099820">
                  <a:moveTo>
                    <a:pt x="1261007" y="46990"/>
                  </a:moveTo>
                  <a:lnTo>
                    <a:pt x="1254670" y="46990"/>
                  </a:lnTo>
                  <a:lnTo>
                    <a:pt x="1254641" y="59689"/>
                  </a:lnTo>
                  <a:lnTo>
                    <a:pt x="1260977" y="59689"/>
                  </a:lnTo>
                  <a:lnTo>
                    <a:pt x="1261007" y="46990"/>
                  </a:lnTo>
                  <a:close/>
                </a:path>
                <a:path w="1261110" h="1099820">
                  <a:moveTo>
                    <a:pt x="8765" y="59690"/>
                  </a:moveTo>
                  <a:lnTo>
                    <a:pt x="1200" y="59690"/>
                  </a:lnTo>
                  <a:lnTo>
                    <a:pt x="1187" y="71119"/>
                  </a:lnTo>
                  <a:lnTo>
                    <a:pt x="8738" y="71119"/>
                  </a:lnTo>
                  <a:lnTo>
                    <a:pt x="8765" y="59690"/>
                  </a:lnTo>
                  <a:close/>
                </a:path>
                <a:path w="1261110" h="1099820">
                  <a:moveTo>
                    <a:pt x="1260977" y="59690"/>
                  </a:moveTo>
                  <a:lnTo>
                    <a:pt x="1254641" y="59690"/>
                  </a:lnTo>
                  <a:lnTo>
                    <a:pt x="1254614" y="71119"/>
                  </a:lnTo>
                  <a:lnTo>
                    <a:pt x="1260951" y="71119"/>
                  </a:lnTo>
                  <a:lnTo>
                    <a:pt x="1260977" y="59690"/>
                  </a:lnTo>
                  <a:close/>
                </a:path>
                <a:path w="1261110" h="1099820">
                  <a:moveTo>
                    <a:pt x="8738" y="71120"/>
                  </a:moveTo>
                  <a:lnTo>
                    <a:pt x="1187" y="71120"/>
                  </a:lnTo>
                  <a:lnTo>
                    <a:pt x="1178" y="78739"/>
                  </a:lnTo>
                  <a:lnTo>
                    <a:pt x="8720" y="78739"/>
                  </a:lnTo>
                  <a:lnTo>
                    <a:pt x="8738" y="71120"/>
                  </a:lnTo>
                  <a:close/>
                </a:path>
                <a:path w="1261110" h="1099820">
                  <a:moveTo>
                    <a:pt x="1260951" y="71120"/>
                  </a:moveTo>
                  <a:lnTo>
                    <a:pt x="1254614" y="71120"/>
                  </a:lnTo>
                  <a:lnTo>
                    <a:pt x="1254596" y="78739"/>
                  </a:lnTo>
                  <a:lnTo>
                    <a:pt x="1260933" y="78739"/>
                  </a:lnTo>
                  <a:lnTo>
                    <a:pt x="1260951" y="71120"/>
                  </a:lnTo>
                  <a:close/>
                </a:path>
                <a:path w="1261110" h="1099820">
                  <a:moveTo>
                    <a:pt x="8720" y="78740"/>
                  </a:moveTo>
                  <a:lnTo>
                    <a:pt x="1178" y="78740"/>
                  </a:lnTo>
                  <a:lnTo>
                    <a:pt x="1171" y="85089"/>
                  </a:lnTo>
                  <a:lnTo>
                    <a:pt x="8705" y="85089"/>
                  </a:lnTo>
                  <a:lnTo>
                    <a:pt x="8720" y="78740"/>
                  </a:lnTo>
                  <a:close/>
                </a:path>
                <a:path w="1261110" h="1099820">
                  <a:moveTo>
                    <a:pt x="1260933" y="78740"/>
                  </a:moveTo>
                  <a:lnTo>
                    <a:pt x="1254596" y="78740"/>
                  </a:lnTo>
                  <a:lnTo>
                    <a:pt x="1254581" y="85089"/>
                  </a:lnTo>
                  <a:lnTo>
                    <a:pt x="1260918" y="85089"/>
                  </a:lnTo>
                  <a:lnTo>
                    <a:pt x="1260933" y="78740"/>
                  </a:lnTo>
                  <a:close/>
                </a:path>
                <a:path w="1261110" h="1099820">
                  <a:moveTo>
                    <a:pt x="8705" y="85090"/>
                  </a:moveTo>
                  <a:lnTo>
                    <a:pt x="1171" y="85090"/>
                  </a:lnTo>
                  <a:lnTo>
                    <a:pt x="1164" y="91439"/>
                  </a:lnTo>
                  <a:lnTo>
                    <a:pt x="8690" y="91439"/>
                  </a:lnTo>
                  <a:lnTo>
                    <a:pt x="8705" y="85090"/>
                  </a:lnTo>
                  <a:close/>
                </a:path>
                <a:path w="1261110" h="1099820">
                  <a:moveTo>
                    <a:pt x="1260918" y="85090"/>
                  </a:moveTo>
                  <a:lnTo>
                    <a:pt x="1254581" y="85090"/>
                  </a:lnTo>
                  <a:lnTo>
                    <a:pt x="1254566" y="91439"/>
                  </a:lnTo>
                  <a:lnTo>
                    <a:pt x="1260904" y="91439"/>
                  </a:lnTo>
                  <a:lnTo>
                    <a:pt x="1260918" y="85090"/>
                  </a:lnTo>
                  <a:close/>
                </a:path>
                <a:path w="1261110" h="1099820">
                  <a:moveTo>
                    <a:pt x="8690" y="91440"/>
                  </a:moveTo>
                  <a:lnTo>
                    <a:pt x="1164" y="91440"/>
                  </a:lnTo>
                  <a:lnTo>
                    <a:pt x="1156" y="97789"/>
                  </a:lnTo>
                  <a:lnTo>
                    <a:pt x="8676" y="97789"/>
                  </a:lnTo>
                  <a:lnTo>
                    <a:pt x="8690" y="91440"/>
                  </a:lnTo>
                  <a:close/>
                </a:path>
                <a:path w="1261110" h="1099820">
                  <a:moveTo>
                    <a:pt x="1260904" y="91440"/>
                  </a:moveTo>
                  <a:lnTo>
                    <a:pt x="1254566" y="91440"/>
                  </a:lnTo>
                  <a:lnTo>
                    <a:pt x="1254551" y="97789"/>
                  </a:lnTo>
                  <a:lnTo>
                    <a:pt x="1260889" y="97789"/>
                  </a:lnTo>
                  <a:lnTo>
                    <a:pt x="1260904" y="91440"/>
                  </a:lnTo>
                  <a:close/>
                </a:path>
                <a:path w="1261110" h="1099820">
                  <a:moveTo>
                    <a:pt x="8676" y="97790"/>
                  </a:moveTo>
                  <a:lnTo>
                    <a:pt x="1156" y="97790"/>
                  </a:lnTo>
                  <a:lnTo>
                    <a:pt x="1149" y="104139"/>
                  </a:lnTo>
                  <a:lnTo>
                    <a:pt x="8661" y="104139"/>
                  </a:lnTo>
                  <a:lnTo>
                    <a:pt x="8676" y="97790"/>
                  </a:lnTo>
                  <a:close/>
                </a:path>
                <a:path w="1261110" h="1099820">
                  <a:moveTo>
                    <a:pt x="1260889" y="97790"/>
                  </a:moveTo>
                  <a:lnTo>
                    <a:pt x="1254551" y="97790"/>
                  </a:lnTo>
                  <a:lnTo>
                    <a:pt x="1254536" y="104139"/>
                  </a:lnTo>
                  <a:lnTo>
                    <a:pt x="1260874" y="104139"/>
                  </a:lnTo>
                  <a:lnTo>
                    <a:pt x="1260889" y="97790"/>
                  </a:lnTo>
                  <a:close/>
                </a:path>
                <a:path w="1261110" h="1099820">
                  <a:moveTo>
                    <a:pt x="8661" y="104140"/>
                  </a:moveTo>
                  <a:lnTo>
                    <a:pt x="1149" y="104140"/>
                  </a:lnTo>
                  <a:lnTo>
                    <a:pt x="1142" y="110489"/>
                  </a:lnTo>
                  <a:lnTo>
                    <a:pt x="8646" y="110489"/>
                  </a:lnTo>
                  <a:lnTo>
                    <a:pt x="8661" y="104140"/>
                  </a:lnTo>
                  <a:close/>
                </a:path>
                <a:path w="1261110" h="1099820">
                  <a:moveTo>
                    <a:pt x="1260874" y="104140"/>
                  </a:moveTo>
                  <a:lnTo>
                    <a:pt x="1254536" y="104140"/>
                  </a:lnTo>
                  <a:lnTo>
                    <a:pt x="1254522" y="110489"/>
                  </a:lnTo>
                  <a:lnTo>
                    <a:pt x="1260860" y="110489"/>
                  </a:lnTo>
                  <a:lnTo>
                    <a:pt x="1260874" y="104140"/>
                  </a:lnTo>
                  <a:close/>
                </a:path>
                <a:path w="1261110" h="1099820">
                  <a:moveTo>
                    <a:pt x="8646" y="110490"/>
                  </a:moveTo>
                  <a:lnTo>
                    <a:pt x="1142" y="110490"/>
                  </a:lnTo>
                  <a:lnTo>
                    <a:pt x="1136" y="115569"/>
                  </a:lnTo>
                  <a:lnTo>
                    <a:pt x="8634" y="115569"/>
                  </a:lnTo>
                  <a:lnTo>
                    <a:pt x="8646" y="110490"/>
                  </a:lnTo>
                  <a:close/>
                </a:path>
                <a:path w="1261110" h="1099820">
                  <a:moveTo>
                    <a:pt x="1260860" y="110490"/>
                  </a:moveTo>
                  <a:lnTo>
                    <a:pt x="1254522" y="110490"/>
                  </a:lnTo>
                  <a:lnTo>
                    <a:pt x="1254510" y="115569"/>
                  </a:lnTo>
                  <a:lnTo>
                    <a:pt x="1260848" y="115569"/>
                  </a:lnTo>
                  <a:lnTo>
                    <a:pt x="1260860" y="110490"/>
                  </a:lnTo>
                  <a:close/>
                </a:path>
                <a:path w="1261110" h="1099820">
                  <a:moveTo>
                    <a:pt x="8634" y="115570"/>
                  </a:moveTo>
                  <a:lnTo>
                    <a:pt x="1136" y="115570"/>
                  </a:lnTo>
                  <a:lnTo>
                    <a:pt x="1127" y="123189"/>
                  </a:lnTo>
                  <a:lnTo>
                    <a:pt x="8616" y="123189"/>
                  </a:lnTo>
                  <a:lnTo>
                    <a:pt x="8634" y="115570"/>
                  </a:lnTo>
                  <a:close/>
                </a:path>
                <a:path w="1261110" h="1099820">
                  <a:moveTo>
                    <a:pt x="1260848" y="115570"/>
                  </a:moveTo>
                  <a:lnTo>
                    <a:pt x="1254510" y="115570"/>
                  </a:lnTo>
                  <a:lnTo>
                    <a:pt x="1254492" y="123189"/>
                  </a:lnTo>
                  <a:lnTo>
                    <a:pt x="1260830" y="123189"/>
                  </a:lnTo>
                  <a:lnTo>
                    <a:pt x="1260848" y="115570"/>
                  </a:lnTo>
                  <a:close/>
                </a:path>
                <a:path w="1261110" h="1099820">
                  <a:moveTo>
                    <a:pt x="8616" y="123190"/>
                  </a:moveTo>
                  <a:lnTo>
                    <a:pt x="1127" y="123190"/>
                  </a:lnTo>
                  <a:lnTo>
                    <a:pt x="1120" y="129539"/>
                  </a:lnTo>
                  <a:lnTo>
                    <a:pt x="8601" y="129539"/>
                  </a:lnTo>
                  <a:lnTo>
                    <a:pt x="8616" y="123190"/>
                  </a:lnTo>
                  <a:close/>
                </a:path>
                <a:path w="1261110" h="1099820">
                  <a:moveTo>
                    <a:pt x="1260830" y="123190"/>
                  </a:moveTo>
                  <a:lnTo>
                    <a:pt x="1254492" y="123190"/>
                  </a:lnTo>
                  <a:lnTo>
                    <a:pt x="1254477" y="129539"/>
                  </a:lnTo>
                  <a:lnTo>
                    <a:pt x="1260816" y="129539"/>
                  </a:lnTo>
                  <a:lnTo>
                    <a:pt x="1260830" y="123190"/>
                  </a:lnTo>
                  <a:close/>
                </a:path>
                <a:path w="1261110" h="1099820">
                  <a:moveTo>
                    <a:pt x="8601" y="129540"/>
                  </a:moveTo>
                  <a:lnTo>
                    <a:pt x="1120" y="129540"/>
                  </a:lnTo>
                  <a:lnTo>
                    <a:pt x="1107" y="140969"/>
                  </a:lnTo>
                  <a:lnTo>
                    <a:pt x="8575" y="140969"/>
                  </a:lnTo>
                  <a:lnTo>
                    <a:pt x="8601" y="129540"/>
                  </a:lnTo>
                  <a:close/>
                </a:path>
                <a:path w="1261110" h="1099820">
                  <a:moveTo>
                    <a:pt x="1260816" y="129540"/>
                  </a:moveTo>
                  <a:lnTo>
                    <a:pt x="1254477" y="129540"/>
                  </a:lnTo>
                  <a:lnTo>
                    <a:pt x="1254450" y="140969"/>
                  </a:lnTo>
                  <a:lnTo>
                    <a:pt x="1260789" y="140969"/>
                  </a:lnTo>
                  <a:lnTo>
                    <a:pt x="1260816" y="129540"/>
                  </a:lnTo>
                  <a:close/>
                </a:path>
                <a:path w="1261110" h="1099820">
                  <a:moveTo>
                    <a:pt x="8575" y="140970"/>
                  </a:moveTo>
                  <a:lnTo>
                    <a:pt x="1107" y="140970"/>
                  </a:lnTo>
                  <a:lnTo>
                    <a:pt x="1098" y="148589"/>
                  </a:lnTo>
                  <a:lnTo>
                    <a:pt x="8557" y="148589"/>
                  </a:lnTo>
                  <a:lnTo>
                    <a:pt x="8575" y="140970"/>
                  </a:lnTo>
                  <a:close/>
                </a:path>
                <a:path w="1261110" h="1099820">
                  <a:moveTo>
                    <a:pt x="1260789" y="140970"/>
                  </a:moveTo>
                  <a:lnTo>
                    <a:pt x="1254450" y="140970"/>
                  </a:lnTo>
                  <a:lnTo>
                    <a:pt x="1254432" y="148589"/>
                  </a:lnTo>
                  <a:lnTo>
                    <a:pt x="1260771" y="148589"/>
                  </a:lnTo>
                  <a:lnTo>
                    <a:pt x="1260789" y="140970"/>
                  </a:lnTo>
                  <a:close/>
                </a:path>
                <a:path w="1261110" h="1099820">
                  <a:moveTo>
                    <a:pt x="8557" y="148590"/>
                  </a:moveTo>
                  <a:lnTo>
                    <a:pt x="1098" y="148590"/>
                  </a:lnTo>
                  <a:lnTo>
                    <a:pt x="1092" y="153669"/>
                  </a:lnTo>
                  <a:lnTo>
                    <a:pt x="8545" y="153669"/>
                  </a:lnTo>
                  <a:lnTo>
                    <a:pt x="8557" y="148590"/>
                  </a:lnTo>
                  <a:close/>
                </a:path>
                <a:path w="1261110" h="1099820">
                  <a:moveTo>
                    <a:pt x="1260771" y="148590"/>
                  </a:moveTo>
                  <a:lnTo>
                    <a:pt x="1254432" y="148590"/>
                  </a:lnTo>
                  <a:lnTo>
                    <a:pt x="1254420" y="153669"/>
                  </a:lnTo>
                  <a:lnTo>
                    <a:pt x="1260760" y="153669"/>
                  </a:lnTo>
                  <a:lnTo>
                    <a:pt x="1260771" y="148590"/>
                  </a:lnTo>
                  <a:close/>
                </a:path>
                <a:path w="1261110" h="1099820">
                  <a:moveTo>
                    <a:pt x="8545" y="153670"/>
                  </a:moveTo>
                  <a:lnTo>
                    <a:pt x="1092" y="153670"/>
                  </a:lnTo>
                  <a:lnTo>
                    <a:pt x="1085" y="160019"/>
                  </a:lnTo>
                  <a:lnTo>
                    <a:pt x="8530" y="160019"/>
                  </a:lnTo>
                  <a:lnTo>
                    <a:pt x="8545" y="153670"/>
                  </a:lnTo>
                  <a:close/>
                </a:path>
                <a:path w="1261110" h="1099820">
                  <a:moveTo>
                    <a:pt x="1260760" y="153670"/>
                  </a:moveTo>
                  <a:lnTo>
                    <a:pt x="1254420" y="153670"/>
                  </a:lnTo>
                  <a:lnTo>
                    <a:pt x="1254406" y="160019"/>
                  </a:lnTo>
                  <a:lnTo>
                    <a:pt x="1260745" y="160019"/>
                  </a:lnTo>
                  <a:lnTo>
                    <a:pt x="1260760" y="153670"/>
                  </a:lnTo>
                  <a:close/>
                </a:path>
                <a:path w="1261110" h="1099820">
                  <a:moveTo>
                    <a:pt x="8530" y="160020"/>
                  </a:moveTo>
                  <a:lnTo>
                    <a:pt x="1085" y="160020"/>
                  </a:lnTo>
                  <a:lnTo>
                    <a:pt x="1076" y="167639"/>
                  </a:lnTo>
                  <a:lnTo>
                    <a:pt x="8512" y="167639"/>
                  </a:lnTo>
                  <a:lnTo>
                    <a:pt x="8530" y="160020"/>
                  </a:lnTo>
                  <a:close/>
                </a:path>
                <a:path w="1261110" h="1099820">
                  <a:moveTo>
                    <a:pt x="1260745" y="160020"/>
                  </a:moveTo>
                  <a:lnTo>
                    <a:pt x="1254406" y="160020"/>
                  </a:lnTo>
                  <a:lnTo>
                    <a:pt x="1254388" y="167639"/>
                  </a:lnTo>
                  <a:lnTo>
                    <a:pt x="1260727" y="167639"/>
                  </a:lnTo>
                  <a:lnTo>
                    <a:pt x="1260745" y="160020"/>
                  </a:lnTo>
                  <a:close/>
                </a:path>
                <a:path w="1261110" h="1099820">
                  <a:moveTo>
                    <a:pt x="8512" y="167640"/>
                  </a:moveTo>
                  <a:lnTo>
                    <a:pt x="1076" y="167640"/>
                  </a:lnTo>
                  <a:lnTo>
                    <a:pt x="1070" y="172719"/>
                  </a:lnTo>
                  <a:lnTo>
                    <a:pt x="8500" y="172719"/>
                  </a:lnTo>
                  <a:lnTo>
                    <a:pt x="8512" y="167640"/>
                  </a:lnTo>
                  <a:close/>
                </a:path>
                <a:path w="1261110" h="1099820">
                  <a:moveTo>
                    <a:pt x="1260727" y="167640"/>
                  </a:moveTo>
                  <a:lnTo>
                    <a:pt x="1254388" y="167640"/>
                  </a:lnTo>
                  <a:lnTo>
                    <a:pt x="1254376" y="172719"/>
                  </a:lnTo>
                  <a:lnTo>
                    <a:pt x="1260716" y="172719"/>
                  </a:lnTo>
                  <a:lnTo>
                    <a:pt x="1260727" y="167640"/>
                  </a:lnTo>
                  <a:close/>
                </a:path>
                <a:path w="1261110" h="1099820">
                  <a:moveTo>
                    <a:pt x="8500" y="172720"/>
                  </a:moveTo>
                  <a:lnTo>
                    <a:pt x="1070" y="172720"/>
                  </a:lnTo>
                  <a:lnTo>
                    <a:pt x="1054" y="186689"/>
                  </a:lnTo>
                  <a:lnTo>
                    <a:pt x="8468" y="186689"/>
                  </a:lnTo>
                  <a:lnTo>
                    <a:pt x="8500" y="172720"/>
                  </a:lnTo>
                  <a:close/>
                </a:path>
                <a:path w="1261110" h="1099820">
                  <a:moveTo>
                    <a:pt x="1260716" y="172720"/>
                  </a:moveTo>
                  <a:lnTo>
                    <a:pt x="1254376" y="172720"/>
                  </a:lnTo>
                  <a:lnTo>
                    <a:pt x="1254343" y="186689"/>
                  </a:lnTo>
                  <a:lnTo>
                    <a:pt x="1260683" y="186689"/>
                  </a:lnTo>
                  <a:lnTo>
                    <a:pt x="1260716" y="172720"/>
                  </a:lnTo>
                  <a:close/>
                </a:path>
                <a:path w="1261110" h="1099820">
                  <a:moveTo>
                    <a:pt x="8468" y="186690"/>
                  </a:moveTo>
                  <a:lnTo>
                    <a:pt x="1054" y="186690"/>
                  </a:lnTo>
                  <a:lnTo>
                    <a:pt x="1048" y="191769"/>
                  </a:lnTo>
                  <a:lnTo>
                    <a:pt x="8456" y="191769"/>
                  </a:lnTo>
                  <a:lnTo>
                    <a:pt x="8468" y="186690"/>
                  </a:lnTo>
                  <a:close/>
                </a:path>
                <a:path w="1261110" h="1099820">
                  <a:moveTo>
                    <a:pt x="1260683" y="186690"/>
                  </a:moveTo>
                  <a:lnTo>
                    <a:pt x="1254343" y="186690"/>
                  </a:lnTo>
                  <a:lnTo>
                    <a:pt x="1254331" y="191769"/>
                  </a:lnTo>
                  <a:lnTo>
                    <a:pt x="1260671" y="191769"/>
                  </a:lnTo>
                  <a:lnTo>
                    <a:pt x="1260683" y="186690"/>
                  </a:lnTo>
                  <a:close/>
                </a:path>
                <a:path w="1261110" h="1099820">
                  <a:moveTo>
                    <a:pt x="8456" y="191770"/>
                  </a:moveTo>
                  <a:lnTo>
                    <a:pt x="1048" y="191770"/>
                  </a:lnTo>
                  <a:lnTo>
                    <a:pt x="1039" y="199389"/>
                  </a:lnTo>
                  <a:lnTo>
                    <a:pt x="8438" y="199389"/>
                  </a:lnTo>
                  <a:lnTo>
                    <a:pt x="8456" y="191770"/>
                  </a:lnTo>
                  <a:close/>
                </a:path>
                <a:path w="1261110" h="1099820">
                  <a:moveTo>
                    <a:pt x="1260671" y="191770"/>
                  </a:moveTo>
                  <a:lnTo>
                    <a:pt x="1254331" y="191770"/>
                  </a:lnTo>
                  <a:lnTo>
                    <a:pt x="1254313" y="199389"/>
                  </a:lnTo>
                  <a:lnTo>
                    <a:pt x="1260654" y="199389"/>
                  </a:lnTo>
                  <a:lnTo>
                    <a:pt x="1260671" y="191770"/>
                  </a:lnTo>
                  <a:close/>
                </a:path>
                <a:path w="1261110" h="1099820">
                  <a:moveTo>
                    <a:pt x="8438" y="199390"/>
                  </a:moveTo>
                  <a:lnTo>
                    <a:pt x="1039" y="199390"/>
                  </a:lnTo>
                  <a:lnTo>
                    <a:pt x="1033" y="204469"/>
                  </a:lnTo>
                  <a:lnTo>
                    <a:pt x="8426" y="204469"/>
                  </a:lnTo>
                  <a:lnTo>
                    <a:pt x="8438" y="199390"/>
                  </a:lnTo>
                  <a:close/>
                </a:path>
                <a:path w="1261110" h="1099820">
                  <a:moveTo>
                    <a:pt x="1260654" y="199390"/>
                  </a:moveTo>
                  <a:lnTo>
                    <a:pt x="1254313" y="199390"/>
                  </a:lnTo>
                  <a:lnTo>
                    <a:pt x="1254301" y="204469"/>
                  </a:lnTo>
                  <a:lnTo>
                    <a:pt x="1260642" y="204469"/>
                  </a:lnTo>
                  <a:lnTo>
                    <a:pt x="1260654" y="199390"/>
                  </a:lnTo>
                  <a:close/>
                </a:path>
                <a:path w="1261110" h="1099820">
                  <a:moveTo>
                    <a:pt x="8426" y="204470"/>
                  </a:moveTo>
                  <a:lnTo>
                    <a:pt x="1033" y="204470"/>
                  </a:lnTo>
                  <a:lnTo>
                    <a:pt x="1017" y="218439"/>
                  </a:lnTo>
                  <a:lnTo>
                    <a:pt x="8393" y="218439"/>
                  </a:lnTo>
                  <a:lnTo>
                    <a:pt x="8426" y="204470"/>
                  </a:lnTo>
                  <a:close/>
                </a:path>
                <a:path w="1261110" h="1099820">
                  <a:moveTo>
                    <a:pt x="1260642" y="204470"/>
                  </a:moveTo>
                  <a:lnTo>
                    <a:pt x="1254301" y="204470"/>
                  </a:lnTo>
                  <a:lnTo>
                    <a:pt x="1254269" y="218439"/>
                  </a:lnTo>
                  <a:lnTo>
                    <a:pt x="1260610" y="218439"/>
                  </a:lnTo>
                  <a:lnTo>
                    <a:pt x="1260642" y="204470"/>
                  </a:lnTo>
                  <a:close/>
                </a:path>
                <a:path w="1261110" h="1099820">
                  <a:moveTo>
                    <a:pt x="8393" y="218440"/>
                  </a:moveTo>
                  <a:lnTo>
                    <a:pt x="1017" y="218440"/>
                  </a:lnTo>
                  <a:lnTo>
                    <a:pt x="1004" y="229869"/>
                  </a:lnTo>
                  <a:lnTo>
                    <a:pt x="8367" y="229869"/>
                  </a:lnTo>
                  <a:lnTo>
                    <a:pt x="8393" y="218440"/>
                  </a:lnTo>
                  <a:close/>
                </a:path>
                <a:path w="1261110" h="1099820">
                  <a:moveTo>
                    <a:pt x="1260610" y="218440"/>
                  </a:moveTo>
                  <a:lnTo>
                    <a:pt x="1254269" y="218440"/>
                  </a:lnTo>
                  <a:lnTo>
                    <a:pt x="1254242" y="229869"/>
                  </a:lnTo>
                  <a:lnTo>
                    <a:pt x="1260583" y="229869"/>
                  </a:lnTo>
                  <a:lnTo>
                    <a:pt x="1260610" y="218440"/>
                  </a:lnTo>
                  <a:close/>
                </a:path>
                <a:path w="1261110" h="1099820">
                  <a:moveTo>
                    <a:pt x="8367" y="229870"/>
                  </a:moveTo>
                  <a:lnTo>
                    <a:pt x="1004" y="229870"/>
                  </a:lnTo>
                  <a:lnTo>
                    <a:pt x="996" y="236219"/>
                  </a:lnTo>
                  <a:lnTo>
                    <a:pt x="8352" y="236219"/>
                  </a:lnTo>
                  <a:lnTo>
                    <a:pt x="8367" y="229870"/>
                  </a:lnTo>
                  <a:close/>
                </a:path>
                <a:path w="1261110" h="1099820">
                  <a:moveTo>
                    <a:pt x="1260583" y="229870"/>
                  </a:moveTo>
                  <a:lnTo>
                    <a:pt x="1254242" y="229870"/>
                  </a:lnTo>
                  <a:lnTo>
                    <a:pt x="1254227" y="236219"/>
                  </a:lnTo>
                  <a:lnTo>
                    <a:pt x="1260569" y="236219"/>
                  </a:lnTo>
                  <a:lnTo>
                    <a:pt x="1260583" y="229870"/>
                  </a:lnTo>
                  <a:close/>
                </a:path>
                <a:path w="1261110" h="1099820">
                  <a:moveTo>
                    <a:pt x="8352" y="236220"/>
                  </a:moveTo>
                  <a:lnTo>
                    <a:pt x="996" y="236220"/>
                  </a:lnTo>
                  <a:lnTo>
                    <a:pt x="989" y="242569"/>
                  </a:lnTo>
                  <a:lnTo>
                    <a:pt x="8337" y="242569"/>
                  </a:lnTo>
                  <a:lnTo>
                    <a:pt x="8352" y="236220"/>
                  </a:lnTo>
                  <a:close/>
                </a:path>
                <a:path w="1261110" h="1099820">
                  <a:moveTo>
                    <a:pt x="1260569" y="236220"/>
                  </a:moveTo>
                  <a:lnTo>
                    <a:pt x="1254227" y="236220"/>
                  </a:lnTo>
                  <a:lnTo>
                    <a:pt x="1254212" y="242569"/>
                  </a:lnTo>
                  <a:lnTo>
                    <a:pt x="1260554" y="242569"/>
                  </a:lnTo>
                  <a:lnTo>
                    <a:pt x="1260569" y="236220"/>
                  </a:lnTo>
                  <a:close/>
                </a:path>
                <a:path w="1261110" h="1099820">
                  <a:moveTo>
                    <a:pt x="8337" y="242570"/>
                  </a:moveTo>
                  <a:lnTo>
                    <a:pt x="989" y="242570"/>
                  </a:lnTo>
                  <a:lnTo>
                    <a:pt x="980" y="250189"/>
                  </a:lnTo>
                  <a:lnTo>
                    <a:pt x="8319" y="250189"/>
                  </a:lnTo>
                  <a:lnTo>
                    <a:pt x="8337" y="242570"/>
                  </a:lnTo>
                  <a:close/>
                </a:path>
                <a:path w="1261110" h="1099820">
                  <a:moveTo>
                    <a:pt x="1260554" y="242570"/>
                  </a:moveTo>
                  <a:lnTo>
                    <a:pt x="1254212" y="242570"/>
                  </a:lnTo>
                  <a:lnTo>
                    <a:pt x="1254194" y="250189"/>
                  </a:lnTo>
                  <a:lnTo>
                    <a:pt x="1260536" y="250189"/>
                  </a:lnTo>
                  <a:lnTo>
                    <a:pt x="1260554" y="242570"/>
                  </a:lnTo>
                  <a:close/>
                </a:path>
                <a:path w="1261110" h="1099820">
                  <a:moveTo>
                    <a:pt x="8319" y="250190"/>
                  </a:moveTo>
                  <a:lnTo>
                    <a:pt x="980" y="250190"/>
                  </a:lnTo>
                  <a:lnTo>
                    <a:pt x="966" y="262889"/>
                  </a:lnTo>
                  <a:lnTo>
                    <a:pt x="8289" y="262889"/>
                  </a:lnTo>
                  <a:lnTo>
                    <a:pt x="8319" y="250190"/>
                  </a:lnTo>
                  <a:close/>
                </a:path>
                <a:path w="1261110" h="1099820">
                  <a:moveTo>
                    <a:pt x="1260536" y="250190"/>
                  </a:moveTo>
                  <a:lnTo>
                    <a:pt x="1254194" y="250190"/>
                  </a:lnTo>
                  <a:lnTo>
                    <a:pt x="1254165" y="262889"/>
                  </a:lnTo>
                  <a:lnTo>
                    <a:pt x="1260507" y="262889"/>
                  </a:lnTo>
                  <a:lnTo>
                    <a:pt x="1260536" y="250190"/>
                  </a:lnTo>
                  <a:close/>
                </a:path>
                <a:path w="1261110" h="1099820">
                  <a:moveTo>
                    <a:pt x="8289" y="262890"/>
                  </a:moveTo>
                  <a:lnTo>
                    <a:pt x="966" y="262890"/>
                  </a:lnTo>
                  <a:lnTo>
                    <a:pt x="960" y="267969"/>
                  </a:lnTo>
                  <a:lnTo>
                    <a:pt x="8278" y="267969"/>
                  </a:lnTo>
                  <a:lnTo>
                    <a:pt x="8289" y="262890"/>
                  </a:lnTo>
                  <a:close/>
                </a:path>
                <a:path w="1261110" h="1099820">
                  <a:moveTo>
                    <a:pt x="1260507" y="262890"/>
                  </a:moveTo>
                  <a:lnTo>
                    <a:pt x="1254165" y="262890"/>
                  </a:lnTo>
                  <a:lnTo>
                    <a:pt x="1254153" y="267969"/>
                  </a:lnTo>
                  <a:lnTo>
                    <a:pt x="1260495" y="267969"/>
                  </a:lnTo>
                  <a:lnTo>
                    <a:pt x="1260507" y="262890"/>
                  </a:lnTo>
                  <a:close/>
                </a:path>
                <a:path w="1261110" h="1099820">
                  <a:moveTo>
                    <a:pt x="8278" y="267970"/>
                  </a:moveTo>
                  <a:lnTo>
                    <a:pt x="960" y="267970"/>
                  </a:lnTo>
                  <a:lnTo>
                    <a:pt x="952" y="274319"/>
                  </a:lnTo>
                  <a:lnTo>
                    <a:pt x="8263" y="274319"/>
                  </a:lnTo>
                  <a:lnTo>
                    <a:pt x="8278" y="267970"/>
                  </a:lnTo>
                  <a:close/>
                </a:path>
                <a:path w="1261110" h="1099820">
                  <a:moveTo>
                    <a:pt x="1260495" y="267970"/>
                  </a:moveTo>
                  <a:lnTo>
                    <a:pt x="1254153" y="267970"/>
                  </a:lnTo>
                  <a:lnTo>
                    <a:pt x="1254138" y="274319"/>
                  </a:lnTo>
                  <a:lnTo>
                    <a:pt x="1260480" y="274319"/>
                  </a:lnTo>
                  <a:lnTo>
                    <a:pt x="1260495" y="267970"/>
                  </a:lnTo>
                  <a:close/>
                </a:path>
                <a:path w="1261110" h="1099820">
                  <a:moveTo>
                    <a:pt x="8263" y="274320"/>
                  </a:moveTo>
                  <a:lnTo>
                    <a:pt x="952" y="274320"/>
                  </a:lnTo>
                  <a:lnTo>
                    <a:pt x="901" y="318769"/>
                  </a:lnTo>
                  <a:lnTo>
                    <a:pt x="8159" y="318769"/>
                  </a:lnTo>
                  <a:lnTo>
                    <a:pt x="8263" y="274320"/>
                  </a:lnTo>
                  <a:close/>
                </a:path>
                <a:path w="1261110" h="1099820">
                  <a:moveTo>
                    <a:pt x="1260480" y="274320"/>
                  </a:moveTo>
                  <a:lnTo>
                    <a:pt x="1254138" y="274320"/>
                  </a:lnTo>
                  <a:lnTo>
                    <a:pt x="1254034" y="318769"/>
                  </a:lnTo>
                  <a:lnTo>
                    <a:pt x="1260377" y="318769"/>
                  </a:lnTo>
                  <a:lnTo>
                    <a:pt x="1260480" y="274320"/>
                  </a:lnTo>
                  <a:close/>
                </a:path>
                <a:path w="1261110" h="1099820">
                  <a:moveTo>
                    <a:pt x="8159" y="318770"/>
                  </a:moveTo>
                  <a:lnTo>
                    <a:pt x="901" y="318770"/>
                  </a:lnTo>
                  <a:lnTo>
                    <a:pt x="892" y="326389"/>
                  </a:lnTo>
                  <a:lnTo>
                    <a:pt x="8141" y="326389"/>
                  </a:lnTo>
                  <a:lnTo>
                    <a:pt x="8159" y="318770"/>
                  </a:lnTo>
                  <a:close/>
                </a:path>
                <a:path w="1261110" h="1099820">
                  <a:moveTo>
                    <a:pt x="1260377" y="318770"/>
                  </a:moveTo>
                  <a:lnTo>
                    <a:pt x="1254034" y="318770"/>
                  </a:lnTo>
                  <a:lnTo>
                    <a:pt x="1254016" y="326389"/>
                  </a:lnTo>
                  <a:lnTo>
                    <a:pt x="1260360" y="326389"/>
                  </a:lnTo>
                  <a:lnTo>
                    <a:pt x="1260377" y="318770"/>
                  </a:lnTo>
                  <a:close/>
                </a:path>
                <a:path w="1261110" h="1099820">
                  <a:moveTo>
                    <a:pt x="8141" y="326390"/>
                  </a:moveTo>
                  <a:lnTo>
                    <a:pt x="892" y="326390"/>
                  </a:lnTo>
                  <a:lnTo>
                    <a:pt x="885" y="332739"/>
                  </a:lnTo>
                  <a:lnTo>
                    <a:pt x="8126" y="332739"/>
                  </a:lnTo>
                  <a:lnTo>
                    <a:pt x="8141" y="326390"/>
                  </a:lnTo>
                  <a:close/>
                </a:path>
                <a:path w="1261110" h="1099820">
                  <a:moveTo>
                    <a:pt x="1260360" y="326390"/>
                  </a:moveTo>
                  <a:lnTo>
                    <a:pt x="1254016" y="326390"/>
                  </a:lnTo>
                  <a:lnTo>
                    <a:pt x="1254001" y="332739"/>
                  </a:lnTo>
                  <a:lnTo>
                    <a:pt x="1260345" y="332739"/>
                  </a:lnTo>
                  <a:lnTo>
                    <a:pt x="1260360" y="326390"/>
                  </a:lnTo>
                  <a:close/>
                </a:path>
                <a:path w="1261110" h="1099820">
                  <a:moveTo>
                    <a:pt x="8126" y="332740"/>
                  </a:moveTo>
                  <a:lnTo>
                    <a:pt x="885" y="332740"/>
                  </a:lnTo>
                  <a:lnTo>
                    <a:pt x="879" y="337819"/>
                  </a:lnTo>
                  <a:lnTo>
                    <a:pt x="8114" y="337819"/>
                  </a:lnTo>
                  <a:lnTo>
                    <a:pt x="8126" y="332740"/>
                  </a:lnTo>
                  <a:close/>
                </a:path>
                <a:path w="1261110" h="1099820">
                  <a:moveTo>
                    <a:pt x="1260345" y="332740"/>
                  </a:moveTo>
                  <a:lnTo>
                    <a:pt x="1254001" y="332740"/>
                  </a:lnTo>
                  <a:lnTo>
                    <a:pt x="1253989" y="337819"/>
                  </a:lnTo>
                  <a:lnTo>
                    <a:pt x="1260333" y="337819"/>
                  </a:lnTo>
                  <a:lnTo>
                    <a:pt x="1260345" y="332740"/>
                  </a:lnTo>
                  <a:close/>
                </a:path>
                <a:path w="1261110" h="1099820">
                  <a:moveTo>
                    <a:pt x="8114" y="337820"/>
                  </a:moveTo>
                  <a:lnTo>
                    <a:pt x="879" y="337820"/>
                  </a:lnTo>
                  <a:lnTo>
                    <a:pt x="870" y="345439"/>
                  </a:lnTo>
                  <a:lnTo>
                    <a:pt x="8096" y="345439"/>
                  </a:lnTo>
                  <a:lnTo>
                    <a:pt x="8114" y="337820"/>
                  </a:lnTo>
                  <a:close/>
                </a:path>
                <a:path w="1261110" h="1099820">
                  <a:moveTo>
                    <a:pt x="1260333" y="337820"/>
                  </a:moveTo>
                  <a:lnTo>
                    <a:pt x="1253989" y="337820"/>
                  </a:lnTo>
                  <a:lnTo>
                    <a:pt x="1253971" y="345439"/>
                  </a:lnTo>
                  <a:lnTo>
                    <a:pt x="1260316" y="345439"/>
                  </a:lnTo>
                  <a:lnTo>
                    <a:pt x="1260333" y="337820"/>
                  </a:lnTo>
                  <a:close/>
                </a:path>
                <a:path w="1261110" h="1099820">
                  <a:moveTo>
                    <a:pt x="8096" y="345440"/>
                  </a:moveTo>
                  <a:lnTo>
                    <a:pt x="870" y="345440"/>
                  </a:lnTo>
                  <a:lnTo>
                    <a:pt x="833" y="377189"/>
                  </a:lnTo>
                  <a:lnTo>
                    <a:pt x="8022" y="377189"/>
                  </a:lnTo>
                  <a:lnTo>
                    <a:pt x="8096" y="345440"/>
                  </a:lnTo>
                  <a:close/>
                </a:path>
                <a:path w="1261110" h="1099820">
                  <a:moveTo>
                    <a:pt x="1260316" y="345440"/>
                  </a:moveTo>
                  <a:lnTo>
                    <a:pt x="1253971" y="345440"/>
                  </a:lnTo>
                  <a:lnTo>
                    <a:pt x="1253897" y="377189"/>
                  </a:lnTo>
                  <a:lnTo>
                    <a:pt x="1260242" y="377189"/>
                  </a:lnTo>
                  <a:lnTo>
                    <a:pt x="1260316" y="345440"/>
                  </a:lnTo>
                  <a:close/>
                </a:path>
                <a:path w="1261110" h="1099820">
                  <a:moveTo>
                    <a:pt x="8022" y="377190"/>
                  </a:moveTo>
                  <a:lnTo>
                    <a:pt x="833" y="377190"/>
                  </a:lnTo>
                  <a:lnTo>
                    <a:pt x="797" y="408939"/>
                  </a:lnTo>
                  <a:lnTo>
                    <a:pt x="7948" y="408939"/>
                  </a:lnTo>
                  <a:lnTo>
                    <a:pt x="8022" y="377190"/>
                  </a:lnTo>
                  <a:close/>
                </a:path>
                <a:path w="1261110" h="1099820">
                  <a:moveTo>
                    <a:pt x="1260242" y="377190"/>
                  </a:moveTo>
                  <a:lnTo>
                    <a:pt x="1253897" y="377190"/>
                  </a:lnTo>
                  <a:lnTo>
                    <a:pt x="1253823" y="408939"/>
                  </a:lnTo>
                  <a:lnTo>
                    <a:pt x="1260169" y="408939"/>
                  </a:lnTo>
                  <a:lnTo>
                    <a:pt x="1260242" y="377190"/>
                  </a:lnTo>
                  <a:close/>
                </a:path>
                <a:path w="1261110" h="1099820">
                  <a:moveTo>
                    <a:pt x="7948" y="408940"/>
                  </a:moveTo>
                  <a:lnTo>
                    <a:pt x="797" y="408940"/>
                  </a:lnTo>
                  <a:lnTo>
                    <a:pt x="760" y="440689"/>
                  </a:lnTo>
                  <a:lnTo>
                    <a:pt x="7874" y="440689"/>
                  </a:lnTo>
                  <a:lnTo>
                    <a:pt x="7948" y="408940"/>
                  </a:lnTo>
                  <a:close/>
                </a:path>
                <a:path w="1261110" h="1099820">
                  <a:moveTo>
                    <a:pt x="1260169" y="408940"/>
                  </a:moveTo>
                  <a:lnTo>
                    <a:pt x="1253823" y="408940"/>
                  </a:lnTo>
                  <a:lnTo>
                    <a:pt x="1253748" y="440689"/>
                  </a:lnTo>
                  <a:lnTo>
                    <a:pt x="1260095" y="440689"/>
                  </a:lnTo>
                  <a:lnTo>
                    <a:pt x="1260169" y="408940"/>
                  </a:lnTo>
                  <a:close/>
                </a:path>
                <a:path w="1261110" h="1099820">
                  <a:moveTo>
                    <a:pt x="7874" y="440690"/>
                  </a:moveTo>
                  <a:lnTo>
                    <a:pt x="760" y="440690"/>
                  </a:lnTo>
                  <a:lnTo>
                    <a:pt x="541" y="629919"/>
                  </a:lnTo>
                  <a:lnTo>
                    <a:pt x="7431" y="629919"/>
                  </a:lnTo>
                  <a:lnTo>
                    <a:pt x="7874" y="440690"/>
                  </a:lnTo>
                  <a:close/>
                </a:path>
                <a:path w="1261110" h="1099820">
                  <a:moveTo>
                    <a:pt x="1260095" y="440690"/>
                  </a:moveTo>
                  <a:lnTo>
                    <a:pt x="1253748" y="440690"/>
                  </a:lnTo>
                  <a:lnTo>
                    <a:pt x="1253305" y="629919"/>
                  </a:lnTo>
                  <a:lnTo>
                    <a:pt x="1259657" y="629919"/>
                  </a:lnTo>
                  <a:lnTo>
                    <a:pt x="1260095" y="440690"/>
                  </a:lnTo>
                  <a:close/>
                </a:path>
                <a:path w="1261110" h="1099820">
                  <a:moveTo>
                    <a:pt x="7431" y="629920"/>
                  </a:moveTo>
                  <a:lnTo>
                    <a:pt x="541" y="629920"/>
                  </a:lnTo>
                  <a:lnTo>
                    <a:pt x="497" y="668019"/>
                  </a:lnTo>
                  <a:lnTo>
                    <a:pt x="7342" y="668019"/>
                  </a:lnTo>
                  <a:lnTo>
                    <a:pt x="7431" y="629920"/>
                  </a:lnTo>
                  <a:close/>
                </a:path>
                <a:path w="1261110" h="1099820">
                  <a:moveTo>
                    <a:pt x="1259657" y="629920"/>
                  </a:moveTo>
                  <a:lnTo>
                    <a:pt x="1253305" y="629920"/>
                  </a:lnTo>
                  <a:lnTo>
                    <a:pt x="1253216" y="668019"/>
                  </a:lnTo>
                  <a:lnTo>
                    <a:pt x="1259569" y="668019"/>
                  </a:lnTo>
                  <a:lnTo>
                    <a:pt x="1259657" y="629920"/>
                  </a:lnTo>
                  <a:close/>
                </a:path>
                <a:path w="1261110" h="1099820">
                  <a:moveTo>
                    <a:pt x="7342" y="668020"/>
                  </a:moveTo>
                  <a:lnTo>
                    <a:pt x="497" y="668020"/>
                  </a:lnTo>
                  <a:lnTo>
                    <a:pt x="459" y="701039"/>
                  </a:lnTo>
                  <a:lnTo>
                    <a:pt x="7264" y="701039"/>
                  </a:lnTo>
                  <a:lnTo>
                    <a:pt x="7342" y="668020"/>
                  </a:lnTo>
                  <a:close/>
                </a:path>
                <a:path w="1261110" h="1099820">
                  <a:moveTo>
                    <a:pt x="1259569" y="668020"/>
                  </a:moveTo>
                  <a:lnTo>
                    <a:pt x="1253216" y="668020"/>
                  </a:lnTo>
                  <a:lnTo>
                    <a:pt x="1253139" y="701039"/>
                  </a:lnTo>
                  <a:lnTo>
                    <a:pt x="1259493" y="701039"/>
                  </a:lnTo>
                  <a:lnTo>
                    <a:pt x="1259569" y="668020"/>
                  </a:lnTo>
                  <a:close/>
                </a:path>
                <a:path w="1261110" h="1099820">
                  <a:moveTo>
                    <a:pt x="7264" y="701040"/>
                  </a:moveTo>
                  <a:lnTo>
                    <a:pt x="459" y="701040"/>
                  </a:lnTo>
                  <a:lnTo>
                    <a:pt x="393" y="758189"/>
                  </a:lnTo>
                  <a:lnTo>
                    <a:pt x="7131" y="758189"/>
                  </a:lnTo>
                  <a:lnTo>
                    <a:pt x="7264" y="701040"/>
                  </a:lnTo>
                  <a:close/>
                </a:path>
                <a:path w="1261110" h="1099820">
                  <a:moveTo>
                    <a:pt x="1259493" y="701040"/>
                  </a:moveTo>
                  <a:lnTo>
                    <a:pt x="1253139" y="701040"/>
                  </a:lnTo>
                  <a:lnTo>
                    <a:pt x="1253005" y="758189"/>
                  </a:lnTo>
                  <a:lnTo>
                    <a:pt x="1259360" y="758189"/>
                  </a:lnTo>
                  <a:lnTo>
                    <a:pt x="1259493" y="701040"/>
                  </a:lnTo>
                  <a:close/>
                </a:path>
                <a:path w="1261110" h="1099820">
                  <a:moveTo>
                    <a:pt x="7131" y="758190"/>
                  </a:moveTo>
                  <a:lnTo>
                    <a:pt x="393" y="758190"/>
                  </a:lnTo>
                  <a:lnTo>
                    <a:pt x="378" y="770889"/>
                  </a:lnTo>
                  <a:lnTo>
                    <a:pt x="7101" y="770889"/>
                  </a:lnTo>
                  <a:lnTo>
                    <a:pt x="7131" y="758190"/>
                  </a:lnTo>
                  <a:close/>
                </a:path>
                <a:path w="1261110" h="1099820">
                  <a:moveTo>
                    <a:pt x="1259360" y="758190"/>
                  </a:moveTo>
                  <a:lnTo>
                    <a:pt x="1253005" y="758190"/>
                  </a:lnTo>
                  <a:lnTo>
                    <a:pt x="1252975" y="770889"/>
                  </a:lnTo>
                  <a:lnTo>
                    <a:pt x="1259331" y="770889"/>
                  </a:lnTo>
                  <a:lnTo>
                    <a:pt x="1259360" y="758190"/>
                  </a:lnTo>
                  <a:close/>
                </a:path>
                <a:path w="1261110" h="1099820">
                  <a:moveTo>
                    <a:pt x="7101" y="770890"/>
                  </a:moveTo>
                  <a:lnTo>
                    <a:pt x="378" y="770890"/>
                  </a:lnTo>
                  <a:lnTo>
                    <a:pt x="365" y="782319"/>
                  </a:lnTo>
                  <a:lnTo>
                    <a:pt x="7074" y="782319"/>
                  </a:lnTo>
                  <a:lnTo>
                    <a:pt x="7101" y="770890"/>
                  </a:lnTo>
                  <a:close/>
                </a:path>
                <a:path w="1261110" h="1099820">
                  <a:moveTo>
                    <a:pt x="1259331" y="770890"/>
                  </a:moveTo>
                  <a:lnTo>
                    <a:pt x="1252975" y="770890"/>
                  </a:lnTo>
                  <a:lnTo>
                    <a:pt x="1252948" y="782319"/>
                  </a:lnTo>
                  <a:lnTo>
                    <a:pt x="1259304" y="782319"/>
                  </a:lnTo>
                  <a:lnTo>
                    <a:pt x="1259331" y="770890"/>
                  </a:lnTo>
                  <a:close/>
                </a:path>
                <a:path w="1261110" h="1099820">
                  <a:moveTo>
                    <a:pt x="7074" y="782320"/>
                  </a:moveTo>
                  <a:lnTo>
                    <a:pt x="365" y="782320"/>
                  </a:lnTo>
                  <a:lnTo>
                    <a:pt x="356" y="789939"/>
                  </a:lnTo>
                  <a:lnTo>
                    <a:pt x="7057" y="789939"/>
                  </a:lnTo>
                  <a:lnTo>
                    <a:pt x="7074" y="782320"/>
                  </a:lnTo>
                  <a:close/>
                </a:path>
                <a:path w="1261110" h="1099820">
                  <a:moveTo>
                    <a:pt x="1259304" y="782320"/>
                  </a:moveTo>
                  <a:lnTo>
                    <a:pt x="1252948" y="782320"/>
                  </a:lnTo>
                  <a:lnTo>
                    <a:pt x="1252930" y="789939"/>
                  </a:lnTo>
                  <a:lnTo>
                    <a:pt x="1259287" y="789939"/>
                  </a:lnTo>
                  <a:lnTo>
                    <a:pt x="1259304" y="782320"/>
                  </a:lnTo>
                  <a:close/>
                </a:path>
                <a:path w="1261110" h="1099820">
                  <a:moveTo>
                    <a:pt x="7057" y="789940"/>
                  </a:moveTo>
                  <a:lnTo>
                    <a:pt x="356" y="789940"/>
                  </a:lnTo>
                  <a:lnTo>
                    <a:pt x="328" y="814069"/>
                  </a:lnTo>
                  <a:lnTo>
                    <a:pt x="7000" y="814069"/>
                  </a:lnTo>
                  <a:lnTo>
                    <a:pt x="7057" y="789940"/>
                  </a:lnTo>
                  <a:close/>
                </a:path>
                <a:path w="1261110" h="1099820">
                  <a:moveTo>
                    <a:pt x="1259287" y="789940"/>
                  </a:moveTo>
                  <a:lnTo>
                    <a:pt x="1252930" y="789940"/>
                  </a:lnTo>
                  <a:lnTo>
                    <a:pt x="1252874" y="814069"/>
                  </a:lnTo>
                  <a:lnTo>
                    <a:pt x="1259231" y="814069"/>
                  </a:lnTo>
                  <a:lnTo>
                    <a:pt x="1259287" y="789940"/>
                  </a:lnTo>
                  <a:close/>
                </a:path>
                <a:path w="1261110" h="1099820">
                  <a:moveTo>
                    <a:pt x="7000" y="814070"/>
                  </a:moveTo>
                  <a:lnTo>
                    <a:pt x="328" y="814070"/>
                  </a:lnTo>
                  <a:lnTo>
                    <a:pt x="321" y="820419"/>
                  </a:lnTo>
                  <a:lnTo>
                    <a:pt x="6985" y="820419"/>
                  </a:lnTo>
                  <a:lnTo>
                    <a:pt x="7000" y="814070"/>
                  </a:lnTo>
                  <a:close/>
                </a:path>
                <a:path w="1261110" h="1099820">
                  <a:moveTo>
                    <a:pt x="1259231" y="814070"/>
                  </a:moveTo>
                  <a:lnTo>
                    <a:pt x="1252874" y="814070"/>
                  </a:lnTo>
                  <a:lnTo>
                    <a:pt x="1252859" y="820419"/>
                  </a:lnTo>
                  <a:lnTo>
                    <a:pt x="1259216" y="820419"/>
                  </a:lnTo>
                  <a:lnTo>
                    <a:pt x="1259231" y="814070"/>
                  </a:lnTo>
                  <a:close/>
                </a:path>
                <a:path w="1261110" h="1099820">
                  <a:moveTo>
                    <a:pt x="6985" y="820420"/>
                  </a:moveTo>
                  <a:lnTo>
                    <a:pt x="321" y="820420"/>
                  </a:lnTo>
                  <a:lnTo>
                    <a:pt x="305" y="834389"/>
                  </a:lnTo>
                  <a:lnTo>
                    <a:pt x="6953" y="834389"/>
                  </a:lnTo>
                  <a:lnTo>
                    <a:pt x="6985" y="820420"/>
                  </a:lnTo>
                  <a:close/>
                </a:path>
                <a:path w="1261110" h="1099820">
                  <a:moveTo>
                    <a:pt x="1259216" y="820420"/>
                  </a:moveTo>
                  <a:lnTo>
                    <a:pt x="1252859" y="820420"/>
                  </a:lnTo>
                  <a:lnTo>
                    <a:pt x="1252826" y="834389"/>
                  </a:lnTo>
                  <a:lnTo>
                    <a:pt x="1259184" y="834389"/>
                  </a:lnTo>
                  <a:lnTo>
                    <a:pt x="1259216" y="820420"/>
                  </a:lnTo>
                  <a:close/>
                </a:path>
                <a:path w="1261110" h="1099820">
                  <a:moveTo>
                    <a:pt x="6953" y="834390"/>
                  </a:moveTo>
                  <a:lnTo>
                    <a:pt x="305" y="834390"/>
                  </a:lnTo>
                  <a:lnTo>
                    <a:pt x="298" y="840739"/>
                  </a:lnTo>
                  <a:lnTo>
                    <a:pt x="6938" y="840739"/>
                  </a:lnTo>
                  <a:lnTo>
                    <a:pt x="6953" y="834390"/>
                  </a:lnTo>
                  <a:close/>
                </a:path>
                <a:path w="1261110" h="1099820">
                  <a:moveTo>
                    <a:pt x="1259184" y="834390"/>
                  </a:moveTo>
                  <a:lnTo>
                    <a:pt x="1252826" y="834390"/>
                  </a:lnTo>
                  <a:lnTo>
                    <a:pt x="1252811" y="840739"/>
                  </a:lnTo>
                  <a:lnTo>
                    <a:pt x="1259169" y="840739"/>
                  </a:lnTo>
                  <a:lnTo>
                    <a:pt x="1259184" y="834390"/>
                  </a:lnTo>
                  <a:close/>
                </a:path>
                <a:path w="1261110" h="1099820">
                  <a:moveTo>
                    <a:pt x="6938" y="840740"/>
                  </a:moveTo>
                  <a:lnTo>
                    <a:pt x="298" y="840740"/>
                  </a:lnTo>
                  <a:lnTo>
                    <a:pt x="290" y="847089"/>
                  </a:lnTo>
                  <a:lnTo>
                    <a:pt x="6923" y="847089"/>
                  </a:lnTo>
                  <a:lnTo>
                    <a:pt x="6938" y="840740"/>
                  </a:lnTo>
                  <a:close/>
                </a:path>
                <a:path w="1261110" h="1099820">
                  <a:moveTo>
                    <a:pt x="1259169" y="840740"/>
                  </a:moveTo>
                  <a:lnTo>
                    <a:pt x="1252811" y="840740"/>
                  </a:lnTo>
                  <a:lnTo>
                    <a:pt x="1252797" y="847089"/>
                  </a:lnTo>
                  <a:lnTo>
                    <a:pt x="1259155" y="847089"/>
                  </a:lnTo>
                  <a:lnTo>
                    <a:pt x="1259169" y="840740"/>
                  </a:lnTo>
                  <a:close/>
                </a:path>
                <a:path w="1261110" h="1099820">
                  <a:moveTo>
                    <a:pt x="6923" y="847090"/>
                  </a:moveTo>
                  <a:lnTo>
                    <a:pt x="290" y="847090"/>
                  </a:lnTo>
                  <a:lnTo>
                    <a:pt x="283" y="853439"/>
                  </a:lnTo>
                  <a:lnTo>
                    <a:pt x="6908" y="853439"/>
                  </a:lnTo>
                  <a:lnTo>
                    <a:pt x="6923" y="847090"/>
                  </a:lnTo>
                  <a:close/>
                </a:path>
                <a:path w="1261110" h="1099820">
                  <a:moveTo>
                    <a:pt x="1259155" y="847090"/>
                  </a:moveTo>
                  <a:lnTo>
                    <a:pt x="1252797" y="847090"/>
                  </a:lnTo>
                  <a:lnTo>
                    <a:pt x="1252782" y="853439"/>
                  </a:lnTo>
                  <a:lnTo>
                    <a:pt x="1259140" y="853439"/>
                  </a:lnTo>
                  <a:lnTo>
                    <a:pt x="1259155" y="847090"/>
                  </a:lnTo>
                  <a:close/>
                </a:path>
                <a:path w="1261110" h="1099820">
                  <a:moveTo>
                    <a:pt x="6908" y="853440"/>
                  </a:moveTo>
                  <a:lnTo>
                    <a:pt x="283" y="853440"/>
                  </a:lnTo>
                  <a:lnTo>
                    <a:pt x="276" y="859789"/>
                  </a:lnTo>
                  <a:lnTo>
                    <a:pt x="6893" y="859789"/>
                  </a:lnTo>
                  <a:lnTo>
                    <a:pt x="6908" y="853440"/>
                  </a:lnTo>
                  <a:close/>
                </a:path>
                <a:path w="1261110" h="1099820">
                  <a:moveTo>
                    <a:pt x="1259140" y="853440"/>
                  </a:moveTo>
                  <a:lnTo>
                    <a:pt x="1252782" y="853440"/>
                  </a:lnTo>
                  <a:lnTo>
                    <a:pt x="1252767" y="859789"/>
                  </a:lnTo>
                  <a:lnTo>
                    <a:pt x="1259125" y="859789"/>
                  </a:lnTo>
                  <a:lnTo>
                    <a:pt x="1259140" y="853440"/>
                  </a:lnTo>
                  <a:close/>
                </a:path>
                <a:path w="1261110" h="1099820">
                  <a:moveTo>
                    <a:pt x="6893" y="859790"/>
                  </a:moveTo>
                  <a:lnTo>
                    <a:pt x="276" y="859790"/>
                  </a:lnTo>
                  <a:lnTo>
                    <a:pt x="268" y="866139"/>
                  </a:lnTo>
                  <a:lnTo>
                    <a:pt x="6878" y="866139"/>
                  </a:lnTo>
                  <a:lnTo>
                    <a:pt x="6893" y="859790"/>
                  </a:lnTo>
                  <a:close/>
                </a:path>
                <a:path w="1261110" h="1099820">
                  <a:moveTo>
                    <a:pt x="1259125" y="859790"/>
                  </a:moveTo>
                  <a:lnTo>
                    <a:pt x="1252767" y="859790"/>
                  </a:lnTo>
                  <a:lnTo>
                    <a:pt x="1252752" y="866139"/>
                  </a:lnTo>
                  <a:lnTo>
                    <a:pt x="1259110" y="866139"/>
                  </a:lnTo>
                  <a:lnTo>
                    <a:pt x="1259125" y="859790"/>
                  </a:lnTo>
                  <a:close/>
                </a:path>
                <a:path w="1261110" h="1099820">
                  <a:moveTo>
                    <a:pt x="6878" y="866140"/>
                  </a:moveTo>
                  <a:lnTo>
                    <a:pt x="268" y="866140"/>
                  </a:lnTo>
                  <a:lnTo>
                    <a:pt x="261" y="872489"/>
                  </a:lnTo>
                  <a:lnTo>
                    <a:pt x="6863" y="872489"/>
                  </a:lnTo>
                  <a:lnTo>
                    <a:pt x="6878" y="866140"/>
                  </a:lnTo>
                  <a:close/>
                </a:path>
                <a:path w="1261110" h="1099820">
                  <a:moveTo>
                    <a:pt x="1259110" y="866140"/>
                  </a:moveTo>
                  <a:lnTo>
                    <a:pt x="1252752" y="866140"/>
                  </a:lnTo>
                  <a:lnTo>
                    <a:pt x="1252737" y="872489"/>
                  </a:lnTo>
                  <a:lnTo>
                    <a:pt x="1259096" y="872489"/>
                  </a:lnTo>
                  <a:lnTo>
                    <a:pt x="1259110" y="866140"/>
                  </a:lnTo>
                  <a:close/>
                </a:path>
                <a:path w="1261110" h="1099820">
                  <a:moveTo>
                    <a:pt x="6863" y="872490"/>
                  </a:moveTo>
                  <a:lnTo>
                    <a:pt x="261" y="872490"/>
                  </a:lnTo>
                  <a:lnTo>
                    <a:pt x="246" y="885189"/>
                  </a:lnTo>
                  <a:lnTo>
                    <a:pt x="6834" y="885189"/>
                  </a:lnTo>
                  <a:lnTo>
                    <a:pt x="6863" y="872490"/>
                  </a:lnTo>
                  <a:close/>
                </a:path>
                <a:path w="1261110" h="1099820">
                  <a:moveTo>
                    <a:pt x="1259096" y="872490"/>
                  </a:moveTo>
                  <a:lnTo>
                    <a:pt x="1252737" y="872490"/>
                  </a:lnTo>
                  <a:lnTo>
                    <a:pt x="1252707" y="885189"/>
                  </a:lnTo>
                  <a:lnTo>
                    <a:pt x="1259066" y="885189"/>
                  </a:lnTo>
                  <a:lnTo>
                    <a:pt x="1259096" y="872490"/>
                  </a:lnTo>
                  <a:close/>
                </a:path>
                <a:path w="1261110" h="1099820">
                  <a:moveTo>
                    <a:pt x="6834" y="885190"/>
                  </a:moveTo>
                  <a:lnTo>
                    <a:pt x="246" y="885190"/>
                  </a:lnTo>
                  <a:lnTo>
                    <a:pt x="233" y="896619"/>
                  </a:lnTo>
                  <a:lnTo>
                    <a:pt x="6807" y="896619"/>
                  </a:lnTo>
                  <a:lnTo>
                    <a:pt x="6834" y="885190"/>
                  </a:lnTo>
                  <a:close/>
                </a:path>
                <a:path w="1261110" h="1099820">
                  <a:moveTo>
                    <a:pt x="1259066" y="885190"/>
                  </a:moveTo>
                  <a:lnTo>
                    <a:pt x="1252707" y="885190"/>
                  </a:lnTo>
                  <a:lnTo>
                    <a:pt x="1252681" y="896619"/>
                  </a:lnTo>
                  <a:lnTo>
                    <a:pt x="1259040" y="896619"/>
                  </a:lnTo>
                  <a:lnTo>
                    <a:pt x="1259066" y="885190"/>
                  </a:lnTo>
                  <a:close/>
                </a:path>
                <a:path w="1261110" h="1099820">
                  <a:moveTo>
                    <a:pt x="6807" y="896620"/>
                  </a:moveTo>
                  <a:lnTo>
                    <a:pt x="233" y="896620"/>
                  </a:lnTo>
                  <a:lnTo>
                    <a:pt x="224" y="904239"/>
                  </a:lnTo>
                  <a:lnTo>
                    <a:pt x="6789" y="904239"/>
                  </a:lnTo>
                  <a:lnTo>
                    <a:pt x="6807" y="896620"/>
                  </a:lnTo>
                  <a:close/>
                </a:path>
                <a:path w="1261110" h="1099820">
                  <a:moveTo>
                    <a:pt x="1259040" y="896620"/>
                  </a:moveTo>
                  <a:lnTo>
                    <a:pt x="1252681" y="896620"/>
                  </a:lnTo>
                  <a:lnTo>
                    <a:pt x="1252663" y="904239"/>
                  </a:lnTo>
                  <a:lnTo>
                    <a:pt x="1259022" y="904239"/>
                  </a:lnTo>
                  <a:lnTo>
                    <a:pt x="1259040" y="896620"/>
                  </a:lnTo>
                  <a:close/>
                </a:path>
                <a:path w="1261110" h="1099820">
                  <a:moveTo>
                    <a:pt x="6789" y="904240"/>
                  </a:moveTo>
                  <a:lnTo>
                    <a:pt x="224" y="904240"/>
                  </a:lnTo>
                  <a:lnTo>
                    <a:pt x="218" y="909319"/>
                  </a:lnTo>
                  <a:lnTo>
                    <a:pt x="6777" y="909319"/>
                  </a:lnTo>
                  <a:lnTo>
                    <a:pt x="6789" y="904240"/>
                  </a:lnTo>
                  <a:close/>
                </a:path>
                <a:path w="1261110" h="1099820">
                  <a:moveTo>
                    <a:pt x="1259022" y="904240"/>
                  </a:moveTo>
                  <a:lnTo>
                    <a:pt x="1252663" y="904240"/>
                  </a:lnTo>
                  <a:lnTo>
                    <a:pt x="1252651" y="909319"/>
                  </a:lnTo>
                  <a:lnTo>
                    <a:pt x="1259010" y="909319"/>
                  </a:lnTo>
                  <a:lnTo>
                    <a:pt x="1259022" y="904240"/>
                  </a:lnTo>
                  <a:close/>
                </a:path>
                <a:path w="1261110" h="1099820">
                  <a:moveTo>
                    <a:pt x="6777" y="909320"/>
                  </a:moveTo>
                  <a:lnTo>
                    <a:pt x="218" y="909320"/>
                  </a:lnTo>
                  <a:lnTo>
                    <a:pt x="202" y="923289"/>
                  </a:lnTo>
                  <a:lnTo>
                    <a:pt x="6745" y="923289"/>
                  </a:lnTo>
                  <a:lnTo>
                    <a:pt x="6777" y="909320"/>
                  </a:lnTo>
                  <a:close/>
                </a:path>
                <a:path w="1261110" h="1099820">
                  <a:moveTo>
                    <a:pt x="1259010" y="909320"/>
                  </a:moveTo>
                  <a:lnTo>
                    <a:pt x="1252651" y="909320"/>
                  </a:lnTo>
                  <a:lnTo>
                    <a:pt x="1252618" y="923289"/>
                  </a:lnTo>
                  <a:lnTo>
                    <a:pt x="1258978" y="923289"/>
                  </a:lnTo>
                  <a:lnTo>
                    <a:pt x="1259010" y="909320"/>
                  </a:lnTo>
                  <a:close/>
                </a:path>
                <a:path w="1261110" h="1099820">
                  <a:moveTo>
                    <a:pt x="6745" y="923290"/>
                  </a:moveTo>
                  <a:lnTo>
                    <a:pt x="202" y="923290"/>
                  </a:lnTo>
                  <a:lnTo>
                    <a:pt x="196" y="928369"/>
                  </a:lnTo>
                  <a:lnTo>
                    <a:pt x="6733" y="928369"/>
                  </a:lnTo>
                  <a:lnTo>
                    <a:pt x="6745" y="923290"/>
                  </a:lnTo>
                  <a:close/>
                </a:path>
                <a:path w="1261110" h="1099820">
                  <a:moveTo>
                    <a:pt x="1258978" y="923290"/>
                  </a:moveTo>
                  <a:lnTo>
                    <a:pt x="1252618" y="923290"/>
                  </a:lnTo>
                  <a:lnTo>
                    <a:pt x="1252606" y="928369"/>
                  </a:lnTo>
                  <a:lnTo>
                    <a:pt x="1258966" y="928369"/>
                  </a:lnTo>
                  <a:lnTo>
                    <a:pt x="1258978" y="923290"/>
                  </a:lnTo>
                  <a:close/>
                </a:path>
                <a:path w="1261110" h="1099820">
                  <a:moveTo>
                    <a:pt x="6733" y="928370"/>
                  </a:moveTo>
                  <a:lnTo>
                    <a:pt x="196" y="928370"/>
                  </a:lnTo>
                  <a:lnTo>
                    <a:pt x="182" y="941069"/>
                  </a:lnTo>
                  <a:lnTo>
                    <a:pt x="6703" y="941069"/>
                  </a:lnTo>
                  <a:lnTo>
                    <a:pt x="6733" y="928370"/>
                  </a:lnTo>
                  <a:close/>
                </a:path>
                <a:path w="1261110" h="1099820">
                  <a:moveTo>
                    <a:pt x="1258966" y="928370"/>
                  </a:moveTo>
                  <a:lnTo>
                    <a:pt x="1252606" y="928370"/>
                  </a:lnTo>
                  <a:lnTo>
                    <a:pt x="1252576" y="941069"/>
                  </a:lnTo>
                  <a:lnTo>
                    <a:pt x="1258937" y="941069"/>
                  </a:lnTo>
                  <a:lnTo>
                    <a:pt x="1258966" y="928370"/>
                  </a:lnTo>
                  <a:close/>
                </a:path>
                <a:path w="1261110" h="1099820">
                  <a:moveTo>
                    <a:pt x="6703" y="941070"/>
                  </a:moveTo>
                  <a:lnTo>
                    <a:pt x="182" y="941070"/>
                  </a:lnTo>
                  <a:lnTo>
                    <a:pt x="174" y="947419"/>
                  </a:lnTo>
                  <a:lnTo>
                    <a:pt x="6688" y="947419"/>
                  </a:lnTo>
                  <a:lnTo>
                    <a:pt x="6703" y="941070"/>
                  </a:lnTo>
                  <a:close/>
                </a:path>
                <a:path w="1261110" h="1099820">
                  <a:moveTo>
                    <a:pt x="1258937" y="941070"/>
                  </a:moveTo>
                  <a:lnTo>
                    <a:pt x="1252576" y="941070"/>
                  </a:lnTo>
                  <a:lnTo>
                    <a:pt x="1252562" y="947419"/>
                  </a:lnTo>
                  <a:lnTo>
                    <a:pt x="1258922" y="947419"/>
                  </a:lnTo>
                  <a:lnTo>
                    <a:pt x="1258937" y="941070"/>
                  </a:lnTo>
                  <a:close/>
                </a:path>
                <a:path w="1261110" h="1099820">
                  <a:moveTo>
                    <a:pt x="6688" y="947420"/>
                  </a:moveTo>
                  <a:lnTo>
                    <a:pt x="174" y="947420"/>
                  </a:lnTo>
                  <a:lnTo>
                    <a:pt x="165" y="955039"/>
                  </a:lnTo>
                  <a:lnTo>
                    <a:pt x="6670" y="955039"/>
                  </a:lnTo>
                  <a:lnTo>
                    <a:pt x="6688" y="947420"/>
                  </a:lnTo>
                  <a:close/>
                </a:path>
                <a:path w="1261110" h="1099820">
                  <a:moveTo>
                    <a:pt x="1258922" y="947420"/>
                  </a:moveTo>
                  <a:lnTo>
                    <a:pt x="1252562" y="947420"/>
                  </a:lnTo>
                  <a:lnTo>
                    <a:pt x="1252544" y="955039"/>
                  </a:lnTo>
                  <a:lnTo>
                    <a:pt x="1258905" y="955039"/>
                  </a:lnTo>
                  <a:lnTo>
                    <a:pt x="1258922" y="947420"/>
                  </a:lnTo>
                  <a:close/>
                </a:path>
                <a:path w="1261110" h="1099820">
                  <a:moveTo>
                    <a:pt x="6670" y="955040"/>
                  </a:moveTo>
                  <a:lnTo>
                    <a:pt x="165" y="955040"/>
                  </a:lnTo>
                  <a:lnTo>
                    <a:pt x="160" y="960119"/>
                  </a:lnTo>
                  <a:lnTo>
                    <a:pt x="6658" y="960119"/>
                  </a:lnTo>
                  <a:lnTo>
                    <a:pt x="6670" y="955040"/>
                  </a:lnTo>
                  <a:close/>
                </a:path>
                <a:path w="1261110" h="1099820">
                  <a:moveTo>
                    <a:pt x="1258905" y="955040"/>
                  </a:moveTo>
                  <a:lnTo>
                    <a:pt x="1252544" y="955040"/>
                  </a:lnTo>
                  <a:lnTo>
                    <a:pt x="1252532" y="960119"/>
                  </a:lnTo>
                  <a:lnTo>
                    <a:pt x="1258893" y="960119"/>
                  </a:lnTo>
                  <a:lnTo>
                    <a:pt x="1258905" y="955040"/>
                  </a:lnTo>
                  <a:close/>
                </a:path>
                <a:path w="1261110" h="1099820">
                  <a:moveTo>
                    <a:pt x="6658" y="960120"/>
                  </a:moveTo>
                  <a:lnTo>
                    <a:pt x="160" y="960120"/>
                  </a:lnTo>
                  <a:lnTo>
                    <a:pt x="151" y="967739"/>
                  </a:lnTo>
                  <a:lnTo>
                    <a:pt x="6641" y="967739"/>
                  </a:lnTo>
                  <a:lnTo>
                    <a:pt x="6658" y="960120"/>
                  </a:lnTo>
                  <a:close/>
                </a:path>
                <a:path w="1261110" h="1099820">
                  <a:moveTo>
                    <a:pt x="1258893" y="960120"/>
                  </a:moveTo>
                  <a:lnTo>
                    <a:pt x="1252532" y="960120"/>
                  </a:lnTo>
                  <a:lnTo>
                    <a:pt x="1252514" y="967739"/>
                  </a:lnTo>
                  <a:lnTo>
                    <a:pt x="1258875" y="967739"/>
                  </a:lnTo>
                  <a:lnTo>
                    <a:pt x="1258893" y="960120"/>
                  </a:lnTo>
                  <a:close/>
                </a:path>
                <a:path w="1261110" h="1099820">
                  <a:moveTo>
                    <a:pt x="6641" y="967740"/>
                  </a:moveTo>
                  <a:lnTo>
                    <a:pt x="151" y="967740"/>
                  </a:lnTo>
                  <a:lnTo>
                    <a:pt x="145" y="972819"/>
                  </a:lnTo>
                  <a:lnTo>
                    <a:pt x="6629" y="972819"/>
                  </a:lnTo>
                  <a:lnTo>
                    <a:pt x="6641" y="967740"/>
                  </a:lnTo>
                  <a:close/>
                </a:path>
                <a:path w="1261110" h="1099820">
                  <a:moveTo>
                    <a:pt x="1258875" y="967740"/>
                  </a:moveTo>
                  <a:lnTo>
                    <a:pt x="1252514" y="967740"/>
                  </a:lnTo>
                  <a:lnTo>
                    <a:pt x="1252502" y="972819"/>
                  </a:lnTo>
                  <a:lnTo>
                    <a:pt x="1258863" y="972819"/>
                  </a:lnTo>
                  <a:lnTo>
                    <a:pt x="1258875" y="967740"/>
                  </a:lnTo>
                  <a:close/>
                </a:path>
                <a:path w="1261110" h="1099820">
                  <a:moveTo>
                    <a:pt x="6629" y="972820"/>
                  </a:moveTo>
                  <a:lnTo>
                    <a:pt x="145" y="972820"/>
                  </a:lnTo>
                  <a:lnTo>
                    <a:pt x="136" y="980439"/>
                  </a:lnTo>
                  <a:lnTo>
                    <a:pt x="6611" y="980439"/>
                  </a:lnTo>
                  <a:lnTo>
                    <a:pt x="6629" y="972820"/>
                  </a:lnTo>
                  <a:close/>
                </a:path>
                <a:path w="1261110" h="1099820">
                  <a:moveTo>
                    <a:pt x="1258863" y="972820"/>
                  </a:moveTo>
                  <a:lnTo>
                    <a:pt x="1252502" y="972820"/>
                  </a:lnTo>
                  <a:lnTo>
                    <a:pt x="1252484" y="980439"/>
                  </a:lnTo>
                  <a:lnTo>
                    <a:pt x="1258846" y="980439"/>
                  </a:lnTo>
                  <a:lnTo>
                    <a:pt x="1258863" y="972820"/>
                  </a:lnTo>
                  <a:close/>
                </a:path>
                <a:path w="1261110" h="1099820">
                  <a:moveTo>
                    <a:pt x="6611" y="980440"/>
                  </a:moveTo>
                  <a:lnTo>
                    <a:pt x="136" y="980440"/>
                  </a:lnTo>
                  <a:lnTo>
                    <a:pt x="129" y="986789"/>
                  </a:lnTo>
                  <a:lnTo>
                    <a:pt x="6596" y="986789"/>
                  </a:lnTo>
                  <a:lnTo>
                    <a:pt x="6611" y="980440"/>
                  </a:lnTo>
                  <a:close/>
                </a:path>
                <a:path w="1261110" h="1099820">
                  <a:moveTo>
                    <a:pt x="1258846" y="980440"/>
                  </a:moveTo>
                  <a:lnTo>
                    <a:pt x="1252484" y="980440"/>
                  </a:lnTo>
                  <a:lnTo>
                    <a:pt x="1252469" y="986789"/>
                  </a:lnTo>
                  <a:lnTo>
                    <a:pt x="1258831" y="986789"/>
                  </a:lnTo>
                  <a:lnTo>
                    <a:pt x="1258846" y="980440"/>
                  </a:lnTo>
                  <a:close/>
                </a:path>
                <a:path w="1261110" h="1099820">
                  <a:moveTo>
                    <a:pt x="6596" y="986790"/>
                  </a:moveTo>
                  <a:lnTo>
                    <a:pt x="129" y="986790"/>
                  </a:lnTo>
                  <a:lnTo>
                    <a:pt x="121" y="993139"/>
                  </a:lnTo>
                  <a:lnTo>
                    <a:pt x="6581" y="993139"/>
                  </a:lnTo>
                  <a:lnTo>
                    <a:pt x="6596" y="986790"/>
                  </a:lnTo>
                  <a:close/>
                </a:path>
                <a:path w="1261110" h="1099820">
                  <a:moveTo>
                    <a:pt x="1258831" y="986790"/>
                  </a:moveTo>
                  <a:lnTo>
                    <a:pt x="1252469" y="986790"/>
                  </a:lnTo>
                  <a:lnTo>
                    <a:pt x="1252454" y="993139"/>
                  </a:lnTo>
                  <a:lnTo>
                    <a:pt x="1258816" y="993139"/>
                  </a:lnTo>
                  <a:lnTo>
                    <a:pt x="1258831" y="986790"/>
                  </a:lnTo>
                  <a:close/>
                </a:path>
                <a:path w="1261110" h="1099820">
                  <a:moveTo>
                    <a:pt x="6581" y="993140"/>
                  </a:moveTo>
                  <a:lnTo>
                    <a:pt x="121" y="993140"/>
                  </a:lnTo>
                  <a:lnTo>
                    <a:pt x="107" y="1005839"/>
                  </a:lnTo>
                  <a:lnTo>
                    <a:pt x="6552" y="1005839"/>
                  </a:lnTo>
                  <a:lnTo>
                    <a:pt x="6581" y="993140"/>
                  </a:lnTo>
                  <a:close/>
                </a:path>
                <a:path w="1261110" h="1099820">
                  <a:moveTo>
                    <a:pt x="1258816" y="993140"/>
                  </a:moveTo>
                  <a:lnTo>
                    <a:pt x="1252454" y="993140"/>
                  </a:lnTo>
                  <a:lnTo>
                    <a:pt x="1252425" y="1005839"/>
                  </a:lnTo>
                  <a:lnTo>
                    <a:pt x="1258787" y="1005839"/>
                  </a:lnTo>
                  <a:lnTo>
                    <a:pt x="1258816" y="993140"/>
                  </a:lnTo>
                  <a:close/>
                </a:path>
                <a:path w="1261110" h="1099820">
                  <a:moveTo>
                    <a:pt x="6552" y="1005840"/>
                  </a:moveTo>
                  <a:lnTo>
                    <a:pt x="107" y="1005840"/>
                  </a:lnTo>
                  <a:lnTo>
                    <a:pt x="92" y="1018539"/>
                  </a:lnTo>
                  <a:lnTo>
                    <a:pt x="6522" y="1018539"/>
                  </a:lnTo>
                  <a:lnTo>
                    <a:pt x="6552" y="1005840"/>
                  </a:lnTo>
                  <a:close/>
                </a:path>
                <a:path w="1261110" h="1099820">
                  <a:moveTo>
                    <a:pt x="1258787" y="1005840"/>
                  </a:moveTo>
                  <a:lnTo>
                    <a:pt x="1252425" y="1005840"/>
                  </a:lnTo>
                  <a:lnTo>
                    <a:pt x="1252395" y="1018539"/>
                  </a:lnTo>
                  <a:lnTo>
                    <a:pt x="1258758" y="1018539"/>
                  </a:lnTo>
                  <a:lnTo>
                    <a:pt x="1258787" y="1005840"/>
                  </a:lnTo>
                  <a:close/>
                </a:path>
                <a:path w="1261110" h="1099820">
                  <a:moveTo>
                    <a:pt x="6522" y="1018540"/>
                  </a:moveTo>
                  <a:lnTo>
                    <a:pt x="92" y="1018540"/>
                  </a:lnTo>
                  <a:lnTo>
                    <a:pt x="85" y="1024889"/>
                  </a:lnTo>
                  <a:lnTo>
                    <a:pt x="6507" y="1024889"/>
                  </a:lnTo>
                  <a:lnTo>
                    <a:pt x="6522" y="1018540"/>
                  </a:lnTo>
                  <a:close/>
                </a:path>
                <a:path w="1261110" h="1099820">
                  <a:moveTo>
                    <a:pt x="1258758" y="1018540"/>
                  </a:moveTo>
                  <a:lnTo>
                    <a:pt x="1252395" y="1018540"/>
                  </a:lnTo>
                  <a:lnTo>
                    <a:pt x="1252380" y="1024889"/>
                  </a:lnTo>
                  <a:lnTo>
                    <a:pt x="1258743" y="1024889"/>
                  </a:lnTo>
                  <a:lnTo>
                    <a:pt x="1258758" y="1018540"/>
                  </a:lnTo>
                  <a:close/>
                </a:path>
                <a:path w="1261110" h="1099820">
                  <a:moveTo>
                    <a:pt x="6507" y="1024890"/>
                  </a:moveTo>
                  <a:lnTo>
                    <a:pt x="85" y="1024890"/>
                  </a:lnTo>
                  <a:lnTo>
                    <a:pt x="71" y="1036319"/>
                  </a:lnTo>
                  <a:lnTo>
                    <a:pt x="6480" y="1036319"/>
                  </a:lnTo>
                  <a:lnTo>
                    <a:pt x="6507" y="1024890"/>
                  </a:lnTo>
                  <a:close/>
                </a:path>
                <a:path w="1261110" h="1099820">
                  <a:moveTo>
                    <a:pt x="1258743" y="1024890"/>
                  </a:moveTo>
                  <a:lnTo>
                    <a:pt x="1252380" y="1024890"/>
                  </a:lnTo>
                  <a:lnTo>
                    <a:pt x="1252353" y="1036319"/>
                  </a:lnTo>
                  <a:lnTo>
                    <a:pt x="1258716" y="1036319"/>
                  </a:lnTo>
                  <a:lnTo>
                    <a:pt x="1258743" y="1024890"/>
                  </a:lnTo>
                  <a:close/>
                </a:path>
                <a:path w="1261110" h="1099820">
                  <a:moveTo>
                    <a:pt x="6480" y="1036320"/>
                  </a:moveTo>
                  <a:lnTo>
                    <a:pt x="71" y="1036320"/>
                  </a:lnTo>
                  <a:lnTo>
                    <a:pt x="63" y="1043939"/>
                  </a:lnTo>
                  <a:lnTo>
                    <a:pt x="6462" y="1043939"/>
                  </a:lnTo>
                  <a:lnTo>
                    <a:pt x="6480" y="1036320"/>
                  </a:lnTo>
                  <a:close/>
                </a:path>
                <a:path w="1261110" h="1099820">
                  <a:moveTo>
                    <a:pt x="1258716" y="1036320"/>
                  </a:moveTo>
                  <a:lnTo>
                    <a:pt x="1252353" y="1036320"/>
                  </a:lnTo>
                  <a:lnTo>
                    <a:pt x="1252335" y="1043939"/>
                  </a:lnTo>
                  <a:lnTo>
                    <a:pt x="1258699" y="1043939"/>
                  </a:lnTo>
                  <a:lnTo>
                    <a:pt x="1258716" y="1036320"/>
                  </a:lnTo>
                  <a:close/>
                </a:path>
                <a:path w="1261110" h="1099820">
                  <a:moveTo>
                    <a:pt x="6462" y="1043940"/>
                  </a:moveTo>
                  <a:lnTo>
                    <a:pt x="63" y="1043940"/>
                  </a:lnTo>
                  <a:lnTo>
                    <a:pt x="55" y="1050289"/>
                  </a:lnTo>
                  <a:lnTo>
                    <a:pt x="6448" y="1050289"/>
                  </a:lnTo>
                  <a:lnTo>
                    <a:pt x="6462" y="1043940"/>
                  </a:lnTo>
                  <a:close/>
                </a:path>
                <a:path w="1261110" h="1099820">
                  <a:moveTo>
                    <a:pt x="1258699" y="1043940"/>
                  </a:moveTo>
                  <a:lnTo>
                    <a:pt x="1252335" y="1043940"/>
                  </a:lnTo>
                  <a:lnTo>
                    <a:pt x="1252321" y="1050289"/>
                  </a:lnTo>
                  <a:lnTo>
                    <a:pt x="1258684" y="1050289"/>
                  </a:lnTo>
                  <a:lnTo>
                    <a:pt x="1258699" y="1043940"/>
                  </a:lnTo>
                  <a:close/>
                </a:path>
                <a:path w="1261110" h="1099820">
                  <a:moveTo>
                    <a:pt x="6448" y="1050290"/>
                  </a:moveTo>
                  <a:lnTo>
                    <a:pt x="55" y="1050290"/>
                  </a:lnTo>
                  <a:lnTo>
                    <a:pt x="48" y="1056639"/>
                  </a:lnTo>
                  <a:lnTo>
                    <a:pt x="6433" y="1056639"/>
                  </a:lnTo>
                  <a:lnTo>
                    <a:pt x="6448" y="1050290"/>
                  </a:lnTo>
                  <a:close/>
                </a:path>
                <a:path w="1261110" h="1099820">
                  <a:moveTo>
                    <a:pt x="1258684" y="1050290"/>
                  </a:moveTo>
                  <a:lnTo>
                    <a:pt x="1252321" y="1050290"/>
                  </a:lnTo>
                  <a:lnTo>
                    <a:pt x="1252306" y="1056639"/>
                  </a:lnTo>
                  <a:lnTo>
                    <a:pt x="1258669" y="1056639"/>
                  </a:lnTo>
                  <a:lnTo>
                    <a:pt x="1258684" y="1050290"/>
                  </a:lnTo>
                  <a:close/>
                </a:path>
                <a:path w="1261110" h="1099820">
                  <a:moveTo>
                    <a:pt x="6433" y="1056640"/>
                  </a:moveTo>
                  <a:lnTo>
                    <a:pt x="48" y="1056640"/>
                  </a:lnTo>
                  <a:lnTo>
                    <a:pt x="41" y="1062989"/>
                  </a:lnTo>
                  <a:lnTo>
                    <a:pt x="6418" y="1062989"/>
                  </a:lnTo>
                  <a:lnTo>
                    <a:pt x="6433" y="1056640"/>
                  </a:lnTo>
                  <a:close/>
                </a:path>
                <a:path w="1261110" h="1099820">
                  <a:moveTo>
                    <a:pt x="1258669" y="1056640"/>
                  </a:moveTo>
                  <a:lnTo>
                    <a:pt x="1252306" y="1056640"/>
                  </a:lnTo>
                  <a:lnTo>
                    <a:pt x="1252291" y="1062989"/>
                  </a:lnTo>
                  <a:lnTo>
                    <a:pt x="1258655" y="1062989"/>
                  </a:lnTo>
                  <a:lnTo>
                    <a:pt x="1258669" y="1056640"/>
                  </a:lnTo>
                  <a:close/>
                </a:path>
                <a:path w="1261110" h="1099820">
                  <a:moveTo>
                    <a:pt x="6418" y="1062990"/>
                  </a:moveTo>
                  <a:lnTo>
                    <a:pt x="41" y="1062990"/>
                  </a:lnTo>
                  <a:lnTo>
                    <a:pt x="33" y="1069339"/>
                  </a:lnTo>
                  <a:lnTo>
                    <a:pt x="6403" y="1069339"/>
                  </a:lnTo>
                  <a:lnTo>
                    <a:pt x="6418" y="1062990"/>
                  </a:lnTo>
                  <a:close/>
                </a:path>
                <a:path w="1261110" h="1099820">
                  <a:moveTo>
                    <a:pt x="1258655" y="1062990"/>
                  </a:moveTo>
                  <a:lnTo>
                    <a:pt x="1252291" y="1062990"/>
                  </a:lnTo>
                  <a:lnTo>
                    <a:pt x="1252276" y="1069339"/>
                  </a:lnTo>
                  <a:lnTo>
                    <a:pt x="1258640" y="1069339"/>
                  </a:lnTo>
                  <a:lnTo>
                    <a:pt x="1258655" y="1062990"/>
                  </a:lnTo>
                  <a:close/>
                </a:path>
                <a:path w="1261110" h="1099820">
                  <a:moveTo>
                    <a:pt x="6403" y="1069340"/>
                  </a:moveTo>
                  <a:lnTo>
                    <a:pt x="33" y="1069340"/>
                  </a:lnTo>
                  <a:lnTo>
                    <a:pt x="19" y="1082039"/>
                  </a:lnTo>
                  <a:lnTo>
                    <a:pt x="6373" y="1082039"/>
                  </a:lnTo>
                  <a:lnTo>
                    <a:pt x="6403" y="1069340"/>
                  </a:lnTo>
                  <a:close/>
                </a:path>
                <a:path w="1261110" h="1099820">
                  <a:moveTo>
                    <a:pt x="1258640" y="1069340"/>
                  </a:moveTo>
                  <a:lnTo>
                    <a:pt x="1252276" y="1069340"/>
                  </a:lnTo>
                  <a:lnTo>
                    <a:pt x="1252246" y="1082039"/>
                  </a:lnTo>
                  <a:lnTo>
                    <a:pt x="1258611" y="1082039"/>
                  </a:lnTo>
                  <a:lnTo>
                    <a:pt x="1258640" y="1069340"/>
                  </a:lnTo>
                  <a:close/>
                </a:path>
                <a:path w="1261110" h="1099820">
                  <a:moveTo>
                    <a:pt x="6373" y="1082040"/>
                  </a:moveTo>
                  <a:lnTo>
                    <a:pt x="19" y="1082040"/>
                  </a:lnTo>
                  <a:lnTo>
                    <a:pt x="11" y="1088389"/>
                  </a:lnTo>
                  <a:lnTo>
                    <a:pt x="6358" y="1088389"/>
                  </a:lnTo>
                  <a:lnTo>
                    <a:pt x="6373" y="1082040"/>
                  </a:lnTo>
                  <a:close/>
                </a:path>
                <a:path w="1261110" h="1099820">
                  <a:moveTo>
                    <a:pt x="1258611" y="1082040"/>
                  </a:moveTo>
                  <a:lnTo>
                    <a:pt x="1252246" y="1082040"/>
                  </a:lnTo>
                  <a:lnTo>
                    <a:pt x="1252231" y="1088389"/>
                  </a:lnTo>
                  <a:lnTo>
                    <a:pt x="1258596" y="1088389"/>
                  </a:lnTo>
                  <a:lnTo>
                    <a:pt x="1258611" y="1082040"/>
                  </a:lnTo>
                  <a:close/>
                </a:path>
                <a:path w="1261110" h="1099820">
                  <a:moveTo>
                    <a:pt x="6358" y="1088390"/>
                  </a:moveTo>
                  <a:lnTo>
                    <a:pt x="11" y="1088390"/>
                  </a:lnTo>
                  <a:lnTo>
                    <a:pt x="4" y="1094739"/>
                  </a:lnTo>
                  <a:lnTo>
                    <a:pt x="1258581" y="1094739"/>
                  </a:lnTo>
                  <a:lnTo>
                    <a:pt x="1258584" y="1093470"/>
                  </a:lnTo>
                  <a:lnTo>
                    <a:pt x="6350" y="1092200"/>
                  </a:lnTo>
                  <a:lnTo>
                    <a:pt x="6358" y="1088390"/>
                  </a:lnTo>
                  <a:close/>
                </a:path>
                <a:path w="1261110" h="1099820">
                  <a:moveTo>
                    <a:pt x="1258596" y="1088390"/>
                  </a:moveTo>
                  <a:lnTo>
                    <a:pt x="1252231" y="1088390"/>
                  </a:lnTo>
                  <a:lnTo>
                    <a:pt x="1252220" y="1093470"/>
                  </a:lnTo>
                  <a:lnTo>
                    <a:pt x="1258584" y="1093470"/>
                  </a:lnTo>
                  <a:lnTo>
                    <a:pt x="1258596" y="1088390"/>
                  </a:lnTo>
                  <a:close/>
                </a:path>
                <a:path w="1261110" h="1099820">
                  <a:moveTo>
                    <a:pt x="1258581" y="1094740"/>
                  </a:moveTo>
                  <a:lnTo>
                    <a:pt x="4" y="1094740"/>
                  </a:lnTo>
                  <a:lnTo>
                    <a:pt x="0" y="1098550"/>
                  </a:lnTo>
                  <a:lnTo>
                    <a:pt x="1258570" y="1099820"/>
                  </a:lnTo>
                  <a:lnTo>
                    <a:pt x="1258581" y="1094740"/>
                  </a:lnTo>
                  <a:close/>
                </a:path>
              </a:pathLst>
            </a:custGeom>
            <a:solidFill>
              <a:srgbClr val="073D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638809" y="3619500"/>
              <a:ext cx="1248410" cy="1087120"/>
            </a:xfrm>
            <a:custGeom>
              <a:avLst/>
              <a:gdLst/>
              <a:ahLst/>
              <a:cxnLst/>
              <a:rect l="l" t="t" r="r" b="b"/>
              <a:pathLst>
                <a:path w="1248410" h="1087120">
                  <a:moveTo>
                    <a:pt x="2540" y="0"/>
                  </a:moveTo>
                  <a:lnTo>
                    <a:pt x="2534" y="2539"/>
                  </a:lnTo>
                  <a:lnTo>
                    <a:pt x="1248410" y="2539"/>
                  </a:lnTo>
                  <a:lnTo>
                    <a:pt x="2540" y="0"/>
                  </a:lnTo>
                  <a:close/>
                </a:path>
                <a:path w="1248410" h="1087120">
                  <a:moveTo>
                    <a:pt x="1248410" y="2540"/>
                  </a:moveTo>
                  <a:lnTo>
                    <a:pt x="2534" y="2540"/>
                  </a:lnTo>
                  <a:lnTo>
                    <a:pt x="2519" y="8889"/>
                  </a:lnTo>
                  <a:lnTo>
                    <a:pt x="8883" y="8889"/>
                  </a:lnTo>
                  <a:lnTo>
                    <a:pt x="8890" y="6350"/>
                  </a:lnTo>
                  <a:lnTo>
                    <a:pt x="1248401" y="6350"/>
                  </a:lnTo>
                  <a:lnTo>
                    <a:pt x="1248410" y="2540"/>
                  </a:lnTo>
                  <a:close/>
                </a:path>
                <a:path w="1248410" h="1087120">
                  <a:moveTo>
                    <a:pt x="1248401" y="6350"/>
                  </a:moveTo>
                  <a:lnTo>
                    <a:pt x="8890" y="6350"/>
                  </a:lnTo>
                  <a:lnTo>
                    <a:pt x="625475" y="7619"/>
                  </a:lnTo>
                  <a:lnTo>
                    <a:pt x="1242060" y="8889"/>
                  </a:lnTo>
                  <a:lnTo>
                    <a:pt x="1248395" y="8889"/>
                  </a:lnTo>
                  <a:lnTo>
                    <a:pt x="1248401" y="6350"/>
                  </a:lnTo>
                  <a:close/>
                </a:path>
                <a:path w="1248410" h="1087120">
                  <a:moveTo>
                    <a:pt x="8883" y="8890"/>
                  </a:moveTo>
                  <a:lnTo>
                    <a:pt x="2519" y="8890"/>
                  </a:lnTo>
                  <a:lnTo>
                    <a:pt x="2504" y="15239"/>
                  </a:lnTo>
                  <a:lnTo>
                    <a:pt x="8868" y="15239"/>
                  </a:lnTo>
                  <a:lnTo>
                    <a:pt x="8883" y="8890"/>
                  </a:lnTo>
                  <a:close/>
                </a:path>
                <a:path w="1248410" h="1087120">
                  <a:moveTo>
                    <a:pt x="1248395" y="8890"/>
                  </a:moveTo>
                  <a:lnTo>
                    <a:pt x="1242060" y="8890"/>
                  </a:lnTo>
                  <a:lnTo>
                    <a:pt x="1242044" y="15239"/>
                  </a:lnTo>
                  <a:lnTo>
                    <a:pt x="1248380" y="15239"/>
                  </a:lnTo>
                  <a:lnTo>
                    <a:pt x="1248395" y="8890"/>
                  </a:lnTo>
                  <a:close/>
                </a:path>
                <a:path w="1248410" h="1087120">
                  <a:moveTo>
                    <a:pt x="8868" y="15240"/>
                  </a:moveTo>
                  <a:lnTo>
                    <a:pt x="2504" y="15240"/>
                  </a:lnTo>
                  <a:lnTo>
                    <a:pt x="2489" y="21589"/>
                  </a:lnTo>
                  <a:lnTo>
                    <a:pt x="8853" y="21589"/>
                  </a:lnTo>
                  <a:lnTo>
                    <a:pt x="8868" y="15240"/>
                  </a:lnTo>
                  <a:close/>
                </a:path>
                <a:path w="1248410" h="1087120">
                  <a:moveTo>
                    <a:pt x="1248380" y="15240"/>
                  </a:moveTo>
                  <a:lnTo>
                    <a:pt x="1242044" y="15240"/>
                  </a:lnTo>
                  <a:lnTo>
                    <a:pt x="1242029" y="21589"/>
                  </a:lnTo>
                  <a:lnTo>
                    <a:pt x="1248365" y="21589"/>
                  </a:lnTo>
                  <a:lnTo>
                    <a:pt x="1248380" y="15240"/>
                  </a:lnTo>
                  <a:close/>
                </a:path>
                <a:path w="1248410" h="1087120">
                  <a:moveTo>
                    <a:pt x="8853" y="21590"/>
                  </a:moveTo>
                  <a:lnTo>
                    <a:pt x="2489" y="21590"/>
                  </a:lnTo>
                  <a:lnTo>
                    <a:pt x="2474" y="27939"/>
                  </a:lnTo>
                  <a:lnTo>
                    <a:pt x="8838" y="27939"/>
                  </a:lnTo>
                  <a:lnTo>
                    <a:pt x="8853" y="21590"/>
                  </a:lnTo>
                  <a:close/>
                </a:path>
                <a:path w="1248410" h="1087120">
                  <a:moveTo>
                    <a:pt x="1248365" y="21590"/>
                  </a:moveTo>
                  <a:lnTo>
                    <a:pt x="1242029" y="21590"/>
                  </a:lnTo>
                  <a:lnTo>
                    <a:pt x="1242014" y="27939"/>
                  </a:lnTo>
                  <a:lnTo>
                    <a:pt x="1248350" y="27939"/>
                  </a:lnTo>
                  <a:lnTo>
                    <a:pt x="1248365" y="21590"/>
                  </a:lnTo>
                  <a:close/>
                </a:path>
                <a:path w="1248410" h="1087120">
                  <a:moveTo>
                    <a:pt x="8838" y="27940"/>
                  </a:moveTo>
                  <a:lnTo>
                    <a:pt x="2474" y="27940"/>
                  </a:lnTo>
                  <a:lnTo>
                    <a:pt x="2459" y="34289"/>
                  </a:lnTo>
                  <a:lnTo>
                    <a:pt x="8823" y="34289"/>
                  </a:lnTo>
                  <a:lnTo>
                    <a:pt x="8838" y="27940"/>
                  </a:lnTo>
                  <a:close/>
                </a:path>
                <a:path w="1248410" h="1087120">
                  <a:moveTo>
                    <a:pt x="1248350" y="27940"/>
                  </a:moveTo>
                  <a:lnTo>
                    <a:pt x="1242014" y="27940"/>
                  </a:lnTo>
                  <a:lnTo>
                    <a:pt x="1241999" y="34289"/>
                  </a:lnTo>
                  <a:lnTo>
                    <a:pt x="1248335" y="34289"/>
                  </a:lnTo>
                  <a:lnTo>
                    <a:pt x="1248350" y="27940"/>
                  </a:lnTo>
                  <a:close/>
                </a:path>
                <a:path w="1248410" h="1087120">
                  <a:moveTo>
                    <a:pt x="8823" y="34290"/>
                  </a:moveTo>
                  <a:lnTo>
                    <a:pt x="2459" y="34290"/>
                  </a:lnTo>
                  <a:lnTo>
                    <a:pt x="2444" y="40639"/>
                  </a:lnTo>
                  <a:lnTo>
                    <a:pt x="8808" y="40639"/>
                  </a:lnTo>
                  <a:lnTo>
                    <a:pt x="8823" y="34290"/>
                  </a:lnTo>
                  <a:close/>
                </a:path>
                <a:path w="1248410" h="1087120">
                  <a:moveTo>
                    <a:pt x="1248335" y="34290"/>
                  </a:moveTo>
                  <a:lnTo>
                    <a:pt x="1241999" y="34290"/>
                  </a:lnTo>
                  <a:lnTo>
                    <a:pt x="1241984" y="40639"/>
                  </a:lnTo>
                  <a:lnTo>
                    <a:pt x="1248320" y="40639"/>
                  </a:lnTo>
                  <a:lnTo>
                    <a:pt x="1248335" y="34290"/>
                  </a:lnTo>
                  <a:close/>
                </a:path>
                <a:path w="1248410" h="1087120">
                  <a:moveTo>
                    <a:pt x="8808" y="40640"/>
                  </a:moveTo>
                  <a:lnTo>
                    <a:pt x="2444" y="40640"/>
                  </a:lnTo>
                  <a:lnTo>
                    <a:pt x="2415" y="53339"/>
                  </a:lnTo>
                  <a:lnTo>
                    <a:pt x="8778" y="53339"/>
                  </a:lnTo>
                  <a:lnTo>
                    <a:pt x="8808" y="40640"/>
                  </a:lnTo>
                  <a:close/>
                </a:path>
                <a:path w="1248410" h="1087120">
                  <a:moveTo>
                    <a:pt x="1248320" y="40640"/>
                  </a:moveTo>
                  <a:lnTo>
                    <a:pt x="1241984" y="40640"/>
                  </a:lnTo>
                  <a:lnTo>
                    <a:pt x="1241954" y="53339"/>
                  </a:lnTo>
                  <a:lnTo>
                    <a:pt x="1248291" y="53339"/>
                  </a:lnTo>
                  <a:lnTo>
                    <a:pt x="1248320" y="40640"/>
                  </a:lnTo>
                  <a:close/>
                </a:path>
                <a:path w="1248410" h="1087120">
                  <a:moveTo>
                    <a:pt x="8778" y="53340"/>
                  </a:moveTo>
                  <a:lnTo>
                    <a:pt x="2415" y="53340"/>
                  </a:lnTo>
                  <a:lnTo>
                    <a:pt x="2388" y="64769"/>
                  </a:lnTo>
                  <a:lnTo>
                    <a:pt x="8751" y="64769"/>
                  </a:lnTo>
                  <a:lnTo>
                    <a:pt x="8778" y="53340"/>
                  </a:lnTo>
                  <a:close/>
                </a:path>
                <a:path w="1248410" h="1087120">
                  <a:moveTo>
                    <a:pt x="1248291" y="53340"/>
                  </a:moveTo>
                  <a:lnTo>
                    <a:pt x="1241954" y="53340"/>
                  </a:lnTo>
                  <a:lnTo>
                    <a:pt x="1241927" y="64769"/>
                  </a:lnTo>
                  <a:lnTo>
                    <a:pt x="1248264" y="64769"/>
                  </a:lnTo>
                  <a:lnTo>
                    <a:pt x="1248291" y="53340"/>
                  </a:lnTo>
                  <a:close/>
                </a:path>
                <a:path w="1248410" h="1087120">
                  <a:moveTo>
                    <a:pt x="8751" y="64770"/>
                  </a:moveTo>
                  <a:lnTo>
                    <a:pt x="2388" y="64770"/>
                  </a:lnTo>
                  <a:lnTo>
                    <a:pt x="2370" y="72389"/>
                  </a:lnTo>
                  <a:lnTo>
                    <a:pt x="8733" y="72389"/>
                  </a:lnTo>
                  <a:lnTo>
                    <a:pt x="8751" y="64770"/>
                  </a:lnTo>
                  <a:close/>
                </a:path>
                <a:path w="1248410" h="1087120">
                  <a:moveTo>
                    <a:pt x="1248264" y="64770"/>
                  </a:moveTo>
                  <a:lnTo>
                    <a:pt x="1241927" y="64770"/>
                  </a:lnTo>
                  <a:lnTo>
                    <a:pt x="1241909" y="72389"/>
                  </a:lnTo>
                  <a:lnTo>
                    <a:pt x="1248246" y="72389"/>
                  </a:lnTo>
                  <a:lnTo>
                    <a:pt x="1248264" y="64770"/>
                  </a:lnTo>
                  <a:close/>
                </a:path>
                <a:path w="1248410" h="1087120">
                  <a:moveTo>
                    <a:pt x="8733" y="72390"/>
                  </a:moveTo>
                  <a:lnTo>
                    <a:pt x="2370" y="72390"/>
                  </a:lnTo>
                  <a:lnTo>
                    <a:pt x="2355" y="78739"/>
                  </a:lnTo>
                  <a:lnTo>
                    <a:pt x="8718" y="78739"/>
                  </a:lnTo>
                  <a:lnTo>
                    <a:pt x="8733" y="72390"/>
                  </a:lnTo>
                  <a:close/>
                </a:path>
                <a:path w="1248410" h="1087120">
                  <a:moveTo>
                    <a:pt x="1248246" y="72390"/>
                  </a:moveTo>
                  <a:lnTo>
                    <a:pt x="1241909" y="72390"/>
                  </a:lnTo>
                  <a:lnTo>
                    <a:pt x="1241894" y="78739"/>
                  </a:lnTo>
                  <a:lnTo>
                    <a:pt x="1248231" y="78739"/>
                  </a:lnTo>
                  <a:lnTo>
                    <a:pt x="1248246" y="72390"/>
                  </a:lnTo>
                  <a:close/>
                </a:path>
                <a:path w="1248410" h="1087120">
                  <a:moveTo>
                    <a:pt x="8718" y="78740"/>
                  </a:moveTo>
                  <a:lnTo>
                    <a:pt x="2355" y="78740"/>
                  </a:lnTo>
                  <a:lnTo>
                    <a:pt x="2340" y="85089"/>
                  </a:lnTo>
                  <a:lnTo>
                    <a:pt x="8703" y="85089"/>
                  </a:lnTo>
                  <a:lnTo>
                    <a:pt x="8718" y="78740"/>
                  </a:lnTo>
                  <a:close/>
                </a:path>
                <a:path w="1248410" h="1087120">
                  <a:moveTo>
                    <a:pt x="1248231" y="78740"/>
                  </a:moveTo>
                  <a:lnTo>
                    <a:pt x="1241894" y="78740"/>
                  </a:lnTo>
                  <a:lnTo>
                    <a:pt x="1241879" y="85089"/>
                  </a:lnTo>
                  <a:lnTo>
                    <a:pt x="1248216" y="85089"/>
                  </a:lnTo>
                  <a:lnTo>
                    <a:pt x="1248231" y="78740"/>
                  </a:lnTo>
                  <a:close/>
                </a:path>
                <a:path w="1248410" h="1087120">
                  <a:moveTo>
                    <a:pt x="8703" y="85090"/>
                  </a:moveTo>
                  <a:lnTo>
                    <a:pt x="2340" y="85090"/>
                  </a:lnTo>
                  <a:lnTo>
                    <a:pt x="2311" y="97789"/>
                  </a:lnTo>
                  <a:lnTo>
                    <a:pt x="8673" y="97789"/>
                  </a:lnTo>
                  <a:lnTo>
                    <a:pt x="8703" y="85090"/>
                  </a:lnTo>
                  <a:close/>
                </a:path>
                <a:path w="1248410" h="1087120">
                  <a:moveTo>
                    <a:pt x="1248216" y="85090"/>
                  </a:moveTo>
                  <a:lnTo>
                    <a:pt x="1241879" y="85090"/>
                  </a:lnTo>
                  <a:lnTo>
                    <a:pt x="1241849" y="97789"/>
                  </a:lnTo>
                  <a:lnTo>
                    <a:pt x="1248186" y="97789"/>
                  </a:lnTo>
                  <a:lnTo>
                    <a:pt x="1248216" y="85090"/>
                  </a:lnTo>
                  <a:close/>
                </a:path>
                <a:path w="1248410" h="1087120">
                  <a:moveTo>
                    <a:pt x="8673" y="97790"/>
                  </a:moveTo>
                  <a:lnTo>
                    <a:pt x="2311" y="97790"/>
                  </a:lnTo>
                  <a:lnTo>
                    <a:pt x="2296" y="104139"/>
                  </a:lnTo>
                  <a:lnTo>
                    <a:pt x="8658" y="104139"/>
                  </a:lnTo>
                  <a:lnTo>
                    <a:pt x="8673" y="97790"/>
                  </a:lnTo>
                  <a:close/>
                </a:path>
                <a:path w="1248410" h="1087120">
                  <a:moveTo>
                    <a:pt x="1248186" y="97790"/>
                  </a:moveTo>
                  <a:lnTo>
                    <a:pt x="1241849" y="97790"/>
                  </a:lnTo>
                  <a:lnTo>
                    <a:pt x="1241834" y="104139"/>
                  </a:lnTo>
                  <a:lnTo>
                    <a:pt x="1248172" y="104139"/>
                  </a:lnTo>
                  <a:lnTo>
                    <a:pt x="1248186" y="97790"/>
                  </a:lnTo>
                  <a:close/>
                </a:path>
                <a:path w="1248410" h="1087120">
                  <a:moveTo>
                    <a:pt x="8658" y="104140"/>
                  </a:moveTo>
                  <a:lnTo>
                    <a:pt x="2296" y="104140"/>
                  </a:lnTo>
                  <a:lnTo>
                    <a:pt x="2284" y="109219"/>
                  </a:lnTo>
                  <a:lnTo>
                    <a:pt x="8646" y="109219"/>
                  </a:lnTo>
                  <a:lnTo>
                    <a:pt x="8658" y="104140"/>
                  </a:lnTo>
                  <a:close/>
                </a:path>
                <a:path w="1248410" h="1087120">
                  <a:moveTo>
                    <a:pt x="1248172" y="104140"/>
                  </a:moveTo>
                  <a:lnTo>
                    <a:pt x="1241834" y="104140"/>
                  </a:lnTo>
                  <a:lnTo>
                    <a:pt x="1241822" y="109219"/>
                  </a:lnTo>
                  <a:lnTo>
                    <a:pt x="1248160" y="109219"/>
                  </a:lnTo>
                  <a:lnTo>
                    <a:pt x="1248172" y="104140"/>
                  </a:lnTo>
                  <a:close/>
                </a:path>
                <a:path w="1248410" h="1087120">
                  <a:moveTo>
                    <a:pt x="8646" y="109220"/>
                  </a:moveTo>
                  <a:lnTo>
                    <a:pt x="2284" y="109220"/>
                  </a:lnTo>
                  <a:lnTo>
                    <a:pt x="2266" y="116839"/>
                  </a:lnTo>
                  <a:lnTo>
                    <a:pt x="8628" y="116839"/>
                  </a:lnTo>
                  <a:lnTo>
                    <a:pt x="8646" y="109220"/>
                  </a:lnTo>
                  <a:close/>
                </a:path>
                <a:path w="1248410" h="1087120">
                  <a:moveTo>
                    <a:pt x="1248160" y="109220"/>
                  </a:moveTo>
                  <a:lnTo>
                    <a:pt x="1241822" y="109220"/>
                  </a:lnTo>
                  <a:lnTo>
                    <a:pt x="1241804" y="116839"/>
                  </a:lnTo>
                  <a:lnTo>
                    <a:pt x="1248142" y="116839"/>
                  </a:lnTo>
                  <a:lnTo>
                    <a:pt x="1248160" y="109220"/>
                  </a:lnTo>
                  <a:close/>
                </a:path>
                <a:path w="1248410" h="1087120">
                  <a:moveTo>
                    <a:pt x="8628" y="116840"/>
                  </a:moveTo>
                  <a:lnTo>
                    <a:pt x="2266" y="116840"/>
                  </a:lnTo>
                  <a:lnTo>
                    <a:pt x="2251" y="123189"/>
                  </a:lnTo>
                  <a:lnTo>
                    <a:pt x="8613" y="123189"/>
                  </a:lnTo>
                  <a:lnTo>
                    <a:pt x="8628" y="116840"/>
                  </a:lnTo>
                  <a:close/>
                </a:path>
                <a:path w="1248410" h="1087120">
                  <a:moveTo>
                    <a:pt x="1248142" y="116840"/>
                  </a:moveTo>
                  <a:lnTo>
                    <a:pt x="1241804" y="116840"/>
                  </a:lnTo>
                  <a:lnTo>
                    <a:pt x="1241789" y="123189"/>
                  </a:lnTo>
                  <a:lnTo>
                    <a:pt x="1248127" y="123189"/>
                  </a:lnTo>
                  <a:lnTo>
                    <a:pt x="1248142" y="116840"/>
                  </a:lnTo>
                  <a:close/>
                </a:path>
                <a:path w="1248410" h="1087120">
                  <a:moveTo>
                    <a:pt x="8613" y="123190"/>
                  </a:moveTo>
                  <a:lnTo>
                    <a:pt x="2251" y="123190"/>
                  </a:lnTo>
                  <a:lnTo>
                    <a:pt x="2236" y="129539"/>
                  </a:lnTo>
                  <a:lnTo>
                    <a:pt x="8598" y="129539"/>
                  </a:lnTo>
                  <a:lnTo>
                    <a:pt x="8613" y="123190"/>
                  </a:lnTo>
                  <a:close/>
                </a:path>
                <a:path w="1248410" h="1087120">
                  <a:moveTo>
                    <a:pt x="1248127" y="123190"/>
                  </a:moveTo>
                  <a:lnTo>
                    <a:pt x="1241789" y="123190"/>
                  </a:lnTo>
                  <a:lnTo>
                    <a:pt x="1241774" y="129539"/>
                  </a:lnTo>
                  <a:lnTo>
                    <a:pt x="1248112" y="129539"/>
                  </a:lnTo>
                  <a:lnTo>
                    <a:pt x="1248127" y="123190"/>
                  </a:lnTo>
                  <a:close/>
                </a:path>
                <a:path w="1248410" h="1087120">
                  <a:moveTo>
                    <a:pt x="8598" y="129540"/>
                  </a:moveTo>
                  <a:lnTo>
                    <a:pt x="2236" y="129540"/>
                  </a:lnTo>
                  <a:lnTo>
                    <a:pt x="2225" y="134619"/>
                  </a:lnTo>
                  <a:lnTo>
                    <a:pt x="8586" y="134619"/>
                  </a:lnTo>
                  <a:lnTo>
                    <a:pt x="8598" y="129540"/>
                  </a:lnTo>
                  <a:close/>
                </a:path>
                <a:path w="1248410" h="1087120">
                  <a:moveTo>
                    <a:pt x="1248112" y="129540"/>
                  </a:moveTo>
                  <a:lnTo>
                    <a:pt x="1241774" y="129540"/>
                  </a:lnTo>
                  <a:lnTo>
                    <a:pt x="1241762" y="134619"/>
                  </a:lnTo>
                  <a:lnTo>
                    <a:pt x="1248100" y="134619"/>
                  </a:lnTo>
                  <a:lnTo>
                    <a:pt x="1248112" y="129540"/>
                  </a:lnTo>
                  <a:close/>
                </a:path>
                <a:path w="1248410" h="1087120">
                  <a:moveTo>
                    <a:pt x="8586" y="134620"/>
                  </a:moveTo>
                  <a:lnTo>
                    <a:pt x="2225" y="134620"/>
                  </a:lnTo>
                  <a:lnTo>
                    <a:pt x="2207" y="142239"/>
                  </a:lnTo>
                  <a:lnTo>
                    <a:pt x="8567" y="142239"/>
                  </a:lnTo>
                  <a:lnTo>
                    <a:pt x="8586" y="134620"/>
                  </a:lnTo>
                  <a:close/>
                </a:path>
                <a:path w="1248410" h="1087120">
                  <a:moveTo>
                    <a:pt x="1248100" y="134620"/>
                  </a:moveTo>
                  <a:lnTo>
                    <a:pt x="1241762" y="134620"/>
                  </a:lnTo>
                  <a:lnTo>
                    <a:pt x="1241744" y="142239"/>
                  </a:lnTo>
                  <a:lnTo>
                    <a:pt x="1248082" y="142239"/>
                  </a:lnTo>
                  <a:lnTo>
                    <a:pt x="1248100" y="134620"/>
                  </a:lnTo>
                  <a:close/>
                </a:path>
                <a:path w="1248410" h="1087120">
                  <a:moveTo>
                    <a:pt x="8567" y="142240"/>
                  </a:moveTo>
                  <a:lnTo>
                    <a:pt x="2207" y="142240"/>
                  </a:lnTo>
                  <a:lnTo>
                    <a:pt x="2195" y="147319"/>
                  </a:lnTo>
                  <a:lnTo>
                    <a:pt x="8555" y="147319"/>
                  </a:lnTo>
                  <a:lnTo>
                    <a:pt x="8567" y="142240"/>
                  </a:lnTo>
                  <a:close/>
                </a:path>
                <a:path w="1248410" h="1087120">
                  <a:moveTo>
                    <a:pt x="1248082" y="142240"/>
                  </a:moveTo>
                  <a:lnTo>
                    <a:pt x="1241744" y="142240"/>
                  </a:lnTo>
                  <a:lnTo>
                    <a:pt x="1241731" y="147319"/>
                  </a:lnTo>
                  <a:lnTo>
                    <a:pt x="1248070" y="147319"/>
                  </a:lnTo>
                  <a:lnTo>
                    <a:pt x="1248082" y="142240"/>
                  </a:lnTo>
                  <a:close/>
                </a:path>
                <a:path w="1248410" h="1087120">
                  <a:moveTo>
                    <a:pt x="8555" y="147320"/>
                  </a:moveTo>
                  <a:lnTo>
                    <a:pt x="2195" y="147320"/>
                  </a:lnTo>
                  <a:lnTo>
                    <a:pt x="2180" y="153669"/>
                  </a:lnTo>
                  <a:lnTo>
                    <a:pt x="8540" y="153669"/>
                  </a:lnTo>
                  <a:lnTo>
                    <a:pt x="8555" y="147320"/>
                  </a:lnTo>
                  <a:close/>
                </a:path>
                <a:path w="1248410" h="1087120">
                  <a:moveTo>
                    <a:pt x="1248070" y="147320"/>
                  </a:moveTo>
                  <a:lnTo>
                    <a:pt x="1241731" y="147320"/>
                  </a:lnTo>
                  <a:lnTo>
                    <a:pt x="1241716" y="153669"/>
                  </a:lnTo>
                  <a:lnTo>
                    <a:pt x="1248056" y="153669"/>
                  </a:lnTo>
                  <a:lnTo>
                    <a:pt x="1248070" y="147320"/>
                  </a:lnTo>
                  <a:close/>
                </a:path>
                <a:path w="1248410" h="1087120">
                  <a:moveTo>
                    <a:pt x="8540" y="153670"/>
                  </a:moveTo>
                  <a:lnTo>
                    <a:pt x="2180" y="153670"/>
                  </a:lnTo>
                  <a:lnTo>
                    <a:pt x="2162" y="161289"/>
                  </a:lnTo>
                  <a:lnTo>
                    <a:pt x="8522" y="161289"/>
                  </a:lnTo>
                  <a:lnTo>
                    <a:pt x="8540" y="153670"/>
                  </a:lnTo>
                  <a:close/>
                </a:path>
                <a:path w="1248410" h="1087120">
                  <a:moveTo>
                    <a:pt x="1248056" y="153670"/>
                  </a:moveTo>
                  <a:lnTo>
                    <a:pt x="1241716" y="153670"/>
                  </a:lnTo>
                  <a:lnTo>
                    <a:pt x="1241698" y="161289"/>
                  </a:lnTo>
                  <a:lnTo>
                    <a:pt x="1248038" y="161289"/>
                  </a:lnTo>
                  <a:lnTo>
                    <a:pt x="1248056" y="153670"/>
                  </a:lnTo>
                  <a:close/>
                </a:path>
                <a:path w="1248410" h="1087120">
                  <a:moveTo>
                    <a:pt x="8522" y="161290"/>
                  </a:moveTo>
                  <a:lnTo>
                    <a:pt x="2162" y="161290"/>
                  </a:lnTo>
                  <a:lnTo>
                    <a:pt x="2150" y="166369"/>
                  </a:lnTo>
                  <a:lnTo>
                    <a:pt x="8510" y="166369"/>
                  </a:lnTo>
                  <a:lnTo>
                    <a:pt x="8522" y="161290"/>
                  </a:lnTo>
                  <a:close/>
                </a:path>
                <a:path w="1248410" h="1087120">
                  <a:moveTo>
                    <a:pt x="1248038" y="161290"/>
                  </a:moveTo>
                  <a:lnTo>
                    <a:pt x="1241698" y="161290"/>
                  </a:lnTo>
                  <a:lnTo>
                    <a:pt x="1241686" y="166369"/>
                  </a:lnTo>
                  <a:lnTo>
                    <a:pt x="1248026" y="166369"/>
                  </a:lnTo>
                  <a:lnTo>
                    <a:pt x="1248038" y="161290"/>
                  </a:lnTo>
                  <a:close/>
                </a:path>
                <a:path w="1248410" h="1087120">
                  <a:moveTo>
                    <a:pt x="8510" y="166370"/>
                  </a:moveTo>
                  <a:lnTo>
                    <a:pt x="2150" y="166370"/>
                  </a:lnTo>
                  <a:lnTo>
                    <a:pt x="2118" y="180339"/>
                  </a:lnTo>
                  <a:lnTo>
                    <a:pt x="8477" y="180339"/>
                  </a:lnTo>
                  <a:lnTo>
                    <a:pt x="8510" y="166370"/>
                  </a:lnTo>
                  <a:close/>
                </a:path>
                <a:path w="1248410" h="1087120">
                  <a:moveTo>
                    <a:pt x="1248026" y="166370"/>
                  </a:moveTo>
                  <a:lnTo>
                    <a:pt x="1241686" y="166370"/>
                  </a:lnTo>
                  <a:lnTo>
                    <a:pt x="1241653" y="180339"/>
                  </a:lnTo>
                  <a:lnTo>
                    <a:pt x="1247993" y="180339"/>
                  </a:lnTo>
                  <a:lnTo>
                    <a:pt x="1248026" y="166370"/>
                  </a:lnTo>
                  <a:close/>
                </a:path>
                <a:path w="1248410" h="1087120">
                  <a:moveTo>
                    <a:pt x="8477" y="180340"/>
                  </a:moveTo>
                  <a:lnTo>
                    <a:pt x="2118" y="180340"/>
                  </a:lnTo>
                  <a:lnTo>
                    <a:pt x="2106" y="185419"/>
                  </a:lnTo>
                  <a:lnTo>
                    <a:pt x="8465" y="185419"/>
                  </a:lnTo>
                  <a:lnTo>
                    <a:pt x="8477" y="180340"/>
                  </a:lnTo>
                  <a:close/>
                </a:path>
                <a:path w="1248410" h="1087120">
                  <a:moveTo>
                    <a:pt x="1247993" y="180340"/>
                  </a:moveTo>
                  <a:lnTo>
                    <a:pt x="1241653" y="180340"/>
                  </a:lnTo>
                  <a:lnTo>
                    <a:pt x="1241641" y="185419"/>
                  </a:lnTo>
                  <a:lnTo>
                    <a:pt x="1247981" y="185419"/>
                  </a:lnTo>
                  <a:lnTo>
                    <a:pt x="1247993" y="180340"/>
                  </a:lnTo>
                  <a:close/>
                </a:path>
                <a:path w="1248410" h="1087120">
                  <a:moveTo>
                    <a:pt x="8465" y="185420"/>
                  </a:moveTo>
                  <a:lnTo>
                    <a:pt x="2106" y="185420"/>
                  </a:lnTo>
                  <a:lnTo>
                    <a:pt x="2088" y="193039"/>
                  </a:lnTo>
                  <a:lnTo>
                    <a:pt x="8447" y="193039"/>
                  </a:lnTo>
                  <a:lnTo>
                    <a:pt x="8465" y="185420"/>
                  </a:lnTo>
                  <a:close/>
                </a:path>
                <a:path w="1248410" h="1087120">
                  <a:moveTo>
                    <a:pt x="1247981" y="185420"/>
                  </a:moveTo>
                  <a:lnTo>
                    <a:pt x="1241641" y="185420"/>
                  </a:lnTo>
                  <a:lnTo>
                    <a:pt x="1241623" y="193039"/>
                  </a:lnTo>
                  <a:lnTo>
                    <a:pt x="1247963" y="193039"/>
                  </a:lnTo>
                  <a:lnTo>
                    <a:pt x="1247981" y="185420"/>
                  </a:lnTo>
                  <a:close/>
                </a:path>
                <a:path w="1248410" h="1087120">
                  <a:moveTo>
                    <a:pt x="8447" y="193040"/>
                  </a:moveTo>
                  <a:lnTo>
                    <a:pt x="2088" y="193040"/>
                  </a:lnTo>
                  <a:lnTo>
                    <a:pt x="2076" y="198119"/>
                  </a:lnTo>
                  <a:lnTo>
                    <a:pt x="8435" y="198119"/>
                  </a:lnTo>
                  <a:lnTo>
                    <a:pt x="8447" y="193040"/>
                  </a:lnTo>
                  <a:close/>
                </a:path>
                <a:path w="1248410" h="1087120">
                  <a:moveTo>
                    <a:pt x="1247963" y="193040"/>
                  </a:moveTo>
                  <a:lnTo>
                    <a:pt x="1241623" y="193040"/>
                  </a:lnTo>
                  <a:lnTo>
                    <a:pt x="1241611" y="198119"/>
                  </a:lnTo>
                  <a:lnTo>
                    <a:pt x="1247951" y="198119"/>
                  </a:lnTo>
                  <a:lnTo>
                    <a:pt x="1247963" y="193040"/>
                  </a:lnTo>
                  <a:close/>
                </a:path>
                <a:path w="1248410" h="1087120">
                  <a:moveTo>
                    <a:pt x="8435" y="198120"/>
                  </a:moveTo>
                  <a:lnTo>
                    <a:pt x="2076" y="198120"/>
                  </a:lnTo>
                  <a:lnTo>
                    <a:pt x="2043" y="212089"/>
                  </a:lnTo>
                  <a:lnTo>
                    <a:pt x="8402" y="212089"/>
                  </a:lnTo>
                  <a:lnTo>
                    <a:pt x="8435" y="198120"/>
                  </a:lnTo>
                  <a:close/>
                </a:path>
                <a:path w="1248410" h="1087120">
                  <a:moveTo>
                    <a:pt x="1247951" y="198120"/>
                  </a:moveTo>
                  <a:lnTo>
                    <a:pt x="1241611" y="198120"/>
                  </a:lnTo>
                  <a:lnTo>
                    <a:pt x="1241578" y="212089"/>
                  </a:lnTo>
                  <a:lnTo>
                    <a:pt x="1247919" y="212089"/>
                  </a:lnTo>
                  <a:lnTo>
                    <a:pt x="1247951" y="198120"/>
                  </a:lnTo>
                  <a:close/>
                </a:path>
                <a:path w="1248410" h="1087120">
                  <a:moveTo>
                    <a:pt x="8402" y="212090"/>
                  </a:moveTo>
                  <a:lnTo>
                    <a:pt x="2043" y="212090"/>
                  </a:lnTo>
                  <a:lnTo>
                    <a:pt x="2002" y="229869"/>
                  </a:lnTo>
                  <a:lnTo>
                    <a:pt x="8360" y="229869"/>
                  </a:lnTo>
                  <a:lnTo>
                    <a:pt x="8402" y="212090"/>
                  </a:lnTo>
                  <a:close/>
                </a:path>
                <a:path w="1248410" h="1087120">
                  <a:moveTo>
                    <a:pt x="1247919" y="212090"/>
                  </a:moveTo>
                  <a:lnTo>
                    <a:pt x="1241578" y="212090"/>
                  </a:lnTo>
                  <a:lnTo>
                    <a:pt x="1241536" y="229869"/>
                  </a:lnTo>
                  <a:lnTo>
                    <a:pt x="1247877" y="229869"/>
                  </a:lnTo>
                  <a:lnTo>
                    <a:pt x="1247919" y="212090"/>
                  </a:lnTo>
                  <a:close/>
                </a:path>
                <a:path w="1248410" h="1087120">
                  <a:moveTo>
                    <a:pt x="8360" y="229870"/>
                  </a:moveTo>
                  <a:lnTo>
                    <a:pt x="2002" y="229870"/>
                  </a:lnTo>
                  <a:lnTo>
                    <a:pt x="1987" y="236219"/>
                  </a:lnTo>
                  <a:lnTo>
                    <a:pt x="8345" y="236219"/>
                  </a:lnTo>
                  <a:lnTo>
                    <a:pt x="8360" y="229870"/>
                  </a:lnTo>
                  <a:close/>
                </a:path>
                <a:path w="1248410" h="1087120">
                  <a:moveTo>
                    <a:pt x="1247877" y="229870"/>
                  </a:moveTo>
                  <a:lnTo>
                    <a:pt x="1241536" y="229870"/>
                  </a:lnTo>
                  <a:lnTo>
                    <a:pt x="1241521" y="236219"/>
                  </a:lnTo>
                  <a:lnTo>
                    <a:pt x="1247862" y="236219"/>
                  </a:lnTo>
                  <a:lnTo>
                    <a:pt x="1247877" y="229870"/>
                  </a:lnTo>
                  <a:close/>
                </a:path>
                <a:path w="1248410" h="1087120">
                  <a:moveTo>
                    <a:pt x="8345" y="236220"/>
                  </a:moveTo>
                  <a:lnTo>
                    <a:pt x="1987" y="236220"/>
                  </a:lnTo>
                  <a:lnTo>
                    <a:pt x="1969" y="243839"/>
                  </a:lnTo>
                  <a:lnTo>
                    <a:pt x="8327" y="243839"/>
                  </a:lnTo>
                  <a:lnTo>
                    <a:pt x="8345" y="236220"/>
                  </a:lnTo>
                  <a:close/>
                </a:path>
                <a:path w="1248410" h="1087120">
                  <a:moveTo>
                    <a:pt x="1247862" y="236220"/>
                  </a:moveTo>
                  <a:lnTo>
                    <a:pt x="1241521" y="236220"/>
                  </a:lnTo>
                  <a:lnTo>
                    <a:pt x="1241503" y="243839"/>
                  </a:lnTo>
                  <a:lnTo>
                    <a:pt x="1247844" y="243839"/>
                  </a:lnTo>
                  <a:lnTo>
                    <a:pt x="1247862" y="236220"/>
                  </a:lnTo>
                  <a:close/>
                </a:path>
                <a:path w="1248410" h="1087120">
                  <a:moveTo>
                    <a:pt x="8327" y="243840"/>
                  </a:moveTo>
                  <a:lnTo>
                    <a:pt x="1969" y="243840"/>
                  </a:lnTo>
                  <a:lnTo>
                    <a:pt x="1954" y="250189"/>
                  </a:lnTo>
                  <a:lnTo>
                    <a:pt x="8312" y="250189"/>
                  </a:lnTo>
                  <a:lnTo>
                    <a:pt x="8327" y="243840"/>
                  </a:lnTo>
                  <a:close/>
                </a:path>
                <a:path w="1248410" h="1087120">
                  <a:moveTo>
                    <a:pt x="1247844" y="243840"/>
                  </a:moveTo>
                  <a:lnTo>
                    <a:pt x="1241503" y="243840"/>
                  </a:lnTo>
                  <a:lnTo>
                    <a:pt x="1241488" y="250189"/>
                  </a:lnTo>
                  <a:lnTo>
                    <a:pt x="1247830" y="250189"/>
                  </a:lnTo>
                  <a:lnTo>
                    <a:pt x="1247844" y="243840"/>
                  </a:lnTo>
                  <a:close/>
                </a:path>
                <a:path w="1248410" h="1087120">
                  <a:moveTo>
                    <a:pt x="8312" y="250190"/>
                  </a:moveTo>
                  <a:lnTo>
                    <a:pt x="1954" y="250190"/>
                  </a:lnTo>
                  <a:lnTo>
                    <a:pt x="1939" y="256539"/>
                  </a:lnTo>
                  <a:lnTo>
                    <a:pt x="8297" y="256539"/>
                  </a:lnTo>
                  <a:lnTo>
                    <a:pt x="8312" y="250190"/>
                  </a:lnTo>
                  <a:close/>
                </a:path>
                <a:path w="1248410" h="1087120">
                  <a:moveTo>
                    <a:pt x="1247830" y="250190"/>
                  </a:moveTo>
                  <a:lnTo>
                    <a:pt x="1241488" y="250190"/>
                  </a:lnTo>
                  <a:lnTo>
                    <a:pt x="1241473" y="256539"/>
                  </a:lnTo>
                  <a:lnTo>
                    <a:pt x="1247815" y="256539"/>
                  </a:lnTo>
                  <a:lnTo>
                    <a:pt x="1247830" y="250190"/>
                  </a:lnTo>
                  <a:close/>
                </a:path>
                <a:path w="1248410" h="1087120">
                  <a:moveTo>
                    <a:pt x="8297" y="256540"/>
                  </a:moveTo>
                  <a:lnTo>
                    <a:pt x="1939" y="256540"/>
                  </a:lnTo>
                  <a:lnTo>
                    <a:pt x="1928" y="261619"/>
                  </a:lnTo>
                  <a:lnTo>
                    <a:pt x="8285" y="261619"/>
                  </a:lnTo>
                  <a:lnTo>
                    <a:pt x="8297" y="256540"/>
                  </a:lnTo>
                  <a:close/>
                </a:path>
                <a:path w="1248410" h="1087120">
                  <a:moveTo>
                    <a:pt x="1247815" y="256540"/>
                  </a:moveTo>
                  <a:lnTo>
                    <a:pt x="1241473" y="256540"/>
                  </a:lnTo>
                  <a:lnTo>
                    <a:pt x="1241461" y="261619"/>
                  </a:lnTo>
                  <a:lnTo>
                    <a:pt x="1247803" y="261619"/>
                  </a:lnTo>
                  <a:lnTo>
                    <a:pt x="1247815" y="256540"/>
                  </a:lnTo>
                  <a:close/>
                </a:path>
                <a:path w="1248410" h="1087120">
                  <a:moveTo>
                    <a:pt x="8285" y="261620"/>
                  </a:moveTo>
                  <a:lnTo>
                    <a:pt x="1928" y="261620"/>
                  </a:lnTo>
                  <a:lnTo>
                    <a:pt x="1913" y="267969"/>
                  </a:lnTo>
                  <a:lnTo>
                    <a:pt x="8270" y="267969"/>
                  </a:lnTo>
                  <a:lnTo>
                    <a:pt x="8285" y="261620"/>
                  </a:lnTo>
                  <a:close/>
                </a:path>
                <a:path w="1248410" h="1087120">
                  <a:moveTo>
                    <a:pt x="1247803" y="261620"/>
                  </a:moveTo>
                  <a:lnTo>
                    <a:pt x="1241461" y="261620"/>
                  </a:lnTo>
                  <a:lnTo>
                    <a:pt x="1241446" y="267969"/>
                  </a:lnTo>
                  <a:lnTo>
                    <a:pt x="1247788" y="267969"/>
                  </a:lnTo>
                  <a:lnTo>
                    <a:pt x="1247803" y="261620"/>
                  </a:lnTo>
                  <a:close/>
                </a:path>
                <a:path w="1248410" h="1087120">
                  <a:moveTo>
                    <a:pt x="8270" y="267970"/>
                  </a:moveTo>
                  <a:lnTo>
                    <a:pt x="1913" y="267970"/>
                  </a:lnTo>
                  <a:lnTo>
                    <a:pt x="1898" y="274319"/>
                  </a:lnTo>
                  <a:lnTo>
                    <a:pt x="8255" y="274319"/>
                  </a:lnTo>
                  <a:lnTo>
                    <a:pt x="8270" y="267970"/>
                  </a:lnTo>
                  <a:close/>
                </a:path>
                <a:path w="1248410" h="1087120">
                  <a:moveTo>
                    <a:pt x="1247788" y="267970"/>
                  </a:moveTo>
                  <a:lnTo>
                    <a:pt x="1241446" y="267970"/>
                  </a:lnTo>
                  <a:lnTo>
                    <a:pt x="1241431" y="274319"/>
                  </a:lnTo>
                  <a:lnTo>
                    <a:pt x="1247773" y="274319"/>
                  </a:lnTo>
                  <a:lnTo>
                    <a:pt x="1247788" y="267970"/>
                  </a:lnTo>
                  <a:close/>
                </a:path>
                <a:path w="1248410" h="1087120">
                  <a:moveTo>
                    <a:pt x="8254" y="274320"/>
                  </a:moveTo>
                  <a:lnTo>
                    <a:pt x="1898" y="274320"/>
                  </a:lnTo>
                  <a:lnTo>
                    <a:pt x="1809" y="312419"/>
                  </a:lnTo>
                  <a:lnTo>
                    <a:pt x="8164" y="312419"/>
                  </a:lnTo>
                  <a:lnTo>
                    <a:pt x="8254" y="274320"/>
                  </a:lnTo>
                  <a:close/>
                </a:path>
                <a:path w="1248410" h="1087120">
                  <a:moveTo>
                    <a:pt x="1247773" y="274320"/>
                  </a:moveTo>
                  <a:lnTo>
                    <a:pt x="1241431" y="274320"/>
                  </a:lnTo>
                  <a:lnTo>
                    <a:pt x="1241340" y="312419"/>
                  </a:lnTo>
                  <a:lnTo>
                    <a:pt x="1247684" y="312419"/>
                  </a:lnTo>
                  <a:lnTo>
                    <a:pt x="1247773" y="274320"/>
                  </a:lnTo>
                  <a:close/>
                </a:path>
                <a:path w="1248410" h="1087120">
                  <a:moveTo>
                    <a:pt x="8164" y="312420"/>
                  </a:moveTo>
                  <a:lnTo>
                    <a:pt x="1809" y="312420"/>
                  </a:lnTo>
                  <a:lnTo>
                    <a:pt x="1791" y="320039"/>
                  </a:lnTo>
                  <a:lnTo>
                    <a:pt x="8146" y="320039"/>
                  </a:lnTo>
                  <a:lnTo>
                    <a:pt x="8164" y="312420"/>
                  </a:lnTo>
                  <a:close/>
                </a:path>
                <a:path w="1248410" h="1087120">
                  <a:moveTo>
                    <a:pt x="1247684" y="312420"/>
                  </a:moveTo>
                  <a:lnTo>
                    <a:pt x="1241340" y="312420"/>
                  </a:lnTo>
                  <a:lnTo>
                    <a:pt x="1241322" y="320039"/>
                  </a:lnTo>
                  <a:lnTo>
                    <a:pt x="1247666" y="320039"/>
                  </a:lnTo>
                  <a:lnTo>
                    <a:pt x="1247684" y="312420"/>
                  </a:lnTo>
                  <a:close/>
                </a:path>
                <a:path w="1248410" h="1087120">
                  <a:moveTo>
                    <a:pt x="8146" y="320040"/>
                  </a:moveTo>
                  <a:lnTo>
                    <a:pt x="1791" y="320040"/>
                  </a:lnTo>
                  <a:lnTo>
                    <a:pt x="1776" y="326389"/>
                  </a:lnTo>
                  <a:lnTo>
                    <a:pt x="8131" y="326389"/>
                  </a:lnTo>
                  <a:lnTo>
                    <a:pt x="8146" y="320040"/>
                  </a:lnTo>
                  <a:close/>
                </a:path>
                <a:path w="1248410" h="1087120">
                  <a:moveTo>
                    <a:pt x="1247666" y="320040"/>
                  </a:moveTo>
                  <a:lnTo>
                    <a:pt x="1241322" y="320040"/>
                  </a:lnTo>
                  <a:lnTo>
                    <a:pt x="1241307" y="326389"/>
                  </a:lnTo>
                  <a:lnTo>
                    <a:pt x="1247651" y="326389"/>
                  </a:lnTo>
                  <a:lnTo>
                    <a:pt x="1247666" y="320040"/>
                  </a:lnTo>
                  <a:close/>
                </a:path>
                <a:path w="1248410" h="1087120">
                  <a:moveTo>
                    <a:pt x="8131" y="326390"/>
                  </a:moveTo>
                  <a:lnTo>
                    <a:pt x="1776" y="326390"/>
                  </a:lnTo>
                  <a:lnTo>
                    <a:pt x="1764" y="331469"/>
                  </a:lnTo>
                  <a:lnTo>
                    <a:pt x="8119" y="331469"/>
                  </a:lnTo>
                  <a:lnTo>
                    <a:pt x="8131" y="326390"/>
                  </a:lnTo>
                  <a:close/>
                </a:path>
                <a:path w="1248410" h="1087120">
                  <a:moveTo>
                    <a:pt x="1247651" y="326390"/>
                  </a:moveTo>
                  <a:lnTo>
                    <a:pt x="1241307" y="326390"/>
                  </a:lnTo>
                  <a:lnTo>
                    <a:pt x="1241295" y="331469"/>
                  </a:lnTo>
                  <a:lnTo>
                    <a:pt x="1247639" y="331469"/>
                  </a:lnTo>
                  <a:lnTo>
                    <a:pt x="1247651" y="326390"/>
                  </a:lnTo>
                  <a:close/>
                </a:path>
                <a:path w="1248410" h="1087120">
                  <a:moveTo>
                    <a:pt x="8119" y="331470"/>
                  </a:moveTo>
                  <a:lnTo>
                    <a:pt x="1764" y="331470"/>
                  </a:lnTo>
                  <a:lnTo>
                    <a:pt x="1746" y="339089"/>
                  </a:lnTo>
                  <a:lnTo>
                    <a:pt x="8101" y="339089"/>
                  </a:lnTo>
                  <a:lnTo>
                    <a:pt x="8119" y="331470"/>
                  </a:lnTo>
                  <a:close/>
                </a:path>
                <a:path w="1248410" h="1087120">
                  <a:moveTo>
                    <a:pt x="1247639" y="331470"/>
                  </a:moveTo>
                  <a:lnTo>
                    <a:pt x="1241295" y="331470"/>
                  </a:lnTo>
                  <a:lnTo>
                    <a:pt x="1241277" y="339089"/>
                  </a:lnTo>
                  <a:lnTo>
                    <a:pt x="1247621" y="339089"/>
                  </a:lnTo>
                  <a:lnTo>
                    <a:pt x="1247639" y="331470"/>
                  </a:lnTo>
                  <a:close/>
                </a:path>
                <a:path w="1248410" h="1087120">
                  <a:moveTo>
                    <a:pt x="8101" y="339090"/>
                  </a:moveTo>
                  <a:lnTo>
                    <a:pt x="1746" y="339090"/>
                  </a:lnTo>
                  <a:lnTo>
                    <a:pt x="1672" y="370839"/>
                  </a:lnTo>
                  <a:lnTo>
                    <a:pt x="8026" y="370839"/>
                  </a:lnTo>
                  <a:lnTo>
                    <a:pt x="8101" y="339090"/>
                  </a:lnTo>
                  <a:close/>
                </a:path>
                <a:path w="1248410" h="1087120">
                  <a:moveTo>
                    <a:pt x="1247621" y="339090"/>
                  </a:moveTo>
                  <a:lnTo>
                    <a:pt x="1241277" y="339090"/>
                  </a:lnTo>
                  <a:lnTo>
                    <a:pt x="1241202" y="370839"/>
                  </a:lnTo>
                  <a:lnTo>
                    <a:pt x="1247547" y="370839"/>
                  </a:lnTo>
                  <a:lnTo>
                    <a:pt x="1247621" y="339090"/>
                  </a:lnTo>
                  <a:close/>
                </a:path>
                <a:path w="1248410" h="1087120">
                  <a:moveTo>
                    <a:pt x="8026" y="370840"/>
                  </a:moveTo>
                  <a:lnTo>
                    <a:pt x="1672" y="370840"/>
                  </a:lnTo>
                  <a:lnTo>
                    <a:pt x="1598" y="402589"/>
                  </a:lnTo>
                  <a:lnTo>
                    <a:pt x="7951" y="402589"/>
                  </a:lnTo>
                  <a:lnTo>
                    <a:pt x="8026" y="370840"/>
                  </a:lnTo>
                  <a:close/>
                </a:path>
                <a:path w="1248410" h="1087120">
                  <a:moveTo>
                    <a:pt x="1247547" y="370840"/>
                  </a:moveTo>
                  <a:lnTo>
                    <a:pt x="1241202" y="370840"/>
                  </a:lnTo>
                  <a:lnTo>
                    <a:pt x="1241127" y="402589"/>
                  </a:lnTo>
                  <a:lnTo>
                    <a:pt x="1247473" y="402589"/>
                  </a:lnTo>
                  <a:lnTo>
                    <a:pt x="1247547" y="370840"/>
                  </a:lnTo>
                  <a:close/>
                </a:path>
                <a:path w="1248410" h="1087120">
                  <a:moveTo>
                    <a:pt x="7951" y="402590"/>
                  </a:moveTo>
                  <a:lnTo>
                    <a:pt x="1598" y="402590"/>
                  </a:lnTo>
                  <a:lnTo>
                    <a:pt x="1524" y="434339"/>
                  </a:lnTo>
                  <a:lnTo>
                    <a:pt x="7875" y="434339"/>
                  </a:lnTo>
                  <a:lnTo>
                    <a:pt x="7951" y="402590"/>
                  </a:lnTo>
                  <a:close/>
                </a:path>
                <a:path w="1248410" h="1087120">
                  <a:moveTo>
                    <a:pt x="1247473" y="402590"/>
                  </a:moveTo>
                  <a:lnTo>
                    <a:pt x="1241127" y="402590"/>
                  </a:lnTo>
                  <a:lnTo>
                    <a:pt x="1241051" y="434339"/>
                  </a:lnTo>
                  <a:lnTo>
                    <a:pt x="1247398" y="434339"/>
                  </a:lnTo>
                  <a:lnTo>
                    <a:pt x="1247473" y="402590"/>
                  </a:lnTo>
                  <a:close/>
                </a:path>
                <a:path w="1248410" h="1087120">
                  <a:moveTo>
                    <a:pt x="7875" y="434340"/>
                  </a:moveTo>
                  <a:lnTo>
                    <a:pt x="1524" y="434340"/>
                  </a:lnTo>
                  <a:lnTo>
                    <a:pt x="1081" y="623569"/>
                  </a:lnTo>
                  <a:lnTo>
                    <a:pt x="7427" y="623569"/>
                  </a:lnTo>
                  <a:lnTo>
                    <a:pt x="7875" y="434340"/>
                  </a:lnTo>
                  <a:close/>
                </a:path>
                <a:path w="1248410" h="1087120">
                  <a:moveTo>
                    <a:pt x="1247398" y="434340"/>
                  </a:moveTo>
                  <a:lnTo>
                    <a:pt x="1241051" y="434340"/>
                  </a:lnTo>
                  <a:lnTo>
                    <a:pt x="1240603" y="623569"/>
                  </a:lnTo>
                  <a:lnTo>
                    <a:pt x="1246955" y="623569"/>
                  </a:lnTo>
                  <a:lnTo>
                    <a:pt x="1247398" y="434340"/>
                  </a:lnTo>
                  <a:close/>
                </a:path>
                <a:path w="1248410" h="1087120">
                  <a:moveTo>
                    <a:pt x="7427" y="623570"/>
                  </a:moveTo>
                  <a:lnTo>
                    <a:pt x="1081" y="623570"/>
                  </a:lnTo>
                  <a:lnTo>
                    <a:pt x="992" y="661669"/>
                  </a:lnTo>
                  <a:lnTo>
                    <a:pt x="7337" y="661669"/>
                  </a:lnTo>
                  <a:lnTo>
                    <a:pt x="7427" y="623570"/>
                  </a:lnTo>
                  <a:close/>
                </a:path>
                <a:path w="1248410" h="1087120">
                  <a:moveTo>
                    <a:pt x="1246955" y="623570"/>
                  </a:moveTo>
                  <a:lnTo>
                    <a:pt x="1240603" y="623570"/>
                  </a:lnTo>
                  <a:lnTo>
                    <a:pt x="1240513" y="661669"/>
                  </a:lnTo>
                  <a:lnTo>
                    <a:pt x="1246866" y="661669"/>
                  </a:lnTo>
                  <a:lnTo>
                    <a:pt x="1246955" y="623570"/>
                  </a:lnTo>
                  <a:close/>
                </a:path>
                <a:path w="1248410" h="1087120">
                  <a:moveTo>
                    <a:pt x="7337" y="661670"/>
                  </a:moveTo>
                  <a:lnTo>
                    <a:pt x="992" y="661670"/>
                  </a:lnTo>
                  <a:lnTo>
                    <a:pt x="914" y="694689"/>
                  </a:lnTo>
                  <a:lnTo>
                    <a:pt x="7258" y="694689"/>
                  </a:lnTo>
                  <a:lnTo>
                    <a:pt x="7337" y="661670"/>
                  </a:lnTo>
                  <a:close/>
                </a:path>
                <a:path w="1248410" h="1087120">
                  <a:moveTo>
                    <a:pt x="1246866" y="661670"/>
                  </a:moveTo>
                  <a:lnTo>
                    <a:pt x="1240513" y="661670"/>
                  </a:lnTo>
                  <a:lnTo>
                    <a:pt x="1240434" y="694689"/>
                  </a:lnTo>
                  <a:lnTo>
                    <a:pt x="1246789" y="694689"/>
                  </a:lnTo>
                  <a:lnTo>
                    <a:pt x="1246866" y="661670"/>
                  </a:lnTo>
                  <a:close/>
                </a:path>
                <a:path w="1248410" h="1087120">
                  <a:moveTo>
                    <a:pt x="7258" y="694690"/>
                  </a:moveTo>
                  <a:lnTo>
                    <a:pt x="914" y="694690"/>
                  </a:lnTo>
                  <a:lnTo>
                    <a:pt x="781" y="751839"/>
                  </a:lnTo>
                  <a:lnTo>
                    <a:pt x="7123" y="751839"/>
                  </a:lnTo>
                  <a:lnTo>
                    <a:pt x="7258" y="694690"/>
                  </a:lnTo>
                  <a:close/>
                </a:path>
                <a:path w="1248410" h="1087120">
                  <a:moveTo>
                    <a:pt x="1246789" y="694690"/>
                  </a:moveTo>
                  <a:lnTo>
                    <a:pt x="1240434" y="694690"/>
                  </a:lnTo>
                  <a:lnTo>
                    <a:pt x="1240299" y="751839"/>
                  </a:lnTo>
                  <a:lnTo>
                    <a:pt x="1246655" y="751839"/>
                  </a:lnTo>
                  <a:lnTo>
                    <a:pt x="1246789" y="694690"/>
                  </a:lnTo>
                  <a:close/>
                </a:path>
                <a:path w="1248410" h="1087120">
                  <a:moveTo>
                    <a:pt x="7123" y="751840"/>
                  </a:moveTo>
                  <a:lnTo>
                    <a:pt x="781" y="751840"/>
                  </a:lnTo>
                  <a:lnTo>
                    <a:pt x="769" y="756919"/>
                  </a:lnTo>
                  <a:lnTo>
                    <a:pt x="7111" y="756919"/>
                  </a:lnTo>
                  <a:lnTo>
                    <a:pt x="7123" y="751840"/>
                  </a:lnTo>
                  <a:close/>
                </a:path>
                <a:path w="1248410" h="1087120">
                  <a:moveTo>
                    <a:pt x="1246655" y="751840"/>
                  </a:moveTo>
                  <a:lnTo>
                    <a:pt x="1240299" y="751840"/>
                  </a:lnTo>
                  <a:lnTo>
                    <a:pt x="1240287" y="756919"/>
                  </a:lnTo>
                  <a:lnTo>
                    <a:pt x="1246643" y="756919"/>
                  </a:lnTo>
                  <a:lnTo>
                    <a:pt x="1246655" y="751840"/>
                  </a:lnTo>
                  <a:close/>
                </a:path>
                <a:path w="1248410" h="1087120">
                  <a:moveTo>
                    <a:pt x="7111" y="756920"/>
                  </a:moveTo>
                  <a:lnTo>
                    <a:pt x="769" y="756920"/>
                  </a:lnTo>
                  <a:lnTo>
                    <a:pt x="751" y="764539"/>
                  </a:lnTo>
                  <a:lnTo>
                    <a:pt x="7093" y="764539"/>
                  </a:lnTo>
                  <a:lnTo>
                    <a:pt x="7111" y="756920"/>
                  </a:lnTo>
                  <a:close/>
                </a:path>
                <a:path w="1248410" h="1087120">
                  <a:moveTo>
                    <a:pt x="1246643" y="756920"/>
                  </a:moveTo>
                  <a:lnTo>
                    <a:pt x="1240287" y="756920"/>
                  </a:lnTo>
                  <a:lnTo>
                    <a:pt x="1240269" y="764539"/>
                  </a:lnTo>
                  <a:lnTo>
                    <a:pt x="1246625" y="764539"/>
                  </a:lnTo>
                  <a:lnTo>
                    <a:pt x="1246643" y="756920"/>
                  </a:lnTo>
                  <a:close/>
                </a:path>
                <a:path w="1248410" h="1087120">
                  <a:moveTo>
                    <a:pt x="7093" y="764540"/>
                  </a:moveTo>
                  <a:lnTo>
                    <a:pt x="751" y="764540"/>
                  </a:lnTo>
                  <a:lnTo>
                    <a:pt x="724" y="775969"/>
                  </a:lnTo>
                  <a:lnTo>
                    <a:pt x="7066" y="775969"/>
                  </a:lnTo>
                  <a:lnTo>
                    <a:pt x="7093" y="764540"/>
                  </a:lnTo>
                  <a:close/>
                </a:path>
                <a:path w="1248410" h="1087120">
                  <a:moveTo>
                    <a:pt x="1246625" y="764540"/>
                  </a:moveTo>
                  <a:lnTo>
                    <a:pt x="1240269" y="764540"/>
                  </a:lnTo>
                  <a:lnTo>
                    <a:pt x="1240242" y="775969"/>
                  </a:lnTo>
                  <a:lnTo>
                    <a:pt x="1246598" y="775969"/>
                  </a:lnTo>
                  <a:lnTo>
                    <a:pt x="1246625" y="764540"/>
                  </a:lnTo>
                  <a:close/>
                </a:path>
                <a:path w="1248410" h="1087120">
                  <a:moveTo>
                    <a:pt x="7066" y="775970"/>
                  </a:moveTo>
                  <a:lnTo>
                    <a:pt x="724" y="775970"/>
                  </a:lnTo>
                  <a:lnTo>
                    <a:pt x="707" y="783589"/>
                  </a:lnTo>
                  <a:lnTo>
                    <a:pt x="7048" y="783589"/>
                  </a:lnTo>
                  <a:lnTo>
                    <a:pt x="7066" y="775970"/>
                  </a:lnTo>
                  <a:close/>
                </a:path>
                <a:path w="1248410" h="1087120">
                  <a:moveTo>
                    <a:pt x="1246598" y="775970"/>
                  </a:moveTo>
                  <a:lnTo>
                    <a:pt x="1240242" y="775970"/>
                  </a:lnTo>
                  <a:lnTo>
                    <a:pt x="1240224" y="783589"/>
                  </a:lnTo>
                  <a:lnTo>
                    <a:pt x="1246580" y="783589"/>
                  </a:lnTo>
                  <a:lnTo>
                    <a:pt x="1246598" y="775970"/>
                  </a:lnTo>
                  <a:close/>
                </a:path>
                <a:path w="1248410" h="1087120">
                  <a:moveTo>
                    <a:pt x="7048" y="783590"/>
                  </a:moveTo>
                  <a:lnTo>
                    <a:pt x="707" y="783590"/>
                  </a:lnTo>
                  <a:lnTo>
                    <a:pt x="650" y="807719"/>
                  </a:lnTo>
                  <a:lnTo>
                    <a:pt x="6991" y="807719"/>
                  </a:lnTo>
                  <a:lnTo>
                    <a:pt x="7048" y="783590"/>
                  </a:lnTo>
                  <a:close/>
                </a:path>
                <a:path w="1248410" h="1087120">
                  <a:moveTo>
                    <a:pt x="1246580" y="783590"/>
                  </a:moveTo>
                  <a:lnTo>
                    <a:pt x="1240224" y="783590"/>
                  </a:lnTo>
                  <a:lnTo>
                    <a:pt x="1240167" y="807719"/>
                  </a:lnTo>
                  <a:lnTo>
                    <a:pt x="1246524" y="807719"/>
                  </a:lnTo>
                  <a:lnTo>
                    <a:pt x="1246580" y="783590"/>
                  </a:lnTo>
                  <a:close/>
                </a:path>
                <a:path w="1248410" h="1087120">
                  <a:moveTo>
                    <a:pt x="6991" y="807720"/>
                  </a:moveTo>
                  <a:lnTo>
                    <a:pt x="650" y="807720"/>
                  </a:lnTo>
                  <a:lnTo>
                    <a:pt x="635" y="814069"/>
                  </a:lnTo>
                  <a:lnTo>
                    <a:pt x="6975" y="814069"/>
                  </a:lnTo>
                  <a:lnTo>
                    <a:pt x="6991" y="807720"/>
                  </a:lnTo>
                  <a:close/>
                </a:path>
                <a:path w="1248410" h="1087120">
                  <a:moveTo>
                    <a:pt x="1246524" y="807720"/>
                  </a:moveTo>
                  <a:lnTo>
                    <a:pt x="1240167" y="807720"/>
                  </a:lnTo>
                  <a:lnTo>
                    <a:pt x="1240151" y="814069"/>
                  </a:lnTo>
                  <a:lnTo>
                    <a:pt x="1246509" y="814069"/>
                  </a:lnTo>
                  <a:lnTo>
                    <a:pt x="1246524" y="807720"/>
                  </a:lnTo>
                  <a:close/>
                </a:path>
                <a:path w="1248410" h="1087120">
                  <a:moveTo>
                    <a:pt x="6975" y="814070"/>
                  </a:moveTo>
                  <a:lnTo>
                    <a:pt x="635" y="814070"/>
                  </a:lnTo>
                  <a:lnTo>
                    <a:pt x="603" y="828039"/>
                  </a:lnTo>
                  <a:lnTo>
                    <a:pt x="6942" y="828039"/>
                  </a:lnTo>
                  <a:lnTo>
                    <a:pt x="6975" y="814070"/>
                  </a:lnTo>
                  <a:close/>
                </a:path>
                <a:path w="1248410" h="1087120">
                  <a:moveTo>
                    <a:pt x="1246509" y="814070"/>
                  </a:moveTo>
                  <a:lnTo>
                    <a:pt x="1240151" y="814070"/>
                  </a:lnTo>
                  <a:lnTo>
                    <a:pt x="1240118" y="828039"/>
                  </a:lnTo>
                  <a:lnTo>
                    <a:pt x="1246476" y="828039"/>
                  </a:lnTo>
                  <a:lnTo>
                    <a:pt x="1246509" y="814070"/>
                  </a:lnTo>
                  <a:close/>
                </a:path>
                <a:path w="1248410" h="1087120">
                  <a:moveTo>
                    <a:pt x="6942" y="828040"/>
                  </a:moveTo>
                  <a:lnTo>
                    <a:pt x="603" y="828040"/>
                  </a:lnTo>
                  <a:lnTo>
                    <a:pt x="588" y="834389"/>
                  </a:lnTo>
                  <a:lnTo>
                    <a:pt x="6927" y="834389"/>
                  </a:lnTo>
                  <a:lnTo>
                    <a:pt x="6942" y="828040"/>
                  </a:lnTo>
                  <a:close/>
                </a:path>
                <a:path w="1248410" h="1087120">
                  <a:moveTo>
                    <a:pt x="1246476" y="828040"/>
                  </a:moveTo>
                  <a:lnTo>
                    <a:pt x="1240118" y="828040"/>
                  </a:lnTo>
                  <a:lnTo>
                    <a:pt x="1240103" y="834389"/>
                  </a:lnTo>
                  <a:lnTo>
                    <a:pt x="1246461" y="834389"/>
                  </a:lnTo>
                  <a:lnTo>
                    <a:pt x="1246476" y="828040"/>
                  </a:lnTo>
                  <a:close/>
                </a:path>
                <a:path w="1248410" h="1087120">
                  <a:moveTo>
                    <a:pt x="6927" y="834390"/>
                  </a:moveTo>
                  <a:lnTo>
                    <a:pt x="588" y="834390"/>
                  </a:lnTo>
                  <a:lnTo>
                    <a:pt x="573" y="840739"/>
                  </a:lnTo>
                  <a:lnTo>
                    <a:pt x="6912" y="840739"/>
                  </a:lnTo>
                  <a:lnTo>
                    <a:pt x="6927" y="834390"/>
                  </a:lnTo>
                  <a:close/>
                </a:path>
                <a:path w="1248410" h="1087120">
                  <a:moveTo>
                    <a:pt x="1246461" y="834390"/>
                  </a:moveTo>
                  <a:lnTo>
                    <a:pt x="1240103" y="834390"/>
                  </a:lnTo>
                  <a:lnTo>
                    <a:pt x="1240088" y="840739"/>
                  </a:lnTo>
                  <a:lnTo>
                    <a:pt x="1246447" y="840739"/>
                  </a:lnTo>
                  <a:lnTo>
                    <a:pt x="1246461" y="834390"/>
                  </a:lnTo>
                  <a:close/>
                </a:path>
                <a:path w="1248410" h="1087120">
                  <a:moveTo>
                    <a:pt x="6912" y="840740"/>
                  </a:moveTo>
                  <a:lnTo>
                    <a:pt x="573" y="840740"/>
                  </a:lnTo>
                  <a:lnTo>
                    <a:pt x="558" y="847089"/>
                  </a:lnTo>
                  <a:lnTo>
                    <a:pt x="6897" y="847089"/>
                  </a:lnTo>
                  <a:lnTo>
                    <a:pt x="6912" y="840740"/>
                  </a:lnTo>
                  <a:close/>
                </a:path>
                <a:path w="1248410" h="1087120">
                  <a:moveTo>
                    <a:pt x="1246447" y="840740"/>
                  </a:moveTo>
                  <a:lnTo>
                    <a:pt x="1240088" y="840740"/>
                  </a:lnTo>
                  <a:lnTo>
                    <a:pt x="1240073" y="847089"/>
                  </a:lnTo>
                  <a:lnTo>
                    <a:pt x="1246432" y="847089"/>
                  </a:lnTo>
                  <a:lnTo>
                    <a:pt x="1246447" y="840740"/>
                  </a:lnTo>
                  <a:close/>
                </a:path>
                <a:path w="1248410" h="1087120">
                  <a:moveTo>
                    <a:pt x="6897" y="847090"/>
                  </a:moveTo>
                  <a:lnTo>
                    <a:pt x="558" y="847090"/>
                  </a:lnTo>
                  <a:lnTo>
                    <a:pt x="528" y="859789"/>
                  </a:lnTo>
                  <a:lnTo>
                    <a:pt x="6867" y="859789"/>
                  </a:lnTo>
                  <a:lnTo>
                    <a:pt x="6897" y="847090"/>
                  </a:lnTo>
                  <a:close/>
                </a:path>
                <a:path w="1248410" h="1087120">
                  <a:moveTo>
                    <a:pt x="1246432" y="847090"/>
                  </a:moveTo>
                  <a:lnTo>
                    <a:pt x="1240073" y="847090"/>
                  </a:lnTo>
                  <a:lnTo>
                    <a:pt x="1240043" y="859789"/>
                  </a:lnTo>
                  <a:lnTo>
                    <a:pt x="1246402" y="859789"/>
                  </a:lnTo>
                  <a:lnTo>
                    <a:pt x="1246432" y="847090"/>
                  </a:lnTo>
                  <a:close/>
                </a:path>
                <a:path w="1248410" h="1087120">
                  <a:moveTo>
                    <a:pt x="6867" y="859790"/>
                  </a:moveTo>
                  <a:lnTo>
                    <a:pt x="528" y="859790"/>
                  </a:lnTo>
                  <a:lnTo>
                    <a:pt x="513" y="866139"/>
                  </a:lnTo>
                  <a:lnTo>
                    <a:pt x="6852" y="866139"/>
                  </a:lnTo>
                  <a:lnTo>
                    <a:pt x="6867" y="859790"/>
                  </a:lnTo>
                  <a:close/>
                </a:path>
                <a:path w="1248410" h="1087120">
                  <a:moveTo>
                    <a:pt x="1246402" y="859790"/>
                  </a:moveTo>
                  <a:lnTo>
                    <a:pt x="1240043" y="859790"/>
                  </a:lnTo>
                  <a:lnTo>
                    <a:pt x="1240028" y="866139"/>
                  </a:lnTo>
                  <a:lnTo>
                    <a:pt x="1246387" y="866139"/>
                  </a:lnTo>
                  <a:lnTo>
                    <a:pt x="1246402" y="859790"/>
                  </a:lnTo>
                  <a:close/>
                </a:path>
                <a:path w="1248410" h="1087120">
                  <a:moveTo>
                    <a:pt x="6852" y="866140"/>
                  </a:moveTo>
                  <a:lnTo>
                    <a:pt x="513" y="866140"/>
                  </a:lnTo>
                  <a:lnTo>
                    <a:pt x="499" y="872489"/>
                  </a:lnTo>
                  <a:lnTo>
                    <a:pt x="6837" y="872489"/>
                  </a:lnTo>
                  <a:lnTo>
                    <a:pt x="6852" y="866140"/>
                  </a:lnTo>
                  <a:close/>
                </a:path>
                <a:path w="1248410" h="1087120">
                  <a:moveTo>
                    <a:pt x="1246387" y="866140"/>
                  </a:moveTo>
                  <a:lnTo>
                    <a:pt x="1240028" y="866140"/>
                  </a:lnTo>
                  <a:lnTo>
                    <a:pt x="1240013" y="872489"/>
                  </a:lnTo>
                  <a:lnTo>
                    <a:pt x="1246372" y="872489"/>
                  </a:lnTo>
                  <a:lnTo>
                    <a:pt x="1246387" y="866140"/>
                  </a:lnTo>
                  <a:close/>
                </a:path>
                <a:path w="1248410" h="1087120">
                  <a:moveTo>
                    <a:pt x="6837" y="872490"/>
                  </a:moveTo>
                  <a:lnTo>
                    <a:pt x="499" y="872490"/>
                  </a:lnTo>
                  <a:lnTo>
                    <a:pt x="457" y="890269"/>
                  </a:lnTo>
                  <a:lnTo>
                    <a:pt x="6795" y="890269"/>
                  </a:lnTo>
                  <a:lnTo>
                    <a:pt x="6837" y="872490"/>
                  </a:lnTo>
                  <a:close/>
                </a:path>
                <a:path w="1248410" h="1087120">
                  <a:moveTo>
                    <a:pt x="1246372" y="872490"/>
                  </a:moveTo>
                  <a:lnTo>
                    <a:pt x="1240013" y="872490"/>
                  </a:lnTo>
                  <a:lnTo>
                    <a:pt x="1239971" y="890269"/>
                  </a:lnTo>
                  <a:lnTo>
                    <a:pt x="1246331" y="890269"/>
                  </a:lnTo>
                  <a:lnTo>
                    <a:pt x="1246372" y="872490"/>
                  </a:lnTo>
                  <a:close/>
                </a:path>
                <a:path w="1248410" h="1087120">
                  <a:moveTo>
                    <a:pt x="6795" y="890270"/>
                  </a:moveTo>
                  <a:lnTo>
                    <a:pt x="457" y="890270"/>
                  </a:lnTo>
                  <a:lnTo>
                    <a:pt x="439" y="897889"/>
                  </a:lnTo>
                  <a:lnTo>
                    <a:pt x="6777" y="897889"/>
                  </a:lnTo>
                  <a:lnTo>
                    <a:pt x="6795" y="890270"/>
                  </a:lnTo>
                  <a:close/>
                </a:path>
                <a:path w="1248410" h="1087120">
                  <a:moveTo>
                    <a:pt x="1246331" y="890270"/>
                  </a:moveTo>
                  <a:lnTo>
                    <a:pt x="1239971" y="890270"/>
                  </a:lnTo>
                  <a:lnTo>
                    <a:pt x="1239953" y="897889"/>
                  </a:lnTo>
                  <a:lnTo>
                    <a:pt x="1246313" y="897889"/>
                  </a:lnTo>
                  <a:lnTo>
                    <a:pt x="1246331" y="890270"/>
                  </a:lnTo>
                  <a:close/>
                </a:path>
                <a:path w="1248410" h="1087120">
                  <a:moveTo>
                    <a:pt x="6777" y="897890"/>
                  </a:moveTo>
                  <a:lnTo>
                    <a:pt x="439" y="897890"/>
                  </a:lnTo>
                  <a:lnTo>
                    <a:pt x="427" y="902969"/>
                  </a:lnTo>
                  <a:lnTo>
                    <a:pt x="6765" y="902969"/>
                  </a:lnTo>
                  <a:lnTo>
                    <a:pt x="6777" y="897890"/>
                  </a:lnTo>
                  <a:close/>
                </a:path>
                <a:path w="1248410" h="1087120">
                  <a:moveTo>
                    <a:pt x="1246313" y="897890"/>
                  </a:moveTo>
                  <a:lnTo>
                    <a:pt x="1239953" y="897890"/>
                  </a:lnTo>
                  <a:lnTo>
                    <a:pt x="1239941" y="902969"/>
                  </a:lnTo>
                  <a:lnTo>
                    <a:pt x="1246301" y="902969"/>
                  </a:lnTo>
                  <a:lnTo>
                    <a:pt x="1246313" y="897890"/>
                  </a:lnTo>
                  <a:close/>
                </a:path>
                <a:path w="1248410" h="1087120">
                  <a:moveTo>
                    <a:pt x="6765" y="902970"/>
                  </a:moveTo>
                  <a:lnTo>
                    <a:pt x="427" y="902970"/>
                  </a:lnTo>
                  <a:lnTo>
                    <a:pt x="395" y="916939"/>
                  </a:lnTo>
                  <a:lnTo>
                    <a:pt x="6732" y="916939"/>
                  </a:lnTo>
                  <a:lnTo>
                    <a:pt x="6765" y="902970"/>
                  </a:lnTo>
                  <a:close/>
                </a:path>
                <a:path w="1248410" h="1087120">
                  <a:moveTo>
                    <a:pt x="1246301" y="902970"/>
                  </a:moveTo>
                  <a:lnTo>
                    <a:pt x="1239941" y="902970"/>
                  </a:lnTo>
                  <a:lnTo>
                    <a:pt x="1239908" y="916939"/>
                  </a:lnTo>
                  <a:lnTo>
                    <a:pt x="1246268" y="916939"/>
                  </a:lnTo>
                  <a:lnTo>
                    <a:pt x="1246301" y="902970"/>
                  </a:lnTo>
                  <a:close/>
                </a:path>
                <a:path w="1248410" h="1087120">
                  <a:moveTo>
                    <a:pt x="6732" y="916940"/>
                  </a:moveTo>
                  <a:lnTo>
                    <a:pt x="395" y="916940"/>
                  </a:lnTo>
                  <a:lnTo>
                    <a:pt x="383" y="922019"/>
                  </a:lnTo>
                  <a:lnTo>
                    <a:pt x="6720" y="922019"/>
                  </a:lnTo>
                  <a:lnTo>
                    <a:pt x="6732" y="916940"/>
                  </a:lnTo>
                  <a:close/>
                </a:path>
                <a:path w="1248410" h="1087120">
                  <a:moveTo>
                    <a:pt x="1246268" y="916940"/>
                  </a:moveTo>
                  <a:lnTo>
                    <a:pt x="1239908" y="916940"/>
                  </a:lnTo>
                  <a:lnTo>
                    <a:pt x="1239896" y="922019"/>
                  </a:lnTo>
                  <a:lnTo>
                    <a:pt x="1246256" y="922019"/>
                  </a:lnTo>
                  <a:lnTo>
                    <a:pt x="1246268" y="916940"/>
                  </a:lnTo>
                  <a:close/>
                </a:path>
                <a:path w="1248410" h="1087120">
                  <a:moveTo>
                    <a:pt x="6720" y="922020"/>
                  </a:moveTo>
                  <a:lnTo>
                    <a:pt x="383" y="922020"/>
                  </a:lnTo>
                  <a:lnTo>
                    <a:pt x="353" y="934719"/>
                  </a:lnTo>
                  <a:lnTo>
                    <a:pt x="6690" y="934719"/>
                  </a:lnTo>
                  <a:lnTo>
                    <a:pt x="6720" y="922020"/>
                  </a:lnTo>
                  <a:close/>
                </a:path>
                <a:path w="1248410" h="1087120">
                  <a:moveTo>
                    <a:pt x="1246256" y="922020"/>
                  </a:moveTo>
                  <a:lnTo>
                    <a:pt x="1239896" y="922020"/>
                  </a:lnTo>
                  <a:lnTo>
                    <a:pt x="1239866" y="934719"/>
                  </a:lnTo>
                  <a:lnTo>
                    <a:pt x="1246226" y="934719"/>
                  </a:lnTo>
                  <a:lnTo>
                    <a:pt x="1246256" y="922020"/>
                  </a:lnTo>
                  <a:close/>
                </a:path>
                <a:path w="1248410" h="1087120">
                  <a:moveTo>
                    <a:pt x="6690" y="934720"/>
                  </a:moveTo>
                  <a:lnTo>
                    <a:pt x="353" y="934720"/>
                  </a:lnTo>
                  <a:lnTo>
                    <a:pt x="338" y="941069"/>
                  </a:lnTo>
                  <a:lnTo>
                    <a:pt x="6675" y="941069"/>
                  </a:lnTo>
                  <a:lnTo>
                    <a:pt x="6690" y="934720"/>
                  </a:lnTo>
                  <a:close/>
                </a:path>
                <a:path w="1248410" h="1087120">
                  <a:moveTo>
                    <a:pt x="1246226" y="934720"/>
                  </a:moveTo>
                  <a:lnTo>
                    <a:pt x="1239866" y="934720"/>
                  </a:lnTo>
                  <a:lnTo>
                    <a:pt x="1239851" y="941069"/>
                  </a:lnTo>
                  <a:lnTo>
                    <a:pt x="1246212" y="941069"/>
                  </a:lnTo>
                  <a:lnTo>
                    <a:pt x="1246226" y="934720"/>
                  </a:lnTo>
                  <a:close/>
                </a:path>
                <a:path w="1248410" h="1087120">
                  <a:moveTo>
                    <a:pt x="6675" y="941070"/>
                  </a:moveTo>
                  <a:lnTo>
                    <a:pt x="338" y="941070"/>
                  </a:lnTo>
                  <a:lnTo>
                    <a:pt x="320" y="948689"/>
                  </a:lnTo>
                  <a:lnTo>
                    <a:pt x="6656" y="948689"/>
                  </a:lnTo>
                  <a:lnTo>
                    <a:pt x="6675" y="941070"/>
                  </a:lnTo>
                  <a:close/>
                </a:path>
                <a:path w="1248410" h="1087120">
                  <a:moveTo>
                    <a:pt x="1246212" y="941070"/>
                  </a:moveTo>
                  <a:lnTo>
                    <a:pt x="1239851" y="941070"/>
                  </a:lnTo>
                  <a:lnTo>
                    <a:pt x="1239832" y="948689"/>
                  </a:lnTo>
                  <a:lnTo>
                    <a:pt x="1246194" y="948689"/>
                  </a:lnTo>
                  <a:lnTo>
                    <a:pt x="1246212" y="941070"/>
                  </a:lnTo>
                  <a:close/>
                </a:path>
                <a:path w="1248410" h="1087120">
                  <a:moveTo>
                    <a:pt x="6656" y="948690"/>
                  </a:moveTo>
                  <a:lnTo>
                    <a:pt x="320" y="948690"/>
                  </a:lnTo>
                  <a:lnTo>
                    <a:pt x="308" y="953769"/>
                  </a:lnTo>
                  <a:lnTo>
                    <a:pt x="6644" y="953769"/>
                  </a:lnTo>
                  <a:lnTo>
                    <a:pt x="6656" y="948690"/>
                  </a:lnTo>
                  <a:close/>
                </a:path>
                <a:path w="1248410" h="1087120">
                  <a:moveTo>
                    <a:pt x="1246194" y="948690"/>
                  </a:moveTo>
                  <a:lnTo>
                    <a:pt x="1239832" y="948690"/>
                  </a:lnTo>
                  <a:lnTo>
                    <a:pt x="1239820" y="953769"/>
                  </a:lnTo>
                  <a:lnTo>
                    <a:pt x="1246182" y="953769"/>
                  </a:lnTo>
                  <a:lnTo>
                    <a:pt x="1246194" y="948690"/>
                  </a:lnTo>
                  <a:close/>
                </a:path>
                <a:path w="1248410" h="1087120">
                  <a:moveTo>
                    <a:pt x="6644" y="953770"/>
                  </a:moveTo>
                  <a:lnTo>
                    <a:pt x="308" y="953770"/>
                  </a:lnTo>
                  <a:lnTo>
                    <a:pt x="291" y="961389"/>
                  </a:lnTo>
                  <a:lnTo>
                    <a:pt x="6626" y="961389"/>
                  </a:lnTo>
                  <a:lnTo>
                    <a:pt x="6644" y="953770"/>
                  </a:lnTo>
                  <a:close/>
                </a:path>
                <a:path w="1248410" h="1087120">
                  <a:moveTo>
                    <a:pt x="1246182" y="953770"/>
                  </a:moveTo>
                  <a:lnTo>
                    <a:pt x="1239820" y="953770"/>
                  </a:lnTo>
                  <a:lnTo>
                    <a:pt x="1239802" y="961389"/>
                  </a:lnTo>
                  <a:lnTo>
                    <a:pt x="1246164" y="961389"/>
                  </a:lnTo>
                  <a:lnTo>
                    <a:pt x="1246182" y="953770"/>
                  </a:lnTo>
                  <a:close/>
                </a:path>
                <a:path w="1248410" h="1087120">
                  <a:moveTo>
                    <a:pt x="6626" y="961390"/>
                  </a:moveTo>
                  <a:lnTo>
                    <a:pt x="291" y="961390"/>
                  </a:lnTo>
                  <a:lnTo>
                    <a:pt x="279" y="966469"/>
                  </a:lnTo>
                  <a:lnTo>
                    <a:pt x="6614" y="966469"/>
                  </a:lnTo>
                  <a:lnTo>
                    <a:pt x="6626" y="961390"/>
                  </a:lnTo>
                  <a:close/>
                </a:path>
                <a:path w="1248410" h="1087120">
                  <a:moveTo>
                    <a:pt x="1246164" y="961390"/>
                  </a:moveTo>
                  <a:lnTo>
                    <a:pt x="1239802" y="961390"/>
                  </a:lnTo>
                  <a:lnTo>
                    <a:pt x="1239790" y="966469"/>
                  </a:lnTo>
                  <a:lnTo>
                    <a:pt x="1246152" y="966469"/>
                  </a:lnTo>
                  <a:lnTo>
                    <a:pt x="1246164" y="961390"/>
                  </a:lnTo>
                  <a:close/>
                </a:path>
                <a:path w="1248410" h="1087120">
                  <a:moveTo>
                    <a:pt x="6614" y="966470"/>
                  </a:moveTo>
                  <a:lnTo>
                    <a:pt x="279" y="966470"/>
                  </a:lnTo>
                  <a:lnTo>
                    <a:pt x="261" y="974089"/>
                  </a:lnTo>
                  <a:lnTo>
                    <a:pt x="6596" y="974089"/>
                  </a:lnTo>
                  <a:lnTo>
                    <a:pt x="6614" y="966470"/>
                  </a:lnTo>
                  <a:close/>
                </a:path>
                <a:path w="1248410" h="1087120">
                  <a:moveTo>
                    <a:pt x="1246152" y="966470"/>
                  </a:moveTo>
                  <a:lnTo>
                    <a:pt x="1239790" y="966470"/>
                  </a:lnTo>
                  <a:lnTo>
                    <a:pt x="1239772" y="974089"/>
                  </a:lnTo>
                  <a:lnTo>
                    <a:pt x="1246134" y="974089"/>
                  </a:lnTo>
                  <a:lnTo>
                    <a:pt x="1246152" y="966470"/>
                  </a:lnTo>
                  <a:close/>
                </a:path>
                <a:path w="1248410" h="1087120">
                  <a:moveTo>
                    <a:pt x="6596" y="974090"/>
                  </a:moveTo>
                  <a:lnTo>
                    <a:pt x="261" y="974090"/>
                  </a:lnTo>
                  <a:lnTo>
                    <a:pt x="231" y="986789"/>
                  </a:lnTo>
                  <a:lnTo>
                    <a:pt x="6566" y="986789"/>
                  </a:lnTo>
                  <a:lnTo>
                    <a:pt x="6596" y="974090"/>
                  </a:lnTo>
                  <a:close/>
                </a:path>
                <a:path w="1248410" h="1087120">
                  <a:moveTo>
                    <a:pt x="1246134" y="974090"/>
                  </a:moveTo>
                  <a:lnTo>
                    <a:pt x="1239772" y="974090"/>
                  </a:lnTo>
                  <a:lnTo>
                    <a:pt x="1239742" y="986789"/>
                  </a:lnTo>
                  <a:lnTo>
                    <a:pt x="1246104" y="986789"/>
                  </a:lnTo>
                  <a:lnTo>
                    <a:pt x="1246134" y="974090"/>
                  </a:lnTo>
                  <a:close/>
                </a:path>
                <a:path w="1248410" h="1087120">
                  <a:moveTo>
                    <a:pt x="6566" y="986790"/>
                  </a:moveTo>
                  <a:lnTo>
                    <a:pt x="231" y="986790"/>
                  </a:lnTo>
                  <a:lnTo>
                    <a:pt x="202" y="999489"/>
                  </a:lnTo>
                  <a:lnTo>
                    <a:pt x="6536" y="999489"/>
                  </a:lnTo>
                  <a:lnTo>
                    <a:pt x="6566" y="986790"/>
                  </a:lnTo>
                  <a:close/>
                </a:path>
                <a:path w="1248410" h="1087120">
                  <a:moveTo>
                    <a:pt x="1246104" y="986790"/>
                  </a:moveTo>
                  <a:lnTo>
                    <a:pt x="1239742" y="986790"/>
                  </a:lnTo>
                  <a:lnTo>
                    <a:pt x="1239712" y="999489"/>
                  </a:lnTo>
                  <a:lnTo>
                    <a:pt x="1246075" y="999489"/>
                  </a:lnTo>
                  <a:lnTo>
                    <a:pt x="1246104" y="986790"/>
                  </a:lnTo>
                  <a:close/>
                </a:path>
                <a:path w="1248410" h="1087120">
                  <a:moveTo>
                    <a:pt x="6536" y="999490"/>
                  </a:moveTo>
                  <a:lnTo>
                    <a:pt x="202" y="999490"/>
                  </a:lnTo>
                  <a:lnTo>
                    <a:pt x="187" y="1005839"/>
                  </a:lnTo>
                  <a:lnTo>
                    <a:pt x="6521" y="1005839"/>
                  </a:lnTo>
                  <a:lnTo>
                    <a:pt x="6536" y="999490"/>
                  </a:lnTo>
                  <a:close/>
                </a:path>
                <a:path w="1248410" h="1087120">
                  <a:moveTo>
                    <a:pt x="1246075" y="999490"/>
                  </a:moveTo>
                  <a:lnTo>
                    <a:pt x="1239712" y="999490"/>
                  </a:lnTo>
                  <a:lnTo>
                    <a:pt x="1239697" y="1005839"/>
                  </a:lnTo>
                  <a:lnTo>
                    <a:pt x="1246060" y="1005839"/>
                  </a:lnTo>
                  <a:lnTo>
                    <a:pt x="1246075" y="999490"/>
                  </a:lnTo>
                  <a:close/>
                </a:path>
                <a:path w="1248410" h="1087120">
                  <a:moveTo>
                    <a:pt x="6521" y="1005840"/>
                  </a:moveTo>
                  <a:lnTo>
                    <a:pt x="187" y="1005840"/>
                  </a:lnTo>
                  <a:lnTo>
                    <a:pt x="157" y="1018539"/>
                  </a:lnTo>
                  <a:lnTo>
                    <a:pt x="6491" y="1018539"/>
                  </a:lnTo>
                  <a:lnTo>
                    <a:pt x="6521" y="1005840"/>
                  </a:lnTo>
                  <a:close/>
                </a:path>
                <a:path w="1248410" h="1087120">
                  <a:moveTo>
                    <a:pt x="1246060" y="1005840"/>
                  </a:moveTo>
                  <a:lnTo>
                    <a:pt x="1239697" y="1005840"/>
                  </a:lnTo>
                  <a:lnTo>
                    <a:pt x="1239667" y="1018539"/>
                  </a:lnTo>
                  <a:lnTo>
                    <a:pt x="1246030" y="1018539"/>
                  </a:lnTo>
                  <a:lnTo>
                    <a:pt x="1246060" y="1005840"/>
                  </a:lnTo>
                  <a:close/>
                </a:path>
                <a:path w="1248410" h="1087120">
                  <a:moveTo>
                    <a:pt x="6491" y="1018540"/>
                  </a:moveTo>
                  <a:lnTo>
                    <a:pt x="157" y="1018540"/>
                  </a:lnTo>
                  <a:lnTo>
                    <a:pt x="130" y="1029969"/>
                  </a:lnTo>
                  <a:lnTo>
                    <a:pt x="6464" y="1029969"/>
                  </a:lnTo>
                  <a:lnTo>
                    <a:pt x="6491" y="1018540"/>
                  </a:lnTo>
                  <a:close/>
                </a:path>
                <a:path w="1248410" h="1087120">
                  <a:moveTo>
                    <a:pt x="1246030" y="1018540"/>
                  </a:moveTo>
                  <a:lnTo>
                    <a:pt x="1239667" y="1018540"/>
                  </a:lnTo>
                  <a:lnTo>
                    <a:pt x="1239640" y="1029969"/>
                  </a:lnTo>
                  <a:lnTo>
                    <a:pt x="1246003" y="1029969"/>
                  </a:lnTo>
                  <a:lnTo>
                    <a:pt x="1246030" y="1018540"/>
                  </a:lnTo>
                  <a:close/>
                </a:path>
                <a:path w="1248410" h="1087120">
                  <a:moveTo>
                    <a:pt x="6464" y="1029970"/>
                  </a:moveTo>
                  <a:lnTo>
                    <a:pt x="130" y="1029970"/>
                  </a:lnTo>
                  <a:lnTo>
                    <a:pt x="112" y="1037589"/>
                  </a:lnTo>
                  <a:lnTo>
                    <a:pt x="6446" y="1037589"/>
                  </a:lnTo>
                  <a:lnTo>
                    <a:pt x="6464" y="1029970"/>
                  </a:lnTo>
                  <a:close/>
                </a:path>
                <a:path w="1248410" h="1087120">
                  <a:moveTo>
                    <a:pt x="1246003" y="1029970"/>
                  </a:moveTo>
                  <a:lnTo>
                    <a:pt x="1239640" y="1029970"/>
                  </a:lnTo>
                  <a:lnTo>
                    <a:pt x="1239622" y="1037589"/>
                  </a:lnTo>
                  <a:lnTo>
                    <a:pt x="1245985" y="1037589"/>
                  </a:lnTo>
                  <a:lnTo>
                    <a:pt x="1246003" y="1029970"/>
                  </a:lnTo>
                  <a:close/>
                </a:path>
                <a:path w="1248410" h="1087120">
                  <a:moveTo>
                    <a:pt x="6446" y="1037590"/>
                  </a:moveTo>
                  <a:lnTo>
                    <a:pt x="112" y="1037590"/>
                  </a:lnTo>
                  <a:lnTo>
                    <a:pt x="83" y="1050289"/>
                  </a:lnTo>
                  <a:lnTo>
                    <a:pt x="6416" y="1050289"/>
                  </a:lnTo>
                  <a:lnTo>
                    <a:pt x="6446" y="1037590"/>
                  </a:lnTo>
                  <a:close/>
                </a:path>
                <a:path w="1248410" h="1087120">
                  <a:moveTo>
                    <a:pt x="1245985" y="1037590"/>
                  </a:moveTo>
                  <a:lnTo>
                    <a:pt x="1239622" y="1037590"/>
                  </a:lnTo>
                  <a:lnTo>
                    <a:pt x="1239592" y="1050289"/>
                  </a:lnTo>
                  <a:lnTo>
                    <a:pt x="1245956" y="1050289"/>
                  </a:lnTo>
                  <a:lnTo>
                    <a:pt x="1245985" y="1037590"/>
                  </a:lnTo>
                  <a:close/>
                </a:path>
                <a:path w="1248410" h="1087120">
                  <a:moveTo>
                    <a:pt x="6416" y="1050290"/>
                  </a:moveTo>
                  <a:lnTo>
                    <a:pt x="83" y="1050290"/>
                  </a:lnTo>
                  <a:lnTo>
                    <a:pt x="68" y="1056639"/>
                  </a:lnTo>
                  <a:lnTo>
                    <a:pt x="6401" y="1056639"/>
                  </a:lnTo>
                  <a:lnTo>
                    <a:pt x="6416" y="1050290"/>
                  </a:lnTo>
                  <a:close/>
                </a:path>
                <a:path w="1248410" h="1087120">
                  <a:moveTo>
                    <a:pt x="1245956" y="1050290"/>
                  </a:moveTo>
                  <a:lnTo>
                    <a:pt x="1239592" y="1050290"/>
                  </a:lnTo>
                  <a:lnTo>
                    <a:pt x="1239577" y="1056639"/>
                  </a:lnTo>
                  <a:lnTo>
                    <a:pt x="1245941" y="1056639"/>
                  </a:lnTo>
                  <a:lnTo>
                    <a:pt x="1245956" y="1050290"/>
                  </a:lnTo>
                  <a:close/>
                </a:path>
                <a:path w="1248410" h="1087120">
                  <a:moveTo>
                    <a:pt x="6401" y="1056640"/>
                  </a:moveTo>
                  <a:lnTo>
                    <a:pt x="68" y="1056640"/>
                  </a:lnTo>
                  <a:lnTo>
                    <a:pt x="53" y="1062989"/>
                  </a:lnTo>
                  <a:lnTo>
                    <a:pt x="6386" y="1062989"/>
                  </a:lnTo>
                  <a:lnTo>
                    <a:pt x="6401" y="1056640"/>
                  </a:lnTo>
                  <a:close/>
                </a:path>
                <a:path w="1248410" h="1087120">
                  <a:moveTo>
                    <a:pt x="1245941" y="1056640"/>
                  </a:moveTo>
                  <a:lnTo>
                    <a:pt x="1239577" y="1056640"/>
                  </a:lnTo>
                  <a:lnTo>
                    <a:pt x="1239562" y="1062989"/>
                  </a:lnTo>
                  <a:lnTo>
                    <a:pt x="1245926" y="1062989"/>
                  </a:lnTo>
                  <a:lnTo>
                    <a:pt x="1245941" y="1056640"/>
                  </a:lnTo>
                  <a:close/>
                </a:path>
                <a:path w="1248410" h="1087120">
                  <a:moveTo>
                    <a:pt x="6386" y="1062990"/>
                  </a:moveTo>
                  <a:lnTo>
                    <a:pt x="53" y="1062990"/>
                  </a:lnTo>
                  <a:lnTo>
                    <a:pt x="23" y="1075689"/>
                  </a:lnTo>
                  <a:lnTo>
                    <a:pt x="6356" y="1075689"/>
                  </a:lnTo>
                  <a:lnTo>
                    <a:pt x="6386" y="1062990"/>
                  </a:lnTo>
                  <a:close/>
                </a:path>
                <a:path w="1248410" h="1087120">
                  <a:moveTo>
                    <a:pt x="1245926" y="1062990"/>
                  </a:moveTo>
                  <a:lnTo>
                    <a:pt x="1239562" y="1062990"/>
                  </a:lnTo>
                  <a:lnTo>
                    <a:pt x="1239532" y="1075689"/>
                  </a:lnTo>
                  <a:lnTo>
                    <a:pt x="1245896" y="1075689"/>
                  </a:lnTo>
                  <a:lnTo>
                    <a:pt x="1245926" y="1062990"/>
                  </a:lnTo>
                  <a:close/>
                </a:path>
                <a:path w="1248410" h="1087120">
                  <a:moveTo>
                    <a:pt x="6356" y="1075690"/>
                  </a:moveTo>
                  <a:lnTo>
                    <a:pt x="23" y="1075690"/>
                  </a:lnTo>
                  <a:lnTo>
                    <a:pt x="8" y="1082039"/>
                  </a:lnTo>
                  <a:lnTo>
                    <a:pt x="1245881" y="1082039"/>
                  </a:lnTo>
                  <a:lnTo>
                    <a:pt x="1245884" y="1080770"/>
                  </a:lnTo>
                  <a:lnTo>
                    <a:pt x="1239520" y="1080770"/>
                  </a:lnTo>
                  <a:lnTo>
                    <a:pt x="6350" y="1078230"/>
                  </a:lnTo>
                  <a:lnTo>
                    <a:pt x="6356" y="1075690"/>
                  </a:lnTo>
                  <a:close/>
                </a:path>
                <a:path w="1248410" h="1087120">
                  <a:moveTo>
                    <a:pt x="1245896" y="1075690"/>
                  </a:moveTo>
                  <a:lnTo>
                    <a:pt x="1239532" y="1075690"/>
                  </a:lnTo>
                  <a:lnTo>
                    <a:pt x="1239520" y="1080770"/>
                  </a:lnTo>
                  <a:lnTo>
                    <a:pt x="1245884" y="1080770"/>
                  </a:lnTo>
                  <a:lnTo>
                    <a:pt x="1245896" y="1075690"/>
                  </a:lnTo>
                  <a:close/>
                </a:path>
                <a:path w="1248410" h="1087120">
                  <a:moveTo>
                    <a:pt x="1245881" y="1082040"/>
                  </a:moveTo>
                  <a:lnTo>
                    <a:pt x="8" y="1082040"/>
                  </a:lnTo>
                  <a:lnTo>
                    <a:pt x="0" y="1085850"/>
                  </a:lnTo>
                  <a:lnTo>
                    <a:pt x="1245870" y="1087120"/>
                  </a:lnTo>
                  <a:lnTo>
                    <a:pt x="1245881" y="1082040"/>
                  </a:lnTo>
                  <a:close/>
                </a:path>
              </a:pathLst>
            </a:custGeom>
            <a:solidFill>
              <a:srgbClr val="073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645159" y="3625850"/>
              <a:ext cx="1235710" cy="1074420"/>
            </a:xfrm>
            <a:custGeom>
              <a:avLst/>
              <a:gdLst/>
              <a:ahLst/>
              <a:cxnLst/>
              <a:rect l="l" t="t" r="r" b="b"/>
              <a:pathLst>
                <a:path w="1235710" h="1074420">
                  <a:moveTo>
                    <a:pt x="2540" y="0"/>
                  </a:moveTo>
                  <a:lnTo>
                    <a:pt x="2533" y="2539"/>
                  </a:lnTo>
                  <a:lnTo>
                    <a:pt x="1235710" y="2539"/>
                  </a:lnTo>
                  <a:lnTo>
                    <a:pt x="2540" y="0"/>
                  </a:lnTo>
                  <a:close/>
                </a:path>
                <a:path w="1235710" h="1074420">
                  <a:moveTo>
                    <a:pt x="1235710" y="2540"/>
                  </a:moveTo>
                  <a:lnTo>
                    <a:pt x="2533" y="2540"/>
                  </a:lnTo>
                  <a:lnTo>
                    <a:pt x="2503" y="15239"/>
                  </a:lnTo>
                  <a:lnTo>
                    <a:pt x="8868" y="15239"/>
                  </a:lnTo>
                  <a:lnTo>
                    <a:pt x="8890" y="6350"/>
                  </a:lnTo>
                  <a:lnTo>
                    <a:pt x="1235700" y="6350"/>
                  </a:lnTo>
                  <a:lnTo>
                    <a:pt x="1235710" y="2540"/>
                  </a:lnTo>
                  <a:close/>
                </a:path>
                <a:path w="1235710" h="1074420">
                  <a:moveTo>
                    <a:pt x="1235700" y="6350"/>
                  </a:moveTo>
                  <a:lnTo>
                    <a:pt x="8890" y="6350"/>
                  </a:lnTo>
                  <a:lnTo>
                    <a:pt x="1228090" y="8890"/>
                  </a:lnTo>
                  <a:lnTo>
                    <a:pt x="1228082" y="15239"/>
                  </a:lnTo>
                  <a:lnTo>
                    <a:pt x="1235679" y="15239"/>
                  </a:lnTo>
                  <a:lnTo>
                    <a:pt x="1235700" y="6350"/>
                  </a:lnTo>
                  <a:close/>
                </a:path>
                <a:path w="1235710" h="1074420">
                  <a:moveTo>
                    <a:pt x="8868" y="15240"/>
                  </a:moveTo>
                  <a:lnTo>
                    <a:pt x="2503" y="15240"/>
                  </a:lnTo>
                  <a:lnTo>
                    <a:pt x="2488" y="21589"/>
                  </a:lnTo>
                  <a:lnTo>
                    <a:pt x="8853" y="21589"/>
                  </a:lnTo>
                  <a:lnTo>
                    <a:pt x="8868" y="15240"/>
                  </a:lnTo>
                  <a:close/>
                </a:path>
                <a:path w="1235710" h="1074420">
                  <a:moveTo>
                    <a:pt x="1235679" y="15240"/>
                  </a:moveTo>
                  <a:lnTo>
                    <a:pt x="1228082" y="15240"/>
                  </a:lnTo>
                  <a:lnTo>
                    <a:pt x="1228074" y="21589"/>
                  </a:lnTo>
                  <a:lnTo>
                    <a:pt x="1235664" y="21589"/>
                  </a:lnTo>
                  <a:lnTo>
                    <a:pt x="1235679" y="15240"/>
                  </a:lnTo>
                  <a:close/>
                </a:path>
                <a:path w="1235710" h="1074420">
                  <a:moveTo>
                    <a:pt x="8853" y="21590"/>
                  </a:moveTo>
                  <a:lnTo>
                    <a:pt x="2488" y="21590"/>
                  </a:lnTo>
                  <a:lnTo>
                    <a:pt x="2458" y="34289"/>
                  </a:lnTo>
                  <a:lnTo>
                    <a:pt x="8822" y="34289"/>
                  </a:lnTo>
                  <a:lnTo>
                    <a:pt x="8853" y="21590"/>
                  </a:lnTo>
                  <a:close/>
                </a:path>
                <a:path w="1235710" h="1074420">
                  <a:moveTo>
                    <a:pt x="1235664" y="21590"/>
                  </a:moveTo>
                  <a:lnTo>
                    <a:pt x="1228074" y="21590"/>
                  </a:lnTo>
                  <a:lnTo>
                    <a:pt x="1228059" y="34289"/>
                  </a:lnTo>
                  <a:lnTo>
                    <a:pt x="1235634" y="34289"/>
                  </a:lnTo>
                  <a:lnTo>
                    <a:pt x="1235664" y="21590"/>
                  </a:lnTo>
                  <a:close/>
                </a:path>
                <a:path w="1235710" h="1074420">
                  <a:moveTo>
                    <a:pt x="8822" y="34290"/>
                  </a:moveTo>
                  <a:lnTo>
                    <a:pt x="2458" y="34290"/>
                  </a:lnTo>
                  <a:lnTo>
                    <a:pt x="2443" y="40639"/>
                  </a:lnTo>
                  <a:lnTo>
                    <a:pt x="8807" y="40639"/>
                  </a:lnTo>
                  <a:lnTo>
                    <a:pt x="8822" y="34290"/>
                  </a:lnTo>
                  <a:close/>
                </a:path>
                <a:path w="1235710" h="1074420">
                  <a:moveTo>
                    <a:pt x="1235634" y="34290"/>
                  </a:moveTo>
                  <a:lnTo>
                    <a:pt x="1228059" y="34290"/>
                  </a:lnTo>
                  <a:lnTo>
                    <a:pt x="1228051" y="40639"/>
                  </a:lnTo>
                  <a:lnTo>
                    <a:pt x="1235619" y="40639"/>
                  </a:lnTo>
                  <a:lnTo>
                    <a:pt x="1235634" y="34290"/>
                  </a:lnTo>
                  <a:close/>
                </a:path>
                <a:path w="1235710" h="1074420">
                  <a:moveTo>
                    <a:pt x="8807" y="40640"/>
                  </a:moveTo>
                  <a:lnTo>
                    <a:pt x="2443" y="40640"/>
                  </a:lnTo>
                  <a:lnTo>
                    <a:pt x="2428" y="46989"/>
                  </a:lnTo>
                  <a:lnTo>
                    <a:pt x="8792" y="46989"/>
                  </a:lnTo>
                  <a:lnTo>
                    <a:pt x="8807" y="40640"/>
                  </a:lnTo>
                  <a:close/>
                </a:path>
                <a:path w="1235710" h="1074420">
                  <a:moveTo>
                    <a:pt x="1235619" y="40640"/>
                  </a:moveTo>
                  <a:lnTo>
                    <a:pt x="1228051" y="40640"/>
                  </a:lnTo>
                  <a:lnTo>
                    <a:pt x="1228044" y="46989"/>
                  </a:lnTo>
                  <a:lnTo>
                    <a:pt x="1235604" y="46989"/>
                  </a:lnTo>
                  <a:lnTo>
                    <a:pt x="1235619" y="40640"/>
                  </a:lnTo>
                  <a:close/>
                </a:path>
                <a:path w="1235710" h="1074420">
                  <a:moveTo>
                    <a:pt x="8792" y="46990"/>
                  </a:moveTo>
                  <a:lnTo>
                    <a:pt x="2428" y="46990"/>
                  </a:lnTo>
                  <a:lnTo>
                    <a:pt x="2416" y="52069"/>
                  </a:lnTo>
                  <a:lnTo>
                    <a:pt x="8780" y="52069"/>
                  </a:lnTo>
                  <a:lnTo>
                    <a:pt x="8792" y="46990"/>
                  </a:lnTo>
                  <a:close/>
                </a:path>
                <a:path w="1235710" h="1074420">
                  <a:moveTo>
                    <a:pt x="1235604" y="46990"/>
                  </a:moveTo>
                  <a:lnTo>
                    <a:pt x="1228044" y="46990"/>
                  </a:lnTo>
                  <a:lnTo>
                    <a:pt x="1228038" y="52069"/>
                  </a:lnTo>
                  <a:lnTo>
                    <a:pt x="1235592" y="52069"/>
                  </a:lnTo>
                  <a:lnTo>
                    <a:pt x="1235604" y="46990"/>
                  </a:lnTo>
                  <a:close/>
                </a:path>
                <a:path w="1235710" h="1074420">
                  <a:moveTo>
                    <a:pt x="8780" y="52070"/>
                  </a:moveTo>
                  <a:lnTo>
                    <a:pt x="2416" y="52070"/>
                  </a:lnTo>
                  <a:lnTo>
                    <a:pt x="2401" y="58419"/>
                  </a:lnTo>
                  <a:lnTo>
                    <a:pt x="8765" y="58419"/>
                  </a:lnTo>
                  <a:lnTo>
                    <a:pt x="8780" y="52070"/>
                  </a:lnTo>
                  <a:close/>
                </a:path>
                <a:path w="1235710" h="1074420">
                  <a:moveTo>
                    <a:pt x="1235592" y="52070"/>
                  </a:moveTo>
                  <a:lnTo>
                    <a:pt x="1228038" y="52070"/>
                  </a:lnTo>
                  <a:lnTo>
                    <a:pt x="1228030" y="58419"/>
                  </a:lnTo>
                  <a:lnTo>
                    <a:pt x="1235577" y="58419"/>
                  </a:lnTo>
                  <a:lnTo>
                    <a:pt x="1235592" y="52070"/>
                  </a:lnTo>
                  <a:close/>
                </a:path>
                <a:path w="1235710" h="1074420">
                  <a:moveTo>
                    <a:pt x="8765" y="58420"/>
                  </a:moveTo>
                  <a:lnTo>
                    <a:pt x="2401" y="58420"/>
                  </a:lnTo>
                  <a:lnTo>
                    <a:pt x="2383" y="66039"/>
                  </a:lnTo>
                  <a:lnTo>
                    <a:pt x="8746" y="66039"/>
                  </a:lnTo>
                  <a:lnTo>
                    <a:pt x="8765" y="58420"/>
                  </a:lnTo>
                  <a:close/>
                </a:path>
                <a:path w="1235710" h="1074420">
                  <a:moveTo>
                    <a:pt x="1235577" y="58420"/>
                  </a:moveTo>
                  <a:lnTo>
                    <a:pt x="1228030" y="58420"/>
                  </a:lnTo>
                  <a:lnTo>
                    <a:pt x="1228021" y="66039"/>
                  </a:lnTo>
                  <a:lnTo>
                    <a:pt x="1235559" y="66039"/>
                  </a:lnTo>
                  <a:lnTo>
                    <a:pt x="1235577" y="58420"/>
                  </a:lnTo>
                  <a:close/>
                </a:path>
                <a:path w="1235710" h="1074420">
                  <a:moveTo>
                    <a:pt x="8746" y="66040"/>
                  </a:moveTo>
                  <a:lnTo>
                    <a:pt x="2383" y="66040"/>
                  </a:lnTo>
                  <a:lnTo>
                    <a:pt x="2368" y="72389"/>
                  </a:lnTo>
                  <a:lnTo>
                    <a:pt x="8731" y="72389"/>
                  </a:lnTo>
                  <a:lnTo>
                    <a:pt x="8746" y="66040"/>
                  </a:lnTo>
                  <a:close/>
                </a:path>
                <a:path w="1235710" h="1074420">
                  <a:moveTo>
                    <a:pt x="1235559" y="66040"/>
                  </a:moveTo>
                  <a:lnTo>
                    <a:pt x="1228021" y="66040"/>
                  </a:lnTo>
                  <a:lnTo>
                    <a:pt x="1228013" y="72389"/>
                  </a:lnTo>
                  <a:lnTo>
                    <a:pt x="1235544" y="72389"/>
                  </a:lnTo>
                  <a:lnTo>
                    <a:pt x="1235559" y="66040"/>
                  </a:lnTo>
                  <a:close/>
                </a:path>
                <a:path w="1235710" h="1074420">
                  <a:moveTo>
                    <a:pt x="8731" y="72390"/>
                  </a:moveTo>
                  <a:lnTo>
                    <a:pt x="2368" y="72390"/>
                  </a:lnTo>
                  <a:lnTo>
                    <a:pt x="2353" y="78739"/>
                  </a:lnTo>
                  <a:lnTo>
                    <a:pt x="8716" y="78739"/>
                  </a:lnTo>
                  <a:lnTo>
                    <a:pt x="8731" y="72390"/>
                  </a:lnTo>
                  <a:close/>
                </a:path>
                <a:path w="1235710" h="1074420">
                  <a:moveTo>
                    <a:pt x="1235544" y="72390"/>
                  </a:moveTo>
                  <a:lnTo>
                    <a:pt x="1228013" y="72390"/>
                  </a:lnTo>
                  <a:lnTo>
                    <a:pt x="1228006" y="78739"/>
                  </a:lnTo>
                  <a:lnTo>
                    <a:pt x="1235529" y="78739"/>
                  </a:lnTo>
                  <a:lnTo>
                    <a:pt x="1235544" y="72390"/>
                  </a:lnTo>
                  <a:close/>
                </a:path>
                <a:path w="1235710" h="1074420">
                  <a:moveTo>
                    <a:pt x="8716" y="78740"/>
                  </a:moveTo>
                  <a:lnTo>
                    <a:pt x="2353" y="78740"/>
                  </a:lnTo>
                  <a:lnTo>
                    <a:pt x="2323" y="91439"/>
                  </a:lnTo>
                  <a:lnTo>
                    <a:pt x="8685" y="91439"/>
                  </a:lnTo>
                  <a:lnTo>
                    <a:pt x="8716" y="78740"/>
                  </a:lnTo>
                  <a:close/>
                </a:path>
                <a:path w="1235710" h="1074420">
                  <a:moveTo>
                    <a:pt x="1235529" y="78740"/>
                  </a:moveTo>
                  <a:lnTo>
                    <a:pt x="1228006" y="78740"/>
                  </a:lnTo>
                  <a:lnTo>
                    <a:pt x="1227991" y="91439"/>
                  </a:lnTo>
                  <a:lnTo>
                    <a:pt x="1235499" y="91439"/>
                  </a:lnTo>
                  <a:lnTo>
                    <a:pt x="1235529" y="78740"/>
                  </a:lnTo>
                  <a:close/>
                </a:path>
                <a:path w="1235710" h="1074420">
                  <a:moveTo>
                    <a:pt x="8685" y="91440"/>
                  </a:moveTo>
                  <a:lnTo>
                    <a:pt x="2323" y="91440"/>
                  </a:lnTo>
                  <a:lnTo>
                    <a:pt x="2308" y="97789"/>
                  </a:lnTo>
                  <a:lnTo>
                    <a:pt x="8670" y="97789"/>
                  </a:lnTo>
                  <a:lnTo>
                    <a:pt x="8685" y="91440"/>
                  </a:lnTo>
                  <a:close/>
                </a:path>
                <a:path w="1235710" h="1074420">
                  <a:moveTo>
                    <a:pt x="1235499" y="91440"/>
                  </a:moveTo>
                  <a:lnTo>
                    <a:pt x="1227991" y="91440"/>
                  </a:lnTo>
                  <a:lnTo>
                    <a:pt x="1227983" y="97789"/>
                  </a:lnTo>
                  <a:lnTo>
                    <a:pt x="1235484" y="97789"/>
                  </a:lnTo>
                  <a:lnTo>
                    <a:pt x="1235499" y="91440"/>
                  </a:lnTo>
                  <a:close/>
                </a:path>
                <a:path w="1235710" h="1074420">
                  <a:moveTo>
                    <a:pt x="8670" y="97790"/>
                  </a:moveTo>
                  <a:lnTo>
                    <a:pt x="2308" y="97790"/>
                  </a:lnTo>
                  <a:lnTo>
                    <a:pt x="2296" y="102869"/>
                  </a:lnTo>
                  <a:lnTo>
                    <a:pt x="8658" y="102869"/>
                  </a:lnTo>
                  <a:lnTo>
                    <a:pt x="8670" y="97790"/>
                  </a:lnTo>
                  <a:close/>
                </a:path>
                <a:path w="1235710" h="1074420">
                  <a:moveTo>
                    <a:pt x="1235484" y="97790"/>
                  </a:moveTo>
                  <a:lnTo>
                    <a:pt x="1227983" y="97790"/>
                  </a:lnTo>
                  <a:lnTo>
                    <a:pt x="1227977" y="102869"/>
                  </a:lnTo>
                  <a:lnTo>
                    <a:pt x="1235472" y="102869"/>
                  </a:lnTo>
                  <a:lnTo>
                    <a:pt x="1235484" y="97790"/>
                  </a:lnTo>
                  <a:close/>
                </a:path>
                <a:path w="1235710" h="1074420">
                  <a:moveTo>
                    <a:pt x="8658" y="102870"/>
                  </a:moveTo>
                  <a:lnTo>
                    <a:pt x="2296" y="102870"/>
                  </a:lnTo>
                  <a:lnTo>
                    <a:pt x="2278" y="110489"/>
                  </a:lnTo>
                  <a:lnTo>
                    <a:pt x="8640" y="110489"/>
                  </a:lnTo>
                  <a:lnTo>
                    <a:pt x="8658" y="102870"/>
                  </a:lnTo>
                  <a:close/>
                </a:path>
                <a:path w="1235710" h="1074420">
                  <a:moveTo>
                    <a:pt x="1235472" y="102870"/>
                  </a:moveTo>
                  <a:lnTo>
                    <a:pt x="1227977" y="102870"/>
                  </a:lnTo>
                  <a:lnTo>
                    <a:pt x="1227968" y="110489"/>
                  </a:lnTo>
                  <a:lnTo>
                    <a:pt x="1235454" y="110489"/>
                  </a:lnTo>
                  <a:lnTo>
                    <a:pt x="1235472" y="102870"/>
                  </a:lnTo>
                  <a:close/>
                </a:path>
                <a:path w="1235710" h="1074420">
                  <a:moveTo>
                    <a:pt x="8640" y="110490"/>
                  </a:moveTo>
                  <a:lnTo>
                    <a:pt x="2278" y="110490"/>
                  </a:lnTo>
                  <a:lnTo>
                    <a:pt x="2263" y="116839"/>
                  </a:lnTo>
                  <a:lnTo>
                    <a:pt x="8625" y="116839"/>
                  </a:lnTo>
                  <a:lnTo>
                    <a:pt x="8640" y="110490"/>
                  </a:lnTo>
                  <a:close/>
                </a:path>
                <a:path w="1235710" h="1074420">
                  <a:moveTo>
                    <a:pt x="1235454" y="110490"/>
                  </a:moveTo>
                  <a:lnTo>
                    <a:pt x="1227968" y="110490"/>
                  </a:lnTo>
                  <a:lnTo>
                    <a:pt x="1227960" y="116839"/>
                  </a:lnTo>
                  <a:lnTo>
                    <a:pt x="1235439" y="116839"/>
                  </a:lnTo>
                  <a:lnTo>
                    <a:pt x="1235454" y="110490"/>
                  </a:lnTo>
                  <a:close/>
                </a:path>
                <a:path w="1235710" h="1074420">
                  <a:moveTo>
                    <a:pt x="8625" y="116840"/>
                  </a:moveTo>
                  <a:lnTo>
                    <a:pt x="2263" y="116840"/>
                  </a:lnTo>
                  <a:lnTo>
                    <a:pt x="2248" y="123189"/>
                  </a:lnTo>
                  <a:lnTo>
                    <a:pt x="8609" y="123189"/>
                  </a:lnTo>
                  <a:lnTo>
                    <a:pt x="8625" y="116840"/>
                  </a:lnTo>
                  <a:close/>
                </a:path>
                <a:path w="1235710" h="1074420">
                  <a:moveTo>
                    <a:pt x="1235439" y="116840"/>
                  </a:moveTo>
                  <a:lnTo>
                    <a:pt x="1227960" y="116840"/>
                  </a:lnTo>
                  <a:lnTo>
                    <a:pt x="1227952" y="123189"/>
                  </a:lnTo>
                  <a:lnTo>
                    <a:pt x="1235424" y="123189"/>
                  </a:lnTo>
                  <a:lnTo>
                    <a:pt x="1235439" y="116840"/>
                  </a:lnTo>
                  <a:close/>
                </a:path>
                <a:path w="1235710" h="1074420">
                  <a:moveTo>
                    <a:pt x="8609" y="123190"/>
                  </a:moveTo>
                  <a:lnTo>
                    <a:pt x="2248" y="123190"/>
                  </a:lnTo>
                  <a:lnTo>
                    <a:pt x="2236" y="128269"/>
                  </a:lnTo>
                  <a:lnTo>
                    <a:pt x="8597" y="128269"/>
                  </a:lnTo>
                  <a:lnTo>
                    <a:pt x="8609" y="123190"/>
                  </a:lnTo>
                  <a:close/>
                </a:path>
                <a:path w="1235710" h="1074420">
                  <a:moveTo>
                    <a:pt x="1235424" y="123190"/>
                  </a:moveTo>
                  <a:lnTo>
                    <a:pt x="1227952" y="123190"/>
                  </a:lnTo>
                  <a:lnTo>
                    <a:pt x="1227946" y="128269"/>
                  </a:lnTo>
                  <a:lnTo>
                    <a:pt x="1235412" y="128269"/>
                  </a:lnTo>
                  <a:lnTo>
                    <a:pt x="1235424" y="123190"/>
                  </a:lnTo>
                  <a:close/>
                </a:path>
                <a:path w="1235710" h="1074420">
                  <a:moveTo>
                    <a:pt x="8597" y="128270"/>
                  </a:moveTo>
                  <a:lnTo>
                    <a:pt x="2236" y="128270"/>
                  </a:lnTo>
                  <a:lnTo>
                    <a:pt x="2217" y="135889"/>
                  </a:lnTo>
                  <a:lnTo>
                    <a:pt x="8579" y="135889"/>
                  </a:lnTo>
                  <a:lnTo>
                    <a:pt x="8597" y="128270"/>
                  </a:lnTo>
                  <a:close/>
                </a:path>
                <a:path w="1235710" h="1074420">
                  <a:moveTo>
                    <a:pt x="1235412" y="128270"/>
                  </a:moveTo>
                  <a:lnTo>
                    <a:pt x="1227946" y="128270"/>
                  </a:lnTo>
                  <a:lnTo>
                    <a:pt x="1227937" y="135889"/>
                  </a:lnTo>
                  <a:lnTo>
                    <a:pt x="1235394" y="135889"/>
                  </a:lnTo>
                  <a:lnTo>
                    <a:pt x="1235412" y="128270"/>
                  </a:lnTo>
                  <a:close/>
                </a:path>
                <a:path w="1235710" h="1074420">
                  <a:moveTo>
                    <a:pt x="8579" y="135890"/>
                  </a:moveTo>
                  <a:lnTo>
                    <a:pt x="2217" y="135890"/>
                  </a:lnTo>
                  <a:lnTo>
                    <a:pt x="2205" y="140969"/>
                  </a:lnTo>
                  <a:lnTo>
                    <a:pt x="8567" y="140969"/>
                  </a:lnTo>
                  <a:lnTo>
                    <a:pt x="8579" y="135890"/>
                  </a:lnTo>
                  <a:close/>
                </a:path>
                <a:path w="1235710" h="1074420">
                  <a:moveTo>
                    <a:pt x="1235394" y="135890"/>
                  </a:moveTo>
                  <a:lnTo>
                    <a:pt x="1227937" y="135890"/>
                  </a:lnTo>
                  <a:lnTo>
                    <a:pt x="1227931" y="140969"/>
                  </a:lnTo>
                  <a:lnTo>
                    <a:pt x="1235381" y="140969"/>
                  </a:lnTo>
                  <a:lnTo>
                    <a:pt x="1235394" y="135890"/>
                  </a:lnTo>
                  <a:close/>
                </a:path>
                <a:path w="1235710" h="1074420">
                  <a:moveTo>
                    <a:pt x="8567" y="140970"/>
                  </a:moveTo>
                  <a:lnTo>
                    <a:pt x="2205" y="140970"/>
                  </a:lnTo>
                  <a:lnTo>
                    <a:pt x="2190" y="147319"/>
                  </a:lnTo>
                  <a:lnTo>
                    <a:pt x="8551" y="147319"/>
                  </a:lnTo>
                  <a:lnTo>
                    <a:pt x="8567" y="140970"/>
                  </a:lnTo>
                  <a:close/>
                </a:path>
                <a:path w="1235710" h="1074420">
                  <a:moveTo>
                    <a:pt x="1235381" y="140970"/>
                  </a:moveTo>
                  <a:lnTo>
                    <a:pt x="1227931" y="140970"/>
                  </a:lnTo>
                  <a:lnTo>
                    <a:pt x="1227924" y="147319"/>
                  </a:lnTo>
                  <a:lnTo>
                    <a:pt x="1235366" y="147319"/>
                  </a:lnTo>
                  <a:lnTo>
                    <a:pt x="1235381" y="140970"/>
                  </a:lnTo>
                  <a:close/>
                </a:path>
                <a:path w="1235710" h="1074420">
                  <a:moveTo>
                    <a:pt x="8551" y="147320"/>
                  </a:moveTo>
                  <a:lnTo>
                    <a:pt x="2190" y="147320"/>
                  </a:lnTo>
                  <a:lnTo>
                    <a:pt x="2172" y="154939"/>
                  </a:lnTo>
                  <a:lnTo>
                    <a:pt x="8533" y="154939"/>
                  </a:lnTo>
                  <a:lnTo>
                    <a:pt x="8551" y="147320"/>
                  </a:lnTo>
                  <a:close/>
                </a:path>
                <a:path w="1235710" h="1074420">
                  <a:moveTo>
                    <a:pt x="1235366" y="147320"/>
                  </a:moveTo>
                  <a:lnTo>
                    <a:pt x="1227924" y="147320"/>
                  </a:lnTo>
                  <a:lnTo>
                    <a:pt x="1227914" y="154939"/>
                  </a:lnTo>
                  <a:lnTo>
                    <a:pt x="1235348" y="154939"/>
                  </a:lnTo>
                  <a:lnTo>
                    <a:pt x="1235366" y="147320"/>
                  </a:lnTo>
                  <a:close/>
                </a:path>
                <a:path w="1235710" h="1074420">
                  <a:moveTo>
                    <a:pt x="8533" y="154940"/>
                  </a:moveTo>
                  <a:lnTo>
                    <a:pt x="2172" y="154940"/>
                  </a:lnTo>
                  <a:lnTo>
                    <a:pt x="2160" y="160019"/>
                  </a:lnTo>
                  <a:lnTo>
                    <a:pt x="8521" y="160019"/>
                  </a:lnTo>
                  <a:lnTo>
                    <a:pt x="8533" y="154940"/>
                  </a:lnTo>
                  <a:close/>
                </a:path>
                <a:path w="1235710" h="1074420">
                  <a:moveTo>
                    <a:pt x="1235348" y="154940"/>
                  </a:moveTo>
                  <a:lnTo>
                    <a:pt x="1227914" y="154940"/>
                  </a:lnTo>
                  <a:lnTo>
                    <a:pt x="1227908" y="160019"/>
                  </a:lnTo>
                  <a:lnTo>
                    <a:pt x="1235336" y="160019"/>
                  </a:lnTo>
                  <a:lnTo>
                    <a:pt x="1235348" y="154940"/>
                  </a:lnTo>
                  <a:close/>
                </a:path>
                <a:path w="1235710" h="1074420">
                  <a:moveTo>
                    <a:pt x="8521" y="160020"/>
                  </a:moveTo>
                  <a:lnTo>
                    <a:pt x="2160" y="160020"/>
                  </a:lnTo>
                  <a:lnTo>
                    <a:pt x="2142" y="167639"/>
                  </a:lnTo>
                  <a:lnTo>
                    <a:pt x="8503" y="167639"/>
                  </a:lnTo>
                  <a:lnTo>
                    <a:pt x="8521" y="160020"/>
                  </a:lnTo>
                  <a:close/>
                </a:path>
                <a:path w="1235710" h="1074420">
                  <a:moveTo>
                    <a:pt x="1235336" y="160020"/>
                  </a:moveTo>
                  <a:lnTo>
                    <a:pt x="1227908" y="160020"/>
                  </a:lnTo>
                  <a:lnTo>
                    <a:pt x="1227899" y="167639"/>
                  </a:lnTo>
                  <a:lnTo>
                    <a:pt x="1235318" y="167639"/>
                  </a:lnTo>
                  <a:lnTo>
                    <a:pt x="1235336" y="160020"/>
                  </a:lnTo>
                  <a:close/>
                </a:path>
                <a:path w="1235710" h="1074420">
                  <a:moveTo>
                    <a:pt x="8503" y="167640"/>
                  </a:moveTo>
                  <a:lnTo>
                    <a:pt x="2142" y="167640"/>
                  </a:lnTo>
                  <a:lnTo>
                    <a:pt x="2127" y="173989"/>
                  </a:lnTo>
                  <a:lnTo>
                    <a:pt x="8487" y="173989"/>
                  </a:lnTo>
                  <a:lnTo>
                    <a:pt x="8503" y="167640"/>
                  </a:lnTo>
                  <a:close/>
                </a:path>
                <a:path w="1235710" h="1074420">
                  <a:moveTo>
                    <a:pt x="1235318" y="167640"/>
                  </a:moveTo>
                  <a:lnTo>
                    <a:pt x="1227899" y="167640"/>
                  </a:lnTo>
                  <a:lnTo>
                    <a:pt x="1227892" y="173989"/>
                  </a:lnTo>
                  <a:lnTo>
                    <a:pt x="1235303" y="173989"/>
                  </a:lnTo>
                  <a:lnTo>
                    <a:pt x="1235318" y="167640"/>
                  </a:lnTo>
                  <a:close/>
                </a:path>
                <a:path w="1235710" h="1074420">
                  <a:moveTo>
                    <a:pt x="8487" y="173990"/>
                  </a:moveTo>
                  <a:lnTo>
                    <a:pt x="2127" y="173990"/>
                  </a:lnTo>
                  <a:lnTo>
                    <a:pt x="2097" y="186689"/>
                  </a:lnTo>
                  <a:lnTo>
                    <a:pt x="8457" y="186689"/>
                  </a:lnTo>
                  <a:lnTo>
                    <a:pt x="8487" y="173990"/>
                  </a:lnTo>
                  <a:close/>
                </a:path>
                <a:path w="1235710" h="1074420">
                  <a:moveTo>
                    <a:pt x="1235303" y="173990"/>
                  </a:moveTo>
                  <a:lnTo>
                    <a:pt x="1227892" y="173990"/>
                  </a:lnTo>
                  <a:lnTo>
                    <a:pt x="1227876" y="186689"/>
                  </a:lnTo>
                  <a:lnTo>
                    <a:pt x="1235273" y="186689"/>
                  </a:lnTo>
                  <a:lnTo>
                    <a:pt x="1235303" y="173990"/>
                  </a:lnTo>
                  <a:close/>
                </a:path>
                <a:path w="1235710" h="1074420">
                  <a:moveTo>
                    <a:pt x="8457" y="186690"/>
                  </a:moveTo>
                  <a:lnTo>
                    <a:pt x="2097" y="186690"/>
                  </a:lnTo>
                  <a:lnTo>
                    <a:pt x="2085" y="191769"/>
                  </a:lnTo>
                  <a:lnTo>
                    <a:pt x="8445" y="191769"/>
                  </a:lnTo>
                  <a:lnTo>
                    <a:pt x="8457" y="186690"/>
                  </a:lnTo>
                  <a:close/>
                </a:path>
                <a:path w="1235710" h="1074420">
                  <a:moveTo>
                    <a:pt x="1235273" y="186690"/>
                  </a:moveTo>
                  <a:lnTo>
                    <a:pt x="1227876" y="186690"/>
                  </a:lnTo>
                  <a:lnTo>
                    <a:pt x="1227870" y="191769"/>
                  </a:lnTo>
                  <a:lnTo>
                    <a:pt x="1235261" y="191769"/>
                  </a:lnTo>
                  <a:lnTo>
                    <a:pt x="1235273" y="186690"/>
                  </a:lnTo>
                  <a:close/>
                </a:path>
                <a:path w="1235710" h="1074420">
                  <a:moveTo>
                    <a:pt x="8445" y="191770"/>
                  </a:moveTo>
                  <a:lnTo>
                    <a:pt x="2085" y="191770"/>
                  </a:lnTo>
                  <a:lnTo>
                    <a:pt x="2052" y="205739"/>
                  </a:lnTo>
                  <a:lnTo>
                    <a:pt x="8411" y="205739"/>
                  </a:lnTo>
                  <a:lnTo>
                    <a:pt x="8445" y="191770"/>
                  </a:lnTo>
                  <a:close/>
                </a:path>
                <a:path w="1235710" h="1074420">
                  <a:moveTo>
                    <a:pt x="1235261" y="191770"/>
                  </a:moveTo>
                  <a:lnTo>
                    <a:pt x="1227870" y="191770"/>
                  </a:lnTo>
                  <a:lnTo>
                    <a:pt x="1227853" y="205739"/>
                  </a:lnTo>
                  <a:lnTo>
                    <a:pt x="1235228" y="205739"/>
                  </a:lnTo>
                  <a:lnTo>
                    <a:pt x="1235261" y="191770"/>
                  </a:lnTo>
                  <a:close/>
                </a:path>
                <a:path w="1235710" h="1074420">
                  <a:moveTo>
                    <a:pt x="8411" y="205740"/>
                  </a:moveTo>
                  <a:lnTo>
                    <a:pt x="2052" y="205740"/>
                  </a:lnTo>
                  <a:lnTo>
                    <a:pt x="2010" y="223519"/>
                  </a:lnTo>
                  <a:lnTo>
                    <a:pt x="8369" y="223519"/>
                  </a:lnTo>
                  <a:lnTo>
                    <a:pt x="8411" y="205740"/>
                  </a:lnTo>
                  <a:close/>
                </a:path>
                <a:path w="1235710" h="1074420">
                  <a:moveTo>
                    <a:pt x="1235228" y="205740"/>
                  </a:moveTo>
                  <a:lnTo>
                    <a:pt x="1227853" y="205740"/>
                  </a:lnTo>
                  <a:lnTo>
                    <a:pt x="1227832" y="223519"/>
                  </a:lnTo>
                  <a:lnTo>
                    <a:pt x="1235186" y="223519"/>
                  </a:lnTo>
                  <a:lnTo>
                    <a:pt x="1235228" y="205740"/>
                  </a:lnTo>
                  <a:close/>
                </a:path>
                <a:path w="1235710" h="1074420">
                  <a:moveTo>
                    <a:pt x="8369" y="223520"/>
                  </a:moveTo>
                  <a:lnTo>
                    <a:pt x="2010" y="223520"/>
                  </a:lnTo>
                  <a:lnTo>
                    <a:pt x="1995" y="229869"/>
                  </a:lnTo>
                  <a:lnTo>
                    <a:pt x="8353" y="229869"/>
                  </a:lnTo>
                  <a:lnTo>
                    <a:pt x="8369" y="223520"/>
                  </a:lnTo>
                  <a:close/>
                </a:path>
                <a:path w="1235710" h="1074420">
                  <a:moveTo>
                    <a:pt x="1235186" y="223520"/>
                  </a:moveTo>
                  <a:lnTo>
                    <a:pt x="1227832" y="223520"/>
                  </a:lnTo>
                  <a:lnTo>
                    <a:pt x="1227825" y="229869"/>
                  </a:lnTo>
                  <a:lnTo>
                    <a:pt x="1235171" y="229869"/>
                  </a:lnTo>
                  <a:lnTo>
                    <a:pt x="1235186" y="223520"/>
                  </a:lnTo>
                  <a:close/>
                </a:path>
                <a:path w="1235710" h="1074420">
                  <a:moveTo>
                    <a:pt x="8353" y="229870"/>
                  </a:moveTo>
                  <a:lnTo>
                    <a:pt x="1995" y="229870"/>
                  </a:lnTo>
                  <a:lnTo>
                    <a:pt x="1977" y="237489"/>
                  </a:lnTo>
                  <a:lnTo>
                    <a:pt x="8335" y="237489"/>
                  </a:lnTo>
                  <a:lnTo>
                    <a:pt x="8353" y="229870"/>
                  </a:lnTo>
                  <a:close/>
                </a:path>
                <a:path w="1235710" h="1074420">
                  <a:moveTo>
                    <a:pt x="1235171" y="229870"/>
                  </a:moveTo>
                  <a:lnTo>
                    <a:pt x="1227825" y="229870"/>
                  </a:lnTo>
                  <a:lnTo>
                    <a:pt x="1227815" y="237489"/>
                  </a:lnTo>
                  <a:lnTo>
                    <a:pt x="1235153" y="237489"/>
                  </a:lnTo>
                  <a:lnTo>
                    <a:pt x="1235171" y="229870"/>
                  </a:lnTo>
                  <a:close/>
                </a:path>
                <a:path w="1235710" h="1074420">
                  <a:moveTo>
                    <a:pt x="8335" y="237490"/>
                  </a:moveTo>
                  <a:lnTo>
                    <a:pt x="1977" y="237490"/>
                  </a:lnTo>
                  <a:lnTo>
                    <a:pt x="1962" y="243839"/>
                  </a:lnTo>
                  <a:lnTo>
                    <a:pt x="8320" y="243839"/>
                  </a:lnTo>
                  <a:lnTo>
                    <a:pt x="8335" y="237490"/>
                  </a:lnTo>
                  <a:close/>
                </a:path>
                <a:path w="1235710" h="1074420">
                  <a:moveTo>
                    <a:pt x="1235153" y="237490"/>
                  </a:moveTo>
                  <a:lnTo>
                    <a:pt x="1227815" y="237490"/>
                  </a:lnTo>
                  <a:lnTo>
                    <a:pt x="1227808" y="243839"/>
                  </a:lnTo>
                  <a:lnTo>
                    <a:pt x="1235138" y="243839"/>
                  </a:lnTo>
                  <a:lnTo>
                    <a:pt x="1235153" y="237490"/>
                  </a:lnTo>
                  <a:close/>
                </a:path>
                <a:path w="1235710" h="1074420">
                  <a:moveTo>
                    <a:pt x="8320" y="243840"/>
                  </a:moveTo>
                  <a:lnTo>
                    <a:pt x="1962" y="243840"/>
                  </a:lnTo>
                  <a:lnTo>
                    <a:pt x="1947" y="250189"/>
                  </a:lnTo>
                  <a:lnTo>
                    <a:pt x="8305" y="250189"/>
                  </a:lnTo>
                  <a:lnTo>
                    <a:pt x="8320" y="243840"/>
                  </a:lnTo>
                  <a:close/>
                </a:path>
                <a:path w="1235710" h="1074420">
                  <a:moveTo>
                    <a:pt x="1235138" y="243840"/>
                  </a:moveTo>
                  <a:lnTo>
                    <a:pt x="1227808" y="243840"/>
                  </a:lnTo>
                  <a:lnTo>
                    <a:pt x="1227800" y="250189"/>
                  </a:lnTo>
                  <a:lnTo>
                    <a:pt x="1235123" y="250189"/>
                  </a:lnTo>
                  <a:lnTo>
                    <a:pt x="1235138" y="243840"/>
                  </a:lnTo>
                  <a:close/>
                </a:path>
                <a:path w="1235710" h="1074420">
                  <a:moveTo>
                    <a:pt x="8305" y="250190"/>
                  </a:moveTo>
                  <a:lnTo>
                    <a:pt x="1947" y="250190"/>
                  </a:lnTo>
                  <a:lnTo>
                    <a:pt x="1935" y="255269"/>
                  </a:lnTo>
                  <a:lnTo>
                    <a:pt x="8293" y="255269"/>
                  </a:lnTo>
                  <a:lnTo>
                    <a:pt x="8305" y="250190"/>
                  </a:lnTo>
                  <a:close/>
                </a:path>
                <a:path w="1235710" h="1074420">
                  <a:moveTo>
                    <a:pt x="1235123" y="250190"/>
                  </a:moveTo>
                  <a:lnTo>
                    <a:pt x="1227800" y="250190"/>
                  </a:lnTo>
                  <a:lnTo>
                    <a:pt x="1227794" y="255269"/>
                  </a:lnTo>
                  <a:lnTo>
                    <a:pt x="1235111" y="255269"/>
                  </a:lnTo>
                  <a:lnTo>
                    <a:pt x="1235123" y="250190"/>
                  </a:lnTo>
                  <a:close/>
                </a:path>
                <a:path w="1235710" h="1074420">
                  <a:moveTo>
                    <a:pt x="8293" y="255270"/>
                  </a:moveTo>
                  <a:lnTo>
                    <a:pt x="1935" y="255270"/>
                  </a:lnTo>
                  <a:lnTo>
                    <a:pt x="1920" y="261619"/>
                  </a:lnTo>
                  <a:lnTo>
                    <a:pt x="8277" y="261619"/>
                  </a:lnTo>
                  <a:lnTo>
                    <a:pt x="8293" y="255270"/>
                  </a:lnTo>
                  <a:close/>
                </a:path>
                <a:path w="1235710" h="1074420">
                  <a:moveTo>
                    <a:pt x="1235111" y="255270"/>
                  </a:moveTo>
                  <a:lnTo>
                    <a:pt x="1227794" y="255270"/>
                  </a:lnTo>
                  <a:lnTo>
                    <a:pt x="1227786" y="261619"/>
                  </a:lnTo>
                  <a:lnTo>
                    <a:pt x="1235096" y="261619"/>
                  </a:lnTo>
                  <a:lnTo>
                    <a:pt x="1235111" y="255270"/>
                  </a:lnTo>
                  <a:close/>
                </a:path>
                <a:path w="1235710" h="1074420">
                  <a:moveTo>
                    <a:pt x="8277" y="261620"/>
                  </a:moveTo>
                  <a:lnTo>
                    <a:pt x="1920" y="261620"/>
                  </a:lnTo>
                  <a:lnTo>
                    <a:pt x="1905" y="267969"/>
                  </a:lnTo>
                  <a:lnTo>
                    <a:pt x="8262" y="267969"/>
                  </a:lnTo>
                  <a:lnTo>
                    <a:pt x="8277" y="261620"/>
                  </a:lnTo>
                  <a:close/>
                </a:path>
                <a:path w="1235710" h="1074420">
                  <a:moveTo>
                    <a:pt x="1235096" y="261620"/>
                  </a:moveTo>
                  <a:lnTo>
                    <a:pt x="1227786" y="261620"/>
                  </a:lnTo>
                  <a:lnTo>
                    <a:pt x="1227779" y="267969"/>
                  </a:lnTo>
                  <a:lnTo>
                    <a:pt x="1235081" y="267969"/>
                  </a:lnTo>
                  <a:lnTo>
                    <a:pt x="1235096" y="261620"/>
                  </a:lnTo>
                  <a:close/>
                </a:path>
                <a:path w="1235710" h="1074420">
                  <a:moveTo>
                    <a:pt x="8262" y="267970"/>
                  </a:moveTo>
                  <a:lnTo>
                    <a:pt x="1904" y="267970"/>
                  </a:lnTo>
                  <a:lnTo>
                    <a:pt x="1814" y="306069"/>
                  </a:lnTo>
                  <a:lnTo>
                    <a:pt x="8171" y="306069"/>
                  </a:lnTo>
                  <a:lnTo>
                    <a:pt x="8262" y="267970"/>
                  </a:lnTo>
                  <a:close/>
                </a:path>
                <a:path w="1235710" h="1074420">
                  <a:moveTo>
                    <a:pt x="1235081" y="267970"/>
                  </a:moveTo>
                  <a:lnTo>
                    <a:pt x="1227779" y="267970"/>
                  </a:lnTo>
                  <a:lnTo>
                    <a:pt x="1227733" y="306069"/>
                  </a:lnTo>
                  <a:lnTo>
                    <a:pt x="1234990" y="306069"/>
                  </a:lnTo>
                  <a:lnTo>
                    <a:pt x="1235081" y="267970"/>
                  </a:lnTo>
                  <a:close/>
                </a:path>
                <a:path w="1235710" h="1074420">
                  <a:moveTo>
                    <a:pt x="8171" y="306070"/>
                  </a:moveTo>
                  <a:lnTo>
                    <a:pt x="1814" y="306070"/>
                  </a:lnTo>
                  <a:lnTo>
                    <a:pt x="1796" y="313689"/>
                  </a:lnTo>
                  <a:lnTo>
                    <a:pt x="8152" y="313689"/>
                  </a:lnTo>
                  <a:lnTo>
                    <a:pt x="8171" y="306070"/>
                  </a:lnTo>
                  <a:close/>
                </a:path>
                <a:path w="1235710" h="1074420">
                  <a:moveTo>
                    <a:pt x="1234990" y="306070"/>
                  </a:moveTo>
                  <a:lnTo>
                    <a:pt x="1227733" y="306070"/>
                  </a:lnTo>
                  <a:lnTo>
                    <a:pt x="1227724" y="313689"/>
                  </a:lnTo>
                  <a:lnTo>
                    <a:pt x="1234972" y="313689"/>
                  </a:lnTo>
                  <a:lnTo>
                    <a:pt x="1234990" y="306070"/>
                  </a:lnTo>
                  <a:close/>
                </a:path>
                <a:path w="1235710" h="1074420">
                  <a:moveTo>
                    <a:pt x="8152" y="313690"/>
                  </a:moveTo>
                  <a:lnTo>
                    <a:pt x="1796" y="313690"/>
                  </a:lnTo>
                  <a:lnTo>
                    <a:pt x="1781" y="320039"/>
                  </a:lnTo>
                  <a:lnTo>
                    <a:pt x="8137" y="320039"/>
                  </a:lnTo>
                  <a:lnTo>
                    <a:pt x="8152" y="313690"/>
                  </a:lnTo>
                  <a:close/>
                </a:path>
                <a:path w="1235710" h="1074420">
                  <a:moveTo>
                    <a:pt x="1234972" y="313690"/>
                  </a:moveTo>
                  <a:lnTo>
                    <a:pt x="1227724" y="313690"/>
                  </a:lnTo>
                  <a:lnTo>
                    <a:pt x="1227716" y="320039"/>
                  </a:lnTo>
                  <a:lnTo>
                    <a:pt x="1234957" y="320039"/>
                  </a:lnTo>
                  <a:lnTo>
                    <a:pt x="1234972" y="313690"/>
                  </a:lnTo>
                  <a:close/>
                </a:path>
                <a:path w="1235710" h="1074420">
                  <a:moveTo>
                    <a:pt x="8137" y="320040"/>
                  </a:moveTo>
                  <a:lnTo>
                    <a:pt x="1781" y="320040"/>
                  </a:lnTo>
                  <a:lnTo>
                    <a:pt x="1769" y="325119"/>
                  </a:lnTo>
                  <a:lnTo>
                    <a:pt x="8125" y="325119"/>
                  </a:lnTo>
                  <a:lnTo>
                    <a:pt x="8137" y="320040"/>
                  </a:lnTo>
                  <a:close/>
                </a:path>
                <a:path w="1235710" h="1074420">
                  <a:moveTo>
                    <a:pt x="1234957" y="320040"/>
                  </a:moveTo>
                  <a:lnTo>
                    <a:pt x="1227716" y="320040"/>
                  </a:lnTo>
                  <a:lnTo>
                    <a:pt x="1227710" y="325119"/>
                  </a:lnTo>
                  <a:lnTo>
                    <a:pt x="1234945" y="325119"/>
                  </a:lnTo>
                  <a:lnTo>
                    <a:pt x="1234957" y="320040"/>
                  </a:lnTo>
                  <a:close/>
                </a:path>
                <a:path w="1235710" h="1074420">
                  <a:moveTo>
                    <a:pt x="8125" y="325120"/>
                  </a:moveTo>
                  <a:lnTo>
                    <a:pt x="1769" y="325120"/>
                  </a:lnTo>
                  <a:lnTo>
                    <a:pt x="1751" y="332739"/>
                  </a:lnTo>
                  <a:lnTo>
                    <a:pt x="8107" y="332739"/>
                  </a:lnTo>
                  <a:lnTo>
                    <a:pt x="8125" y="325120"/>
                  </a:lnTo>
                  <a:close/>
                </a:path>
                <a:path w="1235710" h="1074420">
                  <a:moveTo>
                    <a:pt x="1234945" y="325120"/>
                  </a:moveTo>
                  <a:lnTo>
                    <a:pt x="1227710" y="325120"/>
                  </a:lnTo>
                  <a:lnTo>
                    <a:pt x="1227701" y="332739"/>
                  </a:lnTo>
                  <a:lnTo>
                    <a:pt x="1234927" y="332739"/>
                  </a:lnTo>
                  <a:lnTo>
                    <a:pt x="1234945" y="325120"/>
                  </a:lnTo>
                  <a:close/>
                </a:path>
                <a:path w="1235710" h="1074420">
                  <a:moveTo>
                    <a:pt x="8107" y="332740"/>
                  </a:moveTo>
                  <a:lnTo>
                    <a:pt x="1751" y="332740"/>
                  </a:lnTo>
                  <a:lnTo>
                    <a:pt x="1676" y="364489"/>
                  </a:lnTo>
                  <a:lnTo>
                    <a:pt x="8031" y="364489"/>
                  </a:lnTo>
                  <a:lnTo>
                    <a:pt x="8107" y="332740"/>
                  </a:lnTo>
                  <a:close/>
                </a:path>
                <a:path w="1235710" h="1074420">
                  <a:moveTo>
                    <a:pt x="1234927" y="332740"/>
                  </a:moveTo>
                  <a:lnTo>
                    <a:pt x="1227701" y="332740"/>
                  </a:lnTo>
                  <a:lnTo>
                    <a:pt x="1227663" y="364489"/>
                  </a:lnTo>
                  <a:lnTo>
                    <a:pt x="1234852" y="364489"/>
                  </a:lnTo>
                  <a:lnTo>
                    <a:pt x="1234927" y="332740"/>
                  </a:lnTo>
                  <a:close/>
                </a:path>
                <a:path w="1235710" h="1074420">
                  <a:moveTo>
                    <a:pt x="8031" y="364490"/>
                  </a:moveTo>
                  <a:lnTo>
                    <a:pt x="1676" y="364490"/>
                  </a:lnTo>
                  <a:lnTo>
                    <a:pt x="1601" y="396239"/>
                  </a:lnTo>
                  <a:lnTo>
                    <a:pt x="7955" y="396239"/>
                  </a:lnTo>
                  <a:lnTo>
                    <a:pt x="8031" y="364490"/>
                  </a:lnTo>
                  <a:close/>
                </a:path>
                <a:path w="1235710" h="1074420">
                  <a:moveTo>
                    <a:pt x="1234852" y="364490"/>
                  </a:moveTo>
                  <a:lnTo>
                    <a:pt x="1227663" y="364490"/>
                  </a:lnTo>
                  <a:lnTo>
                    <a:pt x="1227625" y="396239"/>
                  </a:lnTo>
                  <a:lnTo>
                    <a:pt x="1234777" y="396239"/>
                  </a:lnTo>
                  <a:lnTo>
                    <a:pt x="1234852" y="364490"/>
                  </a:lnTo>
                  <a:close/>
                </a:path>
                <a:path w="1235710" h="1074420">
                  <a:moveTo>
                    <a:pt x="7955" y="396240"/>
                  </a:moveTo>
                  <a:lnTo>
                    <a:pt x="1601" y="396240"/>
                  </a:lnTo>
                  <a:lnTo>
                    <a:pt x="1525" y="427989"/>
                  </a:lnTo>
                  <a:lnTo>
                    <a:pt x="7878" y="427989"/>
                  </a:lnTo>
                  <a:lnTo>
                    <a:pt x="7955" y="396240"/>
                  </a:lnTo>
                  <a:close/>
                </a:path>
                <a:path w="1235710" h="1074420">
                  <a:moveTo>
                    <a:pt x="1234777" y="396240"/>
                  </a:moveTo>
                  <a:lnTo>
                    <a:pt x="1227625" y="396240"/>
                  </a:lnTo>
                  <a:lnTo>
                    <a:pt x="1227587" y="427989"/>
                  </a:lnTo>
                  <a:lnTo>
                    <a:pt x="1234701" y="427989"/>
                  </a:lnTo>
                  <a:lnTo>
                    <a:pt x="1234777" y="396240"/>
                  </a:lnTo>
                  <a:close/>
                </a:path>
                <a:path w="1235710" h="1074420">
                  <a:moveTo>
                    <a:pt x="7878" y="427990"/>
                  </a:moveTo>
                  <a:lnTo>
                    <a:pt x="1525" y="427990"/>
                  </a:lnTo>
                  <a:lnTo>
                    <a:pt x="1077" y="617219"/>
                  </a:lnTo>
                  <a:lnTo>
                    <a:pt x="7425" y="617219"/>
                  </a:lnTo>
                  <a:lnTo>
                    <a:pt x="7878" y="427990"/>
                  </a:lnTo>
                  <a:close/>
                </a:path>
                <a:path w="1235710" h="1074420">
                  <a:moveTo>
                    <a:pt x="1234701" y="427990"/>
                  </a:moveTo>
                  <a:lnTo>
                    <a:pt x="1227587" y="427990"/>
                  </a:lnTo>
                  <a:lnTo>
                    <a:pt x="1227360" y="617219"/>
                  </a:lnTo>
                  <a:lnTo>
                    <a:pt x="1234253" y="617219"/>
                  </a:lnTo>
                  <a:lnTo>
                    <a:pt x="1234701" y="427990"/>
                  </a:lnTo>
                  <a:close/>
                </a:path>
                <a:path w="1235710" h="1074420">
                  <a:moveTo>
                    <a:pt x="7425" y="617220"/>
                  </a:moveTo>
                  <a:lnTo>
                    <a:pt x="1077" y="617220"/>
                  </a:lnTo>
                  <a:lnTo>
                    <a:pt x="987" y="655319"/>
                  </a:lnTo>
                  <a:lnTo>
                    <a:pt x="7333" y="655319"/>
                  </a:lnTo>
                  <a:lnTo>
                    <a:pt x="7425" y="617220"/>
                  </a:lnTo>
                  <a:close/>
                </a:path>
                <a:path w="1235710" h="1074420">
                  <a:moveTo>
                    <a:pt x="1234253" y="617220"/>
                  </a:moveTo>
                  <a:lnTo>
                    <a:pt x="1227360" y="617220"/>
                  </a:lnTo>
                  <a:lnTo>
                    <a:pt x="1227314" y="655319"/>
                  </a:lnTo>
                  <a:lnTo>
                    <a:pt x="1234163" y="655319"/>
                  </a:lnTo>
                  <a:lnTo>
                    <a:pt x="1234253" y="617220"/>
                  </a:lnTo>
                  <a:close/>
                </a:path>
                <a:path w="1235710" h="1074420">
                  <a:moveTo>
                    <a:pt x="7333" y="655320"/>
                  </a:moveTo>
                  <a:lnTo>
                    <a:pt x="987" y="655320"/>
                  </a:lnTo>
                  <a:lnTo>
                    <a:pt x="908" y="688339"/>
                  </a:lnTo>
                  <a:lnTo>
                    <a:pt x="7254" y="688339"/>
                  </a:lnTo>
                  <a:lnTo>
                    <a:pt x="7333" y="655320"/>
                  </a:lnTo>
                  <a:close/>
                </a:path>
                <a:path w="1235710" h="1074420">
                  <a:moveTo>
                    <a:pt x="1234163" y="655320"/>
                  </a:moveTo>
                  <a:lnTo>
                    <a:pt x="1227314" y="655320"/>
                  </a:lnTo>
                  <a:lnTo>
                    <a:pt x="1227275" y="688339"/>
                  </a:lnTo>
                  <a:lnTo>
                    <a:pt x="1234084" y="688339"/>
                  </a:lnTo>
                  <a:lnTo>
                    <a:pt x="1234163" y="655320"/>
                  </a:lnTo>
                  <a:close/>
                </a:path>
                <a:path w="1235710" h="1074420">
                  <a:moveTo>
                    <a:pt x="7254" y="688340"/>
                  </a:moveTo>
                  <a:lnTo>
                    <a:pt x="908" y="688340"/>
                  </a:lnTo>
                  <a:lnTo>
                    <a:pt x="773" y="745489"/>
                  </a:lnTo>
                  <a:lnTo>
                    <a:pt x="7117" y="745489"/>
                  </a:lnTo>
                  <a:lnTo>
                    <a:pt x="7254" y="688340"/>
                  </a:lnTo>
                  <a:close/>
                </a:path>
                <a:path w="1235710" h="1074420">
                  <a:moveTo>
                    <a:pt x="1234084" y="688340"/>
                  </a:moveTo>
                  <a:lnTo>
                    <a:pt x="1227275" y="688340"/>
                  </a:lnTo>
                  <a:lnTo>
                    <a:pt x="1227206" y="745489"/>
                  </a:lnTo>
                  <a:lnTo>
                    <a:pt x="1233949" y="745489"/>
                  </a:lnTo>
                  <a:lnTo>
                    <a:pt x="1234084" y="688340"/>
                  </a:lnTo>
                  <a:close/>
                </a:path>
                <a:path w="1235710" h="1074420">
                  <a:moveTo>
                    <a:pt x="7117" y="745490"/>
                  </a:moveTo>
                  <a:lnTo>
                    <a:pt x="773" y="745490"/>
                  </a:lnTo>
                  <a:lnTo>
                    <a:pt x="761" y="750569"/>
                  </a:lnTo>
                  <a:lnTo>
                    <a:pt x="7105" y="750569"/>
                  </a:lnTo>
                  <a:lnTo>
                    <a:pt x="7117" y="745490"/>
                  </a:lnTo>
                  <a:close/>
                </a:path>
                <a:path w="1235710" h="1074420">
                  <a:moveTo>
                    <a:pt x="1233949" y="745490"/>
                  </a:moveTo>
                  <a:lnTo>
                    <a:pt x="1227206" y="745490"/>
                  </a:lnTo>
                  <a:lnTo>
                    <a:pt x="1227200" y="750569"/>
                  </a:lnTo>
                  <a:lnTo>
                    <a:pt x="1233937" y="750569"/>
                  </a:lnTo>
                  <a:lnTo>
                    <a:pt x="1233949" y="745490"/>
                  </a:lnTo>
                  <a:close/>
                </a:path>
                <a:path w="1235710" h="1074420">
                  <a:moveTo>
                    <a:pt x="7105" y="750570"/>
                  </a:moveTo>
                  <a:lnTo>
                    <a:pt x="761" y="750570"/>
                  </a:lnTo>
                  <a:lnTo>
                    <a:pt x="743" y="758189"/>
                  </a:lnTo>
                  <a:lnTo>
                    <a:pt x="7087" y="758189"/>
                  </a:lnTo>
                  <a:lnTo>
                    <a:pt x="7105" y="750570"/>
                  </a:lnTo>
                  <a:close/>
                </a:path>
                <a:path w="1235710" h="1074420">
                  <a:moveTo>
                    <a:pt x="1233937" y="750570"/>
                  </a:moveTo>
                  <a:lnTo>
                    <a:pt x="1227200" y="750570"/>
                  </a:lnTo>
                  <a:lnTo>
                    <a:pt x="1227191" y="758189"/>
                  </a:lnTo>
                  <a:lnTo>
                    <a:pt x="1233919" y="758189"/>
                  </a:lnTo>
                  <a:lnTo>
                    <a:pt x="1233937" y="750570"/>
                  </a:lnTo>
                  <a:close/>
                </a:path>
                <a:path w="1235710" h="1074420">
                  <a:moveTo>
                    <a:pt x="7087" y="758190"/>
                  </a:moveTo>
                  <a:lnTo>
                    <a:pt x="743" y="758190"/>
                  </a:lnTo>
                  <a:lnTo>
                    <a:pt x="728" y="764539"/>
                  </a:lnTo>
                  <a:lnTo>
                    <a:pt x="7071" y="764539"/>
                  </a:lnTo>
                  <a:lnTo>
                    <a:pt x="7087" y="758190"/>
                  </a:lnTo>
                  <a:close/>
                </a:path>
                <a:path w="1235710" h="1074420">
                  <a:moveTo>
                    <a:pt x="1233919" y="758190"/>
                  </a:moveTo>
                  <a:lnTo>
                    <a:pt x="1227191" y="758190"/>
                  </a:lnTo>
                  <a:lnTo>
                    <a:pt x="1227183" y="764539"/>
                  </a:lnTo>
                  <a:lnTo>
                    <a:pt x="1233904" y="764539"/>
                  </a:lnTo>
                  <a:lnTo>
                    <a:pt x="1233919" y="758190"/>
                  </a:lnTo>
                  <a:close/>
                </a:path>
                <a:path w="1235710" h="1074420">
                  <a:moveTo>
                    <a:pt x="7071" y="764540"/>
                  </a:moveTo>
                  <a:lnTo>
                    <a:pt x="728" y="764540"/>
                  </a:lnTo>
                  <a:lnTo>
                    <a:pt x="716" y="769619"/>
                  </a:lnTo>
                  <a:lnTo>
                    <a:pt x="7059" y="769619"/>
                  </a:lnTo>
                  <a:lnTo>
                    <a:pt x="7071" y="764540"/>
                  </a:lnTo>
                  <a:close/>
                </a:path>
                <a:path w="1235710" h="1074420">
                  <a:moveTo>
                    <a:pt x="1233904" y="764540"/>
                  </a:moveTo>
                  <a:lnTo>
                    <a:pt x="1227183" y="764540"/>
                  </a:lnTo>
                  <a:lnTo>
                    <a:pt x="1227177" y="769619"/>
                  </a:lnTo>
                  <a:lnTo>
                    <a:pt x="1233892" y="769619"/>
                  </a:lnTo>
                  <a:lnTo>
                    <a:pt x="1233904" y="764540"/>
                  </a:lnTo>
                  <a:close/>
                </a:path>
                <a:path w="1235710" h="1074420">
                  <a:moveTo>
                    <a:pt x="7059" y="769620"/>
                  </a:moveTo>
                  <a:lnTo>
                    <a:pt x="716" y="769620"/>
                  </a:lnTo>
                  <a:lnTo>
                    <a:pt x="698" y="777239"/>
                  </a:lnTo>
                  <a:lnTo>
                    <a:pt x="7041" y="777239"/>
                  </a:lnTo>
                  <a:lnTo>
                    <a:pt x="7059" y="769620"/>
                  </a:lnTo>
                  <a:close/>
                </a:path>
                <a:path w="1235710" h="1074420">
                  <a:moveTo>
                    <a:pt x="1233892" y="769620"/>
                  </a:moveTo>
                  <a:lnTo>
                    <a:pt x="1227177" y="769620"/>
                  </a:lnTo>
                  <a:lnTo>
                    <a:pt x="1227168" y="777239"/>
                  </a:lnTo>
                  <a:lnTo>
                    <a:pt x="1233874" y="777239"/>
                  </a:lnTo>
                  <a:lnTo>
                    <a:pt x="1233892" y="769620"/>
                  </a:lnTo>
                  <a:close/>
                </a:path>
                <a:path w="1235710" h="1074420">
                  <a:moveTo>
                    <a:pt x="7041" y="777240"/>
                  </a:moveTo>
                  <a:lnTo>
                    <a:pt x="698" y="777240"/>
                  </a:lnTo>
                  <a:lnTo>
                    <a:pt x="641" y="801369"/>
                  </a:lnTo>
                  <a:lnTo>
                    <a:pt x="6983" y="801369"/>
                  </a:lnTo>
                  <a:lnTo>
                    <a:pt x="7041" y="777240"/>
                  </a:lnTo>
                  <a:close/>
                </a:path>
                <a:path w="1235710" h="1074420">
                  <a:moveTo>
                    <a:pt x="1233874" y="777240"/>
                  </a:moveTo>
                  <a:lnTo>
                    <a:pt x="1227168" y="777240"/>
                  </a:lnTo>
                  <a:lnTo>
                    <a:pt x="1227139" y="801369"/>
                  </a:lnTo>
                  <a:lnTo>
                    <a:pt x="1233817" y="801369"/>
                  </a:lnTo>
                  <a:lnTo>
                    <a:pt x="1233874" y="777240"/>
                  </a:lnTo>
                  <a:close/>
                </a:path>
                <a:path w="1235710" h="1074420">
                  <a:moveTo>
                    <a:pt x="6983" y="801370"/>
                  </a:moveTo>
                  <a:lnTo>
                    <a:pt x="641" y="801370"/>
                  </a:lnTo>
                  <a:lnTo>
                    <a:pt x="625" y="807719"/>
                  </a:lnTo>
                  <a:lnTo>
                    <a:pt x="6968" y="807719"/>
                  </a:lnTo>
                  <a:lnTo>
                    <a:pt x="6983" y="801370"/>
                  </a:lnTo>
                  <a:close/>
                </a:path>
                <a:path w="1235710" h="1074420">
                  <a:moveTo>
                    <a:pt x="1233817" y="801370"/>
                  </a:moveTo>
                  <a:lnTo>
                    <a:pt x="1227139" y="801370"/>
                  </a:lnTo>
                  <a:lnTo>
                    <a:pt x="1227132" y="807719"/>
                  </a:lnTo>
                  <a:lnTo>
                    <a:pt x="1233801" y="807719"/>
                  </a:lnTo>
                  <a:lnTo>
                    <a:pt x="1233817" y="801370"/>
                  </a:lnTo>
                  <a:close/>
                </a:path>
                <a:path w="1235710" h="1074420">
                  <a:moveTo>
                    <a:pt x="6968" y="807720"/>
                  </a:moveTo>
                  <a:lnTo>
                    <a:pt x="625" y="807720"/>
                  </a:lnTo>
                  <a:lnTo>
                    <a:pt x="592" y="821689"/>
                  </a:lnTo>
                  <a:lnTo>
                    <a:pt x="6934" y="821689"/>
                  </a:lnTo>
                  <a:lnTo>
                    <a:pt x="6968" y="807720"/>
                  </a:lnTo>
                  <a:close/>
                </a:path>
                <a:path w="1235710" h="1074420">
                  <a:moveTo>
                    <a:pt x="1233801" y="807720"/>
                  </a:moveTo>
                  <a:lnTo>
                    <a:pt x="1227132" y="807720"/>
                  </a:lnTo>
                  <a:lnTo>
                    <a:pt x="1227115" y="821689"/>
                  </a:lnTo>
                  <a:lnTo>
                    <a:pt x="1233768" y="821689"/>
                  </a:lnTo>
                  <a:lnTo>
                    <a:pt x="1233801" y="807720"/>
                  </a:lnTo>
                  <a:close/>
                </a:path>
                <a:path w="1235710" h="1074420">
                  <a:moveTo>
                    <a:pt x="6934" y="821690"/>
                  </a:moveTo>
                  <a:lnTo>
                    <a:pt x="592" y="821690"/>
                  </a:lnTo>
                  <a:lnTo>
                    <a:pt x="577" y="828039"/>
                  </a:lnTo>
                  <a:lnTo>
                    <a:pt x="6919" y="828039"/>
                  </a:lnTo>
                  <a:lnTo>
                    <a:pt x="6934" y="821690"/>
                  </a:lnTo>
                  <a:close/>
                </a:path>
                <a:path w="1235710" h="1074420">
                  <a:moveTo>
                    <a:pt x="1233768" y="821690"/>
                  </a:moveTo>
                  <a:lnTo>
                    <a:pt x="1227115" y="821690"/>
                  </a:lnTo>
                  <a:lnTo>
                    <a:pt x="1227107" y="828039"/>
                  </a:lnTo>
                  <a:lnTo>
                    <a:pt x="1233753" y="828039"/>
                  </a:lnTo>
                  <a:lnTo>
                    <a:pt x="1233768" y="821690"/>
                  </a:lnTo>
                  <a:close/>
                </a:path>
                <a:path w="1235710" h="1074420">
                  <a:moveTo>
                    <a:pt x="6919" y="828040"/>
                  </a:moveTo>
                  <a:lnTo>
                    <a:pt x="577" y="828040"/>
                  </a:lnTo>
                  <a:lnTo>
                    <a:pt x="562" y="834389"/>
                  </a:lnTo>
                  <a:lnTo>
                    <a:pt x="6904" y="834389"/>
                  </a:lnTo>
                  <a:lnTo>
                    <a:pt x="6919" y="828040"/>
                  </a:lnTo>
                  <a:close/>
                </a:path>
                <a:path w="1235710" h="1074420">
                  <a:moveTo>
                    <a:pt x="1233753" y="828040"/>
                  </a:moveTo>
                  <a:lnTo>
                    <a:pt x="1227107" y="828040"/>
                  </a:lnTo>
                  <a:lnTo>
                    <a:pt x="1227100" y="834389"/>
                  </a:lnTo>
                  <a:lnTo>
                    <a:pt x="1233738" y="834389"/>
                  </a:lnTo>
                  <a:lnTo>
                    <a:pt x="1233753" y="828040"/>
                  </a:lnTo>
                  <a:close/>
                </a:path>
                <a:path w="1235710" h="1074420">
                  <a:moveTo>
                    <a:pt x="6904" y="834390"/>
                  </a:moveTo>
                  <a:lnTo>
                    <a:pt x="562" y="834390"/>
                  </a:lnTo>
                  <a:lnTo>
                    <a:pt x="547" y="840739"/>
                  </a:lnTo>
                  <a:lnTo>
                    <a:pt x="6889" y="840739"/>
                  </a:lnTo>
                  <a:lnTo>
                    <a:pt x="6904" y="834390"/>
                  </a:lnTo>
                  <a:close/>
                </a:path>
                <a:path w="1235710" h="1074420">
                  <a:moveTo>
                    <a:pt x="1233738" y="834390"/>
                  </a:moveTo>
                  <a:lnTo>
                    <a:pt x="1227100" y="834390"/>
                  </a:lnTo>
                  <a:lnTo>
                    <a:pt x="1227092" y="840739"/>
                  </a:lnTo>
                  <a:lnTo>
                    <a:pt x="1233723" y="840739"/>
                  </a:lnTo>
                  <a:lnTo>
                    <a:pt x="1233738" y="834390"/>
                  </a:lnTo>
                  <a:close/>
                </a:path>
                <a:path w="1235710" h="1074420">
                  <a:moveTo>
                    <a:pt x="6889" y="840740"/>
                  </a:moveTo>
                  <a:lnTo>
                    <a:pt x="547" y="840740"/>
                  </a:lnTo>
                  <a:lnTo>
                    <a:pt x="517" y="853439"/>
                  </a:lnTo>
                  <a:lnTo>
                    <a:pt x="6858" y="853439"/>
                  </a:lnTo>
                  <a:lnTo>
                    <a:pt x="6889" y="840740"/>
                  </a:lnTo>
                  <a:close/>
                </a:path>
                <a:path w="1235710" h="1074420">
                  <a:moveTo>
                    <a:pt x="1233723" y="840740"/>
                  </a:moveTo>
                  <a:lnTo>
                    <a:pt x="1227092" y="840740"/>
                  </a:lnTo>
                  <a:lnTo>
                    <a:pt x="1227077" y="853439"/>
                  </a:lnTo>
                  <a:lnTo>
                    <a:pt x="1233693" y="853439"/>
                  </a:lnTo>
                  <a:lnTo>
                    <a:pt x="1233723" y="840740"/>
                  </a:lnTo>
                  <a:close/>
                </a:path>
                <a:path w="1235710" h="1074420">
                  <a:moveTo>
                    <a:pt x="6858" y="853440"/>
                  </a:moveTo>
                  <a:lnTo>
                    <a:pt x="517" y="853440"/>
                  </a:lnTo>
                  <a:lnTo>
                    <a:pt x="502" y="859789"/>
                  </a:lnTo>
                  <a:lnTo>
                    <a:pt x="6843" y="859789"/>
                  </a:lnTo>
                  <a:lnTo>
                    <a:pt x="6858" y="853440"/>
                  </a:lnTo>
                  <a:close/>
                </a:path>
                <a:path w="1235710" h="1074420">
                  <a:moveTo>
                    <a:pt x="1233693" y="853440"/>
                  </a:moveTo>
                  <a:lnTo>
                    <a:pt x="1227077" y="853440"/>
                  </a:lnTo>
                  <a:lnTo>
                    <a:pt x="1227069" y="859789"/>
                  </a:lnTo>
                  <a:lnTo>
                    <a:pt x="1233678" y="859789"/>
                  </a:lnTo>
                  <a:lnTo>
                    <a:pt x="1233693" y="853440"/>
                  </a:lnTo>
                  <a:close/>
                </a:path>
                <a:path w="1235710" h="1074420">
                  <a:moveTo>
                    <a:pt x="6843" y="859790"/>
                  </a:moveTo>
                  <a:lnTo>
                    <a:pt x="502" y="859790"/>
                  </a:lnTo>
                  <a:lnTo>
                    <a:pt x="487" y="866139"/>
                  </a:lnTo>
                  <a:lnTo>
                    <a:pt x="6828" y="866139"/>
                  </a:lnTo>
                  <a:lnTo>
                    <a:pt x="6843" y="859790"/>
                  </a:lnTo>
                  <a:close/>
                </a:path>
                <a:path w="1235710" h="1074420">
                  <a:moveTo>
                    <a:pt x="1233678" y="859790"/>
                  </a:moveTo>
                  <a:lnTo>
                    <a:pt x="1227069" y="859790"/>
                  </a:lnTo>
                  <a:lnTo>
                    <a:pt x="1227062" y="866139"/>
                  </a:lnTo>
                  <a:lnTo>
                    <a:pt x="1233663" y="866139"/>
                  </a:lnTo>
                  <a:lnTo>
                    <a:pt x="1233678" y="859790"/>
                  </a:lnTo>
                  <a:close/>
                </a:path>
                <a:path w="1235710" h="1074420">
                  <a:moveTo>
                    <a:pt x="6828" y="866140"/>
                  </a:moveTo>
                  <a:lnTo>
                    <a:pt x="487" y="866140"/>
                  </a:lnTo>
                  <a:lnTo>
                    <a:pt x="457" y="878839"/>
                  </a:lnTo>
                  <a:lnTo>
                    <a:pt x="6797" y="878839"/>
                  </a:lnTo>
                  <a:lnTo>
                    <a:pt x="6828" y="866140"/>
                  </a:lnTo>
                  <a:close/>
                </a:path>
                <a:path w="1235710" h="1074420">
                  <a:moveTo>
                    <a:pt x="1233663" y="866140"/>
                  </a:moveTo>
                  <a:lnTo>
                    <a:pt x="1227062" y="866140"/>
                  </a:lnTo>
                  <a:lnTo>
                    <a:pt x="1227046" y="878839"/>
                  </a:lnTo>
                  <a:lnTo>
                    <a:pt x="1233633" y="878839"/>
                  </a:lnTo>
                  <a:lnTo>
                    <a:pt x="1233663" y="866140"/>
                  </a:lnTo>
                  <a:close/>
                </a:path>
                <a:path w="1235710" h="1074420">
                  <a:moveTo>
                    <a:pt x="6797" y="878840"/>
                  </a:moveTo>
                  <a:lnTo>
                    <a:pt x="457" y="878840"/>
                  </a:lnTo>
                  <a:lnTo>
                    <a:pt x="445" y="883919"/>
                  </a:lnTo>
                  <a:lnTo>
                    <a:pt x="6785" y="883919"/>
                  </a:lnTo>
                  <a:lnTo>
                    <a:pt x="6797" y="878840"/>
                  </a:lnTo>
                  <a:close/>
                </a:path>
                <a:path w="1235710" h="1074420">
                  <a:moveTo>
                    <a:pt x="1233633" y="878840"/>
                  </a:moveTo>
                  <a:lnTo>
                    <a:pt x="1227046" y="878840"/>
                  </a:lnTo>
                  <a:lnTo>
                    <a:pt x="1227040" y="883919"/>
                  </a:lnTo>
                  <a:lnTo>
                    <a:pt x="1233621" y="883919"/>
                  </a:lnTo>
                  <a:lnTo>
                    <a:pt x="1233633" y="878840"/>
                  </a:lnTo>
                  <a:close/>
                </a:path>
                <a:path w="1235710" h="1074420">
                  <a:moveTo>
                    <a:pt x="6785" y="883920"/>
                  </a:moveTo>
                  <a:lnTo>
                    <a:pt x="445" y="883920"/>
                  </a:lnTo>
                  <a:lnTo>
                    <a:pt x="415" y="896619"/>
                  </a:lnTo>
                  <a:lnTo>
                    <a:pt x="6755" y="896619"/>
                  </a:lnTo>
                  <a:lnTo>
                    <a:pt x="6785" y="883920"/>
                  </a:lnTo>
                  <a:close/>
                </a:path>
                <a:path w="1235710" h="1074420">
                  <a:moveTo>
                    <a:pt x="1233621" y="883920"/>
                  </a:moveTo>
                  <a:lnTo>
                    <a:pt x="1227040" y="883920"/>
                  </a:lnTo>
                  <a:lnTo>
                    <a:pt x="1227025" y="896619"/>
                  </a:lnTo>
                  <a:lnTo>
                    <a:pt x="1233591" y="896619"/>
                  </a:lnTo>
                  <a:lnTo>
                    <a:pt x="1233621" y="883920"/>
                  </a:lnTo>
                  <a:close/>
                </a:path>
                <a:path w="1235710" h="1074420">
                  <a:moveTo>
                    <a:pt x="6755" y="896620"/>
                  </a:moveTo>
                  <a:lnTo>
                    <a:pt x="415" y="896620"/>
                  </a:lnTo>
                  <a:lnTo>
                    <a:pt x="382" y="910589"/>
                  </a:lnTo>
                  <a:lnTo>
                    <a:pt x="6721" y="910589"/>
                  </a:lnTo>
                  <a:lnTo>
                    <a:pt x="6755" y="896620"/>
                  </a:lnTo>
                  <a:close/>
                </a:path>
                <a:path w="1235710" h="1074420">
                  <a:moveTo>
                    <a:pt x="1233591" y="896620"/>
                  </a:moveTo>
                  <a:lnTo>
                    <a:pt x="1227025" y="896620"/>
                  </a:lnTo>
                  <a:lnTo>
                    <a:pt x="1227008" y="910589"/>
                  </a:lnTo>
                  <a:lnTo>
                    <a:pt x="1233558" y="910589"/>
                  </a:lnTo>
                  <a:lnTo>
                    <a:pt x="1233591" y="896620"/>
                  </a:lnTo>
                  <a:close/>
                </a:path>
                <a:path w="1235710" h="1074420">
                  <a:moveTo>
                    <a:pt x="6721" y="910590"/>
                  </a:moveTo>
                  <a:lnTo>
                    <a:pt x="382" y="910590"/>
                  </a:lnTo>
                  <a:lnTo>
                    <a:pt x="370" y="915669"/>
                  </a:lnTo>
                  <a:lnTo>
                    <a:pt x="6709" y="915669"/>
                  </a:lnTo>
                  <a:lnTo>
                    <a:pt x="6721" y="910590"/>
                  </a:lnTo>
                  <a:close/>
                </a:path>
                <a:path w="1235710" h="1074420">
                  <a:moveTo>
                    <a:pt x="1233558" y="910590"/>
                  </a:moveTo>
                  <a:lnTo>
                    <a:pt x="1227008" y="910590"/>
                  </a:lnTo>
                  <a:lnTo>
                    <a:pt x="1227002" y="915669"/>
                  </a:lnTo>
                  <a:lnTo>
                    <a:pt x="1233546" y="915669"/>
                  </a:lnTo>
                  <a:lnTo>
                    <a:pt x="1233558" y="910590"/>
                  </a:lnTo>
                  <a:close/>
                </a:path>
                <a:path w="1235710" h="1074420">
                  <a:moveTo>
                    <a:pt x="6709" y="915670"/>
                  </a:moveTo>
                  <a:lnTo>
                    <a:pt x="370" y="915670"/>
                  </a:lnTo>
                  <a:lnTo>
                    <a:pt x="352" y="923289"/>
                  </a:lnTo>
                  <a:lnTo>
                    <a:pt x="6691" y="923289"/>
                  </a:lnTo>
                  <a:lnTo>
                    <a:pt x="6709" y="915670"/>
                  </a:lnTo>
                  <a:close/>
                </a:path>
                <a:path w="1235710" h="1074420">
                  <a:moveTo>
                    <a:pt x="1233546" y="915670"/>
                  </a:moveTo>
                  <a:lnTo>
                    <a:pt x="1227002" y="915670"/>
                  </a:lnTo>
                  <a:lnTo>
                    <a:pt x="1226993" y="923289"/>
                  </a:lnTo>
                  <a:lnTo>
                    <a:pt x="1233528" y="923289"/>
                  </a:lnTo>
                  <a:lnTo>
                    <a:pt x="1233546" y="915670"/>
                  </a:lnTo>
                  <a:close/>
                </a:path>
                <a:path w="1235710" h="1074420">
                  <a:moveTo>
                    <a:pt x="6691" y="923290"/>
                  </a:moveTo>
                  <a:lnTo>
                    <a:pt x="352" y="923290"/>
                  </a:lnTo>
                  <a:lnTo>
                    <a:pt x="340" y="928369"/>
                  </a:lnTo>
                  <a:lnTo>
                    <a:pt x="6678" y="928369"/>
                  </a:lnTo>
                  <a:lnTo>
                    <a:pt x="6691" y="923290"/>
                  </a:lnTo>
                  <a:close/>
                </a:path>
                <a:path w="1235710" h="1074420">
                  <a:moveTo>
                    <a:pt x="1233528" y="923290"/>
                  </a:moveTo>
                  <a:lnTo>
                    <a:pt x="1226993" y="923290"/>
                  </a:lnTo>
                  <a:lnTo>
                    <a:pt x="1226987" y="928369"/>
                  </a:lnTo>
                  <a:lnTo>
                    <a:pt x="1233516" y="928369"/>
                  </a:lnTo>
                  <a:lnTo>
                    <a:pt x="1233528" y="923290"/>
                  </a:lnTo>
                  <a:close/>
                </a:path>
                <a:path w="1235710" h="1074420">
                  <a:moveTo>
                    <a:pt x="6678" y="928370"/>
                  </a:moveTo>
                  <a:lnTo>
                    <a:pt x="340" y="928370"/>
                  </a:lnTo>
                  <a:lnTo>
                    <a:pt x="325" y="934719"/>
                  </a:lnTo>
                  <a:lnTo>
                    <a:pt x="6663" y="934719"/>
                  </a:lnTo>
                  <a:lnTo>
                    <a:pt x="6678" y="928370"/>
                  </a:lnTo>
                  <a:close/>
                </a:path>
                <a:path w="1235710" h="1074420">
                  <a:moveTo>
                    <a:pt x="1233516" y="928370"/>
                  </a:moveTo>
                  <a:lnTo>
                    <a:pt x="1226987" y="928370"/>
                  </a:lnTo>
                  <a:lnTo>
                    <a:pt x="1226979" y="934719"/>
                  </a:lnTo>
                  <a:lnTo>
                    <a:pt x="1233501" y="934719"/>
                  </a:lnTo>
                  <a:lnTo>
                    <a:pt x="1233516" y="928370"/>
                  </a:lnTo>
                  <a:close/>
                </a:path>
                <a:path w="1235710" h="1074420">
                  <a:moveTo>
                    <a:pt x="6663" y="934720"/>
                  </a:moveTo>
                  <a:lnTo>
                    <a:pt x="325" y="934720"/>
                  </a:lnTo>
                  <a:lnTo>
                    <a:pt x="306" y="942339"/>
                  </a:lnTo>
                  <a:lnTo>
                    <a:pt x="6645" y="942339"/>
                  </a:lnTo>
                  <a:lnTo>
                    <a:pt x="6663" y="934720"/>
                  </a:lnTo>
                  <a:close/>
                </a:path>
                <a:path w="1235710" h="1074420">
                  <a:moveTo>
                    <a:pt x="1233501" y="934720"/>
                  </a:moveTo>
                  <a:lnTo>
                    <a:pt x="1226979" y="934720"/>
                  </a:lnTo>
                  <a:lnTo>
                    <a:pt x="1226970" y="942339"/>
                  </a:lnTo>
                  <a:lnTo>
                    <a:pt x="1233482" y="942339"/>
                  </a:lnTo>
                  <a:lnTo>
                    <a:pt x="1233501" y="934720"/>
                  </a:lnTo>
                  <a:close/>
                </a:path>
                <a:path w="1235710" h="1074420">
                  <a:moveTo>
                    <a:pt x="6645" y="942340"/>
                  </a:moveTo>
                  <a:lnTo>
                    <a:pt x="306" y="942340"/>
                  </a:lnTo>
                  <a:lnTo>
                    <a:pt x="294" y="947419"/>
                  </a:lnTo>
                  <a:lnTo>
                    <a:pt x="6633" y="947419"/>
                  </a:lnTo>
                  <a:lnTo>
                    <a:pt x="6645" y="942340"/>
                  </a:lnTo>
                  <a:close/>
                </a:path>
                <a:path w="1235710" h="1074420">
                  <a:moveTo>
                    <a:pt x="1233482" y="942340"/>
                  </a:moveTo>
                  <a:lnTo>
                    <a:pt x="1226970" y="942340"/>
                  </a:lnTo>
                  <a:lnTo>
                    <a:pt x="1226964" y="947419"/>
                  </a:lnTo>
                  <a:lnTo>
                    <a:pt x="1233470" y="947419"/>
                  </a:lnTo>
                  <a:lnTo>
                    <a:pt x="1233482" y="942340"/>
                  </a:lnTo>
                  <a:close/>
                </a:path>
                <a:path w="1235710" h="1074420">
                  <a:moveTo>
                    <a:pt x="6633" y="947420"/>
                  </a:moveTo>
                  <a:lnTo>
                    <a:pt x="294" y="947420"/>
                  </a:lnTo>
                  <a:lnTo>
                    <a:pt x="276" y="955039"/>
                  </a:lnTo>
                  <a:lnTo>
                    <a:pt x="6614" y="955039"/>
                  </a:lnTo>
                  <a:lnTo>
                    <a:pt x="6633" y="947420"/>
                  </a:lnTo>
                  <a:close/>
                </a:path>
                <a:path w="1235710" h="1074420">
                  <a:moveTo>
                    <a:pt x="1233470" y="947420"/>
                  </a:moveTo>
                  <a:lnTo>
                    <a:pt x="1226964" y="947420"/>
                  </a:lnTo>
                  <a:lnTo>
                    <a:pt x="1226955" y="955039"/>
                  </a:lnTo>
                  <a:lnTo>
                    <a:pt x="1233452" y="955039"/>
                  </a:lnTo>
                  <a:lnTo>
                    <a:pt x="1233470" y="947420"/>
                  </a:lnTo>
                  <a:close/>
                </a:path>
                <a:path w="1235710" h="1074420">
                  <a:moveTo>
                    <a:pt x="6614" y="955040"/>
                  </a:moveTo>
                  <a:lnTo>
                    <a:pt x="276" y="955040"/>
                  </a:lnTo>
                  <a:lnTo>
                    <a:pt x="264" y="960119"/>
                  </a:lnTo>
                  <a:lnTo>
                    <a:pt x="6602" y="960119"/>
                  </a:lnTo>
                  <a:lnTo>
                    <a:pt x="6614" y="955040"/>
                  </a:lnTo>
                  <a:close/>
                </a:path>
                <a:path w="1235710" h="1074420">
                  <a:moveTo>
                    <a:pt x="1233452" y="955040"/>
                  </a:moveTo>
                  <a:lnTo>
                    <a:pt x="1226955" y="955040"/>
                  </a:lnTo>
                  <a:lnTo>
                    <a:pt x="1226949" y="960119"/>
                  </a:lnTo>
                  <a:lnTo>
                    <a:pt x="1233440" y="960119"/>
                  </a:lnTo>
                  <a:lnTo>
                    <a:pt x="1233452" y="955040"/>
                  </a:lnTo>
                  <a:close/>
                </a:path>
                <a:path w="1235710" h="1074420">
                  <a:moveTo>
                    <a:pt x="6602" y="960120"/>
                  </a:moveTo>
                  <a:lnTo>
                    <a:pt x="264" y="960120"/>
                  </a:lnTo>
                  <a:lnTo>
                    <a:pt x="246" y="967739"/>
                  </a:lnTo>
                  <a:lnTo>
                    <a:pt x="6584" y="967739"/>
                  </a:lnTo>
                  <a:lnTo>
                    <a:pt x="6602" y="960120"/>
                  </a:lnTo>
                  <a:close/>
                </a:path>
                <a:path w="1235710" h="1074420">
                  <a:moveTo>
                    <a:pt x="1233440" y="960120"/>
                  </a:moveTo>
                  <a:lnTo>
                    <a:pt x="1226949" y="960120"/>
                  </a:lnTo>
                  <a:lnTo>
                    <a:pt x="1226940" y="967739"/>
                  </a:lnTo>
                  <a:lnTo>
                    <a:pt x="1233422" y="967739"/>
                  </a:lnTo>
                  <a:lnTo>
                    <a:pt x="1233440" y="960120"/>
                  </a:lnTo>
                  <a:close/>
                </a:path>
                <a:path w="1235710" h="1074420">
                  <a:moveTo>
                    <a:pt x="6584" y="967740"/>
                  </a:moveTo>
                  <a:lnTo>
                    <a:pt x="246" y="967740"/>
                  </a:lnTo>
                  <a:lnTo>
                    <a:pt x="216" y="980439"/>
                  </a:lnTo>
                  <a:lnTo>
                    <a:pt x="6554" y="980439"/>
                  </a:lnTo>
                  <a:lnTo>
                    <a:pt x="6584" y="967740"/>
                  </a:lnTo>
                  <a:close/>
                </a:path>
                <a:path w="1235710" h="1074420">
                  <a:moveTo>
                    <a:pt x="1233422" y="967740"/>
                  </a:moveTo>
                  <a:lnTo>
                    <a:pt x="1226940" y="967740"/>
                  </a:lnTo>
                  <a:lnTo>
                    <a:pt x="1226925" y="980439"/>
                  </a:lnTo>
                  <a:lnTo>
                    <a:pt x="1233392" y="980439"/>
                  </a:lnTo>
                  <a:lnTo>
                    <a:pt x="1233422" y="967740"/>
                  </a:lnTo>
                  <a:close/>
                </a:path>
                <a:path w="1235710" h="1074420">
                  <a:moveTo>
                    <a:pt x="6554" y="980440"/>
                  </a:moveTo>
                  <a:lnTo>
                    <a:pt x="216" y="980440"/>
                  </a:lnTo>
                  <a:lnTo>
                    <a:pt x="186" y="993139"/>
                  </a:lnTo>
                  <a:lnTo>
                    <a:pt x="6523" y="993139"/>
                  </a:lnTo>
                  <a:lnTo>
                    <a:pt x="6554" y="980440"/>
                  </a:lnTo>
                  <a:close/>
                </a:path>
                <a:path w="1235710" h="1074420">
                  <a:moveTo>
                    <a:pt x="1233392" y="980440"/>
                  </a:moveTo>
                  <a:lnTo>
                    <a:pt x="1226925" y="980440"/>
                  </a:lnTo>
                  <a:lnTo>
                    <a:pt x="1226909" y="993139"/>
                  </a:lnTo>
                  <a:lnTo>
                    <a:pt x="1233362" y="993139"/>
                  </a:lnTo>
                  <a:lnTo>
                    <a:pt x="1233392" y="980440"/>
                  </a:lnTo>
                  <a:close/>
                </a:path>
                <a:path w="1235710" h="1074420">
                  <a:moveTo>
                    <a:pt x="6523" y="993140"/>
                  </a:moveTo>
                  <a:lnTo>
                    <a:pt x="186" y="993140"/>
                  </a:lnTo>
                  <a:lnTo>
                    <a:pt x="171" y="999489"/>
                  </a:lnTo>
                  <a:lnTo>
                    <a:pt x="6508" y="999489"/>
                  </a:lnTo>
                  <a:lnTo>
                    <a:pt x="6523" y="993140"/>
                  </a:lnTo>
                  <a:close/>
                </a:path>
                <a:path w="1235710" h="1074420">
                  <a:moveTo>
                    <a:pt x="1233362" y="993140"/>
                  </a:moveTo>
                  <a:lnTo>
                    <a:pt x="1226909" y="993140"/>
                  </a:lnTo>
                  <a:lnTo>
                    <a:pt x="1226902" y="999489"/>
                  </a:lnTo>
                  <a:lnTo>
                    <a:pt x="1233347" y="999489"/>
                  </a:lnTo>
                  <a:lnTo>
                    <a:pt x="1233362" y="993140"/>
                  </a:lnTo>
                  <a:close/>
                </a:path>
                <a:path w="1235710" h="1074420">
                  <a:moveTo>
                    <a:pt x="6508" y="999490"/>
                  </a:moveTo>
                  <a:lnTo>
                    <a:pt x="171" y="999490"/>
                  </a:lnTo>
                  <a:lnTo>
                    <a:pt x="141" y="1012189"/>
                  </a:lnTo>
                  <a:lnTo>
                    <a:pt x="6477" y="1012189"/>
                  </a:lnTo>
                  <a:lnTo>
                    <a:pt x="6508" y="999490"/>
                  </a:lnTo>
                  <a:close/>
                </a:path>
                <a:path w="1235710" h="1074420">
                  <a:moveTo>
                    <a:pt x="1233347" y="999490"/>
                  </a:moveTo>
                  <a:lnTo>
                    <a:pt x="1226902" y="999490"/>
                  </a:lnTo>
                  <a:lnTo>
                    <a:pt x="1226887" y="1012189"/>
                  </a:lnTo>
                  <a:lnTo>
                    <a:pt x="1233317" y="1012189"/>
                  </a:lnTo>
                  <a:lnTo>
                    <a:pt x="1233347" y="999490"/>
                  </a:lnTo>
                  <a:close/>
                </a:path>
                <a:path w="1235710" h="1074420">
                  <a:moveTo>
                    <a:pt x="6477" y="1012190"/>
                  </a:moveTo>
                  <a:lnTo>
                    <a:pt x="141" y="1012190"/>
                  </a:lnTo>
                  <a:lnTo>
                    <a:pt x="96" y="1031239"/>
                  </a:lnTo>
                  <a:lnTo>
                    <a:pt x="6432" y="1031239"/>
                  </a:lnTo>
                  <a:lnTo>
                    <a:pt x="6477" y="1012190"/>
                  </a:lnTo>
                  <a:close/>
                </a:path>
                <a:path w="1235710" h="1074420">
                  <a:moveTo>
                    <a:pt x="1233317" y="1012190"/>
                  </a:moveTo>
                  <a:lnTo>
                    <a:pt x="1226887" y="1012190"/>
                  </a:lnTo>
                  <a:lnTo>
                    <a:pt x="1226864" y="1031239"/>
                  </a:lnTo>
                  <a:lnTo>
                    <a:pt x="1233272" y="1031239"/>
                  </a:lnTo>
                  <a:lnTo>
                    <a:pt x="1233317" y="1012190"/>
                  </a:lnTo>
                  <a:close/>
                </a:path>
                <a:path w="1235710" h="1074420">
                  <a:moveTo>
                    <a:pt x="6432" y="1031240"/>
                  </a:moveTo>
                  <a:lnTo>
                    <a:pt x="96" y="1031240"/>
                  </a:lnTo>
                  <a:lnTo>
                    <a:pt x="66" y="1043939"/>
                  </a:lnTo>
                  <a:lnTo>
                    <a:pt x="6401" y="1043939"/>
                  </a:lnTo>
                  <a:lnTo>
                    <a:pt x="6432" y="1031240"/>
                  </a:lnTo>
                  <a:close/>
                </a:path>
                <a:path w="1235710" h="1074420">
                  <a:moveTo>
                    <a:pt x="1233272" y="1031240"/>
                  </a:moveTo>
                  <a:lnTo>
                    <a:pt x="1226864" y="1031240"/>
                  </a:lnTo>
                  <a:lnTo>
                    <a:pt x="1226848" y="1043939"/>
                  </a:lnTo>
                  <a:lnTo>
                    <a:pt x="1233242" y="1043939"/>
                  </a:lnTo>
                  <a:lnTo>
                    <a:pt x="1233272" y="1031240"/>
                  </a:lnTo>
                  <a:close/>
                </a:path>
                <a:path w="1235710" h="1074420">
                  <a:moveTo>
                    <a:pt x="6401" y="1043940"/>
                  </a:moveTo>
                  <a:lnTo>
                    <a:pt x="66" y="1043940"/>
                  </a:lnTo>
                  <a:lnTo>
                    <a:pt x="51" y="1050289"/>
                  </a:lnTo>
                  <a:lnTo>
                    <a:pt x="6386" y="1050289"/>
                  </a:lnTo>
                  <a:lnTo>
                    <a:pt x="6401" y="1043940"/>
                  </a:lnTo>
                  <a:close/>
                </a:path>
                <a:path w="1235710" h="1074420">
                  <a:moveTo>
                    <a:pt x="1233242" y="1043940"/>
                  </a:moveTo>
                  <a:lnTo>
                    <a:pt x="1226848" y="1043940"/>
                  </a:lnTo>
                  <a:lnTo>
                    <a:pt x="1226841" y="1050289"/>
                  </a:lnTo>
                  <a:lnTo>
                    <a:pt x="1233227" y="1050289"/>
                  </a:lnTo>
                  <a:lnTo>
                    <a:pt x="1233242" y="1043940"/>
                  </a:lnTo>
                  <a:close/>
                </a:path>
                <a:path w="1235710" h="1074420">
                  <a:moveTo>
                    <a:pt x="6386" y="1050290"/>
                  </a:moveTo>
                  <a:lnTo>
                    <a:pt x="51" y="1050290"/>
                  </a:lnTo>
                  <a:lnTo>
                    <a:pt x="36" y="1056639"/>
                  </a:lnTo>
                  <a:lnTo>
                    <a:pt x="6371" y="1056639"/>
                  </a:lnTo>
                  <a:lnTo>
                    <a:pt x="6386" y="1050290"/>
                  </a:lnTo>
                  <a:close/>
                </a:path>
                <a:path w="1235710" h="1074420">
                  <a:moveTo>
                    <a:pt x="1233227" y="1050290"/>
                  </a:moveTo>
                  <a:lnTo>
                    <a:pt x="1226841" y="1050290"/>
                  </a:lnTo>
                  <a:lnTo>
                    <a:pt x="1226833" y="1056639"/>
                  </a:lnTo>
                  <a:lnTo>
                    <a:pt x="1233212" y="1056639"/>
                  </a:lnTo>
                  <a:lnTo>
                    <a:pt x="1233227" y="1050290"/>
                  </a:lnTo>
                  <a:close/>
                </a:path>
                <a:path w="1235710" h="1074420">
                  <a:moveTo>
                    <a:pt x="6371" y="1056640"/>
                  </a:moveTo>
                  <a:lnTo>
                    <a:pt x="36" y="1056640"/>
                  </a:lnTo>
                  <a:lnTo>
                    <a:pt x="21" y="1062989"/>
                  </a:lnTo>
                  <a:lnTo>
                    <a:pt x="6356" y="1062989"/>
                  </a:lnTo>
                  <a:lnTo>
                    <a:pt x="6371" y="1056640"/>
                  </a:lnTo>
                  <a:close/>
                </a:path>
                <a:path w="1235710" h="1074420">
                  <a:moveTo>
                    <a:pt x="1233212" y="1056640"/>
                  </a:moveTo>
                  <a:lnTo>
                    <a:pt x="1226833" y="1056640"/>
                  </a:lnTo>
                  <a:lnTo>
                    <a:pt x="1226826" y="1062989"/>
                  </a:lnTo>
                  <a:lnTo>
                    <a:pt x="1233197" y="1062989"/>
                  </a:lnTo>
                  <a:lnTo>
                    <a:pt x="1233212" y="1056640"/>
                  </a:lnTo>
                  <a:close/>
                </a:path>
                <a:path w="1235710" h="1074420">
                  <a:moveTo>
                    <a:pt x="6356" y="1062990"/>
                  </a:moveTo>
                  <a:lnTo>
                    <a:pt x="21" y="1062990"/>
                  </a:lnTo>
                  <a:lnTo>
                    <a:pt x="6" y="1069339"/>
                  </a:lnTo>
                  <a:lnTo>
                    <a:pt x="1233182" y="1069339"/>
                  </a:lnTo>
                  <a:lnTo>
                    <a:pt x="1233185" y="1068070"/>
                  </a:lnTo>
                  <a:lnTo>
                    <a:pt x="1226820" y="1068070"/>
                  </a:lnTo>
                  <a:lnTo>
                    <a:pt x="6350" y="1065530"/>
                  </a:lnTo>
                  <a:lnTo>
                    <a:pt x="6356" y="1062990"/>
                  </a:lnTo>
                  <a:close/>
                </a:path>
                <a:path w="1235710" h="1074420">
                  <a:moveTo>
                    <a:pt x="1233197" y="1062990"/>
                  </a:moveTo>
                  <a:lnTo>
                    <a:pt x="1226826" y="1062990"/>
                  </a:lnTo>
                  <a:lnTo>
                    <a:pt x="1226820" y="1068070"/>
                  </a:lnTo>
                  <a:lnTo>
                    <a:pt x="1233185" y="1068070"/>
                  </a:lnTo>
                  <a:lnTo>
                    <a:pt x="1233197" y="1062990"/>
                  </a:lnTo>
                  <a:close/>
                </a:path>
                <a:path w="1235710" h="1074420">
                  <a:moveTo>
                    <a:pt x="1233182" y="1069340"/>
                  </a:moveTo>
                  <a:lnTo>
                    <a:pt x="6" y="1069340"/>
                  </a:lnTo>
                  <a:lnTo>
                    <a:pt x="0" y="1071880"/>
                  </a:lnTo>
                  <a:lnTo>
                    <a:pt x="1233170" y="1074420"/>
                  </a:lnTo>
                  <a:lnTo>
                    <a:pt x="1233182" y="1069340"/>
                  </a:lnTo>
                  <a:close/>
                </a:path>
              </a:pathLst>
            </a:custGeom>
            <a:solidFill>
              <a:srgbClr val="073E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651509" y="3632200"/>
              <a:ext cx="1221740" cy="1061720"/>
            </a:xfrm>
            <a:custGeom>
              <a:avLst/>
              <a:gdLst/>
              <a:ahLst/>
              <a:cxnLst/>
              <a:rect l="l" t="t" r="r" b="b"/>
              <a:pathLst>
                <a:path w="1221739" h="1061720">
                  <a:moveTo>
                    <a:pt x="2540" y="0"/>
                  </a:moveTo>
                  <a:lnTo>
                    <a:pt x="2518" y="8889"/>
                  </a:lnTo>
                  <a:lnTo>
                    <a:pt x="8883" y="8889"/>
                  </a:lnTo>
                  <a:lnTo>
                    <a:pt x="8890" y="6350"/>
                  </a:lnTo>
                  <a:lnTo>
                    <a:pt x="1221735" y="6350"/>
                  </a:lnTo>
                  <a:lnTo>
                    <a:pt x="1221740" y="2540"/>
                  </a:lnTo>
                  <a:lnTo>
                    <a:pt x="2540" y="0"/>
                  </a:lnTo>
                  <a:close/>
                </a:path>
                <a:path w="1221739" h="1061720">
                  <a:moveTo>
                    <a:pt x="1221735" y="6350"/>
                  </a:moveTo>
                  <a:lnTo>
                    <a:pt x="8890" y="6350"/>
                  </a:lnTo>
                  <a:lnTo>
                    <a:pt x="1216660" y="8889"/>
                  </a:lnTo>
                  <a:lnTo>
                    <a:pt x="1221732" y="8889"/>
                  </a:lnTo>
                  <a:lnTo>
                    <a:pt x="1221735" y="6350"/>
                  </a:lnTo>
                  <a:close/>
                </a:path>
                <a:path w="1221739" h="1061720">
                  <a:moveTo>
                    <a:pt x="8883" y="8890"/>
                  </a:moveTo>
                  <a:lnTo>
                    <a:pt x="2518" y="8890"/>
                  </a:lnTo>
                  <a:lnTo>
                    <a:pt x="2503" y="15239"/>
                  </a:lnTo>
                  <a:lnTo>
                    <a:pt x="8868" y="15239"/>
                  </a:lnTo>
                  <a:lnTo>
                    <a:pt x="8883" y="8890"/>
                  </a:lnTo>
                  <a:close/>
                </a:path>
                <a:path w="1221739" h="1061720">
                  <a:moveTo>
                    <a:pt x="1221732" y="8890"/>
                  </a:moveTo>
                  <a:lnTo>
                    <a:pt x="1216660" y="8890"/>
                  </a:lnTo>
                  <a:lnTo>
                    <a:pt x="1216644" y="15239"/>
                  </a:lnTo>
                  <a:lnTo>
                    <a:pt x="1221724" y="15239"/>
                  </a:lnTo>
                  <a:lnTo>
                    <a:pt x="1221732" y="8890"/>
                  </a:lnTo>
                  <a:close/>
                </a:path>
                <a:path w="1221739" h="1061720">
                  <a:moveTo>
                    <a:pt x="8868" y="15240"/>
                  </a:moveTo>
                  <a:lnTo>
                    <a:pt x="2503" y="15240"/>
                  </a:lnTo>
                  <a:lnTo>
                    <a:pt x="2472" y="27939"/>
                  </a:lnTo>
                  <a:lnTo>
                    <a:pt x="8837" y="27939"/>
                  </a:lnTo>
                  <a:lnTo>
                    <a:pt x="8868" y="15240"/>
                  </a:lnTo>
                  <a:close/>
                </a:path>
                <a:path w="1221739" h="1061720">
                  <a:moveTo>
                    <a:pt x="1221724" y="15240"/>
                  </a:moveTo>
                  <a:lnTo>
                    <a:pt x="1216644" y="15240"/>
                  </a:lnTo>
                  <a:lnTo>
                    <a:pt x="1216613" y="27939"/>
                  </a:lnTo>
                  <a:lnTo>
                    <a:pt x="1221709" y="27939"/>
                  </a:lnTo>
                  <a:lnTo>
                    <a:pt x="1221724" y="15240"/>
                  </a:lnTo>
                  <a:close/>
                </a:path>
                <a:path w="1221739" h="1061720">
                  <a:moveTo>
                    <a:pt x="8837" y="27940"/>
                  </a:moveTo>
                  <a:lnTo>
                    <a:pt x="2472" y="27940"/>
                  </a:lnTo>
                  <a:lnTo>
                    <a:pt x="2442" y="40639"/>
                  </a:lnTo>
                  <a:lnTo>
                    <a:pt x="8806" y="40639"/>
                  </a:lnTo>
                  <a:lnTo>
                    <a:pt x="8837" y="27940"/>
                  </a:lnTo>
                  <a:close/>
                </a:path>
                <a:path w="1221739" h="1061720">
                  <a:moveTo>
                    <a:pt x="1221709" y="27940"/>
                  </a:moveTo>
                  <a:lnTo>
                    <a:pt x="1216613" y="27940"/>
                  </a:lnTo>
                  <a:lnTo>
                    <a:pt x="1216582" y="40639"/>
                  </a:lnTo>
                  <a:lnTo>
                    <a:pt x="1221694" y="40639"/>
                  </a:lnTo>
                  <a:lnTo>
                    <a:pt x="1221709" y="27940"/>
                  </a:lnTo>
                  <a:close/>
                </a:path>
                <a:path w="1221739" h="1061720">
                  <a:moveTo>
                    <a:pt x="8806" y="40640"/>
                  </a:moveTo>
                  <a:lnTo>
                    <a:pt x="2442" y="40640"/>
                  </a:lnTo>
                  <a:lnTo>
                    <a:pt x="2415" y="52069"/>
                  </a:lnTo>
                  <a:lnTo>
                    <a:pt x="8779" y="52069"/>
                  </a:lnTo>
                  <a:lnTo>
                    <a:pt x="8806" y="40640"/>
                  </a:lnTo>
                  <a:close/>
                </a:path>
                <a:path w="1221739" h="1061720">
                  <a:moveTo>
                    <a:pt x="1221694" y="40640"/>
                  </a:moveTo>
                  <a:lnTo>
                    <a:pt x="1216582" y="40640"/>
                  </a:lnTo>
                  <a:lnTo>
                    <a:pt x="1216555" y="52069"/>
                  </a:lnTo>
                  <a:lnTo>
                    <a:pt x="1221680" y="52069"/>
                  </a:lnTo>
                  <a:lnTo>
                    <a:pt x="1221694" y="40640"/>
                  </a:lnTo>
                  <a:close/>
                </a:path>
                <a:path w="1221739" h="1061720">
                  <a:moveTo>
                    <a:pt x="8779" y="52070"/>
                  </a:moveTo>
                  <a:lnTo>
                    <a:pt x="2415" y="52070"/>
                  </a:lnTo>
                  <a:lnTo>
                    <a:pt x="2381" y="66039"/>
                  </a:lnTo>
                  <a:lnTo>
                    <a:pt x="8745" y="66039"/>
                  </a:lnTo>
                  <a:lnTo>
                    <a:pt x="8779" y="52070"/>
                  </a:lnTo>
                  <a:close/>
                </a:path>
                <a:path w="1221739" h="1061720">
                  <a:moveTo>
                    <a:pt x="1221680" y="52070"/>
                  </a:moveTo>
                  <a:lnTo>
                    <a:pt x="1216555" y="52070"/>
                  </a:lnTo>
                  <a:lnTo>
                    <a:pt x="1216521" y="66039"/>
                  </a:lnTo>
                  <a:lnTo>
                    <a:pt x="1221663" y="66039"/>
                  </a:lnTo>
                  <a:lnTo>
                    <a:pt x="1221680" y="52070"/>
                  </a:lnTo>
                  <a:close/>
                </a:path>
                <a:path w="1221739" h="1061720">
                  <a:moveTo>
                    <a:pt x="8745" y="66040"/>
                  </a:moveTo>
                  <a:lnTo>
                    <a:pt x="2381" y="66040"/>
                  </a:lnTo>
                  <a:lnTo>
                    <a:pt x="2366" y="72389"/>
                  </a:lnTo>
                  <a:lnTo>
                    <a:pt x="8729" y="72389"/>
                  </a:lnTo>
                  <a:lnTo>
                    <a:pt x="8745" y="66040"/>
                  </a:lnTo>
                  <a:close/>
                </a:path>
                <a:path w="1221739" h="1061720">
                  <a:moveTo>
                    <a:pt x="1221663" y="66040"/>
                  </a:moveTo>
                  <a:lnTo>
                    <a:pt x="1216521" y="66040"/>
                  </a:lnTo>
                  <a:lnTo>
                    <a:pt x="1216505" y="72389"/>
                  </a:lnTo>
                  <a:lnTo>
                    <a:pt x="1221656" y="72389"/>
                  </a:lnTo>
                  <a:lnTo>
                    <a:pt x="1221663" y="66040"/>
                  </a:lnTo>
                  <a:close/>
                </a:path>
                <a:path w="1221739" h="1061720">
                  <a:moveTo>
                    <a:pt x="8729" y="72390"/>
                  </a:moveTo>
                  <a:lnTo>
                    <a:pt x="2366" y="72390"/>
                  </a:lnTo>
                  <a:lnTo>
                    <a:pt x="2351" y="78739"/>
                  </a:lnTo>
                  <a:lnTo>
                    <a:pt x="8714" y="78739"/>
                  </a:lnTo>
                  <a:lnTo>
                    <a:pt x="8729" y="72390"/>
                  </a:lnTo>
                  <a:close/>
                </a:path>
                <a:path w="1221739" h="1061720">
                  <a:moveTo>
                    <a:pt x="1221656" y="72390"/>
                  </a:moveTo>
                  <a:lnTo>
                    <a:pt x="1216505" y="72390"/>
                  </a:lnTo>
                  <a:lnTo>
                    <a:pt x="1216490" y="78739"/>
                  </a:lnTo>
                  <a:lnTo>
                    <a:pt x="1221648" y="78739"/>
                  </a:lnTo>
                  <a:lnTo>
                    <a:pt x="1221656" y="72390"/>
                  </a:lnTo>
                  <a:close/>
                </a:path>
                <a:path w="1221739" h="1061720">
                  <a:moveTo>
                    <a:pt x="8714" y="78740"/>
                  </a:moveTo>
                  <a:lnTo>
                    <a:pt x="2351" y="78740"/>
                  </a:lnTo>
                  <a:lnTo>
                    <a:pt x="2335" y="85089"/>
                  </a:lnTo>
                  <a:lnTo>
                    <a:pt x="8699" y="85089"/>
                  </a:lnTo>
                  <a:lnTo>
                    <a:pt x="8714" y="78740"/>
                  </a:lnTo>
                  <a:close/>
                </a:path>
                <a:path w="1221739" h="1061720">
                  <a:moveTo>
                    <a:pt x="1221648" y="78740"/>
                  </a:moveTo>
                  <a:lnTo>
                    <a:pt x="1216490" y="78740"/>
                  </a:lnTo>
                  <a:lnTo>
                    <a:pt x="1216475" y="85089"/>
                  </a:lnTo>
                  <a:lnTo>
                    <a:pt x="1221641" y="85089"/>
                  </a:lnTo>
                  <a:lnTo>
                    <a:pt x="1221648" y="78740"/>
                  </a:lnTo>
                  <a:close/>
                </a:path>
                <a:path w="1221739" h="1061720">
                  <a:moveTo>
                    <a:pt x="8699" y="85090"/>
                  </a:moveTo>
                  <a:lnTo>
                    <a:pt x="2335" y="85090"/>
                  </a:lnTo>
                  <a:lnTo>
                    <a:pt x="2320" y="91439"/>
                  </a:lnTo>
                  <a:lnTo>
                    <a:pt x="8683" y="91439"/>
                  </a:lnTo>
                  <a:lnTo>
                    <a:pt x="8699" y="85090"/>
                  </a:lnTo>
                  <a:close/>
                </a:path>
                <a:path w="1221739" h="1061720">
                  <a:moveTo>
                    <a:pt x="1221641" y="85090"/>
                  </a:moveTo>
                  <a:lnTo>
                    <a:pt x="1216475" y="85090"/>
                  </a:lnTo>
                  <a:lnTo>
                    <a:pt x="1216459" y="91439"/>
                  </a:lnTo>
                  <a:lnTo>
                    <a:pt x="1221633" y="91439"/>
                  </a:lnTo>
                  <a:lnTo>
                    <a:pt x="1221641" y="85090"/>
                  </a:lnTo>
                  <a:close/>
                </a:path>
                <a:path w="1221739" h="1061720">
                  <a:moveTo>
                    <a:pt x="8683" y="91440"/>
                  </a:moveTo>
                  <a:lnTo>
                    <a:pt x="2320" y="91440"/>
                  </a:lnTo>
                  <a:lnTo>
                    <a:pt x="2308" y="96519"/>
                  </a:lnTo>
                  <a:lnTo>
                    <a:pt x="8671" y="96519"/>
                  </a:lnTo>
                  <a:lnTo>
                    <a:pt x="8683" y="91440"/>
                  </a:lnTo>
                  <a:close/>
                </a:path>
                <a:path w="1221739" h="1061720">
                  <a:moveTo>
                    <a:pt x="1221633" y="91440"/>
                  </a:moveTo>
                  <a:lnTo>
                    <a:pt x="1216459" y="91440"/>
                  </a:lnTo>
                  <a:lnTo>
                    <a:pt x="1216447" y="96519"/>
                  </a:lnTo>
                  <a:lnTo>
                    <a:pt x="1221627" y="96519"/>
                  </a:lnTo>
                  <a:lnTo>
                    <a:pt x="1221633" y="91440"/>
                  </a:lnTo>
                  <a:close/>
                </a:path>
                <a:path w="1221739" h="1061720">
                  <a:moveTo>
                    <a:pt x="8671" y="96520"/>
                  </a:moveTo>
                  <a:lnTo>
                    <a:pt x="2308" y="96520"/>
                  </a:lnTo>
                  <a:lnTo>
                    <a:pt x="2290" y="104139"/>
                  </a:lnTo>
                  <a:lnTo>
                    <a:pt x="8652" y="104139"/>
                  </a:lnTo>
                  <a:lnTo>
                    <a:pt x="8671" y="96520"/>
                  </a:lnTo>
                  <a:close/>
                </a:path>
                <a:path w="1221739" h="1061720">
                  <a:moveTo>
                    <a:pt x="1221627" y="96520"/>
                  </a:moveTo>
                  <a:lnTo>
                    <a:pt x="1216447" y="96520"/>
                  </a:lnTo>
                  <a:lnTo>
                    <a:pt x="1216428" y="104139"/>
                  </a:lnTo>
                  <a:lnTo>
                    <a:pt x="1221618" y="104139"/>
                  </a:lnTo>
                  <a:lnTo>
                    <a:pt x="1221627" y="96520"/>
                  </a:lnTo>
                  <a:close/>
                </a:path>
                <a:path w="1221739" h="1061720">
                  <a:moveTo>
                    <a:pt x="8652" y="104140"/>
                  </a:moveTo>
                  <a:lnTo>
                    <a:pt x="2290" y="104140"/>
                  </a:lnTo>
                  <a:lnTo>
                    <a:pt x="2275" y="110489"/>
                  </a:lnTo>
                  <a:lnTo>
                    <a:pt x="8637" y="110489"/>
                  </a:lnTo>
                  <a:lnTo>
                    <a:pt x="8652" y="104140"/>
                  </a:lnTo>
                  <a:close/>
                </a:path>
                <a:path w="1221739" h="1061720">
                  <a:moveTo>
                    <a:pt x="1221618" y="104140"/>
                  </a:moveTo>
                  <a:lnTo>
                    <a:pt x="1216428" y="104140"/>
                  </a:lnTo>
                  <a:lnTo>
                    <a:pt x="1216413" y="110489"/>
                  </a:lnTo>
                  <a:lnTo>
                    <a:pt x="1221610" y="110489"/>
                  </a:lnTo>
                  <a:lnTo>
                    <a:pt x="1221618" y="104140"/>
                  </a:lnTo>
                  <a:close/>
                </a:path>
                <a:path w="1221739" h="1061720">
                  <a:moveTo>
                    <a:pt x="8637" y="110490"/>
                  </a:moveTo>
                  <a:lnTo>
                    <a:pt x="2275" y="110490"/>
                  </a:lnTo>
                  <a:lnTo>
                    <a:pt x="2259" y="116839"/>
                  </a:lnTo>
                  <a:lnTo>
                    <a:pt x="8622" y="116839"/>
                  </a:lnTo>
                  <a:lnTo>
                    <a:pt x="8637" y="110490"/>
                  </a:lnTo>
                  <a:close/>
                </a:path>
                <a:path w="1221739" h="1061720">
                  <a:moveTo>
                    <a:pt x="1221610" y="110490"/>
                  </a:moveTo>
                  <a:lnTo>
                    <a:pt x="1216413" y="110490"/>
                  </a:lnTo>
                  <a:lnTo>
                    <a:pt x="1216397" y="116839"/>
                  </a:lnTo>
                  <a:lnTo>
                    <a:pt x="1221602" y="116839"/>
                  </a:lnTo>
                  <a:lnTo>
                    <a:pt x="1221610" y="110490"/>
                  </a:lnTo>
                  <a:close/>
                </a:path>
                <a:path w="1221739" h="1061720">
                  <a:moveTo>
                    <a:pt x="8622" y="116840"/>
                  </a:moveTo>
                  <a:lnTo>
                    <a:pt x="2259" y="116840"/>
                  </a:lnTo>
                  <a:lnTo>
                    <a:pt x="2247" y="121919"/>
                  </a:lnTo>
                  <a:lnTo>
                    <a:pt x="8609" y="121919"/>
                  </a:lnTo>
                  <a:lnTo>
                    <a:pt x="8622" y="116840"/>
                  </a:lnTo>
                  <a:close/>
                </a:path>
                <a:path w="1221739" h="1061720">
                  <a:moveTo>
                    <a:pt x="1221602" y="116840"/>
                  </a:moveTo>
                  <a:lnTo>
                    <a:pt x="1216397" y="116840"/>
                  </a:lnTo>
                  <a:lnTo>
                    <a:pt x="1216385" y="121919"/>
                  </a:lnTo>
                  <a:lnTo>
                    <a:pt x="1221596" y="121919"/>
                  </a:lnTo>
                  <a:lnTo>
                    <a:pt x="1221602" y="116840"/>
                  </a:lnTo>
                  <a:close/>
                </a:path>
                <a:path w="1221739" h="1061720">
                  <a:moveTo>
                    <a:pt x="8609" y="121920"/>
                  </a:moveTo>
                  <a:lnTo>
                    <a:pt x="2247" y="121920"/>
                  </a:lnTo>
                  <a:lnTo>
                    <a:pt x="2229" y="129539"/>
                  </a:lnTo>
                  <a:lnTo>
                    <a:pt x="8591" y="129539"/>
                  </a:lnTo>
                  <a:lnTo>
                    <a:pt x="8609" y="121920"/>
                  </a:lnTo>
                  <a:close/>
                </a:path>
                <a:path w="1221739" h="1061720">
                  <a:moveTo>
                    <a:pt x="1221596" y="121920"/>
                  </a:moveTo>
                  <a:lnTo>
                    <a:pt x="1216385" y="121920"/>
                  </a:lnTo>
                  <a:lnTo>
                    <a:pt x="1216367" y="129539"/>
                  </a:lnTo>
                  <a:lnTo>
                    <a:pt x="1221587" y="129539"/>
                  </a:lnTo>
                  <a:lnTo>
                    <a:pt x="1221596" y="121920"/>
                  </a:lnTo>
                  <a:close/>
                </a:path>
                <a:path w="1221739" h="1061720">
                  <a:moveTo>
                    <a:pt x="8591" y="129540"/>
                  </a:moveTo>
                  <a:lnTo>
                    <a:pt x="2229" y="129540"/>
                  </a:lnTo>
                  <a:lnTo>
                    <a:pt x="2217" y="134619"/>
                  </a:lnTo>
                  <a:lnTo>
                    <a:pt x="8579" y="134619"/>
                  </a:lnTo>
                  <a:lnTo>
                    <a:pt x="8591" y="129540"/>
                  </a:lnTo>
                  <a:close/>
                </a:path>
                <a:path w="1221739" h="1061720">
                  <a:moveTo>
                    <a:pt x="1221587" y="129540"/>
                  </a:moveTo>
                  <a:lnTo>
                    <a:pt x="1216367" y="129540"/>
                  </a:lnTo>
                  <a:lnTo>
                    <a:pt x="1216354" y="134619"/>
                  </a:lnTo>
                  <a:lnTo>
                    <a:pt x="1221581" y="134619"/>
                  </a:lnTo>
                  <a:lnTo>
                    <a:pt x="1221587" y="129540"/>
                  </a:lnTo>
                  <a:close/>
                </a:path>
                <a:path w="1221739" h="1061720">
                  <a:moveTo>
                    <a:pt x="8579" y="134620"/>
                  </a:moveTo>
                  <a:lnTo>
                    <a:pt x="2217" y="134620"/>
                  </a:lnTo>
                  <a:lnTo>
                    <a:pt x="2183" y="148589"/>
                  </a:lnTo>
                  <a:lnTo>
                    <a:pt x="8545" y="148589"/>
                  </a:lnTo>
                  <a:lnTo>
                    <a:pt x="8579" y="134620"/>
                  </a:lnTo>
                  <a:close/>
                </a:path>
                <a:path w="1221739" h="1061720">
                  <a:moveTo>
                    <a:pt x="1221581" y="134620"/>
                  </a:moveTo>
                  <a:lnTo>
                    <a:pt x="1216354" y="134620"/>
                  </a:lnTo>
                  <a:lnTo>
                    <a:pt x="1216320" y="148589"/>
                  </a:lnTo>
                  <a:lnTo>
                    <a:pt x="1221564" y="148589"/>
                  </a:lnTo>
                  <a:lnTo>
                    <a:pt x="1221581" y="134620"/>
                  </a:lnTo>
                  <a:close/>
                </a:path>
                <a:path w="1221739" h="1061720">
                  <a:moveTo>
                    <a:pt x="8545" y="148590"/>
                  </a:moveTo>
                  <a:lnTo>
                    <a:pt x="2183" y="148590"/>
                  </a:lnTo>
                  <a:lnTo>
                    <a:pt x="2171" y="153669"/>
                  </a:lnTo>
                  <a:lnTo>
                    <a:pt x="8532" y="153669"/>
                  </a:lnTo>
                  <a:lnTo>
                    <a:pt x="8545" y="148590"/>
                  </a:lnTo>
                  <a:close/>
                </a:path>
                <a:path w="1221739" h="1061720">
                  <a:moveTo>
                    <a:pt x="1221564" y="148590"/>
                  </a:moveTo>
                  <a:lnTo>
                    <a:pt x="1216320" y="148590"/>
                  </a:lnTo>
                  <a:lnTo>
                    <a:pt x="1216308" y="153669"/>
                  </a:lnTo>
                  <a:lnTo>
                    <a:pt x="1221558" y="153669"/>
                  </a:lnTo>
                  <a:lnTo>
                    <a:pt x="1221564" y="148590"/>
                  </a:lnTo>
                  <a:close/>
                </a:path>
                <a:path w="1221739" h="1061720">
                  <a:moveTo>
                    <a:pt x="8532" y="153670"/>
                  </a:moveTo>
                  <a:lnTo>
                    <a:pt x="2171" y="153670"/>
                  </a:lnTo>
                  <a:lnTo>
                    <a:pt x="2153" y="161289"/>
                  </a:lnTo>
                  <a:lnTo>
                    <a:pt x="8514" y="161289"/>
                  </a:lnTo>
                  <a:lnTo>
                    <a:pt x="8532" y="153670"/>
                  </a:lnTo>
                  <a:close/>
                </a:path>
                <a:path w="1221739" h="1061720">
                  <a:moveTo>
                    <a:pt x="1221558" y="153670"/>
                  </a:moveTo>
                  <a:lnTo>
                    <a:pt x="1216308" y="153670"/>
                  </a:lnTo>
                  <a:lnTo>
                    <a:pt x="1216290" y="161289"/>
                  </a:lnTo>
                  <a:lnTo>
                    <a:pt x="1221549" y="161289"/>
                  </a:lnTo>
                  <a:lnTo>
                    <a:pt x="1221558" y="153670"/>
                  </a:lnTo>
                  <a:close/>
                </a:path>
                <a:path w="1221739" h="1061720">
                  <a:moveTo>
                    <a:pt x="8514" y="161290"/>
                  </a:moveTo>
                  <a:lnTo>
                    <a:pt x="2153" y="161290"/>
                  </a:lnTo>
                  <a:lnTo>
                    <a:pt x="2137" y="167639"/>
                  </a:lnTo>
                  <a:lnTo>
                    <a:pt x="8498" y="167639"/>
                  </a:lnTo>
                  <a:lnTo>
                    <a:pt x="8514" y="161290"/>
                  </a:lnTo>
                  <a:close/>
                </a:path>
                <a:path w="1221739" h="1061720">
                  <a:moveTo>
                    <a:pt x="1221549" y="161290"/>
                  </a:moveTo>
                  <a:lnTo>
                    <a:pt x="1216290" y="161290"/>
                  </a:lnTo>
                  <a:lnTo>
                    <a:pt x="1216274" y="167639"/>
                  </a:lnTo>
                  <a:lnTo>
                    <a:pt x="1221542" y="167639"/>
                  </a:lnTo>
                  <a:lnTo>
                    <a:pt x="1221549" y="161290"/>
                  </a:lnTo>
                  <a:close/>
                </a:path>
                <a:path w="1221739" h="1061720">
                  <a:moveTo>
                    <a:pt x="8498" y="167640"/>
                  </a:moveTo>
                  <a:lnTo>
                    <a:pt x="2137" y="167640"/>
                  </a:lnTo>
                  <a:lnTo>
                    <a:pt x="2107" y="180339"/>
                  </a:lnTo>
                  <a:lnTo>
                    <a:pt x="8468" y="180339"/>
                  </a:lnTo>
                  <a:lnTo>
                    <a:pt x="8498" y="167640"/>
                  </a:lnTo>
                  <a:close/>
                </a:path>
                <a:path w="1221739" h="1061720">
                  <a:moveTo>
                    <a:pt x="1221542" y="167640"/>
                  </a:moveTo>
                  <a:lnTo>
                    <a:pt x="1216274" y="167640"/>
                  </a:lnTo>
                  <a:lnTo>
                    <a:pt x="1216243" y="180339"/>
                  </a:lnTo>
                  <a:lnTo>
                    <a:pt x="1221526" y="180339"/>
                  </a:lnTo>
                  <a:lnTo>
                    <a:pt x="1221542" y="167640"/>
                  </a:lnTo>
                  <a:close/>
                </a:path>
                <a:path w="1221739" h="1061720">
                  <a:moveTo>
                    <a:pt x="8468" y="180340"/>
                  </a:moveTo>
                  <a:lnTo>
                    <a:pt x="2107" y="180340"/>
                  </a:lnTo>
                  <a:lnTo>
                    <a:pt x="2095" y="185419"/>
                  </a:lnTo>
                  <a:lnTo>
                    <a:pt x="8455" y="185419"/>
                  </a:lnTo>
                  <a:lnTo>
                    <a:pt x="8468" y="180340"/>
                  </a:lnTo>
                  <a:close/>
                </a:path>
                <a:path w="1221739" h="1061720">
                  <a:moveTo>
                    <a:pt x="1221526" y="180340"/>
                  </a:moveTo>
                  <a:lnTo>
                    <a:pt x="1216243" y="180340"/>
                  </a:lnTo>
                  <a:lnTo>
                    <a:pt x="1216231" y="185419"/>
                  </a:lnTo>
                  <a:lnTo>
                    <a:pt x="1221520" y="185419"/>
                  </a:lnTo>
                  <a:lnTo>
                    <a:pt x="1221526" y="180340"/>
                  </a:lnTo>
                  <a:close/>
                </a:path>
                <a:path w="1221739" h="1061720">
                  <a:moveTo>
                    <a:pt x="8455" y="185420"/>
                  </a:moveTo>
                  <a:lnTo>
                    <a:pt x="2095" y="185420"/>
                  </a:lnTo>
                  <a:lnTo>
                    <a:pt x="2061" y="199389"/>
                  </a:lnTo>
                  <a:lnTo>
                    <a:pt x="8422" y="199389"/>
                  </a:lnTo>
                  <a:lnTo>
                    <a:pt x="8455" y="185420"/>
                  </a:lnTo>
                  <a:close/>
                </a:path>
                <a:path w="1221739" h="1061720">
                  <a:moveTo>
                    <a:pt x="1221520" y="185420"/>
                  </a:moveTo>
                  <a:lnTo>
                    <a:pt x="1216231" y="185420"/>
                  </a:lnTo>
                  <a:lnTo>
                    <a:pt x="1216197" y="199389"/>
                  </a:lnTo>
                  <a:lnTo>
                    <a:pt x="1221503" y="199389"/>
                  </a:lnTo>
                  <a:lnTo>
                    <a:pt x="1221520" y="185420"/>
                  </a:lnTo>
                  <a:close/>
                </a:path>
                <a:path w="1221739" h="1061720">
                  <a:moveTo>
                    <a:pt x="8422" y="199390"/>
                  </a:moveTo>
                  <a:lnTo>
                    <a:pt x="2061" y="199390"/>
                  </a:lnTo>
                  <a:lnTo>
                    <a:pt x="2019" y="217169"/>
                  </a:lnTo>
                  <a:lnTo>
                    <a:pt x="8378" y="217169"/>
                  </a:lnTo>
                  <a:lnTo>
                    <a:pt x="8422" y="199390"/>
                  </a:lnTo>
                  <a:close/>
                </a:path>
                <a:path w="1221739" h="1061720">
                  <a:moveTo>
                    <a:pt x="1221503" y="199390"/>
                  </a:moveTo>
                  <a:lnTo>
                    <a:pt x="1216197" y="199390"/>
                  </a:lnTo>
                  <a:lnTo>
                    <a:pt x="1216154" y="217169"/>
                  </a:lnTo>
                  <a:lnTo>
                    <a:pt x="1221482" y="217169"/>
                  </a:lnTo>
                  <a:lnTo>
                    <a:pt x="1221503" y="199390"/>
                  </a:lnTo>
                  <a:close/>
                </a:path>
                <a:path w="1221739" h="1061720">
                  <a:moveTo>
                    <a:pt x="8378" y="217170"/>
                  </a:moveTo>
                  <a:lnTo>
                    <a:pt x="2019" y="217170"/>
                  </a:lnTo>
                  <a:lnTo>
                    <a:pt x="2003" y="223519"/>
                  </a:lnTo>
                  <a:lnTo>
                    <a:pt x="8363" y="223519"/>
                  </a:lnTo>
                  <a:lnTo>
                    <a:pt x="8378" y="217170"/>
                  </a:lnTo>
                  <a:close/>
                </a:path>
                <a:path w="1221739" h="1061720">
                  <a:moveTo>
                    <a:pt x="1221482" y="217170"/>
                  </a:moveTo>
                  <a:lnTo>
                    <a:pt x="1216154" y="217170"/>
                  </a:lnTo>
                  <a:lnTo>
                    <a:pt x="1216139" y="223519"/>
                  </a:lnTo>
                  <a:lnTo>
                    <a:pt x="1221475" y="223519"/>
                  </a:lnTo>
                  <a:lnTo>
                    <a:pt x="1221482" y="217170"/>
                  </a:lnTo>
                  <a:close/>
                </a:path>
                <a:path w="1221739" h="1061720">
                  <a:moveTo>
                    <a:pt x="8363" y="223520"/>
                  </a:moveTo>
                  <a:lnTo>
                    <a:pt x="2003" y="223520"/>
                  </a:lnTo>
                  <a:lnTo>
                    <a:pt x="1985" y="231139"/>
                  </a:lnTo>
                  <a:lnTo>
                    <a:pt x="8345" y="231139"/>
                  </a:lnTo>
                  <a:lnTo>
                    <a:pt x="8363" y="223520"/>
                  </a:lnTo>
                  <a:close/>
                </a:path>
                <a:path w="1221739" h="1061720">
                  <a:moveTo>
                    <a:pt x="1221475" y="223520"/>
                  </a:moveTo>
                  <a:lnTo>
                    <a:pt x="1216139" y="223520"/>
                  </a:lnTo>
                  <a:lnTo>
                    <a:pt x="1216120" y="231139"/>
                  </a:lnTo>
                  <a:lnTo>
                    <a:pt x="1221465" y="231139"/>
                  </a:lnTo>
                  <a:lnTo>
                    <a:pt x="1221475" y="223520"/>
                  </a:lnTo>
                  <a:close/>
                </a:path>
                <a:path w="1221739" h="1061720">
                  <a:moveTo>
                    <a:pt x="8345" y="231140"/>
                  </a:moveTo>
                  <a:lnTo>
                    <a:pt x="1985" y="231140"/>
                  </a:lnTo>
                  <a:lnTo>
                    <a:pt x="1970" y="237489"/>
                  </a:lnTo>
                  <a:lnTo>
                    <a:pt x="8329" y="237489"/>
                  </a:lnTo>
                  <a:lnTo>
                    <a:pt x="8345" y="231140"/>
                  </a:lnTo>
                  <a:close/>
                </a:path>
                <a:path w="1221739" h="1061720">
                  <a:moveTo>
                    <a:pt x="1221465" y="231140"/>
                  </a:moveTo>
                  <a:lnTo>
                    <a:pt x="1216120" y="231140"/>
                  </a:lnTo>
                  <a:lnTo>
                    <a:pt x="1216105" y="237489"/>
                  </a:lnTo>
                  <a:lnTo>
                    <a:pt x="1221458" y="237489"/>
                  </a:lnTo>
                  <a:lnTo>
                    <a:pt x="1221465" y="231140"/>
                  </a:lnTo>
                  <a:close/>
                </a:path>
                <a:path w="1221739" h="1061720">
                  <a:moveTo>
                    <a:pt x="8329" y="237490"/>
                  </a:moveTo>
                  <a:lnTo>
                    <a:pt x="1970" y="237490"/>
                  </a:lnTo>
                  <a:lnTo>
                    <a:pt x="1955" y="243839"/>
                  </a:lnTo>
                  <a:lnTo>
                    <a:pt x="8314" y="243839"/>
                  </a:lnTo>
                  <a:lnTo>
                    <a:pt x="8329" y="237490"/>
                  </a:lnTo>
                  <a:close/>
                </a:path>
                <a:path w="1221739" h="1061720">
                  <a:moveTo>
                    <a:pt x="1221458" y="237490"/>
                  </a:moveTo>
                  <a:lnTo>
                    <a:pt x="1216105" y="237490"/>
                  </a:lnTo>
                  <a:lnTo>
                    <a:pt x="1216089" y="243839"/>
                  </a:lnTo>
                  <a:lnTo>
                    <a:pt x="1221450" y="243839"/>
                  </a:lnTo>
                  <a:lnTo>
                    <a:pt x="1221458" y="237490"/>
                  </a:lnTo>
                  <a:close/>
                </a:path>
                <a:path w="1221739" h="1061720">
                  <a:moveTo>
                    <a:pt x="8314" y="243840"/>
                  </a:moveTo>
                  <a:lnTo>
                    <a:pt x="1955" y="243840"/>
                  </a:lnTo>
                  <a:lnTo>
                    <a:pt x="1943" y="248919"/>
                  </a:lnTo>
                  <a:lnTo>
                    <a:pt x="8301" y="248919"/>
                  </a:lnTo>
                  <a:lnTo>
                    <a:pt x="8314" y="243840"/>
                  </a:lnTo>
                  <a:close/>
                </a:path>
                <a:path w="1221739" h="1061720">
                  <a:moveTo>
                    <a:pt x="1221450" y="243840"/>
                  </a:moveTo>
                  <a:lnTo>
                    <a:pt x="1216089" y="243840"/>
                  </a:lnTo>
                  <a:lnTo>
                    <a:pt x="1216077" y="248919"/>
                  </a:lnTo>
                  <a:lnTo>
                    <a:pt x="1221444" y="248919"/>
                  </a:lnTo>
                  <a:lnTo>
                    <a:pt x="1221450" y="243840"/>
                  </a:lnTo>
                  <a:close/>
                </a:path>
                <a:path w="1221739" h="1061720">
                  <a:moveTo>
                    <a:pt x="8301" y="248920"/>
                  </a:moveTo>
                  <a:lnTo>
                    <a:pt x="1943" y="248920"/>
                  </a:lnTo>
                  <a:lnTo>
                    <a:pt x="1927" y="255269"/>
                  </a:lnTo>
                  <a:lnTo>
                    <a:pt x="8286" y="255269"/>
                  </a:lnTo>
                  <a:lnTo>
                    <a:pt x="8301" y="248920"/>
                  </a:lnTo>
                  <a:close/>
                </a:path>
                <a:path w="1221739" h="1061720">
                  <a:moveTo>
                    <a:pt x="1221444" y="248920"/>
                  </a:moveTo>
                  <a:lnTo>
                    <a:pt x="1216077" y="248920"/>
                  </a:lnTo>
                  <a:lnTo>
                    <a:pt x="1216061" y="255269"/>
                  </a:lnTo>
                  <a:lnTo>
                    <a:pt x="1221436" y="255269"/>
                  </a:lnTo>
                  <a:lnTo>
                    <a:pt x="1221444" y="248920"/>
                  </a:lnTo>
                  <a:close/>
                </a:path>
                <a:path w="1221739" h="1061720">
                  <a:moveTo>
                    <a:pt x="8286" y="255270"/>
                  </a:moveTo>
                  <a:lnTo>
                    <a:pt x="1927" y="255270"/>
                  </a:lnTo>
                  <a:lnTo>
                    <a:pt x="1912" y="261619"/>
                  </a:lnTo>
                  <a:lnTo>
                    <a:pt x="8271" y="261619"/>
                  </a:lnTo>
                  <a:lnTo>
                    <a:pt x="8286" y="255270"/>
                  </a:lnTo>
                  <a:close/>
                </a:path>
                <a:path w="1221739" h="1061720">
                  <a:moveTo>
                    <a:pt x="1221436" y="255270"/>
                  </a:moveTo>
                  <a:lnTo>
                    <a:pt x="1216061" y="255270"/>
                  </a:lnTo>
                  <a:lnTo>
                    <a:pt x="1216046" y="261619"/>
                  </a:lnTo>
                  <a:lnTo>
                    <a:pt x="1221429" y="261619"/>
                  </a:lnTo>
                  <a:lnTo>
                    <a:pt x="1221436" y="255270"/>
                  </a:lnTo>
                  <a:close/>
                </a:path>
                <a:path w="1221739" h="1061720">
                  <a:moveTo>
                    <a:pt x="8271" y="261620"/>
                  </a:moveTo>
                  <a:lnTo>
                    <a:pt x="1912" y="261620"/>
                  </a:lnTo>
                  <a:lnTo>
                    <a:pt x="1821" y="299719"/>
                  </a:lnTo>
                  <a:lnTo>
                    <a:pt x="8178" y="299719"/>
                  </a:lnTo>
                  <a:lnTo>
                    <a:pt x="8271" y="261620"/>
                  </a:lnTo>
                  <a:close/>
                </a:path>
                <a:path w="1221739" h="1061720">
                  <a:moveTo>
                    <a:pt x="1221429" y="261620"/>
                  </a:moveTo>
                  <a:lnTo>
                    <a:pt x="1216046" y="261620"/>
                  </a:lnTo>
                  <a:lnTo>
                    <a:pt x="1215954" y="299719"/>
                  </a:lnTo>
                  <a:lnTo>
                    <a:pt x="1221383" y="299719"/>
                  </a:lnTo>
                  <a:lnTo>
                    <a:pt x="1221429" y="261620"/>
                  </a:lnTo>
                  <a:close/>
                </a:path>
                <a:path w="1221739" h="1061720">
                  <a:moveTo>
                    <a:pt x="8178" y="299720"/>
                  </a:moveTo>
                  <a:lnTo>
                    <a:pt x="1821" y="299720"/>
                  </a:lnTo>
                  <a:lnTo>
                    <a:pt x="1802" y="307339"/>
                  </a:lnTo>
                  <a:lnTo>
                    <a:pt x="8160" y="307339"/>
                  </a:lnTo>
                  <a:lnTo>
                    <a:pt x="8178" y="299720"/>
                  </a:lnTo>
                  <a:close/>
                </a:path>
                <a:path w="1221739" h="1061720">
                  <a:moveTo>
                    <a:pt x="1221383" y="299720"/>
                  </a:moveTo>
                  <a:lnTo>
                    <a:pt x="1215954" y="299720"/>
                  </a:lnTo>
                  <a:lnTo>
                    <a:pt x="1215935" y="307339"/>
                  </a:lnTo>
                  <a:lnTo>
                    <a:pt x="1221374" y="307339"/>
                  </a:lnTo>
                  <a:lnTo>
                    <a:pt x="1221383" y="299720"/>
                  </a:lnTo>
                  <a:close/>
                </a:path>
                <a:path w="1221739" h="1061720">
                  <a:moveTo>
                    <a:pt x="8160" y="307340"/>
                  </a:moveTo>
                  <a:lnTo>
                    <a:pt x="1802" y="307340"/>
                  </a:lnTo>
                  <a:lnTo>
                    <a:pt x="1787" y="313689"/>
                  </a:lnTo>
                  <a:lnTo>
                    <a:pt x="8144" y="313689"/>
                  </a:lnTo>
                  <a:lnTo>
                    <a:pt x="8160" y="307340"/>
                  </a:lnTo>
                  <a:close/>
                </a:path>
                <a:path w="1221739" h="1061720">
                  <a:moveTo>
                    <a:pt x="1221374" y="307340"/>
                  </a:moveTo>
                  <a:lnTo>
                    <a:pt x="1215935" y="307340"/>
                  </a:lnTo>
                  <a:lnTo>
                    <a:pt x="1215920" y="313689"/>
                  </a:lnTo>
                  <a:lnTo>
                    <a:pt x="1221366" y="313689"/>
                  </a:lnTo>
                  <a:lnTo>
                    <a:pt x="1221374" y="307340"/>
                  </a:lnTo>
                  <a:close/>
                </a:path>
                <a:path w="1221739" h="1061720">
                  <a:moveTo>
                    <a:pt x="8144" y="313690"/>
                  </a:moveTo>
                  <a:lnTo>
                    <a:pt x="1787" y="313690"/>
                  </a:lnTo>
                  <a:lnTo>
                    <a:pt x="1775" y="318769"/>
                  </a:lnTo>
                  <a:lnTo>
                    <a:pt x="8132" y="318769"/>
                  </a:lnTo>
                  <a:lnTo>
                    <a:pt x="8144" y="313690"/>
                  </a:lnTo>
                  <a:close/>
                </a:path>
                <a:path w="1221739" h="1061720">
                  <a:moveTo>
                    <a:pt x="1221366" y="313690"/>
                  </a:moveTo>
                  <a:lnTo>
                    <a:pt x="1215920" y="313690"/>
                  </a:lnTo>
                  <a:lnTo>
                    <a:pt x="1215907" y="318769"/>
                  </a:lnTo>
                  <a:lnTo>
                    <a:pt x="1221360" y="318769"/>
                  </a:lnTo>
                  <a:lnTo>
                    <a:pt x="1221366" y="313690"/>
                  </a:lnTo>
                  <a:close/>
                </a:path>
                <a:path w="1221739" h="1061720">
                  <a:moveTo>
                    <a:pt x="8132" y="318770"/>
                  </a:moveTo>
                  <a:lnTo>
                    <a:pt x="1775" y="318770"/>
                  </a:lnTo>
                  <a:lnTo>
                    <a:pt x="1757" y="326389"/>
                  </a:lnTo>
                  <a:lnTo>
                    <a:pt x="8114" y="326389"/>
                  </a:lnTo>
                  <a:lnTo>
                    <a:pt x="8132" y="318770"/>
                  </a:lnTo>
                  <a:close/>
                </a:path>
                <a:path w="1221739" h="1061720">
                  <a:moveTo>
                    <a:pt x="1221360" y="318770"/>
                  </a:moveTo>
                  <a:lnTo>
                    <a:pt x="1215907" y="318770"/>
                  </a:lnTo>
                  <a:lnTo>
                    <a:pt x="1215889" y="326389"/>
                  </a:lnTo>
                  <a:lnTo>
                    <a:pt x="1221351" y="326389"/>
                  </a:lnTo>
                  <a:lnTo>
                    <a:pt x="1221360" y="318770"/>
                  </a:lnTo>
                  <a:close/>
                </a:path>
                <a:path w="1221739" h="1061720">
                  <a:moveTo>
                    <a:pt x="8114" y="326390"/>
                  </a:moveTo>
                  <a:lnTo>
                    <a:pt x="1757" y="326390"/>
                  </a:lnTo>
                  <a:lnTo>
                    <a:pt x="1681" y="358139"/>
                  </a:lnTo>
                  <a:lnTo>
                    <a:pt x="8037" y="358139"/>
                  </a:lnTo>
                  <a:lnTo>
                    <a:pt x="8114" y="326390"/>
                  </a:lnTo>
                  <a:close/>
                </a:path>
                <a:path w="1221739" h="1061720">
                  <a:moveTo>
                    <a:pt x="1221351" y="326390"/>
                  </a:moveTo>
                  <a:lnTo>
                    <a:pt x="1215889" y="326390"/>
                  </a:lnTo>
                  <a:lnTo>
                    <a:pt x="1215812" y="358139"/>
                  </a:lnTo>
                  <a:lnTo>
                    <a:pt x="1221313" y="358139"/>
                  </a:lnTo>
                  <a:lnTo>
                    <a:pt x="1221351" y="326390"/>
                  </a:lnTo>
                  <a:close/>
                </a:path>
                <a:path w="1221739" h="1061720">
                  <a:moveTo>
                    <a:pt x="8037" y="358140"/>
                  </a:moveTo>
                  <a:lnTo>
                    <a:pt x="1681" y="358140"/>
                  </a:lnTo>
                  <a:lnTo>
                    <a:pt x="1605" y="389889"/>
                  </a:lnTo>
                  <a:lnTo>
                    <a:pt x="7960" y="389889"/>
                  </a:lnTo>
                  <a:lnTo>
                    <a:pt x="8037" y="358140"/>
                  </a:lnTo>
                  <a:close/>
                </a:path>
                <a:path w="1221739" h="1061720">
                  <a:moveTo>
                    <a:pt x="1221313" y="358140"/>
                  </a:moveTo>
                  <a:lnTo>
                    <a:pt x="1215812" y="358140"/>
                  </a:lnTo>
                  <a:lnTo>
                    <a:pt x="1215735" y="389889"/>
                  </a:lnTo>
                  <a:lnTo>
                    <a:pt x="1221275" y="389889"/>
                  </a:lnTo>
                  <a:lnTo>
                    <a:pt x="1221313" y="358140"/>
                  </a:lnTo>
                  <a:close/>
                </a:path>
                <a:path w="1221739" h="1061720">
                  <a:moveTo>
                    <a:pt x="7960" y="389890"/>
                  </a:moveTo>
                  <a:lnTo>
                    <a:pt x="1605" y="389890"/>
                  </a:lnTo>
                  <a:lnTo>
                    <a:pt x="1528" y="421639"/>
                  </a:lnTo>
                  <a:lnTo>
                    <a:pt x="7883" y="421639"/>
                  </a:lnTo>
                  <a:lnTo>
                    <a:pt x="7960" y="389890"/>
                  </a:lnTo>
                  <a:close/>
                </a:path>
                <a:path w="1221739" h="1061720">
                  <a:moveTo>
                    <a:pt x="1221275" y="389890"/>
                  </a:moveTo>
                  <a:lnTo>
                    <a:pt x="1215735" y="389890"/>
                  </a:lnTo>
                  <a:lnTo>
                    <a:pt x="1215658" y="421639"/>
                  </a:lnTo>
                  <a:lnTo>
                    <a:pt x="1221237" y="421639"/>
                  </a:lnTo>
                  <a:lnTo>
                    <a:pt x="1221275" y="389890"/>
                  </a:lnTo>
                  <a:close/>
                </a:path>
                <a:path w="1221739" h="1061720">
                  <a:moveTo>
                    <a:pt x="7883" y="421640"/>
                  </a:moveTo>
                  <a:lnTo>
                    <a:pt x="1528" y="421640"/>
                  </a:lnTo>
                  <a:lnTo>
                    <a:pt x="1075" y="610869"/>
                  </a:lnTo>
                  <a:lnTo>
                    <a:pt x="7424" y="610869"/>
                  </a:lnTo>
                  <a:lnTo>
                    <a:pt x="7883" y="421640"/>
                  </a:lnTo>
                  <a:close/>
                </a:path>
                <a:path w="1221739" h="1061720">
                  <a:moveTo>
                    <a:pt x="1221237" y="421640"/>
                  </a:moveTo>
                  <a:lnTo>
                    <a:pt x="1215658" y="421640"/>
                  </a:lnTo>
                  <a:lnTo>
                    <a:pt x="1215198" y="610869"/>
                  </a:lnTo>
                  <a:lnTo>
                    <a:pt x="1221010" y="610869"/>
                  </a:lnTo>
                  <a:lnTo>
                    <a:pt x="1221237" y="421640"/>
                  </a:lnTo>
                  <a:close/>
                </a:path>
                <a:path w="1221739" h="1061720">
                  <a:moveTo>
                    <a:pt x="7424" y="610870"/>
                  </a:moveTo>
                  <a:lnTo>
                    <a:pt x="1075" y="610870"/>
                  </a:lnTo>
                  <a:lnTo>
                    <a:pt x="983" y="648969"/>
                  </a:lnTo>
                  <a:lnTo>
                    <a:pt x="7332" y="648969"/>
                  </a:lnTo>
                  <a:lnTo>
                    <a:pt x="7424" y="610870"/>
                  </a:lnTo>
                  <a:close/>
                </a:path>
                <a:path w="1221739" h="1061720">
                  <a:moveTo>
                    <a:pt x="1221010" y="610870"/>
                  </a:moveTo>
                  <a:lnTo>
                    <a:pt x="1215198" y="610870"/>
                  </a:lnTo>
                  <a:lnTo>
                    <a:pt x="1215106" y="648969"/>
                  </a:lnTo>
                  <a:lnTo>
                    <a:pt x="1220964" y="648969"/>
                  </a:lnTo>
                  <a:lnTo>
                    <a:pt x="1221010" y="610870"/>
                  </a:lnTo>
                  <a:close/>
                </a:path>
                <a:path w="1221739" h="1061720">
                  <a:moveTo>
                    <a:pt x="7332" y="648970"/>
                  </a:moveTo>
                  <a:lnTo>
                    <a:pt x="983" y="648970"/>
                  </a:lnTo>
                  <a:lnTo>
                    <a:pt x="904" y="681989"/>
                  </a:lnTo>
                  <a:lnTo>
                    <a:pt x="7252" y="681989"/>
                  </a:lnTo>
                  <a:lnTo>
                    <a:pt x="7332" y="648970"/>
                  </a:lnTo>
                  <a:close/>
                </a:path>
                <a:path w="1221739" h="1061720">
                  <a:moveTo>
                    <a:pt x="1220964" y="648970"/>
                  </a:moveTo>
                  <a:lnTo>
                    <a:pt x="1215106" y="648970"/>
                  </a:lnTo>
                  <a:lnTo>
                    <a:pt x="1215026" y="681989"/>
                  </a:lnTo>
                  <a:lnTo>
                    <a:pt x="1220925" y="681989"/>
                  </a:lnTo>
                  <a:lnTo>
                    <a:pt x="1220964" y="648970"/>
                  </a:lnTo>
                  <a:close/>
                </a:path>
                <a:path w="1221739" h="1061720">
                  <a:moveTo>
                    <a:pt x="7252" y="681990"/>
                  </a:moveTo>
                  <a:lnTo>
                    <a:pt x="904" y="681990"/>
                  </a:lnTo>
                  <a:lnTo>
                    <a:pt x="767" y="739139"/>
                  </a:lnTo>
                  <a:lnTo>
                    <a:pt x="7113" y="739139"/>
                  </a:lnTo>
                  <a:lnTo>
                    <a:pt x="7252" y="681990"/>
                  </a:lnTo>
                  <a:close/>
                </a:path>
                <a:path w="1221739" h="1061720">
                  <a:moveTo>
                    <a:pt x="1220925" y="681990"/>
                  </a:moveTo>
                  <a:lnTo>
                    <a:pt x="1215026" y="681990"/>
                  </a:lnTo>
                  <a:lnTo>
                    <a:pt x="1214887" y="739139"/>
                  </a:lnTo>
                  <a:lnTo>
                    <a:pt x="1220856" y="739139"/>
                  </a:lnTo>
                  <a:lnTo>
                    <a:pt x="1220925" y="681990"/>
                  </a:lnTo>
                  <a:close/>
                </a:path>
                <a:path w="1221739" h="1061720">
                  <a:moveTo>
                    <a:pt x="7113" y="739140"/>
                  </a:moveTo>
                  <a:lnTo>
                    <a:pt x="767" y="739140"/>
                  </a:lnTo>
                  <a:lnTo>
                    <a:pt x="755" y="744219"/>
                  </a:lnTo>
                  <a:lnTo>
                    <a:pt x="7101" y="744219"/>
                  </a:lnTo>
                  <a:lnTo>
                    <a:pt x="7113" y="739140"/>
                  </a:lnTo>
                  <a:close/>
                </a:path>
                <a:path w="1221739" h="1061720">
                  <a:moveTo>
                    <a:pt x="1220856" y="739140"/>
                  </a:moveTo>
                  <a:lnTo>
                    <a:pt x="1214887" y="739140"/>
                  </a:lnTo>
                  <a:lnTo>
                    <a:pt x="1214875" y="744219"/>
                  </a:lnTo>
                  <a:lnTo>
                    <a:pt x="1220850" y="744219"/>
                  </a:lnTo>
                  <a:lnTo>
                    <a:pt x="1220856" y="739140"/>
                  </a:lnTo>
                  <a:close/>
                </a:path>
                <a:path w="1221739" h="1061720">
                  <a:moveTo>
                    <a:pt x="7101" y="744220"/>
                  </a:moveTo>
                  <a:lnTo>
                    <a:pt x="755" y="744220"/>
                  </a:lnTo>
                  <a:lnTo>
                    <a:pt x="737" y="751839"/>
                  </a:lnTo>
                  <a:lnTo>
                    <a:pt x="7082" y="751839"/>
                  </a:lnTo>
                  <a:lnTo>
                    <a:pt x="7101" y="744220"/>
                  </a:lnTo>
                  <a:close/>
                </a:path>
                <a:path w="1221739" h="1061720">
                  <a:moveTo>
                    <a:pt x="1220850" y="744220"/>
                  </a:moveTo>
                  <a:lnTo>
                    <a:pt x="1214875" y="744220"/>
                  </a:lnTo>
                  <a:lnTo>
                    <a:pt x="1214856" y="751839"/>
                  </a:lnTo>
                  <a:lnTo>
                    <a:pt x="1220841" y="751839"/>
                  </a:lnTo>
                  <a:lnTo>
                    <a:pt x="1220850" y="744220"/>
                  </a:lnTo>
                  <a:close/>
                </a:path>
                <a:path w="1221739" h="1061720">
                  <a:moveTo>
                    <a:pt x="7082" y="751840"/>
                  </a:moveTo>
                  <a:lnTo>
                    <a:pt x="737" y="751840"/>
                  </a:lnTo>
                  <a:lnTo>
                    <a:pt x="721" y="758189"/>
                  </a:lnTo>
                  <a:lnTo>
                    <a:pt x="7067" y="758189"/>
                  </a:lnTo>
                  <a:lnTo>
                    <a:pt x="7082" y="751840"/>
                  </a:lnTo>
                  <a:close/>
                </a:path>
                <a:path w="1221739" h="1061720">
                  <a:moveTo>
                    <a:pt x="1220841" y="751840"/>
                  </a:moveTo>
                  <a:lnTo>
                    <a:pt x="1214856" y="751840"/>
                  </a:lnTo>
                  <a:lnTo>
                    <a:pt x="1214841" y="758189"/>
                  </a:lnTo>
                  <a:lnTo>
                    <a:pt x="1220833" y="758189"/>
                  </a:lnTo>
                  <a:lnTo>
                    <a:pt x="1220841" y="751840"/>
                  </a:lnTo>
                  <a:close/>
                </a:path>
                <a:path w="1221739" h="1061720">
                  <a:moveTo>
                    <a:pt x="7067" y="758190"/>
                  </a:moveTo>
                  <a:lnTo>
                    <a:pt x="721" y="758190"/>
                  </a:lnTo>
                  <a:lnTo>
                    <a:pt x="709" y="763269"/>
                  </a:lnTo>
                  <a:lnTo>
                    <a:pt x="7055" y="763269"/>
                  </a:lnTo>
                  <a:lnTo>
                    <a:pt x="7067" y="758190"/>
                  </a:lnTo>
                  <a:close/>
                </a:path>
                <a:path w="1221739" h="1061720">
                  <a:moveTo>
                    <a:pt x="1220833" y="758190"/>
                  </a:moveTo>
                  <a:lnTo>
                    <a:pt x="1214841" y="758190"/>
                  </a:lnTo>
                  <a:lnTo>
                    <a:pt x="1214828" y="763269"/>
                  </a:lnTo>
                  <a:lnTo>
                    <a:pt x="1220827" y="763269"/>
                  </a:lnTo>
                  <a:lnTo>
                    <a:pt x="1220833" y="758190"/>
                  </a:lnTo>
                  <a:close/>
                </a:path>
                <a:path w="1221739" h="1061720">
                  <a:moveTo>
                    <a:pt x="7055" y="763270"/>
                  </a:moveTo>
                  <a:lnTo>
                    <a:pt x="709" y="763270"/>
                  </a:lnTo>
                  <a:lnTo>
                    <a:pt x="691" y="770889"/>
                  </a:lnTo>
                  <a:lnTo>
                    <a:pt x="7036" y="770889"/>
                  </a:lnTo>
                  <a:lnTo>
                    <a:pt x="7055" y="763270"/>
                  </a:lnTo>
                  <a:close/>
                </a:path>
                <a:path w="1221739" h="1061720">
                  <a:moveTo>
                    <a:pt x="1220827" y="763270"/>
                  </a:moveTo>
                  <a:lnTo>
                    <a:pt x="1214828" y="763270"/>
                  </a:lnTo>
                  <a:lnTo>
                    <a:pt x="1214810" y="770889"/>
                  </a:lnTo>
                  <a:lnTo>
                    <a:pt x="1220818" y="770889"/>
                  </a:lnTo>
                  <a:lnTo>
                    <a:pt x="1220827" y="763270"/>
                  </a:lnTo>
                  <a:close/>
                </a:path>
                <a:path w="1221739" h="1061720">
                  <a:moveTo>
                    <a:pt x="7036" y="770890"/>
                  </a:moveTo>
                  <a:lnTo>
                    <a:pt x="691" y="770890"/>
                  </a:lnTo>
                  <a:lnTo>
                    <a:pt x="633" y="795019"/>
                  </a:lnTo>
                  <a:lnTo>
                    <a:pt x="6978" y="795019"/>
                  </a:lnTo>
                  <a:lnTo>
                    <a:pt x="7036" y="770890"/>
                  </a:lnTo>
                  <a:close/>
                </a:path>
                <a:path w="1221739" h="1061720">
                  <a:moveTo>
                    <a:pt x="1220818" y="770890"/>
                  </a:moveTo>
                  <a:lnTo>
                    <a:pt x="1214810" y="770890"/>
                  </a:lnTo>
                  <a:lnTo>
                    <a:pt x="1214751" y="795019"/>
                  </a:lnTo>
                  <a:lnTo>
                    <a:pt x="1220789" y="795019"/>
                  </a:lnTo>
                  <a:lnTo>
                    <a:pt x="1220818" y="770890"/>
                  </a:lnTo>
                  <a:close/>
                </a:path>
                <a:path w="1221739" h="1061720">
                  <a:moveTo>
                    <a:pt x="6978" y="795020"/>
                  </a:moveTo>
                  <a:lnTo>
                    <a:pt x="633" y="795020"/>
                  </a:lnTo>
                  <a:lnTo>
                    <a:pt x="618" y="801369"/>
                  </a:lnTo>
                  <a:lnTo>
                    <a:pt x="6962" y="801369"/>
                  </a:lnTo>
                  <a:lnTo>
                    <a:pt x="6978" y="795020"/>
                  </a:lnTo>
                  <a:close/>
                </a:path>
                <a:path w="1221739" h="1061720">
                  <a:moveTo>
                    <a:pt x="1220789" y="795020"/>
                  </a:moveTo>
                  <a:lnTo>
                    <a:pt x="1214751" y="795020"/>
                  </a:lnTo>
                  <a:lnTo>
                    <a:pt x="1214736" y="801369"/>
                  </a:lnTo>
                  <a:lnTo>
                    <a:pt x="1220782" y="801369"/>
                  </a:lnTo>
                  <a:lnTo>
                    <a:pt x="1220789" y="795020"/>
                  </a:lnTo>
                  <a:close/>
                </a:path>
                <a:path w="1221739" h="1061720">
                  <a:moveTo>
                    <a:pt x="6962" y="801370"/>
                  </a:moveTo>
                  <a:lnTo>
                    <a:pt x="618" y="801370"/>
                  </a:lnTo>
                  <a:lnTo>
                    <a:pt x="584" y="815339"/>
                  </a:lnTo>
                  <a:lnTo>
                    <a:pt x="6928" y="815339"/>
                  </a:lnTo>
                  <a:lnTo>
                    <a:pt x="6962" y="801370"/>
                  </a:lnTo>
                  <a:close/>
                </a:path>
                <a:path w="1221739" h="1061720">
                  <a:moveTo>
                    <a:pt x="1220782" y="801370"/>
                  </a:moveTo>
                  <a:lnTo>
                    <a:pt x="1214736" y="801370"/>
                  </a:lnTo>
                  <a:lnTo>
                    <a:pt x="1214702" y="815339"/>
                  </a:lnTo>
                  <a:lnTo>
                    <a:pt x="1220765" y="815339"/>
                  </a:lnTo>
                  <a:lnTo>
                    <a:pt x="1220782" y="801370"/>
                  </a:lnTo>
                  <a:close/>
                </a:path>
                <a:path w="1221739" h="1061720">
                  <a:moveTo>
                    <a:pt x="6928" y="815340"/>
                  </a:moveTo>
                  <a:lnTo>
                    <a:pt x="584" y="815340"/>
                  </a:lnTo>
                  <a:lnTo>
                    <a:pt x="569" y="821689"/>
                  </a:lnTo>
                  <a:lnTo>
                    <a:pt x="6913" y="821689"/>
                  </a:lnTo>
                  <a:lnTo>
                    <a:pt x="6928" y="815340"/>
                  </a:lnTo>
                  <a:close/>
                </a:path>
                <a:path w="1221739" h="1061720">
                  <a:moveTo>
                    <a:pt x="1220765" y="815340"/>
                  </a:moveTo>
                  <a:lnTo>
                    <a:pt x="1214702" y="815340"/>
                  </a:lnTo>
                  <a:lnTo>
                    <a:pt x="1214687" y="821689"/>
                  </a:lnTo>
                  <a:lnTo>
                    <a:pt x="1220757" y="821689"/>
                  </a:lnTo>
                  <a:lnTo>
                    <a:pt x="1220765" y="815340"/>
                  </a:lnTo>
                  <a:close/>
                </a:path>
                <a:path w="1221739" h="1061720">
                  <a:moveTo>
                    <a:pt x="6913" y="821690"/>
                  </a:moveTo>
                  <a:lnTo>
                    <a:pt x="569" y="821690"/>
                  </a:lnTo>
                  <a:lnTo>
                    <a:pt x="554" y="828039"/>
                  </a:lnTo>
                  <a:lnTo>
                    <a:pt x="6898" y="828039"/>
                  </a:lnTo>
                  <a:lnTo>
                    <a:pt x="6913" y="821690"/>
                  </a:lnTo>
                  <a:close/>
                </a:path>
                <a:path w="1221739" h="1061720">
                  <a:moveTo>
                    <a:pt x="1220757" y="821690"/>
                  </a:moveTo>
                  <a:lnTo>
                    <a:pt x="1214687" y="821690"/>
                  </a:lnTo>
                  <a:lnTo>
                    <a:pt x="1214671" y="828039"/>
                  </a:lnTo>
                  <a:lnTo>
                    <a:pt x="1220750" y="828039"/>
                  </a:lnTo>
                  <a:lnTo>
                    <a:pt x="1220757" y="821690"/>
                  </a:lnTo>
                  <a:close/>
                </a:path>
                <a:path w="1221739" h="1061720">
                  <a:moveTo>
                    <a:pt x="6898" y="828040"/>
                  </a:moveTo>
                  <a:lnTo>
                    <a:pt x="554" y="828040"/>
                  </a:lnTo>
                  <a:lnTo>
                    <a:pt x="539" y="834389"/>
                  </a:lnTo>
                  <a:lnTo>
                    <a:pt x="6882" y="834389"/>
                  </a:lnTo>
                  <a:lnTo>
                    <a:pt x="6898" y="828040"/>
                  </a:lnTo>
                  <a:close/>
                </a:path>
                <a:path w="1221739" h="1061720">
                  <a:moveTo>
                    <a:pt x="1220750" y="828040"/>
                  </a:moveTo>
                  <a:lnTo>
                    <a:pt x="1214671" y="828040"/>
                  </a:lnTo>
                  <a:lnTo>
                    <a:pt x="1214656" y="834389"/>
                  </a:lnTo>
                  <a:lnTo>
                    <a:pt x="1220742" y="834389"/>
                  </a:lnTo>
                  <a:lnTo>
                    <a:pt x="1220750" y="828040"/>
                  </a:lnTo>
                  <a:close/>
                </a:path>
                <a:path w="1221739" h="1061720">
                  <a:moveTo>
                    <a:pt x="6882" y="834390"/>
                  </a:moveTo>
                  <a:lnTo>
                    <a:pt x="539" y="834390"/>
                  </a:lnTo>
                  <a:lnTo>
                    <a:pt x="523" y="840739"/>
                  </a:lnTo>
                  <a:lnTo>
                    <a:pt x="6867" y="840739"/>
                  </a:lnTo>
                  <a:lnTo>
                    <a:pt x="6882" y="834390"/>
                  </a:lnTo>
                  <a:close/>
                </a:path>
                <a:path w="1221739" h="1061720">
                  <a:moveTo>
                    <a:pt x="1220742" y="834390"/>
                  </a:moveTo>
                  <a:lnTo>
                    <a:pt x="1214656" y="834390"/>
                  </a:lnTo>
                  <a:lnTo>
                    <a:pt x="1214640" y="840739"/>
                  </a:lnTo>
                  <a:lnTo>
                    <a:pt x="1220734" y="840739"/>
                  </a:lnTo>
                  <a:lnTo>
                    <a:pt x="1220742" y="834390"/>
                  </a:lnTo>
                  <a:close/>
                </a:path>
                <a:path w="1221739" h="1061720">
                  <a:moveTo>
                    <a:pt x="6867" y="840740"/>
                  </a:moveTo>
                  <a:lnTo>
                    <a:pt x="523" y="840740"/>
                  </a:lnTo>
                  <a:lnTo>
                    <a:pt x="508" y="847089"/>
                  </a:lnTo>
                  <a:lnTo>
                    <a:pt x="6851" y="847089"/>
                  </a:lnTo>
                  <a:lnTo>
                    <a:pt x="6867" y="840740"/>
                  </a:lnTo>
                  <a:close/>
                </a:path>
                <a:path w="1221739" h="1061720">
                  <a:moveTo>
                    <a:pt x="1220734" y="840740"/>
                  </a:moveTo>
                  <a:lnTo>
                    <a:pt x="1214640" y="840740"/>
                  </a:lnTo>
                  <a:lnTo>
                    <a:pt x="1214625" y="847089"/>
                  </a:lnTo>
                  <a:lnTo>
                    <a:pt x="1220727" y="847089"/>
                  </a:lnTo>
                  <a:lnTo>
                    <a:pt x="1220734" y="840740"/>
                  </a:lnTo>
                  <a:close/>
                </a:path>
                <a:path w="1221739" h="1061720">
                  <a:moveTo>
                    <a:pt x="6851" y="847090"/>
                  </a:moveTo>
                  <a:lnTo>
                    <a:pt x="508" y="847090"/>
                  </a:lnTo>
                  <a:lnTo>
                    <a:pt x="493" y="853439"/>
                  </a:lnTo>
                  <a:lnTo>
                    <a:pt x="6836" y="853439"/>
                  </a:lnTo>
                  <a:lnTo>
                    <a:pt x="6851" y="847090"/>
                  </a:lnTo>
                  <a:close/>
                </a:path>
                <a:path w="1221739" h="1061720">
                  <a:moveTo>
                    <a:pt x="1220727" y="847090"/>
                  </a:moveTo>
                  <a:lnTo>
                    <a:pt x="1214625" y="847090"/>
                  </a:lnTo>
                  <a:lnTo>
                    <a:pt x="1214610" y="853439"/>
                  </a:lnTo>
                  <a:lnTo>
                    <a:pt x="1220719" y="853439"/>
                  </a:lnTo>
                  <a:lnTo>
                    <a:pt x="1220727" y="847090"/>
                  </a:lnTo>
                  <a:close/>
                </a:path>
                <a:path w="1221739" h="1061720">
                  <a:moveTo>
                    <a:pt x="6836" y="853440"/>
                  </a:moveTo>
                  <a:lnTo>
                    <a:pt x="493" y="853440"/>
                  </a:lnTo>
                  <a:lnTo>
                    <a:pt x="478" y="859789"/>
                  </a:lnTo>
                  <a:lnTo>
                    <a:pt x="6821" y="859789"/>
                  </a:lnTo>
                  <a:lnTo>
                    <a:pt x="6836" y="853440"/>
                  </a:lnTo>
                  <a:close/>
                </a:path>
                <a:path w="1221739" h="1061720">
                  <a:moveTo>
                    <a:pt x="1220719" y="853440"/>
                  </a:moveTo>
                  <a:lnTo>
                    <a:pt x="1214610" y="853440"/>
                  </a:lnTo>
                  <a:lnTo>
                    <a:pt x="1214594" y="859789"/>
                  </a:lnTo>
                  <a:lnTo>
                    <a:pt x="1220712" y="859789"/>
                  </a:lnTo>
                  <a:lnTo>
                    <a:pt x="1220719" y="853440"/>
                  </a:lnTo>
                  <a:close/>
                </a:path>
                <a:path w="1221739" h="1061720">
                  <a:moveTo>
                    <a:pt x="6821" y="859790"/>
                  </a:moveTo>
                  <a:lnTo>
                    <a:pt x="478" y="859790"/>
                  </a:lnTo>
                  <a:lnTo>
                    <a:pt x="462" y="866139"/>
                  </a:lnTo>
                  <a:lnTo>
                    <a:pt x="6805" y="866139"/>
                  </a:lnTo>
                  <a:lnTo>
                    <a:pt x="6821" y="859790"/>
                  </a:lnTo>
                  <a:close/>
                </a:path>
                <a:path w="1221739" h="1061720">
                  <a:moveTo>
                    <a:pt x="1220712" y="859790"/>
                  </a:moveTo>
                  <a:lnTo>
                    <a:pt x="1214594" y="859790"/>
                  </a:lnTo>
                  <a:lnTo>
                    <a:pt x="1214579" y="866139"/>
                  </a:lnTo>
                  <a:lnTo>
                    <a:pt x="1220704" y="866139"/>
                  </a:lnTo>
                  <a:lnTo>
                    <a:pt x="1220712" y="859790"/>
                  </a:lnTo>
                  <a:close/>
                </a:path>
                <a:path w="1221739" h="1061720">
                  <a:moveTo>
                    <a:pt x="6805" y="866140"/>
                  </a:moveTo>
                  <a:lnTo>
                    <a:pt x="462" y="866140"/>
                  </a:lnTo>
                  <a:lnTo>
                    <a:pt x="447" y="872489"/>
                  </a:lnTo>
                  <a:lnTo>
                    <a:pt x="6790" y="872489"/>
                  </a:lnTo>
                  <a:lnTo>
                    <a:pt x="6805" y="866140"/>
                  </a:lnTo>
                  <a:close/>
                </a:path>
                <a:path w="1221739" h="1061720">
                  <a:moveTo>
                    <a:pt x="1220704" y="866140"/>
                  </a:moveTo>
                  <a:lnTo>
                    <a:pt x="1214579" y="866140"/>
                  </a:lnTo>
                  <a:lnTo>
                    <a:pt x="1214563" y="872489"/>
                  </a:lnTo>
                  <a:lnTo>
                    <a:pt x="1220696" y="872489"/>
                  </a:lnTo>
                  <a:lnTo>
                    <a:pt x="1220704" y="866140"/>
                  </a:lnTo>
                  <a:close/>
                </a:path>
                <a:path w="1221739" h="1061720">
                  <a:moveTo>
                    <a:pt x="6790" y="872490"/>
                  </a:moveTo>
                  <a:lnTo>
                    <a:pt x="447" y="872490"/>
                  </a:lnTo>
                  <a:lnTo>
                    <a:pt x="435" y="877569"/>
                  </a:lnTo>
                  <a:lnTo>
                    <a:pt x="6777" y="877569"/>
                  </a:lnTo>
                  <a:lnTo>
                    <a:pt x="6790" y="872490"/>
                  </a:lnTo>
                  <a:close/>
                </a:path>
                <a:path w="1221739" h="1061720">
                  <a:moveTo>
                    <a:pt x="1220696" y="872490"/>
                  </a:moveTo>
                  <a:lnTo>
                    <a:pt x="1214563" y="872490"/>
                  </a:lnTo>
                  <a:lnTo>
                    <a:pt x="1214551" y="877569"/>
                  </a:lnTo>
                  <a:lnTo>
                    <a:pt x="1220690" y="877569"/>
                  </a:lnTo>
                  <a:lnTo>
                    <a:pt x="1220696" y="872490"/>
                  </a:lnTo>
                  <a:close/>
                </a:path>
                <a:path w="1221739" h="1061720">
                  <a:moveTo>
                    <a:pt x="6777" y="877570"/>
                  </a:moveTo>
                  <a:lnTo>
                    <a:pt x="435" y="877570"/>
                  </a:lnTo>
                  <a:lnTo>
                    <a:pt x="405" y="890269"/>
                  </a:lnTo>
                  <a:lnTo>
                    <a:pt x="6747" y="890269"/>
                  </a:lnTo>
                  <a:lnTo>
                    <a:pt x="6777" y="877570"/>
                  </a:lnTo>
                  <a:close/>
                </a:path>
                <a:path w="1221739" h="1061720">
                  <a:moveTo>
                    <a:pt x="1220690" y="877570"/>
                  </a:moveTo>
                  <a:lnTo>
                    <a:pt x="1214551" y="877570"/>
                  </a:lnTo>
                  <a:lnTo>
                    <a:pt x="1214520" y="890269"/>
                  </a:lnTo>
                  <a:lnTo>
                    <a:pt x="1220675" y="890269"/>
                  </a:lnTo>
                  <a:lnTo>
                    <a:pt x="1220690" y="877570"/>
                  </a:lnTo>
                  <a:close/>
                </a:path>
                <a:path w="1221739" h="1061720">
                  <a:moveTo>
                    <a:pt x="6747" y="890270"/>
                  </a:moveTo>
                  <a:lnTo>
                    <a:pt x="405" y="890270"/>
                  </a:lnTo>
                  <a:lnTo>
                    <a:pt x="386" y="897889"/>
                  </a:lnTo>
                  <a:lnTo>
                    <a:pt x="6728" y="897889"/>
                  </a:lnTo>
                  <a:lnTo>
                    <a:pt x="6747" y="890270"/>
                  </a:lnTo>
                  <a:close/>
                </a:path>
                <a:path w="1221739" h="1061720">
                  <a:moveTo>
                    <a:pt x="1220675" y="890270"/>
                  </a:moveTo>
                  <a:lnTo>
                    <a:pt x="1214520" y="890270"/>
                  </a:lnTo>
                  <a:lnTo>
                    <a:pt x="1214502" y="897889"/>
                  </a:lnTo>
                  <a:lnTo>
                    <a:pt x="1220666" y="897889"/>
                  </a:lnTo>
                  <a:lnTo>
                    <a:pt x="1220675" y="890270"/>
                  </a:lnTo>
                  <a:close/>
                </a:path>
                <a:path w="1221739" h="1061720">
                  <a:moveTo>
                    <a:pt x="6728" y="897890"/>
                  </a:moveTo>
                  <a:lnTo>
                    <a:pt x="386" y="897890"/>
                  </a:lnTo>
                  <a:lnTo>
                    <a:pt x="371" y="904239"/>
                  </a:lnTo>
                  <a:lnTo>
                    <a:pt x="6713" y="904239"/>
                  </a:lnTo>
                  <a:lnTo>
                    <a:pt x="6728" y="897890"/>
                  </a:lnTo>
                  <a:close/>
                </a:path>
                <a:path w="1221739" h="1061720">
                  <a:moveTo>
                    <a:pt x="1220666" y="897890"/>
                  </a:moveTo>
                  <a:lnTo>
                    <a:pt x="1214502" y="897890"/>
                  </a:lnTo>
                  <a:lnTo>
                    <a:pt x="1214486" y="904239"/>
                  </a:lnTo>
                  <a:lnTo>
                    <a:pt x="1220658" y="904239"/>
                  </a:lnTo>
                  <a:lnTo>
                    <a:pt x="1220666" y="897890"/>
                  </a:lnTo>
                  <a:close/>
                </a:path>
                <a:path w="1221739" h="1061720">
                  <a:moveTo>
                    <a:pt x="6713" y="904240"/>
                  </a:moveTo>
                  <a:lnTo>
                    <a:pt x="371" y="904240"/>
                  </a:lnTo>
                  <a:lnTo>
                    <a:pt x="359" y="909319"/>
                  </a:lnTo>
                  <a:lnTo>
                    <a:pt x="6700" y="909319"/>
                  </a:lnTo>
                  <a:lnTo>
                    <a:pt x="6713" y="904240"/>
                  </a:lnTo>
                  <a:close/>
                </a:path>
                <a:path w="1221739" h="1061720">
                  <a:moveTo>
                    <a:pt x="1220658" y="904240"/>
                  </a:moveTo>
                  <a:lnTo>
                    <a:pt x="1214486" y="904240"/>
                  </a:lnTo>
                  <a:lnTo>
                    <a:pt x="1214474" y="909319"/>
                  </a:lnTo>
                  <a:lnTo>
                    <a:pt x="1220652" y="909319"/>
                  </a:lnTo>
                  <a:lnTo>
                    <a:pt x="1220658" y="904240"/>
                  </a:lnTo>
                  <a:close/>
                </a:path>
                <a:path w="1221739" h="1061720">
                  <a:moveTo>
                    <a:pt x="6700" y="909320"/>
                  </a:moveTo>
                  <a:lnTo>
                    <a:pt x="359" y="909320"/>
                  </a:lnTo>
                  <a:lnTo>
                    <a:pt x="341" y="916939"/>
                  </a:lnTo>
                  <a:lnTo>
                    <a:pt x="6682" y="916939"/>
                  </a:lnTo>
                  <a:lnTo>
                    <a:pt x="6700" y="909320"/>
                  </a:lnTo>
                  <a:close/>
                </a:path>
                <a:path w="1221739" h="1061720">
                  <a:moveTo>
                    <a:pt x="1220652" y="909320"/>
                  </a:moveTo>
                  <a:lnTo>
                    <a:pt x="1214474" y="909320"/>
                  </a:lnTo>
                  <a:lnTo>
                    <a:pt x="1214455" y="916939"/>
                  </a:lnTo>
                  <a:lnTo>
                    <a:pt x="1220643" y="916939"/>
                  </a:lnTo>
                  <a:lnTo>
                    <a:pt x="1220652" y="909320"/>
                  </a:lnTo>
                  <a:close/>
                </a:path>
                <a:path w="1221739" h="1061720">
                  <a:moveTo>
                    <a:pt x="6682" y="916940"/>
                  </a:moveTo>
                  <a:lnTo>
                    <a:pt x="341" y="916940"/>
                  </a:lnTo>
                  <a:lnTo>
                    <a:pt x="328" y="922019"/>
                  </a:lnTo>
                  <a:lnTo>
                    <a:pt x="6670" y="922019"/>
                  </a:lnTo>
                  <a:lnTo>
                    <a:pt x="6682" y="916940"/>
                  </a:lnTo>
                  <a:close/>
                </a:path>
                <a:path w="1221739" h="1061720">
                  <a:moveTo>
                    <a:pt x="1220643" y="916940"/>
                  </a:moveTo>
                  <a:lnTo>
                    <a:pt x="1214455" y="916940"/>
                  </a:lnTo>
                  <a:lnTo>
                    <a:pt x="1214443" y="922019"/>
                  </a:lnTo>
                  <a:lnTo>
                    <a:pt x="1220637" y="922019"/>
                  </a:lnTo>
                  <a:lnTo>
                    <a:pt x="1220643" y="916940"/>
                  </a:lnTo>
                  <a:close/>
                </a:path>
                <a:path w="1221739" h="1061720">
                  <a:moveTo>
                    <a:pt x="6670" y="922020"/>
                  </a:moveTo>
                  <a:lnTo>
                    <a:pt x="328" y="922020"/>
                  </a:lnTo>
                  <a:lnTo>
                    <a:pt x="264" y="948689"/>
                  </a:lnTo>
                  <a:lnTo>
                    <a:pt x="6605" y="948689"/>
                  </a:lnTo>
                  <a:lnTo>
                    <a:pt x="6670" y="922020"/>
                  </a:lnTo>
                  <a:close/>
                </a:path>
                <a:path w="1221739" h="1061720">
                  <a:moveTo>
                    <a:pt x="1220637" y="922020"/>
                  </a:moveTo>
                  <a:lnTo>
                    <a:pt x="1214443" y="922020"/>
                  </a:lnTo>
                  <a:lnTo>
                    <a:pt x="1214378" y="948689"/>
                  </a:lnTo>
                  <a:lnTo>
                    <a:pt x="1220605" y="948689"/>
                  </a:lnTo>
                  <a:lnTo>
                    <a:pt x="1220637" y="922020"/>
                  </a:lnTo>
                  <a:close/>
                </a:path>
                <a:path w="1221739" h="1061720">
                  <a:moveTo>
                    <a:pt x="6605" y="948690"/>
                  </a:moveTo>
                  <a:lnTo>
                    <a:pt x="264" y="948690"/>
                  </a:lnTo>
                  <a:lnTo>
                    <a:pt x="234" y="961389"/>
                  </a:lnTo>
                  <a:lnTo>
                    <a:pt x="6574" y="961389"/>
                  </a:lnTo>
                  <a:lnTo>
                    <a:pt x="6605" y="948690"/>
                  </a:lnTo>
                  <a:close/>
                </a:path>
                <a:path w="1221739" h="1061720">
                  <a:moveTo>
                    <a:pt x="1220605" y="948690"/>
                  </a:moveTo>
                  <a:lnTo>
                    <a:pt x="1214378" y="948690"/>
                  </a:lnTo>
                  <a:lnTo>
                    <a:pt x="1214348" y="961389"/>
                  </a:lnTo>
                  <a:lnTo>
                    <a:pt x="1220590" y="961389"/>
                  </a:lnTo>
                  <a:lnTo>
                    <a:pt x="1220605" y="948690"/>
                  </a:lnTo>
                  <a:close/>
                </a:path>
                <a:path w="1221739" h="1061720">
                  <a:moveTo>
                    <a:pt x="6574" y="961390"/>
                  </a:moveTo>
                  <a:lnTo>
                    <a:pt x="234" y="961390"/>
                  </a:lnTo>
                  <a:lnTo>
                    <a:pt x="219" y="967739"/>
                  </a:lnTo>
                  <a:lnTo>
                    <a:pt x="6559" y="967739"/>
                  </a:lnTo>
                  <a:lnTo>
                    <a:pt x="6574" y="961390"/>
                  </a:lnTo>
                  <a:close/>
                </a:path>
                <a:path w="1221739" h="1061720">
                  <a:moveTo>
                    <a:pt x="1220590" y="961390"/>
                  </a:moveTo>
                  <a:lnTo>
                    <a:pt x="1214348" y="961390"/>
                  </a:lnTo>
                  <a:lnTo>
                    <a:pt x="1214332" y="967739"/>
                  </a:lnTo>
                  <a:lnTo>
                    <a:pt x="1220582" y="967739"/>
                  </a:lnTo>
                  <a:lnTo>
                    <a:pt x="1220590" y="961390"/>
                  </a:lnTo>
                  <a:close/>
                </a:path>
                <a:path w="1221739" h="1061720">
                  <a:moveTo>
                    <a:pt x="6559" y="967740"/>
                  </a:moveTo>
                  <a:lnTo>
                    <a:pt x="219" y="967740"/>
                  </a:lnTo>
                  <a:lnTo>
                    <a:pt x="204" y="974089"/>
                  </a:lnTo>
                  <a:lnTo>
                    <a:pt x="6543" y="974089"/>
                  </a:lnTo>
                  <a:lnTo>
                    <a:pt x="6559" y="967740"/>
                  </a:lnTo>
                  <a:close/>
                </a:path>
                <a:path w="1221739" h="1061720">
                  <a:moveTo>
                    <a:pt x="1220582" y="967740"/>
                  </a:moveTo>
                  <a:lnTo>
                    <a:pt x="1214332" y="967740"/>
                  </a:lnTo>
                  <a:lnTo>
                    <a:pt x="1214317" y="974089"/>
                  </a:lnTo>
                  <a:lnTo>
                    <a:pt x="1220575" y="974089"/>
                  </a:lnTo>
                  <a:lnTo>
                    <a:pt x="1220582" y="967740"/>
                  </a:lnTo>
                  <a:close/>
                </a:path>
                <a:path w="1221739" h="1061720">
                  <a:moveTo>
                    <a:pt x="6543" y="974090"/>
                  </a:moveTo>
                  <a:lnTo>
                    <a:pt x="204" y="974090"/>
                  </a:lnTo>
                  <a:lnTo>
                    <a:pt x="188" y="980439"/>
                  </a:lnTo>
                  <a:lnTo>
                    <a:pt x="6528" y="980439"/>
                  </a:lnTo>
                  <a:lnTo>
                    <a:pt x="6543" y="974090"/>
                  </a:lnTo>
                  <a:close/>
                </a:path>
                <a:path w="1221739" h="1061720">
                  <a:moveTo>
                    <a:pt x="1220575" y="974090"/>
                  </a:moveTo>
                  <a:lnTo>
                    <a:pt x="1214317" y="974090"/>
                  </a:lnTo>
                  <a:lnTo>
                    <a:pt x="1214301" y="980439"/>
                  </a:lnTo>
                  <a:lnTo>
                    <a:pt x="1220567" y="980439"/>
                  </a:lnTo>
                  <a:lnTo>
                    <a:pt x="1220575" y="974090"/>
                  </a:lnTo>
                  <a:close/>
                </a:path>
                <a:path w="1221739" h="1061720">
                  <a:moveTo>
                    <a:pt x="6528" y="980440"/>
                  </a:moveTo>
                  <a:lnTo>
                    <a:pt x="188" y="980440"/>
                  </a:lnTo>
                  <a:lnTo>
                    <a:pt x="173" y="986789"/>
                  </a:lnTo>
                  <a:lnTo>
                    <a:pt x="6513" y="986789"/>
                  </a:lnTo>
                  <a:lnTo>
                    <a:pt x="6528" y="980440"/>
                  </a:lnTo>
                  <a:close/>
                </a:path>
                <a:path w="1221739" h="1061720">
                  <a:moveTo>
                    <a:pt x="1220567" y="980440"/>
                  </a:moveTo>
                  <a:lnTo>
                    <a:pt x="1214301" y="980440"/>
                  </a:lnTo>
                  <a:lnTo>
                    <a:pt x="1214286" y="986789"/>
                  </a:lnTo>
                  <a:lnTo>
                    <a:pt x="1220559" y="986789"/>
                  </a:lnTo>
                  <a:lnTo>
                    <a:pt x="1220567" y="980440"/>
                  </a:lnTo>
                  <a:close/>
                </a:path>
                <a:path w="1221739" h="1061720">
                  <a:moveTo>
                    <a:pt x="6513" y="986790"/>
                  </a:moveTo>
                  <a:lnTo>
                    <a:pt x="173" y="986790"/>
                  </a:lnTo>
                  <a:lnTo>
                    <a:pt x="158" y="993139"/>
                  </a:lnTo>
                  <a:lnTo>
                    <a:pt x="6497" y="993139"/>
                  </a:lnTo>
                  <a:lnTo>
                    <a:pt x="6513" y="986790"/>
                  </a:lnTo>
                  <a:close/>
                </a:path>
                <a:path w="1221739" h="1061720">
                  <a:moveTo>
                    <a:pt x="1220559" y="986790"/>
                  </a:moveTo>
                  <a:lnTo>
                    <a:pt x="1214286" y="986790"/>
                  </a:lnTo>
                  <a:lnTo>
                    <a:pt x="1214271" y="993139"/>
                  </a:lnTo>
                  <a:lnTo>
                    <a:pt x="1220552" y="993139"/>
                  </a:lnTo>
                  <a:lnTo>
                    <a:pt x="1220559" y="986790"/>
                  </a:lnTo>
                  <a:close/>
                </a:path>
                <a:path w="1221739" h="1061720">
                  <a:moveTo>
                    <a:pt x="6497" y="993140"/>
                  </a:moveTo>
                  <a:lnTo>
                    <a:pt x="158" y="993140"/>
                  </a:lnTo>
                  <a:lnTo>
                    <a:pt x="143" y="999489"/>
                  </a:lnTo>
                  <a:lnTo>
                    <a:pt x="6482" y="999489"/>
                  </a:lnTo>
                  <a:lnTo>
                    <a:pt x="6497" y="993140"/>
                  </a:lnTo>
                  <a:close/>
                </a:path>
                <a:path w="1221739" h="1061720">
                  <a:moveTo>
                    <a:pt x="1220552" y="993140"/>
                  </a:moveTo>
                  <a:lnTo>
                    <a:pt x="1214271" y="993140"/>
                  </a:lnTo>
                  <a:lnTo>
                    <a:pt x="1214255" y="999489"/>
                  </a:lnTo>
                  <a:lnTo>
                    <a:pt x="1220544" y="999489"/>
                  </a:lnTo>
                  <a:lnTo>
                    <a:pt x="1220552" y="993140"/>
                  </a:lnTo>
                  <a:close/>
                </a:path>
                <a:path w="1221739" h="1061720">
                  <a:moveTo>
                    <a:pt x="6482" y="999490"/>
                  </a:moveTo>
                  <a:lnTo>
                    <a:pt x="143" y="999490"/>
                  </a:lnTo>
                  <a:lnTo>
                    <a:pt x="82" y="1024889"/>
                  </a:lnTo>
                  <a:lnTo>
                    <a:pt x="6420" y="1024889"/>
                  </a:lnTo>
                  <a:lnTo>
                    <a:pt x="6482" y="999490"/>
                  </a:lnTo>
                  <a:close/>
                </a:path>
                <a:path w="1221739" h="1061720">
                  <a:moveTo>
                    <a:pt x="1220544" y="999490"/>
                  </a:moveTo>
                  <a:lnTo>
                    <a:pt x="1214255" y="999490"/>
                  </a:lnTo>
                  <a:lnTo>
                    <a:pt x="1214193" y="1024889"/>
                  </a:lnTo>
                  <a:lnTo>
                    <a:pt x="1220514" y="1024889"/>
                  </a:lnTo>
                  <a:lnTo>
                    <a:pt x="1220544" y="999490"/>
                  </a:lnTo>
                  <a:close/>
                </a:path>
                <a:path w="1221739" h="1061720">
                  <a:moveTo>
                    <a:pt x="6420" y="1024890"/>
                  </a:moveTo>
                  <a:lnTo>
                    <a:pt x="82" y="1024890"/>
                  </a:lnTo>
                  <a:lnTo>
                    <a:pt x="67" y="1031239"/>
                  </a:lnTo>
                  <a:lnTo>
                    <a:pt x="6405" y="1031239"/>
                  </a:lnTo>
                  <a:lnTo>
                    <a:pt x="6420" y="1024890"/>
                  </a:lnTo>
                  <a:close/>
                </a:path>
                <a:path w="1221739" h="1061720">
                  <a:moveTo>
                    <a:pt x="1220514" y="1024890"/>
                  </a:moveTo>
                  <a:lnTo>
                    <a:pt x="1214193" y="1024890"/>
                  </a:lnTo>
                  <a:lnTo>
                    <a:pt x="1214178" y="1031239"/>
                  </a:lnTo>
                  <a:lnTo>
                    <a:pt x="1220506" y="1031239"/>
                  </a:lnTo>
                  <a:lnTo>
                    <a:pt x="1220514" y="1024890"/>
                  </a:lnTo>
                  <a:close/>
                </a:path>
                <a:path w="1221739" h="1061720">
                  <a:moveTo>
                    <a:pt x="6405" y="1031240"/>
                  </a:moveTo>
                  <a:lnTo>
                    <a:pt x="67" y="1031240"/>
                  </a:lnTo>
                  <a:lnTo>
                    <a:pt x="21" y="1050289"/>
                  </a:lnTo>
                  <a:lnTo>
                    <a:pt x="6359" y="1050289"/>
                  </a:lnTo>
                  <a:lnTo>
                    <a:pt x="6405" y="1031240"/>
                  </a:lnTo>
                  <a:close/>
                </a:path>
                <a:path w="1221739" h="1061720">
                  <a:moveTo>
                    <a:pt x="1220506" y="1031240"/>
                  </a:moveTo>
                  <a:lnTo>
                    <a:pt x="1214178" y="1031240"/>
                  </a:lnTo>
                  <a:lnTo>
                    <a:pt x="1214132" y="1050289"/>
                  </a:lnTo>
                  <a:lnTo>
                    <a:pt x="1220483" y="1050289"/>
                  </a:lnTo>
                  <a:lnTo>
                    <a:pt x="1220506" y="1031240"/>
                  </a:lnTo>
                  <a:close/>
                </a:path>
                <a:path w="1221739" h="1061720">
                  <a:moveTo>
                    <a:pt x="6359" y="1050290"/>
                  </a:moveTo>
                  <a:lnTo>
                    <a:pt x="21" y="1050290"/>
                  </a:lnTo>
                  <a:lnTo>
                    <a:pt x="6" y="1056639"/>
                  </a:lnTo>
                  <a:lnTo>
                    <a:pt x="1220476" y="1056639"/>
                  </a:lnTo>
                  <a:lnTo>
                    <a:pt x="1220477" y="1055370"/>
                  </a:lnTo>
                  <a:lnTo>
                    <a:pt x="6350" y="1054100"/>
                  </a:lnTo>
                  <a:lnTo>
                    <a:pt x="6359" y="1050290"/>
                  </a:lnTo>
                  <a:close/>
                </a:path>
                <a:path w="1221739" h="1061720">
                  <a:moveTo>
                    <a:pt x="1220483" y="1050290"/>
                  </a:moveTo>
                  <a:lnTo>
                    <a:pt x="1214132" y="1050290"/>
                  </a:lnTo>
                  <a:lnTo>
                    <a:pt x="1214120" y="1055370"/>
                  </a:lnTo>
                  <a:lnTo>
                    <a:pt x="1220477" y="1055370"/>
                  </a:lnTo>
                  <a:lnTo>
                    <a:pt x="1220483" y="1050290"/>
                  </a:lnTo>
                  <a:close/>
                </a:path>
                <a:path w="1221739" h="1061720">
                  <a:moveTo>
                    <a:pt x="1220476" y="1056640"/>
                  </a:moveTo>
                  <a:lnTo>
                    <a:pt x="6" y="1056640"/>
                  </a:lnTo>
                  <a:lnTo>
                    <a:pt x="0" y="1059180"/>
                  </a:lnTo>
                  <a:lnTo>
                    <a:pt x="1220470" y="1061720"/>
                  </a:lnTo>
                  <a:lnTo>
                    <a:pt x="1220476" y="1056640"/>
                  </a:lnTo>
                  <a:close/>
                </a:path>
              </a:pathLst>
            </a:custGeom>
            <a:solidFill>
              <a:srgbClr val="073F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657859" y="3638550"/>
              <a:ext cx="1210310" cy="1049020"/>
            </a:xfrm>
            <a:custGeom>
              <a:avLst/>
              <a:gdLst/>
              <a:ahLst/>
              <a:cxnLst/>
              <a:rect l="l" t="t" r="r" b="b"/>
              <a:pathLst>
                <a:path w="1210310" h="1049020">
                  <a:moveTo>
                    <a:pt x="2540" y="0"/>
                  </a:moveTo>
                  <a:lnTo>
                    <a:pt x="2533" y="2539"/>
                  </a:lnTo>
                  <a:lnTo>
                    <a:pt x="1210310" y="2539"/>
                  </a:lnTo>
                  <a:lnTo>
                    <a:pt x="2540" y="0"/>
                  </a:lnTo>
                  <a:close/>
                </a:path>
                <a:path w="1210310" h="1049020">
                  <a:moveTo>
                    <a:pt x="1210310" y="2540"/>
                  </a:moveTo>
                  <a:lnTo>
                    <a:pt x="2533" y="2540"/>
                  </a:lnTo>
                  <a:lnTo>
                    <a:pt x="2518" y="8889"/>
                  </a:lnTo>
                  <a:lnTo>
                    <a:pt x="8883" y="8889"/>
                  </a:lnTo>
                  <a:lnTo>
                    <a:pt x="8890" y="6350"/>
                  </a:lnTo>
                  <a:lnTo>
                    <a:pt x="1210300" y="6350"/>
                  </a:lnTo>
                  <a:lnTo>
                    <a:pt x="1210310" y="2540"/>
                  </a:lnTo>
                  <a:close/>
                </a:path>
                <a:path w="1210310" h="1049020">
                  <a:moveTo>
                    <a:pt x="1210300" y="6350"/>
                  </a:moveTo>
                  <a:lnTo>
                    <a:pt x="8890" y="6350"/>
                  </a:lnTo>
                  <a:lnTo>
                    <a:pt x="1203960" y="8889"/>
                  </a:lnTo>
                  <a:lnTo>
                    <a:pt x="1210294" y="8889"/>
                  </a:lnTo>
                  <a:lnTo>
                    <a:pt x="1210300" y="6350"/>
                  </a:lnTo>
                  <a:close/>
                </a:path>
                <a:path w="1210310" h="1049020">
                  <a:moveTo>
                    <a:pt x="8883" y="8890"/>
                  </a:moveTo>
                  <a:lnTo>
                    <a:pt x="2518" y="8890"/>
                  </a:lnTo>
                  <a:lnTo>
                    <a:pt x="2503" y="15239"/>
                  </a:lnTo>
                  <a:lnTo>
                    <a:pt x="8868" y="15239"/>
                  </a:lnTo>
                  <a:lnTo>
                    <a:pt x="8883" y="8890"/>
                  </a:lnTo>
                  <a:close/>
                </a:path>
                <a:path w="1210310" h="1049020">
                  <a:moveTo>
                    <a:pt x="1210294" y="8890"/>
                  </a:moveTo>
                  <a:lnTo>
                    <a:pt x="1203960" y="8890"/>
                  </a:lnTo>
                  <a:lnTo>
                    <a:pt x="1203944" y="15239"/>
                  </a:lnTo>
                  <a:lnTo>
                    <a:pt x="1210279" y="15239"/>
                  </a:lnTo>
                  <a:lnTo>
                    <a:pt x="1210294" y="8890"/>
                  </a:lnTo>
                  <a:close/>
                </a:path>
                <a:path w="1210310" h="1049020">
                  <a:moveTo>
                    <a:pt x="8868" y="15240"/>
                  </a:moveTo>
                  <a:lnTo>
                    <a:pt x="2503" y="15240"/>
                  </a:lnTo>
                  <a:lnTo>
                    <a:pt x="2487" y="21589"/>
                  </a:lnTo>
                  <a:lnTo>
                    <a:pt x="8852" y="21589"/>
                  </a:lnTo>
                  <a:lnTo>
                    <a:pt x="8868" y="15240"/>
                  </a:lnTo>
                  <a:close/>
                </a:path>
                <a:path w="1210310" h="1049020">
                  <a:moveTo>
                    <a:pt x="1210279" y="15240"/>
                  </a:moveTo>
                  <a:lnTo>
                    <a:pt x="1203944" y="15240"/>
                  </a:lnTo>
                  <a:lnTo>
                    <a:pt x="1203928" y="21589"/>
                  </a:lnTo>
                  <a:lnTo>
                    <a:pt x="1210263" y="21589"/>
                  </a:lnTo>
                  <a:lnTo>
                    <a:pt x="1210279" y="15240"/>
                  </a:lnTo>
                  <a:close/>
                </a:path>
                <a:path w="1210310" h="1049020">
                  <a:moveTo>
                    <a:pt x="8852" y="21590"/>
                  </a:moveTo>
                  <a:lnTo>
                    <a:pt x="2487" y="21590"/>
                  </a:lnTo>
                  <a:lnTo>
                    <a:pt x="2456" y="34289"/>
                  </a:lnTo>
                  <a:lnTo>
                    <a:pt x="8821" y="34289"/>
                  </a:lnTo>
                  <a:lnTo>
                    <a:pt x="8852" y="21590"/>
                  </a:lnTo>
                  <a:close/>
                </a:path>
                <a:path w="1210310" h="1049020">
                  <a:moveTo>
                    <a:pt x="1210263" y="21590"/>
                  </a:moveTo>
                  <a:lnTo>
                    <a:pt x="1203928" y="21590"/>
                  </a:lnTo>
                  <a:lnTo>
                    <a:pt x="1203897" y="34289"/>
                  </a:lnTo>
                  <a:lnTo>
                    <a:pt x="1210232" y="34289"/>
                  </a:lnTo>
                  <a:lnTo>
                    <a:pt x="1210263" y="21590"/>
                  </a:lnTo>
                  <a:close/>
                </a:path>
                <a:path w="1210310" h="1049020">
                  <a:moveTo>
                    <a:pt x="8821" y="34290"/>
                  </a:moveTo>
                  <a:lnTo>
                    <a:pt x="2456" y="34290"/>
                  </a:lnTo>
                  <a:lnTo>
                    <a:pt x="2429" y="45719"/>
                  </a:lnTo>
                  <a:lnTo>
                    <a:pt x="8793" y="45719"/>
                  </a:lnTo>
                  <a:lnTo>
                    <a:pt x="8821" y="34290"/>
                  </a:lnTo>
                  <a:close/>
                </a:path>
                <a:path w="1210310" h="1049020">
                  <a:moveTo>
                    <a:pt x="1210232" y="34290"/>
                  </a:moveTo>
                  <a:lnTo>
                    <a:pt x="1203897" y="34290"/>
                  </a:lnTo>
                  <a:lnTo>
                    <a:pt x="1203869" y="45719"/>
                  </a:lnTo>
                  <a:lnTo>
                    <a:pt x="1210205" y="45719"/>
                  </a:lnTo>
                  <a:lnTo>
                    <a:pt x="1210232" y="34290"/>
                  </a:lnTo>
                  <a:close/>
                </a:path>
                <a:path w="1210310" h="1049020">
                  <a:moveTo>
                    <a:pt x="8793" y="45720"/>
                  </a:moveTo>
                  <a:lnTo>
                    <a:pt x="2429" y="45720"/>
                  </a:lnTo>
                  <a:lnTo>
                    <a:pt x="2395" y="59689"/>
                  </a:lnTo>
                  <a:lnTo>
                    <a:pt x="8758" y="59689"/>
                  </a:lnTo>
                  <a:lnTo>
                    <a:pt x="8793" y="45720"/>
                  </a:lnTo>
                  <a:close/>
                </a:path>
                <a:path w="1210310" h="1049020">
                  <a:moveTo>
                    <a:pt x="1210205" y="45720"/>
                  </a:moveTo>
                  <a:lnTo>
                    <a:pt x="1203869" y="45720"/>
                  </a:lnTo>
                  <a:lnTo>
                    <a:pt x="1203835" y="59689"/>
                  </a:lnTo>
                  <a:lnTo>
                    <a:pt x="1210171" y="59689"/>
                  </a:lnTo>
                  <a:lnTo>
                    <a:pt x="1210205" y="45720"/>
                  </a:lnTo>
                  <a:close/>
                </a:path>
                <a:path w="1210310" h="1049020">
                  <a:moveTo>
                    <a:pt x="8758" y="59690"/>
                  </a:moveTo>
                  <a:lnTo>
                    <a:pt x="2395" y="59690"/>
                  </a:lnTo>
                  <a:lnTo>
                    <a:pt x="2379" y="66039"/>
                  </a:lnTo>
                  <a:lnTo>
                    <a:pt x="8743" y="66039"/>
                  </a:lnTo>
                  <a:lnTo>
                    <a:pt x="8758" y="59690"/>
                  </a:lnTo>
                  <a:close/>
                </a:path>
                <a:path w="1210310" h="1049020">
                  <a:moveTo>
                    <a:pt x="1210171" y="59690"/>
                  </a:moveTo>
                  <a:lnTo>
                    <a:pt x="1203835" y="59690"/>
                  </a:lnTo>
                  <a:lnTo>
                    <a:pt x="1203819" y="66039"/>
                  </a:lnTo>
                  <a:lnTo>
                    <a:pt x="1210155" y="66039"/>
                  </a:lnTo>
                  <a:lnTo>
                    <a:pt x="1210171" y="59690"/>
                  </a:lnTo>
                  <a:close/>
                </a:path>
                <a:path w="1210310" h="1049020">
                  <a:moveTo>
                    <a:pt x="8743" y="66040"/>
                  </a:moveTo>
                  <a:lnTo>
                    <a:pt x="2379" y="66040"/>
                  </a:lnTo>
                  <a:lnTo>
                    <a:pt x="2364" y="72389"/>
                  </a:lnTo>
                  <a:lnTo>
                    <a:pt x="8727" y="72389"/>
                  </a:lnTo>
                  <a:lnTo>
                    <a:pt x="8743" y="66040"/>
                  </a:lnTo>
                  <a:close/>
                </a:path>
                <a:path w="1210310" h="1049020">
                  <a:moveTo>
                    <a:pt x="1210155" y="66040"/>
                  </a:moveTo>
                  <a:lnTo>
                    <a:pt x="1203819" y="66040"/>
                  </a:lnTo>
                  <a:lnTo>
                    <a:pt x="1203803" y="72389"/>
                  </a:lnTo>
                  <a:lnTo>
                    <a:pt x="1210140" y="72389"/>
                  </a:lnTo>
                  <a:lnTo>
                    <a:pt x="1210155" y="66040"/>
                  </a:lnTo>
                  <a:close/>
                </a:path>
                <a:path w="1210310" h="1049020">
                  <a:moveTo>
                    <a:pt x="8727" y="72390"/>
                  </a:moveTo>
                  <a:lnTo>
                    <a:pt x="2364" y="72390"/>
                  </a:lnTo>
                  <a:lnTo>
                    <a:pt x="2349" y="78739"/>
                  </a:lnTo>
                  <a:lnTo>
                    <a:pt x="8712" y="78739"/>
                  </a:lnTo>
                  <a:lnTo>
                    <a:pt x="8727" y="72390"/>
                  </a:lnTo>
                  <a:close/>
                </a:path>
                <a:path w="1210310" h="1049020">
                  <a:moveTo>
                    <a:pt x="1210140" y="72390"/>
                  </a:moveTo>
                  <a:lnTo>
                    <a:pt x="1203803" y="72390"/>
                  </a:lnTo>
                  <a:lnTo>
                    <a:pt x="1203788" y="78739"/>
                  </a:lnTo>
                  <a:lnTo>
                    <a:pt x="1210125" y="78739"/>
                  </a:lnTo>
                  <a:lnTo>
                    <a:pt x="1210140" y="72390"/>
                  </a:lnTo>
                  <a:close/>
                </a:path>
                <a:path w="1210310" h="1049020">
                  <a:moveTo>
                    <a:pt x="8712" y="78740"/>
                  </a:moveTo>
                  <a:lnTo>
                    <a:pt x="2349" y="78740"/>
                  </a:lnTo>
                  <a:lnTo>
                    <a:pt x="2333" y="85089"/>
                  </a:lnTo>
                  <a:lnTo>
                    <a:pt x="8696" y="85089"/>
                  </a:lnTo>
                  <a:lnTo>
                    <a:pt x="8712" y="78740"/>
                  </a:lnTo>
                  <a:close/>
                </a:path>
                <a:path w="1210310" h="1049020">
                  <a:moveTo>
                    <a:pt x="1210125" y="78740"/>
                  </a:moveTo>
                  <a:lnTo>
                    <a:pt x="1203788" y="78740"/>
                  </a:lnTo>
                  <a:lnTo>
                    <a:pt x="1203772" y="85089"/>
                  </a:lnTo>
                  <a:lnTo>
                    <a:pt x="1210109" y="85089"/>
                  </a:lnTo>
                  <a:lnTo>
                    <a:pt x="1210125" y="78740"/>
                  </a:lnTo>
                  <a:close/>
                </a:path>
                <a:path w="1210310" h="1049020">
                  <a:moveTo>
                    <a:pt x="8696" y="85090"/>
                  </a:moveTo>
                  <a:lnTo>
                    <a:pt x="2333" y="85090"/>
                  </a:lnTo>
                  <a:lnTo>
                    <a:pt x="2321" y="90169"/>
                  </a:lnTo>
                  <a:lnTo>
                    <a:pt x="8684" y="90169"/>
                  </a:lnTo>
                  <a:lnTo>
                    <a:pt x="8696" y="85090"/>
                  </a:lnTo>
                  <a:close/>
                </a:path>
                <a:path w="1210310" h="1049020">
                  <a:moveTo>
                    <a:pt x="1210109" y="85090"/>
                  </a:moveTo>
                  <a:lnTo>
                    <a:pt x="1203772" y="85090"/>
                  </a:lnTo>
                  <a:lnTo>
                    <a:pt x="1203760" y="90169"/>
                  </a:lnTo>
                  <a:lnTo>
                    <a:pt x="1210097" y="90169"/>
                  </a:lnTo>
                  <a:lnTo>
                    <a:pt x="1210109" y="85090"/>
                  </a:lnTo>
                  <a:close/>
                </a:path>
                <a:path w="1210310" h="1049020">
                  <a:moveTo>
                    <a:pt x="8684" y="90170"/>
                  </a:moveTo>
                  <a:lnTo>
                    <a:pt x="2321" y="90170"/>
                  </a:lnTo>
                  <a:lnTo>
                    <a:pt x="2302" y="97789"/>
                  </a:lnTo>
                  <a:lnTo>
                    <a:pt x="8665" y="97789"/>
                  </a:lnTo>
                  <a:lnTo>
                    <a:pt x="8684" y="90170"/>
                  </a:lnTo>
                  <a:close/>
                </a:path>
                <a:path w="1210310" h="1049020">
                  <a:moveTo>
                    <a:pt x="1210097" y="90170"/>
                  </a:moveTo>
                  <a:lnTo>
                    <a:pt x="1203760" y="90170"/>
                  </a:lnTo>
                  <a:lnTo>
                    <a:pt x="1203741" y="97789"/>
                  </a:lnTo>
                  <a:lnTo>
                    <a:pt x="1210078" y="97789"/>
                  </a:lnTo>
                  <a:lnTo>
                    <a:pt x="1210097" y="90170"/>
                  </a:lnTo>
                  <a:close/>
                </a:path>
                <a:path w="1210310" h="1049020">
                  <a:moveTo>
                    <a:pt x="8665" y="97790"/>
                  </a:moveTo>
                  <a:lnTo>
                    <a:pt x="2302" y="97790"/>
                  </a:lnTo>
                  <a:lnTo>
                    <a:pt x="2287" y="104139"/>
                  </a:lnTo>
                  <a:lnTo>
                    <a:pt x="8649" y="104139"/>
                  </a:lnTo>
                  <a:lnTo>
                    <a:pt x="8665" y="97790"/>
                  </a:lnTo>
                  <a:close/>
                </a:path>
                <a:path w="1210310" h="1049020">
                  <a:moveTo>
                    <a:pt x="1210078" y="97790"/>
                  </a:moveTo>
                  <a:lnTo>
                    <a:pt x="1203741" y="97790"/>
                  </a:lnTo>
                  <a:lnTo>
                    <a:pt x="1203725" y="104139"/>
                  </a:lnTo>
                  <a:lnTo>
                    <a:pt x="1210063" y="104139"/>
                  </a:lnTo>
                  <a:lnTo>
                    <a:pt x="1210078" y="97790"/>
                  </a:lnTo>
                  <a:close/>
                </a:path>
                <a:path w="1210310" h="1049020">
                  <a:moveTo>
                    <a:pt x="8649" y="104140"/>
                  </a:moveTo>
                  <a:lnTo>
                    <a:pt x="2287" y="104140"/>
                  </a:lnTo>
                  <a:lnTo>
                    <a:pt x="2272" y="110489"/>
                  </a:lnTo>
                  <a:lnTo>
                    <a:pt x="8634" y="110489"/>
                  </a:lnTo>
                  <a:lnTo>
                    <a:pt x="8649" y="104140"/>
                  </a:lnTo>
                  <a:close/>
                </a:path>
                <a:path w="1210310" h="1049020">
                  <a:moveTo>
                    <a:pt x="1210063" y="104140"/>
                  </a:moveTo>
                  <a:lnTo>
                    <a:pt x="1203725" y="104140"/>
                  </a:lnTo>
                  <a:lnTo>
                    <a:pt x="1203710" y="110489"/>
                  </a:lnTo>
                  <a:lnTo>
                    <a:pt x="1210047" y="110489"/>
                  </a:lnTo>
                  <a:lnTo>
                    <a:pt x="1210063" y="104140"/>
                  </a:lnTo>
                  <a:close/>
                </a:path>
                <a:path w="1210310" h="1049020">
                  <a:moveTo>
                    <a:pt x="8634" y="110490"/>
                  </a:moveTo>
                  <a:lnTo>
                    <a:pt x="2272" y="110490"/>
                  </a:lnTo>
                  <a:lnTo>
                    <a:pt x="2241" y="123189"/>
                  </a:lnTo>
                  <a:lnTo>
                    <a:pt x="8602" y="123189"/>
                  </a:lnTo>
                  <a:lnTo>
                    <a:pt x="8634" y="110490"/>
                  </a:lnTo>
                  <a:close/>
                </a:path>
                <a:path w="1210310" h="1049020">
                  <a:moveTo>
                    <a:pt x="1210047" y="110490"/>
                  </a:moveTo>
                  <a:lnTo>
                    <a:pt x="1203710" y="110490"/>
                  </a:lnTo>
                  <a:lnTo>
                    <a:pt x="1203679" y="123189"/>
                  </a:lnTo>
                  <a:lnTo>
                    <a:pt x="1210017" y="123189"/>
                  </a:lnTo>
                  <a:lnTo>
                    <a:pt x="1210047" y="110490"/>
                  </a:lnTo>
                  <a:close/>
                </a:path>
                <a:path w="1210310" h="1049020">
                  <a:moveTo>
                    <a:pt x="8602" y="123190"/>
                  </a:moveTo>
                  <a:lnTo>
                    <a:pt x="2241" y="123190"/>
                  </a:lnTo>
                  <a:lnTo>
                    <a:pt x="2229" y="128269"/>
                  </a:lnTo>
                  <a:lnTo>
                    <a:pt x="8590" y="128269"/>
                  </a:lnTo>
                  <a:lnTo>
                    <a:pt x="8602" y="123190"/>
                  </a:lnTo>
                  <a:close/>
                </a:path>
                <a:path w="1210310" h="1049020">
                  <a:moveTo>
                    <a:pt x="1210017" y="123190"/>
                  </a:moveTo>
                  <a:lnTo>
                    <a:pt x="1203679" y="123190"/>
                  </a:lnTo>
                  <a:lnTo>
                    <a:pt x="1203666" y="128269"/>
                  </a:lnTo>
                  <a:lnTo>
                    <a:pt x="1210004" y="128269"/>
                  </a:lnTo>
                  <a:lnTo>
                    <a:pt x="1210017" y="123190"/>
                  </a:lnTo>
                  <a:close/>
                </a:path>
                <a:path w="1210310" h="1049020">
                  <a:moveTo>
                    <a:pt x="8590" y="128270"/>
                  </a:moveTo>
                  <a:lnTo>
                    <a:pt x="2229" y="128270"/>
                  </a:lnTo>
                  <a:lnTo>
                    <a:pt x="2195" y="142239"/>
                  </a:lnTo>
                  <a:lnTo>
                    <a:pt x="8556" y="142239"/>
                  </a:lnTo>
                  <a:lnTo>
                    <a:pt x="8590" y="128270"/>
                  </a:lnTo>
                  <a:close/>
                </a:path>
                <a:path w="1210310" h="1049020">
                  <a:moveTo>
                    <a:pt x="1210004" y="128270"/>
                  </a:moveTo>
                  <a:lnTo>
                    <a:pt x="1203666" y="128270"/>
                  </a:lnTo>
                  <a:lnTo>
                    <a:pt x="1203632" y="142239"/>
                  </a:lnTo>
                  <a:lnTo>
                    <a:pt x="1209970" y="142239"/>
                  </a:lnTo>
                  <a:lnTo>
                    <a:pt x="1210004" y="128270"/>
                  </a:lnTo>
                  <a:close/>
                </a:path>
                <a:path w="1210310" h="1049020">
                  <a:moveTo>
                    <a:pt x="8556" y="142240"/>
                  </a:moveTo>
                  <a:lnTo>
                    <a:pt x="2195" y="142240"/>
                  </a:lnTo>
                  <a:lnTo>
                    <a:pt x="2182" y="147319"/>
                  </a:lnTo>
                  <a:lnTo>
                    <a:pt x="8543" y="147319"/>
                  </a:lnTo>
                  <a:lnTo>
                    <a:pt x="8556" y="142240"/>
                  </a:lnTo>
                  <a:close/>
                </a:path>
                <a:path w="1210310" h="1049020">
                  <a:moveTo>
                    <a:pt x="1209970" y="142240"/>
                  </a:moveTo>
                  <a:lnTo>
                    <a:pt x="1203632" y="142240"/>
                  </a:lnTo>
                  <a:lnTo>
                    <a:pt x="1203619" y="147319"/>
                  </a:lnTo>
                  <a:lnTo>
                    <a:pt x="1209958" y="147319"/>
                  </a:lnTo>
                  <a:lnTo>
                    <a:pt x="1209970" y="142240"/>
                  </a:lnTo>
                  <a:close/>
                </a:path>
                <a:path w="1210310" h="1049020">
                  <a:moveTo>
                    <a:pt x="8543" y="147320"/>
                  </a:moveTo>
                  <a:lnTo>
                    <a:pt x="2182" y="147320"/>
                  </a:lnTo>
                  <a:lnTo>
                    <a:pt x="2164" y="154939"/>
                  </a:lnTo>
                  <a:lnTo>
                    <a:pt x="8524" y="154939"/>
                  </a:lnTo>
                  <a:lnTo>
                    <a:pt x="8543" y="147320"/>
                  </a:lnTo>
                  <a:close/>
                </a:path>
                <a:path w="1210310" h="1049020">
                  <a:moveTo>
                    <a:pt x="1209958" y="147320"/>
                  </a:moveTo>
                  <a:lnTo>
                    <a:pt x="1203619" y="147320"/>
                  </a:lnTo>
                  <a:lnTo>
                    <a:pt x="1203601" y="154939"/>
                  </a:lnTo>
                  <a:lnTo>
                    <a:pt x="1209940" y="154939"/>
                  </a:lnTo>
                  <a:lnTo>
                    <a:pt x="1209958" y="147320"/>
                  </a:lnTo>
                  <a:close/>
                </a:path>
                <a:path w="1210310" h="1049020">
                  <a:moveTo>
                    <a:pt x="8524" y="154940"/>
                  </a:moveTo>
                  <a:lnTo>
                    <a:pt x="2164" y="154940"/>
                  </a:lnTo>
                  <a:lnTo>
                    <a:pt x="2148" y="161289"/>
                  </a:lnTo>
                  <a:lnTo>
                    <a:pt x="8509" y="161289"/>
                  </a:lnTo>
                  <a:lnTo>
                    <a:pt x="8524" y="154940"/>
                  </a:lnTo>
                  <a:close/>
                </a:path>
                <a:path w="1210310" h="1049020">
                  <a:moveTo>
                    <a:pt x="1209940" y="154940"/>
                  </a:moveTo>
                  <a:lnTo>
                    <a:pt x="1203601" y="154940"/>
                  </a:lnTo>
                  <a:lnTo>
                    <a:pt x="1203585" y="161289"/>
                  </a:lnTo>
                  <a:lnTo>
                    <a:pt x="1209924" y="161289"/>
                  </a:lnTo>
                  <a:lnTo>
                    <a:pt x="1209940" y="154940"/>
                  </a:lnTo>
                  <a:close/>
                </a:path>
                <a:path w="1210310" h="1049020">
                  <a:moveTo>
                    <a:pt x="8509" y="161290"/>
                  </a:moveTo>
                  <a:lnTo>
                    <a:pt x="2148" y="161290"/>
                  </a:lnTo>
                  <a:lnTo>
                    <a:pt x="2136" y="166369"/>
                  </a:lnTo>
                  <a:lnTo>
                    <a:pt x="8496" y="166369"/>
                  </a:lnTo>
                  <a:lnTo>
                    <a:pt x="8509" y="161290"/>
                  </a:lnTo>
                  <a:close/>
                </a:path>
                <a:path w="1210310" h="1049020">
                  <a:moveTo>
                    <a:pt x="1209924" y="161290"/>
                  </a:moveTo>
                  <a:lnTo>
                    <a:pt x="1203585" y="161290"/>
                  </a:lnTo>
                  <a:lnTo>
                    <a:pt x="1203573" y="166369"/>
                  </a:lnTo>
                  <a:lnTo>
                    <a:pt x="1209912" y="166369"/>
                  </a:lnTo>
                  <a:lnTo>
                    <a:pt x="1209924" y="161290"/>
                  </a:lnTo>
                  <a:close/>
                </a:path>
                <a:path w="1210310" h="1049020">
                  <a:moveTo>
                    <a:pt x="8496" y="166370"/>
                  </a:moveTo>
                  <a:lnTo>
                    <a:pt x="2136" y="166370"/>
                  </a:lnTo>
                  <a:lnTo>
                    <a:pt x="2118" y="173989"/>
                  </a:lnTo>
                  <a:lnTo>
                    <a:pt x="8478" y="173989"/>
                  </a:lnTo>
                  <a:lnTo>
                    <a:pt x="8496" y="166370"/>
                  </a:lnTo>
                  <a:close/>
                </a:path>
                <a:path w="1210310" h="1049020">
                  <a:moveTo>
                    <a:pt x="1209912" y="166370"/>
                  </a:moveTo>
                  <a:lnTo>
                    <a:pt x="1203573" y="166370"/>
                  </a:lnTo>
                  <a:lnTo>
                    <a:pt x="1203554" y="173989"/>
                  </a:lnTo>
                  <a:lnTo>
                    <a:pt x="1209893" y="173989"/>
                  </a:lnTo>
                  <a:lnTo>
                    <a:pt x="1209912" y="166370"/>
                  </a:lnTo>
                  <a:close/>
                </a:path>
                <a:path w="1210310" h="1049020">
                  <a:moveTo>
                    <a:pt x="8478" y="173990"/>
                  </a:moveTo>
                  <a:lnTo>
                    <a:pt x="2118" y="173990"/>
                  </a:lnTo>
                  <a:lnTo>
                    <a:pt x="2105" y="179069"/>
                  </a:lnTo>
                  <a:lnTo>
                    <a:pt x="8465" y="179069"/>
                  </a:lnTo>
                  <a:lnTo>
                    <a:pt x="8478" y="173990"/>
                  </a:lnTo>
                  <a:close/>
                </a:path>
                <a:path w="1210310" h="1049020">
                  <a:moveTo>
                    <a:pt x="1209893" y="173990"/>
                  </a:moveTo>
                  <a:lnTo>
                    <a:pt x="1203554" y="173990"/>
                  </a:lnTo>
                  <a:lnTo>
                    <a:pt x="1203541" y="179069"/>
                  </a:lnTo>
                  <a:lnTo>
                    <a:pt x="1209881" y="179069"/>
                  </a:lnTo>
                  <a:lnTo>
                    <a:pt x="1209893" y="173990"/>
                  </a:lnTo>
                  <a:close/>
                </a:path>
                <a:path w="1210310" h="1049020">
                  <a:moveTo>
                    <a:pt x="8465" y="179070"/>
                  </a:moveTo>
                  <a:lnTo>
                    <a:pt x="2105" y="179070"/>
                  </a:lnTo>
                  <a:lnTo>
                    <a:pt x="2072" y="193039"/>
                  </a:lnTo>
                  <a:lnTo>
                    <a:pt x="8431" y="193039"/>
                  </a:lnTo>
                  <a:lnTo>
                    <a:pt x="8465" y="179070"/>
                  </a:lnTo>
                  <a:close/>
                </a:path>
                <a:path w="1210310" h="1049020">
                  <a:moveTo>
                    <a:pt x="1209881" y="179070"/>
                  </a:moveTo>
                  <a:lnTo>
                    <a:pt x="1203541" y="179070"/>
                  </a:lnTo>
                  <a:lnTo>
                    <a:pt x="1203507" y="193039"/>
                  </a:lnTo>
                  <a:lnTo>
                    <a:pt x="1209847" y="193039"/>
                  </a:lnTo>
                  <a:lnTo>
                    <a:pt x="1209881" y="179070"/>
                  </a:lnTo>
                  <a:close/>
                </a:path>
                <a:path w="1210310" h="1049020">
                  <a:moveTo>
                    <a:pt x="8431" y="193040"/>
                  </a:moveTo>
                  <a:lnTo>
                    <a:pt x="2072" y="193040"/>
                  </a:lnTo>
                  <a:lnTo>
                    <a:pt x="2028" y="210819"/>
                  </a:lnTo>
                  <a:lnTo>
                    <a:pt x="8387" y="210819"/>
                  </a:lnTo>
                  <a:lnTo>
                    <a:pt x="8431" y="193040"/>
                  </a:lnTo>
                  <a:close/>
                </a:path>
                <a:path w="1210310" h="1049020">
                  <a:moveTo>
                    <a:pt x="1209847" y="193040"/>
                  </a:moveTo>
                  <a:lnTo>
                    <a:pt x="1203507" y="193040"/>
                  </a:lnTo>
                  <a:lnTo>
                    <a:pt x="1203463" y="210819"/>
                  </a:lnTo>
                  <a:lnTo>
                    <a:pt x="1209804" y="210819"/>
                  </a:lnTo>
                  <a:lnTo>
                    <a:pt x="1209847" y="193040"/>
                  </a:lnTo>
                  <a:close/>
                </a:path>
                <a:path w="1210310" h="1049020">
                  <a:moveTo>
                    <a:pt x="8387" y="210820"/>
                  </a:moveTo>
                  <a:lnTo>
                    <a:pt x="2028" y="210820"/>
                  </a:lnTo>
                  <a:lnTo>
                    <a:pt x="2013" y="217169"/>
                  </a:lnTo>
                  <a:lnTo>
                    <a:pt x="8372" y="217169"/>
                  </a:lnTo>
                  <a:lnTo>
                    <a:pt x="8387" y="210820"/>
                  </a:lnTo>
                  <a:close/>
                </a:path>
                <a:path w="1210310" h="1049020">
                  <a:moveTo>
                    <a:pt x="1209804" y="210820"/>
                  </a:moveTo>
                  <a:lnTo>
                    <a:pt x="1203463" y="210820"/>
                  </a:lnTo>
                  <a:lnTo>
                    <a:pt x="1203448" y="217169"/>
                  </a:lnTo>
                  <a:lnTo>
                    <a:pt x="1209789" y="217169"/>
                  </a:lnTo>
                  <a:lnTo>
                    <a:pt x="1209804" y="210820"/>
                  </a:lnTo>
                  <a:close/>
                </a:path>
                <a:path w="1210310" h="1049020">
                  <a:moveTo>
                    <a:pt x="8372" y="217170"/>
                  </a:moveTo>
                  <a:lnTo>
                    <a:pt x="2013" y="217170"/>
                  </a:lnTo>
                  <a:lnTo>
                    <a:pt x="1995" y="224789"/>
                  </a:lnTo>
                  <a:lnTo>
                    <a:pt x="8353" y="224789"/>
                  </a:lnTo>
                  <a:lnTo>
                    <a:pt x="8372" y="217170"/>
                  </a:lnTo>
                  <a:close/>
                </a:path>
                <a:path w="1210310" h="1049020">
                  <a:moveTo>
                    <a:pt x="1209789" y="217170"/>
                  </a:moveTo>
                  <a:lnTo>
                    <a:pt x="1203448" y="217170"/>
                  </a:lnTo>
                  <a:lnTo>
                    <a:pt x="1203429" y="224789"/>
                  </a:lnTo>
                  <a:lnTo>
                    <a:pt x="1209770" y="224789"/>
                  </a:lnTo>
                  <a:lnTo>
                    <a:pt x="1209789" y="217170"/>
                  </a:lnTo>
                  <a:close/>
                </a:path>
                <a:path w="1210310" h="1049020">
                  <a:moveTo>
                    <a:pt x="8353" y="224790"/>
                  </a:moveTo>
                  <a:lnTo>
                    <a:pt x="1995" y="224790"/>
                  </a:lnTo>
                  <a:lnTo>
                    <a:pt x="1979" y="231139"/>
                  </a:lnTo>
                  <a:lnTo>
                    <a:pt x="8337" y="231139"/>
                  </a:lnTo>
                  <a:lnTo>
                    <a:pt x="8353" y="224790"/>
                  </a:lnTo>
                  <a:close/>
                </a:path>
                <a:path w="1210310" h="1049020">
                  <a:moveTo>
                    <a:pt x="1209770" y="224790"/>
                  </a:moveTo>
                  <a:lnTo>
                    <a:pt x="1203429" y="224790"/>
                  </a:lnTo>
                  <a:lnTo>
                    <a:pt x="1203413" y="231139"/>
                  </a:lnTo>
                  <a:lnTo>
                    <a:pt x="1209755" y="231139"/>
                  </a:lnTo>
                  <a:lnTo>
                    <a:pt x="1209770" y="224790"/>
                  </a:lnTo>
                  <a:close/>
                </a:path>
                <a:path w="1210310" h="1049020">
                  <a:moveTo>
                    <a:pt x="8337" y="231140"/>
                  </a:moveTo>
                  <a:lnTo>
                    <a:pt x="1979" y="231140"/>
                  </a:lnTo>
                  <a:lnTo>
                    <a:pt x="1964" y="237489"/>
                  </a:lnTo>
                  <a:lnTo>
                    <a:pt x="8322" y="237489"/>
                  </a:lnTo>
                  <a:lnTo>
                    <a:pt x="8337" y="231140"/>
                  </a:lnTo>
                  <a:close/>
                </a:path>
                <a:path w="1210310" h="1049020">
                  <a:moveTo>
                    <a:pt x="1209755" y="231140"/>
                  </a:moveTo>
                  <a:lnTo>
                    <a:pt x="1203413" y="231140"/>
                  </a:lnTo>
                  <a:lnTo>
                    <a:pt x="1203398" y="237489"/>
                  </a:lnTo>
                  <a:lnTo>
                    <a:pt x="1209739" y="237489"/>
                  </a:lnTo>
                  <a:lnTo>
                    <a:pt x="1209755" y="231140"/>
                  </a:lnTo>
                  <a:close/>
                </a:path>
                <a:path w="1210310" h="1049020">
                  <a:moveTo>
                    <a:pt x="8322" y="237490"/>
                  </a:moveTo>
                  <a:lnTo>
                    <a:pt x="1964" y="237490"/>
                  </a:lnTo>
                  <a:lnTo>
                    <a:pt x="1951" y="242569"/>
                  </a:lnTo>
                  <a:lnTo>
                    <a:pt x="8309" y="242569"/>
                  </a:lnTo>
                  <a:lnTo>
                    <a:pt x="8322" y="237490"/>
                  </a:lnTo>
                  <a:close/>
                </a:path>
                <a:path w="1210310" h="1049020">
                  <a:moveTo>
                    <a:pt x="1209739" y="237490"/>
                  </a:moveTo>
                  <a:lnTo>
                    <a:pt x="1203398" y="237490"/>
                  </a:lnTo>
                  <a:lnTo>
                    <a:pt x="1203385" y="242569"/>
                  </a:lnTo>
                  <a:lnTo>
                    <a:pt x="1209727" y="242569"/>
                  </a:lnTo>
                  <a:lnTo>
                    <a:pt x="1209739" y="237490"/>
                  </a:lnTo>
                  <a:close/>
                </a:path>
                <a:path w="1210310" h="1049020">
                  <a:moveTo>
                    <a:pt x="8309" y="242570"/>
                  </a:moveTo>
                  <a:lnTo>
                    <a:pt x="1951" y="242570"/>
                  </a:lnTo>
                  <a:lnTo>
                    <a:pt x="1936" y="248919"/>
                  </a:lnTo>
                  <a:lnTo>
                    <a:pt x="8294" y="248919"/>
                  </a:lnTo>
                  <a:lnTo>
                    <a:pt x="8309" y="242570"/>
                  </a:lnTo>
                  <a:close/>
                </a:path>
                <a:path w="1210310" h="1049020">
                  <a:moveTo>
                    <a:pt x="1209727" y="242570"/>
                  </a:moveTo>
                  <a:lnTo>
                    <a:pt x="1203385" y="242570"/>
                  </a:lnTo>
                  <a:lnTo>
                    <a:pt x="1203370" y="248919"/>
                  </a:lnTo>
                  <a:lnTo>
                    <a:pt x="1209711" y="248919"/>
                  </a:lnTo>
                  <a:lnTo>
                    <a:pt x="1209727" y="242570"/>
                  </a:lnTo>
                  <a:close/>
                </a:path>
                <a:path w="1210310" h="1049020">
                  <a:moveTo>
                    <a:pt x="8294" y="248920"/>
                  </a:moveTo>
                  <a:lnTo>
                    <a:pt x="1936" y="248920"/>
                  </a:lnTo>
                  <a:lnTo>
                    <a:pt x="1921" y="255269"/>
                  </a:lnTo>
                  <a:lnTo>
                    <a:pt x="8278" y="255269"/>
                  </a:lnTo>
                  <a:lnTo>
                    <a:pt x="8294" y="248920"/>
                  </a:lnTo>
                  <a:close/>
                </a:path>
                <a:path w="1210310" h="1049020">
                  <a:moveTo>
                    <a:pt x="1209711" y="248920"/>
                  </a:moveTo>
                  <a:lnTo>
                    <a:pt x="1203370" y="248920"/>
                  </a:lnTo>
                  <a:lnTo>
                    <a:pt x="1203354" y="255269"/>
                  </a:lnTo>
                  <a:lnTo>
                    <a:pt x="1209696" y="255269"/>
                  </a:lnTo>
                  <a:lnTo>
                    <a:pt x="1209711" y="248920"/>
                  </a:lnTo>
                  <a:close/>
                </a:path>
                <a:path w="1210310" h="1049020">
                  <a:moveTo>
                    <a:pt x="8278" y="255270"/>
                  </a:moveTo>
                  <a:lnTo>
                    <a:pt x="1921" y="255270"/>
                  </a:lnTo>
                  <a:lnTo>
                    <a:pt x="1828" y="293369"/>
                  </a:lnTo>
                  <a:lnTo>
                    <a:pt x="8184" y="293369"/>
                  </a:lnTo>
                  <a:lnTo>
                    <a:pt x="8278" y="255270"/>
                  </a:lnTo>
                  <a:close/>
                </a:path>
                <a:path w="1210310" h="1049020">
                  <a:moveTo>
                    <a:pt x="1209696" y="255270"/>
                  </a:moveTo>
                  <a:lnTo>
                    <a:pt x="1203354" y="255270"/>
                  </a:lnTo>
                  <a:lnTo>
                    <a:pt x="1203261" y="293369"/>
                  </a:lnTo>
                  <a:lnTo>
                    <a:pt x="1209604" y="293369"/>
                  </a:lnTo>
                  <a:lnTo>
                    <a:pt x="1209696" y="255270"/>
                  </a:lnTo>
                  <a:close/>
                </a:path>
                <a:path w="1210310" h="1049020">
                  <a:moveTo>
                    <a:pt x="8184" y="293370"/>
                  </a:moveTo>
                  <a:lnTo>
                    <a:pt x="1828" y="293370"/>
                  </a:lnTo>
                  <a:lnTo>
                    <a:pt x="1810" y="300989"/>
                  </a:lnTo>
                  <a:lnTo>
                    <a:pt x="8166" y="300989"/>
                  </a:lnTo>
                  <a:lnTo>
                    <a:pt x="8184" y="293370"/>
                  </a:lnTo>
                  <a:close/>
                </a:path>
                <a:path w="1210310" h="1049020">
                  <a:moveTo>
                    <a:pt x="1209604" y="293370"/>
                  </a:moveTo>
                  <a:lnTo>
                    <a:pt x="1203261" y="293370"/>
                  </a:lnTo>
                  <a:lnTo>
                    <a:pt x="1203242" y="300989"/>
                  </a:lnTo>
                  <a:lnTo>
                    <a:pt x="1209585" y="300989"/>
                  </a:lnTo>
                  <a:lnTo>
                    <a:pt x="1209604" y="293370"/>
                  </a:lnTo>
                  <a:close/>
                </a:path>
                <a:path w="1210310" h="1049020">
                  <a:moveTo>
                    <a:pt x="8166" y="300990"/>
                  </a:moveTo>
                  <a:lnTo>
                    <a:pt x="1810" y="300990"/>
                  </a:lnTo>
                  <a:lnTo>
                    <a:pt x="1794" y="307339"/>
                  </a:lnTo>
                  <a:lnTo>
                    <a:pt x="8150" y="307339"/>
                  </a:lnTo>
                  <a:lnTo>
                    <a:pt x="8166" y="300990"/>
                  </a:lnTo>
                  <a:close/>
                </a:path>
                <a:path w="1210310" h="1049020">
                  <a:moveTo>
                    <a:pt x="1209585" y="300990"/>
                  </a:moveTo>
                  <a:lnTo>
                    <a:pt x="1203242" y="300990"/>
                  </a:lnTo>
                  <a:lnTo>
                    <a:pt x="1203226" y="307339"/>
                  </a:lnTo>
                  <a:lnTo>
                    <a:pt x="1209570" y="307339"/>
                  </a:lnTo>
                  <a:lnTo>
                    <a:pt x="1209585" y="300990"/>
                  </a:lnTo>
                  <a:close/>
                </a:path>
                <a:path w="1210310" h="1049020">
                  <a:moveTo>
                    <a:pt x="8150" y="307340"/>
                  </a:moveTo>
                  <a:lnTo>
                    <a:pt x="1794" y="307340"/>
                  </a:lnTo>
                  <a:lnTo>
                    <a:pt x="1782" y="312419"/>
                  </a:lnTo>
                  <a:lnTo>
                    <a:pt x="8137" y="312419"/>
                  </a:lnTo>
                  <a:lnTo>
                    <a:pt x="8150" y="307340"/>
                  </a:lnTo>
                  <a:close/>
                </a:path>
                <a:path w="1210310" h="1049020">
                  <a:moveTo>
                    <a:pt x="1209570" y="307340"/>
                  </a:moveTo>
                  <a:lnTo>
                    <a:pt x="1203226" y="307340"/>
                  </a:lnTo>
                  <a:lnTo>
                    <a:pt x="1203214" y="312419"/>
                  </a:lnTo>
                  <a:lnTo>
                    <a:pt x="1209557" y="312419"/>
                  </a:lnTo>
                  <a:lnTo>
                    <a:pt x="1209570" y="307340"/>
                  </a:lnTo>
                  <a:close/>
                </a:path>
                <a:path w="1210310" h="1049020">
                  <a:moveTo>
                    <a:pt x="8137" y="312420"/>
                  </a:moveTo>
                  <a:lnTo>
                    <a:pt x="1782" y="312420"/>
                  </a:lnTo>
                  <a:lnTo>
                    <a:pt x="1764" y="320039"/>
                  </a:lnTo>
                  <a:lnTo>
                    <a:pt x="8119" y="320039"/>
                  </a:lnTo>
                  <a:lnTo>
                    <a:pt x="8137" y="312420"/>
                  </a:lnTo>
                  <a:close/>
                </a:path>
                <a:path w="1210310" h="1049020">
                  <a:moveTo>
                    <a:pt x="1209557" y="312420"/>
                  </a:moveTo>
                  <a:lnTo>
                    <a:pt x="1203214" y="312420"/>
                  </a:lnTo>
                  <a:lnTo>
                    <a:pt x="1203195" y="320039"/>
                  </a:lnTo>
                  <a:lnTo>
                    <a:pt x="1209539" y="320039"/>
                  </a:lnTo>
                  <a:lnTo>
                    <a:pt x="1209557" y="312420"/>
                  </a:lnTo>
                  <a:close/>
                </a:path>
                <a:path w="1210310" h="1049020">
                  <a:moveTo>
                    <a:pt x="8119" y="320040"/>
                  </a:moveTo>
                  <a:lnTo>
                    <a:pt x="1764" y="320040"/>
                  </a:lnTo>
                  <a:lnTo>
                    <a:pt x="1687" y="351789"/>
                  </a:lnTo>
                  <a:lnTo>
                    <a:pt x="8041" y="351789"/>
                  </a:lnTo>
                  <a:lnTo>
                    <a:pt x="8119" y="320040"/>
                  </a:lnTo>
                  <a:close/>
                </a:path>
                <a:path w="1210310" h="1049020">
                  <a:moveTo>
                    <a:pt x="1209539" y="320040"/>
                  </a:moveTo>
                  <a:lnTo>
                    <a:pt x="1203195" y="320040"/>
                  </a:lnTo>
                  <a:lnTo>
                    <a:pt x="1203117" y="351789"/>
                  </a:lnTo>
                  <a:lnTo>
                    <a:pt x="1209462" y="351789"/>
                  </a:lnTo>
                  <a:lnTo>
                    <a:pt x="1209539" y="320040"/>
                  </a:lnTo>
                  <a:close/>
                </a:path>
                <a:path w="1210310" h="1049020">
                  <a:moveTo>
                    <a:pt x="8041" y="351790"/>
                  </a:moveTo>
                  <a:lnTo>
                    <a:pt x="1687" y="351790"/>
                  </a:lnTo>
                  <a:lnTo>
                    <a:pt x="1610" y="383539"/>
                  </a:lnTo>
                  <a:lnTo>
                    <a:pt x="7963" y="383539"/>
                  </a:lnTo>
                  <a:lnTo>
                    <a:pt x="8041" y="351790"/>
                  </a:lnTo>
                  <a:close/>
                </a:path>
                <a:path w="1210310" h="1049020">
                  <a:moveTo>
                    <a:pt x="1209462" y="351790"/>
                  </a:moveTo>
                  <a:lnTo>
                    <a:pt x="1203117" y="351790"/>
                  </a:lnTo>
                  <a:lnTo>
                    <a:pt x="1203039" y="383539"/>
                  </a:lnTo>
                  <a:lnTo>
                    <a:pt x="1209385" y="383539"/>
                  </a:lnTo>
                  <a:lnTo>
                    <a:pt x="1209462" y="351790"/>
                  </a:lnTo>
                  <a:close/>
                </a:path>
                <a:path w="1210310" h="1049020">
                  <a:moveTo>
                    <a:pt x="7963" y="383540"/>
                  </a:moveTo>
                  <a:lnTo>
                    <a:pt x="1610" y="383540"/>
                  </a:lnTo>
                  <a:lnTo>
                    <a:pt x="1533" y="415289"/>
                  </a:lnTo>
                  <a:lnTo>
                    <a:pt x="7885" y="415289"/>
                  </a:lnTo>
                  <a:lnTo>
                    <a:pt x="7963" y="383540"/>
                  </a:lnTo>
                  <a:close/>
                </a:path>
                <a:path w="1210310" h="1049020">
                  <a:moveTo>
                    <a:pt x="1209385" y="383540"/>
                  </a:moveTo>
                  <a:lnTo>
                    <a:pt x="1203039" y="383540"/>
                  </a:lnTo>
                  <a:lnTo>
                    <a:pt x="1202961" y="415289"/>
                  </a:lnTo>
                  <a:lnTo>
                    <a:pt x="1209308" y="415289"/>
                  </a:lnTo>
                  <a:lnTo>
                    <a:pt x="1209385" y="383540"/>
                  </a:lnTo>
                  <a:close/>
                </a:path>
                <a:path w="1210310" h="1049020">
                  <a:moveTo>
                    <a:pt x="7885" y="415290"/>
                  </a:moveTo>
                  <a:lnTo>
                    <a:pt x="1533" y="415290"/>
                  </a:lnTo>
                  <a:lnTo>
                    <a:pt x="1074" y="604519"/>
                  </a:lnTo>
                  <a:lnTo>
                    <a:pt x="7420" y="604519"/>
                  </a:lnTo>
                  <a:lnTo>
                    <a:pt x="7885" y="415290"/>
                  </a:lnTo>
                  <a:close/>
                </a:path>
                <a:path w="1210310" h="1049020">
                  <a:moveTo>
                    <a:pt x="1209308" y="415290"/>
                  </a:moveTo>
                  <a:lnTo>
                    <a:pt x="1202961" y="415290"/>
                  </a:lnTo>
                  <a:lnTo>
                    <a:pt x="1202496" y="604519"/>
                  </a:lnTo>
                  <a:lnTo>
                    <a:pt x="1208848" y="604519"/>
                  </a:lnTo>
                  <a:lnTo>
                    <a:pt x="1209308" y="415290"/>
                  </a:lnTo>
                  <a:close/>
                </a:path>
                <a:path w="1210310" h="1049020">
                  <a:moveTo>
                    <a:pt x="7420" y="604520"/>
                  </a:moveTo>
                  <a:lnTo>
                    <a:pt x="1074" y="604520"/>
                  </a:lnTo>
                  <a:lnTo>
                    <a:pt x="982" y="642619"/>
                  </a:lnTo>
                  <a:lnTo>
                    <a:pt x="7326" y="642619"/>
                  </a:lnTo>
                  <a:lnTo>
                    <a:pt x="7420" y="604520"/>
                  </a:lnTo>
                  <a:close/>
                </a:path>
                <a:path w="1210310" h="1049020">
                  <a:moveTo>
                    <a:pt x="1208848" y="604520"/>
                  </a:moveTo>
                  <a:lnTo>
                    <a:pt x="1202496" y="604520"/>
                  </a:lnTo>
                  <a:lnTo>
                    <a:pt x="1202402" y="642619"/>
                  </a:lnTo>
                  <a:lnTo>
                    <a:pt x="1208756" y="642619"/>
                  </a:lnTo>
                  <a:lnTo>
                    <a:pt x="1208848" y="604520"/>
                  </a:lnTo>
                  <a:close/>
                </a:path>
                <a:path w="1210310" h="1049020">
                  <a:moveTo>
                    <a:pt x="7326" y="642620"/>
                  </a:moveTo>
                  <a:lnTo>
                    <a:pt x="982" y="642620"/>
                  </a:lnTo>
                  <a:lnTo>
                    <a:pt x="902" y="675639"/>
                  </a:lnTo>
                  <a:lnTo>
                    <a:pt x="7245" y="675639"/>
                  </a:lnTo>
                  <a:lnTo>
                    <a:pt x="7326" y="642620"/>
                  </a:lnTo>
                  <a:close/>
                </a:path>
                <a:path w="1210310" h="1049020">
                  <a:moveTo>
                    <a:pt x="1208756" y="642620"/>
                  </a:moveTo>
                  <a:lnTo>
                    <a:pt x="1202402" y="642620"/>
                  </a:lnTo>
                  <a:lnTo>
                    <a:pt x="1202321" y="675639"/>
                  </a:lnTo>
                  <a:lnTo>
                    <a:pt x="1208676" y="675639"/>
                  </a:lnTo>
                  <a:lnTo>
                    <a:pt x="1208756" y="642620"/>
                  </a:lnTo>
                  <a:close/>
                </a:path>
                <a:path w="1210310" h="1049020">
                  <a:moveTo>
                    <a:pt x="7245" y="675640"/>
                  </a:moveTo>
                  <a:lnTo>
                    <a:pt x="902" y="675640"/>
                  </a:lnTo>
                  <a:lnTo>
                    <a:pt x="763" y="732789"/>
                  </a:lnTo>
                  <a:lnTo>
                    <a:pt x="7105" y="732789"/>
                  </a:lnTo>
                  <a:lnTo>
                    <a:pt x="7245" y="675640"/>
                  </a:lnTo>
                  <a:close/>
                </a:path>
                <a:path w="1210310" h="1049020">
                  <a:moveTo>
                    <a:pt x="1208676" y="675640"/>
                  </a:moveTo>
                  <a:lnTo>
                    <a:pt x="1202321" y="675640"/>
                  </a:lnTo>
                  <a:lnTo>
                    <a:pt x="1202181" y="732789"/>
                  </a:lnTo>
                  <a:lnTo>
                    <a:pt x="1208537" y="732789"/>
                  </a:lnTo>
                  <a:lnTo>
                    <a:pt x="1208676" y="675640"/>
                  </a:lnTo>
                  <a:close/>
                </a:path>
                <a:path w="1210310" h="1049020">
                  <a:moveTo>
                    <a:pt x="7105" y="732790"/>
                  </a:moveTo>
                  <a:lnTo>
                    <a:pt x="763" y="732790"/>
                  </a:lnTo>
                  <a:lnTo>
                    <a:pt x="751" y="737869"/>
                  </a:lnTo>
                  <a:lnTo>
                    <a:pt x="7092" y="737869"/>
                  </a:lnTo>
                  <a:lnTo>
                    <a:pt x="7105" y="732790"/>
                  </a:lnTo>
                  <a:close/>
                </a:path>
                <a:path w="1210310" h="1049020">
                  <a:moveTo>
                    <a:pt x="1208537" y="732790"/>
                  </a:moveTo>
                  <a:lnTo>
                    <a:pt x="1202181" y="732790"/>
                  </a:lnTo>
                  <a:lnTo>
                    <a:pt x="1202168" y="737869"/>
                  </a:lnTo>
                  <a:lnTo>
                    <a:pt x="1208525" y="737869"/>
                  </a:lnTo>
                  <a:lnTo>
                    <a:pt x="1208537" y="732790"/>
                  </a:lnTo>
                  <a:close/>
                </a:path>
                <a:path w="1210310" h="1049020">
                  <a:moveTo>
                    <a:pt x="7092" y="737870"/>
                  </a:moveTo>
                  <a:lnTo>
                    <a:pt x="751" y="737870"/>
                  </a:lnTo>
                  <a:lnTo>
                    <a:pt x="732" y="745489"/>
                  </a:lnTo>
                  <a:lnTo>
                    <a:pt x="7073" y="745489"/>
                  </a:lnTo>
                  <a:lnTo>
                    <a:pt x="7092" y="737870"/>
                  </a:lnTo>
                  <a:close/>
                </a:path>
                <a:path w="1210310" h="1049020">
                  <a:moveTo>
                    <a:pt x="1208525" y="737870"/>
                  </a:moveTo>
                  <a:lnTo>
                    <a:pt x="1202168" y="737870"/>
                  </a:lnTo>
                  <a:lnTo>
                    <a:pt x="1202150" y="745489"/>
                  </a:lnTo>
                  <a:lnTo>
                    <a:pt x="1208506" y="745489"/>
                  </a:lnTo>
                  <a:lnTo>
                    <a:pt x="1208525" y="737870"/>
                  </a:lnTo>
                  <a:close/>
                </a:path>
                <a:path w="1210310" h="1049020">
                  <a:moveTo>
                    <a:pt x="7073" y="745490"/>
                  </a:moveTo>
                  <a:lnTo>
                    <a:pt x="732" y="745490"/>
                  </a:lnTo>
                  <a:lnTo>
                    <a:pt x="717" y="751839"/>
                  </a:lnTo>
                  <a:lnTo>
                    <a:pt x="7058" y="751839"/>
                  </a:lnTo>
                  <a:lnTo>
                    <a:pt x="7073" y="745490"/>
                  </a:lnTo>
                  <a:close/>
                </a:path>
                <a:path w="1210310" h="1049020">
                  <a:moveTo>
                    <a:pt x="1208506" y="745490"/>
                  </a:moveTo>
                  <a:lnTo>
                    <a:pt x="1202150" y="745490"/>
                  </a:lnTo>
                  <a:lnTo>
                    <a:pt x="1202134" y="751839"/>
                  </a:lnTo>
                  <a:lnTo>
                    <a:pt x="1208491" y="751839"/>
                  </a:lnTo>
                  <a:lnTo>
                    <a:pt x="1208506" y="745490"/>
                  </a:lnTo>
                  <a:close/>
                </a:path>
                <a:path w="1210310" h="1049020">
                  <a:moveTo>
                    <a:pt x="7058" y="751840"/>
                  </a:moveTo>
                  <a:lnTo>
                    <a:pt x="717" y="751840"/>
                  </a:lnTo>
                  <a:lnTo>
                    <a:pt x="705" y="756919"/>
                  </a:lnTo>
                  <a:lnTo>
                    <a:pt x="7045" y="756919"/>
                  </a:lnTo>
                  <a:lnTo>
                    <a:pt x="7058" y="751840"/>
                  </a:lnTo>
                  <a:close/>
                </a:path>
                <a:path w="1210310" h="1049020">
                  <a:moveTo>
                    <a:pt x="1208491" y="751840"/>
                  </a:moveTo>
                  <a:lnTo>
                    <a:pt x="1202134" y="751840"/>
                  </a:lnTo>
                  <a:lnTo>
                    <a:pt x="1202122" y="756919"/>
                  </a:lnTo>
                  <a:lnTo>
                    <a:pt x="1208478" y="756919"/>
                  </a:lnTo>
                  <a:lnTo>
                    <a:pt x="1208491" y="751840"/>
                  </a:lnTo>
                  <a:close/>
                </a:path>
                <a:path w="1210310" h="1049020">
                  <a:moveTo>
                    <a:pt x="7045" y="756920"/>
                  </a:moveTo>
                  <a:lnTo>
                    <a:pt x="705" y="756920"/>
                  </a:lnTo>
                  <a:lnTo>
                    <a:pt x="686" y="764539"/>
                  </a:lnTo>
                  <a:lnTo>
                    <a:pt x="7027" y="764539"/>
                  </a:lnTo>
                  <a:lnTo>
                    <a:pt x="7045" y="756920"/>
                  </a:lnTo>
                  <a:close/>
                </a:path>
                <a:path w="1210310" h="1049020">
                  <a:moveTo>
                    <a:pt x="1208478" y="756920"/>
                  </a:moveTo>
                  <a:lnTo>
                    <a:pt x="1202122" y="756920"/>
                  </a:lnTo>
                  <a:lnTo>
                    <a:pt x="1202103" y="764539"/>
                  </a:lnTo>
                  <a:lnTo>
                    <a:pt x="1208460" y="764539"/>
                  </a:lnTo>
                  <a:lnTo>
                    <a:pt x="1208478" y="756920"/>
                  </a:lnTo>
                  <a:close/>
                </a:path>
                <a:path w="1210310" h="1049020">
                  <a:moveTo>
                    <a:pt x="7027" y="764540"/>
                  </a:moveTo>
                  <a:lnTo>
                    <a:pt x="686" y="764540"/>
                  </a:lnTo>
                  <a:lnTo>
                    <a:pt x="628" y="788669"/>
                  </a:lnTo>
                  <a:lnTo>
                    <a:pt x="6967" y="788669"/>
                  </a:lnTo>
                  <a:lnTo>
                    <a:pt x="7027" y="764540"/>
                  </a:lnTo>
                  <a:close/>
                </a:path>
                <a:path w="1210310" h="1049020">
                  <a:moveTo>
                    <a:pt x="1208460" y="764540"/>
                  </a:moveTo>
                  <a:lnTo>
                    <a:pt x="1202103" y="764540"/>
                  </a:lnTo>
                  <a:lnTo>
                    <a:pt x="1202044" y="788669"/>
                  </a:lnTo>
                  <a:lnTo>
                    <a:pt x="1208401" y="788669"/>
                  </a:lnTo>
                  <a:lnTo>
                    <a:pt x="1208460" y="764540"/>
                  </a:lnTo>
                  <a:close/>
                </a:path>
                <a:path w="1210310" h="1049020">
                  <a:moveTo>
                    <a:pt x="6967" y="788670"/>
                  </a:moveTo>
                  <a:lnTo>
                    <a:pt x="628" y="788670"/>
                  </a:lnTo>
                  <a:lnTo>
                    <a:pt x="612" y="795019"/>
                  </a:lnTo>
                  <a:lnTo>
                    <a:pt x="6952" y="795019"/>
                  </a:lnTo>
                  <a:lnTo>
                    <a:pt x="6967" y="788670"/>
                  </a:lnTo>
                  <a:close/>
                </a:path>
                <a:path w="1210310" h="1049020">
                  <a:moveTo>
                    <a:pt x="1208401" y="788670"/>
                  </a:moveTo>
                  <a:lnTo>
                    <a:pt x="1202044" y="788670"/>
                  </a:lnTo>
                  <a:lnTo>
                    <a:pt x="1202028" y="795019"/>
                  </a:lnTo>
                  <a:lnTo>
                    <a:pt x="1208386" y="795019"/>
                  </a:lnTo>
                  <a:lnTo>
                    <a:pt x="1208401" y="788670"/>
                  </a:lnTo>
                  <a:close/>
                </a:path>
                <a:path w="1210310" h="1049020">
                  <a:moveTo>
                    <a:pt x="6952" y="795020"/>
                  </a:moveTo>
                  <a:lnTo>
                    <a:pt x="612" y="795020"/>
                  </a:lnTo>
                  <a:lnTo>
                    <a:pt x="578" y="808989"/>
                  </a:lnTo>
                  <a:lnTo>
                    <a:pt x="6917" y="808989"/>
                  </a:lnTo>
                  <a:lnTo>
                    <a:pt x="6952" y="795020"/>
                  </a:lnTo>
                  <a:close/>
                </a:path>
                <a:path w="1210310" h="1049020">
                  <a:moveTo>
                    <a:pt x="1208386" y="795020"/>
                  </a:moveTo>
                  <a:lnTo>
                    <a:pt x="1202028" y="795020"/>
                  </a:lnTo>
                  <a:lnTo>
                    <a:pt x="1201994" y="808989"/>
                  </a:lnTo>
                  <a:lnTo>
                    <a:pt x="1208352" y="808989"/>
                  </a:lnTo>
                  <a:lnTo>
                    <a:pt x="1208386" y="795020"/>
                  </a:lnTo>
                  <a:close/>
                </a:path>
                <a:path w="1210310" h="1049020">
                  <a:moveTo>
                    <a:pt x="6917" y="808990"/>
                  </a:moveTo>
                  <a:lnTo>
                    <a:pt x="578" y="808990"/>
                  </a:lnTo>
                  <a:lnTo>
                    <a:pt x="563" y="815339"/>
                  </a:lnTo>
                  <a:lnTo>
                    <a:pt x="6902" y="815339"/>
                  </a:lnTo>
                  <a:lnTo>
                    <a:pt x="6917" y="808990"/>
                  </a:lnTo>
                  <a:close/>
                </a:path>
                <a:path w="1210310" h="1049020">
                  <a:moveTo>
                    <a:pt x="1208352" y="808990"/>
                  </a:moveTo>
                  <a:lnTo>
                    <a:pt x="1201994" y="808990"/>
                  </a:lnTo>
                  <a:lnTo>
                    <a:pt x="1201978" y="815339"/>
                  </a:lnTo>
                  <a:lnTo>
                    <a:pt x="1208337" y="815339"/>
                  </a:lnTo>
                  <a:lnTo>
                    <a:pt x="1208352" y="808990"/>
                  </a:lnTo>
                  <a:close/>
                </a:path>
                <a:path w="1210310" h="1049020">
                  <a:moveTo>
                    <a:pt x="6902" y="815340"/>
                  </a:moveTo>
                  <a:lnTo>
                    <a:pt x="563" y="815340"/>
                  </a:lnTo>
                  <a:lnTo>
                    <a:pt x="548" y="821689"/>
                  </a:lnTo>
                  <a:lnTo>
                    <a:pt x="6886" y="821689"/>
                  </a:lnTo>
                  <a:lnTo>
                    <a:pt x="6902" y="815340"/>
                  </a:lnTo>
                  <a:close/>
                </a:path>
                <a:path w="1210310" h="1049020">
                  <a:moveTo>
                    <a:pt x="1208337" y="815340"/>
                  </a:moveTo>
                  <a:lnTo>
                    <a:pt x="1201978" y="815340"/>
                  </a:lnTo>
                  <a:lnTo>
                    <a:pt x="1201962" y="821689"/>
                  </a:lnTo>
                  <a:lnTo>
                    <a:pt x="1208321" y="821689"/>
                  </a:lnTo>
                  <a:lnTo>
                    <a:pt x="1208337" y="815340"/>
                  </a:lnTo>
                  <a:close/>
                </a:path>
                <a:path w="1210310" h="1049020">
                  <a:moveTo>
                    <a:pt x="6886" y="821690"/>
                  </a:moveTo>
                  <a:lnTo>
                    <a:pt x="548" y="821690"/>
                  </a:lnTo>
                  <a:lnTo>
                    <a:pt x="532" y="828039"/>
                  </a:lnTo>
                  <a:lnTo>
                    <a:pt x="6871" y="828039"/>
                  </a:lnTo>
                  <a:lnTo>
                    <a:pt x="6886" y="821690"/>
                  </a:lnTo>
                  <a:close/>
                </a:path>
                <a:path w="1210310" h="1049020">
                  <a:moveTo>
                    <a:pt x="1208321" y="821690"/>
                  </a:moveTo>
                  <a:lnTo>
                    <a:pt x="1201962" y="821690"/>
                  </a:lnTo>
                  <a:lnTo>
                    <a:pt x="1201947" y="828039"/>
                  </a:lnTo>
                  <a:lnTo>
                    <a:pt x="1208306" y="828039"/>
                  </a:lnTo>
                  <a:lnTo>
                    <a:pt x="1208321" y="821690"/>
                  </a:lnTo>
                  <a:close/>
                </a:path>
                <a:path w="1210310" h="1049020">
                  <a:moveTo>
                    <a:pt x="6871" y="828040"/>
                  </a:moveTo>
                  <a:lnTo>
                    <a:pt x="532" y="828040"/>
                  </a:lnTo>
                  <a:lnTo>
                    <a:pt x="517" y="834389"/>
                  </a:lnTo>
                  <a:lnTo>
                    <a:pt x="6855" y="834389"/>
                  </a:lnTo>
                  <a:lnTo>
                    <a:pt x="6871" y="828040"/>
                  </a:lnTo>
                  <a:close/>
                </a:path>
                <a:path w="1210310" h="1049020">
                  <a:moveTo>
                    <a:pt x="1208306" y="828040"/>
                  </a:moveTo>
                  <a:lnTo>
                    <a:pt x="1201947" y="828040"/>
                  </a:lnTo>
                  <a:lnTo>
                    <a:pt x="1201931" y="834389"/>
                  </a:lnTo>
                  <a:lnTo>
                    <a:pt x="1208290" y="834389"/>
                  </a:lnTo>
                  <a:lnTo>
                    <a:pt x="1208306" y="828040"/>
                  </a:lnTo>
                  <a:close/>
                </a:path>
                <a:path w="1210310" h="1049020">
                  <a:moveTo>
                    <a:pt x="6855" y="834390"/>
                  </a:moveTo>
                  <a:lnTo>
                    <a:pt x="517" y="834390"/>
                  </a:lnTo>
                  <a:lnTo>
                    <a:pt x="501" y="840739"/>
                  </a:lnTo>
                  <a:lnTo>
                    <a:pt x="6839" y="840739"/>
                  </a:lnTo>
                  <a:lnTo>
                    <a:pt x="6855" y="834390"/>
                  </a:lnTo>
                  <a:close/>
                </a:path>
                <a:path w="1210310" h="1049020">
                  <a:moveTo>
                    <a:pt x="1208290" y="834390"/>
                  </a:moveTo>
                  <a:lnTo>
                    <a:pt x="1201931" y="834390"/>
                  </a:lnTo>
                  <a:lnTo>
                    <a:pt x="1201916" y="840739"/>
                  </a:lnTo>
                  <a:lnTo>
                    <a:pt x="1208275" y="840739"/>
                  </a:lnTo>
                  <a:lnTo>
                    <a:pt x="1208290" y="834390"/>
                  </a:lnTo>
                  <a:close/>
                </a:path>
                <a:path w="1210310" h="1049020">
                  <a:moveTo>
                    <a:pt x="6839" y="840740"/>
                  </a:moveTo>
                  <a:lnTo>
                    <a:pt x="501" y="840740"/>
                  </a:lnTo>
                  <a:lnTo>
                    <a:pt x="486" y="847089"/>
                  </a:lnTo>
                  <a:lnTo>
                    <a:pt x="6824" y="847089"/>
                  </a:lnTo>
                  <a:lnTo>
                    <a:pt x="6839" y="840740"/>
                  </a:lnTo>
                  <a:close/>
                </a:path>
                <a:path w="1210310" h="1049020">
                  <a:moveTo>
                    <a:pt x="1208275" y="840740"/>
                  </a:moveTo>
                  <a:lnTo>
                    <a:pt x="1201916" y="840740"/>
                  </a:lnTo>
                  <a:lnTo>
                    <a:pt x="1201900" y="847089"/>
                  </a:lnTo>
                  <a:lnTo>
                    <a:pt x="1208260" y="847089"/>
                  </a:lnTo>
                  <a:lnTo>
                    <a:pt x="1208275" y="840740"/>
                  </a:lnTo>
                  <a:close/>
                </a:path>
                <a:path w="1210310" h="1049020">
                  <a:moveTo>
                    <a:pt x="6824" y="847090"/>
                  </a:moveTo>
                  <a:lnTo>
                    <a:pt x="486" y="847090"/>
                  </a:lnTo>
                  <a:lnTo>
                    <a:pt x="471" y="853439"/>
                  </a:lnTo>
                  <a:lnTo>
                    <a:pt x="6808" y="853439"/>
                  </a:lnTo>
                  <a:lnTo>
                    <a:pt x="6824" y="847090"/>
                  </a:lnTo>
                  <a:close/>
                </a:path>
                <a:path w="1210310" h="1049020">
                  <a:moveTo>
                    <a:pt x="1208260" y="847090"/>
                  </a:moveTo>
                  <a:lnTo>
                    <a:pt x="1201900" y="847090"/>
                  </a:lnTo>
                  <a:lnTo>
                    <a:pt x="1201884" y="853439"/>
                  </a:lnTo>
                  <a:lnTo>
                    <a:pt x="1208244" y="853439"/>
                  </a:lnTo>
                  <a:lnTo>
                    <a:pt x="1208260" y="847090"/>
                  </a:lnTo>
                  <a:close/>
                </a:path>
                <a:path w="1210310" h="1049020">
                  <a:moveTo>
                    <a:pt x="6808" y="853440"/>
                  </a:moveTo>
                  <a:lnTo>
                    <a:pt x="471" y="853440"/>
                  </a:lnTo>
                  <a:lnTo>
                    <a:pt x="455" y="859789"/>
                  </a:lnTo>
                  <a:lnTo>
                    <a:pt x="6793" y="859789"/>
                  </a:lnTo>
                  <a:lnTo>
                    <a:pt x="6808" y="853440"/>
                  </a:lnTo>
                  <a:close/>
                </a:path>
                <a:path w="1210310" h="1049020">
                  <a:moveTo>
                    <a:pt x="1208244" y="853440"/>
                  </a:moveTo>
                  <a:lnTo>
                    <a:pt x="1201884" y="853440"/>
                  </a:lnTo>
                  <a:lnTo>
                    <a:pt x="1201869" y="859789"/>
                  </a:lnTo>
                  <a:lnTo>
                    <a:pt x="1208229" y="859789"/>
                  </a:lnTo>
                  <a:lnTo>
                    <a:pt x="1208244" y="853440"/>
                  </a:lnTo>
                  <a:close/>
                </a:path>
                <a:path w="1210310" h="1049020">
                  <a:moveTo>
                    <a:pt x="6793" y="859790"/>
                  </a:moveTo>
                  <a:lnTo>
                    <a:pt x="455" y="859790"/>
                  </a:lnTo>
                  <a:lnTo>
                    <a:pt x="440" y="866139"/>
                  </a:lnTo>
                  <a:lnTo>
                    <a:pt x="6777" y="866139"/>
                  </a:lnTo>
                  <a:lnTo>
                    <a:pt x="6793" y="859790"/>
                  </a:lnTo>
                  <a:close/>
                </a:path>
                <a:path w="1210310" h="1049020">
                  <a:moveTo>
                    <a:pt x="1208229" y="859790"/>
                  </a:moveTo>
                  <a:lnTo>
                    <a:pt x="1201869" y="859790"/>
                  </a:lnTo>
                  <a:lnTo>
                    <a:pt x="1201853" y="866139"/>
                  </a:lnTo>
                  <a:lnTo>
                    <a:pt x="1208213" y="866139"/>
                  </a:lnTo>
                  <a:lnTo>
                    <a:pt x="1208229" y="859790"/>
                  </a:lnTo>
                  <a:close/>
                </a:path>
                <a:path w="1210310" h="1049020">
                  <a:moveTo>
                    <a:pt x="6777" y="866140"/>
                  </a:moveTo>
                  <a:lnTo>
                    <a:pt x="440" y="866140"/>
                  </a:lnTo>
                  <a:lnTo>
                    <a:pt x="409" y="878839"/>
                  </a:lnTo>
                  <a:lnTo>
                    <a:pt x="6746" y="878839"/>
                  </a:lnTo>
                  <a:lnTo>
                    <a:pt x="6777" y="866140"/>
                  </a:lnTo>
                  <a:close/>
                </a:path>
                <a:path w="1210310" h="1049020">
                  <a:moveTo>
                    <a:pt x="1208213" y="866140"/>
                  </a:moveTo>
                  <a:lnTo>
                    <a:pt x="1201853" y="866140"/>
                  </a:lnTo>
                  <a:lnTo>
                    <a:pt x="1201822" y="878839"/>
                  </a:lnTo>
                  <a:lnTo>
                    <a:pt x="1208183" y="878839"/>
                  </a:lnTo>
                  <a:lnTo>
                    <a:pt x="1208213" y="866140"/>
                  </a:lnTo>
                  <a:close/>
                </a:path>
                <a:path w="1210310" h="1049020">
                  <a:moveTo>
                    <a:pt x="6746" y="878840"/>
                  </a:moveTo>
                  <a:lnTo>
                    <a:pt x="409" y="878840"/>
                  </a:lnTo>
                  <a:lnTo>
                    <a:pt x="397" y="883919"/>
                  </a:lnTo>
                  <a:lnTo>
                    <a:pt x="6733" y="883919"/>
                  </a:lnTo>
                  <a:lnTo>
                    <a:pt x="6746" y="878840"/>
                  </a:lnTo>
                  <a:close/>
                </a:path>
                <a:path w="1210310" h="1049020">
                  <a:moveTo>
                    <a:pt x="1208183" y="878840"/>
                  </a:moveTo>
                  <a:lnTo>
                    <a:pt x="1201822" y="878840"/>
                  </a:lnTo>
                  <a:lnTo>
                    <a:pt x="1201810" y="883919"/>
                  </a:lnTo>
                  <a:lnTo>
                    <a:pt x="1208170" y="883919"/>
                  </a:lnTo>
                  <a:lnTo>
                    <a:pt x="1208183" y="878840"/>
                  </a:lnTo>
                  <a:close/>
                </a:path>
                <a:path w="1210310" h="1049020">
                  <a:moveTo>
                    <a:pt x="6733" y="883920"/>
                  </a:moveTo>
                  <a:lnTo>
                    <a:pt x="397" y="883920"/>
                  </a:lnTo>
                  <a:lnTo>
                    <a:pt x="378" y="891539"/>
                  </a:lnTo>
                  <a:lnTo>
                    <a:pt x="6715" y="891539"/>
                  </a:lnTo>
                  <a:lnTo>
                    <a:pt x="6733" y="883920"/>
                  </a:lnTo>
                  <a:close/>
                </a:path>
                <a:path w="1210310" h="1049020">
                  <a:moveTo>
                    <a:pt x="1208170" y="883920"/>
                  </a:moveTo>
                  <a:lnTo>
                    <a:pt x="1201810" y="883920"/>
                  </a:lnTo>
                  <a:lnTo>
                    <a:pt x="1201791" y="891539"/>
                  </a:lnTo>
                  <a:lnTo>
                    <a:pt x="1208152" y="891539"/>
                  </a:lnTo>
                  <a:lnTo>
                    <a:pt x="1208170" y="883920"/>
                  </a:lnTo>
                  <a:close/>
                </a:path>
                <a:path w="1210310" h="1049020">
                  <a:moveTo>
                    <a:pt x="6715" y="891540"/>
                  </a:moveTo>
                  <a:lnTo>
                    <a:pt x="378" y="891540"/>
                  </a:lnTo>
                  <a:lnTo>
                    <a:pt x="363" y="897889"/>
                  </a:lnTo>
                  <a:lnTo>
                    <a:pt x="6699" y="897889"/>
                  </a:lnTo>
                  <a:lnTo>
                    <a:pt x="6715" y="891540"/>
                  </a:lnTo>
                  <a:close/>
                </a:path>
                <a:path w="1210310" h="1049020">
                  <a:moveTo>
                    <a:pt x="1208152" y="891540"/>
                  </a:moveTo>
                  <a:lnTo>
                    <a:pt x="1201791" y="891540"/>
                  </a:lnTo>
                  <a:lnTo>
                    <a:pt x="1201775" y="897889"/>
                  </a:lnTo>
                  <a:lnTo>
                    <a:pt x="1208136" y="897889"/>
                  </a:lnTo>
                  <a:lnTo>
                    <a:pt x="1208152" y="891540"/>
                  </a:lnTo>
                  <a:close/>
                </a:path>
                <a:path w="1210310" h="1049020">
                  <a:moveTo>
                    <a:pt x="6699" y="897890"/>
                  </a:moveTo>
                  <a:lnTo>
                    <a:pt x="363" y="897890"/>
                  </a:lnTo>
                  <a:lnTo>
                    <a:pt x="350" y="902969"/>
                  </a:lnTo>
                  <a:lnTo>
                    <a:pt x="6687" y="902969"/>
                  </a:lnTo>
                  <a:lnTo>
                    <a:pt x="6699" y="897890"/>
                  </a:lnTo>
                  <a:close/>
                </a:path>
                <a:path w="1210310" h="1049020">
                  <a:moveTo>
                    <a:pt x="1208136" y="897890"/>
                  </a:moveTo>
                  <a:lnTo>
                    <a:pt x="1201775" y="897890"/>
                  </a:lnTo>
                  <a:lnTo>
                    <a:pt x="1201763" y="902969"/>
                  </a:lnTo>
                  <a:lnTo>
                    <a:pt x="1208124" y="902969"/>
                  </a:lnTo>
                  <a:lnTo>
                    <a:pt x="1208136" y="897890"/>
                  </a:lnTo>
                  <a:close/>
                </a:path>
                <a:path w="1210310" h="1049020">
                  <a:moveTo>
                    <a:pt x="6687" y="902970"/>
                  </a:moveTo>
                  <a:lnTo>
                    <a:pt x="350" y="902970"/>
                  </a:lnTo>
                  <a:lnTo>
                    <a:pt x="332" y="910589"/>
                  </a:lnTo>
                  <a:lnTo>
                    <a:pt x="6668" y="910589"/>
                  </a:lnTo>
                  <a:lnTo>
                    <a:pt x="6687" y="902970"/>
                  </a:lnTo>
                  <a:close/>
                </a:path>
                <a:path w="1210310" h="1049020">
                  <a:moveTo>
                    <a:pt x="1208124" y="902970"/>
                  </a:moveTo>
                  <a:lnTo>
                    <a:pt x="1201763" y="902970"/>
                  </a:lnTo>
                  <a:lnTo>
                    <a:pt x="1201744" y="910589"/>
                  </a:lnTo>
                  <a:lnTo>
                    <a:pt x="1208105" y="910589"/>
                  </a:lnTo>
                  <a:lnTo>
                    <a:pt x="1208124" y="902970"/>
                  </a:lnTo>
                  <a:close/>
                </a:path>
                <a:path w="1210310" h="1049020">
                  <a:moveTo>
                    <a:pt x="6668" y="910590"/>
                  </a:moveTo>
                  <a:lnTo>
                    <a:pt x="332" y="910590"/>
                  </a:lnTo>
                  <a:lnTo>
                    <a:pt x="320" y="915669"/>
                  </a:lnTo>
                  <a:lnTo>
                    <a:pt x="6655" y="915669"/>
                  </a:lnTo>
                  <a:lnTo>
                    <a:pt x="6668" y="910590"/>
                  </a:lnTo>
                  <a:close/>
                </a:path>
                <a:path w="1210310" h="1049020">
                  <a:moveTo>
                    <a:pt x="1208105" y="910590"/>
                  </a:moveTo>
                  <a:lnTo>
                    <a:pt x="1201744" y="910590"/>
                  </a:lnTo>
                  <a:lnTo>
                    <a:pt x="1201732" y="915669"/>
                  </a:lnTo>
                  <a:lnTo>
                    <a:pt x="1208093" y="915669"/>
                  </a:lnTo>
                  <a:lnTo>
                    <a:pt x="1208105" y="910590"/>
                  </a:lnTo>
                  <a:close/>
                </a:path>
                <a:path w="1210310" h="1049020">
                  <a:moveTo>
                    <a:pt x="6655" y="915670"/>
                  </a:moveTo>
                  <a:lnTo>
                    <a:pt x="320" y="915670"/>
                  </a:lnTo>
                  <a:lnTo>
                    <a:pt x="255" y="942339"/>
                  </a:lnTo>
                  <a:lnTo>
                    <a:pt x="6590" y="942339"/>
                  </a:lnTo>
                  <a:lnTo>
                    <a:pt x="6655" y="915670"/>
                  </a:lnTo>
                  <a:close/>
                </a:path>
                <a:path w="1210310" h="1049020">
                  <a:moveTo>
                    <a:pt x="1208093" y="915670"/>
                  </a:moveTo>
                  <a:lnTo>
                    <a:pt x="1201732" y="915670"/>
                  </a:lnTo>
                  <a:lnTo>
                    <a:pt x="1201666" y="942339"/>
                  </a:lnTo>
                  <a:lnTo>
                    <a:pt x="1208028" y="942339"/>
                  </a:lnTo>
                  <a:lnTo>
                    <a:pt x="1208093" y="915670"/>
                  </a:lnTo>
                  <a:close/>
                </a:path>
                <a:path w="1210310" h="1049020">
                  <a:moveTo>
                    <a:pt x="6590" y="942340"/>
                  </a:moveTo>
                  <a:lnTo>
                    <a:pt x="255" y="942340"/>
                  </a:lnTo>
                  <a:lnTo>
                    <a:pt x="209" y="961389"/>
                  </a:lnTo>
                  <a:lnTo>
                    <a:pt x="6543" y="961389"/>
                  </a:lnTo>
                  <a:lnTo>
                    <a:pt x="6590" y="942340"/>
                  </a:lnTo>
                  <a:close/>
                </a:path>
                <a:path w="1210310" h="1049020">
                  <a:moveTo>
                    <a:pt x="1208028" y="942340"/>
                  </a:moveTo>
                  <a:lnTo>
                    <a:pt x="1201666" y="942340"/>
                  </a:lnTo>
                  <a:lnTo>
                    <a:pt x="1201619" y="961389"/>
                  </a:lnTo>
                  <a:lnTo>
                    <a:pt x="1207982" y="961389"/>
                  </a:lnTo>
                  <a:lnTo>
                    <a:pt x="1208028" y="942340"/>
                  </a:lnTo>
                  <a:close/>
                </a:path>
                <a:path w="1210310" h="1049020">
                  <a:moveTo>
                    <a:pt x="6543" y="961390"/>
                  </a:moveTo>
                  <a:lnTo>
                    <a:pt x="209" y="961390"/>
                  </a:lnTo>
                  <a:lnTo>
                    <a:pt x="193" y="967739"/>
                  </a:lnTo>
                  <a:lnTo>
                    <a:pt x="6527" y="967739"/>
                  </a:lnTo>
                  <a:lnTo>
                    <a:pt x="6543" y="961390"/>
                  </a:lnTo>
                  <a:close/>
                </a:path>
                <a:path w="1210310" h="1049020">
                  <a:moveTo>
                    <a:pt x="1207982" y="961390"/>
                  </a:moveTo>
                  <a:lnTo>
                    <a:pt x="1201619" y="961390"/>
                  </a:lnTo>
                  <a:lnTo>
                    <a:pt x="1201604" y="967739"/>
                  </a:lnTo>
                  <a:lnTo>
                    <a:pt x="1207967" y="967739"/>
                  </a:lnTo>
                  <a:lnTo>
                    <a:pt x="1207982" y="961390"/>
                  </a:lnTo>
                  <a:close/>
                </a:path>
                <a:path w="1210310" h="1049020">
                  <a:moveTo>
                    <a:pt x="6527" y="967740"/>
                  </a:moveTo>
                  <a:lnTo>
                    <a:pt x="193" y="967740"/>
                  </a:lnTo>
                  <a:lnTo>
                    <a:pt x="178" y="974089"/>
                  </a:lnTo>
                  <a:lnTo>
                    <a:pt x="6512" y="974089"/>
                  </a:lnTo>
                  <a:lnTo>
                    <a:pt x="6527" y="967740"/>
                  </a:lnTo>
                  <a:close/>
                </a:path>
                <a:path w="1210310" h="1049020">
                  <a:moveTo>
                    <a:pt x="1207967" y="967740"/>
                  </a:moveTo>
                  <a:lnTo>
                    <a:pt x="1201604" y="967740"/>
                  </a:lnTo>
                  <a:lnTo>
                    <a:pt x="1201588" y="974089"/>
                  </a:lnTo>
                  <a:lnTo>
                    <a:pt x="1207951" y="974089"/>
                  </a:lnTo>
                  <a:lnTo>
                    <a:pt x="1207967" y="967740"/>
                  </a:lnTo>
                  <a:close/>
                </a:path>
                <a:path w="1210310" h="1049020">
                  <a:moveTo>
                    <a:pt x="6512" y="974090"/>
                  </a:moveTo>
                  <a:lnTo>
                    <a:pt x="178" y="974090"/>
                  </a:lnTo>
                  <a:lnTo>
                    <a:pt x="163" y="980439"/>
                  </a:lnTo>
                  <a:lnTo>
                    <a:pt x="6496" y="980439"/>
                  </a:lnTo>
                  <a:lnTo>
                    <a:pt x="6512" y="974090"/>
                  </a:lnTo>
                  <a:close/>
                </a:path>
                <a:path w="1210310" h="1049020">
                  <a:moveTo>
                    <a:pt x="1207951" y="974090"/>
                  </a:moveTo>
                  <a:lnTo>
                    <a:pt x="1201588" y="974090"/>
                  </a:lnTo>
                  <a:lnTo>
                    <a:pt x="1201572" y="980439"/>
                  </a:lnTo>
                  <a:lnTo>
                    <a:pt x="1207936" y="980439"/>
                  </a:lnTo>
                  <a:lnTo>
                    <a:pt x="1207951" y="974090"/>
                  </a:lnTo>
                  <a:close/>
                </a:path>
                <a:path w="1210310" h="1049020">
                  <a:moveTo>
                    <a:pt x="6496" y="980440"/>
                  </a:moveTo>
                  <a:lnTo>
                    <a:pt x="163" y="980440"/>
                  </a:lnTo>
                  <a:lnTo>
                    <a:pt x="147" y="986789"/>
                  </a:lnTo>
                  <a:lnTo>
                    <a:pt x="6481" y="986789"/>
                  </a:lnTo>
                  <a:lnTo>
                    <a:pt x="6496" y="980440"/>
                  </a:lnTo>
                  <a:close/>
                </a:path>
                <a:path w="1210310" h="1049020">
                  <a:moveTo>
                    <a:pt x="1207936" y="980440"/>
                  </a:moveTo>
                  <a:lnTo>
                    <a:pt x="1201572" y="980440"/>
                  </a:lnTo>
                  <a:lnTo>
                    <a:pt x="1201557" y="986789"/>
                  </a:lnTo>
                  <a:lnTo>
                    <a:pt x="1207921" y="986789"/>
                  </a:lnTo>
                  <a:lnTo>
                    <a:pt x="1207936" y="980440"/>
                  </a:lnTo>
                  <a:close/>
                </a:path>
                <a:path w="1210310" h="1049020">
                  <a:moveTo>
                    <a:pt x="6481" y="986790"/>
                  </a:moveTo>
                  <a:lnTo>
                    <a:pt x="147" y="986790"/>
                  </a:lnTo>
                  <a:lnTo>
                    <a:pt x="132" y="993139"/>
                  </a:lnTo>
                  <a:lnTo>
                    <a:pt x="6465" y="993139"/>
                  </a:lnTo>
                  <a:lnTo>
                    <a:pt x="6481" y="986790"/>
                  </a:lnTo>
                  <a:close/>
                </a:path>
                <a:path w="1210310" h="1049020">
                  <a:moveTo>
                    <a:pt x="1207921" y="986790"/>
                  </a:moveTo>
                  <a:lnTo>
                    <a:pt x="1201557" y="986790"/>
                  </a:lnTo>
                  <a:lnTo>
                    <a:pt x="1201541" y="993139"/>
                  </a:lnTo>
                  <a:lnTo>
                    <a:pt x="1207905" y="993139"/>
                  </a:lnTo>
                  <a:lnTo>
                    <a:pt x="1207921" y="986790"/>
                  </a:lnTo>
                  <a:close/>
                </a:path>
                <a:path w="1210310" h="1049020">
                  <a:moveTo>
                    <a:pt x="6465" y="993140"/>
                  </a:moveTo>
                  <a:lnTo>
                    <a:pt x="132" y="993140"/>
                  </a:lnTo>
                  <a:lnTo>
                    <a:pt x="101" y="1005839"/>
                  </a:lnTo>
                  <a:lnTo>
                    <a:pt x="6434" y="1005839"/>
                  </a:lnTo>
                  <a:lnTo>
                    <a:pt x="6465" y="993140"/>
                  </a:lnTo>
                  <a:close/>
                </a:path>
                <a:path w="1210310" h="1049020">
                  <a:moveTo>
                    <a:pt x="1207905" y="993140"/>
                  </a:moveTo>
                  <a:lnTo>
                    <a:pt x="1201541" y="993140"/>
                  </a:lnTo>
                  <a:lnTo>
                    <a:pt x="1201510" y="1005839"/>
                  </a:lnTo>
                  <a:lnTo>
                    <a:pt x="1207874" y="1005839"/>
                  </a:lnTo>
                  <a:lnTo>
                    <a:pt x="1207905" y="993140"/>
                  </a:lnTo>
                  <a:close/>
                </a:path>
                <a:path w="1210310" h="1049020">
                  <a:moveTo>
                    <a:pt x="6434" y="1005840"/>
                  </a:moveTo>
                  <a:lnTo>
                    <a:pt x="101" y="1005840"/>
                  </a:lnTo>
                  <a:lnTo>
                    <a:pt x="89" y="1010919"/>
                  </a:lnTo>
                  <a:lnTo>
                    <a:pt x="6421" y="1010919"/>
                  </a:lnTo>
                  <a:lnTo>
                    <a:pt x="6434" y="1005840"/>
                  </a:lnTo>
                  <a:close/>
                </a:path>
                <a:path w="1210310" h="1049020">
                  <a:moveTo>
                    <a:pt x="1207874" y="1005840"/>
                  </a:moveTo>
                  <a:lnTo>
                    <a:pt x="1201510" y="1005840"/>
                  </a:lnTo>
                  <a:lnTo>
                    <a:pt x="1201498" y="1010919"/>
                  </a:lnTo>
                  <a:lnTo>
                    <a:pt x="1207862" y="1010919"/>
                  </a:lnTo>
                  <a:lnTo>
                    <a:pt x="1207874" y="1005840"/>
                  </a:lnTo>
                  <a:close/>
                </a:path>
                <a:path w="1210310" h="1049020">
                  <a:moveTo>
                    <a:pt x="6421" y="1010920"/>
                  </a:moveTo>
                  <a:lnTo>
                    <a:pt x="89" y="1010920"/>
                  </a:lnTo>
                  <a:lnTo>
                    <a:pt x="70" y="1018539"/>
                  </a:lnTo>
                  <a:lnTo>
                    <a:pt x="6403" y="1018539"/>
                  </a:lnTo>
                  <a:lnTo>
                    <a:pt x="6421" y="1010920"/>
                  </a:lnTo>
                  <a:close/>
                </a:path>
                <a:path w="1210310" h="1049020">
                  <a:moveTo>
                    <a:pt x="1207862" y="1010920"/>
                  </a:moveTo>
                  <a:lnTo>
                    <a:pt x="1201498" y="1010920"/>
                  </a:lnTo>
                  <a:lnTo>
                    <a:pt x="1201479" y="1018539"/>
                  </a:lnTo>
                  <a:lnTo>
                    <a:pt x="1207843" y="1018539"/>
                  </a:lnTo>
                  <a:lnTo>
                    <a:pt x="1207862" y="1010920"/>
                  </a:lnTo>
                  <a:close/>
                </a:path>
                <a:path w="1210310" h="1049020">
                  <a:moveTo>
                    <a:pt x="6403" y="1018540"/>
                  </a:moveTo>
                  <a:lnTo>
                    <a:pt x="70" y="1018540"/>
                  </a:lnTo>
                  <a:lnTo>
                    <a:pt x="55" y="1024889"/>
                  </a:lnTo>
                  <a:lnTo>
                    <a:pt x="6387" y="1024889"/>
                  </a:lnTo>
                  <a:lnTo>
                    <a:pt x="6403" y="1018540"/>
                  </a:lnTo>
                  <a:close/>
                </a:path>
                <a:path w="1210310" h="1049020">
                  <a:moveTo>
                    <a:pt x="1207843" y="1018540"/>
                  </a:moveTo>
                  <a:lnTo>
                    <a:pt x="1201479" y="1018540"/>
                  </a:lnTo>
                  <a:lnTo>
                    <a:pt x="1201463" y="1024889"/>
                  </a:lnTo>
                  <a:lnTo>
                    <a:pt x="1207828" y="1024889"/>
                  </a:lnTo>
                  <a:lnTo>
                    <a:pt x="1207843" y="1018540"/>
                  </a:lnTo>
                  <a:close/>
                </a:path>
                <a:path w="1210310" h="1049020">
                  <a:moveTo>
                    <a:pt x="6387" y="1024890"/>
                  </a:moveTo>
                  <a:lnTo>
                    <a:pt x="55" y="1024890"/>
                  </a:lnTo>
                  <a:lnTo>
                    <a:pt x="9" y="1043939"/>
                  </a:lnTo>
                  <a:lnTo>
                    <a:pt x="1207782" y="1043939"/>
                  </a:lnTo>
                  <a:lnTo>
                    <a:pt x="1207785" y="1042669"/>
                  </a:lnTo>
                  <a:lnTo>
                    <a:pt x="1201420" y="1042669"/>
                  </a:lnTo>
                  <a:lnTo>
                    <a:pt x="6350" y="1040130"/>
                  </a:lnTo>
                  <a:lnTo>
                    <a:pt x="6387" y="1024890"/>
                  </a:lnTo>
                  <a:close/>
                </a:path>
                <a:path w="1210310" h="1049020">
                  <a:moveTo>
                    <a:pt x="1207828" y="1024890"/>
                  </a:moveTo>
                  <a:lnTo>
                    <a:pt x="1201463" y="1024890"/>
                  </a:lnTo>
                  <a:lnTo>
                    <a:pt x="1201420" y="1042669"/>
                  </a:lnTo>
                  <a:lnTo>
                    <a:pt x="1207785" y="1042669"/>
                  </a:lnTo>
                  <a:lnTo>
                    <a:pt x="1207828" y="1024890"/>
                  </a:lnTo>
                  <a:close/>
                </a:path>
                <a:path w="1210310" h="1049020">
                  <a:moveTo>
                    <a:pt x="1207782" y="1043940"/>
                  </a:moveTo>
                  <a:lnTo>
                    <a:pt x="9" y="1043940"/>
                  </a:lnTo>
                  <a:lnTo>
                    <a:pt x="0" y="1047750"/>
                  </a:lnTo>
                  <a:lnTo>
                    <a:pt x="1207770" y="1049020"/>
                  </a:lnTo>
                  <a:lnTo>
                    <a:pt x="1207782" y="1043940"/>
                  </a:lnTo>
                  <a:close/>
                </a:path>
              </a:pathLst>
            </a:custGeom>
            <a:solidFill>
              <a:srgbClr val="073F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664209" y="3644900"/>
              <a:ext cx="1197610" cy="1036319"/>
            </a:xfrm>
            <a:custGeom>
              <a:avLst/>
              <a:gdLst/>
              <a:ahLst/>
              <a:cxnLst/>
              <a:rect l="l" t="t" r="r" b="b"/>
              <a:pathLst>
                <a:path w="1197610" h="1036320">
                  <a:moveTo>
                    <a:pt x="2540" y="0"/>
                  </a:moveTo>
                  <a:lnTo>
                    <a:pt x="2533" y="2539"/>
                  </a:lnTo>
                  <a:lnTo>
                    <a:pt x="1197610" y="2539"/>
                  </a:lnTo>
                  <a:lnTo>
                    <a:pt x="2540" y="0"/>
                  </a:lnTo>
                  <a:close/>
                </a:path>
                <a:path w="1197610" h="1036320">
                  <a:moveTo>
                    <a:pt x="1197610" y="2540"/>
                  </a:moveTo>
                  <a:lnTo>
                    <a:pt x="2533" y="2540"/>
                  </a:lnTo>
                  <a:lnTo>
                    <a:pt x="2518" y="8889"/>
                  </a:lnTo>
                  <a:lnTo>
                    <a:pt x="8883" y="8889"/>
                  </a:lnTo>
                  <a:lnTo>
                    <a:pt x="8890" y="6350"/>
                  </a:lnTo>
                  <a:lnTo>
                    <a:pt x="1197600" y="6350"/>
                  </a:lnTo>
                  <a:lnTo>
                    <a:pt x="1197610" y="2540"/>
                  </a:lnTo>
                  <a:close/>
                </a:path>
                <a:path w="1197610" h="1036320">
                  <a:moveTo>
                    <a:pt x="1197600" y="6350"/>
                  </a:moveTo>
                  <a:lnTo>
                    <a:pt x="8890" y="6350"/>
                  </a:lnTo>
                  <a:lnTo>
                    <a:pt x="1189990" y="8889"/>
                  </a:lnTo>
                  <a:lnTo>
                    <a:pt x="1197594" y="8889"/>
                  </a:lnTo>
                  <a:lnTo>
                    <a:pt x="1197600" y="6350"/>
                  </a:lnTo>
                  <a:close/>
                </a:path>
                <a:path w="1197610" h="1036320">
                  <a:moveTo>
                    <a:pt x="8883" y="8890"/>
                  </a:moveTo>
                  <a:lnTo>
                    <a:pt x="2518" y="8890"/>
                  </a:lnTo>
                  <a:lnTo>
                    <a:pt x="2502" y="15239"/>
                  </a:lnTo>
                  <a:lnTo>
                    <a:pt x="8867" y="15239"/>
                  </a:lnTo>
                  <a:lnTo>
                    <a:pt x="8883" y="8890"/>
                  </a:lnTo>
                  <a:close/>
                </a:path>
                <a:path w="1197610" h="1036320">
                  <a:moveTo>
                    <a:pt x="1197594" y="8890"/>
                  </a:moveTo>
                  <a:lnTo>
                    <a:pt x="1189990" y="8890"/>
                  </a:lnTo>
                  <a:lnTo>
                    <a:pt x="1189982" y="15239"/>
                  </a:lnTo>
                  <a:lnTo>
                    <a:pt x="1197578" y="15239"/>
                  </a:lnTo>
                  <a:lnTo>
                    <a:pt x="1197594" y="8890"/>
                  </a:lnTo>
                  <a:close/>
                </a:path>
                <a:path w="1197610" h="1036320">
                  <a:moveTo>
                    <a:pt x="8867" y="15240"/>
                  </a:moveTo>
                  <a:lnTo>
                    <a:pt x="2502" y="15240"/>
                  </a:lnTo>
                  <a:lnTo>
                    <a:pt x="2486" y="21589"/>
                  </a:lnTo>
                  <a:lnTo>
                    <a:pt x="8852" y="21589"/>
                  </a:lnTo>
                  <a:lnTo>
                    <a:pt x="8867" y="15240"/>
                  </a:lnTo>
                  <a:close/>
                </a:path>
                <a:path w="1197610" h="1036320">
                  <a:moveTo>
                    <a:pt x="1197578" y="15240"/>
                  </a:moveTo>
                  <a:lnTo>
                    <a:pt x="1189982" y="15240"/>
                  </a:lnTo>
                  <a:lnTo>
                    <a:pt x="1189974" y="21589"/>
                  </a:lnTo>
                  <a:lnTo>
                    <a:pt x="1197563" y="21589"/>
                  </a:lnTo>
                  <a:lnTo>
                    <a:pt x="1197578" y="15240"/>
                  </a:lnTo>
                  <a:close/>
                </a:path>
                <a:path w="1197610" h="1036320">
                  <a:moveTo>
                    <a:pt x="8852" y="21590"/>
                  </a:moveTo>
                  <a:lnTo>
                    <a:pt x="2486" y="21590"/>
                  </a:lnTo>
                  <a:lnTo>
                    <a:pt x="2471" y="27939"/>
                  </a:lnTo>
                  <a:lnTo>
                    <a:pt x="8836" y="27939"/>
                  </a:lnTo>
                  <a:lnTo>
                    <a:pt x="8852" y="21590"/>
                  </a:lnTo>
                  <a:close/>
                </a:path>
                <a:path w="1197610" h="1036320">
                  <a:moveTo>
                    <a:pt x="1197563" y="21590"/>
                  </a:moveTo>
                  <a:lnTo>
                    <a:pt x="1189974" y="21590"/>
                  </a:lnTo>
                  <a:lnTo>
                    <a:pt x="1189966" y="27939"/>
                  </a:lnTo>
                  <a:lnTo>
                    <a:pt x="1197547" y="27939"/>
                  </a:lnTo>
                  <a:lnTo>
                    <a:pt x="1197563" y="21590"/>
                  </a:lnTo>
                  <a:close/>
                </a:path>
                <a:path w="1197610" h="1036320">
                  <a:moveTo>
                    <a:pt x="8836" y="27940"/>
                  </a:moveTo>
                  <a:lnTo>
                    <a:pt x="2471" y="27940"/>
                  </a:lnTo>
                  <a:lnTo>
                    <a:pt x="2443" y="39369"/>
                  </a:lnTo>
                  <a:lnTo>
                    <a:pt x="8807" y="39369"/>
                  </a:lnTo>
                  <a:lnTo>
                    <a:pt x="8836" y="27940"/>
                  </a:lnTo>
                  <a:close/>
                </a:path>
                <a:path w="1197610" h="1036320">
                  <a:moveTo>
                    <a:pt x="1197547" y="27940"/>
                  </a:moveTo>
                  <a:lnTo>
                    <a:pt x="1189966" y="27940"/>
                  </a:lnTo>
                  <a:lnTo>
                    <a:pt x="1189952" y="39369"/>
                  </a:lnTo>
                  <a:lnTo>
                    <a:pt x="1197519" y="39369"/>
                  </a:lnTo>
                  <a:lnTo>
                    <a:pt x="1197547" y="27940"/>
                  </a:lnTo>
                  <a:close/>
                </a:path>
                <a:path w="1197610" h="1036320">
                  <a:moveTo>
                    <a:pt x="8807" y="39370"/>
                  </a:moveTo>
                  <a:lnTo>
                    <a:pt x="2443" y="39370"/>
                  </a:lnTo>
                  <a:lnTo>
                    <a:pt x="2424" y="46989"/>
                  </a:lnTo>
                  <a:lnTo>
                    <a:pt x="8788" y="46989"/>
                  </a:lnTo>
                  <a:lnTo>
                    <a:pt x="8807" y="39370"/>
                  </a:lnTo>
                  <a:close/>
                </a:path>
                <a:path w="1197610" h="1036320">
                  <a:moveTo>
                    <a:pt x="1197519" y="39370"/>
                  </a:moveTo>
                  <a:lnTo>
                    <a:pt x="1189952" y="39370"/>
                  </a:lnTo>
                  <a:lnTo>
                    <a:pt x="1189942" y="46989"/>
                  </a:lnTo>
                  <a:lnTo>
                    <a:pt x="1197500" y="46989"/>
                  </a:lnTo>
                  <a:lnTo>
                    <a:pt x="1197519" y="39370"/>
                  </a:lnTo>
                  <a:close/>
                </a:path>
                <a:path w="1197610" h="1036320">
                  <a:moveTo>
                    <a:pt x="8788" y="46990"/>
                  </a:moveTo>
                  <a:lnTo>
                    <a:pt x="2424" y="46990"/>
                  </a:lnTo>
                  <a:lnTo>
                    <a:pt x="2408" y="53339"/>
                  </a:lnTo>
                  <a:lnTo>
                    <a:pt x="8773" y="53339"/>
                  </a:lnTo>
                  <a:lnTo>
                    <a:pt x="8788" y="46990"/>
                  </a:lnTo>
                  <a:close/>
                </a:path>
                <a:path w="1197610" h="1036320">
                  <a:moveTo>
                    <a:pt x="1197500" y="46990"/>
                  </a:moveTo>
                  <a:lnTo>
                    <a:pt x="1189942" y="46990"/>
                  </a:lnTo>
                  <a:lnTo>
                    <a:pt x="1189934" y="53339"/>
                  </a:lnTo>
                  <a:lnTo>
                    <a:pt x="1197485" y="53339"/>
                  </a:lnTo>
                  <a:lnTo>
                    <a:pt x="1197500" y="46990"/>
                  </a:lnTo>
                  <a:close/>
                </a:path>
                <a:path w="1197610" h="1036320">
                  <a:moveTo>
                    <a:pt x="8773" y="53340"/>
                  </a:moveTo>
                  <a:lnTo>
                    <a:pt x="2408" y="53340"/>
                  </a:lnTo>
                  <a:lnTo>
                    <a:pt x="2393" y="59689"/>
                  </a:lnTo>
                  <a:lnTo>
                    <a:pt x="8757" y="59689"/>
                  </a:lnTo>
                  <a:lnTo>
                    <a:pt x="8773" y="53340"/>
                  </a:lnTo>
                  <a:close/>
                </a:path>
                <a:path w="1197610" h="1036320">
                  <a:moveTo>
                    <a:pt x="1197485" y="53340"/>
                  </a:moveTo>
                  <a:lnTo>
                    <a:pt x="1189934" y="53340"/>
                  </a:lnTo>
                  <a:lnTo>
                    <a:pt x="1189926" y="59689"/>
                  </a:lnTo>
                  <a:lnTo>
                    <a:pt x="1197469" y="59689"/>
                  </a:lnTo>
                  <a:lnTo>
                    <a:pt x="1197485" y="53340"/>
                  </a:lnTo>
                  <a:close/>
                </a:path>
                <a:path w="1197610" h="1036320">
                  <a:moveTo>
                    <a:pt x="8757" y="59690"/>
                  </a:moveTo>
                  <a:lnTo>
                    <a:pt x="2393" y="59690"/>
                  </a:lnTo>
                  <a:lnTo>
                    <a:pt x="2377" y="66039"/>
                  </a:lnTo>
                  <a:lnTo>
                    <a:pt x="8741" y="66039"/>
                  </a:lnTo>
                  <a:lnTo>
                    <a:pt x="8757" y="59690"/>
                  </a:lnTo>
                  <a:close/>
                </a:path>
                <a:path w="1197610" h="1036320">
                  <a:moveTo>
                    <a:pt x="1197469" y="59690"/>
                  </a:moveTo>
                  <a:lnTo>
                    <a:pt x="1189926" y="59690"/>
                  </a:lnTo>
                  <a:lnTo>
                    <a:pt x="1189918" y="66039"/>
                  </a:lnTo>
                  <a:lnTo>
                    <a:pt x="1197453" y="66039"/>
                  </a:lnTo>
                  <a:lnTo>
                    <a:pt x="1197469" y="59690"/>
                  </a:lnTo>
                  <a:close/>
                </a:path>
                <a:path w="1197610" h="1036320">
                  <a:moveTo>
                    <a:pt x="8741" y="66040"/>
                  </a:moveTo>
                  <a:lnTo>
                    <a:pt x="2377" y="66040"/>
                  </a:lnTo>
                  <a:lnTo>
                    <a:pt x="2362" y="72389"/>
                  </a:lnTo>
                  <a:lnTo>
                    <a:pt x="8725" y="72389"/>
                  </a:lnTo>
                  <a:lnTo>
                    <a:pt x="8741" y="66040"/>
                  </a:lnTo>
                  <a:close/>
                </a:path>
                <a:path w="1197610" h="1036320">
                  <a:moveTo>
                    <a:pt x="1197453" y="66040"/>
                  </a:moveTo>
                  <a:lnTo>
                    <a:pt x="1189918" y="66040"/>
                  </a:lnTo>
                  <a:lnTo>
                    <a:pt x="1189911" y="72389"/>
                  </a:lnTo>
                  <a:lnTo>
                    <a:pt x="1197438" y="72389"/>
                  </a:lnTo>
                  <a:lnTo>
                    <a:pt x="1197453" y="66040"/>
                  </a:lnTo>
                  <a:close/>
                </a:path>
                <a:path w="1197610" h="1036320">
                  <a:moveTo>
                    <a:pt x="8725" y="72390"/>
                  </a:moveTo>
                  <a:lnTo>
                    <a:pt x="2362" y="72390"/>
                  </a:lnTo>
                  <a:lnTo>
                    <a:pt x="2346" y="78739"/>
                  </a:lnTo>
                  <a:lnTo>
                    <a:pt x="8709" y="78739"/>
                  </a:lnTo>
                  <a:lnTo>
                    <a:pt x="8725" y="72390"/>
                  </a:lnTo>
                  <a:close/>
                </a:path>
                <a:path w="1197610" h="1036320">
                  <a:moveTo>
                    <a:pt x="1197438" y="72390"/>
                  </a:moveTo>
                  <a:lnTo>
                    <a:pt x="1189911" y="72390"/>
                  </a:lnTo>
                  <a:lnTo>
                    <a:pt x="1189903" y="78739"/>
                  </a:lnTo>
                  <a:lnTo>
                    <a:pt x="1197422" y="78739"/>
                  </a:lnTo>
                  <a:lnTo>
                    <a:pt x="1197438" y="72390"/>
                  </a:lnTo>
                  <a:close/>
                </a:path>
                <a:path w="1197610" h="1036320">
                  <a:moveTo>
                    <a:pt x="8709" y="78740"/>
                  </a:moveTo>
                  <a:lnTo>
                    <a:pt x="2346" y="78740"/>
                  </a:lnTo>
                  <a:lnTo>
                    <a:pt x="2334" y="83819"/>
                  </a:lnTo>
                  <a:lnTo>
                    <a:pt x="8697" y="83819"/>
                  </a:lnTo>
                  <a:lnTo>
                    <a:pt x="8709" y="78740"/>
                  </a:lnTo>
                  <a:close/>
                </a:path>
                <a:path w="1197610" h="1036320">
                  <a:moveTo>
                    <a:pt x="1197422" y="78740"/>
                  </a:moveTo>
                  <a:lnTo>
                    <a:pt x="1189903" y="78740"/>
                  </a:lnTo>
                  <a:lnTo>
                    <a:pt x="1189896" y="83819"/>
                  </a:lnTo>
                  <a:lnTo>
                    <a:pt x="1197410" y="83819"/>
                  </a:lnTo>
                  <a:lnTo>
                    <a:pt x="1197422" y="78740"/>
                  </a:lnTo>
                  <a:close/>
                </a:path>
                <a:path w="1197610" h="1036320">
                  <a:moveTo>
                    <a:pt x="8697" y="83820"/>
                  </a:moveTo>
                  <a:lnTo>
                    <a:pt x="2334" y="83820"/>
                  </a:lnTo>
                  <a:lnTo>
                    <a:pt x="2315" y="91439"/>
                  </a:lnTo>
                  <a:lnTo>
                    <a:pt x="8678" y="91439"/>
                  </a:lnTo>
                  <a:lnTo>
                    <a:pt x="8697" y="83820"/>
                  </a:lnTo>
                  <a:close/>
                </a:path>
                <a:path w="1197610" h="1036320">
                  <a:moveTo>
                    <a:pt x="1197410" y="83820"/>
                  </a:moveTo>
                  <a:lnTo>
                    <a:pt x="1189896" y="83820"/>
                  </a:lnTo>
                  <a:lnTo>
                    <a:pt x="1189887" y="91439"/>
                  </a:lnTo>
                  <a:lnTo>
                    <a:pt x="1197391" y="91439"/>
                  </a:lnTo>
                  <a:lnTo>
                    <a:pt x="1197410" y="83820"/>
                  </a:lnTo>
                  <a:close/>
                </a:path>
                <a:path w="1197610" h="1036320">
                  <a:moveTo>
                    <a:pt x="8678" y="91440"/>
                  </a:moveTo>
                  <a:lnTo>
                    <a:pt x="2315" y="91440"/>
                  </a:lnTo>
                  <a:lnTo>
                    <a:pt x="2299" y="97789"/>
                  </a:lnTo>
                  <a:lnTo>
                    <a:pt x="8662" y="97789"/>
                  </a:lnTo>
                  <a:lnTo>
                    <a:pt x="8678" y="91440"/>
                  </a:lnTo>
                  <a:close/>
                </a:path>
                <a:path w="1197610" h="1036320">
                  <a:moveTo>
                    <a:pt x="1197391" y="91440"/>
                  </a:moveTo>
                  <a:lnTo>
                    <a:pt x="1189887" y="91440"/>
                  </a:lnTo>
                  <a:lnTo>
                    <a:pt x="1189879" y="97789"/>
                  </a:lnTo>
                  <a:lnTo>
                    <a:pt x="1197375" y="97789"/>
                  </a:lnTo>
                  <a:lnTo>
                    <a:pt x="1197391" y="91440"/>
                  </a:lnTo>
                  <a:close/>
                </a:path>
                <a:path w="1197610" h="1036320">
                  <a:moveTo>
                    <a:pt x="8662" y="97790"/>
                  </a:moveTo>
                  <a:lnTo>
                    <a:pt x="2299" y="97790"/>
                  </a:lnTo>
                  <a:lnTo>
                    <a:pt x="2284" y="104139"/>
                  </a:lnTo>
                  <a:lnTo>
                    <a:pt x="8646" y="104139"/>
                  </a:lnTo>
                  <a:lnTo>
                    <a:pt x="8662" y="97790"/>
                  </a:lnTo>
                  <a:close/>
                </a:path>
                <a:path w="1197610" h="1036320">
                  <a:moveTo>
                    <a:pt x="1197375" y="97790"/>
                  </a:moveTo>
                  <a:lnTo>
                    <a:pt x="1189879" y="97790"/>
                  </a:lnTo>
                  <a:lnTo>
                    <a:pt x="1189871" y="104139"/>
                  </a:lnTo>
                  <a:lnTo>
                    <a:pt x="1197360" y="104139"/>
                  </a:lnTo>
                  <a:lnTo>
                    <a:pt x="1197375" y="97790"/>
                  </a:lnTo>
                  <a:close/>
                </a:path>
                <a:path w="1197610" h="1036320">
                  <a:moveTo>
                    <a:pt x="8646" y="104140"/>
                  </a:moveTo>
                  <a:lnTo>
                    <a:pt x="2284" y="104140"/>
                  </a:lnTo>
                  <a:lnTo>
                    <a:pt x="2252" y="116839"/>
                  </a:lnTo>
                  <a:lnTo>
                    <a:pt x="8615" y="116839"/>
                  </a:lnTo>
                  <a:lnTo>
                    <a:pt x="8646" y="104140"/>
                  </a:lnTo>
                  <a:close/>
                </a:path>
                <a:path w="1197610" h="1036320">
                  <a:moveTo>
                    <a:pt x="1197360" y="104140"/>
                  </a:moveTo>
                  <a:lnTo>
                    <a:pt x="1189871" y="104140"/>
                  </a:lnTo>
                  <a:lnTo>
                    <a:pt x="1189855" y="116839"/>
                  </a:lnTo>
                  <a:lnTo>
                    <a:pt x="1197329" y="116839"/>
                  </a:lnTo>
                  <a:lnTo>
                    <a:pt x="1197360" y="104140"/>
                  </a:lnTo>
                  <a:close/>
                </a:path>
                <a:path w="1197610" h="1036320">
                  <a:moveTo>
                    <a:pt x="8615" y="116840"/>
                  </a:moveTo>
                  <a:lnTo>
                    <a:pt x="2252" y="116840"/>
                  </a:lnTo>
                  <a:lnTo>
                    <a:pt x="2224" y="128269"/>
                  </a:lnTo>
                  <a:lnTo>
                    <a:pt x="8586" y="128269"/>
                  </a:lnTo>
                  <a:lnTo>
                    <a:pt x="8615" y="116840"/>
                  </a:lnTo>
                  <a:close/>
                </a:path>
                <a:path w="1197610" h="1036320">
                  <a:moveTo>
                    <a:pt x="1197329" y="116840"/>
                  </a:moveTo>
                  <a:lnTo>
                    <a:pt x="1189855" y="116840"/>
                  </a:lnTo>
                  <a:lnTo>
                    <a:pt x="1189841" y="128269"/>
                  </a:lnTo>
                  <a:lnTo>
                    <a:pt x="1197301" y="128269"/>
                  </a:lnTo>
                  <a:lnTo>
                    <a:pt x="1197329" y="116840"/>
                  </a:lnTo>
                  <a:close/>
                </a:path>
                <a:path w="1197610" h="1036320">
                  <a:moveTo>
                    <a:pt x="8586" y="128270"/>
                  </a:moveTo>
                  <a:lnTo>
                    <a:pt x="2224" y="128270"/>
                  </a:lnTo>
                  <a:lnTo>
                    <a:pt x="2206" y="135889"/>
                  </a:lnTo>
                  <a:lnTo>
                    <a:pt x="8567" y="135889"/>
                  </a:lnTo>
                  <a:lnTo>
                    <a:pt x="8586" y="128270"/>
                  </a:lnTo>
                  <a:close/>
                </a:path>
                <a:path w="1197610" h="1036320">
                  <a:moveTo>
                    <a:pt x="1197301" y="128270"/>
                  </a:moveTo>
                  <a:lnTo>
                    <a:pt x="1189841" y="128270"/>
                  </a:lnTo>
                  <a:lnTo>
                    <a:pt x="1189832" y="135889"/>
                  </a:lnTo>
                  <a:lnTo>
                    <a:pt x="1197282" y="135889"/>
                  </a:lnTo>
                  <a:lnTo>
                    <a:pt x="1197301" y="128270"/>
                  </a:lnTo>
                  <a:close/>
                </a:path>
                <a:path w="1197610" h="1036320">
                  <a:moveTo>
                    <a:pt x="8567" y="135890"/>
                  </a:moveTo>
                  <a:lnTo>
                    <a:pt x="2206" y="135890"/>
                  </a:lnTo>
                  <a:lnTo>
                    <a:pt x="2193" y="140969"/>
                  </a:lnTo>
                  <a:lnTo>
                    <a:pt x="8555" y="140969"/>
                  </a:lnTo>
                  <a:lnTo>
                    <a:pt x="8567" y="135890"/>
                  </a:lnTo>
                  <a:close/>
                </a:path>
                <a:path w="1197610" h="1036320">
                  <a:moveTo>
                    <a:pt x="1197282" y="135890"/>
                  </a:moveTo>
                  <a:lnTo>
                    <a:pt x="1189832" y="135890"/>
                  </a:lnTo>
                  <a:lnTo>
                    <a:pt x="1189825" y="140969"/>
                  </a:lnTo>
                  <a:lnTo>
                    <a:pt x="1197269" y="140969"/>
                  </a:lnTo>
                  <a:lnTo>
                    <a:pt x="1197282" y="135890"/>
                  </a:lnTo>
                  <a:close/>
                </a:path>
                <a:path w="1197610" h="1036320">
                  <a:moveTo>
                    <a:pt x="8555" y="140970"/>
                  </a:moveTo>
                  <a:lnTo>
                    <a:pt x="2193" y="140970"/>
                  </a:lnTo>
                  <a:lnTo>
                    <a:pt x="2174" y="148589"/>
                  </a:lnTo>
                  <a:lnTo>
                    <a:pt x="8536" y="148589"/>
                  </a:lnTo>
                  <a:lnTo>
                    <a:pt x="8555" y="140970"/>
                  </a:lnTo>
                  <a:close/>
                </a:path>
                <a:path w="1197610" h="1036320">
                  <a:moveTo>
                    <a:pt x="1197269" y="140970"/>
                  </a:moveTo>
                  <a:lnTo>
                    <a:pt x="1189825" y="140970"/>
                  </a:lnTo>
                  <a:lnTo>
                    <a:pt x="1189816" y="148589"/>
                  </a:lnTo>
                  <a:lnTo>
                    <a:pt x="1197251" y="148589"/>
                  </a:lnTo>
                  <a:lnTo>
                    <a:pt x="1197269" y="140970"/>
                  </a:lnTo>
                  <a:close/>
                </a:path>
                <a:path w="1197610" h="1036320">
                  <a:moveTo>
                    <a:pt x="8536" y="148590"/>
                  </a:moveTo>
                  <a:lnTo>
                    <a:pt x="2174" y="148590"/>
                  </a:lnTo>
                  <a:lnTo>
                    <a:pt x="2159" y="154939"/>
                  </a:lnTo>
                  <a:lnTo>
                    <a:pt x="8520" y="154939"/>
                  </a:lnTo>
                  <a:lnTo>
                    <a:pt x="8536" y="148590"/>
                  </a:lnTo>
                  <a:close/>
                </a:path>
                <a:path w="1197610" h="1036320">
                  <a:moveTo>
                    <a:pt x="1197251" y="148590"/>
                  </a:moveTo>
                  <a:lnTo>
                    <a:pt x="1189816" y="148590"/>
                  </a:lnTo>
                  <a:lnTo>
                    <a:pt x="1189808" y="154939"/>
                  </a:lnTo>
                  <a:lnTo>
                    <a:pt x="1197235" y="154939"/>
                  </a:lnTo>
                  <a:lnTo>
                    <a:pt x="1197251" y="148590"/>
                  </a:lnTo>
                  <a:close/>
                </a:path>
                <a:path w="1197610" h="1036320">
                  <a:moveTo>
                    <a:pt x="8520" y="154940"/>
                  </a:moveTo>
                  <a:lnTo>
                    <a:pt x="2159" y="154940"/>
                  </a:lnTo>
                  <a:lnTo>
                    <a:pt x="2146" y="160019"/>
                  </a:lnTo>
                  <a:lnTo>
                    <a:pt x="8507" y="160019"/>
                  </a:lnTo>
                  <a:lnTo>
                    <a:pt x="8520" y="154940"/>
                  </a:lnTo>
                  <a:close/>
                </a:path>
                <a:path w="1197610" h="1036320">
                  <a:moveTo>
                    <a:pt x="1197235" y="154940"/>
                  </a:moveTo>
                  <a:lnTo>
                    <a:pt x="1189808" y="154940"/>
                  </a:lnTo>
                  <a:lnTo>
                    <a:pt x="1189802" y="160019"/>
                  </a:lnTo>
                  <a:lnTo>
                    <a:pt x="1197223" y="160019"/>
                  </a:lnTo>
                  <a:lnTo>
                    <a:pt x="1197235" y="154940"/>
                  </a:lnTo>
                  <a:close/>
                </a:path>
                <a:path w="1197610" h="1036320">
                  <a:moveTo>
                    <a:pt x="8507" y="160020"/>
                  </a:moveTo>
                  <a:lnTo>
                    <a:pt x="2146" y="160020"/>
                  </a:lnTo>
                  <a:lnTo>
                    <a:pt x="2128" y="167639"/>
                  </a:lnTo>
                  <a:lnTo>
                    <a:pt x="8488" y="167639"/>
                  </a:lnTo>
                  <a:lnTo>
                    <a:pt x="8507" y="160020"/>
                  </a:lnTo>
                  <a:close/>
                </a:path>
                <a:path w="1197610" h="1036320">
                  <a:moveTo>
                    <a:pt x="1197223" y="160020"/>
                  </a:moveTo>
                  <a:lnTo>
                    <a:pt x="1189802" y="160020"/>
                  </a:lnTo>
                  <a:lnTo>
                    <a:pt x="1189792" y="167639"/>
                  </a:lnTo>
                  <a:lnTo>
                    <a:pt x="1197204" y="167639"/>
                  </a:lnTo>
                  <a:lnTo>
                    <a:pt x="1197223" y="160020"/>
                  </a:lnTo>
                  <a:close/>
                </a:path>
                <a:path w="1197610" h="1036320">
                  <a:moveTo>
                    <a:pt x="8488" y="167640"/>
                  </a:moveTo>
                  <a:lnTo>
                    <a:pt x="2128" y="167640"/>
                  </a:lnTo>
                  <a:lnTo>
                    <a:pt x="2115" y="172719"/>
                  </a:lnTo>
                  <a:lnTo>
                    <a:pt x="8476" y="172719"/>
                  </a:lnTo>
                  <a:lnTo>
                    <a:pt x="8488" y="167640"/>
                  </a:lnTo>
                  <a:close/>
                </a:path>
                <a:path w="1197610" h="1036320">
                  <a:moveTo>
                    <a:pt x="1197204" y="167640"/>
                  </a:moveTo>
                  <a:lnTo>
                    <a:pt x="1189792" y="167640"/>
                  </a:lnTo>
                  <a:lnTo>
                    <a:pt x="1189786" y="172719"/>
                  </a:lnTo>
                  <a:lnTo>
                    <a:pt x="1197191" y="172719"/>
                  </a:lnTo>
                  <a:lnTo>
                    <a:pt x="1197204" y="167640"/>
                  </a:lnTo>
                  <a:close/>
                </a:path>
                <a:path w="1197610" h="1036320">
                  <a:moveTo>
                    <a:pt x="8476" y="172720"/>
                  </a:moveTo>
                  <a:lnTo>
                    <a:pt x="2115" y="172720"/>
                  </a:lnTo>
                  <a:lnTo>
                    <a:pt x="2081" y="186689"/>
                  </a:lnTo>
                  <a:lnTo>
                    <a:pt x="8441" y="186689"/>
                  </a:lnTo>
                  <a:lnTo>
                    <a:pt x="8476" y="172720"/>
                  </a:lnTo>
                  <a:close/>
                </a:path>
                <a:path w="1197610" h="1036320">
                  <a:moveTo>
                    <a:pt x="1197191" y="172720"/>
                  </a:moveTo>
                  <a:lnTo>
                    <a:pt x="1189786" y="172720"/>
                  </a:lnTo>
                  <a:lnTo>
                    <a:pt x="1189768" y="186689"/>
                  </a:lnTo>
                  <a:lnTo>
                    <a:pt x="1197157" y="186689"/>
                  </a:lnTo>
                  <a:lnTo>
                    <a:pt x="1197191" y="172720"/>
                  </a:lnTo>
                  <a:close/>
                </a:path>
                <a:path w="1197610" h="1036320">
                  <a:moveTo>
                    <a:pt x="8441" y="186690"/>
                  </a:moveTo>
                  <a:lnTo>
                    <a:pt x="2081" y="186690"/>
                  </a:lnTo>
                  <a:lnTo>
                    <a:pt x="2037" y="204469"/>
                  </a:lnTo>
                  <a:lnTo>
                    <a:pt x="8397" y="204469"/>
                  </a:lnTo>
                  <a:lnTo>
                    <a:pt x="8441" y="186690"/>
                  </a:lnTo>
                  <a:close/>
                </a:path>
                <a:path w="1197610" h="1036320">
                  <a:moveTo>
                    <a:pt x="1197157" y="186690"/>
                  </a:moveTo>
                  <a:lnTo>
                    <a:pt x="1189768" y="186690"/>
                  </a:lnTo>
                  <a:lnTo>
                    <a:pt x="1189746" y="204469"/>
                  </a:lnTo>
                  <a:lnTo>
                    <a:pt x="1197113" y="204469"/>
                  </a:lnTo>
                  <a:lnTo>
                    <a:pt x="1197157" y="186690"/>
                  </a:lnTo>
                  <a:close/>
                </a:path>
                <a:path w="1197610" h="1036320">
                  <a:moveTo>
                    <a:pt x="8397" y="204470"/>
                  </a:moveTo>
                  <a:lnTo>
                    <a:pt x="2037" y="204470"/>
                  </a:lnTo>
                  <a:lnTo>
                    <a:pt x="2022" y="210819"/>
                  </a:lnTo>
                  <a:lnTo>
                    <a:pt x="8381" y="210819"/>
                  </a:lnTo>
                  <a:lnTo>
                    <a:pt x="8397" y="204470"/>
                  </a:lnTo>
                  <a:close/>
                </a:path>
                <a:path w="1197610" h="1036320">
                  <a:moveTo>
                    <a:pt x="1197113" y="204470"/>
                  </a:moveTo>
                  <a:lnTo>
                    <a:pt x="1189746" y="204470"/>
                  </a:lnTo>
                  <a:lnTo>
                    <a:pt x="1189738" y="210819"/>
                  </a:lnTo>
                  <a:lnTo>
                    <a:pt x="1197098" y="210819"/>
                  </a:lnTo>
                  <a:lnTo>
                    <a:pt x="1197113" y="204470"/>
                  </a:lnTo>
                  <a:close/>
                </a:path>
                <a:path w="1197610" h="1036320">
                  <a:moveTo>
                    <a:pt x="8381" y="210820"/>
                  </a:moveTo>
                  <a:lnTo>
                    <a:pt x="2022" y="210820"/>
                  </a:lnTo>
                  <a:lnTo>
                    <a:pt x="2003" y="218439"/>
                  </a:lnTo>
                  <a:lnTo>
                    <a:pt x="8362" y="218439"/>
                  </a:lnTo>
                  <a:lnTo>
                    <a:pt x="8381" y="210820"/>
                  </a:lnTo>
                  <a:close/>
                </a:path>
                <a:path w="1197610" h="1036320">
                  <a:moveTo>
                    <a:pt x="1197098" y="210820"/>
                  </a:moveTo>
                  <a:lnTo>
                    <a:pt x="1189738" y="210820"/>
                  </a:lnTo>
                  <a:lnTo>
                    <a:pt x="1189729" y="218439"/>
                  </a:lnTo>
                  <a:lnTo>
                    <a:pt x="1197079" y="218439"/>
                  </a:lnTo>
                  <a:lnTo>
                    <a:pt x="1197098" y="210820"/>
                  </a:lnTo>
                  <a:close/>
                </a:path>
                <a:path w="1197610" h="1036320">
                  <a:moveTo>
                    <a:pt x="8362" y="218440"/>
                  </a:moveTo>
                  <a:lnTo>
                    <a:pt x="2003" y="218440"/>
                  </a:lnTo>
                  <a:lnTo>
                    <a:pt x="1987" y="224789"/>
                  </a:lnTo>
                  <a:lnTo>
                    <a:pt x="8346" y="224789"/>
                  </a:lnTo>
                  <a:lnTo>
                    <a:pt x="8362" y="218440"/>
                  </a:lnTo>
                  <a:close/>
                </a:path>
                <a:path w="1197610" h="1036320">
                  <a:moveTo>
                    <a:pt x="1197079" y="218440"/>
                  </a:moveTo>
                  <a:lnTo>
                    <a:pt x="1189729" y="218440"/>
                  </a:lnTo>
                  <a:lnTo>
                    <a:pt x="1189721" y="224789"/>
                  </a:lnTo>
                  <a:lnTo>
                    <a:pt x="1197063" y="224789"/>
                  </a:lnTo>
                  <a:lnTo>
                    <a:pt x="1197079" y="218440"/>
                  </a:lnTo>
                  <a:close/>
                </a:path>
                <a:path w="1197610" h="1036320">
                  <a:moveTo>
                    <a:pt x="8346" y="224790"/>
                  </a:moveTo>
                  <a:lnTo>
                    <a:pt x="1987" y="224790"/>
                  </a:lnTo>
                  <a:lnTo>
                    <a:pt x="1972" y="231139"/>
                  </a:lnTo>
                  <a:lnTo>
                    <a:pt x="8330" y="231139"/>
                  </a:lnTo>
                  <a:lnTo>
                    <a:pt x="8346" y="224790"/>
                  </a:lnTo>
                  <a:close/>
                </a:path>
                <a:path w="1197610" h="1036320">
                  <a:moveTo>
                    <a:pt x="1197063" y="224790"/>
                  </a:moveTo>
                  <a:lnTo>
                    <a:pt x="1189721" y="224790"/>
                  </a:lnTo>
                  <a:lnTo>
                    <a:pt x="1189713" y="231139"/>
                  </a:lnTo>
                  <a:lnTo>
                    <a:pt x="1197048" y="231139"/>
                  </a:lnTo>
                  <a:lnTo>
                    <a:pt x="1197063" y="224790"/>
                  </a:lnTo>
                  <a:close/>
                </a:path>
                <a:path w="1197610" h="1036320">
                  <a:moveTo>
                    <a:pt x="8330" y="231140"/>
                  </a:moveTo>
                  <a:lnTo>
                    <a:pt x="1972" y="231140"/>
                  </a:lnTo>
                  <a:lnTo>
                    <a:pt x="1959" y="236219"/>
                  </a:lnTo>
                  <a:lnTo>
                    <a:pt x="8318" y="236219"/>
                  </a:lnTo>
                  <a:lnTo>
                    <a:pt x="8330" y="231140"/>
                  </a:lnTo>
                  <a:close/>
                </a:path>
                <a:path w="1197610" h="1036320">
                  <a:moveTo>
                    <a:pt x="1197048" y="231140"/>
                  </a:moveTo>
                  <a:lnTo>
                    <a:pt x="1189713" y="231140"/>
                  </a:lnTo>
                  <a:lnTo>
                    <a:pt x="1189707" y="236219"/>
                  </a:lnTo>
                  <a:lnTo>
                    <a:pt x="1197035" y="236219"/>
                  </a:lnTo>
                  <a:lnTo>
                    <a:pt x="1197048" y="231140"/>
                  </a:lnTo>
                  <a:close/>
                </a:path>
                <a:path w="1197610" h="1036320">
                  <a:moveTo>
                    <a:pt x="8318" y="236220"/>
                  </a:moveTo>
                  <a:lnTo>
                    <a:pt x="1959" y="236220"/>
                  </a:lnTo>
                  <a:lnTo>
                    <a:pt x="1944" y="242569"/>
                  </a:lnTo>
                  <a:lnTo>
                    <a:pt x="8302" y="242569"/>
                  </a:lnTo>
                  <a:lnTo>
                    <a:pt x="8318" y="236220"/>
                  </a:lnTo>
                  <a:close/>
                </a:path>
                <a:path w="1197610" h="1036320">
                  <a:moveTo>
                    <a:pt x="1197035" y="236220"/>
                  </a:moveTo>
                  <a:lnTo>
                    <a:pt x="1189707" y="236220"/>
                  </a:lnTo>
                  <a:lnTo>
                    <a:pt x="1189699" y="242569"/>
                  </a:lnTo>
                  <a:lnTo>
                    <a:pt x="1197020" y="242569"/>
                  </a:lnTo>
                  <a:lnTo>
                    <a:pt x="1197035" y="236220"/>
                  </a:lnTo>
                  <a:close/>
                </a:path>
                <a:path w="1197610" h="1036320">
                  <a:moveTo>
                    <a:pt x="8302" y="242570"/>
                  </a:moveTo>
                  <a:lnTo>
                    <a:pt x="1944" y="242570"/>
                  </a:lnTo>
                  <a:lnTo>
                    <a:pt x="1928" y="248919"/>
                  </a:lnTo>
                  <a:lnTo>
                    <a:pt x="8286" y="248919"/>
                  </a:lnTo>
                  <a:lnTo>
                    <a:pt x="8302" y="242570"/>
                  </a:lnTo>
                  <a:close/>
                </a:path>
                <a:path w="1197610" h="1036320">
                  <a:moveTo>
                    <a:pt x="1197020" y="242570"/>
                  </a:moveTo>
                  <a:lnTo>
                    <a:pt x="1189699" y="242570"/>
                  </a:lnTo>
                  <a:lnTo>
                    <a:pt x="1189691" y="248919"/>
                  </a:lnTo>
                  <a:lnTo>
                    <a:pt x="1197004" y="248919"/>
                  </a:lnTo>
                  <a:lnTo>
                    <a:pt x="1197020" y="242570"/>
                  </a:lnTo>
                  <a:close/>
                </a:path>
                <a:path w="1197610" h="1036320">
                  <a:moveTo>
                    <a:pt x="8286" y="248920"/>
                  </a:moveTo>
                  <a:lnTo>
                    <a:pt x="1928" y="248920"/>
                  </a:lnTo>
                  <a:lnTo>
                    <a:pt x="1834" y="287019"/>
                  </a:lnTo>
                  <a:lnTo>
                    <a:pt x="8191" y="287019"/>
                  </a:lnTo>
                  <a:lnTo>
                    <a:pt x="8286" y="248920"/>
                  </a:lnTo>
                  <a:close/>
                </a:path>
                <a:path w="1197610" h="1036320">
                  <a:moveTo>
                    <a:pt x="1197004" y="248920"/>
                  </a:moveTo>
                  <a:lnTo>
                    <a:pt x="1189691" y="248920"/>
                  </a:lnTo>
                  <a:lnTo>
                    <a:pt x="1189644" y="287019"/>
                  </a:lnTo>
                  <a:lnTo>
                    <a:pt x="1196911" y="287019"/>
                  </a:lnTo>
                  <a:lnTo>
                    <a:pt x="1197004" y="248920"/>
                  </a:lnTo>
                  <a:close/>
                </a:path>
                <a:path w="1197610" h="1036320">
                  <a:moveTo>
                    <a:pt x="8191" y="287020"/>
                  </a:moveTo>
                  <a:lnTo>
                    <a:pt x="1834" y="287020"/>
                  </a:lnTo>
                  <a:lnTo>
                    <a:pt x="1816" y="294639"/>
                  </a:lnTo>
                  <a:lnTo>
                    <a:pt x="8172" y="294639"/>
                  </a:lnTo>
                  <a:lnTo>
                    <a:pt x="8191" y="287020"/>
                  </a:lnTo>
                  <a:close/>
                </a:path>
                <a:path w="1197610" h="1036320">
                  <a:moveTo>
                    <a:pt x="1196911" y="287020"/>
                  </a:moveTo>
                  <a:lnTo>
                    <a:pt x="1189644" y="287020"/>
                  </a:lnTo>
                  <a:lnTo>
                    <a:pt x="1189634" y="294639"/>
                  </a:lnTo>
                  <a:lnTo>
                    <a:pt x="1196892" y="294639"/>
                  </a:lnTo>
                  <a:lnTo>
                    <a:pt x="1196911" y="287020"/>
                  </a:lnTo>
                  <a:close/>
                </a:path>
                <a:path w="1197610" h="1036320">
                  <a:moveTo>
                    <a:pt x="8172" y="294640"/>
                  </a:moveTo>
                  <a:lnTo>
                    <a:pt x="1816" y="294640"/>
                  </a:lnTo>
                  <a:lnTo>
                    <a:pt x="1800" y="300989"/>
                  </a:lnTo>
                  <a:lnTo>
                    <a:pt x="8157" y="300989"/>
                  </a:lnTo>
                  <a:lnTo>
                    <a:pt x="8172" y="294640"/>
                  </a:lnTo>
                  <a:close/>
                </a:path>
                <a:path w="1197610" h="1036320">
                  <a:moveTo>
                    <a:pt x="1196892" y="294640"/>
                  </a:moveTo>
                  <a:lnTo>
                    <a:pt x="1189634" y="294640"/>
                  </a:lnTo>
                  <a:lnTo>
                    <a:pt x="1189626" y="300989"/>
                  </a:lnTo>
                  <a:lnTo>
                    <a:pt x="1196876" y="300989"/>
                  </a:lnTo>
                  <a:lnTo>
                    <a:pt x="1196892" y="294640"/>
                  </a:lnTo>
                  <a:close/>
                </a:path>
                <a:path w="1197610" h="1036320">
                  <a:moveTo>
                    <a:pt x="8157" y="300990"/>
                  </a:moveTo>
                  <a:lnTo>
                    <a:pt x="1800" y="300990"/>
                  </a:lnTo>
                  <a:lnTo>
                    <a:pt x="1787" y="306069"/>
                  </a:lnTo>
                  <a:lnTo>
                    <a:pt x="8144" y="306069"/>
                  </a:lnTo>
                  <a:lnTo>
                    <a:pt x="8157" y="300990"/>
                  </a:lnTo>
                  <a:close/>
                </a:path>
                <a:path w="1197610" h="1036320">
                  <a:moveTo>
                    <a:pt x="1196876" y="300990"/>
                  </a:moveTo>
                  <a:lnTo>
                    <a:pt x="1189626" y="300990"/>
                  </a:lnTo>
                  <a:lnTo>
                    <a:pt x="1189620" y="306069"/>
                  </a:lnTo>
                  <a:lnTo>
                    <a:pt x="1196864" y="306069"/>
                  </a:lnTo>
                  <a:lnTo>
                    <a:pt x="1196876" y="300990"/>
                  </a:lnTo>
                  <a:close/>
                </a:path>
                <a:path w="1197610" h="1036320">
                  <a:moveTo>
                    <a:pt x="8144" y="306070"/>
                  </a:moveTo>
                  <a:lnTo>
                    <a:pt x="1787" y="306070"/>
                  </a:lnTo>
                  <a:lnTo>
                    <a:pt x="1769" y="313689"/>
                  </a:lnTo>
                  <a:lnTo>
                    <a:pt x="8125" y="313689"/>
                  </a:lnTo>
                  <a:lnTo>
                    <a:pt x="8144" y="306070"/>
                  </a:lnTo>
                  <a:close/>
                </a:path>
                <a:path w="1197610" h="1036320">
                  <a:moveTo>
                    <a:pt x="1196864" y="306070"/>
                  </a:moveTo>
                  <a:lnTo>
                    <a:pt x="1189620" y="306070"/>
                  </a:lnTo>
                  <a:lnTo>
                    <a:pt x="1189610" y="313689"/>
                  </a:lnTo>
                  <a:lnTo>
                    <a:pt x="1196845" y="313689"/>
                  </a:lnTo>
                  <a:lnTo>
                    <a:pt x="1196864" y="306070"/>
                  </a:lnTo>
                  <a:close/>
                </a:path>
                <a:path w="1197610" h="1036320">
                  <a:moveTo>
                    <a:pt x="8125" y="313690"/>
                  </a:moveTo>
                  <a:lnTo>
                    <a:pt x="1769" y="313690"/>
                  </a:lnTo>
                  <a:lnTo>
                    <a:pt x="1691" y="345439"/>
                  </a:lnTo>
                  <a:lnTo>
                    <a:pt x="8046" y="345439"/>
                  </a:lnTo>
                  <a:lnTo>
                    <a:pt x="8125" y="313690"/>
                  </a:lnTo>
                  <a:close/>
                </a:path>
                <a:path w="1197610" h="1036320">
                  <a:moveTo>
                    <a:pt x="1196845" y="313690"/>
                  </a:moveTo>
                  <a:lnTo>
                    <a:pt x="1189610" y="313690"/>
                  </a:lnTo>
                  <a:lnTo>
                    <a:pt x="1189571" y="345439"/>
                  </a:lnTo>
                  <a:lnTo>
                    <a:pt x="1196767" y="345439"/>
                  </a:lnTo>
                  <a:lnTo>
                    <a:pt x="1196845" y="313690"/>
                  </a:lnTo>
                  <a:close/>
                </a:path>
                <a:path w="1197610" h="1036320">
                  <a:moveTo>
                    <a:pt x="8046" y="345440"/>
                  </a:moveTo>
                  <a:lnTo>
                    <a:pt x="1691" y="345440"/>
                  </a:lnTo>
                  <a:lnTo>
                    <a:pt x="1613" y="377189"/>
                  </a:lnTo>
                  <a:lnTo>
                    <a:pt x="7967" y="377189"/>
                  </a:lnTo>
                  <a:lnTo>
                    <a:pt x="8046" y="345440"/>
                  </a:lnTo>
                  <a:close/>
                </a:path>
                <a:path w="1197610" h="1036320">
                  <a:moveTo>
                    <a:pt x="1196767" y="345440"/>
                  </a:moveTo>
                  <a:lnTo>
                    <a:pt x="1189571" y="345440"/>
                  </a:lnTo>
                  <a:lnTo>
                    <a:pt x="1189531" y="377189"/>
                  </a:lnTo>
                  <a:lnTo>
                    <a:pt x="1196689" y="377189"/>
                  </a:lnTo>
                  <a:lnTo>
                    <a:pt x="1196767" y="345440"/>
                  </a:lnTo>
                  <a:close/>
                </a:path>
                <a:path w="1197610" h="1036320">
                  <a:moveTo>
                    <a:pt x="7967" y="377190"/>
                  </a:moveTo>
                  <a:lnTo>
                    <a:pt x="1613" y="377190"/>
                  </a:lnTo>
                  <a:lnTo>
                    <a:pt x="1535" y="408939"/>
                  </a:lnTo>
                  <a:lnTo>
                    <a:pt x="7888" y="408939"/>
                  </a:lnTo>
                  <a:lnTo>
                    <a:pt x="7967" y="377190"/>
                  </a:lnTo>
                  <a:close/>
                </a:path>
                <a:path w="1197610" h="1036320">
                  <a:moveTo>
                    <a:pt x="1196689" y="377190"/>
                  </a:moveTo>
                  <a:lnTo>
                    <a:pt x="1189531" y="377190"/>
                  </a:lnTo>
                  <a:lnTo>
                    <a:pt x="1189492" y="408939"/>
                  </a:lnTo>
                  <a:lnTo>
                    <a:pt x="1196611" y="408939"/>
                  </a:lnTo>
                  <a:lnTo>
                    <a:pt x="1196689" y="377190"/>
                  </a:lnTo>
                  <a:close/>
                </a:path>
                <a:path w="1197610" h="1036320">
                  <a:moveTo>
                    <a:pt x="7888" y="408940"/>
                  </a:moveTo>
                  <a:lnTo>
                    <a:pt x="1535" y="408940"/>
                  </a:lnTo>
                  <a:lnTo>
                    <a:pt x="1070" y="598169"/>
                  </a:lnTo>
                  <a:lnTo>
                    <a:pt x="7417" y="598169"/>
                  </a:lnTo>
                  <a:lnTo>
                    <a:pt x="7888" y="408940"/>
                  </a:lnTo>
                  <a:close/>
                </a:path>
                <a:path w="1197610" h="1036320">
                  <a:moveTo>
                    <a:pt x="1196611" y="408940"/>
                  </a:moveTo>
                  <a:lnTo>
                    <a:pt x="1189492" y="408940"/>
                  </a:lnTo>
                  <a:lnTo>
                    <a:pt x="1189257" y="598169"/>
                  </a:lnTo>
                  <a:lnTo>
                    <a:pt x="1196146" y="598169"/>
                  </a:lnTo>
                  <a:lnTo>
                    <a:pt x="1196611" y="408940"/>
                  </a:lnTo>
                  <a:close/>
                </a:path>
                <a:path w="1197610" h="1036320">
                  <a:moveTo>
                    <a:pt x="7417" y="598170"/>
                  </a:moveTo>
                  <a:lnTo>
                    <a:pt x="1070" y="598170"/>
                  </a:lnTo>
                  <a:lnTo>
                    <a:pt x="976" y="636269"/>
                  </a:lnTo>
                  <a:lnTo>
                    <a:pt x="7323" y="636269"/>
                  </a:lnTo>
                  <a:lnTo>
                    <a:pt x="7417" y="598170"/>
                  </a:lnTo>
                  <a:close/>
                </a:path>
                <a:path w="1197610" h="1036320">
                  <a:moveTo>
                    <a:pt x="1196146" y="598170"/>
                  </a:moveTo>
                  <a:lnTo>
                    <a:pt x="1189257" y="598170"/>
                  </a:lnTo>
                  <a:lnTo>
                    <a:pt x="1189209" y="636269"/>
                  </a:lnTo>
                  <a:lnTo>
                    <a:pt x="1196052" y="636269"/>
                  </a:lnTo>
                  <a:lnTo>
                    <a:pt x="1196146" y="598170"/>
                  </a:lnTo>
                  <a:close/>
                </a:path>
                <a:path w="1197610" h="1036320">
                  <a:moveTo>
                    <a:pt x="7323" y="636270"/>
                  </a:moveTo>
                  <a:lnTo>
                    <a:pt x="976" y="636270"/>
                  </a:lnTo>
                  <a:lnTo>
                    <a:pt x="895" y="669289"/>
                  </a:lnTo>
                  <a:lnTo>
                    <a:pt x="7240" y="669289"/>
                  </a:lnTo>
                  <a:lnTo>
                    <a:pt x="7323" y="636270"/>
                  </a:lnTo>
                  <a:close/>
                </a:path>
                <a:path w="1197610" h="1036320">
                  <a:moveTo>
                    <a:pt x="1196052" y="636270"/>
                  </a:moveTo>
                  <a:lnTo>
                    <a:pt x="1189209" y="636270"/>
                  </a:lnTo>
                  <a:lnTo>
                    <a:pt x="1189168" y="669289"/>
                  </a:lnTo>
                  <a:lnTo>
                    <a:pt x="1195971" y="669289"/>
                  </a:lnTo>
                  <a:lnTo>
                    <a:pt x="1196052" y="636270"/>
                  </a:lnTo>
                  <a:close/>
                </a:path>
                <a:path w="1197610" h="1036320">
                  <a:moveTo>
                    <a:pt x="7240" y="669290"/>
                  </a:moveTo>
                  <a:lnTo>
                    <a:pt x="895" y="669290"/>
                  </a:lnTo>
                  <a:lnTo>
                    <a:pt x="755" y="726439"/>
                  </a:lnTo>
                  <a:lnTo>
                    <a:pt x="7098" y="726439"/>
                  </a:lnTo>
                  <a:lnTo>
                    <a:pt x="7240" y="669290"/>
                  </a:lnTo>
                  <a:close/>
                </a:path>
                <a:path w="1197610" h="1036320">
                  <a:moveTo>
                    <a:pt x="1195971" y="669290"/>
                  </a:moveTo>
                  <a:lnTo>
                    <a:pt x="1189168" y="669290"/>
                  </a:lnTo>
                  <a:lnTo>
                    <a:pt x="1189097" y="726439"/>
                  </a:lnTo>
                  <a:lnTo>
                    <a:pt x="1195831" y="726439"/>
                  </a:lnTo>
                  <a:lnTo>
                    <a:pt x="1195971" y="669290"/>
                  </a:lnTo>
                  <a:close/>
                </a:path>
                <a:path w="1197610" h="1036320">
                  <a:moveTo>
                    <a:pt x="7098" y="726440"/>
                  </a:moveTo>
                  <a:lnTo>
                    <a:pt x="755" y="726440"/>
                  </a:lnTo>
                  <a:lnTo>
                    <a:pt x="742" y="731519"/>
                  </a:lnTo>
                  <a:lnTo>
                    <a:pt x="7086" y="731519"/>
                  </a:lnTo>
                  <a:lnTo>
                    <a:pt x="7098" y="726440"/>
                  </a:lnTo>
                  <a:close/>
                </a:path>
                <a:path w="1197610" h="1036320">
                  <a:moveTo>
                    <a:pt x="1195831" y="726440"/>
                  </a:moveTo>
                  <a:lnTo>
                    <a:pt x="1189097" y="726440"/>
                  </a:lnTo>
                  <a:lnTo>
                    <a:pt x="1189091" y="731519"/>
                  </a:lnTo>
                  <a:lnTo>
                    <a:pt x="1195818" y="731519"/>
                  </a:lnTo>
                  <a:lnTo>
                    <a:pt x="1195831" y="726440"/>
                  </a:lnTo>
                  <a:close/>
                </a:path>
                <a:path w="1197610" h="1036320">
                  <a:moveTo>
                    <a:pt x="7086" y="731520"/>
                  </a:moveTo>
                  <a:lnTo>
                    <a:pt x="742" y="731520"/>
                  </a:lnTo>
                  <a:lnTo>
                    <a:pt x="695" y="750569"/>
                  </a:lnTo>
                  <a:lnTo>
                    <a:pt x="7038" y="750569"/>
                  </a:lnTo>
                  <a:lnTo>
                    <a:pt x="7086" y="731520"/>
                  </a:lnTo>
                  <a:close/>
                </a:path>
                <a:path w="1197610" h="1036320">
                  <a:moveTo>
                    <a:pt x="1195818" y="731520"/>
                  </a:moveTo>
                  <a:lnTo>
                    <a:pt x="1189091" y="731520"/>
                  </a:lnTo>
                  <a:lnTo>
                    <a:pt x="1189067" y="750569"/>
                  </a:lnTo>
                  <a:lnTo>
                    <a:pt x="1195772" y="750569"/>
                  </a:lnTo>
                  <a:lnTo>
                    <a:pt x="1195818" y="731520"/>
                  </a:lnTo>
                  <a:close/>
                </a:path>
                <a:path w="1197610" h="1036320">
                  <a:moveTo>
                    <a:pt x="7038" y="750570"/>
                  </a:moveTo>
                  <a:lnTo>
                    <a:pt x="695" y="750570"/>
                  </a:lnTo>
                  <a:lnTo>
                    <a:pt x="677" y="758189"/>
                  </a:lnTo>
                  <a:lnTo>
                    <a:pt x="7019" y="758189"/>
                  </a:lnTo>
                  <a:lnTo>
                    <a:pt x="7038" y="750570"/>
                  </a:lnTo>
                  <a:close/>
                </a:path>
                <a:path w="1197610" h="1036320">
                  <a:moveTo>
                    <a:pt x="1195772" y="750570"/>
                  </a:moveTo>
                  <a:lnTo>
                    <a:pt x="1189067" y="750570"/>
                  </a:lnTo>
                  <a:lnTo>
                    <a:pt x="1189058" y="758189"/>
                  </a:lnTo>
                  <a:lnTo>
                    <a:pt x="1195753" y="758189"/>
                  </a:lnTo>
                  <a:lnTo>
                    <a:pt x="1195772" y="750570"/>
                  </a:lnTo>
                  <a:close/>
                </a:path>
                <a:path w="1197610" h="1036320">
                  <a:moveTo>
                    <a:pt x="7019" y="758190"/>
                  </a:moveTo>
                  <a:lnTo>
                    <a:pt x="677" y="758190"/>
                  </a:lnTo>
                  <a:lnTo>
                    <a:pt x="617" y="782319"/>
                  </a:lnTo>
                  <a:lnTo>
                    <a:pt x="6959" y="782319"/>
                  </a:lnTo>
                  <a:lnTo>
                    <a:pt x="7019" y="758190"/>
                  </a:lnTo>
                  <a:close/>
                </a:path>
                <a:path w="1197610" h="1036320">
                  <a:moveTo>
                    <a:pt x="1195753" y="758190"/>
                  </a:moveTo>
                  <a:lnTo>
                    <a:pt x="1189058" y="758190"/>
                  </a:lnTo>
                  <a:lnTo>
                    <a:pt x="1189028" y="782319"/>
                  </a:lnTo>
                  <a:lnTo>
                    <a:pt x="1195694" y="782319"/>
                  </a:lnTo>
                  <a:lnTo>
                    <a:pt x="1195753" y="758190"/>
                  </a:lnTo>
                  <a:close/>
                </a:path>
                <a:path w="1197610" h="1036320">
                  <a:moveTo>
                    <a:pt x="6959" y="782320"/>
                  </a:moveTo>
                  <a:lnTo>
                    <a:pt x="617" y="782320"/>
                  </a:lnTo>
                  <a:lnTo>
                    <a:pt x="602" y="788669"/>
                  </a:lnTo>
                  <a:lnTo>
                    <a:pt x="6943" y="788669"/>
                  </a:lnTo>
                  <a:lnTo>
                    <a:pt x="6959" y="782320"/>
                  </a:lnTo>
                  <a:close/>
                </a:path>
                <a:path w="1197610" h="1036320">
                  <a:moveTo>
                    <a:pt x="1195694" y="782320"/>
                  </a:moveTo>
                  <a:lnTo>
                    <a:pt x="1189028" y="782320"/>
                  </a:lnTo>
                  <a:lnTo>
                    <a:pt x="1189020" y="788669"/>
                  </a:lnTo>
                  <a:lnTo>
                    <a:pt x="1195678" y="788669"/>
                  </a:lnTo>
                  <a:lnTo>
                    <a:pt x="1195694" y="782320"/>
                  </a:lnTo>
                  <a:close/>
                </a:path>
                <a:path w="1197610" h="1036320">
                  <a:moveTo>
                    <a:pt x="6943" y="788670"/>
                  </a:moveTo>
                  <a:lnTo>
                    <a:pt x="602" y="788670"/>
                  </a:lnTo>
                  <a:lnTo>
                    <a:pt x="567" y="802639"/>
                  </a:lnTo>
                  <a:lnTo>
                    <a:pt x="6909" y="802639"/>
                  </a:lnTo>
                  <a:lnTo>
                    <a:pt x="6943" y="788670"/>
                  </a:lnTo>
                  <a:close/>
                </a:path>
                <a:path w="1197610" h="1036320">
                  <a:moveTo>
                    <a:pt x="1195678" y="788670"/>
                  </a:moveTo>
                  <a:lnTo>
                    <a:pt x="1189020" y="788670"/>
                  </a:lnTo>
                  <a:lnTo>
                    <a:pt x="1189002" y="802639"/>
                  </a:lnTo>
                  <a:lnTo>
                    <a:pt x="1195644" y="802639"/>
                  </a:lnTo>
                  <a:lnTo>
                    <a:pt x="1195678" y="788670"/>
                  </a:lnTo>
                  <a:close/>
                </a:path>
                <a:path w="1197610" h="1036320">
                  <a:moveTo>
                    <a:pt x="6909" y="802640"/>
                  </a:moveTo>
                  <a:lnTo>
                    <a:pt x="567" y="802640"/>
                  </a:lnTo>
                  <a:lnTo>
                    <a:pt x="552" y="808989"/>
                  </a:lnTo>
                  <a:lnTo>
                    <a:pt x="6893" y="808989"/>
                  </a:lnTo>
                  <a:lnTo>
                    <a:pt x="6909" y="802640"/>
                  </a:lnTo>
                  <a:close/>
                </a:path>
                <a:path w="1197610" h="1036320">
                  <a:moveTo>
                    <a:pt x="1195644" y="802640"/>
                  </a:moveTo>
                  <a:lnTo>
                    <a:pt x="1189002" y="802640"/>
                  </a:lnTo>
                  <a:lnTo>
                    <a:pt x="1188994" y="808989"/>
                  </a:lnTo>
                  <a:lnTo>
                    <a:pt x="1195628" y="808989"/>
                  </a:lnTo>
                  <a:lnTo>
                    <a:pt x="1195644" y="802640"/>
                  </a:lnTo>
                  <a:close/>
                </a:path>
                <a:path w="1197610" h="1036320">
                  <a:moveTo>
                    <a:pt x="6893" y="808990"/>
                  </a:moveTo>
                  <a:lnTo>
                    <a:pt x="552" y="808990"/>
                  </a:lnTo>
                  <a:lnTo>
                    <a:pt x="536" y="815339"/>
                  </a:lnTo>
                  <a:lnTo>
                    <a:pt x="6877" y="815339"/>
                  </a:lnTo>
                  <a:lnTo>
                    <a:pt x="6893" y="808990"/>
                  </a:lnTo>
                  <a:close/>
                </a:path>
                <a:path w="1197610" h="1036320">
                  <a:moveTo>
                    <a:pt x="1195628" y="808990"/>
                  </a:moveTo>
                  <a:lnTo>
                    <a:pt x="1188994" y="808990"/>
                  </a:lnTo>
                  <a:lnTo>
                    <a:pt x="1188986" y="815339"/>
                  </a:lnTo>
                  <a:lnTo>
                    <a:pt x="1195612" y="815339"/>
                  </a:lnTo>
                  <a:lnTo>
                    <a:pt x="1195628" y="808990"/>
                  </a:lnTo>
                  <a:close/>
                </a:path>
                <a:path w="1197610" h="1036320">
                  <a:moveTo>
                    <a:pt x="6877" y="815340"/>
                  </a:moveTo>
                  <a:lnTo>
                    <a:pt x="536" y="815340"/>
                  </a:lnTo>
                  <a:lnTo>
                    <a:pt x="521" y="821689"/>
                  </a:lnTo>
                  <a:lnTo>
                    <a:pt x="6861" y="821689"/>
                  </a:lnTo>
                  <a:lnTo>
                    <a:pt x="6877" y="815340"/>
                  </a:lnTo>
                  <a:close/>
                </a:path>
                <a:path w="1197610" h="1036320">
                  <a:moveTo>
                    <a:pt x="1195612" y="815340"/>
                  </a:moveTo>
                  <a:lnTo>
                    <a:pt x="1188986" y="815340"/>
                  </a:lnTo>
                  <a:lnTo>
                    <a:pt x="1188979" y="821689"/>
                  </a:lnTo>
                  <a:lnTo>
                    <a:pt x="1195597" y="821689"/>
                  </a:lnTo>
                  <a:lnTo>
                    <a:pt x="1195612" y="815340"/>
                  </a:lnTo>
                  <a:close/>
                </a:path>
                <a:path w="1197610" h="1036320">
                  <a:moveTo>
                    <a:pt x="6861" y="821690"/>
                  </a:moveTo>
                  <a:lnTo>
                    <a:pt x="521" y="821690"/>
                  </a:lnTo>
                  <a:lnTo>
                    <a:pt x="505" y="828039"/>
                  </a:lnTo>
                  <a:lnTo>
                    <a:pt x="6845" y="828039"/>
                  </a:lnTo>
                  <a:lnTo>
                    <a:pt x="6861" y="821690"/>
                  </a:lnTo>
                  <a:close/>
                </a:path>
                <a:path w="1197610" h="1036320">
                  <a:moveTo>
                    <a:pt x="1195597" y="821690"/>
                  </a:moveTo>
                  <a:lnTo>
                    <a:pt x="1188979" y="821690"/>
                  </a:lnTo>
                  <a:lnTo>
                    <a:pt x="1188971" y="828039"/>
                  </a:lnTo>
                  <a:lnTo>
                    <a:pt x="1195581" y="828039"/>
                  </a:lnTo>
                  <a:lnTo>
                    <a:pt x="1195597" y="821690"/>
                  </a:lnTo>
                  <a:close/>
                </a:path>
                <a:path w="1197610" h="1036320">
                  <a:moveTo>
                    <a:pt x="6845" y="828040"/>
                  </a:moveTo>
                  <a:lnTo>
                    <a:pt x="505" y="828040"/>
                  </a:lnTo>
                  <a:lnTo>
                    <a:pt x="474" y="840739"/>
                  </a:lnTo>
                  <a:lnTo>
                    <a:pt x="6814" y="840739"/>
                  </a:lnTo>
                  <a:lnTo>
                    <a:pt x="6845" y="828040"/>
                  </a:lnTo>
                  <a:close/>
                </a:path>
                <a:path w="1197610" h="1036320">
                  <a:moveTo>
                    <a:pt x="1195581" y="828040"/>
                  </a:moveTo>
                  <a:lnTo>
                    <a:pt x="1188971" y="828040"/>
                  </a:lnTo>
                  <a:lnTo>
                    <a:pt x="1188955" y="840739"/>
                  </a:lnTo>
                  <a:lnTo>
                    <a:pt x="1195550" y="840739"/>
                  </a:lnTo>
                  <a:lnTo>
                    <a:pt x="1195581" y="828040"/>
                  </a:lnTo>
                  <a:close/>
                </a:path>
                <a:path w="1197610" h="1036320">
                  <a:moveTo>
                    <a:pt x="6814" y="840740"/>
                  </a:moveTo>
                  <a:lnTo>
                    <a:pt x="474" y="840740"/>
                  </a:lnTo>
                  <a:lnTo>
                    <a:pt x="458" y="847089"/>
                  </a:lnTo>
                  <a:lnTo>
                    <a:pt x="6798" y="847089"/>
                  </a:lnTo>
                  <a:lnTo>
                    <a:pt x="6814" y="840740"/>
                  </a:lnTo>
                  <a:close/>
                </a:path>
                <a:path w="1197610" h="1036320">
                  <a:moveTo>
                    <a:pt x="1195550" y="840740"/>
                  </a:moveTo>
                  <a:lnTo>
                    <a:pt x="1188955" y="840740"/>
                  </a:lnTo>
                  <a:lnTo>
                    <a:pt x="1188947" y="847089"/>
                  </a:lnTo>
                  <a:lnTo>
                    <a:pt x="1195534" y="847089"/>
                  </a:lnTo>
                  <a:lnTo>
                    <a:pt x="1195550" y="840740"/>
                  </a:lnTo>
                  <a:close/>
                </a:path>
                <a:path w="1197610" h="1036320">
                  <a:moveTo>
                    <a:pt x="6798" y="847090"/>
                  </a:moveTo>
                  <a:lnTo>
                    <a:pt x="458" y="847090"/>
                  </a:lnTo>
                  <a:lnTo>
                    <a:pt x="443" y="853439"/>
                  </a:lnTo>
                  <a:lnTo>
                    <a:pt x="6782" y="853439"/>
                  </a:lnTo>
                  <a:lnTo>
                    <a:pt x="6798" y="847090"/>
                  </a:lnTo>
                  <a:close/>
                </a:path>
                <a:path w="1197610" h="1036320">
                  <a:moveTo>
                    <a:pt x="1195534" y="847090"/>
                  </a:moveTo>
                  <a:lnTo>
                    <a:pt x="1188947" y="847090"/>
                  </a:lnTo>
                  <a:lnTo>
                    <a:pt x="1188939" y="853439"/>
                  </a:lnTo>
                  <a:lnTo>
                    <a:pt x="1195519" y="853439"/>
                  </a:lnTo>
                  <a:lnTo>
                    <a:pt x="1195534" y="847090"/>
                  </a:lnTo>
                  <a:close/>
                </a:path>
                <a:path w="1197610" h="1036320">
                  <a:moveTo>
                    <a:pt x="6782" y="853440"/>
                  </a:moveTo>
                  <a:lnTo>
                    <a:pt x="443" y="853440"/>
                  </a:lnTo>
                  <a:lnTo>
                    <a:pt x="427" y="859789"/>
                  </a:lnTo>
                  <a:lnTo>
                    <a:pt x="6767" y="859789"/>
                  </a:lnTo>
                  <a:lnTo>
                    <a:pt x="6782" y="853440"/>
                  </a:lnTo>
                  <a:close/>
                </a:path>
                <a:path w="1197610" h="1036320">
                  <a:moveTo>
                    <a:pt x="1195519" y="853440"/>
                  </a:moveTo>
                  <a:lnTo>
                    <a:pt x="1188939" y="853440"/>
                  </a:lnTo>
                  <a:lnTo>
                    <a:pt x="1188931" y="859789"/>
                  </a:lnTo>
                  <a:lnTo>
                    <a:pt x="1195503" y="859789"/>
                  </a:lnTo>
                  <a:lnTo>
                    <a:pt x="1195519" y="853440"/>
                  </a:lnTo>
                  <a:close/>
                </a:path>
                <a:path w="1197610" h="1036320">
                  <a:moveTo>
                    <a:pt x="6767" y="859790"/>
                  </a:moveTo>
                  <a:lnTo>
                    <a:pt x="427" y="859790"/>
                  </a:lnTo>
                  <a:lnTo>
                    <a:pt x="396" y="872489"/>
                  </a:lnTo>
                  <a:lnTo>
                    <a:pt x="6735" y="872489"/>
                  </a:lnTo>
                  <a:lnTo>
                    <a:pt x="6767" y="859790"/>
                  </a:lnTo>
                  <a:close/>
                </a:path>
                <a:path w="1197610" h="1036320">
                  <a:moveTo>
                    <a:pt x="1195503" y="859790"/>
                  </a:moveTo>
                  <a:lnTo>
                    <a:pt x="1188931" y="859790"/>
                  </a:lnTo>
                  <a:lnTo>
                    <a:pt x="1188915" y="872489"/>
                  </a:lnTo>
                  <a:lnTo>
                    <a:pt x="1195472" y="872489"/>
                  </a:lnTo>
                  <a:lnTo>
                    <a:pt x="1195503" y="859790"/>
                  </a:lnTo>
                  <a:close/>
                </a:path>
                <a:path w="1197610" h="1036320">
                  <a:moveTo>
                    <a:pt x="6735" y="872490"/>
                  </a:moveTo>
                  <a:lnTo>
                    <a:pt x="396" y="872490"/>
                  </a:lnTo>
                  <a:lnTo>
                    <a:pt x="365" y="885189"/>
                  </a:lnTo>
                  <a:lnTo>
                    <a:pt x="6703" y="885189"/>
                  </a:lnTo>
                  <a:lnTo>
                    <a:pt x="6735" y="872490"/>
                  </a:lnTo>
                  <a:close/>
                </a:path>
                <a:path w="1197610" h="1036320">
                  <a:moveTo>
                    <a:pt x="1195472" y="872490"/>
                  </a:moveTo>
                  <a:lnTo>
                    <a:pt x="1188915" y="872490"/>
                  </a:lnTo>
                  <a:lnTo>
                    <a:pt x="1188900" y="885189"/>
                  </a:lnTo>
                  <a:lnTo>
                    <a:pt x="1195441" y="885189"/>
                  </a:lnTo>
                  <a:lnTo>
                    <a:pt x="1195472" y="872490"/>
                  </a:lnTo>
                  <a:close/>
                </a:path>
                <a:path w="1197610" h="1036320">
                  <a:moveTo>
                    <a:pt x="6703" y="885190"/>
                  </a:moveTo>
                  <a:lnTo>
                    <a:pt x="365" y="885190"/>
                  </a:lnTo>
                  <a:lnTo>
                    <a:pt x="349" y="891539"/>
                  </a:lnTo>
                  <a:lnTo>
                    <a:pt x="6688" y="891539"/>
                  </a:lnTo>
                  <a:lnTo>
                    <a:pt x="6703" y="885190"/>
                  </a:lnTo>
                  <a:close/>
                </a:path>
                <a:path w="1197610" h="1036320">
                  <a:moveTo>
                    <a:pt x="1195441" y="885190"/>
                  </a:moveTo>
                  <a:lnTo>
                    <a:pt x="1188900" y="885190"/>
                  </a:lnTo>
                  <a:lnTo>
                    <a:pt x="1188892" y="891539"/>
                  </a:lnTo>
                  <a:lnTo>
                    <a:pt x="1195425" y="891539"/>
                  </a:lnTo>
                  <a:lnTo>
                    <a:pt x="1195441" y="885190"/>
                  </a:lnTo>
                  <a:close/>
                </a:path>
                <a:path w="1197610" h="1036320">
                  <a:moveTo>
                    <a:pt x="6688" y="891540"/>
                  </a:moveTo>
                  <a:lnTo>
                    <a:pt x="349" y="891540"/>
                  </a:lnTo>
                  <a:lnTo>
                    <a:pt x="337" y="896619"/>
                  </a:lnTo>
                  <a:lnTo>
                    <a:pt x="6675" y="896619"/>
                  </a:lnTo>
                  <a:lnTo>
                    <a:pt x="6688" y="891540"/>
                  </a:lnTo>
                  <a:close/>
                </a:path>
                <a:path w="1197610" h="1036320">
                  <a:moveTo>
                    <a:pt x="1195425" y="891540"/>
                  </a:moveTo>
                  <a:lnTo>
                    <a:pt x="1188892" y="891540"/>
                  </a:lnTo>
                  <a:lnTo>
                    <a:pt x="1188885" y="896619"/>
                  </a:lnTo>
                  <a:lnTo>
                    <a:pt x="1195413" y="896619"/>
                  </a:lnTo>
                  <a:lnTo>
                    <a:pt x="1195425" y="891540"/>
                  </a:lnTo>
                  <a:close/>
                </a:path>
                <a:path w="1197610" h="1036320">
                  <a:moveTo>
                    <a:pt x="6675" y="896620"/>
                  </a:moveTo>
                  <a:lnTo>
                    <a:pt x="337" y="896620"/>
                  </a:lnTo>
                  <a:lnTo>
                    <a:pt x="305" y="909319"/>
                  </a:lnTo>
                  <a:lnTo>
                    <a:pt x="6643" y="909319"/>
                  </a:lnTo>
                  <a:lnTo>
                    <a:pt x="6675" y="896620"/>
                  </a:lnTo>
                  <a:close/>
                </a:path>
                <a:path w="1197610" h="1036320">
                  <a:moveTo>
                    <a:pt x="1195413" y="896620"/>
                  </a:moveTo>
                  <a:lnTo>
                    <a:pt x="1188885" y="896620"/>
                  </a:lnTo>
                  <a:lnTo>
                    <a:pt x="1188870" y="909319"/>
                  </a:lnTo>
                  <a:lnTo>
                    <a:pt x="1195382" y="909319"/>
                  </a:lnTo>
                  <a:lnTo>
                    <a:pt x="1195413" y="896620"/>
                  </a:lnTo>
                  <a:close/>
                </a:path>
                <a:path w="1197610" h="1036320">
                  <a:moveTo>
                    <a:pt x="6643" y="909320"/>
                  </a:moveTo>
                  <a:lnTo>
                    <a:pt x="305" y="909320"/>
                  </a:lnTo>
                  <a:lnTo>
                    <a:pt x="290" y="915669"/>
                  </a:lnTo>
                  <a:lnTo>
                    <a:pt x="6628" y="915669"/>
                  </a:lnTo>
                  <a:lnTo>
                    <a:pt x="6643" y="909320"/>
                  </a:lnTo>
                  <a:close/>
                </a:path>
                <a:path w="1197610" h="1036320">
                  <a:moveTo>
                    <a:pt x="1195382" y="909320"/>
                  </a:moveTo>
                  <a:lnTo>
                    <a:pt x="1188870" y="909320"/>
                  </a:lnTo>
                  <a:lnTo>
                    <a:pt x="1188862" y="915669"/>
                  </a:lnTo>
                  <a:lnTo>
                    <a:pt x="1195366" y="915669"/>
                  </a:lnTo>
                  <a:lnTo>
                    <a:pt x="1195382" y="909320"/>
                  </a:lnTo>
                  <a:close/>
                </a:path>
                <a:path w="1197610" h="1036320">
                  <a:moveTo>
                    <a:pt x="6628" y="915670"/>
                  </a:moveTo>
                  <a:lnTo>
                    <a:pt x="290" y="915670"/>
                  </a:lnTo>
                  <a:lnTo>
                    <a:pt x="271" y="923289"/>
                  </a:lnTo>
                  <a:lnTo>
                    <a:pt x="6609" y="923289"/>
                  </a:lnTo>
                  <a:lnTo>
                    <a:pt x="6628" y="915670"/>
                  </a:lnTo>
                  <a:close/>
                </a:path>
                <a:path w="1197610" h="1036320">
                  <a:moveTo>
                    <a:pt x="1195366" y="915670"/>
                  </a:moveTo>
                  <a:lnTo>
                    <a:pt x="1188862" y="915670"/>
                  </a:lnTo>
                  <a:lnTo>
                    <a:pt x="1188852" y="923289"/>
                  </a:lnTo>
                  <a:lnTo>
                    <a:pt x="1195347" y="923289"/>
                  </a:lnTo>
                  <a:lnTo>
                    <a:pt x="1195366" y="915670"/>
                  </a:lnTo>
                  <a:close/>
                </a:path>
                <a:path w="1197610" h="1036320">
                  <a:moveTo>
                    <a:pt x="6609" y="923290"/>
                  </a:moveTo>
                  <a:lnTo>
                    <a:pt x="271" y="923290"/>
                  </a:lnTo>
                  <a:lnTo>
                    <a:pt x="258" y="928369"/>
                  </a:lnTo>
                  <a:lnTo>
                    <a:pt x="6596" y="928369"/>
                  </a:lnTo>
                  <a:lnTo>
                    <a:pt x="6609" y="923290"/>
                  </a:lnTo>
                  <a:close/>
                </a:path>
                <a:path w="1197610" h="1036320">
                  <a:moveTo>
                    <a:pt x="1195347" y="923290"/>
                  </a:moveTo>
                  <a:lnTo>
                    <a:pt x="1188852" y="923290"/>
                  </a:lnTo>
                  <a:lnTo>
                    <a:pt x="1188846" y="928369"/>
                  </a:lnTo>
                  <a:lnTo>
                    <a:pt x="1195335" y="928369"/>
                  </a:lnTo>
                  <a:lnTo>
                    <a:pt x="1195347" y="923290"/>
                  </a:lnTo>
                  <a:close/>
                </a:path>
                <a:path w="1197610" h="1036320">
                  <a:moveTo>
                    <a:pt x="6596" y="928370"/>
                  </a:moveTo>
                  <a:lnTo>
                    <a:pt x="258" y="928370"/>
                  </a:lnTo>
                  <a:lnTo>
                    <a:pt x="227" y="941069"/>
                  </a:lnTo>
                  <a:lnTo>
                    <a:pt x="6564" y="941069"/>
                  </a:lnTo>
                  <a:lnTo>
                    <a:pt x="6596" y="928370"/>
                  </a:lnTo>
                  <a:close/>
                </a:path>
                <a:path w="1197610" h="1036320">
                  <a:moveTo>
                    <a:pt x="1195335" y="928370"/>
                  </a:moveTo>
                  <a:lnTo>
                    <a:pt x="1188846" y="928370"/>
                  </a:lnTo>
                  <a:lnTo>
                    <a:pt x="1188830" y="941069"/>
                  </a:lnTo>
                  <a:lnTo>
                    <a:pt x="1195304" y="941069"/>
                  </a:lnTo>
                  <a:lnTo>
                    <a:pt x="1195335" y="928370"/>
                  </a:lnTo>
                  <a:close/>
                </a:path>
                <a:path w="1197610" h="1036320">
                  <a:moveTo>
                    <a:pt x="6564" y="941070"/>
                  </a:moveTo>
                  <a:lnTo>
                    <a:pt x="227" y="941070"/>
                  </a:lnTo>
                  <a:lnTo>
                    <a:pt x="193" y="955039"/>
                  </a:lnTo>
                  <a:lnTo>
                    <a:pt x="6530" y="955039"/>
                  </a:lnTo>
                  <a:lnTo>
                    <a:pt x="6564" y="941070"/>
                  </a:lnTo>
                  <a:close/>
                </a:path>
                <a:path w="1197610" h="1036320">
                  <a:moveTo>
                    <a:pt x="1195304" y="941070"/>
                  </a:moveTo>
                  <a:lnTo>
                    <a:pt x="1188830" y="941070"/>
                  </a:lnTo>
                  <a:lnTo>
                    <a:pt x="1188813" y="955039"/>
                  </a:lnTo>
                  <a:lnTo>
                    <a:pt x="1195269" y="955039"/>
                  </a:lnTo>
                  <a:lnTo>
                    <a:pt x="1195304" y="941070"/>
                  </a:lnTo>
                  <a:close/>
                </a:path>
                <a:path w="1197610" h="1036320">
                  <a:moveTo>
                    <a:pt x="6530" y="955040"/>
                  </a:moveTo>
                  <a:lnTo>
                    <a:pt x="193" y="955040"/>
                  </a:lnTo>
                  <a:lnTo>
                    <a:pt x="177" y="961389"/>
                  </a:lnTo>
                  <a:lnTo>
                    <a:pt x="6514" y="961389"/>
                  </a:lnTo>
                  <a:lnTo>
                    <a:pt x="6530" y="955040"/>
                  </a:lnTo>
                  <a:close/>
                </a:path>
                <a:path w="1197610" h="1036320">
                  <a:moveTo>
                    <a:pt x="1195269" y="955040"/>
                  </a:moveTo>
                  <a:lnTo>
                    <a:pt x="1188813" y="955040"/>
                  </a:lnTo>
                  <a:lnTo>
                    <a:pt x="1188805" y="961389"/>
                  </a:lnTo>
                  <a:lnTo>
                    <a:pt x="1195254" y="961389"/>
                  </a:lnTo>
                  <a:lnTo>
                    <a:pt x="1195269" y="955040"/>
                  </a:lnTo>
                  <a:close/>
                </a:path>
                <a:path w="1197610" h="1036320">
                  <a:moveTo>
                    <a:pt x="6514" y="961390"/>
                  </a:moveTo>
                  <a:lnTo>
                    <a:pt x="177" y="961390"/>
                  </a:lnTo>
                  <a:lnTo>
                    <a:pt x="162" y="967739"/>
                  </a:lnTo>
                  <a:lnTo>
                    <a:pt x="6498" y="967739"/>
                  </a:lnTo>
                  <a:lnTo>
                    <a:pt x="6514" y="961390"/>
                  </a:lnTo>
                  <a:close/>
                </a:path>
                <a:path w="1197610" h="1036320">
                  <a:moveTo>
                    <a:pt x="1195254" y="961390"/>
                  </a:moveTo>
                  <a:lnTo>
                    <a:pt x="1188805" y="961390"/>
                  </a:lnTo>
                  <a:lnTo>
                    <a:pt x="1188797" y="967739"/>
                  </a:lnTo>
                  <a:lnTo>
                    <a:pt x="1195238" y="967739"/>
                  </a:lnTo>
                  <a:lnTo>
                    <a:pt x="1195254" y="961390"/>
                  </a:lnTo>
                  <a:close/>
                </a:path>
                <a:path w="1197610" h="1036320">
                  <a:moveTo>
                    <a:pt x="6498" y="967740"/>
                  </a:moveTo>
                  <a:lnTo>
                    <a:pt x="162" y="967740"/>
                  </a:lnTo>
                  <a:lnTo>
                    <a:pt x="146" y="974089"/>
                  </a:lnTo>
                  <a:lnTo>
                    <a:pt x="6482" y="974089"/>
                  </a:lnTo>
                  <a:lnTo>
                    <a:pt x="6498" y="967740"/>
                  </a:lnTo>
                  <a:close/>
                </a:path>
                <a:path w="1197610" h="1036320">
                  <a:moveTo>
                    <a:pt x="1195238" y="967740"/>
                  </a:moveTo>
                  <a:lnTo>
                    <a:pt x="1188797" y="967740"/>
                  </a:lnTo>
                  <a:lnTo>
                    <a:pt x="1188789" y="974089"/>
                  </a:lnTo>
                  <a:lnTo>
                    <a:pt x="1195222" y="974089"/>
                  </a:lnTo>
                  <a:lnTo>
                    <a:pt x="1195238" y="967740"/>
                  </a:lnTo>
                  <a:close/>
                </a:path>
                <a:path w="1197610" h="1036320">
                  <a:moveTo>
                    <a:pt x="6482" y="974090"/>
                  </a:moveTo>
                  <a:lnTo>
                    <a:pt x="146" y="974090"/>
                  </a:lnTo>
                  <a:lnTo>
                    <a:pt x="131" y="980439"/>
                  </a:lnTo>
                  <a:lnTo>
                    <a:pt x="6466" y="980439"/>
                  </a:lnTo>
                  <a:lnTo>
                    <a:pt x="6482" y="974090"/>
                  </a:lnTo>
                  <a:close/>
                </a:path>
                <a:path w="1197610" h="1036320">
                  <a:moveTo>
                    <a:pt x="1195222" y="974090"/>
                  </a:moveTo>
                  <a:lnTo>
                    <a:pt x="1188789" y="974090"/>
                  </a:lnTo>
                  <a:lnTo>
                    <a:pt x="1188781" y="980439"/>
                  </a:lnTo>
                  <a:lnTo>
                    <a:pt x="1195207" y="980439"/>
                  </a:lnTo>
                  <a:lnTo>
                    <a:pt x="1195222" y="974090"/>
                  </a:lnTo>
                  <a:close/>
                </a:path>
                <a:path w="1197610" h="1036320">
                  <a:moveTo>
                    <a:pt x="6466" y="980440"/>
                  </a:moveTo>
                  <a:lnTo>
                    <a:pt x="131" y="980440"/>
                  </a:lnTo>
                  <a:lnTo>
                    <a:pt x="115" y="986789"/>
                  </a:lnTo>
                  <a:lnTo>
                    <a:pt x="6451" y="986789"/>
                  </a:lnTo>
                  <a:lnTo>
                    <a:pt x="6466" y="980440"/>
                  </a:lnTo>
                  <a:close/>
                </a:path>
                <a:path w="1197610" h="1036320">
                  <a:moveTo>
                    <a:pt x="1195207" y="980440"/>
                  </a:moveTo>
                  <a:lnTo>
                    <a:pt x="1188781" y="980440"/>
                  </a:lnTo>
                  <a:lnTo>
                    <a:pt x="1188773" y="986789"/>
                  </a:lnTo>
                  <a:lnTo>
                    <a:pt x="1195191" y="986789"/>
                  </a:lnTo>
                  <a:lnTo>
                    <a:pt x="1195207" y="980440"/>
                  </a:lnTo>
                  <a:close/>
                </a:path>
                <a:path w="1197610" h="1036320">
                  <a:moveTo>
                    <a:pt x="6451" y="986790"/>
                  </a:moveTo>
                  <a:lnTo>
                    <a:pt x="115" y="986790"/>
                  </a:lnTo>
                  <a:lnTo>
                    <a:pt x="99" y="993139"/>
                  </a:lnTo>
                  <a:lnTo>
                    <a:pt x="6435" y="993139"/>
                  </a:lnTo>
                  <a:lnTo>
                    <a:pt x="6451" y="986790"/>
                  </a:lnTo>
                  <a:close/>
                </a:path>
                <a:path w="1197610" h="1036320">
                  <a:moveTo>
                    <a:pt x="1195191" y="986790"/>
                  </a:moveTo>
                  <a:lnTo>
                    <a:pt x="1188773" y="986790"/>
                  </a:lnTo>
                  <a:lnTo>
                    <a:pt x="1188765" y="993139"/>
                  </a:lnTo>
                  <a:lnTo>
                    <a:pt x="1195176" y="993139"/>
                  </a:lnTo>
                  <a:lnTo>
                    <a:pt x="1195191" y="986790"/>
                  </a:lnTo>
                  <a:close/>
                </a:path>
                <a:path w="1197610" h="1036320">
                  <a:moveTo>
                    <a:pt x="6435" y="993140"/>
                  </a:moveTo>
                  <a:lnTo>
                    <a:pt x="99" y="993140"/>
                  </a:lnTo>
                  <a:lnTo>
                    <a:pt x="84" y="999489"/>
                  </a:lnTo>
                  <a:lnTo>
                    <a:pt x="6419" y="999489"/>
                  </a:lnTo>
                  <a:lnTo>
                    <a:pt x="6435" y="993140"/>
                  </a:lnTo>
                  <a:close/>
                </a:path>
                <a:path w="1197610" h="1036320">
                  <a:moveTo>
                    <a:pt x="1195176" y="993140"/>
                  </a:moveTo>
                  <a:lnTo>
                    <a:pt x="1188765" y="993140"/>
                  </a:lnTo>
                  <a:lnTo>
                    <a:pt x="1188757" y="999489"/>
                  </a:lnTo>
                  <a:lnTo>
                    <a:pt x="1195160" y="999489"/>
                  </a:lnTo>
                  <a:lnTo>
                    <a:pt x="1195176" y="993140"/>
                  </a:lnTo>
                  <a:close/>
                </a:path>
                <a:path w="1197610" h="1036320">
                  <a:moveTo>
                    <a:pt x="6419" y="999490"/>
                  </a:moveTo>
                  <a:lnTo>
                    <a:pt x="84" y="999490"/>
                  </a:lnTo>
                  <a:lnTo>
                    <a:pt x="71" y="1004569"/>
                  </a:lnTo>
                  <a:lnTo>
                    <a:pt x="6406" y="1004569"/>
                  </a:lnTo>
                  <a:lnTo>
                    <a:pt x="6419" y="999490"/>
                  </a:lnTo>
                  <a:close/>
                </a:path>
                <a:path w="1197610" h="1036320">
                  <a:moveTo>
                    <a:pt x="1195160" y="999490"/>
                  </a:moveTo>
                  <a:lnTo>
                    <a:pt x="1188757" y="999490"/>
                  </a:lnTo>
                  <a:lnTo>
                    <a:pt x="1188751" y="1004569"/>
                  </a:lnTo>
                  <a:lnTo>
                    <a:pt x="1195148" y="1004569"/>
                  </a:lnTo>
                  <a:lnTo>
                    <a:pt x="1195160" y="999490"/>
                  </a:lnTo>
                  <a:close/>
                </a:path>
                <a:path w="1197610" h="1036320">
                  <a:moveTo>
                    <a:pt x="6406" y="1004570"/>
                  </a:moveTo>
                  <a:lnTo>
                    <a:pt x="71" y="1004570"/>
                  </a:lnTo>
                  <a:lnTo>
                    <a:pt x="53" y="1012189"/>
                  </a:lnTo>
                  <a:lnTo>
                    <a:pt x="6387" y="1012189"/>
                  </a:lnTo>
                  <a:lnTo>
                    <a:pt x="6406" y="1004570"/>
                  </a:lnTo>
                  <a:close/>
                </a:path>
                <a:path w="1197610" h="1036320">
                  <a:moveTo>
                    <a:pt x="1195148" y="1004570"/>
                  </a:moveTo>
                  <a:lnTo>
                    <a:pt x="1188751" y="1004570"/>
                  </a:lnTo>
                  <a:lnTo>
                    <a:pt x="1188742" y="1012189"/>
                  </a:lnTo>
                  <a:lnTo>
                    <a:pt x="1195129" y="1012189"/>
                  </a:lnTo>
                  <a:lnTo>
                    <a:pt x="1195148" y="1004570"/>
                  </a:lnTo>
                  <a:close/>
                </a:path>
                <a:path w="1197610" h="1036320">
                  <a:moveTo>
                    <a:pt x="6387" y="1012190"/>
                  </a:moveTo>
                  <a:lnTo>
                    <a:pt x="53" y="1012190"/>
                  </a:lnTo>
                  <a:lnTo>
                    <a:pt x="37" y="1018539"/>
                  </a:lnTo>
                  <a:lnTo>
                    <a:pt x="6372" y="1018539"/>
                  </a:lnTo>
                  <a:lnTo>
                    <a:pt x="6387" y="1012190"/>
                  </a:lnTo>
                  <a:close/>
                </a:path>
                <a:path w="1197610" h="1036320">
                  <a:moveTo>
                    <a:pt x="1195129" y="1012190"/>
                  </a:moveTo>
                  <a:lnTo>
                    <a:pt x="1188742" y="1012190"/>
                  </a:lnTo>
                  <a:lnTo>
                    <a:pt x="1188734" y="1018539"/>
                  </a:lnTo>
                  <a:lnTo>
                    <a:pt x="1195113" y="1018539"/>
                  </a:lnTo>
                  <a:lnTo>
                    <a:pt x="1195129" y="1012190"/>
                  </a:lnTo>
                  <a:close/>
                </a:path>
                <a:path w="1197610" h="1036320">
                  <a:moveTo>
                    <a:pt x="6372" y="1018540"/>
                  </a:moveTo>
                  <a:lnTo>
                    <a:pt x="37" y="1018540"/>
                  </a:lnTo>
                  <a:lnTo>
                    <a:pt x="21" y="1024889"/>
                  </a:lnTo>
                  <a:lnTo>
                    <a:pt x="6356" y="1024889"/>
                  </a:lnTo>
                  <a:lnTo>
                    <a:pt x="6372" y="1018540"/>
                  </a:lnTo>
                  <a:close/>
                </a:path>
                <a:path w="1197610" h="1036320">
                  <a:moveTo>
                    <a:pt x="1195113" y="1018540"/>
                  </a:moveTo>
                  <a:lnTo>
                    <a:pt x="1188734" y="1018540"/>
                  </a:lnTo>
                  <a:lnTo>
                    <a:pt x="1188726" y="1024889"/>
                  </a:lnTo>
                  <a:lnTo>
                    <a:pt x="1195098" y="1024889"/>
                  </a:lnTo>
                  <a:lnTo>
                    <a:pt x="1195113" y="1018540"/>
                  </a:lnTo>
                  <a:close/>
                </a:path>
                <a:path w="1197610" h="1036320">
                  <a:moveTo>
                    <a:pt x="6356" y="1024890"/>
                  </a:moveTo>
                  <a:lnTo>
                    <a:pt x="21" y="1024890"/>
                  </a:lnTo>
                  <a:lnTo>
                    <a:pt x="6" y="1031239"/>
                  </a:lnTo>
                  <a:lnTo>
                    <a:pt x="1195082" y="1031239"/>
                  </a:lnTo>
                  <a:lnTo>
                    <a:pt x="1195085" y="1029970"/>
                  </a:lnTo>
                  <a:lnTo>
                    <a:pt x="1188720" y="1029970"/>
                  </a:lnTo>
                  <a:lnTo>
                    <a:pt x="6350" y="1027430"/>
                  </a:lnTo>
                  <a:lnTo>
                    <a:pt x="6356" y="1024890"/>
                  </a:lnTo>
                  <a:close/>
                </a:path>
                <a:path w="1197610" h="1036320">
                  <a:moveTo>
                    <a:pt x="1195098" y="1024890"/>
                  </a:moveTo>
                  <a:lnTo>
                    <a:pt x="1188726" y="1024890"/>
                  </a:lnTo>
                  <a:lnTo>
                    <a:pt x="1188720" y="1029970"/>
                  </a:lnTo>
                  <a:lnTo>
                    <a:pt x="1195085" y="1029970"/>
                  </a:lnTo>
                  <a:lnTo>
                    <a:pt x="1195098" y="1024890"/>
                  </a:lnTo>
                  <a:close/>
                </a:path>
                <a:path w="1197610" h="1036320">
                  <a:moveTo>
                    <a:pt x="1195082" y="1031240"/>
                  </a:moveTo>
                  <a:lnTo>
                    <a:pt x="6" y="1031240"/>
                  </a:lnTo>
                  <a:lnTo>
                    <a:pt x="0" y="1033780"/>
                  </a:lnTo>
                  <a:lnTo>
                    <a:pt x="1195070" y="1036319"/>
                  </a:lnTo>
                  <a:lnTo>
                    <a:pt x="1195082" y="1031240"/>
                  </a:lnTo>
                  <a:close/>
                </a:path>
              </a:pathLst>
            </a:custGeom>
            <a:solidFill>
              <a:srgbClr val="0740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670559" y="3651250"/>
              <a:ext cx="1183640" cy="1023619"/>
            </a:xfrm>
            <a:custGeom>
              <a:avLst/>
              <a:gdLst/>
              <a:ahLst/>
              <a:cxnLst/>
              <a:rect l="l" t="t" r="r" b="b"/>
              <a:pathLst>
                <a:path w="1183639" h="1023620">
                  <a:moveTo>
                    <a:pt x="2540" y="0"/>
                  </a:moveTo>
                  <a:lnTo>
                    <a:pt x="2533" y="2539"/>
                  </a:lnTo>
                  <a:lnTo>
                    <a:pt x="1183640" y="2539"/>
                  </a:lnTo>
                  <a:lnTo>
                    <a:pt x="2540" y="0"/>
                  </a:lnTo>
                  <a:close/>
                </a:path>
                <a:path w="1183639" h="1023620">
                  <a:moveTo>
                    <a:pt x="1183640" y="2540"/>
                  </a:moveTo>
                  <a:lnTo>
                    <a:pt x="2533" y="2540"/>
                  </a:lnTo>
                  <a:lnTo>
                    <a:pt x="2517" y="8889"/>
                  </a:lnTo>
                  <a:lnTo>
                    <a:pt x="8883" y="8889"/>
                  </a:lnTo>
                  <a:lnTo>
                    <a:pt x="8890" y="6350"/>
                  </a:lnTo>
                  <a:lnTo>
                    <a:pt x="1183635" y="6350"/>
                  </a:lnTo>
                  <a:lnTo>
                    <a:pt x="1183640" y="2540"/>
                  </a:lnTo>
                  <a:close/>
                </a:path>
                <a:path w="1183639" h="1023620">
                  <a:moveTo>
                    <a:pt x="1183635" y="6350"/>
                  </a:moveTo>
                  <a:lnTo>
                    <a:pt x="8890" y="6350"/>
                  </a:lnTo>
                  <a:lnTo>
                    <a:pt x="1177290" y="8889"/>
                  </a:lnTo>
                  <a:lnTo>
                    <a:pt x="1183632" y="8889"/>
                  </a:lnTo>
                  <a:lnTo>
                    <a:pt x="1183635" y="6350"/>
                  </a:lnTo>
                  <a:close/>
                </a:path>
                <a:path w="1183639" h="1023620">
                  <a:moveTo>
                    <a:pt x="8883" y="8890"/>
                  </a:moveTo>
                  <a:lnTo>
                    <a:pt x="2517" y="8890"/>
                  </a:lnTo>
                  <a:lnTo>
                    <a:pt x="2502" y="15239"/>
                  </a:lnTo>
                  <a:lnTo>
                    <a:pt x="8867" y="15239"/>
                  </a:lnTo>
                  <a:lnTo>
                    <a:pt x="8883" y="8890"/>
                  </a:lnTo>
                  <a:close/>
                </a:path>
                <a:path w="1183639" h="1023620">
                  <a:moveTo>
                    <a:pt x="1183632" y="8890"/>
                  </a:moveTo>
                  <a:lnTo>
                    <a:pt x="1177290" y="8890"/>
                  </a:lnTo>
                  <a:lnTo>
                    <a:pt x="1177282" y="15239"/>
                  </a:lnTo>
                  <a:lnTo>
                    <a:pt x="1183624" y="15239"/>
                  </a:lnTo>
                  <a:lnTo>
                    <a:pt x="1183632" y="8890"/>
                  </a:lnTo>
                  <a:close/>
                </a:path>
                <a:path w="1183639" h="1023620">
                  <a:moveTo>
                    <a:pt x="8867" y="15240"/>
                  </a:moveTo>
                  <a:lnTo>
                    <a:pt x="2502" y="15240"/>
                  </a:lnTo>
                  <a:lnTo>
                    <a:pt x="2486" y="21589"/>
                  </a:lnTo>
                  <a:lnTo>
                    <a:pt x="8851" y="21589"/>
                  </a:lnTo>
                  <a:lnTo>
                    <a:pt x="8867" y="15240"/>
                  </a:lnTo>
                  <a:close/>
                </a:path>
                <a:path w="1183639" h="1023620">
                  <a:moveTo>
                    <a:pt x="1183624" y="15240"/>
                  </a:moveTo>
                  <a:lnTo>
                    <a:pt x="1177282" y="15240"/>
                  </a:lnTo>
                  <a:lnTo>
                    <a:pt x="1177274" y="21589"/>
                  </a:lnTo>
                  <a:lnTo>
                    <a:pt x="1183616" y="21589"/>
                  </a:lnTo>
                  <a:lnTo>
                    <a:pt x="1183624" y="15240"/>
                  </a:lnTo>
                  <a:close/>
                </a:path>
                <a:path w="1183639" h="1023620">
                  <a:moveTo>
                    <a:pt x="8851" y="21590"/>
                  </a:moveTo>
                  <a:lnTo>
                    <a:pt x="2486" y="21590"/>
                  </a:lnTo>
                  <a:lnTo>
                    <a:pt x="2457" y="33019"/>
                  </a:lnTo>
                  <a:lnTo>
                    <a:pt x="8822" y="33019"/>
                  </a:lnTo>
                  <a:lnTo>
                    <a:pt x="8851" y="21590"/>
                  </a:lnTo>
                  <a:close/>
                </a:path>
                <a:path w="1183639" h="1023620">
                  <a:moveTo>
                    <a:pt x="1183616" y="21590"/>
                  </a:moveTo>
                  <a:lnTo>
                    <a:pt x="1177274" y="21590"/>
                  </a:lnTo>
                  <a:lnTo>
                    <a:pt x="1177259" y="33019"/>
                  </a:lnTo>
                  <a:lnTo>
                    <a:pt x="1183602" y="33019"/>
                  </a:lnTo>
                  <a:lnTo>
                    <a:pt x="1183616" y="21590"/>
                  </a:lnTo>
                  <a:close/>
                </a:path>
                <a:path w="1183639" h="1023620">
                  <a:moveTo>
                    <a:pt x="8822" y="33020"/>
                  </a:moveTo>
                  <a:lnTo>
                    <a:pt x="2457" y="33020"/>
                  </a:lnTo>
                  <a:lnTo>
                    <a:pt x="2438" y="40639"/>
                  </a:lnTo>
                  <a:lnTo>
                    <a:pt x="8803" y="40639"/>
                  </a:lnTo>
                  <a:lnTo>
                    <a:pt x="8822" y="33020"/>
                  </a:lnTo>
                  <a:close/>
                </a:path>
                <a:path w="1183639" h="1023620">
                  <a:moveTo>
                    <a:pt x="1183602" y="33020"/>
                  </a:moveTo>
                  <a:lnTo>
                    <a:pt x="1177259" y="33020"/>
                  </a:lnTo>
                  <a:lnTo>
                    <a:pt x="1177250" y="40639"/>
                  </a:lnTo>
                  <a:lnTo>
                    <a:pt x="1183592" y="40639"/>
                  </a:lnTo>
                  <a:lnTo>
                    <a:pt x="1183602" y="33020"/>
                  </a:lnTo>
                  <a:close/>
                </a:path>
                <a:path w="1183639" h="1023620">
                  <a:moveTo>
                    <a:pt x="8803" y="40640"/>
                  </a:moveTo>
                  <a:lnTo>
                    <a:pt x="2438" y="40640"/>
                  </a:lnTo>
                  <a:lnTo>
                    <a:pt x="2423" y="46989"/>
                  </a:lnTo>
                  <a:lnTo>
                    <a:pt x="8787" y="46989"/>
                  </a:lnTo>
                  <a:lnTo>
                    <a:pt x="8803" y="40640"/>
                  </a:lnTo>
                  <a:close/>
                </a:path>
                <a:path w="1183639" h="1023620">
                  <a:moveTo>
                    <a:pt x="1183592" y="40640"/>
                  </a:moveTo>
                  <a:lnTo>
                    <a:pt x="1177250" y="40640"/>
                  </a:lnTo>
                  <a:lnTo>
                    <a:pt x="1177242" y="46989"/>
                  </a:lnTo>
                  <a:lnTo>
                    <a:pt x="1183584" y="46989"/>
                  </a:lnTo>
                  <a:lnTo>
                    <a:pt x="1183592" y="40640"/>
                  </a:lnTo>
                  <a:close/>
                </a:path>
                <a:path w="1183639" h="1023620">
                  <a:moveTo>
                    <a:pt x="8787" y="46990"/>
                  </a:moveTo>
                  <a:lnTo>
                    <a:pt x="2423" y="46990"/>
                  </a:lnTo>
                  <a:lnTo>
                    <a:pt x="2407" y="53339"/>
                  </a:lnTo>
                  <a:lnTo>
                    <a:pt x="8771" y="53339"/>
                  </a:lnTo>
                  <a:lnTo>
                    <a:pt x="8787" y="46990"/>
                  </a:lnTo>
                  <a:close/>
                </a:path>
                <a:path w="1183639" h="1023620">
                  <a:moveTo>
                    <a:pt x="1183584" y="46990"/>
                  </a:moveTo>
                  <a:lnTo>
                    <a:pt x="1177242" y="46990"/>
                  </a:lnTo>
                  <a:lnTo>
                    <a:pt x="1177234" y="53339"/>
                  </a:lnTo>
                  <a:lnTo>
                    <a:pt x="1183576" y="53339"/>
                  </a:lnTo>
                  <a:lnTo>
                    <a:pt x="1183584" y="46990"/>
                  </a:lnTo>
                  <a:close/>
                </a:path>
                <a:path w="1183639" h="1023620">
                  <a:moveTo>
                    <a:pt x="8771" y="53340"/>
                  </a:moveTo>
                  <a:lnTo>
                    <a:pt x="2407" y="53340"/>
                  </a:lnTo>
                  <a:lnTo>
                    <a:pt x="2375" y="66039"/>
                  </a:lnTo>
                  <a:lnTo>
                    <a:pt x="8739" y="66039"/>
                  </a:lnTo>
                  <a:lnTo>
                    <a:pt x="8771" y="53340"/>
                  </a:lnTo>
                  <a:close/>
                </a:path>
                <a:path w="1183639" h="1023620">
                  <a:moveTo>
                    <a:pt x="1183576" y="53340"/>
                  </a:moveTo>
                  <a:lnTo>
                    <a:pt x="1177234" y="53340"/>
                  </a:lnTo>
                  <a:lnTo>
                    <a:pt x="1177218" y="66039"/>
                  </a:lnTo>
                  <a:lnTo>
                    <a:pt x="1183561" y="66039"/>
                  </a:lnTo>
                  <a:lnTo>
                    <a:pt x="1183576" y="53340"/>
                  </a:lnTo>
                  <a:close/>
                </a:path>
                <a:path w="1183639" h="1023620">
                  <a:moveTo>
                    <a:pt x="8739" y="66040"/>
                  </a:moveTo>
                  <a:lnTo>
                    <a:pt x="2375" y="66040"/>
                  </a:lnTo>
                  <a:lnTo>
                    <a:pt x="2347" y="77469"/>
                  </a:lnTo>
                  <a:lnTo>
                    <a:pt x="8710" y="77469"/>
                  </a:lnTo>
                  <a:lnTo>
                    <a:pt x="8739" y="66040"/>
                  </a:lnTo>
                  <a:close/>
                </a:path>
                <a:path w="1183639" h="1023620">
                  <a:moveTo>
                    <a:pt x="1183561" y="66040"/>
                  </a:moveTo>
                  <a:lnTo>
                    <a:pt x="1177218" y="66040"/>
                  </a:lnTo>
                  <a:lnTo>
                    <a:pt x="1177203" y="77469"/>
                  </a:lnTo>
                  <a:lnTo>
                    <a:pt x="1183546" y="77469"/>
                  </a:lnTo>
                  <a:lnTo>
                    <a:pt x="1183561" y="66040"/>
                  </a:lnTo>
                  <a:close/>
                </a:path>
                <a:path w="1183639" h="1023620">
                  <a:moveTo>
                    <a:pt x="8710" y="77470"/>
                  </a:moveTo>
                  <a:lnTo>
                    <a:pt x="2347" y="77470"/>
                  </a:lnTo>
                  <a:lnTo>
                    <a:pt x="2328" y="85089"/>
                  </a:lnTo>
                  <a:lnTo>
                    <a:pt x="8691" y="85089"/>
                  </a:lnTo>
                  <a:lnTo>
                    <a:pt x="8710" y="77470"/>
                  </a:lnTo>
                  <a:close/>
                </a:path>
                <a:path w="1183639" h="1023620">
                  <a:moveTo>
                    <a:pt x="1183546" y="77470"/>
                  </a:moveTo>
                  <a:lnTo>
                    <a:pt x="1177203" y="77470"/>
                  </a:lnTo>
                  <a:lnTo>
                    <a:pt x="1177194" y="85089"/>
                  </a:lnTo>
                  <a:lnTo>
                    <a:pt x="1183537" y="85089"/>
                  </a:lnTo>
                  <a:lnTo>
                    <a:pt x="1183546" y="77470"/>
                  </a:lnTo>
                  <a:close/>
                </a:path>
                <a:path w="1183639" h="1023620">
                  <a:moveTo>
                    <a:pt x="8691" y="85090"/>
                  </a:moveTo>
                  <a:lnTo>
                    <a:pt x="2328" y="85090"/>
                  </a:lnTo>
                  <a:lnTo>
                    <a:pt x="2296" y="97789"/>
                  </a:lnTo>
                  <a:lnTo>
                    <a:pt x="8659" y="97789"/>
                  </a:lnTo>
                  <a:lnTo>
                    <a:pt x="8691" y="85090"/>
                  </a:lnTo>
                  <a:close/>
                </a:path>
                <a:path w="1183639" h="1023620">
                  <a:moveTo>
                    <a:pt x="1183537" y="85090"/>
                  </a:moveTo>
                  <a:lnTo>
                    <a:pt x="1177194" y="85090"/>
                  </a:lnTo>
                  <a:lnTo>
                    <a:pt x="1177178" y="97789"/>
                  </a:lnTo>
                  <a:lnTo>
                    <a:pt x="1183521" y="97789"/>
                  </a:lnTo>
                  <a:lnTo>
                    <a:pt x="1183537" y="85090"/>
                  </a:lnTo>
                  <a:close/>
                </a:path>
                <a:path w="1183639" h="1023620">
                  <a:moveTo>
                    <a:pt x="8659" y="97790"/>
                  </a:moveTo>
                  <a:lnTo>
                    <a:pt x="2296" y="97790"/>
                  </a:lnTo>
                  <a:lnTo>
                    <a:pt x="2284" y="102869"/>
                  </a:lnTo>
                  <a:lnTo>
                    <a:pt x="8646" y="102869"/>
                  </a:lnTo>
                  <a:lnTo>
                    <a:pt x="8659" y="97790"/>
                  </a:lnTo>
                  <a:close/>
                </a:path>
                <a:path w="1183639" h="1023620">
                  <a:moveTo>
                    <a:pt x="1183521" y="97790"/>
                  </a:moveTo>
                  <a:lnTo>
                    <a:pt x="1177178" y="97790"/>
                  </a:lnTo>
                  <a:lnTo>
                    <a:pt x="1177171" y="102869"/>
                  </a:lnTo>
                  <a:lnTo>
                    <a:pt x="1183515" y="102869"/>
                  </a:lnTo>
                  <a:lnTo>
                    <a:pt x="1183521" y="97790"/>
                  </a:lnTo>
                  <a:close/>
                </a:path>
                <a:path w="1183639" h="1023620">
                  <a:moveTo>
                    <a:pt x="8646" y="102870"/>
                  </a:moveTo>
                  <a:lnTo>
                    <a:pt x="2284" y="102870"/>
                  </a:lnTo>
                  <a:lnTo>
                    <a:pt x="2265" y="110489"/>
                  </a:lnTo>
                  <a:lnTo>
                    <a:pt x="8627" y="110489"/>
                  </a:lnTo>
                  <a:lnTo>
                    <a:pt x="8646" y="102870"/>
                  </a:lnTo>
                  <a:close/>
                </a:path>
                <a:path w="1183639" h="1023620">
                  <a:moveTo>
                    <a:pt x="1183515" y="102870"/>
                  </a:moveTo>
                  <a:lnTo>
                    <a:pt x="1177171" y="102870"/>
                  </a:lnTo>
                  <a:lnTo>
                    <a:pt x="1177162" y="110489"/>
                  </a:lnTo>
                  <a:lnTo>
                    <a:pt x="1183505" y="110489"/>
                  </a:lnTo>
                  <a:lnTo>
                    <a:pt x="1183515" y="102870"/>
                  </a:lnTo>
                  <a:close/>
                </a:path>
                <a:path w="1183639" h="1023620">
                  <a:moveTo>
                    <a:pt x="8627" y="110490"/>
                  </a:moveTo>
                  <a:lnTo>
                    <a:pt x="2265" y="110490"/>
                  </a:lnTo>
                  <a:lnTo>
                    <a:pt x="2236" y="121919"/>
                  </a:lnTo>
                  <a:lnTo>
                    <a:pt x="8598" y="121919"/>
                  </a:lnTo>
                  <a:lnTo>
                    <a:pt x="8627" y="110490"/>
                  </a:lnTo>
                  <a:close/>
                </a:path>
                <a:path w="1183639" h="1023620">
                  <a:moveTo>
                    <a:pt x="1183505" y="110490"/>
                  </a:moveTo>
                  <a:lnTo>
                    <a:pt x="1177162" y="110490"/>
                  </a:lnTo>
                  <a:lnTo>
                    <a:pt x="1177147" y="121919"/>
                  </a:lnTo>
                  <a:lnTo>
                    <a:pt x="1183491" y="121919"/>
                  </a:lnTo>
                  <a:lnTo>
                    <a:pt x="1183505" y="110490"/>
                  </a:lnTo>
                  <a:close/>
                </a:path>
                <a:path w="1183639" h="1023620">
                  <a:moveTo>
                    <a:pt x="8598" y="121920"/>
                  </a:moveTo>
                  <a:lnTo>
                    <a:pt x="2236" y="121920"/>
                  </a:lnTo>
                  <a:lnTo>
                    <a:pt x="2217" y="129539"/>
                  </a:lnTo>
                  <a:lnTo>
                    <a:pt x="8579" y="129539"/>
                  </a:lnTo>
                  <a:lnTo>
                    <a:pt x="8598" y="121920"/>
                  </a:lnTo>
                  <a:close/>
                </a:path>
                <a:path w="1183639" h="1023620">
                  <a:moveTo>
                    <a:pt x="1183491" y="121920"/>
                  </a:moveTo>
                  <a:lnTo>
                    <a:pt x="1177147" y="121920"/>
                  </a:lnTo>
                  <a:lnTo>
                    <a:pt x="1177138" y="129539"/>
                  </a:lnTo>
                  <a:lnTo>
                    <a:pt x="1183482" y="129539"/>
                  </a:lnTo>
                  <a:lnTo>
                    <a:pt x="1183491" y="121920"/>
                  </a:lnTo>
                  <a:close/>
                </a:path>
                <a:path w="1183639" h="1023620">
                  <a:moveTo>
                    <a:pt x="8579" y="129540"/>
                  </a:moveTo>
                  <a:lnTo>
                    <a:pt x="2217" y="129540"/>
                  </a:lnTo>
                  <a:lnTo>
                    <a:pt x="2205" y="134619"/>
                  </a:lnTo>
                  <a:lnTo>
                    <a:pt x="8566" y="134619"/>
                  </a:lnTo>
                  <a:lnTo>
                    <a:pt x="8579" y="129540"/>
                  </a:lnTo>
                  <a:close/>
                </a:path>
                <a:path w="1183639" h="1023620">
                  <a:moveTo>
                    <a:pt x="1183482" y="129540"/>
                  </a:moveTo>
                  <a:lnTo>
                    <a:pt x="1177138" y="129540"/>
                  </a:lnTo>
                  <a:lnTo>
                    <a:pt x="1177131" y="134619"/>
                  </a:lnTo>
                  <a:lnTo>
                    <a:pt x="1183475" y="134619"/>
                  </a:lnTo>
                  <a:lnTo>
                    <a:pt x="1183482" y="129540"/>
                  </a:lnTo>
                  <a:close/>
                </a:path>
                <a:path w="1183639" h="1023620">
                  <a:moveTo>
                    <a:pt x="8566" y="134620"/>
                  </a:moveTo>
                  <a:lnTo>
                    <a:pt x="2205" y="134620"/>
                  </a:lnTo>
                  <a:lnTo>
                    <a:pt x="2186" y="142239"/>
                  </a:lnTo>
                  <a:lnTo>
                    <a:pt x="8547" y="142239"/>
                  </a:lnTo>
                  <a:lnTo>
                    <a:pt x="8566" y="134620"/>
                  </a:lnTo>
                  <a:close/>
                </a:path>
                <a:path w="1183639" h="1023620">
                  <a:moveTo>
                    <a:pt x="1183475" y="134620"/>
                  </a:moveTo>
                  <a:lnTo>
                    <a:pt x="1177131" y="134620"/>
                  </a:lnTo>
                  <a:lnTo>
                    <a:pt x="1177122" y="142239"/>
                  </a:lnTo>
                  <a:lnTo>
                    <a:pt x="1183466" y="142239"/>
                  </a:lnTo>
                  <a:lnTo>
                    <a:pt x="1183475" y="134620"/>
                  </a:lnTo>
                  <a:close/>
                </a:path>
                <a:path w="1183639" h="1023620">
                  <a:moveTo>
                    <a:pt x="8547" y="142240"/>
                  </a:moveTo>
                  <a:lnTo>
                    <a:pt x="2186" y="142240"/>
                  </a:lnTo>
                  <a:lnTo>
                    <a:pt x="2170" y="148589"/>
                  </a:lnTo>
                  <a:lnTo>
                    <a:pt x="8531" y="148589"/>
                  </a:lnTo>
                  <a:lnTo>
                    <a:pt x="8547" y="142240"/>
                  </a:lnTo>
                  <a:close/>
                </a:path>
                <a:path w="1183639" h="1023620">
                  <a:moveTo>
                    <a:pt x="1183466" y="142240"/>
                  </a:moveTo>
                  <a:lnTo>
                    <a:pt x="1177122" y="142240"/>
                  </a:lnTo>
                  <a:lnTo>
                    <a:pt x="1177114" y="148589"/>
                  </a:lnTo>
                  <a:lnTo>
                    <a:pt x="1183458" y="148589"/>
                  </a:lnTo>
                  <a:lnTo>
                    <a:pt x="1183466" y="142240"/>
                  </a:lnTo>
                  <a:close/>
                </a:path>
                <a:path w="1183639" h="1023620">
                  <a:moveTo>
                    <a:pt x="8531" y="148590"/>
                  </a:moveTo>
                  <a:lnTo>
                    <a:pt x="2170" y="148590"/>
                  </a:lnTo>
                  <a:lnTo>
                    <a:pt x="2157" y="153669"/>
                  </a:lnTo>
                  <a:lnTo>
                    <a:pt x="8518" y="153669"/>
                  </a:lnTo>
                  <a:lnTo>
                    <a:pt x="8531" y="148590"/>
                  </a:lnTo>
                  <a:close/>
                </a:path>
                <a:path w="1183639" h="1023620">
                  <a:moveTo>
                    <a:pt x="1183458" y="148590"/>
                  </a:moveTo>
                  <a:lnTo>
                    <a:pt x="1177114" y="148590"/>
                  </a:lnTo>
                  <a:lnTo>
                    <a:pt x="1177107" y="153669"/>
                  </a:lnTo>
                  <a:lnTo>
                    <a:pt x="1183452" y="153669"/>
                  </a:lnTo>
                  <a:lnTo>
                    <a:pt x="1183458" y="148590"/>
                  </a:lnTo>
                  <a:close/>
                </a:path>
                <a:path w="1183639" h="1023620">
                  <a:moveTo>
                    <a:pt x="8518" y="153670"/>
                  </a:moveTo>
                  <a:lnTo>
                    <a:pt x="2157" y="153670"/>
                  </a:lnTo>
                  <a:lnTo>
                    <a:pt x="2138" y="161289"/>
                  </a:lnTo>
                  <a:lnTo>
                    <a:pt x="8499" y="161289"/>
                  </a:lnTo>
                  <a:lnTo>
                    <a:pt x="8518" y="153670"/>
                  </a:lnTo>
                  <a:close/>
                </a:path>
                <a:path w="1183639" h="1023620">
                  <a:moveTo>
                    <a:pt x="1183452" y="153670"/>
                  </a:moveTo>
                  <a:lnTo>
                    <a:pt x="1177107" y="153670"/>
                  </a:lnTo>
                  <a:lnTo>
                    <a:pt x="1177098" y="161289"/>
                  </a:lnTo>
                  <a:lnTo>
                    <a:pt x="1183442" y="161289"/>
                  </a:lnTo>
                  <a:lnTo>
                    <a:pt x="1183452" y="153670"/>
                  </a:lnTo>
                  <a:close/>
                </a:path>
                <a:path w="1183639" h="1023620">
                  <a:moveTo>
                    <a:pt x="8499" y="161290"/>
                  </a:moveTo>
                  <a:lnTo>
                    <a:pt x="2138" y="161290"/>
                  </a:lnTo>
                  <a:lnTo>
                    <a:pt x="2126" y="166369"/>
                  </a:lnTo>
                  <a:lnTo>
                    <a:pt x="8486" y="166369"/>
                  </a:lnTo>
                  <a:lnTo>
                    <a:pt x="8499" y="161290"/>
                  </a:lnTo>
                  <a:close/>
                </a:path>
                <a:path w="1183639" h="1023620">
                  <a:moveTo>
                    <a:pt x="1183442" y="161290"/>
                  </a:moveTo>
                  <a:lnTo>
                    <a:pt x="1177098" y="161290"/>
                  </a:lnTo>
                  <a:lnTo>
                    <a:pt x="1177091" y="166369"/>
                  </a:lnTo>
                  <a:lnTo>
                    <a:pt x="1183436" y="166369"/>
                  </a:lnTo>
                  <a:lnTo>
                    <a:pt x="1183442" y="161290"/>
                  </a:lnTo>
                  <a:close/>
                </a:path>
                <a:path w="1183639" h="1023620">
                  <a:moveTo>
                    <a:pt x="8486" y="166370"/>
                  </a:moveTo>
                  <a:lnTo>
                    <a:pt x="2126" y="166370"/>
                  </a:lnTo>
                  <a:lnTo>
                    <a:pt x="2091" y="180339"/>
                  </a:lnTo>
                  <a:lnTo>
                    <a:pt x="8451" y="180339"/>
                  </a:lnTo>
                  <a:lnTo>
                    <a:pt x="8486" y="166370"/>
                  </a:lnTo>
                  <a:close/>
                </a:path>
                <a:path w="1183639" h="1023620">
                  <a:moveTo>
                    <a:pt x="1183436" y="166370"/>
                  </a:moveTo>
                  <a:lnTo>
                    <a:pt x="1177091" y="166370"/>
                  </a:lnTo>
                  <a:lnTo>
                    <a:pt x="1177074" y="180339"/>
                  </a:lnTo>
                  <a:lnTo>
                    <a:pt x="1183418" y="180339"/>
                  </a:lnTo>
                  <a:lnTo>
                    <a:pt x="1183436" y="166370"/>
                  </a:lnTo>
                  <a:close/>
                </a:path>
                <a:path w="1183639" h="1023620">
                  <a:moveTo>
                    <a:pt x="8451" y="180340"/>
                  </a:moveTo>
                  <a:lnTo>
                    <a:pt x="2091" y="180340"/>
                  </a:lnTo>
                  <a:lnTo>
                    <a:pt x="2047" y="198119"/>
                  </a:lnTo>
                  <a:lnTo>
                    <a:pt x="8406" y="198119"/>
                  </a:lnTo>
                  <a:lnTo>
                    <a:pt x="8451" y="180340"/>
                  </a:lnTo>
                  <a:close/>
                </a:path>
                <a:path w="1183639" h="1023620">
                  <a:moveTo>
                    <a:pt x="1183418" y="180340"/>
                  </a:moveTo>
                  <a:lnTo>
                    <a:pt x="1177074" y="180340"/>
                  </a:lnTo>
                  <a:lnTo>
                    <a:pt x="1177051" y="198119"/>
                  </a:lnTo>
                  <a:lnTo>
                    <a:pt x="1183396" y="198119"/>
                  </a:lnTo>
                  <a:lnTo>
                    <a:pt x="1183418" y="180340"/>
                  </a:lnTo>
                  <a:close/>
                </a:path>
                <a:path w="1183639" h="1023620">
                  <a:moveTo>
                    <a:pt x="8406" y="198120"/>
                  </a:moveTo>
                  <a:lnTo>
                    <a:pt x="2047" y="198120"/>
                  </a:lnTo>
                  <a:lnTo>
                    <a:pt x="2031" y="204469"/>
                  </a:lnTo>
                  <a:lnTo>
                    <a:pt x="8390" y="204469"/>
                  </a:lnTo>
                  <a:lnTo>
                    <a:pt x="8406" y="198120"/>
                  </a:lnTo>
                  <a:close/>
                </a:path>
                <a:path w="1183639" h="1023620">
                  <a:moveTo>
                    <a:pt x="1183396" y="198120"/>
                  </a:moveTo>
                  <a:lnTo>
                    <a:pt x="1177051" y="198120"/>
                  </a:lnTo>
                  <a:lnTo>
                    <a:pt x="1177043" y="204469"/>
                  </a:lnTo>
                  <a:lnTo>
                    <a:pt x="1183388" y="204469"/>
                  </a:lnTo>
                  <a:lnTo>
                    <a:pt x="1183396" y="198120"/>
                  </a:lnTo>
                  <a:close/>
                </a:path>
                <a:path w="1183639" h="1023620">
                  <a:moveTo>
                    <a:pt x="8390" y="204470"/>
                  </a:moveTo>
                  <a:lnTo>
                    <a:pt x="2031" y="204470"/>
                  </a:lnTo>
                  <a:lnTo>
                    <a:pt x="2012" y="212089"/>
                  </a:lnTo>
                  <a:lnTo>
                    <a:pt x="8371" y="212089"/>
                  </a:lnTo>
                  <a:lnTo>
                    <a:pt x="8390" y="204470"/>
                  </a:lnTo>
                  <a:close/>
                </a:path>
                <a:path w="1183639" h="1023620">
                  <a:moveTo>
                    <a:pt x="1183388" y="204470"/>
                  </a:moveTo>
                  <a:lnTo>
                    <a:pt x="1177043" y="204470"/>
                  </a:lnTo>
                  <a:lnTo>
                    <a:pt x="1177034" y="212089"/>
                  </a:lnTo>
                  <a:lnTo>
                    <a:pt x="1183379" y="212089"/>
                  </a:lnTo>
                  <a:lnTo>
                    <a:pt x="1183388" y="204470"/>
                  </a:lnTo>
                  <a:close/>
                </a:path>
                <a:path w="1183639" h="1023620">
                  <a:moveTo>
                    <a:pt x="8371" y="212090"/>
                  </a:moveTo>
                  <a:lnTo>
                    <a:pt x="2012" y="212090"/>
                  </a:lnTo>
                  <a:lnTo>
                    <a:pt x="1996" y="218439"/>
                  </a:lnTo>
                  <a:lnTo>
                    <a:pt x="8355" y="218439"/>
                  </a:lnTo>
                  <a:lnTo>
                    <a:pt x="8371" y="212090"/>
                  </a:lnTo>
                  <a:close/>
                </a:path>
                <a:path w="1183639" h="1023620">
                  <a:moveTo>
                    <a:pt x="1183379" y="212090"/>
                  </a:moveTo>
                  <a:lnTo>
                    <a:pt x="1177034" y="212090"/>
                  </a:lnTo>
                  <a:lnTo>
                    <a:pt x="1177026" y="218439"/>
                  </a:lnTo>
                  <a:lnTo>
                    <a:pt x="1183371" y="218439"/>
                  </a:lnTo>
                  <a:lnTo>
                    <a:pt x="1183379" y="212090"/>
                  </a:lnTo>
                  <a:close/>
                </a:path>
                <a:path w="1183639" h="1023620">
                  <a:moveTo>
                    <a:pt x="8355" y="218440"/>
                  </a:moveTo>
                  <a:lnTo>
                    <a:pt x="1996" y="218440"/>
                  </a:lnTo>
                  <a:lnTo>
                    <a:pt x="1980" y="224789"/>
                  </a:lnTo>
                  <a:lnTo>
                    <a:pt x="8339" y="224789"/>
                  </a:lnTo>
                  <a:lnTo>
                    <a:pt x="8355" y="218440"/>
                  </a:lnTo>
                  <a:close/>
                </a:path>
                <a:path w="1183639" h="1023620">
                  <a:moveTo>
                    <a:pt x="1183371" y="218440"/>
                  </a:moveTo>
                  <a:lnTo>
                    <a:pt x="1177026" y="218440"/>
                  </a:lnTo>
                  <a:lnTo>
                    <a:pt x="1177018" y="224789"/>
                  </a:lnTo>
                  <a:lnTo>
                    <a:pt x="1183363" y="224789"/>
                  </a:lnTo>
                  <a:lnTo>
                    <a:pt x="1183371" y="218440"/>
                  </a:lnTo>
                  <a:close/>
                </a:path>
                <a:path w="1183639" h="1023620">
                  <a:moveTo>
                    <a:pt x="8339" y="224790"/>
                  </a:moveTo>
                  <a:lnTo>
                    <a:pt x="1980" y="224790"/>
                  </a:lnTo>
                  <a:lnTo>
                    <a:pt x="1968" y="229869"/>
                  </a:lnTo>
                  <a:lnTo>
                    <a:pt x="8326" y="229869"/>
                  </a:lnTo>
                  <a:lnTo>
                    <a:pt x="8339" y="224790"/>
                  </a:lnTo>
                  <a:close/>
                </a:path>
                <a:path w="1183639" h="1023620">
                  <a:moveTo>
                    <a:pt x="1183363" y="224790"/>
                  </a:moveTo>
                  <a:lnTo>
                    <a:pt x="1177018" y="224790"/>
                  </a:lnTo>
                  <a:lnTo>
                    <a:pt x="1177011" y="229869"/>
                  </a:lnTo>
                  <a:lnTo>
                    <a:pt x="1183357" y="229869"/>
                  </a:lnTo>
                  <a:lnTo>
                    <a:pt x="1183363" y="224790"/>
                  </a:lnTo>
                  <a:close/>
                </a:path>
                <a:path w="1183639" h="1023620">
                  <a:moveTo>
                    <a:pt x="8326" y="229870"/>
                  </a:moveTo>
                  <a:lnTo>
                    <a:pt x="1968" y="229870"/>
                  </a:lnTo>
                  <a:lnTo>
                    <a:pt x="1952" y="236219"/>
                  </a:lnTo>
                  <a:lnTo>
                    <a:pt x="8310" y="236219"/>
                  </a:lnTo>
                  <a:lnTo>
                    <a:pt x="8326" y="229870"/>
                  </a:lnTo>
                  <a:close/>
                </a:path>
                <a:path w="1183639" h="1023620">
                  <a:moveTo>
                    <a:pt x="1183357" y="229870"/>
                  </a:moveTo>
                  <a:lnTo>
                    <a:pt x="1177011" y="229870"/>
                  </a:lnTo>
                  <a:lnTo>
                    <a:pt x="1177003" y="236219"/>
                  </a:lnTo>
                  <a:lnTo>
                    <a:pt x="1183349" y="236219"/>
                  </a:lnTo>
                  <a:lnTo>
                    <a:pt x="1183357" y="229870"/>
                  </a:lnTo>
                  <a:close/>
                </a:path>
                <a:path w="1183639" h="1023620">
                  <a:moveTo>
                    <a:pt x="8310" y="236220"/>
                  </a:moveTo>
                  <a:lnTo>
                    <a:pt x="1952" y="236220"/>
                  </a:lnTo>
                  <a:lnTo>
                    <a:pt x="1936" y="242569"/>
                  </a:lnTo>
                  <a:lnTo>
                    <a:pt x="8294" y="242569"/>
                  </a:lnTo>
                  <a:lnTo>
                    <a:pt x="8310" y="236220"/>
                  </a:lnTo>
                  <a:close/>
                </a:path>
                <a:path w="1183639" h="1023620">
                  <a:moveTo>
                    <a:pt x="1183349" y="236220"/>
                  </a:moveTo>
                  <a:lnTo>
                    <a:pt x="1177003" y="236220"/>
                  </a:lnTo>
                  <a:lnTo>
                    <a:pt x="1176995" y="242569"/>
                  </a:lnTo>
                  <a:lnTo>
                    <a:pt x="1183341" y="242569"/>
                  </a:lnTo>
                  <a:lnTo>
                    <a:pt x="1183349" y="236220"/>
                  </a:lnTo>
                  <a:close/>
                </a:path>
                <a:path w="1183639" h="1023620">
                  <a:moveTo>
                    <a:pt x="8294" y="242570"/>
                  </a:moveTo>
                  <a:lnTo>
                    <a:pt x="1936" y="242570"/>
                  </a:lnTo>
                  <a:lnTo>
                    <a:pt x="1841" y="280669"/>
                  </a:lnTo>
                  <a:lnTo>
                    <a:pt x="8199" y="280669"/>
                  </a:lnTo>
                  <a:lnTo>
                    <a:pt x="8294" y="242570"/>
                  </a:lnTo>
                  <a:close/>
                </a:path>
                <a:path w="1183639" h="1023620">
                  <a:moveTo>
                    <a:pt x="1183341" y="242570"/>
                  </a:moveTo>
                  <a:lnTo>
                    <a:pt x="1176995" y="242570"/>
                  </a:lnTo>
                  <a:lnTo>
                    <a:pt x="1176947" y="280669"/>
                  </a:lnTo>
                  <a:lnTo>
                    <a:pt x="1183294" y="280669"/>
                  </a:lnTo>
                  <a:lnTo>
                    <a:pt x="1183341" y="242570"/>
                  </a:lnTo>
                  <a:close/>
                </a:path>
                <a:path w="1183639" h="1023620">
                  <a:moveTo>
                    <a:pt x="8199" y="280670"/>
                  </a:moveTo>
                  <a:lnTo>
                    <a:pt x="1841" y="280670"/>
                  </a:lnTo>
                  <a:lnTo>
                    <a:pt x="1822" y="288289"/>
                  </a:lnTo>
                  <a:lnTo>
                    <a:pt x="8179" y="288289"/>
                  </a:lnTo>
                  <a:lnTo>
                    <a:pt x="8199" y="280670"/>
                  </a:lnTo>
                  <a:close/>
                </a:path>
                <a:path w="1183639" h="1023620">
                  <a:moveTo>
                    <a:pt x="1183294" y="280670"/>
                  </a:moveTo>
                  <a:lnTo>
                    <a:pt x="1176947" y="280670"/>
                  </a:lnTo>
                  <a:lnTo>
                    <a:pt x="1176938" y="288289"/>
                  </a:lnTo>
                  <a:lnTo>
                    <a:pt x="1183284" y="288289"/>
                  </a:lnTo>
                  <a:lnTo>
                    <a:pt x="1183294" y="280670"/>
                  </a:lnTo>
                  <a:close/>
                </a:path>
                <a:path w="1183639" h="1023620">
                  <a:moveTo>
                    <a:pt x="8179" y="288290"/>
                  </a:moveTo>
                  <a:lnTo>
                    <a:pt x="1822" y="288290"/>
                  </a:lnTo>
                  <a:lnTo>
                    <a:pt x="1807" y="294639"/>
                  </a:lnTo>
                  <a:lnTo>
                    <a:pt x="8163" y="294639"/>
                  </a:lnTo>
                  <a:lnTo>
                    <a:pt x="8179" y="288290"/>
                  </a:lnTo>
                  <a:close/>
                </a:path>
                <a:path w="1183639" h="1023620">
                  <a:moveTo>
                    <a:pt x="1183284" y="288290"/>
                  </a:moveTo>
                  <a:lnTo>
                    <a:pt x="1176938" y="288290"/>
                  </a:lnTo>
                  <a:lnTo>
                    <a:pt x="1176930" y="294639"/>
                  </a:lnTo>
                  <a:lnTo>
                    <a:pt x="1183276" y="294639"/>
                  </a:lnTo>
                  <a:lnTo>
                    <a:pt x="1183284" y="288290"/>
                  </a:lnTo>
                  <a:close/>
                </a:path>
                <a:path w="1183639" h="1023620">
                  <a:moveTo>
                    <a:pt x="8163" y="294640"/>
                  </a:moveTo>
                  <a:lnTo>
                    <a:pt x="1807" y="294640"/>
                  </a:lnTo>
                  <a:lnTo>
                    <a:pt x="1794" y="299719"/>
                  </a:lnTo>
                  <a:lnTo>
                    <a:pt x="8151" y="299719"/>
                  </a:lnTo>
                  <a:lnTo>
                    <a:pt x="8163" y="294640"/>
                  </a:lnTo>
                  <a:close/>
                </a:path>
                <a:path w="1183639" h="1023620">
                  <a:moveTo>
                    <a:pt x="1183276" y="294640"/>
                  </a:moveTo>
                  <a:lnTo>
                    <a:pt x="1176930" y="294640"/>
                  </a:lnTo>
                  <a:lnTo>
                    <a:pt x="1176923" y="299719"/>
                  </a:lnTo>
                  <a:lnTo>
                    <a:pt x="1183270" y="299719"/>
                  </a:lnTo>
                  <a:lnTo>
                    <a:pt x="1183276" y="294640"/>
                  </a:lnTo>
                  <a:close/>
                </a:path>
                <a:path w="1183639" h="1023620">
                  <a:moveTo>
                    <a:pt x="8151" y="299720"/>
                  </a:moveTo>
                  <a:lnTo>
                    <a:pt x="1794" y="299720"/>
                  </a:lnTo>
                  <a:lnTo>
                    <a:pt x="1775" y="307339"/>
                  </a:lnTo>
                  <a:lnTo>
                    <a:pt x="8131" y="307339"/>
                  </a:lnTo>
                  <a:lnTo>
                    <a:pt x="8151" y="299720"/>
                  </a:lnTo>
                  <a:close/>
                </a:path>
                <a:path w="1183639" h="1023620">
                  <a:moveTo>
                    <a:pt x="1183270" y="299720"/>
                  </a:moveTo>
                  <a:lnTo>
                    <a:pt x="1176923" y="299720"/>
                  </a:lnTo>
                  <a:lnTo>
                    <a:pt x="1176914" y="307339"/>
                  </a:lnTo>
                  <a:lnTo>
                    <a:pt x="1183260" y="307339"/>
                  </a:lnTo>
                  <a:lnTo>
                    <a:pt x="1183270" y="299720"/>
                  </a:lnTo>
                  <a:close/>
                </a:path>
                <a:path w="1183639" h="1023620">
                  <a:moveTo>
                    <a:pt x="8131" y="307340"/>
                  </a:moveTo>
                  <a:lnTo>
                    <a:pt x="1775" y="307340"/>
                  </a:lnTo>
                  <a:lnTo>
                    <a:pt x="1696" y="339089"/>
                  </a:lnTo>
                  <a:lnTo>
                    <a:pt x="8051" y="339089"/>
                  </a:lnTo>
                  <a:lnTo>
                    <a:pt x="8131" y="307340"/>
                  </a:lnTo>
                  <a:close/>
                </a:path>
                <a:path w="1183639" h="1023620">
                  <a:moveTo>
                    <a:pt x="1183260" y="307340"/>
                  </a:moveTo>
                  <a:lnTo>
                    <a:pt x="1176914" y="307340"/>
                  </a:lnTo>
                  <a:lnTo>
                    <a:pt x="1176874" y="339089"/>
                  </a:lnTo>
                  <a:lnTo>
                    <a:pt x="1183221" y="339089"/>
                  </a:lnTo>
                  <a:lnTo>
                    <a:pt x="1183260" y="307340"/>
                  </a:lnTo>
                  <a:close/>
                </a:path>
                <a:path w="1183639" h="1023620">
                  <a:moveTo>
                    <a:pt x="8051" y="339090"/>
                  </a:moveTo>
                  <a:lnTo>
                    <a:pt x="1696" y="339090"/>
                  </a:lnTo>
                  <a:lnTo>
                    <a:pt x="1617" y="370839"/>
                  </a:lnTo>
                  <a:lnTo>
                    <a:pt x="7971" y="370839"/>
                  </a:lnTo>
                  <a:lnTo>
                    <a:pt x="8051" y="339090"/>
                  </a:lnTo>
                  <a:close/>
                </a:path>
                <a:path w="1183639" h="1023620">
                  <a:moveTo>
                    <a:pt x="1183221" y="339090"/>
                  </a:moveTo>
                  <a:lnTo>
                    <a:pt x="1176874" y="339090"/>
                  </a:lnTo>
                  <a:lnTo>
                    <a:pt x="1176834" y="370839"/>
                  </a:lnTo>
                  <a:lnTo>
                    <a:pt x="1183181" y="370839"/>
                  </a:lnTo>
                  <a:lnTo>
                    <a:pt x="1183221" y="339090"/>
                  </a:lnTo>
                  <a:close/>
                </a:path>
                <a:path w="1183639" h="1023620">
                  <a:moveTo>
                    <a:pt x="7971" y="370840"/>
                  </a:moveTo>
                  <a:lnTo>
                    <a:pt x="1617" y="370840"/>
                  </a:lnTo>
                  <a:lnTo>
                    <a:pt x="1538" y="402589"/>
                  </a:lnTo>
                  <a:lnTo>
                    <a:pt x="7891" y="402589"/>
                  </a:lnTo>
                  <a:lnTo>
                    <a:pt x="7971" y="370840"/>
                  </a:lnTo>
                  <a:close/>
                </a:path>
                <a:path w="1183639" h="1023620">
                  <a:moveTo>
                    <a:pt x="1183181" y="370840"/>
                  </a:moveTo>
                  <a:lnTo>
                    <a:pt x="1176834" y="370840"/>
                  </a:lnTo>
                  <a:lnTo>
                    <a:pt x="1176794" y="402589"/>
                  </a:lnTo>
                  <a:lnTo>
                    <a:pt x="1183142" y="402589"/>
                  </a:lnTo>
                  <a:lnTo>
                    <a:pt x="1183181" y="370840"/>
                  </a:lnTo>
                  <a:close/>
                </a:path>
                <a:path w="1183639" h="1023620">
                  <a:moveTo>
                    <a:pt x="7891" y="402590"/>
                  </a:moveTo>
                  <a:lnTo>
                    <a:pt x="1538" y="402590"/>
                  </a:lnTo>
                  <a:lnTo>
                    <a:pt x="1067" y="591819"/>
                  </a:lnTo>
                  <a:lnTo>
                    <a:pt x="7415" y="591819"/>
                  </a:lnTo>
                  <a:lnTo>
                    <a:pt x="7891" y="402590"/>
                  </a:lnTo>
                  <a:close/>
                </a:path>
                <a:path w="1183639" h="1023620">
                  <a:moveTo>
                    <a:pt x="1183142" y="402590"/>
                  </a:moveTo>
                  <a:lnTo>
                    <a:pt x="1176794" y="402590"/>
                  </a:lnTo>
                  <a:lnTo>
                    <a:pt x="1176555" y="591819"/>
                  </a:lnTo>
                  <a:lnTo>
                    <a:pt x="1182907" y="591819"/>
                  </a:lnTo>
                  <a:lnTo>
                    <a:pt x="1183142" y="402590"/>
                  </a:lnTo>
                  <a:close/>
                </a:path>
                <a:path w="1183639" h="1023620">
                  <a:moveTo>
                    <a:pt x="7415" y="591820"/>
                  </a:moveTo>
                  <a:lnTo>
                    <a:pt x="1067" y="591820"/>
                  </a:lnTo>
                  <a:lnTo>
                    <a:pt x="973" y="629919"/>
                  </a:lnTo>
                  <a:lnTo>
                    <a:pt x="7319" y="629919"/>
                  </a:lnTo>
                  <a:lnTo>
                    <a:pt x="7415" y="591820"/>
                  </a:lnTo>
                  <a:close/>
                </a:path>
                <a:path w="1183639" h="1023620">
                  <a:moveTo>
                    <a:pt x="1182907" y="591820"/>
                  </a:moveTo>
                  <a:lnTo>
                    <a:pt x="1176555" y="591820"/>
                  </a:lnTo>
                  <a:lnTo>
                    <a:pt x="1176507" y="629919"/>
                  </a:lnTo>
                  <a:lnTo>
                    <a:pt x="1182859" y="629919"/>
                  </a:lnTo>
                  <a:lnTo>
                    <a:pt x="1182907" y="591820"/>
                  </a:lnTo>
                  <a:close/>
                </a:path>
                <a:path w="1183639" h="1023620">
                  <a:moveTo>
                    <a:pt x="7319" y="629920"/>
                  </a:moveTo>
                  <a:lnTo>
                    <a:pt x="973" y="629920"/>
                  </a:lnTo>
                  <a:lnTo>
                    <a:pt x="890" y="662939"/>
                  </a:lnTo>
                  <a:lnTo>
                    <a:pt x="7236" y="662939"/>
                  </a:lnTo>
                  <a:lnTo>
                    <a:pt x="7319" y="629920"/>
                  </a:lnTo>
                  <a:close/>
                </a:path>
                <a:path w="1183639" h="1023620">
                  <a:moveTo>
                    <a:pt x="1182859" y="629920"/>
                  </a:moveTo>
                  <a:lnTo>
                    <a:pt x="1176507" y="629920"/>
                  </a:lnTo>
                  <a:lnTo>
                    <a:pt x="1176466" y="662939"/>
                  </a:lnTo>
                  <a:lnTo>
                    <a:pt x="1182818" y="662939"/>
                  </a:lnTo>
                  <a:lnTo>
                    <a:pt x="1182859" y="629920"/>
                  </a:lnTo>
                  <a:close/>
                </a:path>
                <a:path w="1183639" h="1023620">
                  <a:moveTo>
                    <a:pt x="7236" y="662940"/>
                  </a:moveTo>
                  <a:lnTo>
                    <a:pt x="890" y="662940"/>
                  </a:lnTo>
                  <a:lnTo>
                    <a:pt x="748" y="720089"/>
                  </a:lnTo>
                  <a:lnTo>
                    <a:pt x="7092" y="720089"/>
                  </a:lnTo>
                  <a:lnTo>
                    <a:pt x="7236" y="662940"/>
                  </a:lnTo>
                  <a:close/>
                </a:path>
                <a:path w="1183639" h="1023620">
                  <a:moveTo>
                    <a:pt x="1182818" y="662940"/>
                  </a:moveTo>
                  <a:lnTo>
                    <a:pt x="1176466" y="662940"/>
                  </a:lnTo>
                  <a:lnTo>
                    <a:pt x="1176394" y="720089"/>
                  </a:lnTo>
                  <a:lnTo>
                    <a:pt x="1182747" y="720089"/>
                  </a:lnTo>
                  <a:lnTo>
                    <a:pt x="1182818" y="662940"/>
                  </a:lnTo>
                  <a:close/>
                </a:path>
                <a:path w="1183639" h="1023620">
                  <a:moveTo>
                    <a:pt x="7092" y="720090"/>
                  </a:moveTo>
                  <a:lnTo>
                    <a:pt x="748" y="720090"/>
                  </a:lnTo>
                  <a:lnTo>
                    <a:pt x="736" y="725169"/>
                  </a:lnTo>
                  <a:lnTo>
                    <a:pt x="7079" y="725169"/>
                  </a:lnTo>
                  <a:lnTo>
                    <a:pt x="7092" y="720090"/>
                  </a:lnTo>
                  <a:close/>
                </a:path>
                <a:path w="1183639" h="1023620">
                  <a:moveTo>
                    <a:pt x="1182747" y="720090"/>
                  </a:moveTo>
                  <a:lnTo>
                    <a:pt x="1176394" y="720090"/>
                  </a:lnTo>
                  <a:lnTo>
                    <a:pt x="1176387" y="725169"/>
                  </a:lnTo>
                  <a:lnTo>
                    <a:pt x="1182741" y="725169"/>
                  </a:lnTo>
                  <a:lnTo>
                    <a:pt x="1182747" y="720090"/>
                  </a:lnTo>
                  <a:close/>
                </a:path>
                <a:path w="1183639" h="1023620">
                  <a:moveTo>
                    <a:pt x="7079" y="725170"/>
                  </a:moveTo>
                  <a:lnTo>
                    <a:pt x="736" y="725170"/>
                  </a:lnTo>
                  <a:lnTo>
                    <a:pt x="688" y="744219"/>
                  </a:lnTo>
                  <a:lnTo>
                    <a:pt x="7031" y="744219"/>
                  </a:lnTo>
                  <a:lnTo>
                    <a:pt x="7079" y="725170"/>
                  </a:lnTo>
                  <a:close/>
                </a:path>
                <a:path w="1183639" h="1023620">
                  <a:moveTo>
                    <a:pt x="1182741" y="725170"/>
                  </a:moveTo>
                  <a:lnTo>
                    <a:pt x="1176387" y="725170"/>
                  </a:lnTo>
                  <a:lnTo>
                    <a:pt x="1176363" y="744219"/>
                  </a:lnTo>
                  <a:lnTo>
                    <a:pt x="1182717" y="744219"/>
                  </a:lnTo>
                  <a:lnTo>
                    <a:pt x="1182741" y="725170"/>
                  </a:lnTo>
                  <a:close/>
                </a:path>
                <a:path w="1183639" h="1023620">
                  <a:moveTo>
                    <a:pt x="7031" y="744220"/>
                  </a:moveTo>
                  <a:lnTo>
                    <a:pt x="688" y="744220"/>
                  </a:lnTo>
                  <a:lnTo>
                    <a:pt x="669" y="751839"/>
                  </a:lnTo>
                  <a:lnTo>
                    <a:pt x="7012" y="751839"/>
                  </a:lnTo>
                  <a:lnTo>
                    <a:pt x="7031" y="744220"/>
                  </a:lnTo>
                  <a:close/>
                </a:path>
                <a:path w="1183639" h="1023620">
                  <a:moveTo>
                    <a:pt x="1182717" y="744220"/>
                  </a:moveTo>
                  <a:lnTo>
                    <a:pt x="1176363" y="744220"/>
                  </a:lnTo>
                  <a:lnTo>
                    <a:pt x="1176354" y="751839"/>
                  </a:lnTo>
                  <a:lnTo>
                    <a:pt x="1182708" y="751839"/>
                  </a:lnTo>
                  <a:lnTo>
                    <a:pt x="1182717" y="744220"/>
                  </a:lnTo>
                  <a:close/>
                </a:path>
                <a:path w="1183639" h="1023620">
                  <a:moveTo>
                    <a:pt x="7012" y="751840"/>
                  </a:moveTo>
                  <a:lnTo>
                    <a:pt x="669" y="751840"/>
                  </a:lnTo>
                  <a:lnTo>
                    <a:pt x="609" y="775969"/>
                  </a:lnTo>
                  <a:lnTo>
                    <a:pt x="6951" y="775969"/>
                  </a:lnTo>
                  <a:lnTo>
                    <a:pt x="7012" y="751840"/>
                  </a:lnTo>
                  <a:close/>
                </a:path>
                <a:path w="1183639" h="1023620">
                  <a:moveTo>
                    <a:pt x="1182708" y="751840"/>
                  </a:moveTo>
                  <a:lnTo>
                    <a:pt x="1176354" y="751840"/>
                  </a:lnTo>
                  <a:lnTo>
                    <a:pt x="1176323" y="775969"/>
                  </a:lnTo>
                  <a:lnTo>
                    <a:pt x="1182678" y="775969"/>
                  </a:lnTo>
                  <a:lnTo>
                    <a:pt x="1182708" y="751840"/>
                  </a:lnTo>
                  <a:close/>
                </a:path>
                <a:path w="1183639" h="1023620">
                  <a:moveTo>
                    <a:pt x="6951" y="775970"/>
                  </a:moveTo>
                  <a:lnTo>
                    <a:pt x="609" y="775970"/>
                  </a:lnTo>
                  <a:lnTo>
                    <a:pt x="593" y="782319"/>
                  </a:lnTo>
                  <a:lnTo>
                    <a:pt x="6935" y="782319"/>
                  </a:lnTo>
                  <a:lnTo>
                    <a:pt x="6951" y="775970"/>
                  </a:lnTo>
                  <a:close/>
                </a:path>
                <a:path w="1183639" h="1023620">
                  <a:moveTo>
                    <a:pt x="1182678" y="775970"/>
                  </a:moveTo>
                  <a:lnTo>
                    <a:pt x="1176323" y="775970"/>
                  </a:lnTo>
                  <a:lnTo>
                    <a:pt x="1176315" y="782319"/>
                  </a:lnTo>
                  <a:lnTo>
                    <a:pt x="1182670" y="782319"/>
                  </a:lnTo>
                  <a:lnTo>
                    <a:pt x="1182678" y="775970"/>
                  </a:lnTo>
                  <a:close/>
                </a:path>
                <a:path w="1183639" h="1023620">
                  <a:moveTo>
                    <a:pt x="6935" y="782320"/>
                  </a:moveTo>
                  <a:lnTo>
                    <a:pt x="593" y="782320"/>
                  </a:lnTo>
                  <a:lnTo>
                    <a:pt x="559" y="796289"/>
                  </a:lnTo>
                  <a:lnTo>
                    <a:pt x="6900" y="796289"/>
                  </a:lnTo>
                  <a:lnTo>
                    <a:pt x="6935" y="782320"/>
                  </a:lnTo>
                  <a:close/>
                </a:path>
                <a:path w="1183639" h="1023620">
                  <a:moveTo>
                    <a:pt x="1182670" y="782320"/>
                  </a:moveTo>
                  <a:lnTo>
                    <a:pt x="1176315" y="782320"/>
                  </a:lnTo>
                  <a:lnTo>
                    <a:pt x="1176298" y="796289"/>
                  </a:lnTo>
                  <a:lnTo>
                    <a:pt x="1182652" y="796289"/>
                  </a:lnTo>
                  <a:lnTo>
                    <a:pt x="1182670" y="782320"/>
                  </a:lnTo>
                  <a:close/>
                </a:path>
                <a:path w="1183639" h="1023620">
                  <a:moveTo>
                    <a:pt x="6900" y="796290"/>
                  </a:moveTo>
                  <a:lnTo>
                    <a:pt x="559" y="796290"/>
                  </a:lnTo>
                  <a:lnTo>
                    <a:pt x="543" y="802639"/>
                  </a:lnTo>
                  <a:lnTo>
                    <a:pt x="6884" y="802639"/>
                  </a:lnTo>
                  <a:lnTo>
                    <a:pt x="6900" y="796290"/>
                  </a:lnTo>
                  <a:close/>
                </a:path>
                <a:path w="1183639" h="1023620">
                  <a:moveTo>
                    <a:pt x="1182652" y="796290"/>
                  </a:moveTo>
                  <a:lnTo>
                    <a:pt x="1176298" y="796290"/>
                  </a:lnTo>
                  <a:lnTo>
                    <a:pt x="1176290" y="802639"/>
                  </a:lnTo>
                  <a:lnTo>
                    <a:pt x="1182644" y="802639"/>
                  </a:lnTo>
                  <a:lnTo>
                    <a:pt x="1182652" y="796290"/>
                  </a:lnTo>
                  <a:close/>
                </a:path>
                <a:path w="1183639" h="1023620">
                  <a:moveTo>
                    <a:pt x="6884" y="802640"/>
                  </a:moveTo>
                  <a:lnTo>
                    <a:pt x="543" y="802640"/>
                  </a:lnTo>
                  <a:lnTo>
                    <a:pt x="527" y="808989"/>
                  </a:lnTo>
                  <a:lnTo>
                    <a:pt x="6868" y="808989"/>
                  </a:lnTo>
                  <a:lnTo>
                    <a:pt x="6884" y="802640"/>
                  </a:lnTo>
                  <a:close/>
                </a:path>
                <a:path w="1183639" h="1023620">
                  <a:moveTo>
                    <a:pt x="1182644" y="802640"/>
                  </a:moveTo>
                  <a:lnTo>
                    <a:pt x="1176290" y="802640"/>
                  </a:lnTo>
                  <a:lnTo>
                    <a:pt x="1176282" y="808989"/>
                  </a:lnTo>
                  <a:lnTo>
                    <a:pt x="1182636" y="808989"/>
                  </a:lnTo>
                  <a:lnTo>
                    <a:pt x="1182644" y="802640"/>
                  </a:lnTo>
                  <a:close/>
                </a:path>
                <a:path w="1183639" h="1023620">
                  <a:moveTo>
                    <a:pt x="6868" y="808990"/>
                  </a:moveTo>
                  <a:lnTo>
                    <a:pt x="527" y="808990"/>
                  </a:lnTo>
                  <a:lnTo>
                    <a:pt x="511" y="815339"/>
                  </a:lnTo>
                  <a:lnTo>
                    <a:pt x="6852" y="815339"/>
                  </a:lnTo>
                  <a:lnTo>
                    <a:pt x="6868" y="808990"/>
                  </a:lnTo>
                  <a:close/>
                </a:path>
                <a:path w="1183639" h="1023620">
                  <a:moveTo>
                    <a:pt x="1182636" y="808990"/>
                  </a:moveTo>
                  <a:lnTo>
                    <a:pt x="1176282" y="808990"/>
                  </a:lnTo>
                  <a:lnTo>
                    <a:pt x="1176274" y="815339"/>
                  </a:lnTo>
                  <a:lnTo>
                    <a:pt x="1182629" y="815339"/>
                  </a:lnTo>
                  <a:lnTo>
                    <a:pt x="1182636" y="808990"/>
                  </a:lnTo>
                  <a:close/>
                </a:path>
                <a:path w="1183639" h="1023620">
                  <a:moveTo>
                    <a:pt x="6852" y="815340"/>
                  </a:moveTo>
                  <a:lnTo>
                    <a:pt x="511" y="815340"/>
                  </a:lnTo>
                  <a:lnTo>
                    <a:pt x="495" y="821689"/>
                  </a:lnTo>
                  <a:lnTo>
                    <a:pt x="6836" y="821689"/>
                  </a:lnTo>
                  <a:lnTo>
                    <a:pt x="6852" y="815340"/>
                  </a:lnTo>
                  <a:close/>
                </a:path>
                <a:path w="1183639" h="1023620">
                  <a:moveTo>
                    <a:pt x="1182629" y="815340"/>
                  </a:moveTo>
                  <a:lnTo>
                    <a:pt x="1176274" y="815340"/>
                  </a:lnTo>
                  <a:lnTo>
                    <a:pt x="1176266" y="821689"/>
                  </a:lnTo>
                  <a:lnTo>
                    <a:pt x="1182621" y="821689"/>
                  </a:lnTo>
                  <a:lnTo>
                    <a:pt x="1182629" y="815340"/>
                  </a:lnTo>
                  <a:close/>
                </a:path>
                <a:path w="1183639" h="1023620">
                  <a:moveTo>
                    <a:pt x="6836" y="821690"/>
                  </a:moveTo>
                  <a:lnTo>
                    <a:pt x="495" y="821690"/>
                  </a:lnTo>
                  <a:lnTo>
                    <a:pt x="464" y="834389"/>
                  </a:lnTo>
                  <a:lnTo>
                    <a:pt x="6804" y="834389"/>
                  </a:lnTo>
                  <a:lnTo>
                    <a:pt x="6836" y="821690"/>
                  </a:lnTo>
                  <a:close/>
                </a:path>
                <a:path w="1183639" h="1023620">
                  <a:moveTo>
                    <a:pt x="1182621" y="821690"/>
                  </a:moveTo>
                  <a:lnTo>
                    <a:pt x="1176266" y="821690"/>
                  </a:lnTo>
                  <a:lnTo>
                    <a:pt x="1176250" y="834389"/>
                  </a:lnTo>
                  <a:lnTo>
                    <a:pt x="1182605" y="834389"/>
                  </a:lnTo>
                  <a:lnTo>
                    <a:pt x="1182621" y="821690"/>
                  </a:lnTo>
                  <a:close/>
                </a:path>
                <a:path w="1183639" h="1023620">
                  <a:moveTo>
                    <a:pt x="6804" y="834390"/>
                  </a:moveTo>
                  <a:lnTo>
                    <a:pt x="464" y="834390"/>
                  </a:lnTo>
                  <a:lnTo>
                    <a:pt x="448" y="840739"/>
                  </a:lnTo>
                  <a:lnTo>
                    <a:pt x="6788" y="840739"/>
                  </a:lnTo>
                  <a:lnTo>
                    <a:pt x="6804" y="834390"/>
                  </a:lnTo>
                  <a:close/>
                </a:path>
                <a:path w="1183639" h="1023620">
                  <a:moveTo>
                    <a:pt x="1182605" y="834390"/>
                  </a:moveTo>
                  <a:lnTo>
                    <a:pt x="1176250" y="834390"/>
                  </a:lnTo>
                  <a:lnTo>
                    <a:pt x="1176242" y="840739"/>
                  </a:lnTo>
                  <a:lnTo>
                    <a:pt x="1182597" y="840739"/>
                  </a:lnTo>
                  <a:lnTo>
                    <a:pt x="1182605" y="834390"/>
                  </a:lnTo>
                  <a:close/>
                </a:path>
                <a:path w="1183639" h="1023620">
                  <a:moveTo>
                    <a:pt x="6788" y="840740"/>
                  </a:moveTo>
                  <a:lnTo>
                    <a:pt x="448" y="840740"/>
                  </a:lnTo>
                  <a:lnTo>
                    <a:pt x="432" y="847089"/>
                  </a:lnTo>
                  <a:lnTo>
                    <a:pt x="6772" y="847089"/>
                  </a:lnTo>
                  <a:lnTo>
                    <a:pt x="6788" y="840740"/>
                  </a:lnTo>
                  <a:close/>
                </a:path>
                <a:path w="1183639" h="1023620">
                  <a:moveTo>
                    <a:pt x="1182597" y="840740"/>
                  </a:moveTo>
                  <a:lnTo>
                    <a:pt x="1176242" y="840740"/>
                  </a:lnTo>
                  <a:lnTo>
                    <a:pt x="1176234" y="847089"/>
                  </a:lnTo>
                  <a:lnTo>
                    <a:pt x="1182589" y="847089"/>
                  </a:lnTo>
                  <a:lnTo>
                    <a:pt x="1182597" y="840740"/>
                  </a:lnTo>
                  <a:close/>
                </a:path>
                <a:path w="1183639" h="1023620">
                  <a:moveTo>
                    <a:pt x="6772" y="847090"/>
                  </a:moveTo>
                  <a:lnTo>
                    <a:pt x="432" y="847090"/>
                  </a:lnTo>
                  <a:lnTo>
                    <a:pt x="417" y="853439"/>
                  </a:lnTo>
                  <a:lnTo>
                    <a:pt x="6756" y="853439"/>
                  </a:lnTo>
                  <a:lnTo>
                    <a:pt x="6772" y="847090"/>
                  </a:lnTo>
                  <a:close/>
                </a:path>
                <a:path w="1183639" h="1023620">
                  <a:moveTo>
                    <a:pt x="1182589" y="847090"/>
                  </a:moveTo>
                  <a:lnTo>
                    <a:pt x="1176234" y="847090"/>
                  </a:lnTo>
                  <a:lnTo>
                    <a:pt x="1176226" y="853439"/>
                  </a:lnTo>
                  <a:lnTo>
                    <a:pt x="1182581" y="853439"/>
                  </a:lnTo>
                  <a:lnTo>
                    <a:pt x="1182589" y="847090"/>
                  </a:lnTo>
                  <a:close/>
                </a:path>
                <a:path w="1183639" h="1023620">
                  <a:moveTo>
                    <a:pt x="6756" y="853440"/>
                  </a:moveTo>
                  <a:lnTo>
                    <a:pt x="417" y="853440"/>
                  </a:lnTo>
                  <a:lnTo>
                    <a:pt x="404" y="858519"/>
                  </a:lnTo>
                  <a:lnTo>
                    <a:pt x="6743" y="858519"/>
                  </a:lnTo>
                  <a:lnTo>
                    <a:pt x="6756" y="853440"/>
                  </a:lnTo>
                  <a:close/>
                </a:path>
                <a:path w="1183639" h="1023620">
                  <a:moveTo>
                    <a:pt x="1182581" y="853440"/>
                  </a:moveTo>
                  <a:lnTo>
                    <a:pt x="1176226" y="853440"/>
                  </a:lnTo>
                  <a:lnTo>
                    <a:pt x="1176219" y="858519"/>
                  </a:lnTo>
                  <a:lnTo>
                    <a:pt x="1182575" y="858519"/>
                  </a:lnTo>
                  <a:lnTo>
                    <a:pt x="1182581" y="853440"/>
                  </a:lnTo>
                  <a:close/>
                </a:path>
                <a:path w="1183639" h="1023620">
                  <a:moveTo>
                    <a:pt x="6743" y="858520"/>
                  </a:moveTo>
                  <a:lnTo>
                    <a:pt x="404" y="858520"/>
                  </a:lnTo>
                  <a:lnTo>
                    <a:pt x="385" y="866139"/>
                  </a:lnTo>
                  <a:lnTo>
                    <a:pt x="6724" y="866139"/>
                  </a:lnTo>
                  <a:lnTo>
                    <a:pt x="6743" y="858520"/>
                  </a:lnTo>
                  <a:close/>
                </a:path>
                <a:path w="1183639" h="1023620">
                  <a:moveTo>
                    <a:pt x="1182575" y="858520"/>
                  </a:moveTo>
                  <a:lnTo>
                    <a:pt x="1176219" y="858520"/>
                  </a:lnTo>
                  <a:lnTo>
                    <a:pt x="1176210" y="866139"/>
                  </a:lnTo>
                  <a:lnTo>
                    <a:pt x="1182565" y="866139"/>
                  </a:lnTo>
                  <a:lnTo>
                    <a:pt x="1182575" y="858520"/>
                  </a:lnTo>
                  <a:close/>
                </a:path>
                <a:path w="1183639" h="1023620">
                  <a:moveTo>
                    <a:pt x="6724" y="866140"/>
                  </a:moveTo>
                  <a:lnTo>
                    <a:pt x="385" y="866140"/>
                  </a:lnTo>
                  <a:lnTo>
                    <a:pt x="353" y="878839"/>
                  </a:lnTo>
                  <a:lnTo>
                    <a:pt x="6692" y="878839"/>
                  </a:lnTo>
                  <a:lnTo>
                    <a:pt x="6724" y="866140"/>
                  </a:lnTo>
                  <a:close/>
                </a:path>
                <a:path w="1183639" h="1023620">
                  <a:moveTo>
                    <a:pt x="1182565" y="866140"/>
                  </a:moveTo>
                  <a:lnTo>
                    <a:pt x="1176210" y="866140"/>
                  </a:lnTo>
                  <a:lnTo>
                    <a:pt x="1176194" y="878839"/>
                  </a:lnTo>
                  <a:lnTo>
                    <a:pt x="1182550" y="878839"/>
                  </a:lnTo>
                  <a:lnTo>
                    <a:pt x="1182565" y="866140"/>
                  </a:lnTo>
                  <a:close/>
                </a:path>
                <a:path w="1183639" h="1023620">
                  <a:moveTo>
                    <a:pt x="6692" y="878840"/>
                  </a:moveTo>
                  <a:lnTo>
                    <a:pt x="353" y="878840"/>
                  </a:lnTo>
                  <a:lnTo>
                    <a:pt x="338" y="885189"/>
                  </a:lnTo>
                  <a:lnTo>
                    <a:pt x="6676" y="885189"/>
                  </a:lnTo>
                  <a:lnTo>
                    <a:pt x="6692" y="878840"/>
                  </a:lnTo>
                  <a:close/>
                </a:path>
                <a:path w="1183639" h="1023620">
                  <a:moveTo>
                    <a:pt x="1182550" y="878840"/>
                  </a:moveTo>
                  <a:lnTo>
                    <a:pt x="1176194" y="878840"/>
                  </a:lnTo>
                  <a:lnTo>
                    <a:pt x="1176186" y="885189"/>
                  </a:lnTo>
                  <a:lnTo>
                    <a:pt x="1182542" y="885189"/>
                  </a:lnTo>
                  <a:lnTo>
                    <a:pt x="1182550" y="878840"/>
                  </a:lnTo>
                  <a:close/>
                </a:path>
                <a:path w="1183639" h="1023620">
                  <a:moveTo>
                    <a:pt x="6676" y="885190"/>
                  </a:moveTo>
                  <a:lnTo>
                    <a:pt x="338" y="885190"/>
                  </a:lnTo>
                  <a:lnTo>
                    <a:pt x="325" y="890269"/>
                  </a:lnTo>
                  <a:lnTo>
                    <a:pt x="6663" y="890269"/>
                  </a:lnTo>
                  <a:lnTo>
                    <a:pt x="6676" y="885190"/>
                  </a:lnTo>
                  <a:close/>
                </a:path>
                <a:path w="1183639" h="1023620">
                  <a:moveTo>
                    <a:pt x="1182542" y="885190"/>
                  </a:moveTo>
                  <a:lnTo>
                    <a:pt x="1176186" y="885190"/>
                  </a:lnTo>
                  <a:lnTo>
                    <a:pt x="1176179" y="890269"/>
                  </a:lnTo>
                  <a:lnTo>
                    <a:pt x="1182535" y="890269"/>
                  </a:lnTo>
                  <a:lnTo>
                    <a:pt x="1182542" y="885190"/>
                  </a:lnTo>
                  <a:close/>
                </a:path>
                <a:path w="1183639" h="1023620">
                  <a:moveTo>
                    <a:pt x="6663" y="890270"/>
                  </a:moveTo>
                  <a:lnTo>
                    <a:pt x="325" y="890270"/>
                  </a:lnTo>
                  <a:lnTo>
                    <a:pt x="293" y="902969"/>
                  </a:lnTo>
                  <a:lnTo>
                    <a:pt x="6631" y="902969"/>
                  </a:lnTo>
                  <a:lnTo>
                    <a:pt x="6663" y="890270"/>
                  </a:lnTo>
                  <a:close/>
                </a:path>
                <a:path w="1183639" h="1023620">
                  <a:moveTo>
                    <a:pt x="1182535" y="890270"/>
                  </a:moveTo>
                  <a:lnTo>
                    <a:pt x="1176179" y="890270"/>
                  </a:lnTo>
                  <a:lnTo>
                    <a:pt x="1176163" y="902969"/>
                  </a:lnTo>
                  <a:lnTo>
                    <a:pt x="1182520" y="902969"/>
                  </a:lnTo>
                  <a:lnTo>
                    <a:pt x="1182535" y="890270"/>
                  </a:lnTo>
                  <a:close/>
                </a:path>
                <a:path w="1183639" h="1023620">
                  <a:moveTo>
                    <a:pt x="6631" y="902970"/>
                  </a:moveTo>
                  <a:lnTo>
                    <a:pt x="293" y="902970"/>
                  </a:lnTo>
                  <a:lnTo>
                    <a:pt x="278" y="909319"/>
                  </a:lnTo>
                  <a:lnTo>
                    <a:pt x="6615" y="909319"/>
                  </a:lnTo>
                  <a:lnTo>
                    <a:pt x="6631" y="902970"/>
                  </a:lnTo>
                  <a:close/>
                </a:path>
                <a:path w="1183639" h="1023620">
                  <a:moveTo>
                    <a:pt x="1182520" y="902970"/>
                  </a:moveTo>
                  <a:lnTo>
                    <a:pt x="1176163" y="902970"/>
                  </a:lnTo>
                  <a:lnTo>
                    <a:pt x="1176155" y="909319"/>
                  </a:lnTo>
                  <a:lnTo>
                    <a:pt x="1182512" y="909319"/>
                  </a:lnTo>
                  <a:lnTo>
                    <a:pt x="1182520" y="902970"/>
                  </a:lnTo>
                  <a:close/>
                </a:path>
                <a:path w="1183639" h="1023620">
                  <a:moveTo>
                    <a:pt x="6615" y="909320"/>
                  </a:moveTo>
                  <a:lnTo>
                    <a:pt x="278" y="909320"/>
                  </a:lnTo>
                  <a:lnTo>
                    <a:pt x="259" y="916939"/>
                  </a:lnTo>
                  <a:lnTo>
                    <a:pt x="6596" y="916939"/>
                  </a:lnTo>
                  <a:lnTo>
                    <a:pt x="6615" y="909320"/>
                  </a:lnTo>
                  <a:close/>
                </a:path>
                <a:path w="1183639" h="1023620">
                  <a:moveTo>
                    <a:pt x="1182512" y="909320"/>
                  </a:moveTo>
                  <a:lnTo>
                    <a:pt x="1176155" y="909320"/>
                  </a:lnTo>
                  <a:lnTo>
                    <a:pt x="1176146" y="916939"/>
                  </a:lnTo>
                  <a:lnTo>
                    <a:pt x="1182502" y="916939"/>
                  </a:lnTo>
                  <a:lnTo>
                    <a:pt x="1182512" y="909320"/>
                  </a:lnTo>
                  <a:close/>
                </a:path>
                <a:path w="1183639" h="1023620">
                  <a:moveTo>
                    <a:pt x="6596" y="916940"/>
                  </a:moveTo>
                  <a:lnTo>
                    <a:pt x="259" y="916940"/>
                  </a:lnTo>
                  <a:lnTo>
                    <a:pt x="246" y="922019"/>
                  </a:lnTo>
                  <a:lnTo>
                    <a:pt x="6583" y="922019"/>
                  </a:lnTo>
                  <a:lnTo>
                    <a:pt x="6596" y="916940"/>
                  </a:lnTo>
                  <a:close/>
                </a:path>
                <a:path w="1183639" h="1023620">
                  <a:moveTo>
                    <a:pt x="1182502" y="916940"/>
                  </a:moveTo>
                  <a:lnTo>
                    <a:pt x="1176146" y="916940"/>
                  </a:lnTo>
                  <a:lnTo>
                    <a:pt x="1176139" y="922019"/>
                  </a:lnTo>
                  <a:lnTo>
                    <a:pt x="1182496" y="922019"/>
                  </a:lnTo>
                  <a:lnTo>
                    <a:pt x="1182502" y="916940"/>
                  </a:lnTo>
                  <a:close/>
                </a:path>
                <a:path w="1183639" h="1023620">
                  <a:moveTo>
                    <a:pt x="6583" y="922020"/>
                  </a:moveTo>
                  <a:lnTo>
                    <a:pt x="246" y="922020"/>
                  </a:lnTo>
                  <a:lnTo>
                    <a:pt x="214" y="934719"/>
                  </a:lnTo>
                  <a:lnTo>
                    <a:pt x="6551" y="934719"/>
                  </a:lnTo>
                  <a:lnTo>
                    <a:pt x="6583" y="922020"/>
                  </a:lnTo>
                  <a:close/>
                </a:path>
                <a:path w="1183639" h="1023620">
                  <a:moveTo>
                    <a:pt x="1182496" y="922020"/>
                  </a:moveTo>
                  <a:lnTo>
                    <a:pt x="1176139" y="922020"/>
                  </a:lnTo>
                  <a:lnTo>
                    <a:pt x="1176123" y="934719"/>
                  </a:lnTo>
                  <a:lnTo>
                    <a:pt x="1182480" y="934719"/>
                  </a:lnTo>
                  <a:lnTo>
                    <a:pt x="1182496" y="922020"/>
                  </a:lnTo>
                  <a:close/>
                </a:path>
                <a:path w="1183639" h="1023620">
                  <a:moveTo>
                    <a:pt x="6551" y="934720"/>
                  </a:moveTo>
                  <a:lnTo>
                    <a:pt x="214" y="934720"/>
                  </a:lnTo>
                  <a:lnTo>
                    <a:pt x="195" y="942339"/>
                  </a:lnTo>
                  <a:lnTo>
                    <a:pt x="6532" y="942339"/>
                  </a:lnTo>
                  <a:lnTo>
                    <a:pt x="6551" y="934720"/>
                  </a:lnTo>
                  <a:close/>
                </a:path>
                <a:path w="1183639" h="1023620">
                  <a:moveTo>
                    <a:pt x="1182480" y="934720"/>
                  </a:moveTo>
                  <a:lnTo>
                    <a:pt x="1176123" y="934720"/>
                  </a:lnTo>
                  <a:lnTo>
                    <a:pt x="1176114" y="942339"/>
                  </a:lnTo>
                  <a:lnTo>
                    <a:pt x="1182471" y="942339"/>
                  </a:lnTo>
                  <a:lnTo>
                    <a:pt x="1182480" y="934720"/>
                  </a:lnTo>
                  <a:close/>
                </a:path>
                <a:path w="1183639" h="1023620">
                  <a:moveTo>
                    <a:pt x="6532" y="942340"/>
                  </a:moveTo>
                  <a:lnTo>
                    <a:pt x="195" y="942340"/>
                  </a:lnTo>
                  <a:lnTo>
                    <a:pt x="180" y="948689"/>
                  </a:lnTo>
                  <a:lnTo>
                    <a:pt x="6516" y="948689"/>
                  </a:lnTo>
                  <a:lnTo>
                    <a:pt x="6532" y="942340"/>
                  </a:lnTo>
                  <a:close/>
                </a:path>
                <a:path w="1183639" h="1023620">
                  <a:moveTo>
                    <a:pt x="1182471" y="942340"/>
                  </a:moveTo>
                  <a:lnTo>
                    <a:pt x="1176114" y="942340"/>
                  </a:lnTo>
                  <a:lnTo>
                    <a:pt x="1176106" y="948689"/>
                  </a:lnTo>
                  <a:lnTo>
                    <a:pt x="1182463" y="948689"/>
                  </a:lnTo>
                  <a:lnTo>
                    <a:pt x="1182471" y="942340"/>
                  </a:lnTo>
                  <a:close/>
                </a:path>
                <a:path w="1183639" h="1023620">
                  <a:moveTo>
                    <a:pt x="6516" y="948690"/>
                  </a:moveTo>
                  <a:lnTo>
                    <a:pt x="180" y="948690"/>
                  </a:lnTo>
                  <a:lnTo>
                    <a:pt x="164" y="955039"/>
                  </a:lnTo>
                  <a:lnTo>
                    <a:pt x="6500" y="955039"/>
                  </a:lnTo>
                  <a:lnTo>
                    <a:pt x="6516" y="948690"/>
                  </a:lnTo>
                  <a:close/>
                </a:path>
                <a:path w="1183639" h="1023620">
                  <a:moveTo>
                    <a:pt x="1182463" y="948690"/>
                  </a:moveTo>
                  <a:lnTo>
                    <a:pt x="1176106" y="948690"/>
                  </a:lnTo>
                  <a:lnTo>
                    <a:pt x="1176098" y="955039"/>
                  </a:lnTo>
                  <a:lnTo>
                    <a:pt x="1182455" y="955039"/>
                  </a:lnTo>
                  <a:lnTo>
                    <a:pt x="1182463" y="948690"/>
                  </a:lnTo>
                  <a:close/>
                </a:path>
                <a:path w="1183639" h="1023620">
                  <a:moveTo>
                    <a:pt x="6500" y="955040"/>
                  </a:moveTo>
                  <a:lnTo>
                    <a:pt x="164" y="955040"/>
                  </a:lnTo>
                  <a:lnTo>
                    <a:pt x="132" y="967739"/>
                  </a:lnTo>
                  <a:lnTo>
                    <a:pt x="6468" y="967739"/>
                  </a:lnTo>
                  <a:lnTo>
                    <a:pt x="6500" y="955040"/>
                  </a:lnTo>
                  <a:close/>
                </a:path>
                <a:path w="1183639" h="1023620">
                  <a:moveTo>
                    <a:pt x="1182455" y="955040"/>
                  </a:moveTo>
                  <a:lnTo>
                    <a:pt x="1176098" y="955040"/>
                  </a:lnTo>
                  <a:lnTo>
                    <a:pt x="1176082" y="967739"/>
                  </a:lnTo>
                  <a:lnTo>
                    <a:pt x="1182439" y="967739"/>
                  </a:lnTo>
                  <a:lnTo>
                    <a:pt x="1182455" y="955040"/>
                  </a:lnTo>
                  <a:close/>
                </a:path>
                <a:path w="1183639" h="1023620">
                  <a:moveTo>
                    <a:pt x="6468" y="967740"/>
                  </a:moveTo>
                  <a:lnTo>
                    <a:pt x="132" y="967740"/>
                  </a:lnTo>
                  <a:lnTo>
                    <a:pt x="116" y="974089"/>
                  </a:lnTo>
                  <a:lnTo>
                    <a:pt x="6452" y="974089"/>
                  </a:lnTo>
                  <a:lnTo>
                    <a:pt x="6468" y="967740"/>
                  </a:lnTo>
                  <a:close/>
                </a:path>
                <a:path w="1183639" h="1023620">
                  <a:moveTo>
                    <a:pt x="1182439" y="967740"/>
                  </a:moveTo>
                  <a:lnTo>
                    <a:pt x="1176082" y="967740"/>
                  </a:lnTo>
                  <a:lnTo>
                    <a:pt x="1176074" y="974089"/>
                  </a:lnTo>
                  <a:lnTo>
                    <a:pt x="1182431" y="974089"/>
                  </a:lnTo>
                  <a:lnTo>
                    <a:pt x="1182439" y="967740"/>
                  </a:lnTo>
                  <a:close/>
                </a:path>
                <a:path w="1183639" h="1023620">
                  <a:moveTo>
                    <a:pt x="6452" y="974090"/>
                  </a:moveTo>
                  <a:lnTo>
                    <a:pt x="116" y="974090"/>
                  </a:lnTo>
                  <a:lnTo>
                    <a:pt x="85" y="986789"/>
                  </a:lnTo>
                  <a:lnTo>
                    <a:pt x="6420" y="986789"/>
                  </a:lnTo>
                  <a:lnTo>
                    <a:pt x="6452" y="974090"/>
                  </a:lnTo>
                  <a:close/>
                </a:path>
                <a:path w="1183639" h="1023620">
                  <a:moveTo>
                    <a:pt x="1182431" y="974090"/>
                  </a:moveTo>
                  <a:lnTo>
                    <a:pt x="1176074" y="974090"/>
                  </a:lnTo>
                  <a:lnTo>
                    <a:pt x="1176058" y="986789"/>
                  </a:lnTo>
                  <a:lnTo>
                    <a:pt x="1182415" y="986789"/>
                  </a:lnTo>
                  <a:lnTo>
                    <a:pt x="1182431" y="974090"/>
                  </a:lnTo>
                  <a:close/>
                </a:path>
                <a:path w="1183639" h="1023620">
                  <a:moveTo>
                    <a:pt x="6420" y="986790"/>
                  </a:moveTo>
                  <a:lnTo>
                    <a:pt x="85" y="986790"/>
                  </a:lnTo>
                  <a:lnTo>
                    <a:pt x="69" y="993139"/>
                  </a:lnTo>
                  <a:lnTo>
                    <a:pt x="6404" y="993139"/>
                  </a:lnTo>
                  <a:lnTo>
                    <a:pt x="6420" y="986790"/>
                  </a:lnTo>
                  <a:close/>
                </a:path>
                <a:path w="1183639" h="1023620">
                  <a:moveTo>
                    <a:pt x="1182415" y="986790"/>
                  </a:moveTo>
                  <a:lnTo>
                    <a:pt x="1176058" y="986790"/>
                  </a:lnTo>
                  <a:lnTo>
                    <a:pt x="1176050" y="993139"/>
                  </a:lnTo>
                  <a:lnTo>
                    <a:pt x="1182407" y="993139"/>
                  </a:lnTo>
                  <a:lnTo>
                    <a:pt x="1182415" y="986790"/>
                  </a:lnTo>
                  <a:close/>
                </a:path>
                <a:path w="1183639" h="1023620">
                  <a:moveTo>
                    <a:pt x="6404" y="993140"/>
                  </a:moveTo>
                  <a:lnTo>
                    <a:pt x="69" y="993140"/>
                  </a:lnTo>
                  <a:lnTo>
                    <a:pt x="56" y="998219"/>
                  </a:lnTo>
                  <a:lnTo>
                    <a:pt x="6391" y="998219"/>
                  </a:lnTo>
                  <a:lnTo>
                    <a:pt x="6404" y="993140"/>
                  </a:lnTo>
                  <a:close/>
                </a:path>
                <a:path w="1183639" h="1023620">
                  <a:moveTo>
                    <a:pt x="1182407" y="993140"/>
                  </a:moveTo>
                  <a:lnTo>
                    <a:pt x="1176050" y="993140"/>
                  </a:lnTo>
                  <a:lnTo>
                    <a:pt x="1176043" y="998219"/>
                  </a:lnTo>
                  <a:lnTo>
                    <a:pt x="1182401" y="998219"/>
                  </a:lnTo>
                  <a:lnTo>
                    <a:pt x="1182407" y="993140"/>
                  </a:lnTo>
                  <a:close/>
                </a:path>
                <a:path w="1183639" h="1023620">
                  <a:moveTo>
                    <a:pt x="6391" y="998220"/>
                  </a:moveTo>
                  <a:lnTo>
                    <a:pt x="56" y="998220"/>
                  </a:lnTo>
                  <a:lnTo>
                    <a:pt x="37" y="1005839"/>
                  </a:lnTo>
                  <a:lnTo>
                    <a:pt x="6372" y="1005839"/>
                  </a:lnTo>
                  <a:lnTo>
                    <a:pt x="6391" y="998220"/>
                  </a:lnTo>
                  <a:close/>
                </a:path>
                <a:path w="1183639" h="1023620">
                  <a:moveTo>
                    <a:pt x="1182401" y="998220"/>
                  </a:moveTo>
                  <a:lnTo>
                    <a:pt x="1176043" y="998220"/>
                  </a:lnTo>
                  <a:lnTo>
                    <a:pt x="1176034" y="1005839"/>
                  </a:lnTo>
                  <a:lnTo>
                    <a:pt x="1182392" y="1005839"/>
                  </a:lnTo>
                  <a:lnTo>
                    <a:pt x="1182401" y="998220"/>
                  </a:lnTo>
                  <a:close/>
                </a:path>
                <a:path w="1183639" h="1023620">
                  <a:moveTo>
                    <a:pt x="6372" y="1005840"/>
                  </a:moveTo>
                  <a:lnTo>
                    <a:pt x="37" y="1005840"/>
                  </a:lnTo>
                  <a:lnTo>
                    <a:pt x="6" y="1018539"/>
                  </a:lnTo>
                  <a:lnTo>
                    <a:pt x="1182376" y="1018539"/>
                  </a:lnTo>
                  <a:lnTo>
                    <a:pt x="1182377" y="1017269"/>
                  </a:lnTo>
                  <a:lnTo>
                    <a:pt x="1176020" y="1017269"/>
                  </a:lnTo>
                  <a:lnTo>
                    <a:pt x="6350" y="1014730"/>
                  </a:lnTo>
                  <a:lnTo>
                    <a:pt x="6372" y="1005840"/>
                  </a:lnTo>
                  <a:close/>
                </a:path>
                <a:path w="1183639" h="1023620">
                  <a:moveTo>
                    <a:pt x="1182392" y="1005840"/>
                  </a:moveTo>
                  <a:lnTo>
                    <a:pt x="1176034" y="1005840"/>
                  </a:lnTo>
                  <a:lnTo>
                    <a:pt x="1176020" y="1017269"/>
                  </a:lnTo>
                  <a:lnTo>
                    <a:pt x="1182377" y="1017269"/>
                  </a:lnTo>
                  <a:lnTo>
                    <a:pt x="1182392" y="1005840"/>
                  </a:lnTo>
                  <a:close/>
                </a:path>
                <a:path w="1183639" h="1023620">
                  <a:moveTo>
                    <a:pt x="1182376" y="1018540"/>
                  </a:moveTo>
                  <a:lnTo>
                    <a:pt x="6" y="1018540"/>
                  </a:lnTo>
                  <a:lnTo>
                    <a:pt x="0" y="1021080"/>
                  </a:lnTo>
                  <a:lnTo>
                    <a:pt x="1182370" y="1023619"/>
                  </a:lnTo>
                  <a:lnTo>
                    <a:pt x="1182376" y="1018540"/>
                  </a:lnTo>
                  <a:close/>
                </a:path>
              </a:pathLst>
            </a:custGeom>
            <a:solidFill>
              <a:srgbClr val="0740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676909" y="3657600"/>
              <a:ext cx="1170940" cy="1010919"/>
            </a:xfrm>
            <a:custGeom>
              <a:avLst/>
              <a:gdLst/>
              <a:ahLst/>
              <a:cxnLst/>
              <a:rect l="l" t="t" r="r" b="b"/>
              <a:pathLst>
                <a:path w="1170939" h="1010920">
                  <a:moveTo>
                    <a:pt x="2540" y="0"/>
                  </a:moveTo>
                  <a:lnTo>
                    <a:pt x="2533" y="2539"/>
                  </a:lnTo>
                  <a:lnTo>
                    <a:pt x="1170940" y="2539"/>
                  </a:lnTo>
                  <a:lnTo>
                    <a:pt x="2540" y="0"/>
                  </a:lnTo>
                  <a:close/>
                </a:path>
                <a:path w="1170939" h="1010920">
                  <a:moveTo>
                    <a:pt x="1170940" y="2540"/>
                  </a:moveTo>
                  <a:lnTo>
                    <a:pt x="2533" y="2540"/>
                  </a:lnTo>
                  <a:lnTo>
                    <a:pt x="2517" y="8889"/>
                  </a:lnTo>
                  <a:lnTo>
                    <a:pt x="7616" y="8889"/>
                  </a:lnTo>
                  <a:lnTo>
                    <a:pt x="7620" y="6350"/>
                  </a:lnTo>
                  <a:lnTo>
                    <a:pt x="1170935" y="6350"/>
                  </a:lnTo>
                  <a:lnTo>
                    <a:pt x="1170940" y="2540"/>
                  </a:lnTo>
                  <a:close/>
                </a:path>
                <a:path w="1170939" h="1010920">
                  <a:moveTo>
                    <a:pt x="1170935" y="6350"/>
                  </a:moveTo>
                  <a:lnTo>
                    <a:pt x="7620" y="6350"/>
                  </a:lnTo>
                  <a:lnTo>
                    <a:pt x="1164590" y="8889"/>
                  </a:lnTo>
                  <a:lnTo>
                    <a:pt x="1170932" y="8889"/>
                  </a:lnTo>
                  <a:lnTo>
                    <a:pt x="1170935" y="6350"/>
                  </a:lnTo>
                  <a:close/>
                </a:path>
                <a:path w="1170939" h="1010920">
                  <a:moveTo>
                    <a:pt x="7616" y="8890"/>
                  </a:moveTo>
                  <a:lnTo>
                    <a:pt x="2517" y="8890"/>
                  </a:lnTo>
                  <a:lnTo>
                    <a:pt x="2501" y="15239"/>
                  </a:lnTo>
                  <a:lnTo>
                    <a:pt x="7608" y="15239"/>
                  </a:lnTo>
                  <a:lnTo>
                    <a:pt x="7616" y="8890"/>
                  </a:lnTo>
                  <a:close/>
                </a:path>
                <a:path w="1170939" h="1010920">
                  <a:moveTo>
                    <a:pt x="1170932" y="8890"/>
                  </a:moveTo>
                  <a:lnTo>
                    <a:pt x="1164590" y="8890"/>
                  </a:lnTo>
                  <a:lnTo>
                    <a:pt x="1164581" y="15239"/>
                  </a:lnTo>
                  <a:lnTo>
                    <a:pt x="1170924" y="15239"/>
                  </a:lnTo>
                  <a:lnTo>
                    <a:pt x="1170932" y="8890"/>
                  </a:lnTo>
                  <a:close/>
                </a:path>
                <a:path w="1170939" h="1010920">
                  <a:moveTo>
                    <a:pt x="7608" y="15240"/>
                  </a:moveTo>
                  <a:lnTo>
                    <a:pt x="2501" y="15240"/>
                  </a:lnTo>
                  <a:lnTo>
                    <a:pt x="2488" y="20319"/>
                  </a:lnTo>
                  <a:lnTo>
                    <a:pt x="7602" y="20319"/>
                  </a:lnTo>
                  <a:lnTo>
                    <a:pt x="7608" y="15240"/>
                  </a:lnTo>
                  <a:close/>
                </a:path>
                <a:path w="1170939" h="1010920">
                  <a:moveTo>
                    <a:pt x="1170924" y="15240"/>
                  </a:moveTo>
                  <a:lnTo>
                    <a:pt x="1164581" y="15240"/>
                  </a:lnTo>
                  <a:lnTo>
                    <a:pt x="1164575" y="20319"/>
                  </a:lnTo>
                  <a:lnTo>
                    <a:pt x="1170917" y="20319"/>
                  </a:lnTo>
                  <a:lnTo>
                    <a:pt x="1170924" y="15240"/>
                  </a:lnTo>
                  <a:close/>
                </a:path>
                <a:path w="1170939" h="1010920">
                  <a:moveTo>
                    <a:pt x="7602" y="20320"/>
                  </a:moveTo>
                  <a:lnTo>
                    <a:pt x="2488" y="20320"/>
                  </a:lnTo>
                  <a:lnTo>
                    <a:pt x="2472" y="26669"/>
                  </a:lnTo>
                  <a:lnTo>
                    <a:pt x="7594" y="26669"/>
                  </a:lnTo>
                  <a:lnTo>
                    <a:pt x="7602" y="20320"/>
                  </a:lnTo>
                  <a:close/>
                </a:path>
                <a:path w="1170939" h="1010920">
                  <a:moveTo>
                    <a:pt x="1170917" y="20320"/>
                  </a:moveTo>
                  <a:lnTo>
                    <a:pt x="1164575" y="20320"/>
                  </a:lnTo>
                  <a:lnTo>
                    <a:pt x="1164567" y="26669"/>
                  </a:lnTo>
                  <a:lnTo>
                    <a:pt x="1170909" y="26669"/>
                  </a:lnTo>
                  <a:lnTo>
                    <a:pt x="1170917" y="20320"/>
                  </a:lnTo>
                  <a:close/>
                </a:path>
                <a:path w="1170939" h="1010920">
                  <a:moveTo>
                    <a:pt x="7594" y="26670"/>
                  </a:moveTo>
                  <a:lnTo>
                    <a:pt x="2472" y="26670"/>
                  </a:lnTo>
                  <a:lnTo>
                    <a:pt x="2453" y="34289"/>
                  </a:lnTo>
                  <a:lnTo>
                    <a:pt x="7584" y="34289"/>
                  </a:lnTo>
                  <a:lnTo>
                    <a:pt x="7594" y="26670"/>
                  </a:lnTo>
                  <a:close/>
                </a:path>
                <a:path w="1170939" h="1010920">
                  <a:moveTo>
                    <a:pt x="1170909" y="26670"/>
                  </a:moveTo>
                  <a:lnTo>
                    <a:pt x="1164567" y="26670"/>
                  </a:lnTo>
                  <a:lnTo>
                    <a:pt x="1164557" y="34289"/>
                  </a:lnTo>
                  <a:lnTo>
                    <a:pt x="1170900" y="34289"/>
                  </a:lnTo>
                  <a:lnTo>
                    <a:pt x="1170909" y="26670"/>
                  </a:lnTo>
                  <a:close/>
                </a:path>
                <a:path w="1170939" h="1010920">
                  <a:moveTo>
                    <a:pt x="7584" y="34290"/>
                  </a:moveTo>
                  <a:lnTo>
                    <a:pt x="2453" y="34290"/>
                  </a:lnTo>
                  <a:lnTo>
                    <a:pt x="2437" y="40639"/>
                  </a:lnTo>
                  <a:lnTo>
                    <a:pt x="7576" y="40639"/>
                  </a:lnTo>
                  <a:lnTo>
                    <a:pt x="7584" y="34290"/>
                  </a:lnTo>
                  <a:close/>
                </a:path>
                <a:path w="1170939" h="1010920">
                  <a:moveTo>
                    <a:pt x="1170900" y="34290"/>
                  </a:moveTo>
                  <a:lnTo>
                    <a:pt x="1164557" y="34290"/>
                  </a:lnTo>
                  <a:lnTo>
                    <a:pt x="1164549" y="40639"/>
                  </a:lnTo>
                  <a:lnTo>
                    <a:pt x="1170892" y="40639"/>
                  </a:lnTo>
                  <a:lnTo>
                    <a:pt x="1170900" y="34290"/>
                  </a:lnTo>
                  <a:close/>
                </a:path>
                <a:path w="1170939" h="1010920">
                  <a:moveTo>
                    <a:pt x="7576" y="40640"/>
                  </a:moveTo>
                  <a:lnTo>
                    <a:pt x="2437" y="40640"/>
                  </a:lnTo>
                  <a:lnTo>
                    <a:pt x="2421" y="46989"/>
                  </a:lnTo>
                  <a:lnTo>
                    <a:pt x="7568" y="46989"/>
                  </a:lnTo>
                  <a:lnTo>
                    <a:pt x="7576" y="40640"/>
                  </a:lnTo>
                  <a:close/>
                </a:path>
                <a:path w="1170939" h="1010920">
                  <a:moveTo>
                    <a:pt x="1170892" y="40640"/>
                  </a:moveTo>
                  <a:lnTo>
                    <a:pt x="1164549" y="40640"/>
                  </a:lnTo>
                  <a:lnTo>
                    <a:pt x="1164541" y="46989"/>
                  </a:lnTo>
                  <a:lnTo>
                    <a:pt x="1170884" y="46989"/>
                  </a:lnTo>
                  <a:lnTo>
                    <a:pt x="1170892" y="40640"/>
                  </a:lnTo>
                  <a:close/>
                </a:path>
                <a:path w="1170939" h="1010920">
                  <a:moveTo>
                    <a:pt x="7568" y="46990"/>
                  </a:moveTo>
                  <a:lnTo>
                    <a:pt x="2421" y="46990"/>
                  </a:lnTo>
                  <a:lnTo>
                    <a:pt x="2389" y="59689"/>
                  </a:lnTo>
                  <a:lnTo>
                    <a:pt x="7551" y="59689"/>
                  </a:lnTo>
                  <a:lnTo>
                    <a:pt x="7568" y="46990"/>
                  </a:lnTo>
                  <a:close/>
                </a:path>
                <a:path w="1170939" h="1010920">
                  <a:moveTo>
                    <a:pt x="1170884" y="46990"/>
                  </a:moveTo>
                  <a:lnTo>
                    <a:pt x="1164541" y="46990"/>
                  </a:lnTo>
                  <a:lnTo>
                    <a:pt x="1164525" y="59689"/>
                  </a:lnTo>
                  <a:lnTo>
                    <a:pt x="1170868" y="59689"/>
                  </a:lnTo>
                  <a:lnTo>
                    <a:pt x="1170884" y="46990"/>
                  </a:lnTo>
                  <a:close/>
                </a:path>
                <a:path w="1170939" h="1010920">
                  <a:moveTo>
                    <a:pt x="7551" y="59690"/>
                  </a:moveTo>
                  <a:lnTo>
                    <a:pt x="2389" y="59690"/>
                  </a:lnTo>
                  <a:lnTo>
                    <a:pt x="2360" y="71119"/>
                  </a:lnTo>
                  <a:lnTo>
                    <a:pt x="7537" y="71119"/>
                  </a:lnTo>
                  <a:lnTo>
                    <a:pt x="7551" y="59690"/>
                  </a:lnTo>
                  <a:close/>
                </a:path>
                <a:path w="1170939" h="1010920">
                  <a:moveTo>
                    <a:pt x="1170868" y="59690"/>
                  </a:moveTo>
                  <a:lnTo>
                    <a:pt x="1164525" y="59690"/>
                  </a:lnTo>
                  <a:lnTo>
                    <a:pt x="1164510" y="71119"/>
                  </a:lnTo>
                  <a:lnTo>
                    <a:pt x="1170853" y="71119"/>
                  </a:lnTo>
                  <a:lnTo>
                    <a:pt x="1170868" y="59690"/>
                  </a:lnTo>
                  <a:close/>
                </a:path>
                <a:path w="1170939" h="1010920">
                  <a:moveTo>
                    <a:pt x="7537" y="71120"/>
                  </a:moveTo>
                  <a:lnTo>
                    <a:pt x="2360" y="71120"/>
                  </a:lnTo>
                  <a:lnTo>
                    <a:pt x="2341" y="78739"/>
                  </a:lnTo>
                  <a:lnTo>
                    <a:pt x="7527" y="78739"/>
                  </a:lnTo>
                  <a:lnTo>
                    <a:pt x="7537" y="71120"/>
                  </a:lnTo>
                  <a:close/>
                </a:path>
                <a:path w="1170939" h="1010920">
                  <a:moveTo>
                    <a:pt x="1170853" y="71120"/>
                  </a:moveTo>
                  <a:lnTo>
                    <a:pt x="1164510" y="71120"/>
                  </a:lnTo>
                  <a:lnTo>
                    <a:pt x="1164500" y="78739"/>
                  </a:lnTo>
                  <a:lnTo>
                    <a:pt x="1170844" y="78739"/>
                  </a:lnTo>
                  <a:lnTo>
                    <a:pt x="1170853" y="71120"/>
                  </a:lnTo>
                  <a:close/>
                </a:path>
                <a:path w="1170939" h="1010920">
                  <a:moveTo>
                    <a:pt x="7527" y="78740"/>
                  </a:moveTo>
                  <a:lnTo>
                    <a:pt x="2341" y="78740"/>
                  </a:lnTo>
                  <a:lnTo>
                    <a:pt x="2309" y="91439"/>
                  </a:lnTo>
                  <a:lnTo>
                    <a:pt x="7511" y="91439"/>
                  </a:lnTo>
                  <a:lnTo>
                    <a:pt x="7527" y="78740"/>
                  </a:lnTo>
                  <a:close/>
                </a:path>
                <a:path w="1170939" h="1010920">
                  <a:moveTo>
                    <a:pt x="1170844" y="78740"/>
                  </a:moveTo>
                  <a:lnTo>
                    <a:pt x="1164500" y="78740"/>
                  </a:lnTo>
                  <a:lnTo>
                    <a:pt x="1164484" y="91439"/>
                  </a:lnTo>
                  <a:lnTo>
                    <a:pt x="1170828" y="91439"/>
                  </a:lnTo>
                  <a:lnTo>
                    <a:pt x="1170844" y="78740"/>
                  </a:lnTo>
                  <a:close/>
                </a:path>
                <a:path w="1170939" h="1010920">
                  <a:moveTo>
                    <a:pt x="7511" y="91440"/>
                  </a:moveTo>
                  <a:lnTo>
                    <a:pt x="2309" y="91440"/>
                  </a:lnTo>
                  <a:lnTo>
                    <a:pt x="2296" y="96519"/>
                  </a:lnTo>
                  <a:lnTo>
                    <a:pt x="7504" y="96519"/>
                  </a:lnTo>
                  <a:lnTo>
                    <a:pt x="7511" y="91440"/>
                  </a:lnTo>
                  <a:close/>
                </a:path>
                <a:path w="1170939" h="1010920">
                  <a:moveTo>
                    <a:pt x="1170828" y="91440"/>
                  </a:moveTo>
                  <a:lnTo>
                    <a:pt x="1164484" y="91440"/>
                  </a:lnTo>
                  <a:lnTo>
                    <a:pt x="1164478" y="96519"/>
                  </a:lnTo>
                  <a:lnTo>
                    <a:pt x="1170821" y="96519"/>
                  </a:lnTo>
                  <a:lnTo>
                    <a:pt x="1170828" y="91440"/>
                  </a:lnTo>
                  <a:close/>
                </a:path>
                <a:path w="1170939" h="1010920">
                  <a:moveTo>
                    <a:pt x="7504" y="96520"/>
                  </a:moveTo>
                  <a:lnTo>
                    <a:pt x="2296" y="96520"/>
                  </a:lnTo>
                  <a:lnTo>
                    <a:pt x="2277" y="104139"/>
                  </a:lnTo>
                  <a:lnTo>
                    <a:pt x="7495" y="104139"/>
                  </a:lnTo>
                  <a:lnTo>
                    <a:pt x="7504" y="96520"/>
                  </a:lnTo>
                  <a:close/>
                </a:path>
                <a:path w="1170939" h="1010920">
                  <a:moveTo>
                    <a:pt x="1170821" y="96520"/>
                  </a:moveTo>
                  <a:lnTo>
                    <a:pt x="1164478" y="96520"/>
                  </a:lnTo>
                  <a:lnTo>
                    <a:pt x="1164468" y="104139"/>
                  </a:lnTo>
                  <a:lnTo>
                    <a:pt x="1170812" y="104139"/>
                  </a:lnTo>
                  <a:lnTo>
                    <a:pt x="1170821" y="96520"/>
                  </a:lnTo>
                  <a:close/>
                </a:path>
                <a:path w="1170939" h="1010920">
                  <a:moveTo>
                    <a:pt x="7495" y="104140"/>
                  </a:moveTo>
                  <a:lnTo>
                    <a:pt x="2277" y="104140"/>
                  </a:lnTo>
                  <a:lnTo>
                    <a:pt x="2264" y="109219"/>
                  </a:lnTo>
                  <a:lnTo>
                    <a:pt x="7488" y="109219"/>
                  </a:lnTo>
                  <a:lnTo>
                    <a:pt x="7495" y="104140"/>
                  </a:lnTo>
                  <a:close/>
                </a:path>
                <a:path w="1170939" h="1010920">
                  <a:moveTo>
                    <a:pt x="1170812" y="104140"/>
                  </a:moveTo>
                  <a:lnTo>
                    <a:pt x="1164468" y="104140"/>
                  </a:lnTo>
                  <a:lnTo>
                    <a:pt x="1164462" y="109219"/>
                  </a:lnTo>
                  <a:lnTo>
                    <a:pt x="1170805" y="109219"/>
                  </a:lnTo>
                  <a:lnTo>
                    <a:pt x="1170812" y="104140"/>
                  </a:lnTo>
                  <a:close/>
                </a:path>
                <a:path w="1170939" h="1010920">
                  <a:moveTo>
                    <a:pt x="7488" y="109220"/>
                  </a:moveTo>
                  <a:lnTo>
                    <a:pt x="2264" y="109220"/>
                  </a:lnTo>
                  <a:lnTo>
                    <a:pt x="2229" y="123189"/>
                  </a:lnTo>
                  <a:lnTo>
                    <a:pt x="7470" y="123189"/>
                  </a:lnTo>
                  <a:lnTo>
                    <a:pt x="7488" y="109220"/>
                  </a:lnTo>
                  <a:close/>
                </a:path>
                <a:path w="1170939" h="1010920">
                  <a:moveTo>
                    <a:pt x="1170805" y="109220"/>
                  </a:moveTo>
                  <a:lnTo>
                    <a:pt x="1164462" y="109220"/>
                  </a:lnTo>
                  <a:lnTo>
                    <a:pt x="1164444" y="123189"/>
                  </a:lnTo>
                  <a:lnTo>
                    <a:pt x="1170788" y="123189"/>
                  </a:lnTo>
                  <a:lnTo>
                    <a:pt x="1170805" y="109220"/>
                  </a:lnTo>
                  <a:close/>
                </a:path>
                <a:path w="1170939" h="1010920">
                  <a:moveTo>
                    <a:pt x="7470" y="123190"/>
                  </a:moveTo>
                  <a:lnTo>
                    <a:pt x="2229" y="123190"/>
                  </a:lnTo>
                  <a:lnTo>
                    <a:pt x="2197" y="135889"/>
                  </a:lnTo>
                  <a:lnTo>
                    <a:pt x="7454" y="135889"/>
                  </a:lnTo>
                  <a:lnTo>
                    <a:pt x="7470" y="123190"/>
                  </a:lnTo>
                  <a:close/>
                </a:path>
                <a:path w="1170939" h="1010920">
                  <a:moveTo>
                    <a:pt x="1170788" y="123190"/>
                  </a:moveTo>
                  <a:lnTo>
                    <a:pt x="1164444" y="123190"/>
                  </a:lnTo>
                  <a:lnTo>
                    <a:pt x="1164428" y="135889"/>
                  </a:lnTo>
                  <a:lnTo>
                    <a:pt x="1170772" y="135889"/>
                  </a:lnTo>
                  <a:lnTo>
                    <a:pt x="1170788" y="123190"/>
                  </a:lnTo>
                  <a:close/>
                </a:path>
                <a:path w="1170939" h="1010920">
                  <a:moveTo>
                    <a:pt x="7454" y="135890"/>
                  </a:moveTo>
                  <a:lnTo>
                    <a:pt x="2197" y="135890"/>
                  </a:lnTo>
                  <a:lnTo>
                    <a:pt x="2181" y="142239"/>
                  </a:lnTo>
                  <a:lnTo>
                    <a:pt x="7446" y="142239"/>
                  </a:lnTo>
                  <a:lnTo>
                    <a:pt x="7454" y="135890"/>
                  </a:lnTo>
                  <a:close/>
                </a:path>
                <a:path w="1170939" h="1010920">
                  <a:moveTo>
                    <a:pt x="1170772" y="135890"/>
                  </a:moveTo>
                  <a:lnTo>
                    <a:pt x="1164428" y="135890"/>
                  </a:lnTo>
                  <a:lnTo>
                    <a:pt x="1164419" y="142239"/>
                  </a:lnTo>
                  <a:lnTo>
                    <a:pt x="1170764" y="142239"/>
                  </a:lnTo>
                  <a:lnTo>
                    <a:pt x="1170772" y="135890"/>
                  </a:lnTo>
                  <a:close/>
                </a:path>
                <a:path w="1170939" h="1010920">
                  <a:moveTo>
                    <a:pt x="7446" y="142240"/>
                  </a:moveTo>
                  <a:lnTo>
                    <a:pt x="2181" y="142240"/>
                  </a:lnTo>
                  <a:lnTo>
                    <a:pt x="2168" y="147319"/>
                  </a:lnTo>
                  <a:lnTo>
                    <a:pt x="7440" y="147319"/>
                  </a:lnTo>
                  <a:lnTo>
                    <a:pt x="7446" y="142240"/>
                  </a:lnTo>
                  <a:close/>
                </a:path>
                <a:path w="1170939" h="1010920">
                  <a:moveTo>
                    <a:pt x="1170764" y="142240"/>
                  </a:moveTo>
                  <a:lnTo>
                    <a:pt x="1164419" y="142240"/>
                  </a:lnTo>
                  <a:lnTo>
                    <a:pt x="1164413" y="147319"/>
                  </a:lnTo>
                  <a:lnTo>
                    <a:pt x="1170757" y="147319"/>
                  </a:lnTo>
                  <a:lnTo>
                    <a:pt x="1170764" y="142240"/>
                  </a:lnTo>
                  <a:close/>
                </a:path>
                <a:path w="1170939" h="1010920">
                  <a:moveTo>
                    <a:pt x="7440" y="147320"/>
                  </a:moveTo>
                  <a:lnTo>
                    <a:pt x="2168" y="147320"/>
                  </a:lnTo>
                  <a:lnTo>
                    <a:pt x="2149" y="154939"/>
                  </a:lnTo>
                  <a:lnTo>
                    <a:pt x="7430" y="154939"/>
                  </a:lnTo>
                  <a:lnTo>
                    <a:pt x="7440" y="147320"/>
                  </a:lnTo>
                  <a:close/>
                </a:path>
                <a:path w="1170939" h="1010920">
                  <a:moveTo>
                    <a:pt x="1170757" y="147320"/>
                  </a:moveTo>
                  <a:lnTo>
                    <a:pt x="1164413" y="147320"/>
                  </a:lnTo>
                  <a:lnTo>
                    <a:pt x="1164403" y="154939"/>
                  </a:lnTo>
                  <a:lnTo>
                    <a:pt x="1170748" y="154939"/>
                  </a:lnTo>
                  <a:lnTo>
                    <a:pt x="1170757" y="147320"/>
                  </a:lnTo>
                  <a:close/>
                </a:path>
                <a:path w="1170939" h="1010920">
                  <a:moveTo>
                    <a:pt x="7430" y="154940"/>
                  </a:moveTo>
                  <a:lnTo>
                    <a:pt x="2149" y="154940"/>
                  </a:lnTo>
                  <a:lnTo>
                    <a:pt x="2136" y="160019"/>
                  </a:lnTo>
                  <a:lnTo>
                    <a:pt x="7423" y="160019"/>
                  </a:lnTo>
                  <a:lnTo>
                    <a:pt x="7430" y="154940"/>
                  </a:lnTo>
                  <a:close/>
                </a:path>
                <a:path w="1170939" h="1010920">
                  <a:moveTo>
                    <a:pt x="1170748" y="154940"/>
                  </a:moveTo>
                  <a:lnTo>
                    <a:pt x="1164403" y="154940"/>
                  </a:lnTo>
                  <a:lnTo>
                    <a:pt x="1164397" y="160019"/>
                  </a:lnTo>
                  <a:lnTo>
                    <a:pt x="1170741" y="160019"/>
                  </a:lnTo>
                  <a:lnTo>
                    <a:pt x="1170748" y="154940"/>
                  </a:lnTo>
                  <a:close/>
                </a:path>
                <a:path w="1170939" h="1010920">
                  <a:moveTo>
                    <a:pt x="7423" y="160020"/>
                  </a:moveTo>
                  <a:lnTo>
                    <a:pt x="2136" y="160020"/>
                  </a:lnTo>
                  <a:lnTo>
                    <a:pt x="2101" y="173989"/>
                  </a:lnTo>
                  <a:lnTo>
                    <a:pt x="7406" y="173989"/>
                  </a:lnTo>
                  <a:lnTo>
                    <a:pt x="7423" y="160020"/>
                  </a:lnTo>
                  <a:close/>
                </a:path>
                <a:path w="1170939" h="1010920">
                  <a:moveTo>
                    <a:pt x="1170741" y="160020"/>
                  </a:moveTo>
                  <a:lnTo>
                    <a:pt x="1164397" y="160020"/>
                  </a:lnTo>
                  <a:lnTo>
                    <a:pt x="1164379" y="173989"/>
                  </a:lnTo>
                  <a:lnTo>
                    <a:pt x="1170724" y="173989"/>
                  </a:lnTo>
                  <a:lnTo>
                    <a:pt x="1170741" y="160020"/>
                  </a:lnTo>
                  <a:close/>
                </a:path>
                <a:path w="1170939" h="1010920">
                  <a:moveTo>
                    <a:pt x="7406" y="173990"/>
                  </a:moveTo>
                  <a:lnTo>
                    <a:pt x="2101" y="173990"/>
                  </a:lnTo>
                  <a:lnTo>
                    <a:pt x="2072" y="185419"/>
                  </a:lnTo>
                  <a:lnTo>
                    <a:pt x="7391" y="185419"/>
                  </a:lnTo>
                  <a:lnTo>
                    <a:pt x="7406" y="173990"/>
                  </a:lnTo>
                  <a:close/>
                </a:path>
                <a:path w="1170939" h="1010920">
                  <a:moveTo>
                    <a:pt x="1170724" y="173990"/>
                  </a:moveTo>
                  <a:lnTo>
                    <a:pt x="1164379" y="173990"/>
                  </a:lnTo>
                  <a:lnTo>
                    <a:pt x="1164364" y="185419"/>
                  </a:lnTo>
                  <a:lnTo>
                    <a:pt x="1170709" y="185419"/>
                  </a:lnTo>
                  <a:lnTo>
                    <a:pt x="1170724" y="173990"/>
                  </a:lnTo>
                  <a:close/>
                </a:path>
                <a:path w="1170939" h="1010920">
                  <a:moveTo>
                    <a:pt x="7391" y="185420"/>
                  </a:moveTo>
                  <a:lnTo>
                    <a:pt x="2072" y="185420"/>
                  </a:lnTo>
                  <a:lnTo>
                    <a:pt x="2056" y="191769"/>
                  </a:lnTo>
                  <a:lnTo>
                    <a:pt x="7383" y="191769"/>
                  </a:lnTo>
                  <a:lnTo>
                    <a:pt x="7391" y="185420"/>
                  </a:lnTo>
                  <a:close/>
                </a:path>
                <a:path w="1170939" h="1010920">
                  <a:moveTo>
                    <a:pt x="1170709" y="185420"/>
                  </a:moveTo>
                  <a:lnTo>
                    <a:pt x="1164364" y="185420"/>
                  </a:lnTo>
                  <a:lnTo>
                    <a:pt x="1164356" y="191769"/>
                  </a:lnTo>
                  <a:lnTo>
                    <a:pt x="1170701" y="191769"/>
                  </a:lnTo>
                  <a:lnTo>
                    <a:pt x="1170709" y="185420"/>
                  </a:lnTo>
                  <a:close/>
                </a:path>
                <a:path w="1170939" h="1010920">
                  <a:moveTo>
                    <a:pt x="7383" y="191770"/>
                  </a:moveTo>
                  <a:lnTo>
                    <a:pt x="2056" y="191770"/>
                  </a:lnTo>
                  <a:lnTo>
                    <a:pt x="2040" y="198119"/>
                  </a:lnTo>
                  <a:lnTo>
                    <a:pt x="7375" y="198119"/>
                  </a:lnTo>
                  <a:lnTo>
                    <a:pt x="7383" y="191770"/>
                  </a:lnTo>
                  <a:close/>
                </a:path>
                <a:path w="1170939" h="1010920">
                  <a:moveTo>
                    <a:pt x="1170701" y="191770"/>
                  </a:moveTo>
                  <a:lnTo>
                    <a:pt x="1164356" y="191770"/>
                  </a:lnTo>
                  <a:lnTo>
                    <a:pt x="1164348" y="198119"/>
                  </a:lnTo>
                  <a:lnTo>
                    <a:pt x="1170693" y="198119"/>
                  </a:lnTo>
                  <a:lnTo>
                    <a:pt x="1170701" y="191770"/>
                  </a:lnTo>
                  <a:close/>
                </a:path>
                <a:path w="1170939" h="1010920">
                  <a:moveTo>
                    <a:pt x="7375" y="198120"/>
                  </a:moveTo>
                  <a:lnTo>
                    <a:pt x="2040" y="198120"/>
                  </a:lnTo>
                  <a:lnTo>
                    <a:pt x="2021" y="205739"/>
                  </a:lnTo>
                  <a:lnTo>
                    <a:pt x="7365" y="205739"/>
                  </a:lnTo>
                  <a:lnTo>
                    <a:pt x="7375" y="198120"/>
                  </a:lnTo>
                  <a:close/>
                </a:path>
                <a:path w="1170939" h="1010920">
                  <a:moveTo>
                    <a:pt x="1170693" y="198120"/>
                  </a:moveTo>
                  <a:lnTo>
                    <a:pt x="1164348" y="198120"/>
                  </a:lnTo>
                  <a:lnTo>
                    <a:pt x="1164338" y="205739"/>
                  </a:lnTo>
                  <a:lnTo>
                    <a:pt x="1170684" y="205739"/>
                  </a:lnTo>
                  <a:lnTo>
                    <a:pt x="1170693" y="198120"/>
                  </a:lnTo>
                  <a:close/>
                </a:path>
                <a:path w="1170939" h="1010920">
                  <a:moveTo>
                    <a:pt x="7365" y="205740"/>
                  </a:moveTo>
                  <a:lnTo>
                    <a:pt x="2021" y="205740"/>
                  </a:lnTo>
                  <a:lnTo>
                    <a:pt x="2005" y="212089"/>
                  </a:lnTo>
                  <a:lnTo>
                    <a:pt x="7357" y="212089"/>
                  </a:lnTo>
                  <a:lnTo>
                    <a:pt x="7365" y="205740"/>
                  </a:lnTo>
                  <a:close/>
                </a:path>
                <a:path w="1170939" h="1010920">
                  <a:moveTo>
                    <a:pt x="1170684" y="205740"/>
                  </a:moveTo>
                  <a:lnTo>
                    <a:pt x="1164338" y="205740"/>
                  </a:lnTo>
                  <a:lnTo>
                    <a:pt x="1164330" y="212089"/>
                  </a:lnTo>
                  <a:lnTo>
                    <a:pt x="1170676" y="212089"/>
                  </a:lnTo>
                  <a:lnTo>
                    <a:pt x="1170684" y="205740"/>
                  </a:lnTo>
                  <a:close/>
                </a:path>
                <a:path w="1170939" h="1010920">
                  <a:moveTo>
                    <a:pt x="7357" y="212090"/>
                  </a:moveTo>
                  <a:lnTo>
                    <a:pt x="2005" y="212090"/>
                  </a:lnTo>
                  <a:lnTo>
                    <a:pt x="1989" y="218439"/>
                  </a:lnTo>
                  <a:lnTo>
                    <a:pt x="7349" y="218439"/>
                  </a:lnTo>
                  <a:lnTo>
                    <a:pt x="7357" y="212090"/>
                  </a:lnTo>
                  <a:close/>
                </a:path>
                <a:path w="1170939" h="1010920">
                  <a:moveTo>
                    <a:pt x="1170676" y="212090"/>
                  </a:moveTo>
                  <a:lnTo>
                    <a:pt x="1164330" y="212090"/>
                  </a:lnTo>
                  <a:lnTo>
                    <a:pt x="1164322" y="218439"/>
                  </a:lnTo>
                  <a:lnTo>
                    <a:pt x="1170668" y="218439"/>
                  </a:lnTo>
                  <a:lnTo>
                    <a:pt x="1170676" y="212090"/>
                  </a:lnTo>
                  <a:close/>
                </a:path>
                <a:path w="1170939" h="1010920">
                  <a:moveTo>
                    <a:pt x="7349" y="218440"/>
                  </a:moveTo>
                  <a:lnTo>
                    <a:pt x="1989" y="218440"/>
                  </a:lnTo>
                  <a:lnTo>
                    <a:pt x="1976" y="223519"/>
                  </a:lnTo>
                  <a:lnTo>
                    <a:pt x="7342" y="223519"/>
                  </a:lnTo>
                  <a:lnTo>
                    <a:pt x="7349" y="218440"/>
                  </a:lnTo>
                  <a:close/>
                </a:path>
                <a:path w="1170939" h="1010920">
                  <a:moveTo>
                    <a:pt x="1170668" y="218440"/>
                  </a:moveTo>
                  <a:lnTo>
                    <a:pt x="1164322" y="218440"/>
                  </a:lnTo>
                  <a:lnTo>
                    <a:pt x="1164316" y="223519"/>
                  </a:lnTo>
                  <a:lnTo>
                    <a:pt x="1170661" y="223519"/>
                  </a:lnTo>
                  <a:lnTo>
                    <a:pt x="1170668" y="218440"/>
                  </a:lnTo>
                  <a:close/>
                </a:path>
                <a:path w="1170939" h="1010920">
                  <a:moveTo>
                    <a:pt x="7342" y="223520"/>
                  </a:moveTo>
                  <a:lnTo>
                    <a:pt x="1976" y="223520"/>
                  </a:lnTo>
                  <a:lnTo>
                    <a:pt x="1960" y="229869"/>
                  </a:lnTo>
                  <a:lnTo>
                    <a:pt x="7334" y="229869"/>
                  </a:lnTo>
                  <a:lnTo>
                    <a:pt x="7342" y="223520"/>
                  </a:lnTo>
                  <a:close/>
                </a:path>
                <a:path w="1170939" h="1010920">
                  <a:moveTo>
                    <a:pt x="1170661" y="223520"/>
                  </a:moveTo>
                  <a:lnTo>
                    <a:pt x="1164316" y="223520"/>
                  </a:lnTo>
                  <a:lnTo>
                    <a:pt x="1164308" y="229869"/>
                  </a:lnTo>
                  <a:lnTo>
                    <a:pt x="1170653" y="229869"/>
                  </a:lnTo>
                  <a:lnTo>
                    <a:pt x="1170661" y="223520"/>
                  </a:lnTo>
                  <a:close/>
                </a:path>
                <a:path w="1170939" h="1010920">
                  <a:moveTo>
                    <a:pt x="7334" y="229870"/>
                  </a:moveTo>
                  <a:lnTo>
                    <a:pt x="1960" y="229870"/>
                  </a:lnTo>
                  <a:lnTo>
                    <a:pt x="1944" y="236219"/>
                  </a:lnTo>
                  <a:lnTo>
                    <a:pt x="7326" y="236219"/>
                  </a:lnTo>
                  <a:lnTo>
                    <a:pt x="7334" y="229870"/>
                  </a:lnTo>
                  <a:close/>
                </a:path>
                <a:path w="1170939" h="1010920">
                  <a:moveTo>
                    <a:pt x="1170653" y="229870"/>
                  </a:moveTo>
                  <a:lnTo>
                    <a:pt x="1164308" y="229870"/>
                  </a:lnTo>
                  <a:lnTo>
                    <a:pt x="1164300" y="236219"/>
                  </a:lnTo>
                  <a:lnTo>
                    <a:pt x="1170645" y="236219"/>
                  </a:lnTo>
                  <a:lnTo>
                    <a:pt x="1170653" y="229870"/>
                  </a:lnTo>
                  <a:close/>
                </a:path>
                <a:path w="1170939" h="1010920">
                  <a:moveTo>
                    <a:pt x="7326" y="236220"/>
                  </a:moveTo>
                  <a:lnTo>
                    <a:pt x="1944" y="236220"/>
                  </a:lnTo>
                  <a:lnTo>
                    <a:pt x="1849" y="274319"/>
                  </a:lnTo>
                  <a:lnTo>
                    <a:pt x="7278" y="274319"/>
                  </a:lnTo>
                  <a:lnTo>
                    <a:pt x="7326" y="236220"/>
                  </a:lnTo>
                  <a:close/>
                </a:path>
                <a:path w="1170939" h="1010920">
                  <a:moveTo>
                    <a:pt x="1170645" y="236220"/>
                  </a:moveTo>
                  <a:lnTo>
                    <a:pt x="1164300" y="236220"/>
                  </a:lnTo>
                  <a:lnTo>
                    <a:pt x="1164251" y="274319"/>
                  </a:lnTo>
                  <a:lnTo>
                    <a:pt x="1170597" y="274319"/>
                  </a:lnTo>
                  <a:lnTo>
                    <a:pt x="1170645" y="236220"/>
                  </a:lnTo>
                  <a:close/>
                </a:path>
                <a:path w="1170939" h="1010920">
                  <a:moveTo>
                    <a:pt x="7278" y="274320"/>
                  </a:moveTo>
                  <a:lnTo>
                    <a:pt x="1849" y="274320"/>
                  </a:lnTo>
                  <a:lnTo>
                    <a:pt x="1829" y="281939"/>
                  </a:lnTo>
                  <a:lnTo>
                    <a:pt x="7268" y="281939"/>
                  </a:lnTo>
                  <a:lnTo>
                    <a:pt x="7278" y="274320"/>
                  </a:lnTo>
                  <a:close/>
                </a:path>
                <a:path w="1170939" h="1010920">
                  <a:moveTo>
                    <a:pt x="1170597" y="274320"/>
                  </a:moveTo>
                  <a:lnTo>
                    <a:pt x="1164251" y="274320"/>
                  </a:lnTo>
                  <a:lnTo>
                    <a:pt x="1164241" y="281939"/>
                  </a:lnTo>
                  <a:lnTo>
                    <a:pt x="1170588" y="281939"/>
                  </a:lnTo>
                  <a:lnTo>
                    <a:pt x="1170597" y="274320"/>
                  </a:lnTo>
                  <a:close/>
                </a:path>
                <a:path w="1170939" h="1010920">
                  <a:moveTo>
                    <a:pt x="7268" y="281940"/>
                  </a:moveTo>
                  <a:lnTo>
                    <a:pt x="1829" y="281940"/>
                  </a:lnTo>
                  <a:lnTo>
                    <a:pt x="1813" y="288289"/>
                  </a:lnTo>
                  <a:lnTo>
                    <a:pt x="7260" y="288289"/>
                  </a:lnTo>
                  <a:lnTo>
                    <a:pt x="7268" y="281940"/>
                  </a:lnTo>
                  <a:close/>
                </a:path>
                <a:path w="1170939" h="1010920">
                  <a:moveTo>
                    <a:pt x="1170588" y="281940"/>
                  </a:moveTo>
                  <a:lnTo>
                    <a:pt x="1164241" y="281940"/>
                  </a:lnTo>
                  <a:lnTo>
                    <a:pt x="1164233" y="288289"/>
                  </a:lnTo>
                  <a:lnTo>
                    <a:pt x="1170580" y="288289"/>
                  </a:lnTo>
                  <a:lnTo>
                    <a:pt x="1170588" y="281940"/>
                  </a:lnTo>
                  <a:close/>
                </a:path>
                <a:path w="1170939" h="1010920">
                  <a:moveTo>
                    <a:pt x="7260" y="288290"/>
                  </a:moveTo>
                  <a:lnTo>
                    <a:pt x="1813" y="288290"/>
                  </a:lnTo>
                  <a:lnTo>
                    <a:pt x="1801" y="293369"/>
                  </a:lnTo>
                  <a:lnTo>
                    <a:pt x="7253" y="293369"/>
                  </a:lnTo>
                  <a:lnTo>
                    <a:pt x="7260" y="288290"/>
                  </a:lnTo>
                  <a:close/>
                </a:path>
                <a:path w="1170939" h="1010920">
                  <a:moveTo>
                    <a:pt x="1170580" y="288290"/>
                  </a:moveTo>
                  <a:lnTo>
                    <a:pt x="1164233" y="288290"/>
                  </a:lnTo>
                  <a:lnTo>
                    <a:pt x="1164227" y="293369"/>
                  </a:lnTo>
                  <a:lnTo>
                    <a:pt x="1170573" y="293369"/>
                  </a:lnTo>
                  <a:lnTo>
                    <a:pt x="1170580" y="288290"/>
                  </a:lnTo>
                  <a:close/>
                </a:path>
                <a:path w="1170939" h="1010920">
                  <a:moveTo>
                    <a:pt x="7253" y="293370"/>
                  </a:moveTo>
                  <a:lnTo>
                    <a:pt x="1801" y="293370"/>
                  </a:lnTo>
                  <a:lnTo>
                    <a:pt x="1781" y="300989"/>
                  </a:lnTo>
                  <a:lnTo>
                    <a:pt x="7244" y="300989"/>
                  </a:lnTo>
                  <a:lnTo>
                    <a:pt x="7253" y="293370"/>
                  </a:lnTo>
                  <a:close/>
                </a:path>
                <a:path w="1170939" h="1010920">
                  <a:moveTo>
                    <a:pt x="1170573" y="293370"/>
                  </a:moveTo>
                  <a:lnTo>
                    <a:pt x="1164227" y="293370"/>
                  </a:lnTo>
                  <a:lnTo>
                    <a:pt x="1164217" y="300989"/>
                  </a:lnTo>
                  <a:lnTo>
                    <a:pt x="1170564" y="300989"/>
                  </a:lnTo>
                  <a:lnTo>
                    <a:pt x="1170573" y="293370"/>
                  </a:lnTo>
                  <a:close/>
                </a:path>
                <a:path w="1170939" h="1010920">
                  <a:moveTo>
                    <a:pt x="7244" y="300990"/>
                  </a:moveTo>
                  <a:lnTo>
                    <a:pt x="1781" y="300990"/>
                  </a:lnTo>
                  <a:lnTo>
                    <a:pt x="1701" y="332739"/>
                  </a:lnTo>
                  <a:lnTo>
                    <a:pt x="7203" y="332739"/>
                  </a:lnTo>
                  <a:lnTo>
                    <a:pt x="7244" y="300990"/>
                  </a:lnTo>
                  <a:close/>
                </a:path>
                <a:path w="1170939" h="1010920">
                  <a:moveTo>
                    <a:pt x="1170564" y="300990"/>
                  </a:moveTo>
                  <a:lnTo>
                    <a:pt x="1164217" y="300990"/>
                  </a:lnTo>
                  <a:lnTo>
                    <a:pt x="1164176" y="332739"/>
                  </a:lnTo>
                  <a:lnTo>
                    <a:pt x="1170524" y="332739"/>
                  </a:lnTo>
                  <a:lnTo>
                    <a:pt x="1170564" y="300990"/>
                  </a:lnTo>
                  <a:close/>
                </a:path>
                <a:path w="1170939" h="1010920">
                  <a:moveTo>
                    <a:pt x="7203" y="332740"/>
                  </a:moveTo>
                  <a:lnTo>
                    <a:pt x="1701" y="332740"/>
                  </a:lnTo>
                  <a:lnTo>
                    <a:pt x="1621" y="364489"/>
                  </a:lnTo>
                  <a:lnTo>
                    <a:pt x="7163" y="364489"/>
                  </a:lnTo>
                  <a:lnTo>
                    <a:pt x="7203" y="332740"/>
                  </a:lnTo>
                  <a:close/>
                </a:path>
                <a:path w="1170939" h="1010920">
                  <a:moveTo>
                    <a:pt x="1170524" y="332740"/>
                  </a:moveTo>
                  <a:lnTo>
                    <a:pt x="1164176" y="332740"/>
                  </a:lnTo>
                  <a:lnTo>
                    <a:pt x="1164136" y="364489"/>
                  </a:lnTo>
                  <a:lnTo>
                    <a:pt x="1170484" y="364489"/>
                  </a:lnTo>
                  <a:lnTo>
                    <a:pt x="1170524" y="332740"/>
                  </a:lnTo>
                  <a:close/>
                </a:path>
                <a:path w="1170939" h="1010920">
                  <a:moveTo>
                    <a:pt x="7163" y="364490"/>
                  </a:moveTo>
                  <a:lnTo>
                    <a:pt x="1621" y="364490"/>
                  </a:lnTo>
                  <a:lnTo>
                    <a:pt x="1541" y="396239"/>
                  </a:lnTo>
                  <a:lnTo>
                    <a:pt x="7122" y="396239"/>
                  </a:lnTo>
                  <a:lnTo>
                    <a:pt x="7163" y="364490"/>
                  </a:lnTo>
                  <a:close/>
                </a:path>
                <a:path w="1170939" h="1010920">
                  <a:moveTo>
                    <a:pt x="1170484" y="364490"/>
                  </a:moveTo>
                  <a:lnTo>
                    <a:pt x="1164136" y="364490"/>
                  </a:lnTo>
                  <a:lnTo>
                    <a:pt x="1164095" y="396239"/>
                  </a:lnTo>
                  <a:lnTo>
                    <a:pt x="1170444" y="396239"/>
                  </a:lnTo>
                  <a:lnTo>
                    <a:pt x="1170484" y="364490"/>
                  </a:lnTo>
                  <a:close/>
                </a:path>
                <a:path w="1170939" h="1010920">
                  <a:moveTo>
                    <a:pt x="7122" y="396240"/>
                  </a:moveTo>
                  <a:lnTo>
                    <a:pt x="1541" y="396240"/>
                  </a:lnTo>
                  <a:lnTo>
                    <a:pt x="1065" y="585469"/>
                  </a:lnTo>
                  <a:lnTo>
                    <a:pt x="6881" y="585469"/>
                  </a:lnTo>
                  <a:lnTo>
                    <a:pt x="7122" y="396240"/>
                  </a:lnTo>
                  <a:close/>
                </a:path>
                <a:path w="1170939" h="1010920">
                  <a:moveTo>
                    <a:pt x="1170444" y="396240"/>
                  </a:moveTo>
                  <a:lnTo>
                    <a:pt x="1164095" y="396240"/>
                  </a:lnTo>
                  <a:lnTo>
                    <a:pt x="1163854" y="585469"/>
                  </a:lnTo>
                  <a:lnTo>
                    <a:pt x="1170205" y="585469"/>
                  </a:lnTo>
                  <a:lnTo>
                    <a:pt x="1170444" y="396240"/>
                  </a:lnTo>
                  <a:close/>
                </a:path>
                <a:path w="1170939" h="1010920">
                  <a:moveTo>
                    <a:pt x="6881" y="585470"/>
                  </a:moveTo>
                  <a:lnTo>
                    <a:pt x="1065" y="585470"/>
                  </a:lnTo>
                  <a:lnTo>
                    <a:pt x="969" y="623569"/>
                  </a:lnTo>
                  <a:lnTo>
                    <a:pt x="6832" y="623569"/>
                  </a:lnTo>
                  <a:lnTo>
                    <a:pt x="6881" y="585470"/>
                  </a:lnTo>
                  <a:close/>
                </a:path>
                <a:path w="1170939" h="1010920">
                  <a:moveTo>
                    <a:pt x="1170205" y="585470"/>
                  </a:moveTo>
                  <a:lnTo>
                    <a:pt x="1163854" y="585470"/>
                  </a:lnTo>
                  <a:lnTo>
                    <a:pt x="1163805" y="623569"/>
                  </a:lnTo>
                  <a:lnTo>
                    <a:pt x="1170157" y="623569"/>
                  </a:lnTo>
                  <a:lnTo>
                    <a:pt x="1170205" y="585470"/>
                  </a:lnTo>
                  <a:close/>
                </a:path>
                <a:path w="1170939" h="1010920">
                  <a:moveTo>
                    <a:pt x="6832" y="623570"/>
                  </a:moveTo>
                  <a:lnTo>
                    <a:pt x="969" y="623570"/>
                  </a:lnTo>
                  <a:lnTo>
                    <a:pt x="886" y="656589"/>
                  </a:lnTo>
                  <a:lnTo>
                    <a:pt x="6790" y="656589"/>
                  </a:lnTo>
                  <a:lnTo>
                    <a:pt x="6832" y="623570"/>
                  </a:lnTo>
                  <a:close/>
                </a:path>
                <a:path w="1170939" h="1010920">
                  <a:moveTo>
                    <a:pt x="1170157" y="623570"/>
                  </a:moveTo>
                  <a:lnTo>
                    <a:pt x="1163805" y="623570"/>
                  </a:lnTo>
                  <a:lnTo>
                    <a:pt x="1163763" y="656589"/>
                  </a:lnTo>
                  <a:lnTo>
                    <a:pt x="1170116" y="656589"/>
                  </a:lnTo>
                  <a:lnTo>
                    <a:pt x="1170157" y="623570"/>
                  </a:lnTo>
                  <a:close/>
                </a:path>
                <a:path w="1170939" h="1010920">
                  <a:moveTo>
                    <a:pt x="6790" y="656590"/>
                  </a:moveTo>
                  <a:lnTo>
                    <a:pt x="886" y="656590"/>
                  </a:lnTo>
                  <a:lnTo>
                    <a:pt x="742" y="713739"/>
                  </a:lnTo>
                  <a:lnTo>
                    <a:pt x="6717" y="713739"/>
                  </a:lnTo>
                  <a:lnTo>
                    <a:pt x="6790" y="656590"/>
                  </a:lnTo>
                  <a:close/>
                </a:path>
                <a:path w="1170939" h="1010920">
                  <a:moveTo>
                    <a:pt x="1170116" y="656590"/>
                  </a:moveTo>
                  <a:lnTo>
                    <a:pt x="1163763" y="656590"/>
                  </a:lnTo>
                  <a:lnTo>
                    <a:pt x="1163690" y="713739"/>
                  </a:lnTo>
                  <a:lnTo>
                    <a:pt x="1170044" y="713739"/>
                  </a:lnTo>
                  <a:lnTo>
                    <a:pt x="1170116" y="656590"/>
                  </a:lnTo>
                  <a:close/>
                </a:path>
                <a:path w="1170939" h="1010920">
                  <a:moveTo>
                    <a:pt x="6717" y="713740"/>
                  </a:moveTo>
                  <a:lnTo>
                    <a:pt x="742" y="713740"/>
                  </a:lnTo>
                  <a:lnTo>
                    <a:pt x="729" y="718819"/>
                  </a:lnTo>
                  <a:lnTo>
                    <a:pt x="6711" y="718819"/>
                  </a:lnTo>
                  <a:lnTo>
                    <a:pt x="6717" y="713740"/>
                  </a:lnTo>
                  <a:close/>
                </a:path>
                <a:path w="1170939" h="1010920">
                  <a:moveTo>
                    <a:pt x="1170044" y="713740"/>
                  </a:moveTo>
                  <a:lnTo>
                    <a:pt x="1163690" y="713740"/>
                  </a:lnTo>
                  <a:lnTo>
                    <a:pt x="1163684" y="718819"/>
                  </a:lnTo>
                  <a:lnTo>
                    <a:pt x="1170037" y="718819"/>
                  </a:lnTo>
                  <a:lnTo>
                    <a:pt x="1170044" y="713740"/>
                  </a:lnTo>
                  <a:close/>
                </a:path>
                <a:path w="1170939" h="1010920">
                  <a:moveTo>
                    <a:pt x="6711" y="718820"/>
                  </a:moveTo>
                  <a:lnTo>
                    <a:pt x="729" y="718820"/>
                  </a:lnTo>
                  <a:lnTo>
                    <a:pt x="710" y="726439"/>
                  </a:lnTo>
                  <a:lnTo>
                    <a:pt x="6701" y="726439"/>
                  </a:lnTo>
                  <a:lnTo>
                    <a:pt x="6711" y="718820"/>
                  </a:lnTo>
                  <a:close/>
                </a:path>
                <a:path w="1170939" h="1010920">
                  <a:moveTo>
                    <a:pt x="1170037" y="718820"/>
                  </a:moveTo>
                  <a:lnTo>
                    <a:pt x="1163684" y="718820"/>
                  </a:lnTo>
                  <a:lnTo>
                    <a:pt x="1163674" y="726439"/>
                  </a:lnTo>
                  <a:lnTo>
                    <a:pt x="1170028" y="726439"/>
                  </a:lnTo>
                  <a:lnTo>
                    <a:pt x="1170037" y="718820"/>
                  </a:lnTo>
                  <a:close/>
                </a:path>
                <a:path w="1170939" h="1010920">
                  <a:moveTo>
                    <a:pt x="6701" y="726440"/>
                  </a:moveTo>
                  <a:lnTo>
                    <a:pt x="710" y="726440"/>
                  </a:lnTo>
                  <a:lnTo>
                    <a:pt x="694" y="732789"/>
                  </a:lnTo>
                  <a:lnTo>
                    <a:pt x="6693" y="732789"/>
                  </a:lnTo>
                  <a:lnTo>
                    <a:pt x="6701" y="726440"/>
                  </a:lnTo>
                  <a:close/>
                </a:path>
                <a:path w="1170939" h="1010920">
                  <a:moveTo>
                    <a:pt x="1170028" y="726440"/>
                  </a:moveTo>
                  <a:lnTo>
                    <a:pt x="1163674" y="726440"/>
                  </a:lnTo>
                  <a:lnTo>
                    <a:pt x="1163666" y="732789"/>
                  </a:lnTo>
                  <a:lnTo>
                    <a:pt x="1170020" y="732789"/>
                  </a:lnTo>
                  <a:lnTo>
                    <a:pt x="1170028" y="726440"/>
                  </a:lnTo>
                  <a:close/>
                </a:path>
                <a:path w="1170939" h="1010920">
                  <a:moveTo>
                    <a:pt x="6693" y="732790"/>
                  </a:moveTo>
                  <a:lnTo>
                    <a:pt x="694" y="732790"/>
                  </a:lnTo>
                  <a:lnTo>
                    <a:pt x="681" y="737869"/>
                  </a:lnTo>
                  <a:lnTo>
                    <a:pt x="6686" y="737869"/>
                  </a:lnTo>
                  <a:lnTo>
                    <a:pt x="6693" y="732790"/>
                  </a:lnTo>
                  <a:close/>
                </a:path>
                <a:path w="1170939" h="1010920">
                  <a:moveTo>
                    <a:pt x="1170020" y="732790"/>
                  </a:moveTo>
                  <a:lnTo>
                    <a:pt x="1163666" y="732790"/>
                  </a:lnTo>
                  <a:lnTo>
                    <a:pt x="1163660" y="737869"/>
                  </a:lnTo>
                  <a:lnTo>
                    <a:pt x="1170013" y="737869"/>
                  </a:lnTo>
                  <a:lnTo>
                    <a:pt x="1170020" y="732790"/>
                  </a:lnTo>
                  <a:close/>
                </a:path>
                <a:path w="1170939" h="1010920">
                  <a:moveTo>
                    <a:pt x="6686" y="737870"/>
                  </a:moveTo>
                  <a:lnTo>
                    <a:pt x="681" y="737870"/>
                  </a:lnTo>
                  <a:lnTo>
                    <a:pt x="662" y="745489"/>
                  </a:lnTo>
                  <a:lnTo>
                    <a:pt x="6677" y="745489"/>
                  </a:lnTo>
                  <a:lnTo>
                    <a:pt x="6686" y="737870"/>
                  </a:lnTo>
                  <a:close/>
                </a:path>
                <a:path w="1170939" h="1010920">
                  <a:moveTo>
                    <a:pt x="1170013" y="737870"/>
                  </a:moveTo>
                  <a:lnTo>
                    <a:pt x="1163660" y="737870"/>
                  </a:lnTo>
                  <a:lnTo>
                    <a:pt x="1163650" y="745489"/>
                  </a:lnTo>
                  <a:lnTo>
                    <a:pt x="1170004" y="745489"/>
                  </a:lnTo>
                  <a:lnTo>
                    <a:pt x="1170013" y="737870"/>
                  </a:lnTo>
                  <a:close/>
                </a:path>
                <a:path w="1170939" h="1010920">
                  <a:moveTo>
                    <a:pt x="6677" y="745490"/>
                  </a:moveTo>
                  <a:lnTo>
                    <a:pt x="662" y="745490"/>
                  </a:lnTo>
                  <a:lnTo>
                    <a:pt x="601" y="769619"/>
                  </a:lnTo>
                  <a:lnTo>
                    <a:pt x="6646" y="769619"/>
                  </a:lnTo>
                  <a:lnTo>
                    <a:pt x="6677" y="745490"/>
                  </a:lnTo>
                  <a:close/>
                </a:path>
                <a:path w="1170939" h="1010920">
                  <a:moveTo>
                    <a:pt x="1170004" y="745490"/>
                  </a:moveTo>
                  <a:lnTo>
                    <a:pt x="1163650" y="745490"/>
                  </a:lnTo>
                  <a:lnTo>
                    <a:pt x="1163619" y="769619"/>
                  </a:lnTo>
                  <a:lnTo>
                    <a:pt x="1169973" y="769619"/>
                  </a:lnTo>
                  <a:lnTo>
                    <a:pt x="1170004" y="745490"/>
                  </a:lnTo>
                  <a:close/>
                </a:path>
                <a:path w="1170939" h="1010920">
                  <a:moveTo>
                    <a:pt x="6646" y="769620"/>
                  </a:moveTo>
                  <a:lnTo>
                    <a:pt x="601" y="769620"/>
                  </a:lnTo>
                  <a:lnTo>
                    <a:pt x="585" y="775969"/>
                  </a:lnTo>
                  <a:lnTo>
                    <a:pt x="6638" y="775969"/>
                  </a:lnTo>
                  <a:lnTo>
                    <a:pt x="6646" y="769620"/>
                  </a:lnTo>
                  <a:close/>
                </a:path>
                <a:path w="1170939" h="1010920">
                  <a:moveTo>
                    <a:pt x="1169973" y="769620"/>
                  </a:moveTo>
                  <a:lnTo>
                    <a:pt x="1163619" y="769620"/>
                  </a:lnTo>
                  <a:lnTo>
                    <a:pt x="1163611" y="775969"/>
                  </a:lnTo>
                  <a:lnTo>
                    <a:pt x="1169965" y="775969"/>
                  </a:lnTo>
                  <a:lnTo>
                    <a:pt x="1169973" y="769620"/>
                  </a:lnTo>
                  <a:close/>
                </a:path>
                <a:path w="1170939" h="1010920">
                  <a:moveTo>
                    <a:pt x="6638" y="775970"/>
                  </a:moveTo>
                  <a:lnTo>
                    <a:pt x="585" y="775970"/>
                  </a:lnTo>
                  <a:lnTo>
                    <a:pt x="550" y="789939"/>
                  </a:lnTo>
                  <a:lnTo>
                    <a:pt x="6620" y="789939"/>
                  </a:lnTo>
                  <a:lnTo>
                    <a:pt x="6638" y="775970"/>
                  </a:lnTo>
                  <a:close/>
                </a:path>
                <a:path w="1170939" h="1010920">
                  <a:moveTo>
                    <a:pt x="1169965" y="775970"/>
                  </a:moveTo>
                  <a:lnTo>
                    <a:pt x="1163611" y="775970"/>
                  </a:lnTo>
                  <a:lnTo>
                    <a:pt x="1163593" y="789939"/>
                  </a:lnTo>
                  <a:lnTo>
                    <a:pt x="1169948" y="789939"/>
                  </a:lnTo>
                  <a:lnTo>
                    <a:pt x="1169965" y="775970"/>
                  </a:lnTo>
                  <a:close/>
                </a:path>
                <a:path w="1170939" h="1010920">
                  <a:moveTo>
                    <a:pt x="6620" y="789940"/>
                  </a:moveTo>
                  <a:lnTo>
                    <a:pt x="550" y="789940"/>
                  </a:lnTo>
                  <a:lnTo>
                    <a:pt x="534" y="796289"/>
                  </a:lnTo>
                  <a:lnTo>
                    <a:pt x="6612" y="796289"/>
                  </a:lnTo>
                  <a:lnTo>
                    <a:pt x="6620" y="789940"/>
                  </a:lnTo>
                  <a:close/>
                </a:path>
                <a:path w="1170939" h="1010920">
                  <a:moveTo>
                    <a:pt x="1169948" y="789940"/>
                  </a:moveTo>
                  <a:lnTo>
                    <a:pt x="1163593" y="789940"/>
                  </a:lnTo>
                  <a:lnTo>
                    <a:pt x="1163585" y="796289"/>
                  </a:lnTo>
                  <a:lnTo>
                    <a:pt x="1169940" y="796289"/>
                  </a:lnTo>
                  <a:lnTo>
                    <a:pt x="1169948" y="789940"/>
                  </a:lnTo>
                  <a:close/>
                </a:path>
                <a:path w="1170939" h="1010920">
                  <a:moveTo>
                    <a:pt x="6612" y="796290"/>
                  </a:moveTo>
                  <a:lnTo>
                    <a:pt x="534" y="796290"/>
                  </a:lnTo>
                  <a:lnTo>
                    <a:pt x="518" y="802639"/>
                  </a:lnTo>
                  <a:lnTo>
                    <a:pt x="6604" y="802639"/>
                  </a:lnTo>
                  <a:lnTo>
                    <a:pt x="6612" y="796290"/>
                  </a:lnTo>
                  <a:close/>
                </a:path>
                <a:path w="1170939" h="1010920">
                  <a:moveTo>
                    <a:pt x="1169940" y="796290"/>
                  </a:moveTo>
                  <a:lnTo>
                    <a:pt x="1163585" y="796290"/>
                  </a:lnTo>
                  <a:lnTo>
                    <a:pt x="1163577" y="802639"/>
                  </a:lnTo>
                  <a:lnTo>
                    <a:pt x="1169932" y="802639"/>
                  </a:lnTo>
                  <a:lnTo>
                    <a:pt x="1169940" y="796290"/>
                  </a:lnTo>
                  <a:close/>
                </a:path>
                <a:path w="1170939" h="1010920">
                  <a:moveTo>
                    <a:pt x="6604" y="802640"/>
                  </a:moveTo>
                  <a:lnTo>
                    <a:pt x="518" y="802640"/>
                  </a:lnTo>
                  <a:lnTo>
                    <a:pt x="502" y="808989"/>
                  </a:lnTo>
                  <a:lnTo>
                    <a:pt x="6596" y="808989"/>
                  </a:lnTo>
                  <a:lnTo>
                    <a:pt x="6604" y="802640"/>
                  </a:lnTo>
                  <a:close/>
                </a:path>
                <a:path w="1170939" h="1010920">
                  <a:moveTo>
                    <a:pt x="1169932" y="802640"/>
                  </a:moveTo>
                  <a:lnTo>
                    <a:pt x="1163577" y="802640"/>
                  </a:lnTo>
                  <a:lnTo>
                    <a:pt x="1163569" y="808989"/>
                  </a:lnTo>
                  <a:lnTo>
                    <a:pt x="1169924" y="808989"/>
                  </a:lnTo>
                  <a:lnTo>
                    <a:pt x="1169932" y="802640"/>
                  </a:lnTo>
                  <a:close/>
                </a:path>
                <a:path w="1170939" h="1010920">
                  <a:moveTo>
                    <a:pt x="6596" y="808990"/>
                  </a:moveTo>
                  <a:lnTo>
                    <a:pt x="502" y="808990"/>
                  </a:lnTo>
                  <a:lnTo>
                    <a:pt x="486" y="815339"/>
                  </a:lnTo>
                  <a:lnTo>
                    <a:pt x="6588" y="815339"/>
                  </a:lnTo>
                  <a:lnTo>
                    <a:pt x="6596" y="808990"/>
                  </a:lnTo>
                  <a:close/>
                </a:path>
                <a:path w="1170939" h="1010920">
                  <a:moveTo>
                    <a:pt x="1169924" y="808990"/>
                  </a:moveTo>
                  <a:lnTo>
                    <a:pt x="1163569" y="808990"/>
                  </a:lnTo>
                  <a:lnTo>
                    <a:pt x="1163561" y="815339"/>
                  </a:lnTo>
                  <a:lnTo>
                    <a:pt x="1169916" y="815339"/>
                  </a:lnTo>
                  <a:lnTo>
                    <a:pt x="1169924" y="808990"/>
                  </a:lnTo>
                  <a:close/>
                </a:path>
                <a:path w="1170939" h="1010920">
                  <a:moveTo>
                    <a:pt x="6588" y="815340"/>
                  </a:moveTo>
                  <a:lnTo>
                    <a:pt x="486" y="815340"/>
                  </a:lnTo>
                  <a:lnTo>
                    <a:pt x="470" y="821689"/>
                  </a:lnTo>
                  <a:lnTo>
                    <a:pt x="6580" y="821689"/>
                  </a:lnTo>
                  <a:lnTo>
                    <a:pt x="6588" y="815340"/>
                  </a:lnTo>
                  <a:close/>
                </a:path>
                <a:path w="1170939" h="1010920">
                  <a:moveTo>
                    <a:pt x="1169916" y="815340"/>
                  </a:moveTo>
                  <a:lnTo>
                    <a:pt x="1163561" y="815340"/>
                  </a:lnTo>
                  <a:lnTo>
                    <a:pt x="1163553" y="821689"/>
                  </a:lnTo>
                  <a:lnTo>
                    <a:pt x="1169908" y="821689"/>
                  </a:lnTo>
                  <a:lnTo>
                    <a:pt x="1169916" y="815340"/>
                  </a:lnTo>
                  <a:close/>
                </a:path>
                <a:path w="1170939" h="1010920">
                  <a:moveTo>
                    <a:pt x="6580" y="821690"/>
                  </a:moveTo>
                  <a:lnTo>
                    <a:pt x="470" y="821690"/>
                  </a:lnTo>
                  <a:lnTo>
                    <a:pt x="454" y="828039"/>
                  </a:lnTo>
                  <a:lnTo>
                    <a:pt x="6571" y="828039"/>
                  </a:lnTo>
                  <a:lnTo>
                    <a:pt x="6580" y="821690"/>
                  </a:lnTo>
                  <a:close/>
                </a:path>
                <a:path w="1170939" h="1010920">
                  <a:moveTo>
                    <a:pt x="1169908" y="821690"/>
                  </a:moveTo>
                  <a:lnTo>
                    <a:pt x="1163553" y="821690"/>
                  </a:lnTo>
                  <a:lnTo>
                    <a:pt x="1163545" y="828039"/>
                  </a:lnTo>
                  <a:lnTo>
                    <a:pt x="1169900" y="828039"/>
                  </a:lnTo>
                  <a:lnTo>
                    <a:pt x="1169908" y="821690"/>
                  </a:lnTo>
                  <a:close/>
                </a:path>
                <a:path w="1170939" h="1010920">
                  <a:moveTo>
                    <a:pt x="6571" y="828040"/>
                  </a:moveTo>
                  <a:lnTo>
                    <a:pt x="454" y="828040"/>
                  </a:lnTo>
                  <a:lnTo>
                    <a:pt x="438" y="834389"/>
                  </a:lnTo>
                  <a:lnTo>
                    <a:pt x="6563" y="834389"/>
                  </a:lnTo>
                  <a:lnTo>
                    <a:pt x="6571" y="828040"/>
                  </a:lnTo>
                  <a:close/>
                </a:path>
                <a:path w="1170939" h="1010920">
                  <a:moveTo>
                    <a:pt x="1169900" y="828040"/>
                  </a:moveTo>
                  <a:lnTo>
                    <a:pt x="1163545" y="828040"/>
                  </a:lnTo>
                  <a:lnTo>
                    <a:pt x="1163537" y="834389"/>
                  </a:lnTo>
                  <a:lnTo>
                    <a:pt x="1169892" y="834389"/>
                  </a:lnTo>
                  <a:lnTo>
                    <a:pt x="1169900" y="828040"/>
                  </a:lnTo>
                  <a:close/>
                </a:path>
                <a:path w="1170939" h="1010920">
                  <a:moveTo>
                    <a:pt x="6563" y="834390"/>
                  </a:moveTo>
                  <a:lnTo>
                    <a:pt x="438" y="834390"/>
                  </a:lnTo>
                  <a:lnTo>
                    <a:pt x="422" y="840739"/>
                  </a:lnTo>
                  <a:lnTo>
                    <a:pt x="6555" y="840739"/>
                  </a:lnTo>
                  <a:lnTo>
                    <a:pt x="6563" y="834390"/>
                  </a:lnTo>
                  <a:close/>
                </a:path>
                <a:path w="1170939" h="1010920">
                  <a:moveTo>
                    <a:pt x="1169892" y="834390"/>
                  </a:moveTo>
                  <a:lnTo>
                    <a:pt x="1163537" y="834390"/>
                  </a:lnTo>
                  <a:lnTo>
                    <a:pt x="1163528" y="840739"/>
                  </a:lnTo>
                  <a:lnTo>
                    <a:pt x="1169884" y="840739"/>
                  </a:lnTo>
                  <a:lnTo>
                    <a:pt x="1169892" y="834390"/>
                  </a:lnTo>
                  <a:close/>
                </a:path>
                <a:path w="1170939" h="1010920">
                  <a:moveTo>
                    <a:pt x="6555" y="840740"/>
                  </a:moveTo>
                  <a:lnTo>
                    <a:pt x="422" y="840740"/>
                  </a:lnTo>
                  <a:lnTo>
                    <a:pt x="406" y="847089"/>
                  </a:lnTo>
                  <a:lnTo>
                    <a:pt x="6547" y="847089"/>
                  </a:lnTo>
                  <a:lnTo>
                    <a:pt x="6555" y="840740"/>
                  </a:lnTo>
                  <a:close/>
                </a:path>
                <a:path w="1170939" h="1010920">
                  <a:moveTo>
                    <a:pt x="1169884" y="840740"/>
                  </a:moveTo>
                  <a:lnTo>
                    <a:pt x="1163528" y="840740"/>
                  </a:lnTo>
                  <a:lnTo>
                    <a:pt x="1163520" y="847089"/>
                  </a:lnTo>
                  <a:lnTo>
                    <a:pt x="1169876" y="847089"/>
                  </a:lnTo>
                  <a:lnTo>
                    <a:pt x="1169884" y="840740"/>
                  </a:lnTo>
                  <a:close/>
                </a:path>
                <a:path w="1170939" h="1010920">
                  <a:moveTo>
                    <a:pt x="6547" y="847090"/>
                  </a:moveTo>
                  <a:lnTo>
                    <a:pt x="406" y="847090"/>
                  </a:lnTo>
                  <a:lnTo>
                    <a:pt x="393" y="852169"/>
                  </a:lnTo>
                  <a:lnTo>
                    <a:pt x="6541" y="852169"/>
                  </a:lnTo>
                  <a:lnTo>
                    <a:pt x="6547" y="847090"/>
                  </a:lnTo>
                  <a:close/>
                </a:path>
                <a:path w="1170939" h="1010920">
                  <a:moveTo>
                    <a:pt x="1169876" y="847090"/>
                  </a:moveTo>
                  <a:lnTo>
                    <a:pt x="1163520" y="847090"/>
                  </a:lnTo>
                  <a:lnTo>
                    <a:pt x="1163514" y="852169"/>
                  </a:lnTo>
                  <a:lnTo>
                    <a:pt x="1169869" y="852169"/>
                  </a:lnTo>
                  <a:lnTo>
                    <a:pt x="1169876" y="847090"/>
                  </a:lnTo>
                  <a:close/>
                </a:path>
                <a:path w="1170939" h="1010920">
                  <a:moveTo>
                    <a:pt x="6541" y="852170"/>
                  </a:moveTo>
                  <a:lnTo>
                    <a:pt x="393" y="852170"/>
                  </a:lnTo>
                  <a:lnTo>
                    <a:pt x="374" y="859789"/>
                  </a:lnTo>
                  <a:lnTo>
                    <a:pt x="6531" y="859789"/>
                  </a:lnTo>
                  <a:lnTo>
                    <a:pt x="6541" y="852170"/>
                  </a:lnTo>
                  <a:close/>
                </a:path>
                <a:path w="1170939" h="1010920">
                  <a:moveTo>
                    <a:pt x="1169869" y="852170"/>
                  </a:moveTo>
                  <a:lnTo>
                    <a:pt x="1163514" y="852170"/>
                  </a:lnTo>
                  <a:lnTo>
                    <a:pt x="1163504" y="859789"/>
                  </a:lnTo>
                  <a:lnTo>
                    <a:pt x="1169860" y="859789"/>
                  </a:lnTo>
                  <a:lnTo>
                    <a:pt x="1169869" y="852170"/>
                  </a:lnTo>
                  <a:close/>
                </a:path>
                <a:path w="1170939" h="1010920">
                  <a:moveTo>
                    <a:pt x="6531" y="859790"/>
                  </a:moveTo>
                  <a:lnTo>
                    <a:pt x="374" y="859790"/>
                  </a:lnTo>
                  <a:lnTo>
                    <a:pt x="361" y="864869"/>
                  </a:lnTo>
                  <a:lnTo>
                    <a:pt x="6524" y="864869"/>
                  </a:lnTo>
                  <a:lnTo>
                    <a:pt x="6531" y="859790"/>
                  </a:lnTo>
                  <a:close/>
                </a:path>
                <a:path w="1170939" h="1010920">
                  <a:moveTo>
                    <a:pt x="1169860" y="859790"/>
                  </a:moveTo>
                  <a:lnTo>
                    <a:pt x="1163504" y="859790"/>
                  </a:lnTo>
                  <a:lnTo>
                    <a:pt x="1163498" y="864869"/>
                  </a:lnTo>
                  <a:lnTo>
                    <a:pt x="1169853" y="864869"/>
                  </a:lnTo>
                  <a:lnTo>
                    <a:pt x="1169860" y="859790"/>
                  </a:lnTo>
                  <a:close/>
                </a:path>
                <a:path w="1170939" h="1010920">
                  <a:moveTo>
                    <a:pt x="6524" y="864870"/>
                  </a:moveTo>
                  <a:lnTo>
                    <a:pt x="361" y="864870"/>
                  </a:lnTo>
                  <a:lnTo>
                    <a:pt x="342" y="872489"/>
                  </a:lnTo>
                  <a:lnTo>
                    <a:pt x="6515" y="872489"/>
                  </a:lnTo>
                  <a:lnTo>
                    <a:pt x="6524" y="864870"/>
                  </a:lnTo>
                  <a:close/>
                </a:path>
                <a:path w="1170939" h="1010920">
                  <a:moveTo>
                    <a:pt x="1169853" y="864870"/>
                  </a:moveTo>
                  <a:lnTo>
                    <a:pt x="1163498" y="864870"/>
                  </a:lnTo>
                  <a:lnTo>
                    <a:pt x="1163488" y="872489"/>
                  </a:lnTo>
                  <a:lnTo>
                    <a:pt x="1169844" y="872489"/>
                  </a:lnTo>
                  <a:lnTo>
                    <a:pt x="1169853" y="864870"/>
                  </a:lnTo>
                  <a:close/>
                </a:path>
                <a:path w="1170939" h="1010920">
                  <a:moveTo>
                    <a:pt x="6515" y="872490"/>
                  </a:moveTo>
                  <a:lnTo>
                    <a:pt x="342" y="872490"/>
                  </a:lnTo>
                  <a:lnTo>
                    <a:pt x="313" y="883919"/>
                  </a:lnTo>
                  <a:lnTo>
                    <a:pt x="6500" y="883919"/>
                  </a:lnTo>
                  <a:lnTo>
                    <a:pt x="6515" y="872490"/>
                  </a:lnTo>
                  <a:close/>
                </a:path>
                <a:path w="1170939" h="1010920">
                  <a:moveTo>
                    <a:pt x="1169844" y="872490"/>
                  </a:moveTo>
                  <a:lnTo>
                    <a:pt x="1163488" y="872490"/>
                  </a:lnTo>
                  <a:lnTo>
                    <a:pt x="1163473" y="883919"/>
                  </a:lnTo>
                  <a:lnTo>
                    <a:pt x="1169829" y="883919"/>
                  </a:lnTo>
                  <a:lnTo>
                    <a:pt x="1169844" y="872490"/>
                  </a:lnTo>
                  <a:close/>
                </a:path>
                <a:path w="1170939" h="1010920">
                  <a:moveTo>
                    <a:pt x="6500" y="883920"/>
                  </a:moveTo>
                  <a:lnTo>
                    <a:pt x="313" y="883920"/>
                  </a:lnTo>
                  <a:lnTo>
                    <a:pt x="294" y="891539"/>
                  </a:lnTo>
                  <a:lnTo>
                    <a:pt x="6490" y="891539"/>
                  </a:lnTo>
                  <a:lnTo>
                    <a:pt x="6500" y="883920"/>
                  </a:lnTo>
                  <a:close/>
                </a:path>
                <a:path w="1170939" h="1010920">
                  <a:moveTo>
                    <a:pt x="1169829" y="883920"/>
                  </a:moveTo>
                  <a:lnTo>
                    <a:pt x="1163473" y="883920"/>
                  </a:lnTo>
                  <a:lnTo>
                    <a:pt x="1163464" y="891539"/>
                  </a:lnTo>
                  <a:lnTo>
                    <a:pt x="1169820" y="891539"/>
                  </a:lnTo>
                  <a:lnTo>
                    <a:pt x="1169829" y="883920"/>
                  </a:lnTo>
                  <a:close/>
                </a:path>
                <a:path w="1170939" h="1010920">
                  <a:moveTo>
                    <a:pt x="6490" y="891540"/>
                  </a:moveTo>
                  <a:lnTo>
                    <a:pt x="294" y="891540"/>
                  </a:lnTo>
                  <a:lnTo>
                    <a:pt x="281" y="896619"/>
                  </a:lnTo>
                  <a:lnTo>
                    <a:pt x="6484" y="896619"/>
                  </a:lnTo>
                  <a:lnTo>
                    <a:pt x="6490" y="891540"/>
                  </a:lnTo>
                  <a:close/>
                </a:path>
                <a:path w="1170939" h="1010920">
                  <a:moveTo>
                    <a:pt x="1169820" y="891540"/>
                  </a:moveTo>
                  <a:lnTo>
                    <a:pt x="1163464" y="891540"/>
                  </a:lnTo>
                  <a:lnTo>
                    <a:pt x="1163457" y="896619"/>
                  </a:lnTo>
                  <a:lnTo>
                    <a:pt x="1169813" y="896619"/>
                  </a:lnTo>
                  <a:lnTo>
                    <a:pt x="1169820" y="891540"/>
                  </a:lnTo>
                  <a:close/>
                </a:path>
                <a:path w="1170939" h="1010920">
                  <a:moveTo>
                    <a:pt x="6484" y="896620"/>
                  </a:moveTo>
                  <a:lnTo>
                    <a:pt x="281" y="896620"/>
                  </a:lnTo>
                  <a:lnTo>
                    <a:pt x="265" y="902969"/>
                  </a:lnTo>
                  <a:lnTo>
                    <a:pt x="6476" y="902969"/>
                  </a:lnTo>
                  <a:lnTo>
                    <a:pt x="6484" y="896620"/>
                  </a:lnTo>
                  <a:close/>
                </a:path>
                <a:path w="1170939" h="1010920">
                  <a:moveTo>
                    <a:pt x="1169813" y="896620"/>
                  </a:moveTo>
                  <a:lnTo>
                    <a:pt x="1163457" y="896620"/>
                  </a:lnTo>
                  <a:lnTo>
                    <a:pt x="1163449" y="902969"/>
                  </a:lnTo>
                  <a:lnTo>
                    <a:pt x="1169805" y="902969"/>
                  </a:lnTo>
                  <a:lnTo>
                    <a:pt x="1169813" y="896620"/>
                  </a:lnTo>
                  <a:close/>
                </a:path>
                <a:path w="1170939" h="1010920">
                  <a:moveTo>
                    <a:pt x="6476" y="902970"/>
                  </a:moveTo>
                  <a:lnTo>
                    <a:pt x="265" y="902970"/>
                  </a:lnTo>
                  <a:lnTo>
                    <a:pt x="246" y="910589"/>
                  </a:lnTo>
                  <a:lnTo>
                    <a:pt x="6466" y="910589"/>
                  </a:lnTo>
                  <a:lnTo>
                    <a:pt x="6476" y="902970"/>
                  </a:lnTo>
                  <a:close/>
                </a:path>
                <a:path w="1170939" h="1010920">
                  <a:moveTo>
                    <a:pt x="1169805" y="902970"/>
                  </a:moveTo>
                  <a:lnTo>
                    <a:pt x="1163449" y="902970"/>
                  </a:lnTo>
                  <a:lnTo>
                    <a:pt x="1163439" y="910589"/>
                  </a:lnTo>
                  <a:lnTo>
                    <a:pt x="1169796" y="910589"/>
                  </a:lnTo>
                  <a:lnTo>
                    <a:pt x="1169805" y="902970"/>
                  </a:lnTo>
                  <a:close/>
                </a:path>
                <a:path w="1170939" h="1010920">
                  <a:moveTo>
                    <a:pt x="6466" y="910590"/>
                  </a:moveTo>
                  <a:lnTo>
                    <a:pt x="246" y="910590"/>
                  </a:lnTo>
                  <a:lnTo>
                    <a:pt x="233" y="915669"/>
                  </a:lnTo>
                  <a:lnTo>
                    <a:pt x="6460" y="915669"/>
                  </a:lnTo>
                  <a:lnTo>
                    <a:pt x="6466" y="910590"/>
                  </a:lnTo>
                  <a:close/>
                </a:path>
                <a:path w="1170939" h="1010920">
                  <a:moveTo>
                    <a:pt x="1169796" y="910590"/>
                  </a:moveTo>
                  <a:lnTo>
                    <a:pt x="1163439" y="910590"/>
                  </a:lnTo>
                  <a:lnTo>
                    <a:pt x="1163433" y="915669"/>
                  </a:lnTo>
                  <a:lnTo>
                    <a:pt x="1169789" y="915669"/>
                  </a:lnTo>
                  <a:lnTo>
                    <a:pt x="1169796" y="910590"/>
                  </a:lnTo>
                  <a:close/>
                </a:path>
                <a:path w="1170939" h="1010920">
                  <a:moveTo>
                    <a:pt x="6460" y="915670"/>
                  </a:moveTo>
                  <a:lnTo>
                    <a:pt x="233" y="915670"/>
                  </a:lnTo>
                  <a:lnTo>
                    <a:pt x="214" y="923289"/>
                  </a:lnTo>
                  <a:lnTo>
                    <a:pt x="6450" y="923289"/>
                  </a:lnTo>
                  <a:lnTo>
                    <a:pt x="6460" y="915670"/>
                  </a:lnTo>
                  <a:close/>
                </a:path>
                <a:path w="1170939" h="1010920">
                  <a:moveTo>
                    <a:pt x="1169789" y="915670"/>
                  </a:moveTo>
                  <a:lnTo>
                    <a:pt x="1163433" y="915670"/>
                  </a:lnTo>
                  <a:lnTo>
                    <a:pt x="1163423" y="923289"/>
                  </a:lnTo>
                  <a:lnTo>
                    <a:pt x="1169780" y="923289"/>
                  </a:lnTo>
                  <a:lnTo>
                    <a:pt x="1169789" y="915670"/>
                  </a:lnTo>
                  <a:close/>
                </a:path>
                <a:path w="1170939" h="1010920">
                  <a:moveTo>
                    <a:pt x="6450" y="923290"/>
                  </a:moveTo>
                  <a:lnTo>
                    <a:pt x="214" y="923290"/>
                  </a:lnTo>
                  <a:lnTo>
                    <a:pt x="201" y="928369"/>
                  </a:lnTo>
                  <a:lnTo>
                    <a:pt x="6443" y="928369"/>
                  </a:lnTo>
                  <a:lnTo>
                    <a:pt x="6450" y="923290"/>
                  </a:lnTo>
                  <a:close/>
                </a:path>
                <a:path w="1170939" h="1010920">
                  <a:moveTo>
                    <a:pt x="1169780" y="923290"/>
                  </a:moveTo>
                  <a:lnTo>
                    <a:pt x="1163423" y="923290"/>
                  </a:lnTo>
                  <a:lnTo>
                    <a:pt x="1163417" y="928369"/>
                  </a:lnTo>
                  <a:lnTo>
                    <a:pt x="1169773" y="928369"/>
                  </a:lnTo>
                  <a:lnTo>
                    <a:pt x="1169780" y="923290"/>
                  </a:lnTo>
                  <a:close/>
                </a:path>
                <a:path w="1170939" h="1010920">
                  <a:moveTo>
                    <a:pt x="6443" y="928370"/>
                  </a:moveTo>
                  <a:lnTo>
                    <a:pt x="201" y="928370"/>
                  </a:lnTo>
                  <a:lnTo>
                    <a:pt x="182" y="935989"/>
                  </a:lnTo>
                  <a:lnTo>
                    <a:pt x="6434" y="935989"/>
                  </a:lnTo>
                  <a:lnTo>
                    <a:pt x="6443" y="928370"/>
                  </a:lnTo>
                  <a:close/>
                </a:path>
                <a:path w="1170939" h="1010920">
                  <a:moveTo>
                    <a:pt x="1169773" y="928370"/>
                  </a:moveTo>
                  <a:lnTo>
                    <a:pt x="1163417" y="928370"/>
                  </a:lnTo>
                  <a:lnTo>
                    <a:pt x="1163407" y="935989"/>
                  </a:lnTo>
                  <a:lnTo>
                    <a:pt x="1169764" y="935989"/>
                  </a:lnTo>
                  <a:lnTo>
                    <a:pt x="1169773" y="928370"/>
                  </a:lnTo>
                  <a:close/>
                </a:path>
                <a:path w="1170939" h="1010920">
                  <a:moveTo>
                    <a:pt x="6434" y="935990"/>
                  </a:moveTo>
                  <a:lnTo>
                    <a:pt x="182" y="935990"/>
                  </a:lnTo>
                  <a:lnTo>
                    <a:pt x="166" y="942339"/>
                  </a:lnTo>
                  <a:lnTo>
                    <a:pt x="6426" y="942339"/>
                  </a:lnTo>
                  <a:lnTo>
                    <a:pt x="6434" y="935990"/>
                  </a:lnTo>
                  <a:close/>
                </a:path>
                <a:path w="1170939" h="1010920">
                  <a:moveTo>
                    <a:pt x="1169764" y="935990"/>
                  </a:moveTo>
                  <a:lnTo>
                    <a:pt x="1163407" y="935990"/>
                  </a:lnTo>
                  <a:lnTo>
                    <a:pt x="1163399" y="942339"/>
                  </a:lnTo>
                  <a:lnTo>
                    <a:pt x="1169756" y="942339"/>
                  </a:lnTo>
                  <a:lnTo>
                    <a:pt x="1169764" y="935990"/>
                  </a:lnTo>
                  <a:close/>
                </a:path>
                <a:path w="1170939" h="1010920">
                  <a:moveTo>
                    <a:pt x="6426" y="942340"/>
                  </a:moveTo>
                  <a:lnTo>
                    <a:pt x="166" y="942340"/>
                  </a:lnTo>
                  <a:lnTo>
                    <a:pt x="150" y="948689"/>
                  </a:lnTo>
                  <a:lnTo>
                    <a:pt x="6418" y="948689"/>
                  </a:lnTo>
                  <a:lnTo>
                    <a:pt x="6426" y="942340"/>
                  </a:lnTo>
                  <a:close/>
                </a:path>
                <a:path w="1170939" h="1010920">
                  <a:moveTo>
                    <a:pt x="1169756" y="942340"/>
                  </a:moveTo>
                  <a:lnTo>
                    <a:pt x="1163399" y="942340"/>
                  </a:lnTo>
                  <a:lnTo>
                    <a:pt x="1163391" y="948689"/>
                  </a:lnTo>
                  <a:lnTo>
                    <a:pt x="1169748" y="948689"/>
                  </a:lnTo>
                  <a:lnTo>
                    <a:pt x="1169756" y="942340"/>
                  </a:lnTo>
                  <a:close/>
                </a:path>
                <a:path w="1170939" h="1010920">
                  <a:moveTo>
                    <a:pt x="6418" y="948690"/>
                  </a:moveTo>
                  <a:lnTo>
                    <a:pt x="150" y="948690"/>
                  </a:lnTo>
                  <a:lnTo>
                    <a:pt x="118" y="961389"/>
                  </a:lnTo>
                  <a:lnTo>
                    <a:pt x="6401" y="961389"/>
                  </a:lnTo>
                  <a:lnTo>
                    <a:pt x="6418" y="948690"/>
                  </a:lnTo>
                  <a:close/>
                </a:path>
                <a:path w="1170939" h="1010920">
                  <a:moveTo>
                    <a:pt x="1169748" y="948690"/>
                  </a:moveTo>
                  <a:lnTo>
                    <a:pt x="1163391" y="948690"/>
                  </a:lnTo>
                  <a:lnTo>
                    <a:pt x="1163375" y="961389"/>
                  </a:lnTo>
                  <a:lnTo>
                    <a:pt x="1169732" y="961389"/>
                  </a:lnTo>
                  <a:lnTo>
                    <a:pt x="1169748" y="948690"/>
                  </a:lnTo>
                  <a:close/>
                </a:path>
                <a:path w="1170939" h="1010920">
                  <a:moveTo>
                    <a:pt x="6401" y="961390"/>
                  </a:moveTo>
                  <a:lnTo>
                    <a:pt x="118" y="961390"/>
                  </a:lnTo>
                  <a:lnTo>
                    <a:pt x="102" y="967739"/>
                  </a:lnTo>
                  <a:lnTo>
                    <a:pt x="6393" y="967739"/>
                  </a:lnTo>
                  <a:lnTo>
                    <a:pt x="6401" y="961390"/>
                  </a:lnTo>
                  <a:close/>
                </a:path>
                <a:path w="1170939" h="1010920">
                  <a:moveTo>
                    <a:pt x="1169732" y="961390"/>
                  </a:moveTo>
                  <a:lnTo>
                    <a:pt x="1163375" y="961390"/>
                  </a:lnTo>
                  <a:lnTo>
                    <a:pt x="1163366" y="967739"/>
                  </a:lnTo>
                  <a:lnTo>
                    <a:pt x="1169724" y="967739"/>
                  </a:lnTo>
                  <a:lnTo>
                    <a:pt x="1169732" y="961390"/>
                  </a:lnTo>
                  <a:close/>
                </a:path>
                <a:path w="1170939" h="1010920">
                  <a:moveTo>
                    <a:pt x="6393" y="967740"/>
                  </a:moveTo>
                  <a:lnTo>
                    <a:pt x="102" y="967740"/>
                  </a:lnTo>
                  <a:lnTo>
                    <a:pt x="54" y="986789"/>
                  </a:lnTo>
                  <a:lnTo>
                    <a:pt x="6369" y="986789"/>
                  </a:lnTo>
                  <a:lnTo>
                    <a:pt x="6393" y="967740"/>
                  </a:lnTo>
                  <a:close/>
                </a:path>
                <a:path w="1170939" h="1010920">
                  <a:moveTo>
                    <a:pt x="1169724" y="967740"/>
                  </a:moveTo>
                  <a:lnTo>
                    <a:pt x="1163366" y="967740"/>
                  </a:lnTo>
                  <a:lnTo>
                    <a:pt x="1163342" y="986789"/>
                  </a:lnTo>
                  <a:lnTo>
                    <a:pt x="1169700" y="986789"/>
                  </a:lnTo>
                  <a:lnTo>
                    <a:pt x="1169724" y="967740"/>
                  </a:lnTo>
                  <a:close/>
                </a:path>
                <a:path w="1170939" h="1010920">
                  <a:moveTo>
                    <a:pt x="6369" y="986790"/>
                  </a:moveTo>
                  <a:lnTo>
                    <a:pt x="54" y="986790"/>
                  </a:lnTo>
                  <a:lnTo>
                    <a:pt x="22" y="999489"/>
                  </a:lnTo>
                  <a:lnTo>
                    <a:pt x="6353" y="999489"/>
                  </a:lnTo>
                  <a:lnTo>
                    <a:pt x="6369" y="986790"/>
                  </a:lnTo>
                  <a:close/>
                </a:path>
                <a:path w="1170939" h="1010920">
                  <a:moveTo>
                    <a:pt x="1169700" y="986790"/>
                  </a:moveTo>
                  <a:lnTo>
                    <a:pt x="1163342" y="986790"/>
                  </a:lnTo>
                  <a:lnTo>
                    <a:pt x="1163326" y="999489"/>
                  </a:lnTo>
                  <a:lnTo>
                    <a:pt x="1169684" y="999489"/>
                  </a:lnTo>
                  <a:lnTo>
                    <a:pt x="1169700" y="986790"/>
                  </a:lnTo>
                  <a:close/>
                </a:path>
                <a:path w="1170939" h="1010920">
                  <a:moveTo>
                    <a:pt x="6353" y="999490"/>
                  </a:moveTo>
                  <a:lnTo>
                    <a:pt x="22" y="999490"/>
                  </a:lnTo>
                  <a:lnTo>
                    <a:pt x="0" y="1008380"/>
                  </a:lnTo>
                  <a:lnTo>
                    <a:pt x="1169670" y="1010919"/>
                  </a:lnTo>
                  <a:lnTo>
                    <a:pt x="1169677" y="1004569"/>
                  </a:lnTo>
                  <a:lnTo>
                    <a:pt x="1163320" y="1004569"/>
                  </a:lnTo>
                  <a:lnTo>
                    <a:pt x="6350" y="1002030"/>
                  </a:lnTo>
                  <a:lnTo>
                    <a:pt x="6353" y="999490"/>
                  </a:lnTo>
                  <a:close/>
                </a:path>
                <a:path w="1170939" h="1010920">
                  <a:moveTo>
                    <a:pt x="1169684" y="999490"/>
                  </a:moveTo>
                  <a:lnTo>
                    <a:pt x="1163326" y="999490"/>
                  </a:lnTo>
                  <a:lnTo>
                    <a:pt x="1163320" y="1004569"/>
                  </a:lnTo>
                  <a:lnTo>
                    <a:pt x="1169677" y="1004569"/>
                  </a:lnTo>
                  <a:lnTo>
                    <a:pt x="1169684" y="999490"/>
                  </a:lnTo>
                  <a:close/>
                </a:path>
              </a:pathLst>
            </a:custGeom>
            <a:solidFill>
              <a:srgbClr val="0741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683259" y="3663950"/>
              <a:ext cx="1158240" cy="998219"/>
            </a:xfrm>
            <a:custGeom>
              <a:avLst/>
              <a:gdLst/>
              <a:ahLst/>
              <a:cxnLst/>
              <a:rect l="l" t="t" r="r" b="b"/>
              <a:pathLst>
                <a:path w="1158239" h="998220">
                  <a:moveTo>
                    <a:pt x="1270" y="0"/>
                  </a:moveTo>
                  <a:lnTo>
                    <a:pt x="1266" y="2539"/>
                  </a:lnTo>
                  <a:lnTo>
                    <a:pt x="1158240" y="2539"/>
                  </a:lnTo>
                  <a:lnTo>
                    <a:pt x="1270" y="0"/>
                  </a:lnTo>
                  <a:close/>
                </a:path>
                <a:path w="1158239" h="998220">
                  <a:moveTo>
                    <a:pt x="1158240" y="2540"/>
                  </a:moveTo>
                  <a:lnTo>
                    <a:pt x="1266" y="2540"/>
                  </a:lnTo>
                  <a:lnTo>
                    <a:pt x="1252" y="13969"/>
                  </a:lnTo>
                  <a:lnTo>
                    <a:pt x="8870" y="13969"/>
                  </a:lnTo>
                  <a:lnTo>
                    <a:pt x="8890" y="6350"/>
                  </a:lnTo>
                  <a:lnTo>
                    <a:pt x="1158235" y="6350"/>
                  </a:lnTo>
                  <a:lnTo>
                    <a:pt x="1158240" y="2540"/>
                  </a:lnTo>
                  <a:close/>
                </a:path>
                <a:path w="1158239" h="998220">
                  <a:moveTo>
                    <a:pt x="1158235" y="6350"/>
                  </a:moveTo>
                  <a:lnTo>
                    <a:pt x="8890" y="6350"/>
                  </a:lnTo>
                  <a:lnTo>
                    <a:pt x="1151890" y="8890"/>
                  </a:lnTo>
                  <a:lnTo>
                    <a:pt x="1151883" y="13969"/>
                  </a:lnTo>
                  <a:lnTo>
                    <a:pt x="1158225" y="13969"/>
                  </a:lnTo>
                  <a:lnTo>
                    <a:pt x="1158235" y="6350"/>
                  </a:lnTo>
                  <a:close/>
                </a:path>
                <a:path w="1158239" h="998220">
                  <a:moveTo>
                    <a:pt x="8870" y="13970"/>
                  </a:moveTo>
                  <a:lnTo>
                    <a:pt x="1252" y="13970"/>
                  </a:lnTo>
                  <a:lnTo>
                    <a:pt x="1244" y="20319"/>
                  </a:lnTo>
                  <a:lnTo>
                    <a:pt x="8853" y="20319"/>
                  </a:lnTo>
                  <a:lnTo>
                    <a:pt x="8870" y="13970"/>
                  </a:lnTo>
                  <a:close/>
                </a:path>
                <a:path w="1158239" h="998220">
                  <a:moveTo>
                    <a:pt x="1158225" y="13970"/>
                  </a:moveTo>
                  <a:lnTo>
                    <a:pt x="1151883" y="13970"/>
                  </a:lnTo>
                  <a:lnTo>
                    <a:pt x="1151875" y="20319"/>
                  </a:lnTo>
                  <a:lnTo>
                    <a:pt x="1158217" y="20319"/>
                  </a:lnTo>
                  <a:lnTo>
                    <a:pt x="1158225" y="13970"/>
                  </a:lnTo>
                  <a:close/>
                </a:path>
                <a:path w="1158239" h="998220">
                  <a:moveTo>
                    <a:pt x="8853" y="20320"/>
                  </a:moveTo>
                  <a:lnTo>
                    <a:pt x="1244" y="20320"/>
                  </a:lnTo>
                  <a:lnTo>
                    <a:pt x="1226" y="34289"/>
                  </a:lnTo>
                  <a:lnTo>
                    <a:pt x="8817" y="34289"/>
                  </a:lnTo>
                  <a:lnTo>
                    <a:pt x="8853" y="20320"/>
                  </a:lnTo>
                  <a:close/>
                </a:path>
                <a:path w="1158239" h="998220">
                  <a:moveTo>
                    <a:pt x="1158217" y="20320"/>
                  </a:moveTo>
                  <a:lnTo>
                    <a:pt x="1151875" y="20320"/>
                  </a:lnTo>
                  <a:lnTo>
                    <a:pt x="1151857" y="34289"/>
                  </a:lnTo>
                  <a:lnTo>
                    <a:pt x="1158199" y="34289"/>
                  </a:lnTo>
                  <a:lnTo>
                    <a:pt x="1158217" y="20320"/>
                  </a:lnTo>
                  <a:close/>
                </a:path>
                <a:path w="1158239" h="998220">
                  <a:moveTo>
                    <a:pt x="8817" y="34290"/>
                  </a:moveTo>
                  <a:lnTo>
                    <a:pt x="1226" y="34290"/>
                  </a:lnTo>
                  <a:lnTo>
                    <a:pt x="1218" y="40639"/>
                  </a:lnTo>
                  <a:lnTo>
                    <a:pt x="8801" y="40639"/>
                  </a:lnTo>
                  <a:lnTo>
                    <a:pt x="8817" y="34290"/>
                  </a:lnTo>
                  <a:close/>
                </a:path>
                <a:path w="1158239" h="998220">
                  <a:moveTo>
                    <a:pt x="1158199" y="34290"/>
                  </a:moveTo>
                  <a:lnTo>
                    <a:pt x="1151857" y="34290"/>
                  </a:lnTo>
                  <a:lnTo>
                    <a:pt x="1151848" y="40639"/>
                  </a:lnTo>
                  <a:lnTo>
                    <a:pt x="1158191" y="40639"/>
                  </a:lnTo>
                  <a:lnTo>
                    <a:pt x="1158199" y="34290"/>
                  </a:lnTo>
                  <a:close/>
                </a:path>
                <a:path w="1158239" h="998220">
                  <a:moveTo>
                    <a:pt x="8801" y="40640"/>
                  </a:moveTo>
                  <a:lnTo>
                    <a:pt x="1218" y="40640"/>
                  </a:lnTo>
                  <a:lnTo>
                    <a:pt x="1210" y="46989"/>
                  </a:lnTo>
                  <a:lnTo>
                    <a:pt x="8784" y="46989"/>
                  </a:lnTo>
                  <a:lnTo>
                    <a:pt x="8801" y="40640"/>
                  </a:lnTo>
                  <a:close/>
                </a:path>
                <a:path w="1158239" h="998220">
                  <a:moveTo>
                    <a:pt x="1158191" y="40640"/>
                  </a:moveTo>
                  <a:lnTo>
                    <a:pt x="1151848" y="40640"/>
                  </a:lnTo>
                  <a:lnTo>
                    <a:pt x="1151840" y="46989"/>
                  </a:lnTo>
                  <a:lnTo>
                    <a:pt x="1158183" y="46989"/>
                  </a:lnTo>
                  <a:lnTo>
                    <a:pt x="1158191" y="40640"/>
                  </a:lnTo>
                  <a:close/>
                </a:path>
                <a:path w="1158239" h="998220">
                  <a:moveTo>
                    <a:pt x="8784" y="46990"/>
                  </a:moveTo>
                  <a:lnTo>
                    <a:pt x="1210" y="46990"/>
                  </a:lnTo>
                  <a:lnTo>
                    <a:pt x="1193" y="59689"/>
                  </a:lnTo>
                  <a:lnTo>
                    <a:pt x="8752" y="59689"/>
                  </a:lnTo>
                  <a:lnTo>
                    <a:pt x="8784" y="46990"/>
                  </a:lnTo>
                  <a:close/>
                </a:path>
                <a:path w="1158239" h="998220">
                  <a:moveTo>
                    <a:pt x="1158183" y="46990"/>
                  </a:moveTo>
                  <a:lnTo>
                    <a:pt x="1151840" y="46990"/>
                  </a:lnTo>
                  <a:lnTo>
                    <a:pt x="1151824" y="59689"/>
                  </a:lnTo>
                  <a:lnTo>
                    <a:pt x="1158167" y="59689"/>
                  </a:lnTo>
                  <a:lnTo>
                    <a:pt x="1158183" y="46990"/>
                  </a:lnTo>
                  <a:close/>
                </a:path>
                <a:path w="1158239" h="998220">
                  <a:moveTo>
                    <a:pt x="8752" y="59690"/>
                  </a:moveTo>
                  <a:lnTo>
                    <a:pt x="1193" y="59690"/>
                  </a:lnTo>
                  <a:lnTo>
                    <a:pt x="1177" y="72389"/>
                  </a:lnTo>
                  <a:lnTo>
                    <a:pt x="8719" y="72389"/>
                  </a:lnTo>
                  <a:lnTo>
                    <a:pt x="8752" y="59690"/>
                  </a:lnTo>
                  <a:close/>
                </a:path>
                <a:path w="1158239" h="998220">
                  <a:moveTo>
                    <a:pt x="1158167" y="59690"/>
                  </a:moveTo>
                  <a:lnTo>
                    <a:pt x="1151824" y="59690"/>
                  </a:lnTo>
                  <a:lnTo>
                    <a:pt x="1151807" y="72389"/>
                  </a:lnTo>
                  <a:lnTo>
                    <a:pt x="1158150" y="72389"/>
                  </a:lnTo>
                  <a:lnTo>
                    <a:pt x="1158167" y="59690"/>
                  </a:lnTo>
                  <a:close/>
                </a:path>
                <a:path w="1158239" h="998220">
                  <a:moveTo>
                    <a:pt x="8719" y="72390"/>
                  </a:moveTo>
                  <a:lnTo>
                    <a:pt x="1177" y="72390"/>
                  </a:lnTo>
                  <a:lnTo>
                    <a:pt x="1169" y="78739"/>
                  </a:lnTo>
                  <a:lnTo>
                    <a:pt x="8702" y="78739"/>
                  </a:lnTo>
                  <a:lnTo>
                    <a:pt x="8719" y="72390"/>
                  </a:lnTo>
                  <a:close/>
                </a:path>
                <a:path w="1158239" h="998220">
                  <a:moveTo>
                    <a:pt x="1158150" y="72390"/>
                  </a:moveTo>
                  <a:lnTo>
                    <a:pt x="1151807" y="72390"/>
                  </a:lnTo>
                  <a:lnTo>
                    <a:pt x="1151799" y="78739"/>
                  </a:lnTo>
                  <a:lnTo>
                    <a:pt x="1158142" y="78739"/>
                  </a:lnTo>
                  <a:lnTo>
                    <a:pt x="1158150" y="72390"/>
                  </a:lnTo>
                  <a:close/>
                </a:path>
                <a:path w="1158239" h="998220">
                  <a:moveTo>
                    <a:pt x="8702" y="78740"/>
                  </a:moveTo>
                  <a:lnTo>
                    <a:pt x="1169" y="78740"/>
                  </a:lnTo>
                  <a:lnTo>
                    <a:pt x="1161" y="85089"/>
                  </a:lnTo>
                  <a:lnTo>
                    <a:pt x="8686" y="85089"/>
                  </a:lnTo>
                  <a:lnTo>
                    <a:pt x="8702" y="78740"/>
                  </a:lnTo>
                  <a:close/>
                </a:path>
                <a:path w="1158239" h="998220">
                  <a:moveTo>
                    <a:pt x="1158142" y="78740"/>
                  </a:moveTo>
                  <a:lnTo>
                    <a:pt x="1151799" y="78740"/>
                  </a:lnTo>
                  <a:lnTo>
                    <a:pt x="1151791" y="85089"/>
                  </a:lnTo>
                  <a:lnTo>
                    <a:pt x="1158134" y="85089"/>
                  </a:lnTo>
                  <a:lnTo>
                    <a:pt x="1158142" y="78740"/>
                  </a:lnTo>
                  <a:close/>
                </a:path>
                <a:path w="1158239" h="998220">
                  <a:moveTo>
                    <a:pt x="8686" y="85090"/>
                  </a:moveTo>
                  <a:lnTo>
                    <a:pt x="1161" y="85090"/>
                  </a:lnTo>
                  <a:lnTo>
                    <a:pt x="1145" y="97789"/>
                  </a:lnTo>
                  <a:lnTo>
                    <a:pt x="8653" y="97789"/>
                  </a:lnTo>
                  <a:lnTo>
                    <a:pt x="8686" y="85090"/>
                  </a:lnTo>
                  <a:close/>
                </a:path>
                <a:path w="1158239" h="998220">
                  <a:moveTo>
                    <a:pt x="1158134" y="85090"/>
                  </a:moveTo>
                  <a:lnTo>
                    <a:pt x="1151791" y="85090"/>
                  </a:lnTo>
                  <a:lnTo>
                    <a:pt x="1151775" y="97789"/>
                  </a:lnTo>
                  <a:lnTo>
                    <a:pt x="1158118" y="97789"/>
                  </a:lnTo>
                  <a:lnTo>
                    <a:pt x="1158134" y="85090"/>
                  </a:lnTo>
                  <a:close/>
                </a:path>
                <a:path w="1158239" h="998220">
                  <a:moveTo>
                    <a:pt x="8653" y="97790"/>
                  </a:moveTo>
                  <a:lnTo>
                    <a:pt x="1145" y="97790"/>
                  </a:lnTo>
                  <a:lnTo>
                    <a:pt x="1138" y="102869"/>
                  </a:lnTo>
                  <a:lnTo>
                    <a:pt x="8640" y="102869"/>
                  </a:lnTo>
                  <a:lnTo>
                    <a:pt x="8653" y="97790"/>
                  </a:lnTo>
                  <a:close/>
                </a:path>
                <a:path w="1158239" h="998220">
                  <a:moveTo>
                    <a:pt x="1158118" y="97790"/>
                  </a:moveTo>
                  <a:lnTo>
                    <a:pt x="1151775" y="97790"/>
                  </a:lnTo>
                  <a:lnTo>
                    <a:pt x="1151768" y="102869"/>
                  </a:lnTo>
                  <a:lnTo>
                    <a:pt x="1158112" y="102869"/>
                  </a:lnTo>
                  <a:lnTo>
                    <a:pt x="1158118" y="97790"/>
                  </a:lnTo>
                  <a:close/>
                </a:path>
                <a:path w="1158239" h="998220">
                  <a:moveTo>
                    <a:pt x="8640" y="102870"/>
                  </a:moveTo>
                  <a:lnTo>
                    <a:pt x="1138" y="102870"/>
                  </a:lnTo>
                  <a:lnTo>
                    <a:pt x="1120" y="116839"/>
                  </a:lnTo>
                  <a:lnTo>
                    <a:pt x="8604" y="116839"/>
                  </a:lnTo>
                  <a:lnTo>
                    <a:pt x="8640" y="102870"/>
                  </a:lnTo>
                  <a:close/>
                </a:path>
                <a:path w="1158239" h="998220">
                  <a:moveTo>
                    <a:pt x="1158112" y="102870"/>
                  </a:moveTo>
                  <a:lnTo>
                    <a:pt x="1151768" y="102870"/>
                  </a:lnTo>
                  <a:lnTo>
                    <a:pt x="1151750" y="116839"/>
                  </a:lnTo>
                  <a:lnTo>
                    <a:pt x="1158094" y="116839"/>
                  </a:lnTo>
                  <a:lnTo>
                    <a:pt x="1158112" y="102870"/>
                  </a:lnTo>
                  <a:close/>
                </a:path>
                <a:path w="1158239" h="998220">
                  <a:moveTo>
                    <a:pt x="8604" y="116840"/>
                  </a:moveTo>
                  <a:lnTo>
                    <a:pt x="1120" y="116840"/>
                  </a:lnTo>
                  <a:lnTo>
                    <a:pt x="1104" y="129539"/>
                  </a:lnTo>
                  <a:lnTo>
                    <a:pt x="8571" y="129539"/>
                  </a:lnTo>
                  <a:lnTo>
                    <a:pt x="8604" y="116840"/>
                  </a:lnTo>
                  <a:close/>
                </a:path>
                <a:path w="1158239" h="998220">
                  <a:moveTo>
                    <a:pt x="1158094" y="116840"/>
                  </a:moveTo>
                  <a:lnTo>
                    <a:pt x="1151750" y="116840"/>
                  </a:lnTo>
                  <a:lnTo>
                    <a:pt x="1151734" y="129539"/>
                  </a:lnTo>
                  <a:lnTo>
                    <a:pt x="1158078" y="129539"/>
                  </a:lnTo>
                  <a:lnTo>
                    <a:pt x="1158094" y="116840"/>
                  </a:lnTo>
                  <a:close/>
                </a:path>
                <a:path w="1158239" h="998220">
                  <a:moveTo>
                    <a:pt x="8571" y="129540"/>
                  </a:moveTo>
                  <a:lnTo>
                    <a:pt x="1104" y="129540"/>
                  </a:lnTo>
                  <a:lnTo>
                    <a:pt x="1096" y="135889"/>
                  </a:lnTo>
                  <a:lnTo>
                    <a:pt x="8555" y="135889"/>
                  </a:lnTo>
                  <a:lnTo>
                    <a:pt x="8571" y="129540"/>
                  </a:lnTo>
                  <a:close/>
                </a:path>
                <a:path w="1158239" h="998220">
                  <a:moveTo>
                    <a:pt x="1158078" y="129540"/>
                  </a:moveTo>
                  <a:lnTo>
                    <a:pt x="1151734" y="129540"/>
                  </a:lnTo>
                  <a:lnTo>
                    <a:pt x="1151725" y="135889"/>
                  </a:lnTo>
                  <a:lnTo>
                    <a:pt x="1158069" y="135889"/>
                  </a:lnTo>
                  <a:lnTo>
                    <a:pt x="1158078" y="129540"/>
                  </a:lnTo>
                  <a:close/>
                </a:path>
                <a:path w="1158239" h="998220">
                  <a:moveTo>
                    <a:pt x="8555" y="135890"/>
                  </a:moveTo>
                  <a:lnTo>
                    <a:pt x="1096" y="135890"/>
                  </a:lnTo>
                  <a:lnTo>
                    <a:pt x="1090" y="140969"/>
                  </a:lnTo>
                  <a:lnTo>
                    <a:pt x="8542" y="140969"/>
                  </a:lnTo>
                  <a:lnTo>
                    <a:pt x="8555" y="135890"/>
                  </a:lnTo>
                  <a:close/>
                </a:path>
                <a:path w="1158239" h="998220">
                  <a:moveTo>
                    <a:pt x="1158069" y="135890"/>
                  </a:moveTo>
                  <a:lnTo>
                    <a:pt x="1151725" y="135890"/>
                  </a:lnTo>
                  <a:lnTo>
                    <a:pt x="1151719" y="140969"/>
                  </a:lnTo>
                  <a:lnTo>
                    <a:pt x="1158063" y="140969"/>
                  </a:lnTo>
                  <a:lnTo>
                    <a:pt x="1158069" y="135890"/>
                  </a:lnTo>
                  <a:close/>
                </a:path>
                <a:path w="1158239" h="998220">
                  <a:moveTo>
                    <a:pt x="8542" y="140970"/>
                  </a:moveTo>
                  <a:lnTo>
                    <a:pt x="1090" y="140970"/>
                  </a:lnTo>
                  <a:lnTo>
                    <a:pt x="1080" y="148589"/>
                  </a:lnTo>
                  <a:lnTo>
                    <a:pt x="8522" y="148589"/>
                  </a:lnTo>
                  <a:lnTo>
                    <a:pt x="8542" y="140970"/>
                  </a:lnTo>
                  <a:close/>
                </a:path>
                <a:path w="1158239" h="998220">
                  <a:moveTo>
                    <a:pt x="1158063" y="140970"/>
                  </a:moveTo>
                  <a:lnTo>
                    <a:pt x="1151719" y="140970"/>
                  </a:lnTo>
                  <a:lnTo>
                    <a:pt x="1151709" y="148589"/>
                  </a:lnTo>
                  <a:lnTo>
                    <a:pt x="1158053" y="148589"/>
                  </a:lnTo>
                  <a:lnTo>
                    <a:pt x="1158063" y="140970"/>
                  </a:lnTo>
                  <a:close/>
                </a:path>
                <a:path w="1158239" h="998220">
                  <a:moveTo>
                    <a:pt x="8522" y="148590"/>
                  </a:moveTo>
                  <a:lnTo>
                    <a:pt x="1080" y="148590"/>
                  </a:lnTo>
                  <a:lnTo>
                    <a:pt x="1073" y="153669"/>
                  </a:lnTo>
                  <a:lnTo>
                    <a:pt x="8509" y="153669"/>
                  </a:lnTo>
                  <a:lnTo>
                    <a:pt x="8522" y="148590"/>
                  </a:lnTo>
                  <a:close/>
                </a:path>
                <a:path w="1158239" h="998220">
                  <a:moveTo>
                    <a:pt x="1158053" y="148590"/>
                  </a:moveTo>
                  <a:lnTo>
                    <a:pt x="1151709" y="148590"/>
                  </a:lnTo>
                  <a:lnTo>
                    <a:pt x="1151702" y="153669"/>
                  </a:lnTo>
                  <a:lnTo>
                    <a:pt x="1158047" y="153669"/>
                  </a:lnTo>
                  <a:lnTo>
                    <a:pt x="1158053" y="148590"/>
                  </a:lnTo>
                  <a:close/>
                </a:path>
                <a:path w="1158239" h="998220">
                  <a:moveTo>
                    <a:pt x="8509" y="153670"/>
                  </a:moveTo>
                  <a:lnTo>
                    <a:pt x="1073" y="153670"/>
                  </a:lnTo>
                  <a:lnTo>
                    <a:pt x="1056" y="167639"/>
                  </a:lnTo>
                  <a:lnTo>
                    <a:pt x="8473" y="167639"/>
                  </a:lnTo>
                  <a:lnTo>
                    <a:pt x="8509" y="153670"/>
                  </a:lnTo>
                  <a:close/>
                </a:path>
                <a:path w="1158239" h="998220">
                  <a:moveTo>
                    <a:pt x="1158047" y="153670"/>
                  </a:moveTo>
                  <a:lnTo>
                    <a:pt x="1151702" y="153670"/>
                  </a:lnTo>
                  <a:lnTo>
                    <a:pt x="1151684" y="167639"/>
                  </a:lnTo>
                  <a:lnTo>
                    <a:pt x="1158029" y="167639"/>
                  </a:lnTo>
                  <a:lnTo>
                    <a:pt x="1158047" y="153670"/>
                  </a:lnTo>
                  <a:close/>
                </a:path>
                <a:path w="1158239" h="998220">
                  <a:moveTo>
                    <a:pt x="8473" y="167640"/>
                  </a:moveTo>
                  <a:lnTo>
                    <a:pt x="1056" y="167640"/>
                  </a:lnTo>
                  <a:lnTo>
                    <a:pt x="1041" y="179069"/>
                  </a:lnTo>
                  <a:lnTo>
                    <a:pt x="8443" y="179069"/>
                  </a:lnTo>
                  <a:lnTo>
                    <a:pt x="8473" y="167640"/>
                  </a:lnTo>
                  <a:close/>
                </a:path>
                <a:path w="1158239" h="998220">
                  <a:moveTo>
                    <a:pt x="1158029" y="167640"/>
                  </a:moveTo>
                  <a:lnTo>
                    <a:pt x="1151684" y="167640"/>
                  </a:lnTo>
                  <a:lnTo>
                    <a:pt x="1151670" y="179069"/>
                  </a:lnTo>
                  <a:lnTo>
                    <a:pt x="1158014" y="179069"/>
                  </a:lnTo>
                  <a:lnTo>
                    <a:pt x="1158029" y="167640"/>
                  </a:lnTo>
                  <a:close/>
                </a:path>
                <a:path w="1158239" h="998220">
                  <a:moveTo>
                    <a:pt x="8443" y="179070"/>
                  </a:moveTo>
                  <a:lnTo>
                    <a:pt x="1041" y="179070"/>
                  </a:lnTo>
                  <a:lnTo>
                    <a:pt x="1033" y="185419"/>
                  </a:lnTo>
                  <a:lnTo>
                    <a:pt x="8427" y="185419"/>
                  </a:lnTo>
                  <a:lnTo>
                    <a:pt x="8443" y="179070"/>
                  </a:lnTo>
                  <a:close/>
                </a:path>
                <a:path w="1158239" h="998220">
                  <a:moveTo>
                    <a:pt x="1158014" y="179070"/>
                  </a:moveTo>
                  <a:lnTo>
                    <a:pt x="1151670" y="179070"/>
                  </a:lnTo>
                  <a:lnTo>
                    <a:pt x="1151661" y="185419"/>
                  </a:lnTo>
                  <a:lnTo>
                    <a:pt x="1158006" y="185419"/>
                  </a:lnTo>
                  <a:lnTo>
                    <a:pt x="1158014" y="179070"/>
                  </a:lnTo>
                  <a:close/>
                </a:path>
                <a:path w="1158239" h="998220">
                  <a:moveTo>
                    <a:pt x="8427" y="185420"/>
                  </a:moveTo>
                  <a:lnTo>
                    <a:pt x="1033" y="185420"/>
                  </a:lnTo>
                  <a:lnTo>
                    <a:pt x="1015" y="199389"/>
                  </a:lnTo>
                  <a:lnTo>
                    <a:pt x="8391" y="199389"/>
                  </a:lnTo>
                  <a:lnTo>
                    <a:pt x="8427" y="185420"/>
                  </a:lnTo>
                  <a:close/>
                </a:path>
                <a:path w="1158239" h="998220">
                  <a:moveTo>
                    <a:pt x="1158006" y="185420"/>
                  </a:moveTo>
                  <a:lnTo>
                    <a:pt x="1151661" y="185420"/>
                  </a:lnTo>
                  <a:lnTo>
                    <a:pt x="1151643" y="199389"/>
                  </a:lnTo>
                  <a:lnTo>
                    <a:pt x="1157988" y="199389"/>
                  </a:lnTo>
                  <a:lnTo>
                    <a:pt x="1158006" y="185420"/>
                  </a:lnTo>
                  <a:close/>
                </a:path>
                <a:path w="1158239" h="998220">
                  <a:moveTo>
                    <a:pt x="8391" y="199390"/>
                  </a:moveTo>
                  <a:lnTo>
                    <a:pt x="1015" y="199390"/>
                  </a:lnTo>
                  <a:lnTo>
                    <a:pt x="1007" y="205739"/>
                  </a:lnTo>
                  <a:lnTo>
                    <a:pt x="8374" y="205739"/>
                  </a:lnTo>
                  <a:lnTo>
                    <a:pt x="8391" y="199390"/>
                  </a:lnTo>
                  <a:close/>
                </a:path>
                <a:path w="1158239" h="998220">
                  <a:moveTo>
                    <a:pt x="1157988" y="199390"/>
                  </a:moveTo>
                  <a:lnTo>
                    <a:pt x="1151643" y="199390"/>
                  </a:lnTo>
                  <a:lnTo>
                    <a:pt x="1151635" y="205739"/>
                  </a:lnTo>
                  <a:lnTo>
                    <a:pt x="1157980" y="205739"/>
                  </a:lnTo>
                  <a:lnTo>
                    <a:pt x="1157988" y="199390"/>
                  </a:lnTo>
                  <a:close/>
                </a:path>
                <a:path w="1158239" h="998220">
                  <a:moveTo>
                    <a:pt x="8374" y="205740"/>
                  </a:moveTo>
                  <a:lnTo>
                    <a:pt x="1007" y="205740"/>
                  </a:lnTo>
                  <a:lnTo>
                    <a:pt x="999" y="212089"/>
                  </a:lnTo>
                  <a:lnTo>
                    <a:pt x="8358" y="212089"/>
                  </a:lnTo>
                  <a:lnTo>
                    <a:pt x="8374" y="205740"/>
                  </a:lnTo>
                  <a:close/>
                </a:path>
                <a:path w="1158239" h="998220">
                  <a:moveTo>
                    <a:pt x="1157980" y="205740"/>
                  </a:moveTo>
                  <a:lnTo>
                    <a:pt x="1151635" y="205740"/>
                  </a:lnTo>
                  <a:lnTo>
                    <a:pt x="1151627" y="212089"/>
                  </a:lnTo>
                  <a:lnTo>
                    <a:pt x="1157972" y="212089"/>
                  </a:lnTo>
                  <a:lnTo>
                    <a:pt x="1157980" y="205740"/>
                  </a:lnTo>
                  <a:close/>
                </a:path>
                <a:path w="1158239" h="998220">
                  <a:moveTo>
                    <a:pt x="8358" y="212090"/>
                  </a:moveTo>
                  <a:lnTo>
                    <a:pt x="999" y="212090"/>
                  </a:lnTo>
                  <a:lnTo>
                    <a:pt x="992" y="217169"/>
                  </a:lnTo>
                  <a:lnTo>
                    <a:pt x="8345" y="217169"/>
                  </a:lnTo>
                  <a:lnTo>
                    <a:pt x="8358" y="212090"/>
                  </a:lnTo>
                  <a:close/>
                </a:path>
                <a:path w="1158239" h="998220">
                  <a:moveTo>
                    <a:pt x="1157972" y="212090"/>
                  </a:moveTo>
                  <a:lnTo>
                    <a:pt x="1151627" y="212090"/>
                  </a:lnTo>
                  <a:lnTo>
                    <a:pt x="1151620" y="217169"/>
                  </a:lnTo>
                  <a:lnTo>
                    <a:pt x="1157966" y="217169"/>
                  </a:lnTo>
                  <a:lnTo>
                    <a:pt x="1157972" y="212090"/>
                  </a:lnTo>
                  <a:close/>
                </a:path>
                <a:path w="1158239" h="998220">
                  <a:moveTo>
                    <a:pt x="8345" y="217170"/>
                  </a:moveTo>
                  <a:lnTo>
                    <a:pt x="992" y="217170"/>
                  </a:lnTo>
                  <a:lnTo>
                    <a:pt x="984" y="223519"/>
                  </a:lnTo>
                  <a:lnTo>
                    <a:pt x="8328" y="223519"/>
                  </a:lnTo>
                  <a:lnTo>
                    <a:pt x="8345" y="217170"/>
                  </a:lnTo>
                  <a:close/>
                </a:path>
                <a:path w="1158239" h="998220">
                  <a:moveTo>
                    <a:pt x="1157966" y="217170"/>
                  </a:moveTo>
                  <a:lnTo>
                    <a:pt x="1151620" y="217170"/>
                  </a:lnTo>
                  <a:lnTo>
                    <a:pt x="1151612" y="223519"/>
                  </a:lnTo>
                  <a:lnTo>
                    <a:pt x="1157958" y="223519"/>
                  </a:lnTo>
                  <a:lnTo>
                    <a:pt x="1157966" y="217170"/>
                  </a:lnTo>
                  <a:close/>
                </a:path>
                <a:path w="1158239" h="998220">
                  <a:moveTo>
                    <a:pt x="8328" y="223520"/>
                  </a:moveTo>
                  <a:lnTo>
                    <a:pt x="984" y="223520"/>
                  </a:lnTo>
                  <a:lnTo>
                    <a:pt x="976" y="229869"/>
                  </a:lnTo>
                  <a:lnTo>
                    <a:pt x="8312" y="229869"/>
                  </a:lnTo>
                  <a:lnTo>
                    <a:pt x="8328" y="223520"/>
                  </a:lnTo>
                  <a:close/>
                </a:path>
                <a:path w="1158239" h="998220">
                  <a:moveTo>
                    <a:pt x="1157958" y="223520"/>
                  </a:moveTo>
                  <a:lnTo>
                    <a:pt x="1151612" y="223520"/>
                  </a:lnTo>
                  <a:lnTo>
                    <a:pt x="1151604" y="229869"/>
                  </a:lnTo>
                  <a:lnTo>
                    <a:pt x="1157950" y="229869"/>
                  </a:lnTo>
                  <a:lnTo>
                    <a:pt x="1157958" y="223520"/>
                  </a:lnTo>
                  <a:close/>
                </a:path>
                <a:path w="1158239" h="998220">
                  <a:moveTo>
                    <a:pt x="8312" y="229870"/>
                  </a:moveTo>
                  <a:lnTo>
                    <a:pt x="976" y="229870"/>
                  </a:lnTo>
                  <a:lnTo>
                    <a:pt x="928" y="267969"/>
                  </a:lnTo>
                  <a:lnTo>
                    <a:pt x="8213" y="267969"/>
                  </a:lnTo>
                  <a:lnTo>
                    <a:pt x="8312" y="229870"/>
                  </a:lnTo>
                  <a:close/>
                </a:path>
                <a:path w="1158239" h="998220">
                  <a:moveTo>
                    <a:pt x="1157950" y="229870"/>
                  </a:moveTo>
                  <a:lnTo>
                    <a:pt x="1151604" y="229870"/>
                  </a:lnTo>
                  <a:lnTo>
                    <a:pt x="1151555" y="267969"/>
                  </a:lnTo>
                  <a:lnTo>
                    <a:pt x="1157901" y="267969"/>
                  </a:lnTo>
                  <a:lnTo>
                    <a:pt x="1157950" y="229870"/>
                  </a:lnTo>
                  <a:close/>
                </a:path>
                <a:path w="1158239" h="998220">
                  <a:moveTo>
                    <a:pt x="8213" y="267970"/>
                  </a:moveTo>
                  <a:lnTo>
                    <a:pt x="928" y="267970"/>
                  </a:lnTo>
                  <a:lnTo>
                    <a:pt x="918" y="275589"/>
                  </a:lnTo>
                  <a:lnTo>
                    <a:pt x="8194" y="275589"/>
                  </a:lnTo>
                  <a:lnTo>
                    <a:pt x="8213" y="267970"/>
                  </a:lnTo>
                  <a:close/>
                </a:path>
                <a:path w="1158239" h="998220">
                  <a:moveTo>
                    <a:pt x="1157901" y="267970"/>
                  </a:moveTo>
                  <a:lnTo>
                    <a:pt x="1151555" y="267970"/>
                  </a:lnTo>
                  <a:lnTo>
                    <a:pt x="1151545" y="275589"/>
                  </a:lnTo>
                  <a:lnTo>
                    <a:pt x="1157891" y="275589"/>
                  </a:lnTo>
                  <a:lnTo>
                    <a:pt x="1157901" y="267970"/>
                  </a:lnTo>
                  <a:close/>
                </a:path>
                <a:path w="1158239" h="998220">
                  <a:moveTo>
                    <a:pt x="8194" y="275590"/>
                  </a:moveTo>
                  <a:lnTo>
                    <a:pt x="918" y="275590"/>
                  </a:lnTo>
                  <a:lnTo>
                    <a:pt x="910" y="281939"/>
                  </a:lnTo>
                  <a:lnTo>
                    <a:pt x="8177" y="281939"/>
                  </a:lnTo>
                  <a:lnTo>
                    <a:pt x="8194" y="275590"/>
                  </a:lnTo>
                  <a:close/>
                </a:path>
                <a:path w="1158239" h="998220">
                  <a:moveTo>
                    <a:pt x="1157891" y="275590"/>
                  </a:moveTo>
                  <a:lnTo>
                    <a:pt x="1151545" y="275590"/>
                  </a:lnTo>
                  <a:lnTo>
                    <a:pt x="1151537" y="281939"/>
                  </a:lnTo>
                  <a:lnTo>
                    <a:pt x="1157883" y="281939"/>
                  </a:lnTo>
                  <a:lnTo>
                    <a:pt x="1157891" y="275590"/>
                  </a:lnTo>
                  <a:close/>
                </a:path>
                <a:path w="1158239" h="998220">
                  <a:moveTo>
                    <a:pt x="8177" y="281940"/>
                  </a:moveTo>
                  <a:lnTo>
                    <a:pt x="910" y="281940"/>
                  </a:lnTo>
                  <a:lnTo>
                    <a:pt x="903" y="287019"/>
                  </a:lnTo>
                  <a:lnTo>
                    <a:pt x="8164" y="287019"/>
                  </a:lnTo>
                  <a:lnTo>
                    <a:pt x="8177" y="281940"/>
                  </a:lnTo>
                  <a:close/>
                </a:path>
                <a:path w="1158239" h="998220">
                  <a:moveTo>
                    <a:pt x="1157883" y="281940"/>
                  </a:moveTo>
                  <a:lnTo>
                    <a:pt x="1151537" y="281940"/>
                  </a:lnTo>
                  <a:lnTo>
                    <a:pt x="1151530" y="287019"/>
                  </a:lnTo>
                  <a:lnTo>
                    <a:pt x="1157877" y="287019"/>
                  </a:lnTo>
                  <a:lnTo>
                    <a:pt x="1157883" y="281940"/>
                  </a:lnTo>
                  <a:close/>
                </a:path>
                <a:path w="1158239" h="998220">
                  <a:moveTo>
                    <a:pt x="8164" y="287020"/>
                  </a:moveTo>
                  <a:lnTo>
                    <a:pt x="903" y="287020"/>
                  </a:lnTo>
                  <a:lnTo>
                    <a:pt x="894" y="294639"/>
                  </a:lnTo>
                  <a:lnTo>
                    <a:pt x="8145" y="294639"/>
                  </a:lnTo>
                  <a:lnTo>
                    <a:pt x="8164" y="287020"/>
                  </a:lnTo>
                  <a:close/>
                </a:path>
                <a:path w="1158239" h="998220">
                  <a:moveTo>
                    <a:pt x="1157877" y="287020"/>
                  </a:moveTo>
                  <a:lnTo>
                    <a:pt x="1151530" y="287020"/>
                  </a:lnTo>
                  <a:lnTo>
                    <a:pt x="1151520" y="294639"/>
                  </a:lnTo>
                  <a:lnTo>
                    <a:pt x="1157867" y="294639"/>
                  </a:lnTo>
                  <a:lnTo>
                    <a:pt x="1157877" y="287020"/>
                  </a:lnTo>
                  <a:close/>
                </a:path>
                <a:path w="1158239" h="998220">
                  <a:moveTo>
                    <a:pt x="8145" y="294640"/>
                  </a:moveTo>
                  <a:lnTo>
                    <a:pt x="894" y="294640"/>
                  </a:lnTo>
                  <a:lnTo>
                    <a:pt x="853" y="326389"/>
                  </a:lnTo>
                  <a:lnTo>
                    <a:pt x="8063" y="326389"/>
                  </a:lnTo>
                  <a:lnTo>
                    <a:pt x="8145" y="294640"/>
                  </a:lnTo>
                  <a:close/>
                </a:path>
                <a:path w="1158239" h="998220">
                  <a:moveTo>
                    <a:pt x="1157867" y="294640"/>
                  </a:moveTo>
                  <a:lnTo>
                    <a:pt x="1151520" y="294640"/>
                  </a:lnTo>
                  <a:lnTo>
                    <a:pt x="1151479" y="326389"/>
                  </a:lnTo>
                  <a:lnTo>
                    <a:pt x="1157826" y="326389"/>
                  </a:lnTo>
                  <a:lnTo>
                    <a:pt x="1157867" y="294640"/>
                  </a:lnTo>
                  <a:close/>
                </a:path>
                <a:path w="1158239" h="998220">
                  <a:moveTo>
                    <a:pt x="8063" y="326390"/>
                  </a:moveTo>
                  <a:lnTo>
                    <a:pt x="853" y="326390"/>
                  </a:lnTo>
                  <a:lnTo>
                    <a:pt x="813" y="358139"/>
                  </a:lnTo>
                  <a:lnTo>
                    <a:pt x="7980" y="358139"/>
                  </a:lnTo>
                  <a:lnTo>
                    <a:pt x="8063" y="326390"/>
                  </a:lnTo>
                  <a:close/>
                </a:path>
                <a:path w="1158239" h="998220">
                  <a:moveTo>
                    <a:pt x="1157826" y="326390"/>
                  </a:moveTo>
                  <a:lnTo>
                    <a:pt x="1151479" y="326390"/>
                  </a:lnTo>
                  <a:lnTo>
                    <a:pt x="1151438" y="358139"/>
                  </a:lnTo>
                  <a:lnTo>
                    <a:pt x="1157786" y="358139"/>
                  </a:lnTo>
                  <a:lnTo>
                    <a:pt x="1157826" y="326390"/>
                  </a:lnTo>
                  <a:close/>
                </a:path>
                <a:path w="1158239" h="998220">
                  <a:moveTo>
                    <a:pt x="7980" y="358140"/>
                  </a:moveTo>
                  <a:lnTo>
                    <a:pt x="813" y="358140"/>
                  </a:lnTo>
                  <a:lnTo>
                    <a:pt x="772" y="389889"/>
                  </a:lnTo>
                  <a:lnTo>
                    <a:pt x="7898" y="389889"/>
                  </a:lnTo>
                  <a:lnTo>
                    <a:pt x="7980" y="358140"/>
                  </a:lnTo>
                  <a:close/>
                </a:path>
                <a:path w="1158239" h="998220">
                  <a:moveTo>
                    <a:pt x="1157786" y="358140"/>
                  </a:moveTo>
                  <a:lnTo>
                    <a:pt x="1151438" y="358140"/>
                  </a:lnTo>
                  <a:lnTo>
                    <a:pt x="1151397" y="389889"/>
                  </a:lnTo>
                  <a:lnTo>
                    <a:pt x="1157745" y="389889"/>
                  </a:lnTo>
                  <a:lnTo>
                    <a:pt x="1157786" y="358140"/>
                  </a:lnTo>
                  <a:close/>
                </a:path>
                <a:path w="1158239" h="998220">
                  <a:moveTo>
                    <a:pt x="7898" y="389890"/>
                  </a:moveTo>
                  <a:lnTo>
                    <a:pt x="772" y="389890"/>
                  </a:lnTo>
                  <a:lnTo>
                    <a:pt x="531" y="579119"/>
                  </a:lnTo>
                  <a:lnTo>
                    <a:pt x="7409" y="579119"/>
                  </a:lnTo>
                  <a:lnTo>
                    <a:pt x="7898" y="389890"/>
                  </a:lnTo>
                  <a:close/>
                </a:path>
                <a:path w="1158239" h="998220">
                  <a:moveTo>
                    <a:pt x="1157745" y="389890"/>
                  </a:moveTo>
                  <a:lnTo>
                    <a:pt x="1151397" y="389890"/>
                  </a:lnTo>
                  <a:lnTo>
                    <a:pt x="1151153" y="579119"/>
                  </a:lnTo>
                  <a:lnTo>
                    <a:pt x="1157504" y="579119"/>
                  </a:lnTo>
                  <a:lnTo>
                    <a:pt x="1157745" y="389890"/>
                  </a:lnTo>
                  <a:close/>
                </a:path>
                <a:path w="1158239" h="998220">
                  <a:moveTo>
                    <a:pt x="7409" y="579120"/>
                  </a:moveTo>
                  <a:lnTo>
                    <a:pt x="531" y="579120"/>
                  </a:lnTo>
                  <a:lnTo>
                    <a:pt x="482" y="617219"/>
                  </a:lnTo>
                  <a:lnTo>
                    <a:pt x="7311" y="617219"/>
                  </a:lnTo>
                  <a:lnTo>
                    <a:pt x="7409" y="579120"/>
                  </a:lnTo>
                  <a:close/>
                </a:path>
                <a:path w="1158239" h="998220">
                  <a:moveTo>
                    <a:pt x="1157504" y="579120"/>
                  </a:moveTo>
                  <a:lnTo>
                    <a:pt x="1151153" y="579120"/>
                  </a:lnTo>
                  <a:lnTo>
                    <a:pt x="1151104" y="617219"/>
                  </a:lnTo>
                  <a:lnTo>
                    <a:pt x="1157455" y="617219"/>
                  </a:lnTo>
                  <a:lnTo>
                    <a:pt x="1157504" y="579120"/>
                  </a:lnTo>
                  <a:close/>
                </a:path>
                <a:path w="1158239" h="998220">
                  <a:moveTo>
                    <a:pt x="7311" y="617220"/>
                  </a:moveTo>
                  <a:lnTo>
                    <a:pt x="482" y="617220"/>
                  </a:lnTo>
                  <a:lnTo>
                    <a:pt x="440" y="650239"/>
                  </a:lnTo>
                  <a:lnTo>
                    <a:pt x="7226" y="650239"/>
                  </a:lnTo>
                  <a:lnTo>
                    <a:pt x="7311" y="617220"/>
                  </a:lnTo>
                  <a:close/>
                </a:path>
                <a:path w="1158239" h="998220">
                  <a:moveTo>
                    <a:pt x="1157455" y="617220"/>
                  </a:moveTo>
                  <a:lnTo>
                    <a:pt x="1151104" y="617220"/>
                  </a:lnTo>
                  <a:lnTo>
                    <a:pt x="1151061" y="650239"/>
                  </a:lnTo>
                  <a:lnTo>
                    <a:pt x="1157413" y="650239"/>
                  </a:lnTo>
                  <a:lnTo>
                    <a:pt x="1157455" y="617220"/>
                  </a:lnTo>
                  <a:close/>
                </a:path>
                <a:path w="1158239" h="998220">
                  <a:moveTo>
                    <a:pt x="7226" y="650240"/>
                  </a:moveTo>
                  <a:lnTo>
                    <a:pt x="440" y="650240"/>
                  </a:lnTo>
                  <a:lnTo>
                    <a:pt x="367" y="707389"/>
                  </a:lnTo>
                  <a:lnTo>
                    <a:pt x="7078" y="707389"/>
                  </a:lnTo>
                  <a:lnTo>
                    <a:pt x="7226" y="650240"/>
                  </a:lnTo>
                  <a:close/>
                </a:path>
                <a:path w="1158239" h="998220">
                  <a:moveTo>
                    <a:pt x="1157413" y="650240"/>
                  </a:moveTo>
                  <a:lnTo>
                    <a:pt x="1151061" y="650240"/>
                  </a:lnTo>
                  <a:lnTo>
                    <a:pt x="1150987" y="707389"/>
                  </a:lnTo>
                  <a:lnTo>
                    <a:pt x="1157340" y="707389"/>
                  </a:lnTo>
                  <a:lnTo>
                    <a:pt x="1157413" y="650240"/>
                  </a:lnTo>
                  <a:close/>
                </a:path>
                <a:path w="1158239" h="998220">
                  <a:moveTo>
                    <a:pt x="7078" y="707390"/>
                  </a:moveTo>
                  <a:lnTo>
                    <a:pt x="367" y="707390"/>
                  </a:lnTo>
                  <a:lnTo>
                    <a:pt x="361" y="712469"/>
                  </a:lnTo>
                  <a:lnTo>
                    <a:pt x="7065" y="712469"/>
                  </a:lnTo>
                  <a:lnTo>
                    <a:pt x="7078" y="707390"/>
                  </a:lnTo>
                  <a:close/>
                </a:path>
                <a:path w="1158239" h="998220">
                  <a:moveTo>
                    <a:pt x="1157340" y="707390"/>
                  </a:moveTo>
                  <a:lnTo>
                    <a:pt x="1150987" y="707390"/>
                  </a:lnTo>
                  <a:lnTo>
                    <a:pt x="1150980" y="712469"/>
                  </a:lnTo>
                  <a:lnTo>
                    <a:pt x="1157334" y="712469"/>
                  </a:lnTo>
                  <a:lnTo>
                    <a:pt x="1157340" y="707390"/>
                  </a:lnTo>
                  <a:close/>
                </a:path>
                <a:path w="1158239" h="998220">
                  <a:moveTo>
                    <a:pt x="7065" y="712470"/>
                  </a:moveTo>
                  <a:lnTo>
                    <a:pt x="361" y="712470"/>
                  </a:lnTo>
                  <a:lnTo>
                    <a:pt x="351" y="720089"/>
                  </a:lnTo>
                  <a:lnTo>
                    <a:pt x="7045" y="720089"/>
                  </a:lnTo>
                  <a:lnTo>
                    <a:pt x="7065" y="712470"/>
                  </a:lnTo>
                  <a:close/>
                </a:path>
                <a:path w="1158239" h="998220">
                  <a:moveTo>
                    <a:pt x="1157334" y="712470"/>
                  </a:moveTo>
                  <a:lnTo>
                    <a:pt x="1150980" y="712470"/>
                  </a:lnTo>
                  <a:lnTo>
                    <a:pt x="1150971" y="720089"/>
                  </a:lnTo>
                  <a:lnTo>
                    <a:pt x="1157324" y="720089"/>
                  </a:lnTo>
                  <a:lnTo>
                    <a:pt x="1157334" y="712470"/>
                  </a:lnTo>
                  <a:close/>
                </a:path>
                <a:path w="1158239" h="998220">
                  <a:moveTo>
                    <a:pt x="7045" y="720090"/>
                  </a:moveTo>
                  <a:lnTo>
                    <a:pt x="351" y="720090"/>
                  </a:lnTo>
                  <a:lnTo>
                    <a:pt x="343" y="726439"/>
                  </a:lnTo>
                  <a:lnTo>
                    <a:pt x="7029" y="726439"/>
                  </a:lnTo>
                  <a:lnTo>
                    <a:pt x="7045" y="720090"/>
                  </a:lnTo>
                  <a:close/>
                </a:path>
                <a:path w="1158239" h="998220">
                  <a:moveTo>
                    <a:pt x="1157324" y="720090"/>
                  </a:moveTo>
                  <a:lnTo>
                    <a:pt x="1150971" y="720090"/>
                  </a:lnTo>
                  <a:lnTo>
                    <a:pt x="1150962" y="726439"/>
                  </a:lnTo>
                  <a:lnTo>
                    <a:pt x="1157316" y="726439"/>
                  </a:lnTo>
                  <a:lnTo>
                    <a:pt x="1157324" y="720090"/>
                  </a:lnTo>
                  <a:close/>
                </a:path>
                <a:path w="1158239" h="998220">
                  <a:moveTo>
                    <a:pt x="7029" y="726440"/>
                  </a:moveTo>
                  <a:lnTo>
                    <a:pt x="343" y="726440"/>
                  </a:lnTo>
                  <a:lnTo>
                    <a:pt x="336" y="731519"/>
                  </a:lnTo>
                  <a:lnTo>
                    <a:pt x="7016" y="731519"/>
                  </a:lnTo>
                  <a:lnTo>
                    <a:pt x="7029" y="726440"/>
                  </a:lnTo>
                  <a:close/>
                </a:path>
                <a:path w="1158239" h="998220">
                  <a:moveTo>
                    <a:pt x="1157316" y="726440"/>
                  </a:moveTo>
                  <a:lnTo>
                    <a:pt x="1150962" y="726440"/>
                  </a:lnTo>
                  <a:lnTo>
                    <a:pt x="1150956" y="731519"/>
                  </a:lnTo>
                  <a:lnTo>
                    <a:pt x="1157310" y="731519"/>
                  </a:lnTo>
                  <a:lnTo>
                    <a:pt x="1157316" y="726440"/>
                  </a:lnTo>
                  <a:close/>
                </a:path>
                <a:path w="1158239" h="998220">
                  <a:moveTo>
                    <a:pt x="7016" y="731520"/>
                  </a:moveTo>
                  <a:lnTo>
                    <a:pt x="336" y="731520"/>
                  </a:lnTo>
                  <a:lnTo>
                    <a:pt x="327" y="739139"/>
                  </a:lnTo>
                  <a:lnTo>
                    <a:pt x="6996" y="739139"/>
                  </a:lnTo>
                  <a:lnTo>
                    <a:pt x="7016" y="731520"/>
                  </a:lnTo>
                  <a:close/>
                </a:path>
                <a:path w="1158239" h="998220">
                  <a:moveTo>
                    <a:pt x="1157310" y="731520"/>
                  </a:moveTo>
                  <a:lnTo>
                    <a:pt x="1150956" y="731520"/>
                  </a:lnTo>
                  <a:lnTo>
                    <a:pt x="1150946" y="739139"/>
                  </a:lnTo>
                  <a:lnTo>
                    <a:pt x="1157300" y="739139"/>
                  </a:lnTo>
                  <a:lnTo>
                    <a:pt x="1157310" y="731520"/>
                  </a:lnTo>
                  <a:close/>
                </a:path>
                <a:path w="1158239" h="998220">
                  <a:moveTo>
                    <a:pt x="6996" y="739140"/>
                  </a:moveTo>
                  <a:lnTo>
                    <a:pt x="327" y="739140"/>
                  </a:lnTo>
                  <a:lnTo>
                    <a:pt x="296" y="763269"/>
                  </a:lnTo>
                  <a:lnTo>
                    <a:pt x="6934" y="763269"/>
                  </a:lnTo>
                  <a:lnTo>
                    <a:pt x="6996" y="739140"/>
                  </a:lnTo>
                  <a:close/>
                </a:path>
                <a:path w="1158239" h="998220">
                  <a:moveTo>
                    <a:pt x="1157300" y="739140"/>
                  </a:moveTo>
                  <a:lnTo>
                    <a:pt x="1150946" y="739140"/>
                  </a:lnTo>
                  <a:lnTo>
                    <a:pt x="1150915" y="763269"/>
                  </a:lnTo>
                  <a:lnTo>
                    <a:pt x="1157269" y="763269"/>
                  </a:lnTo>
                  <a:lnTo>
                    <a:pt x="1157300" y="739140"/>
                  </a:lnTo>
                  <a:close/>
                </a:path>
                <a:path w="1158239" h="998220">
                  <a:moveTo>
                    <a:pt x="6934" y="763270"/>
                  </a:moveTo>
                  <a:lnTo>
                    <a:pt x="296" y="763270"/>
                  </a:lnTo>
                  <a:lnTo>
                    <a:pt x="288" y="769619"/>
                  </a:lnTo>
                  <a:lnTo>
                    <a:pt x="6917" y="769619"/>
                  </a:lnTo>
                  <a:lnTo>
                    <a:pt x="6934" y="763270"/>
                  </a:lnTo>
                  <a:close/>
                </a:path>
                <a:path w="1158239" h="998220">
                  <a:moveTo>
                    <a:pt x="1157269" y="763270"/>
                  </a:moveTo>
                  <a:lnTo>
                    <a:pt x="1150915" y="763270"/>
                  </a:lnTo>
                  <a:lnTo>
                    <a:pt x="1150907" y="769619"/>
                  </a:lnTo>
                  <a:lnTo>
                    <a:pt x="1157261" y="769619"/>
                  </a:lnTo>
                  <a:lnTo>
                    <a:pt x="1157269" y="763270"/>
                  </a:lnTo>
                  <a:close/>
                </a:path>
                <a:path w="1158239" h="998220">
                  <a:moveTo>
                    <a:pt x="6917" y="769620"/>
                  </a:moveTo>
                  <a:lnTo>
                    <a:pt x="288" y="769620"/>
                  </a:lnTo>
                  <a:lnTo>
                    <a:pt x="270" y="783589"/>
                  </a:lnTo>
                  <a:lnTo>
                    <a:pt x="6881" y="783589"/>
                  </a:lnTo>
                  <a:lnTo>
                    <a:pt x="6917" y="769620"/>
                  </a:lnTo>
                  <a:close/>
                </a:path>
                <a:path w="1158239" h="998220">
                  <a:moveTo>
                    <a:pt x="1157261" y="769620"/>
                  </a:moveTo>
                  <a:lnTo>
                    <a:pt x="1150907" y="769620"/>
                  </a:lnTo>
                  <a:lnTo>
                    <a:pt x="1150889" y="783589"/>
                  </a:lnTo>
                  <a:lnTo>
                    <a:pt x="1157243" y="783589"/>
                  </a:lnTo>
                  <a:lnTo>
                    <a:pt x="1157261" y="769620"/>
                  </a:lnTo>
                  <a:close/>
                </a:path>
                <a:path w="1158239" h="998220">
                  <a:moveTo>
                    <a:pt x="6881" y="783590"/>
                  </a:moveTo>
                  <a:lnTo>
                    <a:pt x="270" y="783590"/>
                  </a:lnTo>
                  <a:lnTo>
                    <a:pt x="262" y="789939"/>
                  </a:lnTo>
                  <a:lnTo>
                    <a:pt x="6865" y="789939"/>
                  </a:lnTo>
                  <a:lnTo>
                    <a:pt x="6881" y="783590"/>
                  </a:lnTo>
                  <a:close/>
                </a:path>
                <a:path w="1158239" h="998220">
                  <a:moveTo>
                    <a:pt x="1157243" y="783590"/>
                  </a:moveTo>
                  <a:lnTo>
                    <a:pt x="1150889" y="783590"/>
                  </a:lnTo>
                  <a:lnTo>
                    <a:pt x="1150880" y="789939"/>
                  </a:lnTo>
                  <a:lnTo>
                    <a:pt x="1157235" y="789939"/>
                  </a:lnTo>
                  <a:lnTo>
                    <a:pt x="1157243" y="783590"/>
                  </a:lnTo>
                  <a:close/>
                </a:path>
                <a:path w="1158239" h="998220">
                  <a:moveTo>
                    <a:pt x="6865" y="789940"/>
                  </a:moveTo>
                  <a:lnTo>
                    <a:pt x="262" y="789940"/>
                  </a:lnTo>
                  <a:lnTo>
                    <a:pt x="254" y="796289"/>
                  </a:lnTo>
                  <a:lnTo>
                    <a:pt x="6848" y="796289"/>
                  </a:lnTo>
                  <a:lnTo>
                    <a:pt x="6865" y="789940"/>
                  </a:lnTo>
                  <a:close/>
                </a:path>
                <a:path w="1158239" h="998220">
                  <a:moveTo>
                    <a:pt x="1157235" y="789940"/>
                  </a:moveTo>
                  <a:lnTo>
                    <a:pt x="1150880" y="789940"/>
                  </a:lnTo>
                  <a:lnTo>
                    <a:pt x="1150872" y="796289"/>
                  </a:lnTo>
                  <a:lnTo>
                    <a:pt x="1157227" y="796289"/>
                  </a:lnTo>
                  <a:lnTo>
                    <a:pt x="1157235" y="789940"/>
                  </a:lnTo>
                  <a:close/>
                </a:path>
                <a:path w="1158239" h="998220">
                  <a:moveTo>
                    <a:pt x="6848" y="796290"/>
                  </a:moveTo>
                  <a:lnTo>
                    <a:pt x="254" y="796290"/>
                  </a:lnTo>
                  <a:lnTo>
                    <a:pt x="246" y="802639"/>
                  </a:lnTo>
                  <a:lnTo>
                    <a:pt x="6832" y="802639"/>
                  </a:lnTo>
                  <a:lnTo>
                    <a:pt x="6848" y="796290"/>
                  </a:lnTo>
                  <a:close/>
                </a:path>
                <a:path w="1158239" h="998220">
                  <a:moveTo>
                    <a:pt x="1157227" y="796290"/>
                  </a:moveTo>
                  <a:lnTo>
                    <a:pt x="1150872" y="796290"/>
                  </a:lnTo>
                  <a:lnTo>
                    <a:pt x="1150864" y="802639"/>
                  </a:lnTo>
                  <a:lnTo>
                    <a:pt x="1157219" y="802639"/>
                  </a:lnTo>
                  <a:lnTo>
                    <a:pt x="1157227" y="796290"/>
                  </a:lnTo>
                  <a:close/>
                </a:path>
                <a:path w="1158239" h="998220">
                  <a:moveTo>
                    <a:pt x="6832" y="802640"/>
                  </a:moveTo>
                  <a:lnTo>
                    <a:pt x="246" y="802640"/>
                  </a:lnTo>
                  <a:lnTo>
                    <a:pt x="238" y="808989"/>
                  </a:lnTo>
                  <a:lnTo>
                    <a:pt x="6815" y="808989"/>
                  </a:lnTo>
                  <a:lnTo>
                    <a:pt x="6832" y="802640"/>
                  </a:lnTo>
                  <a:close/>
                </a:path>
                <a:path w="1158239" h="998220">
                  <a:moveTo>
                    <a:pt x="1157219" y="802640"/>
                  </a:moveTo>
                  <a:lnTo>
                    <a:pt x="1150864" y="802640"/>
                  </a:lnTo>
                  <a:lnTo>
                    <a:pt x="1150856" y="808989"/>
                  </a:lnTo>
                  <a:lnTo>
                    <a:pt x="1157211" y="808989"/>
                  </a:lnTo>
                  <a:lnTo>
                    <a:pt x="1157219" y="802640"/>
                  </a:lnTo>
                  <a:close/>
                </a:path>
                <a:path w="1158239" h="998220">
                  <a:moveTo>
                    <a:pt x="6815" y="808990"/>
                  </a:moveTo>
                  <a:lnTo>
                    <a:pt x="238" y="808990"/>
                  </a:lnTo>
                  <a:lnTo>
                    <a:pt x="230" y="815339"/>
                  </a:lnTo>
                  <a:lnTo>
                    <a:pt x="6799" y="815339"/>
                  </a:lnTo>
                  <a:lnTo>
                    <a:pt x="6815" y="808990"/>
                  </a:lnTo>
                  <a:close/>
                </a:path>
                <a:path w="1158239" h="998220">
                  <a:moveTo>
                    <a:pt x="1157211" y="808990"/>
                  </a:moveTo>
                  <a:lnTo>
                    <a:pt x="1150856" y="808990"/>
                  </a:lnTo>
                  <a:lnTo>
                    <a:pt x="1150848" y="815339"/>
                  </a:lnTo>
                  <a:lnTo>
                    <a:pt x="1157203" y="815339"/>
                  </a:lnTo>
                  <a:lnTo>
                    <a:pt x="1157211" y="808990"/>
                  </a:lnTo>
                  <a:close/>
                </a:path>
                <a:path w="1158239" h="998220">
                  <a:moveTo>
                    <a:pt x="6799" y="815340"/>
                  </a:moveTo>
                  <a:lnTo>
                    <a:pt x="230" y="815340"/>
                  </a:lnTo>
                  <a:lnTo>
                    <a:pt x="221" y="821689"/>
                  </a:lnTo>
                  <a:lnTo>
                    <a:pt x="6783" y="821689"/>
                  </a:lnTo>
                  <a:lnTo>
                    <a:pt x="6799" y="815340"/>
                  </a:lnTo>
                  <a:close/>
                </a:path>
                <a:path w="1158239" h="998220">
                  <a:moveTo>
                    <a:pt x="1157203" y="815340"/>
                  </a:moveTo>
                  <a:lnTo>
                    <a:pt x="1150848" y="815340"/>
                  </a:lnTo>
                  <a:lnTo>
                    <a:pt x="1150839" y="821689"/>
                  </a:lnTo>
                  <a:lnTo>
                    <a:pt x="1157195" y="821689"/>
                  </a:lnTo>
                  <a:lnTo>
                    <a:pt x="1157203" y="815340"/>
                  </a:lnTo>
                  <a:close/>
                </a:path>
                <a:path w="1158239" h="998220">
                  <a:moveTo>
                    <a:pt x="6783" y="821690"/>
                  </a:moveTo>
                  <a:lnTo>
                    <a:pt x="221" y="821690"/>
                  </a:lnTo>
                  <a:lnTo>
                    <a:pt x="213" y="828039"/>
                  </a:lnTo>
                  <a:lnTo>
                    <a:pt x="6766" y="828039"/>
                  </a:lnTo>
                  <a:lnTo>
                    <a:pt x="6783" y="821690"/>
                  </a:lnTo>
                  <a:close/>
                </a:path>
                <a:path w="1158239" h="998220">
                  <a:moveTo>
                    <a:pt x="1157195" y="821690"/>
                  </a:moveTo>
                  <a:lnTo>
                    <a:pt x="1150839" y="821690"/>
                  </a:lnTo>
                  <a:lnTo>
                    <a:pt x="1150831" y="828039"/>
                  </a:lnTo>
                  <a:lnTo>
                    <a:pt x="1157187" y="828039"/>
                  </a:lnTo>
                  <a:lnTo>
                    <a:pt x="1157195" y="821690"/>
                  </a:lnTo>
                  <a:close/>
                </a:path>
                <a:path w="1158239" h="998220">
                  <a:moveTo>
                    <a:pt x="6766" y="828040"/>
                  </a:moveTo>
                  <a:lnTo>
                    <a:pt x="213" y="828040"/>
                  </a:lnTo>
                  <a:lnTo>
                    <a:pt x="205" y="834389"/>
                  </a:lnTo>
                  <a:lnTo>
                    <a:pt x="6750" y="834389"/>
                  </a:lnTo>
                  <a:lnTo>
                    <a:pt x="6766" y="828040"/>
                  </a:lnTo>
                  <a:close/>
                </a:path>
                <a:path w="1158239" h="998220">
                  <a:moveTo>
                    <a:pt x="1157187" y="828040"/>
                  </a:moveTo>
                  <a:lnTo>
                    <a:pt x="1150831" y="828040"/>
                  </a:lnTo>
                  <a:lnTo>
                    <a:pt x="1150823" y="834389"/>
                  </a:lnTo>
                  <a:lnTo>
                    <a:pt x="1157178" y="834389"/>
                  </a:lnTo>
                  <a:lnTo>
                    <a:pt x="1157187" y="828040"/>
                  </a:lnTo>
                  <a:close/>
                </a:path>
                <a:path w="1158239" h="998220">
                  <a:moveTo>
                    <a:pt x="6750" y="834390"/>
                  </a:moveTo>
                  <a:lnTo>
                    <a:pt x="205" y="834390"/>
                  </a:lnTo>
                  <a:lnTo>
                    <a:pt x="197" y="840739"/>
                  </a:lnTo>
                  <a:lnTo>
                    <a:pt x="6733" y="840739"/>
                  </a:lnTo>
                  <a:lnTo>
                    <a:pt x="6750" y="834390"/>
                  </a:lnTo>
                  <a:close/>
                </a:path>
                <a:path w="1158239" h="998220">
                  <a:moveTo>
                    <a:pt x="1157178" y="834390"/>
                  </a:moveTo>
                  <a:lnTo>
                    <a:pt x="1150823" y="834390"/>
                  </a:lnTo>
                  <a:lnTo>
                    <a:pt x="1150815" y="840739"/>
                  </a:lnTo>
                  <a:lnTo>
                    <a:pt x="1157170" y="840739"/>
                  </a:lnTo>
                  <a:lnTo>
                    <a:pt x="1157178" y="834390"/>
                  </a:lnTo>
                  <a:close/>
                </a:path>
                <a:path w="1158239" h="998220">
                  <a:moveTo>
                    <a:pt x="6733" y="840740"/>
                  </a:moveTo>
                  <a:lnTo>
                    <a:pt x="197" y="840740"/>
                  </a:lnTo>
                  <a:lnTo>
                    <a:pt x="191" y="845819"/>
                  </a:lnTo>
                  <a:lnTo>
                    <a:pt x="6720" y="845819"/>
                  </a:lnTo>
                  <a:lnTo>
                    <a:pt x="6733" y="840740"/>
                  </a:lnTo>
                  <a:close/>
                </a:path>
                <a:path w="1158239" h="998220">
                  <a:moveTo>
                    <a:pt x="1157170" y="840740"/>
                  </a:moveTo>
                  <a:lnTo>
                    <a:pt x="1150815" y="840740"/>
                  </a:lnTo>
                  <a:lnTo>
                    <a:pt x="1150808" y="845819"/>
                  </a:lnTo>
                  <a:lnTo>
                    <a:pt x="1157164" y="845819"/>
                  </a:lnTo>
                  <a:lnTo>
                    <a:pt x="1157170" y="840740"/>
                  </a:lnTo>
                  <a:close/>
                </a:path>
                <a:path w="1158239" h="998220">
                  <a:moveTo>
                    <a:pt x="6720" y="845820"/>
                  </a:moveTo>
                  <a:lnTo>
                    <a:pt x="191" y="845820"/>
                  </a:lnTo>
                  <a:lnTo>
                    <a:pt x="181" y="853439"/>
                  </a:lnTo>
                  <a:lnTo>
                    <a:pt x="6701" y="853439"/>
                  </a:lnTo>
                  <a:lnTo>
                    <a:pt x="6720" y="845820"/>
                  </a:lnTo>
                  <a:close/>
                </a:path>
                <a:path w="1158239" h="998220">
                  <a:moveTo>
                    <a:pt x="1157164" y="845820"/>
                  </a:moveTo>
                  <a:lnTo>
                    <a:pt x="1150808" y="845820"/>
                  </a:lnTo>
                  <a:lnTo>
                    <a:pt x="1150798" y="853439"/>
                  </a:lnTo>
                  <a:lnTo>
                    <a:pt x="1157154" y="853439"/>
                  </a:lnTo>
                  <a:lnTo>
                    <a:pt x="1157164" y="845820"/>
                  </a:lnTo>
                  <a:close/>
                </a:path>
                <a:path w="1158239" h="998220">
                  <a:moveTo>
                    <a:pt x="6701" y="853440"/>
                  </a:moveTo>
                  <a:lnTo>
                    <a:pt x="181" y="853440"/>
                  </a:lnTo>
                  <a:lnTo>
                    <a:pt x="174" y="858519"/>
                  </a:lnTo>
                  <a:lnTo>
                    <a:pt x="6688" y="858519"/>
                  </a:lnTo>
                  <a:lnTo>
                    <a:pt x="6701" y="853440"/>
                  </a:lnTo>
                  <a:close/>
                </a:path>
                <a:path w="1158239" h="998220">
                  <a:moveTo>
                    <a:pt x="1157154" y="853440"/>
                  </a:moveTo>
                  <a:lnTo>
                    <a:pt x="1150798" y="853440"/>
                  </a:lnTo>
                  <a:lnTo>
                    <a:pt x="1150792" y="858519"/>
                  </a:lnTo>
                  <a:lnTo>
                    <a:pt x="1157148" y="858519"/>
                  </a:lnTo>
                  <a:lnTo>
                    <a:pt x="1157154" y="853440"/>
                  </a:lnTo>
                  <a:close/>
                </a:path>
                <a:path w="1158239" h="998220">
                  <a:moveTo>
                    <a:pt x="6688" y="858520"/>
                  </a:moveTo>
                  <a:lnTo>
                    <a:pt x="174" y="858520"/>
                  </a:lnTo>
                  <a:lnTo>
                    <a:pt x="165" y="866139"/>
                  </a:lnTo>
                  <a:lnTo>
                    <a:pt x="6668" y="866139"/>
                  </a:lnTo>
                  <a:lnTo>
                    <a:pt x="6688" y="858520"/>
                  </a:lnTo>
                  <a:close/>
                </a:path>
                <a:path w="1158239" h="998220">
                  <a:moveTo>
                    <a:pt x="1157148" y="858520"/>
                  </a:moveTo>
                  <a:lnTo>
                    <a:pt x="1150792" y="858520"/>
                  </a:lnTo>
                  <a:lnTo>
                    <a:pt x="1150782" y="866139"/>
                  </a:lnTo>
                  <a:lnTo>
                    <a:pt x="1157138" y="866139"/>
                  </a:lnTo>
                  <a:lnTo>
                    <a:pt x="1157148" y="858520"/>
                  </a:lnTo>
                  <a:close/>
                </a:path>
                <a:path w="1158239" h="998220">
                  <a:moveTo>
                    <a:pt x="6668" y="866140"/>
                  </a:moveTo>
                  <a:lnTo>
                    <a:pt x="165" y="866140"/>
                  </a:lnTo>
                  <a:lnTo>
                    <a:pt x="150" y="877569"/>
                  </a:lnTo>
                  <a:lnTo>
                    <a:pt x="6638" y="877569"/>
                  </a:lnTo>
                  <a:lnTo>
                    <a:pt x="6668" y="866140"/>
                  </a:lnTo>
                  <a:close/>
                </a:path>
                <a:path w="1158239" h="998220">
                  <a:moveTo>
                    <a:pt x="1157138" y="866140"/>
                  </a:moveTo>
                  <a:lnTo>
                    <a:pt x="1150782" y="866140"/>
                  </a:lnTo>
                  <a:lnTo>
                    <a:pt x="1150767" y="877569"/>
                  </a:lnTo>
                  <a:lnTo>
                    <a:pt x="1157123" y="877569"/>
                  </a:lnTo>
                  <a:lnTo>
                    <a:pt x="1157138" y="866140"/>
                  </a:lnTo>
                  <a:close/>
                </a:path>
                <a:path w="1158239" h="998220">
                  <a:moveTo>
                    <a:pt x="6638" y="877570"/>
                  </a:moveTo>
                  <a:lnTo>
                    <a:pt x="150" y="877570"/>
                  </a:lnTo>
                  <a:lnTo>
                    <a:pt x="140" y="885189"/>
                  </a:lnTo>
                  <a:lnTo>
                    <a:pt x="6619" y="885189"/>
                  </a:lnTo>
                  <a:lnTo>
                    <a:pt x="6638" y="877570"/>
                  </a:lnTo>
                  <a:close/>
                </a:path>
                <a:path w="1158239" h="998220">
                  <a:moveTo>
                    <a:pt x="1157123" y="877570"/>
                  </a:moveTo>
                  <a:lnTo>
                    <a:pt x="1150767" y="877570"/>
                  </a:lnTo>
                  <a:lnTo>
                    <a:pt x="1150757" y="885189"/>
                  </a:lnTo>
                  <a:lnTo>
                    <a:pt x="1157114" y="885189"/>
                  </a:lnTo>
                  <a:lnTo>
                    <a:pt x="1157123" y="877570"/>
                  </a:lnTo>
                  <a:close/>
                </a:path>
                <a:path w="1158239" h="998220">
                  <a:moveTo>
                    <a:pt x="6619" y="885190"/>
                  </a:moveTo>
                  <a:lnTo>
                    <a:pt x="140" y="885190"/>
                  </a:lnTo>
                  <a:lnTo>
                    <a:pt x="134" y="890269"/>
                  </a:lnTo>
                  <a:lnTo>
                    <a:pt x="6605" y="890269"/>
                  </a:lnTo>
                  <a:lnTo>
                    <a:pt x="6619" y="885190"/>
                  </a:lnTo>
                  <a:close/>
                </a:path>
                <a:path w="1158239" h="998220">
                  <a:moveTo>
                    <a:pt x="1157114" y="885190"/>
                  </a:moveTo>
                  <a:lnTo>
                    <a:pt x="1150757" y="885190"/>
                  </a:lnTo>
                  <a:lnTo>
                    <a:pt x="1150751" y="890269"/>
                  </a:lnTo>
                  <a:lnTo>
                    <a:pt x="1157107" y="890269"/>
                  </a:lnTo>
                  <a:lnTo>
                    <a:pt x="1157114" y="885190"/>
                  </a:lnTo>
                  <a:close/>
                </a:path>
                <a:path w="1158239" h="998220">
                  <a:moveTo>
                    <a:pt x="6605" y="890270"/>
                  </a:moveTo>
                  <a:lnTo>
                    <a:pt x="134" y="890270"/>
                  </a:lnTo>
                  <a:lnTo>
                    <a:pt x="126" y="896619"/>
                  </a:lnTo>
                  <a:lnTo>
                    <a:pt x="6589" y="896619"/>
                  </a:lnTo>
                  <a:lnTo>
                    <a:pt x="6605" y="890270"/>
                  </a:lnTo>
                  <a:close/>
                </a:path>
                <a:path w="1158239" h="998220">
                  <a:moveTo>
                    <a:pt x="1157107" y="890270"/>
                  </a:moveTo>
                  <a:lnTo>
                    <a:pt x="1150751" y="890270"/>
                  </a:lnTo>
                  <a:lnTo>
                    <a:pt x="1150743" y="896619"/>
                  </a:lnTo>
                  <a:lnTo>
                    <a:pt x="1157099" y="896619"/>
                  </a:lnTo>
                  <a:lnTo>
                    <a:pt x="1157107" y="890270"/>
                  </a:lnTo>
                  <a:close/>
                </a:path>
                <a:path w="1158239" h="998220">
                  <a:moveTo>
                    <a:pt x="6589" y="896620"/>
                  </a:moveTo>
                  <a:lnTo>
                    <a:pt x="126" y="896620"/>
                  </a:lnTo>
                  <a:lnTo>
                    <a:pt x="100" y="916939"/>
                  </a:lnTo>
                  <a:lnTo>
                    <a:pt x="6537" y="916939"/>
                  </a:lnTo>
                  <a:lnTo>
                    <a:pt x="6589" y="896620"/>
                  </a:lnTo>
                  <a:close/>
                </a:path>
                <a:path w="1158239" h="998220">
                  <a:moveTo>
                    <a:pt x="1157099" y="896620"/>
                  </a:moveTo>
                  <a:lnTo>
                    <a:pt x="1150743" y="896620"/>
                  </a:lnTo>
                  <a:lnTo>
                    <a:pt x="1150716" y="916939"/>
                  </a:lnTo>
                  <a:lnTo>
                    <a:pt x="1157073" y="916939"/>
                  </a:lnTo>
                  <a:lnTo>
                    <a:pt x="1157099" y="896620"/>
                  </a:lnTo>
                  <a:close/>
                </a:path>
                <a:path w="1158239" h="998220">
                  <a:moveTo>
                    <a:pt x="6537" y="916940"/>
                  </a:moveTo>
                  <a:lnTo>
                    <a:pt x="100" y="916940"/>
                  </a:lnTo>
                  <a:lnTo>
                    <a:pt x="84" y="929639"/>
                  </a:lnTo>
                  <a:lnTo>
                    <a:pt x="6504" y="929639"/>
                  </a:lnTo>
                  <a:lnTo>
                    <a:pt x="6537" y="916940"/>
                  </a:lnTo>
                  <a:close/>
                </a:path>
                <a:path w="1158239" h="998220">
                  <a:moveTo>
                    <a:pt x="1157073" y="916940"/>
                  </a:moveTo>
                  <a:lnTo>
                    <a:pt x="1150716" y="916940"/>
                  </a:lnTo>
                  <a:lnTo>
                    <a:pt x="1150700" y="929639"/>
                  </a:lnTo>
                  <a:lnTo>
                    <a:pt x="1157057" y="929639"/>
                  </a:lnTo>
                  <a:lnTo>
                    <a:pt x="1157073" y="916940"/>
                  </a:lnTo>
                  <a:close/>
                </a:path>
                <a:path w="1158239" h="998220">
                  <a:moveTo>
                    <a:pt x="6504" y="929640"/>
                  </a:moveTo>
                  <a:lnTo>
                    <a:pt x="84" y="929640"/>
                  </a:lnTo>
                  <a:lnTo>
                    <a:pt x="76" y="935989"/>
                  </a:lnTo>
                  <a:lnTo>
                    <a:pt x="6487" y="935989"/>
                  </a:lnTo>
                  <a:lnTo>
                    <a:pt x="6504" y="929640"/>
                  </a:lnTo>
                  <a:close/>
                </a:path>
                <a:path w="1158239" h="998220">
                  <a:moveTo>
                    <a:pt x="1157057" y="929640"/>
                  </a:moveTo>
                  <a:lnTo>
                    <a:pt x="1150700" y="929640"/>
                  </a:lnTo>
                  <a:lnTo>
                    <a:pt x="1150692" y="935989"/>
                  </a:lnTo>
                  <a:lnTo>
                    <a:pt x="1157049" y="935989"/>
                  </a:lnTo>
                  <a:lnTo>
                    <a:pt x="1157057" y="929640"/>
                  </a:lnTo>
                  <a:close/>
                </a:path>
                <a:path w="1158239" h="998220">
                  <a:moveTo>
                    <a:pt x="6487" y="935990"/>
                  </a:moveTo>
                  <a:lnTo>
                    <a:pt x="76" y="935990"/>
                  </a:lnTo>
                  <a:lnTo>
                    <a:pt x="68" y="942339"/>
                  </a:lnTo>
                  <a:lnTo>
                    <a:pt x="6471" y="942339"/>
                  </a:lnTo>
                  <a:lnTo>
                    <a:pt x="6487" y="935990"/>
                  </a:lnTo>
                  <a:close/>
                </a:path>
                <a:path w="1158239" h="998220">
                  <a:moveTo>
                    <a:pt x="1157049" y="935990"/>
                  </a:moveTo>
                  <a:lnTo>
                    <a:pt x="1150692" y="935990"/>
                  </a:lnTo>
                  <a:lnTo>
                    <a:pt x="1150683" y="942339"/>
                  </a:lnTo>
                  <a:lnTo>
                    <a:pt x="1157041" y="942339"/>
                  </a:lnTo>
                  <a:lnTo>
                    <a:pt x="1157049" y="935990"/>
                  </a:lnTo>
                  <a:close/>
                </a:path>
                <a:path w="1158239" h="998220">
                  <a:moveTo>
                    <a:pt x="6471" y="942340"/>
                  </a:moveTo>
                  <a:lnTo>
                    <a:pt x="68" y="942340"/>
                  </a:lnTo>
                  <a:lnTo>
                    <a:pt x="59" y="948689"/>
                  </a:lnTo>
                  <a:lnTo>
                    <a:pt x="6455" y="948689"/>
                  </a:lnTo>
                  <a:lnTo>
                    <a:pt x="6471" y="942340"/>
                  </a:lnTo>
                  <a:close/>
                </a:path>
                <a:path w="1158239" h="998220">
                  <a:moveTo>
                    <a:pt x="1157041" y="942340"/>
                  </a:moveTo>
                  <a:lnTo>
                    <a:pt x="1150683" y="942340"/>
                  </a:lnTo>
                  <a:lnTo>
                    <a:pt x="1150675" y="948689"/>
                  </a:lnTo>
                  <a:lnTo>
                    <a:pt x="1157033" y="948689"/>
                  </a:lnTo>
                  <a:lnTo>
                    <a:pt x="1157041" y="942340"/>
                  </a:lnTo>
                  <a:close/>
                </a:path>
                <a:path w="1158239" h="998220">
                  <a:moveTo>
                    <a:pt x="6455" y="948690"/>
                  </a:moveTo>
                  <a:lnTo>
                    <a:pt x="59" y="948690"/>
                  </a:lnTo>
                  <a:lnTo>
                    <a:pt x="51" y="955039"/>
                  </a:lnTo>
                  <a:lnTo>
                    <a:pt x="6438" y="955039"/>
                  </a:lnTo>
                  <a:lnTo>
                    <a:pt x="6455" y="948690"/>
                  </a:lnTo>
                  <a:close/>
                </a:path>
                <a:path w="1158239" h="998220">
                  <a:moveTo>
                    <a:pt x="1157033" y="948690"/>
                  </a:moveTo>
                  <a:lnTo>
                    <a:pt x="1150675" y="948690"/>
                  </a:lnTo>
                  <a:lnTo>
                    <a:pt x="1150667" y="955039"/>
                  </a:lnTo>
                  <a:lnTo>
                    <a:pt x="1157025" y="955039"/>
                  </a:lnTo>
                  <a:lnTo>
                    <a:pt x="1157033" y="948690"/>
                  </a:lnTo>
                  <a:close/>
                </a:path>
                <a:path w="1158239" h="998220">
                  <a:moveTo>
                    <a:pt x="6438" y="955040"/>
                  </a:moveTo>
                  <a:lnTo>
                    <a:pt x="51" y="955040"/>
                  </a:lnTo>
                  <a:lnTo>
                    <a:pt x="43" y="961389"/>
                  </a:lnTo>
                  <a:lnTo>
                    <a:pt x="6422" y="961389"/>
                  </a:lnTo>
                  <a:lnTo>
                    <a:pt x="6438" y="955040"/>
                  </a:lnTo>
                  <a:close/>
                </a:path>
                <a:path w="1158239" h="998220">
                  <a:moveTo>
                    <a:pt x="1157025" y="955040"/>
                  </a:moveTo>
                  <a:lnTo>
                    <a:pt x="1150667" y="955040"/>
                  </a:lnTo>
                  <a:lnTo>
                    <a:pt x="1150659" y="961389"/>
                  </a:lnTo>
                  <a:lnTo>
                    <a:pt x="1157016" y="961389"/>
                  </a:lnTo>
                  <a:lnTo>
                    <a:pt x="1157025" y="955040"/>
                  </a:lnTo>
                  <a:close/>
                </a:path>
                <a:path w="1158239" h="998220">
                  <a:moveTo>
                    <a:pt x="6422" y="961390"/>
                  </a:moveTo>
                  <a:lnTo>
                    <a:pt x="43" y="961390"/>
                  </a:lnTo>
                  <a:lnTo>
                    <a:pt x="35" y="967739"/>
                  </a:lnTo>
                  <a:lnTo>
                    <a:pt x="6405" y="967739"/>
                  </a:lnTo>
                  <a:lnTo>
                    <a:pt x="6422" y="961390"/>
                  </a:lnTo>
                  <a:close/>
                </a:path>
                <a:path w="1158239" h="998220">
                  <a:moveTo>
                    <a:pt x="1157016" y="961390"/>
                  </a:moveTo>
                  <a:lnTo>
                    <a:pt x="1150659" y="961390"/>
                  </a:lnTo>
                  <a:lnTo>
                    <a:pt x="1150651" y="967739"/>
                  </a:lnTo>
                  <a:lnTo>
                    <a:pt x="1157008" y="967739"/>
                  </a:lnTo>
                  <a:lnTo>
                    <a:pt x="1157016" y="961390"/>
                  </a:lnTo>
                  <a:close/>
                </a:path>
                <a:path w="1158239" h="998220">
                  <a:moveTo>
                    <a:pt x="6405" y="967740"/>
                  </a:moveTo>
                  <a:lnTo>
                    <a:pt x="35" y="967740"/>
                  </a:lnTo>
                  <a:lnTo>
                    <a:pt x="19" y="980439"/>
                  </a:lnTo>
                  <a:lnTo>
                    <a:pt x="6372" y="980439"/>
                  </a:lnTo>
                  <a:lnTo>
                    <a:pt x="6405" y="967740"/>
                  </a:lnTo>
                  <a:close/>
                </a:path>
                <a:path w="1158239" h="998220">
                  <a:moveTo>
                    <a:pt x="1157008" y="967740"/>
                  </a:moveTo>
                  <a:lnTo>
                    <a:pt x="1150651" y="967740"/>
                  </a:lnTo>
                  <a:lnTo>
                    <a:pt x="1150634" y="980439"/>
                  </a:lnTo>
                  <a:lnTo>
                    <a:pt x="1156992" y="980439"/>
                  </a:lnTo>
                  <a:lnTo>
                    <a:pt x="1157008" y="967740"/>
                  </a:lnTo>
                  <a:close/>
                </a:path>
                <a:path w="1158239" h="998220">
                  <a:moveTo>
                    <a:pt x="6372" y="980440"/>
                  </a:moveTo>
                  <a:lnTo>
                    <a:pt x="19" y="980440"/>
                  </a:lnTo>
                  <a:lnTo>
                    <a:pt x="3" y="993139"/>
                  </a:lnTo>
                  <a:lnTo>
                    <a:pt x="1156976" y="993139"/>
                  </a:lnTo>
                  <a:lnTo>
                    <a:pt x="1156978" y="991869"/>
                  </a:lnTo>
                  <a:lnTo>
                    <a:pt x="1150620" y="991869"/>
                  </a:lnTo>
                  <a:lnTo>
                    <a:pt x="6350" y="989330"/>
                  </a:lnTo>
                  <a:lnTo>
                    <a:pt x="6372" y="980440"/>
                  </a:lnTo>
                  <a:close/>
                </a:path>
                <a:path w="1158239" h="998220">
                  <a:moveTo>
                    <a:pt x="1156992" y="980440"/>
                  </a:moveTo>
                  <a:lnTo>
                    <a:pt x="1150634" y="980440"/>
                  </a:lnTo>
                  <a:lnTo>
                    <a:pt x="1150620" y="991869"/>
                  </a:lnTo>
                  <a:lnTo>
                    <a:pt x="1156978" y="991869"/>
                  </a:lnTo>
                  <a:lnTo>
                    <a:pt x="1156992" y="980440"/>
                  </a:lnTo>
                  <a:close/>
                </a:path>
                <a:path w="1158239" h="998220">
                  <a:moveTo>
                    <a:pt x="1156976" y="993140"/>
                  </a:moveTo>
                  <a:lnTo>
                    <a:pt x="3" y="993140"/>
                  </a:lnTo>
                  <a:lnTo>
                    <a:pt x="0" y="995680"/>
                  </a:lnTo>
                  <a:lnTo>
                    <a:pt x="1156970" y="998219"/>
                  </a:lnTo>
                  <a:lnTo>
                    <a:pt x="1156976" y="993140"/>
                  </a:lnTo>
                  <a:close/>
                </a:path>
              </a:pathLst>
            </a:custGeom>
            <a:solidFill>
              <a:srgbClr val="0741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689609" y="3670300"/>
              <a:ext cx="1145540" cy="985519"/>
            </a:xfrm>
            <a:custGeom>
              <a:avLst/>
              <a:gdLst/>
              <a:ahLst/>
              <a:cxnLst/>
              <a:rect l="l" t="t" r="r" b="b"/>
              <a:pathLst>
                <a:path w="1145539" h="985520">
                  <a:moveTo>
                    <a:pt x="2540" y="0"/>
                  </a:moveTo>
                  <a:lnTo>
                    <a:pt x="2520" y="7619"/>
                  </a:lnTo>
                  <a:lnTo>
                    <a:pt x="8888" y="7619"/>
                  </a:lnTo>
                  <a:lnTo>
                    <a:pt x="8890" y="6350"/>
                  </a:lnTo>
                  <a:lnTo>
                    <a:pt x="1145535" y="6350"/>
                  </a:lnTo>
                  <a:lnTo>
                    <a:pt x="1145540" y="2540"/>
                  </a:lnTo>
                  <a:lnTo>
                    <a:pt x="2540" y="0"/>
                  </a:lnTo>
                  <a:close/>
                </a:path>
                <a:path w="1145539" h="985520">
                  <a:moveTo>
                    <a:pt x="1145535" y="6350"/>
                  </a:moveTo>
                  <a:lnTo>
                    <a:pt x="8890" y="6350"/>
                  </a:lnTo>
                  <a:lnTo>
                    <a:pt x="574040" y="7619"/>
                  </a:lnTo>
                  <a:lnTo>
                    <a:pt x="1145533" y="7619"/>
                  </a:lnTo>
                  <a:lnTo>
                    <a:pt x="1145535" y="6350"/>
                  </a:lnTo>
                  <a:close/>
                </a:path>
                <a:path w="1145539" h="985520">
                  <a:moveTo>
                    <a:pt x="8888" y="7620"/>
                  </a:moveTo>
                  <a:lnTo>
                    <a:pt x="2520" y="7620"/>
                  </a:lnTo>
                  <a:lnTo>
                    <a:pt x="2503" y="13969"/>
                  </a:lnTo>
                  <a:lnTo>
                    <a:pt x="8880" y="13969"/>
                  </a:lnTo>
                  <a:lnTo>
                    <a:pt x="8888" y="7620"/>
                  </a:lnTo>
                  <a:close/>
                </a:path>
                <a:path w="1145539" h="985520">
                  <a:moveTo>
                    <a:pt x="1145533" y="7620"/>
                  </a:moveTo>
                  <a:lnTo>
                    <a:pt x="574040" y="7620"/>
                  </a:lnTo>
                  <a:lnTo>
                    <a:pt x="1139190" y="8889"/>
                  </a:lnTo>
                  <a:lnTo>
                    <a:pt x="1139183" y="13969"/>
                  </a:lnTo>
                  <a:lnTo>
                    <a:pt x="1145525" y="13969"/>
                  </a:lnTo>
                  <a:lnTo>
                    <a:pt x="1145533" y="7620"/>
                  </a:lnTo>
                  <a:close/>
                </a:path>
                <a:path w="1145539" h="985520">
                  <a:moveTo>
                    <a:pt x="8880" y="13970"/>
                  </a:moveTo>
                  <a:lnTo>
                    <a:pt x="2503" y="13970"/>
                  </a:lnTo>
                  <a:lnTo>
                    <a:pt x="2467" y="27939"/>
                  </a:lnTo>
                  <a:lnTo>
                    <a:pt x="8861" y="27939"/>
                  </a:lnTo>
                  <a:lnTo>
                    <a:pt x="8880" y="13970"/>
                  </a:lnTo>
                  <a:close/>
                </a:path>
                <a:path w="1145539" h="985520">
                  <a:moveTo>
                    <a:pt x="1145525" y="13970"/>
                  </a:moveTo>
                  <a:lnTo>
                    <a:pt x="1139183" y="13970"/>
                  </a:lnTo>
                  <a:lnTo>
                    <a:pt x="1139165" y="27939"/>
                  </a:lnTo>
                  <a:lnTo>
                    <a:pt x="1145507" y="27939"/>
                  </a:lnTo>
                  <a:lnTo>
                    <a:pt x="1145525" y="13970"/>
                  </a:lnTo>
                  <a:close/>
                </a:path>
                <a:path w="1145539" h="985520">
                  <a:moveTo>
                    <a:pt x="8861" y="27940"/>
                  </a:moveTo>
                  <a:lnTo>
                    <a:pt x="2467" y="27940"/>
                  </a:lnTo>
                  <a:lnTo>
                    <a:pt x="2451" y="34289"/>
                  </a:lnTo>
                  <a:lnTo>
                    <a:pt x="8853" y="34289"/>
                  </a:lnTo>
                  <a:lnTo>
                    <a:pt x="8861" y="27940"/>
                  </a:lnTo>
                  <a:close/>
                </a:path>
                <a:path w="1145539" h="985520">
                  <a:moveTo>
                    <a:pt x="1145507" y="27940"/>
                  </a:moveTo>
                  <a:lnTo>
                    <a:pt x="1139165" y="27940"/>
                  </a:lnTo>
                  <a:lnTo>
                    <a:pt x="1139156" y="34289"/>
                  </a:lnTo>
                  <a:lnTo>
                    <a:pt x="1145498" y="34289"/>
                  </a:lnTo>
                  <a:lnTo>
                    <a:pt x="1145507" y="27940"/>
                  </a:lnTo>
                  <a:close/>
                </a:path>
                <a:path w="1145539" h="985520">
                  <a:moveTo>
                    <a:pt x="8853" y="34290"/>
                  </a:moveTo>
                  <a:lnTo>
                    <a:pt x="2451" y="34290"/>
                  </a:lnTo>
                  <a:lnTo>
                    <a:pt x="2434" y="40639"/>
                  </a:lnTo>
                  <a:lnTo>
                    <a:pt x="8845" y="40639"/>
                  </a:lnTo>
                  <a:lnTo>
                    <a:pt x="8853" y="34290"/>
                  </a:lnTo>
                  <a:close/>
                </a:path>
                <a:path w="1145539" h="985520">
                  <a:moveTo>
                    <a:pt x="1145498" y="34290"/>
                  </a:moveTo>
                  <a:lnTo>
                    <a:pt x="1139156" y="34290"/>
                  </a:lnTo>
                  <a:lnTo>
                    <a:pt x="1139148" y="40639"/>
                  </a:lnTo>
                  <a:lnTo>
                    <a:pt x="1145490" y="40639"/>
                  </a:lnTo>
                  <a:lnTo>
                    <a:pt x="1145498" y="34290"/>
                  </a:lnTo>
                  <a:close/>
                </a:path>
                <a:path w="1145539" h="985520">
                  <a:moveTo>
                    <a:pt x="8845" y="40640"/>
                  </a:moveTo>
                  <a:lnTo>
                    <a:pt x="2434" y="40640"/>
                  </a:lnTo>
                  <a:lnTo>
                    <a:pt x="2402" y="53339"/>
                  </a:lnTo>
                  <a:lnTo>
                    <a:pt x="8828" y="53339"/>
                  </a:lnTo>
                  <a:lnTo>
                    <a:pt x="8845" y="40640"/>
                  </a:lnTo>
                  <a:close/>
                </a:path>
                <a:path w="1145539" h="985520">
                  <a:moveTo>
                    <a:pt x="1145490" y="40640"/>
                  </a:moveTo>
                  <a:lnTo>
                    <a:pt x="1139148" y="40640"/>
                  </a:lnTo>
                  <a:lnTo>
                    <a:pt x="1139131" y="53339"/>
                  </a:lnTo>
                  <a:lnTo>
                    <a:pt x="1145474" y="53339"/>
                  </a:lnTo>
                  <a:lnTo>
                    <a:pt x="1145490" y="40640"/>
                  </a:lnTo>
                  <a:close/>
                </a:path>
                <a:path w="1145539" h="985520">
                  <a:moveTo>
                    <a:pt x="8828" y="53340"/>
                  </a:moveTo>
                  <a:lnTo>
                    <a:pt x="2402" y="53340"/>
                  </a:lnTo>
                  <a:lnTo>
                    <a:pt x="2369" y="66039"/>
                  </a:lnTo>
                  <a:lnTo>
                    <a:pt x="8811" y="66039"/>
                  </a:lnTo>
                  <a:lnTo>
                    <a:pt x="8828" y="53340"/>
                  </a:lnTo>
                  <a:close/>
                </a:path>
                <a:path w="1145539" h="985520">
                  <a:moveTo>
                    <a:pt x="1145474" y="53340"/>
                  </a:moveTo>
                  <a:lnTo>
                    <a:pt x="1139131" y="53340"/>
                  </a:lnTo>
                  <a:lnTo>
                    <a:pt x="1139115" y="66039"/>
                  </a:lnTo>
                  <a:lnTo>
                    <a:pt x="1145457" y="66039"/>
                  </a:lnTo>
                  <a:lnTo>
                    <a:pt x="1145474" y="53340"/>
                  </a:lnTo>
                  <a:close/>
                </a:path>
                <a:path w="1145539" h="985520">
                  <a:moveTo>
                    <a:pt x="8811" y="66040"/>
                  </a:moveTo>
                  <a:lnTo>
                    <a:pt x="2369" y="66040"/>
                  </a:lnTo>
                  <a:lnTo>
                    <a:pt x="2352" y="72389"/>
                  </a:lnTo>
                  <a:lnTo>
                    <a:pt x="8803" y="72389"/>
                  </a:lnTo>
                  <a:lnTo>
                    <a:pt x="8811" y="66040"/>
                  </a:lnTo>
                  <a:close/>
                </a:path>
                <a:path w="1145539" h="985520">
                  <a:moveTo>
                    <a:pt x="1145457" y="66040"/>
                  </a:moveTo>
                  <a:lnTo>
                    <a:pt x="1139115" y="66040"/>
                  </a:lnTo>
                  <a:lnTo>
                    <a:pt x="1139106" y="72389"/>
                  </a:lnTo>
                  <a:lnTo>
                    <a:pt x="1145449" y="72389"/>
                  </a:lnTo>
                  <a:lnTo>
                    <a:pt x="1145457" y="66040"/>
                  </a:lnTo>
                  <a:close/>
                </a:path>
                <a:path w="1145539" h="985520">
                  <a:moveTo>
                    <a:pt x="8803" y="72390"/>
                  </a:moveTo>
                  <a:lnTo>
                    <a:pt x="2352" y="72390"/>
                  </a:lnTo>
                  <a:lnTo>
                    <a:pt x="2336" y="78739"/>
                  </a:lnTo>
                  <a:lnTo>
                    <a:pt x="8795" y="78739"/>
                  </a:lnTo>
                  <a:lnTo>
                    <a:pt x="8803" y="72390"/>
                  </a:lnTo>
                  <a:close/>
                </a:path>
                <a:path w="1145539" h="985520">
                  <a:moveTo>
                    <a:pt x="1145449" y="72390"/>
                  </a:moveTo>
                  <a:lnTo>
                    <a:pt x="1139106" y="72390"/>
                  </a:lnTo>
                  <a:lnTo>
                    <a:pt x="1139098" y="78739"/>
                  </a:lnTo>
                  <a:lnTo>
                    <a:pt x="1145441" y="78739"/>
                  </a:lnTo>
                  <a:lnTo>
                    <a:pt x="1145449" y="72390"/>
                  </a:lnTo>
                  <a:close/>
                </a:path>
                <a:path w="1145539" h="985520">
                  <a:moveTo>
                    <a:pt x="8795" y="78740"/>
                  </a:moveTo>
                  <a:lnTo>
                    <a:pt x="2336" y="78740"/>
                  </a:lnTo>
                  <a:lnTo>
                    <a:pt x="2303" y="91439"/>
                  </a:lnTo>
                  <a:lnTo>
                    <a:pt x="8778" y="91439"/>
                  </a:lnTo>
                  <a:lnTo>
                    <a:pt x="8795" y="78740"/>
                  </a:lnTo>
                  <a:close/>
                </a:path>
                <a:path w="1145539" h="985520">
                  <a:moveTo>
                    <a:pt x="1145441" y="78740"/>
                  </a:moveTo>
                  <a:lnTo>
                    <a:pt x="1139098" y="78740"/>
                  </a:lnTo>
                  <a:lnTo>
                    <a:pt x="1139081" y="91439"/>
                  </a:lnTo>
                  <a:lnTo>
                    <a:pt x="1145425" y="91439"/>
                  </a:lnTo>
                  <a:lnTo>
                    <a:pt x="1145441" y="78740"/>
                  </a:lnTo>
                  <a:close/>
                </a:path>
                <a:path w="1145539" h="985520">
                  <a:moveTo>
                    <a:pt x="8778" y="91440"/>
                  </a:moveTo>
                  <a:lnTo>
                    <a:pt x="2303" y="91440"/>
                  </a:lnTo>
                  <a:lnTo>
                    <a:pt x="2290" y="96519"/>
                  </a:lnTo>
                  <a:lnTo>
                    <a:pt x="8771" y="96519"/>
                  </a:lnTo>
                  <a:lnTo>
                    <a:pt x="8778" y="91440"/>
                  </a:lnTo>
                  <a:close/>
                </a:path>
                <a:path w="1145539" h="985520">
                  <a:moveTo>
                    <a:pt x="1145425" y="91440"/>
                  </a:moveTo>
                  <a:lnTo>
                    <a:pt x="1139081" y="91440"/>
                  </a:lnTo>
                  <a:lnTo>
                    <a:pt x="1139075" y="96519"/>
                  </a:lnTo>
                  <a:lnTo>
                    <a:pt x="1145418" y="96519"/>
                  </a:lnTo>
                  <a:lnTo>
                    <a:pt x="1145425" y="91440"/>
                  </a:lnTo>
                  <a:close/>
                </a:path>
                <a:path w="1145539" h="985520">
                  <a:moveTo>
                    <a:pt x="8771" y="96520"/>
                  </a:moveTo>
                  <a:lnTo>
                    <a:pt x="2290" y="96520"/>
                  </a:lnTo>
                  <a:lnTo>
                    <a:pt x="2274" y="102869"/>
                  </a:lnTo>
                  <a:lnTo>
                    <a:pt x="8763" y="102869"/>
                  </a:lnTo>
                  <a:lnTo>
                    <a:pt x="8771" y="96520"/>
                  </a:lnTo>
                  <a:close/>
                </a:path>
                <a:path w="1145539" h="985520">
                  <a:moveTo>
                    <a:pt x="1145418" y="96520"/>
                  </a:moveTo>
                  <a:lnTo>
                    <a:pt x="1139075" y="96520"/>
                  </a:lnTo>
                  <a:lnTo>
                    <a:pt x="1139066" y="102869"/>
                  </a:lnTo>
                  <a:lnTo>
                    <a:pt x="1145410" y="102869"/>
                  </a:lnTo>
                  <a:lnTo>
                    <a:pt x="1145418" y="96520"/>
                  </a:lnTo>
                  <a:close/>
                </a:path>
                <a:path w="1145539" h="985520">
                  <a:moveTo>
                    <a:pt x="8763" y="102870"/>
                  </a:moveTo>
                  <a:lnTo>
                    <a:pt x="2274" y="102870"/>
                  </a:lnTo>
                  <a:lnTo>
                    <a:pt x="2254" y="110489"/>
                  </a:lnTo>
                  <a:lnTo>
                    <a:pt x="8753" y="110489"/>
                  </a:lnTo>
                  <a:lnTo>
                    <a:pt x="8763" y="102870"/>
                  </a:lnTo>
                  <a:close/>
                </a:path>
                <a:path w="1145539" h="985520">
                  <a:moveTo>
                    <a:pt x="1145410" y="102870"/>
                  </a:moveTo>
                  <a:lnTo>
                    <a:pt x="1139066" y="102870"/>
                  </a:lnTo>
                  <a:lnTo>
                    <a:pt x="1139057" y="110489"/>
                  </a:lnTo>
                  <a:lnTo>
                    <a:pt x="1145400" y="110489"/>
                  </a:lnTo>
                  <a:lnTo>
                    <a:pt x="1145410" y="102870"/>
                  </a:lnTo>
                  <a:close/>
                </a:path>
                <a:path w="1145539" h="985520">
                  <a:moveTo>
                    <a:pt x="8753" y="110490"/>
                  </a:moveTo>
                  <a:lnTo>
                    <a:pt x="2254" y="110490"/>
                  </a:lnTo>
                  <a:lnTo>
                    <a:pt x="2221" y="123189"/>
                  </a:lnTo>
                  <a:lnTo>
                    <a:pt x="8737" y="123189"/>
                  </a:lnTo>
                  <a:lnTo>
                    <a:pt x="8753" y="110490"/>
                  </a:lnTo>
                  <a:close/>
                </a:path>
                <a:path w="1145539" h="985520">
                  <a:moveTo>
                    <a:pt x="1145400" y="110490"/>
                  </a:moveTo>
                  <a:lnTo>
                    <a:pt x="1139057" y="110490"/>
                  </a:lnTo>
                  <a:lnTo>
                    <a:pt x="1139040" y="123189"/>
                  </a:lnTo>
                  <a:lnTo>
                    <a:pt x="1145384" y="123189"/>
                  </a:lnTo>
                  <a:lnTo>
                    <a:pt x="1145400" y="110490"/>
                  </a:lnTo>
                  <a:close/>
                </a:path>
                <a:path w="1145539" h="985520">
                  <a:moveTo>
                    <a:pt x="8737" y="123190"/>
                  </a:moveTo>
                  <a:lnTo>
                    <a:pt x="2221" y="123190"/>
                  </a:lnTo>
                  <a:lnTo>
                    <a:pt x="2205" y="129539"/>
                  </a:lnTo>
                  <a:lnTo>
                    <a:pt x="8728" y="129539"/>
                  </a:lnTo>
                  <a:lnTo>
                    <a:pt x="8737" y="123190"/>
                  </a:lnTo>
                  <a:close/>
                </a:path>
                <a:path w="1145539" h="985520">
                  <a:moveTo>
                    <a:pt x="1145384" y="123190"/>
                  </a:moveTo>
                  <a:lnTo>
                    <a:pt x="1139040" y="123190"/>
                  </a:lnTo>
                  <a:lnTo>
                    <a:pt x="1139032" y="129539"/>
                  </a:lnTo>
                  <a:lnTo>
                    <a:pt x="1145375" y="129539"/>
                  </a:lnTo>
                  <a:lnTo>
                    <a:pt x="1145384" y="123190"/>
                  </a:lnTo>
                  <a:close/>
                </a:path>
                <a:path w="1145539" h="985520">
                  <a:moveTo>
                    <a:pt x="8728" y="129540"/>
                  </a:moveTo>
                  <a:lnTo>
                    <a:pt x="2205" y="129540"/>
                  </a:lnTo>
                  <a:lnTo>
                    <a:pt x="2192" y="134619"/>
                  </a:lnTo>
                  <a:lnTo>
                    <a:pt x="8722" y="134619"/>
                  </a:lnTo>
                  <a:lnTo>
                    <a:pt x="8728" y="129540"/>
                  </a:lnTo>
                  <a:close/>
                </a:path>
                <a:path w="1145539" h="985520">
                  <a:moveTo>
                    <a:pt x="1145375" y="129540"/>
                  </a:moveTo>
                  <a:lnTo>
                    <a:pt x="1139032" y="129540"/>
                  </a:lnTo>
                  <a:lnTo>
                    <a:pt x="1139025" y="134619"/>
                  </a:lnTo>
                  <a:lnTo>
                    <a:pt x="1145369" y="134619"/>
                  </a:lnTo>
                  <a:lnTo>
                    <a:pt x="1145375" y="129540"/>
                  </a:lnTo>
                  <a:close/>
                </a:path>
                <a:path w="1145539" h="985520">
                  <a:moveTo>
                    <a:pt x="8722" y="134620"/>
                  </a:moveTo>
                  <a:lnTo>
                    <a:pt x="2192" y="134620"/>
                  </a:lnTo>
                  <a:lnTo>
                    <a:pt x="2172" y="142239"/>
                  </a:lnTo>
                  <a:lnTo>
                    <a:pt x="8712" y="142239"/>
                  </a:lnTo>
                  <a:lnTo>
                    <a:pt x="8722" y="134620"/>
                  </a:lnTo>
                  <a:close/>
                </a:path>
                <a:path w="1145539" h="985520">
                  <a:moveTo>
                    <a:pt x="1145369" y="134620"/>
                  </a:moveTo>
                  <a:lnTo>
                    <a:pt x="1139025" y="134620"/>
                  </a:lnTo>
                  <a:lnTo>
                    <a:pt x="1139015" y="142239"/>
                  </a:lnTo>
                  <a:lnTo>
                    <a:pt x="1145359" y="142239"/>
                  </a:lnTo>
                  <a:lnTo>
                    <a:pt x="1145369" y="134620"/>
                  </a:lnTo>
                  <a:close/>
                </a:path>
                <a:path w="1145539" h="985520">
                  <a:moveTo>
                    <a:pt x="8712" y="142240"/>
                  </a:moveTo>
                  <a:lnTo>
                    <a:pt x="2172" y="142240"/>
                  </a:lnTo>
                  <a:lnTo>
                    <a:pt x="2159" y="147319"/>
                  </a:lnTo>
                  <a:lnTo>
                    <a:pt x="8705" y="147319"/>
                  </a:lnTo>
                  <a:lnTo>
                    <a:pt x="8712" y="142240"/>
                  </a:lnTo>
                  <a:close/>
                </a:path>
                <a:path w="1145539" h="985520">
                  <a:moveTo>
                    <a:pt x="1145359" y="142240"/>
                  </a:moveTo>
                  <a:lnTo>
                    <a:pt x="1139015" y="142240"/>
                  </a:lnTo>
                  <a:lnTo>
                    <a:pt x="1139008" y="147319"/>
                  </a:lnTo>
                  <a:lnTo>
                    <a:pt x="1145352" y="147319"/>
                  </a:lnTo>
                  <a:lnTo>
                    <a:pt x="1145359" y="142240"/>
                  </a:lnTo>
                  <a:close/>
                </a:path>
                <a:path w="1145539" h="985520">
                  <a:moveTo>
                    <a:pt x="8705" y="147320"/>
                  </a:moveTo>
                  <a:lnTo>
                    <a:pt x="2159" y="147320"/>
                  </a:lnTo>
                  <a:lnTo>
                    <a:pt x="2123" y="161289"/>
                  </a:lnTo>
                  <a:lnTo>
                    <a:pt x="8687" y="161289"/>
                  </a:lnTo>
                  <a:lnTo>
                    <a:pt x="8705" y="147320"/>
                  </a:lnTo>
                  <a:close/>
                </a:path>
                <a:path w="1145539" h="985520">
                  <a:moveTo>
                    <a:pt x="1145352" y="147320"/>
                  </a:moveTo>
                  <a:lnTo>
                    <a:pt x="1139008" y="147320"/>
                  </a:lnTo>
                  <a:lnTo>
                    <a:pt x="1138990" y="161289"/>
                  </a:lnTo>
                  <a:lnTo>
                    <a:pt x="1145334" y="161289"/>
                  </a:lnTo>
                  <a:lnTo>
                    <a:pt x="1145352" y="147320"/>
                  </a:lnTo>
                  <a:close/>
                </a:path>
                <a:path w="1145539" h="985520">
                  <a:moveTo>
                    <a:pt x="8687" y="161290"/>
                  </a:moveTo>
                  <a:lnTo>
                    <a:pt x="2123" y="161290"/>
                  </a:lnTo>
                  <a:lnTo>
                    <a:pt x="2093" y="172719"/>
                  </a:lnTo>
                  <a:lnTo>
                    <a:pt x="8672" y="172719"/>
                  </a:lnTo>
                  <a:lnTo>
                    <a:pt x="8687" y="161290"/>
                  </a:lnTo>
                  <a:close/>
                </a:path>
                <a:path w="1145539" h="985520">
                  <a:moveTo>
                    <a:pt x="1145334" y="161290"/>
                  </a:moveTo>
                  <a:lnTo>
                    <a:pt x="1138990" y="161290"/>
                  </a:lnTo>
                  <a:lnTo>
                    <a:pt x="1138975" y="172719"/>
                  </a:lnTo>
                  <a:lnTo>
                    <a:pt x="1145320" y="172719"/>
                  </a:lnTo>
                  <a:lnTo>
                    <a:pt x="1145334" y="161290"/>
                  </a:lnTo>
                  <a:close/>
                </a:path>
                <a:path w="1145539" h="985520">
                  <a:moveTo>
                    <a:pt x="8672" y="172720"/>
                  </a:moveTo>
                  <a:lnTo>
                    <a:pt x="2093" y="172720"/>
                  </a:lnTo>
                  <a:lnTo>
                    <a:pt x="2077" y="179069"/>
                  </a:lnTo>
                  <a:lnTo>
                    <a:pt x="8663" y="179069"/>
                  </a:lnTo>
                  <a:lnTo>
                    <a:pt x="8672" y="172720"/>
                  </a:lnTo>
                  <a:close/>
                </a:path>
                <a:path w="1145539" h="985520">
                  <a:moveTo>
                    <a:pt x="1145320" y="172720"/>
                  </a:moveTo>
                  <a:lnTo>
                    <a:pt x="1138975" y="172720"/>
                  </a:lnTo>
                  <a:lnTo>
                    <a:pt x="1138967" y="179069"/>
                  </a:lnTo>
                  <a:lnTo>
                    <a:pt x="1145311" y="179069"/>
                  </a:lnTo>
                  <a:lnTo>
                    <a:pt x="1145320" y="172720"/>
                  </a:lnTo>
                  <a:close/>
                </a:path>
                <a:path w="1145539" h="985520">
                  <a:moveTo>
                    <a:pt x="8663" y="179070"/>
                  </a:moveTo>
                  <a:lnTo>
                    <a:pt x="2077" y="179070"/>
                  </a:lnTo>
                  <a:lnTo>
                    <a:pt x="2041" y="193039"/>
                  </a:lnTo>
                  <a:lnTo>
                    <a:pt x="8645" y="193039"/>
                  </a:lnTo>
                  <a:lnTo>
                    <a:pt x="8663" y="179070"/>
                  </a:lnTo>
                  <a:close/>
                </a:path>
                <a:path w="1145539" h="985520">
                  <a:moveTo>
                    <a:pt x="1145311" y="179070"/>
                  </a:moveTo>
                  <a:lnTo>
                    <a:pt x="1138967" y="179070"/>
                  </a:lnTo>
                  <a:lnTo>
                    <a:pt x="1138948" y="193039"/>
                  </a:lnTo>
                  <a:lnTo>
                    <a:pt x="1145293" y="193039"/>
                  </a:lnTo>
                  <a:lnTo>
                    <a:pt x="1145311" y="179070"/>
                  </a:lnTo>
                  <a:close/>
                </a:path>
                <a:path w="1145539" h="985520">
                  <a:moveTo>
                    <a:pt x="8645" y="193040"/>
                  </a:moveTo>
                  <a:lnTo>
                    <a:pt x="2041" y="193040"/>
                  </a:lnTo>
                  <a:lnTo>
                    <a:pt x="2024" y="199389"/>
                  </a:lnTo>
                  <a:lnTo>
                    <a:pt x="8637" y="199389"/>
                  </a:lnTo>
                  <a:lnTo>
                    <a:pt x="8645" y="193040"/>
                  </a:lnTo>
                  <a:close/>
                </a:path>
                <a:path w="1145539" h="985520">
                  <a:moveTo>
                    <a:pt x="1145293" y="193040"/>
                  </a:moveTo>
                  <a:lnTo>
                    <a:pt x="1138948" y="193040"/>
                  </a:lnTo>
                  <a:lnTo>
                    <a:pt x="1138940" y="199389"/>
                  </a:lnTo>
                  <a:lnTo>
                    <a:pt x="1145285" y="199389"/>
                  </a:lnTo>
                  <a:lnTo>
                    <a:pt x="1145293" y="193040"/>
                  </a:lnTo>
                  <a:close/>
                </a:path>
                <a:path w="1145539" h="985520">
                  <a:moveTo>
                    <a:pt x="8637" y="199390"/>
                  </a:moveTo>
                  <a:lnTo>
                    <a:pt x="2024" y="199390"/>
                  </a:lnTo>
                  <a:lnTo>
                    <a:pt x="2008" y="205739"/>
                  </a:lnTo>
                  <a:lnTo>
                    <a:pt x="8629" y="205739"/>
                  </a:lnTo>
                  <a:lnTo>
                    <a:pt x="8637" y="199390"/>
                  </a:lnTo>
                  <a:close/>
                </a:path>
                <a:path w="1145539" h="985520">
                  <a:moveTo>
                    <a:pt x="1145285" y="199390"/>
                  </a:moveTo>
                  <a:lnTo>
                    <a:pt x="1138940" y="199390"/>
                  </a:lnTo>
                  <a:lnTo>
                    <a:pt x="1138932" y="205739"/>
                  </a:lnTo>
                  <a:lnTo>
                    <a:pt x="1145277" y="205739"/>
                  </a:lnTo>
                  <a:lnTo>
                    <a:pt x="1145285" y="199390"/>
                  </a:lnTo>
                  <a:close/>
                </a:path>
                <a:path w="1145539" h="985520">
                  <a:moveTo>
                    <a:pt x="8629" y="205740"/>
                  </a:moveTo>
                  <a:lnTo>
                    <a:pt x="2008" y="205740"/>
                  </a:lnTo>
                  <a:lnTo>
                    <a:pt x="1995" y="210819"/>
                  </a:lnTo>
                  <a:lnTo>
                    <a:pt x="8622" y="210819"/>
                  </a:lnTo>
                  <a:lnTo>
                    <a:pt x="8629" y="205740"/>
                  </a:lnTo>
                  <a:close/>
                </a:path>
                <a:path w="1145539" h="985520">
                  <a:moveTo>
                    <a:pt x="1145277" y="205740"/>
                  </a:moveTo>
                  <a:lnTo>
                    <a:pt x="1138932" y="205740"/>
                  </a:lnTo>
                  <a:lnTo>
                    <a:pt x="1138925" y="210819"/>
                  </a:lnTo>
                  <a:lnTo>
                    <a:pt x="1145270" y="210819"/>
                  </a:lnTo>
                  <a:lnTo>
                    <a:pt x="1145277" y="205740"/>
                  </a:lnTo>
                  <a:close/>
                </a:path>
                <a:path w="1145539" h="985520">
                  <a:moveTo>
                    <a:pt x="8622" y="210820"/>
                  </a:moveTo>
                  <a:lnTo>
                    <a:pt x="1995" y="210820"/>
                  </a:lnTo>
                  <a:lnTo>
                    <a:pt x="1978" y="217169"/>
                  </a:lnTo>
                  <a:lnTo>
                    <a:pt x="8614" y="217169"/>
                  </a:lnTo>
                  <a:lnTo>
                    <a:pt x="8622" y="210820"/>
                  </a:lnTo>
                  <a:close/>
                </a:path>
                <a:path w="1145539" h="985520">
                  <a:moveTo>
                    <a:pt x="1145270" y="210820"/>
                  </a:moveTo>
                  <a:lnTo>
                    <a:pt x="1138925" y="210820"/>
                  </a:lnTo>
                  <a:lnTo>
                    <a:pt x="1138917" y="217169"/>
                  </a:lnTo>
                  <a:lnTo>
                    <a:pt x="1145262" y="217169"/>
                  </a:lnTo>
                  <a:lnTo>
                    <a:pt x="1145270" y="210820"/>
                  </a:lnTo>
                  <a:close/>
                </a:path>
                <a:path w="1145539" h="985520">
                  <a:moveTo>
                    <a:pt x="8614" y="217170"/>
                  </a:moveTo>
                  <a:lnTo>
                    <a:pt x="1978" y="217170"/>
                  </a:lnTo>
                  <a:lnTo>
                    <a:pt x="1962" y="223519"/>
                  </a:lnTo>
                  <a:lnTo>
                    <a:pt x="8605" y="223519"/>
                  </a:lnTo>
                  <a:lnTo>
                    <a:pt x="8614" y="217170"/>
                  </a:lnTo>
                  <a:close/>
                </a:path>
                <a:path w="1145539" h="985520">
                  <a:moveTo>
                    <a:pt x="1145262" y="217170"/>
                  </a:moveTo>
                  <a:lnTo>
                    <a:pt x="1138917" y="217170"/>
                  </a:lnTo>
                  <a:lnTo>
                    <a:pt x="1138909" y="223519"/>
                  </a:lnTo>
                  <a:lnTo>
                    <a:pt x="1145254" y="223519"/>
                  </a:lnTo>
                  <a:lnTo>
                    <a:pt x="1145262" y="217170"/>
                  </a:lnTo>
                  <a:close/>
                </a:path>
                <a:path w="1145539" h="985520">
                  <a:moveTo>
                    <a:pt x="8605" y="223520"/>
                  </a:moveTo>
                  <a:lnTo>
                    <a:pt x="1962" y="223520"/>
                  </a:lnTo>
                  <a:lnTo>
                    <a:pt x="1863" y="261619"/>
                  </a:lnTo>
                  <a:lnTo>
                    <a:pt x="8555" y="261619"/>
                  </a:lnTo>
                  <a:lnTo>
                    <a:pt x="8605" y="223520"/>
                  </a:lnTo>
                  <a:close/>
                </a:path>
                <a:path w="1145539" h="985520">
                  <a:moveTo>
                    <a:pt x="1145254" y="223520"/>
                  </a:moveTo>
                  <a:lnTo>
                    <a:pt x="1138909" y="223520"/>
                  </a:lnTo>
                  <a:lnTo>
                    <a:pt x="1138859" y="261619"/>
                  </a:lnTo>
                  <a:lnTo>
                    <a:pt x="1145205" y="261619"/>
                  </a:lnTo>
                  <a:lnTo>
                    <a:pt x="1145254" y="223520"/>
                  </a:lnTo>
                  <a:close/>
                </a:path>
                <a:path w="1145539" h="985520">
                  <a:moveTo>
                    <a:pt x="8555" y="261620"/>
                  </a:moveTo>
                  <a:lnTo>
                    <a:pt x="1863" y="261620"/>
                  </a:lnTo>
                  <a:lnTo>
                    <a:pt x="1844" y="269239"/>
                  </a:lnTo>
                  <a:lnTo>
                    <a:pt x="8545" y="269239"/>
                  </a:lnTo>
                  <a:lnTo>
                    <a:pt x="8555" y="261620"/>
                  </a:lnTo>
                  <a:close/>
                </a:path>
                <a:path w="1145539" h="985520">
                  <a:moveTo>
                    <a:pt x="1145205" y="261620"/>
                  </a:moveTo>
                  <a:lnTo>
                    <a:pt x="1138859" y="261620"/>
                  </a:lnTo>
                  <a:lnTo>
                    <a:pt x="1138849" y="269239"/>
                  </a:lnTo>
                  <a:lnTo>
                    <a:pt x="1145195" y="269239"/>
                  </a:lnTo>
                  <a:lnTo>
                    <a:pt x="1145205" y="261620"/>
                  </a:lnTo>
                  <a:close/>
                </a:path>
                <a:path w="1145539" h="985520">
                  <a:moveTo>
                    <a:pt x="8545" y="269240"/>
                  </a:moveTo>
                  <a:lnTo>
                    <a:pt x="1844" y="269240"/>
                  </a:lnTo>
                  <a:lnTo>
                    <a:pt x="1827" y="275589"/>
                  </a:lnTo>
                  <a:lnTo>
                    <a:pt x="8537" y="275589"/>
                  </a:lnTo>
                  <a:lnTo>
                    <a:pt x="8545" y="269240"/>
                  </a:lnTo>
                  <a:close/>
                </a:path>
                <a:path w="1145539" h="985520">
                  <a:moveTo>
                    <a:pt x="1145195" y="269240"/>
                  </a:moveTo>
                  <a:lnTo>
                    <a:pt x="1138849" y="269240"/>
                  </a:lnTo>
                  <a:lnTo>
                    <a:pt x="1138840" y="275589"/>
                  </a:lnTo>
                  <a:lnTo>
                    <a:pt x="1145187" y="275589"/>
                  </a:lnTo>
                  <a:lnTo>
                    <a:pt x="1145195" y="269240"/>
                  </a:lnTo>
                  <a:close/>
                </a:path>
                <a:path w="1145539" h="985520">
                  <a:moveTo>
                    <a:pt x="8537" y="275590"/>
                  </a:moveTo>
                  <a:lnTo>
                    <a:pt x="1827" y="275590"/>
                  </a:lnTo>
                  <a:lnTo>
                    <a:pt x="1814" y="280669"/>
                  </a:lnTo>
                  <a:lnTo>
                    <a:pt x="8530" y="280669"/>
                  </a:lnTo>
                  <a:lnTo>
                    <a:pt x="8537" y="275590"/>
                  </a:lnTo>
                  <a:close/>
                </a:path>
                <a:path w="1145539" h="985520">
                  <a:moveTo>
                    <a:pt x="1145187" y="275590"/>
                  </a:moveTo>
                  <a:lnTo>
                    <a:pt x="1138840" y="275590"/>
                  </a:lnTo>
                  <a:lnTo>
                    <a:pt x="1138834" y="280669"/>
                  </a:lnTo>
                  <a:lnTo>
                    <a:pt x="1145180" y="280669"/>
                  </a:lnTo>
                  <a:lnTo>
                    <a:pt x="1145187" y="275590"/>
                  </a:lnTo>
                  <a:close/>
                </a:path>
                <a:path w="1145539" h="985520">
                  <a:moveTo>
                    <a:pt x="8530" y="280670"/>
                  </a:moveTo>
                  <a:lnTo>
                    <a:pt x="1814" y="280670"/>
                  </a:lnTo>
                  <a:lnTo>
                    <a:pt x="1795" y="288289"/>
                  </a:lnTo>
                  <a:lnTo>
                    <a:pt x="8520" y="288289"/>
                  </a:lnTo>
                  <a:lnTo>
                    <a:pt x="8530" y="280670"/>
                  </a:lnTo>
                  <a:close/>
                </a:path>
                <a:path w="1145539" h="985520">
                  <a:moveTo>
                    <a:pt x="1145180" y="280670"/>
                  </a:moveTo>
                  <a:lnTo>
                    <a:pt x="1138834" y="280670"/>
                  </a:lnTo>
                  <a:lnTo>
                    <a:pt x="1138824" y="288289"/>
                  </a:lnTo>
                  <a:lnTo>
                    <a:pt x="1145170" y="288289"/>
                  </a:lnTo>
                  <a:lnTo>
                    <a:pt x="1145180" y="280670"/>
                  </a:lnTo>
                  <a:close/>
                </a:path>
                <a:path w="1145539" h="985520">
                  <a:moveTo>
                    <a:pt x="8520" y="288290"/>
                  </a:moveTo>
                  <a:lnTo>
                    <a:pt x="1795" y="288290"/>
                  </a:lnTo>
                  <a:lnTo>
                    <a:pt x="1713" y="320039"/>
                  </a:lnTo>
                  <a:lnTo>
                    <a:pt x="8479" y="320039"/>
                  </a:lnTo>
                  <a:lnTo>
                    <a:pt x="8520" y="288290"/>
                  </a:lnTo>
                  <a:close/>
                </a:path>
                <a:path w="1145539" h="985520">
                  <a:moveTo>
                    <a:pt x="1145170" y="288290"/>
                  </a:moveTo>
                  <a:lnTo>
                    <a:pt x="1138824" y="288290"/>
                  </a:lnTo>
                  <a:lnTo>
                    <a:pt x="1138782" y="320039"/>
                  </a:lnTo>
                  <a:lnTo>
                    <a:pt x="1145129" y="320039"/>
                  </a:lnTo>
                  <a:lnTo>
                    <a:pt x="1145170" y="288290"/>
                  </a:lnTo>
                  <a:close/>
                </a:path>
                <a:path w="1145539" h="985520">
                  <a:moveTo>
                    <a:pt x="8479" y="320040"/>
                  </a:moveTo>
                  <a:lnTo>
                    <a:pt x="1713" y="320040"/>
                  </a:lnTo>
                  <a:lnTo>
                    <a:pt x="1630" y="351789"/>
                  </a:lnTo>
                  <a:lnTo>
                    <a:pt x="8437" y="351789"/>
                  </a:lnTo>
                  <a:lnTo>
                    <a:pt x="8479" y="320040"/>
                  </a:lnTo>
                  <a:close/>
                </a:path>
                <a:path w="1145539" h="985520">
                  <a:moveTo>
                    <a:pt x="1145129" y="320040"/>
                  </a:moveTo>
                  <a:lnTo>
                    <a:pt x="1138782" y="320040"/>
                  </a:lnTo>
                  <a:lnTo>
                    <a:pt x="1138741" y="351789"/>
                  </a:lnTo>
                  <a:lnTo>
                    <a:pt x="1145088" y="351789"/>
                  </a:lnTo>
                  <a:lnTo>
                    <a:pt x="1145129" y="320040"/>
                  </a:lnTo>
                  <a:close/>
                </a:path>
                <a:path w="1145539" h="985520">
                  <a:moveTo>
                    <a:pt x="8437" y="351790"/>
                  </a:moveTo>
                  <a:lnTo>
                    <a:pt x="1630" y="351790"/>
                  </a:lnTo>
                  <a:lnTo>
                    <a:pt x="1548" y="383539"/>
                  </a:lnTo>
                  <a:lnTo>
                    <a:pt x="8396" y="383539"/>
                  </a:lnTo>
                  <a:lnTo>
                    <a:pt x="8437" y="351790"/>
                  </a:lnTo>
                  <a:close/>
                </a:path>
                <a:path w="1145539" h="985520">
                  <a:moveTo>
                    <a:pt x="1145088" y="351790"/>
                  </a:moveTo>
                  <a:lnTo>
                    <a:pt x="1138741" y="351790"/>
                  </a:lnTo>
                  <a:lnTo>
                    <a:pt x="1138699" y="383539"/>
                  </a:lnTo>
                  <a:lnTo>
                    <a:pt x="1145047" y="383539"/>
                  </a:lnTo>
                  <a:lnTo>
                    <a:pt x="1145088" y="351790"/>
                  </a:lnTo>
                  <a:close/>
                </a:path>
                <a:path w="1145539" h="985520">
                  <a:moveTo>
                    <a:pt x="8396" y="383540"/>
                  </a:moveTo>
                  <a:lnTo>
                    <a:pt x="1548" y="383540"/>
                  </a:lnTo>
                  <a:lnTo>
                    <a:pt x="1059" y="572769"/>
                  </a:lnTo>
                  <a:lnTo>
                    <a:pt x="8148" y="572769"/>
                  </a:lnTo>
                  <a:lnTo>
                    <a:pt x="8396" y="383540"/>
                  </a:lnTo>
                  <a:close/>
                </a:path>
                <a:path w="1145539" h="985520">
                  <a:moveTo>
                    <a:pt x="1145047" y="383540"/>
                  </a:moveTo>
                  <a:lnTo>
                    <a:pt x="1138699" y="383540"/>
                  </a:lnTo>
                  <a:lnTo>
                    <a:pt x="1138451" y="572769"/>
                  </a:lnTo>
                  <a:lnTo>
                    <a:pt x="1144803" y="572769"/>
                  </a:lnTo>
                  <a:lnTo>
                    <a:pt x="1145047" y="383540"/>
                  </a:lnTo>
                  <a:close/>
                </a:path>
                <a:path w="1145539" h="985520">
                  <a:moveTo>
                    <a:pt x="8148" y="572770"/>
                  </a:moveTo>
                  <a:lnTo>
                    <a:pt x="1059" y="572770"/>
                  </a:lnTo>
                  <a:lnTo>
                    <a:pt x="961" y="610869"/>
                  </a:lnTo>
                  <a:lnTo>
                    <a:pt x="8098" y="610869"/>
                  </a:lnTo>
                  <a:lnTo>
                    <a:pt x="8148" y="572770"/>
                  </a:lnTo>
                  <a:close/>
                </a:path>
                <a:path w="1145539" h="985520">
                  <a:moveTo>
                    <a:pt x="1144803" y="572770"/>
                  </a:moveTo>
                  <a:lnTo>
                    <a:pt x="1138451" y="572770"/>
                  </a:lnTo>
                  <a:lnTo>
                    <a:pt x="1138402" y="610869"/>
                  </a:lnTo>
                  <a:lnTo>
                    <a:pt x="1144754" y="610869"/>
                  </a:lnTo>
                  <a:lnTo>
                    <a:pt x="1144803" y="572770"/>
                  </a:lnTo>
                  <a:close/>
                </a:path>
                <a:path w="1145539" h="985520">
                  <a:moveTo>
                    <a:pt x="8098" y="610870"/>
                  </a:moveTo>
                  <a:lnTo>
                    <a:pt x="961" y="610870"/>
                  </a:lnTo>
                  <a:lnTo>
                    <a:pt x="876" y="643889"/>
                  </a:lnTo>
                  <a:lnTo>
                    <a:pt x="8055" y="643889"/>
                  </a:lnTo>
                  <a:lnTo>
                    <a:pt x="8098" y="610870"/>
                  </a:lnTo>
                  <a:close/>
                </a:path>
                <a:path w="1145539" h="985520">
                  <a:moveTo>
                    <a:pt x="1144754" y="610870"/>
                  </a:moveTo>
                  <a:lnTo>
                    <a:pt x="1138402" y="610870"/>
                  </a:lnTo>
                  <a:lnTo>
                    <a:pt x="1138358" y="643889"/>
                  </a:lnTo>
                  <a:lnTo>
                    <a:pt x="1144711" y="643889"/>
                  </a:lnTo>
                  <a:lnTo>
                    <a:pt x="1144754" y="610870"/>
                  </a:lnTo>
                  <a:close/>
                </a:path>
                <a:path w="1145539" h="985520">
                  <a:moveTo>
                    <a:pt x="8055" y="643890"/>
                  </a:moveTo>
                  <a:lnTo>
                    <a:pt x="876" y="643890"/>
                  </a:lnTo>
                  <a:lnTo>
                    <a:pt x="728" y="701039"/>
                  </a:lnTo>
                  <a:lnTo>
                    <a:pt x="7980" y="701039"/>
                  </a:lnTo>
                  <a:lnTo>
                    <a:pt x="8055" y="643890"/>
                  </a:lnTo>
                  <a:close/>
                </a:path>
                <a:path w="1145539" h="985520">
                  <a:moveTo>
                    <a:pt x="1144711" y="643890"/>
                  </a:moveTo>
                  <a:lnTo>
                    <a:pt x="1138358" y="643890"/>
                  </a:lnTo>
                  <a:lnTo>
                    <a:pt x="1138284" y="701039"/>
                  </a:lnTo>
                  <a:lnTo>
                    <a:pt x="1144637" y="701039"/>
                  </a:lnTo>
                  <a:lnTo>
                    <a:pt x="1144711" y="643890"/>
                  </a:lnTo>
                  <a:close/>
                </a:path>
                <a:path w="1145539" h="985520">
                  <a:moveTo>
                    <a:pt x="7980" y="701040"/>
                  </a:moveTo>
                  <a:lnTo>
                    <a:pt x="728" y="701040"/>
                  </a:lnTo>
                  <a:lnTo>
                    <a:pt x="715" y="706119"/>
                  </a:lnTo>
                  <a:lnTo>
                    <a:pt x="7974" y="706119"/>
                  </a:lnTo>
                  <a:lnTo>
                    <a:pt x="7980" y="701040"/>
                  </a:lnTo>
                  <a:close/>
                </a:path>
                <a:path w="1145539" h="985520">
                  <a:moveTo>
                    <a:pt x="1144637" y="701040"/>
                  </a:moveTo>
                  <a:lnTo>
                    <a:pt x="1138284" y="701040"/>
                  </a:lnTo>
                  <a:lnTo>
                    <a:pt x="1138277" y="706119"/>
                  </a:lnTo>
                  <a:lnTo>
                    <a:pt x="1144630" y="706119"/>
                  </a:lnTo>
                  <a:lnTo>
                    <a:pt x="1144637" y="701040"/>
                  </a:lnTo>
                  <a:close/>
                </a:path>
                <a:path w="1145539" h="985520">
                  <a:moveTo>
                    <a:pt x="7974" y="706120"/>
                  </a:moveTo>
                  <a:lnTo>
                    <a:pt x="715" y="706120"/>
                  </a:lnTo>
                  <a:lnTo>
                    <a:pt x="695" y="713739"/>
                  </a:lnTo>
                  <a:lnTo>
                    <a:pt x="7964" y="713739"/>
                  </a:lnTo>
                  <a:lnTo>
                    <a:pt x="7974" y="706120"/>
                  </a:lnTo>
                  <a:close/>
                </a:path>
                <a:path w="1145539" h="985520">
                  <a:moveTo>
                    <a:pt x="1144630" y="706120"/>
                  </a:moveTo>
                  <a:lnTo>
                    <a:pt x="1138277" y="706120"/>
                  </a:lnTo>
                  <a:lnTo>
                    <a:pt x="1138267" y="713739"/>
                  </a:lnTo>
                  <a:lnTo>
                    <a:pt x="1144621" y="713739"/>
                  </a:lnTo>
                  <a:lnTo>
                    <a:pt x="1144630" y="706120"/>
                  </a:lnTo>
                  <a:close/>
                </a:path>
                <a:path w="1145539" h="985520">
                  <a:moveTo>
                    <a:pt x="7964" y="713740"/>
                  </a:moveTo>
                  <a:lnTo>
                    <a:pt x="695" y="713740"/>
                  </a:lnTo>
                  <a:lnTo>
                    <a:pt x="679" y="720089"/>
                  </a:lnTo>
                  <a:lnTo>
                    <a:pt x="7955" y="720089"/>
                  </a:lnTo>
                  <a:lnTo>
                    <a:pt x="7964" y="713740"/>
                  </a:lnTo>
                  <a:close/>
                </a:path>
                <a:path w="1145539" h="985520">
                  <a:moveTo>
                    <a:pt x="1144621" y="713740"/>
                  </a:moveTo>
                  <a:lnTo>
                    <a:pt x="1138267" y="713740"/>
                  </a:lnTo>
                  <a:lnTo>
                    <a:pt x="1138259" y="720089"/>
                  </a:lnTo>
                  <a:lnTo>
                    <a:pt x="1144612" y="720089"/>
                  </a:lnTo>
                  <a:lnTo>
                    <a:pt x="1144621" y="713740"/>
                  </a:lnTo>
                  <a:close/>
                </a:path>
                <a:path w="1145539" h="985520">
                  <a:moveTo>
                    <a:pt x="7955" y="720090"/>
                  </a:moveTo>
                  <a:lnTo>
                    <a:pt x="679" y="720090"/>
                  </a:lnTo>
                  <a:lnTo>
                    <a:pt x="666" y="725169"/>
                  </a:lnTo>
                  <a:lnTo>
                    <a:pt x="7949" y="725169"/>
                  </a:lnTo>
                  <a:lnTo>
                    <a:pt x="7955" y="720090"/>
                  </a:lnTo>
                  <a:close/>
                </a:path>
                <a:path w="1145539" h="985520">
                  <a:moveTo>
                    <a:pt x="1144612" y="720090"/>
                  </a:moveTo>
                  <a:lnTo>
                    <a:pt x="1138259" y="720090"/>
                  </a:lnTo>
                  <a:lnTo>
                    <a:pt x="1138252" y="725169"/>
                  </a:lnTo>
                  <a:lnTo>
                    <a:pt x="1144606" y="725169"/>
                  </a:lnTo>
                  <a:lnTo>
                    <a:pt x="1144612" y="720090"/>
                  </a:lnTo>
                  <a:close/>
                </a:path>
                <a:path w="1145539" h="985520">
                  <a:moveTo>
                    <a:pt x="7949" y="725170"/>
                  </a:moveTo>
                  <a:lnTo>
                    <a:pt x="666" y="725170"/>
                  </a:lnTo>
                  <a:lnTo>
                    <a:pt x="646" y="732789"/>
                  </a:lnTo>
                  <a:lnTo>
                    <a:pt x="7939" y="732789"/>
                  </a:lnTo>
                  <a:lnTo>
                    <a:pt x="7949" y="725170"/>
                  </a:lnTo>
                  <a:close/>
                </a:path>
                <a:path w="1145539" h="985520">
                  <a:moveTo>
                    <a:pt x="1144606" y="725170"/>
                  </a:moveTo>
                  <a:lnTo>
                    <a:pt x="1138252" y="725170"/>
                  </a:lnTo>
                  <a:lnTo>
                    <a:pt x="1138242" y="732789"/>
                  </a:lnTo>
                  <a:lnTo>
                    <a:pt x="1144596" y="732789"/>
                  </a:lnTo>
                  <a:lnTo>
                    <a:pt x="1144606" y="725170"/>
                  </a:lnTo>
                  <a:close/>
                </a:path>
                <a:path w="1145539" h="985520">
                  <a:moveTo>
                    <a:pt x="7939" y="732790"/>
                  </a:moveTo>
                  <a:lnTo>
                    <a:pt x="646" y="732790"/>
                  </a:lnTo>
                  <a:lnTo>
                    <a:pt x="584" y="756919"/>
                  </a:lnTo>
                  <a:lnTo>
                    <a:pt x="7907" y="756919"/>
                  </a:lnTo>
                  <a:lnTo>
                    <a:pt x="7939" y="732790"/>
                  </a:lnTo>
                  <a:close/>
                </a:path>
                <a:path w="1145539" h="985520">
                  <a:moveTo>
                    <a:pt x="1144596" y="732790"/>
                  </a:moveTo>
                  <a:lnTo>
                    <a:pt x="1138242" y="732790"/>
                  </a:lnTo>
                  <a:lnTo>
                    <a:pt x="1138210" y="756919"/>
                  </a:lnTo>
                  <a:lnTo>
                    <a:pt x="1144565" y="756919"/>
                  </a:lnTo>
                  <a:lnTo>
                    <a:pt x="1144596" y="732790"/>
                  </a:lnTo>
                  <a:close/>
                </a:path>
                <a:path w="1145539" h="985520">
                  <a:moveTo>
                    <a:pt x="7907" y="756920"/>
                  </a:moveTo>
                  <a:lnTo>
                    <a:pt x="584" y="756920"/>
                  </a:lnTo>
                  <a:lnTo>
                    <a:pt x="567" y="763269"/>
                  </a:lnTo>
                  <a:lnTo>
                    <a:pt x="7899" y="763269"/>
                  </a:lnTo>
                  <a:lnTo>
                    <a:pt x="7907" y="756920"/>
                  </a:lnTo>
                  <a:close/>
                </a:path>
                <a:path w="1145539" h="985520">
                  <a:moveTo>
                    <a:pt x="1144565" y="756920"/>
                  </a:moveTo>
                  <a:lnTo>
                    <a:pt x="1138210" y="756920"/>
                  </a:lnTo>
                  <a:lnTo>
                    <a:pt x="1138202" y="763269"/>
                  </a:lnTo>
                  <a:lnTo>
                    <a:pt x="1144557" y="763269"/>
                  </a:lnTo>
                  <a:lnTo>
                    <a:pt x="1144565" y="756920"/>
                  </a:lnTo>
                  <a:close/>
                </a:path>
                <a:path w="1145539" h="985520">
                  <a:moveTo>
                    <a:pt x="7899" y="763270"/>
                  </a:moveTo>
                  <a:lnTo>
                    <a:pt x="567" y="763270"/>
                  </a:lnTo>
                  <a:lnTo>
                    <a:pt x="531" y="777239"/>
                  </a:lnTo>
                  <a:lnTo>
                    <a:pt x="7880" y="777239"/>
                  </a:lnTo>
                  <a:lnTo>
                    <a:pt x="7899" y="763270"/>
                  </a:lnTo>
                  <a:close/>
                </a:path>
                <a:path w="1145539" h="985520">
                  <a:moveTo>
                    <a:pt x="1144557" y="763270"/>
                  </a:moveTo>
                  <a:lnTo>
                    <a:pt x="1138202" y="763270"/>
                  </a:lnTo>
                  <a:lnTo>
                    <a:pt x="1138184" y="777239"/>
                  </a:lnTo>
                  <a:lnTo>
                    <a:pt x="1144539" y="777239"/>
                  </a:lnTo>
                  <a:lnTo>
                    <a:pt x="1144557" y="763270"/>
                  </a:lnTo>
                  <a:close/>
                </a:path>
                <a:path w="1145539" h="985520">
                  <a:moveTo>
                    <a:pt x="7880" y="777240"/>
                  </a:moveTo>
                  <a:lnTo>
                    <a:pt x="531" y="777240"/>
                  </a:lnTo>
                  <a:lnTo>
                    <a:pt x="515" y="783589"/>
                  </a:lnTo>
                  <a:lnTo>
                    <a:pt x="7872" y="783589"/>
                  </a:lnTo>
                  <a:lnTo>
                    <a:pt x="7880" y="777240"/>
                  </a:lnTo>
                  <a:close/>
                </a:path>
                <a:path w="1145539" h="985520">
                  <a:moveTo>
                    <a:pt x="1144539" y="777240"/>
                  </a:moveTo>
                  <a:lnTo>
                    <a:pt x="1138184" y="777240"/>
                  </a:lnTo>
                  <a:lnTo>
                    <a:pt x="1138175" y="783589"/>
                  </a:lnTo>
                  <a:lnTo>
                    <a:pt x="1144530" y="783589"/>
                  </a:lnTo>
                  <a:lnTo>
                    <a:pt x="1144539" y="777240"/>
                  </a:lnTo>
                  <a:close/>
                </a:path>
                <a:path w="1145539" h="985520">
                  <a:moveTo>
                    <a:pt x="7872" y="783590"/>
                  </a:moveTo>
                  <a:lnTo>
                    <a:pt x="515" y="783590"/>
                  </a:lnTo>
                  <a:lnTo>
                    <a:pt x="498" y="789939"/>
                  </a:lnTo>
                  <a:lnTo>
                    <a:pt x="7864" y="789939"/>
                  </a:lnTo>
                  <a:lnTo>
                    <a:pt x="7872" y="783590"/>
                  </a:lnTo>
                  <a:close/>
                </a:path>
                <a:path w="1145539" h="985520">
                  <a:moveTo>
                    <a:pt x="1144530" y="783590"/>
                  </a:moveTo>
                  <a:lnTo>
                    <a:pt x="1138175" y="783590"/>
                  </a:lnTo>
                  <a:lnTo>
                    <a:pt x="1138167" y="789939"/>
                  </a:lnTo>
                  <a:lnTo>
                    <a:pt x="1144522" y="789939"/>
                  </a:lnTo>
                  <a:lnTo>
                    <a:pt x="1144530" y="783590"/>
                  </a:lnTo>
                  <a:close/>
                </a:path>
                <a:path w="1145539" h="985520">
                  <a:moveTo>
                    <a:pt x="7864" y="789940"/>
                  </a:moveTo>
                  <a:lnTo>
                    <a:pt x="498" y="789940"/>
                  </a:lnTo>
                  <a:lnTo>
                    <a:pt x="482" y="796289"/>
                  </a:lnTo>
                  <a:lnTo>
                    <a:pt x="7856" y="796289"/>
                  </a:lnTo>
                  <a:lnTo>
                    <a:pt x="7864" y="789940"/>
                  </a:lnTo>
                  <a:close/>
                </a:path>
                <a:path w="1145539" h="985520">
                  <a:moveTo>
                    <a:pt x="1144522" y="789940"/>
                  </a:moveTo>
                  <a:lnTo>
                    <a:pt x="1138167" y="789940"/>
                  </a:lnTo>
                  <a:lnTo>
                    <a:pt x="1138159" y="796289"/>
                  </a:lnTo>
                  <a:lnTo>
                    <a:pt x="1144514" y="796289"/>
                  </a:lnTo>
                  <a:lnTo>
                    <a:pt x="1144522" y="789940"/>
                  </a:lnTo>
                  <a:close/>
                </a:path>
                <a:path w="1145539" h="985520">
                  <a:moveTo>
                    <a:pt x="7856" y="796290"/>
                  </a:moveTo>
                  <a:lnTo>
                    <a:pt x="482" y="796290"/>
                  </a:lnTo>
                  <a:lnTo>
                    <a:pt x="465" y="802639"/>
                  </a:lnTo>
                  <a:lnTo>
                    <a:pt x="7847" y="802639"/>
                  </a:lnTo>
                  <a:lnTo>
                    <a:pt x="7856" y="796290"/>
                  </a:lnTo>
                  <a:close/>
                </a:path>
                <a:path w="1145539" h="985520">
                  <a:moveTo>
                    <a:pt x="1144514" y="796290"/>
                  </a:moveTo>
                  <a:lnTo>
                    <a:pt x="1138159" y="796290"/>
                  </a:lnTo>
                  <a:lnTo>
                    <a:pt x="1138151" y="802639"/>
                  </a:lnTo>
                  <a:lnTo>
                    <a:pt x="1144506" y="802639"/>
                  </a:lnTo>
                  <a:lnTo>
                    <a:pt x="1144514" y="796290"/>
                  </a:lnTo>
                  <a:close/>
                </a:path>
                <a:path w="1145539" h="985520">
                  <a:moveTo>
                    <a:pt x="7847" y="802640"/>
                  </a:moveTo>
                  <a:lnTo>
                    <a:pt x="465" y="802640"/>
                  </a:lnTo>
                  <a:lnTo>
                    <a:pt x="449" y="808989"/>
                  </a:lnTo>
                  <a:lnTo>
                    <a:pt x="7839" y="808989"/>
                  </a:lnTo>
                  <a:lnTo>
                    <a:pt x="7847" y="802640"/>
                  </a:lnTo>
                  <a:close/>
                </a:path>
                <a:path w="1145539" h="985520">
                  <a:moveTo>
                    <a:pt x="1144506" y="802640"/>
                  </a:moveTo>
                  <a:lnTo>
                    <a:pt x="1138151" y="802640"/>
                  </a:lnTo>
                  <a:lnTo>
                    <a:pt x="1138142" y="808989"/>
                  </a:lnTo>
                  <a:lnTo>
                    <a:pt x="1144498" y="808989"/>
                  </a:lnTo>
                  <a:lnTo>
                    <a:pt x="1144506" y="802640"/>
                  </a:lnTo>
                  <a:close/>
                </a:path>
                <a:path w="1145539" h="985520">
                  <a:moveTo>
                    <a:pt x="7839" y="808990"/>
                  </a:moveTo>
                  <a:lnTo>
                    <a:pt x="449" y="808990"/>
                  </a:lnTo>
                  <a:lnTo>
                    <a:pt x="433" y="815339"/>
                  </a:lnTo>
                  <a:lnTo>
                    <a:pt x="7831" y="815339"/>
                  </a:lnTo>
                  <a:lnTo>
                    <a:pt x="7839" y="808990"/>
                  </a:lnTo>
                  <a:close/>
                </a:path>
                <a:path w="1145539" h="985520">
                  <a:moveTo>
                    <a:pt x="1144498" y="808990"/>
                  </a:moveTo>
                  <a:lnTo>
                    <a:pt x="1138142" y="808990"/>
                  </a:lnTo>
                  <a:lnTo>
                    <a:pt x="1138134" y="815339"/>
                  </a:lnTo>
                  <a:lnTo>
                    <a:pt x="1144489" y="815339"/>
                  </a:lnTo>
                  <a:lnTo>
                    <a:pt x="1144498" y="808990"/>
                  </a:lnTo>
                  <a:close/>
                </a:path>
                <a:path w="1145539" h="985520">
                  <a:moveTo>
                    <a:pt x="7831" y="815340"/>
                  </a:moveTo>
                  <a:lnTo>
                    <a:pt x="433" y="815340"/>
                  </a:lnTo>
                  <a:lnTo>
                    <a:pt x="416" y="821689"/>
                  </a:lnTo>
                  <a:lnTo>
                    <a:pt x="7822" y="821689"/>
                  </a:lnTo>
                  <a:lnTo>
                    <a:pt x="7831" y="815340"/>
                  </a:lnTo>
                  <a:close/>
                </a:path>
                <a:path w="1145539" h="985520">
                  <a:moveTo>
                    <a:pt x="1144489" y="815340"/>
                  </a:moveTo>
                  <a:lnTo>
                    <a:pt x="1138134" y="815340"/>
                  </a:lnTo>
                  <a:lnTo>
                    <a:pt x="1138126" y="821689"/>
                  </a:lnTo>
                  <a:lnTo>
                    <a:pt x="1144481" y="821689"/>
                  </a:lnTo>
                  <a:lnTo>
                    <a:pt x="1144489" y="815340"/>
                  </a:lnTo>
                  <a:close/>
                </a:path>
                <a:path w="1145539" h="985520">
                  <a:moveTo>
                    <a:pt x="7822" y="821690"/>
                  </a:moveTo>
                  <a:lnTo>
                    <a:pt x="416" y="821690"/>
                  </a:lnTo>
                  <a:lnTo>
                    <a:pt x="400" y="828039"/>
                  </a:lnTo>
                  <a:lnTo>
                    <a:pt x="7814" y="828039"/>
                  </a:lnTo>
                  <a:lnTo>
                    <a:pt x="7822" y="821690"/>
                  </a:lnTo>
                  <a:close/>
                </a:path>
                <a:path w="1145539" h="985520">
                  <a:moveTo>
                    <a:pt x="1144481" y="821690"/>
                  </a:moveTo>
                  <a:lnTo>
                    <a:pt x="1138126" y="821690"/>
                  </a:lnTo>
                  <a:lnTo>
                    <a:pt x="1138117" y="828039"/>
                  </a:lnTo>
                  <a:lnTo>
                    <a:pt x="1144473" y="828039"/>
                  </a:lnTo>
                  <a:lnTo>
                    <a:pt x="1144481" y="821690"/>
                  </a:lnTo>
                  <a:close/>
                </a:path>
                <a:path w="1145539" h="985520">
                  <a:moveTo>
                    <a:pt x="7814" y="828040"/>
                  </a:moveTo>
                  <a:lnTo>
                    <a:pt x="400" y="828040"/>
                  </a:lnTo>
                  <a:lnTo>
                    <a:pt x="383" y="834389"/>
                  </a:lnTo>
                  <a:lnTo>
                    <a:pt x="7806" y="834389"/>
                  </a:lnTo>
                  <a:lnTo>
                    <a:pt x="7814" y="828040"/>
                  </a:lnTo>
                  <a:close/>
                </a:path>
                <a:path w="1145539" h="985520">
                  <a:moveTo>
                    <a:pt x="1144473" y="828040"/>
                  </a:moveTo>
                  <a:lnTo>
                    <a:pt x="1138117" y="828040"/>
                  </a:lnTo>
                  <a:lnTo>
                    <a:pt x="1138109" y="834389"/>
                  </a:lnTo>
                  <a:lnTo>
                    <a:pt x="1144465" y="834389"/>
                  </a:lnTo>
                  <a:lnTo>
                    <a:pt x="1144473" y="828040"/>
                  </a:lnTo>
                  <a:close/>
                </a:path>
                <a:path w="1145539" h="985520">
                  <a:moveTo>
                    <a:pt x="7806" y="834390"/>
                  </a:moveTo>
                  <a:lnTo>
                    <a:pt x="383" y="834390"/>
                  </a:lnTo>
                  <a:lnTo>
                    <a:pt x="370" y="839469"/>
                  </a:lnTo>
                  <a:lnTo>
                    <a:pt x="7799" y="839469"/>
                  </a:lnTo>
                  <a:lnTo>
                    <a:pt x="7806" y="834390"/>
                  </a:lnTo>
                  <a:close/>
                </a:path>
                <a:path w="1145539" h="985520">
                  <a:moveTo>
                    <a:pt x="1144465" y="834390"/>
                  </a:moveTo>
                  <a:lnTo>
                    <a:pt x="1138109" y="834390"/>
                  </a:lnTo>
                  <a:lnTo>
                    <a:pt x="1138102" y="839469"/>
                  </a:lnTo>
                  <a:lnTo>
                    <a:pt x="1144458" y="839469"/>
                  </a:lnTo>
                  <a:lnTo>
                    <a:pt x="1144465" y="834390"/>
                  </a:lnTo>
                  <a:close/>
                </a:path>
                <a:path w="1145539" h="985520">
                  <a:moveTo>
                    <a:pt x="7799" y="839470"/>
                  </a:moveTo>
                  <a:lnTo>
                    <a:pt x="370" y="839470"/>
                  </a:lnTo>
                  <a:lnTo>
                    <a:pt x="351" y="847089"/>
                  </a:lnTo>
                  <a:lnTo>
                    <a:pt x="7789" y="847089"/>
                  </a:lnTo>
                  <a:lnTo>
                    <a:pt x="7799" y="839470"/>
                  </a:lnTo>
                  <a:close/>
                </a:path>
                <a:path w="1145539" h="985520">
                  <a:moveTo>
                    <a:pt x="1144458" y="839470"/>
                  </a:moveTo>
                  <a:lnTo>
                    <a:pt x="1138102" y="839470"/>
                  </a:lnTo>
                  <a:lnTo>
                    <a:pt x="1138092" y="847089"/>
                  </a:lnTo>
                  <a:lnTo>
                    <a:pt x="1144448" y="847089"/>
                  </a:lnTo>
                  <a:lnTo>
                    <a:pt x="1144458" y="839470"/>
                  </a:lnTo>
                  <a:close/>
                </a:path>
                <a:path w="1145539" h="985520">
                  <a:moveTo>
                    <a:pt x="7789" y="847090"/>
                  </a:moveTo>
                  <a:lnTo>
                    <a:pt x="351" y="847090"/>
                  </a:lnTo>
                  <a:lnTo>
                    <a:pt x="338" y="852169"/>
                  </a:lnTo>
                  <a:lnTo>
                    <a:pt x="7782" y="852169"/>
                  </a:lnTo>
                  <a:lnTo>
                    <a:pt x="7789" y="847090"/>
                  </a:lnTo>
                  <a:close/>
                </a:path>
                <a:path w="1145539" h="985520">
                  <a:moveTo>
                    <a:pt x="1144448" y="847090"/>
                  </a:moveTo>
                  <a:lnTo>
                    <a:pt x="1138092" y="847090"/>
                  </a:lnTo>
                  <a:lnTo>
                    <a:pt x="1138086" y="852169"/>
                  </a:lnTo>
                  <a:lnTo>
                    <a:pt x="1144442" y="852169"/>
                  </a:lnTo>
                  <a:lnTo>
                    <a:pt x="1144448" y="847090"/>
                  </a:lnTo>
                  <a:close/>
                </a:path>
                <a:path w="1145539" h="985520">
                  <a:moveTo>
                    <a:pt x="7782" y="852170"/>
                  </a:moveTo>
                  <a:lnTo>
                    <a:pt x="338" y="852170"/>
                  </a:lnTo>
                  <a:lnTo>
                    <a:pt x="318" y="859789"/>
                  </a:lnTo>
                  <a:lnTo>
                    <a:pt x="7772" y="859789"/>
                  </a:lnTo>
                  <a:lnTo>
                    <a:pt x="7782" y="852170"/>
                  </a:lnTo>
                  <a:close/>
                </a:path>
                <a:path w="1145539" h="985520">
                  <a:moveTo>
                    <a:pt x="1144442" y="852170"/>
                  </a:moveTo>
                  <a:lnTo>
                    <a:pt x="1138086" y="852170"/>
                  </a:lnTo>
                  <a:lnTo>
                    <a:pt x="1138076" y="859789"/>
                  </a:lnTo>
                  <a:lnTo>
                    <a:pt x="1144432" y="859789"/>
                  </a:lnTo>
                  <a:lnTo>
                    <a:pt x="1144442" y="852170"/>
                  </a:lnTo>
                  <a:close/>
                </a:path>
                <a:path w="1145539" h="985520">
                  <a:moveTo>
                    <a:pt x="7772" y="859790"/>
                  </a:moveTo>
                  <a:lnTo>
                    <a:pt x="318" y="859790"/>
                  </a:lnTo>
                  <a:lnTo>
                    <a:pt x="288" y="871219"/>
                  </a:lnTo>
                  <a:lnTo>
                    <a:pt x="7757" y="871219"/>
                  </a:lnTo>
                  <a:lnTo>
                    <a:pt x="7772" y="859790"/>
                  </a:lnTo>
                  <a:close/>
                </a:path>
                <a:path w="1145539" h="985520">
                  <a:moveTo>
                    <a:pt x="1144432" y="859790"/>
                  </a:moveTo>
                  <a:lnTo>
                    <a:pt x="1138076" y="859790"/>
                  </a:lnTo>
                  <a:lnTo>
                    <a:pt x="1138061" y="871219"/>
                  </a:lnTo>
                  <a:lnTo>
                    <a:pt x="1144417" y="871219"/>
                  </a:lnTo>
                  <a:lnTo>
                    <a:pt x="1144432" y="859790"/>
                  </a:lnTo>
                  <a:close/>
                </a:path>
                <a:path w="1145539" h="985520">
                  <a:moveTo>
                    <a:pt x="7757" y="871220"/>
                  </a:moveTo>
                  <a:lnTo>
                    <a:pt x="288" y="871220"/>
                  </a:lnTo>
                  <a:lnTo>
                    <a:pt x="269" y="878839"/>
                  </a:lnTo>
                  <a:lnTo>
                    <a:pt x="7747" y="878839"/>
                  </a:lnTo>
                  <a:lnTo>
                    <a:pt x="7757" y="871220"/>
                  </a:lnTo>
                  <a:close/>
                </a:path>
                <a:path w="1145539" h="985520">
                  <a:moveTo>
                    <a:pt x="1144417" y="871220"/>
                  </a:moveTo>
                  <a:lnTo>
                    <a:pt x="1138061" y="871220"/>
                  </a:lnTo>
                  <a:lnTo>
                    <a:pt x="1138051" y="878839"/>
                  </a:lnTo>
                  <a:lnTo>
                    <a:pt x="1144407" y="878839"/>
                  </a:lnTo>
                  <a:lnTo>
                    <a:pt x="1144417" y="871220"/>
                  </a:lnTo>
                  <a:close/>
                </a:path>
                <a:path w="1145539" h="985520">
                  <a:moveTo>
                    <a:pt x="7747" y="878840"/>
                  </a:moveTo>
                  <a:lnTo>
                    <a:pt x="269" y="878840"/>
                  </a:lnTo>
                  <a:lnTo>
                    <a:pt x="255" y="883919"/>
                  </a:lnTo>
                  <a:lnTo>
                    <a:pt x="7741" y="883919"/>
                  </a:lnTo>
                  <a:lnTo>
                    <a:pt x="7747" y="878840"/>
                  </a:lnTo>
                  <a:close/>
                </a:path>
                <a:path w="1145539" h="985520">
                  <a:moveTo>
                    <a:pt x="1144407" y="878840"/>
                  </a:moveTo>
                  <a:lnTo>
                    <a:pt x="1138051" y="878840"/>
                  </a:lnTo>
                  <a:lnTo>
                    <a:pt x="1138044" y="883919"/>
                  </a:lnTo>
                  <a:lnTo>
                    <a:pt x="1144401" y="883919"/>
                  </a:lnTo>
                  <a:lnTo>
                    <a:pt x="1144407" y="878840"/>
                  </a:lnTo>
                  <a:close/>
                </a:path>
                <a:path w="1145539" h="985520">
                  <a:moveTo>
                    <a:pt x="7741" y="883920"/>
                  </a:moveTo>
                  <a:lnTo>
                    <a:pt x="255" y="883920"/>
                  </a:lnTo>
                  <a:lnTo>
                    <a:pt x="239" y="890269"/>
                  </a:lnTo>
                  <a:lnTo>
                    <a:pt x="7733" y="890269"/>
                  </a:lnTo>
                  <a:lnTo>
                    <a:pt x="7741" y="883920"/>
                  </a:lnTo>
                  <a:close/>
                </a:path>
                <a:path w="1145539" h="985520">
                  <a:moveTo>
                    <a:pt x="1144401" y="883920"/>
                  </a:moveTo>
                  <a:lnTo>
                    <a:pt x="1138044" y="883920"/>
                  </a:lnTo>
                  <a:lnTo>
                    <a:pt x="1138036" y="890269"/>
                  </a:lnTo>
                  <a:lnTo>
                    <a:pt x="1144393" y="890269"/>
                  </a:lnTo>
                  <a:lnTo>
                    <a:pt x="1144401" y="883920"/>
                  </a:lnTo>
                  <a:close/>
                </a:path>
                <a:path w="1145539" h="985520">
                  <a:moveTo>
                    <a:pt x="7733" y="890270"/>
                  </a:moveTo>
                  <a:lnTo>
                    <a:pt x="239" y="890270"/>
                  </a:lnTo>
                  <a:lnTo>
                    <a:pt x="187" y="910589"/>
                  </a:lnTo>
                  <a:lnTo>
                    <a:pt x="7706" y="910589"/>
                  </a:lnTo>
                  <a:lnTo>
                    <a:pt x="7733" y="890270"/>
                  </a:lnTo>
                  <a:close/>
                </a:path>
                <a:path w="1145539" h="985520">
                  <a:moveTo>
                    <a:pt x="1144393" y="890270"/>
                  </a:moveTo>
                  <a:lnTo>
                    <a:pt x="1138036" y="890270"/>
                  </a:lnTo>
                  <a:lnTo>
                    <a:pt x="1138009" y="910589"/>
                  </a:lnTo>
                  <a:lnTo>
                    <a:pt x="1144366" y="910589"/>
                  </a:lnTo>
                  <a:lnTo>
                    <a:pt x="1144393" y="890270"/>
                  </a:lnTo>
                  <a:close/>
                </a:path>
                <a:path w="1145539" h="985520">
                  <a:moveTo>
                    <a:pt x="7706" y="910590"/>
                  </a:moveTo>
                  <a:lnTo>
                    <a:pt x="187" y="910590"/>
                  </a:lnTo>
                  <a:lnTo>
                    <a:pt x="154" y="923289"/>
                  </a:lnTo>
                  <a:lnTo>
                    <a:pt x="7689" y="923289"/>
                  </a:lnTo>
                  <a:lnTo>
                    <a:pt x="7706" y="910590"/>
                  </a:lnTo>
                  <a:close/>
                </a:path>
                <a:path w="1145539" h="985520">
                  <a:moveTo>
                    <a:pt x="1144366" y="910590"/>
                  </a:moveTo>
                  <a:lnTo>
                    <a:pt x="1138009" y="910590"/>
                  </a:lnTo>
                  <a:lnTo>
                    <a:pt x="1137993" y="923289"/>
                  </a:lnTo>
                  <a:lnTo>
                    <a:pt x="1144350" y="923289"/>
                  </a:lnTo>
                  <a:lnTo>
                    <a:pt x="1144366" y="910590"/>
                  </a:lnTo>
                  <a:close/>
                </a:path>
                <a:path w="1145539" h="985520">
                  <a:moveTo>
                    <a:pt x="7689" y="923290"/>
                  </a:moveTo>
                  <a:lnTo>
                    <a:pt x="154" y="923290"/>
                  </a:lnTo>
                  <a:lnTo>
                    <a:pt x="137" y="929639"/>
                  </a:lnTo>
                  <a:lnTo>
                    <a:pt x="7681" y="929639"/>
                  </a:lnTo>
                  <a:lnTo>
                    <a:pt x="7689" y="923290"/>
                  </a:lnTo>
                  <a:close/>
                </a:path>
                <a:path w="1145539" h="985520">
                  <a:moveTo>
                    <a:pt x="1144350" y="923290"/>
                  </a:moveTo>
                  <a:lnTo>
                    <a:pt x="1137993" y="923290"/>
                  </a:lnTo>
                  <a:lnTo>
                    <a:pt x="1137984" y="929639"/>
                  </a:lnTo>
                  <a:lnTo>
                    <a:pt x="1144342" y="929639"/>
                  </a:lnTo>
                  <a:lnTo>
                    <a:pt x="1144350" y="923290"/>
                  </a:lnTo>
                  <a:close/>
                </a:path>
                <a:path w="1145539" h="985520">
                  <a:moveTo>
                    <a:pt x="7681" y="929640"/>
                  </a:moveTo>
                  <a:lnTo>
                    <a:pt x="137" y="929640"/>
                  </a:lnTo>
                  <a:lnTo>
                    <a:pt x="121" y="935989"/>
                  </a:lnTo>
                  <a:lnTo>
                    <a:pt x="7673" y="935989"/>
                  </a:lnTo>
                  <a:lnTo>
                    <a:pt x="7681" y="929640"/>
                  </a:lnTo>
                  <a:close/>
                </a:path>
                <a:path w="1145539" h="985520">
                  <a:moveTo>
                    <a:pt x="1144342" y="929640"/>
                  </a:moveTo>
                  <a:lnTo>
                    <a:pt x="1137984" y="929640"/>
                  </a:lnTo>
                  <a:lnTo>
                    <a:pt x="1137976" y="935989"/>
                  </a:lnTo>
                  <a:lnTo>
                    <a:pt x="1144333" y="935989"/>
                  </a:lnTo>
                  <a:lnTo>
                    <a:pt x="1144342" y="929640"/>
                  </a:lnTo>
                  <a:close/>
                </a:path>
                <a:path w="1145539" h="985520">
                  <a:moveTo>
                    <a:pt x="7673" y="935990"/>
                  </a:moveTo>
                  <a:lnTo>
                    <a:pt x="121" y="935990"/>
                  </a:lnTo>
                  <a:lnTo>
                    <a:pt x="105" y="942339"/>
                  </a:lnTo>
                  <a:lnTo>
                    <a:pt x="7664" y="942339"/>
                  </a:lnTo>
                  <a:lnTo>
                    <a:pt x="7673" y="935990"/>
                  </a:lnTo>
                  <a:close/>
                </a:path>
                <a:path w="1145539" h="985520">
                  <a:moveTo>
                    <a:pt x="1144333" y="935990"/>
                  </a:moveTo>
                  <a:lnTo>
                    <a:pt x="1137976" y="935990"/>
                  </a:lnTo>
                  <a:lnTo>
                    <a:pt x="1137968" y="942339"/>
                  </a:lnTo>
                  <a:lnTo>
                    <a:pt x="1144325" y="942339"/>
                  </a:lnTo>
                  <a:lnTo>
                    <a:pt x="1144333" y="935990"/>
                  </a:lnTo>
                  <a:close/>
                </a:path>
                <a:path w="1145539" h="985520">
                  <a:moveTo>
                    <a:pt x="7664" y="942340"/>
                  </a:moveTo>
                  <a:lnTo>
                    <a:pt x="105" y="942340"/>
                  </a:lnTo>
                  <a:lnTo>
                    <a:pt x="55" y="961389"/>
                  </a:lnTo>
                  <a:lnTo>
                    <a:pt x="7639" y="961389"/>
                  </a:lnTo>
                  <a:lnTo>
                    <a:pt x="7664" y="942340"/>
                  </a:lnTo>
                  <a:close/>
                </a:path>
                <a:path w="1145539" h="985520">
                  <a:moveTo>
                    <a:pt x="1144325" y="942340"/>
                  </a:moveTo>
                  <a:lnTo>
                    <a:pt x="1137968" y="942340"/>
                  </a:lnTo>
                  <a:lnTo>
                    <a:pt x="1137943" y="961389"/>
                  </a:lnTo>
                  <a:lnTo>
                    <a:pt x="1144301" y="961389"/>
                  </a:lnTo>
                  <a:lnTo>
                    <a:pt x="1144325" y="942340"/>
                  </a:lnTo>
                  <a:close/>
                </a:path>
                <a:path w="1145539" h="985520">
                  <a:moveTo>
                    <a:pt x="7639" y="961390"/>
                  </a:moveTo>
                  <a:lnTo>
                    <a:pt x="55" y="961390"/>
                  </a:lnTo>
                  <a:lnTo>
                    <a:pt x="39" y="967739"/>
                  </a:lnTo>
                  <a:lnTo>
                    <a:pt x="7631" y="967739"/>
                  </a:lnTo>
                  <a:lnTo>
                    <a:pt x="7639" y="961390"/>
                  </a:lnTo>
                  <a:close/>
                </a:path>
                <a:path w="1145539" h="985520">
                  <a:moveTo>
                    <a:pt x="1144301" y="961390"/>
                  </a:moveTo>
                  <a:lnTo>
                    <a:pt x="1137943" y="961390"/>
                  </a:lnTo>
                  <a:lnTo>
                    <a:pt x="1137934" y="967739"/>
                  </a:lnTo>
                  <a:lnTo>
                    <a:pt x="1144292" y="967739"/>
                  </a:lnTo>
                  <a:lnTo>
                    <a:pt x="1144301" y="961390"/>
                  </a:lnTo>
                  <a:close/>
                </a:path>
                <a:path w="1145539" h="985520">
                  <a:moveTo>
                    <a:pt x="7631" y="967740"/>
                  </a:moveTo>
                  <a:lnTo>
                    <a:pt x="39" y="967740"/>
                  </a:lnTo>
                  <a:lnTo>
                    <a:pt x="22" y="974089"/>
                  </a:lnTo>
                  <a:lnTo>
                    <a:pt x="7623" y="974089"/>
                  </a:lnTo>
                  <a:lnTo>
                    <a:pt x="7631" y="967740"/>
                  </a:lnTo>
                  <a:close/>
                </a:path>
                <a:path w="1145539" h="985520">
                  <a:moveTo>
                    <a:pt x="1144292" y="967740"/>
                  </a:moveTo>
                  <a:lnTo>
                    <a:pt x="1137934" y="967740"/>
                  </a:lnTo>
                  <a:lnTo>
                    <a:pt x="1137926" y="974089"/>
                  </a:lnTo>
                  <a:lnTo>
                    <a:pt x="1144284" y="974089"/>
                  </a:lnTo>
                  <a:lnTo>
                    <a:pt x="1144292" y="967740"/>
                  </a:lnTo>
                  <a:close/>
                </a:path>
                <a:path w="1145539" h="985520">
                  <a:moveTo>
                    <a:pt x="7623" y="974090"/>
                  </a:moveTo>
                  <a:lnTo>
                    <a:pt x="22" y="974090"/>
                  </a:lnTo>
                  <a:lnTo>
                    <a:pt x="9" y="979169"/>
                  </a:lnTo>
                  <a:lnTo>
                    <a:pt x="1137920" y="979169"/>
                  </a:lnTo>
                  <a:lnTo>
                    <a:pt x="7620" y="976630"/>
                  </a:lnTo>
                  <a:lnTo>
                    <a:pt x="7623" y="974090"/>
                  </a:lnTo>
                  <a:close/>
                </a:path>
                <a:path w="1145539" h="985520">
                  <a:moveTo>
                    <a:pt x="1144284" y="974090"/>
                  </a:moveTo>
                  <a:lnTo>
                    <a:pt x="1137926" y="974090"/>
                  </a:lnTo>
                  <a:lnTo>
                    <a:pt x="1137920" y="979169"/>
                  </a:lnTo>
                  <a:lnTo>
                    <a:pt x="1144278" y="979169"/>
                  </a:lnTo>
                  <a:lnTo>
                    <a:pt x="1144284" y="974090"/>
                  </a:lnTo>
                  <a:close/>
                </a:path>
                <a:path w="1145539" h="985520">
                  <a:moveTo>
                    <a:pt x="1144278" y="979170"/>
                  </a:moveTo>
                  <a:lnTo>
                    <a:pt x="9" y="979170"/>
                  </a:lnTo>
                  <a:lnTo>
                    <a:pt x="0" y="982980"/>
                  </a:lnTo>
                  <a:lnTo>
                    <a:pt x="1144270" y="985519"/>
                  </a:lnTo>
                  <a:lnTo>
                    <a:pt x="1144278" y="979170"/>
                  </a:lnTo>
                  <a:close/>
                </a:path>
              </a:pathLst>
            </a:custGeom>
            <a:solidFill>
              <a:srgbClr val="0742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697229" y="3676650"/>
              <a:ext cx="1131570" cy="972819"/>
            </a:xfrm>
            <a:custGeom>
              <a:avLst/>
              <a:gdLst/>
              <a:ahLst/>
              <a:cxnLst/>
              <a:rect l="l" t="t" r="r" b="b"/>
              <a:pathLst>
                <a:path w="1131570" h="972820">
                  <a:moveTo>
                    <a:pt x="1270" y="0"/>
                  </a:moveTo>
                  <a:lnTo>
                    <a:pt x="1268" y="1269"/>
                  </a:lnTo>
                  <a:lnTo>
                    <a:pt x="566420" y="1269"/>
                  </a:lnTo>
                  <a:lnTo>
                    <a:pt x="1270" y="0"/>
                  </a:lnTo>
                  <a:close/>
                </a:path>
                <a:path w="1131570" h="972820">
                  <a:moveTo>
                    <a:pt x="566420" y="1270"/>
                  </a:moveTo>
                  <a:lnTo>
                    <a:pt x="1268" y="1270"/>
                  </a:lnTo>
                  <a:lnTo>
                    <a:pt x="1260" y="7619"/>
                  </a:lnTo>
                  <a:lnTo>
                    <a:pt x="7618" y="7619"/>
                  </a:lnTo>
                  <a:lnTo>
                    <a:pt x="7620" y="6350"/>
                  </a:lnTo>
                  <a:lnTo>
                    <a:pt x="1131565" y="6350"/>
                  </a:lnTo>
                  <a:lnTo>
                    <a:pt x="1131570" y="2539"/>
                  </a:lnTo>
                  <a:lnTo>
                    <a:pt x="566420" y="1270"/>
                  </a:lnTo>
                  <a:close/>
                </a:path>
                <a:path w="1131570" h="972820">
                  <a:moveTo>
                    <a:pt x="1131565" y="6350"/>
                  </a:moveTo>
                  <a:lnTo>
                    <a:pt x="7620" y="6350"/>
                  </a:lnTo>
                  <a:lnTo>
                    <a:pt x="566420" y="7619"/>
                  </a:lnTo>
                  <a:lnTo>
                    <a:pt x="1131563" y="7619"/>
                  </a:lnTo>
                  <a:lnTo>
                    <a:pt x="1131565" y="6350"/>
                  </a:lnTo>
                  <a:close/>
                </a:path>
                <a:path w="1131570" h="972820">
                  <a:moveTo>
                    <a:pt x="7618" y="7620"/>
                  </a:moveTo>
                  <a:lnTo>
                    <a:pt x="1260" y="7620"/>
                  </a:lnTo>
                  <a:lnTo>
                    <a:pt x="1250" y="15239"/>
                  </a:lnTo>
                  <a:lnTo>
                    <a:pt x="7608" y="15239"/>
                  </a:lnTo>
                  <a:lnTo>
                    <a:pt x="7618" y="7620"/>
                  </a:lnTo>
                  <a:close/>
                </a:path>
                <a:path w="1131570" h="972820">
                  <a:moveTo>
                    <a:pt x="1131563" y="7620"/>
                  </a:moveTo>
                  <a:lnTo>
                    <a:pt x="566420" y="7620"/>
                  </a:lnTo>
                  <a:lnTo>
                    <a:pt x="1125220" y="8889"/>
                  </a:lnTo>
                  <a:lnTo>
                    <a:pt x="1125211" y="15239"/>
                  </a:lnTo>
                  <a:lnTo>
                    <a:pt x="1131553" y="15239"/>
                  </a:lnTo>
                  <a:lnTo>
                    <a:pt x="1131563" y="7620"/>
                  </a:lnTo>
                  <a:close/>
                </a:path>
                <a:path w="1131570" h="972820">
                  <a:moveTo>
                    <a:pt x="7608" y="15240"/>
                  </a:moveTo>
                  <a:lnTo>
                    <a:pt x="1250" y="15240"/>
                  </a:lnTo>
                  <a:lnTo>
                    <a:pt x="1241" y="21589"/>
                  </a:lnTo>
                  <a:lnTo>
                    <a:pt x="7599" y="21589"/>
                  </a:lnTo>
                  <a:lnTo>
                    <a:pt x="7608" y="15240"/>
                  </a:lnTo>
                  <a:close/>
                </a:path>
                <a:path w="1131570" h="972820">
                  <a:moveTo>
                    <a:pt x="1131553" y="15240"/>
                  </a:moveTo>
                  <a:lnTo>
                    <a:pt x="1125211" y="15240"/>
                  </a:lnTo>
                  <a:lnTo>
                    <a:pt x="1125203" y="21589"/>
                  </a:lnTo>
                  <a:lnTo>
                    <a:pt x="1131545" y="21589"/>
                  </a:lnTo>
                  <a:lnTo>
                    <a:pt x="1131553" y="15240"/>
                  </a:lnTo>
                  <a:close/>
                </a:path>
                <a:path w="1131570" h="972820">
                  <a:moveTo>
                    <a:pt x="7599" y="21590"/>
                  </a:moveTo>
                  <a:lnTo>
                    <a:pt x="1241" y="21590"/>
                  </a:lnTo>
                  <a:lnTo>
                    <a:pt x="1233" y="27939"/>
                  </a:lnTo>
                  <a:lnTo>
                    <a:pt x="7591" y="27939"/>
                  </a:lnTo>
                  <a:lnTo>
                    <a:pt x="7599" y="21590"/>
                  </a:lnTo>
                  <a:close/>
                </a:path>
                <a:path w="1131570" h="972820">
                  <a:moveTo>
                    <a:pt x="1131545" y="21590"/>
                  </a:moveTo>
                  <a:lnTo>
                    <a:pt x="1125203" y="21590"/>
                  </a:lnTo>
                  <a:lnTo>
                    <a:pt x="1125194" y="27939"/>
                  </a:lnTo>
                  <a:lnTo>
                    <a:pt x="1131536" y="27939"/>
                  </a:lnTo>
                  <a:lnTo>
                    <a:pt x="1131545" y="21590"/>
                  </a:lnTo>
                  <a:close/>
                </a:path>
                <a:path w="1131570" h="972820">
                  <a:moveTo>
                    <a:pt x="7591" y="27940"/>
                  </a:moveTo>
                  <a:lnTo>
                    <a:pt x="1233" y="27940"/>
                  </a:lnTo>
                  <a:lnTo>
                    <a:pt x="1225" y="34289"/>
                  </a:lnTo>
                  <a:lnTo>
                    <a:pt x="7582" y="34289"/>
                  </a:lnTo>
                  <a:lnTo>
                    <a:pt x="7591" y="27940"/>
                  </a:lnTo>
                  <a:close/>
                </a:path>
                <a:path w="1131570" h="972820">
                  <a:moveTo>
                    <a:pt x="1131536" y="27940"/>
                  </a:moveTo>
                  <a:lnTo>
                    <a:pt x="1125194" y="27940"/>
                  </a:lnTo>
                  <a:lnTo>
                    <a:pt x="1125186" y="34289"/>
                  </a:lnTo>
                  <a:lnTo>
                    <a:pt x="1131528" y="34289"/>
                  </a:lnTo>
                  <a:lnTo>
                    <a:pt x="1131536" y="27940"/>
                  </a:lnTo>
                  <a:close/>
                </a:path>
                <a:path w="1131570" h="972820">
                  <a:moveTo>
                    <a:pt x="7582" y="34290"/>
                  </a:moveTo>
                  <a:lnTo>
                    <a:pt x="1225" y="34290"/>
                  </a:lnTo>
                  <a:lnTo>
                    <a:pt x="1216" y="40639"/>
                  </a:lnTo>
                  <a:lnTo>
                    <a:pt x="7574" y="40639"/>
                  </a:lnTo>
                  <a:lnTo>
                    <a:pt x="7582" y="34290"/>
                  </a:lnTo>
                  <a:close/>
                </a:path>
                <a:path w="1131570" h="972820">
                  <a:moveTo>
                    <a:pt x="1131528" y="34290"/>
                  </a:moveTo>
                  <a:lnTo>
                    <a:pt x="1125186" y="34290"/>
                  </a:lnTo>
                  <a:lnTo>
                    <a:pt x="1125177" y="40639"/>
                  </a:lnTo>
                  <a:lnTo>
                    <a:pt x="1131520" y="40639"/>
                  </a:lnTo>
                  <a:lnTo>
                    <a:pt x="1131528" y="34290"/>
                  </a:lnTo>
                  <a:close/>
                </a:path>
                <a:path w="1131570" h="972820">
                  <a:moveTo>
                    <a:pt x="7574" y="40640"/>
                  </a:moveTo>
                  <a:lnTo>
                    <a:pt x="1216" y="40640"/>
                  </a:lnTo>
                  <a:lnTo>
                    <a:pt x="1208" y="46989"/>
                  </a:lnTo>
                  <a:lnTo>
                    <a:pt x="7566" y="46989"/>
                  </a:lnTo>
                  <a:lnTo>
                    <a:pt x="7574" y="40640"/>
                  </a:lnTo>
                  <a:close/>
                </a:path>
                <a:path w="1131570" h="972820">
                  <a:moveTo>
                    <a:pt x="1131520" y="40640"/>
                  </a:moveTo>
                  <a:lnTo>
                    <a:pt x="1125177" y="40640"/>
                  </a:lnTo>
                  <a:lnTo>
                    <a:pt x="1125169" y="46989"/>
                  </a:lnTo>
                  <a:lnTo>
                    <a:pt x="1131511" y="46989"/>
                  </a:lnTo>
                  <a:lnTo>
                    <a:pt x="1131520" y="40640"/>
                  </a:lnTo>
                  <a:close/>
                </a:path>
                <a:path w="1131570" h="972820">
                  <a:moveTo>
                    <a:pt x="7566" y="46990"/>
                  </a:moveTo>
                  <a:lnTo>
                    <a:pt x="1208" y="46990"/>
                  </a:lnTo>
                  <a:lnTo>
                    <a:pt x="1201" y="52069"/>
                  </a:lnTo>
                  <a:lnTo>
                    <a:pt x="7559" y="52069"/>
                  </a:lnTo>
                  <a:lnTo>
                    <a:pt x="7566" y="46990"/>
                  </a:lnTo>
                  <a:close/>
                </a:path>
                <a:path w="1131570" h="972820">
                  <a:moveTo>
                    <a:pt x="1131511" y="46990"/>
                  </a:moveTo>
                  <a:lnTo>
                    <a:pt x="1125169" y="46990"/>
                  </a:lnTo>
                  <a:lnTo>
                    <a:pt x="1125162" y="52069"/>
                  </a:lnTo>
                  <a:lnTo>
                    <a:pt x="1131505" y="52069"/>
                  </a:lnTo>
                  <a:lnTo>
                    <a:pt x="1131511" y="46990"/>
                  </a:lnTo>
                  <a:close/>
                </a:path>
                <a:path w="1131570" h="972820">
                  <a:moveTo>
                    <a:pt x="7559" y="52070"/>
                  </a:moveTo>
                  <a:lnTo>
                    <a:pt x="1201" y="52070"/>
                  </a:lnTo>
                  <a:lnTo>
                    <a:pt x="1191" y="59689"/>
                  </a:lnTo>
                  <a:lnTo>
                    <a:pt x="7549" y="59689"/>
                  </a:lnTo>
                  <a:lnTo>
                    <a:pt x="7559" y="52070"/>
                  </a:lnTo>
                  <a:close/>
                </a:path>
                <a:path w="1131570" h="972820">
                  <a:moveTo>
                    <a:pt x="1131505" y="52070"/>
                  </a:moveTo>
                  <a:lnTo>
                    <a:pt x="1125162" y="52070"/>
                  </a:lnTo>
                  <a:lnTo>
                    <a:pt x="1125152" y="59689"/>
                  </a:lnTo>
                  <a:lnTo>
                    <a:pt x="1131495" y="59689"/>
                  </a:lnTo>
                  <a:lnTo>
                    <a:pt x="1131505" y="52070"/>
                  </a:lnTo>
                  <a:close/>
                </a:path>
                <a:path w="1131570" h="972820">
                  <a:moveTo>
                    <a:pt x="7549" y="59690"/>
                  </a:moveTo>
                  <a:lnTo>
                    <a:pt x="1191" y="59690"/>
                  </a:lnTo>
                  <a:lnTo>
                    <a:pt x="1183" y="66039"/>
                  </a:lnTo>
                  <a:lnTo>
                    <a:pt x="7540" y="66039"/>
                  </a:lnTo>
                  <a:lnTo>
                    <a:pt x="7549" y="59690"/>
                  </a:lnTo>
                  <a:close/>
                </a:path>
                <a:path w="1131570" h="972820">
                  <a:moveTo>
                    <a:pt x="1131495" y="59690"/>
                  </a:moveTo>
                  <a:lnTo>
                    <a:pt x="1125152" y="59690"/>
                  </a:lnTo>
                  <a:lnTo>
                    <a:pt x="1125144" y="66039"/>
                  </a:lnTo>
                  <a:lnTo>
                    <a:pt x="1131486" y="66039"/>
                  </a:lnTo>
                  <a:lnTo>
                    <a:pt x="1131495" y="59690"/>
                  </a:lnTo>
                  <a:close/>
                </a:path>
                <a:path w="1131570" h="972820">
                  <a:moveTo>
                    <a:pt x="7540" y="66040"/>
                  </a:moveTo>
                  <a:lnTo>
                    <a:pt x="1183" y="66040"/>
                  </a:lnTo>
                  <a:lnTo>
                    <a:pt x="1175" y="72389"/>
                  </a:lnTo>
                  <a:lnTo>
                    <a:pt x="7532" y="72389"/>
                  </a:lnTo>
                  <a:lnTo>
                    <a:pt x="7540" y="66040"/>
                  </a:lnTo>
                  <a:close/>
                </a:path>
                <a:path w="1131570" h="972820">
                  <a:moveTo>
                    <a:pt x="1131486" y="66040"/>
                  </a:moveTo>
                  <a:lnTo>
                    <a:pt x="1125144" y="66040"/>
                  </a:lnTo>
                  <a:lnTo>
                    <a:pt x="1125135" y="72389"/>
                  </a:lnTo>
                  <a:lnTo>
                    <a:pt x="1131478" y="72389"/>
                  </a:lnTo>
                  <a:lnTo>
                    <a:pt x="1131486" y="66040"/>
                  </a:lnTo>
                  <a:close/>
                </a:path>
                <a:path w="1131570" h="972820">
                  <a:moveTo>
                    <a:pt x="7532" y="72390"/>
                  </a:moveTo>
                  <a:lnTo>
                    <a:pt x="1175" y="72390"/>
                  </a:lnTo>
                  <a:lnTo>
                    <a:pt x="1168" y="77469"/>
                  </a:lnTo>
                  <a:lnTo>
                    <a:pt x="7525" y="77469"/>
                  </a:lnTo>
                  <a:lnTo>
                    <a:pt x="7532" y="72390"/>
                  </a:lnTo>
                  <a:close/>
                </a:path>
                <a:path w="1131570" h="972820">
                  <a:moveTo>
                    <a:pt x="1131478" y="72390"/>
                  </a:moveTo>
                  <a:lnTo>
                    <a:pt x="1125135" y="72390"/>
                  </a:lnTo>
                  <a:lnTo>
                    <a:pt x="1125129" y="77469"/>
                  </a:lnTo>
                  <a:lnTo>
                    <a:pt x="1131471" y="77469"/>
                  </a:lnTo>
                  <a:lnTo>
                    <a:pt x="1131478" y="72390"/>
                  </a:lnTo>
                  <a:close/>
                </a:path>
                <a:path w="1131570" h="972820">
                  <a:moveTo>
                    <a:pt x="7525" y="77470"/>
                  </a:moveTo>
                  <a:lnTo>
                    <a:pt x="1168" y="77470"/>
                  </a:lnTo>
                  <a:lnTo>
                    <a:pt x="1158" y="85089"/>
                  </a:lnTo>
                  <a:lnTo>
                    <a:pt x="7515" y="85089"/>
                  </a:lnTo>
                  <a:lnTo>
                    <a:pt x="7525" y="77470"/>
                  </a:lnTo>
                  <a:close/>
                </a:path>
                <a:path w="1131570" h="972820">
                  <a:moveTo>
                    <a:pt x="1131471" y="77470"/>
                  </a:moveTo>
                  <a:lnTo>
                    <a:pt x="1125129" y="77470"/>
                  </a:lnTo>
                  <a:lnTo>
                    <a:pt x="1125118" y="85089"/>
                  </a:lnTo>
                  <a:lnTo>
                    <a:pt x="1131461" y="85089"/>
                  </a:lnTo>
                  <a:lnTo>
                    <a:pt x="1131471" y="77470"/>
                  </a:lnTo>
                  <a:close/>
                </a:path>
                <a:path w="1131570" h="972820">
                  <a:moveTo>
                    <a:pt x="7515" y="85090"/>
                  </a:moveTo>
                  <a:lnTo>
                    <a:pt x="1158" y="85090"/>
                  </a:lnTo>
                  <a:lnTo>
                    <a:pt x="1143" y="96519"/>
                  </a:lnTo>
                  <a:lnTo>
                    <a:pt x="7500" y="96519"/>
                  </a:lnTo>
                  <a:lnTo>
                    <a:pt x="7515" y="85090"/>
                  </a:lnTo>
                  <a:close/>
                </a:path>
                <a:path w="1131570" h="972820">
                  <a:moveTo>
                    <a:pt x="1131461" y="85090"/>
                  </a:moveTo>
                  <a:lnTo>
                    <a:pt x="1125118" y="85090"/>
                  </a:lnTo>
                  <a:lnTo>
                    <a:pt x="1125103" y="96519"/>
                  </a:lnTo>
                  <a:lnTo>
                    <a:pt x="1131446" y="96519"/>
                  </a:lnTo>
                  <a:lnTo>
                    <a:pt x="1131461" y="85090"/>
                  </a:lnTo>
                  <a:close/>
                </a:path>
                <a:path w="1131570" h="972820">
                  <a:moveTo>
                    <a:pt x="7500" y="96520"/>
                  </a:moveTo>
                  <a:lnTo>
                    <a:pt x="1143" y="96520"/>
                  </a:lnTo>
                  <a:lnTo>
                    <a:pt x="1133" y="104139"/>
                  </a:lnTo>
                  <a:lnTo>
                    <a:pt x="7490" y="104139"/>
                  </a:lnTo>
                  <a:lnTo>
                    <a:pt x="7500" y="96520"/>
                  </a:lnTo>
                  <a:close/>
                </a:path>
                <a:path w="1131570" h="972820">
                  <a:moveTo>
                    <a:pt x="1131446" y="96520"/>
                  </a:moveTo>
                  <a:lnTo>
                    <a:pt x="1125103" y="96520"/>
                  </a:lnTo>
                  <a:lnTo>
                    <a:pt x="1125093" y="104139"/>
                  </a:lnTo>
                  <a:lnTo>
                    <a:pt x="1131437" y="104139"/>
                  </a:lnTo>
                  <a:lnTo>
                    <a:pt x="1131446" y="96520"/>
                  </a:lnTo>
                  <a:close/>
                </a:path>
                <a:path w="1131570" h="972820">
                  <a:moveTo>
                    <a:pt x="7490" y="104140"/>
                  </a:moveTo>
                  <a:lnTo>
                    <a:pt x="1133" y="104140"/>
                  </a:lnTo>
                  <a:lnTo>
                    <a:pt x="1127" y="109219"/>
                  </a:lnTo>
                  <a:lnTo>
                    <a:pt x="7483" y="109219"/>
                  </a:lnTo>
                  <a:lnTo>
                    <a:pt x="7490" y="104140"/>
                  </a:lnTo>
                  <a:close/>
                </a:path>
                <a:path w="1131570" h="972820">
                  <a:moveTo>
                    <a:pt x="1131437" y="104140"/>
                  </a:moveTo>
                  <a:lnTo>
                    <a:pt x="1125093" y="104140"/>
                  </a:lnTo>
                  <a:lnTo>
                    <a:pt x="1125086" y="109219"/>
                  </a:lnTo>
                  <a:lnTo>
                    <a:pt x="1131430" y="109219"/>
                  </a:lnTo>
                  <a:lnTo>
                    <a:pt x="1131437" y="104140"/>
                  </a:lnTo>
                  <a:close/>
                </a:path>
                <a:path w="1131570" h="972820">
                  <a:moveTo>
                    <a:pt x="7483" y="109220"/>
                  </a:moveTo>
                  <a:lnTo>
                    <a:pt x="1127" y="109220"/>
                  </a:lnTo>
                  <a:lnTo>
                    <a:pt x="1117" y="116839"/>
                  </a:lnTo>
                  <a:lnTo>
                    <a:pt x="7473" y="116839"/>
                  </a:lnTo>
                  <a:lnTo>
                    <a:pt x="7483" y="109220"/>
                  </a:lnTo>
                  <a:close/>
                </a:path>
                <a:path w="1131570" h="972820">
                  <a:moveTo>
                    <a:pt x="1131430" y="109220"/>
                  </a:moveTo>
                  <a:lnTo>
                    <a:pt x="1125086" y="109220"/>
                  </a:lnTo>
                  <a:lnTo>
                    <a:pt x="1125076" y="116839"/>
                  </a:lnTo>
                  <a:lnTo>
                    <a:pt x="1131420" y="116839"/>
                  </a:lnTo>
                  <a:lnTo>
                    <a:pt x="1131430" y="109220"/>
                  </a:lnTo>
                  <a:close/>
                </a:path>
                <a:path w="1131570" h="972820">
                  <a:moveTo>
                    <a:pt x="7473" y="116840"/>
                  </a:moveTo>
                  <a:lnTo>
                    <a:pt x="1117" y="116840"/>
                  </a:lnTo>
                  <a:lnTo>
                    <a:pt x="1108" y="123189"/>
                  </a:lnTo>
                  <a:lnTo>
                    <a:pt x="7465" y="123189"/>
                  </a:lnTo>
                  <a:lnTo>
                    <a:pt x="7473" y="116840"/>
                  </a:lnTo>
                  <a:close/>
                </a:path>
                <a:path w="1131570" h="972820">
                  <a:moveTo>
                    <a:pt x="1131420" y="116840"/>
                  </a:moveTo>
                  <a:lnTo>
                    <a:pt x="1125076" y="116840"/>
                  </a:lnTo>
                  <a:lnTo>
                    <a:pt x="1125068" y="123189"/>
                  </a:lnTo>
                  <a:lnTo>
                    <a:pt x="1131412" y="123189"/>
                  </a:lnTo>
                  <a:lnTo>
                    <a:pt x="1131420" y="116840"/>
                  </a:lnTo>
                  <a:close/>
                </a:path>
                <a:path w="1131570" h="972820">
                  <a:moveTo>
                    <a:pt x="7465" y="123190"/>
                  </a:moveTo>
                  <a:lnTo>
                    <a:pt x="1108" y="123190"/>
                  </a:lnTo>
                  <a:lnTo>
                    <a:pt x="1102" y="128269"/>
                  </a:lnTo>
                  <a:lnTo>
                    <a:pt x="7458" y="128269"/>
                  </a:lnTo>
                  <a:lnTo>
                    <a:pt x="7465" y="123190"/>
                  </a:lnTo>
                  <a:close/>
                </a:path>
                <a:path w="1131570" h="972820">
                  <a:moveTo>
                    <a:pt x="1131412" y="123190"/>
                  </a:moveTo>
                  <a:lnTo>
                    <a:pt x="1125068" y="123190"/>
                  </a:lnTo>
                  <a:lnTo>
                    <a:pt x="1125061" y="128269"/>
                  </a:lnTo>
                  <a:lnTo>
                    <a:pt x="1131405" y="128269"/>
                  </a:lnTo>
                  <a:lnTo>
                    <a:pt x="1131412" y="123190"/>
                  </a:lnTo>
                  <a:close/>
                </a:path>
                <a:path w="1131570" h="972820">
                  <a:moveTo>
                    <a:pt x="7458" y="128270"/>
                  </a:moveTo>
                  <a:lnTo>
                    <a:pt x="1102" y="128270"/>
                  </a:lnTo>
                  <a:lnTo>
                    <a:pt x="1092" y="135889"/>
                  </a:lnTo>
                  <a:lnTo>
                    <a:pt x="7448" y="135889"/>
                  </a:lnTo>
                  <a:lnTo>
                    <a:pt x="7458" y="128270"/>
                  </a:lnTo>
                  <a:close/>
                </a:path>
                <a:path w="1131570" h="972820">
                  <a:moveTo>
                    <a:pt x="1131405" y="128270"/>
                  </a:moveTo>
                  <a:lnTo>
                    <a:pt x="1125061" y="128270"/>
                  </a:lnTo>
                  <a:lnTo>
                    <a:pt x="1125051" y="135889"/>
                  </a:lnTo>
                  <a:lnTo>
                    <a:pt x="1131395" y="135889"/>
                  </a:lnTo>
                  <a:lnTo>
                    <a:pt x="1131405" y="128270"/>
                  </a:lnTo>
                  <a:close/>
                </a:path>
                <a:path w="1131570" h="972820">
                  <a:moveTo>
                    <a:pt x="7448" y="135890"/>
                  </a:moveTo>
                  <a:lnTo>
                    <a:pt x="1092" y="135890"/>
                  </a:lnTo>
                  <a:lnTo>
                    <a:pt x="1085" y="140969"/>
                  </a:lnTo>
                  <a:lnTo>
                    <a:pt x="7441" y="140969"/>
                  </a:lnTo>
                  <a:lnTo>
                    <a:pt x="7448" y="135890"/>
                  </a:lnTo>
                  <a:close/>
                </a:path>
                <a:path w="1131570" h="972820">
                  <a:moveTo>
                    <a:pt x="1131395" y="135890"/>
                  </a:moveTo>
                  <a:lnTo>
                    <a:pt x="1125051" y="135890"/>
                  </a:lnTo>
                  <a:lnTo>
                    <a:pt x="1125044" y="140969"/>
                  </a:lnTo>
                  <a:lnTo>
                    <a:pt x="1131388" y="140969"/>
                  </a:lnTo>
                  <a:lnTo>
                    <a:pt x="1131395" y="135890"/>
                  </a:lnTo>
                  <a:close/>
                </a:path>
                <a:path w="1131570" h="972820">
                  <a:moveTo>
                    <a:pt x="7441" y="140970"/>
                  </a:moveTo>
                  <a:lnTo>
                    <a:pt x="1085" y="140970"/>
                  </a:lnTo>
                  <a:lnTo>
                    <a:pt x="1067" y="154939"/>
                  </a:lnTo>
                  <a:lnTo>
                    <a:pt x="7422" y="154939"/>
                  </a:lnTo>
                  <a:lnTo>
                    <a:pt x="7441" y="140970"/>
                  </a:lnTo>
                  <a:close/>
                </a:path>
                <a:path w="1131570" h="972820">
                  <a:moveTo>
                    <a:pt x="1131388" y="140970"/>
                  </a:moveTo>
                  <a:lnTo>
                    <a:pt x="1125044" y="140970"/>
                  </a:lnTo>
                  <a:lnTo>
                    <a:pt x="1125026" y="154939"/>
                  </a:lnTo>
                  <a:lnTo>
                    <a:pt x="1131370" y="154939"/>
                  </a:lnTo>
                  <a:lnTo>
                    <a:pt x="1131388" y="140970"/>
                  </a:lnTo>
                  <a:close/>
                </a:path>
                <a:path w="1131570" h="972820">
                  <a:moveTo>
                    <a:pt x="7422" y="154940"/>
                  </a:moveTo>
                  <a:lnTo>
                    <a:pt x="1067" y="154940"/>
                  </a:lnTo>
                  <a:lnTo>
                    <a:pt x="1052" y="166369"/>
                  </a:lnTo>
                  <a:lnTo>
                    <a:pt x="7407" y="166369"/>
                  </a:lnTo>
                  <a:lnTo>
                    <a:pt x="7422" y="154940"/>
                  </a:lnTo>
                  <a:close/>
                </a:path>
                <a:path w="1131570" h="972820">
                  <a:moveTo>
                    <a:pt x="1131370" y="154940"/>
                  </a:moveTo>
                  <a:lnTo>
                    <a:pt x="1125026" y="154940"/>
                  </a:lnTo>
                  <a:lnTo>
                    <a:pt x="1125011" y="166369"/>
                  </a:lnTo>
                  <a:lnTo>
                    <a:pt x="1131355" y="166369"/>
                  </a:lnTo>
                  <a:lnTo>
                    <a:pt x="1131370" y="154940"/>
                  </a:lnTo>
                  <a:close/>
                </a:path>
                <a:path w="1131570" h="972820">
                  <a:moveTo>
                    <a:pt x="7407" y="166370"/>
                  </a:moveTo>
                  <a:lnTo>
                    <a:pt x="1052" y="166370"/>
                  </a:lnTo>
                  <a:lnTo>
                    <a:pt x="1043" y="172719"/>
                  </a:lnTo>
                  <a:lnTo>
                    <a:pt x="7399" y="172719"/>
                  </a:lnTo>
                  <a:lnTo>
                    <a:pt x="7407" y="166370"/>
                  </a:lnTo>
                  <a:close/>
                </a:path>
                <a:path w="1131570" h="972820">
                  <a:moveTo>
                    <a:pt x="1131355" y="166370"/>
                  </a:moveTo>
                  <a:lnTo>
                    <a:pt x="1125011" y="166370"/>
                  </a:lnTo>
                  <a:lnTo>
                    <a:pt x="1125002" y="172719"/>
                  </a:lnTo>
                  <a:lnTo>
                    <a:pt x="1131347" y="172719"/>
                  </a:lnTo>
                  <a:lnTo>
                    <a:pt x="1131355" y="166370"/>
                  </a:lnTo>
                  <a:close/>
                </a:path>
                <a:path w="1131570" h="972820">
                  <a:moveTo>
                    <a:pt x="7399" y="172720"/>
                  </a:moveTo>
                  <a:lnTo>
                    <a:pt x="1043" y="172720"/>
                  </a:lnTo>
                  <a:lnTo>
                    <a:pt x="1035" y="179069"/>
                  </a:lnTo>
                  <a:lnTo>
                    <a:pt x="7390" y="179069"/>
                  </a:lnTo>
                  <a:lnTo>
                    <a:pt x="7399" y="172720"/>
                  </a:lnTo>
                  <a:close/>
                </a:path>
                <a:path w="1131570" h="972820">
                  <a:moveTo>
                    <a:pt x="1131347" y="172720"/>
                  </a:moveTo>
                  <a:lnTo>
                    <a:pt x="1125002" y="172720"/>
                  </a:lnTo>
                  <a:lnTo>
                    <a:pt x="1124994" y="179069"/>
                  </a:lnTo>
                  <a:lnTo>
                    <a:pt x="1131338" y="179069"/>
                  </a:lnTo>
                  <a:lnTo>
                    <a:pt x="1131347" y="172720"/>
                  </a:lnTo>
                  <a:close/>
                </a:path>
                <a:path w="1131570" h="972820">
                  <a:moveTo>
                    <a:pt x="7390" y="179070"/>
                  </a:moveTo>
                  <a:lnTo>
                    <a:pt x="1035" y="179070"/>
                  </a:lnTo>
                  <a:lnTo>
                    <a:pt x="1025" y="186689"/>
                  </a:lnTo>
                  <a:lnTo>
                    <a:pt x="7380" y="186689"/>
                  </a:lnTo>
                  <a:lnTo>
                    <a:pt x="7390" y="179070"/>
                  </a:lnTo>
                  <a:close/>
                </a:path>
                <a:path w="1131570" h="972820">
                  <a:moveTo>
                    <a:pt x="1131338" y="179070"/>
                  </a:moveTo>
                  <a:lnTo>
                    <a:pt x="1124994" y="179070"/>
                  </a:lnTo>
                  <a:lnTo>
                    <a:pt x="1124984" y="186689"/>
                  </a:lnTo>
                  <a:lnTo>
                    <a:pt x="1131328" y="186689"/>
                  </a:lnTo>
                  <a:lnTo>
                    <a:pt x="1131338" y="179070"/>
                  </a:lnTo>
                  <a:close/>
                </a:path>
                <a:path w="1131570" h="972820">
                  <a:moveTo>
                    <a:pt x="7380" y="186690"/>
                  </a:moveTo>
                  <a:lnTo>
                    <a:pt x="1025" y="186690"/>
                  </a:lnTo>
                  <a:lnTo>
                    <a:pt x="1017" y="193039"/>
                  </a:lnTo>
                  <a:lnTo>
                    <a:pt x="7372" y="193039"/>
                  </a:lnTo>
                  <a:lnTo>
                    <a:pt x="7380" y="186690"/>
                  </a:lnTo>
                  <a:close/>
                </a:path>
                <a:path w="1131570" h="972820">
                  <a:moveTo>
                    <a:pt x="1131328" y="186690"/>
                  </a:moveTo>
                  <a:lnTo>
                    <a:pt x="1124984" y="186690"/>
                  </a:lnTo>
                  <a:lnTo>
                    <a:pt x="1124975" y="193039"/>
                  </a:lnTo>
                  <a:lnTo>
                    <a:pt x="1131320" y="193039"/>
                  </a:lnTo>
                  <a:lnTo>
                    <a:pt x="1131328" y="186690"/>
                  </a:lnTo>
                  <a:close/>
                </a:path>
                <a:path w="1131570" h="972820">
                  <a:moveTo>
                    <a:pt x="7372" y="193040"/>
                  </a:moveTo>
                  <a:lnTo>
                    <a:pt x="1017" y="193040"/>
                  </a:lnTo>
                  <a:lnTo>
                    <a:pt x="1009" y="199389"/>
                  </a:lnTo>
                  <a:lnTo>
                    <a:pt x="7363" y="199389"/>
                  </a:lnTo>
                  <a:lnTo>
                    <a:pt x="7372" y="193040"/>
                  </a:lnTo>
                  <a:close/>
                </a:path>
                <a:path w="1131570" h="972820">
                  <a:moveTo>
                    <a:pt x="1131320" y="193040"/>
                  </a:moveTo>
                  <a:lnTo>
                    <a:pt x="1124975" y="193040"/>
                  </a:lnTo>
                  <a:lnTo>
                    <a:pt x="1124967" y="199389"/>
                  </a:lnTo>
                  <a:lnTo>
                    <a:pt x="1131312" y="199389"/>
                  </a:lnTo>
                  <a:lnTo>
                    <a:pt x="1131320" y="193040"/>
                  </a:lnTo>
                  <a:close/>
                </a:path>
                <a:path w="1131570" h="972820">
                  <a:moveTo>
                    <a:pt x="7363" y="199390"/>
                  </a:moveTo>
                  <a:lnTo>
                    <a:pt x="1009" y="199390"/>
                  </a:lnTo>
                  <a:lnTo>
                    <a:pt x="1002" y="204469"/>
                  </a:lnTo>
                  <a:lnTo>
                    <a:pt x="7357" y="204469"/>
                  </a:lnTo>
                  <a:lnTo>
                    <a:pt x="7363" y="199390"/>
                  </a:lnTo>
                  <a:close/>
                </a:path>
                <a:path w="1131570" h="972820">
                  <a:moveTo>
                    <a:pt x="1131312" y="199390"/>
                  </a:moveTo>
                  <a:lnTo>
                    <a:pt x="1124967" y="199390"/>
                  </a:lnTo>
                  <a:lnTo>
                    <a:pt x="1124960" y="204469"/>
                  </a:lnTo>
                  <a:lnTo>
                    <a:pt x="1131305" y="204469"/>
                  </a:lnTo>
                  <a:lnTo>
                    <a:pt x="1131312" y="199390"/>
                  </a:lnTo>
                  <a:close/>
                </a:path>
                <a:path w="1131570" h="972820">
                  <a:moveTo>
                    <a:pt x="7357" y="204470"/>
                  </a:moveTo>
                  <a:lnTo>
                    <a:pt x="1002" y="204470"/>
                  </a:lnTo>
                  <a:lnTo>
                    <a:pt x="994" y="210819"/>
                  </a:lnTo>
                  <a:lnTo>
                    <a:pt x="7348" y="210819"/>
                  </a:lnTo>
                  <a:lnTo>
                    <a:pt x="7357" y="204470"/>
                  </a:lnTo>
                  <a:close/>
                </a:path>
                <a:path w="1131570" h="972820">
                  <a:moveTo>
                    <a:pt x="1131305" y="204470"/>
                  </a:moveTo>
                  <a:lnTo>
                    <a:pt x="1124960" y="204470"/>
                  </a:lnTo>
                  <a:lnTo>
                    <a:pt x="1124952" y="210819"/>
                  </a:lnTo>
                  <a:lnTo>
                    <a:pt x="1131297" y="210819"/>
                  </a:lnTo>
                  <a:lnTo>
                    <a:pt x="1131305" y="204470"/>
                  </a:lnTo>
                  <a:close/>
                </a:path>
                <a:path w="1131570" h="972820">
                  <a:moveTo>
                    <a:pt x="7348" y="210820"/>
                  </a:moveTo>
                  <a:lnTo>
                    <a:pt x="994" y="210820"/>
                  </a:lnTo>
                  <a:lnTo>
                    <a:pt x="985" y="217169"/>
                  </a:lnTo>
                  <a:lnTo>
                    <a:pt x="7340" y="217169"/>
                  </a:lnTo>
                  <a:lnTo>
                    <a:pt x="7348" y="210820"/>
                  </a:lnTo>
                  <a:close/>
                </a:path>
                <a:path w="1131570" h="972820">
                  <a:moveTo>
                    <a:pt x="1131297" y="210820"/>
                  </a:moveTo>
                  <a:lnTo>
                    <a:pt x="1124952" y="210820"/>
                  </a:lnTo>
                  <a:lnTo>
                    <a:pt x="1124943" y="217169"/>
                  </a:lnTo>
                  <a:lnTo>
                    <a:pt x="1131289" y="217169"/>
                  </a:lnTo>
                  <a:lnTo>
                    <a:pt x="1131297" y="210820"/>
                  </a:lnTo>
                  <a:close/>
                </a:path>
                <a:path w="1131570" h="972820">
                  <a:moveTo>
                    <a:pt x="7340" y="217170"/>
                  </a:moveTo>
                  <a:lnTo>
                    <a:pt x="985" y="217170"/>
                  </a:lnTo>
                  <a:lnTo>
                    <a:pt x="935" y="255269"/>
                  </a:lnTo>
                  <a:lnTo>
                    <a:pt x="7289" y="255269"/>
                  </a:lnTo>
                  <a:lnTo>
                    <a:pt x="7340" y="217170"/>
                  </a:lnTo>
                  <a:close/>
                </a:path>
                <a:path w="1131570" h="972820">
                  <a:moveTo>
                    <a:pt x="1131289" y="217170"/>
                  </a:moveTo>
                  <a:lnTo>
                    <a:pt x="1124943" y="217170"/>
                  </a:lnTo>
                  <a:lnTo>
                    <a:pt x="1124893" y="255269"/>
                  </a:lnTo>
                  <a:lnTo>
                    <a:pt x="1131239" y="255269"/>
                  </a:lnTo>
                  <a:lnTo>
                    <a:pt x="1131289" y="217170"/>
                  </a:lnTo>
                  <a:close/>
                </a:path>
                <a:path w="1131570" h="972820">
                  <a:moveTo>
                    <a:pt x="7289" y="255270"/>
                  </a:moveTo>
                  <a:lnTo>
                    <a:pt x="935" y="255270"/>
                  </a:lnTo>
                  <a:lnTo>
                    <a:pt x="925" y="262889"/>
                  </a:lnTo>
                  <a:lnTo>
                    <a:pt x="7279" y="262889"/>
                  </a:lnTo>
                  <a:lnTo>
                    <a:pt x="7289" y="255270"/>
                  </a:lnTo>
                  <a:close/>
                </a:path>
                <a:path w="1131570" h="972820">
                  <a:moveTo>
                    <a:pt x="1131239" y="255270"/>
                  </a:moveTo>
                  <a:lnTo>
                    <a:pt x="1124893" y="255270"/>
                  </a:lnTo>
                  <a:lnTo>
                    <a:pt x="1124883" y="262889"/>
                  </a:lnTo>
                  <a:lnTo>
                    <a:pt x="1131229" y="262889"/>
                  </a:lnTo>
                  <a:lnTo>
                    <a:pt x="1131239" y="255270"/>
                  </a:lnTo>
                  <a:close/>
                </a:path>
                <a:path w="1131570" h="972820">
                  <a:moveTo>
                    <a:pt x="7279" y="262890"/>
                  </a:moveTo>
                  <a:lnTo>
                    <a:pt x="925" y="262890"/>
                  </a:lnTo>
                  <a:lnTo>
                    <a:pt x="917" y="269239"/>
                  </a:lnTo>
                  <a:lnTo>
                    <a:pt x="7271" y="269239"/>
                  </a:lnTo>
                  <a:lnTo>
                    <a:pt x="7279" y="262890"/>
                  </a:lnTo>
                  <a:close/>
                </a:path>
                <a:path w="1131570" h="972820">
                  <a:moveTo>
                    <a:pt x="1131229" y="262890"/>
                  </a:moveTo>
                  <a:lnTo>
                    <a:pt x="1124883" y="262890"/>
                  </a:lnTo>
                  <a:lnTo>
                    <a:pt x="1124874" y="269239"/>
                  </a:lnTo>
                  <a:lnTo>
                    <a:pt x="1131220" y="269239"/>
                  </a:lnTo>
                  <a:lnTo>
                    <a:pt x="1131229" y="262890"/>
                  </a:lnTo>
                  <a:close/>
                </a:path>
                <a:path w="1131570" h="972820">
                  <a:moveTo>
                    <a:pt x="7271" y="269240"/>
                  </a:moveTo>
                  <a:lnTo>
                    <a:pt x="917" y="269240"/>
                  </a:lnTo>
                  <a:lnTo>
                    <a:pt x="910" y="274319"/>
                  </a:lnTo>
                  <a:lnTo>
                    <a:pt x="7264" y="274319"/>
                  </a:lnTo>
                  <a:lnTo>
                    <a:pt x="7271" y="269240"/>
                  </a:lnTo>
                  <a:close/>
                </a:path>
                <a:path w="1131570" h="972820">
                  <a:moveTo>
                    <a:pt x="1131220" y="269240"/>
                  </a:moveTo>
                  <a:lnTo>
                    <a:pt x="1124874" y="269240"/>
                  </a:lnTo>
                  <a:lnTo>
                    <a:pt x="1124867" y="274319"/>
                  </a:lnTo>
                  <a:lnTo>
                    <a:pt x="1131214" y="274319"/>
                  </a:lnTo>
                  <a:lnTo>
                    <a:pt x="1131220" y="269240"/>
                  </a:lnTo>
                  <a:close/>
                </a:path>
                <a:path w="1131570" h="972820">
                  <a:moveTo>
                    <a:pt x="7264" y="274320"/>
                  </a:moveTo>
                  <a:lnTo>
                    <a:pt x="910" y="274320"/>
                  </a:lnTo>
                  <a:lnTo>
                    <a:pt x="900" y="281939"/>
                  </a:lnTo>
                  <a:lnTo>
                    <a:pt x="7254" y="281939"/>
                  </a:lnTo>
                  <a:lnTo>
                    <a:pt x="7264" y="274320"/>
                  </a:lnTo>
                  <a:close/>
                </a:path>
                <a:path w="1131570" h="972820">
                  <a:moveTo>
                    <a:pt x="1131214" y="274320"/>
                  </a:moveTo>
                  <a:lnTo>
                    <a:pt x="1124867" y="274320"/>
                  </a:lnTo>
                  <a:lnTo>
                    <a:pt x="1124857" y="281939"/>
                  </a:lnTo>
                  <a:lnTo>
                    <a:pt x="1131204" y="281939"/>
                  </a:lnTo>
                  <a:lnTo>
                    <a:pt x="1131214" y="274320"/>
                  </a:lnTo>
                  <a:close/>
                </a:path>
                <a:path w="1131570" h="972820">
                  <a:moveTo>
                    <a:pt x="7254" y="281940"/>
                  </a:moveTo>
                  <a:lnTo>
                    <a:pt x="900" y="281940"/>
                  </a:lnTo>
                  <a:lnTo>
                    <a:pt x="859" y="313689"/>
                  </a:lnTo>
                  <a:lnTo>
                    <a:pt x="7212" y="313689"/>
                  </a:lnTo>
                  <a:lnTo>
                    <a:pt x="7254" y="281940"/>
                  </a:lnTo>
                  <a:close/>
                </a:path>
                <a:path w="1131570" h="972820">
                  <a:moveTo>
                    <a:pt x="1131204" y="281940"/>
                  </a:moveTo>
                  <a:lnTo>
                    <a:pt x="1124857" y="281940"/>
                  </a:lnTo>
                  <a:lnTo>
                    <a:pt x="1124815" y="313689"/>
                  </a:lnTo>
                  <a:lnTo>
                    <a:pt x="1131162" y="313689"/>
                  </a:lnTo>
                  <a:lnTo>
                    <a:pt x="1131204" y="281940"/>
                  </a:lnTo>
                  <a:close/>
                </a:path>
                <a:path w="1131570" h="972820">
                  <a:moveTo>
                    <a:pt x="7212" y="313690"/>
                  </a:moveTo>
                  <a:lnTo>
                    <a:pt x="859" y="313690"/>
                  </a:lnTo>
                  <a:lnTo>
                    <a:pt x="817" y="345439"/>
                  </a:lnTo>
                  <a:lnTo>
                    <a:pt x="7170" y="345439"/>
                  </a:lnTo>
                  <a:lnTo>
                    <a:pt x="7212" y="313690"/>
                  </a:lnTo>
                  <a:close/>
                </a:path>
                <a:path w="1131570" h="972820">
                  <a:moveTo>
                    <a:pt x="1131162" y="313690"/>
                  </a:moveTo>
                  <a:lnTo>
                    <a:pt x="1124815" y="313690"/>
                  </a:lnTo>
                  <a:lnTo>
                    <a:pt x="1124773" y="345439"/>
                  </a:lnTo>
                  <a:lnTo>
                    <a:pt x="1131121" y="345439"/>
                  </a:lnTo>
                  <a:lnTo>
                    <a:pt x="1131162" y="313690"/>
                  </a:lnTo>
                  <a:close/>
                </a:path>
                <a:path w="1131570" h="972820">
                  <a:moveTo>
                    <a:pt x="7170" y="345440"/>
                  </a:moveTo>
                  <a:lnTo>
                    <a:pt x="817" y="345440"/>
                  </a:lnTo>
                  <a:lnTo>
                    <a:pt x="776" y="377189"/>
                  </a:lnTo>
                  <a:lnTo>
                    <a:pt x="7128" y="377189"/>
                  </a:lnTo>
                  <a:lnTo>
                    <a:pt x="7170" y="345440"/>
                  </a:lnTo>
                  <a:close/>
                </a:path>
                <a:path w="1131570" h="972820">
                  <a:moveTo>
                    <a:pt x="1131121" y="345440"/>
                  </a:moveTo>
                  <a:lnTo>
                    <a:pt x="1124773" y="345440"/>
                  </a:lnTo>
                  <a:lnTo>
                    <a:pt x="1124731" y="377189"/>
                  </a:lnTo>
                  <a:lnTo>
                    <a:pt x="1131079" y="377189"/>
                  </a:lnTo>
                  <a:lnTo>
                    <a:pt x="1131121" y="345440"/>
                  </a:lnTo>
                  <a:close/>
                </a:path>
                <a:path w="1131570" h="972820">
                  <a:moveTo>
                    <a:pt x="7128" y="377190"/>
                  </a:moveTo>
                  <a:lnTo>
                    <a:pt x="776" y="377190"/>
                  </a:lnTo>
                  <a:lnTo>
                    <a:pt x="528" y="566419"/>
                  </a:lnTo>
                  <a:lnTo>
                    <a:pt x="6877" y="566419"/>
                  </a:lnTo>
                  <a:lnTo>
                    <a:pt x="7128" y="377190"/>
                  </a:lnTo>
                  <a:close/>
                </a:path>
                <a:path w="1131570" h="972820">
                  <a:moveTo>
                    <a:pt x="1131079" y="377190"/>
                  </a:moveTo>
                  <a:lnTo>
                    <a:pt x="1124731" y="377190"/>
                  </a:lnTo>
                  <a:lnTo>
                    <a:pt x="1124480" y="566419"/>
                  </a:lnTo>
                  <a:lnTo>
                    <a:pt x="1130831" y="566419"/>
                  </a:lnTo>
                  <a:lnTo>
                    <a:pt x="1131079" y="377190"/>
                  </a:lnTo>
                  <a:close/>
                </a:path>
                <a:path w="1131570" h="972820">
                  <a:moveTo>
                    <a:pt x="6877" y="566420"/>
                  </a:moveTo>
                  <a:lnTo>
                    <a:pt x="528" y="566420"/>
                  </a:lnTo>
                  <a:lnTo>
                    <a:pt x="478" y="604519"/>
                  </a:lnTo>
                  <a:lnTo>
                    <a:pt x="6826" y="604519"/>
                  </a:lnTo>
                  <a:lnTo>
                    <a:pt x="6877" y="566420"/>
                  </a:lnTo>
                  <a:close/>
                </a:path>
                <a:path w="1131570" h="972820">
                  <a:moveTo>
                    <a:pt x="1130831" y="566420"/>
                  </a:moveTo>
                  <a:lnTo>
                    <a:pt x="1124480" y="566420"/>
                  </a:lnTo>
                  <a:lnTo>
                    <a:pt x="1124430" y="604519"/>
                  </a:lnTo>
                  <a:lnTo>
                    <a:pt x="1130782" y="604519"/>
                  </a:lnTo>
                  <a:lnTo>
                    <a:pt x="1130831" y="566420"/>
                  </a:lnTo>
                  <a:close/>
                </a:path>
                <a:path w="1131570" h="972820">
                  <a:moveTo>
                    <a:pt x="6826" y="604520"/>
                  </a:moveTo>
                  <a:lnTo>
                    <a:pt x="478" y="604520"/>
                  </a:lnTo>
                  <a:lnTo>
                    <a:pt x="435" y="637539"/>
                  </a:lnTo>
                  <a:lnTo>
                    <a:pt x="6782" y="637539"/>
                  </a:lnTo>
                  <a:lnTo>
                    <a:pt x="6826" y="604520"/>
                  </a:lnTo>
                  <a:close/>
                </a:path>
                <a:path w="1131570" h="972820">
                  <a:moveTo>
                    <a:pt x="1130782" y="604520"/>
                  </a:moveTo>
                  <a:lnTo>
                    <a:pt x="1124430" y="604520"/>
                  </a:lnTo>
                  <a:lnTo>
                    <a:pt x="1124386" y="637539"/>
                  </a:lnTo>
                  <a:lnTo>
                    <a:pt x="1130738" y="637539"/>
                  </a:lnTo>
                  <a:lnTo>
                    <a:pt x="1130782" y="604520"/>
                  </a:lnTo>
                  <a:close/>
                </a:path>
                <a:path w="1131570" h="972820">
                  <a:moveTo>
                    <a:pt x="6782" y="637540"/>
                  </a:moveTo>
                  <a:lnTo>
                    <a:pt x="435" y="637540"/>
                  </a:lnTo>
                  <a:lnTo>
                    <a:pt x="360" y="694689"/>
                  </a:lnTo>
                  <a:lnTo>
                    <a:pt x="6707" y="694689"/>
                  </a:lnTo>
                  <a:lnTo>
                    <a:pt x="6782" y="637540"/>
                  </a:lnTo>
                  <a:close/>
                </a:path>
                <a:path w="1131570" h="972820">
                  <a:moveTo>
                    <a:pt x="1130738" y="637540"/>
                  </a:moveTo>
                  <a:lnTo>
                    <a:pt x="1124386" y="637540"/>
                  </a:lnTo>
                  <a:lnTo>
                    <a:pt x="1124310" y="694689"/>
                  </a:lnTo>
                  <a:lnTo>
                    <a:pt x="1130664" y="694689"/>
                  </a:lnTo>
                  <a:lnTo>
                    <a:pt x="1130738" y="637540"/>
                  </a:lnTo>
                  <a:close/>
                </a:path>
                <a:path w="1131570" h="972820">
                  <a:moveTo>
                    <a:pt x="6707" y="694690"/>
                  </a:moveTo>
                  <a:lnTo>
                    <a:pt x="360" y="694690"/>
                  </a:lnTo>
                  <a:lnTo>
                    <a:pt x="354" y="699769"/>
                  </a:lnTo>
                  <a:lnTo>
                    <a:pt x="6700" y="699769"/>
                  </a:lnTo>
                  <a:lnTo>
                    <a:pt x="6707" y="694690"/>
                  </a:lnTo>
                  <a:close/>
                </a:path>
                <a:path w="1131570" h="972820">
                  <a:moveTo>
                    <a:pt x="1130664" y="694690"/>
                  </a:moveTo>
                  <a:lnTo>
                    <a:pt x="1124310" y="694690"/>
                  </a:lnTo>
                  <a:lnTo>
                    <a:pt x="1124303" y="699769"/>
                  </a:lnTo>
                  <a:lnTo>
                    <a:pt x="1130657" y="699769"/>
                  </a:lnTo>
                  <a:lnTo>
                    <a:pt x="1130664" y="694690"/>
                  </a:lnTo>
                  <a:close/>
                </a:path>
                <a:path w="1131570" h="972820">
                  <a:moveTo>
                    <a:pt x="6700" y="699770"/>
                  </a:moveTo>
                  <a:lnTo>
                    <a:pt x="354" y="699770"/>
                  </a:lnTo>
                  <a:lnTo>
                    <a:pt x="344" y="707389"/>
                  </a:lnTo>
                  <a:lnTo>
                    <a:pt x="6690" y="707389"/>
                  </a:lnTo>
                  <a:lnTo>
                    <a:pt x="6700" y="699770"/>
                  </a:lnTo>
                  <a:close/>
                </a:path>
                <a:path w="1131570" h="972820">
                  <a:moveTo>
                    <a:pt x="1130657" y="699770"/>
                  </a:moveTo>
                  <a:lnTo>
                    <a:pt x="1124303" y="699770"/>
                  </a:lnTo>
                  <a:lnTo>
                    <a:pt x="1124293" y="707389"/>
                  </a:lnTo>
                  <a:lnTo>
                    <a:pt x="1130647" y="707389"/>
                  </a:lnTo>
                  <a:lnTo>
                    <a:pt x="1130657" y="699770"/>
                  </a:lnTo>
                  <a:close/>
                </a:path>
                <a:path w="1131570" h="972820">
                  <a:moveTo>
                    <a:pt x="6690" y="707390"/>
                  </a:moveTo>
                  <a:lnTo>
                    <a:pt x="344" y="707390"/>
                  </a:lnTo>
                  <a:lnTo>
                    <a:pt x="335" y="713739"/>
                  </a:lnTo>
                  <a:lnTo>
                    <a:pt x="6681" y="713739"/>
                  </a:lnTo>
                  <a:lnTo>
                    <a:pt x="6690" y="707390"/>
                  </a:lnTo>
                  <a:close/>
                </a:path>
                <a:path w="1131570" h="972820">
                  <a:moveTo>
                    <a:pt x="1130647" y="707390"/>
                  </a:moveTo>
                  <a:lnTo>
                    <a:pt x="1124293" y="707390"/>
                  </a:lnTo>
                  <a:lnTo>
                    <a:pt x="1124285" y="713739"/>
                  </a:lnTo>
                  <a:lnTo>
                    <a:pt x="1130639" y="713739"/>
                  </a:lnTo>
                  <a:lnTo>
                    <a:pt x="1130647" y="707390"/>
                  </a:lnTo>
                  <a:close/>
                </a:path>
                <a:path w="1131570" h="972820">
                  <a:moveTo>
                    <a:pt x="6681" y="713740"/>
                  </a:moveTo>
                  <a:lnTo>
                    <a:pt x="335" y="713740"/>
                  </a:lnTo>
                  <a:lnTo>
                    <a:pt x="329" y="718819"/>
                  </a:lnTo>
                  <a:lnTo>
                    <a:pt x="6675" y="718819"/>
                  </a:lnTo>
                  <a:lnTo>
                    <a:pt x="6681" y="713740"/>
                  </a:lnTo>
                  <a:close/>
                </a:path>
                <a:path w="1131570" h="972820">
                  <a:moveTo>
                    <a:pt x="1130639" y="713740"/>
                  </a:moveTo>
                  <a:lnTo>
                    <a:pt x="1124285" y="713740"/>
                  </a:lnTo>
                  <a:lnTo>
                    <a:pt x="1124278" y="718819"/>
                  </a:lnTo>
                  <a:lnTo>
                    <a:pt x="1130632" y="718819"/>
                  </a:lnTo>
                  <a:lnTo>
                    <a:pt x="1130639" y="713740"/>
                  </a:lnTo>
                  <a:close/>
                </a:path>
                <a:path w="1131570" h="972820">
                  <a:moveTo>
                    <a:pt x="6675" y="718820"/>
                  </a:moveTo>
                  <a:lnTo>
                    <a:pt x="329" y="718820"/>
                  </a:lnTo>
                  <a:lnTo>
                    <a:pt x="319" y="726439"/>
                  </a:lnTo>
                  <a:lnTo>
                    <a:pt x="6664" y="726439"/>
                  </a:lnTo>
                  <a:lnTo>
                    <a:pt x="6675" y="718820"/>
                  </a:lnTo>
                  <a:close/>
                </a:path>
                <a:path w="1131570" h="972820">
                  <a:moveTo>
                    <a:pt x="1130632" y="718820"/>
                  </a:moveTo>
                  <a:lnTo>
                    <a:pt x="1124278" y="718820"/>
                  </a:lnTo>
                  <a:lnTo>
                    <a:pt x="1124268" y="726439"/>
                  </a:lnTo>
                  <a:lnTo>
                    <a:pt x="1130622" y="726439"/>
                  </a:lnTo>
                  <a:lnTo>
                    <a:pt x="1130632" y="718820"/>
                  </a:lnTo>
                  <a:close/>
                </a:path>
                <a:path w="1131570" h="972820">
                  <a:moveTo>
                    <a:pt x="6664" y="726440"/>
                  </a:moveTo>
                  <a:lnTo>
                    <a:pt x="319" y="726440"/>
                  </a:lnTo>
                  <a:lnTo>
                    <a:pt x="287" y="750569"/>
                  </a:lnTo>
                  <a:lnTo>
                    <a:pt x="6632" y="750569"/>
                  </a:lnTo>
                  <a:lnTo>
                    <a:pt x="6664" y="726440"/>
                  </a:lnTo>
                  <a:close/>
                </a:path>
                <a:path w="1131570" h="972820">
                  <a:moveTo>
                    <a:pt x="1130622" y="726440"/>
                  </a:moveTo>
                  <a:lnTo>
                    <a:pt x="1124268" y="726440"/>
                  </a:lnTo>
                  <a:lnTo>
                    <a:pt x="1124236" y="750569"/>
                  </a:lnTo>
                  <a:lnTo>
                    <a:pt x="1130590" y="750569"/>
                  </a:lnTo>
                  <a:lnTo>
                    <a:pt x="1130622" y="726440"/>
                  </a:lnTo>
                  <a:close/>
                </a:path>
                <a:path w="1131570" h="972820">
                  <a:moveTo>
                    <a:pt x="6632" y="750570"/>
                  </a:moveTo>
                  <a:lnTo>
                    <a:pt x="287" y="750570"/>
                  </a:lnTo>
                  <a:lnTo>
                    <a:pt x="279" y="756919"/>
                  </a:lnTo>
                  <a:lnTo>
                    <a:pt x="6624" y="756919"/>
                  </a:lnTo>
                  <a:lnTo>
                    <a:pt x="6632" y="750570"/>
                  </a:lnTo>
                  <a:close/>
                </a:path>
                <a:path w="1131570" h="972820">
                  <a:moveTo>
                    <a:pt x="1130590" y="750570"/>
                  </a:moveTo>
                  <a:lnTo>
                    <a:pt x="1124236" y="750570"/>
                  </a:lnTo>
                  <a:lnTo>
                    <a:pt x="1124227" y="756919"/>
                  </a:lnTo>
                  <a:lnTo>
                    <a:pt x="1130582" y="756919"/>
                  </a:lnTo>
                  <a:lnTo>
                    <a:pt x="1130590" y="750570"/>
                  </a:lnTo>
                  <a:close/>
                </a:path>
                <a:path w="1131570" h="972820">
                  <a:moveTo>
                    <a:pt x="6624" y="756920"/>
                  </a:moveTo>
                  <a:lnTo>
                    <a:pt x="279" y="756920"/>
                  </a:lnTo>
                  <a:lnTo>
                    <a:pt x="260" y="770889"/>
                  </a:lnTo>
                  <a:lnTo>
                    <a:pt x="6606" y="770889"/>
                  </a:lnTo>
                  <a:lnTo>
                    <a:pt x="6624" y="756920"/>
                  </a:lnTo>
                  <a:close/>
                </a:path>
                <a:path w="1131570" h="972820">
                  <a:moveTo>
                    <a:pt x="1130582" y="756920"/>
                  </a:moveTo>
                  <a:lnTo>
                    <a:pt x="1124227" y="756920"/>
                  </a:lnTo>
                  <a:lnTo>
                    <a:pt x="1124209" y="770889"/>
                  </a:lnTo>
                  <a:lnTo>
                    <a:pt x="1130564" y="770889"/>
                  </a:lnTo>
                  <a:lnTo>
                    <a:pt x="1130582" y="756920"/>
                  </a:lnTo>
                  <a:close/>
                </a:path>
                <a:path w="1131570" h="972820">
                  <a:moveTo>
                    <a:pt x="6606" y="770890"/>
                  </a:moveTo>
                  <a:lnTo>
                    <a:pt x="260" y="770890"/>
                  </a:lnTo>
                  <a:lnTo>
                    <a:pt x="252" y="777239"/>
                  </a:lnTo>
                  <a:lnTo>
                    <a:pt x="6597" y="777239"/>
                  </a:lnTo>
                  <a:lnTo>
                    <a:pt x="6606" y="770890"/>
                  </a:lnTo>
                  <a:close/>
                </a:path>
                <a:path w="1131570" h="972820">
                  <a:moveTo>
                    <a:pt x="1130564" y="770890"/>
                  </a:moveTo>
                  <a:lnTo>
                    <a:pt x="1124209" y="770890"/>
                  </a:lnTo>
                  <a:lnTo>
                    <a:pt x="1124200" y="777239"/>
                  </a:lnTo>
                  <a:lnTo>
                    <a:pt x="1130555" y="777239"/>
                  </a:lnTo>
                  <a:lnTo>
                    <a:pt x="1130564" y="770890"/>
                  </a:lnTo>
                  <a:close/>
                </a:path>
                <a:path w="1131570" h="972820">
                  <a:moveTo>
                    <a:pt x="6597" y="777240"/>
                  </a:moveTo>
                  <a:lnTo>
                    <a:pt x="252" y="777240"/>
                  </a:lnTo>
                  <a:lnTo>
                    <a:pt x="244" y="783589"/>
                  </a:lnTo>
                  <a:lnTo>
                    <a:pt x="6589" y="783589"/>
                  </a:lnTo>
                  <a:lnTo>
                    <a:pt x="6597" y="777240"/>
                  </a:lnTo>
                  <a:close/>
                </a:path>
                <a:path w="1131570" h="972820">
                  <a:moveTo>
                    <a:pt x="1130555" y="777240"/>
                  </a:moveTo>
                  <a:lnTo>
                    <a:pt x="1124200" y="777240"/>
                  </a:lnTo>
                  <a:lnTo>
                    <a:pt x="1124192" y="783589"/>
                  </a:lnTo>
                  <a:lnTo>
                    <a:pt x="1130547" y="783589"/>
                  </a:lnTo>
                  <a:lnTo>
                    <a:pt x="1130555" y="777240"/>
                  </a:lnTo>
                  <a:close/>
                </a:path>
                <a:path w="1131570" h="972820">
                  <a:moveTo>
                    <a:pt x="6589" y="783590"/>
                  </a:moveTo>
                  <a:lnTo>
                    <a:pt x="244" y="783590"/>
                  </a:lnTo>
                  <a:lnTo>
                    <a:pt x="236" y="789939"/>
                  </a:lnTo>
                  <a:lnTo>
                    <a:pt x="6580" y="789939"/>
                  </a:lnTo>
                  <a:lnTo>
                    <a:pt x="6589" y="783590"/>
                  </a:lnTo>
                  <a:close/>
                </a:path>
                <a:path w="1131570" h="972820">
                  <a:moveTo>
                    <a:pt x="1130547" y="783590"/>
                  </a:moveTo>
                  <a:lnTo>
                    <a:pt x="1124192" y="783590"/>
                  </a:lnTo>
                  <a:lnTo>
                    <a:pt x="1124184" y="789939"/>
                  </a:lnTo>
                  <a:lnTo>
                    <a:pt x="1130539" y="789939"/>
                  </a:lnTo>
                  <a:lnTo>
                    <a:pt x="1130547" y="783590"/>
                  </a:lnTo>
                  <a:close/>
                </a:path>
                <a:path w="1131570" h="972820">
                  <a:moveTo>
                    <a:pt x="6580" y="789940"/>
                  </a:moveTo>
                  <a:lnTo>
                    <a:pt x="236" y="789940"/>
                  </a:lnTo>
                  <a:lnTo>
                    <a:pt x="227" y="796289"/>
                  </a:lnTo>
                  <a:lnTo>
                    <a:pt x="6572" y="796289"/>
                  </a:lnTo>
                  <a:lnTo>
                    <a:pt x="6580" y="789940"/>
                  </a:lnTo>
                  <a:close/>
                </a:path>
                <a:path w="1131570" h="972820">
                  <a:moveTo>
                    <a:pt x="1130539" y="789940"/>
                  </a:moveTo>
                  <a:lnTo>
                    <a:pt x="1124184" y="789940"/>
                  </a:lnTo>
                  <a:lnTo>
                    <a:pt x="1124175" y="796289"/>
                  </a:lnTo>
                  <a:lnTo>
                    <a:pt x="1130531" y="796289"/>
                  </a:lnTo>
                  <a:lnTo>
                    <a:pt x="1130539" y="789940"/>
                  </a:lnTo>
                  <a:close/>
                </a:path>
                <a:path w="1131570" h="972820">
                  <a:moveTo>
                    <a:pt x="6572" y="796290"/>
                  </a:moveTo>
                  <a:lnTo>
                    <a:pt x="227" y="796290"/>
                  </a:lnTo>
                  <a:lnTo>
                    <a:pt x="219" y="802639"/>
                  </a:lnTo>
                  <a:lnTo>
                    <a:pt x="6563" y="802639"/>
                  </a:lnTo>
                  <a:lnTo>
                    <a:pt x="6572" y="796290"/>
                  </a:lnTo>
                  <a:close/>
                </a:path>
                <a:path w="1131570" h="972820">
                  <a:moveTo>
                    <a:pt x="1130531" y="796290"/>
                  </a:moveTo>
                  <a:lnTo>
                    <a:pt x="1124175" y="796290"/>
                  </a:lnTo>
                  <a:lnTo>
                    <a:pt x="1124167" y="802639"/>
                  </a:lnTo>
                  <a:lnTo>
                    <a:pt x="1130522" y="802639"/>
                  </a:lnTo>
                  <a:lnTo>
                    <a:pt x="1130531" y="796290"/>
                  </a:lnTo>
                  <a:close/>
                </a:path>
                <a:path w="1131570" h="972820">
                  <a:moveTo>
                    <a:pt x="6563" y="802640"/>
                  </a:moveTo>
                  <a:lnTo>
                    <a:pt x="219" y="802640"/>
                  </a:lnTo>
                  <a:lnTo>
                    <a:pt x="211" y="808989"/>
                  </a:lnTo>
                  <a:lnTo>
                    <a:pt x="6555" y="808989"/>
                  </a:lnTo>
                  <a:lnTo>
                    <a:pt x="6563" y="802640"/>
                  </a:lnTo>
                  <a:close/>
                </a:path>
                <a:path w="1131570" h="972820">
                  <a:moveTo>
                    <a:pt x="1130522" y="802640"/>
                  </a:moveTo>
                  <a:lnTo>
                    <a:pt x="1124167" y="802640"/>
                  </a:lnTo>
                  <a:lnTo>
                    <a:pt x="1124158" y="808989"/>
                  </a:lnTo>
                  <a:lnTo>
                    <a:pt x="1130514" y="808989"/>
                  </a:lnTo>
                  <a:lnTo>
                    <a:pt x="1130522" y="802640"/>
                  </a:lnTo>
                  <a:close/>
                </a:path>
                <a:path w="1131570" h="972820">
                  <a:moveTo>
                    <a:pt x="6555" y="808990"/>
                  </a:moveTo>
                  <a:lnTo>
                    <a:pt x="211" y="808990"/>
                  </a:lnTo>
                  <a:lnTo>
                    <a:pt x="202" y="815339"/>
                  </a:lnTo>
                  <a:lnTo>
                    <a:pt x="6547" y="815339"/>
                  </a:lnTo>
                  <a:lnTo>
                    <a:pt x="6555" y="808990"/>
                  </a:lnTo>
                  <a:close/>
                </a:path>
                <a:path w="1131570" h="972820">
                  <a:moveTo>
                    <a:pt x="1130514" y="808990"/>
                  </a:moveTo>
                  <a:lnTo>
                    <a:pt x="1124158" y="808990"/>
                  </a:lnTo>
                  <a:lnTo>
                    <a:pt x="1124150" y="815339"/>
                  </a:lnTo>
                  <a:lnTo>
                    <a:pt x="1130506" y="815339"/>
                  </a:lnTo>
                  <a:lnTo>
                    <a:pt x="1130514" y="808990"/>
                  </a:lnTo>
                  <a:close/>
                </a:path>
                <a:path w="1131570" h="972820">
                  <a:moveTo>
                    <a:pt x="6547" y="815340"/>
                  </a:moveTo>
                  <a:lnTo>
                    <a:pt x="202" y="815340"/>
                  </a:lnTo>
                  <a:lnTo>
                    <a:pt x="194" y="821689"/>
                  </a:lnTo>
                  <a:lnTo>
                    <a:pt x="6538" y="821689"/>
                  </a:lnTo>
                  <a:lnTo>
                    <a:pt x="6547" y="815340"/>
                  </a:lnTo>
                  <a:close/>
                </a:path>
                <a:path w="1131570" h="972820">
                  <a:moveTo>
                    <a:pt x="1130506" y="815340"/>
                  </a:moveTo>
                  <a:lnTo>
                    <a:pt x="1124150" y="815340"/>
                  </a:lnTo>
                  <a:lnTo>
                    <a:pt x="1124142" y="821689"/>
                  </a:lnTo>
                  <a:lnTo>
                    <a:pt x="1130497" y="821689"/>
                  </a:lnTo>
                  <a:lnTo>
                    <a:pt x="1130506" y="815340"/>
                  </a:lnTo>
                  <a:close/>
                </a:path>
                <a:path w="1131570" h="972820">
                  <a:moveTo>
                    <a:pt x="6538" y="821690"/>
                  </a:moveTo>
                  <a:lnTo>
                    <a:pt x="194" y="821690"/>
                  </a:lnTo>
                  <a:lnTo>
                    <a:pt x="186" y="828039"/>
                  </a:lnTo>
                  <a:lnTo>
                    <a:pt x="6530" y="828039"/>
                  </a:lnTo>
                  <a:lnTo>
                    <a:pt x="6538" y="821690"/>
                  </a:lnTo>
                  <a:close/>
                </a:path>
                <a:path w="1131570" h="972820">
                  <a:moveTo>
                    <a:pt x="1130497" y="821690"/>
                  </a:moveTo>
                  <a:lnTo>
                    <a:pt x="1124142" y="821690"/>
                  </a:lnTo>
                  <a:lnTo>
                    <a:pt x="1124133" y="828039"/>
                  </a:lnTo>
                  <a:lnTo>
                    <a:pt x="1130489" y="828039"/>
                  </a:lnTo>
                  <a:lnTo>
                    <a:pt x="1130497" y="821690"/>
                  </a:lnTo>
                  <a:close/>
                </a:path>
                <a:path w="1131570" h="972820">
                  <a:moveTo>
                    <a:pt x="6530" y="828040"/>
                  </a:moveTo>
                  <a:lnTo>
                    <a:pt x="186" y="828040"/>
                  </a:lnTo>
                  <a:lnTo>
                    <a:pt x="179" y="833119"/>
                  </a:lnTo>
                  <a:lnTo>
                    <a:pt x="6523" y="833119"/>
                  </a:lnTo>
                  <a:lnTo>
                    <a:pt x="6530" y="828040"/>
                  </a:lnTo>
                  <a:close/>
                </a:path>
                <a:path w="1131570" h="972820">
                  <a:moveTo>
                    <a:pt x="1130489" y="828040"/>
                  </a:moveTo>
                  <a:lnTo>
                    <a:pt x="1124133" y="828040"/>
                  </a:lnTo>
                  <a:lnTo>
                    <a:pt x="1124126" y="833119"/>
                  </a:lnTo>
                  <a:lnTo>
                    <a:pt x="1130482" y="833119"/>
                  </a:lnTo>
                  <a:lnTo>
                    <a:pt x="1130489" y="828040"/>
                  </a:lnTo>
                  <a:close/>
                </a:path>
                <a:path w="1131570" h="972820">
                  <a:moveTo>
                    <a:pt x="6523" y="833120"/>
                  </a:moveTo>
                  <a:lnTo>
                    <a:pt x="179" y="833120"/>
                  </a:lnTo>
                  <a:lnTo>
                    <a:pt x="169" y="840739"/>
                  </a:lnTo>
                  <a:lnTo>
                    <a:pt x="6513" y="840739"/>
                  </a:lnTo>
                  <a:lnTo>
                    <a:pt x="6523" y="833120"/>
                  </a:lnTo>
                  <a:close/>
                </a:path>
                <a:path w="1131570" h="972820">
                  <a:moveTo>
                    <a:pt x="1130482" y="833120"/>
                  </a:moveTo>
                  <a:lnTo>
                    <a:pt x="1124126" y="833120"/>
                  </a:lnTo>
                  <a:lnTo>
                    <a:pt x="1124116" y="840739"/>
                  </a:lnTo>
                  <a:lnTo>
                    <a:pt x="1130472" y="840739"/>
                  </a:lnTo>
                  <a:lnTo>
                    <a:pt x="1130482" y="833120"/>
                  </a:lnTo>
                  <a:close/>
                </a:path>
                <a:path w="1131570" h="972820">
                  <a:moveTo>
                    <a:pt x="6513" y="840740"/>
                  </a:moveTo>
                  <a:lnTo>
                    <a:pt x="169" y="840740"/>
                  </a:lnTo>
                  <a:lnTo>
                    <a:pt x="162" y="845819"/>
                  </a:lnTo>
                  <a:lnTo>
                    <a:pt x="6506" y="845819"/>
                  </a:lnTo>
                  <a:lnTo>
                    <a:pt x="6513" y="840740"/>
                  </a:lnTo>
                  <a:close/>
                </a:path>
                <a:path w="1131570" h="972820">
                  <a:moveTo>
                    <a:pt x="1130472" y="840740"/>
                  </a:moveTo>
                  <a:lnTo>
                    <a:pt x="1124116" y="840740"/>
                  </a:lnTo>
                  <a:lnTo>
                    <a:pt x="1124110" y="845819"/>
                  </a:lnTo>
                  <a:lnTo>
                    <a:pt x="1130466" y="845819"/>
                  </a:lnTo>
                  <a:lnTo>
                    <a:pt x="1130472" y="840740"/>
                  </a:lnTo>
                  <a:close/>
                </a:path>
                <a:path w="1131570" h="972820">
                  <a:moveTo>
                    <a:pt x="6506" y="845820"/>
                  </a:moveTo>
                  <a:lnTo>
                    <a:pt x="162" y="845820"/>
                  </a:lnTo>
                  <a:lnTo>
                    <a:pt x="152" y="853439"/>
                  </a:lnTo>
                  <a:lnTo>
                    <a:pt x="6496" y="853439"/>
                  </a:lnTo>
                  <a:lnTo>
                    <a:pt x="6506" y="845820"/>
                  </a:lnTo>
                  <a:close/>
                </a:path>
                <a:path w="1131570" h="972820">
                  <a:moveTo>
                    <a:pt x="1130466" y="845820"/>
                  </a:moveTo>
                  <a:lnTo>
                    <a:pt x="1124110" y="845820"/>
                  </a:lnTo>
                  <a:lnTo>
                    <a:pt x="1124099" y="853439"/>
                  </a:lnTo>
                  <a:lnTo>
                    <a:pt x="1130456" y="853439"/>
                  </a:lnTo>
                  <a:lnTo>
                    <a:pt x="1130466" y="845820"/>
                  </a:lnTo>
                  <a:close/>
                </a:path>
                <a:path w="1131570" h="972820">
                  <a:moveTo>
                    <a:pt x="6496" y="853440"/>
                  </a:moveTo>
                  <a:lnTo>
                    <a:pt x="152" y="853440"/>
                  </a:lnTo>
                  <a:lnTo>
                    <a:pt x="144" y="859789"/>
                  </a:lnTo>
                  <a:lnTo>
                    <a:pt x="6488" y="859789"/>
                  </a:lnTo>
                  <a:lnTo>
                    <a:pt x="6496" y="853440"/>
                  </a:lnTo>
                  <a:close/>
                </a:path>
                <a:path w="1131570" h="972820">
                  <a:moveTo>
                    <a:pt x="1130456" y="853440"/>
                  </a:moveTo>
                  <a:lnTo>
                    <a:pt x="1124099" y="853440"/>
                  </a:lnTo>
                  <a:lnTo>
                    <a:pt x="1124091" y="859789"/>
                  </a:lnTo>
                  <a:lnTo>
                    <a:pt x="1130447" y="859789"/>
                  </a:lnTo>
                  <a:lnTo>
                    <a:pt x="1130456" y="853440"/>
                  </a:lnTo>
                  <a:close/>
                </a:path>
                <a:path w="1131570" h="972820">
                  <a:moveTo>
                    <a:pt x="6488" y="859790"/>
                  </a:moveTo>
                  <a:lnTo>
                    <a:pt x="144" y="859790"/>
                  </a:lnTo>
                  <a:lnTo>
                    <a:pt x="137" y="864869"/>
                  </a:lnTo>
                  <a:lnTo>
                    <a:pt x="6481" y="864869"/>
                  </a:lnTo>
                  <a:lnTo>
                    <a:pt x="6488" y="859790"/>
                  </a:lnTo>
                  <a:close/>
                </a:path>
                <a:path w="1131570" h="972820">
                  <a:moveTo>
                    <a:pt x="1130447" y="859790"/>
                  </a:moveTo>
                  <a:lnTo>
                    <a:pt x="1124091" y="859790"/>
                  </a:lnTo>
                  <a:lnTo>
                    <a:pt x="1124084" y="864869"/>
                  </a:lnTo>
                  <a:lnTo>
                    <a:pt x="1130441" y="864869"/>
                  </a:lnTo>
                  <a:lnTo>
                    <a:pt x="1130447" y="859790"/>
                  </a:lnTo>
                  <a:close/>
                </a:path>
                <a:path w="1131570" h="972820">
                  <a:moveTo>
                    <a:pt x="6481" y="864870"/>
                  </a:moveTo>
                  <a:lnTo>
                    <a:pt x="137" y="864870"/>
                  </a:lnTo>
                  <a:lnTo>
                    <a:pt x="127" y="872489"/>
                  </a:lnTo>
                  <a:lnTo>
                    <a:pt x="6471" y="872489"/>
                  </a:lnTo>
                  <a:lnTo>
                    <a:pt x="6481" y="864870"/>
                  </a:lnTo>
                  <a:close/>
                </a:path>
                <a:path w="1131570" h="972820">
                  <a:moveTo>
                    <a:pt x="1130441" y="864870"/>
                  </a:moveTo>
                  <a:lnTo>
                    <a:pt x="1124084" y="864870"/>
                  </a:lnTo>
                  <a:lnTo>
                    <a:pt x="1124074" y="872489"/>
                  </a:lnTo>
                  <a:lnTo>
                    <a:pt x="1130431" y="872489"/>
                  </a:lnTo>
                  <a:lnTo>
                    <a:pt x="1130441" y="864870"/>
                  </a:lnTo>
                  <a:close/>
                </a:path>
                <a:path w="1131570" h="972820">
                  <a:moveTo>
                    <a:pt x="6471" y="872490"/>
                  </a:moveTo>
                  <a:lnTo>
                    <a:pt x="127" y="872490"/>
                  </a:lnTo>
                  <a:lnTo>
                    <a:pt x="121" y="877569"/>
                  </a:lnTo>
                  <a:lnTo>
                    <a:pt x="6464" y="877569"/>
                  </a:lnTo>
                  <a:lnTo>
                    <a:pt x="6471" y="872490"/>
                  </a:lnTo>
                  <a:close/>
                </a:path>
                <a:path w="1131570" h="972820">
                  <a:moveTo>
                    <a:pt x="1130431" y="872490"/>
                  </a:moveTo>
                  <a:lnTo>
                    <a:pt x="1124074" y="872490"/>
                  </a:lnTo>
                  <a:lnTo>
                    <a:pt x="1124067" y="877569"/>
                  </a:lnTo>
                  <a:lnTo>
                    <a:pt x="1130424" y="877569"/>
                  </a:lnTo>
                  <a:lnTo>
                    <a:pt x="1130431" y="872490"/>
                  </a:lnTo>
                  <a:close/>
                </a:path>
                <a:path w="1131570" h="972820">
                  <a:moveTo>
                    <a:pt x="6464" y="877570"/>
                  </a:moveTo>
                  <a:lnTo>
                    <a:pt x="121" y="877570"/>
                  </a:lnTo>
                  <a:lnTo>
                    <a:pt x="113" y="883919"/>
                  </a:lnTo>
                  <a:lnTo>
                    <a:pt x="6456" y="883919"/>
                  </a:lnTo>
                  <a:lnTo>
                    <a:pt x="6464" y="877570"/>
                  </a:lnTo>
                  <a:close/>
                </a:path>
                <a:path w="1131570" h="972820">
                  <a:moveTo>
                    <a:pt x="1130424" y="877570"/>
                  </a:moveTo>
                  <a:lnTo>
                    <a:pt x="1124067" y="877570"/>
                  </a:lnTo>
                  <a:lnTo>
                    <a:pt x="1124059" y="883919"/>
                  </a:lnTo>
                  <a:lnTo>
                    <a:pt x="1130416" y="883919"/>
                  </a:lnTo>
                  <a:lnTo>
                    <a:pt x="1130424" y="877570"/>
                  </a:lnTo>
                  <a:close/>
                </a:path>
                <a:path w="1131570" h="972820">
                  <a:moveTo>
                    <a:pt x="6456" y="883920"/>
                  </a:moveTo>
                  <a:lnTo>
                    <a:pt x="113" y="883920"/>
                  </a:lnTo>
                  <a:lnTo>
                    <a:pt x="103" y="891539"/>
                  </a:lnTo>
                  <a:lnTo>
                    <a:pt x="6446" y="891539"/>
                  </a:lnTo>
                  <a:lnTo>
                    <a:pt x="6456" y="883920"/>
                  </a:lnTo>
                  <a:close/>
                </a:path>
                <a:path w="1131570" h="972820">
                  <a:moveTo>
                    <a:pt x="1130416" y="883920"/>
                  </a:moveTo>
                  <a:lnTo>
                    <a:pt x="1124059" y="883920"/>
                  </a:lnTo>
                  <a:lnTo>
                    <a:pt x="1124049" y="891539"/>
                  </a:lnTo>
                  <a:lnTo>
                    <a:pt x="1130406" y="891539"/>
                  </a:lnTo>
                  <a:lnTo>
                    <a:pt x="1130416" y="883920"/>
                  </a:lnTo>
                  <a:close/>
                </a:path>
                <a:path w="1131570" h="972820">
                  <a:moveTo>
                    <a:pt x="6446" y="891540"/>
                  </a:moveTo>
                  <a:lnTo>
                    <a:pt x="103" y="891540"/>
                  </a:lnTo>
                  <a:lnTo>
                    <a:pt x="96" y="896619"/>
                  </a:lnTo>
                  <a:lnTo>
                    <a:pt x="6439" y="896619"/>
                  </a:lnTo>
                  <a:lnTo>
                    <a:pt x="6446" y="891540"/>
                  </a:lnTo>
                  <a:close/>
                </a:path>
                <a:path w="1131570" h="972820">
                  <a:moveTo>
                    <a:pt x="1130406" y="891540"/>
                  </a:moveTo>
                  <a:lnTo>
                    <a:pt x="1124049" y="891540"/>
                  </a:lnTo>
                  <a:lnTo>
                    <a:pt x="1124042" y="896619"/>
                  </a:lnTo>
                  <a:lnTo>
                    <a:pt x="1130399" y="896619"/>
                  </a:lnTo>
                  <a:lnTo>
                    <a:pt x="1130406" y="891540"/>
                  </a:lnTo>
                  <a:close/>
                </a:path>
                <a:path w="1131570" h="972820">
                  <a:moveTo>
                    <a:pt x="6439" y="896620"/>
                  </a:moveTo>
                  <a:lnTo>
                    <a:pt x="96" y="896620"/>
                  </a:lnTo>
                  <a:lnTo>
                    <a:pt x="79" y="909319"/>
                  </a:lnTo>
                  <a:lnTo>
                    <a:pt x="6422" y="909319"/>
                  </a:lnTo>
                  <a:lnTo>
                    <a:pt x="6439" y="896620"/>
                  </a:lnTo>
                  <a:close/>
                </a:path>
                <a:path w="1131570" h="972820">
                  <a:moveTo>
                    <a:pt x="1130399" y="896620"/>
                  </a:moveTo>
                  <a:lnTo>
                    <a:pt x="1124042" y="896620"/>
                  </a:lnTo>
                  <a:lnTo>
                    <a:pt x="1124025" y="909319"/>
                  </a:lnTo>
                  <a:lnTo>
                    <a:pt x="1130383" y="909319"/>
                  </a:lnTo>
                  <a:lnTo>
                    <a:pt x="1130399" y="896620"/>
                  </a:lnTo>
                  <a:close/>
                </a:path>
                <a:path w="1131570" h="972820">
                  <a:moveTo>
                    <a:pt x="6422" y="909320"/>
                  </a:moveTo>
                  <a:lnTo>
                    <a:pt x="79" y="909320"/>
                  </a:lnTo>
                  <a:lnTo>
                    <a:pt x="69" y="916939"/>
                  </a:lnTo>
                  <a:lnTo>
                    <a:pt x="6412" y="916939"/>
                  </a:lnTo>
                  <a:lnTo>
                    <a:pt x="6422" y="909320"/>
                  </a:lnTo>
                  <a:close/>
                </a:path>
                <a:path w="1131570" h="972820">
                  <a:moveTo>
                    <a:pt x="1130383" y="909320"/>
                  </a:moveTo>
                  <a:lnTo>
                    <a:pt x="1124025" y="909320"/>
                  </a:lnTo>
                  <a:lnTo>
                    <a:pt x="1124015" y="916939"/>
                  </a:lnTo>
                  <a:lnTo>
                    <a:pt x="1130373" y="916939"/>
                  </a:lnTo>
                  <a:lnTo>
                    <a:pt x="1130383" y="909320"/>
                  </a:lnTo>
                  <a:close/>
                </a:path>
                <a:path w="1131570" h="972820">
                  <a:moveTo>
                    <a:pt x="6412" y="916940"/>
                  </a:moveTo>
                  <a:lnTo>
                    <a:pt x="69" y="916940"/>
                  </a:lnTo>
                  <a:lnTo>
                    <a:pt x="61" y="923289"/>
                  </a:lnTo>
                  <a:lnTo>
                    <a:pt x="6403" y="923289"/>
                  </a:lnTo>
                  <a:lnTo>
                    <a:pt x="6412" y="916940"/>
                  </a:lnTo>
                  <a:close/>
                </a:path>
                <a:path w="1131570" h="972820">
                  <a:moveTo>
                    <a:pt x="1130373" y="916940"/>
                  </a:moveTo>
                  <a:lnTo>
                    <a:pt x="1124015" y="916940"/>
                  </a:lnTo>
                  <a:lnTo>
                    <a:pt x="1124007" y="923289"/>
                  </a:lnTo>
                  <a:lnTo>
                    <a:pt x="1130364" y="923289"/>
                  </a:lnTo>
                  <a:lnTo>
                    <a:pt x="1130373" y="916940"/>
                  </a:lnTo>
                  <a:close/>
                </a:path>
                <a:path w="1131570" h="972820">
                  <a:moveTo>
                    <a:pt x="6403" y="923290"/>
                  </a:moveTo>
                  <a:lnTo>
                    <a:pt x="61" y="923290"/>
                  </a:lnTo>
                  <a:lnTo>
                    <a:pt x="53" y="929639"/>
                  </a:lnTo>
                  <a:lnTo>
                    <a:pt x="6395" y="929639"/>
                  </a:lnTo>
                  <a:lnTo>
                    <a:pt x="6403" y="923290"/>
                  </a:lnTo>
                  <a:close/>
                </a:path>
                <a:path w="1131570" h="972820">
                  <a:moveTo>
                    <a:pt x="1130364" y="923290"/>
                  </a:moveTo>
                  <a:lnTo>
                    <a:pt x="1124007" y="923290"/>
                  </a:lnTo>
                  <a:lnTo>
                    <a:pt x="1123998" y="929639"/>
                  </a:lnTo>
                  <a:lnTo>
                    <a:pt x="1130356" y="929639"/>
                  </a:lnTo>
                  <a:lnTo>
                    <a:pt x="1130364" y="923290"/>
                  </a:lnTo>
                  <a:close/>
                </a:path>
                <a:path w="1131570" h="972820">
                  <a:moveTo>
                    <a:pt x="6395" y="929640"/>
                  </a:moveTo>
                  <a:lnTo>
                    <a:pt x="53" y="929640"/>
                  </a:lnTo>
                  <a:lnTo>
                    <a:pt x="44" y="935989"/>
                  </a:lnTo>
                  <a:lnTo>
                    <a:pt x="6387" y="935989"/>
                  </a:lnTo>
                  <a:lnTo>
                    <a:pt x="6395" y="929640"/>
                  </a:lnTo>
                  <a:close/>
                </a:path>
                <a:path w="1131570" h="972820">
                  <a:moveTo>
                    <a:pt x="1130356" y="929640"/>
                  </a:moveTo>
                  <a:lnTo>
                    <a:pt x="1123998" y="929640"/>
                  </a:lnTo>
                  <a:lnTo>
                    <a:pt x="1123990" y="935989"/>
                  </a:lnTo>
                  <a:lnTo>
                    <a:pt x="1130348" y="935989"/>
                  </a:lnTo>
                  <a:lnTo>
                    <a:pt x="1130356" y="929640"/>
                  </a:lnTo>
                  <a:close/>
                </a:path>
                <a:path w="1131570" h="972820">
                  <a:moveTo>
                    <a:pt x="6387" y="935990"/>
                  </a:moveTo>
                  <a:lnTo>
                    <a:pt x="44" y="935990"/>
                  </a:lnTo>
                  <a:lnTo>
                    <a:pt x="19" y="955039"/>
                  </a:lnTo>
                  <a:lnTo>
                    <a:pt x="6361" y="955039"/>
                  </a:lnTo>
                  <a:lnTo>
                    <a:pt x="6387" y="935990"/>
                  </a:lnTo>
                  <a:close/>
                </a:path>
                <a:path w="1131570" h="972820">
                  <a:moveTo>
                    <a:pt x="1130348" y="935990"/>
                  </a:moveTo>
                  <a:lnTo>
                    <a:pt x="1123990" y="935990"/>
                  </a:lnTo>
                  <a:lnTo>
                    <a:pt x="1123965" y="955039"/>
                  </a:lnTo>
                  <a:lnTo>
                    <a:pt x="1130323" y="955039"/>
                  </a:lnTo>
                  <a:lnTo>
                    <a:pt x="1130348" y="935990"/>
                  </a:lnTo>
                  <a:close/>
                </a:path>
                <a:path w="1131570" h="972820">
                  <a:moveTo>
                    <a:pt x="6361" y="955040"/>
                  </a:moveTo>
                  <a:lnTo>
                    <a:pt x="19" y="955040"/>
                  </a:lnTo>
                  <a:lnTo>
                    <a:pt x="11" y="961389"/>
                  </a:lnTo>
                  <a:lnTo>
                    <a:pt x="6353" y="961389"/>
                  </a:lnTo>
                  <a:lnTo>
                    <a:pt x="6361" y="955040"/>
                  </a:lnTo>
                  <a:close/>
                </a:path>
                <a:path w="1131570" h="972820">
                  <a:moveTo>
                    <a:pt x="1130323" y="955040"/>
                  </a:moveTo>
                  <a:lnTo>
                    <a:pt x="1123965" y="955040"/>
                  </a:lnTo>
                  <a:lnTo>
                    <a:pt x="1123956" y="961389"/>
                  </a:lnTo>
                  <a:lnTo>
                    <a:pt x="1130314" y="961389"/>
                  </a:lnTo>
                  <a:lnTo>
                    <a:pt x="1130323" y="955040"/>
                  </a:lnTo>
                  <a:close/>
                </a:path>
                <a:path w="1131570" h="972820">
                  <a:moveTo>
                    <a:pt x="6353" y="961390"/>
                  </a:moveTo>
                  <a:lnTo>
                    <a:pt x="11" y="961390"/>
                  </a:lnTo>
                  <a:lnTo>
                    <a:pt x="3" y="967739"/>
                  </a:lnTo>
                  <a:lnTo>
                    <a:pt x="1130306" y="967739"/>
                  </a:lnTo>
                  <a:lnTo>
                    <a:pt x="1130308" y="966469"/>
                  </a:lnTo>
                  <a:lnTo>
                    <a:pt x="1123950" y="966469"/>
                  </a:lnTo>
                  <a:lnTo>
                    <a:pt x="6350" y="963930"/>
                  </a:lnTo>
                  <a:lnTo>
                    <a:pt x="6353" y="961390"/>
                  </a:lnTo>
                  <a:close/>
                </a:path>
                <a:path w="1131570" h="972820">
                  <a:moveTo>
                    <a:pt x="1130314" y="961390"/>
                  </a:moveTo>
                  <a:lnTo>
                    <a:pt x="1123956" y="961390"/>
                  </a:lnTo>
                  <a:lnTo>
                    <a:pt x="1123950" y="966469"/>
                  </a:lnTo>
                  <a:lnTo>
                    <a:pt x="1130308" y="966469"/>
                  </a:lnTo>
                  <a:lnTo>
                    <a:pt x="1130314" y="961390"/>
                  </a:lnTo>
                  <a:close/>
                </a:path>
                <a:path w="1131570" h="972820">
                  <a:moveTo>
                    <a:pt x="1130306" y="967740"/>
                  </a:moveTo>
                  <a:lnTo>
                    <a:pt x="3" y="967740"/>
                  </a:lnTo>
                  <a:lnTo>
                    <a:pt x="0" y="970280"/>
                  </a:lnTo>
                  <a:lnTo>
                    <a:pt x="1130300" y="972819"/>
                  </a:lnTo>
                  <a:lnTo>
                    <a:pt x="1130306" y="967740"/>
                  </a:lnTo>
                  <a:close/>
                </a:path>
              </a:pathLst>
            </a:custGeom>
            <a:solidFill>
              <a:srgbClr val="0742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703579" y="3683000"/>
              <a:ext cx="1118870" cy="960119"/>
            </a:xfrm>
            <a:custGeom>
              <a:avLst/>
              <a:gdLst/>
              <a:ahLst/>
              <a:cxnLst/>
              <a:rect l="l" t="t" r="r" b="b"/>
              <a:pathLst>
                <a:path w="1118870" h="960120">
                  <a:moveTo>
                    <a:pt x="1270" y="0"/>
                  </a:moveTo>
                  <a:lnTo>
                    <a:pt x="1268" y="1269"/>
                  </a:lnTo>
                  <a:lnTo>
                    <a:pt x="560070" y="1269"/>
                  </a:lnTo>
                  <a:lnTo>
                    <a:pt x="1270" y="0"/>
                  </a:lnTo>
                  <a:close/>
                </a:path>
                <a:path w="1118870" h="960120">
                  <a:moveTo>
                    <a:pt x="560070" y="1270"/>
                  </a:moveTo>
                  <a:lnTo>
                    <a:pt x="1268" y="1270"/>
                  </a:lnTo>
                  <a:lnTo>
                    <a:pt x="1258" y="8889"/>
                  </a:lnTo>
                  <a:lnTo>
                    <a:pt x="7613" y="8889"/>
                  </a:lnTo>
                  <a:lnTo>
                    <a:pt x="7620" y="6350"/>
                  </a:lnTo>
                  <a:lnTo>
                    <a:pt x="1118864" y="6350"/>
                  </a:lnTo>
                  <a:lnTo>
                    <a:pt x="1118870" y="2539"/>
                  </a:lnTo>
                  <a:lnTo>
                    <a:pt x="560070" y="1270"/>
                  </a:lnTo>
                  <a:close/>
                </a:path>
                <a:path w="1118870" h="960120">
                  <a:moveTo>
                    <a:pt x="1118864" y="6350"/>
                  </a:moveTo>
                  <a:lnTo>
                    <a:pt x="7620" y="6350"/>
                  </a:lnTo>
                  <a:lnTo>
                    <a:pt x="1112520" y="8889"/>
                  </a:lnTo>
                  <a:lnTo>
                    <a:pt x="1118861" y="8889"/>
                  </a:lnTo>
                  <a:lnTo>
                    <a:pt x="1118864" y="6350"/>
                  </a:lnTo>
                  <a:close/>
                </a:path>
                <a:path w="1118870" h="960120">
                  <a:moveTo>
                    <a:pt x="7613" y="8890"/>
                  </a:moveTo>
                  <a:lnTo>
                    <a:pt x="1258" y="8890"/>
                  </a:lnTo>
                  <a:lnTo>
                    <a:pt x="1249" y="15239"/>
                  </a:lnTo>
                  <a:lnTo>
                    <a:pt x="7596" y="15239"/>
                  </a:lnTo>
                  <a:lnTo>
                    <a:pt x="7613" y="8890"/>
                  </a:lnTo>
                  <a:close/>
                </a:path>
                <a:path w="1118870" h="960120">
                  <a:moveTo>
                    <a:pt x="1118861" y="8890"/>
                  </a:moveTo>
                  <a:lnTo>
                    <a:pt x="1112520" y="8890"/>
                  </a:lnTo>
                  <a:lnTo>
                    <a:pt x="1112511" y="15239"/>
                  </a:lnTo>
                  <a:lnTo>
                    <a:pt x="1118853" y="15239"/>
                  </a:lnTo>
                  <a:lnTo>
                    <a:pt x="1118861" y="8890"/>
                  </a:lnTo>
                  <a:close/>
                </a:path>
                <a:path w="1118870" h="960120">
                  <a:moveTo>
                    <a:pt x="7596" y="15240"/>
                  </a:moveTo>
                  <a:lnTo>
                    <a:pt x="1249" y="15240"/>
                  </a:lnTo>
                  <a:lnTo>
                    <a:pt x="1241" y="21589"/>
                  </a:lnTo>
                  <a:lnTo>
                    <a:pt x="7579" y="21589"/>
                  </a:lnTo>
                  <a:lnTo>
                    <a:pt x="7596" y="15240"/>
                  </a:lnTo>
                  <a:close/>
                </a:path>
                <a:path w="1118870" h="960120">
                  <a:moveTo>
                    <a:pt x="1118853" y="15240"/>
                  </a:moveTo>
                  <a:lnTo>
                    <a:pt x="1112511" y="15240"/>
                  </a:lnTo>
                  <a:lnTo>
                    <a:pt x="1112502" y="21589"/>
                  </a:lnTo>
                  <a:lnTo>
                    <a:pt x="1118844" y="21589"/>
                  </a:lnTo>
                  <a:lnTo>
                    <a:pt x="1118853" y="15240"/>
                  </a:lnTo>
                  <a:close/>
                </a:path>
                <a:path w="1118870" h="960120">
                  <a:moveTo>
                    <a:pt x="7579" y="21590"/>
                  </a:moveTo>
                  <a:lnTo>
                    <a:pt x="1241" y="21590"/>
                  </a:lnTo>
                  <a:lnTo>
                    <a:pt x="1224" y="34289"/>
                  </a:lnTo>
                  <a:lnTo>
                    <a:pt x="7544" y="34289"/>
                  </a:lnTo>
                  <a:lnTo>
                    <a:pt x="7579" y="21590"/>
                  </a:lnTo>
                  <a:close/>
                </a:path>
                <a:path w="1118870" h="960120">
                  <a:moveTo>
                    <a:pt x="1118844" y="21590"/>
                  </a:moveTo>
                  <a:lnTo>
                    <a:pt x="1112502" y="21590"/>
                  </a:lnTo>
                  <a:lnTo>
                    <a:pt x="1112485" y="34289"/>
                  </a:lnTo>
                  <a:lnTo>
                    <a:pt x="1118827" y="34289"/>
                  </a:lnTo>
                  <a:lnTo>
                    <a:pt x="1118844" y="21590"/>
                  </a:lnTo>
                  <a:close/>
                </a:path>
                <a:path w="1118870" h="960120">
                  <a:moveTo>
                    <a:pt x="7544" y="34290"/>
                  </a:moveTo>
                  <a:lnTo>
                    <a:pt x="1224" y="34290"/>
                  </a:lnTo>
                  <a:lnTo>
                    <a:pt x="1209" y="45719"/>
                  </a:lnTo>
                  <a:lnTo>
                    <a:pt x="7514" y="45719"/>
                  </a:lnTo>
                  <a:lnTo>
                    <a:pt x="7544" y="34290"/>
                  </a:lnTo>
                  <a:close/>
                </a:path>
                <a:path w="1118870" h="960120">
                  <a:moveTo>
                    <a:pt x="1118827" y="34290"/>
                  </a:moveTo>
                  <a:lnTo>
                    <a:pt x="1112485" y="34290"/>
                  </a:lnTo>
                  <a:lnTo>
                    <a:pt x="1112470" y="45719"/>
                  </a:lnTo>
                  <a:lnTo>
                    <a:pt x="1118812" y="45719"/>
                  </a:lnTo>
                  <a:lnTo>
                    <a:pt x="1118827" y="34290"/>
                  </a:lnTo>
                  <a:close/>
                </a:path>
                <a:path w="1118870" h="960120">
                  <a:moveTo>
                    <a:pt x="7514" y="45720"/>
                  </a:moveTo>
                  <a:lnTo>
                    <a:pt x="1209" y="45720"/>
                  </a:lnTo>
                  <a:lnTo>
                    <a:pt x="1199" y="53339"/>
                  </a:lnTo>
                  <a:lnTo>
                    <a:pt x="7493" y="53339"/>
                  </a:lnTo>
                  <a:lnTo>
                    <a:pt x="7514" y="45720"/>
                  </a:lnTo>
                  <a:close/>
                </a:path>
                <a:path w="1118870" h="960120">
                  <a:moveTo>
                    <a:pt x="1118812" y="45720"/>
                  </a:moveTo>
                  <a:lnTo>
                    <a:pt x="1112470" y="45720"/>
                  </a:lnTo>
                  <a:lnTo>
                    <a:pt x="1112460" y="53339"/>
                  </a:lnTo>
                  <a:lnTo>
                    <a:pt x="1118802" y="53339"/>
                  </a:lnTo>
                  <a:lnTo>
                    <a:pt x="1118812" y="45720"/>
                  </a:lnTo>
                  <a:close/>
                </a:path>
                <a:path w="1118870" h="960120">
                  <a:moveTo>
                    <a:pt x="7493" y="53340"/>
                  </a:moveTo>
                  <a:lnTo>
                    <a:pt x="1199" y="53340"/>
                  </a:lnTo>
                  <a:lnTo>
                    <a:pt x="1190" y="59689"/>
                  </a:lnTo>
                  <a:lnTo>
                    <a:pt x="7476" y="59689"/>
                  </a:lnTo>
                  <a:lnTo>
                    <a:pt x="7493" y="53340"/>
                  </a:lnTo>
                  <a:close/>
                </a:path>
                <a:path w="1118870" h="960120">
                  <a:moveTo>
                    <a:pt x="1118802" y="53340"/>
                  </a:moveTo>
                  <a:lnTo>
                    <a:pt x="1112460" y="53340"/>
                  </a:lnTo>
                  <a:lnTo>
                    <a:pt x="1112451" y="59689"/>
                  </a:lnTo>
                  <a:lnTo>
                    <a:pt x="1118794" y="59689"/>
                  </a:lnTo>
                  <a:lnTo>
                    <a:pt x="1118802" y="53340"/>
                  </a:lnTo>
                  <a:close/>
                </a:path>
                <a:path w="1118870" h="960120">
                  <a:moveTo>
                    <a:pt x="7476" y="59690"/>
                  </a:moveTo>
                  <a:lnTo>
                    <a:pt x="1190" y="59690"/>
                  </a:lnTo>
                  <a:lnTo>
                    <a:pt x="1182" y="66039"/>
                  </a:lnTo>
                  <a:lnTo>
                    <a:pt x="7459" y="66039"/>
                  </a:lnTo>
                  <a:lnTo>
                    <a:pt x="7476" y="59690"/>
                  </a:lnTo>
                  <a:close/>
                </a:path>
                <a:path w="1118870" h="960120">
                  <a:moveTo>
                    <a:pt x="1118794" y="59690"/>
                  </a:moveTo>
                  <a:lnTo>
                    <a:pt x="1112451" y="59690"/>
                  </a:lnTo>
                  <a:lnTo>
                    <a:pt x="1112443" y="66039"/>
                  </a:lnTo>
                  <a:lnTo>
                    <a:pt x="1118785" y="66039"/>
                  </a:lnTo>
                  <a:lnTo>
                    <a:pt x="1118794" y="59690"/>
                  </a:lnTo>
                  <a:close/>
                </a:path>
                <a:path w="1118870" h="960120">
                  <a:moveTo>
                    <a:pt x="7459" y="66040"/>
                  </a:moveTo>
                  <a:lnTo>
                    <a:pt x="1182" y="66040"/>
                  </a:lnTo>
                  <a:lnTo>
                    <a:pt x="1175" y="71119"/>
                  </a:lnTo>
                  <a:lnTo>
                    <a:pt x="7445" y="71119"/>
                  </a:lnTo>
                  <a:lnTo>
                    <a:pt x="7459" y="66040"/>
                  </a:lnTo>
                  <a:close/>
                </a:path>
                <a:path w="1118870" h="960120">
                  <a:moveTo>
                    <a:pt x="1118785" y="66040"/>
                  </a:moveTo>
                  <a:lnTo>
                    <a:pt x="1112443" y="66040"/>
                  </a:lnTo>
                  <a:lnTo>
                    <a:pt x="1112436" y="71119"/>
                  </a:lnTo>
                  <a:lnTo>
                    <a:pt x="1118779" y="71119"/>
                  </a:lnTo>
                  <a:lnTo>
                    <a:pt x="1118785" y="66040"/>
                  </a:lnTo>
                  <a:close/>
                </a:path>
                <a:path w="1118870" h="960120">
                  <a:moveTo>
                    <a:pt x="7445" y="71120"/>
                  </a:moveTo>
                  <a:lnTo>
                    <a:pt x="1175" y="71120"/>
                  </a:lnTo>
                  <a:lnTo>
                    <a:pt x="1165" y="78739"/>
                  </a:lnTo>
                  <a:lnTo>
                    <a:pt x="7425" y="78739"/>
                  </a:lnTo>
                  <a:lnTo>
                    <a:pt x="7445" y="71120"/>
                  </a:lnTo>
                  <a:close/>
                </a:path>
                <a:path w="1118870" h="960120">
                  <a:moveTo>
                    <a:pt x="1118779" y="71120"/>
                  </a:moveTo>
                  <a:lnTo>
                    <a:pt x="1112436" y="71120"/>
                  </a:lnTo>
                  <a:lnTo>
                    <a:pt x="1112426" y="78739"/>
                  </a:lnTo>
                  <a:lnTo>
                    <a:pt x="1118768" y="78739"/>
                  </a:lnTo>
                  <a:lnTo>
                    <a:pt x="1118779" y="71120"/>
                  </a:lnTo>
                  <a:close/>
                </a:path>
                <a:path w="1118870" h="960120">
                  <a:moveTo>
                    <a:pt x="7425" y="78740"/>
                  </a:moveTo>
                  <a:lnTo>
                    <a:pt x="1165" y="78740"/>
                  </a:lnTo>
                  <a:lnTo>
                    <a:pt x="1150" y="90169"/>
                  </a:lnTo>
                  <a:lnTo>
                    <a:pt x="7394" y="90169"/>
                  </a:lnTo>
                  <a:lnTo>
                    <a:pt x="7425" y="78740"/>
                  </a:lnTo>
                  <a:close/>
                </a:path>
                <a:path w="1118870" h="960120">
                  <a:moveTo>
                    <a:pt x="1118768" y="78740"/>
                  </a:moveTo>
                  <a:lnTo>
                    <a:pt x="1112426" y="78740"/>
                  </a:lnTo>
                  <a:lnTo>
                    <a:pt x="1112410" y="90169"/>
                  </a:lnTo>
                  <a:lnTo>
                    <a:pt x="1118753" y="90169"/>
                  </a:lnTo>
                  <a:lnTo>
                    <a:pt x="1118768" y="78740"/>
                  </a:lnTo>
                  <a:close/>
                </a:path>
                <a:path w="1118870" h="960120">
                  <a:moveTo>
                    <a:pt x="7394" y="90170"/>
                  </a:moveTo>
                  <a:lnTo>
                    <a:pt x="1150" y="90170"/>
                  </a:lnTo>
                  <a:lnTo>
                    <a:pt x="1133" y="102869"/>
                  </a:lnTo>
                  <a:lnTo>
                    <a:pt x="7360" y="102869"/>
                  </a:lnTo>
                  <a:lnTo>
                    <a:pt x="7394" y="90170"/>
                  </a:lnTo>
                  <a:close/>
                </a:path>
                <a:path w="1118870" h="960120">
                  <a:moveTo>
                    <a:pt x="1118753" y="90170"/>
                  </a:moveTo>
                  <a:lnTo>
                    <a:pt x="1112410" y="90170"/>
                  </a:lnTo>
                  <a:lnTo>
                    <a:pt x="1112393" y="102869"/>
                  </a:lnTo>
                  <a:lnTo>
                    <a:pt x="1118736" y="102869"/>
                  </a:lnTo>
                  <a:lnTo>
                    <a:pt x="1118753" y="90170"/>
                  </a:lnTo>
                  <a:close/>
                </a:path>
                <a:path w="1118870" h="960120">
                  <a:moveTo>
                    <a:pt x="7360" y="102870"/>
                  </a:moveTo>
                  <a:lnTo>
                    <a:pt x="1133" y="102870"/>
                  </a:lnTo>
                  <a:lnTo>
                    <a:pt x="1123" y="110489"/>
                  </a:lnTo>
                  <a:lnTo>
                    <a:pt x="7340" y="110489"/>
                  </a:lnTo>
                  <a:lnTo>
                    <a:pt x="7360" y="102870"/>
                  </a:lnTo>
                  <a:close/>
                </a:path>
                <a:path w="1118870" h="960120">
                  <a:moveTo>
                    <a:pt x="1118736" y="102870"/>
                  </a:moveTo>
                  <a:lnTo>
                    <a:pt x="1112393" y="102870"/>
                  </a:lnTo>
                  <a:lnTo>
                    <a:pt x="1112383" y="110489"/>
                  </a:lnTo>
                  <a:lnTo>
                    <a:pt x="1118726" y="110489"/>
                  </a:lnTo>
                  <a:lnTo>
                    <a:pt x="1118736" y="102870"/>
                  </a:lnTo>
                  <a:close/>
                </a:path>
                <a:path w="1118870" h="960120">
                  <a:moveTo>
                    <a:pt x="7340" y="110490"/>
                  </a:moveTo>
                  <a:lnTo>
                    <a:pt x="1123" y="110490"/>
                  </a:lnTo>
                  <a:lnTo>
                    <a:pt x="1115" y="116839"/>
                  </a:lnTo>
                  <a:lnTo>
                    <a:pt x="7322" y="116839"/>
                  </a:lnTo>
                  <a:lnTo>
                    <a:pt x="7340" y="110490"/>
                  </a:lnTo>
                  <a:close/>
                </a:path>
                <a:path w="1118870" h="960120">
                  <a:moveTo>
                    <a:pt x="1118726" y="110490"/>
                  </a:moveTo>
                  <a:lnTo>
                    <a:pt x="1112383" y="110490"/>
                  </a:lnTo>
                  <a:lnTo>
                    <a:pt x="1112374" y="116839"/>
                  </a:lnTo>
                  <a:lnTo>
                    <a:pt x="1118718" y="116839"/>
                  </a:lnTo>
                  <a:lnTo>
                    <a:pt x="1118726" y="110490"/>
                  </a:lnTo>
                  <a:close/>
                </a:path>
                <a:path w="1118870" h="960120">
                  <a:moveTo>
                    <a:pt x="7322" y="116840"/>
                  </a:moveTo>
                  <a:lnTo>
                    <a:pt x="1115" y="116840"/>
                  </a:lnTo>
                  <a:lnTo>
                    <a:pt x="1108" y="121919"/>
                  </a:lnTo>
                  <a:lnTo>
                    <a:pt x="7309" y="121919"/>
                  </a:lnTo>
                  <a:lnTo>
                    <a:pt x="7322" y="116840"/>
                  </a:lnTo>
                  <a:close/>
                </a:path>
                <a:path w="1118870" h="960120">
                  <a:moveTo>
                    <a:pt x="1118718" y="116840"/>
                  </a:moveTo>
                  <a:lnTo>
                    <a:pt x="1112374" y="116840"/>
                  </a:lnTo>
                  <a:lnTo>
                    <a:pt x="1112368" y="121919"/>
                  </a:lnTo>
                  <a:lnTo>
                    <a:pt x="1118711" y="121919"/>
                  </a:lnTo>
                  <a:lnTo>
                    <a:pt x="1118718" y="116840"/>
                  </a:lnTo>
                  <a:close/>
                </a:path>
                <a:path w="1118870" h="960120">
                  <a:moveTo>
                    <a:pt x="7309" y="121920"/>
                  </a:moveTo>
                  <a:lnTo>
                    <a:pt x="1108" y="121920"/>
                  </a:lnTo>
                  <a:lnTo>
                    <a:pt x="1098" y="129539"/>
                  </a:lnTo>
                  <a:lnTo>
                    <a:pt x="7288" y="129539"/>
                  </a:lnTo>
                  <a:lnTo>
                    <a:pt x="7309" y="121920"/>
                  </a:lnTo>
                  <a:close/>
                </a:path>
                <a:path w="1118870" h="960120">
                  <a:moveTo>
                    <a:pt x="1118711" y="121920"/>
                  </a:moveTo>
                  <a:lnTo>
                    <a:pt x="1112368" y="121920"/>
                  </a:lnTo>
                  <a:lnTo>
                    <a:pt x="1112357" y="129539"/>
                  </a:lnTo>
                  <a:lnTo>
                    <a:pt x="1118701" y="129539"/>
                  </a:lnTo>
                  <a:lnTo>
                    <a:pt x="1118711" y="121920"/>
                  </a:lnTo>
                  <a:close/>
                </a:path>
                <a:path w="1118870" h="960120">
                  <a:moveTo>
                    <a:pt x="7288" y="129540"/>
                  </a:moveTo>
                  <a:lnTo>
                    <a:pt x="1098" y="129540"/>
                  </a:lnTo>
                  <a:lnTo>
                    <a:pt x="1091" y="134619"/>
                  </a:lnTo>
                  <a:lnTo>
                    <a:pt x="7275" y="134619"/>
                  </a:lnTo>
                  <a:lnTo>
                    <a:pt x="7288" y="129540"/>
                  </a:lnTo>
                  <a:close/>
                </a:path>
                <a:path w="1118870" h="960120">
                  <a:moveTo>
                    <a:pt x="1118701" y="129540"/>
                  </a:moveTo>
                  <a:lnTo>
                    <a:pt x="1112357" y="129540"/>
                  </a:lnTo>
                  <a:lnTo>
                    <a:pt x="1112351" y="134619"/>
                  </a:lnTo>
                  <a:lnTo>
                    <a:pt x="1118694" y="134619"/>
                  </a:lnTo>
                  <a:lnTo>
                    <a:pt x="1118701" y="129540"/>
                  </a:lnTo>
                  <a:close/>
                </a:path>
                <a:path w="1118870" h="960120">
                  <a:moveTo>
                    <a:pt x="7275" y="134620"/>
                  </a:moveTo>
                  <a:lnTo>
                    <a:pt x="1091" y="134620"/>
                  </a:lnTo>
                  <a:lnTo>
                    <a:pt x="1072" y="148589"/>
                  </a:lnTo>
                  <a:lnTo>
                    <a:pt x="7237" y="148589"/>
                  </a:lnTo>
                  <a:lnTo>
                    <a:pt x="7275" y="134620"/>
                  </a:lnTo>
                  <a:close/>
                </a:path>
                <a:path w="1118870" h="960120">
                  <a:moveTo>
                    <a:pt x="1118694" y="134620"/>
                  </a:moveTo>
                  <a:lnTo>
                    <a:pt x="1112351" y="134620"/>
                  </a:lnTo>
                  <a:lnTo>
                    <a:pt x="1112332" y="148589"/>
                  </a:lnTo>
                  <a:lnTo>
                    <a:pt x="1118676" y="148589"/>
                  </a:lnTo>
                  <a:lnTo>
                    <a:pt x="1118694" y="134620"/>
                  </a:lnTo>
                  <a:close/>
                </a:path>
                <a:path w="1118870" h="960120">
                  <a:moveTo>
                    <a:pt x="7237" y="148590"/>
                  </a:moveTo>
                  <a:lnTo>
                    <a:pt x="1072" y="148590"/>
                  </a:lnTo>
                  <a:lnTo>
                    <a:pt x="1057" y="160019"/>
                  </a:lnTo>
                  <a:lnTo>
                    <a:pt x="7206" y="160019"/>
                  </a:lnTo>
                  <a:lnTo>
                    <a:pt x="7237" y="148590"/>
                  </a:lnTo>
                  <a:close/>
                </a:path>
                <a:path w="1118870" h="960120">
                  <a:moveTo>
                    <a:pt x="1118676" y="148590"/>
                  </a:moveTo>
                  <a:lnTo>
                    <a:pt x="1112332" y="148590"/>
                  </a:lnTo>
                  <a:lnTo>
                    <a:pt x="1112316" y="160019"/>
                  </a:lnTo>
                  <a:lnTo>
                    <a:pt x="1118661" y="160019"/>
                  </a:lnTo>
                  <a:lnTo>
                    <a:pt x="1118676" y="148590"/>
                  </a:lnTo>
                  <a:close/>
                </a:path>
                <a:path w="1118870" h="960120">
                  <a:moveTo>
                    <a:pt x="7206" y="160020"/>
                  </a:moveTo>
                  <a:lnTo>
                    <a:pt x="1057" y="160020"/>
                  </a:lnTo>
                  <a:lnTo>
                    <a:pt x="1049" y="166369"/>
                  </a:lnTo>
                  <a:lnTo>
                    <a:pt x="7189" y="166369"/>
                  </a:lnTo>
                  <a:lnTo>
                    <a:pt x="7206" y="160020"/>
                  </a:lnTo>
                  <a:close/>
                </a:path>
                <a:path w="1118870" h="960120">
                  <a:moveTo>
                    <a:pt x="1118661" y="160020"/>
                  </a:moveTo>
                  <a:lnTo>
                    <a:pt x="1112316" y="160020"/>
                  </a:lnTo>
                  <a:lnTo>
                    <a:pt x="1112308" y="166369"/>
                  </a:lnTo>
                  <a:lnTo>
                    <a:pt x="1118652" y="166369"/>
                  </a:lnTo>
                  <a:lnTo>
                    <a:pt x="1118661" y="160020"/>
                  </a:lnTo>
                  <a:close/>
                </a:path>
                <a:path w="1118870" h="960120">
                  <a:moveTo>
                    <a:pt x="7189" y="166370"/>
                  </a:moveTo>
                  <a:lnTo>
                    <a:pt x="1049" y="166370"/>
                  </a:lnTo>
                  <a:lnTo>
                    <a:pt x="1040" y="172719"/>
                  </a:lnTo>
                  <a:lnTo>
                    <a:pt x="7172" y="172719"/>
                  </a:lnTo>
                  <a:lnTo>
                    <a:pt x="7189" y="166370"/>
                  </a:lnTo>
                  <a:close/>
                </a:path>
                <a:path w="1118870" h="960120">
                  <a:moveTo>
                    <a:pt x="1118652" y="166370"/>
                  </a:moveTo>
                  <a:lnTo>
                    <a:pt x="1112308" y="166370"/>
                  </a:lnTo>
                  <a:lnTo>
                    <a:pt x="1112299" y="172719"/>
                  </a:lnTo>
                  <a:lnTo>
                    <a:pt x="1118644" y="172719"/>
                  </a:lnTo>
                  <a:lnTo>
                    <a:pt x="1118652" y="166370"/>
                  </a:lnTo>
                  <a:close/>
                </a:path>
                <a:path w="1118870" h="960120">
                  <a:moveTo>
                    <a:pt x="7172" y="172720"/>
                  </a:moveTo>
                  <a:lnTo>
                    <a:pt x="1040" y="172720"/>
                  </a:lnTo>
                  <a:lnTo>
                    <a:pt x="1030" y="180339"/>
                  </a:lnTo>
                  <a:lnTo>
                    <a:pt x="7152" y="180339"/>
                  </a:lnTo>
                  <a:lnTo>
                    <a:pt x="7172" y="172720"/>
                  </a:lnTo>
                  <a:close/>
                </a:path>
                <a:path w="1118870" h="960120">
                  <a:moveTo>
                    <a:pt x="1118644" y="172720"/>
                  </a:moveTo>
                  <a:lnTo>
                    <a:pt x="1112299" y="172720"/>
                  </a:lnTo>
                  <a:lnTo>
                    <a:pt x="1112289" y="180339"/>
                  </a:lnTo>
                  <a:lnTo>
                    <a:pt x="1118634" y="180339"/>
                  </a:lnTo>
                  <a:lnTo>
                    <a:pt x="1118644" y="172720"/>
                  </a:lnTo>
                  <a:close/>
                </a:path>
                <a:path w="1118870" h="960120">
                  <a:moveTo>
                    <a:pt x="7152" y="180340"/>
                  </a:moveTo>
                  <a:lnTo>
                    <a:pt x="1030" y="180340"/>
                  </a:lnTo>
                  <a:lnTo>
                    <a:pt x="1022" y="186689"/>
                  </a:lnTo>
                  <a:lnTo>
                    <a:pt x="7135" y="186689"/>
                  </a:lnTo>
                  <a:lnTo>
                    <a:pt x="7152" y="180340"/>
                  </a:lnTo>
                  <a:close/>
                </a:path>
                <a:path w="1118870" h="960120">
                  <a:moveTo>
                    <a:pt x="1118634" y="180340"/>
                  </a:moveTo>
                  <a:lnTo>
                    <a:pt x="1112289" y="180340"/>
                  </a:lnTo>
                  <a:lnTo>
                    <a:pt x="1112281" y="186689"/>
                  </a:lnTo>
                  <a:lnTo>
                    <a:pt x="1118625" y="186689"/>
                  </a:lnTo>
                  <a:lnTo>
                    <a:pt x="1118634" y="180340"/>
                  </a:lnTo>
                  <a:close/>
                </a:path>
                <a:path w="1118870" h="960120">
                  <a:moveTo>
                    <a:pt x="7135" y="186690"/>
                  </a:moveTo>
                  <a:lnTo>
                    <a:pt x="1022" y="186690"/>
                  </a:lnTo>
                  <a:lnTo>
                    <a:pt x="1013" y="193039"/>
                  </a:lnTo>
                  <a:lnTo>
                    <a:pt x="7118" y="193039"/>
                  </a:lnTo>
                  <a:lnTo>
                    <a:pt x="7135" y="186690"/>
                  </a:lnTo>
                  <a:close/>
                </a:path>
                <a:path w="1118870" h="960120">
                  <a:moveTo>
                    <a:pt x="1118625" y="186690"/>
                  </a:moveTo>
                  <a:lnTo>
                    <a:pt x="1112281" y="186690"/>
                  </a:lnTo>
                  <a:lnTo>
                    <a:pt x="1112272" y="193039"/>
                  </a:lnTo>
                  <a:lnTo>
                    <a:pt x="1118617" y="193039"/>
                  </a:lnTo>
                  <a:lnTo>
                    <a:pt x="1118625" y="186690"/>
                  </a:lnTo>
                  <a:close/>
                </a:path>
                <a:path w="1118870" h="960120">
                  <a:moveTo>
                    <a:pt x="7118" y="193040"/>
                  </a:moveTo>
                  <a:lnTo>
                    <a:pt x="1013" y="193040"/>
                  </a:lnTo>
                  <a:lnTo>
                    <a:pt x="1007" y="198119"/>
                  </a:lnTo>
                  <a:lnTo>
                    <a:pt x="7104" y="198119"/>
                  </a:lnTo>
                  <a:lnTo>
                    <a:pt x="7118" y="193040"/>
                  </a:lnTo>
                  <a:close/>
                </a:path>
                <a:path w="1118870" h="960120">
                  <a:moveTo>
                    <a:pt x="1118617" y="193040"/>
                  </a:moveTo>
                  <a:lnTo>
                    <a:pt x="1112272" y="193040"/>
                  </a:lnTo>
                  <a:lnTo>
                    <a:pt x="1112265" y="198119"/>
                  </a:lnTo>
                  <a:lnTo>
                    <a:pt x="1118610" y="198119"/>
                  </a:lnTo>
                  <a:lnTo>
                    <a:pt x="1118617" y="193040"/>
                  </a:lnTo>
                  <a:close/>
                </a:path>
                <a:path w="1118870" h="960120">
                  <a:moveTo>
                    <a:pt x="7104" y="198120"/>
                  </a:moveTo>
                  <a:lnTo>
                    <a:pt x="1007" y="198120"/>
                  </a:lnTo>
                  <a:lnTo>
                    <a:pt x="998" y="204469"/>
                  </a:lnTo>
                  <a:lnTo>
                    <a:pt x="7087" y="204469"/>
                  </a:lnTo>
                  <a:lnTo>
                    <a:pt x="7104" y="198120"/>
                  </a:lnTo>
                  <a:close/>
                </a:path>
                <a:path w="1118870" h="960120">
                  <a:moveTo>
                    <a:pt x="1118610" y="198120"/>
                  </a:moveTo>
                  <a:lnTo>
                    <a:pt x="1112265" y="198120"/>
                  </a:lnTo>
                  <a:lnTo>
                    <a:pt x="1112257" y="204469"/>
                  </a:lnTo>
                  <a:lnTo>
                    <a:pt x="1118602" y="204469"/>
                  </a:lnTo>
                  <a:lnTo>
                    <a:pt x="1118610" y="198120"/>
                  </a:lnTo>
                  <a:close/>
                </a:path>
                <a:path w="1118870" h="960120">
                  <a:moveTo>
                    <a:pt x="7087" y="204470"/>
                  </a:moveTo>
                  <a:lnTo>
                    <a:pt x="998" y="204470"/>
                  </a:lnTo>
                  <a:lnTo>
                    <a:pt x="990" y="210819"/>
                  </a:lnTo>
                  <a:lnTo>
                    <a:pt x="7070" y="210819"/>
                  </a:lnTo>
                  <a:lnTo>
                    <a:pt x="7087" y="204470"/>
                  </a:lnTo>
                  <a:close/>
                </a:path>
                <a:path w="1118870" h="960120">
                  <a:moveTo>
                    <a:pt x="1118602" y="204470"/>
                  </a:moveTo>
                  <a:lnTo>
                    <a:pt x="1112257" y="204470"/>
                  </a:lnTo>
                  <a:lnTo>
                    <a:pt x="1112248" y="210819"/>
                  </a:lnTo>
                  <a:lnTo>
                    <a:pt x="1118593" y="210819"/>
                  </a:lnTo>
                  <a:lnTo>
                    <a:pt x="1118602" y="204470"/>
                  </a:lnTo>
                  <a:close/>
                </a:path>
                <a:path w="1118870" h="960120">
                  <a:moveTo>
                    <a:pt x="7070" y="210820"/>
                  </a:moveTo>
                  <a:lnTo>
                    <a:pt x="990" y="210820"/>
                  </a:lnTo>
                  <a:lnTo>
                    <a:pt x="939" y="248919"/>
                  </a:lnTo>
                  <a:lnTo>
                    <a:pt x="6967" y="248919"/>
                  </a:lnTo>
                  <a:lnTo>
                    <a:pt x="7070" y="210820"/>
                  </a:lnTo>
                  <a:close/>
                </a:path>
                <a:path w="1118870" h="960120">
                  <a:moveTo>
                    <a:pt x="1118593" y="210820"/>
                  </a:moveTo>
                  <a:lnTo>
                    <a:pt x="1112248" y="210820"/>
                  </a:lnTo>
                  <a:lnTo>
                    <a:pt x="1112197" y="248919"/>
                  </a:lnTo>
                  <a:lnTo>
                    <a:pt x="1118543" y="248919"/>
                  </a:lnTo>
                  <a:lnTo>
                    <a:pt x="1118593" y="210820"/>
                  </a:lnTo>
                  <a:close/>
                </a:path>
                <a:path w="1118870" h="960120">
                  <a:moveTo>
                    <a:pt x="6967" y="248920"/>
                  </a:moveTo>
                  <a:lnTo>
                    <a:pt x="939" y="248920"/>
                  </a:lnTo>
                  <a:lnTo>
                    <a:pt x="929" y="256539"/>
                  </a:lnTo>
                  <a:lnTo>
                    <a:pt x="6947" y="256539"/>
                  </a:lnTo>
                  <a:lnTo>
                    <a:pt x="6967" y="248920"/>
                  </a:lnTo>
                  <a:close/>
                </a:path>
                <a:path w="1118870" h="960120">
                  <a:moveTo>
                    <a:pt x="1118543" y="248920"/>
                  </a:moveTo>
                  <a:lnTo>
                    <a:pt x="1112197" y="248920"/>
                  </a:lnTo>
                  <a:lnTo>
                    <a:pt x="1112187" y="256539"/>
                  </a:lnTo>
                  <a:lnTo>
                    <a:pt x="1118533" y="256539"/>
                  </a:lnTo>
                  <a:lnTo>
                    <a:pt x="1118543" y="248920"/>
                  </a:lnTo>
                  <a:close/>
                </a:path>
                <a:path w="1118870" h="960120">
                  <a:moveTo>
                    <a:pt x="6947" y="256540"/>
                  </a:moveTo>
                  <a:lnTo>
                    <a:pt x="929" y="256540"/>
                  </a:lnTo>
                  <a:lnTo>
                    <a:pt x="921" y="262889"/>
                  </a:lnTo>
                  <a:lnTo>
                    <a:pt x="6930" y="262889"/>
                  </a:lnTo>
                  <a:lnTo>
                    <a:pt x="6947" y="256540"/>
                  </a:lnTo>
                  <a:close/>
                </a:path>
                <a:path w="1118870" h="960120">
                  <a:moveTo>
                    <a:pt x="1118533" y="256540"/>
                  </a:moveTo>
                  <a:lnTo>
                    <a:pt x="1112187" y="256540"/>
                  </a:lnTo>
                  <a:lnTo>
                    <a:pt x="1112178" y="262889"/>
                  </a:lnTo>
                  <a:lnTo>
                    <a:pt x="1118524" y="262889"/>
                  </a:lnTo>
                  <a:lnTo>
                    <a:pt x="1118533" y="256540"/>
                  </a:lnTo>
                  <a:close/>
                </a:path>
                <a:path w="1118870" h="960120">
                  <a:moveTo>
                    <a:pt x="6930" y="262890"/>
                  </a:moveTo>
                  <a:lnTo>
                    <a:pt x="921" y="262890"/>
                  </a:lnTo>
                  <a:lnTo>
                    <a:pt x="914" y="267969"/>
                  </a:lnTo>
                  <a:lnTo>
                    <a:pt x="6916" y="267969"/>
                  </a:lnTo>
                  <a:lnTo>
                    <a:pt x="6930" y="262890"/>
                  </a:lnTo>
                  <a:close/>
                </a:path>
                <a:path w="1118870" h="960120">
                  <a:moveTo>
                    <a:pt x="1118524" y="262890"/>
                  </a:moveTo>
                  <a:lnTo>
                    <a:pt x="1112178" y="262890"/>
                  </a:lnTo>
                  <a:lnTo>
                    <a:pt x="1112171" y="267969"/>
                  </a:lnTo>
                  <a:lnTo>
                    <a:pt x="1118517" y="267969"/>
                  </a:lnTo>
                  <a:lnTo>
                    <a:pt x="1118524" y="262890"/>
                  </a:lnTo>
                  <a:close/>
                </a:path>
                <a:path w="1118870" h="960120">
                  <a:moveTo>
                    <a:pt x="6916" y="267970"/>
                  </a:moveTo>
                  <a:lnTo>
                    <a:pt x="914" y="267970"/>
                  </a:lnTo>
                  <a:lnTo>
                    <a:pt x="904" y="275589"/>
                  </a:lnTo>
                  <a:lnTo>
                    <a:pt x="6896" y="275589"/>
                  </a:lnTo>
                  <a:lnTo>
                    <a:pt x="6916" y="267970"/>
                  </a:lnTo>
                  <a:close/>
                </a:path>
                <a:path w="1118870" h="960120">
                  <a:moveTo>
                    <a:pt x="1118517" y="267970"/>
                  </a:moveTo>
                  <a:lnTo>
                    <a:pt x="1112171" y="267970"/>
                  </a:lnTo>
                  <a:lnTo>
                    <a:pt x="1112161" y="275589"/>
                  </a:lnTo>
                  <a:lnTo>
                    <a:pt x="1118507" y="275589"/>
                  </a:lnTo>
                  <a:lnTo>
                    <a:pt x="1118517" y="267970"/>
                  </a:lnTo>
                  <a:close/>
                </a:path>
                <a:path w="1118870" h="960120">
                  <a:moveTo>
                    <a:pt x="6896" y="275590"/>
                  </a:moveTo>
                  <a:lnTo>
                    <a:pt x="904" y="275590"/>
                  </a:lnTo>
                  <a:lnTo>
                    <a:pt x="862" y="307339"/>
                  </a:lnTo>
                  <a:lnTo>
                    <a:pt x="6810" y="307339"/>
                  </a:lnTo>
                  <a:lnTo>
                    <a:pt x="6896" y="275590"/>
                  </a:lnTo>
                  <a:close/>
                </a:path>
                <a:path w="1118870" h="960120">
                  <a:moveTo>
                    <a:pt x="1118507" y="275590"/>
                  </a:moveTo>
                  <a:lnTo>
                    <a:pt x="1112161" y="275590"/>
                  </a:lnTo>
                  <a:lnTo>
                    <a:pt x="1112118" y="307339"/>
                  </a:lnTo>
                  <a:lnTo>
                    <a:pt x="1118465" y="307339"/>
                  </a:lnTo>
                  <a:lnTo>
                    <a:pt x="1118507" y="275590"/>
                  </a:lnTo>
                  <a:close/>
                </a:path>
                <a:path w="1118870" h="960120">
                  <a:moveTo>
                    <a:pt x="6810" y="307340"/>
                  </a:moveTo>
                  <a:lnTo>
                    <a:pt x="862" y="307340"/>
                  </a:lnTo>
                  <a:lnTo>
                    <a:pt x="820" y="339089"/>
                  </a:lnTo>
                  <a:lnTo>
                    <a:pt x="6725" y="339089"/>
                  </a:lnTo>
                  <a:lnTo>
                    <a:pt x="6810" y="307340"/>
                  </a:lnTo>
                  <a:close/>
                </a:path>
                <a:path w="1118870" h="960120">
                  <a:moveTo>
                    <a:pt x="1118465" y="307340"/>
                  </a:moveTo>
                  <a:lnTo>
                    <a:pt x="1112118" y="307340"/>
                  </a:lnTo>
                  <a:lnTo>
                    <a:pt x="1112076" y="339089"/>
                  </a:lnTo>
                  <a:lnTo>
                    <a:pt x="1118423" y="339089"/>
                  </a:lnTo>
                  <a:lnTo>
                    <a:pt x="1118465" y="307340"/>
                  </a:lnTo>
                  <a:close/>
                </a:path>
                <a:path w="1118870" h="960120">
                  <a:moveTo>
                    <a:pt x="6725" y="339090"/>
                  </a:moveTo>
                  <a:lnTo>
                    <a:pt x="820" y="339090"/>
                  </a:lnTo>
                  <a:lnTo>
                    <a:pt x="778" y="370839"/>
                  </a:lnTo>
                  <a:lnTo>
                    <a:pt x="6640" y="370839"/>
                  </a:lnTo>
                  <a:lnTo>
                    <a:pt x="6725" y="339090"/>
                  </a:lnTo>
                  <a:close/>
                </a:path>
                <a:path w="1118870" h="960120">
                  <a:moveTo>
                    <a:pt x="1118423" y="339090"/>
                  </a:moveTo>
                  <a:lnTo>
                    <a:pt x="1112076" y="339090"/>
                  </a:lnTo>
                  <a:lnTo>
                    <a:pt x="1112033" y="370839"/>
                  </a:lnTo>
                  <a:lnTo>
                    <a:pt x="1118381" y="370839"/>
                  </a:lnTo>
                  <a:lnTo>
                    <a:pt x="1118423" y="339090"/>
                  </a:lnTo>
                  <a:close/>
                </a:path>
                <a:path w="1118870" h="960120">
                  <a:moveTo>
                    <a:pt x="6640" y="370840"/>
                  </a:moveTo>
                  <a:lnTo>
                    <a:pt x="778" y="370840"/>
                  </a:lnTo>
                  <a:lnTo>
                    <a:pt x="527" y="560069"/>
                  </a:lnTo>
                  <a:lnTo>
                    <a:pt x="6131" y="560069"/>
                  </a:lnTo>
                  <a:lnTo>
                    <a:pt x="6640" y="370840"/>
                  </a:lnTo>
                  <a:close/>
                </a:path>
                <a:path w="1118870" h="960120">
                  <a:moveTo>
                    <a:pt x="1118381" y="370840"/>
                  </a:moveTo>
                  <a:lnTo>
                    <a:pt x="1112033" y="370840"/>
                  </a:lnTo>
                  <a:lnTo>
                    <a:pt x="1111779" y="560069"/>
                  </a:lnTo>
                  <a:lnTo>
                    <a:pt x="1118130" y="560069"/>
                  </a:lnTo>
                  <a:lnTo>
                    <a:pt x="1118381" y="370840"/>
                  </a:lnTo>
                  <a:close/>
                </a:path>
                <a:path w="1118870" h="960120">
                  <a:moveTo>
                    <a:pt x="6131" y="560070"/>
                  </a:moveTo>
                  <a:lnTo>
                    <a:pt x="527" y="560070"/>
                  </a:lnTo>
                  <a:lnTo>
                    <a:pt x="476" y="598169"/>
                  </a:lnTo>
                  <a:lnTo>
                    <a:pt x="6029" y="598169"/>
                  </a:lnTo>
                  <a:lnTo>
                    <a:pt x="6131" y="560070"/>
                  </a:lnTo>
                  <a:close/>
                </a:path>
                <a:path w="1118870" h="960120">
                  <a:moveTo>
                    <a:pt x="1118130" y="560070"/>
                  </a:moveTo>
                  <a:lnTo>
                    <a:pt x="1111779" y="560070"/>
                  </a:lnTo>
                  <a:lnTo>
                    <a:pt x="1111727" y="598169"/>
                  </a:lnTo>
                  <a:lnTo>
                    <a:pt x="1118080" y="598169"/>
                  </a:lnTo>
                  <a:lnTo>
                    <a:pt x="1118130" y="560070"/>
                  </a:lnTo>
                  <a:close/>
                </a:path>
                <a:path w="1118870" h="960120">
                  <a:moveTo>
                    <a:pt x="6029" y="598170"/>
                  </a:moveTo>
                  <a:lnTo>
                    <a:pt x="476" y="598170"/>
                  </a:lnTo>
                  <a:lnTo>
                    <a:pt x="432" y="631189"/>
                  </a:lnTo>
                  <a:lnTo>
                    <a:pt x="5940" y="631189"/>
                  </a:lnTo>
                  <a:lnTo>
                    <a:pt x="6029" y="598170"/>
                  </a:lnTo>
                  <a:close/>
                </a:path>
                <a:path w="1118870" h="960120">
                  <a:moveTo>
                    <a:pt x="1118080" y="598170"/>
                  </a:moveTo>
                  <a:lnTo>
                    <a:pt x="1111727" y="598170"/>
                  </a:lnTo>
                  <a:lnTo>
                    <a:pt x="1111683" y="631189"/>
                  </a:lnTo>
                  <a:lnTo>
                    <a:pt x="1118036" y="631189"/>
                  </a:lnTo>
                  <a:lnTo>
                    <a:pt x="1118080" y="598170"/>
                  </a:lnTo>
                  <a:close/>
                </a:path>
                <a:path w="1118870" h="960120">
                  <a:moveTo>
                    <a:pt x="5940" y="631190"/>
                  </a:moveTo>
                  <a:lnTo>
                    <a:pt x="432" y="631190"/>
                  </a:lnTo>
                  <a:lnTo>
                    <a:pt x="357" y="688339"/>
                  </a:lnTo>
                  <a:lnTo>
                    <a:pt x="5786" y="688339"/>
                  </a:lnTo>
                  <a:lnTo>
                    <a:pt x="5940" y="631190"/>
                  </a:lnTo>
                  <a:close/>
                </a:path>
                <a:path w="1118870" h="960120">
                  <a:moveTo>
                    <a:pt x="1118036" y="631190"/>
                  </a:moveTo>
                  <a:lnTo>
                    <a:pt x="1111683" y="631190"/>
                  </a:lnTo>
                  <a:lnTo>
                    <a:pt x="1111606" y="688339"/>
                  </a:lnTo>
                  <a:lnTo>
                    <a:pt x="1117960" y="688339"/>
                  </a:lnTo>
                  <a:lnTo>
                    <a:pt x="1118036" y="631190"/>
                  </a:lnTo>
                  <a:close/>
                </a:path>
                <a:path w="1118870" h="960120">
                  <a:moveTo>
                    <a:pt x="5786" y="688340"/>
                  </a:moveTo>
                  <a:lnTo>
                    <a:pt x="357" y="688340"/>
                  </a:lnTo>
                  <a:lnTo>
                    <a:pt x="350" y="693419"/>
                  </a:lnTo>
                  <a:lnTo>
                    <a:pt x="5773" y="693419"/>
                  </a:lnTo>
                  <a:lnTo>
                    <a:pt x="5786" y="688340"/>
                  </a:lnTo>
                  <a:close/>
                </a:path>
                <a:path w="1118870" h="960120">
                  <a:moveTo>
                    <a:pt x="1117960" y="688340"/>
                  </a:moveTo>
                  <a:lnTo>
                    <a:pt x="1111606" y="688340"/>
                  </a:lnTo>
                  <a:lnTo>
                    <a:pt x="1111599" y="693419"/>
                  </a:lnTo>
                  <a:lnTo>
                    <a:pt x="1117953" y="693419"/>
                  </a:lnTo>
                  <a:lnTo>
                    <a:pt x="1117960" y="688340"/>
                  </a:lnTo>
                  <a:close/>
                </a:path>
                <a:path w="1118870" h="960120">
                  <a:moveTo>
                    <a:pt x="5773" y="693420"/>
                  </a:moveTo>
                  <a:lnTo>
                    <a:pt x="350" y="693420"/>
                  </a:lnTo>
                  <a:lnTo>
                    <a:pt x="340" y="701039"/>
                  </a:lnTo>
                  <a:lnTo>
                    <a:pt x="5752" y="701039"/>
                  </a:lnTo>
                  <a:lnTo>
                    <a:pt x="5773" y="693420"/>
                  </a:lnTo>
                  <a:close/>
                </a:path>
                <a:path w="1118870" h="960120">
                  <a:moveTo>
                    <a:pt x="1117953" y="693420"/>
                  </a:moveTo>
                  <a:lnTo>
                    <a:pt x="1111599" y="693420"/>
                  </a:lnTo>
                  <a:lnTo>
                    <a:pt x="1111589" y="701039"/>
                  </a:lnTo>
                  <a:lnTo>
                    <a:pt x="1117943" y="701039"/>
                  </a:lnTo>
                  <a:lnTo>
                    <a:pt x="1117953" y="693420"/>
                  </a:lnTo>
                  <a:close/>
                </a:path>
                <a:path w="1118870" h="960120">
                  <a:moveTo>
                    <a:pt x="5752" y="701040"/>
                  </a:moveTo>
                  <a:lnTo>
                    <a:pt x="340" y="701040"/>
                  </a:lnTo>
                  <a:lnTo>
                    <a:pt x="331" y="707389"/>
                  </a:lnTo>
                  <a:lnTo>
                    <a:pt x="5735" y="707389"/>
                  </a:lnTo>
                  <a:lnTo>
                    <a:pt x="5752" y="701040"/>
                  </a:lnTo>
                  <a:close/>
                </a:path>
                <a:path w="1118870" h="960120">
                  <a:moveTo>
                    <a:pt x="1117943" y="701040"/>
                  </a:moveTo>
                  <a:lnTo>
                    <a:pt x="1111589" y="701040"/>
                  </a:lnTo>
                  <a:lnTo>
                    <a:pt x="1111581" y="707389"/>
                  </a:lnTo>
                  <a:lnTo>
                    <a:pt x="1117935" y="707389"/>
                  </a:lnTo>
                  <a:lnTo>
                    <a:pt x="1117943" y="701040"/>
                  </a:lnTo>
                  <a:close/>
                </a:path>
                <a:path w="1118870" h="960120">
                  <a:moveTo>
                    <a:pt x="5735" y="707390"/>
                  </a:moveTo>
                  <a:lnTo>
                    <a:pt x="331" y="707390"/>
                  </a:lnTo>
                  <a:lnTo>
                    <a:pt x="325" y="712469"/>
                  </a:lnTo>
                  <a:lnTo>
                    <a:pt x="5721" y="712469"/>
                  </a:lnTo>
                  <a:lnTo>
                    <a:pt x="5735" y="707390"/>
                  </a:lnTo>
                  <a:close/>
                </a:path>
                <a:path w="1118870" h="960120">
                  <a:moveTo>
                    <a:pt x="1117935" y="707390"/>
                  </a:moveTo>
                  <a:lnTo>
                    <a:pt x="1111581" y="707390"/>
                  </a:lnTo>
                  <a:lnTo>
                    <a:pt x="1111574" y="712469"/>
                  </a:lnTo>
                  <a:lnTo>
                    <a:pt x="1117928" y="712469"/>
                  </a:lnTo>
                  <a:lnTo>
                    <a:pt x="1117935" y="707390"/>
                  </a:lnTo>
                  <a:close/>
                </a:path>
                <a:path w="1118870" h="960120">
                  <a:moveTo>
                    <a:pt x="5721" y="712470"/>
                  </a:moveTo>
                  <a:lnTo>
                    <a:pt x="325" y="712470"/>
                  </a:lnTo>
                  <a:lnTo>
                    <a:pt x="314" y="720089"/>
                  </a:lnTo>
                  <a:lnTo>
                    <a:pt x="5701" y="720089"/>
                  </a:lnTo>
                  <a:lnTo>
                    <a:pt x="5721" y="712470"/>
                  </a:lnTo>
                  <a:close/>
                </a:path>
                <a:path w="1118870" h="960120">
                  <a:moveTo>
                    <a:pt x="1117928" y="712470"/>
                  </a:moveTo>
                  <a:lnTo>
                    <a:pt x="1111574" y="712470"/>
                  </a:lnTo>
                  <a:lnTo>
                    <a:pt x="1111564" y="720089"/>
                  </a:lnTo>
                  <a:lnTo>
                    <a:pt x="1117918" y="720089"/>
                  </a:lnTo>
                  <a:lnTo>
                    <a:pt x="1117928" y="712470"/>
                  </a:lnTo>
                  <a:close/>
                </a:path>
                <a:path w="1118870" h="960120">
                  <a:moveTo>
                    <a:pt x="5701" y="720090"/>
                  </a:moveTo>
                  <a:lnTo>
                    <a:pt x="314" y="720090"/>
                  </a:lnTo>
                  <a:lnTo>
                    <a:pt x="282" y="744219"/>
                  </a:lnTo>
                  <a:lnTo>
                    <a:pt x="5636" y="744219"/>
                  </a:lnTo>
                  <a:lnTo>
                    <a:pt x="5701" y="720090"/>
                  </a:lnTo>
                  <a:close/>
                </a:path>
                <a:path w="1118870" h="960120">
                  <a:moveTo>
                    <a:pt x="1117918" y="720090"/>
                  </a:moveTo>
                  <a:lnTo>
                    <a:pt x="1111564" y="720090"/>
                  </a:lnTo>
                  <a:lnTo>
                    <a:pt x="1111531" y="744219"/>
                  </a:lnTo>
                  <a:lnTo>
                    <a:pt x="1117886" y="744219"/>
                  </a:lnTo>
                  <a:lnTo>
                    <a:pt x="1117918" y="720090"/>
                  </a:lnTo>
                  <a:close/>
                </a:path>
                <a:path w="1118870" h="960120">
                  <a:moveTo>
                    <a:pt x="5636" y="744220"/>
                  </a:moveTo>
                  <a:lnTo>
                    <a:pt x="282" y="744220"/>
                  </a:lnTo>
                  <a:lnTo>
                    <a:pt x="274" y="750569"/>
                  </a:lnTo>
                  <a:lnTo>
                    <a:pt x="5619" y="750569"/>
                  </a:lnTo>
                  <a:lnTo>
                    <a:pt x="5636" y="744220"/>
                  </a:lnTo>
                  <a:close/>
                </a:path>
                <a:path w="1118870" h="960120">
                  <a:moveTo>
                    <a:pt x="1117886" y="744220"/>
                  </a:moveTo>
                  <a:lnTo>
                    <a:pt x="1111531" y="744220"/>
                  </a:lnTo>
                  <a:lnTo>
                    <a:pt x="1111523" y="750569"/>
                  </a:lnTo>
                  <a:lnTo>
                    <a:pt x="1117877" y="750569"/>
                  </a:lnTo>
                  <a:lnTo>
                    <a:pt x="1117886" y="744220"/>
                  </a:lnTo>
                  <a:close/>
                </a:path>
                <a:path w="1118870" h="960120">
                  <a:moveTo>
                    <a:pt x="5619" y="750570"/>
                  </a:moveTo>
                  <a:lnTo>
                    <a:pt x="274" y="750570"/>
                  </a:lnTo>
                  <a:lnTo>
                    <a:pt x="256" y="764539"/>
                  </a:lnTo>
                  <a:lnTo>
                    <a:pt x="5581" y="764539"/>
                  </a:lnTo>
                  <a:lnTo>
                    <a:pt x="5619" y="750570"/>
                  </a:lnTo>
                  <a:close/>
                </a:path>
                <a:path w="1118870" h="960120">
                  <a:moveTo>
                    <a:pt x="1117877" y="750570"/>
                  </a:moveTo>
                  <a:lnTo>
                    <a:pt x="1111523" y="750570"/>
                  </a:lnTo>
                  <a:lnTo>
                    <a:pt x="1111504" y="764539"/>
                  </a:lnTo>
                  <a:lnTo>
                    <a:pt x="1117859" y="764539"/>
                  </a:lnTo>
                  <a:lnTo>
                    <a:pt x="1117877" y="750570"/>
                  </a:lnTo>
                  <a:close/>
                </a:path>
                <a:path w="1118870" h="960120">
                  <a:moveTo>
                    <a:pt x="5581" y="764540"/>
                  </a:moveTo>
                  <a:lnTo>
                    <a:pt x="256" y="764540"/>
                  </a:lnTo>
                  <a:lnTo>
                    <a:pt x="247" y="770889"/>
                  </a:lnTo>
                  <a:lnTo>
                    <a:pt x="5564" y="770889"/>
                  </a:lnTo>
                  <a:lnTo>
                    <a:pt x="5581" y="764540"/>
                  </a:lnTo>
                  <a:close/>
                </a:path>
                <a:path w="1118870" h="960120">
                  <a:moveTo>
                    <a:pt x="1117859" y="764540"/>
                  </a:moveTo>
                  <a:lnTo>
                    <a:pt x="1111504" y="764540"/>
                  </a:lnTo>
                  <a:lnTo>
                    <a:pt x="1111495" y="770889"/>
                  </a:lnTo>
                  <a:lnTo>
                    <a:pt x="1117850" y="770889"/>
                  </a:lnTo>
                  <a:lnTo>
                    <a:pt x="1117859" y="764540"/>
                  </a:lnTo>
                  <a:close/>
                </a:path>
                <a:path w="1118870" h="960120">
                  <a:moveTo>
                    <a:pt x="5564" y="770890"/>
                  </a:moveTo>
                  <a:lnTo>
                    <a:pt x="247" y="770890"/>
                  </a:lnTo>
                  <a:lnTo>
                    <a:pt x="239" y="777239"/>
                  </a:lnTo>
                  <a:lnTo>
                    <a:pt x="5547" y="777239"/>
                  </a:lnTo>
                  <a:lnTo>
                    <a:pt x="5564" y="770890"/>
                  </a:lnTo>
                  <a:close/>
                </a:path>
                <a:path w="1118870" h="960120">
                  <a:moveTo>
                    <a:pt x="1117850" y="770890"/>
                  </a:moveTo>
                  <a:lnTo>
                    <a:pt x="1111495" y="770890"/>
                  </a:lnTo>
                  <a:lnTo>
                    <a:pt x="1111487" y="777239"/>
                  </a:lnTo>
                  <a:lnTo>
                    <a:pt x="1117842" y="777239"/>
                  </a:lnTo>
                  <a:lnTo>
                    <a:pt x="1117850" y="770890"/>
                  </a:lnTo>
                  <a:close/>
                </a:path>
                <a:path w="1118870" h="960120">
                  <a:moveTo>
                    <a:pt x="5547" y="777240"/>
                  </a:moveTo>
                  <a:lnTo>
                    <a:pt x="239" y="777240"/>
                  </a:lnTo>
                  <a:lnTo>
                    <a:pt x="230" y="783589"/>
                  </a:lnTo>
                  <a:lnTo>
                    <a:pt x="5530" y="783589"/>
                  </a:lnTo>
                  <a:lnTo>
                    <a:pt x="5547" y="777240"/>
                  </a:lnTo>
                  <a:close/>
                </a:path>
                <a:path w="1118870" h="960120">
                  <a:moveTo>
                    <a:pt x="1117842" y="777240"/>
                  </a:moveTo>
                  <a:lnTo>
                    <a:pt x="1111487" y="777240"/>
                  </a:lnTo>
                  <a:lnTo>
                    <a:pt x="1111478" y="783589"/>
                  </a:lnTo>
                  <a:lnTo>
                    <a:pt x="1117834" y="783589"/>
                  </a:lnTo>
                  <a:lnTo>
                    <a:pt x="1117842" y="777240"/>
                  </a:lnTo>
                  <a:close/>
                </a:path>
                <a:path w="1118870" h="960120">
                  <a:moveTo>
                    <a:pt x="5530" y="783590"/>
                  </a:moveTo>
                  <a:lnTo>
                    <a:pt x="230" y="783590"/>
                  </a:lnTo>
                  <a:lnTo>
                    <a:pt x="222" y="789939"/>
                  </a:lnTo>
                  <a:lnTo>
                    <a:pt x="5513" y="789939"/>
                  </a:lnTo>
                  <a:lnTo>
                    <a:pt x="5530" y="783590"/>
                  </a:lnTo>
                  <a:close/>
                </a:path>
                <a:path w="1118870" h="960120">
                  <a:moveTo>
                    <a:pt x="1117834" y="783590"/>
                  </a:moveTo>
                  <a:lnTo>
                    <a:pt x="1111478" y="783590"/>
                  </a:lnTo>
                  <a:lnTo>
                    <a:pt x="1111470" y="789939"/>
                  </a:lnTo>
                  <a:lnTo>
                    <a:pt x="1117825" y="789939"/>
                  </a:lnTo>
                  <a:lnTo>
                    <a:pt x="1117834" y="783590"/>
                  </a:lnTo>
                  <a:close/>
                </a:path>
                <a:path w="1118870" h="960120">
                  <a:moveTo>
                    <a:pt x="5513" y="789940"/>
                  </a:moveTo>
                  <a:lnTo>
                    <a:pt x="222" y="789940"/>
                  </a:lnTo>
                  <a:lnTo>
                    <a:pt x="213" y="796289"/>
                  </a:lnTo>
                  <a:lnTo>
                    <a:pt x="5496" y="796289"/>
                  </a:lnTo>
                  <a:lnTo>
                    <a:pt x="5513" y="789940"/>
                  </a:lnTo>
                  <a:close/>
                </a:path>
                <a:path w="1118870" h="960120">
                  <a:moveTo>
                    <a:pt x="1117825" y="789940"/>
                  </a:moveTo>
                  <a:lnTo>
                    <a:pt x="1111470" y="789940"/>
                  </a:lnTo>
                  <a:lnTo>
                    <a:pt x="1111461" y="796289"/>
                  </a:lnTo>
                  <a:lnTo>
                    <a:pt x="1117817" y="796289"/>
                  </a:lnTo>
                  <a:lnTo>
                    <a:pt x="1117825" y="789940"/>
                  </a:lnTo>
                  <a:close/>
                </a:path>
                <a:path w="1118870" h="960120">
                  <a:moveTo>
                    <a:pt x="5496" y="796290"/>
                  </a:moveTo>
                  <a:lnTo>
                    <a:pt x="213" y="796290"/>
                  </a:lnTo>
                  <a:lnTo>
                    <a:pt x="205" y="802639"/>
                  </a:lnTo>
                  <a:lnTo>
                    <a:pt x="5479" y="802639"/>
                  </a:lnTo>
                  <a:lnTo>
                    <a:pt x="5496" y="796290"/>
                  </a:lnTo>
                  <a:close/>
                </a:path>
                <a:path w="1118870" h="960120">
                  <a:moveTo>
                    <a:pt x="1117817" y="796290"/>
                  </a:moveTo>
                  <a:lnTo>
                    <a:pt x="1111461" y="796290"/>
                  </a:lnTo>
                  <a:lnTo>
                    <a:pt x="1111453" y="802639"/>
                  </a:lnTo>
                  <a:lnTo>
                    <a:pt x="1117808" y="802639"/>
                  </a:lnTo>
                  <a:lnTo>
                    <a:pt x="1117817" y="796290"/>
                  </a:lnTo>
                  <a:close/>
                </a:path>
                <a:path w="1118870" h="960120">
                  <a:moveTo>
                    <a:pt x="5479" y="802640"/>
                  </a:moveTo>
                  <a:lnTo>
                    <a:pt x="205" y="802640"/>
                  </a:lnTo>
                  <a:lnTo>
                    <a:pt x="197" y="808989"/>
                  </a:lnTo>
                  <a:lnTo>
                    <a:pt x="5462" y="808989"/>
                  </a:lnTo>
                  <a:lnTo>
                    <a:pt x="5479" y="802640"/>
                  </a:lnTo>
                  <a:close/>
                </a:path>
                <a:path w="1118870" h="960120">
                  <a:moveTo>
                    <a:pt x="1117808" y="802640"/>
                  </a:moveTo>
                  <a:lnTo>
                    <a:pt x="1111453" y="802640"/>
                  </a:lnTo>
                  <a:lnTo>
                    <a:pt x="1111444" y="808989"/>
                  </a:lnTo>
                  <a:lnTo>
                    <a:pt x="1117800" y="808989"/>
                  </a:lnTo>
                  <a:lnTo>
                    <a:pt x="1117808" y="802640"/>
                  </a:lnTo>
                  <a:close/>
                </a:path>
                <a:path w="1118870" h="960120">
                  <a:moveTo>
                    <a:pt x="5462" y="808990"/>
                  </a:moveTo>
                  <a:lnTo>
                    <a:pt x="197" y="808990"/>
                  </a:lnTo>
                  <a:lnTo>
                    <a:pt x="188" y="815339"/>
                  </a:lnTo>
                  <a:lnTo>
                    <a:pt x="5445" y="815339"/>
                  </a:lnTo>
                  <a:lnTo>
                    <a:pt x="5462" y="808990"/>
                  </a:lnTo>
                  <a:close/>
                </a:path>
                <a:path w="1118870" h="960120">
                  <a:moveTo>
                    <a:pt x="1117800" y="808990"/>
                  </a:moveTo>
                  <a:lnTo>
                    <a:pt x="1111444" y="808990"/>
                  </a:lnTo>
                  <a:lnTo>
                    <a:pt x="1111436" y="815339"/>
                  </a:lnTo>
                  <a:lnTo>
                    <a:pt x="1117792" y="815339"/>
                  </a:lnTo>
                  <a:lnTo>
                    <a:pt x="1117800" y="808990"/>
                  </a:lnTo>
                  <a:close/>
                </a:path>
                <a:path w="1118870" h="960120">
                  <a:moveTo>
                    <a:pt x="5445" y="815340"/>
                  </a:moveTo>
                  <a:lnTo>
                    <a:pt x="188" y="815340"/>
                  </a:lnTo>
                  <a:lnTo>
                    <a:pt x="180" y="821689"/>
                  </a:lnTo>
                  <a:lnTo>
                    <a:pt x="5428" y="821689"/>
                  </a:lnTo>
                  <a:lnTo>
                    <a:pt x="5445" y="815340"/>
                  </a:lnTo>
                  <a:close/>
                </a:path>
                <a:path w="1118870" h="960120">
                  <a:moveTo>
                    <a:pt x="1117792" y="815340"/>
                  </a:moveTo>
                  <a:lnTo>
                    <a:pt x="1111436" y="815340"/>
                  </a:lnTo>
                  <a:lnTo>
                    <a:pt x="1111427" y="821689"/>
                  </a:lnTo>
                  <a:lnTo>
                    <a:pt x="1117783" y="821689"/>
                  </a:lnTo>
                  <a:lnTo>
                    <a:pt x="1117792" y="815340"/>
                  </a:lnTo>
                  <a:close/>
                </a:path>
                <a:path w="1118870" h="960120">
                  <a:moveTo>
                    <a:pt x="5428" y="821690"/>
                  </a:moveTo>
                  <a:lnTo>
                    <a:pt x="180" y="821690"/>
                  </a:lnTo>
                  <a:lnTo>
                    <a:pt x="173" y="826769"/>
                  </a:lnTo>
                  <a:lnTo>
                    <a:pt x="5414" y="826769"/>
                  </a:lnTo>
                  <a:lnTo>
                    <a:pt x="5428" y="821690"/>
                  </a:lnTo>
                  <a:close/>
                </a:path>
                <a:path w="1118870" h="960120">
                  <a:moveTo>
                    <a:pt x="1117783" y="821690"/>
                  </a:moveTo>
                  <a:lnTo>
                    <a:pt x="1111427" y="821690"/>
                  </a:lnTo>
                  <a:lnTo>
                    <a:pt x="1111420" y="826769"/>
                  </a:lnTo>
                  <a:lnTo>
                    <a:pt x="1117776" y="826769"/>
                  </a:lnTo>
                  <a:lnTo>
                    <a:pt x="1117783" y="821690"/>
                  </a:lnTo>
                  <a:close/>
                </a:path>
                <a:path w="1118870" h="960120">
                  <a:moveTo>
                    <a:pt x="5414" y="826770"/>
                  </a:moveTo>
                  <a:lnTo>
                    <a:pt x="173" y="826770"/>
                  </a:lnTo>
                  <a:lnTo>
                    <a:pt x="163" y="834389"/>
                  </a:lnTo>
                  <a:lnTo>
                    <a:pt x="5394" y="834389"/>
                  </a:lnTo>
                  <a:lnTo>
                    <a:pt x="5414" y="826770"/>
                  </a:lnTo>
                  <a:close/>
                </a:path>
                <a:path w="1118870" h="960120">
                  <a:moveTo>
                    <a:pt x="1117776" y="826770"/>
                  </a:moveTo>
                  <a:lnTo>
                    <a:pt x="1111420" y="826770"/>
                  </a:lnTo>
                  <a:lnTo>
                    <a:pt x="1111410" y="834389"/>
                  </a:lnTo>
                  <a:lnTo>
                    <a:pt x="1117766" y="834389"/>
                  </a:lnTo>
                  <a:lnTo>
                    <a:pt x="1117776" y="826770"/>
                  </a:lnTo>
                  <a:close/>
                </a:path>
                <a:path w="1118870" h="960120">
                  <a:moveTo>
                    <a:pt x="5394" y="834390"/>
                  </a:moveTo>
                  <a:lnTo>
                    <a:pt x="163" y="834390"/>
                  </a:lnTo>
                  <a:lnTo>
                    <a:pt x="156" y="839469"/>
                  </a:lnTo>
                  <a:lnTo>
                    <a:pt x="5380" y="839469"/>
                  </a:lnTo>
                  <a:lnTo>
                    <a:pt x="5394" y="834390"/>
                  </a:lnTo>
                  <a:close/>
                </a:path>
                <a:path w="1118870" h="960120">
                  <a:moveTo>
                    <a:pt x="1117766" y="834390"/>
                  </a:moveTo>
                  <a:lnTo>
                    <a:pt x="1111410" y="834390"/>
                  </a:lnTo>
                  <a:lnTo>
                    <a:pt x="1111403" y="839469"/>
                  </a:lnTo>
                  <a:lnTo>
                    <a:pt x="1117760" y="839469"/>
                  </a:lnTo>
                  <a:lnTo>
                    <a:pt x="1117766" y="834390"/>
                  </a:lnTo>
                  <a:close/>
                </a:path>
                <a:path w="1118870" h="960120">
                  <a:moveTo>
                    <a:pt x="5380" y="839470"/>
                  </a:moveTo>
                  <a:lnTo>
                    <a:pt x="156" y="839470"/>
                  </a:lnTo>
                  <a:lnTo>
                    <a:pt x="146" y="847089"/>
                  </a:lnTo>
                  <a:lnTo>
                    <a:pt x="5359" y="847089"/>
                  </a:lnTo>
                  <a:lnTo>
                    <a:pt x="5380" y="839470"/>
                  </a:lnTo>
                  <a:close/>
                </a:path>
                <a:path w="1118870" h="960120">
                  <a:moveTo>
                    <a:pt x="1117760" y="839470"/>
                  </a:moveTo>
                  <a:lnTo>
                    <a:pt x="1111403" y="839470"/>
                  </a:lnTo>
                  <a:lnTo>
                    <a:pt x="1111393" y="847089"/>
                  </a:lnTo>
                  <a:lnTo>
                    <a:pt x="1117749" y="847089"/>
                  </a:lnTo>
                  <a:lnTo>
                    <a:pt x="1117760" y="839470"/>
                  </a:lnTo>
                  <a:close/>
                </a:path>
                <a:path w="1118870" h="960120">
                  <a:moveTo>
                    <a:pt x="5359" y="847090"/>
                  </a:moveTo>
                  <a:lnTo>
                    <a:pt x="146" y="847090"/>
                  </a:lnTo>
                  <a:lnTo>
                    <a:pt x="138" y="853439"/>
                  </a:lnTo>
                  <a:lnTo>
                    <a:pt x="5342" y="853439"/>
                  </a:lnTo>
                  <a:lnTo>
                    <a:pt x="5359" y="847090"/>
                  </a:lnTo>
                  <a:close/>
                </a:path>
                <a:path w="1118870" h="960120">
                  <a:moveTo>
                    <a:pt x="1117749" y="847090"/>
                  </a:moveTo>
                  <a:lnTo>
                    <a:pt x="1111393" y="847090"/>
                  </a:lnTo>
                  <a:lnTo>
                    <a:pt x="1111384" y="853439"/>
                  </a:lnTo>
                  <a:lnTo>
                    <a:pt x="1117741" y="853439"/>
                  </a:lnTo>
                  <a:lnTo>
                    <a:pt x="1117749" y="847090"/>
                  </a:lnTo>
                  <a:close/>
                </a:path>
                <a:path w="1118870" h="960120">
                  <a:moveTo>
                    <a:pt x="5342" y="853440"/>
                  </a:moveTo>
                  <a:lnTo>
                    <a:pt x="138" y="853440"/>
                  </a:lnTo>
                  <a:lnTo>
                    <a:pt x="131" y="858519"/>
                  </a:lnTo>
                  <a:lnTo>
                    <a:pt x="5329" y="858519"/>
                  </a:lnTo>
                  <a:lnTo>
                    <a:pt x="5342" y="853440"/>
                  </a:lnTo>
                  <a:close/>
                </a:path>
                <a:path w="1118870" h="960120">
                  <a:moveTo>
                    <a:pt x="1117741" y="853440"/>
                  </a:moveTo>
                  <a:lnTo>
                    <a:pt x="1111384" y="853440"/>
                  </a:lnTo>
                  <a:lnTo>
                    <a:pt x="1111378" y="858519"/>
                  </a:lnTo>
                  <a:lnTo>
                    <a:pt x="1117734" y="858519"/>
                  </a:lnTo>
                  <a:lnTo>
                    <a:pt x="1117741" y="853440"/>
                  </a:lnTo>
                  <a:close/>
                </a:path>
                <a:path w="1118870" h="960120">
                  <a:moveTo>
                    <a:pt x="5329" y="858520"/>
                  </a:moveTo>
                  <a:lnTo>
                    <a:pt x="131" y="858520"/>
                  </a:lnTo>
                  <a:lnTo>
                    <a:pt x="121" y="866139"/>
                  </a:lnTo>
                  <a:lnTo>
                    <a:pt x="5308" y="866139"/>
                  </a:lnTo>
                  <a:lnTo>
                    <a:pt x="5329" y="858520"/>
                  </a:lnTo>
                  <a:close/>
                </a:path>
                <a:path w="1118870" h="960120">
                  <a:moveTo>
                    <a:pt x="1117734" y="858520"/>
                  </a:moveTo>
                  <a:lnTo>
                    <a:pt x="1111378" y="858520"/>
                  </a:lnTo>
                  <a:lnTo>
                    <a:pt x="1111367" y="866139"/>
                  </a:lnTo>
                  <a:lnTo>
                    <a:pt x="1117724" y="866139"/>
                  </a:lnTo>
                  <a:lnTo>
                    <a:pt x="1117734" y="858520"/>
                  </a:lnTo>
                  <a:close/>
                </a:path>
                <a:path w="1118870" h="960120">
                  <a:moveTo>
                    <a:pt x="5308" y="866140"/>
                  </a:moveTo>
                  <a:lnTo>
                    <a:pt x="121" y="866140"/>
                  </a:lnTo>
                  <a:lnTo>
                    <a:pt x="114" y="871219"/>
                  </a:lnTo>
                  <a:lnTo>
                    <a:pt x="5295" y="871219"/>
                  </a:lnTo>
                  <a:lnTo>
                    <a:pt x="5308" y="866140"/>
                  </a:lnTo>
                  <a:close/>
                </a:path>
                <a:path w="1118870" h="960120">
                  <a:moveTo>
                    <a:pt x="1117724" y="866140"/>
                  </a:moveTo>
                  <a:lnTo>
                    <a:pt x="1111367" y="866140"/>
                  </a:lnTo>
                  <a:lnTo>
                    <a:pt x="1111360" y="871219"/>
                  </a:lnTo>
                  <a:lnTo>
                    <a:pt x="1117717" y="871219"/>
                  </a:lnTo>
                  <a:lnTo>
                    <a:pt x="1117724" y="866140"/>
                  </a:lnTo>
                  <a:close/>
                </a:path>
                <a:path w="1118870" h="960120">
                  <a:moveTo>
                    <a:pt x="5295" y="871220"/>
                  </a:moveTo>
                  <a:lnTo>
                    <a:pt x="114" y="871220"/>
                  </a:lnTo>
                  <a:lnTo>
                    <a:pt x="106" y="877569"/>
                  </a:lnTo>
                  <a:lnTo>
                    <a:pt x="5278" y="877569"/>
                  </a:lnTo>
                  <a:lnTo>
                    <a:pt x="5295" y="871220"/>
                  </a:lnTo>
                  <a:close/>
                </a:path>
                <a:path w="1118870" h="960120">
                  <a:moveTo>
                    <a:pt x="1117717" y="871220"/>
                  </a:moveTo>
                  <a:lnTo>
                    <a:pt x="1111360" y="871220"/>
                  </a:lnTo>
                  <a:lnTo>
                    <a:pt x="1111352" y="877569"/>
                  </a:lnTo>
                  <a:lnTo>
                    <a:pt x="1117709" y="877569"/>
                  </a:lnTo>
                  <a:lnTo>
                    <a:pt x="1117717" y="871220"/>
                  </a:lnTo>
                  <a:close/>
                </a:path>
                <a:path w="1118870" h="960120">
                  <a:moveTo>
                    <a:pt x="5278" y="877570"/>
                  </a:moveTo>
                  <a:lnTo>
                    <a:pt x="106" y="877570"/>
                  </a:lnTo>
                  <a:lnTo>
                    <a:pt x="96" y="885189"/>
                  </a:lnTo>
                  <a:lnTo>
                    <a:pt x="5257" y="885189"/>
                  </a:lnTo>
                  <a:lnTo>
                    <a:pt x="5278" y="877570"/>
                  </a:lnTo>
                  <a:close/>
                </a:path>
                <a:path w="1118870" h="960120">
                  <a:moveTo>
                    <a:pt x="1117709" y="877570"/>
                  </a:moveTo>
                  <a:lnTo>
                    <a:pt x="1111352" y="877570"/>
                  </a:lnTo>
                  <a:lnTo>
                    <a:pt x="1111342" y="885189"/>
                  </a:lnTo>
                  <a:lnTo>
                    <a:pt x="1117699" y="885189"/>
                  </a:lnTo>
                  <a:lnTo>
                    <a:pt x="1117709" y="877570"/>
                  </a:lnTo>
                  <a:close/>
                </a:path>
                <a:path w="1118870" h="960120">
                  <a:moveTo>
                    <a:pt x="5257" y="885190"/>
                  </a:moveTo>
                  <a:lnTo>
                    <a:pt x="96" y="885190"/>
                  </a:lnTo>
                  <a:lnTo>
                    <a:pt x="89" y="890269"/>
                  </a:lnTo>
                  <a:lnTo>
                    <a:pt x="5243" y="890269"/>
                  </a:lnTo>
                  <a:lnTo>
                    <a:pt x="5257" y="885190"/>
                  </a:lnTo>
                  <a:close/>
                </a:path>
                <a:path w="1118870" h="960120">
                  <a:moveTo>
                    <a:pt x="1117699" y="885190"/>
                  </a:moveTo>
                  <a:lnTo>
                    <a:pt x="1111342" y="885190"/>
                  </a:lnTo>
                  <a:lnTo>
                    <a:pt x="1111335" y="890269"/>
                  </a:lnTo>
                  <a:lnTo>
                    <a:pt x="1117692" y="890269"/>
                  </a:lnTo>
                  <a:lnTo>
                    <a:pt x="1117699" y="885190"/>
                  </a:lnTo>
                  <a:close/>
                </a:path>
                <a:path w="1118870" h="960120">
                  <a:moveTo>
                    <a:pt x="5243" y="890270"/>
                  </a:moveTo>
                  <a:lnTo>
                    <a:pt x="89" y="890270"/>
                  </a:lnTo>
                  <a:lnTo>
                    <a:pt x="72" y="902969"/>
                  </a:lnTo>
                  <a:lnTo>
                    <a:pt x="5209" y="902969"/>
                  </a:lnTo>
                  <a:lnTo>
                    <a:pt x="5243" y="890270"/>
                  </a:lnTo>
                  <a:close/>
                </a:path>
                <a:path w="1118870" h="960120">
                  <a:moveTo>
                    <a:pt x="1117692" y="890270"/>
                  </a:moveTo>
                  <a:lnTo>
                    <a:pt x="1111335" y="890270"/>
                  </a:lnTo>
                  <a:lnTo>
                    <a:pt x="1111318" y="902969"/>
                  </a:lnTo>
                  <a:lnTo>
                    <a:pt x="1117675" y="902969"/>
                  </a:lnTo>
                  <a:lnTo>
                    <a:pt x="1117692" y="890270"/>
                  </a:lnTo>
                  <a:close/>
                </a:path>
                <a:path w="1118870" h="960120">
                  <a:moveTo>
                    <a:pt x="5209" y="902970"/>
                  </a:moveTo>
                  <a:lnTo>
                    <a:pt x="72" y="902970"/>
                  </a:lnTo>
                  <a:lnTo>
                    <a:pt x="62" y="910589"/>
                  </a:lnTo>
                  <a:lnTo>
                    <a:pt x="5189" y="910589"/>
                  </a:lnTo>
                  <a:lnTo>
                    <a:pt x="5209" y="902970"/>
                  </a:lnTo>
                  <a:close/>
                </a:path>
                <a:path w="1118870" h="960120">
                  <a:moveTo>
                    <a:pt x="1117675" y="902970"/>
                  </a:moveTo>
                  <a:lnTo>
                    <a:pt x="1111318" y="902970"/>
                  </a:lnTo>
                  <a:lnTo>
                    <a:pt x="1111308" y="910589"/>
                  </a:lnTo>
                  <a:lnTo>
                    <a:pt x="1117665" y="910589"/>
                  </a:lnTo>
                  <a:lnTo>
                    <a:pt x="1117675" y="902970"/>
                  </a:lnTo>
                  <a:close/>
                </a:path>
                <a:path w="1118870" h="960120">
                  <a:moveTo>
                    <a:pt x="5189" y="910590"/>
                  </a:moveTo>
                  <a:lnTo>
                    <a:pt x="62" y="910590"/>
                  </a:lnTo>
                  <a:lnTo>
                    <a:pt x="53" y="916939"/>
                  </a:lnTo>
                  <a:lnTo>
                    <a:pt x="5172" y="916939"/>
                  </a:lnTo>
                  <a:lnTo>
                    <a:pt x="5189" y="910590"/>
                  </a:lnTo>
                  <a:close/>
                </a:path>
                <a:path w="1118870" h="960120">
                  <a:moveTo>
                    <a:pt x="1117665" y="910590"/>
                  </a:moveTo>
                  <a:lnTo>
                    <a:pt x="1111308" y="910590"/>
                  </a:lnTo>
                  <a:lnTo>
                    <a:pt x="1111299" y="916939"/>
                  </a:lnTo>
                  <a:lnTo>
                    <a:pt x="1117657" y="916939"/>
                  </a:lnTo>
                  <a:lnTo>
                    <a:pt x="1117665" y="910590"/>
                  </a:lnTo>
                  <a:close/>
                </a:path>
                <a:path w="1118870" h="960120">
                  <a:moveTo>
                    <a:pt x="5172" y="916940"/>
                  </a:moveTo>
                  <a:lnTo>
                    <a:pt x="53" y="916940"/>
                  </a:lnTo>
                  <a:lnTo>
                    <a:pt x="45" y="923289"/>
                  </a:lnTo>
                  <a:lnTo>
                    <a:pt x="5155" y="923289"/>
                  </a:lnTo>
                  <a:lnTo>
                    <a:pt x="5172" y="916940"/>
                  </a:lnTo>
                  <a:close/>
                </a:path>
                <a:path w="1118870" h="960120">
                  <a:moveTo>
                    <a:pt x="1117657" y="916940"/>
                  </a:moveTo>
                  <a:lnTo>
                    <a:pt x="1111299" y="916940"/>
                  </a:lnTo>
                  <a:lnTo>
                    <a:pt x="1111290" y="923289"/>
                  </a:lnTo>
                  <a:lnTo>
                    <a:pt x="1117648" y="923289"/>
                  </a:lnTo>
                  <a:lnTo>
                    <a:pt x="1117657" y="916940"/>
                  </a:lnTo>
                  <a:close/>
                </a:path>
                <a:path w="1118870" h="960120">
                  <a:moveTo>
                    <a:pt x="5155" y="923290"/>
                  </a:moveTo>
                  <a:lnTo>
                    <a:pt x="45" y="923290"/>
                  </a:lnTo>
                  <a:lnTo>
                    <a:pt x="20" y="942339"/>
                  </a:lnTo>
                  <a:lnTo>
                    <a:pt x="5103" y="942339"/>
                  </a:lnTo>
                  <a:lnTo>
                    <a:pt x="5155" y="923290"/>
                  </a:lnTo>
                  <a:close/>
                </a:path>
                <a:path w="1118870" h="960120">
                  <a:moveTo>
                    <a:pt x="1117648" y="923290"/>
                  </a:moveTo>
                  <a:lnTo>
                    <a:pt x="1111290" y="923290"/>
                  </a:lnTo>
                  <a:lnTo>
                    <a:pt x="1111265" y="942339"/>
                  </a:lnTo>
                  <a:lnTo>
                    <a:pt x="1117623" y="942339"/>
                  </a:lnTo>
                  <a:lnTo>
                    <a:pt x="1117648" y="923290"/>
                  </a:lnTo>
                  <a:close/>
                </a:path>
                <a:path w="1118870" h="960120">
                  <a:moveTo>
                    <a:pt x="5103" y="942340"/>
                  </a:moveTo>
                  <a:lnTo>
                    <a:pt x="20" y="942340"/>
                  </a:lnTo>
                  <a:lnTo>
                    <a:pt x="11" y="948689"/>
                  </a:lnTo>
                  <a:lnTo>
                    <a:pt x="5086" y="948689"/>
                  </a:lnTo>
                  <a:lnTo>
                    <a:pt x="5103" y="942340"/>
                  </a:lnTo>
                  <a:close/>
                </a:path>
                <a:path w="1118870" h="960120">
                  <a:moveTo>
                    <a:pt x="1117623" y="942340"/>
                  </a:moveTo>
                  <a:lnTo>
                    <a:pt x="1111265" y="942340"/>
                  </a:lnTo>
                  <a:lnTo>
                    <a:pt x="1111256" y="948689"/>
                  </a:lnTo>
                  <a:lnTo>
                    <a:pt x="1117615" y="948689"/>
                  </a:lnTo>
                  <a:lnTo>
                    <a:pt x="1117623" y="942340"/>
                  </a:lnTo>
                  <a:close/>
                </a:path>
                <a:path w="1118870" h="960120">
                  <a:moveTo>
                    <a:pt x="5086" y="948690"/>
                  </a:moveTo>
                  <a:lnTo>
                    <a:pt x="11" y="948690"/>
                  </a:lnTo>
                  <a:lnTo>
                    <a:pt x="3" y="955039"/>
                  </a:lnTo>
                  <a:lnTo>
                    <a:pt x="1117606" y="955039"/>
                  </a:lnTo>
                  <a:lnTo>
                    <a:pt x="1117608" y="953769"/>
                  </a:lnTo>
                  <a:lnTo>
                    <a:pt x="1111250" y="953769"/>
                  </a:lnTo>
                  <a:lnTo>
                    <a:pt x="5079" y="951230"/>
                  </a:lnTo>
                  <a:lnTo>
                    <a:pt x="5086" y="948690"/>
                  </a:lnTo>
                  <a:close/>
                </a:path>
                <a:path w="1118870" h="960120">
                  <a:moveTo>
                    <a:pt x="1117615" y="948690"/>
                  </a:moveTo>
                  <a:lnTo>
                    <a:pt x="1111256" y="948690"/>
                  </a:lnTo>
                  <a:lnTo>
                    <a:pt x="1111250" y="953769"/>
                  </a:lnTo>
                  <a:lnTo>
                    <a:pt x="1117608" y="953769"/>
                  </a:lnTo>
                  <a:lnTo>
                    <a:pt x="1117615" y="948690"/>
                  </a:lnTo>
                  <a:close/>
                </a:path>
                <a:path w="1118870" h="960120">
                  <a:moveTo>
                    <a:pt x="1117606" y="955040"/>
                  </a:moveTo>
                  <a:lnTo>
                    <a:pt x="3" y="955040"/>
                  </a:lnTo>
                  <a:lnTo>
                    <a:pt x="0" y="957580"/>
                  </a:lnTo>
                  <a:lnTo>
                    <a:pt x="1117600" y="960119"/>
                  </a:lnTo>
                  <a:lnTo>
                    <a:pt x="1117606" y="955040"/>
                  </a:lnTo>
                  <a:close/>
                </a:path>
              </a:pathLst>
            </a:custGeom>
            <a:solidFill>
              <a:srgbClr val="0743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708659" y="3689350"/>
              <a:ext cx="1107440" cy="947419"/>
            </a:xfrm>
            <a:custGeom>
              <a:avLst/>
              <a:gdLst/>
              <a:ahLst/>
              <a:cxnLst/>
              <a:rect l="l" t="t" r="r" b="b"/>
              <a:pathLst>
                <a:path w="1107439" h="947420">
                  <a:moveTo>
                    <a:pt x="2540" y="0"/>
                  </a:moveTo>
                  <a:lnTo>
                    <a:pt x="2533" y="2539"/>
                  </a:lnTo>
                  <a:lnTo>
                    <a:pt x="1107440" y="2539"/>
                  </a:lnTo>
                  <a:lnTo>
                    <a:pt x="2540" y="0"/>
                  </a:lnTo>
                  <a:close/>
                </a:path>
                <a:path w="1107439" h="947420">
                  <a:moveTo>
                    <a:pt x="1107440" y="2540"/>
                  </a:moveTo>
                  <a:lnTo>
                    <a:pt x="2533" y="2540"/>
                  </a:lnTo>
                  <a:lnTo>
                    <a:pt x="2516" y="8889"/>
                  </a:lnTo>
                  <a:lnTo>
                    <a:pt x="8886" y="8889"/>
                  </a:lnTo>
                  <a:lnTo>
                    <a:pt x="8890" y="6350"/>
                  </a:lnTo>
                  <a:lnTo>
                    <a:pt x="1107434" y="6350"/>
                  </a:lnTo>
                  <a:lnTo>
                    <a:pt x="1107440" y="2540"/>
                  </a:lnTo>
                  <a:close/>
                </a:path>
                <a:path w="1107439" h="947420">
                  <a:moveTo>
                    <a:pt x="1107434" y="6350"/>
                  </a:moveTo>
                  <a:lnTo>
                    <a:pt x="8890" y="6350"/>
                  </a:lnTo>
                  <a:lnTo>
                    <a:pt x="1101090" y="8889"/>
                  </a:lnTo>
                  <a:lnTo>
                    <a:pt x="1107431" y="8889"/>
                  </a:lnTo>
                  <a:lnTo>
                    <a:pt x="1107434" y="6350"/>
                  </a:lnTo>
                  <a:close/>
                </a:path>
                <a:path w="1107439" h="947420">
                  <a:moveTo>
                    <a:pt x="8886" y="8890"/>
                  </a:moveTo>
                  <a:lnTo>
                    <a:pt x="2516" y="8890"/>
                  </a:lnTo>
                  <a:lnTo>
                    <a:pt x="2499" y="15239"/>
                  </a:lnTo>
                  <a:lnTo>
                    <a:pt x="8877" y="15239"/>
                  </a:lnTo>
                  <a:lnTo>
                    <a:pt x="8886" y="8890"/>
                  </a:lnTo>
                  <a:close/>
                </a:path>
                <a:path w="1107439" h="947420">
                  <a:moveTo>
                    <a:pt x="1107431" y="8890"/>
                  </a:moveTo>
                  <a:lnTo>
                    <a:pt x="1101090" y="8890"/>
                  </a:lnTo>
                  <a:lnTo>
                    <a:pt x="1101081" y="15239"/>
                  </a:lnTo>
                  <a:lnTo>
                    <a:pt x="1107422" y="15239"/>
                  </a:lnTo>
                  <a:lnTo>
                    <a:pt x="1107431" y="8890"/>
                  </a:lnTo>
                  <a:close/>
                </a:path>
                <a:path w="1107439" h="947420">
                  <a:moveTo>
                    <a:pt x="8877" y="15240"/>
                  </a:moveTo>
                  <a:lnTo>
                    <a:pt x="2499" y="15240"/>
                  </a:lnTo>
                  <a:lnTo>
                    <a:pt x="2464" y="27939"/>
                  </a:lnTo>
                  <a:lnTo>
                    <a:pt x="8860" y="27939"/>
                  </a:lnTo>
                  <a:lnTo>
                    <a:pt x="8877" y="15240"/>
                  </a:lnTo>
                  <a:close/>
                </a:path>
                <a:path w="1107439" h="947420">
                  <a:moveTo>
                    <a:pt x="1107422" y="15240"/>
                  </a:moveTo>
                  <a:lnTo>
                    <a:pt x="1101081" y="15240"/>
                  </a:lnTo>
                  <a:lnTo>
                    <a:pt x="1101064" y="27939"/>
                  </a:lnTo>
                  <a:lnTo>
                    <a:pt x="1107405" y="27939"/>
                  </a:lnTo>
                  <a:lnTo>
                    <a:pt x="1107422" y="15240"/>
                  </a:lnTo>
                  <a:close/>
                </a:path>
                <a:path w="1107439" h="947420">
                  <a:moveTo>
                    <a:pt x="8860" y="27940"/>
                  </a:moveTo>
                  <a:lnTo>
                    <a:pt x="2464" y="27940"/>
                  </a:lnTo>
                  <a:lnTo>
                    <a:pt x="2434" y="39369"/>
                  </a:lnTo>
                  <a:lnTo>
                    <a:pt x="8845" y="39369"/>
                  </a:lnTo>
                  <a:lnTo>
                    <a:pt x="8860" y="27940"/>
                  </a:lnTo>
                  <a:close/>
                </a:path>
                <a:path w="1107439" h="947420">
                  <a:moveTo>
                    <a:pt x="1107405" y="27940"/>
                  </a:moveTo>
                  <a:lnTo>
                    <a:pt x="1101064" y="27940"/>
                  </a:lnTo>
                  <a:lnTo>
                    <a:pt x="1101048" y="39369"/>
                  </a:lnTo>
                  <a:lnTo>
                    <a:pt x="1107390" y="39369"/>
                  </a:lnTo>
                  <a:lnTo>
                    <a:pt x="1107405" y="27940"/>
                  </a:lnTo>
                  <a:close/>
                </a:path>
                <a:path w="1107439" h="947420">
                  <a:moveTo>
                    <a:pt x="8845" y="39370"/>
                  </a:moveTo>
                  <a:lnTo>
                    <a:pt x="2434" y="39370"/>
                  </a:lnTo>
                  <a:lnTo>
                    <a:pt x="2413" y="46989"/>
                  </a:lnTo>
                  <a:lnTo>
                    <a:pt x="8834" y="46989"/>
                  </a:lnTo>
                  <a:lnTo>
                    <a:pt x="8845" y="39370"/>
                  </a:lnTo>
                  <a:close/>
                </a:path>
                <a:path w="1107439" h="947420">
                  <a:moveTo>
                    <a:pt x="1107390" y="39370"/>
                  </a:moveTo>
                  <a:lnTo>
                    <a:pt x="1101048" y="39370"/>
                  </a:lnTo>
                  <a:lnTo>
                    <a:pt x="1101038" y="46989"/>
                  </a:lnTo>
                  <a:lnTo>
                    <a:pt x="1107380" y="46989"/>
                  </a:lnTo>
                  <a:lnTo>
                    <a:pt x="1107390" y="39370"/>
                  </a:lnTo>
                  <a:close/>
                </a:path>
                <a:path w="1107439" h="947420">
                  <a:moveTo>
                    <a:pt x="8834" y="46990"/>
                  </a:moveTo>
                  <a:lnTo>
                    <a:pt x="2413" y="46990"/>
                  </a:lnTo>
                  <a:lnTo>
                    <a:pt x="2396" y="53339"/>
                  </a:lnTo>
                  <a:lnTo>
                    <a:pt x="8825" y="53339"/>
                  </a:lnTo>
                  <a:lnTo>
                    <a:pt x="8834" y="46990"/>
                  </a:lnTo>
                  <a:close/>
                </a:path>
                <a:path w="1107439" h="947420">
                  <a:moveTo>
                    <a:pt x="1107380" y="46990"/>
                  </a:moveTo>
                  <a:lnTo>
                    <a:pt x="1101038" y="46990"/>
                  </a:lnTo>
                  <a:lnTo>
                    <a:pt x="1101029" y="53339"/>
                  </a:lnTo>
                  <a:lnTo>
                    <a:pt x="1107371" y="53339"/>
                  </a:lnTo>
                  <a:lnTo>
                    <a:pt x="1107380" y="46990"/>
                  </a:lnTo>
                  <a:close/>
                </a:path>
                <a:path w="1107439" h="947420">
                  <a:moveTo>
                    <a:pt x="8825" y="53340"/>
                  </a:moveTo>
                  <a:lnTo>
                    <a:pt x="2396" y="53340"/>
                  </a:lnTo>
                  <a:lnTo>
                    <a:pt x="2379" y="59689"/>
                  </a:lnTo>
                  <a:lnTo>
                    <a:pt x="8817" y="59689"/>
                  </a:lnTo>
                  <a:lnTo>
                    <a:pt x="8825" y="53340"/>
                  </a:lnTo>
                  <a:close/>
                </a:path>
                <a:path w="1107439" h="947420">
                  <a:moveTo>
                    <a:pt x="1107371" y="53340"/>
                  </a:moveTo>
                  <a:lnTo>
                    <a:pt x="1101029" y="53340"/>
                  </a:lnTo>
                  <a:lnTo>
                    <a:pt x="1101020" y="59689"/>
                  </a:lnTo>
                  <a:lnTo>
                    <a:pt x="1107363" y="59689"/>
                  </a:lnTo>
                  <a:lnTo>
                    <a:pt x="1107371" y="53340"/>
                  </a:lnTo>
                  <a:close/>
                </a:path>
                <a:path w="1107439" h="947420">
                  <a:moveTo>
                    <a:pt x="8817" y="59690"/>
                  </a:moveTo>
                  <a:lnTo>
                    <a:pt x="2379" y="59690"/>
                  </a:lnTo>
                  <a:lnTo>
                    <a:pt x="2365" y="64769"/>
                  </a:lnTo>
                  <a:lnTo>
                    <a:pt x="8810" y="64769"/>
                  </a:lnTo>
                  <a:lnTo>
                    <a:pt x="8817" y="59690"/>
                  </a:lnTo>
                  <a:close/>
                </a:path>
                <a:path w="1107439" h="947420">
                  <a:moveTo>
                    <a:pt x="1107363" y="59690"/>
                  </a:moveTo>
                  <a:lnTo>
                    <a:pt x="1101020" y="59690"/>
                  </a:lnTo>
                  <a:lnTo>
                    <a:pt x="1101013" y="64769"/>
                  </a:lnTo>
                  <a:lnTo>
                    <a:pt x="1107356" y="64769"/>
                  </a:lnTo>
                  <a:lnTo>
                    <a:pt x="1107363" y="59690"/>
                  </a:lnTo>
                  <a:close/>
                </a:path>
                <a:path w="1107439" h="947420">
                  <a:moveTo>
                    <a:pt x="8810" y="64770"/>
                  </a:moveTo>
                  <a:lnTo>
                    <a:pt x="2365" y="64770"/>
                  </a:lnTo>
                  <a:lnTo>
                    <a:pt x="2345" y="72389"/>
                  </a:lnTo>
                  <a:lnTo>
                    <a:pt x="8800" y="72389"/>
                  </a:lnTo>
                  <a:lnTo>
                    <a:pt x="8810" y="64770"/>
                  </a:lnTo>
                  <a:close/>
                </a:path>
                <a:path w="1107439" h="947420">
                  <a:moveTo>
                    <a:pt x="1107356" y="64770"/>
                  </a:moveTo>
                  <a:lnTo>
                    <a:pt x="1101013" y="64770"/>
                  </a:lnTo>
                  <a:lnTo>
                    <a:pt x="1101003" y="72389"/>
                  </a:lnTo>
                  <a:lnTo>
                    <a:pt x="1107346" y="72389"/>
                  </a:lnTo>
                  <a:lnTo>
                    <a:pt x="1107356" y="64770"/>
                  </a:lnTo>
                  <a:close/>
                </a:path>
                <a:path w="1107439" h="947420">
                  <a:moveTo>
                    <a:pt x="8800" y="72390"/>
                  </a:moveTo>
                  <a:lnTo>
                    <a:pt x="2345" y="72390"/>
                  </a:lnTo>
                  <a:lnTo>
                    <a:pt x="2331" y="77469"/>
                  </a:lnTo>
                  <a:lnTo>
                    <a:pt x="8793" y="77469"/>
                  </a:lnTo>
                  <a:lnTo>
                    <a:pt x="8800" y="72390"/>
                  </a:lnTo>
                  <a:close/>
                </a:path>
                <a:path w="1107439" h="947420">
                  <a:moveTo>
                    <a:pt x="1107346" y="72390"/>
                  </a:moveTo>
                  <a:lnTo>
                    <a:pt x="1101003" y="72390"/>
                  </a:lnTo>
                  <a:lnTo>
                    <a:pt x="1100996" y="77469"/>
                  </a:lnTo>
                  <a:lnTo>
                    <a:pt x="1107339" y="77469"/>
                  </a:lnTo>
                  <a:lnTo>
                    <a:pt x="1107346" y="72390"/>
                  </a:lnTo>
                  <a:close/>
                </a:path>
                <a:path w="1107439" h="947420">
                  <a:moveTo>
                    <a:pt x="8793" y="77470"/>
                  </a:moveTo>
                  <a:lnTo>
                    <a:pt x="2331" y="77470"/>
                  </a:lnTo>
                  <a:lnTo>
                    <a:pt x="2280" y="96519"/>
                  </a:lnTo>
                  <a:lnTo>
                    <a:pt x="8767" y="96519"/>
                  </a:lnTo>
                  <a:lnTo>
                    <a:pt x="8793" y="77470"/>
                  </a:lnTo>
                  <a:close/>
                </a:path>
                <a:path w="1107439" h="947420">
                  <a:moveTo>
                    <a:pt x="1107339" y="77470"/>
                  </a:moveTo>
                  <a:lnTo>
                    <a:pt x="1100996" y="77470"/>
                  </a:lnTo>
                  <a:lnTo>
                    <a:pt x="1100970" y="96519"/>
                  </a:lnTo>
                  <a:lnTo>
                    <a:pt x="1107313" y="96519"/>
                  </a:lnTo>
                  <a:lnTo>
                    <a:pt x="1107339" y="77470"/>
                  </a:lnTo>
                  <a:close/>
                </a:path>
                <a:path w="1107439" h="947420">
                  <a:moveTo>
                    <a:pt x="8767" y="96520"/>
                  </a:moveTo>
                  <a:lnTo>
                    <a:pt x="2280" y="96520"/>
                  </a:lnTo>
                  <a:lnTo>
                    <a:pt x="2260" y="104139"/>
                  </a:lnTo>
                  <a:lnTo>
                    <a:pt x="8756" y="104139"/>
                  </a:lnTo>
                  <a:lnTo>
                    <a:pt x="8767" y="96520"/>
                  </a:lnTo>
                  <a:close/>
                </a:path>
                <a:path w="1107439" h="947420">
                  <a:moveTo>
                    <a:pt x="1107313" y="96520"/>
                  </a:moveTo>
                  <a:lnTo>
                    <a:pt x="1100970" y="96520"/>
                  </a:lnTo>
                  <a:lnTo>
                    <a:pt x="1100960" y="104139"/>
                  </a:lnTo>
                  <a:lnTo>
                    <a:pt x="1107303" y="104139"/>
                  </a:lnTo>
                  <a:lnTo>
                    <a:pt x="1107313" y="96520"/>
                  </a:lnTo>
                  <a:close/>
                </a:path>
                <a:path w="1107439" h="947420">
                  <a:moveTo>
                    <a:pt x="8756" y="104140"/>
                  </a:moveTo>
                  <a:lnTo>
                    <a:pt x="2260" y="104140"/>
                  </a:lnTo>
                  <a:lnTo>
                    <a:pt x="2242" y="110489"/>
                  </a:lnTo>
                  <a:lnTo>
                    <a:pt x="8748" y="110489"/>
                  </a:lnTo>
                  <a:lnTo>
                    <a:pt x="8756" y="104140"/>
                  </a:lnTo>
                  <a:close/>
                </a:path>
                <a:path w="1107439" h="947420">
                  <a:moveTo>
                    <a:pt x="1107303" y="104140"/>
                  </a:moveTo>
                  <a:lnTo>
                    <a:pt x="1100960" y="104140"/>
                  </a:lnTo>
                  <a:lnTo>
                    <a:pt x="1100951" y="110489"/>
                  </a:lnTo>
                  <a:lnTo>
                    <a:pt x="1107294" y="110489"/>
                  </a:lnTo>
                  <a:lnTo>
                    <a:pt x="1107303" y="104140"/>
                  </a:lnTo>
                  <a:close/>
                </a:path>
                <a:path w="1107439" h="947420">
                  <a:moveTo>
                    <a:pt x="8748" y="110490"/>
                  </a:moveTo>
                  <a:lnTo>
                    <a:pt x="2242" y="110490"/>
                  </a:lnTo>
                  <a:lnTo>
                    <a:pt x="2208" y="123189"/>
                  </a:lnTo>
                  <a:lnTo>
                    <a:pt x="8730" y="123189"/>
                  </a:lnTo>
                  <a:lnTo>
                    <a:pt x="8748" y="110490"/>
                  </a:lnTo>
                  <a:close/>
                </a:path>
                <a:path w="1107439" h="947420">
                  <a:moveTo>
                    <a:pt x="1107294" y="110490"/>
                  </a:moveTo>
                  <a:lnTo>
                    <a:pt x="1100951" y="110490"/>
                  </a:lnTo>
                  <a:lnTo>
                    <a:pt x="1100934" y="123189"/>
                  </a:lnTo>
                  <a:lnTo>
                    <a:pt x="1107277" y="123189"/>
                  </a:lnTo>
                  <a:lnTo>
                    <a:pt x="1107294" y="110490"/>
                  </a:lnTo>
                  <a:close/>
                </a:path>
                <a:path w="1107439" h="947420">
                  <a:moveTo>
                    <a:pt x="8730" y="123190"/>
                  </a:moveTo>
                  <a:lnTo>
                    <a:pt x="2208" y="123190"/>
                  </a:lnTo>
                  <a:lnTo>
                    <a:pt x="2195" y="128269"/>
                  </a:lnTo>
                  <a:lnTo>
                    <a:pt x="8723" y="128269"/>
                  </a:lnTo>
                  <a:lnTo>
                    <a:pt x="8730" y="123190"/>
                  </a:lnTo>
                  <a:close/>
                </a:path>
                <a:path w="1107439" h="947420">
                  <a:moveTo>
                    <a:pt x="1107277" y="123190"/>
                  </a:moveTo>
                  <a:lnTo>
                    <a:pt x="1100934" y="123190"/>
                  </a:lnTo>
                  <a:lnTo>
                    <a:pt x="1100927" y="128269"/>
                  </a:lnTo>
                  <a:lnTo>
                    <a:pt x="1107271" y="128269"/>
                  </a:lnTo>
                  <a:lnTo>
                    <a:pt x="1107277" y="123190"/>
                  </a:lnTo>
                  <a:close/>
                </a:path>
                <a:path w="1107439" h="947420">
                  <a:moveTo>
                    <a:pt x="8723" y="128270"/>
                  </a:moveTo>
                  <a:lnTo>
                    <a:pt x="2195" y="128270"/>
                  </a:lnTo>
                  <a:lnTo>
                    <a:pt x="2157" y="142239"/>
                  </a:lnTo>
                  <a:lnTo>
                    <a:pt x="8704" y="142239"/>
                  </a:lnTo>
                  <a:lnTo>
                    <a:pt x="8723" y="128270"/>
                  </a:lnTo>
                  <a:close/>
                </a:path>
                <a:path w="1107439" h="947420">
                  <a:moveTo>
                    <a:pt x="1107271" y="128270"/>
                  </a:moveTo>
                  <a:lnTo>
                    <a:pt x="1100927" y="128270"/>
                  </a:lnTo>
                  <a:lnTo>
                    <a:pt x="1100908" y="142239"/>
                  </a:lnTo>
                  <a:lnTo>
                    <a:pt x="1107252" y="142239"/>
                  </a:lnTo>
                  <a:lnTo>
                    <a:pt x="1107271" y="128270"/>
                  </a:lnTo>
                  <a:close/>
                </a:path>
                <a:path w="1107439" h="947420">
                  <a:moveTo>
                    <a:pt x="8704" y="142240"/>
                  </a:moveTo>
                  <a:lnTo>
                    <a:pt x="2157" y="142240"/>
                  </a:lnTo>
                  <a:lnTo>
                    <a:pt x="2126" y="153669"/>
                  </a:lnTo>
                  <a:lnTo>
                    <a:pt x="8689" y="153669"/>
                  </a:lnTo>
                  <a:lnTo>
                    <a:pt x="8704" y="142240"/>
                  </a:lnTo>
                  <a:close/>
                </a:path>
                <a:path w="1107439" h="947420">
                  <a:moveTo>
                    <a:pt x="1107252" y="142240"/>
                  </a:moveTo>
                  <a:lnTo>
                    <a:pt x="1100908" y="142240"/>
                  </a:lnTo>
                  <a:lnTo>
                    <a:pt x="1100892" y="153669"/>
                  </a:lnTo>
                  <a:lnTo>
                    <a:pt x="1107236" y="153669"/>
                  </a:lnTo>
                  <a:lnTo>
                    <a:pt x="1107252" y="142240"/>
                  </a:lnTo>
                  <a:close/>
                </a:path>
                <a:path w="1107439" h="947420">
                  <a:moveTo>
                    <a:pt x="8689" y="153670"/>
                  </a:moveTo>
                  <a:lnTo>
                    <a:pt x="2126" y="153670"/>
                  </a:lnTo>
                  <a:lnTo>
                    <a:pt x="2109" y="160019"/>
                  </a:lnTo>
                  <a:lnTo>
                    <a:pt x="8680" y="160019"/>
                  </a:lnTo>
                  <a:lnTo>
                    <a:pt x="8689" y="153670"/>
                  </a:lnTo>
                  <a:close/>
                </a:path>
                <a:path w="1107439" h="947420">
                  <a:moveTo>
                    <a:pt x="1107236" y="153670"/>
                  </a:moveTo>
                  <a:lnTo>
                    <a:pt x="1100892" y="153670"/>
                  </a:lnTo>
                  <a:lnTo>
                    <a:pt x="1100884" y="160019"/>
                  </a:lnTo>
                  <a:lnTo>
                    <a:pt x="1107228" y="160019"/>
                  </a:lnTo>
                  <a:lnTo>
                    <a:pt x="1107236" y="153670"/>
                  </a:lnTo>
                  <a:close/>
                </a:path>
                <a:path w="1107439" h="947420">
                  <a:moveTo>
                    <a:pt x="8680" y="160020"/>
                  </a:moveTo>
                  <a:lnTo>
                    <a:pt x="2109" y="160020"/>
                  </a:lnTo>
                  <a:lnTo>
                    <a:pt x="2092" y="166369"/>
                  </a:lnTo>
                  <a:lnTo>
                    <a:pt x="8671" y="166369"/>
                  </a:lnTo>
                  <a:lnTo>
                    <a:pt x="8680" y="160020"/>
                  </a:lnTo>
                  <a:close/>
                </a:path>
                <a:path w="1107439" h="947420">
                  <a:moveTo>
                    <a:pt x="1107228" y="160020"/>
                  </a:moveTo>
                  <a:lnTo>
                    <a:pt x="1100884" y="160020"/>
                  </a:lnTo>
                  <a:lnTo>
                    <a:pt x="1100875" y="166369"/>
                  </a:lnTo>
                  <a:lnTo>
                    <a:pt x="1107219" y="166369"/>
                  </a:lnTo>
                  <a:lnTo>
                    <a:pt x="1107228" y="160020"/>
                  </a:lnTo>
                  <a:close/>
                </a:path>
                <a:path w="1107439" h="947420">
                  <a:moveTo>
                    <a:pt x="8671" y="166370"/>
                  </a:moveTo>
                  <a:lnTo>
                    <a:pt x="2092" y="166370"/>
                  </a:lnTo>
                  <a:lnTo>
                    <a:pt x="2072" y="173989"/>
                  </a:lnTo>
                  <a:lnTo>
                    <a:pt x="8661" y="173989"/>
                  </a:lnTo>
                  <a:lnTo>
                    <a:pt x="8671" y="166370"/>
                  </a:lnTo>
                  <a:close/>
                </a:path>
                <a:path w="1107439" h="947420">
                  <a:moveTo>
                    <a:pt x="1107219" y="166370"/>
                  </a:moveTo>
                  <a:lnTo>
                    <a:pt x="1100875" y="166370"/>
                  </a:lnTo>
                  <a:lnTo>
                    <a:pt x="1100865" y="173989"/>
                  </a:lnTo>
                  <a:lnTo>
                    <a:pt x="1107209" y="173989"/>
                  </a:lnTo>
                  <a:lnTo>
                    <a:pt x="1107219" y="166370"/>
                  </a:lnTo>
                  <a:close/>
                </a:path>
                <a:path w="1107439" h="947420">
                  <a:moveTo>
                    <a:pt x="8661" y="173990"/>
                  </a:moveTo>
                  <a:lnTo>
                    <a:pt x="2072" y="173990"/>
                  </a:lnTo>
                  <a:lnTo>
                    <a:pt x="2055" y="180339"/>
                  </a:lnTo>
                  <a:lnTo>
                    <a:pt x="8652" y="180339"/>
                  </a:lnTo>
                  <a:lnTo>
                    <a:pt x="8661" y="173990"/>
                  </a:lnTo>
                  <a:close/>
                </a:path>
                <a:path w="1107439" h="947420">
                  <a:moveTo>
                    <a:pt x="1107209" y="173990"/>
                  </a:moveTo>
                  <a:lnTo>
                    <a:pt x="1100865" y="173990"/>
                  </a:lnTo>
                  <a:lnTo>
                    <a:pt x="1100856" y="180339"/>
                  </a:lnTo>
                  <a:lnTo>
                    <a:pt x="1107201" y="180339"/>
                  </a:lnTo>
                  <a:lnTo>
                    <a:pt x="1107209" y="173990"/>
                  </a:lnTo>
                  <a:close/>
                </a:path>
                <a:path w="1107439" h="947420">
                  <a:moveTo>
                    <a:pt x="8652" y="180340"/>
                  </a:moveTo>
                  <a:lnTo>
                    <a:pt x="2055" y="180340"/>
                  </a:lnTo>
                  <a:lnTo>
                    <a:pt x="2038" y="186689"/>
                  </a:lnTo>
                  <a:lnTo>
                    <a:pt x="8644" y="186689"/>
                  </a:lnTo>
                  <a:lnTo>
                    <a:pt x="8652" y="180340"/>
                  </a:lnTo>
                  <a:close/>
                </a:path>
                <a:path w="1107439" h="947420">
                  <a:moveTo>
                    <a:pt x="1107201" y="180340"/>
                  </a:moveTo>
                  <a:lnTo>
                    <a:pt x="1100856" y="180340"/>
                  </a:lnTo>
                  <a:lnTo>
                    <a:pt x="1100847" y="186689"/>
                  </a:lnTo>
                  <a:lnTo>
                    <a:pt x="1107192" y="186689"/>
                  </a:lnTo>
                  <a:lnTo>
                    <a:pt x="1107201" y="180340"/>
                  </a:lnTo>
                  <a:close/>
                </a:path>
                <a:path w="1107439" h="947420">
                  <a:moveTo>
                    <a:pt x="8644" y="186690"/>
                  </a:moveTo>
                  <a:lnTo>
                    <a:pt x="2038" y="186690"/>
                  </a:lnTo>
                  <a:lnTo>
                    <a:pt x="2024" y="191769"/>
                  </a:lnTo>
                  <a:lnTo>
                    <a:pt x="8637" y="191769"/>
                  </a:lnTo>
                  <a:lnTo>
                    <a:pt x="8644" y="186690"/>
                  </a:lnTo>
                  <a:close/>
                </a:path>
                <a:path w="1107439" h="947420">
                  <a:moveTo>
                    <a:pt x="1107192" y="186690"/>
                  </a:moveTo>
                  <a:lnTo>
                    <a:pt x="1100847" y="186690"/>
                  </a:lnTo>
                  <a:lnTo>
                    <a:pt x="1100840" y="191769"/>
                  </a:lnTo>
                  <a:lnTo>
                    <a:pt x="1107185" y="191769"/>
                  </a:lnTo>
                  <a:lnTo>
                    <a:pt x="1107192" y="186690"/>
                  </a:lnTo>
                  <a:close/>
                </a:path>
                <a:path w="1107439" h="947420">
                  <a:moveTo>
                    <a:pt x="8637" y="191770"/>
                  </a:moveTo>
                  <a:lnTo>
                    <a:pt x="2024" y="191770"/>
                  </a:lnTo>
                  <a:lnTo>
                    <a:pt x="2007" y="198119"/>
                  </a:lnTo>
                  <a:lnTo>
                    <a:pt x="8628" y="198119"/>
                  </a:lnTo>
                  <a:lnTo>
                    <a:pt x="8637" y="191770"/>
                  </a:lnTo>
                  <a:close/>
                </a:path>
                <a:path w="1107439" h="947420">
                  <a:moveTo>
                    <a:pt x="1107185" y="191770"/>
                  </a:moveTo>
                  <a:lnTo>
                    <a:pt x="1100840" y="191770"/>
                  </a:lnTo>
                  <a:lnTo>
                    <a:pt x="1100832" y="198119"/>
                  </a:lnTo>
                  <a:lnTo>
                    <a:pt x="1107177" y="198119"/>
                  </a:lnTo>
                  <a:lnTo>
                    <a:pt x="1107185" y="191770"/>
                  </a:lnTo>
                  <a:close/>
                </a:path>
                <a:path w="1107439" h="947420">
                  <a:moveTo>
                    <a:pt x="8628" y="198120"/>
                  </a:moveTo>
                  <a:lnTo>
                    <a:pt x="2007" y="198120"/>
                  </a:lnTo>
                  <a:lnTo>
                    <a:pt x="1990" y="204469"/>
                  </a:lnTo>
                  <a:lnTo>
                    <a:pt x="8620" y="204469"/>
                  </a:lnTo>
                  <a:lnTo>
                    <a:pt x="8628" y="198120"/>
                  </a:lnTo>
                  <a:close/>
                </a:path>
                <a:path w="1107439" h="947420">
                  <a:moveTo>
                    <a:pt x="1107177" y="198120"/>
                  </a:moveTo>
                  <a:lnTo>
                    <a:pt x="1100832" y="198120"/>
                  </a:lnTo>
                  <a:lnTo>
                    <a:pt x="1100823" y="204469"/>
                  </a:lnTo>
                  <a:lnTo>
                    <a:pt x="1107168" y="204469"/>
                  </a:lnTo>
                  <a:lnTo>
                    <a:pt x="1107177" y="198120"/>
                  </a:lnTo>
                  <a:close/>
                </a:path>
                <a:path w="1107439" h="947420">
                  <a:moveTo>
                    <a:pt x="8620" y="204470"/>
                  </a:moveTo>
                  <a:lnTo>
                    <a:pt x="1990" y="204470"/>
                  </a:lnTo>
                  <a:lnTo>
                    <a:pt x="1887" y="242569"/>
                  </a:lnTo>
                  <a:lnTo>
                    <a:pt x="8568" y="242569"/>
                  </a:lnTo>
                  <a:lnTo>
                    <a:pt x="8620" y="204470"/>
                  </a:lnTo>
                  <a:close/>
                </a:path>
                <a:path w="1107439" h="947420">
                  <a:moveTo>
                    <a:pt x="1107168" y="204470"/>
                  </a:moveTo>
                  <a:lnTo>
                    <a:pt x="1100823" y="204470"/>
                  </a:lnTo>
                  <a:lnTo>
                    <a:pt x="1100771" y="242569"/>
                  </a:lnTo>
                  <a:lnTo>
                    <a:pt x="1107117" y="242569"/>
                  </a:lnTo>
                  <a:lnTo>
                    <a:pt x="1107168" y="204470"/>
                  </a:lnTo>
                  <a:close/>
                </a:path>
                <a:path w="1107439" h="947420">
                  <a:moveTo>
                    <a:pt x="8568" y="242570"/>
                  </a:moveTo>
                  <a:lnTo>
                    <a:pt x="1887" y="242570"/>
                  </a:lnTo>
                  <a:lnTo>
                    <a:pt x="1867" y="250189"/>
                  </a:lnTo>
                  <a:lnTo>
                    <a:pt x="8557" y="250189"/>
                  </a:lnTo>
                  <a:lnTo>
                    <a:pt x="8568" y="242570"/>
                  </a:lnTo>
                  <a:close/>
                </a:path>
                <a:path w="1107439" h="947420">
                  <a:moveTo>
                    <a:pt x="1107117" y="242570"/>
                  </a:moveTo>
                  <a:lnTo>
                    <a:pt x="1100771" y="242570"/>
                  </a:lnTo>
                  <a:lnTo>
                    <a:pt x="1100761" y="250189"/>
                  </a:lnTo>
                  <a:lnTo>
                    <a:pt x="1107107" y="250189"/>
                  </a:lnTo>
                  <a:lnTo>
                    <a:pt x="1107117" y="242570"/>
                  </a:lnTo>
                  <a:close/>
                </a:path>
                <a:path w="1107439" h="947420">
                  <a:moveTo>
                    <a:pt x="8557" y="250190"/>
                  </a:moveTo>
                  <a:lnTo>
                    <a:pt x="1867" y="250190"/>
                  </a:lnTo>
                  <a:lnTo>
                    <a:pt x="1850" y="256539"/>
                  </a:lnTo>
                  <a:lnTo>
                    <a:pt x="8549" y="256539"/>
                  </a:lnTo>
                  <a:lnTo>
                    <a:pt x="8557" y="250190"/>
                  </a:lnTo>
                  <a:close/>
                </a:path>
                <a:path w="1107439" h="947420">
                  <a:moveTo>
                    <a:pt x="1107107" y="250190"/>
                  </a:moveTo>
                  <a:lnTo>
                    <a:pt x="1100761" y="250190"/>
                  </a:lnTo>
                  <a:lnTo>
                    <a:pt x="1100752" y="256539"/>
                  </a:lnTo>
                  <a:lnTo>
                    <a:pt x="1107098" y="256539"/>
                  </a:lnTo>
                  <a:lnTo>
                    <a:pt x="1107107" y="250190"/>
                  </a:lnTo>
                  <a:close/>
                </a:path>
                <a:path w="1107439" h="947420">
                  <a:moveTo>
                    <a:pt x="8549" y="256540"/>
                  </a:moveTo>
                  <a:lnTo>
                    <a:pt x="1850" y="256540"/>
                  </a:lnTo>
                  <a:lnTo>
                    <a:pt x="1836" y="261619"/>
                  </a:lnTo>
                  <a:lnTo>
                    <a:pt x="8542" y="261619"/>
                  </a:lnTo>
                  <a:lnTo>
                    <a:pt x="8549" y="256540"/>
                  </a:lnTo>
                  <a:close/>
                </a:path>
                <a:path w="1107439" h="947420">
                  <a:moveTo>
                    <a:pt x="1107098" y="256540"/>
                  </a:moveTo>
                  <a:lnTo>
                    <a:pt x="1100752" y="256540"/>
                  </a:lnTo>
                  <a:lnTo>
                    <a:pt x="1100745" y="261619"/>
                  </a:lnTo>
                  <a:lnTo>
                    <a:pt x="1107091" y="261619"/>
                  </a:lnTo>
                  <a:lnTo>
                    <a:pt x="1107098" y="256540"/>
                  </a:lnTo>
                  <a:close/>
                </a:path>
                <a:path w="1107439" h="947420">
                  <a:moveTo>
                    <a:pt x="8542" y="261620"/>
                  </a:moveTo>
                  <a:lnTo>
                    <a:pt x="1836" y="261620"/>
                  </a:lnTo>
                  <a:lnTo>
                    <a:pt x="1816" y="269239"/>
                  </a:lnTo>
                  <a:lnTo>
                    <a:pt x="8531" y="269239"/>
                  </a:lnTo>
                  <a:lnTo>
                    <a:pt x="8542" y="261620"/>
                  </a:lnTo>
                  <a:close/>
                </a:path>
                <a:path w="1107439" h="947420">
                  <a:moveTo>
                    <a:pt x="1107091" y="261620"/>
                  </a:moveTo>
                  <a:lnTo>
                    <a:pt x="1100745" y="261620"/>
                  </a:lnTo>
                  <a:lnTo>
                    <a:pt x="1100735" y="269239"/>
                  </a:lnTo>
                  <a:lnTo>
                    <a:pt x="1107081" y="269239"/>
                  </a:lnTo>
                  <a:lnTo>
                    <a:pt x="1107091" y="261620"/>
                  </a:lnTo>
                  <a:close/>
                </a:path>
                <a:path w="1107439" h="947420">
                  <a:moveTo>
                    <a:pt x="8531" y="269240"/>
                  </a:moveTo>
                  <a:lnTo>
                    <a:pt x="1816" y="269240"/>
                  </a:lnTo>
                  <a:lnTo>
                    <a:pt x="1730" y="300989"/>
                  </a:lnTo>
                  <a:lnTo>
                    <a:pt x="8488" y="300989"/>
                  </a:lnTo>
                  <a:lnTo>
                    <a:pt x="8531" y="269240"/>
                  </a:lnTo>
                  <a:close/>
                </a:path>
                <a:path w="1107439" h="947420">
                  <a:moveTo>
                    <a:pt x="1107081" y="269240"/>
                  </a:moveTo>
                  <a:lnTo>
                    <a:pt x="1100735" y="269240"/>
                  </a:lnTo>
                  <a:lnTo>
                    <a:pt x="1100692" y="300989"/>
                  </a:lnTo>
                  <a:lnTo>
                    <a:pt x="1107038" y="300989"/>
                  </a:lnTo>
                  <a:lnTo>
                    <a:pt x="1107081" y="269240"/>
                  </a:lnTo>
                  <a:close/>
                </a:path>
                <a:path w="1107439" h="947420">
                  <a:moveTo>
                    <a:pt x="8488" y="300990"/>
                  </a:moveTo>
                  <a:lnTo>
                    <a:pt x="1730" y="300990"/>
                  </a:lnTo>
                  <a:lnTo>
                    <a:pt x="1645" y="332739"/>
                  </a:lnTo>
                  <a:lnTo>
                    <a:pt x="8445" y="332739"/>
                  </a:lnTo>
                  <a:lnTo>
                    <a:pt x="8488" y="300990"/>
                  </a:lnTo>
                  <a:close/>
                </a:path>
                <a:path w="1107439" h="947420">
                  <a:moveTo>
                    <a:pt x="1107038" y="300990"/>
                  </a:moveTo>
                  <a:lnTo>
                    <a:pt x="1100692" y="300990"/>
                  </a:lnTo>
                  <a:lnTo>
                    <a:pt x="1100648" y="332739"/>
                  </a:lnTo>
                  <a:lnTo>
                    <a:pt x="1106996" y="332739"/>
                  </a:lnTo>
                  <a:lnTo>
                    <a:pt x="1107038" y="300990"/>
                  </a:lnTo>
                  <a:close/>
                </a:path>
                <a:path w="1107439" h="947420">
                  <a:moveTo>
                    <a:pt x="8445" y="332740"/>
                  </a:moveTo>
                  <a:lnTo>
                    <a:pt x="1645" y="332740"/>
                  </a:lnTo>
                  <a:lnTo>
                    <a:pt x="1560" y="364489"/>
                  </a:lnTo>
                  <a:lnTo>
                    <a:pt x="8402" y="364489"/>
                  </a:lnTo>
                  <a:lnTo>
                    <a:pt x="8445" y="332740"/>
                  </a:lnTo>
                  <a:close/>
                </a:path>
                <a:path w="1107439" h="947420">
                  <a:moveTo>
                    <a:pt x="1106996" y="332740"/>
                  </a:moveTo>
                  <a:lnTo>
                    <a:pt x="1100648" y="332740"/>
                  </a:lnTo>
                  <a:lnTo>
                    <a:pt x="1100605" y="364489"/>
                  </a:lnTo>
                  <a:lnTo>
                    <a:pt x="1106953" y="364489"/>
                  </a:lnTo>
                  <a:lnTo>
                    <a:pt x="1106996" y="332740"/>
                  </a:lnTo>
                  <a:close/>
                </a:path>
                <a:path w="1107439" h="947420">
                  <a:moveTo>
                    <a:pt x="8402" y="364490"/>
                  </a:moveTo>
                  <a:lnTo>
                    <a:pt x="1560" y="364490"/>
                  </a:lnTo>
                  <a:lnTo>
                    <a:pt x="1051" y="553719"/>
                  </a:lnTo>
                  <a:lnTo>
                    <a:pt x="8144" y="553719"/>
                  </a:lnTo>
                  <a:lnTo>
                    <a:pt x="8402" y="364490"/>
                  </a:lnTo>
                  <a:close/>
                </a:path>
                <a:path w="1107439" h="947420">
                  <a:moveTo>
                    <a:pt x="1106953" y="364490"/>
                  </a:moveTo>
                  <a:lnTo>
                    <a:pt x="1100605" y="364490"/>
                  </a:lnTo>
                  <a:lnTo>
                    <a:pt x="1100347" y="553719"/>
                  </a:lnTo>
                  <a:lnTo>
                    <a:pt x="1106699" y="553719"/>
                  </a:lnTo>
                  <a:lnTo>
                    <a:pt x="1106953" y="364490"/>
                  </a:lnTo>
                  <a:close/>
                </a:path>
                <a:path w="1107439" h="947420">
                  <a:moveTo>
                    <a:pt x="8144" y="553720"/>
                  </a:moveTo>
                  <a:lnTo>
                    <a:pt x="1051" y="553720"/>
                  </a:lnTo>
                  <a:lnTo>
                    <a:pt x="949" y="591819"/>
                  </a:lnTo>
                  <a:lnTo>
                    <a:pt x="8092" y="591819"/>
                  </a:lnTo>
                  <a:lnTo>
                    <a:pt x="8144" y="553720"/>
                  </a:lnTo>
                  <a:close/>
                </a:path>
                <a:path w="1107439" h="947420">
                  <a:moveTo>
                    <a:pt x="1106699" y="553720"/>
                  </a:moveTo>
                  <a:lnTo>
                    <a:pt x="1100347" y="553720"/>
                  </a:lnTo>
                  <a:lnTo>
                    <a:pt x="1100295" y="591819"/>
                  </a:lnTo>
                  <a:lnTo>
                    <a:pt x="1106647" y="591819"/>
                  </a:lnTo>
                  <a:lnTo>
                    <a:pt x="1106699" y="553720"/>
                  </a:lnTo>
                  <a:close/>
                </a:path>
                <a:path w="1107439" h="947420">
                  <a:moveTo>
                    <a:pt x="8092" y="591820"/>
                  </a:moveTo>
                  <a:lnTo>
                    <a:pt x="949" y="591820"/>
                  </a:lnTo>
                  <a:lnTo>
                    <a:pt x="860" y="624839"/>
                  </a:lnTo>
                  <a:lnTo>
                    <a:pt x="8047" y="624839"/>
                  </a:lnTo>
                  <a:lnTo>
                    <a:pt x="8092" y="591820"/>
                  </a:lnTo>
                  <a:close/>
                </a:path>
                <a:path w="1107439" h="947420">
                  <a:moveTo>
                    <a:pt x="1106647" y="591820"/>
                  </a:moveTo>
                  <a:lnTo>
                    <a:pt x="1100295" y="591820"/>
                  </a:lnTo>
                  <a:lnTo>
                    <a:pt x="1100250" y="624839"/>
                  </a:lnTo>
                  <a:lnTo>
                    <a:pt x="1106603" y="624839"/>
                  </a:lnTo>
                  <a:lnTo>
                    <a:pt x="1106647" y="591820"/>
                  </a:lnTo>
                  <a:close/>
                </a:path>
                <a:path w="1107439" h="947420">
                  <a:moveTo>
                    <a:pt x="8047" y="624840"/>
                  </a:moveTo>
                  <a:lnTo>
                    <a:pt x="860" y="624840"/>
                  </a:lnTo>
                  <a:lnTo>
                    <a:pt x="706" y="681989"/>
                  </a:lnTo>
                  <a:lnTo>
                    <a:pt x="7969" y="681989"/>
                  </a:lnTo>
                  <a:lnTo>
                    <a:pt x="8047" y="624840"/>
                  </a:lnTo>
                  <a:close/>
                </a:path>
                <a:path w="1107439" h="947420">
                  <a:moveTo>
                    <a:pt x="1106603" y="624840"/>
                  </a:moveTo>
                  <a:lnTo>
                    <a:pt x="1100250" y="624840"/>
                  </a:lnTo>
                  <a:lnTo>
                    <a:pt x="1100172" y="681989"/>
                  </a:lnTo>
                  <a:lnTo>
                    <a:pt x="1106526" y="681989"/>
                  </a:lnTo>
                  <a:lnTo>
                    <a:pt x="1106603" y="624840"/>
                  </a:lnTo>
                  <a:close/>
                </a:path>
                <a:path w="1107439" h="947420">
                  <a:moveTo>
                    <a:pt x="7969" y="681990"/>
                  </a:moveTo>
                  <a:lnTo>
                    <a:pt x="706" y="681990"/>
                  </a:lnTo>
                  <a:lnTo>
                    <a:pt x="693" y="687069"/>
                  </a:lnTo>
                  <a:lnTo>
                    <a:pt x="7962" y="687069"/>
                  </a:lnTo>
                  <a:lnTo>
                    <a:pt x="7969" y="681990"/>
                  </a:lnTo>
                  <a:close/>
                </a:path>
                <a:path w="1107439" h="947420">
                  <a:moveTo>
                    <a:pt x="1106526" y="681990"/>
                  </a:moveTo>
                  <a:lnTo>
                    <a:pt x="1100172" y="681990"/>
                  </a:lnTo>
                  <a:lnTo>
                    <a:pt x="1100166" y="687069"/>
                  </a:lnTo>
                  <a:lnTo>
                    <a:pt x="1106519" y="687069"/>
                  </a:lnTo>
                  <a:lnTo>
                    <a:pt x="1106526" y="681990"/>
                  </a:lnTo>
                  <a:close/>
                </a:path>
                <a:path w="1107439" h="947420">
                  <a:moveTo>
                    <a:pt x="7962" y="687070"/>
                  </a:moveTo>
                  <a:lnTo>
                    <a:pt x="693" y="687070"/>
                  </a:lnTo>
                  <a:lnTo>
                    <a:pt x="672" y="694689"/>
                  </a:lnTo>
                  <a:lnTo>
                    <a:pt x="7952" y="694689"/>
                  </a:lnTo>
                  <a:lnTo>
                    <a:pt x="7962" y="687070"/>
                  </a:lnTo>
                  <a:close/>
                </a:path>
                <a:path w="1107439" h="947420">
                  <a:moveTo>
                    <a:pt x="1106519" y="687070"/>
                  </a:moveTo>
                  <a:lnTo>
                    <a:pt x="1100166" y="687070"/>
                  </a:lnTo>
                  <a:lnTo>
                    <a:pt x="1100155" y="694689"/>
                  </a:lnTo>
                  <a:lnTo>
                    <a:pt x="1106509" y="694689"/>
                  </a:lnTo>
                  <a:lnTo>
                    <a:pt x="1106519" y="687070"/>
                  </a:lnTo>
                  <a:close/>
                </a:path>
                <a:path w="1107439" h="947420">
                  <a:moveTo>
                    <a:pt x="7952" y="694690"/>
                  </a:moveTo>
                  <a:lnTo>
                    <a:pt x="672" y="694690"/>
                  </a:lnTo>
                  <a:lnTo>
                    <a:pt x="655" y="701039"/>
                  </a:lnTo>
                  <a:lnTo>
                    <a:pt x="7943" y="701039"/>
                  </a:lnTo>
                  <a:lnTo>
                    <a:pt x="7952" y="694690"/>
                  </a:lnTo>
                  <a:close/>
                </a:path>
                <a:path w="1107439" h="947420">
                  <a:moveTo>
                    <a:pt x="1106509" y="694690"/>
                  </a:moveTo>
                  <a:lnTo>
                    <a:pt x="1100155" y="694690"/>
                  </a:lnTo>
                  <a:lnTo>
                    <a:pt x="1100147" y="701039"/>
                  </a:lnTo>
                  <a:lnTo>
                    <a:pt x="1106501" y="701039"/>
                  </a:lnTo>
                  <a:lnTo>
                    <a:pt x="1106509" y="694690"/>
                  </a:lnTo>
                  <a:close/>
                </a:path>
                <a:path w="1107439" h="947420">
                  <a:moveTo>
                    <a:pt x="7943" y="701040"/>
                  </a:moveTo>
                  <a:lnTo>
                    <a:pt x="655" y="701040"/>
                  </a:lnTo>
                  <a:lnTo>
                    <a:pt x="641" y="706119"/>
                  </a:lnTo>
                  <a:lnTo>
                    <a:pt x="7936" y="706119"/>
                  </a:lnTo>
                  <a:lnTo>
                    <a:pt x="7943" y="701040"/>
                  </a:lnTo>
                  <a:close/>
                </a:path>
                <a:path w="1107439" h="947420">
                  <a:moveTo>
                    <a:pt x="1106501" y="701040"/>
                  </a:moveTo>
                  <a:lnTo>
                    <a:pt x="1100147" y="701040"/>
                  </a:lnTo>
                  <a:lnTo>
                    <a:pt x="1100140" y="706119"/>
                  </a:lnTo>
                  <a:lnTo>
                    <a:pt x="1106494" y="706119"/>
                  </a:lnTo>
                  <a:lnTo>
                    <a:pt x="1106501" y="701040"/>
                  </a:lnTo>
                  <a:close/>
                </a:path>
                <a:path w="1107439" h="947420">
                  <a:moveTo>
                    <a:pt x="7936" y="706120"/>
                  </a:moveTo>
                  <a:lnTo>
                    <a:pt x="641" y="706120"/>
                  </a:lnTo>
                  <a:lnTo>
                    <a:pt x="621" y="713739"/>
                  </a:lnTo>
                  <a:lnTo>
                    <a:pt x="7926" y="713739"/>
                  </a:lnTo>
                  <a:lnTo>
                    <a:pt x="7936" y="706120"/>
                  </a:lnTo>
                  <a:close/>
                </a:path>
                <a:path w="1107439" h="947420">
                  <a:moveTo>
                    <a:pt x="1106494" y="706120"/>
                  </a:moveTo>
                  <a:lnTo>
                    <a:pt x="1100140" y="706120"/>
                  </a:lnTo>
                  <a:lnTo>
                    <a:pt x="1100129" y="713739"/>
                  </a:lnTo>
                  <a:lnTo>
                    <a:pt x="1106484" y="713739"/>
                  </a:lnTo>
                  <a:lnTo>
                    <a:pt x="1106494" y="706120"/>
                  </a:lnTo>
                  <a:close/>
                </a:path>
                <a:path w="1107439" h="947420">
                  <a:moveTo>
                    <a:pt x="7926" y="713740"/>
                  </a:moveTo>
                  <a:lnTo>
                    <a:pt x="621" y="713740"/>
                  </a:lnTo>
                  <a:lnTo>
                    <a:pt x="556" y="737869"/>
                  </a:lnTo>
                  <a:lnTo>
                    <a:pt x="7893" y="737869"/>
                  </a:lnTo>
                  <a:lnTo>
                    <a:pt x="7926" y="713740"/>
                  </a:lnTo>
                  <a:close/>
                </a:path>
                <a:path w="1107439" h="947420">
                  <a:moveTo>
                    <a:pt x="1106484" y="713740"/>
                  </a:moveTo>
                  <a:lnTo>
                    <a:pt x="1100129" y="713740"/>
                  </a:lnTo>
                  <a:lnTo>
                    <a:pt x="1100096" y="737869"/>
                  </a:lnTo>
                  <a:lnTo>
                    <a:pt x="1106451" y="737869"/>
                  </a:lnTo>
                  <a:lnTo>
                    <a:pt x="1106484" y="713740"/>
                  </a:lnTo>
                  <a:close/>
                </a:path>
                <a:path w="1107439" h="947420">
                  <a:moveTo>
                    <a:pt x="7893" y="737870"/>
                  </a:moveTo>
                  <a:lnTo>
                    <a:pt x="556" y="737870"/>
                  </a:lnTo>
                  <a:lnTo>
                    <a:pt x="539" y="744219"/>
                  </a:lnTo>
                  <a:lnTo>
                    <a:pt x="7884" y="744219"/>
                  </a:lnTo>
                  <a:lnTo>
                    <a:pt x="7893" y="737870"/>
                  </a:lnTo>
                  <a:close/>
                </a:path>
                <a:path w="1107439" h="947420">
                  <a:moveTo>
                    <a:pt x="1106451" y="737870"/>
                  </a:moveTo>
                  <a:lnTo>
                    <a:pt x="1100096" y="737870"/>
                  </a:lnTo>
                  <a:lnTo>
                    <a:pt x="1100088" y="744219"/>
                  </a:lnTo>
                  <a:lnTo>
                    <a:pt x="1106443" y="744219"/>
                  </a:lnTo>
                  <a:lnTo>
                    <a:pt x="1106451" y="737870"/>
                  </a:lnTo>
                  <a:close/>
                </a:path>
                <a:path w="1107439" h="947420">
                  <a:moveTo>
                    <a:pt x="7884" y="744220"/>
                  </a:moveTo>
                  <a:lnTo>
                    <a:pt x="539" y="744220"/>
                  </a:lnTo>
                  <a:lnTo>
                    <a:pt x="501" y="758189"/>
                  </a:lnTo>
                  <a:lnTo>
                    <a:pt x="7865" y="758189"/>
                  </a:lnTo>
                  <a:lnTo>
                    <a:pt x="7884" y="744220"/>
                  </a:lnTo>
                  <a:close/>
                </a:path>
                <a:path w="1107439" h="947420">
                  <a:moveTo>
                    <a:pt x="1106443" y="744220"/>
                  </a:moveTo>
                  <a:lnTo>
                    <a:pt x="1100088" y="744220"/>
                  </a:lnTo>
                  <a:lnTo>
                    <a:pt x="1100069" y="758189"/>
                  </a:lnTo>
                  <a:lnTo>
                    <a:pt x="1106424" y="758189"/>
                  </a:lnTo>
                  <a:lnTo>
                    <a:pt x="1106443" y="744220"/>
                  </a:lnTo>
                  <a:close/>
                </a:path>
                <a:path w="1107439" h="947420">
                  <a:moveTo>
                    <a:pt x="7865" y="758190"/>
                  </a:moveTo>
                  <a:lnTo>
                    <a:pt x="501" y="758190"/>
                  </a:lnTo>
                  <a:lnTo>
                    <a:pt x="484" y="764539"/>
                  </a:lnTo>
                  <a:lnTo>
                    <a:pt x="7857" y="764539"/>
                  </a:lnTo>
                  <a:lnTo>
                    <a:pt x="7865" y="758190"/>
                  </a:lnTo>
                  <a:close/>
                </a:path>
                <a:path w="1107439" h="947420">
                  <a:moveTo>
                    <a:pt x="1106424" y="758190"/>
                  </a:moveTo>
                  <a:lnTo>
                    <a:pt x="1100069" y="758190"/>
                  </a:lnTo>
                  <a:lnTo>
                    <a:pt x="1100060" y="764539"/>
                  </a:lnTo>
                  <a:lnTo>
                    <a:pt x="1106415" y="764539"/>
                  </a:lnTo>
                  <a:lnTo>
                    <a:pt x="1106424" y="758190"/>
                  </a:lnTo>
                  <a:close/>
                </a:path>
                <a:path w="1107439" h="947420">
                  <a:moveTo>
                    <a:pt x="7857" y="764540"/>
                  </a:moveTo>
                  <a:lnTo>
                    <a:pt x="484" y="764540"/>
                  </a:lnTo>
                  <a:lnTo>
                    <a:pt x="467" y="770889"/>
                  </a:lnTo>
                  <a:lnTo>
                    <a:pt x="7848" y="770889"/>
                  </a:lnTo>
                  <a:lnTo>
                    <a:pt x="7857" y="764540"/>
                  </a:lnTo>
                  <a:close/>
                </a:path>
                <a:path w="1107439" h="947420">
                  <a:moveTo>
                    <a:pt x="1106415" y="764540"/>
                  </a:moveTo>
                  <a:lnTo>
                    <a:pt x="1100060" y="764540"/>
                  </a:lnTo>
                  <a:lnTo>
                    <a:pt x="1100051" y="770889"/>
                  </a:lnTo>
                  <a:lnTo>
                    <a:pt x="1106407" y="770889"/>
                  </a:lnTo>
                  <a:lnTo>
                    <a:pt x="1106415" y="764540"/>
                  </a:lnTo>
                  <a:close/>
                </a:path>
                <a:path w="1107439" h="947420">
                  <a:moveTo>
                    <a:pt x="7848" y="770890"/>
                  </a:moveTo>
                  <a:lnTo>
                    <a:pt x="467" y="770890"/>
                  </a:lnTo>
                  <a:lnTo>
                    <a:pt x="450" y="777239"/>
                  </a:lnTo>
                  <a:lnTo>
                    <a:pt x="7839" y="777239"/>
                  </a:lnTo>
                  <a:lnTo>
                    <a:pt x="7848" y="770890"/>
                  </a:lnTo>
                  <a:close/>
                </a:path>
                <a:path w="1107439" h="947420">
                  <a:moveTo>
                    <a:pt x="1106407" y="770890"/>
                  </a:moveTo>
                  <a:lnTo>
                    <a:pt x="1100051" y="770890"/>
                  </a:lnTo>
                  <a:lnTo>
                    <a:pt x="1100043" y="777239"/>
                  </a:lnTo>
                  <a:lnTo>
                    <a:pt x="1106398" y="777239"/>
                  </a:lnTo>
                  <a:lnTo>
                    <a:pt x="1106407" y="770890"/>
                  </a:lnTo>
                  <a:close/>
                </a:path>
                <a:path w="1107439" h="947420">
                  <a:moveTo>
                    <a:pt x="7839" y="777240"/>
                  </a:moveTo>
                  <a:lnTo>
                    <a:pt x="450" y="777240"/>
                  </a:lnTo>
                  <a:lnTo>
                    <a:pt x="433" y="783589"/>
                  </a:lnTo>
                  <a:lnTo>
                    <a:pt x="7831" y="783589"/>
                  </a:lnTo>
                  <a:lnTo>
                    <a:pt x="7839" y="777240"/>
                  </a:lnTo>
                  <a:close/>
                </a:path>
                <a:path w="1107439" h="947420">
                  <a:moveTo>
                    <a:pt x="1106398" y="777240"/>
                  </a:moveTo>
                  <a:lnTo>
                    <a:pt x="1100043" y="777240"/>
                  </a:lnTo>
                  <a:lnTo>
                    <a:pt x="1100034" y="783589"/>
                  </a:lnTo>
                  <a:lnTo>
                    <a:pt x="1106390" y="783589"/>
                  </a:lnTo>
                  <a:lnTo>
                    <a:pt x="1106398" y="777240"/>
                  </a:lnTo>
                  <a:close/>
                </a:path>
                <a:path w="1107439" h="947420">
                  <a:moveTo>
                    <a:pt x="7831" y="783590"/>
                  </a:moveTo>
                  <a:lnTo>
                    <a:pt x="433" y="783590"/>
                  </a:lnTo>
                  <a:lnTo>
                    <a:pt x="416" y="789939"/>
                  </a:lnTo>
                  <a:lnTo>
                    <a:pt x="7822" y="789939"/>
                  </a:lnTo>
                  <a:lnTo>
                    <a:pt x="7831" y="783590"/>
                  </a:lnTo>
                  <a:close/>
                </a:path>
                <a:path w="1107439" h="947420">
                  <a:moveTo>
                    <a:pt x="1106390" y="783590"/>
                  </a:moveTo>
                  <a:lnTo>
                    <a:pt x="1100034" y="783590"/>
                  </a:lnTo>
                  <a:lnTo>
                    <a:pt x="1100025" y="789939"/>
                  </a:lnTo>
                  <a:lnTo>
                    <a:pt x="1106381" y="789939"/>
                  </a:lnTo>
                  <a:lnTo>
                    <a:pt x="1106390" y="783590"/>
                  </a:lnTo>
                  <a:close/>
                </a:path>
                <a:path w="1107439" h="947420">
                  <a:moveTo>
                    <a:pt x="7822" y="789940"/>
                  </a:moveTo>
                  <a:lnTo>
                    <a:pt x="416" y="789940"/>
                  </a:lnTo>
                  <a:lnTo>
                    <a:pt x="399" y="796289"/>
                  </a:lnTo>
                  <a:lnTo>
                    <a:pt x="7813" y="796289"/>
                  </a:lnTo>
                  <a:lnTo>
                    <a:pt x="7822" y="789940"/>
                  </a:lnTo>
                  <a:close/>
                </a:path>
                <a:path w="1107439" h="947420">
                  <a:moveTo>
                    <a:pt x="1106381" y="789940"/>
                  </a:moveTo>
                  <a:lnTo>
                    <a:pt x="1100025" y="789940"/>
                  </a:lnTo>
                  <a:lnTo>
                    <a:pt x="1100017" y="796289"/>
                  </a:lnTo>
                  <a:lnTo>
                    <a:pt x="1106373" y="796289"/>
                  </a:lnTo>
                  <a:lnTo>
                    <a:pt x="1106381" y="789940"/>
                  </a:lnTo>
                  <a:close/>
                </a:path>
                <a:path w="1107439" h="947420">
                  <a:moveTo>
                    <a:pt x="7813" y="796290"/>
                  </a:moveTo>
                  <a:lnTo>
                    <a:pt x="399" y="796290"/>
                  </a:lnTo>
                  <a:lnTo>
                    <a:pt x="382" y="802639"/>
                  </a:lnTo>
                  <a:lnTo>
                    <a:pt x="7805" y="802639"/>
                  </a:lnTo>
                  <a:lnTo>
                    <a:pt x="7813" y="796290"/>
                  </a:lnTo>
                  <a:close/>
                </a:path>
                <a:path w="1107439" h="947420">
                  <a:moveTo>
                    <a:pt x="1106373" y="796290"/>
                  </a:moveTo>
                  <a:lnTo>
                    <a:pt x="1100017" y="796290"/>
                  </a:lnTo>
                  <a:lnTo>
                    <a:pt x="1100008" y="802639"/>
                  </a:lnTo>
                  <a:lnTo>
                    <a:pt x="1106364" y="802639"/>
                  </a:lnTo>
                  <a:lnTo>
                    <a:pt x="1106373" y="796290"/>
                  </a:lnTo>
                  <a:close/>
                </a:path>
                <a:path w="1107439" h="947420">
                  <a:moveTo>
                    <a:pt x="7805" y="802640"/>
                  </a:moveTo>
                  <a:lnTo>
                    <a:pt x="382" y="802640"/>
                  </a:lnTo>
                  <a:lnTo>
                    <a:pt x="365" y="808989"/>
                  </a:lnTo>
                  <a:lnTo>
                    <a:pt x="7796" y="808989"/>
                  </a:lnTo>
                  <a:lnTo>
                    <a:pt x="7805" y="802640"/>
                  </a:lnTo>
                  <a:close/>
                </a:path>
                <a:path w="1107439" h="947420">
                  <a:moveTo>
                    <a:pt x="1106364" y="802640"/>
                  </a:moveTo>
                  <a:lnTo>
                    <a:pt x="1100008" y="802640"/>
                  </a:lnTo>
                  <a:lnTo>
                    <a:pt x="1099999" y="808989"/>
                  </a:lnTo>
                  <a:lnTo>
                    <a:pt x="1106356" y="808989"/>
                  </a:lnTo>
                  <a:lnTo>
                    <a:pt x="1106364" y="802640"/>
                  </a:lnTo>
                  <a:close/>
                </a:path>
                <a:path w="1107439" h="947420">
                  <a:moveTo>
                    <a:pt x="7796" y="808990"/>
                  </a:moveTo>
                  <a:lnTo>
                    <a:pt x="365" y="808990"/>
                  </a:lnTo>
                  <a:lnTo>
                    <a:pt x="348" y="815339"/>
                  </a:lnTo>
                  <a:lnTo>
                    <a:pt x="7787" y="815339"/>
                  </a:lnTo>
                  <a:lnTo>
                    <a:pt x="7796" y="808990"/>
                  </a:lnTo>
                  <a:close/>
                </a:path>
                <a:path w="1107439" h="947420">
                  <a:moveTo>
                    <a:pt x="1106356" y="808990"/>
                  </a:moveTo>
                  <a:lnTo>
                    <a:pt x="1099999" y="808990"/>
                  </a:lnTo>
                  <a:lnTo>
                    <a:pt x="1099991" y="815339"/>
                  </a:lnTo>
                  <a:lnTo>
                    <a:pt x="1106347" y="815339"/>
                  </a:lnTo>
                  <a:lnTo>
                    <a:pt x="1106356" y="808990"/>
                  </a:lnTo>
                  <a:close/>
                </a:path>
                <a:path w="1107439" h="947420">
                  <a:moveTo>
                    <a:pt x="7787" y="815340"/>
                  </a:moveTo>
                  <a:lnTo>
                    <a:pt x="348" y="815340"/>
                  </a:lnTo>
                  <a:lnTo>
                    <a:pt x="334" y="820419"/>
                  </a:lnTo>
                  <a:lnTo>
                    <a:pt x="7780" y="820419"/>
                  </a:lnTo>
                  <a:lnTo>
                    <a:pt x="7787" y="815340"/>
                  </a:lnTo>
                  <a:close/>
                </a:path>
                <a:path w="1107439" h="947420">
                  <a:moveTo>
                    <a:pt x="1106347" y="815340"/>
                  </a:moveTo>
                  <a:lnTo>
                    <a:pt x="1099991" y="815340"/>
                  </a:lnTo>
                  <a:lnTo>
                    <a:pt x="1099984" y="820419"/>
                  </a:lnTo>
                  <a:lnTo>
                    <a:pt x="1106340" y="820419"/>
                  </a:lnTo>
                  <a:lnTo>
                    <a:pt x="1106347" y="815340"/>
                  </a:lnTo>
                  <a:close/>
                </a:path>
                <a:path w="1107439" h="947420">
                  <a:moveTo>
                    <a:pt x="7780" y="820420"/>
                  </a:moveTo>
                  <a:lnTo>
                    <a:pt x="334" y="820420"/>
                  </a:lnTo>
                  <a:lnTo>
                    <a:pt x="314" y="828039"/>
                  </a:lnTo>
                  <a:lnTo>
                    <a:pt x="7770" y="828039"/>
                  </a:lnTo>
                  <a:lnTo>
                    <a:pt x="7780" y="820420"/>
                  </a:lnTo>
                  <a:close/>
                </a:path>
                <a:path w="1107439" h="947420">
                  <a:moveTo>
                    <a:pt x="1106340" y="820420"/>
                  </a:moveTo>
                  <a:lnTo>
                    <a:pt x="1099984" y="820420"/>
                  </a:lnTo>
                  <a:lnTo>
                    <a:pt x="1099973" y="828039"/>
                  </a:lnTo>
                  <a:lnTo>
                    <a:pt x="1106330" y="828039"/>
                  </a:lnTo>
                  <a:lnTo>
                    <a:pt x="1106340" y="820420"/>
                  </a:lnTo>
                  <a:close/>
                </a:path>
                <a:path w="1107439" h="947420">
                  <a:moveTo>
                    <a:pt x="7770" y="828040"/>
                  </a:moveTo>
                  <a:lnTo>
                    <a:pt x="314" y="828040"/>
                  </a:lnTo>
                  <a:lnTo>
                    <a:pt x="300" y="833119"/>
                  </a:lnTo>
                  <a:lnTo>
                    <a:pt x="7763" y="833119"/>
                  </a:lnTo>
                  <a:lnTo>
                    <a:pt x="7770" y="828040"/>
                  </a:lnTo>
                  <a:close/>
                </a:path>
                <a:path w="1107439" h="947420">
                  <a:moveTo>
                    <a:pt x="1106330" y="828040"/>
                  </a:moveTo>
                  <a:lnTo>
                    <a:pt x="1099973" y="828040"/>
                  </a:lnTo>
                  <a:lnTo>
                    <a:pt x="1099967" y="833119"/>
                  </a:lnTo>
                  <a:lnTo>
                    <a:pt x="1106323" y="833119"/>
                  </a:lnTo>
                  <a:lnTo>
                    <a:pt x="1106330" y="828040"/>
                  </a:lnTo>
                  <a:close/>
                </a:path>
                <a:path w="1107439" h="947420">
                  <a:moveTo>
                    <a:pt x="7763" y="833120"/>
                  </a:moveTo>
                  <a:lnTo>
                    <a:pt x="300" y="833120"/>
                  </a:lnTo>
                  <a:lnTo>
                    <a:pt x="279" y="840739"/>
                  </a:lnTo>
                  <a:lnTo>
                    <a:pt x="7753" y="840739"/>
                  </a:lnTo>
                  <a:lnTo>
                    <a:pt x="7763" y="833120"/>
                  </a:lnTo>
                  <a:close/>
                </a:path>
                <a:path w="1107439" h="947420">
                  <a:moveTo>
                    <a:pt x="1106323" y="833120"/>
                  </a:moveTo>
                  <a:lnTo>
                    <a:pt x="1099967" y="833120"/>
                  </a:lnTo>
                  <a:lnTo>
                    <a:pt x="1099956" y="840739"/>
                  </a:lnTo>
                  <a:lnTo>
                    <a:pt x="1106313" y="840739"/>
                  </a:lnTo>
                  <a:lnTo>
                    <a:pt x="1106323" y="833120"/>
                  </a:lnTo>
                  <a:close/>
                </a:path>
                <a:path w="1107439" h="947420">
                  <a:moveTo>
                    <a:pt x="7753" y="840740"/>
                  </a:moveTo>
                  <a:lnTo>
                    <a:pt x="279" y="840740"/>
                  </a:lnTo>
                  <a:lnTo>
                    <a:pt x="249" y="852169"/>
                  </a:lnTo>
                  <a:lnTo>
                    <a:pt x="7737" y="852169"/>
                  </a:lnTo>
                  <a:lnTo>
                    <a:pt x="7753" y="840740"/>
                  </a:lnTo>
                  <a:close/>
                </a:path>
                <a:path w="1107439" h="947420">
                  <a:moveTo>
                    <a:pt x="1106313" y="840740"/>
                  </a:moveTo>
                  <a:lnTo>
                    <a:pt x="1099956" y="840740"/>
                  </a:lnTo>
                  <a:lnTo>
                    <a:pt x="1099941" y="852169"/>
                  </a:lnTo>
                  <a:lnTo>
                    <a:pt x="1106298" y="852169"/>
                  </a:lnTo>
                  <a:lnTo>
                    <a:pt x="1106313" y="840740"/>
                  </a:lnTo>
                  <a:close/>
                </a:path>
                <a:path w="1107439" h="947420">
                  <a:moveTo>
                    <a:pt x="7737" y="852170"/>
                  </a:moveTo>
                  <a:lnTo>
                    <a:pt x="249" y="852170"/>
                  </a:lnTo>
                  <a:lnTo>
                    <a:pt x="228" y="859789"/>
                  </a:lnTo>
                  <a:lnTo>
                    <a:pt x="7727" y="859789"/>
                  </a:lnTo>
                  <a:lnTo>
                    <a:pt x="7737" y="852170"/>
                  </a:lnTo>
                  <a:close/>
                </a:path>
                <a:path w="1107439" h="947420">
                  <a:moveTo>
                    <a:pt x="1106298" y="852170"/>
                  </a:moveTo>
                  <a:lnTo>
                    <a:pt x="1099941" y="852170"/>
                  </a:lnTo>
                  <a:lnTo>
                    <a:pt x="1099930" y="859789"/>
                  </a:lnTo>
                  <a:lnTo>
                    <a:pt x="1106287" y="859789"/>
                  </a:lnTo>
                  <a:lnTo>
                    <a:pt x="1106298" y="852170"/>
                  </a:lnTo>
                  <a:close/>
                </a:path>
                <a:path w="1107439" h="947420">
                  <a:moveTo>
                    <a:pt x="7727" y="859790"/>
                  </a:moveTo>
                  <a:lnTo>
                    <a:pt x="228" y="859790"/>
                  </a:lnTo>
                  <a:lnTo>
                    <a:pt x="215" y="864869"/>
                  </a:lnTo>
                  <a:lnTo>
                    <a:pt x="7720" y="864869"/>
                  </a:lnTo>
                  <a:lnTo>
                    <a:pt x="7727" y="859790"/>
                  </a:lnTo>
                  <a:close/>
                </a:path>
                <a:path w="1107439" h="947420">
                  <a:moveTo>
                    <a:pt x="1106287" y="859790"/>
                  </a:moveTo>
                  <a:lnTo>
                    <a:pt x="1099930" y="859790"/>
                  </a:lnTo>
                  <a:lnTo>
                    <a:pt x="1099923" y="864869"/>
                  </a:lnTo>
                  <a:lnTo>
                    <a:pt x="1106280" y="864869"/>
                  </a:lnTo>
                  <a:lnTo>
                    <a:pt x="1106287" y="859790"/>
                  </a:lnTo>
                  <a:close/>
                </a:path>
                <a:path w="1107439" h="947420">
                  <a:moveTo>
                    <a:pt x="7720" y="864870"/>
                  </a:moveTo>
                  <a:lnTo>
                    <a:pt x="215" y="864870"/>
                  </a:lnTo>
                  <a:lnTo>
                    <a:pt x="198" y="871219"/>
                  </a:lnTo>
                  <a:lnTo>
                    <a:pt x="7711" y="871219"/>
                  </a:lnTo>
                  <a:lnTo>
                    <a:pt x="7720" y="864870"/>
                  </a:lnTo>
                  <a:close/>
                </a:path>
                <a:path w="1107439" h="947420">
                  <a:moveTo>
                    <a:pt x="1106280" y="864870"/>
                  </a:moveTo>
                  <a:lnTo>
                    <a:pt x="1099923" y="864870"/>
                  </a:lnTo>
                  <a:lnTo>
                    <a:pt x="1099915" y="871219"/>
                  </a:lnTo>
                  <a:lnTo>
                    <a:pt x="1106272" y="871219"/>
                  </a:lnTo>
                  <a:lnTo>
                    <a:pt x="1106280" y="864870"/>
                  </a:lnTo>
                  <a:close/>
                </a:path>
                <a:path w="1107439" h="947420">
                  <a:moveTo>
                    <a:pt x="7711" y="871220"/>
                  </a:moveTo>
                  <a:lnTo>
                    <a:pt x="198" y="871220"/>
                  </a:lnTo>
                  <a:lnTo>
                    <a:pt x="177" y="878839"/>
                  </a:lnTo>
                  <a:lnTo>
                    <a:pt x="7701" y="878839"/>
                  </a:lnTo>
                  <a:lnTo>
                    <a:pt x="7711" y="871220"/>
                  </a:lnTo>
                  <a:close/>
                </a:path>
                <a:path w="1107439" h="947420">
                  <a:moveTo>
                    <a:pt x="1106272" y="871220"/>
                  </a:moveTo>
                  <a:lnTo>
                    <a:pt x="1099915" y="871220"/>
                  </a:lnTo>
                  <a:lnTo>
                    <a:pt x="1099904" y="878839"/>
                  </a:lnTo>
                  <a:lnTo>
                    <a:pt x="1106262" y="878839"/>
                  </a:lnTo>
                  <a:lnTo>
                    <a:pt x="1106272" y="871220"/>
                  </a:lnTo>
                  <a:close/>
                </a:path>
                <a:path w="1107439" h="947420">
                  <a:moveTo>
                    <a:pt x="7701" y="878840"/>
                  </a:moveTo>
                  <a:lnTo>
                    <a:pt x="177" y="878840"/>
                  </a:lnTo>
                  <a:lnTo>
                    <a:pt x="163" y="883919"/>
                  </a:lnTo>
                  <a:lnTo>
                    <a:pt x="7694" y="883919"/>
                  </a:lnTo>
                  <a:lnTo>
                    <a:pt x="7701" y="878840"/>
                  </a:lnTo>
                  <a:close/>
                </a:path>
                <a:path w="1107439" h="947420">
                  <a:moveTo>
                    <a:pt x="1106262" y="878840"/>
                  </a:moveTo>
                  <a:lnTo>
                    <a:pt x="1099904" y="878840"/>
                  </a:lnTo>
                  <a:lnTo>
                    <a:pt x="1099897" y="883919"/>
                  </a:lnTo>
                  <a:lnTo>
                    <a:pt x="1106255" y="883919"/>
                  </a:lnTo>
                  <a:lnTo>
                    <a:pt x="1106262" y="878840"/>
                  </a:lnTo>
                  <a:close/>
                </a:path>
                <a:path w="1107439" h="947420">
                  <a:moveTo>
                    <a:pt x="7694" y="883920"/>
                  </a:moveTo>
                  <a:lnTo>
                    <a:pt x="163" y="883920"/>
                  </a:lnTo>
                  <a:lnTo>
                    <a:pt x="143" y="891539"/>
                  </a:lnTo>
                  <a:lnTo>
                    <a:pt x="7684" y="891539"/>
                  </a:lnTo>
                  <a:lnTo>
                    <a:pt x="7694" y="883920"/>
                  </a:lnTo>
                  <a:close/>
                </a:path>
                <a:path w="1107439" h="947420">
                  <a:moveTo>
                    <a:pt x="1106255" y="883920"/>
                  </a:moveTo>
                  <a:lnTo>
                    <a:pt x="1099897" y="883920"/>
                  </a:lnTo>
                  <a:lnTo>
                    <a:pt x="1099887" y="891539"/>
                  </a:lnTo>
                  <a:lnTo>
                    <a:pt x="1106245" y="891539"/>
                  </a:lnTo>
                  <a:lnTo>
                    <a:pt x="1106255" y="883920"/>
                  </a:lnTo>
                  <a:close/>
                </a:path>
                <a:path w="1107439" h="947420">
                  <a:moveTo>
                    <a:pt x="7684" y="891540"/>
                  </a:moveTo>
                  <a:lnTo>
                    <a:pt x="143" y="891540"/>
                  </a:lnTo>
                  <a:lnTo>
                    <a:pt x="129" y="896619"/>
                  </a:lnTo>
                  <a:lnTo>
                    <a:pt x="7677" y="896619"/>
                  </a:lnTo>
                  <a:lnTo>
                    <a:pt x="7684" y="891540"/>
                  </a:lnTo>
                  <a:close/>
                </a:path>
                <a:path w="1107439" h="947420">
                  <a:moveTo>
                    <a:pt x="1106245" y="891540"/>
                  </a:moveTo>
                  <a:lnTo>
                    <a:pt x="1099887" y="891540"/>
                  </a:lnTo>
                  <a:lnTo>
                    <a:pt x="1099880" y="896619"/>
                  </a:lnTo>
                  <a:lnTo>
                    <a:pt x="1106238" y="896619"/>
                  </a:lnTo>
                  <a:lnTo>
                    <a:pt x="1106245" y="891540"/>
                  </a:lnTo>
                  <a:close/>
                </a:path>
                <a:path w="1107439" h="947420">
                  <a:moveTo>
                    <a:pt x="7677" y="896620"/>
                  </a:moveTo>
                  <a:lnTo>
                    <a:pt x="129" y="896620"/>
                  </a:lnTo>
                  <a:lnTo>
                    <a:pt x="109" y="904239"/>
                  </a:lnTo>
                  <a:lnTo>
                    <a:pt x="7666" y="904239"/>
                  </a:lnTo>
                  <a:lnTo>
                    <a:pt x="7677" y="896620"/>
                  </a:lnTo>
                  <a:close/>
                </a:path>
                <a:path w="1107439" h="947420">
                  <a:moveTo>
                    <a:pt x="1106238" y="896620"/>
                  </a:moveTo>
                  <a:lnTo>
                    <a:pt x="1099880" y="896620"/>
                  </a:lnTo>
                  <a:lnTo>
                    <a:pt x="1099870" y="904239"/>
                  </a:lnTo>
                  <a:lnTo>
                    <a:pt x="1106228" y="904239"/>
                  </a:lnTo>
                  <a:lnTo>
                    <a:pt x="1106238" y="896620"/>
                  </a:lnTo>
                  <a:close/>
                </a:path>
                <a:path w="1107439" h="947420">
                  <a:moveTo>
                    <a:pt x="7666" y="904240"/>
                  </a:moveTo>
                  <a:lnTo>
                    <a:pt x="109" y="904240"/>
                  </a:lnTo>
                  <a:lnTo>
                    <a:pt x="92" y="910589"/>
                  </a:lnTo>
                  <a:lnTo>
                    <a:pt x="7658" y="910589"/>
                  </a:lnTo>
                  <a:lnTo>
                    <a:pt x="7666" y="904240"/>
                  </a:lnTo>
                  <a:close/>
                </a:path>
                <a:path w="1107439" h="947420">
                  <a:moveTo>
                    <a:pt x="1106228" y="904240"/>
                  </a:moveTo>
                  <a:lnTo>
                    <a:pt x="1099870" y="904240"/>
                  </a:lnTo>
                  <a:lnTo>
                    <a:pt x="1099861" y="910589"/>
                  </a:lnTo>
                  <a:lnTo>
                    <a:pt x="1106219" y="910589"/>
                  </a:lnTo>
                  <a:lnTo>
                    <a:pt x="1106228" y="904240"/>
                  </a:lnTo>
                  <a:close/>
                </a:path>
                <a:path w="1107439" h="947420">
                  <a:moveTo>
                    <a:pt x="7658" y="910590"/>
                  </a:moveTo>
                  <a:lnTo>
                    <a:pt x="92" y="910590"/>
                  </a:lnTo>
                  <a:lnTo>
                    <a:pt x="75" y="916939"/>
                  </a:lnTo>
                  <a:lnTo>
                    <a:pt x="7649" y="916939"/>
                  </a:lnTo>
                  <a:lnTo>
                    <a:pt x="7658" y="910590"/>
                  </a:lnTo>
                  <a:close/>
                </a:path>
                <a:path w="1107439" h="947420">
                  <a:moveTo>
                    <a:pt x="1106219" y="910590"/>
                  </a:moveTo>
                  <a:lnTo>
                    <a:pt x="1099861" y="910590"/>
                  </a:lnTo>
                  <a:lnTo>
                    <a:pt x="1099852" y="916939"/>
                  </a:lnTo>
                  <a:lnTo>
                    <a:pt x="1106210" y="916939"/>
                  </a:lnTo>
                  <a:lnTo>
                    <a:pt x="1106219" y="910590"/>
                  </a:lnTo>
                  <a:close/>
                </a:path>
                <a:path w="1107439" h="947420">
                  <a:moveTo>
                    <a:pt x="7649" y="916940"/>
                  </a:moveTo>
                  <a:lnTo>
                    <a:pt x="75" y="916940"/>
                  </a:lnTo>
                  <a:lnTo>
                    <a:pt x="23" y="935989"/>
                  </a:lnTo>
                  <a:lnTo>
                    <a:pt x="7623" y="935989"/>
                  </a:lnTo>
                  <a:lnTo>
                    <a:pt x="7649" y="916940"/>
                  </a:lnTo>
                  <a:close/>
                </a:path>
                <a:path w="1107439" h="947420">
                  <a:moveTo>
                    <a:pt x="1106210" y="916940"/>
                  </a:moveTo>
                  <a:lnTo>
                    <a:pt x="1099852" y="916940"/>
                  </a:lnTo>
                  <a:lnTo>
                    <a:pt x="1099826" y="935989"/>
                  </a:lnTo>
                  <a:lnTo>
                    <a:pt x="1106185" y="935989"/>
                  </a:lnTo>
                  <a:lnTo>
                    <a:pt x="1106210" y="916940"/>
                  </a:lnTo>
                  <a:close/>
                </a:path>
                <a:path w="1107439" h="947420">
                  <a:moveTo>
                    <a:pt x="7623" y="935990"/>
                  </a:moveTo>
                  <a:lnTo>
                    <a:pt x="23" y="935990"/>
                  </a:lnTo>
                  <a:lnTo>
                    <a:pt x="6" y="942339"/>
                  </a:lnTo>
                  <a:lnTo>
                    <a:pt x="1106176" y="942339"/>
                  </a:lnTo>
                  <a:lnTo>
                    <a:pt x="1106178" y="941070"/>
                  </a:lnTo>
                  <a:lnTo>
                    <a:pt x="1099820" y="941070"/>
                  </a:lnTo>
                  <a:lnTo>
                    <a:pt x="7620" y="938530"/>
                  </a:lnTo>
                  <a:lnTo>
                    <a:pt x="7623" y="935990"/>
                  </a:lnTo>
                  <a:close/>
                </a:path>
                <a:path w="1107439" h="947420">
                  <a:moveTo>
                    <a:pt x="1106185" y="935990"/>
                  </a:moveTo>
                  <a:lnTo>
                    <a:pt x="1099826" y="935990"/>
                  </a:lnTo>
                  <a:lnTo>
                    <a:pt x="1099820" y="941070"/>
                  </a:lnTo>
                  <a:lnTo>
                    <a:pt x="1106178" y="941070"/>
                  </a:lnTo>
                  <a:lnTo>
                    <a:pt x="1106185" y="935990"/>
                  </a:lnTo>
                  <a:close/>
                </a:path>
                <a:path w="1107439" h="947420">
                  <a:moveTo>
                    <a:pt x="1106176" y="942340"/>
                  </a:moveTo>
                  <a:lnTo>
                    <a:pt x="6" y="942340"/>
                  </a:lnTo>
                  <a:lnTo>
                    <a:pt x="0" y="944880"/>
                  </a:lnTo>
                  <a:lnTo>
                    <a:pt x="1106170" y="947419"/>
                  </a:lnTo>
                  <a:lnTo>
                    <a:pt x="1106176" y="942340"/>
                  </a:lnTo>
                  <a:close/>
                </a:path>
              </a:pathLst>
            </a:custGeom>
            <a:solidFill>
              <a:srgbClr val="084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716279" y="3695700"/>
              <a:ext cx="1093470" cy="934719"/>
            </a:xfrm>
            <a:custGeom>
              <a:avLst/>
              <a:gdLst/>
              <a:ahLst/>
              <a:cxnLst/>
              <a:rect l="l" t="t" r="r" b="b"/>
              <a:pathLst>
                <a:path w="1093470" h="934720">
                  <a:moveTo>
                    <a:pt x="1269" y="0"/>
                  </a:moveTo>
                  <a:lnTo>
                    <a:pt x="1266" y="2539"/>
                  </a:lnTo>
                  <a:lnTo>
                    <a:pt x="1093470" y="2539"/>
                  </a:lnTo>
                  <a:lnTo>
                    <a:pt x="1269" y="0"/>
                  </a:lnTo>
                  <a:close/>
                </a:path>
                <a:path w="1093470" h="934720">
                  <a:moveTo>
                    <a:pt x="1093470" y="2540"/>
                  </a:moveTo>
                  <a:lnTo>
                    <a:pt x="1266" y="2540"/>
                  </a:lnTo>
                  <a:lnTo>
                    <a:pt x="1257" y="8889"/>
                  </a:lnTo>
                  <a:lnTo>
                    <a:pt x="7616" y="8889"/>
                  </a:lnTo>
                  <a:lnTo>
                    <a:pt x="7619" y="6350"/>
                  </a:lnTo>
                  <a:lnTo>
                    <a:pt x="1093464" y="6350"/>
                  </a:lnTo>
                  <a:lnTo>
                    <a:pt x="1093470" y="2540"/>
                  </a:lnTo>
                  <a:close/>
                </a:path>
                <a:path w="1093470" h="934720">
                  <a:moveTo>
                    <a:pt x="1093464" y="6350"/>
                  </a:moveTo>
                  <a:lnTo>
                    <a:pt x="7619" y="6350"/>
                  </a:lnTo>
                  <a:lnTo>
                    <a:pt x="1087120" y="8889"/>
                  </a:lnTo>
                  <a:lnTo>
                    <a:pt x="1093461" y="8889"/>
                  </a:lnTo>
                  <a:lnTo>
                    <a:pt x="1093464" y="6350"/>
                  </a:lnTo>
                  <a:close/>
                </a:path>
                <a:path w="1093470" h="934720">
                  <a:moveTo>
                    <a:pt x="7616" y="8890"/>
                  </a:moveTo>
                  <a:lnTo>
                    <a:pt x="1257" y="8890"/>
                  </a:lnTo>
                  <a:lnTo>
                    <a:pt x="1249" y="15239"/>
                  </a:lnTo>
                  <a:lnTo>
                    <a:pt x="7607" y="15239"/>
                  </a:lnTo>
                  <a:lnTo>
                    <a:pt x="7616" y="8890"/>
                  </a:lnTo>
                  <a:close/>
                </a:path>
                <a:path w="1093470" h="934720">
                  <a:moveTo>
                    <a:pt x="1093461" y="8890"/>
                  </a:moveTo>
                  <a:lnTo>
                    <a:pt x="1087120" y="8890"/>
                  </a:lnTo>
                  <a:lnTo>
                    <a:pt x="1087111" y="15239"/>
                  </a:lnTo>
                  <a:lnTo>
                    <a:pt x="1093452" y="15239"/>
                  </a:lnTo>
                  <a:lnTo>
                    <a:pt x="1093461" y="8890"/>
                  </a:lnTo>
                  <a:close/>
                </a:path>
                <a:path w="1093470" h="934720">
                  <a:moveTo>
                    <a:pt x="7607" y="15240"/>
                  </a:moveTo>
                  <a:lnTo>
                    <a:pt x="1249" y="15240"/>
                  </a:lnTo>
                  <a:lnTo>
                    <a:pt x="1240" y="21589"/>
                  </a:lnTo>
                  <a:lnTo>
                    <a:pt x="7598" y="21589"/>
                  </a:lnTo>
                  <a:lnTo>
                    <a:pt x="7607" y="15240"/>
                  </a:lnTo>
                  <a:close/>
                </a:path>
                <a:path w="1093470" h="934720">
                  <a:moveTo>
                    <a:pt x="1093452" y="15240"/>
                  </a:moveTo>
                  <a:lnTo>
                    <a:pt x="1087111" y="15240"/>
                  </a:lnTo>
                  <a:lnTo>
                    <a:pt x="1087102" y="21589"/>
                  </a:lnTo>
                  <a:lnTo>
                    <a:pt x="1093444" y="21589"/>
                  </a:lnTo>
                  <a:lnTo>
                    <a:pt x="1093452" y="15240"/>
                  </a:lnTo>
                  <a:close/>
                </a:path>
                <a:path w="1093470" h="934720">
                  <a:moveTo>
                    <a:pt x="7598" y="21590"/>
                  </a:moveTo>
                  <a:lnTo>
                    <a:pt x="1240" y="21590"/>
                  </a:lnTo>
                  <a:lnTo>
                    <a:pt x="1231" y="27939"/>
                  </a:lnTo>
                  <a:lnTo>
                    <a:pt x="7590" y="27939"/>
                  </a:lnTo>
                  <a:lnTo>
                    <a:pt x="7598" y="21590"/>
                  </a:lnTo>
                  <a:close/>
                </a:path>
                <a:path w="1093470" h="934720">
                  <a:moveTo>
                    <a:pt x="1093444" y="21590"/>
                  </a:moveTo>
                  <a:lnTo>
                    <a:pt x="1087102" y="21590"/>
                  </a:lnTo>
                  <a:lnTo>
                    <a:pt x="1087093" y="27939"/>
                  </a:lnTo>
                  <a:lnTo>
                    <a:pt x="1093435" y="27939"/>
                  </a:lnTo>
                  <a:lnTo>
                    <a:pt x="1093444" y="21590"/>
                  </a:lnTo>
                  <a:close/>
                </a:path>
                <a:path w="1093470" h="934720">
                  <a:moveTo>
                    <a:pt x="7590" y="27940"/>
                  </a:moveTo>
                  <a:lnTo>
                    <a:pt x="1231" y="27940"/>
                  </a:lnTo>
                  <a:lnTo>
                    <a:pt x="1225" y="33019"/>
                  </a:lnTo>
                  <a:lnTo>
                    <a:pt x="7583" y="33019"/>
                  </a:lnTo>
                  <a:lnTo>
                    <a:pt x="7590" y="27940"/>
                  </a:lnTo>
                  <a:close/>
                </a:path>
                <a:path w="1093470" h="934720">
                  <a:moveTo>
                    <a:pt x="1093435" y="27940"/>
                  </a:moveTo>
                  <a:lnTo>
                    <a:pt x="1087093" y="27940"/>
                  </a:lnTo>
                  <a:lnTo>
                    <a:pt x="1087086" y="33019"/>
                  </a:lnTo>
                  <a:lnTo>
                    <a:pt x="1093428" y="33019"/>
                  </a:lnTo>
                  <a:lnTo>
                    <a:pt x="1093435" y="27940"/>
                  </a:lnTo>
                  <a:close/>
                </a:path>
                <a:path w="1093470" h="934720">
                  <a:moveTo>
                    <a:pt x="7583" y="33020"/>
                  </a:moveTo>
                  <a:lnTo>
                    <a:pt x="1225" y="33020"/>
                  </a:lnTo>
                  <a:lnTo>
                    <a:pt x="1214" y="40639"/>
                  </a:lnTo>
                  <a:lnTo>
                    <a:pt x="7572" y="40639"/>
                  </a:lnTo>
                  <a:lnTo>
                    <a:pt x="7583" y="33020"/>
                  </a:lnTo>
                  <a:close/>
                </a:path>
                <a:path w="1093470" h="934720">
                  <a:moveTo>
                    <a:pt x="1093428" y="33020"/>
                  </a:moveTo>
                  <a:lnTo>
                    <a:pt x="1087086" y="33020"/>
                  </a:lnTo>
                  <a:lnTo>
                    <a:pt x="1087076" y="40639"/>
                  </a:lnTo>
                  <a:lnTo>
                    <a:pt x="1093418" y="40639"/>
                  </a:lnTo>
                  <a:lnTo>
                    <a:pt x="1093428" y="33020"/>
                  </a:lnTo>
                  <a:close/>
                </a:path>
                <a:path w="1093470" h="934720">
                  <a:moveTo>
                    <a:pt x="7572" y="40640"/>
                  </a:moveTo>
                  <a:lnTo>
                    <a:pt x="1214" y="40640"/>
                  </a:lnTo>
                  <a:lnTo>
                    <a:pt x="1197" y="53339"/>
                  </a:lnTo>
                  <a:lnTo>
                    <a:pt x="7555" y="53339"/>
                  </a:lnTo>
                  <a:lnTo>
                    <a:pt x="7572" y="40640"/>
                  </a:lnTo>
                  <a:close/>
                </a:path>
                <a:path w="1093470" h="934720">
                  <a:moveTo>
                    <a:pt x="1093418" y="40640"/>
                  </a:moveTo>
                  <a:lnTo>
                    <a:pt x="1087076" y="40640"/>
                  </a:lnTo>
                  <a:lnTo>
                    <a:pt x="1087058" y="53339"/>
                  </a:lnTo>
                  <a:lnTo>
                    <a:pt x="1093400" y="53339"/>
                  </a:lnTo>
                  <a:lnTo>
                    <a:pt x="1093418" y="40640"/>
                  </a:lnTo>
                  <a:close/>
                </a:path>
                <a:path w="1093470" h="934720">
                  <a:moveTo>
                    <a:pt x="7555" y="53340"/>
                  </a:moveTo>
                  <a:lnTo>
                    <a:pt x="1197" y="53340"/>
                  </a:lnTo>
                  <a:lnTo>
                    <a:pt x="1180" y="66039"/>
                  </a:lnTo>
                  <a:lnTo>
                    <a:pt x="7537" y="66039"/>
                  </a:lnTo>
                  <a:lnTo>
                    <a:pt x="7555" y="53340"/>
                  </a:lnTo>
                  <a:close/>
                </a:path>
                <a:path w="1093470" h="934720">
                  <a:moveTo>
                    <a:pt x="1093400" y="53340"/>
                  </a:moveTo>
                  <a:lnTo>
                    <a:pt x="1087058" y="53340"/>
                  </a:lnTo>
                  <a:lnTo>
                    <a:pt x="1087041" y="66039"/>
                  </a:lnTo>
                  <a:lnTo>
                    <a:pt x="1093383" y="66039"/>
                  </a:lnTo>
                  <a:lnTo>
                    <a:pt x="1093400" y="53340"/>
                  </a:lnTo>
                  <a:close/>
                </a:path>
                <a:path w="1093470" h="934720">
                  <a:moveTo>
                    <a:pt x="7537" y="66040"/>
                  </a:moveTo>
                  <a:lnTo>
                    <a:pt x="1180" y="66040"/>
                  </a:lnTo>
                  <a:lnTo>
                    <a:pt x="1173" y="71119"/>
                  </a:lnTo>
                  <a:lnTo>
                    <a:pt x="7530" y="71119"/>
                  </a:lnTo>
                  <a:lnTo>
                    <a:pt x="7537" y="66040"/>
                  </a:lnTo>
                  <a:close/>
                </a:path>
                <a:path w="1093470" h="934720">
                  <a:moveTo>
                    <a:pt x="1093383" y="66040"/>
                  </a:moveTo>
                  <a:lnTo>
                    <a:pt x="1087041" y="66040"/>
                  </a:lnTo>
                  <a:lnTo>
                    <a:pt x="1087034" y="71119"/>
                  </a:lnTo>
                  <a:lnTo>
                    <a:pt x="1093376" y="71119"/>
                  </a:lnTo>
                  <a:lnTo>
                    <a:pt x="1093383" y="66040"/>
                  </a:lnTo>
                  <a:close/>
                </a:path>
                <a:path w="1093470" h="934720">
                  <a:moveTo>
                    <a:pt x="7530" y="71120"/>
                  </a:moveTo>
                  <a:lnTo>
                    <a:pt x="1173" y="71120"/>
                  </a:lnTo>
                  <a:lnTo>
                    <a:pt x="1154" y="85089"/>
                  </a:lnTo>
                  <a:lnTo>
                    <a:pt x="7511" y="85089"/>
                  </a:lnTo>
                  <a:lnTo>
                    <a:pt x="7530" y="71120"/>
                  </a:lnTo>
                  <a:close/>
                </a:path>
                <a:path w="1093470" h="934720">
                  <a:moveTo>
                    <a:pt x="1093376" y="71120"/>
                  </a:moveTo>
                  <a:lnTo>
                    <a:pt x="1087034" y="71120"/>
                  </a:lnTo>
                  <a:lnTo>
                    <a:pt x="1087014" y="85089"/>
                  </a:lnTo>
                  <a:lnTo>
                    <a:pt x="1093357" y="85089"/>
                  </a:lnTo>
                  <a:lnTo>
                    <a:pt x="1093376" y="71120"/>
                  </a:lnTo>
                  <a:close/>
                </a:path>
                <a:path w="1093470" h="934720">
                  <a:moveTo>
                    <a:pt x="7511" y="85090"/>
                  </a:moveTo>
                  <a:lnTo>
                    <a:pt x="1154" y="85090"/>
                  </a:lnTo>
                  <a:lnTo>
                    <a:pt x="1136" y="97789"/>
                  </a:lnTo>
                  <a:lnTo>
                    <a:pt x="7493" y="97789"/>
                  </a:lnTo>
                  <a:lnTo>
                    <a:pt x="7511" y="85090"/>
                  </a:lnTo>
                  <a:close/>
                </a:path>
                <a:path w="1093470" h="934720">
                  <a:moveTo>
                    <a:pt x="1093357" y="85090"/>
                  </a:moveTo>
                  <a:lnTo>
                    <a:pt x="1087014" y="85090"/>
                  </a:lnTo>
                  <a:lnTo>
                    <a:pt x="1086997" y="97789"/>
                  </a:lnTo>
                  <a:lnTo>
                    <a:pt x="1093340" y="97789"/>
                  </a:lnTo>
                  <a:lnTo>
                    <a:pt x="1093357" y="85090"/>
                  </a:lnTo>
                  <a:close/>
                </a:path>
                <a:path w="1093470" h="934720">
                  <a:moveTo>
                    <a:pt x="7493" y="97790"/>
                  </a:moveTo>
                  <a:lnTo>
                    <a:pt x="1136" y="97790"/>
                  </a:lnTo>
                  <a:lnTo>
                    <a:pt x="1128" y="104139"/>
                  </a:lnTo>
                  <a:lnTo>
                    <a:pt x="7484" y="104139"/>
                  </a:lnTo>
                  <a:lnTo>
                    <a:pt x="7493" y="97790"/>
                  </a:lnTo>
                  <a:close/>
                </a:path>
                <a:path w="1093470" h="934720">
                  <a:moveTo>
                    <a:pt x="1093340" y="97790"/>
                  </a:moveTo>
                  <a:lnTo>
                    <a:pt x="1086997" y="97790"/>
                  </a:lnTo>
                  <a:lnTo>
                    <a:pt x="1086988" y="104139"/>
                  </a:lnTo>
                  <a:lnTo>
                    <a:pt x="1093331" y="104139"/>
                  </a:lnTo>
                  <a:lnTo>
                    <a:pt x="1093340" y="97790"/>
                  </a:lnTo>
                  <a:close/>
                </a:path>
                <a:path w="1093470" h="934720">
                  <a:moveTo>
                    <a:pt x="7484" y="104140"/>
                  </a:moveTo>
                  <a:lnTo>
                    <a:pt x="1128" y="104140"/>
                  </a:lnTo>
                  <a:lnTo>
                    <a:pt x="1110" y="116839"/>
                  </a:lnTo>
                  <a:lnTo>
                    <a:pt x="7467" y="116839"/>
                  </a:lnTo>
                  <a:lnTo>
                    <a:pt x="7484" y="104140"/>
                  </a:lnTo>
                  <a:close/>
                </a:path>
                <a:path w="1093470" h="934720">
                  <a:moveTo>
                    <a:pt x="1093331" y="104140"/>
                  </a:moveTo>
                  <a:lnTo>
                    <a:pt x="1086988" y="104140"/>
                  </a:lnTo>
                  <a:lnTo>
                    <a:pt x="1086970" y="116839"/>
                  </a:lnTo>
                  <a:lnTo>
                    <a:pt x="1093314" y="116839"/>
                  </a:lnTo>
                  <a:lnTo>
                    <a:pt x="1093331" y="104140"/>
                  </a:lnTo>
                  <a:close/>
                </a:path>
                <a:path w="1093470" h="934720">
                  <a:moveTo>
                    <a:pt x="7467" y="116840"/>
                  </a:moveTo>
                  <a:lnTo>
                    <a:pt x="1110" y="116840"/>
                  </a:lnTo>
                  <a:lnTo>
                    <a:pt x="1103" y="121919"/>
                  </a:lnTo>
                  <a:lnTo>
                    <a:pt x="7460" y="121919"/>
                  </a:lnTo>
                  <a:lnTo>
                    <a:pt x="7467" y="116840"/>
                  </a:lnTo>
                  <a:close/>
                </a:path>
                <a:path w="1093470" h="934720">
                  <a:moveTo>
                    <a:pt x="1093314" y="116840"/>
                  </a:moveTo>
                  <a:lnTo>
                    <a:pt x="1086970" y="116840"/>
                  </a:lnTo>
                  <a:lnTo>
                    <a:pt x="1086963" y="121919"/>
                  </a:lnTo>
                  <a:lnTo>
                    <a:pt x="1093307" y="121919"/>
                  </a:lnTo>
                  <a:lnTo>
                    <a:pt x="1093314" y="116840"/>
                  </a:lnTo>
                  <a:close/>
                </a:path>
                <a:path w="1093470" h="934720">
                  <a:moveTo>
                    <a:pt x="7460" y="121920"/>
                  </a:moveTo>
                  <a:lnTo>
                    <a:pt x="1103" y="121920"/>
                  </a:lnTo>
                  <a:lnTo>
                    <a:pt x="1084" y="135889"/>
                  </a:lnTo>
                  <a:lnTo>
                    <a:pt x="7441" y="135889"/>
                  </a:lnTo>
                  <a:lnTo>
                    <a:pt x="7460" y="121920"/>
                  </a:lnTo>
                  <a:close/>
                </a:path>
                <a:path w="1093470" h="934720">
                  <a:moveTo>
                    <a:pt x="1093307" y="121920"/>
                  </a:moveTo>
                  <a:lnTo>
                    <a:pt x="1086963" y="121920"/>
                  </a:lnTo>
                  <a:lnTo>
                    <a:pt x="1086944" y="135889"/>
                  </a:lnTo>
                  <a:lnTo>
                    <a:pt x="1093288" y="135889"/>
                  </a:lnTo>
                  <a:lnTo>
                    <a:pt x="1093307" y="121920"/>
                  </a:lnTo>
                  <a:close/>
                </a:path>
                <a:path w="1093470" h="934720">
                  <a:moveTo>
                    <a:pt x="7441" y="135890"/>
                  </a:moveTo>
                  <a:lnTo>
                    <a:pt x="1084" y="135890"/>
                  </a:lnTo>
                  <a:lnTo>
                    <a:pt x="1069" y="147319"/>
                  </a:lnTo>
                  <a:lnTo>
                    <a:pt x="7425" y="147319"/>
                  </a:lnTo>
                  <a:lnTo>
                    <a:pt x="7441" y="135890"/>
                  </a:lnTo>
                  <a:close/>
                </a:path>
                <a:path w="1093470" h="934720">
                  <a:moveTo>
                    <a:pt x="1093288" y="135890"/>
                  </a:moveTo>
                  <a:lnTo>
                    <a:pt x="1086944" y="135890"/>
                  </a:lnTo>
                  <a:lnTo>
                    <a:pt x="1086928" y="147319"/>
                  </a:lnTo>
                  <a:lnTo>
                    <a:pt x="1093272" y="147319"/>
                  </a:lnTo>
                  <a:lnTo>
                    <a:pt x="1093288" y="135890"/>
                  </a:lnTo>
                  <a:close/>
                </a:path>
                <a:path w="1093470" h="934720">
                  <a:moveTo>
                    <a:pt x="7425" y="147320"/>
                  </a:moveTo>
                  <a:lnTo>
                    <a:pt x="1069" y="147320"/>
                  </a:lnTo>
                  <a:lnTo>
                    <a:pt x="1060" y="153669"/>
                  </a:lnTo>
                  <a:lnTo>
                    <a:pt x="7416" y="153669"/>
                  </a:lnTo>
                  <a:lnTo>
                    <a:pt x="7425" y="147320"/>
                  </a:lnTo>
                  <a:close/>
                </a:path>
                <a:path w="1093470" h="934720">
                  <a:moveTo>
                    <a:pt x="1093272" y="147320"/>
                  </a:moveTo>
                  <a:lnTo>
                    <a:pt x="1086928" y="147320"/>
                  </a:lnTo>
                  <a:lnTo>
                    <a:pt x="1086920" y="153669"/>
                  </a:lnTo>
                  <a:lnTo>
                    <a:pt x="1093264" y="153669"/>
                  </a:lnTo>
                  <a:lnTo>
                    <a:pt x="1093272" y="147320"/>
                  </a:lnTo>
                  <a:close/>
                </a:path>
                <a:path w="1093470" h="934720">
                  <a:moveTo>
                    <a:pt x="7416" y="153670"/>
                  </a:moveTo>
                  <a:lnTo>
                    <a:pt x="1060" y="153670"/>
                  </a:lnTo>
                  <a:lnTo>
                    <a:pt x="1041" y="167639"/>
                  </a:lnTo>
                  <a:lnTo>
                    <a:pt x="7397" y="167639"/>
                  </a:lnTo>
                  <a:lnTo>
                    <a:pt x="7416" y="153670"/>
                  </a:lnTo>
                  <a:close/>
                </a:path>
                <a:path w="1093470" h="934720">
                  <a:moveTo>
                    <a:pt x="1093264" y="153670"/>
                  </a:moveTo>
                  <a:lnTo>
                    <a:pt x="1086920" y="153670"/>
                  </a:lnTo>
                  <a:lnTo>
                    <a:pt x="1086900" y="167639"/>
                  </a:lnTo>
                  <a:lnTo>
                    <a:pt x="1093245" y="167639"/>
                  </a:lnTo>
                  <a:lnTo>
                    <a:pt x="1093264" y="153670"/>
                  </a:lnTo>
                  <a:close/>
                </a:path>
                <a:path w="1093470" h="934720">
                  <a:moveTo>
                    <a:pt x="7397" y="167640"/>
                  </a:moveTo>
                  <a:lnTo>
                    <a:pt x="1041" y="167640"/>
                  </a:lnTo>
                  <a:lnTo>
                    <a:pt x="1032" y="173989"/>
                  </a:lnTo>
                  <a:lnTo>
                    <a:pt x="7388" y="173989"/>
                  </a:lnTo>
                  <a:lnTo>
                    <a:pt x="7397" y="167640"/>
                  </a:lnTo>
                  <a:close/>
                </a:path>
                <a:path w="1093470" h="934720">
                  <a:moveTo>
                    <a:pt x="1093245" y="167640"/>
                  </a:moveTo>
                  <a:lnTo>
                    <a:pt x="1086900" y="167640"/>
                  </a:lnTo>
                  <a:lnTo>
                    <a:pt x="1086891" y="173989"/>
                  </a:lnTo>
                  <a:lnTo>
                    <a:pt x="1093236" y="173989"/>
                  </a:lnTo>
                  <a:lnTo>
                    <a:pt x="1093245" y="167640"/>
                  </a:lnTo>
                  <a:close/>
                </a:path>
                <a:path w="1093470" h="934720">
                  <a:moveTo>
                    <a:pt x="7388" y="173990"/>
                  </a:moveTo>
                  <a:lnTo>
                    <a:pt x="1032" y="173990"/>
                  </a:lnTo>
                  <a:lnTo>
                    <a:pt x="1024" y="180339"/>
                  </a:lnTo>
                  <a:lnTo>
                    <a:pt x="7379" y="180339"/>
                  </a:lnTo>
                  <a:lnTo>
                    <a:pt x="7388" y="173990"/>
                  </a:lnTo>
                  <a:close/>
                </a:path>
                <a:path w="1093470" h="934720">
                  <a:moveTo>
                    <a:pt x="1093236" y="173990"/>
                  </a:moveTo>
                  <a:lnTo>
                    <a:pt x="1086891" y="173990"/>
                  </a:lnTo>
                  <a:lnTo>
                    <a:pt x="1086883" y="180339"/>
                  </a:lnTo>
                  <a:lnTo>
                    <a:pt x="1093227" y="180339"/>
                  </a:lnTo>
                  <a:lnTo>
                    <a:pt x="1093236" y="173990"/>
                  </a:lnTo>
                  <a:close/>
                </a:path>
                <a:path w="1093470" h="934720">
                  <a:moveTo>
                    <a:pt x="7379" y="180340"/>
                  </a:moveTo>
                  <a:lnTo>
                    <a:pt x="1024" y="180340"/>
                  </a:lnTo>
                  <a:lnTo>
                    <a:pt x="1017" y="185419"/>
                  </a:lnTo>
                  <a:lnTo>
                    <a:pt x="7372" y="185419"/>
                  </a:lnTo>
                  <a:lnTo>
                    <a:pt x="7379" y="180340"/>
                  </a:lnTo>
                  <a:close/>
                </a:path>
                <a:path w="1093470" h="934720">
                  <a:moveTo>
                    <a:pt x="1093227" y="180340"/>
                  </a:moveTo>
                  <a:lnTo>
                    <a:pt x="1086883" y="180340"/>
                  </a:lnTo>
                  <a:lnTo>
                    <a:pt x="1086876" y="185419"/>
                  </a:lnTo>
                  <a:lnTo>
                    <a:pt x="1093220" y="185419"/>
                  </a:lnTo>
                  <a:lnTo>
                    <a:pt x="1093227" y="180340"/>
                  </a:lnTo>
                  <a:close/>
                </a:path>
                <a:path w="1093470" h="934720">
                  <a:moveTo>
                    <a:pt x="7372" y="185420"/>
                  </a:moveTo>
                  <a:lnTo>
                    <a:pt x="1017" y="185420"/>
                  </a:lnTo>
                  <a:lnTo>
                    <a:pt x="1008" y="191769"/>
                  </a:lnTo>
                  <a:lnTo>
                    <a:pt x="7363" y="191769"/>
                  </a:lnTo>
                  <a:lnTo>
                    <a:pt x="7372" y="185420"/>
                  </a:lnTo>
                  <a:close/>
                </a:path>
                <a:path w="1093470" h="934720">
                  <a:moveTo>
                    <a:pt x="1093220" y="185420"/>
                  </a:moveTo>
                  <a:lnTo>
                    <a:pt x="1086876" y="185420"/>
                  </a:lnTo>
                  <a:lnTo>
                    <a:pt x="1086867" y="191769"/>
                  </a:lnTo>
                  <a:lnTo>
                    <a:pt x="1093212" y="191769"/>
                  </a:lnTo>
                  <a:lnTo>
                    <a:pt x="1093220" y="185420"/>
                  </a:lnTo>
                  <a:close/>
                </a:path>
                <a:path w="1093470" h="934720">
                  <a:moveTo>
                    <a:pt x="7363" y="191770"/>
                  </a:moveTo>
                  <a:lnTo>
                    <a:pt x="1008" y="191770"/>
                  </a:lnTo>
                  <a:lnTo>
                    <a:pt x="1000" y="198119"/>
                  </a:lnTo>
                  <a:lnTo>
                    <a:pt x="7355" y="198119"/>
                  </a:lnTo>
                  <a:lnTo>
                    <a:pt x="7363" y="191770"/>
                  </a:lnTo>
                  <a:close/>
                </a:path>
                <a:path w="1093470" h="934720">
                  <a:moveTo>
                    <a:pt x="1093212" y="191770"/>
                  </a:moveTo>
                  <a:lnTo>
                    <a:pt x="1086867" y="191770"/>
                  </a:lnTo>
                  <a:lnTo>
                    <a:pt x="1086858" y="198119"/>
                  </a:lnTo>
                  <a:lnTo>
                    <a:pt x="1093203" y="198119"/>
                  </a:lnTo>
                  <a:lnTo>
                    <a:pt x="1093212" y="191770"/>
                  </a:lnTo>
                  <a:close/>
                </a:path>
                <a:path w="1093470" h="934720">
                  <a:moveTo>
                    <a:pt x="7355" y="198120"/>
                  </a:moveTo>
                  <a:lnTo>
                    <a:pt x="1000" y="198120"/>
                  </a:lnTo>
                  <a:lnTo>
                    <a:pt x="948" y="236219"/>
                  </a:lnTo>
                  <a:lnTo>
                    <a:pt x="7302" y="236219"/>
                  </a:lnTo>
                  <a:lnTo>
                    <a:pt x="7355" y="198120"/>
                  </a:lnTo>
                  <a:close/>
                </a:path>
                <a:path w="1093470" h="934720">
                  <a:moveTo>
                    <a:pt x="1093203" y="198120"/>
                  </a:moveTo>
                  <a:lnTo>
                    <a:pt x="1086858" y="198120"/>
                  </a:lnTo>
                  <a:lnTo>
                    <a:pt x="1086806" y="236219"/>
                  </a:lnTo>
                  <a:lnTo>
                    <a:pt x="1093151" y="236219"/>
                  </a:lnTo>
                  <a:lnTo>
                    <a:pt x="1093203" y="198120"/>
                  </a:lnTo>
                  <a:close/>
                </a:path>
                <a:path w="1093470" h="934720">
                  <a:moveTo>
                    <a:pt x="7302" y="236220"/>
                  </a:moveTo>
                  <a:lnTo>
                    <a:pt x="948" y="236220"/>
                  </a:lnTo>
                  <a:lnTo>
                    <a:pt x="937" y="243839"/>
                  </a:lnTo>
                  <a:lnTo>
                    <a:pt x="7291" y="243839"/>
                  </a:lnTo>
                  <a:lnTo>
                    <a:pt x="7302" y="236220"/>
                  </a:lnTo>
                  <a:close/>
                </a:path>
                <a:path w="1093470" h="934720">
                  <a:moveTo>
                    <a:pt x="1093151" y="236220"/>
                  </a:moveTo>
                  <a:lnTo>
                    <a:pt x="1086806" y="236220"/>
                  </a:lnTo>
                  <a:lnTo>
                    <a:pt x="1086795" y="243839"/>
                  </a:lnTo>
                  <a:lnTo>
                    <a:pt x="1093141" y="243839"/>
                  </a:lnTo>
                  <a:lnTo>
                    <a:pt x="1093151" y="236220"/>
                  </a:lnTo>
                  <a:close/>
                </a:path>
                <a:path w="1093470" h="934720">
                  <a:moveTo>
                    <a:pt x="7291" y="243840"/>
                  </a:moveTo>
                  <a:lnTo>
                    <a:pt x="937" y="243840"/>
                  </a:lnTo>
                  <a:lnTo>
                    <a:pt x="929" y="250189"/>
                  </a:lnTo>
                  <a:lnTo>
                    <a:pt x="7283" y="250189"/>
                  </a:lnTo>
                  <a:lnTo>
                    <a:pt x="7291" y="243840"/>
                  </a:lnTo>
                  <a:close/>
                </a:path>
                <a:path w="1093470" h="934720">
                  <a:moveTo>
                    <a:pt x="1093141" y="243840"/>
                  </a:moveTo>
                  <a:lnTo>
                    <a:pt x="1086795" y="243840"/>
                  </a:lnTo>
                  <a:lnTo>
                    <a:pt x="1086786" y="250189"/>
                  </a:lnTo>
                  <a:lnTo>
                    <a:pt x="1093132" y="250189"/>
                  </a:lnTo>
                  <a:lnTo>
                    <a:pt x="1093141" y="243840"/>
                  </a:lnTo>
                  <a:close/>
                </a:path>
                <a:path w="1093470" h="934720">
                  <a:moveTo>
                    <a:pt x="7283" y="250190"/>
                  </a:moveTo>
                  <a:lnTo>
                    <a:pt x="929" y="250190"/>
                  </a:lnTo>
                  <a:lnTo>
                    <a:pt x="922" y="255269"/>
                  </a:lnTo>
                  <a:lnTo>
                    <a:pt x="7276" y="255269"/>
                  </a:lnTo>
                  <a:lnTo>
                    <a:pt x="7283" y="250190"/>
                  </a:lnTo>
                  <a:close/>
                </a:path>
                <a:path w="1093470" h="934720">
                  <a:moveTo>
                    <a:pt x="1093132" y="250190"/>
                  </a:moveTo>
                  <a:lnTo>
                    <a:pt x="1086786" y="250190"/>
                  </a:lnTo>
                  <a:lnTo>
                    <a:pt x="1086779" y="255269"/>
                  </a:lnTo>
                  <a:lnTo>
                    <a:pt x="1093125" y="255269"/>
                  </a:lnTo>
                  <a:lnTo>
                    <a:pt x="1093132" y="250190"/>
                  </a:lnTo>
                  <a:close/>
                </a:path>
                <a:path w="1093470" h="934720">
                  <a:moveTo>
                    <a:pt x="7276" y="255270"/>
                  </a:moveTo>
                  <a:lnTo>
                    <a:pt x="922" y="255270"/>
                  </a:lnTo>
                  <a:lnTo>
                    <a:pt x="911" y="262889"/>
                  </a:lnTo>
                  <a:lnTo>
                    <a:pt x="7265" y="262889"/>
                  </a:lnTo>
                  <a:lnTo>
                    <a:pt x="7276" y="255270"/>
                  </a:lnTo>
                  <a:close/>
                </a:path>
                <a:path w="1093470" h="934720">
                  <a:moveTo>
                    <a:pt x="1093125" y="255270"/>
                  </a:moveTo>
                  <a:lnTo>
                    <a:pt x="1086779" y="255270"/>
                  </a:lnTo>
                  <a:lnTo>
                    <a:pt x="1086769" y="262889"/>
                  </a:lnTo>
                  <a:lnTo>
                    <a:pt x="1093115" y="262889"/>
                  </a:lnTo>
                  <a:lnTo>
                    <a:pt x="1093125" y="255270"/>
                  </a:lnTo>
                  <a:close/>
                </a:path>
                <a:path w="1093470" h="934720">
                  <a:moveTo>
                    <a:pt x="7265" y="262890"/>
                  </a:moveTo>
                  <a:lnTo>
                    <a:pt x="911" y="262890"/>
                  </a:lnTo>
                  <a:lnTo>
                    <a:pt x="868" y="294639"/>
                  </a:lnTo>
                  <a:lnTo>
                    <a:pt x="7221" y="294639"/>
                  </a:lnTo>
                  <a:lnTo>
                    <a:pt x="7265" y="262890"/>
                  </a:lnTo>
                  <a:close/>
                </a:path>
                <a:path w="1093470" h="934720">
                  <a:moveTo>
                    <a:pt x="1093115" y="262890"/>
                  </a:moveTo>
                  <a:lnTo>
                    <a:pt x="1086769" y="262890"/>
                  </a:lnTo>
                  <a:lnTo>
                    <a:pt x="1086725" y="294639"/>
                  </a:lnTo>
                  <a:lnTo>
                    <a:pt x="1093072" y="294639"/>
                  </a:lnTo>
                  <a:lnTo>
                    <a:pt x="1093115" y="262890"/>
                  </a:lnTo>
                  <a:close/>
                </a:path>
                <a:path w="1093470" h="934720">
                  <a:moveTo>
                    <a:pt x="7221" y="294640"/>
                  </a:moveTo>
                  <a:lnTo>
                    <a:pt x="868" y="294640"/>
                  </a:lnTo>
                  <a:lnTo>
                    <a:pt x="825" y="326389"/>
                  </a:lnTo>
                  <a:lnTo>
                    <a:pt x="7177" y="326389"/>
                  </a:lnTo>
                  <a:lnTo>
                    <a:pt x="7221" y="294640"/>
                  </a:lnTo>
                  <a:close/>
                </a:path>
                <a:path w="1093470" h="934720">
                  <a:moveTo>
                    <a:pt x="1093072" y="294640"/>
                  </a:moveTo>
                  <a:lnTo>
                    <a:pt x="1086725" y="294640"/>
                  </a:lnTo>
                  <a:lnTo>
                    <a:pt x="1086681" y="326389"/>
                  </a:lnTo>
                  <a:lnTo>
                    <a:pt x="1093028" y="326389"/>
                  </a:lnTo>
                  <a:lnTo>
                    <a:pt x="1093072" y="294640"/>
                  </a:lnTo>
                  <a:close/>
                </a:path>
                <a:path w="1093470" h="934720">
                  <a:moveTo>
                    <a:pt x="7177" y="326390"/>
                  </a:moveTo>
                  <a:lnTo>
                    <a:pt x="825" y="326390"/>
                  </a:lnTo>
                  <a:lnTo>
                    <a:pt x="782" y="358139"/>
                  </a:lnTo>
                  <a:lnTo>
                    <a:pt x="7134" y="358139"/>
                  </a:lnTo>
                  <a:lnTo>
                    <a:pt x="7177" y="326390"/>
                  </a:lnTo>
                  <a:close/>
                </a:path>
                <a:path w="1093470" h="934720">
                  <a:moveTo>
                    <a:pt x="1093028" y="326390"/>
                  </a:moveTo>
                  <a:lnTo>
                    <a:pt x="1086681" y="326390"/>
                  </a:lnTo>
                  <a:lnTo>
                    <a:pt x="1086637" y="358139"/>
                  </a:lnTo>
                  <a:lnTo>
                    <a:pt x="1092985" y="358139"/>
                  </a:lnTo>
                  <a:lnTo>
                    <a:pt x="1093028" y="326390"/>
                  </a:lnTo>
                  <a:close/>
                </a:path>
                <a:path w="1093470" h="934720">
                  <a:moveTo>
                    <a:pt x="7134" y="358140"/>
                  </a:moveTo>
                  <a:lnTo>
                    <a:pt x="782" y="358140"/>
                  </a:lnTo>
                  <a:lnTo>
                    <a:pt x="524" y="547369"/>
                  </a:lnTo>
                  <a:lnTo>
                    <a:pt x="6872" y="547369"/>
                  </a:lnTo>
                  <a:lnTo>
                    <a:pt x="7134" y="358140"/>
                  </a:lnTo>
                  <a:close/>
                </a:path>
                <a:path w="1093470" h="934720">
                  <a:moveTo>
                    <a:pt x="1092985" y="358140"/>
                  </a:moveTo>
                  <a:lnTo>
                    <a:pt x="1086637" y="358140"/>
                  </a:lnTo>
                  <a:lnTo>
                    <a:pt x="1086376" y="547369"/>
                  </a:lnTo>
                  <a:lnTo>
                    <a:pt x="1092727" y="547369"/>
                  </a:lnTo>
                  <a:lnTo>
                    <a:pt x="1092985" y="358140"/>
                  </a:lnTo>
                  <a:close/>
                </a:path>
                <a:path w="1093470" h="934720">
                  <a:moveTo>
                    <a:pt x="6872" y="547370"/>
                  </a:moveTo>
                  <a:lnTo>
                    <a:pt x="524" y="547370"/>
                  </a:lnTo>
                  <a:lnTo>
                    <a:pt x="472" y="585469"/>
                  </a:lnTo>
                  <a:lnTo>
                    <a:pt x="6820" y="585469"/>
                  </a:lnTo>
                  <a:lnTo>
                    <a:pt x="6872" y="547370"/>
                  </a:lnTo>
                  <a:close/>
                </a:path>
                <a:path w="1093470" h="934720">
                  <a:moveTo>
                    <a:pt x="1092727" y="547370"/>
                  </a:moveTo>
                  <a:lnTo>
                    <a:pt x="1086376" y="547370"/>
                  </a:lnTo>
                  <a:lnTo>
                    <a:pt x="1086323" y="585469"/>
                  </a:lnTo>
                  <a:lnTo>
                    <a:pt x="1092675" y="585469"/>
                  </a:lnTo>
                  <a:lnTo>
                    <a:pt x="1092727" y="547370"/>
                  </a:lnTo>
                  <a:close/>
                </a:path>
                <a:path w="1093470" h="934720">
                  <a:moveTo>
                    <a:pt x="6820" y="585470"/>
                  </a:moveTo>
                  <a:lnTo>
                    <a:pt x="472" y="585470"/>
                  </a:lnTo>
                  <a:lnTo>
                    <a:pt x="427" y="618489"/>
                  </a:lnTo>
                  <a:lnTo>
                    <a:pt x="6774" y="618489"/>
                  </a:lnTo>
                  <a:lnTo>
                    <a:pt x="6820" y="585470"/>
                  </a:lnTo>
                  <a:close/>
                </a:path>
                <a:path w="1093470" h="934720">
                  <a:moveTo>
                    <a:pt x="1092675" y="585470"/>
                  </a:moveTo>
                  <a:lnTo>
                    <a:pt x="1086323" y="585470"/>
                  </a:lnTo>
                  <a:lnTo>
                    <a:pt x="1086278" y="618489"/>
                  </a:lnTo>
                  <a:lnTo>
                    <a:pt x="1092630" y="618489"/>
                  </a:lnTo>
                  <a:lnTo>
                    <a:pt x="1092675" y="585470"/>
                  </a:lnTo>
                  <a:close/>
                </a:path>
                <a:path w="1093470" h="934720">
                  <a:moveTo>
                    <a:pt x="6774" y="618490"/>
                  </a:moveTo>
                  <a:lnTo>
                    <a:pt x="427" y="618490"/>
                  </a:lnTo>
                  <a:lnTo>
                    <a:pt x="349" y="675639"/>
                  </a:lnTo>
                  <a:lnTo>
                    <a:pt x="6695" y="675639"/>
                  </a:lnTo>
                  <a:lnTo>
                    <a:pt x="6774" y="618490"/>
                  </a:lnTo>
                  <a:close/>
                </a:path>
                <a:path w="1093470" h="934720">
                  <a:moveTo>
                    <a:pt x="1092630" y="618490"/>
                  </a:moveTo>
                  <a:lnTo>
                    <a:pt x="1086278" y="618490"/>
                  </a:lnTo>
                  <a:lnTo>
                    <a:pt x="1086199" y="675639"/>
                  </a:lnTo>
                  <a:lnTo>
                    <a:pt x="1092552" y="675639"/>
                  </a:lnTo>
                  <a:lnTo>
                    <a:pt x="1092630" y="618490"/>
                  </a:lnTo>
                  <a:close/>
                </a:path>
                <a:path w="1093470" h="934720">
                  <a:moveTo>
                    <a:pt x="6695" y="675640"/>
                  </a:moveTo>
                  <a:lnTo>
                    <a:pt x="349" y="675640"/>
                  </a:lnTo>
                  <a:lnTo>
                    <a:pt x="342" y="680719"/>
                  </a:lnTo>
                  <a:lnTo>
                    <a:pt x="6688" y="680719"/>
                  </a:lnTo>
                  <a:lnTo>
                    <a:pt x="6695" y="675640"/>
                  </a:lnTo>
                  <a:close/>
                </a:path>
                <a:path w="1093470" h="934720">
                  <a:moveTo>
                    <a:pt x="1092552" y="675640"/>
                  </a:moveTo>
                  <a:lnTo>
                    <a:pt x="1086199" y="675640"/>
                  </a:lnTo>
                  <a:lnTo>
                    <a:pt x="1086192" y="680719"/>
                  </a:lnTo>
                  <a:lnTo>
                    <a:pt x="1092546" y="680719"/>
                  </a:lnTo>
                  <a:lnTo>
                    <a:pt x="1092552" y="675640"/>
                  </a:lnTo>
                  <a:close/>
                </a:path>
                <a:path w="1093470" h="934720">
                  <a:moveTo>
                    <a:pt x="6688" y="680720"/>
                  </a:moveTo>
                  <a:lnTo>
                    <a:pt x="342" y="680720"/>
                  </a:lnTo>
                  <a:lnTo>
                    <a:pt x="332" y="688339"/>
                  </a:lnTo>
                  <a:lnTo>
                    <a:pt x="6678" y="688339"/>
                  </a:lnTo>
                  <a:lnTo>
                    <a:pt x="6688" y="680720"/>
                  </a:lnTo>
                  <a:close/>
                </a:path>
                <a:path w="1093470" h="934720">
                  <a:moveTo>
                    <a:pt x="1092546" y="680720"/>
                  </a:moveTo>
                  <a:lnTo>
                    <a:pt x="1086192" y="680720"/>
                  </a:lnTo>
                  <a:lnTo>
                    <a:pt x="1086181" y="688339"/>
                  </a:lnTo>
                  <a:lnTo>
                    <a:pt x="1092535" y="688339"/>
                  </a:lnTo>
                  <a:lnTo>
                    <a:pt x="1092546" y="680720"/>
                  </a:lnTo>
                  <a:close/>
                </a:path>
                <a:path w="1093470" h="934720">
                  <a:moveTo>
                    <a:pt x="6678" y="688340"/>
                  </a:moveTo>
                  <a:lnTo>
                    <a:pt x="332" y="688340"/>
                  </a:lnTo>
                  <a:lnTo>
                    <a:pt x="323" y="694689"/>
                  </a:lnTo>
                  <a:lnTo>
                    <a:pt x="6669" y="694689"/>
                  </a:lnTo>
                  <a:lnTo>
                    <a:pt x="6678" y="688340"/>
                  </a:lnTo>
                  <a:close/>
                </a:path>
                <a:path w="1093470" h="934720">
                  <a:moveTo>
                    <a:pt x="1092535" y="688340"/>
                  </a:moveTo>
                  <a:lnTo>
                    <a:pt x="1086181" y="688340"/>
                  </a:lnTo>
                  <a:lnTo>
                    <a:pt x="1086172" y="694689"/>
                  </a:lnTo>
                  <a:lnTo>
                    <a:pt x="1092527" y="694689"/>
                  </a:lnTo>
                  <a:lnTo>
                    <a:pt x="1092535" y="688340"/>
                  </a:lnTo>
                  <a:close/>
                </a:path>
                <a:path w="1093470" h="934720">
                  <a:moveTo>
                    <a:pt x="6669" y="694690"/>
                  </a:moveTo>
                  <a:lnTo>
                    <a:pt x="323" y="694690"/>
                  </a:lnTo>
                  <a:lnTo>
                    <a:pt x="316" y="699769"/>
                  </a:lnTo>
                  <a:lnTo>
                    <a:pt x="6662" y="699769"/>
                  </a:lnTo>
                  <a:lnTo>
                    <a:pt x="6669" y="694690"/>
                  </a:lnTo>
                  <a:close/>
                </a:path>
                <a:path w="1093470" h="934720">
                  <a:moveTo>
                    <a:pt x="1092527" y="694690"/>
                  </a:moveTo>
                  <a:lnTo>
                    <a:pt x="1086172" y="694690"/>
                  </a:lnTo>
                  <a:lnTo>
                    <a:pt x="1086165" y="699769"/>
                  </a:lnTo>
                  <a:lnTo>
                    <a:pt x="1092520" y="699769"/>
                  </a:lnTo>
                  <a:lnTo>
                    <a:pt x="1092527" y="694690"/>
                  </a:lnTo>
                  <a:close/>
                </a:path>
                <a:path w="1093470" h="934720">
                  <a:moveTo>
                    <a:pt x="6662" y="699770"/>
                  </a:moveTo>
                  <a:lnTo>
                    <a:pt x="316" y="699770"/>
                  </a:lnTo>
                  <a:lnTo>
                    <a:pt x="306" y="707389"/>
                  </a:lnTo>
                  <a:lnTo>
                    <a:pt x="6651" y="707389"/>
                  </a:lnTo>
                  <a:lnTo>
                    <a:pt x="6662" y="699770"/>
                  </a:lnTo>
                  <a:close/>
                </a:path>
                <a:path w="1093470" h="934720">
                  <a:moveTo>
                    <a:pt x="1092520" y="699770"/>
                  </a:moveTo>
                  <a:lnTo>
                    <a:pt x="1086165" y="699770"/>
                  </a:lnTo>
                  <a:lnTo>
                    <a:pt x="1086155" y="707389"/>
                  </a:lnTo>
                  <a:lnTo>
                    <a:pt x="1092509" y="707389"/>
                  </a:lnTo>
                  <a:lnTo>
                    <a:pt x="1092520" y="699770"/>
                  </a:lnTo>
                  <a:close/>
                </a:path>
                <a:path w="1093470" h="934720">
                  <a:moveTo>
                    <a:pt x="6651" y="707390"/>
                  </a:moveTo>
                  <a:lnTo>
                    <a:pt x="306" y="707390"/>
                  </a:lnTo>
                  <a:lnTo>
                    <a:pt x="273" y="731519"/>
                  </a:lnTo>
                  <a:lnTo>
                    <a:pt x="6618" y="731519"/>
                  </a:lnTo>
                  <a:lnTo>
                    <a:pt x="6651" y="707390"/>
                  </a:lnTo>
                  <a:close/>
                </a:path>
                <a:path w="1093470" h="934720">
                  <a:moveTo>
                    <a:pt x="1092509" y="707390"/>
                  </a:moveTo>
                  <a:lnTo>
                    <a:pt x="1086155" y="707390"/>
                  </a:lnTo>
                  <a:lnTo>
                    <a:pt x="1086121" y="731519"/>
                  </a:lnTo>
                  <a:lnTo>
                    <a:pt x="1092476" y="731519"/>
                  </a:lnTo>
                  <a:lnTo>
                    <a:pt x="1092509" y="707390"/>
                  </a:lnTo>
                  <a:close/>
                </a:path>
                <a:path w="1093470" h="934720">
                  <a:moveTo>
                    <a:pt x="6618" y="731520"/>
                  </a:moveTo>
                  <a:lnTo>
                    <a:pt x="273" y="731520"/>
                  </a:lnTo>
                  <a:lnTo>
                    <a:pt x="264" y="737869"/>
                  </a:lnTo>
                  <a:lnTo>
                    <a:pt x="6609" y="737869"/>
                  </a:lnTo>
                  <a:lnTo>
                    <a:pt x="6618" y="731520"/>
                  </a:lnTo>
                  <a:close/>
                </a:path>
                <a:path w="1093470" h="934720">
                  <a:moveTo>
                    <a:pt x="1092476" y="731520"/>
                  </a:moveTo>
                  <a:lnTo>
                    <a:pt x="1086121" y="731520"/>
                  </a:lnTo>
                  <a:lnTo>
                    <a:pt x="1086113" y="737869"/>
                  </a:lnTo>
                  <a:lnTo>
                    <a:pt x="1092468" y="737869"/>
                  </a:lnTo>
                  <a:lnTo>
                    <a:pt x="1092476" y="731520"/>
                  </a:lnTo>
                  <a:close/>
                </a:path>
                <a:path w="1093470" h="934720">
                  <a:moveTo>
                    <a:pt x="6609" y="737870"/>
                  </a:moveTo>
                  <a:lnTo>
                    <a:pt x="264" y="737870"/>
                  </a:lnTo>
                  <a:lnTo>
                    <a:pt x="245" y="751839"/>
                  </a:lnTo>
                  <a:lnTo>
                    <a:pt x="6590" y="751839"/>
                  </a:lnTo>
                  <a:lnTo>
                    <a:pt x="6609" y="737870"/>
                  </a:lnTo>
                  <a:close/>
                </a:path>
                <a:path w="1093470" h="934720">
                  <a:moveTo>
                    <a:pt x="1092468" y="737870"/>
                  </a:moveTo>
                  <a:lnTo>
                    <a:pt x="1086113" y="737870"/>
                  </a:lnTo>
                  <a:lnTo>
                    <a:pt x="1086093" y="751839"/>
                  </a:lnTo>
                  <a:lnTo>
                    <a:pt x="1092449" y="751839"/>
                  </a:lnTo>
                  <a:lnTo>
                    <a:pt x="1092468" y="737870"/>
                  </a:lnTo>
                  <a:close/>
                </a:path>
                <a:path w="1093470" h="934720">
                  <a:moveTo>
                    <a:pt x="6590" y="751840"/>
                  </a:moveTo>
                  <a:lnTo>
                    <a:pt x="245" y="751840"/>
                  </a:lnTo>
                  <a:lnTo>
                    <a:pt x="237" y="758189"/>
                  </a:lnTo>
                  <a:lnTo>
                    <a:pt x="6581" y="758189"/>
                  </a:lnTo>
                  <a:lnTo>
                    <a:pt x="6590" y="751840"/>
                  </a:lnTo>
                  <a:close/>
                </a:path>
                <a:path w="1093470" h="934720">
                  <a:moveTo>
                    <a:pt x="1092449" y="751840"/>
                  </a:moveTo>
                  <a:lnTo>
                    <a:pt x="1086093" y="751840"/>
                  </a:lnTo>
                  <a:lnTo>
                    <a:pt x="1086085" y="758189"/>
                  </a:lnTo>
                  <a:lnTo>
                    <a:pt x="1092440" y="758189"/>
                  </a:lnTo>
                  <a:lnTo>
                    <a:pt x="1092449" y="751840"/>
                  </a:lnTo>
                  <a:close/>
                </a:path>
                <a:path w="1093470" h="934720">
                  <a:moveTo>
                    <a:pt x="6581" y="758190"/>
                  </a:moveTo>
                  <a:lnTo>
                    <a:pt x="237" y="758190"/>
                  </a:lnTo>
                  <a:lnTo>
                    <a:pt x="228" y="764539"/>
                  </a:lnTo>
                  <a:lnTo>
                    <a:pt x="6572" y="764539"/>
                  </a:lnTo>
                  <a:lnTo>
                    <a:pt x="6581" y="758190"/>
                  </a:lnTo>
                  <a:close/>
                </a:path>
                <a:path w="1093470" h="934720">
                  <a:moveTo>
                    <a:pt x="1092440" y="758190"/>
                  </a:moveTo>
                  <a:lnTo>
                    <a:pt x="1086085" y="758190"/>
                  </a:lnTo>
                  <a:lnTo>
                    <a:pt x="1086076" y="764539"/>
                  </a:lnTo>
                  <a:lnTo>
                    <a:pt x="1092431" y="764539"/>
                  </a:lnTo>
                  <a:lnTo>
                    <a:pt x="1092440" y="758190"/>
                  </a:lnTo>
                  <a:close/>
                </a:path>
                <a:path w="1093470" h="934720">
                  <a:moveTo>
                    <a:pt x="6572" y="764540"/>
                  </a:moveTo>
                  <a:lnTo>
                    <a:pt x="228" y="764540"/>
                  </a:lnTo>
                  <a:lnTo>
                    <a:pt x="219" y="770889"/>
                  </a:lnTo>
                  <a:lnTo>
                    <a:pt x="6564" y="770889"/>
                  </a:lnTo>
                  <a:lnTo>
                    <a:pt x="6572" y="764540"/>
                  </a:lnTo>
                  <a:close/>
                </a:path>
                <a:path w="1093470" h="934720">
                  <a:moveTo>
                    <a:pt x="1092431" y="764540"/>
                  </a:moveTo>
                  <a:lnTo>
                    <a:pt x="1086076" y="764540"/>
                  </a:lnTo>
                  <a:lnTo>
                    <a:pt x="1086067" y="770889"/>
                  </a:lnTo>
                  <a:lnTo>
                    <a:pt x="1092423" y="770889"/>
                  </a:lnTo>
                  <a:lnTo>
                    <a:pt x="1092431" y="764540"/>
                  </a:lnTo>
                  <a:close/>
                </a:path>
                <a:path w="1093470" h="934720">
                  <a:moveTo>
                    <a:pt x="6564" y="770890"/>
                  </a:moveTo>
                  <a:lnTo>
                    <a:pt x="219" y="770890"/>
                  </a:lnTo>
                  <a:lnTo>
                    <a:pt x="211" y="777239"/>
                  </a:lnTo>
                  <a:lnTo>
                    <a:pt x="6555" y="777239"/>
                  </a:lnTo>
                  <a:lnTo>
                    <a:pt x="6564" y="770890"/>
                  </a:lnTo>
                  <a:close/>
                </a:path>
                <a:path w="1093470" h="934720">
                  <a:moveTo>
                    <a:pt x="1092423" y="770890"/>
                  </a:moveTo>
                  <a:lnTo>
                    <a:pt x="1086067" y="770890"/>
                  </a:lnTo>
                  <a:lnTo>
                    <a:pt x="1086058" y="777239"/>
                  </a:lnTo>
                  <a:lnTo>
                    <a:pt x="1092414" y="777239"/>
                  </a:lnTo>
                  <a:lnTo>
                    <a:pt x="1092423" y="770890"/>
                  </a:lnTo>
                  <a:close/>
                </a:path>
                <a:path w="1093470" h="934720">
                  <a:moveTo>
                    <a:pt x="6555" y="777240"/>
                  </a:moveTo>
                  <a:lnTo>
                    <a:pt x="211" y="777240"/>
                  </a:lnTo>
                  <a:lnTo>
                    <a:pt x="202" y="783589"/>
                  </a:lnTo>
                  <a:lnTo>
                    <a:pt x="6546" y="783589"/>
                  </a:lnTo>
                  <a:lnTo>
                    <a:pt x="6555" y="777240"/>
                  </a:lnTo>
                  <a:close/>
                </a:path>
                <a:path w="1093470" h="934720">
                  <a:moveTo>
                    <a:pt x="1092414" y="777240"/>
                  </a:moveTo>
                  <a:lnTo>
                    <a:pt x="1086058" y="777240"/>
                  </a:lnTo>
                  <a:lnTo>
                    <a:pt x="1086049" y="783589"/>
                  </a:lnTo>
                  <a:lnTo>
                    <a:pt x="1092405" y="783589"/>
                  </a:lnTo>
                  <a:lnTo>
                    <a:pt x="1092414" y="777240"/>
                  </a:lnTo>
                  <a:close/>
                </a:path>
                <a:path w="1093470" h="934720">
                  <a:moveTo>
                    <a:pt x="6546" y="783590"/>
                  </a:moveTo>
                  <a:lnTo>
                    <a:pt x="202" y="783590"/>
                  </a:lnTo>
                  <a:lnTo>
                    <a:pt x="193" y="789939"/>
                  </a:lnTo>
                  <a:lnTo>
                    <a:pt x="6537" y="789939"/>
                  </a:lnTo>
                  <a:lnTo>
                    <a:pt x="6546" y="783590"/>
                  </a:lnTo>
                  <a:close/>
                </a:path>
                <a:path w="1093470" h="934720">
                  <a:moveTo>
                    <a:pt x="1092405" y="783590"/>
                  </a:moveTo>
                  <a:lnTo>
                    <a:pt x="1086049" y="783590"/>
                  </a:lnTo>
                  <a:lnTo>
                    <a:pt x="1086041" y="789939"/>
                  </a:lnTo>
                  <a:lnTo>
                    <a:pt x="1092397" y="789939"/>
                  </a:lnTo>
                  <a:lnTo>
                    <a:pt x="1092405" y="783590"/>
                  </a:lnTo>
                  <a:close/>
                </a:path>
                <a:path w="1093470" h="934720">
                  <a:moveTo>
                    <a:pt x="6537" y="789940"/>
                  </a:moveTo>
                  <a:lnTo>
                    <a:pt x="193" y="789940"/>
                  </a:lnTo>
                  <a:lnTo>
                    <a:pt x="185" y="796289"/>
                  </a:lnTo>
                  <a:lnTo>
                    <a:pt x="6528" y="796289"/>
                  </a:lnTo>
                  <a:lnTo>
                    <a:pt x="6537" y="789940"/>
                  </a:lnTo>
                  <a:close/>
                </a:path>
                <a:path w="1093470" h="934720">
                  <a:moveTo>
                    <a:pt x="1092397" y="789940"/>
                  </a:moveTo>
                  <a:lnTo>
                    <a:pt x="1086041" y="789940"/>
                  </a:lnTo>
                  <a:lnTo>
                    <a:pt x="1086032" y="796289"/>
                  </a:lnTo>
                  <a:lnTo>
                    <a:pt x="1092388" y="796289"/>
                  </a:lnTo>
                  <a:lnTo>
                    <a:pt x="1092397" y="789940"/>
                  </a:lnTo>
                  <a:close/>
                </a:path>
                <a:path w="1093470" h="934720">
                  <a:moveTo>
                    <a:pt x="6528" y="796290"/>
                  </a:moveTo>
                  <a:lnTo>
                    <a:pt x="185" y="796290"/>
                  </a:lnTo>
                  <a:lnTo>
                    <a:pt x="176" y="802639"/>
                  </a:lnTo>
                  <a:lnTo>
                    <a:pt x="6520" y="802639"/>
                  </a:lnTo>
                  <a:lnTo>
                    <a:pt x="6528" y="796290"/>
                  </a:lnTo>
                  <a:close/>
                </a:path>
                <a:path w="1093470" h="934720">
                  <a:moveTo>
                    <a:pt x="1092388" y="796290"/>
                  </a:moveTo>
                  <a:lnTo>
                    <a:pt x="1086032" y="796290"/>
                  </a:lnTo>
                  <a:lnTo>
                    <a:pt x="1086023" y="802639"/>
                  </a:lnTo>
                  <a:lnTo>
                    <a:pt x="1092379" y="802639"/>
                  </a:lnTo>
                  <a:lnTo>
                    <a:pt x="1092388" y="796290"/>
                  </a:lnTo>
                  <a:close/>
                </a:path>
                <a:path w="1093470" h="934720">
                  <a:moveTo>
                    <a:pt x="6520" y="802640"/>
                  </a:moveTo>
                  <a:lnTo>
                    <a:pt x="176" y="802640"/>
                  </a:lnTo>
                  <a:lnTo>
                    <a:pt x="167" y="808989"/>
                  </a:lnTo>
                  <a:lnTo>
                    <a:pt x="6511" y="808989"/>
                  </a:lnTo>
                  <a:lnTo>
                    <a:pt x="6520" y="802640"/>
                  </a:lnTo>
                  <a:close/>
                </a:path>
                <a:path w="1093470" h="934720">
                  <a:moveTo>
                    <a:pt x="1092379" y="802640"/>
                  </a:moveTo>
                  <a:lnTo>
                    <a:pt x="1086023" y="802640"/>
                  </a:lnTo>
                  <a:lnTo>
                    <a:pt x="1086014" y="808989"/>
                  </a:lnTo>
                  <a:lnTo>
                    <a:pt x="1092371" y="808989"/>
                  </a:lnTo>
                  <a:lnTo>
                    <a:pt x="1092379" y="802640"/>
                  </a:lnTo>
                  <a:close/>
                </a:path>
                <a:path w="1093470" h="934720">
                  <a:moveTo>
                    <a:pt x="6511" y="808990"/>
                  </a:moveTo>
                  <a:lnTo>
                    <a:pt x="167" y="808990"/>
                  </a:lnTo>
                  <a:lnTo>
                    <a:pt x="160" y="814069"/>
                  </a:lnTo>
                  <a:lnTo>
                    <a:pt x="6504" y="814069"/>
                  </a:lnTo>
                  <a:lnTo>
                    <a:pt x="6511" y="808990"/>
                  </a:lnTo>
                  <a:close/>
                </a:path>
                <a:path w="1093470" h="934720">
                  <a:moveTo>
                    <a:pt x="1092371" y="808990"/>
                  </a:moveTo>
                  <a:lnTo>
                    <a:pt x="1086014" y="808990"/>
                  </a:lnTo>
                  <a:lnTo>
                    <a:pt x="1086007" y="814069"/>
                  </a:lnTo>
                  <a:lnTo>
                    <a:pt x="1092364" y="814069"/>
                  </a:lnTo>
                  <a:lnTo>
                    <a:pt x="1092371" y="808990"/>
                  </a:lnTo>
                  <a:close/>
                </a:path>
                <a:path w="1093470" h="934720">
                  <a:moveTo>
                    <a:pt x="6504" y="814070"/>
                  </a:moveTo>
                  <a:lnTo>
                    <a:pt x="160" y="814070"/>
                  </a:lnTo>
                  <a:lnTo>
                    <a:pt x="150" y="821689"/>
                  </a:lnTo>
                  <a:lnTo>
                    <a:pt x="6493" y="821689"/>
                  </a:lnTo>
                  <a:lnTo>
                    <a:pt x="6504" y="814070"/>
                  </a:lnTo>
                  <a:close/>
                </a:path>
                <a:path w="1093470" h="934720">
                  <a:moveTo>
                    <a:pt x="1092364" y="814070"/>
                  </a:moveTo>
                  <a:lnTo>
                    <a:pt x="1086007" y="814070"/>
                  </a:lnTo>
                  <a:lnTo>
                    <a:pt x="1085997" y="821689"/>
                  </a:lnTo>
                  <a:lnTo>
                    <a:pt x="1092353" y="821689"/>
                  </a:lnTo>
                  <a:lnTo>
                    <a:pt x="1092364" y="814070"/>
                  </a:lnTo>
                  <a:close/>
                </a:path>
                <a:path w="1093470" h="934720">
                  <a:moveTo>
                    <a:pt x="6493" y="821690"/>
                  </a:moveTo>
                  <a:lnTo>
                    <a:pt x="150" y="821690"/>
                  </a:lnTo>
                  <a:lnTo>
                    <a:pt x="143" y="826769"/>
                  </a:lnTo>
                  <a:lnTo>
                    <a:pt x="6486" y="826769"/>
                  </a:lnTo>
                  <a:lnTo>
                    <a:pt x="6493" y="821690"/>
                  </a:lnTo>
                  <a:close/>
                </a:path>
                <a:path w="1093470" h="934720">
                  <a:moveTo>
                    <a:pt x="1092353" y="821690"/>
                  </a:moveTo>
                  <a:lnTo>
                    <a:pt x="1085997" y="821690"/>
                  </a:lnTo>
                  <a:lnTo>
                    <a:pt x="1085990" y="826769"/>
                  </a:lnTo>
                  <a:lnTo>
                    <a:pt x="1092347" y="826769"/>
                  </a:lnTo>
                  <a:lnTo>
                    <a:pt x="1092353" y="821690"/>
                  </a:lnTo>
                  <a:close/>
                </a:path>
                <a:path w="1093470" h="934720">
                  <a:moveTo>
                    <a:pt x="6486" y="826770"/>
                  </a:moveTo>
                  <a:lnTo>
                    <a:pt x="143" y="826770"/>
                  </a:lnTo>
                  <a:lnTo>
                    <a:pt x="133" y="834389"/>
                  </a:lnTo>
                  <a:lnTo>
                    <a:pt x="6476" y="834389"/>
                  </a:lnTo>
                  <a:lnTo>
                    <a:pt x="6486" y="826770"/>
                  </a:lnTo>
                  <a:close/>
                </a:path>
                <a:path w="1093470" h="934720">
                  <a:moveTo>
                    <a:pt x="1092347" y="826770"/>
                  </a:moveTo>
                  <a:lnTo>
                    <a:pt x="1085990" y="826770"/>
                  </a:lnTo>
                  <a:lnTo>
                    <a:pt x="1085979" y="834389"/>
                  </a:lnTo>
                  <a:lnTo>
                    <a:pt x="1092336" y="834389"/>
                  </a:lnTo>
                  <a:lnTo>
                    <a:pt x="1092347" y="826770"/>
                  </a:lnTo>
                  <a:close/>
                </a:path>
                <a:path w="1093470" h="934720">
                  <a:moveTo>
                    <a:pt x="6476" y="834390"/>
                  </a:moveTo>
                  <a:lnTo>
                    <a:pt x="133" y="834390"/>
                  </a:lnTo>
                  <a:lnTo>
                    <a:pt x="117" y="845819"/>
                  </a:lnTo>
                  <a:lnTo>
                    <a:pt x="6460" y="845819"/>
                  </a:lnTo>
                  <a:lnTo>
                    <a:pt x="6476" y="834390"/>
                  </a:lnTo>
                  <a:close/>
                </a:path>
                <a:path w="1093470" h="934720">
                  <a:moveTo>
                    <a:pt x="1092336" y="834390"/>
                  </a:moveTo>
                  <a:lnTo>
                    <a:pt x="1085979" y="834390"/>
                  </a:lnTo>
                  <a:lnTo>
                    <a:pt x="1085964" y="845819"/>
                  </a:lnTo>
                  <a:lnTo>
                    <a:pt x="1092321" y="845819"/>
                  </a:lnTo>
                  <a:lnTo>
                    <a:pt x="1092336" y="834390"/>
                  </a:lnTo>
                  <a:close/>
                </a:path>
                <a:path w="1093470" h="934720">
                  <a:moveTo>
                    <a:pt x="6460" y="845820"/>
                  </a:moveTo>
                  <a:lnTo>
                    <a:pt x="117" y="845820"/>
                  </a:lnTo>
                  <a:lnTo>
                    <a:pt x="107" y="853439"/>
                  </a:lnTo>
                  <a:lnTo>
                    <a:pt x="6449" y="853439"/>
                  </a:lnTo>
                  <a:lnTo>
                    <a:pt x="6460" y="845820"/>
                  </a:lnTo>
                  <a:close/>
                </a:path>
                <a:path w="1093470" h="934720">
                  <a:moveTo>
                    <a:pt x="1092321" y="845820"/>
                  </a:moveTo>
                  <a:lnTo>
                    <a:pt x="1085964" y="845820"/>
                  </a:lnTo>
                  <a:lnTo>
                    <a:pt x="1085953" y="853439"/>
                  </a:lnTo>
                  <a:lnTo>
                    <a:pt x="1092310" y="853439"/>
                  </a:lnTo>
                  <a:lnTo>
                    <a:pt x="1092321" y="845820"/>
                  </a:lnTo>
                  <a:close/>
                </a:path>
                <a:path w="1093470" h="934720">
                  <a:moveTo>
                    <a:pt x="6449" y="853440"/>
                  </a:moveTo>
                  <a:lnTo>
                    <a:pt x="107" y="853440"/>
                  </a:lnTo>
                  <a:lnTo>
                    <a:pt x="100" y="858519"/>
                  </a:lnTo>
                  <a:lnTo>
                    <a:pt x="6442" y="858519"/>
                  </a:lnTo>
                  <a:lnTo>
                    <a:pt x="6449" y="853440"/>
                  </a:lnTo>
                  <a:close/>
                </a:path>
                <a:path w="1093470" h="934720">
                  <a:moveTo>
                    <a:pt x="1092310" y="853440"/>
                  </a:moveTo>
                  <a:lnTo>
                    <a:pt x="1085953" y="853440"/>
                  </a:lnTo>
                  <a:lnTo>
                    <a:pt x="1085946" y="858519"/>
                  </a:lnTo>
                  <a:lnTo>
                    <a:pt x="1092303" y="858519"/>
                  </a:lnTo>
                  <a:lnTo>
                    <a:pt x="1092310" y="853440"/>
                  </a:lnTo>
                  <a:close/>
                </a:path>
                <a:path w="1093470" h="934720">
                  <a:moveTo>
                    <a:pt x="6442" y="858520"/>
                  </a:moveTo>
                  <a:lnTo>
                    <a:pt x="100" y="858520"/>
                  </a:lnTo>
                  <a:lnTo>
                    <a:pt x="91" y="864869"/>
                  </a:lnTo>
                  <a:lnTo>
                    <a:pt x="6434" y="864869"/>
                  </a:lnTo>
                  <a:lnTo>
                    <a:pt x="6442" y="858520"/>
                  </a:lnTo>
                  <a:close/>
                </a:path>
                <a:path w="1093470" h="934720">
                  <a:moveTo>
                    <a:pt x="1092303" y="858520"/>
                  </a:moveTo>
                  <a:lnTo>
                    <a:pt x="1085946" y="858520"/>
                  </a:lnTo>
                  <a:lnTo>
                    <a:pt x="1085937" y="864869"/>
                  </a:lnTo>
                  <a:lnTo>
                    <a:pt x="1092295" y="864869"/>
                  </a:lnTo>
                  <a:lnTo>
                    <a:pt x="1092303" y="858520"/>
                  </a:lnTo>
                  <a:close/>
                </a:path>
                <a:path w="1093470" h="934720">
                  <a:moveTo>
                    <a:pt x="6434" y="864870"/>
                  </a:moveTo>
                  <a:lnTo>
                    <a:pt x="91" y="864870"/>
                  </a:lnTo>
                  <a:lnTo>
                    <a:pt x="81" y="872489"/>
                  </a:lnTo>
                  <a:lnTo>
                    <a:pt x="6423" y="872489"/>
                  </a:lnTo>
                  <a:lnTo>
                    <a:pt x="6434" y="864870"/>
                  </a:lnTo>
                  <a:close/>
                </a:path>
                <a:path w="1093470" h="934720">
                  <a:moveTo>
                    <a:pt x="1092295" y="864870"/>
                  </a:moveTo>
                  <a:lnTo>
                    <a:pt x="1085937" y="864870"/>
                  </a:lnTo>
                  <a:lnTo>
                    <a:pt x="1085927" y="872489"/>
                  </a:lnTo>
                  <a:lnTo>
                    <a:pt x="1092284" y="872489"/>
                  </a:lnTo>
                  <a:lnTo>
                    <a:pt x="1092295" y="864870"/>
                  </a:lnTo>
                  <a:close/>
                </a:path>
                <a:path w="1093470" h="934720">
                  <a:moveTo>
                    <a:pt x="6423" y="872490"/>
                  </a:moveTo>
                  <a:lnTo>
                    <a:pt x="81" y="872490"/>
                  </a:lnTo>
                  <a:lnTo>
                    <a:pt x="64" y="885189"/>
                  </a:lnTo>
                  <a:lnTo>
                    <a:pt x="6406" y="885189"/>
                  </a:lnTo>
                  <a:lnTo>
                    <a:pt x="6423" y="872490"/>
                  </a:lnTo>
                  <a:close/>
                </a:path>
                <a:path w="1093470" h="934720">
                  <a:moveTo>
                    <a:pt x="1092284" y="872490"/>
                  </a:moveTo>
                  <a:lnTo>
                    <a:pt x="1085927" y="872490"/>
                  </a:lnTo>
                  <a:lnTo>
                    <a:pt x="1085909" y="885189"/>
                  </a:lnTo>
                  <a:lnTo>
                    <a:pt x="1092267" y="885189"/>
                  </a:lnTo>
                  <a:lnTo>
                    <a:pt x="1092284" y="872490"/>
                  </a:lnTo>
                  <a:close/>
                </a:path>
                <a:path w="1093470" h="934720">
                  <a:moveTo>
                    <a:pt x="6406" y="885190"/>
                  </a:moveTo>
                  <a:lnTo>
                    <a:pt x="64" y="885190"/>
                  </a:lnTo>
                  <a:lnTo>
                    <a:pt x="46" y="897889"/>
                  </a:lnTo>
                  <a:lnTo>
                    <a:pt x="6388" y="897889"/>
                  </a:lnTo>
                  <a:lnTo>
                    <a:pt x="6406" y="885190"/>
                  </a:lnTo>
                  <a:close/>
                </a:path>
                <a:path w="1093470" h="934720">
                  <a:moveTo>
                    <a:pt x="1092267" y="885190"/>
                  </a:moveTo>
                  <a:lnTo>
                    <a:pt x="1085909" y="885190"/>
                  </a:lnTo>
                  <a:lnTo>
                    <a:pt x="1085892" y="897889"/>
                  </a:lnTo>
                  <a:lnTo>
                    <a:pt x="1092250" y="897889"/>
                  </a:lnTo>
                  <a:lnTo>
                    <a:pt x="1092267" y="885190"/>
                  </a:lnTo>
                  <a:close/>
                </a:path>
                <a:path w="1093470" h="934720">
                  <a:moveTo>
                    <a:pt x="6388" y="897890"/>
                  </a:moveTo>
                  <a:lnTo>
                    <a:pt x="46" y="897890"/>
                  </a:lnTo>
                  <a:lnTo>
                    <a:pt x="38" y="904239"/>
                  </a:lnTo>
                  <a:lnTo>
                    <a:pt x="6379" y="904239"/>
                  </a:lnTo>
                  <a:lnTo>
                    <a:pt x="6388" y="897890"/>
                  </a:lnTo>
                  <a:close/>
                </a:path>
                <a:path w="1093470" h="934720">
                  <a:moveTo>
                    <a:pt x="1092250" y="897890"/>
                  </a:moveTo>
                  <a:lnTo>
                    <a:pt x="1085892" y="897890"/>
                  </a:lnTo>
                  <a:lnTo>
                    <a:pt x="1085883" y="904239"/>
                  </a:lnTo>
                  <a:lnTo>
                    <a:pt x="1092241" y="904239"/>
                  </a:lnTo>
                  <a:lnTo>
                    <a:pt x="1092250" y="897890"/>
                  </a:lnTo>
                  <a:close/>
                </a:path>
                <a:path w="1093470" h="934720">
                  <a:moveTo>
                    <a:pt x="6379" y="904240"/>
                  </a:moveTo>
                  <a:lnTo>
                    <a:pt x="38" y="904240"/>
                  </a:lnTo>
                  <a:lnTo>
                    <a:pt x="29" y="910589"/>
                  </a:lnTo>
                  <a:lnTo>
                    <a:pt x="6371" y="910589"/>
                  </a:lnTo>
                  <a:lnTo>
                    <a:pt x="6379" y="904240"/>
                  </a:lnTo>
                  <a:close/>
                </a:path>
                <a:path w="1093470" h="934720">
                  <a:moveTo>
                    <a:pt x="1092241" y="904240"/>
                  </a:moveTo>
                  <a:lnTo>
                    <a:pt x="1085883" y="904240"/>
                  </a:lnTo>
                  <a:lnTo>
                    <a:pt x="1085874" y="910589"/>
                  </a:lnTo>
                  <a:lnTo>
                    <a:pt x="1092232" y="910589"/>
                  </a:lnTo>
                  <a:lnTo>
                    <a:pt x="1092241" y="904240"/>
                  </a:lnTo>
                  <a:close/>
                </a:path>
                <a:path w="1093470" h="934720">
                  <a:moveTo>
                    <a:pt x="6371" y="910590"/>
                  </a:moveTo>
                  <a:lnTo>
                    <a:pt x="29" y="910590"/>
                  </a:lnTo>
                  <a:lnTo>
                    <a:pt x="20" y="916939"/>
                  </a:lnTo>
                  <a:lnTo>
                    <a:pt x="6362" y="916939"/>
                  </a:lnTo>
                  <a:lnTo>
                    <a:pt x="6371" y="910590"/>
                  </a:lnTo>
                  <a:close/>
                </a:path>
                <a:path w="1093470" h="934720">
                  <a:moveTo>
                    <a:pt x="1092232" y="910590"/>
                  </a:moveTo>
                  <a:lnTo>
                    <a:pt x="1085874" y="910590"/>
                  </a:lnTo>
                  <a:lnTo>
                    <a:pt x="1085865" y="916939"/>
                  </a:lnTo>
                  <a:lnTo>
                    <a:pt x="1092224" y="916939"/>
                  </a:lnTo>
                  <a:lnTo>
                    <a:pt x="1092232" y="910590"/>
                  </a:lnTo>
                  <a:close/>
                </a:path>
                <a:path w="1093470" h="934720">
                  <a:moveTo>
                    <a:pt x="6362" y="916940"/>
                  </a:moveTo>
                  <a:lnTo>
                    <a:pt x="20" y="916940"/>
                  </a:lnTo>
                  <a:lnTo>
                    <a:pt x="12" y="923289"/>
                  </a:lnTo>
                  <a:lnTo>
                    <a:pt x="6353" y="923289"/>
                  </a:lnTo>
                  <a:lnTo>
                    <a:pt x="6362" y="916940"/>
                  </a:lnTo>
                  <a:close/>
                </a:path>
                <a:path w="1093470" h="934720">
                  <a:moveTo>
                    <a:pt x="1092224" y="916940"/>
                  </a:moveTo>
                  <a:lnTo>
                    <a:pt x="1085865" y="916940"/>
                  </a:lnTo>
                  <a:lnTo>
                    <a:pt x="1085857" y="923289"/>
                  </a:lnTo>
                  <a:lnTo>
                    <a:pt x="1092215" y="923289"/>
                  </a:lnTo>
                  <a:lnTo>
                    <a:pt x="1092224" y="916940"/>
                  </a:lnTo>
                  <a:close/>
                </a:path>
                <a:path w="1093470" h="934720">
                  <a:moveTo>
                    <a:pt x="6353" y="923290"/>
                  </a:moveTo>
                  <a:lnTo>
                    <a:pt x="12" y="923290"/>
                  </a:lnTo>
                  <a:lnTo>
                    <a:pt x="3" y="929639"/>
                  </a:lnTo>
                  <a:lnTo>
                    <a:pt x="1092206" y="929639"/>
                  </a:lnTo>
                  <a:lnTo>
                    <a:pt x="1092208" y="928369"/>
                  </a:lnTo>
                  <a:lnTo>
                    <a:pt x="1085850" y="928369"/>
                  </a:lnTo>
                  <a:lnTo>
                    <a:pt x="6350" y="925830"/>
                  </a:lnTo>
                  <a:lnTo>
                    <a:pt x="6353" y="923290"/>
                  </a:lnTo>
                  <a:close/>
                </a:path>
                <a:path w="1093470" h="934720">
                  <a:moveTo>
                    <a:pt x="1092215" y="923290"/>
                  </a:moveTo>
                  <a:lnTo>
                    <a:pt x="1085857" y="923290"/>
                  </a:lnTo>
                  <a:lnTo>
                    <a:pt x="1085850" y="928369"/>
                  </a:lnTo>
                  <a:lnTo>
                    <a:pt x="1092208" y="928369"/>
                  </a:lnTo>
                  <a:lnTo>
                    <a:pt x="1092215" y="923290"/>
                  </a:lnTo>
                  <a:close/>
                </a:path>
                <a:path w="1093470" h="934720">
                  <a:moveTo>
                    <a:pt x="1092206" y="929640"/>
                  </a:moveTo>
                  <a:lnTo>
                    <a:pt x="3" y="929640"/>
                  </a:lnTo>
                  <a:lnTo>
                    <a:pt x="0" y="932180"/>
                  </a:lnTo>
                  <a:lnTo>
                    <a:pt x="1092200" y="934719"/>
                  </a:lnTo>
                  <a:lnTo>
                    <a:pt x="1092206" y="929640"/>
                  </a:lnTo>
                  <a:close/>
                </a:path>
              </a:pathLst>
            </a:custGeom>
            <a:solidFill>
              <a:srgbClr val="0844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722629" y="3702050"/>
              <a:ext cx="1080770" cy="922019"/>
            </a:xfrm>
            <a:custGeom>
              <a:avLst/>
              <a:gdLst/>
              <a:ahLst/>
              <a:cxnLst/>
              <a:rect l="l" t="t" r="r" b="b"/>
              <a:pathLst>
                <a:path w="1080770" h="922020">
                  <a:moveTo>
                    <a:pt x="1269" y="0"/>
                  </a:moveTo>
                  <a:lnTo>
                    <a:pt x="1266" y="2539"/>
                  </a:lnTo>
                  <a:lnTo>
                    <a:pt x="1080770" y="2539"/>
                  </a:lnTo>
                  <a:lnTo>
                    <a:pt x="1269" y="0"/>
                  </a:lnTo>
                  <a:close/>
                </a:path>
                <a:path w="1080770" h="922020">
                  <a:moveTo>
                    <a:pt x="1080770" y="2540"/>
                  </a:moveTo>
                  <a:lnTo>
                    <a:pt x="1266" y="2540"/>
                  </a:lnTo>
                  <a:lnTo>
                    <a:pt x="1257" y="8889"/>
                  </a:lnTo>
                  <a:lnTo>
                    <a:pt x="7618" y="8889"/>
                  </a:lnTo>
                  <a:lnTo>
                    <a:pt x="7619" y="7619"/>
                  </a:lnTo>
                  <a:lnTo>
                    <a:pt x="1080762" y="7619"/>
                  </a:lnTo>
                  <a:lnTo>
                    <a:pt x="1080770" y="2540"/>
                  </a:lnTo>
                  <a:close/>
                </a:path>
                <a:path w="1080770" h="922020">
                  <a:moveTo>
                    <a:pt x="1080762" y="7619"/>
                  </a:moveTo>
                  <a:lnTo>
                    <a:pt x="7619" y="7619"/>
                  </a:lnTo>
                  <a:lnTo>
                    <a:pt x="1074420" y="8889"/>
                  </a:lnTo>
                  <a:lnTo>
                    <a:pt x="1080761" y="8889"/>
                  </a:lnTo>
                  <a:lnTo>
                    <a:pt x="1080762" y="7619"/>
                  </a:lnTo>
                  <a:close/>
                </a:path>
                <a:path w="1080770" h="922020">
                  <a:moveTo>
                    <a:pt x="7618" y="8890"/>
                  </a:moveTo>
                  <a:lnTo>
                    <a:pt x="1257" y="8890"/>
                  </a:lnTo>
                  <a:lnTo>
                    <a:pt x="1248" y="15239"/>
                  </a:lnTo>
                  <a:lnTo>
                    <a:pt x="7609" y="15239"/>
                  </a:lnTo>
                  <a:lnTo>
                    <a:pt x="7618" y="8890"/>
                  </a:lnTo>
                  <a:close/>
                </a:path>
                <a:path w="1080770" h="922020">
                  <a:moveTo>
                    <a:pt x="1080761" y="8890"/>
                  </a:moveTo>
                  <a:lnTo>
                    <a:pt x="1074420" y="8890"/>
                  </a:lnTo>
                  <a:lnTo>
                    <a:pt x="1074411" y="15239"/>
                  </a:lnTo>
                  <a:lnTo>
                    <a:pt x="1080752" y="15239"/>
                  </a:lnTo>
                  <a:lnTo>
                    <a:pt x="1080761" y="8890"/>
                  </a:lnTo>
                  <a:close/>
                </a:path>
                <a:path w="1080770" h="922020">
                  <a:moveTo>
                    <a:pt x="7609" y="15240"/>
                  </a:moveTo>
                  <a:lnTo>
                    <a:pt x="1248" y="15240"/>
                  </a:lnTo>
                  <a:lnTo>
                    <a:pt x="1233" y="26669"/>
                  </a:lnTo>
                  <a:lnTo>
                    <a:pt x="7593" y="26669"/>
                  </a:lnTo>
                  <a:lnTo>
                    <a:pt x="7609" y="15240"/>
                  </a:lnTo>
                  <a:close/>
                </a:path>
                <a:path w="1080770" h="922020">
                  <a:moveTo>
                    <a:pt x="1080752" y="15240"/>
                  </a:moveTo>
                  <a:lnTo>
                    <a:pt x="1074411" y="15240"/>
                  </a:lnTo>
                  <a:lnTo>
                    <a:pt x="1074395" y="26669"/>
                  </a:lnTo>
                  <a:lnTo>
                    <a:pt x="1080736" y="26669"/>
                  </a:lnTo>
                  <a:lnTo>
                    <a:pt x="1080752" y="15240"/>
                  </a:lnTo>
                  <a:close/>
                </a:path>
                <a:path w="1080770" h="922020">
                  <a:moveTo>
                    <a:pt x="7593" y="26670"/>
                  </a:moveTo>
                  <a:lnTo>
                    <a:pt x="1233" y="26670"/>
                  </a:lnTo>
                  <a:lnTo>
                    <a:pt x="1222" y="34289"/>
                  </a:lnTo>
                  <a:lnTo>
                    <a:pt x="7582" y="34289"/>
                  </a:lnTo>
                  <a:lnTo>
                    <a:pt x="7593" y="26670"/>
                  </a:lnTo>
                  <a:close/>
                </a:path>
                <a:path w="1080770" h="922020">
                  <a:moveTo>
                    <a:pt x="1080736" y="26670"/>
                  </a:moveTo>
                  <a:lnTo>
                    <a:pt x="1074395" y="26670"/>
                  </a:lnTo>
                  <a:lnTo>
                    <a:pt x="1074384" y="34289"/>
                  </a:lnTo>
                  <a:lnTo>
                    <a:pt x="1080726" y="34289"/>
                  </a:lnTo>
                  <a:lnTo>
                    <a:pt x="1080736" y="26670"/>
                  </a:lnTo>
                  <a:close/>
                </a:path>
                <a:path w="1080770" h="922020">
                  <a:moveTo>
                    <a:pt x="7582" y="34290"/>
                  </a:moveTo>
                  <a:lnTo>
                    <a:pt x="1222" y="34290"/>
                  </a:lnTo>
                  <a:lnTo>
                    <a:pt x="1205" y="46989"/>
                  </a:lnTo>
                  <a:lnTo>
                    <a:pt x="7564" y="46989"/>
                  </a:lnTo>
                  <a:lnTo>
                    <a:pt x="7582" y="34290"/>
                  </a:lnTo>
                  <a:close/>
                </a:path>
                <a:path w="1080770" h="922020">
                  <a:moveTo>
                    <a:pt x="1080726" y="34290"/>
                  </a:moveTo>
                  <a:lnTo>
                    <a:pt x="1074384" y="34290"/>
                  </a:lnTo>
                  <a:lnTo>
                    <a:pt x="1074366" y="46989"/>
                  </a:lnTo>
                  <a:lnTo>
                    <a:pt x="1080708" y="46989"/>
                  </a:lnTo>
                  <a:lnTo>
                    <a:pt x="1080726" y="34290"/>
                  </a:lnTo>
                  <a:close/>
                </a:path>
                <a:path w="1080770" h="922020">
                  <a:moveTo>
                    <a:pt x="7564" y="46990"/>
                  </a:moveTo>
                  <a:lnTo>
                    <a:pt x="1205" y="46990"/>
                  </a:lnTo>
                  <a:lnTo>
                    <a:pt x="1187" y="59689"/>
                  </a:lnTo>
                  <a:lnTo>
                    <a:pt x="7546" y="59689"/>
                  </a:lnTo>
                  <a:lnTo>
                    <a:pt x="7564" y="46990"/>
                  </a:lnTo>
                  <a:close/>
                </a:path>
                <a:path w="1080770" h="922020">
                  <a:moveTo>
                    <a:pt x="1080708" y="46990"/>
                  </a:moveTo>
                  <a:lnTo>
                    <a:pt x="1074366" y="46990"/>
                  </a:lnTo>
                  <a:lnTo>
                    <a:pt x="1074348" y="59689"/>
                  </a:lnTo>
                  <a:lnTo>
                    <a:pt x="1080691" y="59689"/>
                  </a:lnTo>
                  <a:lnTo>
                    <a:pt x="1080708" y="46990"/>
                  </a:lnTo>
                  <a:close/>
                </a:path>
                <a:path w="1080770" h="922020">
                  <a:moveTo>
                    <a:pt x="7546" y="59690"/>
                  </a:moveTo>
                  <a:lnTo>
                    <a:pt x="1187" y="59690"/>
                  </a:lnTo>
                  <a:lnTo>
                    <a:pt x="1180" y="64769"/>
                  </a:lnTo>
                  <a:lnTo>
                    <a:pt x="7539" y="64769"/>
                  </a:lnTo>
                  <a:lnTo>
                    <a:pt x="7546" y="59690"/>
                  </a:lnTo>
                  <a:close/>
                </a:path>
                <a:path w="1080770" h="922020">
                  <a:moveTo>
                    <a:pt x="1080691" y="59690"/>
                  </a:moveTo>
                  <a:lnTo>
                    <a:pt x="1074348" y="59690"/>
                  </a:lnTo>
                  <a:lnTo>
                    <a:pt x="1074341" y="64769"/>
                  </a:lnTo>
                  <a:lnTo>
                    <a:pt x="1080684" y="64769"/>
                  </a:lnTo>
                  <a:lnTo>
                    <a:pt x="1080691" y="59690"/>
                  </a:lnTo>
                  <a:close/>
                </a:path>
                <a:path w="1080770" h="922020">
                  <a:moveTo>
                    <a:pt x="7539" y="64770"/>
                  </a:moveTo>
                  <a:lnTo>
                    <a:pt x="1180" y="64770"/>
                  </a:lnTo>
                  <a:lnTo>
                    <a:pt x="1171" y="71119"/>
                  </a:lnTo>
                  <a:lnTo>
                    <a:pt x="7530" y="71119"/>
                  </a:lnTo>
                  <a:lnTo>
                    <a:pt x="7539" y="64770"/>
                  </a:lnTo>
                  <a:close/>
                </a:path>
                <a:path w="1080770" h="922020">
                  <a:moveTo>
                    <a:pt x="1080684" y="64770"/>
                  </a:moveTo>
                  <a:lnTo>
                    <a:pt x="1074341" y="64770"/>
                  </a:lnTo>
                  <a:lnTo>
                    <a:pt x="1074332" y="71119"/>
                  </a:lnTo>
                  <a:lnTo>
                    <a:pt x="1080675" y="71119"/>
                  </a:lnTo>
                  <a:lnTo>
                    <a:pt x="1080684" y="64770"/>
                  </a:lnTo>
                  <a:close/>
                </a:path>
                <a:path w="1080770" h="922020">
                  <a:moveTo>
                    <a:pt x="7530" y="71120"/>
                  </a:moveTo>
                  <a:lnTo>
                    <a:pt x="1171" y="71120"/>
                  </a:lnTo>
                  <a:lnTo>
                    <a:pt x="1161" y="78739"/>
                  </a:lnTo>
                  <a:lnTo>
                    <a:pt x="7520" y="78739"/>
                  </a:lnTo>
                  <a:lnTo>
                    <a:pt x="7530" y="71120"/>
                  </a:lnTo>
                  <a:close/>
                </a:path>
                <a:path w="1080770" h="922020">
                  <a:moveTo>
                    <a:pt x="1080675" y="71120"/>
                  </a:moveTo>
                  <a:lnTo>
                    <a:pt x="1074332" y="71120"/>
                  </a:lnTo>
                  <a:lnTo>
                    <a:pt x="1074322" y="78739"/>
                  </a:lnTo>
                  <a:lnTo>
                    <a:pt x="1080664" y="78739"/>
                  </a:lnTo>
                  <a:lnTo>
                    <a:pt x="1080675" y="71120"/>
                  </a:lnTo>
                  <a:close/>
                </a:path>
                <a:path w="1080770" h="922020">
                  <a:moveTo>
                    <a:pt x="7520" y="78740"/>
                  </a:moveTo>
                  <a:lnTo>
                    <a:pt x="1161" y="78740"/>
                  </a:lnTo>
                  <a:lnTo>
                    <a:pt x="1143" y="91439"/>
                  </a:lnTo>
                  <a:lnTo>
                    <a:pt x="7502" y="91439"/>
                  </a:lnTo>
                  <a:lnTo>
                    <a:pt x="7520" y="78740"/>
                  </a:lnTo>
                  <a:close/>
                </a:path>
                <a:path w="1080770" h="922020">
                  <a:moveTo>
                    <a:pt x="1080664" y="78740"/>
                  </a:moveTo>
                  <a:lnTo>
                    <a:pt x="1074322" y="78740"/>
                  </a:lnTo>
                  <a:lnTo>
                    <a:pt x="1074304" y="91439"/>
                  </a:lnTo>
                  <a:lnTo>
                    <a:pt x="1080647" y="91439"/>
                  </a:lnTo>
                  <a:lnTo>
                    <a:pt x="1080664" y="78740"/>
                  </a:lnTo>
                  <a:close/>
                </a:path>
                <a:path w="1080770" h="922020">
                  <a:moveTo>
                    <a:pt x="7502" y="91440"/>
                  </a:moveTo>
                  <a:lnTo>
                    <a:pt x="1143" y="91440"/>
                  </a:lnTo>
                  <a:lnTo>
                    <a:pt x="1134" y="97789"/>
                  </a:lnTo>
                  <a:lnTo>
                    <a:pt x="7493" y="97789"/>
                  </a:lnTo>
                  <a:lnTo>
                    <a:pt x="7502" y="91440"/>
                  </a:lnTo>
                  <a:close/>
                </a:path>
                <a:path w="1080770" h="922020">
                  <a:moveTo>
                    <a:pt x="1080647" y="91440"/>
                  </a:moveTo>
                  <a:lnTo>
                    <a:pt x="1074304" y="91440"/>
                  </a:lnTo>
                  <a:lnTo>
                    <a:pt x="1074295" y="97789"/>
                  </a:lnTo>
                  <a:lnTo>
                    <a:pt x="1080638" y="97789"/>
                  </a:lnTo>
                  <a:lnTo>
                    <a:pt x="1080647" y="91440"/>
                  </a:lnTo>
                  <a:close/>
                </a:path>
                <a:path w="1080770" h="922020">
                  <a:moveTo>
                    <a:pt x="7493" y="97790"/>
                  </a:moveTo>
                  <a:lnTo>
                    <a:pt x="1134" y="97790"/>
                  </a:lnTo>
                  <a:lnTo>
                    <a:pt x="1127" y="102869"/>
                  </a:lnTo>
                  <a:lnTo>
                    <a:pt x="7486" y="102869"/>
                  </a:lnTo>
                  <a:lnTo>
                    <a:pt x="7493" y="97790"/>
                  </a:lnTo>
                  <a:close/>
                </a:path>
                <a:path w="1080770" h="922020">
                  <a:moveTo>
                    <a:pt x="1080638" y="97790"/>
                  </a:moveTo>
                  <a:lnTo>
                    <a:pt x="1074295" y="97790"/>
                  </a:lnTo>
                  <a:lnTo>
                    <a:pt x="1074288" y="102869"/>
                  </a:lnTo>
                  <a:lnTo>
                    <a:pt x="1080631" y="102869"/>
                  </a:lnTo>
                  <a:lnTo>
                    <a:pt x="1080638" y="97790"/>
                  </a:lnTo>
                  <a:close/>
                </a:path>
                <a:path w="1080770" h="922020">
                  <a:moveTo>
                    <a:pt x="7486" y="102870"/>
                  </a:moveTo>
                  <a:lnTo>
                    <a:pt x="1127" y="102870"/>
                  </a:lnTo>
                  <a:lnTo>
                    <a:pt x="1117" y="110489"/>
                  </a:lnTo>
                  <a:lnTo>
                    <a:pt x="7475" y="110489"/>
                  </a:lnTo>
                  <a:lnTo>
                    <a:pt x="7486" y="102870"/>
                  </a:lnTo>
                  <a:close/>
                </a:path>
                <a:path w="1080770" h="922020">
                  <a:moveTo>
                    <a:pt x="1080631" y="102870"/>
                  </a:moveTo>
                  <a:lnTo>
                    <a:pt x="1074288" y="102870"/>
                  </a:lnTo>
                  <a:lnTo>
                    <a:pt x="1074277" y="110489"/>
                  </a:lnTo>
                  <a:lnTo>
                    <a:pt x="1080620" y="110489"/>
                  </a:lnTo>
                  <a:lnTo>
                    <a:pt x="1080631" y="102870"/>
                  </a:lnTo>
                  <a:close/>
                </a:path>
                <a:path w="1080770" h="922020">
                  <a:moveTo>
                    <a:pt x="7475" y="110490"/>
                  </a:moveTo>
                  <a:lnTo>
                    <a:pt x="1117" y="110490"/>
                  </a:lnTo>
                  <a:lnTo>
                    <a:pt x="1091" y="129539"/>
                  </a:lnTo>
                  <a:lnTo>
                    <a:pt x="7449" y="129539"/>
                  </a:lnTo>
                  <a:lnTo>
                    <a:pt x="7475" y="110490"/>
                  </a:lnTo>
                  <a:close/>
                </a:path>
                <a:path w="1080770" h="922020">
                  <a:moveTo>
                    <a:pt x="1080620" y="110490"/>
                  </a:moveTo>
                  <a:lnTo>
                    <a:pt x="1074277" y="110490"/>
                  </a:lnTo>
                  <a:lnTo>
                    <a:pt x="1074251" y="129539"/>
                  </a:lnTo>
                  <a:lnTo>
                    <a:pt x="1080594" y="129539"/>
                  </a:lnTo>
                  <a:lnTo>
                    <a:pt x="1080620" y="110490"/>
                  </a:lnTo>
                  <a:close/>
                </a:path>
                <a:path w="1080770" h="922020">
                  <a:moveTo>
                    <a:pt x="7449" y="129540"/>
                  </a:moveTo>
                  <a:lnTo>
                    <a:pt x="1091" y="129540"/>
                  </a:lnTo>
                  <a:lnTo>
                    <a:pt x="1066" y="147319"/>
                  </a:lnTo>
                  <a:lnTo>
                    <a:pt x="7424" y="147319"/>
                  </a:lnTo>
                  <a:lnTo>
                    <a:pt x="7449" y="129540"/>
                  </a:lnTo>
                  <a:close/>
                </a:path>
                <a:path w="1080770" h="922020">
                  <a:moveTo>
                    <a:pt x="1080594" y="129540"/>
                  </a:moveTo>
                  <a:lnTo>
                    <a:pt x="1074251" y="129540"/>
                  </a:lnTo>
                  <a:lnTo>
                    <a:pt x="1074226" y="147319"/>
                  </a:lnTo>
                  <a:lnTo>
                    <a:pt x="1080570" y="147319"/>
                  </a:lnTo>
                  <a:lnTo>
                    <a:pt x="1080594" y="129540"/>
                  </a:lnTo>
                  <a:close/>
                </a:path>
                <a:path w="1080770" h="922020">
                  <a:moveTo>
                    <a:pt x="7424" y="147320"/>
                  </a:moveTo>
                  <a:lnTo>
                    <a:pt x="1066" y="147320"/>
                  </a:lnTo>
                  <a:lnTo>
                    <a:pt x="1047" y="161289"/>
                  </a:lnTo>
                  <a:lnTo>
                    <a:pt x="7404" y="161289"/>
                  </a:lnTo>
                  <a:lnTo>
                    <a:pt x="7424" y="147320"/>
                  </a:lnTo>
                  <a:close/>
                </a:path>
                <a:path w="1080770" h="922020">
                  <a:moveTo>
                    <a:pt x="1080570" y="147320"/>
                  </a:moveTo>
                  <a:lnTo>
                    <a:pt x="1074226" y="147320"/>
                  </a:lnTo>
                  <a:lnTo>
                    <a:pt x="1074206" y="161289"/>
                  </a:lnTo>
                  <a:lnTo>
                    <a:pt x="1080550" y="161289"/>
                  </a:lnTo>
                  <a:lnTo>
                    <a:pt x="1080570" y="147320"/>
                  </a:lnTo>
                  <a:close/>
                </a:path>
                <a:path w="1080770" h="922020">
                  <a:moveTo>
                    <a:pt x="7404" y="161290"/>
                  </a:moveTo>
                  <a:lnTo>
                    <a:pt x="1047" y="161290"/>
                  </a:lnTo>
                  <a:lnTo>
                    <a:pt x="1038" y="167639"/>
                  </a:lnTo>
                  <a:lnTo>
                    <a:pt x="7395" y="167639"/>
                  </a:lnTo>
                  <a:lnTo>
                    <a:pt x="7404" y="161290"/>
                  </a:lnTo>
                  <a:close/>
                </a:path>
                <a:path w="1080770" h="922020">
                  <a:moveTo>
                    <a:pt x="1080550" y="161290"/>
                  </a:moveTo>
                  <a:lnTo>
                    <a:pt x="1074206" y="161290"/>
                  </a:lnTo>
                  <a:lnTo>
                    <a:pt x="1074197" y="167639"/>
                  </a:lnTo>
                  <a:lnTo>
                    <a:pt x="1080541" y="167639"/>
                  </a:lnTo>
                  <a:lnTo>
                    <a:pt x="1080550" y="161290"/>
                  </a:lnTo>
                  <a:close/>
                </a:path>
                <a:path w="1080770" h="922020">
                  <a:moveTo>
                    <a:pt x="7395" y="167640"/>
                  </a:moveTo>
                  <a:lnTo>
                    <a:pt x="1038" y="167640"/>
                  </a:lnTo>
                  <a:lnTo>
                    <a:pt x="1029" y="173989"/>
                  </a:lnTo>
                  <a:lnTo>
                    <a:pt x="7386" y="173989"/>
                  </a:lnTo>
                  <a:lnTo>
                    <a:pt x="7395" y="167640"/>
                  </a:lnTo>
                  <a:close/>
                </a:path>
                <a:path w="1080770" h="922020">
                  <a:moveTo>
                    <a:pt x="1080541" y="167640"/>
                  </a:moveTo>
                  <a:lnTo>
                    <a:pt x="1074197" y="167640"/>
                  </a:lnTo>
                  <a:lnTo>
                    <a:pt x="1074188" y="173989"/>
                  </a:lnTo>
                  <a:lnTo>
                    <a:pt x="1080533" y="173989"/>
                  </a:lnTo>
                  <a:lnTo>
                    <a:pt x="1080541" y="167640"/>
                  </a:lnTo>
                  <a:close/>
                </a:path>
                <a:path w="1080770" h="922020">
                  <a:moveTo>
                    <a:pt x="7386" y="173990"/>
                  </a:moveTo>
                  <a:lnTo>
                    <a:pt x="1029" y="173990"/>
                  </a:lnTo>
                  <a:lnTo>
                    <a:pt x="1022" y="179069"/>
                  </a:lnTo>
                  <a:lnTo>
                    <a:pt x="7379" y="179069"/>
                  </a:lnTo>
                  <a:lnTo>
                    <a:pt x="7386" y="173990"/>
                  </a:lnTo>
                  <a:close/>
                </a:path>
                <a:path w="1080770" h="922020">
                  <a:moveTo>
                    <a:pt x="1080533" y="173990"/>
                  </a:moveTo>
                  <a:lnTo>
                    <a:pt x="1074188" y="173990"/>
                  </a:lnTo>
                  <a:lnTo>
                    <a:pt x="1074181" y="179069"/>
                  </a:lnTo>
                  <a:lnTo>
                    <a:pt x="1080526" y="179069"/>
                  </a:lnTo>
                  <a:lnTo>
                    <a:pt x="1080533" y="173990"/>
                  </a:lnTo>
                  <a:close/>
                </a:path>
                <a:path w="1080770" h="922020">
                  <a:moveTo>
                    <a:pt x="7379" y="179070"/>
                  </a:moveTo>
                  <a:lnTo>
                    <a:pt x="1022" y="179070"/>
                  </a:lnTo>
                  <a:lnTo>
                    <a:pt x="1013" y="185419"/>
                  </a:lnTo>
                  <a:lnTo>
                    <a:pt x="7370" y="185419"/>
                  </a:lnTo>
                  <a:lnTo>
                    <a:pt x="7379" y="179070"/>
                  </a:lnTo>
                  <a:close/>
                </a:path>
                <a:path w="1080770" h="922020">
                  <a:moveTo>
                    <a:pt x="1080526" y="179070"/>
                  </a:moveTo>
                  <a:lnTo>
                    <a:pt x="1074181" y="179070"/>
                  </a:lnTo>
                  <a:lnTo>
                    <a:pt x="1074172" y="185419"/>
                  </a:lnTo>
                  <a:lnTo>
                    <a:pt x="1080517" y="185419"/>
                  </a:lnTo>
                  <a:lnTo>
                    <a:pt x="1080526" y="179070"/>
                  </a:lnTo>
                  <a:close/>
                </a:path>
                <a:path w="1080770" h="922020">
                  <a:moveTo>
                    <a:pt x="7370" y="185420"/>
                  </a:moveTo>
                  <a:lnTo>
                    <a:pt x="1013" y="185420"/>
                  </a:lnTo>
                  <a:lnTo>
                    <a:pt x="1005" y="191769"/>
                  </a:lnTo>
                  <a:lnTo>
                    <a:pt x="7361" y="191769"/>
                  </a:lnTo>
                  <a:lnTo>
                    <a:pt x="7370" y="185420"/>
                  </a:lnTo>
                  <a:close/>
                </a:path>
                <a:path w="1080770" h="922020">
                  <a:moveTo>
                    <a:pt x="1080517" y="185420"/>
                  </a:moveTo>
                  <a:lnTo>
                    <a:pt x="1074172" y="185420"/>
                  </a:lnTo>
                  <a:lnTo>
                    <a:pt x="1074163" y="191769"/>
                  </a:lnTo>
                  <a:lnTo>
                    <a:pt x="1080508" y="191769"/>
                  </a:lnTo>
                  <a:lnTo>
                    <a:pt x="1080517" y="185420"/>
                  </a:lnTo>
                  <a:close/>
                </a:path>
                <a:path w="1080770" h="922020">
                  <a:moveTo>
                    <a:pt x="7361" y="191770"/>
                  </a:moveTo>
                  <a:lnTo>
                    <a:pt x="1005" y="191770"/>
                  </a:lnTo>
                  <a:lnTo>
                    <a:pt x="952" y="229869"/>
                  </a:lnTo>
                  <a:lnTo>
                    <a:pt x="7308" y="229869"/>
                  </a:lnTo>
                  <a:lnTo>
                    <a:pt x="7361" y="191770"/>
                  </a:lnTo>
                  <a:close/>
                </a:path>
                <a:path w="1080770" h="922020">
                  <a:moveTo>
                    <a:pt x="1080508" y="191770"/>
                  </a:moveTo>
                  <a:lnTo>
                    <a:pt x="1074163" y="191770"/>
                  </a:lnTo>
                  <a:lnTo>
                    <a:pt x="1074110" y="229869"/>
                  </a:lnTo>
                  <a:lnTo>
                    <a:pt x="1080456" y="229869"/>
                  </a:lnTo>
                  <a:lnTo>
                    <a:pt x="1080508" y="191770"/>
                  </a:lnTo>
                  <a:close/>
                </a:path>
                <a:path w="1080770" h="922020">
                  <a:moveTo>
                    <a:pt x="7308" y="229870"/>
                  </a:moveTo>
                  <a:lnTo>
                    <a:pt x="952" y="229870"/>
                  </a:lnTo>
                  <a:lnTo>
                    <a:pt x="941" y="237489"/>
                  </a:lnTo>
                  <a:lnTo>
                    <a:pt x="7297" y="237489"/>
                  </a:lnTo>
                  <a:lnTo>
                    <a:pt x="7308" y="229870"/>
                  </a:lnTo>
                  <a:close/>
                </a:path>
                <a:path w="1080770" h="922020">
                  <a:moveTo>
                    <a:pt x="1080456" y="229870"/>
                  </a:moveTo>
                  <a:lnTo>
                    <a:pt x="1074110" y="229870"/>
                  </a:lnTo>
                  <a:lnTo>
                    <a:pt x="1074099" y="237489"/>
                  </a:lnTo>
                  <a:lnTo>
                    <a:pt x="1080445" y="237489"/>
                  </a:lnTo>
                  <a:lnTo>
                    <a:pt x="1080456" y="229870"/>
                  </a:lnTo>
                  <a:close/>
                </a:path>
                <a:path w="1080770" h="922020">
                  <a:moveTo>
                    <a:pt x="7297" y="237490"/>
                  </a:moveTo>
                  <a:lnTo>
                    <a:pt x="941" y="237490"/>
                  </a:lnTo>
                  <a:lnTo>
                    <a:pt x="933" y="243839"/>
                  </a:lnTo>
                  <a:lnTo>
                    <a:pt x="7288" y="243839"/>
                  </a:lnTo>
                  <a:lnTo>
                    <a:pt x="7297" y="237490"/>
                  </a:lnTo>
                  <a:close/>
                </a:path>
                <a:path w="1080770" h="922020">
                  <a:moveTo>
                    <a:pt x="1080445" y="237490"/>
                  </a:moveTo>
                  <a:lnTo>
                    <a:pt x="1074099" y="237490"/>
                  </a:lnTo>
                  <a:lnTo>
                    <a:pt x="1074090" y="243839"/>
                  </a:lnTo>
                  <a:lnTo>
                    <a:pt x="1080436" y="243839"/>
                  </a:lnTo>
                  <a:lnTo>
                    <a:pt x="1080445" y="237490"/>
                  </a:lnTo>
                  <a:close/>
                </a:path>
                <a:path w="1080770" h="922020">
                  <a:moveTo>
                    <a:pt x="7288" y="243840"/>
                  </a:moveTo>
                  <a:lnTo>
                    <a:pt x="933" y="243840"/>
                  </a:lnTo>
                  <a:lnTo>
                    <a:pt x="926" y="248919"/>
                  </a:lnTo>
                  <a:lnTo>
                    <a:pt x="7281" y="248919"/>
                  </a:lnTo>
                  <a:lnTo>
                    <a:pt x="7288" y="243840"/>
                  </a:lnTo>
                  <a:close/>
                </a:path>
                <a:path w="1080770" h="922020">
                  <a:moveTo>
                    <a:pt x="1080436" y="243840"/>
                  </a:moveTo>
                  <a:lnTo>
                    <a:pt x="1074090" y="243840"/>
                  </a:lnTo>
                  <a:lnTo>
                    <a:pt x="1074083" y="248919"/>
                  </a:lnTo>
                  <a:lnTo>
                    <a:pt x="1080429" y="248919"/>
                  </a:lnTo>
                  <a:lnTo>
                    <a:pt x="1080436" y="243840"/>
                  </a:lnTo>
                  <a:close/>
                </a:path>
                <a:path w="1080770" h="922020">
                  <a:moveTo>
                    <a:pt x="7281" y="248920"/>
                  </a:moveTo>
                  <a:lnTo>
                    <a:pt x="926" y="248920"/>
                  </a:lnTo>
                  <a:lnTo>
                    <a:pt x="915" y="256539"/>
                  </a:lnTo>
                  <a:lnTo>
                    <a:pt x="7270" y="256539"/>
                  </a:lnTo>
                  <a:lnTo>
                    <a:pt x="7281" y="248920"/>
                  </a:lnTo>
                  <a:close/>
                </a:path>
                <a:path w="1080770" h="922020">
                  <a:moveTo>
                    <a:pt x="1080429" y="248920"/>
                  </a:moveTo>
                  <a:lnTo>
                    <a:pt x="1074083" y="248920"/>
                  </a:lnTo>
                  <a:lnTo>
                    <a:pt x="1074073" y="256539"/>
                  </a:lnTo>
                  <a:lnTo>
                    <a:pt x="1080419" y="256539"/>
                  </a:lnTo>
                  <a:lnTo>
                    <a:pt x="1080429" y="248920"/>
                  </a:lnTo>
                  <a:close/>
                </a:path>
                <a:path w="1080770" h="922020">
                  <a:moveTo>
                    <a:pt x="7270" y="256540"/>
                  </a:moveTo>
                  <a:lnTo>
                    <a:pt x="915" y="256540"/>
                  </a:lnTo>
                  <a:lnTo>
                    <a:pt x="871" y="288289"/>
                  </a:lnTo>
                  <a:lnTo>
                    <a:pt x="7226" y="288289"/>
                  </a:lnTo>
                  <a:lnTo>
                    <a:pt x="7270" y="256540"/>
                  </a:lnTo>
                  <a:close/>
                </a:path>
                <a:path w="1080770" h="922020">
                  <a:moveTo>
                    <a:pt x="1080419" y="256540"/>
                  </a:moveTo>
                  <a:lnTo>
                    <a:pt x="1074073" y="256540"/>
                  </a:lnTo>
                  <a:lnTo>
                    <a:pt x="1074028" y="288289"/>
                  </a:lnTo>
                  <a:lnTo>
                    <a:pt x="1080375" y="288289"/>
                  </a:lnTo>
                  <a:lnTo>
                    <a:pt x="1080419" y="256540"/>
                  </a:lnTo>
                  <a:close/>
                </a:path>
                <a:path w="1080770" h="922020">
                  <a:moveTo>
                    <a:pt x="7226" y="288290"/>
                  </a:moveTo>
                  <a:lnTo>
                    <a:pt x="871" y="288290"/>
                  </a:lnTo>
                  <a:lnTo>
                    <a:pt x="827" y="320039"/>
                  </a:lnTo>
                  <a:lnTo>
                    <a:pt x="7181" y="320039"/>
                  </a:lnTo>
                  <a:lnTo>
                    <a:pt x="7226" y="288290"/>
                  </a:lnTo>
                  <a:close/>
                </a:path>
                <a:path w="1080770" h="922020">
                  <a:moveTo>
                    <a:pt x="1080375" y="288290"/>
                  </a:moveTo>
                  <a:lnTo>
                    <a:pt x="1074028" y="288290"/>
                  </a:lnTo>
                  <a:lnTo>
                    <a:pt x="1073984" y="320039"/>
                  </a:lnTo>
                  <a:lnTo>
                    <a:pt x="1080331" y="320039"/>
                  </a:lnTo>
                  <a:lnTo>
                    <a:pt x="1080375" y="288290"/>
                  </a:lnTo>
                  <a:close/>
                </a:path>
                <a:path w="1080770" h="922020">
                  <a:moveTo>
                    <a:pt x="7181" y="320040"/>
                  </a:moveTo>
                  <a:lnTo>
                    <a:pt x="827" y="320040"/>
                  </a:lnTo>
                  <a:lnTo>
                    <a:pt x="784" y="351789"/>
                  </a:lnTo>
                  <a:lnTo>
                    <a:pt x="7137" y="351789"/>
                  </a:lnTo>
                  <a:lnTo>
                    <a:pt x="7181" y="320040"/>
                  </a:lnTo>
                  <a:close/>
                </a:path>
                <a:path w="1080770" h="922020">
                  <a:moveTo>
                    <a:pt x="1080331" y="320040"/>
                  </a:moveTo>
                  <a:lnTo>
                    <a:pt x="1073984" y="320040"/>
                  </a:lnTo>
                  <a:lnTo>
                    <a:pt x="1073939" y="351789"/>
                  </a:lnTo>
                  <a:lnTo>
                    <a:pt x="1080287" y="351789"/>
                  </a:lnTo>
                  <a:lnTo>
                    <a:pt x="1080331" y="320040"/>
                  </a:lnTo>
                  <a:close/>
                </a:path>
                <a:path w="1080770" h="922020">
                  <a:moveTo>
                    <a:pt x="7137" y="351790"/>
                  </a:moveTo>
                  <a:lnTo>
                    <a:pt x="784" y="351790"/>
                  </a:lnTo>
                  <a:lnTo>
                    <a:pt x="522" y="541019"/>
                  </a:lnTo>
                  <a:lnTo>
                    <a:pt x="6871" y="541019"/>
                  </a:lnTo>
                  <a:lnTo>
                    <a:pt x="7137" y="351790"/>
                  </a:lnTo>
                  <a:close/>
                </a:path>
                <a:path w="1080770" h="922020">
                  <a:moveTo>
                    <a:pt x="1080287" y="351790"/>
                  </a:moveTo>
                  <a:lnTo>
                    <a:pt x="1073939" y="351790"/>
                  </a:lnTo>
                  <a:lnTo>
                    <a:pt x="1073674" y="541019"/>
                  </a:lnTo>
                  <a:lnTo>
                    <a:pt x="1080026" y="541019"/>
                  </a:lnTo>
                  <a:lnTo>
                    <a:pt x="1080287" y="351790"/>
                  </a:lnTo>
                  <a:close/>
                </a:path>
                <a:path w="1080770" h="922020">
                  <a:moveTo>
                    <a:pt x="6871" y="541020"/>
                  </a:moveTo>
                  <a:lnTo>
                    <a:pt x="522" y="541020"/>
                  </a:lnTo>
                  <a:lnTo>
                    <a:pt x="470" y="579119"/>
                  </a:lnTo>
                  <a:lnTo>
                    <a:pt x="6818" y="579119"/>
                  </a:lnTo>
                  <a:lnTo>
                    <a:pt x="6871" y="541020"/>
                  </a:lnTo>
                  <a:close/>
                </a:path>
                <a:path w="1080770" h="922020">
                  <a:moveTo>
                    <a:pt x="1080026" y="541020"/>
                  </a:moveTo>
                  <a:lnTo>
                    <a:pt x="1073674" y="541020"/>
                  </a:lnTo>
                  <a:lnTo>
                    <a:pt x="1073621" y="579119"/>
                  </a:lnTo>
                  <a:lnTo>
                    <a:pt x="1079973" y="579119"/>
                  </a:lnTo>
                  <a:lnTo>
                    <a:pt x="1080026" y="541020"/>
                  </a:lnTo>
                  <a:close/>
                </a:path>
                <a:path w="1080770" h="922020">
                  <a:moveTo>
                    <a:pt x="6818" y="579120"/>
                  </a:moveTo>
                  <a:lnTo>
                    <a:pt x="470" y="579120"/>
                  </a:lnTo>
                  <a:lnTo>
                    <a:pt x="424" y="612139"/>
                  </a:lnTo>
                  <a:lnTo>
                    <a:pt x="6772" y="612139"/>
                  </a:lnTo>
                  <a:lnTo>
                    <a:pt x="6818" y="579120"/>
                  </a:lnTo>
                  <a:close/>
                </a:path>
                <a:path w="1080770" h="922020">
                  <a:moveTo>
                    <a:pt x="1079973" y="579120"/>
                  </a:moveTo>
                  <a:lnTo>
                    <a:pt x="1073621" y="579120"/>
                  </a:lnTo>
                  <a:lnTo>
                    <a:pt x="1073575" y="612139"/>
                  </a:lnTo>
                  <a:lnTo>
                    <a:pt x="1079928" y="612139"/>
                  </a:lnTo>
                  <a:lnTo>
                    <a:pt x="1079973" y="579120"/>
                  </a:lnTo>
                  <a:close/>
                </a:path>
                <a:path w="1080770" h="922020">
                  <a:moveTo>
                    <a:pt x="6772" y="612140"/>
                  </a:moveTo>
                  <a:lnTo>
                    <a:pt x="424" y="612140"/>
                  </a:lnTo>
                  <a:lnTo>
                    <a:pt x="345" y="669289"/>
                  </a:lnTo>
                  <a:lnTo>
                    <a:pt x="6691" y="669289"/>
                  </a:lnTo>
                  <a:lnTo>
                    <a:pt x="6772" y="612140"/>
                  </a:lnTo>
                  <a:close/>
                </a:path>
                <a:path w="1080770" h="922020">
                  <a:moveTo>
                    <a:pt x="1079928" y="612140"/>
                  </a:moveTo>
                  <a:lnTo>
                    <a:pt x="1073575" y="612140"/>
                  </a:lnTo>
                  <a:lnTo>
                    <a:pt x="1073495" y="669289"/>
                  </a:lnTo>
                  <a:lnTo>
                    <a:pt x="1079849" y="669289"/>
                  </a:lnTo>
                  <a:lnTo>
                    <a:pt x="1079928" y="612140"/>
                  </a:lnTo>
                  <a:close/>
                </a:path>
                <a:path w="1080770" h="922020">
                  <a:moveTo>
                    <a:pt x="6691" y="669290"/>
                  </a:moveTo>
                  <a:lnTo>
                    <a:pt x="345" y="669290"/>
                  </a:lnTo>
                  <a:lnTo>
                    <a:pt x="338" y="674369"/>
                  </a:lnTo>
                  <a:lnTo>
                    <a:pt x="6684" y="674369"/>
                  </a:lnTo>
                  <a:lnTo>
                    <a:pt x="6691" y="669290"/>
                  </a:lnTo>
                  <a:close/>
                </a:path>
                <a:path w="1080770" h="922020">
                  <a:moveTo>
                    <a:pt x="1079849" y="669290"/>
                  </a:moveTo>
                  <a:lnTo>
                    <a:pt x="1073495" y="669290"/>
                  </a:lnTo>
                  <a:lnTo>
                    <a:pt x="1073487" y="674369"/>
                  </a:lnTo>
                  <a:lnTo>
                    <a:pt x="1079842" y="674369"/>
                  </a:lnTo>
                  <a:lnTo>
                    <a:pt x="1079849" y="669290"/>
                  </a:lnTo>
                  <a:close/>
                </a:path>
                <a:path w="1080770" h="922020">
                  <a:moveTo>
                    <a:pt x="6684" y="674370"/>
                  </a:moveTo>
                  <a:lnTo>
                    <a:pt x="338" y="674370"/>
                  </a:lnTo>
                  <a:lnTo>
                    <a:pt x="328" y="681989"/>
                  </a:lnTo>
                  <a:lnTo>
                    <a:pt x="6674" y="681989"/>
                  </a:lnTo>
                  <a:lnTo>
                    <a:pt x="6684" y="674370"/>
                  </a:lnTo>
                  <a:close/>
                </a:path>
                <a:path w="1080770" h="922020">
                  <a:moveTo>
                    <a:pt x="1079842" y="674370"/>
                  </a:moveTo>
                  <a:lnTo>
                    <a:pt x="1073487" y="674370"/>
                  </a:lnTo>
                  <a:lnTo>
                    <a:pt x="1073477" y="681989"/>
                  </a:lnTo>
                  <a:lnTo>
                    <a:pt x="1079831" y="681989"/>
                  </a:lnTo>
                  <a:lnTo>
                    <a:pt x="1079842" y="674370"/>
                  </a:lnTo>
                  <a:close/>
                </a:path>
                <a:path w="1080770" h="922020">
                  <a:moveTo>
                    <a:pt x="6674" y="681990"/>
                  </a:moveTo>
                  <a:lnTo>
                    <a:pt x="328" y="681990"/>
                  </a:lnTo>
                  <a:lnTo>
                    <a:pt x="319" y="688339"/>
                  </a:lnTo>
                  <a:lnTo>
                    <a:pt x="6665" y="688339"/>
                  </a:lnTo>
                  <a:lnTo>
                    <a:pt x="6674" y="681990"/>
                  </a:lnTo>
                  <a:close/>
                </a:path>
                <a:path w="1080770" h="922020">
                  <a:moveTo>
                    <a:pt x="1079831" y="681990"/>
                  </a:moveTo>
                  <a:lnTo>
                    <a:pt x="1073477" y="681990"/>
                  </a:lnTo>
                  <a:lnTo>
                    <a:pt x="1073468" y="688339"/>
                  </a:lnTo>
                  <a:lnTo>
                    <a:pt x="1079822" y="688339"/>
                  </a:lnTo>
                  <a:lnTo>
                    <a:pt x="1079831" y="681990"/>
                  </a:lnTo>
                  <a:close/>
                </a:path>
                <a:path w="1080770" h="922020">
                  <a:moveTo>
                    <a:pt x="6665" y="688340"/>
                  </a:moveTo>
                  <a:lnTo>
                    <a:pt x="319" y="688340"/>
                  </a:lnTo>
                  <a:lnTo>
                    <a:pt x="312" y="693419"/>
                  </a:lnTo>
                  <a:lnTo>
                    <a:pt x="6658" y="693419"/>
                  </a:lnTo>
                  <a:lnTo>
                    <a:pt x="6665" y="688340"/>
                  </a:lnTo>
                  <a:close/>
                </a:path>
                <a:path w="1080770" h="922020">
                  <a:moveTo>
                    <a:pt x="1079822" y="688340"/>
                  </a:moveTo>
                  <a:lnTo>
                    <a:pt x="1073468" y="688340"/>
                  </a:lnTo>
                  <a:lnTo>
                    <a:pt x="1073461" y="693419"/>
                  </a:lnTo>
                  <a:lnTo>
                    <a:pt x="1079815" y="693419"/>
                  </a:lnTo>
                  <a:lnTo>
                    <a:pt x="1079822" y="688340"/>
                  </a:lnTo>
                  <a:close/>
                </a:path>
                <a:path w="1080770" h="922020">
                  <a:moveTo>
                    <a:pt x="6658" y="693420"/>
                  </a:moveTo>
                  <a:lnTo>
                    <a:pt x="312" y="693420"/>
                  </a:lnTo>
                  <a:lnTo>
                    <a:pt x="301" y="701039"/>
                  </a:lnTo>
                  <a:lnTo>
                    <a:pt x="6647" y="701039"/>
                  </a:lnTo>
                  <a:lnTo>
                    <a:pt x="6658" y="693420"/>
                  </a:lnTo>
                  <a:close/>
                </a:path>
                <a:path w="1080770" h="922020">
                  <a:moveTo>
                    <a:pt x="1079815" y="693420"/>
                  </a:moveTo>
                  <a:lnTo>
                    <a:pt x="1073461" y="693420"/>
                  </a:lnTo>
                  <a:lnTo>
                    <a:pt x="1073450" y="701039"/>
                  </a:lnTo>
                  <a:lnTo>
                    <a:pt x="1079805" y="701039"/>
                  </a:lnTo>
                  <a:lnTo>
                    <a:pt x="1079815" y="693420"/>
                  </a:lnTo>
                  <a:close/>
                </a:path>
                <a:path w="1080770" h="922020">
                  <a:moveTo>
                    <a:pt x="6647" y="701040"/>
                  </a:moveTo>
                  <a:lnTo>
                    <a:pt x="301" y="701040"/>
                  </a:lnTo>
                  <a:lnTo>
                    <a:pt x="268" y="725169"/>
                  </a:lnTo>
                  <a:lnTo>
                    <a:pt x="6613" y="725169"/>
                  </a:lnTo>
                  <a:lnTo>
                    <a:pt x="6647" y="701040"/>
                  </a:lnTo>
                  <a:close/>
                </a:path>
                <a:path w="1080770" h="922020">
                  <a:moveTo>
                    <a:pt x="1079805" y="701040"/>
                  </a:moveTo>
                  <a:lnTo>
                    <a:pt x="1073450" y="701040"/>
                  </a:lnTo>
                  <a:lnTo>
                    <a:pt x="1073416" y="725169"/>
                  </a:lnTo>
                  <a:lnTo>
                    <a:pt x="1079771" y="725169"/>
                  </a:lnTo>
                  <a:lnTo>
                    <a:pt x="1079805" y="701040"/>
                  </a:lnTo>
                  <a:close/>
                </a:path>
                <a:path w="1080770" h="922020">
                  <a:moveTo>
                    <a:pt x="6613" y="725170"/>
                  </a:moveTo>
                  <a:lnTo>
                    <a:pt x="268" y="725170"/>
                  </a:lnTo>
                  <a:lnTo>
                    <a:pt x="259" y="731519"/>
                  </a:lnTo>
                  <a:lnTo>
                    <a:pt x="6604" y="731519"/>
                  </a:lnTo>
                  <a:lnTo>
                    <a:pt x="6613" y="725170"/>
                  </a:lnTo>
                  <a:close/>
                </a:path>
                <a:path w="1080770" h="922020">
                  <a:moveTo>
                    <a:pt x="1079771" y="725170"/>
                  </a:moveTo>
                  <a:lnTo>
                    <a:pt x="1073416" y="725170"/>
                  </a:lnTo>
                  <a:lnTo>
                    <a:pt x="1073407" y="731519"/>
                  </a:lnTo>
                  <a:lnTo>
                    <a:pt x="1079763" y="731519"/>
                  </a:lnTo>
                  <a:lnTo>
                    <a:pt x="1079771" y="725170"/>
                  </a:lnTo>
                  <a:close/>
                </a:path>
                <a:path w="1080770" h="922020">
                  <a:moveTo>
                    <a:pt x="6604" y="731520"/>
                  </a:moveTo>
                  <a:lnTo>
                    <a:pt x="259" y="731520"/>
                  </a:lnTo>
                  <a:lnTo>
                    <a:pt x="240" y="745489"/>
                  </a:lnTo>
                  <a:lnTo>
                    <a:pt x="6585" y="745489"/>
                  </a:lnTo>
                  <a:lnTo>
                    <a:pt x="6604" y="731520"/>
                  </a:lnTo>
                  <a:close/>
                </a:path>
                <a:path w="1080770" h="922020">
                  <a:moveTo>
                    <a:pt x="1079763" y="731520"/>
                  </a:moveTo>
                  <a:lnTo>
                    <a:pt x="1073407" y="731520"/>
                  </a:lnTo>
                  <a:lnTo>
                    <a:pt x="1073388" y="745489"/>
                  </a:lnTo>
                  <a:lnTo>
                    <a:pt x="1079743" y="745489"/>
                  </a:lnTo>
                  <a:lnTo>
                    <a:pt x="1079763" y="731520"/>
                  </a:lnTo>
                  <a:close/>
                </a:path>
                <a:path w="1080770" h="922020">
                  <a:moveTo>
                    <a:pt x="6585" y="745490"/>
                  </a:moveTo>
                  <a:lnTo>
                    <a:pt x="240" y="745490"/>
                  </a:lnTo>
                  <a:lnTo>
                    <a:pt x="231" y="751839"/>
                  </a:lnTo>
                  <a:lnTo>
                    <a:pt x="6576" y="751839"/>
                  </a:lnTo>
                  <a:lnTo>
                    <a:pt x="6585" y="745490"/>
                  </a:lnTo>
                  <a:close/>
                </a:path>
                <a:path w="1080770" h="922020">
                  <a:moveTo>
                    <a:pt x="1079743" y="745490"/>
                  </a:moveTo>
                  <a:lnTo>
                    <a:pt x="1073388" y="745490"/>
                  </a:lnTo>
                  <a:lnTo>
                    <a:pt x="1073379" y="751839"/>
                  </a:lnTo>
                  <a:lnTo>
                    <a:pt x="1079735" y="751839"/>
                  </a:lnTo>
                  <a:lnTo>
                    <a:pt x="1079743" y="745490"/>
                  </a:lnTo>
                  <a:close/>
                </a:path>
                <a:path w="1080770" h="922020">
                  <a:moveTo>
                    <a:pt x="6576" y="751840"/>
                  </a:moveTo>
                  <a:lnTo>
                    <a:pt x="231" y="751840"/>
                  </a:lnTo>
                  <a:lnTo>
                    <a:pt x="222" y="758189"/>
                  </a:lnTo>
                  <a:lnTo>
                    <a:pt x="6567" y="758189"/>
                  </a:lnTo>
                  <a:lnTo>
                    <a:pt x="6576" y="751840"/>
                  </a:lnTo>
                  <a:close/>
                </a:path>
                <a:path w="1080770" h="922020">
                  <a:moveTo>
                    <a:pt x="1079735" y="751840"/>
                  </a:moveTo>
                  <a:lnTo>
                    <a:pt x="1073379" y="751840"/>
                  </a:lnTo>
                  <a:lnTo>
                    <a:pt x="1073370" y="758189"/>
                  </a:lnTo>
                  <a:lnTo>
                    <a:pt x="1079726" y="758189"/>
                  </a:lnTo>
                  <a:lnTo>
                    <a:pt x="1079735" y="751840"/>
                  </a:lnTo>
                  <a:close/>
                </a:path>
                <a:path w="1080770" h="922020">
                  <a:moveTo>
                    <a:pt x="6567" y="758190"/>
                  </a:moveTo>
                  <a:lnTo>
                    <a:pt x="222" y="758190"/>
                  </a:lnTo>
                  <a:lnTo>
                    <a:pt x="214" y="764539"/>
                  </a:lnTo>
                  <a:lnTo>
                    <a:pt x="6558" y="764539"/>
                  </a:lnTo>
                  <a:lnTo>
                    <a:pt x="6567" y="758190"/>
                  </a:lnTo>
                  <a:close/>
                </a:path>
                <a:path w="1080770" h="922020">
                  <a:moveTo>
                    <a:pt x="1079726" y="758190"/>
                  </a:moveTo>
                  <a:lnTo>
                    <a:pt x="1073370" y="758190"/>
                  </a:lnTo>
                  <a:lnTo>
                    <a:pt x="1073361" y="764539"/>
                  </a:lnTo>
                  <a:lnTo>
                    <a:pt x="1079717" y="764539"/>
                  </a:lnTo>
                  <a:lnTo>
                    <a:pt x="1079726" y="758190"/>
                  </a:lnTo>
                  <a:close/>
                </a:path>
                <a:path w="1080770" h="922020">
                  <a:moveTo>
                    <a:pt x="6558" y="764540"/>
                  </a:moveTo>
                  <a:lnTo>
                    <a:pt x="214" y="764540"/>
                  </a:lnTo>
                  <a:lnTo>
                    <a:pt x="205" y="770889"/>
                  </a:lnTo>
                  <a:lnTo>
                    <a:pt x="6549" y="770889"/>
                  </a:lnTo>
                  <a:lnTo>
                    <a:pt x="6558" y="764540"/>
                  </a:lnTo>
                  <a:close/>
                </a:path>
                <a:path w="1080770" h="922020">
                  <a:moveTo>
                    <a:pt x="1079717" y="764540"/>
                  </a:moveTo>
                  <a:lnTo>
                    <a:pt x="1073361" y="764540"/>
                  </a:lnTo>
                  <a:lnTo>
                    <a:pt x="1073352" y="770889"/>
                  </a:lnTo>
                  <a:lnTo>
                    <a:pt x="1079708" y="770889"/>
                  </a:lnTo>
                  <a:lnTo>
                    <a:pt x="1079717" y="764540"/>
                  </a:lnTo>
                  <a:close/>
                </a:path>
                <a:path w="1080770" h="922020">
                  <a:moveTo>
                    <a:pt x="6549" y="770890"/>
                  </a:moveTo>
                  <a:lnTo>
                    <a:pt x="205" y="770890"/>
                  </a:lnTo>
                  <a:lnTo>
                    <a:pt x="196" y="777239"/>
                  </a:lnTo>
                  <a:lnTo>
                    <a:pt x="6540" y="777239"/>
                  </a:lnTo>
                  <a:lnTo>
                    <a:pt x="6549" y="770890"/>
                  </a:lnTo>
                  <a:close/>
                </a:path>
                <a:path w="1080770" h="922020">
                  <a:moveTo>
                    <a:pt x="1079708" y="770890"/>
                  </a:moveTo>
                  <a:lnTo>
                    <a:pt x="1073352" y="770890"/>
                  </a:lnTo>
                  <a:lnTo>
                    <a:pt x="1073343" y="777239"/>
                  </a:lnTo>
                  <a:lnTo>
                    <a:pt x="1079699" y="777239"/>
                  </a:lnTo>
                  <a:lnTo>
                    <a:pt x="1079708" y="770890"/>
                  </a:lnTo>
                  <a:close/>
                </a:path>
                <a:path w="1080770" h="922020">
                  <a:moveTo>
                    <a:pt x="6540" y="777240"/>
                  </a:moveTo>
                  <a:lnTo>
                    <a:pt x="196" y="777240"/>
                  </a:lnTo>
                  <a:lnTo>
                    <a:pt x="187" y="783589"/>
                  </a:lnTo>
                  <a:lnTo>
                    <a:pt x="6531" y="783589"/>
                  </a:lnTo>
                  <a:lnTo>
                    <a:pt x="6540" y="777240"/>
                  </a:lnTo>
                  <a:close/>
                </a:path>
                <a:path w="1080770" h="922020">
                  <a:moveTo>
                    <a:pt x="1079699" y="777240"/>
                  </a:moveTo>
                  <a:lnTo>
                    <a:pt x="1073343" y="777240"/>
                  </a:lnTo>
                  <a:lnTo>
                    <a:pt x="1073334" y="783589"/>
                  </a:lnTo>
                  <a:lnTo>
                    <a:pt x="1079691" y="783589"/>
                  </a:lnTo>
                  <a:lnTo>
                    <a:pt x="1079699" y="777240"/>
                  </a:lnTo>
                  <a:close/>
                </a:path>
                <a:path w="1080770" h="922020">
                  <a:moveTo>
                    <a:pt x="6531" y="783590"/>
                  </a:moveTo>
                  <a:lnTo>
                    <a:pt x="187" y="783590"/>
                  </a:lnTo>
                  <a:lnTo>
                    <a:pt x="178" y="789939"/>
                  </a:lnTo>
                  <a:lnTo>
                    <a:pt x="6522" y="789939"/>
                  </a:lnTo>
                  <a:lnTo>
                    <a:pt x="6531" y="783590"/>
                  </a:lnTo>
                  <a:close/>
                </a:path>
                <a:path w="1080770" h="922020">
                  <a:moveTo>
                    <a:pt x="1079691" y="783590"/>
                  </a:moveTo>
                  <a:lnTo>
                    <a:pt x="1073334" y="783590"/>
                  </a:lnTo>
                  <a:lnTo>
                    <a:pt x="1073326" y="789939"/>
                  </a:lnTo>
                  <a:lnTo>
                    <a:pt x="1079682" y="789939"/>
                  </a:lnTo>
                  <a:lnTo>
                    <a:pt x="1079691" y="783590"/>
                  </a:lnTo>
                  <a:close/>
                </a:path>
                <a:path w="1080770" h="922020">
                  <a:moveTo>
                    <a:pt x="6522" y="789940"/>
                  </a:moveTo>
                  <a:lnTo>
                    <a:pt x="178" y="789940"/>
                  </a:lnTo>
                  <a:lnTo>
                    <a:pt x="170" y="796289"/>
                  </a:lnTo>
                  <a:lnTo>
                    <a:pt x="6513" y="796289"/>
                  </a:lnTo>
                  <a:lnTo>
                    <a:pt x="6522" y="789940"/>
                  </a:lnTo>
                  <a:close/>
                </a:path>
                <a:path w="1080770" h="922020">
                  <a:moveTo>
                    <a:pt x="1079682" y="789940"/>
                  </a:moveTo>
                  <a:lnTo>
                    <a:pt x="1073326" y="789940"/>
                  </a:lnTo>
                  <a:lnTo>
                    <a:pt x="1073317" y="796289"/>
                  </a:lnTo>
                  <a:lnTo>
                    <a:pt x="1079673" y="796289"/>
                  </a:lnTo>
                  <a:lnTo>
                    <a:pt x="1079682" y="789940"/>
                  </a:lnTo>
                  <a:close/>
                </a:path>
                <a:path w="1080770" h="922020">
                  <a:moveTo>
                    <a:pt x="6513" y="796290"/>
                  </a:moveTo>
                  <a:lnTo>
                    <a:pt x="170" y="796290"/>
                  </a:lnTo>
                  <a:lnTo>
                    <a:pt x="161" y="802639"/>
                  </a:lnTo>
                  <a:lnTo>
                    <a:pt x="6504" y="802639"/>
                  </a:lnTo>
                  <a:lnTo>
                    <a:pt x="6513" y="796290"/>
                  </a:lnTo>
                  <a:close/>
                </a:path>
                <a:path w="1080770" h="922020">
                  <a:moveTo>
                    <a:pt x="1079673" y="796290"/>
                  </a:moveTo>
                  <a:lnTo>
                    <a:pt x="1073317" y="796290"/>
                  </a:lnTo>
                  <a:lnTo>
                    <a:pt x="1073308" y="802639"/>
                  </a:lnTo>
                  <a:lnTo>
                    <a:pt x="1079664" y="802639"/>
                  </a:lnTo>
                  <a:lnTo>
                    <a:pt x="1079673" y="796290"/>
                  </a:lnTo>
                  <a:close/>
                </a:path>
                <a:path w="1080770" h="922020">
                  <a:moveTo>
                    <a:pt x="6504" y="802640"/>
                  </a:moveTo>
                  <a:lnTo>
                    <a:pt x="161" y="802640"/>
                  </a:lnTo>
                  <a:lnTo>
                    <a:pt x="154" y="807719"/>
                  </a:lnTo>
                  <a:lnTo>
                    <a:pt x="6497" y="807719"/>
                  </a:lnTo>
                  <a:lnTo>
                    <a:pt x="6504" y="802640"/>
                  </a:lnTo>
                  <a:close/>
                </a:path>
                <a:path w="1080770" h="922020">
                  <a:moveTo>
                    <a:pt x="1079664" y="802640"/>
                  </a:moveTo>
                  <a:lnTo>
                    <a:pt x="1073308" y="802640"/>
                  </a:lnTo>
                  <a:lnTo>
                    <a:pt x="1073301" y="807719"/>
                  </a:lnTo>
                  <a:lnTo>
                    <a:pt x="1079657" y="807719"/>
                  </a:lnTo>
                  <a:lnTo>
                    <a:pt x="1079664" y="802640"/>
                  </a:lnTo>
                  <a:close/>
                </a:path>
                <a:path w="1080770" h="922020">
                  <a:moveTo>
                    <a:pt x="6497" y="807720"/>
                  </a:moveTo>
                  <a:lnTo>
                    <a:pt x="154" y="807720"/>
                  </a:lnTo>
                  <a:lnTo>
                    <a:pt x="143" y="815339"/>
                  </a:lnTo>
                  <a:lnTo>
                    <a:pt x="6487" y="815339"/>
                  </a:lnTo>
                  <a:lnTo>
                    <a:pt x="6497" y="807720"/>
                  </a:lnTo>
                  <a:close/>
                </a:path>
                <a:path w="1080770" h="922020">
                  <a:moveTo>
                    <a:pt x="1079657" y="807720"/>
                  </a:moveTo>
                  <a:lnTo>
                    <a:pt x="1073301" y="807720"/>
                  </a:lnTo>
                  <a:lnTo>
                    <a:pt x="1073290" y="815339"/>
                  </a:lnTo>
                  <a:lnTo>
                    <a:pt x="1079647" y="815339"/>
                  </a:lnTo>
                  <a:lnTo>
                    <a:pt x="1079657" y="807720"/>
                  </a:lnTo>
                  <a:close/>
                </a:path>
                <a:path w="1080770" h="922020">
                  <a:moveTo>
                    <a:pt x="6487" y="815340"/>
                  </a:moveTo>
                  <a:lnTo>
                    <a:pt x="143" y="815340"/>
                  </a:lnTo>
                  <a:lnTo>
                    <a:pt x="136" y="820419"/>
                  </a:lnTo>
                  <a:lnTo>
                    <a:pt x="6480" y="820419"/>
                  </a:lnTo>
                  <a:lnTo>
                    <a:pt x="6487" y="815340"/>
                  </a:lnTo>
                  <a:close/>
                </a:path>
                <a:path w="1080770" h="922020">
                  <a:moveTo>
                    <a:pt x="1079647" y="815340"/>
                  </a:moveTo>
                  <a:lnTo>
                    <a:pt x="1073290" y="815340"/>
                  </a:lnTo>
                  <a:lnTo>
                    <a:pt x="1073283" y="820419"/>
                  </a:lnTo>
                  <a:lnTo>
                    <a:pt x="1079640" y="820419"/>
                  </a:lnTo>
                  <a:lnTo>
                    <a:pt x="1079647" y="815340"/>
                  </a:lnTo>
                  <a:close/>
                </a:path>
                <a:path w="1080770" h="922020">
                  <a:moveTo>
                    <a:pt x="6480" y="820420"/>
                  </a:moveTo>
                  <a:lnTo>
                    <a:pt x="136" y="820420"/>
                  </a:lnTo>
                  <a:lnTo>
                    <a:pt x="126" y="828039"/>
                  </a:lnTo>
                  <a:lnTo>
                    <a:pt x="6469" y="828039"/>
                  </a:lnTo>
                  <a:lnTo>
                    <a:pt x="6480" y="820420"/>
                  </a:lnTo>
                  <a:close/>
                </a:path>
                <a:path w="1080770" h="922020">
                  <a:moveTo>
                    <a:pt x="1079640" y="820420"/>
                  </a:moveTo>
                  <a:lnTo>
                    <a:pt x="1073283" y="820420"/>
                  </a:lnTo>
                  <a:lnTo>
                    <a:pt x="1073272" y="828039"/>
                  </a:lnTo>
                  <a:lnTo>
                    <a:pt x="1079629" y="828039"/>
                  </a:lnTo>
                  <a:lnTo>
                    <a:pt x="1079640" y="820420"/>
                  </a:lnTo>
                  <a:close/>
                </a:path>
                <a:path w="1080770" h="922020">
                  <a:moveTo>
                    <a:pt x="6469" y="828040"/>
                  </a:moveTo>
                  <a:lnTo>
                    <a:pt x="126" y="828040"/>
                  </a:lnTo>
                  <a:lnTo>
                    <a:pt x="117" y="834389"/>
                  </a:lnTo>
                  <a:lnTo>
                    <a:pt x="6460" y="834389"/>
                  </a:lnTo>
                  <a:lnTo>
                    <a:pt x="6469" y="828040"/>
                  </a:lnTo>
                  <a:close/>
                </a:path>
                <a:path w="1080770" h="922020">
                  <a:moveTo>
                    <a:pt x="1079629" y="828040"/>
                  </a:moveTo>
                  <a:lnTo>
                    <a:pt x="1073272" y="828040"/>
                  </a:lnTo>
                  <a:lnTo>
                    <a:pt x="1073263" y="834389"/>
                  </a:lnTo>
                  <a:lnTo>
                    <a:pt x="1079621" y="834389"/>
                  </a:lnTo>
                  <a:lnTo>
                    <a:pt x="1079629" y="828040"/>
                  </a:lnTo>
                  <a:close/>
                </a:path>
                <a:path w="1080770" h="922020">
                  <a:moveTo>
                    <a:pt x="6460" y="834390"/>
                  </a:moveTo>
                  <a:lnTo>
                    <a:pt x="117" y="834390"/>
                  </a:lnTo>
                  <a:lnTo>
                    <a:pt x="110" y="839469"/>
                  </a:lnTo>
                  <a:lnTo>
                    <a:pt x="6453" y="839469"/>
                  </a:lnTo>
                  <a:lnTo>
                    <a:pt x="6460" y="834390"/>
                  </a:lnTo>
                  <a:close/>
                </a:path>
                <a:path w="1080770" h="922020">
                  <a:moveTo>
                    <a:pt x="1079621" y="834390"/>
                  </a:moveTo>
                  <a:lnTo>
                    <a:pt x="1073263" y="834390"/>
                  </a:lnTo>
                  <a:lnTo>
                    <a:pt x="1073256" y="839469"/>
                  </a:lnTo>
                  <a:lnTo>
                    <a:pt x="1079614" y="839469"/>
                  </a:lnTo>
                  <a:lnTo>
                    <a:pt x="1079621" y="834390"/>
                  </a:lnTo>
                  <a:close/>
                </a:path>
                <a:path w="1080770" h="922020">
                  <a:moveTo>
                    <a:pt x="6453" y="839470"/>
                  </a:moveTo>
                  <a:lnTo>
                    <a:pt x="110" y="839470"/>
                  </a:lnTo>
                  <a:lnTo>
                    <a:pt x="99" y="847089"/>
                  </a:lnTo>
                  <a:lnTo>
                    <a:pt x="6442" y="847089"/>
                  </a:lnTo>
                  <a:lnTo>
                    <a:pt x="6453" y="839470"/>
                  </a:lnTo>
                  <a:close/>
                </a:path>
                <a:path w="1080770" h="922020">
                  <a:moveTo>
                    <a:pt x="1079614" y="839470"/>
                  </a:moveTo>
                  <a:lnTo>
                    <a:pt x="1073256" y="839470"/>
                  </a:lnTo>
                  <a:lnTo>
                    <a:pt x="1073246" y="847089"/>
                  </a:lnTo>
                  <a:lnTo>
                    <a:pt x="1079603" y="847089"/>
                  </a:lnTo>
                  <a:lnTo>
                    <a:pt x="1079614" y="839470"/>
                  </a:lnTo>
                  <a:close/>
                </a:path>
                <a:path w="1080770" h="922020">
                  <a:moveTo>
                    <a:pt x="6442" y="847090"/>
                  </a:moveTo>
                  <a:lnTo>
                    <a:pt x="99" y="847090"/>
                  </a:lnTo>
                  <a:lnTo>
                    <a:pt x="92" y="852169"/>
                  </a:lnTo>
                  <a:lnTo>
                    <a:pt x="6435" y="852169"/>
                  </a:lnTo>
                  <a:lnTo>
                    <a:pt x="6442" y="847090"/>
                  </a:lnTo>
                  <a:close/>
                </a:path>
                <a:path w="1080770" h="922020">
                  <a:moveTo>
                    <a:pt x="1079603" y="847090"/>
                  </a:moveTo>
                  <a:lnTo>
                    <a:pt x="1073246" y="847090"/>
                  </a:lnTo>
                  <a:lnTo>
                    <a:pt x="1073238" y="852169"/>
                  </a:lnTo>
                  <a:lnTo>
                    <a:pt x="1079596" y="852169"/>
                  </a:lnTo>
                  <a:lnTo>
                    <a:pt x="1079603" y="847090"/>
                  </a:lnTo>
                  <a:close/>
                </a:path>
                <a:path w="1080770" h="922020">
                  <a:moveTo>
                    <a:pt x="6435" y="852170"/>
                  </a:moveTo>
                  <a:lnTo>
                    <a:pt x="92" y="852170"/>
                  </a:lnTo>
                  <a:lnTo>
                    <a:pt x="73" y="866139"/>
                  </a:lnTo>
                  <a:lnTo>
                    <a:pt x="6415" y="866139"/>
                  </a:lnTo>
                  <a:lnTo>
                    <a:pt x="6435" y="852170"/>
                  </a:lnTo>
                  <a:close/>
                </a:path>
                <a:path w="1080770" h="922020">
                  <a:moveTo>
                    <a:pt x="1079596" y="852170"/>
                  </a:moveTo>
                  <a:lnTo>
                    <a:pt x="1073238" y="852170"/>
                  </a:lnTo>
                  <a:lnTo>
                    <a:pt x="1073219" y="866139"/>
                  </a:lnTo>
                  <a:lnTo>
                    <a:pt x="1079577" y="866139"/>
                  </a:lnTo>
                  <a:lnTo>
                    <a:pt x="1079596" y="852170"/>
                  </a:lnTo>
                  <a:close/>
                </a:path>
                <a:path w="1080770" h="922020">
                  <a:moveTo>
                    <a:pt x="6415" y="866140"/>
                  </a:moveTo>
                  <a:lnTo>
                    <a:pt x="73" y="866140"/>
                  </a:lnTo>
                  <a:lnTo>
                    <a:pt x="56" y="878839"/>
                  </a:lnTo>
                  <a:lnTo>
                    <a:pt x="6398" y="878839"/>
                  </a:lnTo>
                  <a:lnTo>
                    <a:pt x="6415" y="866140"/>
                  </a:lnTo>
                  <a:close/>
                </a:path>
                <a:path w="1080770" h="922020">
                  <a:moveTo>
                    <a:pt x="1079577" y="866140"/>
                  </a:moveTo>
                  <a:lnTo>
                    <a:pt x="1073219" y="866140"/>
                  </a:lnTo>
                  <a:lnTo>
                    <a:pt x="1073201" y="878839"/>
                  </a:lnTo>
                  <a:lnTo>
                    <a:pt x="1079559" y="878839"/>
                  </a:lnTo>
                  <a:lnTo>
                    <a:pt x="1079577" y="866140"/>
                  </a:lnTo>
                  <a:close/>
                </a:path>
                <a:path w="1080770" h="922020">
                  <a:moveTo>
                    <a:pt x="6398" y="878840"/>
                  </a:moveTo>
                  <a:lnTo>
                    <a:pt x="56" y="878840"/>
                  </a:lnTo>
                  <a:lnTo>
                    <a:pt x="29" y="897889"/>
                  </a:lnTo>
                  <a:lnTo>
                    <a:pt x="6371" y="897889"/>
                  </a:lnTo>
                  <a:lnTo>
                    <a:pt x="6398" y="878840"/>
                  </a:lnTo>
                  <a:close/>
                </a:path>
                <a:path w="1080770" h="922020">
                  <a:moveTo>
                    <a:pt x="1079559" y="878840"/>
                  </a:moveTo>
                  <a:lnTo>
                    <a:pt x="1073201" y="878840"/>
                  </a:lnTo>
                  <a:lnTo>
                    <a:pt x="1073174" y="897889"/>
                  </a:lnTo>
                  <a:lnTo>
                    <a:pt x="1079533" y="897889"/>
                  </a:lnTo>
                  <a:lnTo>
                    <a:pt x="1079559" y="878840"/>
                  </a:lnTo>
                  <a:close/>
                </a:path>
                <a:path w="1080770" h="922020">
                  <a:moveTo>
                    <a:pt x="6371" y="897890"/>
                  </a:moveTo>
                  <a:lnTo>
                    <a:pt x="29" y="897890"/>
                  </a:lnTo>
                  <a:lnTo>
                    <a:pt x="21" y="904239"/>
                  </a:lnTo>
                  <a:lnTo>
                    <a:pt x="6362" y="904239"/>
                  </a:lnTo>
                  <a:lnTo>
                    <a:pt x="6371" y="897890"/>
                  </a:lnTo>
                  <a:close/>
                </a:path>
                <a:path w="1080770" h="922020">
                  <a:moveTo>
                    <a:pt x="1079533" y="897890"/>
                  </a:moveTo>
                  <a:lnTo>
                    <a:pt x="1073174" y="897890"/>
                  </a:lnTo>
                  <a:lnTo>
                    <a:pt x="1073166" y="904239"/>
                  </a:lnTo>
                  <a:lnTo>
                    <a:pt x="1079524" y="904239"/>
                  </a:lnTo>
                  <a:lnTo>
                    <a:pt x="1079533" y="897890"/>
                  </a:lnTo>
                  <a:close/>
                </a:path>
                <a:path w="1080770" h="922020">
                  <a:moveTo>
                    <a:pt x="6362" y="904240"/>
                  </a:moveTo>
                  <a:lnTo>
                    <a:pt x="21" y="904240"/>
                  </a:lnTo>
                  <a:lnTo>
                    <a:pt x="12" y="910589"/>
                  </a:lnTo>
                  <a:lnTo>
                    <a:pt x="6353" y="910589"/>
                  </a:lnTo>
                  <a:lnTo>
                    <a:pt x="6362" y="904240"/>
                  </a:lnTo>
                  <a:close/>
                </a:path>
                <a:path w="1080770" h="922020">
                  <a:moveTo>
                    <a:pt x="1079524" y="904240"/>
                  </a:moveTo>
                  <a:lnTo>
                    <a:pt x="1073166" y="904240"/>
                  </a:lnTo>
                  <a:lnTo>
                    <a:pt x="1073157" y="910589"/>
                  </a:lnTo>
                  <a:lnTo>
                    <a:pt x="1079515" y="910589"/>
                  </a:lnTo>
                  <a:lnTo>
                    <a:pt x="1079524" y="904240"/>
                  </a:lnTo>
                  <a:close/>
                </a:path>
                <a:path w="1080770" h="922020">
                  <a:moveTo>
                    <a:pt x="6353" y="910590"/>
                  </a:moveTo>
                  <a:lnTo>
                    <a:pt x="12" y="910590"/>
                  </a:lnTo>
                  <a:lnTo>
                    <a:pt x="3" y="916939"/>
                  </a:lnTo>
                  <a:lnTo>
                    <a:pt x="1079507" y="916939"/>
                  </a:lnTo>
                  <a:lnTo>
                    <a:pt x="1079508" y="915669"/>
                  </a:lnTo>
                  <a:lnTo>
                    <a:pt x="1073150" y="915669"/>
                  </a:lnTo>
                  <a:lnTo>
                    <a:pt x="6349" y="913130"/>
                  </a:lnTo>
                  <a:lnTo>
                    <a:pt x="6353" y="910590"/>
                  </a:lnTo>
                  <a:close/>
                </a:path>
                <a:path w="1080770" h="922020">
                  <a:moveTo>
                    <a:pt x="1079515" y="910590"/>
                  </a:moveTo>
                  <a:lnTo>
                    <a:pt x="1073157" y="910590"/>
                  </a:lnTo>
                  <a:lnTo>
                    <a:pt x="1073150" y="915669"/>
                  </a:lnTo>
                  <a:lnTo>
                    <a:pt x="1079508" y="915669"/>
                  </a:lnTo>
                  <a:lnTo>
                    <a:pt x="1079515" y="910590"/>
                  </a:lnTo>
                  <a:close/>
                </a:path>
                <a:path w="1080770" h="922020">
                  <a:moveTo>
                    <a:pt x="1079507" y="916940"/>
                  </a:moveTo>
                  <a:lnTo>
                    <a:pt x="3" y="916940"/>
                  </a:lnTo>
                  <a:lnTo>
                    <a:pt x="0" y="919480"/>
                  </a:lnTo>
                  <a:lnTo>
                    <a:pt x="1079500" y="922019"/>
                  </a:lnTo>
                  <a:lnTo>
                    <a:pt x="1079507" y="916940"/>
                  </a:lnTo>
                  <a:close/>
                </a:path>
              </a:pathLst>
            </a:custGeom>
            <a:solidFill>
              <a:srgbClr val="0845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728979" y="3709670"/>
              <a:ext cx="1068070" cy="908050"/>
            </a:xfrm>
            <a:custGeom>
              <a:avLst/>
              <a:gdLst/>
              <a:ahLst/>
              <a:cxnLst/>
              <a:rect l="l" t="t" r="r" b="b"/>
              <a:pathLst>
                <a:path w="1068070" h="908050">
                  <a:moveTo>
                    <a:pt x="1270" y="0"/>
                  </a:moveTo>
                  <a:lnTo>
                    <a:pt x="1268" y="1269"/>
                  </a:lnTo>
                  <a:lnTo>
                    <a:pt x="1068070" y="1269"/>
                  </a:lnTo>
                  <a:lnTo>
                    <a:pt x="1270" y="0"/>
                  </a:lnTo>
                  <a:close/>
                </a:path>
                <a:path w="1068070" h="908050">
                  <a:moveTo>
                    <a:pt x="1068070" y="1269"/>
                  </a:moveTo>
                  <a:lnTo>
                    <a:pt x="1268" y="1269"/>
                  </a:lnTo>
                  <a:lnTo>
                    <a:pt x="1259" y="7619"/>
                  </a:lnTo>
                  <a:lnTo>
                    <a:pt x="7616" y="7619"/>
                  </a:lnTo>
                  <a:lnTo>
                    <a:pt x="7620" y="5079"/>
                  </a:lnTo>
                  <a:lnTo>
                    <a:pt x="1068064" y="5079"/>
                  </a:lnTo>
                  <a:lnTo>
                    <a:pt x="1068070" y="1269"/>
                  </a:lnTo>
                  <a:close/>
                </a:path>
                <a:path w="1068070" h="908050">
                  <a:moveTo>
                    <a:pt x="1068064" y="5079"/>
                  </a:moveTo>
                  <a:lnTo>
                    <a:pt x="7620" y="5079"/>
                  </a:lnTo>
                  <a:lnTo>
                    <a:pt x="1061720" y="7619"/>
                  </a:lnTo>
                  <a:lnTo>
                    <a:pt x="1068061" y="7619"/>
                  </a:lnTo>
                  <a:lnTo>
                    <a:pt x="1068064" y="5079"/>
                  </a:lnTo>
                  <a:close/>
                </a:path>
                <a:path w="1068070" h="908050">
                  <a:moveTo>
                    <a:pt x="7616" y="7619"/>
                  </a:moveTo>
                  <a:lnTo>
                    <a:pt x="1259" y="7619"/>
                  </a:lnTo>
                  <a:lnTo>
                    <a:pt x="1243" y="19049"/>
                  </a:lnTo>
                  <a:lnTo>
                    <a:pt x="7600" y="19049"/>
                  </a:lnTo>
                  <a:lnTo>
                    <a:pt x="7616" y="7619"/>
                  </a:lnTo>
                  <a:close/>
                </a:path>
                <a:path w="1068070" h="908050">
                  <a:moveTo>
                    <a:pt x="1068061" y="7619"/>
                  </a:moveTo>
                  <a:lnTo>
                    <a:pt x="1061720" y="7619"/>
                  </a:lnTo>
                  <a:lnTo>
                    <a:pt x="1061703" y="19049"/>
                  </a:lnTo>
                  <a:lnTo>
                    <a:pt x="1068045" y="19049"/>
                  </a:lnTo>
                  <a:lnTo>
                    <a:pt x="1068061" y="7619"/>
                  </a:lnTo>
                  <a:close/>
                </a:path>
                <a:path w="1068070" h="908050">
                  <a:moveTo>
                    <a:pt x="7600" y="19050"/>
                  </a:moveTo>
                  <a:lnTo>
                    <a:pt x="1243" y="19050"/>
                  </a:lnTo>
                  <a:lnTo>
                    <a:pt x="1232" y="26669"/>
                  </a:lnTo>
                  <a:lnTo>
                    <a:pt x="7589" y="26669"/>
                  </a:lnTo>
                  <a:lnTo>
                    <a:pt x="7600" y="19050"/>
                  </a:lnTo>
                  <a:close/>
                </a:path>
                <a:path w="1068070" h="908050">
                  <a:moveTo>
                    <a:pt x="1068045" y="19050"/>
                  </a:moveTo>
                  <a:lnTo>
                    <a:pt x="1061703" y="19050"/>
                  </a:lnTo>
                  <a:lnTo>
                    <a:pt x="1061692" y="26669"/>
                  </a:lnTo>
                  <a:lnTo>
                    <a:pt x="1068034" y="26669"/>
                  </a:lnTo>
                  <a:lnTo>
                    <a:pt x="1068045" y="19050"/>
                  </a:lnTo>
                  <a:close/>
                </a:path>
                <a:path w="1068070" h="908050">
                  <a:moveTo>
                    <a:pt x="7589" y="26669"/>
                  </a:moveTo>
                  <a:lnTo>
                    <a:pt x="1232" y="26669"/>
                  </a:lnTo>
                  <a:lnTo>
                    <a:pt x="1223" y="33019"/>
                  </a:lnTo>
                  <a:lnTo>
                    <a:pt x="7580" y="33019"/>
                  </a:lnTo>
                  <a:lnTo>
                    <a:pt x="7589" y="26669"/>
                  </a:lnTo>
                  <a:close/>
                </a:path>
                <a:path w="1068070" h="908050">
                  <a:moveTo>
                    <a:pt x="1068034" y="26669"/>
                  </a:moveTo>
                  <a:lnTo>
                    <a:pt x="1061692" y="26669"/>
                  </a:lnTo>
                  <a:lnTo>
                    <a:pt x="1061683" y="33019"/>
                  </a:lnTo>
                  <a:lnTo>
                    <a:pt x="1068025" y="33019"/>
                  </a:lnTo>
                  <a:lnTo>
                    <a:pt x="1068034" y="26669"/>
                  </a:lnTo>
                  <a:close/>
                </a:path>
                <a:path w="1068070" h="908050">
                  <a:moveTo>
                    <a:pt x="7580" y="33019"/>
                  </a:moveTo>
                  <a:lnTo>
                    <a:pt x="1223" y="33019"/>
                  </a:lnTo>
                  <a:lnTo>
                    <a:pt x="1214" y="39369"/>
                  </a:lnTo>
                  <a:lnTo>
                    <a:pt x="7571" y="39369"/>
                  </a:lnTo>
                  <a:lnTo>
                    <a:pt x="7580" y="33019"/>
                  </a:lnTo>
                  <a:close/>
                </a:path>
                <a:path w="1068070" h="908050">
                  <a:moveTo>
                    <a:pt x="1068025" y="33019"/>
                  </a:moveTo>
                  <a:lnTo>
                    <a:pt x="1061683" y="33019"/>
                  </a:lnTo>
                  <a:lnTo>
                    <a:pt x="1061674" y="39369"/>
                  </a:lnTo>
                  <a:lnTo>
                    <a:pt x="1068016" y="39369"/>
                  </a:lnTo>
                  <a:lnTo>
                    <a:pt x="1068025" y="33019"/>
                  </a:lnTo>
                  <a:close/>
                </a:path>
                <a:path w="1068070" h="908050">
                  <a:moveTo>
                    <a:pt x="7571" y="39370"/>
                  </a:moveTo>
                  <a:lnTo>
                    <a:pt x="1214" y="39370"/>
                  </a:lnTo>
                  <a:lnTo>
                    <a:pt x="1207" y="44449"/>
                  </a:lnTo>
                  <a:lnTo>
                    <a:pt x="7564" y="44449"/>
                  </a:lnTo>
                  <a:lnTo>
                    <a:pt x="7571" y="39370"/>
                  </a:lnTo>
                  <a:close/>
                </a:path>
                <a:path w="1068070" h="908050">
                  <a:moveTo>
                    <a:pt x="1068016" y="39370"/>
                  </a:moveTo>
                  <a:lnTo>
                    <a:pt x="1061674" y="39370"/>
                  </a:lnTo>
                  <a:lnTo>
                    <a:pt x="1061667" y="44449"/>
                  </a:lnTo>
                  <a:lnTo>
                    <a:pt x="1068009" y="44449"/>
                  </a:lnTo>
                  <a:lnTo>
                    <a:pt x="1068016" y="39370"/>
                  </a:lnTo>
                  <a:close/>
                </a:path>
                <a:path w="1068070" h="908050">
                  <a:moveTo>
                    <a:pt x="7564" y="44450"/>
                  </a:moveTo>
                  <a:lnTo>
                    <a:pt x="1207" y="44450"/>
                  </a:lnTo>
                  <a:lnTo>
                    <a:pt x="1196" y="52069"/>
                  </a:lnTo>
                  <a:lnTo>
                    <a:pt x="7553" y="52069"/>
                  </a:lnTo>
                  <a:lnTo>
                    <a:pt x="7564" y="44450"/>
                  </a:lnTo>
                  <a:close/>
                </a:path>
                <a:path w="1068070" h="908050">
                  <a:moveTo>
                    <a:pt x="1068009" y="44450"/>
                  </a:moveTo>
                  <a:lnTo>
                    <a:pt x="1061667" y="44450"/>
                  </a:lnTo>
                  <a:lnTo>
                    <a:pt x="1061656" y="52069"/>
                  </a:lnTo>
                  <a:lnTo>
                    <a:pt x="1067998" y="52069"/>
                  </a:lnTo>
                  <a:lnTo>
                    <a:pt x="1068009" y="44450"/>
                  </a:lnTo>
                  <a:close/>
                </a:path>
                <a:path w="1068070" h="908050">
                  <a:moveTo>
                    <a:pt x="7553" y="52069"/>
                  </a:moveTo>
                  <a:lnTo>
                    <a:pt x="1196" y="52069"/>
                  </a:lnTo>
                  <a:lnTo>
                    <a:pt x="1180" y="63499"/>
                  </a:lnTo>
                  <a:lnTo>
                    <a:pt x="7537" y="63499"/>
                  </a:lnTo>
                  <a:lnTo>
                    <a:pt x="7553" y="52069"/>
                  </a:lnTo>
                  <a:close/>
                </a:path>
                <a:path w="1068070" h="908050">
                  <a:moveTo>
                    <a:pt x="1067998" y="52069"/>
                  </a:moveTo>
                  <a:lnTo>
                    <a:pt x="1061656" y="52069"/>
                  </a:lnTo>
                  <a:lnTo>
                    <a:pt x="1061640" y="63499"/>
                  </a:lnTo>
                  <a:lnTo>
                    <a:pt x="1067982" y="63499"/>
                  </a:lnTo>
                  <a:lnTo>
                    <a:pt x="1067998" y="52069"/>
                  </a:lnTo>
                  <a:close/>
                </a:path>
                <a:path w="1068070" h="908050">
                  <a:moveTo>
                    <a:pt x="7537" y="63500"/>
                  </a:moveTo>
                  <a:lnTo>
                    <a:pt x="1180" y="63500"/>
                  </a:lnTo>
                  <a:lnTo>
                    <a:pt x="1170" y="71119"/>
                  </a:lnTo>
                  <a:lnTo>
                    <a:pt x="7526" y="71119"/>
                  </a:lnTo>
                  <a:lnTo>
                    <a:pt x="7537" y="63500"/>
                  </a:lnTo>
                  <a:close/>
                </a:path>
                <a:path w="1068070" h="908050">
                  <a:moveTo>
                    <a:pt x="1067982" y="63500"/>
                  </a:moveTo>
                  <a:lnTo>
                    <a:pt x="1061640" y="63500"/>
                  </a:lnTo>
                  <a:lnTo>
                    <a:pt x="1061629" y="71119"/>
                  </a:lnTo>
                  <a:lnTo>
                    <a:pt x="1067972" y="71119"/>
                  </a:lnTo>
                  <a:lnTo>
                    <a:pt x="1067982" y="63500"/>
                  </a:lnTo>
                  <a:close/>
                </a:path>
                <a:path w="1068070" h="908050">
                  <a:moveTo>
                    <a:pt x="7526" y="71119"/>
                  </a:moveTo>
                  <a:lnTo>
                    <a:pt x="1170" y="71119"/>
                  </a:lnTo>
                  <a:lnTo>
                    <a:pt x="1163" y="76199"/>
                  </a:lnTo>
                  <a:lnTo>
                    <a:pt x="7518" y="76199"/>
                  </a:lnTo>
                  <a:lnTo>
                    <a:pt x="7526" y="71119"/>
                  </a:lnTo>
                  <a:close/>
                </a:path>
                <a:path w="1068070" h="908050">
                  <a:moveTo>
                    <a:pt x="1067972" y="71119"/>
                  </a:moveTo>
                  <a:lnTo>
                    <a:pt x="1061629" y="71119"/>
                  </a:lnTo>
                  <a:lnTo>
                    <a:pt x="1061622" y="76199"/>
                  </a:lnTo>
                  <a:lnTo>
                    <a:pt x="1067965" y="76199"/>
                  </a:lnTo>
                  <a:lnTo>
                    <a:pt x="1067972" y="71119"/>
                  </a:lnTo>
                  <a:close/>
                </a:path>
                <a:path w="1068070" h="908050">
                  <a:moveTo>
                    <a:pt x="7518" y="76200"/>
                  </a:moveTo>
                  <a:lnTo>
                    <a:pt x="1163" y="76200"/>
                  </a:lnTo>
                  <a:lnTo>
                    <a:pt x="1152" y="83819"/>
                  </a:lnTo>
                  <a:lnTo>
                    <a:pt x="7508" y="83819"/>
                  </a:lnTo>
                  <a:lnTo>
                    <a:pt x="7518" y="76200"/>
                  </a:lnTo>
                  <a:close/>
                </a:path>
                <a:path w="1068070" h="908050">
                  <a:moveTo>
                    <a:pt x="1067965" y="76200"/>
                  </a:moveTo>
                  <a:lnTo>
                    <a:pt x="1061622" y="76200"/>
                  </a:lnTo>
                  <a:lnTo>
                    <a:pt x="1061611" y="83819"/>
                  </a:lnTo>
                  <a:lnTo>
                    <a:pt x="1067954" y="83819"/>
                  </a:lnTo>
                  <a:lnTo>
                    <a:pt x="1067965" y="76200"/>
                  </a:lnTo>
                  <a:close/>
                </a:path>
                <a:path w="1068070" h="908050">
                  <a:moveTo>
                    <a:pt x="7508" y="83819"/>
                  </a:moveTo>
                  <a:lnTo>
                    <a:pt x="1152" y="83819"/>
                  </a:lnTo>
                  <a:lnTo>
                    <a:pt x="1143" y="90169"/>
                  </a:lnTo>
                  <a:lnTo>
                    <a:pt x="7499" y="90169"/>
                  </a:lnTo>
                  <a:lnTo>
                    <a:pt x="7508" y="83819"/>
                  </a:lnTo>
                  <a:close/>
                </a:path>
                <a:path w="1068070" h="908050">
                  <a:moveTo>
                    <a:pt x="1067954" y="83819"/>
                  </a:moveTo>
                  <a:lnTo>
                    <a:pt x="1061611" y="83819"/>
                  </a:lnTo>
                  <a:lnTo>
                    <a:pt x="1061602" y="90169"/>
                  </a:lnTo>
                  <a:lnTo>
                    <a:pt x="1067945" y="90169"/>
                  </a:lnTo>
                  <a:lnTo>
                    <a:pt x="1067954" y="83819"/>
                  </a:lnTo>
                  <a:close/>
                </a:path>
                <a:path w="1068070" h="908050">
                  <a:moveTo>
                    <a:pt x="7499" y="90170"/>
                  </a:moveTo>
                  <a:lnTo>
                    <a:pt x="1143" y="90170"/>
                  </a:lnTo>
                  <a:lnTo>
                    <a:pt x="1136" y="95249"/>
                  </a:lnTo>
                  <a:lnTo>
                    <a:pt x="7491" y="95249"/>
                  </a:lnTo>
                  <a:lnTo>
                    <a:pt x="7499" y="90170"/>
                  </a:lnTo>
                  <a:close/>
                </a:path>
                <a:path w="1068070" h="908050">
                  <a:moveTo>
                    <a:pt x="1067945" y="90170"/>
                  </a:moveTo>
                  <a:lnTo>
                    <a:pt x="1061602" y="90170"/>
                  </a:lnTo>
                  <a:lnTo>
                    <a:pt x="1061595" y="95249"/>
                  </a:lnTo>
                  <a:lnTo>
                    <a:pt x="1067938" y="95249"/>
                  </a:lnTo>
                  <a:lnTo>
                    <a:pt x="1067945" y="90170"/>
                  </a:lnTo>
                  <a:close/>
                </a:path>
                <a:path w="1068070" h="908050">
                  <a:moveTo>
                    <a:pt x="7491" y="95250"/>
                  </a:moveTo>
                  <a:lnTo>
                    <a:pt x="1136" y="95250"/>
                  </a:lnTo>
                  <a:lnTo>
                    <a:pt x="1125" y="102869"/>
                  </a:lnTo>
                  <a:lnTo>
                    <a:pt x="7481" y="102869"/>
                  </a:lnTo>
                  <a:lnTo>
                    <a:pt x="7491" y="95250"/>
                  </a:lnTo>
                  <a:close/>
                </a:path>
                <a:path w="1068070" h="908050">
                  <a:moveTo>
                    <a:pt x="1067938" y="95250"/>
                  </a:moveTo>
                  <a:lnTo>
                    <a:pt x="1061595" y="95250"/>
                  </a:lnTo>
                  <a:lnTo>
                    <a:pt x="1061584" y="102869"/>
                  </a:lnTo>
                  <a:lnTo>
                    <a:pt x="1067927" y="102869"/>
                  </a:lnTo>
                  <a:lnTo>
                    <a:pt x="1067938" y="95250"/>
                  </a:lnTo>
                  <a:close/>
                </a:path>
                <a:path w="1068070" h="908050">
                  <a:moveTo>
                    <a:pt x="7481" y="102869"/>
                  </a:moveTo>
                  <a:lnTo>
                    <a:pt x="1125" y="102869"/>
                  </a:lnTo>
                  <a:lnTo>
                    <a:pt x="1099" y="121919"/>
                  </a:lnTo>
                  <a:lnTo>
                    <a:pt x="7454" y="121919"/>
                  </a:lnTo>
                  <a:lnTo>
                    <a:pt x="7481" y="102869"/>
                  </a:lnTo>
                  <a:close/>
                </a:path>
                <a:path w="1068070" h="908050">
                  <a:moveTo>
                    <a:pt x="1067927" y="102869"/>
                  </a:moveTo>
                  <a:lnTo>
                    <a:pt x="1061584" y="102869"/>
                  </a:lnTo>
                  <a:lnTo>
                    <a:pt x="1061557" y="121919"/>
                  </a:lnTo>
                  <a:lnTo>
                    <a:pt x="1067901" y="121919"/>
                  </a:lnTo>
                  <a:lnTo>
                    <a:pt x="1067927" y="102869"/>
                  </a:lnTo>
                  <a:close/>
                </a:path>
                <a:path w="1068070" h="908050">
                  <a:moveTo>
                    <a:pt x="7454" y="121919"/>
                  </a:moveTo>
                  <a:lnTo>
                    <a:pt x="1099" y="121919"/>
                  </a:lnTo>
                  <a:lnTo>
                    <a:pt x="1074" y="139699"/>
                  </a:lnTo>
                  <a:lnTo>
                    <a:pt x="7428" y="139699"/>
                  </a:lnTo>
                  <a:lnTo>
                    <a:pt x="7454" y="121919"/>
                  </a:lnTo>
                  <a:close/>
                </a:path>
                <a:path w="1068070" h="908050">
                  <a:moveTo>
                    <a:pt x="1067901" y="121919"/>
                  </a:moveTo>
                  <a:lnTo>
                    <a:pt x="1061557" y="121919"/>
                  </a:lnTo>
                  <a:lnTo>
                    <a:pt x="1061532" y="139699"/>
                  </a:lnTo>
                  <a:lnTo>
                    <a:pt x="1067876" y="139699"/>
                  </a:lnTo>
                  <a:lnTo>
                    <a:pt x="1067901" y="121919"/>
                  </a:lnTo>
                  <a:close/>
                </a:path>
                <a:path w="1068070" h="908050">
                  <a:moveTo>
                    <a:pt x="7428" y="139700"/>
                  </a:moveTo>
                  <a:lnTo>
                    <a:pt x="1074" y="139700"/>
                  </a:lnTo>
                  <a:lnTo>
                    <a:pt x="1065" y="146049"/>
                  </a:lnTo>
                  <a:lnTo>
                    <a:pt x="7419" y="146049"/>
                  </a:lnTo>
                  <a:lnTo>
                    <a:pt x="7428" y="139700"/>
                  </a:lnTo>
                  <a:close/>
                </a:path>
                <a:path w="1068070" h="908050">
                  <a:moveTo>
                    <a:pt x="1067876" y="139700"/>
                  </a:moveTo>
                  <a:lnTo>
                    <a:pt x="1061532" y="139700"/>
                  </a:lnTo>
                  <a:lnTo>
                    <a:pt x="1061523" y="146049"/>
                  </a:lnTo>
                  <a:lnTo>
                    <a:pt x="1067867" y="146049"/>
                  </a:lnTo>
                  <a:lnTo>
                    <a:pt x="1067876" y="139700"/>
                  </a:lnTo>
                  <a:close/>
                </a:path>
                <a:path w="1068070" h="908050">
                  <a:moveTo>
                    <a:pt x="7419" y="146050"/>
                  </a:moveTo>
                  <a:lnTo>
                    <a:pt x="1065" y="146050"/>
                  </a:lnTo>
                  <a:lnTo>
                    <a:pt x="1054" y="153669"/>
                  </a:lnTo>
                  <a:lnTo>
                    <a:pt x="7408" y="153669"/>
                  </a:lnTo>
                  <a:lnTo>
                    <a:pt x="7419" y="146050"/>
                  </a:lnTo>
                  <a:close/>
                </a:path>
                <a:path w="1068070" h="908050">
                  <a:moveTo>
                    <a:pt x="1067867" y="146050"/>
                  </a:moveTo>
                  <a:lnTo>
                    <a:pt x="1061523" y="146050"/>
                  </a:lnTo>
                  <a:lnTo>
                    <a:pt x="1061512" y="153669"/>
                  </a:lnTo>
                  <a:lnTo>
                    <a:pt x="1067856" y="153669"/>
                  </a:lnTo>
                  <a:lnTo>
                    <a:pt x="1067867" y="146050"/>
                  </a:lnTo>
                  <a:close/>
                </a:path>
                <a:path w="1068070" h="908050">
                  <a:moveTo>
                    <a:pt x="7408" y="153669"/>
                  </a:moveTo>
                  <a:lnTo>
                    <a:pt x="1054" y="153669"/>
                  </a:lnTo>
                  <a:lnTo>
                    <a:pt x="1045" y="160019"/>
                  </a:lnTo>
                  <a:lnTo>
                    <a:pt x="7399" y="160019"/>
                  </a:lnTo>
                  <a:lnTo>
                    <a:pt x="7408" y="153669"/>
                  </a:lnTo>
                  <a:close/>
                </a:path>
                <a:path w="1068070" h="908050">
                  <a:moveTo>
                    <a:pt x="1067856" y="153669"/>
                  </a:moveTo>
                  <a:lnTo>
                    <a:pt x="1061512" y="153669"/>
                  </a:lnTo>
                  <a:lnTo>
                    <a:pt x="1061503" y="160019"/>
                  </a:lnTo>
                  <a:lnTo>
                    <a:pt x="1067847" y="160019"/>
                  </a:lnTo>
                  <a:lnTo>
                    <a:pt x="1067856" y="153669"/>
                  </a:lnTo>
                  <a:close/>
                </a:path>
                <a:path w="1068070" h="908050">
                  <a:moveTo>
                    <a:pt x="7399" y="160019"/>
                  </a:moveTo>
                  <a:lnTo>
                    <a:pt x="1045" y="160019"/>
                  </a:lnTo>
                  <a:lnTo>
                    <a:pt x="1036" y="166369"/>
                  </a:lnTo>
                  <a:lnTo>
                    <a:pt x="7390" y="166369"/>
                  </a:lnTo>
                  <a:lnTo>
                    <a:pt x="7399" y="160019"/>
                  </a:lnTo>
                  <a:close/>
                </a:path>
                <a:path w="1068070" h="908050">
                  <a:moveTo>
                    <a:pt x="1067847" y="160019"/>
                  </a:moveTo>
                  <a:lnTo>
                    <a:pt x="1061503" y="160019"/>
                  </a:lnTo>
                  <a:lnTo>
                    <a:pt x="1061494" y="166369"/>
                  </a:lnTo>
                  <a:lnTo>
                    <a:pt x="1067838" y="166369"/>
                  </a:lnTo>
                  <a:lnTo>
                    <a:pt x="1067847" y="160019"/>
                  </a:lnTo>
                  <a:close/>
                </a:path>
                <a:path w="1068070" h="908050">
                  <a:moveTo>
                    <a:pt x="7390" y="166369"/>
                  </a:moveTo>
                  <a:lnTo>
                    <a:pt x="1036" y="166369"/>
                  </a:lnTo>
                  <a:lnTo>
                    <a:pt x="1029" y="171449"/>
                  </a:lnTo>
                  <a:lnTo>
                    <a:pt x="7383" y="171449"/>
                  </a:lnTo>
                  <a:lnTo>
                    <a:pt x="7390" y="166369"/>
                  </a:lnTo>
                  <a:close/>
                </a:path>
                <a:path w="1068070" h="908050">
                  <a:moveTo>
                    <a:pt x="1067838" y="166369"/>
                  </a:moveTo>
                  <a:lnTo>
                    <a:pt x="1061494" y="166369"/>
                  </a:lnTo>
                  <a:lnTo>
                    <a:pt x="1061487" y="171449"/>
                  </a:lnTo>
                  <a:lnTo>
                    <a:pt x="1067831" y="171449"/>
                  </a:lnTo>
                  <a:lnTo>
                    <a:pt x="1067838" y="166369"/>
                  </a:lnTo>
                  <a:close/>
                </a:path>
                <a:path w="1068070" h="908050">
                  <a:moveTo>
                    <a:pt x="7383" y="171450"/>
                  </a:moveTo>
                  <a:lnTo>
                    <a:pt x="1029" y="171450"/>
                  </a:lnTo>
                  <a:lnTo>
                    <a:pt x="1020" y="177799"/>
                  </a:lnTo>
                  <a:lnTo>
                    <a:pt x="7374" y="177799"/>
                  </a:lnTo>
                  <a:lnTo>
                    <a:pt x="7383" y="171450"/>
                  </a:lnTo>
                  <a:close/>
                </a:path>
                <a:path w="1068070" h="908050">
                  <a:moveTo>
                    <a:pt x="1067831" y="171450"/>
                  </a:moveTo>
                  <a:lnTo>
                    <a:pt x="1061487" y="171450"/>
                  </a:lnTo>
                  <a:lnTo>
                    <a:pt x="1061478" y="177799"/>
                  </a:lnTo>
                  <a:lnTo>
                    <a:pt x="1067822" y="177799"/>
                  </a:lnTo>
                  <a:lnTo>
                    <a:pt x="1067831" y="171450"/>
                  </a:lnTo>
                  <a:close/>
                </a:path>
                <a:path w="1068070" h="908050">
                  <a:moveTo>
                    <a:pt x="7374" y="177800"/>
                  </a:moveTo>
                  <a:lnTo>
                    <a:pt x="1020" y="177800"/>
                  </a:lnTo>
                  <a:lnTo>
                    <a:pt x="1011" y="184149"/>
                  </a:lnTo>
                  <a:lnTo>
                    <a:pt x="7365" y="184149"/>
                  </a:lnTo>
                  <a:lnTo>
                    <a:pt x="7374" y="177800"/>
                  </a:lnTo>
                  <a:close/>
                </a:path>
                <a:path w="1068070" h="908050">
                  <a:moveTo>
                    <a:pt x="1067822" y="177800"/>
                  </a:moveTo>
                  <a:lnTo>
                    <a:pt x="1061478" y="177800"/>
                  </a:lnTo>
                  <a:lnTo>
                    <a:pt x="1061469" y="184149"/>
                  </a:lnTo>
                  <a:lnTo>
                    <a:pt x="1067813" y="184149"/>
                  </a:lnTo>
                  <a:lnTo>
                    <a:pt x="1067822" y="177800"/>
                  </a:lnTo>
                  <a:close/>
                </a:path>
                <a:path w="1068070" h="908050">
                  <a:moveTo>
                    <a:pt x="7365" y="184150"/>
                  </a:moveTo>
                  <a:lnTo>
                    <a:pt x="1011" y="184150"/>
                  </a:lnTo>
                  <a:lnTo>
                    <a:pt x="958" y="222249"/>
                  </a:lnTo>
                  <a:lnTo>
                    <a:pt x="7311" y="222249"/>
                  </a:lnTo>
                  <a:lnTo>
                    <a:pt x="7365" y="184150"/>
                  </a:lnTo>
                  <a:close/>
                </a:path>
                <a:path w="1068070" h="908050">
                  <a:moveTo>
                    <a:pt x="1067813" y="184150"/>
                  </a:moveTo>
                  <a:lnTo>
                    <a:pt x="1061469" y="184150"/>
                  </a:lnTo>
                  <a:lnTo>
                    <a:pt x="1061415" y="222249"/>
                  </a:lnTo>
                  <a:lnTo>
                    <a:pt x="1067760" y="222249"/>
                  </a:lnTo>
                  <a:lnTo>
                    <a:pt x="1067813" y="184150"/>
                  </a:lnTo>
                  <a:close/>
                </a:path>
                <a:path w="1068070" h="908050">
                  <a:moveTo>
                    <a:pt x="7311" y="222250"/>
                  </a:moveTo>
                  <a:lnTo>
                    <a:pt x="958" y="222250"/>
                  </a:lnTo>
                  <a:lnTo>
                    <a:pt x="947" y="229869"/>
                  </a:lnTo>
                  <a:lnTo>
                    <a:pt x="7300" y="229869"/>
                  </a:lnTo>
                  <a:lnTo>
                    <a:pt x="7311" y="222250"/>
                  </a:lnTo>
                  <a:close/>
                </a:path>
                <a:path w="1068070" h="908050">
                  <a:moveTo>
                    <a:pt x="1067760" y="222250"/>
                  </a:moveTo>
                  <a:lnTo>
                    <a:pt x="1061415" y="222250"/>
                  </a:lnTo>
                  <a:lnTo>
                    <a:pt x="1061404" y="229869"/>
                  </a:lnTo>
                  <a:lnTo>
                    <a:pt x="1067749" y="229869"/>
                  </a:lnTo>
                  <a:lnTo>
                    <a:pt x="1067760" y="222250"/>
                  </a:lnTo>
                  <a:close/>
                </a:path>
                <a:path w="1068070" h="908050">
                  <a:moveTo>
                    <a:pt x="7300" y="229869"/>
                  </a:moveTo>
                  <a:lnTo>
                    <a:pt x="947" y="229869"/>
                  </a:lnTo>
                  <a:lnTo>
                    <a:pt x="938" y="236219"/>
                  </a:lnTo>
                  <a:lnTo>
                    <a:pt x="7291" y="236219"/>
                  </a:lnTo>
                  <a:lnTo>
                    <a:pt x="7300" y="229869"/>
                  </a:lnTo>
                  <a:close/>
                </a:path>
                <a:path w="1068070" h="908050">
                  <a:moveTo>
                    <a:pt x="1067749" y="229869"/>
                  </a:moveTo>
                  <a:lnTo>
                    <a:pt x="1061404" y="229869"/>
                  </a:lnTo>
                  <a:lnTo>
                    <a:pt x="1061395" y="236219"/>
                  </a:lnTo>
                  <a:lnTo>
                    <a:pt x="1067740" y="236219"/>
                  </a:lnTo>
                  <a:lnTo>
                    <a:pt x="1067749" y="229869"/>
                  </a:lnTo>
                  <a:close/>
                </a:path>
                <a:path w="1068070" h="908050">
                  <a:moveTo>
                    <a:pt x="7291" y="236219"/>
                  </a:moveTo>
                  <a:lnTo>
                    <a:pt x="938" y="236219"/>
                  </a:lnTo>
                  <a:lnTo>
                    <a:pt x="931" y="241299"/>
                  </a:lnTo>
                  <a:lnTo>
                    <a:pt x="7284" y="241299"/>
                  </a:lnTo>
                  <a:lnTo>
                    <a:pt x="7291" y="236219"/>
                  </a:lnTo>
                  <a:close/>
                </a:path>
                <a:path w="1068070" h="908050">
                  <a:moveTo>
                    <a:pt x="1067740" y="236219"/>
                  </a:moveTo>
                  <a:lnTo>
                    <a:pt x="1061395" y="236219"/>
                  </a:lnTo>
                  <a:lnTo>
                    <a:pt x="1061388" y="241299"/>
                  </a:lnTo>
                  <a:lnTo>
                    <a:pt x="1067733" y="241299"/>
                  </a:lnTo>
                  <a:lnTo>
                    <a:pt x="1067740" y="236219"/>
                  </a:lnTo>
                  <a:close/>
                </a:path>
                <a:path w="1068070" h="908050">
                  <a:moveTo>
                    <a:pt x="7284" y="241300"/>
                  </a:moveTo>
                  <a:lnTo>
                    <a:pt x="931" y="241300"/>
                  </a:lnTo>
                  <a:lnTo>
                    <a:pt x="920" y="248919"/>
                  </a:lnTo>
                  <a:lnTo>
                    <a:pt x="7273" y="248919"/>
                  </a:lnTo>
                  <a:lnTo>
                    <a:pt x="7284" y="241300"/>
                  </a:lnTo>
                  <a:close/>
                </a:path>
                <a:path w="1068070" h="908050">
                  <a:moveTo>
                    <a:pt x="1067733" y="241300"/>
                  </a:moveTo>
                  <a:lnTo>
                    <a:pt x="1061388" y="241300"/>
                  </a:lnTo>
                  <a:lnTo>
                    <a:pt x="1061377" y="248919"/>
                  </a:lnTo>
                  <a:lnTo>
                    <a:pt x="1067723" y="248919"/>
                  </a:lnTo>
                  <a:lnTo>
                    <a:pt x="1067733" y="241300"/>
                  </a:lnTo>
                  <a:close/>
                </a:path>
                <a:path w="1068070" h="908050">
                  <a:moveTo>
                    <a:pt x="7273" y="248919"/>
                  </a:moveTo>
                  <a:lnTo>
                    <a:pt x="920" y="248919"/>
                  </a:lnTo>
                  <a:lnTo>
                    <a:pt x="876" y="280669"/>
                  </a:lnTo>
                  <a:lnTo>
                    <a:pt x="7228" y="280669"/>
                  </a:lnTo>
                  <a:lnTo>
                    <a:pt x="7273" y="248919"/>
                  </a:lnTo>
                  <a:close/>
                </a:path>
                <a:path w="1068070" h="908050">
                  <a:moveTo>
                    <a:pt x="1067723" y="248919"/>
                  </a:moveTo>
                  <a:lnTo>
                    <a:pt x="1061377" y="248919"/>
                  </a:lnTo>
                  <a:lnTo>
                    <a:pt x="1061332" y="280669"/>
                  </a:lnTo>
                  <a:lnTo>
                    <a:pt x="1067678" y="280669"/>
                  </a:lnTo>
                  <a:lnTo>
                    <a:pt x="1067723" y="248919"/>
                  </a:lnTo>
                  <a:close/>
                </a:path>
                <a:path w="1068070" h="908050">
                  <a:moveTo>
                    <a:pt x="7228" y="280669"/>
                  </a:moveTo>
                  <a:lnTo>
                    <a:pt x="876" y="280669"/>
                  </a:lnTo>
                  <a:lnTo>
                    <a:pt x="831" y="312419"/>
                  </a:lnTo>
                  <a:lnTo>
                    <a:pt x="7183" y="312419"/>
                  </a:lnTo>
                  <a:lnTo>
                    <a:pt x="7228" y="280669"/>
                  </a:lnTo>
                  <a:close/>
                </a:path>
                <a:path w="1068070" h="908050">
                  <a:moveTo>
                    <a:pt x="1067678" y="280669"/>
                  </a:moveTo>
                  <a:lnTo>
                    <a:pt x="1061332" y="280669"/>
                  </a:lnTo>
                  <a:lnTo>
                    <a:pt x="1061287" y="312419"/>
                  </a:lnTo>
                  <a:lnTo>
                    <a:pt x="1067634" y="312419"/>
                  </a:lnTo>
                  <a:lnTo>
                    <a:pt x="1067678" y="280669"/>
                  </a:lnTo>
                  <a:close/>
                </a:path>
                <a:path w="1068070" h="908050">
                  <a:moveTo>
                    <a:pt x="7183" y="312419"/>
                  </a:moveTo>
                  <a:lnTo>
                    <a:pt x="831" y="312419"/>
                  </a:lnTo>
                  <a:lnTo>
                    <a:pt x="787" y="344169"/>
                  </a:lnTo>
                  <a:lnTo>
                    <a:pt x="7138" y="344169"/>
                  </a:lnTo>
                  <a:lnTo>
                    <a:pt x="7183" y="312419"/>
                  </a:lnTo>
                  <a:close/>
                </a:path>
                <a:path w="1068070" h="908050">
                  <a:moveTo>
                    <a:pt x="1067634" y="312419"/>
                  </a:moveTo>
                  <a:lnTo>
                    <a:pt x="1061287" y="312419"/>
                  </a:lnTo>
                  <a:lnTo>
                    <a:pt x="1061241" y="344169"/>
                  </a:lnTo>
                  <a:lnTo>
                    <a:pt x="1067589" y="344169"/>
                  </a:lnTo>
                  <a:lnTo>
                    <a:pt x="1067634" y="312419"/>
                  </a:lnTo>
                  <a:close/>
                </a:path>
                <a:path w="1068070" h="908050">
                  <a:moveTo>
                    <a:pt x="7138" y="344169"/>
                  </a:moveTo>
                  <a:lnTo>
                    <a:pt x="787" y="344169"/>
                  </a:lnTo>
                  <a:lnTo>
                    <a:pt x="521" y="533399"/>
                  </a:lnTo>
                  <a:lnTo>
                    <a:pt x="6869" y="533399"/>
                  </a:lnTo>
                  <a:lnTo>
                    <a:pt x="7138" y="344169"/>
                  </a:lnTo>
                  <a:close/>
                </a:path>
                <a:path w="1068070" h="908050">
                  <a:moveTo>
                    <a:pt x="1067589" y="344169"/>
                  </a:moveTo>
                  <a:lnTo>
                    <a:pt x="1061241" y="344169"/>
                  </a:lnTo>
                  <a:lnTo>
                    <a:pt x="1060973" y="533399"/>
                  </a:lnTo>
                  <a:lnTo>
                    <a:pt x="1067324" y="533399"/>
                  </a:lnTo>
                  <a:lnTo>
                    <a:pt x="1067589" y="344169"/>
                  </a:lnTo>
                  <a:close/>
                </a:path>
                <a:path w="1068070" h="908050">
                  <a:moveTo>
                    <a:pt x="6869" y="533400"/>
                  </a:moveTo>
                  <a:lnTo>
                    <a:pt x="521" y="533400"/>
                  </a:lnTo>
                  <a:lnTo>
                    <a:pt x="468" y="571499"/>
                  </a:lnTo>
                  <a:lnTo>
                    <a:pt x="6815" y="571499"/>
                  </a:lnTo>
                  <a:lnTo>
                    <a:pt x="6869" y="533400"/>
                  </a:lnTo>
                  <a:close/>
                </a:path>
                <a:path w="1068070" h="908050">
                  <a:moveTo>
                    <a:pt x="1067324" y="533400"/>
                  </a:moveTo>
                  <a:lnTo>
                    <a:pt x="1060973" y="533400"/>
                  </a:lnTo>
                  <a:lnTo>
                    <a:pt x="1060919" y="571499"/>
                  </a:lnTo>
                  <a:lnTo>
                    <a:pt x="1067271" y="571499"/>
                  </a:lnTo>
                  <a:lnTo>
                    <a:pt x="1067324" y="533400"/>
                  </a:lnTo>
                  <a:close/>
                </a:path>
                <a:path w="1068070" h="908050">
                  <a:moveTo>
                    <a:pt x="6815" y="571500"/>
                  </a:moveTo>
                  <a:lnTo>
                    <a:pt x="468" y="571500"/>
                  </a:lnTo>
                  <a:lnTo>
                    <a:pt x="422" y="604519"/>
                  </a:lnTo>
                  <a:lnTo>
                    <a:pt x="6768" y="604519"/>
                  </a:lnTo>
                  <a:lnTo>
                    <a:pt x="6815" y="571500"/>
                  </a:lnTo>
                  <a:close/>
                </a:path>
                <a:path w="1068070" h="908050">
                  <a:moveTo>
                    <a:pt x="1067271" y="571500"/>
                  </a:moveTo>
                  <a:lnTo>
                    <a:pt x="1060919" y="571500"/>
                  </a:lnTo>
                  <a:lnTo>
                    <a:pt x="1060872" y="604519"/>
                  </a:lnTo>
                  <a:lnTo>
                    <a:pt x="1067225" y="604519"/>
                  </a:lnTo>
                  <a:lnTo>
                    <a:pt x="1067271" y="571500"/>
                  </a:lnTo>
                  <a:close/>
                </a:path>
                <a:path w="1068070" h="908050">
                  <a:moveTo>
                    <a:pt x="6768" y="604519"/>
                  </a:moveTo>
                  <a:lnTo>
                    <a:pt x="422" y="604519"/>
                  </a:lnTo>
                  <a:lnTo>
                    <a:pt x="341" y="661669"/>
                  </a:lnTo>
                  <a:lnTo>
                    <a:pt x="6687" y="661669"/>
                  </a:lnTo>
                  <a:lnTo>
                    <a:pt x="6768" y="604519"/>
                  </a:lnTo>
                  <a:close/>
                </a:path>
                <a:path w="1068070" h="908050">
                  <a:moveTo>
                    <a:pt x="1067225" y="604519"/>
                  </a:moveTo>
                  <a:lnTo>
                    <a:pt x="1060872" y="604519"/>
                  </a:lnTo>
                  <a:lnTo>
                    <a:pt x="1060790" y="661669"/>
                  </a:lnTo>
                  <a:lnTo>
                    <a:pt x="1067145" y="661669"/>
                  </a:lnTo>
                  <a:lnTo>
                    <a:pt x="1067225" y="604519"/>
                  </a:lnTo>
                  <a:close/>
                </a:path>
                <a:path w="1068070" h="908050">
                  <a:moveTo>
                    <a:pt x="6687" y="661669"/>
                  </a:moveTo>
                  <a:lnTo>
                    <a:pt x="341" y="661669"/>
                  </a:lnTo>
                  <a:lnTo>
                    <a:pt x="334" y="666749"/>
                  </a:lnTo>
                  <a:lnTo>
                    <a:pt x="6680" y="666749"/>
                  </a:lnTo>
                  <a:lnTo>
                    <a:pt x="6687" y="661669"/>
                  </a:lnTo>
                  <a:close/>
                </a:path>
                <a:path w="1068070" h="908050">
                  <a:moveTo>
                    <a:pt x="1067145" y="661669"/>
                  </a:moveTo>
                  <a:lnTo>
                    <a:pt x="1060790" y="661669"/>
                  </a:lnTo>
                  <a:lnTo>
                    <a:pt x="1060783" y="666749"/>
                  </a:lnTo>
                  <a:lnTo>
                    <a:pt x="1067137" y="666749"/>
                  </a:lnTo>
                  <a:lnTo>
                    <a:pt x="1067145" y="661669"/>
                  </a:lnTo>
                  <a:close/>
                </a:path>
                <a:path w="1068070" h="908050">
                  <a:moveTo>
                    <a:pt x="6680" y="666750"/>
                  </a:moveTo>
                  <a:lnTo>
                    <a:pt x="334" y="666750"/>
                  </a:lnTo>
                  <a:lnTo>
                    <a:pt x="324" y="674369"/>
                  </a:lnTo>
                  <a:lnTo>
                    <a:pt x="6669" y="674369"/>
                  </a:lnTo>
                  <a:lnTo>
                    <a:pt x="6680" y="666750"/>
                  </a:lnTo>
                  <a:close/>
                </a:path>
                <a:path w="1068070" h="908050">
                  <a:moveTo>
                    <a:pt x="1067137" y="666750"/>
                  </a:moveTo>
                  <a:lnTo>
                    <a:pt x="1060783" y="666750"/>
                  </a:lnTo>
                  <a:lnTo>
                    <a:pt x="1060772" y="674369"/>
                  </a:lnTo>
                  <a:lnTo>
                    <a:pt x="1067127" y="674369"/>
                  </a:lnTo>
                  <a:lnTo>
                    <a:pt x="1067137" y="666750"/>
                  </a:lnTo>
                  <a:close/>
                </a:path>
                <a:path w="1068070" h="908050">
                  <a:moveTo>
                    <a:pt x="6669" y="674369"/>
                  </a:moveTo>
                  <a:lnTo>
                    <a:pt x="324" y="674369"/>
                  </a:lnTo>
                  <a:lnTo>
                    <a:pt x="315" y="680719"/>
                  </a:lnTo>
                  <a:lnTo>
                    <a:pt x="6660" y="680719"/>
                  </a:lnTo>
                  <a:lnTo>
                    <a:pt x="6669" y="674369"/>
                  </a:lnTo>
                  <a:close/>
                </a:path>
                <a:path w="1068070" h="908050">
                  <a:moveTo>
                    <a:pt x="1067127" y="674369"/>
                  </a:moveTo>
                  <a:lnTo>
                    <a:pt x="1060772" y="674369"/>
                  </a:lnTo>
                  <a:lnTo>
                    <a:pt x="1060763" y="680719"/>
                  </a:lnTo>
                  <a:lnTo>
                    <a:pt x="1067118" y="680719"/>
                  </a:lnTo>
                  <a:lnTo>
                    <a:pt x="1067127" y="674369"/>
                  </a:lnTo>
                  <a:close/>
                </a:path>
                <a:path w="1068070" h="908050">
                  <a:moveTo>
                    <a:pt x="6660" y="680719"/>
                  </a:moveTo>
                  <a:lnTo>
                    <a:pt x="315" y="680719"/>
                  </a:lnTo>
                  <a:lnTo>
                    <a:pt x="308" y="685799"/>
                  </a:lnTo>
                  <a:lnTo>
                    <a:pt x="6653" y="685799"/>
                  </a:lnTo>
                  <a:lnTo>
                    <a:pt x="6660" y="680719"/>
                  </a:lnTo>
                  <a:close/>
                </a:path>
                <a:path w="1068070" h="908050">
                  <a:moveTo>
                    <a:pt x="1067118" y="680719"/>
                  </a:moveTo>
                  <a:lnTo>
                    <a:pt x="1060763" y="680719"/>
                  </a:lnTo>
                  <a:lnTo>
                    <a:pt x="1060756" y="685799"/>
                  </a:lnTo>
                  <a:lnTo>
                    <a:pt x="1067111" y="685799"/>
                  </a:lnTo>
                  <a:lnTo>
                    <a:pt x="1067118" y="680719"/>
                  </a:lnTo>
                  <a:close/>
                </a:path>
                <a:path w="1068070" h="908050">
                  <a:moveTo>
                    <a:pt x="6653" y="685800"/>
                  </a:moveTo>
                  <a:lnTo>
                    <a:pt x="308" y="685800"/>
                  </a:lnTo>
                  <a:lnTo>
                    <a:pt x="297" y="693419"/>
                  </a:lnTo>
                  <a:lnTo>
                    <a:pt x="6642" y="693419"/>
                  </a:lnTo>
                  <a:lnTo>
                    <a:pt x="6653" y="685800"/>
                  </a:lnTo>
                  <a:close/>
                </a:path>
                <a:path w="1068070" h="908050">
                  <a:moveTo>
                    <a:pt x="1067111" y="685800"/>
                  </a:moveTo>
                  <a:lnTo>
                    <a:pt x="1060756" y="685800"/>
                  </a:lnTo>
                  <a:lnTo>
                    <a:pt x="1060745" y="693419"/>
                  </a:lnTo>
                  <a:lnTo>
                    <a:pt x="1067100" y="693419"/>
                  </a:lnTo>
                  <a:lnTo>
                    <a:pt x="1067111" y="685800"/>
                  </a:lnTo>
                  <a:close/>
                </a:path>
                <a:path w="1068070" h="908050">
                  <a:moveTo>
                    <a:pt x="6642" y="693419"/>
                  </a:moveTo>
                  <a:lnTo>
                    <a:pt x="297" y="693419"/>
                  </a:lnTo>
                  <a:lnTo>
                    <a:pt x="263" y="717549"/>
                  </a:lnTo>
                  <a:lnTo>
                    <a:pt x="6607" y="717549"/>
                  </a:lnTo>
                  <a:lnTo>
                    <a:pt x="6642" y="693419"/>
                  </a:lnTo>
                  <a:close/>
                </a:path>
                <a:path w="1068070" h="908050">
                  <a:moveTo>
                    <a:pt x="1067100" y="693419"/>
                  </a:moveTo>
                  <a:lnTo>
                    <a:pt x="1060745" y="693419"/>
                  </a:lnTo>
                  <a:lnTo>
                    <a:pt x="1060711" y="717549"/>
                  </a:lnTo>
                  <a:lnTo>
                    <a:pt x="1067066" y="717549"/>
                  </a:lnTo>
                  <a:lnTo>
                    <a:pt x="1067100" y="693419"/>
                  </a:lnTo>
                  <a:close/>
                </a:path>
                <a:path w="1068070" h="908050">
                  <a:moveTo>
                    <a:pt x="6607" y="717550"/>
                  </a:moveTo>
                  <a:lnTo>
                    <a:pt x="263" y="717550"/>
                  </a:lnTo>
                  <a:lnTo>
                    <a:pt x="254" y="723899"/>
                  </a:lnTo>
                  <a:lnTo>
                    <a:pt x="6598" y="723899"/>
                  </a:lnTo>
                  <a:lnTo>
                    <a:pt x="6607" y="717550"/>
                  </a:lnTo>
                  <a:close/>
                </a:path>
                <a:path w="1068070" h="908050">
                  <a:moveTo>
                    <a:pt x="1067066" y="717550"/>
                  </a:moveTo>
                  <a:lnTo>
                    <a:pt x="1060711" y="717550"/>
                  </a:lnTo>
                  <a:lnTo>
                    <a:pt x="1060702" y="723899"/>
                  </a:lnTo>
                  <a:lnTo>
                    <a:pt x="1067057" y="723899"/>
                  </a:lnTo>
                  <a:lnTo>
                    <a:pt x="1067066" y="717550"/>
                  </a:lnTo>
                  <a:close/>
                </a:path>
                <a:path w="1068070" h="908050">
                  <a:moveTo>
                    <a:pt x="6598" y="723900"/>
                  </a:moveTo>
                  <a:lnTo>
                    <a:pt x="254" y="723900"/>
                  </a:lnTo>
                  <a:lnTo>
                    <a:pt x="235" y="737869"/>
                  </a:lnTo>
                  <a:lnTo>
                    <a:pt x="6579" y="737869"/>
                  </a:lnTo>
                  <a:lnTo>
                    <a:pt x="6598" y="723900"/>
                  </a:lnTo>
                  <a:close/>
                </a:path>
                <a:path w="1068070" h="908050">
                  <a:moveTo>
                    <a:pt x="1067057" y="723900"/>
                  </a:moveTo>
                  <a:lnTo>
                    <a:pt x="1060702" y="723900"/>
                  </a:lnTo>
                  <a:lnTo>
                    <a:pt x="1060682" y="737869"/>
                  </a:lnTo>
                  <a:lnTo>
                    <a:pt x="1067038" y="737869"/>
                  </a:lnTo>
                  <a:lnTo>
                    <a:pt x="1067057" y="723900"/>
                  </a:lnTo>
                  <a:close/>
                </a:path>
                <a:path w="1068070" h="908050">
                  <a:moveTo>
                    <a:pt x="6579" y="737869"/>
                  </a:moveTo>
                  <a:lnTo>
                    <a:pt x="235" y="737869"/>
                  </a:lnTo>
                  <a:lnTo>
                    <a:pt x="226" y="744219"/>
                  </a:lnTo>
                  <a:lnTo>
                    <a:pt x="6570" y="744219"/>
                  </a:lnTo>
                  <a:lnTo>
                    <a:pt x="6579" y="737869"/>
                  </a:lnTo>
                  <a:close/>
                </a:path>
                <a:path w="1068070" h="908050">
                  <a:moveTo>
                    <a:pt x="1067038" y="737869"/>
                  </a:moveTo>
                  <a:lnTo>
                    <a:pt x="1060682" y="737869"/>
                  </a:lnTo>
                  <a:lnTo>
                    <a:pt x="1060673" y="744219"/>
                  </a:lnTo>
                  <a:lnTo>
                    <a:pt x="1067029" y="744219"/>
                  </a:lnTo>
                  <a:lnTo>
                    <a:pt x="1067038" y="737869"/>
                  </a:lnTo>
                  <a:close/>
                </a:path>
                <a:path w="1068070" h="908050">
                  <a:moveTo>
                    <a:pt x="6570" y="744219"/>
                  </a:moveTo>
                  <a:lnTo>
                    <a:pt x="226" y="744219"/>
                  </a:lnTo>
                  <a:lnTo>
                    <a:pt x="217" y="750569"/>
                  </a:lnTo>
                  <a:lnTo>
                    <a:pt x="6561" y="750569"/>
                  </a:lnTo>
                  <a:lnTo>
                    <a:pt x="6570" y="744219"/>
                  </a:lnTo>
                  <a:close/>
                </a:path>
                <a:path w="1068070" h="908050">
                  <a:moveTo>
                    <a:pt x="1067029" y="744219"/>
                  </a:moveTo>
                  <a:lnTo>
                    <a:pt x="1060673" y="744219"/>
                  </a:lnTo>
                  <a:lnTo>
                    <a:pt x="1060664" y="750569"/>
                  </a:lnTo>
                  <a:lnTo>
                    <a:pt x="1067020" y="750569"/>
                  </a:lnTo>
                  <a:lnTo>
                    <a:pt x="1067029" y="744219"/>
                  </a:lnTo>
                  <a:close/>
                </a:path>
                <a:path w="1068070" h="908050">
                  <a:moveTo>
                    <a:pt x="6561" y="750569"/>
                  </a:moveTo>
                  <a:lnTo>
                    <a:pt x="217" y="750569"/>
                  </a:lnTo>
                  <a:lnTo>
                    <a:pt x="208" y="756919"/>
                  </a:lnTo>
                  <a:lnTo>
                    <a:pt x="6552" y="756919"/>
                  </a:lnTo>
                  <a:lnTo>
                    <a:pt x="6561" y="750569"/>
                  </a:lnTo>
                  <a:close/>
                </a:path>
                <a:path w="1068070" h="908050">
                  <a:moveTo>
                    <a:pt x="1067020" y="750569"/>
                  </a:moveTo>
                  <a:lnTo>
                    <a:pt x="1060664" y="750569"/>
                  </a:lnTo>
                  <a:lnTo>
                    <a:pt x="1060655" y="756919"/>
                  </a:lnTo>
                  <a:lnTo>
                    <a:pt x="1067011" y="756919"/>
                  </a:lnTo>
                  <a:lnTo>
                    <a:pt x="1067020" y="750569"/>
                  </a:lnTo>
                  <a:close/>
                </a:path>
                <a:path w="1068070" h="908050">
                  <a:moveTo>
                    <a:pt x="6552" y="756919"/>
                  </a:moveTo>
                  <a:lnTo>
                    <a:pt x="208" y="756919"/>
                  </a:lnTo>
                  <a:lnTo>
                    <a:pt x="199" y="763269"/>
                  </a:lnTo>
                  <a:lnTo>
                    <a:pt x="6543" y="763269"/>
                  </a:lnTo>
                  <a:lnTo>
                    <a:pt x="6552" y="756919"/>
                  </a:lnTo>
                  <a:close/>
                </a:path>
                <a:path w="1068070" h="908050">
                  <a:moveTo>
                    <a:pt x="1067011" y="756919"/>
                  </a:moveTo>
                  <a:lnTo>
                    <a:pt x="1060655" y="756919"/>
                  </a:lnTo>
                  <a:lnTo>
                    <a:pt x="1060646" y="763269"/>
                  </a:lnTo>
                  <a:lnTo>
                    <a:pt x="1067002" y="763269"/>
                  </a:lnTo>
                  <a:lnTo>
                    <a:pt x="1067011" y="756919"/>
                  </a:lnTo>
                  <a:close/>
                </a:path>
                <a:path w="1068070" h="908050">
                  <a:moveTo>
                    <a:pt x="6543" y="763269"/>
                  </a:moveTo>
                  <a:lnTo>
                    <a:pt x="199" y="763269"/>
                  </a:lnTo>
                  <a:lnTo>
                    <a:pt x="190" y="769619"/>
                  </a:lnTo>
                  <a:lnTo>
                    <a:pt x="6534" y="769619"/>
                  </a:lnTo>
                  <a:lnTo>
                    <a:pt x="6543" y="763269"/>
                  </a:lnTo>
                  <a:close/>
                </a:path>
                <a:path w="1068070" h="908050">
                  <a:moveTo>
                    <a:pt x="1067002" y="763269"/>
                  </a:moveTo>
                  <a:lnTo>
                    <a:pt x="1060646" y="763269"/>
                  </a:lnTo>
                  <a:lnTo>
                    <a:pt x="1060637" y="769619"/>
                  </a:lnTo>
                  <a:lnTo>
                    <a:pt x="1066993" y="769619"/>
                  </a:lnTo>
                  <a:lnTo>
                    <a:pt x="1067002" y="763269"/>
                  </a:lnTo>
                  <a:close/>
                </a:path>
                <a:path w="1068070" h="908050">
                  <a:moveTo>
                    <a:pt x="6534" y="769619"/>
                  </a:moveTo>
                  <a:lnTo>
                    <a:pt x="190" y="769619"/>
                  </a:lnTo>
                  <a:lnTo>
                    <a:pt x="181" y="775969"/>
                  </a:lnTo>
                  <a:lnTo>
                    <a:pt x="6524" y="775969"/>
                  </a:lnTo>
                  <a:lnTo>
                    <a:pt x="6534" y="769619"/>
                  </a:lnTo>
                  <a:close/>
                </a:path>
                <a:path w="1068070" h="908050">
                  <a:moveTo>
                    <a:pt x="1066993" y="769619"/>
                  </a:moveTo>
                  <a:lnTo>
                    <a:pt x="1060637" y="769619"/>
                  </a:lnTo>
                  <a:lnTo>
                    <a:pt x="1060628" y="775969"/>
                  </a:lnTo>
                  <a:lnTo>
                    <a:pt x="1066984" y="775969"/>
                  </a:lnTo>
                  <a:lnTo>
                    <a:pt x="1066993" y="769619"/>
                  </a:lnTo>
                  <a:close/>
                </a:path>
                <a:path w="1068070" h="908050">
                  <a:moveTo>
                    <a:pt x="6524" y="775969"/>
                  </a:moveTo>
                  <a:lnTo>
                    <a:pt x="181" y="775969"/>
                  </a:lnTo>
                  <a:lnTo>
                    <a:pt x="172" y="782319"/>
                  </a:lnTo>
                  <a:lnTo>
                    <a:pt x="6515" y="782319"/>
                  </a:lnTo>
                  <a:lnTo>
                    <a:pt x="6524" y="775969"/>
                  </a:lnTo>
                  <a:close/>
                </a:path>
                <a:path w="1068070" h="908050">
                  <a:moveTo>
                    <a:pt x="1066984" y="775969"/>
                  </a:moveTo>
                  <a:lnTo>
                    <a:pt x="1060628" y="775969"/>
                  </a:lnTo>
                  <a:lnTo>
                    <a:pt x="1060619" y="782319"/>
                  </a:lnTo>
                  <a:lnTo>
                    <a:pt x="1066976" y="782319"/>
                  </a:lnTo>
                  <a:lnTo>
                    <a:pt x="1066984" y="775969"/>
                  </a:lnTo>
                  <a:close/>
                </a:path>
                <a:path w="1068070" h="908050">
                  <a:moveTo>
                    <a:pt x="6515" y="782319"/>
                  </a:moveTo>
                  <a:lnTo>
                    <a:pt x="172" y="782319"/>
                  </a:lnTo>
                  <a:lnTo>
                    <a:pt x="163" y="788669"/>
                  </a:lnTo>
                  <a:lnTo>
                    <a:pt x="6506" y="788669"/>
                  </a:lnTo>
                  <a:lnTo>
                    <a:pt x="6515" y="782319"/>
                  </a:lnTo>
                  <a:close/>
                </a:path>
                <a:path w="1068070" h="908050">
                  <a:moveTo>
                    <a:pt x="1066976" y="782319"/>
                  </a:moveTo>
                  <a:lnTo>
                    <a:pt x="1060619" y="782319"/>
                  </a:lnTo>
                  <a:lnTo>
                    <a:pt x="1060610" y="788669"/>
                  </a:lnTo>
                  <a:lnTo>
                    <a:pt x="1066967" y="788669"/>
                  </a:lnTo>
                  <a:lnTo>
                    <a:pt x="1066976" y="782319"/>
                  </a:lnTo>
                  <a:close/>
                </a:path>
                <a:path w="1068070" h="908050">
                  <a:moveTo>
                    <a:pt x="6506" y="788669"/>
                  </a:moveTo>
                  <a:lnTo>
                    <a:pt x="163" y="788669"/>
                  </a:lnTo>
                  <a:lnTo>
                    <a:pt x="154" y="795019"/>
                  </a:lnTo>
                  <a:lnTo>
                    <a:pt x="6497" y="795019"/>
                  </a:lnTo>
                  <a:lnTo>
                    <a:pt x="6506" y="788669"/>
                  </a:lnTo>
                  <a:close/>
                </a:path>
                <a:path w="1068070" h="908050">
                  <a:moveTo>
                    <a:pt x="1066967" y="788669"/>
                  </a:moveTo>
                  <a:lnTo>
                    <a:pt x="1060610" y="788669"/>
                  </a:lnTo>
                  <a:lnTo>
                    <a:pt x="1060601" y="795019"/>
                  </a:lnTo>
                  <a:lnTo>
                    <a:pt x="1066958" y="795019"/>
                  </a:lnTo>
                  <a:lnTo>
                    <a:pt x="1066967" y="788669"/>
                  </a:lnTo>
                  <a:close/>
                </a:path>
                <a:path w="1068070" h="908050">
                  <a:moveTo>
                    <a:pt x="6497" y="795019"/>
                  </a:moveTo>
                  <a:lnTo>
                    <a:pt x="154" y="795019"/>
                  </a:lnTo>
                  <a:lnTo>
                    <a:pt x="147" y="800099"/>
                  </a:lnTo>
                  <a:lnTo>
                    <a:pt x="6490" y="800099"/>
                  </a:lnTo>
                  <a:lnTo>
                    <a:pt x="6497" y="795019"/>
                  </a:lnTo>
                  <a:close/>
                </a:path>
                <a:path w="1068070" h="908050">
                  <a:moveTo>
                    <a:pt x="1066958" y="795019"/>
                  </a:moveTo>
                  <a:lnTo>
                    <a:pt x="1060601" y="795019"/>
                  </a:lnTo>
                  <a:lnTo>
                    <a:pt x="1060594" y="800099"/>
                  </a:lnTo>
                  <a:lnTo>
                    <a:pt x="1066951" y="800099"/>
                  </a:lnTo>
                  <a:lnTo>
                    <a:pt x="1066958" y="795019"/>
                  </a:lnTo>
                  <a:close/>
                </a:path>
                <a:path w="1068070" h="908050">
                  <a:moveTo>
                    <a:pt x="6490" y="800100"/>
                  </a:moveTo>
                  <a:lnTo>
                    <a:pt x="147" y="800100"/>
                  </a:lnTo>
                  <a:lnTo>
                    <a:pt x="137" y="807719"/>
                  </a:lnTo>
                  <a:lnTo>
                    <a:pt x="6479" y="807719"/>
                  </a:lnTo>
                  <a:lnTo>
                    <a:pt x="6490" y="800100"/>
                  </a:lnTo>
                  <a:close/>
                </a:path>
                <a:path w="1068070" h="908050">
                  <a:moveTo>
                    <a:pt x="1066951" y="800100"/>
                  </a:moveTo>
                  <a:lnTo>
                    <a:pt x="1060594" y="800100"/>
                  </a:lnTo>
                  <a:lnTo>
                    <a:pt x="1060583" y="807719"/>
                  </a:lnTo>
                  <a:lnTo>
                    <a:pt x="1066940" y="807719"/>
                  </a:lnTo>
                  <a:lnTo>
                    <a:pt x="1066951" y="800100"/>
                  </a:lnTo>
                  <a:close/>
                </a:path>
                <a:path w="1068070" h="908050">
                  <a:moveTo>
                    <a:pt x="6479" y="807719"/>
                  </a:moveTo>
                  <a:lnTo>
                    <a:pt x="137" y="807719"/>
                  </a:lnTo>
                  <a:lnTo>
                    <a:pt x="130" y="812799"/>
                  </a:lnTo>
                  <a:lnTo>
                    <a:pt x="6472" y="812799"/>
                  </a:lnTo>
                  <a:lnTo>
                    <a:pt x="6479" y="807719"/>
                  </a:lnTo>
                  <a:close/>
                </a:path>
                <a:path w="1068070" h="908050">
                  <a:moveTo>
                    <a:pt x="1066940" y="807719"/>
                  </a:moveTo>
                  <a:lnTo>
                    <a:pt x="1060583" y="807719"/>
                  </a:lnTo>
                  <a:lnTo>
                    <a:pt x="1060576" y="812799"/>
                  </a:lnTo>
                  <a:lnTo>
                    <a:pt x="1066933" y="812799"/>
                  </a:lnTo>
                  <a:lnTo>
                    <a:pt x="1066940" y="807719"/>
                  </a:lnTo>
                  <a:close/>
                </a:path>
                <a:path w="1068070" h="908050">
                  <a:moveTo>
                    <a:pt x="6472" y="812800"/>
                  </a:moveTo>
                  <a:lnTo>
                    <a:pt x="130" y="812800"/>
                  </a:lnTo>
                  <a:lnTo>
                    <a:pt x="119" y="820419"/>
                  </a:lnTo>
                  <a:lnTo>
                    <a:pt x="6461" y="820419"/>
                  </a:lnTo>
                  <a:lnTo>
                    <a:pt x="6472" y="812800"/>
                  </a:lnTo>
                  <a:close/>
                </a:path>
                <a:path w="1068070" h="908050">
                  <a:moveTo>
                    <a:pt x="1066933" y="812800"/>
                  </a:moveTo>
                  <a:lnTo>
                    <a:pt x="1060576" y="812800"/>
                  </a:lnTo>
                  <a:lnTo>
                    <a:pt x="1060565" y="820419"/>
                  </a:lnTo>
                  <a:lnTo>
                    <a:pt x="1066922" y="820419"/>
                  </a:lnTo>
                  <a:lnTo>
                    <a:pt x="1066933" y="812800"/>
                  </a:lnTo>
                  <a:close/>
                </a:path>
                <a:path w="1068070" h="908050">
                  <a:moveTo>
                    <a:pt x="6461" y="820419"/>
                  </a:moveTo>
                  <a:lnTo>
                    <a:pt x="119" y="820419"/>
                  </a:lnTo>
                  <a:lnTo>
                    <a:pt x="110" y="826769"/>
                  </a:lnTo>
                  <a:lnTo>
                    <a:pt x="6452" y="826769"/>
                  </a:lnTo>
                  <a:lnTo>
                    <a:pt x="6461" y="820419"/>
                  </a:lnTo>
                  <a:close/>
                </a:path>
                <a:path w="1068070" h="908050">
                  <a:moveTo>
                    <a:pt x="1066922" y="820419"/>
                  </a:moveTo>
                  <a:lnTo>
                    <a:pt x="1060565" y="820419"/>
                  </a:lnTo>
                  <a:lnTo>
                    <a:pt x="1060556" y="826769"/>
                  </a:lnTo>
                  <a:lnTo>
                    <a:pt x="1066913" y="826769"/>
                  </a:lnTo>
                  <a:lnTo>
                    <a:pt x="1066922" y="820419"/>
                  </a:lnTo>
                  <a:close/>
                </a:path>
                <a:path w="1068070" h="908050">
                  <a:moveTo>
                    <a:pt x="6452" y="826769"/>
                  </a:moveTo>
                  <a:lnTo>
                    <a:pt x="110" y="826769"/>
                  </a:lnTo>
                  <a:lnTo>
                    <a:pt x="103" y="831849"/>
                  </a:lnTo>
                  <a:lnTo>
                    <a:pt x="6445" y="831849"/>
                  </a:lnTo>
                  <a:lnTo>
                    <a:pt x="6452" y="826769"/>
                  </a:lnTo>
                  <a:close/>
                </a:path>
                <a:path w="1068070" h="908050">
                  <a:moveTo>
                    <a:pt x="1066913" y="826769"/>
                  </a:moveTo>
                  <a:lnTo>
                    <a:pt x="1060556" y="826769"/>
                  </a:lnTo>
                  <a:lnTo>
                    <a:pt x="1060549" y="831849"/>
                  </a:lnTo>
                  <a:lnTo>
                    <a:pt x="1066906" y="831849"/>
                  </a:lnTo>
                  <a:lnTo>
                    <a:pt x="1066913" y="826769"/>
                  </a:lnTo>
                  <a:close/>
                </a:path>
                <a:path w="1068070" h="908050">
                  <a:moveTo>
                    <a:pt x="6445" y="831850"/>
                  </a:moveTo>
                  <a:lnTo>
                    <a:pt x="103" y="831850"/>
                  </a:lnTo>
                  <a:lnTo>
                    <a:pt x="92" y="839469"/>
                  </a:lnTo>
                  <a:lnTo>
                    <a:pt x="6434" y="839469"/>
                  </a:lnTo>
                  <a:lnTo>
                    <a:pt x="6445" y="831850"/>
                  </a:lnTo>
                  <a:close/>
                </a:path>
                <a:path w="1068070" h="908050">
                  <a:moveTo>
                    <a:pt x="1066906" y="831850"/>
                  </a:moveTo>
                  <a:lnTo>
                    <a:pt x="1060549" y="831850"/>
                  </a:lnTo>
                  <a:lnTo>
                    <a:pt x="1060538" y="839469"/>
                  </a:lnTo>
                  <a:lnTo>
                    <a:pt x="1066896" y="839469"/>
                  </a:lnTo>
                  <a:lnTo>
                    <a:pt x="1066906" y="831850"/>
                  </a:lnTo>
                  <a:close/>
                </a:path>
                <a:path w="1068070" h="908050">
                  <a:moveTo>
                    <a:pt x="6434" y="839469"/>
                  </a:moveTo>
                  <a:lnTo>
                    <a:pt x="92" y="839469"/>
                  </a:lnTo>
                  <a:lnTo>
                    <a:pt x="85" y="844549"/>
                  </a:lnTo>
                  <a:lnTo>
                    <a:pt x="6427" y="844549"/>
                  </a:lnTo>
                  <a:lnTo>
                    <a:pt x="6434" y="839469"/>
                  </a:lnTo>
                  <a:close/>
                </a:path>
                <a:path w="1068070" h="908050">
                  <a:moveTo>
                    <a:pt x="1066896" y="839469"/>
                  </a:moveTo>
                  <a:lnTo>
                    <a:pt x="1060538" y="839469"/>
                  </a:lnTo>
                  <a:lnTo>
                    <a:pt x="1060531" y="844549"/>
                  </a:lnTo>
                  <a:lnTo>
                    <a:pt x="1066888" y="844549"/>
                  </a:lnTo>
                  <a:lnTo>
                    <a:pt x="1066896" y="839469"/>
                  </a:lnTo>
                  <a:close/>
                </a:path>
                <a:path w="1068070" h="908050">
                  <a:moveTo>
                    <a:pt x="6427" y="844550"/>
                  </a:moveTo>
                  <a:lnTo>
                    <a:pt x="85" y="844550"/>
                  </a:lnTo>
                  <a:lnTo>
                    <a:pt x="65" y="858519"/>
                  </a:lnTo>
                  <a:lnTo>
                    <a:pt x="6407" y="858519"/>
                  </a:lnTo>
                  <a:lnTo>
                    <a:pt x="6427" y="844550"/>
                  </a:lnTo>
                  <a:close/>
                </a:path>
                <a:path w="1068070" h="908050">
                  <a:moveTo>
                    <a:pt x="1066888" y="844550"/>
                  </a:moveTo>
                  <a:lnTo>
                    <a:pt x="1060531" y="844550"/>
                  </a:lnTo>
                  <a:lnTo>
                    <a:pt x="1060511" y="858519"/>
                  </a:lnTo>
                  <a:lnTo>
                    <a:pt x="1066869" y="858519"/>
                  </a:lnTo>
                  <a:lnTo>
                    <a:pt x="1066888" y="844550"/>
                  </a:lnTo>
                  <a:close/>
                </a:path>
                <a:path w="1068070" h="908050">
                  <a:moveTo>
                    <a:pt x="6407" y="858519"/>
                  </a:moveTo>
                  <a:lnTo>
                    <a:pt x="65" y="858519"/>
                  </a:lnTo>
                  <a:lnTo>
                    <a:pt x="58" y="863599"/>
                  </a:lnTo>
                  <a:lnTo>
                    <a:pt x="6400" y="863599"/>
                  </a:lnTo>
                  <a:lnTo>
                    <a:pt x="6407" y="858519"/>
                  </a:lnTo>
                  <a:close/>
                </a:path>
                <a:path w="1068070" h="908050">
                  <a:moveTo>
                    <a:pt x="1066869" y="858519"/>
                  </a:moveTo>
                  <a:lnTo>
                    <a:pt x="1060511" y="858519"/>
                  </a:lnTo>
                  <a:lnTo>
                    <a:pt x="1060504" y="863599"/>
                  </a:lnTo>
                  <a:lnTo>
                    <a:pt x="1066862" y="863599"/>
                  </a:lnTo>
                  <a:lnTo>
                    <a:pt x="1066869" y="858519"/>
                  </a:lnTo>
                  <a:close/>
                </a:path>
                <a:path w="1068070" h="908050">
                  <a:moveTo>
                    <a:pt x="6400" y="863600"/>
                  </a:moveTo>
                  <a:lnTo>
                    <a:pt x="58" y="863600"/>
                  </a:lnTo>
                  <a:lnTo>
                    <a:pt x="40" y="876299"/>
                  </a:lnTo>
                  <a:lnTo>
                    <a:pt x="6382" y="876299"/>
                  </a:lnTo>
                  <a:lnTo>
                    <a:pt x="6400" y="863600"/>
                  </a:lnTo>
                  <a:close/>
                </a:path>
                <a:path w="1068070" h="908050">
                  <a:moveTo>
                    <a:pt x="1066862" y="863600"/>
                  </a:moveTo>
                  <a:lnTo>
                    <a:pt x="1060504" y="863600"/>
                  </a:lnTo>
                  <a:lnTo>
                    <a:pt x="1060486" y="876299"/>
                  </a:lnTo>
                  <a:lnTo>
                    <a:pt x="1066844" y="876299"/>
                  </a:lnTo>
                  <a:lnTo>
                    <a:pt x="1066862" y="863600"/>
                  </a:lnTo>
                  <a:close/>
                </a:path>
                <a:path w="1068070" h="908050">
                  <a:moveTo>
                    <a:pt x="6382" y="876300"/>
                  </a:moveTo>
                  <a:lnTo>
                    <a:pt x="40" y="876300"/>
                  </a:lnTo>
                  <a:lnTo>
                    <a:pt x="21" y="890269"/>
                  </a:lnTo>
                  <a:lnTo>
                    <a:pt x="6362" y="890269"/>
                  </a:lnTo>
                  <a:lnTo>
                    <a:pt x="6382" y="876300"/>
                  </a:lnTo>
                  <a:close/>
                </a:path>
                <a:path w="1068070" h="908050">
                  <a:moveTo>
                    <a:pt x="1066844" y="876300"/>
                  </a:moveTo>
                  <a:lnTo>
                    <a:pt x="1060486" y="876300"/>
                  </a:lnTo>
                  <a:lnTo>
                    <a:pt x="1060466" y="890269"/>
                  </a:lnTo>
                  <a:lnTo>
                    <a:pt x="1066824" y="890269"/>
                  </a:lnTo>
                  <a:lnTo>
                    <a:pt x="1066844" y="876300"/>
                  </a:lnTo>
                  <a:close/>
                </a:path>
                <a:path w="1068070" h="908050">
                  <a:moveTo>
                    <a:pt x="6362" y="890269"/>
                  </a:moveTo>
                  <a:lnTo>
                    <a:pt x="21" y="890269"/>
                  </a:lnTo>
                  <a:lnTo>
                    <a:pt x="12" y="896619"/>
                  </a:lnTo>
                  <a:lnTo>
                    <a:pt x="6353" y="896619"/>
                  </a:lnTo>
                  <a:lnTo>
                    <a:pt x="6362" y="890269"/>
                  </a:lnTo>
                  <a:close/>
                </a:path>
                <a:path w="1068070" h="908050">
                  <a:moveTo>
                    <a:pt x="1066824" y="890269"/>
                  </a:moveTo>
                  <a:lnTo>
                    <a:pt x="1060466" y="890269"/>
                  </a:lnTo>
                  <a:lnTo>
                    <a:pt x="1060457" y="896619"/>
                  </a:lnTo>
                  <a:lnTo>
                    <a:pt x="1066816" y="896619"/>
                  </a:lnTo>
                  <a:lnTo>
                    <a:pt x="1066824" y="890269"/>
                  </a:lnTo>
                  <a:close/>
                </a:path>
                <a:path w="1068070" h="908050">
                  <a:moveTo>
                    <a:pt x="6353" y="896619"/>
                  </a:moveTo>
                  <a:lnTo>
                    <a:pt x="12" y="896619"/>
                  </a:lnTo>
                  <a:lnTo>
                    <a:pt x="3" y="902969"/>
                  </a:lnTo>
                  <a:lnTo>
                    <a:pt x="1066807" y="902969"/>
                  </a:lnTo>
                  <a:lnTo>
                    <a:pt x="1066808" y="901699"/>
                  </a:lnTo>
                  <a:lnTo>
                    <a:pt x="1060450" y="901699"/>
                  </a:lnTo>
                  <a:lnTo>
                    <a:pt x="6350" y="899159"/>
                  </a:lnTo>
                  <a:lnTo>
                    <a:pt x="6353" y="896619"/>
                  </a:lnTo>
                  <a:close/>
                </a:path>
                <a:path w="1068070" h="908050">
                  <a:moveTo>
                    <a:pt x="1066816" y="896619"/>
                  </a:moveTo>
                  <a:lnTo>
                    <a:pt x="1060457" y="896619"/>
                  </a:lnTo>
                  <a:lnTo>
                    <a:pt x="1060450" y="901699"/>
                  </a:lnTo>
                  <a:lnTo>
                    <a:pt x="1066808" y="901699"/>
                  </a:lnTo>
                  <a:lnTo>
                    <a:pt x="1066816" y="896619"/>
                  </a:lnTo>
                  <a:close/>
                </a:path>
                <a:path w="1068070" h="908050">
                  <a:moveTo>
                    <a:pt x="1066807" y="902970"/>
                  </a:moveTo>
                  <a:lnTo>
                    <a:pt x="3" y="902970"/>
                  </a:lnTo>
                  <a:lnTo>
                    <a:pt x="0" y="905509"/>
                  </a:lnTo>
                  <a:lnTo>
                    <a:pt x="1066800" y="908049"/>
                  </a:lnTo>
                  <a:lnTo>
                    <a:pt x="1066807" y="902970"/>
                  </a:lnTo>
                  <a:close/>
                </a:path>
              </a:pathLst>
            </a:custGeom>
            <a:solidFill>
              <a:srgbClr val="0845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735329" y="3714750"/>
              <a:ext cx="1055370" cy="896619"/>
            </a:xfrm>
            <a:custGeom>
              <a:avLst/>
              <a:gdLst/>
              <a:ahLst/>
              <a:cxnLst/>
              <a:rect l="l" t="t" r="r" b="b"/>
              <a:pathLst>
                <a:path w="1055370" h="896620">
                  <a:moveTo>
                    <a:pt x="1269" y="0"/>
                  </a:moveTo>
                  <a:lnTo>
                    <a:pt x="1266" y="2539"/>
                  </a:lnTo>
                  <a:lnTo>
                    <a:pt x="1055370" y="2539"/>
                  </a:lnTo>
                  <a:lnTo>
                    <a:pt x="1269" y="0"/>
                  </a:lnTo>
                  <a:close/>
                </a:path>
                <a:path w="1055370" h="896620">
                  <a:moveTo>
                    <a:pt x="1055370" y="2540"/>
                  </a:moveTo>
                  <a:lnTo>
                    <a:pt x="1266" y="2540"/>
                  </a:lnTo>
                  <a:lnTo>
                    <a:pt x="1257" y="8889"/>
                  </a:lnTo>
                  <a:lnTo>
                    <a:pt x="7616" y="8889"/>
                  </a:lnTo>
                  <a:lnTo>
                    <a:pt x="7619" y="6350"/>
                  </a:lnTo>
                  <a:lnTo>
                    <a:pt x="1055364" y="6350"/>
                  </a:lnTo>
                  <a:lnTo>
                    <a:pt x="1055370" y="2540"/>
                  </a:lnTo>
                  <a:close/>
                </a:path>
                <a:path w="1055370" h="896620">
                  <a:moveTo>
                    <a:pt x="1055364" y="6350"/>
                  </a:moveTo>
                  <a:lnTo>
                    <a:pt x="7619" y="6350"/>
                  </a:lnTo>
                  <a:lnTo>
                    <a:pt x="1049020" y="8889"/>
                  </a:lnTo>
                  <a:lnTo>
                    <a:pt x="1055360" y="8889"/>
                  </a:lnTo>
                  <a:lnTo>
                    <a:pt x="1055364" y="6350"/>
                  </a:lnTo>
                  <a:close/>
                </a:path>
                <a:path w="1055370" h="896620">
                  <a:moveTo>
                    <a:pt x="7616" y="8890"/>
                  </a:moveTo>
                  <a:lnTo>
                    <a:pt x="1257" y="8890"/>
                  </a:lnTo>
                  <a:lnTo>
                    <a:pt x="1250" y="13969"/>
                  </a:lnTo>
                  <a:lnTo>
                    <a:pt x="7609" y="13969"/>
                  </a:lnTo>
                  <a:lnTo>
                    <a:pt x="7616" y="8890"/>
                  </a:lnTo>
                  <a:close/>
                </a:path>
                <a:path w="1055370" h="896620">
                  <a:moveTo>
                    <a:pt x="1055360" y="8890"/>
                  </a:moveTo>
                  <a:lnTo>
                    <a:pt x="1049020" y="8890"/>
                  </a:lnTo>
                  <a:lnTo>
                    <a:pt x="1049012" y="13969"/>
                  </a:lnTo>
                  <a:lnTo>
                    <a:pt x="1055353" y="13969"/>
                  </a:lnTo>
                  <a:lnTo>
                    <a:pt x="1055360" y="8890"/>
                  </a:lnTo>
                  <a:close/>
                </a:path>
                <a:path w="1055370" h="896620">
                  <a:moveTo>
                    <a:pt x="7609" y="13970"/>
                  </a:moveTo>
                  <a:lnTo>
                    <a:pt x="1250" y="13970"/>
                  </a:lnTo>
                  <a:lnTo>
                    <a:pt x="1239" y="21589"/>
                  </a:lnTo>
                  <a:lnTo>
                    <a:pt x="7598" y="21589"/>
                  </a:lnTo>
                  <a:lnTo>
                    <a:pt x="7609" y="13970"/>
                  </a:lnTo>
                  <a:close/>
                </a:path>
                <a:path w="1055370" h="896620">
                  <a:moveTo>
                    <a:pt x="1055353" y="13970"/>
                  </a:moveTo>
                  <a:lnTo>
                    <a:pt x="1049012" y="13970"/>
                  </a:lnTo>
                  <a:lnTo>
                    <a:pt x="1049001" y="21589"/>
                  </a:lnTo>
                  <a:lnTo>
                    <a:pt x="1055342" y="21589"/>
                  </a:lnTo>
                  <a:lnTo>
                    <a:pt x="1055353" y="13970"/>
                  </a:lnTo>
                  <a:close/>
                </a:path>
                <a:path w="1055370" h="896620">
                  <a:moveTo>
                    <a:pt x="7598" y="21590"/>
                  </a:moveTo>
                  <a:lnTo>
                    <a:pt x="1239" y="21590"/>
                  </a:lnTo>
                  <a:lnTo>
                    <a:pt x="1230" y="27939"/>
                  </a:lnTo>
                  <a:lnTo>
                    <a:pt x="7588" y="27939"/>
                  </a:lnTo>
                  <a:lnTo>
                    <a:pt x="7598" y="21590"/>
                  </a:lnTo>
                  <a:close/>
                </a:path>
                <a:path w="1055370" h="896620">
                  <a:moveTo>
                    <a:pt x="1055342" y="21590"/>
                  </a:moveTo>
                  <a:lnTo>
                    <a:pt x="1049001" y="21590"/>
                  </a:lnTo>
                  <a:lnTo>
                    <a:pt x="1048992" y="27939"/>
                  </a:lnTo>
                  <a:lnTo>
                    <a:pt x="1055333" y="27939"/>
                  </a:lnTo>
                  <a:lnTo>
                    <a:pt x="1055342" y="21590"/>
                  </a:lnTo>
                  <a:close/>
                </a:path>
                <a:path w="1055370" h="896620">
                  <a:moveTo>
                    <a:pt x="7588" y="27940"/>
                  </a:moveTo>
                  <a:lnTo>
                    <a:pt x="1230" y="27940"/>
                  </a:lnTo>
                  <a:lnTo>
                    <a:pt x="1221" y="34289"/>
                  </a:lnTo>
                  <a:lnTo>
                    <a:pt x="7579" y="34289"/>
                  </a:lnTo>
                  <a:lnTo>
                    <a:pt x="7588" y="27940"/>
                  </a:lnTo>
                  <a:close/>
                </a:path>
                <a:path w="1055370" h="896620">
                  <a:moveTo>
                    <a:pt x="1055333" y="27940"/>
                  </a:moveTo>
                  <a:lnTo>
                    <a:pt x="1048992" y="27940"/>
                  </a:lnTo>
                  <a:lnTo>
                    <a:pt x="1048983" y="34289"/>
                  </a:lnTo>
                  <a:lnTo>
                    <a:pt x="1055324" y="34289"/>
                  </a:lnTo>
                  <a:lnTo>
                    <a:pt x="1055333" y="27940"/>
                  </a:lnTo>
                  <a:close/>
                </a:path>
                <a:path w="1055370" h="896620">
                  <a:moveTo>
                    <a:pt x="7579" y="34290"/>
                  </a:moveTo>
                  <a:lnTo>
                    <a:pt x="1221" y="34290"/>
                  </a:lnTo>
                  <a:lnTo>
                    <a:pt x="1214" y="39369"/>
                  </a:lnTo>
                  <a:lnTo>
                    <a:pt x="7572" y="39369"/>
                  </a:lnTo>
                  <a:lnTo>
                    <a:pt x="7579" y="34290"/>
                  </a:lnTo>
                  <a:close/>
                </a:path>
                <a:path w="1055370" h="896620">
                  <a:moveTo>
                    <a:pt x="1055324" y="34290"/>
                  </a:moveTo>
                  <a:lnTo>
                    <a:pt x="1048983" y="34290"/>
                  </a:lnTo>
                  <a:lnTo>
                    <a:pt x="1048976" y="39369"/>
                  </a:lnTo>
                  <a:lnTo>
                    <a:pt x="1055317" y="39369"/>
                  </a:lnTo>
                  <a:lnTo>
                    <a:pt x="1055324" y="34290"/>
                  </a:lnTo>
                  <a:close/>
                </a:path>
                <a:path w="1055370" h="896620">
                  <a:moveTo>
                    <a:pt x="7572" y="39370"/>
                  </a:moveTo>
                  <a:lnTo>
                    <a:pt x="1214" y="39370"/>
                  </a:lnTo>
                  <a:lnTo>
                    <a:pt x="1203" y="46989"/>
                  </a:lnTo>
                  <a:lnTo>
                    <a:pt x="7561" y="46989"/>
                  </a:lnTo>
                  <a:lnTo>
                    <a:pt x="7572" y="39370"/>
                  </a:lnTo>
                  <a:close/>
                </a:path>
                <a:path w="1055370" h="896620">
                  <a:moveTo>
                    <a:pt x="1055317" y="39370"/>
                  </a:moveTo>
                  <a:lnTo>
                    <a:pt x="1048976" y="39370"/>
                  </a:lnTo>
                  <a:lnTo>
                    <a:pt x="1048965" y="46989"/>
                  </a:lnTo>
                  <a:lnTo>
                    <a:pt x="1055306" y="46989"/>
                  </a:lnTo>
                  <a:lnTo>
                    <a:pt x="1055317" y="39370"/>
                  </a:lnTo>
                  <a:close/>
                </a:path>
                <a:path w="1055370" h="896620">
                  <a:moveTo>
                    <a:pt x="7561" y="46990"/>
                  </a:moveTo>
                  <a:lnTo>
                    <a:pt x="1203" y="46990"/>
                  </a:lnTo>
                  <a:lnTo>
                    <a:pt x="1187" y="58419"/>
                  </a:lnTo>
                  <a:lnTo>
                    <a:pt x="7544" y="58419"/>
                  </a:lnTo>
                  <a:lnTo>
                    <a:pt x="7561" y="46990"/>
                  </a:lnTo>
                  <a:close/>
                </a:path>
                <a:path w="1055370" h="896620">
                  <a:moveTo>
                    <a:pt x="1055306" y="46990"/>
                  </a:moveTo>
                  <a:lnTo>
                    <a:pt x="1048965" y="46990"/>
                  </a:lnTo>
                  <a:lnTo>
                    <a:pt x="1048948" y="58419"/>
                  </a:lnTo>
                  <a:lnTo>
                    <a:pt x="1055290" y="58419"/>
                  </a:lnTo>
                  <a:lnTo>
                    <a:pt x="1055306" y="46990"/>
                  </a:lnTo>
                  <a:close/>
                </a:path>
                <a:path w="1055370" h="896620">
                  <a:moveTo>
                    <a:pt x="7544" y="58420"/>
                  </a:moveTo>
                  <a:lnTo>
                    <a:pt x="1187" y="58420"/>
                  </a:lnTo>
                  <a:lnTo>
                    <a:pt x="1168" y="71119"/>
                  </a:lnTo>
                  <a:lnTo>
                    <a:pt x="7526" y="71119"/>
                  </a:lnTo>
                  <a:lnTo>
                    <a:pt x="7544" y="58420"/>
                  </a:lnTo>
                  <a:close/>
                </a:path>
                <a:path w="1055370" h="896620">
                  <a:moveTo>
                    <a:pt x="1055290" y="58420"/>
                  </a:moveTo>
                  <a:lnTo>
                    <a:pt x="1048948" y="58420"/>
                  </a:lnTo>
                  <a:lnTo>
                    <a:pt x="1048930" y="71119"/>
                  </a:lnTo>
                  <a:lnTo>
                    <a:pt x="1055272" y="71119"/>
                  </a:lnTo>
                  <a:lnTo>
                    <a:pt x="1055290" y="58420"/>
                  </a:lnTo>
                  <a:close/>
                </a:path>
                <a:path w="1055370" h="896620">
                  <a:moveTo>
                    <a:pt x="7526" y="71120"/>
                  </a:moveTo>
                  <a:lnTo>
                    <a:pt x="1168" y="71120"/>
                  </a:lnTo>
                  <a:lnTo>
                    <a:pt x="1158" y="78739"/>
                  </a:lnTo>
                  <a:lnTo>
                    <a:pt x="7515" y="78739"/>
                  </a:lnTo>
                  <a:lnTo>
                    <a:pt x="7526" y="71120"/>
                  </a:lnTo>
                  <a:close/>
                </a:path>
                <a:path w="1055370" h="896620">
                  <a:moveTo>
                    <a:pt x="1055272" y="71120"/>
                  </a:moveTo>
                  <a:lnTo>
                    <a:pt x="1048930" y="71120"/>
                  </a:lnTo>
                  <a:lnTo>
                    <a:pt x="1048919" y="78739"/>
                  </a:lnTo>
                  <a:lnTo>
                    <a:pt x="1055261" y="78739"/>
                  </a:lnTo>
                  <a:lnTo>
                    <a:pt x="1055272" y="71120"/>
                  </a:lnTo>
                  <a:close/>
                </a:path>
                <a:path w="1055370" h="896620">
                  <a:moveTo>
                    <a:pt x="7515" y="78740"/>
                  </a:moveTo>
                  <a:lnTo>
                    <a:pt x="1158" y="78740"/>
                  </a:lnTo>
                  <a:lnTo>
                    <a:pt x="1149" y="85089"/>
                  </a:lnTo>
                  <a:lnTo>
                    <a:pt x="7506" y="85089"/>
                  </a:lnTo>
                  <a:lnTo>
                    <a:pt x="7515" y="78740"/>
                  </a:lnTo>
                  <a:close/>
                </a:path>
                <a:path w="1055370" h="896620">
                  <a:moveTo>
                    <a:pt x="1055261" y="78740"/>
                  </a:moveTo>
                  <a:lnTo>
                    <a:pt x="1048919" y="78740"/>
                  </a:lnTo>
                  <a:lnTo>
                    <a:pt x="1048910" y="85089"/>
                  </a:lnTo>
                  <a:lnTo>
                    <a:pt x="1055252" y="85089"/>
                  </a:lnTo>
                  <a:lnTo>
                    <a:pt x="1055261" y="78740"/>
                  </a:lnTo>
                  <a:close/>
                </a:path>
                <a:path w="1055370" h="896620">
                  <a:moveTo>
                    <a:pt x="7506" y="85090"/>
                  </a:moveTo>
                  <a:lnTo>
                    <a:pt x="1149" y="85090"/>
                  </a:lnTo>
                  <a:lnTo>
                    <a:pt x="1141" y="90169"/>
                  </a:lnTo>
                  <a:lnTo>
                    <a:pt x="7499" y="90169"/>
                  </a:lnTo>
                  <a:lnTo>
                    <a:pt x="7506" y="85090"/>
                  </a:lnTo>
                  <a:close/>
                </a:path>
                <a:path w="1055370" h="896620">
                  <a:moveTo>
                    <a:pt x="1055252" y="85090"/>
                  </a:moveTo>
                  <a:lnTo>
                    <a:pt x="1048910" y="85090"/>
                  </a:lnTo>
                  <a:lnTo>
                    <a:pt x="1048902" y="90169"/>
                  </a:lnTo>
                  <a:lnTo>
                    <a:pt x="1055245" y="90169"/>
                  </a:lnTo>
                  <a:lnTo>
                    <a:pt x="1055252" y="85090"/>
                  </a:lnTo>
                  <a:close/>
                </a:path>
                <a:path w="1055370" h="896620">
                  <a:moveTo>
                    <a:pt x="7499" y="90170"/>
                  </a:moveTo>
                  <a:lnTo>
                    <a:pt x="1141" y="90170"/>
                  </a:lnTo>
                  <a:lnTo>
                    <a:pt x="1131" y="97789"/>
                  </a:lnTo>
                  <a:lnTo>
                    <a:pt x="7488" y="97789"/>
                  </a:lnTo>
                  <a:lnTo>
                    <a:pt x="7499" y="90170"/>
                  </a:lnTo>
                  <a:close/>
                </a:path>
                <a:path w="1055370" h="896620">
                  <a:moveTo>
                    <a:pt x="1055245" y="90170"/>
                  </a:moveTo>
                  <a:lnTo>
                    <a:pt x="1048902" y="90170"/>
                  </a:lnTo>
                  <a:lnTo>
                    <a:pt x="1048891" y="97789"/>
                  </a:lnTo>
                  <a:lnTo>
                    <a:pt x="1055234" y="97789"/>
                  </a:lnTo>
                  <a:lnTo>
                    <a:pt x="1055245" y="90170"/>
                  </a:lnTo>
                  <a:close/>
                </a:path>
                <a:path w="1055370" h="896620">
                  <a:moveTo>
                    <a:pt x="7488" y="97790"/>
                  </a:moveTo>
                  <a:lnTo>
                    <a:pt x="1131" y="97790"/>
                  </a:lnTo>
                  <a:lnTo>
                    <a:pt x="1123" y="102869"/>
                  </a:lnTo>
                  <a:lnTo>
                    <a:pt x="7480" y="102869"/>
                  </a:lnTo>
                  <a:lnTo>
                    <a:pt x="7488" y="97790"/>
                  </a:lnTo>
                  <a:close/>
                </a:path>
                <a:path w="1055370" h="896620">
                  <a:moveTo>
                    <a:pt x="1055234" y="97790"/>
                  </a:moveTo>
                  <a:lnTo>
                    <a:pt x="1048891" y="97790"/>
                  </a:lnTo>
                  <a:lnTo>
                    <a:pt x="1048884" y="102869"/>
                  </a:lnTo>
                  <a:lnTo>
                    <a:pt x="1055227" y="102869"/>
                  </a:lnTo>
                  <a:lnTo>
                    <a:pt x="1055234" y="97790"/>
                  </a:lnTo>
                  <a:close/>
                </a:path>
                <a:path w="1055370" h="896620">
                  <a:moveTo>
                    <a:pt x="7480" y="102870"/>
                  </a:moveTo>
                  <a:lnTo>
                    <a:pt x="1123" y="102870"/>
                  </a:lnTo>
                  <a:lnTo>
                    <a:pt x="1104" y="116839"/>
                  </a:lnTo>
                  <a:lnTo>
                    <a:pt x="7460" y="116839"/>
                  </a:lnTo>
                  <a:lnTo>
                    <a:pt x="7480" y="102870"/>
                  </a:lnTo>
                  <a:close/>
                </a:path>
                <a:path w="1055370" h="896620">
                  <a:moveTo>
                    <a:pt x="1055227" y="102870"/>
                  </a:moveTo>
                  <a:lnTo>
                    <a:pt x="1048884" y="102870"/>
                  </a:lnTo>
                  <a:lnTo>
                    <a:pt x="1048864" y="116839"/>
                  </a:lnTo>
                  <a:lnTo>
                    <a:pt x="1055207" y="116839"/>
                  </a:lnTo>
                  <a:lnTo>
                    <a:pt x="1055227" y="102870"/>
                  </a:lnTo>
                  <a:close/>
                </a:path>
                <a:path w="1055370" h="896620">
                  <a:moveTo>
                    <a:pt x="7460" y="116840"/>
                  </a:moveTo>
                  <a:lnTo>
                    <a:pt x="1104" y="116840"/>
                  </a:lnTo>
                  <a:lnTo>
                    <a:pt x="1087" y="128269"/>
                  </a:lnTo>
                  <a:lnTo>
                    <a:pt x="7444" y="128269"/>
                  </a:lnTo>
                  <a:lnTo>
                    <a:pt x="7460" y="116840"/>
                  </a:lnTo>
                  <a:close/>
                </a:path>
                <a:path w="1055370" h="896620">
                  <a:moveTo>
                    <a:pt x="1055207" y="116840"/>
                  </a:moveTo>
                  <a:lnTo>
                    <a:pt x="1048864" y="116840"/>
                  </a:lnTo>
                  <a:lnTo>
                    <a:pt x="1048847" y="128269"/>
                  </a:lnTo>
                  <a:lnTo>
                    <a:pt x="1055191" y="128269"/>
                  </a:lnTo>
                  <a:lnTo>
                    <a:pt x="1055207" y="116840"/>
                  </a:lnTo>
                  <a:close/>
                </a:path>
                <a:path w="1055370" h="896620">
                  <a:moveTo>
                    <a:pt x="7444" y="128270"/>
                  </a:moveTo>
                  <a:lnTo>
                    <a:pt x="1087" y="128270"/>
                  </a:lnTo>
                  <a:lnTo>
                    <a:pt x="1078" y="134619"/>
                  </a:lnTo>
                  <a:lnTo>
                    <a:pt x="7435" y="134619"/>
                  </a:lnTo>
                  <a:lnTo>
                    <a:pt x="7444" y="128270"/>
                  </a:lnTo>
                  <a:close/>
                </a:path>
                <a:path w="1055370" h="896620">
                  <a:moveTo>
                    <a:pt x="1055191" y="128270"/>
                  </a:moveTo>
                  <a:lnTo>
                    <a:pt x="1048847" y="128270"/>
                  </a:lnTo>
                  <a:lnTo>
                    <a:pt x="1048838" y="134619"/>
                  </a:lnTo>
                  <a:lnTo>
                    <a:pt x="1055182" y="134619"/>
                  </a:lnTo>
                  <a:lnTo>
                    <a:pt x="1055191" y="128270"/>
                  </a:lnTo>
                  <a:close/>
                </a:path>
                <a:path w="1055370" h="896620">
                  <a:moveTo>
                    <a:pt x="7435" y="134620"/>
                  </a:moveTo>
                  <a:lnTo>
                    <a:pt x="1078" y="134620"/>
                  </a:lnTo>
                  <a:lnTo>
                    <a:pt x="1069" y="140969"/>
                  </a:lnTo>
                  <a:lnTo>
                    <a:pt x="7426" y="140969"/>
                  </a:lnTo>
                  <a:lnTo>
                    <a:pt x="7435" y="134620"/>
                  </a:lnTo>
                  <a:close/>
                </a:path>
                <a:path w="1055370" h="896620">
                  <a:moveTo>
                    <a:pt x="1055182" y="134620"/>
                  </a:moveTo>
                  <a:lnTo>
                    <a:pt x="1048838" y="134620"/>
                  </a:lnTo>
                  <a:lnTo>
                    <a:pt x="1048829" y="140969"/>
                  </a:lnTo>
                  <a:lnTo>
                    <a:pt x="1055173" y="140969"/>
                  </a:lnTo>
                  <a:lnTo>
                    <a:pt x="1055182" y="134620"/>
                  </a:lnTo>
                  <a:close/>
                </a:path>
                <a:path w="1055370" h="896620">
                  <a:moveTo>
                    <a:pt x="7426" y="140970"/>
                  </a:moveTo>
                  <a:lnTo>
                    <a:pt x="1069" y="140970"/>
                  </a:lnTo>
                  <a:lnTo>
                    <a:pt x="1058" y="148589"/>
                  </a:lnTo>
                  <a:lnTo>
                    <a:pt x="7415" y="148589"/>
                  </a:lnTo>
                  <a:lnTo>
                    <a:pt x="7426" y="140970"/>
                  </a:lnTo>
                  <a:close/>
                </a:path>
                <a:path w="1055370" h="896620">
                  <a:moveTo>
                    <a:pt x="1055173" y="140970"/>
                  </a:moveTo>
                  <a:lnTo>
                    <a:pt x="1048829" y="140970"/>
                  </a:lnTo>
                  <a:lnTo>
                    <a:pt x="1048818" y="148589"/>
                  </a:lnTo>
                  <a:lnTo>
                    <a:pt x="1055162" y="148589"/>
                  </a:lnTo>
                  <a:lnTo>
                    <a:pt x="1055173" y="140970"/>
                  </a:lnTo>
                  <a:close/>
                </a:path>
                <a:path w="1055370" h="896620">
                  <a:moveTo>
                    <a:pt x="7415" y="148590"/>
                  </a:moveTo>
                  <a:lnTo>
                    <a:pt x="1058" y="148590"/>
                  </a:lnTo>
                  <a:lnTo>
                    <a:pt x="1049" y="154939"/>
                  </a:lnTo>
                  <a:lnTo>
                    <a:pt x="7405" y="154939"/>
                  </a:lnTo>
                  <a:lnTo>
                    <a:pt x="7415" y="148590"/>
                  </a:lnTo>
                  <a:close/>
                </a:path>
                <a:path w="1055370" h="896620">
                  <a:moveTo>
                    <a:pt x="1055162" y="148590"/>
                  </a:moveTo>
                  <a:lnTo>
                    <a:pt x="1048818" y="148590"/>
                  </a:lnTo>
                  <a:lnTo>
                    <a:pt x="1048809" y="154939"/>
                  </a:lnTo>
                  <a:lnTo>
                    <a:pt x="1055153" y="154939"/>
                  </a:lnTo>
                  <a:lnTo>
                    <a:pt x="1055162" y="148590"/>
                  </a:lnTo>
                  <a:close/>
                </a:path>
                <a:path w="1055370" h="896620">
                  <a:moveTo>
                    <a:pt x="7405" y="154940"/>
                  </a:moveTo>
                  <a:lnTo>
                    <a:pt x="1049" y="154940"/>
                  </a:lnTo>
                  <a:lnTo>
                    <a:pt x="1040" y="161289"/>
                  </a:lnTo>
                  <a:lnTo>
                    <a:pt x="7396" y="161289"/>
                  </a:lnTo>
                  <a:lnTo>
                    <a:pt x="7405" y="154940"/>
                  </a:lnTo>
                  <a:close/>
                </a:path>
                <a:path w="1055370" h="896620">
                  <a:moveTo>
                    <a:pt x="1055153" y="154940"/>
                  </a:moveTo>
                  <a:lnTo>
                    <a:pt x="1048809" y="154940"/>
                  </a:lnTo>
                  <a:lnTo>
                    <a:pt x="1048800" y="161289"/>
                  </a:lnTo>
                  <a:lnTo>
                    <a:pt x="1055144" y="161289"/>
                  </a:lnTo>
                  <a:lnTo>
                    <a:pt x="1055153" y="154940"/>
                  </a:lnTo>
                  <a:close/>
                </a:path>
                <a:path w="1055370" h="896620">
                  <a:moveTo>
                    <a:pt x="7396" y="161290"/>
                  </a:moveTo>
                  <a:lnTo>
                    <a:pt x="1040" y="161290"/>
                  </a:lnTo>
                  <a:lnTo>
                    <a:pt x="1033" y="166369"/>
                  </a:lnTo>
                  <a:lnTo>
                    <a:pt x="7389" y="166369"/>
                  </a:lnTo>
                  <a:lnTo>
                    <a:pt x="7396" y="161290"/>
                  </a:lnTo>
                  <a:close/>
                </a:path>
                <a:path w="1055370" h="896620">
                  <a:moveTo>
                    <a:pt x="1055144" y="161290"/>
                  </a:moveTo>
                  <a:lnTo>
                    <a:pt x="1048800" y="161290"/>
                  </a:lnTo>
                  <a:lnTo>
                    <a:pt x="1048793" y="166369"/>
                  </a:lnTo>
                  <a:lnTo>
                    <a:pt x="1055137" y="166369"/>
                  </a:lnTo>
                  <a:lnTo>
                    <a:pt x="1055144" y="161290"/>
                  </a:lnTo>
                  <a:close/>
                </a:path>
                <a:path w="1055370" h="896620">
                  <a:moveTo>
                    <a:pt x="7389" y="166370"/>
                  </a:moveTo>
                  <a:lnTo>
                    <a:pt x="1033" y="166370"/>
                  </a:lnTo>
                  <a:lnTo>
                    <a:pt x="1024" y="172719"/>
                  </a:lnTo>
                  <a:lnTo>
                    <a:pt x="7380" y="172719"/>
                  </a:lnTo>
                  <a:lnTo>
                    <a:pt x="7389" y="166370"/>
                  </a:lnTo>
                  <a:close/>
                </a:path>
                <a:path w="1055370" h="896620">
                  <a:moveTo>
                    <a:pt x="1055137" y="166370"/>
                  </a:moveTo>
                  <a:lnTo>
                    <a:pt x="1048793" y="166370"/>
                  </a:lnTo>
                  <a:lnTo>
                    <a:pt x="1048783" y="172719"/>
                  </a:lnTo>
                  <a:lnTo>
                    <a:pt x="1055128" y="172719"/>
                  </a:lnTo>
                  <a:lnTo>
                    <a:pt x="1055137" y="166370"/>
                  </a:lnTo>
                  <a:close/>
                </a:path>
                <a:path w="1055370" h="896620">
                  <a:moveTo>
                    <a:pt x="7380" y="172720"/>
                  </a:moveTo>
                  <a:lnTo>
                    <a:pt x="1024" y="172720"/>
                  </a:lnTo>
                  <a:lnTo>
                    <a:pt x="1015" y="179069"/>
                  </a:lnTo>
                  <a:lnTo>
                    <a:pt x="7371" y="179069"/>
                  </a:lnTo>
                  <a:lnTo>
                    <a:pt x="7380" y="172720"/>
                  </a:lnTo>
                  <a:close/>
                </a:path>
                <a:path w="1055370" h="896620">
                  <a:moveTo>
                    <a:pt x="1055128" y="172720"/>
                  </a:moveTo>
                  <a:lnTo>
                    <a:pt x="1048783" y="172720"/>
                  </a:lnTo>
                  <a:lnTo>
                    <a:pt x="1048774" y="179069"/>
                  </a:lnTo>
                  <a:lnTo>
                    <a:pt x="1055119" y="179069"/>
                  </a:lnTo>
                  <a:lnTo>
                    <a:pt x="1055128" y="172720"/>
                  </a:lnTo>
                  <a:close/>
                </a:path>
                <a:path w="1055370" h="896620">
                  <a:moveTo>
                    <a:pt x="7371" y="179070"/>
                  </a:moveTo>
                  <a:lnTo>
                    <a:pt x="1015" y="179070"/>
                  </a:lnTo>
                  <a:lnTo>
                    <a:pt x="961" y="217169"/>
                  </a:lnTo>
                  <a:lnTo>
                    <a:pt x="7316" y="217169"/>
                  </a:lnTo>
                  <a:lnTo>
                    <a:pt x="7371" y="179070"/>
                  </a:lnTo>
                  <a:close/>
                </a:path>
                <a:path w="1055370" h="896620">
                  <a:moveTo>
                    <a:pt x="1055119" y="179070"/>
                  </a:moveTo>
                  <a:lnTo>
                    <a:pt x="1048774" y="179070"/>
                  </a:lnTo>
                  <a:lnTo>
                    <a:pt x="1048719" y="217169"/>
                  </a:lnTo>
                  <a:lnTo>
                    <a:pt x="1055065" y="217169"/>
                  </a:lnTo>
                  <a:lnTo>
                    <a:pt x="1055119" y="179070"/>
                  </a:lnTo>
                  <a:close/>
                </a:path>
                <a:path w="1055370" h="896620">
                  <a:moveTo>
                    <a:pt x="7316" y="217170"/>
                  </a:moveTo>
                  <a:lnTo>
                    <a:pt x="961" y="217170"/>
                  </a:lnTo>
                  <a:lnTo>
                    <a:pt x="950" y="224789"/>
                  </a:lnTo>
                  <a:lnTo>
                    <a:pt x="7305" y="224789"/>
                  </a:lnTo>
                  <a:lnTo>
                    <a:pt x="7316" y="217170"/>
                  </a:lnTo>
                  <a:close/>
                </a:path>
                <a:path w="1055370" h="896620">
                  <a:moveTo>
                    <a:pt x="1055065" y="217170"/>
                  </a:moveTo>
                  <a:lnTo>
                    <a:pt x="1048719" y="217170"/>
                  </a:lnTo>
                  <a:lnTo>
                    <a:pt x="1048708" y="224789"/>
                  </a:lnTo>
                  <a:lnTo>
                    <a:pt x="1055054" y="224789"/>
                  </a:lnTo>
                  <a:lnTo>
                    <a:pt x="1055065" y="217170"/>
                  </a:lnTo>
                  <a:close/>
                </a:path>
                <a:path w="1055370" h="896620">
                  <a:moveTo>
                    <a:pt x="7305" y="224790"/>
                  </a:moveTo>
                  <a:lnTo>
                    <a:pt x="950" y="224790"/>
                  </a:lnTo>
                  <a:lnTo>
                    <a:pt x="941" y="231139"/>
                  </a:lnTo>
                  <a:lnTo>
                    <a:pt x="7296" y="231139"/>
                  </a:lnTo>
                  <a:lnTo>
                    <a:pt x="7305" y="224790"/>
                  </a:lnTo>
                  <a:close/>
                </a:path>
                <a:path w="1055370" h="896620">
                  <a:moveTo>
                    <a:pt x="1055054" y="224790"/>
                  </a:moveTo>
                  <a:lnTo>
                    <a:pt x="1048708" y="224790"/>
                  </a:lnTo>
                  <a:lnTo>
                    <a:pt x="1048699" y="231139"/>
                  </a:lnTo>
                  <a:lnTo>
                    <a:pt x="1055045" y="231139"/>
                  </a:lnTo>
                  <a:lnTo>
                    <a:pt x="1055054" y="224790"/>
                  </a:lnTo>
                  <a:close/>
                </a:path>
                <a:path w="1055370" h="896620">
                  <a:moveTo>
                    <a:pt x="7296" y="231140"/>
                  </a:moveTo>
                  <a:lnTo>
                    <a:pt x="941" y="231140"/>
                  </a:lnTo>
                  <a:lnTo>
                    <a:pt x="934" y="236219"/>
                  </a:lnTo>
                  <a:lnTo>
                    <a:pt x="7288" y="236219"/>
                  </a:lnTo>
                  <a:lnTo>
                    <a:pt x="7296" y="231140"/>
                  </a:lnTo>
                  <a:close/>
                </a:path>
                <a:path w="1055370" h="896620">
                  <a:moveTo>
                    <a:pt x="1055045" y="231140"/>
                  </a:moveTo>
                  <a:lnTo>
                    <a:pt x="1048699" y="231140"/>
                  </a:lnTo>
                  <a:lnTo>
                    <a:pt x="1048692" y="236219"/>
                  </a:lnTo>
                  <a:lnTo>
                    <a:pt x="1055038" y="236219"/>
                  </a:lnTo>
                  <a:lnTo>
                    <a:pt x="1055045" y="231140"/>
                  </a:lnTo>
                  <a:close/>
                </a:path>
                <a:path w="1055370" h="896620">
                  <a:moveTo>
                    <a:pt x="7288" y="236220"/>
                  </a:moveTo>
                  <a:lnTo>
                    <a:pt x="934" y="236220"/>
                  </a:lnTo>
                  <a:lnTo>
                    <a:pt x="923" y="243839"/>
                  </a:lnTo>
                  <a:lnTo>
                    <a:pt x="7277" y="243839"/>
                  </a:lnTo>
                  <a:lnTo>
                    <a:pt x="7288" y="236220"/>
                  </a:lnTo>
                  <a:close/>
                </a:path>
                <a:path w="1055370" h="896620">
                  <a:moveTo>
                    <a:pt x="1055038" y="236220"/>
                  </a:moveTo>
                  <a:lnTo>
                    <a:pt x="1048692" y="236220"/>
                  </a:lnTo>
                  <a:lnTo>
                    <a:pt x="1048681" y="243839"/>
                  </a:lnTo>
                  <a:lnTo>
                    <a:pt x="1055027" y="243839"/>
                  </a:lnTo>
                  <a:lnTo>
                    <a:pt x="1055038" y="236220"/>
                  </a:lnTo>
                  <a:close/>
                </a:path>
                <a:path w="1055370" h="896620">
                  <a:moveTo>
                    <a:pt x="7277" y="243840"/>
                  </a:moveTo>
                  <a:lnTo>
                    <a:pt x="923" y="243840"/>
                  </a:lnTo>
                  <a:lnTo>
                    <a:pt x="878" y="275589"/>
                  </a:lnTo>
                  <a:lnTo>
                    <a:pt x="7232" y="275589"/>
                  </a:lnTo>
                  <a:lnTo>
                    <a:pt x="7277" y="243840"/>
                  </a:lnTo>
                  <a:close/>
                </a:path>
                <a:path w="1055370" h="896620">
                  <a:moveTo>
                    <a:pt x="1055027" y="243840"/>
                  </a:moveTo>
                  <a:lnTo>
                    <a:pt x="1048681" y="243840"/>
                  </a:lnTo>
                  <a:lnTo>
                    <a:pt x="1048635" y="275589"/>
                  </a:lnTo>
                  <a:lnTo>
                    <a:pt x="1054982" y="275589"/>
                  </a:lnTo>
                  <a:lnTo>
                    <a:pt x="1055027" y="243840"/>
                  </a:lnTo>
                  <a:close/>
                </a:path>
                <a:path w="1055370" h="896620">
                  <a:moveTo>
                    <a:pt x="7232" y="275590"/>
                  </a:moveTo>
                  <a:lnTo>
                    <a:pt x="878" y="275590"/>
                  </a:lnTo>
                  <a:lnTo>
                    <a:pt x="833" y="307339"/>
                  </a:lnTo>
                  <a:lnTo>
                    <a:pt x="7186" y="307339"/>
                  </a:lnTo>
                  <a:lnTo>
                    <a:pt x="7232" y="275590"/>
                  </a:lnTo>
                  <a:close/>
                </a:path>
                <a:path w="1055370" h="896620">
                  <a:moveTo>
                    <a:pt x="1054982" y="275590"/>
                  </a:moveTo>
                  <a:lnTo>
                    <a:pt x="1048635" y="275590"/>
                  </a:lnTo>
                  <a:lnTo>
                    <a:pt x="1048589" y="307339"/>
                  </a:lnTo>
                  <a:lnTo>
                    <a:pt x="1054937" y="307339"/>
                  </a:lnTo>
                  <a:lnTo>
                    <a:pt x="1054982" y="275590"/>
                  </a:lnTo>
                  <a:close/>
                </a:path>
                <a:path w="1055370" h="896620">
                  <a:moveTo>
                    <a:pt x="7186" y="307340"/>
                  </a:moveTo>
                  <a:lnTo>
                    <a:pt x="833" y="307340"/>
                  </a:lnTo>
                  <a:lnTo>
                    <a:pt x="788" y="339089"/>
                  </a:lnTo>
                  <a:lnTo>
                    <a:pt x="7140" y="339089"/>
                  </a:lnTo>
                  <a:lnTo>
                    <a:pt x="7186" y="307340"/>
                  </a:lnTo>
                  <a:close/>
                </a:path>
                <a:path w="1055370" h="896620">
                  <a:moveTo>
                    <a:pt x="1054937" y="307340"/>
                  </a:moveTo>
                  <a:lnTo>
                    <a:pt x="1048589" y="307340"/>
                  </a:lnTo>
                  <a:lnTo>
                    <a:pt x="1048544" y="339089"/>
                  </a:lnTo>
                  <a:lnTo>
                    <a:pt x="1054891" y="339089"/>
                  </a:lnTo>
                  <a:lnTo>
                    <a:pt x="1054937" y="307340"/>
                  </a:lnTo>
                  <a:close/>
                </a:path>
                <a:path w="1055370" h="896620">
                  <a:moveTo>
                    <a:pt x="7140" y="339090"/>
                  </a:moveTo>
                  <a:lnTo>
                    <a:pt x="788" y="339090"/>
                  </a:lnTo>
                  <a:lnTo>
                    <a:pt x="519" y="528319"/>
                  </a:lnTo>
                  <a:lnTo>
                    <a:pt x="6867" y="528319"/>
                  </a:lnTo>
                  <a:lnTo>
                    <a:pt x="7140" y="339090"/>
                  </a:lnTo>
                  <a:close/>
                </a:path>
                <a:path w="1055370" h="896620">
                  <a:moveTo>
                    <a:pt x="1054891" y="339090"/>
                  </a:moveTo>
                  <a:lnTo>
                    <a:pt x="1048544" y="339090"/>
                  </a:lnTo>
                  <a:lnTo>
                    <a:pt x="1048271" y="528319"/>
                  </a:lnTo>
                  <a:lnTo>
                    <a:pt x="1054623" y="528319"/>
                  </a:lnTo>
                  <a:lnTo>
                    <a:pt x="1054891" y="339090"/>
                  </a:lnTo>
                  <a:close/>
                </a:path>
                <a:path w="1055370" h="896620">
                  <a:moveTo>
                    <a:pt x="6867" y="528320"/>
                  </a:moveTo>
                  <a:lnTo>
                    <a:pt x="519" y="528320"/>
                  </a:lnTo>
                  <a:lnTo>
                    <a:pt x="465" y="566419"/>
                  </a:lnTo>
                  <a:lnTo>
                    <a:pt x="6812" y="566419"/>
                  </a:lnTo>
                  <a:lnTo>
                    <a:pt x="6867" y="528320"/>
                  </a:lnTo>
                  <a:close/>
                </a:path>
                <a:path w="1055370" h="896620">
                  <a:moveTo>
                    <a:pt x="1054623" y="528320"/>
                  </a:moveTo>
                  <a:lnTo>
                    <a:pt x="1048271" y="528320"/>
                  </a:lnTo>
                  <a:lnTo>
                    <a:pt x="1048216" y="566419"/>
                  </a:lnTo>
                  <a:lnTo>
                    <a:pt x="1054569" y="566419"/>
                  </a:lnTo>
                  <a:lnTo>
                    <a:pt x="1054623" y="528320"/>
                  </a:lnTo>
                  <a:close/>
                </a:path>
                <a:path w="1055370" h="896620">
                  <a:moveTo>
                    <a:pt x="6812" y="566420"/>
                  </a:moveTo>
                  <a:lnTo>
                    <a:pt x="465" y="566420"/>
                  </a:lnTo>
                  <a:lnTo>
                    <a:pt x="418" y="599439"/>
                  </a:lnTo>
                  <a:lnTo>
                    <a:pt x="6765" y="599439"/>
                  </a:lnTo>
                  <a:lnTo>
                    <a:pt x="6812" y="566420"/>
                  </a:lnTo>
                  <a:close/>
                </a:path>
                <a:path w="1055370" h="896620">
                  <a:moveTo>
                    <a:pt x="1054569" y="566420"/>
                  </a:moveTo>
                  <a:lnTo>
                    <a:pt x="1048216" y="566420"/>
                  </a:lnTo>
                  <a:lnTo>
                    <a:pt x="1048169" y="599439"/>
                  </a:lnTo>
                  <a:lnTo>
                    <a:pt x="1054522" y="599439"/>
                  </a:lnTo>
                  <a:lnTo>
                    <a:pt x="1054569" y="566420"/>
                  </a:lnTo>
                  <a:close/>
                </a:path>
                <a:path w="1055370" h="896620">
                  <a:moveTo>
                    <a:pt x="6765" y="599440"/>
                  </a:moveTo>
                  <a:lnTo>
                    <a:pt x="418" y="599440"/>
                  </a:lnTo>
                  <a:lnTo>
                    <a:pt x="337" y="656589"/>
                  </a:lnTo>
                  <a:lnTo>
                    <a:pt x="6683" y="656589"/>
                  </a:lnTo>
                  <a:lnTo>
                    <a:pt x="6765" y="599440"/>
                  </a:lnTo>
                  <a:close/>
                </a:path>
                <a:path w="1055370" h="896620">
                  <a:moveTo>
                    <a:pt x="1054522" y="599440"/>
                  </a:moveTo>
                  <a:lnTo>
                    <a:pt x="1048169" y="599440"/>
                  </a:lnTo>
                  <a:lnTo>
                    <a:pt x="1048086" y="656589"/>
                  </a:lnTo>
                  <a:lnTo>
                    <a:pt x="1054440" y="656589"/>
                  </a:lnTo>
                  <a:lnTo>
                    <a:pt x="1054522" y="599440"/>
                  </a:lnTo>
                  <a:close/>
                </a:path>
                <a:path w="1055370" h="896620">
                  <a:moveTo>
                    <a:pt x="6683" y="656590"/>
                  </a:moveTo>
                  <a:lnTo>
                    <a:pt x="337" y="656590"/>
                  </a:lnTo>
                  <a:lnTo>
                    <a:pt x="330" y="661669"/>
                  </a:lnTo>
                  <a:lnTo>
                    <a:pt x="6675" y="661669"/>
                  </a:lnTo>
                  <a:lnTo>
                    <a:pt x="6683" y="656590"/>
                  </a:lnTo>
                  <a:close/>
                </a:path>
                <a:path w="1055370" h="896620">
                  <a:moveTo>
                    <a:pt x="1054440" y="656590"/>
                  </a:moveTo>
                  <a:lnTo>
                    <a:pt x="1048086" y="656590"/>
                  </a:lnTo>
                  <a:lnTo>
                    <a:pt x="1048079" y="661669"/>
                  </a:lnTo>
                  <a:lnTo>
                    <a:pt x="1054433" y="661669"/>
                  </a:lnTo>
                  <a:lnTo>
                    <a:pt x="1054440" y="656590"/>
                  </a:lnTo>
                  <a:close/>
                </a:path>
                <a:path w="1055370" h="896620">
                  <a:moveTo>
                    <a:pt x="6675" y="661670"/>
                  </a:moveTo>
                  <a:lnTo>
                    <a:pt x="330" y="661670"/>
                  </a:lnTo>
                  <a:lnTo>
                    <a:pt x="319" y="669289"/>
                  </a:lnTo>
                  <a:lnTo>
                    <a:pt x="6664" y="669289"/>
                  </a:lnTo>
                  <a:lnTo>
                    <a:pt x="6675" y="661670"/>
                  </a:lnTo>
                  <a:close/>
                </a:path>
                <a:path w="1055370" h="896620">
                  <a:moveTo>
                    <a:pt x="1054433" y="661670"/>
                  </a:moveTo>
                  <a:lnTo>
                    <a:pt x="1048079" y="661670"/>
                  </a:lnTo>
                  <a:lnTo>
                    <a:pt x="1048068" y="669289"/>
                  </a:lnTo>
                  <a:lnTo>
                    <a:pt x="1054422" y="669289"/>
                  </a:lnTo>
                  <a:lnTo>
                    <a:pt x="1054433" y="661670"/>
                  </a:lnTo>
                  <a:close/>
                </a:path>
                <a:path w="1055370" h="896620">
                  <a:moveTo>
                    <a:pt x="6664" y="669290"/>
                  </a:moveTo>
                  <a:lnTo>
                    <a:pt x="319" y="669290"/>
                  </a:lnTo>
                  <a:lnTo>
                    <a:pt x="310" y="675639"/>
                  </a:lnTo>
                  <a:lnTo>
                    <a:pt x="6655" y="675639"/>
                  </a:lnTo>
                  <a:lnTo>
                    <a:pt x="6664" y="669290"/>
                  </a:lnTo>
                  <a:close/>
                </a:path>
                <a:path w="1055370" h="896620">
                  <a:moveTo>
                    <a:pt x="1054422" y="669290"/>
                  </a:moveTo>
                  <a:lnTo>
                    <a:pt x="1048068" y="669290"/>
                  </a:lnTo>
                  <a:lnTo>
                    <a:pt x="1048059" y="675639"/>
                  </a:lnTo>
                  <a:lnTo>
                    <a:pt x="1054413" y="675639"/>
                  </a:lnTo>
                  <a:lnTo>
                    <a:pt x="1054422" y="669290"/>
                  </a:lnTo>
                  <a:close/>
                </a:path>
                <a:path w="1055370" h="896620">
                  <a:moveTo>
                    <a:pt x="6655" y="675640"/>
                  </a:moveTo>
                  <a:lnTo>
                    <a:pt x="310" y="675640"/>
                  </a:lnTo>
                  <a:lnTo>
                    <a:pt x="303" y="680719"/>
                  </a:lnTo>
                  <a:lnTo>
                    <a:pt x="6648" y="680719"/>
                  </a:lnTo>
                  <a:lnTo>
                    <a:pt x="6655" y="675640"/>
                  </a:lnTo>
                  <a:close/>
                </a:path>
                <a:path w="1055370" h="896620">
                  <a:moveTo>
                    <a:pt x="1054413" y="675640"/>
                  </a:moveTo>
                  <a:lnTo>
                    <a:pt x="1048059" y="675640"/>
                  </a:lnTo>
                  <a:lnTo>
                    <a:pt x="1048051" y="680719"/>
                  </a:lnTo>
                  <a:lnTo>
                    <a:pt x="1054406" y="680719"/>
                  </a:lnTo>
                  <a:lnTo>
                    <a:pt x="1054413" y="675640"/>
                  </a:lnTo>
                  <a:close/>
                </a:path>
                <a:path w="1055370" h="896620">
                  <a:moveTo>
                    <a:pt x="6648" y="680720"/>
                  </a:moveTo>
                  <a:lnTo>
                    <a:pt x="303" y="680720"/>
                  </a:lnTo>
                  <a:lnTo>
                    <a:pt x="292" y="688339"/>
                  </a:lnTo>
                  <a:lnTo>
                    <a:pt x="6637" y="688339"/>
                  </a:lnTo>
                  <a:lnTo>
                    <a:pt x="6648" y="680720"/>
                  </a:lnTo>
                  <a:close/>
                </a:path>
                <a:path w="1055370" h="896620">
                  <a:moveTo>
                    <a:pt x="1054406" y="680720"/>
                  </a:moveTo>
                  <a:lnTo>
                    <a:pt x="1048051" y="680720"/>
                  </a:lnTo>
                  <a:lnTo>
                    <a:pt x="1048040" y="688339"/>
                  </a:lnTo>
                  <a:lnTo>
                    <a:pt x="1054395" y="688339"/>
                  </a:lnTo>
                  <a:lnTo>
                    <a:pt x="1054406" y="680720"/>
                  </a:lnTo>
                  <a:close/>
                </a:path>
                <a:path w="1055370" h="896620">
                  <a:moveTo>
                    <a:pt x="6637" y="688340"/>
                  </a:moveTo>
                  <a:lnTo>
                    <a:pt x="292" y="688340"/>
                  </a:lnTo>
                  <a:lnTo>
                    <a:pt x="257" y="712469"/>
                  </a:lnTo>
                  <a:lnTo>
                    <a:pt x="6602" y="712469"/>
                  </a:lnTo>
                  <a:lnTo>
                    <a:pt x="6637" y="688340"/>
                  </a:lnTo>
                  <a:close/>
                </a:path>
                <a:path w="1055370" h="896620">
                  <a:moveTo>
                    <a:pt x="1054395" y="688340"/>
                  </a:moveTo>
                  <a:lnTo>
                    <a:pt x="1048040" y="688340"/>
                  </a:lnTo>
                  <a:lnTo>
                    <a:pt x="1048006" y="712469"/>
                  </a:lnTo>
                  <a:lnTo>
                    <a:pt x="1054361" y="712469"/>
                  </a:lnTo>
                  <a:lnTo>
                    <a:pt x="1054395" y="688340"/>
                  </a:lnTo>
                  <a:close/>
                </a:path>
                <a:path w="1055370" h="896620">
                  <a:moveTo>
                    <a:pt x="6602" y="712470"/>
                  </a:moveTo>
                  <a:lnTo>
                    <a:pt x="257" y="712470"/>
                  </a:lnTo>
                  <a:lnTo>
                    <a:pt x="248" y="718819"/>
                  </a:lnTo>
                  <a:lnTo>
                    <a:pt x="6593" y="718819"/>
                  </a:lnTo>
                  <a:lnTo>
                    <a:pt x="6602" y="712470"/>
                  </a:lnTo>
                  <a:close/>
                </a:path>
                <a:path w="1055370" h="896620">
                  <a:moveTo>
                    <a:pt x="1054361" y="712470"/>
                  </a:moveTo>
                  <a:lnTo>
                    <a:pt x="1048006" y="712470"/>
                  </a:lnTo>
                  <a:lnTo>
                    <a:pt x="1047997" y="718819"/>
                  </a:lnTo>
                  <a:lnTo>
                    <a:pt x="1054352" y="718819"/>
                  </a:lnTo>
                  <a:lnTo>
                    <a:pt x="1054361" y="712470"/>
                  </a:lnTo>
                  <a:close/>
                </a:path>
                <a:path w="1055370" h="896620">
                  <a:moveTo>
                    <a:pt x="6593" y="718820"/>
                  </a:moveTo>
                  <a:lnTo>
                    <a:pt x="248" y="718820"/>
                  </a:lnTo>
                  <a:lnTo>
                    <a:pt x="229" y="732789"/>
                  </a:lnTo>
                  <a:lnTo>
                    <a:pt x="6573" y="732789"/>
                  </a:lnTo>
                  <a:lnTo>
                    <a:pt x="6593" y="718820"/>
                  </a:lnTo>
                  <a:close/>
                </a:path>
                <a:path w="1055370" h="896620">
                  <a:moveTo>
                    <a:pt x="1054352" y="718820"/>
                  </a:moveTo>
                  <a:lnTo>
                    <a:pt x="1047997" y="718820"/>
                  </a:lnTo>
                  <a:lnTo>
                    <a:pt x="1047976" y="732789"/>
                  </a:lnTo>
                  <a:lnTo>
                    <a:pt x="1054332" y="732789"/>
                  </a:lnTo>
                  <a:lnTo>
                    <a:pt x="1054352" y="718820"/>
                  </a:lnTo>
                  <a:close/>
                </a:path>
                <a:path w="1055370" h="896620">
                  <a:moveTo>
                    <a:pt x="6573" y="732790"/>
                  </a:moveTo>
                  <a:lnTo>
                    <a:pt x="229" y="732790"/>
                  </a:lnTo>
                  <a:lnTo>
                    <a:pt x="220" y="739139"/>
                  </a:lnTo>
                  <a:lnTo>
                    <a:pt x="6564" y="739139"/>
                  </a:lnTo>
                  <a:lnTo>
                    <a:pt x="6573" y="732790"/>
                  </a:lnTo>
                  <a:close/>
                </a:path>
                <a:path w="1055370" h="896620">
                  <a:moveTo>
                    <a:pt x="1054332" y="732790"/>
                  </a:moveTo>
                  <a:lnTo>
                    <a:pt x="1047976" y="732790"/>
                  </a:lnTo>
                  <a:lnTo>
                    <a:pt x="1047967" y="739139"/>
                  </a:lnTo>
                  <a:lnTo>
                    <a:pt x="1054323" y="739139"/>
                  </a:lnTo>
                  <a:lnTo>
                    <a:pt x="1054332" y="732790"/>
                  </a:lnTo>
                  <a:close/>
                </a:path>
                <a:path w="1055370" h="896620">
                  <a:moveTo>
                    <a:pt x="6564" y="739140"/>
                  </a:moveTo>
                  <a:lnTo>
                    <a:pt x="220" y="739140"/>
                  </a:lnTo>
                  <a:lnTo>
                    <a:pt x="211" y="745489"/>
                  </a:lnTo>
                  <a:lnTo>
                    <a:pt x="6554" y="745489"/>
                  </a:lnTo>
                  <a:lnTo>
                    <a:pt x="6564" y="739140"/>
                  </a:lnTo>
                  <a:close/>
                </a:path>
                <a:path w="1055370" h="896620">
                  <a:moveTo>
                    <a:pt x="1054323" y="739140"/>
                  </a:moveTo>
                  <a:lnTo>
                    <a:pt x="1047967" y="739140"/>
                  </a:lnTo>
                  <a:lnTo>
                    <a:pt x="1047958" y="745489"/>
                  </a:lnTo>
                  <a:lnTo>
                    <a:pt x="1054314" y="745489"/>
                  </a:lnTo>
                  <a:lnTo>
                    <a:pt x="1054323" y="739140"/>
                  </a:lnTo>
                  <a:close/>
                </a:path>
                <a:path w="1055370" h="896620">
                  <a:moveTo>
                    <a:pt x="6554" y="745490"/>
                  </a:moveTo>
                  <a:lnTo>
                    <a:pt x="211" y="745490"/>
                  </a:lnTo>
                  <a:lnTo>
                    <a:pt x="202" y="751839"/>
                  </a:lnTo>
                  <a:lnTo>
                    <a:pt x="6545" y="751839"/>
                  </a:lnTo>
                  <a:lnTo>
                    <a:pt x="6554" y="745490"/>
                  </a:lnTo>
                  <a:close/>
                </a:path>
                <a:path w="1055370" h="896620">
                  <a:moveTo>
                    <a:pt x="1054314" y="745490"/>
                  </a:moveTo>
                  <a:lnTo>
                    <a:pt x="1047958" y="745490"/>
                  </a:lnTo>
                  <a:lnTo>
                    <a:pt x="1047949" y="751839"/>
                  </a:lnTo>
                  <a:lnTo>
                    <a:pt x="1054305" y="751839"/>
                  </a:lnTo>
                  <a:lnTo>
                    <a:pt x="1054314" y="745490"/>
                  </a:lnTo>
                  <a:close/>
                </a:path>
                <a:path w="1055370" h="896620">
                  <a:moveTo>
                    <a:pt x="6545" y="751840"/>
                  </a:moveTo>
                  <a:lnTo>
                    <a:pt x="202" y="751840"/>
                  </a:lnTo>
                  <a:lnTo>
                    <a:pt x="193" y="758189"/>
                  </a:lnTo>
                  <a:lnTo>
                    <a:pt x="6536" y="758189"/>
                  </a:lnTo>
                  <a:lnTo>
                    <a:pt x="6545" y="751840"/>
                  </a:lnTo>
                  <a:close/>
                </a:path>
                <a:path w="1055370" h="896620">
                  <a:moveTo>
                    <a:pt x="1054305" y="751840"/>
                  </a:moveTo>
                  <a:lnTo>
                    <a:pt x="1047949" y="751840"/>
                  </a:lnTo>
                  <a:lnTo>
                    <a:pt x="1047940" y="758189"/>
                  </a:lnTo>
                  <a:lnTo>
                    <a:pt x="1054296" y="758189"/>
                  </a:lnTo>
                  <a:lnTo>
                    <a:pt x="1054305" y="751840"/>
                  </a:lnTo>
                  <a:close/>
                </a:path>
                <a:path w="1055370" h="896620">
                  <a:moveTo>
                    <a:pt x="6536" y="758190"/>
                  </a:moveTo>
                  <a:lnTo>
                    <a:pt x="193" y="758190"/>
                  </a:lnTo>
                  <a:lnTo>
                    <a:pt x="184" y="764539"/>
                  </a:lnTo>
                  <a:lnTo>
                    <a:pt x="6527" y="764539"/>
                  </a:lnTo>
                  <a:lnTo>
                    <a:pt x="6536" y="758190"/>
                  </a:lnTo>
                  <a:close/>
                </a:path>
                <a:path w="1055370" h="896620">
                  <a:moveTo>
                    <a:pt x="1054296" y="758190"/>
                  </a:moveTo>
                  <a:lnTo>
                    <a:pt x="1047940" y="758190"/>
                  </a:lnTo>
                  <a:lnTo>
                    <a:pt x="1047931" y="764539"/>
                  </a:lnTo>
                  <a:lnTo>
                    <a:pt x="1054287" y="764539"/>
                  </a:lnTo>
                  <a:lnTo>
                    <a:pt x="1054296" y="758190"/>
                  </a:lnTo>
                  <a:close/>
                </a:path>
                <a:path w="1055370" h="896620">
                  <a:moveTo>
                    <a:pt x="6527" y="764540"/>
                  </a:moveTo>
                  <a:lnTo>
                    <a:pt x="184" y="764540"/>
                  </a:lnTo>
                  <a:lnTo>
                    <a:pt x="174" y="770889"/>
                  </a:lnTo>
                  <a:lnTo>
                    <a:pt x="6518" y="770889"/>
                  </a:lnTo>
                  <a:lnTo>
                    <a:pt x="6527" y="764540"/>
                  </a:lnTo>
                  <a:close/>
                </a:path>
                <a:path w="1055370" h="896620">
                  <a:moveTo>
                    <a:pt x="1054287" y="764540"/>
                  </a:moveTo>
                  <a:lnTo>
                    <a:pt x="1047931" y="764540"/>
                  </a:lnTo>
                  <a:lnTo>
                    <a:pt x="1047922" y="770889"/>
                  </a:lnTo>
                  <a:lnTo>
                    <a:pt x="1054278" y="770889"/>
                  </a:lnTo>
                  <a:lnTo>
                    <a:pt x="1054287" y="764540"/>
                  </a:lnTo>
                  <a:close/>
                </a:path>
                <a:path w="1055370" h="896620">
                  <a:moveTo>
                    <a:pt x="6518" y="770890"/>
                  </a:moveTo>
                  <a:lnTo>
                    <a:pt x="174" y="770890"/>
                  </a:lnTo>
                  <a:lnTo>
                    <a:pt x="165" y="777239"/>
                  </a:lnTo>
                  <a:lnTo>
                    <a:pt x="6509" y="777239"/>
                  </a:lnTo>
                  <a:lnTo>
                    <a:pt x="6518" y="770890"/>
                  </a:lnTo>
                  <a:close/>
                </a:path>
                <a:path w="1055370" h="896620">
                  <a:moveTo>
                    <a:pt x="1054278" y="770890"/>
                  </a:moveTo>
                  <a:lnTo>
                    <a:pt x="1047922" y="770890"/>
                  </a:lnTo>
                  <a:lnTo>
                    <a:pt x="1047912" y="777239"/>
                  </a:lnTo>
                  <a:lnTo>
                    <a:pt x="1054269" y="777239"/>
                  </a:lnTo>
                  <a:lnTo>
                    <a:pt x="1054278" y="770890"/>
                  </a:lnTo>
                  <a:close/>
                </a:path>
                <a:path w="1055370" h="896620">
                  <a:moveTo>
                    <a:pt x="6509" y="777240"/>
                  </a:moveTo>
                  <a:lnTo>
                    <a:pt x="165" y="777240"/>
                  </a:lnTo>
                  <a:lnTo>
                    <a:pt x="156" y="783589"/>
                  </a:lnTo>
                  <a:lnTo>
                    <a:pt x="6500" y="783589"/>
                  </a:lnTo>
                  <a:lnTo>
                    <a:pt x="6509" y="777240"/>
                  </a:lnTo>
                  <a:close/>
                </a:path>
                <a:path w="1055370" h="896620">
                  <a:moveTo>
                    <a:pt x="1054269" y="777240"/>
                  </a:moveTo>
                  <a:lnTo>
                    <a:pt x="1047912" y="777240"/>
                  </a:lnTo>
                  <a:lnTo>
                    <a:pt x="1047903" y="783589"/>
                  </a:lnTo>
                  <a:lnTo>
                    <a:pt x="1054260" y="783589"/>
                  </a:lnTo>
                  <a:lnTo>
                    <a:pt x="1054269" y="777240"/>
                  </a:lnTo>
                  <a:close/>
                </a:path>
                <a:path w="1055370" h="896620">
                  <a:moveTo>
                    <a:pt x="6500" y="783590"/>
                  </a:moveTo>
                  <a:lnTo>
                    <a:pt x="156" y="783590"/>
                  </a:lnTo>
                  <a:lnTo>
                    <a:pt x="147" y="789939"/>
                  </a:lnTo>
                  <a:lnTo>
                    <a:pt x="6490" y="789939"/>
                  </a:lnTo>
                  <a:lnTo>
                    <a:pt x="6500" y="783590"/>
                  </a:lnTo>
                  <a:close/>
                </a:path>
                <a:path w="1055370" h="896620">
                  <a:moveTo>
                    <a:pt x="1054260" y="783590"/>
                  </a:moveTo>
                  <a:lnTo>
                    <a:pt x="1047903" y="783590"/>
                  </a:lnTo>
                  <a:lnTo>
                    <a:pt x="1047894" y="789939"/>
                  </a:lnTo>
                  <a:lnTo>
                    <a:pt x="1054251" y="789939"/>
                  </a:lnTo>
                  <a:lnTo>
                    <a:pt x="1054260" y="783590"/>
                  </a:lnTo>
                  <a:close/>
                </a:path>
                <a:path w="1055370" h="896620">
                  <a:moveTo>
                    <a:pt x="6490" y="789940"/>
                  </a:moveTo>
                  <a:lnTo>
                    <a:pt x="147" y="789940"/>
                  </a:lnTo>
                  <a:lnTo>
                    <a:pt x="140" y="795019"/>
                  </a:lnTo>
                  <a:lnTo>
                    <a:pt x="6483" y="795019"/>
                  </a:lnTo>
                  <a:lnTo>
                    <a:pt x="6490" y="789940"/>
                  </a:lnTo>
                  <a:close/>
                </a:path>
                <a:path w="1055370" h="896620">
                  <a:moveTo>
                    <a:pt x="1054251" y="789940"/>
                  </a:moveTo>
                  <a:lnTo>
                    <a:pt x="1047894" y="789940"/>
                  </a:lnTo>
                  <a:lnTo>
                    <a:pt x="1047887" y="795019"/>
                  </a:lnTo>
                  <a:lnTo>
                    <a:pt x="1054244" y="795019"/>
                  </a:lnTo>
                  <a:lnTo>
                    <a:pt x="1054251" y="789940"/>
                  </a:lnTo>
                  <a:close/>
                </a:path>
                <a:path w="1055370" h="896620">
                  <a:moveTo>
                    <a:pt x="6483" y="795020"/>
                  </a:moveTo>
                  <a:lnTo>
                    <a:pt x="140" y="795020"/>
                  </a:lnTo>
                  <a:lnTo>
                    <a:pt x="129" y="802639"/>
                  </a:lnTo>
                  <a:lnTo>
                    <a:pt x="6472" y="802639"/>
                  </a:lnTo>
                  <a:lnTo>
                    <a:pt x="6483" y="795020"/>
                  </a:lnTo>
                  <a:close/>
                </a:path>
                <a:path w="1055370" h="896620">
                  <a:moveTo>
                    <a:pt x="1054244" y="795020"/>
                  </a:moveTo>
                  <a:lnTo>
                    <a:pt x="1047887" y="795020"/>
                  </a:lnTo>
                  <a:lnTo>
                    <a:pt x="1047876" y="802639"/>
                  </a:lnTo>
                  <a:lnTo>
                    <a:pt x="1054233" y="802639"/>
                  </a:lnTo>
                  <a:lnTo>
                    <a:pt x="1054244" y="795020"/>
                  </a:lnTo>
                  <a:close/>
                </a:path>
                <a:path w="1055370" h="896620">
                  <a:moveTo>
                    <a:pt x="6472" y="802640"/>
                  </a:moveTo>
                  <a:lnTo>
                    <a:pt x="129" y="802640"/>
                  </a:lnTo>
                  <a:lnTo>
                    <a:pt x="122" y="807719"/>
                  </a:lnTo>
                  <a:lnTo>
                    <a:pt x="6465" y="807719"/>
                  </a:lnTo>
                  <a:lnTo>
                    <a:pt x="6472" y="802640"/>
                  </a:lnTo>
                  <a:close/>
                </a:path>
                <a:path w="1055370" h="896620">
                  <a:moveTo>
                    <a:pt x="1054233" y="802640"/>
                  </a:moveTo>
                  <a:lnTo>
                    <a:pt x="1047876" y="802640"/>
                  </a:lnTo>
                  <a:lnTo>
                    <a:pt x="1047868" y="807719"/>
                  </a:lnTo>
                  <a:lnTo>
                    <a:pt x="1054226" y="807719"/>
                  </a:lnTo>
                  <a:lnTo>
                    <a:pt x="1054233" y="802640"/>
                  </a:lnTo>
                  <a:close/>
                </a:path>
                <a:path w="1055370" h="896620">
                  <a:moveTo>
                    <a:pt x="6465" y="807720"/>
                  </a:moveTo>
                  <a:lnTo>
                    <a:pt x="122" y="807720"/>
                  </a:lnTo>
                  <a:lnTo>
                    <a:pt x="111" y="815339"/>
                  </a:lnTo>
                  <a:lnTo>
                    <a:pt x="6454" y="815339"/>
                  </a:lnTo>
                  <a:lnTo>
                    <a:pt x="6465" y="807720"/>
                  </a:lnTo>
                  <a:close/>
                </a:path>
                <a:path w="1055370" h="896620">
                  <a:moveTo>
                    <a:pt x="1054226" y="807720"/>
                  </a:moveTo>
                  <a:lnTo>
                    <a:pt x="1047868" y="807720"/>
                  </a:lnTo>
                  <a:lnTo>
                    <a:pt x="1047857" y="815339"/>
                  </a:lnTo>
                  <a:lnTo>
                    <a:pt x="1054215" y="815339"/>
                  </a:lnTo>
                  <a:lnTo>
                    <a:pt x="1054226" y="807720"/>
                  </a:lnTo>
                  <a:close/>
                </a:path>
                <a:path w="1055370" h="896620">
                  <a:moveTo>
                    <a:pt x="6454" y="815340"/>
                  </a:moveTo>
                  <a:lnTo>
                    <a:pt x="111" y="815340"/>
                  </a:lnTo>
                  <a:lnTo>
                    <a:pt x="102" y="821689"/>
                  </a:lnTo>
                  <a:lnTo>
                    <a:pt x="6445" y="821689"/>
                  </a:lnTo>
                  <a:lnTo>
                    <a:pt x="6454" y="815340"/>
                  </a:lnTo>
                  <a:close/>
                </a:path>
                <a:path w="1055370" h="896620">
                  <a:moveTo>
                    <a:pt x="1054215" y="815340"/>
                  </a:moveTo>
                  <a:lnTo>
                    <a:pt x="1047857" y="815340"/>
                  </a:lnTo>
                  <a:lnTo>
                    <a:pt x="1047848" y="821689"/>
                  </a:lnTo>
                  <a:lnTo>
                    <a:pt x="1054206" y="821689"/>
                  </a:lnTo>
                  <a:lnTo>
                    <a:pt x="1054215" y="815340"/>
                  </a:lnTo>
                  <a:close/>
                </a:path>
                <a:path w="1055370" h="896620">
                  <a:moveTo>
                    <a:pt x="6445" y="821690"/>
                  </a:moveTo>
                  <a:lnTo>
                    <a:pt x="102" y="821690"/>
                  </a:lnTo>
                  <a:lnTo>
                    <a:pt x="95" y="826769"/>
                  </a:lnTo>
                  <a:lnTo>
                    <a:pt x="6437" y="826769"/>
                  </a:lnTo>
                  <a:lnTo>
                    <a:pt x="6445" y="821690"/>
                  </a:lnTo>
                  <a:close/>
                </a:path>
                <a:path w="1055370" h="896620">
                  <a:moveTo>
                    <a:pt x="1054206" y="821690"/>
                  </a:moveTo>
                  <a:lnTo>
                    <a:pt x="1047848" y="821690"/>
                  </a:lnTo>
                  <a:lnTo>
                    <a:pt x="1047841" y="826769"/>
                  </a:lnTo>
                  <a:lnTo>
                    <a:pt x="1054199" y="826769"/>
                  </a:lnTo>
                  <a:lnTo>
                    <a:pt x="1054206" y="821690"/>
                  </a:lnTo>
                  <a:close/>
                </a:path>
                <a:path w="1055370" h="896620">
                  <a:moveTo>
                    <a:pt x="6437" y="826770"/>
                  </a:moveTo>
                  <a:lnTo>
                    <a:pt x="95" y="826770"/>
                  </a:lnTo>
                  <a:lnTo>
                    <a:pt x="84" y="834389"/>
                  </a:lnTo>
                  <a:lnTo>
                    <a:pt x="6426" y="834389"/>
                  </a:lnTo>
                  <a:lnTo>
                    <a:pt x="6437" y="826770"/>
                  </a:lnTo>
                  <a:close/>
                </a:path>
                <a:path w="1055370" h="896620">
                  <a:moveTo>
                    <a:pt x="1054199" y="826770"/>
                  </a:moveTo>
                  <a:lnTo>
                    <a:pt x="1047841" y="826770"/>
                  </a:lnTo>
                  <a:lnTo>
                    <a:pt x="1047830" y="834389"/>
                  </a:lnTo>
                  <a:lnTo>
                    <a:pt x="1054188" y="834389"/>
                  </a:lnTo>
                  <a:lnTo>
                    <a:pt x="1054199" y="826770"/>
                  </a:lnTo>
                  <a:close/>
                </a:path>
                <a:path w="1055370" h="896620">
                  <a:moveTo>
                    <a:pt x="6426" y="834390"/>
                  </a:moveTo>
                  <a:lnTo>
                    <a:pt x="84" y="834390"/>
                  </a:lnTo>
                  <a:lnTo>
                    <a:pt x="77" y="839469"/>
                  </a:lnTo>
                  <a:lnTo>
                    <a:pt x="6419" y="839469"/>
                  </a:lnTo>
                  <a:lnTo>
                    <a:pt x="6426" y="834390"/>
                  </a:lnTo>
                  <a:close/>
                </a:path>
                <a:path w="1055370" h="896620">
                  <a:moveTo>
                    <a:pt x="1054188" y="834390"/>
                  </a:moveTo>
                  <a:lnTo>
                    <a:pt x="1047830" y="834390"/>
                  </a:lnTo>
                  <a:lnTo>
                    <a:pt x="1047823" y="839469"/>
                  </a:lnTo>
                  <a:lnTo>
                    <a:pt x="1054181" y="839469"/>
                  </a:lnTo>
                  <a:lnTo>
                    <a:pt x="1054188" y="834390"/>
                  </a:lnTo>
                  <a:close/>
                </a:path>
                <a:path w="1055370" h="896620">
                  <a:moveTo>
                    <a:pt x="6419" y="839470"/>
                  </a:moveTo>
                  <a:lnTo>
                    <a:pt x="77" y="839470"/>
                  </a:lnTo>
                  <a:lnTo>
                    <a:pt x="68" y="845819"/>
                  </a:lnTo>
                  <a:lnTo>
                    <a:pt x="6410" y="845819"/>
                  </a:lnTo>
                  <a:lnTo>
                    <a:pt x="6419" y="839470"/>
                  </a:lnTo>
                  <a:close/>
                </a:path>
                <a:path w="1055370" h="896620">
                  <a:moveTo>
                    <a:pt x="1054181" y="839470"/>
                  </a:moveTo>
                  <a:lnTo>
                    <a:pt x="1047823" y="839470"/>
                  </a:lnTo>
                  <a:lnTo>
                    <a:pt x="1047814" y="845819"/>
                  </a:lnTo>
                  <a:lnTo>
                    <a:pt x="1054172" y="845819"/>
                  </a:lnTo>
                  <a:lnTo>
                    <a:pt x="1054181" y="839470"/>
                  </a:lnTo>
                  <a:close/>
                </a:path>
                <a:path w="1055370" h="896620">
                  <a:moveTo>
                    <a:pt x="6410" y="845820"/>
                  </a:moveTo>
                  <a:lnTo>
                    <a:pt x="68" y="845820"/>
                  </a:lnTo>
                  <a:lnTo>
                    <a:pt x="57" y="853439"/>
                  </a:lnTo>
                  <a:lnTo>
                    <a:pt x="6399" y="853439"/>
                  </a:lnTo>
                  <a:lnTo>
                    <a:pt x="6410" y="845820"/>
                  </a:lnTo>
                  <a:close/>
                </a:path>
                <a:path w="1055370" h="896620">
                  <a:moveTo>
                    <a:pt x="1054172" y="845820"/>
                  </a:moveTo>
                  <a:lnTo>
                    <a:pt x="1047814" y="845820"/>
                  </a:lnTo>
                  <a:lnTo>
                    <a:pt x="1047803" y="853439"/>
                  </a:lnTo>
                  <a:lnTo>
                    <a:pt x="1054161" y="853439"/>
                  </a:lnTo>
                  <a:lnTo>
                    <a:pt x="1054172" y="845820"/>
                  </a:lnTo>
                  <a:close/>
                </a:path>
                <a:path w="1055370" h="896620">
                  <a:moveTo>
                    <a:pt x="6399" y="853440"/>
                  </a:moveTo>
                  <a:lnTo>
                    <a:pt x="57" y="853440"/>
                  </a:lnTo>
                  <a:lnTo>
                    <a:pt x="50" y="858519"/>
                  </a:lnTo>
                  <a:lnTo>
                    <a:pt x="6392" y="858519"/>
                  </a:lnTo>
                  <a:lnTo>
                    <a:pt x="6399" y="853440"/>
                  </a:lnTo>
                  <a:close/>
                </a:path>
                <a:path w="1055370" h="896620">
                  <a:moveTo>
                    <a:pt x="1054161" y="853440"/>
                  </a:moveTo>
                  <a:lnTo>
                    <a:pt x="1047803" y="853440"/>
                  </a:lnTo>
                  <a:lnTo>
                    <a:pt x="1047795" y="858519"/>
                  </a:lnTo>
                  <a:lnTo>
                    <a:pt x="1054154" y="858519"/>
                  </a:lnTo>
                  <a:lnTo>
                    <a:pt x="1054161" y="853440"/>
                  </a:lnTo>
                  <a:close/>
                </a:path>
                <a:path w="1055370" h="896620">
                  <a:moveTo>
                    <a:pt x="6392" y="858520"/>
                  </a:moveTo>
                  <a:lnTo>
                    <a:pt x="50" y="858520"/>
                  </a:lnTo>
                  <a:lnTo>
                    <a:pt x="32" y="871219"/>
                  </a:lnTo>
                  <a:lnTo>
                    <a:pt x="6373" y="871219"/>
                  </a:lnTo>
                  <a:lnTo>
                    <a:pt x="6392" y="858520"/>
                  </a:lnTo>
                  <a:close/>
                </a:path>
                <a:path w="1055370" h="896620">
                  <a:moveTo>
                    <a:pt x="1054154" y="858520"/>
                  </a:moveTo>
                  <a:lnTo>
                    <a:pt x="1047795" y="858520"/>
                  </a:lnTo>
                  <a:lnTo>
                    <a:pt x="1047777" y="871219"/>
                  </a:lnTo>
                  <a:lnTo>
                    <a:pt x="1054136" y="871219"/>
                  </a:lnTo>
                  <a:lnTo>
                    <a:pt x="1054154" y="858520"/>
                  </a:lnTo>
                  <a:close/>
                </a:path>
                <a:path w="1055370" h="896620">
                  <a:moveTo>
                    <a:pt x="6373" y="871220"/>
                  </a:moveTo>
                  <a:lnTo>
                    <a:pt x="32" y="871220"/>
                  </a:lnTo>
                  <a:lnTo>
                    <a:pt x="21" y="878839"/>
                  </a:lnTo>
                  <a:lnTo>
                    <a:pt x="6362" y="878839"/>
                  </a:lnTo>
                  <a:lnTo>
                    <a:pt x="6373" y="871220"/>
                  </a:lnTo>
                  <a:close/>
                </a:path>
                <a:path w="1055370" h="896620">
                  <a:moveTo>
                    <a:pt x="1054136" y="871220"/>
                  </a:moveTo>
                  <a:lnTo>
                    <a:pt x="1047777" y="871220"/>
                  </a:lnTo>
                  <a:lnTo>
                    <a:pt x="1047766" y="878839"/>
                  </a:lnTo>
                  <a:lnTo>
                    <a:pt x="1054125" y="878839"/>
                  </a:lnTo>
                  <a:lnTo>
                    <a:pt x="1054136" y="871220"/>
                  </a:lnTo>
                  <a:close/>
                </a:path>
                <a:path w="1055370" h="896620">
                  <a:moveTo>
                    <a:pt x="6362" y="878840"/>
                  </a:moveTo>
                  <a:lnTo>
                    <a:pt x="21" y="878840"/>
                  </a:lnTo>
                  <a:lnTo>
                    <a:pt x="12" y="885189"/>
                  </a:lnTo>
                  <a:lnTo>
                    <a:pt x="6353" y="885189"/>
                  </a:lnTo>
                  <a:lnTo>
                    <a:pt x="6362" y="878840"/>
                  </a:lnTo>
                  <a:close/>
                </a:path>
                <a:path w="1055370" h="896620">
                  <a:moveTo>
                    <a:pt x="1054125" y="878840"/>
                  </a:moveTo>
                  <a:lnTo>
                    <a:pt x="1047766" y="878840"/>
                  </a:lnTo>
                  <a:lnTo>
                    <a:pt x="1047757" y="885189"/>
                  </a:lnTo>
                  <a:lnTo>
                    <a:pt x="1054116" y="885189"/>
                  </a:lnTo>
                  <a:lnTo>
                    <a:pt x="1054125" y="878840"/>
                  </a:lnTo>
                  <a:close/>
                </a:path>
                <a:path w="1055370" h="896620">
                  <a:moveTo>
                    <a:pt x="6353" y="885190"/>
                  </a:moveTo>
                  <a:lnTo>
                    <a:pt x="12" y="885190"/>
                  </a:lnTo>
                  <a:lnTo>
                    <a:pt x="3" y="891539"/>
                  </a:lnTo>
                  <a:lnTo>
                    <a:pt x="1054107" y="891539"/>
                  </a:lnTo>
                  <a:lnTo>
                    <a:pt x="1054109" y="890269"/>
                  </a:lnTo>
                  <a:lnTo>
                    <a:pt x="1047750" y="890269"/>
                  </a:lnTo>
                  <a:lnTo>
                    <a:pt x="6349" y="887730"/>
                  </a:lnTo>
                  <a:lnTo>
                    <a:pt x="6353" y="885190"/>
                  </a:lnTo>
                  <a:close/>
                </a:path>
                <a:path w="1055370" h="896620">
                  <a:moveTo>
                    <a:pt x="1054116" y="885190"/>
                  </a:moveTo>
                  <a:lnTo>
                    <a:pt x="1047757" y="885190"/>
                  </a:lnTo>
                  <a:lnTo>
                    <a:pt x="1047750" y="890269"/>
                  </a:lnTo>
                  <a:lnTo>
                    <a:pt x="1054109" y="890269"/>
                  </a:lnTo>
                  <a:lnTo>
                    <a:pt x="1054116" y="885190"/>
                  </a:lnTo>
                  <a:close/>
                </a:path>
                <a:path w="1055370" h="896620">
                  <a:moveTo>
                    <a:pt x="1054107" y="891540"/>
                  </a:moveTo>
                  <a:lnTo>
                    <a:pt x="3" y="891540"/>
                  </a:lnTo>
                  <a:lnTo>
                    <a:pt x="0" y="894080"/>
                  </a:lnTo>
                  <a:lnTo>
                    <a:pt x="1054100" y="896619"/>
                  </a:lnTo>
                  <a:lnTo>
                    <a:pt x="1054107" y="891540"/>
                  </a:lnTo>
                  <a:close/>
                </a:path>
              </a:pathLst>
            </a:custGeom>
            <a:solidFill>
              <a:srgbClr val="0846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741679" y="3721100"/>
              <a:ext cx="1042669" cy="883919"/>
            </a:xfrm>
            <a:custGeom>
              <a:avLst/>
              <a:gdLst/>
              <a:ahLst/>
              <a:cxnLst/>
              <a:rect l="l" t="t" r="r" b="b"/>
              <a:pathLst>
                <a:path w="1042669" h="883920">
                  <a:moveTo>
                    <a:pt x="1270" y="0"/>
                  </a:moveTo>
                  <a:lnTo>
                    <a:pt x="1266" y="2539"/>
                  </a:lnTo>
                  <a:lnTo>
                    <a:pt x="1042669" y="2539"/>
                  </a:lnTo>
                  <a:lnTo>
                    <a:pt x="1270" y="0"/>
                  </a:lnTo>
                  <a:close/>
                </a:path>
                <a:path w="1042669" h="883920">
                  <a:moveTo>
                    <a:pt x="1042670" y="2540"/>
                  </a:moveTo>
                  <a:lnTo>
                    <a:pt x="1266" y="2540"/>
                  </a:lnTo>
                  <a:lnTo>
                    <a:pt x="1259" y="7619"/>
                  </a:lnTo>
                  <a:lnTo>
                    <a:pt x="1042662" y="7619"/>
                  </a:lnTo>
                  <a:lnTo>
                    <a:pt x="1042670" y="2540"/>
                  </a:lnTo>
                  <a:close/>
                </a:path>
                <a:path w="1042669" h="883920">
                  <a:moveTo>
                    <a:pt x="7620" y="7620"/>
                  </a:moveTo>
                  <a:lnTo>
                    <a:pt x="1259" y="7620"/>
                  </a:lnTo>
                  <a:lnTo>
                    <a:pt x="1248" y="15239"/>
                  </a:lnTo>
                  <a:lnTo>
                    <a:pt x="7608" y="15239"/>
                  </a:lnTo>
                  <a:lnTo>
                    <a:pt x="7620" y="7620"/>
                  </a:lnTo>
                  <a:close/>
                </a:path>
                <a:path w="1042669" h="883920">
                  <a:moveTo>
                    <a:pt x="1042662" y="7620"/>
                  </a:moveTo>
                  <a:lnTo>
                    <a:pt x="7620" y="7620"/>
                  </a:lnTo>
                  <a:lnTo>
                    <a:pt x="1036319" y="8889"/>
                  </a:lnTo>
                  <a:lnTo>
                    <a:pt x="1036310" y="15239"/>
                  </a:lnTo>
                  <a:lnTo>
                    <a:pt x="1042651" y="15239"/>
                  </a:lnTo>
                  <a:lnTo>
                    <a:pt x="1042662" y="7620"/>
                  </a:lnTo>
                  <a:close/>
                </a:path>
                <a:path w="1042669" h="883920">
                  <a:moveTo>
                    <a:pt x="7608" y="15240"/>
                  </a:moveTo>
                  <a:lnTo>
                    <a:pt x="1248" y="15240"/>
                  </a:lnTo>
                  <a:lnTo>
                    <a:pt x="1238" y="21589"/>
                  </a:lnTo>
                  <a:lnTo>
                    <a:pt x="7599" y="21589"/>
                  </a:lnTo>
                  <a:lnTo>
                    <a:pt x="7608" y="15240"/>
                  </a:lnTo>
                  <a:close/>
                </a:path>
                <a:path w="1042669" h="883920">
                  <a:moveTo>
                    <a:pt x="1042651" y="15240"/>
                  </a:moveTo>
                  <a:lnTo>
                    <a:pt x="1036310" y="15240"/>
                  </a:lnTo>
                  <a:lnTo>
                    <a:pt x="1036301" y="21589"/>
                  </a:lnTo>
                  <a:lnTo>
                    <a:pt x="1042642" y="21589"/>
                  </a:lnTo>
                  <a:lnTo>
                    <a:pt x="1042651" y="15240"/>
                  </a:lnTo>
                  <a:close/>
                </a:path>
                <a:path w="1042669" h="883920">
                  <a:moveTo>
                    <a:pt x="7599" y="21590"/>
                  </a:moveTo>
                  <a:lnTo>
                    <a:pt x="1238" y="21590"/>
                  </a:lnTo>
                  <a:lnTo>
                    <a:pt x="1229" y="27939"/>
                  </a:lnTo>
                  <a:lnTo>
                    <a:pt x="7590" y="27939"/>
                  </a:lnTo>
                  <a:lnTo>
                    <a:pt x="7599" y="21590"/>
                  </a:lnTo>
                  <a:close/>
                </a:path>
                <a:path w="1042669" h="883920">
                  <a:moveTo>
                    <a:pt x="1042642" y="21590"/>
                  </a:moveTo>
                  <a:lnTo>
                    <a:pt x="1036301" y="21590"/>
                  </a:lnTo>
                  <a:lnTo>
                    <a:pt x="1036292" y="27939"/>
                  </a:lnTo>
                  <a:lnTo>
                    <a:pt x="1042633" y="27939"/>
                  </a:lnTo>
                  <a:lnTo>
                    <a:pt x="1042642" y="21590"/>
                  </a:lnTo>
                  <a:close/>
                </a:path>
                <a:path w="1042669" h="883920">
                  <a:moveTo>
                    <a:pt x="7590" y="27940"/>
                  </a:moveTo>
                  <a:lnTo>
                    <a:pt x="1229" y="27940"/>
                  </a:lnTo>
                  <a:lnTo>
                    <a:pt x="1222" y="33019"/>
                  </a:lnTo>
                  <a:lnTo>
                    <a:pt x="7582" y="33019"/>
                  </a:lnTo>
                  <a:lnTo>
                    <a:pt x="7590" y="27940"/>
                  </a:lnTo>
                  <a:close/>
                </a:path>
                <a:path w="1042669" h="883920">
                  <a:moveTo>
                    <a:pt x="1042633" y="27940"/>
                  </a:moveTo>
                  <a:lnTo>
                    <a:pt x="1036292" y="27940"/>
                  </a:lnTo>
                  <a:lnTo>
                    <a:pt x="1036284" y="33019"/>
                  </a:lnTo>
                  <a:lnTo>
                    <a:pt x="1042626" y="33019"/>
                  </a:lnTo>
                  <a:lnTo>
                    <a:pt x="1042633" y="27940"/>
                  </a:lnTo>
                  <a:close/>
                </a:path>
                <a:path w="1042669" h="883920">
                  <a:moveTo>
                    <a:pt x="7582" y="33020"/>
                  </a:moveTo>
                  <a:lnTo>
                    <a:pt x="1222" y="33020"/>
                  </a:lnTo>
                  <a:lnTo>
                    <a:pt x="1211" y="40639"/>
                  </a:lnTo>
                  <a:lnTo>
                    <a:pt x="7571" y="40639"/>
                  </a:lnTo>
                  <a:lnTo>
                    <a:pt x="7582" y="33020"/>
                  </a:lnTo>
                  <a:close/>
                </a:path>
                <a:path w="1042669" h="883920">
                  <a:moveTo>
                    <a:pt x="1042626" y="33020"/>
                  </a:moveTo>
                  <a:lnTo>
                    <a:pt x="1036284" y="33020"/>
                  </a:lnTo>
                  <a:lnTo>
                    <a:pt x="1036273" y="40639"/>
                  </a:lnTo>
                  <a:lnTo>
                    <a:pt x="1042615" y="40639"/>
                  </a:lnTo>
                  <a:lnTo>
                    <a:pt x="1042626" y="33020"/>
                  </a:lnTo>
                  <a:close/>
                </a:path>
                <a:path w="1042669" h="883920">
                  <a:moveTo>
                    <a:pt x="7571" y="40640"/>
                  </a:moveTo>
                  <a:lnTo>
                    <a:pt x="1211" y="40640"/>
                  </a:lnTo>
                  <a:lnTo>
                    <a:pt x="1204" y="45719"/>
                  </a:lnTo>
                  <a:lnTo>
                    <a:pt x="7564" y="45719"/>
                  </a:lnTo>
                  <a:lnTo>
                    <a:pt x="7571" y="40640"/>
                  </a:lnTo>
                  <a:close/>
                </a:path>
                <a:path w="1042669" h="883920">
                  <a:moveTo>
                    <a:pt x="1042615" y="40640"/>
                  </a:moveTo>
                  <a:lnTo>
                    <a:pt x="1036273" y="40640"/>
                  </a:lnTo>
                  <a:lnTo>
                    <a:pt x="1036266" y="45719"/>
                  </a:lnTo>
                  <a:lnTo>
                    <a:pt x="1042607" y="45719"/>
                  </a:lnTo>
                  <a:lnTo>
                    <a:pt x="1042615" y="40640"/>
                  </a:lnTo>
                  <a:close/>
                </a:path>
                <a:path w="1042669" h="883920">
                  <a:moveTo>
                    <a:pt x="7564" y="45720"/>
                  </a:moveTo>
                  <a:lnTo>
                    <a:pt x="1204" y="45720"/>
                  </a:lnTo>
                  <a:lnTo>
                    <a:pt x="1194" y="52069"/>
                  </a:lnTo>
                  <a:lnTo>
                    <a:pt x="7554" y="52069"/>
                  </a:lnTo>
                  <a:lnTo>
                    <a:pt x="7564" y="45720"/>
                  </a:lnTo>
                  <a:close/>
                </a:path>
                <a:path w="1042669" h="883920">
                  <a:moveTo>
                    <a:pt x="1042607" y="45720"/>
                  </a:moveTo>
                  <a:lnTo>
                    <a:pt x="1036266" y="45720"/>
                  </a:lnTo>
                  <a:lnTo>
                    <a:pt x="1036256" y="52069"/>
                  </a:lnTo>
                  <a:lnTo>
                    <a:pt x="1042598" y="52069"/>
                  </a:lnTo>
                  <a:lnTo>
                    <a:pt x="1042607" y="45720"/>
                  </a:lnTo>
                  <a:close/>
                </a:path>
                <a:path w="1042669" h="883920">
                  <a:moveTo>
                    <a:pt x="7554" y="52070"/>
                  </a:moveTo>
                  <a:lnTo>
                    <a:pt x="1194" y="52070"/>
                  </a:lnTo>
                  <a:lnTo>
                    <a:pt x="1176" y="64769"/>
                  </a:lnTo>
                  <a:lnTo>
                    <a:pt x="7536" y="64769"/>
                  </a:lnTo>
                  <a:lnTo>
                    <a:pt x="7554" y="52070"/>
                  </a:lnTo>
                  <a:close/>
                </a:path>
                <a:path w="1042669" h="883920">
                  <a:moveTo>
                    <a:pt x="1042598" y="52070"/>
                  </a:moveTo>
                  <a:lnTo>
                    <a:pt x="1036256" y="52070"/>
                  </a:lnTo>
                  <a:lnTo>
                    <a:pt x="1036238" y="64769"/>
                  </a:lnTo>
                  <a:lnTo>
                    <a:pt x="1042580" y="64769"/>
                  </a:lnTo>
                  <a:lnTo>
                    <a:pt x="1042598" y="52070"/>
                  </a:lnTo>
                  <a:close/>
                </a:path>
                <a:path w="1042669" h="883920">
                  <a:moveTo>
                    <a:pt x="7536" y="64770"/>
                  </a:moveTo>
                  <a:lnTo>
                    <a:pt x="1176" y="64770"/>
                  </a:lnTo>
                  <a:lnTo>
                    <a:pt x="1165" y="72389"/>
                  </a:lnTo>
                  <a:lnTo>
                    <a:pt x="7525" y="72389"/>
                  </a:lnTo>
                  <a:lnTo>
                    <a:pt x="7536" y="64770"/>
                  </a:lnTo>
                  <a:close/>
                </a:path>
                <a:path w="1042669" h="883920">
                  <a:moveTo>
                    <a:pt x="1042580" y="64770"/>
                  </a:moveTo>
                  <a:lnTo>
                    <a:pt x="1036238" y="64770"/>
                  </a:lnTo>
                  <a:lnTo>
                    <a:pt x="1036227" y="72389"/>
                  </a:lnTo>
                  <a:lnTo>
                    <a:pt x="1042569" y="72389"/>
                  </a:lnTo>
                  <a:lnTo>
                    <a:pt x="1042580" y="64770"/>
                  </a:lnTo>
                  <a:close/>
                </a:path>
                <a:path w="1042669" h="883920">
                  <a:moveTo>
                    <a:pt x="7525" y="72390"/>
                  </a:moveTo>
                  <a:lnTo>
                    <a:pt x="1165" y="72390"/>
                  </a:lnTo>
                  <a:lnTo>
                    <a:pt x="1156" y="78739"/>
                  </a:lnTo>
                  <a:lnTo>
                    <a:pt x="7515" y="78739"/>
                  </a:lnTo>
                  <a:lnTo>
                    <a:pt x="7525" y="72390"/>
                  </a:lnTo>
                  <a:close/>
                </a:path>
                <a:path w="1042669" h="883920">
                  <a:moveTo>
                    <a:pt x="1042569" y="72390"/>
                  </a:moveTo>
                  <a:lnTo>
                    <a:pt x="1036227" y="72390"/>
                  </a:lnTo>
                  <a:lnTo>
                    <a:pt x="1036217" y="78739"/>
                  </a:lnTo>
                  <a:lnTo>
                    <a:pt x="1042560" y="78739"/>
                  </a:lnTo>
                  <a:lnTo>
                    <a:pt x="1042569" y="72390"/>
                  </a:lnTo>
                  <a:close/>
                </a:path>
                <a:path w="1042669" h="883920">
                  <a:moveTo>
                    <a:pt x="7515" y="78740"/>
                  </a:moveTo>
                  <a:lnTo>
                    <a:pt x="1156" y="78740"/>
                  </a:lnTo>
                  <a:lnTo>
                    <a:pt x="1149" y="83819"/>
                  </a:lnTo>
                  <a:lnTo>
                    <a:pt x="7508" y="83819"/>
                  </a:lnTo>
                  <a:lnTo>
                    <a:pt x="7515" y="78740"/>
                  </a:lnTo>
                  <a:close/>
                </a:path>
                <a:path w="1042669" h="883920">
                  <a:moveTo>
                    <a:pt x="1042560" y="78740"/>
                  </a:moveTo>
                  <a:lnTo>
                    <a:pt x="1036217" y="78740"/>
                  </a:lnTo>
                  <a:lnTo>
                    <a:pt x="1036210" y="83819"/>
                  </a:lnTo>
                  <a:lnTo>
                    <a:pt x="1042552" y="83819"/>
                  </a:lnTo>
                  <a:lnTo>
                    <a:pt x="1042560" y="78740"/>
                  </a:lnTo>
                  <a:close/>
                </a:path>
                <a:path w="1042669" h="883920">
                  <a:moveTo>
                    <a:pt x="7508" y="83820"/>
                  </a:moveTo>
                  <a:lnTo>
                    <a:pt x="1149" y="83820"/>
                  </a:lnTo>
                  <a:lnTo>
                    <a:pt x="1138" y="91439"/>
                  </a:lnTo>
                  <a:lnTo>
                    <a:pt x="7497" y="91439"/>
                  </a:lnTo>
                  <a:lnTo>
                    <a:pt x="7508" y="83820"/>
                  </a:lnTo>
                  <a:close/>
                </a:path>
                <a:path w="1042669" h="883920">
                  <a:moveTo>
                    <a:pt x="1042552" y="83820"/>
                  </a:moveTo>
                  <a:lnTo>
                    <a:pt x="1036210" y="83820"/>
                  </a:lnTo>
                  <a:lnTo>
                    <a:pt x="1036199" y="91439"/>
                  </a:lnTo>
                  <a:lnTo>
                    <a:pt x="1042541" y="91439"/>
                  </a:lnTo>
                  <a:lnTo>
                    <a:pt x="1042552" y="83820"/>
                  </a:lnTo>
                  <a:close/>
                </a:path>
                <a:path w="1042669" h="883920">
                  <a:moveTo>
                    <a:pt x="7497" y="91440"/>
                  </a:moveTo>
                  <a:lnTo>
                    <a:pt x="1138" y="91440"/>
                  </a:lnTo>
                  <a:lnTo>
                    <a:pt x="1130" y="96519"/>
                  </a:lnTo>
                  <a:lnTo>
                    <a:pt x="7489" y="96519"/>
                  </a:lnTo>
                  <a:lnTo>
                    <a:pt x="7497" y="91440"/>
                  </a:lnTo>
                  <a:close/>
                </a:path>
                <a:path w="1042669" h="883920">
                  <a:moveTo>
                    <a:pt x="1042541" y="91440"/>
                  </a:moveTo>
                  <a:lnTo>
                    <a:pt x="1036199" y="91440"/>
                  </a:lnTo>
                  <a:lnTo>
                    <a:pt x="1036191" y="96519"/>
                  </a:lnTo>
                  <a:lnTo>
                    <a:pt x="1042534" y="96519"/>
                  </a:lnTo>
                  <a:lnTo>
                    <a:pt x="1042541" y="91440"/>
                  </a:lnTo>
                  <a:close/>
                </a:path>
                <a:path w="1042669" h="883920">
                  <a:moveTo>
                    <a:pt x="7489" y="96520"/>
                  </a:moveTo>
                  <a:lnTo>
                    <a:pt x="1130" y="96520"/>
                  </a:lnTo>
                  <a:lnTo>
                    <a:pt x="1110" y="110489"/>
                  </a:lnTo>
                  <a:lnTo>
                    <a:pt x="7469" y="110489"/>
                  </a:lnTo>
                  <a:lnTo>
                    <a:pt x="7489" y="96520"/>
                  </a:lnTo>
                  <a:close/>
                </a:path>
                <a:path w="1042669" h="883920">
                  <a:moveTo>
                    <a:pt x="1042534" y="96520"/>
                  </a:moveTo>
                  <a:lnTo>
                    <a:pt x="1036191" y="96520"/>
                  </a:lnTo>
                  <a:lnTo>
                    <a:pt x="1036171" y="110489"/>
                  </a:lnTo>
                  <a:lnTo>
                    <a:pt x="1042514" y="110489"/>
                  </a:lnTo>
                  <a:lnTo>
                    <a:pt x="1042534" y="96520"/>
                  </a:lnTo>
                  <a:close/>
                </a:path>
                <a:path w="1042669" h="883920">
                  <a:moveTo>
                    <a:pt x="7469" y="110490"/>
                  </a:moveTo>
                  <a:lnTo>
                    <a:pt x="1110" y="110490"/>
                  </a:lnTo>
                  <a:lnTo>
                    <a:pt x="1094" y="121919"/>
                  </a:lnTo>
                  <a:lnTo>
                    <a:pt x="7452" y="121919"/>
                  </a:lnTo>
                  <a:lnTo>
                    <a:pt x="7469" y="110490"/>
                  </a:lnTo>
                  <a:close/>
                </a:path>
                <a:path w="1042669" h="883920">
                  <a:moveTo>
                    <a:pt x="1042514" y="110490"/>
                  </a:moveTo>
                  <a:lnTo>
                    <a:pt x="1036171" y="110490"/>
                  </a:lnTo>
                  <a:lnTo>
                    <a:pt x="1036154" y="121919"/>
                  </a:lnTo>
                  <a:lnTo>
                    <a:pt x="1042497" y="121919"/>
                  </a:lnTo>
                  <a:lnTo>
                    <a:pt x="1042514" y="110490"/>
                  </a:lnTo>
                  <a:close/>
                </a:path>
                <a:path w="1042669" h="883920">
                  <a:moveTo>
                    <a:pt x="7452" y="121920"/>
                  </a:moveTo>
                  <a:lnTo>
                    <a:pt x="1094" y="121920"/>
                  </a:lnTo>
                  <a:lnTo>
                    <a:pt x="1085" y="128269"/>
                  </a:lnTo>
                  <a:lnTo>
                    <a:pt x="7443" y="128269"/>
                  </a:lnTo>
                  <a:lnTo>
                    <a:pt x="7452" y="121920"/>
                  </a:lnTo>
                  <a:close/>
                </a:path>
                <a:path w="1042669" h="883920">
                  <a:moveTo>
                    <a:pt x="1042497" y="121920"/>
                  </a:moveTo>
                  <a:lnTo>
                    <a:pt x="1036154" y="121920"/>
                  </a:lnTo>
                  <a:lnTo>
                    <a:pt x="1036145" y="128269"/>
                  </a:lnTo>
                  <a:lnTo>
                    <a:pt x="1042488" y="128269"/>
                  </a:lnTo>
                  <a:lnTo>
                    <a:pt x="1042497" y="121920"/>
                  </a:lnTo>
                  <a:close/>
                </a:path>
                <a:path w="1042669" h="883920">
                  <a:moveTo>
                    <a:pt x="7443" y="128270"/>
                  </a:moveTo>
                  <a:lnTo>
                    <a:pt x="1085" y="128270"/>
                  </a:lnTo>
                  <a:lnTo>
                    <a:pt x="1076" y="134619"/>
                  </a:lnTo>
                  <a:lnTo>
                    <a:pt x="7434" y="134619"/>
                  </a:lnTo>
                  <a:lnTo>
                    <a:pt x="7443" y="128270"/>
                  </a:lnTo>
                  <a:close/>
                </a:path>
                <a:path w="1042669" h="883920">
                  <a:moveTo>
                    <a:pt x="1042488" y="128270"/>
                  </a:moveTo>
                  <a:lnTo>
                    <a:pt x="1036145" y="128270"/>
                  </a:lnTo>
                  <a:lnTo>
                    <a:pt x="1036135" y="134619"/>
                  </a:lnTo>
                  <a:lnTo>
                    <a:pt x="1042479" y="134619"/>
                  </a:lnTo>
                  <a:lnTo>
                    <a:pt x="1042488" y="128270"/>
                  </a:lnTo>
                  <a:close/>
                </a:path>
                <a:path w="1042669" h="883920">
                  <a:moveTo>
                    <a:pt x="7434" y="134620"/>
                  </a:moveTo>
                  <a:lnTo>
                    <a:pt x="1076" y="134620"/>
                  </a:lnTo>
                  <a:lnTo>
                    <a:pt x="1065" y="142239"/>
                  </a:lnTo>
                  <a:lnTo>
                    <a:pt x="7422" y="142239"/>
                  </a:lnTo>
                  <a:lnTo>
                    <a:pt x="7434" y="134620"/>
                  </a:lnTo>
                  <a:close/>
                </a:path>
                <a:path w="1042669" h="883920">
                  <a:moveTo>
                    <a:pt x="1042479" y="134620"/>
                  </a:moveTo>
                  <a:lnTo>
                    <a:pt x="1036135" y="134620"/>
                  </a:lnTo>
                  <a:lnTo>
                    <a:pt x="1036124" y="142239"/>
                  </a:lnTo>
                  <a:lnTo>
                    <a:pt x="1042468" y="142239"/>
                  </a:lnTo>
                  <a:lnTo>
                    <a:pt x="1042479" y="134620"/>
                  </a:lnTo>
                  <a:close/>
                </a:path>
                <a:path w="1042669" h="883920">
                  <a:moveTo>
                    <a:pt x="7422" y="142240"/>
                  </a:moveTo>
                  <a:lnTo>
                    <a:pt x="1065" y="142240"/>
                  </a:lnTo>
                  <a:lnTo>
                    <a:pt x="1055" y="148589"/>
                  </a:lnTo>
                  <a:lnTo>
                    <a:pt x="7413" y="148589"/>
                  </a:lnTo>
                  <a:lnTo>
                    <a:pt x="7422" y="142240"/>
                  </a:lnTo>
                  <a:close/>
                </a:path>
                <a:path w="1042669" h="883920">
                  <a:moveTo>
                    <a:pt x="1042468" y="142240"/>
                  </a:moveTo>
                  <a:lnTo>
                    <a:pt x="1036124" y="142240"/>
                  </a:lnTo>
                  <a:lnTo>
                    <a:pt x="1036115" y="148589"/>
                  </a:lnTo>
                  <a:lnTo>
                    <a:pt x="1042459" y="148589"/>
                  </a:lnTo>
                  <a:lnTo>
                    <a:pt x="1042468" y="142240"/>
                  </a:lnTo>
                  <a:close/>
                </a:path>
                <a:path w="1042669" h="883920">
                  <a:moveTo>
                    <a:pt x="7413" y="148590"/>
                  </a:moveTo>
                  <a:lnTo>
                    <a:pt x="1055" y="148590"/>
                  </a:lnTo>
                  <a:lnTo>
                    <a:pt x="1046" y="154939"/>
                  </a:lnTo>
                  <a:lnTo>
                    <a:pt x="7404" y="154939"/>
                  </a:lnTo>
                  <a:lnTo>
                    <a:pt x="7413" y="148590"/>
                  </a:lnTo>
                  <a:close/>
                </a:path>
                <a:path w="1042669" h="883920">
                  <a:moveTo>
                    <a:pt x="1042459" y="148590"/>
                  </a:moveTo>
                  <a:lnTo>
                    <a:pt x="1036115" y="148590"/>
                  </a:lnTo>
                  <a:lnTo>
                    <a:pt x="1036106" y="154939"/>
                  </a:lnTo>
                  <a:lnTo>
                    <a:pt x="1042450" y="154939"/>
                  </a:lnTo>
                  <a:lnTo>
                    <a:pt x="1042459" y="148590"/>
                  </a:lnTo>
                  <a:close/>
                </a:path>
                <a:path w="1042669" h="883920">
                  <a:moveTo>
                    <a:pt x="7404" y="154940"/>
                  </a:moveTo>
                  <a:lnTo>
                    <a:pt x="1046" y="154940"/>
                  </a:lnTo>
                  <a:lnTo>
                    <a:pt x="1039" y="160019"/>
                  </a:lnTo>
                  <a:lnTo>
                    <a:pt x="7396" y="160019"/>
                  </a:lnTo>
                  <a:lnTo>
                    <a:pt x="7404" y="154940"/>
                  </a:lnTo>
                  <a:close/>
                </a:path>
                <a:path w="1042669" h="883920">
                  <a:moveTo>
                    <a:pt x="1042450" y="154940"/>
                  </a:moveTo>
                  <a:lnTo>
                    <a:pt x="1036106" y="154940"/>
                  </a:lnTo>
                  <a:lnTo>
                    <a:pt x="1036098" y="160019"/>
                  </a:lnTo>
                  <a:lnTo>
                    <a:pt x="1042443" y="160019"/>
                  </a:lnTo>
                  <a:lnTo>
                    <a:pt x="1042450" y="154940"/>
                  </a:lnTo>
                  <a:close/>
                </a:path>
                <a:path w="1042669" h="883920">
                  <a:moveTo>
                    <a:pt x="7396" y="160020"/>
                  </a:moveTo>
                  <a:lnTo>
                    <a:pt x="1039" y="160020"/>
                  </a:lnTo>
                  <a:lnTo>
                    <a:pt x="1030" y="166369"/>
                  </a:lnTo>
                  <a:lnTo>
                    <a:pt x="7387" y="166369"/>
                  </a:lnTo>
                  <a:lnTo>
                    <a:pt x="7396" y="160020"/>
                  </a:lnTo>
                  <a:close/>
                </a:path>
                <a:path w="1042669" h="883920">
                  <a:moveTo>
                    <a:pt x="1042443" y="160020"/>
                  </a:moveTo>
                  <a:lnTo>
                    <a:pt x="1036098" y="160020"/>
                  </a:lnTo>
                  <a:lnTo>
                    <a:pt x="1036089" y="166369"/>
                  </a:lnTo>
                  <a:lnTo>
                    <a:pt x="1042433" y="166369"/>
                  </a:lnTo>
                  <a:lnTo>
                    <a:pt x="1042443" y="160020"/>
                  </a:lnTo>
                  <a:close/>
                </a:path>
                <a:path w="1042669" h="883920">
                  <a:moveTo>
                    <a:pt x="7387" y="166370"/>
                  </a:moveTo>
                  <a:lnTo>
                    <a:pt x="1030" y="166370"/>
                  </a:lnTo>
                  <a:lnTo>
                    <a:pt x="1021" y="172719"/>
                  </a:lnTo>
                  <a:lnTo>
                    <a:pt x="7378" y="172719"/>
                  </a:lnTo>
                  <a:lnTo>
                    <a:pt x="7387" y="166370"/>
                  </a:lnTo>
                  <a:close/>
                </a:path>
                <a:path w="1042669" h="883920">
                  <a:moveTo>
                    <a:pt x="1042433" y="166370"/>
                  </a:moveTo>
                  <a:lnTo>
                    <a:pt x="1036089" y="166370"/>
                  </a:lnTo>
                  <a:lnTo>
                    <a:pt x="1036080" y="172719"/>
                  </a:lnTo>
                  <a:lnTo>
                    <a:pt x="1042424" y="172719"/>
                  </a:lnTo>
                  <a:lnTo>
                    <a:pt x="1042433" y="166370"/>
                  </a:lnTo>
                  <a:close/>
                </a:path>
                <a:path w="1042669" h="883920">
                  <a:moveTo>
                    <a:pt x="7378" y="172720"/>
                  </a:moveTo>
                  <a:lnTo>
                    <a:pt x="1021" y="172720"/>
                  </a:lnTo>
                  <a:lnTo>
                    <a:pt x="966" y="210819"/>
                  </a:lnTo>
                  <a:lnTo>
                    <a:pt x="7322" y="210819"/>
                  </a:lnTo>
                  <a:lnTo>
                    <a:pt x="7378" y="172720"/>
                  </a:lnTo>
                  <a:close/>
                </a:path>
                <a:path w="1042669" h="883920">
                  <a:moveTo>
                    <a:pt x="1042424" y="172720"/>
                  </a:moveTo>
                  <a:lnTo>
                    <a:pt x="1036080" y="172720"/>
                  </a:lnTo>
                  <a:lnTo>
                    <a:pt x="1036024" y="210819"/>
                  </a:lnTo>
                  <a:lnTo>
                    <a:pt x="1042369" y="210819"/>
                  </a:lnTo>
                  <a:lnTo>
                    <a:pt x="1042424" y="172720"/>
                  </a:lnTo>
                  <a:close/>
                </a:path>
                <a:path w="1042669" h="883920">
                  <a:moveTo>
                    <a:pt x="7322" y="210820"/>
                  </a:moveTo>
                  <a:lnTo>
                    <a:pt x="966" y="210820"/>
                  </a:lnTo>
                  <a:lnTo>
                    <a:pt x="955" y="218439"/>
                  </a:lnTo>
                  <a:lnTo>
                    <a:pt x="7311" y="218439"/>
                  </a:lnTo>
                  <a:lnTo>
                    <a:pt x="7322" y="210820"/>
                  </a:lnTo>
                  <a:close/>
                </a:path>
                <a:path w="1042669" h="883920">
                  <a:moveTo>
                    <a:pt x="1042369" y="210820"/>
                  </a:moveTo>
                  <a:lnTo>
                    <a:pt x="1036024" y="210820"/>
                  </a:lnTo>
                  <a:lnTo>
                    <a:pt x="1036013" y="218439"/>
                  </a:lnTo>
                  <a:lnTo>
                    <a:pt x="1042358" y="218439"/>
                  </a:lnTo>
                  <a:lnTo>
                    <a:pt x="1042369" y="210820"/>
                  </a:lnTo>
                  <a:close/>
                </a:path>
                <a:path w="1042669" h="883920">
                  <a:moveTo>
                    <a:pt x="7311" y="218440"/>
                  </a:moveTo>
                  <a:lnTo>
                    <a:pt x="955" y="218440"/>
                  </a:lnTo>
                  <a:lnTo>
                    <a:pt x="946" y="224789"/>
                  </a:lnTo>
                  <a:lnTo>
                    <a:pt x="7302" y="224789"/>
                  </a:lnTo>
                  <a:lnTo>
                    <a:pt x="7311" y="218440"/>
                  </a:lnTo>
                  <a:close/>
                </a:path>
                <a:path w="1042669" h="883920">
                  <a:moveTo>
                    <a:pt x="1042358" y="218440"/>
                  </a:moveTo>
                  <a:lnTo>
                    <a:pt x="1036013" y="218440"/>
                  </a:lnTo>
                  <a:lnTo>
                    <a:pt x="1036003" y="224789"/>
                  </a:lnTo>
                  <a:lnTo>
                    <a:pt x="1042349" y="224789"/>
                  </a:lnTo>
                  <a:lnTo>
                    <a:pt x="1042358" y="218440"/>
                  </a:lnTo>
                  <a:close/>
                </a:path>
                <a:path w="1042669" h="883920">
                  <a:moveTo>
                    <a:pt x="7302" y="224790"/>
                  </a:moveTo>
                  <a:lnTo>
                    <a:pt x="946" y="224790"/>
                  </a:lnTo>
                  <a:lnTo>
                    <a:pt x="938" y="229869"/>
                  </a:lnTo>
                  <a:lnTo>
                    <a:pt x="7294" y="229869"/>
                  </a:lnTo>
                  <a:lnTo>
                    <a:pt x="7302" y="224790"/>
                  </a:lnTo>
                  <a:close/>
                </a:path>
                <a:path w="1042669" h="883920">
                  <a:moveTo>
                    <a:pt x="1042349" y="224790"/>
                  </a:moveTo>
                  <a:lnTo>
                    <a:pt x="1036003" y="224790"/>
                  </a:lnTo>
                  <a:lnTo>
                    <a:pt x="1035996" y="229869"/>
                  </a:lnTo>
                  <a:lnTo>
                    <a:pt x="1042342" y="229869"/>
                  </a:lnTo>
                  <a:lnTo>
                    <a:pt x="1042349" y="224790"/>
                  </a:lnTo>
                  <a:close/>
                </a:path>
                <a:path w="1042669" h="883920">
                  <a:moveTo>
                    <a:pt x="7294" y="229870"/>
                  </a:moveTo>
                  <a:lnTo>
                    <a:pt x="938" y="229870"/>
                  </a:lnTo>
                  <a:lnTo>
                    <a:pt x="927" y="237489"/>
                  </a:lnTo>
                  <a:lnTo>
                    <a:pt x="7283" y="237489"/>
                  </a:lnTo>
                  <a:lnTo>
                    <a:pt x="7294" y="229870"/>
                  </a:lnTo>
                  <a:close/>
                </a:path>
                <a:path w="1042669" h="883920">
                  <a:moveTo>
                    <a:pt x="1042342" y="229870"/>
                  </a:moveTo>
                  <a:lnTo>
                    <a:pt x="1035996" y="229870"/>
                  </a:lnTo>
                  <a:lnTo>
                    <a:pt x="1035985" y="237489"/>
                  </a:lnTo>
                  <a:lnTo>
                    <a:pt x="1042331" y="237489"/>
                  </a:lnTo>
                  <a:lnTo>
                    <a:pt x="1042342" y="229870"/>
                  </a:lnTo>
                  <a:close/>
                </a:path>
                <a:path w="1042669" h="883920">
                  <a:moveTo>
                    <a:pt x="7283" y="237490"/>
                  </a:moveTo>
                  <a:lnTo>
                    <a:pt x="927" y="237490"/>
                  </a:lnTo>
                  <a:lnTo>
                    <a:pt x="882" y="269239"/>
                  </a:lnTo>
                  <a:lnTo>
                    <a:pt x="7236" y="269239"/>
                  </a:lnTo>
                  <a:lnTo>
                    <a:pt x="7283" y="237490"/>
                  </a:lnTo>
                  <a:close/>
                </a:path>
                <a:path w="1042669" h="883920">
                  <a:moveTo>
                    <a:pt x="1042331" y="237490"/>
                  </a:moveTo>
                  <a:lnTo>
                    <a:pt x="1035985" y="237490"/>
                  </a:lnTo>
                  <a:lnTo>
                    <a:pt x="1035938" y="269239"/>
                  </a:lnTo>
                  <a:lnTo>
                    <a:pt x="1042285" y="269239"/>
                  </a:lnTo>
                  <a:lnTo>
                    <a:pt x="1042331" y="237490"/>
                  </a:lnTo>
                  <a:close/>
                </a:path>
                <a:path w="1042669" h="883920">
                  <a:moveTo>
                    <a:pt x="7236" y="269240"/>
                  </a:moveTo>
                  <a:lnTo>
                    <a:pt x="882" y="269240"/>
                  </a:lnTo>
                  <a:lnTo>
                    <a:pt x="836" y="300989"/>
                  </a:lnTo>
                  <a:lnTo>
                    <a:pt x="7190" y="300989"/>
                  </a:lnTo>
                  <a:lnTo>
                    <a:pt x="7236" y="269240"/>
                  </a:lnTo>
                  <a:close/>
                </a:path>
                <a:path w="1042669" h="883920">
                  <a:moveTo>
                    <a:pt x="1042285" y="269240"/>
                  </a:moveTo>
                  <a:lnTo>
                    <a:pt x="1035938" y="269240"/>
                  </a:lnTo>
                  <a:lnTo>
                    <a:pt x="1035892" y="300989"/>
                  </a:lnTo>
                  <a:lnTo>
                    <a:pt x="1042239" y="300989"/>
                  </a:lnTo>
                  <a:lnTo>
                    <a:pt x="1042285" y="269240"/>
                  </a:lnTo>
                  <a:close/>
                </a:path>
                <a:path w="1042669" h="883920">
                  <a:moveTo>
                    <a:pt x="7190" y="300990"/>
                  </a:moveTo>
                  <a:lnTo>
                    <a:pt x="836" y="300990"/>
                  </a:lnTo>
                  <a:lnTo>
                    <a:pt x="790" y="332739"/>
                  </a:lnTo>
                  <a:lnTo>
                    <a:pt x="7143" y="332739"/>
                  </a:lnTo>
                  <a:lnTo>
                    <a:pt x="7190" y="300990"/>
                  </a:lnTo>
                  <a:close/>
                </a:path>
                <a:path w="1042669" h="883920">
                  <a:moveTo>
                    <a:pt x="1042239" y="300990"/>
                  </a:moveTo>
                  <a:lnTo>
                    <a:pt x="1035892" y="300990"/>
                  </a:lnTo>
                  <a:lnTo>
                    <a:pt x="1035845" y="332739"/>
                  </a:lnTo>
                  <a:lnTo>
                    <a:pt x="1042194" y="332739"/>
                  </a:lnTo>
                  <a:lnTo>
                    <a:pt x="1042239" y="300990"/>
                  </a:lnTo>
                  <a:close/>
                </a:path>
                <a:path w="1042669" h="883920">
                  <a:moveTo>
                    <a:pt x="7143" y="332740"/>
                  </a:moveTo>
                  <a:lnTo>
                    <a:pt x="790" y="332740"/>
                  </a:lnTo>
                  <a:lnTo>
                    <a:pt x="517" y="521969"/>
                  </a:lnTo>
                  <a:lnTo>
                    <a:pt x="6866" y="521969"/>
                  </a:lnTo>
                  <a:lnTo>
                    <a:pt x="7143" y="332740"/>
                  </a:lnTo>
                  <a:close/>
                </a:path>
                <a:path w="1042669" h="883920">
                  <a:moveTo>
                    <a:pt x="1042194" y="332740"/>
                  </a:moveTo>
                  <a:lnTo>
                    <a:pt x="1035845" y="332740"/>
                  </a:lnTo>
                  <a:lnTo>
                    <a:pt x="1035568" y="521969"/>
                  </a:lnTo>
                  <a:lnTo>
                    <a:pt x="1041921" y="521969"/>
                  </a:lnTo>
                  <a:lnTo>
                    <a:pt x="1042194" y="332740"/>
                  </a:lnTo>
                  <a:close/>
                </a:path>
                <a:path w="1042669" h="883920">
                  <a:moveTo>
                    <a:pt x="6866" y="521970"/>
                  </a:moveTo>
                  <a:lnTo>
                    <a:pt x="517" y="521970"/>
                  </a:lnTo>
                  <a:lnTo>
                    <a:pt x="462" y="560069"/>
                  </a:lnTo>
                  <a:lnTo>
                    <a:pt x="6811" y="560069"/>
                  </a:lnTo>
                  <a:lnTo>
                    <a:pt x="6866" y="521970"/>
                  </a:lnTo>
                  <a:close/>
                </a:path>
                <a:path w="1042669" h="883920">
                  <a:moveTo>
                    <a:pt x="1041921" y="521970"/>
                  </a:moveTo>
                  <a:lnTo>
                    <a:pt x="1035568" y="521970"/>
                  </a:lnTo>
                  <a:lnTo>
                    <a:pt x="1035513" y="560069"/>
                  </a:lnTo>
                  <a:lnTo>
                    <a:pt x="1041866" y="560069"/>
                  </a:lnTo>
                  <a:lnTo>
                    <a:pt x="1041921" y="521970"/>
                  </a:lnTo>
                  <a:close/>
                </a:path>
                <a:path w="1042669" h="883920">
                  <a:moveTo>
                    <a:pt x="6811" y="560070"/>
                  </a:moveTo>
                  <a:lnTo>
                    <a:pt x="462" y="560070"/>
                  </a:lnTo>
                  <a:lnTo>
                    <a:pt x="415" y="593089"/>
                  </a:lnTo>
                  <a:lnTo>
                    <a:pt x="6762" y="593089"/>
                  </a:lnTo>
                  <a:lnTo>
                    <a:pt x="6811" y="560070"/>
                  </a:lnTo>
                  <a:close/>
                </a:path>
                <a:path w="1042669" h="883920">
                  <a:moveTo>
                    <a:pt x="1041866" y="560070"/>
                  </a:moveTo>
                  <a:lnTo>
                    <a:pt x="1035513" y="560070"/>
                  </a:lnTo>
                  <a:lnTo>
                    <a:pt x="1035464" y="593089"/>
                  </a:lnTo>
                  <a:lnTo>
                    <a:pt x="1041819" y="593089"/>
                  </a:lnTo>
                  <a:lnTo>
                    <a:pt x="1041866" y="560070"/>
                  </a:lnTo>
                  <a:close/>
                </a:path>
                <a:path w="1042669" h="883920">
                  <a:moveTo>
                    <a:pt x="6762" y="593090"/>
                  </a:moveTo>
                  <a:lnTo>
                    <a:pt x="415" y="593090"/>
                  </a:lnTo>
                  <a:lnTo>
                    <a:pt x="333" y="650239"/>
                  </a:lnTo>
                  <a:lnTo>
                    <a:pt x="6679" y="650239"/>
                  </a:lnTo>
                  <a:lnTo>
                    <a:pt x="6762" y="593090"/>
                  </a:lnTo>
                  <a:close/>
                </a:path>
                <a:path w="1042669" h="883920">
                  <a:moveTo>
                    <a:pt x="1041819" y="593090"/>
                  </a:moveTo>
                  <a:lnTo>
                    <a:pt x="1035464" y="593090"/>
                  </a:lnTo>
                  <a:lnTo>
                    <a:pt x="1035380" y="650239"/>
                  </a:lnTo>
                  <a:lnTo>
                    <a:pt x="1041736" y="650239"/>
                  </a:lnTo>
                  <a:lnTo>
                    <a:pt x="1041819" y="593090"/>
                  </a:lnTo>
                  <a:close/>
                </a:path>
                <a:path w="1042669" h="883920">
                  <a:moveTo>
                    <a:pt x="6679" y="650240"/>
                  </a:moveTo>
                  <a:lnTo>
                    <a:pt x="333" y="650240"/>
                  </a:lnTo>
                  <a:lnTo>
                    <a:pt x="325" y="655319"/>
                  </a:lnTo>
                  <a:lnTo>
                    <a:pt x="6671" y="655319"/>
                  </a:lnTo>
                  <a:lnTo>
                    <a:pt x="6679" y="650240"/>
                  </a:lnTo>
                  <a:close/>
                </a:path>
                <a:path w="1042669" h="883920">
                  <a:moveTo>
                    <a:pt x="1041736" y="650240"/>
                  </a:moveTo>
                  <a:lnTo>
                    <a:pt x="1035380" y="650240"/>
                  </a:lnTo>
                  <a:lnTo>
                    <a:pt x="1035373" y="655319"/>
                  </a:lnTo>
                  <a:lnTo>
                    <a:pt x="1041729" y="655319"/>
                  </a:lnTo>
                  <a:lnTo>
                    <a:pt x="1041736" y="650240"/>
                  </a:lnTo>
                  <a:close/>
                </a:path>
                <a:path w="1042669" h="883920">
                  <a:moveTo>
                    <a:pt x="6671" y="655320"/>
                  </a:moveTo>
                  <a:lnTo>
                    <a:pt x="325" y="655320"/>
                  </a:lnTo>
                  <a:lnTo>
                    <a:pt x="314" y="662939"/>
                  </a:lnTo>
                  <a:lnTo>
                    <a:pt x="6660" y="662939"/>
                  </a:lnTo>
                  <a:lnTo>
                    <a:pt x="6671" y="655320"/>
                  </a:lnTo>
                  <a:close/>
                </a:path>
                <a:path w="1042669" h="883920">
                  <a:moveTo>
                    <a:pt x="1041729" y="655320"/>
                  </a:moveTo>
                  <a:lnTo>
                    <a:pt x="1035373" y="655320"/>
                  </a:lnTo>
                  <a:lnTo>
                    <a:pt x="1035362" y="662939"/>
                  </a:lnTo>
                  <a:lnTo>
                    <a:pt x="1041718" y="662939"/>
                  </a:lnTo>
                  <a:lnTo>
                    <a:pt x="1041729" y="655320"/>
                  </a:lnTo>
                  <a:close/>
                </a:path>
                <a:path w="1042669" h="883920">
                  <a:moveTo>
                    <a:pt x="6660" y="662940"/>
                  </a:moveTo>
                  <a:lnTo>
                    <a:pt x="314" y="662940"/>
                  </a:lnTo>
                  <a:lnTo>
                    <a:pt x="305" y="669289"/>
                  </a:lnTo>
                  <a:lnTo>
                    <a:pt x="6651" y="669289"/>
                  </a:lnTo>
                  <a:lnTo>
                    <a:pt x="6660" y="662940"/>
                  </a:lnTo>
                  <a:close/>
                </a:path>
                <a:path w="1042669" h="883920">
                  <a:moveTo>
                    <a:pt x="1041718" y="662940"/>
                  </a:moveTo>
                  <a:lnTo>
                    <a:pt x="1035362" y="662940"/>
                  </a:lnTo>
                  <a:lnTo>
                    <a:pt x="1035353" y="669289"/>
                  </a:lnTo>
                  <a:lnTo>
                    <a:pt x="1041709" y="669289"/>
                  </a:lnTo>
                  <a:lnTo>
                    <a:pt x="1041718" y="662940"/>
                  </a:lnTo>
                  <a:close/>
                </a:path>
                <a:path w="1042669" h="883920">
                  <a:moveTo>
                    <a:pt x="6651" y="669290"/>
                  </a:moveTo>
                  <a:lnTo>
                    <a:pt x="305" y="669290"/>
                  </a:lnTo>
                  <a:lnTo>
                    <a:pt x="298" y="674369"/>
                  </a:lnTo>
                  <a:lnTo>
                    <a:pt x="6643" y="674369"/>
                  </a:lnTo>
                  <a:lnTo>
                    <a:pt x="6651" y="669290"/>
                  </a:lnTo>
                  <a:close/>
                </a:path>
                <a:path w="1042669" h="883920">
                  <a:moveTo>
                    <a:pt x="1041709" y="669290"/>
                  </a:moveTo>
                  <a:lnTo>
                    <a:pt x="1035353" y="669290"/>
                  </a:lnTo>
                  <a:lnTo>
                    <a:pt x="1035345" y="674369"/>
                  </a:lnTo>
                  <a:lnTo>
                    <a:pt x="1041701" y="674369"/>
                  </a:lnTo>
                  <a:lnTo>
                    <a:pt x="1041709" y="669290"/>
                  </a:lnTo>
                  <a:close/>
                </a:path>
                <a:path w="1042669" h="883920">
                  <a:moveTo>
                    <a:pt x="6643" y="674370"/>
                  </a:moveTo>
                  <a:lnTo>
                    <a:pt x="298" y="674370"/>
                  </a:lnTo>
                  <a:lnTo>
                    <a:pt x="287" y="681989"/>
                  </a:lnTo>
                  <a:lnTo>
                    <a:pt x="6632" y="681989"/>
                  </a:lnTo>
                  <a:lnTo>
                    <a:pt x="6643" y="674370"/>
                  </a:lnTo>
                  <a:close/>
                </a:path>
                <a:path w="1042669" h="883920">
                  <a:moveTo>
                    <a:pt x="1041701" y="674370"/>
                  </a:moveTo>
                  <a:lnTo>
                    <a:pt x="1035345" y="674370"/>
                  </a:lnTo>
                  <a:lnTo>
                    <a:pt x="1035334" y="681989"/>
                  </a:lnTo>
                  <a:lnTo>
                    <a:pt x="1041690" y="681989"/>
                  </a:lnTo>
                  <a:lnTo>
                    <a:pt x="1041701" y="674370"/>
                  </a:lnTo>
                  <a:close/>
                </a:path>
                <a:path w="1042669" h="883920">
                  <a:moveTo>
                    <a:pt x="6632" y="681990"/>
                  </a:moveTo>
                  <a:lnTo>
                    <a:pt x="287" y="681990"/>
                  </a:lnTo>
                  <a:lnTo>
                    <a:pt x="252" y="706119"/>
                  </a:lnTo>
                  <a:lnTo>
                    <a:pt x="6597" y="706119"/>
                  </a:lnTo>
                  <a:lnTo>
                    <a:pt x="6632" y="681990"/>
                  </a:lnTo>
                  <a:close/>
                </a:path>
                <a:path w="1042669" h="883920">
                  <a:moveTo>
                    <a:pt x="1041690" y="681990"/>
                  </a:moveTo>
                  <a:lnTo>
                    <a:pt x="1035334" y="681990"/>
                  </a:lnTo>
                  <a:lnTo>
                    <a:pt x="1035299" y="706119"/>
                  </a:lnTo>
                  <a:lnTo>
                    <a:pt x="1041656" y="706119"/>
                  </a:lnTo>
                  <a:lnTo>
                    <a:pt x="1041690" y="681990"/>
                  </a:lnTo>
                  <a:close/>
                </a:path>
                <a:path w="1042669" h="883920">
                  <a:moveTo>
                    <a:pt x="6597" y="706120"/>
                  </a:moveTo>
                  <a:lnTo>
                    <a:pt x="252" y="706120"/>
                  </a:lnTo>
                  <a:lnTo>
                    <a:pt x="243" y="712469"/>
                  </a:lnTo>
                  <a:lnTo>
                    <a:pt x="6588" y="712469"/>
                  </a:lnTo>
                  <a:lnTo>
                    <a:pt x="6597" y="706120"/>
                  </a:lnTo>
                  <a:close/>
                </a:path>
                <a:path w="1042669" h="883920">
                  <a:moveTo>
                    <a:pt x="1041656" y="706120"/>
                  </a:moveTo>
                  <a:lnTo>
                    <a:pt x="1035299" y="706120"/>
                  </a:lnTo>
                  <a:lnTo>
                    <a:pt x="1035289" y="712469"/>
                  </a:lnTo>
                  <a:lnTo>
                    <a:pt x="1041647" y="712469"/>
                  </a:lnTo>
                  <a:lnTo>
                    <a:pt x="1041656" y="706120"/>
                  </a:lnTo>
                  <a:close/>
                </a:path>
                <a:path w="1042669" h="883920">
                  <a:moveTo>
                    <a:pt x="6588" y="712470"/>
                  </a:moveTo>
                  <a:lnTo>
                    <a:pt x="243" y="712470"/>
                  </a:lnTo>
                  <a:lnTo>
                    <a:pt x="223" y="726439"/>
                  </a:lnTo>
                  <a:lnTo>
                    <a:pt x="6567" y="726439"/>
                  </a:lnTo>
                  <a:lnTo>
                    <a:pt x="6588" y="712470"/>
                  </a:lnTo>
                  <a:close/>
                </a:path>
                <a:path w="1042669" h="883920">
                  <a:moveTo>
                    <a:pt x="1041647" y="712470"/>
                  </a:moveTo>
                  <a:lnTo>
                    <a:pt x="1035289" y="712470"/>
                  </a:lnTo>
                  <a:lnTo>
                    <a:pt x="1035269" y="726439"/>
                  </a:lnTo>
                  <a:lnTo>
                    <a:pt x="1041626" y="726439"/>
                  </a:lnTo>
                  <a:lnTo>
                    <a:pt x="1041647" y="712470"/>
                  </a:lnTo>
                  <a:close/>
                </a:path>
                <a:path w="1042669" h="883920">
                  <a:moveTo>
                    <a:pt x="6567" y="726440"/>
                  </a:moveTo>
                  <a:lnTo>
                    <a:pt x="223" y="726440"/>
                  </a:lnTo>
                  <a:lnTo>
                    <a:pt x="214" y="732789"/>
                  </a:lnTo>
                  <a:lnTo>
                    <a:pt x="6558" y="732789"/>
                  </a:lnTo>
                  <a:lnTo>
                    <a:pt x="6567" y="726440"/>
                  </a:lnTo>
                  <a:close/>
                </a:path>
                <a:path w="1042669" h="883920">
                  <a:moveTo>
                    <a:pt x="1041626" y="726440"/>
                  </a:moveTo>
                  <a:lnTo>
                    <a:pt x="1035269" y="726440"/>
                  </a:lnTo>
                  <a:lnTo>
                    <a:pt x="1035260" y="732789"/>
                  </a:lnTo>
                  <a:lnTo>
                    <a:pt x="1041617" y="732789"/>
                  </a:lnTo>
                  <a:lnTo>
                    <a:pt x="1041626" y="726440"/>
                  </a:lnTo>
                  <a:close/>
                </a:path>
                <a:path w="1042669" h="883920">
                  <a:moveTo>
                    <a:pt x="6558" y="732790"/>
                  </a:moveTo>
                  <a:lnTo>
                    <a:pt x="214" y="732790"/>
                  </a:lnTo>
                  <a:lnTo>
                    <a:pt x="204" y="739139"/>
                  </a:lnTo>
                  <a:lnTo>
                    <a:pt x="6548" y="739139"/>
                  </a:lnTo>
                  <a:lnTo>
                    <a:pt x="6558" y="732790"/>
                  </a:lnTo>
                  <a:close/>
                </a:path>
                <a:path w="1042669" h="883920">
                  <a:moveTo>
                    <a:pt x="1041617" y="732790"/>
                  </a:moveTo>
                  <a:lnTo>
                    <a:pt x="1035260" y="732790"/>
                  </a:lnTo>
                  <a:lnTo>
                    <a:pt x="1035250" y="739139"/>
                  </a:lnTo>
                  <a:lnTo>
                    <a:pt x="1041608" y="739139"/>
                  </a:lnTo>
                  <a:lnTo>
                    <a:pt x="1041617" y="732790"/>
                  </a:lnTo>
                  <a:close/>
                </a:path>
                <a:path w="1042669" h="883920">
                  <a:moveTo>
                    <a:pt x="6548" y="739140"/>
                  </a:moveTo>
                  <a:lnTo>
                    <a:pt x="204" y="739140"/>
                  </a:lnTo>
                  <a:lnTo>
                    <a:pt x="195" y="745489"/>
                  </a:lnTo>
                  <a:lnTo>
                    <a:pt x="6539" y="745489"/>
                  </a:lnTo>
                  <a:lnTo>
                    <a:pt x="6548" y="739140"/>
                  </a:lnTo>
                  <a:close/>
                </a:path>
                <a:path w="1042669" h="883920">
                  <a:moveTo>
                    <a:pt x="1041608" y="739140"/>
                  </a:moveTo>
                  <a:lnTo>
                    <a:pt x="1035250" y="739140"/>
                  </a:lnTo>
                  <a:lnTo>
                    <a:pt x="1035241" y="745489"/>
                  </a:lnTo>
                  <a:lnTo>
                    <a:pt x="1041599" y="745489"/>
                  </a:lnTo>
                  <a:lnTo>
                    <a:pt x="1041608" y="739140"/>
                  </a:lnTo>
                  <a:close/>
                </a:path>
                <a:path w="1042669" h="883920">
                  <a:moveTo>
                    <a:pt x="6539" y="745490"/>
                  </a:moveTo>
                  <a:lnTo>
                    <a:pt x="195" y="745490"/>
                  </a:lnTo>
                  <a:lnTo>
                    <a:pt x="186" y="751839"/>
                  </a:lnTo>
                  <a:lnTo>
                    <a:pt x="6530" y="751839"/>
                  </a:lnTo>
                  <a:lnTo>
                    <a:pt x="6539" y="745490"/>
                  </a:lnTo>
                  <a:close/>
                </a:path>
                <a:path w="1042669" h="883920">
                  <a:moveTo>
                    <a:pt x="1041599" y="745490"/>
                  </a:moveTo>
                  <a:lnTo>
                    <a:pt x="1035241" y="745490"/>
                  </a:lnTo>
                  <a:lnTo>
                    <a:pt x="1035232" y="751839"/>
                  </a:lnTo>
                  <a:lnTo>
                    <a:pt x="1041590" y="751839"/>
                  </a:lnTo>
                  <a:lnTo>
                    <a:pt x="1041599" y="745490"/>
                  </a:lnTo>
                  <a:close/>
                </a:path>
                <a:path w="1042669" h="883920">
                  <a:moveTo>
                    <a:pt x="6530" y="751840"/>
                  </a:moveTo>
                  <a:lnTo>
                    <a:pt x="186" y="751840"/>
                  </a:lnTo>
                  <a:lnTo>
                    <a:pt x="177" y="758189"/>
                  </a:lnTo>
                  <a:lnTo>
                    <a:pt x="6521" y="758189"/>
                  </a:lnTo>
                  <a:lnTo>
                    <a:pt x="6530" y="751840"/>
                  </a:lnTo>
                  <a:close/>
                </a:path>
                <a:path w="1042669" h="883920">
                  <a:moveTo>
                    <a:pt x="1041590" y="751840"/>
                  </a:moveTo>
                  <a:lnTo>
                    <a:pt x="1035232" y="751840"/>
                  </a:lnTo>
                  <a:lnTo>
                    <a:pt x="1035222" y="758189"/>
                  </a:lnTo>
                  <a:lnTo>
                    <a:pt x="1041581" y="758189"/>
                  </a:lnTo>
                  <a:lnTo>
                    <a:pt x="1041590" y="751840"/>
                  </a:lnTo>
                  <a:close/>
                </a:path>
                <a:path w="1042669" h="883920">
                  <a:moveTo>
                    <a:pt x="6521" y="758190"/>
                  </a:moveTo>
                  <a:lnTo>
                    <a:pt x="177" y="758190"/>
                  </a:lnTo>
                  <a:lnTo>
                    <a:pt x="168" y="764539"/>
                  </a:lnTo>
                  <a:lnTo>
                    <a:pt x="6511" y="764539"/>
                  </a:lnTo>
                  <a:lnTo>
                    <a:pt x="6521" y="758190"/>
                  </a:lnTo>
                  <a:close/>
                </a:path>
                <a:path w="1042669" h="883920">
                  <a:moveTo>
                    <a:pt x="1041581" y="758190"/>
                  </a:moveTo>
                  <a:lnTo>
                    <a:pt x="1035222" y="758190"/>
                  </a:lnTo>
                  <a:lnTo>
                    <a:pt x="1035213" y="764539"/>
                  </a:lnTo>
                  <a:lnTo>
                    <a:pt x="1041572" y="764539"/>
                  </a:lnTo>
                  <a:lnTo>
                    <a:pt x="1041581" y="758190"/>
                  </a:lnTo>
                  <a:close/>
                </a:path>
                <a:path w="1042669" h="883920">
                  <a:moveTo>
                    <a:pt x="6511" y="764540"/>
                  </a:moveTo>
                  <a:lnTo>
                    <a:pt x="168" y="764540"/>
                  </a:lnTo>
                  <a:lnTo>
                    <a:pt x="159" y="770889"/>
                  </a:lnTo>
                  <a:lnTo>
                    <a:pt x="6502" y="770889"/>
                  </a:lnTo>
                  <a:lnTo>
                    <a:pt x="6511" y="764540"/>
                  </a:lnTo>
                  <a:close/>
                </a:path>
                <a:path w="1042669" h="883920">
                  <a:moveTo>
                    <a:pt x="1041572" y="764540"/>
                  </a:moveTo>
                  <a:lnTo>
                    <a:pt x="1035213" y="764540"/>
                  </a:lnTo>
                  <a:lnTo>
                    <a:pt x="1035204" y="770889"/>
                  </a:lnTo>
                  <a:lnTo>
                    <a:pt x="1041562" y="770889"/>
                  </a:lnTo>
                  <a:lnTo>
                    <a:pt x="1041572" y="764540"/>
                  </a:lnTo>
                  <a:close/>
                </a:path>
                <a:path w="1042669" h="883920">
                  <a:moveTo>
                    <a:pt x="6502" y="770890"/>
                  </a:moveTo>
                  <a:lnTo>
                    <a:pt x="159" y="770890"/>
                  </a:lnTo>
                  <a:lnTo>
                    <a:pt x="150" y="777239"/>
                  </a:lnTo>
                  <a:lnTo>
                    <a:pt x="6493" y="777239"/>
                  </a:lnTo>
                  <a:lnTo>
                    <a:pt x="6502" y="770890"/>
                  </a:lnTo>
                  <a:close/>
                </a:path>
                <a:path w="1042669" h="883920">
                  <a:moveTo>
                    <a:pt x="1041562" y="770890"/>
                  </a:moveTo>
                  <a:lnTo>
                    <a:pt x="1035204" y="770890"/>
                  </a:lnTo>
                  <a:lnTo>
                    <a:pt x="1035195" y="777239"/>
                  </a:lnTo>
                  <a:lnTo>
                    <a:pt x="1041553" y="777239"/>
                  </a:lnTo>
                  <a:lnTo>
                    <a:pt x="1041562" y="770890"/>
                  </a:lnTo>
                  <a:close/>
                </a:path>
                <a:path w="1042669" h="883920">
                  <a:moveTo>
                    <a:pt x="6493" y="777240"/>
                  </a:moveTo>
                  <a:lnTo>
                    <a:pt x="150" y="777240"/>
                  </a:lnTo>
                  <a:lnTo>
                    <a:pt x="140" y="783589"/>
                  </a:lnTo>
                  <a:lnTo>
                    <a:pt x="6483" y="783589"/>
                  </a:lnTo>
                  <a:lnTo>
                    <a:pt x="6493" y="777240"/>
                  </a:lnTo>
                  <a:close/>
                </a:path>
                <a:path w="1042669" h="883920">
                  <a:moveTo>
                    <a:pt x="1041553" y="777240"/>
                  </a:moveTo>
                  <a:lnTo>
                    <a:pt x="1035195" y="777240"/>
                  </a:lnTo>
                  <a:lnTo>
                    <a:pt x="1035185" y="783589"/>
                  </a:lnTo>
                  <a:lnTo>
                    <a:pt x="1041544" y="783589"/>
                  </a:lnTo>
                  <a:lnTo>
                    <a:pt x="1041553" y="777240"/>
                  </a:lnTo>
                  <a:close/>
                </a:path>
                <a:path w="1042669" h="883920">
                  <a:moveTo>
                    <a:pt x="6483" y="783590"/>
                  </a:moveTo>
                  <a:lnTo>
                    <a:pt x="140" y="783590"/>
                  </a:lnTo>
                  <a:lnTo>
                    <a:pt x="133" y="788669"/>
                  </a:lnTo>
                  <a:lnTo>
                    <a:pt x="6476" y="788669"/>
                  </a:lnTo>
                  <a:lnTo>
                    <a:pt x="6483" y="783590"/>
                  </a:lnTo>
                  <a:close/>
                </a:path>
                <a:path w="1042669" h="883920">
                  <a:moveTo>
                    <a:pt x="1041544" y="783590"/>
                  </a:moveTo>
                  <a:lnTo>
                    <a:pt x="1035185" y="783590"/>
                  </a:lnTo>
                  <a:lnTo>
                    <a:pt x="1035178" y="788669"/>
                  </a:lnTo>
                  <a:lnTo>
                    <a:pt x="1041537" y="788669"/>
                  </a:lnTo>
                  <a:lnTo>
                    <a:pt x="1041544" y="783590"/>
                  </a:lnTo>
                  <a:close/>
                </a:path>
                <a:path w="1042669" h="883920">
                  <a:moveTo>
                    <a:pt x="6476" y="788670"/>
                  </a:moveTo>
                  <a:lnTo>
                    <a:pt x="133" y="788670"/>
                  </a:lnTo>
                  <a:lnTo>
                    <a:pt x="122" y="796289"/>
                  </a:lnTo>
                  <a:lnTo>
                    <a:pt x="6465" y="796289"/>
                  </a:lnTo>
                  <a:lnTo>
                    <a:pt x="6476" y="788670"/>
                  </a:lnTo>
                  <a:close/>
                </a:path>
                <a:path w="1042669" h="883920">
                  <a:moveTo>
                    <a:pt x="1041537" y="788670"/>
                  </a:moveTo>
                  <a:lnTo>
                    <a:pt x="1035178" y="788670"/>
                  </a:lnTo>
                  <a:lnTo>
                    <a:pt x="1035167" y="796289"/>
                  </a:lnTo>
                  <a:lnTo>
                    <a:pt x="1041526" y="796289"/>
                  </a:lnTo>
                  <a:lnTo>
                    <a:pt x="1041537" y="788670"/>
                  </a:lnTo>
                  <a:close/>
                </a:path>
                <a:path w="1042669" h="883920">
                  <a:moveTo>
                    <a:pt x="6465" y="796290"/>
                  </a:moveTo>
                  <a:lnTo>
                    <a:pt x="122" y="796290"/>
                  </a:lnTo>
                  <a:lnTo>
                    <a:pt x="115" y="801369"/>
                  </a:lnTo>
                  <a:lnTo>
                    <a:pt x="6457" y="801369"/>
                  </a:lnTo>
                  <a:lnTo>
                    <a:pt x="6465" y="796290"/>
                  </a:lnTo>
                  <a:close/>
                </a:path>
                <a:path w="1042669" h="883920">
                  <a:moveTo>
                    <a:pt x="1041526" y="796290"/>
                  </a:moveTo>
                  <a:lnTo>
                    <a:pt x="1035167" y="796290"/>
                  </a:lnTo>
                  <a:lnTo>
                    <a:pt x="1035159" y="801369"/>
                  </a:lnTo>
                  <a:lnTo>
                    <a:pt x="1041518" y="801369"/>
                  </a:lnTo>
                  <a:lnTo>
                    <a:pt x="1041526" y="796290"/>
                  </a:lnTo>
                  <a:close/>
                </a:path>
                <a:path w="1042669" h="883920">
                  <a:moveTo>
                    <a:pt x="6457" y="801370"/>
                  </a:moveTo>
                  <a:lnTo>
                    <a:pt x="115" y="801370"/>
                  </a:lnTo>
                  <a:lnTo>
                    <a:pt x="104" y="808989"/>
                  </a:lnTo>
                  <a:lnTo>
                    <a:pt x="6446" y="808989"/>
                  </a:lnTo>
                  <a:lnTo>
                    <a:pt x="6457" y="801370"/>
                  </a:lnTo>
                  <a:close/>
                </a:path>
                <a:path w="1042669" h="883920">
                  <a:moveTo>
                    <a:pt x="1041518" y="801370"/>
                  </a:moveTo>
                  <a:lnTo>
                    <a:pt x="1035159" y="801370"/>
                  </a:lnTo>
                  <a:lnTo>
                    <a:pt x="1035148" y="808989"/>
                  </a:lnTo>
                  <a:lnTo>
                    <a:pt x="1041507" y="808989"/>
                  </a:lnTo>
                  <a:lnTo>
                    <a:pt x="1041518" y="801370"/>
                  </a:lnTo>
                  <a:close/>
                </a:path>
                <a:path w="1042669" h="883920">
                  <a:moveTo>
                    <a:pt x="6446" y="808990"/>
                  </a:moveTo>
                  <a:lnTo>
                    <a:pt x="104" y="808990"/>
                  </a:lnTo>
                  <a:lnTo>
                    <a:pt x="95" y="815339"/>
                  </a:lnTo>
                  <a:lnTo>
                    <a:pt x="6437" y="815339"/>
                  </a:lnTo>
                  <a:lnTo>
                    <a:pt x="6446" y="808990"/>
                  </a:lnTo>
                  <a:close/>
                </a:path>
                <a:path w="1042669" h="883920">
                  <a:moveTo>
                    <a:pt x="1041507" y="808990"/>
                  </a:moveTo>
                  <a:lnTo>
                    <a:pt x="1035148" y="808990"/>
                  </a:lnTo>
                  <a:lnTo>
                    <a:pt x="1035139" y="815339"/>
                  </a:lnTo>
                  <a:lnTo>
                    <a:pt x="1041498" y="815339"/>
                  </a:lnTo>
                  <a:lnTo>
                    <a:pt x="1041507" y="808990"/>
                  </a:lnTo>
                  <a:close/>
                </a:path>
                <a:path w="1042669" h="883920">
                  <a:moveTo>
                    <a:pt x="6437" y="815340"/>
                  </a:moveTo>
                  <a:lnTo>
                    <a:pt x="95" y="815340"/>
                  </a:lnTo>
                  <a:lnTo>
                    <a:pt x="87" y="820419"/>
                  </a:lnTo>
                  <a:lnTo>
                    <a:pt x="6429" y="820419"/>
                  </a:lnTo>
                  <a:lnTo>
                    <a:pt x="6437" y="815340"/>
                  </a:lnTo>
                  <a:close/>
                </a:path>
                <a:path w="1042669" h="883920">
                  <a:moveTo>
                    <a:pt x="1041498" y="815340"/>
                  </a:moveTo>
                  <a:lnTo>
                    <a:pt x="1035139" y="815340"/>
                  </a:lnTo>
                  <a:lnTo>
                    <a:pt x="1035131" y="820419"/>
                  </a:lnTo>
                  <a:lnTo>
                    <a:pt x="1041491" y="820419"/>
                  </a:lnTo>
                  <a:lnTo>
                    <a:pt x="1041498" y="815340"/>
                  </a:lnTo>
                  <a:close/>
                </a:path>
                <a:path w="1042669" h="883920">
                  <a:moveTo>
                    <a:pt x="6429" y="820420"/>
                  </a:moveTo>
                  <a:lnTo>
                    <a:pt x="87" y="820420"/>
                  </a:lnTo>
                  <a:lnTo>
                    <a:pt x="76" y="828039"/>
                  </a:lnTo>
                  <a:lnTo>
                    <a:pt x="6418" y="828039"/>
                  </a:lnTo>
                  <a:lnTo>
                    <a:pt x="6429" y="820420"/>
                  </a:lnTo>
                  <a:close/>
                </a:path>
                <a:path w="1042669" h="883920">
                  <a:moveTo>
                    <a:pt x="1041491" y="820420"/>
                  </a:moveTo>
                  <a:lnTo>
                    <a:pt x="1035131" y="820420"/>
                  </a:lnTo>
                  <a:lnTo>
                    <a:pt x="1035120" y="828039"/>
                  </a:lnTo>
                  <a:lnTo>
                    <a:pt x="1041480" y="828039"/>
                  </a:lnTo>
                  <a:lnTo>
                    <a:pt x="1041491" y="820420"/>
                  </a:lnTo>
                  <a:close/>
                </a:path>
                <a:path w="1042669" h="883920">
                  <a:moveTo>
                    <a:pt x="6418" y="828040"/>
                  </a:moveTo>
                  <a:lnTo>
                    <a:pt x="76" y="828040"/>
                  </a:lnTo>
                  <a:lnTo>
                    <a:pt x="69" y="833119"/>
                  </a:lnTo>
                  <a:lnTo>
                    <a:pt x="6411" y="833119"/>
                  </a:lnTo>
                  <a:lnTo>
                    <a:pt x="6418" y="828040"/>
                  </a:lnTo>
                  <a:close/>
                </a:path>
                <a:path w="1042669" h="883920">
                  <a:moveTo>
                    <a:pt x="1041480" y="828040"/>
                  </a:moveTo>
                  <a:lnTo>
                    <a:pt x="1035120" y="828040"/>
                  </a:lnTo>
                  <a:lnTo>
                    <a:pt x="1035113" y="833119"/>
                  </a:lnTo>
                  <a:lnTo>
                    <a:pt x="1041473" y="833119"/>
                  </a:lnTo>
                  <a:lnTo>
                    <a:pt x="1041480" y="828040"/>
                  </a:lnTo>
                  <a:close/>
                </a:path>
                <a:path w="1042669" h="883920">
                  <a:moveTo>
                    <a:pt x="6411" y="833120"/>
                  </a:moveTo>
                  <a:lnTo>
                    <a:pt x="69" y="833120"/>
                  </a:lnTo>
                  <a:lnTo>
                    <a:pt x="60" y="839469"/>
                  </a:lnTo>
                  <a:lnTo>
                    <a:pt x="6402" y="839469"/>
                  </a:lnTo>
                  <a:lnTo>
                    <a:pt x="6411" y="833120"/>
                  </a:lnTo>
                  <a:close/>
                </a:path>
                <a:path w="1042669" h="883920">
                  <a:moveTo>
                    <a:pt x="1041473" y="833120"/>
                  </a:moveTo>
                  <a:lnTo>
                    <a:pt x="1035113" y="833120"/>
                  </a:lnTo>
                  <a:lnTo>
                    <a:pt x="1035103" y="839469"/>
                  </a:lnTo>
                  <a:lnTo>
                    <a:pt x="1041464" y="839469"/>
                  </a:lnTo>
                  <a:lnTo>
                    <a:pt x="1041473" y="833120"/>
                  </a:lnTo>
                  <a:close/>
                </a:path>
                <a:path w="1042669" h="883920">
                  <a:moveTo>
                    <a:pt x="6402" y="839470"/>
                  </a:moveTo>
                  <a:lnTo>
                    <a:pt x="60" y="839470"/>
                  </a:lnTo>
                  <a:lnTo>
                    <a:pt x="49" y="847089"/>
                  </a:lnTo>
                  <a:lnTo>
                    <a:pt x="6390" y="847089"/>
                  </a:lnTo>
                  <a:lnTo>
                    <a:pt x="6402" y="839470"/>
                  </a:lnTo>
                  <a:close/>
                </a:path>
                <a:path w="1042669" h="883920">
                  <a:moveTo>
                    <a:pt x="1041464" y="839470"/>
                  </a:moveTo>
                  <a:lnTo>
                    <a:pt x="1035103" y="839470"/>
                  </a:lnTo>
                  <a:lnTo>
                    <a:pt x="1035092" y="847089"/>
                  </a:lnTo>
                  <a:lnTo>
                    <a:pt x="1041453" y="847089"/>
                  </a:lnTo>
                  <a:lnTo>
                    <a:pt x="1041464" y="839470"/>
                  </a:lnTo>
                  <a:close/>
                </a:path>
                <a:path w="1042669" h="883920">
                  <a:moveTo>
                    <a:pt x="6390" y="847090"/>
                  </a:moveTo>
                  <a:lnTo>
                    <a:pt x="49" y="847090"/>
                  </a:lnTo>
                  <a:lnTo>
                    <a:pt x="42" y="852169"/>
                  </a:lnTo>
                  <a:lnTo>
                    <a:pt x="6383" y="852169"/>
                  </a:lnTo>
                  <a:lnTo>
                    <a:pt x="6390" y="847090"/>
                  </a:lnTo>
                  <a:close/>
                </a:path>
                <a:path w="1042669" h="883920">
                  <a:moveTo>
                    <a:pt x="1041453" y="847090"/>
                  </a:moveTo>
                  <a:lnTo>
                    <a:pt x="1035092" y="847090"/>
                  </a:lnTo>
                  <a:lnTo>
                    <a:pt x="1035085" y="852169"/>
                  </a:lnTo>
                  <a:lnTo>
                    <a:pt x="1041445" y="852169"/>
                  </a:lnTo>
                  <a:lnTo>
                    <a:pt x="1041453" y="847090"/>
                  </a:lnTo>
                  <a:close/>
                </a:path>
                <a:path w="1042669" h="883920">
                  <a:moveTo>
                    <a:pt x="6383" y="852170"/>
                  </a:moveTo>
                  <a:lnTo>
                    <a:pt x="42" y="852170"/>
                  </a:lnTo>
                  <a:lnTo>
                    <a:pt x="31" y="859789"/>
                  </a:lnTo>
                  <a:lnTo>
                    <a:pt x="6372" y="859789"/>
                  </a:lnTo>
                  <a:lnTo>
                    <a:pt x="6383" y="852170"/>
                  </a:lnTo>
                  <a:close/>
                </a:path>
                <a:path w="1042669" h="883920">
                  <a:moveTo>
                    <a:pt x="1041445" y="852170"/>
                  </a:moveTo>
                  <a:lnTo>
                    <a:pt x="1035085" y="852170"/>
                  </a:lnTo>
                  <a:lnTo>
                    <a:pt x="1035074" y="859789"/>
                  </a:lnTo>
                  <a:lnTo>
                    <a:pt x="1041434" y="859789"/>
                  </a:lnTo>
                  <a:lnTo>
                    <a:pt x="1041445" y="852170"/>
                  </a:lnTo>
                  <a:close/>
                </a:path>
                <a:path w="1042669" h="883920">
                  <a:moveTo>
                    <a:pt x="6372" y="859790"/>
                  </a:moveTo>
                  <a:lnTo>
                    <a:pt x="31" y="859790"/>
                  </a:lnTo>
                  <a:lnTo>
                    <a:pt x="23" y="864869"/>
                  </a:lnTo>
                  <a:lnTo>
                    <a:pt x="6364" y="864869"/>
                  </a:lnTo>
                  <a:lnTo>
                    <a:pt x="6372" y="859790"/>
                  </a:lnTo>
                  <a:close/>
                </a:path>
                <a:path w="1042669" h="883920">
                  <a:moveTo>
                    <a:pt x="1041434" y="859790"/>
                  </a:moveTo>
                  <a:lnTo>
                    <a:pt x="1035074" y="859790"/>
                  </a:lnTo>
                  <a:lnTo>
                    <a:pt x="1035066" y="864869"/>
                  </a:lnTo>
                  <a:lnTo>
                    <a:pt x="1041427" y="864869"/>
                  </a:lnTo>
                  <a:lnTo>
                    <a:pt x="1041434" y="859790"/>
                  </a:lnTo>
                  <a:close/>
                </a:path>
                <a:path w="1042669" h="883920">
                  <a:moveTo>
                    <a:pt x="6364" y="864870"/>
                  </a:moveTo>
                  <a:lnTo>
                    <a:pt x="23" y="864870"/>
                  </a:lnTo>
                  <a:lnTo>
                    <a:pt x="12" y="872489"/>
                  </a:lnTo>
                  <a:lnTo>
                    <a:pt x="6353" y="872489"/>
                  </a:lnTo>
                  <a:lnTo>
                    <a:pt x="6364" y="864870"/>
                  </a:lnTo>
                  <a:close/>
                </a:path>
                <a:path w="1042669" h="883920">
                  <a:moveTo>
                    <a:pt x="1041427" y="864870"/>
                  </a:moveTo>
                  <a:lnTo>
                    <a:pt x="1035066" y="864870"/>
                  </a:lnTo>
                  <a:lnTo>
                    <a:pt x="1035055" y="872489"/>
                  </a:lnTo>
                  <a:lnTo>
                    <a:pt x="1041416" y="872489"/>
                  </a:lnTo>
                  <a:lnTo>
                    <a:pt x="1041427" y="864870"/>
                  </a:lnTo>
                  <a:close/>
                </a:path>
                <a:path w="1042669" h="883920">
                  <a:moveTo>
                    <a:pt x="6353" y="872490"/>
                  </a:moveTo>
                  <a:lnTo>
                    <a:pt x="12" y="872490"/>
                  </a:lnTo>
                  <a:lnTo>
                    <a:pt x="3" y="878839"/>
                  </a:lnTo>
                  <a:lnTo>
                    <a:pt x="1041407" y="878839"/>
                  </a:lnTo>
                  <a:lnTo>
                    <a:pt x="1041410" y="876300"/>
                  </a:lnTo>
                  <a:lnTo>
                    <a:pt x="6350" y="875030"/>
                  </a:lnTo>
                  <a:lnTo>
                    <a:pt x="6353" y="872490"/>
                  </a:lnTo>
                  <a:close/>
                </a:path>
                <a:path w="1042669" h="883920">
                  <a:moveTo>
                    <a:pt x="1041416" y="872490"/>
                  </a:moveTo>
                  <a:lnTo>
                    <a:pt x="1035055" y="872490"/>
                  </a:lnTo>
                  <a:lnTo>
                    <a:pt x="1035050" y="876300"/>
                  </a:lnTo>
                  <a:lnTo>
                    <a:pt x="1041410" y="876300"/>
                  </a:lnTo>
                  <a:lnTo>
                    <a:pt x="1041416" y="872490"/>
                  </a:lnTo>
                  <a:close/>
                </a:path>
                <a:path w="1042669" h="883920">
                  <a:moveTo>
                    <a:pt x="1041407" y="878840"/>
                  </a:moveTo>
                  <a:lnTo>
                    <a:pt x="3" y="878840"/>
                  </a:lnTo>
                  <a:lnTo>
                    <a:pt x="0" y="881380"/>
                  </a:lnTo>
                  <a:lnTo>
                    <a:pt x="1041400" y="883919"/>
                  </a:lnTo>
                  <a:lnTo>
                    <a:pt x="1041407" y="878840"/>
                  </a:lnTo>
                  <a:close/>
                </a:path>
              </a:pathLst>
            </a:custGeom>
            <a:solidFill>
              <a:srgbClr val="084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748029" y="3728720"/>
              <a:ext cx="1029969" cy="868680"/>
            </a:xfrm>
            <a:custGeom>
              <a:avLst/>
              <a:gdLst/>
              <a:ahLst/>
              <a:cxnLst/>
              <a:rect l="l" t="t" r="r" b="b"/>
              <a:pathLst>
                <a:path w="1029969" h="868679">
                  <a:moveTo>
                    <a:pt x="1270" y="0"/>
                  </a:moveTo>
                  <a:lnTo>
                    <a:pt x="1258" y="7619"/>
                  </a:lnTo>
                  <a:lnTo>
                    <a:pt x="7618" y="7619"/>
                  </a:lnTo>
                  <a:lnTo>
                    <a:pt x="7620" y="6349"/>
                  </a:lnTo>
                  <a:lnTo>
                    <a:pt x="1029962" y="6349"/>
                  </a:lnTo>
                  <a:lnTo>
                    <a:pt x="1029969" y="1269"/>
                  </a:lnTo>
                  <a:lnTo>
                    <a:pt x="1270" y="0"/>
                  </a:lnTo>
                  <a:close/>
                </a:path>
                <a:path w="1029969" h="868679">
                  <a:moveTo>
                    <a:pt x="1029962" y="6349"/>
                  </a:moveTo>
                  <a:lnTo>
                    <a:pt x="7620" y="6349"/>
                  </a:lnTo>
                  <a:lnTo>
                    <a:pt x="1023619" y="7619"/>
                  </a:lnTo>
                  <a:lnTo>
                    <a:pt x="1029960" y="7619"/>
                  </a:lnTo>
                  <a:lnTo>
                    <a:pt x="1029962" y="6349"/>
                  </a:lnTo>
                  <a:close/>
                </a:path>
                <a:path w="1029969" h="868679">
                  <a:moveTo>
                    <a:pt x="7618" y="7619"/>
                  </a:moveTo>
                  <a:lnTo>
                    <a:pt x="1258" y="7619"/>
                  </a:lnTo>
                  <a:lnTo>
                    <a:pt x="1240" y="20319"/>
                  </a:lnTo>
                  <a:lnTo>
                    <a:pt x="7599" y="20319"/>
                  </a:lnTo>
                  <a:lnTo>
                    <a:pt x="7618" y="7619"/>
                  </a:lnTo>
                  <a:close/>
                </a:path>
                <a:path w="1029969" h="868679">
                  <a:moveTo>
                    <a:pt x="1029960" y="7619"/>
                  </a:moveTo>
                  <a:lnTo>
                    <a:pt x="1023620" y="7619"/>
                  </a:lnTo>
                  <a:lnTo>
                    <a:pt x="1023601" y="20319"/>
                  </a:lnTo>
                  <a:lnTo>
                    <a:pt x="1029942" y="20319"/>
                  </a:lnTo>
                  <a:lnTo>
                    <a:pt x="1029960" y="7619"/>
                  </a:lnTo>
                  <a:close/>
                </a:path>
                <a:path w="1029969" h="868679">
                  <a:moveTo>
                    <a:pt x="7599" y="20320"/>
                  </a:moveTo>
                  <a:lnTo>
                    <a:pt x="1240" y="20320"/>
                  </a:lnTo>
                  <a:lnTo>
                    <a:pt x="1221" y="33019"/>
                  </a:lnTo>
                  <a:lnTo>
                    <a:pt x="7580" y="33019"/>
                  </a:lnTo>
                  <a:lnTo>
                    <a:pt x="7599" y="20320"/>
                  </a:lnTo>
                  <a:close/>
                </a:path>
                <a:path w="1029969" h="868679">
                  <a:moveTo>
                    <a:pt x="1029942" y="20320"/>
                  </a:moveTo>
                  <a:lnTo>
                    <a:pt x="1023601" y="20320"/>
                  </a:lnTo>
                  <a:lnTo>
                    <a:pt x="1023582" y="33019"/>
                  </a:lnTo>
                  <a:lnTo>
                    <a:pt x="1029923" y="33019"/>
                  </a:lnTo>
                  <a:lnTo>
                    <a:pt x="1029942" y="20320"/>
                  </a:lnTo>
                  <a:close/>
                </a:path>
                <a:path w="1029969" h="868679">
                  <a:moveTo>
                    <a:pt x="7580" y="33019"/>
                  </a:moveTo>
                  <a:lnTo>
                    <a:pt x="1221" y="33019"/>
                  </a:lnTo>
                  <a:lnTo>
                    <a:pt x="1214" y="38099"/>
                  </a:lnTo>
                  <a:lnTo>
                    <a:pt x="7572" y="38099"/>
                  </a:lnTo>
                  <a:lnTo>
                    <a:pt x="7580" y="33019"/>
                  </a:lnTo>
                  <a:close/>
                </a:path>
                <a:path w="1029969" h="868679">
                  <a:moveTo>
                    <a:pt x="1029923" y="33019"/>
                  </a:moveTo>
                  <a:lnTo>
                    <a:pt x="1023582" y="33019"/>
                  </a:lnTo>
                  <a:lnTo>
                    <a:pt x="1023574" y="38099"/>
                  </a:lnTo>
                  <a:lnTo>
                    <a:pt x="1029916" y="38099"/>
                  </a:lnTo>
                  <a:lnTo>
                    <a:pt x="1029923" y="33019"/>
                  </a:lnTo>
                  <a:close/>
                </a:path>
                <a:path w="1029969" h="868679">
                  <a:moveTo>
                    <a:pt x="7572" y="38100"/>
                  </a:moveTo>
                  <a:lnTo>
                    <a:pt x="1214" y="38100"/>
                  </a:lnTo>
                  <a:lnTo>
                    <a:pt x="1204" y="44449"/>
                  </a:lnTo>
                  <a:lnTo>
                    <a:pt x="7563" y="44449"/>
                  </a:lnTo>
                  <a:lnTo>
                    <a:pt x="7572" y="38100"/>
                  </a:lnTo>
                  <a:close/>
                </a:path>
                <a:path w="1029969" h="868679">
                  <a:moveTo>
                    <a:pt x="1029916" y="38100"/>
                  </a:moveTo>
                  <a:lnTo>
                    <a:pt x="1023574" y="38100"/>
                  </a:lnTo>
                  <a:lnTo>
                    <a:pt x="1023565" y="44449"/>
                  </a:lnTo>
                  <a:lnTo>
                    <a:pt x="1029906" y="44449"/>
                  </a:lnTo>
                  <a:lnTo>
                    <a:pt x="1029916" y="38100"/>
                  </a:lnTo>
                  <a:close/>
                </a:path>
                <a:path w="1029969" h="868679">
                  <a:moveTo>
                    <a:pt x="7563" y="44450"/>
                  </a:moveTo>
                  <a:lnTo>
                    <a:pt x="1204" y="44450"/>
                  </a:lnTo>
                  <a:lnTo>
                    <a:pt x="1193" y="52069"/>
                  </a:lnTo>
                  <a:lnTo>
                    <a:pt x="7552" y="52069"/>
                  </a:lnTo>
                  <a:lnTo>
                    <a:pt x="7563" y="44450"/>
                  </a:lnTo>
                  <a:close/>
                </a:path>
                <a:path w="1029969" h="868679">
                  <a:moveTo>
                    <a:pt x="1029906" y="44450"/>
                  </a:moveTo>
                  <a:lnTo>
                    <a:pt x="1023565" y="44450"/>
                  </a:lnTo>
                  <a:lnTo>
                    <a:pt x="1023554" y="52069"/>
                  </a:lnTo>
                  <a:lnTo>
                    <a:pt x="1029895" y="52069"/>
                  </a:lnTo>
                  <a:lnTo>
                    <a:pt x="1029906" y="44450"/>
                  </a:lnTo>
                  <a:close/>
                </a:path>
                <a:path w="1029969" h="868679">
                  <a:moveTo>
                    <a:pt x="7552" y="52070"/>
                  </a:moveTo>
                  <a:lnTo>
                    <a:pt x="1193" y="52070"/>
                  </a:lnTo>
                  <a:lnTo>
                    <a:pt x="1186" y="57149"/>
                  </a:lnTo>
                  <a:lnTo>
                    <a:pt x="7544" y="57149"/>
                  </a:lnTo>
                  <a:lnTo>
                    <a:pt x="7552" y="52070"/>
                  </a:lnTo>
                  <a:close/>
                </a:path>
                <a:path w="1029969" h="868679">
                  <a:moveTo>
                    <a:pt x="1029895" y="52070"/>
                  </a:moveTo>
                  <a:lnTo>
                    <a:pt x="1023554" y="52070"/>
                  </a:lnTo>
                  <a:lnTo>
                    <a:pt x="1023546" y="57149"/>
                  </a:lnTo>
                  <a:lnTo>
                    <a:pt x="1029888" y="57149"/>
                  </a:lnTo>
                  <a:lnTo>
                    <a:pt x="1029895" y="52070"/>
                  </a:lnTo>
                  <a:close/>
                </a:path>
                <a:path w="1029969" h="868679">
                  <a:moveTo>
                    <a:pt x="7544" y="57150"/>
                  </a:moveTo>
                  <a:lnTo>
                    <a:pt x="1186" y="57150"/>
                  </a:lnTo>
                  <a:lnTo>
                    <a:pt x="1175" y="64769"/>
                  </a:lnTo>
                  <a:lnTo>
                    <a:pt x="7533" y="64769"/>
                  </a:lnTo>
                  <a:lnTo>
                    <a:pt x="7544" y="57150"/>
                  </a:lnTo>
                  <a:close/>
                </a:path>
                <a:path w="1029969" h="868679">
                  <a:moveTo>
                    <a:pt x="1029888" y="57150"/>
                  </a:moveTo>
                  <a:lnTo>
                    <a:pt x="1023546" y="57150"/>
                  </a:lnTo>
                  <a:lnTo>
                    <a:pt x="1023535" y="64769"/>
                  </a:lnTo>
                  <a:lnTo>
                    <a:pt x="1029877" y="64769"/>
                  </a:lnTo>
                  <a:lnTo>
                    <a:pt x="1029888" y="57150"/>
                  </a:lnTo>
                  <a:close/>
                </a:path>
                <a:path w="1029969" h="868679">
                  <a:moveTo>
                    <a:pt x="7533" y="64769"/>
                  </a:moveTo>
                  <a:lnTo>
                    <a:pt x="1175" y="64769"/>
                  </a:lnTo>
                  <a:lnTo>
                    <a:pt x="1165" y="71119"/>
                  </a:lnTo>
                  <a:lnTo>
                    <a:pt x="7523" y="71119"/>
                  </a:lnTo>
                  <a:lnTo>
                    <a:pt x="7533" y="64769"/>
                  </a:lnTo>
                  <a:close/>
                </a:path>
                <a:path w="1029969" h="868679">
                  <a:moveTo>
                    <a:pt x="1029877" y="64769"/>
                  </a:moveTo>
                  <a:lnTo>
                    <a:pt x="1023535" y="64769"/>
                  </a:lnTo>
                  <a:lnTo>
                    <a:pt x="1023525" y="71119"/>
                  </a:lnTo>
                  <a:lnTo>
                    <a:pt x="1029867" y="71119"/>
                  </a:lnTo>
                  <a:lnTo>
                    <a:pt x="1029877" y="64769"/>
                  </a:lnTo>
                  <a:close/>
                </a:path>
                <a:path w="1029969" h="868679">
                  <a:moveTo>
                    <a:pt x="7523" y="71119"/>
                  </a:moveTo>
                  <a:lnTo>
                    <a:pt x="1165" y="71119"/>
                  </a:lnTo>
                  <a:lnTo>
                    <a:pt x="1158" y="76199"/>
                  </a:lnTo>
                  <a:lnTo>
                    <a:pt x="7516" y="76199"/>
                  </a:lnTo>
                  <a:lnTo>
                    <a:pt x="7523" y="71119"/>
                  </a:lnTo>
                  <a:close/>
                </a:path>
                <a:path w="1029969" h="868679">
                  <a:moveTo>
                    <a:pt x="1029867" y="71119"/>
                  </a:moveTo>
                  <a:lnTo>
                    <a:pt x="1023525" y="71119"/>
                  </a:lnTo>
                  <a:lnTo>
                    <a:pt x="1023518" y="76199"/>
                  </a:lnTo>
                  <a:lnTo>
                    <a:pt x="1029860" y="76199"/>
                  </a:lnTo>
                  <a:lnTo>
                    <a:pt x="1029867" y="71119"/>
                  </a:lnTo>
                  <a:close/>
                </a:path>
                <a:path w="1029969" h="868679">
                  <a:moveTo>
                    <a:pt x="7516" y="76200"/>
                  </a:moveTo>
                  <a:lnTo>
                    <a:pt x="1158" y="76200"/>
                  </a:lnTo>
                  <a:lnTo>
                    <a:pt x="1147" y="83819"/>
                  </a:lnTo>
                  <a:lnTo>
                    <a:pt x="7504" y="83819"/>
                  </a:lnTo>
                  <a:lnTo>
                    <a:pt x="7516" y="76200"/>
                  </a:lnTo>
                  <a:close/>
                </a:path>
                <a:path w="1029969" h="868679">
                  <a:moveTo>
                    <a:pt x="1029860" y="76200"/>
                  </a:moveTo>
                  <a:lnTo>
                    <a:pt x="1023518" y="76200"/>
                  </a:lnTo>
                  <a:lnTo>
                    <a:pt x="1023506" y="83819"/>
                  </a:lnTo>
                  <a:lnTo>
                    <a:pt x="1029849" y="83819"/>
                  </a:lnTo>
                  <a:lnTo>
                    <a:pt x="1029860" y="76200"/>
                  </a:lnTo>
                  <a:close/>
                </a:path>
                <a:path w="1029969" h="868679">
                  <a:moveTo>
                    <a:pt x="7504" y="83819"/>
                  </a:moveTo>
                  <a:lnTo>
                    <a:pt x="1147" y="83819"/>
                  </a:lnTo>
                  <a:lnTo>
                    <a:pt x="1139" y="88899"/>
                  </a:lnTo>
                  <a:lnTo>
                    <a:pt x="7497" y="88899"/>
                  </a:lnTo>
                  <a:lnTo>
                    <a:pt x="7504" y="83819"/>
                  </a:lnTo>
                  <a:close/>
                </a:path>
                <a:path w="1029969" h="868679">
                  <a:moveTo>
                    <a:pt x="1029849" y="83819"/>
                  </a:moveTo>
                  <a:lnTo>
                    <a:pt x="1023506" y="83819"/>
                  </a:lnTo>
                  <a:lnTo>
                    <a:pt x="1023499" y="88899"/>
                  </a:lnTo>
                  <a:lnTo>
                    <a:pt x="1029841" y="88899"/>
                  </a:lnTo>
                  <a:lnTo>
                    <a:pt x="1029849" y="83819"/>
                  </a:lnTo>
                  <a:close/>
                </a:path>
                <a:path w="1029969" h="868679">
                  <a:moveTo>
                    <a:pt x="7497" y="88900"/>
                  </a:moveTo>
                  <a:lnTo>
                    <a:pt x="1139" y="88900"/>
                  </a:lnTo>
                  <a:lnTo>
                    <a:pt x="1119" y="102869"/>
                  </a:lnTo>
                  <a:lnTo>
                    <a:pt x="7476" y="102869"/>
                  </a:lnTo>
                  <a:lnTo>
                    <a:pt x="7497" y="88900"/>
                  </a:lnTo>
                  <a:close/>
                </a:path>
                <a:path w="1029969" h="868679">
                  <a:moveTo>
                    <a:pt x="1029841" y="88900"/>
                  </a:moveTo>
                  <a:lnTo>
                    <a:pt x="1023499" y="88900"/>
                  </a:lnTo>
                  <a:lnTo>
                    <a:pt x="1023478" y="102869"/>
                  </a:lnTo>
                  <a:lnTo>
                    <a:pt x="1029821" y="102869"/>
                  </a:lnTo>
                  <a:lnTo>
                    <a:pt x="1029841" y="88900"/>
                  </a:lnTo>
                  <a:close/>
                </a:path>
                <a:path w="1029969" h="868679">
                  <a:moveTo>
                    <a:pt x="7476" y="102869"/>
                  </a:moveTo>
                  <a:lnTo>
                    <a:pt x="1119" y="102869"/>
                  </a:lnTo>
                  <a:lnTo>
                    <a:pt x="1102" y="114299"/>
                  </a:lnTo>
                  <a:lnTo>
                    <a:pt x="7459" y="114299"/>
                  </a:lnTo>
                  <a:lnTo>
                    <a:pt x="7476" y="102869"/>
                  </a:lnTo>
                  <a:close/>
                </a:path>
                <a:path w="1029969" h="868679">
                  <a:moveTo>
                    <a:pt x="1029821" y="102869"/>
                  </a:moveTo>
                  <a:lnTo>
                    <a:pt x="1023478" y="102869"/>
                  </a:lnTo>
                  <a:lnTo>
                    <a:pt x="1023461" y="114299"/>
                  </a:lnTo>
                  <a:lnTo>
                    <a:pt x="1029804" y="114299"/>
                  </a:lnTo>
                  <a:lnTo>
                    <a:pt x="1029821" y="102869"/>
                  </a:lnTo>
                  <a:close/>
                </a:path>
                <a:path w="1029969" h="868679">
                  <a:moveTo>
                    <a:pt x="7459" y="114300"/>
                  </a:moveTo>
                  <a:lnTo>
                    <a:pt x="1102" y="114300"/>
                  </a:lnTo>
                  <a:lnTo>
                    <a:pt x="1093" y="120649"/>
                  </a:lnTo>
                  <a:lnTo>
                    <a:pt x="7450" y="120649"/>
                  </a:lnTo>
                  <a:lnTo>
                    <a:pt x="7459" y="114300"/>
                  </a:lnTo>
                  <a:close/>
                </a:path>
                <a:path w="1029969" h="868679">
                  <a:moveTo>
                    <a:pt x="1029804" y="114300"/>
                  </a:moveTo>
                  <a:lnTo>
                    <a:pt x="1023461" y="114300"/>
                  </a:lnTo>
                  <a:lnTo>
                    <a:pt x="1023452" y="120649"/>
                  </a:lnTo>
                  <a:lnTo>
                    <a:pt x="1029795" y="120649"/>
                  </a:lnTo>
                  <a:lnTo>
                    <a:pt x="1029804" y="114300"/>
                  </a:lnTo>
                  <a:close/>
                </a:path>
                <a:path w="1029969" h="868679">
                  <a:moveTo>
                    <a:pt x="7450" y="120650"/>
                  </a:moveTo>
                  <a:lnTo>
                    <a:pt x="1093" y="120650"/>
                  </a:lnTo>
                  <a:lnTo>
                    <a:pt x="1084" y="126999"/>
                  </a:lnTo>
                  <a:lnTo>
                    <a:pt x="7440" y="126999"/>
                  </a:lnTo>
                  <a:lnTo>
                    <a:pt x="7450" y="120650"/>
                  </a:lnTo>
                  <a:close/>
                </a:path>
                <a:path w="1029969" h="868679">
                  <a:moveTo>
                    <a:pt x="1029795" y="120650"/>
                  </a:moveTo>
                  <a:lnTo>
                    <a:pt x="1023452" y="120650"/>
                  </a:lnTo>
                  <a:lnTo>
                    <a:pt x="1023442" y="126999"/>
                  </a:lnTo>
                  <a:lnTo>
                    <a:pt x="1029785" y="126999"/>
                  </a:lnTo>
                  <a:lnTo>
                    <a:pt x="1029795" y="120650"/>
                  </a:lnTo>
                  <a:close/>
                </a:path>
                <a:path w="1029969" h="868679">
                  <a:moveTo>
                    <a:pt x="7440" y="127000"/>
                  </a:moveTo>
                  <a:lnTo>
                    <a:pt x="1084" y="127000"/>
                  </a:lnTo>
                  <a:lnTo>
                    <a:pt x="1072" y="134619"/>
                  </a:lnTo>
                  <a:lnTo>
                    <a:pt x="7429" y="134619"/>
                  </a:lnTo>
                  <a:lnTo>
                    <a:pt x="7440" y="127000"/>
                  </a:lnTo>
                  <a:close/>
                </a:path>
                <a:path w="1029969" h="868679">
                  <a:moveTo>
                    <a:pt x="1029785" y="127000"/>
                  </a:moveTo>
                  <a:lnTo>
                    <a:pt x="1023442" y="127000"/>
                  </a:lnTo>
                  <a:lnTo>
                    <a:pt x="1023431" y="134619"/>
                  </a:lnTo>
                  <a:lnTo>
                    <a:pt x="1029774" y="134619"/>
                  </a:lnTo>
                  <a:lnTo>
                    <a:pt x="1029785" y="127000"/>
                  </a:lnTo>
                  <a:close/>
                </a:path>
                <a:path w="1029969" h="868679">
                  <a:moveTo>
                    <a:pt x="7429" y="134619"/>
                  </a:moveTo>
                  <a:lnTo>
                    <a:pt x="1072" y="134619"/>
                  </a:lnTo>
                  <a:lnTo>
                    <a:pt x="1063" y="140969"/>
                  </a:lnTo>
                  <a:lnTo>
                    <a:pt x="7419" y="140969"/>
                  </a:lnTo>
                  <a:lnTo>
                    <a:pt x="7429" y="134619"/>
                  </a:lnTo>
                  <a:close/>
                </a:path>
                <a:path w="1029969" h="868679">
                  <a:moveTo>
                    <a:pt x="1029774" y="134619"/>
                  </a:moveTo>
                  <a:lnTo>
                    <a:pt x="1023431" y="134619"/>
                  </a:lnTo>
                  <a:lnTo>
                    <a:pt x="1023422" y="140969"/>
                  </a:lnTo>
                  <a:lnTo>
                    <a:pt x="1029765" y="140969"/>
                  </a:lnTo>
                  <a:lnTo>
                    <a:pt x="1029774" y="134619"/>
                  </a:lnTo>
                  <a:close/>
                </a:path>
                <a:path w="1029969" h="868679">
                  <a:moveTo>
                    <a:pt x="7419" y="140969"/>
                  </a:moveTo>
                  <a:lnTo>
                    <a:pt x="1063" y="140969"/>
                  </a:lnTo>
                  <a:lnTo>
                    <a:pt x="1054" y="147319"/>
                  </a:lnTo>
                  <a:lnTo>
                    <a:pt x="7410" y="147319"/>
                  </a:lnTo>
                  <a:lnTo>
                    <a:pt x="7419" y="140969"/>
                  </a:lnTo>
                  <a:close/>
                </a:path>
                <a:path w="1029969" h="868679">
                  <a:moveTo>
                    <a:pt x="1029765" y="140969"/>
                  </a:moveTo>
                  <a:lnTo>
                    <a:pt x="1023422" y="140969"/>
                  </a:lnTo>
                  <a:lnTo>
                    <a:pt x="1023412" y="147319"/>
                  </a:lnTo>
                  <a:lnTo>
                    <a:pt x="1029756" y="147319"/>
                  </a:lnTo>
                  <a:lnTo>
                    <a:pt x="1029765" y="140969"/>
                  </a:lnTo>
                  <a:close/>
                </a:path>
                <a:path w="1029969" h="868679">
                  <a:moveTo>
                    <a:pt x="7410" y="147319"/>
                  </a:moveTo>
                  <a:lnTo>
                    <a:pt x="1054" y="147319"/>
                  </a:lnTo>
                  <a:lnTo>
                    <a:pt x="1046" y="152399"/>
                  </a:lnTo>
                  <a:lnTo>
                    <a:pt x="7402" y="152399"/>
                  </a:lnTo>
                  <a:lnTo>
                    <a:pt x="7410" y="147319"/>
                  </a:lnTo>
                  <a:close/>
                </a:path>
                <a:path w="1029969" h="868679">
                  <a:moveTo>
                    <a:pt x="1029756" y="147319"/>
                  </a:moveTo>
                  <a:lnTo>
                    <a:pt x="1023412" y="147319"/>
                  </a:lnTo>
                  <a:lnTo>
                    <a:pt x="1023405" y="152399"/>
                  </a:lnTo>
                  <a:lnTo>
                    <a:pt x="1029748" y="152399"/>
                  </a:lnTo>
                  <a:lnTo>
                    <a:pt x="1029756" y="147319"/>
                  </a:lnTo>
                  <a:close/>
                </a:path>
                <a:path w="1029969" h="868679">
                  <a:moveTo>
                    <a:pt x="7402" y="152400"/>
                  </a:moveTo>
                  <a:lnTo>
                    <a:pt x="1046" y="152400"/>
                  </a:lnTo>
                  <a:lnTo>
                    <a:pt x="1037" y="158749"/>
                  </a:lnTo>
                  <a:lnTo>
                    <a:pt x="7393" y="158749"/>
                  </a:lnTo>
                  <a:lnTo>
                    <a:pt x="7402" y="152400"/>
                  </a:lnTo>
                  <a:close/>
                </a:path>
                <a:path w="1029969" h="868679">
                  <a:moveTo>
                    <a:pt x="1029748" y="152400"/>
                  </a:moveTo>
                  <a:lnTo>
                    <a:pt x="1023405" y="152400"/>
                  </a:lnTo>
                  <a:lnTo>
                    <a:pt x="1023395" y="158749"/>
                  </a:lnTo>
                  <a:lnTo>
                    <a:pt x="1029739" y="158749"/>
                  </a:lnTo>
                  <a:lnTo>
                    <a:pt x="1029748" y="152400"/>
                  </a:lnTo>
                  <a:close/>
                </a:path>
                <a:path w="1029969" h="868679">
                  <a:moveTo>
                    <a:pt x="7393" y="158750"/>
                  </a:moveTo>
                  <a:lnTo>
                    <a:pt x="1037" y="158750"/>
                  </a:lnTo>
                  <a:lnTo>
                    <a:pt x="1028" y="165099"/>
                  </a:lnTo>
                  <a:lnTo>
                    <a:pt x="7384" y="165099"/>
                  </a:lnTo>
                  <a:lnTo>
                    <a:pt x="7393" y="158750"/>
                  </a:lnTo>
                  <a:close/>
                </a:path>
                <a:path w="1029969" h="868679">
                  <a:moveTo>
                    <a:pt x="1029739" y="158750"/>
                  </a:moveTo>
                  <a:lnTo>
                    <a:pt x="1023395" y="158750"/>
                  </a:lnTo>
                  <a:lnTo>
                    <a:pt x="1023386" y="165099"/>
                  </a:lnTo>
                  <a:lnTo>
                    <a:pt x="1029730" y="165099"/>
                  </a:lnTo>
                  <a:lnTo>
                    <a:pt x="1029739" y="158750"/>
                  </a:lnTo>
                  <a:close/>
                </a:path>
                <a:path w="1029969" h="868679">
                  <a:moveTo>
                    <a:pt x="7384" y="165100"/>
                  </a:moveTo>
                  <a:lnTo>
                    <a:pt x="1028" y="165100"/>
                  </a:lnTo>
                  <a:lnTo>
                    <a:pt x="972" y="203199"/>
                  </a:lnTo>
                  <a:lnTo>
                    <a:pt x="7327" y="203199"/>
                  </a:lnTo>
                  <a:lnTo>
                    <a:pt x="7384" y="165100"/>
                  </a:lnTo>
                  <a:close/>
                </a:path>
                <a:path w="1029969" h="868679">
                  <a:moveTo>
                    <a:pt x="1029730" y="165100"/>
                  </a:moveTo>
                  <a:lnTo>
                    <a:pt x="1023386" y="165100"/>
                  </a:lnTo>
                  <a:lnTo>
                    <a:pt x="1023329" y="203199"/>
                  </a:lnTo>
                  <a:lnTo>
                    <a:pt x="1029674" y="203199"/>
                  </a:lnTo>
                  <a:lnTo>
                    <a:pt x="1029730" y="165100"/>
                  </a:lnTo>
                  <a:close/>
                </a:path>
                <a:path w="1029969" h="868679">
                  <a:moveTo>
                    <a:pt x="7327" y="203200"/>
                  </a:moveTo>
                  <a:lnTo>
                    <a:pt x="972" y="203200"/>
                  </a:lnTo>
                  <a:lnTo>
                    <a:pt x="961" y="210819"/>
                  </a:lnTo>
                  <a:lnTo>
                    <a:pt x="7316" y="210819"/>
                  </a:lnTo>
                  <a:lnTo>
                    <a:pt x="7327" y="203200"/>
                  </a:lnTo>
                  <a:close/>
                </a:path>
                <a:path w="1029969" h="868679">
                  <a:moveTo>
                    <a:pt x="1029674" y="203200"/>
                  </a:moveTo>
                  <a:lnTo>
                    <a:pt x="1023329" y="203200"/>
                  </a:lnTo>
                  <a:lnTo>
                    <a:pt x="1023318" y="210819"/>
                  </a:lnTo>
                  <a:lnTo>
                    <a:pt x="1029663" y="210819"/>
                  </a:lnTo>
                  <a:lnTo>
                    <a:pt x="1029674" y="203200"/>
                  </a:lnTo>
                  <a:close/>
                </a:path>
                <a:path w="1029969" h="868679">
                  <a:moveTo>
                    <a:pt x="7316" y="210819"/>
                  </a:moveTo>
                  <a:lnTo>
                    <a:pt x="961" y="210819"/>
                  </a:lnTo>
                  <a:lnTo>
                    <a:pt x="952" y="217169"/>
                  </a:lnTo>
                  <a:lnTo>
                    <a:pt x="7306" y="217169"/>
                  </a:lnTo>
                  <a:lnTo>
                    <a:pt x="7316" y="210819"/>
                  </a:lnTo>
                  <a:close/>
                </a:path>
                <a:path w="1029969" h="868679">
                  <a:moveTo>
                    <a:pt x="1029663" y="210819"/>
                  </a:moveTo>
                  <a:lnTo>
                    <a:pt x="1023318" y="210819"/>
                  </a:lnTo>
                  <a:lnTo>
                    <a:pt x="1023309" y="217169"/>
                  </a:lnTo>
                  <a:lnTo>
                    <a:pt x="1029653" y="217169"/>
                  </a:lnTo>
                  <a:lnTo>
                    <a:pt x="1029663" y="210819"/>
                  </a:lnTo>
                  <a:close/>
                </a:path>
                <a:path w="1029969" h="868679">
                  <a:moveTo>
                    <a:pt x="7306" y="217169"/>
                  </a:moveTo>
                  <a:lnTo>
                    <a:pt x="952" y="217169"/>
                  </a:lnTo>
                  <a:lnTo>
                    <a:pt x="944" y="222249"/>
                  </a:lnTo>
                  <a:lnTo>
                    <a:pt x="7299" y="222249"/>
                  </a:lnTo>
                  <a:lnTo>
                    <a:pt x="7306" y="217169"/>
                  </a:lnTo>
                  <a:close/>
                </a:path>
                <a:path w="1029969" h="868679">
                  <a:moveTo>
                    <a:pt x="1029653" y="217169"/>
                  </a:moveTo>
                  <a:lnTo>
                    <a:pt x="1023309" y="217169"/>
                  </a:lnTo>
                  <a:lnTo>
                    <a:pt x="1023301" y="222249"/>
                  </a:lnTo>
                  <a:lnTo>
                    <a:pt x="1029646" y="222249"/>
                  </a:lnTo>
                  <a:lnTo>
                    <a:pt x="1029653" y="217169"/>
                  </a:lnTo>
                  <a:close/>
                </a:path>
                <a:path w="1029969" h="868679">
                  <a:moveTo>
                    <a:pt x="7299" y="222250"/>
                  </a:moveTo>
                  <a:lnTo>
                    <a:pt x="944" y="222250"/>
                  </a:lnTo>
                  <a:lnTo>
                    <a:pt x="933" y="229869"/>
                  </a:lnTo>
                  <a:lnTo>
                    <a:pt x="7287" y="229869"/>
                  </a:lnTo>
                  <a:lnTo>
                    <a:pt x="7299" y="222250"/>
                  </a:lnTo>
                  <a:close/>
                </a:path>
                <a:path w="1029969" h="868679">
                  <a:moveTo>
                    <a:pt x="1029646" y="222250"/>
                  </a:moveTo>
                  <a:lnTo>
                    <a:pt x="1023301" y="222250"/>
                  </a:lnTo>
                  <a:lnTo>
                    <a:pt x="1023290" y="229869"/>
                  </a:lnTo>
                  <a:lnTo>
                    <a:pt x="1029635" y="229869"/>
                  </a:lnTo>
                  <a:lnTo>
                    <a:pt x="1029646" y="222250"/>
                  </a:lnTo>
                  <a:close/>
                </a:path>
                <a:path w="1029969" h="868679">
                  <a:moveTo>
                    <a:pt x="7287" y="229869"/>
                  </a:moveTo>
                  <a:lnTo>
                    <a:pt x="933" y="229869"/>
                  </a:lnTo>
                  <a:lnTo>
                    <a:pt x="886" y="261619"/>
                  </a:lnTo>
                  <a:lnTo>
                    <a:pt x="7240" y="261619"/>
                  </a:lnTo>
                  <a:lnTo>
                    <a:pt x="7287" y="229869"/>
                  </a:lnTo>
                  <a:close/>
                </a:path>
                <a:path w="1029969" h="868679">
                  <a:moveTo>
                    <a:pt x="1029635" y="229869"/>
                  </a:moveTo>
                  <a:lnTo>
                    <a:pt x="1023290" y="229869"/>
                  </a:lnTo>
                  <a:lnTo>
                    <a:pt x="1023243" y="261619"/>
                  </a:lnTo>
                  <a:lnTo>
                    <a:pt x="1029588" y="261619"/>
                  </a:lnTo>
                  <a:lnTo>
                    <a:pt x="1029635" y="229869"/>
                  </a:lnTo>
                  <a:close/>
                </a:path>
                <a:path w="1029969" h="868679">
                  <a:moveTo>
                    <a:pt x="7240" y="261619"/>
                  </a:moveTo>
                  <a:lnTo>
                    <a:pt x="886" y="261619"/>
                  </a:lnTo>
                  <a:lnTo>
                    <a:pt x="840" y="293369"/>
                  </a:lnTo>
                  <a:lnTo>
                    <a:pt x="7193" y="293369"/>
                  </a:lnTo>
                  <a:lnTo>
                    <a:pt x="7240" y="261619"/>
                  </a:lnTo>
                  <a:close/>
                </a:path>
                <a:path w="1029969" h="868679">
                  <a:moveTo>
                    <a:pt x="1029588" y="261619"/>
                  </a:moveTo>
                  <a:lnTo>
                    <a:pt x="1023243" y="261619"/>
                  </a:lnTo>
                  <a:lnTo>
                    <a:pt x="1023196" y="293369"/>
                  </a:lnTo>
                  <a:lnTo>
                    <a:pt x="1029542" y="293369"/>
                  </a:lnTo>
                  <a:lnTo>
                    <a:pt x="1029588" y="261619"/>
                  </a:lnTo>
                  <a:close/>
                </a:path>
                <a:path w="1029969" h="868679">
                  <a:moveTo>
                    <a:pt x="7193" y="293369"/>
                  </a:moveTo>
                  <a:lnTo>
                    <a:pt x="840" y="293369"/>
                  </a:lnTo>
                  <a:lnTo>
                    <a:pt x="793" y="325119"/>
                  </a:lnTo>
                  <a:lnTo>
                    <a:pt x="7146" y="325119"/>
                  </a:lnTo>
                  <a:lnTo>
                    <a:pt x="7193" y="293369"/>
                  </a:lnTo>
                  <a:close/>
                </a:path>
                <a:path w="1029969" h="868679">
                  <a:moveTo>
                    <a:pt x="1029542" y="293369"/>
                  </a:moveTo>
                  <a:lnTo>
                    <a:pt x="1023196" y="293369"/>
                  </a:lnTo>
                  <a:lnTo>
                    <a:pt x="1023148" y="325119"/>
                  </a:lnTo>
                  <a:lnTo>
                    <a:pt x="1029495" y="325119"/>
                  </a:lnTo>
                  <a:lnTo>
                    <a:pt x="1029542" y="293369"/>
                  </a:lnTo>
                  <a:close/>
                </a:path>
                <a:path w="1029969" h="868679">
                  <a:moveTo>
                    <a:pt x="7146" y="325119"/>
                  </a:moveTo>
                  <a:lnTo>
                    <a:pt x="793" y="325119"/>
                  </a:lnTo>
                  <a:lnTo>
                    <a:pt x="516" y="514349"/>
                  </a:lnTo>
                  <a:lnTo>
                    <a:pt x="6865" y="514349"/>
                  </a:lnTo>
                  <a:lnTo>
                    <a:pt x="7146" y="325119"/>
                  </a:lnTo>
                  <a:close/>
                </a:path>
                <a:path w="1029969" h="868679">
                  <a:moveTo>
                    <a:pt x="1029495" y="325119"/>
                  </a:moveTo>
                  <a:lnTo>
                    <a:pt x="1023148" y="325119"/>
                  </a:lnTo>
                  <a:lnTo>
                    <a:pt x="1022868" y="514349"/>
                  </a:lnTo>
                  <a:lnTo>
                    <a:pt x="1029218" y="514349"/>
                  </a:lnTo>
                  <a:lnTo>
                    <a:pt x="1029495" y="325119"/>
                  </a:lnTo>
                  <a:close/>
                </a:path>
                <a:path w="1029969" h="868679">
                  <a:moveTo>
                    <a:pt x="6865" y="514350"/>
                  </a:moveTo>
                  <a:lnTo>
                    <a:pt x="516" y="514350"/>
                  </a:lnTo>
                  <a:lnTo>
                    <a:pt x="461" y="552449"/>
                  </a:lnTo>
                  <a:lnTo>
                    <a:pt x="6808" y="552449"/>
                  </a:lnTo>
                  <a:lnTo>
                    <a:pt x="6865" y="514350"/>
                  </a:lnTo>
                  <a:close/>
                </a:path>
                <a:path w="1029969" h="868679">
                  <a:moveTo>
                    <a:pt x="1029218" y="514350"/>
                  </a:moveTo>
                  <a:lnTo>
                    <a:pt x="1022868" y="514350"/>
                  </a:lnTo>
                  <a:lnTo>
                    <a:pt x="1022811" y="552449"/>
                  </a:lnTo>
                  <a:lnTo>
                    <a:pt x="1029163" y="552449"/>
                  </a:lnTo>
                  <a:lnTo>
                    <a:pt x="1029218" y="514350"/>
                  </a:lnTo>
                  <a:close/>
                </a:path>
                <a:path w="1029969" h="868679">
                  <a:moveTo>
                    <a:pt x="6808" y="552450"/>
                  </a:moveTo>
                  <a:lnTo>
                    <a:pt x="461" y="552450"/>
                  </a:lnTo>
                  <a:lnTo>
                    <a:pt x="412" y="585469"/>
                  </a:lnTo>
                  <a:lnTo>
                    <a:pt x="6759" y="585469"/>
                  </a:lnTo>
                  <a:lnTo>
                    <a:pt x="6808" y="552450"/>
                  </a:lnTo>
                  <a:close/>
                </a:path>
                <a:path w="1029969" h="868679">
                  <a:moveTo>
                    <a:pt x="1029163" y="552450"/>
                  </a:moveTo>
                  <a:lnTo>
                    <a:pt x="1022811" y="552450"/>
                  </a:lnTo>
                  <a:lnTo>
                    <a:pt x="1022762" y="585469"/>
                  </a:lnTo>
                  <a:lnTo>
                    <a:pt x="1029114" y="585469"/>
                  </a:lnTo>
                  <a:lnTo>
                    <a:pt x="1029163" y="552450"/>
                  </a:lnTo>
                  <a:close/>
                </a:path>
                <a:path w="1029969" h="868679">
                  <a:moveTo>
                    <a:pt x="6759" y="585469"/>
                  </a:moveTo>
                  <a:lnTo>
                    <a:pt x="412" y="585469"/>
                  </a:lnTo>
                  <a:lnTo>
                    <a:pt x="329" y="642619"/>
                  </a:lnTo>
                  <a:lnTo>
                    <a:pt x="6674" y="642619"/>
                  </a:lnTo>
                  <a:lnTo>
                    <a:pt x="6759" y="585469"/>
                  </a:lnTo>
                  <a:close/>
                </a:path>
                <a:path w="1029969" h="868679">
                  <a:moveTo>
                    <a:pt x="1029114" y="585469"/>
                  </a:moveTo>
                  <a:lnTo>
                    <a:pt x="1022762" y="585469"/>
                  </a:lnTo>
                  <a:lnTo>
                    <a:pt x="1022677" y="642619"/>
                  </a:lnTo>
                  <a:lnTo>
                    <a:pt x="1029030" y="642619"/>
                  </a:lnTo>
                  <a:lnTo>
                    <a:pt x="1029114" y="585469"/>
                  </a:lnTo>
                  <a:close/>
                </a:path>
                <a:path w="1029969" h="868679">
                  <a:moveTo>
                    <a:pt x="6674" y="642619"/>
                  </a:moveTo>
                  <a:lnTo>
                    <a:pt x="329" y="642619"/>
                  </a:lnTo>
                  <a:lnTo>
                    <a:pt x="321" y="647699"/>
                  </a:lnTo>
                  <a:lnTo>
                    <a:pt x="6667" y="647699"/>
                  </a:lnTo>
                  <a:lnTo>
                    <a:pt x="6674" y="642619"/>
                  </a:lnTo>
                  <a:close/>
                </a:path>
                <a:path w="1029969" h="868679">
                  <a:moveTo>
                    <a:pt x="1029030" y="642619"/>
                  </a:moveTo>
                  <a:lnTo>
                    <a:pt x="1022677" y="642619"/>
                  </a:lnTo>
                  <a:lnTo>
                    <a:pt x="1022670" y="647699"/>
                  </a:lnTo>
                  <a:lnTo>
                    <a:pt x="1029023" y="647699"/>
                  </a:lnTo>
                  <a:lnTo>
                    <a:pt x="1029030" y="642619"/>
                  </a:lnTo>
                  <a:close/>
                </a:path>
                <a:path w="1029969" h="868679">
                  <a:moveTo>
                    <a:pt x="6667" y="647700"/>
                  </a:moveTo>
                  <a:lnTo>
                    <a:pt x="321" y="647700"/>
                  </a:lnTo>
                  <a:lnTo>
                    <a:pt x="310" y="655319"/>
                  </a:lnTo>
                  <a:lnTo>
                    <a:pt x="6655" y="655319"/>
                  </a:lnTo>
                  <a:lnTo>
                    <a:pt x="6667" y="647700"/>
                  </a:lnTo>
                  <a:close/>
                </a:path>
                <a:path w="1029969" h="868679">
                  <a:moveTo>
                    <a:pt x="1029023" y="647700"/>
                  </a:moveTo>
                  <a:lnTo>
                    <a:pt x="1022670" y="647700"/>
                  </a:lnTo>
                  <a:lnTo>
                    <a:pt x="1022659" y="655319"/>
                  </a:lnTo>
                  <a:lnTo>
                    <a:pt x="1029012" y="655319"/>
                  </a:lnTo>
                  <a:lnTo>
                    <a:pt x="1029023" y="647700"/>
                  </a:lnTo>
                  <a:close/>
                </a:path>
                <a:path w="1029969" h="868679">
                  <a:moveTo>
                    <a:pt x="6655" y="655319"/>
                  </a:moveTo>
                  <a:lnTo>
                    <a:pt x="310" y="655319"/>
                  </a:lnTo>
                  <a:lnTo>
                    <a:pt x="301" y="661669"/>
                  </a:lnTo>
                  <a:lnTo>
                    <a:pt x="6646" y="661669"/>
                  </a:lnTo>
                  <a:lnTo>
                    <a:pt x="6655" y="655319"/>
                  </a:lnTo>
                  <a:close/>
                </a:path>
                <a:path w="1029969" h="868679">
                  <a:moveTo>
                    <a:pt x="1029012" y="655319"/>
                  </a:moveTo>
                  <a:lnTo>
                    <a:pt x="1022659" y="655319"/>
                  </a:lnTo>
                  <a:lnTo>
                    <a:pt x="1022649" y="661669"/>
                  </a:lnTo>
                  <a:lnTo>
                    <a:pt x="1029003" y="661669"/>
                  </a:lnTo>
                  <a:lnTo>
                    <a:pt x="1029012" y="655319"/>
                  </a:lnTo>
                  <a:close/>
                </a:path>
                <a:path w="1029969" h="868679">
                  <a:moveTo>
                    <a:pt x="6646" y="661669"/>
                  </a:moveTo>
                  <a:lnTo>
                    <a:pt x="301" y="661669"/>
                  </a:lnTo>
                  <a:lnTo>
                    <a:pt x="293" y="666749"/>
                  </a:lnTo>
                  <a:lnTo>
                    <a:pt x="6638" y="666749"/>
                  </a:lnTo>
                  <a:lnTo>
                    <a:pt x="6646" y="661669"/>
                  </a:lnTo>
                  <a:close/>
                </a:path>
                <a:path w="1029969" h="868679">
                  <a:moveTo>
                    <a:pt x="1029003" y="661669"/>
                  </a:moveTo>
                  <a:lnTo>
                    <a:pt x="1022649" y="661669"/>
                  </a:lnTo>
                  <a:lnTo>
                    <a:pt x="1022642" y="666749"/>
                  </a:lnTo>
                  <a:lnTo>
                    <a:pt x="1028995" y="666749"/>
                  </a:lnTo>
                  <a:lnTo>
                    <a:pt x="1029003" y="661669"/>
                  </a:lnTo>
                  <a:close/>
                </a:path>
                <a:path w="1029969" h="868679">
                  <a:moveTo>
                    <a:pt x="6638" y="666750"/>
                  </a:moveTo>
                  <a:lnTo>
                    <a:pt x="293" y="666750"/>
                  </a:lnTo>
                  <a:lnTo>
                    <a:pt x="282" y="674369"/>
                  </a:lnTo>
                  <a:lnTo>
                    <a:pt x="6627" y="674369"/>
                  </a:lnTo>
                  <a:lnTo>
                    <a:pt x="6638" y="666750"/>
                  </a:lnTo>
                  <a:close/>
                </a:path>
                <a:path w="1029969" h="868679">
                  <a:moveTo>
                    <a:pt x="1028995" y="666750"/>
                  </a:moveTo>
                  <a:lnTo>
                    <a:pt x="1022642" y="666750"/>
                  </a:lnTo>
                  <a:lnTo>
                    <a:pt x="1022630" y="674369"/>
                  </a:lnTo>
                  <a:lnTo>
                    <a:pt x="1028984" y="674369"/>
                  </a:lnTo>
                  <a:lnTo>
                    <a:pt x="1028995" y="666750"/>
                  </a:lnTo>
                  <a:close/>
                </a:path>
                <a:path w="1029969" h="868679">
                  <a:moveTo>
                    <a:pt x="6627" y="674369"/>
                  </a:moveTo>
                  <a:lnTo>
                    <a:pt x="282" y="674369"/>
                  </a:lnTo>
                  <a:lnTo>
                    <a:pt x="247" y="698499"/>
                  </a:lnTo>
                  <a:lnTo>
                    <a:pt x="6591" y="698499"/>
                  </a:lnTo>
                  <a:lnTo>
                    <a:pt x="6627" y="674369"/>
                  </a:lnTo>
                  <a:close/>
                </a:path>
                <a:path w="1029969" h="868679">
                  <a:moveTo>
                    <a:pt x="1028984" y="674369"/>
                  </a:moveTo>
                  <a:lnTo>
                    <a:pt x="1022630" y="674369"/>
                  </a:lnTo>
                  <a:lnTo>
                    <a:pt x="1022594" y="698499"/>
                  </a:lnTo>
                  <a:lnTo>
                    <a:pt x="1028949" y="698499"/>
                  </a:lnTo>
                  <a:lnTo>
                    <a:pt x="1028984" y="674369"/>
                  </a:lnTo>
                  <a:close/>
                </a:path>
                <a:path w="1029969" h="868679">
                  <a:moveTo>
                    <a:pt x="6591" y="698500"/>
                  </a:moveTo>
                  <a:lnTo>
                    <a:pt x="247" y="698500"/>
                  </a:lnTo>
                  <a:lnTo>
                    <a:pt x="238" y="704849"/>
                  </a:lnTo>
                  <a:lnTo>
                    <a:pt x="6582" y="704849"/>
                  </a:lnTo>
                  <a:lnTo>
                    <a:pt x="6591" y="698500"/>
                  </a:lnTo>
                  <a:close/>
                </a:path>
                <a:path w="1029969" h="868679">
                  <a:moveTo>
                    <a:pt x="1028949" y="698500"/>
                  </a:moveTo>
                  <a:lnTo>
                    <a:pt x="1022594" y="698500"/>
                  </a:lnTo>
                  <a:lnTo>
                    <a:pt x="1022585" y="704849"/>
                  </a:lnTo>
                  <a:lnTo>
                    <a:pt x="1028939" y="704849"/>
                  </a:lnTo>
                  <a:lnTo>
                    <a:pt x="1028949" y="698500"/>
                  </a:lnTo>
                  <a:close/>
                </a:path>
                <a:path w="1029969" h="868679">
                  <a:moveTo>
                    <a:pt x="6582" y="704850"/>
                  </a:moveTo>
                  <a:lnTo>
                    <a:pt x="238" y="704850"/>
                  </a:lnTo>
                  <a:lnTo>
                    <a:pt x="217" y="718819"/>
                  </a:lnTo>
                  <a:lnTo>
                    <a:pt x="6561" y="718819"/>
                  </a:lnTo>
                  <a:lnTo>
                    <a:pt x="6582" y="704850"/>
                  </a:lnTo>
                  <a:close/>
                </a:path>
                <a:path w="1029969" h="868679">
                  <a:moveTo>
                    <a:pt x="1028939" y="704850"/>
                  </a:moveTo>
                  <a:lnTo>
                    <a:pt x="1022585" y="704850"/>
                  </a:lnTo>
                  <a:lnTo>
                    <a:pt x="1022564" y="718819"/>
                  </a:lnTo>
                  <a:lnTo>
                    <a:pt x="1028919" y="718819"/>
                  </a:lnTo>
                  <a:lnTo>
                    <a:pt x="1028939" y="704850"/>
                  </a:lnTo>
                  <a:close/>
                </a:path>
                <a:path w="1029969" h="868679">
                  <a:moveTo>
                    <a:pt x="6561" y="718819"/>
                  </a:moveTo>
                  <a:lnTo>
                    <a:pt x="217" y="718819"/>
                  </a:lnTo>
                  <a:lnTo>
                    <a:pt x="208" y="725169"/>
                  </a:lnTo>
                  <a:lnTo>
                    <a:pt x="6551" y="725169"/>
                  </a:lnTo>
                  <a:lnTo>
                    <a:pt x="6561" y="718819"/>
                  </a:lnTo>
                  <a:close/>
                </a:path>
                <a:path w="1029969" h="868679">
                  <a:moveTo>
                    <a:pt x="1028919" y="718819"/>
                  </a:moveTo>
                  <a:lnTo>
                    <a:pt x="1022564" y="718819"/>
                  </a:lnTo>
                  <a:lnTo>
                    <a:pt x="1022555" y="725169"/>
                  </a:lnTo>
                  <a:lnTo>
                    <a:pt x="1028910" y="725169"/>
                  </a:lnTo>
                  <a:lnTo>
                    <a:pt x="1028919" y="718819"/>
                  </a:lnTo>
                  <a:close/>
                </a:path>
                <a:path w="1029969" h="868679">
                  <a:moveTo>
                    <a:pt x="6551" y="725169"/>
                  </a:moveTo>
                  <a:lnTo>
                    <a:pt x="208" y="725169"/>
                  </a:lnTo>
                  <a:lnTo>
                    <a:pt x="198" y="731519"/>
                  </a:lnTo>
                  <a:lnTo>
                    <a:pt x="6542" y="731519"/>
                  </a:lnTo>
                  <a:lnTo>
                    <a:pt x="6551" y="725169"/>
                  </a:lnTo>
                  <a:close/>
                </a:path>
                <a:path w="1029969" h="868679">
                  <a:moveTo>
                    <a:pt x="1028910" y="725169"/>
                  </a:moveTo>
                  <a:lnTo>
                    <a:pt x="1022555" y="725169"/>
                  </a:lnTo>
                  <a:lnTo>
                    <a:pt x="1022545" y="731519"/>
                  </a:lnTo>
                  <a:lnTo>
                    <a:pt x="1028900" y="731519"/>
                  </a:lnTo>
                  <a:lnTo>
                    <a:pt x="1028910" y="725169"/>
                  </a:lnTo>
                  <a:close/>
                </a:path>
                <a:path w="1029969" h="868679">
                  <a:moveTo>
                    <a:pt x="6542" y="731519"/>
                  </a:moveTo>
                  <a:lnTo>
                    <a:pt x="198" y="731519"/>
                  </a:lnTo>
                  <a:lnTo>
                    <a:pt x="189" y="737869"/>
                  </a:lnTo>
                  <a:lnTo>
                    <a:pt x="6533" y="737869"/>
                  </a:lnTo>
                  <a:lnTo>
                    <a:pt x="6542" y="731519"/>
                  </a:lnTo>
                  <a:close/>
                </a:path>
                <a:path w="1029969" h="868679">
                  <a:moveTo>
                    <a:pt x="1028900" y="731519"/>
                  </a:moveTo>
                  <a:lnTo>
                    <a:pt x="1022545" y="731519"/>
                  </a:lnTo>
                  <a:lnTo>
                    <a:pt x="1022536" y="737869"/>
                  </a:lnTo>
                  <a:lnTo>
                    <a:pt x="1028891" y="737869"/>
                  </a:lnTo>
                  <a:lnTo>
                    <a:pt x="1028900" y="731519"/>
                  </a:lnTo>
                  <a:close/>
                </a:path>
                <a:path w="1029969" h="868679">
                  <a:moveTo>
                    <a:pt x="6533" y="737869"/>
                  </a:moveTo>
                  <a:lnTo>
                    <a:pt x="189" y="737869"/>
                  </a:lnTo>
                  <a:lnTo>
                    <a:pt x="180" y="744219"/>
                  </a:lnTo>
                  <a:lnTo>
                    <a:pt x="6523" y="744219"/>
                  </a:lnTo>
                  <a:lnTo>
                    <a:pt x="6533" y="737869"/>
                  </a:lnTo>
                  <a:close/>
                </a:path>
                <a:path w="1029969" h="868679">
                  <a:moveTo>
                    <a:pt x="1028891" y="737869"/>
                  </a:moveTo>
                  <a:lnTo>
                    <a:pt x="1022536" y="737869"/>
                  </a:lnTo>
                  <a:lnTo>
                    <a:pt x="1022527" y="744219"/>
                  </a:lnTo>
                  <a:lnTo>
                    <a:pt x="1028882" y="744219"/>
                  </a:lnTo>
                  <a:lnTo>
                    <a:pt x="1028891" y="737869"/>
                  </a:lnTo>
                  <a:close/>
                </a:path>
                <a:path w="1029969" h="868679">
                  <a:moveTo>
                    <a:pt x="6523" y="744219"/>
                  </a:moveTo>
                  <a:lnTo>
                    <a:pt x="180" y="744219"/>
                  </a:lnTo>
                  <a:lnTo>
                    <a:pt x="171" y="750569"/>
                  </a:lnTo>
                  <a:lnTo>
                    <a:pt x="6514" y="750569"/>
                  </a:lnTo>
                  <a:lnTo>
                    <a:pt x="6523" y="744219"/>
                  </a:lnTo>
                  <a:close/>
                </a:path>
                <a:path w="1029969" h="868679">
                  <a:moveTo>
                    <a:pt x="1028882" y="744219"/>
                  </a:moveTo>
                  <a:lnTo>
                    <a:pt x="1022527" y="744219"/>
                  </a:lnTo>
                  <a:lnTo>
                    <a:pt x="1022517" y="750569"/>
                  </a:lnTo>
                  <a:lnTo>
                    <a:pt x="1028872" y="750569"/>
                  </a:lnTo>
                  <a:lnTo>
                    <a:pt x="1028882" y="744219"/>
                  </a:lnTo>
                  <a:close/>
                </a:path>
                <a:path w="1029969" h="868679">
                  <a:moveTo>
                    <a:pt x="6514" y="750569"/>
                  </a:moveTo>
                  <a:lnTo>
                    <a:pt x="171" y="750569"/>
                  </a:lnTo>
                  <a:lnTo>
                    <a:pt x="161" y="756919"/>
                  </a:lnTo>
                  <a:lnTo>
                    <a:pt x="6504" y="756919"/>
                  </a:lnTo>
                  <a:lnTo>
                    <a:pt x="6514" y="750569"/>
                  </a:lnTo>
                  <a:close/>
                </a:path>
                <a:path w="1029969" h="868679">
                  <a:moveTo>
                    <a:pt x="1028872" y="750569"/>
                  </a:moveTo>
                  <a:lnTo>
                    <a:pt x="1022517" y="750569"/>
                  </a:lnTo>
                  <a:lnTo>
                    <a:pt x="1022508" y="756919"/>
                  </a:lnTo>
                  <a:lnTo>
                    <a:pt x="1028863" y="756919"/>
                  </a:lnTo>
                  <a:lnTo>
                    <a:pt x="1028872" y="750569"/>
                  </a:lnTo>
                  <a:close/>
                </a:path>
                <a:path w="1029969" h="868679">
                  <a:moveTo>
                    <a:pt x="6504" y="756919"/>
                  </a:moveTo>
                  <a:lnTo>
                    <a:pt x="161" y="756919"/>
                  </a:lnTo>
                  <a:lnTo>
                    <a:pt x="152" y="763269"/>
                  </a:lnTo>
                  <a:lnTo>
                    <a:pt x="6495" y="763269"/>
                  </a:lnTo>
                  <a:lnTo>
                    <a:pt x="6504" y="756919"/>
                  </a:lnTo>
                  <a:close/>
                </a:path>
                <a:path w="1029969" h="868679">
                  <a:moveTo>
                    <a:pt x="1028863" y="756919"/>
                  </a:moveTo>
                  <a:lnTo>
                    <a:pt x="1022508" y="756919"/>
                  </a:lnTo>
                  <a:lnTo>
                    <a:pt x="1022498" y="763269"/>
                  </a:lnTo>
                  <a:lnTo>
                    <a:pt x="1028854" y="763269"/>
                  </a:lnTo>
                  <a:lnTo>
                    <a:pt x="1028863" y="756919"/>
                  </a:lnTo>
                  <a:close/>
                </a:path>
                <a:path w="1029969" h="868679">
                  <a:moveTo>
                    <a:pt x="6495" y="763269"/>
                  </a:moveTo>
                  <a:lnTo>
                    <a:pt x="152" y="763269"/>
                  </a:lnTo>
                  <a:lnTo>
                    <a:pt x="143" y="769619"/>
                  </a:lnTo>
                  <a:lnTo>
                    <a:pt x="6485" y="769619"/>
                  </a:lnTo>
                  <a:lnTo>
                    <a:pt x="6495" y="763269"/>
                  </a:lnTo>
                  <a:close/>
                </a:path>
                <a:path w="1029969" h="868679">
                  <a:moveTo>
                    <a:pt x="1028854" y="763269"/>
                  </a:moveTo>
                  <a:lnTo>
                    <a:pt x="1022498" y="763269"/>
                  </a:lnTo>
                  <a:lnTo>
                    <a:pt x="1022489" y="769619"/>
                  </a:lnTo>
                  <a:lnTo>
                    <a:pt x="1028845" y="769619"/>
                  </a:lnTo>
                  <a:lnTo>
                    <a:pt x="1028854" y="763269"/>
                  </a:lnTo>
                  <a:close/>
                </a:path>
                <a:path w="1029969" h="868679">
                  <a:moveTo>
                    <a:pt x="6485" y="769619"/>
                  </a:moveTo>
                  <a:lnTo>
                    <a:pt x="143" y="769619"/>
                  </a:lnTo>
                  <a:lnTo>
                    <a:pt x="133" y="775969"/>
                  </a:lnTo>
                  <a:lnTo>
                    <a:pt x="6476" y="775969"/>
                  </a:lnTo>
                  <a:lnTo>
                    <a:pt x="6485" y="769619"/>
                  </a:lnTo>
                  <a:close/>
                </a:path>
                <a:path w="1029969" h="868679">
                  <a:moveTo>
                    <a:pt x="1028845" y="769619"/>
                  </a:moveTo>
                  <a:lnTo>
                    <a:pt x="1022489" y="769619"/>
                  </a:lnTo>
                  <a:lnTo>
                    <a:pt x="1022480" y="775969"/>
                  </a:lnTo>
                  <a:lnTo>
                    <a:pt x="1028835" y="775969"/>
                  </a:lnTo>
                  <a:lnTo>
                    <a:pt x="1028845" y="769619"/>
                  </a:lnTo>
                  <a:close/>
                </a:path>
                <a:path w="1029969" h="868679">
                  <a:moveTo>
                    <a:pt x="6476" y="775969"/>
                  </a:moveTo>
                  <a:lnTo>
                    <a:pt x="133" y="775969"/>
                  </a:lnTo>
                  <a:lnTo>
                    <a:pt x="126" y="781049"/>
                  </a:lnTo>
                  <a:lnTo>
                    <a:pt x="6468" y="781049"/>
                  </a:lnTo>
                  <a:lnTo>
                    <a:pt x="6476" y="775969"/>
                  </a:lnTo>
                  <a:close/>
                </a:path>
                <a:path w="1029969" h="868679">
                  <a:moveTo>
                    <a:pt x="1028835" y="775969"/>
                  </a:moveTo>
                  <a:lnTo>
                    <a:pt x="1022480" y="775969"/>
                  </a:lnTo>
                  <a:lnTo>
                    <a:pt x="1022472" y="781049"/>
                  </a:lnTo>
                  <a:lnTo>
                    <a:pt x="1028828" y="781049"/>
                  </a:lnTo>
                  <a:lnTo>
                    <a:pt x="1028835" y="775969"/>
                  </a:lnTo>
                  <a:close/>
                </a:path>
                <a:path w="1029969" h="868679">
                  <a:moveTo>
                    <a:pt x="6468" y="781050"/>
                  </a:moveTo>
                  <a:lnTo>
                    <a:pt x="126" y="781050"/>
                  </a:lnTo>
                  <a:lnTo>
                    <a:pt x="115" y="788669"/>
                  </a:lnTo>
                  <a:lnTo>
                    <a:pt x="6457" y="788669"/>
                  </a:lnTo>
                  <a:lnTo>
                    <a:pt x="6468" y="781050"/>
                  </a:lnTo>
                  <a:close/>
                </a:path>
                <a:path w="1029969" h="868679">
                  <a:moveTo>
                    <a:pt x="1028828" y="781050"/>
                  </a:moveTo>
                  <a:lnTo>
                    <a:pt x="1022472" y="781050"/>
                  </a:lnTo>
                  <a:lnTo>
                    <a:pt x="1022461" y="788669"/>
                  </a:lnTo>
                  <a:lnTo>
                    <a:pt x="1028817" y="788669"/>
                  </a:lnTo>
                  <a:lnTo>
                    <a:pt x="1028828" y="781050"/>
                  </a:lnTo>
                  <a:close/>
                </a:path>
                <a:path w="1029969" h="868679">
                  <a:moveTo>
                    <a:pt x="6457" y="788669"/>
                  </a:moveTo>
                  <a:lnTo>
                    <a:pt x="115" y="788669"/>
                  </a:lnTo>
                  <a:lnTo>
                    <a:pt x="107" y="793749"/>
                  </a:lnTo>
                  <a:lnTo>
                    <a:pt x="6450" y="793749"/>
                  </a:lnTo>
                  <a:lnTo>
                    <a:pt x="6457" y="788669"/>
                  </a:lnTo>
                  <a:close/>
                </a:path>
                <a:path w="1029969" h="868679">
                  <a:moveTo>
                    <a:pt x="1028817" y="788669"/>
                  </a:moveTo>
                  <a:lnTo>
                    <a:pt x="1022461" y="788669"/>
                  </a:lnTo>
                  <a:lnTo>
                    <a:pt x="1022453" y="793749"/>
                  </a:lnTo>
                  <a:lnTo>
                    <a:pt x="1028809" y="793749"/>
                  </a:lnTo>
                  <a:lnTo>
                    <a:pt x="1028817" y="788669"/>
                  </a:lnTo>
                  <a:close/>
                </a:path>
                <a:path w="1029969" h="868679">
                  <a:moveTo>
                    <a:pt x="6450" y="793750"/>
                  </a:moveTo>
                  <a:lnTo>
                    <a:pt x="107" y="793750"/>
                  </a:lnTo>
                  <a:lnTo>
                    <a:pt x="96" y="801369"/>
                  </a:lnTo>
                  <a:lnTo>
                    <a:pt x="6438" y="801369"/>
                  </a:lnTo>
                  <a:lnTo>
                    <a:pt x="6450" y="793750"/>
                  </a:lnTo>
                  <a:close/>
                </a:path>
                <a:path w="1029969" h="868679">
                  <a:moveTo>
                    <a:pt x="1028809" y="793750"/>
                  </a:moveTo>
                  <a:lnTo>
                    <a:pt x="1022453" y="793750"/>
                  </a:lnTo>
                  <a:lnTo>
                    <a:pt x="1022442" y="801369"/>
                  </a:lnTo>
                  <a:lnTo>
                    <a:pt x="1028798" y="801369"/>
                  </a:lnTo>
                  <a:lnTo>
                    <a:pt x="1028809" y="793750"/>
                  </a:lnTo>
                  <a:close/>
                </a:path>
                <a:path w="1029969" h="868679">
                  <a:moveTo>
                    <a:pt x="6438" y="801369"/>
                  </a:moveTo>
                  <a:lnTo>
                    <a:pt x="96" y="801369"/>
                  </a:lnTo>
                  <a:lnTo>
                    <a:pt x="87" y="807719"/>
                  </a:lnTo>
                  <a:lnTo>
                    <a:pt x="6429" y="807719"/>
                  </a:lnTo>
                  <a:lnTo>
                    <a:pt x="6438" y="801369"/>
                  </a:lnTo>
                  <a:close/>
                </a:path>
                <a:path w="1029969" h="868679">
                  <a:moveTo>
                    <a:pt x="1028798" y="801369"/>
                  </a:moveTo>
                  <a:lnTo>
                    <a:pt x="1022442" y="801369"/>
                  </a:lnTo>
                  <a:lnTo>
                    <a:pt x="1022432" y="807719"/>
                  </a:lnTo>
                  <a:lnTo>
                    <a:pt x="1028789" y="807719"/>
                  </a:lnTo>
                  <a:lnTo>
                    <a:pt x="1028798" y="801369"/>
                  </a:lnTo>
                  <a:close/>
                </a:path>
                <a:path w="1029969" h="868679">
                  <a:moveTo>
                    <a:pt x="6429" y="807719"/>
                  </a:moveTo>
                  <a:lnTo>
                    <a:pt x="87" y="807719"/>
                  </a:lnTo>
                  <a:lnTo>
                    <a:pt x="79" y="812799"/>
                  </a:lnTo>
                  <a:lnTo>
                    <a:pt x="6421" y="812799"/>
                  </a:lnTo>
                  <a:lnTo>
                    <a:pt x="6429" y="807719"/>
                  </a:lnTo>
                  <a:close/>
                </a:path>
                <a:path w="1029969" h="868679">
                  <a:moveTo>
                    <a:pt x="1028789" y="807719"/>
                  </a:moveTo>
                  <a:lnTo>
                    <a:pt x="1022432" y="807719"/>
                  </a:lnTo>
                  <a:lnTo>
                    <a:pt x="1022425" y="812799"/>
                  </a:lnTo>
                  <a:lnTo>
                    <a:pt x="1028781" y="812799"/>
                  </a:lnTo>
                  <a:lnTo>
                    <a:pt x="1028789" y="807719"/>
                  </a:lnTo>
                  <a:close/>
                </a:path>
                <a:path w="1029969" h="868679">
                  <a:moveTo>
                    <a:pt x="6421" y="812800"/>
                  </a:moveTo>
                  <a:lnTo>
                    <a:pt x="79" y="812800"/>
                  </a:lnTo>
                  <a:lnTo>
                    <a:pt x="68" y="820419"/>
                  </a:lnTo>
                  <a:lnTo>
                    <a:pt x="6410" y="820419"/>
                  </a:lnTo>
                  <a:lnTo>
                    <a:pt x="6421" y="812800"/>
                  </a:lnTo>
                  <a:close/>
                </a:path>
                <a:path w="1029969" h="868679">
                  <a:moveTo>
                    <a:pt x="1028781" y="812800"/>
                  </a:moveTo>
                  <a:lnTo>
                    <a:pt x="1022425" y="812800"/>
                  </a:lnTo>
                  <a:lnTo>
                    <a:pt x="1022414" y="820419"/>
                  </a:lnTo>
                  <a:lnTo>
                    <a:pt x="1028770" y="820419"/>
                  </a:lnTo>
                  <a:lnTo>
                    <a:pt x="1028781" y="812800"/>
                  </a:lnTo>
                  <a:close/>
                </a:path>
                <a:path w="1029969" h="868679">
                  <a:moveTo>
                    <a:pt x="6410" y="820419"/>
                  </a:moveTo>
                  <a:lnTo>
                    <a:pt x="68" y="820419"/>
                  </a:lnTo>
                  <a:lnTo>
                    <a:pt x="61" y="825499"/>
                  </a:lnTo>
                  <a:lnTo>
                    <a:pt x="6402" y="825499"/>
                  </a:lnTo>
                  <a:lnTo>
                    <a:pt x="6410" y="820419"/>
                  </a:lnTo>
                  <a:close/>
                </a:path>
                <a:path w="1029969" h="868679">
                  <a:moveTo>
                    <a:pt x="1028770" y="820419"/>
                  </a:moveTo>
                  <a:lnTo>
                    <a:pt x="1022414" y="820419"/>
                  </a:lnTo>
                  <a:lnTo>
                    <a:pt x="1022406" y="825499"/>
                  </a:lnTo>
                  <a:lnTo>
                    <a:pt x="1028763" y="825499"/>
                  </a:lnTo>
                  <a:lnTo>
                    <a:pt x="1028770" y="820419"/>
                  </a:lnTo>
                  <a:close/>
                </a:path>
                <a:path w="1029969" h="868679">
                  <a:moveTo>
                    <a:pt x="6402" y="825500"/>
                  </a:moveTo>
                  <a:lnTo>
                    <a:pt x="61" y="825500"/>
                  </a:lnTo>
                  <a:lnTo>
                    <a:pt x="52" y="831849"/>
                  </a:lnTo>
                  <a:lnTo>
                    <a:pt x="6393" y="831849"/>
                  </a:lnTo>
                  <a:lnTo>
                    <a:pt x="6402" y="825500"/>
                  </a:lnTo>
                  <a:close/>
                </a:path>
                <a:path w="1029969" h="868679">
                  <a:moveTo>
                    <a:pt x="1028763" y="825500"/>
                  </a:moveTo>
                  <a:lnTo>
                    <a:pt x="1022406" y="825500"/>
                  </a:lnTo>
                  <a:lnTo>
                    <a:pt x="1022397" y="831849"/>
                  </a:lnTo>
                  <a:lnTo>
                    <a:pt x="1028753" y="831849"/>
                  </a:lnTo>
                  <a:lnTo>
                    <a:pt x="1028763" y="825500"/>
                  </a:lnTo>
                  <a:close/>
                </a:path>
                <a:path w="1029969" h="868679">
                  <a:moveTo>
                    <a:pt x="6393" y="831850"/>
                  </a:moveTo>
                  <a:lnTo>
                    <a:pt x="52" y="831850"/>
                  </a:lnTo>
                  <a:lnTo>
                    <a:pt x="40" y="839469"/>
                  </a:lnTo>
                  <a:lnTo>
                    <a:pt x="6382" y="839469"/>
                  </a:lnTo>
                  <a:lnTo>
                    <a:pt x="6393" y="831850"/>
                  </a:lnTo>
                  <a:close/>
                </a:path>
                <a:path w="1029969" h="868679">
                  <a:moveTo>
                    <a:pt x="1028753" y="831850"/>
                  </a:moveTo>
                  <a:lnTo>
                    <a:pt x="1022397" y="831850"/>
                  </a:lnTo>
                  <a:lnTo>
                    <a:pt x="1022385" y="839469"/>
                  </a:lnTo>
                  <a:lnTo>
                    <a:pt x="1028742" y="839469"/>
                  </a:lnTo>
                  <a:lnTo>
                    <a:pt x="1028753" y="831850"/>
                  </a:lnTo>
                  <a:close/>
                </a:path>
                <a:path w="1029969" h="868679">
                  <a:moveTo>
                    <a:pt x="6382" y="839469"/>
                  </a:moveTo>
                  <a:lnTo>
                    <a:pt x="40" y="839469"/>
                  </a:lnTo>
                  <a:lnTo>
                    <a:pt x="22" y="852169"/>
                  </a:lnTo>
                  <a:lnTo>
                    <a:pt x="6363" y="852169"/>
                  </a:lnTo>
                  <a:lnTo>
                    <a:pt x="6382" y="839469"/>
                  </a:lnTo>
                  <a:close/>
                </a:path>
                <a:path w="1029969" h="868679">
                  <a:moveTo>
                    <a:pt x="1028742" y="839469"/>
                  </a:moveTo>
                  <a:lnTo>
                    <a:pt x="1022385" y="839469"/>
                  </a:lnTo>
                  <a:lnTo>
                    <a:pt x="1022366" y="852169"/>
                  </a:lnTo>
                  <a:lnTo>
                    <a:pt x="1028724" y="852169"/>
                  </a:lnTo>
                  <a:lnTo>
                    <a:pt x="1028742" y="839469"/>
                  </a:lnTo>
                  <a:close/>
                </a:path>
                <a:path w="1029969" h="868679">
                  <a:moveTo>
                    <a:pt x="6363" y="852169"/>
                  </a:moveTo>
                  <a:lnTo>
                    <a:pt x="22" y="852169"/>
                  </a:lnTo>
                  <a:lnTo>
                    <a:pt x="3" y="864869"/>
                  </a:lnTo>
                  <a:lnTo>
                    <a:pt x="1028705" y="864869"/>
                  </a:lnTo>
                  <a:lnTo>
                    <a:pt x="1028707" y="863599"/>
                  </a:lnTo>
                  <a:lnTo>
                    <a:pt x="1022350" y="863599"/>
                  </a:lnTo>
                  <a:lnTo>
                    <a:pt x="6350" y="861059"/>
                  </a:lnTo>
                  <a:lnTo>
                    <a:pt x="6363" y="852169"/>
                  </a:lnTo>
                  <a:close/>
                </a:path>
                <a:path w="1029969" h="868679">
                  <a:moveTo>
                    <a:pt x="1028724" y="852169"/>
                  </a:moveTo>
                  <a:lnTo>
                    <a:pt x="1022366" y="852169"/>
                  </a:lnTo>
                  <a:lnTo>
                    <a:pt x="1022350" y="863599"/>
                  </a:lnTo>
                  <a:lnTo>
                    <a:pt x="1028707" y="863599"/>
                  </a:lnTo>
                  <a:lnTo>
                    <a:pt x="1028724" y="852169"/>
                  </a:lnTo>
                  <a:close/>
                </a:path>
                <a:path w="1029969" h="868679">
                  <a:moveTo>
                    <a:pt x="1028705" y="864870"/>
                  </a:moveTo>
                  <a:lnTo>
                    <a:pt x="3" y="864870"/>
                  </a:lnTo>
                  <a:lnTo>
                    <a:pt x="0" y="867410"/>
                  </a:lnTo>
                  <a:lnTo>
                    <a:pt x="1028700" y="868679"/>
                  </a:lnTo>
                  <a:lnTo>
                    <a:pt x="1028705" y="864870"/>
                  </a:lnTo>
                  <a:close/>
                </a:path>
              </a:pathLst>
            </a:custGeom>
            <a:solidFill>
              <a:srgbClr val="0847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754379" y="3735070"/>
              <a:ext cx="1017269" cy="857250"/>
            </a:xfrm>
            <a:custGeom>
              <a:avLst/>
              <a:gdLst/>
              <a:ahLst/>
              <a:cxnLst/>
              <a:rect l="l" t="t" r="r" b="b"/>
              <a:pathLst>
                <a:path w="1017269" h="857250">
                  <a:moveTo>
                    <a:pt x="1269" y="0"/>
                  </a:moveTo>
                  <a:lnTo>
                    <a:pt x="1268" y="1269"/>
                  </a:lnTo>
                  <a:lnTo>
                    <a:pt x="1017269" y="1269"/>
                  </a:lnTo>
                  <a:lnTo>
                    <a:pt x="1269" y="0"/>
                  </a:lnTo>
                  <a:close/>
                </a:path>
                <a:path w="1017269" h="857250">
                  <a:moveTo>
                    <a:pt x="1017270" y="1269"/>
                  </a:moveTo>
                  <a:lnTo>
                    <a:pt x="1268" y="1269"/>
                  </a:lnTo>
                  <a:lnTo>
                    <a:pt x="1249" y="13969"/>
                  </a:lnTo>
                  <a:lnTo>
                    <a:pt x="7608" y="13969"/>
                  </a:lnTo>
                  <a:lnTo>
                    <a:pt x="7619" y="6349"/>
                  </a:lnTo>
                  <a:lnTo>
                    <a:pt x="1017262" y="6349"/>
                  </a:lnTo>
                  <a:lnTo>
                    <a:pt x="1017270" y="1269"/>
                  </a:lnTo>
                  <a:close/>
                </a:path>
                <a:path w="1017269" h="857250">
                  <a:moveTo>
                    <a:pt x="1017262" y="6349"/>
                  </a:moveTo>
                  <a:lnTo>
                    <a:pt x="7619" y="6349"/>
                  </a:lnTo>
                  <a:lnTo>
                    <a:pt x="1010920" y="7620"/>
                  </a:lnTo>
                  <a:lnTo>
                    <a:pt x="1010910" y="13969"/>
                  </a:lnTo>
                  <a:lnTo>
                    <a:pt x="1017251" y="13969"/>
                  </a:lnTo>
                  <a:lnTo>
                    <a:pt x="1017262" y="6349"/>
                  </a:lnTo>
                  <a:close/>
                </a:path>
                <a:path w="1017269" h="857250">
                  <a:moveTo>
                    <a:pt x="7608" y="13970"/>
                  </a:moveTo>
                  <a:lnTo>
                    <a:pt x="1249" y="13970"/>
                  </a:lnTo>
                  <a:lnTo>
                    <a:pt x="1230" y="26669"/>
                  </a:lnTo>
                  <a:lnTo>
                    <a:pt x="7589" y="26669"/>
                  </a:lnTo>
                  <a:lnTo>
                    <a:pt x="7608" y="13970"/>
                  </a:lnTo>
                  <a:close/>
                </a:path>
                <a:path w="1017269" h="857250">
                  <a:moveTo>
                    <a:pt x="1017251" y="13970"/>
                  </a:moveTo>
                  <a:lnTo>
                    <a:pt x="1010910" y="13970"/>
                  </a:lnTo>
                  <a:lnTo>
                    <a:pt x="1010891" y="26669"/>
                  </a:lnTo>
                  <a:lnTo>
                    <a:pt x="1017232" y="26669"/>
                  </a:lnTo>
                  <a:lnTo>
                    <a:pt x="1017251" y="13970"/>
                  </a:lnTo>
                  <a:close/>
                </a:path>
                <a:path w="1017269" h="857250">
                  <a:moveTo>
                    <a:pt x="7589" y="26669"/>
                  </a:moveTo>
                  <a:lnTo>
                    <a:pt x="1230" y="26669"/>
                  </a:lnTo>
                  <a:lnTo>
                    <a:pt x="1222" y="31749"/>
                  </a:lnTo>
                  <a:lnTo>
                    <a:pt x="7581" y="31749"/>
                  </a:lnTo>
                  <a:lnTo>
                    <a:pt x="7589" y="26669"/>
                  </a:lnTo>
                  <a:close/>
                </a:path>
                <a:path w="1017269" h="857250">
                  <a:moveTo>
                    <a:pt x="1017232" y="26669"/>
                  </a:moveTo>
                  <a:lnTo>
                    <a:pt x="1010891" y="26669"/>
                  </a:lnTo>
                  <a:lnTo>
                    <a:pt x="1010883" y="31749"/>
                  </a:lnTo>
                  <a:lnTo>
                    <a:pt x="1017224" y="31749"/>
                  </a:lnTo>
                  <a:lnTo>
                    <a:pt x="1017232" y="26669"/>
                  </a:lnTo>
                  <a:close/>
                </a:path>
                <a:path w="1017269" h="857250">
                  <a:moveTo>
                    <a:pt x="7581" y="31750"/>
                  </a:moveTo>
                  <a:lnTo>
                    <a:pt x="1222" y="31750"/>
                  </a:lnTo>
                  <a:lnTo>
                    <a:pt x="1213" y="38099"/>
                  </a:lnTo>
                  <a:lnTo>
                    <a:pt x="7572" y="38099"/>
                  </a:lnTo>
                  <a:lnTo>
                    <a:pt x="7581" y="31750"/>
                  </a:lnTo>
                  <a:close/>
                </a:path>
                <a:path w="1017269" h="857250">
                  <a:moveTo>
                    <a:pt x="1017224" y="31750"/>
                  </a:moveTo>
                  <a:lnTo>
                    <a:pt x="1010883" y="31750"/>
                  </a:lnTo>
                  <a:lnTo>
                    <a:pt x="1010874" y="38099"/>
                  </a:lnTo>
                  <a:lnTo>
                    <a:pt x="1017215" y="38099"/>
                  </a:lnTo>
                  <a:lnTo>
                    <a:pt x="1017224" y="31750"/>
                  </a:lnTo>
                  <a:close/>
                </a:path>
                <a:path w="1017269" h="857250">
                  <a:moveTo>
                    <a:pt x="7572" y="38100"/>
                  </a:moveTo>
                  <a:lnTo>
                    <a:pt x="1213" y="38100"/>
                  </a:lnTo>
                  <a:lnTo>
                    <a:pt x="1202" y="45719"/>
                  </a:lnTo>
                  <a:lnTo>
                    <a:pt x="7560" y="45719"/>
                  </a:lnTo>
                  <a:lnTo>
                    <a:pt x="7572" y="38100"/>
                  </a:lnTo>
                  <a:close/>
                </a:path>
                <a:path w="1017269" h="857250">
                  <a:moveTo>
                    <a:pt x="1017215" y="38100"/>
                  </a:moveTo>
                  <a:lnTo>
                    <a:pt x="1010874" y="38100"/>
                  </a:lnTo>
                  <a:lnTo>
                    <a:pt x="1010862" y="45719"/>
                  </a:lnTo>
                  <a:lnTo>
                    <a:pt x="1017204" y="45719"/>
                  </a:lnTo>
                  <a:lnTo>
                    <a:pt x="1017215" y="38100"/>
                  </a:lnTo>
                  <a:close/>
                </a:path>
                <a:path w="1017269" h="857250">
                  <a:moveTo>
                    <a:pt x="7560" y="45719"/>
                  </a:moveTo>
                  <a:lnTo>
                    <a:pt x="1202" y="45719"/>
                  </a:lnTo>
                  <a:lnTo>
                    <a:pt x="1194" y="50799"/>
                  </a:lnTo>
                  <a:lnTo>
                    <a:pt x="7552" y="50799"/>
                  </a:lnTo>
                  <a:lnTo>
                    <a:pt x="7560" y="45719"/>
                  </a:lnTo>
                  <a:close/>
                </a:path>
                <a:path w="1017269" h="857250">
                  <a:moveTo>
                    <a:pt x="1017204" y="45719"/>
                  </a:moveTo>
                  <a:lnTo>
                    <a:pt x="1010862" y="45719"/>
                  </a:lnTo>
                  <a:lnTo>
                    <a:pt x="1010854" y="50799"/>
                  </a:lnTo>
                  <a:lnTo>
                    <a:pt x="1017196" y="50799"/>
                  </a:lnTo>
                  <a:lnTo>
                    <a:pt x="1017204" y="45719"/>
                  </a:lnTo>
                  <a:close/>
                </a:path>
                <a:path w="1017269" h="857250">
                  <a:moveTo>
                    <a:pt x="7552" y="50800"/>
                  </a:moveTo>
                  <a:lnTo>
                    <a:pt x="1194" y="50800"/>
                  </a:lnTo>
                  <a:lnTo>
                    <a:pt x="1183" y="58419"/>
                  </a:lnTo>
                  <a:lnTo>
                    <a:pt x="7541" y="58419"/>
                  </a:lnTo>
                  <a:lnTo>
                    <a:pt x="7552" y="50800"/>
                  </a:lnTo>
                  <a:close/>
                </a:path>
                <a:path w="1017269" h="857250">
                  <a:moveTo>
                    <a:pt x="1017196" y="50800"/>
                  </a:moveTo>
                  <a:lnTo>
                    <a:pt x="1010854" y="50800"/>
                  </a:lnTo>
                  <a:lnTo>
                    <a:pt x="1010843" y="58419"/>
                  </a:lnTo>
                  <a:lnTo>
                    <a:pt x="1017185" y="58419"/>
                  </a:lnTo>
                  <a:lnTo>
                    <a:pt x="1017196" y="50800"/>
                  </a:lnTo>
                  <a:close/>
                </a:path>
                <a:path w="1017269" h="857250">
                  <a:moveTo>
                    <a:pt x="7541" y="58419"/>
                  </a:moveTo>
                  <a:lnTo>
                    <a:pt x="1183" y="58419"/>
                  </a:lnTo>
                  <a:lnTo>
                    <a:pt x="1173" y="64769"/>
                  </a:lnTo>
                  <a:lnTo>
                    <a:pt x="7531" y="64769"/>
                  </a:lnTo>
                  <a:lnTo>
                    <a:pt x="7541" y="58419"/>
                  </a:lnTo>
                  <a:close/>
                </a:path>
                <a:path w="1017269" h="857250">
                  <a:moveTo>
                    <a:pt x="1017185" y="58419"/>
                  </a:moveTo>
                  <a:lnTo>
                    <a:pt x="1010843" y="58419"/>
                  </a:lnTo>
                  <a:lnTo>
                    <a:pt x="1010833" y="64769"/>
                  </a:lnTo>
                  <a:lnTo>
                    <a:pt x="1017175" y="64769"/>
                  </a:lnTo>
                  <a:lnTo>
                    <a:pt x="1017185" y="58419"/>
                  </a:lnTo>
                  <a:close/>
                </a:path>
                <a:path w="1017269" h="857250">
                  <a:moveTo>
                    <a:pt x="7531" y="64769"/>
                  </a:moveTo>
                  <a:lnTo>
                    <a:pt x="1173" y="64769"/>
                  </a:lnTo>
                  <a:lnTo>
                    <a:pt x="1166" y="69849"/>
                  </a:lnTo>
                  <a:lnTo>
                    <a:pt x="7524" y="69849"/>
                  </a:lnTo>
                  <a:lnTo>
                    <a:pt x="7531" y="64769"/>
                  </a:lnTo>
                  <a:close/>
                </a:path>
                <a:path w="1017269" h="857250">
                  <a:moveTo>
                    <a:pt x="1017175" y="64769"/>
                  </a:moveTo>
                  <a:lnTo>
                    <a:pt x="1010833" y="64769"/>
                  </a:lnTo>
                  <a:lnTo>
                    <a:pt x="1010826" y="69849"/>
                  </a:lnTo>
                  <a:lnTo>
                    <a:pt x="1017168" y="69849"/>
                  </a:lnTo>
                  <a:lnTo>
                    <a:pt x="1017175" y="64769"/>
                  </a:lnTo>
                  <a:close/>
                </a:path>
                <a:path w="1017269" h="857250">
                  <a:moveTo>
                    <a:pt x="7524" y="69850"/>
                  </a:moveTo>
                  <a:lnTo>
                    <a:pt x="1166" y="69850"/>
                  </a:lnTo>
                  <a:lnTo>
                    <a:pt x="1154" y="77469"/>
                  </a:lnTo>
                  <a:lnTo>
                    <a:pt x="7512" y="77469"/>
                  </a:lnTo>
                  <a:lnTo>
                    <a:pt x="7524" y="69850"/>
                  </a:lnTo>
                  <a:close/>
                </a:path>
                <a:path w="1017269" h="857250">
                  <a:moveTo>
                    <a:pt x="1017168" y="69850"/>
                  </a:moveTo>
                  <a:lnTo>
                    <a:pt x="1010826" y="69850"/>
                  </a:lnTo>
                  <a:lnTo>
                    <a:pt x="1010814" y="77469"/>
                  </a:lnTo>
                  <a:lnTo>
                    <a:pt x="1017156" y="77469"/>
                  </a:lnTo>
                  <a:lnTo>
                    <a:pt x="1017168" y="69850"/>
                  </a:lnTo>
                  <a:close/>
                </a:path>
                <a:path w="1017269" h="857250">
                  <a:moveTo>
                    <a:pt x="7512" y="77469"/>
                  </a:moveTo>
                  <a:lnTo>
                    <a:pt x="1154" y="77469"/>
                  </a:lnTo>
                  <a:lnTo>
                    <a:pt x="1147" y="82549"/>
                  </a:lnTo>
                  <a:lnTo>
                    <a:pt x="7505" y="82549"/>
                  </a:lnTo>
                  <a:lnTo>
                    <a:pt x="7512" y="77469"/>
                  </a:lnTo>
                  <a:close/>
                </a:path>
                <a:path w="1017269" h="857250">
                  <a:moveTo>
                    <a:pt x="1017156" y="77469"/>
                  </a:moveTo>
                  <a:lnTo>
                    <a:pt x="1010814" y="77469"/>
                  </a:lnTo>
                  <a:lnTo>
                    <a:pt x="1010806" y="82549"/>
                  </a:lnTo>
                  <a:lnTo>
                    <a:pt x="1017149" y="82549"/>
                  </a:lnTo>
                  <a:lnTo>
                    <a:pt x="1017156" y="77469"/>
                  </a:lnTo>
                  <a:close/>
                </a:path>
                <a:path w="1017269" h="857250">
                  <a:moveTo>
                    <a:pt x="7505" y="82550"/>
                  </a:moveTo>
                  <a:lnTo>
                    <a:pt x="1147" y="82550"/>
                  </a:lnTo>
                  <a:lnTo>
                    <a:pt x="1126" y="96519"/>
                  </a:lnTo>
                  <a:lnTo>
                    <a:pt x="7483" y="96519"/>
                  </a:lnTo>
                  <a:lnTo>
                    <a:pt x="7505" y="82550"/>
                  </a:lnTo>
                  <a:close/>
                </a:path>
                <a:path w="1017269" h="857250">
                  <a:moveTo>
                    <a:pt x="1017149" y="82550"/>
                  </a:moveTo>
                  <a:lnTo>
                    <a:pt x="1010806" y="82550"/>
                  </a:lnTo>
                  <a:lnTo>
                    <a:pt x="1010785" y="96519"/>
                  </a:lnTo>
                  <a:lnTo>
                    <a:pt x="1017128" y="96519"/>
                  </a:lnTo>
                  <a:lnTo>
                    <a:pt x="1017149" y="82550"/>
                  </a:lnTo>
                  <a:close/>
                </a:path>
                <a:path w="1017269" h="857250">
                  <a:moveTo>
                    <a:pt x="7483" y="96519"/>
                  </a:moveTo>
                  <a:lnTo>
                    <a:pt x="1126" y="96519"/>
                  </a:lnTo>
                  <a:lnTo>
                    <a:pt x="1109" y="107949"/>
                  </a:lnTo>
                  <a:lnTo>
                    <a:pt x="7466" y="107949"/>
                  </a:lnTo>
                  <a:lnTo>
                    <a:pt x="7483" y="96519"/>
                  </a:lnTo>
                  <a:close/>
                </a:path>
                <a:path w="1017269" h="857250">
                  <a:moveTo>
                    <a:pt x="1017128" y="96519"/>
                  </a:moveTo>
                  <a:lnTo>
                    <a:pt x="1010785" y="96519"/>
                  </a:lnTo>
                  <a:lnTo>
                    <a:pt x="1010768" y="107949"/>
                  </a:lnTo>
                  <a:lnTo>
                    <a:pt x="1017111" y="107949"/>
                  </a:lnTo>
                  <a:lnTo>
                    <a:pt x="1017128" y="96519"/>
                  </a:lnTo>
                  <a:close/>
                </a:path>
                <a:path w="1017269" h="857250">
                  <a:moveTo>
                    <a:pt x="7466" y="107950"/>
                  </a:moveTo>
                  <a:lnTo>
                    <a:pt x="1109" y="107950"/>
                  </a:lnTo>
                  <a:lnTo>
                    <a:pt x="1100" y="114299"/>
                  </a:lnTo>
                  <a:lnTo>
                    <a:pt x="7457" y="114299"/>
                  </a:lnTo>
                  <a:lnTo>
                    <a:pt x="7466" y="107950"/>
                  </a:lnTo>
                  <a:close/>
                </a:path>
                <a:path w="1017269" h="857250">
                  <a:moveTo>
                    <a:pt x="1017111" y="107950"/>
                  </a:moveTo>
                  <a:lnTo>
                    <a:pt x="1010768" y="107950"/>
                  </a:lnTo>
                  <a:lnTo>
                    <a:pt x="1010759" y="114299"/>
                  </a:lnTo>
                  <a:lnTo>
                    <a:pt x="1017102" y="114299"/>
                  </a:lnTo>
                  <a:lnTo>
                    <a:pt x="1017111" y="107950"/>
                  </a:lnTo>
                  <a:close/>
                </a:path>
                <a:path w="1017269" h="857250">
                  <a:moveTo>
                    <a:pt x="7457" y="114300"/>
                  </a:moveTo>
                  <a:lnTo>
                    <a:pt x="1100" y="114300"/>
                  </a:lnTo>
                  <a:lnTo>
                    <a:pt x="1090" y="120649"/>
                  </a:lnTo>
                  <a:lnTo>
                    <a:pt x="7447" y="120649"/>
                  </a:lnTo>
                  <a:lnTo>
                    <a:pt x="7457" y="114300"/>
                  </a:lnTo>
                  <a:close/>
                </a:path>
                <a:path w="1017269" h="857250">
                  <a:moveTo>
                    <a:pt x="1017102" y="114300"/>
                  </a:moveTo>
                  <a:lnTo>
                    <a:pt x="1010759" y="114300"/>
                  </a:lnTo>
                  <a:lnTo>
                    <a:pt x="1010749" y="120649"/>
                  </a:lnTo>
                  <a:lnTo>
                    <a:pt x="1017092" y="120649"/>
                  </a:lnTo>
                  <a:lnTo>
                    <a:pt x="1017102" y="114300"/>
                  </a:lnTo>
                  <a:close/>
                </a:path>
                <a:path w="1017269" h="857250">
                  <a:moveTo>
                    <a:pt x="7447" y="120650"/>
                  </a:moveTo>
                  <a:lnTo>
                    <a:pt x="1090" y="120650"/>
                  </a:lnTo>
                  <a:lnTo>
                    <a:pt x="1079" y="128269"/>
                  </a:lnTo>
                  <a:lnTo>
                    <a:pt x="7436" y="128269"/>
                  </a:lnTo>
                  <a:lnTo>
                    <a:pt x="7447" y="120650"/>
                  </a:lnTo>
                  <a:close/>
                </a:path>
                <a:path w="1017269" h="857250">
                  <a:moveTo>
                    <a:pt x="1017092" y="120650"/>
                  </a:moveTo>
                  <a:lnTo>
                    <a:pt x="1010749" y="120650"/>
                  </a:lnTo>
                  <a:lnTo>
                    <a:pt x="1010738" y="128269"/>
                  </a:lnTo>
                  <a:lnTo>
                    <a:pt x="1017081" y="128269"/>
                  </a:lnTo>
                  <a:lnTo>
                    <a:pt x="1017092" y="120650"/>
                  </a:lnTo>
                  <a:close/>
                </a:path>
                <a:path w="1017269" h="857250">
                  <a:moveTo>
                    <a:pt x="7436" y="128269"/>
                  </a:moveTo>
                  <a:lnTo>
                    <a:pt x="1079" y="128269"/>
                  </a:lnTo>
                  <a:lnTo>
                    <a:pt x="1069" y="134619"/>
                  </a:lnTo>
                  <a:lnTo>
                    <a:pt x="7426" y="134619"/>
                  </a:lnTo>
                  <a:lnTo>
                    <a:pt x="7436" y="128269"/>
                  </a:lnTo>
                  <a:close/>
                </a:path>
                <a:path w="1017269" h="857250">
                  <a:moveTo>
                    <a:pt x="1017081" y="128269"/>
                  </a:moveTo>
                  <a:lnTo>
                    <a:pt x="1010738" y="128269"/>
                  </a:lnTo>
                  <a:lnTo>
                    <a:pt x="1010728" y="134619"/>
                  </a:lnTo>
                  <a:lnTo>
                    <a:pt x="1017072" y="134619"/>
                  </a:lnTo>
                  <a:lnTo>
                    <a:pt x="1017081" y="128269"/>
                  </a:lnTo>
                  <a:close/>
                </a:path>
                <a:path w="1017269" h="857250">
                  <a:moveTo>
                    <a:pt x="7426" y="134619"/>
                  </a:moveTo>
                  <a:lnTo>
                    <a:pt x="1069" y="134619"/>
                  </a:lnTo>
                  <a:lnTo>
                    <a:pt x="1060" y="140969"/>
                  </a:lnTo>
                  <a:lnTo>
                    <a:pt x="7416" y="140969"/>
                  </a:lnTo>
                  <a:lnTo>
                    <a:pt x="7426" y="134619"/>
                  </a:lnTo>
                  <a:close/>
                </a:path>
                <a:path w="1017269" h="857250">
                  <a:moveTo>
                    <a:pt x="1017072" y="134619"/>
                  </a:moveTo>
                  <a:lnTo>
                    <a:pt x="1010728" y="134619"/>
                  </a:lnTo>
                  <a:lnTo>
                    <a:pt x="1010718" y="140969"/>
                  </a:lnTo>
                  <a:lnTo>
                    <a:pt x="1017062" y="140969"/>
                  </a:lnTo>
                  <a:lnTo>
                    <a:pt x="1017072" y="134619"/>
                  </a:lnTo>
                  <a:close/>
                </a:path>
                <a:path w="1017269" h="857250">
                  <a:moveTo>
                    <a:pt x="7416" y="140969"/>
                  </a:moveTo>
                  <a:lnTo>
                    <a:pt x="1060" y="140969"/>
                  </a:lnTo>
                  <a:lnTo>
                    <a:pt x="1052" y="146049"/>
                  </a:lnTo>
                  <a:lnTo>
                    <a:pt x="7409" y="146049"/>
                  </a:lnTo>
                  <a:lnTo>
                    <a:pt x="7416" y="140969"/>
                  </a:lnTo>
                  <a:close/>
                </a:path>
                <a:path w="1017269" h="857250">
                  <a:moveTo>
                    <a:pt x="1017062" y="140969"/>
                  </a:moveTo>
                  <a:lnTo>
                    <a:pt x="1010718" y="140969"/>
                  </a:lnTo>
                  <a:lnTo>
                    <a:pt x="1010711" y="146049"/>
                  </a:lnTo>
                  <a:lnTo>
                    <a:pt x="1017055" y="146049"/>
                  </a:lnTo>
                  <a:lnTo>
                    <a:pt x="1017062" y="140969"/>
                  </a:lnTo>
                  <a:close/>
                </a:path>
                <a:path w="1017269" h="857250">
                  <a:moveTo>
                    <a:pt x="7409" y="146050"/>
                  </a:moveTo>
                  <a:lnTo>
                    <a:pt x="1052" y="146050"/>
                  </a:lnTo>
                  <a:lnTo>
                    <a:pt x="1043" y="152399"/>
                  </a:lnTo>
                  <a:lnTo>
                    <a:pt x="7399" y="152399"/>
                  </a:lnTo>
                  <a:lnTo>
                    <a:pt x="7409" y="146050"/>
                  </a:lnTo>
                  <a:close/>
                </a:path>
                <a:path w="1017269" h="857250">
                  <a:moveTo>
                    <a:pt x="1017055" y="146050"/>
                  </a:moveTo>
                  <a:lnTo>
                    <a:pt x="1010711" y="146050"/>
                  </a:lnTo>
                  <a:lnTo>
                    <a:pt x="1010701" y="152399"/>
                  </a:lnTo>
                  <a:lnTo>
                    <a:pt x="1017045" y="152399"/>
                  </a:lnTo>
                  <a:lnTo>
                    <a:pt x="1017055" y="146050"/>
                  </a:lnTo>
                  <a:close/>
                </a:path>
                <a:path w="1017269" h="857250">
                  <a:moveTo>
                    <a:pt x="7399" y="152400"/>
                  </a:moveTo>
                  <a:lnTo>
                    <a:pt x="1043" y="152400"/>
                  </a:lnTo>
                  <a:lnTo>
                    <a:pt x="1034" y="158749"/>
                  </a:lnTo>
                  <a:lnTo>
                    <a:pt x="7390" y="158749"/>
                  </a:lnTo>
                  <a:lnTo>
                    <a:pt x="7399" y="152400"/>
                  </a:lnTo>
                  <a:close/>
                </a:path>
                <a:path w="1017269" h="857250">
                  <a:moveTo>
                    <a:pt x="1017045" y="152400"/>
                  </a:moveTo>
                  <a:lnTo>
                    <a:pt x="1010701" y="152400"/>
                  </a:lnTo>
                  <a:lnTo>
                    <a:pt x="1010692" y="158749"/>
                  </a:lnTo>
                  <a:lnTo>
                    <a:pt x="1017036" y="158749"/>
                  </a:lnTo>
                  <a:lnTo>
                    <a:pt x="1017045" y="152400"/>
                  </a:lnTo>
                  <a:close/>
                </a:path>
                <a:path w="1017269" h="857250">
                  <a:moveTo>
                    <a:pt x="7390" y="158750"/>
                  </a:moveTo>
                  <a:lnTo>
                    <a:pt x="1034" y="158750"/>
                  </a:lnTo>
                  <a:lnTo>
                    <a:pt x="977" y="196849"/>
                  </a:lnTo>
                  <a:lnTo>
                    <a:pt x="7332" y="196849"/>
                  </a:lnTo>
                  <a:lnTo>
                    <a:pt x="7390" y="158750"/>
                  </a:lnTo>
                  <a:close/>
                </a:path>
                <a:path w="1017269" h="857250">
                  <a:moveTo>
                    <a:pt x="1017036" y="158750"/>
                  </a:moveTo>
                  <a:lnTo>
                    <a:pt x="1010692" y="158750"/>
                  </a:lnTo>
                  <a:lnTo>
                    <a:pt x="1010634" y="196849"/>
                  </a:lnTo>
                  <a:lnTo>
                    <a:pt x="1016979" y="196849"/>
                  </a:lnTo>
                  <a:lnTo>
                    <a:pt x="1017036" y="158750"/>
                  </a:lnTo>
                  <a:close/>
                </a:path>
                <a:path w="1017269" h="857250">
                  <a:moveTo>
                    <a:pt x="7332" y="196850"/>
                  </a:moveTo>
                  <a:lnTo>
                    <a:pt x="977" y="196850"/>
                  </a:lnTo>
                  <a:lnTo>
                    <a:pt x="966" y="204469"/>
                  </a:lnTo>
                  <a:lnTo>
                    <a:pt x="7321" y="204469"/>
                  </a:lnTo>
                  <a:lnTo>
                    <a:pt x="7332" y="196850"/>
                  </a:lnTo>
                  <a:close/>
                </a:path>
                <a:path w="1017269" h="857250">
                  <a:moveTo>
                    <a:pt x="1016979" y="196850"/>
                  </a:moveTo>
                  <a:lnTo>
                    <a:pt x="1010634" y="196850"/>
                  </a:lnTo>
                  <a:lnTo>
                    <a:pt x="1010623" y="204469"/>
                  </a:lnTo>
                  <a:lnTo>
                    <a:pt x="1016968" y="204469"/>
                  </a:lnTo>
                  <a:lnTo>
                    <a:pt x="1016979" y="196850"/>
                  </a:lnTo>
                  <a:close/>
                </a:path>
                <a:path w="1017269" h="857250">
                  <a:moveTo>
                    <a:pt x="7321" y="204469"/>
                  </a:moveTo>
                  <a:lnTo>
                    <a:pt x="966" y="204469"/>
                  </a:lnTo>
                  <a:lnTo>
                    <a:pt x="956" y="210819"/>
                  </a:lnTo>
                  <a:lnTo>
                    <a:pt x="7311" y="210819"/>
                  </a:lnTo>
                  <a:lnTo>
                    <a:pt x="7321" y="204469"/>
                  </a:lnTo>
                  <a:close/>
                </a:path>
                <a:path w="1017269" h="857250">
                  <a:moveTo>
                    <a:pt x="1016968" y="204469"/>
                  </a:moveTo>
                  <a:lnTo>
                    <a:pt x="1010623" y="204469"/>
                  </a:lnTo>
                  <a:lnTo>
                    <a:pt x="1010613" y="210819"/>
                  </a:lnTo>
                  <a:lnTo>
                    <a:pt x="1016959" y="210819"/>
                  </a:lnTo>
                  <a:lnTo>
                    <a:pt x="1016968" y="204469"/>
                  </a:lnTo>
                  <a:close/>
                </a:path>
                <a:path w="1017269" h="857250">
                  <a:moveTo>
                    <a:pt x="7311" y="210819"/>
                  </a:moveTo>
                  <a:lnTo>
                    <a:pt x="956" y="210819"/>
                  </a:lnTo>
                  <a:lnTo>
                    <a:pt x="949" y="215899"/>
                  </a:lnTo>
                  <a:lnTo>
                    <a:pt x="7303" y="215899"/>
                  </a:lnTo>
                  <a:lnTo>
                    <a:pt x="7311" y="210819"/>
                  </a:lnTo>
                  <a:close/>
                </a:path>
                <a:path w="1017269" h="857250">
                  <a:moveTo>
                    <a:pt x="1016959" y="210819"/>
                  </a:moveTo>
                  <a:lnTo>
                    <a:pt x="1010613" y="210819"/>
                  </a:lnTo>
                  <a:lnTo>
                    <a:pt x="1010605" y="215899"/>
                  </a:lnTo>
                  <a:lnTo>
                    <a:pt x="1016951" y="215899"/>
                  </a:lnTo>
                  <a:lnTo>
                    <a:pt x="1016959" y="210819"/>
                  </a:lnTo>
                  <a:close/>
                </a:path>
                <a:path w="1017269" h="857250">
                  <a:moveTo>
                    <a:pt x="7303" y="215900"/>
                  </a:moveTo>
                  <a:lnTo>
                    <a:pt x="949" y="215900"/>
                  </a:lnTo>
                  <a:lnTo>
                    <a:pt x="937" y="223519"/>
                  </a:lnTo>
                  <a:lnTo>
                    <a:pt x="7292" y="223519"/>
                  </a:lnTo>
                  <a:lnTo>
                    <a:pt x="7303" y="215900"/>
                  </a:lnTo>
                  <a:close/>
                </a:path>
                <a:path w="1017269" h="857250">
                  <a:moveTo>
                    <a:pt x="1016951" y="215900"/>
                  </a:moveTo>
                  <a:lnTo>
                    <a:pt x="1010605" y="215900"/>
                  </a:lnTo>
                  <a:lnTo>
                    <a:pt x="1010594" y="223519"/>
                  </a:lnTo>
                  <a:lnTo>
                    <a:pt x="1016940" y="223519"/>
                  </a:lnTo>
                  <a:lnTo>
                    <a:pt x="1016951" y="215900"/>
                  </a:lnTo>
                  <a:close/>
                </a:path>
                <a:path w="1017269" h="857250">
                  <a:moveTo>
                    <a:pt x="7292" y="223519"/>
                  </a:moveTo>
                  <a:lnTo>
                    <a:pt x="937" y="223519"/>
                  </a:lnTo>
                  <a:lnTo>
                    <a:pt x="890" y="255269"/>
                  </a:lnTo>
                  <a:lnTo>
                    <a:pt x="7244" y="255269"/>
                  </a:lnTo>
                  <a:lnTo>
                    <a:pt x="7292" y="223519"/>
                  </a:lnTo>
                  <a:close/>
                </a:path>
                <a:path w="1017269" h="857250">
                  <a:moveTo>
                    <a:pt x="1016940" y="223519"/>
                  </a:moveTo>
                  <a:lnTo>
                    <a:pt x="1010594" y="223519"/>
                  </a:lnTo>
                  <a:lnTo>
                    <a:pt x="1010546" y="255269"/>
                  </a:lnTo>
                  <a:lnTo>
                    <a:pt x="1016893" y="255269"/>
                  </a:lnTo>
                  <a:lnTo>
                    <a:pt x="1016940" y="223519"/>
                  </a:lnTo>
                  <a:close/>
                </a:path>
                <a:path w="1017269" h="857250">
                  <a:moveTo>
                    <a:pt x="7244" y="255269"/>
                  </a:moveTo>
                  <a:lnTo>
                    <a:pt x="890" y="255269"/>
                  </a:lnTo>
                  <a:lnTo>
                    <a:pt x="843" y="287019"/>
                  </a:lnTo>
                  <a:lnTo>
                    <a:pt x="7196" y="287019"/>
                  </a:lnTo>
                  <a:lnTo>
                    <a:pt x="7244" y="255269"/>
                  </a:lnTo>
                  <a:close/>
                </a:path>
                <a:path w="1017269" h="857250">
                  <a:moveTo>
                    <a:pt x="1016893" y="255269"/>
                  </a:moveTo>
                  <a:lnTo>
                    <a:pt x="1010546" y="255269"/>
                  </a:lnTo>
                  <a:lnTo>
                    <a:pt x="1010498" y="287019"/>
                  </a:lnTo>
                  <a:lnTo>
                    <a:pt x="1016846" y="287019"/>
                  </a:lnTo>
                  <a:lnTo>
                    <a:pt x="1016893" y="255269"/>
                  </a:lnTo>
                  <a:close/>
                </a:path>
                <a:path w="1017269" h="857250">
                  <a:moveTo>
                    <a:pt x="7196" y="287019"/>
                  </a:moveTo>
                  <a:lnTo>
                    <a:pt x="843" y="287019"/>
                  </a:lnTo>
                  <a:lnTo>
                    <a:pt x="796" y="318769"/>
                  </a:lnTo>
                  <a:lnTo>
                    <a:pt x="7148" y="318769"/>
                  </a:lnTo>
                  <a:lnTo>
                    <a:pt x="7196" y="287019"/>
                  </a:lnTo>
                  <a:close/>
                </a:path>
                <a:path w="1017269" h="857250">
                  <a:moveTo>
                    <a:pt x="1016846" y="287019"/>
                  </a:moveTo>
                  <a:lnTo>
                    <a:pt x="1010498" y="287019"/>
                  </a:lnTo>
                  <a:lnTo>
                    <a:pt x="1010450" y="318769"/>
                  </a:lnTo>
                  <a:lnTo>
                    <a:pt x="1016798" y="318769"/>
                  </a:lnTo>
                  <a:lnTo>
                    <a:pt x="1016846" y="287019"/>
                  </a:lnTo>
                  <a:close/>
                </a:path>
                <a:path w="1017269" h="857250">
                  <a:moveTo>
                    <a:pt x="7148" y="318769"/>
                  </a:moveTo>
                  <a:lnTo>
                    <a:pt x="796" y="318769"/>
                  </a:lnTo>
                  <a:lnTo>
                    <a:pt x="515" y="507999"/>
                  </a:lnTo>
                  <a:lnTo>
                    <a:pt x="6863" y="507999"/>
                  </a:lnTo>
                  <a:lnTo>
                    <a:pt x="7148" y="318769"/>
                  </a:lnTo>
                  <a:close/>
                </a:path>
                <a:path w="1017269" h="857250">
                  <a:moveTo>
                    <a:pt x="1016798" y="318769"/>
                  </a:moveTo>
                  <a:lnTo>
                    <a:pt x="1010450" y="318769"/>
                  </a:lnTo>
                  <a:lnTo>
                    <a:pt x="1010165" y="507999"/>
                  </a:lnTo>
                  <a:lnTo>
                    <a:pt x="1016518" y="507999"/>
                  </a:lnTo>
                  <a:lnTo>
                    <a:pt x="1016798" y="318769"/>
                  </a:lnTo>
                  <a:close/>
                </a:path>
                <a:path w="1017269" h="857250">
                  <a:moveTo>
                    <a:pt x="6863" y="508000"/>
                  </a:moveTo>
                  <a:lnTo>
                    <a:pt x="515" y="508000"/>
                  </a:lnTo>
                  <a:lnTo>
                    <a:pt x="458" y="546099"/>
                  </a:lnTo>
                  <a:lnTo>
                    <a:pt x="6805" y="546099"/>
                  </a:lnTo>
                  <a:lnTo>
                    <a:pt x="6863" y="508000"/>
                  </a:lnTo>
                  <a:close/>
                </a:path>
                <a:path w="1017269" h="857250">
                  <a:moveTo>
                    <a:pt x="1016518" y="508000"/>
                  </a:moveTo>
                  <a:lnTo>
                    <a:pt x="1010165" y="508000"/>
                  </a:lnTo>
                  <a:lnTo>
                    <a:pt x="1010107" y="546099"/>
                  </a:lnTo>
                  <a:lnTo>
                    <a:pt x="1016461" y="546099"/>
                  </a:lnTo>
                  <a:lnTo>
                    <a:pt x="1016518" y="508000"/>
                  </a:lnTo>
                  <a:close/>
                </a:path>
                <a:path w="1017269" h="857250">
                  <a:moveTo>
                    <a:pt x="6805" y="546100"/>
                  </a:moveTo>
                  <a:lnTo>
                    <a:pt x="458" y="546100"/>
                  </a:lnTo>
                  <a:lnTo>
                    <a:pt x="409" y="579119"/>
                  </a:lnTo>
                  <a:lnTo>
                    <a:pt x="6756" y="579119"/>
                  </a:lnTo>
                  <a:lnTo>
                    <a:pt x="6805" y="546100"/>
                  </a:lnTo>
                  <a:close/>
                </a:path>
                <a:path w="1017269" h="857250">
                  <a:moveTo>
                    <a:pt x="1016461" y="546100"/>
                  </a:moveTo>
                  <a:lnTo>
                    <a:pt x="1010107" y="546100"/>
                  </a:lnTo>
                  <a:lnTo>
                    <a:pt x="1010058" y="579119"/>
                  </a:lnTo>
                  <a:lnTo>
                    <a:pt x="1016412" y="579119"/>
                  </a:lnTo>
                  <a:lnTo>
                    <a:pt x="1016461" y="546100"/>
                  </a:lnTo>
                  <a:close/>
                </a:path>
                <a:path w="1017269" h="857250">
                  <a:moveTo>
                    <a:pt x="6756" y="579119"/>
                  </a:moveTo>
                  <a:lnTo>
                    <a:pt x="409" y="579119"/>
                  </a:lnTo>
                  <a:lnTo>
                    <a:pt x="324" y="636269"/>
                  </a:lnTo>
                  <a:lnTo>
                    <a:pt x="6669" y="636269"/>
                  </a:lnTo>
                  <a:lnTo>
                    <a:pt x="6756" y="579119"/>
                  </a:lnTo>
                  <a:close/>
                </a:path>
                <a:path w="1017269" h="857250">
                  <a:moveTo>
                    <a:pt x="1016412" y="579119"/>
                  </a:moveTo>
                  <a:lnTo>
                    <a:pt x="1010058" y="579119"/>
                  </a:lnTo>
                  <a:lnTo>
                    <a:pt x="1009971" y="636269"/>
                  </a:lnTo>
                  <a:lnTo>
                    <a:pt x="1016327" y="636269"/>
                  </a:lnTo>
                  <a:lnTo>
                    <a:pt x="1016412" y="579119"/>
                  </a:lnTo>
                  <a:close/>
                </a:path>
                <a:path w="1017269" h="857250">
                  <a:moveTo>
                    <a:pt x="6669" y="636269"/>
                  </a:moveTo>
                  <a:lnTo>
                    <a:pt x="324" y="636269"/>
                  </a:lnTo>
                  <a:lnTo>
                    <a:pt x="317" y="641349"/>
                  </a:lnTo>
                  <a:lnTo>
                    <a:pt x="6662" y="641349"/>
                  </a:lnTo>
                  <a:lnTo>
                    <a:pt x="6669" y="636269"/>
                  </a:lnTo>
                  <a:close/>
                </a:path>
                <a:path w="1017269" h="857250">
                  <a:moveTo>
                    <a:pt x="1016327" y="636269"/>
                  </a:moveTo>
                  <a:lnTo>
                    <a:pt x="1009971" y="636269"/>
                  </a:lnTo>
                  <a:lnTo>
                    <a:pt x="1009964" y="641349"/>
                  </a:lnTo>
                  <a:lnTo>
                    <a:pt x="1016320" y="641349"/>
                  </a:lnTo>
                  <a:lnTo>
                    <a:pt x="1016327" y="636269"/>
                  </a:lnTo>
                  <a:close/>
                </a:path>
                <a:path w="1017269" h="857250">
                  <a:moveTo>
                    <a:pt x="6662" y="641350"/>
                  </a:moveTo>
                  <a:lnTo>
                    <a:pt x="317" y="641350"/>
                  </a:lnTo>
                  <a:lnTo>
                    <a:pt x="305" y="648969"/>
                  </a:lnTo>
                  <a:lnTo>
                    <a:pt x="6650" y="648969"/>
                  </a:lnTo>
                  <a:lnTo>
                    <a:pt x="6662" y="641350"/>
                  </a:lnTo>
                  <a:close/>
                </a:path>
                <a:path w="1017269" h="857250">
                  <a:moveTo>
                    <a:pt x="1016320" y="641350"/>
                  </a:moveTo>
                  <a:lnTo>
                    <a:pt x="1009964" y="641350"/>
                  </a:lnTo>
                  <a:lnTo>
                    <a:pt x="1009952" y="648969"/>
                  </a:lnTo>
                  <a:lnTo>
                    <a:pt x="1016309" y="648969"/>
                  </a:lnTo>
                  <a:lnTo>
                    <a:pt x="1016320" y="641350"/>
                  </a:lnTo>
                  <a:close/>
                </a:path>
                <a:path w="1017269" h="857250">
                  <a:moveTo>
                    <a:pt x="6650" y="648969"/>
                  </a:moveTo>
                  <a:lnTo>
                    <a:pt x="305" y="648969"/>
                  </a:lnTo>
                  <a:lnTo>
                    <a:pt x="296" y="655319"/>
                  </a:lnTo>
                  <a:lnTo>
                    <a:pt x="6641" y="655319"/>
                  </a:lnTo>
                  <a:lnTo>
                    <a:pt x="6650" y="648969"/>
                  </a:lnTo>
                  <a:close/>
                </a:path>
                <a:path w="1017269" h="857250">
                  <a:moveTo>
                    <a:pt x="1016309" y="648969"/>
                  </a:moveTo>
                  <a:lnTo>
                    <a:pt x="1009952" y="648969"/>
                  </a:lnTo>
                  <a:lnTo>
                    <a:pt x="1009943" y="655319"/>
                  </a:lnTo>
                  <a:lnTo>
                    <a:pt x="1016299" y="655319"/>
                  </a:lnTo>
                  <a:lnTo>
                    <a:pt x="1016309" y="648969"/>
                  </a:lnTo>
                  <a:close/>
                </a:path>
                <a:path w="1017269" h="857250">
                  <a:moveTo>
                    <a:pt x="6641" y="655319"/>
                  </a:moveTo>
                  <a:lnTo>
                    <a:pt x="296" y="655319"/>
                  </a:lnTo>
                  <a:lnTo>
                    <a:pt x="288" y="660399"/>
                  </a:lnTo>
                  <a:lnTo>
                    <a:pt x="6633" y="660399"/>
                  </a:lnTo>
                  <a:lnTo>
                    <a:pt x="6641" y="655319"/>
                  </a:lnTo>
                  <a:close/>
                </a:path>
                <a:path w="1017269" h="857250">
                  <a:moveTo>
                    <a:pt x="1016299" y="655319"/>
                  </a:moveTo>
                  <a:lnTo>
                    <a:pt x="1009943" y="655319"/>
                  </a:lnTo>
                  <a:lnTo>
                    <a:pt x="1009935" y="660399"/>
                  </a:lnTo>
                  <a:lnTo>
                    <a:pt x="1016292" y="660399"/>
                  </a:lnTo>
                  <a:lnTo>
                    <a:pt x="1016299" y="655319"/>
                  </a:lnTo>
                  <a:close/>
                </a:path>
                <a:path w="1017269" h="857250">
                  <a:moveTo>
                    <a:pt x="6633" y="660400"/>
                  </a:moveTo>
                  <a:lnTo>
                    <a:pt x="288" y="660400"/>
                  </a:lnTo>
                  <a:lnTo>
                    <a:pt x="277" y="668019"/>
                  </a:lnTo>
                  <a:lnTo>
                    <a:pt x="6622" y="668019"/>
                  </a:lnTo>
                  <a:lnTo>
                    <a:pt x="6633" y="660400"/>
                  </a:lnTo>
                  <a:close/>
                </a:path>
                <a:path w="1017269" h="857250">
                  <a:moveTo>
                    <a:pt x="1016292" y="660400"/>
                  </a:moveTo>
                  <a:lnTo>
                    <a:pt x="1009935" y="660400"/>
                  </a:lnTo>
                  <a:lnTo>
                    <a:pt x="1009923" y="668019"/>
                  </a:lnTo>
                  <a:lnTo>
                    <a:pt x="1016280" y="668019"/>
                  </a:lnTo>
                  <a:lnTo>
                    <a:pt x="1016292" y="660400"/>
                  </a:lnTo>
                  <a:close/>
                </a:path>
                <a:path w="1017269" h="857250">
                  <a:moveTo>
                    <a:pt x="6622" y="668019"/>
                  </a:moveTo>
                  <a:lnTo>
                    <a:pt x="277" y="668019"/>
                  </a:lnTo>
                  <a:lnTo>
                    <a:pt x="241" y="692149"/>
                  </a:lnTo>
                  <a:lnTo>
                    <a:pt x="6585" y="692149"/>
                  </a:lnTo>
                  <a:lnTo>
                    <a:pt x="6622" y="668019"/>
                  </a:lnTo>
                  <a:close/>
                </a:path>
                <a:path w="1017269" h="857250">
                  <a:moveTo>
                    <a:pt x="1016280" y="668019"/>
                  </a:moveTo>
                  <a:lnTo>
                    <a:pt x="1009923" y="668019"/>
                  </a:lnTo>
                  <a:lnTo>
                    <a:pt x="1009887" y="692149"/>
                  </a:lnTo>
                  <a:lnTo>
                    <a:pt x="1016244" y="692149"/>
                  </a:lnTo>
                  <a:lnTo>
                    <a:pt x="1016280" y="668019"/>
                  </a:lnTo>
                  <a:close/>
                </a:path>
                <a:path w="1017269" h="857250">
                  <a:moveTo>
                    <a:pt x="6585" y="692150"/>
                  </a:moveTo>
                  <a:lnTo>
                    <a:pt x="241" y="692150"/>
                  </a:lnTo>
                  <a:lnTo>
                    <a:pt x="232" y="698499"/>
                  </a:lnTo>
                  <a:lnTo>
                    <a:pt x="6576" y="698499"/>
                  </a:lnTo>
                  <a:lnTo>
                    <a:pt x="6585" y="692150"/>
                  </a:lnTo>
                  <a:close/>
                </a:path>
                <a:path w="1017269" h="857250">
                  <a:moveTo>
                    <a:pt x="1016244" y="692150"/>
                  </a:moveTo>
                  <a:lnTo>
                    <a:pt x="1009887" y="692150"/>
                  </a:lnTo>
                  <a:lnTo>
                    <a:pt x="1009877" y="698499"/>
                  </a:lnTo>
                  <a:lnTo>
                    <a:pt x="1016235" y="698499"/>
                  </a:lnTo>
                  <a:lnTo>
                    <a:pt x="1016244" y="692150"/>
                  </a:lnTo>
                  <a:close/>
                </a:path>
                <a:path w="1017269" h="857250">
                  <a:moveTo>
                    <a:pt x="6576" y="698500"/>
                  </a:moveTo>
                  <a:lnTo>
                    <a:pt x="232" y="698500"/>
                  </a:lnTo>
                  <a:lnTo>
                    <a:pt x="211" y="712469"/>
                  </a:lnTo>
                  <a:lnTo>
                    <a:pt x="6554" y="712469"/>
                  </a:lnTo>
                  <a:lnTo>
                    <a:pt x="6576" y="698500"/>
                  </a:lnTo>
                  <a:close/>
                </a:path>
                <a:path w="1017269" h="857250">
                  <a:moveTo>
                    <a:pt x="1016235" y="698500"/>
                  </a:moveTo>
                  <a:lnTo>
                    <a:pt x="1009877" y="698500"/>
                  </a:lnTo>
                  <a:lnTo>
                    <a:pt x="1009856" y="712469"/>
                  </a:lnTo>
                  <a:lnTo>
                    <a:pt x="1016214" y="712469"/>
                  </a:lnTo>
                  <a:lnTo>
                    <a:pt x="1016235" y="698500"/>
                  </a:lnTo>
                  <a:close/>
                </a:path>
                <a:path w="1017269" h="857250">
                  <a:moveTo>
                    <a:pt x="6554" y="712469"/>
                  </a:moveTo>
                  <a:lnTo>
                    <a:pt x="211" y="712469"/>
                  </a:lnTo>
                  <a:lnTo>
                    <a:pt x="201" y="718819"/>
                  </a:lnTo>
                  <a:lnTo>
                    <a:pt x="6545" y="718819"/>
                  </a:lnTo>
                  <a:lnTo>
                    <a:pt x="6554" y="712469"/>
                  </a:lnTo>
                  <a:close/>
                </a:path>
                <a:path w="1017269" h="857250">
                  <a:moveTo>
                    <a:pt x="1016214" y="712469"/>
                  </a:moveTo>
                  <a:lnTo>
                    <a:pt x="1009856" y="712469"/>
                  </a:lnTo>
                  <a:lnTo>
                    <a:pt x="1009847" y="718819"/>
                  </a:lnTo>
                  <a:lnTo>
                    <a:pt x="1016205" y="718819"/>
                  </a:lnTo>
                  <a:lnTo>
                    <a:pt x="1016214" y="712469"/>
                  </a:lnTo>
                  <a:close/>
                </a:path>
                <a:path w="1017269" h="857250">
                  <a:moveTo>
                    <a:pt x="6545" y="718819"/>
                  </a:moveTo>
                  <a:lnTo>
                    <a:pt x="201" y="718819"/>
                  </a:lnTo>
                  <a:lnTo>
                    <a:pt x="192" y="725169"/>
                  </a:lnTo>
                  <a:lnTo>
                    <a:pt x="6535" y="725169"/>
                  </a:lnTo>
                  <a:lnTo>
                    <a:pt x="6545" y="718819"/>
                  </a:lnTo>
                  <a:close/>
                </a:path>
                <a:path w="1017269" h="857250">
                  <a:moveTo>
                    <a:pt x="1016205" y="718819"/>
                  </a:moveTo>
                  <a:lnTo>
                    <a:pt x="1009847" y="718819"/>
                  </a:lnTo>
                  <a:lnTo>
                    <a:pt x="1009837" y="725169"/>
                  </a:lnTo>
                  <a:lnTo>
                    <a:pt x="1016195" y="725169"/>
                  </a:lnTo>
                  <a:lnTo>
                    <a:pt x="1016205" y="718819"/>
                  </a:lnTo>
                  <a:close/>
                </a:path>
                <a:path w="1017269" h="857250">
                  <a:moveTo>
                    <a:pt x="6535" y="725169"/>
                  </a:moveTo>
                  <a:lnTo>
                    <a:pt x="192" y="725169"/>
                  </a:lnTo>
                  <a:lnTo>
                    <a:pt x="183" y="731519"/>
                  </a:lnTo>
                  <a:lnTo>
                    <a:pt x="6526" y="731519"/>
                  </a:lnTo>
                  <a:lnTo>
                    <a:pt x="6535" y="725169"/>
                  </a:lnTo>
                  <a:close/>
                </a:path>
                <a:path w="1017269" h="857250">
                  <a:moveTo>
                    <a:pt x="1016195" y="725169"/>
                  </a:moveTo>
                  <a:lnTo>
                    <a:pt x="1009837" y="725169"/>
                  </a:lnTo>
                  <a:lnTo>
                    <a:pt x="1009828" y="731519"/>
                  </a:lnTo>
                  <a:lnTo>
                    <a:pt x="1016186" y="731519"/>
                  </a:lnTo>
                  <a:lnTo>
                    <a:pt x="1016195" y="725169"/>
                  </a:lnTo>
                  <a:close/>
                </a:path>
                <a:path w="1017269" h="857250">
                  <a:moveTo>
                    <a:pt x="6526" y="731519"/>
                  </a:moveTo>
                  <a:lnTo>
                    <a:pt x="183" y="731519"/>
                  </a:lnTo>
                  <a:lnTo>
                    <a:pt x="173" y="737869"/>
                  </a:lnTo>
                  <a:lnTo>
                    <a:pt x="6516" y="737869"/>
                  </a:lnTo>
                  <a:lnTo>
                    <a:pt x="6526" y="731519"/>
                  </a:lnTo>
                  <a:close/>
                </a:path>
                <a:path w="1017269" h="857250">
                  <a:moveTo>
                    <a:pt x="1016186" y="731519"/>
                  </a:moveTo>
                  <a:lnTo>
                    <a:pt x="1009828" y="731519"/>
                  </a:lnTo>
                  <a:lnTo>
                    <a:pt x="1009818" y="737869"/>
                  </a:lnTo>
                  <a:lnTo>
                    <a:pt x="1016177" y="737869"/>
                  </a:lnTo>
                  <a:lnTo>
                    <a:pt x="1016186" y="731519"/>
                  </a:lnTo>
                  <a:close/>
                </a:path>
                <a:path w="1017269" h="857250">
                  <a:moveTo>
                    <a:pt x="6516" y="737869"/>
                  </a:moveTo>
                  <a:lnTo>
                    <a:pt x="173" y="737869"/>
                  </a:lnTo>
                  <a:lnTo>
                    <a:pt x="164" y="744219"/>
                  </a:lnTo>
                  <a:lnTo>
                    <a:pt x="6507" y="744219"/>
                  </a:lnTo>
                  <a:lnTo>
                    <a:pt x="6516" y="737869"/>
                  </a:lnTo>
                  <a:close/>
                </a:path>
                <a:path w="1017269" h="857250">
                  <a:moveTo>
                    <a:pt x="1016177" y="737869"/>
                  </a:moveTo>
                  <a:lnTo>
                    <a:pt x="1009818" y="737869"/>
                  </a:lnTo>
                  <a:lnTo>
                    <a:pt x="1009808" y="744219"/>
                  </a:lnTo>
                  <a:lnTo>
                    <a:pt x="1016167" y="744219"/>
                  </a:lnTo>
                  <a:lnTo>
                    <a:pt x="1016177" y="737869"/>
                  </a:lnTo>
                  <a:close/>
                </a:path>
                <a:path w="1017269" h="857250">
                  <a:moveTo>
                    <a:pt x="6507" y="744219"/>
                  </a:moveTo>
                  <a:lnTo>
                    <a:pt x="164" y="744219"/>
                  </a:lnTo>
                  <a:lnTo>
                    <a:pt x="154" y="750569"/>
                  </a:lnTo>
                  <a:lnTo>
                    <a:pt x="6497" y="750569"/>
                  </a:lnTo>
                  <a:lnTo>
                    <a:pt x="6507" y="744219"/>
                  </a:lnTo>
                  <a:close/>
                </a:path>
                <a:path w="1017269" h="857250">
                  <a:moveTo>
                    <a:pt x="1016167" y="744219"/>
                  </a:moveTo>
                  <a:lnTo>
                    <a:pt x="1009808" y="744219"/>
                  </a:lnTo>
                  <a:lnTo>
                    <a:pt x="1009799" y="750569"/>
                  </a:lnTo>
                  <a:lnTo>
                    <a:pt x="1016158" y="750569"/>
                  </a:lnTo>
                  <a:lnTo>
                    <a:pt x="1016167" y="744219"/>
                  </a:lnTo>
                  <a:close/>
                </a:path>
                <a:path w="1017269" h="857250">
                  <a:moveTo>
                    <a:pt x="6497" y="750569"/>
                  </a:moveTo>
                  <a:lnTo>
                    <a:pt x="154" y="750569"/>
                  </a:lnTo>
                  <a:lnTo>
                    <a:pt x="145" y="756919"/>
                  </a:lnTo>
                  <a:lnTo>
                    <a:pt x="6487" y="756919"/>
                  </a:lnTo>
                  <a:lnTo>
                    <a:pt x="6497" y="750569"/>
                  </a:lnTo>
                  <a:close/>
                </a:path>
                <a:path w="1017269" h="857250">
                  <a:moveTo>
                    <a:pt x="1016158" y="750569"/>
                  </a:moveTo>
                  <a:lnTo>
                    <a:pt x="1009799" y="750569"/>
                  </a:lnTo>
                  <a:lnTo>
                    <a:pt x="1009789" y="756919"/>
                  </a:lnTo>
                  <a:lnTo>
                    <a:pt x="1016148" y="756919"/>
                  </a:lnTo>
                  <a:lnTo>
                    <a:pt x="1016158" y="750569"/>
                  </a:lnTo>
                  <a:close/>
                </a:path>
                <a:path w="1017269" h="857250">
                  <a:moveTo>
                    <a:pt x="6487" y="756919"/>
                  </a:moveTo>
                  <a:lnTo>
                    <a:pt x="145" y="756919"/>
                  </a:lnTo>
                  <a:lnTo>
                    <a:pt x="135" y="763269"/>
                  </a:lnTo>
                  <a:lnTo>
                    <a:pt x="6478" y="763269"/>
                  </a:lnTo>
                  <a:lnTo>
                    <a:pt x="6487" y="756919"/>
                  </a:lnTo>
                  <a:close/>
                </a:path>
                <a:path w="1017269" h="857250">
                  <a:moveTo>
                    <a:pt x="1016148" y="756919"/>
                  </a:moveTo>
                  <a:lnTo>
                    <a:pt x="1009789" y="756919"/>
                  </a:lnTo>
                  <a:lnTo>
                    <a:pt x="1009780" y="763269"/>
                  </a:lnTo>
                  <a:lnTo>
                    <a:pt x="1016139" y="763269"/>
                  </a:lnTo>
                  <a:lnTo>
                    <a:pt x="1016148" y="756919"/>
                  </a:lnTo>
                  <a:close/>
                </a:path>
                <a:path w="1017269" h="857250">
                  <a:moveTo>
                    <a:pt x="6478" y="763269"/>
                  </a:moveTo>
                  <a:lnTo>
                    <a:pt x="135" y="763269"/>
                  </a:lnTo>
                  <a:lnTo>
                    <a:pt x="126" y="769619"/>
                  </a:lnTo>
                  <a:lnTo>
                    <a:pt x="6468" y="769619"/>
                  </a:lnTo>
                  <a:lnTo>
                    <a:pt x="6478" y="763269"/>
                  </a:lnTo>
                  <a:close/>
                </a:path>
                <a:path w="1017269" h="857250">
                  <a:moveTo>
                    <a:pt x="1016139" y="763269"/>
                  </a:moveTo>
                  <a:lnTo>
                    <a:pt x="1009780" y="763269"/>
                  </a:lnTo>
                  <a:lnTo>
                    <a:pt x="1009770" y="769619"/>
                  </a:lnTo>
                  <a:lnTo>
                    <a:pt x="1016130" y="769619"/>
                  </a:lnTo>
                  <a:lnTo>
                    <a:pt x="1016139" y="763269"/>
                  </a:lnTo>
                  <a:close/>
                </a:path>
                <a:path w="1017269" h="857250">
                  <a:moveTo>
                    <a:pt x="6468" y="769619"/>
                  </a:moveTo>
                  <a:lnTo>
                    <a:pt x="126" y="769619"/>
                  </a:lnTo>
                  <a:lnTo>
                    <a:pt x="118" y="774699"/>
                  </a:lnTo>
                  <a:lnTo>
                    <a:pt x="6461" y="774699"/>
                  </a:lnTo>
                  <a:lnTo>
                    <a:pt x="6468" y="769619"/>
                  </a:lnTo>
                  <a:close/>
                </a:path>
                <a:path w="1017269" h="857250">
                  <a:moveTo>
                    <a:pt x="1016130" y="769619"/>
                  </a:moveTo>
                  <a:lnTo>
                    <a:pt x="1009770" y="769619"/>
                  </a:lnTo>
                  <a:lnTo>
                    <a:pt x="1009763" y="774699"/>
                  </a:lnTo>
                  <a:lnTo>
                    <a:pt x="1016122" y="774699"/>
                  </a:lnTo>
                  <a:lnTo>
                    <a:pt x="1016130" y="769619"/>
                  </a:lnTo>
                  <a:close/>
                </a:path>
                <a:path w="1017269" h="857250">
                  <a:moveTo>
                    <a:pt x="6461" y="774700"/>
                  </a:moveTo>
                  <a:lnTo>
                    <a:pt x="118" y="774700"/>
                  </a:lnTo>
                  <a:lnTo>
                    <a:pt x="107" y="782319"/>
                  </a:lnTo>
                  <a:lnTo>
                    <a:pt x="6449" y="782319"/>
                  </a:lnTo>
                  <a:lnTo>
                    <a:pt x="6461" y="774700"/>
                  </a:lnTo>
                  <a:close/>
                </a:path>
                <a:path w="1017269" h="857250">
                  <a:moveTo>
                    <a:pt x="1016122" y="774700"/>
                  </a:moveTo>
                  <a:lnTo>
                    <a:pt x="1009763" y="774700"/>
                  </a:lnTo>
                  <a:lnTo>
                    <a:pt x="1009751" y="782319"/>
                  </a:lnTo>
                  <a:lnTo>
                    <a:pt x="1016111" y="782319"/>
                  </a:lnTo>
                  <a:lnTo>
                    <a:pt x="1016122" y="774700"/>
                  </a:lnTo>
                  <a:close/>
                </a:path>
                <a:path w="1017269" h="857250">
                  <a:moveTo>
                    <a:pt x="6449" y="782319"/>
                  </a:moveTo>
                  <a:lnTo>
                    <a:pt x="107" y="782319"/>
                  </a:lnTo>
                  <a:lnTo>
                    <a:pt x="100" y="787399"/>
                  </a:lnTo>
                  <a:lnTo>
                    <a:pt x="6441" y="787399"/>
                  </a:lnTo>
                  <a:lnTo>
                    <a:pt x="6449" y="782319"/>
                  </a:lnTo>
                  <a:close/>
                </a:path>
                <a:path w="1017269" h="857250">
                  <a:moveTo>
                    <a:pt x="1016111" y="782319"/>
                  </a:moveTo>
                  <a:lnTo>
                    <a:pt x="1009751" y="782319"/>
                  </a:lnTo>
                  <a:lnTo>
                    <a:pt x="1009743" y="787399"/>
                  </a:lnTo>
                  <a:lnTo>
                    <a:pt x="1016103" y="787399"/>
                  </a:lnTo>
                  <a:lnTo>
                    <a:pt x="1016111" y="782319"/>
                  </a:lnTo>
                  <a:close/>
                </a:path>
                <a:path w="1017269" h="857250">
                  <a:moveTo>
                    <a:pt x="6441" y="787400"/>
                  </a:moveTo>
                  <a:lnTo>
                    <a:pt x="100" y="787400"/>
                  </a:lnTo>
                  <a:lnTo>
                    <a:pt x="88" y="795019"/>
                  </a:lnTo>
                  <a:lnTo>
                    <a:pt x="6430" y="795019"/>
                  </a:lnTo>
                  <a:lnTo>
                    <a:pt x="6441" y="787400"/>
                  </a:lnTo>
                  <a:close/>
                </a:path>
                <a:path w="1017269" h="857250">
                  <a:moveTo>
                    <a:pt x="1016103" y="787400"/>
                  </a:moveTo>
                  <a:lnTo>
                    <a:pt x="1009743" y="787400"/>
                  </a:lnTo>
                  <a:lnTo>
                    <a:pt x="1009732" y="795019"/>
                  </a:lnTo>
                  <a:lnTo>
                    <a:pt x="1016092" y="795019"/>
                  </a:lnTo>
                  <a:lnTo>
                    <a:pt x="1016103" y="787400"/>
                  </a:lnTo>
                  <a:close/>
                </a:path>
                <a:path w="1017269" h="857250">
                  <a:moveTo>
                    <a:pt x="6430" y="795019"/>
                  </a:moveTo>
                  <a:lnTo>
                    <a:pt x="88" y="795019"/>
                  </a:lnTo>
                  <a:lnTo>
                    <a:pt x="79" y="801369"/>
                  </a:lnTo>
                  <a:lnTo>
                    <a:pt x="6420" y="801369"/>
                  </a:lnTo>
                  <a:lnTo>
                    <a:pt x="6430" y="795019"/>
                  </a:lnTo>
                  <a:close/>
                </a:path>
                <a:path w="1017269" h="857250">
                  <a:moveTo>
                    <a:pt x="1016092" y="795019"/>
                  </a:moveTo>
                  <a:lnTo>
                    <a:pt x="1009732" y="795019"/>
                  </a:lnTo>
                  <a:lnTo>
                    <a:pt x="1009722" y="801369"/>
                  </a:lnTo>
                  <a:lnTo>
                    <a:pt x="1016082" y="801369"/>
                  </a:lnTo>
                  <a:lnTo>
                    <a:pt x="1016092" y="795019"/>
                  </a:lnTo>
                  <a:close/>
                </a:path>
                <a:path w="1017269" h="857250">
                  <a:moveTo>
                    <a:pt x="6420" y="801370"/>
                  </a:moveTo>
                  <a:lnTo>
                    <a:pt x="79" y="801370"/>
                  </a:lnTo>
                  <a:lnTo>
                    <a:pt x="71" y="806449"/>
                  </a:lnTo>
                  <a:lnTo>
                    <a:pt x="6413" y="806449"/>
                  </a:lnTo>
                  <a:lnTo>
                    <a:pt x="6420" y="801370"/>
                  </a:lnTo>
                  <a:close/>
                </a:path>
                <a:path w="1017269" h="857250">
                  <a:moveTo>
                    <a:pt x="1016082" y="801370"/>
                  </a:moveTo>
                  <a:lnTo>
                    <a:pt x="1009722" y="801370"/>
                  </a:lnTo>
                  <a:lnTo>
                    <a:pt x="1009715" y="806449"/>
                  </a:lnTo>
                  <a:lnTo>
                    <a:pt x="1016075" y="806449"/>
                  </a:lnTo>
                  <a:lnTo>
                    <a:pt x="1016082" y="801370"/>
                  </a:lnTo>
                  <a:close/>
                </a:path>
                <a:path w="1017269" h="857250">
                  <a:moveTo>
                    <a:pt x="6413" y="806450"/>
                  </a:moveTo>
                  <a:lnTo>
                    <a:pt x="71" y="806450"/>
                  </a:lnTo>
                  <a:lnTo>
                    <a:pt x="60" y="814069"/>
                  </a:lnTo>
                  <a:lnTo>
                    <a:pt x="6401" y="814069"/>
                  </a:lnTo>
                  <a:lnTo>
                    <a:pt x="6413" y="806450"/>
                  </a:lnTo>
                  <a:close/>
                </a:path>
                <a:path w="1017269" h="857250">
                  <a:moveTo>
                    <a:pt x="1016075" y="806450"/>
                  </a:moveTo>
                  <a:lnTo>
                    <a:pt x="1009715" y="806450"/>
                  </a:lnTo>
                  <a:lnTo>
                    <a:pt x="1009703" y="814069"/>
                  </a:lnTo>
                  <a:lnTo>
                    <a:pt x="1016064" y="814069"/>
                  </a:lnTo>
                  <a:lnTo>
                    <a:pt x="1016075" y="806450"/>
                  </a:lnTo>
                  <a:close/>
                </a:path>
                <a:path w="1017269" h="857250">
                  <a:moveTo>
                    <a:pt x="6401" y="814069"/>
                  </a:moveTo>
                  <a:lnTo>
                    <a:pt x="60" y="814069"/>
                  </a:lnTo>
                  <a:lnTo>
                    <a:pt x="52" y="819149"/>
                  </a:lnTo>
                  <a:lnTo>
                    <a:pt x="6394" y="819149"/>
                  </a:lnTo>
                  <a:lnTo>
                    <a:pt x="6401" y="814069"/>
                  </a:lnTo>
                  <a:close/>
                </a:path>
                <a:path w="1017269" h="857250">
                  <a:moveTo>
                    <a:pt x="1016064" y="814069"/>
                  </a:moveTo>
                  <a:lnTo>
                    <a:pt x="1009703" y="814069"/>
                  </a:lnTo>
                  <a:lnTo>
                    <a:pt x="1009695" y="819149"/>
                  </a:lnTo>
                  <a:lnTo>
                    <a:pt x="1016056" y="819149"/>
                  </a:lnTo>
                  <a:lnTo>
                    <a:pt x="1016064" y="814069"/>
                  </a:lnTo>
                  <a:close/>
                </a:path>
                <a:path w="1017269" h="857250">
                  <a:moveTo>
                    <a:pt x="6394" y="819150"/>
                  </a:moveTo>
                  <a:lnTo>
                    <a:pt x="52" y="819150"/>
                  </a:lnTo>
                  <a:lnTo>
                    <a:pt x="43" y="825499"/>
                  </a:lnTo>
                  <a:lnTo>
                    <a:pt x="6384" y="825499"/>
                  </a:lnTo>
                  <a:lnTo>
                    <a:pt x="6394" y="819150"/>
                  </a:lnTo>
                  <a:close/>
                </a:path>
                <a:path w="1017269" h="857250">
                  <a:moveTo>
                    <a:pt x="1016056" y="819150"/>
                  </a:moveTo>
                  <a:lnTo>
                    <a:pt x="1009695" y="819150"/>
                  </a:lnTo>
                  <a:lnTo>
                    <a:pt x="1009686" y="825499"/>
                  </a:lnTo>
                  <a:lnTo>
                    <a:pt x="1016047" y="825499"/>
                  </a:lnTo>
                  <a:lnTo>
                    <a:pt x="1016056" y="819150"/>
                  </a:lnTo>
                  <a:close/>
                </a:path>
                <a:path w="1017269" h="857250">
                  <a:moveTo>
                    <a:pt x="6384" y="825500"/>
                  </a:moveTo>
                  <a:lnTo>
                    <a:pt x="43" y="825500"/>
                  </a:lnTo>
                  <a:lnTo>
                    <a:pt x="32" y="833119"/>
                  </a:lnTo>
                  <a:lnTo>
                    <a:pt x="6372" y="833119"/>
                  </a:lnTo>
                  <a:lnTo>
                    <a:pt x="6384" y="825500"/>
                  </a:lnTo>
                  <a:close/>
                </a:path>
                <a:path w="1017269" h="857250">
                  <a:moveTo>
                    <a:pt x="1016047" y="825500"/>
                  </a:moveTo>
                  <a:lnTo>
                    <a:pt x="1009686" y="825500"/>
                  </a:lnTo>
                  <a:lnTo>
                    <a:pt x="1009674" y="833119"/>
                  </a:lnTo>
                  <a:lnTo>
                    <a:pt x="1016035" y="833119"/>
                  </a:lnTo>
                  <a:lnTo>
                    <a:pt x="1016047" y="825500"/>
                  </a:lnTo>
                  <a:close/>
                </a:path>
                <a:path w="1017269" h="857250">
                  <a:moveTo>
                    <a:pt x="6372" y="833119"/>
                  </a:moveTo>
                  <a:lnTo>
                    <a:pt x="32" y="833119"/>
                  </a:lnTo>
                  <a:lnTo>
                    <a:pt x="13" y="845819"/>
                  </a:lnTo>
                  <a:lnTo>
                    <a:pt x="6353" y="845819"/>
                  </a:lnTo>
                  <a:lnTo>
                    <a:pt x="6372" y="833119"/>
                  </a:lnTo>
                  <a:close/>
                </a:path>
                <a:path w="1017269" h="857250">
                  <a:moveTo>
                    <a:pt x="1016035" y="833119"/>
                  </a:moveTo>
                  <a:lnTo>
                    <a:pt x="1009674" y="833119"/>
                  </a:lnTo>
                  <a:lnTo>
                    <a:pt x="1009655" y="845819"/>
                  </a:lnTo>
                  <a:lnTo>
                    <a:pt x="1016016" y="845819"/>
                  </a:lnTo>
                  <a:lnTo>
                    <a:pt x="1016035" y="833119"/>
                  </a:lnTo>
                  <a:close/>
                </a:path>
                <a:path w="1017269" h="857250">
                  <a:moveTo>
                    <a:pt x="6353" y="845819"/>
                  </a:moveTo>
                  <a:lnTo>
                    <a:pt x="13" y="845819"/>
                  </a:lnTo>
                  <a:lnTo>
                    <a:pt x="0" y="854709"/>
                  </a:lnTo>
                  <a:lnTo>
                    <a:pt x="1016000" y="857249"/>
                  </a:lnTo>
                  <a:lnTo>
                    <a:pt x="1016011" y="849629"/>
                  </a:lnTo>
                  <a:lnTo>
                    <a:pt x="6350" y="848359"/>
                  </a:lnTo>
                  <a:lnTo>
                    <a:pt x="6353" y="845819"/>
                  </a:lnTo>
                  <a:close/>
                </a:path>
                <a:path w="1017269" h="857250">
                  <a:moveTo>
                    <a:pt x="1016016" y="845819"/>
                  </a:moveTo>
                  <a:lnTo>
                    <a:pt x="1009655" y="845819"/>
                  </a:lnTo>
                  <a:lnTo>
                    <a:pt x="1009650" y="849629"/>
                  </a:lnTo>
                  <a:lnTo>
                    <a:pt x="1016011" y="849629"/>
                  </a:lnTo>
                  <a:lnTo>
                    <a:pt x="1016016" y="845819"/>
                  </a:lnTo>
                  <a:close/>
                </a:path>
              </a:pathLst>
            </a:custGeom>
            <a:solidFill>
              <a:srgbClr val="0848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760729" y="3741420"/>
              <a:ext cx="1004569" cy="843280"/>
            </a:xfrm>
            <a:custGeom>
              <a:avLst/>
              <a:gdLst/>
              <a:ahLst/>
              <a:cxnLst/>
              <a:rect l="l" t="t" r="r" b="b"/>
              <a:pathLst>
                <a:path w="1004569" h="843279">
                  <a:moveTo>
                    <a:pt x="1269" y="0"/>
                  </a:moveTo>
                  <a:lnTo>
                    <a:pt x="1268" y="1269"/>
                  </a:lnTo>
                  <a:lnTo>
                    <a:pt x="1004569" y="1269"/>
                  </a:lnTo>
                  <a:lnTo>
                    <a:pt x="1269" y="0"/>
                  </a:lnTo>
                  <a:close/>
                </a:path>
                <a:path w="1004569" h="843279">
                  <a:moveTo>
                    <a:pt x="1004570" y="1269"/>
                  </a:moveTo>
                  <a:lnTo>
                    <a:pt x="1268" y="1269"/>
                  </a:lnTo>
                  <a:lnTo>
                    <a:pt x="1258" y="7619"/>
                  </a:lnTo>
                  <a:lnTo>
                    <a:pt x="7618" y="7619"/>
                  </a:lnTo>
                  <a:lnTo>
                    <a:pt x="7619" y="6349"/>
                  </a:lnTo>
                  <a:lnTo>
                    <a:pt x="1004562" y="6349"/>
                  </a:lnTo>
                  <a:lnTo>
                    <a:pt x="1004570" y="1269"/>
                  </a:lnTo>
                  <a:close/>
                </a:path>
                <a:path w="1004569" h="843279">
                  <a:moveTo>
                    <a:pt x="1004562" y="6349"/>
                  </a:moveTo>
                  <a:lnTo>
                    <a:pt x="7619" y="6349"/>
                  </a:lnTo>
                  <a:lnTo>
                    <a:pt x="998219" y="7619"/>
                  </a:lnTo>
                  <a:lnTo>
                    <a:pt x="1004560" y="7619"/>
                  </a:lnTo>
                  <a:lnTo>
                    <a:pt x="1004562" y="6349"/>
                  </a:lnTo>
                  <a:close/>
                </a:path>
                <a:path w="1004569" h="843279">
                  <a:moveTo>
                    <a:pt x="7618" y="7620"/>
                  </a:moveTo>
                  <a:lnTo>
                    <a:pt x="1258" y="7620"/>
                  </a:lnTo>
                  <a:lnTo>
                    <a:pt x="1250" y="12699"/>
                  </a:lnTo>
                  <a:lnTo>
                    <a:pt x="7610" y="12699"/>
                  </a:lnTo>
                  <a:lnTo>
                    <a:pt x="7618" y="7620"/>
                  </a:lnTo>
                  <a:close/>
                </a:path>
                <a:path w="1004569" h="843279">
                  <a:moveTo>
                    <a:pt x="1004560" y="7620"/>
                  </a:moveTo>
                  <a:lnTo>
                    <a:pt x="998220" y="7620"/>
                  </a:lnTo>
                  <a:lnTo>
                    <a:pt x="998212" y="12699"/>
                  </a:lnTo>
                  <a:lnTo>
                    <a:pt x="1004552" y="12699"/>
                  </a:lnTo>
                  <a:lnTo>
                    <a:pt x="1004560" y="7620"/>
                  </a:lnTo>
                  <a:close/>
                </a:path>
                <a:path w="1004569" h="843279">
                  <a:moveTo>
                    <a:pt x="7610" y="12700"/>
                  </a:moveTo>
                  <a:lnTo>
                    <a:pt x="1250" y="12700"/>
                  </a:lnTo>
                  <a:lnTo>
                    <a:pt x="1239" y="20319"/>
                  </a:lnTo>
                  <a:lnTo>
                    <a:pt x="7598" y="20319"/>
                  </a:lnTo>
                  <a:lnTo>
                    <a:pt x="7610" y="12700"/>
                  </a:lnTo>
                  <a:close/>
                </a:path>
                <a:path w="1004569" h="843279">
                  <a:moveTo>
                    <a:pt x="1004552" y="12700"/>
                  </a:moveTo>
                  <a:lnTo>
                    <a:pt x="998212" y="12700"/>
                  </a:lnTo>
                  <a:lnTo>
                    <a:pt x="998200" y="20319"/>
                  </a:lnTo>
                  <a:lnTo>
                    <a:pt x="1004541" y="20319"/>
                  </a:lnTo>
                  <a:lnTo>
                    <a:pt x="1004552" y="12700"/>
                  </a:lnTo>
                  <a:close/>
                </a:path>
                <a:path w="1004569" h="843279">
                  <a:moveTo>
                    <a:pt x="7598" y="20319"/>
                  </a:moveTo>
                  <a:lnTo>
                    <a:pt x="1239" y="20319"/>
                  </a:lnTo>
                  <a:lnTo>
                    <a:pt x="1231" y="25399"/>
                  </a:lnTo>
                  <a:lnTo>
                    <a:pt x="7590" y="25399"/>
                  </a:lnTo>
                  <a:lnTo>
                    <a:pt x="7598" y="20319"/>
                  </a:lnTo>
                  <a:close/>
                </a:path>
                <a:path w="1004569" h="843279">
                  <a:moveTo>
                    <a:pt x="1004541" y="20319"/>
                  </a:moveTo>
                  <a:lnTo>
                    <a:pt x="998200" y="20319"/>
                  </a:lnTo>
                  <a:lnTo>
                    <a:pt x="998192" y="25399"/>
                  </a:lnTo>
                  <a:lnTo>
                    <a:pt x="1004533" y="25399"/>
                  </a:lnTo>
                  <a:lnTo>
                    <a:pt x="1004541" y="20319"/>
                  </a:lnTo>
                  <a:close/>
                </a:path>
                <a:path w="1004569" h="843279">
                  <a:moveTo>
                    <a:pt x="7590" y="25400"/>
                  </a:moveTo>
                  <a:lnTo>
                    <a:pt x="1231" y="25400"/>
                  </a:lnTo>
                  <a:lnTo>
                    <a:pt x="1222" y="31749"/>
                  </a:lnTo>
                  <a:lnTo>
                    <a:pt x="7581" y="31749"/>
                  </a:lnTo>
                  <a:lnTo>
                    <a:pt x="7590" y="25400"/>
                  </a:lnTo>
                  <a:close/>
                </a:path>
                <a:path w="1004569" h="843279">
                  <a:moveTo>
                    <a:pt x="1004533" y="25400"/>
                  </a:moveTo>
                  <a:lnTo>
                    <a:pt x="998192" y="25400"/>
                  </a:lnTo>
                  <a:lnTo>
                    <a:pt x="998183" y="31749"/>
                  </a:lnTo>
                  <a:lnTo>
                    <a:pt x="1004524" y="31749"/>
                  </a:lnTo>
                  <a:lnTo>
                    <a:pt x="1004533" y="25400"/>
                  </a:lnTo>
                  <a:close/>
                </a:path>
                <a:path w="1004569" h="843279">
                  <a:moveTo>
                    <a:pt x="7581" y="31750"/>
                  </a:moveTo>
                  <a:lnTo>
                    <a:pt x="1222" y="31750"/>
                  </a:lnTo>
                  <a:lnTo>
                    <a:pt x="1210" y="39369"/>
                  </a:lnTo>
                  <a:lnTo>
                    <a:pt x="7569" y="39369"/>
                  </a:lnTo>
                  <a:lnTo>
                    <a:pt x="7581" y="31750"/>
                  </a:lnTo>
                  <a:close/>
                </a:path>
                <a:path w="1004569" h="843279">
                  <a:moveTo>
                    <a:pt x="1004524" y="31750"/>
                  </a:moveTo>
                  <a:lnTo>
                    <a:pt x="998183" y="31750"/>
                  </a:lnTo>
                  <a:lnTo>
                    <a:pt x="998171" y="39369"/>
                  </a:lnTo>
                  <a:lnTo>
                    <a:pt x="1004512" y="39369"/>
                  </a:lnTo>
                  <a:lnTo>
                    <a:pt x="1004524" y="31750"/>
                  </a:lnTo>
                  <a:close/>
                </a:path>
                <a:path w="1004569" h="843279">
                  <a:moveTo>
                    <a:pt x="7569" y="39369"/>
                  </a:moveTo>
                  <a:lnTo>
                    <a:pt x="1210" y="39369"/>
                  </a:lnTo>
                  <a:lnTo>
                    <a:pt x="1202" y="44449"/>
                  </a:lnTo>
                  <a:lnTo>
                    <a:pt x="7561" y="44449"/>
                  </a:lnTo>
                  <a:lnTo>
                    <a:pt x="7569" y="39369"/>
                  </a:lnTo>
                  <a:close/>
                </a:path>
                <a:path w="1004569" h="843279">
                  <a:moveTo>
                    <a:pt x="1004512" y="39369"/>
                  </a:moveTo>
                  <a:lnTo>
                    <a:pt x="998171" y="39369"/>
                  </a:lnTo>
                  <a:lnTo>
                    <a:pt x="998163" y="44449"/>
                  </a:lnTo>
                  <a:lnTo>
                    <a:pt x="1004504" y="44449"/>
                  </a:lnTo>
                  <a:lnTo>
                    <a:pt x="1004512" y="39369"/>
                  </a:lnTo>
                  <a:close/>
                </a:path>
                <a:path w="1004569" h="843279">
                  <a:moveTo>
                    <a:pt x="7561" y="44450"/>
                  </a:moveTo>
                  <a:lnTo>
                    <a:pt x="1202" y="44450"/>
                  </a:lnTo>
                  <a:lnTo>
                    <a:pt x="1181" y="58419"/>
                  </a:lnTo>
                  <a:lnTo>
                    <a:pt x="7540" y="58419"/>
                  </a:lnTo>
                  <a:lnTo>
                    <a:pt x="7561" y="44450"/>
                  </a:lnTo>
                  <a:close/>
                </a:path>
                <a:path w="1004569" h="843279">
                  <a:moveTo>
                    <a:pt x="1004504" y="44450"/>
                  </a:moveTo>
                  <a:lnTo>
                    <a:pt x="998163" y="44450"/>
                  </a:lnTo>
                  <a:lnTo>
                    <a:pt x="998142" y="58419"/>
                  </a:lnTo>
                  <a:lnTo>
                    <a:pt x="1004483" y="58419"/>
                  </a:lnTo>
                  <a:lnTo>
                    <a:pt x="1004504" y="44450"/>
                  </a:lnTo>
                  <a:close/>
                </a:path>
                <a:path w="1004569" h="843279">
                  <a:moveTo>
                    <a:pt x="7540" y="58419"/>
                  </a:moveTo>
                  <a:lnTo>
                    <a:pt x="1181" y="58419"/>
                  </a:lnTo>
                  <a:lnTo>
                    <a:pt x="1174" y="63499"/>
                  </a:lnTo>
                  <a:lnTo>
                    <a:pt x="7532" y="63499"/>
                  </a:lnTo>
                  <a:lnTo>
                    <a:pt x="7540" y="58419"/>
                  </a:lnTo>
                  <a:close/>
                </a:path>
                <a:path w="1004569" h="843279">
                  <a:moveTo>
                    <a:pt x="1004483" y="58419"/>
                  </a:moveTo>
                  <a:lnTo>
                    <a:pt x="998142" y="58419"/>
                  </a:lnTo>
                  <a:lnTo>
                    <a:pt x="998134" y="63499"/>
                  </a:lnTo>
                  <a:lnTo>
                    <a:pt x="1004476" y="63499"/>
                  </a:lnTo>
                  <a:lnTo>
                    <a:pt x="1004483" y="58419"/>
                  </a:lnTo>
                  <a:close/>
                </a:path>
                <a:path w="1004569" h="843279">
                  <a:moveTo>
                    <a:pt x="7532" y="63500"/>
                  </a:moveTo>
                  <a:lnTo>
                    <a:pt x="1174" y="63500"/>
                  </a:lnTo>
                  <a:lnTo>
                    <a:pt x="1162" y="71119"/>
                  </a:lnTo>
                  <a:lnTo>
                    <a:pt x="7520" y="71119"/>
                  </a:lnTo>
                  <a:lnTo>
                    <a:pt x="7532" y="63500"/>
                  </a:lnTo>
                  <a:close/>
                </a:path>
                <a:path w="1004569" h="843279">
                  <a:moveTo>
                    <a:pt x="1004476" y="63500"/>
                  </a:moveTo>
                  <a:lnTo>
                    <a:pt x="998134" y="63500"/>
                  </a:lnTo>
                  <a:lnTo>
                    <a:pt x="998122" y="71119"/>
                  </a:lnTo>
                  <a:lnTo>
                    <a:pt x="1004464" y="71119"/>
                  </a:lnTo>
                  <a:lnTo>
                    <a:pt x="1004476" y="63500"/>
                  </a:lnTo>
                  <a:close/>
                </a:path>
                <a:path w="1004569" h="843279">
                  <a:moveTo>
                    <a:pt x="7520" y="71119"/>
                  </a:moveTo>
                  <a:lnTo>
                    <a:pt x="1162" y="71119"/>
                  </a:lnTo>
                  <a:lnTo>
                    <a:pt x="1155" y="76199"/>
                  </a:lnTo>
                  <a:lnTo>
                    <a:pt x="7513" y="76199"/>
                  </a:lnTo>
                  <a:lnTo>
                    <a:pt x="7520" y="71119"/>
                  </a:lnTo>
                  <a:close/>
                </a:path>
                <a:path w="1004569" h="843279">
                  <a:moveTo>
                    <a:pt x="1004464" y="71119"/>
                  </a:moveTo>
                  <a:lnTo>
                    <a:pt x="998122" y="71119"/>
                  </a:lnTo>
                  <a:lnTo>
                    <a:pt x="998114" y="76199"/>
                  </a:lnTo>
                  <a:lnTo>
                    <a:pt x="1004456" y="76199"/>
                  </a:lnTo>
                  <a:lnTo>
                    <a:pt x="1004464" y="71119"/>
                  </a:lnTo>
                  <a:close/>
                </a:path>
                <a:path w="1004569" h="843279">
                  <a:moveTo>
                    <a:pt x="7513" y="76200"/>
                  </a:moveTo>
                  <a:lnTo>
                    <a:pt x="1155" y="76200"/>
                  </a:lnTo>
                  <a:lnTo>
                    <a:pt x="1133" y="90169"/>
                  </a:lnTo>
                  <a:lnTo>
                    <a:pt x="7491" y="90169"/>
                  </a:lnTo>
                  <a:lnTo>
                    <a:pt x="7513" y="76200"/>
                  </a:lnTo>
                  <a:close/>
                </a:path>
                <a:path w="1004569" h="843279">
                  <a:moveTo>
                    <a:pt x="1004456" y="76200"/>
                  </a:moveTo>
                  <a:lnTo>
                    <a:pt x="998114" y="76200"/>
                  </a:lnTo>
                  <a:lnTo>
                    <a:pt x="998093" y="90169"/>
                  </a:lnTo>
                  <a:lnTo>
                    <a:pt x="1004435" y="90169"/>
                  </a:lnTo>
                  <a:lnTo>
                    <a:pt x="1004456" y="76200"/>
                  </a:lnTo>
                  <a:close/>
                </a:path>
                <a:path w="1004569" h="843279">
                  <a:moveTo>
                    <a:pt x="7491" y="90169"/>
                  </a:moveTo>
                  <a:lnTo>
                    <a:pt x="1133" y="90169"/>
                  </a:lnTo>
                  <a:lnTo>
                    <a:pt x="1116" y="101599"/>
                  </a:lnTo>
                  <a:lnTo>
                    <a:pt x="7474" y="101599"/>
                  </a:lnTo>
                  <a:lnTo>
                    <a:pt x="7491" y="90169"/>
                  </a:lnTo>
                  <a:close/>
                </a:path>
                <a:path w="1004569" h="843279">
                  <a:moveTo>
                    <a:pt x="1004435" y="90169"/>
                  </a:moveTo>
                  <a:lnTo>
                    <a:pt x="998093" y="90169"/>
                  </a:lnTo>
                  <a:lnTo>
                    <a:pt x="998076" y="101599"/>
                  </a:lnTo>
                  <a:lnTo>
                    <a:pt x="1004418" y="101599"/>
                  </a:lnTo>
                  <a:lnTo>
                    <a:pt x="1004435" y="90169"/>
                  </a:lnTo>
                  <a:close/>
                </a:path>
                <a:path w="1004569" h="843279">
                  <a:moveTo>
                    <a:pt x="7474" y="101600"/>
                  </a:moveTo>
                  <a:lnTo>
                    <a:pt x="1116" y="101600"/>
                  </a:lnTo>
                  <a:lnTo>
                    <a:pt x="1107" y="107949"/>
                  </a:lnTo>
                  <a:lnTo>
                    <a:pt x="7464" y="107949"/>
                  </a:lnTo>
                  <a:lnTo>
                    <a:pt x="7474" y="101600"/>
                  </a:lnTo>
                  <a:close/>
                </a:path>
                <a:path w="1004569" h="843279">
                  <a:moveTo>
                    <a:pt x="1004418" y="101600"/>
                  </a:moveTo>
                  <a:lnTo>
                    <a:pt x="998076" y="101600"/>
                  </a:lnTo>
                  <a:lnTo>
                    <a:pt x="998066" y="107949"/>
                  </a:lnTo>
                  <a:lnTo>
                    <a:pt x="1004409" y="107949"/>
                  </a:lnTo>
                  <a:lnTo>
                    <a:pt x="1004418" y="101600"/>
                  </a:lnTo>
                  <a:close/>
                </a:path>
                <a:path w="1004569" h="843279">
                  <a:moveTo>
                    <a:pt x="7464" y="107950"/>
                  </a:moveTo>
                  <a:lnTo>
                    <a:pt x="1107" y="107950"/>
                  </a:lnTo>
                  <a:lnTo>
                    <a:pt x="1097" y="114299"/>
                  </a:lnTo>
                  <a:lnTo>
                    <a:pt x="7454" y="114299"/>
                  </a:lnTo>
                  <a:lnTo>
                    <a:pt x="7464" y="107950"/>
                  </a:lnTo>
                  <a:close/>
                </a:path>
                <a:path w="1004569" h="843279">
                  <a:moveTo>
                    <a:pt x="1004409" y="107950"/>
                  </a:moveTo>
                  <a:lnTo>
                    <a:pt x="998066" y="107950"/>
                  </a:lnTo>
                  <a:lnTo>
                    <a:pt x="998056" y="114299"/>
                  </a:lnTo>
                  <a:lnTo>
                    <a:pt x="1004399" y="114299"/>
                  </a:lnTo>
                  <a:lnTo>
                    <a:pt x="1004409" y="107950"/>
                  </a:lnTo>
                  <a:close/>
                </a:path>
                <a:path w="1004569" h="843279">
                  <a:moveTo>
                    <a:pt x="7454" y="114300"/>
                  </a:moveTo>
                  <a:lnTo>
                    <a:pt x="1097" y="114300"/>
                  </a:lnTo>
                  <a:lnTo>
                    <a:pt x="1086" y="121919"/>
                  </a:lnTo>
                  <a:lnTo>
                    <a:pt x="7443" y="121919"/>
                  </a:lnTo>
                  <a:lnTo>
                    <a:pt x="7454" y="114300"/>
                  </a:lnTo>
                  <a:close/>
                </a:path>
                <a:path w="1004569" h="843279">
                  <a:moveTo>
                    <a:pt x="1004399" y="114300"/>
                  </a:moveTo>
                  <a:lnTo>
                    <a:pt x="998056" y="114300"/>
                  </a:lnTo>
                  <a:lnTo>
                    <a:pt x="998044" y="121919"/>
                  </a:lnTo>
                  <a:lnTo>
                    <a:pt x="1004388" y="121919"/>
                  </a:lnTo>
                  <a:lnTo>
                    <a:pt x="1004399" y="114300"/>
                  </a:lnTo>
                  <a:close/>
                </a:path>
                <a:path w="1004569" h="843279">
                  <a:moveTo>
                    <a:pt x="7443" y="121919"/>
                  </a:moveTo>
                  <a:lnTo>
                    <a:pt x="1086" y="121919"/>
                  </a:lnTo>
                  <a:lnTo>
                    <a:pt x="1076" y="128269"/>
                  </a:lnTo>
                  <a:lnTo>
                    <a:pt x="7433" y="128269"/>
                  </a:lnTo>
                  <a:lnTo>
                    <a:pt x="7443" y="121919"/>
                  </a:lnTo>
                  <a:close/>
                </a:path>
                <a:path w="1004569" h="843279">
                  <a:moveTo>
                    <a:pt x="1004388" y="121919"/>
                  </a:moveTo>
                  <a:lnTo>
                    <a:pt x="998044" y="121919"/>
                  </a:lnTo>
                  <a:lnTo>
                    <a:pt x="998035" y="128269"/>
                  </a:lnTo>
                  <a:lnTo>
                    <a:pt x="1004378" y="128269"/>
                  </a:lnTo>
                  <a:lnTo>
                    <a:pt x="1004388" y="121919"/>
                  </a:lnTo>
                  <a:close/>
                </a:path>
                <a:path w="1004569" h="843279">
                  <a:moveTo>
                    <a:pt x="7433" y="128269"/>
                  </a:moveTo>
                  <a:lnTo>
                    <a:pt x="1076" y="128269"/>
                  </a:lnTo>
                  <a:lnTo>
                    <a:pt x="1066" y="134619"/>
                  </a:lnTo>
                  <a:lnTo>
                    <a:pt x="7423" y="134619"/>
                  </a:lnTo>
                  <a:lnTo>
                    <a:pt x="7433" y="128269"/>
                  </a:lnTo>
                  <a:close/>
                </a:path>
                <a:path w="1004569" h="843279">
                  <a:moveTo>
                    <a:pt x="1004378" y="128269"/>
                  </a:moveTo>
                  <a:lnTo>
                    <a:pt x="998035" y="128269"/>
                  </a:lnTo>
                  <a:lnTo>
                    <a:pt x="998025" y="134619"/>
                  </a:lnTo>
                  <a:lnTo>
                    <a:pt x="1004368" y="134619"/>
                  </a:lnTo>
                  <a:lnTo>
                    <a:pt x="1004378" y="128269"/>
                  </a:lnTo>
                  <a:close/>
                </a:path>
                <a:path w="1004569" h="843279">
                  <a:moveTo>
                    <a:pt x="7423" y="134619"/>
                  </a:moveTo>
                  <a:lnTo>
                    <a:pt x="1066" y="134619"/>
                  </a:lnTo>
                  <a:lnTo>
                    <a:pt x="1059" y="139699"/>
                  </a:lnTo>
                  <a:lnTo>
                    <a:pt x="7415" y="139699"/>
                  </a:lnTo>
                  <a:lnTo>
                    <a:pt x="7423" y="134619"/>
                  </a:lnTo>
                  <a:close/>
                </a:path>
                <a:path w="1004569" h="843279">
                  <a:moveTo>
                    <a:pt x="1004368" y="134619"/>
                  </a:moveTo>
                  <a:lnTo>
                    <a:pt x="998025" y="134619"/>
                  </a:lnTo>
                  <a:lnTo>
                    <a:pt x="998017" y="139699"/>
                  </a:lnTo>
                  <a:lnTo>
                    <a:pt x="1004361" y="139699"/>
                  </a:lnTo>
                  <a:lnTo>
                    <a:pt x="1004368" y="134619"/>
                  </a:lnTo>
                  <a:close/>
                </a:path>
                <a:path w="1004569" h="843279">
                  <a:moveTo>
                    <a:pt x="7415" y="139700"/>
                  </a:moveTo>
                  <a:lnTo>
                    <a:pt x="1059" y="139700"/>
                  </a:lnTo>
                  <a:lnTo>
                    <a:pt x="1049" y="146049"/>
                  </a:lnTo>
                  <a:lnTo>
                    <a:pt x="7406" y="146049"/>
                  </a:lnTo>
                  <a:lnTo>
                    <a:pt x="7415" y="139700"/>
                  </a:lnTo>
                  <a:close/>
                </a:path>
                <a:path w="1004569" h="843279">
                  <a:moveTo>
                    <a:pt x="1004361" y="139700"/>
                  </a:moveTo>
                  <a:lnTo>
                    <a:pt x="998017" y="139700"/>
                  </a:lnTo>
                  <a:lnTo>
                    <a:pt x="998008" y="146049"/>
                  </a:lnTo>
                  <a:lnTo>
                    <a:pt x="1004351" y="146049"/>
                  </a:lnTo>
                  <a:lnTo>
                    <a:pt x="1004361" y="139700"/>
                  </a:lnTo>
                  <a:close/>
                </a:path>
                <a:path w="1004569" h="843279">
                  <a:moveTo>
                    <a:pt x="7406" y="146050"/>
                  </a:moveTo>
                  <a:lnTo>
                    <a:pt x="1049" y="146050"/>
                  </a:lnTo>
                  <a:lnTo>
                    <a:pt x="1040" y="152399"/>
                  </a:lnTo>
                  <a:lnTo>
                    <a:pt x="7396" y="152399"/>
                  </a:lnTo>
                  <a:lnTo>
                    <a:pt x="7406" y="146050"/>
                  </a:lnTo>
                  <a:close/>
                </a:path>
                <a:path w="1004569" h="843279">
                  <a:moveTo>
                    <a:pt x="1004351" y="146050"/>
                  </a:moveTo>
                  <a:lnTo>
                    <a:pt x="998008" y="146050"/>
                  </a:lnTo>
                  <a:lnTo>
                    <a:pt x="997998" y="152399"/>
                  </a:lnTo>
                  <a:lnTo>
                    <a:pt x="1004342" y="152399"/>
                  </a:lnTo>
                  <a:lnTo>
                    <a:pt x="1004351" y="146050"/>
                  </a:lnTo>
                  <a:close/>
                </a:path>
                <a:path w="1004569" h="843279">
                  <a:moveTo>
                    <a:pt x="7396" y="152400"/>
                  </a:moveTo>
                  <a:lnTo>
                    <a:pt x="1040" y="152400"/>
                  </a:lnTo>
                  <a:lnTo>
                    <a:pt x="982" y="190499"/>
                  </a:lnTo>
                  <a:lnTo>
                    <a:pt x="7337" y="190499"/>
                  </a:lnTo>
                  <a:lnTo>
                    <a:pt x="7396" y="152400"/>
                  </a:lnTo>
                  <a:close/>
                </a:path>
                <a:path w="1004569" h="843279">
                  <a:moveTo>
                    <a:pt x="1004342" y="152400"/>
                  </a:moveTo>
                  <a:lnTo>
                    <a:pt x="997998" y="152400"/>
                  </a:lnTo>
                  <a:lnTo>
                    <a:pt x="997939" y="190499"/>
                  </a:lnTo>
                  <a:lnTo>
                    <a:pt x="1004284" y="190499"/>
                  </a:lnTo>
                  <a:lnTo>
                    <a:pt x="1004342" y="152400"/>
                  </a:lnTo>
                  <a:close/>
                </a:path>
                <a:path w="1004569" h="843279">
                  <a:moveTo>
                    <a:pt x="7337" y="190500"/>
                  </a:moveTo>
                  <a:lnTo>
                    <a:pt x="982" y="190500"/>
                  </a:lnTo>
                  <a:lnTo>
                    <a:pt x="971" y="198119"/>
                  </a:lnTo>
                  <a:lnTo>
                    <a:pt x="7326" y="198119"/>
                  </a:lnTo>
                  <a:lnTo>
                    <a:pt x="7337" y="190500"/>
                  </a:lnTo>
                  <a:close/>
                </a:path>
                <a:path w="1004569" h="843279">
                  <a:moveTo>
                    <a:pt x="1004284" y="190500"/>
                  </a:moveTo>
                  <a:lnTo>
                    <a:pt x="997939" y="190500"/>
                  </a:lnTo>
                  <a:lnTo>
                    <a:pt x="997928" y="198119"/>
                  </a:lnTo>
                  <a:lnTo>
                    <a:pt x="1004273" y="198119"/>
                  </a:lnTo>
                  <a:lnTo>
                    <a:pt x="1004284" y="190500"/>
                  </a:lnTo>
                  <a:close/>
                </a:path>
                <a:path w="1004569" h="843279">
                  <a:moveTo>
                    <a:pt x="7326" y="198119"/>
                  </a:moveTo>
                  <a:lnTo>
                    <a:pt x="971" y="198119"/>
                  </a:lnTo>
                  <a:lnTo>
                    <a:pt x="961" y="204469"/>
                  </a:lnTo>
                  <a:lnTo>
                    <a:pt x="7316" y="204469"/>
                  </a:lnTo>
                  <a:lnTo>
                    <a:pt x="7326" y="198119"/>
                  </a:lnTo>
                  <a:close/>
                </a:path>
                <a:path w="1004569" h="843279">
                  <a:moveTo>
                    <a:pt x="1004273" y="198119"/>
                  </a:moveTo>
                  <a:lnTo>
                    <a:pt x="997928" y="198119"/>
                  </a:lnTo>
                  <a:lnTo>
                    <a:pt x="997918" y="204469"/>
                  </a:lnTo>
                  <a:lnTo>
                    <a:pt x="1004263" y="204469"/>
                  </a:lnTo>
                  <a:lnTo>
                    <a:pt x="1004273" y="198119"/>
                  </a:lnTo>
                  <a:close/>
                </a:path>
                <a:path w="1004569" h="843279">
                  <a:moveTo>
                    <a:pt x="7316" y="204469"/>
                  </a:moveTo>
                  <a:lnTo>
                    <a:pt x="961" y="204469"/>
                  </a:lnTo>
                  <a:lnTo>
                    <a:pt x="953" y="209549"/>
                  </a:lnTo>
                  <a:lnTo>
                    <a:pt x="7308" y="209549"/>
                  </a:lnTo>
                  <a:lnTo>
                    <a:pt x="7316" y="204469"/>
                  </a:lnTo>
                  <a:close/>
                </a:path>
                <a:path w="1004569" h="843279">
                  <a:moveTo>
                    <a:pt x="1004263" y="204469"/>
                  </a:moveTo>
                  <a:lnTo>
                    <a:pt x="997918" y="204469"/>
                  </a:lnTo>
                  <a:lnTo>
                    <a:pt x="997910" y="209549"/>
                  </a:lnTo>
                  <a:lnTo>
                    <a:pt x="1004255" y="209549"/>
                  </a:lnTo>
                  <a:lnTo>
                    <a:pt x="1004263" y="204469"/>
                  </a:lnTo>
                  <a:close/>
                </a:path>
                <a:path w="1004569" h="843279">
                  <a:moveTo>
                    <a:pt x="7308" y="209550"/>
                  </a:moveTo>
                  <a:lnTo>
                    <a:pt x="953" y="209550"/>
                  </a:lnTo>
                  <a:lnTo>
                    <a:pt x="942" y="217169"/>
                  </a:lnTo>
                  <a:lnTo>
                    <a:pt x="7297" y="217169"/>
                  </a:lnTo>
                  <a:lnTo>
                    <a:pt x="7308" y="209550"/>
                  </a:lnTo>
                  <a:close/>
                </a:path>
                <a:path w="1004569" h="843279">
                  <a:moveTo>
                    <a:pt x="1004255" y="209550"/>
                  </a:moveTo>
                  <a:lnTo>
                    <a:pt x="997910" y="209550"/>
                  </a:lnTo>
                  <a:lnTo>
                    <a:pt x="997899" y="217169"/>
                  </a:lnTo>
                  <a:lnTo>
                    <a:pt x="1004244" y="217169"/>
                  </a:lnTo>
                  <a:lnTo>
                    <a:pt x="1004255" y="209550"/>
                  </a:lnTo>
                  <a:close/>
                </a:path>
                <a:path w="1004569" h="843279">
                  <a:moveTo>
                    <a:pt x="7297" y="217169"/>
                  </a:moveTo>
                  <a:lnTo>
                    <a:pt x="942" y="217169"/>
                  </a:lnTo>
                  <a:lnTo>
                    <a:pt x="894" y="248919"/>
                  </a:lnTo>
                  <a:lnTo>
                    <a:pt x="7248" y="248919"/>
                  </a:lnTo>
                  <a:lnTo>
                    <a:pt x="7297" y="217169"/>
                  </a:lnTo>
                  <a:close/>
                </a:path>
                <a:path w="1004569" h="843279">
                  <a:moveTo>
                    <a:pt x="1004244" y="217169"/>
                  </a:moveTo>
                  <a:lnTo>
                    <a:pt x="997899" y="217169"/>
                  </a:lnTo>
                  <a:lnTo>
                    <a:pt x="997850" y="248919"/>
                  </a:lnTo>
                  <a:lnTo>
                    <a:pt x="1004196" y="248919"/>
                  </a:lnTo>
                  <a:lnTo>
                    <a:pt x="1004244" y="217169"/>
                  </a:lnTo>
                  <a:close/>
                </a:path>
                <a:path w="1004569" h="843279">
                  <a:moveTo>
                    <a:pt x="7248" y="248919"/>
                  </a:moveTo>
                  <a:lnTo>
                    <a:pt x="894" y="248919"/>
                  </a:lnTo>
                  <a:lnTo>
                    <a:pt x="846" y="280669"/>
                  </a:lnTo>
                  <a:lnTo>
                    <a:pt x="7199" y="280669"/>
                  </a:lnTo>
                  <a:lnTo>
                    <a:pt x="7248" y="248919"/>
                  </a:lnTo>
                  <a:close/>
                </a:path>
                <a:path w="1004569" h="843279">
                  <a:moveTo>
                    <a:pt x="1004196" y="248919"/>
                  </a:moveTo>
                  <a:lnTo>
                    <a:pt x="997850" y="248919"/>
                  </a:lnTo>
                  <a:lnTo>
                    <a:pt x="997801" y="280669"/>
                  </a:lnTo>
                  <a:lnTo>
                    <a:pt x="1004148" y="280669"/>
                  </a:lnTo>
                  <a:lnTo>
                    <a:pt x="1004196" y="248919"/>
                  </a:lnTo>
                  <a:close/>
                </a:path>
                <a:path w="1004569" h="843279">
                  <a:moveTo>
                    <a:pt x="7199" y="280669"/>
                  </a:moveTo>
                  <a:lnTo>
                    <a:pt x="846" y="280669"/>
                  </a:lnTo>
                  <a:lnTo>
                    <a:pt x="798" y="312419"/>
                  </a:lnTo>
                  <a:lnTo>
                    <a:pt x="7151" y="312419"/>
                  </a:lnTo>
                  <a:lnTo>
                    <a:pt x="7199" y="280669"/>
                  </a:lnTo>
                  <a:close/>
                </a:path>
                <a:path w="1004569" h="843279">
                  <a:moveTo>
                    <a:pt x="1004148" y="280669"/>
                  </a:moveTo>
                  <a:lnTo>
                    <a:pt x="997801" y="280669"/>
                  </a:lnTo>
                  <a:lnTo>
                    <a:pt x="997753" y="312419"/>
                  </a:lnTo>
                  <a:lnTo>
                    <a:pt x="1004100" y="312419"/>
                  </a:lnTo>
                  <a:lnTo>
                    <a:pt x="1004148" y="280669"/>
                  </a:lnTo>
                  <a:close/>
                </a:path>
                <a:path w="1004569" h="843279">
                  <a:moveTo>
                    <a:pt x="7151" y="312419"/>
                  </a:moveTo>
                  <a:lnTo>
                    <a:pt x="798" y="312419"/>
                  </a:lnTo>
                  <a:lnTo>
                    <a:pt x="513" y="501649"/>
                  </a:lnTo>
                  <a:lnTo>
                    <a:pt x="6861" y="501649"/>
                  </a:lnTo>
                  <a:lnTo>
                    <a:pt x="7151" y="312419"/>
                  </a:lnTo>
                  <a:close/>
                </a:path>
                <a:path w="1004569" h="843279">
                  <a:moveTo>
                    <a:pt x="1004100" y="312419"/>
                  </a:moveTo>
                  <a:lnTo>
                    <a:pt x="997753" y="312419"/>
                  </a:lnTo>
                  <a:lnTo>
                    <a:pt x="997463" y="501649"/>
                  </a:lnTo>
                  <a:lnTo>
                    <a:pt x="1003815" y="501649"/>
                  </a:lnTo>
                  <a:lnTo>
                    <a:pt x="1004100" y="312419"/>
                  </a:lnTo>
                  <a:close/>
                </a:path>
                <a:path w="1004569" h="843279">
                  <a:moveTo>
                    <a:pt x="6861" y="501650"/>
                  </a:moveTo>
                  <a:lnTo>
                    <a:pt x="513" y="501650"/>
                  </a:lnTo>
                  <a:lnTo>
                    <a:pt x="455" y="539749"/>
                  </a:lnTo>
                  <a:lnTo>
                    <a:pt x="6803" y="539749"/>
                  </a:lnTo>
                  <a:lnTo>
                    <a:pt x="6861" y="501650"/>
                  </a:lnTo>
                  <a:close/>
                </a:path>
                <a:path w="1004569" h="843279">
                  <a:moveTo>
                    <a:pt x="1003815" y="501650"/>
                  </a:moveTo>
                  <a:lnTo>
                    <a:pt x="997463" y="501650"/>
                  </a:lnTo>
                  <a:lnTo>
                    <a:pt x="997405" y="539749"/>
                  </a:lnTo>
                  <a:lnTo>
                    <a:pt x="1003757" y="539749"/>
                  </a:lnTo>
                  <a:lnTo>
                    <a:pt x="1003815" y="501650"/>
                  </a:lnTo>
                  <a:close/>
                </a:path>
                <a:path w="1004569" h="843279">
                  <a:moveTo>
                    <a:pt x="6803" y="539750"/>
                  </a:moveTo>
                  <a:lnTo>
                    <a:pt x="455" y="539750"/>
                  </a:lnTo>
                  <a:lnTo>
                    <a:pt x="406" y="572769"/>
                  </a:lnTo>
                  <a:lnTo>
                    <a:pt x="6752" y="572769"/>
                  </a:lnTo>
                  <a:lnTo>
                    <a:pt x="6803" y="539750"/>
                  </a:lnTo>
                  <a:close/>
                </a:path>
                <a:path w="1004569" h="843279">
                  <a:moveTo>
                    <a:pt x="1003757" y="539750"/>
                  </a:moveTo>
                  <a:lnTo>
                    <a:pt x="997405" y="539750"/>
                  </a:lnTo>
                  <a:lnTo>
                    <a:pt x="997354" y="572769"/>
                  </a:lnTo>
                  <a:lnTo>
                    <a:pt x="1003708" y="572769"/>
                  </a:lnTo>
                  <a:lnTo>
                    <a:pt x="1003757" y="539750"/>
                  </a:lnTo>
                  <a:close/>
                </a:path>
                <a:path w="1004569" h="843279">
                  <a:moveTo>
                    <a:pt x="6752" y="572769"/>
                  </a:moveTo>
                  <a:lnTo>
                    <a:pt x="406" y="572769"/>
                  </a:lnTo>
                  <a:lnTo>
                    <a:pt x="319" y="629919"/>
                  </a:lnTo>
                  <a:lnTo>
                    <a:pt x="6665" y="629919"/>
                  </a:lnTo>
                  <a:lnTo>
                    <a:pt x="6752" y="572769"/>
                  </a:lnTo>
                  <a:close/>
                </a:path>
                <a:path w="1004569" h="843279">
                  <a:moveTo>
                    <a:pt x="1003708" y="572769"/>
                  </a:moveTo>
                  <a:lnTo>
                    <a:pt x="997354" y="572769"/>
                  </a:lnTo>
                  <a:lnTo>
                    <a:pt x="997267" y="629919"/>
                  </a:lnTo>
                  <a:lnTo>
                    <a:pt x="1003621" y="629919"/>
                  </a:lnTo>
                  <a:lnTo>
                    <a:pt x="1003708" y="572769"/>
                  </a:lnTo>
                  <a:close/>
                </a:path>
                <a:path w="1004569" h="843279">
                  <a:moveTo>
                    <a:pt x="6665" y="629919"/>
                  </a:moveTo>
                  <a:lnTo>
                    <a:pt x="319" y="629919"/>
                  </a:lnTo>
                  <a:lnTo>
                    <a:pt x="312" y="634999"/>
                  </a:lnTo>
                  <a:lnTo>
                    <a:pt x="6657" y="634999"/>
                  </a:lnTo>
                  <a:lnTo>
                    <a:pt x="6665" y="629919"/>
                  </a:lnTo>
                  <a:close/>
                </a:path>
                <a:path w="1004569" h="843279">
                  <a:moveTo>
                    <a:pt x="1003621" y="629919"/>
                  </a:moveTo>
                  <a:lnTo>
                    <a:pt x="997267" y="629919"/>
                  </a:lnTo>
                  <a:lnTo>
                    <a:pt x="997259" y="634999"/>
                  </a:lnTo>
                  <a:lnTo>
                    <a:pt x="1003614" y="634999"/>
                  </a:lnTo>
                  <a:lnTo>
                    <a:pt x="1003621" y="629919"/>
                  </a:lnTo>
                  <a:close/>
                </a:path>
                <a:path w="1004569" h="843279">
                  <a:moveTo>
                    <a:pt x="6657" y="635000"/>
                  </a:moveTo>
                  <a:lnTo>
                    <a:pt x="312" y="635000"/>
                  </a:lnTo>
                  <a:lnTo>
                    <a:pt x="300" y="642619"/>
                  </a:lnTo>
                  <a:lnTo>
                    <a:pt x="6645" y="642619"/>
                  </a:lnTo>
                  <a:lnTo>
                    <a:pt x="6657" y="635000"/>
                  </a:lnTo>
                  <a:close/>
                </a:path>
                <a:path w="1004569" h="843279">
                  <a:moveTo>
                    <a:pt x="1003614" y="635000"/>
                  </a:moveTo>
                  <a:lnTo>
                    <a:pt x="997259" y="635000"/>
                  </a:lnTo>
                  <a:lnTo>
                    <a:pt x="997247" y="642619"/>
                  </a:lnTo>
                  <a:lnTo>
                    <a:pt x="1003602" y="642619"/>
                  </a:lnTo>
                  <a:lnTo>
                    <a:pt x="1003614" y="635000"/>
                  </a:lnTo>
                  <a:close/>
                </a:path>
                <a:path w="1004569" h="843279">
                  <a:moveTo>
                    <a:pt x="6645" y="642619"/>
                  </a:moveTo>
                  <a:lnTo>
                    <a:pt x="300" y="642619"/>
                  </a:lnTo>
                  <a:lnTo>
                    <a:pt x="291" y="648969"/>
                  </a:lnTo>
                  <a:lnTo>
                    <a:pt x="6635" y="648969"/>
                  </a:lnTo>
                  <a:lnTo>
                    <a:pt x="6645" y="642619"/>
                  </a:lnTo>
                  <a:close/>
                </a:path>
                <a:path w="1004569" h="843279">
                  <a:moveTo>
                    <a:pt x="1003602" y="642619"/>
                  </a:moveTo>
                  <a:lnTo>
                    <a:pt x="997247" y="642619"/>
                  </a:lnTo>
                  <a:lnTo>
                    <a:pt x="997237" y="648969"/>
                  </a:lnTo>
                  <a:lnTo>
                    <a:pt x="1003593" y="648969"/>
                  </a:lnTo>
                  <a:lnTo>
                    <a:pt x="1003602" y="642619"/>
                  </a:lnTo>
                  <a:close/>
                </a:path>
                <a:path w="1004569" h="843279">
                  <a:moveTo>
                    <a:pt x="6635" y="648969"/>
                  </a:moveTo>
                  <a:lnTo>
                    <a:pt x="291" y="648969"/>
                  </a:lnTo>
                  <a:lnTo>
                    <a:pt x="283" y="654049"/>
                  </a:lnTo>
                  <a:lnTo>
                    <a:pt x="6628" y="654049"/>
                  </a:lnTo>
                  <a:lnTo>
                    <a:pt x="6635" y="648969"/>
                  </a:lnTo>
                  <a:close/>
                </a:path>
                <a:path w="1004569" h="843279">
                  <a:moveTo>
                    <a:pt x="1003593" y="648969"/>
                  </a:moveTo>
                  <a:lnTo>
                    <a:pt x="997237" y="648969"/>
                  </a:lnTo>
                  <a:lnTo>
                    <a:pt x="997230" y="654049"/>
                  </a:lnTo>
                  <a:lnTo>
                    <a:pt x="1003585" y="654049"/>
                  </a:lnTo>
                  <a:lnTo>
                    <a:pt x="1003593" y="648969"/>
                  </a:lnTo>
                  <a:close/>
                </a:path>
                <a:path w="1004569" h="843279">
                  <a:moveTo>
                    <a:pt x="6628" y="654050"/>
                  </a:moveTo>
                  <a:lnTo>
                    <a:pt x="283" y="654050"/>
                  </a:lnTo>
                  <a:lnTo>
                    <a:pt x="272" y="661669"/>
                  </a:lnTo>
                  <a:lnTo>
                    <a:pt x="6616" y="661669"/>
                  </a:lnTo>
                  <a:lnTo>
                    <a:pt x="6628" y="654050"/>
                  </a:lnTo>
                  <a:close/>
                </a:path>
                <a:path w="1004569" h="843279">
                  <a:moveTo>
                    <a:pt x="1003585" y="654050"/>
                  </a:moveTo>
                  <a:lnTo>
                    <a:pt x="997230" y="654050"/>
                  </a:lnTo>
                  <a:lnTo>
                    <a:pt x="997218" y="661669"/>
                  </a:lnTo>
                  <a:lnTo>
                    <a:pt x="1003573" y="661669"/>
                  </a:lnTo>
                  <a:lnTo>
                    <a:pt x="1003585" y="654050"/>
                  </a:lnTo>
                  <a:close/>
                </a:path>
                <a:path w="1004569" h="843279">
                  <a:moveTo>
                    <a:pt x="6616" y="661669"/>
                  </a:moveTo>
                  <a:lnTo>
                    <a:pt x="272" y="661669"/>
                  </a:lnTo>
                  <a:lnTo>
                    <a:pt x="235" y="685799"/>
                  </a:lnTo>
                  <a:lnTo>
                    <a:pt x="6579" y="685799"/>
                  </a:lnTo>
                  <a:lnTo>
                    <a:pt x="6616" y="661669"/>
                  </a:lnTo>
                  <a:close/>
                </a:path>
                <a:path w="1004569" h="843279">
                  <a:moveTo>
                    <a:pt x="1003573" y="661669"/>
                  </a:moveTo>
                  <a:lnTo>
                    <a:pt x="997218" y="661669"/>
                  </a:lnTo>
                  <a:lnTo>
                    <a:pt x="997181" y="685799"/>
                  </a:lnTo>
                  <a:lnTo>
                    <a:pt x="1003537" y="685799"/>
                  </a:lnTo>
                  <a:lnTo>
                    <a:pt x="1003573" y="661669"/>
                  </a:lnTo>
                  <a:close/>
                </a:path>
                <a:path w="1004569" h="843279">
                  <a:moveTo>
                    <a:pt x="6579" y="685800"/>
                  </a:moveTo>
                  <a:lnTo>
                    <a:pt x="235" y="685800"/>
                  </a:lnTo>
                  <a:lnTo>
                    <a:pt x="226" y="692149"/>
                  </a:lnTo>
                  <a:lnTo>
                    <a:pt x="6569" y="692149"/>
                  </a:lnTo>
                  <a:lnTo>
                    <a:pt x="6579" y="685800"/>
                  </a:lnTo>
                  <a:close/>
                </a:path>
                <a:path w="1004569" h="843279">
                  <a:moveTo>
                    <a:pt x="1003537" y="685800"/>
                  </a:moveTo>
                  <a:lnTo>
                    <a:pt x="997181" y="685800"/>
                  </a:lnTo>
                  <a:lnTo>
                    <a:pt x="997171" y="692149"/>
                  </a:lnTo>
                  <a:lnTo>
                    <a:pt x="1003527" y="692149"/>
                  </a:lnTo>
                  <a:lnTo>
                    <a:pt x="1003537" y="685800"/>
                  </a:lnTo>
                  <a:close/>
                </a:path>
                <a:path w="1004569" h="843279">
                  <a:moveTo>
                    <a:pt x="6569" y="692150"/>
                  </a:moveTo>
                  <a:lnTo>
                    <a:pt x="226" y="692150"/>
                  </a:lnTo>
                  <a:lnTo>
                    <a:pt x="204" y="706119"/>
                  </a:lnTo>
                  <a:lnTo>
                    <a:pt x="6548" y="706119"/>
                  </a:lnTo>
                  <a:lnTo>
                    <a:pt x="6569" y="692150"/>
                  </a:lnTo>
                  <a:close/>
                </a:path>
                <a:path w="1004569" h="843279">
                  <a:moveTo>
                    <a:pt x="1003527" y="692150"/>
                  </a:moveTo>
                  <a:lnTo>
                    <a:pt x="997171" y="692150"/>
                  </a:lnTo>
                  <a:lnTo>
                    <a:pt x="997150" y="706119"/>
                  </a:lnTo>
                  <a:lnTo>
                    <a:pt x="1003506" y="706119"/>
                  </a:lnTo>
                  <a:lnTo>
                    <a:pt x="1003527" y="692150"/>
                  </a:lnTo>
                  <a:close/>
                </a:path>
                <a:path w="1004569" h="843279">
                  <a:moveTo>
                    <a:pt x="6548" y="706119"/>
                  </a:moveTo>
                  <a:lnTo>
                    <a:pt x="204" y="706119"/>
                  </a:lnTo>
                  <a:lnTo>
                    <a:pt x="195" y="712469"/>
                  </a:lnTo>
                  <a:lnTo>
                    <a:pt x="6538" y="712469"/>
                  </a:lnTo>
                  <a:lnTo>
                    <a:pt x="6548" y="706119"/>
                  </a:lnTo>
                  <a:close/>
                </a:path>
                <a:path w="1004569" h="843279">
                  <a:moveTo>
                    <a:pt x="1003506" y="706119"/>
                  </a:moveTo>
                  <a:lnTo>
                    <a:pt x="997150" y="706119"/>
                  </a:lnTo>
                  <a:lnTo>
                    <a:pt x="997140" y="712469"/>
                  </a:lnTo>
                  <a:lnTo>
                    <a:pt x="1003497" y="712469"/>
                  </a:lnTo>
                  <a:lnTo>
                    <a:pt x="1003506" y="706119"/>
                  </a:lnTo>
                  <a:close/>
                </a:path>
                <a:path w="1004569" h="843279">
                  <a:moveTo>
                    <a:pt x="6538" y="712469"/>
                  </a:moveTo>
                  <a:lnTo>
                    <a:pt x="195" y="712469"/>
                  </a:lnTo>
                  <a:lnTo>
                    <a:pt x="185" y="718819"/>
                  </a:lnTo>
                  <a:lnTo>
                    <a:pt x="6528" y="718819"/>
                  </a:lnTo>
                  <a:lnTo>
                    <a:pt x="6538" y="712469"/>
                  </a:lnTo>
                  <a:close/>
                </a:path>
                <a:path w="1004569" h="843279">
                  <a:moveTo>
                    <a:pt x="1003497" y="712469"/>
                  </a:moveTo>
                  <a:lnTo>
                    <a:pt x="997140" y="712469"/>
                  </a:lnTo>
                  <a:lnTo>
                    <a:pt x="997130" y="718819"/>
                  </a:lnTo>
                  <a:lnTo>
                    <a:pt x="1003487" y="718819"/>
                  </a:lnTo>
                  <a:lnTo>
                    <a:pt x="1003497" y="712469"/>
                  </a:lnTo>
                  <a:close/>
                </a:path>
                <a:path w="1004569" h="843279">
                  <a:moveTo>
                    <a:pt x="6528" y="718819"/>
                  </a:moveTo>
                  <a:lnTo>
                    <a:pt x="185" y="718819"/>
                  </a:lnTo>
                  <a:lnTo>
                    <a:pt x="176" y="725169"/>
                  </a:lnTo>
                  <a:lnTo>
                    <a:pt x="6519" y="725169"/>
                  </a:lnTo>
                  <a:lnTo>
                    <a:pt x="6528" y="718819"/>
                  </a:lnTo>
                  <a:close/>
                </a:path>
                <a:path w="1004569" h="843279">
                  <a:moveTo>
                    <a:pt x="1003487" y="718819"/>
                  </a:moveTo>
                  <a:lnTo>
                    <a:pt x="997130" y="718819"/>
                  </a:lnTo>
                  <a:lnTo>
                    <a:pt x="997121" y="725169"/>
                  </a:lnTo>
                  <a:lnTo>
                    <a:pt x="1003478" y="725169"/>
                  </a:lnTo>
                  <a:lnTo>
                    <a:pt x="1003487" y="718819"/>
                  </a:lnTo>
                  <a:close/>
                </a:path>
                <a:path w="1004569" h="843279">
                  <a:moveTo>
                    <a:pt x="6519" y="725169"/>
                  </a:moveTo>
                  <a:lnTo>
                    <a:pt x="176" y="725169"/>
                  </a:lnTo>
                  <a:lnTo>
                    <a:pt x="166" y="731519"/>
                  </a:lnTo>
                  <a:lnTo>
                    <a:pt x="6509" y="731519"/>
                  </a:lnTo>
                  <a:lnTo>
                    <a:pt x="6519" y="725169"/>
                  </a:lnTo>
                  <a:close/>
                </a:path>
                <a:path w="1004569" h="843279">
                  <a:moveTo>
                    <a:pt x="1003478" y="725169"/>
                  </a:moveTo>
                  <a:lnTo>
                    <a:pt x="997121" y="725169"/>
                  </a:lnTo>
                  <a:lnTo>
                    <a:pt x="997111" y="731519"/>
                  </a:lnTo>
                  <a:lnTo>
                    <a:pt x="1003468" y="731519"/>
                  </a:lnTo>
                  <a:lnTo>
                    <a:pt x="1003478" y="725169"/>
                  </a:lnTo>
                  <a:close/>
                </a:path>
                <a:path w="1004569" h="843279">
                  <a:moveTo>
                    <a:pt x="6509" y="731519"/>
                  </a:moveTo>
                  <a:lnTo>
                    <a:pt x="166" y="731519"/>
                  </a:lnTo>
                  <a:lnTo>
                    <a:pt x="157" y="737869"/>
                  </a:lnTo>
                  <a:lnTo>
                    <a:pt x="6499" y="737869"/>
                  </a:lnTo>
                  <a:lnTo>
                    <a:pt x="6509" y="731519"/>
                  </a:lnTo>
                  <a:close/>
                </a:path>
                <a:path w="1004569" h="843279">
                  <a:moveTo>
                    <a:pt x="1003468" y="731519"/>
                  </a:moveTo>
                  <a:lnTo>
                    <a:pt x="997111" y="731519"/>
                  </a:lnTo>
                  <a:lnTo>
                    <a:pt x="997101" y="737869"/>
                  </a:lnTo>
                  <a:lnTo>
                    <a:pt x="1003458" y="737869"/>
                  </a:lnTo>
                  <a:lnTo>
                    <a:pt x="1003468" y="731519"/>
                  </a:lnTo>
                  <a:close/>
                </a:path>
                <a:path w="1004569" h="843279">
                  <a:moveTo>
                    <a:pt x="6499" y="737869"/>
                  </a:moveTo>
                  <a:lnTo>
                    <a:pt x="157" y="737869"/>
                  </a:lnTo>
                  <a:lnTo>
                    <a:pt x="147" y="744219"/>
                  </a:lnTo>
                  <a:lnTo>
                    <a:pt x="6490" y="744219"/>
                  </a:lnTo>
                  <a:lnTo>
                    <a:pt x="6499" y="737869"/>
                  </a:lnTo>
                  <a:close/>
                </a:path>
                <a:path w="1004569" h="843279">
                  <a:moveTo>
                    <a:pt x="1003458" y="737869"/>
                  </a:moveTo>
                  <a:lnTo>
                    <a:pt x="997101" y="737869"/>
                  </a:lnTo>
                  <a:lnTo>
                    <a:pt x="997091" y="744219"/>
                  </a:lnTo>
                  <a:lnTo>
                    <a:pt x="1003449" y="744219"/>
                  </a:lnTo>
                  <a:lnTo>
                    <a:pt x="1003458" y="737869"/>
                  </a:lnTo>
                  <a:close/>
                </a:path>
                <a:path w="1004569" h="843279">
                  <a:moveTo>
                    <a:pt x="6490" y="744219"/>
                  </a:moveTo>
                  <a:lnTo>
                    <a:pt x="147" y="744219"/>
                  </a:lnTo>
                  <a:lnTo>
                    <a:pt x="137" y="750569"/>
                  </a:lnTo>
                  <a:lnTo>
                    <a:pt x="6480" y="750569"/>
                  </a:lnTo>
                  <a:lnTo>
                    <a:pt x="6490" y="744219"/>
                  </a:lnTo>
                  <a:close/>
                </a:path>
                <a:path w="1004569" h="843279">
                  <a:moveTo>
                    <a:pt x="1003449" y="744219"/>
                  </a:moveTo>
                  <a:lnTo>
                    <a:pt x="997091" y="744219"/>
                  </a:lnTo>
                  <a:lnTo>
                    <a:pt x="997082" y="750569"/>
                  </a:lnTo>
                  <a:lnTo>
                    <a:pt x="1003439" y="750569"/>
                  </a:lnTo>
                  <a:lnTo>
                    <a:pt x="1003449" y="744219"/>
                  </a:lnTo>
                  <a:close/>
                </a:path>
                <a:path w="1004569" h="843279">
                  <a:moveTo>
                    <a:pt x="6480" y="750569"/>
                  </a:moveTo>
                  <a:lnTo>
                    <a:pt x="137" y="750569"/>
                  </a:lnTo>
                  <a:lnTo>
                    <a:pt x="128" y="756919"/>
                  </a:lnTo>
                  <a:lnTo>
                    <a:pt x="6470" y="756919"/>
                  </a:lnTo>
                  <a:lnTo>
                    <a:pt x="6480" y="750569"/>
                  </a:lnTo>
                  <a:close/>
                </a:path>
                <a:path w="1004569" h="843279">
                  <a:moveTo>
                    <a:pt x="1003439" y="750569"/>
                  </a:moveTo>
                  <a:lnTo>
                    <a:pt x="997082" y="750569"/>
                  </a:lnTo>
                  <a:lnTo>
                    <a:pt x="997072" y="756919"/>
                  </a:lnTo>
                  <a:lnTo>
                    <a:pt x="1003430" y="756919"/>
                  </a:lnTo>
                  <a:lnTo>
                    <a:pt x="1003439" y="750569"/>
                  </a:lnTo>
                  <a:close/>
                </a:path>
                <a:path w="1004569" h="843279">
                  <a:moveTo>
                    <a:pt x="6470" y="756919"/>
                  </a:moveTo>
                  <a:lnTo>
                    <a:pt x="128" y="756919"/>
                  </a:lnTo>
                  <a:lnTo>
                    <a:pt x="118" y="763269"/>
                  </a:lnTo>
                  <a:lnTo>
                    <a:pt x="6460" y="763269"/>
                  </a:lnTo>
                  <a:lnTo>
                    <a:pt x="6470" y="756919"/>
                  </a:lnTo>
                  <a:close/>
                </a:path>
                <a:path w="1004569" h="843279">
                  <a:moveTo>
                    <a:pt x="1003430" y="756919"/>
                  </a:moveTo>
                  <a:lnTo>
                    <a:pt x="997072" y="756919"/>
                  </a:lnTo>
                  <a:lnTo>
                    <a:pt x="997062" y="763269"/>
                  </a:lnTo>
                  <a:lnTo>
                    <a:pt x="1003420" y="763269"/>
                  </a:lnTo>
                  <a:lnTo>
                    <a:pt x="1003430" y="756919"/>
                  </a:lnTo>
                  <a:close/>
                </a:path>
                <a:path w="1004569" h="843279">
                  <a:moveTo>
                    <a:pt x="6460" y="763269"/>
                  </a:moveTo>
                  <a:lnTo>
                    <a:pt x="118" y="763269"/>
                  </a:lnTo>
                  <a:lnTo>
                    <a:pt x="111" y="768349"/>
                  </a:lnTo>
                  <a:lnTo>
                    <a:pt x="6453" y="768349"/>
                  </a:lnTo>
                  <a:lnTo>
                    <a:pt x="6460" y="763269"/>
                  </a:lnTo>
                  <a:close/>
                </a:path>
                <a:path w="1004569" h="843279">
                  <a:moveTo>
                    <a:pt x="1003420" y="763269"/>
                  </a:moveTo>
                  <a:lnTo>
                    <a:pt x="997062" y="763269"/>
                  </a:lnTo>
                  <a:lnTo>
                    <a:pt x="997055" y="768349"/>
                  </a:lnTo>
                  <a:lnTo>
                    <a:pt x="1003413" y="768349"/>
                  </a:lnTo>
                  <a:lnTo>
                    <a:pt x="1003420" y="763269"/>
                  </a:lnTo>
                  <a:close/>
                </a:path>
                <a:path w="1004569" h="843279">
                  <a:moveTo>
                    <a:pt x="6453" y="768350"/>
                  </a:moveTo>
                  <a:lnTo>
                    <a:pt x="111" y="768350"/>
                  </a:lnTo>
                  <a:lnTo>
                    <a:pt x="99" y="775969"/>
                  </a:lnTo>
                  <a:lnTo>
                    <a:pt x="6441" y="775969"/>
                  </a:lnTo>
                  <a:lnTo>
                    <a:pt x="6453" y="768350"/>
                  </a:lnTo>
                  <a:close/>
                </a:path>
                <a:path w="1004569" h="843279">
                  <a:moveTo>
                    <a:pt x="1003413" y="768350"/>
                  </a:moveTo>
                  <a:lnTo>
                    <a:pt x="997055" y="768350"/>
                  </a:lnTo>
                  <a:lnTo>
                    <a:pt x="997043" y="775969"/>
                  </a:lnTo>
                  <a:lnTo>
                    <a:pt x="1003401" y="775969"/>
                  </a:lnTo>
                  <a:lnTo>
                    <a:pt x="1003413" y="768350"/>
                  </a:lnTo>
                  <a:close/>
                </a:path>
                <a:path w="1004569" h="843279">
                  <a:moveTo>
                    <a:pt x="6441" y="775969"/>
                  </a:moveTo>
                  <a:lnTo>
                    <a:pt x="99" y="775969"/>
                  </a:lnTo>
                  <a:lnTo>
                    <a:pt x="91" y="781049"/>
                  </a:lnTo>
                  <a:lnTo>
                    <a:pt x="6433" y="781049"/>
                  </a:lnTo>
                  <a:lnTo>
                    <a:pt x="6441" y="775969"/>
                  </a:lnTo>
                  <a:close/>
                </a:path>
                <a:path w="1004569" h="843279">
                  <a:moveTo>
                    <a:pt x="1003401" y="775969"/>
                  </a:moveTo>
                  <a:lnTo>
                    <a:pt x="997043" y="775969"/>
                  </a:lnTo>
                  <a:lnTo>
                    <a:pt x="997035" y="781049"/>
                  </a:lnTo>
                  <a:lnTo>
                    <a:pt x="1003393" y="781049"/>
                  </a:lnTo>
                  <a:lnTo>
                    <a:pt x="1003401" y="775969"/>
                  </a:lnTo>
                  <a:close/>
                </a:path>
                <a:path w="1004569" h="843279">
                  <a:moveTo>
                    <a:pt x="6433" y="781050"/>
                  </a:moveTo>
                  <a:lnTo>
                    <a:pt x="91" y="781050"/>
                  </a:lnTo>
                  <a:lnTo>
                    <a:pt x="80" y="788669"/>
                  </a:lnTo>
                  <a:lnTo>
                    <a:pt x="6421" y="788669"/>
                  </a:lnTo>
                  <a:lnTo>
                    <a:pt x="6433" y="781050"/>
                  </a:lnTo>
                  <a:close/>
                </a:path>
                <a:path w="1004569" h="843279">
                  <a:moveTo>
                    <a:pt x="1003393" y="781050"/>
                  </a:moveTo>
                  <a:lnTo>
                    <a:pt x="997035" y="781050"/>
                  </a:lnTo>
                  <a:lnTo>
                    <a:pt x="997023" y="788669"/>
                  </a:lnTo>
                  <a:lnTo>
                    <a:pt x="1003382" y="788669"/>
                  </a:lnTo>
                  <a:lnTo>
                    <a:pt x="1003393" y="781050"/>
                  </a:lnTo>
                  <a:close/>
                </a:path>
                <a:path w="1004569" h="843279">
                  <a:moveTo>
                    <a:pt x="6421" y="788669"/>
                  </a:moveTo>
                  <a:lnTo>
                    <a:pt x="80" y="788669"/>
                  </a:lnTo>
                  <a:lnTo>
                    <a:pt x="70" y="795019"/>
                  </a:lnTo>
                  <a:lnTo>
                    <a:pt x="6412" y="795019"/>
                  </a:lnTo>
                  <a:lnTo>
                    <a:pt x="6421" y="788669"/>
                  </a:lnTo>
                  <a:close/>
                </a:path>
                <a:path w="1004569" h="843279">
                  <a:moveTo>
                    <a:pt x="1003382" y="788669"/>
                  </a:moveTo>
                  <a:lnTo>
                    <a:pt x="997023" y="788669"/>
                  </a:lnTo>
                  <a:lnTo>
                    <a:pt x="997014" y="795019"/>
                  </a:lnTo>
                  <a:lnTo>
                    <a:pt x="1003372" y="795019"/>
                  </a:lnTo>
                  <a:lnTo>
                    <a:pt x="1003382" y="788669"/>
                  </a:lnTo>
                  <a:close/>
                </a:path>
                <a:path w="1004569" h="843279">
                  <a:moveTo>
                    <a:pt x="6412" y="795019"/>
                  </a:moveTo>
                  <a:lnTo>
                    <a:pt x="70" y="795019"/>
                  </a:lnTo>
                  <a:lnTo>
                    <a:pt x="63" y="800099"/>
                  </a:lnTo>
                  <a:lnTo>
                    <a:pt x="6404" y="800099"/>
                  </a:lnTo>
                  <a:lnTo>
                    <a:pt x="6412" y="795019"/>
                  </a:lnTo>
                  <a:close/>
                </a:path>
                <a:path w="1004569" h="843279">
                  <a:moveTo>
                    <a:pt x="1003372" y="795019"/>
                  </a:moveTo>
                  <a:lnTo>
                    <a:pt x="997014" y="795019"/>
                  </a:lnTo>
                  <a:lnTo>
                    <a:pt x="997006" y="800099"/>
                  </a:lnTo>
                  <a:lnTo>
                    <a:pt x="1003365" y="800099"/>
                  </a:lnTo>
                  <a:lnTo>
                    <a:pt x="1003372" y="795019"/>
                  </a:lnTo>
                  <a:close/>
                </a:path>
                <a:path w="1004569" h="843279">
                  <a:moveTo>
                    <a:pt x="6404" y="800100"/>
                  </a:moveTo>
                  <a:lnTo>
                    <a:pt x="63" y="800100"/>
                  </a:lnTo>
                  <a:lnTo>
                    <a:pt x="51" y="807719"/>
                  </a:lnTo>
                  <a:lnTo>
                    <a:pt x="6392" y="807719"/>
                  </a:lnTo>
                  <a:lnTo>
                    <a:pt x="6404" y="800100"/>
                  </a:lnTo>
                  <a:close/>
                </a:path>
                <a:path w="1004569" h="843279">
                  <a:moveTo>
                    <a:pt x="1003365" y="800100"/>
                  </a:moveTo>
                  <a:lnTo>
                    <a:pt x="997006" y="800100"/>
                  </a:lnTo>
                  <a:lnTo>
                    <a:pt x="996994" y="807719"/>
                  </a:lnTo>
                  <a:lnTo>
                    <a:pt x="1003353" y="807719"/>
                  </a:lnTo>
                  <a:lnTo>
                    <a:pt x="1003365" y="800100"/>
                  </a:lnTo>
                  <a:close/>
                </a:path>
                <a:path w="1004569" h="843279">
                  <a:moveTo>
                    <a:pt x="6392" y="807719"/>
                  </a:moveTo>
                  <a:lnTo>
                    <a:pt x="51" y="807719"/>
                  </a:lnTo>
                  <a:lnTo>
                    <a:pt x="44" y="812799"/>
                  </a:lnTo>
                  <a:lnTo>
                    <a:pt x="6385" y="812799"/>
                  </a:lnTo>
                  <a:lnTo>
                    <a:pt x="6392" y="807719"/>
                  </a:lnTo>
                  <a:close/>
                </a:path>
                <a:path w="1004569" h="843279">
                  <a:moveTo>
                    <a:pt x="1003353" y="807719"/>
                  </a:moveTo>
                  <a:lnTo>
                    <a:pt x="996994" y="807719"/>
                  </a:lnTo>
                  <a:lnTo>
                    <a:pt x="996986" y="812799"/>
                  </a:lnTo>
                  <a:lnTo>
                    <a:pt x="1003345" y="812799"/>
                  </a:lnTo>
                  <a:lnTo>
                    <a:pt x="1003353" y="807719"/>
                  </a:lnTo>
                  <a:close/>
                </a:path>
                <a:path w="1004569" h="843279">
                  <a:moveTo>
                    <a:pt x="6385" y="812800"/>
                  </a:moveTo>
                  <a:lnTo>
                    <a:pt x="44" y="812800"/>
                  </a:lnTo>
                  <a:lnTo>
                    <a:pt x="34" y="819149"/>
                  </a:lnTo>
                  <a:lnTo>
                    <a:pt x="6375" y="819149"/>
                  </a:lnTo>
                  <a:lnTo>
                    <a:pt x="6385" y="812800"/>
                  </a:lnTo>
                  <a:close/>
                </a:path>
                <a:path w="1004569" h="843279">
                  <a:moveTo>
                    <a:pt x="1003345" y="812800"/>
                  </a:moveTo>
                  <a:lnTo>
                    <a:pt x="996986" y="812800"/>
                  </a:lnTo>
                  <a:lnTo>
                    <a:pt x="996977" y="819149"/>
                  </a:lnTo>
                  <a:lnTo>
                    <a:pt x="1003336" y="819149"/>
                  </a:lnTo>
                  <a:lnTo>
                    <a:pt x="1003345" y="812800"/>
                  </a:lnTo>
                  <a:close/>
                </a:path>
                <a:path w="1004569" h="843279">
                  <a:moveTo>
                    <a:pt x="6375" y="819150"/>
                  </a:moveTo>
                  <a:lnTo>
                    <a:pt x="34" y="819150"/>
                  </a:lnTo>
                  <a:lnTo>
                    <a:pt x="22" y="826769"/>
                  </a:lnTo>
                  <a:lnTo>
                    <a:pt x="6363" y="826769"/>
                  </a:lnTo>
                  <a:lnTo>
                    <a:pt x="6375" y="819150"/>
                  </a:lnTo>
                  <a:close/>
                </a:path>
                <a:path w="1004569" h="843279">
                  <a:moveTo>
                    <a:pt x="1003336" y="819150"/>
                  </a:moveTo>
                  <a:lnTo>
                    <a:pt x="996977" y="819150"/>
                  </a:lnTo>
                  <a:lnTo>
                    <a:pt x="996965" y="826769"/>
                  </a:lnTo>
                  <a:lnTo>
                    <a:pt x="1003324" y="826769"/>
                  </a:lnTo>
                  <a:lnTo>
                    <a:pt x="1003336" y="819150"/>
                  </a:lnTo>
                  <a:close/>
                </a:path>
                <a:path w="1004569" h="843279">
                  <a:moveTo>
                    <a:pt x="6363" y="826769"/>
                  </a:moveTo>
                  <a:lnTo>
                    <a:pt x="22" y="826769"/>
                  </a:lnTo>
                  <a:lnTo>
                    <a:pt x="15" y="831849"/>
                  </a:lnTo>
                  <a:lnTo>
                    <a:pt x="6355" y="831849"/>
                  </a:lnTo>
                  <a:lnTo>
                    <a:pt x="6363" y="826769"/>
                  </a:lnTo>
                  <a:close/>
                </a:path>
                <a:path w="1004569" h="843279">
                  <a:moveTo>
                    <a:pt x="1003324" y="826769"/>
                  </a:moveTo>
                  <a:lnTo>
                    <a:pt x="996965" y="826769"/>
                  </a:lnTo>
                  <a:lnTo>
                    <a:pt x="996957" y="831849"/>
                  </a:lnTo>
                  <a:lnTo>
                    <a:pt x="1003317" y="831849"/>
                  </a:lnTo>
                  <a:lnTo>
                    <a:pt x="1003324" y="826769"/>
                  </a:lnTo>
                  <a:close/>
                </a:path>
                <a:path w="1004569" h="843279">
                  <a:moveTo>
                    <a:pt x="6355" y="831850"/>
                  </a:moveTo>
                  <a:lnTo>
                    <a:pt x="15" y="831850"/>
                  </a:lnTo>
                  <a:lnTo>
                    <a:pt x="3" y="839469"/>
                  </a:lnTo>
                  <a:lnTo>
                    <a:pt x="1003305" y="839469"/>
                  </a:lnTo>
                  <a:lnTo>
                    <a:pt x="1003309" y="836929"/>
                  </a:lnTo>
                  <a:lnTo>
                    <a:pt x="6350" y="835659"/>
                  </a:lnTo>
                  <a:lnTo>
                    <a:pt x="6355" y="831850"/>
                  </a:lnTo>
                  <a:close/>
                </a:path>
                <a:path w="1004569" h="843279">
                  <a:moveTo>
                    <a:pt x="1003317" y="831850"/>
                  </a:moveTo>
                  <a:lnTo>
                    <a:pt x="996957" y="831850"/>
                  </a:lnTo>
                  <a:lnTo>
                    <a:pt x="996950" y="836929"/>
                  </a:lnTo>
                  <a:lnTo>
                    <a:pt x="1003309" y="836929"/>
                  </a:lnTo>
                  <a:lnTo>
                    <a:pt x="1003317" y="831850"/>
                  </a:lnTo>
                  <a:close/>
                </a:path>
                <a:path w="1004569" h="843279">
                  <a:moveTo>
                    <a:pt x="1003305" y="839469"/>
                  </a:moveTo>
                  <a:lnTo>
                    <a:pt x="3" y="839469"/>
                  </a:lnTo>
                  <a:lnTo>
                    <a:pt x="0" y="842009"/>
                  </a:lnTo>
                  <a:lnTo>
                    <a:pt x="1003300" y="843279"/>
                  </a:lnTo>
                  <a:lnTo>
                    <a:pt x="1003305" y="839469"/>
                  </a:lnTo>
                  <a:close/>
                </a:path>
              </a:pathLst>
            </a:custGeom>
            <a:solidFill>
              <a:srgbClr val="0848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767079" y="3747770"/>
              <a:ext cx="991869" cy="830580"/>
            </a:xfrm>
            <a:custGeom>
              <a:avLst/>
              <a:gdLst/>
              <a:ahLst/>
              <a:cxnLst/>
              <a:rect l="l" t="t" r="r" b="b"/>
              <a:pathLst>
                <a:path w="991869" h="830579">
                  <a:moveTo>
                    <a:pt x="1269" y="0"/>
                  </a:moveTo>
                  <a:lnTo>
                    <a:pt x="1268" y="1269"/>
                  </a:lnTo>
                  <a:lnTo>
                    <a:pt x="991869" y="1269"/>
                  </a:lnTo>
                  <a:lnTo>
                    <a:pt x="1269" y="0"/>
                  </a:lnTo>
                  <a:close/>
                </a:path>
                <a:path w="991869" h="830579">
                  <a:moveTo>
                    <a:pt x="991870" y="1269"/>
                  </a:moveTo>
                  <a:lnTo>
                    <a:pt x="1268" y="1269"/>
                  </a:lnTo>
                  <a:lnTo>
                    <a:pt x="1260" y="6349"/>
                  </a:lnTo>
                  <a:lnTo>
                    <a:pt x="991862" y="6349"/>
                  </a:lnTo>
                  <a:lnTo>
                    <a:pt x="991870" y="1269"/>
                  </a:lnTo>
                  <a:close/>
                </a:path>
                <a:path w="991869" h="830579">
                  <a:moveTo>
                    <a:pt x="7619" y="6350"/>
                  </a:moveTo>
                  <a:lnTo>
                    <a:pt x="1260" y="6350"/>
                  </a:lnTo>
                  <a:lnTo>
                    <a:pt x="1248" y="13969"/>
                  </a:lnTo>
                  <a:lnTo>
                    <a:pt x="7608" y="13969"/>
                  </a:lnTo>
                  <a:lnTo>
                    <a:pt x="7619" y="6350"/>
                  </a:lnTo>
                  <a:close/>
                </a:path>
                <a:path w="991869" h="830579">
                  <a:moveTo>
                    <a:pt x="991862" y="6350"/>
                  </a:moveTo>
                  <a:lnTo>
                    <a:pt x="7619" y="6350"/>
                  </a:lnTo>
                  <a:lnTo>
                    <a:pt x="985519" y="7619"/>
                  </a:lnTo>
                  <a:lnTo>
                    <a:pt x="985500" y="13969"/>
                  </a:lnTo>
                  <a:lnTo>
                    <a:pt x="991850" y="13969"/>
                  </a:lnTo>
                  <a:lnTo>
                    <a:pt x="991862" y="6350"/>
                  </a:lnTo>
                  <a:close/>
                </a:path>
                <a:path w="991869" h="830579">
                  <a:moveTo>
                    <a:pt x="7608" y="13969"/>
                  </a:moveTo>
                  <a:lnTo>
                    <a:pt x="1248" y="13969"/>
                  </a:lnTo>
                  <a:lnTo>
                    <a:pt x="1240" y="19049"/>
                  </a:lnTo>
                  <a:lnTo>
                    <a:pt x="7600" y="19049"/>
                  </a:lnTo>
                  <a:lnTo>
                    <a:pt x="7608" y="13969"/>
                  </a:lnTo>
                  <a:close/>
                </a:path>
                <a:path w="991869" h="830579">
                  <a:moveTo>
                    <a:pt x="991850" y="13969"/>
                  </a:moveTo>
                  <a:lnTo>
                    <a:pt x="985500" y="13969"/>
                  </a:lnTo>
                  <a:lnTo>
                    <a:pt x="985484" y="19049"/>
                  </a:lnTo>
                  <a:lnTo>
                    <a:pt x="991842" y="19049"/>
                  </a:lnTo>
                  <a:lnTo>
                    <a:pt x="991850" y="13969"/>
                  </a:lnTo>
                  <a:close/>
                </a:path>
                <a:path w="991869" h="830579">
                  <a:moveTo>
                    <a:pt x="7600" y="19050"/>
                  </a:moveTo>
                  <a:lnTo>
                    <a:pt x="1240" y="19050"/>
                  </a:lnTo>
                  <a:lnTo>
                    <a:pt x="1231" y="25399"/>
                  </a:lnTo>
                  <a:lnTo>
                    <a:pt x="7590" y="25399"/>
                  </a:lnTo>
                  <a:lnTo>
                    <a:pt x="7600" y="19050"/>
                  </a:lnTo>
                  <a:close/>
                </a:path>
                <a:path w="991869" h="830579">
                  <a:moveTo>
                    <a:pt x="991842" y="19050"/>
                  </a:moveTo>
                  <a:lnTo>
                    <a:pt x="985484" y="19050"/>
                  </a:lnTo>
                  <a:lnTo>
                    <a:pt x="985464" y="25399"/>
                  </a:lnTo>
                  <a:lnTo>
                    <a:pt x="991833" y="25399"/>
                  </a:lnTo>
                  <a:lnTo>
                    <a:pt x="991842" y="19050"/>
                  </a:lnTo>
                  <a:close/>
                </a:path>
                <a:path w="991869" h="830579">
                  <a:moveTo>
                    <a:pt x="7590" y="25400"/>
                  </a:moveTo>
                  <a:lnTo>
                    <a:pt x="1231" y="25400"/>
                  </a:lnTo>
                  <a:lnTo>
                    <a:pt x="1219" y="33019"/>
                  </a:lnTo>
                  <a:lnTo>
                    <a:pt x="7578" y="33019"/>
                  </a:lnTo>
                  <a:lnTo>
                    <a:pt x="7590" y="25400"/>
                  </a:lnTo>
                  <a:close/>
                </a:path>
                <a:path w="991869" h="830579">
                  <a:moveTo>
                    <a:pt x="991833" y="25400"/>
                  </a:moveTo>
                  <a:lnTo>
                    <a:pt x="985464" y="25400"/>
                  </a:lnTo>
                  <a:lnTo>
                    <a:pt x="985440" y="33019"/>
                  </a:lnTo>
                  <a:lnTo>
                    <a:pt x="991821" y="33019"/>
                  </a:lnTo>
                  <a:lnTo>
                    <a:pt x="991833" y="25400"/>
                  </a:lnTo>
                  <a:close/>
                </a:path>
                <a:path w="991869" h="830579">
                  <a:moveTo>
                    <a:pt x="7578" y="33019"/>
                  </a:moveTo>
                  <a:lnTo>
                    <a:pt x="1219" y="33019"/>
                  </a:lnTo>
                  <a:lnTo>
                    <a:pt x="1211" y="38099"/>
                  </a:lnTo>
                  <a:lnTo>
                    <a:pt x="7570" y="38099"/>
                  </a:lnTo>
                  <a:lnTo>
                    <a:pt x="7578" y="33019"/>
                  </a:lnTo>
                  <a:close/>
                </a:path>
                <a:path w="991869" h="830579">
                  <a:moveTo>
                    <a:pt x="991821" y="33019"/>
                  </a:moveTo>
                  <a:lnTo>
                    <a:pt x="985440" y="33019"/>
                  </a:lnTo>
                  <a:lnTo>
                    <a:pt x="985425" y="38099"/>
                  </a:lnTo>
                  <a:lnTo>
                    <a:pt x="991813" y="38099"/>
                  </a:lnTo>
                  <a:lnTo>
                    <a:pt x="991821" y="33019"/>
                  </a:lnTo>
                  <a:close/>
                </a:path>
                <a:path w="991869" h="830579">
                  <a:moveTo>
                    <a:pt x="7570" y="38100"/>
                  </a:moveTo>
                  <a:lnTo>
                    <a:pt x="1211" y="38100"/>
                  </a:lnTo>
                  <a:lnTo>
                    <a:pt x="1190" y="52069"/>
                  </a:lnTo>
                  <a:lnTo>
                    <a:pt x="7548" y="52069"/>
                  </a:lnTo>
                  <a:lnTo>
                    <a:pt x="7570" y="38100"/>
                  </a:lnTo>
                  <a:close/>
                </a:path>
                <a:path w="991869" h="830579">
                  <a:moveTo>
                    <a:pt x="991813" y="38100"/>
                  </a:moveTo>
                  <a:lnTo>
                    <a:pt x="985425" y="38100"/>
                  </a:lnTo>
                  <a:lnTo>
                    <a:pt x="985381" y="52069"/>
                  </a:lnTo>
                  <a:lnTo>
                    <a:pt x="991792" y="52069"/>
                  </a:lnTo>
                  <a:lnTo>
                    <a:pt x="991813" y="38100"/>
                  </a:lnTo>
                  <a:close/>
                </a:path>
                <a:path w="991869" h="830579">
                  <a:moveTo>
                    <a:pt x="7548" y="52069"/>
                  </a:moveTo>
                  <a:lnTo>
                    <a:pt x="1190" y="52069"/>
                  </a:lnTo>
                  <a:lnTo>
                    <a:pt x="1182" y="57149"/>
                  </a:lnTo>
                  <a:lnTo>
                    <a:pt x="7540" y="57149"/>
                  </a:lnTo>
                  <a:lnTo>
                    <a:pt x="7548" y="52069"/>
                  </a:lnTo>
                  <a:close/>
                </a:path>
                <a:path w="991869" h="830579">
                  <a:moveTo>
                    <a:pt x="991792" y="52069"/>
                  </a:moveTo>
                  <a:lnTo>
                    <a:pt x="985381" y="52069"/>
                  </a:lnTo>
                  <a:lnTo>
                    <a:pt x="985365" y="57149"/>
                  </a:lnTo>
                  <a:lnTo>
                    <a:pt x="991784" y="57149"/>
                  </a:lnTo>
                  <a:lnTo>
                    <a:pt x="991792" y="52069"/>
                  </a:lnTo>
                  <a:close/>
                </a:path>
                <a:path w="991869" h="830579">
                  <a:moveTo>
                    <a:pt x="7540" y="57150"/>
                  </a:moveTo>
                  <a:lnTo>
                    <a:pt x="1182" y="57150"/>
                  </a:lnTo>
                  <a:lnTo>
                    <a:pt x="1170" y="64769"/>
                  </a:lnTo>
                  <a:lnTo>
                    <a:pt x="7529" y="64769"/>
                  </a:lnTo>
                  <a:lnTo>
                    <a:pt x="7540" y="57150"/>
                  </a:lnTo>
                  <a:close/>
                </a:path>
                <a:path w="991869" h="830579">
                  <a:moveTo>
                    <a:pt x="991784" y="57150"/>
                  </a:moveTo>
                  <a:lnTo>
                    <a:pt x="985365" y="57150"/>
                  </a:lnTo>
                  <a:lnTo>
                    <a:pt x="985342" y="64769"/>
                  </a:lnTo>
                  <a:lnTo>
                    <a:pt x="991772" y="64769"/>
                  </a:lnTo>
                  <a:lnTo>
                    <a:pt x="991784" y="57150"/>
                  </a:lnTo>
                  <a:close/>
                </a:path>
                <a:path w="991869" h="830579">
                  <a:moveTo>
                    <a:pt x="7529" y="64770"/>
                  </a:moveTo>
                  <a:lnTo>
                    <a:pt x="1170" y="64770"/>
                  </a:lnTo>
                  <a:lnTo>
                    <a:pt x="1163" y="69849"/>
                  </a:lnTo>
                  <a:lnTo>
                    <a:pt x="7521" y="69849"/>
                  </a:lnTo>
                  <a:lnTo>
                    <a:pt x="7529" y="64770"/>
                  </a:lnTo>
                  <a:close/>
                </a:path>
                <a:path w="991869" h="830579">
                  <a:moveTo>
                    <a:pt x="991772" y="64770"/>
                  </a:moveTo>
                  <a:lnTo>
                    <a:pt x="985342" y="64770"/>
                  </a:lnTo>
                  <a:lnTo>
                    <a:pt x="985326" y="69849"/>
                  </a:lnTo>
                  <a:lnTo>
                    <a:pt x="991764" y="69849"/>
                  </a:lnTo>
                  <a:lnTo>
                    <a:pt x="991772" y="64770"/>
                  </a:lnTo>
                  <a:close/>
                </a:path>
                <a:path w="991869" h="830579">
                  <a:moveTo>
                    <a:pt x="7521" y="69850"/>
                  </a:moveTo>
                  <a:lnTo>
                    <a:pt x="1163" y="69850"/>
                  </a:lnTo>
                  <a:lnTo>
                    <a:pt x="1141" y="83819"/>
                  </a:lnTo>
                  <a:lnTo>
                    <a:pt x="7499" y="83819"/>
                  </a:lnTo>
                  <a:lnTo>
                    <a:pt x="7521" y="69850"/>
                  </a:lnTo>
                  <a:close/>
                </a:path>
                <a:path w="991869" h="830579">
                  <a:moveTo>
                    <a:pt x="991764" y="69850"/>
                  </a:moveTo>
                  <a:lnTo>
                    <a:pt x="985326" y="69850"/>
                  </a:lnTo>
                  <a:lnTo>
                    <a:pt x="985282" y="83819"/>
                  </a:lnTo>
                  <a:lnTo>
                    <a:pt x="991743" y="83819"/>
                  </a:lnTo>
                  <a:lnTo>
                    <a:pt x="991764" y="69850"/>
                  </a:lnTo>
                  <a:close/>
                </a:path>
                <a:path w="991869" h="830579">
                  <a:moveTo>
                    <a:pt x="7499" y="83819"/>
                  </a:moveTo>
                  <a:lnTo>
                    <a:pt x="1141" y="83819"/>
                  </a:lnTo>
                  <a:lnTo>
                    <a:pt x="1124" y="95249"/>
                  </a:lnTo>
                  <a:lnTo>
                    <a:pt x="7481" y="95249"/>
                  </a:lnTo>
                  <a:lnTo>
                    <a:pt x="7499" y="83819"/>
                  </a:lnTo>
                  <a:close/>
                </a:path>
                <a:path w="991869" h="830579">
                  <a:moveTo>
                    <a:pt x="991743" y="83819"/>
                  </a:moveTo>
                  <a:lnTo>
                    <a:pt x="985282" y="83819"/>
                  </a:lnTo>
                  <a:lnTo>
                    <a:pt x="985247" y="95249"/>
                  </a:lnTo>
                  <a:lnTo>
                    <a:pt x="991726" y="95249"/>
                  </a:lnTo>
                  <a:lnTo>
                    <a:pt x="991743" y="83819"/>
                  </a:lnTo>
                  <a:close/>
                </a:path>
                <a:path w="991869" h="830579">
                  <a:moveTo>
                    <a:pt x="7481" y="95250"/>
                  </a:moveTo>
                  <a:lnTo>
                    <a:pt x="1124" y="95250"/>
                  </a:lnTo>
                  <a:lnTo>
                    <a:pt x="1114" y="101599"/>
                  </a:lnTo>
                  <a:lnTo>
                    <a:pt x="7471" y="101599"/>
                  </a:lnTo>
                  <a:lnTo>
                    <a:pt x="7481" y="95250"/>
                  </a:lnTo>
                  <a:close/>
                </a:path>
                <a:path w="991869" h="830579">
                  <a:moveTo>
                    <a:pt x="991726" y="95250"/>
                  </a:moveTo>
                  <a:lnTo>
                    <a:pt x="985247" y="95250"/>
                  </a:lnTo>
                  <a:lnTo>
                    <a:pt x="985227" y="101599"/>
                  </a:lnTo>
                  <a:lnTo>
                    <a:pt x="991716" y="101599"/>
                  </a:lnTo>
                  <a:lnTo>
                    <a:pt x="991726" y="95250"/>
                  </a:lnTo>
                  <a:close/>
                </a:path>
                <a:path w="991869" h="830579">
                  <a:moveTo>
                    <a:pt x="7471" y="101600"/>
                  </a:moveTo>
                  <a:lnTo>
                    <a:pt x="1114" y="101600"/>
                  </a:lnTo>
                  <a:lnTo>
                    <a:pt x="1104" y="107949"/>
                  </a:lnTo>
                  <a:lnTo>
                    <a:pt x="7461" y="107949"/>
                  </a:lnTo>
                  <a:lnTo>
                    <a:pt x="7471" y="101600"/>
                  </a:lnTo>
                  <a:close/>
                </a:path>
                <a:path w="991869" h="830579">
                  <a:moveTo>
                    <a:pt x="991716" y="101600"/>
                  </a:moveTo>
                  <a:lnTo>
                    <a:pt x="985227" y="101600"/>
                  </a:lnTo>
                  <a:lnTo>
                    <a:pt x="985207" y="107949"/>
                  </a:lnTo>
                  <a:lnTo>
                    <a:pt x="991706" y="107949"/>
                  </a:lnTo>
                  <a:lnTo>
                    <a:pt x="991716" y="101600"/>
                  </a:lnTo>
                  <a:close/>
                </a:path>
                <a:path w="991869" h="830579">
                  <a:moveTo>
                    <a:pt x="7461" y="107950"/>
                  </a:moveTo>
                  <a:lnTo>
                    <a:pt x="1104" y="107950"/>
                  </a:lnTo>
                  <a:lnTo>
                    <a:pt x="1093" y="115569"/>
                  </a:lnTo>
                  <a:lnTo>
                    <a:pt x="7450" y="115569"/>
                  </a:lnTo>
                  <a:lnTo>
                    <a:pt x="7461" y="107950"/>
                  </a:lnTo>
                  <a:close/>
                </a:path>
                <a:path w="991869" h="830579">
                  <a:moveTo>
                    <a:pt x="991706" y="107950"/>
                  </a:moveTo>
                  <a:lnTo>
                    <a:pt x="985207" y="107950"/>
                  </a:lnTo>
                  <a:lnTo>
                    <a:pt x="985184" y="115569"/>
                  </a:lnTo>
                  <a:lnTo>
                    <a:pt x="991694" y="115569"/>
                  </a:lnTo>
                  <a:lnTo>
                    <a:pt x="991706" y="107950"/>
                  </a:lnTo>
                  <a:close/>
                </a:path>
                <a:path w="991869" h="830579">
                  <a:moveTo>
                    <a:pt x="7450" y="115569"/>
                  </a:moveTo>
                  <a:lnTo>
                    <a:pt x="1093" y="115569"/>
                  </a:lnTo>
                  <a:lnTo>
                    <a:pt x="1083" y="121919"/>
                  </a:lnTo>
                  <a:lnTo>
                    <a:pt x="7440" y="121919"/>
                  </a:lnTo>
                  <a:lnTo>
                    <a:pt x="7450" y="115569"/>
                  </a:lnTo>
                  <a:close/>
                </a:path>
                <a:path w="991869" h="830579">
                  <a:moveTo>
                    <a:pt x="991694" y="115569"/>
                  </a:moveTo>
                  <a:lnTo>
                    <a:pt x="985184" y="115569"/>
                  </a:lnTo>
                  <a:lnTo>
                    <a:pt x="985164" y="121919"/>
                  </a:lnTo>
                  <a:lnTo>
                    <a:pt x="991685" y="121919"/>
                  </a:lnTo>
                  <a:lnTo>
                    <a:pt x="991694" y="115569"/>
                  </a:lnTo>
                  <a:close/>
                </a:path>
                <a:path w="991869" h="830579">
                  <a:moveTo>
                    <a:pt x="7440" y="121919"/>
                  </a:moveTo>
                  <a:lnTo>
                    <a:pt x="1083" y="121919"/>
                  </a:lnTo>
                  <a:lnTo>
                    <a:pt x="1073" y="128269"/>
                  </a:lnTo>
                  <a:lnTo>
                    <a:pt x="7430" y="128269"/>
                  </a:lnTo>
                  <a:lnTo>
                    <a:pt x="7440" y="121919"/>
                  </a:lnTo>
                  <a:close/>
                </a:path>
                <a:path w="991869" h="830579">
                  <a:moveTo>
                    <a:pt x="991685" y="121919"/>
                  </a:moveTo>
                  <a:lnTo>
                    <a:pt x="985164" y="121919"/>
                  </a:lnTo>
                  <a:lnTo>
                    <a:pt x="985144" y="128269"/>
                  </a:lnTo>
                  <a:lnTo>
                    <a:pt x="991675" y="128269"/>
                  </a:lnTo>
                  <a:lnTo>
                    <a:pt x="991685" y="121919"/>
                  </a:lnTo>
                  <a:close/>
                </a:path>
                <a:path w="991869" h="830579">
                  <a:moveTo>
                    <a:pt x="7430" y="128269"/>
                  </a:moveTo>
                  <a:lnTo>
                    <a:pt x="1073" y="128269"/>
                  </a:lnTo>
                  <a:lnTo>
                    <a:pt x="1065" y="133349"/>
                  </a:lnTo>
                  <a:lnTo>
                    <a:pt x="7422" y="133349"/>
                  </a:lnTo>
                  <a:lnTo>
                    <a:pt x="7430" y="128269"/>
                  </a:lnTo>
                  <a:close/>
                </a:path>
                <a:path w="991869" h="830579">
                  <a:moveTo>
                    <a:pt x="991675" y="128269"/>
                  </a:moveTo>
                  <a:lnTo>
                    <a:pt x="985144" y="128269"/>
                  </a:lnTo>
                  <a:lnTo>
                    <a:pt x="985128" y="133349"/>
                  </a:lnTo>
                  <a:lnTo>
                    <a:pt x="991667" y="133349"/>
                  </a:lnTo>
                  <a:lnTo>
                    <a:pt x="991675" y="128269"/>
                  </a:lnTo>
                  <a:close/>
                </a:path>
                <a:path w="991869" h="830579">
                  <a:moveTo>
                    <a:pt x="7422" y="133350"/>
                  </a:moveTo>
                  <a:lnTo>
                    <a:pt x="1065" y="133350"/>
                  </a:lnTo>
                  <a:lnTo>
                    <a:pt x="1056" y="139699"/>
                  </a:lnTo>
                  <a:lnTo>
                    <a:pt x="7412" y="139699"/>
                  </a:lnTo>
                  <a:lnTo>
                    <a:pt x="7422" y="133350"/>
                  </a:lnTo>
                  <a:close/>
                </a:path>
                <a:path w="991869" h="830579">
                  <a:moveTo>
                    <a:pt x="991667" y="133350"/>
                  </a:moveTo>
                  <a:lnTo>
                    <a:pt x="985128" y="133350"/>
                  </a:lnTo>
                  <a:lnTo>
                    <a:pt x="985109" y="139699"/>
                  </a:lnTo>
                  <a:lnTo>
                    <a:pt x="991658" y="139699"/>
                  </a:lnTo>
                  <a:lnTo>
                    <a:pt x="991667" y="133350"/>
                  </a:lnTo>
                  <a:close/>
                </a:path>
                <a:path w="991869" h="830579">
                  <a:moveTo>
                    <a:pt x="7412" y="139700"/>
                  </a:moveTo>
                  <a:lnTo>
                    <a:pt x="1056" y="139700"/>
                  </a:lnTo>
                  <a:lnTo>
                    <a:pt x="1046" y="146049"/>
                  </a:lnTo>
                  <a:lnTo>
                    <a:pt x="7402" y="146049"/>
                  </a:lnTo>
                  <a:lnTo>
                    <a:pt x="7412" y="139700"/>
                  </a:lnTo>
                  <a:close/>
                </a:path>
                <a:path w="991869" h="830579">
                  <a:moveTo>
                    <a:pt x="991658" y="139700"/>
                  </a:moveTo>
                  <a:lnTo>
                    <a:pt x="985109" y="139700"/>
                  </a:lnTo>
                  <a:lnTo>
                    <a:pt x="985089" y="146049"/>
                  </a:lnTo>
                  <a:lnTo>
                    <a:pt x="991648" y="146049"/>
                  </a:lnTo>
                  <a:lnTo>
                    <a:pt x="991658" y="139700"/>
                  </a:lnTo>
                  <a:close/>
                </a:path>
                <a:path w="991869" h="830579">
                  <a:moveTo>
                    <a:pt x="7402" y="146050"/>
                  </a:moveTo>
                  <a:lnTo>
                    <a:pt x="1046" y="146050"/>
                  </a:lnTo>
                  <a:lnTo>
                    <a:pt x="987" y="184149"/>
                  </a:lnTo>
                  <a:lnTo>
                    <a:pt x="7343" y="184149"/>
                  </a:lnTo>
                  <a:lnTo>
                    <a:pt x="7402" y="146050"/>
                  </a:lnTo>
                  <a:close/>
                </a:path>
                <a:path w="991869" h="830579">
                  <a:moveTo>
                    <a:pt x="991648" y="146050"/>
                  </a:moveTo>
                  <a:lnTo>
                    <a:pt x="985089" y="146050"/>
                  </a:lnTo>
                  <a:lnTo>
                    <a:pt x="984970" y="184149"/>
                  </a:lnTo>
                  <a:lnTo>
                    <a:pt x="991589" y="184149"/>
                  </a:lnTo>
                  <a:lnTo>
                    <a:pt x="991648" y="146050"/>
                  </a:lnTo>
                  <a:close/>
                </a:path>
                <a:path w="991869" h="830579">
                  <a:moveTo>
                    <a:pt x="7343" y="184150"/>
                  </a:moveTo>
                  <a:lnTo>
                    <a:pt x="987" y="184150"/>
                  </a:lnTo>
                  <a:lnTo>
                    <a:pt x="976" y="191769"/>
                  </a:lnTo>
                  <a:lnTo>
                    <a:pt x="7331" y="191769"/>
                  </a:lnTo>
                  <a:lnTo>
                    <a:pt x="7343" y="184150"/>
                  </a:lnTo>
                  <a:close/>
                </a:path>
                <a:path w="991869" h="830579">
                  <a:moveTo>
                    <a:pt x="991589" y="184150"/>
                  </a:moveTo>
                  <a:lnTo>
                    <a:pt x="984970" y="184150"/>
                  </a:lnTo>
                  <a:lnTo>
                    <a:pt x="984947" y="191769"/>
                  </a:lnTo>
                  <a:lnTo>
                    <a:pt x="991578" y="191769"/>
                  </a:lnTo>
                  <a:lnTo>
                    <a:pt x="991589" y="184150"/>
                  </a:lnTo>
                  <a:close/>
                </a:path>
                <a:path w="991869" h="830579">
                  <a:moveTo>
                    <a:pt x="7331" y="191769"/>
                  </a:moveTo>
                  <a:lnTo>
                    <a:pt x="976" y="191769"/>
                  </a:lnTo>
                  <a:lnTo>
                    <a:pt x="966" y="198119"/>
                  </a:lnTo>
                  <a:lnTo>
                    <a:pt x="7321" y="198119"/>
                  </a:lnTo>
                  <a:lnTo>
                    <a:pt x="7331" y="191769"/>
                  </a:lnTo>
                  <a:close/>
                </a:path>
                <a:path w="991869" h="830579">
                  <a:moveTo>
                    <a:pt x="991578" y="191769"/>
                  </a:moveTo>
                  <a:lnTo>
                    <a:pt x="984947" y="191769"/>
                  </a:lnTo>
                  <a:lnTo>
                    <a:pt x="984927" y="198119"/>
                  </a:lnTo>
                  <a:lnTo>
                    <a:pt x="991568" y="198119"/>
                  </a:lnTo>
                  <a:lnTo>
                    <a:pt x="991578" y="191769"/>
                  </a:lnTo>
                  <a:close/>
                </a:path>
                <a:path w="991869" h="830579">
                  <a:moveTo>
                    <a:pt x="7321" y="198119"/>
                  </a:moveTo>
                  <a:lnTo>
                    <a:pt x="966" y="198119"/>
                  </a:lnTo>
                  <a:lnTo>
                    <a:pt x="958" y="203199"/>
                  </a:lnTo>
                  <a:lnTo>
                    <a:pt x="7313" y="203199"/>
                  </a:lnTo>
                  <a:lnTo>
                    <a:pt x="7321" y="198119"/>
                  </a:lnTo>
                  <a:close/>
                </a:path>
                <a:path w="991869" h="830579">
                  <a:moveTo>
                    <a:pt x="991568" y="198119"/>
                  </a:moveTo>
                  <a:lnTo>
                    <a:pt x="984927" y="198119"/>
                  </a:lnTo>
                  <a:lnTo>
                    <a:pt x="984911" y="203199"/>
                  </a:lnTo>
                  <a:lnTo>
                    <a:pt x="991560" y="203199"/>
                  </a:lnTo>
                  <a:lnTo>
                    <a:pt x="991568" y="198119"/>
                  </a:lnTo>
                  <a:close/>
                </a:path>
                <a:path w="991869" h="830579">
                  <a:moveTo>
                    <a:pt x="7313" y="203200"/>
                  </a:moveTo>
                  <a:lnTo>
                    <a:pt x="958" y="203200"/>
                  </a:lnTo>
                  <a:lnTo>
                    <a:pt x="947" y="210819"/>
                  </a:lnTo>
                  <a:lnTo>
                    <a:pt x="7302" y="210819"/>
                  </a:lnTo>
                  <a:lnTo>
                    <a:pt x="7313" y="203200"/>
                  </a:lnTo>
                  <a:close/>
                </a:path>
                <a:path w="991869" h="830579">
                  <a:moveTo>
                    <a:pt x="991560" y="203200"/>
                  </a:moveTo>
                  <a:lnTo>
                    <a:pt x="984911" y="203200"/>
                  </a:lnTo>
                  <a:lnTo>
                    <a:pt x="984887" y="210819"/>
                  </a:lnTo>
                  <a:lnTo>
                    <a:pt x="991549" y="210819"/>
                  </a:lnTo>
                  <a:lnTo>
                    <a:pt x="991560" y="203200"/>
                  </a:lnTo>
                  <a:close/>
                </a:path>
                <a:path w="991869" h="830579">
                  <a:moveTo>
                    <a:pt x="7302" y="210819"/>
                  </a:moveTo>
                  <a:lnTo>
                    <a:pt x="947" y="210819"/>
                  </a:lnTo>
                  <a:lnTo>
                    <a:pt x="898" y="242569"/>
                  </a:lnTo>
                  <a:lnTo>
                    <a:pt x="7252" y="242569"/>
                  </a:lnTo>
                  <a:lnTo>
                    <a:pt x="7302" y="210819"/>
                  </a:lnTo>
                  <a:close/>
                </a:path>
                <a:path w="991869" h="830579">
                  <a:moveTo>
                    <a:pt x="991549" y="210819"/>
                  </a:moveTo>
                  <a:lnTo>
                    <a:pt x="984887" y="210819"/>
                  </a:lnTo>
                  <a:lnTo>
                    <a:pt x="984789" y="242569"/>
                  </a:lnTo>
                  <a:lnTo>
                    <a:pt x="991500" y="242569"/>
                  </a:lnTo>
                  <a:lnTo>
                    <a:pt x="991549" y="210819"/>
                  </a:lnTo>
                  <a:close/>
                </a:path>
                <a:path w="991869" h="830579">
                  <a:moveTo>
                    <a:pt x="7252" y="242569"/>
                  </a:moveTo>
                  <a:lnTo>
                    <a:pt x="898" y="242569"/>
                  </a:lnTo>
                  <a:lnTo>
                    <a:pt x="849" y="274319"/>
                  </a:lnTo>
                  <a:lnTo>
                    <a:pt x="7203" y="274319"/>
                  </a:lnTo>
                  <a:lnTo>
                    <a:pt x="7252" y="242569"/>
                  </a:lnTo>
                  <a:close/>
                </a:path>
                <a:path w="991869" h="830579">
                  <a:moveTo>
                    <a:pt x="991500" y="242569"/>
                  </a:moveTo>
                  <a:lnTo>
                    <a:pt x="984789" y="242569"/>
                  </a:lnTo>
                  <a:lnTo>
                    <a:pt x="984690" y="274319"/>
                  </a:lnTo>
                  <a:lnTo>
                    <a:pt x="991451" y="274319"/>
                  </a:lnTo>
                  <a:lnTo>
                    <a:pt x="991500" y="242569"/>
                  </a:lnTo>
                  <a:close/>
                </a:path>
                <a:path w="991869" h="830579">
                  <a:moveTo>
                    <a:pt x="7203" y="274319"/>
                  </a:moveTo>
                  <a:lnTo>
                    <a:pt x="849" y="274319"/>
                  </a:lnTo>
                  <a:lnTo>
                    <a:pt x="801" y="306069"/>
                  </a:lnTo>
                  <a:lnTo>
                    <a:pt x="7153" y="306069"/>
                  </a:lnTo>
                  <a:lnTo>
                    <a:pt x="7203" y="274319"/>
                  </a:lnTo>
                  <a:close/>
                </a:path>
                <a:path w="991869" h="830579">
                  <a:moveTo>
                    <a:pt x="991451" y="274319"/>
                  </a:moveTo>
                  <a:lnTo>
                    <a:pt x="984690" y="274319"/>
                  </a:lnTo>
                  <a:lnTo>
                    <a:pt x="984591" y="306069"/>
                  </a:lnTo>
                  <a:lnTo>
                    <a:pt x="991403" y="306069"/>
                  </a:lnTo>
                  <a:lnTo>
                    <a:pt x="991451" y="274319"/>
                  </a:lnTo>
                  <a:close/>
                </a:path>
                <a:path w="991869" h="830579">
                  <a:moveTo>
                    <a:pt x="7153" y="306069"/>
                  </a:moveTo>
                  <a:lnTo>
                    <a:pt x="801" y="306069"/>
                  </a:lnTo>
                  <a:lnTo>
                    <a:pt x="511" y="495299"/>
                  </a:lnTo>
                  <a:lnTo>
                    <a:pt x="6859" y="495299"/>
                  </a:lnTo>
                  <a:lnTo>
                    <a:pt x="7153" y="306069"/>
                  </a:lnTo>
                  <a:close/>
                </a:path>
                <a:path w="991869" h="830579">
                  <a:moveTo>
                    <a:pt x="991403" y="306069"/>
                  </a:moveTo>
                  <a:lnTo>
                    <a:pt x="984591" y="306069"/>
                  </a:lnTo>
                  <a:lnTo>
                    <a:pt x="984003" y="495299"/>
                  </a:lnTo>
                  <a:lnTo>
                    <a:pt x="991113" y="495299"/>
                  </a:lnTo>
                  <a:lnTo>
                    <a:pt x="991403" y="306069"/>
                  </a:lnTo>
                  <a:close/>
                </a:path>
                <a:path w="991869" h="830579">
                  <a:moveTo>
                    <a:pt x="6859" y="495300"/>
                  </a:moveTo>
                  <a:lnTo>
                    <a:pt x="511" y="495300"/>
                  </a:lnTo>
                  <a:lnTo>
                    <a:pt x="453" y="533399"/>
                  </a:lnTo>
                  <a:lnTo>
                    <a:pt x="6800" y="533399"/>
                  </a:lnTo>
                  <a:lnTo>
                    <a:pt x="6859" y="495300"/>
                  </a:lnTo>
                  <a:close/>
                </a:path>
                <a:path w="991869" h="830579">
                  <a:moveTo>
                    <a:pt x="991113" y="495300"/>
                  </a:moveTo>
                  <a:lnTo>
                    <a:pt x="984003" y="495300"/>
                  </a:lnTo>
                  <a:lnTo>
                    <a:pt x="983884" y="533399"/>
                  </a:lnTo>
                  <a:lnTo>
                    <a:pt x="991055" y="533399"/>
                  </a:lnTo>
                  <a:lnTo>
                    <a:pt x="991113" y="495300"/>
                  </a:lnTo>
                  <a:close/>
                </a:path>
                <a:path w="991869" h="830579">
                  <a:moveTo>
                    <a:pt x="6800" y="533400"/>
                  </a:moveTo>
                  <a:lnTo>
                    <a:pt x="453" y="533400"/>
                  </a:lnTo>
                  <a:lnTo>
                    <a:pt x="402" y="566419"/>
                  </a:lnTo>
                  <a:lnTo>
                    <a:pt x="6748" y="566419"/>
                  </a:lnTo>
                  <a:lnTo>
                    <a:pt x="6800" y="533400"/>
                  </a:lnTo>
                  <a:close/>
                </a:path>
                <a:path w="991869" h="830579">
                  <a:moveTo>
                    <a:pt x="991055" y="533400"/>
                  </a:moveTo>
                  <a:lnTo>
                    <a:pt x="983884" y="533400"/>
                  </a:lnTo>
                  <a:lnTo>
                    <a:pt x="983781" y="566419"/>
                  </a:lnTo>
                  <a:lnTo>
                    <a:pt x="991004" y="566419"/>
                  </a:lnTo>
                  <a:lnTo>
                    <a:pt x="991055" y="533400"/>
                  </a:lnTo>
                  <a:close/>
                </a:path>
                <a:path w="991869" h="830579">
                  <a:moveTo>
                    <a:pt x="6748" y="566419"/>
                  </a:moveTo>
                  <a:lnTo>
                    <a:pt x="402" y="566419"/>
                  </a:lnTo>
                  <a:lnTo>
                    <a:pt x="315" y="623569"/>
                  </a:lnTo>
                  <a:lnTo>
                    <a:pt x="6660" y="623569"/>
                  </a:lnTo>
                  <a:lnTo>
                    <a:pt x="6748" y="566419"/>
                  </a:lnTo>
                  <a:close/>
                </a:path>
                <a:path w="991869" h="830579">
                  <a:moveTo>
                    <a:pt x="991004" y="566419"/>
                  </a:moveTo>
                  <a:lnTo>
                    <a:pt x="983781" y="566419"/>
                  </a:lnTo>
                  <a:lnTo>
                    <a:pt x="983604" y="623569"/>
                  </a:lnTo>
                  <a:lnTo>
                    <a:pt x="990917" y="623569"/>
                  </a:lnTo>
                  <a:lnTo>
                    <a:pt x="991004" y="566419"/>
                  </a:lnTo>
                  <a:close/>
                </a:path>
                <a:path w="991869" h="830579">
                  <a:moveTo>
                    <a:pt x="6660" y="623569"/>
                  </a:moveTo>
                  <a:lnTo>
                    <a:pt x="315" y="623569"/>
                  </a:lnTo>
                  <a:lnTo>
                    <a:pt x="307" y="628649"/>
                  </a:lnTo>
                  <a:lnTo>
                    <a:pt x="6652" y="628649"/>
                  </a:lnTo>
                  <a:lnTo>
                    <a:pt x="6660" y="623569"/>
                  </a:lnTo>
                  <a:close/>
                </a:path>
                <a:path w="991869" h="830579">
                  <a:moveTo>
                    <a:pt x="990917" y="623569"/>
                  </a:moveTo>
                  <a:lnTo>
                    <a:pt x="983604" y="623569"/>
                  </a:lnTo>
                  <a:lnTo>
                    <a:pt x="983588" y="628649"/>
                  </a:lnTo>
                  <a:lnTo>
                    <a:pt x="990909" y="628649"/>
                  </a:lnTo>
                  <a:lnTo>
                    <a:pt x="990917" y="623569"/>
                  </a:lnTo>
                  <a:close/>
                </a:path>
                <a:path w="991869" h="830579">
                  <a:moveTo>
                    <a:pt x="6652" y="628650"/>
                  </a:moveTo>
                  <a:lnTo>
                    <a:pt x="307" y="628650"/>
                  </a:lnTo>
                  <a:lnTo>
                    <a:pt x="295" y="636269"/>
                  </a:lnTo>
                  <a:lnTo>
                    <a:pt x="6640" y="636269"/>
                  </a:lnTo>
                  <a:lnTo>
                    <a:pt x="6652" y="628650"/>
                  </a:lnTo>
                  <a:close/>
                </a:path>
                <a:path w="991869" h="830579">
                  <a:moveTo>
                    <a:pt x="990909" y="628650"/>
                  </a:moveTo>
                  <a:lnTo>
                    <a:pt x="983588" y="628650"/>
                  </a:lnTo>
                  <a:lnTo>
                    <a:pt x="983564" y="636269"/>
                  </a:lnTo>
                  <a:lnTo>
                    <a:pt x="990897" y="636269"/>
                  </a:lnTo>
                  <a:lnTo>
                    <a:pt x="990909" y="628650"/>
                  </a:lnTo>
                  <a:close/>
                </a:path>
                <a:path w="991869" h="830579">
                  <a:moveTo>
                    <a:pt x="6640" y="636269"/>
                  </a:moveTo>
                  <a:lnTo>
                    <a:pt x="295" y="636269"/>
                  </a:lnTo>
                  <a:lnTo>
                    <a:pt x="285" y="642619"/>
                  </a:lnTo>
                  <a:lnTo>
                    <a:pt x="6630" y="642619"/>
                  </a:lnTo>
                  <a:lnTo>
                    <a:pt x="6640" y="636269"/>
                  </a:lnTo>
                  <a:close/>
                </a:path>
                <a:path w="991869" h="830579">
                  <a:moveTo>
                    <a:pt x="990897" y="636269"/>
                  </a:moveTo>
                  <a:lnTo>
                    <a:pt x="983564" y="636269"/>
                  </a:lnTo>
                  <a:lnTo>
                    <a:pt x="983544" y="642619"/>
                  </a:lnTo>
                  <a:lnTo>
                    <a:pt x="990887" y="642619"/>
                  </a:lnTo>
                  <a:lnTo>
                    <a:pt x="990897" y="636269"/>
                  </a:lnTo>
                  <a:close/>
                </a:path>
                <a:path w="991869" h="830579">
                  <a:moveTo>
                    <a:pt x="6630" y="642619"/>
                  </a:moveTo>
                  <a:lnTo>
                    <a:pt x="285" y="642619"/>
                  </a:lnTo>
                  <a:lnTo>
                    <a:pt x="278" y="647699"/>
                  </a:lnTo>
                  <a:lnTo>
                    <a:pt x="6622" y="647699"/>
                  </a:lnTo>
                  <a:lnTo>
                    <a:pt x="6630" y="642619"/>
                  </a:lnTo>
                  <a:close/>
                </a:path>
                <a:path w="991869" h="830579">
                  <a:moveTo>
                    <a:pt x="990887" y="642619"/>
                  </a:moveTo>
                  <a:lnTo>
                    <a:pt x="983544" y="642619"/>
                  </a:lnTo>
                  <a:lnTo>
                    <a:pt x="983529" y="647699"/>
                  </a:lnTo>
                  <a:lnTo>
                    <a:pt x="990880" y="647699"/>
                  </a:lnTo>
                  <a:lnTo>
                    <a:pt x="990887" y="642619"/>
                  </a:lnTo>
                  <a:close/>
                </a:path>
                <a:path w="991869" h="830579">
                  <a:moveTo>
                    <a:pt x="6622" y="647700"/>
                  </a:moveTo>
                  <a:lnTo>
                    <a:pt x="278" y="647700"/>
                  </a:lnTo>
                  <a:lnTo>
                    <a:pt x="266" y="655319"/>
                  </a:lnTo>
                  <a:lnTo>
                    <a:pt x="6610" y="655319"/>
                  </a:lnTo>
                  <a:lnTo>
                    <a:pt x="6622" y="647700"/>
                  </a:lnTo>
                  <a:close/>
                </a:path>
                <a:path w="991869" h="830579">
                  <a:moveTo>
                    <a:pt x="990880" y="647700"/>
                  </a:moveTo>
                  <a:lnTo>
                    <a:pt x="983529" y="647700"/>
                  </a:lnTo>
                  <a:lnTo>
                    <a:pt x="983505" y="655319"/>
                  </a:lnTo>
                  <a:lnTo>
                    <a:pt x="990868" y="655319"/>
                  </a:lnTo>
                  <a:lnTo>
                    <a:pt x="990880" y="647700"/>
                  </a:lnTo>
                  <a:close/>
                </a:path>
                <a:path w="991869" h="830579">
                  <a:moveTo>
                    <a:pt x="6610" y="655319"/>
                  </a:moveTo>
                  <a:lnTo>
                    <a:pt x="266" y="655319"/>
                  </a:lnTo>
                  <a:lnTo>
                    <a:pt x="229" y="679449"/>
                  </a:lnTo>
                  <a:lnTo>
                    <a:pt x="6573" y="679449"/>
                  </a:lnTo>
                  <a:lnTo>
                    <a:pt x="6610" y="655319"/>
                  </a:lnTo>
                  <a:close/>
                </a:path>
                <a:path w="991869" h="830579">
                  <a:moveTo>
                    <a:pt x="990868" y="655319"/>
                  </a:moveTo>
                  <a:lnTo>
                    <a:pt x="983505" y="655319"/>
                  </a:lnTo>
                  <a:lnTo>
                    <a:pt x="983430" y="679449"/>
                  </a:lnTo>
                  <a:lnTo>
                    <a:pt x="990831" y="679449"/>
                  </a:lnTo>
                  <a:lnTo>
                    <a:pt x="990868" y="655319"/>
                  </a:lnTo>
                  <a:close/>
                </a:path>
                <a:path w="991869" h="830579">
                  <a:moveTo>
                    <a:pt x="6573" y="679450"/>
                  </a:moveTo>
                  <a:lnTo>
                    <a:pt x="229" y="679450"/>
                  </a:lnTo>
                  <a:lnTo>
                    <a:pt x="219" y="685799"/>
                  </a:lnTo>
                  <a:lnTo>
                    <a:pt x="6563" y="685799"/>
                  </a:lnTo>
                  <a:lnTo>
                    <a:pt x="6573" y="679450"/>
                  </a:lnTo>
                  <a:close/>
                </a:path>
                <a:path w="991869" h="830579">
                  <a:moveTo>
                    <a:pt x="990831" y="679450"/>
                  </a:moveTo>
                  <a:lnTo>
                    <a:pt x="983430" y="679450"/>
                  </a:lnTo>
                  <a:lnTo>
                    <a:pt x="983410" y="685799"/>
                  </a:lnTo>
                  <a:lnTo>
                    <a:pt x="990821" y="685799"/>
                  </a:lnTo>
                  <a:lnTo>
                    <a:pt x="990831" y="679450"/>
                  </a:lnTo>
                  <a:close/>
                </a:path>
                <a:path w="991869" h="830579">
                  <a:moveTo>
                    <a:pt x="6563" y="685800"/>
                  </a:moveTo>
                  <a:lnTo>
                    <a:pt x="219" y="685800"/>
                  </a:lnTo>
                  <a:lnTo>
                    <a:pt x="198" y="699769"/>
                  </a:lnTo>
                  <a:lnTo>
                    <a:pt x="6541" y="699769"/>
                  </a:lnTo>
                  <a:lnTo>
                    <a:pt x="6563" y="685800"/>
                  </a:lnTo>
                  <a:close/>
                </a:path>
                <a:path w="991869" h="830579">
                  <a:moveTo>
                    <a:pt x="990821" y="685800"/>
                  </a:moveTo>
                  <a:lnTo>
                    <a:pt x="983410" y="685800"/>
                  </a:lnTo>
                  <a:lnTo>
                    <a:pt x="983367" y="699769"/>
                  </a:lnTo>
                  <a:lnTo>
                    <a:pt x="990800" y="699769"/>
                  </a:lnTo>
                  <a:lnTo>
                    <a:pt x="990821" y="685800"/>
                  </a:lnTo>
                  <a:close/>
                </a:path>
                <a:path w="991869" h="830579">
                  <a:moveTo>
                    <a:pt x="6541" y="699769"/>
                  </a:moveTo>
                  <a:lnTo>
                    <a:pt x="198" y="699769"/>
                  </a:lnTo>
                  <a:lnTo>
                    <a:pt x="188" y="706119"/>
                  </a:lnTo>
                  <a:lnTo>
                    <a:pt x="6531" y="706119"/>
                  </a:lnTo>
                  <a:lnTo>
                    <a:pt x="6541" y="699769"/>
                  </a:lnTo>
                  <a:close/>
                </a:path>
                <a:path w="991869" h="830579">
                  <a:moveTo>
                    <a:pt x="990800" y="699769"/>
                  </a:moveTo>
                  <a:lnTo>
                    <a:pt x="983367" y="699769"/>
                  </a:lnTo>
                  <a:lnTo>
                    <a:pt x="983347" y="706119"/>
                  </a:lnTo>
                  <a:lnTo>
                    <a:pt x="990790" y="706119"/>
                  </a:lnTo>
                  <a:lnTo>
                    <a:pt x="990800" y="699769"/>
                  </a:lnTo>
                  <a:close/>
                </a:path>
                <a:path w="991869" h="830579">
                  <a:moveTo>
                    <a:pt x="6531" y="706119"/>
                  </a:moveTo>
                  <a:lnTo>
                    <a:pt x="188" y="706119"/>
                  </a:lnTo>
                  <a:lnTo>
                    <a:pt x="178" y="712469"/>
                  </a:lnTo>
                  <a:lnTo>
                    <a:pt x="6521" y="712469"/>
                  </a:lnTo>
                  <a:lnTo>
                    <a:pt x="6531" y="706119"/>
                  </a:lnTo>
                  <a:close/>
                </a:path>
                <a:path w="991869" h="830579">
                  <a:moveTo>
                    <a:pt x="990790" y="706119"/>
                  </a:moveTo>
                  <a:lnTo>
                    <a:pt x="983347" y="706119"/>
                  </a:lnTo>
                  <a:lnTo>
                    <a:pt x="983327" y="712469"/>
                  </a:lnTo>
                  <a:lnTo>
                    <a:pt x="990780" y="712469"/>
                  </a:lnTo>
                  <a:lnTo>
                    <a:pt x="990790" y="706119"/>
                  </a:lnTo>
                  <a:close/>
                </a:path>
                <a:path w="991869" h="830579">
                  <a:moveTo>
                    <a:pt x="6521" y="712469"/>
                  </a:moveTo>
                  <a:lnTo>
                    <a:pt x="178" y="712469"/>
                  </a:lnTo>
                  <a:lnTo>
                    <a:pt x="169" y="718819"/>
                  </a:lnTo>
                  <a:lnTo>
                    <a:pt x="6511" y="718819"/>
                  </a:lnTo>
                  <a:lnTo>
                    <a:pt x="6521" y="712469"/>
                  </a:lnTo>
                  <a:close/>
                </a:path>
                <a:path w="991869" h="830579">
                  <a:moveTo>
                    <a:pt x="990780" y="712469"/>
                  </a:moveTo>
                  <a:lnTo>
                    <a:pt x="983327" y="712469"/>
                  </a:lnTo>
                  <a:lnTo>
                    <a:pt x="983307" y="718819"/>
                  </a:lnTo>
                  <a:lnTo>
                    <a:pt x="990771" y="718819"/>
                  </a:lnTo>
                  <a:lnTo>
                    <a:pt x="990780" y="712469"/>
                  </a:lnTo>
                  <a:close/>
                </a:path>
                <a:path w="991869" h="830579">
                  <a:moveTo>
                    <a:pt x="6511" y="718819"/>
                  </a:moveTo>
                  <a:lnTo>
                    <a:pt x="169" y="718819"/>
                  </a:lnTo>
                  <a:lnTo>
                    <a:pt x="159" y="725169"/>
                  </a:lnTo>
                  <a:lnTo>
                    <a:pt x="6502" y="725169"/>
                  </a:lnTo>
                  <a:lnTo>
                    <a:pt x="6511" y="718819"/>
                  </a:lnTo>
                  <a:close/>
                </a:path>
                <a:path w="991869" h="830579">
                  <a:moveTo>
                    <a:pt x="990771" y="718819"/>
                  </a:moveTo>
                  <a:lnTo>
                    <a:pt x="983307" y="718819"/>
                  </a:lnTo>
                  <a:lnTo>
                    <a:pt x="983288" y="725169"/>
                  </a:lnTo>
                  <a:lnTo>
                    <a:pt x="990761" y="725169"/>
                  </a:lnTo>
                  <a:lnTo>
                    <a:pt x="990771" y="718819"/>
                  </a:lnTo>
                  <a:close/>
                </a:path>
                <a:path w="991869" h="830579">
                  <a:moveTo>
                    <a:pt x="6502" y="725169"/>
                  </a:moveTo>
                  <a:lnTo>
                    <a:pt x="159" y="725169"/>
                  </a:lnTo>
                  <a:lnTo>
                    <a:pt x="149" y="731519"/>
                  </a:lnTo>
                  <a:lnTo>
                    <a:pt x="6492" y="731519"/>
                  </a:lnTo>
                  <a:lnTo>
                    <a:pt x="6502" y="725169"/>
                  </a:lnTo>
                  <a:close/>
                </a:path>
                <a:path w="991869" h="830579">
                  <a:moveTo>
                    <a:pt x="990761" y="725169"/>
                  </a:moveTo>
                  <a:lnTo>
                    <a:pt x="983288" y="725169"/>
                  </a:lnTo>
                  <a:lnTo>
                    <a:pt x="983268" y="731519"/>
                  </a:lnTo>
                  <a:lnTo>
                    <a:pt x="990751" y="731519"/>
                  </a:lnTo>
                  <a:lnTo>
                    <a:pt x="990761" y="725169"/>
                  </a:lnTo>
                  <a:close/>
                </a:path>
                <a:path w="991869" h="830579">
                  <a:moveTo>
                    <a:pt x="6492" y="731519"/>
                  </a:moveTo>
                  <a:lnTo>
                    <a:pt x="149" y="731519"/>
                  </a:lnTo>
                  <a:lnTo>
                    <a:pt x="140" y="737869"/>
                  </a:lnTo>
                  <a:lnTo>
                    <a:pt x="6482" y="737869"/>
                  </a:lnTo>
                  <a:lnTo>
                    <a:pt x="6492" y="731519"/>
                  </a:lnTo>
                  <a:close/>
                </a:path>
                <a:path w="991869" h="830579">
                  <a:moveTo>
                    <a:pt x="990751" y="731519"/>
                  </a:moveTo>
                  <a:lnTo>
                    <a:pt x="983268" y="731519"/>
                  </a:lnTo>
                  <a:lnTo>
                    <a:pt x="983248" y="737869"/>
                  </a:lnTo>
                  <a:lnTo>
                    <a:pt x="990741" y="737869"/>
                  </a:lnTo>
                  <a:lnTo>
                    <a:pt x="990751" y="731519"/>
                  </a:lnTo>
                  <a:close/>
                </a:path>
                <a:path w="991869" h="830579">
                  <a:moveTo>
                    <a:pt x="6482" y="737869"/>
                  </a:moveTo>
                  <a:lnTo>
                    <a:pt x="140" y="737869"/>
                  </a:lnTo>
                  <a:lnTo>
                    <a:pt x="130" y="744219"/>
                  </a:lnTo>
                  <a:lnTo>
                    <a:pt x="6472" y="744219"/>
                  </a:lnTo>
                  <a:lnTo>
                    <a:pt x="6482" y="737869"/>
                  </a:lnTo>
                  <a:close/>
                </a:path>
                <a:path w="991869" h="830579">
                  <a:moveTo>
                    <a:pt x="990741" y="737869"/>
                  </a:moveTo>
                  <a:lnTo>
                    <a:pt x="983248" y="737869"/>
                  </a:lnTo>
                  <a:lnTo>
                    <a:pt x="983228" y="744219"/>
                  </a:lnTo>
                  <a:lnTo>
                    <a:pt x="990732" y="744219"/>
                  </a:lnTo>
                  <a:lnTo>
                    <a:pt x="990741" y="737869"/>
                  </a:lnTo>
                  <a:close/>
                </a:path>
                <a:path w="991869" h="830579">
                  <a:moveTo>
                    <a:pt x="6472" y="744219"/>
                  </a:moveTo>
                  <a:lnTo>
                    <a:pt x="130" y="744219"/>
                  </a:lnTo>
                  <a:lnTo>
                    <a:pt x="120" y="750569"/>
                  </a:lnTo>
                  <a:lnTo>
                    <a:pt x="6462" y="750569"/>
                  </a:lnTo>
                  <a:lnTo>
                    <a:pt x="6472" y="744219"/>
                  </a:lnTo>
                  <a:close/>
                </a:path>
                <a:path w="991869" h="830579">
                  <a:moveTo>
                    <a:pt x="990732" y="744219"/>
                  </a:moveTo>
                  <a:lnTo>
                    <a:pt x="983228" y="744219"/>
                  </a:lnTo>
                  <a:lnTo>
                    <a:pt x="983209" y="750569"/>
                  </a:lnTo>
                  <a:lnTo>
                    <a:pt x="990722" y="750569"/>
                  </a:lnTo>
                  <a:lnTo>
                    <a:pt x="990732" y="744219"/>
                  </a:lnTo>
                  <a:close/>
                </a:path>
                <a:path w="991869" h="830579">
                  <a:moveTo>
                    <a:pt x="6462" y="750569"/>
                  </a:moveTo>
                  <a:lnTo>
                    <a:pt x="120" y="750569"/>
                  </a:lnTo>
                  <a:lnTo>
                    <a:pt x="110" y="756919"/>
                  </a:lnTo>
                  <a:lnTo>
                    <a:pt x="6452" y="756919"/>
                  </a:lnTo>
                  <a:lnTo>
                    <a:pt x="6462" y="750569"/>
                  </a:lnTo>
                  <a:close/>
                </a:path>
                <a:path w="991869" h="830579">
                  <a:moveTo>
                    <a:pt x="990722" y="750569"/>
                  </a:moveTo>
                  <a:lnTo>
                    <a:pt x="983209" y="750569"/>
                  </a:lnTo>
                  <a:lnTo>
                    <a:pt x="983189" y="756919"/>
                  </a:lnTo>
                  <a:lnTo>
                    <a:pt x="990712" y="756919"/>
                  </a:lnTo>
                  <a:lnTo>
                    <a:pt x="990722" y="750569"/>
                  </a:lnTo>
                  <a:close/>
                </a:path>
                <a:path w="991869" h="830579">
                  <a:moveTo>
                    <a:pt x="6452" y="756919"/>
                  </a:moveTo>
                  <a:lnTo>
                    <a:pt x="110" y="756919"/>
                  </a:lnTo>
                  <a:lnTo>
                    <a:pt x="103" y="761999"/>
                  </a:lnTo>
                  <a:lnTo>
                    <a:pt x="6444" y="761999"/>
                  </a:lnTo>
                  <a:lnTo>
                    <a:pt x="6452" y="756919"/>
                  </a:lnTo>
                  <a:close/>
                </a:path>
                <a:path w="991869" h="830579">
                  <a:moveTo>
                    <a:pt x="990712" y="756919"/>
                  </a:moveTo>
                  <a:lnTo>
                    <a:pt x="983189" y="756919"/>
                  </a:lnTo>
                  <a:lnTo>
                    <a:pt x="983173" y="761999"/>
                  </a:lnTo>
                  <a:lnTo>
                    <a:pt x="990705" y="761999"/>
                  </a:lnTo>
                  <a:lnTo>
                    <a:pt x="990712" y="756919"/>
                  </a:lnTo>
                  <a:close/>
                </a:path>
                <a:path w="991869" h="830579">
                  <a:moveTo>
                    <a:pt x="6444" y="762000"/>
                  </a:moveTo>
                  <a:lnTo>
                    <a:pt x="103" y="762000"/>
                  </a:lnTo>
                  <a:lnTo>
                    <a:pt x="91" y="769619"/>
                  </a:lnTo>
                  <a:lnTo>
                    <a:pt x="6432" y="769619"/>
                  </a:lnTo>
                  <a:lnTo>
                    <a:pt x="6444" y="762000"/>
                  </a:lnTo>
                  <a:close/>
                </a:path>
                <a:path w="991869" h="830579">
                  <a:moveTo>
                    <a:pt x="990705" y="762000"/>
                  </a:moveTo>
                  <a:lnTo>
                    <a:pt x="983173" y="762000"/>
                  </a:lnTo>
                  <a:lnTo>
                    <a:pt x="983149" y="769619"/>
                  </a:lnTo>
                  <a:lnTo>
                    <a:pt x="990693" y="769619"/>
                  </a:lnTo>
                  <a:lnTo>
                    <a:pt x="990705" y="762000"/>
                  </a:lnTo>
                  <a:close/>
                </a:path>
                <a:path w="991869" h="830579">
                  <a:moveTo>
                    <a:pt x="6432" y="769619"/>
                  </a:moveTo>
                  <a:lnTo>
                    <a:pt x="91" y="769619"/>
                  </a:lnTo>
                  <a:lnTo>
                    <a:pt x="83" y="774699"/>
                  </a:lnTo>
                  <a:lnTo>
                    <a:pt x="6425" y="774699"/>
                  </a:lnTo>
                  <a:lnTo>
                    <a:pt x="6432" y="769619"/>
                  </a:lnTo>
                  <a:close/>
                </a:path>
                <a:path w="991869" h="830579">
                  <a:moveTo>
                    <a:pt x="990693" y="769619"/>
                  </a:moveTo>
                  <a:lnTo>
                    <a:pt x="983149" y="769619"/>
                  </a:lnTo>
                  <a:lnTo>
                    <a:pt x="983134" y="774699"/>
                  </a:lnTo>
                  <a:lnTo>
                    <a:pt x="990685" y="774699"/>
                  </a:lnTo>
                  <a:lnTo>
                    <a:pt x="990693" y="769619"/>
                  </a:lnTo>
                  <a:close/>
                </a:path>
                <a:path w="991869" h="830579">
                  <a:moveTo>
                    <a:pt x="6425" y="774700"/>
                  </a:moveTo>
                  <a:lnTo>
                    <a:pt x="83" y="774700"/>
                  </a:lnTo>
                  <a:lnTo>
                    <a:pt x="71" y="782319"/>
                  </a:lnTo>
                  <a:lnTo>
                    <a:pt x="6413" y="782319"/>
                  </a:lnTo>
                  <a:lnTo>
                    <a:pt x="6425" y="774700"/>
                  </a:lnTo>
                  <a:close/>
                </a:path>
                <a:path w="991869" h="830579">
                  <a:moveTo>
                    <a:pt x="990685" y="774700"/>
                  </a:moveTo>
                  <a:lnTo>
                    <a:pt x="983134" y="774700"/>
                  </a:lnTo>
                  <a:lnTo>
                    <a:pt x="983110" y="782319"/>
                  </a:lnTo>
                  <a:lnTo>
                    <a:pt x="990673" y="782319"/>
                  </a:lnTo>
                  <a:lnTo>
                    <a:pt x="990685" y="774700"/>
                  </a:lnTo>
                  <a:close/>
                </a:path>
                <a:path w="991869" h="830579">
                  <a:moveTo>
                    <a:pt x="6413" y="782319"/>
                  </a:moveTo>
                  <a:lnTo>
                    <a:pt x="71" y="782319"/>
                  </a:lnTo>
                  <a:lnTo>
                    <a:pt x="62" y="788669"/>
                  </a:lnTo>
                  <a:lnTo>
                    <a:pt x="6403" y="788669"/>
                  </a:lnTo>
                  <a:lnTo>
                    <a:pt x="6413" y="782319"/>
                  </a:lnTo>
                  <a:close/>
                </a:path>
                <a:path w="991869" h="830579">
                  <a:moveTo>
                    <a:pt x="990673" y="782319"/>
                  </a:moveTo>
                  <a:lnTo>
                    <a:pt x="983110" y="782319"/>
                  </a:lnTo>
                  <a:lnTo>
                    <a:pt x="983090" y="788669"/>
                  </a:lnTo>
                  <a:lnTo>
                    <a:pt x="990664" y="788669"/>
                  </a:lnTo>
                  <a:lnTo>
                    <a:pt x="990673" y="782319"/>
                  </a:lnTo>
                  <a:close/>
                </a:path>
                <a:path w="991869" h="830579">
                  <a:moveTo>
                    <a:pt x="6403" y="788669"/>
                  </a:moveTo>
                  <a:lnTo>
                    <a:pt x="62" y="788669"/>
                  </a:lnTo>
                  <a:lnTo>
                    <a:pt x="54" y="793749"/>
                  </a:lnTo>
                  <a:lnTo>
                    <a:pt x="6395" y="793749"/>
                  </a:lnTo>
                  <a:lnTo>
                    <a:pt x="6403" y="788669"/>
                  </a:lnTo>
                  <a:close/>
                </a:path>
                <a:path w="991869" h="830579">
                  <a:moveTo>
                    <a:pt x="990664" y="788669"/>
                  </a:moveTo>
                  <a:lnTo>
                    <a:pt x="983090" y="788669"/>
                  </a:lnTo>
                  <a:lnTo>
                    <a:pt x="983074" y="793749"/>
                  </a:lnTo>
                  <a:lnTo>
                    <a:pt x="990656" y="793749"/>
                  </a:lnTo>
                  <a:lnTo>
                    <a:pt x="990664" y="788669"/>
                  </a:lnTo>
                  <a:close/>
                </a:path>
                <a:path w="991869" h="830579">
                  <a:moveTo>
                    <a:pt x="6395" y="793750"/>
                  </a:moveTo>
                  <a:lnTo>
                    <a:pt x="54" y="793750"/>
                  </a:lnTo>
                  <a:lnTo>
                    <a:pt x="42" y="801369"/>
                  </a:lnTo>
                  <a:lnTo>
                    <a:pt x="6383" y="801369"/>
                  </a:lnTo>
                  <a:lnTo>
                    <a:pt x="6395" y="793750"/>
                  </a:lnTo>
                  <a:close/>
                </a:path>
                <a:path w="991869" h="830579">
                  <a:moveTo>
                    <a:pt x="990656" y="793750"/>
                  </a:moveTo>
                  <a:lnTo>
                    <a:pt x="983074" y="793750"/>
                  </a:lnTo>
                  <a:lnTo>
                    <a:pt x="983051" y="801369"/>
                  </a:lnTo>
                  <a:lnTo>
                    <a:pt x="990644" y="801369"/>
                  </a:lnTo>
                  <a:lnTo>
                    <a:pt x="990656" y="793750"/>
                  </a:lnTo>
                  <a:close/>
                </a:path>
                <a:path w="991869" h="830579">
                  <a:moveTo>
                    <a:pt x="6383" y="801369"/>
                  </a:moveTo>
                  <a:lnTo>
                    <a:pt x="42" y="801369"/>
                  </a:lnTo>
                  <a:lnTo>
                    <a:pt x="35" y="806449"/>
                  </a:lnTo>
                  <a:lnTo>
                    <a:pt x="6375" y="806449"/>
                  </a:lnTo>
                  <a:lnTo>
                    <a:pt x="6383" y="801369"/>
                  </a:lnTo>
                  <a:close/>
                </a:path>
                <a:path w="991869" h="830579">
                  <a:moveTo>
                    <a:pt x="990644" y="801369"/>
                  </a:moveTo>
                  <a:lnTo>
                    <a:pt x="983051" y="801369"/>
                  </a:lnTo>
                  <a:lnTo>
                    <a:pt x="983035" y="806449"/>
                  </a:lnTo>
                  <a:lnTo>
                    <a:pt x="990636" y="806449"/>
                  </a:lnTo>
                  <a:lnTo>
                    <a:pt x="990644" y="801369"/>
                  </a:lnTo>
                  <a:close/>
                </a:path>
                <a:path w="991869" h="830579">
                  <a:moveTo>
                    <a:pt x="6375" y="806450"/>
                  </a:moveTo>
                  <a:lnTo>
                    <a:pt x="35" y="806450"/>
                  </a:lnTo>
                  <a:lnTo>
                    <a:pt x="25" y="812799"/>
                  </a:lnTo>
                  <a:lnTo>
                    <a:pt x="6365" y="812799"/>
                  </a:lnTo>
                  <a:lnTo>
                    <a:pt x="6375" y="806450"/>
                  </a:lnTo>
                  <a:close/>
                </a:path>
                <a:path w="991869" h="830579">
                  <a:moveTo>
                    <a:pt x="990636" y="806450"/>
                  </a:moveTo>
                  <a:lnTo>
                    <a:pt x="983035" y="806450"/>
                  </a:lnTo>
                  <a:lnTo>
                    <a:pt x="983015" y="812799"/>
                  </a:lnTo>
                  <a:lnTo>
                    <a:pt x="990627" y="812799"/>
                  </a:lnTo>
                  <a:lnTo>
                    <a:pt x="990636" y="806450"/>
                  </a:lnTo>
                  <a:close/>
                </a:path>
                <a:path w="991869" h="830579">
                  <a:moveTo>
                    <a:pt x="6365" y="812800"/>
                  </a:moveTo>
                  <a:lnTo>
                    <a:pt x="25" y="812800"/>
                  </a:lnTo>
                  <a:lnTo>
                    <a:pt x="13" y="820419"/>
                  </a:lnTo>
                  <a:lnTo>
                    <a:pt x="6353" y="820419"/>
                  </a:lnTo>
                  <a:lnTo>
                    <a:pt x="6365" y="812800"/>
                  </a:lnTo>
                  <a:close/>
                </a:path>
                <a:path w="991869" h="830579">
                  <a:moveTo>
                    <a:pt x="990627" y="812800"/>
                  </a:moveTo>
                  <a:lnTo>
                    <a:pt x="983015" y="812800"/>
                  </a:lnTo>
                  <a:lnTo>
                    <a:pt x="982991" y="820419"/>
                  </a:lnTo>
                  <a:lnTo>
                    <a:pt x="990615" y="820419"/>
                  </a:lnTo>
                  <a:lnTo>
                    <a:pt x="990627" y="812800"/>
                  </a:lnTo>
                  <a:close/>
                </a:path>
                <a:path w="991869" h="830579">
                  <a:moveTo>
                    <a:pt x="6353" y="820419"/>
                  </a:moveTo>
                  <a:lnTo>
                    <a:pt x="13" y="820419"/>
                  </a:lnTo>
                  <a:lnTo>
                    <a:pt x="5" y="825499"/>
                  </a:lnTo>
                  <a:lnTo>
                    <a:pt x="990607" y="825499"/>
                  </a:lnTo>
                  <a:lnTo>
                    <a:pt x="990609" y="824229"/>
                  </a:lnTo>
                  <a:lnTo>
                    <a:pt x="6350" y="822960"/>
                  </a:lnTo>
                  <a:lnTo>
                    <a:pt x="6353" y="820419"/>
                  </a:lnTo>
                  <a:close/>
                </a:path>
                <a:path w="991869" h="830579">
                  <a:moveTo>
                    <a:pt x="990615" y="820419"/>
                  </a:moveTo>
                  <a:lnTo>
                    <a:pt x="982991" y="820419"/>
                  </a:lnTo>
                  <a:lnTo>
                    <a:pt x="982980" y="824229"/>
                  </a:lnTo>
                  <a:lnTo>
                    <a:pt x="990609" y="824229"/>
                  </a:lnTo>
                  <a:lnTo>
                    <a:pt x="990615" y="820419"/>
                  </a:lnTo>
                  <a:close/>
                </a:path>
                <a:path w="991869" h="830579">
                  <a:moveTo>
                    <a:pt x="990607" y="825500"/>
                  </a:moveTo>
                  <a:lnTo>
                    <a:pt x="5" y="825500"/>
                  </a:lnTo>
                  <a:lnTo>
                    <a:pt x="0" y="829309"/>
                  </a:lnTo>
                  <a:lnTo>
                    <a:pt x="990600" y="830579"/>
                  </a:lnTo>
                  <a:lnTo>
                    <a:pt x="990607" y="825500"/>
                  </a:lnTo>
                  <a:close/>
                </a:path>
              </a:pathLst>
            </a:custGeom>
            <a:solidFill>
              <a:srgbClr val="0849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773429" y="3754120"/>
              <a:ext cx="979169" cy="817880"/>
            </a:xfrm>
            <a:custGeom>
              <a:avLst/>
              <a:gdLst/>
              <a:ahLst/>
              <a:cxnLst/>
              <a:rect l="l" t="t" r="r" b="b"/>
              <a:pathLst>
                <a:path w="979169" h="817879">
                  <a:moveTo>
                    <a:pt x="1270" y="0"/>
                  </a:moveTo>
                  <a:lnTo>
                    <a:pt x="1258" y="7619"/>
                  </a:lnTo>
                  <a:lnTo>
                    <a:pt x="7617" y="7619"/>
                  </a:lnTo>
                  <a:lnTo>
                    <a:pt x="7620" y="6349"/>
                  </a:lnTo>
                  <a:lnTo>
                    <a:pt x="979154" y="6349"/>
                  </a:lnTo>
                  <a:lnTo>
                    <a:pt x="979169" y="1269"/>
                  </a:lnTo>
                  <a:lnTo>
                    <a:pt x="1270" y="0"/>
                  </a:lnTo>
                  <a:close/>
                </a:path>
                <a:path w="979169" h="817879">
                  <a:moveTo>
                    <a:pt x="979154" y="6349"/>
                  </a:moveTo>
                  <a:lnTo>
                    <a:pt x="7620" y="6349"/>
                  </a:lnTo>
                  <a:lnTo>
                    <a:pt x="972819" y="7619"/>
                  </a:lnTo>
                  <a:lnTo>
                    <a:pt x="979150" y="7619"/>
                  </a:lnTo>
                  <a:lnTo>
                    <a:pt x="979154" y="6349"/>
                  </a:lnTo>
                  <a:close/>
                </a:path>
                <a:path w="979169" h="817879">
                  <a:moveTo>
                    <a:pt x="7617" y="7619"/>
                  </a:moveTo>
                  <a:lnTo>
                    <a:pt x="1258" y="7619"/>
                  </a:lnTo>
                  <a:lnTo>
                    <a:pt x="1250" y="12699"/>
                  </a:lnTo>
                  <a:lnTo>
                    <a:pt x="7609" y="12699"/>
                  </a:lnTo>
                  <a:lnTo>
                    <a:pt x="7617" y="7619"/>
                  </a:lnTo>
                  <a:close/>
                </a:path>
                <a:path w="979169" h="817879">
                  <a:moveTo>
                    <a:pt x="979150" y="7619"/>
                  </a:moveTo>
                  <a:lnTo>
                    <a:pt x="972820" y="7619"/>
                  </a:lnTo>
                  <a:lnTo>
                    <a:pt x="972811" y="12699"/>
                  </a:lnTo>
                  <a:lnTo>
                    <a:pt x="979134" y="12699"/>
                  </a:lnTo>
                  <a:lnTo>
                    <a:pt x="979150" y="7619"/>
                  </a:lnTo>
                  <a:close/>
                </a:path>
                <a:path w="979169" h="817879">
                  <a:moveTo>
                    <a:pt x="7609" y="12700"/>
                  </a:moveTo>
                  <a:lnTo>
                    <a:pt x="1250" y="12700"/>
                  </a:lnTo>
                  <a:lnTo>
                    <a:pt x="1240" y="19049"/>
                  </a:lnTo>
                  <a:lnTo>
                    <a:pt x="7599" y="19049"/>
                  </a:lnTo>
                  <a:lnTo>
                    <a:pt x="7609" y="12700"/>
                  </a:lnTo>
                  <a:close/>
                </a:path>
                <a:path w="979169" h="817879">
                  <a:moveTo>
                    <a:pt x="979134" y="12700"/>
                  </a:moveTo>
                  <a:lnTo>
                    <a:pt x="972811" y="12700"/>
                  </a:lnTo>
                  <a:lnTo>
                    <a:pt x="972801" y="19049"/>
                  </a:lnTo>
                  <a:lnTo>
                    <a:pt x="979114" y="19049"/>
                  </a:lnTo>
                  <a:lnTo>
                    <a:pt x="979134" y="12700"/>
                  </a:lnTo>
                  <a:close/>
                </a:path>
                <a:path w="979169" h="817879">
                  <a:moveTo>
                    <a:pt x="7599" y="19050"/>
                  </a:moveTo>
                  <a:lnTo>
                    <a:pt x="1240" y="19050"/>
                  </a:lnTo>
                  <a:lnTo>
                    <a:pt x="1228" y="26669"/>
                  </a:lnTo>
                  <a:lnTo>
                    <a:pt x="7587" y="26669"/>
                  </a:lnTo>
                  <a:lnTo>
                    <a:pt x="7599" y="19050"/>
                  </a:lnTo>
                  <a:close/>
                </a:path>
                <a:path w="979169" h="817879">
                  <a:moveTo>
                    <a:pt x="979114" y="19050"/>
                  </a:moveTo>
                  <a:lnTo>
                    <a:pt x="972801" y="19050"/>
                  </a:lnTo>
                  <a:lnTo>
                    <a:pt x="972789" y="26669"/>
                  </a:lnTo>
                  <a:lnTo>
                    <a:pt x="979090" y="26669"/>
                  </a:lnTo>
                  <a:lnTo>
                    <a:pt x="979114" y="19050"/>
                  </a:lnTo>
                  <a:close/>
                </a:path>
                <a:path w="979169" h="817879">
                  <a:moveTo>
                    <a:pt x="7587" y="26669"/>
                  </a:moveTo>
                  <a:lnTo>
                    <a:pt x="1228" y="26669"/>
                  </a:lnTo>
                  <a:lnTo>
                    <a:pt x="1220" y="31749"/>
                  </a:lnTo>
                  <a:lnTo>
                    <a:pt x="7579" y="31749"/>
                  </a:lnTo>
                  <a:lnTo>
                    <a:pt x="7587" y="26669"/>
                  </a:lnTo>
                  <a:close/>
                </a:path>
                <a:path w="979169" h="817879">
                  <a:moveTo>
                    <a:pt x="979090" y="26669"/>
                  </a:moveTo>
                  <a:lnTo>
                    <a:pt x="972789" y="26669"/>
                  </a:lnTo>
                  <a:lnTo>
                    <a:pt x="972781" y="31749"/>
                  </a:lnTo>
                  <a:lnTo>
                    <a:pt x="979075" y="31749"/>
                  </a:lnTo>
                  <a:lnTo>
                    <a:pt x="979090" y="26669"/>
                  </a:lnTo>
                  <a:close/>
                </a:path>
                <a:path w="979169" h="817879">
                  <a:moveTo>
                    <a:pt x="7579" y="31750"/>
                  </a:moveTo>
                  <a:lnTo>
                    <a:pt x="1220" y="31750"/>
                  </a:lnTo>
                  <a:lnTo>
                    <a:pt x="1208" y="39369"/>
                  </a:lnTo>
                  <a:lnTo>
                    <a:pt x="7567" y="39369"/>
                  </a:lnTo>
                  <a:lnTo>
                    <a:pt x="7579" y="31750"/>
                  </a:lnTo>
                  <a:close/>
                </a:path>
                <a:path w="979169" h="817879">
                  <a:moveTo>
                    <a:pt x="979075" y="31750"/>
                  </a:moveTo>
                  <a:lnTo>
                    <a:pt x="972781" y="31750"/>
                  </a:lnTo>
                  <a:lnTo>
                    <a:pt x="972769" y="39369"/>
                  </a:lnTo>
                  <a:lnTo>
                    <a:pt x="979051" y="39369"/>
                  </a:lnTo>
                  <a:lnTo>
                    <a:pt x="979075" y="31750"/>
                  </a:lnTo>
                  <a:close/>
                </a:path>
                <a:path w="979169" h="817879">
                  <a:moveTo>
                    <a:pt x="7567" y="39369"/>
                  </a:moveTo>
                  <a:lnTo>
                    <a:pt x="1208" y="39369"/>
                  </a:lnTo>
                  <a:lnTo>
                    <a:pt x="1198" y="45719"/>
                  </a:lnTo>
                  <a:lnTo>
                    <a:pt x="7557" y="45719"/>
                  </a:lnTo>
                  <a:lnTo>
                    <a:pt x="7567" y="39369"/>
                  </a:lnTo>
                  <a:close/>
                </a:path>
                <a:path w="979169" h="817879">
                  <a:moveTo>
                    <a:pt x="979051" y="39369"/>
                  </a:moveTo>
                  <a:lnTo>
                    <a:pt x="972769" y="39369"/>
                  </a:lnTo>
                  <a:lnTo>
                    <a:pt x="972759" y="45719"/>
                  </a:lnTo>
                  <a:lnTo>
                    <a:pt x="979031" y="45719"/>
                  </a:lnTo>
                  <a:lnTo>
                    <a:pt x="979051" y="39369"/>
                  </a:lnTo>
                  <a:close/>
                </a:path>
                <a:path w="979169" h="817879">
                  <a:moveTo>
                    <a:pt x="7557" y="45719"/>
                  </a:moveTo>
                  <a:lnTo>
                    <a:pt x="1198" y="45719"/>
                  </a:lnTo>
                  <a:lnTo>
                    <a:pt x="1190" y="50799"/>
                  </a:lnTo>
                  <a:lnTo>
                    <a:pt x="7549" y="50799"/>
                  </a:lnTo>
                  <a:lnTo>
                    <a:pt x="7557" y="45719"/>
                  </a:lnTo>
                  <a:close/>
                </a:path>
                <a:path w="979169" h="817879">
                  <a:moveTo>
                    <a:pt x="979031" y="45719"/>
                  </a:moveTo>
                  <a:lnTo>
                    <a:pt x="972759" y="45719"/>
                  </a:lnTo>
                  <a:lnTo>
                    <a:pt x="972751" y="50799"/>
                  </a:lnTo>
                  <a:lnTo>
                    <a:pt x="979015" y="50799"/>
                  </a:lnTo>
                  <a:lnTo>
                    <a:pt x="979031" y="45719"/>
                  </a:lnTo>
                  <a:close/>
                </a:path>
                <a:path w="979169" h="817879">
                  <a:moveTo>
                    <a:pt x="7549" y="50800"/>
                  </a:moveTo>
                  <a:lnTo>
                    <a:pt x="1190" y="50800"/>
                  </a:lnTo>
                  <a:lnTo>
                    <a:pt x="1179" y="58419"/>
                  </a:lnTo>
                  <a:lnTo>
                    <a:pt x="7537" y="58419"/>
                  </a:lnTo>
                  <a:lnTo>
                    <a:pt x="7549" y="50800"/>
                  </a:lnTo>
                  <a:close/>
                </a:path>
                <a:path w="979169" h="817879">
                  <a:moveTo>
                    <a:pt x="979015" y="50800"/>
                  </a:moveTo>
                  <a:lnTo>
                    <a:pt x="972751" y="50800"/>
                  </a:lnTo>
                  <a:lnTo>
                    <a:pt x="972739" y="58419"/>
                  </a:lnTo>
                  <a:lnTo>
                    <a:pt x="978992" y="58419"/>
                  </a:lnTo>
                  <a:lnTo>
                    <a:pt x="979015" y="50800"/>
                  </a:lnTo>
                  <a:close/>
                </a:path>
                <a:path w="979169" h="817879">
                  <a:moveTo>
                    <a:pt x="7537" y="58419"/>
                  </a:moveTo>
                  <a:lnTo>
                    <a:pt x="1179" y="58419"/>
                  </a:lnTo>
                  <a:lnTo>
                    <a:pt x="1171" y="63499"/>
                  </a:lnTo>
                  <a:lnTo>
                    <a:pt x="7529" y="63499"/>
                  </a:lnTo>
                  <a:lnTo>
                    <a:pt x="7537" y="58419"/>
                  </a:lnTo>
                  <a:close/>
                </a:path>
                <a:path w="979169" h="817879">
                  <a:moveTo>
                    <a:pt x="978992" y="58419"/>
                  </a:moveTo>
                  <a:lnTo>
                    <a:pt x="972739" y="58419"/>
                  </a:lnTo>
                  <a:lnTo>
                    <a:pt x="972731" y="63499"/>
                  </a:lnTo>
                  <a:lnTo>
                    <a:pt x="978976" y="63499"/>
                  </a:lnTo>
                  <a:lnTo>
                    <a:pt x="978992" y="58419"/>
                  </a:lnTo>
                  <a:close/>
                </a:path>
                <a:path w="979169" h="817879">
                  <a:moveTo>
                    <a:pt x="7529" y="63500"/>
                  </a:moveTo>
                  <a:lnTo>
                    <a:pt x="1171" y="63500"/>
                  </a:lnTo>
                  <a:lnTo>
                    <a:pt x="1149" y="77469"/>
                  </a:lnTo>
                  <a:lnTo>
                    <a:pt x="7507" y="77469"/>
                  </a:lnTo>
                  <a:lnTo>
                    <a:pt x="7529" y="63500"/>
                  </a:lnTo>
                  <a:close/>
                </a:path>
                <a:path w="979169" h="817879">
                  <a:moveTo>
                    <a:pt x="978976" y="63500"/>
                  </a:moveTo>
                  <a:lnTo>
                    <a:pt x="972731" y="63500"/>
                  </a:lnTo>
                  <a:lnTo>
                    <a:pt x="972709" y="77469"/>
                  </a:lnTo>
                  <a:lnTo>
                    <a:pt x="978932" y="77469"/>
                  </a:lnTo>
                  <a:lnTo>
                    <a:pt x="978976" y="63500"/>
                  </a:lnTo>
                  <a:close/>
                </a:path>
                <a:path w="979169" h="817879">
                  <a:moveTo>
                    <a:pt x="7507" y="77469"/>
                  </a:moveTo>
                  <a:lnTo>
                    <a:pt x="1149" y="77469"/>
                  </a:lnTo>
                  <a:lnTo>
                    <a:pt x="1131" y="88899"/>
                  </a:lnTo>
                  <a:lnTo>
                    <a:pt x="7489" y="88899"/>
                  </a:lnTo>
                  <a:lnTo>
                    <a:pt x="7507" y="77469"/>
                  </a:lnTo>
                  <a:close/>
                </a:path>
                <a:path w="979169" h="817879">
                  <a:moveTo>
                    <a:pt x="978932" y="77469"/>
                  </a:moveTo>
                  <a:lnTo>
                    <a:pt x="972709" y="77469"/>
                  </a:lnTo>
                  <a:lnTo>
                    <a:pt x="972691" y="88899"/>
                  </a:lnTo>
                  <a:lnTo>
                    <a:pt x="978897" y="88899"/>
                  </a:lnTo>
                  <a:lnTo>
                    <a:pt x="978932" y="77469"/>
                  </a:lnTo>
                  <a:close/>
                </a:path>
                <a:path w="979169" h="817879">
                  <a:moveTo>
                    <a:pt x="7489" y="88900"/>
                  </a:moveTo>
                  <a:lnTo>
                    <a:pt x="1131" y="88900"/>
                  </a:lnTo>
                  <a:lnTo>
                    <a:pt x="1121" y="95249"/>
                  </a:lnTo>
                  <a:lnTo>
                    <a:pt x="7479" y="95249"/>
                  </a:lnTo>
                  <a:lnTo>
                    <a:pt x="7489" y="88900"/>
                  </a:lnTo>
                  <a:close/>
                </a:path>
                <a:path w="979169" h="817879">
                  <a:moveTo>
                    <a:pt x="978897" y="88900"/>
                  </a:moveTo>
                  <a:lnTo>
                    <a:pt x="972691" y="88900"/>
                  </a:lnTo>
                  <a:lnTo>
                    <a:pt x="972681" y="95249"/>
                  </a:lnTo>
                  <a:lnTo>
                    <a:pt x="978877" y="95249"/>
                  </a:lnTo>
                  <a:lnTo>
                    <a:pt x="978897" y="88900"/>
                  </a:lnTo>
                  <a:close/>
                </a:path>
                <a:path w="979169" h="817879">
                  <a:moveTo>
                    <a:pt x="7479" y="95250"/>
                  </a:moveTo>
                  <a:lnTo>
                    <a:pt x="1121" y="95250"/>
                  </a:lnTo>
                  <a:lnTo>
                    <a:pt x="1111" y="101599"/>
                  </a:lnTo>
                  <a:lnTo>
                    <a:pt x="7469" y="101599"/>
                  </a:lnTo>
                  <a:lnTo>
                    <a:pt x="7479" y="95250"/>
                  </a:lnTo>
                  <a:close/>
                </a:path>
                <a:path w="979169" h="817879">
                  <a:moveTo>
                    <a:pt x="978877" y="95250"/>
                  </a:moveTo>
                  <a:lnTo>
                    <a:pt x="972681" y="95250"/>
                  </a:lnTo>
                  <a:lnTo>
                    <a:pt x="972671" y="101599"/>
                  </a:lnTo>
                  <a:lnTo>
                    <a:pt x="978857" y="101599"/>
                  </a:lnTo>
                  <a:lnTo>
                    <a:pt x="978877" y="95250"/>
                  </a:lnTo>
                  <a:close/>
                </a:path>
                <a:path w="979169" h="817879">
                  <a:moveTo>
                    <a:pt x="7469" y="101600"/>
                  </a:moveTo>
                  <a:lnTo>
                    <a:pt x="1111" y="101600"/>
                  </a:lnTo>
                  <a:lnTo>
                    <a:pt x="1100" y="109219"/>
                  </a:lnTo>
                  <a:lnTo>
                    <a:pt x="7457" y="109219"/>
                  </a:lnTo>
                  <a:lnTo>
                    <a:pt x="7469" y="101600"/>
                  </a:lnTo>
                  <a:close/>
                </a:path>
                <a:path w="979169" h="817879">
                  <a:moveTo>
                    <a:pt x="978857" y="101600"/>
                  </a:moveTo>
                  <a:lnTo>
                    <a:pt x="972671" y="101600"/>
                  </a:lnTo>
                  <a:lnTo>
                    <a:pt x="972659" y="109219"/>
                  </a:lnTo>
                  <a:lnTo>
                    <a:pt x="978834" y="109219"/>
                  </a:lnTo>
                  <a:lnTo>
                    <a:pt x="978857" y="101600"/>
                  </a:lnTo>
                  <a:close/>
                </a:path>
                <a:path w="979169" h="817879">
                  <a:moveTo>
                    <a:pt x="7457" y="109219"/>
                  </a:moveTo>
                  <a:lnTo>
                    <a:pt x="1100" y="109219"/>
                  </a:lnTo>
                  <a:lnTo>
                    <a:pt x="1090" y="115569"/>
                  </a:lnTo>
                  <a:lnTo>
                    <a:pt x="7447" y="115569"/>
                  </a:lnTo>
                  <a:lnTo>
                    <a:pt x="7457" y="109219"/>
                  </a:lnTo>
                  <a:close/>
                </a:path>
                <a:path w="979169" h="817879">
                  <a:moveTo>
                    <a:pt x="978834" y="109219"/>
                  </a:moveTo>
                  <a:lnTo>
                    <a:pt x="972659" y="109219"/>
                  </a:lnTo>
                  <a:lnTo>
                    <a:pt x="972649" y="115569"/>
                  </a:lnTo>
                  <a:lnTo>
                    <a:pt x="978814" y="115569"/>
                  </a:lnTo>
                  <a:lnTo>
                    <a:pt x="978834" y="109219"/>
                  </a:lnTo>
                  <a:close/>
                </a:path>
                <a:path w="979169" h="817879">
                  <a:moveTo>
                    <a:pt x="7447" y="115569"/>
                  </a:moveTo>
                  <a:lnTo>
                    <a:pt x="1090" y="115569"/>
                  </a:lnTo>
                  <a:lnTo>
                    <a:pt x="1080" y="121919"/>
                  </a:lnTo>
                  <a:lnTo>
                    <a:pt x="7437" y="121919"/>
                  </a:lnTo>
                  <a:lnTo>
                    <a:pt x="7447" y="115569"/>
                  </a:lnTo>
                  <a:close/>
                </a:path>
                <a:path w="979169" h="817879">
                  <a:moveTo>
                    <a:pt x="978814" y="115569"/>
                  </a:moveTo>
                  <a:lnTo>
                    <a:pt x="972649" y="115569"/>
                  </a:lnTo>
                  <a:lnTo>
                    <a:pt x="972639" y="121919"/>
                  </a:lnTo>
                  <a:lnTo>
                    <a:pt x="978794" y="121919"/>
                  </a:lnTo>
                  <a:lnTo>
                    <a:pt x="978814" y="115569"/>
                  </a:lnTo>
                  <a:close/>
                </a:path>
                <a:path w="979169" h="817879">
                  <a:moveTo>
                    <a:pt x="7437" y="121919"/>
                  </a:moveTo>
                  <a:lnTo>
                    <a:pt x="1080" y="121919"/>
                  </a:lnTo>
                  <a:lnTo>
                    <a:pt x="1072" y="126999"/>
                  </a:lnTo>
                  <a:lnTo>
                    <a:pt x="7429" y="126999"/>
                  </a:lnTo>
                  <a:lnTo>
                    <a:pt x="7437" y="121919"/>
                  </a:lnTo>
                  <a:close/>
                </a:path>
                <a:path w="979169" h="817879">
                  <a:moveTo>
                    <a:pt x="978794" y="121919"/>
                  </a:moveTo>
                  <a:lnTo>
                    <a:pt x="972639" y="121919"/>
                  </a:lnTo>
                  <a:lnTo>
                    <a:pt x="972631" y="126999"/>
                  </a:lnTo>
                  <a:lnTo>
                    <a:pt x="978778" y="126999"/>
                  </a:lnTo>
                  <a:lnTo>
                    <a:pt x="978794" y="121919"/>
                  </a:lnTo>
                  <a:close/>
                </a:path>
                <a:path w="979169" h="817879">
                  <a:moveTo>
                    <a:pt x="7429" y="127000"/>
                  </a:moveTo>
                  <a:lnTo>
                    <a:pt x="1072" y="127000"/>
                  </a:lnTo>
                  <a:lnTo>
                    <a:pt x="1062" y="133349"/>
                  </a:lnTo>
                  <a:lnTo>
                    <a:pt x="7419" y="133349"/>
                  </a:lnTo>
                  <a:lnTo>
                    <a:pt x="7429" y="127000"/>
                  </a:lnTo>
                  <a:close/>
                </a:path>
                <a:path w="979169" h="817879">
                  <a:moveTo>
                    <a:pt x="978778" y="127000"/>
                  </a:moveTo>
                  <a:lnTo>
                    <a:pt x="972631" y="127000"/>
                  </a:lnTo>
                  <a:lnTo>
                    <a:pt x="972621" y="133349"/>
                  </a:lnTo>
                  <a:lnTo>
                    <a:pt x="978759" y="133349"/>
                  </a:lnTo>
                  <a:lnTo>
                    <a:pt x="978778" y="127000"/>
                  </a:lnTo>
                  <a:close/>
                </a:path>
                <a:path w="979169" h="817879">
                  <a:moveTo>
                    <a:pt x="7419" y="133350"/>
                  </a:moveTo>
                  <a:lnTo>
                    <a:pt x="1062" y="133350"/>
                  </a:lnTo>
                  <a:lnTo>
                    <a:pt x="1052" y="139699"/>
                  </a:lnTo>
                  <a:lnTo>
                    <a:pt x="7409" y="139699"/>
                  </a:lnTo>
                  <a:lnTo>
                    <a:pt x="7419" y="133350"/>
                  </a:lnTo>
                  <a:close/>
                </a:path>
                <a:path w="979169" h="817879">
                  <a:moveTo>
                    <a:pt x="978759" y="133350"/>
                  </a:moveTo>
                  <a:lnTo>
                    <a:pt x="972621" y="133350"/>
                  </a:lnTo>
                  <a:lnTo>
                    <a:pt x="972611" y="139699"/>
                  </a:lnTo>
                  <a:lnTo>
                    <a:pt x="978739" y="139699"/>
                  </a:lnTo>
                  <a:lnTo>
                    <a:pt x="978759" y="133350"/>
                  </a:lnTo>
                  <a:close/>
                </a:path>
                <a:path w="979169" h="817879">
                  <a:moveTo>
                    <a:pt x="7409" y="139700"/>
                  </a:moveTo>
                  <a:lnTo>
                    <a:pt x="1052" y="139700"/>
                  </a:lnTo>
                  <a:lnTo>
                    <a:pt x="993" y="177799"/>
                  </a:lnTo>
                  <a:lnTo>
                    <a:pt x="7349" y="177799"/>
                  </a:lnTo>
                  <a:lnTo>
                    <a:pt x="7409" y="139700"/>
                  </a:lnTo>
                  <a:close/>
                </a:path>
                <a:path w="979169" h="817879">
                  <a:moveTo>
                    <a:pt x="978739" y="139700"/>
                  </a:moveTo>
                  <a:lnTo>
                    <a:pt x="972611" y="139700"/>
                  </a:lnTo>
                  <a:lnTo>
                    <a:pt x="972551" y="177799"/>
                  </a:lnTo>
                  <a:lnTo>
                    <a:pt x="978620" y="177799"/>
                  </a:lnTo>
                  <a:lnTo>
                    <a:pt x="978739" y="139700"/>
                  </a:lnTo>
                  <a:close/>
                </a:path>
                <a:path w="979169" h="817879">
                  <a:moveTo>
                    <a:pt x="7349" y="177800"/>
                  </a:moveTo>
                  <a:lnTo>
                    <a:pt x="993" y="177800"/>
                  </a:lnTo>
                  <a:lnTo>
                    <a:pt x="981" y="185419"/>
                  </a:lnTo>
                  <a:lnTo>
                    <a:pt x="7337" y="185419"/>
                  </a:lnTo>
                  <a:lnTo>
                    <a:pt x="7349" y="177800"/>
                  </a:lnTo>
                  <a:close/>
                </a:path>
                <a:path w="979169" h="817879">
                  <a:moveTo>
                    <a:pt x="978620" y="177800"/>
                  </a:moveTo>
                  <a:lnTo>
                    <a:pt x="972551" y="177800"/>
                  </a:lnTo>
                  <a:lnTo>
                    <a:pt x="972539" y="185419"/>
                  </a:lnTo>
                  <a:lnTo>
                    <a:pt x="978597" y="185419"/>
                  </a:lnTo>
                  <a:lnTo>
                    <a:pt x="978620" y="177800"/>
                  </a:lnTo>
                  <a:close/>
                </a:path>
                <a:path w="979169" h="817879">
                  <a:moveTo>
                    <a:pt x="7337" y="185419"/>
                  </a:moveTo>
                  <a:lnTo>
                    <a:pt x="981" y="185419"/>
                  </a:lnTo>
                  <a:lnTo>
                    <a:pt x="971" y="191769"/>
                  </a:lnTo>
                  <a:lnTo>
                    <a:pt x="7327" y="191769"/>
                  </a:lnTo>
                  <a:lnTo>
                    <a:pt x="7337" y="185419"/>
                  </a:lnTo>
                  <a:close/>
                </a:path>
                <a:path w="979169" h="817879">
                  <a:moveTo>
                    <a:pt x="978597" y="185419"/>
                  </a:moveTo>
                  <a:lnTo>
                    <a:pt x="972539" y="185419"/>
                  </a:lnTo>
                  <a:lnTo>
                    <a:pt x="972529" y="191769"/>
                  </a:lnTo>
                  <a:lnTo>
                    <a:pt x="978577" y="191769"/>
                  </a:lnTo>
                  <a:lnTo>
                    <a:pt x="978597" y="185419"/>
                  </a:lnTo>
                  <a:close/>
                </a:path>
                <a:path w="979169" h="817879">
                  <a:moveTo>
                    <a:pt x="7327" y="191769"/>
                  </a:moveTo>
                  <a:lnTo>
                    <a:pt x="971" y="191769"/>
                  </a:lnTo>
                  <a:lnTo>
                    <a:pt x="963" y="196849"/>
                  </a:lnTo>
                  <a:lnTo>
                    <a:pt x="7319" y="196849"/>
                  </a:lnTo>
                  <a:lnTo>
                    <a:pt x="7327" y="191769"/>
                  </a:lnTo>
                  <a:close/>
                </a:path>
                <a:path w="979169" h="817879">
                  <a:moveTo>
                    <a:pt x="978577" y="191769"/>
                  </a:moveTo>
                  <a:lnTo>
                    <a:pt x="972529" y="191769"/>
                  </a:lnTo>
                  <a:lnTo>
                    <a:pt x="972521" y="196849"/>
                  </a:lnTo>
                  <a:lnTo>
                    <a:pt x="978561" y="196849"/>
                  </a:lnTo>
                  <a:lnTo>
                    <a:pt x="978577" y="191769"/>
                  </a:lnTo>
                  <a:close/>
                </a:path>
                <a:path w="979169" h="817879">
                  <a:moveTo>
                    <a:pt x="7319" y="196850"/>
                  </a:moveTo>
                  <a:lnTo>
                    <a:pt x="963" y="196850"/>
                  </a:lnTo>
                  <a:lnTo>
                    <a:pt x="952" y="204469"/>
                  </a:lnTo>
                  <a:lnTo>
                    <a:pt x="7307" y="204469"/>
                  </a:lnTo>
                  <a:lnTo>
                    <a:pt x="7319" y="196850"/>
                  </a:lnTo>
                  <a:close/>
                </a:path>
                <a:path w="979169" h="817879">
                  <a:moveTo>
                    <a:pt x="978561" y="196850"/>
                  </a:moveTo>
                  <a:lnTo>
                    <a:pt x="972521" y="196850"/>
                  </a:lnTo>
                  <a:lnTo>
                    <a:pt x="972509" y="204469"/>
                  </a:lnTo>
                  <a:lnTo>
                    <a:pt x="978537" y="204469"/>
                  </a:lnTo>
                  <a:lnTo>
                    <a:pt x="978561" y="196850"/>
                  </a:lnTo>
                  <a:close/>
                </a:path>
                <a:path w="979169" h="817879">
                  <a:moveTo>
                    <a:pt x="7307" y="204469"/>
                  </a:moveTo>
                  <a:lnTo>
                    <a:pt x="952" y="204469"/>
                  </a:lnTo>
                  <a:lnTo>
                    <a:pt x="902" y="236219"/>
                  </a:lnTo>
                  <a:lnTo>
                    <a:pt x="7256" y="236219"/>
                  </a:lnTo>
                  <a:lnTo>
                    <a:pt x="7307" y="204469"/>
                  </a:lnTo>
                  <a:close/>
                </a:path>
                <a:path w="979169" h="817879">
                  <a:moveTo>
                    <a:pt x="978537" y="204469"/>
                  </a:moveTo>
                  <a:lnTo>
                    <a:pt x="972509" y="204469"/>
                  </a:lnTo>
                  <a:lnTo>
                    <a:pt x="972458" y="236219"/>
                  </a:lnTo>
                  <a:lnTo>
                    <a:pt x="978439" y="236219"/>
                  </a:lnTo>
                  <a:lnTo>
                    <a:pt x="978537" y="204469"/>
                  </a:lnTo>
                  <a:close/>
                </a:path>
                <a:path w="979169" h="817879">
                  <a:moveTo>
                    <a:pt x="7256" y="236219"/>
                  </a:moveTo>
                  <a:lnTo>
                    <a:pt x="902" y="236219"/>
                  </a:lnTo>
                  <a:lnTo>
                    <a:pt x="853" y="267969"/>
                  </a:lnTo>
                  <a:lnTo>
                    <a:pt x="7206" y="267969"/>
                  </a:lnTo>
                  <a:lnTo>
                    <a:pt x="7256" y="236219"/>
                  </a:lnTo>
                  <a:close/>
                </a:path>
                <a:path w="979169" h="817879">
                  <a:moveTo>
                    <a:pt x="978439" y="236219"/>
                  </a:moveTo>
                  <a:lnTo>
                    <a:pt x="972458" y="236219"/>
                  </a:lnTo>
                  <a:lnTo>
                    <a:pt x="972408" y="267969"/>
                  </a:lnTo>
                  <a:lnTo>
                    <a:pt x="978340" y="267969"/>
                  </a:lnTo>
                  <a:lnTo>
                    <a:pt x="978439" y="236219"/>
                  </a:lnTo>
                  <a:close/>
                </a:path>
                <a:path w="979169" h="817879">
                  <a:moveTo>
                    <a:pt x="7206" y="267969"/>
                  </a:moveTo>
                  <a:lnTo>
                    <a:pt x="853" y="267969"/>
                  </a:lnTo>
                  <a:lnTo>
                    <a:pt x="803" y="299719"/>
                  </a:lnTo>
                  <a:lnTo>
                    <a:pt x="7156" y="299719"/>
                  </a:lnTo>
                  <a:lnTo>
                    <a:pt x="7206" y="267969"/>
                  </a:lnTo>
                  <a:close/>
                </a:path>
                <a:path w="979169" h="817879">
                  <a:moveTo>
                    <a:pt x="978340" y="267969"/>
                  </a:moveTo>
                  <a:lnTo>
                    <a:pt x="972408" y="267969"/>
                  </a:lnTo>
                  <a:lnTo>
                    <a:pt x="972358" y="299719"/>
                  </a:lnTo>
                  <a:lnTo>
                    <a:pt x="978241" y="299719"/>
                  </a:lnTo>
                  <a:lnTo>
                    <a:pt x="978340" y="267969"/>
                  </a:lnTo>
                  <a:close/>
                </a:path>
                <a:path w="979169" h="817879">
                  <a:moveTo>
                    <a:pt x="7156" y="299719"/>
                  </a:moveTo>
                  <a:lnTo>
                    <a:pt x="803" y="299719"/>
                  </a:lnTo>
                  <a:lnTo>
                    <a:pt x="509" y="488949"/>
                  </a:lnTo>
                  <a:lnTo>
                    <a:pt x="6857" y="488949"/>
                  </a:lnTo>
                  <a:lnTo>
                    <a:pt x="7156" y="299719"/>
                  </a:lnTo>
                  <a:close/>
                </a:path>
                <a:path w="979169" h="817879">
                  <a:moveTo>
                    <a:pt x="978241" y="299719"/>
                  </a:moveTo>
                  <a:lnTo>
                    <a:pt x="972358" y="299719"/>
                  </a:lnTo>
                  <a:lnTo>
                    <a:pt x="972059" y="488949"/>
                  </a:lnTo>
                  <a:lnTo>
                    <a:pt x="977653" y="488949"/>
                  </a:lnTo>
                  <a:lnTo>
                    <a:pt x="978241" y="299719"/>
                  </a:lnTo>
                  <a:close/>
                </a:path>
                <a:path w="979169" h="817879">
                  <a:moveTo>
                    <a:pt x="6857" y="488950"/>
                  </a:moveTo>
                  <a:lnTo>
                    <a:pt x="509" y="488950"/>
                  </a:lnTo>
                  <a:lnTo>
                    <a:pt x="450" y="527049"/>
                  </a:lnTo>
                  <a:lnTo>
                    <a:pt x="6797" y="527049"/>
                  </a:lnTo>
                  <a:lnTo>
                    <a:pt x="6857" y="488950"/>
                  </a:lnTo>
                  <a:close/>
                </a:path>
                <a:path w="979169" h="817879">
                  <a:moveTo>
                    <a:pt x="977653" y="488950"/>
                  </a:moveTo>
                  <a:lnTo>
                    <a:pt x="972059" y="488950"/>
                  </a:lnTo>
                  <a:lnTo>
                    <a:pt x="971999" y="527049"/>
                  </a:lnTo>
                  <a:lnTo>
                    <a:pt x="977534" y="527049"/>
                  </a:lnTo>
                  <a:lnTo>
                    <a:pt x="977653" y="488950"/>
                  </a:lnTo>
                  <a:close/>
                </a:path>
                <a:path w="979169" h="817879">
                  <a:moveTo>
                    <a:pt x="6797" y="527050"/>
                  </a:moveTo>
                  <a:lnTo>
                    <a:pt x="450" y="527050"/>
                  </a:lnTo>
                  <a:lnTo>
                    <a:pt x="398" y="560069"/>
                  </a:lnTo>
                  <a:lnTo>
                    <a:pt x="6745" y="560069"/>
                  </a:lnTo>
                  <a:lnTo>
                    <a:pt x="6797" y="527050"/>
                  </a:lnTo>
                  <a:close/>
                </a:path>
                <a:path w="979169" h="817879">
                  <a:moveTo>
                    <a:pt x="977534" y="527050"/>
                  </a:moveTo>
                  <a:lnTo>
                    <a:pt x="971999" y="527050"/>
                  </a:lnTo>
                  <a:lnTo>
                    <a:pt x="971947" y="560069"/>
                  </a:lnTo>
                  <a:lnTo>
                    <a:pt x="977431" y="560069"/>
                  </a:lnTo>
                  <a:lnTo>
                    <a:pt x="977534" y="527050"/>
                  </a:lnTo>
                  <a:close/>
                </a:path>
                <a:path w="979169" h="817879">
                  <a:moveTo>
                    <a:pt x="6745" y="560069"/>
                  </a:moveTo>
                  <a:lnTo>
                    <a:pt x="398" y="560069"/>
                  </a:lnTo>
                  <a:lnTo>
                    <a:pt x="310" y="617219"/>
                  </a:lnTo>
                  <a:lnTo>
                    <a:pt x="6654" y="617219"/>
                  </a:lnTo>
                  <a:lnTo>
                    <a:pt x="6745" y="560069"/>
                  </a:lnTo>
                  <a:close/>
                </a:path>
                <a:path w="979169" h="817879">
                  <a:moveTo>
                    <a:pt x="977431" y="560069"/>
                  </a:moveTo>
                  <a:lnTo>
                    <a:pt x="971947" y="560069"/>
                  </a:lnTo>
                  <a:lnTo>
                    <a:pt x="971856" y="617219"/>
                  </a:lnTo>
                  <a:lnTo>
                    <a:pt x="977254" y="617219"/>
                  </a:lnTo>
                  <a:lnTo>
                    <a:pt x="977431" y="560069"/>
                  </a:lnTo>
                  <a:close/>
                </a:path>
                <a:path w="979169" h="817879">
                  <a:moveTo>
                    <a:pt x="6654" y="617219"/>
                  </a:moveTo>
                  <a:lnTo>
                    <a:pt x="310" y="617219"/>
                  </a:lnTo>
                  <a:lnTo>
                    <a:pt x="302" y="622299"/>
                  </a:lnTo>
                  <a:lnTo>
                    <a:pt x="6646" y="622299"/>
                  </a:lnTo>
                  <a:lnTo>
                    <a:pt x="6654" y="617219"/>
                  </a:lnTo>
                  <a:close/>
                </a:path>
                <a:path w="979169" h="817879">
                  <a:moveTo>
                    <a:pt x="977254" y="617219"/>
                  </a:moveTo>
                  <a:lnTo>
                    <a:pt x="971856" y="617219"/>
                  </a:lnTo>
                  <a:lnTo>
                    <a:pt x="971848" y="622299"/>
                  </a:lnTo>
                  <a:lnTo>
                    <a:pt x="977238" y="622299"/>
                  </a:lnTo>
                  <a:lnTo>
                    <a:pt x="977254" y="617219"/>
                  </a:lnTo>
                  <a:close/>
                </a:path>
                <a:path w="979169" h="817879">
                  <a:moveTo>
                    <a:pt x="6646" y="622300"/>
                  </a:moveTo>
                  <a:lnTo>
                    <a:pt x="302" y="622300"/>
                  </a:lnTo>
                  <a:lnTo>
                    <a:pt x="290" y="629919"/>
                  </a:lnTo>
                  <a:lnTo>
                    <a:pt x="6634" y="629919"/>
                  </a:lnTo>
                  <a:lnTo>
                    <a:pt x="6646" y="622300"/>
                  </a:lnTo>
                  <a:close/>
                </a:path>
                <a:path w="979169" h="817879">
                  <a:moveTo>
                    <a:pt x="977238" y="622300"/>
                  </a:moveTo>
                  <a:lnTo>
                    <a:pt x="971848" y="622300"/>
                  </a:lnTo>
                  <a:lnTo>
                    <a:pt x="971836" y="629919"/>
                  </a:lnTo>
                  <a:lnTo>
                    <a:pt x="977214" y="629919"/>
                  </a:lnTo>
                  <a:lnTo>
                    <a:pt x="977238" y="622300"/>
                  </a:lnTo>
                  <a:close/>
                </a:path>
                <a:path w="979169" h="817879">
                  <a:moveTo>
                    <a:pt x="6634" y="629919"/>
                  </a:moveTo>
                  <a:lnTo>
                    <a:pt x="290" y="629919"/>
                  </a:lnTo>
                  <a:lnTo>
                    <a:pt x="280" y="636269"/>
                  </a:lnTo>
                  <a:lnTo>
                    <a:pt x="6624" y="636269"/>
                  </a:lnTo>
                  <a:lnTo>
                    <a:pt x="6634" y="629919"/>
                  </a:lnTo>
                  <a:close/>
                </a:path>
                <a:path w="979169" h="817879">
                  <a:moveTo>
                    <a:pt x="977214" y="629919"/>
                  </a:moveTo>
                  <a:lnTo>
                    <a:pt x="971836" y="629919"/>
                  </a:lnTo>
                  <a:lnTo>
                    <a:pt x="971826" y="636269"/>
                  </a:lnTo>
                  <a:lnTo>
                    <a:pt x="977194" y="636269"/>
                  </a:lnTo>
                  <a:lnTo>
                    <a:pt x="977214" y="629919"/>
                  </a:lnTo>
                  <a:close/>
                </a:path>
                <a:path w="979169" h="817879">
                  <a:moveTo>
                    <a:pt x="6624" y="636269"/>
                  </a:moveTo>
                  <a:lnTo>
                    <a:pt x="280" y="636269"/>
                  </a:lnTo>
                  <a:lnTo>
                    <a:pt x="272" y="641349"/>
                  </a:lnTo>
                  <a:lnTo>
                    <a:pt x="6616" y="641349"/>
                  </a:lnTo>
                  <a:lnTo>
                    <a:pt x="6624" y="636269"/>
                  </a:lnTo>
                  <a:close/>
                </a:path>
                <a:path w="979169" h="817879">
                  <a:moveTo>
                    <a:pt x="977194" y="636269"/>
                  </a:moveTo>
                  <a:lnTo>
                    <a:pt x="971826" y="636269"/>
                  </a:lnTo>
                  <a:lnTo>
                    <a:pt x="971818" y="641349"/>
                  </a:lnTo>
                  <a:lnTo>
                    <a:pt x="977179" y="641349"/>
                  </a:lnTo>
                  <a:lnTo>
                    <a:pt x="977194" y="636269"/>
                  </a:lnTo>
                  <a:close/>
                </a:path>
                <a:path w="979169" h="817879">
                  <a:moveTo>
                    <a:pt x="6616" y="641350"/>
                  </a:moveTo>
                  <a:lnTo>
                    <a:pt x="272" y="641350"/>
                  </a:lnTo>
                  <a:lnTo>
                    <a:pt x="260" y="648969"/>
                  </a:lnTo>
                  <a:lnTo>
                    <a:pt x="6604" y="648969"/>
                  </a:lnTo>
                  <a:lnTo>
                    <a:pt x="6616" y="641350"/>
                  </a:lnTo>
                  <a:close/>
                </a:path>
                <a:path w="979169" h="817879">
                  <a:moveTo>
                    <a:pt x="977179" y="641350"/>
                  </a:moveTo>
                  <a:lnTo>
                    <a:pt x="971818" y="641350"/>
                  </a:lnTo>
                  <a:lnTo>
                    <a:pt x="971806" y="648969"/>
                  </a:lnTo>
                  <a:lnTo>
                    <a:pt x="977155" y="648969"/>
                  </a:lnTo>
                  <a:lnTo>
                    <a:pt x="977179" y="641350"/>
                  </a:lnTo>
                  <a:close/>
                </a:path>
                <a:path w="979169" h="817879">
                  <a:moveTo>
                    <a:pt x="6604" y="648969"/>
                  </a:moveTo>
                  <a:lnTo>
                    <a:pt x="260" y="648969"/>
                  </a:lnTo>
                  <a:lnTo>
                    <a:pt x="223" y="673099"/>
                  </a:lnTo>
                  <a:lnTo>
                    <a:pt x="6566" y="673099"/>
                  </a:lnTo>
                  <a:lnTo>
                    <a:pt x="6604" y="648969"/>
                  </a:lnTo>
                  <a:close/>
                </a:path>
                <a:path w="979169" h="817879">
                  <a:moveTo>
                    <a:pt x="977155" y="648969"/>
                  </a:moveTo>
                  <a:lnTo>
                    <a:pt x="971806" y="648969"/>
                  </a:lnTo>
                  <a:lnTo>
                    <a:pt x="971768" y="673099"/>
                  </a:lnTo>
                  <a:lnTo>
                    <a:pt x="977080" y="673099"/>
                  </a:lnTo>
                  <a:lnTo>
                    <a:pt x="977155" y="648969"/>
                  </a:lnTo>
                  <a:close/>
                </a:path>
                <a:path w="979169" h="817879">
                  <a:moveTo>
                    <a:pt x="6566" y="673100"/>
                  </a:moveTo>
                  <a:lnTo>
                    <a:pt x="223" y="673100"/>
                  </a:lnTo>
                  <a:lnTo>
                    <a:pt x="213" y="679449"/>
                  </a:lnTo>
                  <a:lnTo>
                    <a:pt x="6556" y="679449"/>
                  </a:lnTo>
                  <a:lnTo>
                    <a:pt x="6566" y="673100"/>
                  </a:lnTo>
                  <a:close/>
                </a:path>
                <a:path w="979169" h="817879">
                  <a:moveTo>
                    <a:pt x="977080" y="673100"/>
                  </a:moveTo>
                  <a:lnTo>
                    <a:pt x="971768" y="673100"/>
                  </a:lnTo>
                  <a:lnTo>
                    <a:pt x="971758" y="679449"/>
                  </a:lnTo>
                  <a:lnTo>
                    <a:pt x="977060" y="679449"/>
                  </a:lnTo>
                  <a:lnTo>
                    <a:pt x="977080" y="673100"/>
                  </a:lnTo>
                  <a:close/>
                </a:path>
                <a:path w="979169" h="817879">
                  <a:moveTo>
                    <a:pt x="6556" y="679450"/>
                  </a:moveTo>
                  <a:lnTo>
                    <a:pt x="213" y="679450"/>
                  </a:lnTo>
                  <a:lnTo>
                    <a:pt x="191" y="693419"/>
                  </a:lnTo>
                  <a:lnTo>
                    <a:pt x="6534" y="693419"/>
                  </a:lnTo>
                  <a:lnTo>
                    <a:pt x="6556" y="679450"/>
                  </a:lnTo>
                  <a:close/>
                </a:path>
                <a:path w="979169" h="817879">
                  <a:moveTo>
                    <a:pt x="977060" y="679450"/>
                  </a:moveTo>
                  <a:lnTo>
                    <a:pt x="971758" y="679450"/>
                  </a:lnTo>
                  <a:lnTo>
                    <a:pt x="971736" y="693419"/>
                  </a:lnTo>
                  <a:lnTo>
                    <a:pt x="977017" y="693419"/>
                  </a:lnTo>
                  <a:lnTo>
                    <a:pt x="977060" y="679450"/>
                  </a:lnTo>
                  <a:close/>
                </a:path>
                <a:path w="979169" h="817879">
                  <a:moveTo>
                    <a:pt x="6534" y="693419"/>
                  </a:moveTo>
                  <a:lnTo>
                    <a:pt x="191" y="693419"/>
                  </a:lnTo>
                  <a:lnTo>
                    <a:pt x="181" y="699769"/>
                  </a:lnTo>
                  <a:lnTo>
                    <a:pt x="6524" y="699769"/>
                  </a:lnTo>
                  <a:lnTo>
                    <a:pt x="6534" y="693419"/>
                  </a:lnTo>
                  <a:close/>
                </a:path>
                <a:path w="979169" h="817879">
                  <a:moveTo>
                    <a:pt x="977017" y="693419"/>
                  </a:moveTo>
                  <a:lnTo>
                    <a:pt x="971736" y="693419"/>
                  </a:lnTo>
                  <a:lnTo>
                    <a:pt x="971726" y="699769"/>
                  </a:lnTo>
                  <a:lnTo>
                    <a:pt x="976997" y="699769"/>
                  </a:lnTo>
                  <a:lnTo>
                    <a:pt x="977017" y="693419"/>
                  </a:lnTo>
                  <a:close/>
                </a:path>
                <a:path w="979169" h="817879">
                  <a:moveTo>
                    <a:pt x="6524" y="699769"/>
                  </a:moveTo>
                  <a:lnTo>
                    <a:pt x="181" y="699769"/>
                  </a:lnTo>
                  <a:lnTo>
                    <a:pt x="171" y="706119"/>
                  </a:lnTo>
                  <a:lnTo>
                    <a:pt x="6514" y="706119"/>
                  </a:lnTo>
                  <a:lnTo>
                    <a:pt x="6524" y="699769"/>
                  </a:lnTo>
                  <a:close/>
                </a:path>
                <a:path w="979169" h="817879">
                  <a:moveTo>
                    <a:pt x="976997" y="699769"/>
                  </a:moveTo>
                  <a:lnTo>
                    <a:pt x="971726" y="699769"/>
                  </a:lnTo>
                  <a:lnTo>
                    <a:pt x="971716" y="706119"/>
                  </a:lnTo>
                  <a:lnTo>
                    <a:pt x="976977" y="706119"/>
                  </a:lnTo>
                  <a:lnTo>
                    <a:pt x="976997" y="699769"/>
                  </a:lnTo>
                  <a:close/>
                </a:path>
                <a:path w="979169" h="817879">
                  <a:moveTo>
                    <a:pt x="6514" y="706119"/>
                  </a:moveTo>
                  <a:lnTo>
                    <a:pt x="171" y="706119"/>
                  </a:lnTo>
                  <a:lnTo>
                    <a:pt x="161" y="712469"/>
                  </a:lnTo>
                  <a:lnTo>
                    <a:pt x="6504" y="712469"/>
                  </a:lnTo>
                  <a:lnTo>
                    <a:pt x="6514" y="706119"/>
                  </a:lnTo>
                  <a:close/>
                </a:path>
                <a:path w="979169" h="817879">
                  <a:moveTo>
                    <a:pt x="976977" y="706119"/>
                  </a:moveTo>
                  <a:lnTo>
                    <a:pt x="971716" y="706119"/>
                  </a:lnTo>
                  <a:lnTo>
                    <a:pt x="971706" y="712469"/>
                  </a:lnTo>
                  <a:lnTo>
                    <a:pt x="976957" y="712469"/>
                  </a:lnTo>
                  <a:lnTo>
                    <a:pt x="976977" y="706119"/>
                  </a:lnTo>
                  <a:close/>
                </a:path>
                <a:path w="979169" h="817879">
                  <a:moveTo>
                    <a:pt x="6504" y="712469"/>
                  </a:moveTo>
                  <a:lnTo>
                    <a:pt x="161" y="712469"/>
                  </a:lnTo>
                  <a:lnTo>
                    <a:pt x="152" y="718819"/>
                  </a:lnTo>
                  <a:lnTo>
                    <a:pt x="6494" y="718819"/>
                  </a:lnTo>
                  <a:lnTo>
                    <a:pt x="6504" y="712469"/>
                  </a:lnTo>
                  <a:close/>
                </a:path>
                <a:path w="979169" h="817879">
                  <a:moveTo>
                    <a:pt x="976957" y="712469"/>
                  </a:moveTo>
                  <a:lnTo>
                    <a:pt x="971706" y="712469"/>
                  </a:lnTo>
                  <a:lnTo>
                    <a:pt x="971696" y="718819"/>
                  </a:lnTo>
                  <a:lnTo>
                    <a:pt x="976938" y="718819"/>
                  </a:lnTo>
                  <a:lnTo>
                    <a:pt x="976957" y="712469"/>
                  </a:lnTo>
                  <a:close/>
                </a:path>
                <a:path w="979169" h="817879">
                  <a:moveTo>
                    <a:pt x="6494" y="718819"/>
                  </a:moveTo>
                  <a:lnTo>
                    <a:pt x="152" y="718819"/>
                  </a:lnTo>
                  <a:lnTo>
                    <a:pt x="142" y="725169"/>
                  </a:lnTo>
                  <a:lnTo>
                    <a:pt x="6484" y="725169"/>
                  </a:lnTo>
                  <a:lnTo>
                    <a:pt x="6494" y="718819"/>
                  </a:lnTo>
                  <a:close/>
                </a:path>
                <a:path w="979169" h="817879">
                  <a:moveTo>
                    <a:pt x="976938" y="718819"/>
                  </a:moveTo>
                  <a:lnTo>
                    <a:pt x="971696" y="718819"/>
                  </a:lnTo>
                  <a:lnTo>
                    <a:pt x="971686" y="725169"/>
                  </a:lnTo>
                  <a:lnTo>
                    <a:pt x="976918" y="725169"/>
                  </a:lnTo>
                  <a:lnTo>
                    <a:pt x="976938" y="718819"/>
                  </a:lnTo>
                  <a:close/>
                </a:path>
                <a:path w="979169" h="817879">
                  <a:moveTo>
                    <a:pt x="6484" y="725169"/>
                  </a:moveTo>
                  <a:lnTo>
                    <a:pt x="142" y="725169"/>
                  </a:lnTo>
                  <a:lnTo>
                    <a:pt x="132" y="731519"/>
                  </a:lnTo>
                  <a:lnTo>
                    <a:pt x="6474" y="731519"/>
                  </a:lnTo>
                  <a:lnTo>
                    <a:pt x="6484" y="725169"/>
                  </a:lnTo>
                  <a:close/>
                </a:path>
                <a:path w="979169" h="817879">
                  <a:moveTo>
                    <a:pt x="976918" y="725169"/>
                  </a:moveTo>
                  <a:lnTo>
                    <a:pt x="971686" y="725169"/>
                  </a:lnTo>
                  <a:lnTo>
                    <a:pt x="971676" y="731519"/>
                  </a:lnTo>
                  <a:lnTo>
                    <a:pt x="976898" y="731519"/>
                  </a:lnTo>
                  <a:lnTo>
                    <a:pt x="976918" y="725169"/>
                  </a:lnTo>
                  <a:close/>
                </a:path>
                <a:path w="979169" h="817879">
                  <a:moveTo>
                    <a:pt x="6474" y="731519"/>
                  </a:moveTo>
                  <a:lnTo>
                    <a:pt x="132" y="731519"/>
                  </a:lnTo>
                  <a:lnTo>
                    <a:pt x="122" y="737869"/>
                  </a:lnTo>
                  <a:lnTo>
                    <a:pt x="6464" y="737869"/>
                  </a:lnTo>
                  <a:lnTo>
                    <a:pt x="6474" y="731519"/>
                  </a:lnTo>
                  <a:close/>
                </a:path>
                <a:path w="979169" h="817879">
                  <a:moveTo>
                    <a:pt x="976898" y="731519"/>
                  </a:moveTo>
                  <a:lnTo>
                    <a:pt x="971676" y="731519"/>
                  </a:lnTo>
                  <a:lnTo>
                    <a:pt x="971666" y="737869"/>
                  </a:lnTo>
                  <a:lnTo>
                    <a:pt x="976878" y="737869"/>
                  </a:lnTo>
                  <a:lnTo>
                    <a:pt x="976898" y="731519"/>
                  </a:lnTo>
                  <a:close/>
                </a:path>
                <a:path w="979169" h="817879">
                  <a:moveTo>
                    <a:pt x="6464" y="737869"/>
                  </a:moveTo>
                  <a:lnTo>
                    <a:pt x="122" y="737869"/>
                  </a:lnTo>
                  <a:lnTo>
                    <a:pt x="112" y="744219"/>
                  </a:lnTo>
                  <a:lnTo>
                    <a:pt x="6454" y="744219"/>
                  </a:lnTo>
                  <a:lnTo>
                    <a:pt x="6464" y="737869"/>
                  </a:lnTo>
                  <a:close/>
                </a:path>
                <a:path w="979169" h="817879">
                  <a:moveTo>
                    <a:pt x="976878" y="737869"/>
                  </a:moveTo>
                  <a:lnTo>
                    <a:pt x="971666" y="737869"/>
                  </a:lnTo>
                  <a:lnTo>
                    <a:pt x="971656" y="744219"/>
                  </a:lnTo>
                  <a:lnTo>
                    <a:pt x="976859" y="744219"/>
                  </a:lnTo>
                  <a:lnTo>
                    <a:pt x="976878" y="737869"/>
                  </a:lnTo>
                  <a:close/>
                </a:path>
                <a:path w="979169" h="817879">
                  <a:moveTo>
                    <a:pt x="6454" y="744219"/>
                  </a:moveTo>
                  <a:lnTo>
                    <a:pt x="112" y="744219"/>
                  </a:lnTo>
                  <a:lnTo>
                    <a:pt x="102" y="750569"/>
                  </a:lnTo>
                  <a:lnTo>
                    <a:pt x="6444" y="750569"/>
                  </a:lnTo>
                  <a:lnTo>
                    <a:pt x="6454" y="744219"/>
                  </a:lnTo>
                  <a:close/>
                </a:path>
                <a:path w="979169" h="817879">
                  <a:moveTo>
                    <a:pt x="976859" y="744219"/>
                  </a:moveTo>
                  <a:lnTo>
                    <a:pt x="971656" y="744219"/>
                  </a:lnTo>
                  <a:lnTo>
                    <a:pt x="971646" y="750569"/>
                  </a:lnTo>
                  <a:lnTo>
                    <a:pt x="976839" y="750569"/>
                  </a:lnTo>
                  <a:lnTo>
                    <a:pt x="976859" y="744219"/>
                  </a:lnTo>
                  <a:close/>
                </a:path>
                <a:path w="979169" h="817879">
                  <a:moveTo>
                    <a:pt x="6444" y="750569"/>
                  </a:moveTo>
                  <a:lnTo>
                    <a:pt x="102" y="750569"/>
                  </a:lnTo>
                  <a:lnTo>
                    <a:pt x="94" y="755649"/>
                  </a:lnTo>
                  <a:lnTo>
                    <a:pt x="6436" y="755649"/>
                  </a:lnTo>
                  <a:lnTo>
                    <a:pt x="6444" y="750569"/>
                  </a:lnTo>
                  <a:close/>
                </a:path>
                <a:path w="979169" h="817879">
                  <a:moveTo>
                    <a:pt x="976839" y="750569"/>
                  </a:moveTo>
                  <a:lnTo>
                    <a:pt x="971646" y="750569"/>
                  </a:lnTo>
                  <a:lnTo>
                    <a:pt x="971638" y="755649"/>
                  </a:lnTo>
                  <a:lnTo>
                    <a:pt x="976823" y="755649"/>
                  </a:lnTo>
                  <a:lnTo>
                    <a:pt x="976839" y="750569"/>
                  </a:lnTo>
                  <a:close/>
                </a:path>
                <a:path w="979169" h="817879">
                  <a:moveTo>
                    <a:pt x="6436" y="755650"/>
                  </a:moveTo>
                  <a:lnTo>
                    <a:pt x="94" y="755650"/>
                  </a:lnTo>
                  <a:lnTo>
                    <a:pt x="82" y="763269"/>
                  </a:lnTo>
                  <a:lnTo>
                    <a:pt x="6424" y="763269"/>
                  </a:lnTo>
                  <a:lnTo>
                    <a:pt x="6436" y="755650"/>
                  </a:lnTo>
                  <a:close/>
                </a:path>
                <a:path w="979169" h="817879">
                  <a:moveTo>
                    <a:pt x="976823" y="755650"/>
                  </a:moveTo>
                  <a:lnTo>
                    <a:pt x="971638" y="755650"/>
                  </a:lnTo>
                  <a:lnTo>
                    <a:pt x="971626" y="763269"/>
                  </a:lnTo>
                  <a:lnTo>
                    <a:pt x="976799" y="763269"/>
                  </a:lnTo>
                  <a:lnTo>
                    <a:pt x="976823" y="755650"/>
                  </a:lnTo>
                  <a:close/>
                </a:path>
                <a:path w="979169" h="817879">
                  <a:moveTo>
                    <a:pt x="6424" y="763269"/>
                  </a:moveTo>
                  <a:lnTo>
                    <a:pt x="82" y="763269"/>
                  </a:lnTo>
                  <a:lnTo>
                    <a:pt x="75" y="768349"/>
                  </a:lnTo>
                  <a:lnTo>
                    <a:pt x="6416" y="768349"/>
                  </a:lnTo>
                  <a:lnTo>
                    <a:pt x="6424" y="763269"/>
                  </a:lnTo>
                  <a:close/>
                </a:path>
                <a:path w="979169" h="817879">
                  <a:moveTo>
                    <a:pt x="976799" y="763269"/>
                  </a:moveTo>
                  <a:lnTo>
                    <a:pt x="971626" y="763269"/>
                  </a:lnTo>
                  <a:lnTo>
                    <a:pt x="971618" y="768349"/>
                  </a:lnTo>
                  <a:lnTo>
                    <a:pt x="976784" y="768349"/>
                  </a:lnTo>
                  <a:lnTo>
                    <a:pt x="976799" y="763269"/>
                  </a:lnTo>
                  <a:close/>
                </a:path>
                <a:path w="979169" h="817879">
                  <a:moveTo>
                    <a:pt x="6416" y="768350"/>
                  </a:moveTo>
                  <a:lnTo>
                    <a:pt x="75" y="768350"/>
                  </a:lnTo>
                  <a:lnTo>
                    <a:pt x="63" y="775969"/>
                  </a:lnTo>
                  <a:lnTo>
                    <a:pt x="6404" y="775969"/>
                  </a:lnTo>
                  <a:lnTo>
                    <a:pt x="6416" y="768350"/>
                  </a:lnTo>
                  <a:close/>
                </a:path>
                <a:path w="979169" h="817879">
                  <a:moveTo>
                    <a:pt x="976784" y="768350"/>
                  </a:moveTo>
                  <a:lnTo>
                    <a:pt x="971618" y="768350"/>
                  </a:lnTo>
                  <a:lnTo>
                    <a:pt x="971606" y="775969"/>
                  </a:lnTo>
                  <a:lnTo>
                    <a:pt x="976760" y="775969"/>
                  </a:lnTo>
                  <a:lnTo>
                    <a:pt x="976784" y="768350"/>
                  </a:lnTo>
                  <a:close/>
                </a:path>
                <a:path w="979169" h="817879">
                  <a:moveTo>
                    <a:pt x="6404" y="775969"/>
                  </a:moveTo>
                  <a:lnTo>
                    <a:pt x="63" y="775969"/>
                  </a:lnTo>
                  <a:lnTo>
                    <a:pt x="45" y="787399"/>
                  </a:lnTo>
                  <a:lnTo>
                    <a:pt x="6386" y="787399"/>
                  </a:lnTo>
                  <a:lnTo>
                    <a:pt x="6404" y="775969"/>
                  </a:lnTo>
                  <a:close/>
                </a:path>
                <a:path w="979169" h="817879">
                  <a:moveTo>
                    <a:pt x="976760" y="775969"/>
                  </a:moveTo>
                  <a:lnTo>
                    <a:pt x="971606" y="775969"/>
                  </a:lnTo>
                  <a:lnTo>
                    <a:pt x="971588" y="787399"/>
                  </a:lnTo>
                  <a:lnTo>
                    <a:pt x="976724" y="787399"/>
                  </a:lnTo>
                  <a:lnTo>
                    <a:pt x="976760" y="775969"/>
                  </a:lnTo>
                  <a:close/>
                </a:path>
                <a:path w="979169" h="817879">
                  <a:moveTo>
                    <a:pt x="6386" y="787400"/>
                  </a:moveTo>
                  <a:lnTo>
                    <a:pt x="45" y="787400"/>
                  </a:lnTo>
                  <a:lnTo>
                    <a:pt x="33" y="795019"/>
                  </a:lnTo>
                  <a:lnTo>
                    <a:pt x="6374" y="795019"/>
                  </a:lnTo>
                  <a:lnTo>
                    <a:pt x="6386" y="787400"/>
                  </a:lnTo>
                  <a:close/>
                </a:path>
                <a:path w="979169" h="817879">
                  <a:moveTo>
                    <a:pt x="976724" y="787400"/>
                  </a:moveTo>
                  <a:lnTo>
                    <a:pt x="971588" y="787400"/>
                  </a:lnTo>
                  <a:lnTo>
                    <a:pt x="971576" y="795019"/>
                  </a:lnTo>
                  <a:lnTo>
                    <a:pt x="976701" y="795019"/>
                  </a:lnTo>
                  <a:lnTo>
                    <a:pt x="976724" y="787400"/>
                  </a:lnTo>
                  <a:close/>
                </a:path>
                <a:path w="979169" h="817879">
                  <a:moveTo>
                    <a:pt x="6374" y="795019"/>
                  </a:moveTo>
                  <a:lnTo>
                    <a:pt x="33" y="795019"/>
                  </a:lnTo>
                  <a:lnTo>
                    <a:pt x="25" y="800099"/>
                  </a:lnTo>
                  <a:lnTo>
                    <a:pt x="6366" y="800099"/>
                  </a:lnTo>
                  <a:lnTo>
                    <a:pt x="6374" y="795019"/>
                  </a:lnTo>
                  <a:close/>
                </a:path>
                <a:path w="979169" h="817879">
                  <a:moveTo>
                    <a:pt x="976701" y="795019"/>
                  </a:moveTo>
                  <a:lnTo>
                    <a:pt x="971576" y="795019"/>
                  </a:lnTo>
                  <a:lnTo>
                    <a:pt x="971568" y="800099"/>
                  </a:lnTo>
                  <a:lnTo>
                    <a:pt x="976685" y="800099"/>
                  </a:lnTo>
                  <a:lnTo>
                    <a:pt x="976701" y="795019"/>
                  </a:lnTo>
                  <a:close/>
                </a:path>
                <a:path w="979169" h="817879">
                  <a:moveTo>
                    <a:pt x="6366" y="800100"/>
                  </a:moveTo>
                  <a:lnTo>
                    <a:pt x="25" y="800100"/>
                  </a:lnTo>
                  <a:lnTo>
                    <a:pt x="15" y="806449"/>
                  </a:lnTo>
                  <a:lnTo>
                    <a:pt x="6356" y="806449"/>
                  </a:lnTo>
                  <a:lnTo>
                    <a:pt x="6366" y="800100"/>
                  </a:lnTo>
                  <a:close/>
                </a:path>
                <a:path w="979169" h="817879">
                  <a:moveTo>
                    <a:pt x="976685" y="800100"/>
                  </a:moveTo>
                  <a:lnTo>
                    <a:pt x="971568" y="800100"/>
                  </a:lnTo>
                  <a:lnTo>
                    <a:pt x="971558" y="806449"/>
                  </a:lnTo>
                  <a:lnTo>
                    <a:pt x="976665" y="806449"/>
                  </a:lnTo>
                  <a:lnTo>
                    <a:pt x="976685" y="800100"/>
                  </a:lnTo>
                  <a:close/>
                </a:path>
                <a:path w="979169" h="817879">
                  <a:moveTo>
                    <a:pt x="6356" y="806450"/>
                  </a:moveTo>
                  <a:lnTo>
                    <a:pt x="15" y="806450"/>
                  </a:lnTo>
                  <a:lnTo>
                    <a:pt x="3" y="814069"/>
                  </a:lnTo>
                  <a:lnTo>
                    <a:pt x="976641" y="814069"/>
                  </a:lnTo>
                  <a:lnTo>
                    <a:pt x="976649" y="811529"/>
                  </a:lnTo>
                  <a:lnTo>
                    <a:pt x="6350" y="810259"/>
                  </a:lnTo>
                  <a:lnTo>
                    <a:pt x="6356" y="806450"/>
                  </a:lnTo>
                  <a:close/>
                </a:path>
                <a:path w="979169" h="817879">
                  <a:moveTo>
                    <a:pt x="976665" y="806450"/>
                  </a:moveTo>
                  <a:lnTo>
                    <a:pt x="971558" y="806450"/>
                  </a:lnTo>
                  <a:lnTo>
                    <a:pt x="971550" y="811529"/>
                  </a:lnTo>
                  <a:lnTo>
                    <a:pt x="976649" y="811529"/>
                  </a:lnTo>
                  <a:lnTo>
                    <a:pt x="976665" y="806450"/>
                  </a:lnTo>
                  <a:close/>
                </a:path>
                <a:path w="979169" h="817879">
                  <a:moveTo>
                    <a:pt x="976641" y="814070"/>
                  </a:moveTo>
                  <a:lnTo>
                    <a:pt x="3" y="814070"/>
                  </a:lnTo>
                  <a:lnTo>
                    <a:pt x="0" y="816610"/>
                  </a:lnTo>
                  <a:lnTo>
                    <a:pt x="976630" y="817879"/>
                  </a:lnTo>
                  <a:lnTo>
                    <a:pt x="976641" y="814070"/>
                  </a:lnTo>
                  <a:close/>
                </a:path>
              </a:pathLst>
            </a:custGeom>
            <a:solidFill>
              <a:srgbClr val="0849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779779" y="3760470"/>
              <a:ext cx="966469" cy="805180"/>
            </a:xfrm>
            <a:custGeom>
              <a:avLst/>
              <a:gdLst/>
              <a:ahLst/>
              <a:cxnLst/>
              <a:rect l="l" t="t" r="r" b="b"/>
              <a:pathLst>
                <a:path w="966469" h="805179">
                  <a:moveTo>
                    <a:pt x="1269" y="0"/>
                  </a:moveTo>
                  <a:lnTo>
                    <a:pt x="1267" y="1269"/>
                  </a:lnTo>
                  <a:lnTo>
                    <a:pt x="966469" y="1269"/>
                  </a:lnTo>
                  <a:lnTo>
                    <a:pt x="1269" y="0"/>
                  </a:lnTo>
                  <a:close/>
                </a:path>
                <a:path w="966469" h="805179">
                  <a:moveTo>
                    <a:pt x="966470" y="1269"/>
                  </a:moveTo>
                  <a:lnTo>
                    <a:pt x="1267" y="1269"/>
                  </a:lnTo>
                  <a:lnTo>
                    <a:pt x="1259" y="6349"/>
                  </a:lnTo>
                  <a:lnTo>
                    <a:pt x="966461" y="6349"/>
                  </a:lnTo>
                  <a:lnTo>
                    <a:pt x="966470" y="1269"/>
                  </a:lnTo>
                  <a:close/>
                </a:path>
                <a:path w="966469" h="805179">
                  <a:moveTo>
                    <a:pt x="7619" y="6350"/>
                  </a:moveTo>
                  <a:lnTo>
                    <a:pt x="1259" y="6350"/>
                  </a:lnTo>
                  <a:lnTo>
                    <a:pt x="1249" y="12699"/>
                  </a:lnTo>
                  <a:lnTo>
                    <a:pt x="7609" y="12699"/>
                  </a:lnTo>
                  <a:lnTo>
                    <a:pt x="7619" y="6350"/>
                  </a:lnTo>
                  <a:close/>
                </a:path>
                <a:path w="966469" h="805179">
                  <a:moveTo>
                    <a:pt x="966461" y="6350"/>
                  </a:moveTo>
                  <a:lnTo>
                    <a:pt x="7619" y="6350"/>
                  </a:lnTo>
                  <a:lnTo>
                    <a:pt x="960119" y="7619"/>
                  </a:lnTo>
                  <a:lnTo>
                    <a:pt x="960111" y="12699"/>
                  </a:lnTo>
                  <a:lnTo>
                    <a:pt x="966451" y="12699"/>
                  </a:lnTo>
                  <a:lnTo>
                    <a:pt x="966461" y="6350"/>
                  </a:lnTo>
                  <a:close/>
                </a:path>
                <a:path w="966469" h="805179">
                  <a:moveTo>
                    <a:pt x="7609" y="12700"/>
                  </a:moveTo>
                  <a:lnTo>
                    <a:pt x="1249" y="12700"/>
                  </a:lnTo>
                  <a:lnTo>
                    <a:pt x="1237" y="20319"/>
                  </a:lnTo>
                  <a:lnTo>
                    <a:pt x="7597" y="20319"/>
                  </a:lnTo>
                  <a:lnTo>
                    <a:pt x="7609" y="12700"/>
                  </a:lnTo>
                  <a:close/>
                </a:path>
                <a:path w="966469" h="805179">
                  <a:moveTo>
                    <a:pt x="966451" y="12700"/>
                  </a:moveTo>
                  <a:lnTo>
                    <a:pt x="960111" y="12700"/>
                  </a:lnTo>
                  <a:lnTo>
                    <a:pt x="960099" y="20319"/>
                  </a:lnTo>
                  <a:lnTo>
                    <a:pt x="966439" y="20319"/>
                  </a:lnTo>
                  <a:lnTo>
                    <a:pt x="966451" y="12700"/>
                  </a:lnTo>
                  <a:close/>
                </a:path>
                <a:path w="966469" h="805179">
                  <a:moveTo>
                    <a:pt x="7597" y="20319"/>
                  </a:moveTo>
                  <a:lnTo>
                    <a:pt x="1237" y="20319"/>
                  </a:lnTo>
                  <a:lnTo>
                    <a:pt x="1229" y="25399"/>
                  </a:lnTo>
                  <a:lnTo>
                    <a:pt x="7589" y="25399"/>
                  </a:lnTo>
                  <a:lnTo>
                    <a:pt x="7597" y="20319"/>
                  </a:lnTo>
                  <a:close/>
                </a:path>
                <a:path w="966469" h="805179">
                  <a:moveTo>
                    <a:pt x="966439" y="20319"/>
                  </a:moveTo>
                  <a:lnTo>
                    <a:pt x="960099" y="20319"/>
                  </a:lnTo>
                  <a:lnTo>
                    <a:pt x="960091" y="25399"/>
                  </a:lnTo>
                  <a:lnTo>
                    <a:pt x="966431" y="25399"/>
                  </a:lnTo>
                  <a:lnTo>
                    <a:pt x="966439" y="20319"/>
                  </a:lnTo>
                  <a:close/>
                </a:path>
                <a:path w="966469" h="805179">
                  <a:moveTo>
                    <a:pt x="7589" y="25400"/>
                  </a:moveTo>
                  <a:lnTo>
                    <a:pt x="1229" y="25400"/>
                  </a:lnTo>
                  <a:lnTo>
                    <a:pt x="1217" y="33019"/>
                  </a:lnTo>
                  <a:lnTo>
                    <a:pt x="7577" y="33019"/>
                  </a:lnTo>
                  <a:lnTo>
                    <a:pt x="7589" y="25400"/>
                  </a:lnTo>
                  <a:close/>
                </a:path>
                <a:path w="966469" h="805179">
                  <a:moveTo>
                    <a:pt x="966431" y="25400"/>
                  </a:moveTo>
                  <a:lnTo>
                    <a:pt x="960091" y="25400"/>
                  </a:lnTo>
                  <a:lnTo>
                    <a:pt x="960079" y="33019"/>
                  </a:lnTo>
                  <a:lnTo>
                    <a:pt x="966419" y="33019"/>
                  </a:lnTo>
                  <a:lnTo>
                    <a:pt x="966431" y="25400"/>
                  </a:lnTo>
                  <a:close/>
                </a:path>
                <a:path w="966469" h="805179">
                  <a:moveTo>
                    <a:pt x="7577" y="33019"/>
                  </a:moveTo>
                  <a:lnTo>
                    <a:pt x="1217" y="33019"/>
                  </a:lnTo>
                  <a:lnTo>
                    <a:pt x="1207" y="39369"/>
                  </a:lnTo>
                  <a:lnTo>
                    <a:pt x="7566" y="39369"/>
                  </a:lnTo>
                  <a:lnTo>
                    <a:pt x="7577" y="33019"/>
                  </a:lnTo>
                  <a:close/>
                </a:path>
                <a:path w="966469" h="805179">
                  <a:moveTo>
                    <a:pt x="966419" y="33019"/>
                  </a:moveTo>
                  <a:lnTo>
                    <a:pt x="960079" y="33019"/>
                  </a:lnTo>
                  <a:lnTo>
                    <a:pt x="960069" y="39369"/>
                  </a:lnTo>
                  <a:lnTo>
                    <a:pt x="966409" y="39369"/>
                  </a:lnTo>
                  <a:lnTo>
                    <a:pt x="966419" y="33019"/>
                  </a:lnTo>
                  <a:close/>
                </a:path>
                <a:path w="966469" h="805179">
                  <a:moveTo>
                    <a:pt x="7566" y="39369"/>
                  </a:moveTo>
                  <a:lnTo>
                    <a:pt x="1207" y="39369"/>
                  </a:lnTo>
                  <a:lnTo>
                    <a:pt x="1199" y="44449"/>
                  </a:lnTo>
                  <a:lnTo>
                    <a:pt x="7558" y="44449"/>
                  </a:lnTo>
                  <a:lnTo>
                    <a:pt x="7566" y="39369"/>
                  </a:lnTo>
                  <a:close/>
                </a:path>
                <a:path w="966469" h="805179">
                  <a:moveTo>
                    <a:pt x="966409" y="39369"/>
                  </a:moveTo>
                  <a:lnTo>
                    <a:pt x="960069" y="39369"/>
                  </a:lnTo>
                  <a:lnTo>
                    <a:pt x="960060" y="44449"/>
                  </a:lnTo>
                  <a:lnTo>
                    <a:pt x="966401" y="44449"/>
                  </a:lnTo>
                  <a:lnTo>
                    <a:pt x="966409" y="39369"/>
                  </a:lnTo>
                  <a:close/>
                </a:path>
                <a:path w="966469" h="805179">
                  <a:moveTo>
                    <a:pt x="7558" y="44450"/>
                  </a:moveTo>
                  <a:lnTo>
                    <a:pt x="1199" y="44450"/>
                  </a:lnTo>
                  <a:lnTo>
                    <a:pt x="1187" y="52069"/>
                  </a:lnTo>
                  <a:lnTo>
                    <a:pt x="7546" y="52069"/>
                  </a:lnTo>
                  <a:lnTo>
                    <a:pt x="7558" y="44450"/>
                  </a:lnTo>
                  <a:close/>
                </a:path>
                <a:path w="966469" h="805179">
                  <a:moveTo>
                    <a:pt x="966401" y="44450"/>
                  </a:moveTo>
                  <a:lnTo>
                    <a:pt x="960060" y="44450"/>
                  </a:lnTo>
                  <a:lnTo>
                    <a:pt x="960048" y="52069"/>
                  </a:lnTo>
                  <a:lnTo>
                    <a:pt x="966389" y="52069"/>
                  </a:lnTo>
                  <a:lnTo>
                    <a:pt x="966401" y="44450"/>
                  </a:lnTo>
                  <a:close/>
                </a:path>
                <a:path w="966469" h="805179">
                  <a:moveTo>
                    <a:pt x="7546" y="52069"/>
                  </a:moveTo>
                  <a:lnTo>
                    <a:pt x="1187" y="52069"/>
                  </a:lnTo>
                  <a:lnTo>
                    <a:pt x="1179" y="57149"/>
                  </a:lnTo>
                  <a:lnTo>
                    <a:pt x="7538" y="57149"/>
                  </a:lnTo>
                  <a:lnTo>
                    <a:pt x="7546" y="52069"/>
                  </a:lnTo>
                  <a:close/>
                </a:path>
                <a:path w="966469" h="805179">
                  <a:moveTo>
                    <a:pt x="966389" y="52069"/>
                  </a:moveTo>
                  <a:lnTo>
                    <a:pt x="960048" y="52069"/>
                  </a:lnTo>
                  <a:lnTo>
                    <a:pt x="960040" y="57149"/>
                  </a:lnTo>
                  <a:lnTo>
                    <a:pt x="966381" y="57149"/>
                  </a:lnTo>
                  <a:lnTo>
                    <a:pt x="966389" y="52069"/>
                  </a:lnTo>
                  <a:close/>
                </a:path>
                <a:path w="966469" h="805179">
                  <a:moveTo>
                    <a:pt x="7538" y="57150"/>
                  </a:moveTo>
                  <a:lnTo>
                    <a:pt x="1179" y="57150"/>
                  </a:lnTo>
                  <a:lnTo>
                    <a:pt x="1157" y="71119"/>
                  </a:lnTo>
                  <a:lnTo>
                    <a:pt x="7516" y="71119"/>
                  </a:lnTo>
                  <a:lnTo>
                    <a:pt x="7538" y="57150"/>
                  </a:lnTo>
                  <a:close/>
                </a:path>
                <a:path w="966469" h="805179">
                  <a:moveTo>
                    <a:pt x="966381" y="57150"/>
                  </a:moveTo>
                  <a:lnTo>
                    <a:pt x="960040" y="57150"/>
                  </a:lnTo>
                  <a:lnTo>
                    <a:pt x="960018" y="71119"/>
                  </a:lnTo>
                  <a:lnTo>
                    <a:pt x="966359" y="71119"/>
                  </a:lnTo>
                  <a:lnTo>
                    <a:pt x="966381" y="57150"/>
                  </a:lnTo>
                  <a:close/>
                </a:path>
                <a:path w="966469" h="805179">
                  <a:moveTo>
                    <a:pt x="7516" y="71119"/>
                  </a:moveTo>
                  <a:lnTo>
                    <a:pt x="1157" y="71119"/>
                  </a:lnTo>
                  <a:lnTo>
                    <a:pt x="1129" y="88899"/>
                  </a:lnTo>
                  <a:lnTo>
                    <a:pt x="7487" y="88899"/>
                  </a:lnTo>
                  <a:lnTo>
                    <a:pt x="7516" y="71119"/>
                  </a:lnTo>
                  <a:close/>
                </a:path>
                <a:path w="966469" h="805179">
                  <a:moveTo>
                    <a:pt x="966359" y="71119"/>
                  </a:moveTo>
                  <a:lnTo>
                    <a:pt x="960018" y="71119"/>
                  </a:lnTo>
                  <a:lnTo>
                    <a:pt x="959989" y="88899"/>
                  </a:lnTo>
                  <a:lnTo>
                    <a:pt x="966331" y="88899"/>
                  </a:lnTo>
                  <a:lnTo>
                    <a:pt x="966359" y="71119"/>
                  </a:lnTo>
                  <a:close/>
                </a:path>
                <a:path w="966469" h="805179">
                  <a:moveTo>
                    <a:pt x="7487" y="88900"/>
                  </a:moveTo>
                  <a:lnTo>
                    <a:pt x="1129" y="88900"/>
                  </a:lnTo>
                  <a:lnTo>
                    <a:pt x="1119" y="95249"/>
                  </a:lnTo>
                  <a:lnTo>
                    <a:pt x="7477" y="95249"/>
                  </a:lnTo>
                  <a:lnTo>
                    <a:pt x="7487" y="88900"/>
                  </a:lnTo>
                  <a:close/>
                </a:path>
                <a:path w="966469" h="805179">
                  <a:moveTo>
                    <a:pt x="966331" y="88900"/>
                  </a:moveTo>
                  <a:lnTo>
                    <a:pt x="959989" y="88900"/>
                  </a:lnTo>
                  <a:lnTo>
                    <a:pt x="959979" y="95249"/>
                  </a:lnTo>
                  <a:lnTo>
                    <a:pt x="966321" y="95249"/>
                  </a:lnTo>
                  <a:lnTo>
                    <a:pt x="966331" y="88900"/>
                  </a:lnTo>
                  <a:close/>
                </a:path>
                <a:path w="966469" h="805179">
                  <a:moveTo>
                    <a:pt x="7477" y="95250"/>
                  </a:moveTo>
                  <a:lnTo>
                    <a:pt x="1119" y="95250"/>
                  </a:lnTo>
                  <a:lnTo>
                    <a:pt x="1107" y="102869"/>
                  </a:lnTo>
                  <a:lnTo>
                    <a:pt x="7465" y="102869"/>
                  </a:lnTo>
                  <a:lnTo>
                    <a:pt x="7477" y="95250"/>
                  </a:lnTo>
                  <a:close/>
                </a:path>
                <a:path w="966469" h="805179">
                  <a:moveTo>
                    <a:pt x="966321" y="95250"/>
                  </a:moveTo>
                  <a:lnTo>
                    <a:pt x="959979" y="95250"/>
                  </a:lnTo>
                  <a:lnTo>
                    <a:pt x="959967" y="102869"/>
                  </a:lnTo>
                  <a:lnTo>
                    <a:pt x="966309" y="102869"/>
                  </a:lnTo>
                  <a:lnTo>
                    <a:pt x="966321" y="95250"/>
                  </a:lnTo>
                  <a:close/>
                </a:path>
                <a:path w="966469" h="805179">
                  <a:moveTo>
                    <a:pt x="7465" y="102869"/>
                  </a:moveTo>
                  <a:lnTo>
                    <a:pt x="1107" y="102869"/>
                  </a:lnTo>
                  <a:lnTo>
                    <a:pt x="1097" y="109219"/>
                  </a:lnTo>
                  <a:lnTo>
                    <a:pt x="7454" y="109219"/>
                  </a:lnTo>
                  <a:lnTo>
                    <a:pt x="7465" y="102869"/>
                  </a:lnTo>
                  <a:close/>
                </a:path>
                <a:path w="966469" h="805179">
                  <a:moveTo>
                    <a:pt x="966309" y="102869"/>
                  </a:moveTo>
                  <a:lnTo>
                    <a:pt x="959967" y="102869"/>
                  </a:lnTo>
                  <a:lnTo>
                    <a:pt x="959956" y="109219"/>
                  </a:lnTo>
                  <a:lnTo>
                    <a:pt x="966299" y="109219"/>
                  </a:lnTo>
                  <a:lnTo>
                    <a:pt x="966309" y="102869"/>
                  </a:lnTo>
                  <a:close/>
                </a:path>
                <a:path w="966469" h="805179">
                  <a:moveTo>
                    <a:pt x="7454" y="109219"/>
                  </a:moveTo>
                  <a:lnTo>
                    <a:pt x="1097" y="109219"/>
                  </a:lnTo>
                  <a:lnTo>
                    <a:pt x="1087" y="115569"/>
                  </a:lnTo>
                  <a:lnTo>
                    <a:pt x="7444" y="115569"/>
                  </a:lnTo>
                  <a:lnTo>
                    <a:pt x="7454" y="109219"/>
                  </a:lnTo>
                  <a:close/>
                </a:path>
                <a:path w="966469" h="805179">
                  <a:moveTo>
                    <a:pt x="966299" y="109219"/>
                  </a:moveTo>
                  <a:lnTo>
                    <a:pt x="959956" y="109219"/>
                  </a:lnTo>
                  <a:lnTo>
                    <a:pt x="959946" y="115569"/>
                  </a:lnTo>
                  <a:lnTo>
                    <a:pt x="966289" y="115569"/>
                  </a:lnTo>
                  <a:lnTo>
                    <a:pt x="966299" y="109219"/>
                  </a:lnTo>
                  <a:close/>
                </a:path>
                <a:path w="966469" h="805179">
                  <a:moveTo>
                    <a:pt x="7444" y="115569"/>
                  </a:moveTo>
                  <a:lnTo>
                    <a:pt x="1087" y="115569"/>
                  </a:lnTo>
                  <a:lnTo>
                    <a:pt x="1079" y="120649"/>
                  </a:lnTo>
                  <a:lnTo>
                    <a:pt x="7436" y="120649"/>
                  </a:lnTo>
                  <a:lnTo>
                    <a:pt x="7444" y="115569"/>
                  </a:lnTo>
                  <a:close/>
                </a:path>
                <a:path w="966469" h="805179">
                  <a:moveTo>
                    <a:pt x="966289" y="115569"/>
                  </a:moveTo>
                  <a:lnTo>
                    <a:pt x="959946" y="115569"/>
                  </a:lnTo>
                  <a:lnTo>
                    <a:pt x="959938" y="120649"/>
                  </a:lnTo>
                  <a:lnTo>
                    <a:pt x="966281" y="120649"/>
                  </a:lnTo>
                  <a:lnTo>
                    <a:pt x="966289" y="115569"/>
                  </a:lnTo>
                  <a:close/>
                </a:path>
                <a:path w="966469" h="805179">
                  <a:moveTo>
                    <a:pt x="7436" y="120650"/>
                  </a:moveTo>
                  <a:lnTo>
                    <a:pt x="1079" y="120650"/>
                  </a:lnTo>
                  <a:lnTo>
                    <a:pt x="1069" y="126999"/>
                  </a:lnTo>
                  <a:lnTo>
                    <a:pt x="7426" y="126999"/>
                  </a:lnTo>
                  <a:lnTo>
                    <a:pt x="7436" y="120650"/>
                  </a:lnTo>
                  <a:close/>
                </a:path>
                <a:path w="966469" h="805179">
                  <a:moveTo>
                    <a:pt x="966281" y="120650"/>
                  </a:moveTo>
                  <a:lnTo>
                    <a:pt x="959938" y="120650"/>
                  </a:lnTo>
                  <a:lnTo>
                    <a:pt x="959928" y="126999"/>
                  </a:lnTo>
                  <a:lnTo>
                    <a:pt x="966271" y="126999"/>
                  </a:lnTo>
                  <a:lnTo>
                    <a:pt x="966281" y="120650"/>
                  </a:lnTo>
                  <a:close/>
                </a:path>
                <a:path w="966469" h="805179">
                  <a:moveTo>
                    <a:pt x="7426" y="127000"/>
                  </a:moveTo>
                  <a:lnTo>
                    <a:pt x="1069" y="127000"/>
                  </a:lnTo>
                  <a:lnTo>
                    <a:pt x="1059" y="133349"/>
                  </a:lnTo>
                  <a:lnTo>
                    <a:pt x="7416" y="133349"/>
                  </a:lnTo>
                  <a:lnTo>
                    <a:pt x="7426" y="127000"/>
                  </a:lnTo>
                  <a:close/>
                </a:path>
                <a:path w="966469" h="805179">
                  <a:moveTo>
                    <a:pt x="966271" y="127000"/>
                  </a:moveTo>
                  <a:lnTo>
                    <a:pt x="959928" y="127000"/>
                  </a:lnTo>
                  <a:lnTo>
                    <a:pt x="959918" y="133349"/>
                  </a:lnTo>
                  <a:lnTo>
                    <a:pt x="966261" y="133349"/>
                  </a:lnTo>
                  <a:lnTo>
                    <a:pt x="966271" y="127000"/>
                  </a:lnTo>
                  <a:close/>
                </a:path>
                <a:path w="966469" h="805179">
                  <a:moveTo>
                    <a:pt x="7416" y="133350"/>
                  </a:moveTo>
                  <a:lnTo>
                    <a:pt x="1059" y="133350"/>
                  </a:lnTo>
                  <a:lnTo>
                    <a:pt x="999" y="171449"/>
                  </a:lnTo>
                  <a:lnTo>
                    <a:pt x="7354" y="171449"/>
                  </a:lnTo>
                  <a:lnTo>
                    <a:pt x="7416" y="133350"/>
                  </a:lnTo>
                  <a:close/>
                </a:path>
                <a:path w="966469" h="805179">
                  <a:moveTo>
                    <a:pt x="966261" y="133350"/>
                  </a:moveTo>
                  <a:lnTo>
                    <a:pt x="959918" y="133350"/>
                  </a:lnTo>
                  <a:lnTo>
                    <a:pt x="959857" y="171449"/>
                  </a:lnTo>
                  <a:lnTo>
                    <a:pt x="966201" y="171449"/>
                  </a:lnTo>
                  <a:lnTo>
                    <a:pt x="966261" y="133350"/>
                  </a:lnTo>
                  <a:close/>
                </a:path>
                <a:path w="966469" h="805179">
                  <a:moveTo>
                    <a:pt x="7354" y="171450"/>
                  </a:moveTo>
                  <a:lnTo>
                    <a:pt x="999" y="171450"/>
                  </a:lnTo>
                  <a:lnTo>
                    <a:pt x="987" y="179069"/>
                  </a:lnTo>
                  <a:lnTo>
                    <a:pt x="7342" y="179069"/>
                  </a:lnTo>
                  <a:lnTo>
                    <a:pt x="7354" y="171450"/>
                  </a:lnTo>
                  <a:close/>
                </a:path>
                <a:path w="966469" h="805179">
                  <a:moveTo>
                    <a:pt x="966201" y="171450"/>
                  </a:moveTo>
                  <a:lnTo>
                    <a:pt x="959857" y="171450"/>
                  </a:lnTo>
                  <a:lnTo>
                    <a:pt x="959844" y="179069"/>
                  </a:lnTo>
                  <a:lnTo>
                    <a:pt x="966189" y="179069"/>
                  </a:lnTo>
                  <a:lnTo>
                    <a:pt x="966201" y="171450"/>
                  </a:lnTo>
                  <a:close/>
                </a:path>
                <a:path w="966469" h="805179">
                  <a:moveTo>
                    <a:pt x="7342" y="179069"/>
                  </a:moveTo>
                  <a:lnTo>
                    <a:pt x="987" y="179069"/>
                  </a:lnTo>
                  <a:lnTo>
                    <a:pt x="977" y="185419"/>
                  </a:lnTo>
                  <a:lnTo>
                    <a:pt x="7332" y="185419"/>
                  </a:lnTo>
                  <a:lnTo>
                    <a:pt x="7342" y="179069"/>
                  </a:lnTo>
                  <a:close/>
                </a:path>
                <a:path w="966469" h="805179">
                  <a:moveTo>
                    <a:pt x="966189" y="179069"/>
                  </a:moveTo>
                  <a:lnTo>
                    <a:pt x="959844" y="179069"/>
                  </a:lnTo>
                  <a:lnTo>
                    <a:pt x="959834" y="185419"/>
                  </a:lnTo>
                  <a:lnTo>
                    <a:pt x="966179" y="185419"/>
                  </a:lnTo>
                  <a:lnTo>
                    <a:pt x="966189" y="179069"/>
                  </a:lnTo>
                  <a:close/>
                </a:path>
                <a:path w="966469" h="805179">
                  <a:moveTo>
                    <a:pt x="7332" y="185419"/>
                  </a:moveTo>
                  <a:lnTo>
                    <a:pt x="977" y="185419"/>
                  </a:lnTo>
                  <a:lnTo>
                    <a:pt x="969" y="190499"/>
                  </a:lnTo>
                  <a:lnTo>
                    <a:pt x="7324" y="190499"/>
                  </a:lnTo>
                  <a:lnTo>
                    <a:pt x="7332" y="185419"/>
                  </a:lnTo>
                  <a:close/>
                </a:path>
                <a:path w="966469" h="805179">
                  <a:moveTo>
                    <a:pt x="966179" y="185419"/>
                  </a:moveTo>
                  <a:lnTo>
                    <a:pt x="959834" y="185419"/>
                  </a:lnTo>
                  <a:lnTo>
                    <a:pt x="959826" y="190499"/>
                  </a:lnTo>
                  <a:lnTo>
                    <a:pt x="966171" y="190499"/>
                  </a:lnTo>
                  <a:lnTo>
                    <a:pt x="966179" y="185419"/>
                  </a:lnTo>
                  <a:close/>
                </a:path>
                <a:path w="966469" h="805179">
                  <a:moveTo>
                    <a:pt x="7324" y="190500"/>
                  </a:moveTo>
                  <a:lnTo>
                    <a:pt x="969" y="190500"/>
                  </a:lnTo>
                  <a:lnTo>
                    <a:pt x="957" y="198119"/>
                  </a:lnTo>
                  <a:lnTo>
                    <a:pt x="7312" y="198119"/>
                  </a:lnTo>
                  <a:lnTo>
                    <a:pt x="7324" y="190500"/>
                  </a:lnTo>
                  <a:close/>
                </a:path>
                <a:path w="966469" h="805179">
                  <a:moveTo>
                    <a:pt x="966171" y="190500"/>
                  </a:moveTo>
                  <a:lnTo>
                    <a:pt x="959826" y="190500"/>
                  </a:lnTo>
                  <a:lnTo>
                    <a:pt x="959814" y="198119"/>
                  </a:lnTo>
                  <a:lnTo>
                    <a:pt x="966159" y="198119"/>
                  </a:lnTo>
                  <a:lnTo>
                    <a:pt x="966171" y="190500"/>
                  </a:lnTo>
                  <a:close/>
                </a:path>
                <a:path w="966469" h="805179">
                  <a:moveTo>
                    <a:pt x="7312" y="198119"/>
                  </a:moveTo>
                  <a:lnTo>
                    <a:pt x="957" y="198119"/>
                  </a:lnTo>
                  <a:lnTo>
                    <a:pt x="906" y="229869"/>
                  </a:lnTo>
                  <a:lnTo>
                    <a:pt x="7261" y="229869"/>
                  </a:lnTo>
                  <a:lnTo>
                    <a:pt x="7312" y="198119"/>
                  </a:lnTo>
                  <a:close/>
                </a:path>
                <a:path w="966469" h="805179">
                  <a:moveTo>
                    <a:pt x="966159" y="198119"/>
                  </a:moveTo>
                  <a:lnTo>
                    <a:pt x="959814" y="198119"/>
                  </a:lnTo>
                  <a:lnTo>
                    <a:pt x="959763" y="229869"/>
                  </a:lnTo>
                  <a:lnTo>
                    <a:pt x="966108" y="229869"/>
                  </a:lnTo>
                  <a:lnTo>
                    <a:pt x="966159" y="198119"/>
                  </a:lnTo>
                  <a:close/>
                </a:path>
                <a:path w="966469" h="805179">
                  <a:moveTo>
                    <a:pt x="7261" y="229869"/>
                  </a:moveTo>
                  <a:lnTo>
                    <a:pt x="906" y="229869"/>
                  </a:lnTo>
                  <a:lnTo>
                    <a:pt x="856" y="261619"/>
                  </a:lnTo>
                  <a:lnTo>
                    <a:pt x="7210" y="261619"/>
                  </a:lnTo>
                  <a:lnTo>
                    <a:pt x="7261" y="229869"/>
                  </a:lnTo>
                  <a:close/>
                </a:path>
                <a:path w="966469" h="805179">
                  <a:moveTo>
                    <a:pt x="966108" y="229869"/>
                  </a:moveTo>
                  <a:lnTo>
                    <a:pt x="959763" y="229869"/>
                  </a:lnTo>
                  <a:lnTo>
                    <a:pt x="959712" y="261619"/>
                  </a:lnTo>
                  <a:lnTo>
                    <a:pt x="966058" y="261619"/>
                  </a:lnTo>
                  <a:lnTo>
                    <a:pt x="966108" y="229869"/>
                  </a:lnTo>
                  <a:close/>
                </a:path>
                <a:path w="966469" h="805179">
                  <a:moveTo>
                    <a:pt x="7210" y="261619"/>
                  </a:moveTo>
                  <a:lnTo>
                    <a:pt x="856" y="261619"/>
                  </a:lnTo>
                  <a:lnTo>
                    <a:pt x="806" y="293369"/>
                  </a:lnTo>
                  <a:lnTo>
                    <a:pt x="7159" y="293369"/>
                  </a:lnTo>
                  <a:lnTo>
                    <a:pt x="7210" y="261619"/>
                  </a:lnTo>
                  <a:close/>
                </a:path>
                <a:path w="966469" h="805179">
                  <a:moveTo>
                    <a:pt x="966058" y="261619"/>
                  </a:moveTo>
                  <a:lnTo>
                    <a:pt x="959712" y="261619"/>
                  </a:lnTo>
                  <a:lnTo>
                    <a:pt x="959661" y="293369"/>
                  </a:lnTo>
                  <a:lnTo>
                    <a:pt x="966008" y="293369"/>
                  </a:lnTo>
                  <a:lnTo>
                    <a:pt x="966058" y="261619"/>
                  </a:lnTo>
                  <a:close/>
                </a:path>
                <a:path w="966469" h="805179">
                  <a:moveTo>
                    <a:pt x="7159" y="293369"/>
                  </a:moveTo>
                  <a:lnTo>
                    <a:pt x="806" y="293369"/>
                  </a:lnTo>
                  <a:lnTo>
                    <a:pt x="507" y="482599"/>
                  </a:lnTo>
                  <a:lnTo>
                    <a:pt x="6855" y="482599"/>
                  </a:lnTo>
                  <a:lnTo>
                    <a:pt x="7159" y="293369"/>
                  </a:lnTo>
                  <a:close/>
                </a:path>
                <a:path w="966469" h="805179">
                  <a:moveTo>
                    <a:pt x="966008" y="293369"/>
                  </a:moveTo>
                  <a:lnTo>
                    <a:pt x="959661" y="293369"/>
                  </a:lnTo>
                  <a:lnTo>
                    <a:pt x="959357" y="482599"/>
                  </a:lnTo>
                  <a:lnTo>
                    <a:pt x="965709" y="482599"/>
                  </a:lnTo>
                  <a:lnTo>
                    <a:pt x="966008" y="293369"/>
                  </a:lnTo>
                  <a:close/>
                </a:path>
                <a:path w="966469" h="805179">
                  <a:moveTo>
                    <a:pt x="6855" y="482600"/>
                  </a:moveTo>
                  <a:lnTo>
                    <a:pt x="507" y="482600"/>
                  </a:lnTo>
                  <a:lnTo>
                    <a:pt x="447" y="520699"/>
                  </a:lnTo>
                  <a:lnTo>
                    <a:pt x="6794" y="520699"/>
                  </a:lnTo>
                  <a:lnTo>
                    <a:pt x="6855" y="482600"/>
                  </a:lnTo>
                  <a:close/>
                </a:path>
                <a:path w="966469" h="805179">
                  <a:moveTo>
                    <a:pt x="965709" y="482600"/>
                  </a:moveTo>
                  <a:lnTo>
                    <a:pt x="959357" y="482600"/>
                  </a:lnTo>
                  <a:lnTo>
                    <a:pt x="959296" y="520699"/>
                  </a:lnTo>
                  <a:lnTo>
                    <a:pt x="965649" y="520699"/>
                  </a:lnTo>
                  <a:lnTo>
                    <a:pt x="965709" y="482600"/>
                  </a:lnTo>
                  <a:close/>
                </a:path>
                <a:path w="966469" h="805179">
                  <a:moveTo>
                    <a:pt x="6794" y="520700"/>
                  </a:moveTo>
                  <a:lnTo>
                    <a:pt x="447" y="520700"/>
                  </a:lnTo>
                  <a:lnTo>
                    <a:pt x="395" y="553719"/>
                  </a:lnTo>
                  <a:lnTo>
                    <a:pt x="6741" y="553719"/>
                  </a:lnTo>
                  <a:lnTo>
                    <a:pt x="6794" y="520700"/>
                  </a:lnTo>
                  <a:close/>
                </a:path>
                <a:path w="966469" h="805179">
                  <a:moveTo>
                    <a:pt x="965649" y="520700"/>
                  </a:moveTo>
                  <a:lnTo>
                    <a:pt x="959296" y="520700"/>
                  </a:lnTo>
                  <a:lnTo>
                    <a:pt x="959243" y="553719"/>
                  </a:lnTo>
                  <a:lnTo>
                    <a:pt x="965597" y="553719"/>
                  </a:lnTo>
                  <a:lnTo>
                    <a:pt x="965649" y="520700"/>
                  </a:lnTo>
                  <a:close/>
                </a:path>
                <a:path w="966469" h="805179">
                  <a:moveTo>
                    <a:pt x="6741" y="553719"/>
                  </a:moveTo>
                  <a:lnTo>
                    <a:pt x="395" y="553719"/>
                  </a:lnTo>
                  <a:lnTo>
                    <a:pt x="304" y="610869"/>
                  </a:lnTo>
                  <a:lnTo>
                    <a:pt x="6649" y="610869"/>
                  </a:lnTo>
                  <a:lnTo>
                    <a:pt x="6741" y="553719"/>
                  </a:lnTo>
                  <a:close/>
                </a:path>
                <a:path w="966469" h="805179">
                  <a:moveTo>
                    <a:pt x="965597" y="553719"/>
                  </a:moveTo>
                  <a:lnTo>
                    <a:pt x="959243" y="553719"/>
                  </a:lnTo>
                  <a:lnTo>
                    <a:pt x="959151" y="610869"/>
                  </a:lnTo>
                  <a:lnTo>
                    <a:pt x="965506" y="610869"/>
                  </a:lnTo>
                  <a:lnTo>
                    <a:pt x="965597" y="553719"/>
                  </a:lnTo>
                  <a:close/>
                </a:path>
                <a:path w="966469" h="805179">
                  <a:moveTo>
                    <a:pt x="6649" y="610869"/>
                  </a:moveTo>
                  <a:lnTo>
                    <a:pt x="304" y="610869"/>
                  </a:lnTo>
                  <a:lnTo>
                    <a:pt x="296" y="615949"/>
                  </a:lnTo>
                  <a:lnTo>
                    <a:pt x="6641" y="615949"/>
                  </a:lnTo>
                  <a:lnTo>
                    <a:pt x="6649" y="610869"/>
                  </a:lnTo>
                  <a:close/>
                </a:path>
                <a:path w="966469" h="805179">
                  <a:moveTo>
                    <a:pt x="965506" y="610869"/>
                  </a:moveTo>
                  <a:lnTo>
                    <a:pt x="959151" y="610869"/>
                  </a:lnTo>
                  <a:lnTo>
                    <a:pt x="959143" y="615949"/>
                  </a:lnTo>
                  <a:lnTo>
                    <a:pt x="965498" y="615949"/>
                  </a:lnTo>
                  <a:lnTo>
                    <a:pt x="965506" y="610869"/>
                  </a:lnTo>
                  <a:close/>
                </a:path>
                <a:path w="966469" h="805179">
                  <a:moveTo>
                    <a:pt x="6641" y="615950"/>
                  </a:moveTo>
                  <a:lnTo>
                    <a:pt x="296" y="615950"/>
                  </a:lnTo>
                  <a:lnTo>
                    <a:pt x="284" y="623569"/>
                  </a:lnTo>
                  <a:lnTo>
                    <a:pt x="6629" y="623569"/>
                  </a:lnTo>
                  <a:lnTo>
                    <a:pt x="6641" y="615950"/>
                  </a:lnTo>
                  <a:close/>
                </a:path>
                <a:path w="966469" h="805179">
                  <a:moveTo>
                    <a:pt x="965498" y="615950"/>
                  </a:moveTo>
                  <a:lnTo>
                    <a:pt x="959143" y="615950"/>
                  </a:lnTo>
                  <a:lnTo>
                    <a:pt x="959131" y="623569"/>
                  </a:lnTo>
                  <a:lnTo>
                    <a:pt x="965486" y="623569"/>
                  </a:lnTo>
                  <a:lnTo>
                    <a:pt x="965498" y="615950"/>
                  </a:lnTo>
                  <a:close/>
                </a:path>
                <a:path w="966469" h="805179">
                  <a:moveTo>
                    <a:pt x="6629" y="623569"/>
                  </a:moveTo>
                  <a:lnTo>
                    <a:pt x="284" y="623569"/>
                  </a:lnTo>
                  <a:lnTo>
                    <a:pt x="274" y="629919"/>
                  </a:lnTo>
                  <a:lnTo>
                    <a:pt x="6619" y="629919"/>
                  </a:lnTo>
                  <a:lnTo>
                    <a:pt x="6629" y="623569"/>
                  </a:lnTo>
                  <a:close/>
                </a:path>
                <a:path w="966469" h="805179">
                  <a:moveTo>
                    <a:pt x="965486" y="623569"/>
                  </a:moveTo>
                  <a:lnTo>
                    <a:pt x="959131" y="623569"/>
                  </a:lnTo>
                  <a:lnTo>
                    <a:pt x="959121" y="629919"/>
                  </a:lnTo>
                  <a:lnTo>
                    <a:pt x="965476" y="629919"/>
                  </a:lnTo>
                  <a:lnTo>
                    <a:pt x="965486" y="623569"/>
                  </a:lnTo>
                  <a:close/>
                </a:path>
                <a:path w="966469" h="805179">
                  <a:moveTo>
                    <a:pt x="6619" y="629919"/>
                  </a:moveTo>
                  <a:lnTo>
                    <a:pt x="274" y="629919"/>
                  </a:lnTo>
                  <a:lnTo>
                    <a:pt x="266" y="634999"/>
                  </a:lnTo>
                  <a:lnTo>
                    <a:pt x="6610" y="634999"/>
                  </a:lnTo>
                  <a:lnTo>
                    <a:pt x="6619" y="629919"/>
                  </a:lnTo>
                  <a:close/>
                </a:path>
                <a:path w="966469" h="805179">
                  <a:moveTo>
                    <a:pt x="965476" y="629919"/>
                  </a:moveTo>
                  <a:lnTo>
                    <a:pt x="959121" y="629919"/>
                  </a:lnTo>
                  <a:lnTo>
                    <a:pt x="959112" y="634999"/>
                  </a:lnTo>
                  <a:lnTo>
                    <a:pt x="965468" y="634999"/>
                  </a:lnTo>
                  <a:lnTo>
                    <a:pt x="965476" y="629919"/>
                  </a:lnTo>
                  <a:close/>
                </a:path>
                <a:path w="966469" h="805179">
                  <a:moveTo>
                    <a:pt x="6610" y="635000"/>
                  </a:moveTo>
                  <a:lnTo>
                    <a:pt x="266" y="635000"/>
                  </a:lnTo>
                  <a:lnTo>
                    <a:pt x="254" y="642619"/>
                  </a:lnTo>
                  <a:lnTo>
                    <a:pt x="6598" y="642619"/>
                  </a:lnTo>
                  <a:lnTo>
                    <a:pt x="6610" y="635000"/>
                  </a:lnTo>
                  <a:close/>
                </a:path>
                <a:path w="966469" h="805179">
                  <a:moveTo>
                    <a:pt x="965468" y="635000"/>
                  </a:moveTo>
                  <a:lnTo>
                    <a:pt x="959112" y="635000"/>
                  </a:lnTo>
                  <a:lnTo>
                    <a:pt x="959100" y="642619"/>
                  </a:lnTo>
                  <a:lnTo>
                    <a:pt x="965456" y="642619"/>
                  </a:lnTo>
                  <a:lnTo>
                    <a:pt x="965468" y="635000"/>
                  </a:lnTo>
                  <a:close/>
                </a:path>
                <a:path w="966469" h="805179">
                  <a:moveTo>
                    <a:pt x="6598" y="642619"/>
                  </a:moveTo>
                  <a:lnTo>
                    <a:pt x="254" y="642619"/>
                  </a:lnTo>
                  <a:lnTo>
                    <a:pt x="216" y="666749"/>
                  </a:lnTo>
                  <a:lnTo>
                    <a:pt x="6559" y="666749"/>
                  </a:lnTo>
                  <a:lnTo>
                    <a:pt x="6598" y="642619"/>
                  </a:lnTo>
                  <a:close/>
                </a:path>
                <a:path w="966469" h="805179">
                  <a:moveTo>
                    <a:pt x="965456" y="642619"/>
                  </a:moveTo>
                  <a:lnTo>
                    <a:pt x="959100" y="642619"/>
                  </a:lnTo>
                  <a:lnTo>
                    <a:pt x="959062" y="666749"/>
                  </a:lnTo>
                  <a:lnTo>
                    <a:pt x="965418" y="666749"/>
                  </a:lnTo>
                  <a:lnTo>
                    <a:pt x="965456" y="642619"/>
                  </a:lnTo>
                  <a:close/>
                </a:path>
                <a:path w="966469" h="805179">
                  <a:moveTo>
                    <a:pt x="6559" y="666750"/>
                  </a:moveTo>
                  <a:lnTo>
                    <a:pt x="216" y="666750"/>
                  </a:lnTo>
                  <a:lnTo>
                    <a:pt x="206" y="673099"/>
                  </a:lnTo>
                  <a:lnTo>
                    <a:pt x="6549" y="673099"/>
                  </a:lnTo>
                  <a:lnTo>
                    <a:pt x="6559" y="666750"/>
                  </a:lnTo>
                  <a:close/>
                </a:path>
                <a:path w="966469" h="805179">
                  <a:moveTo>
                    <a:pt x="965418" y="666750"/>
                  </a:moveTo>
                  <a:lnTo>
                    <a:pt x="959062" y="666750"/>
                  </a:lnTo>
                  <a:lnTo>
                    <a:pt x="959051" y="673099"/>
                  </a:lnTo>
                  <a:lnTo>
                    <a:pt x="965408" y="673099"/>
                  </a:lnTo>
                  <a:lnTo>
                    <a:pt x="965418" y="666750"/>
                  </a:lnTo>
                  <a:close/>
                </a:path>
                <a:path w="966469" h="805179">
                  <a:moveTo>
                    <a:pt x="6549" y="673100"/>
                  </a:moveTo>
                  <a:lnTo>
                    <a:pt x="206" y="673100"/>
                  </a:lnTo>
                  <a:lnTo>
                    <a:pt x="184" y="687069"/>
                  </a:lnTo>
                  <a:lnTo>
                    <a:pt x="6527" y="687069"/>
                  </a:lnTo>
                  <a:lnTo>
                    <a:pt x="6549" y="673100"/>
                  </a:lnTo>
                  <a:close/>
                </a:path>
                <a:path w="966469" h="805179">
                  <a:moveTo>
                    <a:pt x="965408" y="673100"/>
                  </a:moveTo>
                  <a:lnTo>
                    <a:pt x="959051" y="673100"/>
                  </a:lnTo>
                  <a:lnTo>
                    <a:pt x="959029" y="687069"/>
                  </a:lnTo>
                  <a:lnTo>
                    <a:pt x="965386" y="687069"/>
                  </a:lnTo>
                  <a:lnTo>
                    <a:pt x="965408" y="673100"/>
                  </a:lnTo>
                  <a:close/>
                </a:path>
                <a:path w="966469" h="805179">
                  <a:moveTo>
                    <a:pt x="6527" y="687069"/>
                  </a:moveTo>
                  <a:lnTo>
                    <a:pt x="184" y="687069"/>
                  </a:lnTo>
                  <a:lnTo>
                    <a:pt x="174" y="693419"/>
                  </a:lnTo>
                  <a:lnTo>
                    <a:pt x="6517" y="693419"/>
                  </a:lnTo>
                  <a:lnTo>
                    <a:pt x="6527" y="687069"/>
                  </a:lnTo>
                  <a:close/>
                </a:path>
                <a:path w="966469" h="805179">
                  <a:moveTo>
                    <a:pt x="965386" y="687069"/>
                  </a:moveTo>
                  <a:lnTo>
                    <a:pt x="959029" y="687069"/>
                  </a:lnTo>
                  <a:lnTo>
                    <a:pt x="959019" y="693419"/>
                  </a:lnTo>
                  <a:lnTo>
                    <a:pt x="965376" y="693419"/>
                  </a:lnTo>
                  <a:lnTo>
                    <a:pt x="965386" y="687069"/>
                  </a:lnTo>
                  <a:close/>
                </a:path>
                <a:path w="966469" h="805179">
                  <a:moveTo>
                    <a:pt x="6517" y="693419"/>
                  </a:moveTo>
                  <a:lnTo>
                    <a:pt x="174" y="693419"/>
                  </a:lnTo>
                  <a:lnTo>
                    <a:pt x="164" y="699769"/>
                  </a:lnTo>
                  <a:lnTo>
                    <a:pt x="6506" y="699769"/>
                  </a:lnTo>
                  <a:lnTo>
                    <a:pt x="6517" y="693419"/>
                  </a:lnTo>
                  <a:close/>
                </a:path>
                <a:path w="966469" h="805179">
                  <a:moveTo>
                    <a:pt x="965376" y="693419"/>
                  </a:moveTo>
                  <a:lnTo>
                    <a:pt x="959019" y="693419"/>
                  </a:lnTo>
                  <a:lnTo>
                    <a:pt x="959009" y="699769"/>
                  </a:lnTo>
                  <a:lnTo>
                    <a:pt x="965366" y="699769"/>
                  </a:lnTo>
                  <a:lnTo>
                    <a:pt x="965376" y="693419"/>
                  </a:lnTo>
                  <a:close/>
                </a:path>
                <a:path w="966469" h="805179">
                  <a:moveTo>
                    <a:pt x="6506" y="699769"/>
                  </a:moveTo>
                  <a:lnTo>
                    <a:pt x="164" y="699769"/>
                  </a:lnTo>
                  <a:lnTo>
                    <a:pt x="154" y="706119"/>
                  </a:lnTo>
                  <a:lnTo>
                    <a:pt x="6496" y="706119"/>
                  </a:lnTo>
                  <a:lnTo>
                    <a:pt x="6506" y="699769"/>
                  </a:lnTo>
                  <a:close/>
                </a:path>
                <a:path w="966469" h="805179">
                  <a:moveTo>
                    <a:pt x="965366" y="699769"/>
                  </a:moveTo>
                  <a:lnTo>
                    <a:pt x="959009" y="699769"/>
                  </a:lnTo>
                  <a:lnTo>
                    <a:pt x="958998" y="706119"/>
                  </a:lnTo>
                  <a:lnTo>
                    <a:pt x="965356" y="706119"/>
                  </a:lnTo>
                  <a:lnTo>
                    <a:pt x="965366" y="699769"/>
                  </a:lnTo>
                  <a:close/>
                </a:path>
                <a:path w="966469" h="805179">
                  <a:moveTo>
                    <a:pt x="6496" y="706119"/>
                  </a:moveTo>
                  <a:lnTo>
                    <a:pt x="154" y="706119"/>
                  </a:lnTo>
                  <a:lnTo>
                    <a:pt x="144" y="712469"/>
                  </a:lnTo>
                  <a:lnTo>
                    <a:pt x="6486" y="712469"/>
                  </a:lnTo>
                  <a:lnTo>
                    <a:pt x="6496" y="706119"/>
                  </a:lnTo>
                  <a:close/>
                </a:path>
                <a:path w="966469" h="805179">
                  <a:moveTo>
                    <a:pt x="965356" y="706119"/>
                  </a:moveTo>
                  <a:lnTo>
                    <a:pt x="958998" y="706119"/>
                  </a:lnTo>
                  <a:lnTo>
                    <a:pt x="958988" y="712469"/>
                  </a:lnTo>
                  <a:lnTo>
                    <a:pt x="965346" y="712469"/>
                  </a:lnTo>
                  <a:lnTo>
                    <a:pt x="965356" y="706119"/>
                  </a:lnTo>
                  <a:close/>
                </a:path>
                <a:path w="966469" h="805179">
                  <a:moveTo>
                    <a:pt x="6486" y="712469"/>
                  </a:moveTo>
                  <a:lnTo>
                    <a:pt x="144" y="712469"/>
                  </a:lnTo>
                  <a:lnTo>
                    <a:pt x="134" y="718819"/>
                  </a:lnTo>
                  <a:lnTo>
                    <a:pt x="6476" y="718819"/>
                  </a:lnTo>
                  <a:lnTo>
                    <a:pt x="6486" y="712469"/>
                  </a:lnTo>
                  <a:close/>
                </a:path>
                <a:path w="966469" h="805179">
                  <a:moveTo>
                    <a:pt x="965346" y="712469"/>
                  </a:moveTo>
                  <a:lnTo>
                    <a:pt x="958988" y="712469"/>
                  </a:lnTo>
                  <a:lnTo>
                    <a:pt x="958978" y="718819"/>
                  </a:lnTo>
                  <a:lnTo>
                    <a:pt x="965336" y="718819"/>
                  </a:lnTo>
                  <a:lnTo>
                    <a:pt x="965346" y="712469"/>
                  </a:lnTo>
                  <a:close/>
                </a:path>
                <a:path w="966469" h="805179">
                  <a:moveTo>
                    <a:pt x="6476" y="718819"/>
                  </a:moveTo>
                  <a:lnTo>
                    <a:pt x="134" y="718819"/>
                  </a:lnTo>
                  <a:lnTo>
                    <a:pt x="124" y="725169"/>
                  </a:lnTo>
                  <a:lnTo>
                    <a:pt x="6466" y="725169"/>
                  </a:lnTo>
                  <a:lnTo>
                    <a:pt x="6476" y="718819"/>
                  </a:lnTo>
                  <a:close/>
                </a:path>
                <a:path w="966469" h="805179">
                  <a:moveTo>
                    <a:pt x="965336" y="718819"/>
                  </a:moveTo>
                  <a:lnTo>
                    <a:pt x="958978" y="718819"/>
                  </a:lnTo>
                  <a:lnTo>
                    <a:pt x="958968" y="725169"/>
                  </a:lnTo>
                  <a:lnTo>
                    <a:pt x="965326" y="725169"/>
                  </a:lnTo>
                  <a:lnTo>
                    <a:pt x="965336" y="718819"/>
                  </a:lnTo>
                  <a:close/>
                </a:path>
                <a:path w="966469" h="805179">
                  <a:moveTo>
                    <a:pt x="6466" y="725169"/>
                  </a:moveTo>
                  <a:lnTo>
                    <a:pt x="124" y="725169"/>
                  </a:lnTo>
                  <a:lnTo>
                    <a:pt x="114" y="731519"/>
                  </a:lnTo>
                  <a:lnTo>
                    <a:pt x="6456" y="731519"/>
                  </a:lnTo>
                  <a:lnTo>
                    <a:pt x="6466" y="725169"/>
                  </a:lnTo>
                  <a:close/>
                </a:path>
                <a:path w="966469" h="805179">
                  <a:moveTo>
                    <a:pt x="965326" y="725169"/>
                  </a:moveTo>
                  <a:lnTo>
                    <a:pt x="958968" y="725169"/>
                  </a:lnTo>
                  <a:lnTo>
                    <a:pt x="958958" y="731519"/>
                  </a:lnTo>
                  <a:lnTo>
                    <a:pt x="965316" y="731519"/>
                  </a:lnTo>
                  <a:lnTo>
                    <a:pt x="965326" y="725169"/>
                  </a:lnTo>
                  <a:close/>
                </a:path>
                <a:path w="966469" h="805179">
                  <a:moveTo>
                    <a:pt x="6456" y="731519"/>
                  </a:moveTo>
                  <a:lnTo>
                    <a:pt x="114" y="731519"/>
                  </a:lnTo>
                  <a:lnTo>
                    <a:pt x="104" y="737869"/>
                  </a:lnTo>
                  <a:lnTo>
                    <a:pt x="6445" y="737869"/>
                  </a:lnTo>
                  <a:lnTo>
                    <a:pt x="6456" y="731519"/>
                  </a:lnTo>
                  <a:close/>
                </a:path>
                <a:path w="966469" h="805179">
                  <a:moveTo>
                    <a:pt x="965316" y="731519"/>
                  </a:moveTo>
                  <a:lnTo>
                    <a:pt x="958958" y="731519"/>
                  </a:lnTo>
                  <a:lnTo>
                    <a:pt x="958947" y="737869"/>
                  </a:lnTo>
                  <a:lnTo>
                    <a:pt x="965306" y="737869"/>
                  </a:lnTo>
                  <a:lnTo>
                    <a:pt x="965316" y="731519"/>
                  </a:lnTo>
                  <a:close/>
                </a:path>
                <a:path w="966469" h="805179">
                  <a:moveTo>
                    <a:pt x="6445" y="737869"/>
                  </a:moveTo>
                  <a:lnTo>
                    <a:pt x="104" y="737869"/>
                  </a:lnTo>
                  <a:lnTo>
                    <a:pt x="94" y="744219"/>
                  </a:lnTo>
                  <a:lnTo>
                    <a:pt x="6435" y="744219"/>
                  </a:lnTo>
                  <a:lnTo>
                    <a:pt x="6445" y="737869"/>
                  </a:lnTo>
                  <a:close/>
                </a:path>
                <a:path w="966469" h="805179">
                  <a:moveTo>
                    <a:pt x="965306" y="737869"/>
                  </a:moveTo>
                  <a:lnTo>
                    <a:pt x="958947" y="737869"/>
                  </a:lnTo>
                  <a:lnTo>
                    <a:pt x="958937" y="744219"/>
                  </a:lnTo>
                  <a:lnTo>
                    <a:pt x="965296" y="744219"/>
                  </a:lnTo>
                  <a:lnTo>
                    <a:pt x="965306" y="737869"/>
                  </a:lnTo>
                  <a:close/>
                </a:path>
                <a:path w="966469" h="805179">
                  <a:moveTo>
                    <a:pt x="6435" y="744219"/>
                  </a:moveTo>
                  <a:lnTo>
                    <a:pt x="94" y="744219"/>
                  </a:lnTo>
                  <a:lnTo>
                    <a:pt x="86" y="749299"/>
                  </a:lnTo>
                  <a:lnTo>
                    <a:pt x="6427" y="749299"/>
                  </a:lnTo>
                  <a:lnTo>
                    <a:pt x="6435" y="744219"/>
                  </a:lnTo>
                  <a:close/>
                </a:path>
                <a:path w="966469" h="805179">
                  <a:moveTo>
                    <a:pt x="965296" y="744219"/>
                  </a:moveTo>
                  <a:lnTo>
                    <a:pt x="958937" y="744219"/>
                  </a:lnTo>
                  <a:lnTo>
                    <a:pt x="958929" y="749299"/>
                  </a:lnTo>
                  <a:lnTo>
                    <a:pt x="965288" y="749299"/>
                  </a:lnTo>
                  <a:lnTo>
                    <a:pt x="965296" y="744219"/>
                  </a:lnTo>
                  <a:close/>
                </a:path>
                <a:path w="966469" h="805179">
                  <a:moveTo>
                    <a:pt x="6427" y="749300"/>
                  </a:moveTo>
                  <a:lnTo>
                    <a:pt x="86" y="749300"/>
                  </a:lnTo>
                  <a:lnTo>
                    <a:pt x="74" y="756919"/>
                  </a:lnTo>
                  <a:lnTo>
                    <a:pt x="6415" y="756919"/>
                  </a:lnTo>
                  <a:lnTo>
                    <a:pt x="6427" y="749300"/>
                  </a:lnTo>
                  <a:close/>
                </a:path>
                <a:path w="966469" h="805179">
                  <a:moveTo>
                    <a:pt x="965288" y="749300"/>
                  </a:moveTo>
                  <a:lnTo>
                    <a:pt x="958929" y="749300"/>
                  </a:lnTo>
                  <a:lnTo>
                    <a:pt x="958917" y="756919"/>
                  </a:lnTo>
                  <a:lnTo>
                    <a:pt x="965276" y="756919"/>
                  </a:lnTo>
                  <a:lnTo>
                    <a:pt x="965288" y="749300"/>
                  </a:lnTo>
                  <a:close/>
                </a:path>
                <a:path w="966469" h="805179">
                  <a:moveTo>
                    <a:pt x="6415" y="756919"/>
                  </a:moveTo>
                  <a:lnTo>
                    <a:pt x="74" y="756919"/>
                  </a:lnTo>
                  <a:lnTo>
                    <a:pt x="54" y="769619"/>
                  </a:lnTo>
                  <a:lnTo>
                    <a:pt x="6394" y="769619"/>
                  </a:lnTo>
                  <a:lnTo>
                    <a:pt x="6415" y="756919"/>
                  </a:lnTo>
                  <a:close/>
                </a:path>
                <a:path w="966469" h="805179">
                  <a:moveTo>
                    <a:pt x="965276" y="756919"/>
                  </a:moveTo>
                  <a:lnTo>
                    <a:pt x="958917" y="756919"/>
                  </a:lnTo>
                  <a:lnTo>
                    <a:pt x="958896" y="769619"/>
                  </a:lnTo>
                  <a:lnTo>
                    <a:pt x="965256" y="769619"/>
                  </a:lnTo>
                  <a:lnTo>
                    <a:pt x="965276" y="756919"/>
                  </a:lnTo>
                  <a:close/>
                </a:path>
                <a:path w="966469" h="805179">
                  <a:moveTo>
                    <a:pt x="6394" y="769619"/>
                  </a:moveTo>
                  <a:lnTo>
                    <a:pt x="54" y="769619"/>
                  </a:lnTo>
                  <a:lnTo>
                    <a:pt x="36" y="781049"/>
                  </a:lnTo>
                  <a:lnTo>
                    <a:pt x="6376" y="781049"/>
                  </a:lnTo>
                  <a:lnTo>
                    <a:pt x="6394" y="769619"/>
                  </a:lnTo>
                  <a:close/>
                </a:path>
                <a:path w="966469" h="805179">
                  <a:moveTo>
                    <a:pt x="965256" y="769619"/>
                  </a:moveTo>
                  <a:lnTo>
                    <a:pt x="958896" y="769619"/>
                  </a:lnTo>
                  <a:lnTo>
                    <a:pt x="958878" y="781049"/>
                  </a:lnTo>
                  <a:lnTo>
                    <a:pt x="965238" y="781049"/>
                  </a:lnTo>
                  <a:lnTo>
                    <a:pt x="965256" y="769619"/>
                  </a:lnTo>
                  <a:close/>
                </a:path>
                <a:path w="966469" h="805179">
                  <a:moveTo>
                    <a:pt x="6376" y="781050"/>
                  </a:moveTo>
                  <a:lnTo>
                    <a:pt x="36" y="781050"/>
                  </a:lnTo>
                  <a:lnTo>
                    <a:pt x="16" y="793749"/>
                  </a:lnTo>
                  <a:lnTo>
                    <a:pt x="6356" y="793749"/>
                  </a:lnTo>
                  <a:lnTo>
                    <a:pt x="6376" y="781050"/>
                  </a:lnTo>
                  <a:close/>
                </a:path>
                <a:path w="966469" h="805179">
                  <a:moveTo>
                    <a:pt x="965238" y="781050"/>
                  </a:moveTo>
                  <a:lnTo>
                    <a:pt x="958878" y="781050"/>
                  </a:lnTo>
                  <a:lnTo>
                    <a:pt x="958858" y="793749"/>
                  </a:lnTo>
                  <a:lnTo>
                    <a:pt x="965218" y="793749"/>
                  </a:lnTo>
                  <a:lnTo>
                    <a:pt x="965238" y="781050"/>
                  </a:lnTo>
                  <a:close/>
                </a:path>
                <a:path w="966469" h="805179">
                  <a:moveTo>
                    <a:pt x="6356" y="793750"/>
                  </a:moveTo>
                  <a:lnTo>
                    <a:pt x="16" y="793750"/>
                  </a:lnTo>
                  <a:lnTo>
                    <a:pt x="6" y="800099"/>
                  </a:lnTo>
                  <a:lnTo>
                    <a:pt x="965208" y="800099"/>
                  </a:lnTo>
                  <a:lnTo>
                    <a:pt x="965210" y="798829"/>
                  </a:lnTo>
                  <a:lnTo>
                    <a:pt x="6350" y="797559"/>
                  </a:lnTo>
                  <a:lnTo>
                    <a:pt x="6356" y="793750"/>
                  </a:lnTo>
                  <a:close/>
                </a:path>
                <a:path w="966469" h="805179">
                  <a:moveTo>
                    <a:pt x="965218" y="793750"/>
                  </a:moveTo>
                  <a:lnTo>
                    <a:pt x="958858" y="793750"/>
                  </a:lnTo>
                  <a:lnTo>
                    <a:pt x="958850" y="798829"/>
                  </a:lnTo>
                  <a:lnTo>
                    <a:pt x="965210" y="798829"/>
                  </a:lnTo>
                  <a:lnTo>
                    <a:pt x="965218" y="793750"/>
                  </a:lnTo>
                  <a:close/>
                </a:path>
                <a:path w="966469" h="805179">
                  <a:moveTo>
                    <a:pt x="965208" y="800100"/>
                  </a:moveTo>
                  <a:lnTo>
                    <a:pt x="6" y="800100"/>
                  </a:lnTo>
                  <a:lnTo>
                    <a:pt x="0" y="803909"/>
                  </a:lnTo>
                  <a:lnTo>
                    <a:pt x="965200" y="805179"/>
                  </a:lnTo>
                  <a:lnTo>
                    <a:pt x="965208" y="800100"/>
                  </a:lnTo>
                  <a:close/>
                </a:path>
              </a:pathLst>
            </a:custGeom>
            <a:solidFill>
              <a:srgbClr val="084A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786129" y="3766820"/>
              <a:ext cx="953769" cy="792480"/>
            </a:xfrm>
            <a:custGeom>
              <a:avLst/>
              <a:gdLst/>
              <a:ahLst/>
              <a:cxnLst/>
              <a:rect l="l" t="t" r="r" b="b"/>
              <a:pathLst>
                <a:path w="953769" h="792479">
                  <a:moveTo>
                    <a:pt x="1269" y="0"/>
                  </a:moveTo>
                  <a:lnTo>
                    <a:pt x="1259" y="6349"/>
                  </a:lnTo>
                  <a:lnTo>
                    <a:pt x="953761" y="6349"/>
                  </a:lnTo>
                  <a:lnTo>
                    <a:pt x="953769" y="1269"/>
                  </a:lnTo>
                  <a:lnTo>
                    <a:pt x="1269" y="0"/>
                  </a:lnTo>
                  <a:close/>
                </a:path>
                <a:path w="953769" h="792479">
                  <a:moveTo>
                    <a:pt x="7619" y="6350"/>
                  </a:moveTo>
                  <a:lnTo>
                    <a:pt x="1259" y="6350"/>
                  </a:lnTo>
                  <a:lnTo>
                    <a:pt x="1247" y="13969"/>
                  </a:lnTo>
                  <a:lnTo>
                    <a:pt x="7607" y="13969"/>
                  </a:lnTo>
                  <a:lnTo>
                    <a:pt x="7619" y="6350"/>
                  </a:lnTo>
                  <a:close/>
                </a:path>
                <a:path w="953769" h="792479">
                  <a:moveTo>
                    <a:pt x="953761" y="6350"/>
                  </a:moveTo>
                  <a:lnTo>
                    <a:pt x="7619" y="6350"/>
                  </a:lnTo>
                  <a:lnTo>
                    <a:pt x="947419" y="7619"/>
                  </a:lnTo>
                  <a:lnTo>
                    <a:pt x="947399" y="13969"/>
                  </a:lnTo>
                  <a:lnTo>
                    <a:pt x="953749" y="13969"/>
                  </a:lnTo>
                  <a:lnTo>
                    <a:pt x="953761" y="6350"/>
                  </a:lnTo>
                  <a:close/>
                </a:path>
                <a:path w="953769" h="792479">
                  <a:moveTo>
                    <a:pt x="7607" y="13969"/>
                  </a:moveTo>
                  <a:lnTo>
                    <a:pt x="1247" y="13969"/>
                  </a:lnTo>
                  <a:lnTo>
                    <a:pt x="1239" y="19049"/>
                  </a:lnTo>
                  <a:lnTo>
                    <a:pt x="7599" y="19049"/>
                  </a:lnTo>
                  <a:lnTo>
                    <a:pt x="7607" y="13969"/>
                  </a:lnTo>
                  <a:close/>
                </a:path>
                <a:path w="953769" h="792479">
                  <a:moveTo>
                    <a:pt x="953749" y="13969"/>
                  </a:moveTo>
                  <a:lnTo>
                    <a:pt x="947399" y="13969"/>
                  </a:lnTo>
                  <a:lnTo>
                    <a:pt x="947382" y="19049"/>
                  </a:lnTo>
                  <a:lnTo>
                    <a:pt x="953741" y="19049"/>
                  </a:lnTo>
                  <a:lnTo>
                    <a:pt x="953749" y="13969"/>
                  </a:lnTo>
                  <a:close/>
                </a:path>
                <a:path w="953769" h="792479">
                  <a:moveTo>
                    <a:pt x="7599" y="19050"/>
                  </a:moveTo>
                  <a:lnTo>
                    <a:pt x="1239" y="19050"/>
                  </a:lnTo>
                  <a:lnTo>
                    <a:pt x="1227" y="26669"/>
                  </a:lnTo>
                  <a:lnTo>
                    <a:pt x="7586" y="26669"/>
                  </a:lnTo>
                  <a:lnTo>
                    <a:pt x="7599" y="19050"/>
                  </a:lnTo>
                  <a:close/>
                </a:path>
                <a:path w="953769" h="792479">
                  <a:moveTo>
                    <a:pt x="953741" y="19050"/>
                  </a:moveTo>
                  <a:lnTo>
                    <a:pt x="947382" y="19050"/>
                  </a:lnTo>
                  <a:lnTo>
                    <a:pt x="947357" y="26669"/>
                  </a:lnTo>
                  <a:lnTo>
                    <a:pt x="953729" y="26669"/>
                  </a:lnTo>
                  <a:lnTo>
                    <a:pt x="953741" y="19050"/>
                  </a:lnTo>
                  <a:close/>
                </a:path>
                <a:path w="953769" h="792479">
                  <a:moveTo>
                    <a:pt x="7586" y="26669"/>
                  </a:moveTo>
                  <a:lnTo>
                    <a:pt x="1227" y="26669"/>
                  </a:lnTo>
                  <a:lnTo>
                    <a:pt x="1216" y="33019"/>
                  </a:lnTo>
                  <a:lnTo>
                    <a:pt x="7576" y="33019"/>
                  </a:lnTo>
                  <a:lnTo>
                    <a:pt x="7586" y="26669"/>
                  </a:lnTo>
                  <a:close/>
                </a:path>
                <a:path w="953769" h="792479">
                  <a:moveTo>
                    <a:pt x="953729" y="26669"/>
                  </a:moveTo>
                  <a:lnTo>
                    <a:pt x="947357" y="26669"/>
                  </a:lnTo>
                  <a:lnTo>
                    <a:pt x="947337" y="33019"/>
                  </a:lnTo>
                  <a:lnTo>
                    <a:pt x="953719" y="33019"/>
                  </a:lnTo>
                  <a:lnTo>
                    <a:pt x="953729" y="26669"/>
                  </a:lnTo>
                  <a:close/>
                </a:path>
                <a:path w="953769" h="792479">
                  <a:moveTo>
                    <a:pt x="7576" y="33019"/>
                  </a:moveTo>
                  <a:lnTo>
                    <a:pt x="1216" y="33019"/>
                  </a:lnTo>
                  <a:lnTo>
                    <a:pt x="1208" y="38099"/>
                  </a:lnTo>
                  <a:lnTo>
                    <a:pt x="7568" y="38099"/>
                  </a:lnTo>
                  <a:lnTo>
                    <a:pt x="7576" y="33019"/>
                  </a:lnTo>
                  <a:close/>
                </a:path>
                <a:path w="953769" h="792479">
                  <a:moveTo>
                    <a:pt x="953719" y="33019"/>
                  </a:moveTo>
                  <a:lnTo>
                    <a:pt x="947337" y="33019"/>
                  </a:lnTo>
                  <a:lnTo>
                    <a:pt x="947320" y="38099"/>
                  </a:lnTo>
                  <a:lnTo>
                    <a:pt x="953710" y="38099"/>
                  </a:lnTo>
                  <a:lnTo>
                    <a:pt x="953719" y="33019"/>
                  </a:lnTo>
                  <a:close/>
                </a:path>
                <a:path w="953769" h="792479">
                  <a:moveTo>
                    <a:pt x="7568" y="38100"/>
                  </a:moveTo>
                  <a:lnTo>
                    <a:pt x="1208" y="38100"/>
                  </a:lnTo>
                  <a:lnTo>
                    <a:pt x="1196" y="45719"/>
                  </a:lnTo>
                  <a:lnTo>
                    <a:pt x="7555" y="45719"/>
                  </a:lnTo>
                  <a:lnTo>
                    <a:pt x="7568" y="38100"/>
                  </a:lnTo>
                  <a:close/>
                </a:path>
                <a:path w="953769" h="792479">
                  <a:moveTo>
                    <a:pt x="953710" y="38100"/>
                  </a:moveTo>
                  <a:lnTo>
                    <a:pt x="947320" y="38100"/>
                  </a:lnTo>
                  <a:lnTo>
                    <a:pt x="947295" y="45719"/>
                  </a:lnTo>
                  <a:lnTo>
                    <a:pt x="953698" y="45719"/>
                  </a:lnTo>
                  <a:lnTo>
                    <a:pt x="953710" y="38100"/>
                  </a:lnTo>
                  <a:close/>
                </a:path>
                <a:path w="953769" h="792479">
                  <a:moveTo>
                    <a:pt x="7555" y="45719"/>
                  </a:moveTo>
                  <a:lnTo>
                    <a:pt x="1196" y="45719"/>
                  </a:lnTo>
                  <a:lnTo>
                    <a:pt x="1188" y="50799"/>
                  </a:lnTo>
                  <a:lnTo>
                    <a:pt x="7547" y="50799"/>
                  </a:lnTo>
                  <a:lnTo>
                    <a:pt x="7555" y="45719"/>
                  </a:lnTo>
                  <a:close/>
                </a:path>
                <a:path w="953769" h="792479">
                  <a:moveTo>
                    <a:pt x="953698" y="45719"/>
                  </a:moveTo>
                  <a:lnTo>
                    <a:pt x="947295" y="45719"/>
                  </a:lnTo>
                  <a:lnTo>
                    <a:pt x="947279" y="50799"/>
                  </a:lnTo>
                  <a:lnTo>
                    <a:pt x="953690" y="50799"/>
                  </a:lnTo>
                  <a:lnTo>
                    <a:pt x="953698" y="45719"/>
                  </a:lnTo>
                  <a:close/>
                </a:path>
                <a:path w="953769" h="792479">
                  <a:moveTo>
                    <a:pt x="7547" y="50800"/>
                  </a:moveTo>
                  <a:lnTo>
                    <a:pt x="1188" y="50800"/>
                  </a:lnTo>
                  <a:lnTo>
                    <a:pt x="1166" y="64769"/>
                  </a:lnTo>
                  <a:lnTo>
                    <a:pt x="7524" y="64769"/>
                  </a:lnTo>
                  <a:lnTo>
                    <a:pt x="7547" y="50800"/>
                  </a:lnTo>
                  <a:close/>
                </a:path>
                <a:path w="953769" h="792479">
                  <a:moveTo>
                    <a:pt x="953690" y="50800"/>
                  </a:moveTo>
                  <a:lnTo>
                    <a:pt x="947279" y="50800"/>
                  </a:lnTo>
                  <a:lnTo>
                    <a:pt x="947233" y="64769"/>
                  </a:lnTo>
                  <a:lnTo>
                    <a:pt x="953668" y="64769"/>
                  </a:lnTo>
                  <a:lnTo>
                    <a:pt x="953690" y="50800"/>
                  </a:lnTo>
                  <a:close/>
                </a:path>
                <a:path w="953769" h="792479">
                  <a:moveTo>
                    <a:pt x="7524" y="64769"/>
                  </a:moveTo>
                  <a:lnTo>
                    <a:pt x="1166" y="64769"/>
                  </a:lnTo>
                  <a:lnTo>
                    <a:pt x="1137" y="82549"/>
                  </a:lnTo>
                  <a:lnTo>
                    <a:pt x="7495" y="82549"/>
                  </a:lnTo>
                  <a:lnTo>
                    <a:pt x="7524" y="64769"/>
                  </a:lnTo>
                  <a:close/>
                </a:path>
                <a:path w="953769" h="792479">
                  <a:moveTo>
                    <a:pt x="953668" y="64769"/>
                  </a:moveTo>
                  <a:lnTo>
                    <a:pt x="947233" y="64769"/>
                  </a:lnTo>
                  <a:lnTo>
                    <a:pt x="947175" y="82549"/>
                  </a:lnTo>
                  <a:lnTo>
                    <a:pt x="953639" y="82549"/>
                  </a:lnTo>
                  <a:lnTo>
                    <a:pt x="953668" y="64769"/>
                  </a:lnTo>
                  <a:close/>
                </a:path>
                <a:path w="953769" h="792479">
                  <a:moveTo>
                    <a:pt x="7495" y="82550"/>
                  </a:moveTo>
                  <a:lnTo>
                    <a:pt x="1137" y="82550"/>
                  </a:lnTo>
                  <a:lnTo>
                    <a:pt x="1127" y="88899"/>
                  </a:lnTo>
                  <a:lnTo>
                    <a:pt x="7485" y="88899"/>
                  </a:lnTo>
                  <a:lnTo>
                    <a:pt x="7495" y="82550"/>
                  </a:lnTo>
                  <a:close/>
                </a:path>
                <a:path w="953769" h="792479">
                  <a:moveTo>
                    <a:pt x="953639" y="82550"/>
                  </a:moveTo>
                  <a:lnTo>
                    <a:pt x="947175" y="82550"/>
                  </a:lnTo>
                  <a:lnTo>
                    <a:pt x="947154" y="88899"/>
                  </a:lnTo>
                  <a:lnTo>
                    <a:pt x="953629" y="88899"/>
                  </a:lnTo>
                  <a:lnTo>
                    <a:pt x="953639" y="82550"/>
                  </a:lnTo>
                  <a:close/>
                </a:path>
                <a:path w="953769" h="792479">
                  <a:moveTo>
                    <a:pt x="7485" y="88900"/>
                  </a:moveTo>
                  <a:lnTo>
                    <a:pt x="1127" y="88900"/>
                  </a:lnTo>
                  <a:lnTo>
                    <a:pt x="1115" y="96519"/>
                  </a:lnTo>
                  <a:lnTo>
                    <a:pt x="7472" y="96519"/>
                  </a:lnTo>
                  <a:lnTo>
                    <a:pt x="7485" y="88900"/>
                  </a:lnTo>
                  <a:close/>
                </a:path>
                <a:path w="953769" h="792479">
                  <a:moveTo>
                    <a:pt x="953629" y="88900"/>
                  </a:moveTo>
                  <a:lnTo>
                    <a:pt x="947154" y="88900"/>
                  </a:lnTo>
                  <a:lnTo>
                    <a:pt x="947129" y="96519"/>
                  </a:lnTo>
                  <a:lnTo>
                    <a:pt x="953617" y="96519"/>
                  </a:lnTo>
                  <a:lnTo>
                    <a:pt x="953629" y="88900"/>
                  </a:lnTo>
                  <a:close/>
                </a:path>
                <a:path w="953769" h="792479">
                  <a:moveTo>
                    <a:pt x="7472" y="96519"/>
                  </a:moveTo>
                  <a:lnTo>
                    <a:pt x="1115" y="96519"/>
                  </a:lnTo>
                  <a:lnTo>
                    <a:pt x="1104" y="102869"/>
                  </a:lnTo>
                  <a:lnTo>
                    <a:pt x="7462" y="102869"/>
                  </a:lnTo>
                  <a:lnTo>
                    <a:pt x="7472" y="96519"/>
                  </a:lnTo>
                  <a:close/>
                </a:path>
                <a:path w="953769" h="792479">
                  <a:moveTo>
                    <a:pt x="953617" y="96519"/>
                  </a:moveTo>
                  <a:lnTo>
                    <a:pt x="947129" y="96519"/>
                  </a:lnTo>
                  <a:lnTo>
                    <a:pt x="947109" y="102869"/>
                  </a:lnTo>
                  <a:lnTo>
                    <a:pt x="953606" y="102869"/>
                  </a:lnTo>
                  <a:lnTo>
                    <a:pt x="953617" y="96519"/>
                  </a:lnTo>
                  <a:close/>
                </a:path>
                <a:path w="953769" h="792479">
                  <a:moveTo>
                    <a:pt x="7462" y="102869"/>
                  </a:moveTo>
                  <a:lnTo>
                    <a:pt x="1104" y="102869"/>
                  </a:lnTo>
                  <a:lnTo>
                    <a:pt x="1094" y="109219"/>
                  </a:lnTo>
                  <a:lnTo>
                    <a:pt x="7452" y="109219"/>
                  </a:lnTo>
                  <a:lnTo>
                    <a:pt x="7462" y="102869"/>
                  </a:lnTo>
                  <a:close/>
                </a:path>
                <a:path w="953769" h="792479">
                  <a:moveTo>
                    <a:pt x="953606" y="102869"/>
                  </a:moveTo>
                  <a:lnTo>
                    <a:pt x="947109" y="102869"/>
                  </a:lnTo>
                  <a:lnTo>
                    <a:pt x="947088" y="109219"/>
                  </a:lnTo>
                  <a:lnTo>
                    <a:pt x="953596" y="109219"/>
                  </a:lnTo>
                  <a:lnTo>
                    <a:pt x="953606" y="102869"/>
                  </a:lnTo>
                  <a:close/>
                </a:path>
                <a:path w="953769" h="792479">
                  <a:moveTo>
                    <a:pt x="7452" y="109219"/>
                  </a:moveTo>
                  <a:lnTo>
                    <a:pt x="1094" y="109219"/>
                  </a:lnTo>
                  <a:lnTo>
                    <a:pt x="1086" y="114299"/>
                  </a:lnTo>
                  <a:lnTo>
                    <a:pt x="7443" y="114299"/>
                  </a:lnTo>
                  <a:lnTo>
                    <a:pt x="7452" y="109219"/>
                  </a:lnTo>
                  <a:close/>
                </a:path>
                <a:path w="953769" h="792479">
                  <a:moveTo>
                    <a:pt x="953596" y="109219"/>
                  </a:moveTo>
                  <a:lnTo>
                    <a:pt x="947088" y="109219"/>
                  </a:lnTo>
                  <a:lnTo>
                    <a:pt x="947071" y="114299"/>
                  </a:lnTo>
                  <a:lnTo>
                    <a:pt x="953588" y="114299"/>
                  </a:lnTo>
                  <a:lnTo>
                    <a:pt x="953596" y="109219"/>
                  </a:lnTo>
                  <a:close/>
                </a:path>
                <a:path w="953769" h="792479">
                  <a:moveTo>
                    <a:pt x="7443" y="114300"/>
                  </a:moveTo>
                  <a:lnTo>
                    <a:pt x="1086" y="114300"/>
                  </a:lnTo>
                  <a:lnTo>
                    <a:pt x="1076" y="120649"/>
                  </a:lnTo>
                  <a:lnTo>
                    <a:pt x="7433" y="120649"/>
                  </a:lnTo>
                  <a:lnTo>
                    <a:pt x="7443" y="114300"/>
                  </a:lnTo>
                  <a:close/>
                </a:path>
                <a:path w="953769" h="792479">
                  <a:moveTo>
                    <a:pt x="953588" y="114300"/>
                  </a:moveTo>
                  <a:lnTo>
                    <a:pt x="947071" y="114300"/>
                  </a:lnTo>
                  <a:lnTo>
                    <a:pt x="947051" y="120649"/>
                  </a:lnTo>
                  <a:lnTo>
                    <a:pt x="953578" y="120649"/>
                  </a:lnTo>
                  <a:lnTo>
                    <a:pt x="953588" y="114300"/>
                  </a:lnTo>
                  <a:close/>
                </a:path>
                <a:path w="953769" h="792479">
                  <a:moveTo>
                    <a:pt x="7433" y="120650"/>
                  </a:moveTo>
                  <a:lnTo>
                    <a:pt x="1076" y="120650"/>
                  </a:lnTo>
                  <a:lnTo>
                    <a:pt x="1066" y="126999"/>
                  </a:lnTo>
                  <a:lnTo>
                    <a:pt x="7423" y="126999"/>
                  </a:lnTo>
                  <a:lnTo>
                    <a:pt x="7433" y="120650"/>
                  </a:lnTo>
                  <a:close/>
                </a:path>
                <a:path w="953769" h="792479">
                  <a:moveTo>
                    <a:pt x="953578" y="120650"/>
                  </a:moveTo>
                  <a:lnTo>
                    <a:pt x="947051" y="120650"/>
                  </a:lnTo>
                  <a:lnTo>
                    <a:pt x="947030" y="126999"/>
                  </a:lnTo>
                  <a:lnTo>
                    <a:pt x="953568" y="126999"/>
                  </a:lnTo>
                  <a:lnTo>
                    <a:pt x="953578" y="120650"/>
                  </a:lnTo>
                  <a:close/>
                </a:path>
                <a:path w="953769" h="792479">
                  <a:moveTo>
                    <a:pt x="7423" y="127000"/>
                  </a:moveTo>
                  <a:lnTo>
                    <a:pt x="1066" y="127000"/>
                  </a:lnTo>
                  <a:lnTo>
                    <a:pt x="1004" y="165099"/>
                  </a:lnTo>
                  <a:lnTo>
                    <a:pt x="7361" y="165099"/>
                  </a:lnTo>
                  <a:lnTo>
                    <a:pt x="7423" y="127000"/>
                  </a:lnTo>
                  <a:close/>
                </a:path>
                <a:path w="953769" h="792479">
                  <a:moveTo>
                    <a:pt x="953568" y="127000"/>
                  </a:moveTo>
                  <a:lnTo>
                    <a:pt x="947030" y="127000"/>
                  </a:lnTo>
                  <a:lnTo>
                    <a:pt x="946906" y="165099"/>
                  </a:lnTo>
                  <a:lnTo>
                    <a:pt x="953507" y="165099"/>
                  </a:lnTo>
                  <a:lnTo>
                    <a:pt x="953568" y="127000"/>
                  </a:lnTo>
                  <a:close/>
                </a:path>
                <a:path w="953769" h="792479">
                  <a:moveTo>
                    <a:pt x="7361" y="165100"/>
                  </a:moveTo>
                  <a:lnTo>
                    <a:pt x="1004" y="165100"/>
                  </a:lnTo>
                  <a:lnTo>
                    <a:pt x="992" y="172719"/>
                  </a:lnTo>
                  <a:lnTo>
                    <a:pt x="7348" y="172719"/>
                  </a:lnTo>
                  <a:lnTo>
                    <a:pt x="7361" y="165100"/>
                  </a:lnTo>
                  <a:close/>
                </a:path>
                <a:path w="953769" h="792479">
                  <a:moveTo>
                    <a:pt x="953507" y="165100"/>
                  </a:moveTo>
                  <a:lnTo>
                    <a:pt x="946906" y="165100"/>
                  </a:lnTo>
                  <a:lnTo>
                    <a:pt x="946881" y="172719"/>
                  </a:lnTo>
                  <a:lnTo>
                    <a:pt x="953494" y="172719"/>
                  </a:lnTo>
                  <a:lnTo>
                    <a:pt x="953507" y="165100"/>
                  </a:lnTo>
                  <a:close/>
                </a:path>
                <a:path w="953769" h="792479">
                  <a:moveTo>
                    <a:pt x="7348" y="172719"/>
                  </a:moveTo>
                  <a:lnTo>
                    <a:pt x="992" y="172719"/>
                  </a:lnTo>
                  <a:lnTo>
                    <a:pt x="982" y="179069"/>
                  </a:lnTo>
                  <a:lnTo>
                    <a:pt x="7338" y="179069"/>
                  </a:lnTo>
                  <a:lnTo>
                    <a:pt x="7348" y="172719"/>
                  </a:lnTo>
                  <a:close/>
                </a:path>
                <a:path w="953769" h="792479">
                  <a:moveTo>
                    <a:pt x="953494" y="172719"/>
                  </a:moveTo>
                  <a:lnTo>
                    <a:pt x="946881" y="172719"/>
                  </a:lnTo>
                  <a:lnTo>
                    <a:pt x="946860" y="179069"/>
                  </a:lnTo>
                  <a:lnTo>
                    <a:pt x="953484" y="179069"/>
                  </a:lnTo>
                  <a:lnTo>
                    <a:pt x="953494" y="172719"/>
                  </a:lnTo>
                  <a:close/>
                </a:path>
                <a:path w="953769" h="792479">
                  <a:moveTo>
                    <a:pt x="7338" y="179069"/>
                  </a:moveTo>
                  <a:lnTo>
                    <a:pt x="982" y="179069"/>
                  </a:lnTo>
                  <a:lnTo>
                    <a:pt x="974" y="184149"/>
                  </a:lnTo>
                  <a:lnTo>
                    <a:pt x="7329" y="184149"/>
                  </a:lnTo>
                  <a:lnTo>
                    <a:pt x="7338" y="179069"/>
                  </a:lnTo>
                  <a:close/>
                </a:path>
                <a:path w="953769" h="792479">
                  <a:moveTo>
                    <a:pt x="953484" y="179069"/>
                  </a:moveTo>
                  <a:lnTo>
                    <a:pt x="946860" y="179069"/>
                  </a:lnTo>
                  <a:lnTo>
                    <a:pt x="946844" y="184149"/>
                  </a:lnTo>
                  <a:lnTo>
                    <a:pt x="953476" y="184149"/>
                  </a:lnTo>
                  <a:lnTo>
                    <a:pt x="953484" y="179069"/>
                  </a:lnTo>
                  <a:close/>
                </a:path>
                <a:path w="953769" h="792479">
                  <a:moveTo>
                    <a:pt x="7329" y="184150"/>
                  </a:moveTo>
                  <a:lnTo>
                    <a:pt x="974" y="184150"/>
                  </a:lnTo>
                  <a:lnTo>
                    <a:pt x="962" y="191769"/>
                  </a:lnTo>
                  <a:lnTo>
                    <a:pt x="7317" y="191769"/>
                  </a:lnTo>
                  <a:lnTo>
                    <a:pt x="7329" y="184150"/>
                  </a:lnTo>
                  <a:close/>
                </a:path>
                <a:path w="953769" h="792479">
                  <a:moveTo>
                    <a:pt x="953476" y="184150"/>
                  </a:moveTo>
                  <a:lnTo>
                    <a:pt x="946844" y="184150"/>
                  </a:lnTo>
                  <a:lnTo>
                    <a:pt x="946819" y="191769"/>
                  </a:lnTo>
                  <a:lnTo>
                    <a:pt x="953464" y="191769"/>
                  </a:lnTo>
                  <a:lnTo>
                    <a:pt x="953476" y="184150"/>
                  </a:lnTo>
                  <a:close/>
                </a:path>
                <a:path w="953769" h="792479">
                  <a:moveTo>
                    <a:pt x="7317" y="191769"/>
                  </a:moveTo>
                  <a:lnTo>
                    <a:pt x="962" y="191769"/>
                  </a:lnTo>
                  <a:lnTo>
                    <a:pt x="911" y="223519"/>
                  </a:lnTo>
                  <a:lnTo>
                    <a:pt x="7265" y="223519"/>
                  </a:lnTo>
                  <a:lnTo>
                    <a:pt x="7317" y="191769"/>
                  </a:lnTo>
                  <a:close/>
                </a:path>
                <a:path w="953769" h="792479">
                  <a:moveTo>
                    <a:pt x="953464" y="191769"/>
                  </a:moveTo>
                  <a:lnTo>
                    <a:pt x="946819" y="191769"/>
                  </a:lnTo>
                  <a:lnTo>
                    <a:pt x="946715" y="223519"/>
                  </a:lnTo>
                  <a:lnTo>
                    <a:pt x="953413" y="223519"/>
                  </a:lnTo>
                  <a:lnTo>
                    <a:pt x="953464" y="191769"/>
                  </a:lnTo>
                  <a:close/>
                </a:path>
                <a:path w="953769" h="792479">
                  <a:moveTo>
                    <a:pt x="7265" y="223519"/>
                  </a:moveTo>
                  <a:lnTo>
                    <a:pt x="911" y="223519"/>
                  </a:lnTo>
                  <a:lnTo>
                    <a:pt x="860" y="255269"/>
                  </a:lnTo>
                  <a:lnTo>
                    <a:pt x="7213" y="255269"/>
                  </a:lnTo>
                  <a:lnTo>
                    <a:pt x="7265" y="223519"/>
                  </a:lnTo>
                  <a:close/>
                </a:path>
                <a:path w="953769" h="792479">
                  <a:moveTo>
                    <a:pt x="953413" y="223519"/>
                  </a:moveTo>
                  <a:lnTo>
                    <a:pt x="946715" y="223519"/>
                  </a:lnTo>
                  <a:lnTo>
                    <a:pt x="946612" y="255269"/>
                  </a:lnTo>
                  <a:lnTo>
                    <a:pt x="953362" y="255269"/>
                  </a:lnTo>
                  <a:lnTo>
                    <a:pt x="953413" y="223519"/>
                  </a:lnTo>
                  <a:close/>
                </a:path>
                <a:path w="953769" h="792479">
                  <a:moveTo>
                    <a:pt x="7213" y="255269"/>
                  </a:moveTo>
                  <a:lnTo>
                    <a:pt x="860" y="255269"/>
                  </a:lnTo>
                  <a:lnTo>
                    <a:pt x="809" y="287019"/>
                  </a:lnTo>
                  <a:lnTo>
                    <a:pt x="7162" y="287019"/>
                  </a:lnTo>
                  <a:lnTo>
                    <a:pt x="7213" y="255269"/>
                  </a:lnTo>
                  <a:close/>
                </a:path>
                <a:path w="953769" h="792479">
                  <a:moveTo>
                    <a:pt x="953362" y="255269"/>
                  </a:moveTo>
                  <a:lnTo>
                    <a:pt x="946612" y="255269"/>
                  </a:lnTo>
                  <a:lnTo>
                    <a:pt x="946508" y="287019"/>
                  </a:lnTo>
                  <a:lnTo>
                    <a:pt x="953311" y="287019"/>
                  </a:lnTo>
                  <a:lnTo>
                    <a:pt x="953362" y="255269"/>
                  </a:lnTo>
                  <a:close/>
                </a:path>
                <a:path w="953769" h="792479">
                  <a:moveTo>
                    <a:pt x="7162" y="287019"/>
                  </a:moveTo>
                  <a:lnTo>
                    <a:pt x="809" y="287019"/>
                  </a:lnTo>
                  <a:lnTo>
                    <a:pt x="505" y="476249"/>
                  </a:lnTo>
                  <a:lnTo>
                    <a:pt x="6853" y="476249"/>
                  </a:lnTo>
                  <a:lnTo>
                    <a:pt x="7162" y="287019"/>
                  </a:lnTo>
                  <a:close/>
                </a:path>
                <a:path w="953769" h="792479">
                  <a:moveTo>
                    <a:pt x="953311" y="287019"/>
                  </a:moveTo>
                  <a:lnTo>
                    <a:pt x="946508" y="287019"/>
                  </a:lnTo>
                  <a:lnTo>
                    <a:pt x="945891" y="476249"/>
                  </a:lnTo>
                  <a:lnTo>
                    <a:pt x="953007" y="476249"/>
                  </a:lnTo>
                  <a:lnTo>
                    <a:pt x="953311" y="287019"/>
                  </a:lnTo>
                  <a:close/>
                </a:path>
                <a:path w="953769" h="792479">
                  <a:moveTo>
                    <a:pt x="6853" y="476250"/>
                  </a:moveTo>
                  <a:lnTo>
                    <a:pt x="505" y="476250"/>
                  </a:lnTo>
                  <a:lnTo>
                    <a:pt x="444" y="514349"/>
                  </a:lnTo>
                  <a:lnTo>
                    <a:pt x="6791" y="514349"/>
                  </a:lnTo>
                  <a:lnTo>
                    <a:pt x="6853" y="476250"/>
                  </a:lnTo>
                  <a:close/>
                </a:path>
                <a:path w="953769" h="792479">
                  <a:moveTo>
                    <a:pt x="953007" y="476250"/>
                  </a:moveTo>
                  <a:lnTo>
                    <a:pt x="945891" y="476250"/>
                  </a:lnTo>
                  <a:lnTo>
                    <a:pt x="945766" y="514349"/>
                  </a:lnTo>
                  <a:lnTo>
                    <a:pt x="952946" y="514349"/>
                  </a:lnTo>
                  <a:lnTo>
                    <a:pt x="953007" y="476250"/>
                  </a:lnTo>
                  <a:close/>
                </a:path>
                <a:path w="953769" h="792479">
                  <a:moveTo>
                    <a:pt x="6791" y="514350"/>
                  </a:moveTo>
                  <a:lnTo>
                    <a:pt x="444" y="514350"/>
                  </a:lnTo>
                  <a:lnTo>
                    <a:pt x="391" y="547369"/>
                  </a:lnTo>
                  <a:lnTo>
                    <a:pt x="6737" y="547369"/>
                  </a:lnTo>
                  <a:lnTo>
                    <a:pt x="6791" y="514350"/>
                  </a:lnTo>
                  <a:close/>
                </a:path>
                <a:path w="953769" h="792479">
                  <a:moveTo>
                    <a:pt x="952946" y="514350"/>
                  </a:moveTo>
                  <a:lnTo>
                    <a:pt x="945766" y="514350"/>
                  </a:lnTo>
                  <a:lnTo>
                    <a:pt x="945658" y="547369"/>
                  </a:lnTo>
                  <a:lnTo>
                    <a:pt x="952893" y="547369"/>
                  </a:lnTo>
                  <a:lnTo>
                    <a:pt x="952946" y="514350"/>
                  </a:lnTo>
                  <a:close/>
                </a:path>
                <a:path w="953769" h="792479">
                  <a:moveTo>
                    <a:pt x="6737" y="547369"/>
                  </a:moveTo>
                  <a:lnTo>
                    <a:pt x="391" y="547369"/>
                  </a:lnTo>
                  <a:lnTo>
                    <a:pt x="299" y="604519"/>
                  </a:lnTo>
                  <a:lnTo>
                    <a:pt x="6644" y="604519"/>
                  </a:lnTo>
                  <a:lnTo>
                    <a:pt x="6737" y="547369"/>
                  </a:lnTo>
                  <a:close/>
                </a:path>
                <a:path w="953769" h="792479">
                  <a:moveTo>
                    <a:pt x="952893" y="547369"/>
                  </a:moveTo>
                  <a:lnTo>
                    <a:pt x="945658" y="547369"/>
                  </a:lnTo>
                  <a:lnTo>
                    <a:pt x="945472" y="604519"/>
                  </a:lnTo>
                  <a:lnTo>
                    <a:pt x="952801" y="604519"/>
                  </a:lnTo>
                  <a:lnTo>
                    <a:pt x="952893" y="547369"/>
                  </a:lnTo>
                  <a:close/>
                </a:path>
                <a:path w="953769" h="792479">
                  <a:moveTo>
                    <a:pt x="6644" y="604519"/>
                  </a:moveTo>
                  <a:lnTo>
                    <a:pt x="299" y="604519"/>
                  </a:lnTo>
                  <a:lnTo>
                    <a:pt x="291" y="609599"/>
                  </a:lnTo>
                  <a:lnTo>
                    <a:pt x="6635" y="609599"/>
                  </a:lnTo>
                  <a:lnTo>
                    <a:pt x="6644" y="604519"/>
                  </a:lnTo>
                  <a:close/>
                </a:path>
                <a:path w="953769" h="792479">
                  <a:moveTo>
                    <a:pt x="952801" y="604519"/>
                  </a:moveTo>
                  <a:lnTo>
                    <a:pt x="945472" y="604519"/>
                  </a:lnTo>
                  <a:lnTo>
                    <a:pt x="945455" y="609599"/>
                  </a:lnTo>
                  <a:lnTo>
                    <a:pt x="952793" y="609599"/>
                  </a:lnTo>
                  <a:lnTo>
                    <a:pt x="952801" y="604519"/>
                  </a:lnTo>
                  <a:close/>
                </a:path>
                <a:path w="953769" h="792479">
                  <a:moveTo>
                    <a:pt x="6635" y="609600"/>
                  </a:moveTo>
                  <a:lnTo>
                    <a:pt x="291" y="609600"/>
                  </a:lnTo>
                  <a:lnTo>
                    <a:pt x="279" y="617219"/>
                  </a:lnTo>
                  <a:lnTo>
                    <a:pt x="6623" y="617219"/>
                  </a:lnTo>
                  <a:lnTo>
                    <a:pt x="6635" y="609600"/>
                  </a:lnTo>
                  <a:close/>
                </a:path>
                <a:path w="953769" h="792479">
                  <a:moveTo>
                    <a:pt x="952793" y="609600"/>
                  </a:moveTo>
                  <a:lnTo>
                    <a:pt x="945455" y="609600"/>
                  </a:lnTo>
                  <a:lnTo>
                    <a:pt x="945431" y="617219"/>
                  </a:lnTo>
                  <a:lnTo>
                    <a:pt x="952781" y="617219"/>
                  </a:lnTo>
                  <a:lnTo>
                    <a:pt x="952793" y="609600"/>
                  </a:lnTo>
                  <a:close/>
                </a:path>
                <a:path w="953769" h="792479">
                  <a:moveTo>
                    <a:pt x="6623" y="617219"/>
                  </a:moveTo>
                  <a:lnTo>
                    <a:pt x="279" y="617219"/>
                  </a:lnTo>
                  <a:lnTo>
                    <a:pt x="269" y="623569"/>
                  </a:lnTo>
                  <a:lnTo>
                    <a:pt x="6613" y="623569"/>
                  </a:lnTo>
                  <a:lnTo>
                    <a:pt x="6623" y="617219"/>
                  </a:lnTo>
                  <a:close/>
                </a:path>
                <a:path w="953769" h="792479">
                  <a:moveTo>
                    <a:pt x="952781" y="617219"/>
                  </a:moveTo>
                  <a:lnTo>
                    <a:pt x="945431" y="617219"/>
                  </a:lnTo>
                  <a:lnTo>
                    <a:pt x="945410" y="623569"/>
                  </a:lnTo>
                  <a:lnTo>
                    <a:pt x="952771" y="623569"/>
                  </a:lnTo>
                  <a:lnTo>
                    <a:pt x="952781" y="617219"/>
                  </a:lnTo>
                  <a:close/>
                </a:path>
                <a:path w="953769" h="792479">
                  <a:moveTo>
                    <a:pt x="6613" y="623569"/>
                  </a:moveTo>
                  <a:lnTo>
                    <a:pt x="269" y="623569"/>
                  </a:lnTo>
                  <a:lnTo>
                    <a:pt x="260" y="628649"/>
                  </a:lnTo>
                  <a:lnTo>
                    <a:pt x="6604" y="628649"/>
                  </a:lnTo>
                  <a:lnTo>
                    <a:pt x="6613" y="623569"/>
                  </a:lnTo>
                  <a:close/>
                </a:path>
                <a:path w="953769" h="792479">
                  <a:moveTo>
                    <a:pt x="952771" y="623569"/>
                  </a:moveTo>
                  <a:lnTo>
                    <a:pt x="945410" y="623569"/>
                  </a:lnTo>
                  <a:lnTo>
                    <a:pt x="945393" y="628649"/>
                  </a:lnTo>
                  <a:lnTo>
                    <a:pt x="952762" y="628649"/>
                  </a:lnTo>
                  <a:lnTo>
                    <a:pt x="952771" y="623569"/>
                  </a:lnTo>
                  <a:close/>
                </a:path>
                <a:path w="953769" h="792479">
                  <a:moveTo>
                    <a:pt x="6604" y="628650"/>
                  </a:moveTo>
                  <a:lnTo>
                    <a:pt x="260" y="628650"/>
                  </a:lnTo>
                  <a:lnTo>
                    <a:pt x="248" y="636269"/>
                  </a:lnTo>
                  <a:lnTo>
                    <a:pt x="6592" y="636269"/>
                  </a:lnTo>
                  <a:lnTo>
                    <a:pt x="6604" y="628650"/>
                  </a:lnTo>
                  <a:close/>
                </a:path>
                <a:path w="953769" h="792479">
                  <a:moveTo>
                    <a:pt x="952762" y="628650"/>
                  </a:moveTo>
                  <a:lnTo>
                    <a:pt x="945393" y="628650"/>
                  </a:lnTo>
                  <a:lnTo>
                    <a:pt x="945368" y="636269"/>
                  </a:lnTo>
                  <a:lnTo>
                    <a:pt x="952750" y="636269"/>
                  </a:lnTo>
                  <a:lnTo>
                    <a:pt x="952762" y="628650"/>
                  </a:lnTo>
                  <a:close/>
                </a:path>
                <a:path w="953769" h="792479">
                  <a:moveTo>
                    <a:pt x="6592" y="636269"/>
                  </a:moveTo>
                  <a:lnTo>
                    <a:pt x="248" y="636269"/>
                  </a:lnTo>
                  <a:lnTo>
                    <a:pt x="209" y="660399"/>
                  </a:lnTo>
                  <a:lnTo>
                    <a:pt x="6553" y="660399"/>
                  </a:lnTo>
                  <a:lnTo>
                    <a:pt x="6592" y="636269"/>
                  </a:lnTo>
                  <a:close/>
                </a:path>
                <a:path w="953769" h="792479">
                  <a:moveTo>
                    <a:pt x="952750" y="636269"/>
                  </a:moveTo>
                  <a:lnTo>
                    <a:pt x="945368" y="636269"/>
                  </a:lnTo>
                  <a:lnTo>
                    <a:pt x="945290" y="660399"/>
                  </a:lnTo>
                  <a:lnTo>
                    <a:pt x="952712" y="660399"/>
                  </a:lnTo>
                  <a:lnTo>
                    <a:pt x="952750" y="636269"/>
                  </a:lnTo>
                  <a:close/>
                </a:path>
                <a:path w="953769" h="792479">
                  <a:moveTo>
                    <a:pt x="6553" y="660400"/>
                  </a:moveTo>
                  <a:lnTo>
                    <a:pt x="209" y="660400"/>
                  </a:lnTo>
                  <a:lnTo>
                    <a:pt x="199" y="666749"/>
                  </a:lnTo>
                  <a:lnTo>
                    <a:pt x="6542" y="666749"/>
                  </a:lnTo>
                  <a:lnTo>
                    <a:pt x="6553" y="660400"/>
                  </a:lnTo>
                  <a:close/>
                </a:path>
                <a:path w="953769" h="792479">
                  <a:moveTo>
                    <a:pt x="952712" y="660400"/>
                  </a:moveTo>
                  <a:lnTo>
                    <a:pt x="945290" y="660400"/>
                  </a:lnTo>
                  <a:lnTo>
                    <a:pt x="945269" y="666749"/>
                  </a:lnTo>
                  <a:lnTo>
                    <a:pt x="952701" y="666749"/>
                  </a:lnTo>
                  <a:lnTo>
                    <a:pt x="952712" y="660400"/>
                  </a:lnTo>
                  <a:close/>
                </a:path>
                <a:path w="953769" h="792479">
                  <a:moveTo>
                    <a:pt x="6542" y="666750"/>
                  </a:moveTo>
                  <a:lnTo>
                    <a:pt x="199" y="666750"/>
                  </a:lnTo>
                  <a:lnTo>
                    <a:pt x="177" y="680719"/>
                  </a:lnTo>
                  <a:lnTo>
                    <a:pt x="6519" y="680719"/>
                  </a:lnTo>
                  <a:lnTo>
                    <a:pt x="6542" y="666750"/>
                  </a:lnTo>
                  <a:close/>
                </a:path>
                <a:path w="953769" h="792479">
                  <a:moveTo>
                    <a:pt x="952701" y="666750"/>
                  </a:moveTo>
                  <a:lnTo>
                    <a:pt x="945269" y="666750"/>
                  </a:lnTo>
                  <a:lnTo>
                    <a:pt x="945223" y="680719"/>
                  </a:lnTo>
                  <a:lnTo>
                    <a:pt x="952679" y="680719"/>
                  </a:lnTo>
                  <a:lnTo>
                    <a:pt x="952701" y="666750"/>
                  </a:lnTo>
                  <a:close/>
                </a:path>
                <a:path w="953769" h="792479">
                  <a:moveTo>
                    <a:pt x="6519" y="680719"/>
                  </a:moveTo>
                  <a:lnTo>
                    <a:pt x="177" y="680719"/>
                  </a:lnTo>
                  <a:lnTo>
                    <a:pt x="167" y="687069"/>
                  </a:lnTo>
                  <a:lnTo>
                    <a:pt x="6509" y="687069"/>
                  </a:lnTo>
                  <a:lnTo>
                    <a:pt x="6519" y="680719"/>
                  </a:lnTo>
                  <a:close/>
                </a:path>
                <a:path w="953769" h="792479">
                  <a:moveTo>
                    <a:pt x="952679" y="680719"/>
                  </a:moveTo>
                  <a:lnTo>
                    <a:pt x="945223" y="680719"/>
                  </a:lnTo>
                  <a:lnTo>
                    <a:pt x="945203" y="687069"/>
                  </a:lnTo>
                  <a:lnTo>
                    <a:pt x="952669" y="687069"/>
                  </a:lnTo>
                  <a:lnTo>
                    <a:pt x="952679" y="680719"/>
                  </a:lnTo>
                  <a:close/>
                </a:path>
                <a:path w="953769" h="792479">
                  <a:moveTo>
                    <a:pt x="6509" y="687069"/>
                  </a:moveTo>
                  <a:lnTo>
                    <a:pt x="167" y="687069"/>
                  </a:lnTo>
                  <a:lnTo>
                    <a:pt x="156" y="693419"/>
                  </a:lnTo>
                  <a:lnTo>
                    <a:pt x="6499" y="693419"/>
                  </a:lnTo>
                  <a:lnTo>
                    <a:pt x="6509" y="687069"/>
                  </a:lnTo>
                  <a:close/>
                </a:path>
                <a:path w="953769" h="792479">
                  <a:moveTo>
                    <a:pt x="952669" y="687069"/>
                  </a:moveTo>
                  <a:lnTo>
                    <a:pt x="945203" y="687069"/>
                  </a:lnTo>
                  <a:lnTo>
                    <a:pt x="945182" y="693419"/>
                  </a:lnTo>
                  <a:lnTo>
                    <a:pt x="952659" y="693419"/>
                  </a:lnTo>
                  <a:lnTo>
                    <a:pt x="952669" y="687069"/>
                  </a:lnTo>
                  <a:close/>
                </a:path>
                <a:path w="953769" h="792479">
                  <a:moveTo>
                    <a:pt x="6499" y="693419"/>
                  </a:moveTo>
                  <a:lnTo>
                    <a:pt x="156" y="693419"/>
                  </a:lnTo>
                  <a:lnTo>
                    <a:pt x="146" y="699769"/>
                  </a:lnTo>
                  <a:lnTo>
                    <a:pt x="6488" y="699769"/>
                  </a:lnTo>
                  <a:lnTo>
                    <a:pt x="6499" y="693419"/>
                  </a:lnTo>
                  <a:close/>
                </a:path>
                <a:path w="953769" h="792479">
                  <a:moveTo>
                    <a:pt x="952659" y="693419"/>
                  </a:moveTo>
                  <a:lnTo>
                    <a:pt x="945182" y="693419"/>
                  </a:lnTo>
                  <a:lnTo>
                    <a:pt x="945161" y="699769"/>
                  </a:lnTo>
                  <a:lnTo>
                    <a:pt x="952648" y="699769"/>
                  </a:lnTo>
                  <a:lnTo>
                    <a:pt x="952659" y="693419"/>
                  </a:lnTo>
                  <a:close/>
                </a:path>
                <a:path w="953769" h="792479">
                  <a:moveTo>
                    <a:pt x="6488" y="699769"/>
                  </a:moveTo>
                  <a:lnTo>
                    <a:pt x="146" y="699769"/>
                  </a:lnTo>
                  <a:lnTo>
                    <a:pt x="136" y="706119"/>
                  </a:lnTo>
                  <a:lnTo>
                    <a:pt x="6478" y="706119"/>
                  </a:lnTo>
                  <a:lnTo>
                    <a:pt x="6488" y="699769"/>
                  </a:lnTo>
                  <a:close/>
                </a:path>
                <a:path w="953769" h="792479">
                  <a:moveTo>
                    <a:pt x="952648" y="699769"/>
                  </a:moveTo>
                  <a:lnTo>
                    <a:pt x="945161" y="699769"/>
                  </a:lnTo>
                  <a:lnTo>
                    <a:pt x="945141" y="706119"/>
                  </a:lnTo>
                  <a:lnTo>
                    <a:pt x="952638" y="706119"/>
                  </a:lnTo>
                  <a:lnTo>
                    <a:pt x="952648" y="699769"/>
                  </a:lnTo>
                  <a:close/>
                </a:path>
                <a:path w="953769" h="792479">
                  <a:moveTo>
                    <a:pt x="6478" y="706119"/>
                  </a:moveTo>
                  <a:lnTo>
                    <a:pt x="136" y="706119"/>
                  </a:lnTo>
                  <a:lnTo>
                    <a:pt x="126" y="712469"/>
                  </a:lnTo>
                  <a:lnTo>
                    <a:pt x="6468" y="712469"/>
                  </a:lnTo>
                  <a:lnTo>
                    <a:pt x="6478" y="706119"/>
                  </a:lnTo>
                  <a:close/>
                </a:path>
                <a:path w="953769" h="792479">
                  <a:moveTo>
                    <a:pt x="952638" y="706119"/>
                  </a:moveTo>
                  <a:lnTo>
                    <a:pt x="945141" y="706119"/>
                  </a:lnTo>
                  <a:lnTo>
                    <a:pt x="945120" y="712469"/>
                  </a:lnTo>
                  <a:lnTo>
                    <a:pt x="952628" y="712469"/>
                  </a:lnTo>
                  <a:lnTo>
                    <a:pt x="952638" y="706119"/>
                  </a:lnTo>
                  <a:close/>
                </a:path>
                <a:path w="953769" h="792479">
                  <a:moveTo>
                    <a:pt x="6468" y="712469"/>
                  </a:moveTo>
                  <a:lnTo>
                    <a:pt x="126" y="712469"/>
                  </a:lnTo>
                  <a:lnTo>
                    <a:pt x="116" y="718819"/>
                  </a:lnTo>
                  <a:lnTo>
                    <a:pt x="6457" y="718819"/>
                  </a:lnTo>
                  <a:lnTo>
                    <a:pt x="6468" y="712469"/>
                  </a:lnTo>
                  <a:close/>
                </a:path>
                <a:path w="953769" h="792479">
                  <a:moveTo>
                    <a:pt x="952628" y="712469"/>
                  </a:moveTo>
                  <a:lnTo>
                    <a:pt x="945120" y="712469"/>
                  </a:lnTo>
                  <a:lnTo>
                    <a:pt x="945099" y="718819"/>
                  </a:lnTo>
                  <a:lnTo>
                    <a:pt x="952618" y="718819"/>
                  </a:lnTo>
                  <a:lnTo>
                    <a:pt x="952628" y="712469"/>
                  </a:lnTo>
                  <a:close/>
                </a:path>
                <a:path w="953769" h="792479">
                  <a:moveTo>
                    <a:pt x="6457" y="718819"/>
                  </a:moveTo>
                  <a:lnTo>
                    <a:pt x="116" y="718819"/>
                  </a:lnTo>
                  <a:lnTo>
                    <a:pt x="106" y="725169"/>
                  </a:lnTo>
                  <a:lnTo>
                    <a:pt x="6447" y="725169"/>
                  </a:lnTo>
                  <a:lnTo>
                    <a:pt x="6457" y="718819"/>
                  </a:lnTo>
                  <a:close/>
                </a:path>
                <a:path w="953769" h="792479">
                  <a:moveTo>
                    <a:pt x="952618" y="718819"/>
                  </a:moveTo>
                  <a:lnTo>
                    <a:pt x="945099" y="718819"/>
                  </a:lnTo>
                  <a:lnTo>
                    <a:pt x="945078" y="725169"/>
                  </a:lnTo>
                  <a:lnTo>
                    <a:pt x="952608" y="725169"/>
                  </a:lnTo>
                  <a:lnTo>
                    <a:pt x="952618" y="718819"/>
                  </a:lnTo>
                  <a:close/>
                </a:path>
                <a:path w="953769" h="792479">
                  <a:moveTo>
                    <a:pt x="6447" y="725169"/>
                  </a:moveTo>
                  <a:lnTo>
                    <a:pt x="106" y="725169"/>
                  </a:lnTo>
                  <a:lnTo>
                    <a:pt x="95" y="731519"/>
                  </a:lnTo>
                  <a:lnTo>
                    <a:pt x="6437" y="731519"/>
                  </a:lnTo>
                  <a:lnTo>
                    <a:pt x="6447" y="725169"/>
                  </a:lnTo>
                  <a:close/>
                </a:path>
                <a:path w="953769" h="792479">
                  <a:moveTo>
                    <a:pt x="952608" y="725169"/>
                  </a:moveTo>
                  <a:lnTo>
                    <a:pt x="945078" y="725169"/>
                  </a:lnTo>
                  <a:lnTo>
                    <a:pt x="945058" y="731519"/>
                  </a:lnTo>
                  <a:lnTo>
                    <a:pt x="952597" y="731519"/>
                  </a:lnTo>
                  <a:lnTo>
                    <a:pt x="952608" y="725169"/>
                  </a:lnTo>
                  <a:close/>
                </a:path>
                <a:path w="953769" h="792479">
                  <a:moveTo>
                    <a:pt x="6437" y="731519"/>
                  </a:moveTo>
                  <a:lnTo>
                    <a:pt x="95" y="731519"/>
                  </a:lnTo>
                  <a:lnTo>
                    <a:pt x="85" y="737869"/>
                  </a:lnTo>
                  <a:lnTo>
                    <a:pt x="6426" y="737869"/>
                  </a:lnTo>
                  <a:lnTo>
                    <a:pt x="6437" y="731519"/>
                  </a:lnTo>
                  <a:close/>
                </a:path>
                <a:path w="953769" h="792479">
                  <a:moveTo>
                    <a:pt x="952597" y="731519"/>
                  </a:moveTo>
                  <a:lnTo>
                    <a:pt x="945058" y="731519"/>
                  </a:lnTo>
                  <a:lnTo>
                    <a:pt x="945037" y="737869"/>
                  </a:lnTo>
                  <a:lnTo>
                    <a:pt x="952587" y="737869"/>
                  </a:lnTo>
                  <a:lnTo>
                    <a:pt x="952597" y="731519"/>
                  </a:lnTo>
                  <a:close/>
                </a:path>
                <a:path w="953769" h="792479">
                  <a:moveTo>
                    <a:pt x="6426" y="737869"/>
                  </a:moveTo>
                  <a:lnTo>
                    <a:pt x="85" y="737869"/>
                  </a:lnTo>
                  <a:lnTo>
                    <a:pt x="77" y="742949"/>
                  </a:lnTo>
                  <a:lnTo>
                    <a:pt x="6418" y="742949"/>
                  </a:lnTo>
                  <a:lnTo>
                    <a:pt x="6426" y="737869"/>
                  </a:lnTo>
                  <a:close/>
                </a:path>
                <a:path w="953769" h="792479">
                  <a:moveTo>
                    <a:pt x="952587" y="737869"/>
                  </a:moveTo>
                  <a:lnTo>
                    <a:pt x="945037" y="737869"/>
                  </a:lnTo>
                  <a:lnTo>
                    <a:pt x="945020" y="742949"/>
                  </a:lnTo>
                  <a:lnTo>
                    <a:pt x="952579" y="742949"/>
                  </a:lnTo>
                  <a:lnTo>
                    <a:pt x="952587" y="737869"/>
                  </a:lnTo>
                  <a:close/>
                </a:path>
                <a:path w="953769" h="792479">
                  <a:moveTo>
                    <a:pt x="6418" y="742950"/>
                  </a:moveTo>
                  <a:lnTo>
                    <a:pt x="77" y="742950"/>
                  </a:lnTo>
                  <a:lnTo>
                    <a:pt x="65" y="750569"/>
                  </a:lnTo>
                  <a:lnTo>
                    <a:pt x="6405" y="750569"/>
                  </a:lnTo>
                  <a:lnTo>
                    <a:pt x="6418" y="742950"/>
                  </a:lnTo>
                  <a:close/>
                </a:path>
                <a:path w="953769" h="792479">
                  <a:moveTo>
                    <a:pt x="952579" y="742950"/>
                  </a:moveTo>
                  <a:lnTo>
                    <a:pt x="945020" y="742950"/>
                  </a:lnTo>
                  <a:lnTo>
                    <a:pt x="944996" y="750569"/>
                  </a:lnTo>
                  <a:lnTo>
                    <a:pt x="952567" y="750569"/>
                  </a:lnTo>
                  <a:lnTo>
                    <a:pt x="952579" y="742950"/>
                  </a:lnTo>
                  <a:close/>
                </a:path>
                <a:path w="953769" h="792479">
                  <a:moveTo>
                    <a:pt x="6405" y="750569"/>
                  </a:moveTo>
                  <a:lnTo>
                    <a:pt x="65" y="750569"/>
                  </a:lnTo>
                  <a:lnTo>
                    <a:pt x="44" y="763269"/>
                  </a:lnTo>
                  <a:lnTo>
                    <a:pt x="6385" y="763269"/>
                  </a:lnTo>
                  <a:lnTo>
                    <a:pt x="6405" y="750569"/>
                  </a:lnTo>
                  <a:close/>
                </a:path>
                <a:path w="953769" h="792479">
                  <a:moveTo>
                    <a:pt x="952567" y="750569"/>
                  </a:moveTo>
                  <a:lnTo>
                    <a:pt x="944996" y="750569"/>
                  </a:lnTo>
                  <a:lnTo>
                    <a:pt x="944954" y="763269"/>
                  </a:lnTo>
                  <a:lnTo>
                    <a:pt x="952546" y="763269"/>
                  </a:lnTo>
                  <a:lnTo>
                    <a:pt x="952567" y="750569"/>
                  </a:lnTo>
                  <a:close/>
                </a:path>
                <a:path w="953769" h="792479">
                  <a:moveTo>
                    <a:pt x="6385" y="763269"/>
                  </a:moveTo>
                  <a:lnTo>
                    <a:pt x="44" y="763269"/>
                  </a:lnTo>
                  <a:lnTo>
                    <a:pt x="34" y="769619"/>
                  </a:lnTo>
                  <a:lnTo>
                    <a:pt x="6374" y="769619"/>
                  </a:lnTo>
                  <a:lnTo>
                    <a:pt x="6385" y="763269"/>
                  </a:lnTo>
                  <a:close/>
                </a:path>
                <a:path w="953769" h="792479">
                  <a:moveTo>
                    <a:pt x="952546" y="763269"/>
                  </a:moveTo>
                  <a:lnTo>
                    <a:pt x="944954" y="763269"/>
                  </a:lnTo>
                  <a:lnTo>
                    <a:pt x="944933" y="769619"/>
                  </a:lnTo>
                  <a:lnTo>
                    <a:pt x="952536" y="769619"/>
                  </a:lnTo>
                  <a:lnTo>
                    <a:pt x="952546" y="763269"/>
                  </a:lnTo>
                  <a:close/>
                </a:path>
                <a:path w="953769" h="792479">
                  <a:moveTo>
                    <a:pt x="6374" y="769619"/>
                  </a:moveTo>
                  <a:lnTo>
                    <a:pt x="34" y="769619"/>
                  </a:lnTo>
                  <a:lnTo>
                    <a:pt x="26" y="774699"/>
                  </a:lnTo>
                  <a:lnTo>
                    <a:pt x="6366" y="774699"/>
                  </a:lnTo>
                  <a:lnTo>
                    <a:pt x="6374" y="769619"/>
                  </a:lnTo>
                  <a:close/>
                </a:path>
                <a:path w="953769" h="792479">
                  <a:moveTo>
                    <a:pt x="952536" y="769619"/>
                  </a:moveTo>
                  <a:lnTo>
                    <a:pt x="944933" y="769619"/>
                  </a:lnTo>
                  <a:lnTo>
                    <a:pt x="944917" y="774699"/>
                  </a:lnTo>
                  <a:lnTo>
                    <a:pt x="952528" y="774699"/>
                  </a:lnTo>
                  <a:lnTo>
                    <a:pt x="952536" y="769619"/>
                  </a:lnTo>
                  <a:close/>
                </a:path>
                <a:path w="953769" h="792479">
                  <a:moveTo>
                    <a:pt x="6366" y="774700"/>
                  </a:moveTo>
                  <a:lnTo>
                    <a:pt x="26" y="774700"/>
                  </a:lnTo>
                  <a:lnTo>
                    <a:pt x="6" y="787399"/>
                  </a:lnTo>
                  <a:lnTo>
                    <a:pt x="952508" y="787399"/>
                  </a:lnTo>
                  <a:lnTo>
                    <a:pt x="952510" y="786129"/>
                  </a:lnTo>
                  <a:lnTo>
                    <a:pt x="6350" y="784860"/>
                  </a:lnTo>
                  <a:lnTo>
                    <a:pt x="6366" y="774700"/>
                  </a:lnTo>
                  <a:close/>
                </a:path>
                <a:path w="953769" h="792479">
                  <a:moveTo>
                    <a:pt x="952528" y="774700"/>
                  </a:moveTo>
                  <a:lnTo>
                    <a:pt x="944917" y="774700"/>
                  </a:lnTo>
                  <a:lnTo>
                    <a:pt x="944880" y="786129"/>
                  </a:lnTo>
                  <a:lnTo>
                    <a:pt x="952510" y="786129"/>
                  </a:lnTo>
                  <a:lnTo>
                    <a:pt x="952528" y="774700"/>
                  </a:lnTo>
                  <a:close/>
                </a:path>
                <a:path w="953769" h="792479">
                  <a:moveTo>
                    <a:pt x="952508" y="787400"/>
                  </a:moveTo>
                  <a:lnTo>
                    <a:pt x="6" y="787400"/>
                  </a:lnTo>
                  <a:lnTo>
                    <a:pt x="0" y="791209"/>
                  </a:lnTo>
                  <a:lnTo>
                    <a:pt x="952500" y="792479"/>
                  </a:lnTo>
                  <a:lnTo>
                    <a:pt x="952508" y="787400"/>
                  </a:lnTo>
                  <a:close/>
                </a:path>
              </a:pathLst>
            </a:custGeom>
            <a:solidFill>
              <a:srgbClr val="084A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792479" y="3773170"/>
              <a:ext cx="941069" cy="779780"/>
            </a:xfrm>
            <a:custGeom>
              <a:avLst/>
              <a:gdLst/>
              <a:ahLst/>
              <a:cxnLst/>
              <a:rect l="l" t="t" r="r" b="b"/>
              <a:pathLst>
                <a:path w="941069" h="779779">
                  <a:moveTo>
                    <a:pt x="1270" y="0"/>
                  </a:moveTo>
                  <a:lnTo>
                    <a:pt x="1257" y="7619"/>
                  </a:lnTo>
                  <a:lnTo>
                    <a:pt x="7617" y="7619"/>
                  </a:lnTo>
                  <a:lnTo>
                    <a:pt x="7620" y="6349"/>
                  </a:lnTo>
                  <a:lnTo>
                    <a:pt x="941053" y="6349"/>
                  </a:lnTo>
                  <a:lnTo>
                    <a:pt x="941069" y="1269"/>
                  </a:lnTo>
                  <a:lnTo>
                    <a:pt x="1270" y="0"/>
                  </a:lnTo>
                  <a:close/>
                </a:path>
                <a:path w="941069" h="779779">
                  <a:moveTo>
                    <a:pt x="941053" y="6349"/>
                  </a:moveTo>
                  <a:lnTo>
                    <a:pt x="7620" y="6349"/>
                  </a:lnTo>
                  <a:lnTo>
                    <a:pt x="933450" y="7619"/>
                  </a:lnTo>
                  <a:lnTo>
                    <a:pt x="941049" y="7619"/>
                  </a:lnTo>
                  <a:lnTo>
                    <a:pt x="941053" y="6349"/>
                  </a:lnTo>
                  <a:close/>
                </a:path>
                <a:path w="941069" h="779779">
                  <a:moveTo>
                    <a:pt x="7617" y="7619"/>
                  </a:moveTo>
                  <a:lnTo>
                    <a:pt x="1257" y="7619"/>
                  </a:lnTo>
                  <a:lnTo>
                    <a:pt x="1249" y="12699"/>
                  </a:lnTo>
                  <a:lnTo>
                    <a:pt x="7609" y="12699"/>
                  </a:lnTo>
                  <a:lnTo>
                    <a:pt x="7617" y="7619"/>
                  </a:lnTo>
                  <a:close/>
                </a:path>
                <a:path w="941069" h="779779">
                  <a:moveTo>
                    <a:pt x="941049" y="7619"/>
                  </a:moveTo>
                  <a:lnTo>
                    <a:pt x="933450" y="7619"/>
                  </a:lnTo>
                  <a:lnTo>
                    <a:pt x="933441" y="12699"/>
                  </a:lnTo>
                  <a:lnTo>
                    <a:pt x="941032" y="12699"/>
                  </a:lnTo>
                  <a:lnTo>
                    <a:pt x="941049" y="7619"/>
                  </a:lnTo>
                  <a:close/>
                </a:path>
                <a:path w="941069" h="779779">
                  <a:moveTo>
                    <a:pt x="7609" y="12700"/>
                  </a:moveTo>
                  <a:lnTo>
                    <a:pt x="1249" y="12700"/>
                  </a:lnTo>
                  <a:lnTo>
                    <a:pt x="1236" y="20319"/>
                  </a:lnTo>
                  <a:lnTo>
                    <a:pt x="7596" y="20319"/>
                  </a:lnTo>
                  <a:lnTo>
                    <a:pt x="7609" y="12700"/>
                  </a:lnTo>
                  <a:close/>
                </a:path>
                <a:path w="941069" h="779779">
                  <a:moveTo>
                    <a:pt x="941032" y="12700"/>
                  </a:moveTo>
                  <a:lnTo>
                    <a:pt x="933441" y="12700"/>
                  </a:lnTo>
                  <a:lnTo>
                    <a:pt x="933428" y="20319"/>
                  </a:lnTo>
                  <a:lnTo>
                    <a:pt x="941007" y="20319"/>
                  </a:lnTo>
                  <a:lnTo>
                    <a:pt x="941032" y="12700"/>
                  </a:lnTo>
                  <a:close/>
                </a:path>
                <a:path w="941069" h="779779">
                  <a:moveTo>
                    <a:pt x="7596" y="20319"/>
                  </a:moveTo>
                  <a:lnTo>
                    <a:pt x="1236" y="20319"/>
                  </a:lnTo>
                  <a:lnTo>
                    <a:pt x="1226" y="26669"/>
                  </a:lnTo>
                  <a:lnTo>
                    <a:pt x="7586" y="26669"/>
                  </a:lnTo>
                  <a:lnTo>
                    <a:pt x="7596" y="20319"/>
                  </a:lnTo>
                  <a:close/>
                </a:path>
                <a:path w="941069" h="779779">
                  <a:moveTo>
                    <a:pt x="941007" y="20319"/>
                  </a:moveTo>
                  <a:lnTo>
                    <a:pt x="933428" y="20319"/>
                  </a:lnTo>
                  <a:lnTo>
                    <a:pt x="933418" y="26669"/>
                  </a:lnTo>
                  <a:lnTo>
                    <a:pt x="940987" y="26669"/>
                  </a:lnTo>
                  <a:lnTo>
                    <a:pt x="941007" y="20319"/>
                  </a:lnTo>
                  <a:close/>
                </a:path>
                <a:path w="941069" h="779779">
                  <a:moveTo>
                    <a:pt x="7586" y="26669"/>
                  </a:moveTo>
                  <a:lnTo>
                    <a:pt x="1226" y="26669"/>
                  </a:lnTo>
                  <a:lnTo>
                    <a:pt x="1218" y="31749"/>
                  </a:lnTo>
                  <a:lnTo>
                    <a:pt x="7577" y="31749"/>
                  </a:lnTo>
                  <a:lnTo>
                    <a:pt x="7586" y="26669"/>
                  </a:lnTo>
                  <a:close/>
                </a:path>
                <a:path w="941069" h="779779">
                  <a:moveTo>
                    <a:pt x="940987" y="26669"/>
                  </a:moveTo>
                  <a:lnTo>
                    <a:pt x="933418" y="26669"/>
                  </a:lnTo>
                  <a:lnTo>
                    <a:pt x="933409" y="31749"/>
                  </a:lnTo>
                  <a:lnTo>
                    <a:pt x="940970" y="31749"/>
                  </a:lnTo>
                  <a:lnTo>
                    <a:pt x="940987" y="26669"/>
                  </a:lnTo>
                  <a:close/>
                </a:path>
                <a:path w="941069" h="779779">
                  <a:moveTo>
                    <a:pt x="7577" y="31750"/>
                  </a:moveTo>
                  <a:lnTo>
                    <a:pt x="1218" y="31750"/>
                  </a:lnTo>
                  <a:lnTo>
                    <a:pt x="1205" y="39369"/>
                  </a:lnTo>
                  <a:lnTo>
                    <a:pt x="7565" y="39369"/>
                  </a:lnTo>
                  <a:lnTo>
                    <a:pt x="7577" y="31750"/>
                  </a:lnTo>
                  <a:close/>
                </a:path>
                <a:path w="941069" h="779779">
                  <a:moveTo>
                    <a:pt x="940970" y="31750"/>
                  </a:moveTo>
                  <a:lnTo>
                    <a:pt x="933409" y="31750"/>
                  </a:lnTo>
                  <a:lnTo>
                    <a:pt x="933397" y="39369"/>
                  </a:lnTo>
                  <a:lnTo>
                    <a:pt x="940945" y="39369"/>
                  </a:lnTo>
                  <a:lnTo>
                    <a:pt x="940970" y="31750"/>
                  </a:lnTo>
                  <a:close/>
                </a:path>
                <a:path w="941069" h="779779">
                  <a:moveTo>
                    <a:pt x="7565" y="39369"/>
                  </a:moveTo>
                  <a:lnTo>
                    <a:pt x="1205" y="39369"/>
                  </a:lnTo>
                  <a:lnTo>
                    <a:pt x="1197" y="44449"/>
                  </a:lnTo>
                  <a:lnTo>
                    <a:pt x="7556" y="44449"/>
                  </a:lnTo>
                  <a:lnTo>
                    <a:pt x="7565" y="39369"/>
                  </a:lnTo>
                  <a:close/>
                </a:path>
                <a:path w="941069" h="779779">
                  <a:moveTo>
                    <a:pt x="940945" y="39369"/>
                  </a:moveTo>
                  <a:lnTo>
                    <a:pt x="933397" y="39369"/>
                  </a:lnTo>
                  <a:lnTo>
                    <a:pt x="933388" y="44449"/>
                  </a:lnTo>
                  <a:lnTo>
                    <a:pt x="940929" y="44449"/>
                  </a:lnTo>
                  <a:lnTo>
                    <a:pt x="940945" y="39369"/>
                  </a:lnTo>
                  <a:close/>
                </a:path>
                <a:path w="941069" h="779779">
                  <a:moveTo>
                    <a:pt x="7556" y="44450"/>
                  </a:moveTo>
                  <a:lnTo>
                    <a:pt x="1197" y="44450"/>
                  </a:lnTo>
                  <a:lnTo>
                    <a:pt x="1174" y="58419"/>
                  </a:lnTo>
                  <a:lnTo>
                    <a:pt x="7533" y="58419"/>
                  </a:lnTo>
                  <a:lnTo>
                    <a:pt x="7556" y="44450"/>
                  </a:lnTo>
                  <a:close/>
                </a:path>
                <a:path w="941069" h="779779">
                  <a:moveTo>
                    <a:pt x="940929" y="44450"/>
                  </a:moveTo>
                  <a:lnTo>
                    <a:pt x="933388" y="44450"/>
                  </a:lnTo>
                  <a:lnTo>
                    <a:pt x="933365" y="58419"/>
                  </a:lnTo>
                  <a:lnTo>
                    <a:pt x="940883" y="58419"/>
                  </a:lnTo>
                  <a:lnTo>
                    <a:pt x="940929" y="44450"/>
                  </a:lnTo>
                  <a:close/>
                </a:path>
                <a:path w="941069" h="779779">
                  <a:moveTo>
                    <a:pt x="7533" y="58419"/>
                  </a:moveTo>
                  <a:lnTo>
                    <a:pt x="1174" y="58419"/>
                  </a:lnTo>
                  <a:lnTo>
                    <a:pt x="1156" y="69849"/>
                  </a:lnTo>
                  <a:lnTo>
                    <a:pt x="7514" y="69849"/>
                  </a:lnTo>
                  <a:lnTo>
                    <a:pt x="7533" y="58419"/>
                  </a:lnTo>
                  <a:close/>
                </a:path>
                <a:path w="941069" h="779779">
                  <a:moveTo>
                    <a:pt x="940883" y="58419"/>
                  </a:moveTo>
                  <a:lnTo>
                    <a:pt x="933365" y="58419"/>
                  </a:lnTo>
                  <a:lnTo>
                    <a:pt x="933346" y="69849"/>
                  </a:lnTo>
                  <a:lnTo>
                    <a:pt x="940846" y="69849"/>
                  </a:lnTo>
                  <a:lnTo>
                    <a:pt x="940883" y="58419"/>
                  </a:lnTo>
                  <a:close/>
                </a:path>
                <a:path w="941069" h="779779">
                  <a:moveTo>
                    <a:pt x="7514" y="69850"/>
                  </a:moveTo>
                  <a:lnTo>
                    <a:pt x="1156" y="69850"/>
                  </a:lnTo>
                  <a:lnTo>
                    <a:pt x="1145" y="76199"/>
                  </a:lnTo>
                  <a:lnTo>
                    <a:pt x="7504" y="76199"/>
                  </a:lnTo>
                  <a:lnTo>
                    <a:pt x="7514" y="69850"/>
                  </a:lnTo>
                  <a:close/>
                </a:path>
                <a:path w="941069" h="779779">
                  <a:moveTo>
                    <a:pt x="940846" y="69850"/>
                  </a:moveTo>
                  <a:lnTo>
                    <a:pt x="933346" y="69850"/>
                  </a:lnTo>
                  <a:lnTo>
                    <a:pt x="933336" y="76199"/>
                  </a:lnTo>
                  <a:lnTo>
                    <a:pt x="940825" y="76199"/>
                  </a:lnTo>
                  <a:lnTo>
                    <a:pt x="940846" y="69850"/>
                  </a:lnTo>
                  <a:close/>
                </a:path>
                <a:path w="941069" h="779779">
                  <a:moveTo>
                    <a:pt x="7504" y="76200"/>
                  </a:moveTo>
                  <a:lnTo>
                    <a:pt x="1145" y="76200"/>
                  </a:lnTo>
                  <a:lnTo>
                    <a:pt x="1135" y="82549"/>
                  </a:lnTo>
                  <a:lnTo>
                    <a:pt x="7493" y="82549"/>
                  </a:lnTo>
                  <a:lnTo>
                    <a:pt x="7504" y="76200"/>
                  </a:lnTo>
                  <a:close/>
                </a:path>
                <a:path w="941069" h="779779">
                  <a:moveTo>
                    <a:pt x="940825" y="76200"/>
                  </a:moveTo>
                  <a:lnTo>
                    <a:pt x="933336" y="76200"/>
                  </a:lnTo>
                  <a:lnTo>
                    <a:pt x="933325" y="82549"/>
                  </a:lnTo>
                  <a:lnTo>
                    <a:pt x="940804" y="82549"/>
                  </a:lnTo>
                  <a:lnTo>
                    <a:pt x="940825" y="76200"/>
                  </a:lnTo>
                  <a:close/>
                </a:path>
                <a:path w="941069" h="779779">
                  <a:moveTo>
                    <a:pt x="7493" y="82550"/>
                  </a:moveTo>
                  <a:lnTo>
                    <a:pt x="1135" y="82550"/>
                  </a:lnTo>
                  <a:lnTo>
                    <a:pt x="1122" y="90169"/>
                  </a:lnTo>
                  <a:lnTo>
                    <a:pt x="7480" y="90169"/>
                  </a:lnTo>
                  <a:lnTo>
                    <a:pt x="7493" y="82550"/>
                  </a:lnTo>
                  <a:close/>
                </a:path>
                <a:path w="941069" h="779779">
                  <a:moveTo>
                    <a:pt x="940804" y="82550"/>
                  </a:moveTo>
                  <a:lnTo>
                    <a:pt x="933325" y="82550"/>
                  </a:lnTo>
                  <a:lnTo>
                    <a:pt x="933313" y="90169"/>
                  </a:lnTo>
                  <a:lnTo>
                    <a:pt x="940779" y="90169"/>
                  </a:lnTo>
                  <a:lnTo>
                    <a:pt x="940804" y="82550"/>
                  </a:lnTo>
                  <a:close/>
                </a:path>
                <a:path w="941069" h="779779">
                  <a:moveTo>
                    <a:pt x="7480" y="90169"/>
                  </a:moveTo>
                  <a:lnTo>
                    <a:pt x="1122" y="90169"/>
                  </a:lnTo>
                  <a:lnTo>
                    <a:pt x="1112" y="96519"/>
                  </a:lnTo>
                  <a:lnTo>
                    <a:pt x="7470" y="96519"/>
                  </a:lnTo>
                  <a:lnTo>
                    <a:pt x="7480" y="90169"/>
                  </a:lnTo>
                  <a:close/>
                </a:path>
                <a:path w="941069" h="779779">
                  <a:moveTo>
                    <a:pt x="940779" y="90169"/>
                  </a:moveTo>
                  <a:lnTo>
                    <a:pt x="933313" y="90169"/>
                  </a:lnTo>
                  <a:lnTo>
                    <a:pt x="933302" y="96519"/>
                  </a:lnTo>
                  <a:lnTo>
                    <a:pt x="940759" y="96519"/>
                  </a:lnTo>
                  <a:lnTo>
                    <a:pt x="940779" y="90169"/>
                  </a:lnTo>
                  <a:close/>
                </a:path>
                <a:path w="941069" h="779779">
                  <a:moveTo>
                    <a:pt x="7470" y="96519"/>
                  </a:moveTo>
                  <a:lnTo>
                    <a:pt x="1112" y="96519"/>
                  </a:lnTo>
                  <a:lnTo>
                    <a:pt x="1102" y="102869"/>
                  </a:lnTo>
                  <a:lnTo>
                    <a:pt x="7459" y="102869"/>
                  </a:lnTo>
                  <a:lnTo>
                    <a:pt x="7470" y="96519"/>
                  </a:lnTo>
                  <a:close/>
                </a:path>
                <a:path w="941069" h="779779">
                  <a:moveTo>
                    <a:pt x="940759" y="96519"/>
                  </a:moveTo>
                  <a:lnTo>
                    <a:pt x="933302" y="96519"/>
                  </a:lnTo>
                  <a:lnTo>
                    <a:pt x="933292" y="102869"/>
                  </a:lnTo>
                  <a:lnTo>
                    <a:pt x="940738" y="102869"/>
                  </a:lnTo>
                  <a:lnTo>
                    <a:pt x="940759" y="96519"/>
                  </a:lnTo>
                  <a:close/>
                </a:path>
                <a:path w="941069" h="779779">
                  <a:moveTo>
                    <a:pt x="7459" y="102869"/>
                  </a:moveTo>
                  <a:lnTo>
                    <a:pt x="1102" y="102869"/>
                  </a:lnTo>
                  <a:lnTo>
                    <a:pt x="1093" y="107949"/>
                  </a:lnTo>
                  <a:lnTo>
                    <a:pt x="7451" y="107949"/>
                  </a:lnTo>
                  <a:lnTo>
                    <a:pt x="7459" y="102869"/>
                  </a:lnTo>
                  <a:close/>
                </a:path>
                <a:path w="941069" h="779779">
                  <a:moveTo>
                    <a:pt x="940738" y="102869"/>
                  </a:moveTo>
                  <a:lnTo>
                    <a:pt x="933292" y="102869"/>
                  </a:lnTo>
                  <a:lnTo>
                    <a:pt x="933283" y="107949"/>
                  </a:lnTo>
                  <a:lnTo>
                    <a:pt x="940721" y="107949"/>
                  </a:lnTo>
                  <a:lnTo>
                    <a:pt x="940738" y="102869"/>
                  </a:lnTo>
                  <a:close/>
                </a:path>
                <a:path w="941069" h="779779">
                  <a:moveTo>
                    <a:pt x="7451" y="107950"/>
                  </a:moveTo>
                  <a:lnTo>
                    <a:pt x="1093" y="107950"/>
                  </a:lnTo>
                  <a:lnTo>
                    <a:pt x="1083" y="114299"/>
                  </a:lnTo>
                  <a:lnTo>
                    <a:pt x="7440" y="114299"/>
                  </a:lnTo>
                  <a:lnTo>
                    <a:pt x="7451" y="107950"/>
                  </a:lnTo>
                  <a:close/>
                </a:path>
                <a:path w="941069" h="779779">
                  <a:moveTo>
                    <a:pt x="940721" y="107950"/>
                  </a:moveTo>
                  <a:lnTo>
                    <a:pt x="933283" y="107950"/>
                  </a:lnTo>
                  <a:lnTo>
                    <a:pt x="933273" y="114299"/>
                  </a:lnTo>
                  <a:lnTo>
                    <a:pt x="940701" y="114299"/>
                  </a:lnTo>
                  <a:lnTo>
                    <a:pt x="940721" y="107950"/>
                  </a:lnTo>
                  <a:close/>
                </a:path>
                <a:path w="941069" h="779779">
                  <a:moveTo>
                    <a:pt x="7440" y="114300"/>
                  </a:moveTo>
                  <a:lnTo>
                    <a:pt x="1083" y="114300"/>
                  </a:lnTo>
                  <a:lnTo>
                    <a:pt x="1073" y="120649"/>
                  </a:lnTo>
                  <a:lnTo>
                    <a:pt x="7430" y="120649"/>
                  </a:lnTo>
                  <a:lnTo>
                    <a:pt x="7440" y="114300"/>
                  </a:lnTo>
                  <a:close/>
                </a:path>
                <a:path w="941069" h="779779">
                  <a:moveTo>
                    <a:pt x="940701" y="114300"/>
                  </a:moveTo>
                  <a:lnTo>
                    <a:pt x="933273" y="114300"/>
                  </a:lnTo>
                  <a:lnTo>
                    <a:pt x="933262" y="120649"/>
                  </a:lnTo>
                  <a:lnTo>
                    <a:pt x="940680" y="120649"/>
                  </a:lnTo>
                  <a:lnTo>
                    <a:pt x="940701" y="114300"/>
                  </a:lnTo>
                  <a:close/>
                </a:path>
                <a:path w="941069" h="779779">
                  <a:moveTo>
                    <a:pt x="7430" y="120650"/>
                  </a:moveTo>
                  <a:lnTo>
                    <a:pt x="1073" y="120650"/>
                  </a:lnTo>
                  <a:lnTo>
                    <a:pt x="1011" y="158749"/>
                  </a:lnTo>
                  <a:lnTo>
                    <a:pt x="7367" y="158749"/>
                  </a:lnTo>
                  <a:lnTo>
                    <a:pt x="7430" y="120650"/>
                  </a:lnTo>
                  <a:close/>
                </a:path>
                <a:path w="941069" h="779779">
                  <a:moveTo>
                    <a:pt x="940680" y="120650"/>
                  </a:moveTo>
                  <a:lnTo>
                    <a:pt x="933262" y="120650"/>
                  </a:lnTo>
                  <a:lnTo>
                    <a:pt x="933199" y="158749"/>
                  </a:lnTo>
                  <a:lnTo>
                    <a:pt x="940556" y="158749"/>
                  </a:lnTo>
                  <a:lnTo>
                    <a:pt x="940680" y="120650"/>
                  </a:lnTo>
                  <a:close/>
                </a:path>
                <a:path w="941069" h="779779">
                  <a:moveTo>
                    <a:pt x="7367" y="158750"/>
                  </a:moveTo>
                  <a:lnTo>
                    <a:pt x="1011" y="158750"/>
                  </a:lnTo>
                  <a:lnTo>
                    <a:pt x="998" y="166369"/>
                  </a:lnTo>
                  <a:lnTo>
                    <a:pt x="7354" y="166369"/>
                  </a:lnTo>
                  <a:lnTo>
                    <a:pt x="7367" y="158750"/>
                  </a:lnTo>
                  <a:close/>
                </a:path>
                <a:path w="941069" h="779779">
                  <a:moveTo>
                    <a:pt x="940556" y="158750"/>
                  </a:moveTo>
                  <a:lnTo>
                    <a:pt x="933199" y="158750"/>
                  </a:lnTo>
                  <a:lnTo>
                    <a:pt x="933186" y="166369"/>
                  </a:lnTo>
                  <a:lnTo>
                    <a:pt x="940531" y="166369"/>
                  </a:lnTo>
                  <a:lnTo>
                    <a:pt x="940556" y="158750"/>
                  </a:lnTo>
                  <a:close/>
                </a:path>
                <a:path w="941069" h="779779">
                  <a:moveTo>
                    <a:pt x="7354" y="166369"/>
                  </a:moveTo>
                  <a:lnTo>
                    <a:pt x="998" y="166369"/>
                  </a:lnTo>
                  <a:lnTo>
                    <a:pt x="988" y="172719"/>
                  </a:lnTo>
                  <a:lnTo>
                    <a:pt x="7344" y="172719"/>
                  </a:lnTo>
                  <a:lnTo>
                    <a:pt x="7354" y="166369"/>
                  </a:lnTo>
                  <a:close/>
                </a:path>
                <a:path w="941069" h="779779">
                  <a:moveTo>
                    <a:pt x="940531" y="166369"/>
                  </a:moveTo>
                  <a:lnTo>
                    <a:pt x="933186" y="166369"/>
                  </a:lnTo>
                  <a:lnTo>
                    <a:pt x="933176" y="172719"/>
                  </a:lnTo>
                  <a:lnTo>
                    <a:pt x="940510" y="172719"/>
                  </a:lnTo>
                  <a:lnTo>
                    <a:pt x="940531" y="166369"/>
                  </a:lnTo>
                  <a:close/>
                </a:path>
                <a:path w="941069" h="779779">
                  <a:moveTo>
                    <a:pt x="7344" y="172719"/>
                  </a:moveTo>
                  <a:lnTo>
                    <a:pt x="988" y="172719"/>
                  </a:lnTo>
                  <a:lnTo>
                    <a:pt x="979" y="177799"/>
                  </a:lnTo>
                  <a:lnTo>
                    <a:pt x="7335" y="177799"/>
                  </a:lnTo>
                  <a:lnTo>
                    <a:pt x="7344" y="172719"/>
                  </a:lnTo>
                  <a:close/>
                </a:path>
                <a:path w="941069" h="779779">
                  <a:moveTo>
                    <a:pt x="940510" y="172719"/>
                  </a:moveTo>
                  <a:lnTo>
                    <a:pt x="933176" y="172719"/>
                  </a:lnTo>
                  <a:lnTo>
                    <a:pt x="933167" y="177799"/>
                  </a:lnTo>
                  <a:lnTo>
                    <a:pt x="940494" y="177799"/>
                  </a:lnTo>
                  <a:lnTo>
                    <a:pt x="940510" y="172719"/>
                  </a:lnTo>
                  <a:close/>
                </a:path>
                <a:path w="941069" h="779779">
                  <a:moveTo>
                    <a:pt x="7335" y="177800"/>
                  </a:moveTo>
                  <a:lnTo>
                    <a:pt x="979" y="177800"/>
                  </a:lnTo>
                  <a:lnTo>
                    <a:pt x="967" y="185419"/>
                  </a:lnTo>
                  <a:lnTo>
                    <a:pt x="7323" y="185419"/>
                  </a:lnTo>
                  <a:lnTo>
                    <a:pt x="7335" y="177800"/>
                  </a:lnTo>
                  <a:close/>
                </a:path>
                <a:path w="941069" h="779779">
                  <a:moveTo>
                    <a:pt x="940494" y="177800"/>
                  </a:moveTo>
                  <a:lnTo>
                    <a:pt x="933167" y="177800"/>
                  </a:lnTo>
                  <a:lnTo>
                    <a:pt x="933155" y="185419"/>
                  </a:lnTo>
                  <a:lnTo>
                    <a:pt x="940469" y="185419"/>
                  </a:lnTo>
                  <a:lnTo>
                    <a:pt x="940494" y="177800"/>
                  </a:lnTo>
                  <a:close/>
                </a:path>
                <a:path w="941069" h="779779">
                  <a:moveTo>
                    <a:pt x="7323" y="185419"/>
                  </a:moveTo>
                  <a:lnTo>
                    <a:pt x="967" y="185419"/>
                  </a:lnTo>
                  <a:lnTo>
                    <a:pt x="915" y="217169"/>
                  </a:lnTo>
                  <a:lnTo>
                    <a:pt x="7270" y="217169"/>
                  </a:lnTo>
                  <a:lnTo>
                    <a:pt x="7323" y="185419"/>
                  </a:lnTo>
                  <a:close/>
                </a:path>
                <a:path w="941069" h="779779">
                  <a:moveTo>
                    <a:pt x="940469" y="185419"/>
                  </a:moveTo>
                  <a:lnTo>
                    <a:pt x="933155" y="185419"/>
                  </a:lnTo>
                  <a:lnTo>
                    <a:pt x="933102" y="217169"/>
                  </a:lnTo>
                  <a:lnTo>
                    <a:pt x="940365" y="217169"/>
                  </a:lnTo>
                  <a:lnTo>
                    <a:pt x="940469" y="185419"/>
                  </a:lnTo>
                  <a:close/>
                </a:path>
                <a:path w="941069" h="779779">
                  <a:moveTo>
                    <a:pt x="7270" y="217169"/>
                  </a:moveTo>
                  <a:lnTo>
                    <a:pt x="915" y="217169"/>
                  </a:lnTo>
                  <a:lnTo>
                    <a:pt x="863" y="248919"/>
                  </a:lnTo>
                  <a:lnTo>
                    <a:pt x="7217" y="248919"/>
                  </a:lnTo>
                  <a:lnTo>
                    <a:pt x="7270" y="217169"/>
                  </a:lnTo>
                  <a:close/>
                </a:path>
                <a:path w="941069" h="779779">
                  <a:moveTo>
                    <a:pt x="940365" y="217169"/>
                  </a:moveTo>
                  <a:lnTo>
                    <a:pt x="933102" y="217169"/>
                  </a:lnTo>
                  <a:lnTo>
                    <a:pt x="933049" y="248919"/>
                  </a:lnTo>
                  <a:lnTo>
                    <a:pt x="940262" y="248919"/>
                  </a:lnTo>
                  <a:lnTo>
                    <a:pt x="940365" y="217169"/>
                  </a:lnTo>
                  <a:close/>
                </a:path>
                <a:path w="941069" h="779779">
                  <a:moveTo>
                    <a:pt x="7217" y="248919"/>
                  </a:moveTo>
                  <a:lnTo>
                    <a:pt x="863" y="248919"/>
                  </a:lnTo>
                  <a:lnTo>
                    <a:pt x="812" y="280669"/>
                  </a:lnTo>
                  <a:lnTo>
                    <a:pt x="7165" y="280669"/>
                  </a:lnTo>
                  <a:lnTo>
                    <a:pt x="7217" y="248919"/>
                  </a:lnTo>
                  <a:close/>
                </a:path>
                <a:path w="941069" h="779779">
                  <a:moveTo>
                    <a:pt x="940262" y="248919"/>
                  </a:moveTo>
                  <a:lnTo>
                    <a:pt x="933049" y="248919"/>
                  </a:lnTo>
                  <a:lnTo>
                    <a:pt x="932997" y="280669"/>
                  </a:lnTo>
                  <a:lnTo>
                    <a:pt x="940158" y="280669"/>
                  </a:lnTo>
                  <a:lnTo>
                    <a:pt x="940262" y="248919"/>
                  </a:lnTo>
                  <a:close/>
                </a:path>
                <a:path w="941069" h="779779">
                  <a:moveTo>
                    <a:pt x="7165" y="280669"/>
                  </a:moveTo>
                  <a:lnTo>
                    <a:pt x="812" y="280669"/>
                  </a:lnTo>
                  <a:lnTo>
                    <a:pt x="503" y="469899"/>
                  </a:lnTo>
                  <a:lnTo>
                    <a:pt x="6851" y="469899"/>
                  </a:lnTo>
                  <a:lnTo>
                    <a:pt x="7165" y="280669"/>
                  </a:lnTo>
                  <a:close/>
                </a:path>
                <a:path w="941069" h="779779">
                  <a:moveTo>
                    <a:pt x="940158" y="280669"/>
                  </a:moveTo>
                  <a:lnTo>
                    <a:pt x="932997" y="280669"/>
                  </a:lnTo>
                  <a:lnTo>
                    <a:pt x="932683" y="469899"/>
                  </a:lnTo>
                  <a:lnTo>
                    <a:pt x="939541" y="469899"/>
                  </a:lnTo>
                  <a:lnTo>
                    <a:pt x="940158" y="280669"/>
                  </a:lnTo>
                  <a:close/>
                </a:path>
                <a:path w="941069" h="779779">
                  <a:moveTo>
                    <a:pt x="6851" y="469900"/>
                  </a:moveTo>
                  <a:lnTo>
                    <a:pt x="503" y="469900"/>
                  </a:lnTo>
                  <a:lnTo>
                    <a:pt x="441" y="507999"/>
                  </a:lnTo>
                  <a:lnTo>
                    <a:pt x="6788" y="507999"/>
                  </a:lnTo>
                  <a:lnTo>
                    <a:pt x="6851" y="469900"/>
                  </a:lnTo>
                  <a:close/>
                </a:path>
                <a:path w="941069" h="779779">
                  <a:moveTo>
                    <a:pt x="939541" y="469900"/>
                  </a:moveTo>
                  <a:lnTo>
                    <a:pt x="932683" y="469900"/>
                  </a:lnTo>
                  <a:lnTo>
                    <a:pt x="932620" y="507999"/>
                  </a:lnTo>
                  <a:lnTo>
                    <a:pt x="939416" y="507999"/>
                  </a:lnTo>
                  <a:lnTo>
                    <a:pt x="939541" y="469900"/>
                  </a:lnTo>
                  <a:close/>
                </a:path>
                <a:path w="941069" h="779779">
                  <a:moveTo>
                    <a:pt x="6788" y="508000"/>
                  </a:moveTo>
                  <a:lnTo>
                    <a:pt x="441" y="508000"/>
                  </a:lnTo>
                  <a:lnTo>
                    <a:pt x="387" y="541019"/>
                  </a:lnTo>
                  <a:lnTo>
                    <a:pt x="6733" y="541019"/>
                  </a:lnTo>
                  <a:lnTo>
                    <a:pt x="6788" y="508000"/>
                  </a:lnTo>
                  <a:close/>
                </a:path>
                <a:path w="941069" h="779779">
                  <a:moveTo>
                    <a:pt x="939416" y="508000"/>
                  </a:moveTo>
                  <a:lnTo>
                    <a:pt x="932620" y="508000"/>
                  </a:lnTo>
                  <a:lnTo>
                    <a:pt x="932565" y="541019"/>
                  </a:lnTo>
                  <a:lnTo>
                    <a:pt x="939308" y="541019"/>
                  </a:lnTo>
                  <a:lnTo>
                    <a:pt x="939416" y="508000"/>
                  </a:lnTo>
                  <a:close/>
                </a:path>
                <a:path w="941069" h="779779">
                  <a:moveTo>
                    <a:pt x="6733" y="541019"/>
                  </a:moveTo>
                  <a:lnTo>
                    <a:pt x="387" y="541019"/>
                  </a:lnTo>
                  <a:lnTo>
                    <a:pt x="294" y="598169"/>
                  </a:lnTo>
                  <a:lnTo>
                    <a:pt x="6638" y="598169"/>
                  </a:lnTo>
                  <a:lnTo>
                    <a:pt x="6733" y="541019"/>
                  </a:lnTo>
                  <a:close/>
                </a:path>
                <a:path w="941069" h="779779">
                  <a:moveTo>
                    <a:pt x="939308" y="541019"/>
                  </a:moveTo>
                  <a:lnTo>
                    <a:pt x="932565" y="541019"/>
                  </a:lnTo>
                  <a:lnTo>
                    <a:pt x="932470" y="598169"/>
                  </a:lnTo>
                  <a:lnTo>
                    <a:pt x="939122" y="598169"/>
                  </a:lnTo>
                  <a:lnTo>
                    <a:pt x="939308" y="541019"/>
                  </a:lnTo>
                  <a:close/>
                </a:path>
                <a:path w="941069" h="779779">
                  <a:moveTo>
                    <a:pt x="6638" y="598169"/>
                  </a:moveTo>
                  <a:lnTo>
                    <a:pt x="294" y="598169"/>
                  </a:lnTo>
                  <a:lnTo>
                    <a:pt x="285" y="603249"/>
                  </a:lnTo>
                  <a:lnTo>
                    <a:pt x="6630" y="603249"/>
                  </a:lnTo>
                  <a:lnTo>
                    <a:pt x="6638" y="598169"/>
                  </a:lnTo>
                  <a:close/>
                </a:path>
                <a:path w="941069" h="779779">
                  <a:moveTo>
                    <a:pt x="939122" y="598169"/>
                  </a:moveTo>
                  <a:lnTo>
                    <a:pt x="932470" y="598169"/>
                  </a:lnTo>
                  <a:lnTo>
                    <a:pt x="932462" y="603249"/>
                  </a:lnTo>
                  <a:lnTo>
                    <a:pt x="939105" y="603249"/>
                  </a:lnTo>
                  <a:lnTo>
                    <a:pt x="939122" y="598169"/>
                  </a:lnTo>
                  <a:close/>
                </a:path>
                <a:path w="941069" h="779779">
                  <a:moveTo>
                    <a:pt x="6630" y="603250"/>
                  </a:moveTo>
                  <a:lnTo>
                    <a:pt x="285" y="603250"/>
                  </a:lnTo>
                  <a:lnTo>
                    <a:pt x="273" y="610869"/>
                  </a:lnTo>
                  <a:lnTo>
                    <a:pt x="6617" y="610869"/>
                  </a:lnTo>
                  <a:lnTo>
                    <a:pt x="6630" y="603250"/>
                  </a:lnTo>
                  <a:close/>
                </a:path>
                <a:path w="941069" h="779779">
                  <a:moveTo>
                    <a:pt x="939105" y="603250"/>
                  </a:moveTo>
                  <a:lnTo>
                    <a:pt x="932462" y="603250"/>
                  </a:lnTo>
                  <a:lnTo>
                    <a:pt x="932449" y="610869"/>
                  </a:lnTo>
                  <a:lnTo>
                    <a:pt x="939081" y="610869"/>
                  </a:lnTo>
                  <a:lnTo>
                    <a:pt x="939105" y="603250"/>
                  </a:lnTo>
                  <a:close/>
                </a:path>
                <a:path w="941069" h="779779">
                  <a:moveTo>
                    <a:pt x="6617" y="610869"/>
                  </a:moveTo>
                  <a:lnTo>
                    <a:pt x="273" y="610869"/>
                  </a:lnTo>
                  <a:lnTo>
                    <a:pt x="263" y="617219"/>
                  </a:lnTo>
                  <a:lnTo>
                    <a:pt x="6606" y="617219"/>
                  </a:lnTo>
                  <a:lnTo>
                    <a:pt x="6617" y="610869"/>
                  </a:lnTo>
                  <a:close/>
                </a:path>
                <a:path w="941069" h="779779">
                  <a:moveTo>
                    <a:pt x="939081" y="610869"/>
                  </a:moveTo>
                  <a:lnTo>
                    <a:pt x="932449" y="610869"/>
                  </a:lnTo>
                  <a:lnTo>
                    <a:pt x="932439" y="617219"/>
                  </a:lnTo>
                  <a:lnTo>
                    <a:pt x="939060" y="617219"/>
                  </a:lnTo>
                  <a:lnTo>
                    <a:pt x="939081" y="610869"/>
                  </a:lnTo>
                  <a:close/>
                </a:path>
                <a:path w="941069" h="779779">
                  <a:moveTo>
                    <a:pt x="6606" y="617219"/>
                  </a:moveTo>
                  <a:lnTo>
                    <a:pt x="263" y="617219"/>
                  </a:lnTo>
                  <a:lnTo>
                    <a:pt x="254" y="622299"/>
                  </a:lnTo>
                  <a:lnTo>
                    <a:pt x="6598" y="622299"/>
                  </a:lnTo>
                  <a:lnTo>
                    <a:pt x="6606" y="617219"/>
                  </a:lnTo>
                  <a:close/>
                </a:path>
                <a:path w="941069" h="779779">
                  <a:moveTo>
                    <a:pt x="939060" y="617219"/>
                  </a:moveTo>
                  <a:lnTo>
                    <a:pt x="932439" y="617219"/>
                  </a:lnTo>
                  <a:lnTo>
                    <a:pt x="932430" y="622299"/>
                  </a:lnTo>
                  <a:lnTo>
                    <a:pt x="939043" y="622299"/>
                  </a:lnTo>
                  <a:lnTo>
                    <a:pt x="939060" y="617219"/>
                  </a:lnTo>
                  <a:close/>
                </a:path>
                <a:path w="941069" h="779779">
                  <a:moveTo>
                    <a:pt x="6598" y="622300"/>
                  </a:moveTo>
                  <a:lnTo>
                    <a:pt x="254" y="622300"/>
                  </a:lnTo>
                  <a:lnTo>
                    <a:pt x="242" y="629919"/>
                  </a:lnTo>
                  <a:lnTo>
                    <a:pt x="6585" y="629919"/>
                  </a:lnTo>
                  <a:lnTo>
                    <a:pt x="6598" y="622300"/>
                  </a:lnTo>
                  <a:close/>
                </a:path>
                <a:path w="941069" h="779779">
                  <a:moveTo>
                    <a:pt x="939043" y="622300"/>
                  </a:moveTo>
                  <a:lnTo>
                    <a:pt x="932430" y="622300"/>
                  </a:lnTo>
                  <a:lnTo>
                    <a:pt x="932417" y="629919"/>
                  </a:lnTo>
                  <a:lnTo>
                    <a:pt x="939018" y="629919"/>
                  </a:lnTo>
                  <a:lnTo>
                    <a:pt x="939043" y="622300"/>
                  </a:lnTo>
                  <a:close/>
                </a:path>
                <a:path w="941069" h="779779">
                  <a:moveTo>
                    <a:pt x="6585" y="629919"/>
                  </a:moveTo>
                  <a:lnTo>
                    <a:pt x="242" y="629919"/>
                  </a:lnTo>
                  <a:lnTo>
                    <a:pt x="203" y="654049"/>
                  </a:lnTo>
                  <a:lnTo>
                    <a:pt x="6545" y="654049"/>
                  </a:lnTo>
                  <a:lnTo>
                    <a:pt x="6585" y="629919"/>
                  </a:lnTo>
                  <a:close/>
                </a:path>
                <a:path w="941069" h="779779">
                  <a:moveTo>
                    <a:pt x="939018" y="629919"/>
                  </a:moveTo>
                  <a:lnTo>
                    <a:pt x="932417" y="629919"/>
                  </a:lnTo>
                  <a:lnTo>
                    <a:pt x="932377" y="654049"/>
                  </a:lnTo>
                  <a:lnTo>
                    <a:pt x="938940" y="654049"/>
                  </a:lnTo>
                  <a:lnTo>
                    <a:pt x="939018" y="629919"/>
                  </a:lnTo>
                  <a:close/>
                </a:path>
                <a:path w="941069" h="779779">
                  <a:moveTo>
                    <a:pt x="6545" y="654050"/>
                  </a:moveTo>
                  <a:lnTo>
                    <a:pt x="203" y="654050"/>
                  </a:lnTo>
                  <a:lnTo>
                    <a:pt x="192" y="660399"/>
                  </a:lnTo>
                  <a:lnTo>
                    <a:pt x="6535" y="660399"/>
                  </a:lnTo>
                  <a:lnTo>
                    <a:pt x="6545" y="654050"/>
                  </a:lnTo>
                  <a:close/>
                </a:path>
                <a:path w="941069" h="779779">
                  <a:moveTo>
                    <a:pt x="938940" y="654050"/>
                  </a:moveTo>
                  <a:lnTo>
                    <a:pt x="932377" y="654050"/>
                  </a:lnTo>
                  <a:lnTo>
                    <a:pt x="932367" y="660399"/>
                  </a:lnTo>
                  <a:lnTo>
                    <a:pt x="938919" y="660399"/>
                  </a:lnTo>
                  <a:lnTo>
                    <a:pt x="938940" y="654050"/>
                  </a:lnTo>
                  <a:close/>
                </a:path>
                <a:path w="941069" h="779779">
                  <a:moveTo>
                    <a:pt x="6535" y="660400"/>
                  </a:moveTo>
                  <a:lnTo>
                    <a:pt x="192" y="660400"/>
                  </a:lnTo>
                  <a:lnTo>
                    <a:pt x="169" y="674369"/>
                  </a:lnTo>
                  <a:lnTo>
                    <a:pt x="6512" y="674369"/>
                  </a:lnTo>
                  <a:lnTo>
                    <a:pt x="6535" y="660400"/>
                  </a:lnTo>
                  <a:close/>
                </a:path>
                <a:path w="941069" h="779779">
                  <a:moveTo>
                    <a:pt x="938919" y="660400"/>
                  </a:moveTo>
                  <a:lnTo>
                    <a:pt x="932367" y="660400"/>
                  </a:lnTo>
                  <a:lnTo>
                    <a:pt x="932344" y="674369"/>
                  </a:lnTo>
                  <a:lnTo>
                    <a:pt x="938873" y="674369"/>
                  </a:lnTo>
                  <a:lnTo>
                    <a:pt x="938919" y="660400"/>
                  </a:lnTo>
                  <a:close/>
                </a:path>
                <a:path w="941069" h="779779">
                  <a:moveTo>
                    <a:pt x="6512" y="674369"/>
                  </a:moveTo>
                  <a:lnTo>
                    <a:pt x="169" y="674369"/>
                  </a:lnTo>
                  <a:lnTo>
                    <a:pt x="159" y="680719"/>
                  </a:lnTo>
                  <a:lnTo>
                    <a:pt x="6501" y="680719"/>
                  </a:lnTo>
                  <a:lnTo>
                    <a:pt x="6512" y="674369"/>
                  </a:lnTo>
                  <a:close/>
                </a:path>
                <a:path w="941069" h="779779">
                  <a:moveTo>
                    <a:pt x="938873" y="674369"/>
                  </a:moveTo>
                  <a:lnTo>
                    <a:pt x="932344" y="674369"/>
                  </a:lnTo>
                  <a:lnTo>
                    <a:pt x="932333" y="680719"/>
                  </a:lnTo>
                  <a:lnTo>
                    <a:pt x="938853" y="680719"/>
                  </a:lnTo>
                  <a:lnTo>
                    <a:pt x="938873" y="674369"/>
                  </a:lnTo>
                  <a:close/>
                </a:path>
                <a:path w="941069" h="779779">
                  <a:moveTo>
                    <a:pt x="6501" y="680719"/>
                  </a:moveTo>
                  <a:lnTo>
                    <a:pt x="159" y="680719"/>
                  </a:lnTo>
                  <a:lnTo>
                    <a:pt x="149" y="687069"/>
                  </a:lnTo>
                  <a:lnTo>
                    <a:pt x="6491" y="687069"/>
                  </a:lnTo>
                  <a:lnTo>
                    <a:pt x="6501" y="680719"/>
                  </a:lnTo>
                  <a:close/>
                </a:path>
                <a:path w="941069" h="779779">
                  <a:moveTo>
                    <a:pt x="938853" y="680719"/>
                  </a:moveTo>
                  <a:lnTo>
                    <a:pt x="932333" y="680719"/>
                  </a:lnTo>
                  <a:lnTo>
                    <a:pt x="932323" y="687069"/>
                  </a:lnTo>
                  <a:lnTo>
                    <a:pt x="938832" y="687069"/>
                  </a:lnTo>
                  <a:lnTo>
                    <a:pt x="938853" y="680719"/>
                  </a:lnTo>
                  <a:close/>
                </a:path>
                <a:path w="941069" h="779779">
                  <a:moveTo>
                    <a:pt x="6491" y="687069"/>
                  </a:moveTo>
                  <a:lnTo>
                    <a:pt x="149" y="687069"/>
                  </a:lnTo>
                  <a:lnTo>
                    <a:pt x="138" y="693419"/>
                  </a:lnTo>
                  <a:lnTo>
                    <a:pt x="6480" y="693419"/>
                  </a:lnTo>
                  <a:lnTo>
                    <a:pt x="6491" y="687069"/>
                  </a:lnTo>
                  <a:close/>
                </a:path>
                <a:path w="941069" h="779779">
                  <a:moveTo>
                    <a:pt x="938832" y="687069"/>
                  </a:moveTo>
                  <a:lnTo>
                    <a:pt x="932323" y="687069"/>
                  </a:lnTo>
                  <a:lnTo>
                    <a:pt x="932312" y="693419"/>
                  </a:lnTo>
                  <a:lnTo>
                    <a:pt x="938811" y="693419"/>
                  </a:lnTo>
                  <a:lnTo>
                    <a:pt x="938832" y="687069"/>
                  </a:lnTo>
                  <a:close/>
                </a:path>
                <a:path w="941069" h="779779">
                  <a:moveTo>
                    <a:pt x="6480" y="693419"/>
                  </a:moveTo>
                  <a:lnTo>
                    <a:pt x="138" y="693419"/>
                  </a:lnTo>
                  <a:lnTo>
                    <a:pt x="128" y="699769"/>
                  </a:lnTo>
                  <a:lnTo>
                    <a:pt x="6470" y="699769"/>
                  </a:lnTo>
                  <a:lnTo>
                    <a:pt x="6480" y="693419"/>
                  </a:lnTo>
                  <a:close/>
                </a:path>
                <a:path w="941069" h="779779">
                  <a:moveTo>
                    <a:pt x="938811" y="693419"/>
                  </a:moveTo>
                  <a:lnTo>
                    <a:pt x="932312" y="693419"/>
                  </a:lnTo>
                  <a:lnTo>
                    <a:pt x="932302" y="699769"/>
                  </a:lnTo>
                  <a:lnTo>
                    <a:pt x="938791" y="699769"/>
                  </a:lnTo>
                  <a:lnTo>
                    <a:pt x="938811" y="693419"/>
                  </a:lnTo>
                  <a:close/>
                </a:path>
                <a:path w="941069" h="779779">
                  <a:moveTo>
                    <a:pt x="6470" y="699769"/>
                  </a:moveTo>
                  <a:lnTo>
                    <a:pt x="128" y="699769"/>
                  </a:lnTo>
                  <a:lnTo>
                    <a:pt x="118" y="706119"/>
                  </a:lnTo>
                  <a:lnTo>
                    <a:pt x="6459" y="706119"/>
                  </a:lnTo>
                  <a:lnTo>
                    <a:pt x="6470" y="699769"/>
                  </a:lnTo>
                  <a:close/>
                </a:path>
                <a:path w="941069" h="779779">
                  <a:moveTo>
                    <a:pt x="938791" y="699769"/>
                  </a:moveTo>
                  <a:lnTo>
                    <a:pt x="932302" y="699769"/>
                  </a:lnTo>
                  <a:lnTo>
                    <a:pt x="932291" y="706119"/>
                  </a:lnTo>
                  <a:lnTo>
                    <a:pt x="938770" y="706119"/>
                  </a:lnTo>
                  <a:lnTo>
                    <a:pt x="938791" y="699769"/>
                  </a:lnTo>
                  <a:close/>
                </a:path>
                <a:path w="941069" h="779779">
                  <a:moveTo>
                    <a:pt x="6459" y="706119"/>
                  </a:moveTo>
                  <a:lnTo>
                    <a:pt x="118" y="706119"/>
                  </a:lnTo>
                  <a:lnTo>
                    <a:pt x="107" y="712469"/>
                  </a:lnTo>
                  <a:lnTo>
                    <a:pt x="6448" y="712469"/>
                  </a:lnTo>
                  <a:lnTo>
                    <a:pt x="6459" y="706119"/>
                  </a:lnTo>
                  <a:close/>
                </a:path>
                <a:path w="941069" h="779779">
                  <a:moveTo>
                    <a:pt x="938770" y="706119"/>
                  </a:moveTo>
                  <a:lnTo>
                    <a:pt x="932291" y="706119"/>
                  </a:lnTo>
                  <a:lnTo>
                    <a:pt x="932281" y="712469"/>
                  </a:lnTo>
                  <a:lnTo>
                    <a:pt x="938749" y="712469"/>
                  </a:lnTo>
                  <a:lnTo>
                    <a:pt x="938770" y="706119"/>
                  </a:lnTo>
                  <a:close/>
                </a:path>
                <a:path w="941069" h="779779">
                  <a:moveTo>
                    <a:pt x="6448" y="712469"/>
                  </a:moveTo>
                  <a:lnTo>
                    <a:pt x="107" y="712469"/>
                  </a:lnTo>
                  <a:lnTo>
                    <a:pt x="97" y="718819"/>
                  </a:lnTo>
                  <a:lnTo>
                    <a:pt x="6438" y="718819"/>
                  </a:lnTo>
                  <a:lnTo>
                    <a:pt x="6448" y="712469"/>
                  </a:lnTo>
                  <a:close/>
                </a:path>
                <a:path w="941069" h="779779">
                  <a:moveTo>
                    <a:pt x="938749" y="712469"/>
                  </a:moveTo>
                  <a:lnTo>
                    <a:pt x="932281" y="712469"/>
                  </a:lnTo>
                  <a:lnTo>
                    <a:pt x="932270" y="718819"/>
                  </a:lnTo>
                  <a:lnTo>
                    <a:pt x="938728" y="718819"/>
                  </a:lnTo>
                  <a:lnTo>
                    <a:pt x="938749" y="712469"/>
                  </a:lnTo>
                  <a:close/>
                </a:path>
                <a:path w="941069" h="779779">
                  <a:moveTo>
                    <a:pt x="6438" y="718819"/>
                  </a:moveTo>
                  <a:lnTo>
                    <a:pt x="97" y="718819"/>
                  </a:lnTo>
                  <a:lnTo>
                    <a:pt x="87" y="725169"/>
                  </a:lnTo>
                  <a:lnTo>
                    <a:pt x="6427" y="725169"/>
                  </a:lnTo>
                  <a:lnTo>
                    <a:pt x="6438" y="718819"/>
                  </a:lnTo>
                  <a:close/>
                </a:path>
                <a:path w="941069" h="779779">
                  <a:moveTo>
                    <a:pt x="938728" y="718819"/>
                  </a:moveTo>
                  <a:lnTo>
                    <a:pt x="932270" y="718819"/>
                  </a:lnTo>
                  <a:lnTo>
                    <a:pt x="932260" y="725169"/>
                  </a:lnTo>
                  <a:lnTo>
                    <a:pt x="938708" y="725169"/>
                  </a:lnTo>
                  <a:lnTo>
                    <a:pt x="938728" y="718819"/>
                  </a:lnTo>
                  <a:close/>
                </a:path>
                <a:path w="941069" h="779779">
                  <a:moveTo>
                    <a:pt x="6427" y="725169"/>
                  </a:moveTo>
                  <a:lnTo>
                    <a:pt x="87" y="725169"/>
                  </a:lnTo>
                  <a:lnTo>
                    <a:pt x="76" y="731519"/>
                  </a:lnTo>
                  <a:lnTo>
                    <a:pt x="6417" y="731519"/>
                  </a:lnTo>
                  <a:lnTo>
                    <a:pt x="6427" y="725169"/>
                  </a:lnTo>
                  <a:close/>
                </a:path>
                <a:path w="941069" h="779779">
                  <a:moveTo>
                    <a:pt x="938708" y="725169"/>
                  </a:moveTo>
                  <a:lnTo>
                    <a:pt x="932260" y="725169"/>
                  </a:lnTo>
                  <a:lnTo>
                    <a:pt x="932249" y="731519"/>
                  </a:lnTo>
                  <a:lnTo>
                    <a:pt x="938687" y="731519"/>
                  </a:lnTo>
                  <a:lnTo>
                    <a:pt x="938708" y="725169"/>
                  </a:lnTo>
                  <a:close/>
                </a:path>
                <a:path w="941069" h="779779">
                  <a:moveTo>
                    <a:pt x="6417" y="731519"/>
                  </a:moveTo>
                  <a:lnTo>
                    <a:pt x="76" y="731519"/>
                  </a:lnTo>
                  <a:lnTo>
                    <a:pt x="68" y="736599"/>
                  </a:lnTo>
                  <a:lnTo>
                    <a:pt x="6408" y="736599"/>
                  </a:lnTo>
                  <a:lnTo>
                    <a:pt x="6417" y="731519"/>
                  </a:lnTo>
                  <a:close/>
                </a:path>
                <a:path w="941069" h="779779">
                  <a:moveTo>
                    <a:pt x="938687" y="731519"/>
                  </a:moveTo>
                  <a:lnTo>
                    <a:pt x="932249" y="731519"/>
                  </a:lnTo>
                  <a:lnTo>
                    <a:pt x="932241" y="736599"/>
                  </a:lnTo>
                  <a:lnTo>
                    <a:pt x="938670" y="736599"/>
                  </a:lnTo>
                  <a:lnTo>
                    <a:pt x="938687" y="731519"/>
                  </a:lnTo>
                  <a:close/>
                </a:path>
                <a:path w="941069" h="779779">
                  <a:moveTo>
                    <a:pt x="6408" y="736600"/>
                  </a:moveTo>
                  <a:lnTo>
                    <a:pt x="68" y="736600"/>
                  </a:lnTo>
                  <a:lnTo>
                    <a:pt x="55" y="744219"/>
                  </a:lnTo>
                  <a:lnTo>
                    <a:pt x="6396" y="744219"/>
                  </a:lnTo>
                  <a:lnTo>
                    <a:pt x="6408" y="736600"/>
                  </a:lnTo>
                  <a:close/>
                </a:path>
                <a:path w="941069" h="779779">
                  <a:moveTo>
                    <a:pt x="938670" y="736600"/>
                  </a:moveTo>
                  <a:lnTo>
                    <a:pt x="932241" y="736600"/>
                  </a:lnTo>
                  <a:lnTo>
                    <a:pt x="932228" y="744219"/>
                  </a:lnTo>
                  <a:lnTo>
                    <a:pt x="938646" y="744219"/>
                  </a:lnTo>
                  <a:lnTo>
                    <a:pt x="938670" y="736600"/>
                  </a:lnTo>
                  <a:close/>
                </a:path>
                <a:path w="941069" h="779779">
                  <a:moveTo>
                    <a:pt x="6396" y="744219"/>
                  </a:moveTo>
                  <a:lnTo>
                    <a:pt x="55" y="744219"/>
                  </a:lnTo>
                  <a:lnTo>
                    <a:pt x="47" y="749299"/>
                  </a:lnTo>
                  <a:lnTo>
                    <a:pt x="6387" y="749299"/>
                  </a:lnTo>
                  <a:lnTo>
                    <a:pt x="6396" y="744219"/>
                  </a:lnTo>
                  <a:close/>
                </a:path>
                <a:path w="941069" h="779779">
                  <a:moveTo>
                    <a:pt x="938646" y="744219"/>
                  </a:moveTo>
                  <a:lnTo>
                    <a:pt x="932228" y="744219"/>
                  </a:lnTo>
                  <a:lnTo>
                    <a:pt x="932220" y="749299"/>
                  </a:lnTo>
                  <a:lnTo>
                    <a:pt x="938629" y="749299"/>
                  </a:lnTo>
                  <a:lnTo>
                    <a:pt x="938646" y="744219"/>
                  </a:lnTo>
                  <a:close/>
                </a:path>
                <a:path w="941069" h="779779">
                  <a:moveTo>
                    <a:pt x="6387" y="749300"/>
                  </a:moveTo>
                  <a:lnTo>
                    <a:pt x="47" y="749300"/>
                  </a:lnTo>
                  <a:lnTo>
                    <a:pt x="35" y="756919"/>
                  </a:lnTo>
                  <a:lnTo>
                    <a:pt x="6375" y="756919"/>
                  </a:lnTo>
                  <a:lnTo>
                    <a:pt x="6387" y="749300"/>
                  </a:lnTo>
                  <a:close/>
                </a:path>
                <a:path w="941069" h="779779">
                  <a:moveTo>
                    <a:pt x="938629" y="749300"/>
                  </a:moveTo>
                  <a:lnTo>
                    <a:pt x="932220" y="749300"/>
                  </a:lnTo>
                  <a:lnTo>
                    <a:pt x="932207" y="756919"/>
                  </a:lnTo>
                  <a:lnTo>
                    <a:pt x="938604" y="756919"/>
                  </a:lnTo>
                  <a:lnTo>
                    <a:pt x="938629" y="749300"/>
                  </a:lnTo>
                  <a:close/>
                </a:path>
                <a:path w="941069" h="779779">
                  <a:moveTo>
                    <a:pt x="6375" y="756919"/>
                  </a:moveTo>
                  <a:lnTo>
                    <a:pt x="35" y="756919"/>
                  </a:lnTo>
                  <a:lnTo>
                    <a:pt x="24" y="763269"/>
                  </a:lnTo>
                  <a:lnTo>
                    <a:pt x="6364" y="763269"/>
                  </a:lnTo>
                  <a:lnTo>
                    <a:pt x="6375" y="756919"/>
                  </a:lnTo>
                  <a:close/>
                </a:path>
                <a:path w="941069" h="779779">
                  <a:moveTo>
                    <a:pt x="938604" y="756919"/>
                  </a:moveTo>
                  <a:lnTo>
                    <a:pt x="932207" y="756919"/>
                  </a:lnTo>
                  <a:lnTo>
                    <a:pt x="932196" y="763269"/>
                  </a:lnTo>
                  <a:lnTo>
                    <a:pt x="938583" y="763269"/>
                  </a:lnTo>
                  <a:lnTo>
                    <a:pt x="938604" y="756919"/>
                  </a:lnTo>
                  <a:close/>
                </a:path>
                <a:path w="941069" h="779779">
                  <a:moveTo>
                    <a:pt x="6364" y="763269"/>
                  </a:moveTo>
                  <a:lnTo>
                    <a:pt x="24" y="763269"/>
                  </a:lnTo>
                  <a:lnTo>
                    <a:pt x="16" y="768349"/>
                  </a:lnTo>
                  <a:lnTo>
                    <a:pt x="6356" y="768349"/>
                  </a:lnTo>
                  <a:lnTo>
                    <a:pt x="6364" y="763269"/>
                  </a:lnTo>
                  <a:close/>
                </a:path>
                <a:path w="941069" h="779779">
                  <a:moveTo>
                    <a:pt x="938583" y="763269"/>
                  </a:moveTo>
                  <a:lnTo>
                    <a:pt x="932196" y="763269"/>
                  </a:lnTo>
                  <a:lnTo>
                    <a:pt x="932188" y="768349"/>
                  </a:lnTo>
                  <a:lnTo>
                    <a:pt x="938567" y="768349"/>
                  </a:lnTo>
                  <a:lnTo>
                    <a:pt x="938583" y="763269"/>
                  </a:lnTo>
                  <a:close/>
                </a:path>
                <a:path w="941069" h="779779">
                  <a:moveTo>
                    <a:pt x="6356" y="768350"/>
                  </a:moveTo>
                  <a:lnTo>
                    <a:pt x="16" y="768350"/>
                  </a:lnTo>
                  <a:lnTo>
                    <a:pt x="4" y="775969"/>
                  </a:lnTo>
                  <a:lnTo>
                    <a:pt x="938542" y="775969"/>
                  </a:lnTo>
                  <a:lnTo>
                    <a:pt x="938550" y="773429"/>
                  </a:lnTo>
                  <a:lnTo>
                    <a:pt x="6350" y="772159"/>
                  </a:lnTo>
                  <a:lnTo>
                    <a:pt x="6356" y="768350"/>
                  </a:lnTo>
                  <a:close/>
                </a:path>
                <a:path w="941069" h="779779">
                  <a:moveTo>
                    <a:pt x="938567" y="768350"/>
                  </a:moveTo>
                  <a:lnTo>
                    <a:pt x="932188" y="768350"/>
                  </a:lnTo>
                  <a:lnTo>
                    <a:pt x="932180" y="773429"/>
                  </a:lnTo>
                  <a:lnTo>
                    <a:pt x="938550" y="773429"/>
                  </a:lnTo>
                  <a:lnTo>
                    <a:pt x="938567" y="768350"/>
                  </a:lnTo>
                  <a:close/>
                </a:path>
                <a:path w="941069" h="779779">
                  <a:moveTo>
                    <a:pt x="938542" y="775969"/>
                  </a:moveTo>
                  <a:lnTo>
                    <a:pt x="4" y="775969"/>
                  </a:lnTo>
                  <a:lnTo>
                    <a:pt x="0" y="778510"/>
                  </a:lnTo>
                  <a:lnTo>
                    <a:pt x="938530" y="779779"/>
                  </a:lnTo>
                  <a:lnTo>
                    <a:pt x="938542" y="775969"/>
                  </a:lnTo>
                  <a:close/>
                </a:path>
              </a:pathLst>
            </a:custGeom>
            <a:solidFill>
              <a:srgbClr val="094B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798829" y="3779520"/>
              <a:ext cx="927100" cy="767080"/>
            </a:xfrm>
            <a:custGeom>
              <a:avLst/>
              <a:gdLst/>
              <a:ahLst/>
              <a:cxnLst/>
              <a:rect l="l" t="t" r="r" b="b"/>
              <a:pathLst>
                <a:path w="927100" h="767079">
                  <a:moveTo>
                    <a:pt x="1269" y="0"/>
                  </a:moveTo>
                  <a:lnTo>
                    <a:pt x="1267" y="1269"/>
                  </a:lnTo>
                  <a:lnTo>
                    <a:pt x="927100" y="1269"/>
                  </a:lnTo>
                  <a:lnTo>
                    <a:pt x="1269" y="0"/>
                  </a:lnTo>
                  <a:close/>
                </a:path>
                <a:path w="927100" h="767079">
                  <a:moveTo>
                    <a:pt x="927100" y="1269"/>
                  </a:moveTo>
                  <a:lnTo>
                    <a:pt x="1267" y="1269"/>
                  </a:lnTo>
                  <a:lnTo>
                    <a:pt x="1259" y="6349"/>
                  </a:lnTo>
                  <a:lnTo>
                    <a:pt x="927091" y="6349"/>
                  </a:lnTo>
                  <a:lnTo>
                    <a:pt x="927100" y="1269"/>
                  </a:lnTo>
                  <a:close/>
                </a:path>
                <a:path w="927100" h="767079">
                  <a:moveTo>
                    <a:pt x="7619" y="6350"/>
                  </a:moveTo>
                  <a:lnTo>
                    <a:pt x="1259" y="6350"/>
                  </a:lnTo>
                  <a:lnTo>
                    <a:pt x="1246" y="13969"/>
                  </a:lnTo>
                  <a:lnTo>
                    <a:pt x="7607" y="13969"/>
                  </a:lnTo>
                  <a:lnTo>
                    <a:pt x="7619" y="6350"/>
                  </a:lnTo>
                  <a:close/>
                </a:path>
                <a:path w="927100" h="767079">
                  <a:moveTo>
                    <a:pt x="927091" y="6350"/>
                  </a:moveTo>
                  <a:lnTo>
                    <a:pt x="7619" y="6350"/>
                  </a:lnTo>
                  <a:lnTo>
                    <a:pt x="922019" y="7619"/>
                  </a:lnTo>
                  <a:lnTo>
                    <a:pt x="922009" y="13969"/>
                  </a:lnTo>
                  <a:lnTo>
                    <a:pt x="927078" y="13969"/>
                  </a:lnTo>
                  <a:lnTo>
                    <a:pt x="927091" y="6350"/>
                  </a:lnTo>
                  <a:close/>
                </a:path>
                <a:path w="927100" h="767079">
                  <a:moveTo>
                    <a:pt x="7607" y="13969"/>
                  </a:moveTo>
                  <a:lnTo>
                    <a:pt x="1246" y="13969"/>
                  </a:lnTo>
                  <a:lnTo>
                    <a:pt x="1236" y="20319"/>
                  </a:lnTo>
                  <a:lnTo>
                    <a:pt x="7596" y="20319"/>
                  </a:lnTo>
                  <a:lnTo>
                    <a:pt x="7607" y="13969"/>
                  </a:lnTo>
                  <a:close/>
                </a:path>
                <a:path w="927100" h="767079">
                  <a:moveTo>
                    <a:pt x="927078" y="13969"/>
                  </a:moveTo>
                  <a:lnTo>
                    <a:pt x="922009" y="13969"/>
                  </a:lnTo>
                  <a:lnTo>
                    <a:pt x="921998" y="20319"/>
                  </a:lnTo>
                  <a:lnTo>
                    <a:pt x="927068" y="20319"/>
                  </a:lnTo>
                  <a:lnTo>
                    <a:pt x="927078" y="13969"/>
                  </a:lnTo>
                  <a:close/>
                </a:path>
                <a:path w="927100" h="767079">
                  <a:moveTo>
                    <a:pt x="7596" y="20319"/>
                  </a:moveTo>
                  <a:lnTo>
                    <a:pt x="1236" y="20319"/>
                  </a:lnTo>
                  <a:lnTo>
                    <a:pt x="1227" y="25399"/>
                  </a:lnTo>
                  <a:lnTo>
                    <a:pt x="7587" y="25399"/>
                  </a:lnTo>
                  <a:lnTo>
                    <a:pt x="7596" y="20319"/>
                  </a:lnTo>
                  <a:close/>
                </a:path>
                <a:path w="927100" h="767079">
                  <a:moveTo>
                    <a:pt x="927068" y="20319"/>
                  </a:moveTo>
                  <a:lnTo>
                    <a:pt x="921998" y="20319"/>
                  </a:lnTo>
                  <a:lnTo>
                    <a:pt x="921990" y="25399"/>
                  </a:lnTo>
                  <a:lnTo>
                    <a:pt x="927059" y="25399"/>
                  </a:lnTo>
                  <a:lnTo>
                    <a:pt x="927068" y="20319"/>
                  </a:lnTo>
                  <a:close/>
                </a:path>
                <a:path w="927100" h="767079">
                  <a:moveTo>
                    <a:pt x="7587" y="25400"/>
                  </a:moveTo>
                  <a:lnTo>
                    <a:pt x="1227" y="25400"/>
                  </a:lnTo>
                  <a:lnTo>
                    <a:pt x="1215" y="33019"/>
                  </a:lnTo>
                  <a:lnTo>
                    <a:pt x="7575" y="33019"/>
                  </a:lnTo>
                  <a:lnTo>
                    <a:pt x="7587" y="25400"/>
                  </a:lnTo>
                  <a:close/>
                </a:path>
                <a:path w="927100" h="767079">
                  <a:moveTo>
                    <a:pt x="927059" y="25400"/>
                  </a:moveTo>
                  <a:lnTo>
                    <a:pt x="921990" y="25400"/>
                  </a:lnTo>
                  <a:lnTo>
                    <a:pt x="921977" y="33019"/>
                  </a:lnTo>
                  <a:lnTo>
                    <a:pt x="927047" y="33019"/>
                  </a:lnTo>
                  <a:lnTo>
                    <a:pt x="927059" y="25400"/>
                  </a:lnTo>
                  <a:close/>
                </a:path>
                <a:path w="927100" h="767079">
                  <a:moveTo>
                    <a:pt x="7575" y="33019"/>
                  </a:moveTo>
                  <a:lnTo>
                    <a:pt x="1215" y="33019"/>
                  </a:lnTo>
                  <a:lnTo>
                    <a:pt x="1206" y="38099"/>
                  </a:lnTo>
                  <a:lnTo>
                    <a:pt x="7566" y="38099"/>
                  </a:lnTo>
                  <a:lnTo>
                    <a:pt x="7575" y="33019"/>
                  </a:lnTo>
                  <a:close/>
                </a:path>
                <a:path w="927100" h="767079">
                  <a:moveTo>
                    <a:pt x="927047" y="33019"/>
                  </a:moveTo>
                  <a:lnTo>
                    <a:pt x="921977" y="33019"/>
                  </a:lnTo>
                  <a:lnTo>
                    <a:pt x="921968" y="38099"/>
                  </a:lnTo>
                  <a:lnTo>
                    <a:pt x="927038" y="38099"/>
                  </a:lnTo>
                  <a:lnTo>
                    <a:pt x="927047" y="33019"/>
                  </a:lnTo>
                  <a:close/>
                </a:path>
                <a:path w="927100" h="767079">
                  <a:moveTo>
                    <a:pt x="7566" y="38100"/>
                  </a:moveTo>
                  <a:lnTo>
                    <a:pt x="1206" y="38100"/>
                  </a:lnTo>
                  <a:lnTo>
                    <a:pt x="1183" y="52069"/>
                  </a:lnTo>
                  <a:lnTo>
                    <a:pt x="7542" y="52069"/>
                  </a:lnTo>
                  <a:lnTo>
                    <a:pt x="7566" y="38100"/>
                  </a:lnTo>
                  <a:close/>
                </a:path>
                <a:path w="927100" h="767079">
                  <a:moveTo>
                    <a:pt x="927038" y="38100"/>
                  </a:moveTo>
                  <a:lnTo>
                    <a:pt x="921968" y="38100"/>
                  </a:lnTo>
                  <a:lnTo>
                    <a:pt x="921945" y="52069"/>
                  </a:lnTo>
                  <a:lnTo>
                    <a:pt x="927015" y="52069"/>
                  </a:lnTo>
                  <a:lnTo>
                    <a:pt x="927038" y="38100"/>
                  </a:lnTo>
                  <a:close/>
                </a:path>
                <a:path w="927100" h="767079">
                  <a:moveTo>
                    <a:pt x="7542" y="52069"/>
                  </a:moveTo>
                  <a:lnTo>
                    <a:pt x="1183" y="52069"/>
                  </a:lnTo>
                  <a:lnTo>
                    <a:pt x="1164" y="63499"/>
                  </a:lnTo>
                  <a:lnTo>
                    <a:pt x="7523" y="63499"/>
                  </a:lnTo>
                  <a:lnTo>
                    <a:pt x="7542" y="52069"/>
                  </a:lnTo>
                  <a:close/>
                </a:path>
                <a:path w="927100" h="767079">
                  <a:moveTo>
                    <a:pt x="927015" y="52069"/>
                  </a:moveTo>
                  <a:lnTo>
                    <a:pt x="921945" y="52069"/>
                  </a:lnTo>
                  <a:lnTo>
                    <a:pt x="921925" y="63499"/>
                  </a:lnTo>
                  <a:lnTo>
                    <a:pt x="926996" y="63499"/>
                  </a:lnTo>
                  <a:lnTo>
                    <a:pt x="927015" y="52069"/>
                  </a:lnTo>
                  <a:close/>
                </a:path>
                <a:path w="927100" h="767079">
                  <a:moveTo>
                    <a:pt x="7523" y="63500"/>
                  </a:moveTo>
                  <a:lnTo>
                    <a:pt x="1164" y="63500"/>
                  </a:lnTo>
                  <a:lnTo>
                    <a:pt x="1154" y="69849"/>
                  </a:lnTo>
                  <a:lnTo>
                    <a:pt x="7512" y="69849"/>
                  </a:lnTo>
                  <a:lnTo>
                    <a:pt x="7523" y="63500"/>
                  </a:lnTo>
                  <a:close/>
                </a:path>
                <a:path w="927100" h="767079">
                  <a:moveTo>
                    <a:pt x="926996" y="63500"/>
                  </a:moveTo>
                  <a:lnTo>
                    <a:pt x="921925" y="63500"/>
                  </a:lnTo>
                  <a:lnTo>
                    <a:pt x="921915" y="69849"/>
                  </a:lnTo>
                  <a:lnTo>
                    <a:pt x="926986" y="69849"/>
                  </a:lnTo>
                  <a:lnTo>
                    <a:pt x="926996" y="63500"/>
                  </a:lnTo>
                  <a:close/>
                </a:path>
                <a:path w="927100" h="767079">
                  <a:moveTo>
                    <a:pt x="7512" y="69850"/>
                  </a:moveTo>
                  <a:lnTo>
                    <a:pt x="1154" y="69850"/>
                  </a:lnTo>
                  <a:lnTo>
                    <a:pt x="1143" y="76199"/>
                  </a:lnTo>
                  <a:lnTo>
                    <a:pt x="7502" y="76199"/>
                  </a:lnTo>
                  <a:lnTo>
                    <a:pt x="7512" y="69850"/>
                  </a:lnTo>
                  <a:close/>
                </a:path>
                <a:path w="927100" h="767079">
                  <a:moveTo>
                    <a:pt x="926986" y="69850"/>
                  </a:moveTo>
                  <a:lnTo>
                    <a:pt x="921915" y="69850"/>
                  </a:lnTo>
                  <a:lnTo>
                    <a:pt x="921904" y="76199"/>
                  </a:lnTo>
                  <a:lnTo>
                    <a:pt x="926975" y="76199"/>
                  </a:lnTo>
                  <a:lnTo>
                    <a:pt x="926986" y="69850"/>
                  </a:lnTo>
                  <a:close/>
                </a:path>
                <a:path w="927100" h="767079">
                  <a:moveTo>
                    <a:pt x="7502" y="76200"/>
                  </a:moveTo>
                  <a:lnTo>
                    <a:pt x="1143" y="76200"/>
                  </a:lnTo>
                  <a:lnTo>
                    <a:pt x="1130" y="83819"/>
                  </a:lnTo>
                  <a:lnTo>
                    <a:pt x="7489" y="83819"/>
                  </a:lnTo>
                  <a:lnTo>
                    <a:pt x="7502" y="76200"/>
                  </a:lnTo>
                  <a:close/>
                </a:path>
                <a:path w="927100" h="767079">
                  <a:moveTo>
                    <a:pt x="926975" y="76200"/>
                  </a:moveTo>
                  <a:lnTo>
                    <a:pt x="921904" y="76200"/>
                  </a:lnTo>
                  <a:lnTo>
                    <a:pt x="921891" y="83819"/>
                  </a:lnTo>
                  <a:lnTo>
                    <a:pt x="926963" y="83819"/>
                  </a:lnTo>
                  <a:lnTo>
                    <a:pt x="926975" y="76200"/>
                  </a:lnTo>
                  <a:close/>
                </a:path>
                <a:path w="927100" h="767079">
                  <a:moveTo>
                    <a:pt x="7489" y="83819"/>
                  </a:moveTo>
                  <a:lnTo>
                    <a:pt x="1130" y="83819"/>
                  </a:lnTo>
                  <a:lnTo>
                    <a:pt x="1120" y="90169"/>
                  </a:lnTo>
                  <a:lnTo>
                    <a:pt x="7478" y="90169"/>
                  </a:lnTo>
                  <a:lnTo>
                    <a:pt x="7489" y="83819"/>
                  </a:lnTo>
                  <a:close/>
                </a:path>
                <a:path w="927100" h="767079">
                  <a:moveTo>
                    <a:pt x="926963" y="83819"/>
                  </a:moveTo>
                  <a:lnTo>
                    <a:pt x="921891" y="83819"/>
                  </a:lnTo>
                  <a:lnTo>
                    <a:pt x="921880" y="90169"/>
                  </a:lnTo>
                  <a:lnTo>
                    <a:pt x="926952" y="90169"/>
                  </a:lnTo>
                  <a:lnTo>
                    <a:pt x="926963" y="83819"/>
                  </a:lnTo>
                  <a:close/>
                </a:path>
                <a:path w="927100" h="767079">
                  <a:moveTo>
                    <a:pt x="7478" y="90169"/>
                  </a:moveTo>
                  <a:lnTo>
                    <a:pt x="1120" y="90169"/>
                  </a:lnTo>
                  <a:lnTo>
                    <a:pt x="1109" y="96519"/>
                  </a:lnTo>
                  <a:lnTo>
                    <a:pt x="7467" y="96519"/>
                  </a:lnTo>
                  <a:lnTo>
                    <a:pt x="7478" y="90169"/>
                  </a:lnTo>
                  <a:close/>
                </a:path>
                <a:path w="927100" h="767079">
                  <a:moveTo>
                    <a:pt x="926952" y="90169"/>
                  </a:moveTo>
                  <a:lnTo>
                    <a:pt x="921880" y="90169"/>
                  </a:lnTo>
                  <a:lnTo>
                    <a:pt x="921870" y="96519"/>
                  </a:lnTo>
                  <a:lnTo>
                    <a:pt x="926942" y="96519"/>
                  </a:lnTo>
                  <a:lnTo>
                    <a:pt x="926952" y="90169"/>
                  </a:lnTo>
                  <a:close/>
                </a:path>
                <a:path w="927100" h="767079">
                  <a:moveTo>
                    <a:pt x="7467" y="96519"/>
                  </a:moveTo>
                  <a:lnTo>
                    <a:pt x="1109" y="96519"/>
                  </a:lnTo>
                  <a:lnTo>
                    <a:pt x="1101" y="101599"/>
                  </a:lnTo>
                  <a:lnTo>
                    <a:pt x="7459" y="101599"/>
                  </a:lnTo>
                  <a:lnTo>
                    <a:pt x="7467" y="96519"/>
                  </a:lnTo>
                  <a:close/>
                </a:path>
                <a:path w="927100" h="767079">
                  <a:moveTo>
                    <a:pt x="926942" y="96519"/>
                  </a:moveTo>
                  <a:lnTo>
                    <a:pt x="921870" y="96519"/>
                  </a:lnTo>
                  <a:lnTo>
                    <a:pt x="921861" y="101599"/>
                  </a:lnTo>
                  <a:lnTo>
                    <a:pt x="926933" y="101599"/>
                  </a:lnTo>
                  <a:lnTo>
                    <a:pt x="926942" y="96519"/>
                  </a:lnTo>
                  <a:close/>
                </a:path>
                <a:path w="927100" h="767079">
                  <a:moveTo>
                    <a:pt x="7459" y="101600"/>
                  </a:moveTo>
                  <a:lnTo>
                    <a:pt x="1101" y="101600"/>
                  </a:lnTo>
                  <a:lnTo>
                    <a:pt x="1090" y="107949"/>
                  </a:lnTo>
                  <a:lnTo>
                    <a:pt x="7448" y="107949"/>
                  </a:lnTo>
                  <a:lnTo>
                    <a:pt x="7459" y="101600"/>
                  </a:lnTo>
                  <a:close/>
                </a:path>
                <a:path w="927100" h="767079">
                  <a:moveTo>
                    <a:pt x="926933" y="101600"/>
                  </a:moveTo>
                  <a:lnTo>
                    <a:pt x="921861" y="101600"/>
                  </a:lnTo>
                  <a:lnTo>
                    <a:pt x="921850" y="107949"/>
                  </a:lnTo>
                  <a:lnTo>
                    <a:pt x="926923" y="107949"/>
                  </a:lnTo>
                  <a:lnTo>
                    <a:pt x="926933" y="101600"/>
                  </a:lnTo>
                  <a:close/>
                </a:path>
                <a:path w="927100" h="767079">
                  <a:moveTo>
                    <a:pt x="7448" y="107950"/>
                  </a:moveTo>
                  <a:lnTo>
                    <a:pt x="1090" y="107950"/>
                  </a:lnTo>
                  <a:lnTo>
                    <a:pt x="1080" y="114299"/>
                  </a:lnTo>
                  <a:lnTo>
                    <a:pt x="7437" y="114299"/>
                  </a:lnTo>
                  <a:lnTo>
                    <a:pt x="7448" y="107950"/>
                  </a:lnTo>
                  <a:close/>
                </a:path>
                <a:path w="927100" h="767079">
                  <a:moveTo>
                    <a:pt x="926923" y="107950"/>
                  </a:moveTo>
                  <a:lnTo>
                    <a:pt x="921850" y="107950"/>
                  </a:lnTo>
                  <a:lnTo>
                    <a:pt x="921840" y="114299"/>
                  </a:lnTo>
                  <a:lnTo>
                    <a:pt x="926912" y="114299"/>
                  </a:lnTo>
                  <a:lnTo>
                    <a:pt x="926923" y="107950"/>
                  </a:lnTo>
                  <a:close/>
                </a:path>
                <a:path w="927100" h="767079">
                  <a:moveTo>
                    <a:pt x="7437" y="114300"/>
                  </a:moveTo>
                  <a:lnTo>
                    <a:pt x="1080" y="114300"/>
                  </a:lnTo>
                  <a:lnTo>
                    <a:pt x="1017" y="152399"/>
                  </a:lnTo>
                  <a:lnTo>
                    <a:pt x="7373" y="152399"/>
                  </a:lnTo>
                  <a:lnTo>
                    <a:pt x="7437" y="114300"/>
                  </a:lnTo>
                  <a:close/>
                </a:path>
                <a:path w="927100" h="767079">
                  <a:moveTo>
                    <a:pt x="926912" y="114300"/>
                  </a:moveTo>
                  <a:lnTo>
                    <a:pt x="921840" y="114300"/>
                  </a:lnTo>
                  <a:lnTo>
                    <a:pt x="921775" y="152399"/>
                  </a:lnTo>
                  <a:lnTo>
                    <a:pt x="926849" y="152399"/>
                  </a:lnTo>
                  <a:lnTo>
                    <a:pt x="926912" y="114300"/>
                  </a:lnTo>
                  <a:close/>
                </a:path>
                <a:path w="927100" h="767079">
                  <a:moveTo>
                    <a:pt x="7373" y="152400"/>
                  </a:moveTo>
                  <a:lnTo>
                    <a:pt x="1017" y="152400"/>
                  </a:lnTo>
                  <a:lnTo>
                    <a:pt x="1004" y="160019"/>
                  </a:lnTo>
                  <a:lnTo>
                    <a:pt x="7360" y="160019"/>
                  </a:lnTo>
                  <a:lnTo>
                    <a:pt x="7373" y="152400"/>
                  </a:lnTo>
                  <a:close/>
                </a:path>
                <a:path w="927100" h="767079">
                  <a:moveTo>
                    <a:pt x="926849" y="152400"/>
                  </a:moveTo>
                  <a:lnTo>
                    <a:pt x="921775" y="152400"/>
                  </a:lnTo>
                  <a:lnTo>
                    <a:pt x="921763" y="160019"/>
                  </a:lnTo>
                  <a:lnTo>
                    <a:pt x="926836" y="160019"/>
                  </a:lnTo>
                  <a:lnTo>
                    <a:pt x="926849" y="152400"/>
                  </a:lnTo>
                  <a:close/>
                </a:path>
                <a:path w="927100" h="767079">
                  <a:moveTo>
                    <a:pt x="7360" y="160019"/>
                  </a:moveTo>
                  <a:lnTo>
                    <a:pt x="1004" y="160019"/>
                  </a:lnTo>
                  <a:lnTo>
                    <a:pt x="994" y="166369"/>
                  </a:lnTo>
                  <a:lnTo>
                    <a:pt x="7350" y="166369"/>
                  </a:lnTo>
                  <a:lnTo>
                    <a:pt x="7360" y="160019"/>
                  </a:lnTo>
                  <a:close/>
                </a:path>
                <a:path w="927100" h="767079">
                  <a:moveTo>
                    <a:pt x="926836" y="160019"/>
                  </a:moveTo>
                  <a:lnTo>
                    <a:pt x="921763" y="160019"/>
                  </a:lnTo>
                  <a:lnTo>
                    <a:pt x="921752" y="166369"/>
                  </a:lnTo>
                  <a:lnTo>
                    <a:pt x="926826" y="166369"/>
                  </a:lnTo>
                  <a:lnTo>
                    <a:pt x="926836" y="160019"/>
                  </a:lnTo>
                  <a:close/>
                </a:path>
                <a:path w="927100" h="767079">
                  <a:moveTo>
                    <a:pt x="7350" y="166369"/>
                  </a:moveTo>
                  <a:lnTo>
                    <a:pt x="994" y="166369"/>
                  </a:lnTo>
                  <a:lnTo>
                    <a:pt x="985" y="171449"/>
                  </a:lnTo>
                  <a:lnTo>
                    <a:pt x="7341" y="171449"/>
                  </a:lnTo>
                  <a:lnTo>
                    <a:pt x="7350" y="166369"/>
                  </a:lnTo>
                  <a:close/>
                </a:path>
                <a:path w="927100" h="767079">
                  <a:moveTo>
                    <a:pt x="926826" y="166369"/>
                  </a:moveTo>
                  <a:lnTo>
                    <a:pt x="921752" y="166369"/>
                  </a:lnTo>
                  <a:lnTo>
                    <a:pt x="921743" y="171449"/>
                  </a:lnTo>
                  <a:lnTo>
                    <a:pt x="926817" y="171449"/>
                  </a:lnTo>
                  <a:lnTo>
                    <a:pt x="926826" y="166369"/>
                  </a:lnTo>
                  <a:close/>
                </a:path>
                <a:path w="927100" h="767079">
                  <a:moveTo>
                    <a:pt x="7341" y="171450"/>
                  </a:moveTo>
                  <a:lnTo>
                    <a:pt x="985" y="171450"/>
                  </a:lnTo>
                  <a:lnTo>
                    <a:pt x="973" y="179069"/>
                  </a:lnTo>
                  <a:lnTo>
                    <a:pt x="7328" y="179069"/>
                  </a:lnTo>
                  <a:lnTo>
                    <a:pt x="7341" y="171450"/>
                  </a:lnTo>
                  <a:close/>
                </a:path>
                <a:path w="927100" h="767079">
                  <a:moveTo>
                    <a:pt x="926817" y="171450"/>
                  </a:moveTo>
                  <a:lnTo>
                    <a:pt x="921743" y="171450"/>
                  </a:lnTo>
                  <a:lnTo>
                    <a:pt x="921730" y="179069"/>
                  </a:lnTo>
                  <a:lnTo>
                    <a:pt x="926805" y="179069"/>
                  </a:lnTo>
                  <a:lnTo>
                    <a:pt x="926817" y="171450"/>
                  </a:lnTo>
                  <a:close/>
                </a:path>
                <a:path w="927100" h="767079">
                  <a:moveTo>
                    <a:pt x="7328" y="179069"/>
                  </a:moveTo>
                  <a:lnTo>
                    <a:pt x="973" y="179069"/>
                  </a:lnTo>
                  <a:lnTo>
                    <a:pt x="920" y="210819"/>
                  </a:lnTo>
                  <a:lnTo>
                    <a:pt x="7275" y="210819"/>
                  </a:lnTo>
                  <a:lnTo>
                    <a:pt x="7328" y="179069"/>
                  </a:lnTo>
                  <a:close/>
                </a:path>
                <a:path w="927100" h="767079">
                  <a:moveTo>
                    <a:pt x="926805" y="179069"/>
                  </a:moveTo>
                  <a:lnTo>
                    <a:pt x="921730" y="179069"/>
                  </a:lnTo>
                  <a:lnTo>
                    <a:pt x="921677" y="210819"/>
                  </a:lnTo>
                  <a:lnTo>
                    <a:pt x="926752" y="210819"/>
                  </a:lnTo>
                  <a:lnTo>
                    <a:pt x="926805" y="179069"/>
                  </a:lnTo>
                  <a:close/>
                </a:path>
                <a:path w="927100" h="767079">
                  <a:moveTo>
                    <a:pt x="7275" y="210819"/>
                  </a:moveTo>
                  <a:lnTo>
                    <a:pt x="920" y="210819"/>
                  </a:lnTo>
                  <a:lnTo>
                    <a:pt x="867" y="242569"/>
                  </a:lnTo>
                  <a:lnTo>
                    <a:pt x="7221" y="242569"/>
                  </a:lnTo>
                  <a:lnTo>
                    <a:pt x="7275" y="210819"/>
                  </a:lnTo>
                  <a:close/>
                </a:path>
                <a:path w="927100" h="767079">
                  <a:moveTo>
                    <a:pt x="926752" y="210819"/>
                  </a:moveTo>
                  <a:lnTo>
                    <a:pt x="921677" y="210819"/>
                  </a:lnTo>
                  <a:lnTo>
                    <a:pt x="921623" y="242569"/>
                  </a:lnTo>
                  <a:lnTo>
                    <a:pt x="926699" y="242569"/>
                  </a:lnTo>
                  <a:lnTo>
                    <a:pt x="926752" y="210819"/>
                  </a:lnTo>
                  <a:close/>
                </a:path>
                <a:path w="927100" h="767079">
                  <a:moveTo>
                    <a:pt x="7221" y="242569"/>
                  </a:moveTo>
                  <a:lnTo>
                    <a:pt x="867" y="242569"/>
                  </a:lnTo>
                  <a:lnTo>
                    <a:pt x="815" y="274319"/>
                  </a:lnTo>
                  <a:lnTo>
                    <a:pt x="7168" y="274319"/>
                  </a:lnTo>
                  <a:lnTo>
                    <a:pt x="7221" y="242569"/>
                  </a:lnTo>
                  <a:close/>
                </a:path>
                <a:path w="927100" h="767079">
                  <a:moveTo>
                    <a:pt x="926699" y="242569"/>
                  </a:moveTo>
                  <a:lnTo>
                    <a:pt x="921623" y="242569"/>
                  </a:lnTo>
                  <a:lnTo>
                    <a:pt x="921570" y="274319"/>
                  </a:lnTo>
                  <a:lnTo>
                    <a:pt x="926647" y="274319"/>
                  </a:lnTo>
                  <a:lnTo>
                    <a:pt x="926699" y="242569"/>
                  </a:lnTo>
                  <a:close/>
                </a:path>
                <a:path w="927100" h="767079">
                  <a:moveTo>
                    <a:pt x="7168" y="274319"/>
                  </a:moveTo>
                  <a:lnTo>
                    <a:pt x="815" y="274319"/>
                  </a:lnTo>
                  <a:lnTo>
                    <a:pt x="501" y="463549"/>
                  </a:lnTo>
                  <a:lnTo>
                    <a:pt x="6849" y="463549"/>
                  </a:lnTo>
                  <a:lnTo>
                    <a:pt x="7168" y="274319"/>
                  </a:lnTo>
                  <a:close/>
                </a:path>
                <a:path w="927100" h="767079">
                  <a:moveTo>
                    <a:pt x="926647" y="274319"/>
                  </a:moveTo>
                  <a:lnTo>
                    <a:pt x="921570" y="274319"/>
                  </a:lnTo>
                  <a:lnTo>
                    <a:pt x="921251" y="463549"/>
                  </a:lnTo>
                  <a:lnTo>
                    <a:pt x="926333" y="463549"/>
                  </a:lnTo>
                  <a:lnTo>
                    <a:pt x="926647" y="274319"/>
                  </a:lnTo>
                  <a:close/>
                </a:path>
                <a:path w="927100" h="767079">
                  <a:moveTo>
                    <a:pt x="6849" y="463550"/>
                  </a:moveTo>
                  <a:lnTo>
                    <a:pt x="501" y="463550"/>
                  </a:lnTo>
                  <a:lnTo>
                    <a:pt x="438" y="501649"/>
                  </a:lnTo>
                  <a:lnTo>
                    <a:pt x="6784" y="501649"/>
                  </a:lnTo>
                  <a:lnTo>
                    <a:pt x="6849" y="463550"/>
                  </a:lnTo>
                  <a:close/>
                </a:path>
                <a:path w="927100" h="767079">
                  <a:moveTo>
                    <a:pt x="926333" y="463550"/>
                  </a:moveTo>
                  <a:lnTo>
                    <a:pt x="921251" y="463550"/>
                  </a:lnTo>
                  <a:lnTo>
                    <a:pt x="921186" y="501649"/>
                  </a:lnTo>
                  <a:lnTo>
                    <a:pt x="926270" y="501649"/>
                  </a:lnTo>
                  <a:lnTo>
                    <a:pt x="926333" y="463550"/>
                  </a:lnTo>
                  <a:close/>
                </a:path>
                <a:path w="927100" h="767079">
                  <a:moveTo>
                    <a:pt x="6784" y="501650"/>
                  </a:moveTo>
                  <a:lnTo>
                    <a:pt x="438" y="501650"/>
                  </a:lnTo>
                  <a:lnTo>
                    <a:pt x="383" y="534669"/>
                  </a:lnTo>
                  <a:lnTo>
                    <a:pt x="6729" y="534669"/>
                  </a:lnTo>
                  <a:lnTo>
                    <a:pt x="6784" y="501650"/>
                  </a:lnTo>
                  <a:close/>
                </a:path>
                <a:path w="927100" h="767079">
                  <a:moveTo>
                    <a:pt x="926270" y="501650"/>
                  </a:moveTo>
                  <a:lnTo>
                    <a:pt x="921186" y="501650"/>
                  </a:lnTo>
                  <a:lnTo>
                    <a:pt x="921131" y="534669"/>
                  </a:lnTo>
                  <a:lnTo>
                    <a:pt x="926215" y="534669"/>
                  </a:lnTo>
                  <a:lnTo>
                    <a:pt x="926270" y="501650"/>
                  </a:lnTo>
                  <a:close/>
                </a:path>
                <a:path w="927100" h="767079">
                  <a:moveTo>
                    <a:pt x="6729" y="534669"/>
                  </a:moveTo>
                  <a:lnTo>
                    <a:pt x="383" y="534669"/>
                  </a:lnTo>
                  <a:lnTo>
                    <a:pt x="288" y="591819"/>
                  </a:lnTo>
                  <a:lnTo>
                    <a:pt x="6632" y="591819"/>
                  </a:lnTo>
                  <a:lnTo>
                    <a:pt x="6729" y="534669"/>
                  </a:lnTo>
                  <a:close/>
                </a:path>
                <a:path w="927100" h="767079">
                  <a:moveTo>
                    <a:pt x="926215" y="534669"/>
                  </a:moveTo>
                  <a:lnTo>
                    <a:pt x="921131" y="534669"/>
                  </a:lnTo>
                  <a:lnTo>
                    <a:pt x="921034" y="591819"/>
                  </a:lnTo>
                  <a:lnTo>
                    <a:pt x="926120" y="591819"/>
                  </a:lnTo>
                  <a:lnTo>
                    <a:pt x="926215" y="534669"/>
                  </a:lnTo>
                  <a:close/>
                </a:path>
                <a:path w="927100" h="767079">
                  <a:moveTo>
                    <a:pt x="6632" y="591819"/>
                  </a:moveTo>
                  <a:lnTo>
                    <a:pt x="288" y="591819"/>
                  </a:lnTo>
                  <a:lnTo>
                    <a:pt x="280" y="596899"/>
                  </a:lnTo>
                  <a:lnTo>
                    <a:pt x="6624" y="596899"/>
                  </a:lnTo>
                  <a:lnTo>
                    <a:pt x="6632" y="591819"/>
                  </a:lnTo>
                  <a:close/>
                </a:path>
                <a:path w="927100" h="767079">
                  <a:moveTo>
                    <a:pt x="926120" y="591819"/>
                  </a:moveTo>
                  <a:lnTo>
                    <a:pt x="921034" y="591819"/>
                  </a:lnTo>
                  <a:lnTo>
                    <a:pt x="921026" y="596899"/>
                  </a:lnTo>
                  <a:lnTo>
                    <a:pt x="926112" y="596899"/>
                  </a:lnTo>
                  <a:lnTo>
                    <a:pt x="926120" y="591819"/>
                  </a:lnTo>
                  <a:close/>
                </a:path>
                <a:path w="927100" h="767079">
                  <a:moveTo>
                    <a:pt x="6624" y="596900"/>
                  </a:moveTo>
                  <a:lnTo>
                    <a:pt x="280" y="596900"/>
                  </a:lnTo>
                  <a:lnTo>
                    <a:pt x="267" y="604519"/>
                  </a:lnTo>
                  <a:lnTo>
                    <a:pt x="6611" y="604519"/>
                  </a:lnTo>
                  <a:lnTo>
                    <a:pt x="6624" y="596900"/>
                  </a:lnTo>
                  <a:close/>
                </a:path>
                <a:path w="927100" h="767079">
                  <a:moveTo>
                    <a:pt x="926112" y="596900"/>
                  </a:moveTo>
                  <a:lnTo>
                    <a:pt x="921026" y="596900"/>
                  </a:lnTo>
                  <a:lnTo>
                    <a:pt x="921013" y="604519"/>
                  </a:lnTo>
                  <a:lnTo>
                    <a:pt x="926099" y="604519"/>
                  </a:lnTo>
                  <a:lnTo>
                    <a:pt x="926112" y="596900"/>
                  </a:lnTo>
                  <a:close/>
                </a:path>
                <a:path w="927100" h="767079">
                  <a:moveTo>
                    <a:pt x="6611" y="604519"/>
                  </a:moveTo>
                  <a:lnTo>
                    <a:pt x="267" y="604519"/>
                  </a:lnTo>
                  <a:lnTo>
                    <a:pt x="256" y="610869"/>
                  </a:lnTo>
                  <a:lnTo>
                    <a:pt x="6600" y="610869"/>
                  </a:lnTo>
                  <a:lnTo>
                    <a:pt x="6611" y="604519"/>
                  </a:lnTo>
                  <a:close/>
                </a:path>
                <a:path w="927100" h="767079">
                  <a:moveTo>
                    <a:pt x="926099" y="604519"/>
                  </a:moveTo>
                  <a:lnTo>
                    <a:pt x="921013" y="604519"/>
                  </a:lnTo>
                  <a:lnTo>
                    <a:pt x="921002" y="610869"/>
                  </a:lnTo>
                  <a:lnTo>
                    <a:pt x="926089" y="610869"/>
                  </a:lnTo>
                  <a:lnTo>
                    <a:pt x="926099" y="604519"/>
                  </a:lnTo>
                  <a:close/>
                </a:path>
                <a:path w="927100" h="767079">
                  <a:moveTo>
                    <a:pt x="6600" y="610869"/>
                  </a:moveTo>
                  <a:lnTo>
                    <a:pt x="256" y="610869"/>
                  </a:lnTo>
                  <a:lnTo>
                    <a:pt x="248" y="615949"/>
                  </a:lnTo>
                  <a:lnTo>
                    <a:pt x="6592" y="615949"/>
                  </a:lnTo>
                  <a:lnTo>
                    <a:pt x="6600" y="610869"/>
                  </a:lnTo>
                  <a:close/>
                </a:path>
                <a:path w="927100" h="767079">
                  <a:moveTo>
                    <a:pt x="926089" y="610869"/>
                  </a:moveTo>
                  <a:lnTo>
                    <a:pt x="921002" y="610869"/>
                  </a:lnTo>
                  <a:lnTo>
                    <a:pt x="920994" y="615949"/>
                  </a:lnTo>
                  <a:lnTo>
                    <a:pt x="926080" y="615949"/>
                  </a:lnTo>
                  <a:lnTo>
                    <a:pt x="926089" y="610869"/>
                  </a:lnTo>
                  <a:close/>
                </a:path>
                <a:path w="927100" h="767079">
                  <a:moveTo>
                    <a:pt x="6592" y="615950"/>
                  </a:moveTo>
                  <a:lnTo>
                    <a:pt x="248" y="615950"/>
                  </a:lnTo>
                  <a:lnTo>
                    <a:pt x="235" y="623569"/>
                  </a:lnTo>
                  <a:lnTo>
                    <a:pt x="6579" y="623569"/>
                  </a:lnTo>
                  <a:lnTo>
                    <a:pt x="6592" y="615950"/>
                  </a:lnTo>
                  <a:close/>
                </a:path>
                <a:path w="927100" h="767079">
                  <a:moveTo>
                    <a:pt x="926080" y="615950"/>
                  </a:moveTo>
                  <a:lnTo>
                    <a:pt x="920994" y="615950"/>
                  </a:lnTo>
                  <a:lnTo>
                    <a:pt x="920981" y="623569"/>
                  </a:lnTo>
                  <a:lnTo>
                    <a:pt x="926067" y="623569"/>
                  </a:lnTo>
                  <a:lnTo>
                    <a:pt x="926080" y="615950"/>
                  </a:lnTo>
                  <a:close/>
                </a:path>
                <a:path w="927100" h="767079">
                  <a:moveTo>
                    <a:pt x="6579" y="623569"/>
                  </a:moveTo>
                  <a:lnTo>
                    <a:pt x="235" y="623569"/>
                  </a:lnTo>
                  <a:lnTo>
                    <a:pt x="195" y="647699"/>
                  </a:lnTo>
                  <a:lnTo>
                    <a:pt x="6538" y="647699"/>
                  </a:lnTo>
                  <a:lnTo>
                    <a:pt x="6579" y="623569"/>
                  </a:lnTo>
                  <a:close/>
                </a:path>
                <a:path w="927100" h="767079">
                  <a:moveTo>
                    <a:pt x="926067" y="623569"/>
                  </a:moveTo>
                  <a:lnTo>
                    <a:pt x="920981" y="623569"/>
                  </a:lnTo>
                  <a:lnTo>
                    <a:pt x="920940" y="647699"/>
                  </a:lnTo>
                  <a:lnTo>
                    <a:pt x="926027" y="647699"/>
                  </a:lnTo>
                  <a:lnTo>
                    <a:pt x="926067" y="623569"/>
                  </a:lnTo>
                  <a:close/>
                </a:path>
                <a:path w="927100" h="767079">
                  <a:moveTo>
                    <a:pt x="6538" y="647700"/>
                  </a:moveTo>
                  <a:lnTo>
                    <a:pt x="195" y="647700"/>
                  </a:lnTo>
                  <a:lnTo>
                    <a:pt x="185" y="654049"/>
                  </a:lnTo>
                  <a:lnTo>
                    <a:pt x="6527" y="654049"/>
                  </a:lnTo>
                  <a:lnTo>
                    <a:pt x="6538" y="647700"/>
                  </a:lnTo>
                  <a:close/>
                </a:path>
                <a:path w="927100" h="767079">
                  <a:moveTo>
                    <a:pt x="926027" y="647700"/>
                  </a:moveTo>
                  <a:lnTo>
                    <a:pt x="920940" y="647700"/>
                  </a:lnTo>
                  <a:lnTo>
                    <a:pt x="920929" y="654049"/>
                  </a:lnTo>
                  <a:lnTo>
                    <a:pt x="926017" y="654049"/>
                  </a:lnTo>
                  <a:lnTo>
                    <a:pt x="926027" y="647700"/>
                  </a:lnTo>
                  <a:close/>
                </a:path>
                <a:path w="927100" h="767079">
                  <a:moveTo>
                    <a:pt x="6527" y="654050"/>
                  </a:moveTo>
                  <a:lnTo>
                    <a:pt x="185" y="654050"/>
                  </a:lnTo>
                  <a:lnTo>
                    <a:pt x="162" y="668019"/>
                  </a:lnTo>
                  <a:lnTo>
                    <a:pt x="6504" y="668019"/>
                  </a:lnTo>
                  <a:lnTo>
                    <a:pt x="6527" y="654050"/>
                  </a:lnTo>
                  <a:close/>
                </a:path>
                <a:path w="927100" h="767079">
                  <a:moveTo>
                    <a:pt x="926017" y="654050"/>
                  </a:moveTo>
                  <a:lnTo>
                    <a:pt x="920929" y="654050"/>
                  </a:lnTo>
                  <a:lnTo>
                    <a:pt x="920906" y="668019"/>
                  </a:lnTo>
                  <a:lnTo>
                    <a:pt x="925994" y="668019"/>
                  </a:lnTo>
                  <a:lnTo>
                    <a:pt x="926017" y="654050"/>
                  </a:lnTo>
                  <a:close/>
                </a:path>
                <a:path w="927100" h="767079">
                  <a:moveTo>
                    <a:pt x="6504" y="668019"/>
                  </a:moveTo>
                  <a:lnTo>
                    <a:pt x="162" y="668019"/>
                  </a:lnTo>
                  <a:lnTo>
                    <a:pt x="151" y="674369"/>
                  </a:lnTo>
                  <a:lnTo>
                    <a:pt x="6493" y="674369"/>
                  </a:lnTo>
                  <a:lnTo>
                    <a:pt x="6504" y="668019"/>
                  </a:lnTo>
                  <a:close/>
                </a:path>
                <a:path w="927100" h="767079">
                  <a:moveTo>
                    <a:pt x="925994" y="668019"/>
                  </a:moveTo>
                  <a:lnTo>
                    <a:pt x="920906" y="668019"/>
                  </a:lnTo>
                  <a:lnTo>
                    <a:pt x="920895" y="674369"/>
                  </a:lnTo>
                  <a:lnTo>
                    <a:pt x="925983" y="674369"/>
                  </a:lnTo>
                  <a:lnTo>
                    <a:pt x="925994" y="668019"/>
                  </a:lnTo>
                  <a:close/>
                </a:path>
                <a:path w="927100" h="767079">
                  <a:moveTo>
                    <a:pt x="6493" y="674369"/>
                  </a:moveTo>
                  <a:lnTo>
                    <a:pt x="151" y="674369"/>
                  </a:lnTo>
                  <a:lnTo>
                    <a:pt x="141" y="680719"/>
                  </a:lnTo>
                  <a:lnTo>
                    <a:pt x="6482" y="680719"/>
                  </a:lnTo>
                  <a:lnTo>
                    <a:pt x="6493" y="674369"/>
                  </a:lnTo>
                  <a:close/>
                </a:path>
                <a:path w="927100" h="767079">
                  <a:moveTo>
                    <a:pt x="925983" y="674369"/>
                  </a:moveTo>
                  <a:lnTo>
                    <a:pt x="920895" y="674369"/>
                  </a:lnTo>
                  <a:lnTo>
                    <a:pt x="920884" y="680719"/>
                  </a:lnTo>
                  <a:lnTo>
                    <a:pt x="925973" y="680719"/>
                  </a:lnTo>
                  <a:lnTo>
                    <a:pt x="925983" y="674369"/>
                  </a:lnTo>
                  <a:close/>
                </a:path>
                <a:path w="927100" h="767079">
                  <a:moveTo>
                    <a:pt x="6482" y="680719"/>
                  </a:moveTo>
                  <a:lnTo>
                    <a:pt x="141" y="680719"/>
                  </a:lnTo>
                  <a:lnTo>
                    <a:pt x="130" y="687069"/>
                  </a:lnTo>
                  <a:lnTo>
                    <a:pt x="6472" y="687069"/>
                  </a:lnTo>
                  <a:lnTo>
                    <a:pt x="6482" y="680719"/>
                  </a:lnTo>
                  <a:close/>
                </a:path>
                <a:path w="927100" h="767079">
                  <a:moveTo>
                    <a:pt x="925973" y="680719"/>
                  </a:moveTo>
                  <a:lnTo>
                    <a:pt x="920884" y="680719"/>
                  </a:lnTo>
                  <a:lnTo>
                    <a:pt x="920874" y="687069"/>
                  </a:lnTo>
                  <a:lnTo>
                    <a:pt x="925962" y="687069"/>
                  </a:lnTo>
                  <a:lnTo>
                    <a:pt x="925973" y="680719"/>
                  </a:lnTo>
                  <a:close/>
                </a:path>
                <a:path w="927100" h="767079">
                  <a:moveTo>
                    <a:pt x="6472" y="687069"/>
                  </a:moveTo>
                  <a:lnTo>
                    <a:pt x="130" y="687069"/>
                  </a:lnTo>
                  <a:lnTo>
                    <a:pt x="120" y="693419"/>
                  </a:lnTo>
                  <a:lnTo>
                    <a:pt x="6461" y="693419"/>
                  </a:lnTo>
                  <a:lnTo>
                    <a:pt x="6472" y="687069"/>
                  </a:lnTo>
                  <a:close/>
                </a:path>
                <a:path w="927100" h="767079">
                  <a:moveTo>
                    <a:pt x="925962" y="687069"/>
                  </a:moveTo>
                  <a:lnTo>
                    <a:pt x="920874" y="687069"/>
                  </a:lnTo>
                  <a:lnTo>
                    <a:pt x="920863" y="693419"/>
                  </a:lnTo>
                  <a:lnTo>
                    <a:pt x="925952" y="693419"/>
                  </a:lnTo>
                  <a:lnTo>
                    <a:pt x="925962" y="687069"/>
                  </a:lnTo>
                  <a:close/>
                </a:path>
                <a:path w="927100" h="767079">
                  <a:moveTo>
                    <a:pt x="6461" y="693419"/>
                  </a:moveTo>
                  <a:lnTo>
                    <a:pt x="120" y="693419"/>
                  </a:lnTo>
                  <a:lnTo>
                    <a:pt x="109" y="699769"/>
                  </a:lnTo>
                  <a:lnTo>
                    <a:pt x="6450" y="699769"/>
                  </a:lnTo>
                  <a:lnTo>
                    <a:pt x="6461" y="693419"/>
                  </a:lnTo>
                  <a:close/>
                </a:path>
                <a:path w="927100" h="767079">
                  <a:moveTo>
                    <a:pt x="925952" y="693419"/>
                  </a:moveTo>
                  <a:lnTo>
                    <a:pt x="920863" y="693419"/>
                  </a:lnTo>
                  <a:lnTo>
                    <a:pt x="920852" y="699769"/>
                  </a:lnTo>
                  <a:lnTo>
                    <a:pt x="925941" y="699769"/>
                  </a:lnTo>
                  <a:lnTo>
                    <a:pt x="925952" y="693419"/>
                  </a:lnTo>
                  <a:close/>
                </a:path>
                <a:path w="927100" h="767079">
                  <a:moveTo>
                    <a:pt x="6450" y="699769"/>
                  </a:moveTo>
                  <a:lnTo>
                    <a:pt x="109" y="699769"/>
                  </a:lnTo>
                  <a:lnTo>
                    <a:pt x="98" y="706119"/>
                  </a:lnTo>
                  <a:lnTo>
                    <a:pt x="6439" y="706119"/>
                  </a:lnTo>
                  <a:lnTo>
                    <a:pt x="6450" y="699769"/>
                  </a:lnTo>
                  <a:close/>
                </a:path>
                <a:path w="927100" h="767079">
                  <a:moveTo>
                    <a:pt x="925941" y="699769"/>
                  </a:moveTo>
                  <a:lnTo>
                    <a:pt x="920852" y="699769"/>
                  </a:lnTo>
                  <a:lnTo>
                    <a:pt x="920842" y="706119"/>
                  </a:lnTo>
                  <a:lnTo>
                    <a:pt x="925931" y="706119"/>
                  </a:lnTo>
                  <a:lnTo>
                    <a:pt x="925941" y="699769"/>
                  </a:lnTo>
                  <a:close/>
                </a:path>
                <a:path w="927100" h="767079">
                  <a:moveTo>
                    <a:pt x="6439" y="706119"/>
                  </a:moveTo>
                  <a:lnTo>
                    <a:pt x="98" y="706119"/>
                  </a:lnTo>
                  <a:lnTo>
                    <a:pt x="88" y="712469"/>
                  </a:lnTo>
                  <a:lnTo>
                    <a:pt x="6429" y="712469"/>
                  </a:lnTo>
                  <a:lnTo>
                    <a:pt x="6439" y="706119"/>
                  </a:lnTo>
                  <a:close/>
                </a:path>
                <a:path w="927100" h="767079">
                  <a:moveTo>
                    <a:pt x="925931" y="706119"/>
                  </a:moveTo>
                  <a:lnTo>
                    <a:pt x="920842" y="706119"/>
                  </a:lnTo>
                  <a:lnTo>
                    <a:pt x="920831" y="712469"/>
                  </a:lnTo>
                  <a:lnTo>
                    <a:pt x="925920" y="712469"/>
                  </a:lnTo>
                  <a:lnTo>
                    <a:pt x="925931" y="706119"/>
                  </a:lnTo>
                  <a:close/>
                </a:path>
                <a:path w="927100" h="767079">
                  <a:moveTo>
                    <a:pt x="6429" y="712469"/>
                  </a:moveTo>
                  <a:lnTo>
                    <a:pt x="88" y="712469"/>
                  </a:lnTo>
                  <a:lnTo>
                    <a:pt x="77" y="718819"/>
                  </a:lnTo>
                  <a:lnTo>
                    <a:pt x="6418" y="718819"/>
                  </a:lnTo>
                  <a:lnTo>
                    <a:pt x="6429" y="712469"/>
                  </a:lnTo>
                  <a:close/>
                </a:path>
                <a:path w="927100" h="767079">
                  <a:moveTo>
                    <a:pt x="925920" y="712469"/>
                  </a:moveTo>
                  <a:lnTo>
                    <a:pt x="920831" y="712469"/>
                  </a:lnTo>
                  <a:lnTo>
                    <a:pt x="920820" y="718819"/>
                  </a:lnTo>
                  <a:lnTo>
                    <a:pt x="925910" y="718819"/>
                  </a:lnTo>
                  <a:lnTo>
                    <a:pt x="925920" y="712469"/>
                  </a:lnTo>
                  <a:close/>
                </a:path>
                <a:path w="927100" h="767079">
                  <a:moveTo>
                    <a:pt x="6418" y="718819"/>
                  </a:moveTo>
                  <a:lnTo>
                    <a:pt x="77" y="718819"/>
                  </a:lnTo>
                  <a:lnTo>
                    <a:pt x="67" y="725169"/>
                  </a:lnTo>
                  <a:lnTo>
                    <a:pt x="6407" y="725169"/>
                  </a:lnTo>
                  <a:lnTo>
                    <a:pt x="6418" y="718819"/>
                  </a:lnTo>
                  <a:close/>
                </a:path>
                <a:path w="927100" h="767079">
                  <a:moveTo>
                    <a:pt x="925910" y="718819"/>
                  </a:moveTo>
                  <a:lnTo>
                    <a:pt x="920820" y="718819"/>
                  </a:lnTo>
                  <a:lnTo>
                    <a:pt x="920809" y="725169"/>
                  </a:lnTo>
                  <a:lnTo>
                    <a:pt x="925899" y="725169"/>
                  </a:lnTo>
                  <a:lnTo>
                    <a:pt x="925910" y="718819"/>
                  </a:lnTo>
                  <a:close/>
                </a:path>
                <a:path w="927100" h="767079">
                  <a:moveTo>
                    <a:pt x="6407" y="725169"/>
                  </a:moveTo>
                  <a:lnTo>
                    <a:pt x="67" y="725169"/>
                  </a:lnTo>
                  <a:lnTo>
                    <a:pt x="58" y="730249"/>
                  </a:lnTo>
                  <a:lnTo>
                    <a:pt x="6399" y="730249"/>
                  </a:lnTo>
                  <a:lnTo>
                    <a:pt x="6407" y="725169"/>
                  </a:lnTo>
                  <a:close/>
                </a:path>
                <a:path w="927100" h="767079">
                  <a:moveTo>
                    <a:pt x="925899" y="725169"/>
                  </a:moveTo>
                  <a:lnTo>
                    <a:pt x="920809" y="725169"/>
                  </a:lnTo>
                  <a:lnTo>
                    <a:pt x="920801" y="730249"/>
                  </a:lnTo>
                  <a:lnTo>
                    <a:pt x="925891" y="730249"/>
                  </a:lnTo>
                  <a:lnTo>
                    <a:pt x="925899" y="725169"/>
                  </a:lnTo>
                  <a:close/>
                </a:path>
                <a:path w="927100" h="767079">
                  <a:moveTo>
                    <a:pt x="6399" y="730250"/>
                  </a:moveTo>
                  <a:lnTo>
                    <a:pt x="58" y="730250"/>
                  </a:lnTo>
                  <a:lnTo>
                    <a:pt x="46" y="737869"/>
                  </a:lnTo>
                  <a:lnTo>
                    <a:pt x="6386" y="737869"/>
                  </a:lnTo>
                  <a:lnTo>
                    <a:pt x="6399" y="730250"/>
                  </a:lnTo>
                  <a:close/>
                </a:path>
                <a:path w="927100" h="767079">
                  <a:moveTo>
                    <a:pt x="925891" y="730250"/>
                  </a:moveTo>
                  <a:lnTo>
                    <a:pt x="920801" y="730250"/>
                  </a:lnTo>
                  <a:lnTo>
                    <a:pt x="920788" y="737869"/>
                  </a:lnTo>
                  <a:lnTo>
                    <a:pt x="925878" y="737869"/>
                  </a:lnTo>
                  <a:lnTo>
                    <a:pt x="925891" y="730250"/>
                  </a:lnTo>
                  <a:close/>
                </a:path>
                <a:path w="927100" h="767079">
                  <a:moveTo>
                    <a:pt x="6386" y="737869"/>
                  </a:moveTo>
                  <a:lnTo>
                    <a:pt x="46" y="737869"/>
                  </a:lnTo>
                  <a:lnTo>
                    <a:pt x="37" y="742949"/>
                  </a:lnTo>
                  <a:lnTo>
                    <a:pt x="6377" y="742949"/>
                  </a:lnTo>
                  <a:lnTo>
                    <a:pt x="6386" y="737869"/>
                  </a:lnTo>
                  <a:close/>
                </a:path>
                <a:path w="927100" h="767079">
                  <a:moveTo>
                    <a:pt x="925878" y="737869"/>
                  </a:moveTo>
                  <a:lnTo>
                    <a:pt x="920788" y="737869"/>
                  </a:lnTo>
                  <a:lnTo>
                    <a:pt x="920779" y="742949"/>
                  </a:lnTo>
                  <a:lnTo>
                    <a:pt x="925870" y="742949"/>
                  </a:lnTo>
                  <a:lnTo>
                    <a:pt x="925878" y="737869"/>
                  </a:lnTo>
                  <a:close/>
                </a:path>
                <a:path w="927100" h="767079">
                  <a:moveTo>
                    <a:pt x="6377" y="742950"/>
                  </a:moveTo>
                  <a:lnTo>
                    <a:pt x="37" y="742950"/>
                  </a:lnTo>
                  <a:lnTo>
                    <a:pt x="25" y="750569"/>
                  </a:lnTo>
                  <a:lnTo>
                    <a:pt x="6364" y="750569"/>
                  </a:lnTo>
                  <a:lnTo>
                    <a:pt x="6377" y="742950"/>
                  </a:lnTo>
                  <a:close/>
                </a:path>
                <a:path w="927100" h="767079">
                  <a:moveTo>
                    <a:pt x="925870" y="742950"/>
                  </a:moveTo>
                  <a:lnTo>
                    <a:pt x="920779" y="742950"/>
                  </a:lnTo>
                  <a:lnTo>
                    <a:pt x="920767" y="750569"/>
                  </a:lnTo>
                  <a:lnTo>
                    <a:pt x="925857" y="750569"/>
                  </a:lnTo>
                  <a:lnTo>
                    <a:pt x="925870" y="742950"/>
                  </a:lnTo>
                  <a:close/>
                </a:path>
                <a:path w="927100" h="767079">
                  <a:moveTo>
                    <a:pt x="6364" y="750569"/>
                  </a:moveTo>
                  <a:lnTo>
                    <a:pt x="25" y="750569"/>
                  </a:lnTo>
                  <a:lnTo>
                    <a:pt x="14" y="756919"/>
                  </a:lnTo>
                  <a:lnTo>
                    <a:pt x="6354" y="756919"/>
                  </a:lnTo>
                  <a:lnTo>
                    <a:pt x="6364" y="750569"/>
                  </a:lnTo>
                  <a:close/>
                </a:path>
                <a:path w="927100" h="767079">
                  <a:moveTo>
                    <a:pt x="925857" y="750569"/>
                  </a:moveTo>
                  <a:lnTo>
                    <a:pt x="920767" y="750569"/>
                  </a:lnTo>
                  <a:lnTo>
                    <a:pt x="920756" y="756919"/>
                  </a:lnTo>
                  <a:lnTo>
                    <a:pt x="925846" y="756919"/>
                  </a:lnTo>
                  <a:lnTo>
                    <a:pt x="925857" y="750569"/>
                  </a:lnTo>
                  <a:close/>
                </a:path>
                <a:path w="927100" h="767079">
                  <a:moveTo>
                    <a:pt x="6354" y="756919"/>
                  </a:moveTo>
                  <a:lnTo>
                    <a:pt x="14" y="756919"/>
                  </a:lnTo>
                  <a:lnTo>
                    <a:pt x="6" y="761999"/>
                  </a:lnTo>
                  <a:lnTo>
                    <a:pt x="925838" y="761999"/>
                  </a:lnTo>
                  <a:lnTo>
                    <a:pt x="925840" y="760729"/>
                  </a:lnTo>
                  <a:lnTo>
                    <a:pt x="6350" y="759459"/>
                  </a:lnTo>
                  <a:lnTo>
                    <a:pt x="6354" y="756919"/>
                  </a:lnTo>
                  <a:close/>
                </a:path>
                <a:path w="927100" h="767079">
                  <a:moveTo>
                    <a:pt x="925846" y="756919"/>
                  </a:moveTo>
                  <a:lnTo>
                    <a:pt x="920756" y="756919"/>
                  </a:lnTo>
                  <a:lnTo>
                    <a:pt x="920750" y="760729"/>
                  </a:lnTo>
                  <a:lnTo>
                    <a:pt x="925840" y="760729"/>
                  </a:lnTo>
                  <a:lnTo>
                    <a:pt x="925846" y="756919"/>
                  </a:lnTo>
                  <a:close/>
                </a:path>
                <a:path w="927100" h="767079">
                  <a:moveTo>
                    <a:pt x="925838" y="762000"/>
                  </a:moveTo>
                  <a:lnTo>
                    <a:pt x="6" y="762000"/>
                  </a:lnTo>
                  <a:lnTo>
                    <a:pt x="0" y="765809"/>
                  </a:lnTo>
                  <a:lnTo>
                    <a:pt x="925830" y="767079"/>
                  </a:lnTo>
                  <a:lnTo>
                    <a:pt x="925838" y="762000"/>
                  </a:lnTo>
                  <a:close/>
                </a:path>
              </a:pathLst>
            </a:custGeom>
            <a:solidFill>
              <a:srgbClr val="094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805179" y="3785870"/>
              <a:ext cx="915669" cy="754380"/>
            </a:xfrm>
            <a:custGeom>
              <a:avLst/>
              <a:gdLst/>
              <a:ahLst/>
              <a:cxnLst/>
              <a:rect l="l" t="t" r="r" b="b"/>
              <a:pathLst>
                <a:path w="915669" h="754379">
                  <a:moveTo>
                    <a:pt x="1269" y="0"/>
                  </a:moveTo>
                  <a:lnTo>
                    <a:pt x="1257" y="7619"/>
                  </a:lnTo>
                  <a:lnTo>
                    <a:pt x="7617" y="7619"/>
                  </a:lnTo>
                  <a:lnTo>
                    <a:pt x="7619" y="6349"/>
                  </a:lnTo>
                  <a:lnTo>
                    <a:pt x="915661" y="6349"/>
                  </a:lnTo>
                  <a:lnTo>
                    <a:pt x="915669" y="1269"/>
                  </a:lnTo>
                  <a:lnTo>
                    <a:pt x="1269" y="0"/>
                  </a:lnTo>
                  <a:close/>
                </a:path>
                <a:path w="915669" h="754379">
                  <a:moveTo>
                    <a:pt x="915661" y="6349"/>
                  </a:moveTo>
                  <a:lnTo>
                    <a:pt x="7619" y="6349"/>
                  </a:lnTo>
                  <a:lnTo>
                    <a:pt x="909319" y="7619"/>
                  </a:lnTo>
                  <a:lnTo>
                    <a:pt x="915659" y="7619"/>
                  </a:lnTo>
                  <a:lnTo>
                    <a:pt x="915661" y="6349"/>
                  </a:lnTo>
                  <a:close/>
                </a:path>
                <a:path w="915669" h="754379">
                  <a:moveTo>
                    <a:pt x="7617" y="7619"/>
                  </a:moveTo>
                  <a:lnTo>
                    <a:pt x="1257" y="7619"/>
                  </a:lnTo>
                  <a:lnTo>
                    <a:pt x="1246" y="13969"/>
                  </a:lnTo>
                  <a:lnTo>
                    <a:pt x="7606" y="13969"/>
                  </a:lnTo>
                  <a:lnTo>
                    <a:pt x="7617" y="7619"/>
                  </a:lnTo>
                  <a:close/>
                </a:path>
                <a:path w="915669" h="754379">
                  <a:moveTo>
                    <a:pt x="915659" y="7619"/>
                  </a:moveTo>
                  <a:lnTo>
                    <a:pt x="909320" y="7619"/>
                  </a:lnTo>
                  <a:lnTo>
                    <a:pt x="909298" y="13969"/>
                  </a:lnTo>
                  <a:lnTo>
                    <a:pt x="915648" y="13969"/>
                  </a:lnTo>
                  <a:lnTo>
                    <a:pt x="915659" y="7619"/>
                  </a:lnTo>
                  <a:close/>
                </a:path>
                <a:path w="915669" h="754379">
                  <a:moveTo>
                    <a:pt x="7606" y="13969"/>
                  </a:moveTo>
                  <a:lnTo>
                    <a:pt x="1246" y="13969"/>
                  </a:lnTo>
                  <a:lnTo>
                    <a:pt x="1237" y="19049"/>
                  </a:lnTo>
                  <a:lnTo>
                    <a:pt x="7598" y="19049"/>
                  </a:lnTo>
                  <a:lnTo>
                    <a:pt x="7606" y="13969"/>
                  </a:lnTo>
                  <a:close/>
                </a:path>
                <a:path w="915669" h="754379">
                  <a:moveTo>
                    <a:pt x="915648" y="13969"/>
                  </a:moveTo>
                  <a:lnTo>
                    <a:pt x="909298" y="13969"/>
                  </a:lnTo>
                  <a:lnTo>
                    <a:pt x="909280" y="19049"/>
                  </a:lnTo>
                  <a:lnTo>
                    <a:pt x="915640" y="19049"/>
                  </a:lnTo>
                  <a:lnTo>
                    <a:pt x="915648" y="13969"/>
                  </a:lnTo>
                  <a:close/>
                </a:path>
                <a:path w="915669" h="754379">
                  <a:moveTo>
                    <a:pt x="7598" y="19050"/>
                  </a:moveTo>
                  <a:lnTo>
                    <a:pt x="1237" y="19050"/>
                  </a:lnTo>
                  <a:lnTo>
                    <a:pt x="1225" y="26669"/>
                  </a:lnTo>
                  <a:lnTo>
                    <a:pt x="7585" y="26669"/>
                  </a:lnTo>
                  <a:lnTo>
                    <a:pt x="7598" y="19050"/>
                  </a:lnTo>
                  <a:close/>
                </a:path>
                <a:path w="915669" h="754379">
                  <a:moveTo>
                    <a:pt x="915640" y="19050"/>
                  </a:moveTo>
                  <a:lnTo>
                    <a:pt x="909280" y="19050"/>
                  </a:lnTo>
                  <a:lnTo>
                    <a:pt x="909254" y="26669"/>
                  </a:lnTo>
                  <a:lnTo>
                    <a:pt x="915627" y="26669"/>
                  </a:lnTo>
                  <a:lnTo>
                    <a:pt x="915640" y="19050"/>
                  </a:lnTo>
                  <a:close/>
                </a:path>
                <a:path w="915669" h="754379">
                  <a:moveTo>
                    <a:pt x="7585" y="26669"/>
                  </a:moveTo>
                  <a:lnTo>
                    <a:pt x="1225" y="26669"/>
                  </a:lnTo>
                  <a:lnTo>
                    <a:pt x="1216" y="31749"/>
                  </a:lnTo>
                  <a:lnTo>
                    <a:pt x="7576" y="31749"/>
                  </a:lnTo>
                  <a:lnTo>
                    <a:pt x="7585" y="26669"/>
                  </a:lnTo>
                  <a:close/>
                </a:path>
                <a:path w="915669" h="754379">
                  <a:moveTo>
                    <a:pt x="915627" y="26669"/>
                  </a:moveTo>
                  <a:lnTo>
                    <a:pt x="909254" y="26669"/>
                  </a:lnTo>
                  <a:lnTo>
                    <a:pt x="909237" y="31749"/>
                  </a:lnTo>
                  <a:lnTo>
                    <a:pt x="915618" y="31749"/>
                  </a:lnTo>
                  <a:lnTo>
                    <a:pt x="915627" y="26669"/>
                  </a:lnTo>
                  <a:close/>
                </a:path>
                <a:path w="915669" h="754379">
                  <a:moveTo>
                    <a:pt x="7576" y="31750"/>
                  </a:moveTo>
                  <a:lnTo>
                    <a:pt x="1216" y="31750"/>
                  </a:lnTo>
                  <a:lnTo>
                    <a:pt x="1192" y="45719"/>
                  </a:lnTo>
                  <a:lnTo>
                    <a:pt x="7552" y="45719"/>
                  </a:lnTo>
                  <a:lnTo>
                    <a:pt x="7576" y="31750"/>
                  </a:lnTo>
                  <a:close/>
                </a:path>
                <a:path w="915669" h="754379">
                  <a:moveTo>
                    <a:pt x="915618" y="31750"/>
                  </a:moveTo>
                  <a:lnTo>
                    <a:pt x="909237" y="31750"/>
                  </a:lnTo>
                  <a:lnTo>
                    <a:pt x="909189" y="45719"/>
                  </a:lnTo>
                  <a:lnTo>
                    <a:pt x="915595" y="45719"/>
                  </a:lnTo>
                  <a:lnTo>
                    <a:pt x="915618" y="31750"/>
                  </a:lnTo>
                  <a:close/>
                </a:path>
                <a:path w="915669" h="754379">
                  <a:moveTo>
                    <a:pt x="7552" y="45719"/>
                  </a:moveTo>
                  <a:lnTo>
                    <a:pt x="1192" y="45719"/>
                  </a:lnTo>
                  <a:lnTo>
                    <a:pt x="1173" y="57149"/>
                  </a:lnTo>
                  <a:lnTo>
                    <a:pt x="7532" y="57149"/>
                  </a:lnTo>
                  <a:lnTo>
                    <a:pt x="7552" y="45719"/>
                  </a:lnTo>
                  <a:close/>
                </a:path>
                <a:path w="915669" h="754379">
                  <a:moveTo>
                    <a:pt x="915595" y="45719"/>
                  </a:moveTo>
                  <a:lnTo>
                    <a:pt x="909189" y="45719"/>
                  </a:lnTo>
                  <a:lnTo>
                    <a:pt x="909150" y="57149"/>
                  </a:lnTo>
                  <a:lnTo>
                    <a:pt x="915575" y="57149"/>
                  </a:lnTo>
                  <a:lnTo>
                    <a:pt x="915595" y="45719"/>
                  </a:lnTo>
                  <a:close/>
                </a:path>
                <a:path w="915669" h="754379">
                  <a:moveTo>
                    <a:pt x="7532" y="57150"/>
                  </a:moveTo>
                  <a:lnTo>
                    <a:pt x="1173" y="57150"/>
                  </a:lnTo>
                  <a:lnTo>
                    <a:pt x="1162" y="63499"/>
                  </a:lnTo>
                  <a:lnTo>
                    <a:pt x="7521" y="63499"/>
                  </a:lnTo>
                  <a:lnTo>
                    <a:pt x="7532" y="57150"/>
                  </a:lnTo>
                  <a:close/>
                </a:path>
                <a:path w="915669" h="754379">
                  <a:moveTo>
                    <a:pt x="915575" y="57150"/>
                  </a:moveTo>
                  <a:lnTo>
                    <a:pt x="909150" y="57150"/>
                  </a:lnTo>
                  <a:lnTo>
                    <a:pt x="909128" y="63499"/>
                  </a:lnTo>
                  <a:lnTo>
                    <a:pt x="915565" y="63499"/>
                  </a:lnTo>
                  <a:lnTo>
                    <a:pt x="915575" y="57150"/>
                  </a:lnTo>
                  <a:close/>
                </a:path>
                <a:path w="915669" h="754379">
                  <a:moveTo>
                    <a:pt x="7521" y="63500"/>
                  </a:moveTo>
                  <a:lnTo>
                    <a:pt x="1162" y="63500"/>
                  </a:lnTo>
                  <a:lnTo>
                    <a:pt x="1152" y="69849"/>
                  </a:lnTo>
                  <a:lnTo>
                    <a:pt x="7511" y="69849"/>
                  </a:lnTo>
                  <a:lnTo>
                    <a:pt x="7521" y="63500"/>
                  </a:lnTo>
                  <a:close/>
                </a:path>
                <a:path w="915669" h="754379">
                  <a:moveTo>
                    <a:pt x="915565" y="63500"/>
                  </a:moveTo>
                  <a:lnTo>
                    <a:pt x="909128" y="63500"/>
                  </a:lnTo>
                  <a:lnTo>
                    <a:pt x="909106" y="69849"/>
                  </a:lnTo>
                  <a:lnTo>
                    <a:pt x="915554" y="69849"/>
                  </a:lnTo>
                  <a:lnTo>
                    <a:pt x="915565" y="63500"/>
                  </a:lnTo>
                  <a:close/>
                </a:path>
                <a:path w="915669" h="754379">
                  <a:moveTo>
                    <a:pt x="7511" y="69850"/>
                  </a:moveTo>
                  <a:lnTo>
                    <a:pt x="1152" y="69850"/>
                  </a:lnTo>
                  <a:lnTo>
                    <a:pt x="1139" y="77469"/>
                  </a:lnTo>
                  <a:lnTo>
                    <a:pt x="7498" y="77469"/>
                  </a:lnTo>
                  <a:lnTo>
                    <a:pt x="7511" y="69850"/>
                  </a:lnTo>
                  <a:close/>
                </a:path>
                <a:path w="915669" h="754379">
                  <a:moveTo>
                    <a:pt x="915554" y="69850"/>
                  </a:moveTo>
                  <a:lnTo>
                    <a:pt x="909106" y="69850"/>
                  </a:lnTo>
                  <a:lnTo>
                    <a:pt x="909080" y="77469"/>
                  </a:lnTo>
                  <a:lnTo>
                    <a:pt x="915541" y="77469"/>
                  </a:lnTo>
                  <a:lnTo>
                    <a:pt x="915554" y="69850"/>
                  </a:lnTo>
                  <a:close/>
                </a:path>
                <a:path w="915669" h="754379">
                  <a:moveTo>
                    <a:pt x="7498" y="77469"/>
                  </a:moveTo>
                  <a:lnTo>
                    <a:pt x="1139" y="77469"/>
                  </a:lnTo>
                  <a:lnTo>
                    <a:pt x="1128" y="83819"/>
                  </a:lnTo>
                  <a:lnTo>
                    <a:pt x="7487" y="83819"/>
                  </a:lnTo>
                  <a:lnTo>
                    <a:pt x="7498" y="77469"/>
                  </a:lnTo>
                  <a:close/>
                </a:path>
                <a:path w="915669" h="754379">
                  <a:moveTo>
                    <a:pt x="915541" y="77469"/>
                  </a:moveTo>
                  <a:lnTo>
                    <a:pt x="909080" y="77469"/>
                  </a:lnTo>
                  <a:lnTo>
                    <a:pt x="909058" y="83819"/>
                  </a:lnTo>
                  <a:lnTo>
                    <a:pt x="915530" y="83819"/>
                  </a:lnTo>
                  <a:lnTo>
                    <a:pt x="915541" y="77469"/>
                  </a:lnTo>
                  <a:close/>
                </a:path>
                <a:path w="915669" h="754379">
                  <a:moveTo>
                    <a:pt x="7487" y="83819"/>
                  </a:moveTo>
                  <a:lnTo>
                    <a:pt x="1128" y="83819"/>
                  </a:lnTo>
                  <a:lnTo>
                    <a:pt x="1117" y="90169"/>
                  </a:lnTo>
                  <a:lnTo>
                    <a:pt x="7476" y="90169"/>
                  </a:lnTo>
                  <a:lnTo>
                    <a:pt x="7487" y="83819"/>
                  </a:lnTo>
                  <a:close/>
                </a:path>
                <a:path w="915669" h="754379">
                  <a:moveTo>
                    <a:pt x="915530" y="83819"/>
                  </a:moveTo>
                  <a:lnTo>
                    <a:pt x="909058" y="83819"/>
                  </a:lnTo>
                  <a:lnTo>
                    <a:pt x="909036" y="90169"/>
                  </a:lnTo>
                  <a:lnTo>
                    <a:pt x="915520" y="90169"/>
                  </a:lnTo>
                  <a:lnTo>
                    <a:pt x="915530" y="83819"/>
                  </a:lnTo>
                  <a:close/>
                </a:path>
                <a:path w="915669" h="754379">
                  <a:moveTo>
                    <a:pt x="7476" y="90169"/>
                  </a:moveTo>
                  <a:lnTo>
                    <a:pt x="1117" y="90169"/>
                  </a:lnTo>
                  <a:lnTo>
                    <a:pt x="1109" y="95249"/>
                  </a:lnTo>
                  <a:lnTo>
                    <a:pt x="7467" y="95249"/>
                  </a:lnTo>
                  <a:lnTo>
                    <a:pt x="7476" y="90169"/>
                  </a:lnTo>
                  <a:close/>
                </a:path>
                <a:path w="915669" h="754379">
                  <a:moveTo>
                    <a:pt x="915520" y="90169"/>
                  </a:moveTo>
                  <a:lnTo>
                    <a:pt x="909036" y="90169"/>
                  </a:lnTo>
                  <a:lnTo>
                    <a:pt x="909019" y="95249"/>
                  </a:lnTo>
                  <a:lnTo>
                    <a:pt x="915511" y="95249"/>
                  </a:lnTo>
                  <a:lnTo>
                    <a:pt x="915520" y="90169"/>
                  </a:lnTo>
                  <a:close/>
                </a:path>
                <a:path w="915669" h="754379">
                  <a:moveTo>
                    <a:pt x="7467" y="95250"/>
                  </a:moveTo>
                  <a:lnTo>
                    <a:pt x="1109" y="95250"/>
                  </a:lnTo>
                  <a:lnTo>
                    <a:pt x="1098" y="101599"/>
                  </a:lnTo>
                  <a:lnTo>
                    <a:pt x="7456" y="101599"/>
                  </a:lnTo>
                  <a:lnTo>
                    <a:pt x="7467" y="95250"/>
                  </a:lnTo>
                  <a:close/>
                </a:path>
                <a:path w="915669" h="754379">
                  <a:moveTo>
                    <a:pt x="915511" y="95250"/>
                  </a:moveTo>
                  <a:lnTo>
                    <a:pt x="909019" y="95250"/>
                  </a:lnTo>
                  <a:lnTo>
                    <a:pt x="908997" y="101599"/>
                  </a:lnTo>
                  <a:lnTo>
                    <a:pt x="915500" y="101599"/>
                  </a:lnTo>
                  <a:lnTo>
                    <a:pt x="915511" y="95250"/>
                  </a:lnTo>
                  <a:close/>
                </a:path>
                <a:path w="915669" h="754379">
                  <a:moveTo>
                    <a:pt x="7456" y="101600"/>
                  </a:moveTo>
                  <a:lnTo>
                    <a:pt x="1098" y="101600"/>
                  </a:lnTo>
                  <a:lnTo>
                    <a:pt x="1087" y="107949"/>
                  </a:lnTo>
                  <a:lnTo>
                    <a:pt x="7445" y="107949"/>
                  </a:lnTo>
                  <a:lnTo>
                    <a:pt x="7456" y="101600"/>
                  </a:lnTo>
                  <a:close/>
                </a:path>
                <a:path w="915669" h="754379">
                  <a:moveTo>
                    <a:pt x="915500" y="101600"/>
                  </a:moveTo>
                  <a:lnTo>
                    <a:pt x="908997" y="101600"/>
                  </a:lnTo>
                  <a:lnTo>
                    <a:pt x="908975" y="107949"/>
                  </a:lnTo>
                  <a:lnTo>
                    <a:pt x="915490" y="107949"/>
                  </a:lnTo>
                  <a:lnTo>
                    <a:pt x="915500" y="101600"/>
                  </a:lnTo>
                  <a:close/>
                </a:path>
                <a:path w="915669" h="754379">
                  <a:moveTo>
                    <a:pt x="7445" y="107950"/>
                  </a:moveTo>
                  <a:lnTo>
                    <a:pt x="1087" y="107950"/>
                  </a:lnTo>
                  <a:lnTo>
                    <a:pt x="1023" y="146049"/>
                  </a:lnTo>
                  <a:lnTo>
                    <a:pt x="7380" y="146049"/>
                  </a:lnTo>
                  <a:lnTo>
                    <a:pt x="7445" y="107950"/>
                  </a:lnTo>
                  <a:close/>
                </a:path>
                <a:path w="915669" h="754379">
                  <a:moveTo>
                    <a:pt x="915490" y="107950"/>
                  </a:moveTo>
                  <a:lnTo>
                    <a:pt x="908975" y="107950"/>
                  </a:lnTo>
                  <a:lnTo>
                    <a:pt x="908845" y="146049"/>
                  </a:lnTo>
                  <a:lnTo>
                    <a:pt x="915425" y="146049"/>
                  </a:lnTo>
                  <a:lnTo>
                    <a:pt x="915490" y="107950"/>
                  </a:lnTo>
                  <a:close/>
                </a:path>
                <a:path w="915669" h="754379">
                  <a:moveTo>
                    <a:pt x="7380" y="146050"/>
                  </a:moveTo>
                  <a:lnTo>
                    <a:pt x="1023" y="146050"/>
                  </a:lnTo>
                  <a:lnTo>
                    <a:pt x="1010" y="153669"/>
                  </a:lnTo>
                  <a:lnTo>
                    <a:pt x="7367" y="153669"/>
                  </a:lnTo>
                  <a:lnTo>
                    <a:pt x="7380" y="146050"/>
                  </a:lnTo>
                  <a:close/>
                </a:path>
                <a:path w="915669" h="754379">
                  <a:moveTo>
                    <a:pt x="915425" y="146050"/>
                  </a:moveTo>
                  <a:lnTo>
                    <a:pt x="908845" y="146050"/>
                  </a:lnTo>
                  <a:lnTo>
                    <a:pt x="908818" y="153669"/>
                  </a:lnTo>
                  <a:lnTo>
                    <a:pt x="915413" y="153669"/>
                  </a:lnTo>
                  <a:lnTo>
                    <a:pt x="915425" y="146050"/>
                  </a:lnTo>
                  <a:close/>
                </a:path>
                <a:path w="915669" h="754379">
                  <a:moveTo>
                    <a:pt x="7367" y="153669"/>
                  </a:moveTo>
                  <a:lnTo>
                    <a:pt x="1010" y="153669"/>
                  </a:lnTo>
                  <a:lnTo>
                    <a:pt x="1000" y="160019"/>
                  </a:lnTo>
                  <a:lnTo>
                    <a:pt x="7356" y="160019"/>
                  </a:lnTo>
                  <a:lnTo>
                    <a:pt x="7367" y="153669"/>
                  </a:lnTo>
                  <a:close/>
                </a:path>
                <a:path w="915669" h="754379">
                  <a:moveTo>
                    <a:pt x="915413" y="153669"/>
                  </a:moveTo>
                  <a:lnTo>
                    <a:pt x="908818" y="153669"/>
                  </a:lnTo>
                  <a:lnTo>
                    <a:pt x="908797" y="160019"/>
                  </a:lnTo>
                  <a:lnTo>
                    <a:pt x="915402" y="160019"/>
                  </a:lnTo>
                  <a:lnTo>
                    <a:pt x="915413" y="153669"/>
                  </a:lnTo>
                  <a:close/>
                </a:path>
                <a:path w="915669" h="754379">
                  <a:moveTo>
                    <a:pt x="7356" y="160019"/>
                  </a:moveTo>
                  <a:lnTo>
                    <a:pt x="1000" y="160019"/>
                  </a:lnTo>
                  <a:lnTo>
                    <a:pt x="991" y="165099"/>
                  </a:lnTo>
                  <a:lnTo>
                    <a:pt x="7347" y="165099"/>
                  </a:lnTo>
                  <a:lnTo>
                    <a:pt x="7356" y="160019"/>
                  </a:lnTo>
                  <a:close/>
                </a:path>
                <a:path w="915669" h="754379">
                  <a:moveTo>
                    <a:pt x="915402" y="160019"/>
                  </a:moveTo>
                  <a:lnTo>
                    <a:pt x="908797" y="160019"/>
                  </a:lnTo>
                  <a:lnTo>
                    <a:pt x="908779" y="165099"/>
                  </a:lnTo>
                  <a:lnTo>
                    <a:pt x="915393" y="165099"/>
                  </a:lnTo>
                  <a:lnTo>
                    <a:pt x="915402" y="160019"/>
                  </a:lnTo>
                  <a:close/>
                </a:path>
                <a:path w="915669" h="754379">
                  <a:moveTo>
                    <a:pt x="7347" y="165100"/>
                  </a:moveTo>
                  <a:lnTo>
                    <a:pt x="991" y="165100"/>
                  </a:lnTo>
                  <a:lnTo>
                    <a:pt x="978" y="172719"/>
                  </a:lnTo>
                  <a:lnTo>
                    <a:pt x="7334" y="172719"/>
                  </a:lnTo>
                  <a:lnTo>
                    <a:pt x="7347" y="165100"/>
                  </a:lnTo>
                  <a:close/>
                </a:path>
                <a:path w="915669" h="754379">
                  <a:moveTo>
                    <a:pt x="915393" y="165100"/>
                  </a:moveTo>
                  <a:lnTo>
                    <a:pt x="908779" y="165100"/>
                  </a:lnTo>
                  <a:lnTo>
                    <a:pt x="908753" y="172719"/>
                  </a:lnTo>
                  <a:lnTo>
                    <a:pt x="915380" y="172719"/>
                  </a:lnTo>
                  <a:lnTo>
                    <a:pt x="915393" y="165100"/>
                  </a:lnTo>
                  <a:close/>
                </a:path>
                <a:path w="915669" h="754379">
                  <a:moveTo>
                    <a:pt x="7334" y="172719"/>
                  </a:moveTo>
                  <a:lnTo>
                    <a:pt x="978" y="172719"/>
                  </a:lnTo>
                  <a:lnTo>
                    <a:pt x="925" y="204469"/>
                  </a:lnTo>
                  <a:lnTo>
                    <a:pt x="7280" y="204469"/>
                  </a:lnTo>
                  <a:lnTo>
                    <a:pt x="7334" y="172719"/>
                  </a:lnTo>
                  <a:close/>
                </a:path>
                <a:path w="915669" h="754379">
                  <a:moveTo>
                    <a:pt x="915380" y="172719"/>
                  </a:moveTo>
                  <a:lnTo>
                    <a:pt x="908753" y="172719"/>
                  </a:lnTo>
                  <a:lnTo>
                    <a:pt x="908644" y="204469"/>
                  </a:lnTo>
                  <a:lnTo>
                    <a:pt x="915327" y="204469"/>
                  </a:lnTo>
                  <a:lnTo>
                    <a:pt x="915380" y="172719"/>
                  </a:lnTo>
                  <a:close/>
                </a:path>
                <a:path w="915669" h="754379">
                  <a:moveTo>
                    <a:pt x="7280" y="204469"/>
                  </a:moveTo>
                  <a:lnTo>
                    <a:pt x="925" y="204469"/>
                  </a:lnTo>
                  <a:lnTo>
                    <a:pt x="871" y="236219"/>
                  </a:lnTo>
                  <a:lnTo>
                    <a:pt x="7225" y="236219"/>
                  </a:lnTo>
                  <a:lnTo>
                    <a:pt x="7280" y="204469"/>
                  </a:lnTo>
                  <a:close/>
                </a:path>
                <a:path w="915669" h="754379">
                  <a:moveTo>
                    <a:pt x="915327" y="204469"/>
                  </a:moveTo>
                  <a:lnTo>
                    <a:pt x="908644" y="204469"/>
                  </a:lnTo>
                  <a:lnTo>
                    <a:pt x="908535" y="236219"/>
                  </a:lnTo>
                  <a:lnTo>
                    <a:pt x="915273" y="236219"/>
                  </a:lnTo>
                  <a:lnTo>
                    <a:pt x="915327" y="204469"/>
                  </a:lnTo>
                  <a:close/>
                </a:path>
                <a:path w="915669" h="754379">
                  <a:moveTo>
                    <a:pt x="7225" y="236219"/>
                  </a:moveTo>
                  <a:lnTo>
                    <a:pt x="871" y="236219"/>
                  </a:lnTo>
                  <a:lnTo>
                    <a:pt x="818" y="267969"/>
                  </a:lnTo>
                  <a:lnTo>
                    <a:pt x="7171" y="267969"/>
                  </a:lnTo>
                  <a:lnTo>
                    <a:pt x="7225" y="236219"/>
                  </a:lnTo>
                  <a:close/>
                </a:path>
                <a:path w="915669" h="754379">
                  <a:moveTo>
                    <a:pt x="915273" y="236219"/>
                  </a:moveTo>
                  <a:lnTo>
                    <a:pt x="908535" y="236219"/>
                  </a:lnTo>
                  <a:lnTo>
                    <a:pt x="908426" y="267969"/>
                  </a:lnTo>
                  <a:lnTo>
                    <a:pt x="915220" y="267969"/>
                  </a:lnTo>
                  <a:lnTo>
                    <a:pt x="915273" y="236219"/>
                  </a:lnTo>
                  <a:close/>
                </a:path>
                <a:path w="915669" h="754379">
                  <a:moveTo>
                    <a:pt x="7171" y="267969"/>
                  </a:moveTo>
                  <a:lnTo>
                    <a:pt x="818" y="267969"/>
                  </a:lnTo>
                  <a:lnTo>
                    <a:pt x="499" y="457199"/>
                  </a:lnTo>
                  <a:lnTo>
                    <a:pt x="6846" y="457199"/>
                  </a:lnTo>
                  <a:lnTo>
                    <a:pt x="7171" y="267969"/>
                  </a:lnTo>
                  <a:close/>
                </a:path>
                <a:path w="915669" h="754379">
                  <a:moveTo>
                    <a:pt x="915220" y="267969"/>
                  </a:moveTo>
                  <a:lnTo>
                    <a:pt x="908426" y="267969"/>
                  </a:lnTo>
                  <a:lnTo>
                    <a:pt x="907777" y="457199"/>
                  </a:lnTo>
                  <a:lnTo>
                    <a:pt x="914901" y="457199"/>
                  </a:lnTo>
                  <a:lnTo>
                    <a:pt x="915220" y="267969"/>
                  </a:lnTo>
                  <a:close/>
                </a:path>
                <a:path w="915669" h="754379">
                  <a:moveTo>
                    <a:pt x="6846" y="457200"/>
                  </a:moveTo>
                  <a:lnTo>
                    <a:pt x="499" y="457200"/>
                  </a:lnTo>
                  <a:lnTo>
                    <a:pt x="434" y="495299"/>
                  </a:lnTo>
                  <a:lnTo>
                    <a:pt x="6781" y="495299"/>
                  </a:lnTo>
                  <a:lnTo>
                    <a:pt x="6846" y="457200"/>
                  </a:lnTo>
                  <a:close/>
                </a:path>
                <a:path w="915669" h="754379">
                  <a:moveTo>
                    <a:pt x="914901" y="457200"/>
                  </a:moveTo>
                  <a:lnTo>
                    <a:pt x="907777" y="457200"/>
                  </a:lnTo>
                  <a:lnTo>
                    <a:pt x="907646" y="495299"/>
                  </a:lnTo>
                  <a:lnTo>
                    <a:pt x="914836" y="495299"/>
                  </a:lnTo>
                  <a:lnTo>
                    <a:pt x="914901" y="457200"/>
                  </a:lnTo>
                  <a:close/>
                </a:path>
                <a:path w="915669" h="754379">
                  <a:moveTo>
                    <a:pt x="6781" y="495300"/>
                  </a:moveTo>
                  <a:lnTo>
                    <a:pt x="434" y="495300"/>
                  </a:lnTo>
                  <a:lnTo>
                    <a:pt x="379" y="528319"/>
                  </a:lnTo>
                  <a:lnTo>
                    <a:pt x="6724" y="528319"/>
                  </a:lnTo>
                  <a:lnTo>
                    <a:pt x="6781" y="495300"/>
                  </a:lnTo>
                  <a:close/>
                </a:path>
                <a:path w="915669" h="754379">
                  <a:moveTo>
                    <a:pt x="914836" y="495300"/>
                  </a:moveTo>
                  <a:lnTo>
                    <a:pt x="907646" y="495300"/>
                  </a:lnTo>
                  <a:lnTo>
                    <a:pt x="907533" y="528319"/>
                  </a:lnTo>
                  <a:lnTo>
                    <a:pt x="914781" y="528319"/>
                  </a:lnTo>
                  <a:lnTo>
                    <a:pt x="914836" y="495300"/>
                  </a:lnTo>
                  <a:close/>
                </a:path>
                <a:path w="915669" h="754379">
                  <a:moveTo>
                    <a:pt x="6724" y="528319"/>
                  </a:moveTo>
                  <a:lnTo>
                    <a:pt x="379" y="528319"/>
                  </a:lnTo>
                  <a:lnTo>
                    <a:pt x="282" y="585469"/>
                  </a:lnTo>
                  <a:lnTo>
                    <a:pt x="6626" y="585469"/>
                  </a:lnTo>
                  <a:lnTo>
                    <a:pt x="6724" y="528319"/>
                  </a:lnTo>
                  <a:close/>
                </a:path>
                <a:path w="915669" h="754379">
                  <a:moveTo>
                    <a:pt x="914781" y="528319"/>
                  </a:moveTo>
                  <a:lnTo>
                    <a:pt x="907533" y="528319"/>
                  </a:lnTo>
                  <a:lnTo>
                    <a:pt x="907337" y="585469"/>
                  </a:lnTo>
                  <a:lnTo>
                    <a:pt x="914684" y="585469"/>
                  </a:lnTo>
                  <a:lnTo>
                    <a:pt x="914781" y="528319"/>
                  </a:lnTo>
                  <a:close/>
                </a:path>
                <a:path w="915669" h="754379">
                  <a:moveTo>
                    <a:pt x="6626" y="585469"/>
                  </a:moveTo>
                  <a:lnTo>
                    <a:pt x="282" y="585469"/>
                  </a:lnTo>
                  <a:lnTo>
                    <a:pt x="274" y="590549"/>
                  </a:lnTo>
                  <a:lnTo>
                    <a:pt x="6617" y="590549"/>
                  </a:lnTo>
                  <a:lnTo>
                    <a:pt x="6626" y="585469"/>
                  </a:lnTo>
                  <a:close/>
                </a:path>
                <a:path w="915669" h="754379">
                  <a:moveTo>
                    <a:pt x="914684" y="585469"/>
                  </a:moveTo>
                  <a:lnTo>
                    <a:pt x="907337" y="585469"/>
                  </a:lnTo>
                  <a:lnTo>
                    <a:pt x="907320" y="590549"/>
                  </a:lnTo>
                  <a:lnTo>
                    <a:pt x="914676" y="590549"/>
                  </a:lnTo>
                  <a:lnTo>
                    <a:pt x="914684" y="585469"/>
                  </a:lnTo>
                  <a:close/>
                </a:path>
                <a:path w="915669" h="754379">
                  <a:moveTo>
                    <a:pt x="6617" y="590550"/>
                  </a:moveTo>
                  <a:lnTo>
                    <a:pt x="274" y="590550"/>
                  </a:lnTo>
                  <a:lnTo>
                    <a:pt x="261" y="598169"/>
                  </a:lnTo>
                  <a:lnTo>
                    <a:pt x="6604" y="598169"/>
                  </a:lnTo>
                  <a:lnTo>
                    <a:pt x="6617" y="590550"/>
                  </a:lnTo>
                  <a:close/>
                </a:path>
                <a:path w="915669" h="754379">
                  <a:moveTo>
                    <a:pt x="914676" y="590550"/>
                  </a:moveTo>
                  <a:lnTo>
                    <a:pt x="907320" y="590550"/>
                  </a:lnTo>
                  <a:lnTo>
                    <a:pt x="907294" y="598169"/>
                  </a:lnTo>
                  <a:lnTo>
                    <a:pt x="914663" y="598169"/>
                  </a:lnTo>
                  <a:lnTo>
                    <a:pt x="914676" y="590550"/>
                  </a:lnTo>
                  <a:close/>
                </a:path>
                <a:path w="915669" h="754379">
                  <a:moveTo>
                    <a:pt x="6604" y="598169"/>
                  </a:moveTo>
                  <a:lnTo>
                    <a:pt x="261" y="598169"/>
                  </a:lnTo>
                  <a:lnTo>
                    <a:pt x="250" y="604519"/>
                  </a:lnTo>
                  <a:lnTo>
                    <a:pt x="6593" y="604519"/>
                  </a:lnTo>
                  <a:lnTo>
                    <a:pt x="6604" y="598169"/>
                  </a:lnTo>
                  <a:close/>
                </a:path>
                <a:path w="915669" h="754379">
                  <a:moveTo>
                    <a:pt x="914663" y="598169"/>
                  </a:moveTo>
                  <a:lnTo>
                    <a:pt x="907294" y="598169"/>
                  </a:lnTo>
                  <a:lnTo>
                    <a:pt x="907272" y="604519"/>
                  </a:lnTo>
                  <a:lnTo>
                    <a:pt x="914652" y="604519"/>
                  </a:lnTo>
                  <a:lnTo>
                    <a:pt x="914663" y="598169"/>
                  </a:lnTo>
                  <a:close/>
                </a:path>
                <a:path w="915669" h="754379">
                  <a:moveTo>
                    <a:pt x="6593" y="604519"/>
                  </a:moveTo>
                  <a:lnTo>
                    <a:pt x="250" y="604519"/>
                  </a:lnTo>
                  <a:lnTo>
                    <a:pt x="242" y="609599"/>
                  </a:lnTo>
                  <a:lnTo>
                    <a:pt x="6585" y="609599"/>
                  </a:lnTo>
                  <a:lnTo>
                    <a:pt x="6593" y="604519"/>
                  </a:lnTo>
                  <a:close/>
                </a:path>
                <a:path w="915669" h="754379">
                  <a:moveTo>
                    <a:pt x="914652" y="604519"/>
                  </a:moveTo>
                  <a:lnTo>
                    <a:pt x="907272" y="604519"/>
                  </a:lnTo>
                  <a:lnTo>
                    <a:pt x="907254" y="609599"/>
                  </a:lnTo>
                  <a:lnTo>
                    <a:pt x="914644" y="609599"/>
                  </a:lnTo>
                  <a:lnTo>
                    <a:pt x="914652" y="604519"/>
                  </a:lnTo>
                  <a:close/>
                </a:path>
                <a:path w="915669" h="754379">
                  <a:moveTo>
                    <a:pt x="6585" y="609600"/>
                  </a:moveTo>
                  <a:lnTo>
                    <a:pt x="242" y="609600"/>
                  </a:lnTo>
                  <a:lnTo>
                    <a:pt x="229" y="617219"/>
                  </a:lnTo>
                  <a:lnTo>
                    <a:pt x="6572" y="617219"/>
                  </a:lnTo>
                  <a:lnTo>
                    <a:pt x="6585" y="609600"/>
                  </a:lnTo>
                  <a:close/>
                </a:path>
                <a:path w="915669" h="754379">
                  <a:moveTo>
                    <a:pt x="914644" y="609600"/>
                  </a:moveTo>
                  <a:lnTo>
                    <a:pt x="907254" y="609600"/>
                  </a:lnTo>
                  <a:lnTo>
                    <a:pt x="907228" y="617219"/>
                  </a:lnTo>
                  <a:lnTo>
                    <a:pt x="914631" y="617219"/>
                  </a:lnTo>
                  <a:lnTo>
                    <a:pt x="914644" y="609600"/>
                  </a:lnTo>
                  <a:close/>
                </a:path>
                <a:path w="915669" h="754379">
                  <a:moveTo>
                    <a:pt x="6572" y="617219"/>
                  </a:moveTo>
                  <a:lnTo>
                    <a:pt x="229" y="617219"/>
                  </a:lnTo>
                  <a:lnTo>
                    <a:pt x="188" y="641349"/>
                  </a:lnTo>
                  <a:lnTo>
                    <a:pt x="6530" y="641349"/>
                  </a:lnTo>
                  <a:lnTo>
                    <a:pt x="6572" y="617219"/>
                  </a:lnTo>
                  <a:close/>
                </a:path>
                <a:path w="915669" h="754379">
                  <a:moveTo>
                    <a:pt x="914631" y="617219"/>
                  </a:moveTo>
                  <a:lnTo>
                    <a:pt x="907228" y="617219"/>
                  </a:lnTo>
                  <a:lnTo>
                    <a:pt x="907145" y="641349"/>
                  </a:lnTo>
                  <a:lnTo>
                    <a:pt x="914590" y="641349"/>
                  </a:lnTo>
                  <a:lnTo>
                    <a:pt x="914631" y="617219"/>
                  </a:lnTo>
                  <a:close/>
                </a:path>
                <a:path w="915669" h="754379">
                  <a:moveTo>
                    <a:pt x="6530" y="641350"/>
                  </a:moveTo>
                  <a:lnTo>
                    <a:pt x="188" y="641350"/>
                  </a:lnTo>
                  <a:lnTo>
                    <a:pt x="177" y="647699"/>
                  </a:lnTo>
                  <a:lnTo>
                    <a:pt x="6519" y="647699"/>
                  </a:lnTo>
                  <a:lnTo>
                    <a:pt x="6530" y="641350"/>
                  </a:lnTo>
                  <a:close/>
                </a:path>
                <a:path w="915669" h="754379">
                  <a:moveTo>
                    <a:pt x="914590" y="641350"/>
                  </a:moveTo>
                  <a:lnTo>
                    <a:pt x="907145" y="641350"/>
                  </a:lnTo>
                  <a:lnTo>
                    <a:pt x="907124" y="647699"/>
                  </a:lnTo>
                  <a:lnTo>
                    <a:pt x="914579" y="647699"/>
                  </a:lnTo>
                  <a:lnTo>
                    <a:pt x="914590" y="641350"/>
                  </a:lnTo>
                  <a:close/>
                </a:path>
                <a:path w="915669" h="754379">
                  <a:moveTo>
                    <a:pt x="6519" y="647700"/>
                  </a:moveTo>
                  <a:lnTo>
                    <a:pt x="177" y="647700"/>
                  </a:lnTo>
                  <a:lnTo>
                    <a:pt x="154" y="661669"/>
                  </a:lnTo>
                  <a:lnTo>
                    <a:pt x="6495" y="661669"/>
                  </a:lnTo>
                  <a:lnTo>
                    <a:pt x="6519" y="647700"/>
                  </a:lnTo>
                  <a:close/>
                </a:path>
                <a:path w="915669" h="754379">
                  <a:moveTo>
                    <a:pt x="914579" y="647700"/>
                  </a:moveTo>
                  <a:lnTo>
                    <a:pt x="907124" y="647700"/>
                  </a:lnTo>
                  <a:lnTo>
                    <a:pt x="907076" y="661669"/>
                  </a:lnTo>
                  <a:lnTo>
                    <a:pt x="914556" y="661669"/>
                  </a:lnTo>
                  <a:lnTo>
                    <a:pt x="914579" y="647700"/>
                  </a:lnTo>
                  <a:close/>
                </a:path>
                <a:path w="915669" h="754379">
                  <a:moveTo>
                    <a:pt x="6495" y="661669"/>
                  </a:moveTo>
                  <a:lnTo>
                    <a:pt x="154" y="661669"/>
                  </a:lnTo>
                  <a:lnTo>
                    <a:pt x="143" y="668019"/>
                  </a:lnTo>
                  <a:lnTo>
                    <a:pt x="6485" y="668019"/>
                  </a:lnTo>
                  <a:lnTo>
                    <a:pt x="6495" y="661669"/>
                  </a:lnTo>
                  <a:close/>
                </a:path>
                <a:path w="915669" h="754379">
                  <a:moveTo>
                    <a:pt x="914556" y="661669"/>
                  </a:moveTo>
                  <a:lnTo>
                    <a:pt x="907076" y="661669"/>
                  </a:lnTo>
                  <a:lnTo>
                    <a:pt x="907054" y="668019"/>
                  </a:lnTo>
                  <a:lnTo>
                    <a:pt x="914545" y="668019"/>
                  </a:lnTo>
                  <a:lnTo>
                    <a:pt x="914556" y="661669"/>
                  </a:lnTo>
                  <a:close/>
                </a:path>
                <a:path w="915669" h="754379">
                  <a:moveTo>
                    <a:pt x="6485" y="668019"/>
                  </a:moveTo>
                  <a:lnTo>
                    <a:pt x="143" y="668019"/>
                  </a:lnTo>
                  <a:lnTo>
                    <a:pt x="132" y="674369"/>
                  </a:lnTo>
                  <a:lnTo>
                    <a:pt x="6474" y="674369"/>
                  </a:lnTo>
                  <a:lnTo>
                    <a:pt x="6485" y="668019"/>
                  </a:lnTo>
                  <a:close/>
                </a:path>
                <a:path w="915669" h="754379">
                  <a:moveTo>
                    <a:pt x="914545" y="668019"/>
                  </a:moveTo>
                  <a:lnTo>
                    <a:pt x="907054" y="668019"/>
                  </a:lnTo>
                  <a:lnTo>
                    <a:pt x="907032" y="674369"/>
                  </a:lnTo>
                  <a:lnTo>
                    <a:pt x="914534" y="674369"/>
                  </a:lnTo>
                  <a:lnTo>
                    <a:pt x="914545" y="668019"/>
                  </a:lnTo>
                  <a:close/>
                </a:path>
                <a:path w="915669" h="754379">
                  <a:moveTo>
                    <a:pt x="6474" y="674369"/>
                  </a:moveTo>
                  <a:lnTo>
                    <a:pt x="132" y="674369"/>
                  </a:lnTo>
                  <a:lnTo>
                    <a:pt x="122" y="680719"/>
                  </a:lnTo>
                  <a:lnTo>
                    <a:pt x="6463" y="680719"/>
                  </a:lnTo>
                  <a:lnTo>
                    <a:pt x="6474" y="674369"/>
                  </a:lnTo>
                  <a:close/>
                </a:path>
                <a:path w="915669" h="754379">
                  <a:moveTo>
                    <a:pt x="914534" y="674369"/>
                  </a:moveTo>
                  <a:lnTo>
                    <a:pt x="907032" y="674369"/>
                  </a:lnTo>
                  <a:lnTo>
                    <a:pt x="907010" y="680719"/>
                  </a:lnTo>
                  <a:lnTo>
                    <a:pt x="914524" y="680719"/>
                  </a:lnTo>
                  <a:lnTo>
                    <a:pt x="914534" y="674369"/>
                  </a:lnTo>
                  <a:close/>
                </a:path>
                <a:path w="915669" h="754379">
                  <a:moveTo>
                    <a:pt x="6463" y="680719"/>
                  </a:moveTo>
                  <a:lnTo>
                    <a:pt x="122" y="680719"/>
                  </a:lnTo>
                  <a:lnTo>
                    <a:pt x="111" y="687069"/>
                  </a:lnTo>
                  <a:lnTo>
                    <a:pt x="6452" y="687069"/>
                  </a:lnTo>
                  <a:lnTo>
                    <a:pt x="6463" y="680719"/>
                  </a:lnTo>
                  <a:close/>
                </a:path>
                <a:path w="915669" h="754379">
                  <a:moveTo>
                    <a:pt x="914524" y="680719"/>
                  </a:moveTo>
                  <a:lnTo>
                    <a:pt x="907010" y="680719"/>
                  </a:lnTo>
                  <a:lnTo>
                    <a:pt x="906989" y="687069"/>
                  </a:lnTo>
                  <a:lnTo>
                    <a:pt x="914513" y="687069"/>
                  </a:lnTo>
                  <a:lnTo>
                    <a:pt x="914524" y="680719"/>
                  </a:lnTo>
                  <a:close/>
                </a:path>
                <a:path w="915669" h="754379">
                  <a:moveTo>
                    <a:pt x="6452" y="687069"/>
                  </a:moveTo>
                  <a:lnTo>
                    <a:pt x="111" y="687069"/>
                  </a:lnTo>
                  <a:lnTo>
                    <a:pt x="100" y="693419"/>
                  </a:lnTo>
                  <a:lnTo>
                    <a:pt x="6441" y="693419"/>
                  </a:lnTo>
                  <a:lnTo>
                    <a:pt x="6452" y="687069"/>
                  </a:lnTo>
                  <a:close/>
                </a:path>
                <a:path w="915669" h="754379">
                  <a:moveTo>
                    <a:pt x="914513" y="687069"/>
                  </a:moveTo>
                  <a:lnTo>
                    <a:pt x="906989" y="687069"/>
                  </a:lnTo>
                  <a:lnTo>
                    <a:pt x="906967" y="693419"/>
                  </a:lnTo>
                  <a:lnTo>
                    <a:pt x="914502" y="693419"/>
                  </a:lnTo>
                  <a:lnTo>
                    <a:pt x="914513" y="687069"/>
                  </a:lnTo>
                  <a:close/>
                </a:path>
                <a:path w="915669" h="754379">
                  <a:moveTo>
                    <a:pt x="6441" y="693419"/>
                  </a:moveTo>
                  <a:lnTo>
                    <a:pt x="100" y="693419"/>
                  </a:lnTo>
                  <a:lnTo>
                    <a:pt x="89" y="699769"/>
                  </a:lnTo>
                  <a:lnTo>
                    <a:pt x="6430" y="699769"/>
                  </a:lnTo>
                  <a:lnTo>
                    <a:pt x="6441" y="693419"/>
                  </a:lnTo>
                  <a:close/>
                </a:path>
                <a:path w="915669" h="754379">
                  <a:moveTo>
                    <a:pt x="914502" y="693419"/>
                  </a:moveTo>
                  <a:lnTo>
                    <a:pt x="906967" y="693419"/>
                  </a:lnTo>
                  <a:lnTo>
                    <a:pt x="906945" y="699769"/>
                  </a:lnTo>
                  <a:lnTo>
                    <a:pt x="914492" y="699769"/>
                  </a:lnTo>
                  <a:lnTo>
                    <a:pt x="914502" y="693419"/>
                  </a:lnTo>
                  <a:close/>
                </a:path>
                <a:path w="915669" h="754379">
                  <a:moveTo>
                    <a:pt x="6430" y="699769"/>
                  </a:moveTo>
                  <a:lnTo>
                    <a:pt x="89" y="699769"/>
                  </a:lnTo>
                  <a:lnTo>
                    <a:pt x="79" y="706119"/>
                  </a:lnTo>
                  <a:lnTo>
                    <a:pt x="6419" y="706119"/>
                  </a:lnTo>
                  <a:lnTo>
                    <a:pt x="6430" y="699769"/>
                  </a:lnTo>
                  <a:close/>
                </a:path>
                <a:path w="915669" h="754379">
                  <a:moveTo>
                    <a:pt x="914492" y="699769"/>
                  </a:moveTo>
                  <a:lnTo>
                    <a:pt x="906945" y="699769"/>
                  </a:lnTo>
                  <a:lnTo>
                    <a:pt x="906923" y="706119"/>
                  </a:lnTo>
                  <a:lnTo>
                    <a:pt x="914481" y="706119"/>
                  </a:lnTo>
                  <a:lnTo>
                    <a:pt x="914492" y="699769"/>
                  </a:lnTo>
                  <a:close/>
                </a:path>
                <a:path w="915669" h="754379">
                  <a:moveTo>
                    <a:pt x="6419" y="706119"/>
                  </a:moveTo>
                  <a:lnTo>
                    <a:pt x="79" y="706119"/>
                  </a:lnTo>
                  <a:lnTo>
                    <a:pt x="68" y="712469"/>
                  </a:lnTo>
                  <a:lnTo>
                    <a:pt x="6408" y="712469"/>
                  </a:lnTo>
                  <a:lnTo>
                    <a:pt x="6419" y="706119"/>
                  </a:lnTo>
                  <a:close/>
                </a:path>
                <a:path w="915669" h="754379">
                  <a:moveTo>
                    <a:pt x="914481" y="706119"/>
                  </a:moveTo>
                  <a:lnTo>
                    <a:pt x="906923" y="706119"/>
                  </a:lnTo>
                  <a:lnTo>
                    <a:pt x="906901" y="712469"/>
                  </a:lnTo>
                  <a:lnTo>
                    <a:pt x="914470" y="712469"/>
                  </a:lnTo>
                  <a:lnTo>
                    <a:pt x="914481" y="706119"/>
                  </a:lnTo>
                  <a:close/>
                </a:path>
                <a:path w="915669" h="754379">
                  <a:moveTo>
                    <a:pt x="6408" y="712469"/>
                  </a:moveTo>
                  <a:lnTo>
                    <a:pt x="68" y="712469"/>
                  </a:lnTo>
                  <a:lnTo>
                    <a:pt x="57" y="718819"/>
                  </a:lnTo>
                  <a:lnTo>
                    <a:pt x="6397" y="718819"/>
                  </a:lnTo>
                  <a:lnTo>
                    <a:pt x="6408" y="712469"/>
                  </a:lnTo>
                  <a:close/>
                </a:path>
                <a:path w="915669" h="754379">
                  <a:moveTo>
                    <a:pt x="914470" y="712469"/>
                  </a:moveTo>
                  <a:lnTo>
                    <a:pt x="906901" y="712469"/>
                  </a:lnTo>
                  <a:lnTo>
                    <a:pt x="906880" y="718819"/>
                  </a:lnTo>
                  <a:lnTo>
                    <a:pt x="914459" y="718819"/>
                  </a:lnTo>
                  <a:lnTo>
                    <a:pt x="914470" y="712469"/>
                  </a:lnTo>
                  <a:close/>
                </a:path>
                <a:path w="915669" h="754379">
                  <a:moveTo>
                    <a:pt x="6397" y="718819"/>
                  </a:moveTo>
                  <a:lnTo>
                    <a:pt x="57" y="718819"/>
                  </a:lnTo>
                  <a:lnTo>
                    <a:pt x="49" y="723899"/>
                  </a:lnTo>
                  <a:lnTo>
                    <a:pt x="6389" y="723899"/>
                  </a:lnTo>
                  <a:lnTo>
                    <a:pt x="6397" y="718819"/>
                  </a:lnTo>
                  <a:close/>
                </a:path>
                <a:path w="915669" h="754379">
                  <a:moveTo>
                    <a:pt x="914459" y="718819"/>
                  </a:moveTo>
                  <a:lnTo>
                    <a:pt x="906880" y="718819"/>
                  </a:lnTo>
                  <a:lnTo>
                    <a:pt x="906862" y="723899"/>
                  </a:lnTo>
                  <a:lnTo>
                    <a:pt x="914451" y="723899"/>
                  </a:lnTo>
                  <a:lnTo>
                    <a:pt x="914459" y="718819"/>
                  </a:lnTo>
                  <a:close/>
                </a:path>
                <a:path w="915669" h="754379">
                  <a:moveTo>
                    <a:pt x="6389" y="723900"/>
                  </a:moveTo>
                  <a:lnTo>
                    <a:pt x="49" y="723900"/>
                  </a:lnTo>
                  <a:lnTo>
                    <a:pt x="36" y="731519"/>
                  </a:lnTo>
                  <a:lnTo>
                    <a:pt x="6376" y="731519"/>
                  </a:lnTo>
                  <a:lnTo>
                    <a:pt x="6389" y="723900"/>
                  </a:lnTo>
                  <a:close/>
                </a:path>
                <a:path w="915669" h="754379">
                  <a:moveTo>
                    <a:pt x="914451" y="723900"/>
                  </a:moveTo>
                  <a:lnTo>
                    <a:pt x="906862" y="723900"/>
                  </a:lnTo>
                  <a:lnTo>
                    <a:pt x="906836" y="731519"/>
                  </a:lnTo>
                  <a:lnTo>
                    <a:pt x="914438" y="731519"/>
                  </a:lnTo>
                  <a:lnTo>
                    <a:pt x="914451" y="723900"/>
                  </a:lnTo>
                  <a:close/>
                </a:path>
                <a:path w="915669" h="754379">
                  <a:moveTo>
                    <a:pt x="6376" y="731519"/>
                  </a:moveTo>
                  <a:lnTo>
                    <a:pt x="36" y="731519"/>
                  </a:lnTo>
                  <a:lnTo>
                    <a:pt x="27" y="736599"/>
                  </a:lnTo>
                  <a:lnTo>
                    <a:pt x="6367" y="736599"/>
                  </a:lnTo>
                  <a:lnTo>
                    <a:pt x="6376" y="731519"/>
                  </a:lnTo>
                  <a:close/>
                </a:path>
                <a:path w="915669" h="754379">
                  <a:moveTo>
                    <a:pt x="914438" y="731519"/>
                  </a:moveTo>
                  <a:lnTo>
                    <a:pt x="906836" y="731519"/>
                  </a:lnTo>
                  <a:lnTo>
                    <a:pt x="906819" y="736599"/>
                  </a:lnTo>
                  <a:lnTo>
                    <a:pt x="914429" y="736599"/>
                  </a:lnTo>
                  <a:lnTo>
                    <a:pt x="914438" y="731519"/>
                  </a:lnTo>
                  <a:close/>
                </a:path>
                <a:path w="915669" h="754379">
                  <a:moveTo>
                    <a:pt x="6367" y="736600"/>
                  </a:moveTo>
                  <a:lnTo>
                    <a:pt x="27" y="736600"/>
                  </a:lnTo>
                  <a:lnTo>
                    <a:pt x="14" y="744219"/>
                  </a:lnTo>
                  <a:lnTo>
                    <a:pt x="6354" y="744219"/>
                  </a:lnTo>
                  <a:lnTo>
                    <a:pt x="6367" y="736600"/>
                  </a:lnTo>
                  <a:close/>
                </a:path>
                <a:path w="915669" h="754379">
                  <a:moveTo>
                    <a:pt x="914429" y="736600"/>
                  </a:moveTo>
                  <a:lnTo>
                    <a:pt x="906819" y="736600"/>
                  </a:lnTo>
                  <a:lnTo>
                    <a:pt x="906793" y="744219"/>
                  </a:lnTo>
                  <a:lnTo>
                    <a:pt x="914417" y="744219"/>
                  </a:lnTo>
                  <a:lnTo>
                    <a:pt x="914429" y="736600"/>
                  </a:lnTo>
                  <a:close/>
                </a:path>
                <a:path w="915669" h="754379">
                  <a:moveTo>
                    <a:pt x="6354" y="744219"/>
                  </a:moveTo>
                  <a:lnTo>
                    <a:pt x="14" y="744219"/>
                  </a:lnTo>
                  <a:lnTo>
                    <a:pt x="4" y="750569"/>
                  </a:lnTo>
                  <a:lnTo>
                    <a:pt x="914406" y="750569"/>
                  </a:lnTo>
                  <a:lnTo>
                    <a:pt x="914410" y="748029"/>
                  </a:lnTo>
                  <a:lnTo>
                    <a:pt x="6350" y="746759"/>
                  </a:lnTo>
                  <a:lnTo>
                    <a:pt x="6354" y="744219"/>
                  </a:lnTo>
                  <a:close/>
                </a:path>
                <a:path w="915669" h="754379">
                  <a:moveTo>
                    <a:pt x="914417" y="744219"/>
                  </a:moveTo>
                  <a:lnTo>
                    <a:pt x="906793" y="744219"/>
                  </a:lnTo>
                  <a:lnTo>
                    <a:pt x="906780" y="748029"/>
                  </a:lnTo>
                  <a:lnTo>
                    <a:pt x="914410" y="748029"/>
                  </a:lnTo>
                  <a:lnTo>
                    <a:pt x="914417" y="744219"/>
                  </a:lnTo>
                  <a:close/>
                </a:path>
                <a:path w="915669" h="754379">
                  <a:moveTo>
                    <a:pt x="914406" y="750569"/>
                  </a:moveTo>
                  <a:lnTo>
                    <a:pt x="4" y="750569"/>
                  </a:lnTo>
                  <a:lnTo>
                    <a:pt x="0" y="753109"/>
                  </a:lnTo>
                  <a:lnTo>
                    <a:pt x="914400" y="754379"/>
                  </a:lnTo>
                  <a:lnTo>
                    <a:pt x="914406" y="750569"/>
                  </a:lnTo>
                  <a:close/>
                </a:path>
              </a:pathLst>
            </a:custGeom>
            <a:solidFill>
              <a:srgbClr val="094C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811529" y="3792220"/>
              <a:ext cx="902969" cy="741680"/>
            </a:xfrm>
            <a:custGeom>
              <a:avLst/>
              <a:gdLst/>
              <a:ahLst/>
              <a:cxnLst/>
              <a:rect l="l" t="t" r="r" b="b"/>
              <a:pathLst>
                <a:path w="902969" h="741679">
                  <a:moveTo>
                    <a:pt x="1269" y="0"/>
                  </a:moveTo>
                  <a:lnTo>
                    <a:pt x="1267" y="1269"/>
                  </a:lnTo>
                  <a:lnTo>
                    <a:pt x="902969" y="1269"/>
                  </a:lnTo>
                  <a:lnTo>
                    <a:pt x="1269" y="0"/>
                  </a:lnTo>
                  <a:close/>
                </a:path>
                <a:path w="902969" h="741679">
                  <a:moveTo>
                    <a:pt x="902970" y="1269"/>
                  </a:moveTo>
                  <a:lnTo>
                    <a:pt x="1267" y="1269"/>
                  </a:lnTo>
                  <a:lnTo>
                    <a:pt x="1256" y="7619"/>
                  </a:lnTo>
                  <a:lnTo>
                    <a:pt x="7617" y="7619"/>
                  </a:lnTo>
                  <a:lnTo>
                    <a:pt x="7619" y="6349"/>
                  </a:lnTo>
                  <a:lnTo>
                    <a:pt x="902952" y="6349"/>
                  </a:lnTo>
                  <a:lnTo>
                    <a:pt x="902970" y="1269"/>
                  </a:lnTo>
                  <a:close/>
                </a:path>
                <a:path w="902969" h="741679">
                  <a:moveTo>
                    <a:pt x="902952" y="6349"/>
                  </a:moveTo>
                  <a:lnTo>
                    <a:pt x="7619" y="6349"/>
                  </a:lnTo>
                  <a:lnTo>
                    <a:pt x="895350" y="7619"/>
                  </a:lnTo>
                  <a:lnTo>
                    <a:pt x="902948" y="7619"/>
                  </a:lnTo>
                  <a:lnTo>
                    <a:pt x="902952" y="6349"/>
                  </a:lnTo>
                  <a:close/>
                </a:path>
                <a:path w="902969" h="741679">
                  <a:moveTo>
                    <a:pt x="7617" y="7619"/>
                  </a:moveTo>
                  <a:lnTo>
                    <a:pt x="1256" y="7619"/>
                  </a:lnTo>
                  <a:lnTo>
                    <a:pt x="1248" y="12699"/>
                  </a:lnTo>
                  <a:lnTo>
                    <a:pt x="7608" y="12699"/>
                  </a:lnTo>
                  <a:lnTo>
                    <a:pt x="7617" y="7619"/>
                  </a:lnTo>
                  <a:close/>
                </a:path>
                <a:path w="902969" h="741679">
                  <a:moveTo>
                    <a:pt x="902948" y="7619"/>
                  </a:moveTo>
                  <a:lnTo>
                    <a:pt x="895350" y="7619"/>
                  </a:lnTo>
                  <a:lnTo>
                    <a:pt x="895341" y="12699"/>
                  </a:lnTo>
                  <a:lnTo>
                    <a:pt x="902930" y="12699"/>
                  </a:lnTo>
                  <a:lnTo>
                    <a:pt x="902948" y="7619"/>
                  </a:lnTo>
                  <a:close/>
                </a:path>
                <a:path w="902969" h="741679">
                  <a:moveTo>
                    <a:pt x="7608" y="12700"/>
                  </a:moveTo>
                  <a:lnTo>
                    <a:pt x="1248" y="12700"/>
                  </a:lnTo>
                  <a:lnTo>
                    <a:pt x="1235" y="20319"/>
                  </a:lnTo>
                  <a:lnTo>
                    <a:pt x="7595" y="20319"/>
                  </a:lnTo>
                  <a:lnTo>
                    <a:pt x="7608" y="12700"/>
                  </a:lnTo>
                  <a:close/>
                </a:path>
                <a:path w="902969" h="741679">
                  <a:moveTo>
                    <a:pt x="902930" y="12700"/>
                  </a:moveTo>
                  <a:lnTo>
                    <a:pt x="895341" y="12700"/>
                  </a:lnTo>
                  <a:lnTo>
                    <a:pt x="895327" y="20319"/>
                  </a:lnTo>
                  <a:lnTo>
                    <a:pt x="902904" y="20319"/>
                  </a:lnTo>
                  <a:lnTo>
                    <a:pt x="902930" y="12700"/>
                  </a:lnTo>
                  <a:close/>
                </a:path>
                <a:path w="902969" h="741679">
                  <a:moveTo>
                    <a:pt x="7595" y="20319"/>
                  </a:moveTo>
                  <a:lnTo>
                    <a:pt x="1235" y="20319"/>
                  </a:lnTo>
                  <a:lnTo>
                    <a:pt x="1226" y="25399"/>
                  </a:lnTo>
                  <a:lnTo>
                    <a:pt x="7586" y="25399"/>
                  </a:lnTo>
                  <a:lnTo>
                    <a:pt x="7595" y="20319"/>
                  </a:lnTo>
                  <a:close/>
                </a:path>
                <a:path w="902969" h="741679">
                  <a:moveTo>
                    <a:pt x="902904" y="20319"/>
                  </a:moveTo>
                  <a:lnTo>
                    <a:pt x="895327" y="20319"/>
                  </a:lnTo>
                  <a:lnTo>
                    <a:pt x="895318" y="25399"/>
                  </a:lnTo>
                  <a:lnTo>
                    <a:pt x="902887" y="25399"/>
                  </a:lnTo>
                  <a:lnTo>
                    <a:pt x="902904" y="20319"/>
                  </a:lnTo>
                  <a:close/>
                </a:path>
                <a:path w="902969" h="741679">
                  <a:moveTo>
                    <a:pt x="7586" y="25400"/>
                  </a:moveTo>
                  <a:lnTo>
                    <a:pt x="1226" y="25400"/>
                  </a:lnTo>
                  <a:lnTo>
                    <a:pt x="1202" y="39369"/>
                  </a:lnTo>
                  <a:lnTo>
                    <a:pt x="7562" y="39369"/>
                  </a:lnTo>
                  <a:lnTo>
                    <a:pt x="7586" y="25400"/>
                  </a:lnTo>
                  <a:close/>
                </a:path>
                <a:path w="902969" h="741679">
                  <a:moveTo>
                    <a:pt x="902887" y="25400"/>
                  </a:moveTo>
                  <a:lnTo>
                    <a:pt x="895318" y="25400"/>
                  </a:lnTo>
                  <a:lnTo>
                    <a:pt x="895294" y="39369"/>
                  </a:lnTo>
                  <a:lnTo>
                    <a:pt x="902839" y="39369"/>
                  </a:lnTo>
                  <a:lnTo>
                    <a:pt x="902887" y="25400"/>
                  </a:lnTo>
                  <a:close/>
                </a:path>
                <a:path w="902969" h="741679">
                  <a:moveTo>
                    <a:pt x="7562" y="39369"/>
                  </a:moveTo>
                  <a:lnTo>
                    <a:pt x="1202" y="39369"/>
                  </a:lnTo>
                  <a:lnTo>
                    <a:pt x="1182" y="50799"/>
                  </a:lnTo>
                  <a:lnTo>
                    <a:pt x="7542" y="50799"/>
                  </a:lnTo>
                  <a:lnTo>
                    <a:pt x="7562" y="39369"/>
                  </a:lnTo>
                  <a:close/>
                </a:path>
                <a:path w="902969" h="741679">
                  <a:moveTo>
                    <a:pt x="902839" y="39369"/>
                  </a:moveTo>
                  <a:lnTo>
                    <a:pt x="895294" y="39369"/>
                  </a:lnTo>
                  <a:lnTo>
                    <a:pt x="895274" y="50799"/>
                  </a:lnTo>
                  <a:lnTo>
                    <a:pt x="902800" y="50799"/>
                  </a:lnTo>
                  <a:lnTo>
                    <a:pt x="902839" y="39369"/>
                  </a:lnTo>
                  <a:close/>
                </a:path>
                <a:path w="902969" h="741679">
                  <a:moveTo>
                    <a:pt x="7542" y="50800"/>
                  </a:moveTo>
                  <a:lnTo>
                    <a:pt x="1182" y="50800"/>
                  </a:lnTo>
                  <a:lnTo>
                    <a:pt x="1171" y="57149"/>
                  </a:lnTo>
                  <a:lnTo>
                    <a:pt x="7531" y="57149"/>
                  </a:lnTo>
                  <a:lnTo>
                    <a:pt x="7542" y="50800"/>
                  </a:lnTo>
                  <a:close/>
                </a:path>
                <a:path w="902969" h="741679">
                  <a:moveTo>
                    <a:pt x="902800" y="50800"/>
                  </a:moveTo>
                  <a:lnTo>
                    <a:pt x="895274" y="50800"/>
                  </a:lnTo>
                  <a:lnTo>
                    <a:pt x="895263" y="57149"/>
                  </a:lnTo>
                  <a:lnTo>
                    <a:pt x="902778" y="57149"/>
                  </a:lnTo>
                  <a:lnTo>
                    <a:pt x="902800" y="50800"/>
                  </a:lnTo>
                  <a:close/>
                </a:path>
                <a:path w="902969" h="741679">
                  <a:moveTo>
                    <a:pt x="7531" y="57150"/>
                  </a:moveTo>
                  <a:lnTo>
                    <a:pt x="1171" y="57150"/>
                  </a:lnTo>
                  <a:lnTo>
                    <a:pt x="1161" y="63499"/>
                  </a:lnTo>
                  <a:lnTo>
                    <a:pt x="7520" y="63499"/>
                  </a:lnTo>
                  <a:lnTo>
                    <a:pt x="7531" y="57150"/>
                  </a:lnTo>
                  <a:close/>
                </a:path>
                <a:path w="902969" h="741679">
                  <a:moveTo>
                    <a:pt x="902778" y="57150"/>
                  </a:moveTo>
                  <a:lnTo>
                    <a:pt x="895263" y="57150"/>
                  </a:lnTo>
                  <a:lnTo>
                    <a:pt x="895252" y="63499"/>
                  </a:lnTo>
                  <a:lnTo>
                    <a:pt x="902756" y="63499"/>
                  </a:lnTo>
                  <a:lnTo>
                    <a:pt x="902778" y="57150"/>
                  </a:lnTo>
                  <a:close/>
                </a:path>
                <a:path w="902969" h="741679">
                  <a:moveTo>
                    <a:pt x="7520" y="63500"/>
                  </a:moveTo>
                  <a:lnTo>
                    <a:pt x="1161" y="63500"/>
                  </a:lnTo>
                  <a:lnTo>
                    <a:pt x="1148" y="71119"/>
                  </a:lnTo>
                  <a:lnTo>
                    <a:pt x="7506" y="71119"/>
                  </a:lnTo>
                  <a:lnTo>
                    <a:pt x="7520" y="63500"/>
                  </a:lnTo>
                  <a:close/>
                </a:path>
                <a:path w="902969" h="741679">
                  <a:moveTo>
                    <a:pt x="902756" y="63500"/>
                  </a:moveTo>
                  <a:lnTo>
                    <a:pt x="895252" y="63500"/>
                  </a:lnTo>
                  <a:lnTo>
                    <a:pt x="895239" y="71119"/>
                  </a:lnTo>
                  <a:lnTo>
                    <a:pt x="902730" y="71119"/>
                  </a:lnTo>
                  <a:lnTo>
                    <a:pt x="902756" y="63500"/>
                  </a:lnTo>
                  <a:close/>
                </a:path>
                <a:path w="902969" h="741679">
                  <a:moveTo>
                    <a:pt x="7506" y="71119"/>
                  </a:moveTo>
                  <a:lnTo>
                    <a:pt x="1148" y="71119"/>
                  </a:lnTo>
                  <a:lnTo>
                    <a:pt x="1137" y="77469"/>
                  </a:lnTo>
                  <a:lnTo>
                    <a:pt x="7495" y="77469"/>
                  </a:lnTo>
                  <a:lnTo>
                    <a:pt x="7506" y="71119"/>
                  </a:lnTo>
                  <a:close/>
                </a:path>
                <a:path w="902969" h="741679">
                  <a:moveTo>
                    <a:pt x="902730" y="71119"/>
                  </a:moveTo>
                  <a:lnTo>
                    <a:pt x="895239" y="71119"/>
                  </a:lnTo>
                  <a:lnTo>
                    <a:pt x="895228" y="77469"/>
                  </a:lnTo>
                  <a:lnTo>
                    <a:pt x="902708" y="77469"/>
                  </a:lnTo>
                  <a:lnTo>
                    <a:pt x="902730" y="71119"/>
                  </a:lnTo>
                  <a:close/>
                </a:path>
                <a:path w="902969" h="741679">
                  <a:moveTo>
                    <a:pt x="7495" y="77469"/>
                  </a:moveTo>
                  <a:lnTo>
                    <a:pt x="1137" y="77469"/>
                  </a:lnTo>
                  <a:lnTo>
                    <a:pt x="1126" y="83819"/>
                  </a:lnTo>
                  <a:lnTo>
                    <a:pt x="7484" y="83819"/>
                  </a:lnTo>
                  <a:lnTo>
                    <a:pt x="7495" y="77469"/>
                  </a:lnTo>
                  <a:close/>
                </a:path>
                <a:path w="902969" h="741679">
                  <a:moveTo>
                    <a:pt x="902708" y="77469"/>
                  </a:moveTo>
                  <a:lnTo>
                    <a:pt x="895228" y="77469"/>
                  </a:lnTo>
                  <a:lnTo>
                    <a:pt x="895217" y="83819"/>
                  </a:lnTo>
                  <a:lnTo>
                    <a:pt x="902686" y="83819"/>
                  </a:lnTo>
                  <a:lnTo>
                    <a:pt x="902708" y="77469"/>
                  </a:lnTo>
                  <a:close/>
                </a:path>
                <a:path w="902969" h="741679">
                  <a:moveTo>
                    <a:pt x="7484" y="83819"/>
                  </a:moveTo>
                  <a:lnTo>
                    <a:pt x="1126" y="83819"/>
                  </a:lnTo>
                  <a:lnTo>
                    <a:pt x="1117" y="88899"/>
                  </a:lnTo>
                  <a:lnTo>
                    <a:pt x="7475" y="88899"/>
                  </a:lnTo>
                  <a:lnTo>
                    <a:pt x="7484" y="83819"/>
                  </a:lnTo>
                  <a:close/>
                </a:path>
                <a:path w="902969" h="741679">
                  <a:moveTo>
                    <a:pt x="902686" y="83819"/>
                  </a:moveTo>
                  <a:lnTo>
                    <a:pt x="895217" y="83819"/>
                  </a:lnTo>
                  <a:lnTo>
                    <a:pt x="895208" y="88899"/>
                  </a:lnTo>
                  <a:lnTo>
                    <a:pt x="902669" y="88899"/>
                  </a:lnTo>
                  <a:lnTo>
                    <a:pt x="902686" y="83819"/>
                  </a:lnTo>
                  <a:close/>
                </a:path>
                <a:path w="902969" h="741679">
                  <a:moveTo>
                    <a:pt x="7475" y="88900"/>
                  </a:moveTo>
                  <a:lnTo>
                    <a:pt x="1117" y="88900"/>
                  </a:lnTo>
                  <a:lnTo>
                    <a:pt x="1106" y="95249"/>
                  </a:lnTo>
                  <a:lnTo>
                    <a:pt x="7464" y="95249"/>
                  </a:lnTo>
                  <a:lnTo>
                    <a:pt x="7475" y="88900"/>
                  </a:lnTo>
                  <a:close/>
                </a:path>
                <a:path w="902969" h="741679">
                  <a:moveTo>
                    <a:pt x="902669" y="88900"/>
                  </a:moveTo>
                  <a:lnTo>
                    <a:pt x="895208" y="88900"/>
                  </a:lnTo>
                  <a:lnTo>
                    <a:pt x="895197" y="95249"/>
                  </a:lnTo>
                  <a:lnTo>
                    <a:pt x="902647" y="95249"/>
                  </a:lnTo>
                  <a:lnTo>
                    <a:pt x="902669" y="88900"/>
                  </a:lnTo>
                  <a:close/>
                </a:path>
                <a:path w="902969" h="741679">
                  <a:moveTo>
                    <a:pt x="7464" y="95250"/>
                  </a:moveTo>
                  <a:lnTo>
                    <a:pt x="1106" y="95250"/>
                  </a:lnTo>
                  <a:lnTo>
                    <a:pt x="1095" y="101599"/>
                  </a:lnTo>
                  <a:lnTo>
                    <a:pt x="7453" y="101599"/>
                  </a:lnTo>
                  <a:lnTo>
                    <a:pt x="7464" y="95250"/>
                  </a:lnTo>
                  <a:close/>
                </a:path>
                <a:path w="902969" h="741679">
                  <a:moveTo>
                    <a:pt x="902647" y="95250"/>
                  </a:moveTo>
                  <a:lnTo>
                    <a:pt x="895197" y="95250"/>
                  </a:lnTo>
                  <a:lnTo>
                    <a:pt x="895185" y="101599"/>
                  </a:lnTo>
                  <a:lnTo>
                    <a:pt x="902625" y="101599"/>
                  </a:lnTo>
                  <a:lnTo>
                    <a:pt x="902647" y="95250"/>
                  </a:lnTo>
                  <a:close/>
                </a:path>
                <a:path w="902969" h="741679">
                  <a:moveTo>
                    <a:pt x="7453" y="101600"/>
                  </a:moveTo>
                  <a:lnTo>
                    <a:pt x="1095" y="101600"/>
                  </a:lnTo>
                  <a:lnTo>
                    <a:pt x="1030" y="139699"/>
                  </a:lnTo>
                  <a:lnTo>
                    <a:pt x="7387" y="139699"/>
                  </a:lnTo>
                  <a:lnTo>
                    <a:pt x="7453" y="101600"/>
                  </a:lnTo>
                  <a:close/>
                </a:path>
                <a:path w="902969" h="741679">
                  <a:moveTo>
                    <a:pt x="902625" y="101600"/>
                  </a:moveTo>
                  <a:lnTo>
                    <a:pt x="895185" y="101600"/>
                  </a:lnTo>
                  <a:lnTo>
                    <a:pt x="895119" y="139699"/>
                  </a:lnTo>
                  <a:lnTo>
                    <a:pt x="902495" y="139699"/>
                  </a:lnTo>
                  <a:lnTo>
                    <a:pt x="902625" y="101600"/>
                  </a:lnTo>
                  <a:close/>
                </a:path>
                <a:path w="902969" h="741679">
                  <a:moveTo>
                    <a:pt x="7387" y="139700"/>
                  </a:moveTo>
                  <a:lnTo>
                    <a:pt x="1030" y="139700"/>
                  </a:lnTo>
                  <a:lnTo>
                    <a:pt x="1017" y="147319"/>
                  </a:lnTo>
                  <a:lnTo>
                    <a:pt x="7373" y="147319"/>
                  </a:lnTo>
                  <a:lnTo>
                    <a:pt x="7387" y="139700"/>
                  </a:lnTo>
                  <a:close/>
                </a:path>
                <a:path w="902969" h="741679">
                  <a:moveTo>
                    <a:pt x="902495" y="139700"/>
                  </a:moveTo>
                  <a:lnTo>
                    <a:pt x="895119" y="139700"/>
                  </a:lnTo>
                  <a:lnTo>
                    <a:pt x="895106" y="147319"/>
                  </a:lnTo>
                  <a:lnTo>
                    <a:pt x="902468" y="147319"/>
                  </a:lnTo>
                  <a:lnTo>
                    <a:pt x="902495" y="139700"/>
                  </a:lnTo>
                  <a:close/>
                </a:path>
                <a:path w="902969" h="741679">
                  <a:moveTo>
                    <a:pt x="7373" y="147319"/>
                  </a:moveTo>
                  <a:lnTo>
                    <a:pt x="1017" y="147319"/>
                  </a:lnTo>
                  <a:lnTo>
                    <a:pt x="1006" y="153669"/>
                  </a:lnTo>
                  <a:lnTo>
                    <a:pt x="7362" y="153669"/>
                  </a:lnTo>
                  <a:lnTo>
                    <a:pt x="7373" y="147319"/>
                  </a:lnTo>
                  <a:close/>
                </a:path>
                <a:path w="902969" h="741679">
                  <a:moveTo>
                    <a:pt x="902468" y="147319"/>
                  </a:moveTo>
                  <a:lnTo>
                    <a:pt x="895106" y="147319"/>
                  </a:lnTo>
                  <a:lnTo>
                    <a:pt x="895095" y="153669"/>
                  </a:lnTo>
                  <a:lnTo>
                    <a:pt x="902447" y="153669"/>
                  </a:lnTo>
                  <a:lnTo>
                    <a:pt x="902468" y="147319"/>
                  </a:lnTo>
                  <a:close/>
                </a:path>
                <a:path w="902969" h="741679">
                  <a:moveTo>
                    <a:pt x="7362" y="153669"/>
                  </a:moveTo>
                  <a:lnTo>
                    <a:pt x="1006" y="153669"/>
                  </a:lnTo>
                  <a:lnTo>
                    <a:pt x="997" y="158749"/>
                  </a:lnTo>
                  <a:lnTo>
                    <a:pt x="7354" y="158749"/>
                  </a:lnTo>
                  <a:lnTo>
                    <a:pt x="7362" y="153669"/>
                  </a:lnTo>
                  <a:close/>
                </a:path>
                <a:path w="902969" h="741679">
                  <a:moveTo>
                    <a:pt x="902447" y="153669"/>
                  </a:moveTo>
                  <a:lnTo>
                    <a:pt x="895095" y="153669"/>
                  </a:lnTo>
                  <a:lnTo>
                    <a:pt x="895086" y="158749"/>
                  </a:lnTo>
                  <a:lnTo>
                    <a:pt x="902429" y="158749"/>
                  </a:lnTo>
                  <a:lnTo>
                    <a:pt x="902447" y="153669"/>
                  </a:lnTo>
                  <a:close/>
                </a:path>
                <a:path w="902969" h="741679">
                  <a:moveTo>
                    <a:pt x="7354" y="158750"/>
                  </a:moveTo>
                  <a:lnTo>
                    <a:pt x="997" y="158750"/>
                  </a:lnTo>
                  <a:lnTo>
                    <a:pt x="984" y="166369"/>
                  </a:lnTo>
                  <a:lnTo>
                    <a:pt x="7340" y="166369"/>
                  </a:lnTo>
                  <a:lnTo>
                    <a:pt x="7354" y="158750"/>
                  </a:lnTo>
                  <a:close/>
                </a:path>
                <a:path w="902969" h="741679">
                  <a:moveTo>
                    <a:pt x="902429" y="158750"/>
                  </a:moveTo>
                  <a:lnTo>
                    <a:pt x="895086" y="158750"/>
                  </a:lnTo>
                  <a:lnTo>
                    <a:pt x="895072" y="166369"/>
                  </a:lnTo>
                  <a:lnTo>
                    <a:pt x="902403" y="166369"/>
                  </a:lnTo>
                  <a:lnTo>
                    <a:pt x="902429" y="158750"/>
                  </a:lnTo>
                  <a:close/>
                </a:path>
                <a:path w="902969" h="741679">
                  <a:moveTo>
                    <a:pt x="7340" y="166369"/>
                  </a:moveTo>
                  <a:lnTo>
                    <a:pt x="984" y="166369"/>
                  </a:lnTo>
                  <a:lnTo>
                    <a:pt x="930" y="198119"/>
                  </a:lnTo>
                  <a:lnTo>
                    <a:pt x="7285" y="198119"/>
                  </a:lnTo>
                  <a:lnTo>
                    <a:pt x="7340" y="166369"/>
                  </a:lnTo>
                  <a:close/>
                </a:path>
                <a:path w="902969" h="741679">
                  <a:moveTo>
                    <a:pt x="902403" y="166369"/>
                  </a:moveTo>
                  <a:lnTo>
                    <a:pt x="895072" y="166369"/>
                  </a:lnTo>
                  <a:lnTo>
                    <a:pt x="895017" y="198119"/>
                  </a:lnTo>
                  <a:lnTo>
                    <a:pt x="902294" y="198119"/>
                  </a:lnTo>
                  <a:lnTo>
                    <a:pt x="902403" y="166369"/>
                  </a:lnTo>
                  <a:close/>
                </a:path>
                <a:path w="902969" h="741679">
                  <a:moveTo>
                    <a:pt x="7285" y="198119"/>
                  </a:moveTo>
                  <a:lnTo>
                    <a:pt x="930" y="198119"/>
                  </a:lnTo>
                  <a:lnTo>
                    <a:pt x="875" y="229869"/>
                  </a:lnTo>
                  <a:lnTo>
                    <a:pt x="7229" y="229869"/>
                  </a:lnTo>
                  <a:lnTo>
                    <a:pt x="7285" y="198119"/>
                  </a:lnTo>
                  <a:close/>
                </a:path>
                <a:path w="902969" h="741679">
                  <a:moveTo>
                    <a:pt x="902294" y="198119"/>
                  </a:moveTo>
                  <a:lnTo>
                    <a:pt x="895017" y="198119"/>
                  </a:lnTo>
                  <a:lnTo>
                    <a:pt x="894962" y="229869"/>
                  </a:lnTo>
                  <a:lnTo>
                    <a:pt x="902185" y="229869"/>
                  </a:lnTo>
                  <a:lnTo>
                    <a:pt x="902294" y="198119"/>
                  </a:lnTo>
                  <a:close/>
                </a:path>
                <a:path w="902969" h="741679">
                  <a:moveTo>
                    <a:pt x="7229" y="229869"/>
                  </a:moveTo>
                  <a:lnTo>
                    <a:pt x="875" y="229869"/>
                  </a:lnTo>
                  <a:lnTo>
                    <a:pt x="821" y="261619"/>
                  </a:lnTo>
                  <a:lnTo>
                    <a:pt x="7174" y="261619"/>
                  </a:lnTo>
                  <a:lnTo>
                    <a:pt x="7229" y="229869"/>
                  </a:lnTo>
                  <a:close/>
                </a:path>
                <a:path w="902969" h="741679">
                  <a:moveTo>
                    <a:pt x="902185" y="229869"/>
                  </a:moveTo>
                  <a:lnTo>
                    <a:pt x="894962" y="229869"/>
                  </a:lnTo>
                  <a:lnTo>
                    <a:pt x="894906" y="261619"/>
                  </a:lnTo>
                  <a:lnTo>
                    <a:pt x="902076" y="261619"/>
                  </a:lnTo>
                  <a:lnTo>
                    <a:pt x="902185" y="229869"/>
                  </a:lnTo>
                  <a:close/>
                </a:path>
                <a:path w="902969" h="741679">
                  <a:moveTo>
                    <a:pt x="7174" y="261619"/>
                  </a:moveTo>
                  <a:lnTo>
                    <a:pt x="821" y="261619"/>
                  </a:lnTo>
                  <a:lnTo>
                    <a:pt x="496" y="450849"/>
                  </a:lnTo>
                  <a:lnTo>
                    <a:pt x="6844" y="450849"/>
                  </a:lnTo>
                  <a:lnTo>
                    <a:pt x="7174" y="261619"/>
                  </a:lnTo>
                  <a:close/>
                </a:path>
                <a:path w="902969" h="741679">
                  <a:moveTo>
                    <a:pt x="902076" y="261619"/>
                  </a:moveTo>
                  <a:lnTo>
                    <a:pt x="894906" y="261619"/>
                  </a:lnTo>
                  <a:lnTo>
                    <a:pt x="894576" y="450849"/>
                  </a:lnTo>
                  <a:lnTo>
                    <a:pt x="901427" y="450849"/>
                  </a:lnTo>
                  <a:lnTo>
                    <a:pt x="902076" y="261619"/>
                  </a:lnTo>
                  <a:close/>
                </a:path>
                <a:path w="902969" h="741679">
                  <a:moveTo>
                    <a:pt x="6844" y="450850"/>
                  </a:moveTo>
                  <a:lnTo>
                    <a:pt x="496" y="450850"/>
                  </a:lnTo>
                  <a:lnTo>
                    <a:pt x="431" y="488949"/>
                  </a:lnTo>
                  <a:lnTo>
                    <a:pt x="6777" y="488949"/>
                  </a:lnTo>
                  <a:lnTo>
                    <a:pt x="6844" y="450850"/>
                  </a:lnTo>
                  <a:close/>
                </a:path>
                <a:path w="902969" h="741679">
                  <a:moveTo>
                    <a:pt x="901427" y="450850"/>
                  </a:moveTo>
                  <a:lnTo>
                    <a:pt x="894576" y="450850"/>
                  </a:lnTo>
                  <a:lnTo>
                    <a:pt x="894509" y="488949"/>
                  </a:lnTo>
                  <a:lnTo>
                    <a:pt x="901296" y="488949"/>
                  </a:lnTo>
                  <a:lnTo>
                    <a:pt x="901427" y="450850"/>
                  </a:lnTo>
                  <a:close/>
                </a:path>
                <a:path w="902969" h="741679">
                  <a:moveTo>
                    <a:pt x="6777" y="488950"/>
                  </a:moveTo>
                  <a:lnTo>
                    <a:pt x="431" y="488950"/>
                  </a:lnTo>
                  <a:lnTo>
                    <a:pt x="374" y="521969"/>
                  </a:lnTo>
                  <a:lnTo>
                    <a:pt x="6720" y="521969"/>
                  </a:lnTo>
                  <a:lnTo>
                    <a:pt x="6777" y="488950"/>
                  </a:lnTo>
                  <a:close/>
                </a:path>
                <a:path w="902969" h="741679">
                  <a:moveTo>
                    <a:pt x="901296" y="488950"/>
                  </a:moveTo>
                  <a:lnTo>
                    <a:pt x="894509" y="488950"/>
                  </a:lnTo>
                  <a:lnTo>
                    <a:pt x="894452" y="521969"/>
                  </a:lnTo>
                  <a:lnTo>
                    <a:pt x="901183" y="521969"/>
                  </a:lnTo>
                  <a:lnTo>
                    <a:pt x="901296" y="488950"/>
                  </a:lnTo>
                  <a:close/>
                </a:path>
                <a:path w="902969" h="741679">
                  <a:moveTo>
                    <a:pt x="6720" y="521969"/>
                  </a:moveTo>
                  <a:lnTo>
                    <a:pt x="374" y="521969"/>
                  </a:lnTo>
                  <a:lnTo>
                    <a:pt x="276" y="579119"/>
                  </a:lnTo>
                  <a:lnTo>
                    <a:pt x="6620" y="579119"/>
                  </a:lnTo>
                  <a:lnTo>
                    <a:pt x="6720" y="521969"/>
                  </a:lnTo>
                  <a:close/>
                </a:path>
                <a:path w="902969" h="741679">
                  <a:moveTo>
                    <a:pt x="901183" y="521969"/>
                  </a:moveTo>
                  <a:lnTo>
                    <a:pt x="894452" y="521969"/>
                  </a:lnTo>
                  <a:lnTo>
                    <a:pt x="894352" y="579119"/>
                  </a:lnTo>
                  <a:lnTo>
                    <a:pt x="900987" y="579119"/>
                  </a:lnTo>
                  <a:lnTo>
                    <a:pt x="901183" y="521969"/>
                  </a:lnTo>
                  <a:close/>
                </a:path>
                <a:path w="902969" h="741679">
                  <a:moveTo>
                    <a:pt x="6620" y="579119"/>
                  </a:moveTo>
                  <a:lnTo>
                    <a:pt x="276" y="579119"/>
                  </a:lnTo>
                  <a:lnTo>
                    <a:pt x="267" y="584199"/>
                  </a:lnTo>
                  <a:lnTo>
                    <a:pt x="6611" y="584199"/>
                  </a:lnTo>
                  <a:lnTo>
                    <a:pt x="6620" y="579119"/>
                  </a:lnTo>
                  <a:close/>
                </a:path>
                <a:path w="902969" h="741679">
                  <a:moveTo>
                    <a:pt x="900987" y="579119"/>
                  </a:moveTo>
                  <a:lnTo>
                    <a:pt x="894352" y="579119"/>
                  </a:lnTo>
                  <a:lnTo>
                    <a:pt x="894343" y="584199"/>
                  </a:lnTo>
                  <a:lnTo>
                    <a:pt x="900970" y="584199"/>
                  </a:lnTo>
                  <a:lnTo>
                    <a:pt x="900987" y="579119"/>
                  </a:lnTo>
                  <a:close/>
                </a:path>
                <a:path w="902969" h="741679">
                  <a:moveTo>
                    <a:pt x="6611" y="584200"/>
                  </a:moveTo>
                  <a:lnTo>
                    <a:pt x="267" y="584200"/>
                  </a:lnTo>
                  <a:lnTo>
                    <a:pt x="254" y="591819"/>
                  </a:lnTo>
                  <a:lnTo>
                    <a:pt x="6598" y="591819"/>
                  </a:lnTo>
                  <a:lnTo>
                    <a:pt x="6611" y="584200"/>
                  </a:lnTo>
                  <a:close/>
                </a:path>
                <a:path w="902969" h="741679">
                  <a:moveTo>
                    <a:pt x="900970" y="584200"/>
                  </a:moveTo>
                  <a:lnTo>
                    <a:pt x="894343" y="584200"/>
                  </a:lnTo>
                  <a:lnTo>
                    <a:pt x="894330" y="591819"/>
                  </a:lnTo>
                  <a:lnTo>
                    <a:pt x="900944" y="591819"/>
                  </a:lnTo>
                  <a:lnTo>
                    <a:pt x="900970" y="584200"/>
                  </a:lnTo>
                  <a:close/>
                </a:path>
                <a:path w="902969" h="741679">
                  <a:moveTo>
                    <a:pt x="6598" y="591819"/>
                  </a:moveTo>
                  <a:lnTo>
                    <a:pt x="254" y="591819"/>
                  </a:lnTo>
                  <a:lnTo>
                    <a:pt x="243" y="598169"/>
                  </a:lnTo>
                  <a:lnTo>
                    <a:pt x="6587" y="598169"/>
                  </a:lnTo>
                  <a:lnTo>
                    <a:pt x="6598" y="591819"/>
                  </a:lnTo>
                  <a:close/>
                </a:path>
                <a:path w="902969" h="741679">
                  <a:moveTo>
                    <a:pt x="900944" y="591819"/>
                  </a:moveTo>
                  <a:lnTo>
                    <a:pt x="894330" y="591819"/>
                  </a:lnTo>
                  <a:lnTo>
                    <a:pt x="894319" y="598169"/>
                  </a:lnTo>
                  <a:lnTo>
                    <a:pt x="900922" y="598169"/>
                  </a:lnTo>
                  <a:lnTo>
                    <a:pt x="900944" y="591819"/>
                  </a:lnTo>
                  <a:close/>
                </a:path>
                <a:path w="902969" h="741679">
                  <a:moveTo>
                    <a:pt x="6587" y="598169"/>
                  </a:moveTo>
                  <a:lnTo>
                    <a:pt x="243" y="598169"/>
                  </a:lnTo>
                  <a:lnTo>
                    <a:pt x="235" y="603249"/>
                  </a:lnTo>
                  <a:lnTo>
                    <a:pt x="6578" y="603249"/>
                  </a:lnTo>
                  <a:lnTo>
                    <a:pt x="6587" y="598169"/>
                  </a:lnTo>
                  <a:close/>
                </a:path>
                <a:path w="902969" h="741679">
                  <a:moveTo>
                    <a:pt x="900922" y="598169"/>
                  </a:moveTo>
                  <a:lnTo>
                    <a:pt x="894319" y="598169"/>
                  </a:lnTo>
                  <a:lnTo>
                    <a:pt x="894310" y="603249"/>
                  </a:lnTo>
                  <a:lnTo>
                    <a:pt x="900904" y="603249"/>
                  </a:lnTo>
                  <a:lnTo>
                    <a:pt x="900922" y="598169"/>
                  </a:lnTo>
                  <a:close/>
                </a:path>
                <a:path w="902969" h="741679">
                  <a:moveTo>
                    <a:pt x="6578" y="603250"/>
                  </a:moveTo>
                  <a:lnTo>
                    <a:pt x="235" y="603250"/>
                  </a:lnTo>
                  <a:lnTo>
                    <a:pt x="222" y="610869"/>
                  </a:lnTo>
                  <a:lnTo>
                    <a:pt x="6564" y="610869"/>
                  </a:lnTo>
                  <a:lnTo>
                    <a:pt x="6578" y="603250"/>
                  </a:lnTo>
                  <a:close/>
                </a:path>
                <a:path w="902969" h="741679">
                  <a:moveTo>
                    <a:pt x="900904" y="603250"/>
                  </a:moveTo>
                  <a:lnTo>
                    <a:pt x="894310" y="603250"/>
                  </a:lnTo>
                  <a:lnTo>
                    <a:pt x="894297" y="610869"/>
                  </a:lnTo>
                  <a:lnTo>
                    <a:pt x="900878" y="610869"/>
                  </a:lnTo>
                  <a:lnTo>
                    <a:pt x="900904" y="603250"/>
                  </a:lnTo>
                  <a:close/>
                </a:path>
                <a:path w="902969" h="741679">
                  <a:moveTo>
                    <a:pt x="6564" y="610869"/>
                  </a:moveTo>
                  <a:lnTo>
                    <a:pt x="222" y="610869"/>
                  </a:lnTo>
                  <a:lnTo>
                    <a:pt x="180" y="634999"/>
                  </a:lnTo>
                  <a:lnTo>
                    <a:pt x="6522" y="634999"/>
                  </a:lnTo>
                  <a:lnTo>
                    <a:pt x="6564" y="610869"/>
                  </a:lnTo>
                  <a:close/>
                </a:path>
                <a:path w="902969" h="741679">
                  <a:moveTo>
                    <a:pt x="900878" y="610869"/>
                  </a:moveTo>
                  <a:lnTo>
                    <a:pt x="894297" y="610869"/>
                  </a:lnTo>
                  <a:lnTo>
                    <a:pt x="894255" y="634999"/>
                  </a:lnTo>
                  <a:lnTo>
                    <a:pt x="900795" y="634999"/>
                  </a:lnTo>
                  <a:lnTo>
                    <a:pt x="900878" y="610869"/>
                  </a:lnTo>
                  <a:close/>
                </a:path>
                <a:path w="902969" h="741679">
                  <a:moveTo>
                    <a:pt x="6522" y="635000"/>
                  </a:moveTo>
                  <a:lnTo>
                    <a:pt x="180" y="635000"/>
                  </a:lnTo>
                  <a:lnTo>
                    <a:pt x="169" y="641349"/>
                  </a:lnTo>
                  <a:lnTo>
                    <a:pt x="6511" y="641349"/>
                  </a:lnTo>
                  <a:lnTo>
                    <a:pt x="6522" y="635000"/>
                  </a:lnTo>
                  <a:close/>
                </a:path>
                <a:path w="902969" h="741679">
                  <a:moveTo>
                    <a:pt x="900795" y="635000"/>
                  </a:moveTo>
                  <a:lnTo>
                    <a:pt x="894255" y="635000"/>
                  </a:lnTo>
                  <a:lnTo>
                    <a:pt x="894244" y="641349"/>
                  </a:lnTo>
                  <a:lnTo>
                    <a:pt x="900774" y="641349"/>
                  </a:lnTo>
                  <a:lnTo>
                    <a:pt x="900795" y="635000"/>
                  </a:lnTo>
                  <a:close/>
                </a:path>
                <a:path w="902969" h="741679">
                  <a:moveTo>
                    <a:pt x="6511" y="641350"/>
                  </a:moveTo>
                  <a:lnTo>
                    <a:pt x="169" y="641350"/>
                  </a:lnTo>
                  <a:lnTo>
                    <a:pt x="145" y="655319"/>
                  </a:lnTo>
                  <a:lnTo>
                    <a:pt x="6487" y="655319"/>
                  </a:lnTo>
                  <a:lnTo>
                    <a:pt x="6511" y="641350"/>
                  </a:lnTo>
                  <a:close/>
                </a:path>
                <a:path w="902969" h="741679">
                  <a:moveTo>
                    <a:pt x="900774" y="641350"/>
                  </a:moveTo>
                  <a:lnTo>
                    <a:pt x="894244" y="641350"/>
                  </a:lnTo>
                  <a:lnTo>
                    <a:pt x="894219" y="655319"/>
                  </a:lnTo>
                  <a:lnTo>
                    <a:pt x="900726" y="655319"/>
                  </a:lnTo>
                  <a:lnTo>
                    <a:pt x="900774" y="641350"/>
                  </a:lnTo>
                  <a:close/>
                </a:path>
                <a:path w="902969" h="741679">
                  <a:moveTo>
                    <a:pt x="6487" y="655319"/>
                  </a:moveTo>
                  <a:lnTo>
                    <a:pt x="145" y="655319"/>
                  </a:lnTo>
                  <a:lnTo>
                    <a:pt x="135" y="661669"/>
                  </a:lnTo>
                  <a:lnTo>
                    <a:pt x="6476" y="661669"/>
                  </a:lnTo>
                  <a:lnTo>
                    <a:pt x="6487" y="655319"/>
                  </a:lnTo>
                  <a:close/>
                </a:path>
                <a:path w="902969" h="741679">
                  <a:moveTo>
                    <a:pt x="900726" y="655319"/>
                  </a:moveTo>
                  <a:lnTo>
                    <a:pt x="894219" y="655319"/>
                  </a:lnTo>
                  <a:lnTo>
                    <a:pt x="894208" y="661669"/>
                  </a:lnTo>
                  <a:lnTo>
                    <a:pt x="900704" y="661669"/>
                  </a:lnTo>
                  <a:lnTo>
                    <a:pt x="900726" y="655319"/>
                  </a:lnTo>
                  <a:close/>
                </a:path>
                <a:path w="902969" h="741679">
                  <a:moveTo>
                    <a:pt x="6476" y="661669"/>
                  </a:moveTo>
                  <a:lnTo>
                    <a:pt x="135" y="661669"/>
                  </a:lnTo>
                  <a:lnTo>
                    <a:pt x="124" y="668019"/>
                  </a:lnTo>
                  <a:lnTo>
                    <a:pt x="6465" y="668019"/>
                  </a:lnTo>
                  <a:lnTo>
                    <a:pt x="6476" y="661669"/>
                  </a:lnTo>
                  <a:close/>
                </a:path>
                <a:path w="902969" h="741679">
                  <a:moveTo>
                    <a:pt x="900704" y="661669"/>
                  </a:moveTo>
                  <a:lnTo>
                    <a:pt x="894208" y="661669"/>
                  </a:lnTo>
                  <a:lnTo>
                    <a:pt x="894197" y="668019"/>
                  </a:lnTo>
                  <a:lnTo>
                    <a:pt x="900682" y="668019"/>
                  </a:lnTo>
                  <a:lnTo>
                    <a:pt x="900704" y="661669"/>
                  </a:lnTo>
                  <a:close/>
                </a:path>
                <a:path w="902969" h="741679">
                  <a:moveTo>
                    <a:pt x="6465" y="668019"/>
                  </a:moveTo>
                  <a:lnTo>
                    <a:pt x="124" y="668019"/>
                  </a:lnTo>
                  <a:lnTo>
                    <a:pt x="113" y="674369"/>
                  </a:lnTo>
                  <a:lnTo>
                    <a:pt x="6454" y="674369"/>
                  </a:lnTo>
                  <a:lnTo>
                    <a:pt x="6465" y="668019"/>
                  </a:lnTo>
                  <a:close/>
                </a:path>
                <a:path w="902969" h="741679">
                  <a:moveTo>
                    <a:pt x="900682" y="668019"/>
                  </a:moveTo>
                  <a:lnTo>
                    <a:pt x="894197" y="668019"/>
                  </a:lnTo>
                  <a:lnTo>
                    <a:pt x="894186" y="674369"/>
                  </a:lnTo>
                  <a:lnTo>
                    <a:pt x="900660" y="674369"/>
                  </a:lnTo>
                  <a:lnTo>
                    <a:pt x="900682" y="668019"/>
                  </a:lnTo>
                  <a:close/>
                </a:path>
                <a:path w="902969" h="741679">
                  <a:moveTo>
                    <a:pt x="6454" y="674369"/>
                  </a:moveTo>
                  <a:lnTo>
                    <a:pt x="113" y="674369"/>
                  </a:lnTo>
                  <a:lnTo>
                    <a:pt x="102" y="680719"/>
                  </a:lnTo>
                  <a:lnTo>
                    <a:pt x="6443" y="680719"/>
                  </a:lnTo>
                  <a:lnTo>
                    <a:pt x="6454" y="674369"/>
                  </a:lnTo>
                  <a:close/>
                </a:path>
                <a:path w="902969" h="741679">
                  <a:moveTo>
                    <a:pt x="900660" y="674369"/>
                  </a:moveTo>
                  <a:lnTo>
                    <a:pt x="894186" y="674369"/>
                  </a:lnTo>
                  <a:lnTo>
                    <a:pt x="894175" y="680719"/>
                  </a:lnTo>
                  <a:lnTo>
                    <a:pt x="900639" y="680719"/>
                  </a:lnTo>
                  <a:lnTo>
                    <a:pt x="900660" y="674369"/>
                  </a:lnTo>
                  <a:close/>
                </a:path>
                <a:path w="902969" h="741679">
                  <a:moveTo>
                    <a:pt x="6443" y="680719"/>
                  </a:moveTo>
                  <a:lnTo>
                    <a:pt x="102" y="680719"/>
                  </a:lnTo>
                  <a:lnTo>
                    <a:pt x="91" y="687069"/>
                  </a:lnTo>
                  <a:lnTo>
                    <a:pt x="6432" y="687069"/>
                  </a:lnTo>
                  <a:lnTo>
                    <a:pt x="6443" y="680719"/>
                  </a:lnTo>
                  <a:close/>
                </a:path>
                <a:path w="902969" h="741679">
                  <a:moveTo>
                    <a:pt x="900639" y="680719"/>
                  </a:moveTo>
                  <a:lnTo>
                    <a:pt x="894175" y="680719"/>
                  </a:lnTo>
                  <a:lnTo>
                    <a:pt x="894164" y="687069"/>
                  </a:lnTo>
                  <a:lnTo>
                    <a:pt x="900617" y="687069"/>
                  </a:lnTo>
                  <a:lnTo>
                    <a:pt x="900639" y="680719"/>
                  </a:lnTo>
                  <a:close/>
                </a:path>
                <a:path w="902969" h="741679">
                  <a:moveTo>
                    <a:pt x="6432" y="687069"/>
                  </a:moveTo>
                  <a:lnTo>
                    <a:pt x="91" y="687069"/>
                  </a:lnTo>
                  <a:lnTo>
                    <a:pt x="80" y="693419"/>
                  </a:lnTo>
                  <a:lnTo>
                    <a:pt x="6420" y="693419"/>
                  </a:lnTo>
                  <a:lnTo>
                    <a:pt x="6432" y="687069"/>
                  </a:lnTo>
                  <a:close/>
                </a:path>
                <a:path w="902969" h="741679">
                  <a:moveTo>
                    <a:pt x="900617" y="687069"/>
                  </a:moveTo>
                  <a:lnTo>
                    <a:pt x="894164" y="687069"/>
                  </a:lnTo>
                  <a:lnTo>
                    <a:pt x="894153" y="693419"/>
                  </a:lnTo>
                  <a:lnTo>
                    <a:pt x="900595" y="693419"/>
                  </a:lnTo>
                  <a:lnTo>
                    <a:pt x="900617" y="687069"/>
                  </a:lnTo>
                  <a:close/>
                </a:path>
                <a:path w="902969" h="741679">
                  <a:moveTo>
                    <a:pt x="6420" y="693419"/>
                  </a:moveTo>
                  <a:lnTo>
                    <a:pt x="80" y="693419"/>
                  </a:lnTo>
                  <a:lnTo>
                    <a:pt x="69" y="699769"/>
                  </a:lnTo>
                  <a:lnTo>
                    <a:pt x="6409" y="699769"/>
                  </a:lnTo>
                  <a:lnTo>
                    <a:pt x="6420" y="693419"/>
                  </a:lnTo>
                  <a:close/>
                </a:path>
                <a:path w="902969" h="741679">
                  <a:moveTo>
                    <a:pt x="900595" y="693419"/>
                  </a:moveTo>
                  <a:lnTo>
                    <a:pt x="894153" y="693419"/>
                  </a:lnTo>
                  <a:lnTo>
                    <a:pt x="894142" y="699769"/>
                  </a:lnTo>
                  <a:lnTo>
                    <a:pt x="900573" y="699769"/>
                  </a:lnTo>
                  <a:lnTo>
                    <a:pt x="900595" y="693419"/>
                  </a:lnTo>
                  <a:close/>
                </a:path>
                <a:path w="902969" h="741679">
                  <a:moveTo>
                    <a:pt x="6409" y="699769"/>
                  </a:moveTo>
                  <a:lnTo>
                    <a:pt x="69" y="699769"/>
                  </a:lnTo>
                  <a:lnTo>
                    <a:pt x="58" y="706119"/>
                  </a:lnTo>
                  <a:lnTo>
                    <a:pt x="6398" y="706119"/>
                  </a:lnTo>
                  <a:lnTo>
                    <a:pt x="6409" y="699769"/>
                  </a:lnTo>
                  <a:close/>
                </a:path>
                <a:path w="902969" h="741679">
                  <a:moveTo>
                    <a:pt x="900573" y="699769"/>
                  </a:moveTo>
                  <a:lnTo>
                    <a:pt x="894142" y="699769"/>
                  </a:lnTo>
                  <a:lnTo>
                    <a:pt x="894130" y="706119"/>
                  </a:lnTo>
                  <a:lnTo>
                    <a:pt x="900551" y="706119"/>
                  </a:lnTo>
                  <a:lnTo>
                    <a:pt x="900573" y="699769"/>
                  </a:lnTo>
                  <a:close/>
                </a:path>
                <a:path w="902969" h="741679">
                  <a:moveTo>
                    <a:pt x="6398" y="706119"/>
                  </a:moveTo>
                  <a:lnTo>
                    <a:pt x="58" y="706119"/>
                  </a:lnTo>
                  <a:lnTo>
                    <a:pt x="47" y="712469"/>
                  </a:lnTo>
                  <a:lnTo>
                    <a:pt x="6387" y="712469"/>
                  </a:lnTo>
                  <a:lnTo>
                    <a:pt x="6398" y="706119"/>
                  </a:lnTo>
                  <a:close/>
                </a:path>
                <a:path w="902969" h="741679">
                  <a:moveTo>
                    <a:pt x="900551" y="706119"/>
                  </a:moveTo>
                  <a:lnTo>
                    <a:pt x="894130" y="706119"/>
                  </a:lnTo>
                  <a:lnTo>
                    <a:pt x="894119" y="712469"/>
                  </a:lnTo>
                  <a:lnTo>
                    <a:pt x="900530" y="712469"/>
                  </a:lnTo>
                  <a:lnTo>
                    <a:pt x="900551" y="706119"/>
                  </a:lnTo>
                  <a:close/>
                </a:path>
                <a:path w="902969" h="741679">
                  <a:moveTo>
                    <a:pt x="6387" y="712469"/>
                  </a:moveTo>
                  <a:lnTo>
                    <a:pt x="47" y="712469"/>
                  </a:lnTo>
                  <a:lnTo>
                    <a:pt x="39" y="717549"/>
                  </a:lnTo>
                  <a:lnTo>
                    <a:pt x="6378" y="717549"/>
                  </a:lnTo>
                  <a:lnTo>
                    <a:pt x="6387" y="712469"/>
                  </a:lnTo>
                  <a:close/>
                </a:path>
                <a:path w="902969" h="741679">
                  <a:moveTo>
                    <a:pt x="900530" y="712469"/>
                  </a:moveTo>
                  <a:lnTo>
                    <a:pt x="894119" y="712469"/>
                  </a:lnTo>
                  <a:lnTo>
                    <a:pt x="894111" y="717549"/>
                  </a:lnTo>
                  <a:lnTo>
                    <a:pt x="900512" y="717549"/>
                  </a:lnTo>
                  <a:lnTo>
                    <a:pt x="900530" y="712469"/>
                  </a:lnTo>
                  <a:close/>
                </a:path>
                <a:path w="902969" h="741679">
                  <a:moveTo>
                    <a:pt x="6378" y="717550"/>
                  </a:moveTo>
                  <a:lnTo>
                    <a:pt x="39" y="717550"/>
                  </a:lnTo>
                  <a:lnTo>
                    <a:pt x="26" y="725169"/>
                  </a:lnTo>
                  <a:lnTo>
                    <a:pt x="6365" y="725169"/>
                  </a:lnTo>
                  <a:lnTo>
                    <a:pt x="6378" y="717550"/>
                  </a:lnTo>
                  <a:close/>
                </a:path>
                <a:path w="902969" h="741679">
                  <a:moveTo>
                    <a:pt x="900512" y="717550"/>
                  </a:moveTo>
                  <a:lnTo>
                    <a:pt x="894111" y="717550"/>
                  </a:lnTo>
                  <a:lnTo>
                    <a:pt x="894097" y="725169"/>
                  </a:lnTo>
                  <a:lnTo>
                    <a:pt x="900486" y="725169"/>
                  </a:lnTo>
                  <a:lnTo>
                    <a:pt x="900512" y="717550"/>
                  </a:lnTo>
                  <a:close/>
                </a:path>
                <a:path w="902969" h="741679">
                  <a:moveTo>
                    <a:pt x="6365" y="725169"/>
                  </a:moveTo>
                  <a:lnTo>
                    <a:pt x="26" y="725169"/>
                  </a:lnTo>
                  <a:lnTo>
                    <a:pt x="17" y="730249"/>
                  </a:lnTo>
                  <a:lnTo>
                    <a:pt x="6356" y="730249"/>
                  </a:lnTo>
                  <a:lnTo>
                    <a:pt x="6365" y="725169"/>
                  </a:lnTo>
                  <a:close/>
                </a:path>
                <a:path w="902969" h="741679">
                  <a:moveTo>
                    <a:pt x="900486" y="725169"/>
                  </a:moveTo>
                  <a:lnTo>
                    <a:pt x="894097" y="725169"/>
                  </a:lnTo>
                  <a:lnTo>
                    <a:pt x="894088" y="730249"/>
                  </a:lnTo>
                  <a:lnTo>
                    <a:pt x="900469" y="730249"/>
                  </a:lnTo>
                  <a:lnTo>
                    <a:pt x="900486" y="725169"/>
                  </a:lnTo>
                  <a:close/>
                </a:path>
                <a:path w="902969" h="741679">
                  <a:moveTo>
                    <a:pt x="6356" y="730250"/>
                  </a:moveTo>
                  <a:lnTo>
                    <a:pt x="17" y="730250"/>
                  </a:lnTo>
                  <a:lnTo>
                    <a:pt x="4" y="737869"/>
                  </a:lnTo>
                  <a:lnTo>
                    <a:pt x="900443" y="737869"/>
                  </a:lnTo>
                  <a:lnTo>
                    <a:pt x="900451" y="735329"/>
                  </a:lnTo>
                  <a:lnTo>
                    <a:pt x="6350" y="734059"/>
                  </a:lnTo>
                  <a:lnTo>
                    <a:pt x="6356" y="730250"/>
                  </a:lnTo>
                  <a:close/>
                </a:path>
                <a:path w="902969" h="741679">
                  <a:moveTo>
                    <a:pt x="900469" y="730250"/>
                  </a:moveTo>
                  <a:lnTo>
                    <a:pt x="894088" y="730250"/>
                  </a:lnTo>
                  <a:lnTo>
                    <a:pt x="894080" y="735329"/>
                  </a:lnTo>
                  <a:lnTo>
                    <a:pt x="900451" y="735329"/>
                  </a:lnTo>
                  <a:lnTo>
                    <a:pt x="900469" y="730250"/>
                  </a:lnTo>
                  <a:close/>
                </a:path>
                <a:path w="902969" h="741679">
                  <a:moveTo>
                    <a:pt x="900443" y="737869"/>
                  </a:moveTo>
                  <a:lnTo>
                    <a:pt x="4" y="737869"/>
                  </a:lnTo>
                  <a:lnTo>
                    <a:pt x="0" y="740409"/>
                  </a:lnTo>
                  <a:lnTo>
                    <a:pt x="900430" y="741679"/>
                  </a:lnTo>
                  <a:lnTo>
                    <a:pt x="900443" y="737869"/>
                  </a:lnTo>
                  <a:close/>
                </a:path>
              </a:pathLst>
            </a:custGeom>
            <a:solidFill>
              <a:srgbClr val="094D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817879" y="3798570"/>
              <a:ext cx="889000" cy="728980"/>
            </a:xfrm>
            <a:custGeom>
              <a:avLst/>
              <a:gdLst/>
              <a:ahLst/>
              <a:cxnLst/>
              <a:rect l="l" t="t" r="r" b="b"/>
              <a:pathLst>
                <a:path w="889000" h="728979">
                  <a:moveTo>
                    <a:pt x="1269" y="0"/>
                  </a:moveTo>
                  <a:lnTo>
                    <a:pt x="1267" y="1269"/>
                  </a:lnTo>
                  <a:lnTo>
                    <a:pt x="889000" y="1269"/>
                  </a:lnTo>
                  <a:lnTo>
                    <a:pt x="1269" y="0"/>
                  </a:lnTo>
                  <a:close/>
                </a:path>
                <a:path w="889000" h="728979">
                  <a:moveTo>
                    <a:pt x="889000" y="1269"/>
                  </a:moveTo>
                  <a:lnTo>
                    <a:pt x="1267" y="1269"/>
                  </a:lnTo>
                  <a:lnTo>
                    <a:pt x="1258" y="6349"/>
                  </a:lnTo>
                  <a:lnTo>
                    <a:pt x="888991" y="6349"/>
                  </a:lnTo>
                  <a:lnTo>
                    <a:pt x="889000" y="1269"/>
                  </a:lnTo>
                  <a:close/>
                </a:path>
                <a:path w="889000" h="728979">
                  <a:moveTo>
                    <a:pt x="7619" y="6350"/>
                  </a:moveTo>
                  <a:lnTo>
                    <a:pt x="1258" y="6350"/>
                  </a:lnTo>
                  <a:lnTo>
                    <a:pt x="1245" y="13969"/>
                  </a:lnTo>
                  <a:lnTo>
                    <a:pt x="7606" y="13969"/>
                  </a:lnTo>
                  <a:lnTo>
                    <a:pt x="7619" y="6350"/>
                  </a:lnTo>
                  <a:close/>
                </a:path>
                <a:path w="889000" h="728979">
                  <a:moveTo>
                    <a:pt x="888991" y="6350"/>
                  </a:moveTo>
                  <a:lnTo>
                    <a:pt x="7619" y="6350"/>
                  </a:lnTo>
                  <a:lnTo>
                    <a:pt x="882650" y="7619"/>
                  </a:lnTo>
                  <a:lnTo>
                    <a:pt x="882638" y="13969"/>
                  </a:lnTo>
                  <a:lnTo>
                    <a:pt x="888977" y="13969"/>
                  </a:lnTo>
                  <a:lnTo>
                    <a:pt x="888991" y="6350"/>
                  </a:lnTo>
                  <a:close/>
                </a:path>
                <a:path w="889000" h="728979">
                  <a:moveTo>
                    <a:pt x="7606" y="13969"/>
                  </a:moveTo>
                  <a:lnTo>
                    <a:pt x="1245" y="13969"/>
                  </a:lnTo>
                  <a:lnTo>
                    <a:pt x="1236" y="19049"/>
                  </a:lnTo>
                  <a:lnTo>
                    <a:pt x="7597" y="19049"/>
                  </a:lnTo>
                  <a:lnTo>
                    <a:pt x="7606" y="13969"/>
                  </a:lnTo>
                  <a:close/>
                </a:path>
                <a:path w="889000" h="728979">
                  <a:moveTo>
                    <a:pt x="888977" y="13969"/>
                  </a:moveTo>
                  <a:lnTo>
                    <a:pt x="882638" y="13969"/>
                  </a:lnTo>
                  <a:lnTo>
                    <a:pt x="882629" y="19049"/>
                  </a:lnTo>
                  <a:lnTo>
                    <a:pt x="888968" y="19049"/>
                  </a:lnTo>
                  <a:lnTo>
                    <a:pt x="888977" y="13969"/>
                  </a:lnTo>
                  <a:close/>
                </a:path>
                <a:path w="889000" h="728979">
                  <a:moveTo>
                    <a:pt x="7597" y="19050"/>
                  </a:moveTo>
                  <a:lnTo>
                    <a:pt x="1236" y="19050"/>
                  </a:lnTo>
                  <a:lnTo>
                    <a:pt x="1212" y="33019"/>
                  </a:lnTo>
                  <a:lnTo>
                    <a:pt x="7572" y="33019"/>
                  </a:lnTo>
                  <a:lnTo>
                    <a:pt x="7597" y="19050"/>
                  </a:lnTo>
                  <a:close/>
                </a:path>
                <a:path w="889000" h="728979">
                  <a:moveTo>
                    <a:pt x="888968" y="19050"/>
                  </a:moveTo>
                  <a:lnTo>
                    <a:pt x="882629" y="19050"/>
                  </a:lnTo>
                  <a:lnTo>
                    <a:pt x="882604" y="33019"/>
                  </a:lnTo>
                  <a:lnTo>
                    <a:pt x="888944" y="33019"/>
                  </a:lnTo>
                  <a:lnTo>
                    <a:pt x="888968" y="19050"/>
                  </a:lnTo>
                  <a:close/>
                </a:path>
                <a:path w="889000" h="728979">
                  <a:moveTo>
                    <a:pt x="7572" y="33019"/>
                  </a:moveTo>
                  <a:lnTo>
                    <a:pt x="1212" y="33019"/>
                  </a:lnTo>
                  <a:lnTo>
                    <a:pt x="1192" y="44449"/>
                  </a:lnTo>
                  <a:lnTo>
                    <a:pt x="7552" y="44449"/>
                  </a:lnTo>
                  <a:lnTo>
                    <a:pt x="7572" y="33019"/>
                  </a:lnTo>
                  <a:close/>
                </a:path>
                <a:path w="889000" h="728979">
                  <a:moveTo>
                    <a:pt x="888944" y="33019"/>
                  </a:moveTo>
                  <a:lnTo>
                    <a:pt x="882604" y="33019"/>
                  </a:lnTo>
                  <a:lnTo>
                    <a:pt x="882584" y="44449"/>
                  </a:lnTo>
                  <a:lnTo>
                    <a:pt x="888924" y="44449"/>
                  </a:lnTo>
                  <a:lnTo>
                    <a:pt x="888944" y="33019"/>
                  </a:lnTo>
                  <a:close/>
                </a:path>
                <a:path w="889000" h="728979">
                  <a:moveTo>
                    <a:pt x="7552" y="44450"/>
                  </a:moveTo>
                  <a:lnTo>
                    <a:pt x="1192" y="44450"/>
                  </a:lnTo>
                  <a:lnTo>
                    <a:pt x="1181" y="50799"/>
                  </a:lnTo>
                  <a:lnTo>
                    <a:pt x="7541" y="50799"/>
                  </a:lnTo>
                  <a:lnTo>
                    <a:pt x="7552" y="44450"/>
                  </a:lnTo>
                  <a:close/>
                </a:path>
                <a:path w="889000" h="728979">
                  <a:moveTo>
                    <a:pt x="888924" y="44450"/>
                  </a:moveTo>
                  <a:lnTo>
                    <a:pt x="882584" y="44450"/>
                  </a:lnTo>
                  <a:lnTo>
                    <a:pt x="882573" y="50799"/>
                  </a:lnTo>
                  <a:lnTo>
                    <a:pt x="888913" y="50799"/>
                  </a:lnTo>
                  <a:lnTo>
                    <a:pt x="888924" y="44450"/>
                  </a:lnTo>
                  <a:close/>
                </a:path>
                <a:path w="889000" h="728979">
                  <a:moveTo>
                    <a:pt x="7541" y="50800"/>
                  </a:moveTo>
                  <a:lnTo>
                    <a:pt x="1181" y="50800"/>
                  </a:lnTo>
                  <a:lnTo>
                    <a:pt x="1170" y="57149"/>
                  </a:lnTo>
                  <a:lnTo>
                    <a:pt x="7529" y="57149"/>
                  </a:lnTo>
                  <a:lnTo>
                    <a:pt x="7541" y="50800"/>
                  </a:lnTo>
                  <a:close/>
                </a:path>
                <a:path w="889000" h="728979">
                  <a:moveTo>
                    <a:pt x="888913" y="50800"/>
                  </a:moveTo>
                  <a:lnTo>
                    <a:pt x="882573" y="50800"/>
                  </a:lnTo>
                  <a:lnTo>
                    <a:pt x="882562" y="57149"/>
                  </a:lnTo>
                  <a:lnTo>
                    <a:pt x="888902" y="57149"/>
                  </a:lnTo>
                  <a:lnTo>
                    <a:pt x="888913" y="50800"/>
                  </a:lnTo>
                  <a:close/>
                </a:path>
                <a:path w="889000" h="728979">
                  <a:moveTo>
                    <a:pt x="7529" y="57150"/>
                  </a:moveTo>
                  <a:lnTo>
                    <a:pt x="1170" y="57150"/>
                  </a:lnTo>
                  <a:lnTo>
                    <a:pt x="1156" y="64769"/>
                  </a:lnTo>
                  <a:lnTo>
                    <a:pt x="7516" y="64769"/>
                  </a:lnTo>
                  <a:lnTo>
                    <a:pt x="7529" y="57150"/>
                  </a:lnTo>
                  <a:close/>
                </a:path>
                <a:path w="889000" h="728979">
                  <a:moveTo>
                    <a:pt x="888902" y="57150"/>
                  </a:moveTo>
                  <a:lnTo>
                    <a:pt x="882562" y="57150"/>
                  </a:lnTo>
                  <a:lnTo>
                    <a:pt x="882548" y="64769"/>
                  </a:lnTo>
                  <a:lnTo>
                    <a:pt x="888889" y="64769"/>
                  </a:lnTo>
                  <a:lnTo>
                    <a:pt x="888902" y="57150"/>
                  </a:lnTo>
                  <a:close/>
                </a:path>
                <a:path w="889000" h="728979">
                  <a:moveTo>
                    <a:pt x="7516" y="64769"/>
                  </a:moveTo>
                  <a:lnTo>
                    <a:pt x="1156" y="64769"/>
                  </a:lnTo>
                  <a:lnTo>
                    <a:pt x="1145" y="71119"/>
                  </a:lnTo>
                  <a:lnTo>
                    <a:pt x="7504" y="71119"/>
                  </a:lnTo>
                  <a:lnTo>
                    <a:pt x="7516" y="64769"/>
                  </a:lnTo>
                  <a:close/>
                </a:path>
                <a:path w="889000" h="728979">
                  <a:moveTo>
                    <a:pt x="888889" y="64769"/>
                  </a:moveTo>
                  <a:lnTo>
                    <a:pt x="882548" y="64769"/>
                  </a:lnTo>
                  <a:lnTo>
                    <a:pt x="882537" y="71119"/>
                  </a:lnTo>
                  <a:lnTo>
                    <a:pt x="888878" y="71119"/>
                  </a:lnTo>
                  <a:lnTo>
                    <a:pt x="888889" y="64769"/>
                  </a:lnTo>
                  <a:close/>
                </a:path>
                <a:path w="889000" h="728979">
                  <a:moveTo>
                    <a:pt x="7504" y="71119"/>
                  </a:moveTo>
                  <a:lnTo>
                    <a:pt x="1145" y="71119"/>
                  </a:lnTo>
                  <a:lnTo>
                    <a:pt x="1134" y="77469"/>
                  </a:lnTo>
                  <a:lnTo>
                    <a:pt x="7493" y="77469"/>
                  </a:lnTo>
                  <a:lnTo>
                    <a:pt x="7504" y="71119"/>
                  </a:lnTo>
                  <a:close/>
                </a:path>
                <a:path w="889000" h="728979">
                  <a:moveTo>
                    <a:pt x="888878" y="71119"/>
                  </a:moveTo>
                  <a:lnTo>
                    <a:pt x="882537" y="71119"/>
                  </a:lnTo>
                  <a:lnTo>
                    <a:pt x="882525" y="77469"/>
                  </a:lnTo>
                  <a:lnTo>
                    <a:pt x="888867" y="77469"/>
                  </a:lnTo>
                  <a:lnTo>
                    <a:pt x="888878" y="71119"/>
                  </a:lnTo>
                  <a:close/>
                </a:path>
                <a:path w="889000" h="728979">
                  <a:moveTo>
                    <a:pt x="7493" y="77469"/>
                  </a:moveTo>
                  <a:lnTo>
                    <a:pt x="1134" y="77469"/>
                  </a:lnTo>
                  <a:lnTo>
                    <a:pt x="1125" y="82549"/>
                  </a:lnTo>
                  <a:lnTo>
                    <a:pt x="7484" y="82549"/>
                  </a:lnTo>
                  <a:lnTo>
                    <a:pt x="7493" y="77469"/>
                  </a:lnTo>
                  <a:close/>
                </a:path>
                <a:path w="889000" h="728979">
                  <a:moveTo>
                    <a:pt x="888867" y="77469"/>
                  </a:moveTo>
                  <a:lnTo>
                    <a:pt x="882525" y="77469"/>
                  </a:lnTo>
                  <a:lnTo>
                    <a:pt x="882516" y="82549"/>
                  </a:lnTo>
                  <a:lnTo>
                    <a:pt x="888858" y="82549"/>
                  </a:lnTo>
                  <a:lnTo>
                    <a:pt x="888867" y="77469"/>
                  </a:lnTo>
                  <a:close/>
                </a:path>
                <a:path w="889000" h="728979">
                  <a:moveTo>
                    <a:pt x="7484" y="82550"/>
                  </a:moveTo>
                  <a:lnTo>
                    <a:pt x="1125" y="82550"/>
                  </a:lnTo>
                  <a:lnTo>
                    <a:pt x="1114" y="88899"/>
                  </a:lnTo>
                  <a:lnTo>
                    <a:pt x="7473" y="88899"/>
                  </a:lnTo>
                  <a:lnTo>
                    <a:pt x="7484" y="82550"/>
                  </a:lnTo>
                  <a:close/>
                </a:path>
                <a:path w="889000" h="728979">
                  <a:moveTo>
                    <a:pt x="888858" y="82550"/>
                  </a:moveTo>
                  <a:lnTo>
                    <a:pt x="882516" y="82550"/>
                  </a:lnTo>
                  <a:lnTo>
                    <a:pt x="882505" y="88899"/>
                  </a:lnTo>
                  <a:lnTo>
                    <a:pt x="888847" y="88899"/>
                  </a:lnTo>
                  <a:lnTo>
                    <a:pt x="888858" y="82550"/>
                  </a:lnTo>
                  <a:close/>
                </a:path>
                <a:path w="889000" h="728979">
                  <a:moveTo>
                    <a:pt x="7473" y="88900"/>
                  </a:moveTo>
                  <a:lnTo>
                    <a:pt x="1114" y="88900"/>
                  </a:lnTo>
                  <a:lnTo>
                    <a:pt x="1103" y="95249"/>
                  </a:lnTo>
                  <a:lnTo>
                    <a:pt x="7462" y="95249"/>
                  </a:lnTo>
                  <a:lnTo>
                    <a:pt x="7473" y="88900"/>
                  </a:lnTo>
                  <a:close/>
                </a:path>
                <a:path w="889000" h="728979">
                  <a:moveTo>
                    <a:pt x="888847" y="88900"/>
                  </a:moveTo>
                  <a:lnTo>
                    <a:pt x="882505" y="88900"/>
                  </a:lnTo>
                  <a:lnTo>
                    <a:pt x="882494" y="95249"/>
                  </a:lnTo>
                  <a:lnTo>
                    <a:pt x="888835" y="95249"/>
                  </a:lnTo>
                  <a:lnTo>
                    <a:pt x="888847" y="88900"/>
                  </a:lnTo>
                  <a:close/>
                </a:path>
                <a:path w="889000" h="728979">
                  <a:moveTo>
                    <a:pt x="7462" y="95250"/>
                  </a:moveTo>
                  <a:lnTo>
                    <a:pt x="1103" y="95250"/>
                  </a:lnTo>
                  <a:lnTo>
                    <a:pt x="1037" y="133349"/>
                  </a:lnTo>
                  <a:lnTo>
                    <a:pt x="7394" y="133349"/>
                  </a:lnTo>
                  <a:lnTo>
                    <a:pt x="7462" y="95250"/>
                  </a:lnTo>
                  <a:close/>
                </a:path>
                <a:path w="889000" h="728979">
                  <a:moveTo>
                    <a:pt x="888835" y="95250"/>
                  </a:moveTo>
                  <a:lnTo>
                    <a:pt x="882494" y="95250"/>
                  </a:lnTo>
                  <a:lnTo>
                    <a:pt x="882426" y="133349"/>
                  </a:lnTo>
                  <a:lnTo>
                    <a:pt x="888769" y="133349"/>
                  </a:lnTo>
                  <a:lnTo>
                    <a:pt x="888835" y="95250"/>
                  </a:lnTo>
                  <a:close/>
                </a:path>
                <a:path w="889000" h="728979">
                  <a:moveTo>
                    <a:pt x="7394" y="133350"/>
                  </a:moveTo>
                  <a:lnTo>
                    <a:pt x="1037" y="133350"/>
                  </a:lnTo>
                  <a:lnTo>
                    <a:pt x="1023" y="140969"/>
                  </a:lnTo>
                  <a:lnTo>
                    <a:pt x="7380" y="140969"/>
                  </a:lnTo>
                  <a:lnTo>
                    <a:pt x="7394" y="133350"/>
                  </a:lnTo>
                  <a:close/>
                </a:path>
                <a:path w="889000" h="728979">
                  <a:moveTo>
                    <a:pt x="888769" y="133350"/>
                  </a:moveTo>
                  <a:lnTo>
                    <a:pt x="882426" y="133350"/>
                  </a:lnTo>
                  <a:lnTo>
                    <a:pt x="882413" y="140969"/>
                  </a:lnTo>
                  <a:lnTo>
                    <a:pt x="888756" y="140969"/>
                  </a:lnTo>
                  <a:lnTo>
                    <a:pt x="888769" y="133350"/>
                  </a:lnTo>
                  <a:close/>
                </a:path>
                <a:path w="889000" h="728979">
                  <a:moveTo>
                    <a:pt x="7380" y="140969"/>
                  </a:moveTo>
                  <a:lnTo>
                    <a:pt x="1023" y="140969"/>
                  </a:lnTo>
                  <a:lnTo>
                    <a:pt x="1012" y="147319"/>
                  </a:lnTo>
                  <a:lnTo>
                    <a:pt x="7369" y="147319"/>
                  </a:lnTo>
                  <a:lnTo>
                    <a:pt x="7380" y="140969"/>
                  </a:lnTo>
                  <a:close/>
                </a:path>
                <a:path w="889000" h="728979">
                  <a:moveTo>
                    <a:pt x="888756" y="140969"/>
                  </a:moveTo>
                  <a:lnTo>
                    <a:pt x="882413" y="140969"/>
                  </a:lnTo>
                  <a:lnTo>
                    <a:pt x="882401" y="147319"/>
                  </a:lnTo>
                  <a:lnTo>
                    <a:pt x="888745" y="147319"/>
                  </a:lnTo>
                  <a:lnTo>
                    <a:pt x="888756" y="140969"/>
                  </a:lnTo>
                  <a:close/>
                </a:path>
                <a:path w="889000" h="728979">
                  <a:moveTo>
                    <a:pt x="7369" y="147319"/>
                  </a:moveTo>
                  <a:lnTo>
                    <a:pt x="1012" y="147319"/>
                  </a:lnTo>
                  <a:lnTo>
                    <a:pt x="1004" y="152399"/>
                  </a:lnTo>
                  <a:lnTo>
                    <a:pt x="7360" y="152399"/>
                  </a:lnTo>
                  <a:lnTo>
                    <a:pt x="7369" y="147319"/>
                  </a:lnTo>
                  <a:close/>
                </a:path>
                <a:path w="889000" h="728979">
                  <a:moveTo>
                    <a:pt x="888745" y="147319"/>
                  </a:moveTo>
                  <a:lnTo>
                    <a:pt x="882401" y="147319"/>
                  </a:lnTo>
                  <a:lnTo>
                    <a:pt x="882392" y="152399"/>
                  </a:lnTo>
                  <a:lnTo>
                    <a:pt x="888736" y="152399"/>
                  </a:lnTo>
                  <a:lnTo>
                    <a:pt x="888745" y="147319"/>
                  </a:lnTo>
                  <a:close/>
                </a:path>
                <a:path w="889000" h="728979">
                  <a:moveTo>
                    <a:pt x="7360" y="152400"/>
                  </a:moveTo>
                  <a:lnTo>
                    <a:pt x="1004" y="152400"/>
                  </a:lnTo>
                  <a:lnTo>
                    <a:pt x="990" y="160019"/>
                  </a:lnTo>
                  <a:lnTo>
                    <a:pt x="7347" y="160019"/>
                  </a:lnTo>
                  <a:lnTo>
                    <a:pt x="7360" y="152400"/>
                  </a:lnTo>
                  <a:close/>
                </a:path>
                <a:path w="889000" h="728979">
                  <a:moveTo>
                    <a:pt x="888736" y="152400"/>
                  </a:moveTo>
                  <a:lnTo>
                    <a:pt x="882392" y="152400"/>
                  </a:lnTo>
                  <a:lnTo>
                    <a:pt x="882379" y="160019"/>
                  </a:lnTo>
                  <a:lnTo>
                    <a:pt x="888722" y="160019"/>
                  </a:lnTo>
                  <a:lnTo>
                    <a:pt x="888736" y="152400"/>
                  </a:lnTo>
                  <a:close/>
                </a:path>
                <a:path w="889000" h="728979">
                  <a:moveTo>
                    <a:pt x="7347" y="160019"/>
                  </a:moveTo>
                  <a:lnTo>
                    <a:pt x="990" y="160019"/>
                  </a:lnTo>
                  <a:lnTo>
                    <a:pt x="935" y="191769"/>
                  </a:lnTo>
                  <a:lnTo>
                    <a:pt x="7290" y="191769"/>
                  </a:lnTo>
                  <a:lnTo>
                    <a:pt x="7347" y="160019"/>
                  </a:lnTo>
                  <a:close/>
                </a:path>
                <a:path w="889000" h="728979">
                  <a:moveTo>
                    <a:pt x="888722" y="160019"/>
                  </a:moveTo>
                  <a:lnTo>
                    <a:pt x="882379" y="160019"/>
                  </a:lnTo>
                  <a:lnTo>
                    <a:pt x="882322" y="191769"/>
                  </a:lnTo>
                  <a:lnTo>
                    <a:pt x="888667" y="191769"/>
                  </a:lnTo>
                  <a:lnTo>
                    <a:pt x="888722" y="160019"/>
                  </a:lnTo>
                  <a:close/>
                </a:path>
                <a:path w="889000" h="728979">
                  <a:moveTo>
                    <a:pt x="7290" y="191769"/>
                  </a:moveTo>
                  <a:lnTo>
                    <a:pt x="935" y="191769"/>
                  </a:lnTo>
                  <a:lnTo>
                    <a:pt x="879" y="223519"/>
                  </a:lnTo>
                  <a:lnTo>
                    <a:pt x="7234" y="223519"/>
                  </a:lnTo>
                  <a:lnTo>
                    <a:pt x="7290" y="191769"/>
                  </a:lnTo>
                  <a:close/>
                </a:path>
                <a:path w="889000" h="728979">
                  <a:moveTo>
                    <a:pt x="888667" y="191769"/>
                  </a:moveTo>
                  <a:lnTo>
                    <a:pt x="882322" y="191769"/>
                  </a:lnTo>
                  <a:lnTo>
                    <a:pt x="882266" y="223519"/>
                  </a:lnTo>
                  <a:lnTo>
                    <a:pt x="888612" y="223519"/>
                  </a:lnTo>
                  <a:lnTo>
                    <a:pt x="888667" y="191769"/>
                  </a:lnTo>
                  <a:close/>
                </a:path>
                <a:path w="889000" h="728979">
                  <a:moveTo>
                    <a:pt x="7234" y="223519"/>
                  </a:moveTo>
                  <a:lnTo>
                    <a:pt x="879" y="223519"/>
                  </a:lnTo>
                  <a:lnTo>
                    <a:pt x="824" y="255269"/>
                  </a:lnTo>
                  <a:lnTo>
                    <a:pt x="7177" y="255269"/>
                  </a:lnTo>
                  <a:lnTo>
                    <a:pt x="7234" y="223519"/>
                  </a:lnTo>
                  <a:close/>
                </a:path>
                <a:path w="889000" h="728979">
                  <a:moveTo>
                    <a:pt x="888612" y="223519"/>
                  </a:moveTo>
                  <a:lnTo>
                    <a:pt x="882266" y="223519"/>
                  </a:lnTo>
                  <a:lnTo>
                    <a:pt x="882210" y="255269"/>
                  </a:lnTo>
                  <a:lnTo>
                    <a:pt x="888556" y="255269"/>
                  </a:lnTo>
                  <a:lnTo>
                    <a:pt x="888612" y="223519"/>
                  </a:lnTo>
                  <a:close/>
                </a:path>
                <a:path w="889000" h="728979">
                  <a:moveTo>
                    <a:pt x="7177" y="255269"/>
                  </a:moveTo>
                  <a:lnTo>
                    <a:pt x="824" y="255269"/>
                  </a:lnTo>
                  <a:lnTo>
                    <a:pt x="494" y="444499"/>
                  </a:lnTo>
                  <a:lnTo>
                    <a:pt x="6841" y="444499"/>
                  </a:lnTo>
                  <a:lnTo>
                    <a:pt x="7177" y="255269"/>
                  </a:lnTo>
                  <a:close/>
                </a:path>
                <a:path w="889000" h="728979">
                  <a:moveTo>
                    <a:pt x="888556" y="255269"/>
                  </a:moveTo>
                  <a:lnTo>
                    <a:pt x="882210" y="255269"/>
                  </a:lnTo>
                  <a:lnTo>
                    <a:pt x="881874" y="444499"/>
                  </a:lnTo>
                  <a:lnTo>
                    <a:pt x="888226" y="444499"/>
                  </a:lnTo>
                  <a:lnTo>
                    <a:pt x="888556" y="255269"/>
                  </a:lnTo>
                  <a:close/>
                </a:path>
                <a:path w="889000" h="728979">
                  <a:moveTo>
                    <a:pt x="6841" y="444500"/>
                  </a:moveTo>
                  <a:lnTo>
                    <a:pt x="494" y="444500"/>
                  </a:lnTo>
                  <a:lnTo>
                    <a:pt x="427" y="482599"/>
                  </a:lnTo>
                  <a:lnTo>
                    <a:pt x="6774" y="482599"/>
                  </a:lnTo>
                  <a:lnTo>
                    <a:pt x="6841" y="444500"/>
                  </a:lnTo>
                  <a:close/>
                </a:path>
                <a:path w="889000" h="728979">
                  <a:moveTo>
                    <a:pt x="888226" y="444500"/>
                  </a:moveTo>
                  <a:lnTo>
                    <a:pt x="881874" y="444500"/>
                  </a:lnTo>
                  <a:lnTo>
                    <a:pt x="881806" y="482599"/>
                  </a:lnTo>
                  <a:lnTo>
                    <a:pt x="888159" y="482599"/>
                  </a:lnTo>
                  <a:lnTo>
                    <a:pt x="888226" y="444500"/>
                  </a:lnTo>
                  <a:close/>
                </a:path>
                <a:path w="889000" h="728979">
                  <a:moveTo>
                    <a:pt x="6774" y="482600"/>
                  </a:moveTo>
                  <a:lnTo>
                    <a:pt x="427" y="482600"/>
                  </a:lnTo>
                  <a:lnTo>
                    <a:pt x="370" y="515619"/>
                  </a:lnTo>
                  <a:lnTo>
                    <a:pt x="6715" y="515619"/>
                  </a:lnTo>
                  <a:lnTo>
                    <a:pt x="6774" y="482600"/>
                  </a:lnTo>
                  <a:close/>
                </a:path>
                <a:path w="889000" h="728979">
                  <a:moveTo>
                    <a:pt x="888159" y="482600"/>
                  </a:moveTo>
                  <a:lnTo>
                    <a:pt x="881806" y="482600"/>
                  </a:lnTo>
                  <a:lnTo>
                    <a:pt x="881747" y="515619"/>
                  </a:lnTo>
                  <a:lnTo>
                    <a:pt x="888102" y="515619"/>
                  </a:lnTo>
                  <a:lnTo>
                    <a:pt x="888159" y="482600"/>
                  </a:lnTo>
                  <a:close/>
                </a:path>
                <a:path w="889000" h="728979">
                  <a:moveTo>
                    <a:pt x="6715" y="515619"/>
                  </a:moveTo>
                  <a:lnTo>
                    <a:pt x="370" y="515619"/>
                  </a:lnTo>
                  <a:lnTo>
                    <a:pt x="270" y="572769"/>
                  </a:lnTo>
                  <a:lnTo>
                    <a:pt x="6613" y="572769"/>
                  </a:lnTo>
                  <a:lnTo>
                    <a:pt x="6715" y="515619"/>
                  </a:lnTo>
                  <a:close/>
                </a:path>
                <a:path w="889000" h="728979">
                  <a:moveTo>
                    <a:pt x="888102" y="515619"/>
                  </a:moveTo>
                  <a:lnTo>
                    <a:pt x="881747" y="515619"/>
                  </a:lnTo>
                  <a:lnTo>
                    <a:pt x="881646" y="572769"/>
                  </a:lnTo>
                  <a:lnTo>
                    <a:pt x="888002" y="572769"/>
                  </a:lnTo>
                  <a:lnTo>
                    <a:pt x="888102" y="515619"/>
                  </a:lnTo>
                  <a:close/>
                </a:path>
                <a:path w="889000" h="728979">
                  <a:moveTo>
                    <a:pt x="6613" y="572769"/>
                  </a:moveTo>
                  <a:lnTo>
                    <a:pt x="270" y="572769"/>
                  </a:lnTo>
                  <a:lnTo>
                    <a:pt x="261" y="577849"/>
                  </a:lnTo>
                  <a:lnTo>
                    <a:pt x="6604" y="577849"/>
                  </a:lnTo>
                  <a:lnTo>
                    <a:pt x="6613" y="572769"/>
                  </a:lnTo>
                  <a:close/>
                </a:path>
                <a:path w="889000" h="728979">
                  <a:moveTo>
                    <a:pt x="888002" y="572769"/>
                  </a:moveTo>
                  <a:lnTo>
                    <a:pt x="881646" y="572769"/>
                  </a:lnTo>
                  <a:lnTo>
                    <a:pt x="881637" y="577849"/>
                  </a:lnTo>
                  <a:lnTo>
                    <a:pt x="887993" y="577849"/>
                  </a:lnTo>
                  <a:lnTo>
                    <a:pt x="888002" y="572769"/>
                  </a:lnTo>
                  <a:close/>
                </a:path>
                <a:path w="889000" h="728979">
                  <a:moveTo>
                    <a:pt x="6604" y="577850"/>
                  </a:moveTo>
                  <a:lnTo>
                    <a:pt x="261" y="577850"/>
                  </a:lnTo>
                  <a:lnTo>
                    <a:pt x="248" y="585469"/>
                  </a:lnTo>
                  <a:lnTo>
                    <a:pt x="6591" y="585469"/>
                  </a:lnTo>
                  <a:lnTo>
                    <a:pt x="6604" y="577850"/>
                  </a:lnTo>
                  <a:close/>
                </a:path>
                <a:path w="889000" h="728979">
                  <a:moveTo>
                    <a:pt x="887993" y="577850"/>
                  </a:moveTo>
                  <a:lnTo>
                    <a:pt x="881637" y="577850"/>
                  </a:lnTo>
                  <a:lnTo>
                    <a:pt x="881623" y="585469"/>
                  </a:lnTo>
                  <a:lnTo>
                    <a:pt x="887980" y="585469"/>
                  </a:lnTo>
                  <a:lnTo>
                    <a:pt x="887993" y="577850"/>
                  </a:lnTo>
                  <a:close/>
                </a:path>
                <a:path w="889000" h="728979">
                  <a:moveTo>
                    <a:pt x="6591" y="585469"/>
                  </a:moveTo>
                  <a:lnTo>
                    <a:pt x="248" y="585469"/>
                  </a:lnTo>
                  <a:lnTo>
                    <a:pt x="237" y="591819"/>
                  </a:lnTo>
                  <a:lnTo>
                    <a:pt x="6580" y="591819"/>
                  </a:lnTo>
                  <a:lnTo>
                    <a:pt x="6591" y="585469"/>
                  </a:lnTo>
                  <a:close/>
                </a:path>
                <a:path w="889000" h="728979">
                  <a:moveTo>
                    <a:pt x="887980" y="585469"/>
                  </a:moveTo>
                  <a:lnTo>
                    <a:pt x="881623" y="585469"/>
                  </a:lnTo>
                  <a:lnTo>
                    <a:pt x="881612" y="591819"/>
                  </a:lnTo>
                  <a:lnTo>
                    <a:pt x="887969" y="591819"/>
                  </a:lnTo>
                  <a:lnTo>
                    <a:pt x="887980" y="585469"/>
                  </a:lnTo>
                  <a:close/>
                </a:path>
                <a:path w="889000" h="728979">
                  <a:moveTo>
                    <a:pt x="6580" y="591819"/>
                  </a:moveTo>
                  <a:lnTo>
                    <a:pt x="237" y="591819"/>
                  </a:lnTo>
                  <a:lnTo>
                    <a:pt x="228" y="596899"/>
                  </a:lnTo>
                  <a:lnTo>
                    <a:pt x="6571" y="596899"/>
                  </a:lnTo>
                  <a:lnTo>
                    <a:pt x="6580" y="591819"/>
                  </a:lnTo>
                  <a:close/>
                </a:path>
                <a:path w="889000" h="728979">
                  <a:moveTo>
                    <a:pt x="887969" y="591819"/>
                  </a:moveTo>
                  <a:lnTo>
                    <a:pt x="881612" y="591819"/>
                  </a:lnTo>
                  <a:lnTo>
                    <a:pt x="881603" y="596899"/>
                  </a:lnTo>
                  <a:lnTo>
                    <a:pt x="887960" y="596899"/>
                  </a:lnTo>
                  <a:lnTo>
                    <a:pt x="887969" y="591819"/>
                  </a:lnTo>
                  <a:close/>
                </a:path>
                <a:path w="889000" h="728979">
                  <a:moveTo>
                    <a:pt x="6571" y="596900"/>
                  </a:moveTo>
                  <a:lnTo>
                    <a:pt x="228" y="596900"/>
                  </a:lnTo>
                  <a:lnTo>
                    <a:pt x="214" y="604519"/>
                  </a:lnTo>
                  <a:lnTo>
                    <a:pt x="6557" y="604519"/>
                  </a:lnTo>
                  <a:lnTo>
                    <a:pt x="6571" y="596900"/>
                  </a:lnTo>
                  <a:close/>
                </a:path>
                <a:path w="889000" h="728979">
                  <a:moveTo>
                    <a:pt x="887960" y="596900"/>
                  </a:moveTo>
                  <a:lnTo>
                    <a:pt x="881603" y="596900"/>
                  </a:lnTo>
                  <a:lnTo>
                    <a:pt x="881589" y="604519"/>
                  </a:lnTo>
                  <a:lnTo>
                    <a:pt x="887947" y="604519"/>
                  </a:lnTo>
                  <a:lnTo>
                    <a:pt x="887960" y="596900"/>
                  </a:lnTo>
                  <a:close/>
                </a:path>
                <a:path w="889000" h="728979">
                  <a:moveTo>
                    <a:pt x="6557" y="604519"/>
                  </a:moveTo>
                  <a:lnTo>
                    <a:pt x="214" y="604519"/>
                  </a:lnTo>
                  <a:lnTo>
                    <a:pt x="172" y="628649"/>
                  </a:lnTo>
                  <a:lnTo>
                    <a:pt x="6514" y="628649"/>
                  </a:lnTo>
                  <a:lnTo>
                    <a:pt x="6557" y="604519"/>
                  </a:lnTo>
                  <a:close/>
                </a:path>
                <a:path w="889000" h="728979">
                  <a:moveTo>
                    <a:pt x="887947" y="604519"/>
                  </a:moveTo>
                  <a:lnTo>
                    <a:pt x="881589" y="604519"/>
                  </a:lnTo>
                  <a:lnTo>
                    <a:pt x="881546" y="628649"/>
                  </a:lnTo>
                  <a:lnTo>
                    <a:pt x="887905" y="628649"/>
                  </a:lnTo>
                  <a:lnTo>
                    <a:pt x="887947" y="604519"/>
                  </a:lnTo>
                  <a:close/>
                </a:path>
                <a:path w="889000" h="728979">
                  <a:moveTo>
                    <a:pt x="6514" y="628650"/>
                  </a:moveTo>
                  <a:lnTo>
                    <a:pt x="172" y="628650"/>
                  </a:lnTo>
                  <a:lnTo>
                    <a:pt x="161" y="634999"/>
                  </a:lnTo>
                  <a:lnTo>
                    <a:pt x="6503" y="634999"/>
                  </a:lnTo>
                  <a:lnTo>
                    <a:pt x="6514" y="628650"/>
                  </a:lnTo>
                  <a:close/>
                </a:path>
                <a:path w="889000" h="728979">
                  <a:moveTo>
                    <a:pt x="887905" y="628650"/>
                  </a:moveTo>
                  <a:lnTo>
                    <a:pt x="881546" y="628650"/>
                  </a:lnTo>
                  <a:lnTo>
                    <a:pt x="881535" y="634999"/>
                  </a:lnTo>
                  <a:lnTo>
                    <a:pt x="887894" y="634999"/>
                  </a:lnTo>
                  <a:lnTo>
                    <a:pt x="887905" y="628650"/>
                  </a:lnTo>
                  <a:close/>
                </a:path>
                <a:path w="889000" h="728979">
                  <a:moveTo>
                    <a:pt x="6503" y="635000"/>
                  </a:moveTo>
                  <a:lnTo>
                    <a:pt x="161" y="635000"/>
                  </a:lnTo>
                  <a:lnTo>
                    <a:pt x="137" y="648969"/>
                  </a:lnTo>
                  <a:lnTo>
                    <a:pt x="6478" y="648969"/>
                  </a:lnTo>
                  <a:lnTo>
                    <a:pt x="6503" y="635000"/>
                  </a:lnTo>
                  <a:close/>
                </a:path>
                <a:path w="889000" h="728979">
                  <a:moveTo>
                    <a:pt x="887894" y="635000"/>
                  </a:moveTo>
                  <a:lnTo>
                    <a:pt x="881535" y="635000"/>
                  </a:lnTo>
                  <a:lnTo>
                    <a:pt x="881510" y="648969"/>
                  </a:lnTo>
                  <a:lnTo>
                    <a:pt x="887869" y="648969"/>
                  </a:lnTo>
                  <a:lnTo>
                    <a:pt x="887894" y="635000"/>
                  </a:lnTo>
                  <a:close/>
                </a:path>
                <a:path w="889000" h="728979">
                  <a:moveTo>
                    <a:pt x="6478" y="648969"/>
                  </a:moveTo>
                  <a:lnTo>
                    <a:pt x="137" y="648969"/>
                  </a:lnTo>
                  <a:lnTo>
                    <a:pt x="126" y="655319"/>
                  </a:lnTo>
                  <a:lnTo>
                    <a:pt x="6467" y="655319"/>
                  </a:lnTo>
                  <a:lnTo>
                    <a:pt x="6478" y="648969"/>
                  </a:lnTo>
                  <a:close/>
                </a:path>
                <a:path w="889000" h="728979">
                  <a:moveTo>
                    <a:pt x="887869" y="648969"/>
                  </a:moveTo>
                  <a:lnTo>
                    <a:pt x="881510" y="648969"/>
                  </a:lnTo>
                  <a:lnTo>
                    <a:pt x="881499" y="655319"/>
                  </a:lnTo>
                  <a:lnTo>
                    <a:pt x="887858" y="655319"/>
                  </a:lnTo>
                  <a:lnTo>
                    <a:pt x="887869" y="648969"/>
                  </a:lnTo>
                  <a:close/>
                </a:path>
                <a:path w="889000" h="728979">
                  <a:moveTo>
                    <a:pt x="6467" y="655319"/>
                  </a:moveTo>
                  <a:lnTo>
                    <a:pt x="126" y="655319"/>
                  </a:lnTo>
                  <a:lnTo>
                    <a:pt x="115" y="661669"/>
                  </a:lnTo>
                  <a:lnTo>
                    <a:pt x="6456" y="661669"/>
                  </a:lnTo>
                  <a:lnTo>
                    <a:pt x="6467" y="655319"/>
                  </a:lnTo>
                  <a:close/>
                </a:path>
                <a:path w="889000" h="728979">
                  <a:moveTo>
                    <a:pt x="887858" y="655319"/>
                  </a:moveTo>
                  <a:lnTo>
                    <a:pt x="881499" y="655319"/>
                  </a:lnTo>
                  <a:lnTo>
                    <a:pt x="881488" y="661669"/>
                  </a:lnTo>
                  <a:lnTo>
                    <a:pt x="887847" y="661669"/>
                  </a:lnTo>
                  <a:lnTo>
                    <a:pt x="887858" y="655319"/>
                  </a:lnTo>
                  <a:close/>
                </a:path>
                <a:path w="889000" h="728979">
                  <a:moveTo>
                    <a:pt x="6456" y="661669"/>
                  </a:moveTo>
                  <a:lnTo>
                    <a:pt x="115" y="661669"/>
                  </a:lnTo>
                  <a:lnTo>
                    <a:pt x="104" y="668019"/>
                  </a:lnTo>
                  <a:lnTo>
                    <a:pt x="6444" y="668019"/>
                  </a:lnTo>
                  <a:lnTo>
                    <a:pt x="6456" y="661669"/>
                  </a:lnTo>
                  <a:close/>
                </a:path>
                <a:path w="889000" h="728979">
                  <a:moveTo>
                    <a:pt x="887847" y="661669"/>
                  </a:moveTo>
                  <a:lnTo>
                    <a:pt x="881488" y="661669"/>
                  </a:lnTo>
                  <a:lnTo>
                    <a:pt x="881476" y="668019"/>
                  </a:lnTo>
                  <a:lnTo>
                    <a:pt x="887836" y="668019"/>
                  </a:lnTo>
                  <a:lnTo>
                    <a:pt x="887847" y="661669"/>
                  </a:lnTo>
                  <a:close/>
                </a:path>
                <a:path w="889000" h="728979">
                  <a:moveTo>
                    <a:pt x="6444" y="668019"/>
                  </a:moveTo>
                  <a:lnTo>
                    <a:pt x="104" y="668019"/>
                  </a:lnTo>
                  <a:lnTo>
                    <a:pt x="93" y="674369"/>
                  </a:lnTo>
                  <a:lnTo>
                    <a:pt x="6433" y="674369"/>
                  </a:lnTo>
                  <a:lnTo>
                    <a:pt x="6444" y="668019"/>
                  </a:lnTo>
                  <a:close/>
                </a:path>
                <a:path w="889000" h="728979">
                  <a:moveTo>
                    <a:pt x="887836" y="668019"/>
                  </a:moveTo>
                  <a:lnTo>
                    <a:pt x="881476" y="668019"/>
                  </a:lnTo>
                  <a:lnTo>
                    <a:pt x="881465" y="674369"/>
                  </a:lnTo>
                  <a:lnTo>
                    <a:pt x="887825" y="674369"/>
                  </a:lnTo>
                  <a:lnTo>
                    <a:pt x="887836" y="668019"/>
                  </a:lnTo>
                  <a:close/>
                </a:path>
                <a:path w="889000" h="728979">
                  <a:moveTo>
                    <a:pt x="6433" y="674369"/>
                  </a:moveTo>
                  <a:lnTo>
                    <a:pt x="93" y="674369"/>
                  </a:lnTo>
                  <a:lnTo>
                    <a:pt x="82" y="680719"/>
                  </a:lnTo>
                  <a:lnTo>
                    <a:pt x="6422" y="680719"/>
                  </a:lnTo>
                  <a:lnTo>
                    <a:pt x="6433" y="674369"/>
                  </a:lnTo>
                  <a:close/>
                </a:path>
                <a:path w="889000" h="728979">
                  <a:moveTo>
                    <a:pt x="887825" y="674369"/>
                  </a:moveTo>
                  <a:lnTo>
                    <a:pt x="881465" y="674369"/>
                  </a:lnTo>
                  <a:lnTo>
                    <a:pt x="881454" y="680719"/>
                  </a:lnTo>
                  <a:lnTo>
                    <a:pt x="887814" y="680719"/>
                  </a:lnTo>
                  <a:lnTo>
                    <a:pt x="887825" y="674369"/>
                  </a:lnTo>
                  <a:close/>
                </a:path>
                <a:path w="889000" h="728979">
                  <a:moveTo>
                    <a:pt x="6422" y="680719"/>
                  </a:moveTo>
                  <a:lnTo>
                    <a:pt x="82" y="680719"/>
                  </a:lnTo>
                  <a:lnTo>
                    <a:pt x="70" y="687069"/>
                  </a:lnTo>
                  <a:lnTo>
                    <a:pt x="6410" y="687069"/>
                  </a:lnTo>
                  <a:lnTo>
                    <a:pt x="6422" y="680719"/>
                  </a:lnTo>
                  <a:close/>
                </a:path>
                <a:path w="889000" h="728979">
                  <a:moveTo>
                    <a:pt x="887814" y="680719"/>
                  </a:moveTo>
                  <a:lnTo>
                    <a:pt x="881454" y="680719"/>
                  </a:lnTo>
                  <a:lnTo>
                    <a:pt x="881443" y="687069"/>
                  </a:lnTo>
                  <a:lnTo>
                    <a:pt x="887803" y="687069"/>
                  </a:lnTo>
                  <a:lnTo>
                    <a:pt x="887814" y="680719"/>
                  </a:lnTo>
                  <a:close/>
                </a:path>
                <a:path w="889000" h="728979">
                  <a:moveTo>
                    <a:pt x="6410" y="687069"/>
                  </a:moveTo>
                  <a:lnTo>
                    <a:pt x="70" y="687069"/>
                  </a:lnTo>
                  <a:lnTo>
                    <a:pt x="59" y="693419"/>
                  </a:lnTo>
                  <a:lnTo>
                    <a:pt x="6399" y="693419"/>
                  </a:lnTo>
                  <a:lnTo>
                    <a:pt x="6410" y="687069"/>
                  </a:lnTo>
                  <a:close/>
                </a:path>
                <a:path w="889000" h="728979">
                  <a:moveTo>
                    <a:pt x="887803" y="687069"/>
                  </a:moveTo>
                  <a:lnTo>
                    <a:pt x="881443" y="687069"/>
                  </a:lnTo>
                  <a:lnTo>
                    <a:pt x="881431" y="693419"/>
                  </a:lnTo>
                  <a:lnTo>
                    <a:pt x="887792" y="693419"/>
                  </a:lnTo>
                  <a:lnTo>
                    <a:pt x="887803" y="687069"/>
                  </a:lnTo>
                  <a:close/>
                </a:path>
                <a:path w="889000" h="728979">
                  <a:moveTo>
                    <a:pt x="6399" y="693419"/>
                  </a:moveTo>
                  <a:lnTo>
                    <a:pt x="59" y="693419"/>
                  </a:lnTo>
                  <a:lnTo>
                    <a:pt x="48" y="699769"/>
                  </a:lnTo>
                  <a:lnTo>
                    <a:pt x="6388" y="699769"/>
                  </a:lnTo>
                  <a:lnTo>
                    <a:pt x="6399" y="693419"/>
                  </a:lnTo>
                  <a:close/>
                </a:path>
                <a:path w="889000" h="728979">
                  <a:moveTo>
                    <a:pt x="887792" y="693419"/>
                  </a:moveTo>
                  <a:lnTo>
                    <a:pt x="881431" y="693419"/>
                  </a:lnTo>
                  <a:lnTo>
                    <a:pt x="881420" y="699769"/>
                  </a:lnTo>
                  <a:lnTo>
                    <a:pt x="887780" y="699769"/>
                  </a:lnTo>
                  <a:lnTo>
                    <a:pt x="887792" y="693419"/>
                  </a:lnTo>
                  <a:close/>
                </a:path>
                <a:path w="889000" h="728979">
                  <a:moveTo>
                    <a:pt x="6388" y="699769"/>
                  </a:moveTo>
                  <a:lnTo>
                    <a:pt x="48" y="699769"/>
                  </a:lnTo>
                  <a:lnTo>
                    <a:pt x="37" y="706119"/>
                  </a:lnTo>
                  <a:lnTo>
                    <a:pt x="6377" y="706119"/>
                  </a:lnTo>
                  <a:lnTo>
                    <a:pt x="6388" y="699769"/>
                  </a:lnTo>
                  <a:close/>
                </a:path>
                <a:path w="889000" h="728979">
                  <a:moveTo>
                    <a:pt x="887780" y="699769"/>
                  </a:moveTo>
                  <a:lnTo>
                    <a:pt x="881420" y="699769"/>
                  </a:lnTo>
                  <a:lnTo>
                    <a:pt x="881409" y="706119"/>
                  </a:lnTo>
                  <a:lnTo>
                    <a:pt x="887769" y="706119"/>
                  </a:lnTo>
                  <a:lnTo>
                    <a:pt x="887780" y="699769"/>
                  </a:lnTo>
                  <a:close/>
                </a:path>
                <a:path w="889000" h="728979">
                  <a:moveTo>
                    <a:pt x="6377" y="706119"/>
                  </a:moveTo>
                  <a:lnTo>
                    <a:pt x="37" y="706119"/>
                  </a:lnTo>
                  <a:lnTo>
                    <a:pt x="28" y="711199"/>
                  </a:lnTo>
                  <a:lnTo>
                    <a:pt x="6368" y="711199"/>
                  </a:lnTo>
                  <a:lnTo>
                    <a:pt x="6377" y="706119"/>
                  </a:lnTo>
                  <a:close/>
                </a:path>
                <a:path w="889000" h="728979">
                  <a:moveTo>
                    <a:pt x="887769" y="706119"/>
                  </a:moveTo>
                  <a:lnTo>
                    <a:pt x="881409" y="706119"/>
                  </a:lnTo>
                  <a:lnTo>
                    <a:pt x="881400" y="711199"/>
                  </a:lnTo>
                  <a:lnTo>
                    <a:pt x="887761" y="711199"/>
                  </a:lnTo>
                  <a:lnTo>
                    <a:pt x="887769" y="706119"/>
                  </a:lnTo>
                  <a:close/>
                </a:path>
                <a:path w="889000" h="728979">
                  <a:moveTo>
                    <a:pt x="6368" y="711200"/>
                  </a:moveTo>
                  <a:lnTo>
                    <a:pt x="28" y="711200"/>
                  </a:lnTo>
                  <a:lnTo>
                    <a:pt x="15" y="718819"/>
                  </a:lnTo>
                  <a:lnTo>
                    <a:pt x="6354" y="718819"/>
                  </a:lnTo>
                  <a:lnTo>
                    <a:pt x="6368" y="711200"/>
                  </a:lnTo>
                  <a:close/>
                </a:path>
                <a:path w="889000" h="728979">
                  <a:moveTo>
                    <a:pt x="887761" y="711200"/>
                  </a:moveTo>
                  <a:lnTo>
                    <a:pt x="881400" y="711200"/>
                  </a:lnTo>
                  <a:lnTo>
                    <a:pt x="881386" y="718819"/>
                  </a:lnTo>
                  <a:lnTo>
                    <a:pt x="887747" y="718819"/>
                  </a:lnTo>
                  <a:lnTo>
                    <a:pt x="887761" y="711200"/>
                  </a:lnTo>
                  <a:close/>
                </a:path>
                <a:path w="889000" h="728979">
                  <a:moveTo>
                    <a:pt x="6354" y="718819"/>
                  </a:moveTo>
                  <a:lnTo>
                    <a:pt x="15" y="718819"/>
                  </a:lnTo>
                  <a:lnTo>
                    <a:pt x="6" y="723899"/>
                  </a:lnTo>
                  <a:lnTo>
                    <a:pt x="887738" y="723899"/>
                  </a:lnTo>
                  <a:lnTo>
                    <a:pt x="887741" y="722629"/>
                  </a:lnTo>
                  <a:lnTo>
                    <a:pt x="6350" y="721359"/>
                  </a:lnTo>
                  <a:lnTo>
                    <a:pt x="6354" y="718819"/>
                  </a:lnTo>
                  <a:close/>
                </a:path>
                <a:path w="889000" h="728979">
                  <a:moveTo>
                    <a:pt x="887747" y="718819"/>
                  </a:moveTo>
                  <a:lnTo>
                    <a:pt x="881386" y="718819"/>
                  </a:lnTo>
                  <a:lnTo>
                    <a:pt x="881380" y="722629"/>
                  </a:lnTo>
                  <a:lnTo>
                    <a:pt x="887741" y="722629"/>
                  </a:lnTo>
                  <a:lnTo>
                    <a:pt x="887747" y="718819"/>
                  </a:lnTo>
                  <a:close/>
                </a:path>
                <a:path w="889000" h="728979">
                  <a:moveTo>
                    <a:pt x="887738" y="723900"/>
                  </a:moveTo>
                  <a:lnTo>
                    <a:pt x="6" y="723900"/>
                  </a:lnTo>
                  <a:lnTo>
                    <a:pt x="0" y="727709"/>
                  </a:lnTo>
                  <a:lnTo>
                    <a:pt x="887730" y="728979"/>
                  </a:lnTo>
                  <a:lnTo>
                    <a:pt x="887738" y="723900"/>
                  </a:lnTo>
                  <a:close/>
                </a:path>
              </a:pathLst>
            </a:custGeom>
            <a:solidFill>
              <a:srgbClr val="094D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824229" y="3804920"/>
              <a:ext cx="876300" cy="716280"/>
            </a:xfrm>
            <a:custGeom>
              <a:avLst/>
              <a:gdLst/>
              <a:ahLst/>
              <a:cxnLst/>
              <a:rect l="l" t="t" r="r" b="b"/>
              <a:pathLst>
                <a:path w="876300" h="716279">
                  <a:moveTo>
                    <a:pt x="1269" y="0"/>
                  </a:moveTo>
                  <a:lnTo>
                    <a:pt x="1256" y="7619"/>
                  </a:lnTo>
                  <a:lnTo>
                    <a:pt x="7617" y="7619"/>
                  </a:lnTo>
                  <a:lnTo>
                    <a:pt x="7619" y="6349"/>
                  </a:lnTo>
                  <a:lnTo>
                    <a:pt x="876290" y="6349"/>
                  </a:lnTo>
                  <a:lnTo>
                    <a:pt x="876300" y="1269"/>
                  </a:lnTo>
                  <a:lnTo>
                    <a:pt x="1269" y="0"/>
                  </a:lnTo>
                  <a:close/>
                </a:path>
                <a:path w="876300" h="716279">
                  <a:moveTo>
                    <a:pt x="876290" y="6349"/>
                  </a:moveTo>
                  <a:lnTo>
                    <a:pt x="7619" y="6349"/>
                  </a:lnTo>
                  <a:lnTo>
                    <a:pt x="871219" y="7619"/>
                  </a:lnTo>
                  <a:lnTo>
                    <a:pt x="876288" y="7619"/>
                  </a:lnTo>
                  <a:lnTo>
                    <a:pt x="876290" y="6349"/>
                  </a:lnTo>
                  <a:close/>
                </a:path>
                <a:path w="876300" h="716279">
                  <a:moveTo>
                    <a:pt x="7617" y="7619"/>
                  </a:moveTo>
                  <a:lnTo>
                    <a:pt x="1256" y="7619"/>
                  </a:lnTo>
                  <a:lnTo>
                    <a:pt x="1247" y="12699"/>
                  </a:lnTo>
                  <a:lnTo>
                    <a:pt x="7608" y="12699"/>
                  </a:lnTo>
                  <a:lnTo>
                    <a:pt x="7617" y="7619"/>
                  </a:lnTo>
                  <a:close/>
                </a:path>
                <a:path w="876300" h="716279">
                  <a:moveTo>
                    <a:pt x="876288" y="7619"/>
                  </a:moveTo>
                  <a:lnTo>
                    <a:pt x="871220" y="7619"/>
                  </a:lnTo>
                  <a:lnTo>
                    <a:pt x="871201" y="12699"/>
                  </a:lnTo>
                  <a:lnTo>
                    <a:pt x="876279" y="12699"/>
                  </a:lnTo>
                  <a:lnTo>
                    <a:pt x="876288" y="7619"/>
                  </a:lnTo>
                  <a:close/>
                </a:path>
                <a:path w="876300" h="716279">
                  <a:moveTo>
                    <a:pt x="7608" y="12700"/>
                  </a:moveTo>
                  <a:lnTo>
                    <a:pt x="1247" y="12700"/>
                  </a:lnTo>
                  <a:lnTo>
                    <a:pt x="1222" y="26669"/>
                  </a:lnTo>
                  <a:lnTo>
                    <a:pt x="7583" y="26669"/>
                  </a:lnTo>
                  <a:lnTo>
                    <a:pt x="7608" y="12700"/>
                  </a:lnTo>
                  <a:close/>
                </a:path>
                <a:path w="876300" h="716279">
                  <a:moveTo>
                    <a:pt x="876279" y="12700"/>
                  </a:moveTo>
                  <a:lnTo>
                    <a:pt x="871201" y="12700"/>
                  </a:lnTo>
                  <a:lnTo>
                    <a:pt x="871151" y="26669"/>
                  </a:lnTo>
                  <a:lnTo>
                    <a:pt x="876254" y="26669"/>
                  </a:lnTo>
                  <a:lnTo>
                    <a:pt x="876279" y="12700"/>
                  </a:lnTo>
                  <a:close/>
                </a:path>
                <a:path w="876300" h="716279">
                  <a:moveTo>
                    <a:pt x="7583" y="26669"/>
                  </a:moveTo>
                  <a:lnTo>
                    <a:pt x="1222" y="26669"/>
                  </a:lnTo>
                  <a:lnTo>
                    <a:pt x="1202" y="38099"/>
                  </a:lnTo>
                  <a:lnTo>
                    <a:pt x="7562" y="38099"/>
                  </a:lnTo>
                  <a:lnTo>
                    <a:pt x="7583" y="26669"/>
                  </a:lnTo>
                  <a:close/>
                </a:path>
                <a:path w="876300" h="716279">
                  <a:moveTo>
                    <a:pt x="876254" y="26669"/>
                  </a:moveTo>
                  <a:lnTo>
                    <a:pt x="871151" y="26669"/>
                  </a:lnTo>
                  <a:lnTo>
                    <a:pt x="871109" y="38099"/>
                  </a:lnTo>
                  <a:lnTo>
                    <a:pt x="876234" y="38099"/>
                  </a:lnTo>
                  <a:lnTo>
                    <a:pt x="876254" y="26669"/>
                  </a:lnTo>
                  <a:close/>
                </a:path>
                <a:path w="876300" h="716279">
                  <a:moveTo>
                    <a:pt x="7562" y="38100"/>
                  </a:moveTo>
                  <a:lnTo>
                    <a:pt x="1202" y="38100"/>
                  </a:lnTo>
                  <a:lnTo>
                    <a:pt x="1191" y="44449"/>
                  </a:lnTo>
                  <a:lnTo>
                    <a:pt x="7551" y="44449"/>
                  </a:lnTo>
                  <a:lnTo>
                    <a:pt x="7562" y="38100"/>
                  </a:lnTo>
                  <a:close/>
                </a:path>
                <a:path w="876300" h="716279">
                  <a:moveTo>
                    <a:pt x="876234" y="38100"/>
                  </a:moveTo>
                  <a:lnTo>
                    <a:pt x="871109" y="38100"/>
                  </a:lnTo>
                  <a:lnTo>
                    <a:pt x="871086" y="44449"/>
                  </a:lnTo>
                  <a:lnTo>
                    <a:pt x="876223" y="44449"/>
                  </a:lnTo>
                  <a:lnTo>
                    <a:pt x="876234" y="38100"/>
                  </a:lnTo>
                  <a:close/>
                </a:path>
                <a:path w="876300" h="716279">
                  <a:moveTo>
                    <a:pt x="7551" y="44450"/>
                  </a:moveTo>
                  <a:lnTo>
                    <a:pt x="1191" y="44450"/>
                  </a:lnTo>
                  <a:lnTo>
                    <a:pt x="1179" y="50799"/>
                  </a:lnTo>
                  <a:lnTo>
                    <a:pt x="7539" y="50799"/>
                  </a:lnTo>
                  <a:lnTo>
                    <a:pt x="7551" y="44450"/>
                  </a:lnTo>
                  <a:close/>
                </a:path>
                <a:path w="876300" h="716279">
                  <a:moveTo>
                    <a:pt x="876223" y="44450"/>
                  </a:moveTo>
                  <a:lnTo>
                    <a:pt x="871086" y="44450"/>
                  </a:lnTo>
                  <a:lnTo>
                    <a:pt x="871063" y="50799"/>
                  </a:lnTo>
                  <a:lnTo>
                    <a:pt x="876212" y="50799"/>
                  </a:lnTo>
                  <a:lnTo>
                    <a:pt x="876223" y="44450"/>
                  </a:lnTo>
                  <a:close/>
                </a:path>
                <a:path w="876300" h="716279">
                  <a:moveTo>
                    <a:pt x="7539" y="50800"/>
                  </a:moveTo>
                  <a:lnTo>
                    <a:pt x="1179" y="50800"/>
                  </a:lnTo>
                  <a:lnTo>
                    <a:pt x="1166" y="58419"/>
                  </a:lnTo>
                  <a:lnTo>
                    <a:pt x="7525" y="58419"/>
                  </a:lnTo>
                  <a:lnTo>
                    <a:pt x="7539" y="50800"/>
                  </a:lnTo>
                  <a:close/>
                </a:path>
                <a:path w="876300" h="716279">
                  <a:moveTo>
                    <a:pt x="876212" y="50800"/>
                  </a:moveTo>
                  <a:lnTo>
                    <a:pt x="871063" y="50800"/>
                  </a:lnTo>
                  <a:lnTo>
                    <a:pt x="871036" y="58419"/>
                  </a:lnTo>
                  <a:lnTo>
                    <a:pt x="876198" y="58419"/>
                  </a:lnTo>
                  <a:lnTo>
                    <a:pt x="876212" y="50800"/>
                  </a:lnTo>
                  <a:close/>
                </a:path>
                <a:path w="876300" h="716279">
                  <a:moveTo>
                    <a:pt x="7525" y="58419"/>
                  </a:moveTo>
                  <a:lnTo>
                    <a:pt x="1166" y="58419"/>
                  </a:lnTo>
                  <a:lnTo>
                    <a:pt x="1154" y="64769"/>
                  </a:lnTo>
                  <a:lnTo>
                    <a:pt x="7514" y="64769"/>
                  </a:lnTo>
                  <a:lnTo>
                    <a:pt x="7525" y="58419"/>
                  </a:lnTo>
                  <a:close/>
                </a:path>
                <a:path w="876300" h="716279">
                  <a:moveTo>
                    <a:pt x="876198" y="58419"/>
                  </a:moveTo>
                  <a:lnTo>
                    <a:pt x="871036" y="58419"/>
                  </a:lnTo>
                  <a:lnTo>
                    <a:pt x="871013" y="64769"/>
                  </a:lnTo>
                  <a:lnTo>
                    <a:pt x="876187" y="64769"/>
                  </a:lnTo>
                  <a:lnTo>
                    <a:pt x="876198" y="58419"/>
                  </a:lnTo>
                  <a:close/>
                </a:path>
                <a:path w="876300" h="716279">
                  <a:moveTo>
                    <a:pt x="7514" y="64769"/>
                  </a:moveTo>
                  <a:lnTo>
                    <a:pt x="1154" y="64769"/>
                  </a:lnTo>
                  <a:lnTo>
                    <a:pt x="1143" y="71119"/>
                  </a:lnTo>
                  <a:lnTo>
                    <a:pt x="7502" y="71119"/>
                  </a:lnTo>
                  <a:lnTo>
                    <a:pt x="7514" y="64769"/>
                  </a:lnTo>
                  <a:close/>
                </a:path>
                <a:path w="876300" h="716279">
                  <a:moveTo>
                    <a:pt x="876187" y="64769"/>
                  </a:moveTo>
                  <a:lnTo>
                    <a:pt x="871013" y="64769"/>
                  </a:lnTo>
                  <a:lnTo>
                    <a:pt x="870990" y="71119"/>
                  </a:lnTo>
                  <a:lnTo>
                    <a:pt x="876175" y="71119"/>
                  </a:lnTo>
                  <a:lnTo>
                    <a:pt x="876187" y="64769"/>
                  </a:lnTo>
                  <a:close/>
                </a:path>
                <a:path w="876300" h="716279">
                  <a:moveTo>
                    <a:pt x="7502" y="71119"/>
                  </a:moveTo>
                  <a:lnTo>
                    <a:pt x="1143" y="71119"/>
                  </a:lnTo>
                  <a:lnTo>
                    <a:pt x="1134" y="76199"/>
                  </a:lnTo>
                  <a:lnTo>
                    <a:pt x="7493" y="76199"/>
                  </a:lnTo>
                  <a:lnTo>
                    <a:pt x="7502" y="71119"/>
                  </a:lnTo>
                  <a:close/>
                </a:path>
                <a:path w="876300" h="716279">
                  <a:moveTo>
                    <a:pt x="876175" y="71119"/>
                  </a:moveTo>
                  <a:lnTo>
                    <a:pt x="870990" y="71119"/>
                  </a:lnTo>
                  <a:lnTo>
                    <a:pt x="870971" y="76199"/>
                  </a:lnTo>
                  <a:lnTo>
                    <a:pt x="876166" y="76199"/>
                  </a:lnTo>
                  <a:lnTo>
                    <a:pt x="876175" y="71119"/>
                  </a:lnTo>
                  <a:close/>
                </a:path>
                <a:path w="876300" h="716279">
                  <a:moveTo>
                    <a:pt x="7493" y="76200"/>
                  </a:moveTo>
                  <a:lnTo>
                    <a:pt x="1134" y="76200"/>
                  </a:lnTo>
                  <a:lnTo>
                    <a:pt x="1123" y="82549"/>
                  </a:lnTo>
                  <a:lnTo>
                    <a:pt x="7482" y="82549"/>
                  </a:lnTo>
                  <a:lnTo>
                    <a:pt x="7493" y="76200"/>
                  </a:lnTo>
                  <a:close/>
                </a:path>
                <a:path w="876300" h="716279">
                  <a:moveTo>
                    <a:pt x="876166" y="76200"/>
                  </a:moveTo>
                  <a:lnTo>
                    <a:pt x="870971" y="76200"/>
                  </a:lnTo>
                  <a:lnTo>
                    <a:pt x="870949" y="82549"/>
                  </a:lnTo>
                  <a:lnTo>
                    <a:pt x="876155" y="82549"/>
                  </a:lnTo>
                  <a:lnTo>
                    <a:pt x="876166" y="76200"/>
                  </a:lnTo>
                  <a:close/>
                </a:path>
                <a:path w="876300" h="716279">
                  <a:moveTo>
                    <a:pt x="7482" y="82550"/>
                  </a:moveTo>
                  <a:lnTo>
                    <a:pt x="1123" y="82550"/>
                  </a:lnTo>
                  <a:lnTo>
                    <a:pt x="1112" y="88899"/>
                  </a:lnTo>
                  <a:lnTo>
                    <a:pt x="7470" y="88899"/>
                  </a:lnTo>
                  <a:lnTo>
                    <a:pt x="7482" y="82550"/>
                  </a:lnTo>
                  <a:close/>
                </a:path>
                <a:path w="876300" h="716279">
                  <a:moveTo>
                    <a:pt x="876155" y="82550"/>
                  </a:moveTo>
                  <a:lnTo>
                    <a:pt x="870949" y="82550"/>
                  </a:lnTo>
                  <a:lnTo>
                    <a:pt x="870926" y="88899"/>
                  </a:lnTo>
                  <a:lnTo>
                    <a:pt x="876144" y="88899"/>
                  </a:lnTo>
                  <a:lnTo>
                    <a:pt x="876155" y="82550"/>
                  </a:lnTo>
                  <a:close/>
                </a:path>
                <a:path w="876300" h="716279">
                  <a:moveTo>
                    <a:pt x="7470" y="88900"/>
                  </a:moveTo>
                  <a:lnTo>
                    <a:pt x="1112" y="88900"/>
                  </a:lnTo>
                  <a:lnTo>
                    <a:pt x="1044" y="126999"/>
                  </a:lnTo>
                  <a:lnTo>
                    <a:pt x="7401" y="126999"/>
                  </a:lnTo>
                  <a:lnTo>
                    <a:pt x="7470" y="88900"/>
                  </a:lnTo>
                  <a:close/>
                </a:path>
                <a:path w="876300" h="716279">
                  <a:moveTo>
                    <a:pt x="876144" y="88900"/>
                  </a:moveTo>
                  <a:lnTo>
                    <a:pt x="870926" y="88900"/>
                  </a:lnTo>
                  <a:lnTo>
                    <a:pt x="870788" y="126999"/>
                  </a:lnTo>
                  <a:lnTo>
                    <a:pt x="876076" y="126999"/>
                  </a:lnTo>
                  <a:lnTo>
                    <a:pt x="876144" y="88900"/>
                  </a:lnTo>
                  <a:close/>
                </a:path>
                <a:path w="876300" h="716279">
                  <a:moveTo>
                    <a:pt x="7401" y="127000"/>
                  </a:moveTo>
                  <a:lnTo>
                    <a:pt x="1044" y="127000"/>
                  </a:lnTo>
                  <a:lnTo>
                    <a:pt x="1030" y="134619"/>
                  </a:lnTo>
                  <a:lnTo>
                    <a:pt x="7388" y="134619"/>
                  </a:lnTo>
                  <a:lnTo>
                    <a:pt x="7401" y="127000"/>
                  </a:lnTo>
                  <a:close/>
                </a:path>
                <a:path w="876300" h="716279">
                  <a:moveTo>
                    <a:pt x="876076" y="127000"/>
                  </a:moveTo>
                  <a:lnTo>
                    <a:pt x="870788" y="127000"/>
                  </a:lnTo>
                  <a:lnTo>
                    <a:pt x="870760" y="134619"/>
                  </a:lnTo>
                  <a:lnTo>
                    <a:pt x="876063" y="134619"/>
                  </a:lnTo>
                  <a:lnTo>
                    <a:pt x="876076" y="127000"/>
                  </a:lnTo>
                  <a:close/>
                </a:path>
                <a:path w="876300" h="716279">
                  <a:moveTo>
                    <a:pt x="7388" y="134619"/>
                  </a:moveTo>
                  <a:lnTo>
                    <a:pt x="1030" y="134619"/>
                  </a:lnTo>
                  <a:lnTo>
                    <a:pt x="1019" y="140969"/>
                  </a:lnTo>
                  <a:lnTo>
                    <a:pt x="7376" y="140969"/>
                  </a:lnTo>
                  <a:lnTo>
                    <a:pt x="7388" y="134619"/>
                  </a:lnTo>
                  <a:close/>
                </a:path>
                <a:path w="876300" h="716279">
                  <a:moveTo>
                    <a:pt x="876063" y="134619"/>
                  </a:moveTo>
                  <a:lnTo>
                    <a:pt x="870760" y="134619"/>
                  </a:lnTo>
                  <a:lnTo>
                    <a:pt x="870737" y="140969"/>
                  </a:lnTo>
                  <a:lnTo>
                    <a:pt x="876051" y="140969"/>
                  </a:lnTo>
                  <a:lnTo>
                    <a:pt x="876063" y="134619"/>
                  </a:lnTo>
                  <a:close/>
                </a:path>
                <a:path w="876300" h="716279">
                  <a:moveTo>
                    <a:pt x="7376" y="140969"/>
                  </a:moveTo>
                  <a:lnTo>
                    <a:pt x="1019" y="140969"/>
                  </a:lnTo>
                  <a:lnTo>
                    <a:pt x="1010" y="146049"/>
                  </a:lnTo>
                  <a:lnTo>
                    <a:pt x="7367" y="146049"/>
                  </a:lnTo>
                  <a:lnTo>
                    <a:pt x="7376" y="140969"/>
                  </a:lnTo>
                  <a:close/>
                </a:path>
                <a:path w="876300" h="716279">
                  <a:moveTo>
                    <a:pt x="876051" y="140969"/>
                  </a:moveTo>
                  <a:lnTo>
                    <a:pt x="870737" y="140969"/>
                  </a:lnTo>
                  <a:lnTo>
                    <a:pt x="870719" y="146049"/>
                  </a:lnTo>
                  <a:lnTo>
                    <a:pt x="876042" y="146049"/>
                  </a:lnTo>
                  <a:lnTo>
                    <a:pt x="876051" y="140969"/>
                  </a:lnTo>
                  <a:close/>
                </a:path>
                <a:path w="876300" h="716279">
                  <a:moveTo>
                    <a:pt x="7367" y="146050"/>
                  </a:moveTo>
                  <a:lnTo>
                    <a:pt x="1010" y="146050"/>
                  </a:lnTo>
                  <a:lnTo>
                    <a:pt x="997" y="153669"/>
                  </a:lnTo>
                  <a:lnTo>
                    <a:pt x="7353" y="153669"/>
                  </a:lnTo>
                  <a:lnTo>
                    <a:pt x="7367" y="146050"/>
                  </a:lnTo>
                  <a:close/>
                </a:path>
                <a:path w="876300" h="716279">
                  <a:moveTo>
                    <a:pt x="876042" y="146050"/>
                  </a:moveTo>
                  <a:lnTo>
                    <a:pt x="870719" y="146050"/>
                  </a:lnTo>
                  <a:lnTo>
                    <a:pt x="870691" y="153669"/>
                  </a:lnTo>
                  <a:lnTo>
                    <a:pt x="876029" y="153669"/>
                  </a:lnTo>
                  <a:lnTo>
                    <a:pt x="876042" y="146050"/>
                  </a:lnTo>
                  <a:close/>
                </a:path>
                <a:path w="876300" h="716279">
                  <a:moveTo>
                    <a:pt x="7353" y="153669"/>
                  </a:moveTo>
                  <a:lnTo>
                    <a:pt x="997" y="153669"/>
                  </a:lnTo>
                  <a:lnTo>
                    <a:pt x="940" y="185419"/>
                  </a:lnTo>
                  <a:lnTo>
                    <a:pt x="7296" y="185419"/>
                  </a:lnTo>
                  <a:lnTo>
                    <a:pt x="7353" y="153669"/>
                  </a:lnTo>
                  <a:close/>
                </a:path>
                <a:path w="876300" h="716279">
                  <a:moveTo>
                    <a:pt x="876029" y="153669"/>
                  </a:moveTo>
                  <a:lnTo>
                    <a:pt x="870691" y="153669"/>
                  </a:lnTo>
                  <a:lnTo>
                    <a:pt x="870576" y="185419"/>
                  </a:lnTo>
                  <a:lnTo>
                    <a:pt x="875972" y="185419"/>
                  </a:lnTo>
                  <a:lnTo>
                    <a:pt x="876029" y="153669"/>
                  </a:lnTo>
                  <a:close/>
                </a:path>
                <a:path w="876300" h="716279">
                  <a:moveTo>
                    <a:pt x="7296" y="185419"/>
                  </a:moveTo>
                  <a:lnTo>
                    <a:pt x="940" y="185419"/>
                  </a:lnTo>
                  <a:lnTo>
                    <a:pt x="884" y="217169"/>
                  </a:lnTo>
                  <a:lnTo>
                    <a:pt x="7238" y="217169"/>
                  </a:lnTo>
                  <a:lnTo>
                    <a:pt x="7296" y="185419"/>
                  </a:lnTo>
                  <a:close/>
                </a:path>
                <a:path w="876300" h="716279">
                  <a:moveTo>
                    <a:pt x="875972" y="185419"/>
                  </a:moveTo>
                  <a:lnTo>
                    <a:pt x="870576" y="185419"/>
                  </a:lnTo>
                  <a:lnTo>
                    <a:pt x="870462" y="217169"/>
                  </a:lnTo>
                  <a:lnTo>
                    <a:pt x="875916" y="217169"/>
                  </a:lnTo>
                  <a:lnTo>
                    <a:pt x="875972" y="185419"/>
                  </a:lnTo>
                  <a:close/>
                </a:path>
                <a:path w="876300" h="716279">
                  <a:moveTo>
                    <a:pt x="7238" y="217169"/>
                  </a:moveTo>
                  <a:lnTo>
                    <a:pt x="884" y="217169"/>
                  </a:lnTo>
                  <a:lnTo>
                    <a:pt x="827" y="248919"/>
                  </a:lnTo>
                  <a:lnTo>
                    <a:pt x="7181" y="248919"/>
                  </a:lnTo>
                  <a:lnTo>
                    <a:pt x="7238" y="217169"/>
                  </a:lnTo>
                  <a:close/>
                </a:path>
                <a:path w="876300" h="716279">
                  <a:moveTo>
                    <a:pt x="875916" y="217169"/>
                  </a:moveTo>
                  <a:lnTo>
                    <a:pt x="870462" y="217169"/>
                  </a:lnTo>
                  <a:lnTo>
                    <a:pt x="870347" y="248919"/>
                  </a:lnTo>
                  <a:lnTo>
                    <a:pt x="875860" y="248919"/>
                  </a:lnTo>
                  <a:lnTo>
                    <a:pt x="875916" y="217169"/>
                  </a:lnTo>
                  <a:close/>
                </a:path>
                <a:path w="876300" h="716279">
                  <a:moveTo>
                    <a:pt x="7181" y="248919"/>
                  </a:moveTo>
                  <a:lnTo>
                    <a:pt x="827" y="248919"/>
                  </a:lnTo>
                  <a:lnTo>
                    <a:pt x="491" y="438149"/>
                  </a:lnTo>
                  <a:lnTo>
                    <a:pt x="6839" y="438149"/>
                  </a:lnTo>
                  <a:lnTo>
                    <a:pt x="7181" y="248919"/>
                  </a:lnTo>
                  <a:close/>
                </a:path>
                <a:path w="876300" h="716279">
                  <a:moveTo>
                    <a:pt x="875860" y="248919"/>
                  </a:moveTo>
                  <a:lnTo>
                    <a:pt x="870347" y="248919"/>
                  </a:lnTo>
                  <a:lnTo>
                    <a:pt x="869662" y="438149"/>
                  </a:lnTo>
                  <a:lnTo>
                    <a:pt x="875524" y="438149"/>
                  </a:lnTo>
                  <a:lnTo>
                    <a:pt x="875860" y="248919"/>
                  </a:lnTo>
                  <a:close/>
                </a:path>
                <a:path w="876300" h="716279">
                  <a:moveTo>
                    <a:pt x="6839" y="438150"/>
                  </a:moveTo>
                  <a:lnTo>
                    <a:pt x="491" y="438150"/>
                  </a:lnTo>
                  <a:lnTo>
                    <a:pt x="424" y="476249"/>
                  </a:lnTo>
                  <a:lnTo>
                    <a:pt x="6770" y="476249"/>
                  </a:lnTo>
                  <a:lnTo>
                    <a:pt x="6839" y="438150"/>
                  </a:lnTo>
                  <a:close/>
                </a:path>
                <a:path w="876300" h="716279">
                  <a:moveTo>
                    <a:pt x="875524" y="438150"/>
                  </a:moveTo>
                  <a:lnTo>
                    <a:pt x="869662" y="438150"/>
                  </a:lnTo>
                  <a:lnTo>
                    <a:pt x="869525" y="476249"/>
                  </a:lnTo>
                  <a:lnTo>
                    <a:pt x="875456" y="476249"/>
                  </a:lnTo>
                  <a:lnTo>
                    <a:pt x="875524" y="438150"/>
                  </a:lnTo>
                  <a:close/>
                </a:path>
                <a:path w="876300" h="716279">
                  <a:moveTo>
                    <a:pt x="6770" y="476250"/>
                  </a:moveTo>
                  <a:lnTo>
                    <a:pt x="424" y="476250"/>
                  </a:lnTo>
                  <a:lnTo>
                    <a:pt x="365" y="509269"/>
                  </a:lnTo>
                  <a:lnTo>
                    <a:pt x="6710" y="509269"/>
                  </a:lnTo>
                  <a:lnTo>
                    <a:pt x="6770" y="476250"/>
                  </a:lnTo>
                  <a:close/>
                </a:path>
                <a:path w="876300" h="716279">
                  <a:moveTo>
                    <a:pt x="875456" y="476250"/>
                  </a:moveTo>
                  <a:lnTo>
                    <a:pt x="869525" y="476250"/>
                  </a:lnTo>
                  <a:lnTo>
                    <a:pt x="869405" y="509269"/>
                  </a:lnTo>
                  <a:lnTo>
                    <a:pt x="875397" y="509269"/>
                  </a:lnTo>
                  <a:lnTo>
                    <a:pt x="875456" y="476250"/>
                  </a:lnTo>
                  <a:close/>
                </a:path>
                <a:path w="876300" h="716279">
                  <a:moveTo>
                    <a:pt x="6710" y="509269"/>
                  </a:moveTo>
                  <a:lnTo>
                    <a:pt x="365" y="509269"/>
                  </a:lnTo>
                  <a:lnTo>
                    <a:pt x="263" y="566419"/>
                  </a:lnTo>
                  <a:lnTo>
                    <a:pt x="6607" y="566419"/>
                  </a:lnTo>
                  <a:lnTo>
                    <a:pt x="6710" y="509269"/>
                  </a:lnTo>
                  <a:close/>
                </a:path>
                <a:path w="876300" h="716279">
                  <a:moveTo>
                    <a:pt x="875397" y="509269"/>
                  </a:moveTo>
                  <a:lnTo>
                    <a:pt x="869405" y="509269"/>
                  </a:lnTo>
                  <a:lnTo>
                    <a:pt x="869199" y="566419"/>
                  </a:lnTo>
                  <a:lnTo>
                    <a:pt x="875296" y="566419"/>
                  </a:lnTo>
                  <a:lnTo>
                    <a:pt x="875397" y="509269"/>
                  </a:lnTo>
                  <a:close/>
                </a:path>
                <a:path w="876300" h="716279">
                  <a:moveTo>
                    <a:pt x="6607" y="566419"/>
                  </a:moveTo>
                  <a:lnTo>
                    <a:pt x="263" y="566419"/>
                  </a:lnTo>
                  <a:lnTo>
                    <a:pt x="254" y="571499"/>
                  </a:lnTo>
                  <a:lnTo>
                    <a:pt x="6598" y="571499"/>
                  </a:lnTo>
                  <a:lnTo>
                    <a:pt x="6607" y="566419"/>
                  </a:lnTo>
                  <a:close/>
                </a:path>
                <a:path w="876300" h="716279">
                  <a:moveTo>
                    <a:pt x="875296" y="566419"/>
                  </a:moveTo>
                  <a:lnTo>
                    <a:pt x="869199" y="566419"/>
                  </a:lnTo>
                  <a:lnTo>
                    <a:pt x="869180" y="571499"/>
                  </a:lnTo>
                  <a:lnTo>
                    <a:pt x="875287" y="571499"/>
                  </a:lnTo>
                  <a:lnTo>
                    <a:pt x="875296" y="566419"/>
                  </a:lnTo>
                  <a:close/>
                </a:path>
                <a:path w="876300" h="716279">
                  <a:moveTo>
                    <a:pt x="6598" y="571500"/>
                  </a:moveTo>
                  <a:lnTo>
                    <a:pt x="254" y="571500"/>
                  </a:lnTo>
                  <a:lnTo>
                    <a:pt x="241" y="579119"/>
                  </a:lnTo>
                  <a:lnTo>
                    <a:pt x="6584" y="579119"/>
                  </a:lnTo>
                  <a:lnTo>
                    <a:pt x="6598" y="571500"/>
                  </a:lnTo>
                  <a:close/>
                </a:path>
                <a:path w="876300" h="716279">
                  <a:moveTo>
                    <a:pt x="875287" y="571500"/>
                  </a:moveTo>
                  <a:lnTo>
                    <a:pt x="869180" y="571500"/>
                  </a:lnTo>
                  <a:lnTo>
                    <a:pt x="869153" y="579119"/>
                  </a:lnTo>
                  <a:lnTo>
                    <a:pt x="875273" y="579119"/>
                  </a:lnTo>
                  <a:lnTo>
                    <a:pt x="875287" y="571500"/>
                  </a:lnTo>
                  <a:close/>
                </a:path>
                <a:path w="876300" h="716279">
                  <a:moveTo>
                    <a:pt x="6584" y="579119"/>
                  </a:moveTo>
                  <a:lnTo>
                    <a:pt x="241" y="579119"/>
                  </a:lnTo>
                  <a:lnTo>
                    <a:pt x="230" y="585469"/>
                  </a:lnTo>
                  <a:lnTo>
                    <a:pt x="6572" y="585469"/>
                  </a:lnTo>
                  <a:lnTo>
                    <a:pt x="6584" y="579119"/>
                  </a:lnTo>
                  <a:close/>
                </a:path>
                <a:path w="876300" h="716279">
                  <a:moveTo>
                    <a:pt x="875273" y="579119"/>
                  </a:moveTo>
                  <a:lnTo>
                    <a:pt x="869153" y="579119"/>
                  </a:lnTo>
                  <a:lnTo>
                    <a:pt x="869130" y="585469"/>
                  </a:lnTo>
                  <a:lnTo>
                    <a:pt x="875262" y="585469"/>
                  </a:lnTo>
                  <a:lnTo>
                    <a:pt x="875273" y="579119"/>
                  </a:lnTo>
                  <a:close/>
                </a:path>
                <a:path w="876300" h="716279">
                  <a:moveTo>
                    <a:pt x="6572" y="585469"/>
                  </a:moveTo>
                  <a:lnTo>
                    <a:pt x="230" y="585469"/>
                  </a:lnTo>
                  <a:lnTo>
                    <a:pt x="221" y="590549"/>
                  </a:lnTo>
                  <a:lnTo>
                    <a:pt x="6563" y="590549"/>
                  </a:lnTo>
                  <a:lnTo>
                    <a:pt x="6572" y="585469"/>
                  </a:lnTo>
                  <a:close/>
                </a:path>
                <a:path w="876300" h="716279">
                  <a:moveTo>
                    <a:pt x="875262" y="585469"/>
                  </a:moveTo>
                  <a:lnTo>
                    <a:pt x="869130" y="585469"/>
                  </a:lnTo>
                  <a:lnTo>
                    <a:pt x="869111" y="590549"/>
                  </a:lnTo>
                  <a:lnTo>
                    <a:pt x="875253" y="590549"/>
                  </a:lnTo>
                  <a:lnTo>
                    <a:pt x="875262" y="585469"/>
                  </a:lnTo>
                  <a:close/>
                </a:path>
                <a:path w="876300" h="716279">
                  <a:moveTo>
                    <a:pt x="6563" y="590550"/>
                  </a:moveTo>
                  <a:lnTo>
                    <a:pt x="221" y="590550"/>
                  </a:lnTo>
                  <a:lnTo>
                    <a:pt x="207" y="598169"/>
                  </a:lnTo>
                  <a:lnTo>
                    <a:pt x="6549" y="598169"/>
                  </a:lnTo>
                  <a:lnTo>
                    <a:pt x="6563" y="590550"/>
                  </a:lnTo>
                  <a:close/>
                </a:path>
                <a:path w="876300" h="716279">
                  <a:moveTo>
                    <a:pt x="875253" y="590550"/>
                  </a:moveTo>
                  <a:lnTo>
                    <a:pt x="869111" y="590550"/>
                  </a:lnTo>
                  <a:lnTo>
                    <a:pt x="869084" y="598169"/>
                  </a:lnTo>
                  <a:lnTo>
                    <a:pt x="875239" y="598169"/>
                  </a:lnTo>
                  <a:lnTo>
                    <a:pt x="875253" y="590550"/>
                  </a:lnTo>
                  <a:close/>
                </a:path>
                <a:path w="876300" h="716279">
                  <a:moveTo>
                    <a:pt x="6549" y="598169"/>
                  </a:moveTo>
                  <a:lnTo>
                    <a:pt x="207" y="598169"/>
                  </a:lnTo>
                  <a:lnTo>
                    <a:pt x="164" y="622299"/>
                  </a:lnTo>
                  <a:lnTo>
                    <a:pt x="6506" y="622299"/>
                  </a:lnTo>
                  <a:lnTo>
                    <a:pt x="6549" y="598169"/>
                  </a:lnTo>
                  <a:close/>
                </a:path>
                <a:path w="876300" h="716279">
                  <a:moveTo>
                    <a:pt x="875239" y="598169"/>
                  </a:moveTo>
                  <a:lnTo>
                    <a:pt x="869084" y="598169"/>
                  </a:lnTo>
                  <a:lnTo>
                    <a:pt x="868996" y="622299"/>
                  </a:lnTo>
                  <a:lnTo>
                    <a:pt x="875196" y="622299"/>
                  </a:lnTo>
                  <a:lnTo>
                    <a:pt x="875239" y="598169"/>
                  </a:lnTo>
                  <a:close/>
                </a:path>
                <a:path w="876300" h="716279">
                  <a:moveTo>
                    <a:pt x="6506" y="622300"/>
                  </a:moveTo>
                  <a:lnTo>
                    <a:pt x="164" y="622300"/>
                  </a:lnTo>
                  <a:lnTo>
                    <a:pt x="153" y="628649"/>
                  </a:lnTo>
                  <a:lnTo>
                    <a:pt x="6494" y="628649"/>
                  </a:lnTo>
                  <a:lnTo>
                    <a:pt x="6506" y="622300"/>
                  </a:lnTo>
                  <a:close/>
                </a:path>
                <a:path w="876300" h="716279">
                  <a:moveTo>
                    <a:pt x="875196" y="622300"/>
                  </a:moveTo>
                  <a:lnTo>
                    <a:pt x="868996" y="622300"/>
                  </a:lnTo>
                  <a:lnTo>
                    <a:pt x="868973" y="628649"/>
                  </a:lnTo>
                  <a:lnTo>
                    <a:pt x="875185" y="628649"/>
                  </a:lnTo>
                  <a:lnTo>
                    <a:pt x="875196" y="622300"/>
                  </a:lnTo>
                  <a:close/>
                </a:path>
                <a:path w="876300" h="716279">
                  <a:moveTo>
                    <a:pt x="6494" y="628650"/>
                  </a:moveTo>
                  <a:lnTo>
                    <a:pt x="153" y="628650"/>
                  </a:lnTo>
                  <a:lnTo>
                    <a:pt x="128" y="642619"/>
                  </a:lnTo>
                  <a:lnTo>
                    <a:pt x="6469" y="642619"/>
                  </a:lnTo>
                  <a:lnTo>
                    <a:pt x="6494" y="628650"/>
                  </a:lnTo>
                  <a:close/>
                </a:path>
                <a:path w="876300" h="716279">
                  <a:moveTo>
                    <a:pt x="875185" y="628650"/>
                  </a:moveTo>
                  <a:lnTo>
                    <a:pt x="868973" y="628650"/>
                  </a:lnTo>
                  <a:lnTo>
                    <a:pt x="868923" y="642619"/>
                  </a:lnTo>
                  <a:lnTo>
                    <a:pt x="875160" y="642619"/>
                  </a:lnTo>
                  <a:lnTo>
                    <a:pt x="875185" y="628650"/>
                  </a:lnTo>
                  <a:close/>
                </a:path>
                <a:path w="876300" h="716279">
                  <a:moveTo>
                    <a:pt x="6469" y="642619"/>
                  </a:moveTo>
                  <a:lnTo>
                    <a:pt x="128" y="642619"/>
                  </a:lnTo>
                  <a:lnTo>
                    <a:pt x="117" y="648969"/>
                  </a:lnTo>
                  <a:lnTo>
                    <a:pt x="6457" y="648969"/>
                  </a:lnTo>
                  <a:lnTo>
                    <a:pt x="6469" y="642619"/>
                  </a:lnTo>
                  <a:close/>
                </a:path>
                <a:path w="876300" h="716279">
                  <a:moveTo>
                    <a:pt x="875160" y="642619"/>
                  </a:moveTo>
                  <a:lnTo>
                    <a:pt x="868923" y="642619"/>
                  </a:lnTo>
                  <a:lnTo>
                    <a:pt x="868900" y="648969"/>
                  </a:lnTo>
                  <a:lnTo>
                    <a:pt x="875149" y="648969"/>
                  </a:lnTo>
                  <a:lnTo>
                    <a:pt x="875160" y="642619"/>
                  </a:lnTo>
                  <a:close/>
                </a:path>
                <a:path w="876300" h="716279">
                  <a:moveTo>
                    <a:pt x="6457" y="648969"/>
                  </a:moveTo>
                  <a:lnTo>
                    <a:pt x="117" y="648969"/>
                  </a:lnTo>
                  <a:lnTo>
                    <a:pt x="106" y="655319"/>
                  </a:lnTo>
                  <a:lnTo>
                    <a:pt x="6446" y="655319"/>
                  </a:lnTo>
                  <a:lnTo>
                    <a:pt x="6457" y="648969"/>
                  </a:lnTo>
                  <a:close/>
                </a:path>
                <a:path w="876300" h="716279">
                  <a:moveTo>
                    <a:pt x="875149" y="648969"/>
                  </a:moveTo>
                  <a:lnTo>
                    <a:pt x="868900" y="648969"/>
                  </a:lnTo>
                  <a:lnTo>
                    <a:pt x="868877" y="655319"/>
                  </a:lnTo>
                  <a:lnTo>
                    <a:pt x="875138" y="655319"/>
                  </a:lnTo>
                  <a:lnTo>
                    <a:pt x="875149" y="648969"/>
                  </a:lnTo>
                  <a:close/>
                </a:path>
                <a:path w="876300" h="716279">
                  <a:moveTo>
                    <a:pt x="6446" y="655319"/>
                  </a:moveTo>
                  <a:lnTo>
                    <a:pt x="106" y="655319"/>
                  </a:lnTo>
                  <a:lnTo>
                    <a:pt x="94" y="661669"/>
                  </a:lnTo>
                  <a:lnTo>
                    <a:pt x="6434" y="661669"/>
                  </a:lnTo>
                  <a:lnTo>
                    <a:pt x="6446" y="655319"/>
                  </a:lnTo>
                  <a:close/>
                </a:path>
                <a:path w="876300" h="716279">
                  <a:moveTo>
                    <a:pt x="875138" y="655319"/>
                  </a:moveTo>
                  <a:lnTo>
                    <a:pt x="868877" y="655319"/>
                  </a:lnTo>
                  <a:lnTo>
                    <a:pt x="868854" y="661669"/>
                  </a:lnTo>
                  <a:lnTo>
                    <a:pt x="875126" y="661669"/>
                  </a:lnTo>
                  <a:lnTo>
                    <a:pt x="875138" y="655319"/>
                  </a:lnTo>
                  <a:close/>
                </a:path>
                <a:path w="876300" h="716279">
                  <a:moveTo>
                    <a:pt x="6434" y="661669"/>
                  </a:moveTo>
                  <a:lnTo>
                    <a:pt x="94" y="661669"/>
                  </a:lnTo>
                  <a:lnTo>
                    <a:pt x="83" y="668019"/>
                  </a:lnTo>
                  <a:lnTo>
                    <a:pt x="6423" y="668019"/>
                  </a:lnTo>
                  <a:lnTo>
                    <a:pt x="6434" y="661669"/>
                  </a:lnTo>
                  <a:close/>
                </a:path>
                <a:path w="876300" h="716279">
                  <a:moveTo>
                    <a:pt x="875126" y="661669"/>
                  </a:moveTo>
                  <a:lnTo>
                    <a:pt x="868854" y="661669"/>
                  </a:lnTo>
                  <a:lnTo>
                    <a:pt x="868831" y="668019"/>
                  </a:lnTo>
                  <a:lnTo>
                    <a:pt x="875115" y="668019"/>
                  </a:lnTo>
                  <a:lnTo>
                    <a:pt x="875126" y="661669"/>
                  </a:lnTo>
                  <a:close/>
                </a:path>
                <a:path w="876300" h="716279">
                  <a:moveTo>
                    <a:pt x="6423" y="668019"/>
                  </a:moveTo>
                  <a:lnTo>
                    <a:pt x="83" y="668019"/>
                  </a:lnTo>
                  <a:lnTo>
                    <a:pt x="72" y="674369"/>
                  </a:lnTo>
                  <a:lnTo>
                    <a:pt x="6412" y="674369"/>
                  </a:lnTo>
                  <a:lnTo>
                    <a:pt x="6423" y="668019"/>
                  </a:lnTo>
                  <a:close/>
                </a:path>
                <a:path w="876300" h="716279">
                  <a:moveTo>
                    <a:pt x="875115" y="668019"/>
                  </a:moveTo>
                  <a:lnTo>
                    <a:pt x="868831" y="668019"/>
                  </a:lnTo>
                  <a:lnTo>
                    <a:pt x="868808" y="674369"/>
                  </a:lnTo>
                  <a:lnTo>
                    <a:pt x="875104" y="674369"/>
                  </a:lnTo>
                  <a:lnTo>
                    <a:pt x="875115" y="668019"/>
                  </a:lnTo>
                  <a:close/>
                </a:path>
                <a:path w="876300" h="716279">
                  <a:moveTo>
                    <a:pt x="6412" y="674369"/>
                  </a:moveTo>
                  <a:lnTo>
                    <a:pt x="72" y="674369"/>
                  </a:lnTo>
                  <a:lnTo>
                    <a:pt x="60" y="680719"/>
                  </a:lnTo>
                  <a:lnTo>
                    <a:pt x="6400" y="680719"/>
                  </a:lnTo>
                  <a:lnTo>
                    <a:pt x="6412" y="674369"/>
                  </a:lnTo>
                  <a:close/>
                </a:path>
                <a:path w="876300" h="716279">
                  <a:moveTo>
                    <a:pt x="875104" y="674369"/>
                  </a:moveTo>
                  <a:lnTo>
                    <a:pt x="868808" y="674369"/>
                  </a:lnTo>
                  <a:lnTo>
                    <a:pt x="868785" y="680719"/>
                  </a:lnTo>
                  <a:lnTo>
                    <a:pt x="875093" y="680719"/>
                  </a:lnTo>
                  <a:lnTo>
                    <a:pt x="875104" y="674369"/>
                  </a:lnTo>
                  <a:close/>
                </a:path>
                <a:path w="876300" h="716279">
                  <a:moveTo>
                    <a:pt x="6400" y="680719"/>
                  </a:moveTo>
                  <a:lnTo>
                    <a:pt x="60" y="680719"/>
                  </a:lnTo>
                  <a:lnTo>
                    <a:pt x="49" y="687069"/>
                  </a:lnTo>
                  <a:lnTo>
                    <a:pt x="6389" y="687069"/>
                  </a:lnTo>
                  <a:lnTo>
                    <a:pt x="6400" y="680719"/>
                  </a:lnTo>
                  <a:close/>
                </a:path>
                <a:path w="876300" h="716279">
                  <a:moveTo>
                    <a:pt x="875093" y="680719"/>
                  </a:moveTo>
                  <a:lnTo>
                    <a:pt x="868785" y="680719"/>
                  </a:lnTo>
                  <a:lnTo>
                    <a:pt x="868762" y="687069"/>
                  </a:lnTo>
                  <a:lnTo>
                    <a:pt x="875081" y="687069"/>
                  </a:lnTo>
                  <a:lnTo>
                    <a:pt x="875093" y="680719"/>
                  </a:lnTo>
                  <a:close/>
                </a:path>
                <a:path w="876300" h="716279">
                  <a:moveTo>
                    <a:pt x="6389" y="687069"/>
                  </a:moveTo>
                  <a:lnTo>
                    <a:pt x="49" y="687069"/>
                  </a:lnTo>
                  <a:lnTo>
                    <a:pt x="38" y="693419"/>
                  </a:lnTo>
                  <a:lnTo>
                    <a:pt x="6377" y="693419"/>
                  </a:lnTo>
                  <a:lnTo>
                    <a:pt x="6389" y="687069"/>
                  </a:lnTo>
                  <a:close/>
                </a:path>
                <a:path w="876300" h="716279">
                  <a:moveTo>
                    <a:pt x="875081" y="687069"/>
                  </a:moveTo>
                  <a:lnTo>
                    <a:pt x="868762" y="687069"/>
                  </a:lnTo>
                  <a:lnTo>
                    <a:pt x="868739" y="693419"/>
                  </a:lnTo>
                  <a:lnTo>
                    <a:pt x="875070" y="693419"/>
                  </a:lnTo>
                  <a:lnTo>
                    <a:pt x="875081" y="687069"/>
                  </a:lnTo>
                  <a:close/>
                </a:path>
                <a:path w="876300" h="716279">
                  <a:moveTo>
                    <a:pt x="6377" y="693419"/>
                  </a:moveTo>
                  <a:lnTo>
                    <a:pt x="38" y="693419"/>
                  </a:lnTo>
                  <a:lnTo>
                    <a:pt x="27" y="699769"/>
                  </a:lnTo>
                  <a:lnTo>
                    <a:pt x="6366" y="699769"/>
                  </a:lnTo>
                  <a:lnTo>
                    <a:pt x="6377" y="693419"/>
                  </a:lnTo>
                  <a:close/>
                </a:path>
                <a:path w="876300" h="716279">
                  <a:moveTo>
                    <a:pt x="875070" y="693419"/>
                  </a:moveTo>
                  <a:lnTo>
                    <a:pt x="868739" y="693419"/>
                  </a:lnTo>
                  <a:lnTo>
                    <a:pt x="868716" y="699769"/>
                  </a:lnTo>
                  <a:lnTo>
                    <a:pt x="875059" y="699769"/>
                  </a:lnTo>
                  <a:lnTo>
                    <a:pt x="875070" y="693419"/>
                  </a:lnTo>
                  <a:close/>
                </a:path>
                <a:path w="876300" h="716279">
                  <a:moveTo>
                    <a:pt x="6366" y="699769"/>
                  </a:moveTo>
                  <a:lnTo>
                    <a:pt x="27" y="699769"/>
                  </a:lnTo>
                  <a:lnTo>
                    <a:pt x="18" y="704849"/>
                  </a:lnTo>
                  <a:lnTo>
                    <a:pt x="6356" y="704849"/>
                  </a:lnTo>
                  <a:lnTo>
                    <a:pt x="6366" y="699769"/>
                  </a:lnTo>
                  <a:close/>
                </a:path>
                <a:path w="876300" h="716279">
                  <a:moveTo>
                    <a:pt x="875059" y="699769"/>
                  </a:moveTo>
                  <a:lnTo>
                    <a:pt x="868716" y="699769"/>
                  </a:lnTo>
                  <a:lnTo>
                    <a:pt x="868698" y="704849"/>
                  </a:lnTo>
                  <a:lnTo>
                    <a:pt x="875050" y="704849"/>
                  </a:lnTo>
                  <a:lnTo>
                    <a:pt x="875059" y="699769"/>
                  </a:lnTo>
                  <a:close/>
                </a:path>
                <a:path w="876300" h="716279">
                  <a:moveTo>
                    <a:pt x="6356" y="704850"/>
                  </a:moveTo>
                  <a:lnTo>
                    <a:pt x="18" y="704850"/>
                  </a:lnTo>
                  <a:lnTo>
                    <a:pt x="4" y="712469"/>
                  </a:lnTo>
                  <a:lnTo>
                    <a:pt x="875036" y="712469"/>
                  </a:lnTo>
                  <a:lnTo>
                    <a:pt x="875041" y="709929"/>
                  </a:lnTo>
                  <a:lnTo>
                    <a:pt x="6350" y="708659"/>
                  </a:lnTo>
                  <a:lnTo>
                    <a:pt x="6356" y="704850"/>
                  </a:lnTo>
                  <a:close/>
                </a:path>
                <a:path w="876300" h="716279">
                  <a:moveTo>
                    <a:pt x="875050" y="704850"/>
                  </a:moveTo>
                  <a:lnTo>
                    <a:pt x="868698" y="704850"/>
                  </a:lnTo>
                  <a:lnTo>
                    <a:pt x="868680" y="709929"/>
                  </a:lnTo>
                  <a:lnTo>
                    <a:pt x="875041" y="709929"/>
                  </a:lnTo>
                  <a:lnTo>
                    <a:pt x="875050" y="704850"/>
                  </a:lnTo>
                  <a:close/>
                </a:path>
                <a:path w="876300" h="716279">
                  <a:moveTo>
                    <a:pt x="875036" y="712469"/>
                  </a:moveTo>
                  <a:lnTo>
                    <a:pt x="4" y="712469"/>
                  </a:lnTo>
                  <a:lnTo>
                    <a:pt x="0" y="715009"/>
                  </a:lnTo>
                  <a:lnTo>
                    <a:pt x="875030" y="716279"/>
                  </a:lnTo>
                  <a:lnTo>
                    <a:pt x="875036" y="712469"/>
                  </a:lnTo>
                  <a:close/>
                </a:path>
              </a:pathLst>
            </a:custGeom>
            <a:solidFill>
              <a:srgbClr val="094E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830579" y="3811270"/>
              <a:ext cx="864869" cy="703580"/>
            </a:xfrm>
            <a:custGeom>
              <a:avLst/>
              <a:gdLst/>
              <a:ahLst/>
              <a:cxnLst/>
              <a:rect l="l" t="t" r="r" b="b"/>
              <a:pathLst>
                <a:path w="864869" h="703579">
                  <a:moveTo>
                    <a:pt x="1269" y="0"/>
                  </a:moveTo>
                  <a:lnTo>
                    <a:pt x="1267" y="1269"/>
                  </a:lnTo>
                  <a:lnTo>
                    <a:pt x="864869" y="1269"/>
                  </a:lnTo>
                  <a:lnTo>
                    <a:pt x="1269" y="0"/>
                  </a:lnTo>
                  <a:close/>
                </a:path>
                <a:path w="864869" h="703579">
                  <a:moveTo>
                    <a:pt x="864870" y="1269"/>
                  </a:moveTo>
                  <a:lnTo>
                    <a:pt x="1267" y="1269"/>
                  </a:lnTo>
                  <a:lnTo>
                    <a:pt x="1258" y="6349"/>
                  </a:lnTo>
                  <a:lnTo>
                    <a:pt x="864851" y="6349"/>
                  </a:lnTo>
                  <a:lnTo>
                    <a:pt x="864870" y="1269"/>
                  </a:lnTo>
                  <a:close/>
                </a:path>
                <a:path w="864869" h="703579">
                  <a:moveTo>
                    <a:pt x="7619" y="6350"/>
                  </a:moveTo>
                  <a:lnTo>
                    <a:pt x="1258" y="6350"/>
                  </a:lnTo>
                  <a:lnTo>
                    <a:pt x="1233" y="20319"/>
                  </a:lnTo>
                  <a:lnTo>
                    <a:pt x="7594" y="20319"/>
                  </a:lnTo>
                  <a:lnTo>
                    <a:pt x="7619" y="6350"/>
                  </a:lnTo>
                  <a:close/>
                </a:path>
                <a:path w="864869" h="703579">
                  <a:moveTo>
                    <a:pt x="864851" y="6350"/>
                  </a:moveTo>
                  <a:lnTo>
                    <a:pt x="7619" y="6350"/>
                  </a:lnTo>
                  <a:lnTo>
                    <a:pt x="857250" y="7619"/>
                  </a:lnTo>
                  <a:lnTo>
                    <a:pt x="857226" y="20319"/>
                  </a:lnTo>
                  <a:lnTo>
                    <a:pt x="864801" y="20319"/>
                  </a:lnTo>
                  <a:lnTo>
                    <a:pt x="864851" y="6350"/>
                  </a:lnTo>
                  <a:close/>
                </a:path>
                <a:path w="864869" h="703579">
                  <a:moveTo>
                    <a:pt x="7594" y="20319"/>
                  </a:moveTo>
                  <a:lnTo>
                    <a:pt x="1233" y="20319"/>
                  </a:lnTo>
                  <a:lnTo>
                    <a:pt x="1212" y="31749"/>
                  </a:lnTo>
                  <a:lnTo>
                    <a:pt x="7573" y="31749"/>
                  </a:lnTo>
                  <a:lnTo>
                    <a:pt x="7594" y="20319"/>
                  </a:lnTo>
                  <a:close/>
                </a:path>
                <a:path w="864869" h="703579">
                  <a:moveTo>
                    <a:pt x="864801" y="20319"/>
                  </a:moveTo>
                  <a:lnTo>
                    <a:pt x="857226" y="20319"/>
                  </a:lnTo>
                  <a:lnTo>
                    <a:pt x="857205" y="31749"/>
                  </a:lnTo>
                  <a:lnTo>
                    <a:pt x="864759" y="31749"/>
                  </a:lnTo>
                  <a:lnTo>
                    <a:pt x="864801" y="20319"/>
                  </a:lnTo>
                  <a:close/>
                </a:path>
                <a:path w="864869" h="703579">
                  <a:moveTo>
                    <a:pt x="7573" y="31750"/>
                  </a:moveTo>
                  <a:lnTo>
                    <a:pt x="1212" y="31750"/>
                  </a:lnTo>
                  <a:lnTo>
                    <a:pt x="1201" y="38099"/>
                  </a:lnTo>
                  <a:lnTo>
                    <a:pt x="7561" y="38099"/>
                  </a:lnTo>
                  <a:lnTo>
                    <a:pt x="7573" y="31750"/>
                  </a:lnTo>
                  <a:close/>
                </a:path>
                <a:path w="864869" h="703579">
                  <a:moveTo>
                    <a:pt x="864759" y="31750"/>
                  </a:moveTo>
                  <a:lnTo>
                    <a:pt x="857205" y="31750"/>
                  </a:lnTo>
                  <a:lnTo>
                    <a:pt x="857193" y="38099"/>
                  </a:lnTo>
                  <a:lnTo>
                    <a:pt x="864736" y="38099"/>
                  </a:lnTo>
                  <a:lnTo>
                    <a:pt x="864759" y="31750"/>
                  </a:lnTo>
                  <a:close/>
                </a:path>
                <a:path w="864869" h="703579">
                  <a:moveTo>
                    <a:pt x="7561" y="38100"/>
                  </a:moveTo>
                  <a:lnTo>
                    <a:pt x="1201" y="38100"/>
                  </a:lnTo>
                  <a:lnTo>
                    <a:pt x="1189" y="44449"/>
                  </a:lnTo>
                  <a:lnTo>
                    <a:pt x="7549" y="44449"/>
                  </a:lnTo>
                  <a:lnTo>
                    <a:pt x="7561" y="38100"/>
                  </a:lnTo>
                  <a:close/>
                </a:path>
                <a:path w="864869" h="703579">
                  <a:moveTo>
                    <a:pt x="864736" y="38100"/>
                  </a:moveTo>
                  <a:lnTo>
                    <a:pt x="857193" y="38100"/>
                  </a:lnTo>
                  <a:lnTo>
                    <a:pt x="857182" y="44449"/>
                  </a:lnTo>
                  <a:lnTo>
                    <a:pt x="864713" y="44449"/>
                  </a:lnTo>
                  <a:lnTo>
                    <a:pt x="864736" y="38100"/>
                  </a:lnTo>
                  <a:close/>
                </a:path>
                <a:path w="864869" h="703579">
                  <a:moveTo>
                    <a:pt x="7549" y="44450"/>
                  </a:moveTo>
                  <a:lnTo>
                    <a:pt x="1189" y="44450"/>
                  </a:lnTo>
                  <a:lnTo>
                    <a:pt x="1175" y="52069"/>
                  </a:lnTo>
                  <a:lnTo>
                    <a:pt x="7535" y="52069"/>
                  </a:lnTo>
                  <a:lnTo>
                    <a:pt x="7549" y="44450"/>
                  </a:lnTo>
                  <a:close/>
                </a:path>
                <a:path w="864869" h="703579">
                  <a:moveTo>
                    <a:pt x="864713" y="44450"/>
                  </a:moveTo>
                  <a:lnTo>
                    <a:pt x="857182" y="44450"/>
                  </a:lnTo>
                  <a:lnTo>
                    <a:pt x="857168" y="52069"/>
                  </a:lnTo>
                  <a:lnTo>
                    <a:pt x="864686" y="52069"/>
                  </a:lnTo>
                  <a:lnTo>
                    <a:pt x="864713" y="44450"/>
                  </a:lnTo>
                  <a:close/>
                </a:path>
                <a:path w="864869" h="703579">
                  <a:moveTo>
                    <a:pt x="7535" y="52069"/>
                  </a:moveTo>
                  <a:lnTo>
                    <a:pt x="1175" y="52069"/>
                  </a:lnTo>
                  <a:lnTo>
                    <a:pt x="1164" y="58419"/>
                  </a:lnTo>
                  <a:lnTo>
                    <a:pt x="7524" y="58419"/>
                  </a:lnTo>
                  <a:lnTo>
                    <a:pt x="7535" y="52069"/>
                  </a:lnTo>
                  <a:close/>
                </a:path>
                <a:path w="864869" h="703579">
                  <a:moveTo>
                    <a:pt x="864686" y="52069"/>
                  </a:moveTo>
                  <a:lnTo>
                    <a:pt x="857168" y="52069"/>
                  </a:lnTo>
                  <a:lnTo>
                    <a:pt x="857156" y="58419"/>
                  </a:lnTo>
                  <a:lnTo>
                    <a:pt x="864663" y="58419"/>
                  </a:lnTo>
                  <a:lnTo>
                    <a:pt x="864686" y="52069"/>
                  </a:lnTo>
                  <a:close/>
                </a:path>
                <a:path w="864869" h="703579">
                  <a:moveTo>
                    <a:pt x="7524" y="58419"/>
                  </a:moveTo>
                  <a:lnTo>
                    <a:pt x="1164" y="58419"/>
                  </a:lnTo>
                  <a:lnTo>
                    <a:pt x="1152" y="64769"/>
                  </a:lnTo>
                  <a:lnTo>
                    <a:pt x="7512" y="64769"/>
                  </a:lnTo>
                  <a:lnTo>
                    <a:pt x="7524" y="58419"/>
                  </a:lnTo>
                  <a:close/>
                </a:path>
                <a:path w="864869" h="703579">
                  <a:moveTo>
                    <a:pt x="864663" y="58419"/>
                  </a:moveTo>
                  <a:lnTo>
                    <a:pt x="857156" y="58419"/>
                  </a:lnTo>
                  <a:lnTo>
                    <a:pt x="857144" y="64769"/>
                  </a:lnTo>
                  <a:lnTo>
                    <a:pt x="864640" y="64769"/>
                  </a:lnTo>
                  <a:lnTo>
                    <a:pt x="864663" y="58419"/>
                  </a:lnTo>
                  <a:close/>
                </a:path>
                <a:path w="864869" h="703579">
                  <a:moveTo>
                    <a:pt x="7512" y="64769"/>
                  </a:moveTo>
                  <a:lnTo>
                    <a:pt x="1152" y="64769"/>
                  </a:lnTo>
                  <a:lnTo>
                    <a:pt x="1143" y="69849"/>
                  </a:lnTo>
                  <a:lnTo>
                    <a:pt x="7503" y="69849"/>
                  </a:lnTo>
                  <a:lnTo>
                    <a:pt x="7512" y="64769"/>
                  </a:lnTo>
                  <a:close/>
                </a:path>
                <a:path w="864869" h="703579">
                  <a:moveTo>
                    <a:pt x="864640" y="64769"/>
                  </a:moveTo>
                  <a:lnTo>
                    <a:pt x="857144" y="64769"/>
                  </a:lnTo>
                  <a:lnTo>
                    <a:pt x="857135" y="69849"/>
                  </a:lnTo>
                  <a:lnTo>
                    <a:pt x="864621" y="69849"/>
                  </a:lnTo>
                  <a:lnTo>
                    <a:pt x="864640" y="64769"/>
                  </a:lnTo>
                  <a:close/>
                </a:path>
                <a:path w="864869" h="703579">
                  <a:moveTo>
                    <a:pt x="7503" y="69850"/>
                  </a:moveTo>
                  <a:lnTo>
                    <a:pt x="1143" y="69850"/>
                  </a:lnTo>
                  <a:lnTo>
                    <a:pt x="1132" y="76199"/>
                  </a:lnTo>
                  <a:lnTo>
                    <a:pt x="7491" y="76199"/>
                  </a:lnTo>
                  <a:lnTo>
                    <a:pt x="7503" y="69850"/>
                  </a:lnTo>
                  <a:close/>
                </a:path>
                <a:path w="864869" h="703579">
                  <a:moveTo>
                    <a:pt x="864621" y="69850"/>
                  </a:moveTo>
                  <a:lnTo>
                    <a:pt x="857135" y="69850"/>
                  </a:lnTo>
                  <a:lnTo>
                    <a:pt x="857123" y="76199"/>
                  </a:lnTo>
                  <a:lnTo>
                    <a:pt x="864599" y="76199"/>
                  </a:lnTo>
                  <a:lnTo>
                    <a:pt x="864621" y="69850"/>
                  </a:lnTo>
                  <a:close/>
                </a:path>
                <a:path w="864869" h="703579">
                  <a:moveTo>
                    <a:pt x="7491" y="76200"/>
                  </a:moveTo>
                  <a:lnTo>
                    <a:pt x="1132" y="76200"/>
                  </a:lnTo>
                  <a:lnTo>
                    <a:pt x="1120" y="82549"/>
                  </a:lnTo>
                  <a:lnTo>
                    <a:pt x="7479" y="82549"/>
                  </a:lnTo>
                  <a:lnTo>
                    <a:pt x="7491" y="76200"/>
                  </a:lnTo>
                  <a:close/>
                </a:path>
                <a:path w="864869" h="703579">
                  <a:moveTo>
                    <a:pt x="864599" y="76200"/>
                  </a:moveTo>
                  <a:lnTo>
                    <a:pt x="857123" y="76200"/>
                  </a:lnTo>
                  <a:lnTo>
                    <a:pt x="857112" y="82549"/>
                  </a:lnTo>
                  <a:lnTo>
                    <a:pt x="864576" y="82549"/>
                  </a:lnTo>
                  <a:lnTo>
                    <a:pt x="864599" y="76200"/>
                  </a:lnTo>
                  <a:close/>
                </a:path>
                <a:path w="864869" h="703579">
                  <a:moveTo>
                    <a:pt x="7479" y="82550"/>
                  </a:moveTo>
                  <a:lnTo>
                    <a:pt x="1120" y="82550"/>
                  </a:lnTo>
                  <a:lnTo>
                    <a:pt x="1051" y="120649"/>
                  </a:lnTo>
                  <a:lnTo>
                    <a:pt x="7409" y="120649"/>
                  </a:lnTo>
                  <a:lnTo>
                    <a:pt x="7479" y="82550"/>
                  </a:lnTo>
                  <a:close/>
                </a:path>
                <a:path w="864869" h="703579">
                  <a:moveTo>
                    <a:pt x="864576" y="82550"/>
                  </a:moveTo>
                  <a:lnTo>
                    <a:pt x="857112" y="82550"/>
                  </a:lnTo>
                  <a:lnTo>
                    <a:pt x="857041" y="120649"/>
                  </a:lnTo>
                  <a:lnTo>
                    <a:pt x="864438" y="120649"/>
                  </a:lnTo>
                  <a:lnTo>
                    <a:pt x="864576" y="82550"/>
                  </a:lnTo>
                  <a:close/>
                </a:path>
                <a:path w="864869" h="703579">
                  <a:moveTo>
                    <a:pt x="7409" y="120650"/>
                  </a:moveTo>
                  <a:lnTo>
                    <a:pt x="1051" y="120650"/>
                  </a:lnTo>
                  <a:lnTo>
                    <a:pt x="1038" y="128269"/>
                  </a:lnTo>
                  <a:lnTo>
                    <a:pt x="7395" y="128269"/>
                  </a:lnTo>
                  <a:lnTo>
                    <a:pt x="7409" y="120650"/>
                  </a:lnTo>
                  <a:close/>
                </a:path>
                <a:path w="864869" h="703579">
                  <a:moveTo>
                    <a:pt x="864438" y="120650"/>
                  </a:moveTo>
                  <a:lnTo>
                    <a:pt x="857041" y="120650"/>
                  </a:lnTo>
                  <a:lnTo>
                    <a:pt x="857027" y="128269"/>
                  </a:lnTo>
                  <a:lnTo>
                    <a:pt x="864410" y="128269"/>
                  </a:lnTo>
                  <a:lnTo>
                    <a:pt x="864438" y="120650"/>
                  </a:lnTo>
                  <a:close/>
                </a:path>
                <a:path w="864869" h="703579">
                  <a:moveTo>
                    <a:pt x="7395" y="128269"/>
                  </a:moveTo>
                  <a:lnTo>
                    <a:pt x="1038" y="128269"/>
                  </a:lnTo>
                  <a:lnTo>
                    <a:pt x="1026" y="134619"/>
                  </a:lnTo>
                  <a:lnTo>
                    <a:pt x="7383" y="134619"/>
                  </a:lnTo>
                  <a:lnTo>
                    <a:pt x="7395" y="128269"/>
                  </a:lnTo>
                  <a:close/>
                </a:path>
                <a:path w="864869" h="703579">
                  <a:moveTo>
                    <a:pt x="864410" y="128269"/>
                  </a:moveTo>
                  <a:lnTo>
                    <a:pt x="857027" y="128269"/>
                  </a:lnTo>
                  <a:lnTo>
                    <a:pt x="857016" y="134619"/>
                  </a:lnTo>
                  <a:lnTo>
                    <a:pt x="864387" y="134619"/>
                  </a:lnTo>
                  <a:lnTo>
                    <a:pt x="864410" y="128269"/>
                  </a:lnTo>
                  <a:close/>
                </a:path>
                <a:path w="864869" h="703579">
                  <a:moveTo>
                    <a:pt x="7383" y="134619"/>
                  </a:moveTo>
                  <a:lnTo>
                    <a:pt x="1026" y="134619"/>
                  </a:lnTo>
                  <a:lnTo>
                    <a:pt x="1017" y="139699"/>
                  </a:lnTo>
                  <a:lnTo>
                    <a:pt x="7374" y="139699"/>
                  </a:lnTo>
                  <a:lnTo>
                    <a:pt x="7383" y="134619"/>
                  </a:lnTo>
                  <a:close/>
                </a:path>
                <a:path w="864869" h="703579">
                  <a:moveTo>
                    <a:pt x="864387" y="134619"/>
                  </a:moveTo>
                  <a:lnTo>
                    <a:pt x="857016" y="134619"/>
                  </a:lnTo>
                  <a:lnTo>
                    <a:pt x="857006" y="139699"/>
                  </a:lnTo>
                  <a:lnTo>
                    <a:pt x="864369" y="139699"/>
                  </a:lnTo>
                  <a:lnTo>
                    <a:pt x="864387" y="134619"/>
                  </a:lnTo>
                  <a:close/>
                </a:path>
                <a:path w="864869" h="703579">
                  <a:moveTo>
                    <a:pt x="7374" y="139700"/>
                  </a:moveTo>
                  <a:lnTo>
                    <a:pt x="1017" y="139700"/>
                  </a:lnTo>
                  <a:lnTo>
                    <a:pt x="1003" y="147319"/>
                  </a:lnTo>
                  <a:lnTo>
                    <a:pt x="7360" y="147319"/>
                  </a:lnTo>
                  <a:lnTo>
                    <a:pt x="7374" y="139700"/>
                  </a:lnTo>
                  <a:close/>
                </a:path>
                <a:path w="864869" h="703579">
                  <a:moveTo>
                    <a:pt x="864369" y="139700"/>
                  </a:moveTo>
                  <a:lnTo>
                    <a:pt x="857006" y="139700"/>
                  </a:lnTo>
                  <a:lnTo>
                    <a:pt x="856992" y="147319"/>
                  </a:lnTo>
                  <a:lnTo>
                    <a:pt x="864341" y="147319"/>
                  </a:lnTo>
                  <a:lnTo>
                    <a:pt x="864369" y="139700"/>
                  </a:lnTo>
                  <a:close/>
                </a:path>
                <a:path w="864869" h="703579">
                  <a:moveTo>
                    <a:pt x="7360" y="147319"/>
                  </a:moveTo>
                  <a:lnTo>
                    <a:pt x="1003" y="147319"/>
                  </a:lnTo>
                  <a:lnTo>
                    <a:pt x="946" y="179069"/>
                  </a:lnTo>
                  <a:lnTo>
                    <a:pt x="7301" y="179069"/>
                  </a:lnTo>
                  <a:lnTo>
                    <a:pt x="7360" y="147319"/>
                  </a:lnTo>
                  <a:close/>
                </a:path>
                <a:path w="864869" h="703579">
                  <a:moveTo>
                    <a:pt x="864341" y="147319"/>
                  </a:moveTo>
                  <a:lnTo>
                    <a:pt x="856992" y="147319"/>
                  </a:lnTo>
                  <a:lnTo>
                    <a:pt x="856934" y="179069"/>
                  </a:lnTo>
                  <a:lnTo>
                    <a:pt x="864226" y="179069"/>
                  </a:lnTo>
                  <a:lnTo>
                    <a:pt x="864341" y="147319"/>
                  </a:lnTo>
                  <a:close/>
                </a:path>
                <a:path w="864869" h="703579">
                  <a:moveTo>
                    <a:pt x="7301" y="179069"/>
                  </a:moveTo>
                  <a:lnTo>
                    <a:pt x="946" y="179069"/>
                  </a:lnTo>
                  <a:lnTo>
                    <a:pt x="888" y="210819"/>
                  </a:lnTo>
                  <a:lnTo>
                    <a:pt x="7243" y="210819"/>
                  </a:lnTo>
                  <a:lnTo>
                    <a:pt x="7301" y="179069"/>
                  </a:lnTo>
                  <a:close/>
                </a:path>
                <a:path w="864869" h="703579">
                  <a:moveTo>
                    <a:pt x="864226" y="179069"/>
                  </a:moveTo>
                  <a:lnTo>
                    <a:pt x="856934" y="179069"/>
                  </a:lnTo>
                  <a:lnTo>
                    <a:pt x="856875" y="210819"/>
                  </a:lnTo>
                  <a:lnTo>
                    <a:pt x="864112" y="210819"/>
                  </a:lnTo>
                  <a:lnTo>
                    <a:pt x="864226" y="179069"/>
                  </a:lnTo>
                  <a:close/>
                </a:path>
                <a:path w="864869" h="703579">
                  <a:moveTo>
                    <a:pt x="7243" y="210819"/>
                  </a:moveTo>
                  <a:lnTo>
                    <a:pt x="888" y="210819"/>
                  </a:lnTo>
                  <a:lnTo>
                    <a:pt x="831" y="242569"/>
                  </a:lnTo>
                  <a:lnTo>
                    <a:pt x="7184" y="242569"/>
                  </a:lnTo>
                  <a:lnTo>
                    <a:pt x="7243" y="210819"/>
                  </a:lnTo>
                  <a:close/>
                </a:path>
                <a:path w="864869" h="703579">
                  <a:moveTo>
                    <a:pt x="864112" y="210819"/>
                  </a:moveTo>
                  <a:lnTo>
                    <a:pt x="856875" y="210819"/>
                  </a:lnTo>
                  <a:lnTo>
                    <a:pt x="856817" y="242569"/>
                  </a:lnTo>
                  <a:lnTo>
                    <a:pt x="863997" y="242569"/>
                  </a:lnTo>
                  <a:lnTo>
                    <a:pt x="864112" y="210819"/>
                  </a:lnTo>
                  <a:close/>
                </a:path>
                <a:path w="864869" h="703579">
                  <a:moveTo>
                    <a:pt x="7184" y="242569"/>
                  </a:moveTo>
                  <a:lnTo>
                    <a:pt x="831" y="242569"/>
                  </a:lnTo>
                  <a:lnTo>
                    <a:pt x="489" y="431799"/>
                  </a:lnTo>
                  <a:lnTo>
                    <a:pt x="6836" y="431799"/>
                  </a:lnTo>
                  <a:lnTo>
                    <a:pt x="7184" y="242569"/>
                  </a:lnTo>
                  <a:close/>
                </a:path>
                <a:path w="864869" h="703579">
                  <a:moveTo>
                    <a:pt x="863997" y="242569"/>
                  </a:moveTo>
                  <a:lnTo>
                    <a:pt x="856817" y="242569"/>
                  </a:lnTo>
                  <a:lnTo>
                    <a:pt x="856468" y="431799"/>
                  </a:lnTo>
                  <a:lnTo>
                    <a:pt x="863312" y="431799"/>
                  </a:lnTo>
                  <a:lnTo>
                    <a:pt x="863997" y="242569"/>
                  </a:lnTo>
                  <a:close/>
                </a:path>
                <a:path w="864869" h="703579">
                  <a:moveTo>
                    <a:pt x="6836" y="431800"/>
                  </a:moveTo>
                  <a:lnTo>
                    <a:pt x="489" y="431800"/>
                  </a:lnTo>
                  <a:lnTo>
                    <a:pt x="420" y="469899"/>
                  </a:lnTo>
                  <a:lnTo>
                    <a:pt x="6766" y="469899"/>
                  </a:lnTo>
                  <a:lnTo>
                    <a:pt x="6836" y="431800"/>
                  </a:lnTo>
                  <a:close/>
                </a:path>
                <a:path w="864869" h="703579">
                  <a:moveTo>
                    <a:pt x="863312" y="431800"/>
                  </a:moveTo>
                  <a:lnTo>
                    <a:pt x="856468" y="431800"/>
                  </a:lnTo>
                  <a:lnTo>
                    <a:pt x="856398" y="469899"/>
                  </a:lnTo>
                  <a:lnTo>
                    <a:pt x="863175" y="469899"/>
                  </a:lnTo>
                  <a:lnTo>
                    <a:pt x="863312" y="431800"/>
                  </a:lnTo>
                  <a:close/>
                </a:path>
                <a:path w="864869" h="703579">
                  <a:moveTo>
                    <a:pt x="6766" y="469900"/>
                  </a:moveTo>
                  <a:lnTo>
                    <a:pt x="420" y="469900"/>
                  </a:lnTo>
                  <a:lnTo>
                    <a:pt x="360" y="502919"/>
                  </a:lnTo>
                  <a:lnTo>
                    <a:pt x="6705" y="502919"/>
                  </a:lnTo>
                  <a:lnTo>
                    <a:pt x="6766" y="469900"/>
                  </a:lnTo>
                  <a:close/>
                </a:path>
                <a:path w="864869" h="703579">
                  <a:moveTo>
                    <a:pt x="863175" y="469900"/>
                  </a:moveTo>
                  <a:lnTo>
                    <a:pt x="856398" y="469900"/>
                  </a:lnTo>
                  <a:lnTo>
                    <a:pt x="856337" y="502919"/>
                  </a:lnTo>
                  <a:lnTo>
                    <a:pt x="863055" y="502919"/>
                  </a:lnTo>
                  <a:lnTo>
                    <a:pt x="863175" y="469900"/>
                  </a:lnTo>
                  <a:close/>
                </a:path>
                <a:path w="864869" h="703579">
                  <a:moveTo>
                    <a:pt x="6705" y="502919"/>
                  </a:moveTo>
                  <a:lnTo>
                    <a:pt x="360" y="502919"/>
                  </a:lnTo>
                  <a:lnTo>
                    <a:pt x="257" y="560069"/>
                  </a:lnTo>
                  <a:lnTo>
                    <a:pt x="6600" y="560069"/>
                  </a:lnTo>
                  <a:lnTo>
                    <a:pt x="6705" y="502919"/>
                  </a:lnTo>
                  <a:close/>
                </a:path>
                <a:path w="864869" h="703579">
                  <a:moveTo>
                    <a:pt x="863055" y="502919"/>
                  </a:moveTo>
                  <a:lnTo>
                    <a:pt x="856337" y="502919"/>
                  </a:lnTo>
                  <a:lnTo>
                    <a:pt x="856232" y="560069"/>
                  </a:lnTo>
                  <a:lnTo>
                    <a:pt x="862849" y="560069"/>
                  </a:lnTo>
                  <a:lnTo>
                    <a:pt x="863055" y="502919"/>
                  </a:lnTo>
                  <a:close/>
                </a:path>
                <a:path w="864869" h="703579">
                  <a:moveTo>
                    <a:pt x="6600" y="560069"/>
                  </a:moveTo>
                  <a:lnTo>
                    <a:pt x="257" y="560069"/>
                  </a:lnTo>
                  <a:lnTo>
                    <a:pt x="248" y="565149"/>
                  </a:lnTo>
                  <a:lnTo>
                    <a:pt x="6590" y="565149"/>
                  </a:lnTo>
                  <a:lnTo>
                    <a:pt x="6600" y="560069"/>
                  </a:lnTo>
                  <a:close/>
                </a:path>
                <a:path w="864869" h="703579">
                  <a:moveTo>
                    <a:pt x="862849" y="560069"/>
                  </a:moveTo>
                  <a:lnTo>
                    <a:pt x="856232" y="560069"/>
                  </a:lnTo>
                  <a:lnTo>
                    <a:pt x="856223" y="565149"/>
                  </a:lnTo>
                  <a:lnTo>
                    <a:pt x="862830" y="565149"/>
                  </a:lnTo>
                  <a:lnTo>
                    <a:pt x="862849" y="560069"/>
                  </a:lnTo>
                  <a:close/>
                </a:path>
                <a:path w="864869" h="703579">
                  <a:moveTo>
                    <a:pt x="6590" y="565150"/>
                  </a:moveTo>
                  <a:lnTo>
                    <a:pt x="248" y="565150"/>
                  </a:lnTo>
                  <a:lnTo>
                    <a:pt x="234" y="572769"/>
                  </a:lnTo>
                  <a:lnTo>
                    <a:pt x="6576" y="572769"/>
                  </a:lnTo>
                  <a:lnTo>
                    <a:pt x="6590" y="565150"/>
                  </a:lnTo>
                  <a:close/>
                </a:path>
                <a:path w="864869" h="703579">
                  <a:moveTo>
                    <a:pt x="862830" y="565150"/>
                  </a:moveTo>
                  <a:lnTo>
                    <a:pt x="856223" y="565150"/>
                  </a:lnTo>
                  <a:lnTo>
                    <a:pt x="856209" y="572769"/>
                  </a:lnTo>
                  <a:lnTo>
                    <a:pt x="862803" y="572769"/>
                  </a:lnTo>
                  <a:lnTo>
                    <a:pt x="862830" y="565150"/>
                  </a:lnTo>
                  <a:close/>
                </a:path>
                <a:path w="864869" h="703579">
                  <a:moveTo>
                    <a:pt x="6576" y="572769"/>
                  </a:moveTo>
                  <a:lnTo>
                    <a:pt x="234" y="572769"/>
                  </a:lnTo>
                  <a:lnTo>
                    <a:pt x="222" y="579119"/>
                  </a:lnTo>
                  <a:lnTo>
                    <a:pt x="6565" y="579119"/>
                  </a:lnTo>
                  <a:lnTo>
                    <a:pt x="6576" y="572769"/>
                  </a:lnTo>
                  <a:close/>
                </a:path>
                <a:path w="864869" h="703579">
                  <a:moveTo>
                    <a:pt x="862803" y="572769"/>
                  </a:moveTo>
                  <a:lnTo>
                    <a:pt x="856209" y="572769"/>
                  </a:lnTo>
                  <a:lnTo>
                    <a:pt x="856197" y="579119"/>
                  </a:lnTo>
                  <a:lnTo>
                    <a:pt x="862780" y="579119"/>
                  </a:lnTo>
                  <a:lnTo>
                    <a:pt x="862803" y="572769"/>
                  </a:lnTo>
                  <a:close/>
                </a:path>
                <a:path w="864869" h="703579">
                  <a:moveTo>
                    <a:pt x="6565" y="579119"/>
                  </a:moveTo>
                  <a:lnTo>
                    <a:pt x="222" y="579119"/>
                  </a:lnTo>
                  <a:lnTo>
                    <a:pt x="213" y="584199"/>
                  </a:lnTo>
                  <a:lnTo>
                    <a:pt x="6555" y="584199"/>
                  </a:lnTo>
                  <a:lnTo>
                    <a:pt x="6565" y="579119"/>
                  </a:lnTo>
                  <a:close/>
                </a:path>
                <a:path w="864869" h="703579">
                  <a:moveTo>
                    <a:pt x="862780" y="579119"/>
                  </a:moveTo>
                  <a:lnTo>
                    <a:pt x="856197" y="579119"/>
                  </a:lnTo>
                  <a:lnTo>
                    <a:pt x="856188" y="584199"/>
                  </a:lnTo>
                  <a:lnTo>
                    <a:pt x="862761" y="584199"/>
                  </a:lnTo>
                  <a:lnTo>
                    <a:pt x="862780" y="579119"/>
                  </a:lnTo>
                  <a:close/>
                </a:path>
                <a:path w="864869" h="703579">
                  <a:moveTo>
                    <a:pt x="6555" y="584200"/>
                  </a:moveTo>
                  <a:lnTo>
                    <a:pt x="213" y="584200"/>
                  </a:lnTo>
                  <a:lnTo>
                    <a:pt x="199" y="591819"/>
                  </a:lnTo>
                  <a:lnTo>
                    <a:pt x="6541" y="591819"/>
                  </a:lnTo>
                  <a:lnTo>
                    <a:pt x="6555" y="584200"/>
                  </a:lnTo>
                  <a:close/>
                </a:path>
                <a:path w="864869" h="703579">
                  <a:moveTo>
                    <a:pt x="862761" y="584200"/>
                  </a:moveTo>
                  <a:lnTo>
                    <a:pt x="856188" y="584200"/>
                  </a:lnTo>
                  <a:lnTo>
                    <a:pt x="856174" y="591819"/>
                  </a:lnTo>
                  <a:lnTo>
                    <a:pt x="862734" y="591819"/>
                  </a:lnTo>
                  <a:lnTo>
                    <a:pt x="862761" y="584200"/>
                  </a:lnTo>
                  <a:close/>
                </a:path>
                <a:path w="864869" h="703579">
                  <a:moveTo>
                    <a:pt x="6541" y="591819"/>
                  </a:moveTo>
                  <a:lnTo>
                    <a:pt x="199" y="591819"/>
                  </a:lnTo>
                  <a:lnTo>
                    <a:pt x="156" y="615949"/>
                  </a:lnTo>
                  <a:lnTo>
                    <a:pt x="6497" y="615949"/>
                  </a:lnTo>
                  <a:lnTo>
                    <a:pt x="6541" y="591819"/>
                  </a:lnTo>
                  <a:close/>
                </a:path>
                <a:path w="864869" h="703579">
                  <a:moveTo>
                    <a:pt x="862734" y="591819"/>
                  </a:moveTo>
                  <a:lnTo>
                    <a:pt x="856174" y="591819"/>
                  </a:lnTo>
                  <a:lnTo>
                    <a:pt x="856129" y="615949"/>
                  </a:lnTo>
                  <a:lnTo>
                    <a:pt x="862646" y="615949"/>
                  </a:lnTo>
                  <a:lnTo>
                    <a:pt x="862734" y="591819"/>
                  </a:lnTo>
                  <a:close/>
                </a:path>
                <a:path w="864869" h="703579">
                  <a:moveTo>
                    <a:pt x="6497" y="615950"/>
                  </a:moveTo>
                  <a:lnTo>
                    <a:pt x="156" y="615950"/>
                  </a:lnTo>
                  <a:lnTo>
                    <a:pt x="144" y="622299"/>
                  </a:lnTo>
                  <a:lnTo>
                    <a:pt x="6485" y="622299"/>
                  </a:lnTo>
                  <a:lnTo>
                    <a:pt x="6497" y="615950"/>
                  </a:lnTo>
                  <a:close/>
                </a:path>
                <a:path w="864869" h="703579">
                  <a:moveTo>
                    <a:pt x="862646" y="615950"/>
                  </a:moveTo>
                  <a:lnTo>
                    <a:pt x="856129" y="615950"/>
                  </a:lnTo>
                  <a:lnTo>
                    <a:pt x="856117" y="622299"/>
                  </a:lnTo>
                  <a:lnTo>
                    <a:pt x="862623" y="622299"/>
                  </a:lnTo>
                  <a:lnTo>
                    <a:pt x="862646" y="615950"/>
                  </a:lnTo>
                  <a:close/>
                </a:path>
                <a:path w="864869" h="703579">
                  <a:moveTo>
                    <a:pt x="6485" y="622300"/>
                  </a:moveTo>
                  <a:lnTo>
                    <a:pt x="144" y="622300"/>
                  </a:lnTo>
                  <a:lnTo>
                    <a:pt x="119" y="636269"/>
                  </a:lnTo>
                  <a:lnTo>
                    <a:pt x="6459" y="636269"/>
                  </a:lnTo>
                  <a:lnTo>
                    <a:pt x="6485" y="622300"/>
                  </a:lnTo>
                  <a:close/>
                </a:path>
                <a:path w="864869" h="703579">
                  <a:moveTo>
                    <a:pt x="862623" y="622300"/>
                  </a:moveTo>
                  <a:lnTo>
                    <a:pt x="856117" y="622300"/>
                  </a:lnTo>
                  <a:lnTo>
                    <a:pt x="856092" y="636269"/>
                  </a:lnTo>
                  <a:lnTo>
                    <a:pt x="862573" y="636269"/>
                  </a:lnTo>
                  <a:lnTo>
                    <a:pt x="862623" y="622300"/>
                  </a:lnTo>
                  <a:close/>
                </a:path>
                <a:path w="864869" h="703579">
                  <a:moveTo>
                    <a:pt x="6459" y="636269"/>
                  </a:moveTo>
                  <a:lnTo>
                    <a:pt x="119" y="636269"/>
                  </a:lnTo>
                  <a:lnTo>
                    <a:pt x="107" y="642619"/>
                  </a:lnTo>
                  <a:lnTo>
                    <a:pt x="6448" y="642619"/>
                  </a:lnTo>
                  <a:lnTo>
                    <a:pt x="6459" y="636269"/>
                  </a:lnTo>
                  <a:close/>
                </a:path>
                <a:path w="864869" h="703579">
                  <a:moveTo>
                    <a:pt x="862573" y="636269"/>
                  </a:moveTo>
                  <a:lnTo>
                    <a:pt x="856092" y="636269"/>
                  </a:lnTo>
                  <a:lnTo>
                    <a:pt x="856080" y="642619"/>
                  </a:lnTo>
                  <a:lnTo>
                    <a:pt x="862550" y="642619"/>
                  </a:lnTo>
                  <a:lnTo>
                    <a:pt x="862573" y="636269"/>
                  </a:lnTo>
                  <a:close/>
                </a:path>
                <a:path w="864869" h="703579">
                  <a:moveTo>
                    <a:pt x="6448" y="642619"/>
                  </a:moveTo>
                  <a:lnTo>
                    <a:pt x="107" y="642619"/>
                  </a:lnTo>
                  <a:lnTo>
                    <a:pt x="96" y="648969"/>
                  </a:lnTo>
                  <a:lnTo>
                    <a:pt x="6436" y="648969"/>
                  </a:lnTo>
                  <a:lnTo>
                    <a:pt x="6448" y="642619"/>
                  </a:lnTo>
                  <a:close/>
                </a:path>
                <a:path w="864869" h="703579">
                  <a:moveTo>
                    <a:pt x="862550" y="642619"/>
                  </a:moveTo>
                  <a:lnTo>
                    <a:pt x="856080" y="642619"/>
                  </a:lnTo>
                  <a:lnTo>
                    <a:pt x="856068" y="648969"/>
                  </a:lnTo>
                  <a:lnTo>
                    <a:pt x="862527" y="648969"/>
                  </a:lnTo>
                  <a:lnTo>
                    <a:pt x="862550" y="642619"/>
                  </a:lnTo>
                  <a:close/>
                </a:path>
                <a:path w="864869" h="703579">
                  <a:moveTo>
                    <a:pt x="6436" y="648969"/>
                  </a:moveTo>
                  <a:lnTo>
                    <a:pt x="96" y="648969"/>
                  </a:lnTo>
                  <a:lnTo>
                    <a:pt x="84" y="655319"/>
                  </a:lnTo>
                  <a:lnTo>
                    <a:pt x="6424" y="655319"/>
                  </a:lnTo>
                  <a:lnTo>
                    <a:pt x="6436" y="648969"/>
                  </a:lnTo>
                  <a:close/>
                </a:path>
                <a:path w="864869" h="703579">
                  <a:moveTo>
                    <a:pt x="862527" y="648969"/>
                  </a:moveTo>
                  <a:lnTo>
                    <a:pt x="856068" y="648969"/>
                  </a:lnTo>
                  <a:lnTo>
                    <a:pt x="856057" y="655319"/>
                  </a:lnTo>
                  <a:lnTo>
                    <a:pt x="862504" y="655319"/>
                  </a:lnTo>
                  <a:lnTo>
                    <a:pt x="862527" y="648969"/>
                  </a:lnTo>
                  <a:close/>
                </a:path>
                <a:path w="864869" h="703579">
                  <a:moveTo>
                    <a:pt x="6424" y="655319"/>
                  </a:moveTo>
                  <a:lnTo>
                    <a:pt x="84" y="655319"/>
                  </a:lnTo>
                  <a:lnTo>
                    <a:pt x="73" y="661669"/>
                  </a:lnTo>
                  <a:lnTo>
                    <a:pt x="6413" y="661669"/>
                  </a:lnTo>
                  <a:lnTo>
                    <a:pt x="6424" y="655319"/>
                  </a:lnTo>
                  <a:close/>
                </a:path>
                <a:path w="864869" h="703579">
                  <a:moveTo>
                    <a:pt x="862504" y="655319"/>
                  </a:moveTo>
                  <a:lnTo>
                    <a:pt x="856057" y="655319"/>
                  </a:lnTo>
                  <a:lnTo>
                    <a:pt x="856045" y="661669"/>
                  </a:lnTo>
                  <a:lnTo>
                    <a:pt x="862481" y="661669"/>
                  </a:lnTo>
                  <a:lnTo>
                    <a:pt x="862504" y="655319"/>
                  </a:lnTo>
                  <a:close/>
                </a:path>
                <a:path w="864869" h="703579">
                  <a:moveTo>
                    <a:pt x="6413" y="661669"/>
                  </a:moveTo>
                  <a:lnTo>
                    <a:pt x="73" y="661669"/>
                  </a:lnTo>
                  <a:lnTo>
                    <a:pt x="62" y="668019"/>
                  </a:lnTo>
                  <a:lnTo>
                    <a:pt x="6401" y="668019"/>
                  </a:lnTo>
                  <a:lnTo>
                    <a:pt x="6413" y="661669"/>
                  </a:lnTo>
                  <a:close/>
                </a:path>
                <a:path w="864869" h="703579">
                  <a:moveTo>
                    <a:pt x="862481" y="661669"/>
                  </a:moveTo>
                  <a:lnTo>
                    <a:pt x="856045" y="661669"/>
                  </a:lnTo>
                  <a:lnTo>
                    <a:pt x="856033" y="668019"/>
                  </a:lnTo>
                  <a:lnTo>
                    <a:pt x="862458" y="668019"/>
                  </a:lnTo>
                  <a:lnTo>
                    <a:pt x="862481" y="661669"/>
                  </a:lnTo>
                  <a:close/>
                </a:path>
                <a:path w="864869" h="703579">
                  <a:moveTo>
                    <a:pt x="6401" y="668019"/>
                  </a:moveTo>
                  <a:lnTo>
                    <a:pt x="62" y="668019"/>
                  </a:lnTo>
                  <a:lnTo>
                    <a:pt x="50" y="674369"/>
                  </a:lnTo>
                  <a:lnTo>
                    <a:pt x="6389" y="674369"/>
                  </a:lnTo>
                  <a:lnTo>
                    <a:pt x="6401" y="668019"/>
                  </a:lnTo>
                  <a:close/>
                </a:path>
                <a:path w="864869" h="703579">
                  <a:moveTo>
                    <a:pt x="862458" y="668019"/>
                  </a:moveTo>
                  <a:lnTo>
                    <a:pt x="856033" y="668019"/>
                  </a:lnTo>
                  <a:lnTo>
                    <a:pt x="856022" y="674369"/>
                  </a:lnTo>
                  <a:lnTo>
                    <a:pt x="862435" y="674369"/>
                  </a:lnTo>
                  <a:lnTo>
                    <a:pt x="862458" y="668019"/>
                  </a:lnTo>
                  <a:close/>
                </a:path>
                <a:path w="864869" h="703579">
                  <a:moveTo>
                    <a:pt x="6389" y="674369"/>
                  </a:moveTo>
                  <a:lnTo>
                    <a:pt x="50" y="674369"/>
                  </a:lnTo>
                  <a:lnTo>
                    <a:pt x="39" y="680719"/>
                  </a:lnTo>
                  <a:lnTo>
                    <a:pt x="6378" y="680719"/>
                  </a:lnTo>
                  <a:lnTo>
                    <a:pt x="6389" y="674369"/>
                  </a:lnTo>
                  <a:close/>
                </a:path>
                <a:path w="864869" h="703579">
                  <a:moveTo>
                    <a:pt x="862435" y="674369"/>
                  </a:moveTo>
                  <a:lnTo>
                    <a:pt x="856022" y="674369"/>
                  </a:lnTo>
                  <a:lnTo>
                    <a:pt x="856010" y="680719"/>
                  </a:lnTo>
                  <a:lnTo>
                    <a:pt x="862412" y="680719"/>
                  </a:lnTo>
                  <a:lnTo>
                    <a:pt x="862435" y="674369"/>
                  </a:lnTo>
                  <a:close/>
                </a:path>
                <a:path w="864869" h="703579">
                  <a:moveTo>
                    <a:pt x="6378" y="680719"/>
                  </a:moveTo>
                  <a:lnTo>
                    <a:pt x="39" y="680719"/>
                  </a:lnTo>
                  <a:lnTo>
                    <a:pt x="27" y="687069"/>
                  </a:lnTo>
                  <a:lnTo>
                    <a:pt x="6366" y="687069"/>
                  </a:lnTo>
                  <a:lnTo>
                    <a:pt x="6378" y="680719"/>
                  </a:lnTo>
                  <a:close/>
                </a:path>
                <a:path w="864869" h="703579">
                  <a:moveTo>
                    <a:pt x="862412" y="680719"/>
                  </a:moveTo>
                  <a:lnTo>
                    <a:pt x="856010" y="680719"/>
                  </a:lnTo>
                  <a:lnTo>
                    <a:pt x="855998" y="687069"/>
                  </a:lnTo>
                  <a:lnTo>
                    <a:pt x="862389" y="687069"/>
                  </a:lnTo>
                  <a:lnTo>
                    <a:pt x="862412" y="680719"/>
                  </a:lnTo>
                  <a:close/>
                </a:path>
                <a:path w="864869" h="703579">
                  <a:moveTo>
                    <a:pt x="6366" y="687069"/>
                  </a:moveTo>
                  <a:lnTo>
                    <a:pt x="27" y="687069"/>
                  </a:lnTo>
                  <a:lnTo>
                    <a:pt x="16" y="693419"/>
                  </a:lnTo>
                  <a:lnTo>
                    <a:pt x="6354" y="693419"/>
                  </a:lnTo>
                  <a:lnTo>
                    <a:pt x="6366" y="687069"/>
                  </a:lnTo>
                  <a:close/>
                </a:path>
                <a:path w="864869" h="703579">
                  <a:moveTo>
                    <a:pt x="862389" y="687069"/>
                  </a:moveTo>
                  <a:lnTo>
                    <a:pt x="855998" y="687069"/>
                  </a:lnTo>
                  <a:lnTo>
                    <a:pt x="855987" y="693419"/>
                  </a:lnTo>
                  <a:lnTo>
                    <a:pt x="862366" y="693419"/>
                  </a:lnTo>
                  <a:lnTo>
                    <a:pt x="862389" y="687069"/>
                  </a:lnTo>
                  <a:close/>
                </a:path>
                <a:path w="864869" h="703579">
                  <a:moveTo>
                    <a:pt x="6354" y="693419"/>
                  </a:moveTo>
                  <a:lnTo>
                    <a:pt x="16" y="693419"/>
                  </a:lnTo>
                  <a:lnTo>
                    <a:pt x="6" y="698499"/>
                  </a:lnTo>
                  <a:lnTo>
                    <a:pt x="862348" y="698499"/>
                  </a:lnTo>
                  <a:lnTo>
                    <a:pt x="862352" y="697229"/>
                  </a:lnTo>
                  <a:lnTo>
                    <a:pt x="6350" y="695959"/>
                  </a:lnTo>
                  <a:lnTo>
                    <a:pt x="6354" y="693419"/>
                  </a:lnTo>
                  <a:close/>
                </a:path>
                <a:path w="864869" h="703579">
                  <a:moveTo>
                    <a:pt x="862366" y="693419"/>
                  </a:moveTo>
                  <a:lnTo>
                    <a:pt x="855987" y="693419"/>
                  </a:lnTo>
                  <a:lnTo>
                    <a:pt x="855980" y="697229"/>
                  </a:lnTo>
                  <a:lnTo>
                    <a:pt x="862352" y="697229"/>
                  </a:lnTo>
                  <a:lnTo>
                    <a:pt x="862366" y="693419"/>
                  </a:lnTo>
                  <a:close/>
                </a:path>
                <a:path w="864869" h="703579">
                  <a:moveTo>
                    <a:pt x="862348" y="698500"/>
                  </a:moveTo>
                  <a:lnTo>
                    <a:pt x="6" y="698500"/>
                  </a:lnTo>
                  <a:lnTo>
                    <a:pt x="0" y="702309"/>
                  </a:lnTo>
                  <a:lnTo>
                    <a:pt x="862330" y="703579"/>
                  </a:lnTo>
                  <a:lnTo>
                    <a:pt x="862348" y="698500"/>
                  </a:lnTo>
                  <a:close/>
                </a:path>
              </a:pathLst>
            </a:custGeom>
            <a:solidFill>
              <a:srgbClr val="094E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836929" y="3817620"/>
              <a:ext cx="850900" cy="690880"/>
            </a:xfrm>
            <a:custGeom>
              <a:avLst/>
              <a:gdLst/>
              <a:ahLst/>
              <a:cxnLst/>
              <a:rect l="l" t="t" r="r" b="b"/>
              <a:pathLst>
                <a:path w="850900" h="690879">
                  <a:moveTo>
                    <a:pt x="1269" y="0"/>
                  </a:moveTo>
                  <a:lnTo>
                    <a:pt x="1244" y="13969"/>
                  </a:lnTo>
                  <a:lnTo>
                    <a:pt x="7605" y="13969"/>
                  </a:lnTo>
                  <a:lnTo>
                    <a:pt x="7619" y="6349"/>
                  </a:lnTo>
                  <a:lnTo>
                    <a:pt x="850890" y="6349"/>
                  </a:lnTo>
                  <a:lnTo>
                    <a:pt x="850900" y="1269"/>
                  </a:lnTo>
                  <a:lnTo>
                    <a:pt x="1269" y="0"/>
                  </a:lnTo>
                  <a:close/>
                </a:path>
                <a:path w="850900" h="690879">
                  <a:moveTo>
                    <a:pt x="850890" y="6349"/>
                  </a:moveTo>
                  <a:lnTo>
                    <a:pt x="7619" y="6349"/>
                  </a:lnTo>
                  <a:lnTo>
                    <a:pt x="844550" y="7619"/>
                  </a:lnTo>
                  <a:lnTo>
                    <a:pt x="844538" y="13969"/>
                  </a:lnTo>
                  <a:lnTo>
                    <a:pt x="850876" y="13969"/>
                  </a:lnTo>
                  <a:lnTo>
                    <a:pt x="850890" y="6349"/>
                  </a:lnTo>
                  <a:close/>
                </a:path>
                <a:path w="850900" h="690879">
                  <a:moveTo>
                    <a:pt x="7605" y="13969"/>
                  </a:moveTo>
                  <a:lnTo>
                    <a:pt x="1244" y="13969"/>
                  </a:lnTo>
                  <a:lnTo>
                    <a:pt x="1223" y="25399"/>
                  </a:lnTo>
                  <a:lnTo>
                    <a:pt x="7584" y="25399"/>
                  </a:lnTo>
                  <a:lnTo>
                    <a:pt x="7605" y="13969"/>
                  </a:lnTo>
                  <a:close/>
                </a:path>
                <a:path w="850900" h="690879">
                  <a:moveTo>
                    <a:pt x="850876" y="13969"/>
                  </a:moveTo>
                  <a:lnTo>
                    <a:pt x="844538" y="13969"/>
                  </a:lnTo>
                  <a:lnTo>
                    <a:pt x="844516" y="25399"/>
                  </a:lnTo>
                  <a:lnTo>
                    <a:pt x="850855" y="25399"/>
                  </a:lnTo>
                  <a:lnTo>
                    <a:pt x="850876" y="13969"/>
                  </a:lnTo>
                  <a:close/>
                </a:path>
                <a:path w="850900" h="690879">
                  <a:moveTo>
                    <a:pt x="7584" y="25400"/>
                  </a:moveTo>
                  <a:lnTo>
                    <a:pt x="1223" y="25400"/>
                  </a:lnTo>
                  <a:lnTo>
                    <a:pt x="1211" y="31749"/>
                  </a:lnTo>
                  <a:lnTo>
                    <a:pt x="7572" y="31749"/>
                  </a:lnTo>
                  <a:lnTo>
                    <a:pt x="7584" y="25400"/>
                  </a:lnTo>
                  <a:close/>
                </a:path>
                <a:path w="850900" h="690879">
                  <a:moveTo>
                    <a:pt x="850855" y="25400"/>
                  </a:moveTo>
                  <a:lnTo>
                    <a:pt x="844516" y="25400"/>
                  </a:lnTo>
                  <a:lnTo>
                    <a:pt x="844504" y="31749"/>
                  </a:lnTo>
                  <a:lnTo>
                    <a:pt x="850843" y="31749"/>
                  </a:lnTo>
                  <a:lnTo>
                    <a:pt x="850855" y="25400"/>
                  </a:lnTo>
                  <a:close/>
                </a:path>
                <a:path w="850900" h="690879">
                  <a:moveTo>
                    <a:pt x="7572" y="31750"/>
                  </a:moveTo>
                  <a:lnTo>
                    <a:pt x="1211" y="31750"/>
                  </a:lnTo>
                  <a:lnTo>
                    <a:pt x="1199" y="38099"/>
                  </a:lnTo>
                  <a:lnTo>
                    <a:pt x="7560" y="38099"/>
                  </a:lnTo>
                  <a:lnTo>
                    <a:pt x="7572" y="31750"/>
                  </a:lnTo>
                  <a:close/>
                </a:path>
                <a:path w="850900" h="690879">
                  <a:moveTo>
                    <a:pt x="850843" y="31750"/>
                  </a:moveTo>
                  <a:lnTo>
                    <a:pt x="844504" y="31750"/>
                  </a:lnTo>
                  <a:lnTo>
                    <a:pt x="844492" y="38099"/>
                  </a:lnTo>
                  <a:lnTo>
                    <a:pt x="850832" y="38099"/>
                  </a:lnTo>
                  <a:lnTo>
                    <a:pt x="850843" y="31750"/>
                  </a:lnTo>
                  <a:close/>
                </a:path>
                <a:path w="850900" h="690879">
                  <a:moveTo>
                    <a:pt x="7560" y="38100"/>
                  </a:moveTo>
                  <a:lnTo>
                    <a:pt x="1199" y="38100"/>
                  </a:lnTo>
                  <a:lnTo>
                    <a:pt x="1185" y="45719"/>
                  </a:lnTo>
                  <a:lnTo>
                    <a:pt x="7546" y="45719"/>
                  </a:lnTo>
                  <a:lnTo>
                    <a:pt x="7560" y="38100"/>
                  </a:lnTo>
                  <a:close/>
                </a:path>
                <a:path w="850900" h="690879">
                  <a:moveTo>
                    <a:pt x="850832" y="38100"/>
                  </a:moveTo>
                  <a:lnTo>
                    <a:pt x="844492" y="38100"/>
                  </a:lnTo>
                  <a:lnTo>
                    <a:pt x="844478" y="45719"/>
                  </a:lnTo>
                  <a:lnTo>
                    <a:pt x="850818" y="45719"/>
                  </a:lnTo>
                  <a:lnTo>
                    <a:pt x="850832" y="38100"/>
                  </a:lnTo>
                  <a:close/>
                </a:path>
                <a:path w="850900" h="690879">
                  <a:moveTo>
                    <a:pt x="7546" y="45719"/>
                  </a:moveTo>
                  <a:lnTo>
                    <a:pt x="1185" y="45719"/>
                  </a:lnTo>
                  <a:lnTo>
                    <a:pt x="1174" y="52069"/>
                  </a:lnTo>
                  <a:lnTo>
                    <a:pt x="7534" y="52069"/>
                  </a:lnTo>
                  <a:lnTo>
                    <a:pt x="7546" y="45719"/>
                  </a:lnTo>
                  <a:close/>
                </a:path>
                <a:path w="850900" h="690879">
                  <a:moveTo>
                    <a:pt x="850818" y="45719"/>
                  </a:moveTo>
                  <a:lnTo>
                    <a:pt x="844478" y="45719"/>
                  </a:lnTo>
                  <a:lnTo>
                    <a:pt x="844466" y="52069"/>
                  </a:lnTo>
                  <a:lnTo>
                    <a:pt x="850806" y="52069"/>
                  </a:lnTo>
                  <a:lnTo>
                    <a:pt x="850818" y="45719"/>
                  </a:lnTo>
                  <a:close/>
                </a:path>
                <a:path w="850900" h="690879">
                  <a:moveTo>
                    <a:pt x="7534" y="52069"/>
                  </a:moveTo>
                  <a:lnTo>
                    <a:pt x="1174" y="52069"/>
                  </a:lnTo>
                  <a:lnTo>
                    <a:pt x="1162" y="58419"/>
                  </a:lnTo>
                  <a:lnTo>
                    <a:pt x="7522" y="58419"/>
                  </a:lnTo>
                  <a:lnTo>
                    <a:pt x="7534" y="52069"/>
                  </a:lnTo>
                  <a:close/>
                </a:path>
                <a:path w="850900" h="690879">
                  <a:moveTo>
                    <a:pt x="850806" y="52069"/>
                  </a:moveTo>
                  <a:lnTo>
                    <a:pt x="844466" y="52069"/>
                  </a:lnTo>
                  <a:lnTo>
                    <a:pt x="844454" y="58419"/>
                  </a:lnTo>
                  <a:lnTo>
                    <a:pt x="850794" y="58419"/>
                  </a:lnTo>
                  <a:lnTo>
                    <a:pt x="850806" y="52069"/>
                  </a:lnTo>
                  <a:close/>
                </a:path>
                <a:path w="850900" h="690879">
                  <a:moveTo>
                    <a:pt x="7522" y="58419"/>
                  </a:moveTo>
                  <a:lnTo>
                    <a:pt x="1162" y="58419"/>
                  </a:lnTo>
                  <a:lnTo>
                    <a:pt x="1153" y="63499"/>
                  </a:lnTo>
                  <a:lnTo>
                    <a:pt x="7512" y="63499"/>
                  </a:lnTo>
                  <a:lnTo>
                    <a:pt x="7522" y="58419"/>
                  </a:lnTo>
                  <a:close/>
                </a:path>
                <a:path w="850900" h="690879">
                  <a:moveTo>
                    <a:pt x="850794" y="58419"/>
                  </a:moveTo>
                  <a:lnTo>
                    <a:pt x="844454" y="58419"/>
                  </a:lnTo>
                  <a:lnTo>
                    <a:pt x="844445" y="63499"/>
                  </a:lnTo>
                  <a:lnTo>
                    <a:pt x="850785" y="63499"/>
                  </a:lnTo>
                  <a:lnTo>
                    <a:pt x="850794" y="58419"/>
                  </a:lnTo>
                  <a:close/>
                </a:path>
                <a:path w="850900" h="690879">
                  <a:moveTo>
                    <a:pt x="7512" y="63500"/>
                  </a:moveTo>
                  <a:lnTo>
                    <a:pt x="1153" y="63500"/>
                  </a:lnTo>
                  <a:lnTo>
                    <a:pt x="1141" y="69849"/>
                  </a:lnTo>
                  <a:lnTo>
                    <a:pt x="7500" y="69849"/>
                  </a:lnTo>
                  <a:lnTo>
                    <a:pt x="7512" y="63500"/>
                  </a:lnTo>
                  <a:close/>
                </a:path>
                <a:path w="850900" h="690879">
                  <a:moveTo>
                    <a:pt x="850785" y="63500"/>
                  </a:moveTo>
                  <a:lnTo>
                    <a:pt x="844445" y="63500"/>
                  </a:lnTo>
                  <a:lnTo>
                    <a:pt x="844433" y="69849"/>
                  </a:lnTo>
                  <a:lnTo>
                    <a:pt x="850773" y="69849"/>
                  </a:lnTo>
                  <a:lnTo>
                    <a:pt x="850785" y="63500"/>
                  </a:lnTo>
                  <a:close/>
                </a:path>
                <a:path w="850900" h="690879">
                  <a:moveTo>
                    <a:pt x="7500" y="69850"/>
                  </a:moveTo>
                  <a:lnTo>
                    <a:pt x="1141" y="69850"/>
                  </a:lnTo>
                  <a:lnTo>
                    <a:pt x="1129" y="76199"/>
                  </a:lnTo>
                  <a:lnTo>
                    <a:pt x="7488" y="76199"/>
                  </a:lnTo>
                  <a:lnTo>
                    <a:pt x="7500" y="69850"/>
                  </a:lnTo>
                  <a:close/>
                </a:path>
                <a:path w="850900" h="690879">
                  <a:moveTo>
                    <a:pt x="850773" y="69850"/>
                  </a:moveTo>
                  <a:lnTo>
                    <a:pt x="844433" y="69850"/>
                  </a:lnTo>
                  <a:lnTo>
                    <a:pt x="844421" y="76199"/>
                  </a:lnTo>
                  <a:lnTo>
                    <a:pt x="850762" y="76199"/>
                  </a:lnTo>
                  <a:lnTo>
                    <a:pt x="850773" y="69850"/>
                  </a:lnTo>
                  <a:close/>
                </a:path>
                <a:path w="850900" h="690879">
                  <a:moveTo>
                    <a:pt x="7488" y="76200"/>
                  </a:moveTo>
                  <a:lnTo>
                    <a:pt x="1129" y="76200"/>
                  </a:lnTo>
                  <a:lnTo>
                    <a:pt x="1059" y="114299"/>
                  </a:lnTo>
                  <a:lnTo>
                    <a:pt x="7417" y="114299"/>
                  </a:lnTo>
                  <a:lnTo>
                    <a:pt x="7488" y="76200"/>
                  </a:lnTo>
                  <a:close/>
                </a:path>
                <a:path w="850900" h="690879">
                  <a:moveTo>
                    <a:pt x="850762" y="76200"/>
                  </a:moveTo>
                  <a:lnTo>
                    <a:pt x="844421" y="76200"/>
                  </a:lnTo>
                  <a:lnTo>
                    <a:pt x="844349" y="114299"/>
                  </a:lnTo>
                  <a:lnTo>
                    <a:pt x="850691" y="114299"/>
                  </a:lnTo>
                  <a:lnTo>
                    <a:pt x="850762" y="76200"/>
                  </a:lnTo>
                  <a:close/>
                </a:path>
                <a:path w="850900" h="690879">
                  <a:moveTo>
                    <a:pt x="7417" y="114300"/>
                  </a:moveTo>
                  <a:lnTo>
                    <a:pt x="1059" y="114300"/>
                  </a:lnTo>
                  <a:lnTo>
                    <a:pt x="1045" y="121919"/>
                  </a:lnTo>
                  <a:lnTo>
                    <a:pt x="7403" y="121919"/>
                  </a:lnTo>
                  <a:lnTo>
                    <a:pt x="7417" y="114300"/>
                  </a:lnTo>
                  <a:close/>
                </a:path>
                <a:path w="850900" h="690879">
                  <a:moveTo>
                    <a:pt x="850691" y="114300"/>
                  </a:moveTo>
                  <a:lnTo>
                    <a:pt x="844349" y="114300"/>
                  </a:lnTo>
                  <a:lnTo>
                    <a:pt x="844335" y="121919"/>
                  </a:lnTo>
                  <a:lnTo>
                    <a:pt x="850677" y="121919"/>
                  </a:lnTo>
                  <a:lnTo>
                    <a:pt x="850691" y="114300"/>
                  </a:lnTo>
                  <a:close/>
                </a:path>
                <a:path w="850900" h="690879">
                  <a:moveTo>
                    <a:pt x="7403" y="121919"/>
                  </a:moveTo>
                  <a:lnTo>
                    <a:pt x="1045" y="121919"/>
                  </a:lnTo>
                  <a:lnTo>
                    <a:pt x="1033" y="128269"/>
                  </a:lnTo>
                  <a:lnTo>
                    <a:pt x="7391" y="128269"/>
                  </a:lnTo>
                  <a:lnTo>
                    <a:pt x="7403" y="121919"/>
                  </a:lnTo>
                  <a:close/>
                </a:path>
                <a:path w="850900" h="690879">
                  <a:moveTo>
                    <a:pt x="850677" y="121919"/>
                  </a:moveTo>
                  <a:lnTo>
                    <a:pt x="844335" y="121919"/>
                  </a:lnTo>
                  <a:lnTo>
                    <a:pt x="844323" y="128269"/>
                  </a:lnTo>
                  <a:lnTo>
                    <a:pt x="850666" y="128269"/>
                  </a:lnTo>
                  <a:lnTo>
                    <a:pt x="850677" y="121919"/>
                  </a:lnTo>
                  <a:close/>
                </a:path>
                <a:path w="850900" h="690879">
                  <a:moveTo>
                    <a:pt x="7391" y="128269"/>
                  </a:moveTo>
                  <a:lnTo>
                    <a:pt x="1033" y="128269"/>
                  </a:lnTo>
                  <a:lnTo>
                    <a:pt x="1024" y="133349"/>
                  </a:lnTo>
                  <a:lnTo>
                    <a:pt x="7381" y="133349"/>
                  </a:lnTo>
                  <a:lnTo>
                    <a:pt x="7391" y="128269"/>
                  </a:lnTo>
                  <a:close/>
                </a:path>
                <a:path w="850900" h="690879">
                  <a:moveTo>
                    <a:pt x="850666" y="128269"/>
                  </a:moveTo>
                  <a:lnTo>
                    <a:pt x="844323" y="128269"/>
                  </a:lnTo>
                  <a:lnTo>
                    <a:pt x="844314" y="133349"/>
                  </a:lnTo>
                  <a:lnTo>
                    <a:pt x="850656" y="133349"/>
                  </a:lnTo>
                  <a:lnTo>
                    <a:pt x="850666" y="128269"/>
                  </a:lnTo>
                  <a:close/>
                </a:path>
                <a:path w="850900" h="690879">
                  <a:moveTo>
                    <a:pt x="7381" y="133350"/>
                  </a:moveTo>
                  <a:lnTo>
                    <a:pt x="1024" y="133350"/>
                  </a:lnTo>
                  <a:lnTo>
                    <a:pt x="1010" y="140969"/>
                  </a:lnTo>
                  <a:lnTo>
                    <a:pt x="7367" y="140969"/>
                  </a:lnTo>
                  <a:lnTo>
                    <a:pt x="7381" y="133350"/>
                  </a:lnTo>
                  <a:close/>
                </a:path>
                <a:path w="850900" h="690879">
                  <a:moveTo>
                    <a:pt x="850656" y="133350"/>
                  </a:moveTo>
                  <a:lnTo>
                    <a:pt x="844314" y="133350"/>
                  </a:lnTo>
                  <a:lnTo>
                    <a:pt x="844299" y="140969"/>
                  </a:lnTo>
                  <a:lnTo>
                    <a:pt x="850642" y="140969"/>
                  </a:lnTo>
                  <a:lnTo>
                    <a:pt x="850656" y="133350"/>
                  </a:lnTo>
                  <a:close/>
                </a:path>
                <a:path w="850900" h="690879">
                  <a:moveTo>
                    <a:pt x="7367" y="140969"/>
                  </a:moveTo>
                  <a:lnTo>
                    <a:pt x="1010" y="140969"/>
                  </a:lnTo>
                  <a:lnTo>
                    <a:pt x="951" y="172719"/>
                  </a:lnTo>
                  <a:lnTo>
                    <a:pt x="7307" y="172719"/>
                  </a:lnTo>
                  <a:lnTo>
                    <a:pt x="7367" y="140969"/>
                  </a:lnTo>
                  <a:close/>
                </a:path>
                <a:path w="850900" h="690879">
                  <a:moveTo>
                    <a:pt x="850642" y="140969"/>
                  </a:moveTo>
                  <a:lnTo>
                    <a:pt x="844299" y="140969"/>
                  </a:lnTo>
                  <a:lnTo>
                    <a:pt x="844240" y="172719"/>
                  </a:lnTo>
                  <a:lnTo>
                    <a:pt x="850584" y="172719"/>
                  </a:lnTo>
                  <a:lnTo>
                    <a:pt x="850642" y="140969"/>
                  </a:lnTo>
                  <a:close/>
                </a:path>
                <a:path w="850900" h="690879">
                  <a:moveTo>
                    <a:pt x="7307" y="172719"/>
                  </a:moveTo>
                  <a:lnTo>
                    <a:pt x="951" y="172719"/>
                  </a:lnTo>
                  <a:lnTo>
                    <a:pt x="893" y="204469"/>
                  </a:lnTo>
                  <a:lnTo>
                    <a:pt x="7248" y="204469"/>
                  </a:lnTo>
                  <a:lnTo>
                    <a:pt x="7307" y="172719"/>
                  </a:lnTo>
                  <a:close/>
                </a:path>
                <a:path w="850900" h="690879">
                  <a:moveTo>
                    <a:pt x="850584" y="172719"/>
                  </a:moveTo>
                  <a:lnTo>
                    <a:pt x="844240" y="172719"/>
                  </a:lnTo>
                  <a:lnTo>
                    <a:pt x="844180" y="204469"/>
                  </a:lnTo>
                  <a:lnTo>
                    <a:pt x="850525" y="204469"/>
                  </a:lnTo>
                  <a:lnTo>
                    <a:pt x="850584" y="172719"/>
                  </a:lnTo>
                  <a:close/>
                </a:path>
                <a:path w="850900" h="690879">
                  <a:moveTo>
                    <a:pt x="7248" y="204469"/>
                  </a:moveTo>
                  <a:lnTo>
                    <a:pt x="893" y="204469"/>
                  </a:lnTo>
                  <a:lnTo>
                    <a:pt x="834" y="236219"/>
                  </a:lnTo>
                  <a:lnTo>
                    <a:pt x="7188" y="236219"/>
                  </a:lnTo>
                  <a:lnTo>
                    <a:pt x="7248" y="204469"/>
                  </a:lnTo>
                  <a:close/>
                </a:path>
                <a:path w="850900" h="690879">
                  <a:moveTo>
                    <a:pt x="850525" y="204469"/>
                  </a:moveTo>
                  <a:lnTo>
                    <a:pt x="844180" y="204469"/>
                  </a:lnTo>
                  <a:lnTo>
                    <a:pt x="844121" y="236219"/>
                  </a:lnTo>
                  <a:lnTo>
                    <a:pt x="850467" y="236219"/>
                  </a:lnTo>
                  <a:lnTo>
                    <a:pt x="850525" y="204469"/>
                  </a:lnTo>
                  <a:close/>
                </a:path>
                <a:path w="850900" h="690879">
                  <a:moveTo>
                    <a:pt x="7188" y="236219"/>
                  </a:moveTo>
                  <a:lnTo>
                    <a:pt x="834" y="236219"/>
                  </a:lnTo>
                  <a:lnTo>
                    <a:pt x="486" y="425449"/>
                  </a:lnTo>
                  <a:lnTo>
                    <a:pt x="6833" y="425449"/>
                  </a:lnTo>
                  <a:lnTo>
                    <a:pt x="7188" y="236219"/>
                  </a:lnTo>
                  <a:close/>
                </a:path>
                <a:path w="850900" h="690879">
                  <a:moveTo>
                    <a:pt x="850467" y="236219"/>
                  </a:moveTo>
                  <a:lnTo>
                    <a:pt x="844121" y="236219"/>
                  </a:lnTo>
                  <a:lnTo>
                    <a:pt x="843766" y="425449"/>
                  </a:lnTo>
                  <a:lnTo>
                    <a:pt x="850118" y="425449"/>
                  </a:lnTo>
                  <a:lnTo>
                    <a:pt x="850467" y="236219"/>
                  </a:lnTo>
                  <a:close/>
                </a:path>
                <a:path w="850900" h="690879">
                  <a:moveTo>
                    <a:pt x="6833" y="425450"/>
                  </a:moveTo>
                  <a:lnTo>
                    <a:pt x="486" y="425450"/>
                  </a:lnTo>
                  <a:lnTo>
                    <a:pt x="416" y="463549"/>
                  </a:lnTo>
                  <a:lnTo>
                    <a:pt x="6762" y="463549"/>
                  </a:lnTo>
                  <a:lnTo>
                    <a:pt x="6833" y="425450"/>
                  </a:lnTo>
                  <a:close/>
                </a:path>
                <a:path w="850900" h="690879">
                  <a:moveTo>
                    <a:pt x="850118" y="425450"/>
                  </a:moveTo>
                  <a:lnTo>
                    <a:pt x="843766" y="425450"/>
                  </a:lnTo>
                  <a:lnTo>
                    <a:pt x="843694" y="463549"/>
                  </a:lnTo>
                  <a:lnTo>
                    <a:pt x="850048" y="463549"/>
                  </a:lnTo>
                  <a:lnTo>
                    <a:pt x="850118" y="425450"/>
                  </a:lnTo>
                  <a:close/>
                </a:path>
                <a:path w="850900" h="690879">
                  <a:moveTo>
                    <a:pt x="6762" y="463550"/>
                  </a:moveTo>
                  <a:lnTo>
                    <a:pt x="416" y="463550"/>
                  </a:lnTo>
                  <a:lnTo>
                    <a:pt x="355" y="496569"/>
                  </a:lnTo>
                  <a:lnTo>
                    <a:pt x="6700" y="496569"/>
                  </a:lnTo>
                  <a:lnTo>
                    <a:pt x="6762" y="463550"/>
                  </a:lnTo>
                  <a:close/>
                </a:path>
                <a:path w="850900" h="690879">
                  <a:moveTo>
                    <a:pt x="850048" y="463550"/>
                  </a:moveTo>
                  <a:lnTo>
                    <a:pt x="843694" y="463550"/>
                  </a:lnTo>
                  <a:lnTo>
                    <a:pt x="843632" y="496569"/>
                  </a:lnTo>
                  <a:lnTo>
                    <a:pt x="849987" y="496569"/>
                  </a:lnTo>
                  <a:lnTo>
                    <a:pt x="850048" y="463550"/>
                  </a:lnTo>
                  <a:close/>
                </a:path>
                <a:path w="850900" h="690879">
                  <a:moveTo>
                    <a:pt x="6700" y="496569"/>
                  </a:moveTo>
                  <a:lnTo>
                    <a:pt x="355" y="496569"/>
                  </a:lnTo>
                  <a:lnTo>
                    <a:pt x="250" y="553719"/>
                  </a:lnTo>
                  <a:lnTo>
                    <a:pt x="6593" y="553719"/>
                  </a:lnTo>
                  <a:lnTo>
                    <a:pt x="6700" y="496569"/>
                  </a:lnTo>
                  <a:close/>
                </a:path>
                <a:path w="850900" h="690879">
                  <a:moveTo>
                    <a:pt x="849987" y="496569"/>
                  </a:moveTo>
                  <a:lnTo>
                    <a:pt x="843632" y="496569"/>
                  </a:lnTo>
                  <a:lnTo>
                    <a:pt x="843525" y="553719"/>
                  </a:lnTo>
                  <a:lnTo>
                    <a:pt x="849882" y="553719"/>
                  </a:lnTo>
                  <a:lnTo>
                    <a:pt x="849987" y="496569"/>
                  </a:lnTo>
                  <a:close/>
                </a:path>
                <a:path w="850900" h="690879">
                  <a:moveTo>
                    <a:pt x="6593" y="553719"/>
                  </a:moveTo>
                  <a:lnTo>
                    <a:pt x="250" y="553719"/>
                  </a:lnTo>
                  <a:lnTo>
                    <a:pt x="240" y="558799"/>
                  </a:lnTo>
                  <a:lnTo>
                    <a:pt x="6583" y="558799"/>
                  </a:lnTo>
                  <a:lnTo>
                    <a:pt x="6593" y="553719"/>
                  </a:lnTo>
                  <a:close/>
                </a:path>
                <a:path w="850900" h="690879">
                  <a:moveTo>
                    <a:pt x="849882" y="553719"/>
                  </a:moveTo>
                  <a:lnTo>
                    <a:pt x="843525" y="553719"/>
                  </a:lnTo>
                  <a:lnTo>
                    <a:pt x="843515" y="558799"/>
                  </a:lnTo>
                  <a:lnTo>
                    <a:pt x="849873" y="558799"/>
                  </a:lnTo>
                  <a:lnTo>
                    <a:pt x="849882" y="553719"/>
                  </a:lnTo>
                  <a:close/>
                </a:path>
                <a:path w="850900" h="690879">
                  <a:moveTo>
                    <a:pt x="6583" y="558800"/>
                  </a:moveTo>
                  <a:lnTo>
                    <a:pt x="240" y="558800"/>
                  </a:lnTo>
                  <a:lnTo>
                    <a:pt x="226" y="566419"/>
                  </a:lnTo>
                  <a:lnTo>
                    <a:pt x="6569" y="566419"/>
                  </a:lnTo>
                  <a:lnTo>
                    <a:pt x="6583" y="558800"/>
                  </a:lnTo>
                  <a:close/>
                </a:path>
                <a:path w="850900" h="690879">
                  <a:moveTo>
                    <a:pt x="849873" y="558800"/>
                  </a:moveTo>
                  <a:lnTo>
                    <a:pt x="843515" y="558800"/>
                  </a:lnTo>
                  <a:lnTo>
                    <a:pt x="843501" y="566419"/>
                  </a:lnTo>
                  <a:lnTo>
                    <a:pt x="849859" y="566419"/>
                  </a:lnTo>
                  <a:lnTo>
                    <a:pt x="849873" y="558800"/>
                  </a:lnTo>
                  <a:close/>
                </a:path>
                <a:path w="850900" h="690879">
                  <a:moveTo>
                    <a:pt x="6569" y="566419"/>
                  </a:moveTo>
                  <a:lnTo>
                    <a:pt x="226" y="566419"/>
                  </a:lnTo>
                  <a:lnTo>
                    <a:pt x="215" y="572769"/>
                  </a:lnTo>
                  <a:lnTo>
                    <a:pt x="6557" y="572769"/>
                  </a:lnTo>
                  <a:lnTo>
                    <a:pt x="6569" y="566419"/>
                  </a:lnTo>
                  <a:close/>
                </a:path>
                <a:path w="850900" h="690879">
                  <a:moveTo>
                    <a:pt x="849859" y="566419"/>
                  </a:moveTo>
                  <a:lnTo>
                    <a:pt x="843501" y="566419"/>
                  </a:lnTo>
                  <a:lnTo>
                    <a:pt x="843489" y="572769"/>
                  </a:lnTo>
                  <a:lnTo>
                    <a:pt x="849847" y="572769"/>
                  </a:lnTo>
                  <a:lnTo>
                    <a:pt x="849859" y="566419"/>
                  </a:lnTo>
                  <a:close/>
                </a:path>
                <a:path w="850900" h="690879">
                  <a:moveTo>
                    <a:pt x="6557" y="572769"/>
                  </a:moveTo>
                  <a:lnTo>
                    <a:pt x="215" y="572769"/>
                  </a:lnTo>
                  <a:lnTo>
                    <a:pt x="205" y="577849"/>
                  </a:lnTo>
                  <a:lnTo>
                    <a:pt x="6547" y="577849"/>
                  </a:lnTo>
                  <a:lnTo>
                    <a:pt x="6557" y="572769"/>
                  </a:lnTo>
                  <a:close/>
                </a:path>
                <a:path w="850900" h="690879">
                  <a:moveTo>
                    <a:pt x="849847" y="572769"/>
                  </a:moveTo>
                  <a:lnTo>
                    <a:pt x="843489" y="572769"/>
                  </a:lnTo>
                  <a:lnTo>
                    <a:pt x="843480" y="577849"/>
                  </a:lnTo>
                  <a:lnTo>
                    <a:pt x="849838" y="577849"/>
                  </a:lnTo>
                  <a:lnTo>
                    <a:pt x="849847" y="572769"/>
                  </a:lnTo>
                  <a:close/>
                </a:path>
                <a:path w="850900" h="690879">
                  <a:moveTo>
                    <a:pt x="6547" y="577850"/>
                  </a:moveTo>
                  <a:lnTo>
                    <a:pt x="205" y="577850"/>
                  </a:lnTo>
                  <a:lnTo>
                    <a:pt x="191" y="585469"/>
                  </a:lnTo>
                  <a:lnTo>
                    <a:pt x="6533" y="585469"/>
                  </a:lnTo>
                  <a:lnTo>
                    <a:pt x="6547" y="577850"/>
                  </a:lnTo>
                  <a:close/>
                </a:path>
                <a:path w="850900" h="690879">
                  <a:moveTo>
                    <a:pt x="849838" y="577850"/>
                  </a:moveTo>
                  <a:lnTo>
                    <a:pt x="843480" y="577850"/>
                  </a:lnTo>
                  <a:lnTo>
                    <a:pt x="843465" y="585469"/>
                  </a:lnTo>
                  <a:lnTo>
                    <a:pt x="849824" y="585469"/>
                  </a:lnTo>
                  <a:lnTo>
                    <a:pt x="849838" y="577850"/>
                  </a:lnTo>
                  <a:close/>
                </a:path>
                <a:path w="850900" h="690879">
                  <a:moveTo>
                    <a:pt x="6533" y="585469"/>
                  </a:moveTo>
                  <a:lnTo>
                    <a:pt x="191" y="585469"/>
                  </a:lnTo>
                  <a:lnTo>
                    <a:pt x="147" y="609599"/>
                  </a:lnTo>
                  <a:lnTo>
                    <a:pt x="6488" y="609599"/>
                  </a:lnTo>
                  <a:lnTo>
                    <a:pt x="6533" y="585469"/>
                  </a:lnTo>
                  <a:close/>
                </a:path>
                <a:path w="850900" h="690879">
                  <a:moveTo>
                    <a:pt x="849824" y="585469"/>
                  </a:moveTo>
                  <a:lnTo>
                    <a:pt x="843465" y="585469"/>
                  </a:lnTo>
                  <a:lnTo>
                    <a:pt x="843420" y="609599"/>
                  </a:lnTo>
                  <a:lnTo>
                    <a:pt x="849779" y="609599"/>
                  </a:lnTo>
                  <a:lnTo>
                    <a:pt x="849824" y="585469"/>
                  </a:lnTo>
                  <a:close/>
                </a:path>
                <a:path w="850900" h="690879">
                  <a:moveTo>
                    <a:pt x="6488" y="609600"/>
                  </a:moveTo>
                  <a:lnTo>
                    <a:pt x="147" y="609600"/>
                  </a:lnTo>
                  <a:lnTo>
                    <a:pt x="135" y="615949"/>
                  </a:lnTo>
                  <a:lnTo>
                    <a:pt x="6476" y="615949"/>
                  </a:lnTo>
                  <a:lnTo>
                    <a:pt x="6488" y="609600"/>
                  </a:lnTo>
                  <a:close/>
                </a:path>
                <a:path w="850900" h="690879">
                  <a:moveTo>
                    <a:pt x="849779" y="609600"/>
                  </a:moveTo>
                  <a:lnTo>
                    <a:pt x="843420" y="609600"/>
                  </a:lnTo>
                  <a:lnTo>
                    <a:pt x="843408" y="615949"/>
                  </a:lnTo>
                  <a:lnTo>
                    <a:pt x="849767" y="615949"/>
                  </a:lnTo>
                  <a:lnTo>
                    <a:pt x="849779" y="609600"/>
                  </a:lnTo>
                  <a:close/>
                </a:path>
                <a:path w="850900" h="690879">
                  <a:moveTo>
                    <a:pt x="6476" y="615950"/>
                  </a:moveTo>
                  <a:lnTo>
                    <a:pt x="135" y="615950"/>
                  </a:lnTo>
                  <a:lnTo>
                    <a:pt x="109" y="629919"/>
                  </a:lnTo>
                  <a:lnTo>
                    <a:pt x="6450" y="629919"/>
                  </a:lnTo>
                  <a:lnTo>
                    <a:pt x="6476" y="615950"/>
                  </a:lnTo>
                  <a:close/>
                </a:path>
                <a:path w="850900" h="690879">
                  <a:moveTo>
                    <a:pt x="849767" y="615950"/>
                  </a:moveTo>
                  <a:lnTo>
                    <a:pt x="843408" y="615950"/>
                  </a:lnTo>
                  <a:lnTo>
                    <a:pt x="843382" y="629919"/>
                  </a:lnTo>
                  <a:lnTo>
                    <a:pt x="849742" y="629919"/>
                  </a:lnTo>
                  <a:lnTo>
                    <a:pt x="849767" y="615950"/>
                  </a:lnTo>
                  <a:close/>
                </a:path>
                <a:path w="850900" h="690879">
                  <a:moveTo>
                    <a:pt x="6450" y="629919"/>
                  </a:moveTo>
                  <a:lnTo>
                    <a:pt x="109" y="629919"/>
                  </a:lnTo>
                  <a:lnTo>
                    <a:pt x="98" y="636269"/>
                  </a:lnTo>
                  <a:lnTo>
                    <a:pt x="6438" y="636269"/>
                  </a:lnTo>
                  <a:lnTo>
                    <a:pt x="6450" y="629919"/>
                  </a:lnTo>
                  <a:close/>
                </a:path>
                <a:path w="850900" h="690879">
                  <a:moveTo>
                    <a:pt x="849742" y="629919"/>
                  </a:moveTo>
                  <a:lnTo>
                    <a:pt x="843382" y="629919"/>
                  </a:lnTo>
                  <a:lnTo>
                    <a:pt x="843370" y="636269"/>
                  </a:lnTo>
                  <a:lnTo>
                    <a:pt x="849730" y="636269"/>
                  </a:lnTo>
                  <a:lnTo>
                    <a:pt x="849742" y="629919"/>
                  </a:lnTo>
                  <a:close/>
                </a:path>
                <a:path w="850900" h="690879">
                  <a:moveTo>
                    <a:pt x="6438" y="636269"/>
                  </a:moveTo>
                  <a:lnTo>
                    <a:pt x="98" y="636269"/>
                  </a:lnTo>
                  <a:lnTo>
                    <a:pt x="86" y="642619"/>
                  </a:lnTo>
                  <a:lnTo>
                    <a:pt x="6426" y="642619"/>
                  </a:lnTo>
                  <a:lnTo>
                    <a:pt x="6438" y="636269"/>
                  </a:lnTo>
                  <a:close/>
                </a:path>
                <a:path w="850900" h="690879">
                  <a:moveTo>
                    <a:pt x="849730" y="636269"/>
                  </a:moveTo>
                  <a:lnTo>
                    <a:pt x="843370" y="636269"/>
                  </a:lnTo>
                  <a:lnTo>
                    <a:pt x="843358" y="642619"/>
                  </a:lnTo>
                  <a:lnTo>
                    <a:pt x="849718" y="642619"/>
                  </a:lnTo>
                  <a:lnTo>
                    <a:pt x="849730" y="636269"/>
                  </a:lnTo>
                  <a:close/>
                </a:path>
                <a:path w="850900" h="690879">
                  <a:moveTo>
                    <a:pt x="6426" y="642619"/>
                  </a:moveTo>
                  <a:lnTo>
                    <a:pt x="86" y="642619"/>
                  </a:lnTo>
                  <a:lnTo>
                    <a:pt x="74" y="648969"/>
                  </a:lnTo>
                  <a:lnTo>
                    <a:pt x="6414" y="648969"/>
                  </a:lnTo>
                  <a:lnTo>
                    <a:pt x="6426" y="642619"/>
                  </a:lnTo>
                  <a:close/>
                </a:path>
                <a:path w="850900" h="690879">
                  <a:moveTo>
                    <a:pt x="849718" y="642619"/>
                  </a:moveTo>
                  <a:lnTo>
                    <a:pt x="843358" y="642619"/>
                  </a:lnTo>
                  <a:lnTo>
                    <a:pt x="843346" y="648969"/>
                  </a:lnTo>
                  <a:lnTo>
                    <a:pt x="849707" y="648969"/>
                  </a:lnTo>
                  <a:lnTo>
                    <a:pt x="849718" y="642619"/>
                  </a:lnTo>
                  <a:close/>
                </a:path>
                <a:path w="850900" h="690879">
                  <a:moveTo>
                    <a:pt x="6414" y="648969"/>
                  </a:moveTo>
                  <a:lnTo>
                    <a:pt x="74" y="648969"/>
                  </a:lnTo>
                  <a:lnTo>
                    <a:pt x="63" y="655319"/>
                  </a:lnTo>
                  <a:lnTo>
                    <a:pt x="6402" y="655319"/>
                  </a:lnTo>
                  <a:lnTo>
                    <a:pt x="6414" y="648969"/>
                  </a:lnTo>
                  <a:close/>
                </a:path>
                <a:path w="850900" h="690879">
                  <a:moveTo>
                    <a:pt x="849707" y="648969"/>
                  </a:moveTo>
                  <a:lnTo>
                    <a:pt x="843346" y="648969"/>
                  </a:lnTo>
                  <a:lnTo>
                    <a:pt x="843334" y="655319"/>
                  </a:lnTo>
                  <a:lnTo>
                    <a:pt x="849695" y="655319"/>
                  </a:lnTo>
                  <a:lnTo>
                    <a:pt x="849707" y="648969"/>
                  </a:lnTo>
                  <a:close/>
                </a:path>
                <a:path w="850900" h="690879">
                  <a:moveTo>
                    <a:pt x="6402" y="655319"/>
                  </a:moveTo>
                  <a:lnTo>
                    <a:pt x="63" y="655319"/>
                  </a:lnTo>
                  <a:lnTo>
                    <a:pt x="51" y="661669"/>
                  </a:lnTo>
                  <a:lnTo>
                    <a:pt x="6390" y="661669"/>
                  </a:lnTo>
                  <a:lnTo>
                    <a:pt x="6402" y="655319"/>
                  </a:lnTo>
                  <a:close/>
                </a:path>
                <a:path w="850900" h="690879">
                  <a:moveTo>
                    <a:pt x="849695" y="655319"/>
                  </a:moveTo>
                  <a:lnTo>
                    <a:pt x="843334" y="655319"/>
                  </a:lnTo>
                  <a:lnTo>
                    <a:pt x="843322" y="661669"/>
                  </a:lnTo>
                  <a:lnTo>
                    <a:pt x="849683" y="661669"/>
                  </a:lnTo>
                  <a:lnTo>
                    <a:pt x="849695" y="655319"/>
                  </a:lnTo>
                  <a:close/>
                </a:path>
                <a:path w="850900" h="690879">
                  <a:moveTo>
                    <a:pt x="6390" y="661669"/>
                  </a:moveTo>
                  <a:lnTo>
                    <a:pt x="51" y="661669"/>
                  </a:lnTo>
                  <a:lnTo>
                    <a:pt x="39" y="668019"/>
                  </a:lnTo>
                  <a:lnTo>
                    <a:pt x="6378" y="668019"/>
                  </a:lnTo>
                  <a:lnTo>
                    <a:pt x="6390" y="661669"/>
                  </a:lnTo>
                  <a:close/>
                </a:path>
                <a:path w="850900" h="690879">
                  <a:moveTo>
                    <a:pt x="849683" y="661669"/>
                  </a:moveTo>
                  <a:lnTo>
                    <a:pt x="843322" y="661669"/>
                  </a:lnTo>
                  <a:lnTo>
                    <a:pt x="843310" y="668019"/>
                  </a:lnTo>
                  <a:lnTo>
                    <a:pt x="849672" y="668019"/>
                  </a:lnTo>
                  <a:lnTo>
                    <a:pt x="849683" y="661669"/>
                  </a:lnTo>
                  <a:close/>
                </a:path>
                <a:path w="850900" h="690879">
                  <a:moveTo>
                    <a:pt x="6378" y="668019"/>
                  </a:moveTo>
                  <a:lnTo>
                    <a:pt x="39" y="668019"/>
                  </a:lnTo>
                  <a:lnTo>
                    <a:pt x="28" y="674369"/>
                  </a:lnTo>
                  <a:lnTo>
                    <a:pt x="6366" y="674369"/>
                  </a:lnTo>
                  <a:lnTo>
                    <a:pt x="6378" y="668019"/>
                  </a:lnTo>
                  <a:close/>
                </a:path>
                <a:path w="850900" h="690879">
                  <a:moveTo>
                    <a:pt x="849672" y="668019"/>
                  </a:moveTo>
                  <a:lnTo>
                    <a:pt x="843310" y="668019"/>
                  </a:lnTo>
                  <a:lnTo>
                    <a:pt x="843299" y="674369"/>
                  </a:lnTo>
                  <a:lnTo>
                    <a:pt x="849660" y="674369"/>
                  </a:lnTo>
                  <a:lnTo>
                    <a:pt x="849672" y="668019"/>
                  </a:lnTo>
                  <a:close/>
                </a:path>
                <a:path w="850900" h="690879">
                  <a:moveTo>
                    <a:pt x="6366" y="674369"/>
                  </a:moveTo>
                  <a:lnTo>
                    <a:pt x="28" y="674369"/>
                  </a:lnTo>
                  <a:lnTo>
                    <a:pt x="16" y="680719"/>
                  </a:lnTo>
                  <a:lnTo>
                    <a:pt x="6354" y="680719"/>
                  </a:lnTo>
                  <a:lnTo>
                    <a:pt x="6366" y="674369"/>
                  </a:lnTo>
                  <a:close/>
                </a:path>
                <a:path w="850900" h="690879">
                  <a:moveTo>
                    <a:pt x="849660" y="674369"/>
                  </a:moveTo>
                  <a:lnTo>
                    <a:pt x="843299" y="674369"/>
                  </a:lnTo>
                  <a:lnTo>
                    <a:pt x="843287" y="680719"/>
                  </a:lnTo>
                  <a:lnTo>
                    <a:pt x="849648" y="680719"/>
                  </a:lnTo>
                  <a:lnTo>
                    <a:pt x="849660" y="674369"/>
                  </a:lnTo>
                  <a:close/>
                </a:path>
                <a:path w="850900" h="690879">
                  <a:moveTo>
                    <a:pt x="6354" y="680719"/>
                  </a:moveTo>
                  <a:lnTo>
                    <a:pt x="16" y="680719"/>
                  </a:lnTo>
                  <a:lnTo>
                    <a:pt x="4" y="687069"/>
                  </a:lnTo>
                  <a:lnTo>
                    <a:pt x="849637" y="687069"/>
                  </a:lnTo>
                  <a:lnTo>
                    <a:pt x="849641" y="684529"/>
                  </a:lnTo>
                  <a:lnTo>
                    <a:pt x="6350" y="683259"/>
                  </a:lnTo>
                  <a:lnTo>
                    <a:pt x="6354" y="680719"/>
                  </a:lnTo>
                  <a:close/>
                </a:path>
                <a:path w="850900" h="690879">
                  <a:moveTo>
                    <a:pt x="849648" y="680719"/>
                  </a:moveTo>
                  <a:lnTo>
                    <a:pt x="843287" y="680719"/>
                  </a:lnTo>
                  <a:lnTo>
                    <a:pt x="843280" y="684529"/>
                  </a:lnTo>
                  <a:lnTo>
                    <a:pt x="849641" y="684529"/>
                  </a:lnTo>
                  <a:lnTo>
                    <a:pt x="849648" y="680719"/>
                  </a:lnTo>
                  <a:close/>
                </a:path>
                <a:path w="850900" h="690879">
                  <a:moveTo>
                    <a:pt x="849637" y="687069"/>
                  </a:moveTo>
                  <a:lnTo>
                    <a:pt x="4" y="687069"/>
                  </a:lnTo>
                  <a:lnTo>
                    <a:pt x="0" y="689609"/>
                  </a:lnTo>
                  <a:lnTo>
                    <a:pt x="849630" y="690879"/>
                  </a:lnTo>
                  <a:lnTo>
                    <a:pt x="849637" y="687069"/>
                  </a:lnTo>
                  <a:close/>
                </a:path>
              </a:pathLst>
            </a:custGeom>
            <a:solidFill>
              <a:srgbClr val="094F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843279" y="3823970"/>
              <a:ext cx="838200" cy="678180"/>
            </a:xfrm>
            <a:custGeom>
              <a:avLst/>
              <a:gdLst/>
              <a:ahLst/>
              <a:cxnLst/>
              <a:rect l="l" t="t" r="r" b="b"/>
              <a:pathLst>
                <a:path w="838200" h="678179">
                  <a:moveTo>
                    <a:pt x="1269" y="0"/>
                  </a:moveTo>
                  <a:lnTo>
                    <a:pt x="1255" y="7619"/>
                  </a:lnTo>
                  <a:lnTo>
                    <a:pt x="7617" y="7619"/>
                  </a:lnTo>
                  <a:lnTo>
                    <a:pt x="7619" y="6349"/>
                  </a:lnTo>
                  <a:lnTo>
                    <a:pt x="838190" y="6349"/>
                  </a:lnTo>
                  <a:lnTo>
                    <a:pt x="838200" y="1269"/>
                  </a:lnTo>
                  <a:lnTo>
                    <a:pt x="1269" y="0"/>
                  </a:lnTo>
                  <a:close/>
                </a:path>
                <a:path w="838200" h="678179">
                  <a:moveTo>
                    <a:pt x="838190" y="6349"/>
                  </a:moveTo>
                  <a:lnTo>
                    <a:pt x="7619" y="6349"/>
                  </a:lnTo>
                  <a:lnTo>
                    <a:pt x="831850" y="7619"/>
                  </a:lnTo>
                  <a:lnTo>
                    <a:pt x="838188" y="7619"/>
                  </a:lnTo>
                  <a:lnTo>
                    <a:pt x="838190" y="6349"/>
                  </a:lnTo>
                  <a:close/>
                </a:path>
                <a:path w="838200" h="678179">
                  <a:moveTo>
                    <a:pt x="7617" y="7619"/>
                  </a:moveTo>
                  <a:lnTo>
                    <a:pt x="1255" y="7619"/>
                  </a:lnTo>
                  <a:lnTo>
                    <a:pt x="1234" y="19049"/>
                  </a:lnTo>
                  <a:lnTo>
                    <a:pt x="7595" y="19049"/>
                  </a:lnTo>
                  <a:lnTo>
                    <a:pt x="7617" y="7619"/>
                  </a:lnTo>
                  <a:close/>
                </a:path>
                <a:path w="838200" h="678179">
                  <a:moveTo>
                    <a:pt x="838188" y="7619"/>
                  </a:moveTo>
                  <a:lnTo>
                    <a:pt x="831850" y="7619"/>
                  </a:lnTo>
                  <a:lnTo>
                    <a:pt x="831828" y="19049"/>
                  </a:lnTo>
                  <a:lnTo>
                    <a:pt x="838166" y="19049"/>
                  </a:lnTo>
                  <a:lnTo>
                    <a:pt x="838188" y="7619"/>
                  </a:lnTo>
                  <a:close/>
                </a:path>
                <a:path w="838200" h="678179">
                  <a:moveTo>
                    <a:pt x="7595" y="19050"/>
                  </a:moveTo>
                  <a:lnTo>
                    <a:pt x="1234" y="19050"/>
                  </a:lnTo>
                  <a:lnTo>
                    <a:pt x="1222" y="25399"/>
                  </a:lnTo>
                  <a:lnTo>
                    <a:pt x="7583" y="25399"/>
                  </a:lnTo>
                  <a:lnTo>
                    <a:pt x="7595" y="19050"/>
                  </a:lnTo>
                  <a:close/>
                </a:path>
                <a:path w="838200" h="678179">
                  <a:moveTo>
                    <a:pt x="838166" y="19050"/>
                  </a:moveTo>
                  <a:lnTo>
                    <a:pt x="831828" y="19050"/>
                  </a:lnTo>
                  <a:lnTo>
                    <a:pt x="831816" y="25399"/>
                  </a:lnTo>
                  <a:lnTo>
                    <a:pt x="838154" y="25399"/>
                  </a:lnTo>
                  <a:lnTo>
                    <a:pt x="838166" y="19050"/>
                  </a:lnTo>
                  <a:close/>
                </a:path>
                <a:path w="838200" h="678179">
                  <a:moveTo>
                    <a:pt x="7583" y="25400"/>
                  </a:moveTo>
                  <a:lnTo>
                    <a:pt x="1222" y="25400"/>
                  </a:lnTo>
                  <a:lnTo>
                    <a:pt x="1210" y="31749"/>
                  </a:lnTo>
                  <a:lnTo>
                    <a:pt x="7571" y="31749"/>
                  </a:lnTo>
                  <a:lnTo>
                    <a:pt x="7583" y="25400"/>
                  </a:lnTo>
                  <a:close/>
                </a:path>
                <a:path w="838200" h="678179">
                  <a:moveTo>
                    <a:pt x="838154" y="25400"/>
                  </a:moveTo>
                  <a:lnTo>
                    <a:pt x="831816" y="25400"/>
                  </a:lnTo>
                  <a:lnTo>
                    <a:pt x="831803" y="31749"/>
                  </a:lnTo>
                  <a:lnTo>
                    <a:pt x="838142" y="31749"/>
                  </a:lnTo>
                  <a:lnTo>
                    <a:pt x="838154" y="25400"/>
                  </a:lnTo>
                  <a:close/>
                </a:path>
                <a:path w="838200" h="678179">
                  <a:moveTo>
                    <a:pt x="7571" y="31750"/>
                  </a:moveTo>
                  <a:lnTo>
                    <a:pt x="1210" y="31750"/>
                  </a:lnTo>
                  <a:lnTo>
                    <a:pt x="1196" y="39369"/>
                  </a:lnTo>
                  <a:lnTo>
                    <a:pt x="7556" y="39369"/>
                  </a:lnTo>
                  <a:lnTo>
                    <a:pt x="7571" y="31750"/>
                  </a:lnTo>
                  <a:close/>
                </a:path>
                <a:path w="838200" h="678179">
                  <a:moveTo>
                    <a:pt x="838142" y="31750"/>
                  </a:moveTo>
                  <a:lnTo>
                    <a:pt x="831803" y="31750"/>
                  </a:lnTo>
                  <a:lnTo>
                    <a:pt x="831789" y="39369"/>
                  </a:lnTo>
                  <a:lnTo>
                    <a:pt x="838128" y="39369"/>
                  </a:lnTo>
                  <a:lnTo>
                    <a:pt x="838142" y="31750"/>
                  </a:lnTo>
                  <a:close/>
                </a:path>
                <a:path w="838200" h="678179">
                  <a:moveTo>
                    <a:pt x="7556" y="39369"/>
                  </a:moveTo>
                  <a:lnTo>
                    <a:pt x="1196" y="39369"/>
                  </a:lnTo>
                  <a:lnTo>
                    <a:pt x="1184" y="45719"/>
                  </a:lnTo>
                  <a:lnTo>
                    <a:pt x="7544" y="45719"/>
                  </a:lnTo>
                  <a:lnTo>
                    <a:pt x="7556" y="39369"/>
                  </a:lnTo>
                  <a:close/>
                </a:path>
                <a:path w="838200" h="678179">
                  <a:moveTo>
                    <a:pt x="838128" y="39369"/>
                  </a:moveTo>
                  <a:lnTo>
                    <a:pt x="831789" y="39369"/>
                  </a:lnTo>
                  <a:lnTo>
                    <a:pt x="831777" y="45719"/>
                  </a:lnTo>
                  <a:lnTo>
                    <a:pt x="838116" y="45719"/>
                  </a:lnTo>
                  <a:lnTo>
                    <a:pt x="838128" y="39369"/>
                  </a:lnTo>
                  <a:close/>
                </a:path>
                <a:path w="838200" h="678179">
                  <a:moveTo>
                    <a:pt x="7544" y="45719"/>
                  </a:moveTo>
                  <a:lnTo>
                    <a:pt x="1184" y="45719"/>
                  </a:lnTo>
                  <a:lnTo>
                    <a:pt x="1172" y="52069"/>
                  </a:lnTo>
                  <a:lnTo>
                    <a:pt x="7532" y="52069"/>
                  </a:lnTo>
                  <a:lnTo>
                    <a:pt x="7544" y="45719"/>
                  </a:lnTo>
                  <a:close/>
                </a:path>
                <a:path w="838200" h="678179">
                  <a:moveTo>
                    <a:pt x="838116" y="45719"/>
                  </a:moveTo>
                  <a:lnTo>
                    <a:pt x="831777" y="45719"/>
                  </a:lnTo>
                  <a:lnTo>
                    <a:pt x="831765" y="52069"/>
                  </a:lnTo>
                  <a:lnTo>
                    <a:pt x="838104" y="52069"/>
                  </a:lnTo>
                  <a:lnTo>
                    <a:pt x="838116" y="45719"/>
                  </a:lnTo>
                  <a:close/>
                </a:path>
                <a:path w="838200" h="678179">
                  <a:moveTo>
                    <a:pt x="7532" y="52069"/>
                  </a:moveTo>
                  <a:lnTo>
                    <a:pt x="1172" y="52069"/>
                  </a:lnTo>
                  <a:lnTo>
                    <a:pt x="1162" y="57149"/>
                  </a:lnTo>
                  <a:lnTo>
                    <a:pt x="7522" y="57149"/>
                  </a:lnTo>
                  <a:lnTo>
                    <a:pt x="7532" y="52069"/>
                  </a:lnTo>
                  <a:close/>
                </a:path>
                <a:path w="838200" h="678179">
                  <a:moveTo>
                    <a:pt x="838104" y="52069"/>
                  </a:moveTo>
                  <a:lnTo>
                    <a:pt x="831765" y="52069"/>
                  </a:lnTo>
                  <a:lnTo>
                    <a:pt x="831755" y="57149"/>
                  </a:lnTo>
                  <a:lnTo>
                    <a:pt x="838095" y="57149"/>
                  </a:lnTo>
                  <a:lnTo>
                    <a:pt x="838104" y="52069"/>
                  </a:lnTo>
                  <a:close/>
                </a:path>
                <a:path w="838200" h="678179">
                  <a:moveTo>
                    <a:pt x="7522" y="57150"/>
                  </a:moveTo>
                  <a:lnTo>
                    <a:pt x="1162" y="57150"/>
                  </a:lnTo>
                  <a:lnTo>
                    <a:pt x="1150" y="63499"/>
                  </a:lnTo>
                  <a:lnTo>
                    <a:pt x="7510" y="63499"/>
                  </a:lnTo>
                  <a:lnTo>
                    <a:pt x="7522" y="57150"/>
                  </a:lnTo>
                  <a:close/>
                </a:path>
                <a:path w="838200" h="678179">
                  <a:moveTo>
                    <a:pt x="838095" y="57150"/>
                  </a:moveTo>
                  <a:lnTo>
                    <a:pt x="831755" y="57150"/>
                  </a:lnTo>
                  <a:lnTo>
                    <a:pt x="831743" y="63499"/>
                  </a:lnTo>
                  <a:lnTo>
                    <a:pt x="838083" y="63499"/>
                  </a:lnTo>
                  <a:lnTo>
                    <a:pt x="838095" y="57150"/>
                  </a:lnTo>
                  <a:close/>
                </a:path>
                <a:path w="838200" h="678179">
                  <a:moveTo>
                    <a:pt x="7510" y="63500"/>
                  </a:moveTo>
                  <a:lnTo>
                    <a:pt x="1150" y="63500"/>
                  </a:lnTo>
                  <a:lnTo>
                    <a:pt x="1138" y="69849"/>
                  </a:lnTo>
                  <a:lnTo>
                    <a:pt x="7498" y="69849"/>
                  </a:lnTo>
                  <a:lnTo>
                    <a:pt x="7510" y="63500"/>
                  </a:lnTo>
                  <a:close/>
                </a:path>
                <a:path w="838200" h="678179">
                  <a:moveTo>
                    <a:pt x="838083" y="63500"/>
                  </a:moveTo>
                  <a:lnTo>
                    <a:pt x="831743" y="63500"/>
                  </a:lnTo>
                  <a:lnTo>
                    <a:pt x="831731" y="69849"/>
                  </a:lnTo>
                  <a:lnTo>
                    <a:pt x="838071" y="69849"/>
                  </a:lnTo>
                  <a:lnTo>
                    <a:pt x="838083" y="63500"/>
                  </a:lnTo>
                  <a:close/>
                </a:path>
                <a:path w="838200" h="678179">
                  <a:moveTo>
                    <a:pt x="7498" y="69850"/>
                  </a:moveTo>
                  <a:lnTo>
                    <a:pt x="1138" y="69850"/>
                  </a:lnTo>
                  <a:lnTo>
                    <a:pt x="1067" y="107949"/>
                  </a:lnTo>
                  <a:lnTo>
                    <a:pt x="7425" y="107949"/>
                  </a:lnTo>
                  <a:lnTo>
                    <a:pt x="7498" y="69850"/>
                  </a:lnTo>
                  <a:close/>
                </a:path>
                <a:path w="838200" h="678179">
                  <a:moveTo>
                    <a:pt x="838071" y="69850"/>
                  </a:moveTo>
                  <a:lnTo>
                    <a:pt x="831731" y="69850"/>
                  </a:lnTo>
                  <a:lnTo>
                    <a:pt x="831658" y="107949"/>
                  </a:lnTo>
                  <a:lnTo>
                    <a:pt x="837999" y="107949"/>
                  </a:lnTo>
                  <a:lnTo>
                    <a:pt x="838071" y="69850"/>
                  </a:lnTo>
                  <a:close/>
                </a:path>
                <a:path w="838200" h="678179">
                  <a:moveTo>
                    <a:pt x="7425" y="107950"/>
                  </a:moveTo>
                  <a:lnTo>
                    <a:pt x="1067" y="107950"/>
                  </a:lnTo>
                  <a:lnTo>
                    <a:pt x="1053" y="115569"/>
                  </a:lnTo>
                  <a:lnTo>
                    <a:pt x="7411" y="115569"/>
                  </a:lnTo>
                  <a:lnTo>
                    <a:pt x="7425" y="107950"/>
                  </a:lnTo>
                  <a:close/>
                </a:path>
                <a:path w="838200" h="678179">
                  <a:moveTo>
                    <a:pt x="837999" y="107950"/>
                  </a:moveTo>
                  <a:lnTo>
                    <a:pt x="831658" y="107950"/>
                  </a:lnTo>
                  <a:lnTo>
                    <a:pt x="831643" y="115569"/>
                  </a:lnTo>
                  <a:lnTo>
                    <a:pt x="837985" y="115569"/>
                  </a:lnTo>
                  <a:lnTo>
                    <a:pt x="837999" y="107950"/>
                  </a:lnTo>
                  <a:close/>
                </a:path>
                <a:path w="838200" h="678179">
                  <a:moveTo>
                    <a:pt x="7411" y="115569"/>
                  </a:moveTo>
                  <a:lnTo>
                    <a:pt x="1053" y="115569"/>
                  </a:lnTo>
                  <a:lnTo>
                    <a:pt x="1041" y="121919"/>
                  </a:lnTo>
                  <a:lnTo>
                    <a:pt x="7399" y="121919"/>
                  </a:lnTo>
                  <a:lnTo>
                    <a:pt x="7411" y="115569"/>
                  </a:lnTo>
                  <a:close/>
                </a:path>
                <a:path w="838200" h="678179">
                  <a:moveTo>
                    <a:pt x="837985" y="115569"/>
                  </a:moveTo>
                  <a:lnTo>
                    <a:pt x="831643" y="115569"/>
                  </a:lnTo>
                  <a:lnTo>
                    <a:pt x="831631" y="121919"/>
                  </a:lnTo>
                  <a:lnTo>
                    <a:pt x="837973" y="121919"/>
                  </a:lnTo>
                  <a:lnTo>
                    <a:pt x="837985" y="115569"/>
                  </a:lnTo>
                  <a:close/>
                </a:path>
                <a:path w="838200" h="678179">
                  <a:moveTo>
                    <a:pt x="7399" y="121919"/>
                  </a:moveTo>
                  <a:lnTo>
                    <a:pt x="1041" y="121919"/>
                  </a:lnTo>
                  <a:lnTo>
                    <a:pt x="1031" y="126999"/>
                  </a:lnTo>
                  <a:lnTo>
                    <a:pt x="7389" y="126999"/>
                  </a:lnTo>
                  <a:lnTo>
                    <a:pt x="7399" y="121919"/>
                  </a:lnTo>
                  <a:close/>
                </a:path>
                <a:path w="838200" h="678179">
                  <a:moveTo>
                    <a:pt x="837973" y="121919"/>
                  </a:moveTo>
                  <a:lnTo>
                    <a:pt x="831631" y="121919"/>
                  </a:lnTo>
                  <a:lnTo>
                    <a:pt x="831621" y="126999"/>
                  </a:lnTo>
                  <a:lnTo>
                    <a:pt x="837964" y="126999"/>
                  </a:lnTo>
                  <a:lnTo>
                    <a:pt x="837973" y="121919"/>
                  </a:lnTo>
                  <a:close/>
                </a:path>
                <a:path w="838200" h="678179">
                  <a:moveTo>
                    <a:pt x="7389" y="127000"/>
                  </a:moveTo>
                  <a:lnTo>
                    <a:pt x="1031" y="127000"/>
                  </a:lnTo>
                  <a:lnTo>
                    <a:pt x="1017" y="134619"/>
                  </a:lnTo>
                  <a:lnTo>
                    <a:pt x="7374" y="134619"/>
                  </a:lnTo>
                  <a:lnTo>
                    <a:pt x="7389" y="127000"/>
                  </a:lnTo>
                  <a:close/>
                </a:path>
                <a:path w="838200" h="678179">
                  <a:moveTo>
                    <a:pt x="837964" y="127000"/>
                  </a:moveTo>
                  <a:lnTo>
                    <a:pt x="831621" y="127000"/>
                  </a:lnTo>
                  <a:lnTo>
                    <a:pt x="831607" y="134619"/>
                  </a:lnTo>
                  <a:lnTo>
                    <a:pt x="837949" y="134619"/>
                  </a:lnTo>
                  <a:lnTo>
                    <a:pt x="837964" y="127000"/>
                  </a:lnTo>
                  <a:close/>
                </a:path>
                <a:path w="838200" h="678179">
                  <a:moveTo>
                    <a:pt x="7374" y="134619"/>
                  </a:moveTo>
                  <a:lnTo>
                    <a:pt x="1017" y="134619"/>
                  </a:lnTo>
                  <a:lnTo>
                    <a:pt x="957" y="166369"/>
                  </a:lnTo>
                  <a:lnTo>
                    <a:pt x="7314" y="166369"/>
                  </a:lnTo>
                  <a:lnTo>
                    <a:pt x="7374" y="134619"/>
                  </a:lnTo>
                  <a:close/>
                </a:path>
                <a:path w="838200" h="678179">
                  <a:moveTo>
                    <a:pt x="837949" y="134619"/>
                  </a:moveTo>
                  <a:lnTo>
                    <a:pt x="831607" y="134619"/>
                  </a:lnTo>
                  <a:lnTo>
                    <a:pt x="831546" y="166369"/>
                  </a:lnTo>
                  <a:lnTo>
                    <a:pt x="837890" y="166369"/>
                  </a:lnTo>
                  <a:lnTo>
                    <a:pt x="837949" y="134619"/>
                  </a:lnTo>
                  <a:close/>
                </a:path>
                <a:path w="838200" h="678179">
                  <a:moveTo>
                    <a:pt x="7314" y="166369"/>
                  </a:moveTo>
                  <a:lnTo>
                    <a:pt x="957" y="166369"/>
                  </a:lnTo>
                  <a:lnTo>
                    <a:pt x="898" y="198119"/>
                  </a:lnTo>
                  <a:lnTo>
                    <a:pt x="7253" y="198119"/>
                  </a:lnTo>
                  <a:lnTo>
                    <a:pt x="7314" y="166369"/>
                  </a:lnTo>
                  <a:close/>
                </a:path>
                <a:path w="838200" h="678179">
                  <a:moveTo>
                    <a:pt x="837890" y="166369"/>
                  </a:moveTo>
                  <a:lnTo>
                    <a:pt x="831546" y="166369"/>
                  </a:lnTo>
                  <a:lnTo>
                    <a:pt x="831485" y="198119"/>
                  </a:lnTo>
                  <a:lnTo>
                    <a:pt x="837830" y="198119"/>
                  </a:lnTo>
                  <a:lnTo>
                    <a:pt x="837890" y="166369"/>
                  </a:lnTo>
                  <a:close/>
                </a:path>
                <a:path w="838200" h="678179">
                  <a:moveTo>
                    <a:pt x="7253" y="198119"/>
                  </a:moveTo>
                  <a:lnTo>
                    <a:pt x="898" y="198119"/>
                  </a:lnTo>
                  <a:lnTo>
                    <a:pt x="838" y="229869"/>
                  </a:lnTo>
                  <a:lnTo>
                    <a:pt x="7192" y="229869"/>
                  </a:lnTo>
                  <a:lnTo>
                    <a:pt x="7253" y="198119"/>
                  </a:lnTo>
                  <a:close/>
                </a:path>
                <a:path w="838200" h="678179">
                  <a:moveTo>
                    <a:pt x="837830" y="198119"/>
                  </a:moveTo>
                  <a:lnTo>
                    <a:pt x="831485" y="198119"/>
                  </a:lnTo>
                  <a:lnTo>
                    <a:pt x="831425" y="229869"/>
                  </a:lnTo>
                  <a:lnTo>
                    <a:pt x="837771" y="229869"/>
                  </a:lnTo>
                  <a:lnTo>
                    <a:pt x="837830" y="198119"/>
                  </a:lnTo>
                  <a:close/>
                </a:path>
                <a:path w="838200" h="678179">
                  <a:moveTo>
                    <a:pt x="7192" y="229869"/>
                  </a:moveTo>
                  <a:lnTo>
                    <a:pt x="838" y="229869"/>
                  </a:lnTo>
                  <a:lnTo>
                    <a:pt x="483" y="419099"/>
                  </a:lnTo>
                  <a:lnTo>
                    <a:pt x="6830" y="419099"/>
                  </a:lnTo>
                  <a:lnTo>
                    <a:pt x="7192" y="229869"/>
                  </a:lnTo>
                  <a:close/>
                </a:path>
                <a:path w="838200" h="678179">
                  <a:moveTo>
                    <a:pt x="837771" y="229869"/>
                  </a:moveTo>
                  <a:lnTo>
                    <a:pt x="831425" y="229869"/>
                  </a:lnTo>
                  <a:lnTo>
                    <a:pt x="831063" y="419099"/>
                  </a:lnTo>
                  <a:lnTo>
                    <a:pt x="837416" y="419099"/>
                  </a:lnTo>
                  <a:lnTo>
                    <a:pt x="837771" y="229869"/>
                  </a:lnTo>
                  <a:close/>
                </a:path>
                <a:path w="838200" h="678179">
                  <a:moveTo>
                    <a:pt x="6830" y="419100"/>
                  </a:moveTo>
                  <a:lnTo>
                    <a:pt x="483" y="419100"/>
                  </a:lnTo>
                  <a:lnTo>
                    <a:pt x="412" y="457199"/>
                  </a:lnTo>
                  <a:lnTo>
                    <a:pt x="6757" y="457199"/>
                  </a:lnTo>
                  <a:lnTo>
                    <a:pt x="6830" y="419100"/>
                  </a:lnTo>
                  <a:close/>
                </a:path>
                <a:path w="838200" h="678179">
                  <a:moveTo>
                    <a:pt x="837416" y="419100"/>
                  </a:moveTo>
                  <a:lnTo>
                    <a:pt x="831063" y="419100"/>
                  </a:lnTo>
                  <a:lnTo>
                    <a:pt x="830990" y="457199"/>
                  </a:lnTo>
                  <a:lnTo>
                    <a:pt x="837344" y="457199"/>
                  </a:lnTo>
                  <a:lnTo>
                    <a:pt x="837416" y="419100"/>
                  </a:lnTo>
                  <a:close/>
                </a:path>
                <a:path w="838200" h="678179">
                  <a:moveTo>
                    <a:pt x="6757" y="457200"/>
                  </a:moveTo>
                  <a:lnTo>
                    <a:pt x="412" y="457200"/>
                  </a:lnTo>
                  <a:lnTo>
                    <a:pt x="350" y="490219"/>
                  </a:lnTo>
                  <a:lnTo>
                    <a:pt x="6694" y="490219"/>
                  </a:lnTo>
                  <a:lnTo>
                    <a:pt x="6757" y="457200"/>
                  </a:lnTo>
                  <a:close/>
                </a:path>
                <a:path w="838200" h="678179">
                  <a:moveTo>
                    <a:pt x="837344" y="457200"/>
                  </a:moveTo>
                  <a:lnTo>
                    <a:pt x="830990" y="457200"/>
                  </a:lnTo>
                  <a:lnTo>
                    <a:pt x="830927" y="490219"/>
                  </a:lnTo>
                  <a:lnTo>
                    <a:pt x="837282" y="490219"/>
                  </a:lnTo>
                  <a:lnTo>
                    <a:pt x="837344" y="457200"/>
                  </a:lnTo>
                  <a:close/>
                </a:path>
                <a:path w="838200" h="678179">
                  <a:moveTo>
                    <a:pt x="6694" y="490219"/>
                  </a:moveTo>
                  <a:lnTo>
                    <a:pt x="350" y="490219"/>
                  </a:lnTo>
                  <a:lnTo>
                    <a:pt x="243" y="547369"/>
                  </a:lnTo>
                  <a:lnTo>
                    <a:pt x="6585" y="547369"/>
                  </a:lnTo>
                  <a:lnTo>
                    <a:pt x="6694" y="490219"/>
                  </a:lnTo>
                  <a:close/>
                </a:path>
                <a:path w="838200" h="678179">
                  <a:moveTo>
                    <a:pt x="837282" y="490219"/>
                  </a:moveTo>
                  <a:lnTo>
                    <a:pt x="830927" y="490219"/>
                  </a:lnTo>
                  <a:lnTo>
                    <a:pt x="830817" y="547369"/>
                  </a:lnTo>
                  <a:lnTo>
                    <a:pt x="837175" y="547369"/>
                  </a:lnTo>
                  <a:lnTo>
                    <a:pt x="837282" y="490219"/>
                  </a:lnTo>
                  <a:close/>
                </a:path>
                <a:path w="838200" h="678179">
                  <a:moveTo>
                    <a:pt x="6585" y="547369"/>
                  </a:moveTo>
                  <a:lnTo>
                    <a:pt x="243" y="547369"/>
                  </a:lnTo>
                  <a:lnTo>
                    <a:pt x="233" y="552449"/>
                  </a:lnTo>
                  <a:lnTo>
                    <a:pt x="6575" y="552449"/>
                  </a:lnTo>
                  <a:lnTo>
                    <a:pt x="6585" y="547369"/>
                  </a:lnTo>
                  <a:close/>
                </a:path>
                <a:path w="838200" h="678179">
                  <a:moveTo>
                    <a:pt x="837175" y="547369"/>
                  </a:moveTo>
                  <a:lnTo>
                    <a:pt x="830817" y="547369"/>
                  </a:lnTo>
                  <a:lnTo>
                    <a:pt x="830808" y="552449"/>
                  </a:lnTo>
                  <a:lnTo>
                    <a:pt x="837165" y="552449"/>
                  </a:lnTo>
                  <a:lnTo>
                    <a:pt x="837175" y="547369"/>
                  </a:lnTo>
                  <a:close/>
                </a:path>
                <a:path w="838200" h="678179">
                  <a:moveTo>
                    <a:pt x="6575" y="552450"/>
                  </a:moveTo>
                  <a:lnTo>
                    <a:pt x="233" y="552450"/>
                  </a:lnTo>
                  <a:lnTo>
                    <a:pt x="219" y="560069"/>
                  </a:lnTo>
                  <a:lnTo>
                    <a:pt x="6561" y="560069"/>
                  </a:lnTo>
                  <a:lnTo>
                    <a:pt x="6575" y="552450"/>
                  </a:lnTo>
                  <a:close/>
                </a:path>
                <a:path w="838200" h="678179">
                  <a:moveTo>
                    <a:pt x="837165" y="552450"/>
                  </a:moveTo>
                  <a:lnTo>
                    <a:pt x="830808" y="552450"/>
                  </a:lnTo>
                  <a:lnTo>
                    <a:pt x="830793" y="560069"/>
                  </a:lnTo>
                  <a:lnTo>
                    <a:pt x="837151" y="560069"/>
                  </a:lnTo>
                  <a:lnTo>
                    <a:pt x="837165" y="552450"/>
                  </a:lnTo>
                  <a:close/>
                </a:path>
                <a:path w="838200" h="678179">
                  <a:moveTo>
                    <a:pt x="6561" y="560069"/>
                  </a:moveTo>
                  <a:lnTo>
                    <a:pt x="219" y="560069"/>
                  </a:lnTo>
                  <a:lnTo>
                    <a:pt x="207" y="566419"/>
                  </a:lnTo>
                  <a:lnTo>
                    <a:pt x="6549" y="566419"/>
                  </a:lnTo>
                  <a:lnTo>
                    <a:pt x="6561" y="560069"/>
                  </a:lnTo>
                  <a:close/>
                </a:path>
                <a:path w="838200" h="678179">
                  <a:moveTo>
                    <a:pt x="837151" y="560069"/>
                  </a:moveTo>
                  <a:lnTo>
                    <a:pt x="830793" y="560069"/>
                  </a:lnTo>
                  <a:lnTo>
                    <a:pt x="830781" y="566419"/>
                  </a:lnTo>
                  <a:lnTo>
                    <a:pt x="837139" y="566419"/>
                  </a:lnTo>
                  <a:lnTo>
                    <a:pt x="837151" y="560069"/>
                  </a:lnTo>
                  <a:close/>
                </a:path>
                <a:path w="838200" h="678179">
                  <a:moveTo>
                    <a:pt x="6549" y="566419"/>
                  </a:moveTo>
                  <a:lnTo>
                    <a:pt x="207" y="566419"/>
                  </a:lnTo>
                  <a:lnTo>
                    <a:pt x="197" y="571499"/>
                  </a:lnTo>
                  <a:lnTo>
                    <a:pt x="6539" y="571499"/>
                  </a:lnTo>
                  <a:lnTo>
                    <a:pt x="6549" y="566419"/>
                  </a:lnTo>
                  <a:close/>
                </a:path>
                <a:path w="838200" h="678179">
                  <a:moveTo>
                    <a:pt x="837139" y="566419"/>
                  </a:moveTo>
                  <a:lnTo>
                    <a:pt x="830781" y="566419"/>
                  </a:lnTo>
                  <a:lnTo>
                    <a:pt x="830771" y="571499"/>
                  </a:lnTo>
                  <a:lnTo>
                    <a:pt x="837130" y="571499"/>
                  </a:lnTo>
                  <a:lnTo>
                    <a:pt x="837139" y="566419"/>
                  </a:lnTo>
                  <a:close/>
                </a:path>
                <a:path w="838200" h="678179">
                  <a:moveTo>
                    <a:pt x="6539" y="571500"/>
                  </a:moveTo>
                  <a:lnTo>
                    <a:pt x="197" y="571500"/>
                  </a:lnTo>
                  <a:lnTo>
                    <a:pt x="183" y="579119"/>
                  </a:lnTo>
                  <a:lnTo>
                    <a:pt x="6524" y="579119"/>
                  </a:lnTo>
                  <a:lnTo>
                    <a:pt x="6539" y="571500"/>
                  </a:lnTo>
                  <a:close/>
                </a:path>
                <a:path w="838200" h="678179">
                  <a:moveTo>
                    <a:pt x="837130" y="571500"/>
                  </a:moveTo>
                  <a:lnTo>
                    <a:pt x="830771" y="571500"/>
                  </a:lnTo>
                  <a:lnTo>
                    <a:pt x="830757" y="579119"/>
                  </a:lnTo>
                  <a:lnTo>
                    <a:pt x="837115" y="579119"/>
                  </a:lnTo>
                  <a:lnTo>
                    <a:pt x="837130" y="571500"/>
                  </a:lnTo>
                  <a:close/>
                </a:path>
                <a:path w="838200" h="678179">
                  <a:moveTo>
                    <a:pt x="6524" y="579119"/>
                  </a:moveTo>
                  <a:lnTo>
                    <a:pt x="183" y="579119"/>
                  </a:lnTo>
                  <a:lnTo>
                    <a:pt x="138" y="603249"/>
                  </a:lnTo>
                  <a:lnTo>
                    <a:pt x="6478" y="603249"/>
                  </a:lnTo>
                  <a:lnTo>
                    <a:pt x="6524" y="579119"/>
                  </a:lnTo>
                  <a:close/>
                </a:path>
                <a:path w="838200" h="678179">
                  <a:moveTo>
                    <a:pt x="837115" y="579119"/>
                  </a:moveTo>
                  <a:lnTo>
                    <a:pt x="830757" y="579119"/>
                  </a:lnTo>
                  <a:lnTo>
                    <a:pt x="830711" y="603249"/>
                  </a:lnTo>
                  <a:lnTo>
                    <a:pt x="837070" y="603249"/>
                  </a:lnTo>
                  <a:lnTo>
                    <a:pt x="837115" y="579119"/>
                  </a:lnTo>
                  <a:close/>
                </a:path>
                <a:path w="838200" h="678179">
                  <a:moveTo>
                    <a:pt x="6478" y="603250"/>
                  </a:moveTo>
                  <a:lnTo>
                    <a:pt x="138" y="603250"/>
                  </a:lnTo>
                  <a:lnTo>
                    <a:pt x="126" y="609599"/>
                  </a:lnTo>
                  <a:lnTo>
                    <a:pt x="6466" y="609599"/>
                  </a:lnTo>
                  <a:lnTo>
                    <a:pt x="6478" y="603250"/>
                  </a:lnTo>
                  <a:close/>
                </a:path>
                <a:path w="838200" h="678179">
                  <a:moveTo>
                    <a:pt x="837070" y="603250"/>
                  </a:moveTo>
                  <a:lnTo>
                    <a:pt x="830711" y="603250"/>
                  </a:lnTo>
                  <a:lnTo>
                    <a:pt x="830698" y="609599"/>
                  </a:lnTo>
                  <a:lnTo>
                    <a:pt x="837058" y="609599"/>
                  </a:lnTo>
                  <a:lnTo>
                    <a:pt x="837070" y="603250"/>
                  </a:lnTo>
                  <a:close/>
                </a:path>
                <a:path w="838200" h="678179">
                  <a:moveTo>
                    <a:pt x="6466" y="609600"/>
                  </a:moveTo>
                  <a:lnTo>
                    <a:pt x="126" y="609600"/>
                  </a:lnTo>
                  <a:lnTo>
                    <a:pt x="100" y="623569"/>
                  </a:lnTo>
                  <a:lnTo>
                    <a:pt x="6439" y="623569"/>
                  </a:lnTo>
                  <a:lnTo>
                    <a:pt x="6466" y="609600"/>
                  </a:lnTo>
                  <a:close/>
                </a:path>
                <a:path w="838200" h="678179">
                  <a:moveTo>
                    <a:pt x="837058" y="609600"/>
                  </a:moveTo>
                  <a:lnTo>
                    <a:pt x="830698" y="609600"/>
                  </a:lnTo>
                  <a:lnTo>
                    <a:pt x="830672" y="623569"/>
                  </a:lnTo>
                  <a:lnTo>
                    <a:pt x="837032" y="623569"/>
                  </a:lnTo>
                  <a:lnTo>
                    <a:pt x="837058" y="609600"/>
                  </a:lnTo>
                  <a:close/>
                </a:path>
                <a:path w="838200" h="678179">
                  <a:moveTo>
                    <a:pt x="6439" y="623569"/>
                  </a:moveTo>
                  <a:lnTo>
                    <a:pt x="100" y="623569"/>
                  </a:lnTo>
                  <a:lnTo>
                    <a:pt x="88" y="629919"/>
                  </a:lnTo>
                  <a:lnTo>
                    <a:pt x="6427" y="629919"/>
                  </a:lnTo>
                  <a:lnTo>
                    <a:pt x="6439" y="623569"/>
                  </a:lnTo>
                  <a:close/>
                </a:path>
                <a:path w="838200" h="678179">
                  <a:moveTo>
                    <a:pt x="837032" y="623569"/>
                  </a:moveTo>
                  <a:lnTo>
                    <a:pt x="830672" y="623569"/>
                  </a:lnTo>
                  <a:lnTo>
                    <a:pt x="830660" y="629919"/>
                  </a:lnTo>
                  <a:lnTo>
                    <a:pt x="837020" y="629919"/>
                  </a:lnTo>
                  <a:lnTo>
                    <a:pt x="837032" y="623569"/>
                  </a:lnTo>
                  <a:close/>
                </a:path>
                <a:path w="838200" h="678179">
                  <a:moveTo>
                    <a:pt x="6427" y="629919"/>
                  </a:moveTo>
                  <a:lnTo>
                    <a:pt x="88" y="629919"/>
                  </a:lnTo>
                  <a:lnTo>
                    <a:pt x="76" y="636269"/>
                  </a:lnTo>
                  <a:lnTo>
                    <a:pt x="6415" y="636269"/>
                  </a:lnTo>
                  <a:lnTo>
                    <a:pt x="6427" y="629919"/>
                  </a:lnTo>
                  <a:close/>
                </a:path>
                <a:path w="838200" h="678179">
                  <a:moveTo>
                    <a:pt x="837020" y="629919"/>
                  </a:moveTo>
                  <a:lnTo>
                    <a:pt x="830660" y="629919"/>
                  </a:lnTo>
                  <a:lnTo>
                    <a:pt x="830647" y="636269"/>
                  </a:lnTo>
                  <a:lnTo>
                    <a:pt x="837008" y="636269"/>
                  </a:lnTo>
                  <a:lnTo>
                    <a:pt x="837020" y="629919"/>
                  </a:lnTo>
                  <a:close/>
                </a:path>
                <a:path w="838200" h="678179">
                  <a:moveTo>
                    <a:pt x="6415" y="636269"/>
                  </a:moveTo>
                  <a:lnTo>
                    <a:pt x="76" y="636269"/>
                  </a:lnTo>
                  <a:lnTo>
                    <a:pt x="64" y="642619"/>
                  </a:lnTo>
                  <a:lnTo>
                    <a:pt x="6403" y="642619"/>
                  </a:lnTo>
                  <a:lnTo>
                    <a:pt x="6415" y="636269"/>
                  </a:lnTo>
                  <a:close/>
                </a:path>
                <a:path w="838200" h="678179">
                  <a:moveTo>
                    <a:pt x="837008" y="636269"/>
                  </a:moveTo>
                  <a:lnTo>
                    <a:pt x="830647" y="636269"/>
                  </a:lnTo>
                  <a:lnTo>
                    <a:pt x="830635" y="642619"/>
                  </a:lnTo>
                  <a:lnTo>
                    <a:pt x="836996" y="642619"/>
                  </a:lnTo>
                  <a:lnTo>
                    <a:pt x="837008" y="636269"/>
                  </a:lnTo>
                  <a:close/>
                </a:path>
                <a:path w="838200" h="678179">
                  <a:moveTo>
                    <a:pt x="6403" y="642619"/>
                  </a:moveTo>
                  <a:lnTo>
                    <a:pt x="64" y="642619"/>
                  </a:lnTo>
                  <a:lnTo>
                    <a:pt x="52" y="648969"/>
                  </a:lnTo>
                  <a:lnTo>
                    <a:pt x="6391" y="648969"/>
                  </a:lnTo>
                  <a:lnTo>
                    <a:pt x="6403" y="642619"/>
                  </a:lnTo>
                  <a:close/>
                </a:path>
                <a:path w="838200" h="678179">
                  <a:moveTo>
                    <a:pt x="836996" y="642619"/>
                  </a:moveTo>
                  <a:lnTo>
                    <a:pt x="830635" y="642619"/>
                  </a:lnTo>
                  <a:lnTo>
                    <a:pt x="830623" y="648969"/>
                  </a:lnTo>
                  <a:lnTo>
                    <a:pt x="836984" y="648969"/>
                  </a:lnTo>
                  <a:lnTo>
                    <a:pt x="836996" y="642619"/>
                  </a:lnTo>
                  <a:close/>
                </a:path>
                <a:path w="838200" h="678179">
                  <a:moveTo>
                    <a:pt x="6391" y="648969"/>
                  </a:moveTo>
                  <a:lnTo>
                    <a:pt x="52" y="648969"/>
                  </a:lnTo>
                  <a:lnTo>
                    <a:pt x="40" y="655319"/>
                  </a:lnTo>
                  <a:lnTo>
                    <a:pt x="6379" y="655319"/>
                  </a:lnTo>
                  <a:lnTo>
                    <a:pt x="6391" y="648969"/>
                  </a:lnTo>
                  <a:close/>
                </a:path>
                <a:path w="838200" h="678179">
                  <a:moveTo>
                    <a:pt x="836984" y="648969"/>
                  </a:moveTo>
                  <a:lnTo>
                    <a:pt x="830623" y="648969"/>
                  </a:lnTo>
                  <a:lnTo>
                    <a:pt x="830611" y="655319"/>
                  </a:lnTo>
                  <a:lnTo>
                    <a:pt x="836972" y="655319"/>
                  </a:lnTo>
                  <a:lnTo>
                    <a:pt x="836984" y="648969"/>
                  </a:lnTo>
                  <a:close/>
                </a:path>
                <a:path w="838200" h="678179">
                  <a:moveTo>
                    <a:pt x="6379" y="655319"/>
                  </a:moveTo>
                  <a:lnTo>
                    <a:pt x="40" y="655319"/>
                  </a:lnTo>
                  <a:lnTo>
                    <a:pt x="28" y="661669"/>
                  </a:lnTo>
                  <a:lnTo>
                    <a:pt x="6366" y="661669"/>
                  </a:lnTo>
                  <a:lnTo>
                    <a:pt x="6379" y="655319"/>
                  </a:lnTo>
                  <a:close/>
                </a:path>
                <a:path w="838200" h="678179">
                  <a:moveTo>
                    <a:pt x="836972" y="655319"/>
                  </a:moveTo>
                  <a:lnTo>
                    <a:pt x="830611" y="655319"/>
                  </a:lnTo>
                  <a:lnTo>
                    <a:pt x="830599" y="661669"/>
                  </a:lnTo>
                  <a:lnTo>
                    <a:pt x="836960" y="661669"/>
                  </a:lnTo>
                  <a:lnTo>
                    <a:pt x="836972" y="655319"/>
                  </a:lnTo>
                  <a:close/>
                </a:path>
                <a:path w="838200" h="678179">
                  <a:moveTo>
                    <a:pt x="6366" y="661669"/>
                  </a:moveTo>
                  <a:lnTo>
                    <a:pt x="28" y="661669"/>
                  </a:lnTo>
                  <a:lnTo>
                    <a:pt x="16" y="668019"/>
                  </a:lnTo>
                  <a:lnTo>
                    <a:pt x="6354" y="668019"/>
                  </a:lnTo>
                  <a:lnTo>
                    <a:pt x="6366" y="661669"/>
                  </a:lnTo>
                  <a:close/>
                </a:path>
                <a:path w="838200" h="678179">
                  <a:moveTo>
                    <a:pt x="836960" y="661669"/>
                  </a:moveTo>
                  <a:lnTo>
                    <a:pt x="830599" y="661669"/>
                  </a:lnTo>
                  <a:lnTo>
                    <a:pt x="830587" y="668019"/>
                  </a:lnTo>
                  <a:lnTo>
                    <a:pt x="836949" y="668019"/>
                  </a:lnTo>
                  <a:lnTo>
                    <a:pt x="836960" y="661669"/>
                  </a:lnTo>
                  <a:close/>
                </a:path>
                <a:path w="838200" h="678179">
                  <a:moveTo>
                    <a:pt x="6354" y="668019"/>
                  </a:moveTo>
                  <a:lnTo>
                    <a:pt x="16" y="668019"/>
                  </a:lnTo>
                  <a:lnTo>
                    <a:pt x="4" y="674369"/>
                  </a:lnTo>
                  <a:lnTo>
                    <a:pt x="836937" y="674369"/>
                  </a:lnTo>
                  <a:lnTo>
                    <a:pt x="836941" y="671829"/>
                  </a:lnTo>
                  <a:lnTo>
                    <a:pt x="6350" y="670559"/>
                  </a:lnTo>
                  <a:lnTo>
                    <a:pt x="6354" y="668019"/>
                  </a:lnTo>
                  <a:close/>
                </a:path>
                <a:path w="838200" h="678179">
                  <a:moveTo>
                    <a:pt x="836949" y="668019"/>
                  </a:moveTo>
                  <a:lnTo>
                    <a:pt x="830587" y="668019"/>
                  </a:lnTo>
                  <a:lnTo>
                    <a:pt x="830580" y="671829"/>
                  </a:lnTo>
                  <a:lnTo>
                    <a:pt x="836941" y="671829"/>
                  </a:lnTo>
                  <a:lnTo>
                    <a:pt x="836949" y="668019"/>
                  </a:lnTo>
                  <a:close/>
                </a:path>
                <a:path w="838200" h="678179">
                  <a:moveTo>
                    <a:pt x="836937" y="674369"/>
                  </a:moveTo>
                  <a:lnTo>
                    <a:pt x="4" y="674369"/>
                  </a:lnTo>
                  <a:lnTo>
                    <a:pt x="0" y="676909"/>
                  </a:lnTo>
                  <a:lnTo>
                    <a:pt x="836930" y="678179"/>
                  </a:lnTo>
                  <a:lnTo>
                    <a:pt x="836937" y="674369"/>
                  </a:lnTo>
                  <a:close/>
                </a:path>
              </a:pathLst>
            </a:custGeom>
            <a:solidFill>
              <a:srgbClr val="094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849629" y="3830320"/>
              <a:ext cx="825500" cy="665480"/>
            </a:xfrm>
            <a:custGeom>
              <a:avLst/>
              <a:gdLst/>
              <a:ahLst/>
              <a:cxnLst/>
              <a:rect l="l" t="t" r="r" b="b"/>
              <a:pathLst>
                <a:path w="825500" h="665479">
                  <a:moveTo>
                    <a:pt x="1269" y="0"/>
                  </a:moveTo>
                  <a:lnTo>
                    <a:pt x="1267" y="1269"/>
                  </a:lnTo>
                  <a:lnTo>
                    <a:pt x="825500" y="1269"/>
                  </a:lnTo>
                  <a:lnTo>
                    <a:pt x="1269" y="0"/>
                  </a:lnTo>
                  <a:close/>
                </a:path>
                <a:path w="825500" h="665479">
                  <a:moveTo>
                    <a:pt x="825500" y="1269"/>
                  </a:moveTo>
                  <a:lnTo>
                    <a:pt x="1267" y="1269"/>
                  </a:lnTo>
                  <a:lnTo>
                    <a:pt x="1245" y="12699"/>
                  </a:lnTo>
                  <a:lnTo>
                    <a:pt x="7607" y="12699"/>
                  </a:lnTo>
                  <a:lnTo>
                    <a:pt x="7619" y="6349"/>
                  </a:lnTo>
                  <a:lnTo>
                    <a:pt x="825490" y="6349"/>
                  </a:lnTo>
                  <a:lnTo>
                    <a:pt x="825500" y="1269"/>
                  </a:lnTo>
                  <a:close/>
                </a:path>
                <a:path w="825500" h="665479">
                  <a:moveTo>
                    <a:pt x="825490" y="6349"/>
                  </a:moveTo>
                  <a:lnTo>
                    <a:pt x="7619" y="6349"/>
                  </a:lnTo>
                  <a:lnTo>
                    <a:pt x="819150" y="7619"/>
                  </a:lnTo>
                  <a:lnTo>
                    <a:pt x="819140" y="12699"/>
                  </a:lnTo>
                  <a:lnTo>
                    <a:pt x="825478" y="12699"/>
                  </a:lnTo>
                  <a:lnTo>
                    <a:pt x="825490" y="6349"/>
                  </a:lnTo>
                  <a:close/>
                </a:path>
                <a:path w="825500" h="665479">
                  <a:moveTo>
                    <a:pt x="7607" y="12700"/>
                  </a:moveTo>
                  <a:lnTo>
                    <a:pt x="1245" y="12700"/>
                  </a:lnTo>
                  <a:lnTo>
                    <a:pt x="1233" y="19049"/>
                  </a:lnTo>
                  <a:lnTo>
                    <a:pt x="7595" y="19049"/>
                  </a:lnTo>
                  <a:lnTo>
                    <a:pt x="7607" y="12700"/>
                  </a:lnTo>
                  <a:close/>
                </a:path>
                <a:path w="825500" h="665479">
                  <a:moveTo>
                    <a:pt x="825478" y="12700"/>
                  </a:moveTo>
                  <a:lnTo>
                    <a:pt x="819140" y="12700"/>
                  </a:lnTo>
                  <a:lnTo>
                    <a:pt x="819127" y="19049"/>
                  </a:lnTo>
                  <a:lnTo>
                    <a:pt x="825466" y="19049"/>
                  </a:lnTo>
                  <a:lnTo>
                    <a:pt x="825478" y="12700"/>
                  </a:lnTo>
                  <a:close/>
                </a:path>
                <a:path w="825500" h="665479">
                  <a:moveTo>
                    <a:pt x="7595" y="19050"/>
                  </a:moveTo>
                  <a:lnTo>
                    <a:pt x="1233" y="19050"/>
                  </a:lnTo>
                  <a:lnTo>
                    <a:pt x="1221" y="25399"/>
                  </a:lnTo>
                  <a:lnTo>
                    <a:pt x="7582" y="25399"/>
                  </a:lnTo>
                  <a:lnTo>
                    <a:pt x="7595" y="19050"/>
                  </a:lnTo>
                  <a:close/>
                </a:path>
                <a:path w="825500" h="665479">
                  <a:moveTo>
                    <a:pt x="825466" y="19050"/>
                  </a:moveTo>
                  <a:lnTo>
                    <a:pt x="819127" y="19050"/>
                  </a:lnTo>
                  <a:lnTo>
                    <a:pt x="819115" y="25399"/>
                  </a:lnTo>
                  <a:lnTo>
                    <a:pt x="825453" y="25399"/>
                  </a:lnTo>
                  <a:lnTo>
                    <a:pt x="825466" y="19050"/>
                  </a:lnTo>
                  <a:close/>
                </a:path>
                <a:path w="825500" h="665479">
                  <a:moveTo>
                    <a:pt x="7582" y="25400"/>
                  </a:moveTo>
                  <a:lnTo>
                    <a:pt x="1221" y="25400"/>
                  </a:lnTo>
                  <a:lnTo>
                    <a:pt x="1206" y="33019"/>
                  </a:lnTo>
                  <a:lnTo>
                    <a:pt x="7568" y="33019"/>
                  </a:lnTo>
                  <a:lnTo>
                    <a:pt x="7582" y="25400"/>
                  </a:lnTo>
                  <a:close/>
                </a:path>
                <a:path w="825500" h="665479">
                  <a:moveTo>
                    <a:pt x="825453" y="25400"/>
                  </a:moveTo>
                  <a:lnTo>
                    <a:pt x="819115" y="25400"/>
                  </a:lnTo>
                  <a:lnTo>
                    <a:pt x="819100" y="33019"/>
                  </a:lnTo>
                  <a:lnTo>
                    <a:pt x="825439" y="33019"/>
                  </a:lnTo>
                  <a:lnTo>
                    <a:pt x="825453" y="25400"/>
                  </a:lnTo>
                  <a:close/>
                </a:path>
                <a:path w="825500" h="665479">
                  <a:moveTo>
                    <a:pt x="7568" y="33019"/>
                  </a:moveTo>
                  <a:lnTo>
                    <a:pt x="1206" y="33019"/>
                  </a:lnTo>
                  <a:lnTo>
                    <a:pt x="1194" y="39369"/>
                  </a:lnTo>
                  <a:lnTo>
                    <a:pt x="7555" y="39369"/>
                  </a:lnTo>
                  <a:lnTo>
                    <a:pt x="7568" y="33019"/>
                  </a:lnTo>
                  <a:close/>
                </a:path>
                <a:path w="825500" h="665479">
                  <a:moveTo>
                    <a:pt x="825439" y="33019"/>
                  </a:moveTo>
                  <a:lnTo>
                    <a:pt x="819100" y="33019"/>
                  </a:lnTo>
                  <a:lnTo>
                    <a:pt x="819088" y="39369"/>
                  </a:lnTo>
                  <a:lnTo>
                    <a:pt x="825427" y="39369"/>
                  </a:lnTo>
                  <a:lnTo>
                    <a:pt x="825439" y="33019"/>
                  </a:lnTo>
                  <a:close/>
                </a:path>
                <a:path w="825500" h="665479">
                  <a:moveTo>
                    <a:pt x="7555" y="39369"/>
                  </a:moveTo>
                  <a:lnTo>
                    <a:pt x="1194" y="39369"/>
                  </a:lnTo>
                  <a:lnTo>
                    <a:pt x="1182" y="45719"/>
                  </a:lnTo>
                  <a:lnTo>
                    <a:pt x="7543" y="45719"/>
                  </a:lnTo>
                  <a:lnTo>
                    <a:pt x="7555" y="39369"/>
                  </a:lnTo>
                  <a:close/>
                </a:path>
                <a:path w="825500" h="665479">
                  <a:moveTo>
                    <a:pt x="825427" y="39369"/>
                  </a:moveTo>
                  <a:lnTo>
                    <a:pt x="819088" y="39369"/>
                  </a:lnTo>
                  <a:lnTo>
                    <a:pt x="819075" y="45719"/>
                  </a:lnTo>
                  <a:lnTo>
                    <a:pt x="825415" y="45719"/>
                  </a:lnTo>
                  <a:lnTo>
                    <a:pt x="825427" y="39369"/>
                  </a:lnTo>
                  <a:close/>
                </a:path>
                <a:path w="825500" h="665479">
                  <a:moveTo>
                    <a:pt x="7543" y="45719"/>
                  </a:moveTo>
                  <a:lnTo>
                    <a:pt x="1182" y="45719"/>
                  </a:lnTo>
                  <a:lnTo>
                    <a:pt x="1172" y="50799"/>
                  </a:lnTo>
                  <a:lnTo>
                    <a:pt x="7533" y="50799"/>
                  </a:lnTo>
                  <a:lnTo>
                    <a:pt x="7543" y="45719"/>
                  </a:lnTo>
                  <a:close/>
                </a:path>
                <a:path w="825500" h="665479">
                  <a:moveTo>
                    <a:pt x="825415" y="45719"/>
                  </a:moveTo>
                  <a:lnTo>
                    <a:pt x="819075" y="45719"/>
                  </a:lnTo>
                  <a:lnTo>
                    <a:pt x="819065" y="50799"/>
                  </a:lnTo>
                  <a:lnTo>
                    <a:pt x="825405" y="50799"/>
                  </a:lnTo>
                  <a:lnTo>
                    <a:pt x="825415" y="45719"/>
                  </a:lnTo>
                  <a:close/>
                </a:path>
                <a:path w="825500" h="665479">
                  <a:moveTo>
                    <a:pt x="7533" y="50800"/>
                  </a:moveTo>
                  <a:lnTo>
                    <a:pt x="1172" y="50800"/>
                  </a:lnTo>
                  <a:lnTo>
                    <a:pt x="1160" y="57149"/>
                  </a:lnTo>
                  <a:lnTo>
                    <a:pt x="7520" y="57149"/>
                  </a:lnTo>
                  <a:lnTo>
                    <a:pt x="7533" y="50800"/>
                  </a:lnTo>
                  <a:close/>
                </a:path>
                <a:path w="825500" h="665479">
                  <a:moveTo>
                    <a:pt x="825405" y="50800"/>
                  </a:moveTo>
                  <a:lnTo>
                    <a:pt x="819065" y="50800"/>
                  </a:lnTo>
                  <a:lnTo>
                    <a:pt x="819053" y="57149"/>
                  </a:lnTo>
                  <a:lnTo>
                    <a:pt x="825393" y="57149"/>
                  </a:lnTo>
                  <a:lnTo>
                    <a:pt x="825405" y="50800"/>
                  </a:lnTo>
                  <a:close/>
                </a:path>
                <a:path w="825500" h="665479">
                  <a:moveTo>
                    <a:pt x="7520" y="57150"/>
                  </a:moveTo>
                  <a:lnTo>
                    <a:pt x="1160" y="57150"/>
                  </a:lnTo>
                  <a:lnTo>
                    <a:pt x="1148" y="63499"/>
                  </a:lnTo>
                  <a:lnTo>
                    <a:pt x="7508" y="63499"/>
                  </a:lnTo>
                  <a:lnTo>
                    <a:pt x="7520" y="57150"/>
                  </a:lnTo>
                  <a:close/>
                </a:path>
                <a:path w="825500" h="665479">
                  <a:moveTo>
                    <a:pt x="825393" y="57150"/>
                  </a:moveTo>
                  <a:lnTo>
                    <a:pt x="819053" y="57150"/>
                  </a:lnTo>
                  <a:lnTo>
                    <a:pt x="819041" y="63499"/>
                  </a:lnTo>
                  <a:lnTo>
                    <a:pt x="825381" y="63499"/>
                  </a:lnTo>
                  <a:lnTo>
                    <a:pt x="825393" y="57150"/>
                  </a:lnTo>
                  <a:close/>
                </a:path>
                <a:path w="825500" h="665479">
                  <a:moveTo>
                    <a:pt x="7508" y="63500"/>
                  </a:moveTo>
                  <a:lnTo>
                    <a:pt x="1148" y="63500"/>
                  </a:lnTo>
                  <a:lnTo>
                    <a:pt x="1075" y="101599"/>
                  </a:lnTo>
                  <a:lnTo>
                    <a:pt x="7434" y="101599"/>
                  </a:lnTo>
                  <a:lnTo>
                    <a:pt x="7508" y="63500"/>
                  </a:lnTo>
                  <a:close/>
                </a:path>
                <a:path w="825500" h="665479">
                  <a:moveTo>
                    <a:pt x="825381" y="63500"/>
                  </a:moveTo>
                  <a:lnTo>
                    <a:pt x="819041" y="63500"/>
                  </a:lnTo>
                  <a:lnTo>
                    <a:pt x="818966" y="101599"/>
                  </a:lnTo>
                  <a:lnTo>
                    <a:pt x="825308" y="101599"/>
                  </a:lnTo>
                  <a:lnTo>
                    <a:pt x="825381" y="63500"/>
                  </a:lnTo>
                  <a:close/>
                </a:path>
                <a:path w="825500" h="665479">
                  <a:moveTo>
                    <a:pt x="7434" y="101600"/>
                  </a:moveTo>
                  <a:lnTo>
                    <a:pt x="1075" y="101600"/>
                  </a:lnTo>
                  <a:lnTo>
                    <a:pt x="1061" y="109219"/>
                  </a:lnTo>
                  <a:lnTo>
                    <a:pt x="7419" y="109219"/>
                  </a:lnTo>
                  <a:lnTo>
                    <a:pt x="7434" y="101600"/>
                  </a:lnTo>
                  <a:close/>
                </a:path>
                <a:path w="825500" h="665479">
                  <a:moveTo>
                    <a:pt x="825308" y="101600"/>
                  </a:moveTo>
                  <a:lnTo>
                    <a:pt x="818966" y="101600"/>
                  </a:lnTo>
                  <a:lnTo>
                    <a:pt x="818951" y="109219"/>
                  </a:lnTo>
                  <a:lnTo>
                    <a:pt x="825293" y="109219"/>
                  </a:lnTo>
                  <a:lnTo>
                    <a:pt x="825308" y="101600"/>
                  </a:lnTo>
                  <a:close/>
                </a:path>
                <a:path w="825500" h="665479">
                  <a:moveTo>
                    <a:pt x="7419" y="109219"/>
                  </a:moveTo>
                  <a:lnTo>
                    <a:pt x="1061" y="109219"/>
                  </a:lnTo>
                  <a:lnTo>
                    <a:pt x="1049" y="115569"/>
                  </a:lnTo>
                  <a:lnTo>
                    <a:pt x="7407" y="115569"/>
                  </a:lnTo>
                  <a:lnTo>
                    <a:pt x="7419" y="109219"/>
                  </a:lnTo>
                  <a:close/>
                </a:path>
                <a:path w="825500" h="665479">
                  <a:moveTo>
                    <a:pt x="825293" y="109219"/>
                  </a:moveTo>
                  <a:lnTo>
                    <a:pt x="818951" y="109219"/>
                  </a:lnTo>
                  <a:lnTo>
                    <a:pt x="818939" y="115569"/>
                  </a:lnTo>
                  <a:lnTo>
                    <a:pt x="825281" y="115569"/>
                  </a:lnTo>
                  <a:lnTo>
                    <a:pt x="825293" y="109219"/>
                  </a:lnTo>
                  <a:close/>
                </a:path>
                <a:path w="825500" h="665479">
                  <a:moveTo>
                    <a:pt x="7407" y="115569"/>
                  </a:moveTo>
                  <a:lnTo>
                    <a:pt x="1049" y="115569"/>
                  </a:lnTo>
                  <a:lnTo>
                    <a:pt x="1039" y="120649"/>
                  </a:lnTo>
                  <a:lnTo>
                    <a:pt x="7397" y="120649"/>
                  </a:lnTo>
                  <a:lnTo>
                    <a:pt x="7407" y="115569"/>
                  </a:lnTo>
                  <a:close/>
                </a:path>
                <a:path w="825500" h="665479">
                  <a:moveTo>
                    <a:pt x="825281" y="115569"/>
                  </a:moveTo>
                  <a:lnTo>
                    <a:pt x="818939" y="115569"/>
                  </a:lnTo>
                  <a:lnTo>
                    <a:pt x="818929" y="120649"/>
                  </a:lnTo>
                  <a:lnTo>
                    <a:pt x="825271" y="120649"/>
                  </a:lnTo>
                  <a:lnTo>
                    <a:pt x="825281" y="115569"/>
                  </a:lnTo>
                  <a:close/>
                </a:path>
                <a:path w="825500" h="665479">
                  <a:moveTo>
                    <a:pt x="7397" y="120650"/>
                  </a:moveTo>
                  <a:lnTo>
                    <a:pt x="1039" y="120650"/>
                  </a:lnTo>
                  <a:lnTo>
                    <a:pt x="1024" y="128269"/>
                  </a:lnTo>
                  <a:lnTo>
                    <a:pt x="7382" y="128269"/>
                  </a:lnTo>
                  <a:lnTo>
                    <a:pt x="7397" y="120650"/>
                  </a:lnTo>
                  <a:close/>
                </a:path>
                <a:path w="825500" h="665479">
                  <a:moveTo>
                    <a:pt x="825271" y="120650"/>
                  </a:moveTo>
                  <a:lnTo>
                    <a:pt x="818929" y="120650"/>
                  </a:lnTo>
                  <a:lnTo>
                    <a:pt x="818914" y="128269"/>
                  </a:lnTo>
                  <a:lnTo>
                    <a:pt x="825257" y="128269"/>
                  </a:lnTo>
                  <a:lnTo>
                    <a:pt x="825271" y="120650"/>
                  </a:lnTo>
                  <a:close/>
                </a:path>
                <a:path w="825500" h="665479">
                  <a:moveTo>
                    <a:pt x="7382" y="128269"/>
                  </a:moveTo>
                  <a:lnTo>
                    <a:pt x="1024" y="128269"/>
                  </a:lnTo>
                  <a:lnTo>
                    <a:pt x="964" y="160019"/>
                  </a:lnTo>
                  <a:lnTo>
                    <a:pt x="7320" y="160019"/>
                  </a:lnTo>
                  <a:lnTo>
                    <a:pt x="7382" y="128269"/>
                  </a:lnTo>
                  <a:close/>
                </a:path>
                <a:path w="825500" h="665479">
                  <a:moveTo>
                    <a:pt x="825257" y="128269"/>
                  </a:moveTo>
                  <a:lnTo>
                    <a:pt x="818914" y="128269"/>
                  </a:lnTo>
                  <a:lnTo>
                    <a:pt x="818852" y="160019"/>
                  </a:lnTo>
                  <a:lnTo>
                    <a:pt x="825196" y="160019"/>
                  </a:lnTo>
                  <a:lnTo>
                    <a:pt x="825257" y="128269"/>
                  </a:lnTo>
                  <a:close/>
                </a:path>
                <a:path w="825500" h="665479">
                  <a:moveTo>
                    <a:pt x="7320" y="160019"/>
                  </a:moveTo>
                  <a:lnTo>
                    <a:pt x="964" y="160019"/>
                  </a:lnTo>
                  <a:lnTo>
                    <a:pt x="903" y="191769"/>
                  </a:lnTo>
                  <a:lnTo>
                    <a:pt x="7258" y="191769"/>
                  </a:lnTo>
                  <a:lnTo>
                    <a:pt x="7320" y="160019"/>
                  </a:lnTo>
                  <a:close/>
                </a:path>
                <a:path w="825500" h="665479">
                  <a:moveTo>
                    <a:pt x="825196" y="160019"/>
                  </a:moveTo>
                  <a:lnTo>
                    <a:pt x="818852" y="160019"/>
                  </a:lnTo>
                  <a:lnTo>
                    <a:pt x="818791" y="191769"/>
                  </a:lnTo>
                  <a:lnTo>
                    <a:pt x="825135" y="191769"/>
                  </a:lnTo>
                  <a:lnTo>
                    <a:pt x="825196" y="160019"/>
                  </a:lnTo>
                  <a:close/>
                </a:path>
                <a:path w="825500" h="665479">
                  <a:moveTo>
                    <a:pt x="7258" y="191769"/>
                  </a:moveTo>
                  <a:lnTo>
                    <a:pt x="903" y="191769"/>
                  </a:lnTo>
                  <a:lnTo>
                    <a:pt x="842" y="223519"/>
                  </a:lnTo>
                  <a:lnTo>
                    <a:pt x="7196" y="223519"/>
                  </a:lnTo>
                  <a:lnTo>
                    <a:pt x="7258" y="191769"/>
                  </a:lnTo>
                  <a:close/>
                </a:path>
                <a:path w="825500" h="665479">
                  <a:moveTo>
                    <a:pt x="825135" y="191769"/>
                  </a:moveTo>
                  <a:lnTo>
                    <a:pt x="818791" y="191769"/>
                  </a:lnTo>
                  <a:lnTo>
                    <a:pt x="818729" y="223519"/>
                  </a:lnTo>
                  <a:lnTo>
                    <a:pt x="825075" y="223519"/>
                  </a:lnTo>
                  <a:lnTo>
                    <a:pt x="825135" y="191769"/>
                  </a:lnTo>
                  <a:close/>
                </a:path>
                <a:path w="825500" h="665479">
                  <a:moveTo>
                    <a:pt x="7196" y="223519"/>
                  </a:moveTo>
                  <a:lnTo>
                    <a:pt x="842" y="223519"/>
                  </a:lnTo>
                  <a:lnTo>
                    <a:pt x="480" y="412749"/>
                  </a:lnTo>
                  <a:lnTo>
                    <a:pt x="6827" y="412749"/>
                  </a:lnTo>
                  <a:lnTo>
                    <a:pt x="7196" y="223519"/>
                  </a:lnTo>
                  <a:close/>
                </a:path>
                <a:path w="825500" h="665479">
                  <a:moveTo>
                    <a:pt x="825075" y="223519"/>
                  </a:moveTo>
                  <a:lnTo>
                    <a:pt x="818729" y="223519"/>
                  </a:lnTo>
                  <a:lnTo>
                    <a:pt x="818360" y="412749"/>
                  </a:lnTo>
                  <a:lnTo>
                    <a:pt x="824713" y="412749"/>
                  </a:lnTo>
                  <a:lnTo>
                    <a:pt x="825075" y="223519"/>
                  </a:lnTo>
                  <a:close/>
                </a:path>
                <a:path w="825500" h="665479">
                  <a:moveTo>
                    <a:pt x="6827" y="412750"/>
                  </a:moveTo>
                  <a:lnTo>
                    <a:pt x="480" y="412750"/>
                  </a:lnTo>
                  <a:lnTo>
                    <a:pt x="407" y="450849"/>
                  </a:lnTo>
                  <a:lnTo>
                    <a:pt x="6753" y="450849"/>
                  </a:lnTo>
                  <a:lnTo>
                    <a:pt x="6827" y="412750"/>
                  </a:lnTo>
                  <a:close/>
                </a:path>
                <a:path w="825500" h="665479">
                  <a:moveTo>
                    <a:pt x="824713" y="412750"/>
                  </a:moveTo>
                  <a:lnTo>
                    <a:pt x="818360" y="412750"/>
                  </a:lnTo>
                  <a:lnTo>
                    <a:pt x="818286" y="450849"/>
                  </a:lnTo>
                  <a:lnTo>
                    <a:pt x="824640" y="450849"/>
                  </a:lnTo>
                  <a:lnTo>
                    <a:pt x="824713" y="412750"/>
                  </a:lnTo>
                  <a:close/>
                </a:path>
                <a:path w="825500" h="665479">
                  <a:moveTo>
                    <a:pt x="6753" y="450850"/>
                  </a:moveTo>
                  <a:lnTo>
                    <a:pt x="407" y="450850"/>
                  </a:lnTo>
                  <a:lnTo>
                    <a:pt x="344" y="483869"/>
                  </a:lnTo>
                  <a:lnTo>
                    <a:pt x="6689" y="483869"/>
                  </a:lnTo>
                  <a:lnTo>
                    <a:pt x="6753" y="450850"/>
                  </a:lnTo>
                  <a:close/>
                </a:path>
                <a:path w="825500" h="665479">
                  <a:moveTo>
                    <a:pt x="824640" y="450850"/>
                  </a:moveTo>
                  <a:lnTo>
                    <a:pt x="818286" y="450850"/>
                  </a:lnTo>
                  <a:lnTo>
                    <a:pt x="818221" y="483869"/>
                  </a:lnTo>
                  <a:lnTo>
                    <a:pt x="824577" y="483869"/>
                  </a:lnTo>
                  <a:lnTo>
                    <a:pt x="824640" y="450850"/>
                  </a:lnTo>
                  <a:close/>
                </a:path>
                <a:path w="825500" h="665479">
                  <a:moveTo>
                    <a:pt x="6689" y="483869"/>
                  </a:moveTo>
                  <a:lnTo>
                    <a:pt x="344" y="483869"/>
                  </a:lnTo>
                  <a:lnTo>
                    <a:pt x="235" y="541019"/>
                  </a:lnTo>
                  <a:lnTo>
                    <a:pt x="6577" y="541019"/>
                  </a:lnTo>
                  <a:lnTo>
                    <a:pt x="6689" y="483869"/>
                  </a:lnTo>
                  <a:close/>
                </a:path>
                <a:path w="825500" h="665479">
                  <a:moveTo>
                    <a:pt x="824577" y="483869"/>
                  </a:moveTo>
                  <a:lnTo>
                    <a:pt x="818221" y="483869"/>
                  </a:lnTo>
                  <a:lnTo>
                    <a:pt x="818110" y="541019"/>
                  </a:lnTo>
                  <a:lnTo>
                    <a:pt x="824467" y="541019"/>
                  </a:lnTo>
                  <a:lnTo>
                    <a:pt x="824577" y="483869"/>
                  </a:lnTo>
                  <a:close/>
                </a:path>
                <a:path w="825500" h="665479">
                  <a:moveTo>
                    <a:pt x="6577" y="541019"/>
                  </a:moveTo>
                  <a:lnTo>
                    <a:pt x="235" y="541019"/>
                  </a:lnTo>
                  <a:lnTo>
                    <a:pt x="225" y="546099"/>
                  </a:lnTo>
                  <a:lnTo>
                    <a:pt x="6567" y="546099"/>
                  </a:lnTo>
                  <a:lnTo>
                    <a:pt x="6577" y="541019"/>
                  </a:lnTo>
                  <a:close/>
                </a:path>
                <a:path w="825500" h="665479">
                  <a:moveTo>
                    <a:pt x="824467" y="541019"/>
                  </a:moveTo>
                  <a:lnTo>
                    <a:pt x="818110" y="541019"/>
                  </a:lnTo>
                  <a:lnTo>
                    <a:pt x="818100" y="546099"/>
                  </a:lnTo>
                  <a:lnTo>
                    <a:pt x="824458" y="546099"/>
                  </a:lnTo>
                  <a:lnTo>
                    <a:pt x="824467" y="541019"/>
                  </a:lnTo>
                  <a:close/>
                </a:path>
                <a:path w="825500" h="665479">
                  <a:moveTo>
                    <a:pt x="6567" y="546100"/>
                  </a:moveTo>
                  <a:lnTo>
                    <a:pt x="225" y="546100"/>
                  </a:lnTo>
                  <a:lnTo>
                    <a:pt x="211" y="553719"/>
                  </a:lnTo>
                  <a:lnTo>
                    <a:pt x="6553" y="553719"/>
                  </a:lnTo>
                  <a:lnTo>
                    <a:pt x="6567" y="546100"/>
                  </a:lnTo>
                  <a:close/>
                </a:path>
                <a:path w="825500" h="665479">
                  <a:moveTo>
                    <a:pt x="824458" y="546100"/>
                  </a:moveTo>
                  <a:lnTo>
                    <a:pt x="818100" y="546100"/>
                  </a:lnTo>
                  <a:lnTo>
                    <a:pt x="818085" y="553719"/>
                  </a:lnTo>
                  <a:lnTo>
                    <a:pt x="824443" y="553719"/>
                  </a:lnTo>
                  <a:lnTo>
                    <a:pt x="824458" y="546100"/>
                  </a:lnTo>
                  <a:close/>
                </a:path>
                <a:path w="825500" h="665479">
                  <a:moveTo>
                    <a:pt x="6553" y="553719"/>
                  </a:moveTo>
                  <a:lnTo>
                    <a:pt x="211" y="553719"/>
                  </a:lnTo>
                  <a:lnTo>
                    <a:pt x="199" y="560069"/>
                  </a:lnTo>
                  <a:lnTo>
                    <a:pt x="6540" y="560069"/>
                  </a:lnTo>
                  <a:lnTo>
                    <a:pt x="6553" y="553719"/>
                  </a:lnTo>
                  <a:close/>
                </a:path>
                <a:path w="825500" h="665479">
                  <a:moveTo>
                    <a:pt x="824443" y="553719"/>
                  </a:moveTo>
                  <a:lnTo>
                    <a:pt x="818085" y="553719"/>
                  </a:lnTo>
                  <a:lnTo>
                    <a:pt x="818073" y="560069"/>
                  </a:lnTo>
                  <a:lnTo>
                    <a:pt x="824431" y="560069"/>
                  </a:lnTo>
                  <a:lnTo>
                    <a:pt x="824443" y="553719"/>
                  </a:lnTo>
                  <a:close/>
                </a:path>
                <a:path w="825500" h="665479">
                  <a:moveTo>
                    <a:pt x="6540" y="560069"/>
                  </a:moveTo>
                  <a:lnTo>
                    <a:pt x="199" y="560069"/>
                  </a:lnTo>
                  <a:lnTo>
                    <a:pt x="189" y="565149"/>
                  </a:lnTo>
                  <a:lnTo>
                    <a:pt x="6530" y="565149"/>
                  </a:lnTo>
                  <a:lnTo>
                    <a:pt x="6540" y="560069"/>
                  </a:lnTo>
                  <a:close/>
                </a:path>
                <a:path w="825500" h="665479">
                  <a:moveTo>
                    <a:pt x="824431" y="560069"/>
                  </a:moveTo>
                  <a:lnTo>
                    <a:pt x="818073" y="560069"/>
                  </a:lnTo>
                  <a:lnTo>
                    <a:pt x="818063" y="565149"/>
                  </a:lnTo>
                  <a:lnTo>
                    <a:pt x="824421" y="565149"/>
                  </a:lnTo>
                  <a:lnTo>
                    <a:pt x="824431" y="560069"/>
                  </a:lnTo>
                  <a:close/>
                </a:path>
                <a:path w="825500" h="665479">
                  <a:moveTo>
                    <a:pt x="6530" y="565150"/>
                  </a:moveTo>
                  <a:lnTo>
                    <a:pt x="189" y="565150"/>
                  </a:lnTo>
                  <a:lnTo>
                    <a:pt x="174" y="572769"/>
                  </a:lnTo>
                  <a:lnTo>
                    <a:pt x="6515" y="572769"/>
                  </a:lnTo>
                  <a:lnTo>
                    <a:pt x="6530" y="565150"/>
                  </a:lnTo>
                  <a:close/>
                </a:path>
                <a:path w="825500" h="665479">
                  <a:moveTo>
                    <a:pt x="824421" y="565150"/>
                  </a:moveTo>
                  <a:lnTo>
                    <a:pt x="818063" y="565150"/>
                  </a:lnTo>
                  <a:lnTo>
                    <a:pt x="818048" y="572769"/>
                  </a:lnTo>
                  <a:lnTo>
                    <a:pt x="824407" y="572769"/>
                  </a:lnTo>
                  <a:lnTo>
                    <a:pt x="824421" y="565150"/>
                  </a:lnTo>
                  <a:close/>
                </a:path>
                <a:path w="825500" h="665479">
                  <a:moveTo>
                    <a:pt x="6515" y="572769"/>
                  </a:moveTo>
                  <a:lnTo>
                    <a:pt x="174" y="572769"/>
                  </a:lnTo>
                  <a:lnTo>
                    <a:pt x="128" y="596899"/>
                  </a:lnTo>
                  <a:lnTo>
                    <a:pt x="6468" y="596899"/>
                  </a:lnTo>
                  <a:lnTo>
                    <a:pt x="6515" y="572769"/>
                  </a:lnTo>
                  <a:close/>
                </a:path>
                <a:path w="825500" h="665479">
                  <a:moveTo>
                    <a:pt x="824407" y="572769"/>
                  </a:moveTo>
                  <a:lnTo>
                    <a:pt x="818048" y="572769"/>
                  </a:lnTo>
                  <a:lnTo>
                    <a:pt x="818001" y="596899"/>
                  </a:lnTo>
                  <a:lnTo>
                    <a:pt x="824361" y="596899"/>
                  </a:lnTo>
                  <a:lnTo>
                    <a:pt x="824407" y="572769"/>
                  </a:lnTo>
                  <a:close/>
                </a:path>
                <a:path w="825500" h="665479">
                  <a:moveTo>
                    <a:pt x="6468" y="596900"/>
                  </a:moveTo>
                  <a:lnTo>
                    <a:pt x="128" y="596900"/>
                  </a:lnTo>
                  <a:lnTo>
                    <a:pt x="116" y="603249"/>
                  </a:lnTo>
                  <a:lnTo>
                    <a:pt x="6456" y="603249"/>
                  </a:lnTo>
                  <a:lnTo>
                    <a:pt x="6468" y="596900"/>
                  </a:lnTo>
                  <a:close/>
                </a:path>
                <a:path w="825500" h="665479">
                  <a:moveTo>
                    <a:pt x="824361" y="596900"/>
                  </a:moveTo>
                  <a:lnTo>
                    <a:pt x="818001" y="596900"/>
                  </a:lnTo>
                  <a:lnTo>
                    <a:pt x="817988" y="603249"/>
                  </a:lnTo>
                  <a:lnTo>
                    <a:pt x="824348" y="603249"/>
                  </a:lnTo>
                  <a:lnTo>
                    <a:pt x="824361" y="596900"/>
                  </a:lnTo>
                  <a:close/>
                </a:path>
                <a:path w="825500" h="665479">
                  <a:moveTo>
                    <a:pt x="6456" y="603250"/>
                  </a:moveTo>
                  <a:lnTo>
                    <a:pt x="116" y="603250"/>
                  </a:lnTo>
                  <a:lnTo>
                    <a:pt x="89" y="617219"/>
                  </a:lnTo>
                  <a:lnTo>
                    <a:pt x="6429" y="617219"/>
                  </a:lnTo>
                  <a:lnTo>
                    <a:pt x="6456" y="603250"/>
                  </a:lnTo>
                  <a:close/>
                </a:path>
                <a:path w="825500" h="665479">
                  <a:moveTo>
                    <a:pt x="824348" y="603250"/>
                  </a:moveTo>
                  <a:lnTo>
                    <a:pt x="817988" y="603250"/>
                  </a:lnTo>
                  <a:lnTo>
                    <a:pt x="817961" y="617219"/>
                  </a:lnTo>
                  <a:lnTo>
                    <a:pt x="824322" y="617219"/>
                  </a:lnTo>
                  <a:lnTo>
                    <a:pt x="824348" y="603250"/>
                  </a:lnTo>
                  <a:close/>
                </a:path>
                <a:path w="825500" h="665479">
                  <a:moveTo>
                    <a:pt x="6429" y="617219"/>
                  </a:moveTo>
                  <a:lnTo>
                    <a:pt x="89" y="617219"/>
                  </a:lnTo>
                  <a:lnTo>
                    <a:pt x="77" y="623569"/>
                  </a:lnTo>
                  <a:lnTo>
                    <a:pt x="6416" y="623569"/>
                  </a:lnTo>
                  <a:lnTo>
                    <a:pt x="6429" y="617219"/>
                  </a:lnTo>
                  <a:close/>
                </a:path>
                <a:path w="825500" h="665479">
                  <a:moveTo>
                    <a:pt x="824322" y="617219"/>
                  </a:moveTo>
                  <a:lnTo>
                    <a:pt x="817961" y="617219"/>
                  </a:lnTo>
                  <a:lnTo>
                    <a:pt x="817949" y="623569"/>
                  </a:lnTo>
                  <a:lnTo>
                    <a:pt x="824310" y="623569"/>
                  </a:lnTo>
                  <a:lnTo>
                    <a:pt x="824322" y="617219"/>
                  </a:lnTo>
                  <a:close/>
                </a:path>
                <a:path w="825500" h="665479">
                  <a:moveTo>
                    <a:pt x="6416" y="623569"/>
                  </a:moveTo>
                  <a:lnTo>
                    <a:pt x="77" y="623569"/>
                  </a:lnTo>
                  <a:lnTo>
                    <a:pt x="65" y="629919"/>
                  </a:lnTo>
                  <a:lnTo>
                    <a:pt x="6404" y="629919"/>
                  </a:lnTo>
                  <a:lnTo>
                    <a:pt x="6416" y="623569"/>
                  </a:lnTo>
                  <a:close/>
                </a:path>
                <a:path w="825500" h="665479">
                  <a:moveTo>
                    <a:pt x="824310" y="623569"/>
                  </a:moveTo>
                  <a:lnTo>
                    <a:pt x="817949" y="623569"/>
                  </a:lnTo>
                  <a:lnTo>
                    <a:pt x="817936" y="629919"/>
                  </a:lnTo>
                  <a:lnTo>
                    <a:pt x="824297" y="629919"/>
                  </a:lnTo>
                  <a:lnTo>
                    <a:pt x="824310" y="623569"/>
                  </a:lnTo>
                  <a:close/>
                </a:path>
                <a:path w="825500" h="665479">
                  <a:moveTo>
                    <a:pt x="6404" y="629919"/>
                  </a:moveTo>
                  <a:lnTo>
                    <a:pt x="65" y="629919"/>
                  </a:lnTo>
                  <a:lnTo>
                    <a:pt x="53" y="636269"/>
                  </a:lnTo>
                  <a:lnTo>
                    <a:pt x="6392" y="636269"/>
                  </a:lnTo>
                  <a:lnTo>
                    <a:pt x="6404" y="629919"/>
                  </a:lnTo>
                  <a:close/>
                </a:path>
                <a:path w="825500" h="665479">
                  <a:moveTo>
                    <a:pt x="824297" y="629919"/>
                  </a:moveTo>
                  <a:lnTo>
                    <a:pt x="817936" y="629919"/>
                  </a:lnTo>
                  <a:lnTo>
                    <a:pt x="817924" y="636269"/>
                  </a:lnTo>
                  <a:lnTo>
                    <a:pt x="824285" y="636269"/>
                  </a:lnTo>
                  <a:lnTo>
                    <a:pt x="824297" y="629919"/>
                  </a:lnTo>
                  <a:close/>
                </a:path>
                <a:path w="825500" h="665479">
                  <a:moveTo>
                    <a:pt x="6392" y="636269"/>
                  </a:moveTo>
                  <a:lnTo>
                    <a:pt x="53" y="636269"/>
                  </a:lnTo>
                  <a:lnTo>
                    <a:pt x="41" y="642619"/>
                  </a:lnTo>
                  <a:lnTo>
                    <a:pt x="6379" y="642619"/>
                  </a:lnTo>
                  <a:lnTo>
                    <a:pt x="6392" y="636269"/>
                  </a:lnTo>
                  <a:close/>
                </a:path>
                <a:path w="825500" h="665479">
                  <a:moveTo>
                    <a:pt x="824285" y="636269"/>
                  </a:moveTo>
                  <a:lnTo>
                    <a:pt x="817924" y="636269"/>
                  </a:lnTo>
                  <a:lnTo>
                    <a:pt x="817912" y="642619"/>
                  </a:lnTo>
                  <a:lnTo>
                    <a:pt x="824273" y="642619"/>
                  </a:lnTo>
                  <a:lnTo>
                    <a:pt x="824285" y="636269"/>
                  </a:lnTo>
                  <a:close/>
                </a:path>
                <a:path w="825500" h="665479">
                  <a:moveTo>
                    <a:pt x="6379" y="642619"/>
                  </a:moveTo>
                  <a:lnTo>
                    <a:pt x="41" y="642619"/>
                  </a:lnTo>
                  <a:lnTo>
                    <a:pt x="29" y="648969"/>
                  </a:lnTo>
                  <a:lnTo>
                    <a:pt x="6367" y="648969"/>
                  </a:lnTo>
                  <a:lnTo>
                    <a:pt x="6379" y="642619"/>
                  </a:lnTo>
                  <a:close/>
                </a:path>
                <a:path w="825500" h="665479">
                  <a:moveTo>
                    <a:pt x="824273" y="642619"/>
                  </a:moveTo>
                  <a:lnTo>
                    <a:pt x="817912" y="642619"/>
                  </a:lnTo>
                  <a:lnTo>
                    <a:pt x="817899" y="648969"/>
                  </a:lnTo>
                  <a:lnTo>
                    <a:pt x="824261" y="648969"/>
                  </a:lnTo>
                  <a:lnTo>
                    <a:pt x="824273" y="642619"/>
                  </a:lnTo>
                  <a:close/>
                </a:path>
                <a:path w="825500" h="665479">
                  <a:moveTo>
                    <a:pt x="6367" y="648969"/>
                  </a:moveTo>
                  <a:lnTo>
                    <a:pt x="29" y="648969"/>
                  </a:lnTo>
                  <a:lnTo>
                    <a:pt x="16" y="655319"/>
                  </a:lnTo>
                  <a:lnTo>
                    <a:pt x="6354" y="655319"/>
                  </a:lnTo>
                  <a:lnTo>
                    <a:pt x="6367" y="648969"/>
                  </a:lnTo>
                  <a:close/>
                </a:path>
                <a:path w="825500" h="665479">
                  <a:moveTo>
                    <a:pt x="824261" y="648969"/>
                  </a:moveTo>
                  <a:lnTo>
                    <a:pt x="817899" y="648969"/>
                  </a:lnTo>
                  <a:lnTo>
                    <a:pt x="817887" y="655319"/>
                  </a:lnTo>
                  <a:lnTo>
                    <a:pt x="824249" y="655319"/>
                  </a:lnTo>
                  <a:lnTo>
                    <a:pt x="824261" y="648969"/>
                  </a:lnTo>
                  <a:close/>
                </a:path>
                <a:path w="825500" h="665479">
                  <a:moveTo>
                    <a:pt x="6354" y="655319"/>
                  </a:moveTo>
                  <a:lnTo>
                    <a:pt x="16" y="655319"/>
                  </a:lnTo>
                  <a:lnTo>
                    <a:pt x="4" y="661669"/>
                  </a:lnTo>
                  <a:lnTo>
                    <a:pt x="824237" y="661669"/>
                  </a:lnTo>
                  <a:lnTo>
                    <a:pt x="824242" y="659129"/>
                  </a:lnTo>
                  <a:lnTo>
                    <a:pt x="6350" y="657859"/>
                  </a:lnTo>
                  <a:lnTo>
                    <a:pt x="6354" y="655319"/>
                  </a:lnTo>
                  <a:close/>
                </a:path>
                <a:path w="825500" h="665479">
                  <a:moveTo>
                    <a:pt x="824249" y="655319"/>
                  </a:moveTo>
                  <a:lnTo>
                    <a:pt x="817887" y="655319"/>
                  </a:lnTo>
                  <a:lnTo>
                    <a:pt x="817880" y="659129"/>
                  </a:lnTo>
                  <a:lnTo>
                    <a:pt x="824242" y="659129"/>
                  </a:lnTo>
                  <a:lnTo>
                    <a:pt x="824249" y="655319"/>
                  </a:lnTo>
                  <a:close/>
                </a:path>
                <a:path w="825500" h="665479">
                  <a:moveTo>
                    <a:pt x="824237" y="661669"/>
                  </a:moveTo>
                  <a:lnTo>
                    <a:pt x="4" y="661669"/>
                  </a:lnTo>
                  <a:lnTo>
                    <a:pt x="0" y="664209"/>
                  </a:lnTo>
                  <a:lnTo>
                    <a:pt x="824230" y="665479"/>
                  </a:lnTo>
                  <a:lnTo>
                    <a:pt x="824237" y="661669"/>
                  </a:lnTo>
                  <a:close/>
                </a:path>
              </a:pathLst>
            </a:custGeom>
            <a:solidFill>
              <a:srgbClr val="095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855979" y="3836670"/>
              <a:ext cx="812800" cy="652780"/>
            </a:xfrm>
            <a:custGeom>
              <a:avLst/>
              <a:gdLst/>
              <a:ahLst/>
              <a:cxnLst/>
              <a:rect l="l" t="t" r="r" b="b"/>
              <a:pathLst>
                <a:path w="812800" h="652779">
                  <a:moveTo>
                    <a:pt x="1269" y="0"/>
                  </a:moveTo>
                  <a:lnTo>
                    <a:pt x="1257" y="6349"/>
                  </a:lnTo>
                  <a:lnTo>
                    <a:pt x="812790" y="6349"/>
                  </a:lnTo>
                  <a:lnTo>
                    <a:pt x="812800" y="1269"/>
                  </a:lnTo>
                  <a:lnTo>
                    <a:pt x="1269" y="0"/>
                  </a:lnTo>
                  <a:close/>
                </a:path>
                <a:path w="812800" h="652779">
                  <a:moveTo>
                    <a:pt x="7619" y="6350"/>
                  </a:moveTo>
                  <a:lnTo>
                    <a:pt x="1257" y="6350"/>
                  </a:lnTo>
                  <a:lnTo>
                    <a:pt x="1245" y="12699"/>
                  </a:lnTo>
                  <a:lnTo>
                    <a:pt x="7607" y="12699"/>
                  </a:lnTo>
                  <a:lnTo>
                    <a:pt x="7619" y="6350"/>
                  </a:lnTo>
                  <a:close/>
                </a:path>
                <a:path w="812800" h="652779">
                  <a:moveTo>
                    <a:pt x="812790" y="6350"/>
                  </a:moveTo>
                  <a:lnTo>
                    <a:pt x="7619" y="6350"/>
                  </a:lnTo>
                  <a:lnTo>
                    <a:pt x="806450" y="7619"/>
                  </a:lnTo>
                  <a:lnTo>
                    <a:pt x="806439" y="12699"/>
                  </a:lnTo>
                  <a:lnTo>
                    <a:pt x="812777" y="12699"/>
                  </a:lnTo>
                  <a:lnTo>
                    <a:pt x="812790" y="6350"/>
                  </a:lnTo>
                  <a:close/>
                </a:path>
                <a:path w="812800" h="652779">
                  <a:moveTo>
                    <a:pt x="7607" y="12700"/>
                  </a:moveTo>
                  <a:lnTo>
                    <a:pt x="1245" y="12700"/>
                  </a:lnTo>
                  <a:lnTo>
                    <a:pt x="1232" y="19049"/>
                  </a:lnTo>
                  <a:lnTo>
                    <a:pt x="7594" y="19049"/>
                  </a:lnTo>
                  <a:lnTo>
                    <a:pt x="7607" y="12700"/>
                  </a:lnTo>
                  <a:close/>
                </a:path>
                <a:path w="812800" h="652779">
                  <a:moveTo>
                    <a:pt x="812777" y="12700"/>
                  </a:moveTo>
                  <a:lnTo>
                    <a:pt x="806439" y="12700"/>
                  </a:lnTo>
                  <a:lnTo>
                    <a:pt x="806427" y="19049"/>
                  </a:lnTo>
                  <a:lnTo>
                    <a:pt x="812765" y="19049"/>
                  </a:lnTo>
                  <a:lnTo>
                    <a:pt x="812777" y="12700"/>
                  </a:lnTo>
                  <a:close/>
                </a:path>
                <a:path w="812800" h="652779">
                  <a:moveTo>
                    <a:pt x="7594" y="19050"/>
                  </a:moveTo>
                  <a:lnTo>
                    <a:pt x="1232" y="19050"/>
                  </a:lnTo>
                  <a:lnTo>
                    <a:pt x="1218" y="26669"/>
                  </a:lnTo>
                  <a:lnTo>
                    <a:pt x="7579" y="26669"/>
                  </a:lnTo>
                  <a:lnTo>
                    <a:pt x="7594" y="19050"/>
                  </a:lnTo>
                  <a:close/>
                </a:path>
                <a:path w="812800" h="652779">
                  <a:moveTo>
                    <a:pt x="812765" y="19050"/>
                  </a:moveTo>
                  <a:lnTo>
                    <a:pt x="806427" y="19050"/>
                  </a:lnTo>
                  <a:lnTo>
                    <a:pt x="806412" y="26669"/>
                  </a:lnTo>
                  <a:lnTo>
                    <a:pt x="812750" y="26669"/>
                  </a:lnTo>
                  <a:lnTo>
                    <a:pt x="812765" y="19050"/>
                  </a:lnTo>
                  <a:close/>
                </a:path>
                <a:path w="812800" h="652779">
                  <a:moveTo>
                    <a:pt x="7579" y="26669"/>
                  </a:moveTo>
                  <a:lnTo>
                    <a:pt x="1218" y="26669"/>
                  </a:lnTo>
                  <a:lnTo>
                    <a:pt x="1205" y="33019"/>
                  </a:lnTo>
                  <a:lnTo>
                    <a:pt x="7566" y="33019"/>
                  </a:lnTo>
                  <a:lnTo>
                    <a:pt x="7579" y="26669"/>
                  </a:lnTo>
                  <a:close/>
                </a:path>
                <a:path w="812800" h="652779">
                  <a:moveTo>
                    <a:pt x="812750" y="26669"/>
                  </a:moveTo>
                  <a:lnTo>
                    <a:pt x="806412" y="26669"/>
                  </a:lnTo>
                  <a:lnTo>
                    <a:pt x="806399" y="33019"/>
                  </a:lnTo>
                  <a:lnTo>
                    <a:pt x="812738" y="33019"/>
                  </a:lnTo>
                  <a:lnTo>
                    <a:pt x="812750" y="26669"/>
                  </a:lnTo>
                  <a:close/>
                </a:path>
                <a:path w="812800" h="652779">
                  <a:moveTo>
                    <a:pt x="7566" y="33019"/>
                  </a:moveTo>
                  <a:lnTo>
                    <a:pt x="1205" y="33019"/>
                  </a:lnTo>
                  <a:lnTo>
                    <a:pt x="1193" y="39369"/>
                  </a:lnTo>
                  <a:lnTo>
                    <a:pt x="7554" y="39369"/>
                  </a:lnTo>
                  <a:lnTo>
                    <a:pt x="7566" y="33019"/>
                  </a:lnTo>
                  <a:close/>
                </a:path>
                <a:path w="812800" h="652779">
                  <a:moveTo>
                    <a:pt x="812738" y="33019"/>
                  </a:moveTo>
                  <a:lnTo>
                    <a:pt x="806399" y="33019"/>
                  </a:lnTo>
                  <a:lnTo>
                    <a:pt x="806386" y="39369"/>
                  </a:lnTo>
                  <a:lnTo>
                    <a:pt x="812725" y="39369"/>
                  </a:lnTo>
                  <a:lnTo>
                    <a:pt x="812738" y="33019"/>
                  </a:lnTo>
                  <a:close/>
                </a:path>
                <a:path w="812800" h="652779">
                  <a:moveTo>
                    <a:pt x="7554" y="39369"/>
                  </a:moveTo>
                  <a:lnTo>
                    <a:pt x="1193" y="39369"/>
                  </a:lnTo>
                  <a:lnTo>
                    <a:pt x="1183" y="44449"/>
                  </a:lnTo>
                  <a:lnTo>
                    <a:pt x="7544" y="44449"/>
                  </a:lnTo>
                  <a:lnTo>
                    <a:pt x="7554" y="39369"/>
                  </a:lnTo>
                  <a:close/>
                </a:path>
                <a:path w="812800" h="652779">
                  <a:moveTo>
                    <a:pt x="812725" y="39369"/>
                  </a:moveTo>
                  <a:lnTo>
                    <a:pt x="806386" y="39369"/>
                  </a:lnTo>
                  <a:lnTo>
                    <a:pt x="806376" y="44449"/>
                  </a:lnTo>
                  <a:lnTo>
                    <a:pt x="812715" y="44449"/>
                  </a:lnTo>
                  <a:lnTo>
                    <a:pt x="812725" y="39369"/>
                  </a:lnTo>
                  <a:close/>
                </a:path>
                <a:path w="812800" h="652779">
                  <a:moveTo>
                    <a:pt x="7544" y="44450"/>
                  </a:moveTo>
                  <a:lnTo>
                    <a:pt x="1183" y="44450"/>
                  </a:lnTo>
                  <a:lnTo>
                    <a:pt x="1170" y="50799"/>
                  </a:lnTo>
                  <a:lnTo>
                    <a:pt x="7531" y="50799"/>
                  </a:lnTo>
                  <a:lnTo>
                    <a:pt x="7544" y="44450"/>
                  </a:lnTo>
                  <a:close/>
                </a:path>
                <a:path w="812800" h="652779">
                  <a:moveTo>
                    <a:pt x="812715" y="44450"/>
                  </a:moveTo>
                  <a:lnTo>
                    <a:pt x="806376" y="44450"/>
                  </a:lnTo>
                  <a:lnTo>
                    <a:pt x="806364" y="50799"/>
                  </a:lnTo>
                  <a:lnTo>
                    <a:pt x="812703" y="50799"/>
                  </a:lnTo>
                  <a:lnTo>
                    <a:pt x="812715" y="44450"/>
                  </a:lnTo>
                  <a:close/>
                </a:path>
                <a:path w="812800" h="652779">
                  <a:moveTo>
                    <a:pt x="7531" y="50800"/>
                  </a:moveTo>
                  <a:lnTo>
                    <a:pt x="1170" y="50800"/>
                  </a:lnTo>
                  <a:lnTo>
                    <a:pt x="1158" y="57149"/>
                  </a:lnTo>
                  <a:lnTo>
                    <a:pt x="7519" y="57149"/>
                  </a:lnTo>
                  <a:lnTo>
                    <a:pt x="7531" y="50800"/>
                  </a:lnTo>
                  <a:close/>
                </a:path>
                <a:path w="812800" h="652779">
                  <a:moveTo>
                    <a:pt x="812703" y="50800"/>
                  </a:moveTo>
                  <a:lnTo>
                    <a:pt x="806364" y="50800"/>
                  </a:lnTo>
                  <a:lnTo>
                    <a:pt x="806351" y="57149"/>
                  </a:lnTo>
                  <a:lnTo>
                    <a:pt x="812691" y="57149"/>
                  </a:lnTo>
                  <a:lnTo>
                    <a:pt x="812703" y="50800"/>
                  </a:lnTo>
                  <a:close/>
                </a:path>
                <a:path w="812800" h="652779">
                  <a:moveTo>
                    <a:pt x="7519" y="57150"/>
                  </a:moveTo>
                  <a:lnTo>
                    <a:pt x="1158" y="57150"/>
                  </a:lnTo>
                  <a:lnTo>
                    <a:pt x="1084" y="95249"/>
                  </a:lnTo>
                  <a:lnTo>
                    <a:pt x="7443" y="95249"/>
                  </a:lnTo>
                  <a:lnTo>
                    <a:pt x="7519" y="57150"/>
                  </a:lnTo>
                  <a:close/>
                </a:path>
                <a:path w="812800" h="652779">
                  <a:moveTo>
                    <a:pt x="812691" y="57150"/>
                  </a:moveTo>
                  <a:lnTo>
                    <a:pt x="806351" y="57150"/>
                  </a:lnTo>
                  <a:lnTo>
                    <a:pt x="806275" y="95249"/>
                  </a:lnTo>
                  <a:lnTo>
                    <a:pt x="812616" y="95249"/>
                  </a:lnTo>
                  <a:lnTo>
                    <a:pt x="812691" y="57150"/>
                  </a:lnTo>
                  <a:close/>
                </a:path>
                <a:path w="812800" h="652779">
                  <a:moveTo>
                    <a:pt x="7443" y="95250"/>
                  </a:moveTo>
                  <a:lnTo>
                    <a:pt x="1084" y="95250"/>
                  </a:lnTo>
                  <a:lnTo>
                    <a:pt x="1069" y="102869"/>
                  </a:lnTo>
                  <a:lnTo>
                    <a:pt x="7428" y="102869"/>
                  </a:lnTo>
                  <a:lnTo>
                    <a:pt x="7443" y="95250"/>
                  </a:lnTo>
                  <a:close/>
                </a:path>
                <a:path w="812800" h="652779">
                  <a:moveTo>
                    <a:pt x="812616" y="95250"/>
                  </a:moveTo>
                  <a:lnTo>
                    <a:pt x="806275" y="95250"/>
                  </a:lnTo>
                  <a:lnTo>
                    <a:pt x="806260" y="102869"/>
                  </a:lnTo>
                  <a:lnTo>
                    <a:pt x="812601" y="102869"/>
                  </a:lnTo>
                  <a:lnTo>
                    <a:pt x="812616" y="95250"/>
                  </a:lnTo>
                  <a:close/>
                </a:path>
                <a:path w="812800" h="652779">
                  <a:moveTo>
                    <a:pt x="7428" y="102869"/>
                  </a:moveTo>
                  <a:lnTo>
                    <a:pt x="1069" y="102869"/>
                  </a:lnTo>
                  <a:lnTo>
                    <a:pt x="1057" y="109219"/>
                  </a:lnTo>
                  <a:lnTo>
                    <a:pt x="7415" y="109219"/>
                  </a:lnTo>
                  <a:lnTo>
                    <a:pt x="7428" y="102869"/>
                  </a:lnTo>
                  <a:close/>
                </a:path>
                <a:path w="812800" h="652779">
                  <a:moveTo>
                    <a:pt x="812601" y="102869"/>
                  </a:moveTo>
                  <a:lnTo>
                    <a:pt x="806260" y="102869"/>
                  </a:lnTo>
                  <a:lnTo>
                    <a:pt x="806248" y="109219"/>
                  </a:lnTo>
                  <a:lnTo>
                    <a:pt x="812589" y="109219"/>
                  </a:lnTo>
                  <a:lnTo>
                    <a:pt x="812601" y="102869"/>
                  </a:lnTo>
                  <a:close/>
                </a:path>
                <a:path w="812800" h="652779">
                  <a:moveTo>
                    <a:pt x="7415" y="109219"/>
                  </a:moveTo>
                  <a:lnTo>
                    <a:pt x="1057" y="109219"/>
                  </a:lnTo>
                  <a:lnTo>
                    <a:pt x="1047" y="114299"/>
                  </a:lnTo>
                  <a:lnTo>
                    <a:pt x="7405" y="114299"/>
                  </a:lnTo>
                  <a:lnTo>
                    <a:pt x="7415" y="109219"/>
                  </a:lnTo>
                  <a:close/>
                </a:path>
                <a:path w="812800" h="652779">
                  <a:moveTo>
                    <a:pt x="812589" y="109219"/>
                  </a:moveTo>
                  <a:lnTo>
                    <a:pt x="806248" y="109219"/>
                  </a:lnTo>
                  <a:lnTo>
                    <a:pt x="806237" y="114299"/>
                  </a:lnTo>
                  <a:lnTo>
                    <a:pt x="812579" y="114299"/>
                  </a:lnTo>
                  <a:lnTo>
                    <a:pt x="812589" y="109219"/>
                  </a:lnTo>
                  <a:close/>
                </a:path>
                <a:path w="812800" h="652779">
                  <a:moveTo>
                    <a:pt x="7405" y="114300"/>
                  </a:moveTo>
                  <a:lnTo>
                    <a:pt x="1047" y="114300"/>
                  </a:lnTo>
                  <a:lnTo>
                    <a:pt x="1032" y="121919"/>
                  </a:lnTo>
                  <a:lnTo>
                    <a:pt x="7390" y="121919"/>
                  </a:lnTo>
                  <a:lnTo>
                    <a:pt x="7405" y="114300"/>
                  </a:lnTo>
                  <a:close/>
                </a:path>
                <a:path w="812800" h="652779">
                  <a:moveTo>
                    <a:pt x="812579" y="114300"/>
                  </a:moveTo>
                  <a:lnTo>
                    <a:pt x="806237" y="114300"/>
                  </a:lnTo>
                  <a:lnTo>
                    <a:pt x="806222" y="121919"/>
                  </a:lnTo>
                  <a:lnTo>
                    <a:pt x="812564" y="121919"/>
                  </a:lnTo>
                  <a:lnTo>
                    <a:pt x="812579" y="114300"/>
                  </a:lnTo>
                  <a:close/>
                </a:path>
                <a:path w="812800" h="652779">
                  <a:moveTo>
                    <a:pt x="7390" y="121919"/>
                  </a:moveTo>
                  <a:lnTo>
                    <a:pt x="1032" y="121919"/>
                  </a:lnTo>
                  <a:lnTo>
                    <a:pt x="970" y="153669"/>
                  </a:lnTo>
                  <a:lnTo>
                    <a:pt x="7327" y="153669"/>
                  </a:lnTo>
                  <a:lnTo>
                    <a:pt x="7390" y="121919"/>
                  </a:lnTo>
                  <a:close/>
                </a:path>
                <a:path w="812800" h="652779">
                  <a:moveTo>
                    <a:pt x="812564" y="121919"/>
                  </a:moveTo>
                  <a:lnTo>
                    <a:pt x="806222" y="121919"/>
                  </a:lnTo>
                  <a:lnTo>
                    <a:pt x="806159" y="153669"/>
                  </a:lnTo>
                  <a:lnTo>
                    <a:pt x="812502" y="153669"/>
                  </a:lnTo>
                  <a:lnTo>
                    <a:pt x="812564" y="121919"/>
                  </a:lnTo>
                  <a:close/>
                </a:path>
                <a:path w="812800" h="652779">
                  <a:moveTo>
                    <a:pt x="7327" y="153669"/>
                  </a:moveTo>
                  <a:lnTo>
                    <a:pt x="970" y="153669"/>
                  </a:lnTo>
                  <a:lnTo>
                    <a:pt x="908" y="185419"/>
                  </a:lnTo>
                  <a:lnTo>
                    <a:pt x="7263" y="185419"/>
                  </a:lnTo>
                  <a:lnTo>
                    <a:pt x="7327" y="153669"/>
                  </a:lnTo>
                  <a:close/>
                </a:path>
                <a:path w="812800" h="652779">
                  <a:moveTo>
                    <a:pt x="812502" y="153669"/>
                  </a:moveTo>
                  <a:lnTo>
                    <a:pt x="806159" y="153669"/>
                  </a:lnTo>
                  <a:lnTo>
                    <a:pt x="806096" y="185419"/>
                  </a:lnTo>
                  <a:lnTo>
                    <a:pt x="812441" y="185419"/>
                  </a:lnTo>
                  <a:lnTo>
                    <a:pt x="812502" y="153669"/>
                  </a:lnTo>
                  <a:close/>
                </a:path>
                <a:path w="812800" h="652779">
                  <a:moveTo>
                    <a:pt x="7263" y="185419"/>
                  </a:moveTo>
                  <a:lnTo>
                    <a:pt x="908" y="185419"/>
                  </a:lnTo>
                  <a:lnTo>
                    <a:pt x="846" y="217169"/>
                  </a:lnTo>
                  <a:lnTo>
                    <a:pt x="7200" y="217169"/>
                  </a:lnTo>
                  <a:lnTo>
                    <a:pt x="7263" y="185419"/>
                  </a:lnTo>
                  <a:close/>
                </a:path>
                <a:path w="812800" h="652779">
                  <a:moveTo>
                    <a:pt x="812441" y="185419"/>
                  </a:moveTo>
                  <a:lnTo>
                    <a:pt x="806096" y="185419"/>
                  </a:lnTo>
                  <a:lnTo>
                    <a:pt x="806033" y="217169"/>
                  </a:lnTo>
                  <a:lnTo>
                    <a:pt x="812379" y="217169"/>
                  </a:lnTo>
                  <a:lnTo>
                    <a:pt x="812441" y="185419"/>
                  </a:lnTo>
                  <a:close/>
                </a:path>
                <a:path w="812800" h="652779">
                  <a:moveTo>
                    <a:pt x="7200" y="217169"/>
                  </a:moveTo>
                  <a:lnTo>
                    <a:pt x="846" y="217169"/>
                  </a:lnTo>
                  <a:lnTo>
                    <a:pt x="477" y="406399"/>
                  </a:lnTo>
                  <a:lnTo>
                    <a:pt x="6824" y="406399"/>
                  </a:lnTo>
                  <a:lnTo>
                    <a:pt x="7200" y="217169"/>
                  </a:lnTo>
                  <a:close/>
                </a:path>
                <a:path w="812800" h="652779">
                  <a:moveTo>
                    <a:pt x="812379" y="217169"/>
                  </a:moveTo>
                  <a:lnTo>
                    <a:pt x="806033" y="217169"/>
                  </a:lnTo>
                  <a:lnTo>
                    <a:pt x="805657" y="406399"/>
                  </a:lnTo>
                  <a:lnTo>
                    <a:pt x="812010" y="406399"/>
                  </a:lnTo>
                  <a:lnTo>
                    <a:pt x="812379" y="217169"/>
                  </a:lnTo>
                  <a:close/>
                </a:path>
                <a:path w="812800" h="652779">
                  <a:moveTo>
                    <a:pt x="6824" y="406400"/>
                  </a:moveTo>
                  <a:lnTo>
                    <a:pt x="477" y="406400"/>
                  </a:lnTo>
                  <a:lnTo>
                    <a:pt x="403" y="444499"/>
                  </a:lnTo>
                  <a:lnTo>
                    <a:pt x="6748" y="444499"/>
                  </a:lnTo>
                  <a:lnTo>
                    <a:pt x="6824" y="406400"/>
                  </a:lnTo>
                  <a:close/>
                </a:path>
                <a:path w="812800" h="652779">
                  <a:moveTo>
                    <a:pt x="812010" y="406400"/>
                  </a:moveTo>
                  <a:lnTo>
                    <a:pt x="805657" y="406400"/>
                  </a:lnTo>
                  <a:lnTo>
                    <a:pt x="805581" y="444499"/>
                  </a:lnTo>
                  <a:lnTo>
                    <a:pt x="811936" y="444499"/>
                  </a:lnTo>
                  <a:lnTo>
                    <a:pt x="812010" y="406400"/>
                  </a:lnTo>
                  <a:close/>
                </a:path>
                <a:path w="812800" h="652779">
                  <a:moveTo>
                    <a:pt x="6748" y="444500"/>
                  </a:moveTo>
                  <a:lnTo>
                    <a:pt x="403" y="444500"/>
                  </a:lnTo>
                  <a:lnTo>
                    <a:pt x="339" y="477519"/>
                  </a:lnTo>
                  <a:lnTo>
                    <a:pt x="6683" y="477519"/>
                  </a:lnTo>
                  <a:lnTo>
                    <a:pt x="6748" y="444500"/>
                  </a:lnTo>
                  <a:close/>
                </a:path>
                <a:path w="812800" h="652779">
                  <a:moveTo>
                    <a:pt x="811936" y="444500"/>
                  </a:moveTo>
                  <a:lnTo>
                    <a:pt x="805581" y="444500"/>
                  </a:lnTo>
                  <a:lnTo>
                    <a:pt x="805515" y="477519"/>
                  </a:lnTo>
                  <a:lnTo>
                    <a:pt x="811871" y="477519"/>
                  </a:lnTo>
                  <a:lnTo>
                    <a:pt x="811936" y="444500"/>
                  </a:lnTo>
                  <a:close/>
                </a:path>
                <a:path w="812800" h="652779">
                  <a:moveTo>
                    <a:pt x="6683" y="477519"/>
                  </a:moveTo>
                  <a:lnTo>
                    <a:pt x="339" y="477519"/>
                  </a:lnTo>
                  <a:lnTo>
                    <a:pt x="227" y="534669"/>
                  </a:lnTo>
                  <a:lnTo>
                    <a:pt x="6569" y="534669"/>
                  </a:lnTo>
                  <a:lnTo>
                    <a:pt x="6683" y="477519"/>
                  </a:lnTo>
                  <a:close/>
                </a:path>
                <a:path w="812800" h="652779">
                  <a:moveTo>
                    <a:pt x="811871" y="477519"/>
                  </a:moveTo>
                  <a:lnTo>
                    <a:pt x="805515" y="477519"/>
                  </a:lnTo>
                  <a:lnTo>
                    <a:pt x="805402" y="534669"/>
                  </a:lnTo>
                  <a:lnTo>
                    <a:pt x="811760" y="534669"/>
                  </a:lnTo>
                  <a:lnTo>
                    <a:pt x="811871" y="477519"/>
                  </a:lnTo>
                  <a:close/>
                </a:path>
                <a:path w="812800" h="652779">
                  <a:moveTo>
                    <a:pt x="6569" y="534669"/>
                  </a:moveTo>
                  <a:lnTo>
                    <a:pt x="227" y="534669"/>
                  </a:lnTo>
                  <a:lnTo>
                    <a:pt x="217" y="539749"/>
                  </a:lnTo>
                  <a:lnTo>
                    <a:pt x="6559" y="539749"/>
                  </a:lnTo>
                  <a:lnTo>
                    <a:pt x="6569" y="534669"/>
                  </a:lnTo>
                  <a:close/>
                </a:path>
                <a:path w="812800" h="652779">
                  <a:moveTo>
                    <a:pt x="811760" y="534669"/>
                  </a:moveTo>
                  <a:lnTo>
                    <a:pt x="805402" y="534669"/>
                  </a:lnTo>
                  <a:lnTo>
                    <a:pt x="805392" y="539749"/>
                  </a:lnTo>
                  <a:lnTo>
                    <a:pt x="811750" y="539749"/>
                  </a:lnTo>
                  <a:lnTo>
                    <a:pt x="811760" y="534669"/>
                  </a:lnTo>
                  <a:close/>
                </a:path>
                <a:path w="812800" h="652779">
                  <a:moveTo>
                    <a:pt x="6559" y="539750"/>
                  </a:moveTo>
                  <a:lnTo>
                    <a:pt x="217" y="539750"/>
                  </a:lnTo>
                  <a:lnTo>
                    <a:pt x="203" y="547369"/>
                  </a:lnTo>
                  <a:lnTo>
                    <a:pt x="6544" y="547369"/>
                  </a:lnTo>
                  <a:lnTo>
                    <a:pt x="6559" y="539750"/>
                  </a:lnTo>
                  <a:close/>
                </a:path>
                <a:path w="812800" h="652779">
                  <a:moveTo>
                    <a:pt x="811750" y="539750"/>
                  </a:moveTo>
                  <a:lnTo>
                    <a:pt x="805392" y="539750"/>
                  </a:lnTo>
                  <a:lnTo>
                    <a:pt x="805376" y="547369"/>
                  </a:lnTo>
                  <a:lnTo>
                    <a:pt x="811735" y="547369"/>
                  </a:lnTo>
                  <a:lnTo>
                    <a:pt x="811750" y="539750"/>
                  </a:lnTo>
                  <a:close/>
                </a:path>
                <a:path w="812800" h="652779">
                  <a:moveTo>
                    <a:pt x="6544" y="547369"/>
                  </a:moveTo>
                  <a:lnTo>
                    <a:pt x="203" y="547369"/>
                  </a:lnTo>
                  <a:lnTo>
                    <a:pt x="190" y="553719"/>
                  </a:lnTo>
                  <a:lnTo>
                    <a:pt x="6531" y="553719"/>
                  </a:lnTo>
                  <a:lnTo>
                    <a:pt x="6544" y="547369"/>
                  </a:lnTo>
                  <a:close/>
                </a:path>
                <a:path w="812800" h="652779">
                  <a:moveTo>
                    <a:pt x="811735" y="547369"/>
                  </a:moveTo>
                  <a:lnTo>
                    <a:pt x="805376" y="547369"/>
                  </a:lnTo>
                  <a:lnTo>
                    <a:pt x="805364" y="553719"/>
                  </a:lnTo>
                  <a:lnTo>
                    <a:pt x="811723" y="553719"/>
                  </a:lnTo>
                  <a:lnTo>
                    <a:pt x="811735" y="547369"/>
                  </a:lnTo>
                  <a:close/>
                </a:path>
                <a:path w="812800" h="652779">
                  <a:moveTo>
                    <a:pt x="6531" y="553719"/>
                  </a:moveTo>
                  <a:lnTo>
                    <a:pt x="190" y="553719"/>
                  </a:lnTo>
                  <a:lnTo>
                    <a:pt x="180" y="558799"/>
                  </a:lnTo>
                  <a:lnTo>
                    <a:pt x="6521" y="558799"/>
                  </a:lnTo>
                  <a:lnTo>
                    <a:pt x="6531" y="553719"/>
                  </a:lnTo>
                  <a:close/>
                </a:path>
                <a:path w="812800" h="652779">
                  <a:moveTo>
                    <a:pt x="811723" y="553719"/>
                  </a:moveTo>
                  <a:lnTo>
                    <a:pt x="805364" y="553719"/>
                  </a:lnTo>
                  <a:lnTo>
                    <a:pt x="805354" y="558799"/>
                  </a:lnTo>
                  <a:lnTo>
                    <a:pt x="811713" y="558799"/>
                  </a:lnTo>
                  <a:lnTo>
                    <a:pt x="811723" y="553719"/>
                  </a:lnTo>
                  <a:close/>
                </a:path>
                <a:path w="812800" h="652779">
                  <a:moveTo>
                    <a:pt x="6521" y="558800"/>
                  </a:moveTo>
                  <a:lnTo>
                    <a:pt x="180" y="558800"/>
                  </a:lnTo>
                  <a:lnTo>
                    <a:pt x="165" y="566419"/>
                  </a:lnTo>
                  <a:lnTo>
                    <a:pt x="6506" y="566419"/>
                  </a:lnTo>
                  <a:lnTo>
                    <a:pt x="6521" y="558800"/>
                  </a:lnTo>
                  <a:close/>
                </a:path>
                <a:path w="812800" h="652779">
                  <a:moveTo>
                    <a:pt x="811713" y="558800"/>
                  </a:moveTo>
                  <a:lnTo>
                    <a:pt x="805354" y="558800"/>
                  </a:lnTo>
                  <a:lnTo>
                    <a:pt x="805339" y="566419"/>
                  </a:lnTo>
                  <a:lnTo>
                    <a:pt x="811698" y="566419"/>
                  </a:lnTo>
                  <a:lnTo>
                    <a:pt x="811713" y="558800"/>
                  </a:lnTo>
                  <a:close/>
                </a:path>
                <a:path w="812800" h="652779">
                  <a:moveTo>
                    <a:pt x="6506" y="566419"/>
                  </a:moveTo>
                  <a:lnTo>
                    <a:pt x="165" y="566419"/>
                  </a:lnTo>
                  <a:lnTo>
                    <a:pt x="118" y="590549"/>
                  </a:lnTo>
                  <a:lnTo>
                    <a:pt x="6458" y="590549"/>
                  </a:lnTo>
                  <a:lnTo>
                    <a:pt x="6506" y="566419"/>
                  </a:lnTo>
                  <a:close/>
                </a:path>
                <a:path w="812800" h="652779">
                  <a:moveTo>
                    <a:pt x="811698" y="566419"/>
                  </a:moveTo>
                  <a:lnTo>
                    <a:pt x="805339" y="566419"/>
                  </a:lnTo>
                  <a:lnTo>
                    <a:pt x="805291" y="590549"/>
                  </a:lnTo>
                  <a:lnTo>
                    <a:pt x="811651" y="590549"/>
                  </a:lnTo>
                  <a:lnTo>
                    <a:pt x="811698" y="566419"/>
                  </a:lnTo>
                  <a:close/>
                </a:path>
                <a:path w="812800" h="652779">
                  <a:moveTo>
                    <a:pt x="6458" y="590550"/>
                  </a:moveTo>
                  <a:lnTo>
                    <a:pt x="118" y="590550"/>
                  </a:lnTo>
                  <a:lnTo>
                    <a:pt x="106" y="596899"/>
                  </a:lnTo>
                  <a:lnTo>
                    <a:pt x="6445" y="596899"/>
                  </a:lnTo>
                  <a:lnTo>
                    <a:pt x="6458" y="590550"/>
                  </a:lnTo>
                  <a:close/>
                </a:path>
                <a:path w="812800" h="652779">
                  <a:moveTo>
                    <a:pt x="811651" y="590550"/>
                  </a:moveTo>
                  <a:lnTo>
                    <a:pt x="805291" y="590550"/>
                  </a:lnTo>
                  <a:lnTo>
                    <a:pt x="805278" y="596899"/>
                  </a:lnTo>
                  <a:lnTo>
                    <a:pt x="811638" y="596899"/>
                  </a:lnTo>
                  <a:lnTo>
                    <a:pt x="811651" y="590550"/>
                  </a:lnTo>
                  <a:close/>
                </a:path>
                <a:path w="812800" h="652779">
                  <a:moveTo>
                    <a:pt x="6445" y="596900"/>
                  </a:moveTo>
                  <a:lnTo>
                    <a:pt x="106" y="596900"/>
                  </a:lnTo>
                  <a:lnTo>
                    <a:pt x="79" y="610869"/>
                  </a:lnTo>
                  <a:lnTo>
                    <a:pt x="6418" y="610869"/>
                  </a:lnTo>
                  <a:lnTo>
                    <a:pt x="6445" y="596900"/>
                  </a:lnTo>
                  <a:close/>
                </a:path>
                <a:path w="812800" h="652779">
                  <a:moveTo>
                    <a:pt x="811638" y="596900"/>
                  </a:moveTo>
                  <a:lnTo>
                    <a:pt x="805278" y="596900"/>
                  </a:lnTo>
                  <a:lnTo>
                    <a:pt x="805250" y="610869"/>
                  </a:lnTo>
                  <a:lnTo>
                    <a:pt x="811611" y="610869"/>
                  </a:lnTo>
                  <a:lnTo>
                    <a:pt x="811638" y="596900"/>
                  </a:lnTo>
                  <a:close/>
                </a:path>
                <a:path w="812800" h="652779">
                  <a:moveTo>
                    <a:pt x="6418" y="610869"/>
                  </a:moveTo>
                  <a:lnTo>
                    <a:pt x="79" y="610869"/>
                  </a:lnTo>
                  <a:lnTo>
                    <a:pt x="66" y="617219"/>
                  </a:lnTo>
                  <a:lnTo>
                    <a:pt x="6405" y="617219"/>
                  </a:lnTo>
                  <a:lnTo>
                    <a:pt x="6418" y="610869"/>
                  </a:lnTo>
                  <a:close/>
                </a:path>
                <a:path w="812800" h="652779">
                  <a:moveTo>
                    <a:pt x="811611" y="610869"/>
                  </a:moveTo>
                  <a:lnTo>
                    <a:pt x="805250" y="610869"/>
                  </a:lnTo>
                  <a:lnTo>
                    <a:pt x="805238" y="617219"/>
                  </a:lnTo>
                  <a:lnTo>
                    <a:pt x="811599" y="617219"/>
                  </a:lnTo>
                  <a:lnTo>
                    <a:pt x="811611" y="610869"/>
                  </a:lnTo>
                  <a:close/>
                </a:path>
                <a:path w="812800" h="652779">
                  <a:moveTo>
                    <a:pt x="6405" y="617219"/>
                  </a:moveTo>
                  <a:lnTo>
                    <a:pt x="66" y="617219"/>
                  </a:lnTo>
                  <a:lnTo>
                    <a:pt x="54" y="623569"/>
                  </a:lnTo>
                  <a:lnTo>
                    <a:pt x="6392" y="623569"/>
                  </a:lnTo>
                  <a:lnTo>
                    <a:pt x="6405" y="617219"/>
                  </a:lnTo>
                  <a:close/>
                </a:path>
                <a:path w="812800" h="652779">
                  <a:moveTo>
                    <a:pt x="811599" y="617219"/>
                  </a:moveTo>
                  <a:lnTo>
                    <a:pt x="805238" y="617219"/>
                  </a:lnTo>
                  <a:lnTo>
                    <a:pt x="805225" y="623569"/>
                  </a:lnTo>
                  <a:lnTo>
                    <a:pt x="811586" y="623569"/>
                  </a:lnTo>
                  <a:lnTo>
                    <a:pt x="811599" y="617219"/>
                  </a:lnTo>
                  <a:close/>
                </a:path>
                <a:path w="812800" h="652779">
                  <a:moveTo>
                    <a:pt x="6392" y="623569"/>
                  </a:moveTo>
                  <a:lnTo>
                    <a:pt x="54" y="623569"/>
                  </a:lnTo>
                  <a:lnTo>
                    <a:pt x="42" y="629919"/>
                  </a:lnTo>
                  <a:lnTo>
                    <a:pt x="6380" y="629919"/>
                  </a:lnTo>
                  <a:lnTo>
                    <a:pt x="6392" y="623569"/>
                  </a:lnTo>
                  <a:close/>
                </a:path>
                <a:path w="812800" h="652779">
                  <a:moveTo>
                    <a:pt x="811586" y="623569"/>
                  </a:moveTo>
                  <a:lnTo>
                    <a:pt x="805225" y="623569"/>
                  </a:lnTo>
                  <a:lnTo>
                    <a:pt x="805212" y="629919"/>
                  </a:lnTo>
                  <a:lnTo>
                    <a:pt x="811574" y="629919"/>
                  </a:lnTo>
                  <a:lnTo>
                    <a:pt x="811586" y="623569"/>
                  </a:lnTo>
                  <a:close/>
                </a:path>
                <a:path w="812800" h="652779">
                  <a:moveTo>
                    <a:pt x="6380" y="629919"/>
                  </a:moveTo>
                  <a:lnTo>
                    <a:pt x="42" y="629919"/>
                  </a:lnTo>
                  <a:lnTo>
                    <a:pt x="29" y="636269"/>
                  </a:lnTo>
                  <a:lnTo>
                    <a:pt x="6367" y="636269"/>
                  </a:lnTo>
                  <a:lnTo>
                    <a:pt x="6380" y="629919"/>
                  </a:lnTo>
                  <a:close/>
                </a:path>
                <a:path w="812800" h="652779">
                  <a:moveTo>
                    <a:pt x="811574" y="629919"/>
                  </a:moveTo>
                  <a:lnTo>
                    <a:pt x="805212" y="629919"/>
                  </a:lnTo>
                  <a:lnTo>
                    <a:pt x="805200" y="636269"/>
                  </a:lnTo>
                  <a:lnTo>
                    <a:pt x="811562" y="636269"/>
                  </a:lnTo>
                  <a:lnTo>
                    <a:pt x="811574" y="629919"/>
                  </a:lnTo>
                  <a:close/>
                </a:path>
                <a:path w="812800" h="652779">
                  <a:moveTo>
                    <a:pt x="6367" y="636269"/>
                  </a:moveTo>
                  <a:lnTo>
                    <a:pt x="29" y="636269"/>
                  </a:lnTo>
                  <a:lnTo>
                    <a:pt x="17" y="642619"/>
                  </a:lnTo>
                  <a:lnTo>
                    <a:pt x="6355" y="642619"/>
                  </a:lnTo>
                  <a:lnTo>
                    <a:pt x="6367" y="636269"/>
                  </a:lnTo>
                  <a:close/>
                </a:path>
                <a:path w="812800" h="652779">
                  <a:moveTo>
                    <a:pt x="811562" y="636269"/>
                  </a:moveTo>
                  <a:lnTo>
                    <a:pt x="805200" y="636269"/>
                  </a:lnTo>
                  <a:lnTo>
                    <a:pt x="805187" y="642619"/>
                  </a:lnTo>
                  <a:lnTo>
                    <a:pt x="811549" y="642619"/>
                  </a:lnTo>
                  <a:lnTo>
                    <a:pt x="811562" y="636269"/>
                  </a:lnTo>
                  <a:close/>
                </a:path>
                <a:path w="812800" h="652779">
                  <a:moveTo>
                    <a:pt x="6355" y="642619"/>
                  </a:moveTo>
                  <a:lnTo>
                    <a:pt x="17" y="642619"/>
                  </a:lnTo>
                  <a:lnTo>
                    <a:pt x="4" y="648969"/>
                  </a:lnTo>
                  <a:lnTo>
                    <a:pt x="811537" y="648969"/>
                  </a:lnTo>
                  <a:lnTo>
                    <a:pt x="811542" y="646429"/>
                  </a:lnTo>
                  <a:lnTo>
                    <a:pt x="6350" y="645159"/>
                  </a:lnTo>
                  <a:lnTo>
                    <a:pt x="6355" y="642619"/>
                  </a:lnTo>
                  <a:close/>
                </a:path>
                <a:path w="812800" h="652779">
                  <a:moveTo>
                    <a:pt x="811549" y="642619"/>
                  </a:moveTo>
                  <a:lnTo>
                    <a:pt x="805187" y="642619"/>
                  </a:lnTo>
                  <a:lnTo>
                    <a:pt x="805180" y="646429"/>
                  </a:lnTo>
                  <a:lnTo>
                    <a:pt x="811542" y="646429"/>
                  </a:lnTo>
                  <a:lnTo>
                    <a:pt x="811549" y="642619"/>
                  </a:lnTo>
                  <a:close/>
                </a:path>
                <a:path w="812800" h="652779">
                  <a:moveTo>
                    <a:pt x="811537" y="648969"/>
                  </a:moveTo>
                  <a:lnTo>
                    <a:pt x="4" y="648969"/>
                  </a:lnTo>
                  <a:lnTo>
                    <a:pt x="0" y="651509"/>
                  </a:lnTo>
                  <a:lnTo>
                    <a:pt x="811530" y="652779"/>
                  </a:lnTo>
                  <a:lnTo>
                    <a:pt x="811537" y="648969"/>
                  </a:lnTo>
                  <a:close/>
                </a:path>
              </a:pathLst>
            </a:custGeom>
            <a:solidFill>
              <a:srgbClr val="095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862329" y="3843020"/>
              <a:ext cx="800100" cy="640080"/>
            </a:xfrm>
            <a:custGeom>
              <a:avLst/>
              <a:gdLst/>
              <a:ahLst/>
              <a:cxnLst/>
              <a:rect l="l" t="t" r="r" b="b"/>
              <a:pathLst>
                <a:path w="800100" h="640079">
                  <a:moveTo>
                    <a:pt x="1269" y="0"/>
                  </a:moveTo>
                  <a:lnTo>
                    <a:pt x="1257" y="6349"/>
                  </a:lnTo>
                  <a:lnTo>
                    <a:pt x="800089" y="6349"/>
                  </a:lnTo>
                  <a:lnTo>
                    <a:pt x="800100" y="1269"/>
                  </a:lnTo>
                  <a:lnTo>
                    <a:pt x="1269" y="0"/>
                  </a:lnTo>
                  <a:close/>
                </a:path>
                <a:path w="800100" h="640079">
                  <a:moveTo>
                    <a:pt x="7619" y="6350"/>
                  </a:moveTo>
                  <a:lnTo>
                    <a:pt x="1257" y="6350"/>
                  </a:lnTo>
                  <a:lnTo>
                    <a:pt x="1244" y="12699"/>
                  </a:lnTo>
                  <a:lnTo>
                    <a:pt x="7607" y="12699"/>
                  </a:lnTo>
                  <a:lnTo>
                    <a:pt x="7619" y="6350"/>
                  </a:lnTo>
                  <a:close/>
                </a:path>
                <a:path w="800100" h="640079">
                  <a:moveTo>
                    <a:pt x="800089" y="6350"/>
                  </a:moveTo>
                  <a:lnTo>
                    <a:pt x="7619" y="6350"/>
                  </a:lnTo>
                  <a:lnTo>
                    <a:pt x="793750" y="8889"/>
                  </a:lnTo>
                  <a:lnTo>
                    <a:pt x="793742" y="12699"/>
                  </a:lnTo>
                  <a:lnTo>
                    <a:pt x="800077" y="12699"/>
                  </a:lnTo>
                  <a:lnTo>
                    <a:pt x="800089" y="6350"/>
                  </a:lnTo>
                  <a:close/>
                </a:path>
                <a:path w="800100" h="640079">
                  <a:moveTo>
                    <a:pt x="7607" y="12700"/>
                  </a:moveTo>
                  <a:lnTo>
                    <a:pt x="1244" y="12700"/>
                  </a:lnTo>
                  <a:lnTo>
                    <a:pt x="1229" y="20319"/>
                  </a:lnTo>
                  <a:lnTo>
                    <a:pt x="7591" y="20319"/>
                  </a:lnTo>
                  <a:lnTo>
                    <a:pt x="7607" y="12700"/>
                  </a:lnTo>
                  <a:close/>
                </a:path>
                <a:path w="800100" h="640079">
                  <a:moveTo>
                    <a:pt x="800077" y="12700"/>
                  </a:moveTo>
                  <a:lnTo>
                    <a:pt x="793742" y="12700"/>
                  </a:lnTo>
                  <a:lnTo>
                    <a:pt x="793726" y="20319"/>
                  </a:lnTo>
                  <a:lnTo>
                    <a:pt x="800062" y="20319"/>
                  </a:lnTo>
                  <a:lnTo>
                    <a:pt x="800077" y="12700"/>
                  </a:lnTo>
                  <a:close/>
                </a:path>
                <a:path w="800100" h="640079">
                  <a:moveTo>
                    <a:pt x="7591" y="20319"/>
                  </a:moveTo>
                  <a:lnTo>
                    <a:pt x="1229" y="20319"/>
                  </a:lnTo>
                  <a:lnTo>
                    <a:pt x="1216" y="26669"/>
                  </a:lnTo>
                  <a:lnTo>
                    <a:pt x="7578" y="26669"/>
                  </a:lnTo>
                  <a:lnTo>
                    <a:pt x="7591" y="20319"/>
                  </a:lnTo>
                  <a:close/>
                </a:path>
                <a:path w="800100" h="640079">
                  <a:moveTo>
                    <a:pt x="800062" y="20319"/>
                  </a:moveTo>
                  <a:lnTo>
                    <a:pt x="793726" y="20319"/>
                  </a:lnTo>
                  <a:lnTo>
                    <a:pt x="793713" y="26669"/>
                  </a:lnTo>
                  <a:lnTo>
                    <a:pt x="800049" y="26669"/>
                  </a:lnTo>
                  <a:lnTo>
                    <a:pt x="800062" y="20319"/>
                  </a:lnTo>
                  <a:close/>
                </a:path>
                <a:path w="800100" h="640079">
                  <a:moveTo>
                    <a:pt x="7578" y="26669"/>
                  </a:moveTo>
                  <a:lnTo>
                    <a:pt x="1216" y="26669"/>
                  </a:lnTo>
                  <a:lnTo>
                    <a:pt x="1204" y="33019"/>
                  </a:lnTo>
                  <a:lnTo>
                    <a:pt x="7565" y="33019"/>
                  </a:lnTo>
                  <a:lnTo>
                    <a:pt x="7578" y="26669"/>
                  </a:lnTo>
                  <a:close/>
                </a:path>
                <a:path w="800100" h="640079">
                  <a:moveTo>
                    <a:pt x="800049" y="26669"/>
                  </a:moveTo>
                  <a:lnTo>
                    <a:pt x="793713" y="26669"/>
                  </a:lnTo>
                  <a:lnTo>
                    <a:pt x="793700" y="33019"/>
                  </a:lnTo>
                  <a:lnTo>
                    <a:pt x="800036" y="33019"/>
                  </a:lnTo>
                  <a:lnTo>
                    <a:pt x="800049" y="26669"/>
                  </a:lnTo>
                  <a:close/>
                </a:path>
                <a:path w="800100" h="640079">
                  <a:moveTo>
                    <a:pt x="7565" y="33019"/>
                  </a:moveTo>
                  <a:lnTo>
                    <a:pt x="1204" y="33019"/>
                  </a:lnTo>
                  <a:lnTo>
                    <a:pt x="1194" y="38099"/>
                  </a:lnTo>
                  <a:lnTo>
                    <a:pt x="7555" y="38099"/>
                  </a:lnTo>
                  <a:lnTo>
                    <a:pt x="7565" y="33019"/>
                  </a:lnTo>
                  <a:close/>
                </a:path>
                <a:path w="800100" h="640079">
                  <a:moveTo>
                    <a:pt x="800036" y="33019"/>
                  </a:moveTo>
                  <a:lnTo>
                    <a:pt x="793700" y="33019"/>
                  </a:lnTo>
                  <a:lnTo>
                    <a:pt x="793690" y="38099"/>
                  </a:lnTo>
                  <a:lnTo>
                    <a:pt x="800026" y="38099"/>
                  </a:lnTo>
                  <a:lnTo>
                    <a:pt x="800036" y="33019"/>
                  </a:lnTo>
                  <a:close/>
                </a:path>
                <a:path w="800100" h="640079">
                  <a:moveTo>
                    <a:pt x="7555" y="38100"/>
                  </a:moveTo>
                  <a:lnTo>
                    <a:pt x="1194" y="38100"/>
                  </a:lnTo>
                  <a:lnTo>
                    <a:pt x="1181" y="44449"/>
                  </a:lnTo>
                  <a:lnTo>
                    <a:pt x="7542" y="44449"/>
                  </a:lnTo>
                  <a:lnTo>
                    <a:pt x="7555" y="38100"/>
                  </a:lnTo>
                  <a:close/>
                </a:path>
                <a:path w="800100" h="640079">
                  <a:moveTo>
                    <a:pt x="800026" y="38100"/>
                  </a:moveTo>
                  <a:lnTo>
                    <a:pt x="793690" y="38100"/>
                  </a:lnTo>
                  <a:lnTo>
                    <a:pt x="793677" y="44449"/>
                  </a:lnTo>
                  <a:lnTo>
                    <a:pt x="800014" y="44449"/>
                  </a:lnTo>
                  <a:lnTo>
                    <a:pt x="800026" y="38100"/>
                  </a:lnTo>
                  <a:close/>
                </a:path>
                <a:path w="800100" h="640079">
                  <a:moveTo>
                    <a:pt x="7542" y="44450"/>
                  </a:moveTo>
                  <a:lnTo>
                    <a:pt x="1181" y="44450"/>
                  </a:lnTo>
                  <a:lnTo>
                    <a:pt x="1169" y="50799"/>
                  </a:lnTo>
                  <a:lnTo>
                    <a:pt x="7529" y="50799"/>
                  </a:lnTo>
                  <a:lnTo>
                    <a:pt x="7542" y="44450"/>
                  </a:lnTo>
                  <a:close/>
                </a:path>
                <a:path w="800100" h="640079">
                  <a:moveTo>
                    <a:pt x="800014" y="44450"/>
                  </a:moveTo>
                  <a:lnTo>
                    <a:pt x="793677" y="44450"/>
                  </a:lnTo>
                  <a:lnTo>
                    <a:pt x="793664" y="50799"/>
                  </a:lnTo>
                  <a:lnTo>
                    <a:pt x="800001" y="50799"/>
                  </a:lnTo>
                  <a:lnTo>
                    <a:pt x="800014" y="44450"/>
                  </a:lnTo>
                  <a:close/>
                </a:path>
                <a:path w="800100" h="640079">
                  <a:moveTo>
                    <a:pt x="7529" y="50800"/>
                  </a:moveTo>
                  <a:lnTo>
                    <a:pt x="1169" y="50800"/>
                  </a:lnTo>
                  <a:lnTo>
                    <a:pt x="1093" y="88899"/>
                  </a:lnTo>
                  <a:lnTo>
                    <a:pt x="7452" y="88899"/>
                  </a:lnTo>
                  <a:lnTo>
                    <a:pt x="7529" y="50800"/>
                  </a:lnTo>
                  <a:close/>
                </a:path>
                <a:path w="800100" h="640079">
                  <a:moveTo>
                    <a:pt x="800001" y="50800"/>
                  </a:moveTo>
                  <a:lnTo>
                    <a:pt x="793664" y="50800"/>
                  </a:lnTo>
                  <a:lnTo>
                    <a:pt x="793587" y="88899"/>
                  </a:lnTo>
                  <a:lnTo>
                    <a:pt x="799925" y="88899"/>
                  </a:lnTo>
                  <a:lnTo>
                    <a:pt x="800001" y="50800"/>
                  </a:lnTo>
                  <a:close/>
                </a:path>
                <a:path w="800100" h="640079">
                  <a:moveTo>
                    <a:pt x="7452" y="88900"/>
                  </a:moveTo>
                  <a:lnTo>
                    <a:pt x="1093" y="88900"/>
                  </a:lnTo>
                  <a:lnTo>
                    <a:pt x="1078" y="96519"/>
                  </a:lnTo>
                  <a:lnTo>
                    <a:pt x="7437" y="96519"/>
                  </a:lnTo>
                  <a:lnTo>
                    <a:pt x="7452" y="88900"/>
                  </a:lnTo>
                  <a:close/>
                </a:path>
                <a:path w="800100" h="640079">
                  <a:moveTo>
                    <a:pt x="799925" y="88900"/>
                  </a:moveTo>
                  <a:lnTo>
                    <a:pt x="793587" y="88900"/>
                  </a:lnTo>
                  <a:lnTo>
                    <a:pt x="793571" y="96519"/>
                  </a:lnTo>
                  <a:lnTo>
                    <a:pt x="799910" y="96519"/>
                  </a:lnTo>
                  <a:lnTo>
                    <a:pt x="799925" y="88900"/>
                  </a:lnTo>
                  <a:close/>
                </a:path>
                <a:path w="800100" h="640079">
                  <a:moveTo>
                    <a:pt x="7437" y="96519"/>
                  </a:moveTo>
                  <a:lnTo>
                    <a:pt x="1078" y="96519"/>
                  </a:lnTo>
                  <a:lnTo>
                    <a:pt x="1065" y="102869"/>
                  </a:lnTo>
                  <a:lnTo>
                    <a:pt x="7424" y="102869"/>
                  </a:lnTo>
                  <a:lnTo>
                    <a:pt x="7437" y="96519"/>
                  </a:lnTo>
                  <a:close/>
                </a:path>
                <a:path w="800100" h="640079">
                  <a:moveTo>
                    <a:pt x="799910" y="96519"/>
                  </a:moveTo>
                  <a:lnTo>
                    <a:pt x="793571" y="96519"/>
                  </a:lnTo>
                  <a:lnTo>
                    <a:pt x="793558" y="102869"/>
                  </a:lnTo>
                  <a:lnTo>
                    <a:pt x="799898" y="102869"/>
                  </a:lnTo>
                  <a:lnTo>
                    <a:pt x="799910" y="96519"/>
                  </a:lnTo>
                  <a:close/>
                </a:path>
                <a:path w="800100" h="640079">
                  <a:moveTo>
                    <a:pt x="7424" y="102869"/>
                  </a:moveTo>
                  <a:lnTo>
                    <a:pt x="1065" y="102869"/>
                  </a:lnTo>
                  <a:lnTo>
                    <a:pt x="1055" y="107949"/>
                  </a:lnTo>
                  <a:lnTo>
                    <a:pt x="7413" y="107949"/>
                  </a:lnTo>
                  <a:lnTo>
                    <a:pt x="7424" y="102869"/>
                  </a:lnTo>
                  <a:close/>
                </a:path>
                <a:path w="800100" h="640079">
                  <a:moveTo>
                    <a:pt x="799898" y="102869"/>
                  </a:moveTo>
                  <a:lnTo>
                    <a:pt x="793558" y="102869"/>
                  </a:lnTo>
                  <a:lnTo>
                    <a:pt x="793548" y="107949"/>
                  </a:lnTo>
                  <a:lnTo>
                    <a:pt x="799887" y="107949"/>
                  </a:lnTo>
                  <a:lnTo>
                    <a:pt x="799898" y="102869"/>
                  </a:lnTo>
                  <a:close/>
                </a:path>
                <a:path w="800100" h="640079">
                  <a:moveTo>
                    <a:pt x="7413" y="107950"/>
                  </a:moveTo>
                  <a:lnTo>
                    <a:pt x="1055" y="107950"/>
                  </a:lnTo>
                  <a:lnTo>
                    <a:pt x="1040" y="115569"/>
                  </a:lnTo>
                  <a:lnTo>
                    <a:pt x="7398" y="115569"/>
                  </a:lnTo>
                  <a:lnTo>
                    <a:pt x="7413" y="107950"/>
                  </a:lnTo>
                  <a:close/>
                </a:path>
                <a:path w="800100" h="640079">
                  <a:moveTo>
                    <a:pt x="799887" y="107950"/>
                  </a:moveTo>
                  <a:lnTo>
                    <a:pt x="793548" y="107950"/>
                  </a:lnTo>
                  <a:lnTo>
                    <a:pt x="793533" y="115569"/>
                  </a:lnTo>
                  <a:lnTo>
                    <a:pt x="799872" y="115569"/>
                  </a:lnTo>
                  <a:lnTo>
                    <a:pt x="799887" y="107950"/>
                  </a:lnTo>
                  <a:close/>
                </a:path>
                <a:path w="800100" h="640079">
                  <a:moveTo>
                    <a:pt x="7398" y="115569"/>
                  </a:moveTo>
                  <a:lnTo>
                    <a:pt x="1040" y="115569"/>
                  </a:lnTo>
                  <a:lnTo>
                    <a:pt x="977" y="147319"/>
                  </a:lnTo>
                  <a:lnTo>
                    <a:pt x="7334" y="147319"/>
                  </a:lnTo>
                  <a:lnTo>
                    <a:pt x="7398" y="115569"/>
                  </a:lnTo>
                  <a:close/>
                </a:path>
                <a:path w="800100" h="640079">
                  <a:moveTo>
                    <a:pt x="799872" y="115569"/>
                  </a:moveTo>
                  <a:lnTo>
                    <a:pt x="793533" y="115569"/>
                  </a:lnTo>
                  <a:lnTo>
                    <a:pt x="793468" y="147319"/>
                  </a:lnTo>
                  <a:lnTo>
                    <a:pt x="799809" y="147319"/>
                  </a:lnTo>
                  <a:lnTo>
                    <a:pt x="799872" y="115569"/>
                  </a:lnTo>
                  <a:close/>
                </a:path>
                <a:path w="800100" h="640079">
                  <a:moveTo>
                    <a:pt x="7334" y="147319"/>
                  </a:moveTo>
                  <a:lnTo>
                    <a:pt x="977" y="147319"/>
                  </a:lnTo>
                  <a:lnTo>
                    <a:pt x="913" y="179069"/>
                  </a:lnTo>
                  <a:lnTo>
                    <a:pt x="7269" y="179069"/>
                  </a:lnTo>
                  <a:lnTo>
                    <a:pt x="7334" y="147319"/>
                  </a:lnTo>
                  <a:close/>
                </a:path>
                <a:path w="800100" h="640079">
                  <a:moveTo>
                    <a:pt x="799809" y="147319"/>
                  </a:moveTo>
                  <a:lnTo>
                    <a:pt x="793468" y="147319"/>
                  </a:lnTo>
                  <a:lnTo>
                    <a:pt x="793404" y="179069"/>
                  </a:lnTo>
                  <a:lnTo>
                    <a:pt x="799746" y="179069"/>
                  </a:lnTo>
                  <a:lnTo>
                    <a:pt x="799809" y="147319"/>
                  </a:lnTo>
                  <a:close/>
                </a:path>
                <a:path w="800100" h="640079">
                  <a:moveTo>
                    <a:pt x="7269" y="179069"/>
                  </a:moveTo>
                  <a:lnTo>
                    <a:pt x="913" y="179069"/>
                  </a:lnTo>
                  <a:lnTo>
                    <a:pt x="850" y="210819"/>
                  </a:lnTo>
                  <a:lnTo>
                    <a:pt x="7205" y="210819"/>
                  </a:lnTo>
                  <a:lnTo>
                    <a:pt x="7269" y="179069"/>
                  </a:lnTo>
                  <a:close/>
                </a:path>
                <a:path w="800100" h="640079">
                  <a:moveTo>
                    <a:pt x="799746" y="179069"/>
                  </a:moveTo>
                  <a:lnTo>
                    <a:pt x="793404" y="179069"/>
                  </a:lnTo>
                  <a:lnTo>
                    <a:pt x="793339" y="210819"/>
                  </a:lnTo>
                  <a:lnTo>
                    <a:pt x="799683" y="210819"/>
                  </a:lnTo>
                  <a:lnTo>
                    <a:pt x="799746" y="179069"/>
                  </a:lnTo>
                  <a:close/>
                </a:path>
                <a:path w="800100" h="640079">
                  <a:moveTo>
                    <a:pt x="7205" y="210819"/>
                  </a:moveTo>
                  <a:lnTo>
                    <a:pt x="850" y="210819"/>
                  </a:lnTo>
                  <a:lnTo>
                    <a:pt x="474" y="400049"/>
                  </a:lnTo>
                  <a:lnTo>
                    <a:pt x="6821" y="400049"/>
                  </a:lnTo>
                  <a:lnTo>
                    <a:pt x="7205" y="210819"/>
                  </a:lnTo>
                  <a:close/>
                </a:path>
                <a:path w="800100" h="640079">
                  <a:moveTo>
                    <a:pt x="799683" y="210819"/>
                  </a:moveTo>
                  <a:lnTo>
                    <a:pt x="793339" y="210819"/>
                  </a:lnTo>
                  <a:lnTo>
                    <a:pt x="792954" y="400049"/>
                  </a:lnTo>
                  <a:lnTo>
                    <a:pt x="799307" y="400049"/>
                  </a:lnTo>
                  <a:lnTo>
                    <a:pt x="799683" y="210819"/>
                  </a:lnTo>
                  <a:close/>
                </a:path>
                <a:path w="800100" h="640079">
                  <a:moveTo>
                    <a:pt x="6821" y="400050"/>
                  </a:moveTo>
                  <a:lnTo>
                    <a:pt x="474" y="400050"/>
                  </a:lnTo>
                  <a:lnTo>
                    <a:pt x="398" y="438149"/>
                  </a:lnTo>
                  <a:lnTo>
                    <a:pt x="6744" y="438149"/>
                  </a:lnTo>
                  <a:lnTo>
                    <a:pt x="6821" y="400050"/>
                  </a:lnTo>
                  <a:close/>
                </a:path>
                <a:path w="800100" h="640079">
                  <a:moveTo>
                    <a:pt x="799307" y="400050"/>
                  </a:moveTo>
                  <a:lnTo>
                    <a:pt x="792954" y="400050"/>
                  </a:lnTo>
                  <a:lnTo>
                    <a:pt x="792877" y="438149"/>
                  </a:lnTo>
                  <a:lnTo>
                    <a:pt x="799231" y="438149"/>
                  </a:lnTo>
                  <a:lnTo>
                    <a:pt x="799307" y="400050"/>
                  </a:lnTo>
                  <a:close/>
                </a:path>
                <a:path w="800100" h="640079">
                  <a:moveTo>
                    <a:pt x="6744" y="438150"/>
                  </a:moveTo>
                  <a:lnTo>
                    <a:pt x="398" y="438150"/>
                  </a:lnTo>
                  <a:lnTo>
                    <a:pt x="333" y="471169"/>
                  </a:lnTo>
                  <a:lnTo>
                    <a:pt x="6677" y="471169"/>
                  </a:lnTo>
                  <a:lnTo>
                    <a:pt x="6744" y="438150"/>
                  </a:lnTo>
                  <a:close/>
                </a:path>
                <a:path w="800100" h="640079">
                  <a:moveTo>
                    <a:pt x="799231" y="438150"/>
                  </a:moveTo>
                  <a:lnTo>
                    <a:pt x="792877" y="438150"/>
                  </a:lnTo>
                  <a:lnTo>
                    <a:pt x="792810" y="471169"/>
                  </a:lnTo>
                  <a:lnTo>
                    <a:pt x="799165" y="471169"/>
                  </a:lnTo>
                  <a:lnTo>
                    <a:pt x="799231" y="438150"/>
                  </a:lnTo>
                  <a:close/>
                </a:path>
                <a:path w="800100" h="640079">
                  <a:moveTo>
                    <a:pt x="6677" y="471169"/>
                  </a:moveTo>
                  <a:lnTo>
                    <a:pt x="333" y="471169"/>
                  </a:lnTo>
                  <a:lnTo>
                    <a:pt x="219" y="528319"/>
                  </a:lnTo>
                  <a:lnTo>
                    <a:pt x="6561" y="528319"/>
                  </a:lnTo>
                  <a:lnTo>
                    <a:pt x="6677" y="471169"/>
                  </a:lnTo>
                  <a:close/>
                </a:path>
                <a:path w="800100" h="640079">
                  <a:moveTo>
                    <a:pt x="799165" y="471169"/>
                  </a:moveTo>
                  <a:lnTo>
                    <a:pt x="792810" y="471169"/>
                  </a:lnTo>
                  <a:lnTo>
                    <a:pt x="792694" y="528319"/>
                  </a:lnTo>
                  <a:lnTo>
                    <a:pt x="799052" y="528319"/>
                  </a:lnTo>
                  <a:lnTo>
                    <a:pt x="799165" y="471169"/>
                  </a:lnTo>
                  <a:close/>
                </a:path>
                <a:path w="800100" h="640079">
                  <a:moveTo>
                    <a:pt x="6561" y="528319"/>
                  </a:moveTo>
                  <a:lnTo>
                    <a:pt x="219" y="528319"/>
                  </a:lnTo>
                  <a:lnTo>
                    <a:pt x="209" y="533399"/>
                  </a:lnTo>
                  <a:lnTo>
                    <a:pt x="6550" y="533399"/>
                  </a:lnTo>
                  <a:lnTo>
                    <a:pt x="6561" y="528319"/>
                  </a:lnTo>
                  <a:close/>
                </a:path>
                <a:path w="800100" h="640079">
                  <a:moveTo>
                    <a:pt x="799052" y="528319"/>
                  </a:moveTo>
                  <a:lnTo>
                    <a:pt x="792694" y="528319"/>
                  </a:lnTo>
                  <a:lnTo>
                    <a:pt x="792683" y="533399"/>
                  </a:lnTo>
                  <a:lnTo>
                    <a:pt x="799042" y="533399"/>
                  </a:lnTo>
                  <a:lnTo>
                    <a:pt x="799052" y="528319"/>
                  </a:lnTo>
                  <a:close/>
                </a:path>
                <a:path w="800100" h="640079">
                  <a:moveTo>
                    <a:pt x="6550" y="533400"/>
                  </a:moveTo>
                  <a:lnTo>
                    <a:pt x="209" y="533400"/>
                  </a:lnTo>
                  <a:lnTo>
                    <a:pt x="194" y="541019"/>
                  </a:lnTo>
                  <a:lnTo>
                    <a:pt x="6535" y="541019"/>
                  </a:lnTo>
                  <a:lnTo>
                    <a:pt x="6550" y="533400"/>
                  </a:lnTo>
                  <a:close/>
                </a:path>
                <a:path w="800100" h="640079">
                  <a:moveTo>
                    <a:pt x="799042" y="533400"/>
                  </a:moveTo>
                  <a:lnTo>
                    <a:pt x="792683" y="533400"/>
                  </a:lnTo>
                  <a:lnTo>
                    <a:pt x="792668" y="541019"/>
                  </a:lnTo>
                  <a:lnTo>
                    <a:pt x="799026" y="541019"/>
                  </a:lnTo>
                  <a:lnTo>
                    <a:pt x="799042" y="533400"/>
                  </a:lnTo>
                  <a:close/>
                </a:path>
                <a:path w="800100" h="640079">
                  <a:moveTo>
                    <a:pt x="6535" y="541019"/>
                  </a:moveTo>
                  <a:lnTo>
                    <a:pt x="194" y="541019"/>
                  </a:lnTo>
                  <a:lnTo>
                    <a:pt x="181" y="547369"/>
                  </a:lnTo>
                  <a:lnTo>
                    <a:pt x="6522" y="547369"/>
                  </a:lnTo>
                  <a:lnTo>
                    <a:pt x="6535" y="541019"/>
                  </a:lnTo>
                  <a:close/>
                </a:path>
                <a:path w="800100" h="640079">
                  <a:moveTo>
                    <a:pt x="799026" y="541019"/>
                  </a:moveTo>
                  <a:lnTo>
                    <a:pt x="792668" y="541019"/>
                  </a:lnTo>
                  <a:lnTo>
                    <a:pt x="792655" y="547369"/>
                  </a:lnTo>
                  <a:lnTo>
                    <a:pt x="799014" y="547369"/>
                  </a:lnTo>
                  <a:lnTo>
                    <a:pt x="799026" y="541019"/>
                  </a:lnTo>
                  <a:close/>
                </a:path>
                <a:path w="800100" h="640079">
                  <a:moveTo>
                    <a:pt x="6522" y="547369"/>
                  </a:moveTo>
                  <a:lnTo>
                    <a:pt x="181" y="547369"/>
                  </a:lnTo>
                  <a:lnTo>
                    <a:pt x="171" y="552449"/>
                  </a:lnTo>
                  <a:lnTo>
                    <a:pt x="6512" y="552449"/>
                  </a:lnTo>
                  <a:lnTo>
                    <a:pt x="6522" y="547369"/>
                  </a:lnTo>
                  <a:close/>
                </a:path>
                <a:path w="800100" h="640079">
                  <a:moveTo>
                    <a:pt x="799014" y="547369"/>
                  </a:moveTo>
                  <a:lnTo>
                    <a:pt x="792655" y="547369"/>
                  </a:lnTo>
                  <a:lnTo>
                    <a:pt x="792645" y="552449"/>
                  </a:lnTo>
                  <a:lnTo>
                    <a:pt x="799004" y="552449"/>
                  </a:lnTo>
                  <a:lnTo>
                    <a:pt x="799014" y="547369"/>
                  </a:lnTo>
                  <a:close/>
                </a:path>
                <a:path w="800100" h="640079">
                  <a:moveTo>
                    <a:pt x="6512" y="552450"/>
                  </a:moveTo>
                  <a:lnTo>
                    <a:pt x="171" y="552450"/>
                  </a:lnTo>
                  <a:lnTo>
                    <a:pt x="156" y="560069"/>
                  </a:lnTo>
                  <a:lnTo>
                    <a:pt x="6496" y="560069"/>
                  </a:lnTo>
                  <a:lnTo>
                    <a:pt x="6512" y="552450"/>
                  </a:lnTo>
                  <a:close/>
                </a:path>
                <a:path w="800100" h="640079">
                  <a:moveTo>
                    <a:pt x="799004" y="552450"/>
                  </a:moveTo>
                  <a:lnTo>
                    <a:pt x="792645" y="552450"/>
                  </a:lnTo>
                  <a:lnTo>
                    <a:pt x="792629" y="560069"/>
                  </a:lnTo>
                  <a:lnTo>
                    <a:pt x="798989" y="560069"/>
                  </a:lnTo>
                  <a:lnTo>
                    <a:pt x="799004" y="552450"/>
                  </a:lnTo>
                  <a:close/>
                </a:path>
                <a:path w="800100" h="640079">
                  <a:moveTo>
                    <a:pt x="6496" y="560069"/>
                  </a:moveTo>
                  <a:lnTo>
                    <a:pt x="156" y="560069"/>
                  </a:lnTo>
                  <a:lnTo>
                    <a:pt x="108" y="584199"/>
                  </a:lnTo>
                  <a:lnTo>
                    <a:pt x="6447" y="584199"/>
                  </a:lnTo>
                  <a:lnTo>
                    <a:pt x="6496" y="560069"/>
                  </a:lnTo>
                  <a:close/>
                </a:path>
                <a:path w="800100" h="640079">
                  <a:moveTo>
                    <a:pt x="798989" y="560069"/>
                  </a:moveTo>
                  <a:lnTo>
                    <a:pt x="792629" y="560069"/>
                  </a:lnTo>
                  <a:lnTo>
                    <a:pt x="792580" y="584199"/>
                  </a:lnTo>
                  <a:lnTo>
                    <a:pt x="798941" y="584199"/>
                  </a:lnTo>
                  <a:lnTo>
                    <a:pt x="798989" y="560069"/>
                  </a:lnTo>
                  <a:close/>
                </a:path>
                <a:path w="800100" h="640079">
                  <a:moveTo>
                    <a:pt x="6447" y="584200"/>
                  </a:moveTo>
                  <a:lnTo>
                    <a:pt x="108" y="584200"/>
                  </a:lnTo>
                  <a:lnTo>
                    <a:pt x="95" y="590549"/>
                  </a:lnTo>
                  <a:lnTo>
                    <a:pt x="6435" y="590549"/>
                  </a:lnTo>
                  <a:lnTo>
                    <a:pt x="6447" y="584200"/>
                  </a:lnTo>
                  <a:close/>
                </a:path>
                <a:path w="800100" h="640079">
                  <a:moveTo>
                    <a:pt x="798941" y="584200"/>
                  </a:moveTo>
                  <a:lnTo>
                    <a:pt x="792580" y="584200"/>
                  </a:lnTo>
                  <a:lnTo>
                    <a:pt x="792567" y="590549"/>
                  </a:lnTo>
                  <a:lnTo>
                    <a:pt x="798928" y="590549"/>
                  </a:lnTo>
                  <a:lnTo>
                    <a:pt x="798941" y="584200"/>
                  </a:lnTo>
                  <a:close/>
                </a:path>
                <a:path w="800100" h="640079">
                  <a:moveTo>
                    <a:pt x="6435" y="590550"/>
                  </a:moveTo>
                  <a:lnTo>
                    <a:pt x="95" y="590550"/>
                  </a:lnTo>
                  <a:lnTo>
                    <a:pt x="68" y="604519"/>
                  </a:lnTo>
                  <a:lnTo>
                    <a:pt x="6406" y="604519"/>
                  </a:lnTo>
                  <a:lnTo>
                    <a:pt x="6435" y="590550"/>
                  </a:lnTo>
                  <a:close/>
                </a:path>
                <a:path w="800100" h="640079">
                  <a:moveTo>
                    <a:pt x="798928" y="590550"/>
                  </a:moveTo>
                  <a:lnTo>
                    <a:pt x="792567" y="590550"/>
                  </a:lnTo>
                  <a:lnTo>
                    <a:pt x="792539" y="604519"/>
                  </a:lnTo>
                  <a:lnTo>
                    <a:pt x="798900" y="604519"/>
                  </a:lnTo>
                  <a:lnTo>
                    <a:pt x="798928" y="590550"/>
                  </a:lnTo>
                  <a:close/>
                </a:path>
                <a:path w="800100" h="640079">
                  <a:moveTo>
                    <a:pt x="6406" y="604519"/>
                  </a:moveTo>
                  <a:lnTo>
                    <a:pt x="68" y="604519"/>
                  </a:lnTo>
                  <a:lnTo>
                    <a:pt x="55" y="610869"/>
                  </a:lnTo>
                  <a:lnTo>
                    <a:pt x="6393" y="610869"/>
                  </a:lnTo>
                  <a:lnTo>
                    <a:pt x="6406" y="604519"/>
                  </a:lnTo>
                  <a:close/>
                </a:path>
                <a:path w="800100" h="640079">
                  <a:moveTo>
                    <a:pt x="798900" y="604519"/>
                  </a:moveTo>
                  <a:lnTo>
                    <a:pt x="792539" y="604519"/>
                  </a:lnTo>
                  <a:lnTo>
                    <a:pt x="792526" y="610869"/>
                  </a:lnTo>
                  <a:lnTo>
                    <a:pt x="798888" y="610869"/>
                  </a:lnTo>
                  <a:lnTo>
                    <a:pt x="798900" y="604519"/>
                  </a:lnTo>
                  <a:close/>
                </a:path>
                <a:path w="800100" h="640079">
                  <a:moveTo>
                    <a:pt x="6393" y="610869"/>
                  </a:moveTo>
                  <a:lnTo>
                    <a:pt x="55" y="610869"/>
                  </a:lnTo>
                  <a:lnTo>
                    <a:pt x="42" y="617219"/>
                  </a:lnTo>
                  <a:lnTo>
                    <a:pt x="6380" y="617219"/>
                  </a:lnTo>
                  <a:lnTo>
                    <a:pt x="6393" y="610869"/>
                  </a:lnTo>
                  <a:close/>
                </a:path>
                <a:path w="800100" h="640079">
                  <a:moveTo>
                    <a:pt x="798888" y="610869"/>
                  </a:moveTo>
                  <a:lnTo>
                    <a:pt x="792526" y="610869"/>
                  </a:lnTo>
                  <a:lnTo>
                    <a:pt x="792513" y="617219"/>
                  </a:lnTo>
                  <a:lnTo>
                    <a:pt x="798875" y="617219"/>
                  </a:lnTo>
                  <a:lnTo>
                    <a:pt x="798888" y="610869"/>
                  </a:lnTo>
                  <a:close/>
                </a:path>
                <a:path w="800100" h="640079">
                  <a:moveTo>
                    <a:pt x="6380" y="617219"/>
                  </a:moveTo>
                  <a:lnTo>
                    <a:pt x="42" y="617219"/>
                  </a:lnTo>
                  <a:lnTo>
                    <a:pt x="30" y="623569"/>
                  </a:lnTo>
                  <a:lnTo>
                    <a:pt x="6368" y="623569"/>
                  </a:lnTo>
                  <a:lnTo>
                    <a:pt x="6380" y="617219"/>
                  </a:lnTo>
                  <a:close/>
                </a:path>
                <a:path w="800100" h="640079">
                  <a:moveTo>
                    <a:pt x="798875" y="617219"/>
                  </a:moveTo>
                  <a:lnTo>
                    <a:pt x="792513" y="617219"/>
                  </a:lnTo>
                  <a:lnTo>
                    <a:pt x="792500" y="623569"/>
                  </a:lnTo>
                  <a:lnTo>
                    <a:pt x="798862" y="623569"/>
                  </a:lnTo>
                  <a:lnTo>
                    <a:pt x="798875" y="617219"/>
                  </a:lnTo>
                  <a:close/>
                </a:path>
                <a:path w="800100" h="640079">
                  <a:moveTo>
                    <a:pt x="6368" y="623569"/>
                  </a:moveTo>
                  <a:lnTo>
                    <a:pt x="30" y="623569"/>
                  </a:lnTo>
                  <a:lnTo>
                    <a:pt x="17" y="629919"/>
                  </a:lnTo>
                  <a:lnTo>
                    <a:pt x="6355" y="629919"/>
                  </a:lnTo>
                  <a:lnTo>
                    <a:pt x="6368" y="623569"/>
                  </a:lnTo>
                  <a:close/>
                </a:path>
                <a:path w="800100" h="640079">
                  <a:moveTo>
                    <a:pt x="798862" y="623569"/>
                  </a:moveTo>
                  <a:lnTo>
                    <a:pt x="792500" y="623569"/>
                  </a:lnTo>
                  <a:lnTo>
                    <a:pt x="792487" y="629919"/>
                  </a:lnTo>
                  <a:lnTo>
                    <a:pt x="798850" y="629919"/>
                  </a:lnTo>
                  <a:lnTo>
                    <a:pt x="798862" y="623569"/>
                  </a:lnTo>
                  <a:close/>
                </a:path>
                <a:path w="800100" h="640079">
                  <a:moveTo>
                    <a:pt x="6355" y="629919"/>
                  </a:moveTo>
                  <a:lnTo>
                    <a:pt x="17" y="629919"/>
                  </a:lnTo>
                  <a:lnTo>
                    <a:pt x="5" y="636269"/>
                  </a:lnTo>
                  <a:lnTo>
                    <a:pt x="798837" y="636269"/>
                  </a:lnTo>
                  <a:lnTo>
                    <a:pt x="798842" y="633729"/>
                  </a:lnTo>
                  <a:lnTo>
                    <a:pt x="6350" y="632459"/>
                  </a:lnTo>
                  <a:lnTo>
                    <a:pt x="6355" y="629919"/>
                  </a:lnTo>
                  <a:close/>
                </a:path>
                <a:path w="800100" h="640079">
                  <a:moveTo>
                    <a:pt x="798850" y="629919"/>
                  </a:moveTo>
                  <a:lnTo>
                    <a:pt x="792487" y="629919"/>
                  </a:lnTo>
                  <a:lnTo>
                    <a:pt x="792480" y="633729"/>
                  </a:lnTo>
                  <a:lnTo>
                    <a:pt x="798842" y="633729"/>
                  </a:lnTo>
                  <a:lnTo>
                    <a:pt x="798850" y="629919"/>
                  </a:lnTo>
                  <a:close/>
                </a:path>
                <a:path w="800100" h="640079">
                  <a:moveTo>
                    <a:pt x="798837" y="636269"/>
                  </a:moveTo>
                  <a:lnTo>
                    <a:pt x="5" y="636269"/>
                  </a:lnTo>
                  <a:lnTo>
                    <a:pt x="0" y="638809"/>
                  </a:lnTo>
                  <a:lnTo>
                    <a:pt x="798830" y="640079"/>
                  </a:lnTo>
                  <a:lnTo>
                    <a:pt x="798837" y="636269"/>
                  </a:lnTo>
                  <a:close/>
                </a:path>
              </a:pathLst>
            </a:custGeom>
            <a:solidFill>
              <a:srgbClr val="0951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868679" y="3849370"/>
              <a:ext cx="787400" cy="627380"/>
            </a:xfrm>
            <a:custGeom>
              <a:avLst/>
              <a:gdLst/>
              <a:ahLst/>
              <a:cxnLst/>
              <a:rect l="l" t="t" r="r" b="b"/>
              <a:pathLst>
                <a:path w="787400" h="627379">
                  <a:moveTo>
                    <a:pt x="1269" y="0"/>
                  </a:moveTo>
                  <a:lnTo>
                    <a:pt x="1257" y="6349"/>
                  </a:lnTo>
                  <a:lnTo>
                    <a:pt x="787392" y="6349"/>
                  </a:lnTo>
                  <a:lnTo>
                    <a:pt x="787400" y="2539"/>
                  </a:lnTo>
                  <a:lnTo>
                    <a:pt x="1269" y="0"/>
                  </a:lnTo>
                  <a:close/>
                </a:path>
                <a:path w="787400" h="627379">
                  <a:moveTo>
                    <a:pt x="7619" y="6350"/>
                  </a:moveTo>
                  <a:lnTo>
                    <a:pt x="1257" y="6350"/>
                  </a:lnTo>
                  <a:lnTo>
                    <a:pt x="1241" y="13969"/>
                  </a:lnTo>
                  <a:lnTo>
                    <a:pt x="7619" y="13969"/>
                  </a:lnTo>
                  <a:lnTo>
                    <a:pt x="7619" y="6350"/>
                  </a:lnTo>
                  <a:close/>
                </a:path>
                <a:path w="787400" h="627379">
                  <a:moveTo>
                    <a:pt x="787392" y="6350"/>
                  </a:moveTo>
                  <a:lnTo>
                    <a:pt x="7619" y="6350"/>
                  </a:lnTo>
                  <a:lnTo>
                    <a:pt x="781050" y="8889"/>
                  </a:lnTo>
                  <a:lnTo>
                    <a:pt x="781039" y="13969"/>
                  </a:lnTo>
                  <a:lnTo>
                    <a:pt x="787376" y="13969"/>
                  </a:lnTo>
                  <a:lnTo>
                    <a:pt x="787392" y="6350"/>
                  </a:lnTo>
                  <a:close/>
                </a:path>
                <a:path w="787400" h="627379">
                  <a:moveTo>
                    <a:pt x="7619" y="13969"/>
                  </a:moveTo>
                  <a:lnTo>
                    <a:pt x="1241" y="13969"/>
                  </a:lnTo>
                  <a:lnTo>
                    <a:pt x="1228" y="20319"/>
                  </a:lnTo>
                  <a:lnTo>
                    <a:pt x="7619" y="20319"/>
                  </a:lnTo>
                  <a:lnTo>
                    <a:pt x="7619" y="13969"/>
                  </a:lnTo>
                  <a:close/>
                </a:path>
                <a:path w="787400" h="627379">
                  <a:moveTo>
                    <a:pt x="787376" y="13969"/>
                  </a:moveTo>
                  <a:lnTo>
                    <a:pt x="781039" y="13969"/>
                  </a:lnTo>
                  <a:lnTo>
                    <a:pt x="781026" y="20319"/>
                  </a:lnTo>
                  <a:lnTo>
                    <a:pt x="787363" y="20319"/>
                  </a:lnTo>
                  <a:lnTo>
                    <a:pt x="787376" y="13969"/>
                  </a:lnTo>
                  <a:close/>
                </a:path>
                <a:path w="787400" h="627379">
                  <a:moveTo>
                    <a:pt x="7619" y="20319"/>
                  </a:moveTo>
                  <a:lnTo>
                    <a:pt x="1228" y="20319"/>
                  </a:lnTo>
                  <a:lnTo>
                    <a:pt x="1215" y="26669"/>
                  </a:lnTo>
                  <a:lnTo>
                    <a:pt x="7619" y="26669"/>
                  </a:lnTo>
                  <a:lnTo>
                    <a:pt x="7619" y="20319"/>
                  </a:lnTo>
                  <a:close/>
                </a:path>
                <a:path w="787400" h="627379">
                  <a:moveTo>
                    <a:pt x="787363" y="20319"/>
                  </a:moveTo>
                  <a:lnTo>
                    <a:pt x="781026" y="20319"/>
                  </a:lnTo>
                  <a:lnTo>
                    <a:pt x="781013" y="26669"/>
                  </a:lnTo>
                  <a:lnTo>
                    <a:pt x="787350" y="26669"/>
                  </a:lnTo>
                  <a:lnTo>
                    <a:pt x="787363" y="20319"/>
                  </a:lnTo>
                  <a:close/>
                </a:path>
                <a:path w="787400" h="627379">
                  <a:moveTo>
                    <a:pt x="7619" y="26669"/>
                  </a:moveTo>
                  <a:lnTo>
                    <a:pt x="1215" y="26669"/>
                  </a:lnTo>
                  <a:lnTo>
                    <a:pt x="1205" y="31749"/>
                  </a:lnTo>
                  <a:lnTo>
                    <a:pt x="7619" y="31749"/>
                  </a:lnTo>
                  <a:lnTo>
                    <a:pt x="7619" y="26669"/>
                  </a:lnTo>
                  <a:close/>
                </a:path>
                <a:path w="787400" h="627379">
                  <a:moveTo>
                    <a:pt x="787350" y="26669"/>
                  </a:moveTo>
                  <a:lnTo>
                    <a:pt x="781013" y="26669"/>
                  </a:lnTo>
                  <a:lnTo>
                    <a:pt x="781002" y="31749"/>
                  </a:lnTo>
                  <a:lnTo>
                    <a:pt x="787340" y="31749"/>
                  </a:lnTo>
                  <a:lnTo>
                    <a:pt x="787350" y="26669"/>
                  </a:lnTo>
                  <a:close/>
                </a:path>
                <a:path w="787400" h="627379">
                  <a:moveTo>
                    <a:pt x="7619" y="31750"/>
                  </a:moveTo>
                  <a:lnTo>
                    <a:pt x="1205" y="31750"/>
                  </a:lnTo>
                  <a:lnTo>
                    <a:pt x="1192" y="38099"/>
                  </a:lnTo>
                  <a:lnTo>
                    <a:pt x="7619" y="38099"/>
                  </a:lnTo>
                  <a:lnTo>
                    <a:pt x="7619" y="31750"/>
                  </a:lnTo>
                  <a:close/>
                </a:path>
                <a:path w="787400" h="627379">
                  <a:moveTo>
                    <a:pt x="787340" y="31750"/>
                  </a:moveTo>
                  <a:lnTo>
                    <a:pt x="781002" y="31750"/>
                  </a:lnTo>
                  <a:lnTo>
                    <a:pt x="780989" y="38099"/>
                  </a:lnTo>
                  <a:lnTo>
                    <a:pt x="787327" y="38099"/>
                  </a:lnTo>
                  <a:lnTo>
                    <a:pt x="787340" y="31750"/>
                  </a:lnTo>
                  <a:close/>
                </a:path>
                <a:path w="787400" h="627379">
                  <a:moveTo>
                    <a:pt x="7619" y="38100"/>
                  </a:moveTo>
                  <a:lnTo>
                    <a:pt x="1192" y="38100"/>
                  </a:lnTo>
                  <a:lnTo>
                    <a:pt x="1179" y="44449"/>
                  </a:lnTo>
                  <a:lnTo>
                    <a:pt x="7619" y="44449"/>
                  </a:lnTo>
                  <a:lnTo>
                    <a:pt x="7619" y="38100"/>
                  </a:lnTo>
                  <a:close/>
                </a:path>
                <a:path w="787400" h="627379">
                  <a:moveTo>
                    <a:pt x="787327" y="38100"/>
                  </a:moveTo>
                  <a:lnTo>
                    <a:pt x="780989" y="38100"/>
                  </a:lnTo>
                  <a:lnTo>
                    <a:pt x="780976" y="44449"/>
                  </a:lnTo>
                  <a:lnTo>
                    <a:pt x="787314" y="44449"/>
                  </a:lnTo>
                  <a:lnTo>
                    <a:pt x="787327" y="38100"/>
                  </a:lnTo>
                  <a:close/>
                </a:path>
                <a:path w="787400" h="627379">
                  <a:moveTo>
                    <a:pt x="7619" y="44450"/>
                  </a:moveTo>
                  <a:lnTo>
                    <a:pt x="1179" y="44450"/>
                  </a:lnTo>
                  <a:lnTo>
                    <a:pt x="1102" y="82549"/>
                  </a:lnTo>
                  <a:lnTo>
                    <a:pt x="7619" y="82549"/>
                  </a:lnTo>
                  <a:lnTo>
                    <a:pt x="7619" y="44450"/>
                  </a:lnTo>
                  <a:close/>
                </a:path>
                <a:path w="787400" h="627379">
                  <a:moveTo>
                    <a:pt x="787314" y="44450"/>
                  </a:moveTo>
                  <a:lnTo>
                    <a:pt x="780976" y="44450"/>
                  </a:lnTo>
                  <a:lnTo>
                    <a:pt x="780897" y="82549"/>
                  </a:lnTo>
                  <a:lnTo>
                    <a:pt x="787237" y="82549"/>
                  </a:lnTo>
                  <a:lnTo>
                    <a:pt x="787314" y="44450"/>
                  </a:lnTo>
                  <a:close/>
                </a:path>
                <a:path w="787400" h="627379">
                  <a:moveTo>
                    <a:pt x="7619" y="82550"/>
                  </a:moveTo>
                  <a:lnTo>
                    <a:pt x="1102" y="82550"/>
                  </a:lnTo>
                  <a:lnTo>
                    <a:pt x="1087" y="90169"/>
                  </a:lnTo>
                  <a:lnTo>
                    <a:pt x="7619" y="90169"/>
                  </a:lnTo>
                  <a:lnTo>
                    <a:pt x="7619" y="82550"/>
                  </a:lnTo>
                  <a:close/>
                </a:path>
                <a:path w="787400" h="627379">
                  <a:moveTo>
                    <a:pt x="787237" y="82550"/>
                  </a:moveTo>
                  <a:lnTo>
                    <a:pt x="780897" y="82550"/>
                  </a:lnTo>
                  <a:lnTo>
                    <a:pt x="780881" y="90169"/>
                  </a:lnTo>
                  <a:lnTo>
                    <a:pt x="787221" y="90169"/>
                  </a:lnTo>
                  <a:lnTo>
                    <a:pt x="787237" y="82550"/>
                  </a:lnTo>
                  <a:close/>
                </a:path>
                <a:path w="787400" h="627379">
                  <a:moveTo>
                    <a:pt x="7619" y="90169"/>
                  </a:moveTo>
                  <a:lnTo>
                    <a:pt x="1087" y="90169"/>
                  </a:lnTo>
                  <a:lnTo>
                    <a:pt x="1074" y="96519"/>
                  </a:lnTo>
                  <a:lnTo>
                    <a:pt x="7619" y="96519"/>
                  </a:lnTo>
                  <a:lnTo>
                    <a:pt x="7619" y="90169"/>
                  </a:lnTo>
                  <a:close/>
                </a:path>
                <a:path w="787400" h="627379">
                  <a:moveTo>
                    <a:pt x="787221" y="90169"/>
                  </a:moveTo>
                  <a:lnTo>
                    <a:pt x="780881" y="90169"/>
                  </a:lnTo>
                  <a:lnTo>
                    <a:pt x="780868" y="96519"/>
                  </a:lnTo>
                  <a:lnTo>
                    <a:pt x="787208" y="96519"/>
                  </a:lnTo>
                  <a:lnTo>
                    <a:pt x="787221" y="90169"/>
                  </a:lnTo>
                  <a:close/>
                </a:path>
                <a:path w="787400" h="627379">
                  <a:moveTo>
                    <a:pt x="7619" y="96519"/>
                  </a:moveTo>
                  <a:lnTo>
                    <a:pt x="1074" y="96519"/>
                  </a:lnTo>
                  <a:lnTo>
                    <a:pt x="1063" y="101599"/>
                  </a:lnTo>
                  <a:lnTo>
                    <a:pt x="7619" y="101599"/>
                  </a:lnTo>
                  <a:lnTo>
                    <a:pt x="7619" y="96519"/>
                  </a:lnTo>
                  <a:close/>
                </a:path>
                <a:path w="787400" h="627379">
                  <a:moveTo>
                    <a:pt x="787208" y="96519"/>
                  </a:moveTo>
                  <a:lnTo>
                    <a:pt x="780868" y="96519"/>
                  </a:lnTo>
                  <a:lnTo>
                    <a:pt x="780857" y="101599"/>
                  </a:lnTo>
                  <a:lnTo>
                    <a:pt x="787198" y="101599"/>
                  </a:lnTo>
                  <a:lnTo>
                    <a:pt x="787208" y="96519"/>
                  </a:lnTo>
                  <a:close/>
                </a:path>
                <a:path w="787400" h="627379">
                  <a:moveTo>
                    <a:pt x="7619" y="101600"/>
                  </a:moveTo>
                  <a:lnTo>
                    <a:pt x="1063" y="101600"/>
                  </a:lnTo>
                  <a:lnTo>
                    <a:pt x="1048" y="109219"/>
                  </a:lnTo>
                  <a:lnTo>
                    <a:pt x="7619" y="109219"/>
                  </a:lnTo>
                  <a:lnTo>
                    <a:pt x="7619" y="101600"/>
                  </a:lnTo>
                  <a:close/>
                </a:path>
                <a:path w="787400" h="627379">
                  <a:moveTo>
                    <a:pt x="787198" y="101600"/>
                  </a:moveTo>
                  <a:lnTo>
                    <a:pt x="780857" y="101600"/>
                  </a:lnTo>
                  <a:lnTo>
                    <a:pt x="780841" y="109219"/>
                  </a:lnTo>
                  <a:lnTo>
                    <a:pt x="787183" y="109219"/>
                  </a:lnTo>
                  <a:lnTo>
                    <a:pt x="787198" y="101600"/>
                  </a:lnTo>
                  <a:close/>
                </a:path>
                <a:path w="787400" h="627379">
                  <a:moveTo>
                    <a:pt x="7619" y="109219"/>
                  </a:moveTo>
                  <a:lnTo>
                    <a:pt x="1048" y="109219"/>
                  </a:lnTo>
                  <a:lnTo>
                    <a:pt x="984" y="140969"/>
                  </a:lnTo>
                  <a:lnTo>
                    <a:pt x="7619" y="140969"/>
                  </a:lnTo>
                  <a:lnTo>
                    <a:pt x="7619" y="109219"/>
                  </a:lnTo>
                  <a:close/>
                </a:path>
                <a:path w="787400" h="627379">
                  <a:moveTo>
                    <a:pt x="787183" y="109219"/>
                  </a:moveTo>
                  <a:lnTo>
                    <a:pt x="780841" y="109219"/>
                  </a:lnTo>
                  <a:lnTo>
                    <a:pt x="780775" y="140969"/>
                  </a:lnTo>
                  <a:lnTo>
                    <a:pt x="787118" y="140969"/>
                  </a:lnTo>
                  <a:lnTo>
                    <a:pt x="787183" y="109219"/>
                  </a:lnTo>
                  <a:close/>
                </a:path>
                <a:path w="787400" h="627379">
                  <a:moveTo>
                    <a:pt x="7619" y="140969"/>
                  </a:moveTo>
                  <a:lnTo>
                    <a:pt x="984" y="140969"/>
                  </a:lnTo>
                  <a:lnTo>
                    <a:pt x="919" y="172719"/>
                  </a:lnTo>
                  <a:lnTo>
                    <a:pt x="7619" y="172719"/>
                  </a:lnTo>
                  <a:lnTo>
                    <a:pt x="7619" y="140969"/>
                  </a:lnTo>
                  <a:close/>
                </a:path>
                <a:path w="787400" h="627379">
                  <a:moveTo>
                    <a:pt x="787118" y="140969"/>
                  </a:moveTo>
                  <a:lnTo>
                    <a:pt x="780775" y="140969"/>
                  </a:lnTo>
                  <a:lnTo>
                    <a:pt x="780710" y="172719"/>
                  </a:lnTo>
                  <a:lnTo>
                    <a:pt x="787054" y="172719"/>
                  </a:lnTo>
                  <a:lnTo>
                    <a:pt x="787118" y="140969"/>
                  </a:lnTo>
                  <a:close/>
                </a:path>
                <a:path w="787400" h="627379">
                  <a:moveTo>
                    <a:pt x="7619" y="172719"/>
                  </a:moveTo>
                  <a:lnTo>
                    <a:pt x="919" y="172719"/>
                  </a:lnTo>
                  <a:lnTo>
                    <a:pt x="855" y="204469"/>
                  </a:lnTo>
                  <a:lnTo>
                    <a:pt x="7619" y="204469"/>
                  </a:lnTo>
                  <a:lnTo>
                    <a:pt x="7619" y="172719"/>
                  </a:lnTo>
                  <a:close/>
                </a:path>
                <a:path w="787400" h="627379">
                  <a:moveTo>
                    <a:pt x="787054" y="172719"/>
                  </a:moveTo>
                  <a:lnTo>
                    <a:pt x="780710" y="172719"/>
                  </a:lnTo>
                  <a:lnTo>
                    <a:pt x="780644" y="204469"/>
                  </a:lnTo>
                  <a:lnTo>
                    <a:pt x="786989" y="204469"/>
                  </a:lnTo>
                  <a:lnTo>
                    <a:pt x="787054" y="172719"/>
                  </a:lnTo>
                  <a:close/>
                </a:path>
                <a:path w="787400" h="627379">
                  <a:moveTo>
                    <a:pt x="7619" y="204469"/>
                  </a:moveTo>
                  <a:lnTo>
                    <a:pt x="855" y="204469"/>
                  </a:lnTo>
                  <a:lnTo>
                    <a:pt x="471" y="393699"/>
                  </a:lnTo>
                  <a:lnTo>
                    <a:pt x="7619" y="393699"/>
                  </a:lnTo>
                  <a:lnTo>
                    <a:pt x="7619" y="204469"/>
                  </a:lnTo>
                  <a:close/>
                </a:path>
                <a:path w="787400" h="627379">
                  <a:moveTo>
                    <a:pt x="786989" y="204469"/>
                  </a:moveTo>
                  <a:lnTo>
                    <a:pt x="780644" y="204469"/>
                  </a:lnTo>
                  <a:lnTo>
                    <a:pt x="780251" y="393699"/>
                  </a:lnTo>
                  <a:lnTo>
                    <a:pt x="786604" y="393699"/>
                  </a:lnTo>
                  <a:lnTo>
                    <a:pt x="786989" y="204469"/>
                  </a:lnTo>
                  <a:close/>
                </a:path>
                <a:path w="787400" h="627379">
                  <a:moveTo>
                    <a:pt x="7619" y="393700"/>
                  </a:moveTo>
                  <a:lnTo>
                    <a:pt x="471" y="393700"/>
                  </a:lnTo>
                  <a:lnTo>
                    <a:pt x="394" y="431799"/>
                  </a:lnTo>
                  <a:lnTo>
                    <a:pt x="7619" y="431799"/>
                  </a:lnTo>
                  <a:lnTo>
                    <a:pt x="7619" y="393700"/>
                  </a:lnTo>
                  <a:close/>
                </a:path>
                <a:path w="787400" h="627379">
                  <a:moveTo>
                    <a:pt x="786604" y="393700"/>
                  </a:moveTo>
                  <a:lnTo>
                    <a:pt x="780251" y="393700"/>
                  </a:lnTo>
                  <a:lnTo>
                    <a:pt x="780172" y="431799"/>
                  </a:lnTo>
                  <a:lnTo>
                    <a:pt x="786527" y="431799"/>
                  </a:lnTo>
                  <a:lnTo>
                    <a:pt x="786604" y="393700"/>
                  </a:lnTo>
                  <a:close/>
                </a:path>
                <a:path w="787400" h="627379">
                  <a:moveTo>
                    <a:pt x="7619" y="431800"/>
                  </a:moveTo>
                  <a:lnTo>
                    <a:pt x="394" y="431800"/>
                  </a:lnTo>
                  <a:lnTo>
                    <a:pt x="327" y="464819"/>
                  </a:lnTo>
                  <a:lnTo>
                    <a:pt x="7619" y="464819"/>
                  </a:lnTo>
                  <a:lnTo>
                    <a:pt x="7619" y="431800"/>
                  </a:lnTo>
                  <a:close/>
                </a:path>
                <a:path w="787400" h="627379">
                  <a:moveTo>
                    <a:pt x="786527" y="431800"/>
                  </a:moveTo>
                  <a:lnTo>
                    <a:pt x="780172" y="431800"/>
                  </a:lnTo>
                  <a:lnTo>
                    <a:pt x="780104" y="464819"/>
                  </a:lnTo>
                  <a:lnTo>
                    <a:pt x="786460" y="464819"/>
                  </a:lnTo>
                  <a:lnTo>
                    <a:pt x="786527" y="431800"/>
                  </a:lnTo>
                  <a:close/>
                </a:path>
                <a:path w="787400" h="627379">
                  <a:moveTo>
                    <a:pt x="7619" y="464819"/>
                  </a:moveTo>
                  <a:lnTo>
                    <a:pt x="327" y="464819"/>
                  </a:lnTo>
                  <a:lnTo>
                    <a:pt x="211" y="521969"/>
                  </a:lnTo>
                  <a:lnTo>
                    <a:pt x="7619" y="521969"/>
                  </a:lnTo>
                  <a:lnTo>
                    <a:pt x="7619" y="464819"/>
                  </a:lnTo>
                  <a:close/>
                </a:path>
                <a:path w="787400" h="627379">
                  <a:moveTo>
                    <a:pt x="786460" y="464819"/>
                  </a:moveTo>
                  <a:lnTo>
                    <a:pt x="780104" y="464819"/>
                  </a:lnTo>
                  <a:lnTo>
                    <a:pt x="779985" y="521969"/>
                  </a:lnTo>
                  <a:lnTo>
                    <a:pt x="786344" y="521969"/>
                  </a:lnTo>
                  <a:lnTo>
                    <a:pt x="786460" y="464819"/>
                  </a:lnTo>
                  <a:close/>
                </a:path>
                <a:path w="787400" h="627379">
                  <a:moveTo>
                    <a:pt x="7619" y="521969"/>
                  </a:moveTo>
                  <a:lnTo>
                    <a:pt x="211" y="521969"/>
                  </a:lnTo>
                  <a:lnTo>
                    <a:pt x="200" y="527049"/>
                  </a:lnTo>
                  <a:lnTo>
                    <a:pt x="7619" y="527049"/>
                  </a:lnTo>
                  <a:lnTo>
                    <a:pt x="7619" y="521969"/>
                  </a:lnTo>
                  <a:close/>
                </a:path>
                <a:path w="787400" h="627379">
                  <a:moveTo>
                    <a:pt x="786344" y="521969"/>
                  </a:moveTo>
                  <a:lnTo>
                    <a:pt x="779985" y="521969"/>
                  </a:lnTo>
                  <a:lnTo>
                    <a:pt x="779974" y="527049"/>
                  </a:lnTo>
                  <a:lnTo>
                    <a:pt x="786333" y="527049"/>
                  </a:lnTo>
                  <a:lnTo>
                    <a:pt x="786344" y="521969"/>
                  </a:lnTo>
                  <a:close/>
                </a:path>
                <a:path w="787400" h="627379">
                  <a:moveTo>
                    <a:pt x="7619" y="527050"/>
                  </a:moveTo>
                  <a:lnTo>
                    <a:pt x="200" y="527050"/>
                  </a:lnTo>
                  <a:lnTo>
                    <a:pt x="185" y="534669"/>
                  </a:lnTo>
                  <a:lnTo>
                    <a:pt x="7619" y="534669"/>
                  </a:lnTo>
                  <a:lnTo>
                    <a:pt x="7619" y="527050"/>
                  </a:lnTo>
                  <a:close/>
                </a:path>
                <a:path w="787400" h="627379">
                  <a:moveTo>
                    <a:pt x="786333" y="527050"/>
                  </a:moveTo>
                  <a:lnTo>
                    <a:pt x="779974" y="527050"/>
                  </a:lnTo>
                  <a:lnTo>
                    <a:pt x="779959" y="534669"/>
                  </a:lnTo>
                  <a:lnTo>
                    <a:pt x="786318" y="534669"/>
                  </a:lnTo>
                  <a:lnTo>
                    <a:pt x="786333" y="527050"/>
                  </a:lnTo>
                  <a:close/>
                </a:path>
                <a:path w="787400" h="627379">
                  <a:moveTo>
                    <a:pt x="7619" y="534669"/>
                  </a:moveTo>
                  <a:lnTo>
                    <a:pt x="185" y="534669"/>
                  </a:lnTo>
                  <a:lnTo>
                    <a:pt x="172" y="541019"/>
                  </a:lnTo>
                  <a:lnTo>
                    <a:pt x="7619" y="541019"/>
                  </a:lnTo>
                  <a:lnTo>
                    <a:pt x="7619" y="534669"/>
                  </a:lnTo>
                  <a:close/>
                </a:path>
                <a:path w="787400" h="627379">
                  <a:moveTo>
                    <a:pt x="786318" y="534669"/>
                  </a:moveTo>
                  <a:lnTo>
                    <a:pt x="779959" y="534669"/>
                  </a:lnTo>
                  <a:lnTo>
                    <a:pt x="779945" y="541019"/>
                  </a:lnTo>
                  <a:lnTo>
                    <a:pt x="786305" y="541019"/>
                  </a:lnTo>
                  <a:lnTo>
                    <a:pt x="786318" y="534669"/>
                  </a:lnTo>
                  <a:close/>
                </a:path>
                <a:path w="787400" h="627379">
                  <a:moveTo>
                    <a:pt x="7619" y="541019"/>
                  </a:moveTo>
                  <a:lnTo>
                    <a:pt x="172" y="541019"/>
                  </a:lnTo>
                  <a:lnTo>
                    <a:pt x="162" y="546099"/>
                  </a:lnTo>
                  <a:lnTo>
                    <a:pt x="7619" y="546099"/>
                  </a:lnTo>
                  <a:lnTo>
                    <a:pt x="7619" y="541019"/>
                  </a:lnTo>
                  <a:close/>
                </a:path>
                <a:path w="787400" h="627379">
                  <a:moveTo>
                    <a:pt x="786305" y="541019"/>
                  </a:moveTo>
                  <a:lnTo>
                    <a:pt x="779945" y="541019"/>
                  </a:lnTo>
                  <a:lnTo>
                    <a:pt x="779935" y="546099"/>
                  </a:lnTo>
                  <a:lnTo>
                    <a:pt x="786295" y="546099"/>
                  </a:lnTo>
                  <a:lnTo>
                    <a:pt x="786305" y="541019"/>
                  </a:lnTo>
                  <a:close/>
                </a:path>
                <a:path w="787400" h="627379">
                  <a:moveTo>
                    <a:pt x="7619" y="546100"/>
                  </a:moveTo>
                  <a:lnTo>
                    <a:pt x="162" y="546100"/>
                  </a:lnTo>
                  <a:lnTo>
                    <a:pt x="146" y="553719"/>
                  </a:lnTo>
                  <a:lnTo>
                    <a:pt x="7619" y="553719"/>
                  </a:lnTo>
                  <a:lnTo>
                    <a:pt x="7619" y="546100"/>
                  </a:lnTo>
                  <a:close/>
                </a:path>
                <a:path w="787400" h="627379">
                  <a:moveTo>
                    <a:pt x="786295" y="546100"/>
                  </a:moveTo>
                  <a:lnTo>
                    <a:pt x="779935" y="546100"/>
                  </a:lnTo>
                  <a:lnTo>
                    <a:pt x="779919" y="553719"/>
                  </a:lnTo>
                  <a:lnTo>
                    <a:pt x="786279" y="553719"/>
                  </a:lnTo>
                  <a:lnTo>
                    <a:pt x="786295" y="546100"/>
                  </a:lnTo>
                  <a:close/>
                </a:path>
                <a:path w="787400" h="627379">
                  <a:moveTo>
                    <a:pt x="7619" y="553719"/>
                  </a:moveTo>
                  <a:lnTo>
                    <a:pt x="146" y="553719"/>
                  </a:lnTo>
                  <a:lnTo>
                    <a:pt x="97" y="577849"/>
                  </a:lnTo>
                  <a:lnTo>
                    <a:pt x="7619" y="577849"/>
                  </a:lnTo>
                  <a:lnTo>
                    <a:pt x="7619" y="553719"/>
                  </a:lnTo>
                  <a:close/>
                </a:path>
                <a:path w="787400" h="627379">
                  <a:moveTo>
                    <a:pt x="786279" y="553719"/>
                  </a:moveTo>
                  <a:lnTo>
                    <a:pt x="779919" y="553719"/>
                  </a:lnTo>
                  <a:lnTo>
                    <a:pt x="779869" y="577849"/>
                  </a:lnTo>
                  <a:lnTo>
                    <a:pt x="786230" y="577849"/>
                  </a:lnTo>
                  <a:lnTo>
                    <a:pt x="786279" y="553719"/>
                  </a:lnTo>
                  <a:close/>
                </a:path>
                <a:path w="787400" h="627379">
                  <a:moveTo>
                    <a:pt x="7619" y="577850"/>
                  </a:moveTo>
                  <a:lnTo>
                    <a:pt x="97" y="577850"/>
                  </a:lnTo>
                  <a:lnTo>
                    <a:pt x="85" y="584199"/>
                  </a:lnTo>
                  <a:lnTo>
                    <a:pt x="7619" y="584199"/>
                  </a:lnTo>
                  <a:lnTo>
                    <a:pt x="7619" y="577850"/>
                  </a:lnTo>
                  <a:close/>
                </a:path>
                <a:path w="787400" h="627379">
                  <a:moveTo>
                    <a:pt x="786230" y="577850"/>
                  </a:moveTo>
                  <a:lnTo>
                    <a:pt x="779869" y="577850"/>
                  </a:lnTo>
                  <a:lnTo>
                    <a:pt x="779856" y="584199"/>
                  </a:lnTo>
                  <a:lnTo>
                    <a:pt x="786217" y="584199"/>
                  </a:lnTo>
                  <a:lnTo>
                    <a:pt x="786230" y="577850"/>
                  </a:lnTo>
                  <a:close/>
                </a:path>
                <a:path w="787400" h="627379">
                  <a:moveTo>
                    <a:pt x="7619" y="584200"/>
                  </a:moveTo>
                  <a:lnTo>
                    <a:pt x="85" y="584200"/>
                  </a:lnTo>
                  <a:lnTo>
                    <a:pt x="56" y="598169"/>
                  </a:lnTo>
                  <a:lnTo>
                    <a:pt x="7619" y="598169"/>
                  </a:lnTo>
                  <a:lnTo>
                    <a:pt x="7619" y="584200"/>
                  </a:lnTo>
                  <a:close/>
                </a:path>
                <a:path w="787400" h="627379">
                  <a:moveTo>
                    <a:pt x="786217" y="584200"/>
                  </a:moveTo>
                  <a:lnTo>
                    <a:pt x="779856" y="584200"/>
                  </a:lnTo>
                  <a:lnTo>
                    <a:pt x="779827" y="598169"/>
                  </a:lnTo>
                  <a:lnTo>
                    <a:pt x="786189" y="598169"/>
                  </a:lnTo>
                  <a:lnTo>
                    <a:pt x="786217" y="584200"/>
                  </a:lnTo>
                  <a:close/>
                </a:path>
                <a:path w="787400" h="627379">
                  <a:moveTo>
                    <a:pt x="7619" y="598169"/>
                  </a:moveTo>
                  <a:lnTo>
                    <a:pt x="56" y="598169"/>
                  </a:lnTo>
                  <a:lnTo>
                    <a:pt x="43" y="604519"/>
                  </a:lnTo>
                  <a:lnTo>
                    <a:pt x="7619" y="604519"/>
                  </a:lnTo>
                  <a:lnTo>
                    <a:pt x="7619" y="598169"/>
                  </a:lnTo>
                  <a:close/>
                </a:path>
                <a:path w="787400" h="627379">
                  <a:moveTo>
                    <a:pt x="786189" y="598169"/>
                  </a:moveTo>
                  <a:lnTo>
                    <a:pt x="779827" y="598169"/>
                  </a:lnTo>
                  <a:lnTo>
                    <a:pt x="779814" y="604519"/>
                  </a:lnTo>
                  <a:lnTo>
                    <a:pt x="786176" y="604519"/>
                  </a:lnTo>
                  <a:lnTo>
                    <a:pt x="786189" y="598169"/>
                  </a:lnTo>
                  <a:close/>
                </a:path>
                <a:path w="787400" h="627379">
                  <a:moveTo>
                    <a:pt x="7619" y="604519"/>
                  </a:moveTo>
                  <a:lnTo>
                    <a:pt x="43" y="604519"/>
                  </a:lnTo>
                  <a:lnTo>
                    <a:pt x="30" y="610869"/>
                  </a:lnTo>
                  <a:lnTo>
                    <a:pt x="7619" y="610869"/>
                  </a:lnTo>
                  <a:lnTo>
                    <a:pt x="7619" y="604519"/>
                  </a:lnTo>
                  <a:close/>
                </a:path>
                <a:path w="787400" h="627379">
                  <a:moveTo>
                    <a:pt x="786176" y="604519"/>
                  </a:moveTo>
                  <a:lnTo>
                    <a:pt x="779814" y="604519"/>
                  </a:lnTo>
                  <a:lnTo>
                    <a:pt x="779801" y="610869"/>
                  </a:lnTo>
                  <a:lnTo>
                    <a:pt x="786163" y="610869"/>
                  </a:lnTo>
                  <a:lnTo>
                    <a:pt x="786176" y="604519"/>
                  </a:lnTo>
                  <a:close/>
                </a:path>
                <a:path w="787400" h="627379">
                  <a:moveTo>
                    <a:pt x="7619" y="610869"/>
                  </a:moveTo>
                  <a:lnTo>
                    <a:pt x="30" y="610869"/>
                  </a:lnTo>
                  <a:lnTo>
                    <a:pt x="18" y="617219"/>
                  </a:lnTo>
                  <a:lnTo>
                    <a:pt x="7619" y="617219"/>
                  </a:lnTo>
                  <a:lnTo>
                    <a:pt x="7619" y="610869"/>
                  </a:lnTo>
                  <a:close/>
                </a:path>
                <a:path w="787400" h="627379">
                  <a:moveTo>
                    <a:pt x="786163" y="610869"/>
                  </a:moveTo>
                  <a:lnTo>
                    <a:pt x="779801" y="610869"/>
                  </a:lnTo>
                  <a:lnTo>
                    <a:pt x="779787" y="617219"/>
                  </a:lnTo>
                  <a:lnTo>
                    <a:pt x="786150" y="617219"/>
                  </a:lnTo>
                  <a:lnTo>
                    <a:pt x="786163" y="610869"/>
                  </a:lnTo>
                  <a:close/>
                </a:path>
                <a:path w="787400" h="627379">
                  <a:moveTo>
                    <a:pt x="7619" y="617219"/>
                  </a:moveTo>
                  <a:lnTo>
                    <a:pt x="18" y="617219"/>
                  </a:lnTo>
                  <a:lnTo>
                    <a:pt x="5" y="623569"/>
                  </a:lnTo>
                  <a:lnTo>
                    <a:pt x="786137" y="623569"/>
                  </a:lnTo>
                  <a:lnTo>
                    <a:pt x="786142" y="621029"/>
                  </a:lnTo>
                  <a:lnTo>
                    <a:pt x="7619" y="619759"/>
                  </a:lnTo>
                  <a:lnTo>
                    <a:pt x="7619" y="617219"/>
                  </a:lnTo>
                  <a:close/>
                </a:path>
                <a:path w="787400" h="627379">
                  <a:moveTo>
                    <a:pt x="786150" y="617219"/>
                  </a:moveTo>
                  <a:lnTo>
                    <a:pt x="779787" y="617219"/>
                  </a:lnTo>
                  <a:lnTo>
                    <a:pt x="779780" y="621029"/>
                  </a:lnTo>
                  <a:lnTo>
                    <a:pt x="786142" y="621029"/>
                  </a:lnTo>
                  <a:lnTo>
                    <a:pt x="786150" y="617219"/>
                  </a:lnTo>
                  <a:close/>
                </a:path>
                <a:path w="787400" h="627379">
                  <a:moveTo>
                    <a:pt x="786137" y="623569"/>
                  </a:moveTo>
                  <a:lnTo>
                    <a:pt x="5" y="623569"/>
                  </a:lnTo>
                  <a:lnTo>
                    <a:pt x="0" y="626109"/>
                  </a:lnTo>
                  <a:lnTo>
                    <a:pt x="786130" y="627379"/>
                  </a:lnTo>
                  <a:lnTo>
                    <a:pt x="786137" y="623569"/>
                  </a:lnTo>
                  <a:close/>
                </a:path>
              </a:pathLst>
            </a:custGeom>
            <a:solidFill>
              <a:srgbClr val="0A52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876299" y="3855720"/>
              <a:ext cx="773430" cy="614680"/>
            </a:xfrm>
            <a:custGeom>
              <a:avLst/>
              <a:gdLst/>
              <a:ahLst/>
              <a:cxnLst/>
              <a:rect l="l" t="t" r="r" b="b"/>
              <a:pathLst>
                <a:path w="773430" h="614679">
                  <a:moveTo>
                    <a:pt x="0" y="0"/>
                  </a:moveTo>
                  <a:lnTo>
                    <a:pt x="0" y="7619"/>
                  </a:lnTo>
                  <a:lnTo>
                    <a:pt x="6347" y="7619"/>
                  </a:lnTo>
                  <a:lnTo>
                    <a:pt x="6350" y="6349"/>
                  </a:lnTo>
                  <a:lnTo>
                    <a:pt x="773422" y="6349"/>
                  </a:lnTo>
                  <a:lnTo>
                    <a:pt x="773430" y="2539"/>
                  </a:lnTo>
                  <a:lnTo>
                    <a:pt x="0" y="0"/>
                  </a:lnTo>
                  <a:close/>
                </a:path>
                <a:path w="773430" h="614679">
                  <a:moveTo>
                    <a:pt x="773422" y="6349"/>
                  </a:moveTo>
                  <a:lnTo>
                    <a:pt x="6350" y="6349"/>
                  </a:lnTo>
                  <a:lnTo>
                    <a:pt x="767080" y="7619"/>
                  </a:lnTo>
                  <a:lnTo>
                    <a:pt x="773419" y="7619"/>
                  </a:lnTo>
                  <a:lnTo>
                    <a:pt x="773422" y="6349"/>
                  </a:lnTo>
                  <a:close/>
                </a:path>
                <a:path w="773430" h="614679">
                  <a:moveTo>
                    <a:pt x="6347" y="7619"/>
                  </a:moveTo>
                  <a:lnTo>
                    <a:pt x="0" y="7619"/>
                  </a:lnTo>
                  <a:lnTo>
                    <a:pt x="0" y="13969"/>
                  </a:lnTo>
                  <a:lnTo>
                    <a:pt x="6333" y="13969"/>
                  </a:lnTo>
                  <a:lnTo>
                    <a:pt x="6347" y="7619"/>
                  </a:lnTo>
                  <a:close/>
                </a:path>
                <a:path w="773430" h="614679">
                  <a:moveTo>
                    <a:pt x="773419" y="7619"/>
                  </a:moveTo>
                  <a:lnTo>
                    <a:pt x="767080" y="7619"/>
                  </a:lnTo>
                  <a:lnTo>
                    <a:pt x="767066" y="13969"/>
                  </a:lnTo>
                  <a:lnTo>
                    <a:pt x="773406" y="13969"/>
                  </a:lnTo>
                  <a:lnTo>
                    <a:pt x="773419" y="7619"/>
                  </a:lnTo>
                  <a:close/>
                </a:path>
                <a:path w="773430" h="614679">
                  <a:moveTo>
                    <a:pt x="6333" y="13969"/>
                  </a:moveTo>
                  <a:lnTo>
                    <a:pt x="0" y="13969"/>
                  </a:lnTo>
                  <a:lnTo>
                    <a:pt x="0" y="20319"/>
                  </a:lnTo>
                  <a:lnTo>
                    <a:pt x="6320" y="20319"/>
                  </a:lnTo>
                  <a:lnTo>
                    <a:pt x="6333" y="13969"/>
                  </a:lnTo>
                  <a:close/>
                </a:path>
                <a:path w="773430" h="614679">
                  <a:moveTo>
                    <a:pt x="773406" y="13969"/>
                  </a:moveTo>
                  <a:lnTo>
                    <a:pt x="767066" y="13969"/>
                  </a:lnTo>
                  <a:lnTo>
                    <a:pt x="767053" y="20319"/>
                  </a:lnTo>
                  <a:lnTo>
                    <a:pt x="773393" y="20319"/>
                  </a:lnTo>
                  <a:lnTo>
                    <a:pt x="773406" y="13969"/>
                  </a:lnTo>
                  <a:close/>
                </a:path>
                <a:path w="773430" h="614679">
                  <a:moveTo>
                    <a:pt x="6320" y="20319"/>
                  </a:moveTo>
                  <a:lnTo>
                    <a:pt x="0" y="20319"/>
                  </a:lnTo>
                  <a:lnTo>
                    <a:pt x="0" y="25399"/>
                  </a:lnTo>
                  <a:lnTo>
                    <a:pt x="6309" y="25399"/>
                  </a:lnTo>
                  <a:lnTo>
                    <a:pt x="6320" y="20319"/>
                  </a:lnTo>
                  <a:close/>
                </a:path>
                <a:path w="773430" h="614679">
                  <a:moveTo>
                    <a:pt x="773393" y="20319"/>
                  </a:moveTo>
                  <a:lnTo>
                    <a:pt x="767053" y="20319"/>
                  </a:lnTo>
                  <a:lnTo>
                    <a:pt x="767042" y="25399"/>
                  </a:lnTo>
                  <a:lnTo>
                    <a:pt x="773382" y="25399"/>
                  </a:lnTo>
                  <a:lnTo>
                    <a:pt x="773393" y="20319"/>
                  </a:lnTo>
                  <a:close/>
                </a:path>
                <a:path w="773430" h="614679">
                  <a:moveTo>
                    <a:pt x="6309" y="25400"/>
                  </a:moveTo>
                  <a:lnTo>
                    <a:pt x="0" y="25400"/>
                  </a:lnTo>
                  <a:lnTo>
                    <a:pt x="0" y="31749"/>
                  </a:lnTo>
                  <a:lnTo>
                    <a:pt x="6296" y="31749"/>
                  </a:lnTo>
                  <a:lnTo>
                    <a:pt x="6309" y="25400"/>
                  </a:lnTo>
                  <a:close/>
                </a:path>
                <a:path w="773430" h="614679">
                  <a:moveTo>
                    <a:pt x="773382" y="25400"/>
                  </a:moveTo>
                  <a:lnTo>
                    <a:pt x="767042" y="25400"/>
                  </a:lnTo>
                  <a:lnTo>
                    <a:pt x="767028" y="31749"/>
                  </a:lnTo>
                  <a:lnTo>
                    <a:pt x="773369" y="31749"/>
                  </a:lnTo>
                  <a:lnTo>
                    <a:pt x="773382" y="25400"/>
                  </a:lnTo>
                  <a:close/>
                </a:path>
                <a:path w="773430" h="614679">
                  <a:moveTo>
                    <a:pt x="6296" y="31750"/>
                  </a:moveTo>
                  <a:lnTo>
                    <a:pt x="0" y="31750"/>
                  </a:lnTo>
                  <a:lnTo>
                    <a:pt x="0" y="38099"/>
                  </a:lnTo>
                  <a:lnTo>
                    <a:pt x="6282" y="38099"/>
                  </a:lnTo>
                  <a:lnTo>
                    <a:pt x="6296" y="31750"/>
                  </a:lnTo>
                  <a:close/>
                </a:path>
                <a:path w="773430" h="614679">
                  <a:moveTo>
                    <a:pt x="773369" y="31750"/>
                  </a:moveTo>
                  <a:lnTo>
                    <a:pt x="767028" y="31750"/>
                  </a:lnTo>
                  <a:lnTo>
                    <a:pt x="767015" y="38099"/>
                  </a:lnTo>
                  <a:lnTo>
                    <a:pt x="773356" y="38099"/>
                  </a:lnTo>
                  <a:lnTo>
                    <a:pt x="773369" y="31750"/>
                  </a:lnTo>
                  <a:close/>
                </a:path>
                <a:path w="773430" h="614679">
                  <a:moveTo>
                    <a:pt x="6282" y="38100"/>
                  </a:moveTo>
                  <a:lnTo>
                    <a:pt x="0" y="38100"/>
                  </a:lnTo>
                  <a:lnTo>
                    <a:pt x="0" y="76199"/>
                  </a:lnTo>
                  <a:lnTo>
                    <a:pt x="6202" y="76199"/>
                  </a:lnTo>
                  <a:lnTo>
                    <a:pt x="6282" y="38100"/>
                  </a:lnTo>
                  <a:close/>
                </a:path>
                <a:path w="773430" h="614679">
                  <a:moveTo>
                    <a:pt x="773356" y="38100"/>
                  </a:moveTo>
                  <a:lnTo>
                    <a:pt x="767015" y="38100"/>
                  </a:lnTo>
                  <a:lnTo>
                    <a:pt x="766935" y="76199"/>
                  </a:lnTo>
                  <a:lnTo>
                    <a:pt x="773277" y="76199"/>
                  </a:lnTo>
                  <a:lnTo>
                    <a:pt x="773356" y="38100"/>
                  </a:lnTo>
                  <a:close/>
                </a:path>
                <a:path w="773430" h="614679">
                  <a:moveTo>
                    <a:pt x="6202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6186" y="83819"/>
                  </a:lnTo>
                  <a:lnTo>
                    <a:pt x="6202" y="76200"/>
                  </a:lnTo>
                  <a:close/>
                </a:path>
                <a:path w="773430" h="614679">
                  <a:moveTo>
                    <a:pt x="773277" y="76200"/>
                  </a:moveTo>
                  <a:lnTo>
                    <a:pt x="766935" y="76200"/>
                  </a:lnTo>
                  <a:lnTo>
                    <a:pt x="766918" y="83819"/>
                  </a:lnTo>
                  <a:lnTo>
                    <a:pt x="773261" y="83819"/>
                  </a:lnTo>
                  <a:lnTo>
                    <a:pt x="773277" y="76200"/>
                  </a:lnTo>
                  <a:close/>
                </a:path>
                <a:path w="773430" h="614679">
                  <a:moveTo>
                    <a:pt x="6186" y="83819"/>
                  </a:moveTo>
                  <a:lnTo>
                    <a:pt x="0" y="83819"/>
                  </a:lnTo>
                  <a:lnTo>
                    <a:pt x="0" y="90169"/>
                  </a:lnTo>
                  <a:lnTo>
                    <a:pt x="6172" y="90169"/>
                  </a:lnTo>
                  <a:lnTo>
                    <a:pt x="6186" y="83819"/>
                  </a:lnTo>
                  <a:close/>
                </a:path>
                <a:path w="773430" h="614679">
                  <a:moveTo>
                    <a:pt x="773261" y="83819"/>
                  </a:moveTo>
                  <a:lnTo>
                    <a:pt x="766918" y="83819"/>
                  </a:lnTo>
                  <a:lnTo>
                    <a:pt x="766905" y="90169"/>
                  </a:lnTo>
                  <a:lnTo>
                    <a:pt x="773248" y="90169"/>
                  </a:lnTo>
                  <a:lnTo>
                    <a:pt x="773261" y="83819"/>
                  </a:lnTo>
                  <a:close/>
                </a:path>
                <a:path w="773430" h="614679">
                  <a:moveTo>
                    <a:pt x="6172" y="90169"/>
                  </a:moveTo>
                  <a:lnTo>
                    <a:pt x="0" y="90169"/>
                  </a:lnTo>
                  <a:lnTo>
                    <a:pt x="0" y="95249"/>
                  </a:lnTo>
                  <a:lnTo>
                    <a:pt x="6162" y="95249"/>
                  </a:lnTo>
                  <a:lnTo>
                    <a:pt x="6172" y="90169"/>
                  </a:lnTo>
                  <a:close/>
                </a:path>
                <a:path w="773430" h="614679">
                  <a:moveTo>
                    <a:pt x="773248" y="90169"/>
                  </a:moveTo>
                  <a:lnTo>
                    <a:pt x="766905" y="90169"/>
                  </a:lnTo>
                  <a:lnTo>
                    <a:pt x="766894" y="95249"/>
                  </a:lnTo>
                  <a:lnTo>
                    <a:pt x="773237" y="95249"/>
                  </a:lnTo>
                  <a:lnTo>
                    <a:pt x="773248" y="90169"/>
                  </a:lnTo>
                  <a:close/>
                </a:path>
                <a:path w="773430" h="614679">
                  <a:moveTo>
                    <a:pt x="6162" y="95250"/>
                  </a:moveTo>
                  <a:lnTo>
                    <a:pt x="0" y="95250"/>
                  </a:lnTo>
                  <a:lnTo>
                    <a:pt x="0" y="102869"/>
                  </a:lnTo>
                  <a:lnTo>
                    <a:pt x="6145" y="102869"/>
                  </a:lnTo>
                  <a:lnTo>
                    <a:pt x="6162" y="95250"/>
                  </a:lnTo>
                  <a:close/>
                </a:path>
                <a:path w="773430" h="614679">
                  <a:moveTo>
                    <a:pt x="773237" y="95250"/>
                  </a:moveTo>
                  <a:lnTo>
                    <a:pt x="766894" y="95250"/>
                  </a:lnTo>
                  <a:lnTo>
                    <a:pt x="766878" y="102869"/>
                  </a:lnTo>
                  <a:lnTo>
                    <a:pt x="773221" y="102869"/>
                  </a:lnTo>
                  <a:lnTo>
                    <a:pt x="773237" y="95250"/>
                  </a:lnTo>
                  <a:close/>
                </a:path>
                <a:path w="773430" h="614679">
                  <a:moveTo>
                    <a:pt x="6145" y="102869"/>
                  </a:moveTo>
                  <a:lnTo>
                    <a:pt x="0" y="102869"/>
                  </a:lnTo>
                  <a:lnTo>
                    <a:pt x="0" y="134619"/>
                  </a:lnTo>
                  <a:lnTo>
                    <a:pt x="6078" y="134619"/>
                  </a:lnTo>
                  <a:lnTo>
                    <a:pt x="6145" y="102869"/>
                  </a:lnTo>
                  <a:close/>
                </a:path>
                <a:path w="773430" h="614679">
                  <a:moveTo>
                    <a:pt x="773221" y="102869"/>
                  </a:moveTo>
                  <a:lnTo>
                    <a:pt x="766878" y="102869"/>
                  </a:lnTo>
                  <a:lnTo>
                    <a:pt x="766811" y="134619"/>
                  </a:lnTo>
                  <a:lnTo>
                    <a:pt x="773155" y="134619"/>
                  </a:lnTo>
                  <a:lnTo>
                    <a:pt x="773221" y="102869"/>
                  </a:lnTo>
                  <a:close/>
                </a:path>
                <a:path w="773430" h="614679">
                  <a:moveTo>
                    <a:pt x="6078" y="134619"/>
                  </a:moveTo>
                  <a:lnTo>
                    <a:pt x="0" y="134619"/>
                  </a:lnTo>
                  <a:lnTo>
                    <a:pt x="0" y="166369"/>
                  </a:lnTo>
                  <a:lnTo>
                    <a:pt x="6011" y="166369"/>
                  </a:lnTo>
                  <a:lnTo>
                    <a:pt x="6078" y="134619"/>
                  </a:lnTo>
                  <a:close/>
                </a:path>
                <a:path w="773430" h="614679">
                  <a:moveTo>
                    <a:pt x="773155" y="134619"/>
                  </a:moveTo>
                  <a:lnTo>
                    <a:pt x="766811" y="134619"/>
                  </a:lnTo>
                  <a:lnTo>
                    <a:pt x="766744" y="166369"/>
                  </a:lnTo>
                  <a:lnTo>
                    <a:pt x="773090" y="166369"/>
                  </a:lnTo>
                  <a:lnTo>
                    <a:pt x="773155" y="134619"/>
                  </a:lnTo>
                  <a:close/>
                </a:path>
                <a:path w="773430" h="614679">
                  <a:moveTo>
                    <a:pt x="6011" y="166369"/>
                  </a:moveTo>
                  <a:lnTo>
                    <a:pt x="0" y="166369"/>
                  </a:lnTo>
                  <a:lnTo>
                    <a:pt x="0" y="198119"/>
                  </a:lnTo>
                  <a:lnTo>
                    <a:pt x="5944" y="198119"/>
                  </a:lnTo>
                  <a:lnTo>
                    <a:pt x="6011" y="166369"/>
                  </a:lnTo>
                  <a:close/>
                </a:path>
                <a:path w="773430" h="614679">
                  <a:moveTo>
                    <a:pt x="773090" y="166369"/>
                  </a:moveTo>
                  <a:lnTo>
                    <a:pt x="766744" y="166369"/>
                  </a:lnTo>
                  <a:lnTo>
                    <a:pt x="766677" y="198119"/>
                  </a:lnTo>
                  <a:lnTo>
                    <a:pt x="773024" y="198119"/>
                  </a:lnTo>
                  <a:lnTo>
                    <a:pt x="773090" y="166369"/>
                  </a:lnTo>
                  <a:close/>
                </a:path>
                <a:path w="773430" h="614679">
                  <a:moveTo>
                    <a:pt x="5944" y="198119"/>
                  </a:moveTo>
                  <a:lnTo>
                    <a:pt x="0" y="198119"/>
                  </a:lnTo>
                  <a:lnTo>
                    <a:pt x="0" y="387349"/>
                  </a:lnTo>
                  <a:lnTo>
                    <a:pt x="5544" y="387349"/>
                  </a:lnTo>
                  <a:lnTo>
                    <a:pt x="5944" y="198119"/>
                  </a:lnTo>
                  <a:close/>
                </a:path>
                <a:path w="773430" h="614679">
                  <a:moveTo>
                    <a:pt x="773024" y="198119"/>
                  </a:moveTo>
                  <a:lnTo>
                    <a:pt x="766677" y="198119"/>
                  </a:lnTo>
                  <a:lnTo>
                    <a:pt x="766277" y="387349"/>
                  </a:lnTo>
                  <a:lnTo>
                    <a:pt x="772631" y="387349"/>
                  </a:lnTo>
                  <a:lnTo>
                    <a:pt x="773024" y="198119"/>
                  </a:lnTo>
                  <a:close/>
                </a:path>
                <a:path w="773430" h="614679">
                  <a:moveTo>
                    <a:pt x="5544" y="387350"/>
                  </a:moveTo>
                  <a:lnTo>
                    <a:pt x="0" y="387350"/>
                  </a:lnTo>
                  <a:lnTo>
                    <a:pt x="0" y="425449"/>
                  </a:lnTo>
                  <a:lnTo>
                    <a:pt x="5463" y="425449"/>
                  </a:lnTo>
                  <a:lnTo>
                    <a:pt x="5544" y="387350"/>
                  </a:lnTo>
                  <a:close/>
                </a:path>
                <a:path w="773430" h="614679">
                  <a:moveTo>
                    <a:pt x="772631" y="387350"/>
                  </a:moveTo>
                  <a:lnTo>
                    <a:pt x="766277" y="387350"/>
                  </a:lnTo>
                  <a:lnTo>
                    <a:pt x="766196" y="425449"/>
                  </a:lnTo>
                  <a:lnTo>
                    <a:pt x="772552" y="425449"/>
                  </a:lnTo>
                  <a:lnTo>
                    <a:pt x="772631" y="387350"/>
                  </a:lnTo>
                  <a:close/>
                </a:path>
                <a:path w="773430" h="614679">
                  <a:moveTo>
                    <a:pt x="5463" y="425450"/>
                  </a:moveTo>
                  <a:lnTo>
                    <a:pt x="0" y="425450"/>
                  </a:lnTo>
                  <a:lnTo>
                    <a:pt x="0" y="458469"/>
                  </a:lnTo>
                  <a:lnTo>
                    <a:pt x="5394" y="458469"/>
                  </a:lnTo>
                  <a:lnTo>
                    <a:pt x="5463" y="425450"/>
                  </a:lnTo>
                  <a:close/>
                </a:path>
                <a:path w="773430" h="614679">
                  <a:moveTo>
                    <a:pt x="772552" y="425450"/>
                  </a:moveTo>
                  <a:lnTo>
                    <a:pt x="766196" y="425450"/>
                  </a:lnTo>
                  <a:lnTo>
                    <a:pt x="766126" y="458469"/>
                  </a:lnTo>
                  <a:lnTo>
                    <a:pt x="772484" y="458469"/>
                  </a:lnTo>
                  <a:lnTo>
                    <a:pt x="772552" y="425450"/>
                  </a:lnTo>
                  <a:close/>
                </a:path>
                <a:path w="773430" h="614679">
                  <a:moveTo>
                    <a:pt x="5394" y="458469"/>
                  </a:moveTo>
                  <a:lnTo>
                    <a:pt x="0" y="458469"/>
                  </a:lnTo>
                  <a:lnTo>
                    <a:pt x="0" y="515619"/>
                  </a:lnTo>
                  <a:lnTo>
                    <a:pt x="5273" y="515619"/>
                  </a:lnTo>
                  <a:lnTo>
                    <a:pt x="5394" y="458469"/>
                  </a:lnTo>
                  <a:close/>
                </a:path>
                <a:path w="773430" h="614679">
                  <a:moveTo>
                    <a:pt x="772484" y="458469"/>
                  </a:moveTo>
                  <a:lnTo>
                    <a:pt x="766126" y="458469"/>
                  </a:lnTo>
                  <a:lnTo>
                    <a:pt x="766006" y="515619"/>
                  </a:lnTo>
                  <a:lnTo>
                    <a:pt x="772365" y="515619"/>
                  </a:lnTo>
                  <a:lnTo>
                    <a:pt x="772484" y="458469"/>
                  </a:lnTo>
                  <a:close/>
                </a:path>
                <a:path w="773430" h="614679">
                  <a:moveTo>
                    <a:pt x="5273" y="515619"/>
                  </a:moveTo>
                  <a:lnTo>
                    <a:pt x="0" y="515619"/>
                  </a:lnTo>
                  <a:lnTo>
                    <a:pt x="0" y="520699"/>
                  </a:lnTo>
                  <a:lnTo>
                    <a:pt x="5262" y="520699"/>
                  </a:lnTo>
                  <a:lnTo>
                    <a:pt x="5273" y="515619"/>
                  </a:lnTo>
                  <a:close/>
                </a:path>
                <a:path w="773430" h="614679">
                  <a:moveTo>
                    <a:pt x="772365" y="515619"/>
                  </a:moveTo>
                  <a:lnTo>
                    <a:pt x="766006" y="515619"/>
                  </a:lnTo>
                  <a:lnTo>
                    <a:pt x="765995" y="520699"/>
                  </a:lnTo>
                  <a:lnTo>
                    <a:pt x="772354" y="520699"/>
                  </a:lnTo>
                  <a:lnTo>
                    <a:pt x="772365" y="515619"/>
                  </a:lnTo>
                  <a:close/>
                </a:path>
                <a:path w="773430" h="614679">
                  <a:moveTo>
                    <a:pt x="5262" y="520700"/>
                  </a:moveTo>
                  <a:lnTo>
                    <a:pt x="0" y="520700"/>
                  </a:lnTo>
                  <a:lnTo>
                    <a:pt x="0" y="528319"/>
                  </a:lnTo>
                  <a:lnTo>
                    <a:pt x="5246" y="528319"/>
                  </a:lnTo>
                  <a:lnTo>
                    <a:pt x="5262" y="520700"/>
                  </a:lnTo>
                  <a:close/>
                </a:path>
                <a:path w="773430" h="614679">
                  <a:moveTo>
                    <a:pt x="772354" y="520700"/>
                  </a:moveTo>
                  <a:lnTo>
                    <a:pt x="765995" y="520700"/>
                  </a:lnTo>
                  <a:lnTo>
                    <a:pt x="765979" y="528319"/>
                  </a:lnTo>
                  <a:lnTo>
                    <a:pt x="772339" y="528319"/>
                  </a:lnTo>
                  <a:lnTo>
                    <a:pt x="772354" y="520700"/>
                  </a:lnTo>
                  <a:close/>
                </a:path>
                <a:path w="773430" h="614679">
                  <a:moveTo>
                    <a:pt x="5246" y="528319"/>
                  </a:moveTo>
                  <a:lnTo>
                    <a:pt x="0" y="528319"/>
                  </a:lnTo>
                  <a:lnTo>
                    <a:pt x="0" y="534669"/>
                  </a:lnTo>
                  <a:lnTo>
                    <a:pt x="5233" y="534669"/>
                  </a:lnTo>
                  <a:lnTo>
                    <a:pt x="5246" y="528319"/>
                  </a:lnTo>
                  <a:close/>
                </a:path>
                <a:path w="773430" h="614679">
                  <a:moveTo>
                    <a:pt x="772339" y="528319"/>
                  </a:moveTo>
                  <a:lnTo>
                    <a:pt x="765979" y="528319"/>
                  </a:lnTo>
                  <a:lnTo>
                    <a:pt x="765965" y="534669"/>
                  </a:lnTo>
                  <a:lnTo>
                    <a:pt x="772325" y="534669"/>
                  </a:lnTo>
                  <a:lnTo>
                    <a:pt x="772339" y="528319"/>
                  </a:lnTo>
                  <a:close/>
                </a:path>
                <a:path w="773430" h="614679">
                  <a:moveTo>
                    <a:pt x="5233" y="534669"/>
                  </a:moveTo>
                  <a:lnTo>
                    <a:pt x="0" y="534669"/>
                  </a:lnTo>
                  <a:lnTo>
                    <a:pt x="0" y="539749"/>
                  </a:lnTo>
                  <a:lnTo>
                    <a:pt x="5222" y="539749"/>
                  </a:lnTo>
                  <a:lnTo>
                    <a:pt x="5233" y="534669"/>
                  </a:lnTo>
                  <a:close/>
                </a:path>
                <a:path w="773430" h="614679">
                  <a:moveTo>
                    <a:pt x="772325" y="534669"/>
                  </a:moveTo>
                  <a:lnTo>
                    <a:pt x="765965" y="534669"/>
                  </a:lnTo>
                  <a:lnTo>
                    <a:pt x="765954" y="539749"/>
                  </a:lnTo>
                  <a:lnTo>
                    <a:pt x="772315" y="539749"/>
                  </a:lnTo>
                  <a:lnTo>
                    <a:pt x="772325" y="534669"/>
                  </a:lnTo>
                  <a:close/>
                </a:path>
                <a:path w="773430" h="614679">
                  <a:moveTo>
                    <a:pt x="5222" y="539750"/>
                  </a:moveTo>
                  <a:lnTo>
                    <a:pt x="0" y="539750"/>
                  </a:lnTo>
                  <a:lnTo>
                    <a:pt x="0" y="547369"/>
                  </a:lnTo>
                  <a:lnTo>
                    <a:pt x="5206" y="547369"/>
                  </a:lnTo>
                  <a:lnTo>
                    <a:pt x="5222" y="539750"/>
                  </a:lnTo>
                  <a:close/>
                </a:path>
                <a:path w="773430" h="614679">
                  <a:moveTo>
                    <a:pt x="772315" y="539750"/>
                  </a:moveTo>
                  <a:lnTo>
                    <a:pt x="765954" y="539750"/>
                  </a:lnTo>
                  <a:lnTo>
                    <a:pt x="765938" y="547369"/>
                  </a:lnTo>
                  <a:lnTo>
                    <a:pt x="772299" y="547369"/>
                  </a:lnTo>
                  <a:lnTo>
                    <a:pt x="772315" y="539750"/>
                  </a:lnTo>
                  <a:close/>
                </a:path>
                <a:path w="773430" h="614679">
                  <a:moveTo>
                    <a:pt x="5206" y="547369"/>
                  </a:moveTo>
                  <a:lnTo>
                    <a:pt x="0" y="547369"/>
                  </a:lnTo>
                  <a:lnTo>
                    <a:pt x="0" y="571499"/>
                  </a:lnTo>
                  <a:lnTo>
                    <a:pt x="5155" y="571499"/>
                  </a:lnTo>
                  <a:lnTo>
                    <a:pt x="5206" y="547369"/>
                  </a:lnTo>
                  <a:close/>
                </a:path>
                <a:path w="773430" h="614679">
                  <a:moveTo>
                    <a:pt x="772299" y="547369"/>
                  </a:moveTo>
                  <a:lnTo>
                    <a:pt x="765938" y="547369"/>
                  </a:lnTo>
                  <a:lnTo>
                    <a:pt x="765887" y="571499"/>
                  </a:lnTo>
                  <a:lnTo>
                    <a:pt x="772249" y="571499"/>
                  </a:lnTo>
                  <a:lnTo>
                    <a:pt x="772299" y="547369"/>
                  </a:lnTo>
                  <a:close/>
                </a:path>
                <a:path w="773430" h="614679">
                  <a:moveTo>
                    <a:pt x="5155" y="571500"/>
                  </a:moveTo>
                  <a:lnTo>
                    <a:pt x="0" y="571500"/>
                  </a:lnTo>
                  <a:lnTo>
                    <a:pt x="0" y="577849"/>
                  </a:lnTo>
                  <a:lnTo>
                    <a:pt x="5141" y="577849"/>
                  </a:lnTo>
                  <a:lnTo>
                    <a:pt x="5155" y="571500"/>
                  </a:lnTo>
                  <a:close/>
                </a:path>
                <a:path w="773430" h="614679">
                  <a:moveTo>
                    <a:pt x="772249" y="571500"/>
                  </a:moveTo>
                  <a:lnTo>
                    <a:pt x="765887" y="571500"/>
                  </a:lnTo>
                  <a:lnTo>
                    <a:pt x="765874" y="577849"/>
                  </a:lnTo>
                  <a:lnTo>
                    <a:pt x="772236" y="577849"/>
                  </a:lnTo>
                  <a:lnTo>
                    <a:pt x="772249" y="571500"/>
                  </a:lnTo>
                  <a:close/>
                </a:path>
                <a:path w="773430" h="614679">
                  <a:moveTo>
                    <a:pt x="5141" y="577850"/>
                  </a:moveTo>
                  <a:lnTo>
                    <a:pt x="0" y="577850"/>
                  </a:lnTo>
                  <a:lnTo>
                    <a:pt x="0" y="591819"/>
                  </a:lnTo>
                  <a:lnTo>
                    <a:pt x="5112" y="591819"/>
                  </a:lnTo>
                  <a:lnTo>
                    <a:pt x="5141" y="577850"/>
                  </a:lnTo>
                  <a:close/>
                </a:path>
                <a:path w="773430" h="614679">
                  <a:moveTo>
                    <a:pt x="772236" y="577850"/>
                  </a:moveTo>
                  <a:lnTo>
                    <a:pt x="765874" y="577850"/>
                  </a:lnTo>
                  <a:lnTo>
                    <a:pt x="765844" y="591819"/>
                  </a:lnTo>
                  <a:lnTo>
                    <a:pt x="772207" y="591819"/>
                  </a:lnTo>
                  <a:lnTo>
                    <a:pt x="772236" y="577850"/>
                  </a:lnTo>
                  <a:close/>
                </a:path>
                <a:path w="773430" h="614679">
                  <a:moveTo>
                    <a:pt x="5112" y="591819"/>
                  </a:moveTo>
                  <a:lnTo>
                    <a:pt x="0" y="591819"/>
                  </a:lnTo>
                  <a:lnTo>
                    <a:pt x="0" y="598169"/>
                  </a:lnTo>
                  <a:lnTo>
                    <a:pt x="5098" y="598169"/>
                  </a:lnTo>
                  <a:lnTo>
                    <a:pt x="5112" y="591819"/>
                  </a:lnTo>
                  <a:close/>
                </a:path>
                <a:path w="773430" h="614679">
                  <a:moveTo>
                    <a:pt x="772207" y="591819"/>
                  </a:moveTo>
                  <a:lnTo>
                    <a:pt x="765844" y="591819"/>
                  </a:lnTo>
                  <a:lnTo>
                    <a:pt x="765831" y="598169"/>
                  </a:lnTo>
                  <a:lnTo>
                    <a:pt x="772194" y="598169"/>
                  </a:lnTo>
                  <a:lnTo>
                    <a:pt x="772207" y="591819"/>
                  </a:lnTo>
                  <a:close/>
                </a:path>
                <a:path w="773430" h="614679">
                  <a:moveTo>
                    <a:pt x="5098" y="598169"/>
                  </a:moveTo>
                  <a:lnTo>
                    <a:pt x="0" y="598169"/>
                  </a:lnTo>
                  <a:lnTo>
                    <a:pt x="0" y="604519"/>
                  </a:lnTo>
                  <a:lnTo>
                    <a:pt x="5085" y="604519"/>
                  </a:lnTo>
                  <a:lnTo>
                    <a:pt x="5098" y="598169"/>
                  </a:lnTo>
                  <a:close/>
                </a:path>
                <a:path w="773430" h="614679">
                  <a:moveTo>
                    <a:pt x="772194" y="598169"/>
                  </a:moveTo>
                  <a:lnTo>
                    <a:pt x="765831" y="598169"/>
                  </a:lnTo>
                  <a:lnTo>
                    <a:pt x="765818" y="604519"/>
                  </a:lnTo>
                  <a:lnTo>
                    <a:pt x="772181" y="604519"/>
                  </a:lnTo>
                  <a:lnTo>
                    <a:pt x="772194" y="598169"/>
                  </a:lnTo>
                  <a:close/>
                </a:path>
                <a:path w="773430" h="614679">
                  <a:moveTo>
                    <a:pt x="5085" y="604519"/>
                  </a:moveTo>
                  <a:lnTo>
                    <a:pt x="0" y="604519"/>
                  </a:lnTo>
                  <a:lnTo>
                    <a:pt x="0" y="610869"/>
                  </a:lnTo>
                  <a:lnTo>
                    <a:pt x="772167" y="610869"/>
                  </a:lnTo>
                  <a:lnTo>
                    <a:pt x="772173" y="608329"/>
                  </a:lnTo>
                  <a:lnTo>
                    <a:pt x="5080" y="607059"/>
                  </a:lnTo>
                  <a:lnTo>
                    <a:pt x="5085" y="604519"/>
                  </a:lnTo>
                  <a:close/>
                </a:path>
                <a:path w="773430" h="614679">
                  <a:moveTo>
                    <a:pt x="772181" y="604519"/>
                  </a:moveTo>
                  <a:lnTo>
                    <a:pt x="765818" y="604519"/>
                  </a:lnTo>
                  <a:lnTo>
                    <a:pt x="765810" y="608329"/>
                  </a:lnTo>
                  <a:lnTo>
                    <a:pt x="772173" y="608329"/>
                  </a:lnTo>
                  <a:lnTo>
                    <a:pt x="772181" y="604519"/>
                  </a:lnTo>
                  <a:close/>
                </a:path>
                <a:path w="773430" h="614679">
                  <a:moveTo>
                    <a:pt x="772167" y="610869"/>
                  </a:moveTo>
                  <a:lnTo>
                    <a:pt x="0" y="610869"/>
                  </a:lnTo>
                  <a:lnTo>
                    <a:pt x="0" y="613409"/>
                  </a:lnTo>
                  <a:lnTo>
                    <a:pt x="772160" y="614679"/>
                  </a:lnTo>
                  <a:lnTo>
                    <a:pt x="772167" y="610869"/>
                  </a:lnTo>
                  <a:close/>
                </a:path>
              </a:pathLst>
            </a:custGeom>
            <a:solidFill>
              <a:srgbClr val="0A52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881379" y="3862070"/>
              <a:ext cx="762000" cy="601980"/>
            </a:xfrm>
            <a:custGeom>
              <a:avLst/>
              <a:gdLst/>
              <a:ahLst/>
              <a:cxnLst/>
              <a:rect l="l" t="t" r="r" b="b"/>
              <a:pathLst>
                <a:path w="762000" h="601979">
                  <a:moveTo>
                    <a:pt x="1269" y="0"/>
                  </a:moveTo>
                  <a:lnTo>
                    <a:pt x="1267" y="1269"/>
                  </a:lnTo>
                  <a:lnTo>
                    <a:pt x="762000" y="1269"/>
                  </a:lnTo>
                  <a:lnTo>
                    <a:pt x="1269" y="0"/>
                  </a:lnTo>
                  <a:close/>
                </a:path>
                <a:path w="762000" h="601979">
                  <a:moveTo>
                    <a:pt x="762000" y="1269"/>
                  </a:moveTo>
                  <a:lnTo>
                    <a:pt x="1267" y="1269"/>
                  </a:lnTo>
                  <a:lnTo>
                    <a:pt x="1253" y="7619"/>
                  </a:lnTo>
                  <a:lnTo>
                    <a:pt x="7619" y="7619"/>
                  </a:lnTo>
                  <a:lnTo>
                    <a:pt x="7619" y="6349"/>
                  </a:lnTo>
                  <a:lnTo>
                    <a:pt x="761989" y="6349"/>
                  </a:lnTo>
                  <a:lnTo>
                    <a:pt x="762000" y="1269"/>
                  </a:lnTo>
                  <a:close/>
                </a:path>
                <a:path w="762000" h="601979">
                  <a:moveTo>
                    <a:pt x="761989" y="6349"/>
                  </a:moveTo>
                  <a:lnTo>
                    <a:pt x="7619" y="6349"/>
                  </a:lnTo>
                  <a:lnTo>
                    <a:pt x="381634" y="7619"/>
                  </a:lnTo>
                  <a:lnTo>
                    <a:pt x="761986" y="7619"/>
                  </a:lnTo>
                  <a:lnTo>
                    <a:pt x="761989" y="6349"/>
                  </a:lnTo>
                  <a:close/>
                </a:path>
                <a:path w="762000" h="601979">
                  <a:moveTo>
                    <a:pt x="7619" y="7619"/>
                  </a:moveTo>
                  <a:lnTo>
                    <a:pt x="1253" y="7619"/>
                  </a:lnTo>
                  <a:lnTo>
                    <a:pt x="1240" y="13969"/>
                  </a:lnTo>
                  <a:lnTo>
                    <a:pt x="7619" y="13969"/>
                  </a:lnTo>
                  <a:lnTo>
                    <a:pt x="7619" y="7619"/>
                  </a:lnTo>
                  <a:close/>
                </a:path>
                <a:path w="762000" h="601979">
                  <a:moveTo>
                    <a:pt x="761986" y="7619"/>
                  </a:moveTo>
                  <a:lnTo>
                    <a:pt x="381635" y="7619"/>
                  </a:lnTo>
                  <a:lnTo>
                    <a:pt x="755650" y="8889"/>
                  </a:lnTo>
                  <a:lnTo>
                    <a:pt x="755639" y="13969"/>
                  </a:lnTo>
                  <a:lnTo>
                    <a:pt x="761973" y="13969"/>
                  </a:lnTo>
                  <a:lnTo>
                    <a:pt x="761986" y="7619"/>
                  </a:lnTo>
                  <a:close/>
                </a:path>
                <a:path w="762000" h="601979">
                  <a:moveTo>
                    <a:pt x="7619" y="13969"/>
                  </a:moveTo>
                  <a:lnTo>
                    <a:pt x="1240" y="13969"/>
                  </a:lnTo>
                  <a:lnTo>
                    <a:pt x="1229" y="19049"/>
                  </a:lnTo>
                  <a:lnTo>
                    <a:pt x="7619" y="19049"/>
                  </a:lnTo>
                  <a:lnTo>
                    <a:pt x="7619" y="13969"/>
                  </a:lnTo>
                  <a:close/>
                </a:path>
                <a:path w="762000" h="601979">
                  <a:moveTo>
                    <a:pt x="761973" y="13969"/>
                  </a:moveTo>
                  <a:lnTo>
                    <a:pt x="755639" y="13969"/>
                  </a:lnTo>
                  <a:lnTo>
                    <a:pt x="755628" y="19049"/>
                  </a:lnTo>
                  <a:lnTo>
                    <a:pt x="761962" y="19049"/>
                  </a:lnTo>
                  <a:lnTo>
                    <a:pt x="761973" y="13969"/>
                  </a:lnTo>
                  <a:close/>
                </a:path>
                <a:path w="762000" h="601979">
                  <a:moveTo>
                    <a:pt x="7619" y="19050"/>
                  </a:moveTo>
                  <a:lnTo>
                    <a:pt x="1229" y="19050"/>
                  </a:lnTo>
                  <a:lnTo>
                    <a:pt x="1216" y="25399"/>
                  </a:lnTo>
                  <a:lnTo>
                    <a:pt x="7619" y="25399"/>
                  </a:lnTo>
                  <a:lnTo>
                    <a:pt x="7619" y="19050"/>
                  </a:lnTo>
                  <a:close/>
                </a:path>
                <a:path w="762000" h="601979">
                  <a:moveTo>
                    <a:pt x="761962" y="19050"/>
                  </a:moveTo>
                  <a:lnTo>
                    <a:pt x="755628" y="19050"/>
                  </a:lnTo>
                  <a:lnTo>
                    <a:pt x="755614" y="25399"/>
                  </a:lnTo>
                  <a:lnTo>
                    <a:pt x="761948" y="25399"/>
                  </a:lnTo>
                  <a:lnTo>
                    <a:pt x="761962" y="19050"/>
                  </a:lnTo>
                  <a:close/>
                </a:path>
                <a:path w="762000" h="601979">
                  <a:moveTo>
                    <a:pt x="7619" y="25400"/>
                  </a:moveTo>
                  <a:lnTo>
                    <a:pt x="1216" y="25400"/>
                  </a:lnTo>
                  <a:lnTo>
                    <a:pt x="1202" y="31749"/>
                  </a:lnTo>
                  <a:lnTo>
                    <a:pt x="7619" y="31749"/>
                  </a:lnTo>
                  <a:lnTo>
                    <a:pt x="7619" y="25400"/>
                  </a:lnTo>
                  <a:close/>
                </a:path>
                <a:path w="762000" h="601979">
                  <a:moveTo>
                    <a:pt x="761948" y="25400"/>
                  </a:moveTo>
                  <a:lnTo>
                    <a:pt x="755614" y="25400"/>
                  </a:lnTo>
                  <a:lnTo>
                    <a:pt x="755600" y="31749"/>
                  </a:lnTo>
                  <a:lnTo>
                    <a:pt x="761935" y="31749"/>
                  </a:lnTo>
                  <a:lnTo>
                    <a:pt x="761948" y="25400"/>
                  </a:lnTo>
                  <a:close/>
                </a:path>
                <a:path w="762000" h="601979">
                  <a:moveTo>
                    <a:pt x="7619" y="31750"/>
                  </a:moveTo>
                  <a:lnTo>
                    <a:pt x="1202" y="31750"/>
                  </a:lnTo>
                  <a:lnTo>
                    <a:pt x="1122" y="69849"/>
                  </a:lnTo>
                  <a:lnTo>
                    <a:pt x="7619" y="69849"/>
                  </a:lnTo>
                  <a:lnTo>
                    <a:pt x="7619" y="31750"/>
                  </a:lnTo>
                  <a:close/>
                </a:path>
                <a:path w="762000" h="601979">
                  <a:moveTo>
                    <a:pt x="761935" y="31750"/>
                  </a:moveTo>
                  <a:lnTo>
                    <a:pt x="755600" y="31750"/>
                  </a:lnTo>
                  <a:lnTo>
                    <a:pt x="755518" y="69849"/>
                  </a:lnTo>
                  <a:lnTo>
                    <a:pt x="761855" y="69849"/>
                  </a:lnTo>
                  <a:lnTo>
                    <a:pt x="761935" y="31750"/>
                  </a:lnTo>
                  <a:close/>
                </a:path>
                <a:path w="762000" h="601979">
                  <a:moveTo>
                    <a:pt x="7619" y="69850"/>
                  </a:moveTo>
                  <a:lnTo>
                    <a:pt x="1122" y="69850"/>
                  </a:lnTo>
                  <a:lnTo>
                    <a:pt x="1106" y="77469"/>
                  </a:lnTo>
                  <a:lnTo>
                    <a:pt x="7619" y="77469"/>
                  </a:lnTo>
                  <a:lnTo>
                    <a:pt x="7619" y="69850"/>
                  </a:lnTo>
                  <a:close/>
                </a:path>
                <a:path w="762000" h="601979">
                  <a:moveTo>
                    <a:pt x="761855" y="69850"/>
                  </a:moveTo>
                  <a:lnTo>
                    <a:pt x="755518" y="69850"/>
                  </a:lnTo>
                  <a:lnTo>
                    <a:pt x="755501" y="77469"/>
                  </a:lnTo>
                  <a:lnTo>
                    <a:pt x="761838" y="77469"/>
                  </a:lnTo>
                  <a:lnTo>
                    <a:pt x="761855" y="69850"/>
                  </a:lnTo>
                  <a:close/>
                </a:path>
                <a:path w="762000" h="601979">
                  <a:moveTo>
                    <a:pt x="7619" y="77469"/>
                  </a:moveTo>
                  <a:lnTo>
                    <a:pt x="1106" y="77469"/>
                  </a:lnTo>
                  <a:lnTo>
                    <a:pt x="1092" y="83819"/>
                  </a:lnTo>
                  <a:lnTo>
                    <a:pt x="7619" y="83819"/>
                  </a:lnTo>
                  <a:lnTo>
                    <a:pt x="7619" y="77469"/>
                  </a:lnTo>
                  <a:close/>
                </a:path>
                <a:path w="762000" h="601979">
                  <a:moveTo>
                    <a:pt x="761838" y="77469"/>
                  </a:moveTo>
                  <a:lnTo>
                    <a:pt x="755501" y="77469"/>
                  </a:lnTo>
                  <a:lnTo>
                    <a:pt x="755487" y="83819"/>
                  </a:lnTo>
                  <a:lnTo>
                    <a:pt x="761825" y="83819"/>
                  </a:lnTo>
                  <a:lnTo>
                    <a:pt x="761838" y="77469"/>
                  </a:lnTo>
                  <a:close/>
                </a:path>
                <a:path w="762000" h="601979">
                  <a:moveTo>
                    <a:pt x="7619" y="83819"/>
                  </a:moveTo>
                  <a:lnTo>
                    <a:pt x="1092" y="83819"/>
                  </a:lnTo>
                  <a:lnTo>
                    <a:pt x="1082" y="88899"/>
                  </a:lnTo>
                  <a:lnTo>
                    <a:pt x="7619" y="88899"/>
                  </a:lnTo>
                  <a:lnTo>
                    <a:pt x="7619" y="83819"/>
                  </a:lnTo>
                  <a:close/>
                </a:path>
                <a:path w="762000" h="601979">
                  <a:moveTo>
                    <a:pt x="761825" y="83819"/>
                  </a:moveTo>
                  <a:lnTo>
                    <a:pt x="755487" y="83819"/>
                  </a:lnTo>
                  <a:lnTo>
                    <a:pt x="755476" y="88899"/>
                  </a:lnTo>
                  <a:lnTo>
                    <a:pt x="761814" y="88899"/>
                  </a:lnTo>
                  <a:lnTo>
                    <a:pt x="761825" y="83819"/>
                  </a:lnTo>
                  <a:close/>
                </a:path>
                <a:path w="762000" h="601979">
                  <a:moveTo>
                    <a:pt x="7619" y="88900"/>
                  </a:moveTo>
                  <a:lnTo>
                    <a:pt x="1082" y="88900"/>
                  </a:lnTo>
                  <a:lnTo>
                    <a:pt x="1065" y="96519"/>
                  </a:lnTo>
                  <a:lnTo>
                    <a:pt x="7619" y="96519"/>
                  </a:lnTo>
                  <a:lnTo>
                    <a:pt x="7619" y="88900"/>
                  </a:lnTo>
                  <a:close/>
                </a:path>
                <a:path w="762000" h="601979">
                  <a:moveTo>
                    <a:pt x="761814" y="88900"/>
                  </a:moveTo>
                  <a:lnTo>
                    <a:pt x="755476" y="88900"/>
                  </a:lnTo>
                  <a:lnTo>
                    <a:pt x="755460" y="96519"/>
                  </a:lnTo>
                  <a:lnTo>
                    <a:pt x="761798" y="96519"/>
                  </a:lnTo>
                  <a:lnTo>
                    <a:pt x="761814" y="88900"/>
                  </a:lnTo>
                  <a:close/>
                </a:path>
                <a:path w="762000" h="601979">
                  <a:moveTo>
                    <a:pt x="7619" y="96519"/>
                  </a:moveTo>
                  <a:lnTo>
                    <a:pt x="1065" y="96519"/>
                  </a:lnTo>
                  <a:lnTo>
                    <a:pt x="998" y="128269"/>
                  </a:lnTo>
                  <a:lnTo>
                    <a:pt x="7619" y="128269"/>
                  </a:lnTo>
                  <a:lnTo>
                    <a:pt x="7619" y="96519"/>
                  </a:lnTo>
                  <a:close/>
                </a:path>
                <a:path w="762000" h="601979">
                  <a:moveTo>
                    <a:pt x="761798" y="96519"/>
                  </a:moveTo>
                  <a:lnTo>
                    <a:pt x="755460" y="96519"/>
                  </a:lnTo>
                  <a:lnTo>
                    <a:pt x="755391" y="128269"/>
                  </a:lnTo>
                  <a:lnTo>
                    <a:pt x="761731" y="128269"/>
                  </a:lnTo>
                  <a:lnTo>
                    <a:pt x="761798" y="96519"/>
                  </a:lnTo>
                  <a:close/>
                </a:path>
                <a:path w="762000" h="601979">
                  <a:moveTo>
                    <a:pt x="7619" y="128269"/>
                  </a:moveTo>
                  <a:lnTo>
                    <a:pt x="998" y="128269"/>
                  </a:lnTo>
                  <a:lnTo>
                    <a:pt x="931" y="160019"/>
                  </a:lnTo>
                  <a:lnTo>
                    <a:pt x="7619" y="160019"/>
                  </a:lnTo>
                  <a:lnTo>
                    <a:pt x="7619" y="128269"/>
                  </a:lnTo>
                  <a:close/>
                </a:path>
                <a:path w="762000" h="601979">
                  <a:moveTo>
                    <a:pt x="761731" y="128269"/>
                  </a:moveTo>
                  <a:lnTo>
                    <a:pt x="755391" y="128269"/>
                  </a:lnTo>
                  <a:lnTo>
                    <a:pt x="755322" y="160019"/>
                  </a:lnTo>
                  <a:lnTo>
                    <a:pt x="761664" y="160019"/>
                  </a:lnTo>
                  <a:lnTo>
                    <a:pt x="761731" y="128269"/>
                  </a:lnTo>
                  <a:close/>
                </a:path>
                <a:path w="762000" h="601979">
                  <a:moveTo>
                    <a:pt x="7619" y="160019"/>
                  </a:moveTo>
                  <a:lnTo>
                    <a:pt x="931" y="160019"/>
                  </a:lnTo>
                  <a:lnTo>
                    <a:pt x="864" y="191769"/>
                  </a:lnTo>
                  <a:lnTo>
                    <a:pt x="7619" y="191769"/>
                  </a:lnTo>
                  <a:lnTo>
                    <a:pt x="7619" y="160019"/>
                  </a:lnTo>
                  <a:close/>
                </a:path>
                <a:path w="762000" h="601979">
                  <a:moveTo>
                    <a:pt x="761664" y="160019"/>
                  </a:moveTo>
                  <a:lnTo>
                    <a:pt x="755322" y="160019"/>
                  </a:lnTo>
                  <a:lnTo>
                    <a:pt x="755254" y="191769"/>
                  </a:lnTo>
                  <a:lnTo>
                    <a:pt x="761597" y="191769"/>
                  </a:lnTo>
                  <a:lnTo>
                    <a:pt x="761664" y="160019"/>
                  </a:lnTo>
                  <a:close/>
                </a:path>
                <a:path w="762000" h="601979">
                  <a:moveTo>
                    <a:pt x="7619" y="191769"/>
                  </a:moveTo>
                  <a:lnTo>
                    <a:pt x="864" y="191769"/>
                  </a:lnTo>
                  <a:lnTo>
                    <a:pt x="464" y="380999"/>
                  </a:lnTo>
                  <a:lnTo>
                    <a:pt x="7619" y="380999"/>
                  </a:lnTo>
                  <a:lnTo>
                    <a:pt x="7619" y="191769"/>
                  </a:lnTo>
                  <a:close/>
                </a:path>
                <a:path w="762000" h="601979">
                  <a:moveTo>
                    <a:pt x="761597" y="191769"/>
                  </a:moveTo>
                  <a:lnTo>
                    <a:pt x="755254" y="191769"/>
                  </a:lnTo>
                  <a:lnTo>
                    <a:pt x="754844" y="380999"/>
                  </a:lnTo>
                  <a:lnTo>
                    <a:pt x="761197" y="380999"/>
                  </a:lnTo>
                  <a:lnTo>
                    <a:pt x="761597" y="191769"/>
                  </a:lnTo>
                  <a:close/>
                </a:path>
                <a:path w="762000" h="601979">
                  <a:moveTo>
                    <a:pt x="7619" y="381000"/>
                  </a:moveTo>
                  <a:lnTo>
                    <a:pt x="464" y="381000"/>
                  </a:lnTo>
                  <a:lnTo>
                    <a:pt x="383" y="419099"/>
                  </a:lnTo>
                  <a:lnTo>
                    <a:pt x="7619" y="419099"/>
                  </a:lnTo>
                  <a:lnTo>
                    <a:pt x="7619" y="381000"/>
                  </a:lnTo>
                  <a:close/>
                </a:path>
                <a:path w="762000" h="601979">
                  <a:moveTo>
                    <a:pt x="761197" y="381000"/>
                  </a:moveTo>
                  <a:lnTo>
                    <a:pt x="754844" y="381000"/>
                  </a:lnTo>
                  <a:lnTo>
                    <a:pt x="754762" y="419099"/>
                  </a:lnTo>
                  <a:lnTo>
                    <a:pt x="761116" y="419099"/>
                  </a:lnTo>
                  <a:lnTo>
                    <a:pt x="761197" y="381000"/>
                  </a:lnTo>
                  <a:close/>
                </a:path>
                <a:path w="762000" h="601979">
                  <a:moveTo>
                    <a:pt x="7619" y="419100"/>
                  </a:moveTo>
                  <a:lnTo>
                    <a:pt x="383" y="419100"/>
                  </a:lnTo>
                  <a:lnTo>
                    <a:pt x="314" y="452119"/>
                  </a:lnTo>
                  <a:lnTo>
                    <a:pt x="7619" y="452119"/>
                  </a:lnTo>
                  <a:lnTo>
                    <a:pt x="7619" y="419100"/>
                  </a:lnTo>
                  <a:close/>
                </a:path>
                <a:path w="762000" h="601979">
                  <a:moveTo>
                    <a:pt x="761116" y="419100"/>
                  </a:moveTo>
                  <a:lnTo>
                    <a:pt x="754762" y="419100"/>
                  </a:lnTo>
                  <a:lnTo>
                    <a:pt x="754690" y="452119"/>
                  </a:lnTo>
                  <a:lnTo>
                    <a:pt x="761046" y="452119"/>
                  </a:lnTo>
                  <a:lnTo>
                    <a:pt x="761116" y="419100"/>
                  </a:lnTo>
                  <a:close/>
                </a:path>
                <a:path w="762000" h="601979">
                  <a:moveTo>
                    <a:pt x="7619" y="452119"/>
                  </a:moveTo>
                  <a:lnTo>
                    <a:pt x="314" y="452119"/>
                  </a:lnTo>
                  <a:lnTo>
                    <a:pt x="193" y="509269"/>
                  </a:lnTo>
                  <a:lnTo>
                    <a:pt x="7619" y="509269"/>
                  </a:lnTo>
                  <a:lnTo>
                    <a:pt x="7619" y="452119"/>
                  </a:lnTo>
                  <a:close/>
                </a:path>
                <a:path w="762000" h="601979">
                  <a:moveTo>
                    <a:pt x="761046" y="452119"/>
                  </a:moveTo>
                  <a:lnTo>
                    <a:pt x="754690" y="452119"/>
                  </a:lnTo>
                  <a:lnTo>
                    <a:pt x="754566" y="509269"/>
                  </a:lnTo>
                  <a:lnTo>
                    <a:pt x="760926" y="509269"/>
                  </a:lnTo>
                  <a:lnTo>
                    <a:pt x="761046" y="452119"/>
                  </a:lnTo>
                  <a:close/>
                </a:path>
                <a:path w="762000" h="601979">
                  <a:moveTo>
                    <a:pt x="7619" y="509269"/>
                  </a:moveTo>
                  <a:lnTo>
                    <a:pt x="193" y="509269"/>
                  </a:lnTo>
                  <a:lnTo>
                    <a:pt x="182" y="514349"/>
                  </a:lnTo>
                  <a:lnTo>
                    <a:pt x="7619" y="514349"/>
                  </a:lnTo>
                  <a:lnTo>
                    <a:pt x="7619" y="509269"/>
                  </a:lnTo>
                  <a:close/>
                </a:path>
                <a:path w="762000" h="601979">
                  <a:moveTo>
                    <a:pt x="760926" y="509269"/>
                  </a:moveTo>
                  <a:lnTo>
                    <a:pt x="754566" y="509269"/>
                  </a:lnTo>
                  <a:lnTo>
                    <a:pt x="754555" y="514349"/>
                  </a:lnTo>
                  <a:lnTo>
                    <a:pt x="760915" y="514349"/>
                  </a:lnTo>
                  <a:lnTo>
                    <a:pt x="760926" y="509269"/>
                  </a:lnTo>
                  <a:close/>
                </a:path>
                <a:path w="762000" h="601979">
                  <a:moveTo>
                    <a:pt x="7619" y="514350"/>
                  </a:moveTo>
                  <a:lnTo>
                    <a:pt x="182" y="514350"/>
                  </a:lnTo>
                  <a:lnTo>
                    <a:pt x="166" y="521969"/>
                  </a:lnTo>
                  <a:lnTo>
                    <a:pt x="7619" y="521969"/>
                  </a:lnTo>
                  <a:lnTo>
                    <a:pt x="7619" y="514350"/>
                  </a:lnTo>
                  <a:close/>
                </a:path>
                <a:path w="762000" h="601979">
                  <a:moveTo>
                    <a:pt x="760915" y="514350"/>
                  </a:moveTo>
                  <a:lnTo>
                    <a:pt x="754555" y="514350"/>
                  </a:lnTo>
                  <a:lnTo>
                    <a:pt x="754539" y="521969"/>
                  </a:lnTo>
                  <a:lnTo>
                    <a:pt x="760899" y="521969"/>
                  </a:lnTo>
                  <a:lnTo>
                    <a:pt x="760915" y="514350"/>
                  </a:lnTo>
                  <a:close/>
                </a:path>
                <a:path w="762000" h="601979">
                  <a:moveTo>
                    <a:pt x="7619" y="521969"/>
                  </a:moveTo>
                  <a:lnTo>
                    <a:pt x="166" y="521969"/>
                  </a:lnTo>
                  <a:lnTo>
                    <a:pt x="153" y="528319"/>
                  </a:lnTo>
                  <a:lnTo>
                    <a:pt x="7619" y="528319"/>
                  </a:lnTo>
                  <a:lnTo>
                    <a:pt x="7619" y="521969"/>
                  </a:lnTo>
                  <a:close/>
                </a:path>
                <a:path w="762000" h="601979">
                  <a:moveTo>
                    <a:pt x="760899" y="521969"/>
                  </a:moveTo>
                  <a:lnTo>
                    <a:pt x="754539" y="521969"/>
                  </a:lnTo>
                  <a:lnTo>
                    <a:pt x="754525" y="528319"/>
                  </a:lnTo>
                  <a:lnTo>
                    <a:pt x="760885" y="528319"/>
                  </a:lnTo>
                  <a:lnTo>
                    <a:pt x="760899" y="521969"/>
                  </a:lnTo>
                  <a:close/>
                </a:path>
                <a:path w="762000" h="601979">
                  <a:moveTo>
                    <a:pt x="7619" y="528319"/>
                  </a:moveTo>
                  <a:lnTo>
                    <a:pt x="153" y="528319"/>
                  </a:lnTo>
                  <a:lnTo>
                    <a:pt x="142" y="533399"/>
                  </a:lnTo>
                  <a:lnTo>
                    <a:pt x="7619" y="533399"/>
                  </a:lnTo>
                  <a:lnTo>
                    <a:pt x="7619" y="528319"/>
                  </a:lnTo>
                  <a:close/>
                </a:path>
                <a:path w="762000" h="601979">
                  <a:moveTo>
                    <a:pt x="760885" y="528319"/>
                  </a:moveTo>
                  <a:lnTo>
                    <a:pt x="754525" y="528319"/>
                  </a:lnTo>
                  <a:lnTo>
                    <a:pt x="754514" y="533399"/>
                  </a:lnTo>
                  <a:lnTo>
                    <a:pt x="760874" y="533399"/>
                  </a:lnTo>
                  <a:lnTo>
                    <a:pt x="760885" y="528319"/>
                  </a:lnTo>
                  <a:close/>
                </a:path>
                <a:path w="762000" h="601979">
                  <a:moveTo>
                    <a:pt x="7619" y="533400"/>
                  </a:moveTo>
                  <a:lnTo>
                    <a:pt x="142" y="533400"/>
                  </a:lnTo>
                  <a:lnTo>
                    <a:pt x="126" y="541019"/>
                  </a:lnTo>
                  <a:lnTo>
                    <a:pt x="7619" y="541019"/>
                  </a:lnTo>
                  <a:lnTo>
                    <a:pt x="7619" y="533400"/>
                  </a:lnTo>
                  <a:close/>
                </a:path>
                <a:path w="762000" h="601979">
                  <a:moveTo>
                    <a:pt x="760874" y="533400"/>
                  </a:moveTo>
                  <a:lnTo>
                    <a:pt x="754514" y="533400"/>
                  </a:lnTo>
                  <a:lnTo>
                    <a:pt x="754498" y="541019"/>
                  </a:lnTo>
                  <a:lnTo>
                    <a:pt x="760858" y="541019"/>
                  </a:lnTo>
                  <a:lnTo>
                    <a:pt x="760874" y="533400"/>
                  </a:lnTo>
                  <a:close/>
                </a:path>
                <a:path w="762000" h="601979">
                  <a:moveTo>
                    <a:pt x="7619" y="541019"/>
                  </a:moveTo>
                  <a:lnTo>
                    <a:pt x="126" y="541019"/>
                  </a:lnTo>
                  <a:lnTo>
                    <a:pt x="75" y="565149"/>
                  </a:lnTo>
                  <a:lnTo>
                    <a:pt x="7619" y="565149"/>
                  </a:lnTo>
                  <a:lnTo>
                    <a:pt x="7619" y="541019"/>
                  </a:lnTo>
                  <a:close/>
                </a:path>
                <a:path w="762000" h="601979">
                  <a:moveTo>
                    <a:pt x="760858" y="541019"/>
                  </a:moveTo>
                  <a:lnTo>
                    <a:pt x="754498" y="541019"/>
                  </a:lnTo>
                  <a:lnTo>
                    <a:pt x="754445" y="565149"/>
                  </a:lnTo>
                  <a:lnTo>
                    <a:pt x="760807" y="565149"/>
                  </a:lnTo>
                  <a:lnTo>
                    <a:pt x="760858" y="541019"/>
                  </a:lnTo>
                  <a:close/>
                </a:path>
                <a:path w="762000" h="601979">
                  <a:moveTo>
                    <a:pt x="7619" y="565150"/>
                  </a:moveTo>
                  <a:lnTo>
                    <a:pt x="75" y="565150"/>
                  </a:lnTo>
                  <a:lnTo>
                    <a:pt x="61" y="571499"/>
                  </a:lnTo>
                  <a:lnTo>
                    <a:pt x="7619" y="571499"/>
                  </a:lnTo>
                  <a:lnTo>
                    <a:pt x="7619" y="565150"/>
                  </a:lnTo>
                  <a:close/>
                </a:path>
                <a:path w="762000" h="601979">
                  <a:moveTo>
                    <a:pt x="760807" y="565150"/>
                  </a:moveTo>
                  <a:lnTo>
                    <a:pt x="754445" y="565150"/>
                  </a:lnTo>
                  <a:lnTo>
                    <a:pt x="754432" y="571499"/>
                  </a:lnTo>
                  <a:lnTo>
                    <a:pt x="760794" y="571499"/>
                  </a:lnTo>
                  <a:lnTo>
                    <a:pt x="760807" y="565150"/>
                  </a:lnTo>
                  <a:close/>
                </a:path>
                <a:path w="762000" h="601979">
                  <a:moveTo>
                    <a:pt x="7619" y="571500"/>
                  </a:moveTo>
                  <a:lnTo>
                    <a:pt x="61" y="571500"/>
                  </a:lnTo>
                  <a:lnTo>
                    <a:pt x="32" y="585469"/>
                  </a:lnTo>
                  <a:lnTo>
                    <a:pt x="7619" y="585469"/>
                  </a:lnTo>
                  <a:lnTo>
                    <a:pt x="7619" y="571500"/>
                  </a:lnTo>
                  <a:close/>
                </a:path>
                <a:path w="762000" h="601979">
                  <a:moveTo>
                    <a:pt x="760794" y="571500"/>
                  </a:moveTo>
                  <a:lnTo>
                    <a:pt x="754432" y="571500"/>
                  </a:lnTo>
                  <a:lnTo>
                    <a:pt x="754401" y="585469"/>
                  </a:lnTo>
                  <a:lnTo>
                    <a:pt x="760764" y="585469"/>
                  </a:lnTo>
                  <a:lnTo>
                    <a:pt x="760794" y="571500"/>
                  </a:lnTo>
                  <a:close/>
                </a:path>
                <a:path w="762000" h="601979">
                  <a:moveTo>
                    <a:pt x="7619" y="585469"/>
                  </a:moveTo>
                  <a:lnTo>
                    <a:pt x="32" y="585469"/>
                  </a:lnTo>
                  <a:lnTo>
                    <a:pt x="18" y="591819"/>
                  </a:lnTo>
                  <a:lnTo>
                    <a:pt x="7619" y="591819"/>
                  </a:lnTo>
                  <a:lnTo>
                    <a:pt x="7619" y="585469"/>
                  </a:lnTo>
                  <a:close/>
                </a:path>
                <a:path w="762000" h="601979">
                  <a:moveTo>
                    <a:pt x="760764" y="585469"/>
                  </a:moveTo>
                  <a:lnTo>
                    <a:pt x="754401" y="585469"/>
                  </a:lnTo>
                  <a:lnTo>
                    <a:pt x="754388" y="591819"/>
                  </a:lnTo>
                  <a:lnTo>
                    <a:pt x="760751" y="591819"/>
                  </a:lnTo>
                  <a:lnTo>
                    <a:pt x="760764" y="585469"/>
                  </a:lnTo>
                  <a:close/>
                </a:path>
                <a:path w="762000" h="601979">
                  <a:moveTo>
                    <a:pt x="7619" y="591819"/>
                  </a:moveTo>
                  <a:lnTo>
                    <a:pt x="18" y="591819"/>
                  </a:lnTo>
                  <a:lnTo>
                    <a:pt x="5" y="598169"/>
                  </a:lnTo>
                  <a:lnTo>
                    <a:pt x="760738" y="598169"/>
                  </a:lnTo>
                  <a:lnTo>
                    <a:pt x="760743" y="595629"/>
                  </a:lnTo>
                  <a:lnTo>
                    <a:pt x="7619" y="594359"/>
                  </a:lnTo>
                  <a:lnTo>
                    <a:pt x="7619" y="591819"/>
                  </a:lnTo>
                  <a:close/>
                </a:path>
                <a:path w="762000" h="601979">
                  <a:moveTo>
                    <a:pt x="760751" y="591819"/>
                  </a:moveTo>
                  <a:lnTo>
                    <a:pt x="754388" y="591819"/>
                  </a:lnTo>
                  <a:lnTo>
                    <a:pt x="754380" y="595629"/>
                  </a:lnTo>
                  <a:lnTo>
                    <a:pt x="760743" y="595629"/>
                  </a:lnTo>
                  <a:lnTo>
                    <a:pt x="760751" y="591819"/>
                  </a:lnTo>
                  <a:close/>
                </a:path>
                <a:path w="762000" h="601979">
                  <a:moveTo>
                    <a:pt x="760738" y="598169"/>
                  </a:moveTo>
                  <a:lnTo>
                    <a:pt x="5" y="598169"/>
                  </a:lnTo>
                  <a:lnTo>
                    <a:pt x="0" y="600709"/>
                  </a:lnTo>
                  <a:lnTo>
                    <a:pt x="760730" y="601979"/>
                  </a:lnTo>
                  <a:lnTo>
                    <a:pt x="760738" y="598169"/>
                  </a:lnTo>
                  <a:close/>
                </a:path>
              </a:pathLst>
            </a:custGeom>
            <a:solidFill>
              <a:srgbClr val="0A53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888999" y="3868420"/>
              <a:ext cx="748030" cy="589280"/>
            </a:xfrm>
            <a:custGeom>
              <a:avLst/>
              <a:gdLst/>
              <a:ahLst/>
              <a:cxnLst/>
              <a:rect l="l" t="t" r="r" b="b"/>
              <a:pathLst>
                <a:path w="748030" h="589279">
                  <a:moveTo>
                    <a:pt x="0" y="0"/>
                  </a:moveTo>
                  <a:lnTo>
                    <a:pt x="0" y="1269"/>
                  </a:lnTo>
                  <a:lnTo>
                    <a:pt x="374014" y="1269"/>
                  </a:lnTo>
                  <a:lnTo>
                    <a:pt x="0" y="0"/>
                  </a:lnTo>
                  <a:close/>
                </a:path>
                <a:path w="748030" h="589279">
                  <a:moveTo>
                    <a:pt x="374015" y="1269"/>
                  </a:moveTo>
                  <a:lnTo>
                    <a:pt x="0" y="1269"/>
                  </a:lnTo>
                  <a:lnTo>
                    <a:pt x="0" y="7619"/>
                  </a:lnTo>
                  <a:lnTo>
                    <a:pt x="6350" y="7619"/>
                  </a:lnTo>
                  <a:lnTo>
                    <a:pt x="6350" y="6349"/>
                  </a:lnTo>
                  <a:lnTo>
                    <a:pt x="748021" y="6349"/>
                  </a:lnTo>
                  <a:lnTo>
                    <a:pt x="748030" y="2539"/>
                  </a:lnTo>
                  <a:lnTo>
                    <a:pt x="374015" y="1269"/>
                  </a:lnTo>
                  <a:close/>
                </a:path>
                <a:path w="748030" h="589279">
                  <a:moveTo>
                    <a:pt x="748021" y="6349"/>
                  </a:moveTo>
                  <a:lnTo>
                    <a:pt x="6350" y="6349"/>
                  </a:lnTo>
                  <a:lnTo>
                    <a:pt x="374014" y="7619"/>
                  </a:lnTo>
                  <a:lnTo>
                    <a:pt x="748019" y="7619"/>
                  </a:lnTo>
                  <a:lnTo>
                    <a:pt x="748021" y="6349"/>
                  </a:lnTo>
                  <a:close/>
                </a:path>
                <a:path w="748030" h="589279">
                  <a:moveTo>
                    <a:pt x="6350" y="7619"/>
                  </a:moveTo>
                  <a:lnTo>
                    <a:pt x="0" y="7619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7619"/>
                  </a:lnTo>
                  <a:close/>
                </a:path>
                <a:path w="748030" h="589279">
                  <a:moveTo>
                    <a:pt x="748019" y="7619"/>
                  </a:moveTo>
                  <a:lnTo>
                    <a:pt x="374015" y="7619"/>
                  </a:lnTo>
                  <a:lnTo>
                    <a:pt x="741680" y="8889"/>
                  </a:lnTo>
                  <a:lnTo>
                    <a:pt x="741671" y="12699"/>
                  </a:lnTo>
                  <a:lnTo>
                    <a:pt x="748008" y="12699"/>
                  </a:lnTo>
                  <a:lnTo>
                    <a:pt x="748019" y="7619"/>
                  </a:lnTo>
                  <a:close/>
                </a:path>
                <a:path w="748030" h="589279">
                  <a:moveTo>
                    <a:pt x="635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700"/>
                  </a:lnTo>
                  <a:close/>
                </a:path>
                <a:path w="748030" h="589279">
                  <a:moveTo>
                    <a:pt x="748008" y="12700"/>
                  </a:moveTo>
                  <a:lnTo>
                    <a:pt x="741671" y="12700"/>
                  </a:lnTo>
                  <a:lnTo>
                    <a:pt x="741657" y="19049"/>
                  </a:lnTo>
                  <a:lnTo>
                    <a:pt x="747994" y="19049"/>
                  </a:lnTo>
                  <a:lnTo>
                    <a:pt x="748008" y="12700"/>
                  </a:lnTo>
                  <a:close/>
                </a:path>
                <a:path w="748030" h="589279">
                  <a:moveTo>
                    <a:pt x="6350" y="19050"/>
                  </a:moveTo>
                  <a:lnTo>
                    <a:pt x="0" y="19050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19050"/>
                  </a:lnTo>
                  <a:close/>
                </a:path>
                <a:path w="748030" h="589279">
                  <a:moveTo>
                    <a:pt x="747994" y="19050"/>
                  </a:moveTo>
                  <a:lnTo>
                    <a:pt x="741657" y="19050"/>
                  </a:lnTo>
                  <a:lnTo>
                    <a:pt x="741643" y="25399"/>
                  </a:lnTo>
                  <a:lnTo>
                    <a:pt x="747980" y="25399"/>
                  </a:lnTo>
                  <a:lnTo>
                    <a:pt x="747994" y="19050"/>
                  </a:lnTo>
                  <a:close/>
                </a:path>
                <a:path w="748030" h="589279">
                  <a:moveTo>
                    <a:pt x="6350" y="25400"/>
                  </a:moveTo>
                  <a:lnTo>
                    <a:pt x="0" y="25400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25400"/>
                  </a:lnTo>
                  <a:close/>
                </a:path>
                <a:path w="748030" h="589279">
                  <a:moveTo>
                    <a:pt x="747980" y="25400"/>
                  </a:moveTo>
                  <a:lnTo>
                    <a:pt x="741643" y="25400"/>
                  </a:lnTo>
                  <a:lnTo>
                    <a:pt x="741559" y="63499"/>
                  </a:lnTo>
                  <a:lnTo>
                    <a:pt x="747898" y="63499"/>
                  </a:lnTo>
                  <a:lnTo>
                    <a:pt x="747980" y="25400"/>
                  </a:lnTo>
                  <a:close/>
                </a:path>
                <a:path w="748030" h="589279">
                  <a:moveTo>
                    <a:pt x="6350" y="63500"/>
                  </a:moveTo>
                  <a:lnTo>
                    <a:pt x="0" y="6350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3500"/>
                  </a:lnTo>
                  <a:close/>
                </a:path>
                <a:path w="748030" h="589279">
                  <a:moveTo>
                    <a:pt x="747898" y="63500"/>
                  </a:moveTo>
                  <a:lnTo>
                    <a:pt x="741559" y="63500"/>
                  </a:lnTo>
                  <a:lnTo>
                    <a:pt x="741542" y="71119"/>
                  </a:lnTo>
                  <a:lnTo>
                    <a:pt x="747881" y="71119"/>
                  </a:lnTo>
                  <a:lnTo>
                    <a:pt x="747898" y="63500"/>
                  </a:lnTo>
                  <a:close/>
                </a:path>
                <a:path w="748030" h="589279">
                  <a:moveTo>
                    <a:pt x="6350" y="71119"/>
                  </a:moveTo>
                  <a:lnTo>
                    <a:pt x="0" y="71119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1119"/>
                  </a:lnTo>
                  <a:close/>
                </a:path>
                <a:path w="748030" h="589279">
                  <a:moveTo>
                    <a:pt x="747881" y="71119"/>
                  </a:moveTo>
                  <a:lnTo>
                    <a:pt x="741542" y="71119"/>
                  </a:lnTo>
                  <a:lnTo>
                    <a:pt x="741528" y="77469"/>
                  </a:lnTo>
                  <a:lnTo>
                    <a:pt x="747867" y="77469"/>
                  </a:lnTo>
                  <a:lnTo>
                    <a:pt x="747881" y="71119"/>
                  </a:lnTo>
                  <a:close/>
                </a:path>
                <a:path w="748030" h="589279">
                  <a:moveTo>
                    <a:pt x="6350" y="77469"/>
                  </a:moveTo>
                  <a:lnTo>
                    <a:pt x="0" y="7746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77469"/>
                  </a:lnTo>
                  <a:close/>
                </a:path>
                <a:path w="748030" h="589279">
                  <a:moveTo>
                    <a:pt x="747867" y="77469"/>
                  </a:moveTo>
                  <a:lnTo>
                    <a:pt x="741528" y="77469"/>
                  </a:lnTo>
                  <a:lnTo>
                    <a:pt x="741517" y="82549"/>
                  </a:lnTo>
                  <a:lnTo>
                    <a:pt x="747856" y="82549"/>
                  </a:lnTo>
                  <a:lnTo>
                    <a:pt x="747867" y="77469"/>
                  </a:lnTo>
                  <a:close/>
                </a:path>
                <a:path w="748030" h="589279">
                  <a:moveTo>
                    <a:pt x="6350" y="82550"/>
                  </a:moveTo>
                  <a:lnTo>
                    <a:pt x="0" y="8255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82550"/>
                  </a:lnTo>
                  <a:close/>
                </a:path>
                <a:path w="748030" h="589279">
                  <a:moveTo>
                    <a:pt x="747856" y="82550"/>
                  </a:moveTo>
                  <a:lnTo>
                    <a:pt x="741517" y="82550"/>
                  </a:lnTo>
                  <a:lnTo>
                    <a:pt x="741500" y="90169"/>
                  </a:lnTo>
                  <a:lnTo>
                    <a:pt x="747840" y="90169"/>
                  </a:lnTo>
                  <a:lnTo>
                    <a:pt x="747856" y="82550"/>
                  </a:lnTo>
                  <a:close/>
                </a:path>
                <a:path w="748030" h="589279">
                  <a:moveTo>
                    <a:pt x="6350" y="90169"/>
                  </a:moveTo>
                  <a:lnTo>
                    <a:pt x="0" y="90169"/>
                  </a:lnTo>
                  <a:lnTo>
                    <a:pt x="0" y="121919"/>
                  </a:lnTo>
                  <a:lnTo>
                    <a:pt x="6350" y="121919"/>
                  </a:lnTo>
                  <a:lnTo>
                    <a:pt x="6350" y="90169"/>
                  </a:lnTo>
                  <a:close/>
                </a:path>
                <a:path w="748030" h="589279">
                  <a:moveTo>
                    <a:pt x="747840" y="90169"/>
                  </a:moveTo>
                  <a:lnTo>
                    <a:pt x="741500" y="90169"/>
                  </a:lnTo>
                  <a:lnTo>
                    <a:pt x="741429" y="121919"/>
                  </a:lnTo>
                  <a:lnTo>
                    <a:pt x="747771" y="121919"/>
                  </a:lnTo>
                  <a:lnTo>
                    <a:pt x="747840" y="90169"/>
                  </a:lnTo>
                  <a:close/>
                </a:path>
                <a:path w="748030" h="589279">
                  <a:moveTo>
                    <a:pt x="6350" y="121919"/>
                  </a:moveTo>
                  <a:lnTo>
                    <a:pt x="0" y="121919"/>
                  </a:lnTo>
                  <a:lnTo>
                    <a:pt x="0" y="153669"/>
                  </a:lnTo>
                  <a:lnTo>
                    <a:pt x="6350" y="153669"/>
                  </a:lnTo>
                  <a:lnTo>
                    <a:pt x="6350" y="121919"/>
                  </a:lnTo>
                  <a:close/>
                </a:path>
                <a:path w="748030" h="589279">
                  <a:moveTo>
                    <a:pt x="747771" y="121919"/>
                  </a:moveTo>
                  <a:lnTo>
                    <a:pt x="741429" y="121919"/>
                  </a:lnTo>
                  <a:lnTo>
                    <a:pt x="741359" y="153669"/>
                  </a:lnTo>
                  <a:lnTo>
                    <a:pt x="747702" y="153669"/>
                  </a:lnTo>
                  <a:lnTo>
                    <a:pt x="747771" y="121919"/>
                  </a:lnTo>
                  <a:close/>
                </a:path>
                <a:path w="748030" h="589279">
                  <a:moveTo>
                    <a:pt x="6350" y="153669"/>
                  </a:moveTo>
                  <a:lnTo>
                    <a:pt x="0" y="153669"/>
                  </a:lnTo>
                  <a:lnTo>
                    <a:pt x="0" y="185419"/>
                  </a:lnTo>
                  <a:lnTo>
                    <a:pt x="6350" y="185419"/>
                  </a:lnTo>
                  <a:lnTo>
                    <a:pt x="6350" y="153669"/>
                  </a:lnTo>
                  <a:close/>
                </a:path>
                <a:path w="748030" h="589279">
                  <a:moveTo>
                    <a:pt x="747702" y="153669"/>
                  </a:moveTo>
                  <a:lnTo>
                    <a:pt x="741359" y="153669"/>
                  </a:lnTo>
                  <a:lnTo>
                    <a:pt x="741289" y="185419"/>
                  </a:lnTo>
                  <a:lnTo>
                    <a:pt x="747634" y="185419"/>
                  </a:lnTo>
                  <a:lnTo>
                    <a:pt x="747702" y="153669"/>
                  </a:lnTo>
                  <a:close/>
                </a:path>
                <a:path w="748030" h="589279">
                  <a:moveTo>
                    <a:pt x="6350" y="185419"/>
                  </a:moveTo>
                  <a:lnTo>
                    <a:pt x="0" y="185419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185419"/>
                  </a:lnTo>
                  <a:close/>
                </a:path>
                <a:path w="748030" h="589279">
                  <a:moveTo>
                    <a:pt x="747634" y="185419"/>
                  </a:moveTo>
                  <a:lnTo>
                    <a:pt x="741289" y="185419"/>
                  </a:lnTo>
                  <a:lnTo>
                    <a:pt x="740870" y="374649"/>
                  </a:lnTo>
                  <a:lnTo>
                    <a:pt x="747224" y="374649"/>
                  </a:lnTo>
                  <a:lnTo>
                    <a:pt x="747634" y="185419"/>
                  </a:lnTo>
                  <a:close/>
                </a:path>
                <a:path w="748030" h="589279">
                  <a:moveTo>
                    <a:pt x="6350" y="374650"/>
                  </a:moveTo>
                  <a:lnTo>
                    <a:pt x="0" y="374650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374650"/>
                  </a:lnTo>
                  <a:close/>
                </a:path>
                <a:path w="748030" h="589279">
                  <a:moveTo>
                    <a:pt x="747224" y="374650"/>
                  </a:moveTo>
                  <a:lnTo>
                    <a:pt x="740870" y="374650"/>
                  </a:lnTo>
                  <a:lnTo>
                    <a:pt x="740786" y="412749"/>
                  </a:lnTo>
                  <a:lnTo>
                    <a:pt x="747142" y="412749"/>
                  </a:lnTo>
                  <a:lnTo>
                    <a:pt x="747224" y="374650"/>
                  </a:lnTo>
                  <a:close/>
                </a:path>
                <a:path w="748030" h="589279">
                  <a:moveTo>
                    <a:pt x="6350" y="412750"/>
                  </a:moveTo>
                  <a:lnTo>
                    <a:pt x="0" y="412750"/>
                  </a:lnTo>
                  <a:lnTo>
                    <a:pt x="0" y="445769"/>
                  </a:lnTo>
                  <a:lnTo>
                    <a:pt x="6350" y="445769"/>
                  </a:lnTo>
                  <a:lnTo>
                    <a:pt x="6350" y="412750"/>
                  </a:lnTo>
                  <a:close/>
                </a:path>
                <a:path w="748030" h="589279">
                  <a:moveTo>
                    <a:pt x="747142" y="412750"/>
                  </a:moveTo>
                  <a:lnTo>
                    <a:pt x="740786" y="412750"/>
                  </a:lnTo>
                  <a:lnTo>
                    <a:pt x="740713" y="445769"/>
                  </a:lnTo>
                  <a:lnTo>
                    <a:pt x="747070" y="445769"/>
                  </a:lnTo>
                  <a:lnTo>
                    <a:pt x="747142" y="412750"/>
                  </a:lnTo>
                  <a:close/>
                </a:path>
                <a:path w="748030" h="589279">
                  <a:moveTo>
                    <a:pt x="6350" y="445769"/>
                  </a:moveTo>
                  <a:lnTo>
                    <a:pt x="0" y="44576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45769"/>
                  </a:lnTo>
                  <a:close/>
                </a:path>
                <a:path w="748030" h="589279">
                  <a:moveTo>
                    <a:pt x="747070" y="445769"/>
                  </a:moveTo>
                  <a:lnTo>
                    <a:pt x="740713" y="445769"/>
                  </a:lnTo>
                  <a:lnTo>
                    <a:pt x="740587" y="502919"/>
                  </a:lnTo>
                  <a:lnTo>
                    <a:pt x="746946" y="502919"/>
                  </a:lnTo>
                  <a:lnTo>
                    <a:pt x="747070" y="445769"/>
                  </a:lnTo>
                  <a:close/>
                </a:path>
                <a:path w="748030" h="589279">
                  <a:moveTo>
                    <a:pt x="6350" y="502919"/>
                  </a:moveTo>
                  <a:lnTo>
                    <a:pt x="0" y="50291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2919"/>
                  </a:lnTo>
                  <a:close/>
                </a:path>
                <a:path w="748030" h="589279">
                  <a:moveTo>
                    <a:pt x="746946" y="502919"/>
                  </a:moveTo>
                  <a:lnTo>
                    <a:pt x="740587" y="502919"/>
                  </a:lnTo>
                  <a:lnTo>
                    <a:pt x="740575" y="507999"/>
                  </a:lnTo>
                  <a:lnTo>
                    <a:pt x="746935" y="507999"/>
                  </a:lnTo>
                  <a:lnTo>
                    <a:pt x="746946" y="502919"/>
                  </a:lnTo>
                  <a:close/>
                </a:path>
                <a:path w="748030" h="589279">
                  <a:moveTo>
                    <a:pt x="6350" y="508000"/>
                  </a:moveTo>
                  <a:lnTo>
                    <a:pt x="0" y="50800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8000"/>
                  </a:lnTo>
                  <a:close/>
                </a:path>
                <a:path w="748030" h="589279">
                  <a:moveTo>
                    <a:pt x="746935" y="508000"/>
                  </a:moveTo>
                  <a:lnTo>
                    <a:pt x="740575" y="508000"/>
                  </a:lnTo>
                  <a:lnTo>
                    <a:pt x="740558" y="515619"/>
                  </a:lnTo>
                  <a:lnTo>
                    <a:pt x="746919" y="515619"/>
                  </a:lnTo>
                  <a:lnTo>
                    <a:pt x="746935" y="508000"/>
                  </a:lnTo>
                  <a:close/>
                </a:path>
                <a:path w="748030" h="589279">
                  <a:moveTo>
                    <a:pt x="6350" y="515619"/>
                  </a:moveTo>
                  <a:lnTo>
                    <a:pt x="0" y="515619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5619"/>
                  </a:lnTo>
                  <a:close/>
                </a:path>
                <a:path w="748030" h="589279">
                  <a:moveTo>
                    <a:pt x="746919" y="515619"/>
                  </a:moveTo>
                  <a:lnTo>
                    <a:pt x="740558" y="515619"/>
                  </a:lnTo>
                  <a:lnTo>
                    <a:pt x="740544" y="521969"/>
                  </a:lnTo>
                  <a:lnTo>
                    <a:pt x="746905" y="521969"/>
                  </a:lnTo>
                  <a:lnTo>
                    <a:pt x="746919" y="515619"/>
                  </a:lnTo>
                  <a:close/>
                </a:path>
                <a:path w="748030" h="589279">
                  <a:moveTo>
                    <a:pt x="6350" y="521969"/>
                  </a:moveTo>
                  <a:lnTo>
                    <a:pt x="0" y="521969"/>
                  </a:lnTo>
                  <a:lnTo>
                    <a:pt x="0" y="527049"/>
                  </a:lnTo>
                  <a:lnTo>
                    <a:pt x="6350" y="527049"/>
                  </a:lnTo>
                  <a:lnTo>
                    <a:pt x="6350" y="521969"/>
                  </a:lnTo>
                  <a:close/>
                </a:path>
                <a:path w="748030" h="589279">
                  <a:moveTo>
                    <a:pt x="746905" y="521969"/>
                  </a:moveTo>
                  <a:lnTo>
                    <a:pt x="740544" y="521969"/>
                  </a:lnTo>
                  <a:lnTo>
                    <a:pt x="740533" y="527049"/>
                  </a:lnTo>
                  <a:lnTo>
                    <a:pt x="746894" y="527049"/>
                  </a:lnTo>
                  <a:lnTo>
                    <a:pt x="746905" y="521969"/>
                  </a:lnTo>
                  <a:close/>
                </a:path>
                <a:path w="748030" h="589279">
                  <a:moveTo>
                    <a:pt x="6350" y="527050"/>
                  </a:moveTo>
                  <a:lnTo>
                    <a:pt x="0" y="527050"/>
                  </a:lnTo>
                  <a:lnTo>
                    <a:pt x="0" y="534669"/>
                  </a:lnTo>
                  <a:lnTo>
                    <a:pt x="6350" y="534669"/>
                  </a:lnTo>
                  <a:lnTo>
                    <a:pt x="6350" y="527050"/>
                  </a:lnTo>
                  <a:close/>
                </a:path>
                <a:path w="748030" h="589279">
                  <a:moveTo>
                    <a:pt x="746894" y="527050"/>
                  </a:moveTo>
                  <a:lnTo>
                    <a:pt x="740533" y="527050"/>
                  </a:lnTo>
                  <a:lnTo>
                    <a:pt x="740516" y="534669"/>
                  </a:lnTo>
                  <a:lnTo>
                    <a:pt x="746878" y="534669"/>
                  </a:lnTo>
                  <a:lnTo>
                    <a:pt x="746894" y="527050"/>
                  </a:lnTo>
                  <a:close/>
                </a:path>
                <a:path w="748030" h="589279">
                  <a:moveTo>
                    <a:pt x="6350" y="534669"/>
                  </a:moveTo>
                  <a:lnTo>
                    <a:pt x="0" y="534669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34669"/>
                  </a:lnTo>
                  <a:close/>
                </a:path>
                <a:path w="748030" h="589279">
                  <a:moveTo>
                    <a:pt x="746878" y="534669"/>
                  </a:moveTo>
                  <a:lnTo>
                    <a:pt x="740516" y="534669"/>
                  </a:lnTo>
                  <a:lnTo>
                    <a:pt x="740463" y="558799"/>
                  </a:lnTo>
                  <a:lnTo>
                    <a:pt x="746825" y="558799"/>
                  </a:lnTo>
                  <a:lnTo>
                    <a:pt x="746878" y="534669"/>
                  </a:lnTo>
                  <a:close/>
                </a:path>
                <a:path w="748030" h="589279">
                  <a:moveTo>
                    <a:pt x="6350" y="558800"/>
                  </a:moveTo>
                  <a:lnTo>
                    <a:pt x="0" y="558800"/>
                  </a:lnTo>
                  <a:lnTo>
                    <a:pt x="0" y="565149"/>
                  </a:lnTo>
                  <a:lnTo>
                    <a:pt x="6350" y="565149"/>
                  </a:lnTo>
                  <a:lnTo>
                    <a:pt x="6350" y="558800"/>
                  </a:lnTo>
                  <a:close/>
                </a:path>
                <a:path w="748030" h="589279">
                  <a:moveTo>
                    <a:pt x="746825" y="558800"/>
                  </a:moveTo>
                  <a:lnTo>
                    <a:pt x="740463" y="558800"/>
                  </a:lnTo>
                  <a:lnTo>
                    <a:pt x="740449" y="565149"/>
                  </a:lnTo>
                  <a:lnTo>
                    <a:pt x="746812" y="565149"/>
                  </a:lnTo>
                  <a:lnTo>
                    <a:pt x="746825" y="558800"/>
                  </a:lnTo>
                  <a:close/>
                </a:path>
                <a:path w="748030" h="589279">
                  <a:moveTo>
                    <a:pt x="6350" y="565150"/>
                  </a:moveTo>
                  <a:lnTo>
                    <a:pt x="0" y="565150"/>
                  </a:lnTo>
                  <a:lnTo>
                    <a:pt x="0" y="579119"/>
                  </a:lnTo>
                  <a:lnTo>
                    <a:pt x="6350" y="579119"/>
                  </a:lnTo>
                  <a:lnTo>
                    <a:pt x="6350" y="565150"/>
                  </a:lnTo>
                  <a:close/>
                </a:path>
                <a:path w="748030" h="589279">
                  <a:moveTo>
                    <a:pt x="746812" y="565150"/>
                  </a:moveTo>
                  <a:lnTo>
                    <a:pt x="740449" y="565150"/>
                  </a:lnTo>
                  <a:lnTo>
                    <a:pt x="740418" y="579119"/>
                  </a:lnTo>
                  <a:lnTo>
                    <a:pt x="746781" y="579119"/>
                  </a:lnTo>
                  <a:lnTo>
                    <a:pt x="746812" y="565150"/>
                  </a:lnTo>
                  <a:close/>
                </a:path>
                <a:path w="748030" h="589279">
                  <a:moveTo>
                    <a:pt x="6350" y="579119"/>
                  </a:moveTo>
                  <a:lnTo>
                    <a:pt x="0" y="579119"/>
                  </a:lnTo>
                  <a:lnTo>
                    <a:pt x="0" y="585469"/>
                  </a:lnTo>
                  <a:lnTo>
                    <a:pt x="746768" y="585469"/>
                  </a:lnTo>
                  <a:lnTo>
                    <a:pt x="746773" y="582929"/>
                  </a:lnTo>
                  <a:lnTo>
                    <a:pt x="6350" y="581659"/>
                  </a:lnTo>
                  <a:lnTo>
                    <a:pt x="6350" y="579119"/>
                  </a:lnTo>
                  <a:close/>
                </a:path>
                <a:path w="748030" h="589279">
                  <a:moveTo>
                    <a:pt x="746781" y="579119"/>
                  </a:moveTo>
                  <a:lnTo>
                    <a:pt x="740418" y="579119"/>
                  </a:lnTo>
                  <a:lnTo>
                    <a:pt x="740410" y="582929"/>
                  </a:lnTo>
                  <a:lnTo>
                    <a:pt x="746773" y="582929"/>
                  </a:lnTo>
                  <a:lnTo>
                    <a:pt x="746781" y="579119"/>
                  </a:lnTo>
                  <a:close/>
                </a:path>
                <a:path w="748030" h="589279">
                  <a:moveTo>
                    <a:pt x="746768" y="585469"/>
                  </a:moveTo>
                  <a:lnTo>
                    <a:pt x="0" y="585469"/>
                  </a:lnTo>
                  <a:lnTo>
                    <a:pt x="0" y="588009"/>
                  </a:lnTo>
                  <a:lnTo>
                    <a:pt x="746760" y="589279"/>
                  </a:lnTo>
                  <a:lnTo>
                    <a:pt x="746768" y="585469"/>
                  </a:lnTo>
                  <a:close/>
                </a:path>
              </a:pathLst>
            </a:custGeom>
            <a:solidFill>
              <a:srgbClr val="0A53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895349" y="3874770"/>
              <a:ext cx="735330" cy="576580"/>
            </a:xfrm>
            <a:custGeom>
              <a:avLst/>
              <a:gdLst/>
              <a:ahLst/>
              <a:cxnLst/>
              <a:rect l="l" t="t" r="r" b="b"/>
              <a:pathLst>
                <a:path w="735330" h="576579">
                  <a:moveTo>
                    <a:pt x="0" y="0"/>
                  </a:moveTo>
                  <a:lnTo>
                    <a:pt x="0" y="1269"/>
                  </a:lnTo>
                  <a:lnTo>
                    <a:pt x="367664" y="1269"/>
                  </a:lnTo>
                  <a:lnTo>
                    <a:pt x="0" y="0"/>
                  </a:lnTo>
                  <a:close/>
                </a:path>
                <a:path w="735330" h="576579">
                  <a:moveTo>
                    <a:pt x="367665" y="1269"/>
                  </a:moveTo>
                  <a:lnTo>
                    <a:pt x="0" y="1269"/>
                  </a:lnTo>
                  <a:lnTo>
                    <a:pt x="0" y="6349"/>
                  </a:lnTo>
                  <a:lnTo>
                    <a:pt x="735321" y="6349"/>
                  </a:lnTo>
                  <a:lnTo>
                    <a:pt x="735330" y="2539"/>
                  </a:lnTo>
                  <a:lnTo>
                    <a:pt x="367665" y="1269"/>
                  </a:lnTo>
                  <a:close/>
                </a:path>
                <a:path w="735330" h="576579">
                  <a:moveTo>
                    <a:pt x="635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50"/>
                  </a:lnTo>
                  <a:close/>
                </a:path>
                <a:path w="735330" h="576579">
                  <a:moveTo>
                    <a:pt x="735321" y="6350"/>
                  </a:moveTo>
                  <a:lnTo>
                    <a:pt x="6350" y="6350"/>
                  </a:lnTo>
                  <a:lnTo>
                    <a:pt x="728980" y="7619"/>
                  </a:lnTo>
                  <a:lnTo>
                    <a:pt x="728968" y="12699"/>
                  </a:lnTo>
                  <a:lnTo>
                    <a:pt x="735307" y="12699"/>
                  </a:lnTo>
                  <a:lnTo>
                    <a:pt x="735321" y="6350"/>
                  </a:lnTo>
                  <a:close/>
                </a:path>
                <a:path w="735330" h="576579">
                  <a:moveTo>
                    <a:pt x="6350" y="12700"/>
                  </a:moveTo>
                  <a:lnTo>
                    <a:pt x="0" y="12700"/>
                  </a:lnTo>
                  <a:lnTo>
                    <a:pt x="0" y="19049"/>
                  </a:lnTo>
                  <a:lnTo>
                    <a:pt x="6350" y="19049"/>
                  </a:lnTo>
                  <a:lnTo>
                    <a:pt x="6350" y="12700"/>
                  </a:lnTo>
                  <a:close/>
                </a:path>
                <a:path w="735330" h="576579">
                  <a:moveTo>
                    <a:pt x="735307" y="12700"/>
                  </a:moveTo>
                  <a:lnTo>
                    <a:pt x="728968" y="12700"/>
                  </a:lnTo>
                  <a:lnTo>
                    <a:pt x="728954" y="19049"/>
                  </a:lnTo>
                  <a:lnTo>
                    <a:pt x="735293" y="19049"/>
                  </a:lnTo>
                  <a:lnTo>
                    <a:pt x="735307" y="12700"/>
                  </a:lnTo>
                  <a:close/>
                </a:path>
                <a:path w="735330" h="576579">
                  <a:moveTo>
                    <a:pt x="6350" y="19050"/>
                  </a:moveTo>
                  <a:lnTo>
                    <a:pt x="0" y="19050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19050"/>
                  </a:lnTo>
                  <a:close/>
                </a:path>
                <a:path w="735330" h="576579">
                  <a:moveTo>
                    <a:pt x="735293" y="19050"/>
                  </a:moveTo>
                  <a:lnTo>
                    <a:pt x="728954" y="19050"/>
                  </a:lnTo>
                  <a:lnTo>
                    <a:pt x="728868" y="57149"/>
                  </a:lnTo>
                  <a:lnTo>
                    <a:pt x="735209" y="57149"/>
                  </a:lnTo>
                  <a:lnTo>
                    <a:pt x="735293" y="19050"/>
                  </a:lnTo>
                  <a:close/>
                </a:path>
                <a:path w="735330" h="576579">
                  <a:moveTo>
                    <a:pt x="6350" y="57150"/>
                  </a:moveTo>
                  <a:lnTo>
                    <a:pt x="0" y="57150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7150"/>
                  </a:lnTo>
                  <a:close/>
                </a:path>
                <a:path w="735330" h="576579">
                  <a:moveTo>
                    <a:pt x="735209" y="57150"/>
                  </a:moveTo>
                  <a:lnTo>
                    <a:pt x="728868" y="57150"/>
                  </a:lnTo>
                  <a:lnTo>
                    <a:pt x="728850" y="64769"/>
                  </a:lnTo>
                  <a:lnTo>
                    <a:pt x="735192" y="64769"/>
                  </a:lnTo>
                  <a:lnTo>
                    <a:pt x="735209" y="57150"/>
                  </a:lnTo>
                  <a:close/>
                </a:path>
                <a:path w="735330" h="576579">
                  <a:moveTo>
                    <a:pt x="6350" y="64769"/>
                  </a:moveTo>
                  <a:lnTo>
                    <a:pt x="0" y="64769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4769"/>
                  </a:lnTo>
                  <a:close/>
                </a:path>
                <a:path w="735330" h="576579">
                  <a:moveTo>
                    <a:pt x="735192" y="64769"/>
                  </a:moveTo>
                  <a:lnTo>
                    <a:pt x="728850" y="64769"/>
                  </a:lnTo>
                  <a:lnTo>
                    <a:pt x="728836" y="71119"/>
                  </a:lnTo>
                  <a:lnTo>
                    <a:pt x="735178" y="71119"/>
                  </a:lnTo>
                  <a:lnTo>
                    <a:pt x="735192" y="64769"/>
                  </a:lnTo>
                  <a:close/>
                </a:path>
                <a:path w="735330" h="576579">
                  <a:moveTo>
                    <a:pt x="6350" y="71119"/>
                  </a:moveTo>
                  <a:lnTo>
                    <a:pt x="0" y="71119"/>
                  </a:lnTo>
                  <a:lnTo>
                    <a:pt x="0" y="76199"/>
                  </a:lnTo>
                  <a:lnTo>
                    <a:pt x="6350" y="76199"/>
                  </a:lnTo>
                  <a:lnTo>
                    <a:pt x="6350" y="71119"/>
                  </a:lnTo>
                  <a:close/>
                </a:path>
                <a:path w="735330" h="576579">
                  <a:moveTo>
                    <a:pt x="735178" y="71119"/>
                  </a:moveTo>
                  <a:lnTo>
                    <a:pt x="728836" y="71119"/>
                  </a:lnTo>
                  <a:lnTo>
                    <a:pt x="728825" y="76199"/>
                  </a:lnTo>
                  <a:lnTo>
                    <a:pt x="735167" y="76199"/>
                  </a:lnTo>
                  <a:lnTo>
                    <a:pt x="735178" y="71119"/>
                  </a:lnTo>
                  <a:close/>
                </a:path>
                <a:path w="735330" h="576579">
                  <a:moveTo>
                    <a:pt x="6350" y="76200"/>
                  </a:moveTo>
                  <a:lnTo>
                    <a:pt x="0" y="76200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76200"/>
                  </a:lnTo>
                  <a:close/>
                </a:path>
                <a:path w="735330" h="576579">
                  <a:moveTo>
                    <a:pt x="735167" y="76200"/>
                  </a:moveTo>
                  <a:lnTo>
                    <a:pt x="728825" y="76200"/>
                  </a:lnTo>
                  <a:lnTo>
                    <a:pt x="728807" y="83819"/>
                  </a:lnTo>
                  <a:lnTo>
                    <a:pt x="735150" y="83819"/>
                  </a:lnTo>
                  <a:lnTo>
                    <a:pt x="735167" y="76200"/>
                  </a:lnTo>
                  <a:close/>
                </a:path>
                <a:path w="735330" h="576579">
                  <a:moveTo>
                    <a:pt x="6350" y="83819"/>
                  </a:moveTo>
                  <a:lnTo>
                    <a:pt x="0" y="838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83819"/>
                  </a:lnTo>
                  <a:close/>
                </a:path>
                <a:path w="735330" h="576579">
                  <a:moveTo>
                    <a:pt x="735150" y="83819"/>
                  </a:moveTo>
                  <a:lnTo>
                    <a:pt x="728807" y="83819"/>
                  </a:lnTo>
                  <a:lnTo>
                    <a:pt x="728736" y="115569"/>
                  </a:lnTo>
                  <a:lnTo>
                    <a:pt x="735079" y="115569"/>
                  </a:lnTo>
                  <a:lnTo>
                    <a:pt x="735150" y="83819"/>
                  </a:lnTo>
                  <a:close/>
                </a:path>
                <a:path w="735330" h="576579">
                  <a:moveTo>
                    <a:pt x="6350" y="115569"/>
                  </a:moveTo>
                  <a:lnTo>
                    <a:pt x="0" y="1155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15569"/>
                  </a:lnTo>
                  <a:close/>
                </a:path>
                <a:path w="735330" h="576579">
                  <a:moveTo>
                    <a:pt x="735079" y="115569"/>
                  </a:moveTo>
                  <a:lnTo>
                    <a:pt x="728736" y="115569"/>
                  </a:lnTo>
                  <a:lnTo>
                    <a:pt x="728664" y="147319"/>
                  </a:lnTo>
                  <a:lnTo>
                    <a:pt x="735009" y="147319"/>
                  </a:lnTo>
                  <a:lnTo>
                    <a:pt x="735079" y="115569"/>
                  </a:lnTo>
                  <a:close/>
                </a:path>
                <a:path w="735330" h="576579">
                  <a:moveTo>
                    <a:pt x="6350" y="147319"/>
                  </a:moveTo>
                  <a:lnTo>
                    <a:pt x="0" y="147319"/>
                  </a:lnTo>
                  <a:lnTo>
                    <a:pt x="0" y="179069"/>
                  </a:lnTo>
                  <a:lnTo>
                    <a:pt x="6350" y="179069"/>
                  </a:lnTo>
                  <a:lnTo>
                    <a:pt x="6350" y="147319"/>
                  </a:lnTo>
                  <a:close/>
                </a:path>
                <a:path w="735330" h="576579">
                  <a:moveTo>
                    <a:pt x="735009" y="147319"/>
                  </a:moveTo>
                  <a:lnTo>
                    <a:pt x="728664" y="147319"/>
                  </a:lnTo>
                  <a:lnTo>
                    <a:pt x="728592" y="179069"/>
                  </a:lnTo>
                  <a:lnTo>
                    <a:pt x="734939" y="179069"/>
                  </a:lnTo>
                  <a:lnTo>
                    <a:pt x="735009" y="147319"/>
                  </a:lnTo>
                  <a:close/>
                </a:path>
                <a:path w="735330" h="576579">
                  <a:moveTo>
                    <a:pt x="6350" y="179069"/>
                  </a:moveTo>
                  <a:lnTo>
                    <a:pt x="0" y="179069"/>
                  </a:lnTo>
                  <a:lnTo>
                    <a:pt x="0" y="368299"/>
                  </a:lnTo>
                  <a:lnTo>
                    <a:pt x="6350" y="368299"/>
                  </a:lnTo>
                  <a:lnTo>
                    <a:pt x="6350" y="179069"/>
                  </a:lnTo>
                  <a:close/>
                </a:path>
                <a:path w="735330" h="576579">
                  <a:moveTo>
                    <a:pt x="734939" y="179069"/>
                  </a:moveTo>
                  <a:lnTo>
                    <a:pt x="728592" y="179069"/>
                  </a:lnTo>
                  <a:lnTo>
                    <a:pt x="728165" y="368299"/>
                  </a:lnTo>
                  <a:lnTo>
                    <a:pt x="734520" y="368299"/>
                  </a:lnTo>
                  <a:lnTo>
                    <a:pt x="734939" y="179069"/>
                  </a:lnTo>
                  <a:close/>
                </a:path>
                <a:path w="735330" h="576579">
                  <a:moveTo>
                    <a:pt x="6350" y="368300"/>
                  </a:moveTo>
                  <a:lnTo>
                    <a:pt x="0" y="368300"/>
                  </a:lnTo>
                  <a:lnTo>
                    <a:pt x="0" y="406399"/>
                  </a:lnTo>
                  <a:lnTo>
                    <a:pt x="6350" y="406399"/>
                  </a:lnTo>
                  <a:lnTo>
                    <a:pt x="6350" y="368300"/>
                  </a:lnTo>
                  <a:close/>
                </a:path>
                <a:path w="735330" h="576579">
                  <a:moveTo>
                    <a:pt x="734520" y="368300"/>
                  </a:moveTo>
                  <a:lnTo>
                    <a:pt x="728165" y="368300"/>
                  </a:lnTo>
                  <a:lnTo>
                    <a:pt x="728079" y="406399"/>
                  </a:lnTo>
                  <a:lnTo>
                    <a:pt x="734436" y="406399"/>
                  </a:lnTo>
                  <a:lnTo>
                    <a:pt x="734520" y="368300"/>
                  </a:lnTo>
                  <a:close/>
                </a:path>
                <a:path w="735330" h="576579">
                  <a:moveTo>
                    <a:pt x="6350" y="406400"/>
                  </a:moveTo>
                  <a:lnTo>
                    <a:pt x="0" y="406400"/>
                  </a:lnTo>
                  <a:lnTo>
                    <a:pt x="0" y="439419"/>
                  </a:lnTo>
                  <a:lnTo>
                    <a:pt x="6350" y="439419"/>
                  </a:lnTo>
                  <a:lnTo>
                    <a:pt x="6350" y="406400"/>
                  </a:lnTo>
                  <a:close/>
                </a:path>
                <a:path w="735330" h="576579">
                  <a:moveTo>
                    <a:pt x="734436" y="406400"/>
                  </a:moveTo>
                  <a:lnTo>
                    <a:pt x="728079" y="406400"/>
                  </a:lnTo>
                  <a:lnTo>
                    <a:pt x="728005" y="439419"/>
                  </a:lnTo>
                  <a:lnTo>
                    <a:pt x="734363" y="439419"/>
                  </a:lnTo>
                  <a:lnTo>
                    <a:pt x="734436" y="406400"/>
                  </a:lnTo>
                  <a:close/>
                </a:path>
                <a:path w="735330" h="576579">
                  <a:moveTo>
                    <a:pt x="6350" y="439419"/>
                  </a:moveTo>
                  <a:lnTo>
                    <a:pt x="0" y="439419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39419"/>
                  </a:lnTo>
                  <a:close/>
                </a:path>
                <a:path w="735330" h="576579">
                  <a:moveTo>
                    <a:pt x="734363" y="439419"/>
                  </a:moveTo>
                  <a:lnTo>
                    <a:pt x="728005" y="439419"/>
                  </a:lnTo>
                  <a:lnTo>
                    <a:pt x="727876" y="496569"/>
                  </a:lnTo>
                  <a:lnTo>
                    <a:pt x="734237" y="496569"/>
                  </a:lnTo>
                  <a:lnTo>
                    <a:pt x="734363" y="439419"/>
                  </a:lnTo>
                  <a:close/>
                </a:path>
                <a:path w="735330" h="576579">
                  <a:moveTo>
                    <a:pt x="6350" y="496569"/>
                  </a:moveTo>
                  <a:lnTo>
                    <a:pt x="0" y="496569"/>
                  </a:lnTo>
                  <a:lnTo>
                    <a:pt x="0" y="501649"/>
                  </a:lnTo>
                  <a:lnTo>
                    <a:pt x="6350" y="501649"/>
                  </a:lnTo>
                  <a:lnTo>
                    <a:pt x="6350" y="496569"/>
                  </a:lnTo>
                  <a:close/>
                </a:path>
                <a:path w="735330" h="576579">
                  <a:moveTo>
                    <a:pt x="734237" y="496569"/>
                  </a:moveTo>
                  <a:lnTo>
                    <a:pt x="727876" y="496569"/>
                  </a:lnTo>
                  <a:lnTo>
                    <a:pt x="727864" y="501649"/>
                  </a:lnTo>
                  <a:lnTo>
                    <a:pt x="734225" y="501649"/>
                  </a:lnTo>
                  <a:lnTo>
                    <a:pt x="734237" y="496569"/>
                  </a:lnTo>
                  <a:close/>
                </a:path>
                <a:path w="735330" h="576579">
                  <a:moveTo>
                    <a:pt x="6350" y="501650"/>
                  </a:moveTo>
                  <a:lnTo>
                    <a:pt x="0" y="501650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1650"/>
                  </a:lnTo>
                  <a:close/>
                </a:path>
                <a:path w="735330" h="576579">
                  <a:moveTo>
                    <a:pt x="734225" y="501650"/>
                  </a:moveTo>
                  <a:lnTo>
                    <a:pt x="727864" y="501650"/>
                  </a:lnTo>
                  <a:lnTo>
                    <a:pt x="727847" y="509269"/>
                  </a:lnTo>
                  <a:lnTo>
                    <a:pt x="734208" y="509269"/>
                  </a:lnTo>
                  <a:lnTo>
                    <a:pt x="734225" y="501650"/>
                  </a:lnTo>
                  <a:close/>
                </a:path>
                <a:path w="735330" h="576579">
                  <a:moveTo>
                    <a:pt x="6350" y="509269"/>
                  </a:moveTo>
                  <a:lnTo>
                    <a:pt x="0" y="509269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9269"/>
                  </a:lnTo>
                  <a:close/>
                </a:path>
                <a:path w="735330" h="576579">
                  <a:moveTo>
                    <a:pt x="734208" y="509269"/>
                  </a:moveTo>
                  <a:lnTo>
                    <a:pt x="727847" y="509269"/>
                  </a:lnTo>
                  <a:lnTo>
                    <a:pt x="727833" y="515619"/>
                  </a:lnTo>
                  <a:lnTo>
                    <a:pt x="734194" y="515619"/>
                  </a:lnTo>
                  <a:lnTo>
                    <a:pt x="734208" y="509269"/>
                  </a:lnTo>
                  <a:close/>
                </a:path>
                <a:path w="735330" h="576579">
                  <a:moveTo>
                    <a:pt x="6350" y="515619"/>
                  </a:moveTo>
                  <a:lnTo>
                    <a:pt x="0" y="515619"/>
                  </a:lnTo>
                  <a:lnTo>
                    <a:pt x="0" y="520699"/>
                  </a:lnTo>
                  <a:lnTo>
                    <a:pt x="6350" y="520699"/>
                  </a:lnTo>
                  <a:lnTo>
                    <a:pt x="6350" y="515619"/>
                  </a:lnTo>
                  <a:close/>
                </a:path>
                <a:path w="735330" h="576579">
                  <a:moveTo>
                    <a:pt x="734194" y="515619"/>
                  </a:moveTo>
                  <a:lnTo>
                    <a:pt x="727833" y="515619"/>
                  </a:lnTo>
                  <a:lnTo>
                    <a:pt x="727821" y="520699"/>
                  </a:lnTo>
                  <a:lnTo>
                    <a:pt x="734183" y="520699"/>
                  </a:lnTo>
                  <a:lnTo>
                    <a:pt x="734194" y="515619"/>
                  </a:lnTo>
                  <a:close/>
                </a:path>
                <a:path w="735330" h="576579">
                  <a:moveTo>
                    <a:pt x="6350" y="520700"/>
                  </a:moveTo>
                  <a:lnTo>
                    <a:pt x="0" y="520700"/>
                  </a:lnTo>
                  <a:lnTo>
                    <a:pt x="0" y="528319"/>
                  </a:lnTo>
                  <a:lnTo>
                    <a:pt x="6350" y="528319"/>
                  </a:lnTo>
                  <a:lnTo>
                    <a:pt x="6350" y="520700"/>
                  </a:lnTo>
                  <a:close/>
                </a:path>
                <a:path w="735330" h="576579">
                  <a:moveTo>
                    <a:pt x="734183" y="520700"/>
                  </a:moveTo>
                  <a:lnTo>
                    <a:pt x="727821" y="520700"/>
                  </a:lnTo>
                  <a:lnTo>
                    <a:pt x="727804" y="528319"/>
                  </a:lnTo>
                  <a:lnTo>
                    <a:pt x="734166" y="528319"/>
                  </a:lnTo>
                  <a:lnTo>
                    <a:pt x="734183" y="520700"/>
                  </a:lnTo>
                  <a:close/>
                </a:path>
                <a:path w="735330" h="576579">
                  <a:moveTo>
                    <a:pt x="6350" y="528319"/>
                  </a:moveTo>
                  <a:lnTo>
                    <a:pt x="0" y="528319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28319"/>
                  </a:lnTo>
                  <a:close/>
                </a:path>
                <a:path w="735330" h="576579">
                  <a:moveTo>
                    <a:pt x="734166" y="528319"/>
                  </a:moveTo>
                  <a:lnTo>
                    <a:pt x="727804" y="528319"/>
                  </a:lnTo>
                  <a:lnTo>
                    <a:pt x="727750" y="552449"/>
                  </a:lnTo>
                  <a:lnTo>
                    <a:pt x="734113" y="552449"/>
                  </a:lnTo>
                  <a:lnTo>
                    <a:pt x="734166" y="528319"/>
                  </a:lnTo>
                  <a:close/>
                </a:path>
                <a:path w="735330" h="576579">
                  <a:moveTo>
                    <a:pt x="6350" y="552450"/>
                  </a:moveTo>
                  <a:lnTo>
                    <a:pt x="0" y="552450"/>
                  </a:lnTo>
                  <a:lnTo>
                    <a:pt x="0" y="558799"/>
                  </a:lnTo>
                  <a:lnTo>
                    <a:pt x="6350" y="558799"/>
                  </a:lnTo>
                  <a:lnTo>
                    <a:pt x="6350" y="552450"/>
                  </a:lnTo>
                  <a:close/>
                </a:path>
                <a:path w="735330" h="576579">
                  <a:moveTo>
                    <a:pt x="734113" y="552450"/>
                  </a:moveTo>
                  <a:lnTo>
                    <a:pt x="727750" y="552450"/>
                  </a:lnTo>
                  <a:lnTo>
                    <a:pt x="727735" y="558799"/>
                  </a:lnTo>
                  <a:lnTo>
                    <a:pt x="734099" y="558799"/>
                  </a:lnTo>
                  <a:lnTo>
                    <a:pt x="734113" y="552450"/>
                  </a:lnTo>
                  <a:close/>
                </a:path>
                <a:path w="735330" h="576579">
                  <a:moveTo>
                    <a:pt x="6350" y="558800"/>
                  </a:moveTo>
                  <a:lnTo>
                    <a:pt x="0" y="558800"/>
                  </a:lnTo>
                  <a:lnTo>
                    <a:pt x="0" y="572769"/>
                  </a:lnTo>
                  <a:lnTo>
                    <a:pt x="734068" y="572769"/>
                  </a:lnTo>
                  <a:lnTo>
                    <a:pt x="734074" y="570229"/>
                  </a:lnTo>
                  <a:lnTo>
                    <a:pt x="6350" y="568959"/>
                  </a:lnTo>
                  <a:lnTo>
                    <a:pt x="6350" y="558800"/>
                  </a:lnTo>
                  <a:close/>
                </a:path>
                <a:path w="735330" h="576579">
                  <a:moveTo>
                    <a:pt x="734099" y="558800"/>
                  </a:moveTo>
                  <a:lnTo>
                    <a:pt x="727735" y="558800"/>
                  </a:lnTo>
                  <a:lnTo>
                    <a:pt x="727710" y="570229"/>
                  </a:lnTo>
                  <a:lnTo>
                    <a:pt x="734074" y="570229"/>
                  </a:lnTo>
                  <a:lnTo>
                    <a:pt x="734099" y="558800"/>
                  </a:lnTo>
                  <a:close/>
                </a:path>
                <a:path w="735330" h="576579">
                  <a:moveTo>
                    <a:pt x="734068" y="572769"/>
                  </a:moveTo>
                  <a:lnTo>
                    <a:pt x="0" y="572769"/>
                  </a:lnTo>
                  <a:lnTo>
                    <a:pt x="0" y="575309"/>
                  </a:lnTo>
                  <a:lnTo>
                    <a:pt x="734060" y="576579"/>
                  </a:lnTo>
                  <a:lnTo>
                    <a:pt x="734068" y="572769"/>
                  </a:lnTo>
                  <a:close/>
                </a:path>
              </a:pathLst>
            </a:custGeom>
            <a:solidFill>
              <a:srgbClr val="0A5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901699" y="3881120"/>
              <a:ext cx="722630" cy="563880"/>
            </a:xfrm>
            <a:custGeom>
              <a:avLst/>
              <a:gdLst/>
              <a:ahLst/>
              <a:cxnLst/>
              <a:rect l="l" t="t" r="r" b="b"/>
              <a:pathLst>
                <a:path w="722630" h="563879">
                  <a:moveTo>
                    <a:pt x="0" y="0"/>
                  </a:moveTo>
                  <a:lnTo>
                    <a:pt x="0" y="6349"/>
                  </a:lnTo>
                  <a:lnTo>
                    <a:pt x="722618" y="6349"/>
                  </a:lnTo>
                  <a:lnTo>
                    <a:pt x="722630" y="1269"/>
                  </a:lnTo>
                  <a:lnTo>
                    <a:pt x="0" y="0"/>
                  </a:lnTo>
                  <a:close/>
                </a:path>
                <a:path w="722630" h="563879">
                  <a:moveTo>
                    <a:pt x="6350" y="6350"/>
                  </a:moveTo>
                  <a:lnTo>
                    <a:pt x="0" y="635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6350"/>
                  </a:lnTo>
                  <a:close/>
                </a:path>
                <a:path w="722630" h="563879">
                  <a:moveTo>
                    <a:pt x="722618" y="6350"/>
                  </a:moveTo>
                  <a:lnTo>
                    <a:pt x="6350" y="6350"/>
                  </a:lnTo>
                  <a:lnTo>
                    <a:pt x="716280" y="8889"/>
                  </a:lnTo>
                  <a:lnTo>
                    <a:pt x="716271" y="12699"/>
                  </a:lnTo>
                  <a:lnTo>
                    <a:pt x="722604" y="12699"/>
                  </a:lnTo>
                  <a:lnTo>
                    <a:pt x="722618" y="6350"/>
                  </a:lnTo>
                  <a:close/>
                </a:path>
                <a:path w="722630" h="563879">
                  <a:moveTo>
                    <a:pt x="6350" y="12700"/>
                  </a:moveTo>
                  <a:lnTo>
                    <a:pt x="0" y="12700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12700"/>
                  </a:lnTo>
                  <a:close/>
                </a:path>
                <a:path w="722630" h="563879">
                  <a:moveTo>
                    <a:pt x="722604" y="12700"/>
                  </a:moveTo>
                  <a:lnTo>
                    <a:pt x="716271" y="12700"/>
                  </a:lnTo>
                  <a:lnTo>
                    <a:pt x="716182" y="50799"/>
                  </a:lnTo>
                  <a:lnTo>
                    <a:pt x="722518" y="50799"/>
                  </a:lnTo>
                  <a:lnTo>
                    <a:pt x="722604" y="12700"/>
                  </a:lnTo>
                  <a:close/>
                </a:path>
                <a:path w="722630" h="563879">
                  <a:moveTo>
                    <a:pt x="6350" y="50800"/>
                  </a:moveTo>
                  <a:lnTo>
                    <a:pt x="0" y="5080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0800"/>
                  </a:lnTo>
                  <a:close/>
                </a:path>
                <a:path w="722630" h="563879">
                  <a:moveTo>
                    <a:pt x="722518" y="50800"/>
                  </a:moveTo>
                  <a:lnTo>
                    <a:pt x="716182" y="50800"/>
                  </a:lnTo>
                  <a:lnTo>
                    <a:pt x="716165" y="58419"/>
                  </a:lnTo>
                  <a:lnTo>
                    <a:pt x="722500" y="58419"/>
                  </a:lnTo>
                  <a:lnTo>
                    <a:pt x="722518" y="50800"/>
                  </a:lnTo>
                  <a:close/>
                </a:path>
                <a:path w="722630" h="563879">
                  <a:moveTo>
                    <a:pt x="6350" y="58419"/>
                  </a:moveTo>
                  <a:lnTo>
                    <a:pt x="0" y="58419"/>
                  </a:lnTo>
                  <a:lnTo>
                    <a:pt x="0" y="64769"/>
                  </a:lnTo>
                  <a:lnTo>
                    <a:pt x="6350" y="64769"/>
                  </a:lnTo>
                  <a:lnTo>
                    <a:pt x="6350" y="58419"/>
                  </a:lnTo>
                  <a:close/>
                </a:path>
                <a:path w="722630" h="563879">
                  <a:moveTo>
                    <a:pt x="722500" y="58419"/>
                  </a:moveTo>
                  <a:lnTo>
                    <a:pt x="716165" y="58419"/>
                  </a:lnTo>
                  <a:lnTo>
                    <a:pt x="716150" y="64769"/>
                  </a:lnTo>
                  <a:lnTo>
                    <a:pt x="722486" y="64769"/>
                  </a:lnTo>
                  <a:lnTo>
                    <a:pt x="722500" y="58419"/>
                  </a:lnTo>
                  <a:close/>
                </a:path>
                <a:path w="722630" h="563879">
                  <a:moveTo>
                    <a:pt x="6350" y="64769"/>
                  </a:moveTo>
                  <a:lnTo>
                    <a:pt x="0" y="64769"/>
                  </a:lnTo>
                  <a:lnTo>
                    <a:pt x="0" y="69849"/>
                  </a:lnTo>
                  <a:lnTo>
                    <a:pt x="6350" y="69849"/>
                  </a:lnTo>
                  <a:lnTo>
                    <a:pt x="6350" y="64769"/>
                  </a:lnTo>
                  <a:close/>
                </a:path>
                <a:path w="722630" h="563879">
                  <a:moveTo>
                    <a:pt x="722486" y="64769"/>
                  </a:moveTo>
                  <a:lnTo>
                    <a:pt x="716150" y="64769"/>
                  </a:lnTo>
                  <a:lnTo>
                    <a:pt x="716138" y="69849"/>
                  </a:lnTo>
                  <a:lnTo>
                    <a:pt x="722475" y="69849"/>
                  </a:lnTo>
                  <a:lnTo>
                    <a:pt x="722486" y="64769"/>
                  </a:lnTo>
                  <a:close/>
                </a:path>
                <a:path w="722630" h="563879">
                  <a:moveTo>
                    <a:pt x="6350" y="69850"/>
                  </a:moveTo>
                  <a:lnTo>
                    <a:pt x="0" y="6985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69850"/>
                  </a:lnTo>
                  <a:close/>
                </a:path>
                <a:path w="722630" h="563879">
                  <a:moveTo>
                    <a:pt x="722475" y="69850"/>
                  </a:moveTo>
                  <a:lnTo>
                    <a:pt x="716138" y="69850"/>
                  </a:lnTo>
                  <a:lnTo>
                    <a:pt x="716121" y="77469"/>
                  </a:lnTo>
                  <a:lnTo>
                    <a:pt x="722457" y="77469"/>
                  </a:lnTo>
                  <a:lnTo>
                    <a:pt x="722475" y="69850"/>
                  </a:lnTo>
                  <a:close/>
                </a:path>
                <a:path w="722630" h="563879">
                  <a:moveTo>
                    <a:pt x="6350" y="77469"/>
                  </a:moveTo>
                  <a:lnTo>
                    <a:pt x="0" y="77469"/>
                  </a:lnTo>
                  <a:lnTo>
                    <a:pt x="0" y="109219"/>
                  </a:lnTo>
                  <a:lnTo>
                    <a:pt x="6350" y="109219"/>
                  </a:lnTo>
                  <a:lnTo>
                    <a:pt x="6350" y="77469"/>
                  </a:lnTo>
                  <a:close/>
                </a:path>
                <a:path w="722630" h="563879">
                  <a:moveTo>
                    <a:pt x="722457" y="77469"/>
                  </a:moveTo>
                  <a:lnTo>
                    <a:pt x="716121" y="77469"/>
                  </a:lnTo>
                  <a:lnTo>
                    <a:pt x="716047" y="109219"/>
                  </a:lnTo>
                  <a:lnTo>
                    <a:pt x="722386" y="109219"/>
                  </a:lnTo>
                  <a:lnTo>
                    <a:pt x="722457" y="77469"/>
                  </a:lnTo>
                  <a:close/>
                </a:path>
                <a:path w="722630" h="563879">
                  <a:moveTo>
                    <a:pt x="6350" y="109219"/>
                  </a:moveTo>
                  <a:lnTo>
                    <a:pt x="0" y="109219"/>
                  </a:lnTo>
                  <a:lnTo>
                    <a:pt x="0" y="140969"/>
                  </a:lnTo>
                  <a:lnTo>
                    <a:pt x="6350" y="140969"/>
                  </a:lnTo>
                  <a:lnTo>
                    <a:pt x="6350" y="109219"/>
                  </a:lnTo>
                  <a:close/>
                </a:path>
                <a:path w="722630" h="563879">
                  <a:moveTo>
                    <a:pt x="722386" y="109219"/>
                  </a:moveTo>
                  <a:lnTo>
                    <a:pt x="716047" y="109219"/>
                  </a:lnTo>
                  <a:lnTo>
                    <a:pt x="715974" y="140969"/>
                  </a:lnTo>
                  <a:lnTo>
                    <a:pt x="722314" y="140969"/>
                  </a:lnTo>
                  <a:lnTo>
                    <a:pt x="722386" y="109219"/>
                  </a:lnTo>
                  <a:close/>
                </a:path>
                <a:path w="722630" h="563879">
                  <a:moveTo>
                    <a:pt x="6350" y="140969"/>
                  </a:moveTo>
                  <a:lnTo>
                    <a:pt x="0" y="140969"/>
                  </a:lnTo>
                  <a:lnTo>
                    <a:pt x="0" y="172719"/>
                  </a:lnTo>
                  <a:lnTo>
                    <a:pt x="6350" y="172719"/>
                  </a:lnTo>
                  <a:lnTo>
                    <a:pt x="6350" y="140969"/>
                  </a:lnTo>
                  <a:close/>
                </a:path>
                <a:path w="722630" h="563879">
                  <a:moveTo>
                    <a:pt x="722314" y="140969"/>
                  </a:moveTo>
                  <a:lnTo>
                    <a:pt x="715974" y="140969"/>
                  </a:lnTo>
                  <a:lnTo>
                    <a:pt x="715900" y="172719"/>
                  </a:lnTo>
                  <a:lnTo>
                    <a:pt x="722242" y="172719"/>
                  </a:lnTo>
                  <a:lnTo>
                    <a:pt x="722314" y="140969"/>
                  </a:lnTo>
                  <a:close/>
                </a:path>
                <a:path w="722630" h="563879">
                  <a:moveTo>
                    <a:pt x="6350" y="172719"/>
                  </a:moveTo>
                  <a:lnTo>
                    <a:pt x="0" y="17271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172719"/>
                  </a:lnTo>
                  <a:close/>
                </a:path>
                <a:path w="722630" h="563879">
                  <a:moveTo>
                    <a:pt x="722242" y="172719"/>
                  </a:moveTo>
                  <a:lnTo>
                    <a:pt x="715900" y="172719"/>
                  </a:lnTo>
                  <a:lnTo>
                    <a:pt x="715462" y="361949"/>
                  </a:lnTo>
                  <a:lnTo>
                    <a:pt x="721815" y="361949"/>
                  </a:lnTo>
                  <a:lnTo>
                    <a:pt x="722242" y="172719"/>
                  </a:lnTo>
                  <a:close/>
                </a:path>
                <a:path w="722630" h="563879">
                  <a:moveTo>
                    <a:pt x="6350" y="361950"/>
                  </a:moveTo>
                  <a:lnTo>
                    <a:pt x="0" y="361950"/>
                  </a:lnTo>
                  <a:lnTo>
                    <a:pt x="0" y="400049"/>
                  </a:lnTo>
                  <a:lnTo>
                    <a:pt x="6350" y="400049"/>
                  </a:lnTo>
                  <a:lnTo>
                    <a:pt x="6350" y="361950"/>
                  </a:lnTo>
                  <a:close/>
                </a:path>
                <a:path w="722630" h="563879">
                  <a:moveTo>
                    <a:pt x="721815" y="361950"/>
                  </a:moveTo>
                  <a:lnTo>
                    <a:pt x="715462" y="361950"/>
                  </a:lnTo>
                  <a:lnTo>
                    <a:pt x="715374" y="400049"/>
                  </a:lnTo>
                  <a:lnTo>
                    <a:pt x="721729" y="400049"/>
                  </a:lnTo>
                  <a:lnTo>
                    <a:pt x="721815" y="361950"/>
                  </a:lnTo>
                  <a:close/>
                </a:path>
                <a:path w="722630" h="563879">
                  <a:moveTo>
                    <a:pt x="6350" y="400050"/>
                  </a:moveTo>
                  <a:lnTo>
                    <a:pt x="0" y="400050"/>
                  </a:lnTo>
                  <a:lnTo>
                    <a:pt x="0" y="433069"/>
                  </a:lnTo>
                  <a:lnTo>
                    <a:pt x="6350" y="433069"/>
                  </a:lnTo>
                  <a:lnTo>
                    <a:pt x="6350" y="400050"/>
                  </a:lnTo>
                  <a:close/>
                </a:path>
                <a:path w="722630" h="563879">
                  <a:moveTo>
                    <a:pt x="721729" y="400050"/>
                  </a:moveTo>
                  <a:lnTo>
                    <a:pt x="715374" y="400050"/>
                  </a:lnTo>
                  <a:lnTo>
                    <a:pt x="715298" y="433069"/>
                  </a:lnTo>
                  <a:lnTo>
                    <a:pt x="721655" y="433069"/>
                  </a:lnTo>
                  <a:lnTo>
                    <a:pt x="721729" y="400050"/>
                  </a:lnTo>
                  <a:close/>
                </a:path>
                <a:path w="722630" h="563879">
                  <a:moveTo>
                    <a:pt x="6350" y="433069"/>
                  </a:moveTo>
                  <a:lnTo>
                    <a:pt x="0" y="433069"/>
                  </a:lnTo>
                  <a:lnTo>
                    <a:pt x="0" y="490219"/>
                  </a:lnTo>
                  <a:lnTo>
                    <a:pt x="6350" y="490219"/>
                  </a:lnTo>
                  <a:lnTo>
                    <a:pt x="6350" y="433069"/>
                  </a:lnTo>
                  <a:close/>
                </a:path>
                <a:path w="722630" h="563879">
                  <a:moveTo>
                    <a:pt x="721655" y="433069"/>
                  </a:moveTo>
                  <a:lnTo>
                    <a:pt x="715298" y="433069"/>
                  </a:lnTo>
                  <a:lnTo>
                    <a:pt x="715165" y="490219"/>
                  </a:lnTo>
                  <a:lnTo>
                    <a:pt x="721526" y="490219"/>
                  </a:lnTo>
                  <a:lnTo>
                    <a:pt x="721655" y="433069"/>
                  </a:lnTo>
                  <a:close/>
                </a:path>
                <a:path w="722630" h="563879">
                  <a:moveTo>
                    <a:pt x="6350" y="490219"/>
                  </a:moveTo>
                  <a:lnTo>
                    <a:pt x="0" y="490219"/>
                  </a:lnTo>
                  <a:lnTo>
                    <a:pt x="0" y="495299"/>
                  </a:lnTo>
                  <a:lnTo>
                    <a:pt x="6350" y="495299"/>
                  </a:lnTo>
                  <a:lnTo>
                    <a:pt x="6350" y="490219"/>
                  </a:lnTo>
                  <a:close/>
                </a:path>
                <a:path w="722630" h="563879">
                  <a:moveTo>
                    <a:pt x="721526" y="490219"/>
                  </a:moveTo>
                  <a:lnTo>
                    <a:pt x="715165" y="490219"/>
                  </a:lnTo>
                  <a:lnTo>
                    <a:pt x="715154" y="495299"/>
                  </a:lnTo>
                  <a:lnTo>
                    <a:pt x="721514" y="495299"/>
                  </a:lnTo>
                  <a:lnTo>
                    <a:pt x="721526" y="490219"/>
                  </a:lnTo>
                  <a:close/>
                </a:path>
                <a:path w="722630" h="563879">
                  <a:moveTo>
                    <a:pt x="6350" y="495300"/>
                  </a:moveTo>
                  <a:lnTo>
                    <a:pt x="0" y="495300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5300"/>
                  </a:lnTo>
                  <a:close/>
                </a:path>
                <a:path w="722630" h="563879">
                  <a:moveTo>
                    <a:pt x="721514" y="495300"/>
                  </a:moveTo>
                  <a:lnTo>
                    <a:pt x="715154" y="495300"/>
                  </a:lnTo>
                  <a:lnTo>
                    <a:pt x="715136" y="502919"/>
                  </a:lnTo>
                  <a:lnTo>
                    <a:pt x="721497" y="502919"/>
                  </a:lnTo>
                  <a:lnTo>
                    <a:pt x="721514" y="495300"/>
                  </a:lnTo>
                  <a:close/>
                </a:path>
                <a:path w="722630" h="563879">
                  <a:moveTo>
                    <a:pt x="6350" y="502919"/>
                  </a:moveTo>
                  <a:lnTo>
                    <a:pt x="0" y="502919"/>
                  </a:lnTo>
                  <a:lnTo>
                    <a:pt x="0" y="509269"/>
                  </a:lnTo>
                  <a:lnTo>
                    <a:pt x="6350" y="509269"/>
                  </a:lnTo>
                  <a:lnTo>
                    <a:pt x="6350" y="502919"/>
                  </a:lnTo>
                  <a:close/>
                </a:path>
                <a:path w="722630" h="563879">
                  <a:moveTo>
                    <a:pt x="721497" y="502919"/>
                  </a:moveTo>
                  <a:lnTo>
                    <a:pt x="715136" y="502919"/>
                  </a:lnTo>
                  <a:lnTo>
                    <a:pt x="715121" y="509269"/>
                  </a:lnTo>
                  <a:lnTo>
                    <a:pt x="721483" y="509269"/>
                  </a:lnTo>
                  <a:lnTo>
                    <a:pt x="721497" y="502919"/>
                  </a:lnTo>
                  <a:close/>
                </a:path>
                <a:path w="722630" h="563879">
                  <a:moveTo>
                    <a:pt x="6350" y="509269"/>
                  </a:moveTo>
                  <a:lnTo>
                    <a:pt x="0" y="509269"/>
                  </a:lnTo>
                  <a:lnTo>
                    <a:pt x="0" y="514349"/>
                  </a:lnTo>
                  <a:lnTo>
                    <a:pt x="6350" y="514349"/>
                  </a:lnTo>
                  <a:lnTo>
                    <a:pt x="6350" y="509269"/>
                  </a:lnTo>
                  <a:close/>
                </a:path>
                <a:path w="722630" h="563879">
                  <a:moveTo>
                    <a:pt x="721483" y="509269"/>
                  </a:moveTo>
                  <a:lnTo>
                    <a:pt x="715121" y="509269"/>
                  </a:lnTo>
                  <a:lnTo>
                    <a:pt x="715109" y="514349"/>
                  </a:lnTo>
                  <a:lnTo>
                    <a:pt x="721471" y="514349"/>
                  </a:lnTo>
                  <a:lnTo>
                    <a:pt x="721483" y="509269"/>
                  </a:lnTo>
                  <a:close/>
                </a:path>
                <a:path w="722630" h="563879">
                  <a:moveTo>
                    <a:pt x="6350" y="514350"/>
                  </a:moveTo>
                  <a:lnTo>
                    <a:pt x="0" y="514350"/>
                  </a:lnTo>
                  <a:lnTo>
                    <a:pt x="0" y="521969"/>
                  </a:lnTo>
                  <a:lnTo>
                    <a:pt x="6350" y="521969"/>
                  </a:lnTo>
                  <a:lnTo>
                    <a:pt x="6350" y="514350"/>
                  </a:lnTo>
                  <a:close/>
                </a:path>
                <a:path w="722630" h="563879">
                  <a:moveTo>
                    <a:pt x="721471" y="514350"/>
                  </a:moveTo>
                  <a:lnTo>
                    <a:pt x="715109" y="514350"/>
                  </a:lnTo>
                  <a:lnTo>
                    <a:pt x="715092" y="521969"/>
                  </a:lnTo>
                  <a:lnTo>
                    <a:pt x="721454" y="521969"/>
                  </a:lnTo>
                  <a:lnTo>
                    <a:pt x="721471" y="514350"/>
                  </a:lnTo>
                  <a:close/>
                </a:path>
                <a:path w="722630" h="563879">
                  <a:moveTo>
                    <a:pt x="6350" y="521969"/>
                  </a:moveTo>
                  <a:lnTo>
                    <a:pt x="0" y="521969"/>
                  </a:lnTo>
                  <a:lnTo>
                    <a:pt x="0" y="546099"/>
                  </a:lnTo>
                  <a:lnTo>
                    <a:pt x="6350" y="546099"/>
                  </a:lnTo>
                  <a:lnTo>
                    <a:pt x="6350" y="521969"/>
                  </a:lnTo>
                  <a:close/>
                </a:path>
                <a:path w="722630" h="563879">
                  <a:moveTo>
                    <a:pt x="721454" y="521969"/>
                  </a:moveTo>
                  <a:lnTo>
                    <a:pt x="715092" y="521969"/>
                  </a:lnTo>
                  <a:lnTo>
                    <a:pt x="715036" y="546099"/>
                  </a:lnTo>
                  <a:lnTo>
                    <a:pt x="721400" y="546099"/>
                  </a:lnTo>
                  <a:lnTo>
                    <a:pt x="721454" y="521969"/>
                  </a:lnTo>
                  <a:close/>
                </a:path>
                <a:path w="722630" h="563879">
                  <a:moveTo>
                    <a:pt x="6350" y="546100"/>
                  </a:moveTo>
                  <a:lnTo>
                    <a:pt x="0" y="546100"/>
                  </a:lnTo>
                  <a:lnTo>
                    <a:pt x="0" y="552449"/>
                  </a:lnTo>
                  <a:lnTo>
                    <a:pt x="6350" y="552449"/>
                  </a:lnTo>
                  <a:lnTo>
                    <a:pt x="6350" y="546100"/>
                  </a:lnTo>
                  <a:close/>
                </a:path>
                <a:path w="722630" h="563879">
                  <a:moveTo>
                    <a:pt x="721400" y="546100"/>
                  </a:moveTo>
                  <a:lnTo>
                    <a:pt x="715036" y="546100"/>
                  </a:lnTo>
                  <a:lnTo>
                    <a:pt x="715021" y="552449"/>
                  </a:lnTo>
                  <a:lnTo>
                    <a:pt x="721385" y="552449"/>
                  </a:lnTo>
                  <a:lnTo>
                    <a:pt x="721400" y="546100"/>
                  </a:lnTo>
                  <a:close/>
                </a:path>
                <a:path w="722630" h="563879">
                  <a:moveTo>
                    <a:pt x="6350" y="552450"/>
                  </a:moveTo>
                  <a:lnTo>
                    <a:pt x="0" y="552450"/>
                  </a:lnTo>
                  <a:lnTo>
                    <a:pt x="0" y="562609"/>
                  </a:lnTo>
                  <a:lnTo>
                    <a:pt x="721360" y="563879"/>
                  </a:lnTo>
                  <a:lnTo>
                    <a:pt x="721374" y="557529"/>
                  </a:lnTo>
                  <a:lnTo>
                    <a:pt x="6350" y="556259"/>
                  </a:lnTo>
                  <a:lnTo>
                    <a:pt x="6350" y="552450"/>
                  </a:lnTo>
                  <a:close/>
                </a:path>
                <a:path w="722630" h="563879">
                  <a:moveTo>
                    <a:pt x="721385" y="552450"/>
                  </a:moveTo>
                  <a:lnTo>
                    <a:pt x="715021" y="552450"/>
                  </a:lnTo>
                  <a:lnTo>
                    <a:pt x="715010" y="557529"/>
                  </a:lnTo>
                  <a:lnTo>
                    <a:pt x="721374" y="557529"/>
                  </a:lnTo>
                  <a:lnTo>
                    <a:pt x="721385" y="552450"/>
                  </a:lnTo>
                  <a:close/>
                </a:path>
              </a:pathLst>
            </a:custGeom>
            <a:solidFill>
              <a:srgbClr val="0A5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908049" y="3887470"/>
              <a:ext cx="709930" cy="551180"/>
            </a:xfrm>
            <a:custGeom>
              <a:avLst/>
              <a:gdLst/>
              <a:ahLst/>
              <a:cxnLst/>
              <a:rect l="l" t="t" r="r" b="b"/>
              <a:pathLst>
                <a:path w="709930" h="551179">
                  <a:moveTo>
                    <a:pt x="0" y="0"/>
                  </a:moveTo>
                  <a:lnTo>
                    <a:pt x="0" y="6349"/>
                  </a:lnTo>
                  <a:lnTo>
                    <a:pt x="709921" y="6349"/>
                  </a:lnTo>
                  <a:lnTo>
                    <a:pt x="709930" y="2539"/>
                  </a:lnTo>
                  <a:lnTo>
                    <a:pt x="0" y="0"/>
                  </a:lnTo>
                  <a:close/>
                </a:path>
                <a:path w="709930" h="551179">
                  <a:moveTo>
                    <a:pt x="709921" y="6350"/>
                  </a:moveTo>
                  <a:lnTo>
                    <a:pt x="0" y="6350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7619"/>
                  </a:lnTo>
                  <a:lnTo>
                    <a:pt x="709918" y="7619"/>
                  </a:lnTo>
                  <a:lnTo>
                    <a:pt x="709921" y="6350"/>
                  </a:lnTo>
                  <a:close/>
                </a:path>
                <a:path w="709930" h="551179">
                  <a:moveTo>
                    <a:pt x="709918" y="7619"/>
                  </a:moveTo>
                  <a:lnTo>
                    <a:pt x="6350" y="7619"/>
                  </a:lnTo>
                  <a:lnTo>
                    <a:pt x="703580" y="8889"/>
                  </a:lnTo>
                  <a:lnTo>
                    <a:pt x="703495" y="44449"/>
                  </a:lnTo>
                  <a:lnTo>
                    <a:pt x="709832" y="44449"/>
                  </a:lnTo>
                  <a:lnTo>
                    <a:pt x="709918" y="7619"/>
                  </a:lnTo>
                  <a:close/>
                </a:path>
                <a:path w="709930" h="551179">
                  <a:moveTo>
                    <a:pt x="6350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4450"/>
                  </a:lnTo>
                  <a:close/>
                </a:path>
                <a:path w="709930" h="551179">
                  <a:moveTo>
                    <a:pt x="709832" y="44450"/>
                  </a:moveTo>
                  <a:lnTo>
                    <a:pt x="703495" y="44450"/>
                  </a:lnTo>
                  <a:lnTo>
                    <a:pt x="703477" y="52069"/>
                  </a:lnTo>
                  <a:lnTo>
                    <a:pt x="709815" y="52069"/>
                  </a:lnTo>
                  <a:lnTo>
                    <a:pt x="709832" y="44450"/>
                  </a:lnTo>
                  <a:close/>
                </a:path>
                <a:path w="709930" h="551179">
                  <a:moveTo>
                    <a:pt x="6350" y="52069"/>
                  </a:moveTo>
                  <a:lnTo>
                    <a:pt x="0" y="52069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52069"/>
                  </a:lnTo>
                  <a:close/>
                </a:path>
                <a:path w="709930" h="551179">
                  <a:moveTo>
                    <a:pt x="709815" y="52069"/>
                  </a:moveTo>
                  <a:lnTo>
                    <a:pt x="703477" y="52069"/>
                  </a:lnTo>
                  <a:lnTo>
                    <a:pt x="703462" y="58419"/>
                  </a:lnTo>
                  <a:lnTo>
                    <a:pt x="709800" y="58419"/>
                  </a:lnTo>
                  <a:lnTo>
                    <a:pt x="709815" y="52069"/>
                  </a:lnTo>
                  <a:close/>
                </a:path>
                <a:path w="709930" h="551179">
                  <a:moveTo>
                    <a:pt x="6350" y="58419"/>
                  </a:moveTo>
                  <a:lnTo>
                    <a:pt x="0" y="5841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58419"/>
                  </a:lnTo>
                  <a:close/>
                </a:path>
                <a:path w="709930" h="551179">
                  <a:moveTo>
                    <a:pt x="709800" y="58419"/>
                  </a:moveTo>
                  <a:lnTo>
                    <a:pt x="703462" y="58419"/>
                  </a:lnTo>
                  <a:lnTo>
                    <a:pt x="703450" y="63499"/>
                  </a:lnTo>
                  <a:lnTo>
                    <a:pt x="709788" y="63499"/>
                  </a:lnTo>
                  <a:lnTo>
                    <a:pt x="709800" y="58419"/>
                  </a:lnTo>
                  <a:close/>
                </a:path>
                <a:path w="709930" h="551179">
                  <a:moveTo>
                    <a:pt x="6350" y="63500"/>
                  </a:moveTo>
                  <a:lnTo>
                    <a:pt x="0" y="63500"/>
                  </a:lnTo>
                  <a:lnTo>
                    <a:pt x="0" y="71119"/>
                  </a:lnTo>
                  <a:lnTo>
                    <a:pt x="6350" y="71119"/>
                  </a:lnTo>
                  <a:lnTo>
                    <a:pt x="6350" y="63500"/>
                  </a:lnTo>
                  <a:close/>
                </a:path>
                <a:path w="709930" h="551179">
                  <a:moveTo>
                    <a:pt x="709788" y="63500"/>
                  </a:moveTo>
                  <a:lnTo>
                    <a:pt x="703450" y="63500"/>
                  </a:lnTo>
                  <a:lnTo>
                    <a:pt x="703432" y="71119"/>
                  </a:lnTo>
                  <a:lnTo>
                    <a:pt x="709771" y="71119"/>
                  </a:lnTo>
                  <a:lnTo>
                    <a:pt x="709788" y="63500"/>
                  </a:lnTo>
                  <a:close/>
                </a:path>
                <a:path w="709930" h="551179">
                  <a:moveTo>
                    <a:pt x="6350" y="71119"/>
                  </a:moveTo>
                  <a:lnTo>
                    <a:pt x="0" y="71119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71119"/>
                  </a:lnTo>
                  <a:close/>
                </a:path>
                <a:path w="709930" h="551179">
                  <a:moveTo>
                    <a:pt x="709771" y="71119"/>
                  </a:moveTo>
                  <a:lnTo>
                    <a:pt x="703432" y="71119"/>
                  </a:lnTo>
                  <a:lnTo>
                    <a:pt x="703357" y="102869"/>
                  </a:lnTo>
                  <a:lnTo>
                    <a:pt x="709697" y="102869"/>
                  </a:lnTo>
                  <a:lnTo>
                    <a:pt x="709771" y="71119"/>
                  </a:lnTo>
                  <a:close/>
                </a:path>
                <a:path w="709930" h="551179">
                  <a:moveTo>
                    <a:pt x="6350" y="102869"/>
                  </a:moveTo>
                  <a:lnTo>
                    <a:pt x="0" y="102869"/>
                  </a:lnTo>
                  <a:lnTo>
                    <a:pt x="0" y="134619"/>
                  </a:lnTo>
                  <a:lnTo>
                    <a:pt x="6350" y="134619"/>
                  </a:lnTo>
                  <a:lnTo>
                    <a:pt x="6350" y="102869"/>
                  </a:lnTo>
                  <a:close/>
                </a:path>
                <a:path w="709930" h="551179">
                  <a:moveTo>
                    <a:pt x="709697" y="102869"/>
                  </a:moveTo>
                  <a:lnTo>
                    <a:pt x="703357" y="102869"/>
                  </a:lnTo>
                  <a:lnTo>
                    <a:pt x="703282" y="134619"/>
                  </a:lnTo>
                  <a:lnTo>
                    <a:pt x="709624" y="134619"/>
                  </a:lnTo>
                  <a:lnTo>
                    <a:pt x="709697" y="102869"/>
                  </a:lnTo>
                  <a:close/>
                </a:path>
                <a:path w="709930" h="551179">
                  <a:moveTo>
                    <a:pt x="6350" y="134619"/>
                  </a:moveTo>
                  <a:lnTo>
                    <a:pt x="0" y="134619"/>
                  </a:lnTo>
                  <a:lnTo>
                    <a:pt x="0" y="166369"/>
                  </a:lnTo>
                  <a:lnTo>
                    <a:pt x="6350" y="166369"/>
                  </a:lnTo>
                  <a:lnTo>
                    <a:pt x="6350" y="134619"/>
                  </a:lnTo>
                  <a:close/>
                </a:path>
                <a:path w="709930" h="551179">
                  <a:moveTo>
                    <a:pt x="709624" y="134619"/>
                  </a:moveTo>
                  <a:lnTo>
                    <a:pt x="703282" y="134619"/>
                  </a:lnTo>
                  <a:lnTo>
                    <a:pt x="703206" y="166369"/>
                  </a:lnTo>
                  <a:lnTo>
                    <a:pt x="709550" y="166369"/>
                  </a:lnTo>
                  <a:lnTo>
                    <a:pt x="709624" y="134619"/>
                  </a:lnTo>
                  <a:close/>
                </a:path>
                <a:path w="709930" h="551179">
                  <a:moveTo>
                    <a:pt x="6350" y="166369"/>
                  </a:moveTo>
                  <a:lnTo>
                    <a:pt x="0" y="16636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166369"/>
                  </a:lnTo>
                  <a:close/>
                </a:path>
                <a:path w="709930" h="551179">
                  <a:moveTo>
                    <a:pt x="709550" y="166369"/>
                  </a:moveTo>
                  <a:lnTo>
                    <a:pt x="703206" y="166369"/>
                  </a:lnTo>
                  <a:lnTo>
                    <a:pt x="702758" y="355599"/>
                  </a:lnTo>
                  <a:lnTo>
                    <a:pt x="709112" y="355599"/>
                  </a:lnTo>
                  <a:lnTo>
                    <a:pt x="709550" y="166369"/>
                  </a:lnTo>
                  <a:close/>
                </a:path>
                <a:path w="709930" h="551179">
                  <a:moveTo>
                    <a:pt x="6350" y="355600"/>
                  </a:moveTo>
                  <a:lnTo>
                    <a:pt x="0" y="355600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55600"/>
                  </a:lnTo>
                  <a:close/>
                </a:path>
                <a:path w="709930" h="551179">
                  <a:moveTo>
                    <a:pt x="709112" y="355600"/>
                  </a:moveTo>
                  <a:lnTo>
                    <a:pt x="702758" y="355600"/>
                  </a:lnTo>
                  <a:lnTo>
                    <a:pt x="702668" y="393699"/>
                  </a:lnTo>
                  <a:lnTo>
                    <a:pt x="709024" y="393699"/>
                  </a:lnTo>
                  <a:lnTo>
                    <a:pt x="709112" y="355600"/>
                  </a:lnTo>
                  <a:close/>
                </a:path>
                <a:path w="709930" h="551179">
                  <a:moveTo>
                    <a:pt x="6350" y="393700"/>
                  </a:moveTo>
                  <a:lnTo>
                    <a:pt x="0" y="393700"/>
                  </a:lnTo>
                  <a:lnTo>
                    <a:pt x="0" y="426719"/>
                  </a:lnTo>
                  <a:lnTo>
                    <a:pt x="6350" y="426719"/>
                  </a:lnTo>
                  <a:lnTo>
                    <a:pt x="6350" y="393700"/>
                  </a:lnTo>
                  <a:close/>
                </a:path>
                <a:path w="709930" h="551179">
                  <a:moveTo>
                    <a:pt x="709024" y="393700"/>
                  </a:moveTo>
                  <a:lnTo>
                    <a:pt x="702668" y="393700"/>
                  </a:lnTo>
                  <a:lnTo>
                    <a:pt x="702589" y="426719"/>
                  </a:lnTo>
                  <a:lnTo>
                    <a:pt x="708948" y="426719"/>
                  </a:lnTo>
                  <a:lnTo>
                    <a:pt x="709024" y="393700"/>
                  </a:lnTo>
                  <a:close/>
                </a:path>
                <a:path w="709930" h="551179">
                  <a:moveTo>
                    <a:pt x="6350" y="426719"/>
                  </a:moveTo>
                  <a:lnTo>
                    <a:pt x="0" y="42671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26719"/>
                  </a:lnTo>
                  <a:close/>
                </a:path>
                <a:path w="709930" h="551179">
                  <a:moveTo>
                    <a:pt x="708948" y="426719"/>
                  </a:moveTo>
                  <a:lnTo>
                    <a:pt x="702589" y="426719"/>
                  </a:lnTo>
                  <a:lnTo>
                    <a:pt x="702454" y="483869"/>
                  </a:lnTo>
                  <a:lnTo>
                    <a:pt x="708815" y="483869"/>
                  </a:lnTo>
                  <a:lnTo>
                    <a:pt x="708948" y="426719"/>
                  </a:lnTo>
                  <a:close/>
                </a:path>
                <a:path w="709930" h="551179">
                  <a:moveTo>
                    <a:pt x="6350" y="483869"/>
                  </a:moveTo>
                  <a:lnTo>
                    <a:pt x="0" y="48386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3869"/>
                  </a:lnTo>
                  <a:close/>
                </a:path>
                <a:path w="709930" h="551179">
                  <a:moveTo>
                    <a:pt x="708815" y="483869"/>
                  </a:moveTo>
                  <a:lnTo>
                    <a:pt x="702454" y="483869"/>
                  </a:lnTo>
                  <a:lnTo>
                    <a:pt x="702442" y="488949"/>
                  </a:lnTo>
                  <a:lnTo>
                    <a:pt x="708804" y="488949"/>
                  </a:lnTo>
                  <a:lnTo>
                    <a:pt x="708815" y="483869"/>
                  </a:lnTo>
                  <a:close/>
                </a:path>
                <a:path w="709930" h="551179">
                  <a:moveTo>
                    <a:pt x="6350" y="488950"/>
                  </a:moveTo>
                  <a:lnTo>
                    <a:pt x="0" y="48895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88950"/>
                  </a:lnTo>
                  <a:close/>
                </a:path>
                <a:path w="709930" h="551179">
                  <a:moveTo>
                    <a:pt x="708804" y="488950"/>
                  </a:moveTo>
                  <a:lnTo>
                    <a:pt x="702442" y="488950"/>
                  </a:lnTo>
                  <a:lnTo>
                    <a:pt x="702424" y="496569"/>
                  </a:lnTo>
                  <a:lnTo>
                    <a:pt x="708786" y="496569"/>
                  </a:lnTo>
                  <a:lnTo>
                    <a:pt x="708804" y="488950"/>
                  </a:lnTo>
                  <a:close/>
                </a:path>
                <a:path w="709930" h="551179">
                  <a:moveTo>
                    <a:pt x="6350" y="496569"/>
                  </a:moveTo>
                  <a:lnTo>
                    <a:pt x="0" y="496569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6569"/>
                  </a:lnTo>
                  <a:close/>
                </a:path>
                <a:path w="709930" h="551179">
                  <a:moveTo>
                    <a:pt x="708786" y="496569"/>
                  </a:moveTo>
                  <a:lnTo>
                    <a:pt x="702424" y="496569"/>
                  </a:lnTo>
                  <a:lnTo>
                    <a:pt x="702409" y="502919"/>
                  </a:lnTo>
                  <a:lnTo>
                    <a:pt x="708771" y="502919"/>
                  </a:lnTo>
                  <a:lnTo>
                    <a:pt x="708786" y="496569"/>
                  </a:lnTo>
                  <a:close/>
                </a:path>
                <a:path w="709930" h="551179">
                  <a:moveTo>
                    <a:pt x="6350" y="502919"/>
                  </a:moveTo>
                  <a:lnTo>
                    <a:pt x="0" y="502919"/>
                  </a:lnTo>
                  <a:lnTo>
                    <a:pt x="0" y="507999"/>
                  </a:lnTo>
                  <a:lnTo>
                    <a:pt x="6350" y="507999"/>
                  </a:lnTo>
                  <a:lnTo>
                    <a:pt x="6350" y="502919"/>
                  </a:lnTo>
                  <a:close/>
                </a:path>
                <a:path w="709930" h="551179">
                  <a:moveTo>
                    <a:pt x="708771" y="502919"/>
                  </a:moveTo>
                  <a:lnTo>
                    <a:pt x="702409" y="502919"/>
                  </a:lnTo>
                  <a:lnTo>
                    <a:pt x="702397" y="507999"/>
                  </a:lnTo>
                  <a:lnTo>
                    <a:pt x="708759" y="507999"/>
                  </a:lnTo>
                  <a:lnTo>
                    <a:pt x="708771" y="502919"/>
                  </a:lnTo>
                  <a:close/>
                </a:path>
                <a:path w="709930" h="551179">
                  <a:moveTo>
                    <a:pt x="6350" y="508000"/>
                  </a:moveTo>
                  <a:lnTo>
                    <a:pt x="0" y="508000"/>
                  </a:lnTo>
                  <a:lnTo>
                    <a:pt x="0" y="515619"/>
                  </a:lnTo>
                  <a:lnTo>
                    <a:pt x="6350" y="515619"/>
                  </a:lnTo>
                  <a:lnTo>
                    <a:pt x="6350" y="508000"/>
                  </a:lnTo>
                  <a:close/>
                </a:path>
                <a:path w="709930" h="551179">
                  <a:moveTo>
                    <a:pt x="708759" y="508000"/>
                  </a:moveTo>
                  <a:lnTo>
                    <a:pt x="702397" y="508000"/>
                  </a:lnTo>
                  <a:lnTo>
                    <a:pt x="702379" y="515619"/>
                  </a:lnTo>
                  <a:lnTo>
                    <a:pt x="708742" y="515619"/>
                  </a:lnTo>
                  <a:lnTo>
                    <a:pt x="708759" y="508000"/>
                  </a:lnTo>
                  <a:close/>
                </a:path>
                <a:path w="709930" h="551179">
                  <a:moveTo>
                    <a:pt x="6350" y="515619"/>
                  </a:moveTo>
                  <a:lnTo>
                    <a:pt x="0" y="515619"/>
                  </a:lnTo>
                  <a:lnTo>
                    <a:pt x="0" y="539749"/>
                  </a:lnTo>
                  <a:lnTo>
                    <a:pt x="6350" y="539749"/>
                  </a:lnTo>
                  <a:lnTo>
                    <a:pt x="6350" y="515619"/>
                  </a:lnTo>
                  <a:close/>
                </a:path>
                <a:path w="709930" h="551179">
                  <a:moveTo>
                    <a:pt x="708742" y="515619"/>
                  </a:moveTo>
                  <a:lnTo>
                    <a:pt x="702379" y="515619"/>
                  </a:lnTo>
                  <a:lnTo>
                    <a:pt x="702322" y="539749"/>
                  </a:lnTo>
                  <a:lnTo>
                    <a:pt x="708686" y="539749"/>
                  </a:lnTo>
                  <a:lnTo>
                    <a:pt x="708742" y="515619"/>
                  </a:lnTo>
                  <a:close/>
                </a:path>
                <a:path w="709930" h="551179">
                  <a:moveTo>
                    <a:pt x="6350" y="539750"/>
                  </a:moveTo>
                  <a:lnTo>
                    <a:pt x="0" y="539750"/>
                  </a:lnTo>
                  <a:lnTo>
                    <a:pt x="0" y="546099"/>
                  </a:lnTo>
                  <a:lnTo>
                    <a:pt x="708671" y="546099"/>
                  </a:lnTo>
                  <a:lnTo>
                    <a:pt x="708674" y="544829"/>
                  </a:lnTo>
                  <a:lnTo>
                    <a:pt x="6350" y="543559"/>
                  </a:lnTo>
                  <a:lnTo>
                    <a:pt x="6350" y="539750"/>
                  </a:lnTo>
                  <a:close/>
                </a:path>
                <a:path w="709930" h="551179">
                  <a:moveTo>
                    <a:pt x="708686" y="539750"/>
                  </a:moveTo>
                  <a:lnTo>
                    <a:pt x="702322" y="539750"/>
                  </a:lnTo>
                  <a:lnTo>
                    <a:pt x="702310" y="544829"/>
                  </a:lnTo>
                  <a:lnTo>
                    <a:pt x="708674" y="544829"/>
                  </a:lnTo>
                  <a:lnTo>
                    <a:pt x="708686" y="539750"/>
                  </a:lnTo>
                  <a:close/>
                </a:path>
                <a:path w="709930" h="551179">
                  <a:moveTo>
                    <a:pt x="708671" y="546100"/>
                  </a:moveTo>
                  <a:lnTo>
                    <a:pt x="0" y="546100"/>
                  </a:lnTo>
                  <a:lnTo>
                    <a:pt x="0" y="549909"/>
                  </a:lnTo>
                  <a:lnTo>
                    <a:pt x="708660" y="551179"/>
                  </a:lnTo>
                  <a:lnTo>
                    <a:pt x="708671" y="546100"/>
                  </a:lnTo>
                  <a:close/>
                </a:path>
              </a:pathLst>
            </a:custGeom>
            <a:solidFill>
              <a:srgbClr val="0A55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914399" y="3895090"/>
              <a:ext cx="697230" cy="537210"/>
            </a:xfrm>
            <a:custGeom>
              <a:avLst/>
              <a:gdLst/>
              <a:ahLst/>
              <a:cxnLst/>
              <a:rect l="l" t="t" r="r" b="b"/>
              <a:pathLst>
                <a:path w="697230" h="537210">
                  <a:moveTo>
                    <a:pt x="0" y="0"/>
                  </a:moveTo>
                  <a:lnTo>
                    <a:pt x="0" y="36830"/>
                  </a:lnTo>
                  <a:lnTo>
                    <a:pt x="6350" y="36830"/>
                  </a:lnTo>
                  <a:lnTo>
                    <a:pt x="6350" y="6350"/>
                  </a:lnTo>
                  <a:lnTo>
                    <a:pt x="697217" y="6350"/>
                  </a:lnTo>
                  <a:lnTo>
                    <a:pt x="697230" y="1270"/>
                  </a:lnTo>
                  <a:lnTo>
                    <a:pt x="0" y="0"/>
                  </a:lnTo>
                  <a:close/>
                </a:path>
                <a:path w="697230" h="537210">
                  <a:moveTo>
                    <a:pt x="697217" y="6350"/>
                  </a:moveTo>
                  <a:lnTo>
                    <a:pt x="6350" y="6350"/>
                  </a:lnTo>
                  <a:lnTo>
                    <a:pt x="690880" y="7620"/>
                  </a:lnTo>
                  <a:lnTo>
                    <a:pt x="690809" y="36830"/>
                  </a:lnTo>
                  <a:lnTo>
                    <a:pt x="697145" y="36830"/>
                  </a:lnTo>
                  <a:lnTo>
                    <a:pt x="697217" y="6350"/>
                  </a:lnTo>
                  <a:close/>
                </a:path>
                <a:path w="697230" h="537210">
                  <a:moveTo>
                    <a:pt x="6350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6350" y="44450"/>
                  </a:lnTo>
                  <a:lnTo>
                    <a:pt x="6350" y="36830"/>
                  </a:lnTo>
                  <a:close/>
                </a:path>
                <a:path w="697230" h="537210">
                  <a:moveTo>
                    <a:pt x="697145" y="36830"/>
                  </a:moveTo>
                  <a:lnTo>
                    <a:pt x="690809" y="36830"/>
                  </a:lnTo>
                  <a:lnTo>
                    <a:pt x="690790" y="44450"/>
                  </a:lnTo>
                  <a:lnTo>
                    <a:pt x="697127" y="44450"/>
                  </a:lnTo>
                  <a:lnTo>
                    <a:pt x="697145" y="36830"/>
                  </a:lnTo>
                  <a:close/>
                </a:path>
                <a:path w="697230" h="537210">
                  <a:moveTo>
                    <a:pt x="6350" y="44450"/>
                  </a:moveTo>
                  <a:lnTo>
                    <a:pt x="0" y="44450"/>
                  </a:lnTo>
                  <a:lnTo>
                    <a:pt x="0" y="50800"/>
                  </a:lnTo>
                  <a:lnTo>
                    <a:pt x="6350" y="50800"/>
                  </a:lnTo>
                  <a:lnTo>
                    <a:pt x="6350" y="44450"/>
                  </a:lnTo>
                  <a:close/>
                </a:path>
                <a:path w="697230" h="537210">
                  <a:moveTo>
                    <a:pt x="697127" y="44450"/>
                  </a:moveTo>
                  <a:lnTo>
                    <a:pt x="690790" y="44450"/>
                  </a:lnTo>
                  <a:lnTo>
                    <a:pt x="690775" y="50800"/>
                  </a:lnTo>
                  <a:lnTo>
                    <a:pt x="697112" y="50800"/>
                  </a:lnTo>
                  <a:lnTo>
                    <a:pt x="697127" y="44450"/>
                  </a:lnTo>
                  <a:close/>
                </a:path>
                <a:path w="697230" h="537210">
                  <a:moveTo>
                    <a:pt x="6350" y="50800"/>
                  </a:moveTo>
                  <a:lnTo>
                    <a:pt x="0" y="5080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0800"/>
                  </a:lnTo>
                  <a:close/>
                </a:path>
                <a:path w="697230" h="537210">
                  <a:moveTo>
                    <a:pt x="697112" y="50800"/>
                  </a:moveTo>
                  <a:lnTo>
                    <a:pt x="690775" y="50800"/>
                  </a:lnTo>
                  <a:lnTo>
                    <a:pt x="690762" y="55880"/>
                  </a:lnTo>
                  <a:lnTo>
                    <a:pt x="697100" y="55880"/>
                  </a:lnTo>
                  <a:lnTo>
                    <a:pt x="697112" y="50800"/>
                  </a:lnTo>
                  <a:close/>
                </a:path>
                <a:path w="697230" h="537210">
                  <a:moveTo>
                    <a:pt x="6350" y="55880"/>
                  </a:moveTo>
                  <a:lnTo>
                    <a:pt x="0" y="55880"/>
                  </a:lnTo>
                  <a:lnTo>
                    <a:pt x="0" y="63500"/>
                  </a:lnTo>
                  <a:lnTo>
                    <a:pt x="6350" y="63500"/>
                  </a:lnTo>
                  <a:lnTo>
                    <a:pt x="6350" y="55880"/>
                  </a:lnTo>
                  <a:close/>
                </a:path>
                <a:path w="697230" h="537210">
                  <a:moveTo>
                    <a:pt x="697100" y="55880"/>
                  </a:moveTo>
                  <a:lnTo>
                    <a:pt x="690762" y="55880"/>
                  </a:lnTo>
                  <a:lnTo>
                    <a:pt x="690744" y="63500"/>
                  </a:lnTo>
                  <a:lnTo>
                    <a:pt x="697082" y="63500"/>
                  </a:lnTo>
                  <a:lnTo>
                    <a:pt x="697100" y="55880"/>
                  </a:lnTo>
                  <a:close/>
                </a:path>
                <a:path w="697230" h="537210">
                  <a:moveTo>
                    <a:pt x="6350" y="63500"/>
                  </a:moveTo>
                  <a:lnTo>
                    <a:pt x="0" y="63500"/>
                  </a:lnTo>
                  <a:lnTo>
                    <a:pt x="0" y="95250"/>
                  </a:lnTo>
                  <a:lnTo>
                    <a:pt x="6350" y="95250"/>
                  </a:lnTo>
                  <a:lnTo>
                    <a:pt x="6350" y="63500"/>
                  </a:lnTo>
                  <a:close/>
                </a:path>
                <a:path w="697230" h="537210">
                  <a:moveTo>
                    <a:pt x="697082" y="63500"/>
                  </a:moveTo>
                  <a:lnTo>
                    <a:pt x="690744" y="63500"/>
                  </a:lnTo>
                  <a:lnTo>
                    <a:pt x="690667" y="95250"/>
                  </a:lnTo>
                  <a:lnTo>
                    <a:pt x="697007" y="95250"/>
                  </a:lnTo>
                  <a:lnTo>
                    <a:pt x="697082" y="63500"/>
                  </a:lnTo>
                  <a:close/>
                </a:path>
                <a:path w="697230" h="537210">
                  <a:moveTo>
                    <a:pt x="6350" y="95250"/>
                  </a:moveTo>
                  <a:lnTo>
                    <a:pt x="0" y="95250"/>
                  </a:lnTo>
                  <a:lnTo>
                    <a:pt x="0" y="127000"/>
                  </a:lnTo>
                  <a:lnTo>
                    <a:pt x="6350" y="127000"/>
                  </a:lnTo>
                  <a:lnTo>
                    <a:pt x="6350" y="95250"/>
                  </a:lnTo>
                  <a:close/>
                </a:path>
                <a:path w="697230" h="537210">
                  <a:moveTo>
                    <a:pt x="697007" y="95250"/>
                  </a:moveTo>
                  <a:lnTo>
                    <a:pt x="690667" y="95250"/>
                  </a:lnTo>
                  <a:lnTo>
                    <a:pt x="690590" y="127000"/>
                  </a:lnTo>
                  <a:lnTo>
                    <a:pt x="696932" y="127000"/>
                  </a:lnTo>
                  <a:lnTo>
                    <a:pt x="697007" y="95250"/>
                  </a:lnTo>
                  <a:close/>
                </a:path>
                <a:path w="697230" h="537210">
                  <a:moveTo>
                    <a:pt x="6350" y="127000"/>
                  </a:moveTo>
                  <a:lnTo>
                    <a:pt x="0" y="127000"/>
                  </a:lnTo>
                  <a:lnTo>
                    <a:pt x="0" y="158750"/>
                  </a:lnTo>
                  <a:lnTo>
                    <a:pt x="6350" y="158750"/>
                  </a:lnTo>
                  <a:lnTo>
                    <a:pt x="6350" y="127000"/>
                  </a:lnTo>
                  <a:close/>
                </a:path>
                <a:path w="697230" h="537210">
                  <a:moveTo>
                    <a:pt x="696932" y="127000"/>
                  </a:moveTo>
                  <a:lnTo>
                    <a:pt x="690590" y="127000"/>
                  </a:lnTo>
                  <a:lnTo>
                    <a:pt x="690513" y="158750"/>
                  </a:lnTo>
                  <a:lnTo>
                    <a:pt x="696856" y="158750"/>
                  </a:lnTo>
                  <a:lnTo>
                    <a:pt x="696932" y="127000"/>
                  </a:lnTo>
                  <a:close/>
                </a:path>
                <a:path w="697230" h="537210">
                  <a:moveTo>
                    <a:pt x="6350" y="158750"/>
                  </a:moveTo>
                  <a:lnTo>
                    <a:pt x="0" y="158750"/>
                  </a:lnTo>
                  <a:lnTo>
                    <a:pt x="0" y="347980"/>
                  </a:lnTo>
                  <a:lnTo>
                    <a:pt x="6350" y="347980"/>
                  </a:lnTo>
                  <a:lnTo>
                    <a:pt x="6350" y="158750"/>
                  </a:lnTo>
                  <a:close/>
                </a:path>
                <a:path w="697230" h="537210">
                  <a:moveTo>
                    <a:pt x="696856" y="158750"/>
                  </a:moveTo>
                  <a:lnTo>
                    <a:pt x="690513" y="158750"/>
                  </a:lnTo>
                  <a:lnTo>
                    <a:pt x="690053" y="347980"/>
                  </a:lnTo>
                  <a:lnTo>
                    <a:pt x="696408" y="347980"/>
                  </a:lnTo>
                  <a:lnTo>
                    <a:pt x="696856" y="158750"/>
                  </a:lnTo>
                  <a:close/>
                </a:path>
                <a:path w="697230" h="537210">
                  <a:moveTo>
                    <a:pt x="6350" y="347980"/>
                  </a:moveTo>
                  <a:lnTo>
                    <a:pt x="0" y="347980"/>
                  </a:lnTo>
                  <a:lnTo>
                    <a:pt x="0" y="386080"/>
                  </a:lnTo>
                  <a:lnTo>
                    <a:pt x="6350" y="386080"/>
                  </a:lnTo>
                  <a:lnTo>
                    <a:pt x="6350" y="347980"/>
                  </a:lnTo>
                  <a:close/>
                </a:path>
                <a:path w="697230" h="537210">
                  <a:moveTo>
                    <a:pt x="696408" y="347980"/>
                  </a:moveTo>
                  <a:lnTo>
                    <a:pt x="690053" y="347980"/>
                  </a:lnTo>
                  <a:lnTo>
                    <a:pt x="689961" y="386080"/>
                  </a:lnTo>
                  <a:lnTo>
                    <a:pt x="696318" y="386080"/>
                  </a:lnTo>
                  <a:lnTo>
                    <a:pt x="696408" y="347980"/>
                  </a:lnTo>
                  <a:close/>
                </a:path>
                <a:path w="697230" h="537210">
                  <a:moveTo>
                    <a:pt x="6350" y="386080"/>
                  </a:moveTo>
                  <a:lnTo>
                    <a:pt x="0" y="386080"/>
                  </a:lnTo>
                  <a:lnTo>
                    <a:pt x="0" y="419100"/>
                  </a:lnTo>
                  <a:lnTo>
                    <a:pt x="6350" y="419100"/>
                  </a:lnTo>
                  <a:lnTo>
                    <a:pt x="6350" y="386080"/>
                  </a:lnTo>
                  <a:close/>
                </a:path>
                <a:path w="697230" h="537210">
                  <a:moveTo>
                    <a:pt x="696318" y="386080"/>
                  </a:moveTo>
                  <a:lnTo>
                    <a:pt x="689961" y="386080"/>
                  </a:lnTo>
                  <a:lnTo>
                    <a:pt x="689881" y="419100"/>
                  </a:lnTo>
                  <a:lnTo>
                    <a:pt x="696239" y="419100"/>
                  </a:lnTo>
                  <a:lnTo>
                    <a:pt x="696318" y="386080"/>
                  </a:lnTo>
                  <a:close/>
                </a:path>
                <a:path w="697230" h="537210">
                  <a:moveTo>
                    <a:pt x="6350" y="419100"/>
                  </a:moveTo>
                  <a:lnTo>
                    <a:pt x="0" y="41910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19100"/>
                  </a:lnTo>
                  <a:close/>
                </a:path>
                <a:path w="697230" h="537210">
                  <a:moveTo>
                    <a:pt x="696239" y="419100"/>
                  </a:moveTo>
                  <a:lnTo>
                    <a:pt x="689881" y="419100"/>
                  </a:lnTo>
                  <a:lnTo>
                    <a:pt x="689742" y="476250"/>
                  </a:lnTo>
                  <a:lnTo>
                    <a:pt x="696104" y="476250"/>
                  </a:lnTo>
                  <a:lnTo>
                    <a:pt x="696239" y="419100"/>
                  </a:lnTo>
                  <a:close/>
                </a:path>
                <a:path w="697230" h="537210">
                  <a:moveTo>
                    <a:pt x="6350" y="476250"/>
                  </a:moveTo>
                  <a:lnTo>
                    <a:pt x="0" y="47625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6250"/>
                  </a:lnTo>
                  <a:close/>
                </a:path>
                <a:path w="697230" h="537210">
                  <a:moveTo>
                    <a:pt x="696104" y="476250"/>
                  </a:moveTo>
                  <a:lnTo>
                    <a:pt x="689742" y="476250"/>
                  </a:lnTo>
                  <a:lnTo>
                    <a:pt x="689730" y="481330"/>
                  </a:lnTo>
                  <a:lnTo>
                    <a:pt x="696092" y="481330"/>
                  </a:lnTo>
                  <a:lnTo>
                    <a:pt x="696104" y="476250"/>
                  </a:lnTo>
                  <a:close/>
                </a:path>
                <a:path w="697230" h="537210">
                  <a:moveTo>
                    <a:pt x="6350" y="481330"/>
                  </a:moveTo>
                  <a:lnTo>
                    <a:pt x="0" y="48133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1330"/>
                  </a:lnTo>
                  <a:close/>
                </a:path>
                <a:path w="697230" h="537210">
                  <a:moveTo>
                    <a:pt x="696092" y="481330"/>
                  </a:moveTo>
                  <a:lnTo>
                    <a:pt x="689730" y="481330"/>
                  </a:lnTo>
                  <a:lnTo>
                    <a:pt x="689711" y="488950"/>
                  </a:lnTo>
                  <a:lnTo>
                    <a:pt x="696074" y="488950"/>
                  </a:lnTo>
                  <a:lnTo>
                    <a:pt x="696092" y="481330"/>
                  </a:lnTo>
                  <a:close/>
                </a:path>
                <a:path w="697230" h="537210">
                  <a:moveTo>
                    <a:pt x="6350" y="488950"/>
                  </a:moveTo>
                  <a:lnTo>
                    <a:pt x="0" y="488950"/>
                  </a:lnTo>
                  <a:lnTo>
                    <a:pt x="0" y="495300"/>
                  </a:lnTo>
                  <a:lnTo>
                    <a:pt x="6350" y="495300"/>
                  </a:lnTo>
                  <a:lnTo>
                    <a:pt x="6350" y="488950"/>
                  </a:lnTo>
                  <a:close/>
                </a:path>
                <a:path w="697230" h="537210">
                  <a:moveTo>
                    <a:pt x="696074" y="488950"/>
                  </a:moveTo>
                  <a:lnTo>
                    <a:pt x="689711" y="488950"/>
                  </a:lnTo>
                  <a:lnTo>
                    <a:pt x="689696" y="495300"/>
                  </a:lnTo>
                  <a:lnTo>
                    <a:pt x="696059" y="495300"/>
                  </a:lnTo>
                  <a:lnTo>
                    <a:pt x="696074" y="488950"/>
                  </a:lnTo>
                  <a:close/>
                </a:path>
                <a:path w="697230" h="537210">
                  <a:moveTo>
                    <a:pt x="6350" y="495300"/>
                  </a:moveTo>
                  <a:lnTo>
                    <a:pt x="0" y="495300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95300"/>
                  </a:lnTo>
                  <a:close/>
                </a:path>
                <a:path w="697230" h="537210">
                  <a:moveTo>
                    <a:pt x="696059" y="495300"/>
                  </a:moveTo>
                  <a:lnTo>
                    <a:pt x="689696" y="495300"/>
                  </a:lnTo>
                  <a:lnTo>
                    <a:pt x="689683" y="500380"/>
                  </a:lnTo>
                  <a:lnTo>
                    <a:pt x="696047" y="500380"/>
                  </a:lnTo>
                  <a:lnTo>
                    <a:pt x="696059" y="495300"/>
                  </a:lnTo>
                  <a:close/>
                </a:path>
                <a:path w="697230" h="537210">
                  <a:moveTo>
                    <a:pt x="6350" y="500380"/>
                  </a:moveTo>
                  <a:lnTo>
                    <a:pt x="0" y="500380"/>
                  </a:lnTo>
                  <a:lnTo>
                    <a:pt x="0" y="508000"/>
                  </a:lnTo>
                  <a:lnTo>
                    <a:pt x="6350" y="508000"/>
                  </a:lnTo>
                  <a:lnTo>
                    <a:pt x="6350" y="500380"/>
                  </a:lnTo>
                  <a:close/>
                </a:path>
                <a:path w="697230" h="537210">
                  <a:moveTo>
                    <a:pt x="696047" y="500380"/>
                  </a:moveTo>
                  <a:lnTo>
                    <a:pt x="689683" y="500380"/>
                  </a:lnTo>
                  <a:lnTo>
                    <a:pt x="689665" y="508000"/>
                  </a:lnTo>
                  <a:lnTo>
                    <a:pt x="696029" y="508000"/>
                  </a:lnTo>
                  <a:lnTo>
                    <a:pt x="696047" y="500380"/>
                  </a:lnTo>
                  <a:close/>
                </a:path>
                <a:path w="697230" h="537210">
                  <a:moveTo>
                    <a:pt x="6350" y="508000"/>
                  </a:moveTo>
                  <a:lnTo>
                    <a:pt x="0" y="508000"/>
                  </a:lnTo>
                  <a:lnTo>
                    <a:pt x="0" y="532130"/>
                  </a:lnTo>
                  <a:lnTo>
                    <a:pt x="695972" y="532130"/>
                  </a:lnTo>
                  <a:lnTo>
                    <a:pt x="695975" y="530860"/>
                  </a:lnTo>
                  <a:lnTo>
                    <a:pt x="689610" y="530860"/>
                  </a:lnTo>
                  <a:lnTo>
                    <a:pt x="6350" y="528320"/>
                  </a:lnTo>
                  <a:lnTo>
                    <a:pt x="6350" y="508000"/>
                  </a:lnTo>
                  <a:close/>
                </a:path>
                <a:path w="697230" h="537210">
                  <a:moveTo>
                    <a:pt x="696029" y="508000"/>
                  </a:moveTo>
                  <a:lnTo>
                    <a:pt x="689665" y="508000"/>
                  </a:lnTo>
                  <a:lnTo>
                    <a:pt x="689610" y="530860"/>
                  </a:lnTo>
                  <a:lnTo>
                    <a:pt x="695975" y="530860"/>
                  </a:lnTo>
                  <a:lnTo>
                    <a:pt x="696029" y="508000"/>
                  </a:lnTo>
                  <a:close/>
                </a:path>
                <a:path w="697230" h="537210">
                  <a:moveTo>
                    <a:pt x="695972" y="532130"/>
                  </a:moveTo>
                  <a:lnTo>
                    <a:pt x="0" y="532130"/>
                  </a:lnTo>
                  <a:lnTo>
                    <a:pt x="0" y="535940"/>
                  </a:lnTo>
                  <a:lnTo>
                    <a:pt x="695960" y="537210"/>
                  </a:lnTo>
                  <a:lnTo>
                    <a:pt x="695972" y="532130"/>
                  </a:lnTo>
                  <a:close/>
                </a:path>
              </a:pathLst>
            </a:custGeom>
            <a:solidFill>
              <a:srgbClr val="0A56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920749" y="3901440"/>
              <a:ext cx="684530" cy="524510"/>
            </a:xfrm>
            <a:custGeom>
              <a:avLst/>
              <a:gdLst/>
              <a:ahLst/>
              <a:cxnLst/>
              <a:rect l="l" t="t" r="r" b="b"/>
              <a:pathLst>
                <a:path w="684530" h="524510">
                  <a:moveTo>
                    <a:pt x="0" y="0"/>
                  </a:moveTo>
                  <a:lnTo>
                    <a:pt x="0" y="30480"/>
                  </a:lnTo>
                  <a:lnTo>
                    <a:pt x="6350" y="30480"/>
                  </a:lnTo>
                  <a:lnTo>
                    <a:pt x="6350" y="5080"/>
                  </a:lnTo>
                  <a:lnTo>
                    <a:pt x="684520" y="5080"/>
                  </a:lnTo>
                  <a:lnTo>
                    <a:pt x="684530" y="1270"/>
                  </a:lnTo>
                  <a:lnTo>
                    <a:pt x="0" y="0"/>
                  </a:lnTo>
                  <a:close/>
                </a:path>
                <a:path w="684530" h="524510">
                  <a:moveTo>
                    <a:pt x="684520" y="5080"/>
                  </a:moveTo>
                  <a:lnTo>
                    <a:pt x="6350" y="5080"/>
                  </a:lnTo>
                  <a:lnTo>
                    <a:pt x="678180" y="7620"/>
                  </a:lnTo>
                  <a:lnTo>
                    <a:pt x="678123" y="30480"/>
                  </a:lnTo>
                  <a:lnTo>
                    <a:pt x="684459" y="30480"/>
                  </a:lnTo>
                  <a:lnTo>
                    <a:pt x="684520" y="5080"/>
                  </a:lnTo>
                  <a:close/>
                </a:path>
                <a:path w="684530" h="524510">
                  <a:moveTo>
                    <a:pt x="6350" y="30480"/>
                  </a:moveTo>
                  <a:lnTo>
                    <a:pt x="0" y="30480"/>
                  </a:lnTo>
                  <a:lnTo>
                    <a:pt x="0" y="38100"/>
                  </a:lnTo>
                  <a:lnTo>
                    <a:pt x="6350" y="38100"/>
                  </a:lnTo>
                  <a:lnTo>
                    <a:pt x="6350" y="30480"/>
                  </a:lnTo>
                  <a:close/>
                </a:path>
                <a:path w="684530" h="524510">
                  <a:moveTo>
                    <a:pt x="684459" y="30480"/>
                  </a:moveTo>
                  <a:lnTo>
                    <a:pt x="678123" y="30480"/>
                  </a:lnTo>
                  <a:lnTo>
                    <a:pt x="678104" y="38100"/>
                  </a:lnTo>
                  <a:lnTo>
                    <a:pt x="684440" y="38100"/>
                  </a:lnTo>
                  <a:lnTo>
                    <a:pt x="684459" y="30480"/>
                  </a:lnTo>
                  <a:close/>
                </a:path>
                <a:path w="684530" h="524510">
                  <a:moveTo>
                    <a:pt x="6350" y="38100"/>
                  </a:moveTo>
                  <a:lnTo>
                    <a:pt x="0" y="38100"/>
                  </a:lnTo>
                  <a:lnTo>
                    <a:pt x="0" y="44450"/>
                  </a:lnTo>
                  <a:lnTo>
                    <a:pt x="6350" y="44450"/>
                  </a:lnTo>
                  <a:lnTo>
                    <a:pt x="6350" y="38100"/>
                  </a:lnTo>
                  <a:close/>
                </a:path>
                <a:path w="684530" h="524510">
                  <a:moveTo>
                    <a:pt x="684440" y="38100"/>
                  </a:moveTo>
                  <a:lnTo>
                    <a:pt x="678104" y="38100"/>
                  </a:lnTo>
                  <a:lnTo>
                    <a:pt x="678088" y="44450"/>
                  </a:lnTo>
                  <a:lnTo>
                    <a:pt x="684425" y="44450"/>
                  </a:lnTo>
                  <a:lnTo>
                    <a:pt x="684440" y="38100"/>
                  </a:lnTo>
                  <a:close/>
                </a:path>
                <a:path w="684530" h="524510">
                  <a:moveTo>
                    <a:pt x="6350" y="44450"/>
                  </a:moveTo>
                  <a:lnTo>
                    <a:pt x="0" y="44450"/>
                  </a:lnTo>
                  <a:lnTo>
                    <a:pt x="0" y="49530"/>
                  </a:lnTo>
                  <a:lnTo>
                    <a:pt x="6350" y="49530"/>
                  </a:lnTo>
                  <a:lnTo>
                    <a:pt x="6350" y="44450"/>
                  </a:lnTo>
                  <a:close/>
                </a:path>
                <a:path w="684530" h="524510">
                  <a:moveTo>
                    <a:pt x="684425" y="44450"/>
                  </a:moveTo>
                  <a:lnTo>
                    <a:pt x="678088" y="44450"/>
                  </a:lnTo>
                  <a:lnTo>
                    <a:pt x="678075" y="49530"/>
                  </a:lnTo>
                  <a:lnTo>
                    <a:pt x="684412" y="49530"/>
                  </a:lnTo>
                  <a:lnTo>
                    <a:pt x="684425" y="44450"/>
                  </a:lnTo>
                  <a:close/>
                </a:path>
                <a:path w="684530" h="524510">
                  <a:moveTo>
                    <a:pt x="6350" y="49530"/>
                  </a:moveTo>
                  <a:lnTo>
                    <a:pt x="0" y="49530"/>
                  </a:lnTo>
                  <a:lnTo>
                    <a:pt x="0" y="57150"/>
                  </a:lnTo>
                  <a:lnTo>
                    <a:pt x="6350" y="57150"/>
                  </a:lnTo>
                  <a:lnTo>
                    <a:pt x="6350" y="49530"/>
                  </a:lnTo>
                  <a:close/>
                </a:path>
                <a:path w="684530" h="524510">
                  <a:moveTo>
                    <a:pt x="684412" y="49530"/>
                  </a:moveTo>
                  <a:lnTo>
                    <a:pt x="678075" y="49530"/>
                  </a:lnTo>
                  <a:lnTo>
                    <a:pt x="678056" y="57150"/>
                  </a:lnTo>
                  <a:lnTo>
                    <a:pt x="684394" y="57150"/>
                  </a:lnTo>
                  <a:lnTo>
                    <a:pt x="684412" y="49530"/>
                  </a:lnTo>
                  <a:close/>
                </a:path>
                <a:path w="684530" h="524510">
                  <a:moveTo>
                    <a:pt x="6350" y="57150"/>
                  </a:moveTo>
                  <a:lnTo>
                    <a:pt x="0" y="57150"/>
                  </a:lnTo>
                  <a:lnTo>
                    <a:pt x="0" y="88900"/>
                  </a:lnTo>
                  <a:lnTo>
                    <a:pt x="6350" y="88900"/>
                  </a:lnTo>
                  <a:lnTo>
                    <a:pt x="6350" y="57150"/>
                  </a:lnTo>
                  <a:close/>
                </a:path>
                <a:path w="684530" h="524510">
                  <a:moveTo>
                    <a:pt x="684394" y="57150"/>
                  </a:moveTo>
                  <a:lnTo>
                    <a:pt x="678056" y="57150"/>
                  </a:lnTo>
                  <a:lnTo>
                    <a:pt x="677977" y="88900"/>
                  </a:lnTo>
                  <a:lnTo>
                    <a:pt x="684317" y="88900"/>
                  </a:lnTo>
                  <a:lnTo>
                    <a:pt x="684394" y="57150"/>
                  </a:lnTo>
                  <a:close/>
                </a:path>
                <a:path w="684530" h="524510">
                  <a:moveTo>
                    <a:pt x="6350" y="88900"/>
                  </a:moveTo>
                  <a:lnTo>
                    <a:pt x="0" y="88900"/>
                  </a:lnTo>
                  <a:lnTo>
                    <a:pt x="0" y="120650"/>
                  </a:lnTo>
                  <a:lnTo>
                    <a:pt x="6350" y="120650"/>
                  </a:lnTo>
                  <a:lnTo>
                    <a:pt x="6350" y="88900"/>
                  </a:lnTo>
                  <a:close/>
                </a:path>
                <a:path w="684530" h="524510">
                  <a:moveTo>
                    <a:pt x="684317" y="88900"/>
                  </a:moveTo>
                  <a:lnTo>
                    <a:pt x="677977" y="88900"/>
                  </a:lnTo>
                  <a:lnTo>
                    <a:pt x="677898" y="120650"/>
                  </a:lnTo>
                  <a:lnTo>
                    <a:pt x="684240" y="120650"/>
                  </a:lnTo>
                  <a:lnTo>
                    <a:pt x="684317" y="88900"/>
                  </a:lnTo>
                  <a:close/>
                </a:path>
                <a:path w="684530" h="524510">
                  <a:moveTo>
                    <a:pt x="6350" y="120650"/>
                  </a:moveTo>
                  <a:lnTo>
                    <a:pt x="0" y="120650"/>
                  </a:lnTo>
                  <a:lnTo>
                    <a:pt x="0" y="152400"/>
                  </a:lnTo>
                  <a:lnTo>
                    <a:pt x="6350" y="152400"/>
                  </a:lnTo>
                  <a:lnTo>
                    <a:pt x="6350" y="120650"/>
                  </a:lnTo>
                  <a:close/>
                </a:path>
                <a:path w="684530" h="524510">
                  <a:moveTo>
                    <a:pt x="684240" y="120650"/>
                  </a:moveTo>
                  <a:lnTo>
                    <a:pt x="677898" y="120650"/>
                  </a:lnTo>
                  <a:lnTo>
                    <a:pt x="677819" y="152400"/>
                  </a:lnTo>
                  <a:lnTo>
                    <a:pt x="684163" y="152400"/>
                  </a:lnTo>
                  <a:lnTo>
                    <a:pt x="684240" y="120650"/>
                  </a:lnTo>
                  <a:close/>
                </a:path>
                <a:path w="684530" h="524510">
                  <a:moveTo>
                    <a:pt x="6350" y="152400"/>
                  </a:moveTo>
                  <a:lnTo>
                    <a:pt x="0" y="152400"/>
                  </a:lnTo>
                  <a:lnTo>
                    <a:pt x="0" y="341630"/>
                  </a:lnTo>
                  <a:lnTo>
                    <a:pt x="6350" y="341630"/>
                  </a:lnTo>
                  <a:lnTo>
                    <a:pt x="6350" y="152400"/>
                  </a:lnTo>
                  <a:close/>
                </a:path>
                <a:path w="684530" h="524510">
                  <a:moveTo>
                    <a:pt x="684163" y="152400"/>
                  </a:moveTo>
                  <a:lnTo>
                    <a:pt x="677819" y="152400"/>
                  </a:lnTo>
                  <a:lnTo>
                    <a:pt x="677349" y="341630"/>
                  </a:lnTo>
                  <a:lnTo>
                    <a:pt x="683703" y="341630"/>
                  </a:lnTo>
                  <a:lnTo>
                    <a:pt x="684163" y="152400"/>
                  </a:lnTo>
                  <a:close/>
                </a:path>
                <a:path w="684530" h="524510">
                  <a:moveTo>
                    <a:pt x="6350" y="341630"/>
                  </a:moveTo>
                  <a:lnTo>
                    <a:pt x="0" y="341630"/>
                  </a:lnTo>
                  <a:lnTo>
                    <a:pt x="0" y="379730"/>
                  </a:lnTo>
                  <a:lnTo>
                    <a:pt x="6350" y="379730"/>
                  </a:lnTo>
                  <a:lnTo>
                    <a:pt x="6350" y="341630"/>
                  </a:lnTo>
                  <a:close/>
                </a:path>
                <a:path w="684530" h="524510">
                  <a:moveTo>
                    <a:pt x="683703" y="341630"/>
                  </a:moveTo>
                  <a:lnTo>
                    <a:pt x="677349" y="341630"/>
                  </a:lnTo>
                  <a:lnTo>
                    <a:pt x="677254" y="379730"/>
                  </a:lnTo>
                  <a:lnTo>
                    <a:pt x="683611" y="379730"/>
                  </a:lnTo>
                  <a:lnTo>
                    <a:pt x="683703" y="341630"/>
                  </a:lnTo>
                  <a:close/>
                </a:path>
                <a:path w="684530" h="524510">
                  <a:moveTo>
                    <a:pt x="6350" y="379730"/>
                  </a:moveTo>
                  <a:lnTo>
                    <a:pt x="0" y="379730"/>
                  </a:lnTo>
                  <a:lnTo>
                    <a:pt x="0" y="412750"/>
                  </a:lnTo>
                  <a:lnTo>
                    <a:pt x="6350" y="412750"/>
                  </a:lnTo>
                  <a:lnTo>
                    <a:pt x="6350" y="379730"/>
                  </a:lnTo>
                  <a:close/>
                </a:path>
                <a:path w="684530" h="524510">
                  <a:moveTo>
                    <a:pt x="683611" y="379730"/>
                  </a:moveTo>
                  <a:lnTo>
                    <a:pt x="677254" y="379730"/>
                  </a:lnTo>
                  <a:lnTo>
                    <a:pt x="677172" y="412750"/>
                  </a:lnTo>
                  <a:lnTo>
                    <a:pt x="683531" y="412750"/>
                  </a:lnTo>
                  <a:lnTo>
                    <a:pt x="683611" y="379730"/>
                  </a:lnTo>
                  <a:close/>
                </a:path>
                <a:path w="684530" h="524510">
                  <a:moveTo>
                    <a:pt x="6350" y="412750"/>
                  </a:moveTo>
                  <a:lnTo>
                    <a:pt x="0" y="41275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12750"/>
                  </a:lnTo>
                  <a:close/>
                </a:path>
                <a:path w="684530" h="524510">
                  <a:moveTo>
                    <a:pt x="683531" y="412750"/>
                  </a:moveTo>
                  <a:lnTo>
                    <a:pt x="677172" y="412750"/>
                  </a:lnTo>
                  <a:lnTo>
                    <a:pt x="677030" y="469900"/>
                  </a:lnTo>
                  <a:lnTo>
                    <a:pt x="683392" y="469900"/>
                  </a:lnTo>
                  <a:lnTo>
                    <a:pt x="683531" y="412750"/>
                  </a:lnTo>
                  <a:close/>
                </a:path>
                <a:path w="684530" h="524510">
                  <a:moveTo>
                    <a:pt x="6350" y="469900"/>
                  </a:moveTo>
                  <a:lnTo>
                    <a:pt x="0" y="469900"/>
                  </a:lnTo>
                  <a:lnTo>
                    <a:pt x="0" y="474980"/>
                  </a:lnTo>
                  <a:lnTo>
                    <a:pt x="6350" y="474980"/>
                  </a:lnTo>
                  <a:lnTo>
                    <a:pt x="6350" y="469900"/>
                  </a:lnTo>
                  <a:close/>
                </a:path>
                <a:path w="684530" h="524510">
                  <a:moveTo>
                    <a:pt x="683392" y="469900"/>
                  </a:moveTo>
                  <a:lnTo>
                    <a:pt x="677030" y="469900"/>
                  </a:lnTo>
                  <a:lnTo>
                    <a:pt x="677017" y="474980"/>
                  </a:lnTo>
                  <a:lnTo>
                    <a:pt x="683380" y="474980"/>
                  </a:lnTo>
                  <a:lnTo>
                    <a:pt x="683392" y="469900"/>
                  </a:lnTo>
                  <a:close/>
                </a:path>
                <a:path w="684530" h="524510">
                  <a:moveTo>
                    <a:pt x="6350" y="474980"/>
                  </a:moveTo>
                  <a:lnTo>
                    <a:pt x="0" y="474980"/>
                  </a:lnTo>
                  <a:lnTo>
                    <a:pt x="0" y="482600"/>
                  </a:lnTo>
                  <a:lnTo>
                    <a:pt x="6350" y="482600"/>
                  </a:lnTo>
                  <a:lnTo>
                    <a:pt x="6350" y="474980"/>
                  </a:lnTo>
                  <a:close/>
                </a:path>
                <a:path w="684530" h="524510">
                  <a:moveTo>
                    <a:pt x="683380" y="474980"/>
                  </a:moveTo>
                  <a:lnTo>
                    <a:pt x="677017" y="474980"/>
                  </a:lnTo>
                  <a:lnTo>
                    <a:pt x="676998" y="482600"/>
                  </a:lnTo>
                  <a:lnTo>
                    <a:pt x="683361" y="482600"/>
                  </a:lnTo>
                  <a:lnTo>
                    <a:pt x="683380" y="474980"/>
                  </a:lnTo>
                  <a:close/>
                </a:path>
                <a:path w="684530" h="524510">
                  <a:moveTo>
                    <a:pt x="6350" y="482600"/>
                  </a:moveTo>
                  <a:lnTo>
                    <a:pt x="0" y="48260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2600"/>
                  </a:lnTo>
                  <a:close/>
                </a:path>
                <a:path w="684530" h="524510">
                  <a:moveTo>
                    <a:pt x="683361" y="482600"/>
                  </a:moveTo>
                  <a:lnTo>
                    <a:pt x="676998" y="482600"/>
                  </a:lnTo>
                  <a:lnTo>
                    <a:pt x="676982" y="488950"/>
                  </a:lnTo>
                  <a:lnTo>
                    <a:pt x="683346" y="488950"/>
                  </a:lnTo>
                  <a:lnTo>
                    <a:pt x="683361" y="482600"/>
                  </a:lnTo>
                  <a:close/>
                </a:path>
                <a:path w="684530" h="524510">
                  <a:moveTo>
                    <a:pt x="6350" y="488950"/>
                  </a:moveTo>
                  <a:lnTo>
                    <a:pt x="0" y="488950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88950"/>
                  </a:lnTo>
                  <a:close/>
                </a:path>
                <a:path w="684530" h="524510">
                  <a:moveTo>
                    <a:pt x="683346" y="488950"/>
                  </a:moveTo>
                  <a:lnTo>
                    <a:pt x="676982" y="488950"/>
                  </a:lnTo>
                  <a:lnTo>
                    <a:pt x="676970" y="494030"/>
                  </a:lnTo>
                  <a:lnTo>
                    <a:pt x="683333" y="494030"/>
                  </a:lnTo>
                  <a:lnTo>
                    <a:pt x="683346" y="488950"/>
                  </a:lnTo>
                  <a:close/>
                </a:path>
                <a:path w="684530" h="524510">
                  <a:moveTo>
                    <a:pt x="6350" y="494030"/>
                  </a:moveTo>
                  <a:lnTo>
                    <a:pt x="0" y="494030"/>
                  </a:lnTo>
                  <a:lnTo>
                    <a:pt x="0" y="501650"/>
                  </a:lnTo>
                  <a:lnTo>
                    <a:pt x="6350" y="501650"/>
                  </a:lnTo>
                  <a:lnTo>
                    <a:pt x="6350" y="494030"/>
                  </a:lnTo>
                  <a:close/>
                </a:path>
                <a:path w="684530" h="524510">
                  <a:moveTo>
                    <a:pt x="683333" y="494030"/>
                  </a:moveTo>
                  <a:lnTo>
                    <a:pt x="676970" y="494030"/>
                  </a:lnTo>
                  <a:lnTo>
                    <a:pt x="676951" y="501650"/>
                  </a:lnTo>
                  <a:lnTo>
                    <a:pt x="683315" y="501650"/>
                  </a:lnTo>
                  <a:lnTo>
                    <a:pt x="683333" y="494030"/>
                  </a:lnTo>
                  <a:close/>
                </a:path>
                <a:path w="684530" h="524510">
                  <a:moveTo>
                    <a:pt x="6350" y="501650"/>
                  </a:moveTo>
                  <a:lnTo>
                    <a:pt x="0" y="501650"/>
                  </a:lnTo>
                  <a:lnTo>
                    <a:pt x="0" y="521970"/>
                  </a:lnTo>
                  <a:lnTo>
                    <a:pt x="683260" y="524510"/>
                  </a:lnTo>
                  <a:lnTo>
                    <a:pt x="683275" y="518160"/>
                  </a:lnTo>
                  <a:lnTo>
                    <a:pt x="6350" y="516890"/>
                  </a:lnTo>
                  <a:lnTo>
                    <a:pt x="6350" y="501650"/>
                  </a:lnTo>
                  <a:close/>
                </a:path>
                <a:path w="684530" h="524510">
                  <a:moveTo>
                    <a:pt x="683315" y="501650"/>
                  </a:moveTo>
                  <a:lnTo>
                    <a:pt x="676951" y="501650"/>
                  </a:lnTo>
                  <a:lnTo>
                    <a:pt x="676910" y="518160"/>
                  </a:lnTo>
                  <a:lnTo>
                    <a:pt x="683275" y="518160"/>
                  </a:lnTo>
                  <a:lnTo>
                    <a:pt x="683315" y="501650"/>
                  </a:lnTo>
                  <a:close/>
                </a:path>
              </a:pathLst>
            </a:custGeom>
            <a:solidFill>
              <a:srgbClr val="0A56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927099" y="3906520"/>
              <a:ext cx="671830" cy="513080"/>
            </a:xfrm>
            <a:custGeom>
              <a:avLst/>
              <a:gdLst/>
              <a:ahLst/>
              <a:cxnLst/>
              <a:rect l="l" t="t" r="r" b="b"/>
              <a:pathLst>
                <a:path w="671830" h="513079">
                  <a:moveTo>
                    <a:pt x="0" y="0"/>
                  </a:moveTo>
                  <a:lnTo>
                    <a:pt x="0" y="25399"/>
                  </a:lnTo>
                  <a:lnTo>
                    <a:pt x="6350" y="25399"/>
                  </a:lnTo>
                  <a:lnTo>
                    <a:pt x="6350" y="7619"/>
                  </a:lnTo>
                  <a:lnTo>
                    <a:pt x="671817" y="7619"/>
                  </a:lnTo>
                  <a:lnTo>
                    <a:pt x="671830" y="2539"/>
                  </a:lnTo>
                  <a:lnTo>
                    <a:pt x="0" y="0"/>
                  </a:lnTo>
                  <a:close/>
                </a:path>
                <a:path w="671830" h="513079">
                  <a:moveTo>
                    <a:pt x="671817" y="7619"/>
                  </a:moveTo>
                  <a:lnTo>
                    <a:pt x="6350" y="7619"/>
                  </a:lnTo>
                  <a:lnTo>
                    <a:pt x="665480" y="8889"/>
                  </a:lnTo>
                  <a:lnTo>
                    <a:pt x="665437" y="25399"/>
                  </a:lnTo>
                  <a:lnTo>
                    <a:pt x="671773" y="25399"/>
                  </a:lnTo>
                  <a:lnTo>
                    <a:pt x="671817" y="7619"/>
                  </a:lnTo>
                  <a:close/>
                </a:path>
                <a:path w="671830" h="513079">
                  <a:moveTo>
                    <a:pt x="6350" y="25400"/>
                  </a:moveTo>
                  <a:lnTo>
                    <a:pt x="0" y="25400"/>
                  </a:lnTo>
                  <a:lnTo>
                    <a:pt x="0" y="33019"/>
                  </a:lnTo>
                  <a:lnTo>
                    <a:pt x="6350" y="33019"/>
                  </a:lnTo>
                  <a:lnTo>
                    <a:pt x="6350" y="25400"/>
                  </a:lnTo>
                  <a:close/>
                </a:path>
                <a:path w="671830" h="513079">
                  <a:moveTo>
                    <a:pt x="671773" y="25400"/>
                  </a:moveTo>
                  <a:lnTo>
                    <a:pt x="665437" y="25400"/>
                  </a:lnTo>
                  <a:lnTo>
                    <a:pt x="665418" y="33019"/>
                  </a:lnTo>
                  <a:lnTo>
                    <a:pt x="671754" y="33019"/>
                  </a:lnTo>
                  <a:lnTo>
                    <a:pt x="671773" y="25400"/>
                  </a:lnTo>
                  <a:close/>
                </a:path>
                <a:path w="671830" h="513079">
                  <a:moveTo>
                    <a:pt x="6350" y="33019"/>
                  </a:moveTo>
                  <a:lnTo>
                    <a:pt x="0" y="33019"/>
                  </a:lnTo>
                  <a:lnTo>
                    <a:pt x="0" y="39369"/>
                  </a:lnTo>
                  <a:lnTo>
                    <a:pt x="6350" y="39369"/>
                  </a:lnTo>
                  <a:lnTo>
                    <a:pt x="6350" y="33019"/>
                  </a:lnTo>
                  <a:close/>
                </a:path>
                <a:path w="671830" h="513079">
                  <a:moveTo>
                    <a:pt x="671754" y="33019"/>
                  </a:moveTo>
                  <a:lnTo>
                    <a:pt x="665418" y="33019"/>
                  </a:lnTo>
                  <a:lnTo>
                    <a:pt x="665402" y="39369"/>
                  </a:lnTo>
                  <a:lnTo>
                    <a:pt x="671738" y="39369"/>
                  </a:lnTo>
                  <a:lnTo>
                    <a:pt x="671754" y="33019"/>
                  </a:lnTo>
                  <a:close/>
                </a:path>
                <a:path w="671830" h="513079">
                  <a:moveTo>
                    <a:pt x="6350" y="39369"/>
                  </a:moveTo>
                  <a:lnTo>
                    <a:pt x="0" y="39369"/>
                  </a:lnTo>
                  <a:lnTo>
                    <a:pt x="0" y="44449"/>
                  </a:lnTo>
                  <a:lnTo>
                    <a:pt x="6350" y="44449"/>
                  </a:lnTo>
                  <a:lnTo>
                    <a:pt x="6350" y="39369"/>
                  </a:lnTo>
                  <a:close/>
                </a:path>
                <a:path w="671830" h="513079">
                  <a:moveTo>
                    <a:pt x="671738" y="39369"/>
                  </a:moveTo>
                  <a:lnTo>
                    <a:pt x="665402" y="39369"/>
                  </a:lnTo>
                  <a:lnTo>
                    <a:pt x="665389" y="44449"/>
                  </a:lnTo>
                  <a:lnTo>
                    <a:pt x="671725" y="44449"/>
                  </a:lnTo>
                  <a:lnTo>
                    <a:pt x="671738" y="39369"/>
                  </a:lnTo>
                  <a:close/>
                </a:path>
                <a:path w="671830" h="513079">
                  <a:moveTo>
                    <a:pt x="6350" y="44450"/>
                  </a:moveTo>
                  <a:lnTo>
                    <a:pt x="0" y="44450"/>
                  </a:lnTo>
                  <a:lnTo>
                    <a:pt x="0" y="52069"/>
                  </a:lnTo>
                  <a:lnTo>
                    <a:pt x="6350" y="52069"/>
                  </a:lnTo>
                  <a:lnTo>
                    <a:pt x="6350" y="44450"/>
                  </a:lnTo>
                  <a:close/>
                </a:path>
                <a:path w="671830" h="513079">
                  <a:moveTo>
                    <a:pt x="671725" y="44450"/>
                  </a:moveTo>
                  <a:lnTo>
                    <a:pt x="665389" y="44450"/>
                  </a:lnTo>
                  <a:lnTo>
                    <a:pt x="665369" y="52069"/>
                  </a:lnTo>
                  <a:lnTo>
                    <a:pt x="671706" y="52069"/>
                  </a:lnTo>
                  <a:lnTo>
                    <a:pt x="671725" y="44450"/>
                  </a:lnTo>
                  <a:close/>
                </a:path>
                <a:path w="671830" h="513079">
                  <a:moveTo>
                    <a:pt x="6350" y="52069"/>
                  </a:moveTo>
                  <a:lnTo>
                    <a:pt x="0" y="52069"/>
                  </a:lnTo>
                  <a:lnTo>
                    <a:pt x="0" y="83819"/>
                  </a:lnTo>
                  <a:lnTo>
                    <a:pt x="6350" y="83819"/>
                  </a:lnTo>
                  <a:lnTo>
                    <a:pt x="6350" y="52069"/>
                  </a:lnTo>
                  <a:close/>
                </a:path>
                <a:path w="671830" h="513079">
                  <a:moveTo>
                    <a:pt x="671706" y="52069"/>
                  </a:moveTo>
                  <a:lnTo>
                    <a:pt x="665369" y="52069"/>
                  </a:lnTo>
                  <a:lnTo>
                    <a:pt x="665288" y="83819"/>
                  </a:lnTo>
                  <a:lnTo>
                    <a:pt x="671627" y="83819"/>
                  </a:lnTo>
                  <a:lnTo>
                    <a:pt x="671706" y="52069"/>
                  </a:lnTo>
                  <a:close/>
                </a:path>
                <a:path w="671830" h="513079">
                  <a:moveTo>
                    <a:pt x="6350" y="83819"/>
                  </a:moveTo>
                  <a:lnTo>
                    <a:pt x="0" y="83819"/>
                  </a:lnTo>
                  <a:lnTo>
                    <a:pt x="0" y="115569"/>
                  </a:lnTo>
                  <a:lnTo>
                    <a:pt x="6350" y="115569"/>
                  </a:lnTo>
                  <a:lnTo>
                    <a:pt x="6350" y="83819"/>
                  </a:lnTo>
                  <a:close/>
                </a:path>
                <a:path w="671830" h="513079">
                  <a:moveTo>
                    <a:pt x="671627" y="83819"/>
                  </a:moveTo>
                  <a:lnTo>
                    <a:pt x="665288" y="83819"/>
                  </a:lnTo>
                  <a:lnTo>
                    <a:pt x="665207" y="115569"/>
                  </a:lnTo>
                  <a:lnTo>
                    <a:pt x="671548" y="115569"/>
                  </a:lnTo>
                  <a:lnTo>
                    <a:pt x="671627" y="83819"/>
                  </a:lnTo>
                  <a:close/>
                </a:path>
                <a:path w="671830" h="513079">
                  <a:moveTo>
                    <a:pt x="6350" y="115569"/>
                  </a:moveTo>
                  <a:lnTo>
                    <a:pt x="0" y="115569"/>
                  </a:lnTo>
                  <a:lnTo>
                    <a:pt x="0" y="147319"/>
                  </a:lnTo>
                  <a:lnTo>
                    <a:pt x="6350" y="147319"/>
                  </a:lnTo>
                  <a:lnTo>
                    <a:pt x="6350" y="115569"/>
                  </a:lnTo>
                  <a:close/>
                </a:path>
                <a:path w="671830" h="513079">
                  <a:moveTo>
                    <a:pt x="671548" y="115569"/>
                  </a:moveTo>
                  <a:lnTo>
                    <a:pt x="665207" y="115569"/>
                  </a:lnTo>
                  <a:lnTo>
                    <a:pt x="665126" y="147319"/>
                  </a:lnTo>
                  <a:lnTo>
                    <a:pt x="671469" y="147319"/>
                  </a:lnTo>
                  <a:lnTo>
                    <a:pt x="671548" y="115569"/>
                  </a:lnTo>
                  <a:close/>
                </a:path>
                <a:path w="671830" h="513079">
                  <a:moveTo>
                    <a:pt x="6350" y="147319"/>
                  </a:moveTo>
                  <a:lnTo>
                    <a:pt x="0" y="14731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147319"/>
                  </a:lnTo>
                  <a:close/>
                </a:path>
                <a:path w="671830" h="513079">
                  <a:moveTo>
                    <a:pt x="671469" y="147319"/>
                  </a:moveTo>
                  <a:lnTo>
                    <a:pt x="665126" y="147319"/>
                  </a:lnTo>
                  <a:lnTo>
                    <a:pt x="664644" y="336549"/>
                  </a:lnTo>
                  <a:lnTo>
                    <a:pt x="670999" y="336549"/>
                  </a:lnTo>
                  <a:lnTo>
                    <a:pt x="671469" y="147319"/>
                  </a:lnTo>
                  <a:close/>
                </a:path>
                <a:path w="671830" h="513079">
                  <a:moveTo>
                    <a:pt x="6350" y="336550"/>
                  </a:moveTo>
                  <a:lnTo>
                    <a:pt x="0" y="336550"/>
                  </a:lnTo>
                  <a:lnTo>
                    <a:pt x="0" y="374649"/>
                  </a:lnTo>
                  <a:lnTo>
                    <a:pt x="6350" y="374649"/>
                  </a:lnTo>
                  <a:lnTo>
                    <a:pt x="6350" y="336550"/>
                  </a:lnTo>
                  <a:close/>
                </a:path>
                <a:path w="671830" h="513079">
                  <a:moveTo>
                    <a:pt x="670999" y="336550"/>
                  </a:moveTo>
                  <a:lnTo>
                    <a:pt x="664644" y="336550"/>
                  </a:lnTo>
                  <a:lnTo>
                    <a:pt x="664546" y="374649"/>
                  </a:lnTo>
                  <a:lnTo>
                    <a:pt x="670904" y="374649"/>
                  </a:lnTo>
                  <a:lnTo>
                    <a:pt x="670999" y="336550"/>
                  </a:lnTo>
                  <a:close/>
                </a:path>
                <a:path w="671830" h="513079">
                  <a:moveTo>
                    <a:pt x="6350" y="374650"/>
                  </a:moveTo>
                  <a:lnTo>
                    <a:pt x="0" y="374650"/>
                  </a:lnTo>
                  <a:lnTo>
                    <a:pt x="0" y="407669"/>
                  </a:lnTo>
                  <a:lnTo>
                    <a:pt x="6350" y="407669"/>
                  </a:lnTo>
                  <a:lnTo>
                    <a:pt x="6350" y="374650"/>
                  </a:lnTo>
                  <a:close/>
                </a:path>
                <a:path w="671830" h="513079">
                  <a:moveTo>
                    <a:pt x="670904" y="374650"/>
                  </a:moveTo>
                  <a:lnTo>
                    <a:pt x="664546" y="374650"/>
                  </a:lnTo>
                  <a:lnTo>
                    <a:pt x="664462" y="407669"/>
                  </a:lnTo>
                  <a:lnTo>
                    <a:pt x="670822" y="407669"/>
                  </a:lnTo>
                  <a:lnTo>
                    <a:pt x="670904" y="374650"/>
                  </a:lnTo>
                  <a:close/>
                </a:path>
                <a:path w="671830" h="513079">
                  <a:moveTo>
                    <a:pt x="6350" y="407669"/>
                  </a:moveTo>
                  <a:lnTo>
                    <a:pt x="0" y="407669"/>
                  </a:lnTo>
                  <a:lnTo>
                    <a:pt x="0" y="464819"/>
                  </a:lnTo>
                  <a:lnTo>
                    <a:pt x="6350" y="464819"/>
                  </a:lnTo>
                  <a:lnTo>
                    <a:pt x="6350" y="407669"/>
                  </a:lnTo>
                  <a:close/>
                </a:path>
                <a:path w="671830" h="513079">
                  <a:moveTo>
                    <a:pt x="670822" y="407669"/>
                  </a:moveTo>
                  <a:lnTo>
                    <a:pt x="664462" y="407669"/>
                  </a:lnTo>
                  <a:lnTo>
                    <a:pt x="664316" y="464819"/>
                  </a:lnTo>
                  <a:lnTo>
                    <a:pt x="670680" y="464819"/>
                  </a:lnTo>
                  <a:lnTo>
                    <a:pt x="670822" y="407669"/>
                  </a:lnTo>
                  <a:close/>
                </a:path>
                <a:path w="671830" h="513079">
                  <a:moveTo>
                    <a:pt x="6350" y="464819"/>
                  </a:moveTo>
                  <a:lnTo>
                    <a:pt x="0" y="464819"/>
                  </a:lnTo>
                  <a:lnTo>
                    <a:pt x="0" y="469899"/>
                  </a:lnTo>
                  <a:lnTo>
                    <a:pt x="6350" y="469899"/>
                  </a:lnTo>
                  <a:lnTo>
                    <a:pt x="6350" y="464819"/>
                  </a:lnTo>
                  <a:close/>
                </a:path>
                <a:path w="671830" h="513079">
                  <a:moveTo>
                    <a:pt x="670680" y="464819"/>
                  </a:moveTo>
                  <a:lnTo>
                    <a:pt x="664316" y="464819"/>
                  </a:lnTo>
                  <a:lnTo>
                    <a:pt x="664303" y="469899"/>
                  </a:lnTo>
                  <a:lnTo>
                    <a:pt x="670667" y="469899"/>
                  </a:lnTo>
                  <a:lnTo>
                    <a:pt x="670680" y="464819"/>
                  </a:lnTo>
                  <a:close/>
                </a:path>
                <a:path w="671830" h="513079">
                  <a:moveTo>
                    <a:pt x="6350" y="469900"/>
                  </a:moveTo>
                  <a:lnTo>
                    <a:pt x="0" y="469900"/>
                  </a:lnTo>
                  <a:lnTo>
                    <a:pt x="0" y="477519"/>
                  </a:lnTo>
                  <a:lnTo>
                    <a:pt x="6350" y="477519"/>
                  </a:lnTo>
                  <a:lnTo>
                    <a:pt x="6350" y="469900"/>
                  </a:lnTo>
                  <a:close/>
                </a:path>
                <a:path w="671830" h="513079">
                  <a:moveTo>
                    <a:pt x="670667" y="469900"/>
                  </a:moveTo>
                  <a:lnTo>
                    <a:pt x="664303" y="469900"/>
                  </a:lnTo>
                  <a:lnTo>
                    <a:pt x="664284" y="477519"/>
                  </a:lnTo>
                  <a:lnTo>
                    <a:pt x="670648" y="477519"/>
                  </a:lnTo>
                  <a:lnTo>
                    <a:pt x="670667" y="469900"/>
                  </a:lnTo>
                  <a:close/>
                </a:path>
                <a:path w="671830" h="513079">
                  <a:moveTo>
                    <a:pt x="6350" y="477519"/>
                  </a:moveTo>
                  <a:lnTo>
                    <a:pt x="0" y="477519"/>
                  </a:lnTo>
                  <a:lnTo>
                    <a:pt x="0" y="483869"/>
                  </a:lnTo>
                  <a:lnTo>
                    <a:pt x="6350" y="483869"/>
                  </a:lnTo>
                  <a:lnTo>
                    <a:pt x="6350" y="477519"/>
                  </a:lnTo>
                  <a:close/>
                </a:path>
                <a:path w="671830" h="513079">
                  <a:moveTo>
                    <a:pt x="670648" y="477519"/>
                  </a:moveTo>
                  <a:lnTo>
                    <a:pt x="664284" y="477519"/>
                  </a:lnTo>
                  <a:lnTo>
                    <a:pt x="664268" y="483869"/>
                  </a:lnTo>
                  <a:lnTo>
                    <a:pt x="670632" y="483869"/>
                  </a:lnTo>
                  <a:lnTo>
                    <a:pt x="670648" y="477519"/>
                  </a:lnTo>
                  <a:close/>
                </a:path>
                <a:path w="671830" h="513079">
                  <a:moveTo>
                    <a:pt x="6350" y="483869"/>
                  </a:moveTo>
                  <a:lnTo>
                    <a:pt x="0" y="483869"/>
                  </a:lnTo>
                  <a:lnTo>
                    <a:pt x="0" y="488949"/>
                  </a:lnTo>
                  <a:lnTo>
                    <a:pt x="6350" y="488949"/>
                  </a:lnTo>
                  <a:lnTo>
                    <a:pt x="6350" y="483869"/>
                  </a:lnTo>
                  <a:close/>
                </a:path>
                <a:path w="671830" h="513079">
                  <a:moveTo>
                    <a:pt x="670632" y="483869"/>
                  </a:moveTo>
                  <a:lnTo>
                    <a:pt x="664268" y="483869"/>
                  </a:lnTo>
                  <a:lnTo>
                    <a:pt x="664255" y="488949"/>
                  </a:lnTo>
                  <a:lnTo>
                    <a:pt x="670620" y="488949"/>
                  </a:lnTo>
                  <a:lnTo>
                    <a:pt x="670632" y="483869"/>
                  </a:lnTo>
                  <a:close/>
                </a:path>
                <a:path w="671830" h="513079">
                  <a:moveTo>
                    <a:pt x="6350" y="488950"/>
                  </a:moveTo>
                  <a:lnTo>
                    <a:pt x="0" y="488950"/>
                  </a:lnTo>
                  <a:lnTo>
                    <a:pt x="0" y="496569"/>
                  </a:lnTo>
                  <a:lnTo>
                    <a:pt x="6350" y="496569"/>
                  </a:lnTo>
                  <a:lnTo>
                    <a:pt x="6350" y="488950"/>
                  </a:lnTo>
                  <a:close/>
                </a:path>
                <a:path w="671830" h="513079">
                  <a:moveTo>
                    <a:pt x="670620" y="488950"/>
                  </a:moveTo>
                  <a:lnTo>
                    <a:pt x="664255" y="488950"/>
                  </a:lnTo>
                  <a:lnTo>
                    <a:pt x="664235" y="496569"/>
                  </a:lnTo>
                  <a:lnTo>
                    <a:pt x="670601" y="496569"/>
                  </a:lnTo>
                  <a:lnTo>
                    <a:pt x="670620" y="488950"/>
                  </a:lnTo>
                  <a:close/>
                </a:path>
                <a:path w="671830" h="513079">
                  <a:moveTo>
                    <a:pt x="6350" y="496569"/>
                  </a:moveTo>
                  <a:lnTo>
                    <a:pt x="0" y="496569"/>
                  </a:lnTo>
                  <a:lnTo>
                    <a:pt x="0" y="511809"/>
                  </a:lnTo>
                  <a:lnTo>
                    <a:pt x="670560" y="513079"/>
                  </a:lnTo>
                  <a:lnTo>
                    <a:pt x="670575" y="506729"/>
                  </a:lnTo>
                  <a:lnTo>
                    <a:pt x="6350" y="505459"/>
                  </a:lnTo>
                  <a:lnTo>
                    <a:pt x="6350" y="496569"/>
                  </a:lnTo>
                  <a:close/>
                </a:path>
                <a:path w="671830" h="513079">
                  <a:moveTo>
                    <a:pt x="670601" y="496569"/>
                  </a:moveTo>
                  <a:lnTo>
                    <a:pt x="664235" y="496569"/>
                  </a:lnTo>
                  <a:lnTo>
                    <a:pt x="664210" y="506729"/>
                  </a:lnTo>
                  <a:lnTo>
                    <a:pt x="670575" y="506729"/>
                  </a:lnTo>
                  <a:lnTo>
                    <a:pt x="670601" y="496569"/>
                  </a:lnTo>
                  <a:close/>
                </a:path>
              </a:pathLst>
            </a:custGeom>
            <a:solidFill>
              <a:srgbClr val="0A57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933449" y="3914140"/>
              <a:ext cx="659130" cy="499109"/>
            </a:xfrm>
            <a:custGeom>
              <a:avLst/>
              <a:gdLst/>
              <a:ahLst/>
              <a:cxnLst/>
              <a:rect l="l" t="t" r="r" b="b"/>
              <a:pathLst>
                <a:path w="659130" h="499110">
                  <a:moveTo>
                    <a:pt x="0" y="0"/>
                  </a:moveTo>
                  <a:lnTo>
                    <a:pt x="0" y="17780"/>
                  </a:lnTo>
                  <a:lnTo>
                    <a:pt x="6350" y="17780"/>
                  </a:lnTo>
                  <a:lnTo>
                    <a:pt x="6350" y="6350"/>
                  </a:lnTo>
                  <a:lnTo>
                    <a:pt x="659117" y="6350"/>
                  </a:lnTo>
                  <a:lnTo>
                    <a:pt x="659130" y="1270"/>
                  </a:lnTo>
                  <a:lnTo>
                    <a:pt x="0" y="0"/>
                  </a:lnTo>
                  <a:close/>
                </a:path>
                <a:path w="659130" h="499110">
                  <a:moveTo>
                    <a:pt x="659117" y="6350"/>
                  </a:moveTo>
                  <a:lnTo>
                    <a:pt x="6350" y="6350"/>
                  </a:lnTo>
                  <a:lnTo>
                    <a:pt x="652780" y="7620"/>
                  </a:lnTo>
                  <a:lnTo>
                    <a:pt x="652753" y="17780"/>
                  </a:lnTo>
                  <a:lnTo>
                    <a:pt x="659087" y="17780"/>
                  </a:lnTo>
                  <a:lnTo>
                    <a:pt x="659117" y="6350"/>
                  </a:lnTo>
                  <a:close/>
                </a:path>
                <a:path w="659130" h="499110">
                  <a:moveTo>
                    <a:pt x="6350" y="17780"/>
                  </a:moveTo>
                  <a:lnTo>
                    <a:pt x="0" y="17780"/>
                  </a:lnTo>
                  <a:lnTo>
                    <a:pt x="0" y="25400"/>
                  </a:lnTo>
                  <a:lnTo>
                    <a:pt x="6350" y="25400"/>
                  </a:lnTo>
                  <a:lnTo>
                    <a:pt x="6350" y="17780"/>
                  </a:lnTo>
                  <a:close/>
                </a:path>
                <a:path w="659130" h="499110">
                  <a:moveTo>
                    <a:pt x="659087" y="17780"/>
                  </a:moveTo>
                  <a:lnTo>
                    <a:pt x="652753" y="17780"/>
                  </a:lnTo>
                  <a:lnTo>
                    <a:pt x="652733" y="25400"/>
                  </a:lnTo>
                  <a:lnTo>
                    <a:pt x="659068" y="25400"/>
                  </a:lnTo>
                  <a:lnTo>
                    <a:pt x="659087" y="17780"/>
                  </a:lnTo>
                  <a:close/>
                </a:path>
                <a:path w="659130" h="499110">
                  <a:moveTo>
                    <a:pt x="6350" y="25400"/>
                  </a:moveTo>
                  <a:lnTo>
                    <a:pt x="0" y="25400"/>
                  </a:lnTo>
                  <a:lnTo>
                    <a:pt x="0" y="31750"/>
                  </a:lnTo>
                  <a:lnTo>
                    <a:pt x="6350" y="31750"/>
                  </a:lnTo>
                  <a:lnTo>
                    <a:pt x="6350" y="25400"/>
                  </a:lnTo>
                  <a:close/>
                </a:path>
                <a:path w="659130" h="499110">
                  <a:moveTo>
                    <a:pt x="659068" y="25400"/>
                  </a:moveTo>
                  <a:lnTo>
                    <a:pt x="652733" y="25400"/>
                  </a:lnTo>
                  <a:lnTo>
                    <a:pt x="652716" y="31750"/>
                  </a:lnTo>
                  <a:lnTo>
                    <a:pt x="659052" y="31750"/>
                  </a:lnTo>
                  <a:lnTo>
                    <a:pt x="659068" y="25400"/>
                  </a:lnTo>
                  <a:close/>
                </a:path>
                <a:path w="659130" h="499110">
                  <a:moveTo>
                    <a:pt x="6350" y="31750"/>
                  </a:moveTo>
                  <a:lnTo>
                    <a:pt x="0" y="31750"/>
                  </a:lnTo>
                  <a:lnTo>
                    <a:pt x="0" y="36830"/>
                  </a:lnTo>
                  <a:lnTo>
                    <a:pt x="6350" y="36830"/>
                  </a:lnTo>
                  <a:lnTo>
                    <a:pt x="6350" y="31750"/>
                  </a:lnTo>
                  <a:close/>
                </a:path>
                <a:path w="659130" h="499110">
                  <a:moveTo>
                    <a:pt x="659052" y="31750"/>
                  </a:moveTo>
                  <a:lnTo>
                    <a:pt x="652716" y="31750"/>
                  </a:lnTo>
                  <a:lnTo>
                    <a:pt x="652703" y="36830"/>
                  </a:lnTo>
                  <a:lnTo>
                    <a:pt x="659039" y="36830"/>
                  </a:lnTo>
                  <a:lnTo>
                    <a:pt x="659052" y="31750"/>
                  </a:lnTo>
                  <a:close/>
                </a:path>
                <a:path w="659130" h="499110">
                  <a:moveTo>
                    <a:pt x="6350" y="36830"/>
                  </a:moveTo>
                  <a:lnTo>
                    <a:pt x="0" y="36830"/>
                  </a:lnTo>
                  <a:lnTo>
                    <a:pt x="0" y="44450"/>
                  </a:lnTo>
                  <a:lnTo>
                    <a:pt x="6350" y="44450"/>
                  </a:lnTo>
                  <a:lnTo>
                    <a:pt x="6350" y="36830"/>
                  </a:lnTo>
                  <a:close/>
                </a:path>
                <a:path w="659130" h="499110">
                  <a:moveTo>
                    <a:pt x="659039" y="36830"/>
                  </a:moveTo>
                  <a:lnTo>
                    <a:pt x="652703" y="36830"/>
                  </a:lnTo>
                  <a:lnTo>
                    <a:pt x="652683" y="44450"/>
                  </a:lnTo>
                  <a:lnTo>
                    <a:pt x="659019" y="44450"/>
                  </a:lnTo>
                  <a:lnTo>
                    <a:pt x="659039" y="36830"/>
                  </a:lnTo>
                  <a:close/>
                </a:path>
                <a:path w="659130" h="499110">
                  <a:moveTo>
                    <a:pt x="6350" y="44450"/>
                  </a:moveTo>
                  <a:lnTo>
                    <a:pt x="0" y="44450"/>
                  </a:lnTo>
                  <a:lnTo>
                    <a:pt x="0" y="76200"/>
                  </a:lnTo>
                  <a:lnTo>
                    <a:pt x="6350" y="76200"/>
                  </a:lnTo>
                  <a:lnTo>
                    <a:pt x="6350" y="44450"/>
                  </a:lnTo>
                  <a:close/>
                </a:path>
                <a:path w="659130" h="499110">
                  <a:moveTo>
                    <a:pt x="659019" y="44450"/>
                  </a:moveTo>
                  <a:lnTo>
                    <a:pt x="652683" y="44450"/>
                  </a:lnTo>
                  <a:lnTo>
                    <a:pt x="652600" y="76200"/>
                  </a:lnTo>
                  <a:lnTo>
                    <a:pt x="658938" y="76200"/>
                  </a:lnTo>
                  <a:lnTo>
                    <a:pt x="659019" y="44450"/>
                  </a:lnTo>
                  <a:close/>
                </a:path>
                <a:path w="659130" h="499110">
                  <a:moveTo>
                    <a:pt x="6350" y="76200"/>
                  </a:moveTo>
                  <a:lnTo>
                    <a:pt x="0" y="76200"/>
                  </a:lnTo>
                  <a:lnTo>
                    <a:pt x="0" y="107950"/>
                  </a:lnTo>
                  <a:lnTo>
                    <a:pt x="6350" y="107950"/>
                  </a:lnTo>
                  <a:lnTo>
                    <a:pt x="6350" y="76200"/>
                  </a:lnTo>
                  <a:close/>
                </a:path>
                <a:path w="659130" h="499110">
                  <a:moveTo>
                    <a:pt x="658938" y="76200"/>
                  </a:moveTo>
                  <a:lnTo>
                    <a:pt x="652600" y="76200"/>
                  </a:lnTo>
                  <a:lnTo>
                    <a:pt x="652517" y="107950"/>
                  </a:lnTo>
                  <a:lnTo>
                    <a:pt x="658857" y="107950"/>
                  </a:lnTo>
                  <a:lnTo>
                    <a:pt x="658938" y="76200"/>
                  </a:lnTo>
                  <a:close/>
                </a:path>
                <a:path w="659130" h="499110">
                  <a:moveTo>
                    <a:pt x="6350" y="107950"/>
                  </a:moveTo>
                  <a:lnTo>
                    <a:pt x="0" y="107950"/>
                  </a:lnTo>
                  <a:lnTo>
                    <a:pt x="0" y="139700"/>
                  </a:lnTo>
                  <a:lnTo>
                    <a:pt x="6350" y="139700"/>
                  </a:lnTo>
                  <a:lnTo>
                    <a:pt x="6350" y="107950"/>
                  </a:lnTo>
                  <a:close/>
                </a:path>
                <a:path w="659130" h="499110">
                  <a:moveTo>
                    <a:pt x="658857" y="107950"/>
                  </a:moveTo>
                  <a:lnTo>
                    <a:pt x="652517" y="107950"/>
                  </a:lnTo>
                  <a:lnTo>
                    <a:pt x="652434" y="139700"/>
                  </a:lnTo>
                  <a:lnTo>
                    <a:pt x="658776" y="139700"/>
                  </a:lnTo>
                  <a:lnTo>
                    <a:pt x="658857" y="107950"/>
                  </a:lnTo>
                  <a:close/>
                </a:path>
                <a:path w="659130" h="499110">
                  <a:moveTo>
                    <a:pt x="6350" y="139700"/>
                  </a:moveTo>
                  <a:lnTo>
                    <a:pt x="0" y="139700"/>
                  </a:lnTo>
                  <a:lnTo>
                    <a:pt x="0" y="328930"/>
                  </a:lnTo>
                  <a:lnTo>
                    <a:pt x="6350" y="328930"/>
                  </a:lnTo>
                  <a:lnTo>
                    <a:pt x="6350" y="139700"/>
                  </a:lnTo>
                  <a:close/>
                </a:path>
                <a:path w="659130" h="499110">
                  <a:moveTo>
                    <a:pt x="658776" y="139700"/>
                  </a:moveTo>
                  <a:lnTo>
                    <a:pt x="652434" y="139700"/>
                  </a:lnTo>
                  <a:lnTo>
                    <a:pt x="651938" y="328930"/>
                  </a:lnTo>
                  <a:lnTo>
                    <a:pt x="658294" y="328930"/>
                  </a:lnTo>
                  <a:lnTo>
                    <a:pt x="658776" y="139700"/>
                  </a:lnTo>
                  <a:close/>
                </a:path>
                <a:path w="659130" h="499110">
                  <a:moveTo>
                    <a:pt x="6350" y="328930"/>
                  </a:moveTo>
                  <a:lnTo>
                    <a:pt x="0" y="328930"/>
                  </a:lnTo>
                  <a:lnTo>
                    <a:pt x="0" y="367030"/>
                  </a:lnTo>
                  <a:lnTo>
                    <a:pt x="6350" y="367030"/>
                  </a:lnTo>
                  <a:lnTo>
                    <a:pt x="6350" y="328930"/>
                  </a:lnTo>
                  <a:close/>
                </a:path>
                <a:path w="659130" h="499110">
                  <a:moveTo>
                    <a:pt x="658294" y="328930"/>
                  </a:moveTo>
                  <a:lnTo>
                    <a:pt x="651938" y="328930"/>
                  </a:lnTo>
                  <a:lnTo>
                    <a:pt x="651839" y="367030"/>
                  </a:lnTo>
                  <a:lnTo>
                    <a:pt x="658196" y="367030"/>
                  </a:lnTo>
                  <a:lnTo>
                    <a:pt x="658294" y="328930"/>
                  </a:lnTo>
                  <a:close/>
                </a:path>
                <a:path w="659130" h="499110">
                  <a:moveTo>
                    <a:pt x="6350" y="367030"/>
                  </a:moveTo>
                  <a:lnTo>
                    <a:pt x="0" y="367030"/>
                  </a:lnTo>
                  <a:lnTo>
                    <a:pt x="0" y="400050"/>
                  </a:lnTo>
                  <a:lnTo>
                    <a:pt x="6350" y="400050"/>
                  </a:lnTo>
                  <a:lnTo>
                    <a:pt x="6350" y="367030"/>
                  </a:lnTo>
                  <a:close/>
                </a:path>
                <a:path w="659130" h="499110">
                  <a:moveTo>
                    <a:pt x="658196" y="367030"/>
                  </a:moveTo>
                  <a:lnTo>
                    <a:pt x="651839" y="367030"/>
                  </a:lnTo>
                  <a:lnTo>
                    <a:pt x="651752" y="400050"/>
                  </a:lnTo>
                  <a:lnTo>
                    <a:pt x="658112" y="400050"/>
                  </a:lnTo>
                  <a:lnTo>
                    <a:pt x="658196" y="367030"/>
                  </a:lnTo>
                  <a:close/>
                </a:path>
                <a:path w="659130" h="499110">
                  <a:moveTo>
                    <a:pt x="6350" y="400050"/>
                  </a:moveTo>
                  <a:lnTo>
                    <a:pt x="0" y="400050"/>
                  </a:lnTo>
                  <a:lnTo>
                    <a:pt x="0" y="457200"/>
                  </a:lnTo>
                  <a:lnTo>
                    <a:pt x="6350" y="457200"/>
                  </a:lnTo>
                  <a:lnTo>
                    <a:pt x="6350" y="400050"/>
                  </a:lnTo>
                  <a:close/>
                </a:path>
                <a:path w="659130" h="499110">
                  <a:moveTo>
                    <a:pt x="658112" y="400050"/>
                  </a:moveTo>
                  <a:lnTo>
                    <a:pt x="651752" y="400050"/>
                  </a:lnTo>
                  <a:lnTo>
                    <a:pt x="651603" y="457200"/>
                  </a:lnTo>
                  <a:lnTo>
                    <a:pt x="657966" y="457200"/>
                  </a:lnTo>
                  <a:lnTo>
                    <a:pt x="658112" y="400050"/>
                  </a:lnTo>
                  <a:close/>
                </a:path>
                <a:path w="659130" h="499110">
                  <a:moveTo>
                    <a:pt x="6350" y="457200"/>
                  </a:moveTo>
                  <a:lnTo>
                    <a:pt x="0" y="457200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57200"/>
                  </a:lnTo>
                  <a:close/>
                </a:path>
                <a:path w="659130" h="499110">
                  <a:moveTo>
                    <a:pt x="657966" y="457200"/>
                  </a:moveTo>
                  <a:lnTo>
                    <a:pt x="651603" y="457200"/>
                  </a:lnTo>
                  <a:lnTo>
                    <a:pt x="651589" y="462280"/>
                  </a:lnTo>
                  <a:lnTo>
                    <a:pt x="657953" y="462280"/>
                  </a:lnTo>
                  <a:lnTo>
                    <a:pt x="657966" y="457200"/>
                  </a:lnTo>
                  <a:close/>
                </a:path>
                <a:path w="659130" h="499110">
                  <a:moveTo>
                    <a:pt x="6350" y="462280"/>
                  </a:moveTo>
                  <a:lnTo>
                    <a:pt x="0" y="462280"/>
                  </a:lnTo>
                  <a:lnTo>
                    <a:pt x="0" y="469900"/>
                  </a:lnTo>
                  <a:lnTo>
                    <a:pt x="6350" y="469900"/>
                  </a:lnTo>
                  <a:lnTo>
                    <a:pt x="6350" y="462280"/>
                  </a:lnTo>
                  <a:close/>
                </a:path>
                <a:path w="659130" h="499110">
                  <a:moveTo>
                    <a:pt x="657953" y="462280"/>
                  </a:moveTo>
                  <a:lnTo>
                    <a:pt x="651589" y="462280"/>
                  </a:lnTo>
                  <a:lnTo>
                    <a:pt x="651569" y="469900"/>
                  </a:lnTo>
                  <a:lnTo>
                    <a:pt x="657934" y="469900"/>
                  </a:lnTo>
                  <a:lnTo>
                    <a:pt x="657953" y="462280"/>
                  </a:lnTo>
                  <a:close/>
                </a:path>
                <a:path w="659130" h="499110">
                  <a:moveTo>
                    <a:pt x="6350" y="469900"/>
                  </a:moveTo>
                  <a:lnTo>
                    <a:pt x="0" y="469900"/>
                  </a:lnTo>
                  <a:lnTo>
                    <a:pt x="0" y="476250"/>
                  </a:lnTo>
                  <a:lnTo>
                    <a:pt x="6350" y="476250"/>
                  </a:lnTo>
                  <a:lnTo>
                    <a:pt x="6350" y="469900"/>
                  </a:lnTo>
                  <a:close/>
                </a:path>
                <a:path w="659130" h="499110">
                  <a:moveTo>
                    <a:pt x="657934" y="469900"/>
                  </a:moveTo>
                  <a:lnTo>
                    <a:pt x="651569" y="469900"/>
                  </a:lnTo>
                  <a:lnTo>
                    <a:pt x="651553" y="476250"/>
                  </a:lnTo>
                  <a:lnTo>
                    <a:pt x="657918" y="476250"/>
                  </a:lnTo>
                  <a:lnTo>
                    <a:pt x="657934" y="469900"/>
                  </a:lnTo>
                  <a:close/>
                </a:path>
                <a:path w="659130" h="499110">
                  <a:moveTo>
                    <a:pt x="6350" y="476250"/>
                  </a:moveTo>
                  <a:lnTo>
                    <a:pt x="0" y="476250"/>
                  </a:lnTo>
                  <a:lnTo>
                    <a:pt x="0" y="481330"/>
                  </a:lnTo>
                  <a:lnTo>
                    <a:pt x="6350" y="481330"/>
                  </a:lnTo>
                  <a:lnTo>
                    <a:pt x="6350" y="476250"/>
                  </a:lnTo>
                  <a:close/>
                </a:path>
                <a:path w="659130" h="499110">
                  <a:moveTo>
                    <a:pt x="657918" y="476250"/>
                  </a:moveTo>
                  <a:lnTo>
                    <a:pt x="651553" y="476250"/>
                  </a:lnTo>
                  <a:lnTo>
                    <a:pt x="651539" y="481330"/>
                  </a:lnTo>
                  <a:lnTo>
                    <a:pt x="657905" y="481330"/>
                  </a:lnTo>
                  <a:lnTo>
                    <a:pt x="657918" y="476250"/>
                  </a:lnTo>
                  <a:close/>
                </a:path>
                <a:path w="659130" h="499110">
                  <a:moveTo>
                    <a:pt x="6350" y="481330"/>
                  </a:moveTo>
                  <a:lnTo>
                    <a:pt x="0" y="481330"/>
                  </a:lnTo>
                  <a:lnTo>
                    <a:pt x="0" y="488950"/>
                  </a:lnTo>
                  <a:lnTo>
                    <a:pt x="6350" y="488950"/>
                  </a:lnTo>
                  <a:lnTo>
                    <a:pt x="6350" y="481330"/>
                  </a:lnTo>
                  <a:close/>
                </a:path>
                <a:path w="659130" h="499110">
                  <a:moveTo>
                    <a:pt x="657905" y="481330"/>
                  </a:moveTo>
                  <a:lnTo>
                    <a:pt x="651539" y="481330"/>
                  </a:lnTo>
                  <a:lnTo>
                    <a:pt x="651519" y="488950"/>
                  </a:lnTo>
                  <a:lnTo>
                    <a:pt x="657885" y="488950"/>
                  </a:lnTo>
                  <a:lnTo>
                    <a:pt x="657905" y="481330"/>
                  </a:lnTo>
                  <a:close/>
                </a:path>
                <a:path w="659130" h="499110">
                  <a:moveTo>
                    <a:pt x="6350" y="488950"/>
                  </a:moveTo>
                  <a:lnTo>
                    <a:pt x="0" y="488950"/>
                  </a:lnTo>
                  <a:lnTo>
                    <a:pt x="0" y="497840"/>
                  </a:lnTo>
                  <a:lnTo>
                    <a:pt x="657860" y="499110"/>
                  </a:lnTo>
                  <a:lnTo>
                    <a:pt x="657876" y="492760"/>
                  </a:lnTo>
                  <a:lnTo>
                    <a:pt x="651510" y="492760"/>
                  </a:lnTo>
                  <a:lnTo>
                    <a:pt x="6350" y="490220"/>
                  </a:lnTo>
                  <a:lnTo>
                    <a:pt x="6350" y="488950"/>
                  </a:lnTo>
                  <a:close/>
                </a:path>
                <a:path w="659130" h="499110">
                  <a:moveTo>
                    <a:pt x="657885" y="488950"/>
                  </a:moveTo>
                  <a:lnTo>
                    <a:pt x="651519" y="488950"/>
                  </a:lnTo>
                  <a:lnTo>
                    <a:pt x="651510" y="492760"/>
                  </a:lnTo>
                  <a:lnTo>
                    <a:pt x="657876" y="492760"/>
                  </a:lnTo>
                  <a:lnTo>
                    <a:pt x="657885" y="488950"/>
                  </a:lnTo>
                  <a:close/>
                </a:path>
              </a:pathLst>
            </a:custGeom>
            <a:solidFill>
              <a:srgbClr val="0A57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939800" y="3920489"/>
              <a:ext cx="646430" cy="7620"/>
            </a:xfrm>
            <a:custGeom>
              <a:avLst/>
              <a:gdLst/>
              <a:ahLst/>
              <a:cxnLst/>
              <a:rect l="l" t="t" r="r" b="b"/>
              <a:pathLst>
                <a:path w="646430" h="7620">
                  <a:moveTo>
                    <a:pt x="646417" y="1270"/>
                  </a:moveTo>
                  <a:lnTo>
                    <a:pt x="323215" y="1270"/>
                  </a:lnTo>
                  <a:lnTo>
                    <a:pt x="32321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23850" y="6350"/>
                  </a:lnTo>
                  <a:lnTo>
                    <a:pt x="323850" y="7620"/>
                  </a:lnTo>
                  <a:lnTo>
                    <a:pt x="646404" y="7620"/>
                  </a:lnTo>
                  <a:lnTo>
                    <a:pt x="646404" y="6350"/>
                  </a:lnTo>
                  <a:lnTo>
                    <a:pt x="646417" y="1270"/>
                  </a:lnTo>
                  <a:close/>
                </a:path>
              </a:pathLst>
            </a:custGeom>
            <a:solidFill>
              <a:srgbClr val="0A58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943606" y="3926840"/>
              <a:ext cx="0" cy="471170"/>
            </a:xfrm>
            <a:custGeom>
              <a:avLst/>
              <a:gdLst/>
              <a:ahLst/>
              <a:cxnLst/>
              <a:rect l="l" t="t" r="r" b="b"/>
              <a:pathLst>
                <a:path h="471170">
                  <a:moveTo>
                    <a:pt x="0" y="0"/>
                  </a:moveTo>
                  <a:lnTo>
                    <a:pt x="0" y="471169"/>
                  </a:lnTo>
                </a:path>
              </a:pathLst>
            </a:custGeom>
            <a:ln w="7613">
              <a:solidFill>
                <a:srgbClr val="0A589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582409" y="3928110"/>
              <a:ext cx="0" cy="472440"/>
            </a:xfrm>
            <a:custGeom>
              <a:avLst/>
              <a:gdLst/>
              <a:ahLst/>
              <a:cxnLst/>
              <a:rect l="l" t="t" r="r" b="b"/>
              <a:pathLst>
                <a:path h="472439">
                  <a:moveTo>
                    <a:pt x="0" y="0"/>
                  </a:moveTo>
                  <a:lnTo>
                    <a:pt x="0" y="472440"/>
                  </a:lnTo>
                </a:path>
              </a:pathLst>
            </a:custGeom>
            <a:ln w="7598">
              <a:solidFill>
                <a:srgbClr val="0A589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939800" y="4398009"/>
              <a:ext cx="645795" cy="8890"/>
            </a:xfrm>
            <a:custGeom>
              <a:avLst/>
              <a:gdLst/>
              <a:ahLst/>
              <a:cxnLst/>
              <a:rect l="l" t="t" r="r" b="b"/>
              <a:pathLst>
                <a:path w="645794" h="8889">
                  <a:moveTo>
                    <a:pt x="645160" y="5092"/>
                  </a:moveTo>
                  <a:lnTo>
                    <a:pt x="0" y="5092"/>
                  </a:lnTo>
                  <a:lnTo>
                    <a:pt x="0" y="6350"/>
                  </a:lnTo>
                  <a:lnTo>
                    <a:pt x="645160" y="8890"/>
                  </a:lnTo>
                  <a:lnTo>
                    <a:pt x="645160" y="5092"/>
                  </a:lnTo>
                  <a:close/>
                </a:path>
                <a:path w="645794" h="8889">
                  <a:moveTo>
                    <a:pt x="645172" y="2540"/>
                  </a:moveTo>
                  <a:lnTo>
                    <a:pt x="322567" y="2540"/>
                  </a:lnTo>
                  <a:lnTo>
                    <a:pt x="322567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645172" y="5080"/>
                  </a:lnTo>
                  <a:lnTo>
                    <a:pt x="645172" y="2540"/>
                  </a:lnTo>
                  <a:close/>
                </a:path>
              </a:pathLst>
            </a:custGeom>
            <a:solidFill>
              <a:srgbClr val="0A58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947394" y="3926839"/>
              <a:ext cx="633095" cy="7620"/>
            </a:xfrm>
            <a:custGeom>
              <a:avLst/>
              <a:gdLst/>
              <a:ahLst/>
              <a:cxnLst/>
              <a:rect l="l" t="t" r="r" b="b"/>
              <a:pathLst>
                <a:path w="633094" h="7620">
                  <a:moveTo>
                    <a:pt x="632485" y="1270"/>
                  </a:moveTo>
                  <a:lnTo>
                    <a:pt x="25" y="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315620" y="6350"/>
                  </a:lnTo>
                  <a:lnTo>
                    <a:pt x="315620" y="7620"/>
                  </a:lnTo>
                  <a:lnTo>
                    <a:pt x="632460" y="7620"/>
                  </a:lnTo>
                  <a:lnTo>
                    <a:pt x="632460" y="6350"/>
                  </a:lnTo>
                  <a:lnTo>
                    <a:pt x="632472" y="5080"/>
                  </a:lnTo>
                  <a:lnTo>
                    <a:pt x="632485" y="1270"/>
                  </a:lnTo>
                  <a:close/>
                </a:path>
              </a:pathLst>
            </a:custGeom>
            <a:solidFill>
              <a:srgbClr val="0B5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949333" y="3933190"/>
              <a:ext cx="0" cy="459740"/>
            </a:xfrm>
            <a:custGeom>
              <a:avLst/>
              <a:gdLst/>
              <a:ahLst/>
              <a:cxnLst/>
              <a:rect l="l" t="t" r="r" b="b"/>
              <a:pathLst>
                <a:path h="459739">
                  <a:moveTo>
                    <a:pt x="0" y="0"/>
                  </a:moveTo>
                  <a:lnTo>
                    <a:pt x="0" y="459739"/>
                  </a:lnTo>
                </a:path>
              </a:pathLst>
            </a:custGeom>
            <a:ln w="6332">
              <a:solidFill>
                <a:srgbClr val="0B59A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576058" y="3934460"/>
              <a:ext cx="0" cy="459740"/>
            </a:xfrm>
            <a:custGeom>
              <a:avLst/>
              <a:gdLst/>
              <a:ahLst/>
              <a:cxnLst/>
              <a:rect l="l" t="t" r="r" b="b"/>
              <a:pathLst>
                <a:path h="459739">
                  <a:moveTo>
                    <a:pt x="0" y="0"/>
                  </a:moveTo>
                  <a:lnTo>
                    <a:pt x="0" y="459739"/>
                  </a:lnTo>
                </a:path>
              </a:pathLst>
            </a:custGeom>
            <a:ln w="7596">
              <a:solidFill>
                <a:srgbClr val="0B59A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946150" y="4392929"/>
              <a:ext cx="633095" cy="7620"/>
            </a:xfrm>
            <a:custGeom>
              <a:avLst/>
              <a:gdLst/>
              <a:ahLst/>
              <a:cxnLst/>
              <a:rect l="l" t="t" r="r" b="b"/>
              <a:pathLst>
                <a:path w="633094" h="7620">
                  <a:moveTo>
                    <a:pt x="632472" y="2552"/>
                  </a:moveTo>
                  <a:lnTo>
                    <a:pt x="0" y="2552"/>
                  </a:lnTo>
                  <a:lnTo>
                    <a:pt x="0" y="5080"/>
                  </a:lnTo>
                  <a:lnTo>
                    <a:pt x="632460" y="7620"/>
                  </a:lnTo>
                  <a:lnTo>
                    <a:pt x="632472" y="2552"/>
                  </a:lnTo>
                  <a:close/>
                </a:path>
                <a:path w="633094" h="7620">
                  <a:moveTo>
                    <a:pt x="632472" y="1270"/>
                  </a:moveTo>
                  <a:lnTo>
                    <a:pt x="316217" y="1270"/>
                  </a:lnTo>
                  <a:lnTo>
                    <a:pt x="31621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632472" y="2540"/>
                  </a:lnTo>
                  <a:lnTo>
                    <a:pt x="632472" y="1270"/>
                  </a:lnTo>
                  <a:close/>
                </a:path>
              </a:pathLst>
            </a:custGeom>
            <a:solidFill>
              <a:srgbClr val="0B59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952500" y="3933189"/>
              <a:ext cx="621030" cy="7620"/>
            </a:xfrm>
            <a:custGeom>
              <a:avLst/>
              <a:gdLst/>
              <a:ahLst/>
              <a:cxnLst/>
              <a:rect l="l" t="t" r="r" b="b"/>
              <a:pathLst>
                <a:path w="621030" h="7620">
                  <a:moveTo>
                    <a:pt x="621030" y="127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10502" y="6350"/>
                  </a:lnTo>
                  <a:lnTo>
                    <a:pt x="310502" y="7620"/>
                  </a:lnTo>
                  <a:lnTo>
                    <a:pt x="621004" y="7620"/>
                  </a:lnTo>
                  <a:lnTo>
                    <a:pt x="621004" y="6350"/>
                  </a:lnTo>
                  <a:lnTo>
                    <a:pt x="621030" y="1270"/>
                  </a:lnTo>
                  <a:close/>
                </a:path>
              </a:pathLst>
            </a:custGeom>
            <a:solidFill>
              <a:srgbClr val="0B59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955674" y="3939540"/>
              <a:ext cx="0" cy="447040"/>
            </a:xfrm>
            <a:custGeom>
              <a:avLst/>
              <a:gdLst/>
              <a:ahLst/>
              <a:cxnLst/>
              <a:rect l="l" t="t" r="r" b="b"/>
              <a:pathLst>
                <a:path h="447039">
                  <a:moveTo>
                    <a:pt x="0" y="0"/>
                  </a:moveTo>
                  <a:lnTo>
                    <a:pt x="0" y="447039"/>
                  </a:lnTo>
                </a:path>
              </a:pathLst>
            </a:custGeom>
            <a:ln w="6350">
              <a:solidFill>
                <a:srgbClr val="0B59A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569707" y="3940810"/>
              <a:ext cx="0" cy="445770"/>
            </a:xfrm>
            <a:custGeom>
              <a:avLst/>
              <a:gdLst/>
              <a:ahLst/>
              <a:cxnLst/>
              <a:rect l="l" t="t" r="r" b="b"/>
              <a:pathLst>
                <a:path h="445770">
                  <a:moveTo>
                    <a:pt x="0" y="0"/>
                  </a:moveTo>
                  <a:lnTo>
                    <a:pt x="0" y="445769"/>
                  </a:lnTo>
                </a:path>
              </a:pathLst>
            </a:custGeom>
            <a:ln w="7595">
              <a:solidFill>
                <a:srgbClr val="0B59A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952500" y="4386579"/>
              <a:ext cx="620395" cy="7620"/>
            </a:xfrm>
            <a:custGeom>
              <a:avLst/>
              <a:gdLst/>
              <a:ahLst/>
              <a:cxnLst/>
              <a:rect l="l" t="t" r="r" b="b"/>
              <a:pathLst>
                <a:path w="620394" h="7620">
                  <a:moveTo>
                    <a:pt x="619760" y="3822"/>
                  </a:moveTo>
                  <a:lnTo>
                    <a:pt x="0" y="3822"/>
                  </a:lnTo>
                  <a:lnTo>
                    <a:pt x="0" y="6350"/>
                  </a:lnTo>
                  <a:lnTo>
                    <a:pt x="619760" y="7620"/>
                  </a:lnTo>
                  <a:lnTo>
                    <a:pt x="619760" y="3822"/>
                  </a:lnTo>
                  <a:close/>
                </a:path>
                <a:path w="620394" h="7620">
                  <a:moveTo>
                    <a:pt x="619772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619772" y="3810"/>
                  </a:lnTo>
                  <a:lnTo>
                    <a:pt x="619772" y="0"/>
                  </a:lnTo>
                  <a:close/>
                </a:path>
              </a:pathLst>
            </a:custGeom>
            <a:solidFill>
              <a:srgbClr val="0B59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958850" y="3939552"/>
              <a:ext cx="608330" cy="447040"/>
            </a:xfrm>
            <a:custGeom>
              <a:avLst/>
              <a:gdLst/>
              <a:ahLst/>
              <a:cxnLst/>
              <a:rect l="l" t="t" r="r" b="b"/>
              <a:pathLst>
                <a:path w="608330" h="447039">
                  <a:moveTo>
                    <a:pt x="7620" y="6350"/>
                  </a:moveTo>
                  <a:lnTo>
                    <a:pt x="0" y="6350"/>
                  </a:lnTo>
                  <a:lnTo>
                    <a:pt x="0" y="11417"/>
                  </a:lnTo>
                  <a:lnTo>
                    <a:pt x="7594" y="11417"/>
                  </a:lnTo>
                  <a:lnTo>
                    <a:pt x="7620" y="6350"/>
                  </a:lnTo>
                  <a:close/>
                </a:path>
                <a:path w="608330" h="447039">
                  <a:moveTo>
                    <a:pt x="607060" y="444500"/>
                  </a:moveTo>
                  <a:lnTo>
                    <a:pt x="0" y="444500"/>
                  </a:lnTo>
                  <a:lnTo>
                    <a:pt x="0" y="447027"/>
                  </a:lnTo>
                  <a:lnTo>
                    <a:pt x="607060" y="447027"/>
                  </a:lnTo>
                  <a:lnTo>
                    <a:pt x="607060" y="444500"/>
                  </a:lnTo>
                  <a:close/>
                </a:path>
                <a:path w="608330" h="447039">
                  <a:moveTo>
                    <a:pt x="608291" y="11430"/>
                  </a:moveTo>
                  <a:lnTo>
                    <a:pt x="601967" y="11430"/>
                  </a:lnTo>
                  <a:lnTo>
                    <a:pt x="601941" y="19037"/>
                  </a:lnTo>
                  <a:lnTo>
                    <a:pt x="600710" y="19037"/>
                  </a:lnTo>
                  <a:lnTo>
                    <a:pt x="600710" y="440677"/>
                  </a:lnTo>
                  <a:lnTo>
                    <a:pt x="7594" y="440677"/>
                  </a:lnTo>
                  <a:lnTo>
                    <a:pt x="7594" y="11430"/>
                  </a:lnTo>
                  <a:lnTo>
                    <a:pt x="0" y="11430"/>
                  </a:lnTo>
                  <a:lnTo>
                    <a:pt x="0" y="440677"/>
                  </a:lnTo>
                  <a:lnTo>
                    <a:pt x="0" y="444487"/>
                  </a:lnTo>
                  <a:lnTo>
                    <a:pt x="607060" y="444487"/>
                  </a:lnTo>
                  <a:lnTo>
                    <a:pt x="607060" y="440677"/>
                  </a:lnTo>
                  <a:lnTo>
                    <a:pt x="608279" y="440677"/>
                  </a:lnTo>
                  <a:lnTo>
                    <a:pt x="608279" y="19037"/>
                  </a:lnTo>
                  <a:lnTo>
                    <a:pt x="608291" y="11430"/>
                  </a:lnTo>
                  <a:close/>
                </a:path>
                <a:path w="608330" h="447039">
                  <a:moveTo>
                    <a:pt x="608330" y="1257"/>
                  </a:moveTo>
                  <a:lnTo>
                    <a:pt x="0" y="0"/>
                  </a:lnTo>
                  <a:lnTo>
                    <a:pt x="0" y="6337"/>
                  </a:lnTo>
                  <a:lnTo>
                    <a:pt x="304787" y="6337"/>
                  </a:lnTo>
                  <a:lnTo>
                    <a:pt x="304787" y="7607"/>
                  </a:lnTo>
                  <a:lnTo>
                    <a:pt x="601967" y="7607"/>
                  </a:lnTo>
                  <a:lnTo>
                    <a:pt x="601967" y="11417"/>
                  </a:lnTo>
                  <a:lnTo>
                    <a:pt x="608304" y="11417"/>
                  </a:lnTo>
                  <a:lnTo>
                    <a:pt x="608304" y="7607"/>
                  </a:lnTo>
                  <a:lnTo>
                    <a:pt x="608304" y="6337"/>
                  </a:lnTo>
                  <a:lnTo>
                    <a:pt x="608330" y="1257"/>
                  </a:lnTo>
                  <a:close/>
                </a:path>
              </a:pathLst>
            </a:custGeom>
            <a:solidFill>
              <a:srgbClr val="0B5A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965200" y="3945902"/>
              <a:ext cx="595630" cy="434340"/>
            </a:xfrm>
            <a:custGeom>
              <a:avLst/>
              <a:gdLst/>
              <a:ahLst/>
              <a:cxnLst/>
              <a:rect l="l" t="t" r="r" b="b"/>
              <a:pathLst>
                <a:path w="595630" h="434339">
                  <a:moveTo>
                    <a:pt x="594360" y="430530"/>
                  </a:moveTo>
                  <a:lnTo>
                    <a:pt x="0" y="430530"/>
                  </a:lnTo>
                  <a:lnTo>
                    <a:pt x="0" y="434327"/>
                  </a:lnTo>
                  <a:lnTo>
                    <a:pt x="594360" y="434327"/>
                  </a:lnTo>
                  <a:lnTo>
                    <a:pt x="594360" y="430530"/>
                  </a:lnTo>
                  <a:close/>
                </a:path>
                <a:path w="595630" h="434339">
                  <a:moveTo>
                    <a:pt x="595630" y="1257"/>
                  </a:moveTo>
                  <a:lnTo>
                    <a:pt x="587997" y="1244"/>
                  </a:lnTo>
                  <a:lnTo>
                    <a:pt x="587997" y="7607"/>
                  </a:lnTo>
                  <a:lnTo>
                    <a:pt x="587997" y="427977"/>
                  </a:lnTo>
                  <a:lnTo>
                    <a:pt x="7607" y="427977"/>
                  </a:lnTo>
                  <a:lnTo>
                    <a:pt x="7607" y="6337"/>
                  </a:lnTo>
                  <a:lnTo>
                    <a:pt x="297802" y="6337"/>
                  </a:lnTo>
                  <a:lnTo>
                    <a:pt x="297802" y="7607"/>
                  </a:lnTo>
                  <a:lnTo>
                    <a:pt x="587997" y="7607"/>
                  </a:lnTo>
                  <a:lnTo>
                    <a:pt x="587997" y="1244"/>
                  </a:lnTo>
                  <a:lnTo>
                    <a:pt x="1270" y="0"/>
                  </a:lnTo>
                  <a:lnTo>
                    <a:pt x="1244" y="5067"/>
                  </a:lnTo>
                  <a:lnTo>
                    <a:pt x="1244" y="6337"/>
                  </a:lnTo>
                  <a:lnTo>
                    <a:pt x="12" y="6337"/>
                  </a:lnTo>
                  <a:lnTo>
                    <a:pt x="12" y="427977"/>
                  </a:lnTo>
                  <a:lnTo>
                    <a:pt x="12" y="430517"/>
                  </a:lnTo>
                  <a:lnTo>
                    <a:pt x="594372" y="430517"/>
                  </a:lnTo>
                  <a:lnTo>
                    <a:pt x="594372" y="427977"/>
                  </a:lnTo>
                  <a:lnTo>
                    <a:pt x="595591" y="427977"/>
                  </a:lnTo>
                  <a:lnTo>
                    <a:pt x="595591" y="7607"/>
                  </a:lnTo>
                  <a:lnTo>
                    <a:pt x="595604" y="6337"/>
                  </a:lnTo>
                  <a:lnTo>
                    <a:pt x="595604" y="5067"/>
                  </a:lnTo>
                  <a:lnTo>
                    <a:pt x="595630" y="1257"/>
                  </a:lnTo>
                  <a:close/>
                </a:path>
              </a:pathLst>
            </a:custGeom>
            <a:solidFill>
              <a:srgbClr val="0B5A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971550" y="3952239"/>
              <a:ext cx="581660" cy="421640"/>
            </a:xfrm>
            <a:custGeom>
              <a:avLst/>
              <a:gdLst/>
              <a:ahLst/>
              <a:cxnLst/>
              <a:rect l="l" t="t" r="r" b="b"/>
              <a:pathLst>
                <a:path w="581660" h="421639">
                  <a:moveTo>
                    <a:pt x="581660" y="419112"/>
                  </a:moveTo>
                  <a:lnTo>
                    <a:pt x="0" y="419112"/>
                  </a:lnTo>
                  <a:lnTo>
                    <a:pt x="0" y="421640"/>
                  </a:lnTo>
                  <a:lnTo>
                    <a:pt x="581660" y="421640"/>
                  </a:lnTo>
                  <a:lnTo>
                    <a:pt x="581660" y="419112"/>
                  </a:lnTo>
                  <a:close/>
                </a:path>
                <a:path w="581660" h="421639">
                  <a:moveTo>
                    <a:pt x="581660" y="1270"/>
                  </a:moveTo>
                  <a:lnTo>
                    <a:pt x="575310" y="1257"/>
                  </a:lnTo>
                  <a:lnTo>
                    <a:pt x="575310" y="7620"/>
                  </a:lnTo>
                  <a:lnTo>
                    <a:pt x="575310" y="415290"/>
                  </a:lnTo>
                  <a:lnTo>
                    <a:pt x="6350" y="415290"/>
                  </a:lnTo>
                  <a:lnTo>
                    <a:pt x="6350" y="6350"/>
                  </a:lnTo>
                  <a:lnTo>
                    <a:pt x="291452" y="6350"/>
                  </a:lnTo>
                  <a:lnTo>
                    <a:pt x="291452" y="7620"/>
                  </a:lnTo>
                  <a:lnTo>
                    <a:pt x="575310" y="7620"/>
                  </a:lnTo>
                  <a:lnTo>
                    <a:pt x="575310" y="1257"/>
                  </a:lnTo>
                  <a:lnTo>
                    <a:pt x="1270" y="0"/>
                  </a:lnTo>
                  <a:lnTo>
                    <a:pt x="1244" y="6350"/>
                  </a:lnTo>
                  <a:lnTo>
                    <a:pt x="88" y="6350"/>
                  </a:lnTo>
                  <a:lnTo>
                    <a:pt x="88" y="415290"/>
                  </a:lnTo>
                  <a:lnTo>
                    <a:pt x="12" y="419100"/>
                  </a:lnTo>
                  <a:lnTo>
                    <a:pt x="581660" y="419100"/>
                  </a:lnTo>
                  <a:lnTo>
                    <a:pt x="581660" y="415290"/>
                  </a:lnTo>
                  <a:lnTo>
                    <a:pt x="581660" y="7620"/>
                  </a:lnTo>
                  <a:lnTo>
                    <a:pt x="581660" y="6350"/>
                  </a:lnTo>
                  <a:lnTo>
                    <a:pt x="581660" y="1270"/>
                  </a:lnTo>
                  <a:close/>
                </a:path>
              </a:pathLst>
            </a:custGeom>
            <a:solidFill>
              <a:srgbClr val="0B5B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977899" y="3958590"/>
              <a:ext cx="570230" cy="408940"/>
            </a:xfrm>
            <a:custGeom>
              <a:avLst/>
              <a:gdLst/>
              <a:ahLst/>
              <a:cxnLst/>
              <a:rect l="l" t="t" r="r" b="b"/>
              <a:pathLst>
                <a:path w="570230" h="408939">
                  <a:moveTo>
                    <a:pt x="0" y="0"/>
                  </a:moveTo>
                  <a:lnTo>
                    <a:pt x="0" y="31749"/>
                  </a:lnTo>
                  <a:lnTo>
                    <a:pt x="7538" y="31749"/>
                  </a:lnTo>
                  <a:lnTo>
                    <a:pt x="7619" y="6349"/>
                  </a:lnTo>
                  <a:lnTo>
                    <a:pt x="570214" y="6349"/>
                  </a:lnTo>
                  <a:lnTo>
                    <a:pt x="570230" y="1269"/>
                  </a:lnTo>
                  <a:lnTo>
                    <a:pt x="0" y="0"/>
                  </a:lnTo>
                  <a:close/>
                </a:path>
                <a:path w="570230" h="408939">
                  <a:moveTo>
                    <a:pt x="570214" y="6349"/>
                  </a:moveTo>
                  <a:lnTo>
                    <a:pt x="7619" y="6349"/>
                  </a:lnTo>
                  <a:lnTo>
                    <a:pt x="563880" y="7619"/>
                  </a:lnTo>
                  <a:lnTo>
                    <a:pt x="563802" y="31749"/>
                  </a:lnTo>
                  <a:lnTo>
                    <a:pt x="570135" y="31749"/>
                  </a:lnTo>
                  <a:lnTo>
                    <a:pt x="570214" y="6349"/>
                  </a:lnTo>
                  <a:close/>
                </a:path>
                <a:path w="570230" h="408939">
                  <a:moveTo>
                    <a:pt x="7538" y="31749"/>
                  </a:moveTo>
                  <a:lnTo>
                    <a:pt x="0" y="31749"/>
                  </a:lnTo>
                  <a:lnTo>
                    <a:pt x="0" y="63499"/>
                  </a:lnTo>
                  <a:lnTo>
                    <a:pt x="7436" y="63499"/>
                  </a:lnTo>
                  <a:lnTo>
                    <a:pt x="7538" y="31749"/>
                  </a:lnTo>
                  <a:close/>
                </a:path>
                <a:path w="570230" h="408939">
                  <a:moveTo>
                    <a:pt x="570135" y="31749"/>
                  </a:moveTo>
                  <a:lnTo>
                    <a:pt x="563802" y="31749"/>
                  </a:lnTo>
                  <a:lnTo>
                    <a:pt x="563700" y="63499"/>
                  </a:lnTo>
                  <a:lnTo>
                    <a:pt x="570036" y="63499"/>
                  </a:lnTo>
                  <a:lnTo>
                    <a:pt x="570135" y="31749"/>
                  </a:lnTo>
                  <a:close/>
                </a:path>
                <a:path w="570230" h="408939">
                  <a:moveTo>
                    <a:pt x="7436" y="63499"/>
                  </a:moveTo>
                  <a:lnTo>
                    <a:pt x="0" y="63499"/>
                  </a:lnTo>
                  <a:lnTo>
                    <a:pt x="0" y="95249"/>
                  </a:lnTo>
                  <a:lnTo>
                    <a:pt x="7335" y="95249"/>
                  </a:lnTo>
                  <a:lnTo>
                    <a:pt x="7436" y="63499"/>
                  </a:lnTo>
                  <a:close/>
                </a:path>
                <a:path w="570230" h="408939">
                  <a:moveTo>
                    <a:pt x="570036" y="63499"/>
                  </a:moveTo>
                  <a:lnTo>
                    <a:pt x="563700" y="63499"/>
                  </a:lnTo>
                  <a:lnTo>
                    <a:pt x="563598" y="95249"/>
                  </a:lnTo>
                  <a:lnTo>
                    <a:pt x="569937" y="95249"/>
                  </a:lnTo>
                  <a:lnTo>
                    <a:pt x="570036" y="63499"/>
                  </a:lnTo>
                  <a:close/>
                </a:path>
                <a:path w="570230" h="408939">
                  <a:moveTo>
                    <a:pt x="7335" y="95249"/>
                  </a:moveTo>
                  <a:lnTo>
                    <a:pt x="0" y="95249"/>
                  </a:lnTo>
                  <a:lnTo>
                    <a:pt x="0" y="284479"/>
                  </a:lnTo>
                  <a:lnTo>
                    <a:pt x="6728" y="284479"/>
                  </a:lnTo>
                  <a:lnTo>
                    <a:pt x="7335" y="95249"/>
                  </a:lnTo>
                  <a:close/>
                </a:path>
                <a:path w="570230" h="408939">
                  <a:moveTo>
                    <a:pt x="569937" y="95249"/>
                  </a:moveTo>
                  <a:lnTo>
                    <a:pt x="563598" y="95249"/>
                  </a:lnTo>
                  <a:lnTo>
                    <a:pt x="562989" y="284479"/>
                  </a:lnTo>
                  <a:lnTo>
                    <a:pt x="569347" y="284479"/>
                  </a:lnTo>
                  <a:lnTo>
                    <a:pt x="569937" y="95249"/>
                  </a:lnTo>
                  <a:close/>
                </a:path>
                <a:path w="570230" h="408939">
                  <a:moveTo>
                    <a:pt x="6728" y="284479"/>
                  </a:moveTo>
                  <a:lnTo>
                    <a:pt x="0" y="284479"/>
                  </a:lnTo>
                  <a:lnTo>
                    <a:pt x="0" y="322579"/>
                  </a:lnTo>
                  <a:lnTo>
                    <a:pt x="6606" y="322579"/>
                  </a:lnTo>
                  <a:lnTo>
                    <a:pt x="6728" y="284479"/>
                  </a:lnTo>
                  <a:close/>
                </a:path>
                <a:path w="570230" h="408939">
                  <a:moveTo>
                    <a:pt x="569347" y="284479"/>
                  </a:moveTo>
                  <a:lnTo>
                    <a:pt x="562989" y="284479"/>
                  </a:lnTo>
                  <a:lnTo>
                    <a:pt x="562867" y="322579"/>
                  </a:lnTo>
                  <a:lnTo>
                    <a:pt x="569229" y="322579"/>
                  </a:lnTo>
                  <a:lnTo>
                    <a:pt x="569347" y="284479"/>
                  </a:lnTo>
                  <a:close/>
                </a:path>
                <a:path w="570230" h="408939">
                  <a:moveTo>
                    <a:pt x="6606" y="322579"/>
                  </a:moveTo>
                  <a:lnTo>
                    <a:pt x="0" y="322579"/>
                  </a:lnTo>
                  <a:lnTo>
                    <a:pt x="0" y="355599"/>
                  </a:lnTo>
                  <a:lnTo>
                    <a:pt x="6500" y="355599"/>
                  </a:lnTo>
                  <a:lnTo>
                    <a:pt x="6606" y="322579"/>
                  </a:lnTo>
                  <a:close/>
                </a:path>
                <a:path w="570230" h="408939">
                  <a:moveTo>
                    <a:pt x="569229" y="322579"/>
                  </a:moveTo>
                  <a:lnTo>
                    <a:pt x="562867" y="322579"/>
                  </a:lnTo>
                  <a:lnTo>
                    <a:pt x="562761" y="355599"/>
                  </a:lnTo>
                  <a:lnTo>
                    <a:pt x="569126" y="355599"/>
                  </a:lnTo>
                  <a:lnTo>
                    <a:pt x="569229" y="322579"/>
                  </a:lnTo>
                  <a:close/>
                </a:path>
                <a:path w="570230" h="408939">
                  <a:moveTo>
                    <a:pt x="6500" y="355599"/>
                  </a:moveTo>
                  <a:lnTo>
                    <a:pt x="0" y="355599"/>
                  </a:lnTo>
                  <a:lnTo>
                    <a:pt x="0" y="408939"/>
                  </a:lnTo>
                  <a:lnTo>
                    <a:pt x="568960" y="408939"/>
                  </a:lnTo>
                  <a:lnTo>
                    <a:pt x="568979" y="402589"/>
                  </a:lnTo>
                  <a:lnTo>
                    <a:pt x="6350" y="402589"/>
                  </a:lnTo>
                  <a:lnTo>
                    <a:pt x="6500" y="355599"/>
                  </a:lnTo>
                  <a:close/>
                </a:path>
                <a:path w="570230" h="408939">
                  <a:moveTo>
                    <a:pt x="569126" y="355599"/>
                  </a:moveTo>
                  <a:lnTo>
                    <a:pt x="562761" y="355599"/>
                  </a:lnTo>
                  <a:lnTo>
                    <a:pt x="562610" y="402589"/>
                  </a:lnTo>
                  <a:lnTo>
                    <a:pt x="568979" y="402589"/>
                  </a:lnTo>
                  <a:lnTo>
                    <a:pt x="569126" y="355599"/>
                  </a:lnTo>
                  <a:close/>
                </a:path>
              </a:pathLst>
            </a:custGeom>
            <a:solidFill>
              <a:srgbClr val="0B5B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984249" y="3964940"/>
              <a:ext cx="557530" cy="396240"/>
            </a:xfrm>
            <a:custGeom>
              <a:avLst/>
              <a:gdLst/>
              <a:ahLst/>
              <a:cxnLst/>
              <a:rect l="l" t="t" r="r" b="b"/>
              <a:pathLst>
                <a:path w="557530" h="396239">
                  <a:moveTo>
                    <a:pt x="1269" y="0"/>
                  </a:moveTo>
                  <a:lnTo>
                    <a:pt x="1188" y="25400"/>
                  </a:lnTo>
                  <a:lnTo>
                    <a:pt x="7556" y="25400"/>
                  </a:lnTo>
                  <a:lnTo>
                    <a:pt x="7619" y="6350"/>
                  </a:lnTo>
                  <a:lnTo>
                    <a:pt x="557513" y="6350"/>
                  </a:lnTo>
                  <a:lnTo>
                    <a:pt x="557530" y="1270"/>
                  </a:lnTo>
                  <a:lnTo>
                    <a:pt x="1269" y="0"/>
                  </a:lnTo>
                  <a:close/>
                </a:path>
                <a:path w="557530" h="396239">
                  <a:moveTo>
                    <a:pt x="557513" y="6350"/>
                  </a:moveTo>
                  <a:lnTo>
                    <a:pt x="7619" y="6350"/>
                  </a:lnTo>
                  <a:lnTo>
                    <a:pt x="549910" y="7620"/>
                  </a:lnTo>
                  <a:lnTo>
                    <a:pt x="549910" y="25400"/>
                  </a:lnTo>
                  <a:lnTo>
                    <a:pt x="557452" y="25400"/>
                  </a:lnTo>
                  <a:lnTo>
                    <a:pt x="557513" y="6350"/>
                  </a:lnTo>
                  <a:close/>
                </a:path>
                <a:path w="557530" h="396239">
                  <a:moveTo>
                    <a:pt x="7556" y="25400"/>
                  </a:moveTo>
                  <a:lnTo>
                    <a:pt x="1188" y="25400"/>
                  </a:lnTo>
                  <a:lnTo>
                    <a:pt x="1086" y="57150"/>
                  </a:lnTo>
                  <a:lnTo>
                    <a:pt x="7451" y="57150"/>
                  </a:lnTo>
                  <a:lnTo>
                    <a:pt x="7556" y="25400"/>
                  </a:lnTo>
                  <a:close/>
                </a:path>
                <a:path w="557530" h="396239">
                  <a:moveTo>
                    <a:pt x="557452" y="25400"/>
                  </a:moveTo>
                  <a:lnTo>
                    <a:pt x="549910" y="25400"/>
                  </a:lnTo>
                  <a:lnTo>
                    <a:pt x="549910" y="57150"/>
                  </a:lnTo>
                  <a:lnTo>
                    <a:pt x="557350" y="57150"/>
                  </a:lnTo>
                  <a:lnTo>
                    <a:pt x="557452" y="25400"/>
                  </a:lnTo>
                  <a:close/>
                </a:path>
                <a:path w="557530" h="396239">
                  <a:moveTo>
                    <a:pt x="7451" y="57150"/>
                  </a:moveTo>
                  <a:lnTo>
                    <a:pt x="1086" y="57150"/>
                  </a:lnTo>
                  <a:lnTo>
                    <a:pt x="985" y="88900"/>
                  </a:lnTo>
                  <a:lnTo>
                    <a:pt x="7346" y="88900"/>
                  </a:lnTo>
                  <a:lnTo>
                    <a:pt x="7451" y="57150"/>
                  </a:lnTo>
                  <a:close/>
                </a:path>
                <a:path w="557530" h="396239">
                  <a:moveTo>
                    <a:pt x="557350" y="57150"/>
                  </a:moveTo>
                  <a:lnTo>
                    <a:pt x="549910" y="57150"/>
                  </a:lnTo>
                  <a:lnTo>
                    <a:pt x="549910" y="88900"/>
                  </a:lnTo>
                  <a:lnTo>
                    <a:pt x="557248" y="88900"/>
                  </a:lnTo>
                  <a:lnTo>
                    <a:pt x="557350" y="57150"/>
                  </a:lnTo>
                  <a:close/>
                </a:path>
                <a:path w="557530" h="396239">
                  <a:moveTo>
                    <a:pt x="7346" y="88900"/>
                  </a:moveTo>
                  <a:lnTo>
                    <a:pt x="985" y="88900"/>
                  </a:lnTo>
                  <a:lnTo>
                    <a:pt x="378" y="278130"/>
                  </a:lnTo>
                  <a:lnTo>
                    <a:pt x="6720" y="278130"/>
                  </a:lnTo>
                  <a:lnTo>
                    <a:pt x="7346" y="88900"/>
                  </a:lnTo>
                  <a:close/>
                </a:path>
                <a:path w="557530" h="396239">
                  <a:moveTo>
                    <a:pt x="557248" y="88900"/>
                  </a:moveTo>
                  <a:lnTo>
                    <a:pt x="549910" y="88900"/>
                  </a:lnTo>
                  <a:lnTo>
                    <a:pt x="549910" y="278130"/>
                  </a:lnTo>
                  <a:lnTo>
                    <a:pt x="556639" y="278130"/>
                  </a:lnTo>
                  <a:lnTo>
                    <a:pt x="557248" y="88900"/>
                  </a:lnTo>
                  <a:close/>
                </a:path>
                <a:path w="557530" h="396239">
                  <a:moveTo>
                    <a:pt x="6720" y="278130"/>
                  </a:moveTo>
                  <a:lnTo>
                    <a:pt x="378" y="278130"/>
                  </a:lnTo>
                  <a:lnTo>
                    <a:pt x="256" y="316230"/>
                  </a:lnTo>
                  <a:lnTo>
                    <a:pt x="6593" y="316230"/>
                  </a:lnTo>
                  <a:lnTo>
                    <a:pt x="6720" y="278130"/>
                  </a:lnTo>
                  <a:close/>
                </a:path>
                <a:path w="557530" h="396239">
                  <a:moveTo>
                    <a:pt x="556639" y="278130"/>
                  </a:moveTo>
                  <a:lnTo>
                    <a:pt x="549910" y="278130"/>
                  </a:lnTo>
                  <a:lnTo>
                    <a:pt x="549910" y="316230"/>
                  </a:lnTo>
                  <a:lnTo>
                    <a:pt x="556517" y="316230"/>
                  </a:lnTo>
                  <a:lnTo>
                    <a:pt x="556639" y="278130"/>
                  </a:lnTo>
                  <a:close/>
                </a:path>
                <a:path w="557530" h="396239">
                  <a:moveTo>
                    <a:pt x="6593" y="316230"/>
                  </a:moveTo>
                  <a:lnTo>
                    <a:pt x="256" y="316230"/>
                  </a:lnTo>
                  <a:lnTo>
                    <a:pt x="150" y="349250"/>
                  </a:lnTo>
                  <a:lnTo>
                    <a:pt x="6484" y="349250"/>
                  </a:lnTo>
                  <a:lnTo>
                    <a:pt x="6593" y="316230"/>
                  </a:lnTo>
                  <a:close/>
                </a:path>
                <a:path w="557530" h="396239">
                  <a:moveTo>
                    <a:pt x="556517" y="316230"/>
                  </a:moveTo>
                  <a:lnTo>
                    <a:pt x="549910" y="316230"/>
                  </a:lnTo>
                  <a:lnTo>
                    <a:pt x="549910" y="349250"/>
                  </a:lnTo>
                  <a:lnTo>
                    <a:pt x="556411" y="349250"/>
                  </a:lnTo>
                  <a:lnTo>
                    <a:pt x="556517" y="316230"/>
                  </a:lnTo>
                  <a:close/>
                </a:path>
                <a:path w="557530" h="396239">
                  <a:moveTo>
                    <a:pt x="6484" y="349250"/>
                  </a:moveTo>
                  <a:lnTo>
                    <a:pt x="150" y="349250"/>
                  </a:lnTo>
                  <a:lnTo>
                    <a:pt x="0" y="396240"/>
                  </a:lnTo>
                  <a:lnTo>
                    <a:pt x="556260" y="396240"/>
                  </a:lnTo>
                  <a:lnTo>
                    <a:pt x="556280" y="389890"/>
                  </a:lnTo>
                  <a:lnTo>
                    <a:pt x="6350" y="389890"/>
                  </a:lnTo>
                  <a:lnTo>
                    <a:pt x="6484" y="349250"/>
                  </a:lnTo>
                  <a:close/>
                </a:path>
                <a:path w="557530" h="396239">
                  <a:moveTo>
                    <a:pt x="556411" y="349250"/>
                  </a:moveTo>
                  <a:lnTo>
                    <a:pt x="549910" y="349250"/>
                  </a:lnTo>
                  <a:lnTo>
                    <a:pt x="549910" y="389890"/>
                  </a:lnTo>
                  <a:lnTo>
                    <a:pt x="556280" y="389890"/>
                  </a:lnTo>
                  <a:lnTo>
                    <a:pt x="556411" y="349250"/>
                  </a:lnTo>
                  <a:close/>
                </a:path>
              </a:pathLst>
            </a:custGeom>
            <a:solidFill>
              <a:srgbClr val="0B5C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990600" y="3971289"/>
              <a:ext cx="543560" cy="383540"/>
            </a:xfrm>
            <a:custGeom>
              <a:avLst/>
              <a:gdLst/>
              <a:ahLst/>
              <a:cxnLst/>
              <a:rect l="l" t="t" r="r" b="b"/>
              <a:pathLst>
                <a:path w="543560" h="383539">
                  <a:moveTo>
                    <a:pt x="543560" y="1270"/>
                  </a:moveTo>
                  <a:lnTo>
                    <a:pt x="537210" y="1270"/>
                  </a:lnTo>
                  <a:lnTo>
                    <a:pt x="537210" y="7620"/>
                  </a:lnTo>
                  <a:lnTo>
                    <a:pt x="537210" y="377190"/>
                  </a:lnTo>
                  <a:lnTo>
                    <a:pt x="271767" y="377190"/>
                  </a:lnTo>
                  <a:lnTo>
                    <a:pt x="271767" y="375920"/>
                  </a:lnTo>
                  <a:lnTo>
                    <a:pt x="7569" y="375920"/>
                  </a:lnTo>
                  <a:lnTo>
                    <a:pt x="7569" y="19050"/>
                  </a:lnTo>
                  <a:lnTo>
                    <a:pt x="7594" y="6350"/>
                  </a:lnTo>
                  <a:lnTo>
                    <a:pt x="272402" y="6350"/>
                  </a:lnTo>
                  <a:lnTo>
                    <a:pt x="272402" y="7620"/>
                  </a:lnTo>
                  <a:lnTo>
                    <a:pt x="537210" y="7620"/>
                  </a:lnTo>
                  <a:lnTo>
                    <a:pt x="537210" y="1270"/>
                  </a:lnTo>
                  <a:lnTo>
                    <a:pt x="272402" y="1270"/>
                  </a:lnTo>
                  <a:lnTo>
                    <a:pt x="27240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6350"/>
                  </a:lnTo>
                  <a:lnTo>
                    <a:pt x="1219" y="19050"/>
                  </a:lnTo>
                  <a:lnTo>
                    <a:pt x="76" y="19050"/>
                  </a:lnTo>
                  <a:lnTo>
                    <a:pt x="76" y="375920"/>
                  </a:lnTo>
                  <a:lnTo>
                    <a:pt x="12" y="377190"/>
                  </a:lnTo>
                  <a:lnTo>
                    <a:pt x="0" y="383540"/>
                  </a:lnTo>
                  <a:lnTo>
                    <a:pt x="543560" y="383540"/>
                  </a:lnTo>
                  <a:lnTo>
                    <a:pt x="543560" y="377190"/>
                  </a:lnTo>
                  <a:lnTo>
                    <a:pt x="543560" y="7620"/>
                  </a:lnTo>
                  <a:lnTo>
                    <a:pt x="543560" y="6350"/>
                  </a:lnTo>
                  <a:lnTo>
                    <a:pt x="543560" y="1270"/>
                  </a:lnTo>
                  <a:close/>
                </a:path>
              </a:pathLst>
            </a:custGeom>
            <a:solidFill>
              <a:srgbClr val="0B5D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996950" y="3977639"/>
              <a:ext cx="530860" cy="370840"/>
            </a:xfrm>
            <a:custGeom>
              <a:avLst/>
              <a:gdLst/>
              <a:ahLst/>
              <a:cxnLst/>
              <a:rect l="l" t="t" r="r" b="b"/>
              <a:pathLst>
                <a:path w="530860" h="370839">
                  <a:moveTo>
                    <a:pt x="530860" y="1270"/>
                  </a:moveTo>
                  <a:lnTo>
                    <a:pt x="524510" y="1270"/>
                  </a:lnTo>
                  <a:lnTo>
                    <a:pt x="524510" y="7620"/>
                  </a:lnTo>
                  <a:lnTo>
                    <a:pt x="524510" y="364490"/>
                  </a:lnTo>
                  <a:lnTo>
                    <a:pt x="7594" y="364490"/>
                  </a:lnTo>
                  <a:lnTo>
                    <a:pt x="7594" y="12700"/>
                  </a:lnTo>
                  <a:lnTo>
                    <a:pt x="7607" y="6350"/>
                  </a:lnTo>
                  <a:lnTo>
                    <a:pt x="266052" y="6350"/>
                  </a:lnTo>
                  <a:lnTo>
                    <a:pt x="266052" y="7620"/>
                  </a:lnTo>
                  <a:lnTo>
                    <a:pt x="524510" y="7620"/>
                  </a:lnTo>
                  <a:lnTo>
                    <a:pt x="524510" y="1270"/>
                  </a:lnTo>
                  <a:lnTo>
                    <a:pt x="266052" y="1270"/>
                  </a:lnTo>
                  <a:lnTo>
                    <a:pt x="26605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6350"/>
                  </a:lnTo>
                  <a:lnTo>
                    <a:pt x="1231" y="12700"/>
                  </a:lnTo>
                  <a:lnTo>
                    <a:pt x="63" y="12700"/>
                  </a:lnTo>
                  <a:lnTo>
                    <a:pt x="63" y="364490"/>
                  </a:lnTo>
                  <a:lnTo>
                    <a:pt x="0" y="369570"/>
                  </a:lnTo>
                  <a:lnTo>
                    <a:pt x="265417" y="369570"/>
                  </a:lnTo>
                  <a:lnTo>
                    <a:pt x="265417" y="370840"/>
                  </a:lnTo>
                  <a:lnTo>
                    <a:pt x="530860" y="370840"/>
                  </a:lnTo>
                  <a:lnTo>
                    <a:pt x="530860" y="369570"/>
                  </a:lnTo>
                  <a:lnTo>
                    <a:pt x="530860" y="364490"/>
                  </a:lnTo>
                  <a:lnTo>
                    <a:pt x="530860" y="7620"/>
                  </a:lnTo>
                  <a:lnTo>
                    <a:pt x="530860" y="6350"/>
                  </a:lnTo>
                  <a:lnTo>
                    <a:pt x="530860" y="1270"/>
                  </a:lnTo>
                  <a:close/>
                </a:path>
              </a:pathLst>
            </a:custGeom>
            <a:solidFill>
              <a:srgbClr val="0B5D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003300" y="3983989"/>
              <a:ext cx="518159" cy="358140"/>
            </a:xfrm>
            <a:custGeom>
              <a:avLst/>
              <a:gdLst/>
              <a:ahLst/>
              <a:cxnLst/>
              <a:rect l="l" t="t" r="r" b="b"/>
              <a:pathLst>
                <a:path w="518159" h="358139">
                  <a:moveTo>
                    <a:pt x="518160" y="1270"/>
                  </a:moveTo>
                  <a:lnTo>
                    <a:pt x="511810" y="1257"/>
                  </a:lnTo>
                  <a:lnTo>
                    <a:pt x="511810" y="7620"/>
                  </a:lnTo>
                  <a:lnTo>
                    <a:pt x="511810" y="351790"/>
                  </a:lnTo>
                  <a:lnTo>
                    <a:pt x="259067" y="351790"/>
                  </a:lnTo>
                  <a:lnTo>
                    <a:pt x="259067" y="350520"/>
                  </a:lnTo>
                  <a:lnTo>
                    <a:pt x="7620" y="350520"/>
                  </a:lnTo>
                  <a:lnTo>
                    <a:pt x="7620" y="6350"/>
                  </a:lnTo>
                  <a:lnTo>
                    <a:pt x="259702" y="6350"/>
                  </a:lnTo>
                  <a:lnTo>
                    <a:pt x="259702" y="7620"/>
                  </a:lnTo>
                  <a:lnTo>
                    <a:pt x="511810" y="7620"/>
                  </a:lnTo>
                  <a:lnTo>
                    <a:pt x="511810" y="1257"/>
                  </a:lnTo>
                  <a:lnTo>
                    <a:pt x="1270" y="0"/>
                  </a:lnTo>
                  <a:lnTo>
                    <a:pt x="1244" y="6350"/>
                  </a:lnTo>
                  <a:lnTo>
                    <a:pt x="50" y="6350"/>
                  </a:lnTo>
                  <a:lnTo>
                    <a:pt x="50" y="350520"/>
                  </a:lnTo>
                  <a:lnTo>
                    <a:pt x="12" y="351790"/>
                  </a:lnTo>
                  <a:lnTo>
                    <a:pt x="0" y="358140"/>
                  </a:lnTo>
                  <a:lnTo>
                    <a:pt x="518160" y="358140"/>
                  </a:lnTo>
                  <a:lnTo>
                    <a:pt x="518160" y="351790"/>
                  </a:lnTo>
                  <a:lnTo>
                    <a:pt x="518160" y="7620"/>
                  </a:lnTo>
                  <a:lnTo>
                    <a:pt x="518160" y="6350"/>
                  </a:lnTo>
                  <a:lnTo>
                    <a:pt x="518160" y="1270"/>
                  </a:lnTo>
                  <a:close/>
                </a:path>
              </a:pathLst>
            </a:custGeom>
            <a:solidFill>
              <a:srgbClr val="0B5E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009649" y="3990340"/>
              <a:ext cx="505459" cy="345440"/>
            </a:xfrm>
            <a:custGeom>
              <a:avLst/>
              <a:gdLst/>
              <a:ahLst/>
              <a:cxnLst/>
              <a:rect l="l" t="t" r="r" b="b"/>
              <a:pathLst>
                <a:path w="505459" h="345439">
                  <a:moveTo>
                    <a:pt x="1269" y="0"/>
                  </a:moveTo>
                  <a:lnTo>
                    <a:pt x="1152" y="31749"/>
                  </a:lnTo>
                  <a:lnTo>
                    <a:pt x="7522" y="31749"/>
                  </a:lnTo>
                  <a:lnTo>
                    <a:pt x="7619" y="6349"/>
                  </a:lnTo>
                  <a:lnTo>
                    <a:pt x="505459" y="6349"/>
                  </a:lnTo>
                  <a:lnTo>
                    <a:pt x="505459" y="1269"/>
                  </a:lnTo>
                  <a:lnTo>
                    <a:pt x="1269" y="0"/>
                  </a:lnTo>
                  <a:close/>
                </a:path>
                <a:path w="505459" h="345439">
                  <a:moveTo>
                    <a:pt x="505459" y="6349"/>
                  </a:moveTo>
                  <a:lnTo>
                    <a:pt x="7619" y="6349"/>
                  </a:lnTo>
                  <a:lnTo>
                    <a:pt x="499109" y="7619"/>
                  </a:lnTo>
                  <a:lnTo>
                    <a:pt x="499109" y="31749"/>
                  </a:lnTo>
                  <a:lnTo>
                    <a:pt x="505459" y="31749"/>
                  </a:lnTo>
                  <a:lnTo>
                    <a:pt x="505459" y="6349"/>
                  </a:lnTo>
                  <a:close/>
                </a:path>
                <a:path w="505459" h="345439">
                  <a:moveTo>
                    <a:pt x="7522" y="31749"/>
                  </a:moveTo>
                  <a:lnTo>
                    <a:pt x="1152" y="31749"/>
                  </a:lnTo>
                  <a:lnTo>
                    <a:pt x="1035" y="63499"/>
                  </a:lnTo>
                  <a:lnTo>
                    <a:pt x="7401" y="63499"/>
                  </a:lnTo>
                  <a:lnTo>
                    <a:pt x="7522" y="31749"/>
                  </a:lnTo>
                  <a:close/>
                </a:path>
                <a:path w="505459" h="345439">
                  <a:moveTo>
                    <a:pt x="505459" y="31749"/>
                  </a:moveTo>
                  <a:lnTo>
                    <a:pt x="499109" y="31749"/>
                  </a:lnTo>
                  <a:lnTo>
                    <a:pt x="499109" y="63499"/>
                  </a:lnTo>
                  <a:lnTo>
                    <a:pt x="505459" y="63499"/>
                  </a:lnTo>
                  <a:lnTo>
                    <a:pt x="505459" y="31749"/>
                  </a:lnTo>
                  <a:close/>
                </a:path>
                <a:path w="505459" h="345439">
                  <a:moveTo>
                    <a:pt x="7401" y="63499"/>
                  </a:moveTo>
                  <a:lnTo>
                    <a:pt x="1035" y="63499"/>
                  </a:lnTo>
                  <a:lnTo>
                    <a:pt x="337" y="252729"/>
                  </a:lnTo>
                  <a:lnTo>
                    <a:pt x="6676" y="252729"/>
                  </a:lnTo>
                  <a:lnTo>
                    <a:pt x="7401" y="63499"/>
                  </a:lnTo>
                  <a:close/>
                </a:path>
                <a:path w="505459" h="345439">
                  <a:moveTo>
                    <a:pt x="505459" y="63499"/>
                  </a:moveTo>
                  <a:lnTo>
                    <a:pt x="499109" y="63499"/>
                  </a:lnTo>
                  <a:lnTo>
                    <a:pt x="499109" y="252729"/>
                  </a:lnTo>
                  <a:lnTo>
                    <a:pt x="505459" y="252729"/>
                  </a:lnTo>
                  <a:lnTo>
                    <a:pt x="505459" y="63499"/>
                  </a:lnTo>
                  <a:close/>
                </a:path>
                <a:path w="505459" h="345439">
                  <a:moveTo>
                    <a:pt x="6676" y="252729"/>
                  </a:moveTo>
                  <a:lnTo>
                    <a:pt x="337" y="252729"/>
                  </a:lnTo>
                  <a:lnTo>
                    <a:pt x="196" y="290829"/>
                  </a:lnTo>
                  <a:lnTo>
                    <a:pt x="6530" y="290829"/>
                  </a:lnTo>
                  <a:lnTo>
                    <a:pt x="6676" y="252729"/>
                  </a:lnTo>
                  <a:close/>
                </a:path>
                <a:path w="505459" h="345439">
                  <a:moveTo>
                    <a:pt x="505459" y="252729"/>
                  </a:moveTo>
                  <a:lnTo>
                    <a:pt x="499109" y="252729"/>
                  </a:lnTo>
                  <a:lnTo>
                    <a:pt x="499109" y="290829"/>
                  </a:lnTo>
                  <a:lnTo>
                    <a:pt x="505459" y="290829"/>
                  </a:lnTo>
                  <a:lnTo>
                    <a:pt x="505459" y="252729"/>
                  </a:lnTo>
                  <a:close/>
                </a:path>
                <a:path w="505459" h="345439">
                  <a:moveTo>
                    <a:pt x="6530" y="290829"/>
                  </a:moveTo>
                  <a:lnTo>
                    <a:pt x="196" y="290829"/>
                  </a:lnTo>
                  <a:lnTo>
                    <a:pt x="74" y="323849"/>
                  </a:lnTo>
                  <a:lnTo>
                    <a:pt x="6403" y="323849"/>
                  </a:lnTo>
                  <a:lnTo>
                    <a:pt x="6530" y="290829"/>
                  </a:lnTo>
                  <a:close/>
                </a:path>
                <a:path w="505459" h="345439">
                  <a:moveTo>
                    <a:pt x="505459" y="290829"/>
                  </a:moveTo>
                  <a:lnTo>
                    <a:pt x="499109" y="290829"/>
                  </a:lnTo>
                  <a:lnTo>
                    <a:pt x="499109" y="323849"/>
                  </a:lnTo>
                  <a:lnTo>
                    <a:pt x="505459" y="323849"/>
                  </a:lnTo>
                  <a:lnTo>
                    <a:pt x="505459" y="290829"/>
                  </a:lnTo>
                  <a:close/>
                </a:path>
                <a:path w="505459" h="345439">
                  <a:moveTo>
                    <a:pt x="6403" y="323849"/>
                  </a:moveTo>
                  <a:lnTo>
                    <a:pt x="74" y="323849"/>
                  </a:lnTo>
                  <a:lnTo>
                    <a:pt x="0" y="344169"/>
                  </a:lnTo>
                  <a:lnTo>
                    <a:pt x="505459" y="345439"/>
                  </a:lnTo>
                  <a:lnTo>
                    <a:pt x="505459" y="339089"/>
                  </a:lnTo>
                  <a:lnTo>
                    <a:pt x="499109" y="339089"/>
                  </a:lnTo>
                  <a:lnTo>
                    <a:pt x="6350" y="337819"/>
                  </a:lnTo>
                  <a:lnTo>
                    <a:pt x="6403" y="323849"/>
                  </a:lnTo>
                  <a:close/>
                </a:path>
                <a:path w="505459" h="345439">
                  <a:moveTo>
                    <a:pt x="505459" y="323849"/>
                  </a:moveTo>
                  <a:lnTo>
                    <a:pt x="499109" y="323849"/>
                  </a:lnTo>
                  <a:lnTo>
                    <a:pt x="499109" y="339089"/>
                  </a:lnTo>
                  <a:lnTo>
                    <a:pt x="505459" y="339089"/>
                  </a:lnTo>
                  <a:lnTo>
                    <a:pt x="505459" y="323849"/>
                  </a:lnTo>
                  <a:close/>
                </a:path>
              </a:pathLst>
            </a:custGeom>
            <a:solidFill>
              <a:srgbClr val="0B5E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015999" y="3996690"/>
              <a:ext cx="492759" cy="332740"/>
            </a:xfrm>
            <a:custGeom>
              <a:avLst/>
              <a:gdLst/>
              <a:ahLst/>
              <a:cxnLst/>
              <a:rect l="l" t="t" r="r" b="b"/>
              <a:pathLst>
                <a:path w="492759" h="332739">
                  <a:moveTo>
                    <a:pt x="1269" y="0"/>
                  </a:moveTo>
                  <a:lnTo>
                    <a:pt x="1172" y="25400"/>
                  </a:lnTo>
                  <a:lnTo>
                    <a:pt x="7544" y="25400"/>
                  </a:lnTo>
                  <a:lnTo>
                    <a:pt x="7619" y="6350"/>
                  </a:lnTo>
                  <a:lnTo>
                    <a:pt x="492759" y="6350"/>
                  </a:lnTo>
                  <a:lnTo>
                    <a:pt x="492759" y="1270"/>
                  </a:lnTo>
                  <a:lnTo>
                    <a:pt x="1269" y="0"/>
                  </a:lnTo>
                  <a:close/>
                </a:path>
                <a:path w="492759" h="332739">
                  <a:moveTo>
                    <a:pt x="492759" y="6350"/>
                  </a:moveTo>
                  <a:lnTo>
                    <a:pt x="7619" y="6350"/>
                  </a:lnTo>
                  <a:lnTo>
                    <a:pt x="486409" y="7620"/>
                  </a:lnTo>
                  <a:lnTo>
                    <a:pt x="486409" y="25400"/>
                  </a:lnTo>
                  <a:lnTo>
                    <a:pt x="492759" y="25400"/>
                  </a:lnTo>
                  <a:lnTo>
                    <a:pt x="492759" y="6350"/>
                  </a:lnTo>
                  <a:close/>
                </a:path>
                <a:path w="492759" h="332739">
                  <a:moveTo>
                    <a:pt x="7544" y="25400"/>
                  </a:moveTo>
                  <a:lnTo>
                    <a:pt x="1172" y="25400"/>
                  </a:lnTo>
                  <a:lnTo>
                    <a:pt x="1051" y="57150"/>
                  </a:lnTo>
                  <a:lnTo>
                    <a:pt x="7417" y="57150"/>
                  </a:lnTo>
                  <a:lnTo>
                    <a:pt x="7544" y="25400"/>
                  </a:lnTo>
                  <a:close/>
                </a:path>
                <a:path w="492759" h="332739">
                  <a:moveTo>
                    <a:pt x="492759" y="25400"/>
                  </a:moveTo>
                  <a:lnTo>
                    <a:pt x="486409" y="25400"/>
                  </a:lnTo>
                  <a:lnTo>
                    <a:pt x="486409" y="57150"/>
                  </a:lnTo>
                  <a:lnTo>
                    <a:pt x="492759" y="57150"/>
                  </a:lnTo>
                  <a:lnTo>
                    <a:pt x="492759" y="25400"/>
                  </a:lnTo>
                  <a:close/>
                </a:path>
                <a:path w="492759" h="332739">
                  <a:moveTo>
                    <a:pt x="7417" y="57150"/>
                  </a:moveTo>
                  <a:lnTo>
                    <a:pt x="1051" y="57150"/>
                  </a:lnTo>
                  <a:lnTo>
                    <a:pt x="326" y="246380"/>
                  </a:lnTo>
                  <a:lnTo>
                    <a:pt x="6663" y="246380"/>
                  </a:lnTo>
                  <a:lnTo>
                    <a:pt x="7417" y="57150"/>
                  </a:lnTo>
                  <a:close/>
                </a:path>
                <a:path w="492759" h="332739">
                  <a:moveTo>
                    <a:pt x="492759" y="57150"/>
                  </a:moveTo>
                  <a:lnTo>
                    <a:pt x="486409" y="57150"/>
                  </a:lnTo>
                  <a:lnTo>
                    <a:pt x="486409" y="246380"/>
                  </a:lnTo>
                  <a:lnTo>
                    <a:pt x="492759" y="246380"/>
                  </a:lnTo>
                  <a:lnTo>
                    <a:pt x="492759" y="57150"/>
                  </a:lnTo>
                  <a:close/>
                </a:path>
                <a:path w="492759" h="332739">
                  <a:moveTo>
                    <a:pt x="6663" y="246380"/>
                  </a:moveTo>
                  <a:lnTo>
                    <a:pt x="326" y="246380"/>
                  </a:lnTo>
                  <a:lnTo>
                    <a:pt x="180" y="284480"/>
                  </a:lnTo>
                  <a:lnTo>
                    <a:pt x="6511" y="284480"/>
                  </a:lnTo>
                  <a:lnTo>
                    <a:pt x="6663" y="246380"/>
                  </a:lnTo>
                  <a:close/>
                </a:path>
                <a:path w="492759" h="332739">
                  <a:moveTo>
                    <a:pt x="492759" y="246380"/>
                  </a:moveTo>
                  <a:lnTo>
                    <a:pt x="486409" y="246380"/>
                  </a:lnTo>
                  <a:lnTo>
                    <a:pt x="486409" y="284480"/>
                  </a:lnTo>
                  <a:lnTo>
                    <a:pt x="492759" y="284480"/>
                  </a:lnTo>
                  <a:lnTo>
                    <a:pt x="492759" y="246380"/>
                  </a:lnTo>
                  <a:close/>
                </a:path>
                <a:path w="492759" h="332739">
                  <a:moveTo>
                    <a:pt x="6511" y="284480"/>
                  </a:moveTo>
                  <a:lnTo>
                    <a:pt x="180" y="284480"/>
                  </a:lnTo>
                  <a:lnTo>
                    <a:pt x="53" y="317500"/>
                  </a:lnTo>
                  <a:lnTo>
                    <a:pt x="6380" y="317500"/>
                  </a:lnTo>
                  <a:lnTo>
                    <a:pt x="6511" y="284480"/>
                  </a:lnTo>
                  <a:close/>
                </a:path>
                <a:path w="492759" h="332739">
                  <a:moveTo>
                    <a:pt x="492759" y="284480"/>
                  </a:moveTo>
                  <a:lnTo>
                    <a:pt x="486409" y="284480"/>
                  </a:lnTo>
                  <a:lnTo>
                    <a:pt x="486409" y="317500"/>
                  </a:lnTo>
                  <a:lnTo>
                    <a:pt x="492759" y="317500"/>
                  </a:lnTo>
                  <a:lnTo>
                    <a:pt x="492759" y="284480"/>
                  </a:lnTo>
                  <a:close/>
                </a:path>
                <a:path w="492759" h="332739">
                  <a:moveTo>
                    <a:pt x="6380" y="317500"/>
                  </a:moveTo>
                  <a:lnTo>
                    <a:pt x="53" y="317500"/>
                  </a:lnTo>
                  <a:lnTo>
                    <a:pt x="0" y="331470"/>
                  </a:lnTo>
                  <a:lnTo>
                    <a:pt x="492759" y="332740"/>
                  </a:lnTo>
                  <a:lnTo>
                    <a:pt x="492759" y="326390"/>
                  </a:lnTo>
                  <a:lnTo>
                    <a:pt x="486409" y="326390"/>
                  </a:lnTo>
                  <a:lnTo>
                    <a:pt x="6350" y="325120"/>
                  </a:lnTo>
                  <a:lnTo>
                    <a:pt x="6380" y="317500"/>
                  </a:lnTo>
                  <a:close/>
                </a:path>
                <a:path w="492759" h="332739">
                  <a:moveTo>
                    <a:pt x="492759" y="317500"/>
                  </a:moveTo>
                  <a:lnTo>
                    <a:pt x="486409" y="317500"/>
                  </a:lnTo>
                  <a:lnTo>
                    <a:pt x="486409" y="326390"/>
                  </a:lnTo>
                  <a:lnTo>
                    <a:pt x="492759" y="326390"/>
                  </a:lnTo>
                  <a:lnTo>
                    <a:pt x="492759" y="317500"/>
                  </a:lnTo>
                  <a:close/>
                </a:path>
              </a:pathLst>
            </a:custGeom>
            <a:solidFill>
              <a:srgbClr val="0B5F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022350" y="4003039"/>
              <a:ext cx="480059" cy="320040"/>
            </a:xfrm>
            <a:custGeom>
              <a:avLst/>
              <a:gdLst/>
              <a:ahLst/>
              <a:cxnLst/>
              <a:rect l="l" t="t" r="r" b="b"/>
              <a:pathLst>
                <a:path w="480059" h="320039">
                  <a:moveTo>
                    <a:pt x="480060" y="1270"/>
                  </a:moveTo>
                  <a:lnTo>
                    <a:pt x="473710" y="1270"/>
                  </a:lnTo>
                  <a:lnTo>
                    <a:pt x="473710" y="7620"/>
                  </a:lnTo>
                  <a:lnTo>
                    <a:pt x="473710" y="313690"/>
                  </a:lnTo>
                  <a:lnTo>
                    <a:pt x="240017" y="313690"/>
                  </a:lnTo>
                  <a:lnTo>
                    <a:pt x="240017" y="312420"/>
                  </a:lnTo>
                  <a:lnTo>
                    <a:pt x="6350" y="312420"/>
                  </a:lnTo>
                  <a:lnTo>
                    <a:pt x="6350" y="311150"/>
                  </a:lnTo>
                  <a:lnTo>
                    <a:pt x="7556" y="311150"/>
                  </a:lnTo>
                  <a:lnTo>
                    <a:pt x="7556" y="19050"/>
                  </a:lnTo>
                  <a:lnTo>
                    <a:pt x="7581" y="6350"/>
                  </a:lnTo>
                  <a:lnTo>
                    <a:pt x="240652" y="6350"/>
                  </a:lnTo>
                  <a:lnTo>
                    <a:pt x="240652" y="7620"/>
                  </a:lnTo>
                  <a:lnTo>
                    <a:pt x="473710" y="7620"/>
                  </a:lnTo>
                  <a:lnTo>
                    <a:pt x="473710" y="1270"/>
                  </a:lnTo>
                  <a:lnTo>
                    <a:pt x="240652" y="1270"/>
                  </a:lnTo>
                  <a:lnTo>
                    <a:pt x="24065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6350"/>
                  </a:lnTo>
                  <a:lnTo>
                    <a:pt x="1219" y="19050"/>
                  </a:lnTo>
                  <a:lnTo>
                    <a:pt x="25" y="19050"/>
                  </a:lnTo>
                  <a:lnTo>
                    <a:pt x="25" y="311150"/>
                  </a:lnTo>
                  <a:lnTo>
                    <a:pt x="25" y="312420"/>
                  </a:lnTo>
                  <a:lnTo>
                    <a:pt x="12" y="313690"/>
                  </a:lnTo>
                  <a:lnTo>
                    <a:pt x="0" y="318770"/>
                  </a:lnTo>
                  <a:lnTo>
                    <a:pt x="240017" y="318770"/>
                  </a:lnTo>
                  <a:lnTo>
                    <a:pt x="240017" y="320040"/>
                  </a:lnTo>
                  <a:lnTo>
                    <a:pt x="480060" y="320040"/>
                  </a:lnTo>
                  <a:lnTo>
                    <a:pt x="480060" y="318770"/>
                  </a:lnTo>
                  <a:lnTo>
                    <a:pt x="480060" y="313690"/>
                  </a:lnTo>
                  <a:lnTo>
                    <a:pt x="480060" y="7620"/>
                  </a:lnTo>
                  <a:lnTo>
                    <a:pt x="480060" y="6350"/>
                  </a:lnTo>
                  <a:lnTo>
                    <a:pt x="480060" y="1270"/>
                  </a:lnTo>
                  <a:close/>
                </a:path>
              </a:pathLst>
            </a:custGeom>
            <a:solidFill>
              <a:srgbClr val="0B5F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028700" y="4009389"/>
              <a:ext cx="467359" cy="307340"/>
            </a:xfrm>
            <a:custGeom>
              <a:avLst/>
              <a:gdLst/>
              <a:ahLst/>
              <a:cxnLst/>
              <a:rect l="l" t="t" r="r" b="b"/>
              <a:pathLst>
                <a:path w="467359" h="307339">
                  <a:moveTo>
                    <a:pt x="467360" y="304812"/>
                  </a:moveTo>
                  <a:lnTo>
                    <a:pt x="0" y="304812"/>
                  </a:lnTo>
                  <a:lnTo>
                    <a:pt x="0" y="306070"/>
                  </a:lnTo>
                  <a:lnTo>
                    <a:pt x="467360" y="307340"/>
                  </a:lnTo>
                  <a:lnTo>
                    <a:pt x="467360" y="304812"/>
                  </a:lnTo>
                  <a:close/>
                </a:path>
                <a:path w="467359" h="307339">
                  <a:moveTo>
                    <a:pt x="467360" y="1270"/>
                  </a:moveTo>
                  <a:lnTo>
                    <a:pt x="461010" y="1270"/>
                  </a:lnTo>
                  <a:lnTo>
                    <a:pt x="461010" y="7620"/>
                  </a:lnTo>
                  <a:lnTo>
                    <a:pt x="461010" y="300990"/>
                  </a:lnTo>
                  <a:lnTo>
                    <a:pt x="233667" y="300990"/>
                  </a:lnTo>
                  <a:lnTo>
                    <a:pt x="233667" y="299720"/>
                  </a:lnTo>
                  <a:lnTo>
                    <a:pt x="7581" y="299720"/>
                  </a:lnTo>
                  <a:lnTo>
                    <a:pt x="7581" y="12700"/>
                  </a:lnTo>
                  <a:lnTo>
                    <a:pt x="7594" y="6350"/>
                  </a:lnTo>
                  <a:lnTo>
                    <a:pt x="234302" y="6350"/>
                  </a:lnTo>
                  <a:lnTo>
                    <a:pt x="234302" y="7620"/>
                  </a:lnTo>
                  <a:lnTo>
                    <a:pt x="461010" y="7620"/>
                  </a:lnTo>
                  <a:lnTo>
                    <a:pt x="461010" y="1270"/>
                  </a:lnTo>
                  <a:lnTo>
                    <a:pt x="234302" y="1270"/>
                  </a:lnTo>
                  <a:lnTo>
                    <a:pt x="23430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6350"/>
                  </a:lnTo>
                  <a:lnTo>
                    <a:pt x="1219" y="12700"/>
                  </a:lnTo>
                  <a:lnTo>
                    <a:pt x="76" y="12700"/>
                  </a:lnTo>
                  <a:lnTo>
                    <a:pt x="76" y="299720"/>
                  </a:lnTo>
                  <a:lnTo>
                    <a:pt x="12" y="300990"/>
                  </a:lnTo>
                  <a:lnTo>
                    <a:pt x="12" y="304800"/>
                  </a:lnTo>
                  <a:lnTo>
                    <a:pt x="467360" y="304800"/>
                  </a:lnTo>
                  <a:lnTo>
                    <a:pt x="467360" y="300990"/>
                  </a:lnTo>
                  <a:lnTo>
                    <a:pt x="467360" y="7620"/>
                  </a:lnTo>
                  <a:lnTo>
                    <a:pt x="467360" y="6350"/>
                  </a:lnTo>
                  <a:lnTo>
                    <a:pt x="467360" y="1270"/>
                  </a:lnTo>
                  <a:close/>
                </a:path>
              </a:pathLst>
            </a:custGeom>
            <a:solidFill>
              <a:srgbClr val="0C60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035050" y="4015739"/>
              <a:ext cx="454659" cy="294640"/>
            </a:xfrm>
            <a:custGeom>
              <a:avLst/>
              <a:gdLst/>
              <a:ahLst/>
              <a:cxnLst/>
              <a:rect l="l" t="t" r="r" b="b"/>
              <a:pathLst>
                <a:path w="454659" h="294639">
                  <a:moveTo>
                    <a:pt x="454660" y="1270"/>
                  </a:moveTo>
                  <a:lnTo>
                    <a:pt x="448310" y="1257"/>
                  </a:lnTo>
                  <a:lnTo>
                    <a:pt x="448310" y="7620"/>
                  </a:lnTo>
                  <a:lnTo>
                    <a:pt x="448310" y="288290"/>
                  </a:lnTo>
                  <a:lnTo>
                    <a:pt x="227317" y="288290"/>
                  </a:lnTo>
                  <a:lnTo>
                    <a:pt x="227317" y="287020"/>
                  </a:lnTo>
                  <a:lnTo>
                    <a:pt x="7620" y="287020"/>
                  </a:lnTo>
                  <a:lnTo>
                    <a:pt x="7620" y="6350"/>
                  </a:lnTo>
                  <a:lnTo>
                    <a:pt x="227952" y="6350"/>
                  </a:lnTo>
                  <a:lnTo>
                    <a:pt x="227952" y="7620"/>
                  </a:lnTo>
                  <a:lnTo>
                    <a:pt x="448310" y="7620"/>
                  </a:lnTo>
                  <a:lnTo>
                    <a:pt x="448310" y="1257"/>
                  </a:lnTo>
                  <a:lnTo>
                    <a:pt x="1270" y="0"/>
                  </a:lnTo>
                  <a:lnTo>
                    <a:pt x="1231" y="6350"/>
                  </a:lnTo>
                  <a:lnTo>
                    <a:pt x="63" y="6350"/>
                  </a:lnTo>
                  <a:lnTo>
                    <a:pt x="63" y="287020"/>
                  </a:lnTo>
                  <a:lnTo>
                    <a:pt x="12" y="288290"/>
                  </a:lnTo>
                  <a:lnTo>
                    <a:pt x="0" y="293370"/>
                  </a:lnTo>
                  <a:lnTo>
                    <a:pt x="227317" y="293370"/>
                  </a:lnTo>
                  <a:lnTo>
                    <a:pt x="227317" y="294640"/>
                  </a:lnTo>
                  <a:lnTo>
                    <a:pt x="454660" y="294640"/>
                  </a:lnTo>
                  <a:lnTo>
                    <a:pt x="454660" y="293370"/>
                  </a:lnTo>
                  <a:lnTo>
                    <a:pt x="454660" y="288290"/>
                  </a:lnTo>
                  <a:lnTo>
                    <a:pt x="454660" y="7620"/>
                  </a:lnTo>
                  <a:lnTo>
                    <a:pt x="454660" y="6350"/>
                  </a:lnTo>
                  <a:lnTo>
                    <a:pt x="454660" y="1270"/>
                  </a:lnTo>
                  <a:close/>
                </a:path>
              </a:pathLst>
            </a:custGeom>
            <a:solidFill>
              <a:srgbClr val="0C60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041399" y="4022090"/>
              <a:ext cx="441959" cy="281940"/>
            </a:xfrm>
            <a:custGeom>
              <a:avLst/>
              <a:gdLst/>
              <a:ahLst/>
              <a:cxnLst/>
              <a:rect l="l" t="t" r="r" b="b"/>
              <a:pathLst>
                <a:path w="441959" h="281939">
                  <a:moveTo>
                    <a:pt x="1269" y="0"/>
                  </a:moveTo>
                  <a:lnTo>
                    <a:pt x="1126" y="31749"/>
                  </a:lnTo>
                  <a:lnTo>
                    <a:pt x="7499" y="31749"/>
                  </a:lnTo>
                  <a:lnTo>
                    <a:pt x="7619" y="6349"/>
                  </a:lnTo>
                  <a:lnTo>
                    <a:pt x="441959" y="6349"/>
                  </a:lnTo>
                  <a:lnTo>
                    <a:pt x="441959" y="1269"/>
                  </a:lnTo>
                  <a:lnTo>
                    <a:pt x="1269" y="0"/>
                  </a:lnTo>
                  <a:close/>
                </a:path>
                <a:path w="441959" h="281939">
                  <a:moveTo>
                    <a:pt x="441959" y="6349"/>
                  </a:moveTo>
                  <a:lnTo>
                    <a:pt x="7619" y="6349"/>
                  </a:lnTo>
                  <a:lnTo>
                    <a:pt x="435609" y="7619"/>
                  </a:lnTo>
                  <a:lnTo>
                    <a:pt x="435609" y="31749"/>
                  </a:lnTo>
                  <a:lnTo>
                    <a:pt x="441959" y="31749"/>
                  </a:lnTo>
                  <a:lnTo>
                    <a:pt x="441959" y="6349"/>
                  </a:lnTo>
                  <a:close/>
                </a:path>
                <a:path w="441959" h="281939">
                  <a:moveTo>
                    <a:pt x="7499" y="31749"/>
                  </a:moveTo>
                  <a:lnTo>
                    <a:pt x="1126" y="31749"/>
                  </a:lnTo>
                  <a:lnTo>
                    <a:pt x="270" y="220979"/>
                  </a:lnTo>
                  <a:lnTo>
                    <a:pt x="6602" y="220979"/>
                  </a:lnTo>
                  <a:lnTo>
                    <a:pt x="7499" y="31749"/>
                  </a:lnTo>
                  <a:close/>
                </a:path>
                <a:path w="441959" h="281939">
                  <a:moveTo>
                    <a:pt x="441959" y="31749"/>
                  </a:moveTo>
                  <a:lnTo>
                    <a:pt x="435609" y="31749"/>
                  </a:lnTo>
                  <a:lnTo>
                    <a:pt x="435609" y="220979"/>
                  </a:lnTo>
                  <a:lnTo>
                    <a:pt x="441959" y="220979"/>
                  </a:lnTo>
                  <a:lnTo>
                    <a:pt x="441959" y="31749"/>
                  </a:lnTo>
                  <a:close/>
                </a:path>
                <a:path w="441959" h="281939">
                  <a:moveTo>
                    <a:pt x="6602" y="220979"/>
                  </a:moveTo>
                  <a:lnTo>
                    <a:pt x="270" y="220979"/>
                  </a:lnTo>
                  <a:lnTo>
                    <a:pt x="97" y="259079"/>
                  </a:lnTo>
                  <a:lnTo>
                    <a:pt x="6422" y="259079"/>
                  </a:lnTo>
                  <a:lnTo>
                    <a:pt x="6602" y="220979"/>
                  </a:lnTo>
                  <a:close/>
                </a:path>
                <a:path w="441959" h="281939">
                  <a:moveTo>
                    <a:pt x="441959" y="220979"/>
                  </a:moveTo>
                  <a:lnTo>
                    <a:pt x="435609" y="220979"/>
                  </a:lnTo>
                  <a:lnTo>
                    <a:pt x="435609" y="259079"/>
                  </a:lnTo>
                  <a:lnTo>
                    <a:pt x="441959" y="259079"/>
                  </a:lnTo>
                  <a:lnTo>
                    <a:pt x="441959" y="220979"/>
                  </a:lnTo>
                  <a:close/>
                </a:path>
                <a:path w="441959" h="281939">
                  <a:moveTo>
                    <a:pt x="6422" y="259079"/>
                  </a:moveTo>
                  <a:lnTo>
                    <a:pt x="97" y="259079"/>
                  </a:lnTo>
                  <a:lnTo>
                    <a:pt x="0" y="280669"/>
                  </a:lnTo>
                  <a:lnTo>
                    <a:pt x="441959" y="281939"/>
                  </a:lnTo>
                  <a:lnTo>
                    <a:pt x="441959" y="275589"/>
                  </a:lnTo>
                  <a:lnTo>
                    <a:pt x="435609" y="275589"/>
                  </a:lnTo>
                  <a:lnTo>
                    <a:pt x="6350" y="274319"/>
                  </a:lnTo>
                  <a:lnTo>
                    <a:pt x="6422" y="259079"/>
                  </a:lnTo>
                  <a:close/>
                </a:path>
                <a:path w="441959" h="281939">
                  <a:moveTo>
                    <a:pt x="441959" y="259079"/>
                  </a:moveTo>
                  <a:lnTo>
                    <a:pt x="435609" y="259079"/>
                  </a:lnTo>
                  <a:lnTo>
                    <a:pt x="435609" y="275589"/>
                  </a:lnTo>
                  <a:lnTo>
                    <a:pt x="441959" y="275589"/>
                  </a:lnTo>
                  <a:lnTo>
                    <a:pt x="441959" y="259079"/>
                  </a:lnTo>
                  <a:close/>
                </a:path>
              </a:pathLst>
            </a:custGeom>
            <a:solidFill>
              <a:srgbClr val="0C61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047749" y="4028440"/>
              <a:ext cx="429259" cy="269240"/>
            </a:xfrm>
            <a:custGeom>
              <a:avLst/>
              <a:gdLst/>
              <a:ahLst/>
              <a:cxnLst/>
              <a:rect l="l" t="t" r="r" b="b"/>
              <a:pathLst>
                <a:path w="429259" h="269239">
                  <a:moveTo>
                    <a:pt x="1269" y="0"/>
                  </a:moveTo>
                  <a:lnTo>
                    <a:pt x="1149" y="25400"/>
                  </a:lnTo>
                  <a:lnTo>
                    <a:pt x="7525" y="25400"/>
                  </a:lnTo>
                  <a:lnTo>
                    <a:pt x="7619" y="6350"/>
                  </a:lnTo>
                  <a:lnTo>
                    <a:pt x="429259" y="6350"/>
                  </a:lnTo>
                  <a:lnTo>
                    <a:pt x="429259" y="1270"/>
                  </a:lnTo>
                  <a:lnTo>
                    <a:pt x="1269" y="0"/>
                  </a:lnTo>
                  <a:close/>
                </a:path>
                <a:path w="429259" h="269239">
                  <a:moveTo>
                    <a:pt x="429259" y="6350"/>
                  </a:moveTo>
                  <a:lnTo>
                    <a:pt x="7619" y="6350"/>
                  </a:lnTo>
                  <a:lnTo>
                    <a:pt x="422909" y="7620"/>
                  </a:lnTo>
                  <a:lnTo>
                    <a:pt x="422909" y="25400"/>
                  </a:lnTo>
                  <a:lnTo>
                    <a:pt x="429259" y="25400"/>
                  </a:lnTo>
                  <a:lnTo>
                    <a:pt x="429259" y="6350"/>
                  </a:lnTo>
                  <a:close/>
                </a:path>
                <a:path w="429259" h="269239">
                  <a:moveTo>
                    <a:pt x="7525" y="25400"/>
                  </a:moveTo>
                  <a:lnTo>
                    <a:pt x="1149" y="25400"/>
                  </a:lnTo>
                  <a:lnTo>
                    <a:pt x="252" y="214630"/>
                  </a:lnTo>
                  <a:lnTo>
                    <a:pt x="6583" y="214630"/>
                  </a:lnTo>
                  <a:lnTo>
                    <a:pt x="7525" y="25400"/>
                  </a:lnTo>
                  <a:close/>
                </a:path>
                <a:path w="429259" h="269239">
                  <a:moveTo>
                    <a:pt x="429259" y="25400"/>
                  </a:moveTo>
                  <a:lnTo>
                    <a:pt x="422909" y="25400"/>
                  </a:lnTo>
                  <a:lnTo>
                    <a:pt x="422909" y="214630"/>
                  </a:lnTo>
                  <a:lnTo>
                    <a:pt x="429259" y="214630"/>
                  </a:lnTo>
                  <a:lnTo>
                    <a:pt x="429259" y="25400"/>
                  </a:lnTo>
                  <a:close/>
                </a:path>
                <a:path w="429259" h="269239">
                  <a:moveTo>
                    <a:pt x="6583" y="214630"/>
                  </a:moveTo>
                  <a:lnTo>
                    <a:pt x="252" y="214630"/>
                  </a:lnTo>
                  <a:lnTo>
                    <a:pt x="72" y="252730"/>
                  </a:lnTo>
                  <a:lnTo>
                    <a:pt x="6394" y="252730"/>
                  </a:lnTo>
                  <a:lnTo>
                    <a:pt x="6583" y="214630"/>
                  </a:lnTo>
                  <a:close/>
                </a:path>
                <a:path w="429259" h="269239">
                  <a:moveTo>
                    <a:pt x="429259" y="214630"/>
                  </a:moveTo>
                  <a:lnTo>
                    <a:pt x="422909" y="214630"/>
                  </a:lnTo>
                  <a:lnTo>
                    <a:pt x="422909" y="252730"/>
                  </a:lnTo>
                  <a:lnTo>
                    <a:pt x="429259" y="252730"/>
                  </a:lnTo>
                  <a:lnTo>
                    <a:pt x="429259" y="214630"/>
                  </a:lnTo>
                  <a:close/>
                </a:path>
                <a:path w="429259" h="269239">
                  <a:moveTo>
                    <a:pt x="6394" y="252730"/>
                  </a:moveTo>
                  <a:lnTo>
                    <a:pt x="72" y="252730"/>
                  </a:lnTo>
                  <a:lnTo>
                    <a:pt x="0" y="267970"/>
                  </a:lnTo>
                  <a:lnTo>
                    <a:pt x="429259" y="269240"/>
                  </a:lnTo>
                  <a:lnTo>
                    <a:pt x="429259" y="262890"/>
                  </a:lnTo>
                  <a:lnTo>
                    <a:pt x="422909" y="262890"/>
                  </a:lnTo>
                  <a:lnTo>
                    <a:pt x="6350" y="261620"/>
                  </a:lnTo>
                  <a:lnTo>
                    <a:pt x="6394" y="252730"/>
                  </a:lnTo>
                  <a:close/>
                </a:path>
                <a:path w="429259" h="269239">
                  <a:moveTo>
                    <a:pt x="429259" y="252730"/>
                  </a:moveTo>
                  <a:lnTo>
                    <a:pt x="422909" y="252730"/>
                  </a:lnTo>
                  <a:lnTo>
                    <a:pt x="422909" y="262890"/>
                  </a:lnTo>
                  <a:lnTo>
                    <a:pt x="429259" y="262890"/>
                  </a:lnTo>
                  <a:lnTo>
                    <a:pt x="429259" y="252730"/>
                  </a:lnTo>
                  <a:close/>
                </a:path>
              </a:pathLst>
            </a:custGeom>
            <a:solidFill>
              <a:srgbClr val="0C62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054100" y="4034789"/>
              <a:ext cx="416559" cy="256540"/>
            </a:xfrm>
            <a:custGeom>
              <a:avLst/>
              <a:gdLst/>
              <a:ahLst/>
              <a:cxnLst/>
              <a:rect l="l" t="t" r="r" b="b"/>
              <a:pathLst>
                <a:path w="416559" h="256539">
                  <a:moveTo>
                    <a:pt x="416560" y="1270"/>
                  </a:moveTo>
                  <a:lnTo>
                    <a:pt x="410210" y="1270"/>
                  </a:lnTo>
                  <a:lnTo>
                    <a:pt x="410210" y="7620"/>
                  </a:lnTo>
                  <a:lnTo>
                    <a:pt x="410210" y="250190"/>
                  </a:lnTo>
                  <a:lnTo>
                    <a:pt x="208267" y="250190"/>
                  </a:lnTo>
                  <a:lnTo>
                    <a:pt x="208267" y="248920"/>
                  </a:lnTo>
                  <a:lnTo>
                    <a:pt x="7581" y="248920"/>
                  </a:lnTo>
                  <a:lnTo>
                    <a:pt x="7581" y="6350"/>
                  </a:lnTo>
                  <a:lnTo>
                    <a:pt x="208902" y="6350"/>
                  </a:lnTo>
                  <a:lnTo>
                    <a:pt x="208902" y="7620"/>
                  </a:lnTo>
                  <a:lnTo>
                    <a:pt x="410210" y="7620"/>
                  </a:lnTo>
                  <a:lnTo>
                    <a:pt x="410210" y="1270"/>
                  </a:lnTo>
                  <a:lnTo>
                    <a:pt x="208902" y="1270"/>
                  </a:lnTo>
                  <a:lnTo>
                    <a:pt x="20890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6350"/>
                  </a:lnTo>
                  <a:lnTo>
                    <a:pt x="25" y="6350"/>
                  </a:lnTo>
                  <a:lnTo>
                    <a:pt x="25" y="248920"/>
                  </a:lnTo>
                  <a:lnTo>
                    <a:pt x="25" y="250190"/>
                  </a:lnTo>
                  <a:lnTo>
                    <a:pt x="0" y="255270"/>
                  </a:lnTo>
                  <a:lnTo>
                    <a:pt x="208267" y="255270"/>
                  </a:lnTo>
                  <a:lnTo>
                    <a:pt x="208267" y="256540"/>
                  </a:lnTo>
                  <a:lnTo>
                    <a:pt x="416560" y="256540"/>
                  </a:lnTo>
                  <a:lnTo>
                    <a:pt x="416560" y="255270"/>
                  </a:lnTo>
                  <a:lnTo>
                    <a:pt x="416560" y="250190"/>
                  </a:lnTo>
                  <a:lnTo>
                    <a:pt x="416560" y="7620"/>
                  </a:lnTo>
                  <a:lnTo>
                    <a:pt x="416560" y="6350"/>
                  </a:lnTo>
                  <a:lnTo>
                    <a:pt x="416560" y="1270"/>
                  </a:lnTo>
                  <a:close/>
                </a:path>
              </a:pathLst>
            </a:custGeom>
            <a:solidFill>
              <a:srgbClr val="0C62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060450" y="4041139"/>
              <a:ext cx="403860" cy="243840"/>
            </a:xfrm>
            <a:custGeom>
              <a:avLst/>
              <a:gdLst/>
              <a:ahLst/>
              <a:cxnLst/>
              <a:rect l="l" t="t" r="r" b="b"/>
              <a:pathLst>
                <a:path w="403859" h="243839">
                  <a:moveTo>
                    <a:pt x="403860" y="240042"/>
                  </a:moveTo>
                  <a:lnTo>
                    <a:pt x="12" y="240042"/>
                  </a:lnTo>
                  <a:lnTo>
                    <a:pt x="0" y="242570"/>
                  </a:lnTo>
                  <a:lnTo>
                    <a:pt x="403860" y="243840"/>
                  </a:lnTo>
                  <a:lnTo>
                    <a:pt x="403860" y="240042"/>
                  </a:lnTo>
                  <a:close/>
                </a:path>
                <a:path w="403859" h="243839">
                  <a:moveTo>
                    <a:pt x="403860" y="1270"/>
                  </a:moveTo>
                  <a:lnTo>
                    <a:pt x="396240" y="1270"/>
                  </a:lnTo>
                  <a:lnTo>
                    <a:pt x="396240" y="7620"/>
                  </a:lnTo>
                  <a:lnTo>
                    <a:pt x="396240" y="237490"/>
                  </a:lnTo>
                  <a:lnTo>
                    <a:pt x="201282" y="237490"/>
                  </a:lnTo>
                  <a:lnTo>
                    <a:pt x="201282" y="236220"/>
                  </a:lnTo>
                  <a:lnTo>
                    <a:pt x="7594" y="236220"/>
                  </a:lnTo>
                  <a:lnTo>
                    <a:pt x="7594" y="7620"/>
                  </a:lnTo>
                  <a:lnTo>
                    <a:pt x="396240" y="7620"/>
                  </a:lnTo>
                  <a:lnTo>
                    <a:pt x="396240" y="1270"/>
                  </a:lnTo>
                  <a:lnTo>
                    <a:pt x="202552" y="1270"/>
                  </a:lnTo>
                  <a:lnTo>
                    <a:pt x="202552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7620"/>
                  </a:lnTo>
                  <a:lnTo>
                    <a:pt x="114" y="7620"/>
                  </a:lnTo>
                  <a:lnTo>
                    <a:pt x="114" y="236220"/>
                  </a:lnTo>
                  <a:lnTo>
                    <a:pt x="25" y="237490"/>
                  </a:lnTo>
                  <a:lnTo>
                    <a:pt x="12" y="240030"/>
                  </a:lnTo>
                  <a:lnTo>
                    <a:pt x="403860" y="240030"/>
                  </a:lnTo>
                  <a:lnTo>
                    <a:pt x="403860" y="237490"/>
                  </a:lnTo>
                  <a:lnTo>
                    <a:pt x="403860" y="7620"/>
                  </a:lnTo>
                  <a:lnTo>
                    <a:pt x="403860" y="1270"/>
                  </a:lnTo>
                  <a:close/>
                </a:path>
              </a:pathLst>
            </a:custGeom>
            <a:solidFill>
              <a:srgbClr val="0C63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066812" y="4048759"/>
              <a:ext cx="391160" cy="229870"/>
            </a:xfrm>
            <a:custGeom>
              <a:avLst/>
              <a:gdLst/>
              <a:ahLst/>
              <a:cxnLst/>
              <a:rect l="l" t="t" r="r" b="b"/>
              <a:pathLst>
                <a:path w="391159" h="229870">
                  <a:moveTo>
                    <a:pt x="391147" y="0"/>
                  </a:moveTo>
                  <a:lnTo>
                    <a:pt x="1257" y="0"/>
                  </a:lnTo>
                  <a:lnTo>
                    <a:pt x="1219" y="5080"/>
                  </a:lnTo>
                  <a:lnTo>
                    <a:pt x="196189" y="5080"/>
                  </a:lnTo>
                  <a:lnTo>
                    <a:pt x="196189" y="6350"/>
                  </a:lnTo>
                  <a:lnTo>
                    <a:pt x="384784" y="6350"/>
                  </a:lnTo>
                  <a:lnTo>
                    <a:pt x="384784" y="223520"/>
                  </a:lnTo>
                  <a:lnTo>
                    <a:pt x="195554" y="223520"/>
                  </a:lnTo>
                  <a:lnTo>
                    <a:pt x="195554" y="222250"/>
                  </a:lnTo>
                  <a:lnTo>
                    <a:pt x="7607" y="222250"/>
                  </a:lnTo>
                  <a:lnTo>
                    <a:pt x="7607" y="5092"/>
                  </a:lnTo>
                  <a:lnTo>
                    <a:pt x="88" y="5092"/>
                  </a:lnTo>
                  <a:lnTo>
                    <a:pt x="88" y="222250"/>
                  </a:lnTo>
                  <a:lnTo>
                    <a:pt x="12" y="223520"/>
                  </a:lnTo>
                  <a:lnTo>
                    <a:pt x="0" y="228600"/>
                  </a:lnTo>
                  <a:lnTo>
                    <a:pt x="194919" y="228600"/>
                  </a:lnTo>
                  <a:lnTo>
                    <a:pt x="194919" y="229870"/>
                  </a:lnTo>
                  <a:lnTo>
                    <a:pt x="389877" y="229870"/>
                  </a:lnTo>
                  <a:lnTo>
                    <a:pt x="389877" y="228600"/>
                  </a:lnTo>
                  <a:lnTo>
                    <a:pt x="389890" y="223520"/>
                  </a:lnTo>
                  <a:lnTo>
                    <a:pt x="390588" y="223520"/>
                  </a:lnTo>
                  <a:lnTo>
                    <a:pt x="390588" y="6350"/>
                  </a:lnTo>
                  <a:lnTo>
                    <a:pt x="391109" y="6350"/>
                  </a:lnTo>
                  <a:lnTo>
                    <a:pt x="391109" y="5080"/>
                  </a:lnTo>
                  <a:lnTo>
                    <a:pt x="391147" y="0"/>
                  </a:lnTo>
                  <a:close/>
                </a:path>
              </a:pathLst>
            </a:custGeom>
            <a:solidFill>
              <a:srgbClr val="0C6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073149" y="4053840"/>
              <a:ext cx="378460" cy="218440"/>
            </a:xfrm>
            <a:custGeom>
              <a:avLst/>
              <a:gdLst/>
              <a:ahLst/>
              <a:cxnLst/>
              <a:rect l="l" t="t" r="r" b="b"/>
              <a:pathLst>
                <a:path w="378459" h="218439">
                  <a:moveTo>
                    <a:pt x="1269" y="0"/>
                  </a:moveTo>
                  <a:lnTo>
                    <a:pt x="163" y="189229"/>
                  </a:lnTo>
                  <a:lnTo>
                    <a:pt x="7619" y="189229"/>
                  </a:lnTo>
                  <a:lnTo>
                    <a:pt x="7619" y="6349"/>
                  </a:lnTo>
                  <a:lnTo>
                    <a:pt x="378459" y="6349"/>
                  </a:lnTo>
                  <a:lnTo>
                    <a:pt x="378459" y="1269"/>
                  </a:lnTo>
                  <a:lnTo>
                    <a:pt x="1269" y="0"/>
                  </a:lnTo>
                  <a:close/>
                </a:path>
                <a:path w="378459" h="218439">
                  <a:moveTo>
                    <a:pt x="378459" y="6349"/>
                  </a:moveTo>
                  <a:lnTo>
                    <a:pt x="7619" y="6349"/>
                  </a:lnTo>
                  <a:lnTo>
                    <a:pt x="372109" y="7619"/>
                  </a:lnTo>
                  <a:lnTo>
                    <a:pt x="372109" y="189229"/>
                  </a:lnTo>
                  <a:lnTo>
                    <a:pt x="378459" y="189229"/>
                  </a:lnTo>
                  <a:lnTo>
                    <a:pt x="378459" y="6349"/>
                  </a:lnTo>
                  <a:close/>
                </a:path>
                <a:path w="378459" h="218439">
                  <a:moveTo>
                    <a:pt x="7619" y="189229"/>
                  </a:moveTo>
                  <a:lnTo>
                    <a:pt x="163" y="189229"/>
                  </a:lnTo>
                  <a:lnTo>
                    <a:pt x="0" y="217169"/>
                  </a:lnTo>
                  <a:lnTo>
                    <a:pt x="378459" y="218439"/>
                  </a:lnTo>
                  <a:lnTo>
                    <a:pt x="378459" y="212089"/>
                  </a:lnTo>
                  <a:lnTo>
                    <a:pt x="372109" y="212089"/>
                  </a:lnTo>
                  <a:lnTo>
                    <a:pt x="7619" y="210819"/>
                  </a:lnTo>
                  <a:lnTo>
                    <a:pt x="7619" y="189229"/>
                  </a:lnTo>
                  <a:close/>
                </a:path>
                <a:path w="378459" h="218439">
                  <a:moveTo>
                    <a:pt x="378459" y="189229"/>
                  </a:moveTo>
                  <a:lnTo>
                    <a:pt x="372109" y="189229"/>
                  </a:lnTo>
                  <a:lnTo>
                    <a:pt x="372109" y="212089"/>
                  </a:lnTo>
                  <a:lnTo>
                    <a:pt x="378459" y="212089"/>
                  </a:lnTo>
                  <a:lnTo>
                    <a:pt x="378459" y="189229"/>
                  </a:lnTo>
                  <a:close/>
                </a:path>
              </a:pathLst>
            </a:custGeom>
            <a:solidFill>
              <a:srgbClr val="0C6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080770" y="4060189"/>
              <a:ext cx="364490" cy="205740"/>
            </a:xfrm>
            <a:custGeom>
              <a:avLst/>
              <a:gdLst/>
              <a:ahLst/>
              <a:cxnLst/>
              <a:rect l="l" t="t" r="r" b="b"/>
              <a:pathLst>
                <a:path w="364490" h="205739">
                  <a:moveTo>
                    <a:pt x="364490" y="1270"/>
                  </a:moveTo>
                  <a:lnTo>
                    <a:pt x="358140" y="1270"/>
                  </a:lnTo>
                  <a:lnTo>
                    <a:pt x="358140" y="7620"/>
                  </a:lnTo>
                  <a:lnTo>
                    <a:pt x="358140" y="199390"/>
                  </a:lnTo>
                  <a:lnTo>
                    <a:pt x="182232" y="199390"/>
                  </a:lnTo>
                  <a:lnTo>
                    <a:pt x="182232" y="198120"/>
                  </a:lnTo>
                  <a:lnTo>
                    <a:pt x="6350" y="198120"/>
                  </a:lnTo>
                  <a:lnTo>
                    <a:pt x="6350" y="7620"/>
                  </a:lnTo>
                  <a:lnTo>
                    <a:pt x="358140" y="7620"/>
                  </a:lnTo>
                  <a:lnTo>
                    <a:pt x="358140" y="1270"/>
                  </a:lnTo>
                  <a:lnTo>
                    <a:pt x="182232" y="1270"/>
                  </a:lnTo>
                  <a:lnTo>
                    <a:pt x="182232" y="0"/>
                  </a:lnTo>
                  <a:lnTo>
                    <a:pt x="0" y="0"/>
                  </a:lnTo>
                  <a:lnTo>
                    <a:pt x="0" y="204470"/>
                  </a:lnTo>
                  <a:lnTo>
                    <a:pt x="182232" y="204470"/>
                  </a:lnTo>
                  <a:lnTo>
                    <a:pt x="182232" y="205740"/>
                  </a:lnTo>
                  <a:lnTo>
                    <a:pt x="364490" y="205740"/>
                  </a:lnTo>
                  <a:lnTo>
                    <a:pt x="364490" y="204470"/>
                  </a:lnTo>
                  <a:lnTo>
                    <a:pt x="364490" y="199390"/>
                  </a:lnTo>
                  <a:lnTo>
                    <a:pt x="364490" y="7620"/>
                  </a:lnTo>
                  <a:lnTo>
                    <a:pt x="364490" y="1270"/>
                  </a:lnTo>
                  <a:close/>
                </a:path>
              </a:pathLst>
            </a:custGeom>
            <a:solidFill>
              <a:srgbClr val="0C64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087120" y="4067809"/>
              <a:ext cx="351790" cy="191770"/>
            </a:xfrm>
            <a:custGeom>
              <a:avLst/>
              <a:gdLst/>
              <a:ahLst/>
              <a:cxnLst/>
              <a:rect l="l" t="t" r="r" b="b"/>
              <a:pathLst>
                <a:path w="351790" h="191770">
                  <a:moveTo>
                    <a:pt x="351790" y="0"/>
                  </a:moveTo>
                  <a:lnTo>
                    <a:pt x="345440" y="0"/>
                  </a:lnTo>
                  <a:lnTo>
                    <a:pt x="345440" y="6350"/>
                  </a:lnTo>
                  <a:lnTo>
                    <a:pt x="345440" y="185420"/>
                  </a:lnTo>
                  <a:lnTo>
                    <a:pt x="175882" y="185420"/>
                  </a:lnTo>
                  <a:lnTo>
                    <a:pt x="175882" y="184150"/>
                  </a:lnTo>
                  <a:lnTo>
                    <a:pt x="6350" y="184150"/>
                  </a:lnTo>
                  <a:lnTo>
                    <a:pt x="6350" y="6350"/>
                  </a:lnTo>
                  <a:lnTo>
                    <a:pt x="345440" y="6350"/>
                  </a:lnTo>
                  <a:lnTo>
                    <a:pt x="34544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84150"/>
                  </a:lnTo>
                  <a:lnTo>
                    <a:pt x="0" y="185420"/>
                  </a:lnTo>
                  <a:lnTo>
                    <a:pt x="0" y="190500"/>
                  </a:lnTo>
                  <a:lnTo>
                    <a:pt x="175882" y="190500"/>
                  </a:lnTo>
                  <a:lnTo>
                    <a:pt x="175882" y="191770"/>
                  </a:lnTo>
                  <a:lnTo>
                    <a:pt x="351790" y="191770"/>
                  </a:lnTo>
                  <a:lnTo>
                    <a:pt x="351790" y="190500"/>
                  </a:lnTo>
                  <a:lnTo>
                    <a:pt x="351790" y="185420"/>
                  </a:lnTo>
                  <a:lnTo>
                    <a:pt x="351790" y="6350"/>
                  </a:lnTo>
                  <a:lnTo>
                    <a:pt x="351790" y="0"/>
                  </a:lnTo>
                  <a:close/>
                </a:path>
              </a:pathLst>
            </a:custGeom>
            <a:solidFill>
              <a:srgbClr val="0C6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093470" y="4074159"/>
              <a:ext cx="339090" cy="179070"/>
            </a:xfrm>
            <a:custGeom>
              <a:avLst/>
              <a:gdLst/>
              <a:ahLst/>
              <a:cxnLst/>
              <a:rect l="l" t="t" r="r" b="b"/>
              <a:pathLst>
                <a:path w="339090" h="179070">
                  <a:moveTo>
                    <a:pt x="339090" y="0"/>
                  </a:moveTo>
                  <a:lnTo>
                    <a:pt x="332740" y="0"/>
                  </a:lnTo>
                  <a:lnTo>
                    <a:pt x="332740" y="6350"/>
                  </a:lnTo>
                  <a:lnTo>
                    <a:pt x="332740" y="172720"/>
                  </a:lnTo>
                  <a:lnTo>
                    <a:pt x="169532" y="172720"/>
                  </a:lnTo>
                  <a:lnTo>
                    <a:pt x="169532" y="171450"/>
                  </a:lnTo>
                  <a:lnTo>
                    <a:pt x="6350" y="171450"/>
                  </a:lnTo>
                  <a:lnTo>
                    <a:pt x="6350" y="6350"/>
                  </a:lnTo>
                  <a:lnTo>
                    <a:pt x="332740" y="6350"/>
                  </a:lnTo>
                  <a:lnTo>
                    <a:pt x="33274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71450"/>
                  </a:lnTo>
                  <a:lnTo>
                    <a:pt x="0" y="172720"/>
                  </a:lnTo>
                  <a:lnTo>
                    <a:pt x="0" y="177800"/>
                  </a:lnTo>
                  <a:lnTo>
                    <a:pt x="169532" y="177800"/>
                  </a:lnTo>
                  <a:lnTo>
                    <a:pt x="169532" y="179070"/>
                  </a:lnTo>
                  <a:lnTo>
                    <a:pt x="339090" y="179070"/>
                  </a:lnTo>
                  <a:lnTo>
                    <a:pt x="339090" y="177800"/>
                  </a:lnTo>
                  <a:lnTo>
                    <a:pt x="339090" y="172720"/>
                  </a:lnTo>
                  <a:lnTo>
                    <a:pt x="339090" y="6350"/>
                  </a:lnTo>
                  <a:lnTo>
                    <a:pt x="339090" y="0"/>
                  </a:lnTo>
                  <a:close/>
                </a:path>
              </a:pathLst>
            </a:custGeom>
            <a:solidFill>
              <a:srgbClr val="0C66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099820" y="4080509"/>
              <a:ext cx="326390" cy="166370"/>
            </a:xfrm>
            <a:custGeom>
              <a:avLst/>
              <a:gdLst/>
              <a:ahLst/>
              <a:cxnLst/>
              <a:rect l="l" t="t" r="r" b="b"/>
              <a:pathLst>
                <a:path w="326390" h="166370">
                  <a:moveTo>
                    <a:pt x="326390" y="162572"/>
                  </a:moveTo>
                  <a:lnTo>
                    <a:pt x="0" y="162572"/>
                  </a:lnTo>
                  <a:lnTo>
                    <a:pt x="0" y="165100"/>
                  </a:lnTo>
                  <a:lnTo>
                    <a:pt x="326390" y="166370"/>
                  </a:lnTo>
                  <a:lnTo>
                    <a:pt x="326390" y="162572"/>
                  </a:lnTo>
                  <a:close/>
                </a:path>
                <a:path w="326390" h="166370">
                  <a:moveTo>
                    <a:pt x="326390" y="0"/>
                  </a:moveTo>
                  <a:lnTo>
                    <a:pt x="320040" y="0"/>
                  </a:lnTo>
                  <a:lnTo>
                    <a:pt x="320040" y="6350"/>
                  </a:lnTo>
                  <a:lnTo>
                    <a:pt x="320040" y="160020"/>
                  </a:lnTo>
                  <a:lnTo>
                    <a:pt x="163182" y="160020"/>
                  </a:lnTo>
                  <a:lnTo>
                    <a:pt x="163182" y="158750"/>
                  </a:lnTo>
                  <a:lnTo>
                    <a:pt x="6350" y="158750"/>
                  </a:lnTo>
                  <a:lnTo>
                    <a:pt x="6350" y="6350"/>
                  </a:lnTo>
                  <a:lnTo>
                    <a:pt x="320040" y="6350"/>
                  </a:lnTo>
                  <a:lnTo>
                    <a:pt x="32004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58750"/>
                  </a:lnTo>
                  <a:lnTo>
                    <a:pt x="0" y="160020"/>
                  </a:lnTo>
                  <a:lnTo>
                    <a:pt x="0" y="162560"/>
                  </a:lnTo>
                  <a:lnTo>
                    <a:pt x="326390" y="162560"/>
                  </a:lnTo>
                  <a:lnTo>
                    <a:pt x="326390" y="160020"/>
                  </a:lnTo>
                  <a:lnTo>
                    <a:pt x="326390" y="6350"/>
                  </a:lnTo>
                  <a:lnTo>
                    <a:pt x="326390" y="0"/>
                  </a:lnTo>
                  <a:close/>
                </a:path>
              </a:pathLst>
            </a:custGeom>
            <a:solidFill>
              <a:srgbClr val="0C66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106170" y="4086859"/>
              <a:ext cx="313690" cy="153670"/>
            </a:xfrm>
            <a:custGeom>
              <a:avLst/>
              <a:gdLst/>
              <a:ahLst/>
              <a:cxnLst/>
              <a:rect l="l" t="t" r="r" b="b"/>
              <a:pathLst>
                <a:path w="313690" h="153670">
                  <a:moveTo>
                    <a:pt x="313690" y="0"/>
                  </a:moveTo>
                  <a:lnTo>
                    <a:pt x="307340" y="0"/>
                  </a:lnTo>
                  <a:lnTo>
                    <a:pt x="307340" y="6350"/>
                  </a:lnTo>
                  <a:lnTo>
                    <a:pt x="307340" y="147320"/>
                  </a:lnTo>
                  <a:lnTo>
                    <a:pt x="156832" y="147320"/>
                  </a:lnTo>
                  <a:lnTo>
                    <a:pt x="156832" y="146050"/>
                  </a:lnTo>
                  <a:lnTo>
                    <a:pt x="6350" y="146050"/>
                  </a:lnTo>
                  <a:lnTo>
                    <a:pt x="6350" y="6350"/>
                  </a:lnTo>
                  <a:lnTo>
                    <a:pt x="307340" y="6350"/>
                  </a:lnTo>
                  <a:lnTo>
                    <a:pt x="30734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46050"/>
                  </a:lnTo>
                  <a:lnTo>
                    <a:pt x="0" y="147320"/>
                  </a:lnTo>
                  <a:lnTo>
                    <a:pt x="0" y="152400"/>
                  </a:lnTo>
                  <a:lnTo>
                    <a:pt x="156832" y="152400"/>
                  </a:lnTo>
                  <a:lnTo>
                    <a:pt x="156832" y="153670"/>
                  </a:lnTo>
                  <a:lnTo>
                    <a:pt x="313690" y="153670"/>
                  </a:lnTo>
                  <a:lnTo>
                    <a:pt x="313690" y="152400"/>
                  </a:lnTo>
                  <a:lnTo>
                    <a:pt x="313690" y="147320"/>
                  </a:lnTo>
                  <a:lnTo>
                    <a:pt x="313690" y="6350"/>
                  </a:lnTo>
                  <a:lnTo>
                    <a:pt x="313690" y="0"/>
                  </a:lnTo>
                  <a:close/>
                </a:path>
              </a:pathLst>
            </a:custGeom>
            <a:solidFill>
              <a:srgbClr val="0D67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112520" y="4093209"/>
              <a:ext cx="300990" cy="140970"/>
            </a:xfrm>
            <a:custGeom>
              <a:avLst/>
              <a:gdLst/>
              <a:ahLst/>
              <a:cxnLst/>
              <a:rect l="l" t="t" r="r" b="b"/>
              <a:pathLst>
                <a:path w="300990" h="140970">
                  <a:moveTo>
                    <a:pt x="300990" y="0"/>
                  </a:moveTo>
                  <a:lnTo>
                    <a:pt x="293370" y="0"/>
                  </a:lnTo>
                  <a:lnTo>
                    <a:pt x="293370" y="6350"/>
                  </a:lnTo>
                  <a:lnTo>
                    <a:pt x="293370" y="133350"/>
                  </a:lnTo>
                  <a:lnTo>
                    <a:pt x="6350" y="133350"/>
                  </a:lnTo>
                  <a:lnTo>
                    <a:pt x="6350" y="6350"/>
                  </a:lnTo>
                  <a:lnTo>
                    <a:pt x="293370" y="6350"/>
                  </a:lnTo>
                  <a:lnTo>
                    <a:pt x="29337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33350"/>
                  </a:lnTo>
                  <a:lnTo>
                    <a:pt x="0" y="139700"/>
                  </a:lnTo>
                  <a:lnTo>
                    <a:pt x="150482" y="139700"/>
                  </a:lnTo>
                  <a:lnTo>
                    <a:pt x="150482" y="140970"/>
                  </a:lnTo>
                  <a:lnTo>
                    <a:pt x="300990" y="140970"/>
                  </a:lnTo>
                  <a:lnTo>
                    <a:pt x="300990" y="139700"/>
                  </a:lnTo>
                  <a:lnTo>
                    <a:pt x="300990" y="133350"/>
                  </a:lnTo>
                  <a:lnTo>
                    <a:pt x="300990" y="6350"/>
                  </a:lnTo>
                  <a:lnTo>
                    <a:pt x="300990" y="0"/>
                  </a:lnTo>
                  <a:close/>
                </a:path>
              </a:pathLst>
            </a:custGeom>
            <a:solidFill>
              <a:srgbClr val="0D67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118870" y="4099559"/>
              <a:ext cx="287020" cy="127000"/>
            </a:xfrm>
            <a:custGeom>
              <a:avLst/>
              <a:gdLst/>
              <a:ahLst/>
              <a:cxnLst/>
              <a:rect l="l" t="t" r="r" b="b"/>
              <a:pathLst>
                <a:path w="287019" h="127000">
                  <a:moveTo>
                    <a:pt x="287020" y="0"/>
                  </a:moveTo>
                  <a:lnTo>
                    <a:pt x="281940" y="0"/>
                  </a:lnTo>
                  <a:lnTo>
                    <a:pt x="281940" y="6350"/>
                  </a:lnTo>
                  <a:lnTo>
                    <a:pt x="281940" y="121920"/>
                  </a:lnTo>
                  <a:lnTo>
                    <a:pt x="144132" y="121920"/>
                  </a:lnTo>
                  <a:lnTo>
                    <a:pt x="144132" y="120650"/>
                  </a:lnTo>
                  <a:lnTo>
                    <a:pt x="6350" y="120650"/>
                  </a:lnTo>
                  <a:lnTo>
                    <a:pt x="6350" y="6350"/>
                  </a:lnTo>
                  <a:lnTo>
                    <a:pt x="281940" y="6350"/>
                  </a:lnTo>
                  <a:lnTo>
                    <a:pt x="28194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20650"/>
                  </a:lnTo>
                  <a:lnTo>
                    <a:pt x="0" y="121920"/>
                  </a:lnTo>
                  <a:lnTo>
                    <a:pt x="0" y="127000"/>
                  </a:lnTo>
                  <a:lnTo>
                    <a:pt x="287020" y="127000"/>
                  </a:lnTo>
                  <a:lnTo>
                    <a:pt x="287020" y="121920"/>
                  </a:lnTo>
                  <a:lnTo>
                    <a:pt x="287020" y="6350"/>
                  </a:lnTo>
                  <a:lnTo>
                    <a:pt x="287020" y="0"/>
                  </a:lnTo>
                  <a:close/>
                </a:path>
              </a:pathLst>
            </a:custGeom>
            <a:solidFill>
              <a:srgbClr val="0D68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125220" y="4105909"/>
              <a:ext cx="275590" cy="115570"/>
            </a:xfrm>
            <a:custGeom>
              <a:avLst/>
              <a:gdLst/>
              <a:ahLst/>
              <a:cxnLst/>
              <a:rect l="l" t="t" r="r" b="b"/>
              <a:pathLst>
                <a:path w="275590" h="115570">
                  <a:moveTo>
                    <a:pt x="275590" y="0"/>
                  </a:moveTo>
                  <a:lnTo>
                    <a:pt x="269240" y="0"/>
                  </a:lnTo>
                  <a:lnTo>
                    <a:pt x="269240" y="6350"/>
                  </a:lnTo>
                  <a:lnTo>
                    <a:pt x="269240" y="109220"/>
                  </a:lnTo>
                  <a:lnTo>
                    <a:pt x="137782" y="109220"/>
                  </a:lnTo>
                  <a:lnTo>
                    <a:pt x="137782" y="107950"/>
                  </a:lnTo>
                  <a:lnTo>
                    <a:pt x="6350" y="107950"/>
                  </a:lnTo>
                  <a:lnTo>
                    <a:pt x="6350" y="6350"/>
                  </a:lnTo>
                  <a:lnTo>
                    <a:pt x="269240" y="6350"/>
                  </a:lnTo>
                  <a:lnTo>
                    <a:pt x="26924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07950"/>
                  </a:lnTo>
                  <a:lnTo>
                    <a:pt x="0" y="109220"/>
                  </a:lnTo>
                  <a:lnTo>
                    <a:pt x="0" y="114300"/>
                  </a:lnTo>
                  <a:lnTo>
                    <a:pt x="137782" y="114300"/>
                  </a:lnTo>
                  <a:lnTo>
                    <a:pt x="137782" y="115570"/>
                  </a:lnTo>
                  <a:lnTo>
                    <a:pt x="275590" y="115570"/>
                  </a:lnTo>
                  <a:lnTo>
                    <a:pt x="275590" y="114300"/>
                  </a:lnTo>
                  <a:lnTo>
                    <a:pt x="275590" y="109220"/>
                  </a:lnTo>
                  <a:lnTo>
                    <a:pt x="275590" y="635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0D68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131570" y="4112259"/>
              <a:ext cx="262890" cy="102870"/>
            </a:xfrm>
            <a:custGeom>
              <a:avLst/>
              <a:gdLst/>
              <a:ahLst/>
              <a:cxnLst/>
              <a:rect l="l" t="t" r="r" b="b"/>
              <a:pathLst>
                <a:path w="262890" h="102870">
                  <a:moveTo>
                    <a:pt x="26289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95250"/>
                  </a:lnTo>
                  <a:lnTo>
                    <a:pt x="0" y="101600"/>
                  </a:lnTo>
                  <a:lnTo>
                    <a:pt x="131432" y="101600"/>
                  </a:lnTo>
                  <a:lnTo>
                    <a:pt x="131432" y="102870"/>
                  </a:lnTo>
                  <a:lnTo>
                    <a:pt x="262890" y="102870"/>
                  </a:lnTo>
                  <a:lnTo>
                    <a:pt x="262890" y="101600"/>
                  </a:lnTo>
                  <a:lnTo>
                    <a:pt x="262890" y="95250"/>
                  </a:lnTo>
                  <a:lnTo>
                    <a:pt x="6350" y="95250"/>
                  </a:lnTo>
                  <a:lnTo>
                    <a:pt x="6350" y="6350"/>
                  </a:lnTo>
                  <a:lnTo>
                    <a:pt x="262890" y="6350"/>
                  </a:lnTo>
                  <a:lnTo>
                    <a:pt x="262890" y="0"/>
                  </a:lnTo>
                  <a:close/>
                </a:path>
              </a:pathLst>
            </a:custGeom>
            <a:solidFill>
              <a:srgbClr val="0D69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137919" y="4118610"/>
              <a:ext cx="256540" cy="88900"/>
            </a:xfrm>
            <a:prstGeom prst="rect">
              <a:avLst/>
            </a:prstGeom>
            <a:blipFill>
              <a:blip r:embed="rId1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40" name="object 840"/>
          <p:cNvSpPr txBox="1"/>
          <p:nvPr/>
        </p:nvSpPr>
        <p:spPr>
          <a:xfrm>
            <a:off x="746759" y="3851909"/>
            <a:ext cx="8737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5" dirty="0">
                <a:latin typeface="Verdana"/>
                <a:cs typeface="Verdana"/>
              </a:rPr>
              <a:t>F</a:t>
            </a:r>
            <a:r>
              <a:rPr sz="1800" b="1" spc="-5" dirty="0">
                <a:latin typeface="Verdana"/>
                <a:cs typeface="Verdana"/>
              </a:rPr>
              <a:t>u</a:t>
            </a:r>
            <a:r>
              <a:rPr sz="1800" b="1" spc="5" dirty="0">
                <a:latin typeface="Verdana"/>
                <a:cs typeface="Verdana"/>
              </a:rPr>
              <a:t>n</a:t>
            </a:r>
            <a:r>
              <a:rPr sz="1800" b="1" spc="-10" dirty="0">
                <a:latin typeface="Verdana"/>
                <a:cs typeface="Verdana"/>
              </a:rPr>
              <a:t>g</a:t>
            </a:r>
            <a:r>
              <a:rPr sz="1800" b="1" spc="-5" dirty="0">
                <a:latin typeface="Verdana"/>
                <a:cs typeface="Verdana"/>
              </a:rPr>
              <a:t>si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841" name="object 841"/>
          <p:cNvSpPr txBox="1"/>
          <p:nvPr/>
        </p:nvSpPr>
        <p:spPr>
          <a:xfrm>
            <a:off x="618490" y="4126229"/>
            <a:ext cx="113157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10" dirty="0">
                <a:latin typeface="Verdana"/>
                <a:cs typeface="Verdana"/>
              </a:rPr>
              <a:t>E</a:t>
            </a:r>
            <a:r>
              <a:rPr sz="1800" b="1" dirty="0">
                <a:latin typeface="Verdana"/>
                <a:cs typeface="Verdana"/>
              </a:rPr>
              <a:t>ko</a:t>
            </a:r>
            <a:r>
              <a:rPr sz="1800" b="1" spc="-5" dirty="0">
                <a:latin typeface="Verdana"/>
                <a:cs typeface="Verdana"/>
              </a:rPr>
              <a:t>n</a:t>
            </a:r>
            <a:r>
              <a:rPr sz="1800" b="1" dirty="0">
                <a:latin typeface="Verdana"/>
                <a:cs typeface="Verdana"/>
              </a:rPr>
              <a:t>omi</a:t>
            </a:r>
            <a:endParaRPr sz="1800">
              <a:latin typeface="Verdana"/>
              <a:cs typeface="Verdana"/>
            </a:endParaRPr>
          </a:p>
        </p:txBody>
      </p:sp>
      <p:grpSp>
        <p:nvGrpSpPr>
          <p:cNvPr id="842" name="object 842"/>
          <p:cNvGrpSpPr/>
          <p:nvPr/>
        </p:nvGrpSpPr>
        <p:grpSpPr>
          <a:xfrm>
            <a:off x="1219200" y="4953000"/>
            <a:ext cx="2010410" cy="1752600"/>
            <a:chOff x="1219200" y="4953000"/>
            <a:chExt cx="2010410" cy="1752600"/>
          </a:xfrm>
        </p:grpSpPr>
        <p:sp>
          <p:nvSpPr>
            <p:cNvPr id="843" name="object 843"/>
            <p:cNvSpPr/>
            <p:nvPr/>
          </p:nvSpPr>
          <p:spPr>
            <a:xfrm>
              <a:off x="2258060" y="5292090"/>
              <a:ext cx="971550" cy="542290"/>
            </a:xfrm>
            <a:prstGeom prst="rect">
              <a:avLst/>
            </a:prstGeom>
            <a:blipFill>
              <a:blip r:embed="rId1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219200" y="4953000"/>
              <a:ext cx="1981200" cy="1752600"/>
            </a:xfrm>
            <a:custGeom>
              <a:avLst/>
              <a:gdLst/>
              <a:ahLst/>
              <a:cxnLst/>
              <a:rect l="l" t="t" r="r" b="b"/>
              <a:pathLst>
                <a:path w="1981200" h="1752600">
                  <a:moveTo>
                    <a:pt x="1009650" y="1269"/>
                  </a:moveTo>
                  <a:lnTo>
                    <a:pt x="938530" y="1269"/>
                  </a:lnTo>
                  <a:lnTo>
                    <a:pt x="938530" y="2539"/>
                  </a:lnTo>
                  <a:lnTo>
                    <a:pt x="1009650" y="2539"/>
                  </a:lnTo>
                  <a:lnTo>
                    <a:pt x="1009650" y="1269"/>
                  </a:lnTo>
                  <a:close/>
                </a:path>
                <a:path w="1981200" h="1752600">
                  <a:moveTo>
                    <a:pt x="991869" y="0"/>
                  </a:moveTo>
                  <a:lnTo>
                    <a:pt x="990600" y="0"/>
                  </a:lnTo>
                  <a:lnTo>
                    <a:pt x="990600" y="1269"/>
                  </a:lnTo>
                  <a:lnTo>
                    <a:pt x="991869" y="1269"/>
                  </a:lnTo>
                  <a:lnTo>
                    <a:pt x="991869" y="0"/>
                  </a:lnTo>
                  <a:close/>
                </a:path>
                <a:path w="1981200" h="1752600">
                  <a:moveTo>
                    <a:pt x="1043939" y="2540"/>
                  </a:moveTo>
                  <a:lnTo>
                    <a:pt x="904239" y="2540"/>
                  </a:lnTo>
                  <a:lnTo>
                    <a:pt x="904239" y="3697"/>
                  </a:lnTo>
                  <a:lnTo>
                    <a:pt x="1096010" y="3944"/>
                  </a:lnTo>
                  <a:lnTo>
                    <a:pt x="1096010" y="3810"/>
                  </a:lnTo>
                  <a:lnTo>
                    <a:pt x="1043939" y="3810"/>
                  </a:lnTo>
                  <a:lnTo>
                    <a:pt x="1043939" y="2540"/>
                  </a:lnTo>
                  <a:close/>
                </a:path>
                <a:path w="1981200" h="1752600">
                  <a:moveTo>
                    <a:pt x="3890" y="819150"/>
                  </a:moveTo>
                  <a:lnTo>
                    <a:pt x="2540" y="819150"/>
                  </a:lnTo>
                  <a:lnTo>
                    <a:pt x="2540" y="842010"/>
                  </a:lnTo>
                  <a:lnTo>
                    <a:pt x="1269" y="842010"/>
                  </a:lnTo>
                  <a:lnTo>
                    <a:pt x="1269" y="864869"/>
                  </a:lnTo>
                  <a:lnTo>
                    <a:pt x="3823" y="864869"/>
                  </a:lnTo>
                  <a:lnTo>
                    <a:pt x="3890" y="819150"/>
                  </a:lnTo>
                  <a:close/>
                </a:path>
                <a:path w="1981200" h="1752600">
                  <a:moveTo>
                    <a:pt x="1977390" y="781050"/>
                  </a:moveTo>
                  <a:lnTo>
                    <a:pt x="1976260" y="781050"/>
                  </a:lnTo>
                  <a:lnTo>
                    <a:pt x="1976138" y="864869"/>
                  </a:lnTo>
                  <a:lnTo>
                    <a:pt x="1981200" y="864869"/>
                  </a:lnTo>
                  <a:lnTo>
                    <a:pt x="1981200" y="840740"/>
                  </a:lnTo>
                  <a:lnTo>
                    <a:pt x="1979929" y="840740"/>
                  </a:lnTo>
                  <a:lnTo>
                    <a:pt x="1979929" y="817880"/>
                  </a:lnTo>
                  <a:lnTo>
                    <a:pt x="1978660" y="817880"/>
                  </a:lnTo>
                  <a:lnTo>
                    <a:pt x="1978660" y="795020"/>
                  </a:lnTo>
                  <a:lnTo>
                    <a:pt x="1977390" y="795020"/>
                  </a:lnTo>
                  <a:lnTo>
                    <a:pt x="1977390" y="781050"/>
                  </a:lnTo>
                  <a:close/>
                </a:path>
                <a:path w="1981200" h="1752600">
                  <a:moveTo>
                    <a:pt x="3923" y="796290"/>
                  </a:moveTo>
                  <a:lnTo>
                    <a:pt x="3809" y="819150"/>
                  </a:lnTo>
                  <a:lnTo>
                    <a:pt x="3923" y="796290"/>
                  </a:lnTo>
                  <a:close/>
                </a:path>
                <a:path w="1981200" h="1752600">
                  <a:moveTo>
                    <a:pt x="1981200" y="864870"/>
                  </a:moveTo>
                  <a:lnTo>
                    <a:pt x="1976138" y="864870"/>
                  </a:lnTo>
                  <a:lnTo>
                    <a:pt x="1975972" y="979169"/>
                  </a:lnTo>
                  <a:lnTo>
                    <a:pt x="1976120" y="979169"/>
                  </a:lnTo>
                  <a:lnTo>
                    <a:pt x="1976120" y="971550"/>
                  </a:lnTo>
                  <a:lnTo>
                    <a:pt x="1977390" y="971550"/>
                  </a:lnTo>
                  <a:lnTo>
                    <a:pt x="1977390" y="956310"/>
                  </a:lnTo>
                  <a:lnTo>
                    <a:pt x="1978660" y="956310"/>
                  </a:lnTo>
                  <a:lnTo>
                    <a:pt x="1978660" y="933450"/>
                  </a:lnTo>
                  <a:lnTo>
                    <a:pt x="1979929" y="933450"/>
                  </a:lnTo>
                  <a:lnTo>
                    <a:pt x="1979929" y="910590"/>
                  </a:lnTo>
                  <a:lnTo>
                    <a:pt x="1981200" y="910590"/>
                  </a:lnTo>
                  <a:lnTo>
                    <a:pt x="1981200" y="864870"/>
                  </a:lnTo>
                  <a:close/>
                </a:path>
                <a:path w="1981200" h="1752600">
                  <a:moveTo>
                    <a:pt x="3823" y="864870"/>
                  </a:moveTo>
                  <a:lnTo>
                    <a:pt x="0" y="864870"/>
                  </a:lnTo>
                  <a:lnTo>
                    <a:pt x="0" y="887730"/>
                  </a:lnTo>
                  <a:lnTo>
                    <a:pt x="1269" y="887730"/>
                  </a:lnTo>
                  <a:lnTo>
                    <a:pt x="1269" y="910590"/>
                  </a:lnTo>
                  <a:lnTo>
                    <a:pt x="2540" y="910590"/>
                  </a:lnTo>
                  <a:lnTo>
                    <a:pt x="2540" y="933450"/>
                  </a:lnTo>
                  <a:lnTo>
                    <a:pt x="3723" y="933450"/>
                  </a:lnTo>
                  <a:lnTo>
                    <a:pt x="3823" y="864870"/>
                  </a:lnTo>
                  <a:close/>
                </a:path>
                <a:path w="1981200" h="1752600">
                  <a:moveTo>
                    <a:pt x="886460" y="1747957"/>
                  </a:moveTo>
                  <a:lnTo>
                    <a:pt x="886460" y="1748789"/>
                  </a:lnTo>
                  <a:lnTo>
                    <a:pt x="1096010" y="1748789"/>
                  </a:lnTo>
                  <a:lnTo>
                    <a:pt x="1096010" y="1748362"/>
                  </a:lnTo>
                  <a:lnTo>
                    <a:pt x="886460" y="1747957"/>
                  </a:lnTo>
                  <a:close/>
                </a:path>
                <a:path w="1981200" h="1752600">
                  <a:moveTo>
                    <a:pt x="1109980" y="1746250"/>
                  </a:moveTo>
                  <a:lnTo>
                    <a:pt x="881380" y="1746250"/>
                  </a:lnTo>
                  <a:lnTo>
                    <a:pt x="881380" y="1747520"/>
                  </a:lnTo>
                  <a:lnTo>
                    <a:pt x="1109980" y="1747520"/>
                  </a:lnTo>
                  <a:lnTo>
                    <a:pt x="1109980" y="1746250"/>
                  </a:lnTo>
                  <a:close/>
                </a:path>
                <a:path w="1981200" h="1752600">
                  <a:moveTo>
                    <a:pt x="991869" y="1751330"/>
                  </a:moveTo>
                  <a:lnTo>
                    <a:pt x="990600" y="1751330"/>
                  </a:lnTo>
                  <a:lnTo>
                    <a:pt x="990600" y="1752600"/>
                  </a:lnTo>
                  <a:lnTo>
                    <a:pt x="991869" y="1752600"/>
                  </a:lnTo>
                  <a:lnTo>
                    <a:pt x="991869" y="1751330"/>
                  </a:lnTo>
                  <a:close/>
                </a:path>
                <a:path w="1981200" h="1752600">
                  <a:moveTo>
                    <a:pt x="1043939" y="1750060"/>
                  </a:moveTo>
                  <a:lnTo>
                    <a:pt x="972819" y="1750060"/>
                  </a:lnTo>
                  <a:lnTo>
                    <a:pt x="972819" y="1751330"/>
                  </a:lnTo>
                  <a:lnTo>
                    <a:pt x="1043939" y="1751330"/>
                  </a:lnTo>
                  <a:lnTo>
                    <a:pt x="1043939" y="1750060"/>
                  </a:lnTo>
                  <a:close/>
                </a:path>
                <a:path w="1981200" h="1752600">
                  <a:moveTo>
                    <a:pt x="1078230" y="1748789"/>
                  </a:moveTo>
                  <a:lnTo>
                    <a:pt x="938530" y="1748789"/>
                  </a:lnTo>
                  <a:lnTo>
                    <a:pt x="938530" y="1750060"/>
                  </a:lnTo>
                  <a:lnTo>
                    <a:pt x="1078230" y="1750060"/>
                  </a:lnTo>
                  <a:lnTo>
                    <a:pt x="1078230" y="1748789"/>
                  </a:lnTo>
                  <a:close/>
                </a:path>
              </a:pathLst>
            </a:custGeom>
            <a:solidFill>
              <a:srgbClr val="003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222923" y="4956697"/>
              <a:ext cx="1972945" cy="1744980"/>
            </a:xfrm>
            <a:custGeom>
              <a:avLst/>
              <a:gdLst/>
              <a:ahLst/>
              <a:cxnLst/>
              <a:rect l="l" t="t" r="r" b="b"/>
              <a:pathLst>
                <a:path w="1972945" h="1744979">
                  <a:moveTo>
                    <a:pt x="1117686" y="3922"/>
                  </a:moveTo>
                  <a:lnTo>
                    <a:pt x="848446" y="3922"/>
                  </a:lnTo>
                  <a:lnTo>
                    <a:pt x="848446" y="5192"/>
                  </a:lnTo>
                  <a:lnTo>
                    <a:pt x="1117686" y="5192"/>
                  </a:lnTo>
                  <a:lnTo>
                    <a:pt x="1117686" y="3922"/>
                  </a:lnTo>
                  <a:close/>
                </a:path>
                <a:path w="1972945" h="1744979">
                  <a:moveTo>
                    <a:pt x="1107526" y="2652"/>
                  </a:moveTo>
                  <a:lnTo>
                    <a:pt x="858606" y="2652"/>
                  </a:lnTo>
                  <a:lnTo>
                    <a:pt x="858606" y="3922"/>
                  </a:lnTo>
                  <a:lnTo>
                    <a:pt x="1107526" y="3922"/>
                  </a:lnTo>
                  <a:lnTo>
                    <a:pt x="1107526" y="2652"/>
                  </a:lnTo>
                  <a:close/>
                </a:path>
                <a:path w="1972945" h="1744979">
                  <a:moveTo>
                    <a:pt x="1097366" y="1382"/>
                  </a:moveTo>
                  <a:lnTo>
                    <a:pt x="868766" y="1382"/>
                  </a:lnTo>
                  <a:lnTo>
                    <a:pt x="868766" y="2652"/>
                  </a:lnTo>
                  <a:lnTo>
                    <a:pt x="1097366" y="2652"/>
                  </a:lnTo>
                  <a:lnTo>
                    <a:pt x="1097366" y="1382"/>
                  </a:lnTo>
                  <a:close/>
                </a:path>
                <a:path w="1972945" h="1744979">
                  <a:moveTo>
                    <a:pt x="900516" y="0"/>
                  </a:moveTo>
                  <a:lnTo>
                    <a:pt x="882736" y="112"/>
                  </a:lnTo>
                  <a:lnTo>
                    <a:pt x="882736" y="1382"/>
                  </a:lnTo>
                  <a:lnTo>
                    <a:pt x="1092286" y="1382"/>
                  </a:lnTo>
                  <a:lnTo>
                    <a:pt x="1092286" y="246"/>
                  </a:lnTo>
                  <a:lnTo>
                    <a:pt x="900516" y="0"/>
                  </a:lnTo>
                  <a:close/>
                </a:path>
                <a:path w="1972945" h="1744979">
                  <a:moveTo>
                    <a:pt x="1127846" y="5192"/>
                  </a:moveTo>
                  <a:lnTo>
                    <a:pt x="838286" y="5192"/>
                  </a:lnTo>
                  <a:lnTo>
                    <a:pt x="838286" y="5536"/>
                  </a:lnTo>
                  <a:lnTo>
                    <a:pt x="1127846" y="6099"/>
                  </a:lnTo>
                  <a:lnTo>
                    <a:pt x="1127846" y="5192"/>
                  </a:lnTo>
                  <a:close/>
                </a:path>
                <a:path w="1972945" h="1744979">
                  <a:moveTo>
                    <a:pt x="6620" y="744332"/>
                  </a:moveTo>
                  <a:lnTo>
                    <a:pt x="6436" y="744332"/>
                  </a:lnTo>
                  <a:lnTo>
                    <a:pt x="6436" y="751952"/>
                  </a:lnTo>
                  <a:lnTo>
                    <a:pt x="5166" y="751952"/>
                  </a:lnTo>
                  <a:lnTo>
                    <a:pt x="5166" y="760842"/>
                  </a:lnTo>
                  <a:lnTo>
                    <a:pt x="3896" y="760842"/>
                  </a:lnTo>
                  <a:lnTo>
                    <a:pt x="3896" y="768462"/>
                  </a:lnTo>
                  <a:lnTo>
                    <a:pt x="2626" y="768462"/>
                  </a:lnTo>
                  <a:lnTo>
                    <a:pt x="2626" y="776082"/>
                  </a:lnTo>
                  <a:lnTo>
                    <a:pt x="1356" y="776082"/>
                  </a:lnTo>
                  <a:lnTo>
                    <a:pt x="1356" y="792592"/>
                  </a:lnTo>
                  <a:lnTo>
                    <a:pt x="199" y="792592"/>
                  </a:lnTo>
                  <a:lnTo>
                    <a:pt x="99" y="861172"/>
                  </a:lnTo>
                  <a:lnTo>
                    <a:pt x="6449" y="861172"/>
                  </a:lnTo>
                  <a:lnTo>
                    <a:pt x="6620" y="744332"/>
                  </a:lnTo>
                  <a:close/>
                </a:path>
                <a:path w="1972945" h="1744979">
                  <a:moveTo>
                    <a:pt x="1967316" y="739252"/>
                  </a:moveTo>
                  <a:lnTo>
                    <a:pt x="1966243" y="739252"/>
                  </a:lnTo>
                  <a:lnTo>
                    <a:pt x="1966064" y="861172"/>
                  </a:lnTo>
                  <a:lnTo>
                    <a:pt x="1972414" y="861172"/>
                  </a:lnTo>
                  <a:lnTo>
                    <a:pt x="1972536" y="777352"/>
                  </a:lnTo>
                  <a:lnTo>
                    <a:pt x="1972396" y="777352"/>
                  </a:lnTo>
                  <a:lnTo>
                    <a:pt x="1972396" y="769732"/>
                  </a:lnTo>
                  <a:lnTo>
                    <a:pt x="1971126" y="769732"/>
                  </a:lnTo>
                  <a:lnTo>
                    <a:pt x="1971126" y="762112"/>
                  </a:lnTo>
                  <a:lnTo>
                    <a:pt x="1969856" y="762112"/>
                  </a:lnTo>
                  <a:lnTo>
                    <a:pt x="1969856" y="754492"/>
                  </a:lnTo>
                  <a:lnTo>
                    <a:pt x="1968586" y="754492"/>
                  </a:lnTo>
                  <a:lnTo>
                    <a:pt x="1968586" y="746872"/>
                  </a:lnTo>
                  <a:lnTo>
                    <a:pt x="1967316" y="746872"/>
                  </a:lnTo>
                  <a:lnTo>
                    <a:pt x="1967316" y="739252"/>
                  </a:lnTo>
                  <a:close/>
                </a:path>
                <a:path w="1972945" h="1744979">
                  <a:moveTo>
                    <a:pt x="6449" y="861172"/>
                  </a:moveTo>
                  <a:lnTo>
                    <a:pt x="99" y="861172"/>
                  </a:lnTo>
                  <a:lnTo>
                    <a:pt x="0" y="929752"/>
                  </a:lnTo>
                  <a:lnTo>
                    <a:pt x="86" y="952612"/>
                  </a:lnTo>
                  <a:lnTo>
                    <a:pt x="1356" y="952612"/>
                  </a:lnTo>
                  <a:lnTo>
                    <a:pt x="1356" y="969122"/>
                  </a:lnTo>
                  <a:lnTo>
                    <a:pt x="2626" y="969122"/>
                  </a:lnTo>
                  <a:lnTo>
                    <a:pt x="2626" y="975472"/>
                  </a:lnTo>
                  <a:lnTo>
                    <a:pt x="6281" y="975472"/>
                  </a:lnTo>
                  <a:lnTo>
                    <a:pt x="6449" y="861172"/>
                  </a:lnTo>
                  <a:close/>
                </a:path>
                <a:path w="1972945" h="1744979">
                  <a:moveTo>
                    <a:pt x="1972414" y="861172"/>
                  </a:moveTo>
                  <a:lnTo>
                    <a:pt x="1966064" y="861172"/>
                  </a:lnTo>
                  <a:lnTo>
                    <a:pt x="1965897" y="975472"/>
                  </a:lnTo>
                  <a:lnTo>
                    <a:pt x="1972248" y="975472"/>
                  </a:lnTo>
                  <a:lnTo>
                    <a:pt x="1972414" y="861172"/>
                  </a:lnTo>
                  <a:close/>
                </a:path>
                <a:path w="1972945" h="1744979">
                  <a:moveTo>
                    <a:pt x="6281" y="975472"/>
                  </a:moveTo>
                  <a:lnTo>
                    <a:pt x="2626" y="975472"/>
                  </a:lnTo>
                  <a:lnTo>
                    <a:pt x="2626" y="976742"/>
                  </a:lnTo>
                  <a:lnTo>
                    <a:pt x="3896" y="976742"/>
                  </a:lnTo>
                  <a:lnTo>
                    <a:pt x="3896" y="984362"/>
                  </a:lnTo>
                  <a:lnTo>
                    <a:pt x="5166" y="984362"/>
                  </a:lnTo>
                  <a:lnTo>
                    <a:pt x="5166" y="990712"/>
                  </a:lnTo>
                  <a:lnTo>
                    <a:pt x="6259" y="990712"/>
                  </a:lnTo>
                  <a:lnTo>
                    <a:pt x="6281" y="975472"/>
                  </a:lnTo>
                  <a:close/>
                </a:path>
                <a:path w="1972945" h="1744979">
                  <a:moveTo>
                    <a:pt x="1971126" y="975472"/>
                  </a:moveTo>
                  <a:lnTo>
                    <a:pt x="1965897" y="975472"/>
                  </a:lnTo>
                  <a:lnTo>
                    <a:pt x="1965874" y="990712"/>
                  </a:lnTo>
                  <a:lnTo>
                    <a:pt x="1969856" y="990712"/>
                  </a:lnTo>
                  <a:lnTo>
                    <a:pt x="1969856" y="983092"/>
                  </a:lnTo>
                  <a:lnTo>
                    <a:pt x="1971126" y="983092"/>
                  </a:lnTo>
                  <a:lnTo>
                    <a:pt x="1971126" y="975472"/>
                  </a:lnTo>
                  <a:close/>
                </a:path>
                <a:path w="1972945" h="1744979">
                  <a:moveTo>
                    <a:pt x="1968586" y="990712"/>
                  </a:moveTo>
                  <a:lnTo>
                    <a:pt x="1965874" y="990712"/>
                  </a:lnTo>
                  <a:lnTo>
                    <a:pt x="1965843" y="1012302"/>
                  </a:lnTo>
                  <a:lnTo>
                    <a:pt x="1966046" y="1012302"/>
                  </a:lnTo>
                  <a:lnTo>
                    <a:pt x="1966046" y="1004682"/>
                  </a:lnTo>
                  <a:lnTo>
                    <a:pt x="1967316" y="1004682"/>
                  </a:lnTo>
                  <a:lnTo>
                    <a:pt x="1967316" y="997062"/>
                  </a:lnTo>
                  <a:lnTo>
                    <a:pt x="1968586" y="997062"/>
                  </a:lnTo>
                  <a:lnTo>
                    <a:pt x="1968586" y="990712"/>
                  </a:lnTo>
                  <a:close/>
                </a:path>
                <a:path w="1972945" h="1744979">
                  <a:moveTo>
                    <a:pt x="6259" y="990712"/>
                  </a:moveTo>
                  <a:lnTo>
                    <a:pt x="5166" y="990712"/>
                  </a:lnTo>
                  <a:lnTo>
                    <a:pt x="5166" y="991982"/>
                  </a:lnTo>
                  <a:lnTo>
                    <a:pt x="6257" y="991982"/>
                  </a:lnTo>
                  <a:lnTo>
                    <a:pt x="6259" y="990712"/>
                  </a:lnTo>
                  <a:close/>
                </a:path>
                <a:path w="1972945" h="1744979">
                  <a:moveTo>
                    <a:pt x="837016" y="1737819"/>
                  </a:moveTo>
                  <a:lnTo>
                    <a:pt x="837016" y="1738742"/>
                  </a:lnTo>
                  <a:lnTo>
                    <a:pt x="1145626" y="1738742"/>
                  </a:lnTo>
                  <a:lnTo>
                    <a:pt x="1145626" y="1738419"/>
                  </a:lnTo>
                  <a:lnTo>
                    <a:pt x="837016" y="1737819"/>
                  </a:lnTo>
                  <a:close/>
                </a:path>
                <a:path w="1972945" h="1744979">
                  <a:moveTo>
                    <a:pt x="1155786" y="1736202"/>
                  </a:moveTo>
                  <a:lnTo>
                    <a:pt x="826856" y="1736202"/>
                  </a:lnTo>
                  <a:lnTo>
                    <a:pt x="826856" y="1737472"/>
                  </a:lnTo>
                  <a:lnTo>
                    <a:pt x="1155786" y="1737472"/>
                  </a:lnTo>
                  <a:lnTo>
                    <a:pt x="1155786" y="1736202"/>
                  </a:lnTo>
                  <a:close/>
                </a:path>
                <a:path w="1972945" h="1744979">
                  <a:moveTo>
                    <a:pt x="1092286" y="1743822"/>
                  </a:moveTo>
                  <a:lnTo>
                    <a:pt x="882736" y="1743822"/>
                  </a:lnTo>
                  <a:lnTo>
                    <a:pt x="882736" y="1744259"/>
                  </a:lnTo>
                  <a:lnTo>
                    <a:pt x="1092286" y="1744664"/>
                  </a:lnTo>
                  <a:lnTo>
                    <a:pt x="1092286" y="1743822"/>
                  </a:lnTo>
                  <a:close/>
                </a:path>
                <a:path w="1972945" h="1744979">
                  <a:moveTo>
                    <a:pt x="1116416" y="1741282"/>
                  </a:moveTo>
                  <a:lnTo>
                    <a:pt x="867496" y="1741282"/>
                  </a:lnTo>
                  <a:lnTo>
                    <a:pt x="867496" y="1742552"/>
                  </a:lnTo>
                  <a:lnTo>
                    <a:pt x="1116416" y="1742552"/>
                  </a:lnTo>
                  <a:lnTo>
                    <a:pt x="1116416" y="1741282"/>
                  </a:lnTo>
                  <a:close/>
                </a:path>
                <a:path w="1972945" h="1744979">
                  <a:moveTo>
                    <a:pt x="1126576" y="1740012"/>
                  </a:moveTo>
                  <a:lnTo>
                    <a:pt x="857336" y="1740012"/>
                  </a:lnTo>
                  <a:lnTo>
                    <a:pt x="857336" y="1741282"/>
                  </a:lnTo>
                  <a:lnTo>
                    <a:pt x="1126576" y="1741282"/>
                  </a:lnTo>
                  <a:lnTo>
                    <a:pt x="1126576" y="1740012"/>
                  </a:lnTo>
                  <a:close/>
                </a:path>
                <a:path w="1972945" h="1744979">
                  <a:moveTo>
                    <a:pt x="1136736" y="1738742"/>
                  </a:moveTo>
                  <a:lnTo>
                    <a:pt x="847176" y="1738742"/>
                  </a:lnTo>
                  <a:lnTo>
                    <a:pt x="847176" y="1740012"/>
                  </a:lnTo>
                  <a:lnTo>
                    <a:pt x="1136736" y="1740012"/>
                  </a:lnTo>
                  <a:lnTo>
                    <a:pt x="1136736" y="1738742"/>
                  </a:lnTo>
                  <a:close/>
                </a:path>
              </a:pathLst>
            </a:custGeom>
            <a:solidFill>
              <a:srgbClr val="0037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229181" y="4962234"/>
              <a:ext cx="1960245" cy="1732914"/>
            </a:xfrm>
            <a:custGeom>
              <a:avLst/>
              <a:gdLst/>
              <a:ahLst/>
              <a:cxnLst/>
              <a:rect l="l" t="t" r="r" b="b"/>
              <a:pathLst>
                <a:path w="1960245" h="1732915">
                  <a:moveTo>
                    <a:pt x="1160958" y="4735"/>
                  </a:moveTo>
                  <a:lnTo>
                    <a:pt x="791388" y="4735"/>
                  </a:lnTo>
                  <a:lnTo>
                    <a:pt x="791388" y="6005"/>
                  </a:lnTo>
                  <a:lnTo>
                    <a:pt x="1160958" y="6005"/>
                  </a:lnTo>
                  <a:lnTo>
                    <a:pt x="1160958" y="4735"/>
                  </a:lnTo>
                  <a:close/>
                </a:path>
                <a:path w="1960245" h="1732915">
                  <a:moveTo>
                    <a:pt x="1150798" y="3465"/>
                  </a:moveTo>
                  <a:lnTo>
                    <a:pt x="801548" y="3465"/>
                  </a:lnTo>
                  <a:lnTo>
                    <a:pt x="801548" y="4735"/>
                  </a:lnTo>
                  <a:lnTo>
                    <a:pt x="1150798" y="4735"/>
                  </a:lnTo>
                  <a:lnTo>
                    <a:pt x="1150798" y="3465"/>
                  </a:lnTo>
                  <a:close/>
                </a:path>
                <a:path w="1960245" h="1732915">
                  <a:moveTo>
                    <a:pt x="1140638" y="2195"/>
                  </a:moveTo>
                  <a:lnTo>
                    <a:pt x="811708" y="2195"/>
                  </a:lnTo>
                  <a:lnTo>
                    <a:pt x="811708" y="3465"/>
                  </a:lnTo>
                  <a:lnTo>
                    <a:pt x="1140638" y="3465"/>
                  </a:lnTo>
                  <a:lnTo>
                    <a:pt x="1140638" y="2195"/>
                  </a:lnTo>
                  <a:close/>
                </a:path>
                <a:path w="1960245" h="1732915">
                  <a:moveTo>
                    <a:pt x="1131748" y="925"/>
                  </a:moveTo>
                  <a:lnTo>
                    <a:pt x="821868" y="925"/>
                  </a:lnTo>
                  <a:lnTo>
                    <a:pt x="821868" y="2195"/>
                  </a:lnTo>
                  <a:lnTo>
                    <a:pt x="1131748" y="2195"/>
                  </a:lnTo>
                  <a:lnTo>
                    <a:pt x="1131748" y="925"/>
                  </a:lnTo>
                  <a:close/>
                </a:path>
                <a:path w="1960245" h="1732915">
                  <a:moveTo>
                    <a:pt x="832028" y="0"/>
                  </a:moveTo>
                  <a:lnTo>
                    <a:pt x="832028" y="925"/>
                  </a:lnTo>
                  <a:lnTo>
                    <a:pt x="1121588" y="925"/>
                  </a:lnTo>
                  <a:lnTo>
                    <a:pt x="1121588" y="562"/>
                  </a:lnTo>
                  <a:lnTo>
                    <a:pt x="832028" y="0"/>
                  </a:lnTo>
                  <a:close/>
                </a:path>
                <a:path w="1960245" h="1732915">
                  <a:moveTo>
                    <a:pt x="1171118" y="6005"/>
                  </a:moveTo>
                  <a:lnTo>
                    <a:pt x="781228" y="6005"/>
                  </a:lnTo>
                  <a:lnTo>
                    <a:pt x="781228" y="7014"/>
                  </a:lnTo>
                  <a:lnTo>
                    <a:pt x="1185088" y="7541"/>
                  </a:lnTo>
                  <a:lnTo>
                    <a:pt x="1185088" y="7275"/>
                  </a:lnTo>
                  <a:lnTo>
                    <a:pt x="1171118" y="7275"/>
                  </a:lnTo>
                  <a:lnTo>
                    <a:pt x="1171118" y="6005"/>
                  </a:lnTo>
                  <a:close/>
                </a:path>
                <a:path w="1960245" h="1732915">
                  <a:moveTo>
                    <a:pt x="6775" y="698155"/>
                  </a:moveTo>
                  <a:lnTo>
                    <a:pt x="6528" y="698155"/>
                  </a:lnTo>
                  <a:lnTo>
                    <a:pt x="6528" y="705775"/>
                  </a:lnTo>
                  <a:lnTo>
                    <a:pt x="5258" y="705775"/>
                  </a:lnTo>
                  <a:lnTo>
                    <a:pt x="5258" y="714665"/>
                  </a:lnTo>
                  <a:lnTo>
                    <a:pt x="3988" y="714665"/>
                  </a:lnTo>
                  <a:lnTo>
                    <a:pt x="3988" y="722285"/>
                  </a:lnTo>
                  <a:lnTo>
                    <a:pt x="2718" y="722285"/>
                  </a:lnTo>
                  <a:lnTo>
                    <a:pt x="2718" y="731175"/>
                  </a:lnTo>
                  <a:lnTo>
                    <a:pt x="1448" y="731175"/>
                  </a:lnTo>
                  <a:lnTo>
                    <a:pt x="1448" y="738795"/>
                  </a:lnTo>
                  <a:lnTo>
                    <a:pt x="363" y="738795"/>
                  </a:lnTo>
                  <a:lnTo>
                    <a:pt x="191" y="855635"/>
                  </a:lnTo>
                  <a:lnTo>
                    <a:pt x="6542" y="855635"/>
                  </a:lnTo>
                  <a:lnTo>
                    <a:pt x="6775" y="698155"/>
                  </a:lnTo>
                  <a:close/>
                </a:path>
                <a:path w="1960245" h="1732915">
                  <a:moveTo>
                    <a:pt x="1954708" y="696885"/>
                  </a:moveTo>
                  <a:lnTo>
                    <a:pt x="1953692" y="696885"/>
                  </a:lnTo>
                  <a:lnTo>
                    <a:pt x="1953457" y="855635"/>
                  </a:lnTo>
                  <a:lnTo>
                    <a:pt x="1959807" y="855635"/>
                  </a:lnTo>
                  <a:lnTo>
                    <a:pt x="1959986" y="733715"/>
                  </a:lnTo>
                  <a:lnTo>
                    <a:pt x="1959788" y="733715"/>
                  </a:lnTo>
                  <a:lnTo>
                    <a:pt x="1959788" y="727365"/>
                  </a:lnTo>
                  <a:lnTo>
                    <a:pt x="1958518" y="727365"/>
                  </a:lnTo>
                  <a:lnTo>
                    <a:pt x="1958518" y="719745"/>
                  </a:lnTo>
                  <a:lnTo>
                    <a:pt x="1957248" y="719745"/>
                  </a:lnTo>
                  <a:lnTo>
                    <a:pt x="1957248" y="712125"/>
                  </a:lnTo>
                  <a:lnTo>
                    <a:pt x="1955978" y="712125"/>
                  </a:lnTo>
                  <a:lnTo>
                    <a:pt x="1955978" y="704505"/>
                  </a:lnTo>
                  <a:lnTo>
                    <a:pt x="1954708" y="704505"/>
                  </a:lnTo>
                  <a:lnTo>
                    <a:pt x="1954708" y="696885"/>
                  </a:lnTo>
                  <a:close/>
                </a:path>
                <a:path w="1960245" h="1732915">
                  <a:moveTo>
                    <a:pt x="6542" y="855635"/>
                  </a:moveTo>
                  <a:lnTo>
                    <a:pt x="191" y="855635"/>
                  </a:lnTo>
                  <a:lnTo>
                    <a:pt x="24" y="969935"/>
                  </a:lnTo>
                  <a:lnTo>
                    <a:pt x="6373" y="969935"/>
                  </a:lnTo>
                  <a:lnTo>
                    <a:pt x="6542" y="855635"/>
                  </a:lnTo>
                  <a:close/>
                </a:path>
                <a:path w="1960245" h="1732915">
                  <a:moveTo>
                    <a:pt x="1959807" y="855635"/>
                  </a:moveTo>
                  <a:lnTo>
                    <a:pt x="1953457" y="855635"/>
                  </a:lnTo>
                  <a:lnTo>
                    <a:pt x="1953288" y="969935"/>
                  </a:lnTo>
                  <a:lnTo>
                    <a:pt x="1959639" y="969935"/>
                  </a:lnTo>
                  <a:lnTo>
                    <a:pt x="1959807" y="855635"/>
                  </a:lnTo>
                  <a:close/>
                </a:path>
                <a:path w="1960245" h="1732915">
                  <a:moveTo>
                    <a:pt x="6373" y="969935"/>
                  </a:moveTo>
                  <a:lnTo>
                    <a:pt x="24" y="969935"/>
                  </a:lnTo>
                  <a:lnTo>
                    <a:pt x="1" y="985175"/>
                  </a:lnTo>
                  <a:lnTo>
                    <a:pt x="6351" y="985175"/>
                  </a:lnTo>
                  <a:lnTo>
                    <a:pt x="6373" y="969935"/>
                  </a:lnTo>
                  <a:close/>
                </a:path>
                <a:path w="1960245" h="1732915">
                  <a:moveTo>
                    <a:pt x="1959639" y="969935"/>
                  </a:moveTo>
                  <a:lnTo>
                    <a:pt x="1953288" y="969935"/>
                  </a:lnTo>
                  <a:lnTo>
                    <a:pt x="1953266" y="985175"/>
                  </a:lnTo>
                  <a:lnTo>
                    <a:pt x="1959617" y="985175"/>
                  </a:lnTo>
                  <a:lnTo>
                    <a:pt x="1959639" y="969935"/>
                  </a:lnTo>
                  <a:close/>
                </a:path>
                <a:path w="1960245" h="1732915">
                  <a:moveTo>
                    <a:pt x="6351" y="985175"/>
                  </a:moveTo>
                  <a:lnTo>
                    <a:pt x="1" y="985175"/>
                  </a:lnTo>
                  <a:lnTo>
                    <a:pt x="0" y="986445"/>
                  </a:lnTo>
                  <a:lnTo>
                    <a:pt x="178" y="986445"/>
                  </a:lnTo>
                  <a:lnTo>
                    <a:pt x="178" y="995335"/>
                  </a:lnTo>
                  <a:lnTo>
                    <a:pt x="1448" y="995335"/>
                  </a:lnTo>
                  <a:lnTo>
                    <a:pt x="1448" y="1002955"/>
                  </a:lnTo>
                  <a:lnTo>
                    <a:pt x="2718" y="1002955"/>
                  </a:lnTo>
                  <a:lnTo>
                    <a:pt x="2718" y="1010575"/>
                  </a:lnTo>
                  <a:lnTo>
                    <a:pt x="3988" y="1010575"/>
                  </a:lnTo>
                  <a:lnTo>
                    <a:pt x="3988" y="1019465"/>
                  </a:lnTo>
                  <a:lnTo>
                    <a:pt x="5258" y="1019465"/>
                  </a:lnTo>
                  <a:lnTo>
                    <a:pt x="5258" y="1027085"/>
                  </a:lnTo>
                  <a:lnTo>
                    <a:pt x="6289" y="1027085"/>
                  </a:lnTo>
                  <a:lnTo>
                    <a:pt x="6351" y="985175"/>
                  </a:lnTo>
                  <a:close/>
                </a:path>
                <a:path w="1960245" h="1732915">
                  <a:moveTo>
                    <a:pt x="1959617" y="985175"/>
                  </a:moveTo>
                  <a:lnTo>
                    <a:pt x="1953266" y="985175"/>
                  </a:lnTo>
                  <a:lnTo>
                    <a:pt x="1953204" y="1027085"/>
                  </a:lnTo>
                  <a:lnTo>
                    <a:pt x="1955978" y="1027085"/>
                  </a:lnTo>
                  <a:lnTo>
                    <a:pt x="1955978" y="1020735"/>
                  </a:lnTo>
                  <a:lnTo>
                    <a:pt x="1957248" y="1020735"/>
                  </a:lnTo>
                  <a:lnTo>
                    <a:pt x="1957248" y="1014385"/>
                  </a:lnTo>
                  <a:lnTo>
                    <a:pt x="1958518" y="1014385"/>
                  </a:lnTo>
                  <a:lnTo>
                    <a:pt x="1958518" y="1006765"/>
                  </a:lnTo>
                  <a:lnTo>
                    <a:pt x="1959585" y="1006765"/>
                  </a:lnTo>
                  <a:lnTo>
                    <a:pt x="1959617" y="985175"/>
                  </a:lnTo>
                  <a:close/>
                </a:path>
                <a:path w="1960245" h="1732915">
                  <a:moveTo>
                    <a:pt x="1955978" y="1027085"/>
                  </a:moveTo>
                  <a:lnTo>
                    <a:pt x="1953204" y="1027085"/>
                  </a:lnTo>
                  <a:lnTo>
                    <a:pt x="1953179" y="1043595"/>
                  </a:lnTo>
                  <a:lnTo>
                    <a:pt x="1953438" y="1043595"/>
                  </a:lnTo>
                  <a:lnTo>
                    <a:pt x="1953438" y="1035975"/>
                  </a:lnTo>
                  <a:lnTo>
                    <a:pt x="1954708" y="1035975"/>
                  </a:lnTo>
                  <a:lnTo>
                    <a:pt x="1954708" y="1028355"/>
                  </a:lnTo>
                  <a:lnTo>
                    <a:pt x="1955978" y="1028355"/>
                  </a:lnTo>
                  <a:lnTo>
                    <a:pt x="1955978" y="1027085"/>
                  </a:lnTo>
                  <a:close/>
                </a:path>
                <a:path w="1960245" h="1732915">
                  <a:moveTo>
                    <a:pt x="776148" y="1725823"/>
                  </a:moveTo>
                  <a:lnTo>
                    <a:pt x="776148" y="1726855"/>
                  </a:lnTo>
                  <a:lnTo>
                    <a:pt x="1185088" y="1726855"/>
                  </a:lnTo>
                  <a:lnTo>
                    <a:pt x="1185088" y="1726623"/>
                  </a:lnTo>
                  <a:lnTo>
                    <a:pt x="776148" y="1725823"/>
                  </a:lnTo>
                  <a:close/>
                </a:path>
                <a:path w="1960245" h="1732915">
                  <a:moveTo>
                    <a:pt x="1192708" y="1724315"/>
                  </a:moveTo>
                  <a:lnTo>
                    <a:pt x="772338" y="1724315"/>
                  </a:lnTo>
                  <a:lnTo>
                    <a:pt x="772338" y="1725585"/>
                  </a:lnTo>
                  <a:lnTo>
                    <a:pt x="1192708" y="1725585"/>
                  </a:lnTo>
                  <a:lnTo>
                    <a:pt x="1192708" y="1724315"/>
                  </a:lnTo>
                  <a:close/>
                </a:path>
                <a:path w="1960245" h="1732915">
                  <a:moveTo>
                    <a:pt x="1139368" y="1731935"/>
                  </a:moveTo>
                  <a:lnTo>
                    <a:pt x="830758" y="1731935"/>
                  </a:lnTo>
                  <a:lnTo>
                    <a:pt x="830758" y="1732282"/>
                  </a:lnTo>
                  <a:lnTo>
                    <a:pt x="1139368" y="1732882"/>
                  </a:lnTo>
                  <a:lnTo>
                    <a:pt x="1139368" y="1731935"/>
                  </a:lnTo>
                  <a:close/>
                </a:path>
                <a:path w="1960245" h="1732915">
                  <a:moveTo>
                    <a:pt x="1159688" y="1729395"/>
                  </a:moveTo>
                  <a:lnTo>
                    <a:pt x="810438" y="1729395"/>
                  </a:lnTo>
                  <a:lnTo>
                    <a:pt x="810438" y="1730665"/>
                  </a:lnTo>
                  <a:lnTo>
                    <a:pt x="1159688" y="1730665"/>
                  </a:lnTo>
                  <a:lnTo>
                    <a:pt x="1159688" y="1729395"/>
                  </a:lnTo>
                  <a:close/>
                </a:path>
                <a:path w="1960245" h="1732915">
                  <a:moveTo>
                    <a:pt x="1169848" y="1728125"/>
                  </a:moveTo>
                  <a:lnTo>
                    <a:pt x="800278" y="1728125"/>
                  </a:lnTo>
                  <a:lnTo>
                    <a:pt x="800278" y="1729395"/>
                  </a:lnTo>
                  <a:lnTo>
                    <a:pt x="1169848" y="1729395"/>
                  </a:lnTo>
                  <a:lnTo>
                    <a:pt x="1169848" y="1728125"/>
                  </a:lnTo>
                  <a:close/>
                </a:path>
                <a:path w="1960245" h="1732915">
                  <a:moveTo>
                    <a:pt x="1180008" y="1726855"/>
                  </a:moveTo>
                  <a:lnTo>
                    <a:pt x="790118" y="1726855"/>
                  </a:lnTo>
                  <a:lnTo>
                    <a:pt x="790118" y="1728125"/>
                  </a:lnTo>
                  <a:lnTo>
                    <a:pt x="1180008" y="1728125"/>
                  </a:lnTo>
                  <a:lnTo>
                    <a:pt x="1180008" y="1726855"/>
                  </a:lnTo>
                  <a:close/>
                </a:path>
              </a:pathLst>
            </a:custGeom>
            <a:solidFill>
              <a:srgbClr val="0038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981200" y="4969509"/>
              <a:ext cx="453390" cy="6350"/>
            </a:xfrm>
            <a:custGeom>
              <a:avLst/>
              <a:gdLst/>
              <a:ahLst/>
              <a:cxnLst/>
              <a:rect l="l" t="t" r="r" b="b"/>
              <a:pathLst>
                <a:path w="453389" h="6350">
                  <a:moveTo>
                    <a:pt x="448310" y="3810"/>
                  </a:moveTo>
                  <a:lnTo>
                    <a:pt x="441960" y="3810"/>
                  </a:lnTo>
                  <a:lnTo>
                    <a:pt x="441960" y="2540"/>
                  </a:lnTo>
                  <a:lnTo>
                    <a:pt x="436880" y="2540"/>
                  </a:lnTo>
                  <a:lnTo>
                    <a:pt x="436880" y="1270"/>
                  </a:lnTo>
                  <a:lnTo>
                    <a:pt x="433070" y="1270"/>
                  </a:lnTo>
                  <a:lnTo>
                    <a:pt x="433070" y="0"/>
                  </a:lnTo>
                  <a:lnTo>
                    <a:pt x="24130" y="0"/>
                  </a:lnTo>
                  <a:lnTo>
                    <a:pt x="24130" y="1270"/>
                  </a:lnTo>
                  <a:lnTo>
                    <a:pt x="16510" y="1270"/>
                  </a:lnTo>
                  <a:lnTo>
                    <a:pt x="16510" y="2540"/>
                  </a:lnTo>
                  <a:lnTo>
                    <a:pt x="10160" y="2540"/>
                  </a:lnTo>
                  <a:lnTo>
                    <a:pt x="10160" y="3810"/>
                  </a:lnTo>
                  <a:lnTo>
                    <a:pt x="5080" y="3810"/>
                  </a:lnTo>
                  <a:lnTo>
                    <a:pt x="5080" y="5080"/>
                  </a:lnTo>
                  <a:lnTo>
                    <a:pt x="448310" y="5080"/>
                  </a:lnTo>
                  <a:lnTo>
                    <a:pt x="448310" y="3810"/>
                  </a:lnTo>
                  <a:close/>
                </a:path>
                <a:path w="453389" h="6350">
                  <a:moveTo>
                    <a:pt x="453390" y="5092"/>
                  </a:moveTo>
                  <a:lnTo>
                    <a:pt x="0" y="5092"/>
                  </a:lnTo>
                  <a:lnTo>
                    <a:pt x="0" y="5270"/>
                  </a:lnTo>
                  <a:lnTo>
                    <a:pt x="453390" y="6159"/>
                  </a:lnTo>
                  <a:lnTo>
                    <a:pt x="453390" y="5092"/>
                  </a:lnTo>
                  <a:close/>
                </a:path>
              </a:pathLst>
            </a:custGeom>
            <a:solidFill>
              <a:srgbClr val="0039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238925" y="5632450"/>
              <a:ext cx="0" cy="387350"/>
            </a:xfrm>
            <a:custGeom>
              <a:avLst/>
              <a:gdLst/>
              <a:ahLst/>
              <a:cxnLst/>
              <a:rect l="l" t="t" r="r" b="b"/>
              <a:pathLst>
                <a:path h="387350">
                  <a:moveTo>
                    <a:pt x="0" y="0"/>
                  </a:moveTo>
                  <a:lnTo>
                    <a:pt x="0" y="387350"/>
                  </a:lnTo>
                </a:path>
              </a:pathLst>
            </a:custGeom>
            <a:ln w="3175">
              <a:solidFill>
                <a:srgbClr val="00394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3179366" y="5631180"/>
              <a:ext cx="0" cy="398780"/>
            </a:xfrm>
            <a:custGeom>
              <a:avLst/>
              <a:gdLst/>
              <a:ahLst/>
              <a:cxnLst/>
              <a:rect l="l" t="t" r="r" b="b"/>
              <a:pathLst>
                <a:path h="398779">
                  <a:moveTo>
                    <a:pt x="0" y="0"/>
                  </a:moveTo>
                  <a:lnTo>
                    <a:pt x="0" y="398780"/>
                  </a:lnTo>
                </a:path>
              </a:pathLst>
            </a:custGeom>
            <a:ln w="3175">
              <a:solidFill>
                <a:srgbClr val="00394F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973580" y="6680200"/>
              <a:ext cx="477520" cy="8890"/>
            </a:xfrm>
            <a:custGeom>
              <a:avLst/>
              <a:gdLst/>
              <a:ahLst/>
              <a:cxnLst/>
              <a:rect l="l" t="t" r="r" b="b"/>
              <a:pathLst>
                <a:path w="477519" h="8890">
                  <a:moveTo>
                    <a:pt x="440690" y="7620"/>
                  </a:moveTo>
                  <a:lnTo>
                    <a:pt x="31750" y="7620"/>
                  </a:lnTo>
                  <a:lnTo>
                    <a:pt x="31750" y="7861"/>
                  </a:lnTo>
                  <a:lnTo>
                    <a:pt x="440690" y="8661"/>
                  </a:lnTo>
                  <a:lnTo>
                    <a:pt x="440690" y="7620"/>
                  </a:lnTo>
                  <a:close/>
                </a:path>
                <a:path w="477519" h="8890">
                  <a:moveTo>
                    <a:pt x="466090" y="2552"/>
                  </a:moveTo>
                  <a:lnTo>
                    <a:pt x="11430" y="2552"/>
                  </a:lnTo>
                  <a:lnTo>
                    <a:pt x="11430" y="3810"/>
                  </a:lnTo>
                  <a:lnTo>
                    <a:pt x="16510" y="3810"/>
                  </a:lnTo>
                  <a:lnTo>
                    <a:pt x="16510" y="5080"/>
                  </a:lnTo>
                  <a:lnTo>
                    <a:pt x="22860" y="5080"/>
                  </a:lnTo>
                  <a:lnTo>
                    <a:pt x="22860" y="6350"/>
                  </a:lnTo>
                  <a:lnTo>
                    <a:pt x="454660" y="6350"/>
                  </a:lnTo>
                  <a:lnTo>
                    <a:pt x="454660" y="5080"/>
                  </a:lnTo>
                  <a:lnTo>
                    <a:pt x="459740" y="5080"/>
                  </a:lnTo>
                  <a:lnTo>
                    <a:pt x="459740" y="3810"/>
                  </a:lnTo>
                  <a:lnTo>
                    <a:pt x="466090" y="3810"/>
                  </a:lnTo>
                  <a:lnTo>
                    <a:pt x="466090" y="2552"/>
                  </a:lnTo>
                  <a:close/>
                </a:path>
                <a:path w="477519" h="8890">
                  <a:moveTo>
                    <a:pt x="471170" y="2374"/>
                  </a:moveTo>
                  <a:lnTo>
                    <a:pt x="6350" y="1460"/>
                  </a:lnTo>
                  <a:lnTo>
                    <a:pt x="6350" y="2540"/>
                  </a:lnTo>
                  <a:lnTo>
                    <a:pt x="471170" y="2540"/>
                  </a:lnTo>
                  <a:lnTo>
                    <a:pt x="471170" y="2374"/>
                  </a:lnTo>
                  <a:close/>
                </a:path>
                <a:path w="477519" h="8890">
                  <a:moveTo>
                    <a:pt x="4775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477520" y="1270"/>
                  </a:lnTo>
                  <a:lnTo>
                    <a:pt x="477520" y="0"/>
                  </a:lnTo>
                  <a:close/>
                </a:path>
              </a:pathLst>
            </a:custGeom>
            <a:solidFill>
              <a:srgbClr val="0039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241772" y="4974773"/>
              <a:ext cx="1934845" cy="1708150"/>
            </a:xfrm>
            <a:custGeom>
              <a:avLst/>
              <a:gdLst/>
              <a:ahLst/>
              <a:cxnLst/>
              <a:rect l="l" t="t" r="r" b="b"/>
              <a:pathLst>
                <a:path w="1934845" h="1708150">
                  <a:moveTo>
                    <a:pt x="1215677" y="4896"/>
                  </a:moveTo>
                  <a:lnTo>
                    <a:pt x="716567" y="4896"/>
                  </a:lnTo>
                  <a:lnTo>
                    <a:pt x="716567" y="6166"/>
                  </a:lnTo>
                  <a:lnTo>
                    <a:pt x="1215677" y="6166"/>
                  </a:lnTo>
                  <a:lnTo>
                    <a:pt x="1215677" y="4896"/>
                  </a:lnTo>
                  <a:close/>
                </a:path>
                <a:path w="1934845" h="1708150">
                  <a:moveTo>
                    <a:pt x="1210597" y="3626"/>
                  </a:moveTo>
                  <a:lnTo>
                    <a:pt x="721647" y="3626"/>
                  </a:lnTo>
                  <a:lnTo>
                    <a:pt x="721647" y="4896"/>
                  </a:lnTo>
                  <a:lnTo>
                    <a:pt x="1210597" y="4896"/>
                  </a:lnTo>
                  <a:lnTo>
                    <a:pt x="1210597" y="3626"/>
                  </a:lnTo>
                  <a:close/>
                </a:path>
                <a:path w="1934845" h="1708150">
                  <a:moveTo>
                    <a:pt x="1204247" y="2356"/>
                  </a:moveTo>
                  <a:lnTo>
                    <a:pt x="727997" y="2356"/>
                  </a:lnTo>
                  <a:lnTo>
                    <a:pt x="727997" y="3626"/>
                  </a:lnTo>
                  <a:lnTo>
                    <a:pt x="1204247" y="3626"/>
                  </a:lnTo>
                  <a:lnTo>
                    <a:pt x="1204247" y="2356"/>
                  </a:lnTo>
                  <a:close/>
                </a:path>
                <a:path w="1934845" h="1708150">
                  <a:moveTo>
                    <a:pt x="1199167" y="1086"/>
                  </a:moveTo>
                  <a:lnTo>
                    <a:pt x="733077" y="1086"/>
                  </a:lnTo>
                  <a:lnTo>
                    <a:pt x="733077" y="2356"/>
                  </a:lnTo>
                  <a:lnTo>
                    <a:pt x="1199167" y="2356"/>
                  </a:lnTo>
                  <a:lnTo>
                    <a:pt x="1199167" y="1086"/>
                  </a:lnTo>
                  <a:close/>
                </a:path>
                <a:path w="1934845" h="1708150">
                  <a:moveTo>
                    <a:pt x="739427" y="0"/>
                  </a:moveTo>
                  <a:lnTo>
                    <a:pt x="739427" y="1086"/>
                  </a:lnTo>
                  <a:lnTo>
                    <a:pt x="1192817" y="1086"/>
                  </a:lnTo>
                  <a:lnTo>
                    <a:pt x="1192817" y="893"/>
                  </a:lnTo>
                  <a:lnTo>
                    <a:pt x="739427" y="0"/>
                  </a:lnTo>
                  <a:close/>
                </a:path>
                <a:path w="1934845" h="1708150">
                  <a:moveTo>
                    <a:pt x="1220757" y="6166"/>
                  </a:moveTo>
                  <a:lnTo>
                    <a:pt x="711487" y="6166"/>
                  </a:lnTo>
                  <a:lnTo>
                    <a:pt x="1220757" y="7301"/>
                  </a:lnTo>
                  <a:lnTo>
                    <a:pt x="1220757" y="6166"/>
                  </a:lnTo>
                  <a:close/>
                </a:path>
                <a:path w="1934845" h="1708150">
                  <a:moveTo>
                    <a:pt x="6960" y="636086"/>
                  </a:moveTo>
                  <a:lnTo>
                    <a:pt x="6637" y="636086"/>
                  </a:lnTo>
                  <a:lnTo>
                    <a:pt x="6637" y="639896"/>
                  </a:lnTo>
                  <a:lnTo>
                    <a:pt x="5367" y="639896"/>
                  </a:lnTo>
                  <a:lnTo>
                    <a:pt x="5367" y="644976"/>
                  </a:lnTo>
                  <a:lnTo>
                    <a:pt x="4097" y="644976"/>
                  </a:lnTo>
                  <a:lnTo>
                    <a:pt x="4097" y="648786"/>
                  </a:lnTo>
                  <a:lnTo>
                    <a:pt x="2827" y="648786"/>
                  </a:lnTo>
                  <a:lnTo>
                    <a:pt x="2827" y="652596"/>
                  </a:lnTo>
                  <a:lnTo>
                    <a:pt x="6936" y="652596"/>
                  </a:lnTo>
                  <a:lnTo>
                    <a:pt x="6960" y="636086"/>
                  </a:lnTo>
                  <a:close/>
                </a:path>
                <a:path w="1934845" h="1708150">
                  <a:moveTo>
                    <a:pt x="1929417" y="633546"/>
                  </a:moveTo>
                  <a:lnTo>
                    <a:pt x="1928480" y="633546"/>
                  </a:lnTo>
                  <a:lnTo>
                    <a:pt x="1928451" y="652596"/>
                  </a:lnTo>
                  <a:lnTo>
                    <a:pt x="1933227" y="652596"/>
                  </a:lnTo>
                  <a:lnTo>
                    <a:pt x="1933227" y="647516"/>
                  </a:lnTo>
                  <a:lnTo>
                    <a:pt x="1931957" y="647516"/>
                  </a:lnTo>
                  <a:lnTo>
                    <a:pt x="1931957" y="642436"/>
                  </a:lnTo>
                  <a:lnTo>
                    <a:pt x="1930687" y="642436"/>
                  </a:lnTo>
                  <a:lnTo>
                    <a:pt x="1930687" y="638626"/>
                  </a:lnTo>
                  <a:lnTo>
                    <a:pt x="1929417" y="638626"/>
                  </a:lnTo>
                  <a:lnTo>
                    <a:pt x="1929417" y="633546"/>
                  </a:lnTo>
                  <a:close/>
                </a:path>
                <a:path w="1934845" h="1708150">
                  <a:moveTo>
                    <a:pt x="6936" y="652596"/>
                  </a:moveTo>
                  <a:lnTo>
                    <a:pt x="2827" y="652596"/>
                  </a:lnTo>
                  <a:lnTo>
                    <a:pt x="2827" y="653866"/>
                  </a:lnTo>
                  <a:lnTo>
                    <a:pt x="1557" y="653866"/>
                  </a:lnTo>
                  <a:lnTo>
                    <a:pt x="1557" y="657676"/>
                  </a:lnTo>
                  <a:lnTo>
                    <a:pt x="576" y="657676"/>
                  </a:lnTo>
                  <a:lnTo>
                    <a:pt x="300" y="843096"/>
                  </a:lnTo>
                  <a:lnTo>
                    <a:pt x="6650" y="843096"/>
                  </a:lnTo>
                  <a:lnTo>
                    <a:pt x="6936" y="652596"/>
                  </a:lnTo>
                  <a:close/>
                </a:path>
                <a:path w="1934845" h="1708150">
                  <a:moveTo>
                    <a:pt x="1934497" y="652596"/>
                  </a:moveTo>
                  <a:lnTo>
                    <a:pt x="1928451" y="652596"/>
                  </a:lnTo>
                  <a:lnTo>
                    <a:pt x="1928166" y="843096"/>
                  </a:lnTo>
                  <a:lnTo>
                    <a:pt x="1934516" y="843096"/>
                  </a:lnTo>
                  <a:lnTo>
                    <a:pt x="1934793" y="656406"/>
                  </a:lnTo>
                  <a:lnTo>
                    <a:pt x="1934497" y="656406"/>
                  </a:lnTo>
                  <a:lnTo>
                    <a:pt x="1934497" y="652596"/>
                  </a:lnTo>
                  <a:close/>
                </a:path>
                <a:path w="1934845" h="1708150">
                  <a:moveTo>
                    <a:pt x="6650" y="843096"/>
                  </a:moveTo>
                  <a:lnTo>
                    <a:pt x="300" y="843096"/>
                  </a:lnTo>
                  <a:lnTo>
                    <a:pt x="107" y="972636"/>
                  </a:lnTo>
                  <a:lnTo>
                    <a:pt x="6456" y="972636"/>
                  </a:lnTo>
                  <a:lnTo>
                    <a:pt x="6650" y="843096"/>
                  </a:lnTo>
                  <a:close/>
                </a:path>
                <a:path w="1934845" h="1708150">
                  <a:moveTo>
                    <a:pt x="1934516" y="843096"/>
                  </a:moveTo>
                  <a:lnTo>
                    <a:pt x="1928166" y="843096"/>
                  </a:lnTo>
                  <a:lnTo>
                    <a:pt x="1927972" y="972636"/>
                  </a:lnTo>
                  <a:lnTo>
                    <a:pt x="1934323" y="972636"/>
                  </a:lnTo>
                  <a:lnTo>
                    <a:pt x="1934516" y="843096"/>
                  </a:lnTo>
                  <a:close/>
                </a:path>
                <a:path w="1934845" h="1708150">
                  <a:moveTo>
                    <a:pt x="1934323" y="972636"/>
                  </a:moveTo>
                  <a:lnTo>
                    <a:pt x="1927972" y="972636"/>
                  </a:lnTo>
                  <a:lnTo>
                    <a:pt x="1927812" y="1079316"/>
                  </a:lnTo>
                  <a:lnTo>
                    <a:pt x="1928147" y="1079316"/>
                  </a:lnTo>
                  <a:lnTo>
                    <a:pt x="1928147" y="1074236"/>
                  </a:lnTo>
                  <a:lnTo>
                    <a:pt x="1929417" y="1074236"/>
                  </a:lnTo>
                  <a:lnTo>
                    <a:pt x="1929417" y="1069156"/>
                  </a:lnTo>
                  <a:lnTo>
                    <a:pt x="1930687" y="1069156"/>
                  </a:lnTo>
                  <a:lnTo>
                    <a:pt x="1930687" y="1065346"/>
                  </a:lnTo>
                  <a:lnTo>
                    <a:pt x="1931957" y="1065346"/>
                  </a:lnTo>
                  <a:lnTo>
                    <a:pt x="1931957" y="1060266"/>
                  </a:lnTo>
                  <a:lnTo>
                    <a:pt x="1933227" y="1060266"/>
                  </a:lnTo>
                  <a:lnTo>
                    <a:pt x="1933227" y="1055186"/>
                  </a:lnTo>
                  <a:lnTo>
                    <a:pt x="1934200" y="1055186"/>
                  </a:lnTo>
                  <a:lnTo>
                    <a:pt x="1934323" y="972636"/>
                  </a:lnTo>
                  <a:close/>
                </a:path>
                <a:path w="1934845" h="1708150">
                  <a:moveTo>
                    <a:pt x="6456" y="972636"/>
                  </a:moveTo>
                  <a:lnTo>
                    <a:pt x="107" y="972636"/>
                  </a:lnTo>
                  <a:lnTo>
                    <a:pt x="0" y="1045026"/>
                  </a:lnTo>
                  <a:lnTo>
                    <a:pt x="287" y="1045026"/>
                  </a:lnTo>
                  <a:lnTo>
                    <a:pt x="287" y="1050106"/>
                  </a:lnTo>
                  <a:lnTo>
                    <a:pt x="1557" y="1050106"/>
                  </a:lnTo>
                  <a:lnTo>
                    <a:pt x="1557" y="1053916"/>
                  </a:lnTo>
                  <a:lnTo>
                    <a:pt x="2827" y="1053916"/>
                  </a:lnTo>
                  <a:lnTo>
                    <a:pt x="2827" y="1058996"/>
                  </a:lnTo>
                  <a:lnTo>
                    <a:pt x="4097" y="1058996"/>
                  </a:lnTo>
                  <a:lnTo>
                    <a:pt x="4097" y="1062806"/>
                  </a:lnTo>
                  <a:lnTo>
                    <a:pt x="5367" y="1062806"/>
                  </a:lnTo>
                  <a:lnTo>
                    <a:pt x="5367" y="1067886"/>
                  </a:lnTo>
                  <a:lnTo>
                    <a:pt x="6313" y="1067886"/>
                  </a:lnTo>
                  <a:lnTo>
                    <a:pt x="6456" y="972636"/>
                  </a:lnTo>
                  <a:close/>
                </a:path>
                <a:path w="1934845" h="1708150">
                  <a:moveTo>
                    <a:pt x="710217" y="1700474"/>
                  </a:moveTo>
                  <a:lnTo>
                    <a:pt x="710217" y="1701616"/>
                  </a:lnTo>
                  <a:lnTo>
                    <a:pt x="1230917" y="1701616"/>
                  </a:lnTo>
                  <a:lnTo>
                    <a:pt x="710217" y="1700474"/>
                  </a:lnTo>
                  <a:close/>
                </a:path>
                <a:path w="1934845" h="1708150">
                  <a:moveTo>
                    <a:pt x="1237267" y="1699076"/>
                  </a:moveTo>
                  <a:lnTo>
                    <a:pt x="703867" y="1699076"/>
                  </a:lnTo>
                  <a:lnTo>
                    <a:pt x="703867" y="1700346"/>
                  </a:lnTo>
                  <a:lnTo>
                    <a:pt x="1237267" y="1700346"/>
                  </a:lnTo>
                  <a:lnTo>
                    <a:pt x="1237267" y="1699076"/>
                  </a:lnTo>
                  <a:close/>
                </a:path>
                <a:path w="1934845" h="1708150">
                  <a:moveTo>
                    <a:pt x="1202977" y="1706696"/>
                  </a:moveTo>
                  <a:lnTo>
                    <a:pt x="738157" y="1706696"/>
                  </a:lnTo>
                  <a:lnTo>
                    <a:pt x="738157" y="1706882"/>
                  </a:lnTo>
                  <a:lnTo>
                    <a:pt x="1202977" y="1707798"/>
                  </a:lnTo>
                  <a:lnTo>
                    <a:pt x="1202977" y="1706696"/>
                  </a:lnTo>
                  <a:close/>
                </a:path>
                <a:path w="1934845" h="1708150">
                  <a:moveTo>
                    <a:pt x="1214407" y="1704156"/>
                  </a:moveTo>
                  <a:lnTo>
                    <a:pt x="726727" y="1704156"/>
                  </a:lnTo>
                  <a:lnTo>
                    <a:pt x="726727" y="1705426"/>
                  </a:lnTo>
                  <a:lnTo>
                    <a:pt x="1214407" y="1705426"/>
                  </a:lnTo>
                  <a:lnTo>
                    <a:pt x="1214407" y="1704156"/>
                  </a:lnTo>
                  <a:close/>
                </a:path>
                <a:path w="1934845" h="1708150">
                  <a:moveTo>
                    <a:pt x="1220757" y="1702886"/>
                  </a:moveTo>
                  <a:lnTo>
                    <a:pt x="720377" y="1702886"/>
                  </a:lnTo>
                  <a:lnTo>
                    <a:pt x="720377" y="1704156"/>
                  </a:lnTo>
                  <a:lnTo>
                    <a:pt x="1220757" y="1704156"/>
                  </a:lnTo>
                  <a:lnTo>
                    <a:pt x="1220757" y="1702886"/>
                  </a:lnTo>
                  <a:close/>
                </a:path>
                <a:path w="1934845" h="1708150">
                  <a:moveTo>
                    <a:pt x="1225837" y="1701616"/>
                  </a:moveTo>
                  <a:lnTo>
                    <a:pt x="715297" y="1701616"/>
                  </a:lnTo>
                  <a:lnTo>
                    <a:pt x="715297" y="1702886"/>
                  </a:lnTo>
                  <a:lnTo>
                    <a:pt x="1225837" y="1702886"/>
                  </a:lnTo>
                  <a:lnTo>
                    <a:pt x="1225837" y="1701616"/>
                  </a:lnTo>
                  <a:close/>
                </a:path>
              </a:pathLst>
            </a:custGeom>
            <a:solidFill>
              <a:srgbClr val="0039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925320" y="4981066"/>
              <a:ext cx="566420" cy="7620"/>
            </a:xfrm>
            <a:custGeom>
              <a:avLst/>
              <a:gdLst/>
              <a:ahLst/>
              <a:cxnLst/>
              <a:rect l="l" t="t" r="r" b="b"/>
              <a:pathLst>
                <a:path w="566419" h="7620">
                  <a:moveTo>
                    <a:pt x="560070" y="4953"/>
                  </a:moveTo>
                  <a:lnTo>
                    <a:pt x="554990" y="4953"/>
                  </a:lnTo>
                  <a:lnTo>
                    <a:pt x="554990" y="3683"/>
                  </a:lnTo>
                  <a:lnTo>
                    <a:pt x="548640" y="3683"/>
                  </a:lnTo>
                  <a:lnTo>
                    <a:pt x="548640" y="2413"/>
                  </a:lnTo>
                  <a:lnTo>
                    <a:pt x="543560" y="2413"/>
                  </a:lnTo>
                  <a:lnTo>
                    <a:pt x="543560" y="1143"/>
                  </a:lnTo>
                  <a:lnTo>
                    <a:pt x="537210" y="1143"/>
                  </a:lnTo>
                  <a:lnTo>
                    <a:pt x="537210" y="1016"/>
                  </a:lnTo>
                  <a:lnTo>
                    <a:pt x="27940" y="0"/>
                  </a:lnTo>
                  <a:lnTo>
                    <a:pt x="27940" y="1143"/>
                  </a:lnTo>
                  <a:lnTo>
                    <a:pt x="21590" y="1143"/>
                  </a:lnTo>
                  <a:lnTo>
                    <a:pt x="21590" y="2413"/>
                  </a:lnTo>
                  <a:lnTo>
                    <a:pt x="16510" y="2413"/>
                  </a:lnTo>
                  <a:lnTo>
                    <a:pt x="16510" y="3683"/>
                  </a:lnTo>
                  <a:lnTo>
                    <a:pt x="10160" y="3683"/>
                  </a:lnTo>
                  <a:lnTo>
                    <a:pt x="10160" y="4953"/>
                  </a:lnTo>
                  <a:lnTo>
                    <a:pt x="5080" y="4953"/>
                  </a:lnTo>
                  <a:lnTo>
                    <a:pt x="5080" y="6223"/>
                  </a:lnTo>
                  <a:lnTo>
                    <a:pt x="560070" y="6223"/>
                  </a:lnTo>
                  <a:lnTo>
                    <a:pt x="560070" y="4953"/>
                  </a:lnTo>
                  <a:close/>
                </a:path>
                <a:path w="566419" h="7620">
                  <a:moveTo>
                    <a:pt x="566420" y="6235"/>
                  </a:moveTo>
                  <a:lnTo>
                    <a:pt x="0" y="6235"/>
                  </a:lnTo>
                  <a:lnTo>
                    <a:pt x="566420" y="7429"/>
                  </a:lnTo>
                  <a:lnTo>
                    <a:pt x="566420" y="6235"/>
                  </a:lnTo>
                  <a:close/>
                </a:path>
              </a:pathLst>
            </a:custGeom>
            <a:solidFill>
              <a:srgbClr val="003A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251622" y="5588000"/>
              <a:ext cx="0" cy="477520"/>
            </a:xfrm>
            <a:custGeom>
              <a:avLst/>
              <a:gdLst/>
              <a:ahLst/>
              <a:cxnLst/>
              <a:rect l="l" t="t" r="r" b="b"/>
              <a:pathLst>
                <a:path h="477520">
                  <a:moveTo>
                    <a:pt x="0" y="0"/>
                  </a:moveTo>
                  <a:lnTo>
                    <a:pt x="0" y="477519"/>
                  </a:lnTo>
                </a:path>
              </a:pathLst>
            </a:custGeom>
            <a:ln w="6363">
              <a:solidFill>
                <a:srgbClr val="003A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3164675" y="5584189"/>
              <a:ext cx="5715" cy="43180"/>
            </a:xfrm>
            <a:custGeom>
              <a:avLst/>
              <a:gdLst/>
              <a:ahLst/>
              <a:cxnLst/>
              <a:rect l="l" t="t" r="r" b="b"/>
              <a:pathLst>
                <a:path w="5714" h="43179">
                  <a:moveTo>
                    <a:pt x="5562" y="24130"/>
                  </a:moveTo>
                  <a:lnTo>
                    <a:pt x="5245" y="24130"/>
                  </a:lnTo>
                  <a:lnTo>
                    <a:pt x="5245" y="19050"/>
                  </a:lnTo>
                  <a:lnTo>
                    <a:pt x="3975" y="19050"/>
                  </a:lnTo>
                  <a:lnTo>
                    <a:pt x="3975" y="13970"/>
                  </a:lnTo>
                  <a:lnTo>
                    <a:pt x="2705" y="13970"/>
                  </a:lnTo>
                  <a:lnTo>
                    <a:pt x="2705" y="10160"/>
                  </a:lnTo>
                  <a:lnTo>
                    <a:pt x="1435" y="10160"/>
                  </a:lnTo>
                  <a:lnTo>
                    <a:pt x="1435" y="5080"/>
                  </a:lnTo>
                  <a:lnTo>
                    <a:pt x="165" y="5080"/>
                  </a:lnTo>
                  <a:lnTo>
                    <a:pt x="165" y="0"/>
                  </a:lnTo>
                  <a:lnTo>
                    <a:pt x="76" y="5080"/>
                  </a:lnTo>
                  <a:lnTo>
                    <a:pt x="63" y="10160"/>
                  </a:lnTo>
                  <a:lnTo>
                    <a:pt x="50" y="13970"/>
                  </a:lnTo>
                  <a:lnTo>
                    <a:pt x="50" y="19050"/>
                  </a:lnTo>
                  <a:lnTo>
                    <a:pt x="38" y="24130"/>
                  </a:lnTo>
                  <a:lnTo>
                    <a:pt x="0" y="43180"/>
                  </a:lnTo>
                  <a:lnTo>
                    <a:pt x="5562" y="43180"/>
                  </a:lnTo>
                  <a:lnTo>
                    <a:pt x="5562" y="24130"/>
                  </a:lnTo>
                  <a:close/>
                </a:path>
              </a:pathLst>
            </a:custGeom>
            <a:solidFill>
              <a:srgbClr val="003A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3166942" y="5627369"/>
              <a:ext cx="0" cy="445770"/>
            </a:xfrm>
            <a:custGeom>
              <a:avLst/>
              <a:gdLst/>
              <a:ahLst/>
              <a:cxnLst/>
              <a:rect l="l" t="t" r="r" b="b"/>
              <a:pathLst>
                <a:path h="445770">
                  <a:moveTo>
                    <a:pt x="0" y="0"/>
                  </a:moveTo>
                  <a:lnTo>
                    <a:pt x="0" y="445769"/>
                  </a:lnTo>
                </a:path>
              </a:pathLst>
            </a:custGeom>
            <a:ln w="3175">
              <a:solidFill>
                <a:srgbClr val="003A5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917700" y="6667500"/>
              <a:ext cx="589280" cy="8890"/>
            </a:xfrm>
            <a:custGeom>
              <a:avLst/>
              <a:gdLst/>
              <a:ahLst/>
              <a:cxnLst/>
              <a:rect l="l" t="t" r="r" b="b"/>
              <a:pathLst>
                <a:path w="589280" h="8890">
                  <a:moveTo>
                    <a:pt x="554990" y="7620"/>
                  </a:moveTo>
                  <a:lnTo>
                    <a:pt x="34290" y="7620"/>
                  </a:lnTo>
                  <a:lnTo>
                    <a:pt x="34290" y="7759"/>
                  </a:lnTo>
                  <a:lnTo>
                    <a:pt x="554990" y="8788"/>
                  </a:lnTo>
                  <a:lnTo>
                    <a:pt x="554990" y="7620"/>
                  </a:lnTo>
                  <a:close/>
                </a:path>
                <a:path w="589280" h="8890">
                  <a:moveTo>
                    <a:pt x="577850" y="2552"/>
                  </a:moveTo>
                  <a:lnTo>
                    <a:pt x="11430" y="2552"/>
                  </a:lnTo>
                  <a:lnTo>
                    <a:pt x="11430" y="3810"/>
                  </a:lnTo>
                  <a:lnTo>
                    <a:pt x="16510" y="3810"/>
                  </a:lnTo>
                  <a:lnTo>
                    <a:pt x="16510" y="5080"/>
                  </a:lnTo>
                  <a:lnTo>
                    <a:pt x="22860" y="5080"/>
                  </a:lnTo>
                  <a:lnTo>
                    <a:pt x="22860" y="6350"/>
                  </a:lnTo>
                  <a:lnTo>
                    <a:pt x="566420" y="6350"/>
                  </a:lnTo>
                  <a:lnTo>
                    <a:pt x="566420" y="5080"/>
                  </a:lnTo>
                  <a:lnTo>
                    <a:pt x="572770" y="5080"/>
                  </a:lnTo>
                  <a:lnTo>
                    <a:pt x="572770" y="3810"/>
                  </a:lnTo>
                  <a:lnTo>
                    <a:pt x="577850" y="3810"/>
                  </a:lnTo>
                  <a:lnTo>
                    <a:pt x="577850" y="2552"/>
                  </a:lnTo>
                  <a:close/>
                </a:path>
                <a:path w="589280" h="8890">
                  <a:moveTo>
                    <a:pt x="584200" y="2501"/>
                  </a:moveTo>
                  <a:lnTo>
                    <a:pt x="6350" y="1346"/>
                  </a:lnTo>
                  <a:lnTo>
                    <a:pt x="6350" y="2540"/>
                  </a:lnTo>
                  <a:lnTo>
                    <a:pt x="584200" y="2540"/>
                  </a:lnTo>
                  <a:close/>
                </a:path>
                <a:path w="589280" h="8890">
                  <a:moveTo>
                    <a:pt x="58928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589280" y="1270"/>
                  </a:lnTo>
                  <a:lnTo>
                    <a:pt x="589280" y="0"/>
                  </a:lnTo>
                  <a:close/>
                </a:path>
              </a:pathLst>
            </a:custGeom>
            <a:solidFill>
              <a:srgbClr val="003A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899920" y="4987366"/>
              <a:ext cx="617220" cy="7620"/>
            </a:xfrm>
            <a:custGeom>
              <a:avLst/>
              <a:gdLst/>
              <a:ahLst/>
              <a:cxnLst/>
              <a:rect l="l" t="t" r="r" b="b"/>
              <a:pathLst>
                <a:path w="617219" h="7620">
                  <a:moveTo>
                    <a:pt x="613410" y="5003"/>
                  </a:moveTo>
                  <a:lnTo>
                    <a:pt x="610870" y="5003"/>
                  </a:lnTo>
                  <a:lnTo>
                    <a:pt x="610870" y="3733"/>
                  </a:lnTo>
                  <a:lnTo>
                    <a:pt x="603250" y="3733"/>
                  </a:lnTo>
                  <a:lnTo>
                    <a:pt x="603250" y="2463"/>
                  </a:lnTo>
                  <a:lnTo>
                    <a:pt x="596900" y="2463"/>
                  </a:lnTo>
                  <a:lnTo>
                    <a:pt x="596900" y="1193"/>
                  </a:lnTo>
                  <a:lnTo>
                    <a:pt x="591820" y="1193"/>
                  </a:lnTo>
                  <a:lnTo>
                    <a:pt x="25400" y="0"/>
                  </a:lnTo>
                  <a:lnTo>
                    <a:pt x="25400" y="1193"/>
                  </a:lnTo>
                  <a:lnTo>
                    <a:pt x="19050" y="1193"/>
                  </a:lnTo>
                  <a:lnTo>
                    <a:pt x="19050" y="2463"/>
                  </a:lnTo>
                  <a:lnTo>
                    <a:pt x="13970" y="2463"/>
                  </a:lnTo>
                  <a:lnTo>
                    <a:pt x="13970" y="3733"/>
                  </a:lnTo>
                  <a:lnTo>
                    <a:pt x="10160" y="3733"/>
                  </a:lnTo>
                  <a:lnTo>
                    <a:pt x="10160" y="5003"/>
                  </a:lnTo>
                  <a:lnTo>
                    <a:pt x="5080" y="5003"/>
                  </a:lnTo>
                  <a:lnTo>
                    <a:pt x="5080" y="6273"/>
                  </a:lnTo>
                  <a:lnTo>
                    <a:pt x="613410" y="6273"/>
                  </a:lnTo>
                  <a:lnTo>
                    <a:pt x="613410" y="5003"/>
                  </a:lnTo>
                  <a:close/>
                </a:path>
                <a:path w="617219" h="7620">
                  <a:moveTo>
                    <a:pt x="617220" y="6286"/>
                  </a:moveTo>
                  <a:lnTo>
                    <a:pt x="0" y="6286"/>
                  </a:lnTo>
                  <a:lnTo>
                    <a:pt x="617220" y="7531"/>
                  </a:lnTo>
                  <a:lnTo>
                    <a:pt x="617220" y="6286"/>
                  </a:lnTo>
                  <a:close/>
                </a:path>
              </a:pathLst>
            </a:custGeom>
            <a:solidFill>
              <a:srgbClr val="003B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258401" y="5565140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h="521970">
                  <a:moveTo>
                    <a:pt x="0" y="0"/>
                  </a:moveTo>
                  <a:lnTo>
                    <a:pt x="0" y="521970"/>
                  </a:lnTo>
                </a:path>
              </a:pathLst>
            </a:custGeom>
            <a:ln w="6396">
              <a:solidFill>
                <a:srgbClr val="003B5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3160759" y="5561330"/>
              <a:ext cx="0" cy="537210"/>
            </a:xfrm>
            <a:custGeom>
              <a:avLst/>
              <a:gdLst/>
              <a:ahLst/>
              <a:cxnLst/>
              <a:rect l="l" t="t" r="r" b="b"/>
              <a:pathLst>
                <a:path h="537210">
                  <a:moveTo>
                    <a:pt x="0" y="0"/>
                  </a:moveTo>
                  <a:lnTo>
                    <a:pt x="0" y="537210"/>
                  </a:lnTo>
                </a:path>
              </a:pathLst>
            </a:custGeom>
            <a:ln w="6890">
              <a:solidFill>
                <a:srgbClr val="003B5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894840" y="6661150"/>
              <a:ext cx="633730" cy="8890"/>
            </a:xfrm>
            <a:custGeom>
              <a:avLst/>
              <a:gdLst/>
              <a:ahLst/>
              <a:cxnLst/>
              <a:rect l="l" t="t" r="r" b="b"/>
              <a:pathLst>
                <a:path w="633730" h="8890">
                  <a:moveTo>
                    <a:pt x="607060" y="7620"/>
                  </a:moveTo>
                  <a:lnTo>
                    <a:pt x="29210" y="7620"/>
                  </a:lnTo>
                  <a:lnTo>
                    <a:pt x="607060" y="8851"/>
                  </a:lnTo>
                  <a:lnTo>
                    <a:pt x="607060" y="7620"/>
                  </a:lnTo>
                  <a:close/>
                </a:path>
                <a:path w="633730" h="8890">
                  <a:moveTo>
                    <a:pt x="626110" y="2552"/>
                  </a:moveTo>
                  <a:lnTo>
                    <a:pt x="8890" y="2552"/>
                  </a:lnTo>
                  <a:lnTo>
                    <a:pt x="8890" y="3810"/>
                  </a:lnTo>
                  <a:lnTo>
                    <a:pt x="12700" y="3810"/>
                  </a:lnTo>
                  <a:lnTo>
                    <a:pt x="12700" y="5080"/>
                  </a:lnTo>
                  <a:lnTo>
                    <a:pt x="15240" y="5080"/>
                  </a:lnTo>
                  <a:lnTo>
                    <a:pt x="15240" y="6350"/>
                  </a:lnTo>
                  <a:lnTo>
                    <a:pt x="615950" y="6350"/>
                  </a:lnTo>
                  <a:lnTo>
                    <a:pt x="615950" y="5080"/>
                  </a:lnTo>
                  <a:lnTo>
                    <a:pt x="621030" y="5080"/>
                  </a:lnTo>
                  <a:lnTo>
                    <a:pt x="621030" y="3810"/>
                  </a:lnTo>
                  <a:lnTo>
                    <a:pt x="626110" y="3810"/>
                  </a:lnTo>
                  <a:lnTo>
                    <a:pt x="626110" y="2552"/>
                  </a:lnTo>
                  <a:close/>
                </a:path>
                <a:path w="633730" h="8890">
                  <a:moveTo>
                    <a:pt x="629920" y="2540"/>
                  </a:moveTo>
                  <a:lnTo>
                    <a:pt x="3810" y="1295"/>
                  </a:lnTo>
                  <a:lnTo>
                    <a:pt x="3810" y="2540"/>
                  </a:lnTo>
                  <a:lnTo>
                    <a:pt x="629920" y="2540"/>
                  </a:lnTo>
                  <a:close/>
                </a:path>
                <a:path w="633730" h="8890">
                  <a:moveTo>
                    <a:pt x="63373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33730" y="1270"/>
                  </a:lnTo>
                  <a:lnTo>
                    <a:pt x="633730" y="0"/>
                  </a:lnTo>
                  <a:close/>
                </a:path>
              </a:pathLst>
            </a:custGeom>
            <a:solidFill>
              <a:srgbClr val="003B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261478" y="4993652"/>
              <a:ext cx="1896745" cy="589280"/>
            </a:xfrm>
            <a:custGeom>
              <a:avLst/>
              <a:gdLst/>
              <a:ahLst/>
              <a:cxnLst/>
              <a:rect l="l" t="t" r="r" b="b"/>
              <a:pathLst>
                <a:path w="1896745" h="589279">
                  <a:moveTo>
                    <a:pt x="6350" y="585584"/>
                  </a:moveTo>
                  <a:lnTo>
                    <a:pt x="0" y="585584"/>
                  </a:lnTo>
                  <a:lnTo>
                    <a:pt x="0" y="589267"/>
                  </a:lnTo>
                  <a:lnTo>
                    <a:pt x="6350" y="589267"/>
                  </a:lnTo>
                  <a:lnTo>
                    <a:pt x="6350" y="585584"/>
                  </a:lnTo>
                  <a:close/>
                </a:path>
                <a:path w="1896745" h="589279">
                  <a:moveTo>
                    <a:pt x="6362" y="576694"/>
                  </a:moveTo>
                  <a:lnTo>
                    <a:pt x="12" y="576694"/>
                  </a:lnTo>
                  <a:lnTo>
                    <a:pt x="0" y="585457"/>
                  </a:lnTo>
                  <a:lnTo>
                    <a:pt x="6350" y="585470"/>
                  </a:lnTo>
                  <a:lnTo>
                    <a:pt x="6362" y="576694"/>
                  </a:lnTo>
                  <a:close/>
                </a:path>
                <a:path w="1896745" h="589279">
                  <a:moveTo>
                    <a:pt x="1277251" y="6337"/>
                  </a:moveTo>
                  <a:lnTo>
                    <a:pt x="1272171" y="6337"/>
                  </a:lnTo>
                  <a:lnTo>
                    <a:pt x="1272171" y="5067"/>
                  </a:lnTo>
                  <a:lnTo>
                    <a:pt x="1268361" y="5067"/>
                  </a:lnTo>
                  <a:lnTo>
                    <a:pt x="1268361" y="3797"/>
                  </a:lnTo>
                  <a:lnTo>
                    <a:pt x="1264551" y="3797"/>
                  </a:lnTo>
                  <a:lnTo>
                    <a:pt x="1264551" y="2527"/>
                  </a:lnTo>
                  <a:lnTo>
                    <a:pt x="1260741" y="2527"/>
                  </a:lnTo>
                  <a:lnTo>
                    <a:pt x="1260741" y="1257"/>
                  </a:lnTo>
                  <a:lnTo>
                    <a:pt x="1255661" y="1257"/>
                  </a:lnTo>
                  <a:lnTo>
                    <a:pt x="638441" y="0"/>
                  </a:lnTo>
                  <a:lnTo>
                    <a:pt x="638441" y="1257"/>
                  </a:lnTo>
                  <a:lnTo>
                    <a:pt x="634631" y="1257"/>
                  </a:lnTo>
                  <a:lnTo>
                    <a:pt x="634631" y="2527"/>
                  </a:lnTo>
                  <a:lnTo>
                    <a:pt x="630821" y="2527"/>
                  </a:lnTo>
                  <a:lnTo>
                    <a:pt x="630821" y="3797"/>
                  </a:lnTo>
                  <a:lnTo>
                    <a:pt x="625741" y="3797"/>
                  </a:lnTo>
                  <a:lnTo>
                    <a:pt x="625741" y="5067"/>
                  </a:lnTo>
                  <a:lnTo>
                    <a:pt x="621931" y="5067"/>
                  </a:lnTo>
                  <a:lnTo>
                    <a:pt x="621931" y="6337"/>
                  </a:lnTo>
                  <a:lnTo>
                    <a:pt x="949579" y="6337"/>
                  </a:lnTo>
                  <a:lnTo>
                    <a:pt x="949579" y="7607"/>
                  </a:lnTo>
                  <a:lnTo>
                    <a:pt x="1277251" y="7607"/>
                  </a:lnTo>
                  <a:lnTo>
                    <a:pt x="1277251" y="6337"/>
                  </a:lnTo>
                  <a:close/>
                </a:path>
                <a:path w="1896745" h="589279">
                  <a:moveTo>
                    <a:pt x="1890598" y="585584"/>
                  </a:moveTo>
                  <a:lnTo>
                    <a:pt x="6350" y="585470"/>
                  </a:lnTo>
                  <a:lnTo>
                    <a:pt x="1890598" y="585584"/>
                  </a:lnTo>
                  <a:close/>
                </a:path>
                <a:path w="1896745" h="589279">
                  <a:moveTo>
                    <a:pt x="1890623" y="576567"/>
                  </a:moveTo>
                  <a:lnTo>
                    <a:pt x="6362" y="576694"/>
                  </a:lnTo>
                  <a:lnTo>
                    <a:pt x="1890623" y="576694"/>
                  </a:lnTo>
                  <a:lnTo>
                    <a:pt x="1890623" y="576567"/>
                  </a:lnTo>
                  <a:close/>
                </a:path>
                <a:path w="1896745" h="589279">
                  <a:moveTo>
                    <a:pt x="1890636" y="571614"/>
                  </a:moveTo>
                  <a:lnTo>
                    <a:pt x="948296" y="571563"/>
                  </a:lnTo>
                  <a:lnTo>
                    <a:pt x="6375" y="571614"/>
                  </a:lnTo>
                  <a:lnTo>
                    <a:pt x="1890636" y="571614"/>
                  </a:lnTo>
                  <a:close/>
                </a:path>
                <a:path w="1896745" h="589279">
                  <a:moveTo>
                    <a:pt x="1890636" y="571500"/>
                  </a:moveTo>
                  <a:lnTo>
                    <a:pt x="1889785" y="571500"/>
                  </a:lnTo>
                  <a:lnTo>
                    <a:pt x="1890636" y="571614"/>
                  </a:lnTo>
                  <a:close/>
                </a:path>
                <a:path w="1896745" h="589279">
                  <a:moveTo>
                    <a:pt x="1890649" y="565264"/>
                  </a:moveTo>
                  <a:lnTo>
                    <a:pt x="6388" y="565150"/>
                  </a:lnTo>
                  <a:lnTo>
                    <a:pt x="6388" y="561327"/>
                  </a:lnTo>
                  <a:lnTo>
                    <a:pt x="6388" y="558787"/>
                  </a:lnTo>
                  <a:lnTo>
                    <a:pt x="6400" y="556247"/>
                  </a:lnTo>
                  <a:lnTo>
                    <a:pt x="5981" y="556247"/>
                  </a:lnTo>
                  <a:lnTo>
                    <a:pt x="5981" y="558787"/>
                  </a:lnTo>
                  <a:lnTo>
                    <a:pt x="4711" y="558787"/>
                  </a:lnTo>
                  <a:lnTo>
                    <a:pt x="4711" y="561327"/>
                  </a:lnTo>
                  <a:lnTo>
                    <a:pt x="3441" y="561327"/>
                  </a:lnTo>
                  <a:lnTo>
                    <a:pt x="3441" y="565137"/>
                  </a:lnTo>
                  <a:lnTo>
                    <a:pt x="2171" y="565137"/>
                  </a:lnTo>
                  <a:lnTo>
                    <a:pt x="2171" y="567677"/>
                  </a:lnTo>
                  <a:lnTo>
                    <a:pt x="901" y="567677"/>
                  </a:lnTo>
                  <a:lnTo>
                    <a:pt x="901" y="571487"/>
                  </a:lnTo>
                  <a:lnTo>
                    <a:pt x="25" y="571487"/>
                  </a:lnTo>
                  <a:lnTo>
                    <a:pt x="25" y="576567"/>
                  </a:lnTo>
                  <a:lnTo>
                    <a:pt x="6375" y="576567"/>
                  </a:lnTo>
                  <a:lnTo>
                    <a:pt x="6375" y="571614"/>
                  </a:lnTo>
                  <a:lnTo>
                    <a:pt x="6375" y="571487"/>
                  </a:lnTo>
                  <a:lnTo>
                    <a:pt x="6375" y="567677"/>
                  </a:lnTo>
                  <a:lnTo>
                    <a:pt x="6388" y="565264"/>
                  </a:lnTo>
                  <a:lnTo>
                    <a:pt x="1890649" y="565264"/>
                  </a:lnTo>
                  <a:close/>
                </a:path>
                <a:path w="1896745" h="589279">
                  <a:moveTo>
                    <a:pt x="1896135" y="576694"/>
                  </a:moveTo>
                  <a:lnTo>
                    <a:pt x="1890623" y="576694"/>
                  </a:lnTo>
                  <a:lnTo>
                    <a:pt x="1890598" y="585584"/>
                  </a:lnTo>
                  <a:lnTo>
                    <a:pt x="1890585" y="589267"/>
                  </a:lnTo>
                  <a:lnTo>
                    <a:pt x="1896110" y="589267"/>
                  </a:lnTo>
                  <a:lnTo>
                    <a:pt x="1896122" y="585584"/>
                  </a:lnTo>
                  <a:lnTo>
                    <a:pt x="1896135" y="576694"/>
                  </a:lnTo>
                  <a:close/>
                </a:path>
                <a:path w="1896745" h="589279">
                  <a:moveTo>
                    <a:pt x="1896135" y="571614"/>
                  </a:moveTo>
                  <a:lnTo>
                    <a:pt x="1890636" y="571614"/>
                  </a:lnTo>
                  <a:lnTo>
                    <a:pt x="1890623" y="576567"/>
                  </a:lnTo>
                  <a:lnTo>
                    <a:pt x="1896135" y="576567"/>
                  </a:lnTo>
                  <a:lnTo>
                    <a:pt x="1896135" y="571614"/>
                  </a:lnTo>
                  <a:close/>
                </a:path>
                <a:path w="1896745" h="589279">
                  <a:moveTo>
                    <a:pt x="1896148" y="567677"/>
                  </a:moveTo>
                  <a:lnTo>
                    <a:pt x="1895741" y="567677"/>
                  </a:lnTo>
                  <a:lnTo>
                    <a:pt x="1895741" y="565137"/>
                  </a:lnTo>
                  <a:lnTo>
                    <a:pt x="1894471" y="565137"/>
                  </a:lnTo>
                  <a:lnTo>
                    <a:pt x="1894471" y="561327"/>
                  </a:lnTo>
                  <a:lnTo>
                    <a:pt x="1893189" y="561327"/>
                  </a:lnTo>
                  <a:lnTo>
                    <a:pt x="1893189" y="558787"/>
                  </a:lnTo>
                  <a:lnTo>
                    <a:pt x="1891931" y="558787"/>
                  </a:lnTo>
                  <a:lnTo>
                    <a:pt x="1891931" y="556247"/>
                  </a:lnTo>
                  <a:lnTo>
                    <a:pt x="1890661" y="556247"/>
                  </a:lnTo>
                  <a:lnTo>
                    <a:pt x="1890661" y="558787"/>
                  </a:lnTo>
                  <a:lnTo>
                    <a:pt x="1890661" y="561327"/>
                  </a:lnTo>
                  <a:lnTo>
                    <a:pt x="1890649" y="565137"/>
                  </a:lnTo>
                  <a:lnTo>
                    <a:pt x="1890649" y="565264"/>
                  </a:lnTo>
                  <a:lnTo>
                    <a:pt x="1890649" y="567677"/>
                  </a:lnTo>
                  <a:lnTo>
                    <a:pt x="1890636" y="571487"/>
                  </a:lnTo>
                  <a:lnTo>
                    <a:pt x="1896148" y="571487"/>
                  </a:lnTo>
                  <a:lnTo>
                    <a:pt x="1896148" y="567677"/>
                  </a:lnTo>
                  <a:close/>
                </a:path>
              </a:pathLst>
            </a:custGeom>
            <a:solidFill>
              <a:srgbClr val="003C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264305" y="5582919"/>
              <a:ext cx="0" cy="521970"/>
            </a:xfrm>
            <a:custGeom>
              <a:avLst/>
              <a:gdLst/>
              <a:ahLst/>
              <a:cxnLst/>
              <a:rect l="l" t="t" r="r" b="b"/>
              <a:pathLst>
                <a:path h="521970">
                  <a:moveTo>
                    <a:pt x="0" y="0"/>
                  </a:moveTo>
                  <a:lnTo>
                    <a:pt x="0" y="521969"/>
                  </a:lnTo>
                </a:path>
              </a:pathLst>
            </a:custGeom>
            <a:ln w="3395">
              <a:solidFill>
                <a:srgbClr val="003C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3154226" y="5582919"/>
              <a:ext cx="0" cy="530860"/>
            </a:xfrm>
            <a:custGeom>
              <a:avLst/>
              <a:gdLst/>
              <a:ahLst/>
              <a:cxnLst/>
              <a:rect l="l" t="t" r="r" b="b"/>
              <a:pathLst>
                <a:path h="530860">
                  <a:moveTo>
                    <a:pt x="0" y="0"/>
                  </a:moveTo>
                  <a:lnTo>
                    <a:pt x="0" y="530859"/>
                  </a:lnTo>
                </a:path>
              </a:pathLst>
            </a:custGeom>
            <a:ln w="3175">
              <a:solidFill>
                <a:srgbClr val="003C5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873250" y="6656070"/>
              <a:ext cx="668020" cy="7620"/>
            </a:xfrm>
            <a:custGeom>
              <a:avLst/>
              <a:gdLst/>
              <a:ahLst/>
              <a:cxnLst/>
              <a:rect l="l" t="t" r="r" b="b"/>
              <a:pathLst>
                <a:path w="668019" h="7620">
                  <a:moveTo>
                    <a:pt x="651510" y="6350"/>
                  </a:moveTo>
                  <a:lnTo>
                    <a:pt x="25400" y="6350"/>
                  </a:lnTo>
                  <a:lnTo>
                    <a:pt x="651510" y="7620"/>
                  </a:lnTo>
                  <a:lnTo>
                    <a:pt x="651510" y="6350"/>
                  </a:lnTo>
                  <a:close/>
                </a:path>
                <a:path w="668019" h="7620">
                  <a:moveTo>
                    <a:pt x="668020" y="1270"/>
                  </a:moveTo>
                  <a:lnTo>
                    <a:pt x="334632" y="1270"/>
                  </a:lnTo>
                  <a:lnTo>
                    <a:pt x="33463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8890" y="1270"/>
                  </a:lnTo>
                  <a:lnTo>
                    <a:pt x="8890" y="2540"/>
                  </a:lnTo>
                  <a:lnTo>
                    <a:pt x="12700" y="2540"/>
                  </a:lnTo>
                  <a:lnTo>
                    <a:pt x="12700" y="3810"/>
                  </a:lnTo>
                  <a:lnTo>
                    <a:pt x="17780" y="3810"/>
                  </a:lnTo>
                  <a:lnTo>
                    <a:pt x="17780" y="5080"/>
                  </a:lnTo>
                  <a:lnTo>
                    <a:pt x="660400" y="5080"/>
                  </a:lnTo>
                  <a:lnTo>
                    <a:pt x="660400" y="3810"/>
                  </a:lnTo>
                  <a:lnTo>
                    <a:pt x="664210" y="3810"/>
                  </a:lnTo>
                  <a:lnTo>
                    <a:pt x="664210" y="2540"/>
                  </a:lnTo>
                  <a:lnTo>
                    <a:pt x="668020" y="2540"/>
                  </a:lnTo>
                  <a:lnTo>
                    <a:pt x="668020" y="1270"/>
                  </a:lnTo>
                  <a:close/>
                </a:path>
              </a:pathLst>
            </a:custGeom>
            <a:solidFill>
              <a:srgbClr val="003C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267104" y="4999964"/>
              <a:ext cx="1885314" cy="1657985"/>
            </a:xfrm>
            <a:custGeom>
              <a:avLst/>
              <a:gdLst/>
              <a:ahLst/>
              <a:cxnLst/>
              <a:rect l="l" t="t" r="r" b="b"/>
              <a:pathLst>
                <a:path w="1885314" h="1657984">
                  <a:moveTo>
                    <a:pt x="6705" y="552602"/>
                  </a:moveTo>
                  <a:lnTo>
                    <a:pt x="774" y="552602"/>
                  </a:lnTo>
                  <a:lnTo>
                    <a:pt x="762" y="558838"/>
                  </a:lnTo>
                  <a:lnTo>
                    <a:pt x="6680" y="558838"/>
                  </a:lnTo>
                  <a:lnTo>
                    <a:pt x="6705" y="552602"/>
                  </a:lnTo>
                  <a:close/>
                </a:path>
                <a:path w="1885314" h="1657984">
                  <a:moveTo>
                    <a:pt x="6743" y="533552"/>
                  </a:moveTo>
                  <a:lnTo>
                    <a:pt x="6705" y="537235"/>
                  </a:lnTo>
                  <a:lnTo>
                    <a:pt x="5435" y="537235"/>
                  </a:lnTo>
                  <a:lnTo>
                    <a:pt x="5435" y="539775"/>
                  </a:lnTo>
                  <a:lnTo>
                    <a:pt x="4165" y="539775"/>
                  </a:lnTo>
                  <a:lnTo>
                    <a:pt x="4165" y="543585"/>
                  </a:lnTo>
                  <a:lnTo>
                    <a:pt x="2895" y="543585"/>
                  </a:lnTo>
                  <a:lnTo>
                    <a:pt x="2895" y="546125"/>
                  </a:lnTo>
                  <a:lnTo>
                    <a:pt x="1625" y="546125"/>
                  </a:lnTo>
                  <a:lnTo>
                    <a:pt x="1625" y="549935"/>
                  </a:lnTo>
                  <a:lnTo>
                    <a:pt x="774" y="549935"/>
                  </a:lnTo>
                  <a:lnTo>
                    <a:pt x="774" y="552475"/>
                  </a:lnTo>
                  <a:lnTo>
                    <a:pt x="6705" y="552475"/>
                  </a:lnTo>
                  <a:lnTo>
                    <a:pt x="6705" y="549935"/>
                  </a:lnTo>
                  <a:lnTo>
                    <a:pt x="6705" y="546125"/>
                  </a:lnTo>
                  <a:lnTo>
                    <a:pt x="6718" y="543585"/>
                  </a:lnTo>
                  <a:lnTo>
                    <a:pt x="6731" y="539775"/>
                  </a:lnTo>
                  <a:lnTo>
                    <a:pt x="6731" y="537362"/>
                  </a:lnTo>
                  <a:lnTo>
                    <a:pt x="6731" y="537235"/>
                  </a:lnTo>
                  <a:lnTo>
                    <a:pt x="6743" y="533552"/>
                  </a:lnTo>
                  <a:close/>
                </a:path>
                <a:path w="1885314" h="1657984">
                  <a:moveTo>
                    <a:pt x="589635" y="1650555"/>
                  </a:moveTo>
                  <a:lnTo>
                    <a:pt x="585825" y="1650555"/>
                  </a:lnTo>
                  <a:lnTo>
                    <a:pt x="585825" y="1651025"/>
                  </a:lnTo>
                  <a:lnTo>
                    <a:pt x="589635" y="1651025"/>
                  </a:lnTo>
                  <a:lnTo>
                    <a:pt x="589635" y="1650555"/>
                  </a:lnTo>
                  <a:close/>
                </a:path>
                <a:path w="1885314" h="1657984">
                  <a:moveTo>
                    <a:pt x="1274165" y="1657388"/>
                  </a:moveTo>
                  <a:lnTo>
                    <a:pt x="1254683" y="1657388"/>
                  </a:lnTo>
                  <a:lnTo>
                    <a:pt x="1274165" y="1657426"/>
                  </a:lnTo>
                  <a:close/>
                </a:path>
                <a:path w="1885314" h="1657984">
                  <a:moveTo>
                    <a:pt x="1286865" y="1653565"/>
                  </a:moveTo>
                  <a:lnTo>
                    <a:pt x="602335" y="1653565"/>
                  </a:lnTo>
                  <a:lnTo>
                    <a:pt x="602335" y="1656105"/>
                  </a:lnTo>
                  <a:lnTo>
                    <a:pt x="940777" y="1656105"/>
                  </a:lnTo>
                  <a:lnTo>
                    <a:pt x="940777" y="1657375"/>
                  </a:lnTo>
                  <a:lnTo>
                    <a:pt x="1283055" y="1657375"/>
                  </a:lnTo>
                  <a:lnTo>
                    <a:pt x="1283055" y="1656105"/>
                  </a:lnTo>
                  <a:lnTo>
                    <a:pt x="1286865" y="1656105"/>
                  </a:lnTo>
                  <a:lnTo>
                    <a:pt x="1286865" y="1653565"/>
                  </a:lnTo>
                  <a:close/>
                </a:path>
                <a:path w="1885314" h="1657984">
                  <a:moveTo>
                    <a:pt x="1291945" y="6375"/>
                  </a:moveTo>
                  <a:lnTo>
                    <a:pt x="1288135" y="6375"/>
                  </a:lnTo>
                  <a:lnTo>
                    <a:pt x="1288135" y="5105"/>
                  </a:lnTo>
                  <a:lnTo>
                    <a:pt x="1284325" y="5105"/>
                  </a:lnTo>
                  <a:lnTo>
                    <a:pt x="1284325" y="3835"/>
                  </a:lnTo>
                  <a:lnTo>
                    <a:pt x="1279245" y="3835"/>
                  </a:lnTo>
                  <a:lnTo>
                    <a:pt x="1279245" y="2565"/>
                  </a:lnTo>
                  <a:lnTo>
                    <a:pt x="1275435" y="2565"/>
                  </a:lnTo>
                  <a:lnTo>
                    <a:pt x="1275435" y="1295"/>
                  </a:lnTo>
                  <a:lnTo>
                    <a:pt x="943952" y="1295"/>
                  </a:lnTo>
                  <a:lnTo>
                    <a:pt x="943952" y="25"/>
                  </a:lnTo>
                  <a:lnTo>
                    <a:pt x="629843" y="25"/>
                  </a:lnTo>
                  <a:lnTo>
                    <a:pt x="616305" y="0"/>
                  </a:lnTo>
                  <a:lnTo>
                    <a:pt x="612495" y="25"/>
                  </a:lnTo>
                  <a:lnTo>
                    <a:pt x="612495" y="1295"/>
                  </a:lnTo>
                  <a:lnTo>
                    <a:pt x="607415" y="1295"/>
                  </a:lnTo>
                  <a:lnTo>
                    <a:pt x="607415" y="2565"/>
                  </a:lnTo>
                  <a:lnTo>
                    <a:pt x="603605" y="2565"/>
                  </a:lnTo>
                  <a:lnTo>
                    <a:pt x="603605" y="3835"/>
                  </a:lnTo>
                  <a:lnTo>
                    <a:pt x="599795" y="3835"/>
                  </a:lnTo>
                  <a:lnTo>
                    <a:pt x="599795" y="5105"/>
                  </a:lnTo>
                  <a:lnTo>
                    <a:pt x="594715" y="5105"/>
                  </a:lnTo>
                  <a:lnTo>
                    <a:pt x="594715" y="6375"/>
                  </a:lnTo>
                  <a:lnTo>
                    <a:pt x="943952" y="6375"/>
                  </a:lnTo>
                  <a:lnTo>
                    <a:pt x="943952" y="7645"/>
                  </a:lnTo>
                  <a:lnTo>
                    <a:pt x="1291945" y="7645"/>
                  </a:lnTo>
                  <a:lnTo>
                    <a:pt x="1291945" y="6375"/>
                  </a:lnTo>
                  <a:close/>
                </a:path>
                <a:path w="1885314" h="1657984">
                  <a:moveTo>
                    <a:pt x="1294485" y="1651025"/>
                  </a:moveTo>
                  <a:lnTo>
                    <a:pt x="593445" y="1651025"/>
                  </a:lnTo>
                  <a:lnTo>
                    <a:pt x="593445" y="1652295"/>
                  </a:lnTo>
                  <a:lnTo>
                    <a:pt x="593445" y="1653565"/>
                  </a:lnTo>
                  <a:lnTo>
                    <a:pt x="598525" y="1653565"/>
                  </a:lnTo>
                  <a:lnTo>
                    <a:pt x="598525" y="1652295"/>
                  </a:lnTo>
                  <a:lnTo>
                    <a:pt x="1290675" y="1652295"/>
                  </a:lnTo>
                  <a:lnTo>
                    <a:pt x="1290675" y="1653565"/>
                  </a:lnTo>
                  <a:lnTo>
                    <a:pt x="1294485" y="1653565"/>
                  </a:lnTo>
                  <a:lnTo>
                    <a:pt x="1294485" y="1652295"/>
                  </a:lnTo>
                  <a:lnTo>
                    <a:pt x="1294485" y="1651025"/>
                  </a:lnTo>
                  <a:close/>
                </a:path>
                <a:path w="1885314" h="1657984">
                  <a:moveTo>
                    <a:pt x="1303375" y="1649755"/>
                  </a:moveTo>
                  <a:lnTo>
                    <a:pt x="1299565" y="1649755"/>
                  </a:lnTo>
                  <a:lnTo>
                    <a:pt x="1299565" y="1651025"/>
                  </a:lnTo>
                  <a:lnTo>
                    <a:pt x="1303375" y="1651025"/>
                  </a:lnTo>
                  <a:lnTo>
                    <a:pt x="1303375" y="1649755"/>
                  </a:lnTo>
                  <a:close/>
                </a:path>
                <a:path w="1885314" h="1657984">
                  <a:moveTo>
                    <a:pt x="1877377" y="558952"/>
                  </a:moveTo>
                  <a:lnTo>
                    <a:pt x="6680" y="558838"/>
                  </a:lnTo>
                  <a:lnTo>
                    <a:pt x="1877377" y="558952"/>
                  </a:lnTo>
                  <a:close/>
                </a:path>
                <a:path w="1885314" h="1657984">
                  <a:moveTo>
                    <a:pt x="1878685" y="552602"/>
                  </a:moveTo>
                  <a:lnTo>
                    <a:pt x="942797" y="552551"/>
                  </a:lnTo>
                  <a:lnTo>
                    <a:pt x="6705" y="552602"/>
                  </a:lnTo>
                  <a:lnTo>
                    <a:pt x="1878685" y="552602"/>
                  </a:lnTo>
                  <a:close/>
                </a:path>
                <a:path w="1885314" h="1657984">
                  <a:moveTo>
                    <a:pt x="1878685" y="533552"/>
                  </a:moveTo>
                  <a:lnTo>
                    <a:pt x="7975" y="533438"/>
                  </a:lnTo>
                  <a:lnTo>
                    <a:pt x="6743" y="533425"/>
                  </a:lnTo>
                  <a:lnTo>
                    <a:pt x="6743" y="533552"/>
                  </a:lnTo>
                  <a:lnTo>
                    <a:pt x="7975" y="533552"/>
                  </a:lnTo>
                  <a:lnTo>
                    <a:pt x="1878685" y="533552"/>
                  </a:lnTo>
                  <a:close/>
                </a:path>
                <a:path w="1885314" h="1657984">
                  <a:moveTo>
                    <a:pt x="1885035" y="552602"/>
                  </a:moveTo>
                  <a:lnTo>
                    <a:pt x="1878685" y="552602"/>
                  </a:lnTo>
                  <a:lnTo>
                    <a:pt x="1878672" y="558952"/>
                  </a:lnTo>
                  <a:lnTo>
                    <a:pt x="1877377" y="558952"/>
                  </a:lnTo>
                  <a:lnTo>
                    <a:pt x="1877377" y="565302"/>
                  </a:lnTo>
                  <a:lnTo>
                    <a:pt x="1877377" y="570255"/>
                  </a:lnTo>
                  <a:lnTo>
                    <a:pt x="6680" y="570255"/>
                  </a:lnTo>
                  <a:lnTo>
                    <a:pt x="6680" y="565302"/>
                  </a:lnTo>
                  <a:lnTo>
                    <a:pt x="1877377" y="565302"/>
                  </a:lnTo>
                  <a:lnTo>
                    <a:pt x="6680" y="565200"/>
                  </a:lnTo>
                  <a:lnTo>
                    <a:pt x="6680" y="558952"/>
                  </a:lnTo>
                  <a:lnTo>
                    <a:pt x="0" y="558952"/>
                  </a:lnTo>
                  <a:lnTo>
                    <a:pt x="0" y="1108735"/>
                  </a:lnTo>
                  <a:lnTo>
                    <a:pt x="1625" y="1108735"/>
                  </a:lnTo>
                  <a:lnTo>
                    <a:pt x="1625" y="1111275"/>
                  </a:lnTo>
                  <a:lnTo>
                    <a:pt x="2895" y="1111275"/>
                  </a:lnTo>
                  <a:lnTo>
                    <a:pt x="2895" y="1115085"/>
                  </a:lnTo>
                  <a:lnTo>
                    <a:pt x="4165" y="1115085"/>
                  </a:lnTo>
                  <a:lnTo>
                    <a:pt x="4165" y="1117625"/>
                  </a:lnTo>
                  <a:lnTo>
                    <a:pt x="5397" y="1117625"/>
                  </a:lnTo>
                  <a:lnTo>
                    <a:pt x="5397" y="1115085"/>
                  </a:lnTo>
                  <a:lnTo>
                    <a:pt x="5397" y="1111275"/>
                  </a:lnTo>
                  <a:lnTo>
                    <a:pt x="5410" y="1108735"/>
                  </a:lnTo>
                  <a:lnTo>
                    <a:pt x="6680" y="1108735"/>
                  </a:lnTo>
                  <a:lnTo>
                    <a:pt x="6680" y="570382"/>
                  </a:lnTo>
                  <a:lnTo>
                    <a:pt x="1877377" y="570268"/>
                  </a:lnTo>
                  <a:lnTo>
                    <a:pt x="1877377" y="1117625"/>
                  </a:lnTo>
                  <a:lnTo>
                    <a:pt x="1877377" y="1120165"/>
                  </a:lnTo>
                  <a:lnTo>
                    <a:pt x="1877364" y="1123975"/>
                  </a:lnTo>
                  <a:lnTo>
                    <a:pt x="1877364" y="1126515"/>
                  </a:lnTo>
                  <a:lnTo>
                    <a:pt x="1877352" y="1130325"/>
                  </a:lnTo>
                  <a:lnTo>
                    <a:pt x="1877415" y="1126515"/>
                  </a:lnTo>
                  <a:lnTo>
                    <a:pt x="1878685" y="1126515"/>
                  </a:lnTo>
                  <a:lnTo>
                    <a:pt x="1878685" y="1123975"/>
                  </a:lnTo>
                  <a:lnTo>
                    <a:pt x="1879955" y="1123975"/>
                  </a:lnTo>
                  <a:lnTo>
                    <a:pt x="1879955" y="1120165"/>
                  </a:lnTo>
                  <a:lnTo>
                    <a:pt x="1881212" y="1120165"/>
                  </a:lnTo>
                  <a:lnTo>
                    <a:pt x="1881212" y="1117625"/>
                  </a:lnTo>
                  <a:lnTo>
                    <a:pt x="1885022" y="1117625"/>
                  </a:lnTo>
                  <a:lnTo>
                    <a:pt x="1885022" y="558952"/>
                  </a:lnTo>
                  <a:lnTo>
                    <a:pt x="1885035" y="552602"/>
                  </a:lnTo>
                  <a:close/>
                </a:path>
                <a:path w="1885314" h="1657984">
                  <a:moveTo>
                    <a:pt x="1885035" y="546125"/>
                  </a:moveTo>
                  <a:lnTo>
                    <a:pt x="1883765" y="546125"/>
                  </a:lnTo>
                  <a:lnTo>
                    <a:pt x="1883765" y="543585"/>
                  </a:lnTo>
                  <a:lnTo>
                    <a:pt x="1882495" y="543585"/>
                  </a:lnTo>
                  <a:lnTo>
                    <a:pt x="1882495" y="539775"/>
                  </a:lnTo>
                  <a:lnTo>
                    <a:pt x="1881212" y="539775"/>
                  </a:lnTo>
                  <a:lnTo>
                    <a:pt x="1881212" y="537235"/>
                  </a:lnTo>
                  <a:lnTo>
                    <a:pt x="1879955" y="537235"/>
                  </a:lnTo>
                  <a:lnTo>
                    <a:pt x="1879955" y="533425"/>
                  </a:lnTo>
                  <a:lnTo>
                    <a:pt x="1878723" y="533425"/>
                  </a:lnTo>
                  <a:lnTo>
                    <a:pt x="1878723" y="533552"/>
                  </a:lnTo>
                  <a:lnTo>
                    <a:pt x="1878723" y="537235"/>
                  </a:lnTo>
                  <a:lnTo>
                    <a:pt x="1878723" y="539775"/>
                  </a:lnTo>
                  <a:lnTo>
                    <a:pt x="1878711" y="543585"/>
                  </a:lnTo>
                  <a:lnTo>
                    <a:pt x="1878711" y="546125"/>
                  </a:lnTo>
                  <a:lnTo>
                    <a:pt x="1878698" y="549935"/>
                  </a:lnTo>
                  <a:lnTo>
                    <a:pt x="1878698" y="552475"/>
                  </a:lnTo>
                  <a:lnTo>
                    <a:pt x="1885035" y="552475"/>
                  </a:lnTo>
                  <a:lnTo>
                    <a:pt x="1885035" y="549935"/>
                  </a:lnTo>
                  <a:lnTo>
                    <a:pt x="1885035" y="546125"/>
                  </a:lnTo>
                  <a:close/>
                </a:path>
              </a:pathLst>
            </a:custGeom>
            <a:solidFill>
              <a:srgbClr val="003C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272502" y="5006264"/>
              <a:ext cx="1873885" cy="1645285"/>
            </a:xfrm>
            <a:custGeom>
              <a:avLst/>
              <a:gdLst/>
              <a:ahLst/>
              <a:cxnLst/>
              <a:rect l="l" t="t" r="r" b="b"/>
              <a:pathLst>
                <a:path w="1873885" h="1645284">
                  <a:moveTo>
                    <a:pt x="589317" y="0"/>
                  </a:moveTo>
                  <a:lnTo>
                    <a:pt x="626570" y="75"/>
                  </a:lnTo>
                  <a:lnTo>
                    <a:pt x="589317" y="0"/>
                  </a:lnTo>
                  <a:close/>
                </a:path>
                <a:path w="1873885" h="1645284">
                  <a:moveTo>
                    <a:pt x="1303057" y="5155"/>
                  </a:moveTo>
                  <a:lnTo>
                    <a:pt x="568997" y="5155"/>
                  </a:lnTo>
                  <a:lnTo>
                    <a:pt x="568997" y="6303"/>
                  </a:lnTo>
                  <a:lnTo>
                    <a:pt x="628687" y="6425"/>
                  </a:lnTo>
                  <a:lnTo>
                    <a:pt x="1303057" y="6425"/>
                  </a:lnTo>
                  <a:lnTo>
                    <a:pt x="1303057" y="5155"/>
                  </a:lnTo>
                  <a:close/>
                </a:path>
                <a:path w="1873885" h="1645284">
                  <a:moveTo>
                    <a:pt x="1299247" y="3885"/>
                  </a:moveTo>
                  <a:lnTo>
                    <a:pt x="572807" y="3885"/>
                  </a:lnTo>
                  <a:lnTo>
                    <a:pt x="572807" y="5155"/>
                  </a:lnTo>
                  <a:lnTo>
                    <a:pt x="1299247" y="5155"/>
                  </a:lnTo>
                  <a:lnTo>
                    <a:pt x="1299247" y="3885"/>
                  </a:lnTo>
                  <a:close/>
                </a:path>
                <a:path w="1873885" h="1645284">
                  <a:moveTo>
                    <a:pt x="1295437" y="2615"/>
                  </a:moveTo>
                  <a:lnTo>
                    <a:pt x="576617" y="2615"/>
                  </a:lnTo>
                  <a:lnTo>
                    <a:pt x="576617" y="3885"/>
                  </a:lnTo>
                  <a:lnTo>
                    <a:pt x="1295437" y="3885"/>
                  </a:lnTo>
                  <a:lnTo>
                    <a:pt x="1295437" y="2615"/>
                  </a:lnTo>
                  <a:close/>
                </a:path>
                <a:path w="1873885" h="1645284">
                  <a:moveTo>
                    <a:pt x="626570" y="75"/>
                  </a:moveTo>
                  <a:lnTo>
                    <a:pt x="585507" y="75"/>
                  </a:lnTo>
                  <a:lnTo>
                    <a:pt x="585507" y="1345"/>
                  </a:lnTo>
                  <a:lnTo>
                    <a:pt x="581697" y="1345"/>
                  </a:lnTo>
                  <a:lnTo>
                    <a:pt x="581697" y="2615"/>
                  </a:lnTo>
                  <a:lnTo>
                    <a:pt x="1290357" y="2615"/>
                  </a:lnTo>
                  <a:lnTo>
                    <a:pt x="1290357" y="1426"/>
                  </a:lnTo>
                  <a:lnTo>
                    <a:pt x="626570" y="75"/>
                  </a:lnTo>
                  <a:close/>
                </a:path>
                <a:path w="1873885" h="1645284">
                  <a:moveTo>
                    <a:pt x="1306867" y="6425"/>
                  </a:moveTo>
                  <a:lnTo>
                    <a:pt x="628687" y="6425"/>
                  </a:lnTo>
                  <a:lnTo>
                    <a:pt x="1311947" y="7825"/>
                  </a:lnTo>
                  <a:lnTo>
                    <a:pt x="1311947" y="7695"/>
                  </a:lnTo>
                  <a:lnTo>
                    <a:pt x="1306867" y="7695"/>
                  </a:lnTo>
                  <a:lnTo>
                    <a:pt x="1306867" y="6425"/>
                  </a:lnTo>
                  <a:close/>
                </a:path>
                <a:path w="1873885" h="1645284">
                  <a:moveTo>
                    <a:pt x="1279" y="558875"/>
                  </a:moveTo>
                  <a:lnTo>
                    <a:pt x="1247" y="572845"/>
                  </a:lnTo>
                  <a:lnTo>
                    <a:pt x="8043" y="572845"/>
                  </a:lnTo>
                  <a:lnTo>
                    <a:pt x="8064" y="558876"/>
                  </a:lnTo>
                  <a:lnTo>
                    <a:pt x="1279" y="558875"/>
                  </a:lnTo>
                  <a:close/>
                </a:path>
                <a:path w="1873885" h="1645284">
                  <a:moveTo>
                    <a:pt x="1866922" y="559002"/>
                  </a:moveTo>
                  <a:lnTo>
                    <a:pt x="1866889" y="572845"/>
                  </a:lnTo>
                  <a:lnTo>
                    <a:pt x="1873235" y="572845"/>
                  </a:lnTo>
                  <a:lnTo>
                    <a:pt x="1873267" y="559002"/>
                  </a:lnTo>
                  <a:lnTo>
                    <a:pt x="1866922" y="559002"/>
                  </a:lnTo>
                  <a:close/>
                </a:path>
                <a:path w="1873885" h="1645284">
                  <a:moveTo>
                    <a:pt x="8064" y="558876"/>
                  </a:moveTo>
                  <a:lnTo>
                    <a:pt x="1866922" y="559002"/>
                  </a:lnTo>
                  <a:lnTo>
                    <a:pt x="8064" y="558876"/>
                  </a:lnTo>
                  <a:close/>
                </a:path>
                <a:path w="1873885" h="1645284">
                  <a:moveTo>
                    <a:pt x="1866937" y="552652"/>
                  </a:moveTo>
                  <a:lnTo>
                    <a:pt x="1866922" y="559002"/>
                  </a:lnTo>
                  <a:lnTo>
                    <a:pt x="1873267" y="559002"/>
                  </a:lnTo>
                  <a:lnTo>
                    <a:pt x="1873282" y="552652"/>
                  </a:lnTo>
                  <a:lnTo>
                    <a:pt x="1866937" y="552652"/>
                  </a:lnTo>
                  <a:close/>
                </a:path>
                <a:path w="1873885" h="1645284">
                  <a:moveTo>
                    <a:pt x="8064" y="558875"/>
                  </a:moveTo>
                  <a:lnTo>
                    <a:pt x="968622" y="558941"/>
                  </a:lnTo>
                  <a:lnTo>
                    <a:pt x="8064" y="558875"/>
                  </a:lnTo>
                  <a:close/>
                </a:path>
                <a:path w="1873885" h="1645284">
                  <a:moveTo>
                    <a:pt x="1294" y="552525"/>
                  </a:moveTo>
                  <a:lnTo>
                    <a:pt x="1280" y="558875"/>
                  </a:lnTo>
                  <a:lnTo>
                    <a:pt x="8064" y="558875"/>
                  </a:lnTo>
                  <a:lnTo>
                    <a:pt x="8070" y="555192"/>
                  </a:lnTo>
                  <a:lnTo>
                    <a:pt x="1866931" y="555192"/>
                  </a:lnTo>
                  <a:lnTo>
                    <a:pt x="8070" y="555065"/>
                  </a:lnTo>
                  <a:lnTo>
                    <a:pt x="8074" y="552526"/>
                  </a:lnTo>
                  <a:lnTo>
                    <a:pt x="1294" y="552525"/>
                  </a:lnTo>
                  <a:close/>
                </a:path>
                <a:path w="1873885" h="1645284">
                  <a:moveTo>
                    <a:pt x="8074" y="552526"/>
                  </a:moveTo>
                  <a:lnTo>
                    <a:pt x="1866937" y="552652"/>
                  </a:lnTo>
                  <a:lnTo>
                    <a:pt x="8074" y="552526"/>
                  </a:lnTo>
                  <a:close/>
                </a:path>
                <a:path w="1873885" h="1645284">
                  <a:moveTo>
                    <a:pt x="1866952" y="546302"/>
                  </a:moveTo>
                  <a:lnTo>
                    <a:pt x="1866937" y="552652"/>
                  </a:lnTo>
                  <a:lnTo>
                    <a:pt x="1873282" y="552652"/>
                  </a:lnTo>
                  <a:lnTo>
                    <a:pt x="1873297" y="546302"/>
                  </a:lnTo>
                  <a:lnTo>
                    <a:pt x="1866952" y="546302"/>
                  </a:lnTo>
                  <a:close/>
                </a:path>
                <a:path w="1873885" h="1645284">
                  <a:moveTo>
                    <a:pt x="8074" y="552525"/>
                  </a:moveTo>
                  <a:lnTo>
                    <a:pt x="968313" y="552591"/>
                  </a:lnTo>
                  <a:lnTo>
                    <a:pt x="8074" y="552525"/>
                  </a:lnTo>
                  <a:close/>
                </a:path>
                <a:path w="1873885" h="1645284">
                  <a:moveTo>
                    <a:pt x="1309" y="546175"/>
                  </a:moveTo>
                  <a:lnTo>
                    <a:pt x="1294" y="552525"/>
                  </a:lnTo>
                  <a:lnTo>
                    <a:pt x="8074" y="552525"/>
                  </a:lnTo>
                  <a:lnTo>
                    <a:pt x="8084" y="546176"/>
                  </a:lnTo>
                  <a:lnTo>
                    <a:pt x="1309" y="546175"/>
                  </a:lnTo>
                  <a:close/>
                </a:path>
                <a:path w="1873885" h="1645284">
                  <a:moveTo>
                    <a:pt x="8084" y="546176"/>
                  </a:moveTo>
                  <a:lnTo>
                    <a:pt x="1866952" y="546302"/>
                  </a:lnTo>
                  <a:lnTo>
                    <a:pt x="8084" y="546176"/>
                  </a:lnTo>
                  <a:close/>
                </a:path>
                <a:path w="1873885" h="1645284">
                  <a:moveTo>
                    <a:pt x="1866952" y="546175"/>
                  </a:moveTo>
                  <a:lnTo>
                    <a:pt x="8084" y="546175"/>
                  </a:lnTo>
                  <a:lnTo>
                    <a:pt x="1866952" y="546302"/>
                  </a:lnTo>
                  <a:close/>
                </a:path>
                <a:path w="1873885" h="1645284">
                  <a:moveTo>
                    <a:pt x="1323" y="539825"/>
                  </a:moveTo>
                  <a:lnTo>
                    <a:pt x="1309" y="546175"/>
                  </a:lnTo>
                  <a:lnTo>
                    <a:pt x="8084" y="546175"/>
                  </a:lnTo>
                  <a:lnTo>
                    <a:pt x="8094" y="539826"/>
                  </a:lnTo>
                  <a:lnTo>
                    <a:pt x="1323" y="539825"/>
                  </a:lnTo>
                  <a:close/>
                </a:path>
                <a:path w="1873885" h="1645284">
                  <a:moveTo>
                    <a:pt x="937424" y="539889"/>
                  </a:moveTo>
                  <a:lnTo>
                    <a:pt x="8094" y="539952"/>
                  </a:lnTo>
                  <a:lnTo>
                    <a:pt x="1866966" y="539952"/>
                  </a:lnTo>
                  <a:lnTo>
                    <a:pt x="1866952" y="546175"/>
                  </a:lnTo>
                  <a:lnTo>
                    <a:pt x="1873297" y="546175"/>
                  </a:lnTo>
                  <a:lnTo>
                    <a:pt x="1873311" y="539952"/>
                  </a:lnTo>
                  <a:lnTo>
                    <a:pt x="937424" y="539889"/>
                  </a:lnTo>
                  <a:close/>
                </a:path>
                <a:path w="1873885" h="1645284">
                  <a:moveTo>
                    <a:pt x="1866981" y="533602"/>
                  </a:moveTo>
                  <a:lnTo>
                    <a:pt x="1866966" y="539825"/>
                  </a:lnTo>
                  <a:lnTo>
                    <a:pt x="1873311" y="539952"/>
                  </a:lnTo>
                  <a:lnTo>
                    <a:pt x="1873326" y="533602"/>
                  </a:lnTo>
                  <a:lnTo>
                    <a:pt x="1866981" y="533602"/>
                  </a:lnTo>
                  <a:close/>
                </a:path>
                <a:path w="1873885" h="1645284">
                  <a:moveTo>
                    <a:pt x="1338" y="533475"/>
                  </a:moveTo>
                  <a:lnTo>
                    <a:pt x="1323" y="539825"/>
                  </a:lnTo>
                  <a:lnTo>
                    <a:pt x="8094" y="539826"/>
                  </a:lnTo>
                  <a:lnTo>
                    <a:pt x="8098" y="537412"/>
                  </a:lnTo>
                  <a:lnTo>
                    <a:pt x="1866972" y="537412"/>
                  </a:lnTo>
                  <a:lnTo>
                    <a:pt x="8098" y="537285"/>
                  </a:lnTo>
                  <a:lnTo>
                    <a:pt x="8104" y="533476"/>
                  </a:lnTo>
                  <a:lnTo>
                    <a:pt x="1338" y="533475"/>
                  </a:lnTo>
                  <a:close/>
                </a:path>
                <a:path w="1873885" h="1645284">
                  <a:moveTo>
                    <a:pt x="1866982" y="533475"/>
                  </a:moveTo>
                  <a:lnTo>
                    <a:pt x="8104" y="533476"/>
                  </a:lnTo>
                  <a:lnTo>
                    <a:pt x="1866981" y="533602"/>
                  </a:lnTo>
                  <a:close/>
                </a:path>
                <a:path w="1873885" h="1645284">
                  <a:moveTo>
                    <a:pt x="1353" y="527125"/>
                  </a:moveTo>
                  <a:lnTo>
                    <a:pt x="1338" y="533475"/>
                  </a:lnTo>
                  <a:lnTo>
                    <a:pt x="8104" y="533475"/>
                  </a:lnTo>
                  <a:lnTo>
                    <a:pt x="8114" y="527252"/>
                  </a:lnTo>
                  <a:lnTo>
                    <a:pt x="2577" y="527252"/>
                  </a:lnTo>
                  <a:lnTo>
                    <a:pt x="1353" y="527125"/>
                  </a:lnTo>
                  <a:close/>
                </a:path>
                <a:path w="1873885" h="1645284">
                  <a:moveTo>
                    <a:pt x="1873341" y="527252"/>
                  </a:moveTo>
                  <a:lnTo>
                    <a:pt x="1866996" y="527252"/>
                  </a:lnTo>
                  <a:lnTo>
                    <a:pt x="1866982" y="533475"/>
                  </a:lnTo>
                  <a:lnTo>
                    <a:pt x="1873326" y="533475"/>
                  </a:lnTo>
                  <a:lnTo>
                    <a:pt x="1873341" y="527252"/>
                  </a:lnTo>
                  <a:close/>
                </a:path>
                <a:path w="1873885" h="1645284">
                  <a:moveTo>
                    <a:pt x="937451" y="527189"/>
                  </a:moveTo>
                  <a:lnTo>
                    <a:pt x="8114" y="527252"/>
                  </a:lnTo>
                  <a:lnTo>
                    <a:pt x="1866996" y="527252"/>
                  </a:lnTo>
                  <a:lnTo>
                    <a:pt x="937451" y="527189"/>
                  </a:lnTo>
                  <a:close/>
                </a:path>
                <a:path w="1873885" h="1645284">
                  <a:moveTo>
                    <a:pt x="1873287" y="527252"/>
                  </a:moveTo>
                  <a:close/>
                </a:path>
                <a:path w="1873885" h="1645284">
                  <a:moveTo>
                    <a:pt x="1868207" y="512012"/>
                  </a:moveTo>
                  <a:lnTo>
                    <a:pt x="1867032" y="512012"/>
                  </a:lnTo>
                  <a:lnTo>
                    <a:pt x="1866996" y="527125"/>
                  </a:lnTo>
                  <a:lnTo>
                    <a:pt x="937555" y="527189"/>
                  </a:lnTo>
                  <a:lnTo>
                    <a:pt x="1873287" y="527252"/>
                  </a:lnTo>
                  <a:lnTo>
                    <a:pt x="1873287" y="524712"/>
                  </a:lnTo>
                  <a:lnTo>
                    <a:pt x="1872017" y="524712"/>
                  </a:lnTo>
                  <a:lnTo>
                    <a:pt x="1872017" y="522045"/>
                  </a:lnTo>
                  <a:lnTo>
                    <a:pt x="1870747" y="522045"/>
                  </a:lnTo>
                  <a:lnTo>
                    <a:pt x="1870747" y="518362"/>
                  </a:lnTo>
                  <a:lnTo>
                    <a:pt x="1869477" y="518362"/>
                  </a:lnTo>
                  <a:lnTo>
                    <a:pt x="1869477" y="515695"/>
                  </a:lnTo>
                  <a:lnTo>
                    <a:pt x="1868207" y="515695"/>
                  </a:lnTo>
                  <a:lnTo>
                    <a:pt x="1868207" y="512012"/>
                  </a:lnTo>
                  <a:close/>
                </a:path>
                <a:path w="1873885" h="1645284">
                  <a:moveTo>
                    <a:pt x="8114" y="527125"/>
                  </a:moveTo>
                  <a:lnTo>
                    <a:pt x="937555" y="527189"/>
                  </a:lnTo>
                  <a:lnTo>
                    <a:pt x="8114" y="527125"/>
                  </a:lnTo>
                  <a:close/>
                </a:path>
                <a:path w="1873885" h="1645284">
                  <a:moveTo>
                    <a:pt x="8137" y="512012"/>
                  </a:moveTo>
                  <a:lnTo>
                    <a:pt x="7657" y="512012"/>
                  </a:lnTo>
                  <a:lnTo>
                    <a:pt x="7657" y="515695"/>
                  </a:lnTo>
                  <a:lnTo>
                    <a:pt x="6387" y="515695"/>
                  </a:lnTo>
                  <a:lnTo>
                    <a:pt x="6387" y="518362"/>
                  </a:lnTo>
                  <a:lnTo>
                    <a:pt x="5117" y="518362"/>
                  </a:lnTo>
                  <a:lnTo>
                    <a:pt x="5117" y="522045"/>
                  </a:lnTo>
                  <a:lnTo>
                    <a:pt x="3847" y="522045"/>
                  </a:lnTo>
                  <a:lnTo>
                    <a:pt x="3847" y="524712"/>
                  </a:lnTo>
                  <a:lnTo>
                    <a:pt x="2577" y="524712"/>
                  </a:lnTo>
                  <a:lnTo>
                    <a:pt x="2577" y="527125"/>
                  </a:lnTo>
                  <a:lnTo>
                    <a:pt x="8114" y="527125"/>
                  </a:lnTo>
                  <a:lnTo>
                    <a:pt x="8137" y="512012"/>
                  </a:lnTo>
                  <a:close/>
                </a:path>
                <a:path w="1873885" h="1645284">
                  <a:moveTo>
                    <a:pt x="1865667" y="1137995"/>
                  </a:moveTo>
                  <a:lnTo>
                    <a:pt x="1865566" y="1139265"/>
                  </a:lnTo>
                  <a:lnTo>
                    <a:pt x="1865667" y="1137995"/>
                  </a:lnTo>
                  <a:close/>
                </a:path>
                <a:path w="1873885" h="1645284">
                  <a:moveTo>
                    <a:pt x="1865572" y="1136725"/>
                  </a:moveTo>
                  <a:lnTo>
                    <a:pt x="10197" y="1137995"/>
                  </a:lnTo>
                  <a:lnTo>
                    <a:pt x="1865569" y="1137995"/>
                  </a:lnTo>
                  <a:lnTo>
                    <a:pt x="1865572" y="1136725"/>
                  </a:lnTo>
                  <a:close/>
                </a:path>
                <a:path w="1873885" h="1645284">
                  <a:moveTo>
                    <a:pt x="1866937" y="1134185"/>
                  </a:moveTo>
                  <a:lnTo>
                    <a:pt x="1865581" y="1134185"/>
                  </a:lnTo>
                  <a:lnTo>
                    <a:pt x="1865572" y="1137995"/>
                  </a:lnTo>
                  <a:lnTo>
                    <a:pt x="1866937" y="1137995"/>
                  </a:lnTo>
                  <a:lnTo>
                    <a:pt x="1866937" y="1134185"/>
                  </a:lnTo>
                  <a:close/>
                </a:path>
                <a:path w="1873885" h="1645284">
                  <a:moveTo>
                    <a:pt x="1865583" y="1132915"/>
                  </a:moveTo>
                  <a:lnTo>
                    <a:pt x="7657" y="1132915"/>
                  </a:lnTo>
                  <a:lnTo>
                    <a:pt x="1865581" y="1134185"/>
                  </a:lnTo>
                  <a:lnTo>
                    <a:pt x="1865583" y="1132915"/>
                  </a:lnTo>
                  <a:close/>
                </a:path>
                <a:path w="1873885" h="1645284">
                  <a:moveTo>
                    <a:pt x="1868207" y="1131645"/>
                  </a:moveTo>
                  <a:lnTo>
                    <a:pt x="1865585" y="1131645"/>
                  </a:lnTo>
                  <a:lnTo>
                    <a:pt x="1865583" y="1132915"/>
                  </a:lnTo>
                  <a:lnTo>
                    <a:pt x="1868207" y="1132915"/>
                  </a:lnTo>
                  <a:lnTo>
                    <a:pt x="1868207" y="1131645"/>
                  </a:lnTo>
                  <a:close/>
                </a:path>
                <a:path w="1873885" h="1645284">
                  <a:moveTo>
                    <a:pt x="7180" y="1127835"/>
                  </a:moveTo>
                  <a:lnTo>
                    <a:pt x="6387" y="1127835"/>
                  </a:lnTo>
                  <a:lnTo>
                    <a:pt x="6387" y="1131645"/>
                  </a:lnTo>
                  <a:lnTo>
                    <a:pt x="7174" y="1131645"/>
                  </a:lnTo>
                  <a:lnTo>
                    <a:pt x="7180" y="1127835"/>
                  </a:lnTo>
                  <a:close/>
                </a:path>
                <a:path w="1873885" h="1645284">
                  <a:moveTo>
                    <a:pt x="1865587" y="1130375"/>
                  </a:moveTo>
                  <a:lnTo>
                    <a:pt x="7657" y="1131645"/>
                  </a:lnTo>
                  <a:lnTo>
                    <a:pt x="1865585" y="1131645"/>
                  </a:lnTo>
                  <a:lnTo>
                    <a:pt x="1865587" y="1130375"/>
                  </a:lnTo>
                  <a:close/>
                </a:path>
                <a:path w="1873885" h="1645284">
                  <a:moveTo>
                    <a:pt x="1869477" y="1127835"/>
                  </a:moveTo>
                  <a:lnTo>
                    <a:pt x="1865596" y="1127835"/>
                  </a:lnTo>
                  <a:lnTo>
                    <a:pt x="1865587" y="1131645"/>
                  </a:lnTo>
                  <a:lnTo>
                    <a:pt x="1869477" y="1131645"/>
                  </a:lnTo>
                  <a:lnTo>
                    <a:pt x="1869477" y="1127835"/>
                  </a:lnTo>
                  <a:close/>
                </a:path>
                <a:path w="1873885" h="1645284">
                  <a:moveTo>
                    <a:pt x="1865599" y="1126565"/>
                  </a:moveTo>
                  <a:lnTo>
                    <a:pt x="7180" y="1126565"/>
                  </a:lnTo>
                  <a:lnTo>
                    <a:pt x="1865596" y="1127835"/>
                  </a:lnTo>
                  <a:lnTo>
                    <a:pt x="1865599" y="1126565"/>
                  </a:lnTo>
                  <a:close/>
                </a:path>
                <a:path w="1873885" h="1645284">
                  <a:moveTo>
                    <a:pt x="7188" y="1121483"/>
                  </a:moveTo>
                  <a:lnTo>
                    <a:pt x="3849" y="1121485"/>
                  </a:lnTo>
                  <a:lnTo>
                    <a:pt x="3847" y="1125295"/>
                  </a:lnTo>
                  <a:lnTo>
                    <a:pt x="5117" y="1125295"/>
                  </a:lnTo>
                  <a:lnTo>
                    <a:pt x="5117" y="1126565"/>
                  </a:lnTo>
                  <a:lnTo>
                    <a:pt x="7180" y="1126565"/>
                  </a:lnTo>
                  <a:lnTo>
                    <a:pt x="7188" y="1121483"/>
                  </a:lnTo>
                  <a:close/>
                </a:path>
                <a:path w="1873885" h="1645284">
                  <a:moveTo>
                    <a:pt x="1865610" y="1121481"/>
                  </a:moveTo>
                  <a:lnTo>
                    <a:pt x="1865599" y="1126565"/>
                  </a:lnTo>
                  <a:lnTo>
                    <a:pt x="1870747" y="1126565"/>
                  </a:lnTo>
                  <a:lnTo>
                    <a:pt x="1870747" y="1125295"/>
                  </a:lnTo>
                  <a:lnTo>
                    <a:pt x="1871957" y="1125295"/>
                  </a:lnTo>
                  <a:lnTo>
                    <a:pt x="1871964" y="1121485"/>
                  </a:lnTo>
                  <a:lnTo>
                    <a:pt x="1865610" y="1121481"/>
                  </a:lnTo>
                  <a:close/>
                </a:path>
                <a:path w="1873885" h="1645284">
                  <a:moveTo>
                    <a:pt x="1871969" y="1120215"/>
                  </a:moveTo>
                  <a:lnTo>
                    <a:pt x="1871966" y="1121485"/>
                  </a:lnTo>
                  <a:lnTo>
                    <a:pt x="1871969" y="1120215"/>
                  </a:lnTo>
                  <a:close/>
                </a:path>
                <a:path w="1873885" h="1645284">
                  <a:moveTo>
                    <a:pt x="7190" y="1120218"/>
                  </a:moveTo>
                  <a:lnTo>
                    <a:pt x="7188" y="1121483"/>
                  </a:lnTo>
                  <a:lnTo>
                    <a:pt x="8933" y="1120220"/>
                  </a:lnTo>
                  <a:lnTo>
                    <a:pt x="7190" y="1120218"/>
                  </a:lnTo>
                  <a:close/>
                </a:path>
                <a:path w="1873885" h="1645284">
                  <a:moveTo>
                    <a:pt x="13509" y="1120220"/>
                  </a:moveTo>
                  <a:lnTo>
                    <a:pt x="788808" y="1120749"/>
                  </a:lnTo>
                  <a:lnTo>
                    <a:pt x="13509" y="1120220"/>
                  </a:lnTo>
                  <a:close/>
                </a:path>
                <a:path w="1873885" h="1645284">
                  <a:moveTo>
                    <a:pt x="1871980" y="1115135"/>
                  </a:moveTo>
                  <a:lnTo>
                    <a:pt x="1865625" y="1115135"/>
                  </a:lnTo>
                  <a:lnTo>
                    <a:pt x="1865613" y="1120220"/>
                  </a:lnTo>
                  <a:lnTo>
                    <a:pt x="1871966" y="1120215"/>
                  </a:lnTo>
                  <a:lnTo>
                    <a:pt x="1871980" y="1115135"/>
                  </a:lnTo>
                  <a:close/>
                </a:path>
                <a:path w="1873885" h="1645284">
                  <a:moveTo>
                    <a:pt x="7200" y="1115135"/>
                  </a:moveTo>
                  <a:lnTo>
                    <a:pt x="1307" y="1115135"/>
                  </a:lnTo>
                  <a:lnTo>
                    <a:pt x="1307" y="1118945"/>
                  </a:lnTo>
                  <a:lnTo>
                    <a:pt x="2577" y="1118945"/>
                  </a:lnTo>
                  <a:lnTo>
                    <a:pt x="2577" y="1120215"/>
                  </a:lnTo>
                  <a:lnTo>
                    <a:pt x="7190" y="1120218"/>
                  </a:lnTo>
                  <a:lnTo>
                    <a:pt x="7200" y="1115135"/>
                  </a:lnTo>
                  <a:close/>
                </a:path>
                <a:path w="1873885" h="1645284">
                  <a:moveTo>
                    <a:pt x="1865628" y="1113865"/>
                  </a:moveTo>
                  <a:lnTo>
                    <a:pt x="7202" y="1113865"/>
                  </a:lnTo>
                  <a:lnTo>
                    <a:pt x="7200" y="1115135"/>
                  </a:lnTo>
                  <a:lnTo>
                    <a:pt x="1865625" y="1115135"/>
                  </a:lnTo>
                  <a:lnTo>
                    <a:pt x="1865628" y="1113865"/>
                  </a:lnTo>
                  <a:close/>
                </a:path>
                <a:path w="1873885" h="1645284">
                  <a:moveTo>
                    <a:pt x="7204" y="1112595"/>
                  </a:moveTo>
                  <a:lnTo>
                    <a:pt x="37" y="1112595"/>
                  </a:lnTo>
                  <a:lnTo>
                    <a:pt x="37" y="1113865"/>
                  </a:lnTo>
                  <a:lnTo>
                    <a:pt x="7202" y="1113865"/>
                  </a:lnTo>
                  <a:lnTo>
                    <a:pt x="7204" y="1112595"/>
                  </a:lnTo>
                  <a:close/>
                </a:path>
                <a:path w="1873885" h="1645284">
                  <a:moveTo>
                    <a:pt x="1871986" y="1112595"/>
                  </a:moveTo>
                  <a:lnTo>
                    <a:pt x="1865631" y="1112595"/>
                  </a:lnTo>
                  <a:lnTo>
                    <a:pt x="1865628" y="1113865"/>
                  </a:lnTo>
                  <a:lnTo>
                    <a:pt x="1871980" y="1113865"/>
                  </a:lnTo>
                  <a:lnTo>
                    <a:pt x="1871986" y="1112595"/>
                  </a:lnTo>
                  <a:close/>
                </a:path>
                <a:path w="1873885" h="1645284">
                  <a:moveTo>
                    <a:pt x="7206" y="1111330"/>
                  </a:moveTo>
                  <a:lnTo>
                    <a:pt x="7204" y="1112595"/>
                  </a:lnTo>
                  <a:lnTo>
                    <a:pt x="1865631" y="1112591"/>
                  </a:lnTo>
                  <a:lnTo>
                    <a:pt x="7206" y="1111330"/>
                  </a:lnTo>
                  <a:close/>
                </a:path>
                <a:path w="1873885" h="1645284">
                  <a:moveTo>
                    <a:pt x="1872001" y="1106245"/>
                  </a:moveTo>
                  <a:lnTo>
                    <a:pt x="1865644" y="1106245"/>
                  </a:lnTo>
                  <a:lnTo>
                    <a:pt x="1865631" y="1112591"/>
                  </a:lnTo>
                  <a:lnTo>
                    <a:pt x="1871986" y="1112595"/>
                  </a:lnTo>
                  <a:lnTo>
                    <a:pt x="1872001" y="1106245"/>
                  </a:lnTo>
                  <a:close/>
                </a:path>
                <a:path w="1873885" h="1645284">
                  <a:moveTo>
                    <a:pt x="7214" y="1106245"/>
                  </a:moveTo>
                  <a:lnTo>
                    <a:pt x="14" y="1106245"/>
                  </a:lnTo>
                  <a:lnTo>
                    <a:pt x="0" y="1111325"/>
                  </a:lnTo>
                  <a:lnTo>
                    <a:pt x="7206" y="1111330"/>
                  </a:lnTo>
                  <a:lnTo>
                    <a:pt x="7214" y="1106245"/>
                  </a:lnTo>
                  <a:close/>
                </a:path>
                <a:path w="1873885" h="1645284">
                  <a:moveTo>
                    <a:pt x="7218" y="1103705"/>
                  </a:moveTo>
                  <a:lnTo>
                    <a:pt x="20" y="1103705"/>
                  </a:lnTo>
                  <a:lnTo>
                    <a:pt x="14" y="1106245"/>
                  </a:lnTo>
                  <a:lnTo>
                    <a:pt x="7214" y="1106240"/>
                  </a:lnTo>
                  <a:lnTo>
                    <a:pt x="7218" y="1103705"/>
                  </a:lnTo>
                  <a:close/>
                </a:path>
                <a:path w="1873885" h="1645284">
                  <a:moveTo>
                    <a:pt x="1872007" y="1103705"/>
                  </a:moveTo>
                  <a:lnTo>
                    <a:pt x="1865652" y="1103705"/>
                  </a:lnTo>
                  <a:lnTo>
                    <a:pt x="1865649" y="1104980"/>
                  </a:lnTo>
                  <a:lnTo>
                    <a:pt x="1872001" y="1104975"/>
                  </a:lnTo>
                  <a:lnTo>
                    <a:pt x="1872007" y="1103705"/>
                  </a:lnTo>
                  <a:close/>
                </a:path>
                <a:path w="1873885" h="1645284">
                  <a:moveTo>
                    <a:pt x="1872016" y="1099895"/>
                  </a:moveTo>
                  <a:lnTo>
                    <a:pt x="1865661" y="1099895"/>
                  </a:lnTo>
                  <a:lnTo>
                    <a:pt x="1865652" y="1102435"/>
                  </a:lnTo>
                  <a:lnTo>
                    <a:pt x="1858505" y="1102440"/>
                  </a:lnTo>
                  <a:lnTo>
                    <a:pt x="1872007" y="1103705"/>
                  </a:lnTo>
                  <a:lnTo>
                    <a:pt x="1872016" y="1099895"/>
                  </a:lnTo>
                  <a:close/>
                </a:path>
                <a:path w="1873885" h="1645284">
                  <a:moveTo>
                    <a:pt x="7224" y="1099895"/>
                  </a:moveTo>
                  <a:lnTo>
                    <a:pt x="29" y="1099895"/>
                  </a:lnTo>
                  <a:lnTo>
                    <a:pt x="20" y="1102435"/>
                  </a:lnTo>
                  <a:lnTo>
                    <a:pt x="7220" y="1102440"/>
                  </a:lnTo>
                  <a:lnTo>
                    <a:pt x="7224" y="1099895"/>
                  </a:lnTo>
                  <a:close/>
                </a:path>
                <a:path w="1873885" h="1645284">
                  <a:moveTo>
                    <a:pt x="1872031" y="1093545"/>
                  </a:moveTo>
                  <a:lnTo>
                    <a:pt x="1865676" y="1093545"/>
                  </a:lnTo>
                  <a:lnTo>
                    <a:pt x="1865661" y="1099891"/>
                  </a:lnTo>
                  <a:lnTo>
                    <a:pt x="1872016" y="1099895"/>
                  </a:lnTo>
                  <a:lnTo>
                    <a:pt x="1872031" y="1093545"/>
                  </a:lnTo>
                  <a:close/>
                </a:path>
                <a:path w="1873885" h="1645284">
                  <a:moveTo>
                    <a:pt x="7233" y="1093545"/>
                  </a:moveTo>
                  <a:lnTo>
                    <a:pt x="41" y="1093545"/>
                  </a:lnTo>
                  <a:lnTo>
                    <a:pt x="29" y="1098625"/>
                  </a:lnTo>
                  <a:lnTo>
                    <a:pt x="994026" y="1099300"/>
                  </a:lnTo>
                  <a:lnTo>
                    <a:pt x="7224" y="1098625"/>
                  </a:lnTo>
                  <a:lnTo>
                    <a:pt x="7233" y="1093545"/>
                  </a:lnTo>
                  <a:close/>
                </a:path>
                <a:path w="1873885" h="1645284">
                  <a:moveTo>
                    <a:pt x="44" y="1092275"/>
                  </a:moveTo>
                  <a:lnTo>
                    <a:pt x="41" y="1093545"/>
                  </a:lnTo>
                  <a:lnTo>
                    <a:pt x="44" y="1092275"/>
                  </a:lnTo>
                  <a:close/>
                </a:path>
                <a:path w="1873885" h="1645284">
                  <a:moveTo>
                    <a:pt x="7235" y="1092280"/>
                  </a:moveTo>
                  <a:lnTo>
                    <a:pt x="7233" y="1093545"/>
                  </a:lnTo>
                  <a:lnTo>
                    <a:pt x="1865676" y="1093541"/>
                  </a:lnTo>
                  <a:lnTo>
                    <a:pt x="7235" y="1092280"/>
                  </a:lnTo>
                  <a:close/>
                </a:path>
                <a:path w="1873885" h="1645284">
                  <a:moveTo>
                    <a:pt x="1872057" y="1082115"/>
                  </a:moveTo>
                  <a:lnTo>
                    <a:pt x="1865702" y="1082115"/>
                  </a:lnTo>
                  <a:lnTo>
                    <a:pt x="1865676" y="1093541"/>
                  </a:lnTo>
                  <a:lnTo>
                    <a:pt x="1872031" y="1093545"/>
                  </a:lnTo>
                  <a:lnTo>
                    <a:pt x="1872057" y="1082115"/>
                  </a:lnTo>
                  <a:close/>
                </a:path>
                <a:path w="1873885" h="1645284">
                  <a:moveTo>
                    <a:pt x="7249" y="1082115"/>
                  </a:moveTo>
                  <a:lnTo>
                    <a:pt x="70" y="1082115"/>
                  </a:lnTo>
                  <a:lnTo>
                    <a:pt x="47" y="1092275"/>
                  </a:lnTo>
                  <a:lnTo>
                    <a:pt x="7235" y="1092280"/>
                  </a:lnTo>
                  <a:lnTo>
                    <a:pt x="7243" y="1087195"/>
                  </a:lnTo>
                  <a:lnTo>
                    <a:pt x="1865691" y="1087195"/>
                  </a:lnTo>
                  <a:lnTo>
                    <a:pt x="7243" y="1085925"/>
                  </a:lnTo>
                  <a:lnTo>
                    <a:pt x="7249" y="1082115"/>
                  </a:lnTo>
                  <a:close/>
                </a:path>
                <a:path w="1873885" h="1645284">
                  <a:moveTo>
                    <a:pt x="7239" y="1089735"/>
                  </a:moveTo>
                  <a:lnTo>
                    <a:pt x="7237" y="1091005"/>
                  </a:lnTo>
                  <a:lnTo>
                    <a:pt x="1865682" y="1091005"/>
                  </a:lnTo>
                  <a:lnTo>
                    <a:pt x="7239" y="1089735"/>
                  </a:lnTo>
                  <a:close/>
                </a:path>
                <a:path w="1873885" h="1645284">
                  <a:moveTo>
                    <a:pt x="7251" y="1080845"/>
                  </a:moveTo>
                  <a:lnTo>
                    <a:pt x="7249" y="1082115"/>
                  </a:lnTo>
                  <a:lnTo>
                    <a:pt x="1865702" y="1082115"/>
                  </a:lnTo>
                  <a:lnTo>
                    <a:pt x="7251" y="1080845"/>
                  </a:lnTo>
                  <a:close/>
                </a:path>
                <a:path w="1873885" h="1645284">
                  <a:moveTo>
                    <a:pt x="1865705" y="1080845"/>
                  </a:moveTo>
                  <a:lnTo>
                    <a:pt x="7251" y="1080845"/>
                  </a:lnTo>
                  <a:lnTo>
                    <a:pt x="1865702" y="1082115"/>
                  </a:lnTo>
                  <a:lnTo>
                    <a:pt x="1865705" y="1080845"/>
                  </a:lnTo>
                  <a:close/>
                </a:path>
                <a:path w="1873885" h="1645284">
                  <a:moveTo>
                    <a:pt x="7279" y="1064335"/>
                  </a:moveTo>
                  <a:lnTo>
                    <a:pt x="111" y="1064335"/>
                  </a:lnTo>
                  <a:lnTo>
                    <a:pt x="70" y="1080845"/>
                  </a:lnTo>
                  <a:lnTo>
                    <a:pt x="7251" y="1080845"/>
                  </a:lnTo>
                  <a:lnTo>
                    <a:pt x="7279" y="1064335"/>
                  </a:lnTo>
                  <a:close/>
                </a:path>
                <a:path w="1873885" h="1645284">
                  <a:moveTo>
                    <a:pt x="1872098" y="1064335"/>
                  </a:moveTo>
                  <a:lnTo>
                    <a:pt x="1865741" y="1064335"/>
                  </a:lnTo>
                  <a:lnTo>
                    <a:pt x="1865705" y="1080845"/>
                  </a:lnTo>
                  <a:lnTo>
                    <a:pt x="1872057" y="1080845"/>
                  </a:lnTo>
                  <a:lnTo>
                    <a:pt x="1872098" y="1064335"/>
                  </a:lnTo>
                  <a:close/>
                </a:path>
                <a:path w="1873885" h="1645284">
                  <a:moveTo>
                    <a:pt x="936309" y="1063700"/>
                  </a:moveTo>
                  <a:lnTo>
                    <a:pt x="7279" y="1064335"/>
                  </a:lnTo>
                  <a:lnTo>
                    <a:pt x="1865741" y="1064335"/>
                  </a:lnTo>
                  <a:lnTo>
                    <a:pt x="936309" y="1063700"/>
                  </a:lnTo>
                  <a:close/>
                </a:path>
                <a:path w="1873885" h="1645284">
                  <a:moveTo>
                    <a:pt x="1872160" y="1037665"/>
                  </a:moveTo>
                  <a:lnTo>
                    <a:pt x="1865803" y="1037665"/>
                  </a:lnTo>
                  <a:lnTo>
                    <a:pt x="1865744" y="1064331"/>
                  </a:lnTo>
                  <a:lnTo>
                    <a:pt x="1872098" y="1064335"/>
                  </a:lnTo>
                  <a:lnTo>
                    <a:pt x="1872160" y="1037665"/>
                  </a:lnTo>
                  <a:close/>
                </a:path>
                <a:path w="1873885" h="1645284">
                  <a:moveTo>
                    <a:pt x="7320" y="1037665"/>
                  </a:moveTo>
                  <a:lnTo>
                    <a:pt x="173" y="1037665"/>
                  </a:lnTo>
                  <a:lnTo>
                    <a:pt x="111" y="1063065"/>
                  </a:lnTo>
                  <a:lnTo>
                    <a:pt x="936309" y="1063700"/>
                  </a:lnTo>
                  <a:lnTo>
                    <a:pt x="7279" y="1063065"/>
                  </a:lnTo>
                  <a:lnTo>
                    <a:pt x="7320" y="1037665"/>
                  </a:lnTo>
                  <a:close/>
                </a:path>
                <a:path w="1873885" h="1645284">
                  <a:moveTo>
                    <a:pt x="194" y="1027505"/>
                  </a:moveTo>
                  <a:lnTo>
                    <a:pt x="173" y="1037665"/>
                  </a:lnTo>
                  <a:lnTo>
                    <a:pt x="7320" y="1036395"/>
                  </a:lnTo>
                  <a:lnTo>
                    <a:pt x="7334" y="1028775"/>
                  </a:lnTo>
                  <a:lnTo>
                    <a:pt x="1872181" y="1028775"/>
                  </a:lnTo>
                  <a:lnTo>
                    <a:pt x="194" y="1027505"/>
                  </a:lnTo>
                  <a:close/>
                </a:path>
                <a:path w="1873885" h="1645284">
                  <a:moveTo>
                    <a:pt x="1865806" y="1036400"/>
                  </a:moveTo>
                  <a:lnTo>
                    <a:pt x="7320" y="1037665"/>
                  </a:lnTo>
                  <a:lnTo>
                    <a:pt x="1865803" y="1037665"/>
                  </a:lnTo>
                  <a:lnTo>
                    <a:pt x="1865806" y="1036400"/>
                  </a:lnTo>
                  <a:close/>
                </a:path>
                <a:path w="1873885" h="1645284">
                  <a:moveTo>
                    <a:pt x="1872181" y="1028775"/>
                  </a:moveTo>
                  <a:lnTo>
                    <a:pt x="1865827" y="1028775"/>
                  </a:lnTo>
                  <a:lnTo>
                    <a:pt x="1865806" y="1036400"/>
                  </a:lnTo>
                  <a:lnTo>
                    <a:pt x="1872160" y="1036395"/>
                  </a:lnTo>
                  <a:lnTo>
                    <a:pt x="1872181" y="1028775"/>
                  </a:lnTo>
                  <a:close/>
                </a:path>
                <a:path w="1873885" h="1645284">
                  <a:moveTo>
                    <a:pt x="7352" y="1016075"/>
                  </a:moveTo>
                  <a:lnTo>
                    <a:pt x="223" y="1016075"/>
                  </a:lnTo>
                  <a:lnTo>
                    <a:pt x="194" y="1027505"/>
                  </a:lnTo>
                  <a:lnTo>
                    <a:pt x="7334" y="1027505"/>
                  </a:lnTo>
                  <a:lnTo>
                    <a:pt x="7352" y="1016075"/>
                  </a:lnTo>
                  <a:close/>
                </a:path>
                <a:path w="1873885" h="1645284">
                  <a:moveTo>
                    <a:pt x="1872210" y="1016075"/>
                  </a:moveTo>
                  <a:lnTo>
                    <a:pt x="1865857" y="1016075"/>
                  </a:lnTo>
                  <a:lnTo>
                    <a:pt x="1865827" y="1027505"/>
                  </a:lnTo>
                  <a:lnTo>
                    <a:pt x="1872181" y="1027505"/>
                  </a:lnTo>
                  <a:lnTo>
                    <a:pt x="1872210" y="1016075"/>
                  </a:lnTo>
                  <a:close/>
                </a:path>
                <a:path w="1873885" h="1645284">
                  <a:moveTo>
                    <a:pt x="7354" y="1014805"/>
                  </a:moveTo>
                  <a:lnTo>
                    <a:pt x="7352" y="1016075"/>
                  </a:lnTo>
                  <a:lnTo>
                    <a:pt x="1865857" y="1016075"/>
                  </a:lnTo>
                  <a:lnTo>
                    <a:pt x="7354" y="1014805"/>
                  </a:lnTo>
                  <a:close/>
                </a:path>
                <a:path w="1873885" h="1645284">
                  <a:moveTo>
                    <a:pt x="1865860" y="1014805"/>
                  </a:moveTo>
                  <a:lnTo>
                    <a:pt x="7354" y="1014805"/>
                  </a:lnTo>
                  <a:lnTo>
                    <a:pt x="1865857" y="1016075"/>
                  </a:lnTo>
                  <a:lnTo>
                    <a:pt x="1865860" y="1014805"/>
                  </a:lnTo>
                  <a:close/>
                </a:path>
                <a:path w="1873885" h="1645284">
                  <a:moveTo>
                    <a:pt x="989722" y="1005244"/>
                  </a:moveTo>
                  <a:lnTo>
                    <a:pt x="247" y="1005915"/>
                  </a:lnTo>
                  <a:lnTo>
                    <a:pt x="223" y="1014805"/>
                  </a:lnTo>
                  <a:lnTo>
                    <a:pt x="7354" y="1014805"/>
                  </a:lnTo>
                  <a:lnTo>
                    <a:pt x="7370" y="1005915"/>
                  </a:lnTo>
                  <a:lnTo>
                    <a:pt x="989722" y="1005244"/>
                  </a:lnTo>
                  <a:close/>
                </a:path>
                <a:path w="1873885" h="1645284">
                  <a:moveTo>
                    <a:pt x="1872234" y="1004645"/>
                  </a:moveTo>
                  <a:lnTo>
                    <a:pt x="1865880" y="1004650"/>
                  </a:lnTo>
                  <a:lnTo>
                    <a:pt x="1865860" y="1014805"/>
                  </a:lnTo>
                  <a:lnTo>
                    <a:pt x="1872210" y="1014805"/>
                  </a:lnTo>
                  <a:lnTo>
                    <a:pt x="1872234" y="1004645"/>
                  </a:lnTo>
                  <a:close/>
                </a:path>
                <a:path w="1873885" h="1645284">
                  <a:moveTo>
                    <a:pt x="7380" y="999565"/>
                  </a:moveTo>
                  <a:lnTo>
                    <a:pt x="261" y="999565"/>
                  </a:lnTo>
                  <a:lnTo>
                    <a:pt x="247" y="1004645"/>
                  </a:lnTo>
                  <a:lnTo>
                    <a:pt x="7370" y="1004645"/>
                  </a:lnTo>
                  <a:lnTo>
                    <a:pt x="7380" y="999565"/>
                  </a:lnTo>
                  <a:close/>
                </a:path>
                <a:path w="1873885" h="1645284">
                  <a:moveTo>
                    <a:pt x="1872248" y="999565"/>
                  </a:moveTo>
                  <a:lnTo>
                    <a:pt x="1865895" y="999565"/>
                  </a:lnTo>
                  <a:lnTo>
                    <a:pt x="1865880" y="1004645"/>
                  </a:lnTo>
                  <a:lnTo>
                    <a:pt x="1872234" y="1004645"/>
                  </a:lnTo>
                  <a:lnTo>
                    <a:pt x="1872248" y="999565"/>
                  </a:lnTo>
                  <a:close/>
                </a:path>
                <a:path w="1873885" h="1645284">
                  <a:moveTo>
                    <a:pt x="1865895" y="998295"/>
                  </a:moveTo>
                  <a:lnTo>
                    <a:pt x="7382" y="998295"/>
                  </a:lnTo>
                  <a:lnTo>
                    <a:pt x="7380" y="999565"/>
                  </a:lnTo>
                  <a:lnTo>
                    <a:pt x="1865895" y="998295"/>
                  </a:lnTo>
                  <a:close/>
                </a:path>
                <a:path w="1873885" h="1645284">
                  <a:moveTo>
                    <a:pt x="297" y="983055"/>
                  </a:moveTo>
                  <a:lnTo>
                    <a:pt x="261" y="998295"/>
                  </a:lnTo>
                  <a:lnTo>
                    <a:pt x="7382" y="998295"/>
                  </a:lnTo>
                  <a:lnTo>
                    <a:pt x="7404" y="984325"/>
                  </a:lnTo>
                  <a:lnTo>
                    <a:pt x="1872284" y="984325"/>
                  </a:lnTo>
                  <a:lnTo>
                    <a:pt x="297" y="983055"/>
                  </a:lnTo>
                  <a:close/>
                </a:path>
                <a:path w="1873885" h="1645284">
                  <a:moveTo>
                    <a:pt x="1872284" y="984325"/>
                  </a:moveTo>
                  <a:lnTo>
                    <a:pt x="1865931" y="984325"/>
                  </a:lnTo>
                  <a:lnTo>
                    <a:pt x="1865895" y="998295"/>
                  </a:lnTo>
                  <a:lnTo>
                    <a:pt x="1872248" y="998295"/>
                  </a:lnTo>
                  <a:lnTo>
                    <a:pt x="1872284" y="984325"/>
                  </a:lnTo>
                  <a:close/>
                </a:path>
                <a:path w="1873885" h="1645284">
                  <a:moveTo>
                    <a:pt x="370" y="951305"/>
                  </a:moveTo>
                  <a:lnTo>
                    <a:pt x="297" y="983055"/>
                  </a:lnTo>
                  <a:lnTo>
                    <a:pt x="7404" y="983055"/>
                  </a:lnTo>
                  <a:lnTo>
                    <a:pt x="7453" y="952575"/>
                  </a:lnTo>
                  <a:lnTo>
                    <a:pt x="1872357" y="952575"/>
                  </a:lnTo>
                  <a:lnTo>
                    <a:pt x="370" y="951305"/>
                  </a:lnTo>
                  <a:close/>
                </a:path>
                <a:path w="1873885" h="1645284">
                  <a:moveTo>
                    <a:pt x="1872357" y="952575"/>
                  </a:moveTo>
                  <a:lnTo>
                    <a:pt x="1866005" y="952575"/>
                  </a:lnTo>
                  <a:lnTo>
                    <a:pt x="1865931" y="983055"/>
                  </a:lnTo>
                  <a:lnTo>
                    <a:pt x="1872284" y="983055"/>
                  </a:lnTo>
                  <a:lnTo>
                    <a:pt x="1872357" y="952575"/>
                  </a:lnTo>
                  <a:close/>
                </a:path>
                <a:path w="1873885" h="1645284">
                  <a:moveTo>
                    <a:pt x="1872381" y="941145"/>
                  </a:moveTo>
                  <a:lnTo>
                    <a:pt x="394" y="942415"/>
                  </a:lnTo>
                  <a:lnTo>
                    <a:pt x="370" y="951305"/>
                  </a:lnTo>
                  <a:lnTo>
                    <a:pt x="7453" y="951305"/>
                  </a:lnTo>
                  <a:lnTo>
                    <a:pt x="7469" y="942415"/>
                  </a:lnTo>
                  <a:lnTo>
                    <a:pt x="1872378" y="942415"/>
                  </a:lnTo>
                  <a:lnTo>
                    <a:pt x="1872381" y="941145"/>
                  </a:lnTo>
                  <a:close/>
                </a:path>
                <a:path w="1873885" h="1645284">
                  <a:moveTo>
                    <a:pt x="1872378" y="942415"/>
                  </a:moveTo>
                  <a:lnTo>
                    <a:pt x="1866029" y="942415"/>
                  </a:lnTo>
                  <a:lnTo>
                    <a:pt x="1866005" y="951305"/>
                  </a:lnTo>
                  <a:lnTo>
                    <a:pt x="1872357" y="951305"/>
                  </a:lnTo>
                  <a:lnTo>
                    <a:pt x="1872378" y="942415"/>
                  </a:lnTo>
                  <a:close/>
                </a:path>
                <a:path w="1873885" h="1645284">
                  <a:moveTo>
                    <a:pt x="7493" y="927175"/>
                  </a:moveTo>
                  <a:lnTo>
                    <a:pt x="429" y="927175"/>
                  </a:lnTo>
                  <a:lnTo>
                    <a:pt x="394" y="941145"/>
                  </a:lnTo>
                  <a:lnTo>
                    <a:pt x="7469" y="941145"/>
                  </a:lnTo>
                  <a:lnTo>
                    <a:pt x="7493" y="927175"/>
                  </a:lnTo>
                  <a:close/>
                </a:path>
                <a:path w="1873885" h="1645284">
                  <a:moveTo>
                    <a:pt x="1872416" y="927175"/>
                  </a:moveTo>
                  <a:lnTo>
                    <a:pt x="1866064" y="927175"/>
                  </a:lnTo>
                  <a:lnTo>
                    <a:pt x="1866029" y="941145"/>
                  </a:lnTo>
                  <a:lnTo>
                    <a:pt x="1872381" y="941145"/>
                  </a:lnTo>
                  <a:lnTo>
                    <a:pt x="1872416" y="927175"/>
                  </a:lnTo>
                  <a:close/>
                </a:path>
                <a:path w="1873885" h="1645284">
                  <a:moveTo>
                    <a:pt x="588" y="857325"/>
                  </a:moveTo>
                  <a:lnTo>
                    <a:pt x="429" y="925905"/>
                  </a:lnTo>
                  <a:lnTo>
                    <a:pt x="1872416" y="927175"/>
                  </a:lnTo>
                  <a:lnTo>
                    <a:pt x="1872419" y="925905"/>
                  </a:lnTo>
                  <a:lnTo>
                    <a:pt x="7493" y="925905"/>
                  </a:lnTo>
                  <a:lnTo>
                    <a:pt x="7601" y="857330"/>
                  </a:lnTo>
                  <a:lnTo>
                    <a:pt x="588" y="857325"/>
                  </a:lnTo>
                  <a:close/>
                </a:path>
                <a:path w="1873885" h="1645284">
                  <a:moveTo>
                    <a:pt x="1866225" y="858591"/>
                  </a:moveTo>
                  <a:lnTo>
                    <a:pt x="1866064" y="925905"/>
                  </a:lnTo>
                  <a:lnTo>
                    <a:pt x="1872419" y="925905"/>
                  </a:lnTo>
                  <a:lnTo>
                    <a:pt x="1872575" y="858595"/>
                  </a:lnTo>
                  <a:lnTo>
                    <a:pt x="1866225" y="858591"/>
                  </a:lnTo>
                  <a:close/>
                </a:path>
                <a:path w="1873885" h="1645284">
                  <a:moveTo>
                    <a:pt x="1872681" y="812875"/>
                  </a:moveTo>
                  <a:lnTo>
                    <a:pt x="1866331" y="812875"/>
                  </a:lnTo>
                  <a:lnTo>
                    <a:pt x="1866225" y="858591"/>
                  </a:lnTo>
                  <a:lnTo>
                    <a:pt x="1872575" y="858595"/>
                  </a:lnTo>
                  <a:lnTo>
                    <a:pt x="1872681" y="812875"/>
                  </a:lnTo>
                  <a:close/>
                </a:path>
                <a:path w="1873885" h="1645284">
                  <a:moveTo>
                    <a:pt x="694" y="811605"/>
                  </a:moveTo>
                  <a:lnTo>
                    <a:pt x="588" y="857325"/>
                  </a:lnTo>
                  <a:lnTo>
                    <a:pt x="7601" y="857330"/>
                  </a:lnTo>
                  <a:lnTo>
                    <a:pt x="7671" y="812875"/>
                  </a:lnTo>
                  <a:lnTo>
                    <a:pt x="1872681" y="812875"/>
                  </a:lnTo>
                  <a:lnTo>
                    <a:pt x="694" y="811605"/>
                  </a:lnTo>
                  <a:close/>
                </a:path>
                <a:path w="1873885" h="1645284">
                  <a:moveTo>
                    <a:pt x="856" y="741755"/>
                  </a:moveTo>
                  <a:lnTo>
                    <a:pt x="694" y="811605"/>
                  </a:lnTo>
                  <a:lnTo>
                    <a:pt x="7671" y="811605"/>
                  </a:lnTo>
                  <a:lnTo>
                    <a:pt x="7781" y="741760"/>
                  </a:lnTo>
                  <a:lnTo>
                    <a:pt x="856" y="741755"/>
                  </a:lnTo>
                  <a:close/>
                </a:path>
                <a:path w="1873885" h="1645284">
                  <a:moveTo>
                    <a:pt x="1866492" y="743021"/>
                  </a:moveTo>
                  <a:lnTo>
                    <a:pt x="1866331" y="811605"/>
                  </a:lnTo>
                  <a:lnTo>
                    <a:pt x="1872681" y="811605"/>
                  </a:lnTo>
                  <a:lnTo>
                    <a:pt x="1872843" y="743025"/>
                  </a:lnTo>
                  <a:lnTo>
                    <a:pt x="1866492" y="743021"/>
                  </a:lnTo>
                  <a:close/>
                </a:path>
                <a:path w="1873885" h="1645284">
                  <a:moveTo>
                    <a:pt x="1866495" y="741755"/>
                  </a:moveTo>
                  <a:lnTo>
                    <a:pt x="1859618" y="741760"/>
                  </a:lnTo>
                  <a:lnTo>
                    <a:pt x="1866492" y="743021"/>
                  </a:lnTo>
                  <a:lnTo>
                    <a:pt x="1866495" y="741755"/>
                  </a:lnTo>
                  <a:close/>
                </a:path>
                <a:path w="1873885" h="1645284">
                  <a:moveTo>
                    <a:pt x="1866495" y="741755"/>
                  </a:moveTo>
                  <a:lnTo>
                    <a:pt x="7781" y="741760"/>
                  </a:lnTo>
                  <a:lnTo>
                    <a:pt x="936994" y="742390"/>
                  </a:lnTo>
                  <a:lnTo>
                    <a:pt x="1866495" y="741755"/>
                  </a:lnTo>
                  <a:close/>
                </a:path>
                <a:path w="1873885" h="1645284">
                  <a:moveTo>
                    <a:pt x="7815" y="720165"/>
                  </a:moveTo>
                  <a:lnTo>
                    <a:pt x="909" y="720165"/>
                  </a:lnTo>
                  <a:lnTo>
                    <a:pt x="856" y="741755"/>
                  </a:lnTo>
                  <a:lnTo>
                    <a:pt x="7781" y="741755"/>
                  </a:lnTo>
                  <a:lnTo>
                    <a:pt x="7815" y="720165"/>
                  </a:lnTo>
                  <a:close/>
                </a:path>
                <a:path w="1873885" h="1645284">
                  <a:moveTo>
                    <a:pt x="1872896" y="720165"/>
                  </a:moveTo>
                  <a:lnTo>
                    <a:pt x="1866548" y="720165"/>
                  </a:lnTo>
                  <a:lnTo>
                    <a:pt x="1866495" y="741755"/>
                  </a:lnTo>
                  <a:lnTo>
                    <a:pt x="1872843" y="741755"/>
                  </a:lnTo>
                  <a:lnTo>
                    <a:pt x="1872896" y="720165"/>
                  </a:lnTo>
                  <a:close/>
                </a:path>
                <a:path w="1873885" h="1645284">
                  <a:moveTo>
                    <a:pt x="1866551" y="718895"/>
                  </a:moveTo>
                  <a:lnTo>
                    <a:pt x="7815" y="718895"/>
                  </a:lnTo>
                  <a:lnTo>
                    <a:pt x="1866548" y="720165"/>
                  </a:lnTo>
                  <a:lnTo>
                    <a:pt x="1866551" y="718895"/>
                  </a:lnTo>
                  <a:close/>
                </a:path>
                <a:path w="1873885" h="1645284">
                  <a:moveTo>
                    <a:pt x="1062" y="652855"/>
                  </a:moveTo>
                  <a:lnTo>
                    <a:pt x="909" y="718895"/>
                  </a:lnTo>
                  <a:lnTo>
                    <a:pt x="7815" y="718895"/>
                  </a:lnTo>
                  <a:lnTo>
                    <a:pt x="7918" y="652860"/>
                  </a:lnTo>
                  <a:lnTo>
                    <a:pt x="1062" y="652855"/>
                  </a:lnTo>
                  <a:close/>
                </a:path>
                <a:path w="1873885" h="1645284">
                  <a:moveTo>
                    <a:pt x="973167" y="653515"/>
                  </a:moveTo>
                  <a:lnTo>
                    <a:pt x="1866702" y="654125"/>
                  </a:lnTo>
                  <a:lnTo>
                    <a:pt x="1866551" y="718895"/>
                  </a:lnTo>
                  <a:lnTo>
                    <a:pt x="1872896" y="718895"/>
                  </a:lnTo>
                  <a:lnTo>
                    <a:pt x="1873049" y="654125"/>
                  </a:lnTo>
                  <a:lnTo>
                    <a:pt x="973167" y="653515"/>
                  </a:lnTo>
                  <a:close/>
                </a:path>
                <a:path w="1873885" h="1645284">
                  <a:moveTo>
                    <a:pt x="7918" y="652855"/>
                  </a:moveTo>
                  <a:lnTo>
                    <a:pt x="973167" y="653515"/>
                  </a:lnTo>
                  <a:lnTo>
                    <a:pt x="7918" y="652855"/>
                  </a:lnTo>
                  <a:close/>
                </a:path>
                <a:path w="1873885" h="1645284">
                  <a:moveTo>
                    <a:pt x="1103" y="635075"/>
                  </a:moveTo>
                  <a:lnTo>
                    <a:pt x="1062" y="652855"/>
                  </a:lnTo>
                  <a:lnTo>
                    <a:pt x="7918" y="652855"/>
                  </a:lnTo>
                  <a:lnTo>
                    <a:pt x="7947" y="635080"/>
                  </a:lnTo>
                  <a:lnTo>
                    <a:pt x="1103" y="635075"/>
                  </a:lnTo>
                  <a:close/>
                </a:path>
                <a:path w="1873885" h="1645284">
                  <a:moveTo>
                    <a:pt x="1866744" y="636341"/>
                  </a:moveTo>
                  <a:lnTo>
                    <a:pt x="1866702" y="652855"/>
                  </a:lnTo>
                  <a:lnTo>
                    <a:pt x="1873049" y="652855"/>
                  </a:lnTo>
                  <a:lnTo>
                    <a:pt x="1873090" y="636345"/>
                  </a:lnTo>
                  <a:lnTo>
                    <a:pt x="1866744" y="636341"/>
                  </a:lnTo>
                  <a:close/>
                </a:path>
                <a:path w="1873885" h="1645284">
                  <a:moveTo>
                    <a:pt x="1866732" y="640155"/>
                  </a:moveTo>
                  <a:lnTo>
                    <a:pt x="7940" y="640155"/>
                  </a:lnTo>
                  <a:lnTo>
                    <a:pt x="7938" y="641425"/>
                  </a:lnTo>
                  <a:lnTo>
                    <a:pt x="1866732" y="640155"/>
                  </a:lnTo>
                  <a:close/>
                </a:path>
                <a:path w="1873885" h="1645284">
                  <a:moveTo>
                    <a:pt x="937221" y="635710"/>
                  </a:moveTo>
                  <a:lnTo>
                    <a:pt x="7946" y="636345"/>
                  </a:lnTo>
                  <a:lnTo>
                    <a:pt x="1866741" y="636341"/>
                  </a:lnTo>
                  <a:lnTo>
                    <a:pt x="937221" y="635710"/>
                  </a:lnTo>
                  <a:close/>
                </a:path>
                <a:path w="1873885" h="1645284">
                  <a:moveTo>
                    <a:pt x="1873102" y="631265"/>
                  </a:moveTo>
                  <a:lnTo>
                    <a:pt x="1866756" y="631265"/>
                  </a:lnTo>
                  <a:lnTo>
                    <a:pt x="1866744" y="636341"/>
                  </a:lnTo>
                  <a:lnTo>
                    <a:pt x="1873090" y="636345"/>
                  </a:lnTo>
                  <a:lnTo>
                    <a:pt x="1873102" y="631265"/>
                  </a:lnTo>
                  <a:close/>
                </a:path>
                <a:path w="1873885" h="1645284">
                  <a:moveTo>
                    <a:pt x="1866744" y="635075"/>
                  </a:moveTo>
                  <a:lnTo>
                    <a:pt x="1859948" y="635080"/>
                  </a:lnTo>
                  <a:lnTo>
                    <a:pt x="1866741" y="636341"/>
                  </a:lnTo>
                  <a:lnTo>
                    <a:pt x="1866744" y="635075"/>
                  </a:lnTo>
                  <a:close/>
                </a:path>
                <a:path w="1873885" h="1645284">
                  <a:moveTo>
                    <a:pt x="7952" y="631265"/>
                  </a:moveTo>
                  <a:lnTo>
                    <a:pt x="1115" y="631265"/>
                  </a:lnTo>
                  <a:lnTo>
                    <a:pt x="1103" y="635075"/>
                  </a:lnTo>
                  <a:lnTo>
                    <a:pt x="7947" y="635080"/>
                  </a:lnTo>
                  <a:lnTo>
                    <a:pt x="7952" y="631265"/>
                  </a:lnTo>
                  <a:close/>
                </a:path>
                <a:path w="1873885" h="1645284">
                  <a:moveTo>
                    <a:pt x="7953" y="630000"/>
                  </a:moveTo>
                  <a:lnTo>
                    <a:pt x="7952" y="631265"/>
                  </a:lnTo>
                  <a:lnTo>
                    <a:pt x="1866756" y="631265"/>
                  </a:lnTo>
                  <a:lnTo>
                    <a:pt x="972066" y="630654"/>
                  </a:lnTo>
                  <a:lnTo>
                    <a:pt x="7953" y="630000"/>
                  </a:lnTo>
                  <a:close/>
                </a:path>
                <a:path w="1873885" h="1645284">
                  <a:moveTo>
                    <a:pt x="971637" y="621764"/>
                  </a:moveTo>
                  <a:lnTo>
                    <a:pt x="1866777" y="622375"/>
                  </a:lnTo>
                  <a:lnTo>
                    <a:pt x="1866756" y="631261"/>
                  </a:lnTo>
                  <a:lnTo>
                    <a:pt x="1873102" y="631265"/>
                  </a:lnTo>
                  <a:lnTo>
                    <a:pt x="1873123" y="622375"/>
                  </a:lnTo>
                  <a:lnTo>
                    <a:pt x="971637" y="621764"/>
                  </a:lnTo>
                  <a:close/>
                </a:path>
                <a:path w="1873885" h="1645284">
                  <a:moveTo>
                    <a:pt x="14744" y="630000"/>
                  </a:moveTo>
                  <a:lnTo>
                    <a:pt x="972066" y="630654"/>
                  </a:lnTo>
                  <a:lnTo>
                    <a:pt x="14744" y="630000"/>
                  </a:lnTo>
                  <a:close/>
                </a:path>
                <a:path w="1873885" h="1645284">
                  <a:moveTo>
                    <a:pt x="1135" y="621105"/>
                  </a:moveTo>
                  <a:lnTo>
                    <a:pt x="1115" y="629995"/>
                  </a:lnTo>
                  <a:lnTo>
                    <a:pt x="7953" y="630000"/>
                  </a:lnTo>
                  <a:lnTo>
                    <a:pt x="7967" y="621110"/>
                  </a:lnTo>
                  <a:lnTo>
                    <a:pt x="1135" y="621105"/>
                  </a:lnTo>
                  <a:close/>
                </a:path>
                <a:path w="1873885" h="1645284">
                  <a:moveTo>
                    <a:pt x="7967" y="621105"/>
                  </a:moveTo>
                  <a:lnTo>
                    <a:pt x="971637" y="621764"/>
                  </a:lnTo>
                  <a:lnTo>
                    <a:pt x="7967" y="621105"/>
                  </a:lnTo>
                  <a:close/>
                </a:path>
                <a:path w="1873885" h="1645284">
                  <a:moveTo>
                    <a:pt x="969486" y="577268"/>
                  </a:moveTo>
                  <a:lnTo>
                    <a:pt x="1238" y="577925"/>
                  </a:lnTo>
                  <a:lnTo>
                    <a:pt x="1135" y="621105"/>
                  </a:lnTo>
                  <a:lnTo>
                    <a:pt x="7967" y="621105"/>
                  </a:lnTo>
                  <a:lnTo>
                    <a:pt x="8037" y="577925"/>
                  </a:lnTo>
                  <a:lnTo>
                    <a:pt x="969486" y="577268"/>
                  </a:lnTo>
                  <a:close/>
                </a:path>
                <a:path w="1873885" h="1645284">
                  <a:moveTo>
                    <a:pt x="1873226" y="576655"/>
                  </a:moveTo>
                  <a:lnTo>
                    <a:pt x="1866880" y="576660"/>
                  </a:lnTo>
                  <a:lnTo>
                    <a:pt x="1866777" y="621105"/>
                  </a:lnTo>
                  <a:lnTo>
                    <a:pt x="1873123" y="621105"/>
                  </a:lnTo>
                  <a:lnTo>
                    <a:pt x="1873226" y="576655"/>
                  </a:lnTo>
                  <a:close/>
                </a:path>
                <a:path w="1873885" h="1645284">
                  <a:moveTo>
                    <a:pt x="8043" y="574115"/>
                  </a:moveTo>
                  <a:lnTo>
                    <a:pt x="1247" y="574115"/>
                  </a:lnTo>
                  <a:lnTo>
                    <a:pt x="1241" y="576655"/>
                  </a:lnTo>
                  <a:lnTo>
                    <a:pt x="8037" y="576655"/>
                  </a:lnTo>
                  <a:lnTo>
                    <a:pt x="8043" y="574115"/>
                  </a:lnTo>
                  <a:close/>
                </a:path>
                <a:path w="1873885" h="1645284">
                  <a:moveTo>
                    <a:pt x="1873235" y="574115"/>
                  </a:moveTo>
                  <a:lnTo>
                    <a:pt x="1866889" y="574115"/>
                  </a:lnTo>
                  <a:lnTo>
                    <a:pt x="1866880" y="576655"/>
                  </a:lnTo>
                  <a:lnTo>
                    <a:pt x="1873226" y="576655"/>
                  </a:lnTo>
                  <a:lnTo>
                    <a:pt x="1873235" y="574115"/>
                  </a:lnTo>
                  <a:close/>
                </a:path>
                <a:path w="1873885" h="1645284">
                  <a:moveTo>
                    <a:pt x="1289087" y="1644725"/>
                  </a:moveTo>
                  <a:lnTo>
                    <a:pt x="934757" y="1644725"/>
                  </a:lnTo>
                  <a:lnTo>
                    <a:pt x="1289087" y="1645206"/>
                  </a:lnTo>
                  <a:lnTo>
                    <a:pt x="1289087" y="1644725"/>
                  </a:lnTo>
                  <a:close/>
                </a:path>
                <a:path w="1873885" h="1645284">
                  <a:moveTo>
                    <a:pt x="584237" y="1643455"/>
                  </a:moveTo>
                  <a:lnTo>
                    <a:pt x="580427" y="1643455"/>
                  </a:lnTo>
                  <a:lnTo>
                    <a:pt x="580427" y="1644245"/>
                  </a:lnTo>
                  <a:lnTo>
                    <a:pt x="584237" y="1644250"/>
                  </a:lnTo>
                  <a:lnTo>
                    <a:pt x="584237" y="1643455"/>
                  </a:lnTo>
                  <a:close/>
                </a:path>
                <a:path w="1873885" h="1645284">
                  <a:moveTo>
                    <a:pt x="1301787" y="1640915"/>
                  </a:moveTo>
                  <a:lnTo>
                    <a:pt x="575347" y="1640915"/>
                  </a:lnTo>
                  <a:lnTo>
                    <a:pt x="575347" y="1643455"/>
                  </a:lnTo>
                  <a:lnTo>
                    <a:pt x="1301787" y="1643455"/>
                  </a:lnTo>
                  <a:lnTo>
                    <a:pt x="1301787" y="1640915"/>
                  </a:lnTo>
                  <a:close/>
                </a:path>
                <a:path w="1873885" h="1645284">
                  <a:moveTo>
                    <a:pt x="1245060" y="1638375"/>
                  </a:moveTo>
                  <a:lnTo>
                    <a:pt x="567727" y="1638375"/>
                  </a:lnTo>
                  <a:lnTo>
                    <a:pt x="567727" y="1640915"/>
                  </a:lnTo>
                  <a:lnTo>
                    <a:pt x="571537" y="1640915"/>
                  </a:lnTo>
                  <a:lnTo>
                    <a:pt x="571537" y="1639645"/>
                  </a:lnTo>
                  <a:lnTo>
                    <a:pt x="1310677" y="1639645"/>
                  </a:lnTo>
                  <a:lnTo>
                    <a:pt x="1310677" y="1638510"/>
                  </a:lnTo>
                  <a:lnTo>
                    <a:pt x="1245060" y="1638375"/>
                  </a:lnTo>
                  <a:close/>
                </a:path>
                <a:path w="1873885" h="1645284">
                  <a:moveTo>
                    <a:pt x="1310677" y="1639645"/>
                  </a:moveTo>
                  <a:lnTo>
                    <a:pt x="1306867" y="1639645"/>
                  </a:lnTo>
                  <a:lnTo>
                    <a:pt x="1306867" y="1640915"/>
                  </a:lnTo>
                  <a:lnTo>
                    <a:pt x="1310677" y="1640915"/>
                  </a:lnTo>
                  <a:lnTo>
                    <a:pt x="1310677" y="1639645"/>
                  </a:lnTo>
                  <a:close/>
                </a:path>
                <a:path w="1873885" h="1645284">
                  <a:moveTo>
                    <a:pt x="562647" y="1637105"/>
                  </a:moveTo>
                  <a:lnTo>
                    <a:pt x="558837" y="1637105"/>
                  </a:lnTo>
                  <a:lnTo>
                    <a:pt x="558837" y="1638375"/>
                  </a:lnTo>
                  <a:lnTo>
                    <a:pt x="562647" y="1638375"/>
                  </a:lnTo>
                  <a:lnTo>
                    <a:pt x="562647" y="1637105"/>
                  </a:lnTo>
                  <a:close/>
                </a:path>
                <a:path w="1873885" h="1645284">
                  <a:moveTo>
                    <a:pt x="555027" y="1636960"/>
                  </a:moveTo>
                  <a:lnTo>
                    <a:pt x="555027" y="1637105"/>
                  </a:lnTo>
                  <a:lnTo>
                    <a:pt x="625723" y="1637105"/>
                  </a:lnTo>
                  <a:lnTo>
                    <a:pt x="555027" y="1636960"/>
                  </a:lnTo>
                  <a:close/>
                </a:path>
              </a:pathLst>
            </a:custGeom>
            <a:solidFill>
              <a:srgbClr val="003D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279753" y="5012575"/>
              <a:ext cx="1859914" cy="1632585"/>
            </a:xfrm>
            <a:custGeom>
              <a:avLst/>
              <a:gdLst/>
              <a:ahLst/>
              <a:cxnLst/>
              <a:rect l="l" t="t" r="r" b="b"/>
              <a:pathLst>
                <a:path w="1859914" h="1632584">
                  <a:moveTo>
                    <a:pt x="6731" y="552704"/>
                  </a:moveTo>
                  <a:lnTo>
                    <a:pt x="0" y="552704"/>
                  </a:lnTo>
                  <a:lnTo>
                    <a:pt x="0" y="1126604"/>
                  </a:lnTo>
                  <a:lnTo>
                    <a:pt x="1676" y="1126604"/>
                  </a:lnTo>
                  <a:lnTo>
                    <a:pt x="1676" y="1130414"/>
                  </a:lnTo>
                  <a:lnTo>
                    <a:pt x="2946" y="1130414"/>
                  </a:lnTo>
                  <a:lnTo>
                    <a:pt x="2946" y="1132954"/>
                  </a:lnTo>
                  <a:lnTo>
                    <a:pt x="4216" y="1132954"/>
                  </a:lnTo>
                  <a:lnTo>
                    <a:pt x="4216" y="1136764"/>
                  </a:lnTo>
                  <a:lnTo>
                    <a:pt x="5359" y="1136764"/>
                  </a:lnTo>
                  <a:lnTo>
                    <a:pt x="5359" y="1132954"/>
                  </a:lnTo>
                  <a:lnTo>
                    <a:pt x="5372" y="1130414"/>
                  </a:lnTo>
                  <a:lnTo>
                    <a:pt x="5372" y="1126604"/>
                  </a:lnTo>
                  <a:lnTo>
                    <a:pt x="6731" y="1126604"/>
                  </a:lnTo>
                  <a:lnTo>
                    <a:pt x="6731" y="552704"/>
                  </a:lnTo>
                  <a:close/>
                </a:path>
                <a:path w="1859914" h="1632584">
                  <a:moveTo>
                    <a:pt x="6743" y="548881"/>
                  </a:moveTo>
                  <a:lnTo>
                    <a:pt x="812" y="548881"/>
                  </a:lnTo>
                  <a:lnTo>
                    <a:pt x="812" y="552577"/>
                  </a:lnTo>
                  <a:lnTo>
                    <a:pt x="6731" y="552577"/>
                  </a:lnTo>
                  <a:lnTo>
                    <a:pt x="6743" y="548881"/>
                  </a:lnTo>
                  <a:close/>
                </a:path>
                <a:path w="1859914" h="1632584">
                  <a:moveTo>
                    <a:pt x="6743" y="546341"/>
                  </a:moveTo>
                  <a:lnTo>
                    <a:pt x="812" y="546341"/>
                  </a:lnTo>
                  <a:lnTo>
                    <a:pt x="812" y="548754"/>
                  </a:lnTo>
                  <a:lnTo>
                    <a:pt x="6743" y="548767"/>
                  </a:lnTo>
                  <a:lnTo>
                    <a:pt x="6743" y="546341"/>
                  </a:lnTo>
                  <a:close/>
                </a:path>
                <a:path w="1859914" h="1632584">
                  <a:moveTo>
                    <a:pt x="6756" y="539991"/>
                  </a:moveTo>
                  <a:lnTo>
                    <a:pt x="825" y="539991"/>
                  </a:lnTo>
                  <a:lnTo>
                    <a:pt x="812" y="546227"/>
                  </a:lnTo>
                  <a:lnTo>
                    <a:pt x="6743" y="546227"/>
                  </a:lnTo>
                  <a:lnTo>
                    <a:pt x="6756" y="539991"/>
                  </a:lnTo>
                  <a:close/>
                </a:path>
                <a:path w="1859914" h="1632584">
                  <a:moveTo>
                    <a:pt x="6807" y="520941"/>
                  </a:moveTo>
                  <a:lnTo>
                    <a:pt x="850" y="520941"/>
                  </a:lnTo>
                  <a:lnTo>
                    <a:pt x="838" y="530974"/>
                  </a:lnTo>
                  <a:lnTo>
                    <a:pt x="6781" y="530987"/>
                  </a:lnTo>
                  <a:lnTo>
                    <a:pt x="6807" y="520941"/>
                  </a:lnTo>
                  <a:close/>
                </a:path>
                <a:path w="1859914" h="1632584">
                  <a:moveTo>
                    <a:pt x="1083525" y="1625714"/>
                  </a:moveTo>
                  <a:lnTo>
                    <a:pt x="537616" y="1625714"/>
                  </a:lnTo>
                  <a:lnTo>
                    <a:pt x="537616" y="1626984"/>
                  </a:lnTo>
                  <a:lnTo>
                    <a:pt x="537616" y="1628254"/>
                  </a:lnTo>
                  <a:lnTo>
                    <a:pt x="542696" y="1628254"/>
                  </a:lnTo>
                  <a:lnTo>
                    <a:pt x="542696" y="1626984"/>
                  </a:lnTo>
                  <a:lnTo>
                    <a:pt x="1083525" y="1626984"/>
                  </a:lnTo>
                  <a:lnTo>
                    <a:pt x="1083525" y="1625714"/>
                  </a:lnTo>
                  <a:close/>
                </a:path>
                <a:path w="1859914" h="1632584">
                  <a:moveTo>
                    <a:pt x="1316126" y="1628394"/>
                  </a:moveTo>
                  <a:lnTo>
                    <a:pt x="547776" y="1628394"/>
                  </a:lnTo>
                  <a:lnTo>
                    <a:pt x="547763" y="1630934"/>
                  </a:lnTo>
                  <a:lnTo>
                    <a:pt x="1307236" y="1630934"/>
                  </a:lnTo>
                  <a:lnTo>
                    <a:pt x="1307236" y="1632204"/>
                  </a:lnTo>
                  <a:lnTo>
                    <a:pt x="1311046" y="1632204"/>
                  </a:lnTo>
                  <a:lnTo>
                    <a:pt x="1311046" y="1630934"/>
                  </a:lnTo>
                  <a:lnTo>
                    <a:pt x="1316126" y="1630934"/>
                  </a:lnTo>
                  <a:lnTo>
                    <a:pt x="1316126" y="1628394"/>
                  </a:lnTo>
                  <a:close/>
                </a:path>
                <a:path w="1859914" h="1632584">
                  <a:moveTo>
                    <a:pt x="1317396" y="5194"/>
                  </a:moveTo>
                  <a:lnTo>
                    <a:pt x="1312316" y="5194"/>
                  </a:lnTo>
                  <a:lnTo>
                    <a:pt x="1312316" y="3924"/>
                  </a:lnTo>
                  <a:lnTo>
                    <a:pt x="1308506" y="3924"/>
                  </a:lnTo>
                  <a:lnTo>
                    <a:pt x="1308506" y="2654"/>
                  </a:lnTo>
                  <a:lnTo>
                    <a:pt x="1304696" y="2654"/>
                  </a:lnTo>
                  <a:lnTo>
                    <a:pt x="1304696" y="1384"/>
                  </a:lnTo>
                  <a:lnTo>
                    <a:pt x="931303" y="1384"/>
                  </a:lnTo>
                  <a:lnTo>
                    <a:pt x="931303" y="114"/>
                  </a:lnTo>
                  <a:lnTo>
                    <a:pt x="621423" y="114"/>
                  </a:lnTo>
                  <a:lnTo>
                    <a:pt x="561746" y="0"/>
                  </a:lnTo>
                  <a:lnTo>
                    <a:pt x="556666" y="114"/>
                  </a:lnTo>
                  <a:lnTo>
                    <a:pt x="556666" y="1384"/>
                  </a:lnTo>
                  <a:lnTo>
                    <a:pt x="552856" y="1384"/>
                  </a:lnTo>
                  <a:lnTo>
                    <a:pt x="552856" y="2654"/>
                  </a:lnTo>
                  <a:lnTo>
                    <a:pt x="549046" y="2654"/>
                  </a:lnTo>
                  <a:lnTo>
                    <a:pt x="549046" y="3924"/>
                  </a:lnTo>
                  <a:lnTo>
                    <a:pt x="543966" y="3924"/>
                  </a:lnTo>
                  <a:lnTo>
                    <a:pt x="543966" y="5194"/>
                  </a:lnTo>
                  <a:lnTo>
                    <a:pt x="540156" y="5194"/>
                  </a:lnTo>
                  <a:lnTo>
                    <a:pt x="540156" y="6464"/>
                  </a:lnTo>
                  <a:lnTo>
                    <a:pt x="1317396" y="6464"/>
                  </a:lnTo>
                  <a:lnTo>
                    <a:pt x="1317396" y="5194"/>
                  </a:lnTo>
                  <a:close/>
                </a:path>
                <a:path w="1859914" h="1632584">
                  <a:moveTo>
                    <a:pt x="1322463" y="1627124"/>
                  </a:moveTo>
                  <a:lnTo>
                    <a:pt x="1319936" y="1627124"/>
                  </a:lnTo>
                  <a:lnTo>
                    <a:pt x="1319936" y="1628394"/>
                  </a:lnTo>
                  <a:lnTo>
                    <a:pt x="1322463" y="1628394"/>
                  </a:lnTo>
                  <a:lnTo>
                    <a:pt x="1322463" y="1627124"/>
                  </a:lnTo>
                  <a:close/>
                </a:path>
                <a:path w="1859914" h="1632584">
                  <a:moveTo>
                    <a:pt x="1322463" y="6477"/>
                  </a:moveTo>
                  <a:lnTo>
                    <a:pt x="931316" y="6477"/>
                  </a:lnTo>
                  <a:lnTo>
                    <a:pt x="1322463" y="7010"/>
                  </a:lnTo>
                  <a:lnTo>
                    <a:pt x="1322463" y="6477"/>
                  </a:lnTo>
                  <a:close/>
                </a:path>
                <a:path w="1859914" h="1632584">
                  <a:moveTo>
                    <a:pt x="1328813" y="1624584"/>
                  </a:moveTo>
                  <a:lnTo>
                    <a:pt x="1326286" y="1624584"/>
                  </a:lnTo>
                  <a:lnTo>
                    <a:pt x="1326286" y="1625854"/>
                  </a:lnTo>
                  <a:lnTo>
                    <a:pt x="1328813" y="1625854"/>
                  </a:lnTo>
                  <a:lnTo>
                    <a:pt x="1328813" y="1624584"/>
                  </a:lnTo>
                  <a:close/>
                </a:path>
                <a:path w="1859914" h="1632584">
                  <a:moveTo>
                    <a:pt x="1852828" y="552691"/>
                  </a:moveTo>
                  <a:lnTo>
                    <a:pt x="930605" y="552640"/>
                  </a:lnTo>
                  <a:lnTo>
                    <a:pt x="62636" y="552589"/>
                  </a:lnTo>
                  <a:lnTo>
                    <a:pt x="6731" y="552577"/>
                  </a:lnTo>
                  <a:lnTo>
                    <a:pt x="1852828" y="552691"/>
                  </a:lnTo>
                  <a:close/>
                </a:path>
                <a:path w="1859914" h="1632584">
                  <a:moveTo>
                    <a:pt x="1852828" y="548881"/>
                  </a:moveTo>
                  <a:lnTo>
                    <a:pt x="6743" y="548767"/>
                  </a:lnTo>
                  <a:lnTo>
                    <a:pt x="1852828" y="548881"/>
                  </a:lnTo>
                  <a:close/>
                </a:path>
                <a:path w="1859914" h="1632584">
                  <a:moveTo>
                    <a:pt x="1853755" y="546341"/>
                  </a:moveTo>
                  <a:lnTo>
                    <a:pt x="6743" y="546227"/>
                  </a:lnTo>
                  <a:lnTo>
                    <a:pt x="1853755" y="546341"/>
                  </a:lnTo>
                  <a:close/>
                </a:path>
                <a:path w="1859914" h="1632584">
                  <a:moveTo>
                    <a:pt x="1853780" y="533641"/>
                  </a:moveTo>
                  <a:lnTo>
                    <a:pt x="930275" y="533577"/>
                  </a:lnTo>
                  <a:lnTo>
                    <a:pt x="6781" y="533641"/>
                  </a:lnTo>
                  <a:lnTo>
                    <a:pt x="1853780" y="533641"/>
                  </a:lnTo>
                  <a:close/>
                </a:path>
                <a:path w="1859914" h="1632584">
                  <a:moveTo>
                    <a:pt x="1853780" y="531101"/>
                  </a:moveTo>
                  <a:lnTo>
                    <a:pt x="6781" y="530987"/>
                  </a:lnTo>
                  <a:lnTo>
                    <a:pt x="1853780" y="531101"/>
                  </a:lnTo>
                  <a:close/>
                </a:path>
                <a:path w="1859914" h="1632584">
                  <a:moveTo>
                    <a:pt x="1853793" y="520827"/>
                  </a:moveTo>
                  <a:lnTo>
                    <a:pt x="930300" y="520877"/>
                  </a:lnTo>
                  <a:lnTo>
                    <a:pt x="6807" y="520941"/>
                  </a:lnTo>
                  <a:lnTo>
                    <a:pt x="1853793" y="520941"/>
                  </a:lnTo>
                  <a:close/>
                </a:path>
                <a:path w="1859914" h="1632584">
                  <a:moveTo>
                    <a:pt x="1859686" y="546341"/>
                  </a:moveTo>
                  <a:lnTo>
                    <a:pt x="1853755" y="546341"/>
                  </a:lnTo>
                  <a:lnTo>
                    <a:pt x="1853755" y="548881"/>
                  </a:lnTo>
                  <a:lnTo>
                    <a:pt x="1852828" y="548881"/>
                  </a:lnTo>
                  <a:lnTo>
                    <a:pt x="1852828" y="552691"/>
                  </a:lnTo>
                  <a:lnTo>
                    <a:pt x="1852828" y="1136764"/>
                  </a:lnTo>
                  <a:lnTo>
                    <a:pt x="1852828" y="1139304"/>
                  </a:lnTo>
                  <a:lnTo>
                    <a:pt x="1852828" y="1143114"/>
                  </a:lnTo>
                  <a:lnTo>
                    <a:pt x="1852815" y="1145654"/>
                  </a:lnTo>
                  <a:lnTo>
                    <a:pt x="1853336" y="1145654"/>
                  </a:lnTo>
                  <a:lnTo>
                    <a:pt x="1853336" y="1143114"/>
                  </a:lnTo>
                  <a:lnTo>
                    <a:pt x="1854606" y="1143114"/>
                  </a:lnTo>
                  <a:lnTo>
                    <a:pt x="1854606" y="1139304"/>
                  </a:lnTo>
                  <a:lnTo>
                    <a:pt x="1855863" y="1139304"/>
                  </a:lnTo>
                  <a:lnTo>
                    <a:pt x="1855863" y="1136764"/>
                  </a:lnTo>
                  <a:lnTo>
                    <a:pt x="1859673" y="1136764"/>
                  </a:lnTo>
                  <a:lnTo>
                    <a:pt x="1859673" y="548881"/>
                  </a:lnTo>
                  <a:lnTo>
                    <a:pt x="1859686" y="546341"/>
                  </a:lnTo>
                  <a:close/>
                </a:path>
                <a:path w="1859914" h="1632584">
                  <a:moveTo>
                    <a:pt x="1859711" y="533641"/>
                  </a:moveTo>
                  <a:lnTo>
                    <a:pt x="1853780" y="533641"/>
                  </a:lnTo>
                  <a:lnTo>
                    <a:pt x="1853768" y="539864"/>
                  </a:lnTo>
                  <a:lnTo>
                    <a:pt x="6756" y="539864"/>
                  </a:lnTo>
                  <a:lnTo>
                    <a:pt x="6781" y="533641"/>
                  </a:lnTo>
                  <a:lnTo>
                    <a:pt x="6781" y="531101"/>
                  </a:lnTo>
                  <a:lnTo>
                    <a:pt x="838" y="531101"/>
                  </a:lnTo>
                  <a:lnTo>
                    <a:pt x="838" y="533641"/>
                  </a:lnTo>
                  <a:lnTo>
                    <a:pt x="825" y="539877"/>
                  </a:lnTo>
                  <a:lnTo>
                    <a:pt x="6756" y="539877"/>
                  </a:lnTo>
                  <a:lnTo>
                    <a:pt x="1853755" y="539991"/>
                  </a:lnTo>
                  <a:lnTo>
                    <a:pt x="1853755" y="546214"/>
                  </a:lnTo>
                  <a:lnTo>
                    <a:pt x="1859686" y="546214"/>
                  </a:lnTo>
                  <a:lnTo>
                    <a:pt x="1859686" y="539991"/>
                  </a:lnTo>
                  <a:lnTo>
                    <a:pt x="1859711" y="533641"/>
                  </a:lnTo>
                  <a:close/>
                </a:path>
                <a:path w="1859914" h="1632584">
                  <a:moveTo>
                    <a:pt x="1859711" y="505574"/>
                  </a:moveTo>
                  <a:lnTo>
                    <a:pt x="1859686" y="503034"/>
                  </a:lnTo>
                  <a:lnTo>
                    <a:pt x="1858416" y="503034"/>
                  </a:lnTo>
                  <a:lnTo>
                    <a:pt x="1858416" y="500494"/>
                  </a:lnTo>
                  <a:lnTo>
                    <a:pt x="1857146" y="500494"/>
                  </a:lnTo>
                  <a:lnTo>
                    <a:pt x="1857146" y="496684"/>
                  </a:lnTo>
                  <a:lnTo>
                    <a:pt x="1855863" y="496684"/>
                  </a:lnTo>
                  <a:lnTo>
                    <a:pt x="1855863" y="494144"/>
                  </a:lnTo>
                  <a:lnTo>
                    <a:pt x="1854606" y="494144"/>
                  </a:lnTo>
                  <a:lnTo>
                    <a:pt x="1854606" y="490334"/>
                  </a:lnTo>
                  <a:lnTo>
                    <a:pt x="1853844" y="490334"/>
                  </a:lnTo>
                  <a:lnTo>
                    <a:pt x="1853844" y="494144"/>
                  </a:lnTo>
                  <a:lnTo>
                    <a:pt x="1853831" y="496684"/>
                  </a:lnTo>
                  <a:lnTo>
                    <a:pt x="1853831" y="500494"/>
                  </a:lnTo>
                  <a:lnTo>
                    <a:pt x="1853819" y="503034"/>
                  </a:lnTo>
                  <a:lnTo>
                    <a:pt x="6858" y="503034"/>
                  </a:lnTo>
                  <a:lnTo>
                    <a:pt x="6858" y="500494"/>
                  </a:lnTo>
                  <a:lnTo>
                    <a:pt x="6858" y="496811"/>
                  </a:lnTo>
                  <a:lnTo>
                    <a:pt x="1853831" y="496684"/>
                  </a:lnTo>
                  <a:lnTo>
                    <a:pt x="6858" y="496684"/>
                  </a:lnTo>
                  <a:lnTo>
                    <a:pt x="6870" y="494144"/>
                  </a:lnTo>
                  <a:lnTo>
                    <a:pt x="6883" y="490334"/>
                  </a:lnTo>
                  <a:lnTo>
                    <a:pt x="6756" y="490334"/>
                  </a:lnTo>
                  <a:lnTo>
                    <a:pt x="6756" y="494144"/>
                  </a:lnTo>
                  <a:lnTo>
                    <a:pt x="5486" y="494144"/>
                  </a:lnTo>
                  <a:lnTo>
                    <a:pt x="5486" y="496684"/>
                  </a:lnTo>
                  <a:lnTo>
                    <a:pt x="4216" y="496684"/>
                  </a:lnTo>
                  <a:lnTo>
                    <a:pt x="4216" y="500494"/>
                  </a:lnTo>
                  <a:lnTo>
                    <a:pt x="2946" y="500494"/>
                  </a:lnTo>
                  <a:lnTo>
                    <a:pt x="2946" y="503034"/>
                  </a:lnTo>
                  <a:lnTo>
                    <a:pt x="1676" y="503034"/>
                  </a:lnTo>
                  <a:lnTo>
                    <a:pt x="1676" y="505574"/>
                  </a:lnTo>
                  <a:lnTo>
                    <a:pt x="876" y="505574"/>
                  </a:lnTo>
                  <a:lnTo>
                    <a:pt x="876" y="509384"/>
                  </a:lnTo>
                  <a:lnTo>
                    <a:pt x="863" y="520814"/>
                  </a:lnTo>
                  <a:lnTo>
                    <a:pt x="6819" y="520814"/>
                  </a:lnTo>
                  <a:lnTo>
                    <a:pt x="6819" y="509384"/>
                  </a:lnTo>
                  <a:lnTo>
                    <a:pt x="6832" y="505574"/>
                  </a:lnTo>
                  <a:lnTo>
                    <a:pt x="6845" y="503034"/>
                  </a:lnTo>
                  <a:lnTo>
                    <a:pt x="1853819" y="503161"/>
                  </a:lnTo>
                  <a:lnTo>
                    <a:pt x="1853819" y="505574"/>
                  </a:lnTo>
                  <a:lnTo>
                    <a:pt x="1853806" y="520814"/>
                  </a:lnTo>
                  <a:lnTo>
                    <a:pt x="1859711" y="520814"/>
                  </a:lnTo>
                  <a:lnTo>
                    <a:pt x="1859711" y="505574"/>
                  </a:lnTo>
                  <a:close/>
                </a:path>
                <a:path w="1859914" h="1632584">
                  <a:moveTo>
                    <a:pt x="1859737" y="520941"/>
                  </a:moveTo>
                  <a:lnTo>
                    <a:pt x="1853793" y="520941"/>
                  </a:lnTo>
                  <a:lnTo>
                    <a:pt x="1853780" y="531101"/>
                  </a:lnTo>
                  <a:lnTo>
                    <a:pt x="1853780" y="533527"/>
                  </a:lnTo>
                  <a:lnTo>
                    <a:pt x="1859711" y="533514"/>
                  </a:lnTo>
                  <a:lnTo>
                    <a:pt x="1859711" y="531101"/>
                  </a:lnTo>
                  <a:lnTo>
                    <a:pt x="1859737" y="520941"/>
                  </a:lnTo>
                  <a:close/>
                </a:path>
              </a:pathLst>
            </a:custGeom>
            <a:solidFill>
              <a:srgbClr val="003E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" name="object 868"/>
            <p:cNvSpPr/>
            <p:nvPr/>
          </p:nvSpPr>
          <p:spPr>
            <a:xfrm>
              <a:off x="1286459" y="5018506"/>
              <a:ext cx="1847214" cy="1619250"/>
            </a:xfrm>
            <a:custGeom>
              <a:avLst/>
              <a:gdLst/>
              <a:ahLst/>
              <a:cxnLst/>
              <a:rect l="l" t="t" r="r" b="b"/>
              <a:pathLst>
                <a:path w="1847214" h="1619250">
                  <a:moveTo>
                    <a:pt x="5854" y="1147343"/>
                  </a:moveTo>
                  <a:lnTo>
                    <a:pt x="5130" y="1147343"/>
                  </a:lnTo>
                  <a:lnTo>
                    <a:pt x="5130" y="1151153"/>
                  </a:lnTo>
                  <a:lnTo>
                    <a:pt x="5854" y="1151153"/>
                  </a:lnTo>
                  <a:lnTo>
                    <a:pt x="5854" y="1147343"/>
                  </a:lnTo>
                  <a:close/>
                </a:path>
                <a:path w="1847214" h="1619250">
                  <a:moveTo>
                    <a:pt x="6807" y="551726"/>
                  </a:moveTo>
                  <a:lnTo>
                    <a:pt x="12" y="551713"/>
                  </a:lnTo>
                  <a:lnTo>
                    <a:pt x="0" y="560603"/>
                  </a:lnTo>
                  <a:lnTo>
                    <a:pt x="6781" y="560603"/>
                  </a:lnTo>
                  <a:lnTo>
                    <a:pt x="6807" y="551726"/>
                  </a:lnTo>
                  <a:close/>
                </a:path>
                <a:path w="1847214" h="1619250">
                  <a:moveTo>
                    <a:pt x="6819" y="540296"/>
                  </a:moveTo>
                  <a:lnTo>
                    <a:pt x="38" y="540283"/>
                  </a:lnTo>
                  <a:lnTo>
                    <a:pt x="25" y="546633"/>
                  </a:lnTo>
                  <a:lnTo>
                    <a:pt x="12" y="551713"/>
                  </a:lnTo>
                  <a:lnTo>
                    <a:pt x="6807" y="551713"/>
                  </a:lnTo>
                  <a:lnTo>
                    <a:pt x="6807" y="546646"/>
                  </a:lnTo>
                  <a:lnTo>
                    <a:pt x="6819" y="540296"/>
                  </a:lnTo>
                  <a:close/>
                </a:path>
                <a:path w="1847214" h="1619250">
                  <a:moveTo>
                    <a:pt x="6832" y="533946"/>
                  </a:moveTo>
                  <a:lnTo>
                    <a:pt x="50" y="533933"/>
                  </a:lnTo>
                  <a:lnTo>
                    <a:pt x="38" y="540283"/>
                  </a:lnTo>
                  <a:lnTo>
                    <a:pt x="6819" y="540283"/>
                  </a:lnTo>
                  <a:lnTo>
                    <a:pt x="6832" y="533946"/>
                  </a:lnTo>
                  <a:close/>
                </a:path>
                <a:path w="1847214" h="1619250">
                  <a:moveTo>
                    <a:pt x="6845" y="527596"/>
                  </a:moveTo>
                  <a:lnTo>
                    <a:pt x="76" y="527583"/>
                  </a:lnTo>
                  <a:lnTo>
                    <a:pt x="50" y="533933"/>
                  </a:lnTo>
                  <a:lnTo>
                    <a:pt x="6832" y="533933"/>
                  </a:lnTo>
                  <a:lnTo>
                    <a:pt x="6845" y="527596"/>
                  </a:lnTo>
                  <a:close/>
                </a:path>
                <a:path w="1847214" h="1619250">
                  <a:moveTo>
                    <a:pt x="6896" y="490880"/>
                  </a:moveTo>
                  <a:lnTo>
                    <a:pt x="152" y="490880"/>
                  </a:lnTo>
                  <a:lnTo>
                    <a:pt x="139" y="497103"/>
                  </a:lnTo>
                  <a:lnTo>
                    <a:pt x="139" y="503453"/>
                  </a:lnTo>
                  <a:lnTo>
                    <a:pt x="6883" y="503453"/>
                  </a:lnTo>
                  <a:lnTo>
                    <a:pt x="6883" y="497116"/>
                  </a:lnTo>
                  <a:lnTo>
                    <a:pt x="6896" y="490880"/>
                  </a:lnTo>
                  <a:close/>
                </a:path>
                <a:path w="1847214" h="1619250">
                  <a:moveTo>
                    <a:pt x="514400" y="1612900"/>
                  </a:moveTo>
                  <a:lnTo>
                    <a:pt x="510590" y="1612900"/>
                  </a:lnTo>
                  <a:lnTo>
                    <a:pt x="510590" y="1614170"/>
                  </a:lnTo>
                  <a:lnTo>
                    <a:pt x="514400" y="1614170"/>
                  </a:lnTo>
                  <a:lnTo>
                    <a:pt x="514400" y="1612900"/>
                  </a:lnTo>
                  <a:close/>
                </a:path>
                <a:path w="1847214" h="1619250">
                  <a:moveTo>
                    <a:pt x="1325930" y="1616710"/>
                  </a:moveTo>
                  <a:lnTo>
                    <a:pt x="523290" y="1616710"/>
                  </a:lnTo>
                  <a:lnTo>
                    <a:pt x="523290" y="1619250"/>
                  </a:lnTo>
                  <a:lnTo>
                    <a:pt x="1325930" y="1619250"/>
                  </a:lnTo>
                  <a:lnTo>
                    <a:pt x="1325930" y="1616710"/>
                  </a:lnTo>
                  <a:close/>
                </a:path>
                <a:path w="1847214" h="1619250">
                  <a:moveTo>
                    <a:pt x="1329740" y="6883"/>
                  </a:moveTo>
                  <a:lnTo>
                    <a:pt x="1327200" y="6883"/>
                  </a:lnTo>
                  <a:lnTo>
                    <a:pt x="1327200" y="5613"/>
                  </a:lnTo>
                  <a:lnTo>
                    <a:pt x="1323390" y="5613"/>
                  </a:lnTo>
                  <a:lnTo>
                    <a:pt x="1323390" y="4343"/>
                  </a:lnTo>
                  <a:lnTo>
                    <a:pt x="1320850" y="4343"/>
                  </a:lnTo>
                  <a:lnTo>
                    <a:pt x="1320850" y="3073"/>
                  </a:lnTo>
                  <a:lnTo>
                    <a:pt x="1318310" y="3073"/>
                  </a:lnTo>
                  <a:lnTo>
                    <a:pt x="1318310" y="1803"/>
                  </a:lnTo>
                  <a:lnTo>
                    <a:pt x="1315758" y="1803"/>
                  </a:lnTo>
                  <a:lnTo>
                    <a:pt x="1315758" y="533"/>
                  </a:lnTo>
                  <a:lnTo>
                    <a:pt x="924598" y="533"/>
                  </a:lnTo>
                  <a:lnTo>
                    <a:pt x="533450" y="0"/>
                  </a:lnTo>
                  <a:lnTo>
                    <a:pt x="533450" y="533"/>
                  </a:lnTo>
                  <a:lnTo>
                    <a:pt x="530910" y="533"/>
                  </a:lnTo>
                  <a:lnTo>
                    <a:pt x="530910" y="1803"/>
                  </a:lnTo>
                  <a:lnTo>
                    <a:pt x="527100" y="1803"/>
                  </a:lnTo>
                  <a:lnTo>
                    <a:pt x="527100" y="3073"/>
                  </a:lnTo>
                  <a:lnTo>
                    <a:pt x="524560" y="3073"/>
                  </a:lnTo>
                  <a:lnTo>
                    <a:pt x="524560" y="4343"/>
                  </a:lnTo>
                  <a:lnTo>
                    <a:pt x="520750" y="4343"/>
                  </a:lnTo>
                  <a:lnTo>
                    <a:pt x="520750" y="5613"/>
                  </a:lnTo>
                  <a:lnTo>
                    <a:pt x="518210" y="5613"/>
                  </a:lnTo>
                  <a:lnTo>
                    <a:pt x="518210" y="6883"/>
                  </a:lnTo>
                  <a:lnTo>
                    <a:pt x="924598" y="6883"/>
                  </a:lnTo>
                  <a:lnTo>
                    <a:pt x="924598" y="8153"/>
                  </a:lnTo>
                  <a:lnTo>
                    <a:pt x="1329740" y="8153"/>
                  </a:lnTo>
                  <a:lnTo>
                    <a:pt x="1329740" y="6883"/>
                  </a:lnTo>
                  <a:close/>
                </a:path>
                <a:path w="1847214" h="1619250">
                  <a:moveTo>
                    <a:pt x="1332280" y="1614703"/>
                  </a:moveTo>
                  <a:lnTo>
                    <a:pt x="516940" y="1614703"/>
                  </a:lnTo>
                  <a:lnTo>
                    <a:pt x="516940" y="1615973"/>
                  </a:lnTo>
                  <a:lnTo>
                    <a:pt x="516940" y="1617243"/>
                  </a:lnTo>
                  <a:lnTo>
                    <a:pt x="519480" y="1617243"/>
                  </a:lnTo>
                  <a:lnTo>
                    <a:pt x="519480" y="1615973"/>
                  </a:lnTo>
                  <a:lnTo>
                    <a:pt x="1328458" y="1615973"/>
                  </a:lnTo>
                  <a:lnTo>
                    <a:pt x="1328458" y="1616710"/>
                  </a:lnTo>
                  <a:lnTo>
                    <a:pt x="1332280" y="1616710"/>
                  </a:lnTo>
                  <a:lnTo>
                    <a:pt x="1332280" y="1615973"/>
                  </a:lnTo>
                  <a:lnTo>
                    <a:pt x="1332280" y="1615440"/>
                  </a:lnTo>
                  <a:lnTo>
                    <a:pt x="1332280" y="1614703"/>
                  </a:lnTo>
                  <a:close/>
                </a:path>
                <a:path w="1847214" h="1619250">
                  <a:moveTo>
                    <a:pt x="1337360" y="1612900"/>
                  </a:moveTo>
                  <a:lnTo>
                    <a:pt x="1334820" y="1612900"/>
                  </a:lnTo>
                  <a:lnTo>
                    <a:pt x="1334820" y="1614170"/>
                  </a:lnTo>
                  <a:lnTo>
                    <a:pt x="1337360" y="1614170"/>
                  </a:lnTo>
                  <a:lnTo>
                    <a:pt x="1337360" y="1612900"/>
                  </a:lnTo>
                  <a:close/>
                </a:path>
                <a:path w="1847214" h="1619250">
                  <a:moveTo>
                    <a:pt x="1840280" y="540283"/>
                  </a:moveTo>
                  <a:lnTo>
                    <a:pt x="6819" y="540283"/>
                  </a:lnTo>
                  <a:lnTo>
                    <a:pt x="620229" y="540346"/>
                  </a:lnTo>
                  <a:lnTo>
                    <a:pt x="924394" y="540359"/>
                  </a:lnTo>
                  <a:lnTo>
                    <a:pt x="1840280" y="540410"/>
                  </a:lnTo>
                  <a:lnTo>
                    <a:pt x="1840280" y="540283"/>
                  </a:lnTo>
                  <a:close/>
                </a:path>
                <a:path w="1847214" h="1619250">
                  <a:moveTo>
                    <a:pt x="1840306" y="533933"/>
                  </a:moveTo>
                  <a:lnTo>
                    <a:pt x="6832" y="533933"/>
                  </a:lnTo>
                  <a:lnTo>
                    <a:pt x="620268" y="533996"/>
                  </a:lnTo>
                  <a:lnTo>
                    <a:pt x="924420" y="534009"/>
                  </a:lnTo>
                  <a:lnTo>
                    <a:pt x="1840293" y="534060"/>
                  </a:lnTo>
                  <a:lnTo>
                    <a:pt x="1840306" y="533933"/>
                  </a:lnTo>
                  <a:close/>
                </a:path>
                <a:path w="1847214" h="1619250">
                  <a:moveTo>
                    <a:pt x="1840344" y="515010"/>
                  </a:moveTo>
                  <a:lnTo>
                    <a:pt x="6858" y="514896"/>
                  </a:lnTo>
                  <a:lnTo>
                    <a:pt x="6883" y="503580"/>
                  </a:lnTo>
                  <a:lnTo>
                    <a:pt x="127" y="503580"/>
                  </a:lnTo>
                  <a:lnTo>
                    <a:pt x="101" y="514883"/>
                  </a:lnTo>
                  <a:lnTo>
                    <a:pt x="88" y="521233"/>
                  </a:lnTo>
                  <a:lnTo>
                    <a:pt x="76" y="527583"/>
                  </a:lnTo>
                  <a:lnTo>
                    <a:pt x="6845" y="527583"/>
                  </a:lnTo>
                  <a:lnTo>
                    <a:pt x="6845" y="521233"/>
                  </a:lnTo>
                  <a:lnTo>
                    <a:pt x="6858" y="515010"/>
                  </a:lnTo>
                  <a:lnTo>
                    <a:pt x="1840344" y="515010"/>
                  </a:lnTo>
                  <a:close/>
                </a:path>
                <a:path w="1847214" h="1619250">
                  <a:moveTo>
                    <a:pt x="1840369" y="503580"/>
                  </a:moveTo>
                  <a:lnTo>
                    <a:pt x="923620" y="503529"/>
                  </a:lnTo>
                  <a:lnTo>
                    <a:pt x="6883" y="503580"/>
                  </a:lnTo>
                  <a:lnTo>
                    <a:pt x="1840369" y="503580"/>
                  </a:lnTo>
                  <a:close/>
                </a:path>
                <a:path w="1847214" h="1619250">
                  <a:moveTo>
                    <a:pt x="1840433" y="478053"/>
                  </a:moveTo>
                  <a:lnTo>
                    <a:pt x="6921" y="478053"/>
                  </a:lnTo>
                  <a:lnTo>
                    <a:pt x="6921" y="478180"/>
                  </a:lnTo>
                  <a:lnTo>
                    <a:pt x="1840433" y="478053"/>
                  </a:lnTo>
                  <a:close/>
                </a:path>
                <a:path w="1847214" h="1619250">
                  <a:moveTo>
                    <a:pt x="1847011" y="560616"/>
                  </a:moveTo>
                  <a:lnTo>
                    <a:pt x="1838858" y="560616"/>
                  </a:lnTo>
                  <a:lnTo>
                    <a:pt x="1838858" y="1144803"/>
                  </a:lnTo>
                  <a:lnTo>
                    <a:pt x="1838845" y="1147343"/>
                  </a:lnTo>
                  <a:lnTo>
                    <a:pt x="1838845" y="1151153"/>
                  </a:lnTo>
                  <a:lnTo>
                    <a:pt x="1838833" y="1153693"/>
                  </a:lnTo>
                  <a:lnTo>
                    <a:pt x="1838833" y="1156233"/>
                  </a:lnTo>
                  <a:lnTo>
                    <a:pt x="1839010" y="1156233"/>
                  </a:lnTo>
                  <a:lnTo>
                    <a:pt x="1839010" y="1156970"/>
                  </a:lnTo>
                  <a:lnTo>
                    <a:pt x="1838820" y="1156970"/>
                  </a:lnTo>
                  <a:lnTo>
                    <a:pt x="1838820" y="1158240"/>
                  </a:lnTo>
                  <a:lnTo>
                    <a:pt x="1839010" y="1158240"/>
                  </a:lnTo>
                  <a:lnTo>
                    <a:pt x="1839010" y="1157503"/>
                  </a:lnTo>
                  <a:lnTo>
                    <a:pt x="1840280" y="1157503"/>
                  </a:lnTo>
                  <a:lnTo>
                    <a:pt x="1840280" y="1156233"/>
                  </a:lnTo>
                  <a:lnTo>
                    <a:pt x="1840280" y="1153693"/>
                  </a:lnTo>
                  <a:lnTo>
                    <a:pt x="1841550" y="1153693"/>
                  </a:lnTo>
                  <a:lnTo>
                    <a:pt x="1841550" y="1151153"/>
                  </a:lnTo>
                  <a:lnTo>
                    <a:pt x="1842808" y="1151153"/>
                  </a:lnTo>
                  <a:lnTo>
                    <a:pt x="1842808" y="1147343"/>
                  </a:lnTo>
                  <a:lnTo>
                    <a:pt x="1844090" y="1147343"/>
                  </a:lnTo>
                  <a:lnTo>
                    <a:pt x="1844090" y="1144803"/>
                  </a:lnTo>
                  <a:lnTo>
                    <a:pt x="1847011" y="1144803"/>
                  </a:lnTo>
                  <a:lnTo>
                    <a:pt x="1847011" y="560616"/>
                  </a:lnTo>
                  <a:close/>
                </a:path>
                <a:path w="1847214" h="1619250">
                  <a:moveTo>
                    <a:pt x="1847049" y="540410"/>
                  </a:moveTo>
                  <a:lnTo>
                    <a:pt x="1840280" y="540410"/>
                  </a:lnTo>
                  <a:lnTo>
                    <a:pt x="1840268" y="546760"/>
                  </a:lnTo>
                  <a:lnTo>
                    <a:pt x="1840255" y="551713"/>
                  </a:lnTo>
                  <a:lnTo>
                    <a:pt x="1840242" y="560603"/>
                  </a:lnTo>
                  <a:lnTo>
                    <a:pt x="1847024" y="560603"/>
                  </a:lnTo>
                  <a:lnTo>
                    <a:pt x="1847024" y="551713"/>
                  </a:lnTo>
                  <a:lnTo>
                    <a:pt x="1847037" y="546760"/>
                  </a:lnTo>
                  <a:lnTo>
                    <a:pt x="1847049" y="540410"/>
                  </a:lnTo>
                  <a:close/>
                </a:path>
                <a:path w="1847214" h="1619250">
                  <a:moveTo>
                    <a:pt x="1847062" y="534060"/>
                  </a:moveTo>
                  <a:lnTo>
                    <a:pt x="1840293" y="534060"/>
                  </a:lnTo>
                  <a:lnTo>
                    <a:pt x="1840280" y="540283"/>
                  </a:lnTo>
                  <a:lnTo>
                    <a:pt x="1847049" y="540283"/>
                  </a:lnTo>
                  <a:lnTo>
                    <a:pt x="1847062" y="534060"/>
                  </a:lnTo>
                  <a:close/>
                </a:path>
                <a:path w="1847214" h="1619250">
                  <a:moveTo>
                    <a:pt x="1847088" y="515010"/>
                  </a:moveTo>
                  <a:lnTo>
                    <a:pt x="1840344" y="515010"/>
                  </a:lnTo>
                  <a:lnTo>
                    <a:pt x="1840331" y="521360"/>
                  </a:lnTo>
                  <a:lnTo>
                    <a:pt x="1840318" y="527710"/>
                  </a:lnTo>
                  <a:lnTo>
                    <a:pt x="1840306" y="533933"/>
                  </a:lnTo>
                  <a:lnTo>
                    <a:pt x="1847062" y="533933"/>
                  </a:lnTo>
                  <a:lnTo>
                    <a:pt x="1847075" y="527710"/>
                  </a:lnTo>
                  <a:lnTo>
                    <a:pt x="1847075" y="521360"/>
                  </a:lnTo>
                  <a:lnTo>
                    <a:pt x="1847088" y="515010"/>
                  </a:lnTo>
                  <a:close/>
                </a:path>
                <a:path w="1847214" h="1619250">
                  <a:moveTo>
                    <a:pt x="1847113" y="497230"/>
                  </a:moveTo>
                  <a:lnTo>
                    <a:pt x="1840382" y="497230"/>
                  </a:lnTo>
                  <a:lnTo>
                    <a:pt x="1840369" y="503580"/>
                  </a:lnTo>
                  <a:lnTo>
                    <a:pt x="1840344" y="514883"/>
                  </a:lnTo>
                  <a:lnTo>
                    <a:pt x="1847088" y="515010"/>
                  </a:lnTo>
                  <a:lnTo>
                    <a:pt x="1847113" y="503580"/>
                  </a:lnTo>
                  <a:lnTo>
                    <a:pt x="1847113" y="497230"/>
                  </a:lnTo>
                  <a:close/>
                </a:path>
                <a:path w="1847214" h="1619250">
                  <a:moveTo>
                    <a:pt x="1847138" y="484403"/>
                  </a:moveTo>
                  <a:lnTo>
                    <a:pt x="1846630" y="484403"/>
                  </a:lnTo>
                  <a:lnTo>
                    <a:pt x="1846630" y="481863"/>
                  </a:lnTo>
                  <a:lnTo>
                    <a:pt x="1845360" y="481863"/>
                  </a:lnTo>
                  <a:lnTo>
                    <a:pt x="1845360" y="478053"/>
                  </a:lnTo>
                  <a:lnTo>
                    <a:pt x="1844090" y="478053"/>
                  </a:lnTo>
                  <a:lnTo>
                    <a:pt x="1844090" y="475513"/>
                  </a:lnTo>
                  <a:lnTo>
                    <a:pt x="1842808" y="475513"/>
                  </a:lnTo>
                  <a:lnTo>
                    <a:pt x="1842808" y="472973"/>
                  </a:lnTo>
                  <a:lnTo>
                    <a:pt x="1841550" y="472973"/>
                  </a:lnTo>
                  <a:lnTo>
                    <a:pt x="1841550" y="469163"/>
                  </a:lnTo>
                  <a:lnTo>
                    <a:pt x="1840445" y="469163"/>
                  </a:lnTo>
                  <a:lnTo>
                    <a:pt x="1840445" y="469290"/>
                  </a:lnTo>
                  <a:lnTo>
                    <a:pt x="1840445" y="472973"/>
                  </a:lnTo>
                  <a:lnTo>
                    <a:pt x="1840445" y="475513"/>
                  </a:lnTo>
                  <a:lnTo>
                    <a:pt x="1840433" y="478053"/>
                  </a:lnTo>
                  <a:lnTo>
                    <a:pt x="1840433" y="481863"/>
                  </a:lnTo>
                  <a:lnTo>
                    <a:pt x="1840420" y="484403"/>
                  </a:lnTo>
                  <a:lnTo>
                    <a:pt x="1840407" y="490753"/>
                  </a:lnTo>
                  <a:lnTo>
                    <a:pt x="6908" y="490753"/>
                  </a:lnTo>
                  <a:lnTo>
                    <a:pt x="6908" y="484403"/>
                  </a:lnTo>
                  <a:lnTo>
                    <a:pt x="6908" y="481863"/>
                  </a:lnTo>
                  <a:lnTo>
                    <a:pt x="6908" y="478053"/>
                  </a:lnTo>
                  <a:lnTo>
                    <a:pt x="6921" y="475513"/>
                  </a:lnTo>
                  <a:lnTo>
                    <a:pt x="6921" y="472973"/>
                  </a:lnTo>
                  <a:lnTo>
                    <a:pt x="6934" y="469290"/>
                  </a:lnTo>
                  <a:lnTo>
                    <a:pt x="1840445" y="469290"/>
                  </a:lnTo>
                  <a:lnTo>
                    <a:pt x="6934" y="469163"/>
                  </a:lnTo>
                  <a:lnTo>
                    <a:pt x="6400" y="469163"/>
                  </a:lnTo>
                  <a:lnTo>
                    <a:pt x="6400" y="472973"/>
                  </a:lnTo>
                  <a:lnTo>
                    <a:pt x="5130" y="472973"/>
                  </a:lnTo>
                  <a:lnTo>
                    <a:pt x="5130" y="475513"/>
                  </a:lnTo>
                  <a:lnTo>
                    <a:pt x="3860" y="475513"/>
                  </a:lnTo>
                  <a:lnTo>
                    <a:pt x="3860" y="478053"/>
                  </a:lnTo>
                  <a:lnTo>
                    <a:pt x="2590" y="478053"/>
                  </a:lnTo>
                  <a:lnTo>
                    <a:pt x="2590" y="481863"/>
                  </a:lnTo>
                  <a:lnTo>
                    <a:pt x="1320" y="481863"/>
                  </a:lnTo>
                  <a:lnTo>
                    <a:pt x="1320" y="484403"/>
                  </a:lnTo>
                  <a:lnTo>
                    <a:pt x="165" y="484403"/>
                  </a:lnTo>
                  <a:lnTo>
                    <a:pt x="165" y="490753"/>
                  </a:lnTo>
                  <a:lnTo>
                    <a:pt x="6896" y="490753"/>
                  </a:lnTo>
                  <a:lnTo>
                    <a:pt x="6896" y="490880"/>
                  </a:lnTo>
                  <a:lnTo>
                    <a:pt x="1840395" y="490766"/>
                  </a:lnTo>
                  <a:lnTo>
                    <a:pt x="1840395" y="497103"/>
                  </a:lnTo>
                  <a:lnTo>
                    <a:pt x="1847126" y="497103"/>
                  </a:lnTo>
                  <a:lnTo>
                    <a:pt x="1847126" y="490753"/>
                  </a:lnTo>
                  <a:lnTo>
                    <a:pt x="1847138" y="484403"/>
                  </a:lnTo>
                  <a:close/>
                </a:path>
              </a:pathLst>
            </a:custGeom>
            <a:solidFill>
              <a:srgbClr val="003E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" name="object 869"/>
            <p:cNvSpPr/>
            <p:nvPr/>
          </p:nvSpPr>
          <p:spPr>
            <a:xfrm>
              <a:off x="1285201" y="5579122"/>
              <a:ext cx="1317625" cy="1059815"/>
            </a:xfrm>
            <a:custGeom>
              <a:avLst/>
              <a:gdLst/>
              <a:ahLst/>
              <a:cxnLst/>
              <a:rect l="l" t="t" r="r" b="b"/>
              <a:pathLst>
                <a:path w="1317625" h="1059815">
                  <a:moveTo>
                    <a:pt x="8039" y="0"/>
                  </a:moveTo>
                  <a:lnTo>
                    <a:pt x="0" y="0"/>
                  </a:lnTo>
                  <a:lnTo>
                    <a:pt x="0" y="577837"/>
                  </a:lnTo>
                  <a:lnTo>
                    <a:pt x="2578" y="577837"/>
                  </a:lnTo>
                  <a:lnTo>
                    <a:pt x="2578" y="580377"/>
                  </a:lnTo>
                  <a:lnTo>
                    <a:pt x="3848" y="580377"/>
                  </a:lnTo>
                  <a:lnTo>
                    <a:pt x="3848" y="584187"/>
                  </a:lnTo>
                  <a:lnTo>
                    <a:pt x="5118" y="584187"/>
                  </a:lnTo>
                  <a:lnTo>
                    <a:pt x="5118" y="586727"/>
                  </a:lnTo>
                  <a:lnTo>
                    <a:pt x="6388" y="586727"/>
                  </a:lnTo>
                  <a:lnTo>
                    <a:pt x="6388" y="590537"/>
                  </a:lnTo>
                  <a:lnTo>
                    <a:pt x="7112" y="590537"/>
                  </a:lnTo>
                  <a:lnTo>
                    <a:pt x="7112" y="586727"/>
                  </a:lnTo>
                  <a:lnTo>
                    <a:pt x="7124" y="584187"/>
                  </a:lnTo>
                  <a:lnTo>
                    <a:pt x="7124" y="580377"/>
                  </a:lnTo>
                  <a:lnTo>
                    <a:pt x="7124" y="577837"/>
                  </a:lnTo>
                  <a:lnTo>
                    <a:pt x="8039" y="577837"/>
                  </a:lnTo>
                  <a:lnTo>
                    <a:pt x="8039" y="0"/>
                  </a:lnTo>
                  <a:close/>
                </a:path>
                <a:path w="1317625" h="1059815">
                  <a:moveTo>
                    <a:pt x="1317015" y="1059167"/>
                  </a:moveTo>
                  <a:lnTo>
                    <a:pt x="922680" y="1059167"/>
                  </a:lnTo>
                  <a:lnTo>
                    <a:pt x="1317015" y="1059713"/>
                  </a:lnTo>
                  <a:lnTo>
                    <a:pt x="1317015" y="1059167"/>
                  </a:lnTo>
                  <a:close/>
                </a:path>
              </a:pathLst>
            </a:custGeom>
            <a:solidFill>
              <a:srgbClr val="003E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293241" y="5025186"/>
              <a:ext cx="1833880" cy="1606550"/>
            </a:xfrm>
            <a:custGeom>
              <a:avLst/>
              <a:gdLst/>
              <a:ahLst/>
              <a:cxnLst/>
              <a:rect l="l" t="t" r="r" b="b"/>
              <a:pathLst>
                <a:path w="1833880" h="1606550">
                  <a:moveTo>
                    <a:pt x="5918" y="555193"/>
                  </a:moveTo>
                  <a:lnTo>
                    <a:pt x="0" y="555193"/>
                  </a:lnTo>
                  <a:lnTo>
                    <a:pt x="0" y="557733"/>
                  </a:lnTo>
                  <a:lnTo>
                    <a:pt x="5918" y="557733"/>
                  </a:lnTo>
                  <a:lnTo>
                    <a:pt x="5918" y="555193"/>
                  </a:lnTo>
                  <a:close/>
                </a:path>
                <a:path w="1833880" h="1606550">
                  <a:moveTo>
                    <a:pt x="5943" y="545045"/>
                  </a:moveTo>
                  <a:lnTo>
                    <a:pt x="25" y="545033"/>
                  </a:lnTo>
                  <a:lnTo>
                    <a:pt x="0" y="553923"/>
                  </a:lnTo>
                  <a:lnTo>
                    <a:pt x="5918" y="553923"/>
                  </a:lnTo>
                  <a:lnTo>
                    <a:pt x="5943" y="545045"/>
                  </a:lnTo>
                  <a:close/>
                </a:path>
                <a:path w="1833880" h="1606550">
                  <a:moveTo>
                    <a:pt x="6007" y="515823"/>
                  </a:moveTo>
                  <a:lnTo>
                    <a:pt x="63" y="515823"/>
                  </a:lnTo>
                  <a:lnTo>
                    <a:pt x="63" y="520903"/>
                  </a:lnTo>
                  <a:lnTo>
                    <a:pt x="50" y="527253"/>
                  </a:lnTo>
                  <a:lnTo>
                    <a:pt x="38" y="533603"/>
                  </a:lnTo>
                  <a:lnTo>
                    <a:pt x="25" y="539953"/>
                  </a:lnTo>
                  <a:lnTo>
                    <a:pt x="25" y="545033"/>
                  </a:lnTo>
                  <a:lnTo>
                    <a:pt x="5943" y="545033"/>
                  </a:lnTo>
                  <a:lnTo>
                    <a:pt x="5956" y="539965"/>
                  </a:lnTo>
                  <a:lnTo>
                    <a:pt x="5969" y="533615"/>
                  </a:lnTo>
                  <a:lnTo>
                    <a:pt x="5981" y="527265"/>
                  </a:lnTo>
                  <a:lnTo>
                    <a:pt x="5994" y="520915"/>
                  </a:lnTo>
                  <a:lnTo>
                    <a:pt x="6007" y="515823"/>
                  </a:lnTo>
                  <a:close/>
                </a:path>
                <a:path w="1833880" h="1606550">
                  <a:moveTo>
                    <a:pt x="6032" y="508215"/>
                  </a:moveTo>
                  <a:lnTo>
                    <a:pt x="76" y="508203"/>
                  </a:lnTo>
                  <a:lnTo>
                    <a:pt x="63" y="514553"/>
                  </a:lnTo>
                  <a:lnTo>
                    <a:pt x="6019" y="514565"/>
                  </a:lnTo>
                  <a:lnTo>
                    <a:pt x="6032" y="508215"/>
                  </a:lnTo>
                  <a:close/>
                </a:path>
                <a:path w="1833880" h="1606550">
                  <a:moveTo>
                    <a:pt x="6057" y="498043"/>
                  </a:moveTo>
                  <a:lnTo>
                    <a:pt x="101" y="498043"/>
                  </a:lnTo>
                  <a:lnTo>
                    <a:pt x="76" y="508203"/>
                  </a:lnTo>
                  <a:lnTo>
                    <a:pt x="6032" y="508203"/>
                  </a:lnTo>
                  <a:lnTo>
                    <a:pt x="6057" y="498043"/>
                  </a:lnTo>
                  <a:close/>
                </a:path>
                <a:path w="1833880" h="1606550">
                  <a:moveTo>
                    <a:pt x="6070" y="490435"/>
                  </a:moveTo>
                  <a:lnTo>
                    <a:pt x="101" y="490423"/>
                  </a:lnTo>
                  <a:lnTo>
                    <a:pt x="101" y="496773"/>
                  </a:lnTo>
                  <a:lnTo>
                    <a:pt x="6057" y="496773"/>
                  </a:lnTo>
                  <a:lnTo>
                    <a:pt x="6070" y="490435"/>
                  </a:lnTo>
                  <a:close/>
                </a:path>
                <a:path w="1833880" h="1606550">
                  <a:moveTo>
                    <a:pt x="6121" y="472643"/>
                  </a:moveTo>
                  <a:lnTo>
                    <a:pt x="139" y="472643"/>
                  </a:lnTo>
                  <a:lnTo>
                    <a:pt x="101" y="490423"/>
                  </a:lnTo>
                  <a:lnTo>
                    <a:pt x="6070" y="490423"/>
                  </a:lnTo>
                  <a:lnTo>
                    <a:pt x="6121" y="472643"/>
                  </a:lnTo>
                  <a:close/>
                </a:path>
                <a:path w="1833880" h="1606550">
                  <a:moveTo>
                    <a:pt x="6134" y="462495"/>
                  </a:moveTo>
                  <a:lnTo>
                    <a:pt x="152" y="462483"/>
                  </a:lnTo>
                  <a:lnTo>
                    <a:pt x="139" y="471373"/>
                  </a:lnTo>
                  <a:lnTo>
                    <a:pt x="6121" y="471373"/>
                  </a:lnTo>
                  <a:lnTo>
                    <a:pt x="6134" y="462495"/>
                  </a:lnTo>
                  <a:close/>
                </a:path>
                <a:path w="1833880" h="1606550">
                  <a:moveTo>
                    <a:pt x="498729" y="1602943"/>
                  </a:moveTo>
                  <a:lnTo>
                    <a:pt x="494919" y="1602943"/>
                  </a:lnTo>
                  <a:lnTo>
                    <a:pt x="494919" y="1604213"/>
                  </a:lnTo>
                  <a:lnTo>
                    <a:pt x="498729" y="1604213"/>
                  </a:lnTo>
                  <a:lnTo>
                    <a:pt x="498729" y="1602943"/>
                  </a:lnTo>
                  <a:close/>
                </a:path>
                <a:path w="1833880" h="1606550">
                  <a:moveTo>
                    <a:pt x="916914" y="463130"/>
                  </a:moveTo>
                  <a:lnTo>
                    <a:pt x="6146" y="462495"/>
                  </a:lnTo>
                  <a:lnTo>
                    <a:pt x="6134" y="463753"/>
                  </a:lnTo>
                  <a:lnTo>
                    <a:pt x="916914" y="463130"/>
                  </a:lnTo>
                  <a:close/>
                </a:path>
                <a:path w="1833880" h="1606550">
                  <a:moveTo>
                    <a:pt x="1334389" y="1603654"/>
                  </a:moveTo>
                  <a:lnTo>
                    <a:pt x="501269" y="1603654"/>
                  </a:lnTo>
                  <a:lnTo>
                    <a:pt x="501269" y="1606194"/>
                  </a:lnTo>
                  <a:lnTo>
                    <a:pt x="1334389" y="1606194"/>
                  </a:lnTo>
                  <a:lnTo>
                    <a:pt x="1334389" y="1603654"/>
                  </a:lnTo>
                  <a:close/>
                </a:path>
                <a:path w="1833880" h="1606550">
                  <a:moveTo>
                    <a:pt x="1335659" y="5283"/>
                  </a:moveTo>
                  <a:lnTo>
                    <a:pt x="1331849" y="5283"/>
                  </a:lnTo>
                  <a:lnTo>
                    <a:pt x="1331849" y="4013"/>
                  </a:lnTo>
                  <a:lnTo>
                    <a:pt x="1329309" y="4013"/>
                  </a:lnTo>
                  <a:lnTo>
                    <a:pt x="1329309" y="2743"/>
                  </a:lnTo>
                  <a:lnTo>
                    <a:pt x="1326769" y="2743"/>
                  </a:lnTo>
                  <a:lnTo>
                    <a:pt x="1326769" y="1473"/>
                  </a:lnTo>
                  <a:lnTo>
                    <a:pt x="917816" y="1473"/>
                  </a:lnTo>
                  <a:lnTo>
                    <a:pt x="917816" y="203"/>
                  </a:lnTo>
                  <a:lnTo>
                    <a:pt x="612178" y="203"/>
                  </a:lnTo>
                  <a:lnTo>
                    <a:pt x="511429" y="0"/>
                  </a:lnTo>
                  <a:lnTo>
                    <a:pt x="511429" y="203"/>
                  </a:lnTo>
                  <a:lnTo>
                    <a:pt x="508889" y="203"/>
                  </a:lnTo>
                  <a:lnTo>
                    <a:pt x="508889" y="1473"/>
                  </a:lnTo>
                  <a:lnTo>
                    <a:pt x="505079" y="1473"/>
                  </a:lnTo>
                  <a:lnTo>
                    <a:pt x="505079" y="2743"/>
                  </a:lnTo>
                  <a:lnTo>
                    <a:pt x="502539" y="2743"/>
                  </a:lnTo>
                  <a:lnTo>
                    <a:pt x="502539" y="4013"/>
                  </a:lnTo>
                  <a:lnTo>
                    <a:pt x="499999" y="4013"/>
                  </a:lnTo>
                  <a:lnTo>
                    <a:pt x="499999" y="5283"/>
                  </a:lnTo>
                  <a:lnTo>
                    <a:pt x="496189" y="5283"/>
                  </a:lnTo>
                  <a:lnTo>
                    <a:pt x="496189" y="6553"/>
                  </a:lnTo>
                  <a:lnTo>
                    <a:pt x="1335659" y="6553"/>
                  </a:lnTo>
                  <a:lnTo>
                    <a:pt x="1335659" y="5283"/>
                  </a:lnTo>
                  <a:close/>
                </a:path>
                <a:path w="1833880" h="1606550">
                  <a:moveTo>
                    <a:pt x="1338199" y="6565"/>
                  </a:moveTo>
                  <a:lnTo>
                    <a:pt x="917829" y="6565"/>
                  </a:lnTo>
                  <a:lnTo>
                    <a:pt x="1338199" y="7150"/>
                  </a:lnTo>
                  <a:lnTo>
                    <a:pt x="1338199" y="6565"/>
                  </a:lnTo>
                  <a:close/>
                </a:path>
                <a:path w="1833880" h="1606550">
                  <a:moveTo>
                    <a:pt x="1827542" y="553923"/>
                  </a:moveTo>
                  <a:lnTo>
                    <a:pt x="5918" y="553923"/>
                  </a:lnTo>
                  <a:lnTo>
                    <a:pt x="1827542" y="555193"/>
                  </a:lnTo>
                  <a:lnTo>
                    <a:pt x="1827542" y="553923"/>
                  </a:lnTo>
                  <a:close/>
                </a:path>
                <a:path w="1833880" h="1606550">
                  <a:moveTo>
                    <a:pt x="1827606" y="515823"/>
                  </a:moveTo>
                  <a:lnTo>
                    <a:pt x="6019" y="514565"/>
                  </a:lnTo>
                  <a:lnTo>
                    <a:pt x="6007" y="515823"/>
                  </a:lnTo>
                  <a:lnTo>
                    <a:pt x="1827606" y="515823"/>
                  </a:lnTo>
                  <a:close/>
                </a:path>
                <a:path w="1833880" h="1606550">
                  <a:moveTo>
                    <a:pt x="1827618" y="508203"/>
                  </a:moveTo>
                  <a:lnTo>
                    <a:pt x="6032" y="508203"/>
                  </a:lnTo>
                  <a:lnTo>
                    <a:pt x="622274" y="508647"/>
                  </a:lnTo>
                  <a:lnTo>
                    <a:pt x="917219" y="508850"/>
                  </a:lnTo>
                  <a:lnTo>
                    <a:pt x="1827618" y="509473"/>
                  </a:lnTo>
                  <a:lnTo>
                    <a:pt x="1827618" y="508203"/>
                  </a:lnTo>
                  <a:close/>
                </a:path>
                <a:path w="1833880" h="1606550">
                  <a:moveTo>
                    <a:pt x="1827631" y="496773"/>
                  </a:moveTo>
                  <a:lnTo>
                    <a:pt x="6057" y="496773"/>
                  </a:lnTo>
                  <a:lnTo>
                    <a:pt x="6057" y="498043"/>
                  </a:lnTo>
                  <a:lnTo>
                    <a:pt x="1827631" y="496773"/>
                  </a:lnTo>
                  <a:close/>
                </a:path>
                <a:path w="1833880" h="1606550">
                  <a:moveTo>
                    <a:pt x="1827644" y="490423"/>
                  </a:moveTo>
                  <a:lnTo>
                    <a:pt x="6070" y="490423"/>
                  </a:lnTo>
                  <a:lnTo>
                    <a:pt x="623341" y="490867"/>
                  </a:lnTo>
                  <a:lnTo>
                    <a:pt x="917295" y="491070"/>
                  </a:lnTo>
                  <a:lnTo>
                    <a:pt x="1827644" y="491693"/>
                  </a:lnTo>
                  <a:lnTo>
                    <a:pt x="1827644" y="490423"/>
                  </a:lnTo>
                  <a:close/>
                </a:path>
                <a:path w="1833880" h="1606550">
                  <a:moveTo>
                    <a:pt x="1827644" y="487883"/>
                  </a:moveTo>
                  <a:lnTo>
                    <a:pt x="6083" y="487883"/>
                  </a:lnTo>
                  <a:lnTo>
                    <a:pt x="6083" y="489153"/>
                  </a:lnTo>
                  <a:lnTo>
                    <a:pt x="1827644" y="487883"/>
                  </a:lnTo>
                  <a:close/>
                </a:path>
                <a:path w="1833880" h="1606550">
                  <a:moveTo>
                    <a:pt x="1827682" y="462483"/>
                  </a:moveTo>
                  <a:lnTo>
                    <a:pt x="6146" y="462495"/>
                  </a:lnTo>
                  <a:lnTo>
                    <a:pt x="916914" y="463118"/>
                  </a:lnTo>
                  <a:lnTo>
                    <a:pt x="1827682" y="462483"/>
                  </a:lnTo>
                  <a:close/>
                </a:path>
                <a:path w="1833880" h="1606550">
                  <a:moveTo>
                    <a:pt x="1833448" y="555193"/>
                  </a:moveTo>
                  <a:lnTo>
                    <a:pt x="1827542" y="555193"/>
                  </a:lnTo>
                  <a:lnTo>
                    <a:pt x="1827530" y="557733"/>
                  </a:lnTo>
                  <a:lnTo>
                    <a:pt x="1833448" y="557733"/>
                  </a:lnTo>
                  <a:lnTo>
                    <a:pt x="1833448" y="555193"/>
                  </a:lnTo>
                  <a:close/>
                </a:path>
                <a:path w="1833880" h="1606550">
                  <a:moveTo>
                    <a:pt x="1833460" y="546303"/>
                  </a:moveTo>
                  <a:lnTo>
                    <a:pt x="1827555" y="546303"/>
                  </a:lnTo>
                  <a:lnTo>
                    <a:pt x="1827555" y="553923"/>
                  </a:lnTo>
                  <a:lnTo>
                    <a:pt x="1833460" y="553923"/>
                  </a:lnTo>
                  <a:lnTo>
                    <a:pt x="1833460" y="546303"/>
                  </a:lnTo>
                  <a:close/>
                </a:path>
                <a:path w="1833880" h="1606550">
                  <a:moveTo>
                    <a:pt x="1833499" y="461213"/>
                  </a:moveTo>
                  <a:lnTo>
                    <a:pt x="1832229" y="461213"/>
                  </a:lnTo>
                  <a:lnTo>
                    <a:pt x="1832229" y="458673"/>
                  </a:lnTo>
                  <a:lnTo>
                    <a:pt x="1830959" y="458673"/>
                  </a:lnTo>
                  <a:lnTo>
                    <a:pt x="1830959" y="456133"/>
                  </a:lnTo>
                  <a:lnTo>
                    <a:pt x="1829676" y="456133"/>
                  </a:lnTo>
                  <a:lnTo>
                    <a:pt x="1829676" y="452323"/>
                  </a:lnTo>
                  <a:lnTo>
                    <a:pt x="1828419" y="452323"/>
                  </a:lnTo>
                  <a:lnTo>
                    <a:pt x="1828419" y="449783"/>
                  </a:lnTo>
                  <a:lnTo>
                    <a:pt x="1827707" y="449783"/>
                  </a:lnTo>
                  <a:lnTo>
                    <a:pt x="1827707" y="452323"/>
                  </a:lnTo>
                  <a:lnTo>
                    <a:pt x="6172" y="452323"/>
                  </a:lnTo>
                  <a:lnTo>
                    <a:pt x="6172" y="449783"/>
                  </a:lnTo>
                  <a:lnTo>
                    <a:pt x="5969" y="449783"/>
                  </a:lnTo>
                  <a:lnTo>
                    <a:pt x="5969" y="452323"/>
                  </a:lnTo>
                  <a:lnTo>
                    <a:pt x="4699" y="452323"/>
                  </a:lnTo>
                  <a:lnTo>
                    <a:pt x="4699" y="456133"/>
                  </a:lnTo>
                  <a:lnTo>
                    <a:pt x="3429" y="456133"/>
                  </a:lnTo>
                  <a:lnTo>
                    <a:pt x="3429" y="458673"/>
                  </a:lnTo>
                  <a:lnTo>
                    <a:pt x="2159" y="458673"/>
                  </a:lnTo>
                  <a:lnTo>
                    <a:pt x="2159" y="461213"/>
                  </a:lnTo>
                  <a:lnTo>
                    <a:pt x="889" y="461213"/>
                  </a:lnTo>
                  <a:lnTo>
                    <a:pt x="889" y="462483"/>
                  </a:lnTo>
                  <a:lnTo>
                    <a:pt x="6146" y="462483"/>
                  </a:lnTo>
                  <a:lnTo>
                    <a:pt x="6146" y="461213"/>
                  </a:lnTo>
                  <a:lnTo>
                    <a:pt x="6146" y="458673"/>
                  </a:lnTo>
                  <a:lnTo>
                    <a:pt x="6159" y="456133"/>
                  </a:lnTo>
                  <a:lnTo>
                    <a:pt x="6159" y="452323"/>
                  </a:lnTo>
                  <a:lnTo>
                    <a:pt x="1827695" y="453593"/>
                  </a:lnTo>
                  <a:lnTo>
                    <a:pt x="1827695" y="456133"/>
                  </a:lnTo>
                  <a:lnTo>
                    <a:pt x="1827695" y="458673"/>
                  </a:lnTo>
                  <a:lnTo>
                    <a:pt x="1827695" y="461213"/>
                  </a:lnTo>
                  <a:lnTo>
                    <a:pt x="1827695" y="462483"/>
                  </a:lnTo>
                  <a:lnTo>
                    <a:pt x="1833499" y="462483"/>
                  </a:lnTo>
                  <a:lnTo>
                    <a:pt x="1833499" y="461213"/>
                  </a:lnTo>
                  <a:close/>
                </a:path>
                <a:path w="1833880" h="1606550">
                  <a:moveTo>
                    <a:pt x="1833562" y="509473"/>
                  </a:moveTo>
                  <a:lnTo>
                    <a:pt x="1827618" y="509473"/>
                  </a:lnTo>
                  <a:lnTo>
                    <a:pt x="1827606" y="515823"/>
                  </a:lnTo>
                  <a:lnTo>
                    <a:pt x="1827593" y="522173"/>
                  </a:lnTo>
                  <a:lnTo>
                    <a:pt x="1827580" y="528523"/>
                  </a:lnTo>
                  <a:lnTo>
                    <a:pt x="1827580" y="534873"/>
                  </a:lnTo>
                  <a:lnTo>
                    <a:pt x="1827568" y="541223"/>
                  </a:lnTo>
                  <a:lnTo>
                    <a:pt x="1827555" y="545033"/>
                  </a:lnTo>
                  <a:lnTo>
                    <a:pt x="1833473" y="545033"/>
                  </a:lnTo>
                  <a:lnTo>
                    <a:pt x="1833486" y="541223"/>
                  </a:lnTo>
                  <a:lnTo>
                    <a:pt x="1833499" y="534873"/>
                  </a:lnTo>
                  <a:lnTo>
                    <a:pt x="1833511" y="528523"/>
                  </a:lnTo>
                  <a:lnTo>
                    <a:pt x="1833537" y="522173"/>
                  </a:lnTo>
                  <a:lnTo>
                    <a:pt x="1833549" y="515823"/>
                  </a:lnTo>
                  <a:lnTo>
                    <a:pt x="1833562" y="509473"/>
                  </a:lnTo>
                  <a:close/>
                </a:path>
                <a:path w="1833880" h="1606550">
                  <a:moveTo>
                    <a:pt x="1833587" y="496773"/>
                  </a:moveTo>
                  <a:lnTo>
                    <a:pt x="1827631" y="496785"/>
                  </a:lnTo>
                  <a:lnTo>
                    <a:pt x="1827618" y="508203"/>
                  </a:lnTo>
                  <a:lnTo>
                    <a:pt x="1833562" y="508203"/>
                  </a:lnTo>
                  <a:lnTo>
                    <a:pt x="1833587" y="496773"/>
                  </a:lnTo>
                  <a:close/>
                </a:path>
                <a:path w="1833880" h="1606550">
                  <a:moveTo>
                    <a:pt x="1833600" y="491693"/>
                  </a:moveTo>
                  <a:lnTo>
                    <a:pt x="1827644" y="491693"/>
                  </a:lnTo>
                  <a:lnTo>
                    <a:pt x="1827631" y="496773"/>
                  </a:lnTo>
                  <a:lnTo>
                    <a:pt x="1833587" y="496773"/>
                  </a:lnTo>
                  <a:lnTo>
                    <a:pt x="1833600" y="491693"/>
                  </a:lnTo>
                  <a:close/>
                </a:path>
                <a:path w="1833880" h="1606550">
                  <a:moveTo>
                    <a:pt x="1833664" y="463753"/>
                  </a:moveTo>
                  <a:lnTo>
                    <a:pt x="1827682" y="463753"/>
                  </a:lnTo>
                  <a:lnTo>
                    <a:pt x="1827682" y="471373"/>
                  </a:lnTo>
                  <a:lnTo>
                    <a:pt x="6121" y="471373"/>
                  </a:lnTo>
                  <a:lnTo>
                    <a:pt x="6121" y="472643"/>
                  </a:lnTo>
                  <a:lnTo>
                    <a:pt x="12052" y="471385"/>
                  </a:lnTo>
                  <a:lnTo>
                    <a:pt x="916889" y="472008"/>
                  </a:lnTo>
                  <a:lnTo>
                    <a:pt x="1827657" y="471385"/>
                  </a:lnTo>
                  <a:lnTo>
                    <a:pt x="1827657" y="490423"/>
                  </a:lnTo>
                  <a:lnTo>
                    <a:pt x="1833626" y="490423"/>
                  </a:lnTo>
                  <a:lnTo>
                    <a:pt x="1833626" y="471373"/>
                  </a:lnTo>
                  <a:lnTo>
                    <a:pt x="1833664" y="463753"/>
                  </a:lnTo>
                  <a:close/>
                </a:path>
              </a:pathLst>
            </a:custGeom>
            <a:solidFill>
              <a:srgbClr val="003F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292415" y="5582919"/>
              <a:ext cx="1834514" cy="1049655"/>
            </a:xfrm>
            <a:custGeom>
              <a:avLst/>
              <a:gdLst/>
              <a:ahLst/>
              <a:cxnLst/>
              <a:rect l="l" t="t" r="r" b="b"/>
              <a:pathLst>
                <a:path w="1834514" h="1049654">
                  <a:moveTo>
                    <a:pt x="5321" y="593090"/>
                  </a:moveTo>
                  <a:lnTo>
                    <a:pt x="2984" y="593090"/>
                  </a:lnTo>
                  <a:lnTo>
                    <a:pt x="2984" y="594360"/>
                  </a:lnTo>
                  <a:lnTo>
                    <a:pt x="4254" y="594360"/>
                  </a:lnTo>
                  <a:lnTo>
                    <a:pt x="4254" y="596900"/>
                  </a:lnTo>
                  <a:lnTo>
                    <a:pt x="5321" y="596900"/>
                  </a:lnTo>
                  <a:lnTo>
                    <a:pt x="5321" y="594360"/>
                  </a:lnTo>
                  <a:lnTo>
                    <a:pt x="5321" y="593090"/>
                  </a:lnTo>
                  <a:close/>
                </a:path>
                <a:path w="1834514" h="1049654">
                  <a:moveTo>
                    <a:pt x="6731" y="1270"/>
                  </a:moveTo>
                  <a:lnTo>
                    <a:pt x="0" y="1270"/>
                  </a:lnTo>
                  <a:lnTo>
                    <a:pt x="0" y="589280"/>
                  </a:lnTo>
                  <a:lnTo>
                    <a:pt x="1714" y="589280"/>
                  </a:lnTo>
                  <a:lnTo>
                    <a:pt x="1714" y="591820"/>
                  </a:lnTo>
                  <a:lnTo>
                    <a:pt x="1714" y="593090"/>
                  </a:lnTo>
                  <a:lnTo>
                    <a:pt x="2984" y="593090"/>
                  </a:lnTo>
                  <a:lnTo>
                    <a:pt x="2984" y="591820"/>
                  </a:lnTo>
                  <a:lnTo>
                    <a:pt x="5321" y="591820"/>
                  </a:lnTo>
                  <a:lnTo>
                    <a:pt x="5321" y="589280"/>
                  </a:lnTo>
                  <a:lnTo>
                    <a:pt x="6731" y="589280"/>
                  </a:lnTo>
                  <a:lnTo>
                    <a:pt x="6731" y="1270"/>
                  </a:lnTo>
                  <a:close/>
                </a:path>
                <a:path w="1834514" h="1049654">
                  <a:moveTo>
                    <a:pt x="493204" y="1042111"/>
                  </a:moveTo>
                  <a:lnTo>
                    <a:pt x="490664" y="1042111"/>
                  </a:lnTo>
                  <a:lnTo>
                    <a:pt x="490664" y="1043381"/>
                  </a:lnTo>
                  <a:lnTo>
                    <a:pt x="493204" y="1043381"/>
                  </a:lnTo>
                  <a:lnTo>
                    <a:pt x="493204" y="1042111"/>
                  </a:lnTo>
                  <a:close/>
                </a:path>
                <a:path w="1834514" h="1049654">
                  <a:moveTo>
                    <a:pt x="1326324" y="1049020"/>
                  </a:moveTo>
                  <a:lnTo>
                    <a:pt x="915466" y="1049020"/>
                  </a:lnTo>
                  <a:lnTo>
                    <a:pt x="1326324" y="1049591"/>
                  </a:lnTo>
                  <a:lnTo>
                    <a:pt x="1326324" y="1049020"/>
                  </a:lnTo>
                  <a:close/>
                </a:path>
                <a:path w="1834514" h="1049654">
                  <a:moveTo>
                    <a:pt x="1340294" y="1043940"/>
                  </a:moveTo>
                  <a:lnTo>
                    <a:pt x="495744" y="1043940"/>
                  </a:lnTo>
                  <a:lnTo>
                    <a:pt x="495744" y="1045210"/>
                  </a:lnTo>
                  <a:lnTo>
                    <a:pt x="495744" y="1046480"/>
                  </a:lnTo>
                  <a:lnTo>
                    <a:pt x="499554" y="1046480"/>
                  </a:lnTo>
                  <a:lnTo>
                    <a:pt x="499554" y="1045210"/>
                  </a:lnTo>
                  <a:lnTo>
                    <a:pt x="1337754" y="1045210"/>
                  </a:lnTo>
                  <a:lnTo>
                    <a:pt x="1337754" y="1045921"/>
                  </a:lnTo>
                  <a:lnTo>
                    <a:pt x="1340294" y="1045921"/>
                  </a:lnTo>
                  <a:lnTo>
                    <a:pt x="1340294" y="1045210"/>
                  </a:lnTo>
                  <a:lnTo>
                    <a:pt x="1340294" y="1044651"/>
                  </a:lnTo>
                  <a:lnTo>
                    <a:pt x="1340294" y="1043940"/>
                  </a:lnTo>
                  <a:close/>
                </a:path>
                <a:path w="1834514" h="1049654">
                  <a:moveTo>
                    <a:pt x="1346644" y="1042111"/>
                  </a:moveTo>
                  <a:lnTo>
                    <a:pt x="1344104" y="1042111"/>
                  </a:lnTo>
                  <a:lnTo>
                    <a:pt x="1344104" y="1043381"/>
                  </a:lnTo>
                  <a:lnTo>
                    <a:pt x="1346644" y="1043381"/>
                  </a:lnTo>
                  <a:lnTo>
                    <a:pt x="1346644" y="1042111"/>
                  </a:lnTo>
                  <a:close/>
                </a:path>
                <a:path w="1834514" h="1049654">
                  <a:moveTo>
                    <a:pt x="1832864" y="593090"/>
                  </a:moveTo>
                  <a:lnTo>
                    <a:pt x="1827415" y="593090"/>
                  </a:lnTo>
                  <a:lnTo>
                    <a:pt x="1827415" y="594360"/>
                  </a:lnTo>
                  <a:lnTo>
                    <a:pt x="1827415" y="596900"/>
                  </a:lnTo>
                  <a:lnTo>
                    <a:pt x="1827415" y="599440"/>
                  </a:lnTo>
                  <a:lnTo>
                    <a:pt x="1827403" y="601980"/>
                  </a:lnTo>
                  <a:lnTo>
                    <a:pt x="1827403" y="605790"/>
                  </a:lnTo>
                  <a:lnTo>
                    <a:pt x="1827974" y="605790"/>
                  </a:lnTo>
                  <a:lnTo>
                    <a:pt x="1827974" y="601980"/>
                  </a:lnTo>
                  <a:lnTo>
                    <a:pt x="1829244" y="601980"/>
                  </a:lnTo>
                  <a:lnTo>
                    <a:pt x="1829244" y="599440"/>
                  </a:lnTo>
                  <a:lnTo>
                    <a:pt x="1830501" y="599440"/>
                  </a:lnTo>
                  <a:lnTo>
                    <a:pt x="1830501" y="596900"/>
                  </a:lnTo>
                  <a:lnTo>
                    <a:pt x="1831784" y="596900"/>
                  </a:lnTo>
                  <a:lnTo>
                    <a:pt x="1831784" y="594360"/>
                  </a:lnTo>
                  <a:lnTo>
                    <a:pt x="1832864" y="594360"/>
                  </a:lnTo>
                  <a:lnTo>
                    <a:pt x="1832864" y="593090"/>
                  </a:lnTo>
                  <a:close/>
                </a:path>
                <a:path w="1834514" h="1049654">
                  <a:moveTo>
                    <a:pt x="1834273" y="0"/>
                  </a:moveTo>
                  <a:lnTo>
                    <a:pt x="1827415" y="0"/>
                  </a:lnTo>
                  <a:lnTo>
                    <a:pt x="1827415" y="591261"/>
                  </a:lnTo>
                  <a:lnTo>
                    <a:pt x="1834273" y="591261"/>
                  </a:lnTo>
                  <a:lnTo>
                    <a:pt x="1834273" y="0"/>
                  </a:lnTo>
                  <a:close/>
                </a:path>
              </a:pathLst>
            </a:custGeom>
            <a:solidFill>
              <a:srgbClr val="003F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299044" y="5031155"/>
              <a:ext cx="1822450" cy="597535"/>
            </a:xfrm>
            <a:custGeom>
              <a:avLst/>
              <a:gdLst/>
              <a:ahLst/>
              <a:cxnLst/>
              <a:rect l="l" t="t" r="r" b="b"/>
              <a:pathLst>
                <a:path w="1822450" h="597535">
                  <a:moveTo>
                    <a:pt x="6477" y="549224"/>
                  </a:moveTo>
                  <a:lnTo>
                    <a:pt x="114" y="549224"/>
                  </a:lnTo>
                  <a:lnTo>
                    <a:pt x="114" y="551764"/>
                  </a:lnTo>
                  <a:lnTo>
                    <a:pt x="6464" y="551764"/>
                  </a:lnTo>
                  <a:lnTo>
                    <a:pt x="6477" y="549224"/>
                  </a:lnTo>
                  <a:close/>
                </a:path>
                <a:path w="1822450" h="597535">
                  <a:moveTo>
                    <a:pt x="6502" y="533996"/>
                  </a:moveTo>
                  <a:lnTo>
                    <a:pt x="152" y="533984"/>
                  </a:lnTo>
                  <a:lnTo>
                    <a:pt x="139" y="539064"/>
                  </a:lnTo>
                  <a:lnTo>
                    <a:pt x="127" y="547954"/>
                  </a:lnTo>
                  <a:lnTo>
                    <a:pt x="6477" y="547954"/>
                  </a:lnTo>
                  <a:lnTo>
                    <a:pt x="6477" y="539064"/>
                  </a:lnTo>
                  <a:lnTo>
                    <a:pt x="6502" y="533996"/>
                  </a:lnTo>
                  <a:close/>
                </a:path>
                <a:path w="1822450" h="597535">
                  <a:moveTo>
                    <a:pt x="6629" y="483184"/>
                  </a:moveTo>
                  <a:lnTo>
                    <a:pt x="266" y="483184"/>
                  </a:lnTo>
                  <a:lnTo>
                    <a:pt x="266" y="484454"/>
                  </a:lnTo>
                  <a:lnTo>
                    <a:pt x="6629" y="484454"/>
                  </a:lnTo>
                  <a:lnTo>
                    <a:pt x="6629" y="483184"/>
                  </a:lnTo>
                  <a:close/>
                </a:path>
                <a:path w="1822450" h="597535">
                  <a:moveTo>
                    <a:pt x="6642" y="476834"/>
                  </a:moveTo>
                  <a:lnTo>
                    <a:pt x="292" y="476834"/>
                  </a:lnTo>
                  <a:lnTo>
                    <a:pt x="279" y="478104"/>
                  </a:lnTo>
                  <a:lnTo>
                    <a:pt x="279" y="481914"/>
                  </a:lnTo>
                  <a:lnTo>
                    <a:pt x="6629" y="481914"/>
                  </a:lnTo>
                  <a:lnTo>
                    <a:pt x="6642" y="478116"/>
                  </a:lnTo>
                  <a:lnTo>
                    <a:pt x="6642" y="476834"/>
                  </a:lnTo>
                  <a:close/>
                </a:path>
                <a:path w="1822450" h="597535">
                  <a:moveTo>
                    <a:pt x="6705" y="451446"/>
                  </a:moveTo>
                  <a:lnTo>
                    <a:pt x="342" y="451434"/>
                  </a:lnTo>
                  <a:lnTo>
                    <a:pt x="342" y="456526"/>
                  </a:lnTo>
                  <a:lnTo>
                    <a:pt x="6692" y="456526"/>
                  </a:lnTo>
                  <a:lnTo>
                    <a:pt x="6705" y="451446"/>
                  </a:lnTo>
                  <a:close/>
                </a:path>
                <a:path w="1822450" h="597535">
                  <a:moveTo>
                    <a:pt x="910831" y="596214"/>
                  </a:moveTo>
                  <a:lnTo>
                    <a:pt x="0" y="596214"/>
                  </a:lnTo>
                  <a:lnTo>
                    <a:pt x="0" y="597484"/>
                  </a:lnTo>
                  <a:lnTo>
                    <a:pt x="910831" y="597484"/>
                  </a:lnTo>
                  <a:lnTo>
                    <a:pt x="910831" y="596214"/>
                  </a:lnTo>
                  <a:close/>
                </a:path>
                <a:path w="1822450" h="597535">
                  <a:moveTo>
                    <a:pt x="910920" y="552411"/>
                  </a:moveTo>
                  <a:lnTo>
                    <a:pt x="6464" y="551776"/>
                  </a:lnTo>
                  <a:lnTo>
                    <a:pt x="6464" y="553034"/>
                  </a:lnTo>
                  <a:lnTo>
                    <a:pt x="910920" y="552411"/>
                  </a:lnTo>
                  <a:close/>
                </a:path>
                <a:path w="1822450" h="597535">
                  <a:moveTo>
                    <a:pt x="911110" y="457149"/>
                  </a:moveTo>
                  <a:lnTo>
                    <a:pt x="6692" y="456526"/>
                  </a:lnTo>
                  <a:lnTo>
                    <a:pt x="6692" y="457784"/>
                  </a:lnTo>
                  <a:lnTo>
                    <a:pt x="911110" y="457149"/>
                  </a:lnTo>
                  <a:close/>
                </a:path>
                <a:path w="1822450" h="597535">
                  <a:moveTo>
                    <a:pt x="1347635" y="6934"/>
                  </a:moveTo>
                  <a:lnTo>
                    <a:pt x="1345095" y="6934"/>
                  </a:lnTo>
                  <a:lnTo>
                    <a:pt x="1345095" y="5664"/>
                  </a:lnTo>
                  <a:lnTo>
                    <a:pt x="1341285" y="5664"/>
                  </a:lnTo>
                  <a:lnTo>
                    <a:pt x="1341285" y="4394"/>
                  </a:lnTo>
                  <a:lnTo>
                    <a:pt x="1338745" y="4394"/>
                  </a:lnTo>
                  <a:lnTo>
                    <a:pt x="1338745" y="3124"/>
                  </a:lnTo>
                  <a:lnTo>
                    <a:pt x="1334935" y="3124"/>
                  </a:lnTo>
                  <a:lnTo>
                    <a:pt x="1334935" y="1854"/>
                  </a:lnTo>
                  <a:lnTo>
                    <a:pt x="1332395" y="1854"/>
                  </a:lnTo>
                  <a:lnTo>
                    <a:pt x="1332395" y="584"/>
                  </a:lnTo>
                  <a:lnTo>
                    <a:pt x="912012" y="584"/>
                  </a:lnTo>
                  <a:lnTo>
                    <a:pt x="490385" y="0"/>
                  </a:lnTo>
                  <a:lnTo>
                    <a:pt x="490385" y="584"/>
                  </a:lnTo>
                  <a:lnTo>
                    <a:pt x="487845" y="584"/>
                  </a:lnTo>
                  <a:lnTo>
                    <a:pt x="487845" y="1854"/>
                  </a:lnTo>
                  <a:lnTo>
                    <a:pt x="485305" y="1854"/>
                  </a:lnTo>
                  <a:lnTo>
                    <a:pt x="485305" y="3124"/>
                  </a:lnTo>
                  <a:lnTo>
                    <a:pt x="481495" y="3124"/>
                  </a:lnTo>
                  <a:lnTo>
                    <a:pt x="481495" y="4394"/>
                  </a:lnTo>
                  <a:lnTo>
                    <a:pt x="478955" y="4394"/>
                  </a:lnTo>
                  <a:lnTo>
                    <a:pt x="478955" y="5664"/>
                  </a:lnTo>
                  <a:lnTo>
                    <a:pt x="475145" y="5664"/>
                  </a:lnTo>
                  <a:lnTo>
                    <a:pt x="475145" y="6934"/>
                  </a:lnTo>
                  <a:lnTo>
                    <a:pt x="912012" y="6934"/>
                  </a:lnTo>
                  <a:lnTo>
                    <a:pt x="912012" y="8204"/>
                  </a:lnTo>
                  <a:lnTo>
                    <a:pt x="1347635" y="8204"/>
                  </a:lnTo>
                  <a:lnTo>
                    <a:pt x="1347635" y="6934"/>
                  </a:lnTo>
                  <a:close/>
                </a:path>
                <a:path w="1822450" h="597535">
                  <a:moveTo>
                    <a:pt x="1815388" y="551764"/>
                  </a:moveTo>
                  <a:lnTo>
                    <a:pt x="6464" y="551776"/>
                  </a:lnTo>
                  <a:lnTo>
                    <a:pt x="910920" y="552399"/>
                  </a:lnTo>
                  <a:lnTo>
                    <a:pt x="1815388" y="551764"/>
                  </a:lnTo>
                  <a:close/>
                </a:path>
                <a:path w="1822450" h="597535">
                  <a:moveTo>
                    <a:pt x="1815414" y="533984"/>
                  </a:moveTo>
                  <a:lnTo>
                    <a:pt x="6502" y="533996"/>
                  </a:lnTo>
                  <a:lnTo>
                    <a:pt x="910958" y="534631"/>
                  </a:lnTo>
                  <a:lnTo>
                    <a:pt x="1815414" y="533984"/>
                  </a:lnTo>
                  <a:close/>
                </a:path>
                <a:path w="1822450" h="597535">
                  <a:moveTo>
                    <a:pt x="1815503" y="475564"/>
                  </a:moveTo>
                  <a:lnTo>
                    <a:pt x="6642" y="475564"/>
                  </a:lnTo>
                  <a:lnTo>
                    <a:pt x="6642" y="476834"/>
                  </a:lnTo>
                  <a:lnTo>
                    <a:pt x="1815503" y="475564"/>
                  </a:lnTo>
                  <a:close/>
                </a:path>
                <a:path w="1822450" h="597535">
                  <a:moveTo>
                    <a:pt x="1815515" y="469214"/>
                  </a:moveTo>
                  <a:lnTo>
                    <a:pt x="6667" y="469214"/>
                  </a:lnTo>
                  <a:lnTo>
                    <a:pt x="6667" y="470484"/>
                  </a:lnTo>
                  <a:lnTo>
                    <a:pt x="1815515" y="469214"/>
                  </a:lnTo>
                  <a:close/>
                </a:path>
                <a:path w="1822450" h="597535">
                  <a:moveTo>
                    <a:pt x="1821751" y="540334"/>
                  </a:moveTo>
                  <a:lnTo>
                    <a:pt x="1815401" y="540334"/>
                  </a:lnTo>
                  <a:lnTo>
                    <a:pt x="1815401" y="547954"/>
                  </a:lnTo>
                  <a:lnTo>
                    <a:pt x="910932" y="547954"/>
                  </a:lnTo>
                  <a:lnTo>
                    <a:pt x="910932" y="549224"/>
                  </a:lnTo>
                  <a:lnTo>
                    <a:pt x="1821738" y="549224"/>
                  </a:lnTo>
                  <a:lnTo>
                    <a:pt x="1821738" y="547954"/>
                  </a:lnTo>
                  <a:lnTo>
                    <a:pt x="1821751" y="540334"/>
                  </a:lnTo>
                  <a:close/>
                </a:path>
                <a:path w="1822450" h="597535">
                  <a:moveTo>
                    <a:pt x="1821840" y="481914"/>
                  </a:moveTo>
                  <a:lnTo>
                    <a:pt x="1815503" y="481926"/>
                  </a:lnTo>
                  <a:lnTo>
                    <a:pt x="1815490" y="484454"/>
                  </a:lnTo>
                  <a:lnTo>
                    <a:pt x="6629" y="484454"/>
                  </a:lnTo>
                  <a:lnTo>
                    <a:pt x="1815490" y="485724"/>
                  </a:lnTo>
                  <a:lnTo>
                    <a:pt x="1815465" y="503504"/>
                  </a:lnTo>
                  <a:lnTo>
                    <a:pt x="1815465" y="508584"/>
                  </a:lnTo>
                  <a:lnTo>
                    <a:pt x="911771" y="508584"/>
                  </a:lnTo>
                  <a:lnTo>
                    <a:pt x="911771" y="509231"/>
                  </a:lnTo>
                  <a:lnTo>
                    <a:pt x="911771" y="509854"/>
                  </a:lnTo>
                  <a:lnTo>
                    <a:pt x="1815452" y="509854"/>
                  </a:lnTo>
                  <a:lnTo>
                    <a:pt x="1815452" y="514934"/>
                  </a:lnTo>
                  <a:lnTo>
                    <a:pt x="911745" y="514934"/>
                  </a:lnTo>
                  <a:lnTo>
                    <a:pt x="911745" y="515581"/>
                  </a:lnTo>
                  <a:lnTo>
                    <a:pt x="911745" y="516204"/>
                  </a:lnTo>
                  <a:lnTo>
                    <a:pt x="1815452" y="516204"/>
                  </a:lnTo>
                  <a:lnTo>
                    <a:pt x="1815439" y="521284"/>
                  </a:lnTo>
                  <a:lnTo>
                    <a:pt x="6540" y="521284"/>
                  </a:lnTo>
                  <a:lnTo>
                    <a:pt x="6553" y="514946"/>
                  </a:lnTo>
                  <a:lnTo>
                    <a:pt x="6565" y="508596"/>
                  </a:lnTo>
                  <a:lnTo>
                    <a:pt x="6578" y="502246"/>
                  </a:lnTo>
                  <a:lnTo>
                    <a:pt x="6629" y="484466"/>
                  </a:lnTo>
                  <a:lnTo>
                    <a:pt x="266" y="484454"/>
                  </a:lnTo>
                  <a:lnTo>
                    <a:pt x="228" y="502234"/>
                  </a:lnTo>
                  <a:lnTo>
                    <a:pt x="215" y="508584"/>
                  </a:lnTo>
                  <a:lnTo>
                    <a:pt x="190" y="514934"/>
                  </a:lnTo>
                  <a:lnTo>
                    <a:pt x="177" y="521284"/>
                  </a:lnTo>
                  <a:lnTo>
                    <a:pt x="165" y="527634"/>
                  </a:lnTo>
                  <a:lnTo>
                    <a:pt x="152" y="533984"/>
                  </a:lnTo>
                  <a:lnTo>
                    <a:pt x="6515" y="533984"/>
                  </a:lnTo>
                  <a:lnTo>
                    <a:pt x="6515" y="527646"/>
                  </a:lnTo>
                  <a:lnTo>
                    <a:pt x="6540" y="521296"/>
                  </a:lnTo>
                  <a:lnTo>
                    <a:pt x="1815439" y="522554"/>
                  </a:lnTo>
                  <a:lnTo>
                    <a:pt x="1815426" y="528904"/>
                  </a:lnTo>
                  <a:lnTo>
                    <a:pt x="1815414" y="533984"/>
                  </a:lnTo>
                  <a:lnTo>
                    <a:pt x="1815414" y="535254"/>
                  </a:lnTo>
                  <a:lnTo>
                    <a:pt x="1815401" y="539064"/>
                  </a:lnTo>
                  <a:lnTo>
                    <a:pt x="1821751" y="539064"/>
                  </a:lnTo>
                  <a:lnTo>
                    <a:pt x="1821764" y="535254"/>
                  </a:lnTo>
                  <a:lnTo>
                    <a:pt x="1821776" y="528904"/>
                  </a:lnTo>
                  <a:lnTo>
                    <a:pt x="1821776" y="522554"/>
                  </a:lnTo>
                  <a:lnTo>
                    <a:pt x="1821789" y="516204"/>
                  </a:lnTo>
                  <a:lnTo>
                    <a:pt x="1821789" y="515581"/>
                  </a:lnTo>
                  <a:lnTo>
                    <a:pt x="1821789" y="514934"/>
                  </a:lnTo>
                  <a:lnTo>
                    <a:pt x="1821802" y="509854"/>
                  </a:lnTo>
                  <a:lnTo>
                    <a:pt x="1821802" y="509231"/>
                  </a:lnTo>
                  <a:lnTo>
                    <a:pt x="1821802" y="508584"/>
                  </a:lnTo>
                  <a:lnTo>
                    <a:pt x="1821802" y="503504"/>
                  </a:lnTo>
                  <a:lnTo>
                    <a:pt x="1821840" y="485724"/>
                  </a:lnTo>
                  <a:lnTo>
                    <a:pt x="1821840" y="481914"/>
                  </a:lnTo>
                  <a:close/>
                </a:path>
                <a:path w="1822450" h="597535">
                  <a:moveTo>
                    <a:pt x="1821853" y="475564"/>
                  </a:moveTo>
                  <a:lnTo>
                    <a:pt x="1815503" y="475576"/>
                  </a:lnTo>
                  <a:lnTo>
                    <a:pt x="1815503" y="479374"/>
                  </a:lnTo>
                  <a:lnTo>
                    <a:pt x="1815503" y="481914"/>
                  </a:lnTo>
                  <a:lnTo>
                    <a:pt x="1821840" y="481914"/>
                  </a:lnTo>
                  <a:lnTo>
                    <a:pt x="1821853" y="479374"/>
                  </a:lnTo>
                  <a:lnTo>
                    <a:pt x="1821853" y="475564"/>
                  </a:lnTo>
                  <a:close/>
                </a:path>
                <a:path w="1822450" h="597535">
                  <a:moveTo>
                    <a:pt x="1821878" y="457784"/>
                  </a:moveTo>
                  <a:lnTo>
                    <a:pt x="1815528" y="457784"/>
                  </a:lnTo>
                  <a:lnTo>
                    <a:pt x="1815528" y="465404"/>
                  </a:lnTo>
                  <a:lnTo>
                    <a:pt x="6667" y="465404"/>
                  </a:lnTo>
                  <a:lnTo>
                    <a:pt x="6692" y="457784"/>
                  </a:lnTo>
                  <a:lnTo>
                    <a:pt x="330" y="457784"/>
                  </a:lnTo>
                  <a:lnTo>
                    <a:pt x="317" y="465404"/>
                  </a:lnTo>
                  <a:lnTo>
                    <a:pt x="304" y="471754"/>
                  </a:lnTo>
                  <a:lnTo>
                    <a:pt x="292" y="475564"/>
                  </a:lnTo>
                  <a:lnTo>
                    <a:pt x="6642" y="475564"/>
                  </a:lnTo>
                  <a:lnTo>
                    <a:pt x="6654" y="471766"/>
                  </a:lnTo>
                  <a:lnTo>
                    <a:pt x="6667" y="465416"/>
                  </a:lnTo>
                  <a:lnTo>
                    <a:pt x="911961" y="466051"/>
                  </a:lnTo>
                  <a:lnTo>
                    <a:pt x="1815528" y="466674"/>
                  </a:lnTo>
                  <a:lnTo>
                    <a:pt x="1815515" y="469214"/>
                  </a:lnTo>
                  <a:lnTo>
                    <a:pt x="1815515" y="473024"/>
                  </a:lnTo>
                  <a:lnTo>
                    <a:pt x="1815503" y="475564"/>
                  </a:lnTo>
                  <a:lnTo>
                    <a:pt x="1821853" y="475564"/>
                  </a:lnTo>
                  <a:lnTo>
                    <a:pt x="1821865" y="473024"/>
                  </a:lnTo>
                  <a:lnTo>
                    <a:pt x="1821865" y="466674"/>
                  </a:lnTo>
                  <a:lnTo>
                    <a:pt x="1821878" y="457784"/>
                  </a:lnTo>
                  <a:close/>
                </a:path>
                <a:path w="1822450" h="597535">
                  <a:moveTo>
                    <a:pt x="1821903" y="447624"/>
                  </a:moveTo>
                  <a:lnTo>
                    <a:pt x="1815553" y="447624"/>
                  </a:lnTo>
                  <a:lnTo>
                    <a:pt x="1815553" y="452704"/>
                  </a:lnTo>
                  <a:lnTo>
                    <a:pt x="1815541" y="456514"/>
                  </a:lnTo>
                  <a:lnTo>
                    <a:pt x="1821891" y="456514"/>
                  </a:lnTo>
                  <a:lnTo>
                    <a:pt x="1821891" y="452704"/>
                  </a:lnTo>
                  <a:lnTo>
                    <a:pt x="1821903" y="447624"/>
                  </a:lnTo>
                  <a:close/>
                </a:path>
              </a:pathLst>
            </a:custGeom>
            <a:solidFill>
              <a:srgbClr val="0040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297736" y="5462269"/>
              <a:ext cx="1823720" cy="1163955"/>
            </a:xfrm>
            <a:custGeom>
              <a:avLst/>
              <a:gdLst/>
              <a:ahLst/>
              <a:cxnLst/>
              <a:rect l="l" t="t" r="r" b="b"/>
              <a:pathLst>
                <a:path w="1823720" h="1163954">
                  <a:moveTo>
                    <a:pt x="6337" y="717550"/>
                  </a:moveTo>
                  <a:lnTo>
                    <a:pt x="203" y="717550"/>
                  </a:lnTo>
                  <a:lnTo>
                    <a:pt x="203" y="720090"/>
                  </a:lnTo>
                  <a:lnTo>
                    <a:pt x="1473" y="720090"/>
                  </a:lnTo>
                  <a:lnTo>
                    <a:pt x="1473" y="722630"/>
                  </a:lnTo>
                  <a:lnTo>
                    <a:pt x="2743" y="722630"/>
                  </a:lnTo>
                  <a:lnTo>
                    <a:pt x="2743" y="723900"/>
                  </a:lnTo>
                  <a:lnTo>
                    <a:pt x="2743" y="726440"/>
                  </a:lnTo>
                  <a:lnTo>
                    <a:pt x="4013" y="726440"/>
                  </a:lnTo>
                  <a:lnTo>
                    <a:pt x="4013" y="723900"/>
                  </a:lnTo>
                  <a:lnTo>
                    <a:pt x="6324" y="723900"/>
                  </a:lnTo>
                  <a:lnTo>
                    <a:pt x="6324" y="722630"/>
                  </a:lnTo>
                  <a:lnTo>
                    <a:pt x="6324" y="720090"/>
                  </a:lnTo>
                  <a:lnTo>
                    <a:pt x="6337" y="717550"/>
                  </a:lnTo>
                  <a:close/>
                </a:path>
                <a:path w="1823720" h="1163954">
                  <a:moveTo>
                    <a:pt x="8026" y="15252"/>
                  </a:moveTo>
                  <a:lnTo>
                    <a:pt x="1663" y="15240"/>
                  </a:lnTo>
                  <a:lnTo>
                    <a:pt x="1651" y="20320"/>
                  </a:lnTo>
                  <a:lnTo>
                    <a:pt x="8013" y="20332"/>
                  </a:lnTo>
                  <a:lnTo>
                    <a:pt x="8026" y="15252"/>
                  </a:lnTo>
                  <a:close/>
                </a:path>
                <a:path w="1823720" h="1163954">
                  <a:moveTo>
                    <a:pt x="472643" y="1156360"/>
                  </a:moveTo>
                  <a:lnTo>
                    <a:pt x="470103" y="1156360"/>
                  </a:lnTo>
                  <a:lnTo>
                    <a:pt x="470103" y="1156970"/>
                  </a:lnTo>
                  <a:lnTo>
                    <a:pt x="472643" y="1156970"/>
                  </a:lnTo>
                  <a:lnTo>
                    <a:pt x="472643" y="1156360"/>
                  </a:lnTo>
                  <a:close/>
                </a:path>
                <a:path w="1823720" h="1163954">
                  <a:moveTo>
                    <a:pt x="911009" y="728980"/>
                  </a:moveTo>
                  <a:lnTo>
                    <a:pt x="6311" y="728980"/>
                  </a:lnTo>
                  <a:lnTo>
                    <a:pt x="6311" y="726440"/>
                  </a:lnTo>
                  <a:lnTo>
                    <a:pt x="5283" y="726440"/>
                  </a:lnTo>
                  <a:lnTo>
                    <a:pt x="5283" y="728980"/>
                  </a:lnTo>
                  <a:lnTo>
                    <a:pt x="5283" y="730250"/>
                  </a:lnTo>
                  <a:lnTo>
                    <a:pt x="911009" y="730250"/>
                  </a:lnTo>
                  <a:lnTo>
                    <a:pt x="911009" y="728980"/>
                  </a:lnTo>
                  <a:close/>
                </a:path>
                <a:path w="1823720" h="1163954">
                  <a:moveTo>
                    <a:pt x="912456" y="7620"/>
                  </a:moveTo>
                  <a:lnTo>
                    <a:pt x="8039" y="7620"/>
                  </a:lnTo>
                  <a:lnTo>
                    <a:pt x="8039" y="6350"/>
                  </a:lnTo>
                  <a:lnTo>
                    <a:pt x="8051" y="2540"/>
                  </a:lnTo>
                  <a:lnTo>
                    <a:pt x="8064" y="0"/>
                  </a:lnTo>
                  <a:lnTo>
                    <a:pt x="7823" y="0"/>
                  </a:lnTo>
                  <a:lnTo>
                    <a:pt x="7823" y="2540"/>
                  </a:lnTo>
                  <a:lnTo>
                    <a:pt x="6553" y="2540"/>
                  </a:lnTo>
                  <a:lnTo>
                    <a:pt x="6553" y="6350"/>
                  </a:lnTo>
                  <a:lnTo>
                    <a:pt x="5283" y="6350"/>
                  </a:lnTo>
                  <a:lnTo>
                    <a:pt x="5283" y="7620"/>
                  </a:lnTo>
                  <a:lnTo>
                    <a:pt x="5283" y="8890"/>
                  </a:lnTo>
                  <a:lnTo>
                    <a:pt x="4013" y="8890"/>
                  </a:lnTo>
                  <a:lnTo>
                    <a:pt x="4013" y="11430"/>
                  </a:lnTo>
                  <a:lnTo>
                    <a:pt x="2743" y="11430"/>
                  </a:lnTo>
                  <a:lnTo>
                    <a:pt x="2743" y="12700"/>
                  </a:lnTo>
                  <a:lnTo>
                    <a:pt x="1676" y="12700"/>
                  </a:lnTo>
                  <a:lnTo>
                    <a:pt x="1676" y="15240"/>
                  </a:lnTo>
                  <a:lnTo>
                    <a:pt x="8026" y="15240"/>
                  </a:lnTo>
                  <a:lnTo>
                    <a:pt x="8026" y="12700"/>
                  </a:lnTo>
                  <a:lnTo>
                    <a:pt x="8039" y="11430"/>
                  </a:lnTo>
                  <a:lnTo>
                    <a:pt x="8039" y="8890"/>
                  </a:lnTo>
                  <a:lnTo>
                    <a:pt x="912456" y="8890"/>
                  </a:lnTo>
                  <a:lnTo>
                    <a:pt x="912456" y="7620"/>
                  </a:lnTo>
                  <a:close/>
                </a:path>
                <a:path w="1823720" h="1163954">
                  <a:moveTo>
                    <a:pt x="1334973" y="1163320"/>
                  </a:moveTo>
                  <a:lnTo>
                    <a:pt x="910145" y="1163320"/>
                  </a:lnTo>
                  <a:lnTo>
                    <a:pt x="1334973" y="1163916"/>
                  </a:lnTo>
                  <a:lnTo>
                    <a:pt x="1334973" y="1163320"/>
                  </a:lnTo>
                  <a:close/>
                </a:path>
                <a:path w="1823720" h="1163954">
                  <a:moveTo>
                    <a:pt x="1345133" y="1159510"/>
                  </a:moveTo>
                  <a:lnTo>
                    <a:pt x="481533" y="1159510"/>
                  </a:lnTo>
                  <a:lnTo>
                    <a:pt x="481533" y="1162050"/>
                  </a:lnTo>
                  <a:lnTo>
                    <a:pt x="485343" y="1162050"/>
                  </a:lnTo>
                  <a:lnTo>
                    <a:pt x="485343" y="1162735"/>
                  </a:lnTo>
                  <a:lnTo>
                    <a:pt x="487883" y="1162735"/>
                  </a:lnTo>
                  <a:lnTo>
                    <a:pt x="487883" y="1162050"/>
                  </a:lnTo>
                  <a:lnTo>
                    <a:pt x="1345133" y="1162050"/>
                  </a:lnTo>
                  <a:lnTo>
                    <a:pt x="1345133" y="1159510"/>
                  </a:lnTo>
                  <a:close/>
                </a:path>
                <a:path w="1823720" h="1163954">
                  <a:moveTo>
                    <a:pt x="1350213" y="1156970"/>
                  </a:moveTo>
                  <a:lnTo>
                    <a:pt x="476453" y="1156970"/>
                  </a:lnTo>
                  <a:lnTo>
                    <a:pt x="476453" y="1158240"/>
                  </a:lnTo>
                  <a:lnTo>
                    <a:pt x="476453" y="1159510"/>
                  </a:lnTo>
                  <a:lnTo>
                    <a:pt x="478993" y="1159510"/>
                  </a:lnTo>
                  <a:lnTo>
                    <a:pt x="478993" y="1158240"/>
                  </a:lnTo>
                  <a:lnTo>
                    <a:pt x="1347673" y="1158240"/>
                  </a:lnTo>
                  <a:lnTo>
                    <a:pt x="1347673" y="1159510"/>
                  </a:lnTo>
                  <a:lnTo>
                    <a:pt x="1350213" y="1159510"/>
                  </a:lnTo>
                  <a:lnTo>
                    <a:pt x="1350213" y="1158240"/>
                  </a:lnTo>
                  <a:lnTo>
                    <a:pt x="1350213" y="1156970"/>
                  </a:lnTo>
                  <a:close/>
                </a:path>
                <a:path w="1823720" h="1163954">
                  <a:moveTo>
                    <a:pt x="1356563" y="1155700"/>
                  </a:moveTo>
                  <a:lnTo>
                    <a:pt x="1354023" y="1155700"/>
                  </a:lnTo>
                  <a:lnTo>
                    <a:pt x="1354023" y="1156970"/>
                  </a:lnTo>
                  <a:lnTo>
                    <a:pt x="1356563" y="1156970"/>
                  </a:lnTo>
                  <a:lnTo>
                    <a:pt x="1356563" y="1155700"/>
                  </a:lnTo>
                  <a:close/>
                </a:path>
                <a:path w="1823720" h="1163954">
                  <a:moveTo>
                    <a:pt x="1815744" y="708672"/>
                  </a:moveTo>
                  <a:lnTo>
                    <a:pt x="6350" y="708672"/>
                  </a:lnTo>
                  <a:lnTo>
                    <a:pt x="1815744" y="708787"/>
                  </a:lnTo>
                  <a:close/>
                </a:path>
                <a:path w="1823720" h="1163954">
                  <a:moveTo>
                    <a:pt x="1815820" y="664222"/>
                  </a:moveTo>
                  <a:lnTo>
                    <a:pt x="6464" y="664349"/>
                  </a:lnTo>
                  <a:lnTo>
                    <a:pt x="1815820" y="664349"/>
                  </a:lnTo>
                  <a:lnTo>
                    <a:pt x="1815820" y="664222"/>
                  </a:lnTo>
                  <a:close/>
                </a:path>
                <a:path w="1823720" h="1163954">
                  <a:moveTo>
                    <a:pt x="1816862" y="15240"/>
                  </a:moveTo>
                  <a:lnTo>
                    <a:pt x="1810550" y="15252"/>
                  </a:lnTo>
                  <a:lnTo>
                    <a:pt x="1816862" y="16510"/>
                  </a:lnTo>
                  <a:lnTo>
                    <a:pt x="1816862" y="15240"/>
                  </a:lnTo>
                  <a:close/>
                </a:path>
                <a:path w="1823720" h="1163954">
                  <a:moveTo>
                    <a:pt x="1820113" y="726440"/>
                  </a:moveTo>
                  <a:lnTo>
                    <a:pt x="1815719" y="726440"/>
                  </a:lnTo>
                  <a:lnTo>
                    <a:pt x="1815719" y="730250"/>
                  </a:lnTo>
                  <a:lnTo>
                    <a:pt x="1815719" y="732790"/>
                  </a:lnTo>
                  <a:lnTo>
                    <a:pt x="1815706" y="735330"/>
                  </a:lnTo>
                  <a:lnTo>
                    <a:pt x="1815706" y="739140"/>
                  </a:lnTo>
                  <a:lnTo>
                    <a:pt x="1816303" y="739140"/>
                  </a:lnTo>
                  <a:lnTo>
                    <a:pt x="1816303" y="735330"/>
                  </a:lnTo>
                  <a:lnTo>
                    <a:pt x="1817573" y="735330"/>
                  </a:lnTo>
                  <a:lnTo>
                    <a:pt x="1817573" y="732790"/>
                  </a:lnTo>
                  <a:lnTo>
                    <a:pt x="1818830" y="732790"/>
                  </a:lnTo>
                  <a:lnTo>
                    <a:pt x="1818830" y="730250"/>
                  </a:lnTo>
                  <a:lnTo>
                    <a:pt x="1820113" y="730250"/>
                  </a:lnTo>
                  <a:lnTo>
                    <a:pt x="1820113" y="726440"/>
                  </a:lnTo>
                  <a:close/>
                </a:path>
                <a:path w="1823720" h="1163954">
                  <a:moveTo>
                    <a:pt x="1822081" y="723900"/>
                  </a:moveTo>
                  <a:lnTo>
                    <a:pt x="1821383" y="723900"/>
                  </a:lnTo>
                  <a:lnTo>
                    <a:pt x="1821383" y="726440"/>
                  </a:lnTo>
                  <a:lnTo>
                    <a:pt x="1822081" y="726440"/>
                  </a:lnTo>
                  <a:lnTo>
                    <a:pt x="1822081" y="723900"/>
                  </a:lnTo>
                  <a:close/>
                </a:path>
                <a:path w="1823720" h="1163954">
                  <a:moveTo>
                    <a:pt x="1822107" y="708799"/>
                  </a:moveTo>
                  <a:lnTo>
                    <a:pt x="1815744" y="708787"/>
                  </a:lnTo>
                  <a:lnTo>
                    <a:pt x="1815744" y="711212"/>
                  </a:lnTo>
                  <a:lnTo>
                    <a:pt x="1822094" y="711212"/>
                  </a:lnTo>
                  <a:lnTo>
                    <a:pt x="1822107" y="708799"/>
                  </a:lnTo>
                  <a:close/>
                </a:path>
                <a:path w="1823720" h="1163954">
                  <a:moveTo>
                    <a:pt x="1822170" y="664349"/>
                  </a:moveTo>
                  <a:lnTo>
                    <a:pt x="1815820" y="664349"/>
                  </a:lnTo>
                  <a:lnTo>
                    <a:pt x="1815820" y="668147"/>
                  </a:lnTo>
                  <a:lnTo>
                    <a:pt x="1815757" y="674382"/>
                  </a:lnTo>
                  <a:lnTo>
                    <a:pt x="1815757" y="699782"/>
                  </a:lnTo>
                  <a:lnTo>
                    <a:pt x="6451" y="699782"/>
                  </a:lnTo>
                  <a:lnTo>
                    <a:pt x="6451" y="674395"/>
                  </a:lnTo>
                  <a:lnTo>
                    <a:pt x="1815757" y="674497"/>
                  </a:lnTo>
                  <a:lnTo>
                    <a:pt x="6451" y="674382"/>
                  </a:lnTo>
                  <a:lnTo>
                    <a:pt x="6451" y="668032"/>
                  </a:lnTo>
                  <a:lnTo>
                    <a:pt x="6464" y="664349"/>
                  </a:lnTo>
                  <a:lnTo>
                    <a:pt x="114" y="664349"/>
                  </a:lnTo>
                  <a:lnTo>
                    <a:pt x="101" y="668020"/>
                  </a:lnTo>
                  <a:lnTo>
                    <a:pt x="25" y="702322"/>
                  </a:lnTo>
                  <a:lnTo>
                    <a:pt x="12" y="706132"/>
                  </a:lnTo>
                  <a:lnTo>
                    <a:pt x="12" y="708672"/>
                  </a:lnTo>
                  <a:lnTo>
                    <a:pt x="0" y="711212"/>
                  </a:lnTo>
                  <a:lnTo>
                    <a:pt x="6350" y="711212"/>
                  </a:lnTo>
                  <a:lnTo>
                    <a:pt x="6350" y="708672"/>
                  </a:lnTo>
                  <a:lnTo>
                    <a:pt x="6362" y="706132"/>
                  </a:lnTo>
                  <a:lnTo>
                    <a:pt x="6375" y="702322"/>
                  </a:lnTo>
                  <a:lnTo>
                    <a:pt x="6451" y="699909"/>
                  </a:lnTo>
                  <a:lnTo>
                    <a:pt x="1815757" y="699795"/>
                  </a:lnTo>
                  <a:lnTo>
                    <a:pt x="1815757" y="702437"/>
                  </a:lnTo>
                  <a:lnTo>
                    <a:pt x="1815757" y="706247"/>
                  </a:lnTo>
                  <a:lnTo>
                    <a:pt x="1815744" y="708672"/>
                  </a:lnTo>
                  <a:lnTo>
                    <a:pt x="1822107" y="708672"/>
                  </a:lnTo>
                  <a:lnTo>
                    <a:pt x="1822107" y="706259"/>
                  </a:lnTo>
                  <a:lnTo>
                    <a:pt x="1822119" y="702449"/>
                  </a:lnTo>
                  <a:lnTo>
                    <a:pt x="1822170" y="668159"/>
                  </a:lnTo>
                  <a:lnTo>
                    <a:pt x="1822170" y="664349"/>
                  </a:lnTo>
                  <a:close/>
                </a:path>
                <a:path w="1823720" h="1163954">
                  <a:moveTo>
                    <a:pt x="1822183" y="655447"/>
                  </a:moveTo>
                  <a:lnTo>
                    <a:pt x="1815833" y="655447"/>
                  </a:lnTo>
                  <a:lnTo>
                    <a:pt x="1815833" y="657872"/>
                  </a:lnTo>
                  <a:lnTo>
                    <a:pt x="1815820" y="664222"/>
                  </a:lnTo>
                  <a:lnTo>
                    <a:pt x="1822170" y="664222"/>
                  </a:lnTo>
                  <a:lnTo>
                    <a:pt x="1822183" y="657872"/>
                  </a:lnTo>
                  <a:lnTo>
                    <a:pt x="1822183" y="655447"/>
                  </a:lnTo>
                  <a:close/>
                </a:path>
                <a:path w="1823720" h="1163954">
                  <a:moveTo>
                    <a:pt x="1822208" y="642759"/>
                  </a:moveTo>
                  <a:lnTo>
                    <a:pt x="1815858" y="642747"/>
                  </a:lnTo>
                  <a:lnTo>
                    <a:pt x="1815846" y="646430"/>
                  </a:lnTo>
                  <a:lnTo>
                    <a:pt x="1815846" y="655320"/>
                  </a:lnTo>
                  <a:lnTo>
                    <a:pt x="1822196" y="655320"/>
                  </a:lnTo>
                  <a:lnTo>
                    <a:pt x="1822196" y="646442"/>
                  </a:lnTo>
                  <a:lnTo>
                    <a:pt x="1822208" y="642759"/>
                  </a:lnTo>
                  <a:close/>
                </a:path>
                <a:path w="1823720" h="1163954">
                  <a:moveTo>
                    <a:pt x="1823046" y="118110"/>
                  </a:moveTo>
                  <a:lnTo>
                    <a:pt x="1815858" y="118110"/>
                  </a:lnTo>
                  <a:lnTo>
                    <a:pt x="1815858" y="629932"/>
                  </a:lnTo>
                  <a:lnTo>
                    <a:pt x="1815858" y="629945"/>
                  </a:lnTo>
                  <a:lnTo>
                    <a:pt x="1815858" y="640092"/>
                  </a:lnTo>
                  <a:lnTo>
                    <a:pt x="7772" y="640092"/>
                  </a:lnTo>
                  <a:lnTo>
                    <a:pt x="7772" y="636409"/>
                  </a:lnTo>
                  <a:lnTo>
                    <a:pt x="1815858" y="636295"/>
                  </a:lnTo>
                  <a:lnTo>
                    <a:pt x="7772" y="636282"/>
                  </a:lnTo>
                  <a:lnTo>
                    <a:pt x="7772" y="633755"/>
                  </a:lnTo>
                  <a:lnTo>
                    <a:pt x="1815858" y="633857"/>
                  </a:lnTo>
                  <a:lnTo>
                    <a:pt x="7772" y="633742"/>
                  </a:lnTo>
                  <a:lnTo>
                    <a:pt x="7772" y="630047"/>
                  </a:lnTo>
                  <a:lnTo>
                    <a:pt x="1815858" y="629945"/>
                  </a:lnTo>
                  <a:lnTo>
                    <a:pt x="7772" y="629932"/>
                  </a:lnTo>
                  <a:lnTo>
                    <a:pt x="7772" y="120650"/>
                  </a:lnTo>
                  <a:lnTo>
                    <a:pt x="139" y="120650"/>
                  </a:lnTo>
                  <a:lnTo>
                    <a:pt x="139" y="655332"/>
                  </a:lnTo>
                  <a:lnTo>
                    <a:pt x="127" y="657860"/>
                  </a:lnTo>
                  <a:lnTo>
                    <a:pt x="127" y="664210"/>
                  </a:lnTo>
                  <a:lnTo>
                    <a:pt x="6464" y="664210"/>
                  </a:lnTo>
                  <a:lnTo>
                    <a:pt x="6464" y="657872"/>
                  </a:lnTo>
                  <a:lnTo>
                    <a:pt x="6477" y="655332"/>
                  </a:lnTo>
                  <a:lnTo>
                    <a:pt x="1815833" y="655447"/>
                  </a:lnTo>
                  <a:lnTo>
                    <a:pt x="7772" y="655332"/>
                  </a:lnTo>
                  <a:lnTo>
                    <a:pt x="7772" y="646455"/>
                  </a:lnTo>
                  <a:lnTo>
                    <a:pt x="7772" y="642645"/>
                  </a:lnTo>
                  <a:lnTo>
                    <a:pt x="1815858" y="642747"/>
                  </a:lnTo>
                  <a:lnTo>
                    <a:pt x="7772" y="642632"/>
                  </a:lnTo>
                  <a:lnTo>
                    <a:pt x="7772" y="640105"/>
                  </a:lnTo>
                  <a:lnTo>
                    <a:pt x="1815858" y="640207"/>
                  </a:lnTo>
                  <a:lnTo>
                    <a:pt x="1815858" y="642632"/>
                  </a:lnTo>
                  <a:lnTo>
                    <a:pt x="1823046" y="642632"/>
                  </a:lnTo>
                  <a:lnTo>
                    <a:pt x="1823046" y="118110"/>
                  </a:lnTo>
                  <a:close/>
                </a:path>
                <a:path w="1823720" h="1163954">
                  <a:moveTo>
                    <a:pt x="1823212" y="12700"/>
                  </a:moveTo>
                  <a:lnTo>
                    <a:pt x="1822653" y="12700"/>
                  </a:lnTo>
                  <a:lnTo>
                    <a:pt x="1822653" y="11430"/>
                  </a:lnTo>
                  <a:lnTo>
                    <a:pt x="1821383" y="11430"/>
                  </a:lnTo>
                  <a:lnTo>
                    <a:pt x="1821383" y="8890"/>
                  </a:lnTo>
                  <a:lnTo>
                    <a:pt x="1820113" y="8890"/>
                  </a:lnTo>
                  <a:lnTo>
                    <a:pt x="1820113" y="6350"/>
                  </a:lnTo>
                  <a:lnTo>
                    <a:pt x="1818830" y="6350"/>
                  </a:lnTo>
                  <a:lnTo>
                    <a:pt x="1818830" y="2540"/>
                  </a:lnTo>
                  <a:lnTo>
                    <a:pt x="1817573" y="2540"/>
                  </a:lnTo>
                  <a:lnTo>
                    <a:pt x="1817573" y="0"/>
                  </a:lnTo>
                  <a:lnTo>
                    <a:pt x="1816887" y="0"/>
                  </a:lnTo>
                  <a:lnTo>
                    <a:pt x="1816887" y="2540"/>
                  </a:lnTo>
                  <a:lnTo>
                    <a:pt x="1816887" y="6350"/>
                  </a:lnTo>
                  <a:lnTo>
                    <a:pt x="1816874" y="8890"/>
                  </a:lnTo>
                  <a:lnTo>
                    <a:pt x="1816874" y="11430"/>
                  </a:lnTo>
                  <a:lnTo>
                    <a:pt x="1816874" y="12700"/>
                  </a:lnTo>
                  <a:lnTo>
                    <a:pt x="1816862" y="15240"/>
                  </a:lnTo>
                  <a:lnTo>
                    <a:pt x="1823212" y="15240"/>
                  </a:lnTo>
                  <a:lnTo>
                    <a:pt x="1823212" y="12700"/>
                  </a:lnTo>
                  <a:close/>
                </a:path>
              </a:pathLst>
            </a:custGeom>
            <a:solidFill>
              <a:srgbClr val="0040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297724" y="6176009"/>
              <a:ext cx="1822450" cy="12700"/>
            </a:xfrm>
            <a:custGeom>
              <a:avLst/>
              <a:gdLst/>
              <a:ahLst/>
              <a:cxnLst/>
              <a:rect l="l" t="t" r="r" b="b"/>
              <a:pathLst>
                <a:path w="1822450" h="12700">
                  <a:moveTo>
                    <a:pt x="911047" y="2540"/>
                  </a:moveTo>
                  <a:lnTo>
                    <a:pt x="6350" y="2540"/>
                  </a:lnTo>
                  <a:lnTo>
                    <a:pt x="6350" y="0"/>
                  </a:lnTo>
                  <a:lnTo>
                    <a:pt x="12" y="0"/>
                  </a:lnTo>
                  <a:lnTo>
                    <a:pt x="12" y="2540"/>
                  </a:lnTo>
                  <a:lnTo>
                    <a:pt x="0" y="3810"/>
                  </a:lnTo>
                  <a:lnTo>
                    <a:pt x="911047" y="3810"/>
                  </a:lnTo>
                  <a:lnTo>
                    <a:pt x="911047" y="2540"/>
                  </a:lnTo>
                  <a:close/>
                </a:path>
                <a:path w="1822450" h="12700">
                  <a:moveTo>
                    <a:pt x="1822107" y="0"/>
                  </a:moveTo>
                  <a:lnTo>
                    <a:pt x="1815757" y="0"/>
                  </a:lnTo>
                  <a:lnTo>
                    <a:pt x="1815757" y="1270"/>
                  </a:lnTo>
                  <a:lnTo>
                    <a:pt x="1815744" y="10160"/>
                  </a:lnTo>
                  <a:lnTo>
                    <a:pt x="1821395" y="10160"/>
                  </a:lnTo>
                  <a:lnTo>
                    <a:pt x="1821395" y="12700"/>
                  </a:lnTo>
                  <a:lnTo>
                    <a:pt x="1822094" y="12700"/>
                  </a:lnTo>
                  <a:lnTo>
                    <a:pt x="1822094" y="10160"/>
                  </a:lnTo>
                  <a:lnTo>
                    <a:pt x="1822107" y="1270"/>
                  </a:lnTo>
                  <a:lnTo>
                    <a:pt x="1822107" y="0"/>
                  </a:lnTo>
                  <a:close/>
                </a:path>
              </a:pathLst>
            </a:custGeom>
            <a:solidFill>
              <a:srgbClr val="0040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305560" y="5037810"/>
              <a:ext cx="1809114" cy="534035"/>
            </a:xfrm>
            <a:custGeom>
              <a:avLst/>
              <a:gdLst/>
              <a:ahLst/>
              <a:cxnLst/>
              <a:rect l="l" t="t" r="r" b="b"/>
              <a:pathLst>
                <a:path w="1809114" h="534035">
                  <a:moveTo>
                    <a:pt x="6375" y="514642"/>
                  </a:moveTo>
                  <a:lnTo>
                    <a:pt x="25" y="514629"/>
                  </a:lnTo>
                  <a:lnTo>
                    <a:pt x="0" y="520979"/>
                  </a:lnTo>
                  <a:lnTo>
                    <a:pt x="0" y="527329"/>
                  </a:lnTo>
                  <a:lnTo>
                    <a:pt x="6350" y="527329"/>
                  </a:lnTo>
                  <a:lnTo>
                    <a:pt x="6362" y="520992"/>
                  </a:lnTo>
                  <a:lnTo>
                    <a:pt x="6375" y="514642"/>
                  </a:lnTo>
                  <a:close/>
                </a:path>
                <a:path w="1809114" h="534035">
                  <a:moveTo>
                    <a:pt x="6388" y="508292"/>
                  </a:moveTo>
                  <a:lnTo>
                    <a:pt x="38" y="508279"/>
                  </a:lnTo>
                  <a:lnTo>
                    <a:pt x="25" y="514629"/>
                  </a:lnTo>
                  <a:lnTo>
                    <a:pt x="6375" y="514629"/>
                  </a:lnTo>
                  <a:lnTo>
                    <a:pt x="6388" y="508292"/>
                  </a:lnTo>
                  <a:close/>
                </a:path>
                <a:path w="1809114" h="534035">
                  <a:moveTo>
                    <a:pt x="6413" y="501942"/>
                  </a:moveTo>
                  <a:lnTo>
                    <a:pt x="50" y="501929"/>
                  </a:lnTo>
                  <a:lnTo>
                    <a:pt x="38" y="508279"/>
                  </a:lnTo>
                  <a:lnTo>
                    <a:pt x="6388" y="508279"/>
                  </a:lnTo>
                  <a:lnTo>
                    <a:pt x="6413" y="501942"/>
                  </a:lnTo>
                  <a:close/>
                </a:path>
                <a:path w="1809114" h="534035">
                  <a:moveTo>
                    <a:pt x="6438" y="491769"/>
                  </a:moveTo>
                  <a:lnTo>
                    <a:pt x="76" y="491769"/>
                  </a:lnTo>
                  <a:lnTo>
                    <a:pt x="63" y="495579"/>
                  </a:lnTo>
                  <a:lnTo>
                    <a:pt x="50" y="501929"/>
                  </a:lnTo>
                  <a:lnTo>
                    <a:pt x="6413" y="501929"/>
                  </a:lnTo>
                  <a:lnTo>
                    <a:pt x="6426" y="495592"/>
                  </a:lnTo>
                  <a:lnTo>
                    <a:pt x="6438" y="491769"/>
                  </a:lnTo>
                  <a:close/>
                </a:path>
                <a:path w="1809114" h="534035">
                  <a:moveTo>
                    <a:pt x="6464" y="479069"/>
                  </a:moveTo>
                  <a:lnTo>
                    <a:pt x="114" y="477799"/>
                  </a:lnTo>
                  <a:lnTo>
                    <a:pt x="88" y="484149"/>
                  </a:lnTo>
                  <a:lnTo>
                    <a:pt x="88" y="490499"/>
                  </a:lnTo>
                  <a:lnTo>
                    <a:pt x="6438" y="490499"/>
                  </a:lnTo>
                  <a:lnTo>
                    <a:pt x="6438" y="484149"/>
                  </a:lnTo>
                  <a:lnTo>
                    <a:pt x="6464" y="479069"/>
                  </a:lnTo>
                  <a:close/>
                </a:path>
                <a:path w="1809114" h="534035">
                  <a:moveTo>
                    <a:pt x="6464" y="476529"/>
                  </a:moveTo>
                  <a:lnTo>
                    <a:pt x="114" y="476529"/>
                  </a:lnTo>
                  <a:lnTo>
                    <a:pt x="114" y="477799"/>
                  </a:lnTo>
                  <a:lnTo>
                    <a:pt x="6464" y="477799"/>
                  </a:lnTo>
                  <a:lnTo>
                    <a:pt x="6464" y="476529"/>
                  </a:lnTo>
                  <a:close/>
                </a:path>
                <a:path w="1809114" h="534035">
                  <a:moveTo>
                    <a:pt x="6502" y="463829"/>
                  </a:moveTo>
                  <a:lnTo>
                    <a:pt x="152" y="463829"/>
                  </a:lnTo>
                  <a:lnTo>
                    <a:pt x="114" y="475259"/>
                  </a:lnTo>
                  <a:lnTo>
                    <a:pt x="6477" y="475259"/>
                  </a:lnTo>
                  <a:lnTo>
                    <a:pt x="6502" y="463829"/>
                  </a:lnTo>
                  <a:close/>
                </a:path>
                <a:path w="1809114" h="534035">
                  <a:moveTo>
                    <a:pt x="6515" y="458762"/>
                  </a:moveTo>
                  <a:lnTo>
                    <a:pt x="152" y="458749"/>
                  </a:lnTo>
                  <a:lnTo>
                    <a:pt x="152" y="462559"/>
                  </a:lnTo>
                  <a:lnTo>
                    <a:pt x="6502" y="462559"/>
                  </a:lnTo>
                  <a:lnTo>
                    <a:pt x="6515" y="458762"/>
                  </a:lnTo>
                  <a:close/>
                </a:path>
                <a:path w="1809114" h="534035">
                  <a:moveTo>
                    <a:pt x="6527" y="449872"/>
                  </a:moveTo>
                  <a:lnTo>
                    <a:pt x="177" y="449859"/>
                  </a:lnTo>
                  <a:lnTo>
                    <a:pt x="152" y="458749"/>
                  </a:lnTo>
                  <a:lnTo>
                    <a:pt x="6515" y="458749"/>
                  </a:lnTo>
                  <a:lnTo>
                    <a:pt x="6527" y="449872"/>
                  </a:lnTo>
                  <a:close/>
                </a:path>
                <a:path w="1809114" h="534035">
                  <a:moveTo>
                    <a:pt x="6578" y="433349"/>
                  </a:moveTo>
                  <a:lnTo>
                    <a:pt x="215" y="433349"/>
                  </a:lnTo>
                  <a:lnTo>
                    <a:pt x="203" y="439699"/>
                  </a:lnTo>
                  <a:lnTo>
                    <a:pt x="6553" y="439699"/>
                  </a:lnTo>
                  <a:lnTo>
                    <a:pt x="6578" y="433349"/>
                  </a:lnTo>
                  <a:close/>
                </a:path>
                <a:path w="1809114" h="534035">
                  <a:moveTo>
                    <a:pt x="1353807" y="5359"/>
                  </a:moveTo>
                  <a:lnTo>
                    <a:pt x="1350010" y="5359"/>
                  </a:lnTo>
                  <a:lnTo>
                    <a:pt x="1350010" y="4089"/>
                  </a:lnTo>
                  <a:lnTo>
                    <a:pt x="1347470" y="4089"/>
                  </a:lnTo>
                  <a:lnTo>
                    <a:pt x="1347470" y="2819"/>
                  </a:lnTo>
                  <a:lnTo>
                    <a:pt x="1343660" y="2819"/>
                  </a:lnTo>
                  <a:lnTo>
                    <a:pt x="1343660" y="1549"/>
                  </a:lnTo>
                  <a:lnTo>
                    <a:pt x="905497" y="1549"/>
                  </a:lnTo>
                  <a:lnTo>
                    <a:pt x="905497" y="279"/>
                  </a:lnTo>
                  <a:lnTo>
                    <a:pt x="604088" y="279"/>
                  </a:lnTo>
                  <a:lnTo>
                    <a:pt x="468630" y="0"/>
                  </a:lnTo>
                  <a:lnTo>
                    <a:pt x="468630" y="279"/>
                  </a:lnTo>
                  <a:lnTo>
                    <a:pt x="466090" y="279"/>
                  </a:lnTo>
                  <a:lnTo>
                    <a:pt x="466090" y="1549"/>
                  </a:lnTo>
                  <a:lnTo>
                    <a:pt x="463550" y="1549"/>
                  </a:lnTo>
                  <a:lnTo>
                    <a:pt x="463550" y="2819"/>
                  </a:lnTo>
                  <a:lnTo>
                    <a:pt x="459740" y="2819"/>
                  </a:lnTo>
                  <a:lnTo>
                    <a:pt x="459740" y="4089"/>
                  </a:lnTo>
                  <a:lnTo>
                    <a:pt x="457200" y="4089"/>
                  </a:lnTo>
                  <a:lnTo>
                    <a:pt x="457200" y="5359"/>
                  </a:lnTo>
                  <a:lnTo>
                    <a:pt x="454660" y="5359"/>
                  </a:lnTo>
                  <a:lnTo>
                    <a:pt x="454660" y="6629"/>
                  </a:lnTo>
                  <a:lnTo>
                    <a:pt x="1353807" y="6629"/>
                  </a:lnTo>
                  <a:lnTo>
                    <a:pt x="1353807" y="5359"/>
                  </a:lnTo>
                  <a:close/>
                </a:path>
                <a:path w="1809114" h="534035">
                  <a:moveTo>
                    <a:pt x="1356360" y="6642"/>
                  </a:moveTo>
                  <a:lnTo>
                    <a:pt x="905510" y="6642"/>
                  </a:lnTo>
                  <a:lnTo>
                    <a:pt x="1356360" y="7277"/>
                  </a:lnTo>
                  <a:lnTo>
                    <a:pt x="1356360" y="6642"/>
                  </a:lnTo>
                  <a:close/>
                </a:path>
                <a:path w="1809114" h="534035">
                  <a:moveTo>
                    <a:pt x="1802549" y="532409"/>
                  </a:moveTo>
                  <a:lnTo>
                    <a:pt x="6337" y="532422"/>
                  </a:lnTo>
                  <a:lnTo>
                    <a:pt x="1802536" y="533679"/>
                  </a:lnTo>
                  <a:lnTo>
                    <a:pt x="1802549" y="532409"/>
                  </a:lnTo>
                  <a:close/>
                </a:path>
                <a:path w="1809114" h="534035">
                  <a:moveTo>
                    <a:pt x="1802549" y="527329"/>
                  </a:moveTo>
                  <a:lnTo>
                    <a:pt x="6350" y="527329"/>
                  </a:lnTo>
                  <a:lnTo>
                    <a:pt x="6337" y="528599"/>
                  </a:lnTo>
                  <a:lnTo>
                    <a:pt x="12649" y="527342"/>
                  </a:lnTo>
                  <a:lnTo>
                    <a:pt x="904443" y="527964"/>
                  </a:lnTo>
                  <a:lnTo>
                    <a:pt x="1802549" y="527329"/>
                  </a:lnTo>
                  <a:close/>
                </a:path>
                <a:path w="1809114" h="534035">
                  <a:moveTo>
                    <a:pt x="1802574" y="514629"/>
                  </a:moveTo>
                  <a:lnTo>
                    <a:pt x="6375" y="514629"/>
                  </a:lnTo>
                  <a:lnTo>
                    <a:pt x="905014" y="515277"/>
                  </a:lnTo>
                  <a:lnTo>
                    <a:pt x="1802574" y="515899"/>
                  </a:lnTo>
                  <a:lnTo>
                    <a:pt x="1802574" y="514629"/>
                  </a:lnTo>
                  <a:close/>
                </a:path>
                <a:path w="1809114" h="534035">
                  <a:moveTo>
                    <a:pt x="1802599" y="501929"/>
                  </a:moveTo>
                  <a:lnTo>
                    <a:pt x="6413" y="501929"/>
                  </a:lnTo>
                  <a:lnTo>
                    <a:pt x="905065" y="502577"/>
                  </a:lnTo>
                  <a:lnTo>
                    <a:pt x="1802599" y="503199"/>
                  </a:lnTo>
                  <a:lnTo>
                    <a:pt x="1802599" y="501929"/>
                  </a:lnTo>
                  <a:close/>
                </a:path>
                <a:path w="1809114" h="534035">
                  <a:moveTo>
                    <a:pt x="1802638" y="475259"/>
                  </a:moveTo>
                  <a:lnTo>
                    <a:pt x="6477" y="475259"/>
                  </a:lnTo>
                  <a:lnTo>
                    <a:pt x="6464" y="476529"/>
                  </a:lnTo>
                  <a:lnTo>
                    <a:pt x="1802638" y="475259"/>
                  </a:lnTo>
                  <a:close/>
                </a:path>
                <a:path w="1809114" h="534035">
                  <a:moveTo>
                    <a:pt x="1802663" y="462559"/>
                  </a:moveTo>
                  <a:lnTo>
                    <a:pt x="6502" y="462559"/>
                  </a:lnTo>
                  <a:lnTo>
                    <a:pt x="6502" y="463829"/>
                  </a:lnTo>
                  <a:lnTo>
                    <a:pt x="1802663" y="462559"/>
                  </a:lnTo>
                  <a:close/>
                </a:path>
                <a:path w="1809114" h="534035">
                  <a:moveTo>
                    <a:pt x="1802663" y="458749"/>
                  </a:moveTo>
                  <a:lnTo>
                    <a:pt x="6515" y="458762"/>
                  </a:lnTo>
                  <a:lnTo>
                    <a:pt x="1802663" y="460019"/>
                  </a:lnTo>
                  <a:lnTo>
                    <a:pt x="1802663" y="458749"/>
                  </a:lnTo>
                  <a:close/>
                </a:path>
                <a:path w="1809114" h="534035">
                  <a:moveTo>
                    <a:pt x="1802688" y="439699"/>
                  </a:moveTo>
                  <a:lnTo>
                    <a:pt x="6553" y="439699"/>
                  </a:lnTo>
                  <a:lnTo>
                    <a:pt x="6553" y="440969"/>
                  </a:lnTo>
                  <a:lnTo>
                    <a:pt x="1802688" y="439699"/>
                  </a:lnTo>
                  <a:close/>
                </a:path>
                <a:path w="1809114" h="534035">
                  <a:moveTo>
                    <a:pt x="1802701" y="432079"/>
                  </a:moveTo>
                  <a:lnTo>
                    <a:pt x="6578" y="432079"/>
                  </a:lnTo>
                  <a:lnTo>
                    <a:pt x="6591" y="424459"/>
                  </a:lnTo>
                  <a:lnTo>
                    <a:pt x="6604" y="423189"/>
                  </a:lnTo>
                  <a:lnTo>
                    <a:pt x="1270" y="423189"/>
                  </a:lnTo>
                  <a:lnTo>
                    <a:pt x="1270" y="424459"/>
                  </a:lnTo>
                  <a:lnTo>
                    <a:pt x="241" y="424459"/>
                  </a:lnTo>
                  <a:lnTo>
                    <a:pt x="215" y="432079"/>
                  </a:lnTo>
                  <a:lnTo>
                    <a:pt x="6578" y="432092"/>
                  </a:lnTo>
                  <a:lnTo>
                    <a:pt x="6578" y="433349"/>
                  </a:lnTo>
                  <a:lnTo>
                    <a:pt x="1802701" y="433349"/>
                  </a:lnTo>
                  <a:lnTo>
                    <a:pt x="1802701" y="432079"/>
                  </a:lnTo>
                  <a:close/>
                </a:path>
                <a:path w="1809114" h="534035">
                  <a:moveTo>
                    <a:pt x="1802714" y="424459"/>
                  </a:moveTo>
                  <a:lnTo>
                    <a:pt x="6604" y="424459"/>
                  </a:lnTo>
                  <a:lnTo>
                    <a:pt x="6591" y="425729"/>
                  </a:lnTo>
                  <a:lnTo>
                    <a:pt x="1802714" y="424459"/>
                  </a:lnTo>
                  <a:close/>
                </a:path>
                <a:path w="1809114" h="534035">
                  <a:moveTo>
                    <a:pt x="1808899" y="527329"/>
                  </a:moveTo>
                  <a:lnTo>
                    <a:pt x="1802549" y="527342"/>
                  </a:lnTo>
                  <a:lnTo>
                    <a:pt x="1802549" y="532409"/>
                  </a:lnTo>
                  <a:lnTo>
                    <a:pt x="1808886" y="532409"/>
                  </a:lnTo>
                  <a:lnTo>
                    <a:pt x="1808899" y="527329"/>
                  </a:lnTo>
                  <a:close/>
                </a:path>
                <a:path w="1809114" h="534035">
                  <a:moveTo>
                    <a:pt x="1808924" y="515899"/>
                  </a:moveTo>
                  <a:lnTo>
                    <a:pt x="1802574" y="515899"/>
                  </a:lnTo>
                  <a:lnTo>
                    <a:pt x="1802561" y="522249"/>
                  </a:lnTo>
                  <a:lnTo>
                    <a:pt x="1802549" y="527329"/>
                  </a:lnTo>
                  <a:lnTo>
                    <a:pt x="1808899" y="527329"/>
                  </a:lnTo>
                  <a:lnTo>
                    <a:pt x="1808911" y="522249"/>
                  </a:lnTo>
                  <a:lnTo>
                    <a:pt x="1808924" y="515899"/>
                  </a:lnTo>
                  <a:close/>
                </a:path>
                <a:path w="1809114" h="534035">
                  <a:moveTo>
                    <a:pt x="1808924" y="509549"/>
                  </a:moveTo>
                  <a:lnTo>
                    <a:pt x="1802574" y="509549"/>
                  </a:lnTo>
                  <a:lnTo>
                    <a:pt x="1802574" y="514629"/>
                  </a:lnTo>
                  <a:lnTo>
                    <a:pt x="1808924" y="514629"/>
                  </a:lnTo>
                  <a:lnTo>
                    <a:pt x="1808924" y="509549"/>
                  </a:lnTo>
                  <a:close/>
                </a:path>
                <a:path w="1809114" h="534035">
                  <a:moveTo>
                    <a:pt x="1808937" y="503199"/>
                  </a:moveTo>
                  <a:lnTo>
                    <a:pt x="1802599" y="503199"/>
                  </a:lnTo>
                  <a:lnTo>
                    <a:pt x="1802587" y="508279"/>
                  </a:lnTo>
                  <a:lnTo>
                    <a:pt x="1808937" y="508279"/>
                  </a:lnTo>
                  <a:lnTo>
                    <a:pt x="1808937" y="503199"/>
                  </a:lnTo>
                  <a:close/>
                </a:path>
                <a:path w="1809114" h="534035">
                  <a:moveTo>
                    <a:pt x="1808962" y="490499"/>
                  </a:moveTo>
                  <a:lnTo>
                    <a:pt x="1802612" y="490512"/>
                  </a:lnTo>
                  <a:lnTo>
                    <a:pt x="1802599" y="496849"/>
                  </a:lnTo>
                  <a:lnTo>
                    <a:pt x="1802599" y="501929"/>
                  </a:lnTo>
                  <a:lnTo>
                    <a:pt x="1808937" y="501929"/>
                  </a:lnTo>
                  <a:lnTo>
                    <a:pt x="1808949" y="496849"/>
                  </a:lnTo>
                  <a:lnTo>
                    <a:pt x="1808962" y="490499"/>
                  </a:lnTo>
                  <a:close/>
                </a:path>
                <a:path w="1809114" h="534035">
                  <a:moveTo>
                    <a:pt x="1808962" y="485419"/>
                  </a:moveTo>
                  <a:lnTo>
                    <a:pt x="1802625" y="485419"/>
                  </a:lnTo>
                  <a:lnTo>
                    <a:pt x="1802612" y="490499"/>
                  </a:lnTo>
                  <a:lnTo>
                    <a:pt x="1808962" y="490499"/>
                  </a:lnTo>
                  <a:lnTo>
                    <a:pt x="1808962" y="485419"/>
                  </a:lnTo>
                  <a:close/>
                </a:path>
                <a:path w="1809114" h="534035">
                  <a:moveTo>
                    <a:pt x="1808975" y="479069"/>
                  </a:moveTo>
                  <a:lnTo>
                    <a:pt x="1802625" y="479069"/>
                  </a:lnTo>
                  <a:lnTo>
                    <a:pt x="1802625" y="484149"/>
                  </a:lnTo>
                  <a:lnTo>
                    <a:pt x="1808975" y="484149"/>
                  </a:lnTo>
                  <a:lnTo>
                    <a:pt x="1808975" y="479069"/>
                  </a:lnTo>
                  <a:close/>
                </a:path>
                <a:path w="1809114" h="534035">
                  <a:moveTo>
                    <a:pt x="1809000" y="462559"/>
                  </a:moveTo>
                  <a:lnTo>
                    <a:pt x="1802663" y="462572"/>
                  </a:lnTo>
                  <a:lnTo>
                    <a:pt x="1802638" y="475259"/>
                  </a:lnTo>
                  <a:lnTo>
                    <a:pt x="1802638" y="477799"/>
                  </a:lnTo>
                  <a:lnTo>
                    <a:pt x="1808988" y="477799"/>
                  </a:lnTo>
                  <a:lnTo>
                    <a:pt x="1808988" y="475259"/>
                  </a:lnTo>
                  <a:lnTo>
                    <a:pt x="1809000" y="462559"/>
                  </a:lnTo>
                  <a:close/>
                </a:path>
                <a:path w="1809114" h="534035">
                  <a:moveTo>
                    <a:pt x="1809013" y="460019"/>
                  </a:moveTo>
                  <a:lnTo>
                    <a:pt x="1802663" y="460019"/>
                  </a:lnTo>
                  <a:lnTo>
                    <a:pt x="1802663" y="462559"/>
                  </a:lnTo>
                  <a:lnTo>
                    <a:pt x="1809000" y="462559"/>
                  </a:lnTo>
                  <a:lnTo>
                    <a:pt x="1809013" y="460019"/>
                  </a:lnTo>
                  <a:close/>
                </a:path>
                <a:path w="1809114" h="534035">
                  <a:moveTo>
                    <a:pt x="1809013" y="451129"/>
                  </a:moveTo>
                  <a:lnTo>
                    <a:pt x="1802676" y="451129"/>
                  </a:lnTo>
                  <a:lnTo>
                    <a:pt x="1802676" y="458749"/>
                  </a:lnTo>
                  <a:lnTo>
                    <a:pt x="1809013" y="458749"/>
                  </a:lnTo>
                  <a:lnTo>
                    <a:pt x="1809013" y="451129"/>
                  </a:lnTo>
                  <a:close/>
                </a:path>
                <a:path w="1809114" h="534035">
                  <a:moveTo>
                    <a:pt x="1809038" y="439699"/>
                  </a:moveTo>
                  <a:lnTo>
                    <a:pt x="1802688" y="439712"/>
                  </a:lnTo>
                  <a:lnTo>
                    <a:pt x="1802688" y="444779"/>
                  </a:lnTo>
                  <a:lnTo>
                    <a:pt x="6540" y="444779"/>
                  </a:lnTo>
                  <a:lnTo>
                    <a:pt x="6553" y="440969"/>
                  </a:lnTo>
                  <a:lnTo>
                    <a:pt x="203" y="440969"/>
                  </a:lnTo>
                  <a:lnTo>
                    <a:pt x="190" y="444779"/>
                  </a:lnTo>
                  <a:lnTo>
                    <a:pt x="177" y="449859"/>
                  </a:lnTo>
                  <a:lnTo>
                    <a:pt x="6527" y="449859"/>
                  </a:lnTo>
                  <a:lnTo>
                    <a:pt x="6540" y="444792"/>
                  </a:lnTo>
                  <a:lnTo>
                    <a:pt x="1802688" y="446049"/>
                  </a:lnTo>
                  <a:lnTo>
                    <a:pt x="1802676" y="449859"/>
                  </a:lnTo>
                  <a:lnTo>
                    <a:pt x="1809026" y="449859"/>
                  </a:lnTo>
                  <a:lnTo>
                    <a:pt x="1809026" y="446049"/>
                  </a:lnTo>
                  <a:lnTo>
                    <a:pt x="1809038" y="439699"/>
                  </a:lnTo>
                  <a:close/>
                </a:path>
                <a:path w="1809114" h="534035">
                  <a:moveTo>
                    <a:pt x="1809064" y="424459"/>
                  </a:moveTo>
                  <a:lnTo>
                    <a:pt x="1808480" y="424459"/>
                  </a:lnTo>
                  <a:lnTo>
                    <a:pt x="1808480" y="423189"/>
                  </a:lnTo>
                  <a:lnTo>
                    <a:pt x="1807210" y="423189"/>
                  </a:lnTo>
                  <a:lnTo>
                    <a:pt x="1807210" y="420649"/>
                  </a:lnTo>
                  <a:lnTo>
                    <a:pt x="1805940" y="420649"/>
                  </a:lnTo>
                  <a:lnTo>
                    <a:pt x="1805940" y="419379"/>
                  </a:lnTo>
                  <a:lnTo>
                    <a:pt x="1802726" y="419379"/>
                  </a:lnTo>
                  <a:lnTo>
                    <a:pt x="1802726" y="420649"/>
                  </a:lnTo>
                  <a:lnTo>
                    <a:pt x="1802726" y="423189"/>
                  </a:lnTo>
                  <a:lnTo>
                    <a:pt x="1802726" y="424459"/>
                  </a:lnTo>
                  <a:lnTo>
                    <a:pt x="1802714" y="426999"/>
                  </a:lnTo>
                  <a:lnTo>
                    <a:pt x="6591" y="426999"/>
                  </a:lnTo>
                  <a:lnTo>
                    <a:pt x="1802714" y="428269"/>
                  </a:lnTo>
                  <a:lnTo>
                    <a:pt x="1802714" y="433349"/>
                  </a:lnTo>
                  <a:lnTo>
                    <a:pt x="1802688" y="439699"/>
                  </a:lnTo>
                  <a:lnTo>
                    <a:pt x="1809038" y="439699"/>
                  </a:lnTo>
                  <a:lnTo>
                    <a:pt x="1809051" y="433349"/>
                  </a:lnTo>
                  <a:lnTo>
                    <a:pt x="1809064" y="424459"/>
                  </a:lnTo>
                  <a:close/>
                </a:path>
              </a:pathLst>
            </a:custGeom>
            <a:solidFill>
              <a:srgbClr val="0041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304048" y="5450839"/>
              <a:ext cx="1811020" cy="1169035"/>
            </a:xfrm>
            <a:custGeom>
              <a:avLst/>
              <a:gdLst/>
              <a:ahLst/>
              <a:cxnLst/>
              <a:rect l="l" t="t" r="r" b="b"/>
              <a:pathLst>
                <a:path w="1811020" h="1169034">
                  <a:moveTo>
                    <a:pt x="6311" y="750570"/>
                  </a:moveTo>
                  <a:lnTo>
                    <a:pt x="5321" y="750570"/>
                  </a:lnTo>
                  <a:lnTo>
                    <a:pt x="5321" y="753110"/>
                  </a:lnTo>
                  <a:lnTo>
                    <a:pt x="6311" y="753110"/>
                  </a:lnTo>
                  <a:lnTo>
                    <a:pt x="6311" y="750570"/>
                  </a:lnTo>
                  <a:close/>
                </a:path>
                <a:path w="1811020" h="1169034">
                  <a:moveTo>
                    <a:pt x="6324" y="741680"/>
                  </a:moveTo>
                  <a:lnTo>
                    <a:pt x="241" y="741680"/>
                  </a:lnTo>
                  <a:lnTo>
                    <a:pt x="241" y="744220"/>
                  </a:lnTo>
                  <a:lnTo>
                    <a:pt x="1511" y="744220"/>
                  </a:lnTo>
                  <a:lnTo>
                    <a:pt x="1511" y="746760"/>
                  </a:lnTo>
                  <a:lnTo>
                    <a:pt x="2781" y="746760"/>
                  </a:lnTo>
                  <a:lnTo>
                    <a:pt x="2781" y="748030"/>
                  </a:lnTo>
                  <a:lnTo>
                    <a:pt x="2781" y="750570"/>
                  </a:lnTo>
                  <a:lnTo>
                    <a:pt x="4051" y="750570"/>
                  </a:lnTo>
                  <a:lnTo>
                    <a:pt x="4051" y="748030"/>
                  </a:lnTo>
                  <a:lnTo>
                    <a:pt x="6324" y="748030"/>
                  </a:lnTo>
                  <a:lnTo>
                    <a:pt x="6324" y="746760"/>
                  </a:lnTo>
                  <a:lnTo>
                    <a:pt x="6324" y="744220"/>
                  </a:lnTo>
                  <a:lnTo>
                    <a:pt x="6324" y="741680"/>
                  </a:lnTo>
                  <a:close/>
                </a:path>
                <a:path w="1811020" h="1169034">
                  <a:moveTo>
                    <a:pt x="6337" y="737882"/>
                  </a:moveTo>
                  <a:lnTo>
                    <a:pt x="0" y="737870"/>
                  </a:lnTo>
                  <a:lnTo>
                    <a:pt x="0" y="740422"/>
                  </a:lnTo>
                  <a:lnTo>
                    <a:pt x="6337" y="740410"/>
                  </a:lnTo>
                  <a:lnTo>
                    <a:pt x="6337" y="737882"/>
                  </a:lnTo>
                  <a:close/>
                </a:path>
                <a:path w="1811020" h="1169034">
                  <a:moveTo>
                    <a:pt x="6375" y="723912"/>
                  </a:moveTo>
                  <a:lnTo>
                    <a:pt x="38" y="723912"/>
                  </a:lnTo>
                  <a:lnTo>
                    <a:pt x="0" y="735330"/>
                  </a:lnTo>
                  <a:lnTo>
                    <a:pt x="6350" y="735330"/>
                  </a:lnTo>
                  <a:lnTo>
                    <a:pt x="6375" y="723912"/>
                  </a:lnTo>
                  <a:close/>
                </a:path>
                <a:path w="1811020" h="1169034">
                  <a:moveTo>
                    <a:pt x="8115" y="6350"/>
                  </a:moveTo>
                  <a:lnTo>
                    <a:pt x="5321" y="6350"/>
                  </a:lnTo>
                  <a:lnTo>
                    <a:pt x="5321" y="7620"/>
                  </a:lnTo>
                  <a:lnTo>
                    <a:pt x="4051" y="7620"/>
                  </a:lnTo>
                  <a:lnTo>
                    <a:pt x="4051" y="10160"/>
                  </a:lnTo>
                  <a:lnTo>
                    <a:pt x="2781" y="10160"/>
                  </a:lnTo>
                  <a:lnTo>
                    <a:pt x="2781" y="11430"/>
                  </a:lnTo>
                  <a:lnTo>
                    <a:pt x="8115" y="11430"/>
                  </a:lnTo>
                  <a:lnTo>
                    <a:pt x="8115" y="10160"/>
                  </a:lnTo>
                  <a:lnTo>
                    <a:pt x="8115" y="7620"/>
                  </a:lnTo>
                  <a:lnTo>
                    <a:pt x="8115" y="6350"/>
                  </a:lnTo>
                  <a:close/>
                </a:path>
                <a:path w="1811020" h="1169034">
                  <a:moveTo>
                    <a:pt x="8128" y="1270"/>
                  </a:moveTo>
                  <a:lnTo>
                    <a:pt x="7861" y="1270"/>
                  </a:lnTo>
                  <a:lnTo>
                    <a:pt x="7861" y="3810"/>
                  </a:lnTo>
                  <a:lnTo>
                    <a:pt x="6591" y="3810"/>
                  </a:lnTo>
                  <a:lnTo>
                    <a:pt x="6591" y="5080"/>
                  </a:lnTo>
                  <a:lnTo>
                    <a:pt x="8128" y="5080"/>
                  </a:lnTo>
                  <a:lnTo>
                    <a:pt x="8128" y="3810"/>
                  </a:lnTo>
                  <a:lnTo>
                    <a:pt x="8128" y="1270"/>
                  </a:lnTo>
                  <a:close/>
                </a:path>
                <a:path w="1811020" h="1169034">
                  <a:moveTo>
                    <a:pt x="451091" y="1161415"/>
                  </a:moveTo>
                  <a:lnTo>
                    <a:pt x="448551" y="1161415"/>
                  </a:lnTo>
                  <a:lnTo>
                    <a:pt x="448551" y="1162050"/>
                  </a:lnTo>
                  <a:lnTo>
                    <a:pt x="451091" y="1162050"/>
                  </a:lnTo>
                  <a:lnTo>
                    <a:pt x="451091" y="1161415"/>
                  </a:lnTo>
                  <a:close/>
                </a:path>
                <a:path w="1811020" h="1169034">
                  <a:moveTo>
                    <a:pt x="1343901" y="1168400"/>
                  </a:moveTo>
                  <a:lnTo>
                    <a:pt x="903833" y="1168400"/>
                  </a:lnTo>
                  <a:lnTo>
                    <a:pt x="1343901" y="1169022"/>
                  </a:lnTo>
                  <a:lnTo>
                    <a:pt x="1343901" y="1168400"/>
                  </a:lnTo>
                  <a:close/>
                </a:path>
                <a:path w="1811020" h="1169034">
                  <a:moveTo>
                    <a:pt x="1354061" y="1164590"/>
                  </a:moveTo>
                  <a:lnTo>
                    <a:pt x="459981" y="1164590"/>
                  </a:lnTo>
                  <a:lnTo>
                    <a:pt x="459981" y="1167130"/>
                  </a:lnTo>
                  <a:lnTo>
                    <a:pt x="463791" y="1167130"/>
                  </a:lnTo>
                  <a:lnTo>
                    <a:pt x="463791" y="1167790"/>
                  </a:lnTo>
                  <a:lnTo>
                    <a:pt x="466318" y="1167790"/>
                  </a:lnTo>
                  <a:lnTo>
                    <a:pt x="466331" y="1167130"/>
                  </a:lnTo>
                  <a:lnTo>
                    <a:pt x="1354061" y="1167130"/>
                  </a:lnTo>
                  <a:lnTo>
                    <a:pt x="1354061" y="1164590"/>
                  </a:lnTo>
                  <a:close/>
                </a:path>
                <a:path w="1811020" h="1169034">
                  <a:moveTo>
                    <a:pt x="1359141" y="1162050"/>
                  </a:moveTo>
                  <a:lnTo>
                    <a:pt x="454901" y="1162050"/>
                  </a:lnTo>
                  <a:lnTo>
                    <a:pt x="454901" y="1163320"/>
                  </a:lnTo>
                  <a:lnTo>
                    <a:pt x="454901" y="1164590"/>
                  </a:lnTo>
                  <a:lnTo>
                    <a:pt x="457441" y="1164590"/>
                  </a:lnTo>
                  <a:lnTo>
                    <a:pt x="457441" y="1163320"/>
                  </a:lnTo>
                  <a:lnTo>
                    <a:pt x="1356601" y="1163320"/>
                  </a:lnTo>
                  <a:lnTo>
                    <a:pt x="1356601" y="1164590"/>
                  </a:lnTo>
                  <a:lnTo>
                    <a:pt x="1359141" y="1164590"/>
                  </a:lnTo>
                  <a:lnTo>
                    <a:pt x="1359141" y="1163320"/>
                  </a:lnTo>
                  <a:lnTo>
                    <a:pt x="1359141" y="1162050"/>
                  </a:lnTo>
                  <a:close/>
                </a:path>
                <a:path w="1811020" h="1169034">
                  <a:moveTo>
                    <a:pt x="1365491" y="1160780"/>
                  </a:moveTo>
                  <a:lnTo>
                    <a:pt x="1362951" y="1160780"/>
                  </a:lnTo>
                  <a:lnTo>
                    <a:pt x="1362951" y="1162050"/>
                  </a:lnTo>
                  <a:lnTo>
                    <a:pt x="1365491" y="1162050"/>
                  </a:lnTo>
                  <a:lnTo>
                    <a:pt x="1365491" y="1160780"/>
                  </a:lnTo>
                  <a:close/>
                </a:path>
                <a:path w="1811020" h="1169034">
                  <a:moveTo>
                    <a:pt x="1803057" y="737870"/>
                  </a:moveTo>
                  <a:lnTo>
                    <a:pt x="6337" y="737882"/>
                  </a:lnTo>
                  <a:lnTo>
                    <a:pt x="1803057" y="739140"/>
                  </a:lnTo>
                  <a:lnTo>
                    <a:pt x="1803057" y="737870"/>
                  </a:lnTo>
                  <a:close/>
                </a:path>
                <a:path w="1811020" h="1169034">
                  <a:moveTo>
                    <a:pt x="1803641" y="756920"/>
                  </a:moveTo>
                  <a:lnTo>
                    <a:pt x="1803019" y="756920"/>
                  </a:lnTo>
                  <a:lnTo>
                    <a:pt x="1803019" y="760730"/>
                  </a:lnTo>
                  <a:lnTo>
                    <a:pt x="1803641" y="760730"/>
                  </a:lnTo>
                  <a:lnTo>
                    <a:pt x="1803641" y="756920"/>
                  </a:lnTo>
                  <a:close/>
                </a:path>
                <a:path w="1811020" h="1169034">
                  <a:moveTo>
                    <a:pt x="1803641" y="1270"/>
                  </a:moveTo>
                  <a:lnTo>
                    <a:pt x="9131" y="12"/>
                  </a:lnTo>
                  <a:lnTo>
                    <a:pt x="8140" y="0"/>
                  </a:lnTo>
                  <a:lnTo>
                    <a:pt x="8128" y="1270"/>
                  </a:lnTo>
                  <a:lnTo>
                    <a:pt x="9131" y="1270"/>
                  </a:lnTo>
                  <a:lnTo>
                    <a:pt x="1803641" y="1270"/>
                  </a:lnTo>
                  <a:close/>
                </a:path>
                <a:path w="1811020" h="1169034">
                  <a:moveTo>
                    <a:pt x="1804238" y="6350"/>
                  </a:moveTo>
                  <a:lnTo>
                    <a:pt x="8128" y="5080"/>
                  </a:lnTo>
                  <a:lnTo>
                    <a:pt x="8115" y="6350"/>
                  </a:lnTo>
                  <a:lnTo>
                    <a:pt x="1804238" y="6350"/>
                  </a:lnTo>
                  <a:close/>
                </a:path>
                <a:path w="1811020" h="1169034">
                  <a:moveTo>
                    <a:pt x="1806168" y="3810"/>
                  </a:moveTo>
                  <a:lnTo>
                    <a:pt x="1804911" y="3810"/>
                  </a:lnTo>
                  <a:lnTo>
                    <a:pt x="1804911" y="1270"/>
                  </a:lnTo>
                  <a:lnTo>
                    <a:pt x="1804250" y="1270"/>
                  </a:lnTo>
                  <a:lnTo>
                    <a:pt x="1804250" y="3810"/>
                  </a:lnTo>
                  <a:lnTo>
                    <a:pt x="1804238" y="5080"/>
                  </a:lnTo>
                  <a:lnTo>
                    <a:pt x="1806168" y="5080"/>
                  </a:lnTo>
                  <a:lnTo>
                    <a:pt x="1806168" y="3810"/>
                  </a:lnTo>
                  <a:close/>
                </a:path>
                <a:path w="1811020" h="1169034">
                  <a:moveTo>
                    <a:pt x="1807451" y="750570"/>
                  </a:moveTo>
                  <a:lnTo>
                    <a:pt x="1803031" y="750570"/>
                  </a:lnTo>
                  <a:lnTo>
                    <a:pt x="1803031" y="753110"/>
                  </a:lnTo>
                  <a:lnTo>
                    <a:pt x="1803031" y="754380"/>
                  </a:lnTo>
                  <a:lnTo>
                    <a:pt x="1804911" y="754380"/>
                  </a:lnTo>
                  <a:lnTo>
                    <a:pt x="1804911" y="756920"/>
                  </a:lnTo>
                  <a:lnTo>
                    <a:pt x="1806168" y="756920"/>
                  </a:lnTo>
                  <a:lnTo>
                    <a:pt x="1806168" y="754380"/>
                  </a:lnTo>
                  <a:lnTo>
                    <a:pt x="1806168" y="753110"/>
                  </a:lnTo>
                  <a:lnTo>
                    <a:pt x="1807451" y="753110"/>
                  </a:lnTo>
                  <a:lnTo>
                    <a:pt x="1807451" y="750570"/>
                  </a:lnTo>
                  <a:close/>
                </a:path>
                <a:path w="1811020" h="1169034">
                  <a:moveTo>
                    <a:pt x="1809407" y="739140"/>
                  </a:moveTo>
                  <a:lnTo>
                    <a:pt x="1803057" y="739140"/>
                  </a:lnTo>
                  <a:lnTo>
                    <a:pt x="1803044" y="741680"/>
                  </a:lnTo>
                  <a:lnTo>
                    <a:pt x="1803044" y="748030"/>
                  </a:lnTo>
                  <a:lnTo>
                    <a:pt x="1808721" y="748030"/>
                  </a:lnTo>
                  <a:lnTo>
                    <a:pt x="1808721" y="750570"/>
                  </a:lnTo>
                  <a:lnTo>
                    <a:pt x="1809394" y="750570"/>
                  </a:lnTo>
                  <a:lnTo>
                    <a:pt x="1809394" y="748030"/>
                  </a:lnTo>
                  <a:lnTo>
                    <a:pt x="1809394" y="741680"/>
                  </a:lnTo>
                  <a:lnTo>
                    <a:pt x="1809407" y="739140"/>
                  </a:lnTo>
                  <a:close/>
                </a:path>
                <a:path w="1811020" h="1169034">
                  <a:moveTo>
                    <a:pt x="1809407" y="736600"/>
                  </a:moveTo>
                  <a:lnTo>
                    <a:pt x="1803057" y="737870"/>
                  </a:lnTo>
                  <a:lnTo>
                    <a:pt x="1809407" y="737870"/>
                  </a:lnTo>
                  <a:lnTo>
                    <a:pt x="1809407" y="736600"/>
                  </a:lnTo>
                  <a:close/>
                </a:path>
                <a:path w="1811020" h="1169034">
                  <a:moveTo>
                    <a:pt x="1809432" y="723912"/>
                  </a:moveTo>
                  <a:lnTo>
                    <a:pt x="1803082" y="723912"/>
                  </a:lnTo>
                  <a:lnTo>
                    <a:pt x="1803057" y="735330"/>
                  </a:lnTo>
                  <a:lnTo>
                    <a:pt x="1809407" y="735330"/>
                  </a:lnTo>
                  <a:lnTo>
                    <a:pt x="1809432" y="723912"/>
                  </a:lnTo>
                  <a:close/>
                </a:path>
                <a:path w="1811020" h="1169034">
                  <a:moveTo>
                    <a:pt x="1809432" y="720217"/>
                  </a:moveTo>
                  <a:lnTo>
                    <a:pt x="1803082" y="720217"/>
                  </a:lnTo>
                  <a:lnTo>
                    <a:pt x="1803082" y="722630"/>
                  </a:lnTo>
                  <a:lnTo>
                    <a:pt x="1809432" y="722630"/>
                  </a:lnTo>
                  <a:lnTo>
                    <a:pt x="1809432" y="720217"/>
                  </a:lnTo>
                  <a:close/>
                </a:path>
                <a:path w="1811020" h="1169034">
                  <a:moveTo>
                    <a:pt x="1810397" y="120650"/>
                  </a:moveTo>
                  <a:lnTo>
                    <a:pt x="1803146" y="120650"/>
                  </a:lnTo>
                  <a:lnTo>
                    <a:pt x="1803146" y="645185"/>
                  </a:lnTo>
                  <a:lnTo>
                    <a:pt x="7848" y="645287"/>
                  </a:lnTo>
                  <a:lnTo>
                    <a:pt x="1803146" y="645287"/>
                  </a:lnTo>
                  <a:lnTo>
                    <a:pt x="1803146" y="651510"/>
                  </a:lnTo>
                  <a:lnTo>
                    <a:pt x="1803146" y="651637"/>
                  </a:lnTo>
                  <a:lnTo>
                    <a:pt x="1803146" y="657987"/>
                  </a:lnTo>
                  <a:lnTo>
                    <a:pt x="1803146" y="666762"/>
                  </a:lnTo>
                  <a:lnTo>
                    <a:pt x="7848" y="666877"/>
                  </a:lnTo>
                  <a:lnTo>
                    <a:pt x="1803146" y="666877"/>
                  </a:lnTo>
                  <a:lnTo>
                    <a:pt x="1803146" y="681990"/>
                  </a:lnTo>
                  <a:lnTo>
                    <a:pt x="7848" y="681990"/>
                  </a:lnTo>
                  <a:lnTo>
                    <a:pt x="7848" y="666877"/>
                  </a:lnTo>
                  <a:lnTo>
                    <a:pt x="7848" y="657987"/>
                  </a:lnTo>
                  <a:lnTo>
                    <a:pt x="1803146" y="657987"/>
                  </a:lnTo>
                  <a:lnTo>
                    <a:pt x="7848" y="657885"/>
                  </a:lnTo>
                  <a:lnTo>
                    <a:pt x="7848" y="651637"/>
                  </a:lnTo>
                  <a:lnTo>
                    <a:pt x="1803146" y="651637"/>
                  </a:lnTo>
                  <a:lnTo>
                    <a:pt x="1803146" y="651510"/>
                  </a:lnTo>
                  <a:lnTo>
                    <a:pt x="7848" y="651510"/>
                  </a:lnTo>
                  <a:lnTo>
                    <a:pt x="7848" y="645287"/>
                  </a:lnTo>
                  <a:lnTo>
                    <a:pt x="7848" y="115570"/>
                  </a:lnTo>
                  <a:lnTo>
                    <a:pt x="38" y="115570"/>
                  </a:lnTo>
                  <a:lnTo>
                    <a:pt x="38" y="720217"/>
                  </a:lnTo>
                  <a:lnTo>
                    <a:pt x="38" y="722630"/>
                  </a:lnTo>
                  <a:lnTo>
                    <a:pt x="6375" y="722630"/>
                  </a:lnTo>
                  <a:lnTo>
                    <a:pt x="6388" y="720217"/>
                  </a:lnTo>
                  <a:lnTo>
                    <a:pt x="7848" y="720217"/>
                  </a:lnTo>
                  <a:lnTo>
                    <a:pt x="7848" y="692277"/>
                  </a:lnTo>
                  <a:lnTo>
                    <a:pt x="7848" y="682117"/>
                  </a:lnTo>
                  <a:lnTo>
                    <a:pt x="1803146" y="682117"/>
                  </a:lnTo>
                  <a:lnTo>
                    <a:pt x="1803146" y="685800"/>
                  </a:lnTo>
                  <a:lnTo>
                    <a:pt x="1803133" y="692150"/>
                  </a:lnTo>
                  <a:lnTo>
                    <a:pt x="7848" y="692277"/>
                  </a:lnTo>
                  <a:lnTo>
                    <a:pt x="1803120" y="692277"/>
                  </a:lnTo>
                  <a:lnTo>
                    <a:pt x="1803120" y="694690"/>
                  </a:lnTo>
                  <a:lnTo>
                    <a:pt x="1803120" y="701040"/>
                  </a:lnTo>
                  <a:lnTo>
                    <a:pt x="1803095" y="720090"/>
                  </a:lnTo>
                  <a:lnTo>
                    <a:pt x="1809457" y="720090"/>
                  </a:lnTo>
                  <a:lnTo>
                    <a:pt x="1809457" y="701040"/>
                  </a:lnTo>
                  <a:lnTo>
                    <a:pt x="1809470" y="694690"/>
                  </a:lnTo>
                  <a:lnTo>
                    <a:pt x="1809483" y="692150"/>
                  </a:lnTo>
                  <a:lnTo>
                    <a:pt x="1809483" y="685800"/>
                  </a:lnTo>
                  <a:lnTo>
                    <a:pt x="1810397" y="685800"/>
                  </a:lnTo>
                  <a:lnTo>
                    <a:pt x="1810397" y="120650"/>
                  </a:lnTo>
                  <a:close/>
                </a:path>
              </a:pathLst>
            </a:custGeom>
            <a:solidFill>
              <a:srgbClr val="0041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311910" y="5043804"/>
              <a:ext cx="1796414" cy="522605"/>
            </a:xfrm>
            <a:custGeom>
              <a:avLst/>
              <a:gdLst/>
              <a:ahLst/>
              <a:cxnLst/>
              <a:rect l="l" t="t" r="r" b="b"/>
              <a:pathLst>
                <a:path w="1796414" h="522604">
                  <a:moveTo>
                    <a:pt x="5562" y="485775"/>
                  </a:moveTo>
                  <a:lnTo>
                    <a:pt x="88" y="485775"/>
                  </a:lnTo>
                  <a:lnTo>
                    <a:pt x="63" y="495935"/>
                  </a:lnTo>
                  <a:lnTo>
                    <a:pt x="38" y="502285"/>
                  </a:lnTo>
                  <a:lnTo>
                    <a:pt x="5537" y="502285"/>
                  </a:lnTo>
                  <a:lnTo>
                    <a:pt x="5537" y="495947"/>
                  </a:lnTo>
                  <a:lnTo>
                    <a:pt x="5562" y="485775"/>
                  </a:lnTo>
                  <a:close/>
                </a:path>
                <a:path w="1796414" h="522604">
                  <a:moveTo>
                    <a:pt x="5575" y="479425"/>
                  </a:moveTo>
                  <a:lnTo>
                    <a:pt x="101" y="478155"/>
                  </a:lnTo>
                  <a:lnTo>
                    <a:pt x="88" y="484505"/>
                  </a:lnTo>
                  <a:lnTo>
                    <a:pt x="5562" y="484505"/>
                  </a:lnTo>
                  <a:lnTo>
                    <a:pt x="5575" y="479425"/>
                  </a:lnTo>
                  <a:close/>
                </a:path>
                <a:path w="1796414" h="522604">
                  <a:moveTo>
                    <a:pt x="5575" y="473075"/>
                  </a:moveTo>
                  <a:lnTo>
                    <a:pt x="114" y="473075"/>
                  </a:lnTo>
                  <a:lnTo>
                    <a:pt x="101" y="478155"/>
                  </a:lnTo>
                  <a:lnTo>
                    <a:pt x="5575" y="478155"/>
                  </a:lnTo>
                  <a:lnTo>
                    <a:pt x="5575" y="473075"/>
                  </a:lnTo>
                  <a:close/>
                </a:path>
                <a:path w="1796414" h="522604">
                  <a:moveTo>
                    <a:pt x="5600" y="459117"/>
                  </a:moveTo>
                  <a:lnTo>
                    <a:pt x="152" y="459105"/>
                  </a:lnTo>
                  <a:lnTo>
                    <a:pt x="127" y="465455"/>
                  </a:lnTo>
                  <a:lnTo>
                    <a:pt x="114" y="471805"/>
                  </a:lnTo>
                  <a:lnTo>
                    <a:pt x="5588" y="471805"/>
                  </a:lnTo>
                  <a:lnTo>
                    <a:pt x="5588" y="465467"/>
                  </a:lnTo>
                  <a:lnTo>
                    <a:pt x="5600" y="459117"/>
                  </a:lnTo>
                  <a:close/>
                </a:path>
                <a:path w="1796414" h="522604">
                  <a:moveTo>
                    <a:pt x="5626" y="443877"/>
                  </a:moveTo>
                  <a:lnTo>
                    <a:pt x="177" y="443865"/>
                  </a:lnTo>
                  <a:lnTo>
                    <a:pt x="152" y="459105"/>
                  </a:lnTo>
                  <a:lnTo>
                    <a:pt x="5600" y="459105"/>
                  </a:lnTo>
                  <a:lnTo>
                    <a:pt x="5613" y="451485"/>
                  </a:lnTo>
                  <a:lnTo>
                    <a:pt x="5626" y="443877"/>
                  </a:lnTo>
                  <a:close/>
                </a:path>
                <a:path w="1796414" h="522604">
                  <a:moveTo>
                    <a:pt x="5638" y="438797"/>
                  </a:moveTo>
                  <a:lnTo>
                    <a:pt x="190" y="438785"/>
                  </a:lnTo>
                  <a:lnTo>
                    <a:pt x="177" y="443865"/>
                  </a:lnTo>
                  <a:lnTo>
                    <a:pt x="5626" y="443865"/>
                  </a:lnTo>
                  <a:lnTo>
                    <a:pt x="5638" y="438797"/>
                  </a:lnTo>
                  <a:close/>
                </a:path>
                <a:path w="1796414" h="522604">
                  <a:moveTo>
                    <a:pt x="5664" y="419735"/>
                  </a:moveTo>
                  <a:lnTo>
                    <a:pt x="241" y="419735"/>
                  </a:lnTo>
                  <a:lnTo>
                    <a:pt x="241" y="421005"/>
                  </a:lnTo>
                  <a:lnTo>
                    <a:pt x="5664" y="421005"/>
                  </a:lnTo>
                  <a:lnTo>
                    <a:pt x="5664" y="419735"/>
                  </a:lnTo>
                  <a:close/>
                </a:path>
                <a:path w="1796414" h="522604">
                  <a:moveTo>
                    <a:pt x="1361440" y="5715"/>
                  </a:moveTo>
                  <a:lnTo>
                    <a:pt x="1358900" y="5715"/>
                  </a:lnTo>
                  <a:lnTo>
                    <a:pt x="1358900" y="4445"/>
                  </a:lnTo>
                  <a:lnTo>
                    <a:pt x="1356360" y="4445"/>
                  </a:lnTo>
                  <a:lnTo>
                    <a:pt x="1356360" y="3175"/>
                  </a:lnTo>
                  <a:lnTo>
                    <a:pt x="1352550" y="3175"/>
                  </a:lnTo>
                  <a:lnTo>
                    <a:pt x="1352550" y="1905"/>
                  </a:lnTo>
                  <a:lnTo>
                    <a:pt x="1350010" y="1905"/>
                  </a:lnTo>
                  <a:lnTo>
                    <a:pt x="1350010" y="635"/>
                  </a:lnTo>
                  <a:lnTo>
                    <a:pt x="899147" y="635"/>
                  </a:lnTo>
                  <a:lnTo>
                    <a:pt x="448310" y="0"/>
                  </a:lnTo>
                  <a:lnTo>
                    <a:pt x="448310" y="635"/>
                  </a:lnTo>
                  <a:lnTo>
                    <a:pt x="444500" y="635"/>
                  </a:lnTo>
                  <a:lnTo>
                    <a:pt x="444500" y="1905"/>
                  </a:lnTo>
                  <a:lnTo>
                    <a:pt x="441960" y="1905"/>
                  </a:lnTo>
                  <a:lnTo>
                    <a:pt x="441960" y="3175"/>
                  </a:lnTo>
                  <a:lnTo>
                    <a:pt x="439420" y="3175"/>
                  </a:lnTo>
                  <a:lnTo>
                    <a:pt x="439420" y="4445"/>
                  </a:lnTo>
                  <a:lnTo>
                    <a:pt x="435610" y="4445"/>
                  </a:lnTo>
                  <a:lnTo>
                    <a:pt x="435610" y="5715"/>
                  </a:lnTo>
                  <a:lnTo>
                    <a:pt x="452424" y="5715"/>
                  </a:lnTo>
                  <a:lnTo>
                    <a:pt x="452424" y="6985"/>
                  </a:lnTo>
                  <a:lnTo>
                    <a:pt x="1361440" y="6985"/>
                  </a:lnTo>
                  <a:lnTo>
                    <a:pt x="1361440" y="5715"/>
                  </a:lnTo>
                  <a:close/>
                </a:path>
                <a:path w="1796414" h="522604">
                  <a:moveTo>
                    <a:pt x="1365237" y="6997"/>
                  </a:moveTo>
                  <a:lnTo>
                    <a:pt x="898525" y="6997"/>
                  </a:lnTo>
                  <a:lnTo>
                    <a:pt x="1365237" y="7658"/>
                  </a:lnTo>
                  <a:lnTo>
                    <a:pt x="1365237" y="6997"/>
                  </a:lnTo>
                  <a:close/>
                </a:path>
                <a:path w="1796414" h="522604">
                  <a:moveTo>
                    <a:pt x="1789912" y="484505"/>
                  </a:moveTo>
                  <a:lnTo>
                    <a:pt x="5562" y="484505"/>
                  </a:lnTo>
                  <a:lnTo>
                    <a:pt x="5562" y="485775"/>
                  </a:lnTo>
                  <a:lnTo>
                    <a:pt x="1789912" y="484505"/>
                  </a:lnTo>
                  <a:close/>
                </a:path>
                <a:path w="1796414" h="522604">
                  <a:moveTo>
                    <a:pt x="1789938" y="471805"/>
                  </a:moveTo>
                  <a:lnTo>
                    <a:pt x="5588" y="471805"/>
                  </a:lnTo>
                  <a:lnTo>
                    <a:pt x="5575" y="473075"/>
                  </a:lnTo>
                  <a:lnTo>
                    <a:pt x="1789938" y="471805"/>
                  </a:lnTo>
                  <a:close/>
                </a:path>
                <a:path w="1796414" h="522604">
                  <a:moveTo>
                    <a:pt x="1789950" y="465455"/>
                  </a:moveTo>
                  <a:lnTo>
                    <a:pt x="1784515" y="465467"/>
                  </a:lnTo>
                  <a:lnTo>
                    <a:pt x="1789950" y="466725"/>
                  </a:lnTo>
                  <a:lnTo>
                    <a:pt x="1789950" y="465455"/>
                  </a:lnTo>
                  <a:close/>
                </a:path>
                <a:path w="1796414" h="522604">
                  <a:moveTo>
                    <a:pt x="1789988" y="443865"/>
                  </a:moveTo>
                  <a:lnTo>
                    <a:pt x="5626" y="443877"/>
                  </a:lnTo>
                  <a:lnTo>
                    <a:pt x="1789976" y="445135"/>
                  </a:lnTo>
                  <a:lnTo>
                    <a:pt x="1789988" y="443865"/>
                  </a:lnTo>
                  <a:close/>
                </a:path>
                <a:path w="1796414" h="522604">
                  <a:moveTo>
                    <a:pt x="1790026" y="418465"/>
                  </a:moveTo>
                  <a:lnTo>
                    <a:pt x="5676" y="418465"/>
                  </a:lnTo>
                  <a:lnTo>
                    <a:pt x="5676" y="414655"/>
                  </a:lnTo>
                  <a:lnTo>
                    <a:pt x="897851" y="414655"/>
                  </a:lnTo>
                  <a:lnTo>
                    <a:pt x="897851" y="413385"/>
                  </a:lnTo>
                  <a:lnTo>
                    <a:pt x="5676" y="413385"/>
                  </a:lnTo>
                  <a:lnTo>
                    <a:pt x="5676" y="412127"/>
                  </a:lnTo>
                  <a:lnTo>
                    <a:pt x="254" y="412115"/>
                  </a:lnTo>
                  <a:lnTo>
                    <a:pt x="254" y="413385"/>
                  </a:lnTo>
                  <a:lnTo>
                    <a:pt x="254" y="414655"/>
                  </a:lnTo>
                  <a:lnTo>
                    <a:pt x="254" y="418465"/>
                  </a:lnTo>
                  <a:lnTo>
                    <a:pt x="5664" y="418465"/>
                  </a:lnTo>
                  <a:lnTo>
                    <a:pt x="5664" y="419735"/>
                  </a:lnTo>
                  <a:lnTo>
                    <a:pt x="1790026" y="418465"/>
                  </a:lnTo>
                  <a:close/>
                </a:path>
                <a:path w="1796414" h="522604">
                  <a:moveTo>
                    <a:pt x="1790039" y="412115"/>
                  </a:moveTo>
                  <a:lnTo>
                    <a:pt x="5676" y="412127"/>
                  </a:lnTo>
                  <a:lnTo>
                    <a:pt x="898093" y="412750"/>
                  </a:lnTo>
                  <a:lnTo>
                    <a:pt x="1790039" y="412115"/>
                  </a:lnTo>
                  <a:close/>
                </a:path>
                <a:path w="1796414" h="522604">
                  <a:moveTo>
                    <a:pt x="1796237" y="503555"/>
                  </a:moveTo>
                  <a:lnTo>
                    <a:pt x="1789887" y="503555"/>
                  </a:lnTo>
                  <a:lnTo>
                    <a:pt x="1789874" y="508635"/>
                  </a:lnTo>
                  <a:lnTo>
                    <a:pt x="5524" y="508635"/>
                  </a:lnTo>
                  <a:lnTo>
                    <a:pt x="5537" y="502297"/>
                  </a:lnTo>
                  <a:lnTo>
                    <a:pt x="38" y="502285"/>
                  </a:lnTo>
                  <a:lnTo>
                    <a:pt x="25" y="508635"/>
                  </a:lnTo>
                  <a:lnTo>
                    <a:pt x="12" y="514985"/>
                  </a:lnTo>
                  <a:lnTo>
                    <a:pt x="12" y="516255"/>
                  </a:lnTo>
                  <a:lnTo>
                    <a:pt x="0" y="521335"/>
                  </a:lnTo>
                  <a:lnTo>
                    <a:pt x="5511" y="521335"/>
                  </a:lnTo>
                  <a:lnTo>
                    <a:pt x="5511" y="516255"/>
                  </a:lnTo>
                  <a:lnTo>
                    <a:pt x="898105" y="516255"/>
                  </a:lnTo>
                  <a:lnTo>
                    <a:pt x="898105" y="515632"/>
                  </a:lnTo>
                  <a:lnTo>
                    <a:pt x="898105" y="514985"/>
                  </a:lnTo>
                  <a:lnTo>
                    <a:pt x="5511" y="514985"/>
                  </a:lnTo>
                  <a:lnTo>
                    <a:pt x="5511" y="508647"/>
                  </a:lnTo>
                  <a:lnTo>
                    <a:pt x="833678" y="509231"/>
                  </a:lnTo>
                  <a:lnTo>
                    <a:pt x="1789874" y="509905"/>
                  </a:lnTo>
                  <a:lnTo>
                    <a:pt x="1789861" y="516255"/>
                  </a:lnTo>
                  <a:lnTo>
                    <a:pt x="1789861" y="522605"/>
                  </a:lnTo>
                  <a:lnTo>
                    <a:pt x="1796199" y="522605"/>
                  </a:lnTo>
                  <a:lnTo>
                    <a:pt x="1796211" y="516255"/>
                  </a:lnTo>
                  <a:lnTo>
                    <a:pt x="1796224" y="509905"/>
                  </a:lnTo>
                  <a:lnTo>
                    <a:pt x="1796237" y="503555"/>
                  </a:lnTo>
                  <a:close/>
                </a:path>
                <a:path w="1796414" h="522604">
                  <a:moveTo>
                    <a:pt x="1796262" y="484505"/>
                  </a:moveTo>
                  <a:lnTo>
                    <a:pt x="1789912" y="484517"/>
                  </a:lnTo>
                  <a:lnTo>
                    <a:pt x="1789899" y="497205"/>
                  </a:lnTo>
                  <a:lnTo>
                    <a:pt x="1789887" y="502285"/>
                  </a:lnTo>
                  <a:lnTo>
                    <a:pt x="1796237" y="502285"/>
                  </a:lnTo>
                  <a:lnTo>
                    <a:pt x="1796249" y="497205"/>
                  </a:lnTo>
                  <a:lnTo>
                    <a:pt x="1796262" y="484505"/>
                  </a:lnTo>
                  <a:close/>
                </a:path>
                <a:path w="1796414" h="522604">
                  <a:moveTo>
                    <a:pt x="1796275" y="479425"/>
                  </a:moveTo>
                  <a:lnTo>
                    <a:pt x="1789925" y="479425"/>
                  </a:lnTo>
                  <a:lnTo>
                    <a:pt x="1789912" y="484505"/>
                  </a:lnTo>
                  <a:lnTo>
                    <a:pt x="1796262" y="484505"/>
                  </a:lnTo>
                  <a:lnTo>
                    <a:pt x="1796275" y="479425"/>
                  </a:lnTo>
                  <a:close/>
                </a:path>
                <a:path w="1796414" h="522604">
                  <a:moveTo>
                    <a:pt x="1796288" y="466725"/>
                  </a:moveTo>
                  <a:lnTo>
                    <a:pt x="1789950" y="466725"/>
                  </a:lnTo>
                  <a:lnTo>
                    <a:pt x="1789938" y="471805"/>
                  </a:lnTo>
                  <a:lnTo>
                    <a:pt x="1789938" y="478155"/>
                  </a:lnTo>
                  <a:lnTo>
                    <a:pt x="1796275" y="478155"/>
                  </a:lnTo>
                  <a:lnTo>
                    <a:pt x="1796275" y="471805"/>
                  </a:lnTo>
                  <a:lnTo>
                    <a:pt x="1796288" y="466725"/>
                  </a:lnTo>
                  <a:close/>
                </a:path>
                <a:path w="1796414" h="522604">
                  <a:moveTo>
                    <a:pt x="1796300" y="460375"/>
                  </a:moveTo>
                  <a:lnTo>
                    <a:pt x="1789963" y="460375"/>
                  </a:lnTo>
                  <a:lnTo>
                    <a:pt x="1789950" y="465455"/>
                  </a:lnTo>
                  <a:lnTo>
                    <a:pt x="1796288" y="465455"/>
                  </a:lnTo>
                  <a:lnTo>
                    <a:pt x="1796300" y="460375"/>
                  </a:lnTo>
                  <a:close/>
                </a:path>
                <a:path w="1796414" h="522604">
                  <a:moveTo>
                    <a:pt x="1796326" y="445135"/>
                  </a:moveTo>
                  <a:lnTo>
                    <a:pt x="1789976" y="445135"/>
                  </a:lnTo>
                  <a:lnTo>
                    <a:pt x="1789963" y="450215"/>
                  </a:lnTo>
                  <a:lnTo>
                    <a:pt x="5626" y="450215"/>
                  </a:lnTo>
                  <a:lnTo>
                    <a:pt x="5613" y="451485"/>
                  </a:lnTo>
                  <a:lnTo>
                    <a:pt x="1789963" y="450227"/>
                  </a:lnTo>
                  <a:lnTo>
                    <a:pt x="1789963" y="459105"/>
                  </a:lnTo>
                  <a:lnTo>
                    <a:pt x="1796300" y="459105"/>
                  </a:lnTo>
                  <a:lnTo>
                    <a:pt x="1796326" y="445135"/>
                  </a:lnTo>
                  <a:close/>
                </a:path>
                <a:path w="1796414" h="522604">
                  <a:moveTo>
                    <a:pt x="1796338" y="440055"/>
                  </a:moveTo>
                  <a:lnTo>
                    <a:pt x="1789988" y="440055"/>
                  </a:lnTo>
                  <a:lnTo>
                    <a:pt x="1789988" y="443865"/>
                  </a:lnTo>
                  <a:lnTo>
                    <a:pt x="1796326" y="443865"/>
                  </a:lnTo>
                  <a:lnTo>
                    <a:pt x="1796338" y="440055"/>
                  </a:lnTo>
                  <a:close/>
                </a:path>
                <a:path w="1796414" h="522604">
                  <a:moveTo>
                    <a:pt x="1796351" y="427355"/>
                  </a:moveTo>
                  <a:lnTo>
                    <a:pt x="1790014" y="427355"/>
                  </a:lnTo>
                  <a:lnTo>
                    <a:pt x="1790014" y="426085"/>
                  </a:lnTo>
                  <a:lnTo>
                    <a:pt x="895121" y="426085"/>
                  </a:lnTo>
                  <a:lnTo>
                    <a:pt x="5651" y="426085"/>
                  </a:lnTo>
                  <a:lnTo>
                    <a:pt x="5664" y="422275"/>
                  </a:lnTo>
                  <a:lnTo>
                    <a:pt x="241" y="421005"/>
                  </a:lnTo>
                  <a:lnTo>
                    <a:pt x="228" y="426085"/>
                  </a:lnTo>
                  <a:lnTo>
                    <a:pt x="228" y="427355"/>
                  </a:lnTo>
                  <a:lnTo>
                    <a:pt x="215" y="438785"/>
                  </a:lnTo>
                  <a:lnTo>
                    <a:pt x="5638" y="438785"/>
                  </a:lnTo>
                  <a:lnTo>
                    <a:pt x="639914" y="439254"/>
                  </a:lnTo>
                  <a:lnTo>
                    <a:pt x="829348" y="439381"/>
                  </a:lnTo>
                  <a:lnTo>
                    <a:pt x="1789988" y="440055"/>
                  </a:lnTo>
                  <a:lnTo>
                    <a:pt x="1789988" y="438785"/>
                  </a:lnTo>
                  <a:lnTo>
                    <a:pt x="5651" y="438785"/>
                  </a:lnTo>
                  <a:lnTo>
                    <a:pt x="5651" y="434975"/>
                  </a:lnTo>
                  <a:lnTo>
                    <a:pt x="5651" y="427355"/>
                  </a:lnTo>
                  <a:lnTo>
                    <a:pt x="895121" y="427355"/>
                  </a:lnTo>
                  <a:lnTo>
                    <a:pt x="895121" y="426720"/>
                  </a:lnTo>
                  <a:lnTo>
                    <a:pt x="1790001" y="427355"/>
                  </a:lnTo>
                  <a:lnTo>
                    <a:pt x="1790001" y="433705"/>
                  </a:lnTo>
                  <a:lnTo>
                    <a:pt x="5651" y="434975"/>
                  </a:lnTo>
                  <a:lnTo>
                    <a:pt x="1790001" y="434975"/>
                  </a:lnTo>
                  <a:lnTo>
                    <a:pt x="1790001" y="438785"/>
                  </a:lnTo>
                  <a:lnTo>
                    <a:pt x="1796351" y="438785"/>
                  </a:lnTo>
                  <a:lnTo>
                    <a:pt x="1796351" y="427355"/>
                  </a:lnTo>
                  <a:close/>
                </a:path>
                <a:path w="1796414" h="522604">
                  <a:moveTo>
                    <a:pt x="1796364" y="422275"/>
                  </a:moveTo>
                  <a:lnTo>
                    <a:pt x="1790014" y="422275"/>
                  </a:lnTo>
                  <a:lnTo>
                    <a:pt x="1790014" y="426085"/>
                  </a:lnTo>
                  <a:lnTo>
                    <a:pt x="1796364" y="426085"/>
                  </a:lnTo>
                  <a:lnTo>
                    <a:pt x="1796364" y="422275"/>
                  </a:lnTo>
                  <a:close/>
                </a:path>
                <a:path w="1796414" h="522604">
                  <a:moveTo>
                    <a:pt x="1796376" y="413385"/>
                  </a:moveTo>
                  <a:lnTo>
                    <a:pt x="1790026" y="413385"/>
                  </a:lnTo>
                  <a:lnTo>
                    <a:pt x="1790026" y="418465"/>
                  </a:lnTo>
                  <a:lnTo>
                    <a:pt x="1790026" y="421005"/>
                  </a:lnTo>
                  <a:lnTo>
                    <a:pt x="1796364" y="421005"/>
                  </a:lnTo>
                  <a:lnTo>
                    <a:pt x="1796364" y="418465"/>
                  </a:lnTo>
                  <a:lnTo>
                    <a:pt x="1796376" y="413385"/>
                  </a:lnTo>
                  <a:close/>
                </a:path>
              </a:pathLst>
            </a:custGeom>
            <a:solidFill>
              <a:srgbClr val="0041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310424" y="5439409"/>
              <a:ext cx="1798320" cy="1174750"/>
            </a:xfrm>
            <a:custGeom>
              <a:avLst/>
              <a:gdLst/>
              <a:ahLst/>
              <a:cxnLst/>
              <a:rect l="l" t="t" r="r" b="b"/>
              <a:pathLst>
                <a:path w="1798320" h="1174750">
                  <a:moveTo>
                    <a:pt x="5930" y="772160"/>
                  </a:moveTo>
                  <a:lnTo>
                    <a:pt x="4025" y="772160"/>
                  </a:lnTo>
                  <a:lnTo>
                    <a:pt x="4025" y="774700"/>
                  </a:lnTo>
                  <a:lnTo>
                    <a:pt x="5295" y="774700"/>
                  </a:lnTo>
                  <a:lnTo>
                    <a:pt x="5295" y="777240"/>
                  </a:lnTo>
                  <a:lnTo>
                    <a:pt x="5930" y="777240"/>
                  </a:lnTo>
                  <a:lnTo>
                    <a:pt x="5930" y="774700"/>
                  </a:lnTo>
                  <a:lnTo>
                    <a:pt x="5930" y="772160"/>
                  </a:lnTo>
                  <a:close/>
                </a:path>
                <a:path w="1798320" h="1174750">
                  <a:moveTo>
                    <a:pt x="6134" y="648970"/>
                  </a:moveTo>
                  <a:lnTo>
                    <a:pt x="215" y="648970"/>
                  </a:lnTo>
                  <a:lnTo>
                    <a:pt x="190" y="660400"/>
                  </a:lnTo>
                  <a:lnTo>
                    <a:pt x="177" y="662940"/>
                  </a:lnTo>
                  <a:lnTo>
                    <a:pt x="6108" y="662940"/>
                  </a:lnTo>
                  <a:lnTo>
                    <a:pt x="6121" y="660400"/>
                  </a:lnTo>
                  <a:lnTo>
                    <a:pt x="6134" y="648970"/>
                  </a:lnTo>
                  <a:close/>
                </a:path>
                <a:path w="1798320" h="1174750">
                  <a:moveTo>
                    <a:pt x="6210" y="604520"/>
                  </a:moveTo>
                  <a:lnTo>
                    <a:pt x="317" y="604520"/>
                  </a:lnTo>
                  <a:lnTo>
                    <a:pt x="215" y="647700"/>
                  </a:lnTo>
                  <a:lnTo>
                    <a:pt x="6134" y="647712"/>
                  </a:lnTo>
                  <a:lnTo>
                    <a:pt x="6210" y="604520"/>
                  </a:lnTo>
                  <a:close/>
                </a:path>
                <a:path w="1798320" h="1174750">
                  <a:moveTo>
                    <a:pt x="6985" y="125730"/>
                  </a:moveTo>
                  <a:lnTo>
                    <a:pt x="317" y="125730"/>
                  </a:lnTo>
                  <a:lnTo>
                    <a:pt x="317" y="603250"/>
                  </a:lnTo>
                  <a:lnTo>
                    <a:pt x="6985" y="603250"/>
                  </a:lnTo>
                  <a:lnTo>
                    <a:pt x="6985" y="125730"/>
                  </a:lnTo>
                  <a:close/>
                </a:path>
                <a:path w="1798320" h="1174750">
                  <a:moveTo>
                    <a:pt x="7175" y="12700"/>
                  </a:moveTo>
                  <a:lnTo>
                    <a:pt x="2755" y="12700"/>
                  </a:lnTo>
                  <a:lnTo>
                    <a:pt x="2755" y="11430"/>
                  </a:lnTo>
                  <a:lnTo>
                    <a:pt x="1752" y="11430"/>
                  </a:lnTo>
                  <a:lnTo>
                    <a:pt x="1752" y="12700"/>
                  </a:lnTo>
                  <a:lnTo>
                    <a:pt x="1752" y="16510"/>
                  </a:lnTo>
                  <a:lnTo>
                    <a:pt x="7175" y="16510"/>
                  </a:lnTo>
                  <a:lnTo>
                    <a:pt x="7175" y="12700"/>
                  </a:lnTo>
                  <a:close/>
                </a:path>
                <a:path w="1798320" h="1174750">
                  <a:moveTo>
                    <a:pt x="7188" y="2540"/>
                  </a:moveTo>
                  <a:lnTo>
                    <a:pt x="6565" y="2540"/>
                  </a:lnTo>
                  <a:lnTo>
                    <a:pt x="6565" y="3810"/>
                  </a:lnTo>
                  <a:lnTo>
                    <a:pt x="5295" y="3810"/>
                  </a:lnTo>
                  <a:lnTo>
                    <a:pt x="5295" y="6350"/>
                  </a:lnTo>
                  <a:lnTo>
                    <a:pt x="4025" y="6350"/>
                  </a:lnTo>
                  <a:lnTo>
                    <a:pt x="4025" y="10160"/>
                  </a:lnTo>
                  <a:lnTo>
                    <a:pt x="2755" y="10160"/>
                  </a:lnTo>
                  <a:lnTo>
                    <a:pt x="2755" y="11430"/>
                  </a:lnTo>
                  <a:lnTo>
                    <a:pt x="7175" y="11430"/>
                  </a:lnTo>
                  <a:lnTo>
                    <a:pt x="7175" y="10160"/>
                  </a:lnTo>
                  <a:lnTo>
                    <a:pt x="7175" y="6350"/>
                  </a:lnTo>
                  <a:lnTo>
                    <a:pt x="7188" y="3810"/>
                  </a:lnTo>
                  <a:lnTo>
                    <a:pt x="7188" y="2540"/>
                  </a:lnTo>
                  <a:close/>
                </a:path>
                <a:path w="1798320" h="1174750">
                  <a:moveTo>
                    <a:pt x="430745" y="1166774"/>
                  </a:moveTo>
                  <a:lnTo>
                    <a:pt x="426935" y="1166761"/>
                  </a:lnTo>
                  <a:lnTo>
                    <a:pt x="426935" y="1167130"/>
                  </a:lnTo>
                  <a:lnTo>
                    <a:pt x="430745" y="1167130"/>
                  </a:lnTo>
                  <a:lnTo>
                    <a:pt x="430745" y="1166774"/>
                  </a:lnTo>
                  <a:close/>
                </a:path>
                <a:path w="1798320" h="1174750">
                  <a:moveTo>
                    <a:pt x="897470" y="1167130"/>
                  </a:moveTo>
                  <a:lnTo>
                    <a:pt x="433285" y="1167130"/>
                  </a:lnTo>
                  <a:lnTo>
                    <a:pt x="433285" y="1168400"/>
                  </a:lnTo>
                  <a:lnTo>
                    <a:pt x="433285" y="1169670"/>
                  </a:lnTo>
                  <a:lnTo>
                    <a:pt x="435825" y="1169670"/>
                  </a:lnTo>
                  <a:lnTo>
                    <a:pt x="435825" y="1168400"/>
                  </a:lnTo>
                  <a:lnTo>
                    <a:pt x="897470" y="1168400"/>
                  </a:lnTo>
                  <a:lnTo>
                    <a:pt x="897470" y="1167130"/>
                  </a:lnTo>
                  <a:close/>
                </a:path>
                <a:path w="1798320" h="1174750">
                  <a:moveTo>
                    <a:pt x="898359" y="731520"/>
                  </a:moveTo>
                  <a:lnTo>
                    <a:pt x="898182" y="731520"/>
                  </a:lnTo>
                  <a:lnTo>
                    <a:pt x="898182" y="732790"/>
                  </a:lnTo>
                  <a:lnTo>
                    <a:pt x="898359" y="732790"/>
                  </a:lnTo>
                  <a:lnTo>
                    <a:pt x="898359" y="731520"/>
                  </a:lnTo>
                  <a:close/>
                </a:path>
                <a:path w="1798320" h="1174750">
                  <a:moveTo>
                    <a:pt x="898499" y="659130"/>
                  </a:moveTo>
                  <a:lnTo>
                    <a:pt x="898296" y="659130"/>
                  </a:lnTo>
                  <a:lnTo>
                    <a:pt x="898296" y="660400"/>
                  </a:lnTo>
                  <a:lnTo>
                    <a:pt x="898499" y="660400"/>
                  </a:lnTo>
                  <a:lnTo>
                    <a:pt x="898499" y="659130"/>
                  </a:lnTo>
                  <a:close/>
                </a:path>
                <a:path w="1798320" h="1174750">
                  <a:moveTo>
                    <a:pt x="1352765" y="1173480"/>
                  </a:moveTo>
                  <a:lnTo>
                    <a:pt x="897458" y="1173480"/>
                  </a:lnTo>
                  <a:lnTo>
                    <a:pt x="1352765" y="1174127"/>
                  </a:lnTo>
                  <a:lnTo>
                    <a:pt x="1352765" y="1173480"/>
                  </a:lnTo>
                  <a:close/>
                </a:path>
                <a:path w="1798320" h="1174750">
                  <a:moveTo>
                    <a:pt x="1361655" y="1169670"/>
                  </a:moveTo>
                  <a:lnTo>
                    <a:pt x="439635" y="1169670"/>
                  </a:lnTo>
                  <a:lnTo>
                    <a:pt x="439635" y="1172210"/>
                  </a:lnTo>
                  <a:lnTo>
                    <a:pt x="442175" y="1172210"/>
                  </a:lnTo>
                  <a:lnTo>
                    <a:pt x="442175" y="1172845"/>
                  </a:lnTo>
                  <a:lnTo>
                    <a:pt x="444715" y="1172845"/>
                  </a:lnTo>
                  <a:lnTo>
                    <a:pt x="444715" y="1172210"/>
                  </a:lnTo>
                  <a:lnTo>
                    <a:pt x="1361655" y="1172210"/>
                  </a:lnTo>
                  <a:lnTo>
                    <a:pt x="1361655" y="1169670"/>
                  </a:lnTo>
                  <a:close/>
                </a:path>
                <a:path w="1798320" h="1174750">
                  <a:moveTo>
                    <a:pt x="1368005" y="1168781"/>
                  </a:moveTo>
                  <a:lnTo>
                    <a:pt x="1365465" y="1168768"/>
                  </a:lnTo>
                  <a:lnTo>
                    <a:pt x="1365465" y="1169670"/>
                  </a:lnTo>
                  <a:lnTo>
                    <a:pt x="1368005" y="1169670"/>
                  </a:lnTo>
                  <a:lnTo>
                    <a:pt x="1368005" y="1168781"/>
                  </a:lnTo>
                  <a:close/>
                </a:path>
                <a:path w="1798320" h="1174750">
                  <a:moveTo>
                    <a:pt x="1374355" y="1165860"/>
                  </a:moveTo>
                  <a:lnTo>
                    <a:pt x="1371815" y="1165860"/>
                  </a:lnTo>
                  <a:lnTo>
                    <a:pt x="1371815" y="1167130"/>
                  </a:lnTo>
                  <a:lnTo>
                    <a:pt x="1374355" y="1167130"/>
                  </a:lnTo>
                  <a:lnTo>
                    <a:pt x="1374355" y="1165860"/>
                  </a:lnTo>
                  <a:close/>
                </a:path>
                <a:path w="1798320" h="1174750">
                  <a:moveTo>
                    <a:pt x="1790395" y="706132"/>
                  </a:moveTo>
                  <a:lnTo>
                    <a:pt x="6045" y="707390"/>
                  </a:lnTo>
                  <a:lnTo>
                    <a:pt x="1790395" y="707390"/>
                  </a:lnTo>
                  <a:lnTo>
                    <a:pt x="1790395" y="706132"/>
                  </a:lnTo>
                  <a:close/>
                </a:path>
                <a:path w="1798320" h="1174750">
                  <a:moveTo>
                    <a:pt x="1790407" y="697242"/>
                  </a:moveTo>
                  <a:lnTo>
                    <a:pt x="6057" y="698500"/>
                  </a:lnTo>
                  <a:lnTo>
                    <a:pt x="1790407" y="698500"/>
                  </a:lnTo>
                  <a:lnTo>
                    <a:pt x="1790407" y="697242"/>
                  </a:lnTo>
                  <a:close/>
                </a:path>
                <a:path w="1798320" h="1174750">
                  <a:moveTo>
                    <a:pt x="1790446" y="678192"/>
                  </a:moveTo>
                  <a:lnTo>
                    <a:pt x="6083" y="679450"/>
                  </a:lnTo>
                  <a:lnTo>
                    <a:pt x="1790446" y="679450"/>
                  </a:lnTo>
                  <a:lnTo>
                    <a:pt x="1790446" y="678192"/>
                  </a:lnTo>
                  <a:close/>
                </a:path>
                <a:path w="1798320" h="1174750">
                  <a:moveTo>
                    <a:pt x="1790458" y="670560"/>
                  </a:moveTo>
                  <a:lnTo>
                    <a:pt x="6096" y="669315"/>
                  </a:lnTo>
                  <a:lnTo>
                    <a:pt x="6108" y="664210"/>
                  </a:lnTo>
                  <a:lnTo>
                    <a:pt x="177" y="664210"/>
                  </a:lnTo>
                  <a:lnTo>
                    <a:pt x="139" y="679450"/>
                  </a:lnTo>
                  <a:lnTo>
                    <a:pt x="88" y="698500"/>
                  </a:lnTo>
                  <a:lnTo>
                    <a:pt x="76" y="707390"/>
                  </a:lnTo>
                  <a:lnTo>
                    <a:pt x="50" y="713740"/>
                  </a:lnTo>
                  <a:lnTo>
                    <a:pt x="12" y="732790"/>
                  </a:lnTo>
                  <a:lnTo>
                    <a:pt x="0" y="734060"/>
                  </a:lnTo>
                  <a:lnTo>
                    <a:pt x="5994" y="734060"/>
                  </a:lnTo>
                  <a:lnTo>
                    <a:pt x="5994" y="732790"/>
                  </a:lnTo>
                  <a:lnTo>
                    <a:pt x="6007" y="723900"/>
                  </a:lnTo>
                  <a:lnTo>
                    <a:pt x="6032" y="713740"/>
                  </a:lnTo>
                  <a:lnTo>
                    <a:pt x="6045" y="707390"/>
                  </a:lnTo>
                  <a:lnTo>
                    <a:pt x="6057" y="698500"/>
                  </a:lnTo>
                  <a:lnTo>
                    <a:pt x="6083" y="679450"/>
                  </a:lnTo>
                  <a:lnTo>
                    <a:pt x="6096" y="670560"/>
                  </a:lnTo>
                  <a:lnTo>
                    <a:pt x="1790458" y="670560"/>
                  </a:lnTo>
                  <a:close/>
                </a:path>
                <a:path w="1798320" h="1174750">
                  <a:moveTo>
                    <a:pt x="1790484" y="648970"/>
                  </a:moveTo>
                  <a:lnTo>
                    <a:pt x="6134" y="647712"/>
                  </a:lnTo>
                  <a:lnTo>
                    <a:pt x="6134" y="648970"/>
                  </a:lnTo>
                  <a:lnTo>
                    <a:pt x="1790484" y="648970"/>
                  </a:lnTo>
                  <a:close/>
                </a:path>
                <a:path w="1798320" h="1174750">
                  <a:moveTo>
                    <a:pt x="1790915" y="781050"/>
                  </a:moveTo>
                  <a:lnTo>
                    <a:pt x="1790268" y="781050"/>
                  </a:lnTo>
                  <a:lnTo>
                    <a:pt x="1790268" y="784860"/>
                  </a:lnTo>
                  <a:lnTo>
                    <a:pt x="1790915" y="784860"/>
                  </a:lnTo>
                  <a:lnTo>
                    <a:pt x="1790915" y="781050"/>
                  </a:lnTo>
                  <a:close/>
                </a:path>
                <a:path w="1798320" h="1174750">
                  <a:moveTo>
                    <a:pt x="1791525" y="16510"/>
                  </a:moveTo>
                  <a:lnTo>
                    <a:pt x="7162" y="16522"/>
                  </a:lnTo>
                  <a:lnTo>
                    <a:pt x="899579" y="17145"/>
                  </a:lnTo>
                  <a:lnTo>
                    <a:pt x="1791525" y="16510"/>
                  </a:lnTo>
                  <a:close/>
                </a:path>
                <a:path w="1798320" h="1174750">
                  <a:moveTo>
                    <a:pt x="1791525" y="12700"/>
                  </a:moveTo>
                  <a:lnTo>
                    <a:pt x="828840" y="12026"/>
                  </a:lnTo>
                  <a:lnTo>
                    <a:pt x="355625" y="11696"/>
                  </a:lnTo>
                  <a:lnTo>
                    <a:pt x="7175" y="11442"/>
                  </a:lnTo>
                  <a:lnTo>
                    <a:pt x="7175" y="12700"/>
                  </a:lnTo>
                  <a:lnTo>
                    <a:pt x="1791525" y="12700"/>
                  </a:lnTo>
                  <a:close/>
                </a:path>
                <a:path w="1798320" h="1174750">
                  <a:moveTo>
                    <a:pt x="1796643" y="768350"/>
                  </a:moveTo>
                  <a:lnTo>
                    <a:pt x="1790293" y="768350"/>
                  </a:lnTo>
                  <a:lnTo>
                    <a:pt x="1790293" y="772160"/>
                  </a:lnTo>
                  <a:lnTo>
                    <a:pt x="1790280" y="774700"/>
                  </a:lnTo>
                  <a:lnTo>
                    <a:pt x="1790280" y="777240"/>
                  </a:lnTo>
                  <a:lnTo>
                    <a:pt x="1790280" y="778510"/>
                  </a:lnTo>
                  <a:lnTo>
                    <a:pt x="1792185" y="778510"/>
                  </a:lnTo>
                  <a:lnTo>
                    <a:pt x="1792185" y="781050"/>
                  </a:lnTo>
                  <a:lnTo>
                    <a:pt x="1793443" y="781050"/>
                  </a:lnTo>
                  <a:lnTo>
                    <a:pt x="1793443" y="778510"/>
                  </a:lnTo>
                  <a:lnTo>
                    <a:pt x="1793443" y="777240"/>
                  </a:lnTo>
                  <a:lnTo>
                    <a:pt x="1794725" y="777240"/>
                  </a:lnTo>
                  <a:lnTo>
                    <a:pt x="1794725" y="774700"/>
                  </a:lnTo>
                  <a:lnTo>
                    <a:pt x="1795995" y="774700"/>
                  </a:lnTo>
                  <a:lnTo>
                    <a:pt x="1795995" y="772160"/>
                  </a:lnTo>
                  <a:lnTo>
                    <a:pt x="1796643" y="772160"/>
                  </a:lnTo>
                  <a:lnTo>
                    <a:pt x="1796643" y="768350"/>
                  </a:lnTo>
                  <a:close/>
                </a:path>
                <a:path w="1798320" h="1174750">
                  <a:moveTo>
                    <a:pt x="1796707" y="732790"/>
                  </a:moveTo>
                  <a:lnTo>
                    <a:pt x="1790357" y="732790"/>
                  </a:lnTo>
                  <a:lnTo>
                    <a:pt x="1790344" y="734060"/>
                  </a:lnTo>
                  <a:lnTo>
                    <a:pt x="1796707" y="734060"/>
                  </a:lnTo>
                  <a:lnTo>
                    <a:pt x="1796707" y="732790"/>
                  </a:lnTo>
                  <a:close/>
                </a:path>
                <a:path w="1798320" h="1174750">
                  <a:moveTo>
                    <a:pt x="1796732" y="713740"/>
                  </a:moveTo>
                  <a:lnTo>
                    <a:pt x="1790382" y="713740"/>
                  </a:lnTo>
                  <a:lnTo>
                    <a:pt x="1790382" y="712482"/>
                  </a:lnTo>
                  <a:lnTo>
                    <a:pt x="6032" y="713740"/>
                  </a:lnTo>
                  <a:lnTo>
                    <a:pt x="1790369" y="713740"/>
                  </a:lnTo>
                  <a:lnTo>
                    <a:pt x="1790369" y="722630"/>
                  </a:lnTo>
                  <a:lnTo>
                    <a:pt x="6007" y="723900"/>
                  </a:lnTo>
                  <a:lnTo>
                    <a:pt x="1790369" y="723900"/>
                  </a:lnTo>
                  <a:lnTo>
                    <a:pt x="1790369" y="725170"/>
                  </a:lnTo>
                  <a:lnTo>
                    <a:pt x="898182" y="725170"/>
                  </a:lnTo>
                  <a:lnTo>
                    <a:pt x="898182" y="726440"/>
                  </a:lnTo>
                  <a:lnTo>
                    <a:pt x="1790357" y="726440"/>
                  </a:lnTo>
                  <a:lnTo>
                    <a:pt x="1790357" y="731520"/>
                  </a:lnTo>
                  <a:lnTo>
                    <a:pt x="1796707" y="731520"/>
                  </a:lnTo>
                  <a:lnTo>
                    <a:pt x="1796707" y="726440"/>
                  </a:lnTo>
                  <a:lnTo>
                    <a:pt x="1796719" y="725170"/>
                  </a:lnTo>
                  <a:lnTo>
                    <a:pt x="1796732" y="713740"/>
                  </a:lnTo>
                  <a:close/>
                </a:path>
                <a:path w="1798320" h="1174750">
                  <a:moveTo>
                    <a:pt x="1796745" y="707390"/>
                  </a:moveTo>
                  <a:lnTo>
                    <a:pt x="1790395" y="707390"/>
                  </a:lnTo>
                  <a:lnTo>
                    <a:pt x="1790395" y="709930"/>
                  </a:lnTo>
                  <a:lnTo>
                    <a:pt x="898207" y="709930"/>
                  </a:lnTo>
                  <a:lnTo>
                    <a:pt x="898207" y="711200"/>
                  </a:lnTo>
                  <a:lnTo>
                    <a:pt x="1790382" y="711200"/>
                  </a:lnTo>
                  <a:lnTo>
                    <a:pt x="1790382" y="712470"/>
                  </a:lnTo>
                  <a:lnTo>
                    <a:pt x="1796745" y="712470"/>
                  </a:lnTo>
                  <a:lnTo>
                    <a:pt x="1796745" y="711200"/>
                  </a:lnTo>
                  <a:lnTo>
                    <a:pt x="1796745" y="709930"/>
                  </a:lnTo>
                  <a:lnTo>
                    <a:pt x="1796745" y="707390"/>
                  </a:lnTo>
                  <a:close/>
                </a:path>
                <a:path w="1798320" h="1174750">
                  <a:moveTo>
                    <a:pt x="1796757" y="698500"/>
                  </a:moveTo>
                  <a:lnTo>
                    <a:pt x="1790407" y="698500"/>
                  </a:lnTo>
                  <a:lnTo>
                    <a:pt x="1790395" y="706132"/>
                  </a:lnTo>
                  <a:lnTo>
                    <a:pt x="1796745" y="706120"/>
                  </a:lnTo>
                  <a:lnTo>
                    <a:pt x="1796757" y="698500"/>
                  </a:lnTo>
                  <a:close/>
                </a:path>
                <a:path w="1798320" h="1174750">
                  <a:moveTo>
                    <a:pt x="1796796" y="679450"/>
                  </a:moveTo>
                  <a:lnTo>
                    <a:pt x="1790446" y="679450"/>
                  </a:lnTo>
                  <a:lnTo>
                    <a:pt x="1790407" y="697242"/>
                  </a:lnTo>
                  <a:lnTo>
                    <a:pt x="1796757" y="697230"/>
                  </a:lnTo>
                  <a:lnTo>
                    <a:pt x="1796796" y="679450"/>
                  </a:lnTo>
                  <a:close/>
                </a:path>
                <a:path w="1798320" h="1174750">
                  <a:moveTo>
                    <a:pt x="1796821" y="664210"/>
                  </a:moveTo>
                  <a:lnTo>
                    <a:pt x="1790471" y="664210"/>
                  </a:lnTo>
                  <a:lnTo>
                    <a:pt x="1790471" y="662940"/>
                  </a:lnTo>
                  <a:lnTo>
                    <a:pt x="6108" y="662940"/>
                  </a:lnTo>
                  <a:lnTo>
                    <a:pt x="1790458" y="664210"/>
                  </a:lnTo>
                  <a:lnTo>
                    <a:pt x="1790458" y="665480"/>
                  </a:lnTo>
                  <a:lnTo>
                    <a:pt x="898283" y="665480"/>
                  </a:lnTo>
                  <a:lnTo>
                    <a:pt x="898283" y="666750"/>
                  </a:lnTo>
                  <a:lnTo>
                    <a:pt x="1790458" y="666750"/>
                  </a:lnTo>
                  <a:lnTo>
                    <a:pt x="1790458" y="670560"/>
                  </a:lnTo>
                  <a:lnTo>
                    <a:pt x="1790458" y="671830"/>
                  </a:lnTo>
                  <a:lnTo>
                    <a:pt x="898271" y="671830"/>
                  </a:lnTo>
                  <a:lnTo>
                    <a:pt x="898271" y="673100"/>
                  </a:lnTo>
                  <a:lnTo>
                    <a:pt x="1790446" y="673100"/>
                  </a:lnTo>
                  <a:lnTo>
                    <a:pt x="1790446" y="678180"/>
                  </a:lnTo>
                  <a:lnTo>
                    <a:pt x="1796796" y="678180"/>
                  </a:lnTo>
                  <a:lnTo>
                    <a:pt x="1796796" y="673100"/>
                  </a:lnTo>
                  <a:lnTo>
                    <a:pt x="1796808" y="671830"/>
                  </a:lnTo>
                  <a:lnTo>
                    <a:pt x="1796808" y="666750"/>
                  </a:lnTo>
                  <a:lnTo>
                    <a:pt x="1796808" y="665480"/>
                  </a:lnTo>
                  <a:lnTo>
                    <a:pt x="1796821" y="664210"/>
                  </a:lnTo>
                  <a:close/>
                </a:path>
                <a:path w="1798320" h="1174750">
                  <a:moveTo>
                    <a:pt x="1796821" y="660400"/>
                  </a:moveTo>
                  <a:lnTo>
                    <a:pt x="1790471" y="660400"/>
                  </a:lnTo>
                  <a:lnTo>
                    <a:pt x="1790471" y="662940"/>
                  </a:lnTo>
                  <a:lnTo>
                    <a:pt x="1796821" y="662940"/>
                  </a:lnTo>
                  <a:lnTo>
                    <a:pt x="1796821" y="660400"/>
                  </a:lnTo>
                  <a:close/>
                </a:path>
                <a:path w="1798320" h="1174750">
                  <a:moveTo>
                    <a:pt x="1796910" y="604520"/>
                  </a:moveTo>
                  <a:lnTo>
                    <a:pt x="1790484" y="604520"/>
                  </a:lnTo>
                  <a:lnTo>
                    <a:pt x="1790484" y="648970"/>
                  </a:lnTo>
                  <a:lnTo>
                    <a:pt x="1790484" y="652780"/>
                  </a:lnTo>
                  <a:lnTo>
                    <a:pt x="898309" y="652780"/>
                  </a:lnTo>
                  <a:lnTo>
                    <a:pt x="898309" y="654050"/>
                  </a:lnTo>
                  <a:lnTo>
                    <a:pt x="1790471" y="654050"/>
                  </a:lnTo>
                  <a:lnTo>
                    <a:pt x="1790471" y="659130"/>
                  </a:lnTo>
                  <a:lnTo>
                    <a:pt x="1796834" y="659130"/>
                  </a:lnTo>
                  <a:lnTo>
                    <a:pt x="1796834" y="654050"/>
                  </a:lnTo>
                  <a:lnTo>
                    <a:pt x="1796834" y="652780"/>
                  </a:lnTo>
                  <a:lnTo>
                    <a:pt x="1796910" y="604520"/>
                  </a:lnTo>
                  <a:close/>
                </a:path>
                <a:path w="1798320" h="1174750">
                  <a:moveTo>
                    <a:pt x="1797685" y="127000"/>
                  </a:moveTo>
                  <a:lnTo>
                    <a:pt x="1790560" y="127000"/>
                  </a:lnTo>
                  <a:lnTo>
                    <a:pt x="1790560" y="603250"/>
                  </a:lnTo>
                  <a:lnTo>
                    <a:pt x="1797685" y="603250"/>
                  </a:lnTo>
                  <a:lnTo>
                    <a:pt x="1797685" y="127000"/>
                  </a:lnTo>
                  <a:close/>
                </a:path>
                <a:path w="1798320" h="1174750">
                  <a:moveTo>
                    <a:pt x="1797875" y="12700"/>
                  </a:moveTo>
                  <a:lnTo>
                    <a:pt x="1797265" y="12700"/>
                  </a:lnTo>
                  <a:lnTo>
                    <a:pt x="1797265" y="10160"/>
                  </a:lnTo>
                  <a:lnTo>
                    <a:pt x="1795995" y="10160"/>
                  </a:lnTo>
                  <a:lnTo>
                    <a:pt x="1795995" y="6350"/>
                  </a:lnTo>
                  <a:lnTo>
                    <a:pt x="1794725" y="6350"/>
                  </a:lnTo>
                  <a:lnTo>
                    <a:pt x="1794725" y="3810"/>
                  </a:lnTo>
                  <a:lnTo>
                    <a:pt x="1793443" y="3810"/>
                  </a:lnTo>
                  <a:lnTo>
                    <a:pt x="1793443" y="2540"/>
                  </a:lnTo>
                  <a:lnTo>
                    <a:pt x="1792185" y="2540"/>
                  </a:lnTo>
                  <a:lnTo>
                    <a:pt x="1792185" y="0"/>
                  </a:lnTo>
                  <a:lnTo>
                    <a:pt x="1791550" y="0"/>
                  </a:lnTo>
                  <a:lnTo>
                    <a:pt x="1791550" y="2540"/>
                  </a:lnTo>
                  <a:lnTo>
                    <a:pt x="1791550" y="3810"/>
                  </a:lnTo>
                  <a:lnTo>
                    <a:pt x="1791538" y="6350"/>
                  </a:lnTo>
                  <a:lnTo>
                    <a:pt x="1791538" y="10160"/>
                  </a:lnTo>
                  <a:lnTo>
                    <a:pt x="1791525" y="12700"/>
                  </a:lnTo>
                  <a:lnTo>
                    <a:pt x="1791525" y="16510"/>
                  </a:lnTo>
                  <a:lnTo>
                    <a:pt x="1797875" y="16510"/>
                  </a:lnTo>
                  <a:lnTo>
                    <a:pt x="1797875" y="12700"/>
                  </a:lnTo>
                  <a:close/>
                </a:path>
              </a:pathLst>
            </a:custGeom>
            <a:solidFill>
              <a:srgbClr val="0041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310360" y="6174739"/>
              <a:ext cx="1797050" cy="39370"/>
            </a:xfrm>
            <a:custGeom>
              <a:avLst/>
              <a:gdLst/>
              <a:ahLst/>
              <a:cxnLst/>
              <a:rect l="l" t="t" r="r" b="b"/>
              <a:pathLst>
                <a:path w="1797050" h="39370">
                  <a:moveTo>
                    <a:pt x="5994" y="33020"/>
                  </a:moveTo>
                  <a:lnTo>
                    <a:pt x="2819" y="33020"/>
                  </a:lnTo>
                  <a:lnTo>
                    <a:pt x="2819" y="36830"/>
                  </a:lnTo>
                  <a:lnTo>
                    <a:pt x="4089" y="36830"/>
                  </a:lnTo>
                  <a:lnTo>
                    <a:pt x="4089" y="39370"/>
                  </a:lnTo>
                  <a:lnTo>
                    <a:pt x="5994" y="39370"/>
                  </a:lnTo>
                  <a:lnTo>
                    <a:pt x="5994" y="36830"/>
                  </a:lnTo>
                  <a:lnTo>
                    <a:pt x="5994" y="33020"/>
                  </a:lnTo>
                  <a:close/>
                </a:path>
                <a:path w="1797050" h="39370">
                  <a:moveTo>
                    <a:pt x="6007" y="26670"/>
                  </a:moveTo>
                  <a:lnTo>
                    <a:pt x="0" y="26670"/>
                  </a:lnTo>
                  <a:lnTo>
                    <a:pt x="0" y="29210"/>
                  </a:lnTo>
                  <a:lnTo>
                    <a:pt x="279" y="29210"/>
                  </a:lnTo>
                  <a:lnTo>
                    <a:pt x="279" y="30480"/>
                  </a:lnTo>
                  <a:lnTo>
                    <a:pt x="279" y="33020"/>
                  </a:lnTo>
                  <a:lnTo>
                    <a:pt x="1549" y="33020"/>
                  </a:lnTo>
                  <a:lnTo>
                    <a:pt x="1549" y="30480"/>
                  </a:lnTo>
                  <a:lnTo>
                    <a:pt x="6007" y="30480"/>
                  </a:lnTo>
                  <a:lnTo>
                    <a:pt x="6007" y="29210"/>
                  </a:lnTo>
                  <a:lnTo>
                    <a:pt x="6007" y="26670"/>
                  </a:lnTo>
                  <a:close/>
                </a:path>
                <a:path w="1797050" h="39370">
                  <a:moveTo>
                    <a:pt x="6032" y="12700"/>
                  </a:moveTo>
                  <a:lnTo>
                    <a:pt x="38" y="12700"/>
                  </a:lnTo>
                  <a:lnTo>
                    <a:pt x="0" y="24130"/>
                  </a:lnTo>
                  <a:lnTo>
                    <a:pt x="6019" y="24130"/>
                  </a:lnTo>
                  <a:lnTo>
                    <a:pt x="6032" y="12700"/>
                  </a:lnTo>
                  <a:close/>
                </a:path>
                <a:path w="1797050" h="39370">
                  <a:moveTo>
                    <a:pt x="6057" y="0"/>
                  </a:moveTo>
                  <a:lnTo>
                    <a:pt x="63" y="0"/>
                  </a:lnTo>
                  <a:lnTo>
                    <a:pt x="38" y="11442"/>
                  </a:lnTo>
                  <a:lnTo>
                    <a:pt x="6032" y="11442"/>
                  </a:lnTo>
                  <a:lnTo>
                    <a:pt x="6057" y="0"/>
                  </a:lnTo>
                  <a:close/>
                </a:path>
                <a:path w="1797050" h="39370">
                  <a:moveTo>
                    <a:pt x="1790369" y="25400"/>
                  </a:moveTo>
                  <a:lnTo>
                    <a:pt x="6007" y="26670"/>
                  </a:lnTo>
                  <a:lnTo>
                    <a:pt x="1790369" y="26670"/>
                  </a:lnTo>
                  <a:lnTo>
                    <a:pt x="1790369" y="25400"/>
                  </a:lnTo>
                  <a:close/>
                </a:path>
                <a:path w="1797050" h="39370">
                  <a:moveTo>
                    <a:pt x="1796719" y="26670"/>
                  </a:moveTo>
                  <a:lnTo>
                    <a:pt x="1790369" y="26670"/>
                  </a:lnTo>
                  <a:lnTo>
                    <a:pt x="1790357" y="30480"/>
                  </a:lnTo>
                  <a:lnTo>
                    <a:pt x="1796719" y="30480"/>
                  </a:lnTo>
                  <a:lnTo>
                    <a:pt x="1796719" y="26670"/>
                  </a:lnTo>
                  <a:close/>
                </a:path>
                <a:path w="1797050" h="39370">
                  <a:moveTo>
                    <a:pt x="1796745" y="12700"/>
                  </a:moveTo>
                  <a:lnTo>
                    <a:pt x="1790395" y="12700"/>
                  </a:lnTo>
                  <a:lnTo>
                    <a:pt x="1790369" y="24130"/>
                  </a:lnTo>
                  <a:lnTo>
                    <a:pt x="1796719" y="24130"/>
                  </a:lnTo>
                  <a:lnTo>
                    <a:pt x="1796745" y="12700"/>
                  </a:lnTo>
                  <a:close/>
                </a:path>
                <a:path w="1797050" h="39370">
                  <a:moveTo>
                    <a:pt x="1796770" y="0"/>
                  </a:moveTo>
                  <a:lnTo>
                    <a:pt x="1790407" y="0"/>
                  </a:lnTo>
                  <a:lnTo>
                    <a:pt x="1790395" y="11442"/>
                  </a:lnTo>
                  <a:lnTo>
                    <a:pt x="1796745" y="11442"/>
                  </a:lnTo>
                  <a:lnTo>
                    <a:pt x="1796770" y="0"/>
                  </a:lnTo>
                  <a:close/>
                </a:path>
              </a:pathLst>
            </a:custGeom>
            <a:solidFill>
              <a:srgbClr val="0041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316356" y="5050127"/>
              <a:ext cx="1785620" cy="1558290"/>
            </a:xfrm>
            <a:custGeom>
              <a:avLst/>
              <a:gdLst/>
              <a:ahLst/>
              <a:cxnLst/>
              <a:rect l="l" t="t" r="r" b="b"/>
              <a:pathLst>
                <a:path w="1785620" h="1558290">
                  <a:moveTo>
                    <a:pt x="428623" y="0"/>
                  </a:moveTo>
                  <a:lnTo>
                    <a:pt x="428623" y="662"/>
                  </a:lnTo>
                  <a:lnTo>
                    <a:pt x="894078" y="662"/>
                  </a:lnTo>
                  <a:lnTo>
                    <a:pt x="428623" y="0"/>
                  </a:lnTo>
                  <a:close/>
                </a:path>
                <a:path w="1785620" h="1558290">
                  <a:moveTo>
                    <a:pt x="1373503" y="5742"/>
                  </a:moveTo>
                  <a:lnTo>
                    <a:pt x="414653" y="5742"/>
                  </a:lnTo>
                  <a:lnTo>
                    <a:pt x="414653" y="6325"/>
                  </a:lnTo>
                  <a:lnTo>
                    <a:pt x="894078" y="7012"/>
                  </a:lnTo>
                  <a:lnTo>
                    <a:pt x="1373503" y="7012"/>
                  </a:lnTo>
                  <a:lnTo>
                    <a:pt x="1373503" y="5742"/>
                  </a:lnTo>
                  <a:close/>
                </a:path>
                <a:path w="1785620" h="1558290">
                  <a:moveTo>
                    <a:pt x="1369693" y="4472"/>
                  </a:moveTo>
                  <a:lnTo>
                    <a:pt x="417193" y="4472"/>
                  </a:lnTo>
                  <a:lnTo>
                    <a:pt x="417193" y="5742"/>
                  </a:lnTo>
                  <a:lnTo>
                    <a:pt x="1369693" y="5742"/>
                  </a:lnTo>
                  <a:lnTo>
                    <a:pt x="1369693" y="4472"/>
                  </a:lnTo>
                  <a:close/>
                </a:path>
                <a:path w="1785620" h="1558290">
                  <a:moveTo>
                    <a:pt x="1367153" y="3202"/>
                  </a:moveTo>
                  <a:lnTo>
                    <a:pt x="419733" y="3202"/>
                  </a:lnTo>
                  <a:lnTo>
                    <a:pt x="419733" y="4472"/>
                  </a:lnTo>
                  <a:lnTo>
                    <a:pt x="1367153" y="4472"/>
                  </a:lnTo>
                  <a:lnTo>
                    <a:pt x="1367153" y="3202"/>
                  </a:lnTo>
                  <a:close/>
                </a:path>
                <a:path w="1785620" h="1558290">
                  <a:moveTo>
                    <a:pt x="1363343" y="1932"/>
                  </a:moveTo>
                  <a:lnTo>
                    <a:pt x="422273" y="1932"/>
                  </a:lnTo>
                  <a:lnTo>
                    <a:pt x="422273" y="3202"/>
                  </a:lnTo>
                  <a:lnTo>
                    <a:pt x="1363343" y="3202"/>
                  </a:lnTo>
                  <a:lnTo>
                    <a:pt x="1363343" y="1932"/>
                  </a:lnTo>
                  <a:close/>
                </a:path>
                <a:path w="1785620" h="1558290">
                  <a:moveTo>
                    <a:pt x="894078" y="662"/>
                  </a:moveTo>
                  <a:lnTo>
                    <a:pt x="426083" y="662"/>
                  </a:lnTo>
                  <a:lnTo>
                    <a:pt x="426083" y="1932"/>
                  </a:lnTo>
                  <a:lnTo>
                    <a:pt x="1360803" y="1932"/>
                  </a:lnTo>
                  <a:lnTo>
                    <a:pt x="1360803" y="1326"/>
                  </a:lnTo>
                  <a:lnTo>
                    <a:pt x="894078" y="662"/>
                  </a:lnTo>
                  <a:close/>
                </a:path>
                <a:path w="1785620" h="1558290">
                  <a:moveTo>
                    <a:pt x="1374773" y="7012"/>
                  </a:moveTo>
                  <a:lnTo>
                    <a:pt x="894078" y="7012"/>
                  </a:lnTo>
                  <a:lnTo>
                    <a:pt x="1374773" y="7701"/>
                  </a:lnTo>
                  <a:lnTo>
                    <a:pt x="1374773" y="7012"/>
                  </a:lnTo>
                  <a:close/>
                </a:path>
                <a:path w="1785620" h="1558290">
                  <a:moveTo>
                    <a:pt x="1053" y="520092"/>
                  </a:moveTo>
                  <a:lnTo>
                    <a:pt x="1038" y="528982"/>
                  </a:lnTo>
                  <a:lnTo>
                    <a:pt x="7392" y="528982"/>
                  </a:lnTo>
                  <a:lnTo>
                    <a:pt x="7406" y="520097"/>
                  </a:lnTo>
                  <a:lnTo>
                    <a:pt x="1053" y="520092"/>
                  </a:lnTo>
                  <a:close/>
                </a:path>
                <a:path w="1785620" h="1558290">
                  <a:moveTo>
                    <a:pt x="893670" y="520727"/>
                  </a:moveTo>
                  <a:lnTo>
                    <a:pt x="1779060" y="521362"/>
                  </a:lnTo>
                  <a:lnTo>
                    <a:pt x="1779046" y="528982"/>
                  </a:lnTo>
                  <a:lnTo>
                    <a:pt x="1785393" y="528982"/>
                  </a:lnTo>
                  <a:lnTo>
                    <a:pt x="1785408" y="521362"/>
                  </a:lnTo>
                  <a:lnTo>
                    <a:pt x="893670" y="520727"/>
                  </a:lnTo>
                  <a:close/>
                </a:path>
                <a:path w="1785620" h="1558290">
                  <a:moveTo>
                    <a:pt x="7406" y="520092"/>
                  </a:moveTo>
                  <a:lnTo>
                    <a:pt x="893670" y="520727"/>
                  </a:lnTo>
                  <a:lnTo>
                    <a:pt x="7406" y="520092"/>
                  </a:lnTo>
                  <a:close/>
                </a:path>
                <a:path w="1785620" h="1558290">
                  <a:moveTo>
                    <a:pt x="1061" y="515012"/>
                  </a:moveTo>
                  <a:lnTo>
                    <a:pt x="1053" y="520092"/>
                  </a:lnTo>
                  <a:lnTo>
                    <a:pt x="7406" y="520092"/>
                  </a:lnTo>
                  <a:lnTo>
                    <a:pt x="7415" y="515017"/>
                  </a:lnTo>
                  <a:lnTo>
                    <a:pt x="1061" y="515012"/>
                  </a:lnTo>
                  <a:close/>
                </a:path>
                <a:path w="1785620" h="1558290">
                  <a:moveTo>
                    <a:pt x="893688" y="515647"/>
                  </a:moveTo>
                  <a:lnTo>
                    <a:pt x="1779069" y="516282"/>
                  </a:lnTo>
                  <a:lnTo>
                    <a:pt x="1779060" y="520092"/>
                  </a:lnTo>
                  <a:lnTo>
                    <a:pt x="1785408" y="520092"/>
                  </a:lnTo>
                  <a:lnTo>
                    <a:pt x="1785416" y="516282"/>
                  </a:lnTo>
                  <a:lnTo>
                    <a:pt x="893688" y="515647"/>
                  </a:lnTo>
                  <a:close/>
                </a:path>
                <a:path w="1785620" h="1558290">
                  <a:moveTo>
                    <a:pt x="1785426" y="509932"/>
                  </a:moveTo>
                  <a:lnTo>
                    <a:pt x="1779079" y="509932"/>
                  </a:lnTo>
                  <a:lnTo>
                    <a:pt x="1779069" y="515012"/>
                  </a:lnTo>
                  <a:lnTo>
                    <a:pt x="1785416" y="516282"/>
                  </a:lnTo>
                  <a:lnTo>
                    <a:pt x="1785426" y="509932"/>
                  </a:lnTo>
                  <a:close/>
                </a:path>
                <a:path w="1785620" h="1558290">
                  <a:moveTo>
                    <a:pt x="7424" y="509932"/>
                  </a:moveTo>
                  <a:lnTo>
                    <a:pt x="1071" y="509932"/>
                  </a:lnTo>
                  <a:lnTo>
                    <a:pt x="1061" y="515012"/>
                  </a:lnTo>
                  <a:lnTo>
                    <a:pt x="7415" y="515017"/>
                  </a:lnTo>
                  <a:lnTo>
                    <a:pt x="7424" y="509932"/>
                  </a:lnTo>
                  <a:close/>
                </a:path>
                <a:path w="1785620" h="1558290">
                  <a:moveTo>
                    <a:pt x="1779090" y="503578"/>
                  </a:moveTo>
                  <a:lnTo>
                    <a:pt x="1779079" y="509928"/>
                  </a:lnTo>
                  <a:lnTo>
                    <a:pt x="1785426" y="509932"/>
                  </a:lnTo>
                  <a:lnTo>
                    <a:pt x="1785435" y="503582"/>
                  </a:lnTo>
                  <a:lnTo>
                    <a:pt x="1779090" y="503578"/>
                  </a:lnTo>
                  <a:close/>
                </a:path>
                <a:path w="1785620" h="1558290">
                  <a:moveTo>
                    <a:pt x="7427" y="508662"/>
                  </a:moveTo>
                  <a:lnTo>
                    <a:pt x="893711" y="509297"/>
                  </a:lnTo>
                  <a:lnTo>
                    <a:pt x="7427" y="508662"/>
                  </a:lnTo>
                  <a:close/>
                </a:path>
                <a:path w="1785620" h="1558290">
                  <a:moveTo>
                    <a:pt x="1082" y="502312"/>
                  </a:moveTo>
                  <a:lnTo>
                    <a:pt x="1074" y="508662"/>
                  </a:lnTo>
                  <a:lnTo>
                    <a:pt x="7427" y="508662"/>
                  </a:lnTo>
                  <a:lnTo>
                    <a:pt x="7436" y="503582"/>
                  </a:lnTo>
                  <a:lnTo>
                    <a:pt x="1779090" y="503582"/>
                  </a:lnTo>
                  <a:lnTo>
                    <a:pt x="1082" y="502312"/>
                  </a:lnTo>
                  <a:close/>
                </a:path>
                <a:path w="1785620" h="1558290">
                  <a:moveTo>
                    <a:pt x="1779100" y="497228"/>
                  </a:moveTo>
                  <a:lnTo>
                    <a:pt x="1779092" y="502312"/>
                  </a:lnTo>
                  <a:lnTo>
                    <a:pt x="1785437" y="502312"/>
                  </a:lnTo>
                  <a:lnTo>
                    <a:pt x="1785437" y="503582"/>
                  </a:lnTo>
                  <a:lnTo>
                    <a:pt x="1785445" y="497232"/>
                  </a:lnTo>
                  <a:lnTo>
                    <a:pt x="1779100" y="497228"/>
                  </a:lnTo>
                  <a:close/>
                </a:path>
                <a:path w="1785620" h="1558290">
                  <a:moveTo>
                    <a:pt x="1779092" y="502312"/>
                  </a:moveTo>
                  <a:lnTo>
                    <a:pt x="7436" y="502312"/>
                  </a:lnTo>
                  <a:lnTo>
                    <a:pt x="1779090" y="503578"/>
                  </a:lnTo>
                  <a:lnTo>
                    <a:pt x="1779092" y="502312"/>
                  </a:lnTo>
                  <a:close/>
                </a:path>
                <a:path w="1785620" h="1558290">
                  <a:moveTo>
                    <a:pt x="1092" y="495962"/>
                  </a:moveTo>
                  <a:lnTo>
                    <a:pt x="1082" y="502312"/>
                  </a:lnTo>
                  <a:lnTo>
                    <a:pt x="7436" y="502312"/>
                  </a:lnTo>
                  <a:lnTo>
                    <a:pt x="7446" y="495967"/>
                  </a:lnTo>
                  <a:lnTo>
                    <a:pt x="1092" y="495962"/>
                  </a:lnTo>
                  <a:close/>
                </a:path>
                <a:path w="1785620" h="1558290">
                  <a:moveTo>
                    <a:pt x="1779111" y="490878"/>
                  </a:moveTo>
                  <a:lnTo>
                    <a:pt x="1779102" y="495962"/>
                  </a:lnTo>
                  <a:lnTo>
                    <a:pt x="1785447" y="495962"/>
                  </a:lnTo>
                  <a:lnTo>
                    <a:pt x="1785447" y="497232"/>
                  </a:lnTo>
                  <a:lnTo>
                    <a:pt x="1785457" y="490882"/>
                  </a:lnTo>
                  <a:lnTo>
                    <a:pt x="1779111" y="490878"/>
                  </a:lnTo>
                  <a:close/>
                </a:path>
                <a:path w="1785620" h="1558290">
                  <a:moveTo>
                    <a:pt x="1779102" y="495962"/>
                  </a:moveTo>
                  <a:lnTo>
                    <a:pt x="7446" y="495962"/>
                  </a:lnTo>
                  <a:lnTo>
                    <a:pt x="1779100" y="497228"/>
                  </a:lnTo>
                  <a:lnTo>
                    <a:pt x="1779102" y="495962"/>
                  </a:lnTo>
                  <a:close/>
                </a:path>
                <a:path w="1785620" h="1558290">
                  <a:moveTo>
                    <a:pt x="7446" y="495962"/>
                  </a:moveTo>
                  <a:lnTo>
                    <a:pt x="893757" y="496597"/>
                  </a:lnTo>
                  <a:lnTo>
                    <a:pt x="7446" y="495962"/>
                  </a:lnTo>
                  <a:close/>
                </a:path>
                <a:path w="1785620" h="1558290">
                  <a:moveTo>
                    <a:pt x="1103" y="489612"/>
                  </a:moveTo>
                  <a:lnTo>
                    <a:pt x="1092" y="495962"/>
                  </a:lnTo>
                  <a:lnTo>
                    <a:pt x="7446" y="495962"/>
                  </a:lnTo>
                  <a:lnTo>
                    <a:pt x="7456" y="490882"/>
                  </a:lnTo>
                  <a:lnTo>
                    <a:pt x="1779111" y="490882"/>
                  </a:lnTo>
                  <a:lnTo>
                    <a:pt x="1103" y="489612"/>
                  </a:lnTo>
                  <a:close/>
                </a:path>
                <a:path w="1785620" h="1558290">
                  <a:moveTo>
                    <a:pt x="1779121" y="484528"/>
                  </a:moveTo>
                  <a:lnTo>
                    <a:pt x="1779111" y="490878"/>
                  </a:lnTo>
                  <a:lnTo>
                    <a:pt x="1785457" y="490882"/>
                  </a:lnTo>
                  <a:lnTo>
                    <a:pt x="1785468" y="484532"/>
                  </a:lnTo>
                  <a:lnTo>
                    <a:pt x="1779121" y="484528"/>
                  </a:lnTo>
                  <a:close/>
                </a:path>
                <a:path w="1785620" h="1558290">
                  <a:moveTo>
                    <a:pt x="1113" y="483262"/>
                  </a:moveTo>
                  <a:lnTo>
                    <a:pt x="1103" y="489612"/>
                  </a:lnTo>
                  <a:lnTo>
                    <a:pt x="893780" y="490247"/>
                  </a:lnTo>
                  <a:lnTo>
                    <a:pt x="7456" y="489612"/>
                  </a:lnTo>
                  <a:lnTo>
                    <a:pt x="7467" y="483267"/>
                  </a:lnTo>
                  <a:lnTo>
                    <a:pt x="1113" y="483262"/>
                  </a:lnTo>
                  <a:close/>
                </a:path>
                <a:path w="1785620" h="1558290">
                  <a:moveTo>
                    <a:pt x="1785486" y="471832"/>
                  </a:moveTo>
                  <a:lnTo>
                    <a:pt x="1779142" y="471837"/>
                  </a:lnTo>
                  <a:lnTo>
                    <a:pt x="1779121" y="484528"/>
                  </a:lnTo>
                  <a:lnTo>
                    <a:pt x="1785468" y="484532"/>
                  </a:lnTo>
                  <a:lnTo>
                    <a:pt x="1785486" y="471832"/>
                  </a:lnTo>
                  <a:close/>
                </a:path>
                <a:path w="1785620" h="1558290">
                  <a:moveTo>
                    <a:pt x="13776" y="483267"/>
                  </a:moveTo>
                  <a:lnTo>
                    <a:pt x="1772820" y="484528"/>
                  </a:lnTo>
                  <a:lnTo>
                    <a:pt x="1779121" y="484528"/>
                  </a:lnTo>
                  <a:lnTo>
                    <a:pt x="13776" y="483267"/>
                  </a:lnTo>
                  <a:close/>
                </a:path>
                <a:path w="1785620" h="1558290">
                  <a:moveTo>
                    <a:pt x="893803" y="483897"/>
                  </a:moveTo>
                  <a:lnTo>
                    <a:pt x="1772820" y="484528"/>
                  </a:lnTo>
                  <a:lnTo>
                    <a:pt x="1779121" y="484528"/>
                  </a:lnTo>
                  <a:lnTo>
                    <a:pt x="893803" y="483897"/>
                  </a:lnTo>
                  <a:close/>
                </a:path>
                <a:path w="1785620" h="1558290">
                  <a:moveTo>
                    <a:pt x="893311" y="472467"/>
                  </a:moveTo>
                  <a:lnTo>
                    <a:pt x="1133" y="473102"/>
                  </a:lnTo>
                  <a:lnTo>
                    <a:pt x="1113" y="483262"/>
                  </a:lnTo>
                  <a:lnTo>
                    <a:pt x="7467" y="483267"/>
                  </a:lnTo>
                  <a:lnTo>
                    <a:pt x="7487" y="473102"/>
                  </a:lnTo>
                  <a:lnTo>
                    <a:pt x="893313" y="472467"/>
                  </a:lnTo>
                  <a:close/>
                </a:path>
                <a:path w="1785620" h="1558290">
                  <a:moveTo>
                    <a:pt x="1779139" y="473102"/>
                  </a:moveTo>
                  <a:close/>
                </a:path>
                <a:path w="1785620" h="1558290">
                  <a:moveTo>
                    <a:pt x="1779140" y="471837"/>
                  </a:moveTo>
                  <a:lnTo>
                    <a:pt x="893313" y="472467"/>
                  </a:lnTo>
                  <a:lnTo>
                    <a:pt x="1779139" y="473102"/>
                  </a:lnTo>
                  <a:lnTo>
                    <a:pt x="1779140" y="471837"/>
                  </a:lnTo>
                  <a:close/>
                </a:path>
                <a:path w="1785620" h="1558290">
                  <a:moveTo>
                    <a:pt x="1779140" y="471832"/>
                  </a:moveTo>
                  <a:lnTo>
                    <a:pt x="7486" y="471832"/>
                  </a:lnTo>
                  <a:lnTo>
                    <a:pt x="893311" y="472467"/>
                  </a:lnTo>
                  <a:lnTo>
                    <a:pt x="1779140" y="471832"/>
                  </a:lnTo>
                  <a:close/>
                </a:path>
                <a:path w="1785620" h="1558290">
                  <a:moveTo>
                    <a:pt x="7505" y="460398"/>
                  </a:moveTo>
                  <a:lnTo>
                    <a:pt x="1152" y="460402"/>
                  </a:lnTo>
                  <a:lnTo>
                    <a:pt x="1132" y="471832"/>
                  </a:lnTo>
                  <a:lnTo>
                    <a:pt x="7486" y="471832"/>
                  </a:lnTo>
                  <a:lnTo>
                    <a:pt x="7505" y="460398"/>
                  </a:lnTo>
                  <a:close/>
                </a:path>
                <a:path w="1785620" h="1558290">
                  <a:moveTo>
                    <a:pt x="1785507" y="459132"/>
                  </a:moveTo>
                  <a:lnTo>
                    <a:pt x="1779162" y="459137"/>
                  </a:lnTo>
                  <a:lnTo>
                    <a:pt x="1779142" y="471832"/>
                  </a:lnTo>
                  <a:lnTo>
                    <a:pt x="1785486" y="471832"/>
                  </a:lnTo>
                  <a:lnTo>
                    <a:pt x="1785507" y="459132"/>
                  </a:lnTo>
                  <a:close/>
                </a:path>
                <a:path w="1785620" h="1558290">
                  <a:moveTo>
                    <a:pt x="1779155" y="462942"/>
                  </a:moveTo>
                  <a:lnTo>
                    <a:pt x="7502" y="462942"/>
                  </a:lnTo>
                  <a:lnTo>
                    <a:pt x="7500" y="464212"/>
                  </a:lnTo>
                  <a:lnTo>
                    <a:pt x="1779155" y="462942"/>
                  </a:lnTo>
                  <a:close/>
                </a:path>
                <a:path w="1785620" h="1558290">
                  <a:moveTo>
                    <a:pt x="1779159" y="460402"/>
                  </a:moveTo>
                  <a:close/>
                </a:path>
                <a:path w="1785620" h="1558290">
                  <a:moveTo>
                    <a:pt x="7507" y="459132"/>
                  </a:moveTo>
                  <a:lnTo>
                    <a:pt x="7505" y="460398"/>
                  </a:lnTo>
                  <a:lnTo>
                    <a:pt x="13808" y="459137"/>
                  </a:lnTo>
                  <a:lnTo>
                    <a:pt x="7507" y="459132"/>
                  </a:lnTo>
                  <a:close/>
                </a:path>
                <a:path w="1785620" h="1558290">
                  <a:moveTo>
                    <a:pt x="7509" y="457858"/>
                  </a:moveTo>
                  <a:lnTo>
                    <a:pt x="1156" y="457862"/>
                  </a:lnTo>
                  <a:lnTo>
                    <a:pt x="1154" y="459132"/>
                  </a:lnTo>
                  <a:lnTo>
                    <a:pt x="7507" y="459132"/>
                  </a:lnTo>
                  <a:lnTo>
                    <a:pt x="7509" y="457858"/>
                  </a:lnTo>
                  <a:close/>
                </a:path>
                <a:path w="1785620" h="1558290">
                  <a:moveTo>
                    <a:pt x="1785511" y="456592"/>
                  </a:moveTo>
                  <a:lnTo>
                    <a:pt x="1779165" y="456597"/>
                  </a:lnTo>
                  <a:lnTo>
                    <a:pt x="1779162" y="459132"/>
                  </a:lnTo>
                  <a:lnTo>
                    <a:pt x="1785507" y="459132"/>
                  </a:lnTo>
                  <a:lnTo>
                    <a:pt x="1785511" y="456592"/>
                  </a:lnTo>
                  <a:close/>
                </a:path>
                <a:path w="1785620" h="1558290">
                  <a:moveTo>
                    <a:pt x="1779165" y="456592"/>
                  </a:moveTo>
                  <a:lnTo>
                    <a:pt x="7511" y="456592"/>
                  </a:lnTo>
                  <a:lnTo>
                    <a:pt x="7509" y="457858"/>
                  </a:lnTo>
                  <a:lnTo>
                    <a:pt x="1779165" y="456592"/>
                  </a:lnTo>
                  <a:close/>
                </a:path>
                <a:path w="1785620" h="1558290">
                  <a:moveTo>
                    <a:pt x="1163" y="452782"/>
                  </a:moveTo>
                  <a:lnTo>
                    <a:pt x="1156" y="456592"/>
                  </a:lnTo>
                  <a:lnTo>
                    <a:pt x="7511" y="456592"/>
                  </a:lnTo>
                  <a:lnTo>
                    <a:pt x="7517" y="452787"/>
                  </a:lnTo>
                  <a:lnTo>
                    <a:pt x="1163" y="452782"/>
                  </a:lnTo>
                  <a:close/>
                </a:path>
                <a:path w="1785620" h="1558290">
                  <a:moveTo>
                    <a:pt x="893913" y="453417"/>
                  </a:moveTo>
                  <a:lnTo>
                    <a:pt x="1779169" y="454052"/>
                  </a:lnTo>
                  <a:lnTo>
                    <a:pt x="1779165" y="456592"/>
                  </a:lnTo>
                  <a:lnTo>
                    <a:pt x="1785511" y="456592"/>
                  </a:lnTo>
                  <a:lnTo>
                    <a:pt x="1785515" y="454052"/>
                  </a:lnTo>
                  <a:lnTo>
                    <a:pt x="893913" y="453417"/>
                  </a:lnTo>
                  <a:close/>
                </a:path>
                <a:path w="1785620" h="1558290">
                  <a:moveTo>
                    <a:pt x="1785532" y="443892"/>
                  </a:moveTo>
                  <a:lnTo>
                    <a:pt x="1779186" y="443897"/>
                  </a:lnTo>
                  <a:lnTo>
                    <a:pt x="1779171" y="452782"/>
                  </a:lnTo>
                  <a:lnTo>
                    <a:pt x="1785517" y="452782"/>
                  </a:lnTo>
                  <a:lnTo>
                    <a:pt x="1785517" y="454052"/>
                  </a:lnTo>
                  <a:lnTo>
                    <a:pt x="1785532" y="443892"/>
                  </a:lnTo>
                  <a:close/>
                </a:path>
                <a:path w="1785620" h="1558290">
                  <a:moveTo>
                    <a:pt x="7517" y="452782"/>
                  </a:moveTo>
                  <a:lnTo>
                    <a:pt x="893913" y="453417"/>
                  </a:lnTo>
                  <a:lnTo>
                    <a:pt x="7517" y="452782"/>
                  </a:lnTo>
                  <a:close/>
                </a:path>
                <a:path w="1785620" h="1558290">
                  <a:moveTo>
                    <a:pt x="7530" y="445158"/>
                  </a:moveTo>
                  <a:lnTo>
                    <a:pt x="1177" y="445162"/>
                  </a:lnTo>
                  <a:lnTo>
                    <a:pt x="1163" y="452782"/>
                  </a:lnTo>
                  <a:lnTo>
                    <a:pt x="7517" y="452782"/>
                  </a:lnTo>
                  <a:lnTo>
                    <a:pt x="7530" y="445158"/>
                  </a:lnTo>
                  <a:close/>
                </a:path>
                <a:path w="1785620" h="1558290">
                  <a:moveTo>
                    <a:pt x="1779182" y="446432"/>
                  </a:moveTo>
                  <a:lnTo>
                    <a:pt x="7529" y="446432"/>
                  </a:lnTo>
                  <a:lnTo>
                    <a:pt x="7528" y="447702"/>
                  </a:lnTo>
                  <a:lnTo>
                    <a:pt x="1779182" y="446432"/>
                  </a:lnTo>
                  <a:close/>
                </a:path>
                <a:path w="1785620" h="1558290">
                  <a:moveTo>
                    <a:pt x="1779186" y="443892"/>
                  </a:moveTo>
                  <a:lnTo>
                    <a:pt x="7532" y="443892"/>
                  </a:lnTo>
                  <a:lnTo>
                    <a:pt x="7530" y="445158"/>
                  </a:lnTo>
                  <a:lnTo>
                    <a:pt x="1779186" y="443892"/>
                  </a:lnTo>
                  <a:close/>
                </a:path>
                <a:path w="1785620" h="1558290">
                  <a:moveTo>
                    <a:pt x="1196" y="432462"/>
                  </a:moveTo>
                  <a:lnTo>
                    <a:pt x="1179" y="443892"/>
                  </a:lnTo>
                  <a:lnTo>
                    <a:pt x="7532" y="443892"/>
                  </a:lnTo>
                  <a:lnTo>
                    <a:pt x="7551" y="432467"/>
                  </a:lnTo>
                  <a:lnTo>
                    <a:pt x="1196" y="432462"/>
                  </a:lnTo>
                  <a:close/>
                </a:path>
                <a:path w="1785620" h="1558290">
                  <a:moveTo>
                    <a:pt x="1779205" y="433728"/>
                  </a:moveTo>
                  <a:lnTo>
                    <a:pt x="1779186" y="443892"/>
                  </a:lnTo>
                  <a:lnTo>
                    <a:pt x="1785532" y="443892"/>
                  </a:lnTo>
                  <a:lnTo>
                    <a:pt x="1785551" y="433732"/>
                  </a:lnTo>
                  <a:lnTo>
                    <a:pt x="1779205" y="433728"/>
                  </a:lnTo>
                  <a:close/>
                </a:path>
                <a:path w="1785620" h="1558290">
                  <a:moveTo>
                    <a:pt x="7553" y="432467"/>
                  </a:moveTo>
                  <a:lnTo>
                    <a:pt x="7551" y="433732"/>
                  </a:lnTo>
                  <a:lnTo>
                    <a:pt x="1779205" y="433732"/>
                  </a:lnTo>
                  <a:lnTo>
                    <a:pt x="7553" y="432467"/>
                  </a:lnTo>
                  <a:close/>
                </a:path>
                <a:path w="1785620" h="1558290">
                  <a:moveTo>
                    <a:pt x="1785558" y="428652"/>
                  </a:moveTo>
                  <a:lnTo>
                    <a:pt x="1779212" y="428652"/>
                  </a:lnTo>
                  <a:lnTo>
                    <a:pt x="1779205" y="433728"/>
                  </a:lnTo>
                  <a:lnTo>
                    <a:pt x="1785551" y="433732"/>
                  </a:lnTo>
                  <a:lnTo>
                    <a:pt x="1785558" y="428652"/>
                  </a:lnTo>
                  <a:close/>
                </a:path>
                <a:path w="1785620" h="1558290">
                  <a:moveTo>
                    <a:pt x="7553" y="432462"/>
                  </a:moveTo>
                  <a:lnTo>
                    <a:pt x="893986" y="433098"/>
                  </a:lnTo>
                  <a:lnTo>
                    <a:pt x="7553" y="432462"/>
                  </a:lnTo>
                  <a:close/>
                </a:path>
                <a:path w="1785620" h="1558290">
                  <a:moveTo>
                    <a:pt x="7557" y="428652"/>
                  </a:moveTo>
                  <a:lnTo>
                    <a:pt x="1204" y="428652"/>
                  </a:lnTo>
                  <a:lnTo>
                    <a:pt x="1198" y="432462"/>
                  </a:lnTo>
                  <a:lnTo>
                    <a:pt x="7553" y="432462"/>
                  </a:lnTo>
                  <a:lnTo>
                    <a:pt x="7557" y="428652"/>
                  </a:lnTo>
                  <a:close/>
                </a:path>
                <a:path w="1785620" h="1558290">
                  <a:moveTo>
                    <a:pt x="7570" y="421032"/>
                  </a:moveTo>
                  <a:lnTo>
                    <a:pt x="1217" y="421032"/>
                  </a:lnTo>
                  <a:lnTo>
                    <a:pt x="1204" y="428652"/>
                  </a:lnTo>
                  <a:lnTo>
                    <a:pt x="7557" y="428648"/>
                  </a:lnTo>
                  <a:lnTo>
                    <a:pt x="7570" y="421032"/>
                  </a:lnTo>
                  <a:close/>
                </a:path>
                <a:path w="1785620" h="1558290">
                  <a:moveTo>
                    <a:pt x="1779213" y="427387"/>
                  </a:moveTo>
                  <a:lnTo>
                    <a:pt x="7557" y="428652"/>
                  </a:lnTo>
                  <a:lnTo>
                    <a:pt x="1779212" y="428652"/>
                  </a:lnTo>
                  <a:lnTo>
                    <a:pt x="1779213" y="427387"/>
                  </a:lnTo>
                  <a:close/>
                </a:path>
                <a:path w="1785620" h="1558290">
                  <a:moveTo>
                    <a:pt x="1785571" y="421032"/>
                  </a:moveTo>
                  <a:lnTo>
                    <a:pt x="1779226" y="421032"/>
                  </a:lnTo>
                  <a:lnTo>
                    <a:pt x="1779213" y="427387"/>
                  </a:lnTo>
                  <a:lnTo>
                    <a:pt x="1785559" y="427382"/>
                  </a:lnTo>
                  <a:lnTo>
                    <a:pt x="1785571" y="421032"/>
                  </a:lnTo>
                  <a:close/>
                </a:path>
                <a:path w="1785620" h="1558290">
                  <a:moveTo>
                    <a:pt x="1785580" y="414682"/>
                  </a:moveTo>
                  <a:lnTo>
                    <a:pt x="1779235" y="414687"/>
                  </a:lnTo>
                  <a:lnTo>
                    <a:pt x="1779226" y="421028"/>
                  </a:lnTo>
                  <a:lnTo>
                    <a:pt x="1785571" y="421032"/>
                  </a:lnTo>
                  <a:lnTo>
                    <a:pt x="1785580" y="414682"/>
                  </a:lnTo>
                  <a:close/>
                </a:path>
                <a:path w="1785620" h="1558290">
                  <a:moveTo>
                    <a:pt x="7574" y="419762"/>
                  </a:moveTo>
                  <a:lnTo>
                    <a:pt x="894032" y="420398"/>
                  </a:lnTo>
                  <a:lnTo>
                    <a:pt x="7574" y="419762"/>
                  </a:lnTo>
                  <a:close/>
                </a:path>
                <a:path w="1785620" h="1558290">
                  <a:moveTo>
                    <a:pt x="7578" y="415948"/>
                  </a:moveTo>
                  <a:lnTo>
                    <a:pt x="1225" y="415952"/>
                  </a:lnTo>
                  <a:lnTo>
                    <a:pt x="1219" y="419762"/>
                  </a:lnTo>
                  <a:lnTo>
                    <a:pt x="7574" y="419762"/>
                  </a:lnTo>
                  <a:lnTo>
                    <a:pt x="7578" y="415948"/>
                  </a:lnTo>
                  <a:close/>
                </a:path>
                <a:path w="1785620" h="1558290">
                  <a:moveTo>
                    <a:pt x="7580" y="414682"/>
                  </a:moveTo>
                  <a:lnTo>
                    <a:pt x="7578" y="415948"/>
                  </a:lnTo>
                  <a:lnTo>
                    <a:pt x="13879" y="414687"/>
                  </a:lnTo>
                  <a:lnTo>
                    <a:pt x="7580" y="414682"/>
                  </a:lnTo>
                  <a:close/>
                </a:path>
                <a:path w="1785620" h="1558290">
                  <a:moveTo>
                    <a:pt x="1779235" y="414682"/>
                  </a:moveTo>
                  <a:lnTo>
                    <a:pt x="7580" y="414682"/>
                  </a:lnTo>
                  <a:lnTo>
                    <a:pt x="893405" y="415317"/>
                  </a:lnTo>
                  <a:lnTo>
                    <a:pt x="1779235" y="414682"/>
                  </a:lnTo>
                  <a:close/>
                </a:path>
                <a:path w="1785620" h="1558290">
                  <a:moveTo>
                    <a:pt x="7591" y="408332"/>
                  </a:moveTo>
                  <a:lnTo>
                    <a:pt x="1237" y="408332"/>
                  </a:lnTo>
                  <a:lnTo>
                    <a:pt x="1225" y="414682"/>
                  </a:lnTo>
                  <a:lnTo>
                    <a:pt x="7580" y="414682"/>
                  </a:lnTo>
                  <a:lnTo>
                    <a:pt x="7591" y="408332"/>
                  </a:lnTo>
                  <a:close/>
                </a:path>
                <a:path w="1785620" h="1558290">
                  <a:moveTo>
                    <a:pt x="1785592" y="408332"/>
                  </a:moveTo>
                  <a:lnTo>
                    <a:pt x="1779247" y="408332"/>
                  </a:lnTo>
                  <a:lnTo>
                    <a:pt x="1779235" y="414682"/>
                  </a:lnTo>
                  <a:lnTo>
                    <a:pt x="1785580" y="414682"/>
                  </a:lnTo>
                  <a:lnTo>
                    <a:pt x="1785592" y="408332"/>
                  </a:lnTo>
                  <a:close/>
                </a:path>
                <a:path w="1785620" h="1558290">
                  <a:moveTo>
                    <a:pt x="7592" y="407067"/>
                  </a:moveTo>
                  <a:lnTo>
                    <a:pt x="7591" y="408332"/>
                  </a:lnTo>
                  <a:lnTo>
                    <a:pt x="1779247" y="408332"/>
                  </a:lnTo>
                  <a:lnTo>
                    <a:pt x="7592" y="407067"/>
                  </a:lnTo>
                  <a:close/>
                </a:path>
                <a:path w="1785620" h="1558290">
                  <a:moveTo>
                    <a:pt x="894083" y="406428"/>
                  </a:moveTo>
                  <a:lnTo>
                    <a:pt x="1779249" y="407062"/>
                  </a:lnTo>
                  <a:lnTo>
                    <a:pt x="1779247" y="408328"/>
                  </a:lnTo>
                  <a:lnTo>
                    <a:pt x="1785592" y="408332"/>
                  </a:lnTo>
                  <a:lnTo>
                    <a:pt x="1785594" y="407062"/>
                  </a:lnTo>
                  <a:lnTo>
                    <a:pt x="894083" y="406428"/>
                  </a:lnTo>
                  <a:close/>
                </a:path>
                <a:path w="1785620" h="1558290">
                  <a:moveTo>
                    <a:pt x="13902" y="407067"/>
                  </a:moveTo>
                  <a:lnTo>
                    <a:pt x="894078" y="407698"/>
                  </a:lnTo>
                  <a:lnTo>
                    <a:pt x="13902" y="407067"/>
                  </a:lnTo>
                  <a:close/>
                </a:path>
                <a:path w="1785620" h="1558290">
                  <a:moveTo>
                    <a:pt x="7592" y="407058"/>
                  </a:moveTo>
                  <a:lnTo>
                    <a:pt x="1239" y="407062"/>
                  </a:lnTo>
                  <a:lnTo>
                    <a:pt x="7592" y="407058"/>
                  </a:lnTo>
                  <a:close/>
                </a:path>
                <a:path w="1785620" h="1558290">
                  <a:moveTo>
                    <a:pt x="1239" y="405792"/>
                  </a:moveTo>
                  <a:lnTo>
                    <a:pt x="1237" y="407062"/>
                  </a:lnTo>
                  <a:lnTo>
                    <a:pt x="1239" y="405792"/>
                  </a:lnTo>
                  <a:close/>
                </a:path>
                <a:path w="1785620" h="1558290">
                  <a:moveTo>
                    <a:pt x="7594" y="405797"/>
                  </a:moveTo>
                  <a:lnTo>
                    <a:pt x="7592" y="407058"/>
                  </a:lnTo>
                  <a:lnTo>
                    <a:pt x="893417" y="406427"/>
                  </a:lnTo>
                  <a:lnTo>
                    <a:pt x="7594" y="405797"/>
                  </a:lnTo>
                  <a:close/>
                </a:path>
                <a:path w="1785620" h="1558290">
                  <a:moveTo>
                    <a:pt x="893419" y="406427"/>
                  </a:moveTo>
                  <a:lnTo>
                    <a:pt x="894083" y="406428"/>
                  </a:lnTo>
                  <a:lnTo>
                    <a:pt x="893419" y="406427"/>
                  </a:lnTo>
                  <a:close/>
                </a:path>
                <a:path w="1785620" h="1558290">
                  <a:moveTo>
                    <a:pt x="1779257" y="401978"/>
                  </a:moveTo>
                  <a:lnTo>
                    <a:pt x="1779249" y="405792"/>
                  </a:lnTo>
                  <a:lnTo>
                    <a:pt x="7594" y="405792"/>
                  </a:lnTo>
                  <a:lnTo>
                    <a:pt x="893419" y="406427"/>
                  </a:lnTo>
                  <a:lnTo>
                    <a:pt x="1785592" y="405792"/>
                  </a:lnTo>
                  <a:lnTo>
                    <a:pt x="1785602" y="401982"/>
                  </a:lnTo>
                  <a:lnTo>
                    <a:pt x="1779257" y="401978"/>
                  </a:lnTo>
                  <a:close/>
                </a:path>
                <a:path w="1785620" h="1558290">
                  <a:moveTo>
                    <a:pt x="1248" y="400712"/>
                  </a:moveTo>
                  <a:lnTo>
                    <a:pt x="1242" y="405792"/>
                  </a:lnTo>
                  <a:lnTo>
                    <a:pt x="7594" y="405797"/>
                  </a:lnTo>
                  <a:lnTo>
                    <a:pt x="7603" y="400717"/>
                  </a:lnTo>
                  <a:lnTo>
                    <a:pt x="1248" y="400712"/>
                  </a:lnTo>
                  <a:close/>
                </a:path>
                <a:path w="1785620" h="1558290">
                  <a:moveTo>
                    <a:pt x="894101" y="401348"/>
                  </a:moveTo>
                  <a:lnTo>
                    <a:pt x="1785602" y="401978"/>
                  </a:lnTo>
                  <a:lnTo>
                    <a:pt x="894101" y="401348"/>
                  </a:lnTo>
                  <a:close/>
                </a:path>
                <a:path w="1785620" h="1558290">
                  <a:moveTo>
                    <a:pt x="894101" y="401348"/>
                  </a:moveTo>
                  <a:lnTo>
                    <a:pt x="1772957" y="401978"/>
                  </a:lnTo>
                  <a:lnTo>
                    <a:pt x="1779257" y="401978"/>
                  </a:lnTo>
                  <a:lnTo>
                    <a:pt x="894101" y="401348"/>
                  </a:lnTo>
                  <a:close/>
                </a:path>
                <a:path w="1785620" h="1558290">
                  <a:moveTo>
                    <a:pt x="1783713" y="382932"/>
                  </a:moveTo>
                  <a:lnTo>
                    <a:pt x="1779286" y="382932"/>
                  </a:lnTo>
                  <a:lnTo>
                    <a:pt x="1779257" y="401978"/>
                  </a:lnTo>
                  <a:lnTo>
                    <a:pt x="1785602" y="401978"/>
                  </a:lnTo>
                  <a:lnTo>
                    <a:pt x="1785623" y="389282"/>
                  </a:lnTo>
                  <a:lnTo>
                    <a:pt x="1784983" y="389282"/>
                  </a:lnTo>
                  <a:lnTo>
                    <a:pt x="1784983" y="386742"/>
                  </a:lnTo>
                  <a:lnTo>
                    <a:pt x="1783713" y="386742"/>
                  </a:lnTo>
                  <a:lnTo>
                    <a:pt x="1783713" y="382932"/>
                  </a:lnTo>
                  <a:close/>
                </a:path>
                <a:path w="1785620" h="1558290">
                  <a:moveTo>
                    <a:pt x="7603" y="400717"/>
                  </a:moveTo>
                  <a:lnTo>
                    <a:pt x="894101" y="401348"/>
                  </a:lnTo>
                  <a:lnTo>
                    <a:pt x="7603" y="400717"/>
                  </a:lnTo>
                  <a:close/>
                </a:path>
                <a:path w="1785620" h="1558290">
                  <a:moveTo>
                    <a:pt x="13913" y="400717"/>
                  </a:moveTo>
                  <a:lnTo>
                    <a:pt x="894101" y="401348"/>
                  </a:lnTo>
                  <a:lnTo>
                    <a:pt x="13913" y="400717"/>
                  </a:lnTo>
                  <a:close/>
                </a:path>
                <a:path w="1785620" h="1558290">
                  <a:moveTo>
                    <a:pt x="7632" y="382932"/>
                  </a:moveTo>
                  <a:lnTo>
                    <a:pt x="4443" y="382932"/>
                  </a:lnTo>
                  <a:lnTo>
                    <a:pt x="4443" y="386742"/>
                  </a:lnTo>
                  <a:lnTo>
                    <a:pt x="3173" y="386742"/>
                  </a:lnTo>
                  <a:lnTo>
                    <a:pt x="3173" y="389282"/>
                  </a:lnTo>
                  <a:lnTo>
                    <a:pt x="1903" y="389282"/>
                  </a:lnTo>
                  <a:lnTo>
                    <a:pt x="1903" y="391822"/>
                  </a:lnTo>
                  <a:lnTo>
                    <a:pt x="1264" y="391822"/>
                  </a:lnTo>
                  <a:lnTo>
                    <a:pt x="1248" y="400712"/>
                  </a:lnTo>
                  <a:lnTo>
                    <a:pt x="7603" y="400717"/>
                  </a:lnTo>
                  <a:lnTo>
                    <a:pt x="7632" y="382932"/>
                  </a:lnTo>
                  <a:close/>
                </a:path>
                <a:path w="1785620" h="1558290">
                  <a:moveTo>
                    <a:pt x="1779286" y="382932"/>
                  </a:moveTo>
                  <a:lnTo>
                    <a:pt x="7634" y="382932"/>
                  </a:lnTo>
                  <a:lnTo>
                    <a:pt x="7632" y="384202"/>
                  </a:lnTo>
                  <a:lnTo>
                    <a:pt x="1779286" y="382932"/>
                  </a:lnTo>
                  <a:close/>
                </a:path>
                <a:path w="1785620" h="1558290">
                  <a:moveTo>
                    <a:pt x="7638" y="380392"/>
                  </a:moveTo>
                  <a:lnTo>
                    <a:pt x="6983" y="380392"/>
                  </a:lnTo>
                  <a:lnTo>
                    <a:pt x="6983" y="382932"/>
                  </a:lnTo>
                  <a:lnTo>
                    <a:pt x="1779288" y="382932"/>
                  </a:lnTo>
                  <a:lnTo>
                    <a:pt x="7634" y="381662"/>
                  </a:lnTo>
                  <a:lnTo>
                    <a:pt x="7638" y="380392"/>
                  </a:lnTo>
                  <a:close/>
                </a:path>
                <a:path w="1785620" h="1558290">
                  <a:moveTo>
                    <a:pt x="1779903" y="376582"/>
                  </a:moveTo>
                  <a:lnTo>
                    <a:pt x="1779297" y="376582"/>
                  </a:lnTo>
                  <a:lnTo>
                    <a:pt x="1779288" y="382932"/>
                  </a:lnTo>
                  <a:lnTo>
                    <a:pt x="1781173" y="382932"/>
                  </a:lnTo>
                  <a:lnTo>
                    <a:pt x="1781173" y="380392"/>
                  </a:lnTo>
                  <a:lnTo>
                    <a:pt x="1779903" y="380392"/>
                  </a:lnTo>
                  <a:lnTo>
                    <a:pt x="1779903" y="376582"/>
                  </a:lnTo>
                  <a:close/>
                </a:path>
                <a:path w="1785620" h="1558290">
                  <a:moveTo>
                    <a:pt x="7392" y="528982"/>
                  </a:moveTo>
                  <a:lnTo>
                    <a:pt x="1038" y="528982"/>
                  </a:lnTo>
                  <a:lnTo>
                    <a:pt x="800" y="675032"/>
                  </a:lnTo>
                  <a:lnTo>
                    <a:pt x="7151" y="675032"/>
                  </a:lnTo>
                  <a:lnTo>
                    <a:pt x="7392" y="528982"/>
                  </a:lnTo>
                  <a:close/>
                </a:path>
                <a:path w="1785620" h="1558290">
                  <a:moveTo>
                    <a:pt x="1785393" y="528982"/>
                  </a:moveTo>
                  <a:lnTo>
                    <a:pt x="1779046" y="528982"/>
                  </a:lnTo>
                  <a:lnTo>
                    <a:pt x="1778805" y="675032"/>
                  </a:lnTo>
                  <a:lnTo>
                    <a:pt x="1785155" y="675032"/>
                  </a:lnTo>
                  <a:lnTo>
                    <a:pt x="1785393" y="528982"/>
                  </a:lnTo>
                  <a:close/>
                </a:path>
                <a:path w="1785620" h="1558290">
                  <a:moveTo>
                    <a:pt x="7151" y="675032"/>
                  </a:moveTo>
                  <a:lnTo>
                    <a:pt x="800" y="675032"/>
                  </a:lnTo>
                  <a:lnTo>
                    <a:pt x="648" y="767742"/>
                  </a:lnTo>
                  <a:lnTo>
                    <a:pt x="6999" y="767742"/>
                  </a:lnTo>
                  <a:lnTo>
                    <a:pt x="7151" y="675032"/>
                  </a:lnTo>
                  <a:close/>
                </a:path>
                <a:path w="1785620" h="1558290">
                  <a:moveTo>
                    <a:pt x="1785155" y="675032"/>
                  </a:moveTo>
                  <a:lnTo>
                    <a:pt x="1778805" y="675032"/>
                  </a:lnTo>
                  <a:lnTo>
                    <a:pt x="1778653" y="767742"/>
                  </a:lnTo>
                  <a:lnTo>
                    <a:pt x="1785004" y="767742"/>
                  </a:lnTo>
                  <a:lnTo>
                    <a:pt x="1785155" y="675032"/>
                  </a:lnTo>
                  <a:close/>
                </a:path>
                <a:path w="1785620" h="1558290">
                  <a:moveTo>
                    <a:pt x="6999" y="767742"/>
                  </a:moveTo>
                  <a:lnTo>
                    <a:pt x="648" y="767742"/>
                  </a:lnTo>
                  <a:lnTo>
                    <a:pt x="296" y="983642"/>
                  </a:lnTo>
                  <a:lnTo>
                    <a:pt x="6643" y="983642"/>
                  </a:lnTo>
                  <a:lnTo>
                    <a:pt x="6999" y="767742"/>
                  </a:lnTo>
                  <a:close/>
                </a:path>
                <a:path w="1785620" h="1558290">
                  <a:moveTo>
                    <a:pt x="1785004" y="767742"/>
                  </a:moveTo>
                  <a:lnTo>
                    <a:pt x="1778653" y="767742"/>
                  </a:lnTo>
                  <a:lnTo>
                    <a:pt x="1778297" y="983642"/>
                  </a:lnTo>
                  <a:lnTo>
                    <a:pt x="1784651" y="983642"/>
                  </a:lnTo>
                  <a:lnTo>
                    <a:pt x="1785004" y="767742"/>
                  </a:lnTo>
                  <a:close/>
                </a:path>
                <a:path w="1785620" h="1558290">
                  <a:moveTo>
                    <a:pt x="6643" y="983642"/>
                  </a:moveTo>
                  <a:lnTo>
                    <a:pt x="296" y="983642"/>
                  </a:lnTo>
                  <a:lnTo>
                    <a:pt x="281" y="992532"/>
                  </a:lnTo>
                  <a:lnTo>
                    <a:pt x="6629" y="992532"/>
                  </a:lnTo>
                  <a:lnTo>
                    <a:pt x="6643" y="983642"/>
                  </a:lnTo>
                  <a:close/>
                </a:path>
                <a:path w="1785620" h="1558290">
                  <a:moveTo>
                    <a:pt x="1784651" y="983642"/>
                  </a:moveTo>
                  <a:lnTo>
                    <a:pt x="1778297" y="983642"/>
                  </a:lnTo>
                  <a:lnTo>
                    <a:pt x="1778283" y="992532"/>
                  </a:lnTo>
                  <a:lnTo>
                    <a:pt x="1784637" y="992532"/>
                  </a:lnTo>
                  <a:lnTo>
                    <a:pt x="1784651" y="983642"/>
                  </a:lnTo>
                  <a:close/>
                </a:path>
                <a:path w="1785620" h="1558290">
                  <a:moveTo>
                    <a:pt x="6417" y="1122072"/>
                  </a:moveTo>
                  <a:lnTo>
                    <a:pt x="72" y="1122072"/>
                  </a:lnTo>
                  <a:lnTo>
                    <a:pt x="68" y="1123342"/>
                  </a:lnTo>
                  <a:lnTo>
                    <a:pt x="6413" y="1123342"/>
                  </a:lnTo>
                  <a:lnTo>
                    <a:pt x="6417" y="1122072"/>
                  </a:lnTo>
                  <a:close/>
                </a:path>
                <a:path w="1785620" h="1558290">
                  <a:moveTo>
                    <a:pt x="1784428" y="1122072"/>
                  </a:moveTo>
                  <a:lnTo>
                    <a:pt x="1778072" y="1122072"/>
                  </a:lnTo>
                  <a:lnTo>
                    <a:pt x="1778067" y="1123342"/>
                  </a:lnTo>
                  <a:lnTo>
                    <a:pt x="1784424" y="1123342"/>
                  </a:lnTo>
                  <a:lnTo>
                    <a:pt x="1784428" y="1122072"/>
                  </a:lnTo>
                  <a:close/>
                </a:path>
                <a:path w="1785620" h="1558290">
                  <a:moveTo>
                    <a:pt x="6422" y="1119532"/>
                  </a:moveTo>
                  <a:lnTo>
                    <a:pt x="75" y="1119532"/>
                  </a:lnTo>
                  <a:lnTo>
                    <a:pt x="72" y="1122072"/>
                  </a:lnTo>
                  <a:lnTo>
                    <a:pt x="6417" y="1122068"/>
                  </a:lnTo>
                  <a:lnTo>
                    <a:pt x="6422" y="1119532"/>
                  </a:lnTo>
                  <a:close/>
                </a:path>
                <a:path w="1785620" h="1558290">
                  <a:moveTo>
                    <a:pt x="1778074" y="1120807"/>
                  </a:moveTo>
                  <a:lnTo>
                    <a:pt x="6417" y="1122072"/>
                  </a:lnTo>
                  <a:lnTo>
                    <a:pt x="1778072" y="1122072"/>
                  </a:lnTo>
                  <a:lnTo>
                    <a:pt x="1778074" y="1120807"/>
                  </a:lnTo>
                  <a:close/>
                </a:path>
                <a:path w="1785620" h="1558290">
                  <a:moveTo>
                    <a:pt x="1784432" y="1119532"/>
                  </a:moveTo>
                  <a:lnTo>
                    <a:pt x="1778076" y="1119532"/>
                  </a:lnTo>
                  <a:lnTo>
                    <a:pt x="1778074" y="1120807"/>
                  </a:lnTo>
                  <a:lnTo>
                    <a:pt x="1784428" y="1120802"/>
                  </a:lnTo>
                  <a:lnTo>
                    <a:pt x="1784432" y="1119532"/>
                  </a:lnTo>
                  <a:close/>
                </a:path>
                <a:path w="1785620" h="1558290">
                  <a:moveTo>
                    <a:pt x="76" y="1118262"/>
                  </a:moveTo>
                  <a:lnTo>
                    <a:pt x="75" y="1119532"/>
                  </a:lnTo>
                  <a:lnTo>
                    <a:pt x="76" y="1118262"/>
                  </a:lnTo>
                  <a:close/>
                </a:path>
                <a:path w="1785620" h="1558290">
                  <a:moveTo>
                    <a:pt x="6424" y="1118267"/>
                  </a:moveTo>
                  <a:lnTo>
                    <a:pt x="6422" y="1119532"/>
                  </a:lnTo>
                  <a:lnTo>
                    <a:pt x="1778076" y="1119528"/>
                  </a:lnTo>
                  <a:lnTo>
                    <a:pt x="6424" y="1118267"/>
                  </a:lnTo>
                  <a:close/>
                </a:path>
                <a:path w="1785620" h="1558290">
                  <a:moveTo>
                    <a:pt x="1784438" y="1115722"/>
                  </a:moveTo>
                  <a:lnTo>
                    <a:pt x="1778082" y="1115722"/>
                  </a:lnTo>
                  <a:lnTo>
                    <a:pt x="1778076" y="1119528"/>
                  </a:lnTo>
                  <a:lnTo>
                    <a:pt x="1784432" y="1119532"/>
                  </a:lnTo>
                  <a:lnTo>
                    <a:pt x="1784438" y="1115722"/>
                  </a:lnTo>
                  <a:close/>
                </a:path>
                <a:path w="1785620" h="1558290">
                  <a:moveTo>
                    <a:pt x="6428" y="1115722"/>
                  </a:moveTo>
                  <a:lnTo>
                    <a:pt x="82" y="1115722"/>
                  </a:lnTo>
                  <a:lnTo>
                    <a:pt x="78" y="1118262"/>
                  </a:lnTo>
                  <a:lnTo>
                    <a:pt x="6424" y="1118267"/>
                  </a:lnTo>
                  <a:lnTo>
                    <a:pt x="6428" y="1115722"/>
                  </a:lnTo>
                  <a:close/>
                </a:path>
                <a:path w="1785620" h="1558290">
                  <a:moveTo>
                    <a:pt x="1778084" y="1114452"/>
                  </a:moveTo>
                  <a:lnTo>
                    <a:pt x="6430" y="1114452"/>
                  </a:lnTo>
                  <a:lnTo>
                    <a:pt x="6428" y="1115722"/>
                  </a:lnTo>
                  <a:lnTo>
                    <a:pt x="1778082" y="1115722"/>
                  </a:lnTo>
                  <a:lnTo>
                    <a:pt x="1778084" y="1114452"/>
                  </a:lnTo>
                  <a:close/>
                </a:path>
                <a:path w="1785620" h="1558290">
                  <a:moveTo>
                    <a:pt x="6432" y="1113182"/>
                  </a:moveTo>
                  <a:lnTo>
                    <a:pt x="85" y="1113182"/>
                  </a:lnTo>
                  <a:lnTo>
                    <a:pt x="82" y="1114452"/>
                  </a:lnTo>
                  <a:lnTo>
                    <a:pt x="6430" y="1114452"/>
                  </a:lnTo>
                  <a:lnTo>
                    <a:pt x="6432" y="1113182"/>
                  </a:lnTo>
                  <a:close/>
                </a:path>
                <a:path w="1785620" h="1558290">
                  <a:moveTo>
                    <a:pt x="1784440" y="1113182"/>
                  </a:moveTo>
                  <a:lnTo>
                    <a:pt x="1778086" y="1113182"/>
                  </a:lnTo>
                  <a:lnTo>
                    <a:pt x="1778084" y="1114452"/>
                  </a:lnTo>
                  <a:lnTo>
                    <a:pt x="1784438" y="1114452"/>
                  </a:lnTo>
                  <a:lnTo>
                    <a:pt x="1784440" y="1113182"/>
                  </a:lnTo>
                  <a:close/>
                </a:path>
                <a:path w="1785620" h="1558290">
                  <a:moveTo>
                    <a:pt x="1778088" y="1111912"/>
                  </a:moveTo>
                  <a:lnTo>
                    <a:pt x="6432" y="1111912"/>
                  </a:lnTo>
                  <a:lnTo>
                    <a:pt x="1778086" y="1113182"/>
                  </a:lnTo>
                  <a:lnTo>
                    <a:pt x="1778088" y="1111912"/>
                  </a:lnTo>
                  <a:close/>
                </a:path>
                <a:path w="1785620" h="1558290">
                  <a:moveTo>
                    <a:pt x="1784463" y="1100482"/>
                  </a:moveTo>
                  <a:lnTo>
                    <a:pt x="1778107" y="1100482"/>
                  </a:lnTo>
                  <a:lnTo>
                    <a:pt x="1778088" y="1111912"/>
                  </a:lnTo>
                  <a:lnTo>
                    <a:pt x="1784442" y="1111912"/>
                  </a:lnTo>
                  <a:lnTo>
                    <a:pt x="1784440" y="1113182"/>
                  </a:lnTo>
                  <a:lnTo>
                    <a:pt x="1784463" y="1100482"/>
                  </a:lnTo>
                  <a:close/>
                </a:path>
                <a:path w="1785620" h="1558290">
                  <a:moveTo>
                    <a:pt x="6453" y="1100482"/>
                  </a:moveTo>
                  <a:lnTo>
                    <a:pt x="107" y="1100482"/>
                  </a:lnTo>
                  <a:lnTo>
                    <a:pt x="89" y="1111912"/>
                  </a:lnTo>
                  <a:lnTo>
                    <a:pt x="6432" y="1111912"/>
                  </a:lnTo>
                  <a:lnTo>
                    <a:pt x="6453" y="1100482"/>
                  </a:lnTo>
                  <a:close/>
                </a:path>
                <a:path w="1785620" h="1558290">
                  <a:moveTo>
                    <a:pt x="6459" y="1096672"/>
                  </a:moveTo>
                  <a:lnTo>
                    <a:pt x="114" y="1096672"/>
                  </a:lnTo>
                  <a:lnTo>
                    <a:pt x="107" y="1100482"/>
                  </a:lnTo>
                  <a:lnTo>
                    <a:pt x="6453" y="1100478"/>
                  </a:lnTo>
                  <a:lnTo>
                    <a:pt x="6459" y="1096672"/>
                  </a:lnTo>
                  <a:close/>
                </a:path>
                <a:path w="1785620" h="1558290">
                  <a:moveTo>
                    <a:pt x="1778109" y="1099217"/>
                  </a:moveTo>
                  <a:lnTo>
                    <a:pt x="6453" y="1100482"/>
                  </a:lnTo>
                  <a:lnTo>
                    <a:pt x="1778107" y="1100482"/>
                  </a:lnTo>
                  <a:lnTo>
                    <a:pt x="1778109" y="1099217"/>
                  </a:lnTo>
                  <a:close/>
                </a:path>
                <a:path w="1785620" h="1558290">
                  <a:moveTo>
                    <a:pt x="1784469" y="1096672"/>
                  </a:moveTo>
                  <a:lnTo>
                    <a:pt x="1778112" y="1096672"/>
                  </a:lnTo>
                  <a:lnTo>
                    <a:pt x="1778109" y="1099217"/>
                  </a:lnTo>
                  <a:lnTo>
                    <a:pt x="1784463" y="1099212"/>
                  </a:lnTo>
                  <a:lnTo>
                    <a:pt x="1784469" y="1096672"/>
                  </a:lnTo>
                  <a:close/>
                </a:path>
                <a:path w="1785620" h="1558290">
                  <a:moveTo>
                    <a:pt x="892289" y="1096037"/>
                  </a:moveTo>
                  <a:lnTo>
                    <a:pt x="6459" y="1096672"/>
                  </a:lnTo>
                  <a:lnTo>
                    <a:pt x="1778112" y="1096668"/>
                  </a:lnTo>
                  <a:lnTo>
                    <a:pt x="892289" y="1096037"/>
                  </a:lnTo>
                  <a:close/>
                </a:path>
                <a:path w="1785620" h="1558290">
                  <a:moveTo>
                    <a:pt x="1784490" y="1083972"/>
                  </a:moveTo>
                  <a:lnTo>
                    <a:pt x="1778134" y="1083972"/>
                  </a:lnTo>
                  <a:lnTo>
                    <a:pt x="1778112" y="1096668"/>
                  </a:lnTo>
                  <a:lnTo>
                    <a:pt x="1784469" y="1096672"/>
                  </a:lnTo>
                  <a:lnTo>
                    <a:pt x="1784490" y="1083972"/>
                  </a:lnTo>
                  <a:close/>
                </a:path>
                <a:path w="1785620" h="1558290">
                  <a:moveTo>
                    <a:pt x="6480" y="1083972"/>
                  </a:moveTo>
                  <a:lnTo>
                    <a:pt x="134" y="1083972"/>
                  </a:lnTo>
                  <a:lnTo>
                    <a:pt x="114" y="1095402"/>
                  </a:lnTo>
                  <a:lnTo>
                    <a:pt x="892289" y="1096037"/>
                  </a:lnTo>
                  <a:lnTo>
                    <a:pt x="6459" y="1095402"/>
                  </a:lnTo>
                  <a:lnTo>
                    <a:pt x="6470" y="1090322"/>
                  </a:lnTo>
                  <a:lnTo>
                    <a:pt x="1778124" y="1090322"/>
                  </a:lnTo>
                  <a:lnTo>
                    <a:pt x="6470" y="1089052"/>
                  </a:lnTo>
                  <a:lnTo>
                    <a:pt x="6480" y="1083972"/>
                  </a:lnTo>
                  <a:close/>
                </a:path>
                <a:path w="1785620" h="1558290">
                  <a:moveTo>
                    <a:pt x="6466" y="1092862"/>
                  </a:moveTo>
                  <a:lnTo>
                    <a:pt x="6463" y="1094132"/>
                  </a:lnTo>
                  <a:lnTo>
                    <a:pt x="1778118" y="1094132"/>
                  </a:lnTo>
                  <a:lnTo>
                    <a:pt x="6466" y="1092862"/>
                  </a:lnTo>
                  <a:close/>
                </a:path>
                <a:path w="1785620" h="1558290">
                  <a:moveTo>
                    <a:pt x="6482" y="1082707"/>
                  </a:moveTo>
                  <a:lnTo>
                    <a:pt x="6480" y="1083972"/>
                  </a:lnTo>
                  <a:lnTo>
                    <a:pt x="1778134" y="1083968"/>
                  </a:lnTo>
                  <a:lnTo>
                    <a:pt x="6482" y="1082707"/>
                  </a:lnTo>
                  <a:close/>
                </a:path>
                <a:path w="1785620" h="1558290">
                  <a:moveTo>
                    <a:pt x="1784500" y="1077622"/>
                  </a:moveTo>
                  <a:lnTo>
                    <a:pt x="1778145" y="1077622"/>
                  </a:lnTo>
                  <a:lnTo>
                    <a:pt x="1778134" y="1083968"/>
                  </a:lnTo>
                  <a:lnTo>
                    <a:pt x="1784490" y="1083972"/>
                  </a:lnTo>
                  <a:lnTo>
                    <a:pt x="1784500" y="1077622"/>
                  </a:lnTo>
                  <a:close/>
                </a:path>
                <a:path w="1785620" h="1558290">
                  <a:moveTo>
                    <a:pt x="6491" y="1077622"/>
                  </a:moveTo>
                  <a:lnTo>
                    <a:pt x="145" y="1077622"/>
                  </a:lnTo>
                  <a:lnTo>
                    <a:pt x="134" y="1082702"/>
                  </a:lnTo>
                  <a:lnTo>
                    <a:pt x="6482" y="1082707"/>
                  </a:lnTo>
                  <a:lnTo>
                    <a:pt x="6484" y="1081432"/>
                  </a:lnTo>
                  <a:lnTo>
                    <a:pt x="1778139" y="1081432"/>
                  </a:lnTo>
                  <a:lnTo>
                    <a:pt x="6484" y="1080162"/>
                  </a:lnTo>
                  <a:lnTo>
                    <a:pt x="6491" y="1077622"/>
                  </a:lnTo>
                  <a:close/>
                </a:path>
                <a:path w="1785620" h="1558290">
                  <a:moveTo>
                    <a:pt x="1784511" y="1071272"/>
                  </a:moveTo>
                  <a:lnTo>
                    <a:pt x="1778155" y="1071272"/>
                  </a:lnTo>
                  <a:lnTo>
                    <a:pt x="1778145" y="1077618"/>
                  </a:lnTo>
                  <a:lnTo>
                    <a:pt x="1784500" y="1077622"/>
                  </a:lnTo>
                  <a:lnTo>
                    <a:pt x="1784511" y="1071272"/>
                  </a:lnTo>
                  <a:close/>
                </a:path>
                <a:path w="1785620" h="1558290">
                  <a:moveTo>
                    <a:pt x="6501" y="1071272"/>
                  </a:moveTo>
                  <a:lnTo>
                    <a:pt x="155" y="1071272"/>
                  </a:lnTo>
                  <a:lnTo>
                    <a:pt x="145" y="1076352"/>
                  </a:lnTo>
                  <a:lnTo>
                    <a:pt x="891660" y="1076987"/>
                  </a:lnTo>
                  <a:lnTo>
                    <a:pt x="6491" y="1076352"/>
                  </a:lnTo>
                  <a:lnTo>
                    <a:pt x="6501" y="1071272"/>
                  </a:lnTo>
                  <a:close/>
                </a:path>
                <a:path w="1785620" h="1558290">
                  <a:moveTo>
                    <a:pt x="1778149" y="1073812"/>
                  </a:moveTo>
                  <a:lnTo>
                    <a:pt x="6497" y="1073812"/>
                  </a:lnTo>
                  <a:lnTo>
                    <a:pt x="6495" y="1075082"/>
                  </a:lnTo>
                  <a:lnTo>
                    <a:pt x="1778148" y="1075082"/>
                  </a:lnTo>
                  <a:lnTo>
                    <a:pt x="1778149" y="1073812"/>
                  </a:lnTo>
                  <a:close/>
                </a:path>
                <a:path w="1785620" h="1558290">
                  <a:moveTo>
                    <a:pt x="1784525" y="1062382"/>
                  </a:moveTo>
                  <a:lnTo>
                    <a:pt x="1778168" y="1062382"/>
                  </a:lnTo>
                  <a:lnTo>
                    <a:pt x="1778155" y="1071268"/>
                  </a:lnTo>
                  <a:lnTo>
                    <a:pt x="1784511" y="1071272"/>
                  </a:lnTo>
                  <a:lnTo>
                    <a:pt x="1784525" y="1062382"/>
                  </a:lnTo>
                  <a:close/>
                </a:path>
                <a:path w="1785620" h="1558290">
                  <a:moveTo>
                    <a:pt x="6514" y="1062382"/>
                  </a:moveTo>
                  <a:lnTo>
                    <a:pt x="170" y="1062382"/>
                  </a:lnTo>
                  <a:lnTo>
                    <a:pt x="155" y="1070002"/>
                  </a:lnTo>
                  <a:lnTo>
                    <a:pt x="891683" y="1070637"/>
                  </a:lnTo>
                  <a:lnTo>
                    <a:pt x="6501" y="1070002"/>
                  </a:lnTo>
                  <a:lnTo>
                    <a:pt x="6514" y="1062382"/>
                  </a:lnTo>
                  <a:close/>
                </a:path>
                <a:path w="1785620" h="1558290">
                  <a:moveTo>
                    <a:pt x="6526" y="1056032"/>
                  </a:moveTo>
                  <a:lnTo>
                    <a:pt x="180" y="1056032"/>
                  </a:lnTo>
                  <a:lnTo>
                    <a:pt x="170" y="1062382"/>
                  </a:lnTo>
                  <a:lnTo>
                    <a:pt x="6514" y="1062378"/>
                  </a:lnTo>
                  <a:lnTo>
                    <a:pt x="6526" y="1056032"/>
                  </a:lnTo>
                  <a:close/>
                </a:path>
                <a:path w="1785620" h="1558290">
                  <a:moveTo>
                    <a:pt x="1778170" y="1061117"/>
                  </a:moveTo>
                  <a:lnTo>
                    <a:pt x="6516" y="1062382"/>
                  </a:lnTo>
                  <a:lnTo>
                    <a:pt x="1778168" y="1062382"/>
                  </a:lnTo>
                  <a:lnTo>
                    <a:pt x="1778170" y="1061117"/>
                  </a:lnTo>
                  <a:close/>
                </a:path>
                <a:path w="1785620" h="1558290">
                  <a:moveTo>
                    <a:pt x="1778170" y="1061112"/>
                  </a:moveTo>
                  <a:lnTo>
                    <a:pt x="6517" y="1061112"/>
                  </a:lnTo>
                  <a:lnTo>
                    <a:pt x="6516" y="1062378"/>
                  </a:lnTo>
                  <a:lnTo>
                    <a:pt x="1778170" y="1061112"/>
                  </a:lnTo>
                  <a:close/>
                </a:path>
                <a:path w="1785620" h="1558290">
                  <a:moveTo>
                    <a:pt x="1784535" y="1056032"/>
                  </a:moveTo>
                  <a:lnTo>
                    <a:pt x="1778180" y="1056032"/>
                  </a:lnTo>
                  <a:lnTo>
                    <a:pt x="1778170" y="1061117"/>
                  </a:lnTo>
                  <a:lnTo>
                    <a:pt x="1784525" y="1061112"/>
                  </a:lnTo>
                  <a:lnTo>
                    <a:pt x="1784535" y="1056032"/>
                  </a:lnTo>
                  <a:close/>
                </a:path>
                <a:path w="1785620" h="1558290">
                  <a:moveTo>
                    <a:pt x="6537" y="1049682"/>
                  </a:moveTo>
                  <a:lnTo>
                    <a:pt x="190" y="1049682"/>
                  </a:lnTo>
                  <a:lnTo>
                    <a:pt x="180" y="1056032"/>
                  </a:lnTo>
                  <a:lnTo>
                    <a:pt x="6526" y="1056028"/>
                  </a:lnTo>
                  <a:lnTo>
                    <a:pt x="6537" y="1049682"/>
                  </a:lnTo>
                  <a:close/>
                </a:path>
                <a:path w="1785620" h="1558290">
                  <a:moveTo>
                    <a:pt x="1778182" y="1054767"/>
                  </a:moveTo>
                  <a:lnTo>
                    <a:pt x="6526" y="1056032"/>
                  </a:lnTo>
                  <a:lnTo>
                    <a:pt x="1778180" y="1056032"/>
                  </a:lnTo>
                  <a:lnTo>
                    <a:pt x="1778182" y="1054767"/>
                  </a:lnTo>
                  <a:close/>
                </a:path>
                <a:path w="1785620" h="1558290">
                  <a:moveTo>
                    <a:pt x="1784546" y="1049682"/>
                  </a:moveTo>
                  <a:lnTo>
                    <a:pt x="1778191" y="1049682"/>
                  </a:lnTo>
                  <a:lnTo>
                    <a:pt x="1778182" y="1054767"/>
                  </a:lnTo>
                  <a:lnTo>
                    <a:pt x="1784535" y="1054762"/>
                  </a:lnTo>
                  <a:lnTo>
                    <a:pt x="1784546" y="1049682"/>
                  </a:lnTo>
                  <a:close/>
                </a:path>
                <a:path w="1785620" h="1558290">
                  <a:moveTo>
                    <a:pt x="6545" y="1043332"/>
                  </a:moveTo>
                  <a:lnTo>
                    <a:pt x="201" y="1043332"/>
                  </a:lnTo>
                  <a:lnTo>
                    <a:pt x="190" y="1049682"/>
                  </a:lnTo>
                  <a:lnTo>
                    <a:pt x="6537" y="1049678"/>
                  </a:lnTo>
                  <a:lnTo>
                    <a:pt x="6545" y="1043332"/>
                  </a:lnTo>
                  <a:close/>
                </a:path>
                <a:path w="1785620" h="1558290">
                  <a:moveTo>
                    <a:pt x="1778192" y="1048417"/>
                  </a:moveTo>
                  <a:lnTo>
                    <a:pt x="6537" y="1049682"/>
                  </a:lnTo>
                  <a:lnTo>
                    <a:pt x="1778191" y="1049682"/>
                  </a:lnTo>
                  <a:lnTo>
                    <a:pt x="1778192" y="1048417"/>
                  </a:lnTo>
                  <a:close/>
                </a:path>
                <a:path w="1785620" h="1558290">
                  <a:moveTo>
                    <a:pt x="1784556" y="1043332"/>
                  </a:moveTo>
                  <a:lnTo>
                    <a:pt x="1778201" y="1043332"/>
                  </a:lnTo>
                  <a:lnTo>
                    <a:pt x="1778192" y="1048417"/>
                  </a:lnTo>
                  <a:lnTo>
                    <a:pt x="1784546" y="1048412"/>
                  </a:lnTo>
                  <a:lnTo>
                    <a:pt x="1784556" y="1043332"/>
                  </a:lnTo>
                  <a:close/>
                </a:path>
                <a:path w="1785620" h="1558290">
                  <a:moveTo>
                    <a:pt x="1784564" y="1036982"/>
                  </a:moveTo>
                  <a:lnTo>
                    <a:pt x="209" y="1038252"/>
                  </a:lnTo>
                  <a:lnTo>
                    <a:pt x="201" y="1043332"/>
                  </a:lnTo>
                  <a:lnTo>
                    <a:pt x="6545" y="1043328"/>
                  </a:lnTo>
                  <a:lnTo>
                    <a:pt x="6555" y="1038252"/>
                  </a:lnTo>
                  <a:lnTo>
                    <a:pt x="1784562" y="1038252"/>
                  </a:lnTo>
                  <a:lnTo>
                    <a:pt x="1784564" y="1036982"/>
                  </a:lnTo>
                  <a:close/>
                </a:path>
                <a:path w="1785620" h="1558290">
                  <a:moveTo>
                    <a:pt x="1778203" y="1042067"/>
                  </a:moveTo>
                  <a:lnTo>
                    <a:pt x="1771900" y="1043328"/>
                  </a:lnTo>
                  <a:lnTo>
                    <a:pt x="1778201" y="1043332"/>
                  </a:lnTo>
                  <a:lnTo>
                    <a:pt x="1778203" y="1042067"/>
                  </a:lnTo>
                  <a:close/>
                </a:path>
                <a:path w="1785620" h="1558290">
                  <a:moveTo>
                    <a:pt x="6549" y="1042062"/>
                  </a:moveTo>
                  <a:lnTo>
                    <a:pt x="6547" y="1043328"/>
                  </a:lnTo>
                  <a:lnTo>
                    <a:pt x="12855" y="1042067"/>
                  </a:lnTo>
                  <a:lnTo>
                    <a:pt x="6549" y="1042062"/>
                  </a:lnTo>
                  <a:close/>
                </a:path>
                <a:path w="1785620" h="1558290">
                  <a:moveTo>
                    <a:pt x="1784562" y="1038252"/>
                  </a:moveTo>
                  <a:lnTo>
                    <a:pt x="1778210" y="1038252"/>
                  </a:lnTo>
                  <a:lnTo>
                    <a:pt x="1778203" y="1042067"/>
                  </a:lnTo>
                  <a:lnTo>
                    <a:pt x="1784554" y="1042062"/>
                  </a:lnTo>
                  <a:lnTo>
                    <a:pt x="1784562" y="1038252"/>
                  </a:lnTo>
                  <a:close/>
                </a:path>
                <a:path w="1785620" h="1558290">
                  <a:moveTo>
                    <a:pt x="6583" y="1020472"/>
                  </a:moveTo>
                  <a:lnTo>
                    <a:pt x="238" y="1020472"/>
                  </a:lnTo>
                  <a:lnTo>
                    <a:pt x="209" y="1038252"/>
                  </a:lnTo>
                  <a:lnTo>
                    <a:pt x="6555" y="1036982"/>
                  </a:lnTo>
                  <a:lnTo>
                    <a:pt x="6583" y="1020472"/>
                  </a:lnTo>
                  <a:close/>
                </a:path>
                <a:path w="1785620" h="1558290">
                  <a:moveTo>
                    <a:pt x="1784593" y="1020472"/>
                  </a:moveTo>
                  <a:lnTo>
                    <a:pt x="1778237" y="1020472"/>
                  </a:lnTo>
                  <a:lnTo>
                    <a:pt x="1778210" y="1036982"/>
                  </a:lnTo>
                  <a:lnTo>
                    <a:pt x="1784564" y="1036982"/>
                  </a:lnTo>
                  <a:lnTo>
                    <a:pt x="1784593" y="1020472"/>
                  </a:lnTo>
                  <a:close/>
                </a:path>
                <a:path w="1785620" h="1558290">
                  <a:moveTo>
                    <a:pt x="6585" y="1019207"/>
                  </a:moveTo>
                  <a:lnTo>
                    <a:pt x="6583" y="1020472"/>
                  </a:lnTo>
                  <a:lnTo>
                    <a:pt x="1778237" y="1020468"/>
                  </a:lnTo>
                  <a:lnTo>
                    <a:pt x="6585" y="1019207"/>
                  </a:lnTo>
                  <a:close/>
                </a:path>
                <a:path w="1785620" h="1558290">
                  <a:moveTo>
                    <a:pt x="1784637" y="993802"/>
                  </a:moveTo>
                  <a:lnTo>
                    <a:pt x="1778283" y="993802"/>
                  </a:lnTo>
                  <a:lnTo>
                    <a:pt x="1778237" y="1020468"/>
                  </a:lnTo>
                  <a:lnTo>
                    <a:pt x="1784593" y="1020472"/>
                  </a:lnTo>
                  <a:lnTo>
                    <a:pt x="1784637" y="993802"/>
                  </a:lnTo>
                  <a:close/>
                </a:path>
                <a:path w="1785620" h="1558290">
                  <a:moveTo>
                    <a:pt x="6629" y="993802"/>
                  </a:moveTo>
                  <a:lnTo>
                    <a:pt x="281" y="993802"/>
                  </a:lnTo>
                  <a:lnTo>
                    <a:pt x="238" y="1019202"/>
                  </a:lnTo>
                  <a:lnTo>
                    <a:pt x="6585" y="1019207"/>
                  </a:lnTo>
                  <a:lnTo>
                    <a:pt x="6629" y="993802"/>
                  </a:lnTo>
                  <a:close/>
                </a:path>
                <a:path w="1785620" h="1558290">
                  <a:moveTo>
                    <a:pt x="1362073" y="1556412"/>
                  </a:moveTo>
                  <a:lnTo>
                    <a:pt x="594146" y="1556412"/>
                  </a:lnTo>
                  <a:lnTo>
                    <a:pt x="1188930" y="1557682"/>
                  </a:lnTo>
                  <a:lnTo>
                    <a:pt x="1359533" y="1557682"/>
                  </a:lnTo>
                  <a:lnTo>
                    <a:pt x="1359533" y="1558046"/>
                  </a:lnTo>
                  <a:lnTo>
                    <a:pt x="1362073" y="1558052"/>
                  </a:lnTo>
                  <a:lnTo>
                    <a:pt x="1362073" y="1556412"/>
                  </a:lnTo>
                  <a:close/>
                </a:path>
                <a:path w="1785620" h="1558290">
                  <a:moveTo>
                    <a:pt x="424813" y="1555142"/>
                  </a:moveTo>
                  <a:lnTo>
                    <a:pt x="421003" y="1555142"/>
                  </a:lnTo>
                  <a:lnTo>
                    <a:pt x="421003" y="1556042"/>
                  </a:lnTo>
                  <a:lnTo>
                    <a:pt x="424813" y="1556051"/>
                  </a:lnTo>
                  <a:lnTo>
                    <a:pt x="424813" y="1555142"/>
                  </a:lnTo>
                  <a:close/>
                </a:path>
                <a:path w="1785620" h="1558290">
                  <a:moveTo>
                    <a:pt x="1370963" y="1552602"/>
                  </a:moveTo>
                  <a:lnTo>
                    <a:pt x="418463" y="1552602"/>
                  </a:lnTo>
                  <a:lnTo>
                    <a:pt x="418463" y="1555142"/>
                  </a:lnTo>
                  <a:lnTo>
                    <a:pt x="1370963" y="1555142"/>
                  </a:lnTo>
                  <a:lnTo>
                    <a:pt x="1370963" y="1552602"/>
                  </a:lnTo>
                  <a:close/>
                </a:path>
                <a:path w="1785620" h="1558290">
                  <a:moveTo>
                    <a:pt x="891538" y="1550062"/>
                  </a:moveTo>
                  <a:lnTo>
                    <a:pt x="413383" y="1550062"/>
                  </a:lnTo>
                  <a:lnTo>
                    <a:pt x="413383" y="1552602"/>
                  </a:lnTo>
                  <a:lnTo>
                    <a:pt x="414653" y="1552602"/>
                  </a:lnTo>
                  <a:lnTo>
                    <a:pt x="414653" y="1551332"/>
                  </a:lnTo>
                  <a:lnTo>
                    <a:pt x="1376043" y="1551332"/>
                  </a:lnTo>
                  <a:lnTo>
                    <a:pt x="1376043" y="1550757"/>
                  </a:lnTo>
                  <a:lnTo>
                    <a:pt x="891538" y="1550062"/>
                  </a:lnTo>
                  <a:close/>
                </a:path>
                <a:path w="1785620" h="1558290">
                  <a:moveTo>
                    <a:pt x="1376043" y="1551332"/>
                  </a:moveTo>
                  <a:lnTo>
                    <a:pt x="1373503" y="1551332"/>
                  </a:lnTo>
                  <a:lnTo>
                    <a:pt x="1373503" y="1552602"/>
                  </a:lnTo>
                  <a:lnTo>
                    <a:pt x="1376043" y="1552602"/>
                  </a:lnTo>
                  <a:lnTo>
                    <a:pt x="1376043" y="1551332"/>
                  </a:lnTo>
                  <a:close/>
                </a:path>
                <a:path w="1785620" h="1558290">
                  <a:moveTo>
                    <a:pt x="408303" y="1549369"/>
                  </a:moveTo>
                  <a:lnTo>
                    <a:pt x="408303" y="1550062"/>
                  </a:lnTo>
                  <a:lnTo>
                    <a:pt x="410843" y="1550062"/>
                  </a:lnTo>
                  <a:lnTo>
                    <a:pt x="410843" y="1549373"/>
                  </a:lnTo>
                  <a:lnTo>
                    <a:pt x="408303" y="1549369"/>
                  </a:lnTo>
                  <a:close/>
                </a:path>
                <a:path w="1785620" h="1558290">
                  <a:moveTo>
                    <a:pt x="1381123" y="1548792"/>
                  </a:moveTo>
                  <a:lnTo>
                    <a:pt x="1378583" y="1548792"/>
                  </a:lnTo>
                  <a:lnTo>
                    <a:pt x="1378583" y="1550062"/>
                  </a:lnTo>
                  <a:lnTo>
                    <a:pt x="1381123" y="1550062"/>
                  </a:lnTo>
                  <a:lnTo>
                    <a:pt x="1381123" y="1548792"/>
                  </a:lnTo>
                  <a:close/>
                </a:path>
                <a:path w="1785620" h="1558290">
                  <a:moveTo>
                    <a:pt x="1778633" y="1183032"/>
                  </a:moveTo>
                  <a:lnTo>
                    <a:pt x="1777970" y="1183032"/>
                  </a:lnTo>
                  <a:lnTo>
                    <a:pt x="1777967" y="1185572"/>
                  </a:lnTo>
                  <a:lnTo>
                    <a:pt x="1778633" y="1185572"/>
                  </a:lnTo>
                  <a:lnTo>
                    <a:pt x="1778633" y="1183032"/>
                  </a:lnTo>
                  <a:close/>
                </a:path>
                <a:path w="1785620" h="1558290">
                  <a:moveTo>
                    <a:pt x="1777971" y="1181762"/>
                  </a:moveTo>
                  <a:lnTo>
                    <a:pt x="9523" y="1183032"/>
                  </a:lnTo>
                  <a:lnTo>
                    <a:pt x="1777970" y="1183032"/>
                  </a:lnTo>
                  <a:lnTo>
                    <a:pt x="1777971" y="1181762"/>
                  </a:lnTo>
                  <a:close/>
                </a:path>
                <a:path w="1785620" h="1558290">
                  <a:moveTo>
                    <a:pt x="1781173" y="1176682"/>
                  </a:moveTo>
                  <a:lnTo>
                    <a:pt x="6983" y="1176682"/>
                  </a:lnTo>
                  <a:lnTo>
                    <a:pt x="1777980" y="1177952"/>
                  </a:lnTo>
                  <a:lnTo>
                    <a:pt x="1777971" y="1183032"/>
                  </a:lnTo>
                  <a:lnTo>
                    <a:pt x="1779903" y="1183032"/>
                  </a:lnTo>
                  <a:lnTo>
                    <a:pt x="1779903" y="1180492"/>
                  </a:lnTo>
                  <a:lnTo>
                    <a:pt x="1781173" y="1180492"/>
                  </a:lnTo>
                  <a:lnTo>
                    <a:pt x="1781173" y="1176682"/>
                  </a:lnTo>
                  <a:close/>
                </a:path>
                <a:path w="1785620" h="1558290">
                  <a:moveTo>
                    <a:pt x="6336" y="1170332"/>
                  </a:moveTo>
                  <a:lnTo>
                    <a:pt x="3173" y="1170332"/>
                  </a:lnTo>
                  <a:lnTo>
                    <a:pt x="3173" y="1174142"/>
                  </a:lnTo>
                  <a:lnTo>
                    <a:pt x="4443" y="1174142"/>
                  </a:lnTo>
                  <a:lnTo>
                    <a:pt x="4443" y="1176682"/>
                  </a:lnTo>
                  <a:lnTo>
                    <a:pt x="6328" y="1176682"/>
                  </a:lnTo>
                  <a:lnTo>
                    <a:pt x="6336" y="1170332"/>
                  </a:lnTo>
                  <a:close/>
                </a:path>
                <a:path w="1785620" h="1558290">
                  <a:moveTo>
                    <a:pt x="1784347" y="1170332"/>
                  </a:moveTo>
                  <a:lnTo>
                    <a:pt x="1777990" y="1170332"/>
                  </a:lnTo>
                  <a:lnTo>
                    <a:pt x="1777982" y="1176682"/>
                  </a:lnTo>
                  <a:lnTo>
                    <a:pt x="1783713" y="1176682"/>
                  </a:lnTo>
                  <a:lnTo>
                    <a:pt x="1783713" y="1174142"/>
                  </a:lnTo>
                  <a:lnTo>
                    <a:pt x="1784343" y="1174142"/>
                  </a:lnTo>
                  <a:lnTo>
                    <a:pt x="1784347" y="1170332"/>
                  </a:lnTo>
                  <a:close/>
                </a:path>
                <a:path w="1785620" h="1558290">
                  <a:moveTo>
                    <a:pt x="6357" y="1157632"/>
                  </a:moveTo>
                  <a:lnTo>
                    <a:pt x="12" y="1157632"/>
                  </a:lnTo>
                  <a:lnTo>
                    <a:pt x="0" y="1166522"/>
                  </a:lnTo>
                  <a:lnTo>
                    <a:pt x="633" y="1166522"/>
                  </a:lnTo>
                  <a:lnTo>
                    <a:pt x="633" y="1170332"/>
                  </a:lnTo>
                  <a:lnTo>
                    <a:pt x="1903" y="1170332"/>
                  </a:lnTo>
                  <a:lnTo>
                    <a:pt x="1903" y="1167792"/>
                  </a:lnTo>
                  <a:lnTo>
                    <a:pt x="6340" y="1167792"/>
                  </a:lnTo>
                  <a:lnTo>
                    <a:pt x="6357" y="1157632"/>
                  </a:lnTo>
                  <a:close/>
                </a:path>
                <a:path w="1785620" h="1558290">
                  <a:moveTo>
                    <a:pt x="1784368" y="1157632"/>
                  </a:moveTo>
                  <a:lnTo>
                    <a:pt x="1778013" y="1157632"/>
                  </a:lnTo>
                  <a:lnTo>
                    <a:pt x="1777994" y="1167792"/>
                  </a:lnTo>
                  <a:lnTo>
                    <a:pt x="1784351" y="1167792"/>
                  </a:lnTo>
                  <a:lnTo>
                    <a:pt x="1784368" y="1157632"/>
                  </a:lnTo>
                  <a:close/>
                </a:path>
                <a:path w="1785620" h="1558290">
                  <a:moveTo>
                    <a:pt x="1778010" y="1158902"/>
                  </a:moveTo>
                  <a:close/>
                </a:path>
                <a:path w="1785620" h="1558290">
                  <a:moveTo>
                    <a:pt x="1778011" y="1157632"/>
                  </a:moveTo>
                  <a:lnTo>
                    <a:pt x="6357" y="1157632"/>
                  </a:lnTo>
                  <a:lnTo>
                    <a:pt x="1778010" y="1158902"/>
                  </a:lnTo>
                  <a:lnTo>
                    <a:pt x="1778011" y="1157632"/>
                  </a:lnTo>
                  <a:close/>
                </a:path>
                <a:path w="1785620" h="1558290">
                  <a:moveTo>
                    <a:pt x="6369" y="1150012"/>
                  </a:moveTo>
                  <a:lnTo>
                    <a:pt x="24" y="1150012"/>
                  </a:lnTo>
                  <a:lnTo>
                    <a:pt x="16" y="1155092"/>
                  </a:lnTo>
                  <a:lnTo>
                    <a:pt x="6361" y="1155092"/>
                  </a:lnTo>
                  <a:lnTo>
                    <a:pt x="6369" y="1150012"/>
                  </a:lnTo>
                  <a:close/>
                </a:path>
                <a:path w="1785620" h="1558290">
                  <a:moveTo>
                    <a:pt x="1784380" y="1150012"/>
                  </a:moveTo>
                  <a:lnTo>
                    <a:pt x="1778024" y="1150012"/>
                  </a:lnTo>
                  <a:lnTo>
                    <a:pt x="1778015" y="1155092"/>
                  </a:lnTo>
                  <a:lnTo>
                    <a:pt x="1784372" y="1155092"/>
                  </a:lnTo>
                  <a:lnTo>
                    <a:pt x="1784380" y="1150012"/>
                  </a:lnTo>
                  <a:close/>
                </a:path>
                <a:path w="1785620" h="1558290">
                  <a:moveTo>
                    <a:pt x="6390" y="1137312"/>
                  </a:moveTo>
                  <a:lnTo>
                    <a:pt x="45" y="1137312"/>
                  </a:lnTo>
                  <a:lnTo>
                    <a:pt x="26" y="1148742"/>
                  </a:lnTo>
                  <a:lnTo>
                    <a:pt x="6371" y="1148742"/>
                  </a:lnTo>
                  <a:lnTo>
                    <a:pt x="6390" y="1137312"/>
                  </a:lnTo>
                  <a:close/>
                </a:path>
                <a:path w="1785620" h="1558290">
                  <a:moveTo>
                    <a:pt x="1784401" y="1137312"/>
                  </a:moveTo>
                  <a:lnTo>
                    <a:pt x="1778044" y="1137312"/>
                  </a:lnTo>
                  <a:lnTo>
                    <a:pt x="1778026" y="1148742"/>
                  </a:lnTo>
                  <a:lnTo>
                    <a:pt x="1784382" y="1148742"/>
                  </a:lnTo>
                  <a:lnTo>
                    <a:pt x="1784401" y="1137312"/>
                  </a:lnTo>
                  <a:close/>
                </a:path>
                <a:path w="1785620" h="1558290">
                  <a:moveTo>
                    <a:pt x="6411" y="1124612"/>
                  </a:moveTo>
                  <a:lnTo>
                    <a:pt x="66" y="1124612"/>
                  </a:lnTo>
                  <a:lnTo>
                    <a:pt x="47" y="1136042"/>
                  </a:lnTo>
                  <a:lnTo>
                    <a:pt x="6392" y="1136042"/>
                  </a:lnTo>
                  <a:lnTo>
                    <a:pt x="6411" y="1124612"/>
                  </a:lnTo>
                  <a:close/>
                </a:path>
                <a:path w="1785620" h="1558290">
                  <a:moveTo>
                    <a:pt x="1784421" y="1124612"/>
                  </a:moveTo>
                  <a:lnTo>
                    <a:pt x="1778065" y="1124612"/>
                  </a:lnTo>
                  <a:lnTo>
                    <a:pt x="1778047" y="1136042"/>
                  </a:lnTo>
                  <a:lnTo>
                    <a:pt x="1784403" y="1136042"/>
                  </a:lnTo>
                  <a:lnTo>
                    <a:pt x="1784421" y="1124612"/>
                  </a:lnTo>
                  <a:close/>
                </a:path>
              </a:pathLst>
            </a:custGeom>
            <a:solidFill>
              <a:srgbClr val="0042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323759" y="5056454"/>
              <a:ext cx="1772285" cy="514350"/>
            </a:xfrm>
            <a:custGeom>
              <a:avLst/>
              <a:gdLst/>
              <a:ahLst/>
              <a:cxnLst/>
              <a:rect l="l" t="t" r="r" b="b"/>
              <a:pathLst>
                <a:path w="1772285" h="514350">
                  <a:moveTo>
                    <a:pt x="6362" y="503605"/>
                  </a:moveTo>
                  <a:lnTo>
                    <a:pt x="12" y="503605"/>
                  </a:lnTo>
                  <a:lnTo>
                    <a:pt x="0" y="508685"/>
                  </a:lnTo>
                  <a:lnTo>
                    <a:pt x="6362" y="508685"/>
                  </a:lnTo>
                  <a:lnTo>
                    <a:pt x="6362" y="503605"/>
                  </a:lnTo>
                  <a:close/>
                </a:path>
                <a:path w="1772285" h="514350">
                  <a:moveTo>
                    <a:pt x="6375" y="497255"/>
                  </a:moveTo>
                  <a:lnTo>
                    <a:pt x="25" y="497255"/>
                  </a:lnTo>
                  <a:lnTo>
                    <a:pt x="12" y="502348"/>
                  </a:lnTo>
                  <a:lnTo>
                    <a:pt x="6375" y="502348"/>
                  </a:lnTo>
                  <a:lnTo>
                    <a:pt x="6375" y="497255"/>
                  </a:lnTo>
                  <a:close/>
                </a:path>
                <a:path w="1772285" h="514350">
                  <a:moveTo>
                    <a:pt x="6400" y="484555"/>
                  </a:moveTo>
                  <a:lnTo>
                    <a:pt x="50" y="484555"/>
                  </a:lnTo>
                  <a:lnTo>
                    <a:pt x="38" y="489635"/>
                  </a:lnTo>
                  <a:lnTo>
                    <a:pt x="25" y="495985"/>
                  </a:lnTo>
                  <a:lnTo>
                    <a:pt x="6375" y="495998"/>
                  </a:lnTo>
                  <a:lnTo>
                    <a:pt x="6388" y="489648"/>
                  </a:lnTo>
                  <a:lnTo>
                    <a:pt x="6400" y="484555"/>
                  </a:lnTo>
                  <a:close/>
                </a:path>
                <a:path w="1772285" h="514350">
                  <a:moveTo>
                    <a:pt x="6426" y="466775"/>
                  </a:moveTo>
                  <a:lnTo>
                    <a:pt x="76" y="466775"/>
                  </a:lnTo>
                  <a:lnTo>
                    <a:pt x="63" y="476935"/>
                  </a:lnTo>
                  <a:lnTo>
                    <a:pt x="50" y="483285"/>
                  </a:lnTo>
                  <a:lnTo>
                    <a:pt x="6400" y="483298"/>
                  </a:lnTo>
                  <a:lnTo>
                    <a:pt x="6413" y="476948"/>
                  </a:lnTo>
                  <a:lnTo>
                    <a:pt x="6426" y="466775"/>
                  </a:lnTo>
                  <a:close/>
                </a:path>
                <a:path w="1772285" h="514350">
                  <a:moveTo>
                    <a:pt x="6438" y="457885"/>
                  </a:moveTo>
                  <a:lnTo>
                    <a:pt x="88" y="457885"/>
                  </a:lnTo>
                  <a:lnTo>
                    <a:pt x="76" y="465505"/>
                  </a:lnTo>
                  <a:lnTo>
                    <a:pt x="6426" y="465518"/>
                  </a:lnTo>
                  <a:lnTo>
                    <a:pt x="6438" y="457885"/>
                  </a:lnTo>
                  <a:close/>
                </a:path>
                <a:path w="1772285" h="514350">
                  <a:moveTo>
                    <a:pt x="6464" y="446468"/>
                  </a:moveTo>
                  <a:lnTo>
                    <a:pt x="114" y="446455"/>
                  </a:lnTo>
                  <a:lnTo>
                    <a:pt x="101" y="452805"/>
                  </a:lnTo>
                  <a:lnTo>
                    <a:pt x="101" y="456615"/>
                  </a:lnTo>
                  <a:lnTo>
                    <a:pt x="6451" y="456615"/>
                  </a:lnTo>
                  <a:lnTo>
                    <a:pt x="6451" y="452818"/>
                  </a:lnTo>
                  <a:lnTo>
                    <a:pt x="6464" y="446468"/>
                  </a:lnTo>
                  <a:close/>
                </a:path>
                <a:path w="1772285" h="514350">
                  <a:moveTo>
                    <a:pt x="6477" y="441375"/>
                  </a:moveTo>
                  <a:lnTo>
                    <a:pt x="114" y="441375"/>
                  </a:lnTo>
                  <a:lnTo>
                    <a:pt x="114" y="446455"/>
                  </a:lnTo>
                  <a:lnTo>
                    <a:pt x="6464" y="446455"/>
                  </a:lnTo>
                  <a:lnTo>
                    <a:pt x="6477" y="441375"/>
                  </a:lnTo>
                  <a:close/>
                </a:path>
                <a:path w="1772285" h="514350">
                  <a:moveTo>
                    <a:pt x="6489" y="431228"/>
                  </a:moveTo>
                  <a:lnTo>
                    <a:pt x="139" y="431215"/>
                  </a:lnTo>
                  <a:lnTo>
                    <a:pt x="114" y="440105"/>
                  </a:lnTo>
                  <a:lnTo>
                    <a:pt x="6477" y="440105"/>
                  </a:lnTo>
                  <a:lnTo>
                    <a:pt x="6489" y="431228"/>
                  </a:lnTo>
                  <a:close/>
                </a:path>
                <a:path w="1772285" h="514350">
                  <a:moveTo>
                    <a:pt x="6489" y="427405"/>
                  </a:moveTo>
                  <a:lnTo>
                    <a:pt x="139" y="427405"/>
                  </a:lnTo>
                  <a:lnTo>
                    <a:pt x="139" y="431215"/>
                  </a:lnTo>
                  <a:lnTo>
                    <a:pt x="6489" y="431215"/>
                  </a:lnTo>
                  <a:lnTo>
                    <a:pt x="6489" y="427405"/>
                  </a:lnTo>
                  <a:close/>
                </a:path>
                <a:path w="1772285" h="514350">
                  <a:moveTo>
                    <a:pt x="6553" y="394398"/>
                  </a:moveTo>
                  <a:lnTo>
                    <a:pt x="190" y="394385"/>
                  </a:lnTo>
                  <a:lnTo>
                    <a:pt x="190" y="399465"/>
                  </a:lnTo>
                  <a:lnTo>
                    <a:pt x="6540" y="399465"/>
                  </a:lnTo>
                  <a:lnTo>
                    <a:pt x="6553" y="394398"/>
                  </a:lnTo>
                  <a:close/>
                </a:path>
                <a:path w="1772285" h="514350">
                  <a:moveTo>
                    <a:pt x="1377530" y="5765"/>
                  </a:moveTo>
                  <a:lnTo>
                    <a:pt x="1374990" y="5765"/>
                  </a:lnTo>
                  <a:lnTo>
                    <a:pt x="1374990" y="4495"/>
                  </a:lnTo>
                  <a:lnTo>
                    <a:pt x="1372438" y="4495"/>
                  </a:lnTo>
                  <a:lnTo>
                    <a:pt x="1372438" y="3225"/>
                  </a:lnTo>
                  <a:lnTo>
                    <a:pt x="1369910" y="3225"/>
                  </a:lnTo>
                  <a:lnTo>
                    <a:pt x="1369910" y="1955"/>
                  </a:lnTo>
                  <a:lnTo>
                    <a:pt x="1329575" y="1955"/>
                  </a:lnTo>
                  <a:lnTo>
                    <a:pt x="1329575" y="685"/>
                  </a:lnTo>
                  <a:lnTo>
                    <a:pt x="886663" y="685"/>
                  </a:lnTo>
                  <a:lnTo>
                    <a:pt x="407250" y="0"/>
                  </a:lnTo>
                  <a:lnTo>
                    <a:pt x="407250" y="685"/>
                  </a:lnTo>
                  <a:lnTo>
                    <a:pt x="404710" y="685"/>
                  </a:lnTo>
                  <a:lnTo>
                    <a:pt x="404710" y="1955"/>
                  </a:lnTo>
                  <a:lnTo>
                    <a:pt x="402170" y="1955"/>
                  </a:lnTo>
                  <a:lnTo>
                    <a:pt x="402170" y="3225"/>
                  </a:lnTo>
                  <a:lnTo>
                    <a:pt x="399630" y="3225"/>
                  </a:lnTo>
                  <a:lnTo>
                    <a:pt x="399630" y="4495"/>
                  </a:lnTo>
                  <a:lnTo>
                    <a:pt x="397090" y="4495"/>
                  </a:lnTo>
                  <a:lnTo>
                    <a:pt x="397090" y="5765"/>
                  </a:lnTo>
                  <a:lnTo>
                    <a:pt x="446925" y="5765"/>
                  </a:lnTo>
                  <a:lnTo>
                    <a:pt x="446925" y="7035"/>
                  </a:lnTo>
                  <a:lnTo>
                    <a:pt x="1377530" y="7035"/>
                  </a:lnTo>
                  <a:lnTo>
                    <a:pt x="1377530" y="5765"/>
                  </a:lnTo>
                  <a:close/>
                </a:path>
                <a:path w="1772285" h="514350">
                  <a:moveTo>
                    <a:pt x="1380058" y="7048"/>
                  </a:moveTo>
                  <a:lnTo>
                    <a:pt x="886675" y="7048"/>
                  </a:lnTo>
                  <a:lnTo>
                    <a:pt x="1380058" y="7759"/>
                  </a:lnTo>
                  <a:lnTo>
                    <a:pt x="1380058" y="7048"/>
                  </a:lnTo>
                  <a:close/>
                </a:path>
                <a:path w="1772285" h="514350">
                  <a:moveTo>
                    <a:pt x="1765312" y="508685"/>
                  </a:moveTo>
                  <a:lnTo>
                    <a:pt x="6362" y="508698"/>
                  </a:lnTo>
                  <a:lnTo>
                    <a:pt x="1765312" y="509955"/>
                  </a:lnTo>
                  <a:lnTo>
                    <a:pt x="1765312" y="508685"/>
                  </a:lnTo>
                  <a:close/>
                </a:path>
                <a:path w="1772285" h="514350">
                  <a:moveTo>
                    <a:pt x="1765325" y="503605"/>
                  </a:moveTo>
                  <a:lnTo>
                    <a:pt x="6375" y="502348"/>
                  </a:lnTo>
                  <a:lnTo>
                    <a:pt x="6362" y="503605"/>
                  </a:lnTo>
                  <a:lnTo>
                    <a:pt x="1765325" y="503605"/>
                  </a:lnTo>
                  <a:close/>
                </a:path>
                <a:path w="1772285" h="514350">
                  <a:moveTo>
                    <a:pt x="1765338" y="497255"/>
                  </a:moveTo>
                  <a:lnTo>
                    <a:pt x="886421" y="496633"/>
                  </a:lnTo>
                  <a:lnTo>
                    <a:pt x="389636" y="496277"/>
                  </a:lnTo>
                  <a:lnTo>
                    <a:pt x="6375" y="495998"/>
                  </a:lnTo>
                  <a:lnTo>
                    <a:pt x="6375" y="497255"/>
                  </a:lnTo>
                  <a:lnTo>
                    <a:pt x="1765338" y="497255"/>
                  </a:lnTo>
                  <a:close/>
                </a:path>
                <a:path w="1772285" h="514350">
                  <a:moveTo>
                    <a:pt x="1765350" y="484555"/>
                  </a:moveTo>
                  <a:lnTo>
                    <a:pt x="6400" y="483298"/>
                  </a:lnTo>
                  <a:lnTo>
                    <a:pt x="6400" y="484555"/>
                  </a:lnTo>
                  <a:lnTo>
                    <a:pt x="1765350" y="484555"/>
                  </a:lnTo>
                  <a:close/>
                </a:path>
                <a:path w="1772285" h="514350">
                  <a:moveTo>
                    <a:pt x="1765401" y="452805"/>
                  </a:moveTo>
                  <a:lnTo>
                    <a:pt x="6451" y="452818"/>
                  </a:lnTo>
                  <a:lnTo>
                    <a:pt x="1765401" y="454075"/>
                  </a:lnTo>
                  <a:lnTo>
                    <a:pt x="1765401" y="452805"/>
                  </a:lnTo>
                  <a:close/>
                </a:path>
                <a:path w="1772285" h="514350">
                  <a:moveTo>
                    <a:pt x="1765414" y="446455"/>
                  </a:moveTo>
                  <a:lnTo>
                    <a:pt x="6464" y="446468"/>
                  </a:lnTo>
                  <a:lnTo>
                    <a:pt x="1765414" y="447725"/>
                  </a:lnTo>
                  <a:lnTo>
                    <a:pt x="1765414" y="446455"/>
                  </a:lnTo>
                  <a:close/>
                </a:path>
                <a:path w="1772285" h="514350">
                  <a:moveTo>
                    <a:pt x="1765427" y="440105"/>
                  </a:moveTo>
                  <a:lnTo>
                    <a:pt x="6477" y="440105"/>
                  </a:lnTo>
                  <a:lnTo>
                    <a:pt x="6477" y="441375"/>
                  </a:lnTo>
                  <a:lnTo>
                    <a:pt x="12776" y="440118"/>
                  </a:lnTo>
                  <a:lnTo>
                    <a:pt x="885952" y="440740"/>
                  </a:lnTo>
                  <a:lnTo>
                    <a:pt x="1765427" y="440105"/>
                  </a:lnTo>
                  <a:close/>
                </a:path>
                <a:path w="1772285" h="514350">
                  <a:moveTo>
                    <a:pt x="1765477" y="414705"/>
                  </a:moveTo>
                  <a:lnTo>
                    <a:pt x="6515" y="413448"/>
                  </a:lnTo>
                  <a:lnTo>
                    <a:pt x="6515" y="414705"/>
                  </a:lnTo>
                  <a:lnTo>
                    <a:pt x="1765477" y="414705"/>
                  </a:lnTo>
                  <a:close/>
                </a:path>
                <a:path w="1772285" h="514350">
                  <a:moveTo>
                    <a:pt x="1771662" y="509955"/>
                  </a:moveTo>
                  <a:lnTo>
                    <a:pt x="1765312" y="509955"/>
                  </a:lnTo>
                  <a:lnTo>
                    <a:pt x="1765300" y="513765"/>
                  </a:lnTo>
                  <a:lnTo>
                    <a:pt x="1771650" y="513765"/>
                  </a:lnTo>
                  <a:lnTo>
                    <a:pt x="1771662" y="509955"/>
                  </a:lnTo>
                  <a:close/>
                </a:path>
                <a:path w="1772285" h="514350">
                  <a:moveTo>
                    <a:pt x="1771726" y="466775"/>
                  </a:moveTo>
                  <a:lnTo>
                    <a:pt x="1765388" y="466775"/>
                  </a:lnTo>
                  <a:lnTo>
                    <a:pt x="1765376" y="471855"/>
                  </a:lnTo>
                  <a:lnTo>
                    <a:pt x="6426" y="471855"/>
                  </a:lnTo>
                  <a:lnTo>
                    <a:pt x="1765363" y="473125"/>
                  </a:lnTo>
                  <a:lnTo>
                    <a:pt x="1765363" y="478205"/>
                  </a:lnTo>
                  <a:lnTo>
                    <a:pt x="1765350" y="484555"/>
                  </a:lnTo>
                  <a:lnTo>
                    <a:pt x="1765350" y="490905"/>
                  </a:lnTo>
                  <a:lnTo>
                    <a:pt x="1765338" y="497255"/>
                  </a:lnTo>
                  <a:lnTo>
                    <a:pt x="1765325" y="503605"/>
                  </a:lnTo>
                  <a:lnTo>
                    <a:pt x="1765312" y="508685"/>
                  </a:lnTo>
                  <a:lnTo>
                    <a:pt x="1771662" y="508685"/>
                  </a:lnTo>
                  <a:lnTo>
                    <a:pt x="1771675" y="503605"/>
                  </a:lnTo>
                  <a:lnTo>
                    <a:pt x="1771675" y="497255"/>
                  </a:lnTo>
                  <a:lnTo>
                    <a:pt x="1771688" y="490905"/>
                  </a:lnTo>
                  <a:lnTo>
                    <a:pt x="1771700" y="484555"/>
                  </a:lnTo>
                  <a:lnTo>
                    <a:pt x="1771713" y="478205"/>
                  </a:lnTo>
                  <a:lnTo>
                    <a:pt x="1771726" y="466775"/>
                  </a:lnTo>
                  <a:close/>
                </a:path>
                <a:path w="1772285" h="514350">
                  <a:moveTo>
                    <a:pt x="1771738" y="465505"/>
                  </a:moveTo>
                  <a:lnTo>
                    <a:pt x="1771726" y="466775"/>
                  </a:lnTo>
                  <a:lnTo>
                    <a:pt x="1771738" y="465505"/>
                  </a:lnTo>
                  <a:close/>
                </a:path>
                <a:path w="1772285" h="514350">
                  <a:moveTo>
                    <a:pt x="1771751" y="456615"/>
                  </a:moveTo>
                  <a:lnTo>
                    <a:pt x="1765401" y="456628"/>
                  </a:lnTo>
                  <a:lnTo>
                    <a:pt x="1765388" y="465518"/>
                  </a:lnTo>
                  <a:lnTo>
                    <a:pt x="1771726" y="465505"/>
                  </a:lnTo>
                  <a:lnTo>
                    <a:pt x="1771751" y="456615"/>
                  </a:lnTo>
                  <a:close/>
                </a:path>
                <a:path w="1772285" h="514350">
                  <a:moveTo>
                    <a:pt x="1771751" y="454075"/>
                  </a:moveTo>
                  <a:lnTo>
                    <a:pt x="1765401" y="454075"/>
                  </a:lnTo>
                  <a:lnTo>
                    <a:pt x="1765401" y="456615"/>
                  </a:lnTo>
                  <a:lnTo>
                    <a:pt x="1771751" y="456615"/>
                  </a:lnTo>
                  <a:lnTo>
                    <a:pt x="1771751" y="454075"/>
                  </a:lnTo>
                  <a:close/>
                </a:path>
                <a:path w="1772285" h="514350">
                  <a:moveTo>
                    <a:pt x="1771764" y="447725"/>
                  </a:moveTo>
                  <a:lnTo>
                    <a:pt x="1765414" y="447725"/>
                  </a:lnTo>
                  <a:lnTo>
                    <a:pt x="1765414" y="452805"/>
                  </a:lnTo>
                  <a:lnTo>
                    <a:pt x="1771764" y="452805"/>
                  </a:lnTo>
                  <a:lnTo>
                    <a:pt x="1771764" y="447725"/>
                  </a:lnTo>
                  <a:close/>
                </a:path>
                <a:path w="1772285" h="514350">
                  <a:moveTo>
                    <a:pt x="1771777" y="440105"/>
                  </a:moveTo>
                  <a:lnTo>
                    <a:pt x="1765427" y="440118"/>
                  </a:lnTo>
                  <a:lnTo>
                    <a:pt x="1765414" y="446455"/>
                  </a:lnTo>
                  <a:lnTo>
                    <a:pt x="1771764" y="446455"/>
                  </a:lnTo>
                  <a:lnTo>
                    <a:pt x="1771777" y="440105"/>
                  </a:lnTo>
                  <a:close/>
                </a:path>
                <a:path w="1772285" h="514350">
                  <a:moveTo>
                    <a:pt x="1771777" y="432485"/>
                  </a:moveTo>
                  <a:lnTo>
                    <a:pt x="1765439" y="432485"/>
                  </a:lnTo>
                  <a:lnTo>
                    <a:pt x="1765439" y="440105"/>
                  </a:lnTo>
                  <a:lnTo>
                    <a:pt x="1771777" y="440105"/>
                  </a:lnTo>
                  <a:lnTo>
                    <a:pt x="1771777" y="432485"/>
                  </a:lnTo>
                  <a:close/>
                </a:path>
                <a:path w="1772285" h="514350">
                  <a:moveTo>
                    <a:pt x="1771840" y="400735"/>
                  </a:moveTo>
                  <a:lnTo>
                    <a:pt x="1765490" y="400735"/>
                  </a:lnTo>
                  <a:lnTo>
                    <a:pt x="1765490" y="402005"/>
                  </a:lnTo>
                  <a:lnTo>
                    <a:pt x="1765477" y="405815"/>
                  </a:lnTo>
                  <a:lnTo>
                    <a:pt x="6527" y="405815"/>
                  </a:lnTo>
                  <a:lnTo>
                    <a:pt x="6540" y="400748"/>
                  </a:lnTo>
                  <a:lnTo>
                    <a:pt x="6540" y="399478"/>
                  </a:lnTo>
                  <a:lnTo>
                    <a:pt x="190" y="399465"/>
                  </a:lnTo>
                  <a:lnTo>
                    <a:pt x="177" y="400735"/>
                  </a:lnTo>
                  <a:lnTo>
                    <a:pt x="165" y="408355"/>
                  </a:lnTo>
                  <a:lnTo>
                    <a:pt x="165" y="413448"/>
                  </a:lnTo>
                  <a:lnTo>
                    <a:pt x="6515" y="413448"/>
                  </a:lnTo>
                  <a:lnTo>
                    <a:pt x="6527" y="408368"/>
                  </a:lnTo>
                  <a:lnTo>
                    <a:pt x="6527" y="407085"/>
                  </a:lnTo>
                  <a:lnTo>
                    <a:pt x="1765477" y="405828"/>
                  </a:lnTo>
                  <a:lnTo>
                    <a:pt x="1765477" y="409625"/>
                  </a:lnTo>
                  <a:lnTo>
                    <a:pt x="1765477" y="414705"/>
                  </a:lnTo>
                  <a:lnTo>
                    <a:pt x="1765452" y="421055"/>
                  </a:lnTo>
                  <a:lnTo>
                    <a:pt x="6502" y="421055"/>
                  </a:lnTo>
                  <a:lnTo>
                    <a:pt x="6515" y="414705"/>
                  </a:lnTo>
                  <a:lnTo>
                    <a:pt x="165" y="414705"/>
                  </a:lnTo>
                  <a:lnTo>
                    <a:pt x="139" y="426148"/>
                  </a:lnTo>
                  <a:lnTo>
                    <a:pt x="6502" y="426135"/>
                  </a:lnTo>
                  <a:lnTo>
                    <a:pt x="6502" y="421068"/>
                  </a:lnTo>
                  <a:lnTo>
                    <a:pt x="1765452" y="422325"/>
                  </a:lnTo>
                  <a:lnTo>
                    <a:pt x="1765452" y="427405"/>
                  </a:lnTo>
                  <a:lnTo>
                    <a:pt x="1765439" y="431215"/>
                  </a:lnTo>
                  <a:lnTo>
                    <a:pt x="1771789" y="431215"/>
                  </a:lnTo>
                  <a:lnTo>
                    <a:pt x="1771802" y="427405"/>
                  </a:lnTo>
                  <a:lnTo>
                    <a:pt x="1771815" y="414705"/>
                  </a:lnTo>
                  <a:lnTo>
                    <a:pt x="1771827" y="409625"/>
                  </a:lnTo>
                  <a:lnTo>
                    <a:pt x="1771840" y="402005"/>
                  </a:lnTo>
                  <a:lnTo>
                    <a:pt x="1771840" y="400735"/>
                  </a:lnTo>
                  <a:close/>
                </a:path>
                <a:path w="1772285" h="514350">
                  <a:moveTo>
                    <a:pt x="1771865" y="386765"/>
                  </a:moveTo>
                  <a:lnTo>
                    <a:pt x="1765515" y="386778"/>
                  </a:lnTo>
                  <a:lnTo>
                    <a:pt x="1765503" y="395655"/>
                  </a:lnTo>
                  <a:lnTo>
                    <a:pt x="1765490" y="399465"/>
                  </a:lnTo>
                  <a:lnTo>
                    <a:pt x="1771840" y="399465"/>
                  </a:lnTo>
                  <a:lnTo>
                    <a:pt x="1771853" y="395655"/>
                  </a:lnTo>
                  <a:lnTo>
                    <a:pt x="1771865" y="386765"/>
                  </a:lnTo>
                  <a:close/>
                </a:path>
              </a:pathLst>
            </a:custGeom>
            <a:solidFill>
              <a:srgbClr val="0043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322768" y="5414009"/>
              <a:ext cx="1772920" cy="760095"/>
            </a:xfrm>
            <a:custGeom>
              <a:avLst/>
              <a:gdLst/>
              <a:ahLst/>
              <a:cxnLst/>
              <a:rect l="l" t="t" r="r" b="b"/>
              <a:pathLst>
                <a:path w="1772920" h="760095">
                  <a:moveTo>
                    <a:pt x="6350" y="755650"/>
                  </a:moveTo>
                  <a:lnTo>
                    <a:pt x="0" y="755662"/>
                  </a:lnTo>
                  <a:lnTo>
                    <a:pt x="0" y="756932"/>
                  </a:lnTo>
                  <a:lnTo>
                    <a:pt x="0" y="759472"/>
                  </a:lnTo>
                  <a:lnTo>
                    <a:pt x="6337" y="759472"/>
                  </a:lnTo>
                  <a:lnTo>
                    <a:pt x="6350" y="756932"/>
                  </a:lnTo>
                  <a:lnTo>
                    <a:pt x="6350" y="755650"/>
                  </a:lnTo>
                  <a:close/>
                </a:path>
                <a:path w="1772920" h="760095">
                  <a:moveTo>
                    <a:pt x="6375" y="736600"/>
                  </a:moveTo>
                  <a:lnTo>
                    <a:pt x="38" y="736612"/>
                  </a:lnTo>
                  <a:lnTo>
                    <a:pt x="25" y="741692"/>
                  </a:lnTo>
                  <a:lnTo>
                    <a:pt x="12" y="750582"/>
                  </a:lnTo>
                  <a:lnTo>
                    <a:pt x="0" y="754392"/>
                  </a:lnTo>
                  <a:lnTo>
                    <a:pt x="6350" y="754392"/>
                  </a:lnTo>
                  <a:lnTo>
                    <a:pt x="6350" y="750582"/>
                  </a:lnTo>
                  <a:lnTo>
                    <a:pt x="6375" y="741692"/>
                  </a:lnTo>
                  <a:lnTo>
                    <a:pt x="6375" y="736600"/>
                  </a:lnTo>
                  <a:close/>
                </a:path>
                <a:path w="1772920" h="760095">
                  <a:moveTo>
                    <a:pt x="6388" y="732790"/>
                  </a:moveTo>
                  <a:lnTo>
                    <a:pt x="38" y="732802"/>
                  </a:lnTo>
                  <a:lnTo>
                    <a:pt x="38" y="735342"/>
                  </a:lnTo>
                  <a:lnTo>
                    <a:pt x="6375" y="735342"/>
                  </a:lnTo>
                  <a:lnTo>
                    <a:pt x="6388" y="732790"/>
                  </a:lnTo>
                  <a:close/>
                </a:path>
                <a:path w="1772920" h="760095">
                  <a:moveTo>
                    <a:pt x="6400" y="720090"/>
                  </a:moveTo>
                  <a:lnTo>
                    <a:pt x="63" y="720102"/>
                  </a:lnTo>
                  <a:lnTo>
                    <a:pt x="50" y="725182"/>
                  </a:lnTo>
                  <a:lnTo>
                    <a:pt x="38" y="731532"/>
                  </a:lnTo>
                  <a:lnTo>
                    <a:pt x="6388" y="731532"/>
                  </a:lnTo>
                  <a:lnTo>
                    <a:pt x="6400" y="725182"/>
                  </a:lnTo>
                  <a:lnTo>
                    <a:pt x="6400" y="720090"/>
                  </a:lnTo>
                  <a:close/>
                </a:path>
                <a:path w="1772920" h="760095">
                  <a:moveTo>
                    <a:pt x="6413" y="717550"/>
                  </a:moveTo>
                  <a:lnTo>
                    <a:pt x="63" y="717562"/>
                  </a:lnTo>
                  <a:lnTo>
                    <a:pt x="63" y="718832"/>
                  </a:lnTo>
                  <a:lnTo>
                    <a:pt x="6413" y="718832"/>
                  </a:lnTo>
                  <a:lnTo>
                    <a:pt x="6413" y="717550"/>
                  </a:lnTo>
                  <a:close/>
                </a:path>
                <a:path w="1772920" h="760095">
                  <a:moveTo>
                    <a:pt x="7353" y="151142"/>
                  </a:moveTo>
                  <a:lnTo>
                    <a:pt x="114" y="151142"/>
                  </a:lnTo>
                  <a:lnTo>
                    <a:pt x="114" y="684542"/>
                  </a:lnTo>
                  <a:lnTo>
                    <a:pt x="7353" y="684542"/>
                  </a:lnTo>
                  <a:lnTo>
                    <a:pt x="7353" y="151142"/>
                  </a:lnTo>
                  <a:close/>
                </a:path>
                <a:path w="1772920" h="760095">
                  <a:moveTo>
                    <a:pt x="7569" y="20320"/>
                  </a:moveTo>
                  <a:lnTo>
                    <a:pt x="1219" y="20320"/>
                  </a:lnTo>
                  <a:lnTo>
                    <a:pt x="1206" y="24130"/>
                  </a:lnTo>
                  <a:lnTo>
                    <a:pt x="1193" y="30480"/>
                  </a:lnTo>
                  <a:lnTo>
                    <a:pt x="1181" y="36830"/>
                  </a:lnTo>
                  <a:lnTo>
                    <a:pt x="7543" y="36842"/>
                  </a:lnTo>
                  <a:lnTo>
                    <a:pt x="7556" y="30480"/>
                  </a:lnTo>
                  <a:lnTo>
                    <a:pt x="7556" y="24142"/>
                  </a:lnTo>
                  <a:lnTo>
                    <a:pt x="7569" y="20320"/>
                  </a:lnTo>
                  <a:close/>
                </a:path>
                <a:path w="1772920" h="760095">
                  <a:moveTo>
                    <a:pt x="7594" y="3810"/>
                  </a:moveTo>
                  <a:lnTo>
                    <a:pt x="6921" y="3810"/>
                  </a:lnTo>
                  <a:lnTo>
                    <a:pt x="6921" y="6350"/>
                  </a:lnTo>
                  <a:lnTo>
                    <a:pt x="5651" y="6350"/>
                  </a:lnTo>
                  <a:lnTo>
                    <a:pt x="5651" y="8890"/>
                  </a:lnTo>
                  <a:lnTo>
                    <a:pt x="4381" y="8890"/>
                  </a:lnTo>
                  <a:lnTo>
                    <a:pt x="4381" y="10160"/>
                  </a:lnTo>
                  <a:lnTo>
                    <a:pt x="3111" y="10160"/>
                  </a:lnTo>
                  <a:lnTo>
                    <a:pt x="3111" y="12700"/>
                  </a:lnTo>
                  <a:lnTo>
                    <a:pt x="1841" y="12700"/>
                  </a:lnTo>
                  <a:lnTo>
                    <a:pt x="1841" y="16510"/>
                  </a:lnTo>
                  <a:lnTo>
                    <a:pt x="1219" y="16510"/>
                  </a:lnTo>
                  <a:lnTo>
                    <a:pt x="1219" y="17780"/>
                  </a:lnTo>
                  <a:lnTo>
                    <a:pt x="7569" y="17780"/>
                  </a:lnTo>
                  <a:lnTo>
                    <a:pt x="7569" y="16510"/>
                  </a:lnTo>
                  <a:lnTo>
                    <a:pt x="7581" y="12700"/>
                  </a:lnTo>
                  <a:lnTo>
                    <a:pt x="7581" y="10160"/>
                  </a:lnTo>
                  <a:lnTo>
                    <a:pt x="7581" y="8890"/>
                  </a:lnTo>
                  <a:lnTo>
                    <a:pt x="7594" y="6350"/>
                  </a:lnTo>
                  <a:lnTo>
                    <a:pt x="7594" y="3810"/>
                  </a:lnTo>
                  <a:close/>
                </a:path>
                <a:path w="1772920" h="760095">
                  <a:moveTo>
                    <a:pt x="1765300" y="756932"/>
                  </a:moveTo>
                  <a:lnTo>
                    <a:pt x="6350" y="756932"/>
                  </a:lnTo>
                  <a:lnTo>
                    <a:pt x="1765300" y="758190"/>
                  </a:lnTo>
                  <a:lnTo>
                    <a:pt x="1765300" y="756932"/>
                  </a:lnTo>
                  <a:close/>
                </a:path>
                <a:path w="1772920" h="760095">
                  <a:moveTo>
                    <a:pt x="1765300" y="754392"/>
                  </a:moveTo>
                  <a:lnTo>
                    <a:pt x="6350" y="754392"/>
                  </a:lnTo>
                  <a:lnTo>
                    <a:pt x="6350" y="755650"/>
                  </a:lnTo>
                  <a:lnTo>
                    <a:pt x="885825" y="755027"/>
                  </a:lnTo>
                  <a:lnTo>
                    <a:pt x="1765300" y="754392"/>
                  </a:lnTo>
                  <a:close/>
                </a:path>
                <a:path w="1772920" h="760095">
                  <a:moveTo>
                    <a:pt x="1765312" y="750582"/>
                  </a:moveTo>
                  <a:lnTo>
                    <a:pt x="6350" y="750582"/>
                  </a:lnTo>
                  <a:lnTo>
                    <a:pt x="1765312" y="751840"/>
                  </a:lnTo>
                  <a:lnTo>
                    <a:pt x="1765312" y="750582"/>
                  </a:lnTo>
                  <a:close/>
                </a:path>
                <a:path w="1772920" h="760095">
                  <a:moveTo>
                    <a:pt x="1765338" y="731532"/>
                  </a:moveTo>
                  <a:lnTo>
                    <a:pt x="6388" y="731532"/>
                  </a:lnTo>
                  <a:lnTo>
                    <a:pt x="6388" y="732790"/>
                  </a:lnTo>
                  <a:lnTo>
                    <a:pt x="1765338" y="731532"/>
                  </a:lnTo>
                  <a:close/>
                </a:path>
                <a:path w="1772920" h="760095">
                  <a:moveTo>
                    <a:pt x="1765350" y="725182"/>
                  </a:moveTo>
                  <a:lnTo>
                    <a:pt x="6400" y="725182"/>
                  </a:lnTo>
                  <a:lnTo>
                    <a:pt x="1765350" y="726440"/>
                  </a:lnTo>
                  <a:lnTo>
                    <a:pt x="1765350" y="725182"/>
                  </a:lnTo>
                  <a:close/>
                </a:path>
                <a:path w="1772920" h="760095">
                  <a:moveTo>
                    <a:pt x="1765363" y="718832"/>
                  </a:moveTo>
                  <a:lnTo>
                    <a:pt x="6413" y="718832"/>
                  </a:lnTo>
                  <a:lnTo>
                    <a:pt x="6400" y="720090"/>
                  </a:lnTo>
                  <a:lnTo>
                    <a:pt x="1765363" y="718832"/>
                  </a:lnTo>
                  <a:close/>
                </a:path>
                <a:path w="1772920" h="760095">
                  <a:moveTo>
                    <a:pt x="1765363" y="716292"/>
                  </a:moveTo>
                  <a:lnTo>
                    <a:pt x="6413" y="716292"/>
                  </a:lnTo>
                  <a:lnTo>
                    <a:pt x="6413" y="717550"/>
                  </a:lnTo>
                  <a:lnTo>
                    <a:pt x="1765363" y="716292"/>
                  </a:lnTo>
                  <a:close/>
                </a:path>
                <a:path w="1772920" h="760095">
                  <a:moveTo>
                    <a:pt x="1765388" y="706132"/>
                  </a:moveTo>
                  <a:lnTo>
                    <a:pt x="6426" y="706132"/>
                  </a:lnTo>
                  <a:lnTo>
                    <a:pt x="1765388" y="707390"/>
                  </a:lnTo>
                  <a:lnTo>
                    <a:pt x="1765388" y="706132"/>
                  </a:lnTo>
                  <a:close/>
                </a:path>
                <a:path w="1772920" h="760095">
                  <a:moveTo>
                    <a:pt x="1766519" y="19050"/>
                  </a:moveTo>
                  <a:lnTo>
                    <a:pt x="7569" y="19050"/>
                  </a:lnTo>
                  <a:lnTo>
                    <a:pt x="7569" y="20320"/>
                  </a:lnTo>
                  <a:lnTo>
                    <a:pt x="1766519" y="19050"/>
                  </a:lnTo>
                  <a:close/>
                </a:path>
                <a:path w="1772920" h="760095">
                  <a:moveTo>
                    <a:pt x="1771650" y="758190"/>
                  </a:moveTo>
                  <a:lnTo>
                    <a:pt x="1765300" y="758190"/>
                  </a:lnTo>
                  <a:lnTo>
                    <a:pt x="1765300" y="759472"/>
                  </a:lnTo>
                  <a:lnTo>
                    <a:pt x="1771650" y="759472"/>
                  </a:lnTo>
                  <a:lnTo>
                    <a:pt x="1771650" y="758190"/>
                  </a:lnTo>
                  <a:close/>
                </a:path>
                <a:path w="1772920" h="760095">
                  <a:moveTo>
                    <a:pt x="1771650" y="755650"/>
                  </a:moveTo>
                  <a:lnTo>
                    <a:pt x="1765300" y="755650"/>
                  </a:lnTo>
                  <a:lnTo>
                    <a:pt x="1765300" y="756920"/>
                  </a:lnTo>
                  <a:lnTo>
                    <a:pt x="1771650" y="756920"/>
                  </a:lnTo>
                  <a:lnTo>
                    <a:pt x="1771650" y="755650"/>
                  </a:lnTo>
                  <a:close/>
                </a:path>
                <a:path w="1772920" h="760095">
                  <a:moveTo>
                    <a:pt x="1771662" y="751852"/>
                  </a:moveTo>
                  <a:lnTo>
                    <a:pt x="1765312" y="751840"/>
                  </a:lnTo>
                  <a:lnTo>
                    <a:pt x="1765312" y="754392"/>
                  </a:lnTo>
                  <a:lnTo>
                    <a:pt x="1771662" y="754392"/>
                  </a:lnTo>
                  <a:lnTo>
                    <a:pt x="1771662" y="751852"/>
                  </a:lnTo>
                  <a:close/>
                </a:path>
                <a:path w="1772920" h="760095">
                  <a:moveTo>
                    <a:pt x="1771675" y="742950"/>
                  </a:moveTo>
                  <a:lnTo>
                    <a:pt x="1765312" y="742950"/>
                  </a:lnTo>
                  <a:lnTo>
                    <a:pt x="1765312" y="750570"/>
                  </a:lnTo>
                  <a:lnTo>
                    <a:pt x="1771675" y="750570"/>
                  </a:lnTo>
                  <a:lnTo>
                    <a:pt x="1771675" y="742950"/>
                  </a:lnTo>
                  <a:close/>
                </a:path>
                <a:path w="1772920" h="760095">
                  <a:moveTo>
                    <a:pt x="1771700" y="726440"/>
                  </a:moveTo>
                  <a:lnTo>
                    <a:pt x="1765350" y="726440"/>
                  </a:lnTo>
                  <a:lnTo>
                    <a:pt x="1765338" y="731532"/>
                  </a:lnTo>
                  <a:lnTo>
                    <a:pt x="1765338" y="735330"/>
                  </a:lnTo>
                  <a:lnTo>
                    <a:pt x="6375" y="735342"/>
                  </a:lnTo>
                  <a:lnTo>
                    <a:pt x="6375" y="736600"/>
                  </a:lnTo>
                  <a:lnTo>
                    <a:pt x="1765325" y="735355"/>
                  </a:lnTo>
                  <a:lnTo>
                    <a:pt x="1765325" y="741680"/>
                  </a:lnTo>
                  <a:lnTo>
                    <a:pt x="1771688" y="741680"/>
                  </a:lnTo>
                  <a:lnTo>
                    <a:pt x="1771688" y="735342"/>
                  </a:lnTo>
                  <a:lnTo>
                    <a:pt x="1771700" y="731532"/>
                  </a:lnTo>
                  <a:lnTo>
                    <a:pt x="1771700" y="726440"/>
                  </a:lnTo>
                  <a:close/>
                </a:path>
                <a:path w="1772920" h="760095">
                  <a:moveTo>
                    <a:pt x="1771726" y="713752"/>
                  </a:moveTo>
                  <a:lnTo>
                    <a:pt x="1765376" y="713752"/>
                  </a:lnTo>
                  <a:lnTo>
                    <a:pt x="1765363" y="716292"/>
                  </a:lnTo>
                  <a:lnTo>
                    <a:pt x="1765363" y="718820"/>
                  </a:lnTo>
                  <a:lnTo>
                    <a:pt x="1765363" y="725170"/>
                  </a:lnTo>
                  <a:lnTo>
                    <a:pt x="1771713" y="725170"/>
                  </a:lnTo>
                  <a:lnTo>
                    <a:pt x="1771713" y="718832"/>
                  </a:lnTo>
                  <a:lnTo>
                    <a:pt x="1771726" y="716292"/>
                  </a:lnTo>
                  <a:lnTo>
                    <a:pt x="1771726" y="713752"/>
                  </a:lnTo>
                  <a:close/>
                </a:path>
                <a:path w="1772920" h="760095">
                  <a:moveTo>
                    <a:pt x="1771738" y="707402"/>
                  </a:moveTo>
                  <a:lnTo>
                    <a:pt x="1765388" y="707390"/>
                  </a:lnTo>
                  <a:lnTo>
                    <a:pt x="1765376" y="712470"/>
                  </a:lnTo>
                  <a:lnTo>
                    <a:pt x="6426" y="712470"/>
                  </a:lnTo>
                  <a:lnTo>
                    <a:pt x="6426" y="706132"/>
                  </a:lnTo>
                  <a:lnTo>
                    <a:pt x="6426" y="704850"/>
                  </a:lnTo>
                  <a:lnTo>
                    <a:pt x="6464" y="688352"/>
                  </a:lnTo>
                  <a:lnTo>
                    <a:pt x="114" y="688352"/>
                  </a:lnTo>
                  <a:lnTo>
                    <a:pt x="88" y="704862"/>
                  </a:lnTo>
                  <a:lnTo>
                    <a:pt x="88" y="706120"/>
                  </a:lnTo>
                  <a:lnTo>
                    <a:pt x="76" y="712470"/>
                  </a:lnTo>
                  <a:lnTo>
                    <a:pt x="76" y="713740"/>
                  </a:lnTo>
                  <a:lnTo>
                    <a:pt x="63" y="716280"/>
                  </a:lnTo>
                  <a:lnTo>
                    <a:pt x="6413" y="716280"/>
                  </a:lnTo>
                  <a:lnTo>
                    <a:pt x="6413" y="713740"/>
                  </a:lnTo>
                  <a:lnTo>
                    <a:pt x="1771726" y="713740"/>
                  </a:lnTo>
                  <a:lnTo>
                    <a:pt x="1771726" y="712482"/>
                  </a:lnTo>
                  <a:lnTo>
                    <a:pt x="1771738" y="707402"/>
                  </a:lnTo>
                  <a:close/>
                </a:path>
                <a:path w="1772920" h="760095">
                  <a:moveTo>
                    <a:pt x="1771738" y="703592"/>
                  </a:moveTo>
                  <a:lnTo>
                    <a:pt x="1765388" y="703592"/>
                  </a:lnTo>
                  <a:lnTo>
                    <a:pt x="1765388" y="706132"/>
                  </a:lnTo>
                  <a:lnTo>
                    <a:pt x="1771738" y="706132"/>
                  </a:lnTo>
                  <a:lnTo>
                    <a:pt x="1771738" y="703592"/>
                  </a:lnTo>
                  <a:close/>
                </a:path>
                <a:path w="1772920" h="760095">
                  <a:moveTo>
                    <a:pt x="1772640" y="157480"/>
                  </a:moveTo>
                  <a:lnTo>
                    <a:pt x="1765515" y="157480"/>
                  </a:lnTo>
                  <a:lnTo>
                    <a:pt x="1765515" y="628650"/>
                  </a:lnTo>
                  <a:lnTo>
                    <a:pt x="1772640" y="628650"/>
                  </a:lnTo>
                  <a:lnTo>
                    <a:pt x="1772640" y="157480"/>
                  </a:lnTo>
                  <a:close/>
                </a:path>
                <a:path w="1772920" h="760095">
                  <a:moveTo>
                    <a:pt x="1772869" y="19050"/>
                  </a:moveTo>
                  <a:lnTo>
                    <a:pt x="1766519" y="19062"/>
                  </a:lnTo>
                  <a:lnTo>
                    <a:pt x="1766519" y="25400"/>
                  </a:lnTo>
                  <a:lnTo>
                    <a:pt x="1766506" y="29222"/>
                  </a:lnTo>
                  <a:lnTo>
                    <a:pt x="1772856" y="29210"/>
                  </a:lnTo>
                  <a:lnTo>
                    <a:pt x="1772856" y="25400"/>
                  </a:lnTo>
                  <a:lnTo>
                    <a:pt x="1772869" y="19050"/>
                  </a:lnTo>
                  <a:close/>
                </a:path>
                <a:path w="1772920" h="760095">
                  <a:moveTo>
                    <a:pt x="1772869" y="12700"/>
                  </a:moveTo>
                  <a:lnTo>
                    <a:pt x="1772221" y="12700"/>
                  </a:lnTo>
                  <a:lnTo>
                    <a:pt x="1772221" y="10160"/>
                  </a:lnTo>
                  <a:lnTo>
                    <a:pt x="1770951" y="10160"/>
                  </a:lnTo>
                  <a:lnTo>
                    <a:pt x="1770951" y="8890"/>
                  </a:lnTo>
                  <a:lnTo>
                    <a:pt x="1769681" y="8890"/>
                  </a:lnTo>
                  <a:lnTo>
                    <a:pt x="1769681" y="6350"/>
                  </a:lnTo>
                  <a:lnTo>
                    <a:pt x="1768398" y="6350"/>
                  </a:lnTo>
                  <a:lnTo>
                    <a:pt x="1768398" y="3810"/>
                  </a:lnTo>
                  <a:lnTo>
                    <a:pt x="1767141" y="3810"/>
                  </a:lnTo>
                  <a:lnTo>
                    <a:pt x="1767141" y="0"/>
                  </a:lnTo>
                  <a:lnTo>
                    <a:pt x="1766557" y="0"/>
                  </a:lnTo>
                  <a:lnTo>
                    <a:pt x="1766557" y="3810"/>
                  </a:lnTo>
                  <a:lnTo>
                    <a:pt x="1766544" y="6350"/>
                  </a:lnTo>
                  <a:lnTo>
                    <a:pt x="1766544" y="8890"/>
                  </a:lnTo>
                  <a:lnTo>
                    <a:pt x="1766544" y="10160"/>
                  </a:lnTo>
                  <a:lnTo>
                    <a:pt x="1766544" y="12700"/>
                  </a:lnTo>
                  <a:lnTo>
                    <a:pt x="1766531" y="19050"/>
                  </a:lnTo>
                  <a:lnTo>
                    <a:pt x="1772869" y="19050"/>
                  </a:lnTo>
                  <a:lnTo>
                    <a:pt x="1772869" y="12700"/>
                  </a:lnTo>
                  <a:close/>
                </a:path>
              </a:pathLst>
            </a:custGeom>
            <a:solidFill>
              <a:srgbClr val="0043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322679" y="6043942"/>
              <a:ext cx="1772285" cy="557530"/>
            </a:xfrm>
            <a:custGeom>
              <a:avLst/>
              <a:gdLst/>
              <a:ahLst/>
              <a:cxnLst/>
              <a:rect l="l" t="t" r="r" b="b"/>
              <a:pathLst>
                <a:path w="1772285" h="557529">
                  <a:moveTo>
                    <a:pt x="6324" y="194424"/>
                  </a:moveTo>
                  <a:lnTo>
                    <a:pt x="5740" y="194424"/>
                  </a:lnTo>
                  <a:lnTo>
                    <a:pt x="5740" y="195567"/>
                  </a:lnTo>
                  <a:lnTo>
                    <a:pt x="6324" y="195567"/>
                  </a:lnTo>
                  <a:lnTo>
                    <a:pt x="6324" y="194424"/>
                  </a:lnTo>
                  <a:close/>
                </a:path>
                <a:path w="1772285" h="557529">
                  <a:moveTo>
                    <a:pt x="6350" y="175374"/>
                  </a:moveTo>
                  <a:lnTo>
                    <a:pt x="12" y="175374"/>
                  </a:lnTo>
                  <a:lnTo>
                    <a:pt x="0" y="182867"/>
                  </a:lnTo>
                  <a:lnTo>
                    <a:pt x="660" y="182867"/>
                  </a:lnTo>
                  <a:lnTo>
                    <a:pt x="660" y="185407"/>
                  </a:lnTo>
                  <a:lnTo>
                    <a:pt x="1930" y="185407"/>
                  </a:lnTo>
                  <a:lnTo>
                    <a:pt x="1930" y="187947"/>
                  </a:lnTo>
                  <a:lnTo>
                    <a:pt x="3200" y="187947"/>
                  </a:lnTo>
                  <a:lnTo>
                    <a:pt x="3200" y="190487"/>
                  </a:lnTo>
                  <a:lnTo>
                    <a:pt x="4470" y="190487"/>
                  </a:lnTo>
                  <a:lnTo>
                    <a:pt x="4470" y="193027"/>
                  </a:lnTo>
                  <a:lnTo>
                    <a:pt x="4470" y="194297"/>
                  </a:lnTo>
                  <a:lnTo>
                    <a:pt x="5740" y="194297"/>
                  </a:lnTo>
                  <a:lnTo>
                    <a:pt x="5740" y="193027"/>
                  </a:lnTo>
                  <a:lnTo>
                    <a:pt x="6324" y="193027"/>
                  </a:lnTo>
                  <a:lnTo>
                    <a:pt x="6324" y="190487"/>
                  </a:lnTo>
                  <a:lnTo>
                    <a:pt x="6324" y="187947"/>
                  </a:lnTo>
                  <a:lnTo>
                    <a:pt x="6337" y="185534"/>
                  </a:lnTo>
                  <a:lnTo>
                    <a:pt x="6337" y="185407"/>
                  </a:lnTo>
                  <a:lnTo>
                    <a:pt x="6337" y="182880"/>
                  </a:lnTo>
                  <a:lnTo>
                    <a:pt x="6350" y="175374"/>
                  </a:lnTo>
                  <a:close/>
                </a:path>
                <a:path w="1772285" h="557529">
                  <a:moveTo>
                    <a:pt x="6375" y="162560"/>
                  </a:moveTo>
                  <a:lnTo>
                    <a:pt x="25" y="162560"/>
                  </a:lnTo>
                  <a:lnTo>
                    <a:pt x="12" y="173977"/>
                  </a:lnTo>
                  <a:lnTo>
                    <a:pt x="6350" y="173977"/>
                  </a:lnTo>
                  <a:lnTo>
                    <a:pt x="6375" y="162560"/>
                  </a:lnTo>
                  <a:close/>
                </a:path>
                <a:path w="1772285" h="557529">
                  <a:moveTo>
                    <a:pt x="6388" y="156197"/>
                  </a:moveTo>
                  <a:lnTo>
                    <a:pt x="38" y="156197"/>
                  </a:lnTo>
                  <a:lnTo>
                    <a:pt x="38" y="161277"/>
                  </a:lnTo>
                  <a:lnTo>
                    <a:pt x="6375" y="161277"/>
                  </a:lnTo>
                  <a:lnTo>
                    <a:pt x="6388" y="156197"/>
                  </a:lnTo>
                  <a:close/>
                </a:path>
                <a:path w="1772285" h="557529">
                  <a:moveTo>
                    <a:pt x="6400" y="143497"/>
                  </a:moveTo>
                  <a:lnTo>
                    <a:pt x="63" y="143497"/>
                  </a:lnTo>
                  <a:lnTo>
                    <a:pt x="38" y="154940"/>
                  </a:lnTo>
                  <a:lnTo>
                    <a:pt x="6388" y="154940"/>
                  </a:lnTo>
                  <a:lnTo>
                    <a:pt x="6400" y="143497"/>
                  </a:lnTo>
                  <a:close/>
                </a:path>
                <a:path w="1772285" h="557529">
                  <a:moveTo>
                    <a:pt x="6426" y="130797"/>
                  </a:moveTo>
                  <a:lnTo>
                    <a:pt x="76" y="130797"/>
                  </a:lnTo>
                  <a:lnTo>
                    <a:pt x="63" y="142227"/>
                  </a:lnTo>
                  <a:lnTo>
                    <a:pt x="6413" y="142227"/>
                  </a:lnTo>
                  <a:lnTo>
                    <a:pt x="6426" y="130797"/>
                  </a:lnTo>
                  <a:close/>
                </a:path>
                <a:path w="1772285" h="557529">
                  <a:moveTo>
                    <a:pt x="6553" y="55880"/>
                  </a:moveTo>
                  <a:lnTo>
                    <a:pt x="203" y="55880"/>
                  </a:lnTo>
                  <a:lnTo>
                    <a:pt x="203" y="58420"/>
                  </a:lnTo>
                  <a:lnTo>
                    <a:pt x="177" y="74930"/>
                  </a:lnTo>
                  <a:lnTo>
                    <a:pt x="6515" y="74917"/>
                  </a:lnTo>
                  <a:lnTo>
                    <a:pt x="6553" y="58420"/>
                  </a:lnTo>
                  <a:lnTo>
                    <a:pt x="6553" y="55880"/>
                  </a:lnTo>
                  <a:close/>
                </a:path>
                <a:path w="1772285" h="557529">
                  <a:moveTo>
                    <a:pt x="391820" y="549465"/>
                  </a:moveTo>
                  <a:lnTo>
                    <a:pt x="389280" y="549465"/>
                  </a:lnTo>
                  <a:lnTo>
                    <a:pt x="389280" y="549897"/>
                  </a:lnTo>
                  <a:lnTo>
                    <a:pt x="391820" y="549897"/>
                  </a:lnTo>
                  <a:lnTo>
                    <a:pt x="391820" y="549465"/>
                  </a:lnTo>
                  <a:close/>
                </a:path>
                <a:path w="1772285" h="557529">
                  <a:moveTo>
                    <a:pt x="885215" y="549897"/>
                  </a:moveTo>
                  <a:lnTo>
                    <a:pt x="394360" y="549897"/>
                  </a:lnTo>
                  <a:lnTo>
                    <a:pt x="394360" y="551167"/>
                  </a:lnTo>
                  <a:lnTo>
                    <a:pt x="394360" y="552437"/>
                  </a:lnTo>
                  <a:lnTo>
                    <a:pt x="396900" y="552437"/>
                  </a:lnTo>
                  <a:lnTo>
                    <a:pt x="396900" y="551167"/>
                  </a:lnTo>
                  <a:lnTo>
                    <a:pt x="885215" y="551167"/>
                  </a:lnTo>
                  <a:lnTo>
                    <a:pt x="885215" y="549897"/>
                  </a:lnTo>
                  <a:close/>
                </a:path>
                <a:path w="1772285" h="557529">
                  <a:moveTo>
                    <a:pt x="1369720" y="556247"/>
                  </a:moveTo>
                  <a:lnTo>
                    <a:pt x="885202" y="556247"/>
                  </a:lnTo>
                  <a:lnTo>
                    <a:pt x="1369720" y="556945"/>
                  </a:lnTo>
                  <a:lnTo>
                    <a:pt x="1369720" y="556247"/>
                  </a:lnTo>
                  <a:close/>
                </a:path>
                <a:path w="1772285" h="557529">
                  <a:moveTo>
                    <a:pt x="1377340" y="552437"/>
                  </a:moveTo>
                  <a:lnTo>
                    <a:pt x="399440" y="552437"/>
                  </a:lnTo>
                  <a:lnTo>
                    <a:pt x="399440" y="554977"/>
                  </a:lnTo>
                  <a:lnTo>
                    <a:pt x="401980" y="554977"/>
                  </a:lnTo>
                  <a:lnTo>
                    <a:pt x="401980" y="555561"/>
                  </a:lnTo>
                  <a:lnTo>
                    <a:pt x="404520" y="555561"/>
                  </a:lnTo>
                  <a:lnTo>
                    <a:pt x="404520" y="554977"/>
                  </a:lnTo>
                  <a:lnTo>
                    <a:pt x="1377340" y="554977"/>
                  </a:lnTo>
                  <a:lnTo>
                    <a:pt x="1377340" y="552437"/>
                  </a:lnTo>
                  <a:close/>
                </a:path>
                <a:path w="1772285" h="557529">
                  <a:moveTo>
                    <a:pt x="1382420" y="551611"/>
                  </a:moveTo>
                  <a:lnTo>
                    <a:pt x="1379880" y="551611"/>
                  </a:lnTo>
                  <a:lnTo>
                    <a:pt x="1379880" y="552437"/>
                  </a:lnTo>
                  <a:lnTo>
                    <a:pt x="1382420" y="552437"/>
                  </a:lnTo>
                  <a:lnTo>
                    <a:pt x="1382420" y="551611"/>
                  </a:lnTo>
                  <a:close/>
                </a:path>
                <a:path w="1772285" h="557529">
                  <a:moveTo>
                    <a:pt x="1387500" y="548627"/>
                  </a:moveTo>
                  <a:lnTo>
                    <a:pt x="1384960" y="548627"/>
                  </a:lnTo>
                  <a:lnTo>
                    <a:pt x="1384960" y="549897"/>
                  </a:lnTo>
                  <a:lnTo>
                    <a:pt x="1387500" y="549897"/>
                  </a:lnTo>
                  <a:lnTo>
                    <a:pt x="1387500" y="548627"/>
                  </a:lnTo>
                  <a:close/>
                </a:path>
                <a:path w="1772285" h="557529">
                  <a:moveTo>
                    <a:pt x="1765503" y="58420"/>
                  </a:moveTo>
                  <a:lnTo>
                    <a:pt x="6553" y="58420"/>
                  </a:lnTo>
                  <a:lnTo>
                    <a:pt x="1765503" y="59677"/>
                  </a:lnTo>
                  <a:lnTo>
                    <a:pt x="1765503" y="58420"/>
                  </a:lnTo>
                  <a:close/>
                </a:path>
                <a:path w="1772285" h="557529">
                  <a:moveTo>
                    <a:pt x="1765515" y="54610"/>
                  </a:moveTo>
                  <a:lnTo>
                    <a:pt x="6553" y="54610"/>
                  </a:lnTo>
                  <a:lnTo>
                    <a:pt x="6553" y="55880"/>
                  </a:lnTo>
                  <a:lnTo>
                    <a:pt x="1765503" y="55880"/>
                  </a:lnTo>
                  <a:lnTo>
                    <a:pt x="1765515" y="54610"/>
                  </a:lnTo>
                  <a:close/>
                </a:path>
                <a:path w="1772285" h="557529">
                  <a:moveTo>
                    <a:pt x="1765515" y="48260"/>
                  </a:moveTo>
                  <a:lnTo>
                    <a:pt x="6565" y="48260"/>
                  </a:lnTo>
                  <a:lnTo>
                    <a:pt x="1765515" y="49517"/>
                  </a:lnTo>
                  <a:lnTo>
                    <a:pt x="1765515" y="48260"/>
                  </a:lnTo>
                  <a:close/>
                </a:path>
                <a:path w="1772285" h="557529">
                  <a:moveTo>
                    <a:pt x="1765528" y="43180"/>
                  </a:moveTo>
                  <a:lnTo>
                    <a:pt x="6578" y="43180"/>
                  </a:lnTo>
                  <a:lnTo>
                    <a:pt x="1759216" y="44437"/>
                  </a:lnTo>
                  <a:lnTo>
                    <a:pt x="1765528" y="44437"/>
                  </a:lnTo>
                  <a:lnTo>
                    <a:pt x="1765528" y="43180"/>
                  </a:lnTo>
                  <a:close/>
                </a:path>
                <a:path w="1772285" h="557529">
                  <a:moveTo>
                    <a:pt x="1769770" y="194297"/>
                  </a:moveTo>
                  <a:lnTo>
                    <a:pt x="1765274" y="194297"/>
                  </a:lnTo>
                  <a:lnTo>
                    <a:pt x="1765274" y="195567"/>
                  </a:lnTo>
                  <a:lnTo>
                    <a:pt x="1765274" y="198107"/>
                  </a:lnTo>
                  <a:lnTo>
                    <a:pt x="1765274" y="200647"/>
                  </a:lnTo>
                  <a:lnTo>
                    <a:pt x="1765261" y="203187"/>
                  </a:lnTo>
                  <a:lnTo>
                    <a:pt x="1765960" y="203187"/>
                  </a:lnTo>
                  <a:lnTo>
                    <a:pt x="1765960" y="200647"/>
                  </a:lnTo>
                  <a:lnTo>
                    <a:pt x="1767230" y="200647"/>
                  </a:lnTo>
                  <a:lnTo>
                    <a:pt x="1767230" y="198107"/>
                  </a:lnTo>
                  <a:lnTo>
                    <a:pt x="1768487" y="198107"/>
                  </a:lnTo>
                  <a:lnTo>
                    <a:pt x="1768487" y="195567"/>
                  </a:lnTo>
                  <a:lnTo>
                    <a:pt x="1769770" y="195567"/>
                  </a:lnTo>
                  <a:lnTo>
                    <a:pt x="1769770" y="194297"/>
                  </a:lnTo>
                  <a:close/>
                </a:path>
                <a:path w="1772285" h="557529">
                  <a:moveTo>
                    <a:pt x="1771662" y="175374"/>
                  </a:moveTo>
                  <a:lnTo>
                    <a:pt x="1765312" y="175374"/>
                  </a:lnTo>
                  <a:lnTo>
                    <a:pt x="1765300" y="182867"/>
                  </a:lnTo>
                  <a:lnTo>
                    <a:pt x="1765287" y="185407"/>
                  </a:lnTo>
                  <a:lnTo>
                    <a:pt x="6337" y="185534"/>
                  </a:lnTo>
                  <a:lnTo>
                    <a:pt x="1765287" y="185534"/>
                  </a:lnTo>
                  <a:lnTo>
                    <a:pt x="1765287" y="187947"/>
                  </a:lnTo>
                  <a:lnTo>
                    <a:pt x="6337" y="188074"/>
                  </a:lnTo>
                  <a:lnTo>
                    <a:pt x="1765287" y="188074"/>
                  </a:lnTo>
                  <a:lnTo>
                    <a:pt x="1765287" y="190487"/>
                  </a:lnTo>
                  <a:lnTo>
                    <a:pt x="1765287" y="193027"/>
                  </a:lnTo>
                  <a:lnTo>
                    <a:pt x="1769770" y="193027"/>
                  </a:lnTo>
                  <a:lnTo>
                    <a:pt x="1769770" y="194297"/>
                  </a:lnTo>
                  <a:lnTo>
                    <a:pt x="1771040" y="194297"/>
                  </a:lnTo>
                  <a:lnTo>
                    <a:pt x="1771040" y="193027"/>
                  </a:lnTo>
                  <a:lnTo>
                    <a:pt x="1771040" y="190487"/>
                  </a:lnTo>
                  <a:lnTo>
                    <a:pt x="1771637" y="190487"/>
                  </a:lnTo>
                  <a:lnTo>
                    <a:pt x="1771637" y="187947"/>
                  </a:lnTo>
                  <a:lnTo>
                    <a:pt x="1771650" y="182867"/>
                  </a:lnTo>
                  <a:lnTo>
                    <a:pt x="1771662" y="175374"/>
                  </a:lnTo>
                  <a:close/>
                </a:path>
                <a:path w="1772285" h="557529">
                  <a:moveTo>
                    <a:pt x="1771688" y="162560"/>
                  </a:moveTo>
                  <a:lnTo>
                    <a:pt x="1765325" y="162560"/>
                  </a:lnTo>
                  <a:lnTo>
                    <a:pt x="1765312" y="173977"/>
                  </a:lnTo>
                  <a:lnTo>
                    <a:pt x="1771662" y="173977"/>
                  </a:lnTo>
                  <a:lnTo>
                    <a:pt x="1771688" y="162560"/>
                  </a:lnTo>
                  <a:close/>
                </a:path>
                <a:path w="1772285" h="557529">
                  <a:moveTo>
                    <a:pt x="1771700" y="156197"/>
                  </a:moveTo>
                  <a:lnTo>
                    <a:pt x="1765338" y="156197"/>
                  </a:lnTo>
                  <a:lnTo>
                    <a:pt x="1765338" y="161277"/>
                  </a:lnTo>
                  <a:lnTo>
                    <a:pt x="1771688" y="161277"/>
                  </a:lnTo>
                  <a:lnTo>
                    <a:pt x="1771700" y="156197"/>
                  </a:lnTo>
                  <a:close/>
                </a:path>
                <a:path w="1772285" h="557529">
                  <a:moveTo>
                    <a:pt x="1771713" y="143497"/>
                  </a:moveTo>
                  <a:lnTo>
                    <a:pt x="1765363" y="143497"/>
                  </a:lnTo>
                  <a:lnTo>
                    <a:pt x="1765338" y="154940"/>
                  </a:lnTo>
                  <a:lnTo>
                    <a:pt x="1771700" y="154940"/>
                  </a:lnTo>
                  <a:lnTo>
                    <a:pt x="1771713" y="143497"/>
                  </a:lnTo>
                  <a:close/>
                </a:path>
                <a:path w="1772285" h="557529">
                  <a:moveTo>
                    <a:pt x="1771738" y="130797"/>
                  </a:moveTo>
                  <a:lnTo>
                    <a:pt x="1765388" y="130797"/>
                  </a:lnTo>
                  <a:lnTo>
                    <a:pt x="1765363" y="142227"/>
                  </a:lnTo>
                  <a:lnTo>
                    <a:pt x="1771713" y="142227"/>
                  </a:lnTo>
                  <a:lnTo>
                    <a:pt x="1771738" y="130797"/>
                  </a:lnTo>
                  <a:close/>
                </a:path>
                <a:path w="1772285" h="557529">
                  <a:moveTo>
                    <a:pt x="1771853" y="59690"/>
                  </a:moveTo>
                  <a:lnTo>
                    <a:pt x="1765503" y="59677"/>
                  </a:lnTo>
                  <a:lnTo>
                    <a:pt x="1765490" y="64770"/>
                  </a:lnTo>
                  <a:lnTo>
                    <a:pt x="6540" y="64770"/>
                  </a:lnTo>
                  <a:lnTo>
                    <a:pt x="1765490" y="66027"/>
                  </a:lnTo>
                  <a:lnTo>
                    <a:pt x="1765477" y="73660"/>
                  </a:lnTo>
                  <a:lnTo>
                    <a:pt x="1771827" y="73660"/>
                  </a:lnTo>
                  <a:lnTo>
                    <a:pt x="1771853" y="59690"/>
                  </a:lnTo>
                  <a:close/>
                </a:path>
                <a:path w="1772285" h="557529">
                  <a:moveTo>
                    <a:pt x="1771865" y="55880"/>
                  </a:moveTo>
                  <a:lnTo>
                    <a:pt x="1765503" y="55880"/>
                  </a:lnTo>
                  <a:lnTo>
                    <a:pt x="1765503" y="58420"/>
                  </a:lnTo>
                  <a:lnTo>
                    <a:pt x="1771853" y="58420"/>
                  </a:lnTo>
                  <a:lnTo>
                    <a:pt x="1771865" y="55880"/>
                  </a:lnTo>
                  <a:close/>
                </a:path>
                <a:path w="1772285" h="557529">
                  <a:moveTo>
                    <a:pt x="1771865" y="49517"/>
                  </a:moveTo>
                  <a:lnTo>
                    <a:pt x="1765515" y="49517"/>
                  </a:lnTo>
                  <a:lnTo>
                    <a:pt x="1765515" y="54610"/>
                  </a:lnTo>
                  <a:lnTo>
                    <a:pt x="1771865" y="54610"/>
                  </a:lnTo>
                  <a:lnTo>
                    <a:pt x="1771865" y="49517"/>
                  </a:lnTo>
                  <a:close/>
                </a:path>
                <a:path w="1772285" h="557529">
                  <a:moveTo>
                    <a:pt x="1771878" y="44437"/>
                  </a:moveTo>
                  <a:lnTo>
                    <a:pt x="1765528" y="44437"/>
                  </a:lnTo>
                  <a:lnTo>
                    <a:pt x="1765528" y="48247"/>
                  </a:lnTo>
                  <a:lnTo>
                    <a:pt x="1771878" y="48247"/>
                  </a:lnTo>
                  <a:lnTo>
                    <a:pt x="1771878" y="44437"/>
                  </a:lnTo>
                  <a:close/>
                </a:path>
                <a:path w="1772285" h="557529">
                  <a:moveTo>
                    <a:pt x="1771954" y="0"/>
                  </a:moveTo>
                  <a:lnTo>
                    <a:pt x="1765604" y="0"/>
                  </a:lnTo>
                  <a:lnTo>
                    <a:pt x="1765528" y="43180"/>
                  </a:lnTo>
                  <a:lnTo>
                    <a:pt x="1771878" y="43180"/>
                  </a:lnTo>
                  <a:lnTo>
                    <a:pt x="1771954" y="0"/>
                  </a:lnTo>
                  <a:close/>
                </a:path>
              </a:pathLst>
            </a:custGeom>
            <a:solidFill>
              <a:srgbClr val="0043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330096" y="5062791"/>
              <a:ext cx="1759585" cy="516890"/>
            </a:xfrm>
            <a:custGeom>
              <a:avLst/>
              <a:gdLst/>
              <a:ahLst/>
              <a:cxnLst/>
              <a:rect l="l" t="t" r="r" b="b"/>
              <a:pathLst>
                <a:path w="1759585" h="516889">
                  <a:moveTo>
                    <a:pt x="6362" y="507441"/>
                  </a:moveTo>
                  <a:lnTo>
                    <a:pt x="12" y="507428"/>
                  </a:lnTo>
                  <a:lnTo>
                    <a:pt x="0" y="516318"/>
                  </a:lnTo>
                  <a:lnTo>
                    <a:pt x="6350" y="516318"/>
                  </a:lnTo>
                  <a:lnTo>
                    <a:pt x="6362" y="507441"/>
                  </a:lnTo>
                  <a:close/>
                </a:path>
                <a:path w="1759585" h="516889">
                  <a:moveTo>
                    <a:pt x="6464" y="454088"/>
                  </a:moveTo>
                  <a:lnTo>
                    <a:pt x="101" y="452818"/>
                  </a:lnTo>
                  <a:lnTo>
                    <a:pt x="88" y="465518"/>
                  </a:lnTo>
                  <a:lnTo>
                    <a:pt x="6438" y="465518"/>
                  </a:lnTo>
                  <a:lnTo>
                    <a:pt x="6464" y="454088"/>
                  </a:lnTo>
                  <a:close/>
                </a:path>
                <a:path w="1759585" h="516889">
                  <a:moveTo>
                    <a:pt x="6464" y="451548"/>
                  </a:moveTo>
                  <a:lnTo>
                    <a:pt x="101" y="451548"/>
                  </a:lnTo>
                  <a:lnTo>
                    <a:pt x="101" y="452818"/>
                  </a:lnTo>
                  <a:lnTo>
                    <a:pt x="6464" y="452818"/>
                  </a:lnTo>
                  <a:lnTo>
                    <a:pt x="6464" y="451548"/>
                  </a:lnTo>
                  <a:close/>
                </a:path>
                <a:path w="1759585" h="516889">
                  <a:moveTo>
                    <a:pt x="6477" y="445198"/>
                  </a:moveTo>
                  <a:lnTo>
                    <a:pt x="114" y="445198"/>
                  </a:lnTo>
                  <a:lnTo>
                    <a:pt x="114" y="450278"/>
                  </a:lnTo>
                  <a:lnTo>
                    <a:pt x="6464" y="450278"/>
                  </a:lnTo>
                  <a:lnTo>
                    <a:pt x="6477" y="445198"/>
                  </a:lnTo>
                  <a:close/>
                </a:path>
                <a:path w="1759585" h="516889">
                  <a:moveTo>
                    <a:pt x="6527" y="414731"/>
                  </a:moveTo>
                  <a:lnTo>
                    <a:pt x="165" y="414718"/>
                  </a:lnTo>
                  <a:lnTo>
                    <a:pt x="165" y="419798"/>
                  </a:lnTo>
                  <a:lnTo>
                    <a:pt x="152" y="421068"/>
                  </a:lnTo>
                  <a:lnTo>
                    <a:pt x="152" y="424878"/>
                  </a:lnTo>
                  <a:lnTo>
                    <a:pt x="6502" y="424878"/>
                  </a:lnTo>
                  <a:lnTo>
                    <a:pt x="6515" y="421068"/>
                  </a:lnTo>
                  <a:lnTo>
                    <a:pt x="165" y="421068"/>
                  </a:lnTo>
                  <a:lnTo>
                    <a:pt x="165" y="419811"/>
                  </a:lnTo>
                  <a:lnTo>
                    <a:pt x="6515" y="419811"/>
                  </a:lnTo>
                  <a:lnTo>
                    <a:pt x="6527" y="414731"/>
                  </a:lnTo>
                  <a:close/>
                </a:path>
                <a:path w="1759585" h="516889">
                  <a:moveTo>
                    <a:pt x="879513" y="495998"/>
                  </a:moveTo>
                  <a:lnTo>
                    <a:pt x="6388" y="495998"/>
                  </a:lnTo>
                  <a:lnTo>
                    <a:pt x="6388" y="489661"/>
                  </a:lnTo>
                  <a:lnTo>
                    <a:pt x="6413" y="483311"/>
                  </a:lnTo>
                  <a:lnTo>
                    <a:pt x="6413" y="476961"/>
                  </a:lnTo>
                  <a:lnTo>
                    <a:pt x="6438" y="466788"/>
                  </a:lnTo>
                  <a:lnTo>
                    <a:pt x="88" y="465518"/>
                  </a:lnTo>
                  <a:lnTo>
                    <a:pt x="63" y="476948"/>
                  </a:lnTo>
                  <a:lnTo>
                    <a:pt x="50" y="483298"/>
                  </a:lnTo>
                  <a:lnTo>
                    <a:pt x="38" y="489648"/>
                  </a:lnTo>
                  <a:lnTo>
                    <a:pt x="38" y="495998"/>
                  </a:lnTo>
                  <a:lnTo>
                    <a:pt x="38" y="497268"/>
                  </a:lnTo>
                  <a:lnTo>
                    <a:pt x="25" y="507428"/>
                  </a:lnTo>
                  <a:lnTo>
                    <a:pt x="6375" y="507428"/>
                  </a:lnTo>
                  <a:lnTo>
                    <a:pt x="6375" y="502348"/>
                  </a:lnTo>
                  <a:lnTo>
                    <a:pt x="6375" y="497268"/>
                  </a:lnTo>
                  <a:lnTo>
                    <a:pt x="879513" y="497268"/>
                  </a:lnTo>
                  <a:lnTo>
                    <a:pt x="879513" y="495998"/>
                  </a:lnTo>
                  <a:close/>
                </a:path>
                <a:path w="1759585" h="516889">
                  <a:moveTo>
                    <a:pt x="879652" y="407098"/>
                  </a:moveTo>
                  <a:lnTo>
                    <a:pt x="6540" y="407098"/>
                  </a:lnTo>
                  <a:lnTo>
                    <a:pt x="6540" y="400748"/>
                  </a:lnTo>
                  <a:lnTo>
                    <a:pt x="190" y="400748"/>
                  </a:lnTo>
                  <a:lnTo>
                    <a:pt x="190" y="407098"/>
                  </a:lnTo>
                  <a:lnTo>
                    <a:pt x="177" y="408368"/>
                  </a:lnTo>
                  <a:lnTo>
                    <a:pt x="177" y="414718"/>
                  </a:lnTo>
                  <a:lnTo>
                    <a:pt x="6527" y="414718"/>
                  </a:lnTo>
                  <a:lnTo>
                    <a:pt x="6527" y="408368"/>
                  </a:lnTo>
                  <a:lnTo>
                    <a:pt x="879652" y="408368"/>
                  </a:lnTo>
                  <a:lnTo>
                    <a:pt x="879652" y="407098"/>
                  </a:lnTo>
                  <a:close/>
                </a:path>
                <a:path w="1759585" h="516889">
                  <a:moveTo>
                    <a:pt x="1382623" y="5778"/>
                  </a:moveTo>
                  <a:lnTo>
                    <a:pt x="1380070" y="5778"/>
                  </a:lnTo>
                  <a:lnTo>
                    <a:pt x="1380070" y="4508"/>
                  </a:lnTo>
                  <a:lnTo>
                    <a:pt x="1378800" y="4508"/>
                  </a:lnTo>
                  <a:lnTo>
                    <a:pt x="1378800" y="3238"/>
                  </a:lnTo>
                  <a:lnTo>
                    <a:pt x="1376273" y="3238"/>
                  </a:lnTo>
                  <a:lnTo>
                    <a:pt x="1376273" y="1968"/>
                  </a:lnTo>
                  <a:lnTo>
                    <a:pt x="1320076" y="1968"/>
                  </a:lnTo>
                  <a:lnTo>
                    <a:pt x="1320076" y="698"/>
                  </a:lnTo>
                  <a:lnTo>
                    <a:pt x="880325" y="698"/>
                  </a:lnTo>
                  <a:lnTo>
                    <a:pt x="388213" y="0"/>
                  </a:lnTo>
                  <a:lnTo>
                    <a:pt x="388213" y="698"/>
                  </a:lnTo>
                  <a:lnTo>
                    <a:pt x="385673" y="698"/>
                  </a:lnTo>
                  <a:lnTo>
                    <a:pt x="385673" y="1968"/>
                  </a:lnTo>
                  <a:lnTo>
                    <a:pt x="383133" y="1968"/>
                  </a:lnTo>
                  <a:lnTo>
                    <a:pt x="383133" y="3238"/>
                  </a:lnTo>
                  <a:lnTo>
                    <a:pt x="380593" y="3238"/>
                  </a:lnTo>
                  <a:lnTo>
                    <a:pt x="380593" y="4508"/>
                  </a:lnTo>
                  <a:lnTo>
                    <a:pt x="379323" y="4508"/>
                  </a:lnTo>
                  <a:lnTo>
                    <a:pt x="379323" y="5778"/>
                  </a:lnTo>
                  <a:lnTo>
                    <a:pt x="443763" y="5778"/>
                  </a:lnTo>
                  <a:lnTo>
                    <a:pt x="443763" y="7048"/>
                  </a:lnTo>
                  <a:lnTo>
                    <a:pt x="1382623" y="7048"/>
                  </a:lnTo>
                  <a:lnTo>
                    <a:pt x="1382623" y="5778"/>
                  </a:lnTo>
                  <a:close/>
                </a:path>
                <a:path w="1759585" h="516889">
                  <a:moveTo>
                    <a:pt x="1385150" y="7061"/>
                  </a:moveTo>
                  <a:lnTo>
                    <a:pt x="880338" y="7061"/>
                  </a:lnTo>
                  <a:lnTo>
                    <a:pt x="1385150" y="7785"/>
                  </a:lnTo>
                  <a:lnTo>
                    <a:pt x="1385150" y="7061"/>
                  </a:lnTo>
                  <a:close/>
                </a:path>
                <a:path w="1759585" h="516889">
                  <a:moveTo>
                    <a:pt x="1752625" y="507428"/>
                  </a:moveTo>
                  <a:lnTo>
                    <a:pt x="6362" y="507441"/>
                  </a:lnTo>
                  <a:lnTo>
                    <a:pt x="1752625" y="508698"/>
                  </a:lnTo>
                  <a:lnTo>
                    <a:pt x="1752625" y="507428"/>
                  </a:lnTo>
                  <a:close/>
                </a:path>
                <a:path w="1759585" h="516889">
                  <a:moveTo>
                    <a:pt x="1752727" y="443928"/>
                  </a:moveTo>
                  <a:lnTo>
                    <a:pt x="6477" y="443928"/>
                  </a:lnTo>
                  <a:lnTo>
                    <a:pt x="6477" y="445198"/>
                  </a:lnTo>
                  <a:lnTo>
                    <a:pt x="1752727" y="443928"/>
                  </a:lnTo>
                  <a:close/>
                </a:path>
                <a:path w="1759585" h="516889">
                  <a:moveTo>
                    <a:pt x="1752765" y="421068"/>
                  </a:moveTo>
                  <a:lnTo>
                    <a:pt x="6515" y="419811"/>
                  </a:lnTo>
                  <a:lnTo>
                    <a:pt x="6515" y="421068"/>
                  </a:lnTo>
                  <a:lnTo>
                    <a:pt x="1752765" y="421068"/>
                  </a:lnTo>
                  <a:close/>
                </a:path>
                <a:path w="1759585" h="516889">
                  <a:moveTo>
                    <a:pt x="1752777" y="414718"/>
                  </a:moveTo>
                  <a:lnTo>
                    <a:pt x="6527" y="414731"/>
                  </a:lnTo>
                  <a:lnTo>
                    <a:pt x="1752777" y="415988"/>
                  </a:lnTo>
                  <a:lnTo>
                    <a:pt x="1752777" y="414718"/>
                  </a:lnTo>
                  <a:close/>
                </a:path>
                <a:path w="1759585" h="516889">
                  <a:moveTo>
                    <a:pt x="1752803" y="399478"/>
                  </a:moveTo>
                  <a:lnTo>
                    <a:pt x="6553" y="399478"/>
                  </a:lnTo>
                  <a:lnTo>
                    <a:pt x="6540" y="400748"/>
                  </a:lnTo>
                  <a:lnTo>
                    <a:pt x="1752803" y="399478"/>
                  </a:lnTo>
                  <a:close/>
                </a:path>
                <a:path w="1759585" h="516889">
                  <a:moveTo>
                    <a:pt x="1752815" y="393128"/>
                  </a:moveTo>
                  <a:lnTo>
                    <a:pt x="6553" y="393141"/>
                  </a:lnTo>
                  <a:lnTo>
                    <a:pt x="1752815" y="394398"/>
                  </a:lnTo>
                  <a:lnTo>
                    <a:pt x="1752815" y="393128"/>
                  </a:lnTo>
                  <a:close/>
                </a:path>
                <a:path w="1759585" h="516889">
                  <a:moveTo>
                    <a:pt x="1758962" y="508698"/>
                  </a:moveTo>
                  <a:lnTo>
                    <a:pt x="1752625" y="508698"/>
                  </a:lnTo>
                  <a:lnTo>
                    <a:pt x="1752612" y="516318"/>
                  </a:lnTo>
                  <a:lnTo>
                    <a:pt x="1758950" y="516318"/>
                  </a:lnTo>
                  <a:lnTo>
                    <a:pt x="1758962" y="508698"/>
                  </a:lnTo>
                  <a:close/>
                </a:path>
                <a:path w="1759585" h="516889">
                  <a:moveTo>
                    <a:pt x="1759038" y="466788"/>
                  </a:moveTo>
                  <a:lnTo>
                    <a:pt x="1752688" y="466788"/>
                  </a:lnTo>
                  <a:lnTo>
                    <a:pt x="1752676" y="478218"/>
                  </a:lnTo>
                  <a:lnTo>
                    <a:pt x="1752663" y="484568"/>
                  </a:lnTo>
                  <a:lnTo>
                    <a:pt x="1752650" y="490918"/>
                  </a:lnTo>
                  <a:lnTo>
                    <a:pt x="1752638" y="497268"/>
                  </a:lnTo>
                  <a:lnTo>
                    <a:pt x="1752625" y="502348"/>
                  </a:lnTo>
                  <a:lnTo>
                    <a:pt x="6375" y="502348"/>
                  </a:lnTo>
                  <a:lnTo>
                    <a:pt x="1752625" y="503618"/>
                  </a:lnTo>
                  <a:lnTo>
                    <a:pt x="1752625" y="507428"/>
                  </a:lnTo>
                  <a:lnTo>
                    <a:pt x="1758962" y="507428"/>
                  </a:lnTo>
                  <a:lnTo>
                    <a:pt x="1758988" y="497268"/>
                  </a:lnTo>
                  <a:lnTo>
                    <a:pt x="1759000" y="490918"/>
                  </a:lnTo>
                  <a:lnTo>
                    <a:pt x="1759013" y="484568"/>
                  </a:lnTo>
                  <a:lnTo>
                    <a:pt x="1759013" y="478218"/>
                  </a:lnTo>
                  <a:lnTo>
                    <a:pt x="1759038" y="466788"/>
                  </a:lnTo>
                  <a:close/>
                </a:path>
                <a:path w="1759585" h="516889">
                  <a:moveTo>
                    <a:pt x="1759051" y="454088"/>
                  </a:moveTo>
                  <a:lnTo>
                    <a:pt x="1752701" y="454088"/>
                  </a:lnTo>
                  <a:lnTo>
                    <a:pt x="1752701" y="465518"/>
                  </a:lnTo>
                  <a:lnTo>
                    <a:pt x="1759051" y="465518"/>
                  </a:lnTo>
                  <a:lnTo>
                    <a:pt x="1759051" y="454088"/>
                  </a:lnTo>
                  <a:close/>
                </a:path>
                <a:path w="1759585" h="516889">
                  <a:moveTo>
                    <a:pt x="1759064" y="450278"/>
                  </a:moveTo>
                  <a:lnTo>
                    <a:pt x="1752714" y="450291"/>
                  </a:lnTo>
                  <a:lnTo>
                    <a:pt x="1752714" y="452818"/>
                  </a:lnTo>
                  <a:lnTo>
                    <a:pt x="1759064" y="452818"/>
                  </a:lnTo>
                  <a:lnTo>
                    <a:pt x="1759064" y="450278"/>
                  </a:lnTo>
                  <a:close/>
                </a:path>
                <a:path w="1759585" h="516889">
                  <a:moveTo>
                    <a:pt x="1759077" y="443928"/>
                  </a:moveTo>
                  <a:lnTo>
                    <a:pt x="1752727" y="443941"/>
                  </a:lnTo>
                  <a:lnTo>
                    <a:pt x="1752714" y="450278"/>
                  </a:lnTo>
                  <a:lnTo>
                    <a:pt x="1759064" y="450278"/>
                  </a:lnTo>
                  <a:lnTo>
                    <a:pt x="1759077" y="443928"/>
                  </a:lnTo>
                  <a:close/>
                </a:path>
                <a:path w="1759585" h="516889">
                  <a:moveTo>
                    <a:pt x="1759102" y="426148"/>
                  </a:moveTo>
                  <a:lnTo>
                    <a:pt x="1752752" y="426148"/>
                  </a:lnTo>
                  <a:lnTo>
                    <a:pt x="1752752" y="435038"/>
                  </a:lnTo>
                  <a:lnTo>
                    <a:pt x="1752727" y="437578"/>
                  </a:lnTo>
                  <a:lnTo>
                    <a:pt x="6489" y="437578"/>
                  </a:lnTo>
                  <a:lnTo>
                    <a:pt x="6489" y="438848"/>
                  </a:lnTo>
                  <a:lnTo>
                    <a:pt x="1752727" y="437591"/>
                  </a:lnTo>
                  <a:lnTo>
                    <a:pt x="1752727" y="440118"/>
                  </a:lnTo>
                  <a:lnTo>
                    <a:pt x="6477" y="440118"/>
                  </a:lnTo>
                  <a:lnTo>
                    <a:pt x="6489" y="433781"/>
                  </a:lnTo>
                  <a:lnTo>
                    <a:pt x="6502" y="424891"/>
                  </a:lnTo>
                  <a:lnTo>
                    <a:pt x="152" y="424878"/>
                  </a:lnTo>
                  <a:lnTo>
                    <a:pt x="139" y="433768"/>
                  </a:lnTo>
                  <a:lnTo>
                    <a:pt x="114" y="443928"/>
                  </a:lnTo>
                  <a:lnTo>
                    <a:pt x="6477" y="443928"/>
                  </a:lnTo>
                  <a:lnTo>
                    <a:pt x="6477" y="441388"/>
                  </a:lnTo>
                  <a:lnTo>
                    <a:pt x="1752727" y="440131"/>
                  </a:lnTo>
                  <a:lnTo>
                    <a:pt x="1752727" y="443928"/>
                  </a:lnTo>
                  <a:lnTo>
                    <a:pt x="1759077" y="443928"/>
                  </a:lnTo>
                  <a:lnTo>
                    <a:pt x="1759089" y="435038"/>
                  </a:lnTo>
                  <a:lnTo>
                    <a:pt x="1759102" y="426148"/>
                  </a:lnTo>
                  <a:close/>
                </a:path>
                <a:path w="1759585" h="516889">
                  <a:moveTo>
                    <a:pt x="1759115" y="415988"/>
                  </a:moveTo>
                  <a:lnTo>
                    <a:pt x="1752777" y="415988"/>
                  </a:lnTo>
                  <a:lnTo>
                    <a:pt x="1752765" y="421068"/>
                  </a:lnTo>
                  <a:lnTo>
                    <a:pt x="1752765" y="424878"/>
                  </a:lnTo>
                  <a:lnTo>
                    <a:pt x="1759102" y="424878"/>
                  </a:lnTo>
                  <a:lnTo>
                    <a:pt x="1759115" y="421068"/>
                  </a:lnTo>
                  <a:lnTo>
                    <a:pt x="1759115" y="415988"/>
                  </a:lnTo>
                  <a:close/>
                </a:path>
                <a:path w="1759585" h="516889">
                  <a:moveTo>
                    <a:pt x="1759153" y="399478"/>
                  </a:moveTo>
                  <a:lnTo>
                    <a:pt x="1752803" y="399491"/>
                  </a:lnTo>
                  <a:lnTo>
                    <a:pt x="1752790" y="408368"/>
                  </a:lnTo>
                  <a:lnTo>
                    <a:pt x="1752777" y="414718"/>
                  </a:lnTo>
                  <a:lnTo>
                    <a:pt x="1759127" y="414718"/>
                  </a:lnTo>
                  <a:lnTo>
                    <a:pt x="1759127" y="408368"/>
                  </a:lnTo>
                  <a:lnTo>
                    <a:pt x="1759153" y="399478"/>
                  </a:lnTo>
                  <a:close/>
                </a:path>
                <a:path w="1759585" h="516889">
                  <a:moveTo>
                    <a:pt x="1759153" y="394398"/>
                  </a:moveTo>
                  <a:lnTo>
                    <a:pt x="1752815" y="394398"/>
                  </a:lnTo>
                  <a:lnTo>
                    <a:pt x="6553" y="394398"/>
                  </a:lnTo>
                  <a:lnTo>
                    <a:pt x="6553" y="393141"/>
                  </a:lnTo>
                  <a:lnTo>
                    <a:pt x="203" y="393128"/>
                  </a:lnTo>
                  <a:lnTo>
                    <a:pt x="203" y="394398"/>
                  </a:lnTo>
                  <a:lnTo>
                    <a:pt x="190" y="399478"/>
                  </a:lnTo>
                  <a:lnTo>
                    <a:pt x="6553" y="399478"/>
                  </a:lnTo>
                  <a:lnTo>
                    <a:pt x="6553" y="394411"/>
                  </a:lnTo>
                  <a:lnTo>
                    <a:pt x="1752815" y="395668"/>
                  </a:lnTo>
                  <a:lnTo>
                    <a:pt x="1752803" y="399478"/>
                  </a:lnTo>
                  <a:lnTo>
                    <a:pt x="1759153" y="399478"/>
                  </a:lnTo>
                  <a:lnTo>
                    <a:pt x="1759153" y="395668"/>
                  </a:lnTo>
                  <a:lnTo>
                    <a:pt x="1759153" y="394398"/>
                  </a:lnTo>
                  <a:close/>
                </a:path>
              </a:pathLst>
            </a:custGeom>
            <a:solidFill>
              <a:srgbClr val="0043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329105" y="5403849"/>
              <a:ext cx="1760220" cy="1191260"/>
            </a:xfrm>
            <a:custGeom>
              <a:avLst/>
              <a:gdLst/>
              <a:ahLst/>
              <a:cxnLst/>
              <a:rect l="l" t="t" r="r" b="b"/>
              <a:pathLst>
                <a:path w="1760220" h="1191259">
                  <a:moveTo>
                    <a:pt x="6362" y="759460"/>
                  </a:moveTo>
                  <a:lnTo>
                    <a:pt x="25" y="759472"/>
                  </a:lnTo>
                  <a:lnTo>
                    <a:pt x="12" y="760742"/>
                  </a:lnTo>
                  <a:lnTo>
                    <a:pt x="12" y="764552"/>
                  </a:lnTo>
                  <a:lnTo>
                    <a:pt x="0" y="769632"/>
                  </a:lnTo>
                  <a:lnTo>
                    <a:pt x="6350" y="769632"/>
                  </a:lnTo>
                  <a:lnTo>
                    <a:pt x="6362" y="764552"/>
                  </a:lnTo>
                  <a:lnTo>
                    <a:pt x="6362" y="760742"/>
                  </a:lnTo>
                  <a:lnTo>
                    <a:pt x="6362" y="759460"/>
                  </a:lnTo>
                  <a:close/>
                </a:path>
                <a:path w="1760220" h="1191259">
                  <a:moveTo>
                    <a:pt x="6426" y="723912"/>
                  </a:moveTo>
                  <a:lnTo>
                    <a:pt x="76" y="723912"/>
                  </a:lnTo>
                  <a:lnTo>
                    <a:pt x="63" y="732802"/>
                  </a:lnTo>
                  <a:lnTo>
                    <a:pt x="38" y="751840"/>
                  </a:lnTo>
                  <a:lnTo>
                    <a:pt x="38" y="753110"/>
                  </a:lnTo>
                  <a:lnTo>
                    <a:pt x="25" y="758190"/>
                  </a:lnTo>
                  <a:lnTo>
                    <a:pt x="6375" y="758190"/>
                  </a:lnTo>
                  <a:lnTo>
                    <a:pt x="6375" y="753110"/>
                  </a:lnTo>
                  <a:lnTo>
                    <a:pt x="3200" y="753110"/>
                  </a:lnTo>
                  <a:lnTo>
                    <a:pt x="3200" y="751852"/>
                  </a:lnTo>
                  <a:lnTo>
                    <a:pt x="6375" y="751852"/>
                  </a:lnTo>
                  <a:lnTo>
                    <a:pt x="6413" y="732802"/>
                  </a:lnTo>
                  <a:lnTo>
                    <a:pt x="6426" y="723912"/>
                  </a:lnTo>
                  <a:close/>
                </a:path>
                <a:path w="1760220" h="1191259">
                  <a:moveTo>
                    <a:pt x="6629" y="601980"/>
                  </a:moveTo>
                  <a:lnTo>
                    <a:pt x="279" y="601980"/>
                  </a:lnTo>
                  <a:lnTo>
                    <a:pt x="266" y="612140"/>
                  </a:lnTo>
                  <a:lnTo>
                    <a:pt x="6616" y="612140"/>
                  </a:lnTo>
                  <a:lnTo>
                    <a:pt x="6629" y="601980"/>
                  </a:lnTo>
                  <a:close/>
                </a:path>
                <a:path w="1760220" h="1191259">
                  <a:moveTo>
                    <a:pt x="7581" y="29210"/>
                  </a:moveTo>
                  <a:lnTo>
                    <a:pt x="1231" y="29210"/>
                  </a:lnTo>
                  <a:lnTo>
                    <a:pt x="1219" y="34290"/>
                  </a:lnTo>
                  <a:lnTo>
                    <a:pt x="1206" y="46990"/>
                  </a:lnTo>
                  <a:lnTo>
                    <a:pt x="1193" y="52070"/>
                  </a:lnTo>
                  <a:lnTo>
                    <a:pt x="7543" y="52070"/>
                  </a:lnTo>
                  <a:lnTo>
                    <a:pt x="7556" y="47002"/>
                  </a:lnTo>
                  <a:lnTo>
                    <a:pt x="7581" y="34302"/>
                  </a:lnTo>
                  <a:lnTo>
                    <a:pt x="7581" y="29210"/>
                  </a:lnTo>
                  <a:close/>
                </a:path>
                <a:path w="1760220" h="1191259">
                  <a:moveTo>
                    <a:pt x="7632" y="2540"/>
                  </a:moveTo>
                  <a:lnTo>
                    <a:pt x="6934" y="2540"/>
                  </a:lnTo>
                  <a:lnTo>
                    <a:pt x="6934" y="3810"/>
                  </a:lnTo>
                  <a:lnTo>
                    <a:pt x="5664" y="3810"/>
                  </a:lnTo>
                  <a:lnTo>
                    <a:pt x="5664" y="6350"/>
                  </a:lnTo>
                  <a:lnTo>
                    <a:pt x="4394" y="6350"/>
                  </a:lnTo>
                  <a:lnTo>
                    <a:pt x="4394" y="7620"/>
                  </a:lnTo>
                  <a:lnTo>
                    <a:pt x="3124" y="7620"/>
                  </a:lnTo>
                  <a:lnTo>
                    <a:pt x="3124" y="10160"/>
                  </a:lnTo>
                  <a:lnTo>
                    <a:pt x="1854" y="10160"/>
                  </a:lnTo>
                  <a:lnTo>
                    <a:pt x="1854" y="13970"/>
                  </a:lnTo>
                  <a:lnTo>
                    <a:pt x="1257" y="13970"/>
                  </a:lnTo>
                  <a:lnTo>
                    <a:pt x="1257" y="15240"/>
                  </a:lnTo>
                  <a:lnTo>
                    <a:pt x="7607" y="15240"/>
                  </a:lnTo>
                  <a:lnTo>
                    <a:pt x="7607" y="13970"/>
                  </a:lnTo>
                  <a:lnTo>
                    <a:pt x="7620" y="10160"/>
                  </a:lnTo>
                  <a:lnTo>
                    <a:pt x="7620" y="7620"/>
                  </a:lnTo>
                  <a:lnTo>
                    <a:pt x="7620" y="6350"/>
                  </a:lnTo>
                  <a:lnTo>
                    <a:pt x="7632" y="3810"/>
                  </a:lnTo>
                  <a:lnTo>
                    <a:pt x="7632" y="2540"/>
                  </a:lnTo>
                  <a:close/>
                </a:path>
                <a:path w="1760220" h="1191259">
                  <a:moveTo>
                    <a:pt x="878789" y="1183640"/>
                  </a:moveTo>
                  <a:lnTo>
                    <a:pt x="376504" y="1183640"/>
                  </a:lnTo>
                  <a:lnTo>
                    <a:pt x="376504" y="1184910"/>
                  </a:lnTo>
                  <a:lnTo>
                    <a:pt x="376504" y="1186180"/>
                  </a:lnTo>
                  <a:lnTo>
                    <a:pt x="379044" y="1186180"/>
                  </a:lnTo>
                  <a:lnTo>
                    <a:pt x="379044" y="1184910"/>
                  </a:lnTo>
                  <a:lnTo>
                    <a:pt x="878789" y="1184910"/>
                  </a:lnTo>
                  <a:lnTo>
                    <a:pt x="878789" y="1183640"/>
                  </a:lnTo>
                  <a:close/>
                </a:path>
                <a:path w="1760220" h="1191259">
                  <a:moveTo>
                    <a:pt x="1375994" y="1189990"/>
                  </a:moveTo>
                  <a:lnTo>
                    <a:pt x="878789" y="1189990"/>
                  </a:lnTo>
                  <a:lnTo>
                    <a:pt x="878789" y="1191260"/>
                  </a:lnTo>
                  <a:lnTo>
                    <a:pt x="1375994" y="1191260"/>
                  </a:lnTo>
                  <a:lnTo>
                    <a:pt x="1375994" y="1189990"/>
                  </a:lnTo>
                  <a:close/>
                </a:path>
                <a:path w="1760220" h="1191259">
                  <a:moveTo>
                    <a:pt x="1382344" y="1186180"/>
                  </a:moveTo>
                  <a:lnTo>
                    <a:pt x="381584" y="1186180"/>
                  </a:lnTo>
                  <a:lnTo>
                    <a:pt x="381584" y="1188720"/>
                  </a:lnTo>
                  <a:lnTo>
                    <a:pt x="382854" y="1188720"/>
                  </a:lnTo>
                  <a:lnTo>
                    <a:pt x="382854" y="1189558"/>
                  </a:lnTo>
                  <a:lnTo>
                    <a:pt x="385394" y="1189558"/>
                  </a:lnTo>
                  <a:lnTo>
                    <a:pt x="385394" y="1188720"/>
                  </a:lnTo>
                  <a:lnTo>
                    <a:pt x="1382344" y="1188720"/>
                  </a:lnTo>
                  <a:lnTo>
                    <a:pt x="1382344" y="1186180"/>
                  </a:lnTo>
                  <a:close/>
                </a:path>
                <a:path w="1760220" h="1191259">
                  <a:moveTo>
                    <a:pt x="1752612" y="764552"/>
                  </a:moveTo>
                  <a:lnTo>
                    <a:pt x="6362" y="764552"/>
                  </a:lnTo>
                  <a:lnTo>
                    <a:pt x="1752612" y="765810"/>
                  </a:lnTo>
                  <a:lnTo>
                    <a:pt x="1752612" y="764552"/>
                  </a:lnTo>
                  <a:close/>
                </a:path>
                <a:path w="1760220" h="1191259">
                  <a:moveTo>
                    <a:pt x="1752714" y="544830"/>
                  </a:moveTo>
                  <a:lnTo>
                    <a:pt x="879856" y="544195"/>
                  </a:lnTo>
                  <a:lnTo>
                    <a:pt x="7340" y="544830"/>
                  </a:lnTo>
                  <a:lnTo>
                    <a:pt x="1752714" y="544830"/>
                  </a:lnTo>
                  <a:close/>
                </a:path>
                <a:path w="1760220" h="1191259">
                  <a:moveTo>
                    <a:pt x="1753806" y="52070"/>
                  </a:moveTo>
                  <a:lnTo>
                    <a:pt x="7543" y="52082"/>
                  </a:lnTo>
                  <a:lnTo>
                    <a:pt x="1753806" y="53340"/>
                  </a:lnTo>
                  <a:lnTo>
                    <a:pt x="1753806" y="52070"/>
                  </a:lnTo>
                  <a:close/>
                </a:path>
                <a:path w="1760220" h="1191259">
                  <a:moveTo>
                    <a:pt x="1753844" y="29210"/>
                  </a:moveTo>
                  <a:lnTo>
                    <a:pt x="7594" y="27952"/>
                  </a:lnTo>
                  <a:lnTo>
                    <a:pt x="7581" y="29210"/>
                  </a:lnTo>
                  <a:lnTo>
                    <a:pt x="1753844" y="29210"/>
                  </a:lnTo>
                  <a:close/>
                </a:path>
                <a:path w="1760220" h="1191259">
                  <a:moveTo>
                    <a:pt x="1753857" y="22860"/>
                  </a:moveTo>
                  <a:lnTo>
                    <a:pt x="7594" y="22860"/>
                  </a:lnTo>
                  <a:lnTo>
                    <a:pt x="7607" y="15252"/>
                  </a:lnTo>
                  <a:lnTo>
                    <a:pt x="1257" y="15240"/>
                  </a:lnTo>
                  <a:lnTo>
                    <a:pt x="1231" y="27940"/>
                  </a:lnTo>
                  <a:lnTo>
                    <a:pt x="7594" y="27952"/>
                  </a:lnTo>
                  <a:lnTo>
                    <a:pt x="7594" y="24130"/>
                  </a:lnTo>
                  <a:lnTo>
                    <a:pt x="1753857" y="22860"/>
                  </a:lnTo>
                  <a:close/>
                </a:path>
                <a:path w="1760220" h="1191259">
                  <a:moveTo>
                    <a:pt x="1753882" y="2540"/>
                  </a:moveTo>
                  <a:lnTo>
                    <a:pt x="7632" y="1270"/>
                  </a:lnTo>
                  <a:lnTo>
                    <a:pt x="7632" y="2540"/>
                  </a:lnTo>
                  <a:lnTo>
                    <a:pt x="1753882" y="2540"/>
                  </a:lnTo>
                  <a:close/>
                </a:path>
                <a:path w="1760220" h="1191259">
                  <a:moveTo>
                    <a:pt x="1754454" y="0"/>
                  </a:moveTo>
                  <a:lnTo>
                    <a:pt x="1753895" y="0"/>
                  </a:lnTo>
                  <a:lnTo>
                    <a:pt x="1753895" y="1270"/>
                  </a:lnTo>
                  <a:lnTo>
                    <a:pt x="1754454" y="1270"/>
                  </a:lnTo>
                  <a:lnTo>
                    <a:pt x="1754454" y="0"/>
                  </a:lnTo>
                  <a:close/>
                </a:path>
                <a:path w="1760220" h="1191259">
                  <a:moveTo>
                    <a:pt x="1759026" y="734072"/>
                  </a:moveTo>
                  <a:lnTo>
                    <a:pt x="1752663" y="734060"/>
                  </a:lnTo>
                  <a:lnTo>
                    <a:pt x="1752650" y="741692"/>
                  </a:lnTo>
                  <a:lnTo>
                    <a:pt x="6400" y="741692"/>
                  </a:lnTo>
                  <a:lnTo>
                    <a:pt x="1752650" y="742950"/>
                  </a:lnTo>
                  <a:lnTo>
                    <a:pt x="1752638" y="751852"/>
                  </a:lnTo>
                  <a:lnTo>
                    <a:pt x="1758988" y="751852"/>
                  </a:lnTo>
                  <a:lnTo>
                    <a:pt x="1759026" y="734072"/>
                  </a:lnTo>
                  <a:close/>
                </a:path>
                <a:path w="1760220" h="1191259">
                  <a:moveTo>
                    <a:pt x="1759038" y="723912"/>
                  </a:moveTo>
                  <a:lnTo>
                    <a:pt x="1752676" y="723912"/>
                  </a:lnTo>
                  <a:lnTo>
                    <a:pt x="1752663" y="726452"/>
                  </a:lnTo>
                  <a:lnTo>
                    <a:pt x="6426" y="726452"/>
                  </a:lnTo>
                  <a:lnTo>
                    <a:pt x="6426" y="727722"/>
                  </a:lnTo>
                  <a:lnTo>
                    <a:pt x="1752663" y="726465"/>
                  </a:lnTo>
                  <a:lnTo>
                    <a:pt x="1752663" y="734060"/>
                  </a:lnTo>
                  <a:lnTo>
                    <a:pt x="1759026" y="734060"/>
                  </a:lnTo>
                  <a:lnTo>
                    <a:pt x="1759038" y="723912"/>
                  </a:lnTo>
                  <a:close/>
                </a:path>
                <a:path w="1760220" h="1191259">
                  <a:moveTo>
                    <a:pt x="1759940" y="175272"/>
                  </a:moveTo>
                  <a:lnTo>
                    <a:pt x="1752714" y="175272"/>
                  </a:lnTo>
                  <a:lnTo>
                    <a:pt x="1752714" y="544830"/>
                  </a:lnTo>
                  <a:lnTo>
                    <a:pt x="1752714" y="600722"/>
                  </a:lnTo>
                  <a:lnTo>
                    <a:pt x="7340" y="600722"/>
                  </a:lnTo>
                  <a:lnTo>
                    <a:pt x="7340" y="544830"/>
                  </a:lnTo>
                  <a:lnTo>
                    <a:pt x="7340" y="175272"/>
                  </a:lnTo>
                  <a:lnTo>
                    <a:pt x="279" y="175272"/>
                  </a:lnTo>
                  <a:lnTo>
                    <a:pt x="279" y="600722"/>
                  </a:lnTo>
                  <a:lnTo>
                    <a:pt x="6629" y="600722"/>
                  </a:lnTo>
                  <a:lnTo>
                    <a:pt x="1752714" y="601980"/>
                  </a:lnTo>
                  <a:lnTo>
                    <a:pt x="1752714" y="612140"/>
                  </a:lnTo>
                  <a:lnTo>
                    <a:pt x="6616" y="612140"/>
                  </a:lnTo>
                  <a:lnTo>
                    <a:pt x="6604" y="613410"/>
                  </a:lnTo>
                  <a:lnTo>
                    <a:pt x="1752714" y="612152"/>
                  </a:lnTo>
                  <a:lnTo>
                    <a:pt x="1752714" y="638822"/>
                  </a:lnTo>
                  <a:lnTo>
                    <a:pt x="1752714" y="683895"/>
                  </a:lnTo>
                  <a:lnTo>
                    <a:pt x="879132" y="683895"/>
                  </a:lnTo>
                  <a:lnTo>
                    <a:pt x="1752714" y="684542"/>
                  </a:lnTo>
                  <a:lnTo>
                    <a:pt x="1752714" y="694702"/>
                  </a:lnTo>
                  <a:lnTo>
                    <a:pt x="1752714" y="695972"/>
                  </a:lnTo>
                  <a:lnTo>
                    <a:pt x="1752714" y="701052"/>
                  </a:lnTo>
                  <a:lnTo>
                    <a:pt x="6604" y="701052"/>
                  </a:lnTo>
                  <a:lnTo>
                    <a:pt x="6604" y="695972"/>
                  </a:lnTo>
                  <a:lnTo>
                    <a:pt x="1752714" y="695972"/>
                  </a:lnTo>
                  <a:lnTo>
                    <a:pt x="1752714" y="694702"/>
                  </a:lnTo>
                  <a:lnTo>
                    <a:pt x="6604" y="694702"/>
                  </a:lnTo>
                  <a:lnTo>
                    <a:pt x="6604" y="640092"/>
                  </a:lnTo>
                  <a:lnTo>
                    <a:pt x="1752714" y="638835"/>
                  </a:lnTo>
                  <a:lnTo>
                    <a:pt x="6604" y="638822"/>
                  </a:lnTo>
                  <a:lnTo>
                    <a:pt x="6604" y="613410"/>
                  </a:lnTo>
                  <a:lnTo>
                    <a:pt x="76" y="613410"/>
                  </a:lnTo>
                  <a:lnTo>
                    <a:pt x="76" y="722642"/>
                  </a:lnTo>
                  <a:lnTo>
                    <a:pt x="6426" y="722642"/>
                  </a:lnTo>
                  <a:lnTo>
                    <a:pt x="6426" y="723912"/>
                  </a:lnTo>
                  <a:lnTo>
                    <a:pt x="1752676" y="723912"/>
                  </a:lnTo>
                  <a:lnTo>
                    <a:pt x="1752688" y="722642"/>
                  </a:lnTo>
                  <a:lnTo>
                    <a:pt x="6604" y="722642"/>
                  </a:lnTo>
                  <a:lnTo>
                    <a:pt x="6604" y="707415"/>
                  </a:lnTo>
                  <a:lnTo>
                    <a:pt x="1752701" y="708660"/>
                  </a:lnTo>
                  <a:lnTo>
                    <a:pt x="1752688" y="722642"/>
                  </a:lnTo>
                  <a:lnTo>
                    <a:pt x="1759038" y="722642"/>
                  </a:lnTo>
                  <a:lnTo>
                    <a:pt x="1759064" y="706120"/>
                  </a:lnTo>
                  <a:lnTo>
                    <a:pt x="1752714" y="706120"/>
                  </a:lnTo>
                  <a:lnTo>
                    <a:pt x="1752701" y="707402"/>
                  </a:lnTo>
                  <a:lnTo>
                    <a:pt x="6604" y="707402"/>
                  </a:lnTo>
                  <a:lnTo>
                    <a:pt x="6604" y="701065"/>
                  </a:lnTo>
                  <a:lnTo>
                    <a:pt x="1752714" y="702310"/>
                  </a:lnTo>
                  <a:lnTo>
                    <a:pt x="1752714" y="704850"/>
                  </a:lnTo>
                  <a:lnTo>
                    <a:pt x="1759064" y="704850"/>
                  </a:lnTo>
                  <a:lnTo>
                    <a:pt x="1759940" y="704850"/>
                  </a:lnTo>
                  <a:lnTo>
                    <a:pt x="1759940" y="175272"/>
                  </a:lnTo>
                  <a:close/>
                </a:path>
                <a:path w="1760220" h="1191259">
                  <a:moveTo>
                    <a:pt x="1760220" y="10160"/>
                  </a:moveTo>
                  <a:lnTo>
                    <a:pt x="1759534" y="10160"/>
                  </a:lnTo>
                  <a:lnTo>
                    <a:pt x="1759534" y="7620"/>
                  </a:lnTo>
                  <a:lnTo>
                    <a:pt x="1758264" y="7620"/>
                  </a:lnTo>
                  <a:lnTo>
                    <a:pt x="1758264" y="6350"/>
                  </a:lnTo>
                  <a:lnTo>
                    <a:pt x="1756994" y="6350"/>
                  </a:lnTo>
                  <a:lnTo>
                    <a:pt x="1756994" y="3810"/>
                  </a:lnTo>
                  <a:lnTo>
                    <a:pt x="1755711" y="3810"/>
                  </a:lnTo>
                  <a:lnTo>
                    <a:pt x="1755711" y="2540"/>
                  </a:lnTo>
                  <a:lnTo>
                    <a:pt x="1753895" y="2540"/>
                  </a:lnTo>
                  <a:lnTo>
                    <a:pt x="1753882" y="3810"/>
                  </a:lnTo>
                  <a:lnTo>
                    <a:pt x="1753882" y="6350"/>
                  </a:lnTo>
                  <a:lnTo>
                    <a:pt x="1753882" y="7620"/>
                  </a:lnTo>
                  <a:lnTo>
                    <a:pt x="1753882" y="10160"/>
                  </a:lnTo>
                  <a:lnTo>
                    <a:pt x="1753870" y="16510"/>
                  </a:lnTo>
                  <a:lnTo>
                    <a:pt x="1753857" y="22860"/>
                  </a:lnTo>
                  <a:lnTo>
                    <a:pt x="1753844" y="29210"/>
                  </a:lnTo>
                  <a:lnTo>
                    <a:pt x="1753831" y="35560"/>
                  </a:lnTo>
                  <a:lnTo>
                    <a:pt x="1753819" y="48260"/>
                  </a:lnTo>
                  <a:lnTo>
                    <a:pt x="1753806" y="52070"/>
                  </a:lnTo>
                  <a:lnTo>
                    <a:pt x="1760143" y="52070"/>
                  </a:lnTo>
                  <a:lnTo>
                    <a:pt x="1760156" y="48260"/>
                  </a:lnTo>
                  <a:lnTo>
                    <a:pt x="1760181" y="35560"/>
                  </a:lnTo>
                  <a:lnTo>
                    <a:pt x="1760181" y="29210"/>
                  </a:lnTo>
                  <a:lnTo>
                    <a:pt x="1760207" y="16510"/>
                  </a:lnTo>
                  <a:lnTo>
                    <a:pt x="1760220" y="10160"/>
                  </a:lnTo>
                  <a:close/>
                </a:path>
              </a:pathLst>
            </a:custGeom>
            <a:solidFill>
              <a:srgbClr val="0043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700530" y="6586220"/>
              <a:ext cx="1021080" cy="3810"/>
            </a:xfrm>
            <a:custGeom>
              <a:avLst/>
              <a:gdLst/>
              <a:ahLst/>
              <a:cxnLst/>
              <a:rect l="l" t="t" r="r" b="b"/>
              <a:pathLst>
                <a:path w="1021080" h="3809">
                  <a:moveTo>
                    <a:pt x="2540" y="812"/>
                  </a:moveTo>
                  <a:lnTo>
                    <a:pt x="0" y="80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812"/>
                  </a:lnTo>
                  <a:close/>
                </a:path>
                <a:path w="1021080" h="3809">
                  <a:moveTo>
                    <a:pt x="507365" y="1270"/>
                  </a:moveTo>
                  <a:lnTo>
                    <a:pt x="5080" y="1270"/>
                  </a:lnTo>
                  <a:lnTo>
                    <a:pt x="5080" y="2540"/>
                  </a:lnTo>
                  <a:lnTo>
                    <a:pt x="507365" y="2540"/>
                  </a:lnTo>
                  <a:lnTo>
                    <a:pt x="507365" y="1270"/>
                  </a:lnTo>
                  <a:close/>
                </a:path>
                <a:path w="1021080" h="3809">
                  <a:moveTo>
                    <a:pt x="1016000" y="3022"/>
                  </a:moveTo>
                  <a:lnTo>
                    <a:pt x="1013460" y="3009"/>
                  </a:lnTo>
                  <a:lnTo>
                    <a:pt x="1013460" y="3810"/>
                  </a:lnTo>
                  <a:lnTo>
                    <a:pt x="1016000" y="3810"/>
                  </a:lnTo>
                  <a:lnTo>
                    <a:pt x="1016000" y="3022"/>
                  </a:lnTo>
                  <a:close/>
                </a:path>
                <a:path w="1021080" h="3809">
                  <a:moveTo>
                    <a:pt x="1021080" y="0"/>
                  </a:moveTo>
                  <a:lnTo>
                    <a:pt x="1018540" y="0"/>
                  </a:lnTo>
                  <a:lnTo>
                    <a:pt x="1018540" y="1270"/>
                  </a:lnTo>
                  <a:lnTo>
                    <a:pt x="1021080" y="1270"/>
                  </a:lnTo>
                  <a:lnTo>
                    <a:pt x="1021080" y="0"/>
                  </a:lnTo>
                  <a:close/>
                </a:path>
              </a:pathLst>
            </a:custGeom>
            <a:solidFill>
              <a:srgbClr val="0043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3084872" y="6156955"/>
              <a:ext cx="0" cy="101600"/>
            </a:xfrm>
            <a:custGeom>
              <a:avLst/>
              <a:gdLst/>
              <a:ahLst/>
              <a:cxnLst/>
              <a:rect l="l" t="t" r="r" b="b"/>
              <a:pathLst>
                <a:path h="101600">
                  <a:moveTo>
                    <a:pt x="0" y="0"/>
                  </a:moveTo>
                  <a:lnTo>
                    <a:pt x="0" y="101604"/>
                  </a:lnTo>
                </a:path>
              </a:pathLst>
            </a:custGeom>
            <a:ln w="6456">
              <a:solidFill>
                <a:srgbClr val="00435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332232" y="6174739"/>
              <a:ext cx="0" cy="77470"/>
            </a:xfrm>
            <a:custGeom>
              <a:avLst/>
              <a:gdLst/>
              <a:ahLst/>
              <a:cxnLst/>
              <a:rect l="l" t="t" r="r" b="b"/>
              <a:pathLst>
                <a:path h="77470">
                  <a:moveTo>
                    <a:pt x="0" y="0"/>
                  </a:moveTo>
                  <a:lnTo>
                    <a:pt x="0" y="77470"/>
                  </a:lnTo>
                </a:path>
              </a:pathLst>
            </a:custGeom>
            <a:ln w="6374">
              <a:solidFill>
                <a:srgbClr val="00435E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336319" y="5069116"/>
              <a:ext cx="1746885" cy="591820"/>
            </a:xfrm>
            <a:custGeom>
              <a:avLst/>
              <a:gdLst/>
              <a:ahLst/>
              <a:cxnLst/>
              <a:rect l="l" t="t" r="r" b="b"/>
              <a:pathLst>
                <a:path w="1746885" h="591820">
                  <a:moveTo>
                    <a:pt x="6400" y="559523"/>
                  </a:moveTo>
                  <a:lnTo>
                    <a:pt x="50" y="559523"/>
                  </a:lnTo>
                  <a:lnTo>
                    <a:pt x="38" y="567143"/>
                  </a:lnTo>
                  <a:lnTo>
                    <a:pt x="6388" y="567143"/>
                  </a:lnTo>
                  <a:lnTo>
                    <a:pt x="6400" y="559523"/>
                  </a:lnTo>
                  <a:close/>
                </a:path>
                <a:path w="1746885" h="591820">
                  <a:moveTo>
                    <a:pt x="6477" y="513816"/>
                  </a:moveTo>
                  <a:lnTo>
                    <a:pt x="127" y="513803"/>
                  </a:lnTo>
                  <a:lnTo>
                    <a:pt x="50" y="558253"/>
                  </a:lnTo>
                  <a:lnTo>
                    <a:pt x="6400" y="558253"/>
                  </a:lnTo>
                  <a:lnTo>
                    <a:pt x="6477" y="513816"/>
                  </a:lnTo>
                  <a:close/>
                </a:path>
                <a:path w="1746885" h="591820">
                  <a:moveTo>
                    <a:pt x="6477" y="511263"/>
                  </a:moveTo>
                  <a:lnTo>
                    <a:pt x="127" y="511263"/>
                  </a:lnTo>
                  <a:lnTo>
                    <a:pt x="127" y="513803"/>
                  </a:lnTo>
                  <a:lnTo>
                    <a:pt x="6477" y="513803"/>
                  </a:lnTo>
                  <a:lnTo>
                    <a:pt x="6477" y="511263"/>
                  </a:lnTo>
                  <a:close/>
                </a:path>
                <a:path w="1746885" h="591820">
                  <a:moveTo>
                    <a:pt x="6502" y="496036"/>
                  </a:moveTo>
                  <a:lnTo>
                    <a:pt x="152" y="496023"/>
                  </a:lnTo>
                  <a:lnTo>
                    <a:pt x="127" y="509993"/>
                  </a:lnTo>
                  <a:lnTo>
                    <a:pt x="6477" y="509993"/>
                  </a:lnTo>
                  <a:lnTo>
                    <a:pt x="6502" y="496036"/>
                  </a:lnTo>
                  <a:close/>
                </a:path>
                <a:path w="1746885" h="591820">
                  <a:moveTo>
                    <a:pt x="6515" y="490943"/>
                  </a:moveTo>
                  <a:lnTo>
                    <a:pt x="165" y="490943"/>
                  </a:lnTo>
                  <a:lnTo>
                    <a:pt x="152" y="496023"/>
                  </a:lnTo>
                  <a:lnTo>
                    <a:pt x="6502" y="496023"/>
                  </a:lnTo>
                  <a:lnTo>
                    <a:pt x="6515" y="490943"/>
                  </a:lnTo>
                  <a:close/>
                </a:path>
                <a:path w="1746885" h="591820">
                  <a:moveTo>
                    <a:pt x="6565" y="464286"/>
                  </a:moveTo>
                  <a:lnTo>
                    <a:pt x="203" y="464273"/>
                  </a:lnTo>
                  <a:lnTo>
                    <a:pt x="190" y="470623"/>
                  </a:lnTo>
                  <a:lnTo>
                    <a:pt x="190" y="476973"/>
                  </a:lnTo>
                  <a:lnTo>
                    <a:pt x="177" y="483323"/>
                  </a:lnTo>
                  <a:lnTo>
                    <a:pt x="165" y="489673"/>
                  </a:lnTo>
                  <a:lnTo>
                    <a:pt x="6515" y="489686"/>
                  </a:lnTo>
                  <a:lnTo>
                    <a:pt x="6527" y="483336"/>
                  </a:lnTo>
                  <a:lnTo>
                    <a:pt x="6540" y="476986"/>
                  </a:lnTo>
                  <a:lnTo>
                    <a:pt x="6553" y="470636"/>
                  </a:lnTo>
                  <a:lnTo>
                    <a:pt x="6565" y="464286"/>
                  </a:lnTo>
                  <a:close/>
                </a:path>
                <a:path w="1746885" h="591820">
                  <a:moveTo>
                    <a:pt x="6565" y="460463"/>
                  </a:moveTo>
                  <a:lnTo>
                    <a:pt x="215" y="460463"/>
                  </a:lnTo>
                  <a:lnTo>
                    <a:pt x="203" y="464273"/>
                  </a:lnTo>
                  <a:lnTo>
                    <a:pt x="6565" y="464273"/>
                  </a:lnTo>
                  <a:lnTo>
                    <a:pt x="6565" y="460463"/>
                  </a:lnTo>
                  <a:close/>
                </a:path>
                <a:path w="1746885" h="591820">
                  <a:moveTo>
                    <a:pt x="6591" y="445223"/>
                  </a:moveTo>
                  <a:lnTo>
                    <a:pt x="241" y="445223"/>
                  </a:lnTo>
                  <a:lnTo>
                    <a:pt x="241" y="446493"/>
                  </a:lnTo>
                  <a:lnTo>
                    <a:pt x="6591" y="446493"/>
                  </a:lnTo>
                  <a:lnTo>
                    <a:pt x="6591" y="445223"/>
                  </a:lnTo>
                  <a:close/>
                </a:path>
                <a:path w="1746885" h="591820">
                  <a:moveTo>
                    <a:pt x="6604" y="435063"/>
                  </a:moveTo>
                  <a:lnTo>
                    <a:pt x="254" y="435063"/>
                  </a:lnTo>
                  <a:lnTo>
                    <a:pt x="241" y="443953"/>
                  </a:lnTo>
                  <a:lnTo>
                    <a:pt x="6591" y="443953"/>
                  </a:lnTo>
                  <a:lnTo>
                    <a:pt x="6604" y="435063"/>
                  </a:lnTo>
                  <a:close/>
                </a:path>
                <a:path w="1746885" h="591820">
                  <a:moveTo>
                    <a:pt x="6616" y="432523"/>
                  </a:moveTo>
                  <a:lnTo>
                    <a:pt x="266" y="432523"/>
                  </a:lnTo>
                  <a:lnTo>
                    <a:pt x="254" y="433793"/>
                  </a:lnTo>
                  <a:lnTo>
                    <a:pt x="6616" y="433793"/>
                  </a:lnTo>
                  <a:lnTo>
                    <a:pt x="6616" y="432523"/>
                  </a:lnTo>
                  <a:close/>
                </a:path>
                <a:path w="1746885" h="591820">
                  <a:moveTo>
                    <a:pt x="6642" y="418566"/>
                  </a:moveTo>
                  <a:lnTo>
                    <a:pt x="279" y="418553"/>
                  </a:lnTo>
                  <a:lnTo>
                    <a:pt x="266" y="431253"/>
                  </a:lnTo>
                  <a:lnTo>
                    <a:pt x="6616" y="431253"/>
                  </a:lnTo>
                  <a:lnTo>
                    <a:pt x="6642" y="418566"/>
                  </a:lnTo>
                  <a:close/>
                </a:path>
                <a:path w="1746885" h="591820">
                  <a:moveTo>
                    <a:pt x="6794" y="325843"/>
                  </a:moveTo>
                  <a:lnTo>
                    <a:pt x="6070" y="325843"/>
                  </a:lnTo>
                  <a:lnTo>
                    <a:pt x="6070" y="328383"/>
                  </a:lnTo>
                  <a:lnTo>
                    <a:pt x="4800" y="328383"/>
                  </a:lnTo>
                  <a:lnTo>
                    <a:pt x="4800" y="329653"/>
                  </a:lnTo>
                  <a:lnTo>
                    <a:pt x="3530" y="329653"/>
                  </a:lnTo>
                  <a:lnTo>
                    <a:pt x="3530" y="332193"/>
                  </a:lnTo>
                  <a:lnTo>
                    <a:pt x="6781" y="332193"/>
                  </a:lnTo>
                  <a:lnTo>
                    <a:pt x="6781" y="329653"/>
                  </a:lnTo>
                  <a:lnTo>
                    <a:pt x="6794" y="328383"/>
                  </a:lnTo>
                  <a:lnTo>
                    <a:pt x="6794" y="325843"/>
                  </a:lnTo>
                  <a:close/>
                </a:path>
                <a:path w="1746885" h="591820">
                  <a:moveTo>
                    <a:pt x="1389100" y="5803"/>
                  </a:moveTo>
                  <a:lnTo>
                    <a:pt x="1386547" y="5803"/>
                  </a:lnTo>
                  <a:lnTo>
                    <a:pt x="1386547" y="4533"/>
                  </a:lnTo>
                  <a:lnTo>
                    <a:pt x="1384020" y="4533"/>
                  </a:lnTo>
                  <a:lnTo>
                    <a:pt x="1384020" y="3263"/>
                  </a:lnTo>
                  <a:lnTo>
                    <a:pt x="1381480" y="3263"/>
                  </a:lnTo>
                  <a:lnTo>
                    <a:pt x="1381480" y="1993"/>
                  </a:lnTo>
                  <a:lnTo>
                    <a:pt x="1310678" y="1993"/>
                  </a:lnTo>
                  <a:lnTo>
                    <a:pt x="1310678" y="723"/>
                  </a:lnTo>
                  <a:lnTo>
                    <a:pt x="874102" y="723"/>
                  </a:lnTo>
                  <a:lnTo>
                    <a:pt x="370560" y="0"/>
                  </a:lnTo>
                  <a:lnTo>
                    <a:pt x="370560" y="723"/>
                  </a:lnTo>
                  <a:lnTo>
                    <a:pt x="368020" y="723"/>
                  </a:lnTo>
                  <a:lnTo>
                    <a:pt x="368020" y="1993"/>
                  </a:lnTo>
                  <a:lnTo>
                    <a:pt x="365480" y="1993"/>
                  </a:lnTo>
                  <a:lnTo>
                    <a:pt x="365480" y="3263"/>
                  </a:lnTo>
                  <a:lnTo>
                    <a:pt x="362940" y="3263"/>
                  </a:lnTo>
                  <a:lnTo>
                    <a:pt x="362940" y="4533"/>
                  </a:lnTo>
                  <a:lnTo>
                    <a:pt x="360400" y="4533"/>
                  </a:lnTo>
                  <a:lnTo>
                    <a:pt x="360400" y="5803"/>
                  </a:lnTo>
                  <a:lnTo>
                    <a:pt x="440715" y="5803"/>
                  </a:lnTo>
                  <a:lnTo>
                    <a:pt x="440715" y="7073"/>
                  </a:lnTo>
                  <a:lnTo>
                    <a:pt x="1389100" y="7073"/>
                  </a:lnTo>
                  <a:lnTo>
                    <a:pt x="1389100" y="5803"/>
                  </a:lnTo>
                  <a:close/>
                </a:path>
                <a:path w="1746885" h="591820">
                  <a:moveTo>
                    <a:pt x="1391627" y="7086"/>
                  </a:moveTo>
                  <a:lnTo>
                    <a:pt x="874115" y="7086"/>
                  </a:lnTo>
                  <a:lnTo>
                    <a:pt x="1391627" y="7835"/>
                  </a:lnTo>
                  <a:lnTo>
                    <a:pt x="1391627" y="7086"/>
                  </a:lnTo>
                  <a:close/>
                </a:path>
                <a:path w="1746885" h="591820">
                  <a:moveTo>
                    <a:pt x="1739938" y="567143"/>
                  </a:moveTo>
                  <a:lnTo>
                    <a:pt x="6388" y="567143"/>
                  </a:lnTo>
                  <a:lnTo>
                    <a:pt x="1739938" y="568413"/>
                  </a:lnTo>
                  <a:lnTo>
                    <a:pt x="1739938" y="567143"/>
                  </a:lnTo>
                  <a:close/>
                </a:path>
                <a:path w="1746885" h="591820">
                  <a:moveTo>
                    <a:pt x="1739950" y="559523"/>
                  </a:moveTo>
                  <a:lnTo>
                    <a:pt x="6400" y="558253"/>
                  </a:lnTo>
                  <a:lnTo>
                    <a:pt x="6400" y="559523"/>
                  </a:lnTo>
                  <a:lnTo>
                    <a:pt x="1739950" y="559523"/>
                  </a:lnTo>
                  <a:close/>
                </a:path>
                <a:path w="1746885" h="591820">
                  <a:moveTo>
                    <a:pt x="1740039" y="509993"/>
                  </a:moveTo>
                  <a:lnTo>
                    <a:pt x="6477" y="509993"/>
                  </a:lnTo>
                  <a:lnTo>
                    <a:pt x="1740039" y="511263"/>
                  </a:lnTo>
                  <a:lnTo>
                    <a:pt x="1740039" y="509993"/>
                  </a:lnTo>
                  <a:close/>
                </a:path>
                <a:path w="1746885" h="591820">
                  <a:moveTo>
                    <a:pt x="1740065" y="490943"/>
                  </a:moveTo>
                  <a:lnTo>
                    <a:pt x="6515" y="489686"/>
                  </a:lnTo>
                  <a:lnTo>
                    <a:pt x="6515" y="490943"/>
                  </a:lnTo>
                  <a:lnTo>
                    <a:pt x="1740065" y="490943"/>
                  </a:lnTo>
                  <a:close/>
                </a:path>
                <a:path w="1746885" h="591820">
                  <a:moveTo>
                    <a:pt x="1740115" y="464273"/>
                  </a:moveTo>
                  <a:lnTo>
                    <a:pt x="6565" y="464286"/>
                  </a:lnTo>
                  <a:lnTo>
                    <a:pt x="1740115" y="465543"/>
                  </a:lnTo>
                  <a:lnTo>
                    <a:pt x="1740115" y="464273"/>
                  </a:lnTo>
                  <a:close/>
                </a:path>
                <a:path w="1746885" h="591820">
                  <a:moveTo>
                    <a:pt x="1740128" y="459193"/>
                  </a:moveTo>
                  <a:lnTo>
                    <a:pt x="6565" y="459193"/>
                  </a:lnTo>
                  <a:lnTo>
                    <a:pt x="6565" y="460463"/>
                  </a:lnTo>
                  <a:lnTo>
                    <a:pt x="1740128" y="459193"/>
                  </a:lnTo>
                  <a:close/>
                </a:path>
                <a:path w="1746885" h="591820">
                  <a:moveTo>
                    <a:pt x="1740141" y="446493"/>
                  </a:moveTo>
                  <a:lnTo>
                    <a:pt x="6591" y="446493"/>
                  </a:lnTo>
                  <a:lnTo>
                    <a:pt x="6591" y="447763"/>
                  </a:lnTo>
                  <a:lnTo>
                    <a:pt x="1740141" y="446493"/>
                  </a:lnTo>
                  <a:close/>
                </a:path>
                <a:path w="1746885" h="591820">
                  <a:moveTo>
                    <a:pt x="1740154" y="443953"/>
                  </a:moveTo>
                  <a:lnTo>
                    <a:pt x="6591" y="443953"/>
                  </a:lnTo>
                  <a:lnTo>
                    <a:pt x="6591" y="445223"/>
                  </a:lnTo>
                  <a:lnTo>
                    <a:pt x="1740154" y="443953"/>
                  </a:lnTo>
                  <a:close/>
                </a:path>
                <a:path w="1746885" h="591820">
                  <a:moveTo>
                    <a:pt x="1740166" y="431253"/>
                  </a:moveTo>
                  <a:lnTo>
                    <a:pt x="6616" y="431253"/>
                  </a:lnTo>
                  <a:lnTo>
                    <a:pt x="6616" y="432523"/>
                  </a:lnTo>
                  <a:lnTo>
                    <a:pt x="1740166" y="431253"/>
                  </a:lnTo>
                  <a:close/>
                </a:path>
                <a:path w="1746885" h="591820">
                  <a:moveTo>
                    <a:pt x="1744700" y="329653"/>
                  </a:moveTo>
                  <a:lnTo>
                    <a:pt x="1743430" y="329653"/>
                  </a:lnTo>
                  <a:lnTo>
                    <a:pt x="1743430" y="328383"/>
                  </a:lnTo>
                  <a:lnTo>
                    <a:pt x="1742147" y="328383"/>
                  </a:lnTo>
                  <a:lnTo>
                    <a:pt x="1742147" y="325843"/>
                  </a:lnTo>
                  <a:lnTo>
                    <a:pt x="1740890" y="325843"/>
                  </a:lnTo>
                  <a:lnTo>
                    <a:pt x="1740890" y="324573"/>
                  </a:lnTo>
                  <a:lnTo>
                    <a:pt x="1740344" y="324573"/>
                  </a:lnTo>
                  <a:lnTo>
                    <a:pt x="1740344" y="325843"/>
                  </a:lnTo>
                  <a:lnTo>
                    <a:pt x="1740344" y="328383"/>
                  </a:lnTo>
                  <a:lnTo>
                    <a:pt x="1740344" y="329653"/>
                  </a:lnTo>
                  <a:lnTo>
                    <a:pt x="1740344" y="332193"/>
                  </a:lnTo>
                  <a:lnTo>
                    <a:pt x="1744700" y="332193"/>
                  </a:lnTo>
                  <a:lnTo>
                    <a:pt x="1744700" y="329653"/>
                  </a:lnTo>
                  <a:close/>
                </a:path>
                <a:path w="1746885" h="591820">
                  <a:moveTo>
                    <a:pt x="1746288" y="568413"/>
                  </a:moveTo>
                  <a:lnTo>
                    <a:pt x="1739938" y="568413"/>
                  </a:lnTo>
                  <a:lnTo>
                    <a:pt x="1739925" y="573493"/>
                  </a:lnTo>
                  <a:lnTo>
                    <a:pt x="1739900" y="590003"/>
                  </a:lnTo>
                  <a:lnTo>
                    <a:pt x="6362" y="590003"/>
                  </a:lnTo>
                  <a:lnTo>
                    <a:pt x="6362" y="568413"/>
                  </a:lnTo>
                  <a:lnTo>
                    <a:pt x="12" y="568413"/>
                  </a:lnTo>
                  <a:lnTo>
                    <a:pt x="12" y="590003"/>
                  </a:lnTo>
                  <a:lnTo>
                    <a:pt x="0" y="591273"/>
                  </a:lnTo>
                  <a:lnTo>
                    <a:pt x="1746250" y="591273"/>
                  </a:lnTo>
                  <a:lnTo>
                    <a:pt x="1746250" y="590003"/>
                  </a:lnTo>
                  <a:lnTo>
                    <a:pt x="1746288" y="568413"/>
                  </a:lnTo>
                  <a:close/>
                </a:path>
                <a:path w="1746885" h="591820">
                  <a:moveTo>
                    <a:pt x="1746389" y="511263"/>
                  </a:moveTo>
                  <a:lnTo>
                    <a:pt x="1740039" y="511263"/>
                  </a:lnTo>
                  <a:lnTo>
                    <a:pt x="1740027" y="513803"/>
                  </a:lnTo>
                  <a:lnTo>
                    <a:pt x="1746377" y="513803"/>
                  </a:lnTo>
                  <a:lnTo>
                    <a:pt x="1746389" y="511263"/>
                  </a:lnTo>
                  <a:close/>
                </a:path>
                <a:path w="1746885" h="591820">
                  <a:moveTo>
                    <a:pt x="1746402" y="497293"/>
                  </a:moveTo>
                  <a:lnTo>
                    <a:pt x="1740065" y="497293"/>
                  </a:lnTo>
                  <a:lnTo>
                    <a:pt x="1740039" y="509993"/>
                  </a:lnTo>
                  <a:lnTo>
                    <a:pt x="1746389" y="509993"/>
                  </a:lnTo>
                  <a:lnTo>
                    <a:pt x="1746402" y="497293"/>
                  </a:lnTo>
                  <a:close/>
                </a:path>
                <a:path w="1746885" h="591820">
                  <a:moveTo>
                    <a:pt x="1746415" y="490943"/>
                  </a:moveTo>
                  <a:lnTo>
                    <a:pt x="1740077" y="490943"/>
                  </a:lnTo>
                  <a:lnTo>
                    <a:pt x="1740065" y="496023"/>
                  </a:lnTo>
                  <a:lnTo>
                    <a:pt x="1746402" y="496023"/>
                  </a:lnTo>
                  <a:lnTo>
                    <a:pt x="1746402" y="497293"/>
                  </a:lnTo>
                  <a:lnTo>
                    <a:pt x="1746415" y="496023"/>
                  </a:lnTo>
                  <a:lnTo>
                    <a:pt x="1746415" y="490943"/>
                  </a:lnTo>
                  <a:close/>
                </a:path>
                <a:path w="1746885" h="591820">
                  <a:moveTo>
                    <a:pt x="1746465" y="465543"/>
                  </a:moveTo>
                  <a:lnTo>
                    <a:pt x="1740115" y="465543"/>
                  </a:lnTo>
                  <a:lnTo>
                    <a:pt x="1740103" y="471893"/>
                  </a:lnTo>
                  <a:lnTo>
                    <a:pt x="1740090" y="478243"/>
                  </a:lnTo>
                  <a:lnTo>
                    <a:pt x="1740077" y="484593"/>
                  </a:lnTo>
                  <a:lnTo>
                    <a:pt x="1740077" y="489673"/>
                  </a:lnTo>
                  <a:lnTo>
                    <a:pt x="1746415" y="490943"/>
                  </a:lnTo>
                  <a:lnTo>
                    <a:pt x="1746427" y="484593"/>
                  </a:lnTo>
                  <a:lnTo>
                    <a:pt x="1746440" y="478243"/>
                  </a:lnTo>
                  <a:lnTo>
                    <a:pt x="1746453" y="471893"/>
                  </a:lnTo>
                  <a:lnTo>
                    <a:pt x="1746465" y="465543"/>
                  </a:lnTo>
                  <a:close/>
                </a:path>
                <a:path w="1746885" h="591820">
                  <a:moveTo>
                    <a:pt x="1746465" y="459193"/>
                  </a:moveTo>
                  <a:lnTo>
                    <a:pt x="1740128" y="459206"/>
                  </a:lnTo>
                  <a:lnTo>
                    <a:pt x="1740115" y="464273"/>
                  </a:lnTo>
                  <a:lnTo>
                    <a:pt x="1746465" y="464273"/>
                  </a:lnTo>
                  <a:lnTo>
                    <a:pt x="1746465" y="459193"/>
                  </a:lnTo>
                  <a:close/>
                </a:path>
                <a:path w="1746885" h="591820">
                  <a:moveTo>
                    <a:pt x="1746491" y="446493"/>
                  </a:moveTo>
                  <a:lnTo>
                    <a:pt x="1740141" y="446506"/>
                  </a:lnTo>
                  <a:lnTo>
                    <a:pt x="1740128" y="452843"/>
                  </a:lnTo>
                  <a:lnTo>
                    <a:pt x="6578" y="452843"/>
                  </a:lnTo>
                  <a:lnTo>
                    <a:pt x="6591" y="447763"/>
                  </a:lnTo>
                  <a:lnTo>
                    <a:pt x="241" y="447763"/>
                  </a:lnTo>
                  <a:lnTo>
                    <a:pt x="215" y="459193"/>
                  </a:lnTo>
                  <a:lnTo>
                    <a:pt x="6565" y="459193"/>
                  </a:lnTo>
                  <a:lnTo>
                    <a:pt x="6578" y="452856"/>
                  </a:lnTo>
                  <a:lnTo>
                    <a:pt x="1740128" y="454113"/>
                  </a:lnTo>
                  <a:lnTo>
                    <a:pt x="1740128" y="459193"/>
                  </a:lnTo>
                  <a:lnTo>
                    <a:pt x="1746465" y="459193"/>
                  </a:lnTo>
                  <a:lnTo>
                    <a:pt x="1746491" y="446493"/>
                  </a:lnTo>
                  <a:close/>
                </a:path>
                <a:path w="1746885" h="591820">
                  <a:moveTo>
                    <a:pt x="1746491" y="443953"/>
                  </a:moveTo>
                  <a:lnTo>
                    <a:pt x="1740154" y="443966"/>
                  </a:lnTo>
                  <a:lnTo>
                    <a:pt x="1740141" y="446493"/>
                  </a:lnTo>
                  <a:lnTo>
                    <a:pt x="1746491" y="446493"/>
                  </a:lnTo>
                  <a:lnTo>
                    <a:pt x="1746491" y="443953"/>
                  </a:lnTo>
                  <a:close/>
                </a:path>
                <a:path w="1746885" h="591820">
                  <a:moveTo>
                    <a:pt x="1746516" y="431253"/>
                  </a:moveTo>
                  <a:lnTo>
                    <a:pt x="1740166" y="431266"/>
                  </a:lnTo>
                  <a:lnTo>
                    <a:pt x="1740166" y="433793"/>
                  </a:lnTo>
                  <a:lnTo>
                    <a:pt x="873391" y="433793"/>
                  </a:lnTo>
                  <a:lnTo>
                    <a:pt x="6616" y="433806"/>
                  </a:lnTo>
                  <a:lnTo>
                    <a:pt x="873391" y="434428"/>
                  </a:lnTo>
                  <a:lnTo>
                    <a:pt x="873391" y="435063"/>
                  </a:lnTo>
                  <a:lnTo>
                    <a:pt x="1740154" y="435063"/>
                  </a:lnTo>
                  <a:lnTo>
                    <a:pt x="1740154" y="443953"/>
                  </a:lnTo>
                  <a:lnTo>
                    <a:pt x="1746491" y="443953"/>
                  </a:lnTo>
                  <a:lnTo>
                    <a:pt x="1746504" y="435063"/>
                  </a:lnTo>
                  <a:lnTo>
                    <a:pt x="1746516" y="433793"/>
                  </a:lnTo>
                  <a:lnTo>
                    <a:pt x="1746516" y="431253"/>
                  </a:lnTo>
                  <a:close/>
                </a:path>
              </a:pathLst>
            </a:custGeom>
            <a:solidFill>
              <a:srgbClr val="0044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335455" y="5402579"/>
              <a:ext cx="1748155" cy="771525"/>
            </a:xfrm>
            <a:custGeom>
              <a:avLst/>
              <a:gdLst/>
              <a:ahLst/>
              <a:cxnLst/>
              <a:rect l="l" t="t" r="r" b="b"/>
              <a:pathLst>
                <a:path w="1748155" h="771525">
                  <a:moveTo>
                    <a:pt x="6362" y="759587"/>
                  </a:moveTo>
                  <a:lnTo>
                    <a:pt x="12" y="759599"/>
                  </a:lnTo>
                  <a:lnTo>
                    <a:pt x="0" y="768362"/>
                  </a:lnTo>
                  <a:lnTo>
                    <a:pt x="0" y="770902"/>
                  </a:lnTo>
                  <a:lnTo>
                    <a:pt x="6350" y="770902"/>
                  </a:lnTo>
                  <a:lnTo>
                    <a:pt x="6350" y="768362"/>
                  </a:lnTo>
                  <a:lnTo>
                    <a:pt x="6362" y="759587"/>
                  </a:lnTo>
                  <a:close/>
                </a:path>
                <a:path w="1748155" h="771525">
                  <a:moveTo>
                    <a:pt x="6375" y="753237"/>
                  </a:moveTo>
                  <a:lnTo>
                    <a:pt x="25" y="753249"/>
                  </a:lnTo>
                  <a:lnTo>
                    <a:pt x="25" y="755789"/>
                  </a:lnTo>
                  <a:lnTo>
                    <a:pt x="12" y="759472"/>
                  </a:lnTo>
                  <a:lnTo>
                    <a:pt x="6362" y="759472"/>
                  </a:lnTo>
                  <a:lnTo>
                    <a:pt x="6375" y="755777"/>
                  </a:lnTo>
                  <a:lnTo>
                    <a:pt x="6375" y="753237"/>
                  </a:lnTo>
                  <a:close/>
                </a:path>
                <a:path w="1748155" h="771525">
                  <a:moveTo>
                    <a:pt x="6388" y="742962"/>
                  </a:moveTo>
                  <a:lnTo>
                    <a:pt x="50" y="742962"/>
                  </a:lnTo>
                  <a:lnTo>
                    <a:pt x="38" y="746772"/>
                  </a:lnTo>
                  <a:lnTo>
                    <a:pt x="25" y="753122"/>
                  </a:lnTo>
                  <a:lnTo>
                    <a:pt x="6375" y="753122"/>
                  </a:lnTo>
                  <a:lnTo>
                    <a:pt x="6388" y="746772"/>
                  </a:lnTo>
                  <a:lnTo>
                    <a:pt x="6388" y="742962"/>
                  </a:lnTo>
                  <a:close/>
                </a:path>
                <a:path w="1748155" h="771525">
                  <a:moveTo>
                    <a:pt x="7150" y="257810"/>
                  </a:moveTo>
                  <a:lnTo>
                    <a:pt x="127" y="257810"/>
                  </a:lnTo>
                  <a:lnTo>
                    <a:pt x="127" y="695972"/>
                  </a:lnTo>
                  <a:lnTo>
                    <a:pt x="7150" y="695972"/>
                  </a:lnTo>
                  <a:lnTo>
                    <a:pt x="7150" y="257810"/>
                  </a:lnTo>
                  <a:close/>
                </a:path>
                <a:path w="1748155" h="771525">
                  <a:moveTo>
                    <a:pt x="7645" y="0"/>
                  </a:moveTo>
                  <a:lnTo>
                    <a:pt x="3124" y="0"/>
                  </a:lnTo>
                  <a:lnTo>
                    <a:pt x="3124" y="1270"/>
                  </a:lnTo>
                  <a:lnTo>
                    <a:pt x="1854" y="1270"/>
                  </a:lnTo>
                  <a:lnTo>
                    <a:pt x="1854" y="2540"/>
                  </a:lnTo>
                  <a:lnTo>
                    <a:pt x="7645" y="2540"/>
                  </a:lnTo>
                  <a:lnTo>
                    <a:pt x="7645" y="1270"/>
                  </a:lnTo>
                  <a:lnTo>
                    <a:pt x="7645" y="0"/>
                  </a:lnTo>
                  <a:close/>
                </a:path>
                <a:path w="1748155" h="771525">
                  <a:moveTo>
                    <a:pt x="1739900" y="768362"/>
                  </a:moveTo>
                  <a:lnTo>
                    <a:pt x="6350" y="768362"/>
                  </a:lnTo>
                  <a:lnTo>
                    <a:pt x="1739900" y="768477"/>
                  </a:lnTo>
                  <a:close/>
                </a:path>
                <a:path w="1748155" h="771525">
                  <a:moveTo>
                    <a:pt x="1739925" y="759472"/>
                  </a:moveTo>
                  <a:lnTo>
                    <a:pt x="12674" y="759472"/>
                  </a:lnTo>
                  <a:lnTo>
                    <a:pt x="6362" y="759472"/>
                  </a:lnTo>
                  <a:lnTo>
                    <a:pt x="12636" y="759485"/>
                  </a:lnTo>
                  <a:lnTo>
                    <a:pt x="873137" y="759536"/>
                  </a:lnTo>
                  <a:lnTo>
                    <a:pt x="1739925" y="759472"/>
                  </a:lnTo>
                  <a:close/>
                </a:path>
                <a:path w="1748155" h="771525">
                  <a:moveTo>
                    <a:pt x="1739925" y="753122"/>
                  </a:moveTo>
                  <a:lnTo>
                    <a:pt x="6375" y="753122"/>
                  </a:lnTo>
                  <a:lnTo>
                    <a:pt x="1739925" y="753122"/>
                  </a:lnTo>
                  <a:close/>
                </a:path>
                <a:path w="1748155" h="771525">
                  <a:moveTo>
                    <a:pt x="1741055" y="85090"/>
                  </a:moveTo>
                  <a:lnTo>
                    <a:pt x="1734743" y="85102"/>
                  </a:lnTo>
                  <a:lnTo>
                    <a:pt x="1741055" y="86360"/>
                  </a:lnTo>
                  <a:lnTo>
                    <a:pt x="1741055" y="85090"/>
                  </a:lnTo>
                  <a:close/>
                </a:path>
                <a:path w="1748155" h="771525">
                  <a:moveTo>
                    <a:pt x="1741093" y="59690"/>
                  </a:moveTo>
                  <a:lnTo>
                    <a:pt x="7543" y="59690"/>
                  </a:lnTo>
                  <a:lnTo>
                    <a:pt x="7556" y="54622"/>
                  </a:lnTo>
                  <a:lnTo>
                    <a:pt x="1193" y="54610"/>
                  </a:lnTo>
                  <a:lnTo>
                    <a:pt x="1181" y="67310"/>
                  </a:lnTo>
                  <a:lnTo>
                    <a:pt x="7531" y="67322"/>
                  </a:lnTo>
                  <a:lnTo>
                    <a:pt x="7531" y="68580"/>
                  </a:lnTo>
                  <a:lnTo>
                    <a:pt x="875004" y="68580"/>
                  </a:lnTo>
                  <a:lnTo>
                    <a:pt x="875004" y="67310"/>
                  </a:lnTo>
                  <a:lnTo>
                    <a:pt x="7531" y="67310"/>
                  </a:lnTo>
                  <a:lnTo>
                    <a:pt x="7543" y="60960"/>
                  </a:lnTo>
                  <a:lnTo>
                    <a:pt x="1741093" y="59690"/>
                  </a:lnTo>
                  <a:close/>
                </a:path>
                <a:path w="1748155" h="771525">
                  <a:moveTo>
                    <a:pt x="1741119" y="49530"/>
                  </a:moveTo>
                  <a:lnTo>
                    <a:pt x="875068" y="48907"/>
                  </a:lnTo>
                  <a:lnTo>
                    <a:pt x="7569" y="48272"/>
                  </a:lnTo>
                  <a:lnTo>
                    <a:pt x="7569" y="49530"/>
                  </a:lnTo>
                  <a:lnTo>
                    <a:pt x="1741119" y="49530"/>
                  </a:lnTo>
                  <a:close/>
                </a:path>
                <a:path w="1748155" h="771525">
                  <a:moveTo>
                    <a:pt x="1741144" y="36830"/>
                  </a:moveTo>
                  <a:lnTo>
                    <a:pt x="875118" y="36207"/>
                  </a:lnTo>
                  <a:lnTo>
                    <a:pt x="7581" y="35572"/>
                  </a:lnTo>
                  <a:lnTo>
                    <a:pt x="7581" y="36830"/>
                  </a:lnTo>
                  <a:lnTo>
                    <a:pt x="1741144" y="36830"/>
                  </a:lnTo>
                  <a:close/>
                </a:path>
                <a:path w="1748155" h="771525">
                  <a:moveTo>
                    <a:pt x="1746262" y="768489"/>
                  </a:moveTo>
                  <a:lnTo>
                    <a:pt x="1739900" y="768477"/>
                  </a:lnTo>
                  <a:lnTo>
                    <a:pt x="1739900" y="770902"/>
                  </a:lnTo>
                  <a:lnTo>
                    <a:pt x="1746250" y="770902"/>
                  </a:lnTo>
                  <a:lnTo>
                    <a:pt x="1746262" y="768489"/>
                  </a:lnTo>
                  <a:close/>
                </a:path>
                <a:path w="1748155" h="771525">
                  <a:moveTo>
                    <a:pt x="1746275" y="755662"/>
                  </a:moveTo>
                  <a:lnTo>
                    <a:pt x="1739925" y="755789"/>
                  </a:lnTo>
                  <a:lnTo>
                    <a:pt x="1739925" y="759472"/>
                  </a:lnTo>
                  <a:lnTo>
                    <a:pt x="1739912" y="762012"/>
                  </a:lnTo>
                  <a:lnTo>
                    <a:pt x="6362" y="762012"/>
                  </a:lnTo>
                  <a:lnTo>
                    <a:pt x="1739912" y="762127"/>
                  </a:lnTo>
                  <a:lnTo>
                    <a:pt x="1739900" y="768362"/>
                  </a:lnTo>
                  <a:lnTo>
                    <a:pt x="1746262" y="768362"/>
                  </a:lnTo>
                  <a:lnTo>
                    <a:pt x="1746275" y="759472"/>
                  </a:lnTo>
                  <a:lnTo>
                    <a:pt x="1746275" y="755662"/>
                  </a:lnTo>
                  <a:close/>
                </a:path>
                <a:path w="1748155" h="771525">
                  <a:moveTo>
                    <a:pt x="1746300" y="743077"/>
                  </a:moveTo>
                  <a:lnTo>
                    <a:pt x="1739950" y="743077"/>
                  </a:lnTo>
                  <a:lnTo>
                    <a:pt x="1739938" y="746760"/>
                  </a:lnTo>
                  <a:lnTo>
                    <a:pt x="1739938" y="753110"/>
                  </a:lnTo>
                  <a:lnTo>
                    <a:pt x="1739925" y="755650"/>
                  </a:lnTo>
                  <a:lnTo>
                    <a:pt x="1746288" y="755650"/>
                  </a:lnTo>
                  <a:lnTo>
                    <a:pt x="1746288" y="753110"/>
                  </a:lnTo>
                  <a:lnTo>
                    <a:pt x="1746288" y="746899"/>
                  </a:lnTo>
                  <a:lnTo>
                    <a:pt x="1746300" y="743077"/>
                  </a:lnTo>
                  <a:close/>
                </a:path>
                <a:path w="1748155" h="771525">
                  <a:moveTo>
                    <a:pt x="1747202" y="181610"/>
                  </a:moveTo>
                  <a:lnTo>
                    <a:pt x="1739988" y="181610"/>
                  </a:lnTo>
                  <a:lnTo>
                    <a:pt x="1739988" y="721372"/>
                  </a:lnTo>
                  <a:lnTo>
                    <a:pt x="1747202" y="721372"/>
                  </a:lnTo>
                  <a:lnTo>
                    <a:pt x="1747202" y="181610"/>
                  </a:lnTo>
                  <a:close/>
                </a:path>
                <a:path w="1748155" h="771525">
                  <a:moveTo>
                    <a:pt x="1747405" y="86360"/>
                  </a:moveTo>
                  <a:lnTo>
                    <a:pt x="1741055" y="86360"/>
                  </a:lnTo>
                  <a:lnTo>
                    <a:pt x="1741030" y="97790"/>
                  </a:lnTo>
                  <a:lnTo>
                    <a:pt x="1747380" y="97790"/>
                  </a:lnTo>
                  <a:lnTo>
                    <a:pt x="1747405" y="86360"/>
                  </a:lnTo>
                  <a:close/>
                </a:path>
                <a:path w="1748155" h="771525">
                  <a:moveTo>
                    <a:pt x="1747456" y="55880"/>
                  </a:moveTo>
                  <a:lnTo>
                    <a:pt x="1741106" y="55880"/>
                  </a:lnTo>
                  <a:lnTo>
                    <a:pt x="1741093" y="59690"/>
                  </a:lnTo>
                  <a:lnTo>
                    <a:pt x="1741081" y="68580"/>
                  </a:lnTo>
                  <a:lnTo>
                    <a:pt x="1741068" y="72390"/>
                  </a:lnTo>
                  <a:lnTo>
                    <a:pt x="1741068" y="80010"/>
                  </a:lnTo>
                  <a:lnTo>
                    <a:pt x="7505" y="80010"/>
                  </a:lnTo>
                  <a:lnTo>
                    <a:pt x="7518" y="73660"/>
                  </a:lnTo>
                  <a:lnTo>
                    <a:pt x="1741068" y="72402"/>
                  </a:lnTo>
                  <a:lnTo>
                    <a:pt x="7531" y="72390"/>
                  </a:lnTo>
                  <a:lnTo>
                    <a:pt x="7518" y="73482"/>
                  </a:lnTo>
                  <a:lnTo>
                    <a:pt x="7531" y="68580"/>
                  </a:lnTo>
                  <a:lnTo>
                    <a:pt x="1181" y="68580"/>
                  </a:lnTo>
                  <a:lnTo>
                    <a:pt x="1155" y="80010"/>
                  </a:lnTo>
                  <a:lnTo>
                    <a:pt x="1143" y="85090"/>
                  </a:lnTo>
                  <a:lnTo>
                    <a:pt x="1130" y="97790"/>
                  </a:lnTo>
                  <a:lnTo>
                    <a:pt x="7480" y="97790"/>
                  </a:lnTo>
                  <a:lnTo>
                    <a:pt x="7505" y="85102"/>
                  </a:lnTo>
                  <a:lnTo>
                    <a:pt x="7505" y="80022"/>
                  </a:lnTo>
                  <a:lnTo>
                    <a:pt x="874953" y="80657"/>
                  </a:lnTo>
                  <a:lnTo>
                    <a:pt x="1741068" y="81280"/>
                  </a:lnTo>
                  <a:lnTo>
                    <a:pt x="1741055" y="85090"/>
                  </a:lnTo>
                  <a:lnTo>
                    <a:pt x="1747405" y="85090"/>
                  </a:lnTo>
                  <a:lnTo>
                    <a:pt x="1747405" y="81280"/>
                  </a:lnTo>
                  <a:lnTo>
                    <a:pt x="1747431" y="68580"/>
                  </a:lnTo>
                  <a:lnTo>
                    <a:pt x="1747456" y="55880"/>
                  </a:lnTo>
                  <a:close/>
                </a:path>
                <a:path w="1748155" h="771525">
                  <a:moveTo>
                    <a:pt x="1747507" y="24130"/>
                  </a:moveTo>
                  <a:lnTo>
                    <a:pt x="1741157" y="24142"/>
                  </a:lnTo>
                  <a:lnTo>
                    <a:pt x="1741144" y="30480"/>
                  </a:lnTo>
                  <a:lnTo>
                    <a:pt x="1741144" y="36830"/>
                  </a:lnTo>
                  <a:lnTo>
                    <a:pt x="1741119" y="49530"/>
                  </a:lnTo>
                  <a:lnTo>
                    <a:pt x="1741106" y="53340"/>
                  </a:lnTo>
                  <a:lnTo>
                    <a:pt x="7556" y="53340"/>
                  </a:lnTo>
                  <a:lnTo>
                    <a:pt x="7556" y="48272"/>
                  </a:lnTo>
                  <a:lnTo>
                    <a:pt x="7581" y="35572"/>
                  </a:lnTo>
                  <a:lnTo>
                    <a:pt x="4406" y="35572"/>
                  </a:lnTo>
                  <a:lnTo>
                    <a:pt x="7581" y="35560"/>
                  </a:lnTo>
                  <a:lnTo>
                    <a:pt x="7594" y="29222"/>
                  </a:lnTo>
                  <a:lnTo>
                    <a:pt x="7607" y="25400"/>
                  </a:lnTo>
                  <a:lnTo>
                    <a:pt x="1244" y="25400"/>
                  </a:lnTo>
                  <a:lnTo>
                    <a:pt x="1244" y="29210"/>
                  </a:lnTo>
                  <a:lnTo>
                    <a:pt x="1231" y="35560"/>
                  </a:lnTo>
                  <a:lnTo>
                    <a:pt x="1206" y="48260"/>
                  </a:lnTo>
                  <a:lnTo>
                    <a:pt x="1206" y="53340"/>
                  </a:lnTo>
                  <a:lnTo>
                    <a:pt x="1193" y="54610"/>
                  </a:lnTo>
                  <a:lnTo>
                    <a:pt x="7556" y="54610"/>
                  </a:lnTo>
                  <a:lnTo>
                    <a:pt x="875042" y="55257"/>
                  </a:lnTo>
                  <a:lnTo>
                    <a:pt x="1741106" y="55880"/>
                  </a:lnTo>
                  <a:lnTo>
                    <a:pt x="1741106" y="54610"/>
                  </a:lnTo>
                  <a:lnTo>
                    <a:pt x="1747456" y="54610"/>
                  </a:lnTo>
                  <a:lnTo>
                    <a:pt x="1747456" y="53340"/>
                  </a:lnTo>
                  <a:lnTo>
                    <a:pt x="1747469" y="49530"/>
                  </a:lnTo>
                  <a:lnTo>
                    <a:pt x="1747481" y="36830"/>
                  </a:lnTo>
                  <a:lnTo>
                    <a:pt x="1747494" y="30480"/>
                  </a:lnTo>
                  <a:lnTo>
                    <a:pt x="1747507" y="24130"/>
                  </a:lnTo>
                  <a:close/>
                </a:path>
                <a:path w="1748155" h="771525">
                  <a:moveTo>
                    <a:pt x="1747545" y="3810"/>
                  </a:moveTo>
                  <a:lnTo>
                    <a:pt x="1741195" y="3810"/>
                  </a:lnTo>
                  <a:lnTo>
                    <a:pt x="1282" y="2540"/>
                  </a:lnTo>
                  <a:lnTo>
                    <a:pt x="1282" y="3810"/>
                  </a:lnTo>
                  <a:lnTo>
                    <a:pt x="1282" y="5080"/>
                  </a:lnTo>
                  <a:lnTo>
                    <a:pt x="1270" y="16510"/>
                  </a:lnTo>
                  <a:lnTo>
                    <a:pt x="1257" y="24130"/>
                  </a:lnTo>
                  <a:lnTo>
                    <a:pt x="7607" y="24130"/>
                  </a:lnTo>
                  <a:lnTo>
                    <a:pt x="7607" y="16510"/>
                  </a:lnTo>
                  <a:lnTo>
                    <a:pt x="7632" y="5080"/>
                  </a:lnTo>
                  <a:lnTo>
                    <a:pt x="871232" y="5080"/>
                  </a:lnTo>
                  <a:lnTo>
                    <a:pt x="871232" y="4457"/>
                  </a:lnTo>
                  <a:lnTo>
                    <a:pt x="875233" y="4457"/>
                  </a:lnTo>
                  <a:lnTo>
                    <a:pt x="1741195" y="3822"/>
                  </a:lnTo>
                  <a:lnTo>
                    <a:pt x="1741195" y="5080"/>
                  </a:lnTo>
                  <a:lnTo>
                    <a:pt x="1741170" y="17780"/>
                  </a:lnTo>
                  <a:lnTo>
                    <a:pt x="1741157" y="24130"/>
                  </a:lnTo>
                  <a:lnTo>
                    <a:pt x="1747507" y="24130"/>
                  </a:lnTo>
                  <a:lnTo>
                    <a:pt x="1747520" y="17780"/>
                  </a:lnTo>
                  <a:lnTo>
                    <a:pt x="1747532" y="5080"/>
                  </a:lnTo>
                  <a:lnTo>
                    <a:pt x="1747545" y="3810"/>
                  </a:lnTo>
                  <a:close/>
                </a:path>
                <a:path w="1748155" h="771525">
                  <a:moveTo>
                    <a:pt x="1747545" y="1270"/>
                  </a:moveTo>
                  <a:lnTo>
                    <a:pt x="1746834" y="1270"/>
                  </a:lnTo>
                  <a:lnTo>
                    <a:pt x="1746834" y="0"/>
                  </a:lnTo>
                  <a:lnTo>
                    <a:pt x="1741195" y="0"/>
                  </a:lnTo>
                  <a:lnTo>
                    <a:pt x="1741195" y="1270"/>
                  </a:lnTo>
                  <a:lnTo>
                    <a:pt x="1741195" y="2540"/>
                  </a:lnTo>
                  <a:lnTo>
                    <a:pt x="1747545" y="2540"/>
                  </a:lnTo>
                  <a:lnTo>
                    <a:pt x="1747545" y="1270"/>
                  </a:lnTo>
                  <a:close/>
                </a:path>
              </a:pathLst>
            </a:custGeom>
            <a:solidFill>
              <a:srgbClr val="0044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335328" y="6098552"/>
              <a:ext cx="1746885" cy="490220"/>
            </a:xfrm>
            <a:custGeom>
              <a:avLst/>
              <a:gdLst/>
              <a:ahLst/>
              <a:cxnLst/>
              <a:rect l="l" t="t" r="r" b="b"/>
              <a:pathLst>
                <a:path w="1746885" h="490220">
                  <a:moveTo>
                    <a:pt x="6324" y="160007"/>
                  </a:moveTo>
                  <a:lnTo>
                    <a:pt x="4521" y="160007"/>
                  </a:lnTo>
                  <a:lnTo>
                    <a:pt x="4521" y="161277"/>
                  </a:lnTo>
                  <a:lnTo>
                    <a:pt x="5791" y="161277"/>
                  </a:lnTo>
                  <a:lnTo>
                    <a:pt x="5791" y="162547"/>
                  </a:lnTo>
                  <a:lnTo>
                    <a:pt x="6324" y="162547"/>
                  </a:lnTo>
                  <a:lnTo>
                    <a:pt x="6324" y="161277"/>
                  </a:lnTo>
                  <a:lnTo>
                    <a:pt x="6324" y="160007"/>
                  </a:lnTo>
                  <a:close/>
                </a:path>
                <a:path w="1746885" h="490220">
                  <a:moveTo>
                    <a:pt x="6337" y="152387"/>
                  </a:moveTo>
                  <a:lnTo>
                    <a:pt x="0" y="152387"/>
                  </a:lnTo>
                  <a:lnTo>
                    <a:pt x="0" y="153657"/>
                  </a:lnTo>
                  <a:lnTo>
                    <a:pt x="711" y="153657"/>
                  </a:lnTo>
                  <a:lnTo>
                    <a:pt x="711" y="154927"/>
                  </a:lnTo>
                  <a:lnTo>
                    <a:pt x="1981" y="154927"/>
                  </a:lnTo>
                  <a:lnTo>
                    <a:pt x="1981" y="157467"/>
                  </a:lnTo>
                  <a:lnTo>
                    <a:pt x="3251" y="157467"/>
                  </a:lnTo>
                  <a:lnTo>
                    <a:pt x="3251" y="158737"/>
                  </a:lnTo>
                  <a:lnTo>
                    <a:pt x="3251" y="160007"/>
                  </a:lnTo>
                  <a:lnTo>
                    <a:pt x="4521" y="160007"/>
                  </a:lnTo>
                  <a:lnTo>
                    <a:pt x="4521" y="158737"/>
                  </a:lnTo>
                  <a:lnTo>
                    <a:pt x="6324" y="158737"/>
                  </a:lnTo>
                  <a:lnTo>
                    <a:pt x="6324" y="157467"/>
                  </a:lnTo>
                  <a:lnTo>
                    <a:pt x="6337" y="154927"/>
                  </a:lnTo>
                  <a:lnTo>
                    <a:pt x="6337" y="153657"/>
                  </a:lnTo>
                  <a:lnTo>
                    <a:pt x="6337" y="152514"/>
                  </a:lnTo>
                  <a:lnTo>
                    <a:pt x="6337" y="152387"/>
                  </a:lnTo>
                  <a:close/>
                </a:path>
                <a:path w="1746885" h="490220">
                  <a:moveTo>
                    <a:pt x="6362" y="139700"/>
                  </a:moveTo>
                  <a:lnTo>
                    <a:pt x="12" y="139700"/>
                  </a:lnTo>
                  <a:lnTo>
                    <a:pt x="0" y="151117"/>
                  </a:lnTo>
                  <a:lnTo>
                    <a:pt x="6337" y="151117"/>
                  </a:lnTo>
                  <a:lnTo>
                    <a:pt x="6362" y="139700"/>
                  </a:lnTo>
                  <a:close/>
                </a:path>
                <a:path w="1746885" h="490220">
                  <a:moveTo>
                    <a:pt x="6388" y="120637"/>
                  </a:moveTo>
                  <a:lnTo>
                    <a:pt x="50" y="120637"/>
                  </a:lnTo>
                  <a:lnTo>
                    <a:pt x="25" y="138417"/>
                  </a:lnTo>
                  <a:lnTo>
                    <a:pt x="6362" y="138417"/>
                  </a:lnTo>
                  <a:lnTo>
                    <a:pt x="6388" y="120637"/>
                  </a:lnTo>
                  <a:close/>
                </a:path>
                <a:path w="1746885" h="490220">
                  <a:moveTo>
                    <a:pt x="6413" y="107950"/>
                  </a:moveTo>
                  <a:lnTo>
                    <a:pt x="76" y="107950"/>
                  </a:lnTo>
                  <a:lnTo>
                    <a:pt x="50" y="119367"/>
                  </a:lnTo>
                  <a:lnTo>
                    <a:pt x="6400" y="119367"/>
                  </a:lnTo>
                  <a:lnTo>
                    <a:pt x="6413" y="107950"/>
                  </a:lnTo>
                  <a:close/>
                </a:path>
                <a:path w="1746885" h="490220">
                  <a:moveTo>
                    <a:pt x="6426" y="101600"/>
                  </a:moveTo>
                  <a:lnTo>
                    <a:pt x="76" y="101600"/>
                  </a:lnTo>
                  <a:lnTo>
                    <a:pt x="76" y="106667"/>
                  </a:lnTo>
                  <a:lnTo>
                    <a:pt x="6413" y="106667"/>
                  </a:lnTo>
                  <a:lnTo>
                    <a:pt x="6426" y="101600"/>
                  </a:lnTo>
                  <a:close/>
                </a:path>
                <a:path w="1746885" h="490220">
                  <a:moveTo>
                    <a:pt x="6451" y="88887"/>
                  </a:moveTo>
                  <a:lnTo>
                    <a:pt x="101" y="88887"/>
                  </a:lnTo>
                  <a:lnTo>
                    <a:pt x="88" y="100317"/>
                  </a:lnTo>
                  <a:lnTo>
                    <a:pt x="6426" y="100317"/>
                  </a:lnTo>
                  <a:lnTo>
                    <a:pt x="6451" y="88887"/>
                  </a:lnTo>
                  <a:close/>
                </a:path>
                <a:path w="1746885" h="490220">
                  <a:moveTo>
                    <a:pt x="6464" y="76200"/>
                  </a:moveTo>
                  <a:lnTo>
                    <a:pt x="127" y="76200"/>
                  </a:lnTo>
                  <a:lnTo>
                    <a:pt x="101" y="87617"/>
                  </a:lnTo>
                  <a:lnTo>
                    <a:pt x="6451" y="87617"/>
                  </a:lnTo>
                  <a:lnTo>
                    <a:pt x="6464" y="76200"/>
                  </a:lnTo>
                  <a:close/>
                </a:path>
                <a:path w="1746885" h="490220">
                  <a:moveTo>
                    <a:pt x="6540" y="31864"/>
                  </a:moveTo>
                  <a:lnTo>
                    <a:pt x="203" y="31877"/>
                  </a:lnTo>
                  <a:lnTo>
                    <a:pt x="190" y="34290"/>
                  </a:lnTo>
                  <a:lnTo>
                    <a:pt x="190" y="38100"/>
                  </a:lnTo>
                  <a:lnTo>
                    <a:pt x="177" y="46990"/>
                  </a:lnTo>
                  <a:lnTo>
                    <a:pt x="165" y="50800"/>
                  </a:lnTo>
                  <a:lnTo>
                    <a:pt x="6515" y="50800"/>
                  </a:lnTo>
                  <a:lnTo>
                    <a:pt x="6515" y="46990"/>
                  </a:lnTo>
                  <a:lnTo>
                    <a:pt x="6527" y="38100"/>
                  </a:lnTo>
                  <a:lnTo>
                    <a:pt x="6540" y="34290"/>
                  </a:lnTo>
                  <a:lnTo>
                    <a:pt x="6540" y="31864"/>
                  </a:lnTo>
                  <a:close/>
                </a:path>
                <a:path w="1746885" h="490220">
                  <a:moveTo>
                    <a:pt x="6553" y="25514"/>
                  </a:moveTo>
                  <a:lnTo>
                    <a:pt x="203" y="25527"/>
                  </a:lnTo>
                  <a:lnTo>
                    <a:pt x="203" y="31750"/>
                  </a:lnTo>
                  <a:lnTo>
                    <a:pt x="6540" y="31750"/>
                  </a:lnTo>
                  <a:lnTo>
                    <a:pt x="6553" y="25514"/>
                  </a:lnTo>
                  <a:close/>
                </a:path>
                <a:path w="1746885" h="490220">
                  <a:moveTo>
                    <a:pt x="6591" y="127"/>
                  </a:moveTo>
                  <a:lnTo>
                    <a:pt x="254" y="127"/>
                  </a:lnTo>
                  <a:lnTo>
                    <a:pt x="228" y="10160"/>
                  </a:lnTo>
                  <a:lnTo>
                    <a:pt x="228" y="12700"/>
                  </a:lnTo>
                  <a:lnTo>
                    <a:pt x="203" y="25400"/>
                  </a:lnTo>
                  <a:lnTo>
                    <a:pt x="6553" y="25400"/>
                  </a:lnTo>
                  <a:lnTo>
                    <a:pt x="6578" y="12700"/>
                  </a:lnTo>
                  <a:lnTo>
                    <a:pt x="6578" y="10160"/>
                  </a:lnTo>
                  <a:lnTo>
                    <a:pt x="6591" y="127"/>
                  </a:lnTo>
                  <a:close/>
                </a:path>
                <a:path w="1746885" h="490220">
                  <a:moveTo>
                    <a:pt x="872566" y="482587"/>
                  </a:moveTo>
                  <a:lnTo>
                    <a:pt x="357581" y="482587"/>
                  </a:lnTo>
                  <a:lnTo>
                    <a:pt x="357581" y="483857"/>
                  </a:lnTo>
                  <a:lnTo>
                    <a:pt x="357581" y="485127"/>
                  </a:lnTo>
                  <a:lnTo>
                    <a:pt x="360121" y="485127"/>
                  </a:lnTo>
                  <a:lnTo>
                    <a:pt x="360121" y="483857"/>
                  </a:lnTo>
                  <a:lnTo>
                    <a:pt x="872566" y="483857"/>
                  </a:lnTo>
                  <a:lnTo>
                    <a:pt x="872566" y="482587"/>
                  </a:lnTo>
                  <a:close/>
                </a:path>
                <a:path w="1746885" h="490220">
                  <a:moveTo>
                    <a:pt x="1381201" y="488937"/>
                  </a:moveTo>
                  <a:lnTo>
                    <a:pt x="872566" y="488937"/>
                  </a:lnTo>
                  <a:lnTo>
                    <a:pt x="872566" y="490207"/>
                  </a:lnTo>
                  <a:lnTo>
                    <a:pt x="1381201" y="490207"/>
                  </a:lnTo>
                  <a:lnTo>
                    <a:pt x="1381201" y="488937"/>
                  </a:lnTo>
                  <a:close/>
                </a:path>
                <a:path w="1746885" h="490220">
                  <a:moveTo>
                    <a:pt x="1388821" y="485127"/>
                  </a:moveTo>
                  <a:lnTo>
                    <a:pt x="362661" y="485127"/>
                  </a:lnTo>
                  <a:lnTo>
                    <a:pt x="362661" y="487667"/>
                  </a:lnTo>
                  <a:lnTo>
                    <a:pt x="365201" y="487667"/>
                  </a:lnTo>
                  <a:lnTo>
                    <a:pt x="365201" y="488467"/>
                  </a:lnTo>
                  <a:lnTo>
                    <a:pt x="367741" y="488480"/>
                  </a:lnTo>
                  <a:lnTo>
                    <a:pt x="367741" y="487667"/>
                  </a:lnTo>
                  <a:lnTo>
                    <a:pt x="1388821" y="487667"/>
                  </a:lnTo>
                  <a:lnTo>
                    <a:pt x="1388821" y="485127"/>
                  </a:lnTo>
                  <a:close/>
                </a:path>
                <a:path w="1746885" h="490220">
                  <a:moveTo>
                    <a:pt x="1393901" y="484378"/>
                  </a:moveTo>
                  <a:lnTo>
                    <a:pt x="1391361" y="484365"/>
                  </a:lnTo>
                  <a:lnTo>
                    <a:pt x="1391361" y="485127"/>
                  </a:lnTo>
                  <a:lnTo>
                    <a:pt x="1393901" y="485127"/>
                  </a:lnTo>
                  <a:lnTo>
                    <a:pt x="1393901" y="484378"/>
                  </a:lnTo>
                  <a:close/>
                </a:path>
                <a:path w="1746885" h="490220">
                  <a:moveTo>
                    <a:pt x="1739887" y="158750"/>
                  </a:moveTo>
                  <a:lnTo>
                    <a:pt x="6324" y="158864"/>
                  </a:lnTo>
                  <a:lnTo>
                    <a:pt x="1739887" y="158864"/>
                  </a:lnTo>
                  <a:close/>
                </a:path>
                <a:path w="1746885" h="490220">
                  <a:moveTo>
                    <a:pt x="1739900" y="152387"/>
                  </a:moveTo>
                  <a:lnTo>
                    <a:pt x="6337" y="152514"/>
                  </a:lnTo>
                  <a:lnTo>
                    <a:pt x="1739900" y="152514"/>
                  </a:lnTo>
                  <a:lnTo>
                    <a:pt x="1739900" y="152387"/>
                  </a:lnTo>
                  <a:close/>
                </a:path>
                <a:path w="1746885" h="490220">
                  <a:moveTo>
                    <a:pt x="1740077" y="46990"/>
                  </a:moveTo>
                  <a:lnTo>
                    <a:pt x="6515" y="46990"/>
                  </a:lnTo>
                  <a:lnTo>
                    <a:pt x="1740077" y="47104"/>
                  </a:lnTo>
                  <a:close/>
                </a:path>
                <a:path w="1746885" h="490220">
                  <a:moveTo>
                    <a:pt x="1740090" y="34290"/>
                  </a:moveTo>
                  <a:lnTo>
                    <a:pt x="6540" y="34290"/>
                  </a:lnTo>
                  <a:lnTo>
                    <a:pt x="1740090" y="34404"/>
                  </a:lnTo>
                  <a:close/>
                </a:path>
                <a:path w="1746885" h="490220">
                  <a:moveTo>
                    <a:pt x="1740103" y="31750"/>
                  </a:moveTo>
                  <a:lnTo>
                    <a:pt x="6540" y="31750"/>
                  </a:lnTo>
                  <a:lnTo>
                    <a:pt x="1740103" y="31750"/>
                  </a:lnTo>
                  <a:close/>
                </a:path>
                <a:path w="1746885" h="490220">
                  <a:moveTo>
                    <a:pt x="1740128" y="12700"/>
                  </a:moveTo>
                  <a:lnTo>
                    <a:pt x="6578" y="12700"/>
                  </a:lnTo>
                  <a:lnTo>
                    <a:pt x="1740128" y="12814"/>
                  </a:lnTo>
                  <a:close/>
                </a:path>
                <a:path w="1746885" h="490220">
                  <a:moveTo>
                    <a:pt x="1740141" y="10160"/>
                  </a:moveTo>
                  <a:lnTo>
                    <a:pt x="6578" y="10160"/>
                  </a:lnTo>
                  <a:lnTo>
                    <a:pt x="1740141" y="10274"/>
                  </a:lnTo>
                  <a:close/>
                </a:path>
                <a:path w="1746885" h="490220">
                  <a:moveTo>
                    <a:pt x="1740154" y="0"/>
                  </a:moveTo>
                  <a:lnTo>
                    <a:pt x="6591" y="0"/>
                  </a:lnTo>
                  <a:lnTo>
                    <a:pt x="6591" y="127"/>
                  </a:lnTo>
                  <a:lnTo>
                    <a:pt x="1740154" y="127"/>
                  </a:lnTo>
                  <a:lnTo>
                    <a:pt x="1740154" y="0"/>
                  </a:lnTo>
                  <a:close/>
                </a:path>
                <a:path w="1746885" h="490220">
                  <a:moveTo>
                    <a:pt x="1740611" y="166357"/>
                  </a:moveTo>
                  <a:lnTo>
                    <a:pt x="1739874" y="166357"/>
                  </a:lnTo>
                  <a:lnTo>
                    <a:pt x="1739861" y="169024"/>
                  </a:lnTo>
                  <a:lnTo>
                    <a:pt x="1740611" y="169024"/>
                  </a:lnTo>
                  <a:lnTo>
                    <a:pt x="1740611" y="166357"/>
                  </a:lnTo>
                  <a:close/>
                </a:path>
                <a:path w="1746885" h="490220">
                  <a:moveTo>
                    <a:pt x="1745691" y="160007"/>
                  </a:moveTo>
                  <a:lnTo>
                    <a:pt x="1739887" y="160007"/>
                  </a:lnTo>
                  <a:lnTo>
                    <a:pt x="1739887" y="161277"/>
                  </a:lnTo>
                  <a:lnTo>
                    <a:pt x="1739874" y="162547"/>
                  </a:lnTo>
                  <a:lnTo>
                    <a:pt x="1739874" y="165087"/>
                  </a:lnTo>
                  <a:lnTo>
                    <a:pt x="1741881" y="165087"/>
                  </a:lnTo>
                  <a:lnTo>
                    <a:pt x="1741881" y="166357"/>
                  </a:lnTo>
                  <a:lnTo>
                    <a:pt x="1743138" y="166357"/>
                  </a:lnTo>
                  <a:lnTo>
                    <a:pt x="1743138" y="165087"/>
                  </a:lnTo>
                  <a:lnTo>
                    <a:pt x="1743138" y="162547"/>
                  </a:lnTo>
                  <a:lnTo>
                    <a:pt x="1744421" y="162547"/>
                  </a:lnTo>
                  <a:lnTo>
                    <a:pt x="1744421" y="161277"/>
                  </a:lnTo>
                  <a:lnTo>
                    <a:pt x="1745691" y="161277"/>
                  </a:lnTo>
                  <a:lnTo>
                    <a:pt x="1745691" y="160007"/>
                  </a:lnTo>
                  <a:close/>
                </a:path>
                <a:path w="1746885" h="490220">
                  <a:moveTo>
                    <a:pt x="1746237" y="158864"/>
                  </a:moveTo>
                  <a:lnTo>
                    <a:pt x="1745691" y="158864"/>
                  </a:lnTo>
                  <a:lnTo>
                    <a:pt x="1745691" y="160007"/>
                  </a:lnTo>
                  <a:lnTo>
                    <a:pt x="1746237" y="160007"/>
                  </a:lnTo>
                  <a:lnTo>
                    <a:pt x="1746237" y="158864"/>
                  </a:lnTo>
                  <a:close/>
                </a:path>
                <a:path w="1746885" h="490220">
                  <a:moveTo>
                    <a:pt x="1746250" y="152514"/>
                  </a:moveTo>
                  <a:lnTo>
                    <a:pt x="1739900" y="152514"/>
                  </a:lnTo>
                  <a:lnTo>
                    <a:pt x="1739887" y="158750"/>
                  </a:lnTo>
                  <a:lnTo>
                    <a:pt x="1746237" y="158737"/>
                  </a:lnTo>
                  <a:lnTo>
                    <a:pt x="1746250" y="152514"/>
                  </a:lnTo>
                  <a:close/>
                </a:path>
                <a:path w="1746885" h="490220">
                  <a:moveTo>
                    <a:pt x="1746275" y="139700"/>
                  </a:moveTo>
                  <a:lnTo>
                    <a:pt x="1739912" y="139700"/>
                  </a:lnTo>
                  <a:lnTo>
                    <a:pt x="1739900" y="151117"/>
                  </a:lnTo>
                  <a:lnTo>
                    <a:pt x="1746250" y="151117"/>
                  </a:lnTo>
                  <a:lnTo>
                    <a:pt x="1746275" y="139700"/>
                  </a:lnTo>
                  <a:close/>
                </a:path>
                <a:path w="1746885" h="490220">
                  <a:moveTo>
                    <a:pt x="1746300" y="120637"/>
                  </a:moveTo>
                  <a:lnTo>
                    <a:pt x="1739950" y="120637"/>
                  </a:lnTo>
                  <a:lnTo>
                    <a:pt x="1739925" y="138417"/>
                  </a:lnTo>
                  <a:lnTo>
                    <a:pt x="1746275" y="138417"/>
                  </a:lnTo>
                  <a:lnTo>
                    <a:pt x="1746300" y="120637"/>
                  </a:lnTo>
                  <a:close/>
                </a:path>
                <a:path w="1746885" h="490220">
                  <a:moveTo>
                    <a:pt x="1746326" y="107950"/>
                  </a:moveTo>
                  <a:lnTo>
                    <a:pt x="1739976" y="107950"/>
                  </a:lnTo>
                  <a:lnTo>
                    <a:pt x="1739950" y="119367"/>
                  </a:lnTo>
                  <a:lnTo>
                    <a:pt x="1746300" y="119367"/>
                  </a:lnTo>
                  <a:lnTo>
                    <a:pt x="1746326" y="107950"/>
                  </a:lnTo>
                  <a:close/>
                </a:path>
                <a:path w="1746885" h="490220">
                  <a:moveTo>
                    <a:pt x="1746338" y="101600"/>
                  </a:moveTo>
                  <a:lnTo>
                    <a:pt x="1739976" y="101600"/>
                  </a:lnTo>
                  <a:lnTo>
                    <a:pt x="1739976" y="106667"/>
                  </a:lnTo>
                  <a:lnTo>
                    <a:pt x="1746326" y="106667"/>
                  </a:lnTo>
                  <a:lnTo>
                    <a:pt x="1746338" y="101600"/>
                  </a:lnTo>
                  <a:close/>
                </a:path>
                <a:path w="1746885" h="490220">
                  <a:moveTo>
                    <a:pt x="1746364" y="88887"/>
                  </a:moveTo>
                  <a:lnTo>
                    <a:pt x="1740001" y="88887"/>
                  </a:lnTo>
                  <a:lnTo>
                    <a:pt x="1739988" y="100317"/>
                  </a:lnTo>
                  <a:lnTo>
                    <a:pt x="1746338" y="100317"/>
                  </a:lnTo>
                  <a:lnTo>
                    <a:pt x="1746364" y="88887"/>
                  </a:lnTo>
                  <a:close/>
                </a:path>
                <a:path w="1746885" h="490220">
                  <a:moveTo>
                    <a:pt x="1746377" y="76200"/>
                  </a:moveTo>
                  <a:lnTo>
                    <a:pt x="1740027" y="76200"/>
                  </a:lnTo>
                  <a:lnTo>
                    <a:pt x="1740001" y="87617"/>
                  </a:lnTo>
                  <a:lnTo>
                    <a:pt x="1746364" y="87617"/>
                  </a:lnTo>
                  <a:lnTo>
                    <a:pt x="1746377" y="76200"/>
                  </a:lnTo>
                  <a:close/>
                </a:path>
                <a:path w="1746885" h="490220">
                  <a:moveTo>
                    <a:pt x="1746453" y="34417"/>
                  </a:moveTo>
                  <a:lnTo>
                    <a:pt x="1740090" y="34404"/>
                  </a:lnTo>
                  <a:lnTo>
                    <a:pt x="1740090" y="38087"/>
                  </a:lnTo>
                  <a:lnTo>
                    <a:pt x="1740077" y="46977"/>
                  </a:lnTo>
                  <a:lnTo>
                    <a:pt x="1746440" y="46977"/>
                  </a:lnTo>
                  <a:lnTo>
                    <a:pt x="1746440" y="38227"/>
                  </a:lnTo>
                  <a:lnTo>
                    <a:pt x="1746440" y="38087"/>
                  </a:lnTo>
                  <a:lnTo>
                    <a:pt x="1746453" y="34417"/>
                  </a:lnTo>
                  <a:close/>
                </a:path>
                <a:path w="1746885" h="490220">
                  <a:moveTo>
                    <a:pt x="1746465" y="25400"/>
                  </a:moveTo>
                  <a:lnTo>
                    <a:pt x="1740115" y="25527"/>
                  </a:lnTo>
                  <a:lnTo>
                    <a:pt x="1740103" y="31750"/>
                  </a:lnTo>
                  <a:lnTo>
                    <a:pt x="1740090" y="34290"/>
                  </a:lnTo>
                  <a:lnTo>
                    <a:pt x="1746453" y="34290"/>
                  </a:lnTo>
                  <a:lnTo>
                    <a:pt x="1746453" y="31750"/>
                  </a:lnTo>
                  <a:lnTo>
                    <a:pt x="1746465" y="25400"/>
                  </a:lnTo>
                  <a:close/>
                </a:path>
                <a:path w="1746885" h="490220">
                  <a:moveTo>
                    <a:pt x="1746491" y="10274"/>
                  </a:moveTo>
                  <a:lnTo>
                    <a:pt x="1740141" y="10274"/>
                  </a:lnTo>
                  <a:lnTo>
                    <a:pt x="1740128" y="12700"/>
                  </a:lnTo>
                  <a:lnTo>
                    <a:pt x="1746491" y="12700"/>
                  </a:lnTo>
                  <a:lnTo>
                    <a:pt x="1746491" y="10274"/>
                  </a:lnTo>
                  <a:close/>
                </a:path>
              </a:pathLst>
            </a:custGeom>
            <a:solidFill>
              <a:srgbClr val="0044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342669" y="5075440"/>
              <a:ext cx="1734185" cy="585470"/>
            </a:xfrm>
            <a:custGeom>
              <a:avLst/>
              <a:gdLst/>
              <a:ahLst/>
              <a:cxnLst/>
              <a:rect l="l" t="t" r="r" b="b"/>
              <a:pathLst>
                <a:path w="1734185" h="585470">
                  <a:moveTo>
                    <a:pt x="6375" y="567169"/>
                  </a:moveTo>
                  <a:lnTo>
                    <a:pt x="25" y="567169"/>
                  </a:lnTo>
                  <a:lnTo>
                    <a:pt x="0" y="583679"/>
                  </a:lnTo>
                  <a:lnTo>
                    <a:pt x="6350" y="583679"/>
                  </a:lnTo>
                  <a:lnTo>
                    <a:pt x="6375" y="567169"/>
                  </a:lnTo>
                  <a:close/>
                </a:path>
                <a:path w="1734185" h="585470">
                  <a:moveTo>
                    <a:pt x="6388" y="562089"/>
                  </a:moveTo>
                  <a:lnTo>
                    <a:pt x="38" y="562089"/>
                  </a:lnTo>
                  <a:lnTo>
                    <a:pt x="25" y="565912"/>
                  </a:lnTo>
                  <a:lnTo>
                    <a:pt x="6388" y="565899"/>
                  </a:lnTo>
                  <a:lnTo>
                    <a:pt x="6388" y="562089"/>
                  </a:lnTo>
                  <a:close/>
                </a:path>
                <a:path w="1734185" h="585470">
                  <a:moveTo>
                    <a:pt x="6477" y="507492"/>
                  </a:moveTo>
                  <a:lnTo>
                    <a:pt x="127" y="507479"/>
                  </a:lnTo>
                  <a:lnTo>
                    <a:pt x="50" y="551929"/>
                  </a:lnTo>
                  <a:lnTo>
                    <a:pt x="50" y="553199"/>
                  </a:lnTo>
                  <a:lnTo>
                    <a:pt x="38" y="560819"/>
                  </a:lnTo>
                  <a:lnTo>
                    <a:pt x="6400" y="560819"/>
                  </a:lnTo>
                  <a:lnTo>
                    <a:pt x="6400" y="553199"/>
                  </a:lnTo>
                  <a:lnTo>
                    <a:pt x="3225" y="553199"/>
                  </a:lnTo>
                  <a:lnTo>
                    <a:pt x="3225" y="551929"/>
                  </a:lnTo>
                  <a:lnTo>
                    <a:pt x="6400" y="551929"/>
                  </a:lnTo>
                  <a:lnTo>
                    <a:pt x="6477" y="507492"/>
                  </a:lnTo>
                  <a:close/>
                </a:path>
                <a:path w="1734185" h="585470">
                  <a:moveTo>
                    <a:pt x="6489" y="504939"/>
                  </a:moveTo>
                  <a:lnTo>
                    <a:pt x="127" y="504939"/>
                  </a:lnTo>
                  <a:lnTo>
                    <a:pt x="127" y="507479"/>
                  </a:lnTo>
                  <a:lnTo>
                    <a:pt x="6477" y="507479"/>
                  </a:lnTo>
                  <a:lnTo>
                    <a:pt x="6489" y="504939"/>
                  </a:lnTo>
                  <a:close/>
                </a:path>
                <a:path w="1734185" h="585470">
                  <a:moveTo>
                    <a:pt x="6515" y="489712"/>
                  </a:moveTo>
                  <a:lnTo>
                    <a:pt x="152" y="489699"/>
                  </a:lnTo>
                  <a:lnTo>
                    <a:pt x="152" y="494779"/>
                  </a:lnTo>
                  <a:lnTo>
                    <a:pt x="139" y="503669"/>
                  </a:lnTo>
                  <a:lnTo>
                    <a:pt x="6489" y="503669"/>
                  </a:lnTo>
                  <a:lnTo>
                    <a:pt x="6489" y="494779"/>
                  </a:lnTo>
                  <a:lnTo>
                    <a:pt x="6515" y="489712"/>
                  </a:lnTo>
                  <a:close/>
                </a:path>
                <a:path w="1734185" h="585470">
                  <a:moveTo>
                    <a:pt x="6515" y="483362"/>
                  </a:moveTo>
                  <a:lnTo>
                    <a:pt x="165" y="483349"/>
                  </a:lnTo>
                  <a:lnTo>
                    <a:pt x="152" y="489699"/>
                  </a:lnTo>
                  <a:lnTo>
                    <a:pt x="6515" y="489699"/>
                  </a:lnTo>
                  <a:lnTo>
                    <a:pt x="6515" y="483362"/>
                  </a:lnTo>
                  <a:close/>
                </a:path>
                <a:path w="1734185" h="585470">
                  <a:moveTo>
                    <a:pt x="6819" y="310629"/>
                  </a:moveTo>
                  <a:lnTo>
                    <a:pt x="6070" y="310629"/>
                  </a:lnTo>
                  <a:lnTo>
                    <a:pt x="6070" y="311899"/>
                  </a:lnTo>
                  <a:lnTo>
                    <a:pt x="4800" y="311899"/>
                  </a:lnTo>
                  <a:lnTo>
                    <a:pt x="4800" y="314439"/>
                  </a:lnTo>
                  <a:lnTo>
                    <a:pt x="3530" y="314439"/>
                  </a:lnTo>
                  <a:lnTo>
                    <a:pt x="3530" y="315709"/>
                  </a:lnTo>
                  <a:lnTo>
                    <a:pt x="2260" y="315709"/>
                  </a:lnTo>
                  <a:lnTo>
                    <a:pt x="2260" y="318249"/>
                  </a:lnTo>
                  <a:lnTo>
                    <a:pt x="990" y="318249"/>
                  </a:lnTo>
                  <a:lnTo>
                    <a:pt x="990" y="319519"/>
                  </a:lnTo>
                  <a:lnTo>
                    <a:pt x="444" y="319519"/>
                  </a:lnTo>
                  <a:lnTo>
                    <a:pt x="444" y="325869"/>
                  </a:lnTo>
                  <a:lnTo>
                    <a:pt x="6794" y="325869"/>
                  </a:lnTo>
                  <a:lnTo>
                    <a:pt x="6794" y="319519"/>
                  </a:lnTo>
                  <a:lnTo>
                    <a:pt x="6807" y="318249"/>
                  </a:lnTo>
                  <a:lnTo>
                    <a:pt x="6807" y="315709"/>
                  </a:lnTo>
                  <a:lnTo>
                    <a:pt x="6807" y="314439"/>
                  </a:lnTo>
                  <a:lnTo>
                    <a:pt x="6807" y="311899"/>
                  </a:lnTo>
                  <a:lnTo>
                    <a:pt x="6819" y="310629"/>
                  </a:lnTo>
                  <a:close/>
                </a:path>
                <a:path w="1734185" h="585470">
                  <a:moveTo>
                    <a:pt x="1394180" y="5829"/>
                  </a:moveTo>
                  <a:lnTo>
                    <a:pt x="1391627" y="5829"/>
                  </a:lnTo>
                  <a:lnTo>
                    <a:pt x="1391627" y="4559"/>
                  </a:lnTo>
                  <a:lnTo>
                    <a:pt x="1389100" y="4559"/>
                  </a:lnTo>
                  <a:lnTo>
                    <a:pt x="1389100" y="3289"/>
                  </a:lnTo>
                  <a:lnTo>
                    <a:pt x="1387830" y="3289"/>
                  </a:lnTo>
                  <a:lnTo>
                    <a:pt x="1387830" y="2019"/>
                  </a:lnTo>
                  <a:lnTo>
                    <a:pt x="1301140" y="2019"/>
                  </a:lnTo>
                  <a:lnTo>
                    <a:pt x="1301140" y="749"/>
                  </a:lnTo>
                  <a:lnTo>
                    <a:pt x="867752" y="749"/>
                  </a:lnTo>
                  <a:lnTo>
                    <a:pt x="351510" y="0"/>
                  </a:lnTo>
                  <a:lnTo>
                    <a:pt x="351510" y="749"/>
                  </a:lnTo>
                  <a:lnTo>
                    <a:pt x="348970" y="749"/>
                  </a:lnTo>
                  <a:lnTo>
                    <a:pt x="348970" y="2019"/>
                  </a:lnTo>
                  <a:lnTo>
                    <a:pt x="347700" y="2019"/>
                  </a:lnTo>
                  <a:lnTo>
                    <a:pt x="347700" y="3289"/>
                  </a:lnTo>
                  <a:lnTo>
                    <a:pt x="345160" y="3289"/>
                  </a:lnTo>
                  <a:lnTo>
                    <a:pt x="345160" y="4559"/>
                  </a:lnTo>
                  <a:lnTo>
                    <a:pt x="342620" y="4559"/>
                  </a:lnTo>
                  <a:lnTo>
                    <a:pt x="342620" y="5829"/>
                  </a:lnTo>
                  <a:lnTo>
                    <a:pt x="437540" y="5829"/>
                  </a:lnTo>
                  <a:lnTo>
                    <a:pt x="437540" y="7099"/>
                  </a:lnTo>
                  <a:lnTo>
                    <a:pt x="1394180" y="7099"/>
                  </a:lnTo>
                  <a:lnTo>
                    <a:pt x="1394180" y="5829"/>
                  </a:lnTo>
                  <a:close/>
                </a:path>
                <a:path w="1734185" h="585470">
                  <a:moveTo>
                    <a:pt x="1396720" y="7112"/>
                  </a:moveTo>
                  <a:lnTo>
                    <a:pt x="867765" y="7112"/>
                  </a:lnTo>
                  <a:lnTo>
                    <a:pt x="1396720" y="7886"/>
                  </a:lnTo>
                  <a:lnTo>
                    <a:pt x="1396720" y="7112"/>
                  </a:lnTo>
                  <a:close/>
                </a:path>
                <a:path w="1734185" h="585470">
                  <a:moveTo>
                    <a:pt x="1727200" y="583679"/>
                  </a:moveTo>
                  <a:lnTo>
                    <a:pt x="6350" y="583679"/>
                  </a:lnTo>
                  <a:lnTo>
                    <a:pt x="6350" y="584949"/>
                  </a:lnTo>
                  <a:lnTo>
                    <a:pt x="1727200" y="584949"/>
                  </a:lnTo>
                  <a:lnTo>
                    <a:pt x="1727200" y="583679"/>
                  </a:lnTo>
                  <a:close/>
                </a:path>
                <a:path w="1734185" h="585470">
                  <a:moveTo>
                    <a:pt x="1727238" y="567169"/>
                  </a:moveTo>
                  <a:lnTo>
                    <a:pt x="866800" y="566534"/>
                  </a:lnTo>
                  <a:lnTo>
                    <a:pt x="6375" y="567169"/>
                  </a:lnTo>
                  <a:lnTo>
                    <a:pt x="1727238" y="567169"/>
                  </a:lnTo>
                  <a:close/>
                </a:path>
                <a:path w="1734185" h="585470">
                  <a:moveTo>
                    <a:pt x="1727238" y="565912"/>
                  </a:moveTo>
                  <a:lnTo>
                    <a:pt x="866813" y="566534"/>
                  </a:lnTo>
                  <a:lnTo>
                    <a:pt x="1727238" y="567169"/>
                  </a:lnTo>
                  <a:lnTo>
                    <a:pt x="1727238" y="565912"/>
                  </a:lnTo>
                  <a:close/>
                </a:path>
                <a:path w="1734185" h="585470">
                  <a:moveTo>
                    <a:pt x="1727403" y="470649"/>
                  </a:moveTo>
                  <a:lnTo>
                    <a:pt x="6540" y="470649"/>
                  </a:lnTo>
                  <a:lnTo>
                    <a:pt x="6553" y="464312"/>
                  </a:lnTo>
                  <a:lnTo>
                    <a:pt x="203" y="464299"/>
                  </a:lnTo>
                  <a:lnTo>
                    <a:pt x="190" y="470649"/>
                  </a:lnTo>
                  <a:lnTo>
                    <a:pt x="177" y="476999"/>
                  </a:lnTo>
                  <a:lnTo>
                    <a:pt x="177" y="478269"/>
                  </a:lnTo>
                  <a:lnTo>
                    <a:pt x="177" y="483349"/>
                  </a:lnTo>
                  <a:lnTo>
                    <a:pt x="6527" y="483349"/>
                  </a:lnTo>
                  <a:lnTo>
                    <a:pt x="6527" y="478269"/>
                  </a:lnTo>
                  <a:lnTo>
                    <a:pt x="866952" y="478269"/>
                  </a:lnTo>
                  <a:lnTo>
                    <a:pt x="866952" y="477647"/>
                  </a:lnTo>
                  <a:lnTo>
                    <a:pt x="866952" y="476999"/>
                  </a:lnTo>
                  <a:lnTo>
                    <a:pt x="6540" y="476999"/>
                  </a:lnTo>
                  <a:lnTo>
                    <a:pt x="6540" y="470662"/>
                  </a:lnTo>
                  <a:lnTo>
                    <a:pt x="1727390" y="471919"/>
                  </a:lnTo>
                  <a:lnTo>
                    <a:pt x="1727403" y="470649"/>
                  </a:lnTo>
                  <a:close/>
                </a:path>
                <a:path w="1734185" h="585470">
                  <a:moveTo>
                    <a:pt x="1727441" y="446519"/>
                  </a:moveTo>
                  <a:lnTo>
                    <a:pt x="6578" y="446532"/>
                  </a:lnTo>
                  <a:lnTo>
                    <a:pt x="1727441" y="447789"/>
                  </a:lnTo>
                  <a:lnTo>
                    <a:pt x="1727441" y="446519"/>
                  </a:lnTo>
                  <a:close/>
                </a:path>
                <a:path w="1734185" h="585470">
                  <a:moveTo>
                    <a:pt x="1733588" y="560819"/>
                  </a:moveTo>
                  <a:lnTo>
                    <a:pt x="866813" y="560819"/>
                  </a:lnTo>
                  <a:lnTo>
                    <a:pt x="866813" y="562089"/>
                  </a:lnTo>
                  <a:lnTo>
                    <a:pt x="1733588" y="562089"/>
                  </a:lnTo>
                  <a:lnTo>
                    <a:pt x="1733588" y="560819"/>
                  </a:lnTo>
                  <a:close/>
                </a:path>
                <a:path w="1734185" h="585470">
                  <a:moveTo>
                    <a:pt x="1733702" y="496049"/>
                  </a:moveTo>
                  <a:lnTo>
                    <a:pt x="1727352" y="496049"/>
                  </a:lnTo>
                  <a:lnTo>
                    <a:pt x="1727352" y="503669"/>
                  </a:lnTo>
                  <a:lnTo>
                    <a:pt x="866914" y="503669"/>
                  </a:lnTo>
                  <a:lnTo>
                    <a:pt x="866914" y="504939"/>
                  </a:lnTo>
                  <a:lnTo>
                    <a:pt x="1733689" y="504939"/>
                  </a:lnTo>
                  <a:lnTo>
                    <a:pt x="1733689" y="503669"/>
                  </a:lnTo>
                  <a:lnTo>
                    <a:pt x="1733702" y="496049"/>
                  </a:lnTo>
                  <a:close/>
                </a:path>
                <a:path w="1734185" h="585470">
                  <a:moveTo>
                    <a:pt x="1733715" y="490969"/>
                  </a:moveTo>
                  <a:lnTo>
                    <a:pt x="1727365" y="490969"/>
                  </a:lnTo>
                  <a:lnTo>
                    <a:pt x="1727352" y="494779"/>
                  </a:lnTo>
                  <a:lnTo>
                    <a:pt x="1733702" y="494779"/>
                  </a:lnTo>
                  <a:lnTo>
                    <a:pt x="1733715" y="490969"/>
                  </a:lnTo>
                  <a:close/>
                </a:path>
                <a:path w="1734185" h="585470">
                  <a:moveTo>
                    <a:pt x="1733715" y="484619"/>
                  </a:moveTo>
                  <a:lnTo>
                    <a:pt x="1727377" y="484619"/>
                  </a:lnTo>
                  <a:lnTo>
                    <a:pt x="1727377" y="489699"/>
                  </a:lnTo>
                  <a:lnTo>
                    <a:pt x="1733715" y="489699"/>
                  </a:lnTo>
                  <a:lnTo>
                    <a:pt x="1733715" y="484619"/>
                  </a:lnTo>
                  <a:close/>
                </a:path>
                <a:path w="1734185" h="585470">
                  <a:moveTo>
                    <a:pt x="1733778" y="447789"/>
                  </a:moveTo>
                  <a:lnTo>
                    <a:pt x="1727441" y="447789"/>
                  </a:lnTo>
                  <a:lnTo>
                    <a:pt x="1727428" y="452869"/>
                  </a:lnTo>
                  <a:lnTo>
                    <a:pt x="6578" y="452869"/>
                  </a:lnTo>
                  <a:lnTo>
                    <a:pt x="1727415" y="454139"/>
                  </a:lnTo>
                  <a:lnTo>
                    <a:pt x="1727403" y="465569"/>
                  </a:lnTo>
                  <a:lnTo>
                    <a:pt x="1727403" y="470649"/>
                  </a:lnTo>
                  <a:lnTo>
                    <a:pt x="1727403" y="471919"/>
                  </a:lnTo>
                  <a:lnTo>
                    <a:pt x="1727390" y="476999"/>
                  </a:lnTo>
                  <a:lnTo>
                    <a:pt x="866965" y="477634"/>
                  </a:lnTo>
                  <a:lnTo>
                    <a:pt x="867498" y="477647"/>
                  </a:lnTo>
                  <a:lnTo>
                    <a:pt x="1727390" y="478269"/>
                  </a:lnTo>
                  <a:lnTo>
                    <a:pt x="1727377" y="483349"/>
                  </a:lnTo>
                  <a:lnTo>
                    <a:pt x="1733727" y="483349"/>
                  </a:lnTo>
                  <a:lnTo>
                    <a:pt x="1733727" y="478269"/>
                  </a:lnTo>
                  <a:lnTo>
                    <a:pt x="1733740" y="471919"/>
                  </a:lnTo>
                  <a:lnTo>
                    <a:pt x="1733753" y="465569"/>
                  </a:lnTo>
                  <a:lnTo>
                    <a:pt x="1733778" y="447789"/>
                  </a:lnTo>
                  <a:close/>
                </a:path>
                <a:path w="1734185" h="585470">
                  <a:moveTo>
                    <a:pt x="1733804" y="428739"/>
                  </a:moveTo>
                  <a:lnTo>
                    <a:pt x="1727454" y="428739"/>
                  </a:lnTo>
                  <a:lnTo>
                    <a:pt x="1727454" y="440169"/>
                  </a:lnTo>
                  <a:lnTo>
                    <a:pt x="6591" y="440169"/>
                  </a:lnTo>
                  <a:lnTo>
                    <a:pt x="6616" y="428739"/>
                  </a:lnTo>
                  <a:lnTo>
                    <a:pt x="266" y="428739"/>
                  </a:lnTo>
                  <a:lnTo>
                    <a:pt x="228" y="446519"/>
                  </a:lnTo>
                  <a:lnTo>
                    <a:pt x="215" y="457949"/>
                  </a:lnTo>
                  <a:lnTo>
                    <a:pt x="203" y="459219"/>
                  </a:lnTo>
                  <a:lnTo>
                    <a:pt x="203" y="464299"/>
                  </a:lnTo>
                  <a:lnTo>
                    <a:pt x="6553" y="464299"/>
                  </a:lnTo>
                  <a:lnTo>
                    <a:pt x="6553" y="459219"/>
                  </a:lnTo>
                  <a:lnTo>
                    <a:pt x="866990" y="459219"/>
                  </a:lnTo>
                  <a:lnTo>
                    <a:pt x="866990" y="457949"/>
                  </a:lnTo>
                  <a:lnTo>
                    <a:pt x="6578" y="457949"/>
                  </a:lnTo>
                  <a:lnTo>
                    <a:pt x="6578" y="452869"/>
                  </a:lnTo>
                  <a:lnTo>
                    <a:pt x="6578" y="446532"/>
                  </a:lnTo>
                  <a:lnTo>
                    <a:pt x="6591" y="440182"/>
                  </a:lnTo>
                  <a:lnTo>
                    <a:pt x="1727454" y="441439"/>
                  </a:lnTo>
                  <a:lnTo>
                    <a:pt x="1727454" y="446519"/>
                  </a:lnTo>
                  <a:lnTo>
                    <a:pt x="1733778" y="446519"/>
                  </a:lnTo>
                  <a:lnTo>
                    <a:pt x="1733778" y="447789"/>
                  </a:lnTo>
                  <a:lnTo>
                    <a:pt x="1733791" y="446519"/>
                  </a:lnTo>
                  <a:lnTo>
                    <a:pt x="1733804" y="428739"/>
                  </a:lnTo>
                  <a:close/>
                </a:path>
                <a:path w="1734185" h="585470">
                  <a:moveTo>
                    <a:pt x="1733994" y="318249"/>
                  </a:moveTo>
                  <a:lnTo>
                    <a:pt x="1733270" y="318249"/>
                  </a:lnTo>
                  <a:lnTo>
                    <a:pt x="1733270" y="315709"/>
                  </a:lnTo>
                  <a:lnTo>
                    <a:pt x="1732000" y="315709"/>
                  </a:lnTo>
                  <a:lnTo>
                    <a:pt x="1732000" y="314439"/>
                  </a:lnTo>
                  <a:lnTo>
                    <a:pt x="1730730" y="314439"/>
                  </a:lnTo>
                  <a:lnTo>
                    <a:pt x="1730730" y="311899"/>
                  </a:lnTo>
                  <a:lnTo>
                    <a:pt x="1729447" y="311899"/>
                  </a:lnTo>
                  <a:lnTo>
                    <a:pt x="1729447" y="310629"/>
                  </a:lnTo>
                  <a:lnTo>
                    <a:pt x="1728190" y="310629"/>
                  </a:lnTo>
                  <a:lnTo>
                    <a:pt x="1728190" y="308089"/>
                  </a:lnTo>
                  <a:lnTo>
                    <a:pt x="1727669" y="308089"/>
                  </a:lnTo>
                  <a:lnTo>
                    <a:pt x="1727669" y="310629"/>
                  </a:lnTo>
                  <a:lnTo>
                    <a:pt x="1727669" y="311899"/>
                  </a:lnTo>
                  <a:lnTo>
                    <a:pt x="1727669" y="314439"/>
                  </a:lnTo>
                  <a:lnTo>
                    <a:pt x="1727657" y="315709"/>
                  </a:lnTo>
                  <a:lnTo>
                    <a:pt x="1727657" y="318249"/>
                  </a:lnTo>
                  <a:lnTo>
                    <a:pt x="1727644" y="325869"/>
                  </a:lnTo>
                  <a:lnTo>
                    <a:pt x="1733994" y="325869"/>
                  </a:lnTo>
                  <a:lnTo>
                    <a:pt x="1733994" y="318249"/>
                  </a:lnTo>
                  <a:close/>
                </a:path>
              </a:pathLst>
            </a:custGeom>
            <a:solidFill>
              <a:srgbClr val="004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341945" y="5402579"/>
              <a:ext cx="1734820" cy="685165"/>
            </a:xfrm>
            <a:custGeom>
              <a:avLst/>
              <a:gdLst/>
              <a:ahLst/>
              <a:cxnLst/>
              <a:rect l="l" t="t" r="r" b="b"/>
              <a:pathLst>
                <a:path w="1734820" h="685164">
                  <a:moveTo>
                    <a:pt x="7073" y="257810"/>
                  </a:moveTo>
                  <a:lnTo>
                    <a:pt x="0" y="257810"/>
                  </a:lnTo>
                  <a:lnTo>
                    <a:pt x="0" y="684542"/>
                  </a:lnTo>
                  <a:lnTo>
                    <a:pt x="7073" y="684542"/>
                  </a:lnTo>
                  <a:lnTo>
                    <a:pt x="7073" y="257810"/>
                  </a:lnTo>
                  <a:close/>
                </a:path>
                <a:path w="1734820" h="685164">
                  <a:moveTo>
                    <a:pt x="7378" y="80022"/>
                  </a:moveTo>
                  <a:lnTo>
                    <a:pt x="1016" y="80010"/>
                  </a:lnTo>
                  <a:lnTo>
                    <a:pt x="1016" y="85090"/>
                  </a:lnTo>
                  <a:lnTo>
                    <a:pt x="7366" y="85090"/>
                  </a:lnTo>
                  <a:lnTo>
                    <a:pt x="7378" y="80022"/>
                  </a:lnTo>
                  <a:close/>
                </a:path>
                <a:path w="1734820" h="685164">
                  <a:moveTo>
                    <a:pt x="7391" y="73660"/>
                  </a:moveTo>
                  <a:lnTo>
                    <a:pt x="1028" y="73660"/>
                  </a:lnTo>
                  <a:lnTo>
                    <a:pt x="1016" y="80010"/>
                  </a:lnTo>
                  <a:lnTo>
                    <a:pt x="7378" y="80010"/>
                  </a:lnTo>
                  <a:lnTo>
                    <a:pt x="7391" y="73660"/>
                  </a:lnTo>
                  <a:close/>
                </a:path>
                <a:path w="1734820" h="685164">
                  <a:moveTo>
                    <a:pt x="7416" y="54622"/>
                  </a:moveTo>
                  <a:lnTo>
                    <a:pt x="1066" y="54610"/>
                  </a:lnTo>
                  <a:lnTo>
                    <a:pt x="1054" y="59690"/>
                  </a:lnTo>
                  <a:lnTo>
                    <a:pt x="7404" y="59690"/>
                  </a:lnTo>
                  <a:lnTo>
                    <a:pt x="7416" y="54622"/>
                  </a:lnTo>
                  <a:close/>
                </a:path>
                <a:path w="1734820" h="685164">
                  <a:moveTo>
                    <a:pt x="7454" y="36830"/>
                  </a:moveTo>
                  <a:lnTo>
                    <a:pt x="1092" y="36830"/>
                  </a:lnTo>
                  <a:lnTo>
                    <a:pt x="1079" y="48260"/>
                  </a:lnTo>
                  <a:lnTo>
                    <a:pt x="1066" y="49530"/>
                  </a:lnTo>
                  <a:lnTo>
                    <a:pt x="1066" y="53340"/>
                  </a:lnTo>
                  <a:lnTo>
                    <a:pt x="7416" y="53340"/>
                  </a:lnTo>
                  <a:lnTo>
                    <a:pt x="7429" y="49530"/>
                  </a:lnTo>
                  <a:lnTo>
                    <a:pt x="1079" y="49530"/>
                  </a:lnTo>
                  <a:lnTo>
                    <a:pt x="1079" y="48272"/>
                  </a:lnTo>
                  <a:lnTo>
                    <a:pt x="7429" y="48272"/>
                  </a:lnTo>
                  <a:lnTo>
                    <a:pt x="7454" y="36830"/>
                  </a:lnTo>
                  <a:close/>
                </a:path>
                <a:path w="1734820" h="685164">
                  <a:moveTo>
                    <a:pt x="7467" y="25400"/>
                  </a:moveTo>
                  <a:lnTo>
                    <a:pt x="1117" y="25400"/>
                  </a:lnTo>
                  <a:lnTo>
                    <a:pt x="1104" y="29210"/>
                  </a:lnTo>
                  <a:lnTo>
                    <a:pt x="1092" y="35572"/>
                  </a:lnTo>
                  <a:lnTo>
                    <a:pt x="7454" y="35572"/>
                  </a:lnTo>
                  <a:lnTo>
                    <a:pt x="7467" y="29222"/>
                  </a:lnTo>
                  <a:lnTo>
                    <a:pt x="7467" y="25400"/>
                  </a:lnTo>
                  <a:close/>
                </a:path>
                <a:path w="1734820" h="685164">
                  <a:moveTo>
                    <a:pt x="7493" y="10160"/>
                  </a:moveTo>
                  <a:lnTo>
                    <a:pt x="1143" y="10160"/>
                  </a:lnTo>
                  <a:lnTo>
                    <a:pt x="1143" y="12700"/>
                  </a:lnTo>
                  <a:lnTo>
                    <a:pt x="1130" y="16510"/>
                  </a:lnTo>
                  <a:lnTo>
                    <a:pt x="1117" y="24130"/>
                  </a:lnTo>
                  <a:lnTo>
                    <a:pt x="7467" y="24130"/>
                  </a:lnTo>
                  <a:lnTo>
                    <a:pt x="7480" y="16522"/>
                  </a:lnTo>
                  <a:lnTo>
                    <a:pt x="7493" y="12700"/>
                  </a:lnTo>
                  <a:lnTo>
                    <a:pt x="7493" y="10160"/>
                  </a:lnTo>
                  <a:close/>
                </a:path>
                <a:path w="1734820" h="685164">
                  <a:moveTo>
                    <a:pt x="7505" y="5080"/>
                  </a:moveTo>
                  <a:lnTo>
                    <a:pt x="1143" y="5080"/>
                  </a:lnTo>
                  <a:lnTo>
                    <a:pt x="1143" y="8890"/>
                  </a:lnTo>
                  <a:lnTo>
                    <a:pt x="7493" y="8890"/>
                  </a:lnTo>
                  <a:lnTo>
                    <a:pt x="7505" y="5080"/>
                  </a:lnTo>
                  <a:close/>
                </a:path>
                <a:path w="1734820" h="685164">
                  <a:moveTo>
                    <a:pt x="7518" y="0"/>
                  </a:moveTo>
                  <a:lnTo>
                    <a:pt x="1155" y="0"/>
                  </a:lnTo>
                  <a:lnTo>
                    <a:pt x="1155" y="2540"/>
                  </a:lnTo>
                  <a:lnTo>
                    <a:pt x="7505" y="2540"/>
                  </a:lnTo>
                  <a:lnTo>
                    <a:pt x="7518" y="0"/>
                  </a:lnTo>
                  <a:close/>
                </a:path>
                <a:path w="1734820" h="685164">
                  <a:moveTo>
                    <a:pt x="864641" y="67310"/>
                  </a:moveTo>
                  <a:lnTo>
                    <a:pt x="7404" y="67310"/>
                  </a:lnTo>
                  <a:lnTo>
                    <a:pt x="7404" y="60960"/>
                  </a:lnTo>
                  <a:lnTo>
                    <a:pt x="1054" y="60960"/>
                  </a:lnTo>
                  <a:lnTo>
                    <a:pt x="1054" y="67310"/>
                  </a:lnTo>
                  <a:lnTo>
                    <a:pt x="1041" y="68580"/>
                  </a:lnTo>
                  <a:lnTo>
                    <a:pt x="1041" y="72390"/>
                  </a:lnTo>
                  <a:lnTo>
                    <a:pt x="7391" y="72390"/>
                  </a:lnTo>
                  <a:lnTo>
                    <a:pt x="7391" y="68580"/>
                  </a:lnTo>
                  <a:lnTo>
                    <a:pt x="864641" y="68580"/>
                  </a:lnTo>
                  <a:lnTo>
                    <a:pt x="864641" y="67310"/>
                  </a:lnTo>
                  <a:close/>
                </a:path>
                <a:path w="1734820" h="685164">
                  <a:moveTo>
                    <a:pt x="867765" y="100965"/>
                  </a:moveTo>
                  <a:lnTo>
                    <a:pt x="7340" y="100342"/>
                  </a:lnTo>
                  <a:lnTo>
                    <a:pt x="7340" y="101600"/>
                  </a:lnTo>
                  <a:lnTo>
                    <a:pt x="867765" y="100965"/>
                  </a:lnTo>
                  <a:close/>
                </a:path>
                <a:path w="1734820" h="685164">
                  <a:moveTo>
                    <a:pt x="1728177" y="113030"/>
                  </a:moveTo>
                  <a:lnTo>
                    <a:pt x="7315" y="113030"/>
                  </a:lnTo>
                  <a:lnTo>
                    <a:pt x="1728177" y="114300"/>
                  </a:lnTo>
                  <a:lnTo>
                    <a:pt x="1728177" y="113030"/>
                  </a:lnTo>
                  <a:close/>
                </a:path>
                <a:path w="1734820" h="685164">
                  <a:moveTo>
                    <a:pt x="1728190" y="106680"/>
                  </a:moveTo>
                  <a:lnTo>
                    <a:pt x="7327" y="106680"/>
                  </a:lnTo>
                  <a:lnTo>
                    <a:pt x="7327" y="107950"/>
                  </a:lnTo>
                  <a:lnTo>
                    <a:pt x="1728177" y="107950"/>
                  </a:lnTo>
                  <a:lnTo>
                    <a:pt x="1728190" y="106680"/>
                  </a:lnTo>
                  <a:close/>
                </a:path>
                <a:path w="1734820" h="685164">
                  <a:moveTo>
                    <a:pt x="1728190" y="100342"/>
                  </a:moveTo>
                  <a:lnTo>
                    <a:pt x="867765" y="100965"/>
                  </a:lnTo>
                  <a:lnTo>
                    <a:pt x="868400" y="100977"/>
                  </a:lnTo>
                  <a:lnTo>
                    <a:pt x="1721891" y="101600"/>
                  </a:lnTo>
                  <a:lnTo>
                    <a:pt x="1728190" y="101600"/>
                  </a:lnTo>
                  <a:lnTo>
                    <a:pt x="1728190" y="100342"/>
                  </a:lnTo>
                  <a:close/>
                </a:path>
                <a:path w="1734820" h="685164">
                  <a:moveTo>
                    <a:pt x="1728228" y="80010"/>
                  </a:moveTo>
                  <a:lnTo>
                    <a:pt x="7378" y="80010"/>
                  </a:lnTo>
                  <a:lnTo>
                    <a:pt x="868476" y="80657"/>
                  </a:lnTo>
                  <a:lnTo>
                    <a:pt x="1728228" y="81280"/>
                  </a:lnTo>
                  <a:lnTo>
                    <a:pt x="1728228" y="80010"/>
                  </a:lnTo>
                  <a:close/>
                </a:path>
                <a:path w="1734820" h="685164">
                  <a:moveTo>
                    <a:pt x="1728241" y="72390"/>
                  </a:moveTo>
                  <a:lnTo>
                    <a:pt x="7391" y="72390"/>
                  </a:lnTo>
                  <a:lnTo>
                    <a:pt x="7391" y="73660"/>
                  </a:lnTo>
                  <a:lnTo>
                    <a:pt x="1728241" y="72390"/>
                  </a:lnTo>
                  <a:close/>
                </a:path>
                <a:path w="1734820" h="685164">
                  <a:moveTo>
                    <a:pt x="1728266" y="59690"/>
                  </a:moveTo>
                  <a:lnTo>
                    <a:pt x="7404" y="59690"/>
                  </a:lnTo>
                  <a:lnTo>
                    <a:pt x="7404" y="60960"/>
                  </a:lnTo>
                  <a:lnTo>
                    <a:pt x="1728266" y="59690"/>
                  </a:lnTo>
                  <a:close/>
                </a:path>
                <a:path w="1734820" h="685164">
                  <a:moveTo>
                    <a:pt x="1728279" y="54610"/>
                  </a:moveTo>
                  <a:lnTo>
                    <a:pt x="867841" y="53975"/>
                  </a:lnTo>
                  <a:lnTo>
                    <a:pt x="7416" y="54610"/>
                  </a:lnTo>
                  <a:lnTo>
                    <a:pt x="1728279" y="54610"/>
                  </a:lnTo>
                  <a:close/>
                </a:path>
                <a:path w="1734820" h="685164">
                  <a:moveTo>
                    <a:pt x="1728279" y="53340"/>
                  </a:moveTo>
                  <a:lnTo>
                    <a:pt x="7416" y="53352"/>
                  </a:lnTo>
                  <a:lnTo>
                    <a:pt x="867841" y="53975"/>
                  </a:lnTo>
                  <a:lnTo>
                    <a:pt x="1728279" y="53340"/>
                  </a:lnTo>
                  <a:close/>
                </a:path>
                <a:path w="1734820" h="685164">
                  <a:moveTo>
                    <a:pt x="1728279" y="49530"/>
                  </a:moveTo>
                  <a:lnTo>
                    <a:pt x="7429" y="48272"/>
                  </a:lnTo>
                  <a:lnTo>
                    <a:pt x="7429" y="49530"/>
                  </a:lnTo>
                  <a:lnTo>
                    <a:pt x="1728279" y="49530"/>
                  </a:lnTo>
                  <a:close/>
                </a:path>
                <a:path w="1734820" h="685164">
                  <a:moveTo>
                    <a:pt x="1728304" y="36830"/>
                  </a:moveTo>
                  <a:lnTo>
                    <a:pt x="868641" y="36207"/>
                  </a:lnTo>
                  <a:lnTo>
                    <a:pt x="392226" y="35864"/>
                  </a:lnTo>
                  <a:lnTo>
                    <a:pt x="7454" y="35572"/>
                  </a:lnTo>
                  <a:lnTo>
                    <a:pt x="7454" y="36830"/>
                  </a:lnTo>
                  <a:lnTo>
                    <a:pt x="1728304" y="36830"/>
                  </a:lnTo>
                  <a:close/>
                </a:path>
                <a:path w="1734820" h="685164">
                  <a:moveTo>
                    <a:pt x="1728330" y="24130"/>
                  </a:moveTo>
                  <a:lnTo>
                    <a:pt x="7467" y="24130"/>
                  </a:lnTo>
                  <a:lnTo>
                    <a:pt x="7467" y="25400"/>
                  </a:lnTo>
                  <a:lnTo>
                    <a:pt x="1728330" y="24130"/>
                  </a:lnTo>
                  <a:close/>
                </a:path>
                <a:path w="1734820" h="685164">
                  <a:moveTo>
                    <a:pt x="1728355" y="5080"/>
                  </a:moveTo>
                  <a:lnTo>
                    <a:pt x="7505" y="3822"/>
                  </a:lnTo>
                  <a:lnTo>
                    <a:pt x="7505" y="5080"/>
                  </a:lnTo>
                  <a:lnTo>
                    <a:pt x="1728355" y="5080"/>
                  </a:lnTo>
                  <a:close/>
                </a:path>
                <a:path w="1734820" h="685164">
                  <a:moveTo>
                    <a:pt x="1728355" y="3810"/>
                  </a:moveTo>
                  <a:lnTo>
                    <a:pt x="7505" y="2540"/>
                  </a:lnTo>
                  <a:lnTo>
                    <a:pt x="7505" y="3810"/>
                  </a:lnTo>
                  <a:lnTo>
                    <a:pt x="1728355" y="3810"/>
                  </a:lnTo>
                  <a:close/>
                </a:path>
                <a:path w="1734820" h="685164">
                  <a:moveTo>
                    <a:pt x="1734566" y="85090"/>
                  </a:moveTo>
                  <a:lnTo>
                    <a:pt x="1728216" y="86360"/>
                  </a:lnTo>
                  <a:lnTo>
                    <a:pt x="1728203" y="91440"/>
                  </a:lnTo>
                  <a:lnTo>
                    <a:pt x="1728190" y="97790"/>
                  </a:lnTo>
                  <a:lnTo>
                    <a:pt x="7340" y="97790"/>
                  </a:lnTo>
                  <a:lnTo>
                    <a:pt x="7353" y="92075"/>
                  </a:lnTo>
                  <a:lnTo>
                    <a:pt x="7353" y="92710"/>
                  </a:lnTo>
                  <a:lnTo>
                    <a:pt x="1728203" y="91452"/>
                  </a:lnTo>
                  <a:lnTo>
                    <a:pt x="7353" y="91440"/>
                  </a:lnTo>
                  <a:lnTo>
                    <a:pt x="7366" y="86360"/>
                  </a:lnTo>
                  <a:lnTo>
                    <a:pt x="1016" y="86360"/>
                  </a:lnTo>
                  <a:lnTo>
                    <a:pt x="990" y="100330"/>
                  </a:lnTo>
                  <a:lnTo>
                    <a:pt x="977" y="101600"/>
                  </a:lnTo>
                  <a:lnTo>
                    <a:pt x="990" y="100342"/>
                  </a:lnTo>
                  <a:lnTo>
                    <a:pt x="7340" y="100342"/>
                  </a:lnTo>
                  <a:lnTo>
                    <a:pt x="7340" y="99060"/>
                  </a:lnTo>
                  <a:lnTo>
                    <a:pt x="1728190" y="97802"/>
                  </a:lnTo>
                  <a:lnTo>
                    <a:pt x="1728190" y="100342"/>
                  </a:lnTo>
                  <a:lnTo>
                    <a:pt x="1734540" y="100342"/>
                  </a:lnTo>
                  <a:lnTo>
                    <a:pt x="1734566" y="85090"/>
                  </a:lnTo>
                  <a:close/>
                </a:path>
                <a:path w="1734820" h="685164">
                  <a:moveTo>
                    <a:pt x="1734578" y="81280"/>
                  </a:moveTo>
                  <a:lnTo>
                    <a:pt x="1728228" y="81280"/>
                  </a:lnTo>
                  <a:lnTo>
                    <a:pt x="1728216" y="85090"/>
                  </a:lnTo>
                  <a:lnTo>
                    <a:pt x="1734566" y="85090"/>
                  </a:lnTo>
                  <a:lnTo>
                    <a:pt x="1734578" y="81280"/>
                  </a:lnTo>
                  <a:close/>
                </a:path>
                <a:path w="1734820" h="685164">
                  <a:moveTo>
                    <a:pt x="1734604" y="59690"/>
                  </a:moveTo>
                  <a:lnTo>
                    <a:pt x="1728266" y="59702"/>
                  </a:lnTo>
                  <a:lnTo>
                    <a:pt x="1728254" y="68580"/>
                  </a:lnTo>
                  <a:lnTo>
                    <a:pt x="1728241" y="72390"/>
                  </a:lnTo>
                  <a:lnTo>
                    <a:pt x="1728241" y="80010"/>
                  </a:lnTo>
                  <a:lnTo>
                    <a:pt x="1734578" y="80010"/>
                  </a:lnTo>
                  <a:lnTo>
                    <a:pt x="1734578" y="72390"/>
                  </a:lnTo>
                  <a:lnTo>
                    <a:pt x="1734591" y="68580"/>
                  </a:lnTo>
                  <a:lnTo>
                    <a:pt x="1734604" y="59690"/>
                  </a:lnTo>
                  <a:close/>
                </a:path>
                <a:path w="1734820" h="685164">
                  <a:moveTo>
                    <a:pt x="1734616" y="54610"/>
                  </a:moveTo>
                  <a:lnTo>
                    <a:pt x="1728279" y="54610"/>
                  </a:lnTo>
                  <a:lnTo>
                    <a:pt x="1728279" y="55880"/>
                  </a:lnTo>
                  <a:lnTo>
                    <a:pt x="1728266" y="59690"/>
                  </a:lnTo>
                  <a:lnTo>
                    <a:pt x="1734604" y="59690"/>
                  </a:lnTo>
                  <a:lnTo>
                    <a:pt x="1734616" y="55880"/>
                  </a:lnTo>
                  <a:lnTo>
                    <a:pt x="1734616" y="54610"/>
                  </a:lnTo>
                  <a:close/>
                </a:path>
                <a:path w="1734820" h="685164">
                  <a:moveTo>
                    <a:pt x="1734667" y="24130"/>
                  </a:moveTo>
                  <a:lnTo>
                    <a:pt x="1728330" y="24142"/>
                  </a:lnTo>
                  <a:lnTo>
                    <a:pt x="1728317" y="30480"/>
                  </a:lnTo>
                  <a:lnTo>
                    <a:pt x="1728304" y="36830"/>
                  </a:lnTo>
                  <a:lnTo>
                    <a:pt x="1728279" y="49530"/>
                  </a:lnTo>
                  <a:lnTo>
                    <a:pt x="1728279" y="53340"/>
                  </a:lnTo>
                  <a:lnTo>
                    <a:pt x="1734616" y="53340"/>
                  </a:lnTo>
                  <a:lnTo>
                    <a:pt x="1734629" y="49530"/>
                  </a:lnTo>
                  <a:lnTo>
                    <a:pt x="1734654" y="36830"/>
                  </a:lnTo>
                  <a:lnTo>
                    <a:pt x="1734654" y="30480"/>
                  </a:lnTo>
                  <a:lnTo>
                    <a:pt x="1734667" y="24130"/>
                  </a:lnTo>
                  <a:close/>
                </a:path>
                <a:path w="1734820" h="685164">
                  <a:moveTo>
                    <a:pt x="1734693" y="8890"/>
                  </a:moveTo>
                  <a:lnTo>
                    <a:pt x="1728355" y="8902"/>
                  </a:lnTo>
                  <a:lnTo>
                    <a:pt x="1728343" y="11442"/>
                  </a:lnTo>
                  <a:lnTo>
                    <a:pt x="1728343" y="17780"/>
                  </a:lnTo>
                  <a:lnTo>
                    <a:pt x="1728330" y="24130"/>
                  </a:lnTo>
                  <a:lnTo>
                    <a:pt x="1734667" y="24130"/>
                  </a:lnTo>
                  <a:lnTo>
                    <a:pt x="1734680" y="17780"/>
                  </a:lnTo>
                  <a:lnTo>
                    <a:pt x="1734693" y="11430"/>
                  </a:lnTo>
                  <a:lnTo>
                    <a:pt x="1734693" y="8890"/>
                  </a:lnTo>
                  <a:close/>
                </a:path>
                <a:path w="1734820" h="685164">
                  <a:moveTo>
                    <a:pt x="1734705" y="3810"/>
                  </a:moveTo>
                  <a:lnTo>
                    <a:pt x="1728355" y="3810"/>
                  </a:lnTo>
                  <a:lnTo>
                    <a:pt x="1728355" y="5080"/>
                  </a:lnTo>
                  <a:lnTo>
                    <a:pt x="1728355" y="8890"/>
                  </a:lnTo>
                  <a:lnTo>
                    <a:pt x="1734693" y="8890"/>
                  </a:lnTo>
                  <a:lnTo>
                    <a:pt x="1734705" y="5080"/>
                  </a:lnTo>
                  <a:lnTo>
                    <a:pt x="1734705" y="3810"/>
                  </a:lnTo>
                  <a:close/>
                </a:path>
                <a:path w="1734820" h="685164">
                  <a:moveTo>
                    <a:pt x="1734705" y="0"/>
                  </a:moveTo>
                  <a:lnTo>
                    <a:pt x="1728368" y="0"/>
                  </a:lnTo>
                  <a:lnTo>
                    <a:pt x="1728355" y="2540"/>
                  </a:lnTo>
                  <a:lnTo>
                    <a:pt x="1734705" y="2540"/>
                  </a:lnTo>
                  <a:lnTo>
                    <a:pt x="1734705" y="0"/>
                  </a:lnTo>
                  <a:close/>
                </a:path>
              </a:pathLst>
            </a:custGeom>
            <a:solidFill>
              <a:srgbClr val="004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341653" y="5580379"/>
              <a:ext cx="1734820" cy="1002030"/>
            </a:xfrm>
            <a:custGeom>
              <a:avLst/>
              <a:gdLst/>
              <a:ahLst/>
              <a:cxnLst/>
              <a:rect l="l" t="t" r="r" b="b"/>
              <a:pathLst>
                <a:path w="1734820" h="1002029">
                  <a:moveTo>
                    <a:pt x="6337" y="684530"/>
                  </a:moveTo>
                  <a:lnTo>
                    <a:pt x="3276" y="684530"/>
                  </a:lnTo>
                  <a:lnTo>
                    <a:pt x="3276" y="687070"/>
                  </a:lnTo>
                  <a:lnTo>
                    <a:pt x="4546" y="687070"/>
                  </a:lnTo>
                  <a:lnTo>
                    <a:pt x="4546" y="688340"/>
                  </a:lnTo>
                  <a:lnTo>
                    <a:pt x="5816" y="688340"/>
                  </a:lnTo>
                  <a:lnTo>
                    <a:pt x="5816" y="690880"/>
                  </a:lnTo>
                  <a:lnTo>
                    <a:pt x="6324" y="690880"/>
                  </a:lnTo>
                  <a:lnTo>
                    <a:pt x="6324" y="688340"/>
                  </a:lnTo>
                  <a:lnTo>
                    <a:pt x="6324" y="687070"/>
                  </a:lnTo>
                  <a:lnTo>
                    <a:pt x="6337" y="684530"/>
                  </a:lnTo>
                  <a:close/>
                </a:path>
                <a:path w="1734820" h="1002029">
                  <a:moveTo>
                    <a:pt x="6350" y="678180"/>
                  </a:moveTo>
                  <a:lnTo>
                    <a:pt x="0" y="678180"/>
                  </a:lnTo>
                  <a:lnTo>
                    <a:pt x="0" y="680847"/>
                  </a:lnTo>
                  <a:lnTo>
                    <a:pt x="736" y="680847"/>
                  </a:lnTo>
                  <a:lnTo>
                    <a:pt x="736" y="683260"/>
                  </a:lnTo>
                  <a:lnTo>
                    <a:pt x="736" y="684530"/>
                  </a:lnTo>
                  <a:lnTo>
                    <a:pt x="2006" y="684530"/>
                  </a:lnTo>
                  <a:lnTo>
                    <a:pt x="2006" y="683260"/>
                  </a:lnTo>
                  <a:lnTo>
                    <a:pt x="6337" y="683260"/>
                  </a:lnTo>
                  <a:lnTo>
                    <a:pt x="6337" y="680847"/>
                  </a:lnTo>
                  <a:lnTo>
                    <a:pt x="6337" y="680720"/>
                  </a:lnTo>
                  <a:lnTo>
                    <a:pt x="6350" y="678180"/>
                  </a:lnTo>
                  <a:close/>
                </a:path>
                <a:path w="1734820" h="1002029">
                  <a:moveTo>
                    <a:pt x="6362" y="670560"/>
                  </a:moveTo>
                  <a:lnTo>
                    <a:pt x="12" y="670560"/>
                  </a:lnTo>
                  <a:lnTo>
                    <a:pt x="0" y="676922"/>
                  </a:lnTo>
                  <a:lnTo>
                    <a:pt x="6350" y="676922"/>
                  </a:lnTo>
                  <a:lnTo>
                    <a:pt x="6362" y="670560"/>
                  </a:lnTo>
                  <a:close/>
                </a:path>
                <a:path w="1734820" h="1002029">
                  <a:moveTo>
                    <a:pt x="6375" y="657860"/>
                  </a:moveTo>
                  <a:lnTo>
                    <a:pt x="38" y="657860"/>
                  </a:lnTo>
                  <a:lnTo>
                    <a:pt x="12" y="669290"/>
                  </a:lnTo>
                  <a:lnTo>
                    <a:pt x="6362" y="669290"/>
                  </a:lnTo>
                  <a:lnTo>
                    <a:pt x="6375" y="657860"/>
                  </a:lnTo>
                  <a:close/>
                </a:path>
                <a:path w="1734820" h="1002029">
                  <a:moveTo>
                    <a:pt x="6413" y="638810"/>
                  </a:moveTo>
                  <a:lnTo>
                    <a:pt x="63" y="638810"/>
                  </a:lnTo>
                  <a:lnTo>
                    <a:pt x="38" y="656590"/>
                  </a:lnTo>
                  <a:lnTo>
                    <a:pt x="6388" y="656590"/>
                  </a:lnTo>
                  <a:lnTo>
                    <a:pt x="6413" y="638810"/>
                  </a:lnTo>
                  <a:close/>
                </a:path>
                <a:path w="1734820" h="1002029">
                  <a:moveTo>
                    <a:pt x="6438" y="626122"/>
                  </a:moveTo>
                  <a:lnTo>
                    <a:pt x="88" y="626122"/>
                  </a:lnTo>
                  <a:lnTo>
                    <a:pt x="76" y="637552"/>
                  </a:lnTo>
                  <a:lnTo>
                    <a:pt x="6413" y="637552"/>
                  </a:lnTo>
                  <a:lnTo>
                    <a:pt x="6438" y="626122"/>
                  </a:lnTo>
                  <a:close/>
                </a:path>
                <a:path w="1734820" h="1002029">
                  <a:moveTo>
                    <a:pt x="6451" y="619760"/>
                  </a:moveTo>
                  <a:lnTo>
                    <a:pt x="101" y="619760"/>
                  </a:lnTo>
                  <a:lnTo>
                    <a:pt x="88" y="624840"/>
                  </a:lnTo>
                  <a:lnTo>
                    <a:pt x="6438" y="624840"/>
                  </a:lnTo>
                  <a:lnTo>
                    <a:pt x="6451" y="619760"/>
                  </a:lnTo>
                  <a:close/>
                </a:path>
                <a:path w="1734820" h="1002029">
                  <a:moveTo>
                    <a:pt x="6464" y="607060"/>
                  </a:moveTo>
                  <a:lnTo>
                    <a:pt x="127" y="607060"/>
                  </a:lnTo>
                  <a:lnTo>
                    <a:pt x="101" y="618490"/>
                  </a:lnTo>
                  <a:lnTo>
                    <a:pt x="6451" y="618490"/>
                  </a:lnTo>
                  <a:lnTo>
                    <a:pt x="6464" y="607060"/>
                  </a:lnTo>
                  <a:close/>
                </a:path>
                <a:path w="1734820" h="1002029">
                  <a:moveTo>
                    <a:pt x="6489" y="594360"/>
                  </a:moveTo>
                  <a:lnTo>
                    <a:pt x="139" y="594360"/>
                  </a:lnTo>
                  <a:lnTo>
                    <a:pt x="127" y="605790"/>
                  </a:lnTo>
                  <a:lnTo>
                    <a:pt x="6464" y="605790"/>
                  </a:lnTo>
                  <a:lnTo>
                    <a:pt x="6489" y="594360"/>
                  </a:lnTo>
                  <a:close/>
                </a:path>
                <a:path w="1734820" h="1002029">
                  <a:moveTo>
                    <a:pt x="6629" y="516890"/>
                  </a:moveTo>
                  <a:lnTo>
                    <a:pt x="279" y="516890"/>
                  </a:lnTo>
                  <a:lnTo>
                    <a:pt x="266" y="519430"/>
                  </a:lnTo>
                  <a:lnTo>
                    <a:pt x="266" y="521970"/>
                  </a:lnTo>
                  <a:lnTo>
                    <a:pt x="6616" y="521970"/>
                  </a:lnTo>
                  <a:lnTo>
                    <a:pt x="6616" y="519430"/>
                  </a:lnTo>
                  <a:lnTo>
                    <a:pt x="6629" y="516890"/>
                  </a:lnTo>
                  <a:close/>
                </a:path>
                <a:path w="1734820" h="1002029">
                  <a:moveTo>
                    <a:pt x="6642" y="508000"/>
                  </a:moveTo>
                  <a:lnTo>
                    <a:pt x="292" y="508000"/>
                  </a:lnTo>
                  <a:lnTo>
                    <a:pt x="279" y="515632"/>
                  </a:lnTo>
                  <a:lnTo>
                    <a:pt x="6629" y="515632"/>
                  </a:lnTo>
                  <a:lnTo>
                    <a:pt x="6642" y="508000"/>
                  </a:lnTo>
                  <a:close/>
                </a:path>
                <a:path w="1734820" h="1002029">
                  <a:moveTo>
                    <a:pt x="7366" y="80010"/>
                  </a:moveTo>
                  <a:lnTo>
                    <a:pt x="292" y="80010"/>
                  </a:lnTo>
                  <a:lnTo>
                    <a:pt x="292" y="506742"/>
                  </a:lnTo>
                  <a:lnTo>
                    <a:pt x="6642" y="506742"/>
                  </a:lnTo>
                  <a:lnTo>
                    <a:pt x="7366" y="506742"/>
                  </a:lnTo>
                  <a:lnTo>
                    <a:pt x="7366" y="80010"/>
                  </a:lnTo>
                  <a:close/>
                </a:path>
                <a:path w="1734820" h="1002029">
                  <a:moveTo>
                    <a:pt x="12903" y="528332"/>
                  </a:moveTo>
                  <a:lnTo>
                    <a:pt x="6604" y="528332"/>
                  </a:lnTo>
                  <a:lnTo>
                    <a:pt x="6616" y="523240"/>
                  </a:lnTo>
                  <a:lnTo>
                    <a:pt x="266" y="523240"/>
                  </a:lnTo>
                  <a:lnTo>
                    <a:pt x="254" y="529590"/>
                  </a:lnTo>
                  <a:lnTo>
                    <a:pt x="241" y="539750"/>
                  </a:lnTo>
                  <a:lnTo>
                    <a:pt x="6578" y="539762"/>
                  </a:lnTo>
                  <a:lnTo>
                    <a:pt x="6604" y="529590"/>
                  </a:lnTo>
                  <a:lnTo>
                    <a:pt x="12903" y="528332"/>
                  </a:lnTo>
                  <a:close/>
                </a:path>
                <a:path w="1734820" h="1002029">
                  <a:moveTo>
                    <a:pt x="337286" y="993914"/>
                  </a:moveTo>
                  <a:lnTo>
                    <a:pt x="334746" y="993914"/>
                  </a:lnTo>
                  <a:lnTo>
                    <a:pt x="334746" y="995184"/>
                  </a:lnTo>
                  <a:lnTo>
                    <a:pt x="337286" y="995184"/>
                  </a:lnTo>
                  <a:lnTo>
                    <a:pt x="337286" y="993914"/>
                  </a:lnTo>
                  <a:close/>
                </a:path>
                <a:path w="1734820" h="1002029">
                  <a:moveTo>
                    <a:pt x="866965" y="565150"/>
                  </a:moveTo>
                  <a:lnTo>
                    <a:pt x="6540" y="565150"/>
                  </a:lnTo>
                  <a:lnTo>
                    <a:pt x="6540" y="557530"/>
                  </a:lnTo>
                  <a:lnTo>
                    <a:pt x="6565" y="553720"/>
                  </a:lnTo>
                  <a:lnTo>
                    <a:pt x="6578" y="541020"/>
                  </a:lnTo>
                  <a:lnTo>
                    <a:pt x="241" y="541020"/>
                  </a:lnTo>
                  <a:lnTo>
                    <a:pt x="215" y="553720"/>
                  </a:lnTo>
                  <a:lnTo>
                    <a:pt x="203" y="557530"/>
                  </a:lnTo>
                  <a:lnTo>
                    <a:pt x="203" y="565150"/>
                  </a:lnTo>
                  <a:lnTo>
                    <a:pt x="190" y="566420"/>
                  </a:lnTo>
                  <a:lnTo>
                    <a:pt x="190" y="570230"/>
                  </a:lnTo>
                  <a:lnTo>
                    <a:pt x="177" y="576580"/>
                  </a:lnTo>
                  <a:lnTo>
                    <a:pt x="152" y="591820"/>
                  </a:lnTo>
                  <a:lnTo>
                    <a:pt x="152" y="593090"/>
                  </a:lnTo>
                  <a:lnTo>
                    <a:pt x="6489" y="593090"/>
                  </a:lnTo>
                  <a:lnTo>
                    <a:pt x="6489" y="591820"/>
                  </a:lnTo>
                  <a:lnTo>
                    <a:pt x="6515" y="576580"/>
                  </a:lnTo>
                  <a:lnTo>
                    <a:pt x="6527" y="570230"/>
                  </a:lnTo>
                  <a:lnTo>
                    <a:pt x="6540" y="566420"/>
                  </a:lnTo>
                  <a:lnTo>
                    <a:pt x="866965" y="566420"/>
                  </a:lnTo>
                  <a:lnTo>
                    <a:pt x="866965" y="565150"/>
                  </a:lnTo>
                  <a:close/>
                </a:path>
                <a:path w="1734820" h="1002029">
                  <a:moveTo>
                    <a:pt x="1093165" y="995680"/>
                  </a:moveTo>
                  <a:lnTo>
                    <a:pt x="339826" y="995680"/>
                  </a:lnTo>
                  <a:lnTo>
                    <a:pt x="339826" y="996950"/>
                  </a:lnTo>
                  <a:lnTo>
                    <a:pt x="339826" y="998220"/>
                  </a:lnTo>
                  <a:lnTo>
                    <a:pt x="342366" y="998220"/>
                  </a:lnTo>
                  <a:lnTo>
                    <a:pt x="342366" y="996950"/>
                  </a:lnTo>
                  <a:lnTo>
                    <a:pt x="1093165" y="996950"/>
                  </a:lnTo>
                  <a:lnTo>
                    <a:pt x="1093165" y="995680"/>
                  </a:lnTo>
                  <a:close/>
                </a:path>
                <a:path w="1734820" h="1002029">
                  <a:moveTo>
                    <a:pt x="1387576" y="1000760"/>
                  </a:moveTo>
                  <a:lnTo>
                    <a:pt x="866241" y="1000760"/>
                  </a:lnTo>
                  <a:lnTo>
                    <a:pt x="866241" y="1002030"/>
                  </a:lnTo>
                  <a:lnTo>
                    <a:pt x="1387576" y="1002030"/>
                  </a:lnTo>
                  <a:lnTo>
                    <a:pt x="1387576" y="1000760"/>
                  </a:lnTo>
                  <a:close/>
                </a:path>
                <a:path w="1734820" h="1002029">
                  <a:moveTo>
                    <a:pt x="1393926" y="997724"/>
                  </a:moveTo>
                  <a:lnTo>
                    <a:pt x="344906" y="997724"/>
                  </a:lnTo>
                  <a:lnTo>
                    <a:pt x="344906" y="1000264"/>
                  </a:lnTo>
                  <a:lnTo>
                    <a:pt x="1393926" y="1000264"/>
                  </a:lnTo>
                  <a:lnTo>
                    <a:pt x="1393926" y="997724"/>
                  </a:lnTo>
                  <a:close/>
                </a:path>
                <a:path w="1734820" h="1002029">
                  <a:moveTo>
                    <a:pt x="1399006" y="996454"/>
                  </a:moveTo>
                  <a:lnTo>
                    <a:pt x="1396466" y="996454"/>
                  </a:lnTo>
                  <a:lnTo>
                    <a:pt x="1396466" y="997724"/>
                  </a:lnTo>
                  <a:lnTo>
                    <a:pt x="1399006" y="997724"/>
                  </a:lnTo>
                  <a:lnTo>
                    <a:pt x="1399006" y="996454"/>
                  </a:lnTo>
                  <a:close/>
                </a:path>
                <a:path w="1734820" h="1002029">
                  <a:moveTo>
                    <a:pt x="1404086" y="993914"/>
                  </a:moveTo>
                  <a:lnTo>
                    <a:pt x="1401546" y="993914"/>
                  </a:lnTo>
                  <a:lnTo>
                    <a:pt x="1401546" y="995184"/>
                  </a:lnTo>
                  <a:lnTo>
                    <a:pt x="1404086" y="995184"/>
                  </a:lnTo>
                  <a:lnTo>
                    <a:pt x="1404086" y="993914"/>
                  </a:lnTo>
                  <a:close/>
                </a:path>
                <a:path w="1734820" h="1002029">
                  <a:moveTo>
                    <a:pt x="1727200" y="679577"/>
                  </a:moveTo>
                  <a:lnTo>
                    <a:pt x="6350" y="679462"/>
                  </a:lnTo>
                  <a:lnTo>
                    <a:pt x="1727200" y="679577"/>
                  </a:lnTo>
                  <a:close/>
                </a:path>
                <a:path w="1734820" h="1002029">
                  <a:moveTo>
                    <a:pt x="1727327" y="541020"/>
                  </a:moveTo>
                  <a:lnTo>
                    <a:pt x="6578" y="539762"/>
                  </a:lnTo>
                  <a:lnTo>
                    <a:pt x="6578" y="541020"/>
                  </a:lnTo>
                  <a:lnTo>
                    <a:pt x="1727327" y="541020"/>
                  </a:lnTo>
                  <a:close/>
                </a:path>
                <a:path w="1734820" h="1002029">
                  <a:moveTo>
                    <a:pt x="1727327" y="516890"/>
                  </a:moveTo>
                  <a:lnTo>
                    <a:pt x="6629" y="515632"/>
                  </a:lnTo>
                  <a:lnTo>
                    <a:pt x="6629" y="516890"/>
                  </a:lnTo>
                  <a:lnTo>
                    <a:pt x="1727327" y="516890"/>
                  </a:lnTo>
                  <a:close/>
                </a:path>
                <a:path w="1734820" h="1002029">
                  <a:moveTo>
                    <a:pt x="1727327" y="508000"/>
                  </a:moveTo>
                  <a:lnTo>
                    <a:pt x="6642" y="506742"/>
                  </a:lnTo>
                  <a:lnTo>
                    <a:pt x="6642" y="508000"/>
                  </a:lnTo>
                  <a:lnTo>
                    <a:pt x="1727327" y="508000"/>
                  </a:lnTo>
                  <a:close/>
                </a:path>
                <a:path w="1734820" h="1002029">
                  <a:moveTo>
                    <a:pt x="1733550" y="684530"/>
                  </a:moveTo>
                  <a:lnTo>
                    <a:pt x="1727187" y="684530"/>
                  </a:lnTo>
                  <a:lnTo>
                    <a:pt x="1727187" y="687070"/>
                  </a:lnTo>
                  <a:lnTo>
                    <a:pt x="1727187" y="688340"/>
                  </a:lnTo>
                  <a:lnTo>
                    <a:pt x="1727187" y="690880"/>
                  </a:lnTo>
                  <a:lnTo>
                    <a:pt x="1727174" y="692150"/>
                  </a:lnTo>
                  <a:lnTo>
                    <a:pt x="1727174" y="694690"/>
                  </a:lnTo>
                  <a:lnTo>
                    <a:pt x="1727174" y="697230"/>
                  </a:lnTo>
                  <a:lnTo>
                    <a:pt x="1727936" y="697230"/>
                  </a:lnTo>
                  <a:lnTo>
                    <a:pt x="1727936" y="694690"/>
                  </a:lnTo>
                  <a:lnTo>
                    <a:pt x="1729206" y="694690"/>
                  </a:lnTo>
                  <a:lnTo>
                    <a:pt x="1729206" y="692150"/>
                  </a:lnTo>
                  <a:lnTo>
                    <a:pt x="1730463" y="692150"/>
                  </a:lnTo>
                  <a:lnTo>
                    <a:pt x="1730463" y="690880"/>
                  </a:lnTo>
                  <a:lnTo>
                    <a:pt x="1731746" y="690880"/>
                  </a:lnTo>
                  <a:lnTo>
                    <a:pt x="1731746" y="688340"/>
                  </a:lnTo>
                  <a:lnTo>
                    <a:pt x="1733016" y="688340"/>
                  </a:lnTo>
                  <a:lnTo>
                    <a:pt x="1733016" y="687070"/>
                  </a:lnTo>
                  <a:lnTo>
                    <a:pt x="1733550" y="687070"/>
                  </a:lnTo>
                  <a:lnTo>
                    <a:pt x="1733550" y="684530"/>
                  </a:lnTo>
                  <a:close/>
                </a:path>
                <a:path w="1734820" h="1002029">
                  <a:moveTo>
                    <a:pt x="1733550" y="680847"/>
                  </a:moveTo>
                  <a:lnTo>
                    <a:pt x="1727200" y="680847"/>
                  </a:lnTo>
                  <a:lnTo>
                    <a:pt x="1727200" y="683387"/>
                  </a:lnTo>
                  <a:lnTo>
                    <a:pt x="1733550" y="683387"/>
                  </a:lnTo>
                  <a:lnTo>
                    <a:pt x="1733550" y="680847"/>
                  </a:lnTo>
                  <a:close/>
                </a:path>
                <a:path w="1734820" h="1002029">
                  <a:moveTo>
                    <a:pt x="1733562" y="678180"/>
                  </a:moveTo>
                  <a:lnTo>
                    <a:pt x="1727200" y="678180"/>
                  </a:lnTo>
                  <a:lnTo>
                    <a:pt x="1727200" y="679577"/>
                  </a:lnTo>
                  <a:lnTo>
                    <a:pt x="1727200" y="680732"/>
                  </a:lnTo>
                  <a:lnTo>
                    <a:pt x="1733550" y="680720"/>
                  </a:lnTo>
                  <a:lnTo>
                    <a:pt x="1733562" y="678180"/>
                  </a:lnTo>
                  <a:close/>
                </a:path>
                <a:path w="1734820" h="1002029">
                  <a:moveTo>
                    <a:pt x="1733575" y="670560"/>
                  </a:moveTo>
                  <a:lnTo>
                    <a:pt x="1727212" y="670560"/>
                  </a:lnTo>
                  <a:lnTo>
                    <a:pt x="1727200" y="676922"/>
                  </a:lnTo>
                  <a:lnTo>
                    <a:pt x="1733562" y="676922"/>
                  </a:lnTo>
                  <a:lnTo>
                    <a:pt x="1733575" y="670560"/>
                  </a:lnTo>
                  <a:close/>
                </a:path>
                <a:path w="1734820" h="1002029">
                  <a:moveTo>
                    <a:pt x="1733588" y="657860"/>
                  </a:moveTo>
                  <a:lnTo>
                    <a:pt x="1727238" y="657860"/>
                  </a:lnTo>
                  <a:lnTo>
                    <a:pt x="1727212" y="669290"/>
                  </a:lnTo>
                  <a:lnTo>
                    <a:pt x="1733575" y="669290"/>
                  </a:lnTo>
                  <a:lnTo>
                    <a:pt x="1733588" y="657860"/>
                  </a:lnTo>
                  <a:close/>
                </a:path>
                <a:path w="1734820" h="1002029">
                  <a:moveTo>
                    <a:pt x="1733626" y="638810"/>
                  </a:moveTo>
                  <a:lnTo>
                    <a:pt x="1727263" y="638810"/>
                  </a:lnTo>
                  <a:lnTo>
                    <a:pt x="1727238" y="656590"/>
                  </a:lnTo>
                  <a:lnTo>
                    <a:pt x="1733600" y="656590"/>
                  </a:lnTo>
                  <a:lnTo>
                    <a:pt x="1733626" y="638810"/>
                  </a:lnTo>
                  <a:close/>
                </a:path>
                <a:path w="1734820" h="1002029">
                  <a:moveTo>
                    <a:pt x="1733651" y="626122"/>
                  </a:moveTo>
                  <a:lnTo>
                    <a:pt x="1727288" y="626122"/>
                  </a:lnTo>
                  <a:lnTo>
                    <a:pt x="1727276" y="637552"/>
                  </a:lnTo>
                  <a:lnTo>
                    <a:pt x="1733626" y="637552"/>
                  </a:lnTo>
                  <a:lnTo>
                    <a:pt x="1733651" y="626122"/>
                  </a:lnTo>
                  <a:close/>
                </a:path>
                <a:path w="1734820" h="1002029">
                  <a:moveTo>
                    <a:pt x="1733651" y="619760"/>
                  </a:moveTo>
                  <a:lnTo>
                    <a:pt x="1727301" y="619760"/>
                  </a:lnTo>
                  <a:lnTo>
                    <a:pt x="1727288" y="624840"/>
                  </a:lnTo>
                  <a:lnTo>
                    <a:pt x="1733651" y="624840"/>
                  </a:lnTo>
                  <a:lnTo>
                    <a:pt x="1733651" y="619760"/>
                  </a:lnTo>
                  <a:close/>
                </a:path>
                <a:path w="1734820" h="1002029">
                  <a:moveTo>
                    <a:pt x="1733677" y="607060"/>
                  </a:moveTo>
                  <a:lnTo>
                    <a:pt x="1727327" y="607060"/>
                  </a:lnTo>
                  <a:lnTo>
                    <a:pt x="1727301" y="618490"/>
                  </a:lnTo>
                  <a:lnTo>
                    <a:pt x="1733664" y="618490"/>
                  </a:lnTo>
                  <a:lnTo>
                    <a:pt x="1733677" y="607060"/>
                  </a:lnTo>
                  <a:close/>
                </a:path>
                <a:path w="1734820" h="1002029">
                  <a:moveTo>
                    <a:pt x="1734705" y="0"/>
                  </a:moveTo>
                  <a:lnTo>
                    <a:pt x="1727327" y="0"/>
                  </a:lnTo>
                  <a:lnTo>
                    <a:pt x="1727327" y="462280"/>
                  </a:lnTo>
                  <a:lnTo>
                    <a:pt x="867143" y="462280"/>
                  </a:lnTo>
                  <a:lnTo>
                    <a:pt x="867143" y="463550"/>
                  </a:lnTo>
                  <a:lnTo>
                    <a:pt x="1727327" y="463550"/>
                  </a:lnTo>
                  <a:lnTo>
                    <a:pt x="1727327" y="508000"/>
                  </a:lnTo>
                  <a:lnTo>
                    <a:pt x="1727327" y="516890"/>
                  </a:lnTo>
                  <a:lnTo>
                    <a:pt x="1727327" y="518185"/>
                  </a:lnTo>
                  <a:lnTo>
                    <a:pt x="6616" y="519430"/>
                  </a:lnTo>
                  <a:lnTo>
                    <a:pt x="1727327" y="519430"/>
                  </a:lnTo>
                  <a:lnTo>
                    <a:pt x="1727327" y="524510"/>
                  </a:lnTo>
                  <a:lnTo>
                    <a:pt x="867041" y="524510"/>
                  </a:lnTo>
                  <a:lnTo>
                    <a:pt x="867041" y="525780"/>
                  </a:lnTo>
                  <a:lnTo>
                    <a:pt x="1727327" y="525780"/>
                  </a:lnTo>
                  <a:lnTo>
                    <a:pt x="1727327" y="528358"/>
                  </a:lnTo>
                  <a:lnTo>
                    <a:pt x="1721154" y="529590"/>
                  </a:lnTo>
                  <a:lnTo>
                    <a:pt x="1727327" y="529590"/>
                  </a:lnTo>
                  <a:lnTo>
                    <a:pt x="1727327" y="541020"/>
                  </a:lnTo>
                  <a:lnTo>
                    <a:pt x="1727327" y="543560"/>
                  </a:lnTo>
                  <a:lnTo>
                    <a:pt x="867003" y="543560"/>
                  </a:lnTo>
                  <a:lnTo>
                    <a:pt x="867003" y="544830"/>
                  </a:lnTo>
                  <a:lnTo>
                    <a:pt x="1727327" y="544830"/>
                  </a:lnTo>
                  <a:lnTo>
                    <a:pt x="1727327" y="556285"/>
                  </a:lnTo>
                  <a:lnTo>
                    <a:pt x="6553" y="557530"/>
                  </a:lnTo>
                  <a:lnTo>
                    <a:pt x="1727327" y="557530"/>
                  </a:lnTo>
                  <a:lnTo>
                    <a:pt x="1727327" y="575335"/>
                  </a:lnTo>
                  <a:lnTo>
                    <a:pt x="6527" y="576580"/>
                  </a:lnTo>
                  <a:lnTo>
                    <a:pt x="1727327" y="576580"/>
                  </a:lnTo>
                  <a:lnTo>
                    <a:pt x="1727327" y="581672"/>
                  </a:lnTo>
                  <a:lnTo>
                    <a:pt x="6515" y="582930"/>
                  </a:lnTo>
                  <a:lnTo>
                    <a:pt x="1727327" y="582930"/>
                  </a:lnTo>
                  <a:lnTo>
                    <a:pt x="1727327" y="584200"/>
                  </a:lnTo>
                  <a:lnTo>
                    <a:pt x="866940" y="584200"/>
                  </a:lnTo>
                  <a:lnTo>
                    <a:pt x="866940" y="585470"/>
                  </a:lnTo>
                  <a:lnTo>
                    <a:pt x="1727327" y="585470"/>
                  </a:lnTo>
                  <a:lnTo>
                    <a:pt x="1727327" y="605790"/>
                  </a:lnTo>
                  <a:lnTo>
                    <a:pt x="1734705" y="605790"/>
                  </a:lnTo>
                  <a:lnTo>
                    <a:pt x="1734705" y="0"/>
                  </a:lnTo>
                  <a:close/>
                </a:path>
              </a:pathLst>
            </a:custGeom>
            <a:solidFill>
              <a:srgbClr val="0045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347984" y="5081761"/>
              <a:ext cx="1722755" cy="1495425"/>
            </a:xfrm>
            <a:custGeom>
              <a:avLst/>
              <a:gdLst/>
              <a:ahLst/>
              <a:cxnLst/>
              <a:rect l="l" t="t" r="r" b="b"/>
              <a:pathLst>
                <a:path w="1722755" h="1495425">
                  <a:moveTo>
                    <a:pt x="334765" y="0"/>
                  </a:moveTo>
                  <a:lnTo>
                    <a:pt x="334765" y="778"/>
                  </a:lnTo>
                  <a:lnTo>
                    <a:pt x="862450" y="778"/>
                  </a:lnTo>
                  <a:lnTo>
                    <a:pt x="334765" y="0"/>
                  </a:lnTo>
                  <a:close/>
                </a:path>
                <a:path w="1722755" h="1495425">
                  <a:moveTo>
                    <a:pt x="1401565" y="5858"/>
                  </a:moveTo>
                  <a:lnTo>
                    <a:pt x="322065" y="5858"/>
                  </a:lnTo>
                  <a:lnTo>
                    <a:pt x="322065" y="6325"/>
                  </a:lnTo>
                  <a:lnTo>
                    <a:pt x="862450" y="7128"/>
                  </a:lnTo>
                  <a:lnTo>
                    <a:pt x="1401565" y="7128"/>
                  </a:lnTo>
                  <a:lnTo>
                    <a:pt x="1401565" y="5858"/>
                  </a:lnTo>
                  <a:close/>
                </a:path>
                <a:path w="1722755" h="1495425">
                  <a:moveTo>
                    <a:pt x="1399025" y="4588"/>
                  </a:moveTo>
                  <a:lnTo>
                    <a:pt x="324605" y="4588"/>
                  </a:lnTo>
                  <a:lnTo>
                    <a:pt x="324605" y="5858"/>
                  </a:lnTo>
                  <a:lnTo>
                    <a:pt x="1399025" y="5858"/>
                  </a:lnTo>
                  <a:lnTo>
                    <a:pt x="1399025" y="4588"/>
                  </a:lnTo>
                  <a:close/>
                </a:path>
                <a:path w="1722755" h="1495425">
                  <a:moveTo>
                    <a:pt x="1396485" y="3318"/>
                  </a:moveTo>
                  <a:lnTo>
                    <a:pt x="327145" y="3318"/>
                  </a:lnTo>
                  <a:lnTo>
                    <a:pt x="327145" y="4588"/>
                  </a:lnTo>
                  <a:lnTo>
                    <a:pt x="1396485" y="4588"/>
                  </a:lnTo>
                  <a:lnTo>
                    <a:pt x="1396485" y="3318"/>
                  </a:lnTo>
                  <a:close/>
                </a:path>
                <a:path w="1722755" h="1495425">
                  <a:moveTo>
                    <a:pt x="1393945" y="2048"/>
                  </a:moveTo>
                  <a:lnTo>
                    <a:pt x="329685" y="2048"/>
                  </a:lnTo>
                  <a:lnTo>
                    <a:pt x="329685" y="3318"/>
                  </a:lnTo>
                  <a:lnTo>
                    <a:pt x="1393945" y="3318"/>
                  </a:lnTo>
                  <a:lnTo>
                    <a:pt x="1393945" y="2048"/>
                  </a:lnTo>
                  <a:close/>
                </a:path>
                <a:path w="1722755" h="1495425">
                  <a:moveTo>
                    <a:pt x="862450" y="778"/>
                  </a:moveTo>
                  <a:lnTo>
                    <a:pt x="332225" y="778"/>
                  </a:lnTo>
                  <a:lnTo>
                    <a:pt x="332225" y="2048"/>
                  </a:lnTo>
                  <a:lnTo>
                    <a:pt x="1391405" y="2048"/>
                  </a:lnTo>
                  <a:lnTo>
                    <a:pt x="1391405" y="1559"/>
                  </a:lnTo>
                  <a:lnTo>
                    <a:pt x="862450" y="778"/>
                  </a:lnTo>
                  <a:close/>
                </a:path>
                <a:path w="1722755" h="1495425">
                  <a:moveTo>
                    <a:pt x="1402835" y="7128"/>
                  </a:moveTo>
                  <a:lnTo>
                    <a:pt x="862450" y="7128"/>
                  </a:lnTo>
                  <a:lnTo>
                    <a:pt x="1402835" y="7932"/>
                  </a:lnTo>
                  <a:lnTo>
                    <a:pt x="1402835" y="7128"/>
                  </a:lnTo>
                  <a:close/>
                </a:path>
                <a:path w="1722755" h="1495425">
                  <a:moveTo>
                    <a:pt x="7881" y="294148"/>
                  </a:moveTo>
                  <a:lnTo>
                    <a:pt x="7105" y="294148"/>
                  </a:lnTo>
                  <a:lnTo>
                    <a:pt x="7105" y="296688"/>
                  </a:lnTo>
                  <a:lnTo>
                    <a:pt x="5835" y="296688"/>
                  </a:lnTo>
                  <a:lnTo>
                    <a:pt x="5835" y="297958"/>
                  </a:lnTo>
                  <a:lnTo>
                    <a:pt x="4565" y="297958"/>
                  </a:lnTo>
                  <a:lnTo>
                    <a:pt x="4565" y="300498"/>
                  </a:lnTo>
                  <a:lnTo>
                    <a:pt x="7870" y="300498"/>
                  </a:lnTo>
                  <a:lnTo>
                    <a:pt x="7881" y="294148"/>
                  </a:lnTo>
                  <a:close/>
                </a:path>
                <a:path w="1722755" h="1495425">
                  <a:moveTo>
                    <a:pt x="1716525" y="292878"/>
                  </a:moveTo>
                  <a:lnTo>
                    <a:pt x="1716037" y="292878"/>
                  </a:lnTo>
                  <a:lnTo>
                    <a:pt x="1716024" y="300498"/>
                  </a:lnTo>
                  <a:lnTo>
                    <a:pt x="1720335" y="300498"/>
                  </a:lnTo>
                  <a:lnTo>
                    <a:pt x="1720335" y="297958"/>
                  </a:lnTo>
                  <a:lnTo>
                    <a:pt x="1719065" y="297958"/>
                  </a:lnTo>
                  <a:lnTo>
                    <a:pt x="1719065" y="296688"/>
                  </a:lnTo>
                  <a:lnTo>
                    <a:pt x="1717795" y="296688"/>
                  </a:lnTo>
                  <a:lnTo>
                    <a:pt x="1717795" y="294148"/>
                  </a:lnTo>
                  <a:lnTo>
                    <a:pt x="1716525" y="294148"/>
                  </a:lnTo>
                  <a:lnTo>
                    <a:pt x="1716525" y="292878"/>
                  </a:lnTo>
                  <a:close/>
                </a:path>
                <a:path w="1722755" h="1495425">
                  <a:moveTo>
                    <a:pt x="1193" y="488458"/>
                  </a:moveTo>
                  <a:lnTo>
                    <a:pt x="1178" y="497348"/>
                  </a:lnTo>
                  <a:lnTo>
                    <a:pt x="7532" y="497348"/>
                  </a:lnTo>
                  <a:lnTo>
                    <a:pt x="7547" y="489728"/>
                  </a:lnTo>
                  <a:lnTo>
                    <a:pt x="1722048" y="489728"/>
                  </a:lnTo>
                  <a:lnTo>
                    <a:pt x="1193" y="488458"/>
                  </a:lnTo>
                  <a:close/>
                </a:path>
                <a:path w="1722755" h="1495425">
                  <a:moveTo>
                    <a:pt x="1722048" y="489728"/>
                  </a:moveTo>
                  <a:lnTo>
                    <a:pt x="1715702" y="489728"/>
                  </a:lnTo>
                  <a:lnTo>
                    <a:pt x="1715686" y="497348"/>
                  </a:lnTo>
                  <a:lnTo>
                    <a:pt x="1722033" y="497348"/>
                  </a:lnTo>
                  <a:lnTo>
                    <a:pt x="1722048" y="489728"/>
                  </a:lnTo>
                  <a:close/>
                </a:path>
                <a:path w="1722755" h="1495425">
                  <a:moveTo>
                    <a:pt x="1201" y="483378"/>
                  </a:moveTo>
                  <a:lnTo>
                    <a:pt x="1193" y="488458"/>
                  </a:lnTo>
                  <a:lnTo>
                    <a:pt x="7547" y="488458"/>
                  </a:lnTo>
                  <a:lnTo>
                    <a:pt x="7558" y="484648"/>
                  </a:lnTo>
                  <a:lnTo>
                    <a:pt x="861631" y="484013"/>
                  </a:lnTo>
                  <a:lnTo>
                    <a:pt x="1201" y="483378"/>
                  </a:lnTo>
                  <a:close/>
                </a:path>
                <a:path w="1722755" h="1495425">
                  <a:moveTo>
                    <a:pt x="1715710" y="484644"/>
                  </a:moveTo>
                  <a:lnTo>
                    <a:pt x="1715702" y="488458"/>
                  </a:lnTo>
                  <a:lnTo>
                    <a:pt x="1722048" y="488458"/>
                  </a:lnTo>
                  <a:lnTo>
                    <a:pt x="1722054" y="484648"/>
                  </a:lnTo>
                  <a:lnTo>
                    <a:pt x="1715710" y="484644"/>
                  </a:lnTo>
                  <a:close/>
                </a:path>
                <a:path w="1722755" h="1495425">
                  <a:moveTo>
                    <a:pt x="1715708" y="484648"/>
                  </a:moveTo>
                  <a:close/>
                </a:path>
                <a:path w="1722755" h="1495425">
                  <a:moveTo>
                    <a:pt x="1715720" y="478294"/>
                  </a:moveTo>
                  <a:lnTo>
                    <a:pt x="1715712" y="483378"/>
                  </a:lnTo>
                  <a:lnTo>
                    <a:pt x="1722056" y="483378"/>
                  </a:lnTo>
                  <a:lnTo>
                    <a:pt x="1722056" y="484648"/>
                  </a:lnTo>
                  <a:lnTo>
                    <a:pt x="1722066" y="478298"/>
                  </a:lnTo>
                  <a:lnTo>
                    <a:pt x="1715720" y="478294"/>
                  </a:lnTo>
                  <a:close/>
                </a:path>
                <a:path w="1722755" h="1495425">
                  <a:moveTo>
                    <a:pt x="861633" y="484013"/>
                  </a:moveTo>
                  <a:lnTo>
                    <a:pt x="862198" y="484014"/>
                  </a:lnTo>
                  <a:lnTo>
                    <a:pt x="861633" y="484013"/>
                  </a:lnTo>
                  <a:close/>
                </a:path>
                <a:path w="1722755" h="1495425">
                  <a:moveTo>
                    <a:pt x="1715710" y="483378"/>
                  </a:moveTo>
                  <a:lnTo>
                    <a:pt x="7556" y="483378"/>
                  </a:lnTo>
                  <a:lnTo>
                    <a:pt x="861633" y="484013"/>
                  </a:lnTo>
                  <a:lnTo>
                    <a:pt x="1715710" y="483378"/>
                  </a:lnTo>
                  <a:close/>
                </a:path>
                <a:path w="1722755" h="1495425">
                  <a:moveTo>
                    <a:pt x="1212" y="477028"/>
                  </a:moveTo>
                  <a:lnTo>
                    <a:pt x="1201" y="483378"/>
                  </a:lnTo>
                  <a:lnTo>
                    <a:pt x="7556" y="483378"/>
                  </a:lnTo>
                  <a:lnTo>
                    <a:pt x="7569" y="477033"/>
                  </a:lnTo>
                  <a:lnTo>
                    <a:pt x="1212" y="477028"/>
                  </a:lnTo>
                  <a:close/>
                </a:path>
                <a:path w="1722755" h="1495425">
                  <a:moveTo>
                    <a:pt x="1715732" y="471944"/>
                  </a:moveTo>
                  <a:lnTo>
                    <a:pt x="1715721" y="477028"/>
                  </a:lnTo>
                  <a:lnTo>
                    <a:pt x="1722067" y="477028"/>
                  </a:lnTo>
                  <a:lnTo>
                    <a:pt x="1722067" y="478298"/>
                  </a:lnTo>
                  <a:lnTo>
                    <a:pt x="1722077" y="471948"/>
                  </a:lnTo>
                  <a:lnTo>
                    <a:pt x="1715732" y="471944"/>
                  </a:lnTo>
                  <a:close/>
                </a:path>
                <a:path w="1722755" h="1495425">
                  <a:moveTo>
                    <a:pt x="1715721" y="477028"/>
                  </a:moveTo>
                  <a:lnTo>
                    <a:pt x="1709411" y="477033"/>
                  </a:lnTo>
                  <a:lnTo>
                    <a:pt x="1715720" y="478294"/>
                  </a:lnTo>
                  <a:lnTo>
                    <a:pt x="1715721" y="477028"/>
                  </a:lnTo>
                  <a:close/>
                </a:path>
                <a:path w="1722755" h="1495425">
                  <a:moveTo>
                    <a:pt x="1715721" y="477028"/>
                  </a:moveTo>
                  <a:lnTo>
                    <a:pt x="7569" y="477033"/>
                  </a:lnTo>
                  <a:lnTo>
                    <a:pt x="861642" y="477663"/>
                  </a:lnTo>
                  <a:lnTo>
                    <a:pt x="1715721" y="477028"/>
                  </a:lnTo>
                  <a:close/>
                </a:path>
                <a:path w="1722755" h="1495425">
                  <a:moveTo>
                    <a:pt x="7576" y="471944"/>
                  </a:moveTo>
                  <a:lnTo>
                    <a:pt x="1224" y="471948"/>
                  </a:lnTo>
                  <a:lnTo>
                    <a:pt x="1212" y="477028"/>
                  </a:lnTo>
                  <a:lnTo>
                    <a:pt x="7569" y="477028"/>
                  </a:lnTo>
                  <a:lnTo>
                    <a:pt x="7576" y="471944"/>
                  </a:lnTo>
                  <a:close/>
                </a:path>
                <a:path w="1722755" h="1495425">
                  <a:moveTo>
                    <a:pt x="861651" y="471313"/>
                  </a:moveTo>
                  <a:lnTo>
                    <a:pt x="7578" y="471948"/>
                  </a:lnTo>
                  <a:lnTo>
                    <a:pt x="1715732" y="471948"/>
                  </a:lnTo>
                  <a:lnTo>
                    <a:pt x="861651" y="471313"/>
                  </a:lnTo>
                  <a:close/>
                </a:path>
                <a:path w="1722755" h="1495425">
                  <a:moveTo>
                    <a:pt x="1722080" y="470678"/>
                  </a:moveTo>
                  <a:lnTo>
                    <a:pt x="1722078" y="471948"/>
                  </a:lnTo>
                  <a:lnTo>
                    <a:pt x="1722080" y="470678"/>
                  </a:lnTo>
                  <a:close/>
                </a:path>
                <a:path w="1722755" h="1495425">
                  <a:moveTo>
                    <a:pt x="1715734" y="470683"/>
                  </a:moveTo>
                  <a:lnTo>
                    <a:pt x="861653" y="471313"/>
                  </a:lnTo>
                  <a:lnTo>
                    <a:pt x="1715732" y="471944"/>
                  </a:lnTo>
                  <a:lnTo>
                    <a:pt x="1715734" y="470683"/>
                  </a:lnTo>
                  <a:close/>
                </a:path>
                <a:path w="1722755" h="1495425">
                  <a:moveTo>
                    <a:pt x="7580" y="470678"/>
                  </a:moveTo>
                  <a:lnTo>
                    <a:pt x="861653" y="471313"/>
                  </a:lnTo>
                  <a:lnTo>
                    <a:pt x="7580" y="470678"/>
                  </a:lnTo>
                  <a:close/>
                </a:path>
                <a:path w="1722755" h="1495425">
                  <a:moveTo>
                    <a:pt x="1234" y="464328"/>
                  </a:moveTo>
                  <a:lnTo>
                    <a:pt x="1225" y="470678"/>
                  </a:lnTo>
                  <a:lnTo>
                    <a:pt x="7580" y="470678"/>
                  </a:lnTo>
                  <a:lnTo>
                    <a:pt x="7591" y="464333"/>
                  </a:lnTo>
                  <a:lnTo>
                    <a:pt x="1234" y="464328"/>
                  </a:lnTo>
                  <a:close/>
                </a:path>
                <a:path w="1722755" h="1495425">
                  <a:moveTo>
                    <a:pt x="1715743" y="465594"/>
                  </a:moveTo>
                  <a:lnTo>
                    <a:pt x="1715734" y="470683"/>
                  </a:lnTo>
                  <a:lnTo>
                    <a:pt x="1722080" y="470678"/>
                  </a:lnTo>
                  <a:lnTo>
                    <a:pt x="1722087" y="465598"/>
                  </a:lnTo>
                  <a:lnTo>
                    <a:pt x="1715743" y="465594"/>
                  </a:lnTo>
                  <a:close/>
                </a:path>
                <a:path w="1722755" h="1495425">
                  <a:moveTo>
                    <a:pt x="1715754" y="459244"/>
                  </a:moveTo>
                  <a:lnTo>
                    <a:pt x="1715745" y="464328"/>
                  </a:lnTo>
                  <a:lnTo>
                    <a:pt x="1722089" y="464328"/>
                  </a:lnTo>
                  <a:lnTo>
                    <a:pt x="1722089" y="465598"/>
                  </a:lnTo>
                  <a:lnTo>
                    <a:pt x="1722100" y="459248"/>
                  </a:lnTo>
                  <a:lnTo>
                    <a:pt x="1715754" y="459244"/>
                  </a:lnTo>
                  <a:close/>
                </a:path>
                <a:path w="1722755" h="1495425">
                  <a:moveTo>
                    <a:pt x="1715745" y="464328"/>
                  </a:moveTo>
                  <a:lnTo>
                    <a:pt x="7591" y="464333"/>
                  </a:lnTo>
                  <a:lnTo>
                    <a:pt x="1715743" y="465594"/>
                  </a:lnTo>
                  <a:lnTo>
                    <a:pt x="1715745" y="464328"/>
                  </a:lnTo>
                  <a:close/>
                </a:path>
                <a:path w="1722755" h="1495425">
                  <a:moveTo>
                    <a:pt x="1245" y="457978"/>
                  </a:moveTo>
                  <a:lnTo>
                    <a:pt x="1234" y="464328"/>
                  </a:lnTo>
                  <a:lnTo>
                    <a:pt x="7591" y="464328"/>
                  </a:lnTo>
                  <a:lnTo>
                    <a:pt x="7601" y="457983"/>
                  </a:lnTo>
                  <a:lnTo>
                    <a:pt x="1245" y="457978"/>
                  </a:lnTo>
                  <a:close/>
                </a:path>
                <a:path w="1722755" h="1495425">
                  <a:moveTo>
                    <a:pt x="1722110" y="452898"/>
                  </a:moveTo>
                  <a:lnTo>
                    <a:pt x="1715765" y="452898"/>
                  </a:lnTo>
                  <a:lnTo>
                    <a:pt x="1715754" y="459244"/>
                  </a:lnTo>
                  <a:lnTo>
                    <a:pt x="1722100" y="459248"/>
                  </a:lnTo>
                  <a:lnTo>
                    <a:pt x="1722110" y="452898"/>
                  </a:lnTo>
                  <a:close/>
                </a:path>
                <a:path w="1722755" h="1495425">
                  <a:moveTo>
                    <a:pt x="7608" y="452898"/>
                  </a:moveTo>
                  <a:lnTo>
                    <a:pt x="1255" y="452898"/>
                  </a:lnTo>
                  <a:lnTo>
                    <a:pt x="1245" y="457978"/>
                  </a:lnTo>
                  <a:lnTo>
                    <a:pt x="7601" y="457983"/>
                  </a:lnTo>
                  <a:lnTo>
                    <a:pt x="7608" y="452898"/>
                  </a:lnTo>
                  <a:close/>
                </a:path>
                <a:path w="1722755" h="1495425">
                  <a:moveTo>
                    <a:pt x="862330" y="447184"/>
                  </a:moveTo>
                  <a:lnTo>
                    <a:pt x="1715772" y="447818"/>
                  </a:lnTo>
                  <a:lnTo>
                    <a:pt x="1715765" y="452894"/>
                  </a:lnTo>
                  <a:lnTo>
                    <a:pt x="1722110" y="452898"/>
                  </a:lnTo>
                  <a:lnTo>
                    <a:pt x="1722118" y="447818"/>
                  </a:lnTo>
                  <a:lnTo>
                    <a:pt x="862330" y="447184"/>
                  </a:lnTo>
                  <a:close/>
                </a:path>
                <a:path w="1722755" h="1495425">
                  <a:moveTo>
                    <a:pt x="7613" y="451628"/>
                  </a:moveTo>
                  <a:lnTo>
                    <a:pt x="862312" y="452264"/>
                  </a:lnTo>
                  <a:lnTo>
                    <a:pt x="7613" y="451628"/>
                  </a:lnTo>
                  <a:close/>
                </a:path>
                <a:path w="1722755" h="1495425">
                  <a:moveTo>
                    <a:pt x="1264" y="446548"/>
                  </a:moveTo>
                  <a:lnTo>
                    <a:pt x="1258" y="451628"/>
                  </a:lnTo>
                  <a:lnTo>
                    <a:pt x="7613" y="451628"/>
                  </a:lnTo>
                  <a:lnTo>
                    <a:pt x="7619" y="446553"/>
                  </a:lnTo>
                  <a:lnTo>
                    <a:pt x="1264" y="446548"/>
                  </a:lnTo>
                  <a:close/>
                </a:path>
                <a:path w="1722755" h="1495425">
                  <a:moveTo>
                    <a:pt x="1715794" y="435114"/>
                  </a:moveTo>
                  <a:lnTo>
                    <a:pt x="1715773" y="446548"/>
                  </a:lnTo>
                  <a:lnTo>
                    <a:pt x="1722119" y="446548"/>
                  </a:lnTo>
                  <a:lnTo>
                    <a:pt x="1722119" y="447818"/>
                  </a:lnTo>
                  <a:lnTo>
                    <a:pt x="1722139" y="435118"/>
                  </a:lnTo>
                  <a:lnTo>
                    <a:pt x="1715794" y="435114"/>
                  </a:lnTo>
                  <a:close/>
                </a:path>
                <a:path w="1722755" h="1495425">
                  <a:moveTo>
                    <a:pt x="7619" y="446548"/>
                  </a:moveTo>
                  <a:lnTo>
                    <a:pt x="862330" y="447184"/>
                  </a:lnTo>
                  <a:lnTo>
                    <a:pt x="7619" y="446548"/>
                  </a:lnTo>
                  <a:close/>
                </a:path>
                <a:path w="1722755" h="1495425">
                  <a:moveTo>
                    <a:pt x="1286" y="433848"/>
                  </a:moveTo>
                  <a:lnTo>
                    <a:pt x="1264" y="446548"/>
                  </a:lnTo>
                  <a:lnTo>
                    <a:pt x="7619" y="446548"/>
                  </a:lnTo>
                  <a:lnTo>
                    <a:pt x="7637" y="437658"/>
                  </a:lnTo>
                  <a:lnTo>
                    <a:pt x="1715791" y="437658"/>
                  </a:lnTo>
                  <a:lnTo>
                    <a:pt x="7637" y="436388"/>
                  </a:lnTo>
                  <a:lnTo>
                    <a:pt x="7641" y="433853"/>
                  </a:lnTo>
                  <a:lnTo>
                    <a:pt x="1286" y="433848"/>
                  </a:lnTo>
                  <a:close/>
                </a:path>
                <a:path w="1722755" h="1495425">
                  <a:moveTo>
                    <a:pt x="1722149" y="428768"/>
                  </a:moveTo>
                  <a:lnTo>
                    <a:pt x="1715804" y="428768"/>
                  </a:lnTo>
                  <a:lnTo>
                    <a:pt x="1715795" y="433848"/>
                  </a:lnTo>
                  <a:lnTo>
                    <a:pt x="1722141" y="433848"/>
                  </a:lnTo>
                  <a:lnTo>
                    <a:pt x="1722141" y="435118"/>
                  </a:lnTo>
                  <a:lnTo>
                    <a:pt x="1722149" y="428768"/>
                  </a:lnTo>
                  <a:close/>
                </a:path>
                <a:path w="1722755" h="1495425">
                  <a:moveTo>
                    <a:pt x="1715795" y="433848"/>
                  </a:moveTo>
                  <a:lnTo>
                    <a:pt x="1709486" y="433853"/>
                  </a:lnTo>
                  <a:lnTo>
                    <a:pt x="1715794" y="435114"/>
                  </a:lnTo>
                  <a:lnTo>
                    <a:pt x="1715795" y="433848"/>
                  </a:lnTo>
                  <a:close/>
                </a:path>
                <a:path w="1722755" h="1495425">
                  <a:moveTo>
                    <a:pt x="7650" y="428768"/>
                  </a:moveTo>
                  <a:lnTo>
                    <a:pt x="1294" y="428768"/>
                  </a:lnTo>
                  <a:lnTo>
                    <a:pt x="1286" y="433848"/>
                  </a:lnTo>
                  <a:lnTo>
                    <a:pt x="7642" y="433853"/>
                  </a:lnTo>
                  <a:lnTo>
                    <a:pt x="7650" y="428768"/>
                  </a:lnTo>
                  <a:close/>
                </a:path>
                <a:path w="1722755" h="1495425">
                  <a:moveTo>
                    <a:pt x="1715800" y="431308"/>
                  </a:moveTo>
                  <a:lnTo>
                    <a:pt x="7647" y="431308"/>
                  </a:lnTo>
                  <a:lnTo>
                    <a:pt x="7645" y="432578"/>
                  </a:lnTo>
                  <a:lnTo>
                    <a:pt x="1715800" y="431308"/>
                  </a:lnTo>
                  <a:close/>
                </a:path>
                <a:path w="1722755" h="1495425">
                  <a:moveTo>
                    <a:pt x="1715806" y="427498"/>
                  </a:moveTo>
                  <a:lnTo>
                    <a:pt x="7652" y="427498"/>
                  </a:lnTo>
                  <a:lnTo>
                    <a:pt x="7650" y="428768"/>
                  </a:lnTo>
                  <a:lnTo>
                    <a:pt x="1715804" y="428768"/>
                  </a:lnTo>
                  <a:lnTo>
                    <a:pt x="1715806" y="427498"/>
                  </a:lnTo>
                  <a:close/>
                </a:path>
                <a:path w="1722755" h="1495425">
                  <a:moveTo>
                    <a:pt x="1722156" y="424958"/>
                  </a:moveTo>
                  <a:lnTo>
                    <a:pt x="1715810" y="424963"/>
                  </a:lnTo>
                  <a:lnTo>
                    <a:pt x="1715806" y="427498"/>
                  </a:lnTo>
                  <a:lnTo>
                    <a:pt x="1722151" y="427498"/>
                  </a:lnTo>
                  <a:lnTo>
                    <a:pt x="1722149" y="428768"/>
                  </a:lnTo>
                  <a:lnTo>
                    <a:pt x="1722156" y="424958"/>
                  </a:lnTo>
                  <a:close/>
                </a:path>
                <a:path w="1722755" h="1495425">
                  <a:moveTo>
                    <a:pt x="7654" y="426224"/>
                  </a:moveTo>
                  <a:lnTo>
                    <a:pt x="1301" y="426228"/>
                  </a:lnTo>
                  <a:lnTo>
                    <a:pt x="1299" y="427498"/>
                  </a:lnTo>
                  <a:lnTo>
                    <a:pt x="7652" y="427498"/>
                  </a:lnTo>
                  <a:lnTo>
                    <a:pt x="7654" y="426224"/>
                  </a:lnTo>
                  <a:close/>
                </a:path>
                <a:path w="1722755" h="1495425">
                  <a:moveTo>
                    <a:pt x="1307" y="421148"/>
                  </a:moveTo>
                  <a:lnTo>
                    <a:pt x="1301" y="424958"/>
                  </a:lnTo>
                  <a:lnTo>
                    <a:pt x="7656" y="424958"/>
                  </a:lnTo>
                  <a:lnTo>
                    <a:pt x="7654" y="426224"/>
                  </a:lnTo>
                  <a:lnTo>
                    <a:pt x="7663" y="421153"/>
                  </a:lnTo>
                  <a:lnTo>
                    <a:pt x="1307" y="421148"/>
                  </a:lnTo>
                  <a:close/>
                </a:path>
                <a:path w="1722755" h="1495425">
                  <a:moveTo>
                    <a:pt x="1715815" y="422414"/>
                  </a:moveTo>
                  <a:lnTo>
                    <a:pt x="1715811" y="424958"/>
                  </a:lnTo>
                  <a:lnTo>
                    <a:pt x="1722156" y="424958"/>
                  </a:lnTo>
                  <a:lnTo>
                    <a:pt x="1722162" y="422418"/>
                  </a:lnTo>
                  <a:lnTo>
                    <a:pt x="1715815" y="422414"/>
                  </a:lnTo>
                  <a:close/>
                </a:path>
                <a:path w="1722755" h="1495425">
                  <a:moveTo>
                    <a:pt x="1722167" y="418608"/>
                  </a:moveTo>
                  <a:lnTo>
                    <a:pt x="1715821" y="418613"/>
                  </a:lnTo>
                  <a:lnTo>
                    <a:pt x="1715815" y="422414"/>
                  </a:lnTo>
                  <a:lnTo>
                    <a:pt x="1722162" y="422418"/>
                  </a:lnTo>
                  <a:lnTo>
                    <a:pt x="1722167" y="418608"/>
                  </a:lnTo>
                  <a:close/>
                </a:path>
                <a:path w="1722755" h="1495425">
                  <a:moveTo>
                    <a:pt x="7665" y="419874"/>
                  </a:moveTo>
                  <a:lnTo>
                    <a:pt x="1312" y="419878"/>
                  </a:lnTo>
                  <a:lnTo>
                    <a:pt x="1307" y="421148"/>
                  </a:lnTo>
                  <a:lnTo>
                    <a:pt x="7663" y="421153"/>
                  </a:lnTo>
                  <a:lnTo>
                    <a:pt x="7665" y="419874"/>
                  </a:lnTo>
                  <a:close/>
                </a:path>
                <a:path w="1722755" h="1495425">
                  <a:moveTo>
                    <a:pt x="1715821" y="418608"/>
                  </a:moveTo>
                  <a:lnTo>
                    <a:pt x="7667" y="418608"/>
                  </a:lnTo>
                  <a:lnTo>
                    <a:pt x="7665" y="419874"/>
                  </a:lnTo>
                  <a:lnTo>
                    <a:pt x="1715821" y="418608"/>
                  </a:lnTo>
                  <a:close/>
                </a:path>
                <a:path w="1722755" h="1495425">
                  <a:moveTo>
                    <a:pt x="1318" y="414798"/>
                  </a:moveTo>
                  <a:lnTo>
                    <a:pt x="1313" y="418608"/>
                  </a:lnTo>
                  <a:lnTo>
                    <a:pt x="7667" y="418608"/>
                  </a:lnTo>
                  <a:lnTo>
                    <a:pt x="7674" y="414803"/>
                  </a:lnTo>
                  <a:lnTo>
                    <a:pt x="1318" y="414798"/>
                  </a:lnTo>
                  <a:close/>
                </a:path>
                <a:path w="1722755" h="1495425">
                  <a:moveTo>
                    <a:pt x="1715826" y="416064"/>
                  </a:moveTo>
                  <a:lnTo>
                    <a:pt x="1715821" y="418608"/>
                  </a:lnTo>
                  <a:lnTo>
                    <a:pt x="1722167" y="418608"/>
                  </a:lnTo>
                  <a:lnTo>
                    <a:pt x="1722173" y="416068"/>
                  </a:lnTo>
                  <a:lnTo>
                    <a:pt x="1715826" y="416064"/>
                  </a:lnTo>
                  <a:close/>
                </a:path>
                <a:path w="1722755" h="1495425">
                  <a:moveTo>
                    <a:pt x="1715828" y="414798"/>
                  </a:moveTo>
                  <a:lnTo>
                    <a:pt x="7674" y="414803"/>
                  </a:lnTo>
                  <a:lnTo>
                    <a:pt x="1715826" y="416064"/>
                  </a:lnTo>
                  <a:lnTo>
                    <a:pt x="1715828" y="414798"/>
                  </a:lnTo>
                  <a:close/>
                </a:path>
                <a:path w="1722755" h="1495425">
                  <a:moveTo>
                    <a:pt x="7676" y="413524"/>
                  </a:moveTo>
                  <a:lnTo>
                    <a:pt x="1322" y="413528"/>
                  </a:lnTo>
                  <a:lnTo>
                    <a:pt x="1318" y="414798"/>
                  </a:lnTo>
                  <a:lnTo>
                    <a:pt x="7674" y="414798"/>
                  </a:lnTo>
                  <a:lnTo>
                    <a:pt x="7676" y="413524"/>
                  </a:lnTo>
                  <a:close/>
                </a:path>
                <a:path w="1722755" h="1495425">
                  <a:moveTo>
                    <a:pt x="1722177" y="412258"/>
                  </a:moveTo>
                  <a:lnTo>
                    <a:pt x="1715832" y="412263"/>
                  </a:lnTo>
                  <a:lnTo>
                    <a:pt x="1715828" y="414798"/>
                  </a:lnTo>
                  <a:lnTo>
                    <a:pt x="1722173" y="414798"/>
                  </a:lnTo>
                  <a:lnTo>
                    <a:pt x="1722177" y="412258"/>
                  </a:lnTo>
                  <a:close/>
                </a:path>
                <a:path w="1722755" h="1495425">
                  <a:moveTo>
                    <a:pt x="1715832" y="412258"/>
                  </a:moveTo>
                  <a:lnTo>
                    <a:pt x="7678" y="412258"/>
                  </a:lnTo>
                  <a:lnTo>
                    <a:pt x="7676" y="413524"/>
                  </a:lnTo>
                  <a:lnTo>
                    <a:pt x="1715832" y="412258"/>
                  </a:lnTo>
                  <a:close/>
                </a:path>
                <a:path w="1722755" h="1495425">
                  <a:moveTo>
                    <a:pt x="1333" y="405908"/>
                  </a:moveTo>
                  <a:lnTo>
                    <a:pt x="1325" y="412258"/>
                  </a:lnTo>
                  <a:lnTo>
                    <a:pt x="7678" y="412258"/>
                  </a:lnTo>
                  <a:lnTo>
                    <a:pt x="7682" y="410988"/>
                  </a:lnTo>
                  <a:lnTo>
                    <a:pt x="1715837" y="410988"/>
                  </a:lnTo>
                  <a:lnTo>
                    <a:pt x="7682" y="409718"/>
                  </a:lnTo>
                  <a:lnTo>
                    <a:pt x="7689" y="407178"/>
                  </a:lnTo>
                  <a:lnTo>
                    <a:pt x="1722188" y="407178"/>
                  </a:lnTo>
                  <a:lnTo>
                    <a:pt x="1333" y="405908"/>
                  </a:lnTo>
                  <a:close/>
                </a:path>
                <a:path w="1722755" h="1495425">
                  <a:moveTo>
                    <a:pt x="1722188" y="407178"/>
                  </a:moveTo>
                  <a:lnTo>
                    <a:pt x="1715843" y="407178"/>
                  </a:lnTo>
                  <a:lnTo>
                    <a:pt x="1715832" y="412258"/>
                  </a:lnTo>
                  <a:lnTo>
                    <a:pt x="1722177" y="412258"/>
                  </a:lnTo>
                  <a:lnTo>
                    <a:pt x="1722188" y="407178"/>
                  </a:lnTo>
                  <a:close/>
                </a:path>
                <a:path w="1722755" h="1495425">
                  <a:moveTo>
                    <a:pt x="1342" y="400828"/>
                  </a:moveTo>
                  <a:lnTo>
                    <a:pt x="1333" y="405908"/>
                  </a:lnTo>
                  <a:lnTo>
                    <a:pt x="7689" y="405908"/>
                  </a:lnTo>
                  <a:lnTo>
                    <a:pt x="7700" y="400833"/>
                  </a:lnTo>
                  <a:lnTo>
                    <a:pt x="1342" y="400828"/>
                  </a:lnTo>
                  <a:close/>
                </a:path>
                <a:path w="1722755" h="1495425">
                  <a:moveTo>
                    <a:pt x="1715852" y="402094"/>
                  </a:moveTo>
                  <a:lnTo>
                    <a:pt x="1715843" y="405908"/>
                  </a:lnTo>
                  <a:lnTo>
                    <a:pt x="1722188" y="405908"/>
                  </a:lnTo>
                  <a:lnTo>
                    <a:pt x="1722197" y="402098"/>
                  </a:lnTo>
                  <a:lnTo>
                    <a:pt x="1715852" y="402094"/>
                  </a:lnTo>
                  <a:close/>
                </a:path>
                <a:path w="1722755" h="1495425">
                  <a:moveTo>
                    <a:pt x="7695" y="403368"/>
                  </a:moveTo>
                  <a:lnTo>
                    <a:pt x="7693" y="404638"/>
                  </a:lnTo>
                  <a:lnTo>
                    <a:pt x="1715848" y="404638"/>
                  </a:lnTo>
                  <a:lnTo>
                    <a:pt x="7695" y="403368"/>
                  </a:lnTo>
                  <a:close/>
                </a:path>
                <a:path w="1722755" h="1495425">
                  <a:moveTo>
                    <a:pt x="1722218" y="389398"/>
                  </a:moveTo>
                  <a:lnTo>
                    <a:pt x="1715874" y="389398"/>
                  </a:lnTo>
                  <a:lnTo>
                    <a:pt x="1715852" y="402094"/>
                  </a:lnTo>
                  <a:lnTo>
                    <a:pt x="1722197" y="402098"/>
                  </a:lnTo>
                  <a:lnTo>
                    <a:pt x="1722218" y="389398"/>
                  </a:lnTo>
                  <a:close/>
                </a:path>
                <a:path w="1722755" h="1495425">
                  <a:moveTo>
                    <a:pt x="7719" y="389398"/>
                  </a:moveTo>
                  <a:lnTo>
                    <a:pt x="1364" y="389398"/>
                  </a:lnTo>
                  <a:lnTo>
                    <a:pt x="1342" y="400828"/>
                  </a:lnTo>
                  <a:lnTo>
                    <a:pt x="7700" y="400833"/>
                  </a:lnTo>
                  <a:lnTo>
                    <a:pt x="7702" y="399558"/>
                  </a:lnTo>
                  <a:lnTo>
                    <a:pt x="1715856" y="399558"/>
                  </a:lnTo>
                  <a:lnTo>
                    <a:pt x="7702" y="398288"/>
                  </a:lnTo>
                  <a:lnTo>
                    <a:pt x="7719" y="389398"/>
                  </a:lnTo>
                  <a:close/>
                </a:path>
                <a:path w="1722755" h="1495425">
                  <a:moveTo>
                    <a:pt x="7721" y="388133"/>
                  </a:moveTo>
                  <a:lnTo>
                    <a:pt x="7719" y="389398"/>
                  </a:lnTo>
                  <a:lnTo>
                    <a:pt x="1715874" y="389394"/>
                  </a:lnTo>
                  <a:lnTo>
                    <a:pt x="7721" y="388133"/>
                  </a:lnTo>
                  <a:close/>
                </a:path>
                <a:path w="1722755" h="1495425">
                  <a:moveTo>
                    <a:pt x="1715895" y="376694"/>
                  </a:moveTo>
                  <a:lnTo>
                    <a:pt x="1715874" y="389394"/>
                  </a:lnTo>
                  <a:lnTo>
                    <a:pt x="1722218" y="389398"/>
                  </a:lnTo>
                  <a:lnTo>
                    <a:pt x="1722240" y="376698"/>
                  </a:lnTo>
                  <a:lnTo>
                    <a:pt x="1715895" y="376694"/>
                  </a:lnTo>
                  <a:close/>
                </a:path>
                <a:path w="1722755" h="1495425">
                  <a:moveTo>
                    <a:pt x="1385" y="375428"/>
                  </a:moveTo>
                  <a:lnTo>
                    <a:pt x="1364" y="388128"/>
                  </a:lnTo>
                  <a:lnTo>
                    <a:pt x="7721" y="388133"/>
                  </a:lnTo>
                  <a:lnTo>
                    <a:pt x="7737" y="379238"/>
                  </a:lnTo>
                  <a:lnTo>
                    <a:pt x="1715891" y="379238"/>
                  </a:lnTo>
                  <a:lnTo>
                    <a:pt x="7737" y="377968"/>
                  </a:lnTo>
                  <a:lnTo>
                    <a:pt x="7742" y="375433"/>
                  </a:lnTo>
                  <a:lnTo>
                    <a:pt x="1385" y="375428"/>
                  </a:lnTo>
                  <a:close/>
                </a:path>
                <a:path w="1722755" h="1495425">
                  <a:moveTo>
                    <a:pt x="862589" y="374794"/>
                  </a:moveTo>
                  <a:lnTo>
                    <a:pt x="1715898" y="375428"/>
                  </a:lnTo>
                  <a:lnTo>
                    <a:pt x="1715895" y="376694"/>
                  </a:lnTo>
                  <a:lnTo>
                    <a:pt x="1722240" y="376698"/>
                  </a:lnTo>
                  <a:lnTo>
                    <a:pt x="1722242" y="375428"/>
                  </a:lnTo>
                  <a:lnTo>
                    <a:pt x="862589" y="374794"/>
                  </a:lnTo>
                  <a:close/>
                </a:path>
                <a:path w="1722755" h="1495425">
                  <a:moveTo>
                    <a:pt x="7742" y="375424"/>
                  </a:moveTo>
                  <a:lnTo>
                    <a:pt x="1387" y="375428"/>
                  </a:lnTo>
                  <a:lnTo>
                    <a:pt x="7742" y="375424"/>
                  </a:lnTo>
                  <a:close/>
                </a:path>
                <a:path w="1722755" h="1495425">
                  <a:moveTo>
                    <a:pt x="1387" y="374158"/>
                  </a:moveTo>
                  <a:lnTo>
                    <a:pt x="1385" y="375428"/>
                  </a:lnTo>
                  <a:lnTo>
                    <a:pt x="1387" y="374158"/>
                  </a:lnTo>
                  <a:close/>
                </a:path>
                <a:path w="1722755" h="1495425">
                  <a:moveTo>
                    <a:pt x="7743" y="374163"/>
                  </a:moveTo>
                  <a:lnTo>
                    <a:pt x="7742" y="375424"/>
                  </a:lnTo>
                  <a:lnTo>
                    <a:pt x="861815" y="374793"/>
                  </a:lnTo>
                  <a:lnTo>
                    <a:pt x="7743" y="374163"/>
                  </a:lnTo>
                  <a:close/>
                </a:path>
                <a:path w="1722755" h="1495425">
                  <a:moveTo>
                    <a:pt x="861818" y="374793"/>
                  </a:moveTo>
                  <a:lnTo>
                    <a:pt x="862589" y="374794"/>
                  </a:lnTo>
                  <a:lnTo>
                    <a:pt x="861818" y="374793"/>
                  </a:lnTo>
                  <a:close/>
                </a:path>
                <a:path w="1722755" h="1495425">
                  <a:moveTo>
                    <a:pt x="1715906" y="370344"/>
                  </a:moveTo>
                  <a:lnTo>
                    <a:pt x="1715898" y="374158"/>
                  </a:lnTo>
                  <a:lnTo>
                    <a:pt x="7743" y="374158"/>
                  </a:lnTo>
                  <a:lnTo>
                    <a:pt x="861818" y="374793"/>
                  </a:lnTo>
                  <a:lnTo>
                    <a:pt x="1722240" y="374158"/>
                  </a:lnTo>
                  <a:lnTo>
                    <a:pt x="1722251" y="370348"/>
                  </a:lnTo>
                  <a:lnTo>
                    <a:pt x="1715906" y="370344"/>
                  </a:lnTo>
                  <a:close/>
                </a:path>
                <a:path w="1722755" h="1495425">
                  <a:moveTo>
                    <a:pt x="1396" y="369078"/>
                  </a:moveTo>
                  <a:lnTo>
                    <a:pt x="1389" y="374158"/>
                  </a:lnTo>
                  <a:lnTo>
                    <a:pt x="7743" y="374163"/>
                  </a:lnTo>
                  <a:lnTo>
                    <a:pt x="7752" y="370348"/>
                  </a:lnTo>
                  <a:lnTo>
                    <a:pt x="1715906" y="370348"/>
                  </a:lnTo>
                  <a:lnTo>
                    <a:pt x="1396" y="369078"/>
                  </a:lnTo>
                  <a:close/>
                </a:path>
                <a:path w="1722755" h="1495425">
                  <a:moveTo>
                    <a:pt x="1722259" y="363998"/>
                  </a:moveTo>
                  <a:lnTo>
                    <a:pt x="1715915" y="364003"/>
                  </a:lnTo>
                  <a:lnTo>
                    <a:pt x="1715906" y="370344"/>
                  </a:lnTo>
                  <a:lnTo>
                    <a:pt x="1722251" y="370348"/>
                  </a:lnTo>
                  <a:lnTo>
                    <a:pt x="1722259" y="363998"/>
                  </a:lnTo>
                  <a:close/>
                </a:path>
                <a:path w="1722755" h="1495425">
                  <a:moveTo>
                    <a:pt x="862626" y="364633"/>
                  </a:moveTo>
                  <a:lnTo>
                    <a:pt x="1405" y="365268"/>
                  </a:lnTo>
                  <a:lnTo>
                    <a:pt x="1396" y="369078"/>
                  </a:lnTo>
                  <a:lnTo>
                    <a:pt x="862608" y="369714"/>
                  </a:lnTo>
                  <a:lnTo>
                    <a:pt x="7752" y="369078"/>
                  </a:lnTo>
                  <a:lnTo>
                    <a:pt x="7761" y="365268"/>
                  </a:lnTo>
                  <a:lnTo>
                    <a:pt x="862626" y="364633"/>
                  </a:lnTo>
                  <a:close/>
                </a:path>
                <a:path w="1722755" h="1495425">
                  <a:moveTo>
                    <a:pt x="1418" y="356378"/>
                  </a:moveTo>
                  <a:lnTo>
                    <a:pt x="1405" y="363998"/>
                  </a:lnTo>
                  <a:lnTo>
                    <a:pt x="7761" y="363998"/>
                  </a:lnTo>
                  <a:lnTo>
                    <a:pt x="7776" y="356383"/>
                  </a:lnTo>
                  <a:lnTo>
                    <a:pt x="1418" y="356378"/>
                  </a:lnTo>
                  <a:close/>
                </a:path>
                <a:path w="1722755" h="1495425">
                  <a:moveTo>
                    <a:pt x="1715928" y="357644"/>
                  </a:moveTo>
                  <a:lnTo>
                    <a:pt x="1715915" y="363998"/>
                  </a:lnTo>
                  <a:lnTo>
                    <a:pt x="1722259" y="363998"/>
                  </a:lnTo>
                  <a:lnTo>
                    <a:pt x="1722272" y="357648"/>
                  </a:lnTo>
                  <a:lnTo>
                    <a:pt x="1715928" y="357644"/>
                  </a:lnTo>
                  <a:close/>
                </a:path>
                <a:path w="1722755" h="1495425">
                  <a:moveTo>
                    <a:pt x="1722281" y="351298"/>
                  </a:moveTo>
                  <a:lnTo>
                    <a:pt x="1715937" y="351298"/>
                  </a:lnTo>
                  <a:lnTo>
                    <a:pt x="1715928" y="357644"/>
                  </a:lnTo>
                  <a:lnTo>
                    <a:pt x="1722272" y="357648"/>
                  </a:lnTo>
                  <a:lnTo>
                    <a:pt x="1722281" y="351298"/>
                  </a:lnTo>
                  <a:close/>
                </a:path>
                <a:path w="1722755" h="1495425">
                  <a:moveTo>
                    <a:pt x="1428" y="350028"/>
                  </a:moveTo>
                  <a:lnTo>
                    <a:pt x="1418" y="356378"/>
                  </a:lnTo>
                  <a:lnTo>
                    <a:pt x="7776" y="356383"/>
                  </a:lnTo>
                  <a:lnTo>
                    <a:pt x="7786" y="350033"/>
                  </a:lnTo>
                  <a:lnTo>
                    <a:pt x="1428" y="350028"/>
                  </a:lnTo>
                  <a:close/>
                </a:path>
                <a:path w="1722755" h="1495425">
                  <a:moveTo>
                    <a:pt x="1715939" y="351294"/>
                  </a:moveTo>
                  <a:lnTo>
                    <a:pt x="1722283" y="351298"/>
                  </a:lnTo>
                  <a:lnTo>
                    <a:pt x="1715939" y="351294"/>
                  </a:lnTo>
                  <a:close/>
                </a:path>
                <a:path w="1722755" h="1495425">
                  <a:moveTo>
                    <a:pt x="1715961" y="338594"/>
                  </a:moveTo>
                  <a:lnTo>
                    <a:pt x="1715939" y="351294"/>
                  </a:lnTo>
                  <a:lnTo>
                    <a:pt x="1722283" y="351298"/>
                  </a:lnTo>
                  <a:lnTo>
                    <a:pt x="1722305" y="338598"/>
                  </a:lnTo>
                  <a:lnTo>
                    <a:pt x="1715961" y="338594"/>
                  </a:lnTo>
                  <a:close/>
                </a:path>
                <a:path w="1722755" h="1495425">
                  <a:moveTo>
                    <a:pt x="1450" y="337328"/>
                  </a:moveTo>
                  <a:lnTo>
                    <a:pt x="1428" y="350028"/>
                  </a:lnTo>
                  <a:lnTo>
                    <a:pt x="7786" y="350033"/>
                  </a:lnTo>
                  <a:lnTo>
                    <a:pt x="7809" y="337333"/>
                  </a:lnTo>
                  <a:lnTo>
                    <a:pt x="1450" y="337328"/>
                  </a:lnTo>
                  <a:close/>
                </a:path>
                <a:path w="1722755" h="1495425">
                  <a:moveTo>
                    <a:pt x="7790" y="347488"/>
                  </a:moveTo>
                  <a:lnTo>
                    <a:pt x="7789" y="348758"/>
                  </a:lnTo>
                  <a:lnTo>
                    <a:pt x="1715943" y="348758"/>
                  </a:lnTo>
                  <a:lnTo>
                    <a:pt x="7790" y="347488"/>
                  </a:lnTo>
                  <a:close/>
                </a:path>
                <a:path w="1722755" h="1495425">
                  <a:moveTo>
                    <a:pt x="1722313" y="332248"/>
                  </a:moveTo>
                  <a:lnTo>
                    <a:pt x="1715970" y="332253"/>
                  </a:lnTo>
                  <a:lnTo>
                    <a:pt x="1715961" y="338594"/>
                  </a:lnTo>
                  <a:lnTo>
                    <a:pt x="1722305" y="338598"/>
                  </a:lnTo>
                  <a:lnTo>
                    <a:pt x="1722313" y="332248"/>
                  </a:lnTo>
                  <a:close/>
                </a:path>
                <a:path w="1722755" h="1495425">
                  <a:moveTo>
                    <a:pt x="7813" y="333514"/>
                  </a:moveTo>
                  <a:lnTo>
                    <a:pt x="1459" y="333518"/>
                  </a:lnTo>
                  <a:lnTo>
                    <a:pt x="1450" y="337328"/>
                  </a:lnTo>
                  <a:lnTo>
                    <a:pt x="7809" y="337333"/>
                  </a:lnTo>
                  <a:lnTo>
                    <a:pt x="7811" y="336058"/>
                  </a:lnTo>
                  <a:lnTo>
                    <a:pt x="1715965" y="336058"/>
                  </a:lnTo>
                  <a:lnTo>
                    <a:pt x="7811" y="334788"/>
                  </a:lnTo>
                  <a:lnTo>
                    <a:pt x="7813" y="333514"/>
                  </a:lnTo>
                  <a:close/>
                </a:path>
                <a:path w="1722755" h="1495425">
                  <a:moveTo>
                    <a:pt x="7817" y="330974"/>
                  </a:moveTo>
                  <a:lnTo>
                    <a:pt x="1463" y="330978"/>
                  </a:lnTo>
                  <a:lnTo>
                    <a:pt x="1459" y="333518"/>
                  </a:lnTo>
                  <a:lnTo>
                    <a:pt x="7813" y="333514"/>
                  </a:lnTo>
                  <a:lnTo>
                    <a:pt x="7817" y="330974"/>
                  </a:lnTo>
                  <a:close/>
                </a:path>
                <a:path w="1722755" h="1495425">
                  <a:moveTo>
                    <a:pt x="1722318" y="329708"/>
                  </a:moveTo>
                  <a:lnTo>
                    <a:pt x="1715974" y="329713"/>
                  </a:lnTo>
                  <a:lnTo>
                    <a:pt x="1715970" y="332253"/>
                  </a:lnTo>
                  <a:lnTo>
                    <a:pt x="1722313" y="332248"/>
                  </a:lnTo>
                  <a:lnTo>
                    <a:pt x="1722318" y="329708"/>
                  </a:lnTo>
                  <a:close/>
                </a:path>
                <a:path w="1722755" h="1495425">
                  <a:moveTo>
                    <a:pt x="1472" y="324628"/>
                  </a:moveTo>
                  <a:lnTo>
                    <a:pt x="1463" y="329708"/>
                  </a:lnTo>
                  <a:lnTo>
                    <a:pt x="7820" y="329708"/>
                  </a:lnTo>
                  <a:lnTo>
                    <a:pt x="7817" y="330974"/>
                  </a:lnTo>
                  <a:lnTo>
                    <a:pt x="7830" y="324633"/>
                  </a:lnTo>
                  <a:lnTo>
                    <a:pt x="1472" y="324628"/>
                  </a:lnTo>
                  <a:close/>
                </a:path>
                <a:path w="1722755" h="1495425">
                  <a:moveTo>
                    <a:pt x="1715983" y="325894"/>
                  </a:moveTo>
                  <a:lnTo>
                    <a:pt x="1715974" y="329708"/>
                  </a:lnTo>
                  <a:lnTo>
                    <a:pt x="1722318" y="329708"/>
                  </a:lnTo>
                  <a:lnTo>
                    <a:pt x="1722326" y="325898"/>
                  </a:lnTo>
                  <a:lnTo>
                    <a:pt x="1715983" y="325894"/>
                  </a:lnTo>
                  <a:close/>
                </a:path>
                <a:path w="1722755" h="1495425">
                  <a:moveTo>
                    <a:pt x="1722329" y="324628"/>
                  </a:moveTo>
                  <a:lnTo>
                    <a:pt x="1715985" y="324628"/>
                  </a:lnTo>
                  <a:lnTo>
                    <a:pt x="1715983" y="325894"/>
                  </a:lnTo>
                  <a:lnTo>
                    <a:pt x="1722326" y="325898"/>
                  </a:lnTo>
                  <a:lnTo>
                    <a:pt x="1722329" y="324628"/>
                  </a:lnTo>
                  <a:close/>
                </a:path>
                <a:path w="1722755" h="1495425">
                  <a:moveTo>
                    <a:pt x="1474" y="323358"/>
                  </a:moveTo>
                  <a:lnTo>
                    <a:pt x="1472" y="324628"/>
                  </a:lnTo>
                  <a:lnTo>
                    <a:pt x="1722329" y="324628"/>
                  </a:lnTo>
                  <a:lnTo>
                    <a:pt x="1474" y="323358"/>
                  </a:lnTo>
                  <a:close/>
                </a:path>
                <a:path w="1722755" h="1495425">
                  <a:moveTo>
                    <a:pt x="7837" y="320818"/>
                  </a:moveTo>
                  <a:lnTo>
                    <a:pt x="1480" y="320818"/>
                  </a:lnTo>
                  <a:lnTo>
                    <a:pt x="1474" y="323358"/>
                  </a:lnTo>
                  <a:lnTo>
                    <a:pt x="7830" y="323358"/>
                  </a:lnTo>
                  <a:lnTo>
                    <a:pt x="7837" y="320818"/>
                  </a:lnTo>
                  <a:close/>
                </a:path>
                <a:path w="1722755" h="1495425">
                  <a:moveTo>
                    <a:pt x="1722335" y="320818"/>
                  </a:moveTo>
                  <a:lnTo>
                    <a:pt x="1715991" y="320818"/>
                  </a:lnTo>
                  <a:lnTo>
                    <a:pt x="1715985" y="323358"/>
                  </a:lnTo>
                  <a:lnTo>
                    <a:pt x="1722329" y="323358"/>
                  </a:lnTo>
                  <a:lnTo>
                    <a:pt x="1722335" y="320818"/>
                  </a:lnTo>
                  <a:close/>
                </a:path>
                <a:path w="1722755" h="1495425">
                  <a:moveTo>
                    <a:pt x="1715991" y="319548"/>
                  </a:moveTo>
                  <a:lnTo>
                    <a:pt x="7839" y="319548"/>
                  </a:lnTo>
                  <a:lnTo>
                    <a:pt x="7837" y="320818"/>
                  </a:lnTo>
                  <a:lnTo>
                    <a:pt x="1715991" y="319548"/>
                  </a:lnTo>
                  <a:close/>
                </a:path>
                <a:path w="1722755" h="1495425">
                  <a:moveTo>
                    <a:pt x="7848" y="313198"/>
                  </a:moveTo>
                  <a:lnTo>
                    <a:pt x="1491" y="313198"/>
                  </a:lnTo>
                  <a:lnTo>
                    <a:pt x="1480" y="319548"/>
                  </a:lnTo>
                  <a:lnTo>
                    <a:pt x="7839" y="319548"/>
                  </a:lnTo>
                  <a:lnTo>
                    <a:pt x="7848" y="313198"/>
                  </a:lnTo>
                  <a:close/>
                </a:path>
                <a:path w="1722755" h="1495425">
                  <a:moveTo>
                    <a:pt x="1722339" y="317008"/>
                  </a:moveTo>
                  <a:lnTo>
                    <a:pt x="1715996" y="317008"/>
                  </a:lnTo>
                  <a:lnTo>
                    <a:pt x="1715991" y="319548"/>
                  </a:lnTo>
                  <a:lnTo>
                    <a:pt x="1722335" y="319548"/>
                  </a:lnTo>
                  <a:lnTo>
                    <a:pt x="1722339" y="317008"/>
                  </a:lnTo>
                  <a:close/>
                </a:path>
                <a:path w="1722755" h="1495425">
                  <a:moveTo>
                    <a:pt x="1722346" y="313198"/>
                  </a:moveTo>
                  <a:lnTo>
                    <a:pt x="1716002" y="313198"/>
                  </a:lnTo>
                  <a:lnTo>
                    <a:pt x="1715998" y="317008"/>
                  </a:lnTo>
                  <a:lnTo>
                    <a:pt x="1722342" y="317008"/>
                  </a:lnTo>
                  <a:lnTo>
                    <a:pt x="1722346" y="313198"/>
                  </a:lnTo>
                  <a:close/>
                </a:path>
                <a:path w="1722755" h="1495425">
                  <a:moveTo>
                    <a:pt x="1716015" y="306844"/>
                  </a:moveTo>
                  <a:lnTo>
                    <a:pt x="1716004" y="313194"/>
                  </a:lnTo>
                  <a:lnTo>
                    <a:pt x="1722348" y="313198"/>
                  </a:lnTo>
                  <a:lnTo>
                    <a:pt x="1722359" y="306848"/>
                  </a:lnTo>
                  <a:lnTo>
                    <a:pt x="1716015" y="306844"/>
                  </a:lnTo>
                  <a:close/>
                </a:path>
                <a:path w="1722755" h="1495425">
                  <a:moveTo>
                    <a:pt x="1504" y="305578"/>
                  </a:moveTo>
                  <a:lnTo>
                    <a:pt x="1493" y="311928"/>
                  </a:lnTo>
                  <a:lnTo>
                    <a:pt x="862812" y="312564"/>
                  </a:lnTo>
                  <a:lnTo>
                    <a:pt x="7850" y="311928"/>
                  </a:lnTo>
                  <a:lnTo>
                    <a:pt x="7862" y="305583"/>
                  </a:lnTo>
                  <a:lnTo>
                    <a:pt x="1504" y="305578"/>
                  </a:lnTo>
                  <a:close/>
                </a:path>
                <a:path w="1722755" h="1495425">
                  <a:moveTo>
                    <a:pt x="7855" y="309388"/>
                  </a:moveTo>
                  <a:lnTo>
                    <a:pt x="7854" y="310658"/>
                  </a:lnTo>
                  <a:lnTo>
                    <a:pt x="1716009" y="310658"/>
                  </a:lnTo>
                  <a:lnTo>
                    <a:pt x="7855" y="309388"/>
                  </a:lnTo>
                  <a:close/>
                </a:path>
                <a:path w="1722755" h="1495425">
                  <a:moveTo>
                    <a:pt x="7859" y="308118"/>
                  </a:moveTo>
                  <a:lnTo>
                    <a:pt x="7857" y="309388"/>
                  </a:lnTo>
                  <a:lnTo>
                    <a:pt x="1716011" y="309388"/>
                  </a:lnTo>
                  <a:lnTo>
                    <a:pt x="7859" y="308118"/>
                  </a:lnTo>
                  <a:close/>
                </a:path>
                <a:path w="1722755" h="1495425">
                  <a:moveTo>
                    <a:pt x="862839" y="304944"/>
                  </a:moveTo>
                  <a:lnTo>
                    <a:pt x="1716017" y="305578"/>
                  </a:lnTo>
                  <a:lnTo>
                    <a:pt x="1716015" y="306844"/>
                  </a:lnTo>
                  <a:lnTo>
                    <a:pt x="1722359" y="306848"/>
                  </a:lnTo>
                  <a:lnTo>
                    <a:pt x="1722361" y="305578"/>
                  </a:lnTo>
                  <a:lnTo>
                    <a:pt x="862839" y="304944"/>
                  </a:lnTo>
                  <a:close/>
                </a:path>
                <a:path w="1722755" h="1495425">
                  <a:moveTo>
                    <a:pt x="1506" y="304308"/>
                  </a:moveTo>
                  <a:lnTo>
                    <a:pt x="1504" y="305578"/>
                  </a:lnTo>
                  <a:lnTo>
                    <a:pt x="7862" y="305583"/>
                  </a:lnTo>
                  <a:lnTo>
                    <a:pt x="7863" y="304313"/>
                  </a:lnTo>
                  <a:lnTo>
                    <a:pt x="1506" y="304308"/>
                  </a:lnTo>
                  <a:close/>
                </a:path>
                <a:path w="1722755" h="1495425">
                  <a:moveTo>
                    <a:pt x="7863" y="304308"/>
                  </a:moveTo>
                  <a:lnTo>
                    <a:pt x="862839" y="304944"/>
                  </a:lnTo>
                  <a:lnTo>
                    <a:pt x="7863" y="304308"/>
                  </a:lnTo>
                  <a:close/>
                </a:path>
                <a:path w="1722755" h="1495425">
                  <a:moveTo>
                    <a:pt x="7870" y="301768"/>
                  </a:moveTo>
                  <a:lnTo>
                    <a:pt x="3295" y="301768"/>
                  </a:lnTo>
                  <a:lnTo>
                    <a:pt x="3295" y="303038"/>
                  </a:lnTo>
                  <a:lnTo>
                    <a:pt x="2025" y="303038"/>
                  </a:lnTo>
                  <a:lnTo>
                    <a:pt x="2025" y="304308"/>
                  </a:lnTo>
                  <a:lnTo>
                    <a:pt x="7863" y="304308"/>
                  </a:lnTo>
                  <a:lnTo>
                    <a:pt x="7870" y="301768"/>
                  </a:lnTo>
                  <a:close/>
                </a:path>
                <a:path w="1722755" h="1495425">
                  <a:moveTo>
                    <a:pt x="1721605" y="301768"/>
                  </a:moveTo>
                  <a:lnTo>
                    <a:pt x="1716024" y="301768"/>
                  </a:lnTo>
                  <a:lnTo>
                    <a:pt x="1716017" y="304308"/>
                  </a:lnTo>
                  <a:lnTo>
                    <a:pt x="1722361" y="304308"/>
                  </a:lnTo>
                  <a:lnTo>
                    <a:pt x="1722365" y="303038"/>
                  </a:lnTo>
                  <a:lnTo>
                    <a:pt x="1721605" y="303038"/>
                  </a:lnTo>
                  <a:lnTo>
                    <a:pt x="1721605" y="301768"/>
                  </a:lnTo>
                  <a:close/>
                </a:path>
                <a:path w="1722755" h="1495425">
                  <a:moveTo>
                    <a:pt x="7532" y="497348"/>
                  </a:moveTo>
                  <a:lnTo>
                    <a:pt x="1178" y="497348"/>
                  </a:lnTo>
                  <a:lnTo>
                    <a:pt x="577" y="850408"/>
                  </a:lnTo>
                  <a:lnTo>
                    <a:pt x="6926" y="850408"/>
                  </a:lnTo>
                  <a:lnTo>
                    <a:pt x="7532" y="497348"/>
                  </a:lnTo>
                  <a:close/>
                </a:path>
                <a:path w="1722755" h="1495425">
                  <a:moveTo>
                    <a:pt x="1722033" y="497348"/>
                  </a:moveTo>
                  <a:lnTo>
                    <a:pt x="1715686" y="497348"/>
                  </a:lnTo>
                  <a:lnTo>
                    <a:pt x="1715081" y="850408"/>
                  </a:lnTo>
                  <a:lnTo>
                    <a:pt x="1721432" y="850408"/>
                  </a:lnTo>
                  <a:lnTo>
                    <a:pt x="1722033" y="497348"/>
                  </a:lnTo>
                  <a:close/>
                </a:path>
                <a:path w="1722755" h="1495425">
                  <a:moveTo>
                    <a:pt x="6926" y="850408"/>
                  </a:moveTo>
                  <a:lnTo>
                    <a:pt x="577" y="850408"/>
                  </a:lnTo>
                  <a:lnTo>
                    <a:pt x="551" y="865648"/>
                  </a:lnTo>
                  <a:lnTo>
                    <a:pt x="6900" y="865648"/>
                  </a:lnTo>
                  <a:lnTo>
                    <a:pt x="6926" y="850408"/>
                  </a:lnTo>
                  <a:close/>
                </a:path>
                <a:path w="1722755" h="1495425">
                  <a:moveTo>
                    <a:pt x="1721432" y="850408"/>
                  </a:moveTo>
                  <a:lnTo>
                    <a:pt x="1715081" y="850408"/>
                  </a:lnTo>
                  <a:lnTo>
                    <a:pt x="1715055" y="865648"/>
                  </a:lnTo>
                  <a:lnTo>
                    <a:pt x="1721406" y="865648"/>
                  </a:lnTo>
                  <a:lnTo>
                    <a:pt x="1721432" y="850408"/>
                  </a:lnTo>
                  <a:close/>
                </a:path>
                <a:path w="1722755" h="1495425">
                  <a:moveTo>
                    <a:pt x="6900" y="865648"/>
                  </a:moveTo>
                  <a:lnTo>
                    <a:pt x="551" y="865648"/>
                  </a:lnTo>
                  <a:lnTo>
                    <a:pt x="479" y="907558"/>
                  </a:lnTo>
                  <a:lnTo>
                    <a:pt x="6828" y="907558"/>
                  </a:lnTo>
                  <a:lnTo>
                    <a:pt x="6900" y="865648"/>
                  </a:lnTo>
                  <a:close/>
                </a:path>
                <a:path w="1722755" h="1495425">
                  <a:moveTo>
                    <a:pt x="1721406" y="865648"/>
                  </a:moveTo>
                  <a:lnTo>
                    <a:pt x="1715055" y="865648"/>
                  </a:lnTo>
                  <a:lnTo>
                    <a:pt x="1714983" y="907558"/>
                  </a:lnTo>
                  <a:lnTo>
                    <a:pt x="1721335" y="907558"/>
                  </a:lnTo>
                  <a:lnTo>
                    <a:pt x="1721406" y="865648"/>
                  </a:lnTo>
                  <a:close/>
                </a:path>
                <a:path w="1722755" h="1495425">
                  <a:moveTo>
                    <a:pt x="6828" y="907558"/>
                  </a:moveTo>
                  <a:lnTo>
                    <a:pt x="479" y="907558"/>
                  </a:lnTo>
                  <a:lnTo>
                    <a:pt x="453" y="922798"/>
                  </a:lnTo>
                  <a:lnTo>
                    <a:pt x="6802" y="922798"/>
                  </a:lnTo>
                  <a:lnTo>
                    <a:pt x="6828" y="907558"/>
                  </a:lnTo>
                  <a:close/>
                </a:path>
                <a:path w="1722755" h="1495425">
                  <a:moveTo>
                    <a:pt x="1721335" y="907558"/>
                  </a:moveTo>
                  <a:lnTo>
                    <a:pt x="1714983" y="907558"/>
                  </a:lnTo>
                  <a:lnTo>
                    <a:pt x="1714957" y="922798"/>
                  </a:lnTo>
                  <a:lnTo>
                    <a:pt x="1721309" y="922798"/>
                  </a:lnTo>
                  <a:lnTo>
                    <a:pt x="1721335" y="907558"/>
                  </a:lnTo>
                  <a:close/>
                </a:path>
                <a:path w="1722755" h="1495425">
                  <a:moveTo>
                    <a:pt x="6517" y="1090438"/>
                  </a:moveTo>
                  <a:lnTo>
                    <a:pt x="170" y="1090438"/>
                  </a:lnTo>
                  <a:lnTo>
                    <a:pt x="166" y="1091708"/>
                  </a:lnTo>
                  <a:lnTo>
                    <a:pt x="6512" y="1091708"/>
                  </a:lnTo>
                  <a:lnTo>
                    <a:pt x="6517" y="1090438"/>
                  </a:lnTo>
                  <a:close/>
                </a:path>
                <a:path w="1722755" h="1495425">
                  <a:moveTo>
                    <a:pt x="1721026" y="1090438"/>
                  </a:moveTo>
                  <a:lnTo>
                    <a:pt x="1714671" y="1090438"/>
                  </a:lnTo>
                  <a:lnTo>
                    <a:pt x="1714667" y="1091708"/>
                  </a:lnTo>
                  <a:lnTo>
                    <a:pt x="1721022" y="1091708"/>
                  </a:lnTo>
                  <a:lnTo>
                    <a:pt x="1721026" y="1090438"/>
                  </a:lnTo>
                  <a:close/>
                </a:path>
                <a:path w="1722755" h="1495425">
                  <a:moveTo>
                    <a:pt x="6528" y="1084088"/>
                  </a:moveTo>
                  <a:lnTo>
                    <a:pt x="181" y="1084088"/>
                  </a:lnTo>
                  <a:lnTo>
                    <a:pt x="170" y="1090438"/>
                  </a:lnTo>
                  <a:lnTo>
                    <a:pt x="6517" y="1090434"/>
                  </a:lnTo>
                  <a:lnTo>
                    <a:pt x="6528" y="1084088"/>
                  </a:lnTo>
                  <a:close/>
                </a:path>
                <a:path w="1722755" h="1495425">
                  <a:moveTo>
                    <a:pt x="1721037" y="1084088"/>
                  </a:moveTo>
                  <a:lnTo>
                    <a:pt x="1714682" y="1084088"/>
                  </a:lnTo>
                  <a:lnTo>
                    <a:pt x="1714671" y="1089168"/>
                  </a:lnTo>
                  <a:lnTo>
                    <a:pt x="860030" y="1089804"/>
                  </a:lnTo>
                  <a:lnTo>
                    <a:pt x="1721026" y="1089168"/>
                  </a:lnTo>
                  <a:lnTo>
                    <a:pt x="1721037" y="1084088"/>
                  </a:lnTo>
                  <a:close/>
                </a:path>
                <a:path w="1722755" h="1495425">
                  <a:moveTo>
                    <a:pt x="6532" y="1081548"/>
                  </a:moveTo>
                  <a:lnTo>
                    <a:pt x="185" y="1081548"/>
                  </a:lnTo>
                  <a:lnTo>
                    <a:pt x="181" y="1084088"/>
                  </a:lnTo>
                  <a:lnTo>
                    <a:pt x="6528" y="1084084"/>
                  </a:lnTo>
                  <a:lnTo>
                    <a:pt x="6532" y="1081548"/>
                  </a:lnTo>
                  <a:close/>
                </a:path>
                <a:path w="1722755" h="1495425">
                  <a:moveTo>
                    <a:pt x="1714684" y="1082823"/>
                  </a:moveTo>
                  <a:lnTo>
                    <a:pt x="6528" y="1084088"/>
                  </a:lnTo>
                  <a:lnTo>
                    <a:pt x="1714682" y="1084088"/>
                  </a:lnTo>
                  <a:lnTo>
                    <a:pt x="1714684" y="1082823"/>
                  </a:lnTo>
                  <a:close/>
                </a:path>
                <a:path w="1722755" h="1495425">
                  <a:moveTo>
                    <a:pt x="1721039" y="1081548"/>
                  </a:moveTo>
                  <a:lnTo>
                    <a:pt x="1714686" y="1081548"/>
                  </a:lnTo>
                  <a:lnTo>
                    <a:pt x="1714684" y="1082823"/>
                  </a:lnTo>
                  <a:lnTo>
                    <a:pt x="1721037" y="1082818"/>
                  </a:lnTo>
                  <a:lnTo>
                    <a:pt x="1721039" y="1081548"/>
                  </a:lnTo>
                  <a:close/>
                </a:path>
                <a:path w="1722755" h="1495425">
                  <a:moveTo>
                    <a:pt x="6554" y="1068848"/>
                  </a:moveTo>
                  <a:lnTo>
                    <a:pt x="207" y="1068848"/>
                  </a:lnTo>
                  <a:lnTo>
                    <a:pt x="185" y="1081548"/>
                  </a:lnTo>
                  <a:lnTo>
                    <a:pt x="6532" y="1081544"/>
                  </a:lnTo>
                  <a:lnTo>
                    <a:pt x="6554" y="1068848"/>
                  </a:lnTo>
                  <a:close/>
                </a:path>
                <a:path w="1722755" h="1495425">
                  <a:moveTo>
                    <a:pt x="1714688" y="1080283"/>
                  </a:moveTo>
                  <a:lnTo>
                    <a:pt x="6532" y="1081548"/>
                  </a:lnTo>
                  <a:lnTo>
                    <a:pt x="1714686" y="1081548"/>
                  </a:lnTo>
                  <a:lnTo>
                    <a:pt x="1714688" y="1080283"/>
                  </a:lnTo>
                  <a:close/>
                </a:path>
                <a:path w="1722755" h="1495425">
                  <a:moveTo>
                    <a:pt x="1721063" y="1068848"/>
                  </a:moveTo>
                  <a:lnTo>
                    <a:pt x="1714708" y="1068848"/>
                  </a:lnTo>
                  <a:lnTo>
                    <a:pt x="1714688" y="1080283"/>
                  </a:lnTo>
                  <a:lnTo>
                    <a:pt x="1721041" y="1080278"/>
                  </a:lnTo>
                  <a:lnTo>
                    <a:pt x="1721063" y="1068848"/>
                  </a:lnTo>
                  <a:close/>
                </a:path>
                <a:path w="1722755" h="1495425">
                  <a:moveTo>
                    <a:pt x="1714693" y="1076468"/>
                  </a:moveTo>
                  <a:lnTo>
                    <a:pt x="6541" y="1076468"/>
                  </a:lnTo>
                  <a:lnTo>
                    <a:pt x="6539" y="1077738"/>
                  </a:lnTo>
                  <a:lnTo>
                    <a:pt x="1714691" y="1077738"/>
                  </a:lnTo>
                  <a:lnTo>
                    <a:pt x="1714693" y="1076468"/>
                  </a:lnTo>
                  <a:close/>
                </a:path>
                <a:path w="1722755" h="1495425">
                  <a:moveTo>
                    <a:pt x="6560" y="1065038"/>
                  </a:moveTo>
                  <a:lnTo>
                    <a:pt x="214" y="1065038"/>
                  </a:lnTo>
                  <a:lnTo>
                    <a:pt x="207" y="1068848"/>
                  </a:lnTo>
                  <a:lnTo>
                    <a:pt x="6554" y="1068844"/>
                  </a:lnTo>
                  <a:lnTo>
                    <a:pt x="6560" y="1065038"/>
                  </a:lnTo>
                  <a:close/>
                </a:path>
                <a:path w="1722755" h="1495425">
                  <a:moveTo>
                    <a:pt x="1714710" y="1067583"/>
                  </a:moveTo>
                  <a:lnTo>
                    <a:pt x="6554" y="1068848"/>
                  </a:lnTo>
                  <a:lnTo>
                    <a:pt x="1714708" y="1068848"/>
                  </a:lnTo>
                  <a:lnTo>
                    <a:pt x="1714710" y="1067583"/>
                  </a:lnTo>
                  <a:close/>
                </a:path>
                <a:path w="1722755" h="1495425">
                  <a:moveTo>
                    <a:pt x="1721069" y="1065038"/>
                  </a:moveTo>
                  <a:lnTo>
                    <a:pt x="1714715" y="1065038"/>
                  </a:lnTo>
                  <a:lnTo>
                    <a:pt x="1714710" y="1067583"/>
                  </a:lnTo>
                  <a:lnTo>
                    <a:pt x="1721063" y="1067578"/>
                  </a:lnTo>
                  <a:lnTo>
                    <a:pt x="1721069" y="1065038"/>
                  </a:lnTo>
                  <a:close/>
                </a:path>
                <a:path w="1722755" h="1495425">
                  <a:moveTo>
                    <a:pt x="6563" y="1063773"/>
                  </a:moveTo>
                  <a:lnTo>
                    <a:pt x="6560" y="1065038"/>
                  </a:lnTo>
                  <a:lnTo>
                    <a:pt x="1714715" y="1065034"/>
                  </a:lnTo>
                  <a:lnTo>
                    <a:pt x="6563" y="1063773"/>
                  </a:lnTo>
                  <a:close/>
                </a:path>
                <a:path w="1722755" h="1495425">
                  <a:moveTo>
                    <a:pt x="1714747" y="1045984"/>
                  </a:moveTo>
                  <a:lnTo>
                    <a:pt x="1714715" y="1065034"/>
                  </a:lnTo>
                  <a:lnTo>
                    <a:pt x="1721069" y="1065038"/>
                  </a:lnTo>
                  <a:lnTo>
                    <a:pt x="1721100" y="1045988"/>
                  </a:lnTo>
                  <a:lnTo>
                    <a:pt x="1714747" y="1045984"/>
                  </a:lnTo>
                  <a:close/>
                </a:path>
                <a:path w="1722755" h="1495425">
                  <a:moveTo>
                    <a:pt x="6593" y="1045984"/>
                  </a:moveTo>
                  <a:lnTo>
                    <a:pt x="248" y="1045988"/>
                  </a:lnTo>
                  <a:lnTo>
                    <a:pt x="214" y="1063768"/>
                  </a:lnTo>
                  <a:lnTo>
                    <a:pt x="6563" y="1063773"/>
                  </a:lnTo>
                  <a:lnTo>
                    <a:pt x="6593" y="1045984"/>
                  </a:lnTo>
                  <a:close/>
                </a:path>
                <a:path w="1722755" h="1495425">
                  <a:moveTo>
                    <a:pt x="1714726" y="1057418"/>
                  </a:moveTo>
                  <a:lnTo>
                    <a:pt x="6571" y="1058688"/>
                  </a:lnTo>
                  <a:lnTo>
                    <a:pt x="1714724" y="1058688"/>
                  </a:lnTo>
                  <a:lnTo>
                    <a:pt x="1714726" y="1057418"/>
                  </a:lnTo>
                  <a:close/>
                </a:path>
                <a:path w="1722755" h="1495425">
                  <a:moveTo>
                    <a:pt x="1714741" y="1048528"/>
                  </a:moveTo>
                  <a:lnTo>
                    <a:pt x="6587" y="1049798"/>
                  </a:lnTo>
                  <a:lnTo>
                    <a:pt x="1714739" y="1049798"/>
                  </a:lnTo>
                  <a:lnTo>
                    <a:pt x="1714741" y="1048528"/>
                  </a:lnTo>
                  <a:close/>
                </a:path>
                <a:path w="1722755" h="1495425">
                  <a:moveTo>
                    <a:pt x="1721104" y="1044718"/>
                  </a:moveTo>
                  <a:lnTo>
                    <a:pt x="1721102" y="1045988"/>
                  </a:lnTo>
                  <a:lnTo>
                    <a:pt x="1721104" y="1044718"/>
                  </a:lnTo>
                  <a:close/>
                </a:path>
                <a:path w="1722755" h="1495425">
                  <a:moveTo>
                    <a:pt x="1721106" y="1043448"/>
                  </a:moveTo>
                  <a:lnTo>
                    <a:pt x="1714752" y="1043448"/>
                  </a:lnTo>
                  <a:lnTo>
                    <a:pt x="1714750" y="1044723"/>
                  </a:lnTo>
                  <a:lnTo>
                    <a:pt x="1721102" y="1044718"/>
                  </a:lnTo>
                  <a:lnTo>
                    <a:pt x="1721106" y="1043448"/>
                  </a:lnTo>
                  <a:close/>
                </a:path>
                <a:path w="1722755" h="1495425">
                  <a:moveTo>
                    <a:pt x="6597" y="1043448"/>
                  </a:moveTo>
                  <a:lnTo>
                    <a:pt x="250" y="1043448"/>
                  </a:lnTo>
                  <a:lnTo>
                    <a:pt x="246" y="1044718"/>
                  </a:lnTo>
                  <a:lnTo>
                    <a:pt x="6595" y="1044723"/>
                  </a:lnTo>
                  <a:lnTo>
                    <a:pt x="6597" y="1043448"/>
                  </a:lnTo>
                  <a:close/>
                </a:path>
                <a:path w="1722755" h="1495425">
                  <a:moveTo>
                    <a:pt x="6624" y="1028208"/>
                  </a:moveTo>
                  <a:lnTo>
                    <a:pt x="275" y="1028208"/>
                  </a:lnTo>
                  <a:lnTo>
                    <a:pt x="250" y="1043448"/>
                  </a:lnTo>
                  <a:lnTo>
                    <a:pt x="6597" y="1042178"/>
                  </a:lnTo>
                  <a:lnTo>
                    <a:pt x="6624" y="1028208"/>
                  </a:lnTo>
                  <a:close/>
                </a:path>
                <a:path w="1722755" h="1495425">
                  <a:moveTo>
                    <a:pt x="1721132" y="1028208"/>
                  </a:moveTo>
                  <a:lnTo>
                    <a:pt x="1714778" y="1028208"/>
                  </a:lnTo>
                  <a:lnTo>
                    <a:pt x="1714752" y="1042178"/>
                  </a:lnTo>
                  <a:lnTo>
                    <a:pt x="1721106" y="1042178"/>
                  </a:lnTo>
                  <a:lnTo>
                    <a:pt x="1721132" y="1028208"/>
                  </a:lnTo>
                  <a:close/>
                </a:path>
                <a:path w="1722755" h="1495425">
                  <a:moveTo>
                    <a:pt x="6606" y="1038368"/>
                  </a:moveTo>
                  <a:lnTo>
                    <a:pt x="6604" y="1039638"/>
                  </a:lnTo>
                  <a:lnTo>
                    <a:pt x="1714758" y="1039638"/>
                  </a:lnTo>
                  <a:lnTo>
                    <a:pt x="6606" y="1038368"/>
                  </a:lnTo>
                  <a:close/>
                </a:path>
                <a:path w="1722755" h="1495425">
                  <a:moveTo>
                    <a:pt x="276" y="1026938"/>
                  </a:moveTo>
                  <a:lnTo>
                    <a:pt x="275" y="1028208"/>
                  </a:lnTo>
                  <a:lnTo>
                    <a:pt x="276" y="1026938"/>
                  </a:lnTo>
                  <a:close/>
                </a:path>
                <a:path w="1722755" h="1495425">
                  <a:moveTo>
                    <a:pt x="6626" y="1026943"/>
                  </a:moveTo>
                  <a:lnTo>
                    <a:pt x="6624" y="1028208"/>
                  </a:lnTo>
                  <a:lnTo>
                    <a:pt x="1714778" y="1028204"/>
                  </a:lnTo>
                  <a:lnTo>
                    <a:pt x="6626" y="1026943"/>
                  </a:lnTo>
                  <a:close/>
                </a:path>
                <a:path w="1722755" h="1495425">
                  <a:moveTo>
                    <a:pt x="1721138" y="1024398"/>
                  </a:moveTo>
                  <a:lnTo>
                    <a:pt x="1714784" y="1024398"/>
                  </a:lnTo>
                  <a:lnTo>
                    <a:pt x="1714778" y="1028204"/>
                  </a:lnTo>
                  <a:lnTo>
                    <a:pt x="1721132" y="1028208"/>
                  </a:lnTo>
                  <a:lnTo>
                    <a:pt x="1721138" y="1024398"/>
                  </a:lnTo>
                  <a:close/>
                </a:path>
                <a:path w="1722755" h="1495425">
                  <a:moveTo>
                    <a:pt x="6630" y="1024398"/>
                  </a:moveTo>
                  <a:lnTo>
                    <a:pt x="283" y="1024398"/>
                  </a:lnTo>
                  <a:lnTo>
                    <a:pt x="278" y="1026938"/>
                  </a:lnTo>
                  <a:lnTo>
                    <a:pt x="6626" y="1026943"/>
                  </a:lnTo>
                  <a:lnTo>
                    <a:pt x="6630" y="1024398"/>
                  </a:lnTo>
                  <a:close/>
                </a:path>
                <a:path w="1722755" h="1495425">
                  <a:moveTo>
                    <a:pt x="6632" y="1021858"/>
                  </a:moveTo>
                  <a:lnTo>
                    <a:pt x="287" y="1021858"/>
                  </a:lnTo>
                  <a:lnTo>
                    <a:pt x="283" y="1024398"/>
                  </a:lnTo>
                  <a:lnTo>
                    <a:pt x="6630" y="1023128"/>
                  </a:lnTo>
                  <a:lnTo>
                    <a:pt x="6632" y="1021858"/>
                  </a:lnTo>
                  <a:close/>
                </a:path>
                <a:path w="1722755" h="1495425">
                  <a:moveTo>
                    <a:pt x="1721143" y="1021858"/>
                  </a:moveTo>
                  <a:lnTo>
                    <a:pt x="1714789" y="1021858"/>
                  </a:lnTo>
                  <a:lnTo>
                    <a:pt x="1714784" y="1023128"/>
                  </a:lnTo>
                  <a:lnTo>
                    <a:pt x="1721138" y="1023128"/>
                  </a:lnTo>
                  <a:lnTo>
                    <a:pt x="1721143" y="1021858"/>
                  </a:lnTo>
                  <a:close/>
                </a:path>
                <a:path w="1722755" h="1495425">
                  <a:moveTo>
                    <a:pt x="6634" y="1020593"/>
                  </a:moveTo>
                  <a:lnTo>
                    <a:pt x="6632" y="1021858"/>
                  </a:lnTo>
                  <a:lnTo>
                    <a:pt x="1714789" y="1021858"/>
                  </a:lnTo>
                  <a:lnTo>
                    <a:pt x="6634" y="1020593"/>
                  </a:lnTo>
                  <a:close/>
                </a:path>
                <a:path w="1722755" h="1495425">
                  <a:moveTo>
                    <a:pt x="1721244" y="962168"/>
                  </a:moveTo>
                  <a:lnTo>
                    <a:pt x="1714891" y="962168"/>
                  </a:lnTo>
                  <a:lnTo>
                    <a:pt x="1714789" y="1020588"/>
                  </a:lnTo>
                  <a:lnTo>
                    <a:pt x="1721143" y="1021858"/>
                  </a:lnTo>
                  <a:lnTo>
                    <a:pt x="1721244" y="962168"/>
                  </a:lnTo>
                  <a:close/>
                </a:path>
                <a:path w="1722755" h="1495425">
                  <a:moveTo>
                    <a:pt x="6737" y="962168"/>
                  </a:moveTo>
                  <a:lnTo>
                    <a:pt x="389" y="962168"/>
                  </a:lnTo>
                  <a:lnTo>
                    <a:pt x="287" y="1020588"/>
                  </a:lnTo>
                  <a:lnTo>
                    <a:pt x="6634" y="1020593"/>
                  </a:lnTo>
                  <a:lnTo>
                    <a:pt x="6737" y="962168"/>
                  </a:lnTo>
                  <a:close/>
                </a:path>
                <a:path w="1722755" h="1495425">
                  <a:moveTo>
                    <a:pt x="1714795" y="1016778"/>
                  </a:moveTo>
                  <a:lnTo>
                    <a:pt x="6641" y="1018048"/>
                  </a:lnTo>
                  <a:lnTo>
                    <a:pt x="1714793" y="1018048"/>
                  </a:lnTo>
                  <a:lnTo>
                    <a:pt x="1714795" y="1016778"/>
                  </a:lnTo>
                  <a:close/>
                </a:path>
                <a:path w="1722755" h="1495425">
                  <a:moveTo>
                    <a:pt x="6750" y="953278"/>
                  </a:moveTo>
                  <a:lnTo>
                    <a:pt x="404" y="953278"/>
                  </a:lnTo>
                  <a:lnTo>
                    <a:pt x="389" y="962168"/>
                  </a:lnTo>
                  <a:lnTo>
                    <a:pt x="6737" y="962164"/>
                  </a:lnTo>
                  <a:lnTo>
                    <a:pt x="6750" y="953278"/>
                  </a:lnTo>
                  <a:close/>
                </a:path>
                <a:path w="1722755" h="1495425">
                  <a:moveTo>
                    <a:pt x="1714893" y="960903"/>
                  </a:moveTo>
                  <a:lnTo>
                    <a:pt x="6737" y="962168"/>
                  </a:lnTo>
                  <a:lnTo>
                    <a:pt x="1714891" y="962168"/>
                  </a:lnTo>
                  <a:lnTo>
                    <a:pt x="1714893" y="960903"/>
                  </a:lnTo>
                  <a:close/>
                </a:path>
                <a:path w="1722755" h="1495425">
                  <a:moveTo>
                    <a:pt x="1721259" y="953278"/>
                  </a:moveTo>
                  <a:lnTo>
                    <a:pt x="1714906" y="953278"/>
                  </a:lnTo>
                  <a:lnTo>
                    <a:pt x="1714893" y="960903"/>
                  </a:lnTo>
                  <a:lnTo>
                    <a:pt x="1721244" y="960898"/>
                  </a:lnTo>
                  <a:lnTo>
                    <a:pt x="1721259" y="953278"/>
                  </a:lnTo>
                  <a:close/>
                </a:path>
                <a:path w="1722755" h="1495425">
                  <a:moveTo>
                    <a:pt x="6752" y="952008"/>
                  </a:moveTo>
                  <a:lnTo>
                    <a:pt x="6750" y="953278"/>
                  </a:lnTo>
                  <a:lnTo>
                    <a:pt x="1714906" y="953278"/>
                  </a:lnTo>
                  <a:lnTo>
                    <a:pt x="6752" y="952008"/>
                  </a:lnTo>
                  <a:close/>
                </a:path>
                <a:path w="1722755" h="1495425">
                  <a:moveTo>
                    <a:pt x="6791" y="930418"/>
                  </a:moveTo>
                  <a:lnTo>
                    <a:pt x="441" y="930418"/>
                  </a:lnTo>
                  <a:lnTo>
                    <a:pt x="404" y="952008"/>
                  </a:lnTo>
                  <a:lnTo>
                    <a:pt x="6752" y="952008"/>
                  </a:lnTo>
                  <a:lnTo>
                    <a:pt x="6774" y="940578"/>
                  </a:lnTo>
                  <a:lnTo>
                    <a:pt x="1721279" y="940578"/>
                  </a:lnTo>
                  <a:lnTo>
                    <a:pt x="1721281" y="939308"/>
                  </a:lnTo>
                  <a:lnTo>
                    <a:pt x="6774" y="939308"/>
                  </a:lnTo>
                  <a:lnTo>
                    <a:pt x="6791" y="930418"/>
                  </a:lnTo>
                  <a:close/>
                </a:path>
                <a:path w="1722755" h="1495425">
                  <a:moveTo>
                    <a:pt x="1721279" y="940578"/>
                  </a:moveTo>
                  <a:lnTo>
                    <a:pt x="1714928" y="940578"/>
                  </a:lnTo>
                  <a:lnTo>
                    <a:pt x="1714906" y="952008"/>
                  </a:lnTo>
                  <a:lnTo>
                    <a:pt x="1721259" y="952008"/>
                  </a:lnTo>
                  <a:lnTo>
                    <a:pt x="1721279" y="940578"/>
                  </a:lnTo>
                  <a:close/>
                </a:path>
                <a:path w="1722755" h="1495425">
                  <a:moveTo>
                    <a:pt x="1721298" y="930418"/>
                  </a:moveTo>
                  <a:lnTo>
                    <a:pt x="1714946" y="930418"/>
                  </a:lnTo>
                  <a:lnTo>
                    <a:pt x="1714928" y="939308"/>
                  </a:lnTo>
                  <a:lnTo>
                    <a:pt x="1721281" y="939308"/>
                  </a:lnTo>
                  <a:lnTo>
                    <a:pt x="1721298" y="930418"/>
                  </a:lnTo>
                  <a:close/>
                </a:path>
                <a:path w="1722755" h="1495425">
                  <a:moveTo>
                    <a:pt x="6785" y="934228"/>
                  </a:moveTo>
                  <a:lnTo>
                    <a:pt x="6783" y="935498"/>
                  </a:lnTo>
                  <a:lnTo>
                    <a:pt x="1714937" y="935498"/>
                  </a:lnTo>
                  <a:lnTo>
                    <a:pt x="6785" y="934228"/>
                  </a:lnTo>
                  <a:close/>
                </a:path>
                <a:path w="1722755" h="1495425">
                  <a:moveTo>
                    <a:pt x="443" y="929148"/>
                  </a:moveTo>
                  <a:lnTo>
                    <a:pt x="441" y="930418"/>
                  </a:lnTo>
                  <a:lnTo>
                    <a:pt x="443" y="929148"/>
                  </a:lnTo>
                  <a:close/>
                </a:path>
                <a:path w="1722755" h="1495425">
                  <a:moveTo>
                    <a:pt x="6793" y="929153"/>
                  </a:moveTo>
                  <a:lnTo>
                    <a:pt x="6791" y="930418"/>
                  </a:lnTo>
                  <a:lnTo>
                    <a:pt x="1714946" y="930414"/>
                  </a:lnTo>
                  <a:lnTo>
                    <a:pt x="6793" y="929153"/>
                  </a:lnTo>
                  <a:close/>
                </a:path>
                <a:path w="1722755" h="1495425">
                  <a:moveTo>
                    <a:pt x="1721309" y="924068"/>
                  </a:moveTo>
                  <a:lnTo>
                    <a:pt x="1714957" y="924068"/>
                  </a:lnTo>
                  <a:lnTo>
                    <a:pt x="1714946" y="930414"/>
                  </a:lnTo>
                  <a:lnTo>
                    <a:pt x="1721298" y="930418"/>
                  </a:lnTo>
                  <a:lnTo>
                    <a:pt x="1721309" y="924068"/>
                  </a:lnTo>
                  <a:close/>
                </a:path>
                <a:path w="1722755" h="1495425">
                  <a:moveTo>
                    <a:pt x="6802" y="924068"/>
                  </a:moveTo>
                  <a:lnTo>
                    <a:pt x="453" y="924068"/>
                  </a:lnTo>
                  <a:lnTo>
                    <a:pt x="445" y="929148"/>
                  </a:lnTo>
                  <a:lnTo>
                    <a:pt x="6793" y="929153"/>
                  </a:lnTo>
                  <a:lnTo>
                    <a:pt x="6802" y="924068"/>
                  </a:lnTo>
                  <a:close/>
                </a:path>
                <a:path w="1722755" h="1495425">
                  <a:moveTo>
                    <a:pt x="1392675" y="1493028"/>
                  </a:moveTo>
                  <a:lnTo>
                    <a:pt x="573102" y="1493028"/>
                  </a:lnTo>
                  <a:lnTo>
                    <a:pt x="1146718" y="1494298"/>
                  </a:lnTo>
                  <a:lnTo>
                    <a:pt x="1390135" y="1494298"/>
                  </a:lnTo>
                  <a:lnTo>
                    <a:pt x="1390135" y="1494837"/>
                  </a:lnTo>
                  <a:lnTo>
                    <a:pt x="1392675" y="1494843"/>
                  </a:lnTo>
                  <a:lnTo>
                    <a:pt x="1392675" y="1493028"/>
                  </a:lnTo>
                  <a:close/>
                </a:path>
                <a:path w="1722755" h="1495425">
                  <a:moveTo>
                    <a:pt x="1397755" y="1490587"/>
                  </a:moveTo>
                  <a:lnTo>
                    <a:pt x="328415" y="1490587"/>
                  </a:lnTo>
                  <a:lnTo>
                    <a:pt x="328415" y="1492492"/>
                  </a:lnTo>
                  <a:lnTo>
                    <a:pt x="330955" y="1492492"/>
                  </a:lnTo>
                  <a:lnTo>
                    <a:pt x="330955" y="1491857"/>
                  </a:lnTo>
                  <a:lnTo>
                    <a:pt x="1397755" y="1491857"/>
                  </a:lnTo>
                  <a:lnTo>
                    <a:pt x="1397755" y="1490587"/>
                  </a:lnTo>
                  <a:close/>
                </a:path>
                <a:path w="1722755" h="1495425">
                  <a:moveTo>
                    <a:pt x="1400295" y="1489317"/>
                  </a:moveTo>
                  <a:lnTo>
                    <a:pt x="325875" y="1489317"/>
                  </a:lnTo>
                  <a:lnTo>
                    <a:pt x="325875" y="1490587"/>
                  </a:lnTo>
                  <a:lnTo>
                    <a:pt x="1400295" y="1490587"/>
                  </a:lnTo>
                  <a:lnTo>
                    <a:pt x="1400295" y="1489317"/>
                  </a:lnTo>
                  <a:close/>
                </a:path>
                <a:path w="1722755" h="1495425">
                  <a:moveTo>
                    <a:pt x="322065" y="1487158"/>
                  </a:moveTo>
                  <a:lnTo>
                    <a:pt x="322065" y="1489317"/>
                  </a:lnTo>
                  <a:lnTo>
                    <a:pt x="323335" y="1489317"/>
                  </a:lnTo>
                  <a:lnTo>
                    <a:pt x="323335" y="1488047"/>
                  </a:lnTo>
                  <a:lnTo>
                    <a:pt x="859910" y="1488047"/>
                  </a:lnTo>
                  <a:lnTo>
                    <a:pt x="322065" y="1487158"/>
                  </a:lnTo>
                  <a:close/>
                </a:path>
                <a:path w="1722755" h="1495425">
                  <a:moveTo>
                    <a:pt x="1404105" y="1488809"/>
                  </a:moveTo>
                  <a:lnTo>
                    <a:pt x="1402835" y="1488809"/>
                  </a:lnTo>
                  <a:lnTo>
                    <a:pt x="1402835" y="1489317"/>
                  </a:lnTo>
                  <a:lnTo>
                    <a:pt x="1404105" y="1489317"/>
                  </a:lnTo>
                  <a:lnTo>
                    <a:pt x="1404105" y="1488809"/>
                  </a:lnTo>
                  <a:close/>
                </a:path>
                <a:path w="1722755" h="1495425">
                  <a:moveTo>
                    <a:pt x="1715255" y="1202198"/>
                  </a:moveTo>
                  <a:lnTo>
                    <a:pt x="1714477" y="1202198"/>
                  </a:lnTo>
                  <a:lnTo>
                    <a:pt x="1714473" y="1204738"/>
                  </a:lnTo>
                  <a:lnTo>
                    <a:pt x="9645" y="1204865"/>
                  </a:lnTo>
                  <a:lnTo>
                    <a:pt x="1715255" y="1204865"/>
                  </a:lnTo>
                  <a:lnTo>
                    <a:pt x="1715255" y="1202198"/>
                  </a:lnTo>
                  <a:close/>
                </a:path>
                <a:path w="1722755" h="1495425">
                  <a:moveTo>
                    <a:pt x="1720335" y="1195848"/>
                  </a:moveTo>
                  <a:lnTo>
                    <a:pt x="1714488" y="1195848"/>
                  </a:lnTo>
                  <a:lnTo>
                    <a:pt x="1714480" y="1200928"/>
                  </a:lnTo>
                  <a:lnTo>
                    <a:pt x="8375" y="1201055"/>
                  </a:lnTo>
                  <a:lnTo>
                    <a:pt x="1716525" y="1201055"/>
                  </a:lnTo>
                  <a:lnTo>
                    <a:pt x="1716525" y="1202198"/>
                  </a:lnTo>
                  <a:lnTo>
                    <a:pt x="1717795" y="1202198"/>
                  </a:lnTo>
                  <a:lnTo>
                    <a:pt x="1717795" y="1198515"/>
                  </a:lnTo>
                  <a:lnTo>
                    <a:pt x="1719065" y="1198515"/>
                  </a:lnTo>
                  <a:lnTo>
                    <a:pt x="1719065" y="1197245"/>
                  </a:lnTo>
                  <a:lnTo>
                    <a:pt x="1720335" y="1197245"/>
                  </a:lnTo>
                  <a:lnTo>
                    <a:pt x="1720335" y="1195848"/>
                  </a:lnTo>
                  <a:close/>
                </a:path>
                <a:path w="1722755" h="1495425">
                  <a:moveTo>
                    <a:pt x="6334" y="1195848"/>
                  </a:moveTo>
                  <a:lnTo>
                    <a:pt x="4565" y="1195848"/>
                  </a:lnTo>
                  <a:lnTo>
                    <a:pt x="4565" y="1197245"/>
                  </a:lnTo>
                  <a:lnTo>
                    <a:pt x="5835" y="1197245"/>
                  </a:lnTo>
                  <a:lnTo>
                    <a:pt x="5835" y="1198515"/>
                  </a:lnTo>
                  <a:lnTo>
                    <a:pt x="6330" y="1198515"/>
                  </a:lnTo>
                  <a:lnTo>
                    <a:pt x="6334" y="1195848"/>
                  </a:lnTo>
                  <a:close/>
                </a:path>
                <a:path w="1722755" h="1495425">
                  <a:moveTo>
                    <a:pt x="6343" y="1190895"/>
                  </a:moveTo>
                  <a:lnTo>
                    <a:pt x="2025" y="1190895"/>
                  </a:lnTo>
                  <a:lnTo>
                    <a:pt x="2025" y="1193308"/>
                  </a:lnTo>
                  <a:lnTo>
                    <a:pt x="3295" y="1193308"/>
                  </a:lnTo>
                  <a:lnTo>
                    <a:pt x="3295" y="1195848"/>
                  </a:lnTo>
                  <a:lnTo>
                    <a:pt x="4565" y="1195848"/>
                  </a:lnTo>
                  <a:lnTo>
                    <a:pt x="4565" y="1194705"/>
                  </a:lnTo>
                  <a:lnTo>
                    <a:pt x="6336" y="1194705"/>
                  </a:lnTo>
                  <a:lnTo>
                    <a:pt x="6343" y="1190895"/>
                  </a:lnTo>
                  <a:close/>
                </a:path>
                <a:path w="1722755" h="1495425">
                  <a:moveTo>
                    <a:pt x="1720866" y="1183148"/>
                  </a:moveTo>
                  <a:lnTo>
                    <a:pt x="6356" y="1183148"/>
                  </a:lnTo>
                  <a:lnTo>
                    <a:pt x="1714510" y="1183275"/>
                  </a:lnTo>
                  <a:lnTo>
                    <a:pt x="1714490" y="1194705"/>
                  </a:lnTo>
                  <a:lnTo>
                    <a:pt x="1720335" y="1194705"/>
                  </a:lnTo>
                  <a:lnTo>
                    <a:pt x="1720335" y="1195848"/>
                  </a:lnTo>
                  <a:lnTo>
                    <a:pt x="1720845" y="1195848"/>
                  </a:lnTo>
                  <a:lnTo>
                    <a:pt x="1720866" y="1183148"/>
                  </a:lnTo>
                  <a:close/>
                </a:path>
                <a:path w="1722755" h="1495425">
                  <a:moveTo>
                    <a:pt x="6356" y="1183148"/>
                  </a:moveTo>
                  <a:lnTo>
                    <a:pt x="10" y="1183148"/>
                  </a:lnTo>
                  <a:lnTo>
                    <a:pt x="0" y="1189498"/>
                  </a:lnTo>
                  <a:lnTo>
                    <a:pt x="755" y="1189498"/>
                  </a:lnTo>
                  <a:lnTo>
                    <a:pt x="755" y="1190895"/>
                  </a:lnTo>
                  <a:lnTo>
                    <a:pt x="1714497" y="1190895"/>
                  </a:lnTo>
                  <a:lnTo>
                    <a:pt x="6343" y="1190768"/>
                  </a:lnTo>
                  <a:lnTo>
                    <a:pt x="6356" y="1183148"/>
                  </a:lnTo>
                  <a:close/>
                </a:path>
                <a:path w="1722755" h="1495425">
                  <a:moveTo>
                    <a:pt x="6367" y="1176798"/>
                  </a:moveTo>
                  <a:lnTo>
                    <a:pt x="21" y="1176798"/>
                  </a:lnTo>
                  <a:lnTo>
                    <a:pt x="12" y="1181878"/>
                  </a:lnTo>
                  <a:lnTo>
                    <a:pt x="6358" y="1181878"/>
                  </a:lnTo>
                  <a:lnTo>
                    <a:pt x="6367" y="1176798"/>
                  </a:lnTo>
                  <a:close/>
                </a:path>
                <a:path w="1722755" h="1495425">
                  <a:moveTo>
                    <a:pt x="1720877" y="1176798"/>
                  </a:moveTo>
                  <a:lnTo>
                    <a:pt x="1714521" y="1176798"/>
                  </a:lnTo>
                  <a:lnTo>
                    <a:pt x="1714512" y="1181878"/>
                  </a:lnTo>
                  <a:lnTo>
                    <a:pt x="1720869" y="1181878"/>
                  </a:lnTo>
                  <a:lnTo>
                    <a:pt x="1720877" y="1176798"/>
                  </a:lnTo>
                  <a:close/>
                </a:path>
                <a:path w="1722755" h="1495425">
                  <a:moveTo>
                    <a:pt x="6380" y="1169178"/>
                  </a:moveTo>
                  <a:lnTo>
                    <a:pt x="34" y="1169178"/>
                  </a:lnTo>
                  <a:lnTo>
                    <a:pt x="23" y="1175528"/>
                  </a:lnTo>
                  <a:lnTo>
                    <a:pt x="6369" y="1175528"/>
                  </a:lnTo>
                  <a:lnTo>
                    <a:pt x="6380" y="1169178"/>
                  </a:lnTo>
                  <a:close/>
                </a:path>
                <a:path w="1722755" h="1495425">
                  <a:moveTo>
                    <a:pt x="1720890" y="1169178"/>
                  </a:moveTo>
                  <a:lnTo>
                    <a:pt x="1714534" y="1169178"/>
                  </a:lnTo>
                  <a:lnTo>
                    <a:pt x="1714523" y="1175528"/>
                  </a:lnTo>
                  <a:lnTo>
                    <a:pt x="1720879" y="1175528"/>
                  </a:lnTo>
                  <a:lnTo>
                    <a:pt x="1720890" y="1169178"/>
                  </a:lnTo>
                  <a:close/>
                </a:path>
                <a:path w="1722755" h="1495425">
                  <a:moveTo>
                    <a:pt x="6401" y="1156478"/>
                  </a:moveTo>
                  <a:lnTo>
                    <a:pt x="56" y="1156478"/>
                  </a:lnTo>
                  <a:lnTo>
                    <a:pt x="36" y="1167908"/>
                  </a:lnTo>
                  <a:lnTo>
                    <a:pt x="6382" y="1167908"/>
                  </a:lnTo>
                  <a:lnTo>
                    <a:pt x="6401" y="1156478"/>
                  </a:lnTo>
                  <a:close/>
                </a:path>
                <a:path w="1722755" h="1495425">
                  <a:moveTo>
                    <a:pt x="1720912" y="1156478"/>
                  </a:moveTo>
                  <a:lnTo>
                    <a:pt x="1714556" y="1156478"/>
                  </a:lnTo>
                  <a:lnTo>
                    <a:pt x="1714536" y="1167908"/>
                  </a:lnTo>
                  <a:lnTo>
                    <a:pt x="1720892" y="1167908"/>
                  </a:lnTo>
                  <a:lnTo>
                    <a:pt x="1720912" y="1156478"/>
                  </a:lnTo>
                  <a:close/>
                </a:path>
                <a:path w="1722755" h="1495425">
                  <a:moveTo>
                    <a:pt x="6434" y="1137428"/>
                  </a:moveTo>
                  <a:lnTo>
                    <a:pt x="88" y="1137428"/>
                  </a:lnTo>
                  <a:lnTo>
                    <a:pt x="58" y="1155208"/>
                  </a:lnTo>
                  <a:lnTo>
                    <a:pt x="6404" y="1155208"/>
                  </a:lnTo>
                  <a:lnTo>
                    <a:pt x="6434" y="1137428"/>
                  </a:lnTo>
                  <a:close/>
                </a:path>
                <a:path w="1722755" h="1495425">
                  <a:moveTo>
                    <a:pt x="1720944" y="1137428"/>
                  </a:moveTo>
                  <a:lnTo>
                    <a:pt x="1714588" y="1137428"/>
                  </a:lnTo>
                  <a:lnTo>
                    <a:pt x="1714558" y="1155208"/>
                  </a:lnTo>
                  <a:lnTo>
                    <a:pt x="1720914" y="1155208"/>
                  </a:lnTo>
                  <a:lnTo>
                    <a:pt x="1720944" y="1137428"/>
                  </a:lnTo>
                  <a:close/>
                </a:path>
                <a:path w="1722755" h="1495425">
                  <a:moveTo>
                    <a:pt x="6456" y="1124728"/>
                  </a:moveTo>
                  <a:lnTo>
                    <a:pt x="110" y="1124728"/>
                  </a:lnTo>
                  <a:lnTo>
                    <a:pt x="90" y="1136158"/>
                  </a:lnTo>
                  <a:lnTo>
                    <a:pt x="6436" y="1136158"/>
                  </a:lnTo>
                  <a:lnTo>
                    <a:pt x="6456" y="1124728"/>
                  </a:lnTo>
                  <a:close/>
                </a:path>
                <a:path w="1722755" h="1495425">
                  <a:moveTo>
                    <a:pt x="1720966" y="1124728"/>
                  </a:moveTo>
                  <a:lnTo>
                    <a:pt x="1714610" y="1124728"/>
                  </a:lnTo>
                  <a:lnTo>
                    <a:pt x="1714591" y="1136158"/>
                  </a:lnTo>
                  <a:lnTo>
                    <a:pt x="1720946" y="1136158"/>
                  </a:lnTo>
                  <a:lnTo>
                    <a:pt x="1720966" y="1124728"/>
                  </a:lnTo>
                  <a:close/>
                </a:path>
                <a:path w="1722755" h="1495425">
                  <a:moveTo>
                    <a:pt x="6467" y="1118378"/>
                  </a:moveTo>
                  <a:lnTo>
                    <a:pt x="121" y="1118378"/>
                  </a:lnTo>
                  <a:lnTo>
                    <a:pt x="112" y="1123458"/>
                  </a:lnTo>
                  <a:lnTo>
                    <a:pt x="6458" y="1123458"/>
                  </a:lnTo>
                  <a:lnTo>
                    <a:pt x="6467" y="1118378"/>
                  </a:lnTo>
                  <a:close/>
                </a:path>
                <a:path w="1722755" h="1495425">
                  <a:moveTo>
                    <a:pt x="1720976" y="1118378"/>
                  </a:moveTo>
                  <a:lnTo>
                    <a:pt x="1714621" y="1118378"/>
                  </a:lnTo>
                  <a:lnTo>
                    <a:pt x="1714612" y="1123458"/>
                  </a:lnTo>
                  <a:lnTo>
                    <a:pt x="1720968" y="1123458"/>
                  </a:lnTo>
                  <a:lnTo>
                    <a:pt x="1720976" y="1118378"/>
                  </a:lnTo>
                  <a:close/>
                </a:path>
                <a:path w="1722755" h="1495425">
                  <a:moveTo>
                    <a:pt x="6489" y="1105678"/>
                  </a:moveTo>
                  <a:lnTo>
                    <a:pt x="142" y="1105678"/>
                  </a:lnTo>
                  <a:lnTo>
                    <a:pt x="123" y="1117108"/>
                  </a:lnTo>
                  <a:lnTo>
                    <a:pt x="6469" y="1117108"/>
                  </a:lnTo>
                  <a:lnTo>
                    <a:pt x="6489" y="1105678"/>
                  </a:lnTo>
                  <a:close/>
                </a:path>
                <a:path w="1722755" h="1495425">
                  <a:moveTo>
                    <a:pt x="1720998" y="1105678"/>
                  </a:moveTo>
                  <a:lnTo>
                    <a:pt x="1714643" y="1105678"/>
                  </a:lnTo>
                  <a:lnTo>
                    <a:pt x="1714623" y="1117108"/>
                  </a:lnTo>
                  <a:lnTo>
                    <a:pt x="1720979" y="1117108"/>
                  </a:lnTo>
                  <a:lnTo>
                    <a:pt x="1720998" y="1105678"/>
                  </a:lnTo>
                  <a:close/>
                </a:path>
                <a:path w="1722755" h="1495425">
                  <a:moveTo>
                    <a:pt x="6510" y="1092978"/>
                  </a:moveTo>
                  <a:lnTo>
                    <a:pt x="164" y="1092978"/>
                  </a:lnTo>
                  <a:lnTo>
                    <a:pt x="144" y="1104408"/>
                  </a:lnTo>
                  <a:lnTo>
                    <a:pt x="6491" y="1104408"/>
                  </a:lnTo>
                  <a:lnTo>
                    <a:pt x="6510" y="1092978"/>
                  </a:lnTo>
                  <a:close/>
                </a:path>
                <a:path w="1722755" h="1495425">
                  <a:moveTo>
                    <a:pt x="1721020" y="1092978"/>
                  </a:moveTo>
                  <a:lnTo>
                    <a:pt x="1714665" y="1092978"/>
                  </a:lnTo>
                  <a:lnTo>
                    <a:pt x="1714645" y="1104408"/>
                  </a:lnTo>
                  <a:lnTo>
                    <a:pt x="1721000" y="1104408"/>
                  </a:lnTo>
                  <a:lnTo>
                    <a:pt x="1721020" y="1092978"/>
                  </a:lnTo>
                  <a:close/>
                </a:path>
              </a:pathLst>
            </a:custGeom>
            <a:solidFill>
              <a:srgbClr val="0046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354314" y="5088086"/>
              <a:ext cx="1710055" cy="1482725"/>
            </a:xfrm>
            <a:custGeom>
              <a:avLst/>
              <a:gdLst/>
              <a:ahLst/>
              <a:cxnLst/>
              <a:rect l="l" t="t" r="r" b="b"/>
              <a:pathLst>
                <a:path w="1710055" h="1482725">
                  <a:moveTo>
                    <a:pt x="315735" y="0"/>
                  </a:moveTo>
                  <a:lnTo>
                    <a:pt x="315735" y="803"/>
                  </a:lnTo>
                  <a:lnTo>
                    <a:pt x="856120" y="803"/>
                  </a:lnTo>
                  <a:lnTo>
                    <a:pt x="315735" y="0"/>
                  </a:lnTo>
                  <a:close/>
                </a:path>
                <a:path w="1710055" h="1482725">
                  <a:moveTo>
                    <a:pt x="1404125" y="4613"/>
                  </a:moveTo>
                  <a:lnTo>
                    <a:pt x="306845" y="4613"/>
                  </a:lnTo>
                  <a:lnTo>
                    <a:pt x="306845" y="5283"/>
                  </a:lnTo>
                  <a:lnTo>
                    <a:pt x="1139542" y="7153"/>
                  </a:lnTo>
                  <a:lnTo>
                    <a:pt x="1406665" y="7153"/>
                  </a:lnTo>
                  <a:lnTo>
                    <a:pt x="1406665" y="5883"/>
                  </a:lnTo>
                  <a:lnTo>
                    <a:pt x="1404125" y="5883"/>
                  </a:lnTo>
                  <a:lnTo>
                    <a:pt x="1404125" y="4613"/>
                  </a:lnTo>
                  <a:close/>
                </a:path>
                <a:path w="1710055" h="1482725">
                  <a:moveTo>
                    <a:pt x="1401585" y="3343"/>
                  </a:moveTo>
                  <a:lnTo>
                    <a:pt x="309385" y="3343"/>
                  </a:lnTo>
                  <a:lnTo>
                    <a:pt x="309385" y="4613"/>
                  </a:lnTo>
                  <a:lnTo>
                    <a:pt x="1401585" y="4613"/>
                  </a:lnTo>
                  <a:lnTo>
                    <a:pt x="1401585" y="3343"/>
                  </a:lnTo>
                  <a:close/>
                </a:path>
                <a:path w="1710055" h="1482725">
                  <a:moveTo>
                    <a:pt x="1399045" y="2073"/>
                  </a:moveTo>
                  <a:lnTo>
                    <a:pt x="311925" y="2073"/>
                  </a:lnTo>
                  <a:lnTo>
                    <a:pt x="311925" y="3343"/>
                  </a:lnTo>
                  <a:lnTo>
                    <a:pt x="1399045" y="3343"/>
                  </a:lnTo>
                  <a:lnTo>
                    <a:pt x="1399045" y="2073"/>
                  </a:lnTo>
                  <a:close/>
                </a:path>
                <a:path w="1710055" h="1482725">
                  <a:moveTo>
                    <a:pt x="856120" y="803"/>
                  </a:moveTo>
                  <a:lnTo>
                    <a:pt x="314465" y="803"/>
                  </a:lnTo>
                  <a:lnTo>
                    <a:pt x="314465" y="2073"/>
                  </a:lnTo>
                  <a:lnTo>
                    <a:pt x="1396505" y="2073"/>
                  </a:lnTo>
                  <a:lnTo>
                    <a:pt x="1396505" y="1607"/>
                  </a:lnTo>
                  <a:lnTo>
                    <a:pt x="856120" y="803"/>
                  </a:lnTo>
                  <a:close/>
                </a:path>
                <a:path w="1710055" h="1482725">
                  <a:moveTo>
                    <a:pt x="1409205" y="7153"/>
                  </a:moveTo>
                  <a:lnTo>
                    <a:pt x="1139542" y="7153"/>
                  </a:lnTo>
                  <a:lnTo>
                    <a:pt x="1409205" y="7759"/>
                  </a:lnTo>
                  <a:lnTo>
                    <a:pt x="1409205" y="7153"/>
                  </a:lnTo>
                  <a:close/>
                </a:path>
                <a:path w="1710055" h="1482725">
                  <a:moveTo>
                    <a:pt x="7921" y="278933"/>
                  </a:moveTo>
                  <a:lnTo>
                    <a:pt x="7125" y="278933"/>
                  </a:lnTo>
                  <a:lnTo>
                    <a:pt x="7125" y="280203"/>
                  </a:lnTo>
                  <a:lnTo>
                    <a:pt x="5855" y="280203"/>
                  </a:lnTo>
                  <a:lnTo>
                    <a:pt x="5855" y="282743"/>
                  </a:lnTo>
                  <a:lnTo>
                    <a:pt x="4585" y="282743"/>
                  </a:lnTo>
                  <a:lnTo>
                    <a:pt x="4585" y="284013"/>
                  </a:lnTo>
                  <a:lnTo>
                    <a:pt x="3315" y="284013"/>
                  </a:lnTo>
                  <a:lnTo>
                    <a:pt x="3315" y="286553"/>
                  </a:lnTo>
                  <a:lnTo>
                    <a:pt x="2045" y="286553"/>
                  </a:lnTo>
                  <a:lnTo>
                    <a:pt x="2045" y="287823"/>
                  </a:lnTo>
                  <a:lnTo>
                    <a:pt x="1551" y="287823"/>
                  </a:lnTo>
                  <a:lnTo>
                    <a:pt x="1500" y="317033"/>
                  </a:lnTo>
                  <a:lnTo>
                    <a:pt x="7855" y="317033"/>
                  </a:lnTo>
                  <a:lnTo>
                    <a:pt x="7921" y="278933"/>
                  </a:lnTo>
                  <a:close/>
                </a:path>
                <a:path w="1710055" h="1482725">
                  <a:moveTo>
                    <a:pt x="1705115" y="278933"/>
                  </a:moveTo>
                  <a:lnTo>
                    <a:pt x="1704413" y="278933"/>
                  </a:lnTo>
                  <a:lnTo>
                    <a:pt x="1704314" y="317033"/>
                  </a:lnTo>
                  <a:lnTo>
                    <a:pt x="1709655" y="317033"/>
                  </a:lnTo>
                  <a:lnTo>
                    <a:pt x="1709707" y="286553"/>
                  </a:lnTo>
                  <a:lnTo>
                    <a:pt x="1708925" y="286553"/>
                  </a:lnTo>
                  <a:lnTo>
                    <a:pt x="1708925" y="284013"/>
                  </a:lnTo>
                  <a:lnTo>
                    <a:pt x="1707655" y="284013"/>
                  </a:lnTo>
                  <a:lnTo>
                    <a:pt x="1707655" y="282743"/>
                  </a:lnTo>
                  <a:lnTo>
                    <a:pt x="1706385" y="282743"/>
                  </a:lnTo>
                  <a:lnTo>
                    <a:pt x="1706385" y="280203"/>
                  </a:lnTo>
                  <a:lnTo>
                    <a:pt x="1705115" y="280203"/>
                  </a:lnTo>
                  <a:lnTo>
                    <a:pt x="1705115" y="278933"/>
                  </a:lnTo>
                  <a:close/>
                </a:path>
                <a:path w="1710055" h="1482725">
                  <a:moveTo>
                    <a:pt x="7716" y="397170"/>
                  </a:moveTo>
                  <a:lnTo>
                    <a:pt x="1363" y="397170"/>
                  </a:lnTo>
                  <a:lnTo>
                    <a:pt x="1359" y="399583"/>
                  </a:lnTo>
                  <a:lnTo>
                    <a:pt x="7712" y="399583"/>
                  </a:lnTo>
                  <a:lnTo>
                    <a:pt x="7716" y="397170"/>
                  </a:lnTo>
                  <a:close/>
                </a:path>
                <a:path w="1710055" h="1482725">
                  <a:moveTo>
                    <a:pt x="1709518" y="397170"/>
                  </a:moveTo>
                  <a:lnTo>
                    <a:pt x="1704106" y="397170"/>
                  </a:lnTo>
                  <a:lnTo>
                    <a:pt x="1704100" y="399583"/>
                  </a:lnTo>
                  <a:lnTo>
                    <a:pt x="1709513" y="399583"/>
                  </a:lnTo>
                  <a:lnTo>
                    <a:pt x="1709518" y="397170"/>
                  </a:lnTo>
                  <a:close/>
                </a:path>
                <a:path w="1710055" h="1482725">
                  <a:moveTo>
                    <a:pt x="1363" y="397043"/>
                  </a:moveTo>
                  <a:lnTo>
                    <a:pt x="1363" y="397170"/>
                  </a:lnTo>
                  <a:lnTo>
                    <a:pt x="1363" y="397043"/>
                  </a:lnTo>
                  <a:close/>
                </a:path>
                <a:path w="1710055" h="1482725">
                  <a:moveTo>
                    <a:pt x="1709526" y="392090"/>
                  </a:moveTo>
                  <a:lnTo>
                    <a:pt x="1704120" y="392090"/>
                  </a:lnTo>
                  <a:lnTo>
                    <a:pt x="1704106" y="397170"/>
                  </a:lnTo>
                  <a:lnTo>
                    <a:pt x="1709518" y="397170"/>
                  </a:lnTo>
                  <a:lnTo>
                    <a:pt x="1709526" y="392090"/>
                  </a:lnTo>
                  <a:close/>
                </a:path>
                <a:path w="1710055" h="1482725">
                  <a:moveTo>
                    <a:pt x="7717" y="397043"/>
                  </a:moveTo>
                  <a:lnTo>
                    <a:pt x="923858" y="397112"/>
                  </a:lnTo>
                  <a:lnTo>
                    <a:pt x="7717" y="397043"/>
                  </a:lnTo>
                  <a:close/>
                </a:path>
                <a:path w="1710055" h="1482725">
                  <a:moveTo>
                    <a:pt x="7725" y="392090"/>
                  </a:moveTo>
                  <a:lnTo>
                    <a:pt x="1372" y="392090"/>
                  </a:lnTo>
                  <a:lnTo>
                    <a:pt x="1363" y="397043"/>
                  </a:lnTo>
                  <a:lnTo>
                    <a:pt x="7717" y="397043"/>
                  </a:lnTo>
                  <a:lnTo>
                    <a:pt x="7725" y="392090"/>
                  </a:lnTo>
                  <a:close/>
                </a:path>
                <a:path w="1710055" h="1482725">
                  <a:moveTo>
                    <a:pt x="1709535" y="386883"/>
                  </a:moveTo>
                  <a:lnTo>
                    <a:pt x="1704133" y="386883"/>
                  </a:lnTo>
                  <a:lnTo>
                    <a:pt x="1704120" y="392090"/>
                  </a:lnTo>
                  <a:lnTo>
                    <a:pt x="1709526" y="392090"/>
                  </a:lnTo>
                  <a:lnTo>
                    <a:pt x="1709535" y="386883"/>
                  </a:lnTo>
                  <a:close/>
                </a:path>
                <a:path w="1710055" h="1482725">
                  <a:moveTo>
                    <a:pt x="7726" y="391963"/>
                  </a:moveTo>
                  <a:lnTo>
                    <a:pt x="924222" y="392032"/>
                  </a:lnTo>
                  <a:lnTo>
                    <a:pt x="7726" y="391963"/>
                  </a:lnTo>
                  <a:close/>
                </a:path>
                <a:path w="1710055" h="1482725">
                  <a:moveTo>
                    <a:pt x="7734" y="387010"/>
                  </a:moveTo>
                  <a:lnTo>
                    <a:pt x="1381" y="387010"/>
                  </a:lnTo>
                  <a:lnTo>
                    <a:pt x="1372" y="391963"/>
                  </a:lnTo>
                  <a:lnTo>
                    <a:pt x="7726" y="391963"/>
                  </a:lnTo>
                  <a:lnTo>
                    <a:pt x="7730" y="389550"/>
                  </a:lnTo>
                  <a:lnTo>
                    <a:pt x="1704126" y="389550"/>
                  </a:lnTo>
                  <a:lnTo>
                    <a:pt x="7730" y="389423"/>
                  </a:lnTo>
                  <a:lnTo>
                    <a:pt x="7734" y="387010"/>
                  </a:lnTo>
                  <a:close/>
                </a:path>
                <a:path w="1710055" h="1482725">
                  <a:moveTo>
                    <a:pt x="1704133" y="386883"/>
                  </a:moveTo>
                  <a:lnTo>
                    <a:pt x="7734" y="386883"/>
                  </a:lnTo>
                  <a:lnTo>
                    <a:pt x="1704133" y="386883"/>
                  </a:lnTo>
                  <a:close/>
                </a:path>
                <a:path w="1710055" h="1482725">
                  <a:moveTo>
                    <a:pt x="7760" y="371770"/>
                  </a:moveTo>
                  <a:lnTo>
                    <a:pt x="1407" y="371770"/>
                  </a:lnTo>
                  <a:lnTo>
                    <a:pt x="1381" y="386883"/>
                  </a:lnTo>
                  <a:lnTo>
                    <a:pt x="7734" y="386883"/>
                  </a:lnTo>
                  <a:lnTo>
                    <a:pt x="7760" y="371770"/>
                  </a:lnTo>
                  <a:close/>
                </a:path>
                <a:path w="1710055" h="1482725">
                  <a:moveTo>
                    <a:pt x="1709561" y="371770"/>
                  </a:moveTo>
                  <a:lnTo>
                    <a:pt x="1704172" y="371770"/>
                  </a:lnTo>
                  <a:lnTo>
                    <a:pt x="1704133" y="386883"/>
                  </a:lnTo>
                  <a:lnTo>
                    <a:pt x="1709535" y="386883"/>
                  </a:lnTo>
                  <a:lnTo>
                    <a:pt x="1709561" y="371770"/>
                  </a:lnTo>
                  <a:close/>
                </a:path>
                <a:path w="1710055" h="1482725">
                  <a:moveTo>
                    <a:pt x="7743" y="381803"/>
                  </a:moveTo>
                  <a:lnTo>
                    <a:pt x="1704146" y="381930"/>
                  </a:lnTo>
                  <a:lnTo>
                    <a:pt x="7743" y="381803"/>
                  </a:lnTo>
                  <a:close/>
                </a:path>
                <a:path w="1710055" h="1482725">
                  <a:moveTo>
                    <a:pt x="7752" y="376723"/>
                  </a:moveTo>
                  <a:lnTo>
                    <a:pt x="1704159" y="376850"/>
                  </a:lnTo>
                  <a:lnTo>
                    <a:pt x="7752" y="376723"/>
                  </a:lnTo>
                  <a:close/>
                </a:path>
                <a:path w="1710055" h="1482725">
                  <a:moveTo>
                    <a:pt x="1709568" y="367960"/>
                  </a:moveTo>
                  <a:lnTo>
                    <a:pt x="1704182" y="367960"/>
                  </a:lnTo>
                  <a:lnTo>
                    <a:pt x="1704172" y="371770"/>
                  </a:lnTo>
                  <a:lnTo>
                    <a:pt x="1709561" y="371770"/>
                  </a:lnTo>
                  <a:lnTo>
                    <a:pt x="1709568" y="367960"/>
                  </a:lnTo>
                  <a:close/>
                </a:path>
                <a:path w="1710055" h="1482725">
                  <a:moveTo>
                    <a:pt x="7761" y="371643"/>
                  </a:moveTo>
                  <a:lnTo>
                    <a:pt x="925680" y="371712"/>
                  </a:lnTo>
                  <a:lnTo>
                    <a:pt x="7761" y="371643"/>
                  </a:lnTo>
                  <a:close/>
                </a:path>
                <a:path w="1710055" h="1482725">
                  <a:moveTo>
                    <a:pt x="1413" y="367833"/>
                  </a:moveTo>
                  <a:lnTo>
                    <a:pt x="1407" y="371643"/>
                  </a:lnTo>
                  <a:lnTo>
                    <a:pt x="7761" y="371643"/>
                  </a:lnTo>
                  <a:lnTo>
                    <a:pt x="7767" y="367960"/>
                  </a:lnTo>
                  <a:lnTo>
                    <a:pt x="1709568" y="367960"/>
                  </a:lnTo>
                  <a:lnTo>
                    <a:pt x="1413" y="367833"/>
                  </a:lnTo>
                  <a:close/>
                </a:path>
                <a:path w="1710055" h="1482725">
                  <a:moveTo>
                    <a:pt x="7776" y="362880"/>
                  </a:moveTo>
                  <a:lnTo>
                    <a:pt x="1422" y="362880"/>
                  </a:lnTo>
                  <a:lnTo>
                    <a:pt x="1413" y="367833"/>
                  </a:lnTo>
                  <a:lnTo>
                    <a:pt x="7767" y="367833"/>
                  </a:lnTo>
                  <a:lnTo>
                    <a:pt x="7776" y="362880"/>
                  </a:lnTo>
                  <a:close/>
                </a:path>
                <a:path w="1710055" h="1482725">
                  <a:moveTo>
                    <a:pt x="1709576" y="362880"/>
                  </a:moveTo>
                  <a:lnTo>
                    <a:pt x="1704195" y="362880"/>
                  </a:lnTo>
                  <a:lnTo>
                    <a:pt x="1704182" y="367833"/>
                  </a:lnTo>
                  <a:lnTo>
                    <a:pt x="1709568" y="367833"/>
                  </a:lnTo>
                  <a:lnTo>
                    <a:pt x="1709576" y="362880"/>
                  </a:lnTo>
                  <a:close/>
                </a:path>
                <a:path w="1710055" h="1482725">
                  <a:moveTo>
                    <a:pt x="7776" y="362754"/>
                  </a:moveTo>
                  <a:lnTo>
                    <a:pt x="1704195" y="362880"/>
                  </a:lnTo>
                  <a:lnTo>
                    <a:pt x="7776" y="362754"/>
                  </a:lnTo>
                  <a:close/>
                </a:path>
                <a:path w="1710055" h="1482725">
                  <a:moveTo>
                    <a:pt x="1709613" y="341290"/>
                  </a:moveTo>
                  <a:lnTo>
                    <a:pt x="1704251" y="341290"/>
                  </a:lnTo>
                  <a:lnTo>
                    <a:pt x="1704195" y="362880"/>
                  </a:lnTo>
                  <a:lnTo>
                    <a:pt x="1709576" y="362880"/>
                  </a:lnTo>
                  <a:lnTo>
                    <a:pt x="1709613" y="341290"/>
                  </a:lnTo>
                  <a:close/>
                </a:path>
                <a:path w="1710055" h="1482725">
                  <a:moveTo>
                    <a:pt x="7813" y="341290"/>
                  </a:moveTo>
                  <a:lnTo>
                    <a:pt x="1459" y="341290"/>
                  </a:lnTo>
                  <a:lnTo>
                    <a:pt x="1422" y="362753"/>
                  </a:lnTo>
                  <a:lnTo>
                    <a:pt x="7776" y="362754"/>
                  </a:lnTo>
                  <a:lnTo>
                    <a:pt x="7813" y="341290"/>
                  </a:lnTo>
                  <a:close/>
                </a:path>
                <a:path w="1710055" h="1482725">
                  <a:moveTo>
                    <a:pt x="1459" y="341163"/>
                  </a:moveTo>
                  <a:close/>
                </a:path>
                <a:path w="1710055" h="1482725">
                  <a:moveTo>
                    <a:pt x="7813" y="341164"/>
                  </a:moveTo>
                  <a:lnTo>
                    <a:pt x="1704251" y="341290"/>
                  </a:lnTo>
                  <a:lnTo>
                    <a:pt x="7813" y="341164"/>
                  </a:lnTo>
                  <a:close/>
                </a:path>
                <a:path w="1710055" h="1482725">
                  <a:moveTo>
                    <a:pt x="1709618" y="338750"/>
                  </a:moveTo>
                  <a:lnTo>
                    <a:pt x="1704258" y="338750"/>
                  </a:lnTo>
                  <a:lnTo>
                    <a:pt x="1704251" y="341290"/>
                  </a:lnTo>
                  <a:lnTo>
                    <a:pt x="1709613" y="341290"/>
                  </a:lnTo>
                  <a:lnTo>
                    <a:pt x="1709618" y="338750"/>
                  </a:lnTo>
                  <a:close/>
                </a:path>
                <a:path w="1710055" h="1482725">
                  <a:moveTo>
                    <a:pt x="7818" y="338750"/>
                  </a:moveTo>
                  <a:lnTo>
                    <a:pt x="1463" y="338750"/>
                  </a:lnTo>
                  <a:lnTo>
                    <a:pt x="1459" y="341163"/>
                  </a:lnTo>
                  <a:lnTo>
                    <a:pt x="7813" y="341164"/>
                  </a:lnTo>
                  <a:lnTo>
                    <a:pt x="7818" y="338750"/>
                  </a:lnTo>
                  <a:close/>
                </a:path>
                <a:path w="1710055" h="1482725">
                  <a:moveTo>
                    <a:pt x="1463" y="338623"/>
                  </a:moveTo>
                  <a:close/>
                </a:path>
                <a:path w="1710055" h="1482725">
                  <a:moveTo>
                    <a:pt x="7818" y="338624"/>
                  </a:moveTo>
                  <a:lnTo>
                    <a:pt x="1704258" y="338750"/>
                  </a:lnTo>
                  <a:lnTo>
                    <a:pt x="7818" y="338624"/>
                  </a:lnTo>
                  <a:close/>
                </a:path>
                <a:path w="1710055" h="1482725">
                  <a:moveTo>
                    <a:pt x="1709635" y="328590"/>
                  </a:moveTo>
                  <a:lnTo>
                    <a:pt x="1704284" y="328590"/>
                  </a:lnTo>
                  <a:lnTo>
                    <a:pt x="1704258" y="338750"/>
                  </a:lnTo>
                  <a:lnTo>
                    <a:pt x="1709618" y="338750"/>
                  </a:lnTo>
                  <a:lnTo>
                    <a:pt x="1709635" y="328590"/>
                  </a:lnTo>
                  <a:close/>
                </a:path>
                <a:path w="1710055" h="1482725">
                  <a:moveTo>
                    <a:pt x="7835" y="328590"/>
                  </a:moveTo>
                  <a:lnTo>
                    <a:pt x="1481" y="328590"/>
                  </a:lnTo>
                  <a:lnTo>
                    <a:pt x="1464" y="338623"/>
                  </a:lnTo>
                  <a:lnTo>
                    <a:pt x="7818" y="338624"/>
                  </a:lnTo>
                  <a:lnTo>
                    <a:pt x="7835" y="328590"/>
                  </a:lnTo>
                  <a:close/>
                </a:path>
                <a:path w="1710055" h="1482725">
                  <a:moveTo>
                    <a:pt x="7835" y="328464"/>
                  </a:moveTo>
                  <a:lnTo>
                    <a:pt x="1704284" y="328590"/>
                  </a:lnTo>
                  <a:lnTo>
                    <a:pt x="7835" y="328464"/>
                  </a:lnTo>
                  <a:close/>
                </a:path>
                <a:path w="1710055" h="1482725">
                  <a:moveTo>
                    <a:pt x="1709640" y="326050"/>
                  </a:moveTo>
                  <a:lnTo>
                    <a:pt x="1704291" y="326050"/>
                  </a:lnTo>
                  <a:lnTo>
                    <a:pt x="1704284" y="328590"/>
                  </a:lnTo>
                  <a:lnTo>
                    <a:pt x="1709635" y="328590"/>
                  </a:lnTo>
                  <a:lnTo>
                    <a:pt x="1709640" y="326050"/>
                  </a:lnTo>
                  <a:close/>
                </a:path>
                <a:path w="1710055" h="1482725">
                  <a:moveTo>
                    <a:pt x="7840" y="326050"/>
                  </a:moveTo>
                  <a:lnTo>
                    <a:pt x="1485" y="326050"/>
                  </a:lnTo>
                  <a:lnTo>
                    <a:pt x="1481" y="328463"/>
                  </a:lnTo>
                  <a:lnTo>
                    <a:pt x="7835" y="328464"/>
                  </a:lnTo>
                  <a:lnTo>
                    <a:pt x="7840" y="326050"/>
                  </a:lnTo>
                  <a:close/>
                </a:path>
                <a:path w="1710055" h="1482725">
                  <a:moveTo>
                    <a:pt x="1485" y="325923"/>
                  </a:moveTo>
                  <a:close/>
                </a:path>
                <a:path w="1710055" h="1482725">
                  <a:moveTo>
                    <a:pt x="7840" y="325924"/>
                  </a:moveTo>
                  <a:lnTo>
                    <a:pt x="1704291" y="326050"/>
                  </a:lnTo>
                  <a:lnTo>
                    <a:pt x="7840" y="325924"/>
                  </a:lnTo>
                  <a:close/>
                </a:path>
                <a:path w="1710055" h="1482725">
                  <a:moveTo>
                    <a:pt x="1709644" y="323383"/>
                  </a:moveTo>
                  <a:lnTo>
                    <a:pt x="1704298" y="323383"/>
                  </a:lnTo>
                  <a:lnTo>
                    <a:pt x="1704291" y="326050"/>
                  </a:lnTo>
                  <a:lnTo>
                    <a:pt x="1709640" y="326050"/>
                  </a:lnTo>
                  <a:lnTo>
                    <a:pt x="1709644" y="323383"/>
                  </a:lnTo>
                  <a:close/>
                </a:path>
                <a:path w="1710055" h="1482725">
                  <a:moveTo>
                    <a:pt x="7844" y="323510"/>
                  </a:moveTo>
                  <a:lnTo>
                    <a:pt x="1490" y="323510"/>
                  </a:lnTo>
                  <a:lnTo>
                    <a:pt x="1485" y="325923"/>
                  </a:lnTo>
                  <a:lnTo>
                    <a:pt x="7840" y="325924"/>
                  </a:lnTo>
                  <a:lnTo>
                    <a:pt x="7844" y="323510"/>
                  </a:lnTo>
                  <a:close/>
                </a:path>
                <a:path w="1710055" h="1482725">
                  <a:moveTo>
                    <a:pt x="1704298" y="323383"/>
                  </a:moveTo>
                  <a:lnTo>
                    <a:pt x="7844" y="323383"/>
                  </a:lnTo>
                  <a:lnTo>
                    <a:pt x="1704298" y="323383"/>
                  </a:lnTo>
                  <a:close/>
                </a:path>
                <a:path w="1710055" h="1482725">
                  <a:moveTo>
                    <a:pt x="7855" y="317160"/>
                  </a:moveTo>
                  <a:lnTo>
                    <a:pt x="1500" y="317160"/>
                  </a:lnTo>
                  <a:lnTo>
                    <a:pt x="1490" y="323383"/>
                  </a:lnTo>
                  <a:lnTo>
                    <a:pt x="7844" y="323383"/>
                  </a:lnTo>
                  <a:lnTo>
                    <a:pt x="7855" y="317160"/>
                  </a:lnTo>
                  <a:close/>
                </a:path>
                <a:path w="1710055" h="1482725">
                  <a:moveTo>
                    <a:pt x="1709655" y="317160"/>
                  </a:moveTo>
                  <a:lnTo>
                    <a:pt x="1704314" y="317160"/>
                  </a:lnTo>
                  <a:lnTo>
                    <a:pt x="1704298" y="323383"/>
                  </a:lnTo>
                  <a:lnTo>
                    <a:pt x="1709644" y="323383"/>
                  </a:lnTo>
                  <a:lnTo>
                    <a:pt x="1709655" y="317160"/>
                  </a:lnTo>
                  <a:close/>
                </a:path>
                <a:path w="1710055" h="1482725">
                  <a:moveTo>
                    <a:pt x="7570" y="482260"/>
                  </a:moveTo>
                  <a:lnTo>
                    <a:pt x="1217" y="482260"/>
                  </a:lnTo>
                  <a:lnTo>
                    <a:pt x="1195" y="494833"/>
                  </a:lnTo>
                  <a:lnTo>
                    <a:pt x="7548" y="494833"/>
                  </a:lnTo>
                  <a:lnTo>
                    <a:pt x="7554" y="491150"/>
                  </a:lnTo>
                  <a:lnTo>
                    <a:pt x="1703863" y="491150"/>
                  </a:lnTo>
                  <a:lnTo>
                    <a:pt x="7554" y="491023"/>
                  </a:lnTo>
                  <a:lnTo>
                    <a:pt x="7570" y="482260"/>
                  </a:lnTo>
                  <a:close/>
                </a:path>
                <a:path w="1710055" h="1482725">
                  <a:moveTo>
                    <a:pt x="1709372" y="482260"/>
                  </a:moveTo>
                  <a:lnTo>
                    <a:pt x="1703886" y="482260"/>
                  </a:lnTo>
                  <a:lnTo>
                    <a:pt x="1703853" y="494833"/>
                  </a:lnTo>
                  <a:lnTo>
                    <a:pt x="1709350" y="494833"/>
                  </a:lnTo>
                  <a:lnTo>
                    <a:pt x="1709372" y="482260"/>
                  </a:lnTo>
                  <a:close/>
                </a:path>
                <a:path w="1710055" h="1482725">
                  <a:moveTo>
                    <a:pt x="1703886" y="482133"/>
                  </a:moveTo>
                  <a:lnTo>
                    <a:pt x="7570" y="482133"/>
                  </a:lnTo>
                  <a:lnTo>
                    <a:pt x="7570" y="482260"/>
                  </a:lnTo>
                  <a:lnTo>
                    <a:pt x="1703886" y="482133"/>
                  </a:lnTo>
                  <a:close/>
                </a:path>
                <a:path w="1710055" h="1482725">
                  <a:moveTo>
                    <a:pt x="7578" y="477180"/>
                  </a:moveTo>
                  <a:lnTo>
                    <a:pt x="1226" y="477180"/>
                  </a:lnTo>
                  <a:lnTo>
                    <a:pt x="1217" y="482133"/>
                  </a:lnTo>
                  <a:lnTo>
                    <a:pt x="7570" y="482133"/>
                  </a:lnTo>
                  <a:lnTo>
                    <a:pt x="7578" y="477180"/>
                  </a:lnTo>
                  <a:close/>
                </a:path>
                <a:path w="1710055" h="1482725">
                  <a:moveTo>
                    <a:pt x="1703899" y="477180"/>
                  </a:moveTo>
                  <a:lnTo>
                    <a:pt x="1703886" y="482133"/>
                  </a:lnTo>
                  <a:lnTo>
                    <a:pt x="1709372" y="482133"/>
                  </a:lnTo>
                  <a:lnTo>
                    <a:pt x="1709380" y="477180"/>
                  </a:lnTo>
                  <a:lnTo>
                    <a:pt x="1703899" y="477180"/>
                  </a:lnTo>
                  <a:close/>
                </a:path>
                <a:path w="1710055" h="1482725">
                  <a:moveTo>
                    <a:pt x="1709381" y="477053"/>
                  </a:moveTo>
                  <a:lnTo>
                    <a:pt x="1709380" y="477180"/>
                  </a:lnTo>
                  <a:lnTo>
                    <a:pt x="1709381" y="477053"/>
                  </a:lnTo>
                  <a:close/>
                </a:path>
                <a:path w="1710055" h="1482725">
                  <a:moveTo>
                    <a:pt x="1703899" y="477053"/>
                  </a:moveTo>
                  <a:lnTo>
                    <a:pt x="1703028" y="477054"/>
                  </a:lnTo>
                  <a:lnTo>
                    <a:pt x="1703899" y="477180"/>
                  </a:lnTo>
                  <a:close/>
                </a:path>
                <a:path w="1710055" h="1482725">
                  <a:moveTo>
                    <a:pt x="855534" y="470767"/>
                  </a:moveTo>
                  <a:lnTo>
                    <a:pt x="1237" y="470830"/>
                  </a:lnTo>
                  <a:lnTo>
                    <a:pt x="1226" y="477053"/>
                  </a:lnTo>
                  <a:lnTo>
                    <a:pt x="7579" y="477054"/>
                  </a:lnTo>
                  <a:lnTo>
                    <a:pt x="7585" y="473370"/>
                  </a:lnTo>
                  <a:lnTo>
                    <a:pt x="1703909" y="473370"/>
                  </a:lnTo>
                  <a:lnTo>
                    <a:pt x="7585" y="473243"/>
                  </a:lnTo>
                  <a:lnTo>
                    <a:pt x="7589" y="470830"/>
                  </a:lnTo>
                  <a:lnTo>
                    <a:pt x="1703915" y="470830"/>
                  </a:lnTo>
                  <a:lnTo>
                    <a:pt x="855534" y="470767"/>
                  </a:lnTo>
                  <a:close/>
                </a:path>
                <a:path w="1710055" h="1482725">
                  <a:moveTo>
                    <a:pt x="1709391" y="470703"/>
                  </a:moveTo>
                  <a:lnTo>
                    <a:pt x="1703916" y="470703"/>
                  </a:lnTo>
                  <a:lnTo>
                    <a:pt x="1703899" y="477053"/>
                  </a:lnTo>
                  <a:lnTo>
                    <a:pt x="1709380" y="477053"/>
                  </a:lnTo>
                  <a:lnTo>
                    <a:pt x="1709391" y="470703"/>
                  </a:lnTo>
                  <a:close/>
                </a:path>
                <a:path w="1710055" h="1482725">
                  <a:moveTo>
                    <a:pt x="7600" y="464480"/>
                  </a:moveTo>
                  <a:lnTo>
                    <a:pt x="1248" y="464480"/>
                  </a:lnTo>
                  <a:lnTo>
                    <a:pt x="1237" y="470830"/>
                  </a:lnTo>
                  <a:lnTo>
                    <a:pt x="13027" y="470703"/>
                  </a:lnTo>
                  <a:lnTo>
                    <a:pt x="7589" y="470703"/>
                  </a:lnTo>
                  <a:lnTo>
                    <a:pt x="7600" y="464480"/>
                  </a:lnTo>
                  <a:close/>
                </a:path>
                <a:path w="1710055" h="1482725">
                  <a:moveTo>
                    <a:pt x="1709402" y="464480"/>
                  </a:moveTo>
                  <a:lnTo>
                    <a:pt x="1703932" y="464480"/>
                  </a:lnTo>
                  <a:lnTo>
                    <a:pt x="1703916" y="470703"/>
                  </a:lnTo>
                  <a:lnTo>
                    <a:pt x="1709391" y="470703"/>
                  </a:lnTo>
                  <a:lnTo>
                    <a:pt x="1709402" y="464480"/>
                  </a:lnTo>
                  <a:close/>
                </a:path>
                <a:path w="1710055" h="1482725">
                  <a:moveTo>
                    <a:pt x="1248" y="464353"/>
                  </a:moveTo>
                  <a:lnTo>
                    <a:pt x="1248" y="464480"/>
                  </a:lnTo>
                  <a:lnTo>
                    <a:pt x="1248" y="464353"/>
                  </a:lnTo>
                  <a:close/>
                </a:path>
                <a:path w="1710055" h="1482725">
                  <a:moveTo>
                    <a:pt x="7601" y="464354"/>
                  </a:moveTo>
                  <a:lnTo>
                    <a:pt x="1703932" y="464480"/>
                  </a:lnTo>
                  <a:lnTo>
                    <a:pt x="7601" y="464354"/>
                  </a:lnTo>
                  <a:close/>
                </a:path>
                <a:path w="1710055" h="1482725">
                  <a:moveTo>
                    <a:pt x="1703971" y="449240"/>
                  </a:moveTo>
                  <a:lnTo>
                    <a:pt x="1703932" y="464480"/>
                  </a:lnTo>
                  <a:lnTo>
                    <a:pt x="1709402" y="464480"/>
                  </a:lnTo>
                  <a:lnTo>
                    <a:pt x="1709428" y="449240"/>
                  </a:lnTo>
                  <a:lnTo>
                    <a:pt x="1703971" y="449240"/>
                  </a:lnTo>
                  <a:close/>
                </a:path>
                <a:path w="1710055" h="1482725">
                  <a:moveTo>
                    <a:pt x="1274" y="449113"/>
                  </a:moveTo>
                  <a:lnTo>
                    <a:pt x="1248" y="464353"/>
                  </a:lnTo>
                  <a:lnTo>
                    <a:pt x="7601" y="464354"/>
                  </a:lnTo>
                  <a:lnTo>
                    <a:pt x="7611" y="458130"/>
                  </a:lnTo>
                  <a:lnTo>
                    <a:pt x="1703948" y="458130"/>
                  </a:lnTo>
                  <a:lnTo>
                    <a:pt x="7611" y="458003"/>
                  </a:lnTo>
                  <a:lnTo>
                    <a:pt x="7627" y="449114"/>
                  </a:lnTo>
                  <a:lnTo>
                    <a:pt x="1274" y="449113"/>
                  </a:lnTo>
                  <a:close/>
                </a:path>
                <a:path w="1710055" h="1482725">
                  <a:moveTo>
                    <a:pt x="7616" y="455463"/>
                  </a:moveTo>
                  <a:lnTo>
                    <a:pt x="1703955" y="455590"/>
                  </a:lnTo>
                  <a:lnTo>
                    <a:pt x="7616" y="455463"/>
                  </a:lnTo>
                  <a:close/>
                </a:path>
                <a:path w="1710055" h="1482725">
                  <a:moveTo>
                    <a:pt x="1703965" y="451653"/>
                  </a:moveTo>
                  <a:lnTo>
                    <a:pt x="7622" y="451780"/>
                  </a:lnTo>
                  <a:lnTo>
                    <a:pt x="1703964" y="451780"/>
                  </a:lnTo>
                  <a:lnTo>
                    <a:pt x="1703965" y="451653"/>
                  </a:lnTo>
                  <a:close/>
                </a:path>
                <a:path w="1710055" h="1482725">
                  <a:moveTo>
                    <a:pt x="1709435" y="445430"/>
                  </a:moveTo>
                  <a:lnTo>
                    <a:pt x="1703981" y="445430"/>
                  </a:lnTo>
                  <a:lnTo>
                    <a:pt x="1703971" y="449240"/>
                  </a:lnTo>
                  <a:lnTo>
                    <a:pt x="1709428" y="449240"/>
                  </a:lnTo>
                  <a:lnTo>
                    <a:pt x="1709435" y="445430"/>
                  </a:lnTo>
                  <a:close/>
                </a:path>
                <a:path w="1710055" h="1482725">
                  <a:moveTo>
                    <a:pt x="7633" y="445430"/>
                  </a:moveTo>
                  <a:lnTo>
                    <a:pt x="1280" y="445430"/>
                  </a:lnTo>
                  <a:lnTo>
                    <a:pt x="1274" y="449113"/>
                  </a:lnTo>
                  <a:lnTo>
                    <a:pt x="7627" y="449114"/>
                  </a:lnTo>
                  <a:lnTo>
                    <a:pt x="7633" y="445430"/>
                  </a:lnTo>
                  <a:close/>
                </a:path>
                <a:path w="1710055" h="1482725">
                  <a:moveTo>
                    <a:pt x="1280" y="445303"/>
                  </a:moveTo>
                  <a:lnTo>
                    <a:pt x="1280" y="445430"/>
                  </a:lnTo>
                  <a:lnTo>
                    <a:pt x="1280" y="445303"/>
                  </a:lnTo>
                  <a:close/>
                </a:path>
                <a:path w="1710055" h="1482725">
                  <a:moveTo>
                    <a:pt x="7659" y="430190"/>
                  </a:moveTo>
                  <a:lnTo>
                    <a:pt x="1307" y="430190"/>
                  </a:lnTo>
                  <a:lnTo>
                    <a:pt x="1281" y="445303"/>
                  </a:lnTo>
                  <a:lnTo>
                    <a:pt x="1709435" y="445430"/>
                  </a:lnTo>
                  <a:lnTo>
                    <a:pt x="1709435" y="445303"/>
                  </a:lnTo>
                  <a:lnTo>
                    <a:pt x="7633" y="445303"/>
                  </a:lnTo>
                  <a:lnTo>
                    <a:pt x="7659" y="430190"/>
                  </a:lnTo>
                  <a:close/>
                </a:path>
                <a:path w="1710055" h="1482725">
                  <a:moveTo>
                    <a:pt x="1709461" y="430190"/>
                  </a:moveTo>
                  <a:lnTo>
                    <a:pt x="1704021" y="430190"/>
                  </a:lnTo>
                  <a:lnTo>
                    <a:pt x="1703981" y="445303"/>
                  </a:lnTo>
                  <a:lnTo>
                    <a:pt x="1709435" y="445303"/>
                  </a:lnTo>
                  <a:lnTo>
                    <a:pt x="1709461" y="430190"/>
                  </a:lnTo>
                  <a:close/>
                </a:path>
                <a:path w="1710055" h="1482725">
                  <a:moveTo>
                    <a:pt x="7638" y="442763"/>
                  </a:moveTo>
                  <a:lnTo>
                    <a:pt x="1703988" y="442890"/>
                  </a:lnTo>
                  <a:lnTo>
                    <a:pt x="7638" y="442763"/>
                  </a:lnTo>
                  <a:close/>
                </a:path>
                <a:path w="1710055" h="1482725">
                  <a:moveTo>
                    <a:pt x="1709470" y="424983"/>
                  </a:moveTo>
                  <a:lnTo>
                    <a:pt x="1704034" y="424983"/>
                  </a:lnTo>
                  <a:lnTo>
                    <a:pt x="1704021" y="430190"/>
                  </a:lnTo>
                  <a:lnTo>
                    <a:pt x="1709461" y="430190"/>
                  </a:lnTo>
                  <a:lnTo>
                    <a:pt x="1709470" y="424983"/>
                  </a:lnTo>
                  <a:close/>
                </a:path>
                <a:path w="1710055" h="1482725">
                  <a:moveTo>
                    <a:pt x="7660" y="430063"/>
                  </a:moveTo>
                  <a:lnTo>
                    <a:pt x="921500" y="430131"/>
                  </a:lnTo>
                  <a:lnTo>
                    <a:pt x="7660" y="430063"/>
                  </a:lnTo>
                  <a:close/>
                </a:path>
                <a:path w="1710055" h="1482725">
                  <a:moveTo>
                    <a:pt x="7668" y="425110"/>
                  </a:moveTo>
                  <a:lnTo>
                    <a:pt x="1315" y="425110"/>
                  </a:lnTo>
                  <a:lnTo>
                    <a:pt x="1307" y="430063"/>
                  </a:lnTo>
                  <a:lnTo>
                    <a:pt x="7660" y="430063"/>
                  </a:lnTo>
                  <a:lnTo>
                    <a:pt x="7668" y="425110"/>
                  </a:lnTo>
                  <a:close/>
                </a:path>
                <a:path w="1710055" h="1482725">
                  <a:moveTo>
                    <a:pt x="1704034" y="424983"/>
                  </a:moveTo>
                  <a:lnTo>
                    <a:pt x="7668" y="424983"/>
                  </a:lnTo>
                  <a:lnTo>
                    <a:pt x="1704034" y="424983"/>
                  </a:lnTo>
                  <a:close/>
                </a:path>
                <a:path w="1710055" h="1482725">
                  <a:moveTo>
                    <a:pt x="7679" y="418760"/>
                  </a:moveTo>
                  <a:lnTo>
                    <a:pt x="1326" y="418760"/>
                  </a:lnTo>
                  <a:lnTo>
                    <a:pt x="1315" y="424983"/>
                  </a:lnTo>
                  <a:lnTo>
                    <a:pt x="7668" y="424983"/>
                  </a:lnTo>
                  <a:lnTo>
                    <a:pt x="7675" y="421300"/>
                  </a:lnTo>
                  <a:lnTo>
                    <a:pt x="1704044" y="421300"/>
                  </a:lnTo>
                  <a:lnTo>
                    <a:pt x="7675" y="421173"/>
                  </a:lnTo>
                  <a:lnTo>
                    <a:pt x="7679" y="418760"/>
                  </a:lnTo>
                  <a:close/>
                </a:path>
                <a:path w="1710055" h="1482725">
                  <a:moveTo>
                    <a:pt x="1709480" y="418633"/>
                  </a:moveTo>
                  <a:lnTo>
                    <a:pt x="1704050" y="418633"/>
                  </a:lnTo>
                  <a:lnTo>
                    <a:pt x="1704034" y="424983"/>
                  </a:lnTo>
                  <a:lnTo>
                    <a:pt x="1709470" y="424983"/>
                  </a:lnTo>
                  <a:lnTo>
                    <a:pt x="1709480" y="418633"/>
                  </a:lnTo>
                  <a:close/>
                </a:path>
                <a:path w="1710055" h="1482725">
                  <a:moveTo>
                    <a:pt x="1344" y="408473"/>
                  </a:moveTo>
                  <a:lnTo>
                    <a:pt x="1326" y="418633"/>
                  </a:lnTo>
                  <a:lnTo>
                    <a:pt x="7679" y="418633"/>
                  </a:lnTo>
                  <a:lnTo>
                    <a:pt x="7697" y="408474"/>
                  </a:lnTo>
                  <a:lnTo>
                    <a:pt x="1344" y="408473"/>
                  </a:lnTo>
                  <a:close/>
                </a:path>
                <a:path w="1710055" h="1482725">
                  <a:moveTo>
                    <a:pt x="1704077" y="408600"/>
                  </a:moveTo>
                  <a:lnTo>
                    <a:pt x="1704050" y="418633"/>
                  </a:lnTo>
                  <a:lnTo>
                    <a:pt x="1709480" y="418633"/>
                  </a:lnTo>
                  <a:lnTo>
                    <a:pt x="1709498" y="408600"/>
                  </a:lnTo>
                  <a:lnTo>
                    <a:pt x="1704077" y="408600"/>
                  </a:lnTo>
                  <a:close/>
                </a:path>
                <a:path w="1710055" h="1482725">
                  <a:moveTo>
                    <a:pt x="1709507" y="403520"/>
                  </a:moveTo>
                  <a:lnTo>
                    <a:pt x="1704090" y="403520"/>
                  </a:lnTo>
                  <a:lnTo>
                    <a:pt x="1704077" y="408600"/>
                  </a:lnTo>
                  <a:lnTo>
                    <a:pt x="1709498" y="408600"/>
                  </a:lnTo>
                  <a:lnTo>
                    <a:pt x="1709507" y="403520"/>
                  </a:lnTo>
                  <a:close/>
                </a:path>
                <a:path w="1710055" h="1482725">
                  <a:moveTo>
                    <a:pt x="7706" y="403520"/>
                  </a:moveTo>
                  <a:lnTo>
                    <a:pt x="1352" y="403520"/>
                  </a:lnTo>
                  <a:lnTo>
                    <a:pt x="1344" y="408473"/>
                  </a:lnTo>
                  <a:lnTo>
                    <a:pt x="7697" y="408474"/>
                  </a:lnTo>
                  <a:lnTo>
                    <a:pt x="7706" y="403520"/>
                  </a:lnTo>
                  <a:close/>
                </a:path>
                <a:path w="1710055" h="1482725">
                  <a:moveTo>
                    <a:pt x="1704083" y="405933"/>
                  </a:moveTo>
                  <a:lnTo>
                    <a:pt x="7702" y="405933"/>
                  </a:lnTo>
                  <a:lnTo>
                    <a:pt x="7701" y="406060"/>
                  </a:lnTo>
                  <a:lnTo>
                    <a:pt x="1704083" y="405933"/>
                  </a:lnTo>
                  <a:close/>
                </a:path>
                <a:path w="1710055" h="1482725">
                  <a:moveTo>
                    <a:pt x="7706" y="403394"/>
                  </a:moveTo>
                  <a:lnTo>
                    <a:pt x="1704090" y="403520"/>
                  </a:lnTo>
                  <a:lnTo>
                    <a:pt x="7706" y="403394"/>
                  </a:lnTo>
                  <a:close/>
                </a:path>
                <a:path w="1710055" h="1482725">
                  <a:moveTo>
                    <a:pt x="1709513" y="399710"/>
                  </a:moveTo>
                  <a:lnTo>
                    <a:pt x="1704100" y="399710"/>
                  </a:lnTo>
                  <a:lnTo>
                    <a:pt x="1704090" y="403520"/>
                  </a:lnTo>
                  <a:lnTo>
                    <a:pt x="1709507" y="403520"/>
                  </a:lnTo>
                  <a:lnTo>
                    <a:pt x="1709513" y="399710"/>
                  </a:lnTo>
                  <a:close/>
                </a:path>
                <a:path w="1710055" h="1482725">
                  <a:moveTo>
                    <a:pt x="7712" y="399710"/>
                  </a:moveTo>
                  <a:lnTo>
                    <a:pt x="1359" y="399710"/>
                  </a:lnTo>
                  <a:lnTo>
                    <a:pt x="1352" y="403393"/>
                  </a:lnTo>
                  <a:lnTo>
                    <a:pt x="7706" y="403394"/>
                  </a:lnTo>
                  <a:lnTo>
                    <a:pt x="7712" y="399710"/>
                  </a:lnTo>
                  <a:close/>
                </a:path>
                <a:path w="1710055" h="1482725">
                  <a:moveTo>
                    <a:pt x="7548" y="494833"/>
                  </a:moveTo>
                  <a:lnTo>
                    <a:pt x="1195" y="494833"/>
                  </a:lnTo>
                  <a:lnTo>
                    <a:pt x="1065" y="571033"/>
                  </a:lnTo>
                  <a:lnTo>
                    <a:pt x="7416" y="571033"/>
                  </a:lnTo>
                  <a:lnTo>
                    <a:pt x="7548" y="494833"/>
                  </a:lnTo>
                  <a:close/>
                </a:path>
                <a:path w="1710055" h="1482725">
                  <a:moveTo>
                    <a:pt x="1709350" y="494833"/>
                  </a:moveTo>
                  <a:lnTo>
                    <a:pt x="1703853" y="494833"/>
                  </a:lnTo>
                  <a:lnTo>
                    <a:pt x="1703655" y="571033"/>
                  </a:lnTo>
                  <a:lnTo>
                    <a:pt x="1709219" y="571033"/>
                  </a:lnTo>
                  <a:lnTo>
                    <a:pt x="1709350" y="494833"/>
                  </a:lnTo>
                  <a:close/>
                </a:path>
                <a:path w="1710055" h="1482725">
                  <a:moveTo>
                    <a:pt x="7416" y="571033"/>
                  </a:moveTo>
                  <a:lnTo>
                    <a:pt x="1065" y="571033"/>
                  </a:lnTo>
                  <a:lnTo>
                    <a:pt x="596" y="844083"/>
                  </a:lnTo>
                  <a:lnTo>
                    <a:pt x="6944" y="844083"/>
                  </a:lnTo>
                  <a:lnTo>
                    <a:pt x="7416" y="571033"/>
                  </a:lnTo>
                  <a:close/>
                </a:path>
                <a:path w="1710055" h="1482725">
                  <a:moveTo>
                    <a:pt x="1709219" y="571033"/>
                  </a:moveTo>
                  <a:lnTo>
                    <a:pt x="1703655" y="571033"/>
                  </a:lnTo>
                  <a:lnTo>
                    <a:pt x="1702946" y="844083"/>
                  </a:lnTo>
                  <a:lnTo>
                    <a:pt x="1708751" y="844083"/>
                  </a:lnTo>
                  <a:lnTo>
                    <a:pt x="1709219" y="571033"/>
                  </a:lnTo>
                  <a:close/>
                </a:path>
                <a:path w="1710055" h="1482725">
                  <a:moveTo>
                    <a:pt x="6944" y="844083"/>
                  </a:moveTo>
                  <a:lnTo>
                    <a:pt x="596" y="844083"/>
                  </a:lnTo>
                  <a:lnTo>
                    <a:pt x="444" y="932983"/>
                  </a:lnTo>
                  <a:lnTo>
                    <a:pt x="6790" y="932983"/>
                  </a:lnTo>
                  <a:lnTo>
                    <a:pt x="6944" y="844083"/>
                  </a:lnTo>
                  <a:close/>
                </a:path>
                <a:path w="1710055" h="1482725">
                  <a:moveTo>
                    <a:pt x="1708751" y="844083"/>
                  </a:moveTo>
                  <a:lnTo>
                    <a:pt x="1702946" y="844083"/>
                  </a:lnTo>
                  <a:lnTo>
                    <a:pt x="1702716" y="932983"/>
                  </a:lnTo>
                  <a:lnTo>
                    <a:pt x="1708598" y="932983"/>
                  </a:lnTo>
                  <a:lnTo>
                    <a:pt x="1708751" y="844083"/>
                  </a:lnTo>
                  <a:close/>
                </a:path>
                <a:path w="1710055" h="1482725">
                  <a:moveTo>
                    <a:pt x="198" y="1076493"/>
                  </a:moveTo>
                  <a:lnTo>
                    <a:pt x="182" y="1085383"/>
                  </a:lnTo>
                  <a:lnTo>
                    <a:pt x="6527" y="1085383"/>
                  </a:lnTo>
                  <a:lnTo>
                    <a:pt x="6542" y="1076498"/>
                  </a:lnTo>
                  <a:lnTo>
                    <a:pt x="198" y="1076493"/>
                  </a:lnTo>
                  <a:close/>
                </a:path>
                <a:path w="1710055" h="1482725">
                  <a:moveTo>
                    <a:pt x="1702343" y="1077759"/>
                  </a:moveTo>
                  <a:lnTo>
                    <a:pt x="1702320" y="1085383"/>
                  </a:lnTo>
                  <a:lnTo>
                    <a:pt x="1708337" y="1085383"/>
                  </a:lnTo>
                  <a:lnTo>
                    <a:pt x="1708352" y="1077763"/>
                  </a:lnTo>
                  <a:lnTo>
                    <a:pt x="1702343" y="1077759"/>
                  </a:lnTo>
                  <a:close/>
                </a:path>
                <a:path w="1710055" h="1482725">
                  <a:moveTo>
                    <a:pt x="1702333" y="1080303"/>
                  </a:moveTo>
                  <a:lnTo>
                    <a:pt x="6536" y="1081573"/>
                  </a:lnTo>
                  <a:lnTo>
                    <a:pt x="1702330" y="1081573"/>
                  </a:lnTo>
                  <a:lnTo>
                    <a:pt x="1702333" y="1080303"/>
                  </a:lnTo>
                  <a:close/>
                </a:path>
                <a:path w="1710055" h="1482725">
                  <a:moveTo>
                    <a:pt x="1702345" y="1076493"/>
                  </a:moveTo>
                  <a:lnTo>
                    <a:pt x="6542" y="1076493"/>
                  </a:lnTo>
                  <a:lnTo>
                    <a:pt x="1702343" y="1077759"/>
                  </a:lnTo>
                  <a:lnTo>
                    <a:pt x="1702345" y="1076493"/>
                  </a:lnTo>
                  <a:close/>
                </a:path>
                <a:path w="1710055" h="1482725">
                  <a:moveTo>
                    <a:pt x="6542" y="1076493"/>
                  </a:moveTo>
                  <a:lnTo>
                    <a:pt x="877472" y="1077145"/>
                  </a:lnTo>
                  <a:lnTo>
                    <a:pt x="6542" y="1076493"/>
                  </a:lnTo>
                  <a:close/>
                </a:path>
                <a:path w="1710055" h="1482725">
                  <a:moveTo>
                    <a:pt x="213" y="1067603"/>
                  </a:moveTo>
                  <a:lnTo>
                    <a:pt x="198" y="1076493"/>
                  </a:lnTo>
                  <a:lnTo>
                    <a:pt x="6542" y="1076493"/>
                  </a:lnTo>
                  <a:lnTo>
                    <a:pt x="6559" y="1067608"/>
                  </a:lnTo>
                  <a:lnTo>
                    <a:pt x="213" y="1067603"/>
                  </a:lnTo>
                  <a:close/>
                </a:path>
                <a:path w="1710055" h="1482725">
                  <a:moveTo>
                    <a:pt x="854376" y="1068238"/>
                  </a:moveTo>
                  <a:lnTo>
                    <a:pt x="6558" y="1068873"/>
                  </a:lnTo>
                  <a:lnTo>
                    <a:pt x="1702366" y="1068873"/>
                  </a:lnTo>
                  <a:lnTo>
                    <a:pt x="1702345" y="1076493"/>
                  </a:lnTo>
                  <a:lnTo>
                    <a:pt x="1708352" y="1076493"/>
                  </a:lnTo>
                  <a:lnTo>
                    <a:pt x="1708367" y="1068873"/>
                  </a:lnTo>
                  <a:lnTo>
                    <a:pt x="854376" y="1068238"/>
                  </a:lnTo>
                  <a:close/>
                </a:path>
                <a:path w="1710055" h="1482725">
                  <a:moveTo>
                    <a:pt x="1702366" y="1067603"/>
                  </a:moveTo>
                  <a:lnTo>
                    <a:pt x="6559" y="1067608"/>
                  </a:lnTo>
                  <a:lnTo>
                    <a:pt x="854376" y="1068238"/>
                  </a:lnTo>
                  <a:lnTo>
                    <a:pt x="1702366" y="1067603"/>
                  </a:lnTo>
                  <a:close/>
                </a:path>
                <a:path w="1710055" h="1482725">
                  <a:moveTo>
                    <a:pt x="224" y="1061253"/>
                  </a:moveTo>
                  <a:lnTo>
                    <a:pt x="213" y="1067603"/>
                  </a:lnTo>
                  <a:lnTo>
                    <a:pt x="6559" y="1067603"/>
                  </a:lnTo>
                  <a:lnTo>
                    <a:pt x="6568" y="1061258"/>
                  </a:lnTo>
                  <a:lnTo>
                    <a:pt x="224" y="1061253"/>
                  </a:lnTo>
                  <a:close/>
                </a:path>
                <a:path w="1710055" h="1482725">
                  <a:moveTo>
                    <a:pt x="1702379" y="1062519"/>
                  </a:moveTo>
                  <a:lnTo>
                    <a:pt x="1702366" y="1067603"/>
                  </a:lnTo>
                  <a:lnTo>
                    <a:pt x="1708367" y="1067603"/>
                  </a:lnTo>
                  <a:lnTo>
                    <a:pt x="1708376" y="1062523"/>
                  </a:lnTo>
                  <a:lnTo>
                    <a:pt x="1702379" y="1062519"/>
                  </a:lnTo>
                  <a:close/>
                </a:path>
                <a:path w="1710055" h="1482725">
                  <a:moveTo>
                    <a:pt x="1702439" y="1039659"/>
                  </a:moveTo>
                  <a:lnTo>
                    <a:pt x="1702383" y="1061253"/>
                  </a:lnTo>
                  <a:lnTo>
                    <a:pt x="1708378" y="1061253"/>
                  </a:lnTo>
                  <a:lnTo>
                    <a:pt x="1708378" y="1062523"/>
                  </a:lnTo>
                  <a:lnTo>
                    <a:pt x="1708417" y="1039663"/>
                  </a:lnTo>
                  <a:lnTo>
                    <a:pt x="1702439" y="1039659"/>
                  </a:lnTo>
                  <a:close/>
                </a:path>
                <a:path w="1710055" h="1482725">
                  <a:moveTo>
                    <a:pt x="1702383" y="1061253"/>
                  </a:moveTo>
                  <a:lnTo>
                    <a:pt x="6568" y="1061258"/>
                  </a:lnTo>
                  <a:lnTo>
                    <a:pt x="1702379" y="1062519"/>
                  </a:lnTo>
                  <a:lnTo>
                    <a:pt x="1702383" y="1061253"/>
                  </a:lnTo>
                  <a:close/>
                </a:path>
                <a:path w="1710055" h="1482725">
                  <a:moveTo>
                    <a:pt x="263" y="1038393"/>
                  </a:moveTo>
                  <a:lnTo>
                    <a:pt x="224" y="1061253"/>
                  </a:lnTo>
                  <a:lnTo>
                    <a:pt x="6568" y="1061253"/>
                  </a:lnTo>
                  <a:lnTo>
                    <a:pt x="6608" y="1038398"/>
                  </a:lnTo>
                  <a:lnTo>
                    <a:pt x="263" y="1038393"/>
                  </a:lnTo>
                  <a:close/>
                </a:path>
                <a:path w="1710055" h="1482725">
                  <a:moveTo>
                    <a:pt x="1702396" y="1056173"/>
                  </a:moveTo>
                  <a:close/>
                </a:path>
                <a:path w="1710055" h="1482725">
                  <a:moveTo>
                    <a:pt x="1702399" y="1054903"/>
                  </a:moveTo>
                  <a:lnTo>
                    <a:pt x="6579" y="1054903"/>
                  </a:lnTo>
                  <a:lnTo>
                    <a:pt x="1702396" y="1056173"/>
                  </a:lnTo>
                  <a:lnTo>
                    <a:pt x="1702399" y="1054903"/>
                  </a:lnTo>
                  <a:close/>
                </a:path>
                <a:path w="1710055" h="1482725">
                  <a:moveTo>
                    <a:pt x="1702442" y="1038393"/>
                  </a:moveTo>
                  <a:lnTo>
                    <a:pt x="6608" y="1038398"/>
                  </a:lnTo>
                  <a:lnTo>
                    <a:pt x="1702439" y="1039659"/>
                  </a:lnTo>
                  <a:lnTo>
                    <a:pt x="1702442" y="1038393"/>
                  </a:lnTo>
                  <a:close/>
                </a:path>
                <a:path w="1710055" h="1482725">
                  <a:moveTo>
                    <a:pt x="278" y="1029503"/>
                  </a:moveTo>
                  <a:lnTo>
                    <a:pt x="263" y="1038393"/>
                  </a:lnTo>
                  <a:lnTo>
                    <a:pt x="6608" y="1038393"/>
                  </a:lnTo>
                  <a:lnTo>
                    <a:pt x="6623" y="1029508"/>
                  </a:lnTo>
                  <a:lnTo>
                    <a:pt x="278" y="1029503"/>
                  </a:lnTo>
                  <a:close/>
                </a:path>
                <a:path w="1710055" h="1482725">
                  <a:moveTo>
                    <a:pt x="1702462" y="1030769"/>
                  </a:moveTo>
                  <a:lnTo>
                    <a:pt x="1702442" y="1038393"/>
                  </a:lnTo>
                  <a:lnTo>
                    <a:pt x="1708417" y="1038393"/>
                  </a:lnTo>
                  <a:lnTo>
                    <a:pt x="1708433" y="1030773"/>
                  </a:lnTo>
                  <a:lnTo>
                    <a:pt x="1702462" y="1030769"/>
                  </a:lnTo>
                  <a:close/>
                </a:path>
                <a:path w="1710055" h="1482725">
                  <a:moveTo>
                    <a:pt x="1702465" y="1029503"/>
                  </a:moveTo>
                  <a:lnTo>
                    <a:pt x="6623" y="1029508"/>
                  </a:lnTo>
                  <a:lnTo>
                    <a:pt x="1702462" y="1030769"/>
                  </a:lnTo>
                  <a:lnTo>
                    <a:pt x="1702465" y="1029503"/>
                  </a:lnTo>
                  <a:close/>
                </a:path>
                <a:path w="1710055" h="1482725">
                  <a:moveTo>
                    <a:pt x="289" y="1023153"/>
                  </a:moveTo>
                  <a:lnTo>
                    <a:pt x="278" y="1029503"/>
                  </a:lnTo>
                  <a:lnTo>
                    <a:pt x="6623" y="1029503"/>
                  </a:lnTo>
                  <a:lnTo>
                    <a:pt x="6634" y="1023158"/>
                  </a:lnTo>
                  <a:lnTo>
                    <a:pt x="289" y="1023153"/>
                  </a:lnTo>
                  <a:close/>
                </a:path>
                <a:path w="1710055" h="1482725">
                  <a:moveTo>
                    <a:pt x="880957" y="1023808"/>
                  </a:moveTo>
                  <a:lnTo>
                    <a:pt x="1702479" y="1024423"/>
                  </a:lnTo>
                  <a:lnTo>
                    <a:pt x="1702465" y="1029503"/>
                  </a:lnTo>
                  <a:lnTo>
                    <a:pt x="1708433" y="1029503"/>
                  </a:lnTo>
                  <a:lnTo>
                    <a:pt x="1708441" y="1024423"/>
                  </a:lnTo>
                  <a:lnTo>
                    <a:pt x="880957" y="1023808"/>
                  </a:lnTo>
                  <a:close/>
                </a:path>
                <a:path w="1710055" h="1482725">
                  <a:moveTo>
                    <a:pt x="1702485" y="1021879"/>
                  </a:moveTo>
                  <a:lnTo>
                    <a:pt x="1702482" y="1023153"/>
                  </a:lnTo>
                  <a:lnTo>
                    <a:pt x="1708444" y="1023153"/>
                  </a:lnTo>
                  <a:lnTo>
                    <a:pt x="1708444" y="1024423"/>
                  </a:lnTo>
                  <a:lnTo>
                    <a:pt x="1708448" y="1021883"/>
                  </a:lnTo>
                  <a:lnTo>
                    <a:pt x="1702485" y="1021879"/>
                  </a:lnTo>
                  <a:close/>
                </a:path>
                <a:path w="1710055" h="1482725">
                  <a:moveTo>
                    <a:pt x="6634" y="1023153"/>
                  </a:moveTo>
                  <a:lnTo>
                    <a:pt x="880957" y="1023808"/>
                  </a:lnTo>
                  <a:lnTo>
                    <a:pt x="6634" y="1023153"/>
                  </a:lnTo>
                  <a:close/>
                </a:path>
                <a:path w="1710055" h="1482725">
                  <a:moveTo>
                    <a:pt x="294" y="1020613"/>
                  </a:moveTo>
                  <a:lnTo>
                    <a:pt x="289" y="1023153"/>
                  </a:lnTo>
                  <a:lnTo>
                    <a:pt x="6634" y="1023153"/>
                  </a:lnTo>
                  <a:lnTo>
                    <a:pt x="6639" y="1020618"/>
                  </a:lnTo>
                  <a:lnTo>
                    <a:pt x="294" y="1020613"/>
                  </a:lnTo>
                  <a:close/>
                </a:path>
                <a:path w="1710055" h="1482725">
                  <a:moveTo>
                    <a:pt x="1708485" y="1000293"/>
                  </a:moveTo>
                  <a:lnTo>
                    <a:pt x="1702544" y="1000293"/>
                  </a:lnTo>
                  <a:lnTo>
                    <a:pt x="1702485" y="1021879"/>
                  </a:lnTo>
                  <a:lnTo>
                    <a:pt x="1708448" y="1021883"/>
                  </a:lnTo>
                  <a:lnTo>
                    <a:pt x="1708485" y="1000293"/>
                  </a:lnTo>
                  <a:close/>
                </a:path>
                <a:path w="1710055" h="1482725">
                  <a:moveTo>
                    <a:pt x="6676" y="1000293"/>
                  </a:moveTo>
                  <a:lnTo>
                    <a:pt x="331" y="1000293"/>
                  </a:lnTo>
                  <a:lnTo>
                    <a:pt x="294" y="1020613"/>
                  </a:lnTo>
                  <a:lnTo>
                    <a:pt x="6639" y="1020618"/>
                  </a:lnTo>
                  <a:lnTo>
                    <a:pt x="6676" y="1000293"/>
                  </a:lnTo>
                  <a:close/>
                </a:path>
                <a:path w="1710055" h="1482725">
                  <a:moveTo>
                    <a:pt x="1702547" y="999023"/>
                  </a:moveTo>
                  <a:lnTo>
                    <a:pt x="6676" y="999023"/>
                  </a:lnTo>
                  <a:lnTo>
                    <a:pt x="1702544" y="1000293"/>
                  </a:lnTo>
                  <a:lnTo>
                    <a:pt x="1702547" y="999023"/>
                  </a:lnTo>
                  <a:close/>
                </a:path>
                <a:path w="1710055" h="1482725">
                  <a:moveTo>
                    <a:pt x="6753" y="955843"/>
                  </a:moveTo>
                  <a:lnTo>
                    <a:pt x="407" y="955843"/>
                  </a:lnTo>
                  <a:lnTo>
                    <a:pt x="331" y="999023"/>
                  </a:lnTo>
                  <a:lnTo>
                    <a:pt x="6676" y="999023"/>
                  </a:lnTo>
                  <a:lnTo>
                    <a:pt x="6753" y="955843"/>
                  </a:lnTo>
                  <a:close/>
                </a:path>
                <a:path w="1710055" h="1482725">
                  <a:moveTo>
                    <a:pt x="1708561" y="955843"/>
                  </a:moveTo>
                  <a:lnTo>
                    <a:pt x="1702660" y="955843"/>
                  </a:lnTo>
                  <a:lnTo>
                    <a:pt x="1702547" y="999023"/>
                  </a:lnTo>
                  <a:lnTo>
                    <a:pt x="1708485" y="999023"/>
                  </a:lnTo>
                  <a:lnTo>
                    <a:pt x="1708561" y="955843"/>
                  </a:lnTo>
                  <a:close/>
                </a:path>
                <a:path w="1710055" h="1482725">
                  <a:moveTo>
                    <a:pt x="6790" y="932983"/>
                  </a:moveTo>
                  <a:lnTo>
                    <a:pt x="444" y="932983"/>
                  </a:lnTo>
                  <a:lnTo>
                    <a:pt x="407" y="954573"/>
                  </a:lnTo>
                  <a:lnTo>
                    <a:pt x="1708561" y="955843"/>
                  </a:lnTo>
                  <a:lnTo>
                    <a:pt x="1708563" y="954573"/>
                  </a:lnTo>
                  <a:lnTo>
                    <a:pt x="6753" y="954573"/>
                  </a:lnTo>
                  <a:lnTo>
                    <a:pt x="6790" y="932983"/>
                  </a:lnTo>
                  <a:close/>
                </a:path>
                <a:path w="1710055" h="1482725">
                  <a:moveTo>
                    <a:pt x="1708598" y="932983"/>
                  </a:moveTo>
                  <a:lnTo>
                    <a:pt x="1702716" y="932983"/>
                  </a:lnTo>
                  <a:lnTo>
                    <a:pt x="1702660" y="954573"/>
                  </a:lnTo>
                  <a:lnTo>
                    <a:pt x="1708563" y="954573"/>
                  </a:lnTo>
                  <a:lnTo>
                    <a:pt x="1708598" y="932983"/>
                  </a:lnTo>
                  <a:close/>
                </a:path>
                <a:path w="1710055" h="1482725">
                  <a:moveTo>
                    <a:pt x="1397775" y="1480400"/>
                  </a:moveTo>
                  <a:lnTo>
                    <a:pt x="315735" y="1480400"/>
                  </a:lnTo>
                  <a:lnTo>
                    <a:pt x="315735" y="1480908"/>
                  </a:lnTo>
                  <a:lnTo>
                    <a:pt x="853580" y="1481670"/>
                  </a:lnTo>
                  <a:lnTo>
                    <a:pt x="1396505" y="1481670"/>
                  </a:lnTo>
                  <a:lnTo>
                    <a:pt x="1396505" y="1482432"/>
                  </a:lnTo>
                  <a:lnTo>
                    <a:pt x="1397775" y="1482432"/>
                  </a:lnTo>
                  <a:lnTo>
                    <a:pt x="1397775" y="1480400"/>
                  </a:lnTo>
                  <a:close/>
                </a:path>
                <a:path w="1710055" h="1482725">
                  <a:moveTo>
                    <a:pt x="1402855" y="1477860"/>
                  </a:moveTo>
                  <a:lnTo>
                    <a:pt x="310655" y="1477860"/>
                  </a:lnTo>
                  <a:lnTo>
                    <a:pt x="310655" y="1480400"/>
                  </a:lnTo>
                  <a:lnTo>
                    <a:pt x="313195" y="1480400"/>
                  </a:lnTo>
                  <a:lnTo>
                    <a:pt x="313195" y="1479130"/>
                  </a:lnTo>
                  <a:lnTo>
                    <a:pt x="1402855" y="1479130"/>
                  </a:lnTo>
                  <a:lnTo>
                    <a:pt x="1402855" y="1477860"/>
                  </a:lnTo>
                  <a:close/>
                </a:path>
                <a:path w="1710055" h="1482725">
                  <a:moveTo>
                    <a:pt x="1402855" y="1479130"/>
                  </a:moveTo>
                  <a:lnTo>
                    <a:pt x="1400315" y="1479130"/>
                  </a:lnTo>
                  <a:lnTo>
                    <a:pt x="1400315" y="1480400"/>
                  </a:lnTo>
                  <a:lnTo>
                    <a:pt x="1402855" y="1480400"/>
                  </a:lnTo>
                  <a:lnTo>
                    <a:pt x="1402855" y="1479130"/>
                  </a:lnTo>
                  <a:close/>
                </a:path>
                <a:path w="1710055" h="1482725">
                  <a:moveTo>
                    <a:pt x="1405395" y="1476590"/>
                  </a:moveTo>
                  <a:lnTo>
                    <a:pt x="308115" y="1476590"/>
                  </a:lnTo>
                  <a:lnTo>
                    <a:pt x="308115" y="1477860"/>
                  </a:lnTo>
                  <a:lnTo>
                    <a:pt x="1405395" y="1477860"/>
                  </a:lnTo>
                  <a:lnTo>
                    <a:pt x="1405395" y="1476590"/>
                  </a:lnTo>
                  <a:close/>
                </a:path>
                <a:path w="1710055" h="1482725">
                  <a:moveTo>
                    <a:pt x="303035" y="1474558"/>
                  </a:moveTo>
                  <a:lnTo>
                    <a:pt x="303035" y="1476590"/>
                  </a:lnTo>
                  <a:lnTo>
                    <a:pt x="305575" y="1476590"/>
                  </a:lnTo>
                  <a:lnTo>
                    <a:pt x="305575" y="1475320"/>
                  </a:lnTo>
                  <a:lnTo>
                    <a:pt x="853580" y="1475320"/>
                  </a:lnTo>
                  <a:lnTo>
                    <a:pt x="303035" y="1474558"/>
                  </a:lnTo>
                  <a:close/>
                </a:path>
                <a:path w="1710055" h="1482725">
                  <a:moveTo>
                    <a:pt x="1410475" y="1476209"/>
                  </a:moveTo>
                  <a:lnTo>
                    <a:pt x="1407935" y="1476209"/>
                  </a:lnTo>
                  <a:lnTo>
                    <a:pt x="1407935" y="1476590"/>
                  </a:lnTo>
                  <a:lnTo>
                    <a:pt x="1410475" y="1476590"/>
                  </a:lnTo>
                  <a:lnTo>
                    <a:pt x="1410475" y="1476209"/>
                  </a:lnTo>
                  <a:close/>
                </a:path>
                <a:path w="1710055" h="1482725">
                  <a:moveTo>
                    <a:pt x="1707655" y="1198540"/>
                  </a:moveTo>
                  <a:lnTo>
                    <a:pt x="1702027" y="1198540"/>
                  </a:lnTo>
                  <a:lnTo>
                    <a:pt x="1702004" y="1207303"/>
                  </a:lnTo>
                  <a:lnTo>
                    <a:pt x="10935" y="1207430"/>
                  </a:lnTo>
                  <a:lnTo>
                    <a:pt x="1702004" y="1207430"/>
                  </a:lnTo>
                  <a:lnTo>
                    <a:pt x="1702000" y="1208573"/>
                  </a:lnTo>
                  <a:lnTo>
                    <a:pt x="1702575" y="1208573"/>
                  </a:lnTo>
                  <a:lnTo>
                    <a:pt x="1702575" y="1206033"/>
                  </a:lnTo>
                  <a:lnTo>
                    <a:pt x="1703845" y="1206033"/>
                  </a:lnTo>
                  <a:lnTo>
                    <a:pt x="1703845" y="1203620"/>
                  </a:lnTo>
                  <a:lnTo>
                    <a:pt x="1705115" y="1203620"/>
                  </a:lnTo>
                  <a:lnTo>
                    <a:pt x="1705115" y="1202223"/>
                  </a:lnTo>
                  <a:lnTo>
                    <a:pt x="1706385" y="1202223"/>
                  </a:lnTo>
                  <a:lnTo>
                    <a:pt x="1706385" y="1199683"/>
                  </a:lnTo>
                  <a:lnTo>
                    <a:pt x="1707655" y="1199683"/>
                  </a:lnTo>
                  <a:lnTo>
                    <a:pt x="1707655" y="1198540"/>
                  </a:lnTo>
                  <a:close/>
                </a:path>
                <a:path w="1710055" h="1482725">
                  <a:moveTo>
                    <a:pt x="6331" y="1198540"/>
                  </a:moveTo>
                  <a:lnTo>
                    <a:pt x="4585" y="1198540"/>
                  </a:lnTo>
                  <a:lnTo>
                    <a:pt x="4585" y="1199683"/>
                  </a:lnTo>
                  <a:lnTo>
                    <a:pt x="5855" y="1199683"/>
                  </a:lnTo>
                  <a:lnTo>
                    <a:pt x="5855" y="1202223"/>
                  </a:lnTo>
                  <a:lnTo>
                    <a:pt x="6325" y="1202223"/>
                  </a:lnTo>
                  <a:lnTo>
                    <a:pt x="6331" y="1198540"/>
                  </a:lnTo>
                  <a:close/>
                </a:path>
                <a:path w="1710055" h="1482725">
                  <a:moveTo>
                    <a:pt x="6336" y="1195873"/>
                  </a:moveTo>
                  <a:lnTo>
                    <a:pt x="3315" y="1195873"/>
                  </a:lnTo>
                  <a:lnTo>
                    <a:pt x="3315" y="1198540"/>
                  </a:lnTo>
                  <a:lnTo>
                    <a:pt x="6331" y="1198540"/>
                  </a:lnTo>
                  <a:lnTo>
                    <a:pt x="6336" y="1195873"/>
                  </a:lnTo>
                  <a:close/>
                </a:path>
                <a:path w="1710055" h="1482725">
                  <a:moveTo>
                    <a:pt x="1702027" y="1198414"/>
                  </a:moveTo>
                  <a:lnTo>
                    <a:pt x="6331" y="1198540"/>
                  </a:lnTo>
                  <a:lnTo>
                    <a:pt x="1702027" y="1198540"/>
                  </a:lnTo>
                  <a:close/>
                </a:path>
                <a:path w="1710055" h="1482725">
                  <a:moveTo>
                    <a:pt x="1708147" y="1195873"/>
                  </a:moveTo>
                  <a:lnTo>
                    <a:pt x="1702033" y="1195873"/>
                  </a:lnTo>
                  <a:lnTo>
                    <a:pt x="1702027" y="1198414"/>
                  </a:lnTo>
                  <a:lnTo>
                    <a:pt x="1708143" y="1198413"/>
                  </a:lnTo>
                  <a:lnTo>
                    <a:pt x="1708147" y="1195873"/>
                  </a:lnTo>
                  <a:close/>
                </a:path>
                <a:path w="1710055" h="1482725">
                  <a:moveTo>
                    <a:pt x="6347" y="1189523"/>
                  </a:moveTo>
                  <a:lnTo>
                    <a:pt x="4" y="1189523"/>
                  </a:lnTo>
                  <a:lnTo>
                    <a:pt x="0" y="1192190"/>
                  </a:lnTo>
                  <a:lnTo>
                    <a:pt x="775" y="1192190"/>
                  </a:lnTo>
                  <a:lnTo>
                    <a:pt x="775" y="1195873"/>
                  </a:lnTo>
                  <a:lnTo>
                    <a:pt x="2045" y="1195873"/>
                  </a:lnTo>
                  <a:lnTo>
                    <a:pt x="2045" y="1194730"/>
                  </a:lnTo>
                  <a:lnTo>
                    <a:pt x="6338" y="1194730"/>
                  </a:lnTo>
                  <a:lnTo>
                    <a:pt x="6347" y="1189523"/>
                  </a:lnTo>
                  <a:close/>
                </a:path>
                <a:path w="1710055" h="1482725">
                  <a:moveTo>
                    <a:pt x="1702037" y="1194604"/>
                  </a:moveTo>
                  <a:lnTo>
                    <a:pt x="6338" y="1194730"/>
                  </a:lnTo>
                  <a:lnTo>
                    <a:pt x="1702037" y="1194730"/>
                  </a:lnTo>
                  <a:close/>
                </a:path>
                <a:path w="1710055" h="1482725">
                  <a:moveTo>
                    <a:pt x="1708158" y="1189523"/>
                  </a:moveTo>
                  <a:lnTo>
                    <a:pt x="6347" y="1189523"/>
                  </a:lnTo>
                  <a:lnTo>
                    <a:pt x="1702050" y="1189650"/>
                  </a:lnTo>
                  <a:lnTo>
                    <a:pt x="1702037" y="1194604"/>
                  </a:lnTo>
                  <a:lnTo>
                    <a:pt x="1708150" y="1194603"/>
                  </a:lnTo>
                  <a:lnTo>
                    <a:pt x="1708158" y="1189523"/>
                  </a:lnTo>
                  <a:close/>
                </a:path>
                <a:path w="1710055" h="1482725">
                  <a:moveTo>
                    <a:pt x="6369" y="1176823"/>
                  </a:moveTo>
                  <a:lnTo>
                    <a:pt x="26" y="1176823"/>
                  </a:lnTo>
                  <a:lnTo>
                    <a:pt x="6" y="1188253"/>
                  </a:lnTo>
                  <a:lnTo>
                    <a:pt x="6349" y="1188253"/>
                  </a:lnTo>
                  <a:lnTo>
                    <a:pt x="6369" y="1176823"/>
                  </a:lnTo>
                  <a:close/>
                </a:path>
                <a:path w="1710055" h="1482725">
                  <a:moveTo>
                    <a:pt x="1708180" y="1176823"/>
                  </a:moveTo>
                  <a:lnTo>
                    <a:pt x="1702083" y="1176823"/>
                  </a:lnTo>
                  <a:lnTo>
                    <a:pt x="1702053" y="1188253"/>
                  </a:lnTo>
                  <a:lnTo>
                    <a:pt x="1708160" y="1188253"/>
                  </a:lnTo>
                  <a:lnTo>
                    <a:pt x="1708180" y="1176823"/>
                  </a:lnTo>
                  <a:close/>
                </a:path>
                <a:path w="1710055" h="1482725">
                  <a:moveTo>
                    <a:pt x="6380" y="1170473"/>
                  </a:moveTo>
                  <a:lnTo>
                    <a:pt x="37" y="1170473"/>
                  </a:lnTo>
                  <a:lnTo>
                    <a:pt x="28" y="1175553"/>
                  </a:lnTo>
                  <a:lnTo>
                    <a:pt x="6371" y="1175553"/>
                  </a:lnTo>
                  <a:lnTo>
                    <a:pt x="6380" y="1170473"/>
                  </a:lnTo>
                  <a:close/>
                </a:path>
                <a:path w="1710055" h="1482725">
                  <a:moveTo>
                    <a:pt x="1708191" y="1170473"/>
                  </a:moveTo>
                  <a:lnTo>
                    <a:pt x="1702099" y="1170473"/>
                  </a:lnTo>
                  <a:lnTo>
                    <a:pt x="1702086" y="1175553"/>
                  </a:lnTo>
                  <a:lnTo>
                    <a:pt x="1708182" y="1175553"/>
                  </a:lnTo>
                  <a:lnTo>
                    <a:pt x="1708191" y="1170473"/>
                  </a:lnTo>
                  <a:close/>
                </a:path>
                <a:path w="1710055" h="1482725">
                  <a:moveTo>
                    <a:pt x="6393" y="1162853"/>
                  </a:moveTo>
                  <a:lnTo>
                    <a:pt x="50" y="1162853"/>
                  </a:lnTo>
                  <a:lnTo>
                    <a:pt x="39" y="1169203"/>
                  </a:lnTo>
                  <a:lnTo>
                    <a:pt x="6382" y="1169203"/>
                  </a:lnTo>
                  <a:lnTo>
                    <a:pt x="6393" y="1162853"/>
                  </a:lnTo>
                  <a:close/>
                </a:path>
                <a:path w="1710055" h="1482725">
                  <a:moveTo>
                    <a:pt x="1708204" y="1162853"/>
                  </a:moveTo>
                  <a:lnTo>
                    <a:pt x="1702119" y="1162853"/>
                  </a:lnTo>
                  <a:lnTo>
                    <a:pt x="1702103" y="1169203"/>
                  </a:lnTo>
                  <a:lnTo>
                    <a:pt x="1708193" y="1169203"/>
                  </a:lnTo>
                  <a:lnTo>
                    <a:pt x="1708204" y="1162853"/>
                  </a:lnTo>
                  <a:close/>
                </a:path>
                <a:path w="1710055" h="1482725">
                  <a:moveTo>
                    <a:pt x="6415" y="1150153"/>
                  </a:moveTo>
                  <a:lnTo>
                    <a:pt x="71" y="1150153"/>
                  </a:lnTo>
                  <a:lnTo>
                    <a:pt x="52" y="1161583"/>
                  </a:lnTo>
                  <a:lnTo>
                    <a:pt x="6395" y="1161583"/>
                  </a:lnTo>
                  <a:lnTo>
                    <a:pt x="6415" y="1150153"/>
                  </a:lnTo>
                  <a:close/>
                </a:path>
                <a:path w="1710055" h="1482725">
                  <a:moveTo>
                    <a:pt x="1708226" y="1150153"/>
                  </a:moveTo>
                  <a:lnTo>
                    <a:pt x="1702152" y="1150153"/>
                  </a:lnTo>
                  <a:lnTo>
                    <a:pt x="1702122" y="1161583"/>
                  </a:lnTo>
                  <a:lnTo>
                    <a:pt x="1708206" y="1161583"/>
                  </a:lnTo>
                  <a:lnTo>
                    <a:pt x="1708226" y="1150153"/>
                  </a:lnTo>
                  <a:close/>
                </a:path>
                <a:path w="1710055" h="1482725">
                  <a:moveTo>
                    <a:pt x="6448" y="1131103"/>
                  </a:moveTo>
                  <a:lnTo>
                    <a:pt x="104" y="1131103"/>
                  </a:lnTo>
                  <a:lnTo>
                    <a:pt x="74" y="1148883"/>
                  </a:lnTo>
                  <a:lnTo>
                    <a:pt x="6417" y="1148883"/>
                  </a:lnTo>
                  <a:lnTo>
                    <a:pt x="6448" y="1131103"/>
                  </a:lnTo>
                  <a:close/>
                </a:path>
                <a:path w="1710055" h="1482725">
                  <a:moveTo>
                    <a:pt x="1708258" y="1131103"/>
                  </a:moveTo>
                  <a:lnTo>
                    <a:pt x="1702201" y="1131103"/>
                  </a:lnTo>
                  <a:lnTo>
                    <a:pt x="1702155" y="1148883"/>
                  </a:lnTo>
                  <a:lnTo>
                    <a:pt x="1708228" y="1148883"/>
                  </a:lnTo>
                  <a:lnTo>
                    <a:pt x="1708258" y="1131103"/>
                  </a:lnTo>
                  <a:close/>
                </a:path>
                <a:path w="1710055" h="1482725">
                  <a:moveTo>
                    <a:pt x="6470" y="1118403"/>
                  </a:moveTo>
                  <a:lnTo>
                    <a:pt x="126" y="1118403"/>
                  </a:lnTo>
                  <a:lnTo>
                    <a:pt x="106" y="1129833"/>
                  </a:lnTo>
                  <a:lnTo>
                    <a:pt x="6450" y="1129833"/>
                  </a:lnTo>
                  <a:lnTo>
                    <a:pt x="6470" y="1118403"/>
                  </a:lnTo>
                  <a:close/>
                </a:path>
                <a:path w="1710055" h="1482725">
                  <a:moveTo>
                    <a:pt x="1708280" y="1118403"/>
                  </a:moveTo>
                  <a:lnTo>
                    <a:pt x="1702234" y="1118403"/>
                  </a:lnTo>
                  <a:lnTo>
                    <a:pt x="1702205" y="1129833"/>
                  </a:lnTo>
                  <a:lnTo>
                    <a:pt x="1708261" y="1129833"/>
                  </a:lnTo>
                  <a:lnTo>
                    <a:pt x="1708280" y="1118403"/>
                  </a:lnTo>
                  <a:close/>
                </a:path>
                <a:path w="1710055" h="1482725">
                  <a:moveTo>
                    <a:pt x="6481" y="1112053"/>
                  </a:moveTo>
                  <a:lnTo>
                    <a:pt x="137" y="1112053"/>
                  </a:lnTo>
                  <a:lnTo>
                    <a:pt x="128" y="1117133"/>
                  </a:lnTo>
                  <a:lnTo>
                    <a:pt x="6472" y="1117133"/>
                  </a:lnTo>
                  <a:lnTo>
                    <a:pt x="6481" y="1112053"/>
                  </a:lnTo>
                  <a:close/>
                </a:path>
                <a:path w="1710055" h="1482725">
                  <a:moveTo>
                    <a:pt x="1708291" y="1112053"/>
                  </a:moveTo>
                  <a:lnTo>
                    <a:pt x="1702251" y="1112053"/>
                  </a:lnTo>
                  <a:lnTo>
                    <a:pt x="1702238" y="1117133"/>
                  </a:lnTo>
                  <a:lnTo>
                    <a:pt x="1708282" y="1117133"/>
                  </a:lnTo>
                  <a:lnTo>
                    <a:pt x="1708291" y="1112053"/>
                  </a:lnTo>
                  <a:close/>
                </a:path>
                <a:path w="1710055" h="1482725">
                  <a:moveTo>
                    <a:pt x="6503" y="1099353"/>
                  </a:moveTo>
                  <a:lnTo>
                    <a:pt x="159" y="1099353"/>
                  </a:lnTo>
                  <a:lnTo>
                    <a:pt x="139" y="1110783"/>
                  </a:lnTo>
                  <a:lnTo>
                    <a:pt x="6483" y="1110783"/>
                  </a:lnTo>
                  <a:lnTo>
                    <a:pt x="6503" y="1099353"/>
                  </a:lnTo>
                  <a:close/>
                </a:path>
                <a:path w="1710055" h="1482725">
                  <a:moveTo>
                    <a:pt x="1708313" y="1099353"/>
                  </a:moveTo>
                  <a:lnTo>
                    <a:pt x="1702284" y="1099353"/>
                  </a:lnTo>
                  <a:lnTo>
                    <a:pt x="1702254" y="1110783"/>
                  </a:lnTo>
                  <a:lnTo>
                    <a:pt x="1708293" y="1110783"/>
                  </a:lnTo>
                  <a:lnTo>
                    <a:pt x="1708313" y="1099353"/>
                  </a:lnTo>
                  <a:close/>
                </a:path>
                <a:path w="1710055" h="1482725">
                  <a:moveTo>
                    <a:pt x="6525" y="1086653"/>
                  </a:moveTo>
                  <a:lnTo>
                    <a:pt x="180" y="1086653"/>
                  </a:lnTo>
                  <a:lnTo>
                    <a:pt x="161" y="1098083"/>
                  </a:lnTo>
                  <a:lnTo>
                    <a:pt x="6505" y="1098083"/>
                  </a:lnTo>
                  <a:lnTo>
                    <a:pt x="6525" y="1086653"/>
                  </a:lnTo>
                  <a:close/>
                </a:path>
                <a:path w="1710055" h="1482725">
                  <a:moveTo>
                    <a:pt x="1708335" y="1086653"/>
                  </a:moveTo>
                  <a:lnTo>
                    <a:pt x="1702317" y="1086653"/>
                  </a:lnTo>
                  <a:lnTo>
                    <a:pt x="1702287" y="1098083"/>
                  </a:lnTo>
                  <a:lnTo>
                    <a:pt x="1708315" y="1098083"/>
                  </a:lnTo>
                  <a:lnTo>
                    <a:pt x="1708335" y="1086653"/>
                  </a:lnTo>
                  <a:close/>
                </a:path>
              </a:pathLst>
            </a:custGeom>
            <a:solidFill>
              <a:srgbClr val="0046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360639" y="5093370"/>
              <a:ext cx="1698625" cy="1471295"/>
            </a:xfrm>
            <a:custGeom>
              <a:avLst/>
              <a:gdLst/>
              <a:ahLst/>
              <a:cxnLst/>
              <a:rect l="l" t="t" r="r" b="b"/>
              <a:pathLst>
                <a:path w="1698625" h="1471295">
                  <a:moveTo>
                    <a:pt x="300520" y="0"/>
                  </a:moveTo>
                  <a:lnTo>
                    <a:pt x="300520" y="599"/>
                  </a:lnTo>
                  <a:lnTo>
                    <a:pt x="297980" y="599"/>
                  </a:lnTo>
                  <a:lnTo>
                    <a:pt x="297980" y="1869"/>
                  </a:lnTo>
                  <a:lnTo>
                    <a:pt x="1133216" y="1869"/>
                  </a:lnTo>
                  <a:lnTo>
                    <a:pt x="300520" y="0"/>
                  </a:lnTo>
                  <a:close/>
                </a:path>
                <a:path w="1698625" h="1471295">
                  <a:moveTo>
                    <a:pt x="1411770" y="6949"/>
                  </a:moveTo>
                  <a:lnTo>
                    <a:pt x="286550" y="6949"/>
                  </a:lnTo>
                  <a:lnTo>
                    <a:pt x="286550" y="7369"/>
                  </a:lnTo>
                  <a:lnTo>
                    <a:pt x="849795" y="8219"/>
                  </a:lnTo>
                  <a:lnTo>
                    <a:pt x="1411770" y="8219"/>
                  </a:lnTo>
                  <a:lnTo>
                    <a:pt x="1411770" y="6949"/>
                  </a:lnTo>
                  <a:close/>
                </a:path>
                <a:path w="1698625" h="1471295">
                  <a:moveTo>
                    <a:pt x="1410500" y="5679"/>
                  </a:moveTo>
                  <a:lnTo>
                    <a:pt x="289090" y="5679"/>
                  </a:lnTo>
                  <a:lnTo>
                    <a:pt x="289090" y="6949"/>
                  </a:lnTo>
                  <a:lnTo>
                    <a:pt x="1410500" y="6949"/>
                  </a:lnTo>
                  <a:lnTo>
                    <a:pt x="1410500" y="5679"/>
                  </a:lnTo>
                  <a:close/>
                </a:path>
                <a:path w="1698625" h="1471295">
                  <a:moveTo>
                    <a:pt x="1407960" y="4409"/>
                  </a:moveTo>
                  <a:lnTo>
                    <a:pt x="290360" y="4409"/>
                  </a:lnTo>
                  <a:lnTo>
                    <a:pt x="290360" y="5679"/>
                  </a:lnTo>
                  <a:lnTo>
                    <a:pt x="1407960" y="5679"/>
                  </a:lnTo>
                  <a:lnTo>
                    <a:pt x="1407960" y="4409"/>
                  </a:lnTo>
                  <a:close/>
                </a:path>
                <a:path w="1698625" h="1471295">
                  <a:moveTo>
                    <a:pt x="1405420" y="3139"/>
                  </a:moveTo>
                  <a:lnTo>
                    <a:pt x="292900" y="3139"/>
                  </a:lnTo>
                  <a:lnTo>
                    <a:pt x="292900" y="4409"/>
                  </a:lnTo>
                  <a:lnTo>
                    <a:pt x="1405420" y="4409"/>
                  </a:lnTo>
                  <a:lnTo>
                    <a:pt x="1405420" y="3139"/>
                  </a:lnTo>
                  <a:close/>
                </a:path>
                <a:path w="1698625" h="1471295">
                  <a:moveTo>
                    <a:pt x="1133216" y="1869"/>
                  </a:moveTo>
                  <a:lnTo>
                    <a:pt x="295440" y="1869"/>
                  </a:lnTo>
                  <a:lnTo>
                    <a:pt x="295440" y="3139"/>
                  </a:lnTo>
                  <a:lnTo>
                    <a:pt x="1402880" y="3139"/>
                  </a:lnTo>
                  <a:lnTo>
                    <a:pt x="1402880" y="2475"/>
                  </a:lnTo>
                  <a:lnTo>
                    <a:pt x="1133216" y="1869"/>
                  </a:lnTo>
                  <a:close/>
                </a:path>
                <a:path w="1698625" h="1471295">
                  <a:moveTo>
                    <a:pt x="1414310" y="8219"/>
                  </a:moveTo>
                  <a:lnTo>
                    <a:pt x="849795" y="8219"/>
                  </a:lnTo>
                  <a:lnTo>
                    <a:pt x="1414310" y="9071"/>
                  </a:lnTo>
                  <a:lnTo>
                    <a:pt x="1414310" y="8219"/>
                  </a:lnTo>
                  <a:close/>
                </a:path>
                <a:path w="1698625" h="1471295">
                  <a:moveTo>
                    <a:pt x="7972" y="263489"/>
                  </a:moveTo>
                  <a:lnTo>
                    <a:pt x="7150" y="263489"/>
                  </a:lnTo>
                  <a:lnTo>
                    <a:pt x="7150" y="266029"/>
                  </a:lnTo>
                  <a:lnTo>
                    <a:pt x="5880" y="266029"/>
                  </a:lnTo>
                  <a:lnTo>
                    <a:pt x="5880" y="267299"/>
                  </a:lnTo>
                  <a:lnTo>
                    <a:pt x="4610" y="267299"/>
                  </a:lnTo>
                  <a:lnTo>
                    <a:pt x="4610" y="269839"/>
                  </a:lnTo>
                  <a:lnTo>
                    <a:pt x="3340" y="269839"/>
                  </a:lnTo>
                  <a:lnTo>
                    <a:pt x="3340" y="271109"/>
                  </a:lnTo>
                  <a:lnTo>
                    <a:pt x="2070" y="271109"/>
                  </a:lnTo>
                  <a:lnTo>
                    <a:pt x="2070" y="273649"/>
                  </a:lnTo>
                  <a:lnTo>
                    <a:pt x="7954" y="273649"/>
                  </a:lnTo>
                  <a:lnTo>
                    <a:pt x="7972" y="263489"/>
                  </a:lnTo>
                  <a:close/>
                </a:path>
                <a:path w="1698625" h="1471295">
                  <a:moveTo>
                    <a:pt x="1691170" y="262219"/>
                  </a:moveTo>
                  <a:lnTo>
                    <a:pt x="1690729" y="262219"/>
                  </a:lnTo>
                  <a:lnTo>
                    <a:pt x="1690709" y="273649"/>
                  </a:lnTo>
                  <a:lnTo>
                    <a:pt x="1697520" y="273649"/>
                  </a:lnTo>
                  <a:lnTo>
                    <a:pt x="1697520" y="271109"/>
                  </a:lnTo>
                  <a:lnTo>
                    <a:pt x="1696250" y="271109"/>
                  </a:lnTo>
                  <a:lnTo>
                    <a:pt x="1696250" y="269839"/>
                  </a:lnTo>
                  <a:lnTo>
                    <a:pt x="1694980" y="269839"/>
                  </a:lnTo>
                  <a:lnTo>
                    <a:pt x="1694980" y="267299"/>
                  </a:lnTo>
                  <a:lnTo>
                    <a:pt x="1693710" y="267299"/>
                  </a:lnTo>
                  <a:lnTo>
                    <a:pt x="1693710" y="266029"/>
                  </a:lnTo>
                  <a:lnTo>
                    <a:pt x="1692440" y="266029"/>
                  </a:lnTo>
                  <a:lnTo>
                    <a:pt x="1692440" y="263489"/>
                  </a:lnTo>
                  <a:lnTo>
                    <a:pt x="1691170" y="263489"/>
                  </a:lnTo>
                  <a:lnTo>
                    <a:pt x="1691170" y="262219"/>
                  </a:lnTo>
                  <a:close/>
                </a:path>
                <a:path w="1698625" h="1471295">
                  <a:moveTo>
                    <a:pt x="7954" y="273649"/>
                  </a:moveTo>
                  <a:lnTo>
                    <a:pt x="1596" y="273649"/>
                  </a:lnTo>
                  <a:lnTo>
                    <a:pt x="1563" y="292699"/>
                  </a:lnTo>
                  <a:lnTo>
                    <a:pt x="7921" y="292699"/>
                  </a:lnTo>
                  <a:lnTo>
                    <a:pt x="7954" y="273649"/>
                  </a:lnTo>
                  <a:close/>
                </a:path>
                <a:path w="1698625" h="1471295">
                  <a:moveTo>
                    <a:pt x="1698088" y="273649"/>
                  </a:moveTo>
                  <a:lnTo>
                    <a:pt x="1690709" y="273649"/>
                  </a:lnTo>
                  <a:lnTo>
                    <a:pt x="1690675" y="292699"/>
                  </a:lnTo>
                  <a:lnTo>
                    <a:pt x="1698038" y="292699"/>
                  </a:lnTo>
                  <a:lnTo>
                    <a:pt x="1698088" y="273649"/>
                  </a:lnTo>
                  <a:close/>
                </a:path>
                <a:path w="1698625" h="1471295">
                  <a:moveTo>
                    <a:pt x="7921" y="292699"/>
                  </a:moveTo>
                  <a:lnTo>
                    <a:pt x="1563" y="292699"/>
                  </a:lnTo>
                  <a:lnTo>
                    <a:pt x="1536" y="307939"/>
                  </a:lnTo>
                  <a:lnTo>
                    <a:pt x="7894" y="307939"/>
                  </a:lnTo>
                  <a:lnTo>
                    <a:pt x="7921" y="292699"/>
                  </a:lnTo>
                  <a:close/>
                </a:path>
                <a:path w="1698625" h="1471295">
                  <a:moveTo>
                    <a:pt x="1698038" y="292699"/>
                  </a:moveTo>
                  <a:lnTo>
                    <a:pt x="1690675" y="292699"/>
                  </a:lnTo>
                  <a:lnTo>
                    <a:pt x="1690649" y="307939"/>
                  </a:lnTo>
                  <a:lnTo>
                    <a:pt x="1697999" y="307939"/>
                  </a:lnTo>
                  <a:lnTo>
                    <a:pt x="1698038" y="292699"/>
                  </a:lnTo>
                  <a:close/>
                </a:path>
                <a:path w="1698625" h="1471295">
                  <a:moveTo>
                    <a:pt x="7894" y="307939"/>
                  </a:moveTo>
                  <a:lnTo>
                    <a:pt x="1536" y="307939"/>
                  </a:lnTo>
                  <a:lnTo>
                    <a:pt x="1530" y="311749"/>
                  </a:lnTo>
                  <a:lnTo>
                    <a:pt x="7888" y="311749"/>
                  </a:lnTo>
                  <a:lnTo>
                    <a:pt x="7894" y="307939"/>
                  </a:lnTo>
                  <a:close/>
                </a:path>
                <a:path w="1698625" h="1471295">
                  <a:moveTo>
                    <a:pt x="1697999" y="307939"/>
                  </a:moveTo>
                  <a:lnTo>
                    <a:pt x="1690649" y="307939"/>
                  </a:lnTo>
                  <a:lnTo>
                    <a:pt x="1690642" y="311749"/>
                  </a:lnTo>
                  <a:lnTo>
                    <a:pt x="1697989" y="311749"/>
                  </a:lnTo>
                  <a:lnTo>
                    <a:pt x="1697999" y="307939"/>
                  </a:lnTo>
                  <a:close/>
                </a:path>
                <a:path w="1698625" h="1471295">
                  <a:moveTo>
                    <a:pt x="7888" y="311749"/>
                  </a:moveTo>
                  <a:lnTo>
                    <a:pt x="1530" y="311749"/>
                  </a:lnTo>
                  <a:lnTo>
                    <a:pt x="1442" y="362549"/>
                  </a:lnTo>
                  <a:lnTo>
                    <a:pt x="7799" y="362549"/>
                  </a:lnTo>
                  <a:lnTo>
                    <a:pt x="7888" y="311749"/>
                  </a:lnTo>
                  <a:close/>
                </a:path>
                <a:path w="1698625" h="1471295">
                  <a:moveTo>
                    <a:pt x="1697989" y="311749"/>
                  </a:moveTo>
                  <a:lnTo>
                    <a:pt x="1690642" y="311749"/>
                  </a:lnTo>
                  <a:lnTo>
                    <a:pt x="1690554" y="362549"/>
                  </a:lnTo>
                  <a:lnTo>
                    <a:pt x="1697857" y="362549"/>
                  </a:lnTo>
                  <a:lnTo>
                    <a:pt x="1697989" y="311749"/>
                  </a:lnTo>
                  <a:close/>
                </a:path>
                <a:path w="1698625" h="1471295">
                  <a:moveTo>
                    <a:pt x="7799" y="362549"/>
                  </a:moveTo>
                  <a:lnTo>
                    <a:pt x="1442" y="362549"/>
                  </a:lnTo>
                  <a:lnTo>
                    <a:pt x="1387" y="394299"/>
                  </a:lnTo>
                  <a:lnTo>
                    <a:pt x="7744" y="394299"/>
                  </a:lnTo>
                  <a:lnTo>
                    <a:pt x="7799" y="362549"/>
                  </a:lnTo>
                  <a:close/>
                </a:path>
                <a:path w="1698625" h="1471295">
                  <a:moveTo>
                    <a:pt x="1697857" y="362549"/>
                  </a:moveTo>
                  <a:lnTo>
                    <a:pt x="1690554" y="362549"/>
                  </a:lnTo>
                  <a:lnTo>
                    <a:pt x="1690498" y="394299"/>
                  </a:lnTo>
                  <a:lnTo>
                    <a:pt x="1697775" y="394299"/>
                  </a:lnTo>
                  <a:lnTo>
                    <a:pt x="1697857" y="362549"/>
                  </a:lnTo>
                  <a:close/>
                </a:path>
                <a:path w="1698625" h="1471295">
                  <a:moveTo>
                    <a:pt x="7584" y="485866"/>
                  </a:moveTo>
                  <a:lnTo>
                    <a:pt x="1229" y="485866"/>
                  </a:lnTo>
                  <a:lnTo>
                    <a:pt x="1222" y="489549"/>
                  </a:lnTo>
                  <a:lnTo>
                    <a:pt x="7577" y="489549"/>
                  </a:lnTo>
                  <a:lnTo>
                    <a:pt x="7584" y="485866"/>
                  </a:lnTo>
                  <a:close/>
                </a:path>
                <a:path w="1698625" h="1471295">
                  <a:moveTo>
                    <a:pt x="1697537" y="485866"/>
                  </a:moveTo>
                  <a:lnTo>
                    <a:pt x="1690339" y="485866"/>
                  </a:lnTo>
                  <a:lnTo>
                    <a:pt x="1690332" y="489549"/>
                  </a:lnTo>
                  <a:lnTo>
                    <a:pt x="1697527" y="489549"/>
                  </a:lnTo>
                  <a:lnTo>
                    <a:pt x="1697537" y="485866"/>
                  </a:lnTo>
                  <a:close/>
                </a:path>
                <a:path w="1698625" h="1471295">
                  <a:moveTo>
                    <a:pt x="7584" y="485740"/>
                  </a:moveTo>
                  <a:lnTo>
                    <a:pt x="1690339" y="485866"/>
                  </a:lnTo>
                  <a:lnTo>
                    <a:pt x="7584" y="485740"/>
                  </a:lnTo>
                  <a:close/>
                </a:path>
                <a:path w="1698625" h="1471295">
                  <a:moveTo>
                    <a:pt x="1697560" y="476976"/>
                  </a:moveTo>
                  <a:lnTo>
                    <a:pt x="1690354" y="476976"/>
                  </a:lnTo>
                  <a:lnTo>
                    <a:pt x="1690339" y="485866"/>
                  </a:lnTo>
                  <a:lnTo>
                    <a:pt x="1697537" y="485866"/>
                  </a:lnTo>
                  <a:lnTo>
                    <a:pt x="1697560" y="476976"/>
                  </a:lnTo>
                  <a:close/>
                </a:path>
                <a:path w="1698625" h="1471295">
                  <a:moveTo>
                    <a:pt x="7600" y="476976"/>
                  </a:moveTo>
                  <a:lnTo>
                    <a:pt x="1244" y="476976"/>
                  </a:lnTo>
                  <a:lnTo>
                    <a:pt x="1229" y="485739"/>
                  </a:lnTo>
                  <a:lnTo>
                    <a:pt x="7584" y="485740"/>
                  </a:lnTo>
                  <a:lnTo>
                    <a:pt x="7600" y="476976"/>
                  </a:lnTo>
                  <a:close/>
                </a:path>
                <a:path w="1698625" h="1471295">
                  <a:moveTo>
                    <a:pt x="7608" y="471896"/>
                  </a:moveTo>
                  <a:lnTo>
                    <a:pt x="1253" y="471896"/>
                  </a:lnTo>
                  <a:lnTo>
                    <a:pt x="1244" y="476976"/>
                  </a:lnTo>
                  <a:lnTo>
                    <a:pt x="7600" y="476849"/>
                  </a:lnTo>
                  <a:lnTo>
                    <a:pt x="7608" y="471896"/>
                  </a:lnTo>
                  <a:close/>
                </a:path>
                <a:path w="1698625" h="1471295">
                  <a:moveTo>
                    <a:pt x="1697574" y="471769"/>
                  </a:moveTo>
                  <a:lnTo>
                    <a:pt x="1690363" y="471770"/>
                  </a:lnTo>
                  <a:lnTo>
                    <a:pt x="1690354" y="476849"/>
                  </a:lnTo>
                  <a:lnTo>
                    <a:pt x="1697560" y="476849"/>
                  </a:lnTo>
                  <a:lnTo>
                    <a:pt x="1697574" y="471769"/>
                  </a:lnTo>
                  <a:close/>
                </a:path>
                <a:path w="1698625" h="1471295">
                  <a:moveTo>
                    <a:pt x="7615" y="468086"/>
                  </a:moveTo>
                  <a:lnTo>
                    <a:pt x="1260" y="468086"/>
                  </a:lnTo>
                  <a:lnTo>
                    <a:pt x="1253" y="471896"/>
                  </a:lnTo>
                  <a:lnTo>
                    <a:pt x="7608" y="471896"/>
                  </a:lnTo>
                  <a:lnTo>
                    <a:pt x="7615" y="468086"/>
                  </a:lnTo>
                  <a:close/>
                </a:path>
                <a:path w="1698625" h="1471295">
                  <a:moveTo>
                    <a:pt x="1690363" y="471770"/>
                  </a:moveTo>
                  <a:lnTo>
                    <a:pt x="7608" y="471896"/>
                  </a:lnTo>
                  <a:lnTo>
                    <a:pt x="1690363" y="471896"/>
                  </a:lnTo>
                  <a:close/>
                </a:path>
                <a:path w="1698625" h="1471295">
                  <a:moveTo>
                    <a:pt x="1690363" y="471769"/>
                  </a:moveTo>
                  <a:lnTo>
                    <a:pt x="795949" y="471837"/>
                  </a:lnTo>
                  <a:lnTo>
                    <a:pt x="1690363" y="471769"/>
                  </a:lnTo>
                  <a:close/>
                </a:path>
                <a:path w="1698625" h="1471295">
                  <a:moveTo>
                    <a:pt x="1697583" y="468086"/>
                  </a:moveTo>
                  <a:lnTo>
                    <a:pt x="1690370" y="468086"/>
                  </a:lnTo>
                  <a:lnTo>
                    <a:pt x="1690363" y="471770"/>
                  </a:lnTo>
                  <a:lnTo>
                    <a:pt x="1697574" y="471769"/>
                  </a:lnTo>
                  <a:lnTo>
                    <a:pt x="1697583" y="468086"/>
                  </a:lnTo>
                  <a:close/>
                </a:path>
                <a:path w="1698625" h="1471295">
                  <a:moveTo>
                    <a:pt x="7615" y="467960"/>
                  </a:moveTo>
                  <a:lnTo>
                    <a:pt x="1690370" y="468086"/>
                  </a:lnTo>
                  <a:lnTo>
                    <a:pt x="7615" y="467960"/>
                  </a:lnTo>
                  <a:close/>
                </a:path>
                <a:path w="1698625" h="1471295">
                  <a:moveTo>
                    <a:pt x="1697590" y="465546"/>
                  </a:moveTo>
                  <a:lnTo>
                    <a:pt x="1690374" y="465546"/>
                  </a:lnTo>
                  <a:lnTo>
                    <a:pt x="1690370" y="468086"/>
                  </a:lnTo>
                  <a:lnTo>
                    <a:pt x="1697583" y="468086"/>
                  </a:lnTo>
                  <a:lnTo>
                    <a:pt x="1697590" y="465546"/>
                  </a:lnTo>
                  <a:close/>
                </a:path>
                <a:path w="1698625" h="1471295">
                  <a:moveTo>
                    <a:pt x="7620" y="465546"/>
                  </a:moveTo>
                  <a:lnTo>
                    <a:pt x="1264" y="465546"/>
                  </a:lnTo>
                  <a:lnTo>
                    <a:pt x="1260" y="467959"/>
                  </a:lnTo>
                  <a:lnTo>
                    <a:pt x="7615" y="467960"/>
                  </a:lnTo>
                  <a:lnTo>
                    <a:pt x="7620" y="465546"/>
                  </a:lnTo>
                  <a:close/>
                </a:path>
                <a:path w="1698625" h="1471295">
                  <a:moveTo>
                    <a:pt x="7620" y="465420"/>
                  </a:moveTo>
                  <a:lnTo>
                    <a:pt x="1690374" y="465546"/>
                  </a:lnTo>
                  <a:lnTo>
                    <a:pt x="7620" y="465420"/>
                  </a:lnTo>
                  <a:close/>
                </a:path>
                <a:path w="1698625" h="1471295">
                  <a:moveTo>
                    <a:pt x="1697623" y="452846"/>
                  </a:moveTo>
                  <a:lnTo>
                    <a:pt x="1690396" y="452846"/>
                  </a:lnTo>
                  <a:lnTo>
                    <a:pt x="1690374" y="465546"/>
                  </a:lnTo>
                  <a:lnTo>
                    <a:pt x="1697590" y="465546"/>
                  </a:lnTo>
                  <a:lnTo>
                    <a:pt x="1697623" y="452846"/>
                  </a:lnTo>
                  <a:close/>
                </a:path>
                <a:path w="1698625" h="1471295">
                  <a:moveTo>
                    <a:pt x="7642" y="452846"/>
                  </a:moveTo>
                  <a:lnTo>
                    <a:pt x="1286" y="452846"/>
                  </a:lnTo>
                  <a:lnTo>
                    <a:pt x="1264" y="465419"/>
                  </a:lnTo>
                  <a:lnTo>
                    <a:pt x="7620" y="465420"/>
                  </a:lnTo>
                  <a:lnTo>
                    <a:pt x="7642" y="452846"/>
                  </a:lnTo>
                  <a:close/>
                </a:path>
                <a:path w="1698625" h="1471295">
                  <a:moveTo>
                    <a:pt x="7642" y="452720"/>
                  </a:moveTo>
                  <a:lnTo>
                    <a:pt x="1690396" y="452846"/>
                  </a:lnTo>
                  <a:lnTo>
                    <a:pt x="7642" y="452720"/>
                  </a:lnTo>
                  <a:close/>
                </a:path>
                <a:path w="1698625" h="1471295">
                  <a:moveTo>
                    <a:pt x="1697630" y="450306"/>
                  </a:moveTo>
                  <a:lnTo>
                    <a:pt x="1690401" y="450306"/>
                  </a:lnTo>
                  <a:lnTo>
                    <a:pt x="1690396" y="452846"/>
                  </a:lnTo>
                  <a:lnTo>
                    <a:pt x="1697623" y="452846"/>
                  </a:lnTo>
                  <a:lnTo>
                    <a:pt x="1697630" y="450306"/>
                  </a:lnTo>
                  <a:close/>
                </a:path>
                <a:path w="1698625" h="1471295">
                  <a:moveTo>
                    <a:pt x="7646" y="450306"/>
                  </a:moveTo>
                  <a:lnTo>
                    <a:pt x="1290" y="450306"/>
                  </a:lnTo>
                  <a:lnTo>
                    <a:pt x="1286" y="452719"/>
                  </a:lnTo>
                  <a:lnTo>
                    <a:pt x="7642" y="452720"/>
                  </a:lnTo>
                  <a:lnTo>
                    <a:pt x="7646" y="450306"/>
                  </a:lnTo>
                  <a:close/>
                </a:path>
                <a:path w="1698625" h="1471295">
                  <a:moveTo>
                    <a:pt x="1290" y="450179"/>
                  </a:moveTo>
                  <a:close/>
                </a:path>
                <a:path w="1698625" h="1471295">
                  <a:moveTo>
                    <a:pt x="7646" y="450180"/>
                  </a:moveTo>
                  <a:lnTo>
                    <a:pt x="1690401" y="450306"/>
                  </a:lnTo>
                  <a:lnTo>
                    <a:pt x="7646" y="450180"/>
                  </a:lnTo>
                  <a:close/>
                </a:path>
                <a:path w="1698625" h="1471295">
                  <a:moveTo>
                    <a:pt x="1697639" y="446496"/>
                  </a:moveTo>
                  <a:lnTo>
                    <a:pt x="1690407" y="446496"/>
                  </a:lnTo>
                  <a:lnTo>
                    <a:pt x="1690401" y="450306"/>
                  </a:lnTo>
                  <a:lnTo>
                    <a:pt x="1697630" y="450306"/>
                  </a:lnTo>
                  <a:lnTo>
                    <a:pt x="1697639" y="446496"/>
                  </a:lnTo>
                  <a:close/>
                </a:path>
                <a:path w="1698625" h="1471295">
                  <a:moveTo>
                    <a:pt x="7653" y="446496"/>
                  </a:moveTo>
                  <a:lnTo>
                    <a:pt x="1297" y="446496"/>
                  </a:lnTo>
                  <a:lnTo>
                    <a:pt x="1291" y="450179"/>
                  </a:lnTo>
                  <a:lnTo>
                    <a:pt x="7646" y="450180"/>
                  </a:lnTo>
                  <a:lnTo>
                    <a:pt x="7653" y="446496"/>
                  </a:lnTo>
                  <a:close/>
                </a:path>
                <a:path w="1698625" h="1471295">
                  <a:moveTo>
                    <a:pt x="7664" y="440146"/>
                  </a:moveTo>
                  <a:lnTo>
                    <a:pt x="1308" y="440146"/>
                  </a:lnTo>
                  <a:lnTo>
                    <a:pt x="1297" y="446496"/>
                  </a:lnTo>
                  <a:lnTo>
                    <a:pt x="7653" y="446369"/>
                  </a:lnTo>
                  <a:lnTo>
                    <a:pt x="7664" y="440146"/>
                  </a:lnTo>
                  <a:close/>
                </a:path>
                <a:path w="1698625" h="1471295">
                  <a:moveTo>
                    <a:pt x="1697656" y="440146"/>
                  </a:moveTo>
                  <a:lnTo>
                    <a:pt x="1690418" y="440146"/>
                  </a:lnTo>
                  <a:lnTo>
                    <a:pt x="1690407" y="446370"/>
                  </a:lnTo>
                  <a:lnTo>
                    <a:pt x="1697639" y="446369"/>
                  </a:lnTo>
                  <a:lnTo>
                    <a:pt x="1697656" y="440146"/>
                  </a:lnTo>
                  <a:close/>
                </a:path>
                <a:path w="1698625" h="1471295">
                  <a:moveTo>
                    <a:pt x="1690419" y="440019"/>
                  </a:moveTo>
                  <a:lnTo>
                    <a:pt x="7664" y="440019"/>
                  </a:lnTo>
                  <a:lnTo>
                    <a:pt x="1690418" y="440146"/>
                  </a:lnTo>
                  <a:lnTo>
                    <a:pt x="1690419" y="440019"/>
                  </a:lnTo>
                  <a:close/>
                </a:path>
                <a:path w="1698625" h="1471295">
                  <a:moveTo>
                    <a:pt x="7668" y="437606"/>
                  </a:moveTo>
                  <a:lnTo>
                    <a:pt x="1312" y="437606"/>
                  </a:lnTo>
                  <a:lnTo>
                    <a:pt x="1308" y="440019"/>
                  </a:lnTo>
                  <a:lnTo>
                    <a:pt x="7664" y="440019"/>
                  </a:lnTo>
                  <a:lnTo>
                    <a:pt x="7668" y="437606"/>
                  </a:lnTo>
                  <a:close/>
                </a:path>
                <a:path w="1698625" h="1471295">
                  <a:moveTo>
                    <a:pt x="1697663" y="437606"/>
                  </a:moveTo>
                  <a:lnTo>
                    <a:pt x="1690423" y="437606"/>
                  </a:lnTo>
                  <a:lnTo>
                    <a:pt x="1690419" y="440019"/>
                  </a:lnTo>
                  <a:lnTo>
                    <a:pt x="1697656" y="440019"/>
                  </a:lnTo>
                  <a:lnTo>
                    <a:pt x="1697663" y="437606"/>
                  </a:lnTo>
                  <a:close/>
                </a:path>
                <a:path w="1698625" h="1471295">
                  <a:moveTo>
                    <a:pt x="1312" y="437479"/>
                  </a:moveTo>
                  <a:close/>
                </a:path>
                <a:path w="1698625" h="1471295">
                  <a:moveTo>
                    <a:pt x="7669" y="437480"/>
                  </a:moveTo>
                  <a:lnTo>
                    <a:pt x="1690423" y="437606"/>
                  </a:lnTo>
                  <a:lnTo>
                    <a:pt x="7669" y="437480"/>
                  </a:lnTo>
                  <a:close/>
                </a:path>
                <a:path w="1698625" h="1471295">
                  <a:moveTo>
                    <a:pt x="1697695" y="424906"/>
                  </a:moveTo>
                  <a:lnTo>
                    <a:pt x="1690445" y="424906"/>
                  </a:lnTo>
                  <a:lnTo>
                    <a:pt x="1690427" y="434939"/>
                  </a:lnTo>
                  <a:lnTo>
                    <a:pt x="7673" y="435066"/>
                  </a:lnTo>
                  <a:lnTo>
                    <a:pt x="1690427" y="435066"/>
                  </a:lnTo>
                  <a:lnTo>
                    <a:pt x="1690423" y="437606"/>
                  </a:lnTo>
                  <a:lnTo>
                    <a:pt x="1697663" y="437606"/>
                  </a:lnTo>
                  <a:lnTo>
                    <a:pt x="1697695" y="424906"/>
                  </a:lnTo>
                  <a:close/>
                </a:path>
                <a:path w="1698625" h="1471295">
                  <a:moveTo>
                    <a:pt x="7691" y="424906"/>
                  </a:moveTo>
                  <a:lnTo>
                    <a:pt x="1334" y="424906"/>
                  </a:lnTo>
                  <a:lnTo>
                    <a:pt x="1313" y="437479"/>
                  </a:lnTo>
                  <a:lnTo>
                    <a:pt x="7669" y="437480"/>
                  </a:lnTo>
                  <a:lnTo>
                    <a:pt x="7691" y="424906"/>
                  </a:lnTo>
                  <a:close/>
                </a:path>
                <a:path w="1698625" h="1471295">
                  <a:moveTo>
                    <a:pt x="1334" y="424779"/>
                  </a:moveTo>
                  <a:close/>
                </a:path>
                <a:path w="1698625" h="1471295">
                  <a:moveTo>
                    <a:pt x="7691" y="424780"/>
                  </a:moveTo>
                  <a:lnTo>
                    <a:pt x="1690445" y="424906"/>
                  </a:lnTo>
                  <a:lnTo>
                    <a:pt x="7691" y="424780"/>
                  </a:lnTo>
                  <a:close/>
                </a:path>
                <a:path w="1698625" h="1471295">
                  <a:moveTo>
                    <a:pt x="1697719" y="416016"/>
                  </a:moveTo>
                  <a:lnTo>
                    <a:pt x="1690460" y="416016"/>
                  </a:lnTo>
                  <a:lnTo>
                    <a:pt x="1690445" y="424906"/>
                  </a:lnTo>
                  <a:lnTo>
                    <a:pt x="1697695" y="424906"/>
                  </a:lnTo>
                  <a:lnTo>
                    <a:pt x="1697719" y="416016"/>
                  </a:lnTo>
                  <a:close/>
                </a:path>
                <a:path w="1698625" h="1471295">
                  <a:moveTo>
                    <a:pt x="7706" y="416016"/>
                  </a:moveTo>
                  <a:lnTo>
                    <a:pt x="1350" y="416016"/>
                  </a:lnTo>
                  <a:lnTo>
                    <a:pt x="1334" y="424779"/>
                  </a:lnTo>
                  <a:lnTo>
                    <a:pt x="7691" y="424780"/>
                  </a:lnTo>
                  <a:lnTo>
                    <a:pt x="7706" y="416016"/>
                  </a:lnTo>
                  <a:close/>
                </a:path>
                <a:path w="1698625" h="1471295">
                  <a:moveTo>
                    <a:pt x="1690454" y="419699"/>
                  </a:moveTo>
                  <a:lnTo>
                    <a:pt x="7700" y="419699"/>
                  </a:lnTo>
                  <a:lnTo>
                    <a:pt x="7699" y="419826"/>
                  </a:lnTo>
                  <a:lnTo>
                    <a:pt x="1690454" y="419699"/>
                  </a:lnTo>
                  <a:close/>
                </a:path>
                <a:path w="1698625" h="1471295">
                  <a:moveTo>
                    <a:pt x="7706" y="415890"/>
                  </a:moveTo>
                  <a:lnTo>
                    <a:pt x="1690460" y="416016"/>
                  </a:lnTo>
                  <a:lnTo>
                    <a:pt x="7706" y="415890"/>
                  </a:lnTo>
                  <a:close/>
                </a:path>
                <a:path w="1698625" h="1471295">
                  <a:moveTo>
                    <a:pt x="1697725" y="413349"/>
                  </a:moveTo>
                  <a:lnTo>
                    <a:pt x="1690465" y="413350"/>
                  </a:lnTo>
                  <a:lnTo>
                    <a:pt x="1690460" y="416016"/>
                  </a:lnTo>
                  <a:lnTo>
                    <a:pt x="1697719" y="416016"/>
                  </a:lnTo>
                  <a:lnTo>
                    <a:pt x="1697725" y="413349"/>
                  </a:lnTo>
                  <a:close/>
                </a:path>
                <a:path w="1698625" h="1471295">
                  <a:moveTo>
                    <a:pt x="7710" y="413476"/>
                  </a:moveTo>
                  <a:lnTo>
                    <a:pt x="1354" y="413476"/>
                  </a:lnTo>
                  <a:lnTo>
                    <a:pt x="1350" y="415889"/>
                  </a:lnTo>
                  <a:lnTo>
                    <a:pt x="7706" y="415890"/>
                  </a:lnTo>
                  <a:lnTo>
                    <a:pt x="7710" y="413476"/>
                  </a:lnTo>
                  <a:close/>
                </a:path>
                <a:path w="1698625" h="1471295">
                  <a:moveTo>
                    <a:pt x="1690465" y="413349"/>
                  </a:moveTo>
                  <a:lnTo>
                    <a:pt x="7711" y="413349"/>
                  </a:lnTo>
                  <a:lnTo>
                    <a:pt x="1690465" y="413349"/>
                  </a:lnTo>
                  <a:close/>
                </a:path>
                <a:path w="1698625" h="1471295">
                  <a:moveTo>
                    <a:pt x="7732" y="400776"/>
                  </a:moveTo>
                  <a:lnTo>
                    <a:pt x="1376" y="400776"/>
                  </a:lnTo>
                  <a:lnTo>
                    <a:pt x="1354" y="413349"/>
                  </a:lnTo>
                  <a:lnTo>
                    <a:pt x="7711" y="413349"/>
                  </a:lnTo>
                  <a:lnTo>
                    <a:pt x="7717" y="409666"/>
                  </a:lnTo>
                  <a:lnTo>
                    <a:pt x="1690472" y="409666"/>
                  </a:lnTo>
                  <a:lnTo>
                    <a:pt x="7717" y="409539"/>
                  </a:lnTo>
                  <a:lnTo>
                    <a:pt x="7732" y="400776"/>
                  </a:lnTo>
                  <a:close/>
                </a:path>
                <a:path w="1698625" h="1471295">
                  <a:moveTo>
                    <a:pt x="1697758" y="400649"/>
                  </a:moveTo>
                  <a:lnTo>
                    <a:pt x="1690487" y="400650"/>
                  </a:lnTo>
                  <a:lnTo>
                    <a:pt x="1690465" y="413349"/>
                  </a:lnTo>
                  <a:lnTo>
                    <a:pt x="1697725" y="413349"/>
                  </a:lnTo>
                  <a:lnTo>
                    <a:pt x="1697758" y="400649"/>
                  </a:lnTo>
                  <a:close/>
                </a:path>
                <a:path w="1698625" h="1471295">
                  <a:moveTo>
                    <a:pt x="1690487" y="400649"/>
                  </a:moveTo>
                  <a:lnTo>
                    <a:pt x="7733" y="400649"/>
                  </a:lnTo>
                  <a:lnTo>
                    <a:pt x="1690487" y="400649"/>
                  </a:lnTo>
                  <a:close/>
                </a:path>
                <a:path w="1698625" h="1471295">
                  <a:moveTo>
                    <a:pt x="7744" y="394426"/>
                  </a:moveTo>
                  <a:lnTo>
                    <a:pt x="1387" y="394426"/>
                  </a:lnTo>
                  <a:lnTo>
                    <a:pt x="1376" y="400649"/>
                  </a:lnTo>
                  <a:lnTo>
                    <a:pt x="7733" y="400649"/>
                  </a:lnTo>
                  <a:lnTo>
                    <a:pt x="7744" y="394426"/>
                  </a:lnTo>
                  <a:close/>
                </a:path>
                <a:path w="1698625" h="1471295">
                  <a:moveTo>
                    <a:pt x="1697775" y="394426"/>
                  </a:moveTo>
                  <a:lnTo>
                    <a:pt x="1690498" y="394426"/>
                  </a:lnTo>
                  <a:lnTo>
                    <a:pt x="1690487" y="400649"/>
                  </a:lnTo>
                  <a:lnTo>
                    <a:pt x="1697758" y="400649"/>
                  </a:lnTo>
                  <a:lnTo>
                    <a:pt x="1697775" y="394426"/>
                  </a:lnTo>
                  <a:close/>
                </a:path>
                <a:path w="1698625" h="1471295">
                  <a:moveTo>
                    <a:pt x="7577" y="489549"/>
                  </a:moveTo>
                  <a:lnTo>
                    <a:pt x="1222" y="489549"/>
                  </a:lnTo>
                  <a:lnTo>
                    <a:pt x="1091" y="565749"/>
                  </a:lnTo>
                  <a:lnTo>
                    <a:pt x="7444" y="565749"/>
                  </a:lnTo>
                  <a:lnTo>
                    <a:pt x="7577" y="489549"/>
                  </a:lnTo>
                  <a:close/>
                </a:path>
                <a:path w="1698625" h="1471295">
                  <a:moveTo>
                    <a:pt x="1697527" y="489549"/>
                  </a:moveTo>
                  <a:lnTo>
                    <a:pt x="1690332" y="489549"/>
                  </a:lnTo>
                  <a:lnTo>
                    <a:pt x="1690199" y="565749"/>
                  </a:lnTo>
                  <a:lnTo>
                    <a:pt x="1697330" y="565749"/>
                  </a:lnTo>
                  <a:lnTo>
                    <a:pt x="1697527" y="489549"/>
                  </a:lnTo>
                  <a:close/>
                </a:path>
                <a:path w="1698625" h="1471295">
                  <a:moveTo>
                    <a:pt x="7444" y="565749"/>
                  </a:moveTo>
                  <a:lnTo>
                    <a:pt x="1091" y="565749"/>
                  </a:lnTo>
                  <a:lnTo>
                    <a:pt x="816" y="724499"/>
                  </a:lnTo>
                  <a:lnTo>
                    <a:pt x="7167" y="724499"/>
                  </a:lnTo>
                  <a:lnTo>
                    <a:pt x="7444" y="565749"/>
                  </a:lnTo>
                  <a:close/>
                </a:path>
                <a:path w="1698625" h="1471295">
                  <a:moveTo>
                    <a:pt x="1697330" y="565749"/>
                  </a:moveTo>
                  <a:lnTo>
                    <a:pt x="1690199" y="565749"/>
                  </a:lnTo>
                  <a:lnTo>
                    <a:pt x="1689922" y="724499"/>
                  </a:lnTo>
                  <a:lnTo>
                    <a:pt x="1696918" y="724499"/>
                  </a:lnTo>
                  <a:lnTo>
                    <a:pt x="1697330" y="565749"/>
                  </a:lnTo>
                  <a:close/>
                </a:path>
                <a:path w="1698625" h="1471295">
                  <a:moveTo>
                    <a:pt x="7167" y="724499"/>
                  </a:moveTo>
                  <a:lnTo>
                    <a:pt x="816" y="724499"/>
                  </a:lnTo>
                  <a:lnTo>
                    <a:pt x="575" y="864199"/>
                  </a:lnTo>
                  <a:lnTo>
                    <a:pt x="6924" y="864199"/>
                  </a:lnTo>
                  <a:lnTo>
                    <a:pt x="7167" y="724499"/>
                  </a:lnTo>
                  <a:close/>
                </a:path>
                <a:path w="1698625" h="1471295">
                  <a:moveTo>
                    <a:pt x="1696918" y="724499"/>
                  </a:moveTo>
                  <a:lnTo>
                    <a:pt x="1689922" y="724499"/>
                  </a:lnTo>
                  <a:lnTo>
                    <a:pt x="1689678" y="864199"/>
                  </a:lnTo>
                  <a:lnTo>
                    <a:pt x="1696555" y="864199"/>
                  </a:lnTo>
                  <a:lnTo>
                    <a:pt x="1696918" y="724499"/>
                  </a:lnTo>
                  <a:close/>
                </a:path>
                <a:path w="1698625" h="1471295">
                  <a:moveTo>
                    <a:pt x="6924" y="864199"/>
                  </a:moveTo>
                  <a:lnTo>
                    <a:pt x="575" y="864199"/>
                  </a:lnTo>
                  <a:lnTo>
                    <a:pt x="465" y="927699"/>
                  </a:lnTo>
                  <a:lnTo>
                    <a:pt x="6813" y="927699"/>
                  </a:lnTo>
                  <a:lnTo>
                    <a:pt x="6924" y="864199"/>
                  </a:lnTo>
                  <a:close/>
                </a:path>
                <a:path w="1698625" h="1471295">
                  <a:moveTo>
                    <a:pt x="1696555" y="864199"/>
                  </a:moveTo>
                  <a:lnTo>
                    <a:pt x="1689678" y="864199"/>
                  </a:lnTo>
                  <a:lnTo>
                    <a:pt x="1689567" y="927699"/>
                  </a:lnTo>
                  <a:lnTo>
                    <a:pt x="1696390" y="927699"/>
                  </a:lnTo>
                  <a:lnTo>
                    <a:pt x="1696555" y="864199"/>
                  </a:lnTo>
                  <a:close/>
                </a:path>
                <a:path w="1698625" h="1471295">
                  <a:moveTo>
                    <a:pt x="6813" y="927699"/>
                  </a:moveTo>
                  <a:lnTo>
                    <a:pt x="465" y="927699"/>
                  </a:lnTo>
                  <a:lnTo>
                    <a:pt x="443" y="940399"/>
                  </a:lnTo>
                  <a:lnTo>
                    <a:pt x="6791" y="940399"/>
                  </a:lnTo>
                  <a:lnTo>
                    <a:pt x="6813" y="927699"/>
                  </a:lnTo>
                  <a:close/>
                </a:path>
                <a:path w="1698625" h="1471295">
                  <a:moveTo>
                    <a:pt x="1696390" y="927699"/>
                  </a:moveTo>
                  <a:lnTo>
                    <a:pt x="1689567" y="927699"/>
                  </a:lnTo>
                  <a:lnTo>
                    <a:pt x="1689545" y="940399"/>
                  </a:lnTo>
                  <a:lnTo>
                    <a:pt x="1696357" y="940399"/>
                  </a:lnTo>
                  <a:lnTo>
                    <a:pt x="1696390" y="927699"/>
                  </a:lnTo>
                  <a:close/>
                </a:path>
                <a:path w="1698625" h="1471295">
                  <a:moveTo>
                    <a:pt x="6791" y="940399"/>
                  </a:moveTo>
                  <a:lnTo>
                    <a:pt x="443" y="940399"/>
                  </a:lnTo>
                  <a:lnTo>
                    <a:pt x="428" y="949289"/>
                  </a:lnTo>
                  <a:lnTo>
                    <a:pt x="6775" y="949289"/>
                  </a:lnTo>
                  <a:lnTo>
                    <a:pt x="6791" y="940399"/>
                  </a:lnTo>
                  <a:close/>
                </a:path>
                <a:path w="1698625" h="1471295">
                  <a:moveTo>
                    <a:pt x="1696357" y="940399"/>
                  </a:moveTo>
                  <a:lnTo>
                    <a:pt x="1689545" y="940399"/>
                  </a:lnTo>
                  <a:lnTo>
                    <a:pt x="1689530" y="949289"/>
                  </a:lnTo>
                  <a:lnTo>
                    <a:pt x="1696334" y="949289"/>
                  </a:lnTo>
                  <a:lnTo>
                    <a:pt x="1696357" y="940399"/>
                  </a:lnTo>
                  <a:close/>
                </a:path>
                <a:path w="1698625" h="1471295">
                  <a:moveTo>
                    <a:pt x="6553" y="1076289"/>
                  </a:moveTo>
                  <a:lnTo>
                    <a:pt x="210" y="1076289"/>
                  </a:lnTo>
                  <a:lnTo>
                    <a:pt x="201" y="1080099"/>
                  </a:lnTo>
                  <a:lnTo>
                    <a:pt x="6547" y="1080099"/>
                  </a:lnTo>
                  <a:lnTo>
                    <a:pt x="6553" y="1076289"/>
                  </a:lnTo>
                  <a:close/>
                </a:path>
                <a:path w="1698625" h="1471295">
                  <a:moveTo>
                    <a:pt x="1696005" y="1076289"/>
                  </a:moveTo>
                  <a:lnTo>
                    <a:pt x="1689308" y="1076289"/>
                  </a:lnTo>
                  <a:lnTo>
                    <a:pt x="1689301" y="1080099"/>
                  </a:lnTo>
                  <a:lnTo>
                    <a:pt x="1695995" y="1080099"/>
                  </a:lnTo>
                  <a:lnTo>
                    <a:pt x="1696005" y="1076289"/>
                  </a:lnTo>
                  <a:close/>
                </a:path>
                <a:path w="1698625" h="1471295">
                  <a:moveTo>
                    <a:pt x="217" y="1071209"/>
                  </a:moveTo>
                  <a:lnTo>
                    <a:pt x="210" y="1076289"/>
                  </a:lnTo>
                  <a:lnTo>
                    <a:pt x="6553" y="1076285"/>
                  </a:lnTo>
                  <a:lnTo>
                    <a:pt x="6562" y="1071214"/>
                  </a:lnTo>
                  <a:lnTo>
                    <a:pt x="217" y="1071209"/>
                  </a:lnTo>
                  <a:close/>
                </a:path>
                <a:path w="1698625" h="1471295">
                  <a:moveTo>
                    <a:pt x="1689310" y="1075024"/>
                  </a:moveTo>
                  <a:lnTo>
                    <a:pt x="6553" y="1076289"/>
                  </a:lnTo>
                  <a:lnTo>
                    <a:pt x="1689308" y="1076289"/>
                  </a:lnTo>
                  <a:lnTo>
                    <a:pt x="1689310" y="1075024"/>
                  </a:lnTo>
                  <a:close/>
                </a:path>
                <a:path w="1698625" h="1471295">
                  <a:moveTo>
                    <a:pt x="1689315" y="1072474"/>
                  </a:moveTo>
                  <a:lnTo>
                    <a:pt x="1689310" y="1075024"/>
                  </a:lnTo>
                  <a:lnTo>
                    <a:pt x="1696008" y="1075019"/>
                  </a:lnTo>
                  <a:lnTo>
                    <a:pt x="1696018" y="1072479"/>
                  </a:lnTo>
                  <a:lnTo>
                    <a:pt x="1689315" y="1072474"/>
                  </a:lnTo>
                  <a:close/>
                </a:path>
                <a:path w="1698625" h="1471295">
                  <a:moveTo>
                    <a:pt x="1696034" y="1064859"/>
                  </a:moveTo>
                  <a:lnTo>
                    <a:pt x="1689328" y="1064864"/>
                  </a:lnTo>
                  <a:lnTo>
                    <a:pt x="1689315" y="1072474"/>
                  </a:lnTo>
                  <a:lnTo>
                    <a:pt x="1696018" y="1072479"/>
                  </a:lnTo>
                  <a:lnTo>
                    <a:pt x="1696034" y="1064859"/>
                  </a:lnTo>
                  <a:close/>
                </a:path>
                <a:path w="1698625" h="1471295">
                  <a:moveTo>
                    <a:pt x="6571" y="1066125"/>
                  </a:moveTo>
                  <a:lnTo>
                    <a:pt x="228" y="1066129"/>
                  </a:lnTo>
                  <a:lnTo>
                    <a:pt x="217" y="1071209"/>
                  </a:lnTo>
                  <a:lnTo>
                    <a:pt x="6562" y="1071214"/>
                  </a:lnTo>
                  <a:lnTo>
                    <a:pt x="6571" y="1066125"/>
                  </a:lnTo>
                  <a:close/>
                </a:path>
                <a:path w="1698625" h="1471295">
                  <a:moveTo>
                    <a:pt x="6576" y="1063589"/>
                  </a:moveTo>
                  <a:lnTo>
                    <a:pt x="232" y="1063589"/>
                  </a:lnTo>
                  <a:lnTo>
                    <a:pt x="228" y="1066129"/>
                  </a:lnTo>
                  <a:lnTo>
                    <a:pt x="6571" y="1066125"/>
                  </a:lnTo>
                  <a:lnTo>
                    <a:pt x="6576" y="1063589"/>
                  </a:lnTo>
                  <a:close/>
                </a:path>
                <a:path w="1698625" h="1471295">
                  <a:moveTo>
                    <a:pt x="1696041" y="1063589"/>
                  </a:moveTo>
                  <a:lnTo>
                    <a:pt x="1689330" y="1063589"/>
                  </a:lnTo>
                  <a:lnTo>
                    <a:pt x="1689328" y="1064864"/>
                  </a:lnTo>
                  <a:lnTo>
                    <a:pt x="1696034" y="1064859"/>
                  </a:lnTo>
                  <a:lnTo>
                    <a:pt x="1696041" y="1063589"/>
                  </a:lnTo>
                  <a:close/>
                </a:path>
                <a:path w="1698625" h="1471295">
                  <a:moveTo>
                    <a:pt x="254" y="1049619"/>
                  </a:moveTo>
                  <a:lnTo>
                    <a:pt x="232" y="1063589"/>
                  </a:lnTo>
                  <a:lnTo>
                    <a:pt x="6576" y="1063585"/>
                  </a:lnTo>
                  <a:lnTo>
                    <a:pt x="6600" y="1049624"/>
                  </a:lnTo>
                  <a:lnTo>
                    <a:pt x="254" y="1049619"/>
                  </a:lnTo>
                  <a:close/>
                </a:path>
                <a:path w="1698625" h="1471295">
                  <a:moveTo>
                    <a:pt x="1689332" y="1062324"/>
                  </a:moveTo>
                  <a:lnTo>
                    <a:pt x="6578" y="1063589"/>
                  </a:lnTo>
                  <a:lnTo>
                    <a:pt x="1689330" y="1063589"/>
                  </a:lnTo>
                  <a:lnTo>
                    <a:pt x="1689332" y="1062324"/>
                  </a:lnTo>
                  <a:close/>
                </a:path>
                <a:path w="1698625" h="1471295">
                  <a:moveTo>
                    <a:pt x="1689332" y="1062319"/>
                  </a:moveTo>
                  <a:lnTo>
                    <a:pt x="6580" y="1062319"/>
                  </a:lnTo>
                  <a:lnTo>
                    <a:pt x="6578" y="1063585"/>
                  </a:lnTo>
                  <a:lnTo>
                    <a:pt x="1689332" y="1062319"/>
                  </a:lnTo>
                  <a:close/>
                </a:path>
                <a:path w="1698625" h="1471295">
                  <a:moveTo>
                    <a:pt x="1689352" y="1050884"/>
                  </a:moveTo>
                  <a:lnTo>
                    <a:pt x="1689332" y="1062324"/>
                  </a:lnTo>
                  <a:lnTo>
                    <a:pt x="1696041" y="1062319"/>
                  </a:lnTo>
                  <a:lnTo>
                    <a:pt x="1696071" y="1050889"/>
                  </a:lnTo>
                  <a:lnTo>
                    <a:pt x="1689352" y="1050884"/>
                  </a:lnTo>
                  <a:close/>
                </a:path>
                <a:path w="1698625" h="1471295">
                  <a:moveTo>
                    <a:pt x="1689361" y="1047074"/>
                  </a:moveTo>
                  <a:lnTo>
                    <a:pt x="1689354" y="1049619"/>
                  </a:lnTo>
                  <a:lnTo>
                    <a:pt x="1696074" y="1049619"/>
                  </a:lnTo>
                  <a:lnTo>
                    <a:pt x="1696074" y="1050889"/>
                  </a:lnTo>
                  <a:lnTo>
                    <a:pt x="1696082" y="1047079"/>
                  </a:lnTo>
                  <a:lnTo>
                    <a:pt x="1689361" y="1047074"/>
                  </a:lnTo>
                  <a:close/>
                </a:path>
                <a:path w="1698625" h="1471295">
                  <a:moveTo>
                    <a:pt x="1689354" y="1049619"/>
                  </a:moveTo>
                  <a:lnTo>
                    <a:pt x="6600" y="1049624"/>
                  </a:lnTo>
                  <a:lnTo>
                    <a:pt x="1689352" y="1050884"/>
                  </a:lnTo>
                  <a:lnTo>
                    <a:pt x="1689354" y="1049619"/>
                  </a:lnTo>
                  <a:close/>
                </a:path>
                <a:path w="1698625" h="1471295">
                  <a:moveTo>
                    <a:pt x="261" y="1045809"/>
                  </a:moveTo>
                  <a:lnTo>
                    <a:pt x="254" y="1049619"/>
                  </a:lnTo>
                  <a:lnTo>
                    <a:pt x="6600" y="1049619"/>
                  </a:lnTo>
                  <a:lnTo>
                    <a:pt x="6607" y="1045814"/>
                  </a:lnTo>
                  <a:lnTo>
                    <a:pt x="261" y="1045809"/>
                  </a:lnTo>
                  <a:close/>
                </a:path>
                <a:path w="1698625" h="1471295">
                  <a:moveTo>
                    <a:pt x="1689359" y="1047079"/>
                  </a:moveTo>
                  <a:close/>
                </a:path>
                <a:path w="1698625" h="1471295">
                  <a:moveTo>
                    <a:pt x="1689364" y="1044534"/>
                  </a:moveTo>
                  <a:lnTo>
                    <a:pt x="1689361" y="1047074"/>
                  </a:lnTo>
                  <a:lnTo>
                    <a:pt x="1696084" y="1047079"/>
                  </a:lnTo>
                  <a:lnTo>
                    <a:pt x="1696090" y="1044539"/>
                  </a:lnTo>
                  <a:lnTo>
                    <a:pt x="1689364" y="1044534"/>
                  </a:lnTo>
                  <a:close/>
                </a:path>
                <a:path w="1698625" h="1471295">
                  <a:moveTo>
                    <a:pt x="1689360" y="1046426"/>
                  </a:moveTo>
                  <a:lnTo>
                    <a:pt x="823728" y="1046426"/>
                  </a:lnTo>
                  <a:lnTo>
                    <a:pt x="1689359" y="1047074"/>
                  </a:lnTo>
                  <a:lnTo>
                    <a:pt x="1689360" y="1046426"/>
                  </a:lnTo>
                  <a:close/>
                </a:path>
                <a:path w="1698625" h="1471295">
                  <a:moveTo>
                    <a:pt x="1689361" y="1045809"/>
                  </a:moveTo>
                  <a:lnTo>
                    <a:pt x="6607" y="1045809"/>
                  </a:lnTo>
                  <a:lnTo>
                    <a:pt x="823728" y="1046426"/>
                  </a:lnTo>
                  <a:lnTo>
                    <a:pt x="1689360" y="1046426"/>
                  </a:lnTo>
                  <a:lnTo>
                    <a:pt x="1689361" y="1045809"/>
                  </a:lnTo>
                  <a:close/>
                </a:path>
                <a:path w="1698625" h="1471295">
                  <a:moveTo>
                    <a:pt x="265" y="1043269"/>
                  </a:moveTo>
                  <a:lnTo>
                    <a:pt x="261" y="1045809"/>
                  </a:lnTo>
                  <a:lnTo>
                    <a:pt x="6607" y="1045814"/>
                  </a:lnTo>
                  <a:lnTo>
                    <a:pt x="6611" y="1043274"/>
                  </a:lnTo>
                  <a:lnTo>
                    <a:pt x="265" y="1043269"/>
                  </a:lnTo>
                  <a:close/>
                </a:path>
                <a:path w="1698625" h="1471295">
                  <a:moveTo>
                    <a:pt x="1689410" y="1019134"/>
                  </a:moveTo>
                  <a:lnTo>
                    <a:pt x="1689364" y="1044534"/>
                  </a:lnTo>
                  <a:lnTo>
                    <a:pt x="1696090" y="1044539"/>
                  </a:lnTo>
                  <a:lnTo>
                    <a:pt x="1696154" y="1019139"/>
                  </a:lnTo>
                  <a:lnTo>
                    <a:pt x="1689410" y="1019134"/>
                  </a:lnTo>
                  <a:close/>
                </a:path>
                <a:path w="1698625" h="1471295">
                  <a:moveTo>
                    <a:pt x="309" y="1017869"/>
                  </a:moveTo>
                  <a:lnTo>
                    <a:pt x="265" y="1043269"/>
                  </a:lnTo>
                  <a:lnTo>
                    <a:pt x="6611" y="1043274"/>
                  </a:lnTo>
                  <a:lnTo>
                    <a:pt x="6655" y="1017874"/>
                  </a:lnTo>
                  <a:lnTo>
                    <a:pt x="309" y="1017869"/>
                  </a:lnTo>
                  <a:close/>
                </a:path>
                <a:path w="1698625" h="1471295">
                  <a:moveTo>
                    <a:pt x="1689408" y="1019139"/>
                  </a:moveTo>
                  <a:close/>
                </a:path>
                <a:path w="1698625" h="1471295">
                  <a:moveTo>
                    <a:pt x="6655" y="1017869"/>
                  </a:moveTo>
                  <a:lnTo>
                    <a:pt x="822325" y="1018485"/>
                  </a:lnTo>
                  <a:lnTo>
                    <a:pt x="6655" y="1017869"/>
                  </a:lnTo>
                  <a:close/>
                </a:path>
                <a:path w="1698625" h="1471295">
                  <a:moveTo>
                    <a:pt x="320" y="1011519"/>
                  </a:moveTo>
                  <a:lnTo>
                    <a:pt x="309" y="1017869"/>
                  </a:lnTo>
                  <a:lnTo>
                    <a:pt x="6655" y="1017869"/>
                  </a:lnTo>
                  <a:lnTo>
                    <a:pt x="6667" y="1011524"/>
                  </a:lnTo>
                  <a:lnTo>
                    <a:pt x="320" y="1011519"/>
                  </a:lnTo>
                  <a:close/>
                </a:path>
                <a:path w="1698625" h="1471295">
                  <a:moveTo>
                    <a:pt x="1689421" y="1012784"/>
                  </a:moveTo>
                  <a:lnTo>
                    <a:pt x="1689411" y="1017869"/>
                  </a:lnTo>
                  <a:lnTo>
                    <a:pt x="1696156" y="1017869"/>
                  </a:lnTo>
                  <a:lnTo>
                    <a:pt x="1696173" y="1012789"/>
                  </a:lnTo>
                  <a:lnTo>
                    <a:pt x="1689421" y="1012784"/>
                  </a:lnTo>
                  <a:close/>
                </a:path>
                <a:path w="1698625" h="1471295">
                  <a:moveTo>
                    <a:pt x="1689422" y="1011519"/>
                  </a:moveTo>
                  <a:lnTo>
                    <a:pt x="6667" y="1011519"/>
                  </a:lnTo>
                  <a:lnTo>
                    <a:pt x="1689421" y="1012784"/>
                  </a:lnTo>
                  <a:lnTo>
                    <a:pt x="1689422" y="1011519"/>
                  </a:lnTo>
                  <a:close/>
                </a:path>
                <a:path w="1698625" h="1471295">
                  <a:moveTo>
                    <a:pt x="6667" y="1011519"/>
                  </a:moveTo>
                  <a:lnTo>
                    <a:pt x="822007" y="1012135"/>
                  </a:lnTo>
                  <a:lnTo>
                    <a:pt x="6667" y="1011519"/>
                  </a:lnTo>
                  <a:close/>
                </a:path>
                <a:path w="1698625" h="1471295">
                  <a:moveTo>
                    <a:pt x="6698" y="995009"/>
                  </a:moveTo>
                  <a:lnTo>
                    <a:pt x="351" y="995009"/>
                  </a:lnTo>
                  <a:lnTo>
                    <a:pt x="320" y="1011519"/>
                  </a:lnTo>
                  <a:lnTo>
                    <a:pt x="6667" y="1011519"/>
                  </a:lnTo>
                  <a:lnTo>
                    <a:pt x="6698" y="995009"/>
                  </a:lnTo>
                  <a:close/>
                </a:path>
                <a:path w="1698625" h="1471295">
                  <a:moveTo>
                    <a:pt x="1696219" y="995009"/>
                  </a:moveTo>
                  <a:lnTo>
                    <a:pt x="1689452" y="995009"/>
                  </a:lnTo>
                  <a:lnTo>
                    <a:pt x="1689422" y="1011519"/>
                  </a:lnTo>
                  <a:lnTo>
                    <a:pt x="1696173" y="1011519"/>
                  </a:lnTo>
                  <a:lnTo>
                    <a:pt x="1696219" y="995009"/>
                  </a:lnTo>
                  <a:close/>
                </a:path>
                <a:path w="1698625" h="1471295">
                  <a:moveTo>
                    <a:pt x="6775" y="950559"/>
                  </a:moveTo>
                  <a:lnTo>
                    <a:pt x="428" y="950559"/>
                  </a:lnTo>
                  <a:lnTo>
                    <a:pt x="351" y="993739"/>
                  </a:lnTo>
                  <a:lnTo>
                    <a:pt x="1696219" y="995009"/>
                  </a:lnTo>
                  <a:lnTo>
                    <a:pt x="1696222" y="993739"/>
                  </a:lnTo>
                  <a:lnTo>
                    <a:pt x="6698" y="993739"/>
                  </a:lnTo>
                  <a:lnTo>
                    <a:pt x="6775" y="950559"/>
                  </a:lnTo>
                  <a:close/>
                </a:path>
                <a:path w="1698625" h="1471295">
                  <a:moveTo>
                    <a:pt x="1696334" y="950559"/>
                  </a:moveTo>
                  <a:lnTo>
                    <a:pt x="1689530" y="950559"/>
                  </a:lnTo>
                  <a:lnTo>
                    <a:pt x="1689452" y="993739"/>
                  </a:lnTo>
                  <a:lnTo>
                    <a:pt x="1696222" y="993739"/>
                  </a:lnTo>
                  <a:lnTo>
                    <a:pt x="1696334" y="950559"/>
                  </a:lnTo>
                  <a:close/>
                </a:path>
                <a:path w="1698625" h="1471295">
                  <a:moveTo>
                    <a:pt x="1404150" y="1468792"/>
                  </a:moveTo>
                  <a:lnTo>
                    <a:pt x="296710" y="1468792"/>
                  </a:lnTo>
                  <a:lnTo>
                    <a:pt x="296710" y="1469173"/>
                  </a:lnTo>
                  <a:lnTo>
                    <a:pt x="847255" y="1470062"/>
                  </a:lnTo>
                  <a:lnTo>
                    <a:pt x="1401610" y="1470062"/>
                  </a:lnTo>
                  <a:lnTo>
                    <a:pt x="1401610" y="1470824"/>
                  </a:lnTo>
                  <a:lnTo>
                    <a:pt x="1404150" y="1470824"/>
                  </a:lnTo>
                  <a:lnTo>
                    <a:pt x="1404150" y="1468792"/>
                  </a:lnTo>
                  <a:close/>
                </a:path>
                <a:path w="1698625" h="1471295">
                  <a:moveTo>
                    <a:pt x="1409230" y="1466252"/>
                  </a:moveTo>
                  <a:lnTo>
                    <a:pt x="291630" y="1466252"/>
                  </a:lnTo>
                  <a:lnTo>
                    <a:pt x="291630" y="1468792"/>
                  </a:lnTo>
                  <a:lnTo>
                    <a:pt x="294170" y="1468792"/>
                  </a:lnTo>
                  <a:lnTo>
                    <a:pt x="294170" y="1467522"/>
                  </a:lnTo>
                  <a:lnTo>
                    <a:pt x="1409230" y="1467522"/>
                  </a:lnTo>
                  <a:lnTo>
                    <a:pt x="1409230" y="1466252"/>
                  </a:lnTo>
                  <a:close/>
                </a:path>
                <a:path w="1698625" h="1471295">
                  <a:moveTo>
                    <a:pt x="1409230" y="1467522"/>
                  </a:moveTo>
                  <a:lnTo>
                    <a:pt x="1406690" y="1467522"/>
                  </a:lnTo>
                  <a:lnTo>
                    <a:pt x="1406690" y="1468792"/>
                  </a:lnTo>
                  <a:lnTo>
                    <a:pt x="1409230" y="1468792"/>
                  </a:lnTo>
                  <a:lnTo>
                    <a:pt x="1409230" y="1467522"/>
                  </a:lnTo>
                  <a:close/>
                </a:path>
                <a:path w="1698625" h="1471295">
                  <a:moveTo>
                    <a:pt x="1410500" y="1464982"/>
                  </a:moveTo>
                  <a:lnTo>
                    <a:pt x="289090" y="1464982"/>
                  </a:lnTo>
                  <a:lnTo>
                    <a:pt x="289090" y="1466252"/>
                  </a:lnTo>
                  <a:lnTo>
                    <a:pt x="1410500" y="1466252"/>
                  </a:lnTo>
                  <a:lnTo>
                    <a:pt x="1410500" y="1464982"/>
                  </a:lnTo>
                  <a:close/>
                </a:path>
                <a:path w="1698625" h="1471295">
                  <a:moveTo>
                    <a:pt x="285280" y="1462823"/>
                  </a:moveTo>
                  <a:lnTo>
                    <a:pt x="285280" y="1464982"/>
                  </a:lnTo>
                  <a:lnTo>
                    <a:pt x="287820" y="1464982"/>
                  </a:lnTo>
                  <a:lnTo>
                    <a:pt x="287820" y="1463712"/>
                  </a:lnTo>
                  <a:lnTo>
                    <a:pt x="847255" y="1463712"/>
                  </a:lnTo>
                  <a:lnTo>
                    <a:pt x="285280" y="1462823"/>
                  </a:lnTo>
                  <a:close/>
                </a:path>
                <a:path w="1698625" h="1471295">
                  <a:moveTo>
                    <a:pt x="1414310" y="1464601"/>
                  </a:moveTo>
                  <a:lnTo>
                    <a:pt x="1413040" y="1464601"/>
                  </a:lnTo>
                  <a:lnTo>
                    <a:pt x="1413040" y="1464982"/>
                  </a:lnTo>
                  <a:lnTo>
                    <a:pt x="1414310" y="1464982"/>
                  </a:lnTo>
                  <a:lnTo>
                    <a:pt x="1414310" y="1464601"/>
                  </a:lnTo>
                  <a:close/>
                </a:path>
                <a:path w="1698625" h="1471295">
                  <a:moveTo>
                    <a:pt x="1689900" y="1209639"/>
                  </a:moveTo>
                  <a:lnTo>
                    <a:pt x="1689075" y="1209639"/>
                  </a:lnTo>
                  <a:lnTo>
                    <a:pt x="1689071" y="1212306"/>
                  </a:lnTo>
                  <a:lnTo>
                    <a:pt x="1689900" y="1212306"/>
                  </a:lnTo>
                  <a:lnTo>
                    <a:pt x="1689900" y="1209639"/>
                  </a:lnTo>
                  <a:close/>
                </a:path>
                <a:path w="1698625" h="1471295">
                  <a:moveTo>
                    <a:pt x="1694980" y="1203289"/>
                  </a:moveTo>
                  <a:lnTo>
                    <a:pt x="1689086" y="1203289"/>
                  </a:lnTo>
                  <a:lnTo>
                    <a:pt x="1689077" y="1208496"/>
                  </a:lnTo>
                  <a:lnTo>
                    <a:pt x="1691170" y="1208496"/>
                  </a:lnTo>
                  <a:lnTo>
                    <a:pt x="1691170" y="1209639"/>
                  </a:lnTo>
                  <a:lnTo>
                    <a:pt x="1692440" y="1209639"/>
                  </a:lnTo>
                  <a:lnTo>
                    <a:pt x="1692440" y="1205956"/>
                  </a:lnTo>
                  <a:lnTo>
                    <a:pt x="1693710" y="1205956"/>
                  </a:lnTo>
                  <a:lnTo>
                    <a:pt x="1693710" y="1204686"/>
                  </a:lnTo>
                  <a:lnTo>
                    <a:pt x="1694980" y="1204686"/>
                  </a:lnTo>
                  <a:lnTo>
                    <a:pt x="1694980" y="1203289"/>
                  </a:lnTo>
                  <a:close/>
                </a:path>
                <a:path w="1698625" h="1471295">
                  <a:moveTo>
                    <a:pt x="6332" y="1203289"/>
                  </a:moveTo>
                  <a:lnTo>
                    <a:pt x="4610" y="1203289"/>
                  </a:lnTo>
                  <a:lnTo>
                    <a:pt x="4610" y="1204686"/>
                  </a:lnTo>
                  <a:lnTo>
                    <a:pt x="5880" y="1204686"/>
                  </a:lnTo>
                  <a:lnTo>
                    <a:pt x="5880" y="1205956"/>
                  </a:lnTo>
                  <a:lnTo>
                    <a:pt x="6327" y="1205956"/>
                  </a:lnTo>
                  <a:lnTo>
                    <a:pt x="6332" y="1203289"/>
                  </a:lnTo>
                  <a:close/>
                </a:path>
                <a:path w="1698625" h="1471295">
                  <a:moveTo>
                    <a:pt x="6354" y="1190589"/>
                  </a:moveTo>
                  <a:lnTo>
                    <a:pt x="10" y="1190589"/>
                  </a:lnTo>
                  <a:lnTo>
                    <a:pt x="0" y="1196939"/>
                  </a:lnTo>
                  <a:lnTo>
                    <a:pt x="800" y="1196939"/>
                  </a:lnTo>
                  <a:lnTo>
                    <a:pt x="800" y="1198336"/>
                  </a:lnTo>
                  <a:lnTo>
                    <a:pt x="2070" y="1198336"/>
                  </a:lnTo>
                  <a:lnTo>
                    <a:pt x="2070" y="1200749"/>
                  </a:lnTo>
                  <a:lnTo>
                    <a:pt x="3340" y="1200749"/>
                  </a:lnTo>
                  <a:lnTo>
                    <a:pt x="3340" y="1203289"/>
                  </a:lnTo>
                  <a:lnTo>
                    <a:pt x="4610" y="1203289"/>
                  </a:lnTo>
                  <a:lnTo>
                    <a:pt x="4610" y="1202146"/>
                  </a:lnTo>
                  <a:lnTo>
                    <a:pt x="6334" y="1202146"/>
                  </a:lnTo>
                  <a:lnTo>
                    <a:pt x="6354" y="1190589"/>
                  </a:lnTo>
                  <a:close/>
                </a:path>
                <a:path w="1698625" h="1471295">
                  <a:moveTo>
                    <a:pt x="1695678" y="1202146"/>
                  </a:moveTo>
                  <a:lnTo>
                    <a:pt x="1694980" y="1202146"/>
                  </a:lnTo>
                  <a:lnTo>
                    <a:pt x="1694980" y="1203289"/>
                  </a:lnTo>
                  <a:lnTo>
                    <a:pt x="1695675" y="1203289"/>
                  </a:lnTo>
                  <a:lnTo>
                    <a:pt x="1695678" y="1202146"/>
                  </a:lnTo>
                  <a:close/>
                </a:path>
                <a:path w="1698625" h="1471295">
                  <a:moveTo>
                    <a:pt x="1689089" y="1202020"/>
                  </a:moveTo>
                  <a:lnTo>
                    <a:pt x="6334" y="1202146"/>
                  </a:lnTo>
                  <a:lnTo>
                    <a:pt x="1689088" y="1202146"/>
                  </a:lnTo>
                  <a:close/>
                </a:path>
                <a:path w="1698625" h="1471295">
                  <a:moveTo>
                    <a:pt x="1695708" y="1190589"/>
                  </a:moveTo>
                  <a:lnTo>
                    <a:pt x="1689108" y="1190589"/>
                  </a:lnTo>
                  <a:lnTo>
                    <a:pt x="1689089" y="1202020"/>
                  </a:lnTo>
                  <a:lnTo>
                    <a:pt x="1695678" y="1202019"/>
                  </a:lnTo>
                  <a:lnTo>
                    <a:pt x="1695708" y="1190589"/>
                  </a:lnTo>
                  <a:close/>
                </a:path>
                <a:path w="1698625" h="1471295">
                  <a:moveTo>
                    <a:pt x="6341" y="1198209"/>
                  </a:moveTo>
                  <a:lnTo>
                    <a:pt x="1689095" y="1198336"/>
                  </a:lnTo>
                  <a:lnTo>
                    <a:pt x="6341" y="1198209"/>
                  </a:lnTo>
                  <a:close/>
                </a:path>
                <a:path w="1698625" h="1471295">
                  <a:moveTo>
                    <a:pt x="6365" y="1184239"/>
                  </a:moveTo>
                  <a:lnTo>
                    <a:pt x="21" y="1184239"/>
                  </a:lnTo>
                  <a:lnTo>
                    <a:pt x="13" y="1189319"/>
                  </a:lnTo>
                  <a:lnTo>
                    <a:pt x="6356" y="1189319"/>
                  </a:lnTo>
                  <a:lnTo>
                    <a:pt x="6365" y="1184239"/>
                  </a:lnTo>
                  <a:close/>
                </a:path>
                <a:path w="1698625" h="1471295">
                  <a:moveTo>
                    <a:pt x="1695725" y="1184239"/>
                  </a:moveTo>
                  <a:lnTo>
                    <a:pt x="1689120" y="1184239"/>
                  </a:lnTo>
                  <a:lnTo>
                    <a:pt x="1689111" y="1189319"/>
                  </a:lnTo>
                  <a:lnTo>
                    <a:pt x="1695711" y="1189319"/>
                  </a:lnTo>
                  <a:lnTo>
                    <a:pt x="1695725" y="1184239"/>
                  </a:lnTo>
                  <a:close/>
                </a:path>
                <a:path w="1698625" h="1471295">
                  <a:moveTo>
                    <a:pt x="6387" y="1171539"/>
                  </a:moveTo>
                  <a:lnTo>
                    <a:pt x="43" y="1171539"/>
                  </a:lnTo>
                  <a:lnTo>
                    <a:pt x="24" y="1182969"/>
                  </a:lnTo>
                  <a:lnTo>
                    <a:pt x="6367" y="1182969"/>
                  </a:lnTo>
                  <a:lnTo>
                    <a:pt x="6387" y="1171539"/>
                  </a:lnTo>
                  <a:close/>
                </a:path>
                <a:path w="1698625" h="1471295">
                  <a:moveTo>
                    <a:pt x="1695758" y="1171539"/>
                  </a:moveTo>
                  <a:lnTo>
                    <a:pt x="1689142" y="1171539"/>
                  </a:lnTo>
                  <a:lnTo>
                    <a:pt x="1689122" y="1182969"/>
                  </a:lnTo>
                  <a:lnTo>
                    <a:pt x="1695728" y="1182969"/>
                  </a:lnTo>
                  <a:lnTo>
                    <a:pt x="1695758" y="1171539"/>
                  </a:lnTo>
                  <a:close/>
                </a:path>
                <a:path w="1698625" h="1471295">
                  <a:moveTo>
                    <a:pt x="6398" y="1165189"/>
                  </a:moveTo>
                  <a:lnTo>
                    <a:pt x="54" y="1165189"/>
                  </a:lnTo>
                  <a:lnTo>
                    <a:pt x="46" y="1170269"/>
                  </a:lnTo>
                  <a:lnTo>
                    <a:pt x="6389" y="1170269"/>
                  </a:lnTo>
                  <a:lnTo>
                    <a:pt x="6398" y="1165189"/>
                  </a:lnTo>
                  <a:close/>
                </a:path>
                <a:path w="1698625" h="1471295">
                  <a:moveTo>
                    <a:pt x="1695774" y="1165189"/>
                  </a:moveTo>
                  <a:lnTo>
                    <a:pt x="1689153" y="1165189"/>
                  </a:lnTo>
                  <a:lnTo>
                    <a:pt x="1689144" y="1170269"/>
                  </a:lnTo>
                  <a:lnTo>
                    <a:pt x="1695761" y="1170269"/>
                  </a:lnTo>
                  <a:lnTo>
                    <a:pt x="1695774" y="1165189"/>
                  </a:lnTo>
                  <a:close/>
                </a:path>
                <a:path w="1698625" h="1471295">
                  <a:moveTo>
                    <a:pt x="6412" y="1157569"/>
                  </a:moveTo>
                  <a:lnTo>
                    <a:pt x="68" y="1157569"/>
                  </a:lnTo>
                  <a:lnTo>
                    <a:pt x="57" y="1163919"/>
                  </a:lnTo>
                  <a:lnTo>
                    <a:pt x="6401" y="1163919"/>
                  </a:lnTo>
                  <a:lnTo>
                    <a:pt x="6412" y="1157569"/>
                  </a:lnTo>
                  <a:close/>
                </a:path>
                <a:path w="1698625" h="1471295">
                  <a:moveTo>
                    <a:pt x="1695794" y="1157569"/>
                  </a:moveTo>
                  <a:lnTo>
                    <a:pt x="1689166" y="1157569"/>
                  </a:lnTo>
                  <a:lnTo>
                    <a:pt x="1689155" y="1163919"/>
                  </a:lnTo>
                  <a:lnTo>
                    <a:pt x="1695777" y="1163919"/>
                  </a:lnTo>
                  <a:lnTo>
                    <a:pt x="1695794" y="1157569"/>
                  </a:lnTo>
                  <a:close/>
                </a:path>
                <a:path w="1698625" h="1471295">
                  <a:moveTo>
                    <a:pt x="6434" y="1144869"/>
                  </a:moveTo>
                  <a:lnTo>
                    <a:pt x="90" y="1144869"/>
                  </a:lnTo>
                  <a:lnTo>
                    <a:pt x="70" y="1156299"/>
                  </a:lnTo>
                  <a:lnTo>
                    <a:pt x="6414" y="1156299"/>
                  </a:lnTo>
                  <a:lnTo>
                    <a:pt x="6434" y="1144869"/>
                  </a:lnTo>
                  <a:close/>
                </a:path>
                <a:path w="1698625" h="1471295">
                  <a:moveTo>
                    <a:pt x="1695827" y="1144869"/>
                  </a:moveTo>
                  <a:lnTo>
                    <a:pt x="1689188" y="1144869"/>
                  </a:lnTo>
                  <a:lnTo>
                    <a:pt x="1689168" y="1156299"/>
                  </a:lnTo>
                  <a:lnTo>
                    <a:pt x="1695797" y="1156299"/>
                  </a:lnTo>
                  <a:lnTo>
                    <a:pt x="1695827" y="1144869"/>
                  </a:lnTo>
                  <a:close/>
                </a:path>
                <a:path w="1698625" h="1471295">
                  <a:moveTo>
                    <a:pt x="6467" y="1125819"/>
                  </a:moveTo>
                  <a:lnTo>
                    <a:pt x="122" y="1125819"/>
                  </a:lnTo>
                  <a:lnTo>
                    <a:pt x="92" y="1143599"/>
                  </a:lnTo>
                  <a:lnTo>
                    <a:pt x="6436" y="1143599"/>
                  </a:lnTo>
                  <a:lnTo>
                    <a:pt x="6467" y="1125819"/>
                  </a:lnTo>
                  <a:close/>
                </a:path>
                <a:path w="1698625" h="1471295">
                  <a:moveTo>
                    <a:pt x="1695876" y="1125819"/>
                  </a:moveTo>
                  <a:lnTo>
                    <a:pt x="1689221" y="1125819"/>
                  </a:lnTo>
                  <a:lnTo>
                    <a:pt x="1689190" y="1143599"/>
                  </a:lnTo>
                  <a:lnTo>
                    <a:pt x="1695830" y="1143599"/>
                  </a:lnTo>
                  <a:lnTo>
                    <a:pt x="1695876" y="1125819"/>
                  </a:lnTo>
                  <a:close/>
                </a:path>
                <a:path w="1698625" h="1471295">
                  <a:moveTo>
                    <a:pt x="6489" y="1113119"/>
                  </a:moveTo>
                  <a:lnTo>
                    <a:pt x="144" y="1113119"/>
                  </a:lnTo>
                  <a:lnTo>
                    <a:pt x="125" y="1124549"/>
                  </a:lnTo>
                  <a:lnTo>
                    <a:pt x="6469" y="1124549"/>
                  </a:lnTo>
                  <a:lnTo>
                    <a:pt x="6489" y="1113119"/>
                  </a:lnTo>
                  <a:close/>
                </a:path>
                <a:path w="1698625" h="1471295">
                  <a:moveTo>
                    <a:pt x="1695909" y="1113119"/>
                  </a:moveTo>
                  <a:lnTo>
                    <a:pt x="1689244" y="1113119"/>
                  </a:lnTo>
                  <a:lnTo>
                    <a:pt x="1689224" y="1124549"/>
                  </a:lnTo>
                  <a:lnTo>
                    <a:pt x="1695879" y="1124549"/>
                  </a:lnTo>
                  <a:lnTo>
                    <a:pt x="1695909" y="1113119"/>
                  </a:lnTo>
                  <a:close/>
                </a:path>
                <a:path w="1698625" h="1471295">
                  <a:moveTo>
                    <a:pt x="6500" y="1106769"/>
                  </a:moveTo>
                  <a:lnTo>
                    <a:pt x="155" y="1106769"/>
                  </a:lnTo>
                  <a:lnTo>
                    <a:pt x="147" y="1111849"/>
                  </a:lnTo>
                  <a:lnTo>
                    <a:pt x="6491" y="1111849"/>
                  </a:lnTo>
                  <a:lnTo>
                    <a:pt x="6500" y="1106769"/>
                  </a:lnTo>
                  <a:close/>
                </a:path>
                <a:path w="1698625" h="1471295">
                  <a:moveTo>
                    <a:pt x="1695926" y="1106769"/>
                  </a:moveTo>
                  <a:lnTo>
                    <a:pt x="1689255" y="1106769"/>
                  </a:lnTo>
                  <a:lnTo>
                    <a:pt x="1689246" y="1111849"/>
                  </a:lnTo>
                  <a:lnTo>
                    <a:pt x="1695912" y="1111849"/>
                  </a:lnTo>
                  <a:lnTo>
                    <a:pt x="1695926" y="1106769"/>
                  </a:lnTo>
                  <a:close/>
                </a:path>
                <a:path w="1698625" h="1471295">
                  <a:moveTo>
                    <a:pt x="6522" y="1094069"/>
                  </a:moveTo>
                  <a:lnTo>
                    <a:pt x="177" y="1094069"/>
                  </a:lnTo>
                  <a:lnTo>
                    <a:pt x="158" y="1105499"/>
                  </a:lnTo>
                  <a:lnTo>
                    <a:pt x="6503" y="1105499"/>
                  </a:lnTo>
                  <a:lnTo>
                    <a:pt x="6522" y="1094069"/>
                  </a:lnTo>
                  <a:close/>
                </a:path>
                <a:path w="1698625" h="1471295">
                  <a:moveTo>
                    <a:pt x="1695959" y="1094069"/>
                  </a:moveTo>
                  <a:lnTo>
                    <a:pt x="1689277" y="1094069"/>
                  </a:lnTo>
                  <a:lnTo>
                    <a:pt x="1689257" y="1105499"/>
                  </a:lnTo>
                  <a:lnTo>
                    <a:pt x="1695929" y="1105499"/>
                  </a:lnTo>
                  <a:lnTo>
                    <a:pt x="1695959" y="1094069"/>
                  </a:lnTo>
                  <a:close/>
                </a:path>
                <a:path w="1698625" h="1471295">
                  <a:moveTo>
                    <a:pt x="6545" y="1081369"/>
                  </a:moveTo>
                  <a:lnTo>
                    <a:pt x="199" y="1081369"/>
                  </a:lnTo>
                  <a:lnTo>
                    <a:pt x="180" y="1092799"/>
                  </a:lnTo>
                  <a:lnTo>
                    <a:pt x="6525" y="1092799"/>
                  </a:lnTo>
                  <a:lnTo>
                    <a:pt x="6545" y="1081369"/>
                  </a:lnTo>
                  <a:close/>
                </a:path>
                <a:path w="1698625" h="1471295">
                  <a:moveTo>
                    <a:pt x="1695992" y="1081369"/>
                  </a:moveTo>
                  <a:lnTo>
                    <a:pt x="1689299" y="1081369"/>
                  </a:lnTo>
                  <a:lnTo>
                    <a:pt x="1689279" y="1092799"/>
                  </a:lnTo>
                  <a:lnTo>
                    <a:pt x="1695962" y="1092799"/>
                  </a:lnTo>
                  <a:lnTo>
                    <a:pt x="1695992" y="1081369"/>
                  </a:lnTo>
                  <a:close/>
                </a:path>
              </a:pathLst>
            </a:custGeom>
            <a:solidFill>
              <a:srgbClr val="0047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366967" y="5100739"/>
              <a:ext cx="1684655" cy="1457325"/>
            </a:xfrm>
            <a:custGeom>
              <a:avLst/>
              <a:gdLst/>
              <a:ahLst/>
              <a:cxnLst/>
              <a:rect l="l" t="t" r="r" b="b"/>
              <a:pathLst>
                <a:path w="1684655" h="1457325">
                  <a:moveTo>
                    <a:pt x="280222" y="0"/>
                  </a:moveTo>
                  <a:lnTo>
                    <a:pt x="280222" y="850"/>
                  </a:lnTo>
                  <a:lnTo>
                    <a:pt x="843467" y="850"/>
                  </a:lnTo>
                  <a:lnTo>
                    <a:pt x="280222" y="0"/>
                  </a:lnTo>
                  <a:close/>
                </a:path>
                <a:path w="1684655" h="1457325">
                  <a:moveTo>
                    <a:pt x="1413062" y="4660"/>
                  </a:moveTo>
                  <a:lnTo>
                    <a:pt x="272602" y="4660"/>
                  </a:lnTo>
                  <a:lnTo>
                    <a:pt x="272602" y="5262"/>
                  </a:lnTo>
                  <a:lnTo>
                    <a:pt x="1121808" y="7200"/>
                  </a:lnTo>
                  <a:lnTo>
                    <a:pt x="1415602" y="7200"/>
                  </a:lnTo>
                  <a:lnTo>
                    <a:pt x="1415602" y="5930"/>
                  </a:lnTo>
                  <a:lnTo>
                    <a:pt x="1413062" y="5930"/>
                  </a:lnTo>
                  <a:lnTo>
                    <a:pt x="1413062" y="4660"/>
                  </a:lnTo>
                  <a:close/>
                </a:path>
                <a:path w="1684655" h="1457325">
                  <a:moveTo>
                    <a:pt x="1411792" y="3390"/>
                  </a:moveTo>
                  <a:lnTo>
                    <a:pt x="275142" y="3390"/>
                  </a:lnTo>
                  <a:lnTo>
                    <a:pt x="275142" y="4660"/>
                  </a:lnTo>
                  <a:lnTo>
                    <a:pt x="1411792" y="4660"/>
                  </a:lnTo>
                  <a:lnTo>
                    <a:pt x="1411792" y="3390"/>
                  </a:lnTo>
                  <a:close/>
                </a:path>
                <a:path w="1684655" h="1457325">
                  <a:moveTo>
                    <a:pt x="1409252" y="2120"/>
                  </a:moveTo>
                  <a:lnTo>
                    <a:pt x="276412" y="2120"/>
                  </a:lnTo>
                  <a:lnTo>
                    <a:pt x="276412" y="3390"/>
                  </a:lnTo>
                  <a:lnTo>
                    <a:pt x="1409252" y="3390"/>
                  </a:lnTo>
                  <a:lnTo>
                    <a:pt x="1409252" y="2120"/>
                  </a:lnTo>
                  <a:close/>
                </a:path>
                <a:path w="1684655" h="1457325">
                  <a:moveTo>
                    <a:pt x="843467" y="850"/>
                  </a:moveTo>
                  <a:lnTo>
                    <a:pt x="278952" y="850"/>
                  </a:lnTo>
                  <a:lnTo>
                    <a:pt x="278952" y="2120"/>
                  </a:lnTo>
                  <a:lnTo>
                    <a:pt x="1407982" y="2120"/>
                  </a:lnTo>
                  <a:lnTo>
                    <a:pt x="1407982" y="1702"/>
                  </a:lnTo>
                  <a:lnTo>
                    <a:pt x="843467" y="850"/>
                  </a:lnTo>
                  <a:close/>
                </a:path>
                <a:path w="1684655" h="1457325">
                  <a:moveTo>
                    <a:pt x="1416872" y="7200"/>
                  </a:moveTo>
                  <a:lnTo>
                    <a:pt x="1121808" y="7200"/>
                  </a:lnTo>
                  <a:lnTo>
                    <a:pt x="1416872" y="7873"/>
                  </a:lnTo>
                  <a:lnTo>
                    <a:pt x="1416872" y="7200"/>
                  </a:lnTo>
                  <a:close/>
                </a:path>
                <a:path w="1684655" h="1457325">
                  <a:moveTo>
                    <a:pt x="1678492" y="244690"/>
                  </a:moveTo>
                  <a:lnTo>
                    <a:pt x="1678076" y="244690"/>
                  </a:lnTo>
                  <a:lnTo>
                    <a:pt x="1678071" y="247230"/>
                  </a:lnTo>
                  <a:lnTo>
                    <a:pt x="1678492" y="247230"/>
                  </a:lnTo>
                  <a:lnTo>
                    <a:pt x="1678492" y="244690"/>
                  </a:lnTo>
                  <a:close/>
                </a:path>
                <a:path w="1684655" h="1457325">
                  <a:moveTo>
                    <a:pt x="8015" y="247230"/>
                  </a:moveTo>
                  <a:lnTo>
                    <a:pt x="7172" y="247230"/>
                  </a:lnTo>
                  <a:lnTo>
                    <a:pt x="7172" y="248500"/>
                  </a:lnTo>
                  <a:lnTo>
                    <a:pt x="5902" y="248500"/>
                  </a:lnTo>
                  <a:lnTo>
                    <a:pt x="5902" y="251040"/>
                  </a:lnTo>
                  <a:lnTo>
                    <a:pt x="4632" y="251040"/>
                  </a:lnTo>
                  <a:lnTo>
                    <a:pt x="4632" y="252310"/>
                  </a:lnTo>
                  <a:lnTo>
                    <a:pt x="3362" y="252310"/>
                  </a:lnTo>
                  <a:lnTo>
                    <a:pt x="3362" y="254850"/>
                  </a:lnTo>
                  <a:lnTo>
                    <a:pt x="2092" y="254850"/>
                  </a:lnTo>
                  <a:lnTo>
                    <a:pt x="2092" y="256120"/>
                  </a:lnTo>
                  <a:lnTo>
                    <a:pt x="1644" y="256120"/>
                  </a:lnTo>
                  <a:lnTo>
                    <a:pt x="1626" y="266280"/>
                  </a:lnTo>
                  <a:lnTo>
                    <a:pt x="7982" y="266280"/>
                  </a:lnTo>
                  <a:lnTo>
                    <a:pt x="8015" y="247230"/>
                  </a:lnTo>
                  <a:close/>
                </a:path>
                <a:path w="1684655" h="1457325">
                  <a:moveTo>
                    <a:pt x="1679762" y="247230"/>
                  </a:moveTo>
                  <a:lnTo>
                    <a:pt x="1678071" y="247230"/>
                  </a:lnTo>
                  <a:lnTo>
                    <a:pt x="1678038" y="266280"/>
                  </a:lnTo>
                  <a:lnTo>
                    <a:pt x="1684381" y="266280"/>
                  </a:lnTo>
                  <a:lnTo>
                    <a:pt x="1684401" y="254850"/>
                  </a:lnTo>
                  <a:lnTo>
                    <a:pt x="1683572" y="254850"/>
                  </a:lnTo>
                  <a:lnTo>
                    <a:pt x="1683572" y="252310"/>
                  </a:lnTo>
                  <a:lnTo>
                    <a:pt x="1682302" y="252310"/>
                  </a:lnTo>
                  <a:lnTo>
                    <a:pt x="1682302" y="251040"/>
                  </a:lnTo>
                  <a:lnTo>
                    <a:pt x="1681032" y="251040"/>
                  </a:lnTo>
                  <a:lnTo>
                    <a:pt x="1681032" y="248500"/>
                  </a:lnTo>
                  <a:lnTo>
                    <a:pt x="1679762" y="248500"/>
                  </a:lnTo>
                  <a:lnTo>
                    <a:pt x="1679762" y="247230"/>
                  </a:lnTo>
                  <a:close/>
                </a:path>
                <a:path w="1684655" h="1457325">
                  <a:moveTo>
                    <a:pt x="7982" y="266280"/>
                  </a:moveTo>
                  <a:lnTo>
                    <a:pt x="1626" y="266280"/>
                  </a:lnTo>
                  <a:lnTo>
                    <a:pt x="1600" y="281520"/>
                  </a:lnTo>
                  <a:lnTo>
                    <a:pt x="7955" y="281520"/>
                  </a:lnTo>
                  <a:lnTo>
                    <a:pt x="7982" y="266280"/>
                  </a:lnTo>
                  <a:close/>
                </a:path>
                <a:path w="1684655" h="1457325">
                  <a:moveTo>
                    <a:pt x="1684381" y="266280"/>
                  </a:moveTo>
                  <a:lnTo>
                    <a:pt x="1678038" y="266280"/>
                  </a:lnTo>
                  <a:lnTo>
                    <a:pt x="1678011" y="281520"/>
                  </a:lnTo>
                  <a:lnTo>
                    <a:pt x="1684354" y="281520"/>
                  </a:lnTo>
                  <a:lnTo>
                    <a:pt x="1684381" y="266280"/>
                  </a:lnTo>
                  <a:close/>
                </a:path>
                <a:path w="1684655" h="1457325">
                  <a:moveTo>
                    <a:pt x="7955" y="281520"/>
                  </a:moveTo>
                  <a:lnTo>
                    <a:pt x="1600" y="281520"/>
                  </a:lnTo>
                  <a:lnTo>
                    <a:pt x="1566" y="300570"/>
                  </a:lnTo>
                  <a:lnTo>
                    <a:pt x="7921" y="300570"/>
                  </a:lnTo>
                  <a:lnTo>
                    <a:pt x="7955" y="281520"/>
                  </a:lnTo>
                  <a:close/>
                </a:path>
                <a:path w="1684655" h="1457325">
                  <a:moveTo>
                    <a:pt x="1684354" y="281520"/>
                  </a:moveTo>
                  <a:lnTo>
                    <a:pt x="1678011" y="281520"/>
                  </a:lnTo>
                  <a:lnTo>
                    <a:pt x="1677978" y="300570"/>
                  </a:lnTo>
                  <a:lnTo>
                    <a:pt x="1684321" y="300570"/>
                  </a:lnTo>
                  <a:lnTo>
                    <a:pt x="1684354" y="281520"/>
                  </a:lnTo>
                  <a:close/>
                </a:path>
                <a:path w="1684655" h="1457325">
                  <a:moveTo>
                    <a:pt x="7921" y="300570"/>
                  </a:moveTo>
                  <a:lnTo>
                    <a:pt x="1566" y="300570"/>
                  </a:lnTo>
                  <a:lnTo>
                    <a:pt x="1560" y="304380"/>
                  </a:lnTo>
                  <a:lnTo>
                    <a:pt x="7915" y="304380"/>
                  </a:lnTo>
                  <a:lnTo>
                    <a:pt x="7921" y="300570"/>
                  </a:lnTo>
                  <a:close/>
                </a:path>
                <a:path w="1684655" h="1457325">
                  <a:moveTo>
                    <a:pt x="1684321" y="300570"/>
                  </a:moveTo>
                  <a:lnTo>
                    <a:pt x="1677978" y="300570"/>
                  </a:lnTo>
                  <a:lnTo>
                    <a:pt x="1677971" y="304380"/>
                  </a:lnTo>
                  <a:lnTo>
                    <a:pt x="1684314" y="304380"/>
                  </a:lnTo>
                  <a:lnTo>
                    <a:pt x="1684321" y="300570"/>
                  </a:lnTo>
                  <a:close/>
                </a:path>
                <a:path w="1684655" h="1457325">
                  <a:moveTo>
                    <a:pt x="7622" y="470750"/>
                  </a:moveTo>
                  <a:lnTo>
                    <a:pt x="1272" y="470750"/>
                  </a:lnTo>
                  <a:lnTo>
                    <a:pt x="1256" y="478370"/>
                  </a:lnTo>
                  <a:lnTo>
                    <a:pt x="7609" y="478370"/>
                  </a:lnTo>
                  <a:lnTo>
                    <a:pt x="7622" y="470750"/>
                  </a:lnTo>
                  <a:close/>
                </a:path>
                <a:path w="1684655" h="1457325">
                  <a:moveTo>
                    <a:pt x="1684026" y="470750"/>
                  </a:moveTo>
                  <a:lnTo>
                    <a:pt x="1677678" y="470750"/>
                  </a:lnTo>
                  <a:lnTo>
                    <a:pt x="1677664" y="478370"/>
                  </a:lnTo>
                  <a:lnTo>
                    <a:pt x="1684011" y="478370"/>
                  </a:lnTo>
                  <a:lnTo>
                    <a:pt x="1684026" y="470750"/>
                  </a:lnTo>
                  <a:close/>
                </a:path>
                <a:path w="1684655" h="1457325">
                  <a:moveTo>
                    <a:pt x="1677680" y="469480"/>
                  </a:moveTo>
                  <a:lnTo>
                    <a:pt x="7624" y="469480"/>
                  </a:lnTo>
                  <a:lnTo>
                    <a:pt x="7622" y="470750"/>
                  </a:lnTo>
                  <a:lnTo>
                    <a:pt x="1677678" y="470750"/>
                  </a:lnTo>
                  <a:lnTo>
                    <a:pt x="1677680" y="469480"/>
                  </a:lnTo>
                  <a:close/>
                </a:path>
                <a:path w="1684655" h="1457325">
                  <a:moveTo>
                    <a:pt x="7633" y="465670"/>
                  </a:moveTo>
                  <a:lnTo>
                    <a:pt x="1281" y="465670"/>
                  </a:lnTo>
                  <a:lnTo>
                    <a:pt x="1272" y="469480"/>
                  </a:lnTo>
                  <a:lnTo>
                    <a:pt x="7624" y="469480"/>
                  </a:lnTo>
                  <a:lnTo>
                    <a:pt x="7633" y="465670"/>
                  </a:lnTo>
                  <a:close/>
                </a:path>
                <a:path w="1684655" h="1457325">
                  <a:moveTo>
                    <a:pt x="1684033" y="465670"/>
                  </a:moveTo>
                  <a:lnTo>
                    <a:pt x="1677687" y="465670"/>
                  </a:lnTo>
                  <a:lnTo>
                    <a:pt x="1677680" y="469480"/>
                  </a:lnTo>
                  <a:lnTo>
                    <a:pt x="1684026" y="469480"/>
                  </a:lnTo>
                  <a:lnTo>
                    <a:pt x="1684033" y="465670"/>
                  </a:lnTo>
                  <a:close/>
                </a:path>
                <a:path w="1684655" h="1457325">
                  <a:moveTo>
                    <a:pt x="7676" y="440270"/>
                  </a:moveTo>
                  <a:lnTo>
                    <a:pt x="1325" y="440270"/>
                  </a:lnTo>
                  <a:lnTo>
                    <a:pt x="1281" y="465670"/>
                  </a:lnTo>
                  <a:lnTo>
                    <a:pt x="7633" y="465665"/>
                  </a:lnTo>
                  <a:lnTo>
                    <a:pt x="7640" y="461860"/>
                  </a:lnTo>
                  <a:lnTo>
                    <a:pt x="1677696" y="461860"/>
                  </a:lnTo>
                  <a:lnTo>
                    <a:pt x="7640" y="460590"/>
                  </a:lnTo>
                  <a:lnTo>
                    <a:pt x="7676" y="440270"/>
                  </a:lnTo>
                  <a:close/>
                </a:path>
                <a:path w="1684655" h="1457325">
                  <a:moveTo>
                    <a:pt x="1684079" y="440270"/>
                  </a:moveTo>
                  <a:lnTo>
                    <a:pt x="1677734" y="440270"/>
                  </a:lnTo>
                  <a:lnTo>
                    <a:pt x="1677691" y="464404"/>
                  </a:lnTo>
                  <a:lnTo>
                    <a:pt x="1684035" y="464400"/>
                  </a:lnTo>
                  <a:lnTo>
                    <a:pt x="1684079" y="440270"/>
                  </a:lnTo>
                  <a:close/>
                </a:path>
                <a:path w="1684655" h="1457325">
                  <a:moveTo>
                    <a:pt x="7678" y="439004"/>
                  </a:moveTo>
                  <a:lnTo>
                    <a:pt x="7676" y="440270"/>
                  </a:lnTo>
                  <a:lnTo>
                    <a:pt x="1677734" y="440270"/>
                  </a:lnTo>
                  <a:lnTo>
                    <a:pt x="7678" y="439004"/>
                  </a:lnTo>
                  <a:close/>
                </a:path>
                <a:path w="1684655" h="1457325">
                  <a:moveTo>
                    <a:pt x="1684090" y="433920"/>
                  </a:moveTo>
                  <a:lnTo>
                    <a:pt x="1677745" y="433920"/>
                  </a:lnTo>
                  <a:lnTo>
                    <a:pt x="1677734" y="439000"/>
                  </a:lnTo>
                  <a:lnTo>
                    <a:pt x="1684079" y="440270"/>
                  </a:lnTo>
                  <a:lnTo>
                    <a:pt x="1684090" y="433920"/>
                  </a:lnTo>
                  <a:close/>
                </a:path>
                <a:path w="1684655" h="1457325">
                  <a:moveTo>
                    <a:pt x="7689" y="433920"/>
                  </a:moveTo>
                  <a:lnTo>
                    <a:pt x="1336" y="433920"/>
                  </a:lnTo>
                  <a:lnTo>
                    <a:pt x="1325" y="439000"/>
                  </a:lnTo>
                  <a:lnTo>
                    <a:pt x="7678" y="439004"/>
                  </a:lnTo>
                  <a:lnTo>
                    <a:pt x="7689" y="433920"/>
                  </a:lnTo>
                  <a:close/>
                </a:path>
                <a:path w="1684655" h="1457325">
                  <a:moveTo>
                    <a:pt x="7691" y="432654"/>
                  </a:moveTo>
                  <a:lnTo>
                    <a:pt x="7689" y="433920"/>
                  </a:lnTo>
                  <a:lnTo>
                    <a:pt x="1677745" y="433915"/>
                  </a:lnTo>
                  <a:lnTo>
                    <a:pt x="7691" y="432654"/>
                  </a:lnTo>
                  <a:close/>
                </a:path>
                <a:path w="1684655" h="1457325">
                  <a:moveTo>
                    <a:pt x="1677775" y="416135"/>
                  </a:moveTo>
                  <a:lnTo>
                    <a:pt x="1677745" y="433915"/>
                  </a:lnTo>
                  <a:lnTo>
                    <a:pt x="1684090" y="433920"/>
                  </a:lnTo>
                  <a:lnTo>
                    <a:pt x="1684120" y="416140"/>
                  </a:lnTo>
                  <a:lnTo>
                    <a:pt x="1677775" y="416135"/>
                  </a:lnTo>
                  <a:close/>
                </a:path>
                <a:path w="1684655" h="1457325">
                  <a:moveTo>
                    <a:pt x="1367" y="414870"/>
                  </a:moveTo>
                  <a:lnTo>
                    <a:pt x="1336" y="432650"/>
                  </a:lnTo>
                  <a:lnTo>
                    <a:pt x="7691" y="432654"/>
                  </a:lnTo>
                  <a:lnTo>
                    <a:pt x="7720" y="414874"/>
                  </a:lnTo>
                  <a:lnTo>
                    <a:pt x="1367" y="414870"/>
                  </a:lnTo>
                  <a:close/>
                </a:path>
                <a:path w="1684655" h="1457325">
                  <a:moveTo>
                    <a:pt x="1677764" y="422490"/>
                  </a:moveTo>
                  <a:close/>
                </a:path>
                <a:path w="1684655" h="1457325">
                  <a:moveTo>
                    <a:pt x="1677765" y="421220"/>
                  </a:moveTo>
                  <a:lnTo>
                    <a:pt x="7709" y="421220"/>
                  </a:lnTo>
                  <a:lnTo>
                    <a:pt x="1677764" y="422490"/>
                  </a:lnTo>
                  <a:lnTo>
                    <a:pt x="1677765" y="421220"/>
                  </a:lnTo>
                  <a:close/>
                </a:path>
                <a:path w="1684655" h="1457325">
                  <a:moveTo>
                    <a:pt x="1684126" y="412330"/>
                  </a:moveTo>
                  <a:lnTo>
                    <a:pt x="1677781" y="412334"/>
                  </a:lnTo>
                  <a:lnTo>
                    <a:pt x="1677776" y="414870"/>
                  </a:lnTo>
                  <a:lnTo>
                    <a:pt x="1684121" y="414870"/>
                  </a:lnTo>
                  <a:lnTo>
                    <a:pt x="1684121" y="416140"/>
                  </a:lnTo>
                  <a:lnTo>
                    <a:pt x="1684126" y="412330"/>
                  </a:lnTo>
                  <a:close/>
                </a:path>
                <a:path w="1684655" h="1457325">
                  <a:moveTo>
                    <a:pt x="1677776" y="414870"/>
                  </a:moveTo>
                  <a:lnTo>
                    <a:pt x="7720" y="414874"/>
                  </a:lnTo>
                  <a:lnTo>
                    <a:pt x="1677775" y="416135"/>
                  </a:lnTo>
                  <a:lnTo>
                    <a:pt x="1677776" y="414870"/>
                  </a:lnTo>
                  <a:close/>
                </a:path>
                <a:path w="1684655" h="1457325">
                  <a:moveTo>
                    <a:pt x="7722" y="413595"/>
                  </a:moveTo>
                  <a:lnTo>
                    <a:pt x="1371" y="413600"/>
                  </a:lnTo>
                  <a:lnTo>
                    <a:pt x="1367" y="414870"/>
                  </a:lnTo>
                  <a:lnTo>
                    <a:pt x="7720" y="414870"/>
                  </a:lnTo>
                  <a:lnTo>
                    <a:pt x="7722" y="413595"/>
                  </a:lnTo>
                  <a:close/>
                </a:path>
                <a:path w="1684655" h="1457325">
                  <a:moveTo>
                    <a:pt x="1677781" y="412330"/>
                  </a:moveTo>
                  <a:lnTo>
                    <a:pt x="7725" y="412330"/>
                  </a:lnTo>
                  <a:lnTo>
                    <a:pt x="7722" y="413595"/>
                  </a:lnTo>
                  <a:lnTo>
                    <a:pt x="1677781" y="412330"/>
                  </a:lnTo>
                  <a:close/>
                </a:path>
                <a:path w="1684655" h="1457325">
                  <a:moveTo>
                    <a:pt x="7734" y="407245"/>
                  </a:moveTo>
                  <a:lnTo>
                    <a:pt x="1383" y="407250"/>
                  </a:lnTo>
                  <a:lnTo>
                    <a:pt x="1373" y="412330"/>
                  </a:lnTo>
                  <a:lnTo>
                    <a:pt x="7725" y="412330"/>
                  </a:lnTo>
                  <a:lnTo>
                    <a:pt x="7734" y="407245"/>
                  </a:lnTo>
                  <a:close/>
                </a:path>
                <a:path w="1684655" h="1457325">
                  <a:moveTo>
                    <a:pt x="1684137" y="405980"/>
                  </a:moveTo>
                  <a:lnTo>
                    <a:pt x="1677792" y="405984"/>
                  </a:lnTo>
                  <a:lnTo>
                    <a:pt x="1677781" y="412330"/>
                  </a:lnTo>
                  <a:lnTo>
                    <a:pt x="1684126" y="412330"/>
                  </a:lnTo>
                  <a:lnTo>
                    <a:pt x="1684137" y="405980"/>
                  </a:lnTo>
                  <a:close/>
                </a:path>
                <a:path w="1684655" h="1457325">
                  <a:moveTo>
                    <a:pt x="843324" y="402804"/>
                  </a:moveTo>
                  <a:lnTo>
                    <a:pt x="1389" y="403440"/>
                  </a:lnTo>
                  <a:lnTo>
                    <a:pt x="1383" y="407250"/>
                  </a:lnTo>
                  <a:lnTo>
                    <a:pt x="7734" y="407245"/>
                  </a:lnTo>
                  <a:lnTo>
                    <a:pt x="7743" y="403440"/>
                  </a:lnTo>
                  <a:lnTo>
                    <a:pt x="843324" y="402804"/>
                  </a:lnTo>
                  <a:close/>
                </a:path>
                <a:path w="1684655" h="1457325">
                  <a:moveTo>
                    <a:pt x="1677792" y="405980"/>
                  </a:moveTo>
                  <a:lnTo>
                    <a:pt x="7738" y="405980"/>
                  </a:lnTo>
                  <a:lnTo>
                    <a:pt x="7736" y="407245"/>
                  </a:lnTo>
                  <a:lnTo>
                    <a:pt x="1677792" y="405980"/>
                  </a:lnTo>
                  <a:close/>
                </a:path>
                <a:path w="1684655" h="1457325">
                  <a:moveTo>
                    <a:pt x="1684144" y="402170"/>
                  </a:moveTo>
                  <a:lnTo>
                    <a:pt x="1677799" y="402174"/>
                  </a:lnTo>
                  <a:lnTo>
                    <a:pt x="1677792" y="405984"/>
                  </a:lnTo>
                  <a:lnTo>
                    <a:pt x="1684137" y="405980"/>
                  </a:lnTo>
                  <a:lnTo>
                    <a:pt x="1684144" y="402170"/>
                  </a:lnTo>
                  <a:close/>
                </a:path>
                <a:path w="1684655" h="1457325">
                  <a:moveTo>
                    <a:pt x="1409" y="390740"/>
                  </a:moveTo>
                  <a:lnTo>
                    <a:pt x="1389" y="402170"/>
                  </a:lnTo>
                  <a:lnTo>
                    <a:pt x="7743" y="402170"/>
                  </a:lnTo>
                  <a:lnTo>
                    <a:pt x="7765" y="390744"/>
                  </a:lnTo>
                  <a:lnTo>
                    <a:pt x="1409" y="390740"/>
                  </a:lnTo>
                  <a:close/>
                </a:path>
                <a:path w="1684655" h="1457325">
                  <a:moveTo>
                    <a:pt x="1677819" y="392005"/>
                  </a:moveTo>
                  <a:lnTo>
                    <a:pt x="1677799" y="402170"/>
                  </a:lnTo>
                  <a:lnTo>
                    <a:pt x="1684144" y="402170"/>
                  </a:lnTo>
                  <a:lnTo>
                    <a:pt x="1684164" y="392010"/>
                  </a:lnTo>
                  <a:lnTo>
                    <a:pt x="1677819" y="392005"/>
                  </a:lnTo>
                  <a:close/>
                </a:path>
                <a:path w="1684655" h="1457325">
                  <a:moveTo>
                    <a:pt x="1677814" y="393280"/>
                  </a:moveTo>
                  <a:lnTo>
                    <a:pt x="7760" y="393280"/>
                  </a:lnTo>
                  <a:lnTo>
                    <a:pt x="7758" y="394550"/>
                  </a:lnTo>
                  <a:lnTo>
                    <a:pt x="1677814" y="393280"/>
                  </a:lnTo>
                  <a:close/>
                </a:path>
                <a:path w="1684655" h="1457325">
                  <a:moveTo>
                    <a:pt x="1684170" y="388200"/>
                  </a:moveTo>
                  <a:lnTo>
                    <a:pt x="1677824" y="388200"/>
                  </a:lnTo>
                  <a:lnTo>
                    <a:pt x="1677819" y="392005"/>
                  </a:lnTo>
                  <a:lnTo>
                    <a:pt x="1684164" y="392010"/>
                  </a:lnTo>
                  <a:lnTo>
                    <a:pt x="1684170" y="388200"/>
                  </a:lnTo>
                  <a:close/>
                </a:path>
                <a:path w="1684655" h="1457325">
                  <a:moveTo>
                    <a:pt x="7769" y="388200"/>
                  </a:moveTo>
                  <a:lnTo>
                    <a:pt x="1416" y="388200"/>
                  </a:lnTo>
                  <a:lnTo>
                    <a:pt x="1409" y="390740"/>
                  </a:lnTo>
                  <a:lnTo>
                    <a:pt x="7765" y="390744"/>
                  </a:lnTo>
                  <a:lnTo>
                    <a:pt x="7769" y="388200"/>
                  </a:lnTo>
                  <a:close/>
                </a:path>
                <a:path w="1684655" h="1457325">
                  <a:moveTo>
                    <a:pt x="1677825" y="386930"/>
                  </a:moveTo>
                  <a:lnTo>
                    <a:pt x="7772" y="386930"/>
                  </a:lnTo>
                  <a:lnTo>
                    <a:pt x="7769" y="388200"/>
                  </a:lnTo>
                  <a:lnTo>
                    <a:pt x="1677825" y="386930"/>
                  </a:lnTo>
                  <a:close/>
                </a:path>
                <a:path w="1684655" h="1457325">
                  <a:moveTo>
                    <a:pt x="1677825" y="386930"/>
                  </a:moveTo>
                  <a:lnTo>
                    <a:pt x="7769" y="388200"/>
                  </a:lnTo>
                  <a:lnTo>
                    <a:pt x="1677824" y="388200"/>
                  </a:lnTo>
                  <a:lnTo>
                    <a:pt x="1677825" y="386930"/>
                  </a:lnTo>
                  <a:close/>
                </a:path>
                <a:path w="1684655" h="1457325">
                  <a:moveTo>
                    <a:pt x="7783" y="380580"/>
                  </a:moveTo>
                  <a:lnTo>
                    <a:pt x="1428" y="380580"/>
                  </a:lnTo>
                  <a:lnTo>
                    <a:pt x="1416" y="386930"/>
                  </a:lnTo>
                  <a:lnTo>
                    <a:pt x="7772" y="386930"/>
                  </a:lnTo>
                  <a:lnTo>
                    <a:pt x="7774" y="385660"/>
                  </a:lnTo>
                  <a:lnTo>
                    <a:pt x="1677830" y="385660"/>
                  </a:lnTo>
                  <a:lnTo>
                    <a:pt x="7774" y="384390"/>
                  </a:lnTo>
                  <a:lnTo>
                    <a:pt x="7783" y="380580"/>
                  </a:lnTo>
                  <a:close/>
                </a:path>
                <a:path w="1684655" h="1457325">
                  <a:moveTo>
                    <a:pt x="1684184" y="380580"/>
                  </a:moveTo>
                  <a:lnTo>
                    <a:pt x="1677839" y="380580"/>
                  </a:lnTo>
                  <a:lnTo>
                    <a:pt x="1677825" y="386930"/>
                  </a:lnTo>
                  <a:lnTo>
                    <a:pt x="1684170" y="386930"/>
                  </a:lnTo>
                  <a:lnTo>
                    <a:pt x="1684184" y="380580"/>
                  </a:lnTo>
                  <a:close/>
                </a:path>
                <a:path w="1684655" h="1457325">
                  <a:moveTo>
                    <a:pt x="7781" y="381850"/>
                  </a:moveTo>
                  <a:lnTo>
                    <a:pt x="7778" y="383120"/>
                  </a:lnTo>
                  <a:lnTo>
                    <a:pt x="1677834" y="383120"/>
                  </a:lnTo>
                  <a:lnTo>
                    <a:pt x="7781" y="381850"/>
                  </a:lnTo>
                  <a:close/>
                </a:path>
                <a:path w="1684655" h="1457325">
                  <a:moveTo>
                    <a:pt x="1429" y="379310"/>
                  </a:moveTo>
                  <a:lnTo>
                    <a:pt x="1428" y="380580"/>
                  </a:lnTo>
                  <a:lnTo>
                    <a:pt x="1429" y="379310"/>
                  </a:lnTo>
                  <a:close/>
                </a:path>
                <a:path w="1684655" h="1457325">
                  <a:moveTo>
                    <a:pt x="7784" y="379314"/>
                  </a:moveTo>
                  <a:lnTo>
                    <a:pt x="7783" y="380580"/>
                  </a:lnTo>
                  <a:lnTo>
                    <a:pt x="1677839" y="380575"/>
                  </a:lnTo>
                  <a:lnTo>
                    <a:pt x="7784" y="379314"/>
                  </a:lnTo>
                  <a:close/>
                </a:path>
                <a:path w="1684655" h="1457325">
                  <a:moveTo>
                    <a:pt x="1684188" y="376770"/>
                  </a:moveTo>
                  <a:lnTo>
                    <a:pt x="1677845" y="376774"/>
                  </a:lnTo>
                  <a:lnTo>
                    <a:pt x="1677839" y="380575"/>
                  </a:lnTo>
                  <a:lnTo>
                    <a:pt x="1684184" y="380580"/>
                  </a:lnTo>
                  <a:lnTo>
                    <a:pt x="1684188" y="376770"/>
                  </a:lnTo>
                  <a:close/>
                </a:path>
                <a:path w="1684655" h="1457325">
                  <a:moveTo>
                    <a:pt x="7786" y="378035"/>
                  </a:moveTo>
                  <a:lnTo>
                    <a:pt x="1435" y="378040"/>
                  </a:lnTo>
                  <a:lnTo>
                    <a:pt x="1431" y="379310"/>
                  </a:lnTo>
                  <a:lnTo>
                    <a:pt x="7784" y="379314"/>
                  </a:lnTo>
                  <a:lnTo>
                    <a:pt x="7786" y="378035"/>
                  </a:lnTo>
                  <a:close/>
                </a:path>
                <a:path w="1684655" h="1457325">
                  <a:moveTo>
                    <a:pt x="1677842" y="378040"/>
                  </a:moveTo>
                  <a:close/>
                </a:path>
                <a:path w="1684655" h="1457325">
                  <a:moveTo>
                    <a:pt x="7787" y="376770"/>
                  </a:moveTo>
                  <a:lnTo>
                    <a:pt x="7786" y="378035"/>
                  </a:lnTo>
                  <a:lnTo>
                    <a:pt x="14084" y="376774"/>
                  </a:lnTo>
                  <a:lnTo>
                    <a:pt x="7787" y="376770"/>
                  </a:lnTo>
                  <a:close/>
                </a:path>
                <a:path w="1684655" h="1457325">
                  <a:moveTo>
                    <a:pt x="843426" y="374864"/>
                  </a:moveTo>
                  <a:lnTo>
                    <a:pt x="1438" y="375500"/>
                  </a:lnTo>
                  <a:lnTo>
                    <a:pt x="1434" y="376770"/>
                  </a:lnTo>
                  <a:lnTo>
                    <a:pt x="7787" y="376770"/>
                  </a:lnTo>
                  <a:lnTo>
                    <a:pt x="7792" y="375500"/>
                  </a:lnTo>
                  <a:lnTo>
                    <a:pt x="843426" y="374864"/>
                  </a:lnTo>
                  <a:close/>
                </a:path>
                <a:path w="1684655" h="1457325">
                  <a:moveTo>
                    <a:pt x="1684192" y="374230"/>
                  </a:moveTo>
                  <a:lnTo>
                    <a:pt x="1677848" y="374234"/>
                  </a:lnTo>
                  <a:lnTo>
                    <a:pt x="1677845" y="376770"/>
                  </a:lnTo>
                  <a:lnTo>
                    <a:pt x="1684188" y="376770"/>
                  </a:lnTo>
                  <a:lnTo>
                    <a:pt x="1684192" y="374230"/>
                  </a:lnTo>
                  <a:close/>
                </a:path>
                <a:path w="1684655" h="1457325">
                  <a:moveTo>
                    <a:pt x="7819" y="360260"/>
                  </a:moveTo>
                  <a:lnTo>
                    <a:pt x="1465" y="360260"/>
                  </a:lnTo>
                  <a:lnTo>
                    <a:pt x="1438" y="375500"/>
                  </a:lnTo>
                  <a:lnTo>
                    <a:pt x="7792" y="374230"/>
                  </a:lnTo>
                  <a:lnTo>
                    <a:pt x="7819" y="360260"/>
                  </a:lnTo>
                  <a:close/>
                </a:path>
                <a:path w="1684655" h="1457325">
                  <a:moveTo>
                    <a:pt x="1684219" y="360260"/>
                  </a:moveTo>
                  <a:lnTo>
                    <a:pt x="1677875" y="360260"/>
                  </a:lnTo>
                  <a:lnTo>
                    <a:pt x="1677848" y="374234"/>
                  </a:lnTo>
                  <a:lnTo>
                    <a:pt x="1684192" y="374230"/>
                  </a:lnTo>
                  <a:lnTo>
                    <a:pt x="1684219" y="360260"/>
                  </a:lnTo>
                  <a:close/>
                </a:path>
                <a:path w="1684655" h="1457325">
                  <a:moveTo>
                    <a:pt x="7821" y="358994"/>
                  </a:moveTo>
                  <a:lnTo>
                    <a:pt x="7819" y="360260"/>
                  </a:lnTo>
                  <a:lnTo>
                    <a:pt x="1677875" y="360255"/>
                  </a:lnTo>
                  <a:lnTo>
                    <a:pt x="7821" y="358994"/>
                  </a:lnTo>
                  <a:close/>
                </a:path>
                <a:path w="1684655" h="1457325">
                  <a:moveTo>
                    <a:pt x="1684223" y="357720"/>
                  </a:moveTo>
                  <a:lnTo>
                    <a:pt x="1677879" y="357720"/>
                  </a:lnTo>
                  <a:lnTo>
                    <a:pt x="1677875" y="360255"/>
                  </a:lnTo>
                  <a:lnTo>
                    <a:pt x="1684219" y="360260"/>
                  </a:lnTo>
                  <a:lnTo>
                    <a:pt x="1684223" y="357720"/>
                  </a:lnTo>
                  <a:close/>
                </a:path>
                <a:path w="1684655" h="1457325">
                  <a:moveTo>
                    <a:pt x="7823" y="357720"/>
                  </a:moveTo>
                  <a:lnTo>
                    <a:pt x="1467" y="357720"/>
                  </a:lnTo>
                  <a:lnTo>
                    <a:pt x="1465" y="358990"/>
                  </a:lnTo>
                  <a:lnTo>
                    <a:pt x="7821" y="358994"/>
                  </a:lnTo>
                  <a:lnTo>
                    <a:pt x="7823" y="357720"/>
                  </a:lnTo>
                  <a:close/>
                </a:path>
                <a:path w="1684655" h="1457325">
                  <a:moveTo>
                    <a:pt x="1469" y="356450"/>
                  </a:moveTo>
                  <a:lnTo>
                    <a:pt x="1467" y="357720"/>
                  </a:lnTo>
                  <a:lnTo>
                    <a:pt x="1469" y="356450"/>
                  </a:lnTo>
                  <a:close/>
                </a:path>
                <a:path w="1684655" h="1457325">
                  <a:moveTo>
                    <a:pt x="7824" y="356454"/>
                  </a:moveTo>
                  <a:lnTo>
                    <a:pt x="7823" y="357720"/>
                  </a:lnTo>
                  <a:lnTo>
                    <a:pt x="1677879" y="357715"/>
                  </a:lnTo>
                  <a:lnTo>
                    <a:pt x="7824" y="356454"/>
                  </a:lnTo>
                  <a:close/>
                </a:path>
                <a:path w="1684655" h="1457325">
                  <a:moveTo>
                    <a:pt x="1684226" y="356450"/>
                  </a:moveTo>
                  <a:lnTo>
                    <a:pt x="1677881" y="356450"/>
                  </a:lnTo>
                  <a:lnTo>
                    <a:pt x="1677879" y="357715"/>
                  </a:lnTo>
                  <a:lnTo>
                    <a:pt x="1684223" y="357720"/>
                  </a:lnTo>
                  <a:lnTo>
                    <a:pt x="1684226" y="356450"/>
                  </a:lnTo>
                  <a:close/>
                </a:path>
                <a:path w="1684655" h="1457325">
                  <a:moveTo>
                    <a:pt x="7825" y="355180"/>
                  </a:moveTo>
                  <a:lnTo>
                    <a:pt x="7824" y="356450"/>
                  </a:lnTo>
                  <a:lnTo>
                    <a:pt x="1677881" y="356450"/>
                  </a:lnTo>
                  <a:lnTo>
                    <a:pt x="7825" y="355180"/>
                  </a:lnTo>
                  <a:close/>
                </a:path>
                <a:path w="1684655" h="1457325">
                  <a:moveTo>
                    <a:pt x="7827" y="353910"/>
                  </a:moveTo>
                  <a:lnTo>
                    <a:pt x="1473" y="353910"/>
                  </a:lnTo>
                  <a:lnTo>
                    <a:pt x="1471" y="355180"/>
                  </a:lnTo>
                  <a:lnTo>
                    <a:pt x="7825" y="355180"/>
                  </a:lnTo>
                  <a:lnTo>
                    <a:pt x="7827" y="353910"/>
                  </a:lnTo>
                  <a:close/>
                </a:path>
                <a:path w="1684655" h="1457325">
                  <a:moveTo>
                    <a:pt x="1684230" y="353910"/>
                  </a:moveTo>
                  <a:lnTo>
                    <a:pt x="1677886" y="353910"/>
                  </a:lnTo>
                  <a:lnTo>
                    <a:pt x="1677881" y="355180"/>
                  </a:lnTo>
                  <a:lnTo>
                    <a:pt x="1684226" y="355180"/>
                  </a:lnTo>
                  <a:lnTo>
                    <a:pt x="1684230" y="353910"/>
                  </a:lnTo>
                  <a:close/>
                </a:path>
                <a:path w="1684655" h="1457325">
                  <a:moveTo>
                    <a:pt x="1476" y="352640"/>
                  </a:moveTo>
                  <a:lnTo>
                    <a:pt x="1473" y="353910"/>
                  </a:lnTo>
                  <a:lnTo>
                    <a:pt x="1476" y="352640"/>
                  </a:lnTo>
                  <a:close/>
                </a:path>
                <a:path w="1684655" h="1457325">
                  <a:moveTo>
                    <a:pt x="1684252" y="341210"/>
                  </a:moveTo>
                  <a:lnTo>
                    <a:pt x="1677908" y="341210"/>
                  </a:lnTo>
                  <a:lnTo>
                    <a:pt x="1677886" y="353905"/>
                  </a:lnTo>
                  <a:lnTo>
                    <a:pt x="1684230" y="353910"/>
                  </a:lnTo>
                  <a:lnTo>
                    <a:pt x="1684252" y="341210"/>
                  </a:lnTo>
                  <a:close/>
                </a:path>
                <a:path w="1684655" h="1457325">
                  <a:moveTo>
                    <a:pt x="7832" y="352640"/>
                  </a:moveTo>
                  <a:lnTo>
                    <a:pt x="843506" y="353275"/>
                  </a:lnTo>
                  <a:lnTo>
                    <a:pt x="7832" y="352640"/>
                  </a:lnTo>
                  <a:close/>
                </a:path>
                <a:path w="1684655" h="1457325">
                  <a:moveTo>
                    <a:pt x="7850" y="341210"/>
                  </a:moveTo>
                  <a:lnTo>
                    <a:pt x="1496" y="341210"/>
                  </a:lnTo>
                  <a:lnTo>
                    <a:pt x="1478" y="352640"/>
                  </a:lnTo>
                  <a:lnTo>
                    <a:pt x="7832" y="352640"/>
                  </a:lnTo>
                  <a:lnTo>
                    <a:pt x="7839" y="348830"/>
                  </a:lnTo>
                  <a:lnTo>
                    <a:pt x="1677895" y="348830"/>
                  </a:lnTo>
                  <a:lnTo>
                    <a:pt x="7839" y="347560"/>
                  </a:lnTo>
                  <a:lnTo>
                    <a:pt x="7850" y="341210"/>
                  </a:lnTo>
                  <a:close/>
                </a:path>
                <a:path w="1684655" h="1457325">
                  <a:moveTo>
                    <a:pt x="1498" y="339940"/>
                  </a:moveTo>
                  <a:lnTo>
                    <a:pt x="1496" y="341210"/>
                  </a:lnTo>
                  <a:lnTo>
                    <a:pt x="1498" y="339940"/>
                  </a:lnTo>
                  <a:close/>
                </a:path>
                <a:path w="1684655" h="1457325">
                  <a:moveTo>
                    <a:pt x="1684266" y="332320"/>
                  </a:moveTo>
                  <a:lnTo>
                    <a:pt x="1677922" y="332320"/>
                  </a:lnTo>
                  <a:lnTo>
                    <a:pt x="1677908" y="341205"/>
                  </a:lnTo>
                  <a:lnTo>
                    <a:pt x="1684252" y="341210"/>
                  </a:lnTo>
                  <a:lnTo>
                    <a:pt x="1684266" y="332320"/>
                  </a:lnTo>
                  <a:close/>
                </a:path>
                <a:path w="1684655" h="1457325">
                  <a:moveTo>
                    <a:pt x="7854" y="339940"/>
                  </a:moveTo>
                  <a:lnTo>
                    <a:pt x="843552" y="340575"/>
                  </a:lnTo>
                  <a:lnTo>
                    <a:pt x="7854" y="339940"/>
                  </a:lnTo>
                  <a:close/>
                </a:path>
                <a:path w="1684655" h="1457325">
                  <a:moveTo>
                    <a:pt x="7865" y="332320"/>
                  </a:moveTo>
                  <a:lnTo>
                    <a:pt x="1511" y="332320"/>
                  </a:lnTo>
                  <a:lnTo>
                    <a:pt x="1500" y="339940"/>
                  </a:lnTo>
                  <a:lnTo>
                    <a:pt x="7854" y="339940"/>
                  </a:lnTo>
                  <a:lnTo>
                    <a:pt x="7861" y="336130"/>
                  </a:lnTo>
                  <a:lnTo>
                    <a:pt x="1677917" y="336130"/>
                  </a:lnTo>
                  <a:lnTo>
                    <a:pt x="7861" y="334860"/>
                  </a:lnTo>
                  <a:lnTo>
                    <a:pt x="7865" y="332320"/>
                  </a:lnTo>
                  <a:close/>
                </a:path>
                <a:path w="1684655" h="1457325">
                  <a:moveTo>
                    <a:pt x="7872" y="329780"/>
                  </a:moveTo>
                  <a:lnTo>
                    <a:pt x="1516" y="329780"/>
                  </a:lnTo>
                  <a:lnTo>
                    <a:pt x="1513" y="332320"/>
                  </a:lnTo>
                  <a:lnTo>
                    <a:pt x="7868" y="332320"/>
                  </a:lnTo>
                  <a:lnTo>
                    <a:pt x="7872" y="329780"/>
                  </a:lnTo>
                  <a:close/>
                </a:path>
                <a:path w="1684655" h="1457325">
                  <a:moveTo>
                    <a:pt x="1684272" y="329780"/>
                  </a:moveTo>
                  <a:lnTo>
                    <a:pt x="1677928" y="329780"/>
                  </a:lnTo>
                  <a:lnTo>
                    <a:pt x="1677924" y="332320"/>
                  </a:lnTo>
                  <a:lnTo>
                    <a:pt x="1684268" y="332320"/>
                  </a:lnTo>
                  <a:lnTo>
                    <a:pt x="1684272" y="329780"/>
                  </a:lnTo>
                  <a:close/>
                </a:path>
                <a:path w="1684655" h="1457325">
                  <a:moveTo>
                    <a:pt x="1518" y="328510"/>
                  </a:moveTo>
                  <a:lnTo>
                    <a:pt x="1516" y="329780"/>
                  </a:lnTo>
                  <a:lnTo>
                    <a:pt x="1518" y="328510"/>
                  </a:lnTo>
                  <a:close/>
                </a:path>
                <a:path w="1684655" h="1457325">
                  <a:moveTo>
                    <a:pt x="7874" y="328514"/>
                  </a:moveTo>
                  <a:lnTo>
                    <a:pt x="7872" y="329780"/>
                  </a:lnTo>
                  <a:lnTo>
                    <a:pt x="1677928" y="329775"/>
                  </a:lnTo>
                  <a:lnTo>
                    <a:pt x="7874" y="328514"/>
                  </a:lnTo>
                  <a:close/>
                </a:path>
                <a:path w="1684655" h="1457325">
                  <a:moveTo>
                    <a:pt x="1684294" y="317080"/>
                  </a:moveTo>
                  <a:lnTo>
                    <a:pt x="1677951" y="317080"/>
                  </a:lnTo>
                  <a:lnTo>
                    <a:pt x="1677928" y="329775"/>
                  </a:lnTo>
                  <a:lnTo>
                    <a:pt x="1684272" y="329780"/>
                  </a:lnTo>
                  <a:lnTo>
                    <a:pt x="1684294" y="317080"/>
                  </a:lnTo>
                  <a:close/>
                </a:path>
                <a:path w="1684655" h="1457325">
                  <a:moveTo>
                    <a:pt x="7894" y="317080"/>
                  </a:moveTo>
                  <a:lnTo>
                    <a:pt x="1540" y="317080"/>
                  </a:lnTo>
                  <a:lnTo>
                    <a:pt x="1519" y="328510"/>
                  </a:lnTo>
                  <a:lnTo>
                    <a:pt x="7874" y="328514"/>
                  </a:lnTo>
                  <a:lnTo>
                    <a:pt x="7894" y="317080"/>
                  </a:lnTo>
                  <a:close/>
                </a:path>
                <a:path w="1684655" h="1457325">
                  <a:moveTo>
                    <a:pt x="7896" y="315814"/>
                  </a:moveTo>
                  <a:lnTo>
                    <a:pt x="7894" y="317080"/>
                  </a:lnTo>
                  <a:lnTo>
                    <a:pt x="1677951" y="317075"/>
                  </a:lnTo>
                  <a:lnTo>
                    <a:pt x="7896" y="315814"/>
                  </a:lnTo>
                  <a:close/>
                </a:path>
                <a:path w="1684655" h="1457325">
                  <a:moveTo>
                    <a:pt x="1684314" y="305650"/>
                  </a:moveTo>
                  <a:lnTo>
                    <a:pt x="1677971" y="305650"/>
                  </a:lnTo>
                  <a:lnTo>
                    <a:pt x="1677951" y="317075"/>
                  </a:lnTo>
                  <a:lnTo>
                    <a:pt x="1684294" y="317080"/>
                  </a:lnTo>
                  <a:lnTo>
                    <a:pt x="1684314" y="305650"/>
                  </a:lnTo>
                  <a:close/>
                </a:path>
                <a:path w="1684655" h="1457325">
                  <a:moveTo>
                    <a:pt x="7915" y="305650"/>
                  </a:moveTo>
                  <a:lnTo>
                    <a:pt x="1560" y="305650"/>
                  </a:lnTo>
                  <a:lnTo>
                    <a:pt x="1540" y="315810"/>
                  </a:lnTo>
                  <a:lnTo>
                    <a:pt x="7896" y="315814"/>
                  </a:lnTo>
                  <a:lnTo>
                    <a:pt x="7915" y="305650"/>
                  </a:lnTo>
                  <a:close/>
                </a:path>
                <a:path w="1684655" h="1457325">
                  <a:moveTo>
                    <a:pt x="7910" y="308190"/>
                  </a:moveTo>
                  <a:lnTo>
                    <a:pt x="7908" y="309460"/>
                  </a:lnTo>
                  <a:lnTo>
                    <a:pt x="1677964" y="309460"/>
                  </a:lnTo>
                  <a:lnTo>
                    <a:pt x="7910" y="308190"/>
                  </a:lnTo>
                  <a:close/>
                </a:path>
                <a:path w="1684655" h="1457325">
                  <a:moveTo>
                    <a:pt x="7609" y="478370"/>
                  </a:moveTo>
                  <a:lnTo>
                    <a:pt x="1256" y="478370"/>
                  </a:lnTo>
                  <a:lnTo>
                    <a:pt x="1250" y="482180"/>
                  </a:lnTo>
                  <a:lnTo>
                    <a:pt x="7602" y="482180"/>
                  </a:lnTo>
                  <a:lnTo>
                    <a:pt x="7609" y="478370"/>
                  </a:lnTo>
                  <a:close/>
                </a:path>
                <a:path w="1684655" h="1457325">
                  <a:moveTo>
                    <a:pt x="1684011" y="478370"/>
                  </a:moveTo>
                  <a:lnTo>
                    <a:pt x="1677664" y="478370"/>
                  </a:lnTo>
                  <a:lnTo>
                    <a:pt x="1677658" y="482180"/>
                  </a:lnTo>
                  <a:lnTo>
                    <a:pt x="1684004" y="482180"/>
                  </a:lnTo>
                  <a:lnTo>
                    <a:pt x="1684011" y="478370"/>
                  </a:lnTo>
                  <a:close/>
                </a:path>
                <a:path w="1684655" h="1457325">
                  <a:moveTo>
                    <a:pt x="7602" y="482180"/>
                  </a:moveTo>
                  <a:lnTo>
                    <a:pt x="1250" y="482180"/>
                  </a:lnTo>
                  <a:lnTo>
                    <a:pt x="1172" y="526630"/>
                  </a:lnTo>
                  <a:lnTo>
                    <a:pt x="7524" y="526630"/>
                  </a:lnTo>
                  <a:lnTo>
                    <a:pt x="7602" y="482180"/>
                  </a:lnTo>
                  <a:close/>
                </a:path>
                <a:path w="1684655" h="1457325">
                  <a:moveTo>
                    <a:pt x="1684004" y="482180"/>
                  </a:moveTo>
                  <a:lnTo>
                    <a:pt x="1677658" y="482180"/>
                  </a:lnTo>
                  <a:lnTo>
                    <a:pt x="1677580" y="526630"/>
                  </a:lnTo>
                  <a:lnTo>
                    <a:pt x="1683926" y="526630"/>
                  </a:lnTo>
                  <a:lnTo>
                    <a:pt x="1684004" y="482180"/>
                  </a:lnTo>
                  <a:close/>
                </a:path>
                <a:path w="1684655" h="1457325">
                  <a:moveTo>
                    <a:pt x="7524" y="526630"/>
                  </a:moveTo>
                  <a:lnTo>
                    <a:pt x="1172" y="526630"/>
                  </a:lnTo>
                  <a:lnTo>
                    <a:pt x="1156" y="535520"/>
                  </a:lnTo>
                  <a:lnTo>
                    <a:pt x="7508" y="535520"/>
                  </a:lnTo>
                  <a:lnTo>
                    <a:pt x="7524" y="526630"/>
                  </a:lnTo>
                  <a:close/>
                </a:path>
                <a:path w="1684655" h="1457325">
                  <a:moveTo>
                    <a:pt x="1683926" y="526630"/>
                  </a:moveTo>
                  <a:lnTo>
                    <a:pt x="1677580" y="526630"/>
                  </a:lnTo>
                  <a:lnTo>
                    <a:pt x="1677564" y="535520"/>
                  </a:lnTo>
                  <a:lnTo>
                    <a:pt x="1683911" y="535520"/>
                  </a:lnTo>
                  <a:lnTo>
                    <a:pt x="1683926" y="526630"/>
                  </a:lnTo>
                  <a:close/>
                </a:path>
                <a:path w="1684655" h="1457325">
                  <a:moveTo>
                    <a:pt x="7508" y="535520"/>
                  </a:moveTo>
                  <a:lnTo>
                    <a:pt x="1156" y="535520"/>
                  </a:lnTo>
                  <a:lnTo>
                    <a:pt x="1117" y="558380"/>
                  </a:lnTo>
                  <a:lnTo>
                    <a:pt x="7468" y="558380"/>
                  </a:lnTo>
                  <a:lnTo>
                    <a:pt x="7508" y="535520"/>
                  </a:lnTo>
                  <a:close/>
                </a:path>
                <a:path w="1684655" h="1457325">
                  <a:moveTo>
                    <a:pt x="1683911" y="535520"/>
                  </a:moveTo>
                  <a:lnTo>
                    <a:pt x="1677564" y="535520"/>
                  </a:lnTo>
                  <a:lnTo>
                    <a:pt x="1677524" y="558380"/>
                  </a:lnTo>
                  <a:lnTo>
                    <a:pt x="1683871" y="558380"/>
                  </a:lnTo>
                  <a:lnTo>
                    <a:pt x="1683911" y="535520"/>
                  </a:lnTo>
                  <a:close/>
                </a:path>
                <a:path w="1684655" h="1457325">
                  <a:moveTo>
                    <a:pt x="7468" y="558380"/>
                  </a:moveTo>
                  <a:lnTo>
                    <a:pt x="1117" y="558380"/>
                  </a:lnTo>
                  <a:lnTo>
                    <a:pt x="1001" y="624420"/>
                  </a:lnTo>
                  <a:lnTo>
                    <a:pt x="7352" y="624420"/>
                  </a:lnTo>
                  <a:lnTo>
                    <a:pt x="7468" y="558380"/>
                  </a:lnTo>
                  <a:close/>
                </a:path>
                <a:path w="1684655" h="1457325">
                  <a:moveTo>
                    <a:pt x="1683871" y="558380"/>
                  </a:moveTo>
                  <a:lnTo>
                    <a:pt x="1677524" y="558380"/>
                  </a:lnTo>
                  <a:lnTo>
                    <a:pt x="1677407" y="624420"/>
                  </a:lnTo>
                  <a:lnTo>
                    <a:pt x="1683756" y="624420"/>
                  </a:lnTo>
                  <a:lnTo>
                    <a:pt x="1683871" y="558380"/>
                  </a:lnTo>
                  <a:close/>
                </a:path>
                <a:path w="1684655" h="1457325">
                  <a:moveTo>
                    <a:pt x="7352" y="624420"/>
                  </a:moveTo>
                  <a:lnTo>
                    <a:pt x="1001" y="624420"/>
                  </a:lnTo>
                  <a:lnTo>
                    <a:pt x="596" y="856830"/>
                  </a:lnTo>
                  <a:lnTo>
                    <a:pt x="6943" y="856830"/>
                  </a:lnTo>
                  <a:lnTo>
                    <a:pt x="7352" y="624420"/>
                  </a:lnTo>
                  <a:close/>
                </a:path>
                <a:path w="1684655" h="1457325">
                  <a:moveTo>
                    <a:pt x="1683756" y="624420"/>
                  </a:moveTo>
                  <a:lnTo>
                    <a:pt x="1677407" y="624420"/>
                  </a:lnTo>
                  <a:lnTo>
                    <a:pt x="1676998" y="856830"/>
                  </a:lnTo>
                  <a:lnTo>
                    <a:pt x="1683350" y="856830"/>
                  </a:lnTo>
                  <a:lnTo>
                    <a:pt x="1683756" y="624420"/>
                  </a:lnTo>
                  <a:close/>
                </a:path>
                <a:path w="1684655" h="1457325">
                  <a:moveTo>
                    <a:pt x="6943" y="856830"/>
                  </a:moveTo>
                  <a:lnTo>
                    <a:pt x="596" y="856830"/>
                  </a:lnTo>
                  <a:lnTo>
                    <a:pt x="485" y="920330"/>
                  </a:lnTo>
                  <a:lnTo>
                    <a:pt x="6831" y="920330"/>
                  </a:lnTo>
                  <a:lnTo>
                    <a:pt x="6943" y="856830"/>
                  </a:lnTo>
                  <a:close/>
                </a:path>
                <a:path w="1684655" h="1457325">
                  <a:moveTo>
                    <a:pt x="1683350" y="856830"/>
                  </a:moveTo>
                  <a:lnTo>
                    <a:pt x="1676998" y="856830"/>
                  </a:lnTo>
                  <a:lnTo>
                    <a:pt x="1676886" y="920330"/>
                  </a:lnTo>
                  <a:lnTo>
                    <a:pt x="1683239" y="920330"/>
                  </a:lnTo>
                  <a:lnTo>
                    <a:pt x="1683350" y="856830"/>
                  </a:lnTo>
                  <a:close/>
                </a:path>
                <a:path w="1684655" h="1457325">
                  <a:moveTo>
                    <a:pt x="223" y="1070190"/>
                  </a:moveTo>
                  <a:lnTo>
                    <a:pt x="219" y="1072730"/>
                  </a:lnTo>
                  <a:lnTo>
                    <a:pt x="6563" y="1072730"/>
                  </a:lnTo>
                  <a:lnTo>
                    <a:pt x="6567" y="1070194"/>
                  </a:lnTo>
                  <a:lnTo>
                    <a:pt x="223" y="1070190"/>
                  </a:lnTo>
                  <a:close/>
                </a:path>
                <a:path w="1684655" h="1457325">
                  <a:moveTo>
                    <a:pt x="1676620" y="1071455"/>
                  </a:moveTo>
                  <a:lnTo>
                    <a:pt x="1676618" y="1072730"/>
                  </a:lnTo>
                  <a:lnTo>
                    <a:pt x="1682973" y="1072730"/>
                  </a:lnTo>
                  <a:lnTo>
                    <a:pt x="1682978" y="1071460"/>
                  </a:lnTo>
                  <a:lnTo>
                    <a:pt x="1676620" y="1071455"/>
                  </a:lnTo>
                  <a:close/>
                </a:path>
                <a:path w="1684655" h="1457325">
                  <a:moveTo>
                    <a:pt x="1676623" y="1070190"/>
                  </a:moveTo>
                  <a:lnTo>
                    <a:pt x="6567" y="1070194"/>
                  </a:lnTo>
                  <a:lnTo>
                    <a:pt x="1676620" y="1071455"/>
                  </a:lnTo>
                  <a:lnTo>
                    <a:pt x="1676623" y="1070190"/>
                  </a:lnTo>
                  <a:close/>
                </a:path>
                <a:path w="1684655" h="1457325">
                  <a:moveTo>
                    <a:pt x="6592" y="1056215"/>
                  </a:moveTo>
                  <a:lnTo>
                    <a:pt x="250" y="1056220"/>
                  </a:lnTo>
                  <a:lnTo>
                    <a:pt x="223" y="1070190"/>
                  </a:lnTo>
                  <a:lnTo>
                    <a:pt x="6568" y="1070190"/>
                  </a:lnTo>
                  <a:lnTo>
                    <a:pt x="6592" y="1056215"/>
                  </a:lnTo>
                  <a:close/>
                </a:path>
                <a:path w="1684655" h="1457325">
                  <a:moveTo>
                    <a:pt x="1683004" y="1054950"/>
                  </a:moveTo>
                  <a:lnTo>
                    <a:pt x="1676649" y="1054954"/>
                  </a:lnTo>
                  <a:lnTo>
                    <a:pt x="1676623" y="1070190"/>
                  </a:lnTo>
                  <a:lnTo>
                    <a:pt x="1682978" y="1070190"/>
                  </a:lnTo>
                  <a:lnTo>
                    <a:pt x="1683004" y="1054950"/>
                  </a:lnTo>
                  <a:close/>
                </a:path>
                <a:path w="1684655" h="1457325">
                  <a:moveTo>
                    <a:pt x="1676632" y="1065110"/>
                  </a:moveTo>
                  <a:close/>
                </a:path>
                <a:path w="1684655" h="1457325">
                  <a:moveTo>
                    <a:pt x="1676634" y="1063840"/>
                  </a:moveTo>
                  <a:lnTo>
                    <a:pt x="6579" y="1063840"/>
                  </a:lnTo>
                  <a:lnTo>
                    <a:pt x="1676632" y="1065110"/>
                  </a:lnTo>
                  <a:lnTo>
                    <a:pt x="1676634" y="1063840"/>
                  </a:lnTo>
                  <a:close/>
                </a:path>
                <a:path w="1684655" h="1457325">
                  <a:moveTo>
                    <a:pt x="1676637" y="1062570"/>
                  </a:moveTo>
                  <a:close/>
                </a:path>
                <a:path w="1684655" h="1457325">
                  <a:moveTo>
                    <a:pt x="1676638" y="1061300"/>
                  </a:moveTo>
                  <a:lnTo>
                    <a:pt x="6583" y="1061300"/>
                  </a:lnTo>
                  <a:lnTo>
                    <a:pt x="1676637" y="1062570"/>
                  </a:lnTo>
                  <a:lnTo>
                    <a:pt x="1676638" y="1061300"/>
                  </a:lnTo>
                  <a:close/>
                </a:path>
                <a:path w="1684655" h="1457325">
                  <a:moveTo>
                    <a:pt x="840936" y="1051775"/>
                  </a:moveTo>
                  <a:lnTo>
                    <a:pt x="257" y="1052410"/>
                  </a:lnTo>
                  <a:lnTo>
                    <a:pt x="252" y="1054950"/>
                  </a:lnTo>
                  <a:lnTo>
                    <a:pt x="6594" y="1054950"/>
                  </a:lnTo>
                  <a:lnTo>
                    <a:pt x="6592" y="1056215"/>
                  </a:lnTo>
                  <a:lnTo>
                    <a:pt x="6601" y="1052410"/>
                  </a:lnTo>
                  <a:lnTo>
                    <a:pt x="840936" y="1051775"/>
                  </a:lnTo>
                  <a:close/>
                </a:path>
                <a:path w="1684655" h="1457325">
                  <a:moveTo>
                    <a:pt x="1683011" y="1051140"/>
                  </a:moveTo>
                  <a:lnTo>
                    <a:pt x="1676656" y="1051144"/>
                  </a:lnTo>
                  <a:lnTo>
                    <a:pt x="1676649" y="1054950"/>
                  </a:lnTo>
                  <a:lnTo>
                    <a:pt x="1683004" y="1054950"/>
                  </a:lnTo>
                  <a:lnTo>
                    <a:pt x="1683011" y="1051140"/>
                  </a:lnTo>
                  <a:close/>
                </a:path>
                <a:path w="1684655" h="1457325">
                  <a:moveTo>
                    <a:pt x="6603" y="1049865"/>
                  </a:moveTo>
                  <a:lnTo>
                    <a:pt x="261" y="1049870"/>
                  </a:lnTo>
                  <a:lnTo>
                    <a:pt x="257" y="1051140"/>
                  </a:lnTo>
                  <a:lnTo>
                    <a:pt x="6601" y="1051140"/>
                  </a:lnTo>
                  <a:lnTo>
                    <a:pt x="6603" y="1049865"/>
                  </a:lnTo>
                  <a:close/>
                </a:path>
                <a:path w="1684655" h="1457325">
                  <a:moveTo>
                    <a:pt x="1683015" y="1048600"/>
                  </a:moveTo>
                  <a:lnTo>
                    <a:pt x="1676661" y="1048604"/>
                  </a:lnTo>
                  <a:lnTo>
                    <a:pt x="1676656" y="1051140"/>
                  </a:lnTo>
                  <a:lnTo>
                    <a:pt x="1683011" y="1051140"/>
                  </a:lnTo>
                  <a:lnTo>
                    <a:pt x="1683015" y="1048600"/>
                  </a:lnTo>
                  <a:close/>
                </a:path>
                <a:path w="1684655" h="1457325">
                  <a:moveTo>
                    <a:pt x="279" y="1038440"/>
                  </a:moveTo>
                  <a:lnTo>
                    <a:pt x="261" y="1049870"/>
                  </a:lnTo>
                  <a:lnTo>
                    <a:pt x="6603" y="1049865"/>
                  </a:lnTo>
                  <a:lnTo>
                    <a:pt x="6623" y="1038444"/>
                  </a:lnTo>
                  <a:lnTo>
                    <a:pt x="279" y="1038440"/>
                  </a:lnTo>
                  <a:close/>
                </a:path>
                <a:path w="1684655" h="1457325">
                  <a:moveTo>
                    <a:pt x="1676676" y="1039705"/>
                  </a:moveTo>
                  <a:lnTo>
                    <a:pt x="1676661" y="1048604"/>
                  </a:lnTo>
                  <a:lnTo>
                    <a:pt x="1683015" y="1048600"/>
                  </a:lnTo>
                  <a:lnTo>
                    <a:pt x="1683031" y="1039710"/>
                  </a:lnTo>
                  <a:lnTo>
                    <a:pt x="1676676" y="1039705"/>
                  </a:lnTo>
                  <a:close/>
                </a:path>
                <a:path w="1684655" h="1457325">
                  <a:moveTo>
                    <a:pt x="1676687" y="1033355"/>
                  </a:moveTo>
                  <a:lnTo>
                    <a:pt x="1676678" y="1038440"/>
                  </a:lnTo>
                  <a:lnTo>
                    <a:pt x="1683033" y="1038440"/>
                  </a:lnTo>
                  <a:lnTo>
                    <a:pt x="1683033" y="1039710"/>
                  </a:lnTo>
                  <a:lnTo>
                    <a:pt x="1683044" y="1033360"/>
                  </a:lnTo>
                  <a:lnTo>
                    <a:pt x="1676687" y="1033355"/>
                  </a:lnTo>
                  <a:close/>
                </a:path>
                <a:path w="1684655" h="1457325">
                  <a:moveTo>
                    <a:pt x="1676678" y="1038440"/>
                  </a:moveTo>
                  <a:lnTo>
                    <a:pt x="6623" y="1038444"/>
                  </a:lnTo>
                  <a:lnTo>
                    <a:pt x="1676676" y="1039705"/>
                  </a:lnTo>
                  <a:lnTo>
                    <a:pt x="1676678" y="1038440"/>
                  </a:lnTo>
                  <a:close/>
                </a:path>
                <a:path w="1684655" h="1457325">
                  <a:moveTo>
                    <a:pt x="290" y="1032090"/>
                  </a:moveTo>
                  <a:lnTo>
                    <a:pt x="279" y="1038440"/>
                  </a:lnTo>
                  <a:lnTo>
                    <a:pt x="6623" y="1038440"/>
                  </a:lnTo>
                  <a:lnTo>
                    <a:pt x="6635" y="1032094"/>
                  </a:lnTo>
                  <a:lnTo>
                    <a:pt x="290" y="1032090"/>
                  </a:lnTo>
                  <a:close/>
                </a:path>
                <a:path w="1684655" h="1457325">
                  <a:moveTo>
                    <a:pt x="1676690" y="1032090"/>
                  </a:moveTo>
                  <a:lnTo>
                    <a:pt x="6635" y="1032094"/>
                  </a:lnTo>
                  <a:lnTo>
                    <a:pt x="1676687" y="1033355"/>
                  </a:lnTo>
                  <a:lnTo>
                    <a:pt x="1676690" y="1032090"/>
                  </a:lnTo>
                  <a:close/>
                </a:path>
                <a:path w="1684655" h="1457325">
                  <a:moveTo>
                    <a:pt x="328" y="1010500"/>
                  </a:moveTo>
                  <a:lnTo>
                    <a:pt x="290" y="1032090"/>
                  </a:lnTo>
                  <a:lnTo>
                    <a:pt x="6635" y="1032090"/>
                  </a:lnTo>
                  <a:lnTo>
                    <a:pt x="6672" y="1010504"/>
                  </a:lnTo>
                  <a:lnTo>
                    <a:pt x="328" y="1010500"/>
                  </a:lnTo>
                  <a:close/>
                </a:path>
                <a:path w="1684655" h="1457325">
                  <a:moveTo>
                    <a:pt x="1676725" y="1011765"/>
                  </a:moveTo>
                  <a:lnTo>
                    <a:pt x="1676690" y="1032090"/>
                  </a:lnTo>
                  <a:lnTo>
                    <a:pt x="1683044" y="1032090"/>
                  </a:lnTo>
                  <a:lnTo>
                    <a:pt x="1683080" y="1011770"/>
                  </a:lnTo>
                  <a:lnTo>
                    <a:pt x="1676725" y="1011765"/>
                  </a:lnTo>
                  <a:close/>
                </a:path>
                <a:path w="1684655" h="1457325">
                  <a:moveTo>
                    <a:pt x="1676739" y="1005415"/>
                  </a:moveTo>
                  <a:lnTo>
                    <a:pt x="1676728" y="1010500"/>
                  </a:lnTo>
                  <a:lnTo>
                    <a:pt x="1683082" y="1010500"/>
                  </a:lnTo>
                  <a:lnTo>
                    <a:pt x="1683082" y="1011770"/>
                  </a:lnTo>
                  <a:lnTo>
                    <a:pt x="1683093" y="1005420"/>
                  </a:lnTo>
                  <a:lnTo>
                    <a:pt x="1676739" y="1005415"/>
                  </a:lnTo>
                  <a:close/>
                </a:path>
                <a:path w="1684655" h="1457325">
                  <a:moveTo>
                    <a:pt x="1676728" y="1010500"/>
                  </a:moveTo>
                  <a:lnTo>
                    <a:pt x="6672" y="1010504"/>
                  </a:lnTo>
                  <a:lnTo>
                    <a:pt x="1676725" y="1011765"/>
                  </a:lnTo>
                  <a:lnTo>
                    <a:pt x="1676728" y="1010500"/>
                  </a:lnTo>
                  <a:close/>
                </a:path>
                <a:path w="1684655" h="1457325">
                  <a:moveTo>
                    <a:pt x="339" y="1004150"/>
                  </a:moveTo>
                  <a:lnTo>
                    <a:pt x="328" y="1010500"/>
                  </a:lnTo>
                  <a:lnTo>
                    <a:pt x="6672" y="1010500"/>
                  </a:lnTo>
                  <a:lnTo>
                    <a:pt x="6684" y="1004154"/>
                  </a:lnTo>
                  <a:lnTo>
                    <a:pt x="339" y="1004150"/>
                  </a:lnTo>
                  <a:close/>
                </a:path>
                <a:path w="1684655" h="1457325">
                  <a:moveTo>
                    <a:pt x="1676730" y="1009230"/>
                  </a:moveTo>
                  <a:close/>
                </a:path>
                <a:path w="1684655" h="1457325">
                  <a:moveTo>
                    <a:pt x="1676732" y="1007960"/>
                  </a:moveTo>
                  <a:lnTo>
                    <a:pt x="6677" y="1007960"/>
                  </a:lnTo>
                  <a:lnTo>
                    <a:pt x="1676730" y="1009230"/>
                  </a:lnTo>
                  <a:lnTo>
                    <a:pt x="1676732" y="1007960"/>
                  </a:lnTo>
                  <a:close/>
                </a:path>
                <a:path w="1684655" h="1457325">
                  <a:moveTo>
                    <a:pt x="841156" y="992084"/>
                  </a:moveTo>
                  <a:lnTo>
                    <a:pt x="1676761" y="992720"/>
                  </a:lnTo>
                  <a:lnTo>
                    <a:pt x="1676739" y="1005415"/>
                  </a:lnTo>
                  <a:lnTo>
                    <a:pt x="1683093" y="1005420"/>
                  </a:lnTo>
                  <a:lnTo>
                    <a:pt x="1683115" y="992720"/>
                  </a:lnTo>
                  <a:lnTo>
                    <a:pt x="841156" y="992084"/>
                  </a:lnTo>
                  <a:close/>
                </a:path>
                <a:path w="1684655" h="1457325">
                  <a:moveTo>
                    <a:pt x="841109" y="1004784"/>
                  </a:moveTo>
                  <a:lnTo>
                    <a:pt x="1670433" y="1005415"/>
                  </a:lnTo>
                  <a:lnTo>
                    <a:pt x="1676739" y="1005415"/>
                  </a:lnTo>
                  <a:lnTo>
                    <a:pt x="841109" y="1004784"/>
                  </a:lnTo>
                  <a:close/>
                </a:path>
                <a:path w="1684655" h="1457325">
                  <a:moveTo>
                    <a:pt x="841109" y="1004784"/>
                  </a:moveTo>
                  <a:lnTo>
                    <a:pt x="1670433" y="1005415"/>
                  </a:lnTo>
                  <a:lnTo>
                    <a:pt x="1676739" y="1005415"/>
                  </a:lnTo>
                  <a:lnTo>
                    <a:pt x="841109" y="1004784"/>
                  </a:lnTo>
                  <a:close/>
                </a:path>
                <a:path w="1684655" h="1457325">
                  <a:moveTo>
                    <a:pt x="361" y="991450"/>
                  </a:moveTo>
                  <a:lnTo>
                    <a:pt x="339" y="1004150"/>
                  </a:lnTo>
                  <a:lnTo>
                    <a:pt x="6684" y="1004154"/>
                  </a:lnTo>
                  <a:lnTo>
                    <a:pt x="6706" y="991454"/>
                  </a:lnTo>
                  <a:lnTo>
                    <a:pt x="361" y="991450"/>
                  </a:lnTo>
                  <a:close/>
                </a:path>
                <a:path w="1684655" h="1457325">
                  <a:moveTo>
                    <a:pt x="6706" y="991450"/>
                  </a:moveTo>
                  <a:lnTo>
                    <a:pt x="841156" y="992084"/>
                  </a:lnTo>
                  <a:lnTo>
                    <a:pt x="6706" y="991450"/>
                  </a:lnTo>
                  <a:close/>
                </a:path>
                <a:path w="1684655" h="1457325">
                  <a:moveTo>
                    <a:pt x="6715" y="987640"/>
                  </a:moveTo>
                  <a:lnTo>
                    <a:pt x="370" y="987640"/>
                  </a:lnTo>
                  <a:lnTo>
                    <a:pt x="361" y="991450"/>
                  </a:lnTo>
                  <a:lnTo>
                    <a:pt x="6706" y="991450"/>
                  </a:lnTo>
                  <a:lnTo>
                    <a:pt x="6715" y="987640"/>
                  </a:lnTo>
                  <a:close/>
                </a:path>
                <a:path w="1684655" h="1457325">
                  <a:moveTo>
                    <a:pt x="1683124" y="987640"/>
                  </a:moveTo>
                  <a:lnTo>
                    <a:pt x="1676768" y="987640"/>
                  </a:lnTo>
                  <a:lnTo>
                    <a:pt x="1676761" y="991450"/>
                  </a:lnTo>
                  <a:lnTo>
                    <a:pt x="1683115" y="991450"/>
                  </a:lnTo>
                  <a:lnTo>
                    <a:pt x="1683124" y="987640"/>
                  </a:lnTo>
                  <a:close/>
                </a:path>
                <a:path w="1684655" h="1457325">
                  <a:moveTo>
                    <a:pt x="1676770" y="986370"/>
                  </a:moveTo>
                  <a:lnTo>
                    <a:pt x="6715" y="987640"/>
                  </a:lnTo>
                  <a:lnTo>
                    <a:pt x="1676768" y="987640"/>
                  </a:lnTo>
                  <a:lnTo>
                    <a:pt x="1676770" y="986370"/>
                  </a:lnTo>
                  <a:close/>
                </a:path>
                <a:path w="1684655" h="1457325">
                  <a:moveTo>
                    <a:pt x="6791" y="943190"/>
                  </a:moveTo>
                  <a:lnTo>
                    <a:pt x="447" y="943190"/>
                  </a:lnTo>
                  <a:lnTo>
                    <a:pt x="370" y="986370"/>
                  </a:lnTo>
                  <a:lnTo>
                    <a:pt x="6715" y="986370"/>
                  </a:lnTo>
                  <a:lnTo>
                    <a:pt x="6791" y="943190"/>
                  </a:lnTo>
                  <a:close/>
                </a:path>
                <a:path w="1684655" h="1457325">
                  <a:moveTo>
                    <a:pt x="1683202" y="943190"/>
                  </a:moveTo>
                  <a:lnTo>
                    <a:pt x="1676848" y="943190"/>
                  </a:lnTo>
                  <a:lnTo>
                    <a:pt x="1676770" y="986370"/>
                  </a:lnTo>
                  <a:lnTo>
                    <a:pt x="1683124" y="986370"/>
                  </a:lnTo>
                  <a:lnTo>
                    <a:pt x="1683202" y="943190"/>
                  </a:lnTo>
                  <a:close/>
                </a:path>
                <a:path w="1684655" h="1457325">
                  <a:moveTo>
                    <a:pt x="1676799" y="969860"/>
                  </a:moveTo>
                  <a:close/>
                </a:path>
                <a:path w="1684655" h="1457325">
                  <a:moveTo>
                    <a:pt x="1676801" y="968590"/>
                  </a:moveTo>
                  <a:lnTo>
                    <a:pt x="6746" y="968590"/>
                  </a:lnTo>
                  <a:lnTo>
                    <a:pt x="1676799" y="969860"/>
                  </a:lnTo>
                  <a:lnTo>
                    <a:pt x="1676801" y="968590"/>
                  </a:lnTo>
                  <a:close/>
                </a:path>
                <a:path w="1684655" h="1457325">
                  <a:moveTo>
                    <a:pt x="6793" y="941920"/>
                  </a:moveTo>
                  <a:lnTo>
                    <a:pt x="6791" y="943190"/>
                  </a:lnTo>
                  <a:lnTo>
                    <a:pt x="1676848" y="943190"/>
                  </a:lnTo>
                  <a:lnTo>
                    <a:pt x="6793" y="941920"/>
                  </a:lnTo>
                  <a:close/>
                </a:path>
                <a:path w="1684655" h="1457325">
                  <a:moveTo>
                    <a:pt x="1676850" y="941920"/>
                  </a:moveTo>
                  <a:lnTo>
                    <a:pt x="6793" y="941920"/>
                  </a:lnTo>
                  <a:lnTo>
                    <a:pt x="1676848" y="943190"/>
                  </a:lnTo>
                  <a:lnTo>
                    <a:pt x="1676850" y="941920"/>
                  </a:lnTo>
                  <a:close/>
                </a:path>
                <a:path w="1684655" h="1457325">
                  <a:moveTo>
                    <a:pt x="6831" y="920330"/>
                  </a:moveTo>
                  <a:lnTo>
                    <a:pt x="485" y="920330"/>
                  </a:lnTo>
                  <a:lnTo>
                    <a:pt x="447" y="941920"/>
                  </a:lnTo>
                  <a:lnTo>
                    <a:pt x="6793" y="941920"/>
                  </a:lnTo>
                  <a:lnTo>
                    <a:pt x="6831" y="920330"/>
                  </a:lnTo>
                  <a:close/>
                </a:path>
                <a:path w="1684655" h="1457325">
                  <a:moveTo>
                    <a:pt x="1683239" y="920330"/>
                  </a:moveTo>
                  <a:lnTo>
                    <a:pt x="1676886" y="920330"/>
                  </a:lnTo>
                  <a:lnTo>
                    <a:pt x="1676850" y="941920"/>
                  </a:lnTo>
                  <a:lnTo>
                    <a:pt x="1683202" y="941920"/>
                  </a:lnTo>
                  <a:lnTo>
                    <a:pt x="1683239" y="920330"/>
                  </a:lnTo>
                  <a:close/>
                </a:path>
                <a:path w="1684655" h="1457325">
                  <a:moveTo>
                    <a:pt x="1407982" y="1455094"/>
                  </a:moveTo>
                  <a:lnTo>
                    <a:pt x="278952" y="1455094"/>
                  </a:lnTo>
                  <a:lnTo>
                    <a:pt x="278952" y="1455475"/>
                  </a:lnTo>
                  <a:lnTo>
                    <a:pt x="840927" y="1456364"/>
                  </a:lnTo>
                  <a:lnTo>
                    <a:pt x="1406712" y="1456364"/>
                  </a:lnTo>
                  <a:lnTo>
                    <a:pt x="1406712" y="1457126"/>
                  </a:lnTo>
                  <a:lnTo>
                    <a:pt x="1407982" y="1457126"/>
                  </a:lnTo>
                  <a:lnTo>
                    <a:pt x="1407982" y="1455094"/>
                  </a:lnTo>
                  <a:close/>
                </a:path>
                <a:path w="1684655" h="1457325">
                  <a:moveTo>
                    <a:pt x="1411792" y="1452554"/>
                  </a:moveTo>
                  <a:lnTo>
                    <a:pt x="275142" y="1452554"/>
                  </a:lnTo>
                  <a:lnTo>
                    <a:pt x="275142" y="1455094"/>
                  </a:lnTo>
                  <a:lnTo>
                    <a:pt x="277682" y="1455094"/>
                  </a:lnTo>
                  <a:lnTo>
                    <a:pt x="277682" y="1453824"/>
                  </a:lnTo>
                  <a:lnTo>
                    <a:pt x="1411792" y="1453824"/>
                  </a:lnTo>
                  <a:lnTo>
                    <a:pt x="1411792" y="1452554"/>
                  </a:lnTo>
                  <a:close/>
                </a:path>
                <a:path w="1684655" h="1457325">
                  <a:moveTo>
                    <a:pt x="1411792" y="1453824"/>
                  </a:moveTo>
                  <a:lnTo>
                    <a:pt x="1410522" y="1453824"/>
                  </a:lnTo>
                  <a:lnTo>
                    <a:pt x="1410522" y="1455094"/>
                  </a:lnTo>
                  <a:lnTo>
                    <a:pt x="1411792" y="1455094"/>
                  </a:lnTo>
                  <a:lnTo>
                    <a:pt x="1411792" y="1453824"/>
                  </a:lnTo>
                  <a:close/>
                </a:path>
                <a:path w="1684655" h="1457325">
                  <a:moveTo>
                    <a:pt x="1414332" y="1451284"/>
                  </a:moveTo>
                  <a:lnTo>
                    <a:pt x="273872" y="1451284"/>
                  </a:lnTo>
                  <a:lnTo>
                    <a:pt x="273872" y="1452554"/>
                  </a:lnTo>
                  <a:lnTo>
                    <a:pt x="1414332" y="1452554"/>
                  </a:lnTo>
                  <a:lnTo>
                    <a:pt x="1414332" y="1451284"/>
                  </a:lnTo>
                  <a:close/>
                </a:path>
                <a:path w="1684655" h="1457325">
                  <a:moveTo>
                    <a:pt x="270062" y="1449125"/>
                  </a:moveTo>
                  <a:lnTo>
                    <a:pt x="270062" y="1451284"/>
                  </a:lnTo>
                  <a:lnTo>
                    <a:pt x="271332" y="1451284"/>
                  </a:lnTo>
                  <a:lnTo>
                    <a:pt x="271332" y="1450014"/>
                  </a:lnTo>
                  <a:lnTo>
                    <a:pt x="840927" y="1450014"/>
                  </a:lnTo>
                  <a:lnTo>
                    <a:pt x="270062" y="1449125"/>
                  </a:lnTo>
                  <a:close/>
                </a:path>
                <a:path w="1684655" h="1457325">
                  <a:moveTo>
                    <a:pt x="1418142" y="1450903"/>
                  </a:moveTo>
                  <a:lnTo>
                    <a:pt x="1416872" y="1450903"/>
                  </a:lnTo>
                  <a:lnTo>
                    <a:pt x="1416872" y="1451284"/>
                  </a:lnTo>
                  <a:lnTo>
                    <a:pt x="1418142" y="1451284"/>
                  </a:lnTo>
                  <a:lnTo>
                    <a:pt x="1418142" y="1450903"/>
                  </a:lnTo>
                  <a:close/>
                </a:path>
                <a:path w="1684655" h="1457325">
                  <a:moveTo>
                    <a:pt x="1682747" y="1202270"/>
                  </a:moveTo>
                  <a:lnTo>
                    <a:pt x="1676390" y="1202270"/>
                  </a:lnTo>
                  <a:lnTo>
                    <a:pt x="1676368" y="1214970"/>
                  </a:lnTo>
                  <a:lnTo>
                    <a:pt x="1677222" y="1214970"/>
                  </a:lnTo>
                  <a:lnTo>
                    <a:pt x="1677222" y="1212430"/>
                  </a:lnTo>
                  <a:lnTo>
                    <a:pt x="1678492" y="1212430"/>
                  </a:lnTo>
                  <a:lnTo>
                    <a:pt x="1678492" y="1209890"/>
                  </a:lnTo>
                  <a:lnTo>
                    <a:pt x="1679762" y="1209890"/>
                  </a:lnTo>
                  <a:lnTo>
                    <a:pt x="1679762" y="1208620"/>
                  </a:lnTo>
                  <a:lnTo>
                    <a:pt x="1681032" y="1208620"/>
                  </a:lnTo>
                  <a:lnTo>
                    <a:pt x="1681032" y="1206080"/>
                  </a:lnTo>
                  <a:lnTo>
                    <a:pt x="1682302" y="1206080"/>
                  </a:lnTo>
                  <a:lnTo>
                    <a:pt x="1682302" y="1204810"/>
                  </a:lnTo>
                  <a:lnTo>
                    <a:pt x="1682743" y="1204810"/>
                  </a:lnTo>
                  <a:lnTo>
                    <a:pt x="1682747" y="1202270"/>
                  </a:lnTo>
                  <a:close/>
                </a:path>
                <a:path w="1684655" h="1457325">
                  <a:moveTo>
                    <a:pt x="6335" y="1202270"/>
                  </a:moveTo>
                  <a:lnTo>
                    <a:pt x="3362" y="1202270"/>
                  </a:lnTo>
                  <a:lnTo>
                    <a:pt x="3362" y="1204810"/>
                  </a:lnTo>
                  <a:lnTo>
                    <a:pt x="4632" y="1204810"/>
                  </a:lnTo>
                  <a:lnTo>
                    <a:pt x="4632" y="1206080"/>
                  </a:lnTo>
                  <a:lnTo>
                    <a:pt x="5902" y="1206080"/>
                  </a:lnTo>
                  <a:lnTo>
                    <a:pt x="5902" y="1208620"/>
                  </a:lnTo>
                  <a:lnTo>
                    <a:pt x="6324" y="1208620"/>
                  </a:lnTo>
                  <a:lnTo>
                    <a:pt x="6335" y="1202270"/>
                  </a:lnTo>
                  <a:close/>
                </a:path>
                <a:path w="1684655" h="1457325">
                  <a:moveTo>
                    <a:pt x="6346" y="1195920"/>
                  </a:moveTo>
                  <a:lnTo>
                    <a:pt x="4" y="1195920"/>
                  </a:lnTo>
                  <a:lnTo>
                    <a:pt x="0" y="1198460"/>
                  </a:lnTo>
                  <a:lnTo>
                    <a:pt x="822" y="1198460"/>
                  </a:lnTo>
                  <a:lnTo>
                    <a:pt x="822" y="1202270"/>
                  </a:lnTo>
                  <a:lnTo>
                    <a:pt x="2092" y="1202270"/>
                  </a:lnTo>
                  <a:lnTo>
                    <a:pt x="2092" y="1201000"/>
                  </a:lnTo>
                  <a:lnTo>
                    <a:pt x="6337" y="1201000"/>
                  </a:lnTo>
                  <a:lnTo>
                    <a:pt x="6346" y="1195920"/>
                  </a:lnTo>
                  <a:close/>
                </a:path>
                <a:path w="1684655" h="1457325">
                  <a:moveTo>
                    <a:pt x="1682758" y="1195920"/>
                  </a:moveTo>
                  <a:lnTo>
                    <a:pt x="1676401" y="1195920"/>
                  </a:lnTo>
                  <a:lnTo>
                    <a:pt x="1676392" y="1201000"/>
                  </a:lnTo>
                  <a:lnTo>
                    <a:pt x="1682750" y="1201000"/>
                  </a:lnTo>
                  <a:lnTo>
                    <a:pt x="1682758" y="1195920"/>
                  </a:lnTo>
                  <a:close/>
                </a:path>
                <a:path w="1684655" h="1457325">
                  <a:moveTo>
                    <a:pt x="6369" y="1183220"/>
                  </a:moveTo>
                  <a:lnTo>
                    <a:pt x="26" y="1183220"/>
                  </a:lnTo>
                  <a:lnTo>
                    <a:pt x="6" y="1194650"/>
                  </a:lnTo>
                  <a:lnTo>
                    <a:pt x="6349" y="1194650"/>
                  </a:lnTo>
                  <a:lnTo>
                    <a:pt x="6369" y="1183220"/>
                  </a:lnTo>
                  <a:close/>
                </a:path>
                <a:path w="1684655" h="1457325">
                  <a:moveTo>
                    <a:pt x="1682781" y="1183220"/>
                  </a:moveTo>
                  <a:lnTo>
                    <a:pt x="1676424" y="1183220"/>
                  </a:lnTo>
                  <a:lnTo>
                    <a:pt x="1676403" y="1194650"/>
                  </a:lnTo>
                  <a:lnTo>
                    <a:pt x="1682761" y="1194650"/>
                  </a:lnTo>
                  <a:lnTo>
                    <a:pt x="1682781" y="1183220"/>
                  </a:lnTo>
                  <a:close/>
                </a:path>
                <a:path w="1684655" h="1457325">
                  <a:moveTo>
                    <a:pt x="6380" y="1176870"/>
                  </a:moveTo>
                  <a:lnTo>
                    <a:pt x="37" y="1176870"/>
                  </a:lnTo>
                  <a:lnTo>
                    <a:pt x="28" y="1181950"/>
                  </a:lnTo>
                  <a:lnTo>
                    <a:pt x="6371" y="1181950"/>
                  </a:lnTo>
                  <a:lnTo>
                    <a:pt x="6380" y="1176870"/>
                  </a:lnTo>
                  <a:close/>
                </a:path>
                <a:path w="1684655" h="1457325">
                  <a:moveTo>
                    <a:pt x="1682792" y="1176870"/>
                  </a:moveTo>
                  <a:lnTo>
                    <a:pt x="1676435" y="1176870"/>
                  </a:lnTo>
                  <a:lnTo>
                    <a:pt x="1676426" y="1181950"/>
                  </a:lnTo>
                  <a:lnTo>
                    <a:pt x="1682783" y="1181950"/>
                  </a:lnTo>
                  <a:lnTo>
                    <a:pt x="1682792" y="1176870"/>
                  </a:lnTo>
                  <a:close/>
                </a:path>
                <a:path w="1684655" h="1457325">
                  <a:moveTo>
                    <a:pt x="6402" y="1164170"/>
                  </a:moveTo>
                  <a:lnTo>
                    <a:pt x="59" y="1164170"/>
                  </a:lnTo>
                  <a:lnTo>
                    <a:pt x="39" y="1175600"/>
                  </a:lnTo>
                  <a:lnTo>
                    <a:pt x="6382" y="1175600"/>
                  </a:lnTo>
                  <a:lnTo>
                    <a:pt x="6402" y="1164170"/>
                  </a:lnTo>
                  <a:close/>
                </a:path>
                <a:path w="1684655" h="1457325">
                  <a:moveTo>
                    <a:pt x="1682814" y="1164170"/>
                  </a:moveTo>
                  <a:lnTo>
                    <a:pt x="1676457" y="1164170"/>
                  </a:lnTo>
                  <a:lnTo>
                    <a:pt x="1676437" y="1175600"/>
                  </a:lnTo>
                  <a:lnTo>
                    <a:pt x="1682794" y="1175600"/>
                  </a:lnTo>
                  <a:lnTo>
                    <a:pt x="1682814" y="1164170"/>
                  </a:lnTo>
                  <a:close/>
                </a:path>
                <a:path w="1684655" h="1457325">
                  <a:moveTo>
                    <a:pt x="6413" y="1157820"/>
                  </a:moveTo>
                  <a:lnTo>
                    <a:pt x="70" y="1157820"/>
                  </a:lnTo>
                  <a:lnTo>
                    <a:pt x="62" y="1162900"/>
                  </a:lnTo>
                  <a:lnTo>
                    <a:pt x="6404" y="1162900"/>
                  </a:lnTo>
                  <a:lnTo>
                    <a:pt x="6413" y="1157820"/>
                  </a:lnTo>
                  <a:close/>
                </a:path>
                <a:path w="1684655" h="1457325">
                  <a:moveTo>
                    <a:pt x="1682825" y="1157820"/>
                  </a:moveTo>
                  <a:lnTo>
                    <a:pt x="1676468" y="1157820"/>
                  </a:lnTo>
                  <a:lnTo>
                    <a:pt x="1676459" y="1162900"/>
                  </a:lnTo>
                  <a:lnTo>
                    <a:pt x="1682816" y="1162900"/>
                  </a:lnTo>
                  <a:lnTo>
                    <a:pt x="1682825" y="1157820"/>
                  </a:lnTo>
                  <a:close/>
                </a:path>
                <a:path w="1684655" h="1457325">
                  <a:moveTo>
                    <a:pt x="6427" y="1150200"/>
                  </a:moveTo>
                  <a:lnTo>
                    <a:pt x="84" y="1150200"/>
                  </a:lnTo>
                  <a:lnTo>
                    <a:pt x="73" y="1156550"/>
                  </a:lnTo>
                  <a:lnTo>
                    <a:pt x="6416" y="1156550"/>
                  </a:lnTo>
                  <a:lnTo>
                    <a:pt x="6427" y="1150200"/>
                  </a:lnTo>
                  <a:close/>
                </a:path>
                <a:path w="1684655" h="1457325">
                  <a:moveTo>
                    <a:pt x="1682838" y="1150200"/>
                  </a:moveTo>
                  <a:lnTo>
                    <a:pt x="1676482" y="1150200"/>
                  </a:lnTo>
                  <a:lnTo>
                    <a:pt x="1676471" y="1156550"/>
                  </a:lnTo>
                  <a:lnTo>
                    <a:pt x="1682827" y="1156550"/>
                  </a:lnTo>
                  <a:lnTo>
                    <a:pt x="1682838" y="1150200"/>
                  </a:lnTo>
                  <a:close/>
                </a:path>
                <a:path w="1684655" h="1457325">
                  <a:moveTo>
                    <a:pt x="6449" y="1137500"/>
                  </a:moveTo>
                  <a:lnTo>
                    <a:pt x="106" y="1137500"/>
                  </a:lnTo>
                  <a:lnTo>
                    <a:pt x="86" y="1148930"/>
                  </a:lnTo>
                  <a:lnTo>
                    <a:pt x="6429" y="1148930"/>
                  </a:lnTo>
                  <a:lnTo>
                    <a:pt x="6449" y="1137500"/>
                  </a:lnTo>
                  <a:close/>
                </a:path>
                <a:path w="1684655" h="1457325">
                  <a:moveTo>
                    <a:pt x="1682860" y="1137500"/>
                  </a:moveTo>
                  <a:lnTo>
                    <a:pt x="1676504" y="1137500"/>
                  </a:lnTo>
                  <a:lnTo>
                    <a:pt x="1676484" y="1148930"/>
                  </a:lnTo>
                  <a:lnTo>
                    <a:pt x="1682840" y="1148930"/>
                  </a:lnTo>
                  <a:lnTo>
                    <a:pt x="1682860" y="1137500"/>
                  </a:lnTo>
                  <a:close/>
                </a:path>
                <a:path w="1684655" h="1457325">
                  <a:moveTo>
                    <a:pt x="6483" y="1118450"/>
                  </a:moveTo>
                  <a:lnTo>
                    <a:pt x="139" y="1118450"/>
                  </a:lnTo>
                  <a:lnTo>
                    <a:pt x="108" y="1136230"/>
                  </a:lnTo>
                  <a:lnTo>
                    <a:pt x="6451" y="1136230"/>
                  </a:lnTo>
                  <a:lnTo>
                    <a:pt x="6483" y="1118450"/>
                  </a:lnTo>
                  <a:close/>
                </a:path>
                <a:path w="1684655" h="1457325">
                  <a:moveTo>
                    <a:pt x="1682894" y="1118450"/>
                  </a:moveTo>
                  <a:lnTo>
                    <a:pt x="1676538" y="1118450"/>
                  </a:lnTo>
                  <a:lnTo>
                    <a:pt x="1676506" y="1136230"/>
                  </a:lnTo>
                  <a:lnTo>
                    <a:pt x="1682863" y="1136230"/>
                  </a:lnTo>
                  <a:lnTo>
                    <a:pt x="1682894" y="1118450"/>
                  </a:lnTo>
                  <a:close/>
                </a:path>
                <a:path w="1684655" h="1457325">
                  <a:moveTo>
                    <a:pt x="6505" y="1105750"/>
                  </a:moveTo>
                  <a:lnTo>
                    <a:pt x="161" y="1105750"/>
                  </a:lnTo>
                  <a:lnTo>
                    <a:pt x="141" y="1117180"/>
                  </a:lnTo>
                  <a:lnTo>
                    <a:pt x="6485" y="1117180"/>
                  </a:lnTo>
                  <a:lnTo>
                    <a:pt x="6505" y="1105750"/>
                  </a:lnTo>
                  <a:close/>
                </a:path>
                <a:path w="1684655" h="1457325">
                  <a:moveTo>
                    <a:pt x="1682916" y="1105750"/>
                  </a:moveTo>
                  <a:lnTo>
                    <a:pt x="1676560" y="1105750"/>
                  </a:lnTo>
                  <a:lnTo>
                    <a:pt x="1676540" y="1117180"/>
                  </a:lnTo>
                  <a:lnTo>
                    <a:pt x="1682896" y="1117180"/>
                  </a:lnTo>
                  <a:lnTo>
                    <a:pt x="1682916" y="1105750"/>
                  </a:lnTo>
                  <a:close/>
                </a:path>
                <a:path w="1684655" h="1457325">
                  <a:moveTo>
                    <a:pt x="6516" y="1099400"/>
                  </a:moveTo>
                  <a:lnTo>
                    <a:pt x="172" y="1099400"/>
                  </a:lnTo>
                  <a:lnTo>
                    <a:pt x="164" y="1104480"/>
                  </a:lnTo>
                  <a:lnTo>
                    <a:pt x="6507" y="1104480"/>
                  </a:lnTo>
                  <a:lnTo>
                    <a:pt x="6516" y="1099400"/>
                  </a:lnTo>
                  <a:close/>
                </a:path>
                <a:path w="1684655" h="1457325">
                  <a:moveTo>
                    <a:pt x="1682927" y="1099400"/>
                  </a:moveTo>
                  <a:lnTo>
                    <a:pt x="1676571" y="1099400"/>
                  </a:lnTo>
                  <a:lnTo>
                    <a:pt x="1676562" y="1104480"/>
                  </a:lnTo>
                  <a:lnTo>
                    <a:pt x="1682918" y="1104480"/>
                  </a:lnTo>
                  <a:lnTo>
                    <a:pt x="1682927" y="1099400"/>
                  </a:lnTo>
                  <a:close/>
                </a:path>
                <a:path w="1684655" h="1457325">
                  <a:moveTo>
                    <a:pt x="6538" y="1086700"/>
                  </a:moveTo>
                  <a:lnTo>
                    <a:pt x="195" y="1086700"/>
                  </a:lnTo>
                  <a:lnTo>
                    <a:pt x="175" y="1098130"/>
                  </a:lnTo>
                  <a:lnTo>
                    <a:pt x="6518" y="1098130"/>
                  </a:lnTo>
                  <a:lnTo>
                    <a:pt x="6538" y="1086700"/>
                  </a:lnTo>
                  <a:close/>
                </a:path>
                <a:path w="1684655" h="1457325">
                  <a:moveTo>
                    <a:pt x="1682949" y="1086700"/>
                  </a:moveTo>
                  <a:lnTo>
                    <a:pt x="1676593" y="1086700"/>
                  </a:lnTo>
                  <a:lnTo>
                    <a:pt x="1676573" y="1098130"/>
                  </a:lnTo>
                  <a:lnTo>
                    <a:pt x="1682929" y="1098130"/>
                  </a:lnTo>
                  <a:lnTo>
                    <a:pt x="1682949" y="1086700"/>
                  </a:lnTo>
                  <a:close/>
                </a:path>
                <a:path w="1684655" h="1457325">
                  <a:moveTo>
                    <a:pt x="6561" y="1074000"/>
                  </a:moveTo>
                  <a:lnTo>
                    <a:pt x="217" y="1074000"/>
                  </a:lnTo>
                  <a:lnTo>
                    <a:pt x="197" y="1085430"/>
                  </a:lnTo>
                  <a:lnTo>
                    <a:pt x="6541" y="1085430"/>
                  </a:lnTo>
                  <a:lnTo>
                    <a:pt x="6561" y="1074000"/>
                  </a:lnTo>
                  <a:close/>
                </a:path>
                <a:path w="1684655" h="1457325">
                  <a:moveTo>
                    <a:pt x="1682971" y="1074000"/>
                  </a:moveTo>
                  <a:lnTo>
                    <a:pt x="1676616" y="1074000"/>
                  </a:lnTo>
                  <a:lnTo>
                    <a:pt x="1676596" y="1085430"/>
                  </a:lnTo>
                  <a:lnTo>
                    <a:pt x="1682951" y="1085430"/>
                  </a:lnTo>
                  <a:lnTo>
                    <a:pt x="1682971" y="1074000"/>
                  </a:lnTo>
                  <a:close/>
                </a:path>
              </a:pathLst>
            </a:custGeom>
            <a:solidFill>
              <a:srgbClr val="0048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373289" y="5106009"/>
              <a:ext cx="1671955" cy="1445895"/>
            </a:xfrm>
            <a:custGeom>
              <a:avLst/>
              <a:gdLst/>
              <a:ahLst/>
              <a:cxnLst/>
              <a:rect l="l" t="t" r="r" b="b"/>
              <a:pathLst>
                <a:path w="1671955" h="1445895">
                  <a:moveTo>
                    <a:pt x="6464" y="1132230"/>
                  </a:moveTo>
                  <a:lnTo>
                    <a:pt x="127" y="1132230"/>
                  </a:lnTo>
                  <a:lnTo>
                    <a:pt x="101" y="1143660"/>
                  </a:lnTo>
                  <a:lnTo>
                    <a:pt x="6438" y="1143660"/>
                  </a:lnTo>
                  <a:lnTo>
                    <a:pt x="6464" y="1132230"/>
                  </a:lnTo>
                  <a:close/>
                </a:path>
                <a:path w="1671955" h="1445895">
                  <a:moveTo>
                    <a:pt x="7378" y="619163"/>
                  </a:moveTo>
                  <a:lnTo>
                    <a:pt x="1028" y="619163"/>
                  </a:lnTo>
                  <a:lnTo>
                    <a:pt x="609" y="851560"/>
                  </a:lnTo>
                  <a:lnTo>
                    <a:pt x="6959" y="851560"/>
                  </a:lnTo>
                  <a:lnTo>
                    <a:pt x="7378" y="619163"/>
                  </a:lnTo>
                  <a:close/>
                </a:path>
                <a:path w="1671955" h="1445895">
                  <a:moveTo>
                    <a:pt x="12471" y="1216050"/>
                  </a:moveTo>
                  <a:lnTo>
                    <a:pt x="9740" y="1216050"/>
                  </a:lnTo>
                  <a:lnTo>
                    <a:pt x="9740" y="1218590"/>
                  </a:lnTo>
                  <a:lnTo>
                    <a:pt x="11010" y="1218590"/>
                  </a:lnTo>
                  <a:lnTo>
                    <a:pt x="11010" y="1219860"/>
                  </a:lnTo>
                  <a:lnTo>
                    <a:pt x="12280" y="1219860"/>
                  </a:lnTo>
                  <a:lnTo>
                    <a:pt x="12280" y="1222400"/>
                  </a:lnTo>
                  <a:lnTo>
                    <a:pt x="12458" y="1222400"/>
                  </a:lnTo>
                  <a:lnTo>
                    <a:pt x="12471" y="1216050"/>
                  </a:lnTo>
                  <a:close/>
                </a:path>
                <a:path w="1671955" h="1445895">
                  <a:moveTo>
                    <a:pt x="12471" y="1209700"/>
                  </a:moveTo>
                  <a:lnTo>
                    <a:pt x="6324" y="1209700"/>
                  </a:lnTo>
                  <a:lnTo>
                    <a:pt x="4660" y="1209700"/>
                  </a:lnTo>
                  <a:lnTo>
                    <a:pt x="4660" y="1210983"/>
                  </a:lnTo>
                  <a:lnTo>
                    <a:pt x="5930" y="1210983"/>
                  </a:lnTo>
                  <a:lnTo>
                    <a:pt x="5930" y="1212240"/>
                  </a:lnTo>
                  <a:lnTo>
                    <a:pt x="6324" y="1212240"/>
                  </a:lnTo>
                  <a:lnTo>
                    <a:pt x="7200" y="1212240"/>
                  </a:lnTo>
                  <a:lnTo>
                    <a:pt x="7200" y="1216050"/>
                  </a:lnTo>
                  <a:lnTo>
                    <a:pt x="8470" y="1216050"/>
                  </a:lnTo>
                  <a:lnTo>
                    <a:pt x="8470" y="1214780"/>
                  </a:lnTo>
                  <a:lnTo>
                    <a:pt x="12471" y="1214780"/>
                  </a:lnTo>
                  <a:lnTo>
                    <a:pt x="12471" y="1209700"/>
                  </a:lnTo>
                  <a:close/>
                </a:path>
                <a:path w="1671955" h="1445895">
                  <a:moveTo>
                    <a:pt x="12484" y="1197000"/>
                  </a:moveTo>
                  <a:lnTo>
                    <a:pt x="6350" y="1197000"/>
                  </a:lnTo>
                  <a:lnTo>
                    <a:pt x="12" y="1197000"/>
                  </a:lnTo>
                  <a:lnTo>
                    <a:pt x="0" y="1203363"/>
                  </a:lnTo>
                  <a:lnTo>
                    <a:pt x="850" y="1203363"/>
                  </a:lnTo>
                  <a:lnTo>
                    <a:pt x="850" y="1204633"/>
                  </a:lnTo>
                  <a:lnTo>
                    <a:pt x="2108" y="1204633"/>
                  </a:lnTo>
                  <a:lnTo>
                    <a:pt x="2120" y="1207160"/>
                  </a:lnTo>
                  <a:lnTo>
                    <a:pt x="3390" y="1207160"/>
                  </a:lnTo>
                  <a:lnTo>
                    <a:pt x="3390" y="1209700"/>
                  </a:lnTo>
                  <a:lnTo>
                    <a:pt x="4660" y="1209700"/>
                  </a:lnTo>
                  <a:lnTo>
                    <a:pt x="4660" y="1208430"/>
                  </a:lnTo>
                  <a:lnTo>
                    <a:pt x="6324" y="1208430"/>
                  </a:lnTo>
                  <a:lnTo>
                    <a:pt x="12471" y="1208430"/>
                  </a:lnTo>
                  <a:lnTo>
                    <a:pt x="12484" y="1197000"/>
                  </a:lnTo>
                  <a:close/>
                </a:path>
                <a:path w="1671955" h="1445895">
                  <a:moveTo>
                    <a:pt x="12484" y="1190650"/>
                  </a:moveTo>
                  <a:lnTo>
                    <a:pt x="6362" y="1190650"/>
                  </a:lnTo>
                  <a:lnTo>
                    <a:pt x="25" y="1190650"/>
                  </a:lnTo>
                  <a:lnTo>
                    <a:pt x="12" y="1195743"/>
                  </a:lnTo>
                  <a:lnTo>
                    <a:pt x="6350" y="1195743"/>
                  </a:lnTo>
                  <a:lnTo>
                    <a:pt x="12484" y="1195743"/>
                  </a:lnTo>
                  <a:lnTo>
                    <a:pt x="12484" y="1190650"/>
                  </a:lnTo>
                  <a:close/>
                </a:path>
                <a:path w="1671955" h="1445895">
                  <a:moveTo>
                    <a:pt x="12496" y="1177950"/>
                  </a:moveTo>
                  <a:lnTo>
                    <a:pt x="6388" y="1177950"/>
                  </a:lnTo>
                  <a:lnTo>
                    <a:pt x="38" y="1177950"/>
                  </a:lnTo>
                  <a:lnTo>
                    <a:pt x="25" y="1189393"/>
                  </a:lnTo>
                  <a:lnTo>
                    <a:pt x="6362" y="1189393"/>
                  </a:lnTo>
                  <a:lnTo>
                    <a:pt x="12496" y="1189380"/>
                  </a:lnTo>
                  <a:lnTo>
                    <a:pt x="12496" y="1177950"/>
                  </a:lnTo>
                  <a:close/>
                </a:path>
                <a:path w="1671955" h="1445895">
                  <a:moveTo>
                    <a:pt x="12509" y="1171600"/>
                  </a:moveTo>
                  <a:lnTo>
                    <a:pt x="6400" y="1171600"/>
                  </a:lnTo>
                  <a:lnTo>
                    <a:pt x="50" y="1171600"/>
                  </a:lnTo>
                  <a:lnTo>
                    <a:pt x="38" y="1176680"/>
                  </a:lnTo>
                  <a:lnTo>
                    <a:pt x="6388" y="1176680"/>
                  </a:lnTo>
                  <a:lnTo>
                    <a:pt x="12496" y="1176680"/>
                  </a:lnTo>
                  <a:lnTo>
                    <a:pt x="12509" y="1171600"/>
                  </a:lnTo>
                  <a:close/>
                </a:path>
                <a:path w="1671955" h="1445895">
                  <a:moveTo>
                    <a:pt x="12522" y="1158900"/>
                  </a:moveTo>
                  <a:lnTo>
                    <a:pt x="6413" y="1158900"/>
                  </a:lnTo>
                  <a:lnTo>
                    <a:pt x="76" y="1158913"/>
                  </a:lnTo>
                  <a:lnTo>
                    <a:pt x="50" y="1170330"/>
                  </a:lnTo>
                  <a:lnTo>
                    <a:pt x="6400" y="1170330"/>
                  </a:lnTo>
                  <a:lnTo>
                    <a:pt x="12509" y="1170330"/>
                  </a:lnTo>
                  <a:lnTo>
                    <a:pt x="12522" y="1158900"/>
                  </a:lnTo>
                  <a:close/>
                </a:path>
                <a:path w="1671955" h="1445895">
                  <a:moveTo>
                    <a:pt x="12522" y="1152550"/>
                  </a:moveTo>
                  <a:lnTo>
                    <a:pt x="6426" y="1152550"/>
                  </a:lnTo>
                  <a:lnTo>
                    <a:pt x="88" y="1152550"/>
                  </a:lnTo>
                  <a:lnTo>
                    <a:pt x="76" y="1157630"/>
                  </a:lnTo>
                  <a:lnTo>
                    <a:pt x="6426" y="1157630"/>
                  </a:lnTo>
                  <a:lnTo>
                    <a:pt x="12522" y="1157630"/>
                  </a:lnTo>
                  <a:lnTo>
                    <a:pt x="12522" y="1152550"/>
                  </a:lnTo>
                  <a:close/>
                </a:path>
                <a:path w="1671955" h="1445895">
                  <a:moveTo>
                    <a:pt x="12534" y="1144930"/>
                  </a:moveTo>
                  <a:lnTo>
                    <a:pt x="6438" y="1144930"/>
                  </a:lnTo>
                  <a:lnTo>
                    <a:pt x="101" y="1144930"/>
                  </a:lnTo>
                  <a:lnTo>
                    <a:pt x="88" y="1151293"/>
                  </a:lnTo>
                  <a:lnTo>
                    <a:pt x="6426" y="1151293"/>
                  </a:lnTo>
                  <a:lnTo>
                    <a:pt x="12522" y="1151293"/>
                  </a:lnTo>
                  <a:lnTo>
                    <a:pt x="12534" y="1144930"/>
                  </a:lnTo>
                  <a:close/>
                </a:path>
                <a:path w="1671955" h="1445895">
                  <a:moveTo>
                    <a:pt x="12547" y="1132243"/>
                  </a:moveTo>
                  <a:lnTo>
                    <a:pt x="6464" y="1132243"/>
                  </a:lnTo>
                  <a:lnTo>
                    <a:pt x="6438" y="1143660"/>
                  </a:lnTo>
                  <a:lnTo>
                    <a:pt x="12534" y="1143660"/>
                  </a:lnTo>
                  <a:lnTo>
                    <a:pt x="12547" y="1132243"/>
                  </a:lnTo>
                  <a:close/>
                </a:path>
                <a:path w="1671955" h="1445895">
                  <a:moveTo>
                    <a:pt x="12560" y="1113180"/>
                  </a:moveTo>
                  <a:lnTo>
                    <a:pt x="6502" y="1113180"/>
                  </a:lnTo>
                  <a:lnTo>
                    <a:pt x="152" y="1113180"/>
                  </a:lnTo>
                  <a:lnTo>
                    <a:pt x="127" y="1130960"/>
                  </a:lnTo>
                  <a:lnTo>
                    <a:pt x="6464" y="1130960"/>
                  </a:lnTo>
                  <a:lnTo>
                    <a:pt x="12547" y="1130960"/>
                  </a:lnTo>
                  <a:lnTo>
                    <a:pt x="12560" y="1113180"/>
                  </a:lnTo>
                  <a:close/>
                </a:path>
                <a:path w="1671955" h="1445895">
                  <a:moveTo>
                    <a:pt x="12573" y="1100480"/>
                  </a:moveTo>
                  <a:lnTo>
                    <a:pt x="6527" y="1100480"/>
                  </a:lnTo>
                  <a:lnTo>
                    <a:pt x="177" y="1100480"/>
                  </a:lnTo>
                  <a:lnTo>
                    <a:pt x="152" y="1111910"/>
                  </a:lnTo>
                  <a:lnTo>
                    <a:pt x="6502" y="1111910"/>
                  </a:lnTo>
                  <a:lnTo>
                    <a:pt x="12560" y="1111910"/>
                  </a:lnTo>
                  <a:lnTo>
                    <a:pt x="12573" y="1100480"/>
                  </a:lnTo>
                  <a:close/>
                </a:path>
                <a:path w="1671955" h="1445895">
                  <a:moveTo>
                    <a:pt x="12573" y="1094130"/>
                  </a:moveTo>
                  <a:lnTo>
                    <a:pt x="6527" y="1094130"/>
                  </a:lnTo>
                  <a:lnTo>
                    <a:pt x="190" y="1094130"/>
                  </a:lnTo>
                  <a:lnTo>
                    <a:pt x="177" y="1099210"/>
                  </a:lnTo>
                  <a:lnTo>
                    <a:pt x="6527" y="1099210"/>
                  </a:lnTo>
                  <a:lnTo>
                    <a:pt x="12573" y="1099210"/>
                  </a:lnTo>
                  <a:lnTo>
                    <a:pt x="12573" y="1094130"/>
                  </a:lnTo>
                  <a:close/>
                </a:path>
                <a:path w="1671955" h="1445895">
                  <a:moveTo>
                    <a:pt x="12585" y="1081430"/>
                  </a:moveTo>
                  <a:lnTo>
                    <a:pt x="6553" y="1081430"/>
                  </a:lnTo>
                  <a:lnTo>
                    <a:pt x="215" y="1081443"/>
                  </a:lnTo>
                  <a:lnTo>
                    <a:pt x="190" y="1092873"/>
                  </a:lnTo>
                  <a:lnTo>
                    <a:pt x="6540" y="1092873"/>
                  </a:lnTo>
                  <a:lnTo>
                    <a:pt x="12573" y="1092873"/>
                  </a:lnTo>
                  <a:lnTo>
                    <a:pt x="12585" y="1081430"/>
                  </a:lnTo>
                  <a:close/>
                </a:path>
                <a:path w="1671955" h="1445895">
                  <a:moveTo>
                    <a:pt x="12598" y="1068730"/>
                  </a:moveTo>
                  <a:lnTo>
                    <a:pt x="6578" y="1068730"/>
                  </a:lnTo>
                  <a:lnTo>
                    <a:pt x="228" y="1068730"/>
                  </a:lnTo>
                  <a:lnTo>
                    <a:pt x="215" y="1080160"/>
                  </a:lnTo>
                  <a:lnTo>
                    <a:pt x="6553" y="1080160"/>
                  </a:lnTo>
                  <a:lnTo>
                    <a:pt x="12585" y="1080160"/>
                  </a:lnTo>
                  <a:lnTo>
                    <a:pt x="12598" y="1068730"/>
                  </a:lnTo>
                  <a:close/>
                </a:path>
                <a:path w="1671955" h="1445895">
                  <a:moveTo>
                    <a:pt x="12661" y="993800"/>
                  </a:moveTo>
                  <a:lnTo>
                    <a:pt x="6718" y="993800"/>
                  </a:lnTo>
                  <a:lnTo>
                    <a:pt x="6705" y="996340"/>
                  </a:lnTo>
                  <a:lnTo>
                    <a:pt x="12661" y="996340"/>
                  </a:lnTo>
                  <a:lnTo>
                    <a:pt x="12661" y="993800"/>
                  </a:lnTo>
                  <a:close/>
                </a:path>
                <a:path w="1671955" h="1445895">
                  <a:moveTo>
                    <a:pt x="12788" y="851573"/>
                  </a:moveTo>
                  <a:lnTo>
                    <a:pt x="6959" y="851573"/>
                  </a:lnTo>
                  <a:lnTo>
                    <a:pt x="6908" y="883310"/>
                  </a:lnTo>
                  <a:lnTo>
                    <a:pt x="12763" y="883310"/>
                  </a:lnTo>
                  <a:lnTo>
                    <a:pt x="12788" y="851573"/>
                  </a:lnTo>
                  <a:close/>
                </a:path>
                <a:path w="1671955" h="1445895">
                  <a:moveTo>
                    <a:pt x="12915" y="711873"/>
                  </a:moveTo>
                  <a:lnTo>
                    <a:pt x="7213" y="711873"/>
                  </a:lnTo>
                  <a:lnTo>
                    <a:pt x="6959" y="851560"/>
                  </a:lnTo>
                  <a:lnTo>
                    <a:pt x="12788" y="851560"/>
                  </a:lnTo>
                  <a:lnTo>
                    <a:pt x="12915" y="711873"/>
                  </a:lnTo>
                  <a:close/>
                </a:path>
                <a:path w="1671955" h="1445895">
                  <a:moveTo>
                    <a:pt x="13004" y="619163"/>
                  </a:moveTo>
                  <a:lnTo>
                    <a:pt x="7378" y="619163"/>
                  </a:lnTo>
                  <a:lnTo>
                    <a:pt x="7213" y="711860"/>
                  </a:lnTo>
                  <a:lnTo>
                    <a:pt x="12915" y="711860"/>
                  </a:lnTo>
                  <a:lnTo>
                    <a:pt x="13004" y="619163"/>
                  </a:lnTo>
                  <a:close/>
                </a:path>
                <a:path w="1671955" h="1445895">
                  <a:moveTo>
                    <a:pt x="13081" y="530263"/>
                  </a:moveTo>
                  <a:lnTo>
                    <a:pt x="7531" y="530263"/>
                  </a:lnTo>
                  <a:lnTo>
                    <a:pt x="1181" y="530263"/>
                  </a:lnTo>
                  <a:lnTo>
                    <a:pt x="1028" y="619150"/>
                  </a:lnTo>
                  <a:lnTo>
                    <a:pt x="7378" y="619150"/>
                  </a:lnTo>
                  <a:lnTo>
                    <a:pt x="13004" y="619150"/>
                  </a:lnTo>
                  <a:lnTo>
                    <a:pt x="13081" y="530263"/>
                  </a:lnTo>
                  <a:close/>
                </a:path>
                <a:path w="1671955" h="1445895">
                  <a:moveTo>
                    <a:pt x="13131" y="476923"/>
                  </a:moveTo>
                  <a:lnTo>
                    <a:pt x="7632" y="476923"/>
                  </a:lnTo>
                  <a:lnTo>
                    <a:pt x="1270" y="476923"/>
                  </a:lnTo>
                  <a:lnTo>
                    <a:pt x="1181" y="530250"/>
                  </a:lnTo>
                  <a:lnTo>
                    <a:pt x="7531" y="530250"/>
                  </a:lnTo>
                  <a:lnTo>
                    <a:pt x="13081" y="530250"/>
                  </a:lnTo>
                  <a:lnTo>
                    <a:pt x="13131" y="476923"/>
                  </a:lnTo>
                  <a:close/>
                </a:path>
                <a:path w="1671955" h="1445895">
                  <a:moveTo>
                    <a:pt x="13144" y="455447"/>
                  </a:moveTo>
                  <a:lnTo>
                    <a:pt x="7670" y="455447"/>
                  </a:lnTo>
                  <a:lnTo>
                    <a:pt x="7658" y="456590"/>
                  </a:lnTo>
                  <a:lnTo>
                    <a:pt x="1308" y="456590"/>
                  </a:lnTo>
                  <a:lnTo>
                    <a:pt x="1308" y="460400"/>
                  </a:lnTo>
                  <a:lnTo>
                    <a:pt x="1282" y="473100"/>
                  </a:lnTo>
                  <a:lnTo>
                    <a:pt x="7632" y="473100"/>
                  </a:lnTo>
                  <a:lnTo>
                    <a:pt x="1282" y="473113"/>
                  </a:lnTo>
                  <a:lnTo>
                    <a:pt x="1270" y="476910"/>
                  </a:lnTo>
                  <a:lnTo>
                    <a:pt x="7632" y="476910"/>
                  </a:lnTo>
                  <a:lnTo>
                    <a:pt x="13131" y="476910"/>
                  </a:lnTo>
                  <a:lnTo>
                    <a:pt x="13131" y="473227"/>
                  </a:lnTo>
                  <a:lnTo>
                    <a:pt x="13131" y="465480"/>
                  </a:lnTo>
                  <a:lnTo>
                    <a:pt x="13144" y="464337"/>
                  </a:lnTo>
                  <a:lnTo>
                    <a:pt x="13144" y="459257"/>
                  </a:lnTo>
                  <a:lnTo>
                    <a:pt x="13144" y="455447"/>
                  </a:lnTo>
                  <a:close/>
                </a:path>
                <a:path w="1671955" h="1445895">
                  <a:moveTo>
                    <a:pt x="13322" y="257213"/>
                  </a:moveTo>
                  <a:lnTo>
                    <a:pt x="8013" y="257213"/>
                  </a:lnTo>
                  <a:lnTo>
                    <a:pt x="1663" y="257213"/>
                  </a:lnTo>
                  <a:lnTo>
                    <a:pt x="1587" y="299110"/>
                  </a:lnTo>
                  <a:lnTo>
                    <a:pt x="7950" y="299110"/>
                  </a:lnTo>
                  <a:lnTo>
                    <a:pt x="13284" y="299110"/>
                  </a:lnTo>
                  <a:lnTo>
                    <a:pt x="13309" y="280073"/>
                  </a:lnTo>
                  <a:lnTo>
                    <a:pt x="7975" y="280073"/>
                  </a:lnTo>
                  <a:lnTo>
                    <a:pt x="13309" y="280060"/>
                  </a:lnTo>
                  <a:lnTo>
                    <a:pt x="13322" y="257213"/>
                  </a:lnTo>
                  <a:close/>
                </a:path>
                <a:path w="1671955" h="1445895">
                  <a:moveTo>
                    <a:pt x="13335" y="241973"/>
                  </a:moveTo>
                  <a:lnTo>
                    <a:pt x="8039" y="241973"/>
                  </a:lnTo>
                  <a:lnTo>
                    <a:pt x="1689" y="241973"/>
                  </a:lnTo>
                  <a:lnTo>
                    <a:pt x="1663" y="257200"/>
                  </a:lnTo>
                  <a:lnTo>
                    <a:pt x="8013" y="257200"/>
                  </a:lnTo>
                  <a:lnTo>
                    <a:pt x="13322" y="257200"/>
                  </a:lnTo>
                  <a:lnTo>
                    <a:pt x="13335" y="241973"/>
                  </a:lnTo>
                  <a:close/>
                </a:path>
                <a:path w="1671955" h="1445895">
                  <a:moveTo>
                    <a:pt x="13347" y="238163"/>
                  </a:moveTo>
                  <a:lnTo>
                    <a:pt x="8051" y="238163"/>
                  </a:lnTo>
                  <a:lnTo>
                    <a:pt x="3390" y="238163"/>
                  </a:lnTo>
                  <a:lnTo>
                    <a:pt x="3390" y="239420"/>
                  </a:lnTo>
                  <a:lnTo>
                    <a:pt x="2120" y="239420"/>
                  </a:lnTo>
                  <a:lnTo>
                    <a:pt x="2120" y="241960"/>
                  </a:lnTo>
                  <a:lnTo>
                    <a:pt x="8039" y="241960"/>
                  </a:lnTo>
                  <a:lnTo>
                    <a:pt x="13335" y="241960"/>
                  </a:lnTo>
                  <a:lnTo>
                    <a:pt x="13347" y="238163"/>
                  </a:lnTo>
                  <a:close/>
                </a:path>
                <a:path w="1671955" h="1445895">
                  <a:moveTo>
                    <a:pt x="13347" y="225463"/>
                  </a:moveTo>
                  <a:lnTo>
                    <a:pt x="12280" y="225463"/>
                  </a:lnTo>
                  <a:lnTo>
                    <a:pt x="12280" y="226720"/>
                  </a:lnTo>
                  <a:lnTo>
                    <a:pt x="11010" y="226720"/>
                  </a:lnTo>
                  <a:lnTo>
                    <a:pt x="11010" y="227990"/>
                  </a:lnTo>
                  <a:lnTo>
                    <a:pt x="9740" y="227990"/>
                  </a:lnTo>
                  <a:lnTo>
                    <a:pt x="9740" y="230543"/>
                  </a:lnTo>
                  <a:lnTo>
                    <a:pt x="8470" y="230543"/>
                  </a:lnTo>
                  <a:lnTo>
                    <a:pt x="8470" y="231800"/>
                  </a:lnTo>
                  <a:lnTo>
                    <a:pt x="8064" y="231800"/>
                  </a:lnTo>
                  <a:lnTo>
                    <a:pt x="7200" y="231800"/>
                  </a:lnTo>
                  <a:lnTo>
                    <a:pt x="7200" y="234340"/>
                  </a:lnTo>
                  <a:lnTo>
                    <a:pt x="5930" y="234340"/>
                  </a:lnTo>
                  <a:lnTo>
                    <a:pt x="5930" y="235610"/>
                  </a:lnTo>
                  <a:lnTo>
                    <a:pt x="4660" y="235610"/>
                  </a:lnTo>
                  <a:lnTo>
                    <a:pt x="4660" y="238150"/>
                  </a:lnTo>
                  <a:lnTo>
                    <a:pt x="8051" y="238150"/>
                  </a:lnTo>
                  <a:lnTo>
                    <a:pt x="13347" y="238150"/>
                  </a:lnTo>
                  <a:lnTo>
                    <a:pt x="13347" y="225463"/>
                  </a:lnTo>
                  <a:close/>
                </a:path>
                <a:path w="1671955" h="1445895">
                  <a:moveTo>
                    <a:pt x="835228" y="1438427"/>
                  </a:moveTo>
                  <a:lnTo>
                    <a:pt x="253568" y="1437538"/>
                  </a:lnTo>
                  <a:lnTo>
                    <a:pt x="253580" y="1439697"/>
                  </a:lnTo>
                  <a:lnTo>
                    <a:pt x="254838" y="1439697"/>
                  </a:lnTo>
                  <a:lnTo>
                    <a:pt x="254838" y="1438427"/>
                  </a:lnTo>
                  <a:lnTo>
                    <a:pt x="835228" y="1438427"/>
                  </a:lnTo>
                  <a:close/>
                </a:path>
                <a:path w="1671955" h="1445895">
                  <a:moveTo>
                    <a:pt x="835228" y="1431963"/>
                  </a:moveTo>
                  <a:lnTo>
                    <a:pt x="243408" y="1431074"/>
                  </a:lnTo>
                  <a:lnTo>
                    <a:pt x="243420" y="1433233"/>
                  </a:lnTo>
                  <a:lnTo>
                    <a:pt x="245960" y="1433233"/>
                  </a:lnTo>
                  <a:lnTo>
                    <a:pt x="245960" y="1431963"/>
                  </a:lnTo>
                  <a:lnTo>
                    <a:pt x="835228" y="1431963"/>
                  </a:lnTo>
                  <a:close/>
                </a:path>
                <a:path w="1671955" h="1445895">
                  <a:moveTo>
                    <a:pt x="1115479" y="1930"/>
                  </a:moveTo>
                  <a:lnTo>
                    <a:pt x="266280" y="0"/>
                  </a:lnTo>
                  <a:lnTo>
                    <a:pt x="266280" y="660"/>
                  </a:lnTo>
                  <a:lnTo>
                    <a:pt x="263740" y="660"/>
                  </a:lnTo>
                  <a:lnTo>
                    <a:pt x="263740" y="1930"/>
                  </a:lnTo>
                  <a:lnTo>
                    <a:pt x="1115479" y="1930"/>
                  </a:lnTo>
                  <a:close/>
                </a:path>
                <a:path w="1671955" h="1445895">
                  <a:moveTo>
                    <a:pt x="1411820" y="1443507"/>
                  </a:moveTo>
                  <a:lnTo>
                    <a:pt x="263740" y="1443507"/>
                  </a:lnTo>
                  <a:lnTo>
                    <a:pt x="263740" y="1443888"/>
                  </a:lnTo>
                  <a:lnTo>
                    <a:pt x="834593" y="1444777"/>
                  </a:lnTo>
                  <a:lnTo>
                    <a:pt x="1410550" y="1444777"/>
                  </a:lnTo>
                  <a:lnTo>
                    <a:pt x="1410550" y="1445539"/>
                  </a:lnTo>
                  <a:lnTo>
                    <a:pt x="1411820" y="1445539"/>
                  </a:lnTo>
                  <a:lnTo>
                    <a:pt x="1411820" y="1443507"/>
                  </a:lnTo>
                  <a:close/>
                </a:path>
                <a:path w="1671955" h="1445895">
                  <a:moveTo>
                    <a:pt x="1418170" y="1439697"/>
                  </a:moveTo>
                  <a:lnTo>
                    <a:pt x="257390" y="1439697"/>
                  </a:lnTo>
                  <a:lnTo>
                    <a:pt x="257390" y="1440967"/>
                  </a:lnTo>
                  <a:lnTo>
                    <a:pt x="258660" y="1440967"/>
                  </a:lnTo>
                  <a:lnTo>
                    <a:pt x="258660" y="1443507"/>
                  </a:lnTo>
                  <a:lnTo>
                    <a:pt x="261188" y="1443507"/>
                  </a:lnTo>
                  <a:lnTo>
                    <a:pt x="261188" y="1442237"/>
                  </a:lnTo>
                  <a:lnTo>
                    <a:pt x="1414360" y="1442237"/>
                  </a:lnTo>
                  <a:lnTo>
                    <a:pt x="1414360" y="1443507"/>
                  </a:lnTo>
                  <a:lnTo>
                    <a:pt x="1415630" y="1443507"/>
                  </a:lnTo>
                  <a:lnTo>
                    <a:pt x="1415630" y="1442237"/>
                  </a:lnTo>
                  <a:lnTo>
                    <a:pt x="1415630" y="1440967"/>
                  </a:lnTo>
                  <a:lnTo>
                    <a:pt x="1418170" y="1440967"/>
                  </a:lnTo>
                  <a:lnTo>
                    <a:pt x="1418170" y="1439697"/>
                  </a:lnTo>
                  <a:close/>
                </a:path>
                <a:path w="1671955" h="1445895">
                  <a:moveTo>
                    <a:pt x="1419428" y="7010"/>
                  </a:moveTo>
                  <a:lnTo>
                    <a:pt x="1416900" y="7010"/>
                  </a:lnTo>
                  <a:lnTo>
                    <a:pt x="1416900" y="5740"/>
                  </a:lnTo>
                  <a:lnTo>
                    <a:pt x="1415630" y="5740"/>
                  </a:lnTo>
                  <a:lnTo>
                    <a:pt x="1415630" y="4470"/>
                  </a:lnTo>
                  <a:lnTo>
                    <a:pt x="1413078" y="4470"/>
                  </a:lnTo>
                  <a:lnTo>
                    <a:pt x="1413078" y="3200"/>
                  </a:lnTo>
                  <a:lnTo>
                    <a:pt x="1410550" y="3200"/>
                  </a:lnTo>
                  <a:lnTo>
                    <a:pt x="1410550" y="2616"/>
                  </a:lnTo>
                  <a:lnTo>
                    <a:pt x="1115479" y="1943"/>
                  </a:lnTo>
                  <a:lnTo>
                    <a:pt x="262470" y="1943"/>
                  </a:lnTo>
                  <a:lnTo>
                    <a:pt x="262470" y="3200"/>
                  </a:lnTo>
                  <a:lnTo>
                    <a:pt x="259930" y="3200"/>
                  </a:lnTo>
                  <a:lnTo>
                    <a:pt x="259930" y="4470"/>
                  </a:lnTo>
                  <a:lnTo>
                    <a:pt x="258660" y="4470"/>
                  </a:lnTo>
                  <a:lnTo>
                    <a:pt x="258660" y="5740"/>
                  </a:lnTo>
                  <a:lnTo>
                    <a:pt x="256120" y="5740"/>
                  </a:lnTo>
                  <a:lnTo>
                    <a:pt x="256120" y="6311"/>
                  </a:lnTo>
                  <a:lnTo>
                    <a:pt x="256120" y="7010"/>
                  </a:lnTo>
                  <a:lnTo>
                    <a:pt x="254838" y="7010"/>
                  </a:lnTo>
                  <a:lnTo>
                    <a:pt x="254838" y="8280"/>
                  </a:lnTo>
                  <a:lnTo>
                    <a:pt x="1113358" y="8280"/>
                  </a:lnTo>
                  <a:lnTo>
                    <a:pt x="1419428" y="8280"/>
                  </a:lnTo>
                  <a:lnTo>
                    <a:pt x="1419428" y="7010"/>
                  </a:lnTo>
                  <a:close/>
                </a:path>
                <a:path w="1671955" h="1445895">
                  <a:moveTo>
                    <a:pt x="1421980" y="1439316"/>
                  </a:moveTo>
                  <a:lnTo>
                    <a:pt x="1419428" y="1439316"/>
                  </a:lnTo>
                  <a:lnTo>
                    <a:pt x="1419428" y="1439697"/>
                  </a:lnTo>
                  <a:lnTo>
                    <a:pt x="1421980" y="1439697"/>
                  </a:lnTo>
                  <a:lnTo>
                    <a:pt x="1421980" y="1439316"/>
                  </a:lnTo>
                  <a:close/>
                </a:path>
                <a:path w="1671955" h="1445895">
                  <a:moveTo>
                    <a:pt x="1421980" y="1437043"/>
                  </a:moveTo>
                  <a:lnTo>
                    <a:pt x="253580" y="1437043"/>
                  </a:lnTo>
                  <a:lnTo>
                    <a:pt x="253568" y="1437424"/>
                  </a:lnTo>
                  <a:lnTo>
                    <a:pt x="835228" y="1438313"/>
                  </a:lnTo>
                  <a:lnTo>
                    <a:pt x="1419428" y="1438313"/>
                  </a:lnTo>
                  <a:lnTo>
                    <a:pt x="1419428" y="1439202"/>
                  </a:lnTo>
                  <a:lnTo>
                    <a:pt x="1421980" y="1439202"/>
                  </a:lnTo>
                  <a:lnTo>
                    <a:pt x="1421980" y="1437043"/>
                  </a:lnTo>
                  <a:close/>
                </a:path>
                <a:path w="1671955" h="1445895">
                  <a:moveTo>
                    <a:pt x="1427060" y="1433233"/>
                  </a:moveTo>
                  <a:lnTo>
                    <a:pt x="247230" y="1433233"/>
                  </a:lnTo>
                  <a:lnTo>
                    <a:pt x="247230" y="1434503"/>
                  </a:lnTo>
                  <a:lnTo>
                    <a:pt x="249770" y="1434503"/>
                  </a:lnTo>
                  <a:lnTo>
                    <a:pt x="249770" y="1437043"/>
                  </a:lnTo>
                  <a:lnTo>
                    <a:pt x="251040" y="1437043"/>
                  </a:lnTo>
                  <a:lnTo>
                    <a:pt x="251040" y="1435773"/>
                  </a:lnTo>
                  <a:lnTo>
                    <a:pt x="1423250" y="1435773"/>
                  </a:lnTo>
                  <a:lnTo>
                    <a:pt x="1423250" y="1437043"/>
                  </a:lnTo>
                  <a:lnTo>
                    <a:pt x="1425778" y="1437043"/>
                  </a:lnTo>
                  <a:lnTo>
                    <a:pt x="1425778" y="1435773"/>
                  </a:lnTo>
                  <a:lnTo>
                    <a:pt x="1425778" y="1434503"/>
                  </a:lnTo>
                  <a:lnTo>
                    <a:pt x="1427060" y="1434503"/>
                  </a:lnTo>
                  <a:lnTo>
                    <a:pt x="1427060" y="1433233"/>
                  </a:lnTo>
                  <a:close/>
                </a:path>
                <a:path w="1671955" h="1445895">
                  <a:moveTo>
                    <a:pt x="1428330" y="13360"/>
                  </a:moveTo>
                  <a:lnTo>
                    <a:pt x="1427060" y="13360"/>
                  </a:lnTo>
                  <a:lnTo>
                    <a:pt x="1427060" y="12090"/>
                  </a:lnTo>
                  <a:lnTo>
                    <a:pt x="1424520" y="12090"/>
                  </a:lnTo>
                  <a:lnTo>
                    <a:pt x="1424520" y="10820"/>
                  </a:lnTo>
                  <a:lnTo>
                    <a:pt x="1423250" y="10820"/>
                  </a:lnTo>
                  <a:lnTo>
                    <a:pt x="1423250" y="9550"/>
                  </a:lnTo>
                  <a:lnTo>
                    <a:pt x="1420710" y="9550"/>
                  </a:lnTo>
                  <a:lnTo>
                    <a:pt x="1420710" y="8991"/>
                  </a:lnTo>
                  <a:lnTo>
                    <a:pt x="1420710" y="8293"/>
                  </a:lnTo>
                  <a:lnTo>
                    <a:pt x="1113370" y="8293"/>
                  </a:lnTo>
                  <a:lnTo>
                    <a:pt x="252310" y="8293"/>
                  </a:lnTo>
                  <a:lnTo>
                    <a:pt x="252310" y="9550"/>
                  </a:lnTo>
                  <a:lnTo>
                    <a:pt x="251040" y="9550"/>
                  </a:lnTo>
                  <a:lnTo>
                    <a:pt x="251040" y="10820"/>
                  </a:lnTo>
                  <a:lnTo>
                    <a:pt x="248500" y="10820"/>
                  </a:lnTo>
                  <a:lnTo>
                    <a:pt x="248500" y="12090"/>
                  </a:lnTo>
                  <a:lnTo>
                    <a:pt x="247230" y="12090"/>
                  </a:lnTo>
                  <a:lnTo>
                    <a:pt x="247230" y="12636"/>
                  </a:lnTo>
                  <a:lnTo>
                    <a:pt x="1110818" y="14630"/>
                  </a:lnTo>
                  <a:lnTo>
                    <a:pt x="1428330" y="14630"/>
                  </a:lnTo>
                  <a:lnTo>
                    <a:pt x="1428330" y="13360"/>
                  </a:lnTo>
                  <a:close/>
                </a:path>
                <a:path w="1671955" h="1445895">
                  <a:moveTo>
                    <a:pt x="1430870" y="1432979"/>
                  </a:moveTo>
                  <a:lnTo>
                    <a:pt x="1429600" y="1432979"/>
                  </a:lnTo>
                  <a:lnTo>
                    <a:pt x="1429600" y="1433233"/>
                  </a:lnTo>
                  <a:lnTo>
                    <a:pt x="1430870" y="1433233"/>
                  </a:lnTo>
                  <a:lnTo>
                    <a:pt x="1430870" y="1432979"/>
                  </a:lnTo>
                  <a:close/>
                </a:path>
                <a:path w="1671955" h="1445895">
                  <a:moveTo>
                    <a:pt x="1430870" y="14643"/>
                  </a:moveTo>
                  <a:lnTo>
                    <a:pt x="1110830" y="14643"/>
                  </a:lnTo>
                  <a:lnTo>
                    <a:pt x="1430870" y="15379"/>
                  </a:lnTo>
                  <a:lnTo>
                    <a:pt x="1430870" y="14643"/>
                  </a:lnTo>
                  <a:close/>
                </a:path>
                <a:path w="1671955" h="1445895">
                  <a:moveTo>
                    <a:pt x="1658581" y="1005243"/>
                  </a:moveTo>
                  <a:lnTo>
                    <a:pt x="12649" y="1006500"/>
                  </a:lnTo>
                  <a:lnTo>
                    <a:pt x="1658581" y="1006500"/>
                  </a:lnTo>
                  <a:lnTo>
                    <a:pt x="1658581" y="1005243"/>
                  </a:lnTo>
                  <a:close/>
                </a:path>
                <a:path w="1671955" h="1445895">
                  <a:moveTo>
                    <a:pt x="1658594" y="993800"/>
                  </a:moveTo>
                  <a:lnTo>
                    <a:pt x="12661" y="992543"/>
                  </a:lnTo>
                  <a:lnTo>
                    <a:pt x="12661" y="993800"/>
                  </a:lnTo>
                  <a:lnTo>
                    <a:pt x="1658594" y="993800"/>
                  </a:lnTo>
                  <a:close/>
                </a:path>
                <a:path w="1671955" h="1445895">
                  <a:moveTo>
                    <a:pt x="1658620" y="964590"/>
                  </a:moveTo>
                  <a:lnTo>
                    <a:pt x="796226" y="963942"/>
                  </a:lnTo>
                  <a:lnTo>
                    <a:pt x="12700" y="963333"/>
                  </a:lnTo>
                  <a:lnTo>
                    <a:pt x="12687" y="964590"/>
                  </a:lnTo>
                  <a:lnTo>
                    <a:pt x="1658620" y="964590"/>
                  </a:lnTo>
                  <a:close/>
                </a:path>
                <a:path w="1671955" h="1445895">
                  <a:moveTo>
                    <a:pt x="1659051" y="473113"/>
                  </a:moveTo>
                  <a:lnTo>
                    <a:pt x="13131" y="473227"/>
                  </a:lnTo>
                  <a:lnTo>
                    <a:pt x="1659051" y="473227"/>
                  </a:lnTo>
                  <a:close/>
                </a:path>
                <a:path w="1671955" h="1445895">
                  <a:moveTo>
                    <a:pt x="1659064" y="455447"/>
                  </a:moveTo>
                  <a:lnTo>
                    <a:pt x="13144" y="455345"/>
                  </a:lnTo>
                  <a:lnTo>
                    <a:pt x="158737" y="455447"/>
                  </a:lnTo>
                  <a:lnTo>
                    <a:pt x="1659064" y="455447"/>
                  </a:lnTo>
                  <a:close/>
                </a:path>
                <a:path w="1671955" h="1445895">
                  <a:moveTo>
                    <a:pt x="1659077" y="435000"/>
                  </a:moveTo>
                  <a:lnTo>
                    <a:pt x="836472" y="434378"/>
                  </a:lnTo>
                  <a:lnTo>
                    <a:pt x="13157" y="435000"/>
                  </a:lnTo>
                  <a:lnTo>
                    <a:pt x="1659077" y="435000"/>
                  </a:lnTo>
                  <a:close/>
                </a:path>
                <a:path w="1671955" h="1445895">
                  <a:moveTo>
                    <a:pt x="1659102" y="422300"/>
                  </a:moveTo>
                  <a:lnTo>
                    <a:pt x="13182" y="422300"/>
                  </a:lnTo>
                  <a:lnTo>
                    <a:pt x="13182" y="422427"/>
                  </a:lnTo>
                  <a:lnTo>
                    <a:pt x="1659102" y="422427"/>
                  </a:lnTo>
                  <a:lnTo>
                    <a:pt x="1659102" y="422300"/>
                  </a:lnTo>
                  <a:close/>
                </a:path>
                <a:path w="1671955" h="1445895">
                  <a:moveTo>
                    <a:pt x="1659115" y="412267"/>
                  </a:moveTo>
                  <a:lnTo>
                    <a:pt x="13182" y="412165"/>
                  </a:lnTo>
                  <a:lnTo>
                    <a:pt x="7747" y="412153"/>
                  </a:lnTo>
                  <a:lnTo>
                    <a:pt x="7734" y="415950"/>
                  </a:lnTo>
                  <a:lnTo>
                    <a:pt x="7734" y="417220"/>
                  </a:lnTo>
                  <a:lnTo>
                    <a:pt x="1384" y="415950"/>
                  </a:lnTo>
                  <a:lnTo>
                    <a:pt x="1346" y="433730"/>
                  </a:lnTo>
                  <a:lnTo>
                    <a:pt x="7708" y="433730"/>
                  </a:lnTo>
                  <a:lnTo>
                    <a:pt x="7708" y="433857"/>
                  </a:lnTo>
                  <a:lnTo>
                    <a:pt x="7696" y="434428"/>
                  </a:lnTo>
                  <a:lnTo>
                    <a:pt x="7708" y="433743"/>
                  </a:lnTo>
                  <a:lnTo>
                    <a:pt x="1346" y="433730"/>
                  </a:lnTo>
                  <a:lnTo>
                    <a:pt x="1320" y="448970"/>
                  </a:lnTo>
                  <a:lnTo>
                    <a:pt x="1320" y="455333"/>
                  </a:lnTo>
                  <a:lnTo>
                    <a:pt x="7670" y="455320"/>
                  </a:lnTo>
                  <a:lnTo>
                    <a:pt x="13144" y="455333"/>
                  </a:lnTo>
                  <a:lnTo>
                    <a:pt x="13144" y="452907"/>
                  </a:lnTo>
                  <a:lnTo>
                    <a:pt x="1659064" y="452907"/>
                  </a:lnTo>
                  <a:lnTo>
                    <a:pt x="13144" y="452780"/>
                  </a:lnTo>
                  <a:lnTo>
                    <a:pt x="13144" y="447700"/>
                  </a:lnTo>
                  <a:lnTo>
                    <a:pt x="13157" y="446557"/>
                  </a:lnTo>
                  <a:lnTo>
                    <a:pt x="13157" y="444017"/>
                  </a:lnTo>
                  <a:lnTo>
                    <a:pt x="1659077" y="444017"/>
                  </a:lnTo>
                  <a:lnTo>
                    <a:pt x="13157" y="443890"/>
                  </a:lnTo>
                  <a:lnTo>
                    <a:pt x="13157" y="440093"/>
                  </a:lnTo>
                  <a:lnTo>
                    <a:pt x="13157" y="435000"/>
                  </a:lnTo>
                  <a:lnTo>
                    <a:pt x="13169" y="433857"/>
                  </a:lnTo>
                  <a:lnTo>
                    <a:pt x="836472" y="434378"/>
                  </a:lnTo>
                  <a:lnTo>
                    <a:pt x="1658467" y="433743"/>
                  </a:lnTo>
                  <a:lnTo>
                    <a:pt x="13169" y="433743"/>
                  </a:lnTo>
                  <a:lnTo>
                    <a:pt x="13169" y="426110"/>
                  </a:lnTo>
                  <a:lnTo>
                    <a:pt x="1659089" y="426110"/>
                  </a:lnTo>
                  <a:lnTo>
                    <a:pt x="173482" y="424967"/>
                  </a:lnTo>
                  <a:lnTo>
                    <a:pt x="1659102" y="424967"/>
                  </a:lnTo>
                  <a:lnTo>
                    <a:pt x="25400" y="424865"/>
                  </a:lnTo>
                  <a:lnTo>
                    <a:pt x="13169" y="424853"/>
                  </a:lnTo>
                  <a:lnTo>
                    <a:pt x="13182" y="422427"/>
                  </a:lnTo>
                  <a:lnTo>
                    <a:pt x="7721" y="422427"/>
                  </a:lnTo>
                  <a:lnTo>
                    <a:pt x="7721" y="422300"/>
                  </a:lnTo>
                  <a:lnTo>
                    <a:pt x="13182" y="422300"/>
                  </a:lnTo>
                  <a:lnTo>
                    <a:pt x="13182" y="413410"/>
                  </a:lnTo>
                  <a:lnTo>
                    <a:pt x="1659102" y="413410"/>
                  </a:lnTo>
                  <a:lnTo>
                    <a:pt x="861263" y="412800"/>
                  </a:lnTo>
                  <a:lnTo>
                    <a:pt x="158445" y="412267"/>
                  </a:lnTo>
                  <a:lnTo>
                    <a:pt x="1659115" y="412267"/>
                  </a:lnTo>
                  <a:close/>
                </a:path>
                <a:path w="1671955" h="1445895">
                  <a:moveTo>
                    <a:pt x="1659115" y="407060"/>
                  </a:moveTo>
                  <a:lnTo>
                    <a:pt x="13195" y="407060"/>
                  </a:lnTo>
                  <a:lnTo>
                    <a:pt x="13195" y="407187"/>
                  </a:lnTo>
                  <a:lnTo>
                    <a:pt x="1659115" y="407060"/>
                  </a:lnTo>
                  <a:close/>
                </a:path>
                <a:path w="1671955" h="1445895">
                  <a:moveTo>
                    <a:pt x="1659115" y="403377"/>
                  </a:moveTo>
                  <a:lnTo>
                    <a:pt x="13195" y="403263"/>
                  </a:lnTo>
                  <a:lnTo>
                    <a:pt x="1659115" y="403377"/>
                  </a:lnTo>
                  <a:close/>
                </a:path>
                <a:path w="1671955" h="1445895">
                  <a:moveTo>
                    <a:pt x="1659140" y="376707"/>
                  </a:moveTo>
                  <a:lnTo>
                    <a:pt x="13220" y="376605"/>
                  </a:lnTo>
                  <a:lnTo>
                    <a:pt x="158051" y="376707"/>
                  </a:lnTo>
                  <a:lnTo>
                    <a:pt x="1659140" y="376707"/>
                  </a:lnTo>
                  <a:close/>
                </a:path>
                <a:path w="1671955" h="1445895">
                  <a:moveTo>
                    <a:pt x="1659178" y="335940"/>
                  </a:moveTo>
                  <a:lnTo>
                    <a:pt x="13246" y="334695"/>
                  </a:lnTo>
                  <a:lnTo>
                    <a:pt x="13258" y="329615"/>
                  </a:lnTo>
                  <a:lnTo>
                    <a:pt x="13271" y="302945"/>
                  </a:lnTo>
                  <a:lnTo>
                    <a:pt x="13284" y="299123"/>
                  </a:lnTo>
                  <a:lnTo>
                    <a:pt x="7950" y="299123"/>
                  </a:lnTo>
                  <a:lnTo>
                    <a:pt x="7937" y="300380"/>
                  </a:lnTo>
                  <a:lnTo>
                    <a:pt x="1587" y="300380"/>
                  </a:lnTo>
                  <a:lnTo>
                    <a:pt x="1587" y="302933"/>
                  </a:lnTo>
                  <a:lnTo>
                    <a:pt x="7937" y="302920"/>
                  </a:lnTo>
                  <a:lnTo>
                    <a:pt x="7937" y="304190"/>
                  </a:lnTo>
                  <a:lnTo>
                    <a:pt x="1574" y="304190"/>
                  </a:lnTo>
                  <a:lnTo>
                    <a:pt x="1562" y="313080"/>
                  </a:lnTo>
                  <a:lnTo>
                    <a:pt x="1562" y="315620"/>
                  </a:lnTo>
                  <a:lnTo>
                    <a:pt x="1536" y="327050"/>
                  </a:lnTo>
                  <a:lnTo>
                    <a:pt x="1536" y="329603"/>
                  </a:lnTo>
                  <a:lnTo>
                    <a:pt x="7886" y="329590"/>
                  </a:lnTo>
                  <a:lnTo>
                    <a:pt x="7886" y="330860"/>
                  </a:lnTo>
                  <a:lnTo>
                    <a:pt x="1536" y="330860"/>
                  </a:lnTo>
                  <a:lnTo>
                    <a:pt x="1524" y="334670"/>
                  </a:lnTo>
                  <a:lnTo>
                    <a:pt x="7874" y="334683"/>
                  </a:lnTo>
                  <a:lnTo>
                    <a:pt x="7874" y="335940"/>
                  </a:lnTo>
                  <a:lnTo>
                    <a:pt x="1524" y="335940"/>
                  </a:lnTo>
                  <a:lnTo>
                    <a:pt x="1511" y="342290"/>
                  </a:lnTo>
                  <a:lnTo>
                    <a:pt x="7861" y="342303"/>
                  </a:lnTo>
                  <a:lnTo>
                    <a:pt x="7861" y="343560"/>
                  </a:lnTo>
                  <a:lnTo>
                    <a:pt x="1511" y="343560"/>
                  </a:lnTo>
                  <a:lnTo>
                    <a:pt x="1498" y="347370"/>
                  </a:lnTo>
                  <a:lnTo>
                    <a:pt x="7848" y="347383"/>
                  </a:lnTo>
                  <a:lnTo>
                    <a:pt x="7848" y="348640"/>
                  </a:lnTo>
                  <a:lnTo>
                    <a:pt x="1498" y="348640"/>
                  </a:lnTo>
                  <a:lnTo>
                    <a:pt x="1498" y="349910"/>
                  </a:lnTo>
                  <a:lnTo>
                    <a:pt x="7848" y="349910"/>
                  </a:lnTo>
                  <a:lnTo>
                    <a:pt x="13246" y="349910"/>
                  </a:lnTo>
                  <a:lnTo>
                    <a:pt x="13246" y="348640"/>
                  </a:lnTo>
                  <a:lnTo>
                    <a:pt x="1659166" y="348640"/>
                  </a:lnTo>
                  <a:lnTo>
                    <a:pt x="13246" y="347395"/>
                  </a:lnTo>
                  <a:lnTo>
                    <a:pt x="13246" y="343560"/>
                  </a:lnTo>
                  <a:lnTo>
                    <a:pt x="1659166" y="343560"/>
                  </a:lnTo>
                  <a:lnTo>
                    <a:pt x="13246" y="342315"/>
                  </a:lnTo>
                  <a:lnTo>
                    <a:pt x="13246" y="335940"/>
                  </a:lnTo>
                  <a:lnTo>
                    <a:pt x="1659178" y="335940"/>
                  </a:lnTo>
                  <a:close/>
                </a:path>
                <a:path w="1671955" h="1445895">
                  <a:moveTo>
                    <a:pt x="1659470" y="1222400"/>
                  </a:moveTo>
                  <a:lnTo>
                    <a:pt x="1658378" y="1222400"/>
                  </a:lnTo>
                  <a:lnTo>
                    <a:pt x="1658378" y="1224940"/>
                  </a:lnTo>
                  <a:lnTo>
                    <a:pt x="1659470" y="1224940"/>
                  </a:lnTo>
                  <a:lnTo>
                    <a:pt x="1659470" y="1222400"/>
                  </a:lnTo>
                  <a:close/>
                </a:path>
                <a:path w="1671955" h="1445895">
                  <a:moveTo>
                    <a:pt x="1659470" y="221640"/>
                  </a:moveTo>
                  <a:lnTo>
                    <a:pt x="1659280" y="221640"/>
                  </a:lnTo>
                  <a:lnTo>
                    <a:pt x="1659280" y="222910"/>
                  </a:lnTo>
                  <a:lnTo>
                    <a:pt x="1659470" y="222910"/>
                  </a:lnTo>
                  <a:lnTo>
                    <a:pt x="1659470" y="221640"/>
                  </a:lnTo>
                  <a:close/>
                </a:path>
                <a:path w="1671955" h="1445895">
                  <a:moveTo>
                    <a:pt x="1660728" y="224180"/>
                  </a:moveTo>
                  <a:lnTo>
                    <a:pt x="1659470" y="224180"/>
                  </a:lnTo>
                  <a:lnTo>
                    <a:pt x="1659470" y="222923"/>
                  </a:lnTo>
                  <a:lnTo>
                    <a:pt x="1659280" y="222923"/>
                  </a:lnTo>
                  <a:lnTo>
                    <a:pt x="1659280" y="225450"/>
                  </a:lnTo>
                  <a:lnTo>
                    <a:pt x="1660728" y="225450"/>
                  </a:lnTo>
                  <a:lnTo>
                    <a:pt x="1660728" y="224180"/>
                  </a:lnTo>
                  <a:close/>
                </a:path>
                <a:path w="1671955" h="1445895">
                  <a:moveTo>
                    <a:pt x="1664550" y="1216050"/>
                  </a:moveTo>
                  <a:lnTo>
                    <a:pt x="1658391" y="1216050"/>
                  </a:lnTo>
                  <a:lnTo>
                    <a:pt x="1658378" y="1221143"/>
                  </a:lnTo>
                  <a:lnTo>
                    <a:pt x="1660728" y="1221143"/>
                  </a:lnTo>
                  <a:lnTo>
                    <a:pt x="1660728" y="1222400"/>
                  </a:lnTo>
                  <a:lnTo>
                    <a:pt x="1662010" y="1222400"/>
                  </a:lnTo>
                  <a:lnTo>
                    <a:pt x="1662010" y="1219860"/>
                  </a:lnTo>
                  <a:lnTo>
                    <a:pt x="1663280" y="1219860"/>
                  </a:lnTo>
                  <a:lnTo>
                    <a:pt x="1663280" y="1218590"/>
                  </a:lnTo>
                  <a:lnTo>
                    <a:pt x="1664550" y="1218590"/>
                  </a:lnTo>
                  <a:lnTo>
                    <a:pt x="1664550" y="1216050"/>
                  </a:lnTo>
                  <a:close/>
                </a:path>
                <a:path w="1671955" h="1445895">
                  <a:moveTo>
                    <a:pt x="1664792" y="1158900"/>
                  </a:moveTo>
                  <a:lnTo>
                    <a:pt x="1658442" y="1158900"/>
                  </a:lnTo>
                  <a:lnTo>
                    <a:pt x="1658429" y="1170330"/>
                  </a:lnTo>
                  <a:lnTo>
                    <a:pt x="1664779" y="1170330"/>
                  </a:lnTo>
                  <a:lnTo>
                    <a:pt x="1664792" y="1158900"/>
                  </a:lnTo>
                  <a:close/>
                </a:path>
                <a:path w="1671955" h="1445895">
                  <a:moveTo>
                    <a:pt x="1664868" y="1081430"/>
                  </a:moveTo>
                  <a:lnTo>
                    <a:pt x="1658505" y="1081430"/>
                  </a:lnTo>
                  <a:lnTo>
                    <a:pt x="1658505" y="1092873"/>
                  </a:lnTo>
                  <a:lnTo>
                    <a:pt x="1664855" y="1092873"/>
                  </a:lnTo>
                  <a:lnTo>
                    <a:pt x="1664868" y="1081430"/>
                  </a:lnTo>
                  <a:close/>
                </a:path>
                <a:path w="1671955" h="1445895">
                  <a:moveTo>
                    <a:pt x="1669630" y="1209700"/>
                  </a:moveTo>
                  <a:lnTo>
                    <a:pt x="1664754" y="1209700"/>
                  </a:lnTo>
                  <a:lnTo>
                    <a:pt x="1658391" y="1209700"/>
                  </a:lnTo>
                  <a:lnTo>
                    <a:pt x="1658391" y="1214780"/>
                  </a:lnTo>
                  <a:lnTo>
                    <a:pt x="1664741" y="1214780"/>
                  </a:lnTo>
                  <a:lnTo>
                    <a:pt x="1665820" y="1214780"/>
                  </a:lnTo>
                  <a:lnTo>
                    <a:pt x="1665820" y="1216050"/>
                  </a:lnTo>
                  <a:lnTo>
                    <a:pt x="1667078" y="1216050"/>
                  </a:lnTo>
                  <a:lnTo>
                    <a:pt x="1667078" y="1212240"/>
                  </a:lnTo>
                  <a:lnTo>
                    <a:pt x="1668360" y="1212240"/>
                  </a:lnTo>
                  <a:lnTo>
                    <a:pt x="1668360" y="1210983"/>
                  </a:lnTo>
                  <a:lnTo>
                    <a:pt x="1669630" y="1210983"/>
                  </a:lnTo>
                  <a:lnTo>
                    <a:pt x="1669630" y="1209700"/>
                  </a:lnTo>
                  <a:close/>
                </a:path>
                <a:path w="1671955" h="1445895">
                  <a:moveTo>
                    <a:pt x="1669630" y="235610"/>
                  </a:moveTo>
                  <a:lnTo>
                    <a:pt x="1668360" y="235610"/>
                  </a:lnTo>
                  <a:lnTo>
                    <a:pt x="1668360" y="234340"/>
                  </a:lnTo>
                  <a:lnTo>
                    <a:pt x="1667078" y="234340"/>
                  </a:lnTo>
                  <a:lnTo>
                    <a:pt x="1667078" y="231800"/>
                  </a:lnTo>
                  <a:lnTo>
                    <a:pt x="1665820" y="231800"/>
                  </a:lnTo>
                  <a:lnTo>
                    <a:pt x="1665820" y="230530"/>
                  </a:lnTo>
                  <a:lnTo>
                    <a:pt x="1665617" y="230530"/>
                  </a:lnTo>
                  <a:lnTo>
                    <a:pt x="1664550" y="230543"/>
                  </a:lnTo>
                  <a:lnTo>
                    <a:pt x="1664550" y="227990"/>
                  </a:lnTo>
                  <a:lnTo>
                    <a:pt x="1663280" y="227990"/>
                  </a:lnTo>
                  <a:lnTo>
                    <a:pt x="1663280" y="226720"/>
                  </a:lnTo>
                  <a:lnTo>
                    <a:pt x="1662010" y="226720"/>
                  </a:lnTo>
                  <a:lnTo>
                    <a:pt x="1662010" y="225463"/>
                  </a:lnTo>
                  <a:lnTo>
                    <a:pt x="1659280" y="225463"/>
                  </a:lnTo>
                  <a:lnTo>
                    <a:pt x="1659267" y="238150"/>
                  </a:lnTo>
                  <a:lnTo>
                    <a:pt x="1665617" y="238150"/>
                  </a:lnTo>
                  <a:lnTo>
                    <a:pt x="1669630" y="238150"/>
                  </a:lnTo>
                  <a:lnTo>
                    <a:pt x="1669630" y="235610"/>
                  </a:lnTo>
                  <a:close/>
                </a:path>
                <a:path w="1671955" h="1445895">
                  <a:moveTo>
                    <a:pt x="1670062" y="1197000"/>
                  </a:moveTo>
                  <a:lnTo>
                    <a:pt x="1664754" y="1197000"/>
                  </a:lnTo>
                  <a:lnTo>
                    <a:pt x="1658404" y="1197000"/>
                  </a:lnTo>
                  <a:lnTo>
                    <a:pt x="1658391" y="1208430"/>
                  </a:lnTo>
                  <a:lnTo>
                    <a:pt x="1664754" y="1208430"/>
                  </a:lnTo>
                  <a:lnTo>
                    <a:pt x="1669630" y="1208430"/>
                  </a:lnTo>
                  <a:lnTo>
                    <a:pt x="1669630" y="1209700"/>
                  </a:lnTo>
                  <a:lnTo>
                    <a:pt x="1670037" y="1209700"/>
                  </a:lnTo>
                  <a:lnTo>
                    <a:pt x="1670062" y="1197000"/>
                  </a:lnTo>
                  <a:close/>
                </a:path>
                <a:path w="1671955" h="1445895">
                  <a:moveTo>
                    <a:pt x="1670075" y="1190650"/>
                  </a:moveTo>
                  <a:lnTo>
                    <a:pt x="1664766" y="1190650"/>
                  </a:lnTo>
                  <a:lnTo>
                    <a:pt x="1658416" y="1190650"/>
                  </a:lnTo>
                  <a:lnTo>
                    <a:pt x="1658404" y="1195743"/>
                  </a:lnTo>
                  <a:lnTo>
                    <a:pt x="1664766" y="1195743"/>
                  </a:lnTo>
                  <a:lnTo>
                    <a:pt x="1670062" y="1195743"/>
                  </a:lnTo>
                  <a:lnTo>
                    <a:pt x="1670075" y="1190650"/>
                  </a:lnTo>
                  <a:close/>
                </a:path>
                <a:path w="1671955" h="1445895">
                  <a:moveTo>
                    <a:pt x="1670100" y="1177950"/>
                  </a:moveTo>
                  <a:lnTo>
                    <a:pt x="1664779" y="1177950"/>
                  </a:lnTo>
                  <a:lnTo>
                    <a:pt x="1658429" y="1177950"/>
                  </a:lnTo>
                  <a:lnTo>
                    <a:pt x="1658416" y="1189380"/>
                  </a:lnTo>
                  <a:lnTo>
                    <a:pt x="1664766" y="1189380"/>
                  </a:lnTo>
                  <a:lnTo>
                    <a:pt x="1670075" y="1189393"/>
                  </a:lnTo>
                  <a:lnTo>
                    <a:pt x="1670100" y="1177950"/>
                  </a:lnTo>
                  <a:close/>
                </a:path>
                <a:path w="1671955" h="1445895">
                  <a:moveTo>
                    <a:pt x="1670113" y="1171600"/>
                  </a:moveTo>
                  <a:lnTo>
                    <a:pt x="1664779" y="1171600"/>
                  </a:lnTo>
                  <a:lnTo>
                    <a:pt x="1658429" y="1171600"/>
                  </a:lnTo>
                  <a:lnTo>
                    <a:pt x="1658429" y="1176680"/>
                  </a:lnTo>
                  <a:lnTo>
                    <a:pt x="1664779" y="1176680"/>
                  </a:lnTo>
                  <a:lnTo>
                    <a:pt x="1670100" y="1176680"/>
                  </a:lnTo>
                  <a:lnTo>
                    <a:pt x="1670113" y="1171600"/>
                  </a:lnTo>
                  <a:close/>
                </a:path>
                <a:path w="1671955" h="1445895">
                  <a:moveTo>
                    <a:pt x="1670126" y="1158913"/>
                  </a:moveTo>
                  <a:lnTo>
                    <a:pt x="1664792" y="1158913"/>
                  </a:lnTo>
                  <a:lnTo>
                    <a:pt x="1664779" y="1170330"/>
                  </a:lnTo>
                  <a:lnTo>
                    <a:pt x="1670113" y="1170330"/>
                  </a:lnTo>
                  <a:lnTo>
                    <a:pt x="1670126" y="1158913"/>
                  </a:lnTo>
                  <a:close/>
                </a:path>
                <a:path w="1671955" h="1445895">
                  <a:moveTo>
                    <a:pt x="1670138" y="1152550"/>
                  </a:moveTo>
                  <a:lnTo>
                    <a:pt x="1664804" y="1152550"/>
                  </a:lnTo>
                  <a:lnTo>
                    <a:pt x="1658442" y="1152550"/>
                  </a:lnTo>
                  <a:lnTo>
                    <a:pt x="1658442" y="1157630"/>
                  </a:lnTo>
                  <a:lnTo>
                    <a:pt x="1664792" y="1157630"/>
                  </a:lnTo>
                  <a:lnTo>
                    <a:pt x="1670126" y="1157630"/>
                  </a:lnTo>
                  <a:lnTo>
                    <a:pt x="1670138" y="1152550"/>
                  </a:lnTo>
                  <a:close/>
                </a:path>
                <a:path w="1671955" h="1445895">
                  <a:moveTo>
                    <a:pt x="1670151" y="1144930"/>
                  </a:moveTo>
                  <a:lnTo>
                    <a:pt x="1664804" y="1144930"/>
                  </a:lnTo>
                  <a:lnTo>
                    <a:pt x="1658454" y="1144930"/>
                  </a:lnTo>
                  <a:lnTo>
                    <a:pt x="1658442" y="1151293"/>
                  </a:lnTo>
                  <a:lnTo>
                    <a:pt x="1664804" y="1151293"/>
                  </a:lnTo>
                  <a:lnTo>
                    <a:pt x="1670138" y="1151293"/>
                  </a:lnTo>
                  <a:lnTo>
                    <a:pt x="1670151" y="1144930"/>
                  </a:lnTo>
                  <a:close/>
                </a:path>
                <a:path w="1671955" h="1445895">
                  <a:moveTo>
                    <a:pt x="1670177" y="1132230"/>
                  </a:moveTo>
                  <a:lnTo>
                    <a:pt x="1664817" y="1132230"/>
                  </a:lnTo>
                  <a:lnTo>
                    <a:pt x="1658467" y="1132243"/>
                  </a:lnTo>
                  <a:lnTo>
                    <a:pt x="1658454" y="1143660"/>
                  </a:lnTo>
                  <a:lnTo>
                    <a:pt x="1664804" y="1143660"/>
                  </a:lnTo>
                  <a:lnTo>
                    <a:pt x="1670151" y="1143660"/>
                  </a:lnTo>
                  <a:lnTo>
                    <a:pt x="1670177" y="1132230"/>
                  </a:lnTo>
                  <a:close/>
                </a:path>
                <a:path w="1671955" h="1445895">
                  <a:moveTo>
                    <a:pt x="1670215" y="1113180"/>
                  </a:moveTo>
                  <a:lnTo>
                    <a:pt x="1664830" y="1113180"/>
                  </a:lnTo>
                  <a:lnTo>
                    <a:pt x="1658480" y="1113180"/>
                  </a:lnTo>
                  <a:lnTo>
                    <a:pt x="1658467" y="1130960"/>
                  </a:lnTo>
                  <a:lnTo>
                    <a:pt x="1664817" y="1130960"/>
                  </a:lnTo>
                  <a:lnTo>
                    <a:pt x="1670177" y="1130960"/>
                  </a:lnTo>
                  <a:lnTo>
                    <a:pt x="1670215" y="1113180"/>
                  </a:lnTo>
                  <a:close/>
                </a:path>
                <a:path w="1671955" h="1445895">
                  <a:moveTo>
                    <a:pt x="1670227" y="1100480"/>
                  </a:moveTo>
                  <a:lnTo>
                    <a:pt x="1664843" y="1100480"/>
                  </a:lnTo>
                  <a:lnTo>
                    <a:pt x="1658493" y="1100480"/>
                  </a:lnTo>
                  <a:lnTo>
                    <a:pt x="1658480" y="1111910"/>
                  </a:lnTo>
                  <a:lnTo>
                    <a:pt x="1664830" y="1111910"/>
                  </a:lnTo>
                  <a:lnTo>
                    <a:pt x="1670215" y="1111910"/>
                  </a:lnTo>
                  <a:lnTo>
                    <a:pt x="1670227" y="1100480"/>
                  </a:lnTo>
                  <a:close/>
                </a:path>
                <a:path w="1671955" h="1445895">
                  <a:moveTo>
                    <a:pt x="1670240" y="1094130"/>
                  </a:moveTo>
                  <a:lnTo>
                    <a:pt x="1664855" y="1094130"/>
                  </a:lnTo>
                  <a:lnTo>
                    <a:pt x="1658493" y="1094130"/>
                  </a:lnTo>
                  <a:lnTo>
                    <a:pt x="1658493" y="1099210"/>
                  </a:lnTo>
                  <a:lnTo>
                    <a:pt x="1664843" y="1099210"/>
                  </a:lnTo>
                  <a:lnTo>
                    <a:pt x="1670240" y="1099210"/>
                  </a:lnTo>
                  <a:lnTo>
                    <a:pt x="1670240" y="1094130"/>
                  </a:lnTo>
                  <a:close/>
                </a:path>
                <a:path w="1671955" h="1445895">
                  <a:moveTo>
                    <a:pt x="1670265" y="1081443"/>
                  </a:moveTo>
                  <a:lnTo>
                    <a:pt x="1664868" y="1081443"/>
                  </a:lnTo>
                  <a:lnTo>
                    <a:pt x="1664855" y="1092873"/>
                  </a:lnTo>
                  <a:lnTo>
                    <a:pt x="1670240" y="1092873"/>
                  </a:lnTo>
                  <a:lnTo>
                    <a:pt x="1670265" y="1081443"/>
                  </a:lnTo>
                  <a:close/>
                </a:path>
                <a:path w="1671955" h="1445895">
                  <a:moveTo>
                    <a:pt x="1670291" y="1068730"/>
                  </a:moveTo>
                  <a:lnTo>
                    <a:pt x="1664868" y="1068730"/>
                  </a:lnTo>
                  <a:lnTo>
                    <a:pt x="1658518" y="1068730"/>
                  </a:lnTo>
                  <a:lnTo>
                    <a:pt x="1658505" y="1080160"/>
                  </a:lnTo>
                  <a:lnTo>
                    <a:pt x="1664868" y="1080160"/>
                  </a:lnTo>
                  <a:lnTo>
                    <a:pt x="1670265" y="1080160"/>
                  </a:lnTo>
                  <a:lnTo>
                    <a:pt x="1670291" y="1068730"/>
                  </a:lnTo>
                  <a:close/>
                </a:path>
                <a:path w="1671955" h="1445895">
                  <a:moveTo>
                    <a:pt x="1670672" y="851573"/>
                  </a:moveTo>
                  <a:lnTo>
                    <a:pt x="1665071" y="851573"/>
                  </a:lnTo>
                  <a:lnTo>
                    <a:pt x="1658721" y="851573"/>
                  </a:lnTo>
                  <a:lnTo>
                    <a:pt x="1658683" y="883310"/>
                  </a:lnTo>
                  <a:lnTo>
                    <a:pt x="1665033" y="883310"/>
                  </a:lnTo>
                  <a:lnTo>
                    <a:pt x="1658683" y="883323"/>
                  </a:lnTo>
                  <a:lnTo>
                    <a:pt x="1658670" y="899820"/>
                  </a:lnTo>
                  <a:lnTo>
                    <a:pt x="1658645" y="936650"/>
                  </a:lnTo>
                  <a:lnTo>
                    <a:pt x="1664995" y="936650"/>
                  </a:lnTo>
                  <a:lnTo>
                    <a:pt x="1664995" y="937933"/>
                  </a:lnTo>
                  <a:lnTo>
                    <a:pt x="1664982" y="938187"/>
                  </a:lnTo>
                  <a:lnTo>
                    <a:pt x="1664982" y="937933"/>
                  </a:lnTo>
                  <a:lnTo>
                    <a:pt x="1664995" y="936663"/>
                  </a:lnTo>
                  <a:lnTo>
                    <a:pt x="6807" y="936663"/>
                  </a:lnTo>
                  <a:lnTo>
                    <a:pt x="12712" y="936650"/>
                  </a:lnTo>
                  <a:lnTo>
                    <a:pt x="12738" y="899820"/>
                  </a:lnTo>
                  <a:lnTo>
                    <a:pt x="1658670" y="899820"/>
                  </a:lnTo>
                  <a:lnTo>
                    <a:pt x="12738" y="898575"/>
                  </a:lnTo>
                  <a:lnTo>
                    <a:pt x="12763" y="883323"/>
                  </a:lnTo>
                  <a:lnTo>
                    <a:pt x="6908" y="883323"/>
                  </a:lnTo>
                  <a:lnTo>
                    <a:pt x="6896" y="885748"/>
                  </a:lnTo>
                  <a:lnTo>
                    <a:pt x="6959" y="851573"/>
                  </a:lnTo>
                  <a:lnTo>
                    <a:pt x="609" y="851573"/>
                  </a:lnTo>
                  <a:lnTo>
                    <a:pt x="533" y="898563"/>
                  </a:lnTo>
                  <a:lnTo>
                    <a:pt x="6870" y="898563"/>
                  </a:lnTo>
                  <a:lnTo>
                    <a:pt x="6870" y="899820"/>
                  </a:lnTo>
                  <a:lnTo>
                    <a:pt x="533" y="899820"/>
                  </a:lnTo>
                  <a:lnTo>
                    <a:pt x="469" y="936663"/>
                  </a:lnTo>
                  <a:lnTo>
                    <a:pt x="419" y="963333"/>
                  </a:lnTo>
                  <a:lnTo>
                    <a:pt x="393" y="981113"/>
                  </a:lnTo>
                  <a:lnTo>
                    <a:pt x="6731" y="981113"/>
                  </a:lnTo>
                  <a:lnTo>
                    <a:pt x="6769" y="963333"/>
                  </a:lnTo>
                  <a:lnTo>
                    <a:pt x="12700" y="963333"/>
                  </a:lnTo>
                  <a:lnTo>
                    <a:pt x="12700" y="937933"/>
                  </a:lnTo>
                  <a:lnTo>
                    <a:pt x="1658632" y="937933"/>
                  </a:lnTo>
                  <a:lnTo>
                    <a:pt x="1658620" y="964590"/>
                  </a:lnTo>
                  <a:lnTo>
                    <a:pt x="1658594" y="986193"/>
                  </a:lnTo>
                  <a:lnTo>
                    <a:pt x="12674" y="986193"/>
                  </a:lnTo>
                  <a:lnTo>
                    <a:pt x="12674" y="982383"/>
                  </a:lnTo>
                  <a:lnTo>
                    <a:pt x="12687" y="964590"/>
                  </a:lnTo>
                  <a:lnTo>
                    <a:pt x="6769" y="964590"/>
                  </a:lnTo>
                  <a:lnTo>
                    <a:pt x="6731" y="981113"/>
                  </a:lnTo>
                  <a:lnTo>
                    <a:pt x="6731" y="982383"/>
                  </a:lnTo>
                  <a:lnTo>
                    <a:pt x="6692" y="1002703"/>
                  </a:lnTo>
                  <a:lnTo>
                    <a:pt x="6692" y="1006500"/>
                  </a:lnTo>
                  <a:lnTo>
                    <a:pt x="6680" y="1014120"/>
                  </a:lnTo>
                  <a:lnTo>
                    <a:pt x="6667" y="1014882"/>
                  </a:lnTo>
                  <a:lnTo>
                    <a:pt x="6692" y="1002703"/>
                  </a:lnTo>
                  <a:lnTo>
                    <a:pt x="6692" y="982383"/>
                  </a:lnTo>
                  <a:lnTo>
                    <a:pt x="393" y="982383"/>
                  </a:lnTo>
                  <a:lnTo>
                    <a:pt x="381" y="986193"/>
                  </a:lnTo>
                  <a:lnTo>
                    <a:pt x="355" y="996353"/>
                  </a:lnTo>
                  <a:lnTo>
                    <a:pt x="355" y="998893"/>
                  </a:lnTo>
                  <a:lnTo>
                    <a:pt x="355" y="1002703"/>
                  </a:lnTo>
                  <a:lnTo>
                    <a:pt x="317" y="1017943"/>
                  </a:lnTo>
                  <a:lnTo>
                    <a:pt x="317" y="1020483"/>
                  </a:lnTo>
                  <a:lnTo>
                    <a:pt x="279" y="1045883"/>
                  </a:lnTo>
                  <a:lnTo>
                    <a:pt x="6616" y="1045883"/>
                  </a:lnTo>
                  <a:lnTo>
                    <a:pt x="6654" y="1026833"/>
                  </a:lnTo>
                  <a:lnTo>
                    <a:pt x="6667" y="1020483"/>
                  </a:lnTo>
                  <a:lnTo>
                    <a:pt x="12636" y="1020495"/>
                  </a:lnTo>
                  <a:lnTo>
                    <a:pt x="12636" y="1021740"/>
                  </a:lnTo>
                  <a:lnTo>
                    <a:pt x="1658569" y="1021740"/>
                  </a:lnTo>
                  <a:lnTo>
                    <a:pt x="1658556" y="1024280"/>
                  </a:lnTo>
                  <a:lnTo>
                    <a:pt x="12636" y="1025550"/>
                  </a:lnTo>
                  <a:lnTo>
                    <a:pt x="1658556" y="1025550"/>
                  </a:lnTo>
                  <a:lnTo>
                    <a:pt x="1658556" y="1026833"/>
                  </a:lnTo>
                  <a:lnTo>
                    <a:pt x="1658556" y="1028090"/>
                  </a:lnTo>
                  <a:lnTo>
                    <a:pt x="1658543" y="1033183"/>
                  </a:lnTo>
                  <a:lnTo>
                    <a:pt x="12636" y="1034440"/>
                  </a:lnTo>
                  <a:lnTo>
                    <a:pt x="1658543" y="1034440"/>
                  </a:lnTo>
                  <a:lnTo>
                    <a:pt x="1658543" y="1043343"/>
                  </a:lnTo>
                  <a:lnTo>
                    <a:pt x="1658531" y="1045883"/>
                  </a:lnTo>
                  <a:lnTo>
                    <a:pt x="1658531" y="1049693"/>
                  </a:lnTo>
                  <a:lnTo>
                    <a:pt x="1658531" y="1058583"/>
                  </a:lnTo>
                  <a:lnTo>
                    <a:pt x="12598" y="1058583"/>
                  </a:lnTo>
                  <a:lnTo>
                    <a:pt x="12598" y="1056055"/>
                  </a:lnTo>
                  <a:lnTo>
                    <a:pt x="1658531" y="1057300"/>
                  </a:lnTo>
                  <a:lnTo>
                    <a:pt x="1658531" y="1056043"/>
                  </a:lnTo>
                  <a:lnTo>
                    <a:pt x="12598" y="1056043"/>
                  </a:lnTo>
                  <a:lnTo>
                    <a:pt x="12611" y="1052245"/>
                  </a:lnTo>
                  <a:lnTo>
                    <a:pt x="1658531" y="1053490"/>
                  </a:lnTo>
                  <a:lnTo>
                    <a:pt x="1658531" y="1052233"/>
                  </a:lnTo>
                  <a:lnTo>
                    <a:pt x="12611" y="1052233"/>
                  </a:lnTo>
                  <a:lnTo>
                    <a:pt x="12611" y="1050950"/>
                  </a:lnTo>
                  <a:lnTo>
                    <a:pt x="1658531" y="1049705"/>
                  </a:lnTo>
                  <a:lnTo>
                    <a:pt x="12611" y="1049693"/>
                  </a:lnTo>
                  <a:lnTo>
                    <a:pt x="12611" y="1047140"/>
                  </a:lnTo>
                  <a:lnTo>
                    <a:pt x="1658531" y="1045895"/>
                  </a:lnTo>
                  <a:lnTo>
                    <a:pt x="12611" y="1045883"/>
                  </a:lnTo>
                  <a:lnTo>
                    <a:pt x="12623" y="1044600"/>
                  </a:lnTo>
                  <a:lnTo>
                    <a:pt x="12636" y="1028090"/>
                  </a:lnTo>
                  <a:lnTo>
                    <a:pt x="1658556" y="1028090"/>
                  </a:lnTo>
                  <a:lnTo>
                    <a:pt x="1658556" y="1026833"/>
                  </a:lnTo>
                  <a:lnTo>
                    <a:pt x="29095" y="1026833"/>
                  </a:lnTo>
                  <a:lnTo>
                    <a:pt x="12636" y="1026820"/>
                  </a:lnTo>
                  <a:lnTo>
                    <a:pt x="12636" y="1025550"/>
                  </a:lnTo>
                  <a:lnTo>
                    <a:pt x="12636" y="1021740"/>
                  </a:lnTo>
                  <a:lnTo>
                    <a:pt x="6667" y="1021740"/>
                  </a:lnTo>
                  <a:lnTo>
                    <a:pt x="6654" y="1026833"/>
                  </a:lnTo>
                  <a:lnTo>
                    <a:pt x="6629" y="1044600"/>
                  </a:lnTo>
                  <a:lnTo>
                    <a:pt x="6616" y="1045883"/>
                  </a:lnTo>
                  <a:lnTo>
                    <a:pt x="6616" y="1047140"/>
                  </a:lnTo>
                  <a:lnTo>
                    <a:pt x="279" y="1047153"/>
                  </a:lnTo>
                  <a:lnTo>
                    <a:pt x="266" y="1049693"/>
                  </a:lnTo>
                  <a:lnTo>
                    <a:pt x="6616" y="1049693"/>
                  </a:lnTo>
                  <a:lnTo>
                    <a:pt x="6604" y="1050950"/>
                  </a:lnTo>
                  <a:lnTo>
                    <a:pt x="6591" y="1058583"/>
                  </a:lnTo>
                  <a:lnTo>
                    <a:pt x="6578" y="1067447"/>
                  </a:lnTo>
                  <a:lnTo>
                    <a:pt x="6591" y="1058583"/>
                  </a:lnTo>
                  <a:lnTo>
                    <a:pt x="6591" y="1050963"/>
                  </a:lnTo>
                  <a:lnTo>
                    <a:pt x="266" y="1050963"/>
                  </a:lnTo>
                  <a:lnTo>
                    <a:pt x="266" y="1052233"/>
                  </a:lnTo>
                  <a:lnTo>
                    <a:pt x="254" y="1056043"/>
                  </a:lnTo>
                  <a:lnTo>
                    <a:pt x="254" y="1058583"/>
                  </a:lnTo>
                  <a:lnTo>
                    <a:pt x="241" y="1067473"/>
                  </a:lnTo>
                  <a:lnTo>
                    <a:pt x="6578" y="1067473"/>
                  </a:lnTo>
                  <a:lnTo>
                    <a:pt x="12598" y="1067460"/>
                  </a:lnTo>
                  <a:lnTo>
                    <a:pt x="12598" y="1063650"/>
                  </a:lnTo>
                  <a:lnTo>
                    <a:pt x="12598" y="1058595"/>
                  </a:lnTo>
                  <a:lnTo>
                    <a:pt x="1658531" y="1059840"/>
                  </a:lnTo>
                  <a:lnTo>
                    <a:pt x="1658531" y="1062380"/>
                  </a:lnTo>
                  <a:lnTo>
                    <a:pt x="12598" y="1063650"/>
                  </a:lnTo>
                  <a:lnTo>
                    <a:pt x="1658531" y="1063650"/>
                  </a:lnTo>
                  <a:lnTo>
                    <a:pt x="1658518" y="1067460"/>
                  </a:lnTo>
                  <a:lnTo>
                    <a:pt x="1664881" y="1067460"/>
                  </a:lnTo>
                  <a:lnTo>
                    <a:pt x="1670291" y="1067473"/>
                  </a:lnTo>
                  <a:lnTo>
                    <a:pt x="1670304" y="1059840"/>
                  </a:lnTo>
                  <a:lnTo>
                    <a:pt x="1664881" y="1059840"/>
                  </a:lnTo>
                  <a:lnTo>
                    <a:pt x="1664881" y="1058583"/>
                  </a:lnTo>
                  <a:lnTo>
                    <a:pt x="1670304" y="1058583"/>
                  </a:lnTo>
                  <a:lnTo>
                    <a:pt x="1670304" y="1057300"/>
                  </a:lnTo>
                  <a:lnTo>
                    <a:pt x="1664881" y="1057300"/>
                  </a:lnTo>
                  <a:lnTo>
                    <a:pt x="1664881" y="1056043"/>
                  </a:lnTo>
                  <a:lnTo>
                    <a:pt x="1670316" y="1056043"/>
                  </a:lnTo>
                  <a:lnTo>
                    <a:pt x="1670316" y="1053503"/>
                  </a:lnTo>
                  <a:lnTo>
                    <a:pt x="1664881" y="1053503"/>
                  </a:lnTo>
                  <a:lnTo>
                    <a:pt x="1664881" y="1052728"/>
                  </a:lnTo>
                  <a:lnTo>
                    <a:pt x="1664893" y="1052233"/>
                  </a:lnTo>
                  <a:lnTo>
                    <a:pt x="1664881" y="1049705"/>
                  </a:lnTo>
                  <a:lnTo>
                    <a:pt x="1664881" y="1045895"/>
                  </a:lnTo>
                  <a:lnTo>
                    <a:pt x="1664893" y="1043330"/>
                  </a:lnTo>
                  <a:lnTo>
                    <a:pt x="1664893" y="1045883"/>
                  </a:lnTo>
                  <a:lnTo>
                    <a:pt x="1664893" y="1049693"/>
                  </a:lnTo>
                  <a:lnTo>
                    <a:pt x="1664893" y="1052233"/>
                  </a:lnTo>
                  <a:lnTo>
                    <a:pt x="1670316" y="1052233"/>
                  </a:lnTo>
                  <a:lnTo>
                    <a:pt x="1670316" y="1049693"/>
                  </a:lnTo>
                  <a:lnTo>
                    <a:pt x="1670329" y="1045883"/>
                  </a:lnTo>
                  <a:lnTo>
                    <a:pt x="1670367" y="1021753"/>
                  </a:lnTo>
                  <a:lnTo>
                    <a:pt x="1664919" y="1021740"/>
                  </a:lnTo>
                  <a:lnTo>
                    <a:pt x="1664919" y="1020483"/>
                  </a:lnTo>
                  <a:lnTo>
                    <a:pt x="1670367" y="1020483"/>
                  </a:lnTo>
                  <a:lnTo>
                    <a:pt x="1670380" y="1019213"/>
                  </a:lnTo>
                  <a:lnTo>
                    <a:pt x="1664919" y="1019200"/>
                  </a:lnTo>
                  <a:lnTo>
                    <a:pt x="1664919" y="1017943"/>
                  </a:lnTo>
                  <a:lnTo>
                    <a:pt x="1670380" y="1017943"/>
                  </a:lnTo>
                  <a:lnTo>
                    <a:pt x="1670405" y="1003960"/>
                  </a:lnTo>
                  <a:lnTo>
                    <a:pt x="1664931" y="1003960"/>
                  </a:lnTo>
                  <a:lnTo>
                    <a:pt x="1664931" y="1002703"/>
                  </a:lnTo>
                  <a:lnTo>
                    <a:pt x="1670405" y="1002703"/>
                  </a:lnTo>
                  <a:lnTo>
                    <a:pt x="1670405" y="1000163"/>
                  </a:lnTo>
                  <a:lnTo>
                    <a:pt x="1670418" y="999566"/>
                  </a:lnTo>
                  <a:lnTo>
                    <a:pt x="1670418" y="997623"/>
                  </a:lnTo>
                  <a:lnTo>
                    <a:pt x="1664931" y="997610"/>
                  </a:lnTo>
                  <a:lnTo>
                    <a:pt x="1664931" y="996353"/>
                  </a:lnTo>
                  <a:lnTo>
                    <a:pt x="6705" y="996353"/>
                  </a:lnTo>
                  <a:lnTo>
                    <a:pt x="1658581" y="997610"/>
                  </a:lnTo>
                  <a:lnTo>
                    <a:pt x="1658581" y="998905"/>
                  </a:lnTo>
                  <a:lnTo>
                    <a:pt x="896835" y="999566"/>
                  </a:lnTo>
                  <a:lnTo>
                    <a:pt x="1658581" y="1000163"/>
                  </a:lnTo>
                  <a:lnTo>
                    <a:pt x="1658581" y="1005243"/>
                  </a:lnTo>
                  <a:lnTo>
                    <a:pt x="1664919" y="1005243"/>
                  </a:lnTo>
                  <a:lnTo>
                    <a:pt x="1664919" y="1006500"/>
                  </a:lnTo>
                  <a:lnTo>
                    <a:pt x="1658581" y="1006500"/>
                  </a:lnTo>
                  <a:lnTo>
                    <a:pt x="1658569" y="1014133"/>
                  </a:lnTo>
                  <a:lnTo>
                    <a:pt x="1658569" y="1015390"/>
                  </a:lnTo>
                  <a:lnTo>
                    <a:pt x="1658569" y="1017943"/>
                  </a:lnTo>
                  <a:lnTo>
                    <a:pt x="1658569" y="1019200"/>
                  </a:lnTo>
                  <a:lnTo>
                    <a:pt x="1658569" y="1020483"/>
                  </a:lnTo>
                  <a:lnTo>
                    <a:pt x="12649" y="1020483"/>
                  </a:lnTo>
                  <a:lnTo>
                    <a:pt x="12649" y="1017955"/>
                  </a:lnTo>
                  <a:lnTo>
                    <a:pt x="1658569" y="1019200"/>
                  </a:lnTo>
                  <a:lnTo>
                    <a:pt x="1658569" y="1017943"/>
                  </a:lnTo>
                  <a:lnTo>
                    <a:pt x="12649" y="1017943"/>
                  </a:lnTo>
                  <a:lnTo>
                    <a:pt x="12649" y="1015390"/>
                  </a:lnTo>
                  <a:lnTo>
                    <a:pt x="6680" y="1015390"/>
                  </a:lnTo>
                  <a:lnTo>
                    <a:pt x="6680" y="1014133"/>
                  </a:lnTo>
                  <a:lnTo>
                    <a:pt x="1658569" y="1015390"/>
                  </a:lnTo>
                  <a:lnTo>
                    <a:pt x="1658569" y="1014133"/>
                  </a:lnTo>
                  <a:lnTo>
                    <a:pt x="1652638" y="1014133"/>
                  </a:lnTo>
                  <a:lnTo>
                    <a:pt x="12649" y="1014133"/>
                  </a:lnTo>
                  <a:lnTo>
                    <a:pt x="12649" y="1006500"/>
                  </a:lnTo>
                  <a:lnTo>
                    <a:pt x="12649" y="1002715"/>
                  </a:lnTo>
                  <a:lnTo>
                    <a:pt x="12661" y="997610"/>
                  </a:lnTo>
                  <a:lnTo>
                    <a:pt x="6705" y="997610"/>
                  </a:lnTo>
                  <a:lnTo>
                    <a:pt x="6705" y="996353"/>
                  </a:lnTo>
                  <a:lnTo>
                    <a:pt x="6718" y="986193"/>
                  </a:lnTo>
                  <a:lnTo>
                    <a:pt x="6718" y="992530"/>
                  </a:lnTo>
                  <a:lnTo>
                    <a:pt x="12661" y="992543"/>
                  </a:lnTo>
                  <a:lnTo>
                    <a:pt x="12674" y="991260"/>
                  </a:lnTo>
                  <a:lnTo>
                    <a:pt x="1658594" y="991260"/>
                  </a:lnTo>
                  <a:lnTo>
                    <a:pt x="12674" y="989990"/>
                  </a:lnTo>
                  <a:lnTo>
                    <a:pt x="12674" y="986205"/>
                  </a:lnTo>
                  <a:lnTo>
                    <a:pt x="1658594" y="987450"/>
                  </a:lnTo>
                  <a:lnTo>
                    <a:pt x="1658594" y="991260"/>
                  </a:lnTo>
                  <a:lnTo>
                    <a:pt x="1658594" y="993800"/>
                  </a:lnTo>
                  <a:lnTo>
                    <a:pt x="1658581" y="996340"/>
                  </a:lnTo>
                  <a:lnTo>
                    <a:pt x="1664931" y="996340"/>
                  </a:lnTo>
                  <a:lnTo>
                    <a:pt x="1670418" y="996353"/>
                  </a:lnTo>
                  <a:lnTo>
                    <a:pt x="1670431" y="987463"/>
                  </a:lnTo>
                  <a:lnTo>
                    <a:pt x="1664944" y="987463"/>
                  </a:lnTo>
                  <a:lnTo>
                    <a:pt x="1664944" y="986193"/>
                  </a:lnTo>
                  <a:lnTo>
                    <a:pt x="1670431" y="986193"/>
                  </a:lnTo>
                  <a:lnTo>
                    <a:pt x="1670443" y="981113"/>
                  </a:lnTo>
                  <a:lnTo>
                    <a:pt x="1670469" y="964590"/>
                  </a:lnTo>
                  <a:lnTo>
                    <a:pt x="1664970" y="964590"/>
                  </a:lnTo>
                  <a:lnTo>
                    <a:pt x="1664957" y="981113"/>
                  </a:lnTo>
                  <a:lnTo>
                    <a:pt x="1664944" y="982141"/>
                  </a:lnTo>
                  <a:lnTo>
                    <a:pt x="1664970" y="964590"/>
                  </a:lnTo>
                  <a:lnTo>
                    <a:pt x="1664970" y="963333"/>
                  </a:lnTo>
                  <a:lnTo>
                    <a:pt x="1670469" y="963333"/>
                  </a:lnTo>
                  <a:lnTo>
                    <a:pt x="1670519" y="937933"/>
                  </a:lnTo>
                  <a:lnTo>
                    <a:pt x="1670519" y="936663"/>
                  </a:lnTo>
                  <a:lnTo>
                    <a:pt x="1670583" y="899820"/>
                  </a:lnTo>
                  <a:lnTo>
                    <a:pt x="1665020" y="899820"/>
                  </a:lnTo>
                  <a:lnTo>
                    <a:pt x="1665020" y="898575"/>
                  </a:lnTo>
                  <a:lnTo>
                    <a:pt x="1670583" y="899820"/>
                  </a:lnTo>
                  <a:lnTo>
                    <a:pt x="1670672" y="851573"/>
                  </a:lnTo>
                  <a:close/>
                </a:path>
                <a:path w="1671955" h="1445895">
                  <a:moveTo>
                    <a:pt x="1671078" y="619163"/>
                  </a:moveTo>
                  <a:lnTo>
                    <a:pt x="1665274" y="619163"/>
                  </a:lnTo>
                  <a:lnTo>
                    <a:pt x="1658924" y="619163"/>
                  </a:lnTo>
                  <a:lnTo>
                    <a:pt x="1658835" y="711860"/>
                  </a:lnTo>
                  <a:lnTo>
                    <a:pt x="1665185" y="711860"/>
                  </a:lnTo>
                  <a:lnTo>
                    <a:pt x="1658835" y="711873"/>
                  </a:lnTo>
                  <a:lnTo>
                    <a:pt x="1658721" y="851560"/>
                  </a:lnTo>
                  <a:lnTo>
                    <a:pt x="1665071" y="851560"/>
                  </a:lnTo>
                  <a:lnTo>
                    <a:pt x="1670672" y="851560"/>
                  </a:lnTo>
                  <a:lnTo>
                    <a:pt x="1671078" y="619163"/>
                  </a:lnTo>
                  <a:close/>
                </a:path>
                <a:path w="1671955" h="1445895">
                  <a:moveTo>
                    <a:pt x="1671231" y="530263"/>
                  </a:moveTo>
                  <a:lnTo>
                    <a:pt x="1665351" y="530263"/>
                  </a:lnTo>
                  <a:lnTo>
                    <a:pt x="1659001" y="530263"/>
                  </a:lnTo>
                  <a:lnTo>
                    <a:pt x="1658924" y="619150"/>
                  </a:lnTo>
                  <a:lnTo>
                    <a:pt x="1665274" y="619150"/>
                  </a:lnTo>
                  <a:lnTo>
                    <a:pt x="1671078" y="619150"/>
                  </a:lnTo>
                  <a:lnTo>
                    <a:pt x="1671231" y="530263"/>
                  </a:lnTo>
                  <a:close/>
                </a:path>
                <a:path w="1671955" h="1445895">
                  <a:moveTo>
                    <a:pt x="1671332" y="476923"/>
                  </a:moveTo>
                  <a:lnTo>
                    <a:pt x="1665401" y="476923"/>
                  </a:lnTo>
                  <a:lnTo>
                    <a:pt x="1659051" y="476923"/>
                  </a:lnTo>
                  <a:lnTo>
                    <a:pt x="1659001" y="530250"/>
                  </a:lnTo>
                  <a:lnTo>
                    <a:pt x="1665351" y="530250"/>
                  </a:lnTo>
                  <a:lnTo>
                    <a:pt x="1671231" y="530250"/>
                  </a:lnTo>
                  <a:lnTo>
                    <a:pt x="1671332" y="476923"/>
                  </a:lnTo>
                  <a:close/>
                </a:path>
                <a:path w="1671955" h="1445895">
                  <a:moveTo>
                    <a:pt x="1671332" y="473113"/>
                  </a:moveTo>
                  <a:lnTo>
                    <a:pt x="1665401" y="473113"/>
                  </a:lnTo>
                  <a:lnTo>
                    <a:pt x="1659051" y="473227"/>
                  </a:lnTo>
                  <a:lnTo>
                    <a:pt x="1659051" y="476910"/>
                  </a:lnTo>
                  <a:lnTo>
                    <a:pt x="1665401" y="476910"/>
                  </a:lnTo>
                  <a:lnTo>
                    <a:pt x="1671332" y="476910"/>
                  </a:lnTo>
                  <a:lnTo>
                    <a:pt x="1671332" y="473113"/>
                  </a:lnTo>
                  <a:close/>
                </a:path>
                <a:path w="1671955" h="1445895">
                  <a:moveTo>
                    <a:pt x="1671358" y="460400"/>
                  </a:moveTo>
                  <a:lnTo>
                    <a:pt x="1665414" y="460400"/>
                  </a:lnTo>
                  <a:lnTo>
                    <a:pt x="1665414" y="459257"/>
                  </a:lnTo>
                  <a:lnTo>
                    <a:pt x="1659064" y="459257"/>
                  </a:lnTo>
                  <a:lnTo>
                    <a:pt x="1659064" y="464210"/>
                  </a:lnTo>
                  <a:lnTo>
                    <a:pt x="776376" y="464286"/>
                  </a:lnTo>
                  <a:lnTo>
                    <a:pt x="1665414" y="464210"/>
                  </a:lnTo>
                  <a:lnTo>
                    <a:pt x="13131" y="465480"/>
                  </a:lnTo>
                  <a:lnTo>
                    <a:pt x="1659051" y="465480"/>
                  </a:lnTo>
                  <a:lnTo>
                    <a:pt x="1659051" y="473113"/>
                  </a:lnTo>
                  <a:lnTo>
                    <a:pt x="1665401" y="473100"/>
                  </a:lnTo>
                  <a:lnTo>
                    <a:pt x="1665401" y="465480"/>
                  </a:lnTo>
                  <a:lnTo>
                    <a:pt x="1665401" y="473100"/>
                  </a:lnTo>
                  <a:lnTo>
                    <a:pt x="1671332" y="473100"/>
                  </a:lnTo>
                  <a:lnTo>
                    <a:pt x="1671358" y="460400"/>
                  </a:lnTo>
                  <a:close/>
                </a:path>
                <a:path w="1671955" h="1445895">
                  <a:moveTo>
                    <a:pt x="1671408" y="435000"/>
                  </a:moveTo>
                  <a:lnTo>
                    <a:pt x="1665439" y="435000"/>
                  </a:lnTo>
                  <a:lnTo>
                    <a:pt x="1665427" y="446430"/>
                  </a:lnTo>
                  <a:lnTo>
                    <a:pt x="1665427" y="447700"/>
                  </a:lnTo>
                  <a:lnTo>
                    <a:pt x="1665427" y="450240"/>
                  </a:lnTo>
                  <a:lnTo>
                    <a:pt x="1665414" y="455447"/>
                  </a:lnTo>
                  <a:lnTo>
                    <a:pt x="1665414" y="447700"/>
                  </a:lnTo>
                  <a:lnTo>
                    <a:pt x="1665427" y="446430"/>
                  </a:lnTo>
                  <a:lnTo>
                    <a:pt x="1665427" y="435000"/>
                  </a:lnTo>
                  <a:lnTo>
                    <a:pt x="1665439" y="433857"/>
                  </a:lnTo>
                  <a:lnTo>
                    <a:pt x="1659089" y="433857"/>
                  </a:lnTo>
                  <a:lnTo>
                    <a:pt x="1659077" y="435000"/>
                  </a:lnTo>
                  <a:lnTo>
                    <a:pt x="1659077" y="444017"/>
                  </a:lnTo>
                  <a:lnTo>
                    <a:pt x="1659077" y="446443"/>
                  </a:lnTo>
                  <a:lnTo>
                    <a:pt x="1647825" y="446455"/>
                  </a:lnTo>
                  <a:lnTo>
                    <a:pt x="13157" y="446557"/>
                  </a:lnTo>
                  <a:lnTo>
                    <a:pt x="1499641" y="446557"/>
                  </a:lnTo>
                  <a:lnTo>
                    <a:pt x="13144" y="447700"/>
                  </a:lnTo>
                  <a:lnTo>
                    <a:pt x="1659064" y="447700"/>
                  </a:lnTo>
                  <a:lnTo>
                    <a:pt x="1659064" y="452907"/>
                  </a:lnTo>
                  <a:lnTo>
                    <a:pt x="1659064" y="455447"/>
                  </a:lnTo>
                  <a:lnTo>
                    <a:pt x="1659064" y="459143"/>
                  </a:lnTo>
                  <a:lnTo>
                    <a:pt x="1665414" y="459130"/>
                  </a:lnTo>
                  <a:lnTo>
                    <a:pt x="1671358" y="459130"/>
                  </a:lnTo>
                  <a:lnTo>
                    <a:pt x="1671370" y="456590"/>
                  </a:lnTo>
                  <a:lnTo>
                    <a:pt x="1671383" y="450240"/>
                  </a:lnTo>
                  <a:lnTo>
                    <a:pt x="1671408" y="435000"/>
                  </a:lnTo>
                  <a:close/>
                </a:path>
                <a:path w="1671955" h="1445895">
                  <a:moveTo>
                    <a:pt x="1671548" y="351180"/>
                  </a:moveTo>
                  <a:lnTo>
                    <a:pt x="1665516" y="351180"/>
                  </a:lnTo>
                  <a:lnTo>
                    <a:pt x="1665503" y="353466"/>
                  </a:lnTo>
                  <a:lnTo>
                    <a:pt x="1665503" y="351180"/>
                  </a:lnTo>
                  <a:lnTo>
                    <a:pt x="1665516" y="350037"/>
                  </a:lnTo>
                  <a:lnTo>
                    <a:pt x="1659166" y="350037"/>
                  </a:lnTo>
                  <a:lnTo>
                    <a:pt x="1659153" y="351180"/>
                  </a:lnTo>
                  <a:lnTo>
                    <a:pt x="1659153" y="356260"/>
                  </a:lnTo>
                  <a:lnTo>
                    <a:pt x="1659153" y="361467"/>
                  </a:lnTo>
                  <a:lnTo>
                    <a:pt x="1659140" y="368960"/>
                  </a:lnTo>
                  <a:lnTo>
                    <a:pt x="13220" y="368960"/>
                  </a:lnTo>
                  <a:lnTo>
                    <a:pt x="13233" y="361467"/>
                  </a:lnTo>
                  <a:lnTo>
                    <a:pt x="1659153" y="361467"/>
                  </a:lnTo>
                  <a:lnTo>
                    <a:pt x="13233" y="361340"/>
                  </a:lnTo>
                  <a:lnTo>
                    <a:pt x="13233" y="356387"/>
                  </a:lnTo>
                  <a:lnTo>
                    <a:pt x="1659153" y="356260"/>
                  </a:lnTo>
                  <a:lnTo>
                    <a:pt x="13233" y="356260"/>
                  </a:lnTo>
                  <a:lnTo>
                    <a:pt x="13233" y="351180"/>
                  </a:lnTo>
                  <a:lnTo>
                    <a:pt x="1659153" y="351180"/>
                  </a:lnTo>
                  <a:lnTo>
                    <a:pt x="1498" y="349910"/>
                  </a:lnTo>
                  <a:lnTo>
                    <a:pt x="1460" y="368960"/>
                  </a:lnTo>
                  <a:lnTo>
                    <a:pt x="7810" y="368960"/>
                  </a:lnTo>
                  <a:lnTo>
                    <a:pt x="7810" y="370230"/>
                  </a:lnTo>
                  <a:lnTo>
                    <a:pt x="1460" y="370230"/>
                  </a:lnTo>
                  <a:lnTo>
                    <a:pt x="1460" y="371500"/>
                  </a:lnTo>
                  <a:lnTo>
                    <a:pt x="7810" y="371500"/>
                  </a:lnTo>
                  <a:lnTo>
                    <a:pt x="1460" y="371500"/>
                  </a:lnTo>
                  <a:lnTo>
                    <a:pt x="1447" y="376580"/>
                  </a:lnTo>
                  <a:lnTo>
                    <a:pt x="7810" y="376580"/>
                  </a:lnTo>
                  <a:lnTo>
                    <a:pt x="13220" y="376593"/>
                  </a:lnTo>
                  <a:lnTo>
                    <a:pt x="13220" y="371525"/>
                  </a:lnTo>
                  <a:lnTo>
                    <a:pt x="13220" y="370230"/>
                  </a:lnTo>
                  <a:lnTo>
                    <a:pt x="1659140" y="368973"/>
                  </a:lnTo>
                  <a:lnTo>
                    <a:pt x="1659140" y="376707"/>
                  </a:lnTo>
                  <a:lnTo>
                    <a:pt x="1659140" y="380390"/>
                  </a:lnTo>
                  <a:lnTo>
                    <a:pt x="1659140" y="381660"/>
                  </a:lnTo>
                  <a:lnTo>
                    <a:pt x="1665478" y="381660"/>
                  </a:lnTo>
                  <a:lnTo>
                    <a:pt x="1665478" y="380390"/>
                  </a:lnTo>
                  <a:lnTo>
                    <a:pt x="1665490" y="376707"/>
                  </a:lnTo>
                  <a:lnTo>
                    <a:pt x="1665490" y="377850"/>
                  </a:lnTo>
                  <a:lnTo>
                    <a:pt x="1665490" y="380390"/>
                  </a:lnTo>
                  <a:lnTo>
                    <a:pt x="1665478" y="381660"/>
                  </a:lnTo>
                  <a:lnTo>
                    <a:pt x="1139977" y="382066"/>
                  </a:lnTo>
                  <a:lnTo>
                    <a:pt x="859497" y="382282"/>
                  </a:lnTo>
                  <a:lnTo>
                    <a:pt x="13208" y="382930"/>
                  </a:lnTo>
                  <a:lnTo>
                    <a:pt x="1659128" y="382930"/>
                  </a:lnTo>
                  <a:lnTo>
                    <a:pt x="1659128" y="385597"/>
                  </a:lnTo>
                  <a:lnTo>
                    <a:pt x="1659115" y="386740"/>
                  </a:lnTo>
                  <a:lnTo>
                    <a:pt x="1659115" y="388010"/>
                  </a:lnTo>
                  <a:lnTo>
                    <a:pt x="1659115" y="400710"/>
                  </a:lnTo>
                  <a:lnTo>
                    <a:pt x="13195" y="400710"/>
                  </a:lnTo>
                  <a:lnTo>
                    <a:pt x="13195" y="398170"/>
                  </a:lnTo>
                  <a:lnTo>
                    <a:pt x="13195" y="389280"/>
                  </a:lnTo>
                  <a:lnTo>
                    <a:pt x="1659115" y="388023"/>
                  </a:lnTo>
                  <a:lnTo>
                    <a:pt x="13195" y="388010"/>
                  </a:lnTo>
                  <a:lnTo>
                    <a:pt x="13195" y="386740"/>
                  </a:lnTo>
                  <a:lnTo>
                    <a:pt x="1659115" y="386740"/>
                  </a:lnTo>
                  <a:lnTo>
                    <a:pt x="173545" y="385597"/>
                  </a:lnTo>
                  <a:lnTo>
                    <a:pt x="1659128" y="385597"/>
                  </a:lnTo>
                  <a:lnTo>
                    <a:pt x="25463" y="385495"/>
                  </a:lnTo>
                  <a:lnTo>
                    <a:pt x="24917" y="385495"/>
                  </a:lnTo>
                  <a:lnTo>
                    <a:pt x="18592" y="385483"/>
                  </a:lnTo>
                  <a:lnTo>
                    <a:pt x="13208" y="385483"/>
                  </a:lnTo>
                  <a:lnTo>
                    <a:pt x="13208" y="382930"/>
                  </a:lnTo>
                  <a:lnTo>
                    <a:pt x="13208" y="381787"/>
                  </a:lnTo>
                  <a:lnTo>
                    <a:pt x="7797" y="381787"/>
                  </a:lnTo>
                  <a:lnTo>
                    <a:pt x="13208" y="381660"/>
                  </a:lnTo>
                  <a:lnTo>
                    <a:pt x="13208" y="380390"/>
                  </a:lnTo>
                  <a:lnTo>
                    <a:pt x="1659140" y="380390"/>
                  </a:lnTo>
                  <a:lnTo>
                    <a:pt x="13208" y="379145"/>
                  </a:lnTo>
                  <a:lnTo>
                    <a:pt x="13220" y="376707"/>
                  </a:lnTo>
                  <a:lnTo>
                    <a:pt x="7810" y="376707"/>
                  </a:lnTo>
                  <a:lnTo>
                    <a:pt x="7797" y="377850"/>
                  </a:lnTo>
                  <a:lnTo>
                    <a:pt x="1447" y="377850"/>
                  </a:lnTo>
                  <a:lnTo>
                    <a:pt x="1447" y="379120"/>
                  </a:lnTo>
                  <a:lnTo>
                    <a:pt x="7797" y="379133"/>
                  </a:lnTo>
                  <a:lnTo>
                    <a:pt x="7797" y="380390"/>
                  </a:lnTo>
                  <a:lnTo>
                    <a:pt x="1447" y="380390"/>
                  </a:lnTo>
                  <a:lnTo>
                    <a:pt x="1447" y="382930"/>
                  </a:lnTo>
                  <a:lnTo>
                    <a:pt x="1435" y="388010"/>
                  </a:lnTo>
                  <a:lnTo>
                    <a:pt x="7772" y="388010"/>
                  </a:lnTo>
                  <a:lnTo>
                    <a:pt x="7772" y="389280"/>
                  </a:lnTo>
                  <a:lnTo>
                    <a:pt x="1435" y="389280"/>
                  </a:lnTo>
                  <a:lnTo>
                    <a:pt x="1409" y="396900"/>
                  </a:lnTo>
                  <a:lnTo>
                    <a:pt x="7759" y="396900"/>
                  </a:lnTo>
                  <a:lnTo>
                    <a:pt x="7759" y="398170"/>
                  </a:lnTo>
                  <a:lnTo>
                    <a:pt x="1409" y="398170"/>
                  </a:lnTo>
                  <a:lnTo>
                    <a:pt x="1409" y="400710"/>
                  </a:lnTo>
                  <a:lnTo>
                    <a:pt x="7759" y="400710"/>
                  </a:lnTo>
                  <a:lnTo>
                    <a:pt x="7759" y="401980"/>
                  </a:lnTo>
                  <a:lnTo>
                    <a:pt x="1409" y="401980"/>
                  </a:lnTo>
                  <a:lnTo>
                    <a:pt x="1409" y="404520"/>
                  </a:lnTo>
                  <a:lnTo>
                    <a:pt x="1384" y="412140"/>
                  </a:lnTo>
                  <a:lnTo>
                    <a:pt x="1384" y="415950"/>
                  </a:lnTo>
                  <a:lnTo>
                    <a:pt x="7734" y="415950"/>
                  </a:lnTo>
                  <a:lnTo>
                    <a:pt x="7747" y="412153"/>
                  </a:lnTo>
                  <a:lnTo>
                    <a:pt x="4559" y="412153"/>
                  </a:lnTo>
                  <a:lnTo>
                    <a:pt x="7747" y="412140"/>
                  </a:lnTo>
                  <a:lnTo>
                    <a:pt x="13182" y="412153"/>
                  </a:lnTo>
                  <a:lnTo>
                    <a:pt x="13195" y="407187"/>
                  </a:lnTo>
                  <a:lnTo>
                    <a:pt x="7747" y="407187"/>
                  </a:lnTo>
                  <a:lnTo>
                    <a:pt x="7747" y="407060"/>
                  </a:lnTo>
                  <a:lnTo>
                    <a:pt x="13195" y="407060"/>
                  </a:lnTo>
                  <a:lnTo>
                    <a:pt x="13195" y="403377"/>
                  </a:lnTo>
                  <a:lnTo>
                    <a:pt x="7759" y="403377"/>
                  </a:lnTo>
                  <a:lnTo>
                    <a:pt x="13195" y="403263"/>
                  </a:lnTo>
                  <a:lnTo>
                    <a:pt x="13195" y="401980"/>
                  </a:lnTo>
                  <a:lnTo>
                    <a:pt x="1659115" y="400723"/>
                  </a:lnTo>
                  <a:lnTo>
                    <a:pt x="1659115" y="403377"/>
                  </a:lnTo>
                  <a:lnTo>
                    <a:pt x="1659115" y="407060"/>
                  </a:lnTo>
                  <a:lnTo>
                    <a:pt x="1665452" y="407060"/>
                  </a:lnTo>
                  <a:lnTo>
                    <a:pt x="1659115" y="407073"/>
                  </a:lnTo>
                  <a:lnTo>
                    <a:pt x="1659115" y="412267"/>
                  </a:lnTo>
                  <a:lnTo>
                    <a:pt x="1659102" y="413410"/>
                  </a:lnTo>
                  <a:lnTo>
                    <a:pt x="1659102" y="422300"/>
                  </a:lnTo>
                  <a:lnTo>
                    <a:pt x="1665439" y="422300"/>
                  </a:lnTo>
                  <a:lnTo>
                    <a:pt x="1665439" y="422427"/>
                  </a:lnTo>
                  <a:lnTo>
                    <a:pt x="1659102" y="422427"/>
                  </a:lnTo>
                  <a:lnTo>
                    <a:pt x="1659102" y="424967"/>
                  </a:lnTo>
                  <a:lnTo>
                    <a:pt x="1659089" y="426110"/>
                  </a:lnTo>
                  <a:lnTo>
                    <a:pt x="1659089" y="433730"/>
                  </a:lnTo>
                  <a:lnTo>
                    <a:pt x="1658467" y="433743"/>
                  </a:lnTo>
                  <a:lnTo>
                    <a:pt x="1665439" y="433730"/>
                  </a:lnTo>
                  <a:lnTo>
                    <a:pt x="1671408" y="433730"/>
                  </a:lnTo>
                  <a:lnTo>
                    <a:pt x="1671434" y="417220"/>
                  </a:lnTo>
                  <a:lnTo>
                    <a:pt x="1665452" y="417220"/>
                  </a:lnTo>
                  <a:lnTo>
                    <a:pt x="1665452" y="415950"/>
                  </a:lnTo>
                  <a:lnTo>
                    <a:pt x="1671434" y="415950"/>
                  </a:lnTo>
                  <a:lnTo>
                    <a:pt x="1671447" y="413410"/>
                  </a:lnTo>
                  <a:lnTo>
                    <a:pt x="1671459" y="403250"/>
                  </a:lnTo>
                  <a:lnTo>
                    <a:pt x="1671459" y="400710"/>
                  </a:lnTo>
                  <a:lnTo>
                    <a:pt x="1665465" y="400723"/>
                  </a:lnTo>
                  <a:lnTo>
                    <a:pt x="1671459" y="400710"/>
                  </a:lnTo>
                  <a:lnTo>
                    <a:pt x="1671472" y="396900"/>
                  </a:lnTo>
                  <a:lnTo>
                    <a:pt x="1665465" y="396913"/>
                  </a:lnTo>
                  <a:lnTo>
                    <a:pt x="1671472" y="396900"/>
                  </a:lnTo>
                  <a:lnTo>
                    <a:pt x="1671485" y="388010"/>
                  </a:lnTo>
                  <a:lnTo>
                    <a:pt x="1665478" y="388023"/>
                  </a:lnTo>
                  <a:lnTo>
                    <a:pt x="1665465" y="390448"/>
                  </a:lnTo>
                  <a:lnTo>
                    <a:pt x="1665465" y="388023"/>
                  </a:lnTo>
                  <a:lnTo>
                    <a:pt x="1665465" y="386740"/>
                  </a:lnTo>
                  <a:lnTo>
                    <a:pt x="1665478" y="385597"/>
                  </a:lnTo>
                  <a:lnTo>
                    <a:pt x="1665478" y="386740"/>
                  </a:lnTo>
                  <a:lnTo>
                    <a:pt x="1665478" y="388010"/>
                  </a:lnTo>
                  <a:lnTo>
                    <a:pt x="1671485" y="388010"/>
                  </a:lnTo>
                  <a:lnTo>
                    <a:pt x="1671497" y="381660"/>
                  </a:lnTo>
                  <a:lnTo>
                    <a:pt x="1671497" y="380390"/>
                  </a:lnTo>
                  <a:lnTo>
                    <a:pt x="1671510" y="377850"/>
                  </a:lnTo>
                  <a:lnTo>
                    <a:pt x="1671510" y="372770"/>
                  </a:lnTo>
                  <a:lnTo>
                    <a:pt x="1665490" y="372770"/>
                  </a:lnTo>
                  <a:lnTo>
                    <a:pt x="1665490" y="371500"/>
                  </a:lnTo>
                  <a:lnTo>
                    <a:pt x="1671510" y="371500"/>
                  </a:lnTo>
                  <a:lnTo>
                    <a:pt x="1671523" y="368960"/>
                  </a:lnTo>
                  <a:lnTo>
                    <a:pt x="1665490" y="368973"/>
                  </a:lnTo>
                  <a:lnTo>
                    <a:pt x="1671523" y="368960"/>
                  </a:lnTo>
                  <a:lnTo>
                    <a:pt x="1671548" y="351180"/>
                  </a:lnTo>
                  <a:close/>
                </a:path>
                <a:path w="1671955" h="1445895">
                  <a:moveTo>
                    <a:pt x="1671637" y="300380"/>
                  </a:moveTo>
                  <a:lnTo>
                    <a:pt x="1665554" y="300380"/>
                  </a:lnTo>
                  <a:lnTo>
                    <a:pt x="1665554" y="304190"/>
                  </a:lnTo>
                  <a:lnTo>
                    <a:pt x="1665541" y="311797"/>
                  </a:lnTo>
                  <a:lnTo>
                    <a:pt x="1665541" y="316052"/>
                  </a:lnTo>
                  <a:lnTo>
                    <a:pt x="1665541" y="316890"/>
                  </a:lnTo>
                  <a:lnTo>
                    <a:pt x="1665528" y="318160"/>
                  </a:lnTo>
                  <a:lnTo>
                    <a:pt x="1665528" y="332981"/>
                  </a:lnTo>
                  <a:lnTo>
                    <a:pt x="1665528" y="335940"/>
                  </a:lnTo>
                  <a:lnTo>
                    <a:pt x="1665516" y="338366"/>
                  </a:lnTo>
                  <a:lnTo>
                    <a:pt x="1665516" y="335940"/>
                  </a:lnTo>
                  <a:lnTo>
                    <a:pt x="1665528" y="332981"/>
                  </a:lnTo>
                  <a:lnTo>
                    <a:pt x="1665528" y="318160"/>
                  </a:lnTo>
                  <a:lnTo>
                    <a:pt x="1665541" y="316052"/>
                  </a:lnTo>
                  <a:lnTo>
                    <a:pt x="1665541" y="311797"/>
                  </a:lnTo>
                  <a:lnTo>
                    <a:pt x="1665554" y="299123"/>
                  </a:lnTo>
                  <a:lnTo>
                    <a:pt x="1659216" y="299123"/>
                  </a:lnTo>
                  <a:lnTo>
                    <a:pt x="1659178" y="335940"/>
                  </a:lnTo>
                  <a:lnTo>
                    <a:pt x="1659166" y="343560"/>
                  </a:lnTo>
                  <a:lnTo>
                    <a:pt x="1659166" y="348640"/>
                  </a:lnTo>
                  <a:lnTo>
                    <a:pt x="1659166" y="349910"/>
                  </a:lnTo>
                  <a:lnTo>
                    <a:pt x="1665516" y="349910"/>
                  </a:lnTo>
                  <a:lnTo>
                    <a:pt x="1671548" y="349910"/>
                  </a:lnTo>
                  <a:lnTo>
                    <a:pt x="1671561" y="348640"/>
                  </a:lnTo>
                  <a:lnTo>
                    <a:pt x="1671561" y="343560"/>
                  </a:lnTo>
                  <a:lnTo>
                    <a:pt x="1671586" y="335940"/>
                  </a:lnTo>
                  <a:lnTo>
                    <a:pt x="1671586" y="330860"/>
                  </a:lnTo>
                  <a:lnTo>
                    <a:pt x="1671599" y="327050"/>
                  </a:lnTo>
                  <a:lnTo>
                    <a:pt x="1671612" y="316890"/>
                  </a:lnTo>
                  <a:lnTo>
                    <a:pt x="1671624" y="314350"/>
                  </a:lnTo>
                  <a:lnTo>
                    <a:pt x="1671637" y="304190"/>
                  </a:lnTo>
                  <a:lnTo>
                    <a:pt x="1671637" y="300380"/>
                  </a:lnTo>
                  <a:close/>
                </a:path>
                <a:path w="1671955" h="1445895">
                  <a:moveTo>
                    <a:pt x="1671713" y="257213"/>
                  </a:moveTo>
                  <a:lnTo>
                    <a:pt x="1665592" y="257213"/>
                  </a:lnTo>
                  <a:lnTo>
                    <a:pt x="1659242" y="257213"/>
                  </a:lnTo>
                  <a:lnTo>
                    <a:pt x="1659229" y="280060"/>
                  </a:lnTo>
                  <a:lnTo>
                    <a:pt x="1665566" y="280060"/>
                  </a:lnTo>
                  <a:lnTo>
                    <a:pt x="1659229" y="280073"/>
                  </a:lnTo>
                  <a:lnTo>
                    <a:pt x="1659216" y="299110"/>
                  </a:lnTo>
                  <a:lnTo>
                    <a:pt x="1665554" y="299110"/>
                  </a:lnTo>
                  <a:lnTo>
                    <a:pt x="1671637" y="299110"/>
                  </a:lnTo>
                  <a:lnTo>
                    <a:pt x="1671713" y="257213"/>
                  </a:lnTo>
                  <a:close/>
                </a:path>
                <a:path w="1671955" h="1445895">
                  <a:moveTo>
                    <a:pt x="1671739" y="241973"/>
                  </a:moveTo>
                  <a:lnTo>
                    <a:pt x="1665605" y="241973"/>
                  </a:lnTo>
                  <a:lnTo>
                    <a:pt x="1659267" y="241973"/>
                  </a:lnTo>
                  <a:lnTo>
                    <a:pt x="1659242" y="257200"/>
                  </a:lnTo>
                  <a:lnTo>
                    <a:pt x="1665592" y="257200"/>
                  </a:lnTo>
                  <a:lnTo>
                    <a:pt x="1671713" y="257200"/>
                  </a:lnTo>
                  <a:lnTo>
                    <a:pt x="1671739" y="241973"/>
                  </a:lnTo>
                  <a:close/>
                </a:path>
                <a:path w="1671955" h="1445895">
                  <a:moveTo>
                    <a:pt x="1671751" y="239420"/>
                  </a:moveTo>
                  <a:lnTo>
                    <a:pt x="1670900" y="239420"/>
                  </a:lnTo>
                  <a:lnTo>
                    <a:pt x="1670900" y="238163"/>
                  </a:lnTo>
                  <a:lnTo>
                    <a:pt x="1665617" y="238163"/>
                  </a:lnTo>
                  <a:lnTo>
                    <a:pt x="1659267" y="238163"/>
                  </a:lnTo>
                  <a:lnTo>
                    <a:pt x="1659267" y="241960"/>
                  </a:lnTo>
                  <a:lnTo>
                    <a:pt x="1665605" y="241960"/>
                  </a:lnTo>
                  <a:lnTo>
                    <a:pt x="1671739" y="241960"/>
                  </a:lnTo>
                  <a:lnTo>
                    <a:pt x="1671751" y="239420"/>
                  </a:lnTo>
                  <a:close/>
                </a:path>
              </a:pathLst>
            </a:custGeom>
            <a:solidFill>
              <a:srgbClr val="0049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385756" y="5118640"/>
              <a:ext cx="1647189" cy="1420495"/>
            </a:xfrm>
            <a:custGeom>
              <a:avLst/>
              <a:gdLst/>
              <a:ahLst/>
              <a:cxnLst/>
              <a:rect l="l" t="t" r="r" b="b"/>
              <a:pathLst>
                <a:path w="1647189" h="1420495">
                  <a:moveTo>
                    <a:pt x="234763" y="0"/>
                  </a:moveTo>
                  <a:lnTo>
                    <a:pt x="234763" y="729"/>
                  </a:lnTo>
                  <a:lnTo>
                    <a:pt x="232223" y="729"/>
                  </a:lnTo>
                  <a:lnTo>
                    <a:pt x="232223" y="1999"/>
                  </a:lnTo>
                  <a:lnTo>
                    <a:pt x="1098363" y="1999"/>
                  </a:lnTo>
                  <a:lnTo>
                    <a:pt x="234763" y="0"/>
                  </a:lnTo>
                  <a:close/>
                </a:path>
                <a:path w="1647189" h="1420495">
                  <a:moveTo>
                    <a:pt x="1423483" y="5809"/>
                  </a:moveTo>
                  <a:lnTo>
                    <a:pt x="224603" y="5809"/>
                  </a:lnTo>
                  <a:lnTo>
                    <a:pt x="224603" y="6313"/>
                  </a:lnTo>
                  <a:lnTo>
                    <a:pt x="1096670" y="8349"/>
                  </a:lnTo>
                  <a:lnTo>
                    <a:pt x="1426023" y="8349"/>
                  </a:lnTo>
                  <a:lnTo>
                    <a:pt x="1426023" y="7079"/>
                  </a:lnTo>
                  <a:lnTo>
                    <a:pt x="1423483" y="7079"/>
                  </a:lnTo>
                  <a:lnTo>
                    <a:pt x="1423483" y="5809"/>
                  </a:lnTo>
                  <a:close/>
                </a:path>
                <a:path w="1647189" h="1420495">
                  <a:moveTo>
                    <a:pt x="1422213" y="4539"/>
                  </a:moveTo>
                  <a:lnTo>
                    <a:pt x="225873" y="4539"/>
                  </a:lnTo>
                  <a:lnTo>
                    <a:pt x="225873" y="5809"/>
                  </a:lnTo>
                  <a:lnTo>
                    <a:pt x="1422213" y="5809"/>
                  </a:lnTo>
                  <a:lnTo>
                    <a:pt x="1422213" y="4539"/>
                  </a:lnTo>
                  <a:close/>
                </a:path>
                <a:path w="1647189" h="1420495">
                  <a:moveTo>
                    <a:pt x="1419673" y="3269"/>
                  </a:moveTo>
                  <a:lnTo>
                    <a:pt x="228413" y="3269"/>
                  </a:lnTo>
                  <a:lnTo>
                    <a:pt x="228413" y="4539"/>
                  </a:lnTo>
                  <a:lnTo>
                    <a:pt x="1419673" y="4539"/>
                  </a:lnTo>
                  <a:lnTo>
                    <a:pt x="1419673" y="3269"/>
                  </a:lnTo>
                  <a:close/>
                </a:path>
                <a:path w="1647189" h="1420495">
                  <a:moveTo>
                    <a:pt x="1098363" y="1999"/>
                  </a:moveTo>
                  <a:lnTo>
                    <a:pt x="230953" y="1999"/>
                  </a:lnTo>
                  <a:lnTo>
                    <a:pt x="230953" y="3269"/>
                  </a:lnTo>
                  <a:lnTo>
                    <a:pt x="1418403" y="3269"/>
                  </a:lnTo>
                  <a:lnTo>
                    <a:pt x="1418403" y="2739"/>
                  </a:lnTo>
                  <a:lnTo>
                    <a:pt x="1098363" y="1999"/>
                  </a:lnTo>
                  <a:close/>
                </a:path>
                <a:path w="1647189" h="1420495">
                  <a:moveTo>
                    <a:pt x="1428563" y="8349"/>
                  </a:moveTo>
                  <a:lnTo>
                    <a:pt x="1096670" y="8349"/>
                  </a:lnTo>
                  <a:lnTo>
                    <a:pt x="1428563" y="9123"/>
                  </a:lnTo>
                  <a:lnTo>
                    <a:pt x="1428563" y="8349"/>
                  </a:lnTo>
                  <a:close/>
                </a:path>
                <a:path w="1647189" h="1420495">
                  <a:moveTo>
                    <a:pt x="8347" y="202659"/>
                  </a:moveTo>
                  <a:lnTo>
                    <a:pt x="7433" y="202659"/>
                  </a:lnTo>
                  <a:lnTo>
                    <a:pt x="7433" y="205199"/>
                  </a:lnTo>
                  <a:lnTo>
                    <a:pt x="6163" y="205199"/>
                  </a:lnTo>
                  <a:lnTo>
                    <a:pt x="6163" y="206469"/>
                  </a:lnTo>
                  <a:lnTo>
                    <a:pt x="4893" y="206469"/>
                  </a:lnTo>
                  <a:lnTo>
                    <a:pt x="4893" y="207739"/>
                  </a:lnTo>
                  <a:lnTo>
                    <a:pt x="3623" y="207739"/>
                  </a:lnTo>
                  <a:lnTo>
                    <a:pt x="3623" y="209009"/>
                  </a:lnTo>
                  <a:lnTo>
                    <a:pt x="2353" y="209009"/>
                  </a:lnTo>
                  <a:lnTo>
                    <a:pt x="2353" y="210279"/>
                  </a:lnTo>
                  <a:lnTo>
                    <a:pt x="8334" y="210279"/>
                  </a:lnTo>
                  <a:lnTo>
                    <a:pt x="8347" y="202659"/>
                  </a:lnTo>
                  <a:close/>
                </a:path>
                <a:path w="1647189" h="1420495">
                  <a:moveTo>
                    <a:pt x="1640653" y="201389"/>
                  </a:moveTo>
                  <a:lnTo>
                    <a:pt x="1640480" y="201389"/>
                  </a:lnTo>
                  <a:lnTo>
                    <a:pt x="1640472" y="210279"/>
                  </a:lnTo>
                  <a:lnTo>
                    <a:pt x="1646818" y="210279"/>
                  </a:lnTo>
                  <a:lnTo>
                    <a:pt x="1646819" y="209009"/>
                  </a:lnTo>
                  <a:lnTo>
                    <a:pt x="1645733" y="209009"/>
                  </a:lnTo>
                  <a:lnTo>
                    <a:pt x="1645733" y="207739"/>
                  </a:lnTo>
                  <a:lnTo>
                    <a:pt x="1644463" y="207739"/>
                  </a:lnTo>
                  <a:lnTo>
                    <a:pt x="1644463" y="206469"/>
                  </a:lnTo>
                  <a:lnTo>
                    <a:pt x="1643193" y="206469"/>
                  </a:lnTo>
                  <a:lnTo>
                    <a:pt x="1643193" y="205199"/>
                  </a:lnTo>
                  <a:lnTo>
                    <a:pt x="1641923" y="205199"/>
                  </a:lnTo>
                  <a:lnTo>
                    <a:pt x="1641923" y="203929"/>
                  </a:lnTo>
                  <a:lnTo>
                    <a:pt x="1640653" y="203929"/>
                  </a:lnTo>
                  <a:lnTo>
                    <a:pt x="1640653" y="201389"/>
                  </a:lnTo>
                  <a:close/>
                </a:path>
                <a:path w="1647189" h="1420495">
                  <a:moveTo>
                    <a:pt x="8334" y="210279"/>
                  </a:moveTo>
                  <a:lnTo>
                    <a:pt x="1083" y="210279"/>
                  </a:lnTo>
                  <a:lnTo>
                    <a:pt x="1083" y="212819"/>
                  </a:lnTo>
                  <a:lnTo>
                    <a:pt x="8329" y="212819"/>
                  </a:lnTo>
                  <a:lnTo>
                    <a:pt x="8334" y="210279"/>
                  </a:lnTo>
                  <a:close/>
                </a:path>
                <a:path w="1647189" h="1420495">
                  <a:moveTo>
                    <a:pt x="1646818" y="210279"/>
                  </a:moveTo>
                  <a:lnTo>
                    <a:pt x="1640472" y="210279"/>
                  </a:lnTo>
                  <a:lnTo>
                    <a:pt x="1640469" y="212819"/>
                  </a:lnTo>
                  <a:lnTo>
                    <a:pt x="1646815" y="212819"/>
                  </a:lnTo>
                  <a:lnTo>
                    <a:pt x="1646818" y="210279"/>
                  </a:lnTo>
                  <a:close/>
                </a:path>
                <a:path w="1647189" h="1420495">
                  <a:moveTo>
                    <a:pt x="8329" y="212819"/>
                  </a:moveTo>
                  <a:lnTo>
                    <a:pt x="892" y="212819"/>
                  </a:lnTo>
                  <a:lnTo>
                    <a:pt x="877" y="229329"/>
                  </a:lnTo>
                  <a:lnTo>
                    <a:pt x="8299" y="229329"/>
                  </a:lnTo>
                  <a:lnTo>
                    <a:pt x="8329" y="212819"/>
                  </a:lnTo>
                  <a:close/>
                </a:path>
                <a:path w="1647189" h="1420495">
                  <a:moveTo>
                    <a:pt x="1646815" y="212819"/>
                  </a:moveTo>
                  <a:lnTo>
                    <a:pt x="1640469" y="212819"/>
                  </a:lnTo>
                  <a:lnTo>
                    <a:pt x="1640454" y="229329"/>
                  </a:lnTo>
                  <a:lnTo>
                    <a:pt x="1646800" y="229329"/>
                  </a:lnTo>
                  <a:lnTo>
                    <a:pt x="1646815" y="212819"/>
                  </a:lnTo>
                  <a:close/>
                </a:path>
                <a:path w="1647189" h="1420495">
                  <a:moveTo>
                    <a:pt x="8299" y="229329"/>
                  </a:moveTo>
                  <a:lnTo>
                    <a:pt x="877" y="229329"/>
                  </a:lnTo>
                  <a:lnTo>
                    <a:pt x="847" y="263619"/>
                  </a:lnTo>
                  <a:lnTo>
                    <a:pt x="8237" y="263619"/>
                  </a:lnTo>
                  <a:lnTo>
                    <a:pt x="8299" y="229329"/>
                  </a:lnTo>
                  <a:close/>
                </a:path>
                <a:path w="1647189" h="1420495">
                  <a:moveTo>
                    <a:pt x="1646800" y="229329"/>
                  </a:moveTo>
                  <a:lnTo>
                    <a:pt x="1640454" y="229329"/>
                  </a:lnTo>
                  <a:lnTo>
                    <a:pt x="1640423" y="263619"/>
                  </a:lnTo>
                  <a:lnTo>
                    <a:pt x="1646770" y="263619"/>
                  </a:lnTo>
                  <a:lnTo>
                    <a:pt x="1646800" y="229329"/>
                  </a:lnTo>
                  <a:close/>
                </a:path>
                <a:path w="1647189" h="1420495">
                  <a:moveTo>
                    <a:pt x="8237" y="263619"/>
                  </a:moveTo>
                  <a:lnTo>
                    <a:pt x="847" y="263619"/>
                  </a:lnTo>
                  <a:lnTo>
                    <a:pt x="843" y="267429"/>
                  </a:lnTo>
                  <a:lnTo>
                    <a:pt x="8230" y="267429"/>
                  </a:lnTo>
                  <a:lnTo>
                    <a:pt x="8237" y="263619"/>
                  </a:lnTo>
                  <a:close/>
                </a:path>
                <a:path w="1647189" h="1420495">
                  <a:moveTo>
                    <a:pt x="1646770" y="263619"/>
                  </a:moveTo>
                  <a:lnTo>
                    <a:pt x="1640423" y="263619"/>
                  </a:lnTo>
                  <a:lnTo>
                    <a:pt x="1640420" y="267429"/>
                  </a:lnTo>
                  <a:lnTo>
                    <a:pt x="1646766" y="267429"/>
                  </a:lnTo>
                  <a:lnTo>
                    <a:pt x="1646770" y="263619"/>
                  </a:lnTo>
                  <a:close/>
                </a:path>
                <a:path w="1647189" h="1420495">
                  <a:moveTo>
                    <a:pt x="8230" y="267429"/>
                  </a:moveTo>
                  <a:lnTo>
                    <a:pt x="843" y="267429"/>
                  </a:lnTo>
                  <a:lnTo>
                    <a:pt x="829" y="282669"/>
                  </a:lnTo>
                  <a:lnTo>
                    <a:pt x="8203" y="282669"/>
                  </a:lnTo>
                  <a:lnTo>
                    <a:pt x="8230" y="267429"/>
                  </a:lnTo>
                  <a:close/>
                </a:path>
                <a:path w="1647189" h="1420495">
                  <a:moveTo>
                    <a:pt x="1646766" y="267429"/>
                  </a:moveTo>
                  <a:lnTo>
                    <a:pt x="1640420" y="267429"/>
                  </a:lnTo>
                  <a:lnTo>
                    <a:pt x="1640406" y="282669"/>
                  </a:lnTo>
                  <a:lnTo>
                    <a:pt x="1646753" y="282669"/>
                  </a:lnTo>
                  <a:lnTo>
                    <a:pt x="1646766" y="267429"/>
                  </a:lnTo>
                  <a:close/>
                </a:path>
                <a:path w="1647189" h="1420495">
                  <a:moveTo>
                    <a:pt x="8203" y="282669"/>
                  </a:moveTo>
                  <a:lnTo>
                    <a:pt x="829" y="282669"/>
                  </a:lnTo>
                  <a:lnTo>
                    <a:pt x="826" y="286479"/>
                  </a:lnTo>
                  <a:lnTo>
                    <a:pt x="8196" y="286479"/>
                  </a:lnTo>
                  <a:lnTo>
                    <a:pt x="8203" y="282669"/>
                  </a:lnTo>
                  <a:close/>
                </a:path>
                <a:path w="1647189" h="1420495">
                  <a:moveTo>
                    <a:pt x="1646753" y="282669"/>
                  </a:moveTo>
                  <a:lnTo>
                    <a:pt x="1640406" y="282669"/>
                  </a:lnTo>
                  <a:lnTo>
                    <a:pt x="1640403" y="286479"/>
                  </a:lnTo>
                  <a:lnTo>
                    <a:pt x="1646749" y="286479"/>
                  </a:lnTo>
                  <a:lnTo>
                    <a:pt x="1646753" y="282669"/>
                  </a:lnTo>
                  <a:close/>
                </a:path>
                <a:path w="1647189" h="1420495">
                  <a:moveTo>
                    <a:pt x="8196" y="286479"/>
                  </a:moveTo>
                  <a:lnTo>
                    <a:pt x="826" y="286479"/>
                  </a:lnTo>
                  <a:lnTo>
                    <a:pt x="781" y="337279"/>
                  </a:lnTo>
                  <a:lnTo>
                    <a:pt x="8104" y="337279"/>
                  </a:lnTo>
                  <a:lnTo>
                    <a:pt x="8196" y="286479"/>
                  </a:lnTo>
                  <a:close/>
                </a:path>
                <a:path w="1647189" h="1420495">
                  <a:moveTo>
                    <a:pt x="1646749" y="286479"/>
                  </a:moveTo>
                  <a:lnTo>
                    <a:pt x="1640403" y="286479"/>
                  </a:lnTo>
                  <a:lnTo>
                    <a:pt x="1640357" y="337279"/>
                  </a:lnTo>
                  <a:lnTo>
                    <a:pt x="1646704" y="337279"/>
                  </a:lnTo>
                  <a:lnTo>
                    <a:pt x="1646749" y="286479"/>
                  </a:lnTo>
                  <a:close/>
                </a:path>
                <a:path w="1647189" h="1420495">
                  <a:moveTo>
                    <a:pt x="7898" y="451706"/>
                  </a:moveTo>
                  <a:lnTo>
                    <a:pt x="678" y="451706"/>
                  </a:lnTo>
                  <a:lnTo>
                    <a:pt x="667" y="464279"/>
                  </a:lnTo>
                  <a:lnTo>
                    <a:pt x="7875" y="464279"/>
                  </a:lnTo>
                  <a:lnTo>
                    <a:pt x="7898" y="451706"/>
                  </a:lnTo>
                  <a:close/>
                </a:path>
                <a:path w="1647189" h="1420495">
                  <a:moveTo>
                    <a:pt x="1646601" y="451706"/>
                  </a:moveTo>
                  <a:lnTo>
                    <a:pt x="1640253" y="451706"/>
                  </a:lnTo>
                  <a:lnTo>
                    <a:pt x="1640242" y="464279"/>
                  </a:lnTo>
                  <a:lnTo>
                    <a:pt x="1646590" y="464279"/>
                  </a:lnTo>
                  <a:lnTo>
                    <a:pt x="1646601" y="451706"/>
                  </a:lnTo>
                  <a:close/>
                </a:path>
                <a:path w="1647189" h="1420495">
                  <a:moveTo>
                    <a:pt x="7907" y="446626"/>
                  </a:moveTo>
                  <a:lnTo>
                    <a:pt x="683" y="446626"/>
                  </a:lnTo>
                  <a:lnTo>
                    <a:pt x="678" y="451706"/>
                  </a:lnTo>
                  <a:lnTo>
                    <a:pt x="7898" y="451705"/>
                  </a:lnTo>
                  <a:lnTo>
                    <a:pt x="7907" y="446626"/>
                  </a:lnTo>
                  <a:close/>
                </a:path>
                <a:path w="1647189" h="1420495">
                  <a:moveTo>
                    <a:pt x="1646606" y="446626"/>
                  </a:moveTo>
                  <a:lnTo>
                    <a:pt x="1640258" y="446626"/>
                  </a:lnTo>
                  <a:lnTo>
                    <a:pt x="1640253" y="451579"/>
                  </a:lnTo>
                  <a:lnTo>
                    <a:pt x="876503" y="451638"/>
                  </a:lnTo>
                  <a:lnTo>
                    <a:pt x="1646601" y="451579"/>
                  </a:lnTo>
                  <a:lnTo>
                    <a:pt x="1646606" y="446626"/>
                  </a:lnTo>
                  <a:close/>
                </a:path>
                <a:path w="1647189" h="1420495">
                  <a:moveTo>
                    <a:pt x="7918" y="440276"/>
                  </a:moveTo>
                  <a:lnTo>
                    <a:pt x="689" y="440276"/>
                  </a:lnTo>
                  <a:lnTo>
                    <a:pt x="683" y="446626"/>
                  </a:lnTo>
                  <a:lnTo>
                    <a:pt x="7907" y="446625"/>
                  </a:lnTo>
                  <a:lnTo>
                    <a:pt x="7918" y="440276"/>
                  </a:lnTo>
                  <a:close/>
                </a:path>
                <a:path w="1647189" h="1420495">
                  <a:moveTo>
                    <a:pt x="1640258" y="446499"/>
                  </a:moveTo>
                  <a:lnTo>
                    <a:pt x="7907" y="446626"/>
                  </a:lnTo>
                  <a:lnTo>
                    <a:pt x="1640258" y="446626"/>
                  </a:lnTo>
                  <a:close/>
                </a:path>
                <a:path w="1647189" h="1420495">
                  <a:moveTo>
                    <a:pt x="1646612" y="440276"/>
                  </a:moveTo>
                  <a:lnTo>
                    <a:pt x="1640264" y="440276"/>
                  </a:lnTo>
                  <a:lnTo>
                    <a:pt x="1640258" y="446499"/>
                  </a:lnTo>
                  <a:lnTo>
                    <a:pt x="1646606" y="446499"/>
                  </a:lnTo>
                  <a:lnTo>
                    <a:pt x="1646612" y="440276"/>
                  </a:lnTo>
                  <a:close/>
                </a:path>
                <a:path w="1647189" h="1420495">
                  <a:moveTo>
                    <a:pt x="1646620" y="431386"/>
                  </a:moveTo>
                  <a:lnTo>
                    <a:pt x="1640272" y="431386"/>
                  </a:lnTo>
                  <a:lnTo>
                    <a:pt x="1640264" y="440275"/>
                  </a:lnTo>
                  <a:lnTo>
                    <a:pt x="1646612" y="440276"/>
                  </a:lnTo>
                  <a:lnTo>
                    <a:pt x="1646620" y="431386"/>
                  </a:lnTo>
                  <a:close/>
                </a:path>
                <a:path w="1647189" h="1420495">
                  <a:moveTo>
                    <a:pt x="7934" y="431386"/>
                  </a:moveTo>
                  <a:lnTo>
                    <a:pt x="696" y="431386"/>
                  </a:lnTo>
                  <a:lnTo>
                    <a:pt x="689" y="440149"/>
                  </a:lnTo>
                  <a:lnTo>
                    <a:pt x="877111" y="440216"/>
                  </a:lnTo>
                  <a:lnTo>
                    <a:pt x="7918" y="440149"/>
                  </a:lnTo>
                  <a:lnTo>
                    <a:pt x="7934" y="431386"/>
                  </a:lnTo>
                  <a:close/>
                </a:path>
                <a:path w="1647189" h="1420495">
                  <a:moveTo>
                    <a:pt x="7935" y="431259"/>
                  </a:moveTo>
                  <a:lnTo>
                    <a:pt x="1640272" y="431385"/>
                  </a:lnTo>
                  <a:lnTo>
                    <a:pt x="7935" y="431259"/>
                  </a:lnTo>
                  <a:close/>
                </a:path>
                <a:path w="1647189" h="1420495">
                  <a:moveTo>
                    <a:pt x="1640275" y="427575"/>
                  </a:moveTo>
                  <a:lnTo>
                    <a:pt x="1640272" y="431385"/>
                  </a:lnTo>
                  <a:lnTo>
                    <a:pt x="1646620" y="431386"/>
                  </a:lnTo>
                  <a:lnTo>
                    <a:pt x="1646623" y="427576"/>
                  </a:lnTo>
                  <a:lnTo>
                    <a:pt x="1640275" y="427575"/>
                  </a:lnTo>
                  <a:close/>
                </a:path>
                <a:path w="1647189" h="1420495">
                  <a:moveTo>
                    <a:pt x="7941" y="427576"/>
                  </a:moveTo>
                  <a:lnTo>
                    <a:pt x="700" y="427576"/>
                  </a:lnTo>
                  <a:lnTo>
                    <a:pt x="696" y="431259"/>
                  </a:lnTo>
                  <a:lnTo>
                    <a:pt x="7935" y="431259"/>
                  </a:lnTo>
                  <a:lnTo>
                    <a:pt x="7941" y="427576"/>
                  </a:lnTo>
                  <a:close/>
                </a:path>
                <a:path w="1647189" h="1420495">
                  <a:moveTo>
                    <a:pt x="700" y="427449"/>
                  </a:moveTo>
                  <a:lnTo>
                    <a:pt x="700" y="427576"/>
                  </a:lnTo>
                  <a:lnTo>
                    <a:pt x="700" y="427449"/>
                  </a:lnTo>
                  <a:close/>
                </a:path>
                <a:path w="1647189" h="1420495">
                  <a:moveTo>
                    <a:pt x="823661" y="427512"/>
                  </a:moveTo>
                  <a:lnTo>
                    <a:pt x="700" y="427576"/>
                  </a:lnTo>
                  <a:lnTo>
                    <a:pt x="1640275" y="427576"/>
                  </a:lnTo>
                  <a:lnTo>
                    <a:pt x="823661" y="427512"/>
                  </a:lnTo>
                  <a:close/>
                </a:path>
                <a:path w="1647189" h="1420495">
                  <a:moveTo>
                    <a:pt x="7953" y="421226"/>
                  </a:moveTo>
                  <a:lnTo>
                    <a:pt x="706" y="421226"/>
                  </a:lnTo>
                  <a:lnTo>
                    <a:pt x="700" y="427449"/>
                  </a:lnTo>
                  <a:lnTo>
                    <a:pt x="823661" y="427512"/>
                  </a:lnTo>
                  <a:lnTo>
                    <a:pt x="7941" y="427449"/>
                  </a:lnTo>
                  <a:lnTo>
                    <a:pt x="7953" y="421226"/>
                  </a:lnTo>
                  <a:close/>
                </a:path>
                <a:path w="1647189" h="1420495">
                  <a:moveTo>
                    <a:pt x="1646629" y="421226"/>
                  </a:moveTo>
                  <a:lnTo>
                    <a:pt x="1640281" y="421226"/>
                  </a:lnTo>
                  <a:lnTo>
                    <a:pt x="1640275" y="427449"/>
                  </a:lnTo>
                  <a:lnTo>
                    <a:pt x="1646623" y="427449"/>
                  </a:lnTo>
                  <a:lnTo>
                    <a:pt x="1646629" y="421226"/>
                  </a:lnTo>
                  <a:close/>
                </a:path>
                <a:path w="1647189" h="1420495">
                  <a:moveTo>
                    <a:pt x="7946" y="424909"/>
                  </a:moveTo>
                  <a:lnTo>
                    <a:pt x="1640278" y="425036"/>
                  </a:lnTo>
                  <a:lnTo>
                    <a:pt x="7946" y="424909"/>
                  </a:lnTo>
                  <a:close/>
                </a:path>
                <a:path w="1647189" h="1420495">
                  <a:moveTo>
                    <a:pt x="725" y="399509"/>
                  </a:moveTo>
                  <a:lnTo>
                    <a:pt x="706" y="421226"/>
                  </a:lnTo>
                  <a:lnTo>
                    <a:pt x="7953" y="421225"/>
                  </a:lnTo>
                  <a:lnTo>
                    <a:pt x="7992" y="399509"/>
                  </a:lnTo>
                  <a:lnTo>
                    <a:pt x="725" y="399509"/>
                  </a:lnTo>
                  <a:close/>
                </a:path>
                <a:path w="1647189" h="1420495">
                  <a:moveTo>
                    <a:pt x="1640281" y="421099"/>
                  </a:moveTo>
                  <a:lnTo>
                    <a:pt x="1633094" y="421225"/>
                  </a:lnTo>
                  <a:lnTo>
                    <a:pt x="1640281" y="421226"/>
                  </a:lnTo>
                  <a:close/>
                </a:path>
                <a:path w="1647189" h="1420495">
                  <a:moveTo>
                    <a:pt x="7953" y="421099"/>
                  </a:moveTo>
                  <a:lnTo>
                    <a:pt x="14248" y="421099"/>
                  </a:lnTo>
                  <a:lnTo>
                    <a:pt x="7953" y="421099"/>
                  </a:lnTo>
                  <a:close/>
                </a:path>
                <a:path w="1647189" h="1420495">
                  <a:moveTo>
                    <a:pt x="1640301" y="399635"/>
                  </a:moveTo>
                  <a:lnTo>
                    <a:pt x="1640281" y="421099"/>
                  </a:lnTo>
                  <a:lnTo>
                    <a:pt x="1646628" y="421099"/>
                  </a:lnTo>
                  <a:lnTo>
                    <a:pt x="1646648" y="399636"/>
                  </a:lnTo>
                  <a:lnTo>
                    <a:pt x="1640301" y="399635"/>
                  </a:lnTo>
                  <a:close/>
                </a:path>
                <a:path w="1647189" h="1420495">
                  <a:moveTo>
                    <a:pt x="7974" y="409669"/>
                  </a:moveTo>
                  <a:lnTo>
                    <a:pt x="1640291" y="409796"/>
                  </a:lnTo>
                  <a:lnTo>
                    <a:pt x="7974" y="409669"/>
                  </a:lnTo>
                  <a:close/>
                </a:path>
                <a:path w="1647189" h="1420495">
                  <a:moveTo>
                    <a:pt x="1646664" y="381729"/>
                  </a:moveTo>
                  <a:lnTo>
                    <a:pt x="1640317" y="381729"/>
                  </a:lnTo>
                  <a:lnTo>
                    <a:pt x="1640301" y="399635"/>
                  </a:lnTo>
                  <a:lnTo>
                    <a:pt x="1646648" y="399636"/>
                  </a:lnTo>
                  <a:lnTo>
                    <a:pt x="1646664" y="381729"/>
                  </a:lnTo>
                  <a:close/>
                </a:path>
                <a:path w="1647189" h="1420495">
                  <a:moveTo>
                    <a:pt x="8024" y="381855"/>
                  </a:moveTo>
                  <a:lnTo>
                    <a:pt x="741" y="381856"/>
                  </a:lnTo>
                  <a:lnTo>
                    <a:pt x="725" y="399509"/>
                  </a:lnTo>
                  <a:lnTo>
                    <a:pt x="7992" y="399509"/>
                  </a:lnTo>
                  <a:lnTo>
                    <a:pt x="8024" y="381855"/>
                  </a:lnTo>
                  <a:close/>
                </a:path>
                <a:path w="1647189" h="1420495">
                  <a:moveTo>
                    <a:pt x="1640317" y="381729"/>
                  </a:moveTo>
                  <a:lnTo>
                    <a:pt x="8024" y="381729"/>
                  </a:lnTo>
                  <a:lnTo>
                    <a:pt x="1640317" y="381729"/>
                  </a:lnTo>
                  <a:close/>
                </a:path>
                <a:path w="1647189" h="1420495">
                  <a:moveTo>
                    <a:pt x="8035" y="375505"/>
                  </a:moveTo>
                  <a:lnTo>
                    <a:pt x="746" y="375506"/>
                  </a:lnTo>
                  <a:lnTo>
                    <a:pt x="741" y="381729"/>
                  </a:lnTo>
                  <a:lnTo>
                    <a:pt x="8024" y="381729"/>
                  </a:lnTo>
                  <a:lnTo>
                    <a:pt x="8035" y="375505"/>
                  </a:lnTo>
                  <a:close/>
                </a:path>
                <a:path w="1647189" h="1420495">
                  <a:moveTo>
                    <a:pt x="1646670" y="375379"/>
                  </a:moveTo>
                  <a:lnTo>
                    <a:pt x="1640322" y="375379"/>
                  </a:lnTo>
                  <a:lnTo>
                    <a:pt x="1640317" y="381729"/>
                  </a:lnTo>
                  <a:lnTo>
                    <a:pt x="1646664" y="381729"/>
                  </a:lnTo>
                  <a:lnTo>
                    <a:pt x="1646670" y="375379"/>
                  </a:lnTo>
                  <a:close/>
                </a:path>
                <a:path w="1647189" h="1420495">
                  <a:moveTo>
                    <a:pt x="1640322" y="375379"/>
                  </a:moveTo>
                  <a:lnTo>
                    <a:pt x="8035" y="375379"/>
                  </a:lnTo>
                  <a:lnTo>
                    <a:pt x="1640322" y="375379"/>
                  </a:lnTo>
                  <a:close/>
                </a:path>
                <a:path w="1647189" h="1420495">
                  <a:moveTo>
                    <a:pt x="749" y="372839"/>
                  </a:moveTo>
                  <a:lnTo>
                    <a:pt x="746" y="375379"/>
                  </a:lnTo>
                  <a:lnTo>
                    <a:pt x="8035" y="375379"/>
                  </a:lnTo>
                  <a:lnTo>
                    <a:pt x="8040" y="372839"/>
                  </a:lnTo>
                  <a:lnTo>
                    <a:pt x="749" y="372839"/>
                  </a:lnTo>
                  <a:close/>
                </a:path>
                <a:path w="1647189" h="1420495">
                  <a:moveTo>
                    <a:pt x="1640325" y="372965"/>
                  </a:moveTo>
                  <a:lnTo>
                    <a:pt x="1640322" y="375379"/>
                  </a:lnTo>
                  <a:lnTo>
                    <a:pt x="1646670" y="375379"/>
                  </a:lnTo>
                  <a:lnTo>
                    <a:pt x="1646672" y="372966"/>
                  </a:lnTo>
                  <a:lnTo>
                    <a:pt x="1640325" y="372965"/>
                  </a:lnTo>
                  <a:close/>
                </a:path>
                <a:path w="1647189" h="1420495">
                  <a:moveTo>
                    <a:pt x="1646675" y="369156"/>
                  </a:moveTo>
                  <a:lnTo>
                    <a:pt x="1640328" y="369156"/>
                  </a:lnTo>
                  <a:lnTo>
                    <a:pt x="1640325" y="372965"/>
                  </a:lnTo>
                  <a:lnTo>
                    <a:pt x="1646672" y="372966"/>
                  </a:lnTo>
                  <a:lnTo>
                    <a:pt x="1646675" y="369156"/>
                  </a:lnTo>
                  <a:close/>
                </a:path>
                <a:path w="1647189" h="1420495">
                  <a:moveTo>
                    <a:pt x="8047" y="369156"/>
                  </a:moveTo>
                  <a:lnTo>
                    <a:pt x="752" y="369156"/>
                  </a:lnTo>
                  <a:lnTo>
                    <a:pt x="749" y="372839"/>
                  </a:lnTo>
                  <a:lnTo>
                    <a:pt x="8040" y="372839"/>
                  </a:lnTo>
                  <a:lnTo>
                    <a:pt x="8047" y="369156"/>
                  </a:lnTo>
                  <a:close/>
                </a:path>
                <a:path w="1647189" h="1420495">
                  <a:moveTo>
                    <a:pt x="8047" y="369029"/>
                  </a:moveTo>
                  <a:lnTo>
                    <a:pt x="8047" y="369156"/>
                  </a:lnTo>
                  <a:lnTo>
                    <a:pt x="1640328" y="369156"/>
                  </a:lnTo>
                  <a:lnTo>
                    <a:pt x="8047" y="369029"/>
                  </a:lnTo>
                  <a:close/>
                </a:path>
                <a:path w="1647189" h="1420495">
                  <a:moveTo>
                    <a:pt x="759" y="361409"/>
                  </a:moveTo>
                  <a:lnTo>
                    <a:pt x="752" y="369029"/>
                  </a:lnTo>
                  <a:lnTo>
                    <a:pt x="8047" y="369029"/>
                  </a:lnTo>
                  <a:lnTo>
                    <a:pt x="8061" y="361409"/>
                  </a:lnTo>
                  <a:lnTo>
                    <a:pt x="759" y="361409"/>
                  </a:lnTo>
                  <a:close/>
                </a:path>
                <a:path w="1647189" h="1420495">
                  <a:moveTo>
                    <a:pt x="1640335" y="361535"/>
                  </a:moveTo>
                  <a:lnTo>
                    <a:pt x="1640328" y="369029"/>
                  </a:lnTo>
                  <a:lnTo>
                    <a:pt x="1646675" y="369029"/>
                  </a:lnTo>
                  <a:lnTo>
                    <a:pt x="1646682" y="361536"/>
                  </a:lnTo>
                  <a:lnTo>
                    <a:pt x="1640335" y="361535"/>
                  </a:lnTo>
                  <a:close/>
                </a:path>
                <a:path w="1647189" h="1420495">
                  <a:moveTo>
                    <a:pt x="8056" y="363949"/>
                  </a:moveTo>
                  <a:lnTo>
                    <a:pt x="1640333" y="364076"/>
                  </a:lnTo>
                  <a:lnTo>
                    <a:pt x="8056" y="363949"/>
                  </a:lnTo>
                  <a:close/>
                </a:path>
                <a:path w="1647189" h="1420495">
                  <a:moveTo>
                    <a:pt x="1646687" y="356329"/>
                  </a:moveTo>
                  <a:lnTo>
                    <a:pt x="1640340" y="356329"/>
                  </a:lnTo>
                  <a:lnTo>
                    <a:pt x="1640335" y="361535"/>
                  </a:lnTo>
                  <a:lnTo>
                    <a:pt x="1646682" y="361536"/>
                  </a:lnTo>
                  <a:lnTo>
                    <a:pt x="1646687" y="356329"/>
                  </a:lnTo>
                  <a:close/>
                </a:path>
                <a:path w="1647189" h="1420495">
                  <a:moveTo>
                    <a:pt x="8070" y="356455"/>
                  </a:moveTo>
                  <a:lnTo>
                    <a:pt x="764" y="356456"/>
                  </a:lnTo>
                  <a:lnTo>
                    <a:pt x="759" y="361409"/>
                  </a:lnTo>
                  <a:lnTo>
                    <a:pt x="8061" y="361409"/>
                  </a:lnTo>
                  <a:lnTo>
                    <a:pt x="8070" y="356455"/>
                  </a:lnTo>
                  <a:close/>
                </a:path>
                <a:path w="1647189" h="1420495">
                  <a:moveTo>
                    <a:pt x="1640340" y="356329"/>
                  </a:moveTo>
                  <a:lnTo>
                    <a:pt x="8070" y="356329"/>
                  </a:lnTo>
                  <a:lnTo>
                    <a:pt x="1640340" y="356329"/>
                  </a:lnTo>
                  <a:close/>
                </a:path>
                <a:path w="1647189" h="1420495">
                  <a:moveTo>
                    <a:pt x="8084" y="348836"/>
                  </a:moveTo>
                  <a:lnTo>
                    <a:pt x="770" y="348836"/>
                  </a:lnTo>
                  <a:lnTo>
                    <a:pt x="764" y="356329"/>
                  </a:lnTo>
                  <a:lnTo>
                    <a:pt x="8070" y="356329"/>
                  </a:lnTo>
                  <a:lnTo>
                    <a:pt x="8084" y="348836"/>
                  </a:lnTo>
                  <a:close/>
                </a:path>
                <a:path w="1647189" h="1420495">
                  <a:moveTo>
                    <a:pt x="1646694" y="348836"/>
                  </a:moveTo>
                  <a:lnTo>
                    <a:pt x="1640346" y="348836"/>
                  </a:lnTo>
                  <a:lnTo>
                    <a:pt x="1640340" y="356329"/>
                  </a:lnTo>
                  <a:lnTo>
                    <a:pt x="1646687" y="356329"/>
                  </a:lnTo>
                  <a:lnTo>
                    <a:pt x="1646694" y="348836"/>
                  </a:lnTo>
                  <a:close/>
                </a:path>
                <a:path w="1647189" h="1420495">
                  <a:moveTo>
                    <a:pt x="8075" y="353789"/>
                  </a:moveTo>
                  <a:lnTo>
                    <a:pt x="1640342" y="353916"/>
                  </a:lnTo>
                  <a:lnTo>
                    <a:pt x="8075" y="353789"/>
                  </a:lnTo>
                  <a:close/>
                </a:path>
                <a:path w="1647189" h="1420495">
                  <a:moveTo>
                    <a:pt x="8084" y="348709"/>
                  </a:moveTo>
                  <a:lnTo>
                    <a:pt x="1640346" y="348835"/>
                  </a:lnTo>
                  <a:lnTo>
                    <a:pt x="8084" y="348709"/>
                  </a:lnTo>
                  <a:close/>
                </a:path>
                <a:path w="1647189" h="1420495">
                  <a:moveTo>
                    <a:pt x="1646698" y="343629"/>
                  </a:moveTo>
                  <a:lnTo>
                    <a:pt x="1640351" y="343629"/>
                  </a:lnTo>
                  <a:lnTo>
                    <a:pt x="1640346" y="348835"/>
                  </a:lnTo>
                  <a:lnTo>
                    <a:pt x="1646694" y="348836"/>
                  </a:lnTo>
                  <a:lnTo>
                    <a:pt x="1646698" y="343629"/>
                  </a:lnTo>
                  <a:close/>
                </a:path>
                <a:path w="1647189" h="1420495">
                  <a:moveTo>
                    <a:pt x="8092" y="343755"/>
                  </a:moveTo>
                  <a:lnTo>
                    <a:pt x="775" y="343756"/>
                  </a:lnTo>
                  <a:lnTo>
                    <a:pt x="770" y="348709"/>
                  </a:lnTo>
                  <a:lnTo>
                    <a:pt x="8084" y="348709"/>
                  </a:lnTo>
                  <a:lnTo>
                    <a:pt x="8092" y="343755"/>
                  </a:lnTo>
                  <a:close/>
                </a:path>
                <a:path w="1647189" h="1420495">
                  <a:moveTo>
                    <a:pt x="1640351" y="343629"/>
                  </a:moveTo>
                  <a:lnTo>
                    <a:pt x="8093" y="343629"/>
                  </a:lnTo>
                  <a:lnTo>
                    <a:pt x="1640351" y="343629"/>
                  </a:lnTo>
                  <a:close/>
                </a:path>
                <a:path w="1647189" h="1420495">
                  <a:moveTo>
                    <a:pt x="8104" y="337406"/>
                  </a:moveTo>
                  <a:lnTo>
                    <a:pt x="781" y="337406"/>
                  </a:lnTo>
                  <a:lnTo>
                    <a:pt x="775" y="343629"/>
                  </a:lnTo>
                  <a:lnTo>
                    <a:pt x="8093" y="343629"/>
                  </a:lnTo>
                  <a:lnTo>
                    <a:pt x="8104" y="337406"/>
                  </a:lnTo>
                  <a:close/>
                </a:path>
                <a:path w="1647189" h="1420495">
                  <a:moveTo>
                    <a:pt x="1646704" y="337406"/>
                  </a:moveTo>
                  <a:lnTo>
                    <a:pt x="1640357" y="337406"/>
                  </a:lnTo>
                  <a:lnTo>
                    <a:pt x="1640351" y="343629"/>
                  </a:lnTo>
                  <a:lnTo>
                    <a:pt x="1646698" y="343629"/>
                  </a:lnTo>
                  <a:lnTo>
                    <a:pt x="1646704" y="337406"/>
                  </a:lnTo>
                  <a:close/>
                </a:path>
                <a:path w="1647189" h="1420495">
                  <a:moveTo>
                    <a:pt x="7875" y="464279"/>
                  </a:moveTo>
                  <a:lnTo>
                    <a:pt x="667" y="464279"/>
                  </a:lnTo>
                  <a:lnTo>
                    <a:pt x="303" y="870679"/>
                  </a:lnTo>
                  <a:lnTo>
                    <a:pt x="7140" y="870679"/>
                  </a:lnTo>
                  <a:lnTo>
                    <a:pt x="7875" y="464279"/>
                  </a:lnTo>
                  <a:close/>
                </a:path>
                <a:path w="1647189" h="1420495">
                  <a:moveTo>
                    <a:pt x="1646590" y="464279"/>
                  </a:moveTo>
                  <a:lnTo>
                    <a:pt x="1640242" y="464279"/>
                  </a:lnTo>
                  <a:lnTo>
                    <a:pt x="1639875" y="870679"/>
                  </a:lnTo>
                  <a:lnTo>
                    <a:pt x="1646226" y="870679"/>
                  </a:lnTo>
                  <a:lnTo>
                    <a:pt x="1646590" y="464279"/>
                  </a:lnTo>
                  <a:close/>
                </a:path>
                <a:path w="1647189" h="1420495">
                  <a:moveTo>
                    <a:pt x="7140" y="870679"/>
                  </a:moveTo>
                  <a:lnTo>
                    <a:pt x="303" y="870679"/>
                  </a:lnTo>
                  <a:lnTo>
                    <a:pt x="275" y="902429"/>
                  </a:lnTo>
                  <a:lnTo>
                    <a:pt x="7083" y="902429"/>
                  </a:lnTo>
                  <a:lnTo>
                    <a:pt x="7140" y="870679"/>
                  </a:lnTo>
                  <a:close/>
                </a:path>
                <a:path w="1647189" h="1420495">
                  <a:moveTo>
                    <a:pt x="1646226" y="870679"/>
                  </a:moveTo>
                  <a:lnTo>
                    <a:pt x="1639875" y="870679"/>
                  </a:lnTo>
                  <a:lnTo>
                    <a:pt x="1639846" y="902429"/>
                  </a:lnTo>
                  <a:lnTo>
                    <a:pt x="1646197" y="902429"/>
                  </a:lnTo>
                  <a:lnTo>
                    <a:pt x="1646226" y="870679"/>
                  </a:lnTo>
                  <a:close/>
                </a:path>
                <a:path w="1647189" h="1420495">
                  <a:moveTo>
                    <a:pt x="7083" y="902429"/>
                  </a:moveTo>
                  <a:lnTo>
                    <a:pt x="275" y="902429"/>
                  </a:lnTo>
                  <a:lnTo>
                    <a:pt x="255" y="924019"/>
                  </a:lnTo>
                  <a:lnTo>
                    <a:pt x="7044" y="924019"/>
                  </a:lnTo>
                  <a:lnTo>
                    <a:pt x="7083" y="902429"/>
                  </a:lnTo>
                  <a:close/>
                </a:path>
                <a:path w="1647189" h="1420495">
                  <a:moveTo>
                    <a:pt x="1646197" y="902429"/>
                  </a:moveTo>
                  <a:lnTo>
                    <a:pt x="1639846" y="902429"/>
                  </a:lnTo>
                  <a:lnTo>
                    <a:pt x="1639826" y="924019"/>
                  </a:lnTo>
                  <a:lnTo>
                    <a:pt x="1646178" y="924019"/>
                  </a:lnTo>
                  <a:lnTo>
                    <a:pt x="1646197" y="902429"/>
                  </a:lnTo>
                  <a:close/>
                </a:path>
                <a:path w="1647189" h="1420495">
                  <a:moveTo>
                    <a:pt x="6817" y="1051019"/>
                  </a:moveTo>
                  <a:lnTo>
                    <a:pt x="143" y="1051019"/>
                  </a:lnTo>
                  <a:lnTo>
                    <a:pt x="138" y="1054829"/>
                  </a:lnTo>
                  <a:lnTo>
                    <a:pt x="6808" y="1054829"/>
                  </a:lnTo>
                  <a:lnTo>
                    <a:pt x="6817" y="1051019"/>
                  </a:lnTo>
                  <a:close/>
                </a:path>
                <a:path w="1647189" h="1420495">
                  <a:moveTo>
                    <a:pt x="1646065" y="1051019"/>
                  </a:moveTo>
                  <a:lnTo>
                    <a:pt x="1639713" y="1051019"/>
                  </a:lnTo>
                  <a:lnTo>
                    <a:pt x="1639708" y="1054829"/>
                  </a:lnTo>
                  <a:lnTo>
                    <a:pt x="1646061" y="1054829"/>
                  </a:lnTo>
                  <a:lnTo>
                    <a:pt x="1646065" y="1051019"/>
                  </a:lnTo>
                  <a:close/>
                </a:path>
                <a:path w="1647189" h="1420495">
                  <a:moveTo>
                    <a:pt x="6858" y="1028153"/>
                  </a:moveTo>
                  <a:lnTo>
                    <a:pt x="164" y="1028159"/>
                  </a:lnTo>
                  <a:lnTo>
                    <a:pt x="143" y="1051019"/>
                  </a:lnTo>
                  <a:lnTo>
                    <a:pt x="6817" y="1051013"/>
                  </a:lnTo>
                  <a:lnTo>
                    <a:pt x="6858" y="1028153"/>
                  </a:lnTo>
                  <a:close/>
                </a:path>
                <a:path w="1647189" h="1420495">
                  <a:moveTo>
                    <a:pt x="1639714" y="1049753"/>
                  </a:moveTo>
                  <a:lnTo>
                    <a:pt x="6817" y="1051019"/>
                  </a:lnTo>
                  <a:lnTo>
                    <a:pt x="1639713" y="1051019"/>
                  </a:lnTo>
                  <a:lnTo>
                    <a:pt x="1639714" y="1049753"/>
                  </a:lnTo>
                  <a:close/>
                </a:path>
                <a:path w="1647189" h="1420495">
                  <a:moveTo>
                    <a:pt x="1639733" y="1028154"/>
                  </a:moveTo>
                  <a:lnTo>
                    <a:pt x="1639714" y="1049753"/>
                  </a:lnTo>
                  <a:lnTo>
                    <a:pt x="1646065" y="1049749"/>
                  </a:lnTo>
                  <a:lnTo>
                    <a:pt x="1646085" y="1028159"/>
                  </a:lnTo>
                  <a:lnTo>
                    <a:pt x="1639733" y="1028154"/>
                  </a:lnTo>
                  <a:close/>
                </a:path>
                <a:path w="1647189" h="1420495">
                  <a:moveTo>
                    <a:pt x="1639718" y="1043399"/>
                  </a:moveTo>
                  <a:lnTo>
                    <a:pt x="6828" y="1044669"/>
                  </a:lnTo>
                  <a:lnTo>
                    <a:pt x="1639718" y="1044669"/>
                  </a:lnTo>
                  <a:lnTo>
                    <a:pt x="1639718" y="1043399"/>
                  </a:lnTo>
                  <a:close/>
                </a:path>
                <a:path w="1647189" h="1420495">
                  <a:moveTo>
                    <a:pt x="1639730" y="1030699"/>
                  </a:moveTo>
                  <a:lnTo>
                    <a:pt x="6851" y="1031969"/>
                  </a:lnTo>
                  <a:lnTo>
                    <a:pt x="1639729" y="1031969"/>
                  </a:lnTo>
                  <a:lnTo>
                    <a:pt x="1639730" y="1030699"/>
                  </a:lnTo>
                  <a:close/>
                </a:path>
                <a:path w="1647189" h="1420495">
                  <a:moveTo>
                    <a:pt x="1646087" y="1026889"/>
                  </a:moveTo>
                  <a:lnTo>
                    <a:pt x="1646086" y="1028159"/>
                  </a:lnTo>
                  <a:lnTo>
                    <a:pt x="1646087" y="1026889"/>
                  </a:lnTo>
                  <a:close/>
                </a:path>
                <a:path w="1647189" h="1420495">
                  <a:moveTo>
                    <a:pt x="1639734" y="1026893"/>
                  </a:moveTo>
                  <a:lnTo>
                    <a:pt x="1639388" y="1026894"/>
                  </a:lnTo>
                  <a:lnTo>
                    <a:pt x="1639733" y="1028154"/>
                  </a:lnTo>
                  <a:lnTo>
                    <a:pt x="1639734" y="1026893"/>
                  </a:lnTo>
                  <a:close/>
                </a:path>
                <a:path w="1647189" h="1420495">
                  <a:moveTo>
                    <a:pt x="6870" y="1021809"/>
                  </a:moveTo>
                  <a:lnTo>
                    <a:pt x="169" y="1021809"/>
                  </a:lnTo>
                  <a:lnTo>
                    <a:pt x="163" y="1026889"/>
                  </a:lnTo>
                  <a:lnTo>
                    <a:pt x="6861" y="1026894"/>
                  </a:lnTo>
                  <a:lnTo>
                    <a:pt x="6870" y="1021809"/>
                  </a:lnTo>
                  <a:close/>
                </a:path>
                <a:path w="1647189" h="1420495">
                  <a:moveTo>
                    <a:pt x="1646091" y="1021809"/>
                  </a:moveTo>
                  <a:lnTo>
                    <a:pt x="1639738" y="1021809"/>
                  </a:lnTo>
                  <a:lnTo>
                    <a:pt x="1639736" y="1024349"/>
                  </a:lnTo>
                  <a:lnTo>
                    <a:pt x="6863" y="1025619"/>
                  </a:lnTo>
                  <a:lnTo>
                    <a:pt x="1639736" y="1025619"/>
                  </a:lnTo>
                  <a:lnTo>
                    <a:pt x="1639734" y="1026893"/>
                  </a:lnTo>
                  <a:lnTo>
                    <a:pt x="1646086" y="1026889"/>
                  </a:lnTo>
                  <a:lnTo>
                    <a:pt x="1646091" y="1021809"/>
                  </a:lnTo>
                  <a:close/>
                </a:path>
                <a:path w="1647189" h="1420495">
                  <a:moveTo>
                    <a:pt x="6881" y="1015459"/>
                  </a:moveTo>
                  <a:lnTo>
                    <a:pt x="175" y="1015459"/>
                  </a:lnTo>
                  <a:lnTo>
                    <a:pt x="169" y="1021809"/>
                  </a:lnTo>
                  <a:lnTo>
                    <a:pt x="6870" y="1021803"/>
                  </a:lnTo>
                  <a:lnTo>
                    <a:pt x="6881" y="1015459"/>
                  </a:lnTo>
                  <a:close/>
                </a:path>
                <a:path w="1647189" h="1420495">
                  <a:moveTo>
                    <a:pt x="1646097" y="1015459"/>
                  </a:moveTo>
                  <a:lnTo>
                    <a:pt x="1639745" y="1015459"/>
                  </a:lnTo>
                  <a:lnTo>
                    <a:pt x="1639740" y="1020543"/>
                  </a:lnTo>
                  <a:lnTo>
                    <a:pt x="1646092" y="1020539"/>
                  </a:lnTo>
                  <a:lnTo>
                    <a:pt x="1646097" y="1015459"/>
                  </a:lnTo>
                  <a:close/>
                </a:path>
                <a:path w="1647189" h="1420495">
                  <a:moveTo>
                    <a:pt x="6883" y="1014194"/>
                  </a:moveTo>
                  <a:lnTo>
                    <a:pt x="6881" y="1015459"/>
                  </a:lnTo>
                  <a:lnTo>
                    <a:pt x="1639745" y="1015454"/>
                  </a:lnTo>
                  <a:lnTo>
                    <a:pt x="6883" y="1014194"/>
                  </a:lnTo>
                  <a:close/>
                </a:path>
                <a:path w="1647189" h="1420495">
                  <a:moveTo>
                    <a:pt x="1646099" y="1012919"/>
                  </a:moveTo>
                  <a:lnTo>
                    <a:pt x="1639747" y="1012919"/>
                  </a:lnTo>
                  <a:lnTo>
                    <a:pt x="1639745" y="1015454"/>
                  </a:lnTo>
                  <a:lnTo>
                    <a:pt x="1646097" y="1015459"/>
                  </a:lnTo>
                  <a:lnTo>
                    <a:pt x="1646099" y="1012919"/>
                  </a:lnTo>
                  <a:close/>
                </a:path>
                <a:path w="1647189" h="1420495">
                  <a:moveTo>
                    <a:pt x="6886" y="1012919"/>
                  </a:moveTo>
                  <a:lnTo>
                    <a:pt x="177" y="1012919"/>
                  </a:lnTo>
                  <a:lnTo>
                    <a:pt x="175" y="1014189"/>
                  </a:lnTo>
                  <a:lnTo>
                    <a:pt x="6883" y="1014194"/>
                  </a:lnTo>
                  <a:lnTo>
                    <a:pt x="6886" y="1012919"/>
                  </a:lnTo>
                  <a:close/>
                </a:path>
                <a:path w="1647189" h="1420495">
                  <a:moveTo>
                    <a:pt x="6904" y="1002759"/>
                  </a:moveTo>
                  <a:lnTo>
                    <a:pt x="186" y="1002759"/>
                  </a:lnTo>
                  <a:lnTo>
                    <a:pt x="177" y="1012919"/>
                  </a:lnTo>
                  <a:lnTo>
                    <a:pt x="6886" y="1012913"/>
                  </a:lnTo>
                  <a:lnTo>
                    <a:pt x="6904" y="1002759"/>
                  </a:lnTo>
                  <a:close/>
                </a:path>
                <a:path w="1647189" h="1420495">
                  <a:moveTo>
                    <a:pt x="1639748" y="1011653"/>
                  </a:moveTo>
                  <a:lnTo>
                    <a:pt x="6886" y="1012919"/>
                  </a:lnTo>
                  <a:lnTo>
                    <a:pt x="1639747" y="1012919"/>
                  </a:lnTo>
                  <a:lnTo>
                    <a:pt x="1639748" y="1011653"/>
                  </a:lnTo>
                  <a:close/>
                </a:path>
                <a:path w="1647189" h="1420495">
                  <a:moveTo>
                    <a:pt x="1646109" y="1002759"/>
                  </a:moveTo>
                  <a:lnTo>
                    <a:pt x="1639756" y="1002759"/>
                  </a:lnTo>
                  <a:lnTo>
                    <a:pt x="1639748" y="1011653"/>
                  </a:lnTo>
                  <a:lnTo>
                    <a:pt x="1646099" y="1011649"/>
                  </a:lnTo>
                  <a:lnTo>
                    <a:pt x="1646109" y="1002759"/>
                  </a:lnTo>
                  <a:close/>
                </a:path>
                <a:path w="1647189" h="1420495">
                  <a:moveTo>
                    <a:pt x="196" y="990059"/>
                  </a:moveTo>
                  <a:lnTo>
                    <a:pt x="186" y="1002759"/>
                  </a:lnTo>
                  <a:lnTo>
                    <a:pt x="6904" y="1002753"/>
                  </a:lnTo>
                  <a:lnTo>
                    <a:pt x="6927" y="990064"/>
                  </a:lnTo>
                  <a:lnTo>
                    <a:pt x="196" y="990059"/>
                  </a:lnTo>
                  <a:close/>
                </a:path>
                <a:path w="1647189" h="1420495">
                  <a:moveTo>
                    <a:pt x="1639757" y="1001493"/>
                  </a:moveTo>
                  <a:lnTo>
                    <a:pt x="6904" y="1002759"/>
                  </a:lnTo>
                  <a:lnTo>
                    <a:pt x="1639756" y="1002759"/>
                  </a:lnTo>
                  <a:lnTo>
                    <a:pt x="1639757" y="1001493"/>
                  </a:lnTo>
                  <a:close/>
                </a:path>
                <a:path w="1647189" h="1420495">
                  <a:moveTo>
                    <a:pt x="1639767" y="991324"/>
                  </a:moveTo>
                  <a:lnTo>
                    <a:pt x="1639757" y="1001493"/>
                  </a:lnTo>
                  <a:lnTo>
                    <a:pt x="1646109" y="1001489"/>
                  </a:lnTo>
                  <a:lnTo>
                    <a:pt x="1646119" y="991329"/>
                  </a:lnTo>
                  <a:lnTo>
                    <a:pt x="1639767" y="991324"/>
                  </a:lnTo>
                  <a:close/>
                </a:path>
                <a:path w="1647189" h="1420495">
                  <a:moveTo>
                    <a:pt x="6923" y="992599"/>
                  </a:moveTo>
                  <a:lnTo>
                    <a:pt x="6920" y="993869"/>
                  </a:lnTo>
                  <a:lnTo>
                    <a:pt x="1639764" y="993869"/>
                  </a:lnTo>
                  <a:lnTo>
                    <a:pt x="6923" y="992599"/>
                  </a:lnTo>
                  <a:close/>
                </a:path>
                <a:path w="1647189" h="1420495">
                  <a:moveTo>
                    <a:pt x="823252" y="990694"/>
                  </a:moveTo>
                  <a:lnTo>
                    <a:pt x="6925" y="991329"/>
                  </a:lnTo>
                  <a:lnTo>
                    <a:pt x="1639766" y="991324"/>
                  </a:lnTo>
                  <a:lnTo>
                    <a:pt x="823252" y="990694"/>
                  </a:lnTo>
                  <a:close/>
                </a:path>
                <a:path w="1647189" h="1420495">
                  <a:moveTo>
                    <a:pt x="1646125" y="984979"/>
                  </a:moveTo>
                  <a:lnTo>
                    <a:pt x="1639772" y="984979"/>
                  </a:lnTo>
                  <a:lnTo>
                    <a:pt x="1639767" y="991324"/>
                  </a:lnTo>
                  <a:lnTo>
                    <a:pt x="1646119" y="991329"/>
                  </a:lnTo>
                  <a:lnTo>
                    <a:pt x="1646125" y="984979"/>
                  </a:lnTo>
                  <a:close/>
                </a:path>
                <a:path w="1647189" h="1420495">
                  <a:moveTo>
                    <a:pt x="1639767" y="990059"/>
                  </a:moveTo>
                  <a:lnTo>
                    <a:pt x="1633089" y="990064"/>
                  </a:lnTo>
                  <a:lnTo>
                    <a:pt x="1639766" y="991324"/>
                  </a:lnTo>
                  <a:lnTo>
                    <a:pt x="1639767" y="990059"/>
                  </a:lnTo>
                  <a:close/>
                </a:path>
                <a:path w="1647189" h="1420495">
                  <a:moveTo>
                    <a:pt x="6936" y="984979"/>
                  </a:moveTo>
                  <a:lnTo>
                    <a:pt x="202" y="984979"/>
                  </a:lnTo>
                  <a:lnTo>
                    <a:pt x="196" y="990059"/>
                  </a:lnTo>
                  <a:lnTo>
                    <a:pt x="6927" y="990064"/>
                  </a:lnTo>
                  <a:lnTo>
                    <a:pt x="6936" y="984979"/>
                  </a:lnTo>
                  <a:close/>
                </a:path>
                <a:path w="1647189" h="1420495">
                  <a:moveTo>
                    <a:pt x="1639773" y="983709"/>
                  </a:moveTo>
                  <a:lnTo>
                    <a:pt x="6938" y="983709"/>
                  </a:lnTo>
                  <a:lnTo>
                    <a:pt x="6936" y="984979"/>
                  </a:lnTo>
                  <a:lnTo>
                    <a:pt x="1639772" y="984979"/>
                  </a:lnTo>
                  <a:lnTo>
                    <a:pt x="1639773" y="983709"/>
                  </a:lnTo>
                  <a:close/>
                </a:path>
                <a:path w="1647189" h="1420495">
                  <a:moveTo>
                    <a:pt x="6948" y="978629"/>
                  </a:moveTo>
                  <a:lnTo>
                    <a:pt x="208" y="978629"/>
                  </a:lnTo>
                  <a:lnTo>
                    <a:pt x="202" y="983709"/>
                  </a:lnTo>
                  <a:lnTo>
                    <a:pt x="6938" y="983709"/>
                  </a:lnTo>
                  <a:lnTo>
                    <a:pt x="6948" y="978629"/>
                  </a:lnTo>
                  <a:close/>
                </a:path>
                <a:path w="1647189" h="1420495">
                  <a:moveTo>
                    <a:pt x="1646130" y="978629"/>
                  </a:moveTo>
                  <a:lnTo>
                    <a:pt x="1639778" y="978629"/>
                  </a:lnTo>
                  <a:lnTo>
                    <a:pt x="1639773" y="983709"/>
                  </a:lnTo>
                  <a:lnTo>
                    <a:pt x="1646125" y="983709"/>
                  </a:lnTo>
                  <a:lnTo>
                    <a:pt x="1646130" y="978629"/>
                  </a:lnTo>
                  <a:close/>
                </a:path>
                <a:path w="1647189" h="1420495">
                  <a:moveTo>
                    <a:pt x="6945" y="979899"/>
                  </a:moveTo>
                  <a:lnTo>
                    <a:pt x="6943" y="981169"/>
                  </a:lnTo>
                  <a:lnTo>
                    <a:pt x="1639776" y="981169"/>
                  </a:lnTo>
                  <a:lnTo>
                    <a:pt x="6945" y="979899"/>
                  </a:lnTo>
                  <a:close/>
                </a:path>
                <a:path w="1647189" h="1420495">
                  <a:moveTo>
                    <a:pt x="6950" y="977364"/>
                  </a:moveTo>
                  <a:lnTo>
                    <a:pt x="6948" y="978629"/>
                  </a:lnTo>
                  <a:lnTo>
                    <a:pt x="1639778" y="978624"/>
                  </a:lnTo>
                  <a:lnTo>
                    <a:pt x="6950" y="977364"/>
                  </a:lnTo>
                  <a:close/>
                </a:path>
                <a:path w="1647189" h="1420495">
                  <a:moveTo>
                    <a:pt x="1646178" y="925289"/>
                  </a:moveTo>
                  <a:lnTo>
                    <a:pt x="1639826" y="925289"/>
                  </a:lnTo>
                  <a:lnTo>
                    <a:pt x="1639802" y="950689"/>
                  </a:lnTo>
                  <a:lnTo>
                    <a:pt x="6996" y="951959"/>
                  </a:lnTo>
                  <a:lnTo>
                    <a:pt x="1639802" y="951959"/>
                  </a:lnTo>
                  <a:lnTo>
                    <a:pt x="1639778" y="978624"/>
                  </a:lnTo>
                  <a:lnTo>
                    <a:pt x="1646130" y="978629"/>
                  </a:lnTo>
                  <a:lnTo>
                    <a:pt x="1646178" y="925289"/>
                  </a:lnTo>
                  <a:close/>
                </a:path>
                <a:path w="1647189" h="1420495">
                  <a:moveTo>
                    <a:pt x="7044" y="925289"/>
                  </a:moveTo>
                  <a:lnTo>
                    <a:pt x="255" y="925289"/>
                  </a:lnTo>
                  <a:lnTo>
                    <a:pt x="208" y="977359"/>
                  </a:lnTo>
                  <a:lnTo>
                    <a:pt x="6950" y="977364"/>
                  </a:lnTo>
                  <a:lnTo>
                    <a:pt x="7044" y="925289"/>
                  </a:lnTo>
                  <a:close/>
                </a:path>
                <a:path w="1647189" h="1420495">
                  <a:moveTo>
                    <a:pt x="1639781" y="973549"/>
                  </a:moveTo>
                  <a:lnTo>
                    <a:pt x="6955" y="974819"/>
                  </a:lnTo>
                  <a:lnTo>
                    <a:pt x="1639781" y="974819"/>
                  </a:lnTo>
                  <a:lnTo>
                    <a:pt x="1639781" y="973549"/>
                  </a:lnTo>
                  <a:close/>
                </a:path>
                <a:path w="1647189" h="1420495">
                  <a:moveTo>
                    <a:pt x="1418403" y="1418079"/>
                  </a:moveTo>
                  <a:lnTo>
                    <a:pt x="230953" y="1418079"/>
                  </a:lnTo>
                  <a:lnTo>
                    <a:pt x="230953" y="1418460"/>
                  </a:lnTo>
                  <a:lnTo>
                    <a:pt x="822773" y="1419349"/>
                  </a:lnTo>
                  <a:lnTo>
                    <a:pt x="1417133" y="1419349"/>
                  </a:lnTo>
                  <a:lnTo>
                    <a:pt x="1417133" y="1420238"/>
                  </a:lnTo>
                  <a:lnTo>
                    <a:pt x="1418403" y="1420238"/>
                  </a:lnTo>
                  <a:lnTo>
                    <a:pt x="1418403" y="1418079"/>
                  </a:lnTo>
                  <a:close/>
                </a:path>
                <a:path w="1647189" h="1420495">
                  <a:moveTo>
                    <a:pt x="1423483" y="1415539"/>
                  </a:moveTo>
                  <a:lnTo>
                    <a:pt x="227143" y="1415539"/>
                  </a:lnTo>
                  <a:lnTo>
                    <a:pt x="227143" y="1418079"/>
                  </a:lnTo>
                  <a:lnTo>
                    <a:pt x="229683" y="1418079"/>
                  </a:lnTo>
                  <a:lnTo>
                    <a:pt x="229683" y="1416809"/>
                  </a:lnTo>
                  <a:lnTo>
                    <a:pt x="1423483" y="1416809"/>
                  </a:lnTo>
                  <a:lnTo>
                    <a:pt x="1423483" y="1415539"/>
                  </a:lnTo>
                  <a:close/>
                </a:path>
                <a:path w="1647189" h="1420495">
                  <a:moveTo>
                    <a:pt x="1423483" y="1416809"/>
                  </a:moveTo>
                  <a:lnTo>
                    <a:pt x="1420943" y="1416809"/>
                  </a:lnTo>
                  <a:lnTo>
                    <a:pt x="1420943" y="1418079"/>
                  </a:lnTo>
                  <a:lnTo>
                    <a:pt x="1423483" y="1418079"/>
                  </a:lnTo>
                  <a:lnTo>
                    <a:pt x="1423483" y="1416809"/>
                  </a:lnTo>
                  <a:close/>
                </a:path>
                <a:path w="1647189" h="1420495">
                  <a:moveTo>
                    <a:pt x="1424753" y="1414269"/>
                  </a:moveTo>
                  <a:lnTo>
                    <a:pt x="225873" y="1414269"/>
                  </a:lnTo>
                  <a:lnTo>
                    <a:pt x="225873" y="1415539"/>
                  </a:lnTo>
                  <a:lnTo>
                    <a:pt x="1424753" y="1415539"/>
                  </a:lnTo>
                  <a:lnTo>
                    <a:pt x="1424753" y="1414269"/>
                  </a:lnTo>
                  <a:close/>
                </a:path>
                <a:path w="1647189" h="1420495">
                  <a:moveTo>
                    <a:pt x="220793" y="1412110"/>
                  </a:moveTo>
                  <a:lnTo>
                    <a:pt x="220793" y="1414269"/>
                  </a:lnTo>
                  <a:lnTo>
                    <a:pt x="223333" y="1414269"/>
                  </a:lnTo>
                  <a:lnTo>
                    <a:pt x="223333" y="1412999"/>
                  </a:lnTo>
                  <a:lnTo>
                    <a:pt x="822773" y="1412999"/>
                  </a:lnTo>
                  <a:lnTo>
                    <a:pt x="220793" y="1412110"/>
                  </a:lnTo>
                  <a:close/>
                </a:path>
                <a:path w="1647189" h="1420495">
                  <a:moveTo>
                    <a:pt x="1428563" y="1414015"/>
                  </a:moveTo>
                  <a:lnTo>
                    <a:pt x="1427293" y="1414015"/>
                  </a:lnTo>
                  <a:lnTo>
                    <a:pt x="1427293" y="1414269"/>
                  </a:lnTo>
                  <a:lnTo>
                    <a:pt x="1428563" y="1414269"/>
                  </a:lnTo>
                  <a:lnTo>
                    <a:pt x="1428563" y="1414015"/>
                  </a:lnTo>
                  <a:close/>
                </a:path>
                <a:path w="1647189" h="1420495">
                  <a:moveTo>
                    <a:pt x="1641923" y="1216119"/>
                  </a:moveTo>
                  <a:lnTo>
                    <a:pt x="1639562" y="1216119"/>
                  </a:lnTo>
                  <a:lnTo>
                    <a:pt x="1639560" y="1218659"/>
                  </a:lnTo>
                  <a:lnTo>
                    <a:pt x="1640653" y="1218659"/>
                  </a:lnTo>
                  <a:lnTo>
                    <a:pt x="1640653" y="1217389"/>
                  </a:lnTo>
                  <a:lnTo>
                    <a:pt x="1641923" y="1217389"/>
                  </a:lnTo>
                  <a:lnTo>
                    <a:pt x="1641923" y="1216119"/>
                  </a:lnTo>
                  <a:close/>
                </a:path>
                <a:path w="1647189" h="1420495">
                  <a:moveTo>
                    <a:pt x="6163" y="1214849"/>
                  </a:moveTo>
                  <a:lnTo>
                    <a:pt x="4893" y="1214849"/>
                  </a:lnTo>
                  <a:lnTo>
                    <a:pt x="4893" y="1216119"/>
                  </a:lnTo>
                  <a:lnTo>
                    <a:pt x="6163" y="1216119"/>
                  </a:lnTo>
                  <a:lnTo>
                    <a:pt x="6163" y="1214849"/>
                  </a:lnTo>
                  <a:close/>
                </a:path>
                <a:path w="1647189" h="1420495">
                  <a:moveTo>
                    <a:pt x="1644463" y="1214849"/>
                  </a:moveTo>
                  <a:lnTo>
                    <a:pt x="1643193" y="1214849"/>
                  </a:lnTo>
                  <a:lnTo>
                    <a:pt x="1643193" y="1216119"/>
                  </a:lnTo>
                  <a:lnTo>
                    <a:pt x="1644463" y="1216119"/>
                  </a:lnTo>
                  <a:lnTo>
                    <a:pt x="1644463" y="1214849"/>
                  </a:lnTo>
                  <a:close/>
                </a:path>
                <a:path w="1647189" h="1420495">
                  <a:moveTo>
                    <a:pt x="6528" y="1209769"/>
                  </a:moveTo>
                  <a:lnTo>
                    <a:pt x="2353" y="1209769"/>
                  </a:lnTo>
                  <a:lnTo>
                    <a:pt x="2353" y="1212309"/>
                  </a:lnTo>
                  <a:lnTo>
                    <a:pt x="3623" y="1212309"/>
                  </a:lnTo>
                  <a:lnTo>
                    <a:pt x="3623" y="1214849"/>
                  </a:lnTo>
                  <a:lnTo>
                    <a:pt x="6519" y="1214849"/>
                  </a:lnTo>
                  <a:lnTo>
                    <a:pt x="6528" y="1209769"/>
                  </a:lnTo>
                  <a:close/>
                </a:path>
                <a:path w="1647189" h="1420495">
                  <a:moveTo>
                    <a:pt x="1645922" y="1209769"/>
                  </a:moveTo>
                  <a:lnTo>
                    <a:pt x="1639568" y="1209769"/>
                  </a:lnTo>
                  <a:lnTo>
                    <a:pt x="1639563" y="1214849"/>
                  </a:lnTo>
                  <a:lnTo>
                    <a:pt x="1645733" y="1214849"/>
                  </a:lnTo>
                  <a:lnTo>
                    <a:pt x="1645733" y="1212309"/>
                  </a:lnTo>
                  <a:lnTo>
                    <a:pt x="1645920" y="1212309"/>
                  </a:lnTo>
                  <a:lnTo>
                    <a:pt x="1645922" y="1209769"/>
                  </a:lnTo>
                  <a:close/>
                </a:path>
                <a:path w="1647189" h="1420495">
                  <a:moveTo>
                    <a:pt x="6539" y="1203419"/>
                  </a:moveTo>
                  <a:lnTo>
                    <a:pt x="5" y="1203419"/>
                  </a:lnTo>
                  <a:lnTo>
                    <a:pt x="0" y="1209769"/>
                  </a:lnTo>
                  <a:lnTo>
                    <a:pt x="1083" y="1209769"/>
                  </a:lnTo>
                  <a:lnTo>
                    <a:pt x="1083" y="1208499"/>
                  </a:lnTo>
                  <a:lnTo>
                    <a:pt x="6530" y="1208499"/>
                  </a:lnTo>
                  <a:lnTo>
                    <a:pt x="6539" y="1203419"/>
                  </a:lnTo>
                  <a:close/>
                </a:path>
                <a:path w="1647189" h="1420495">
                  <a:moveTo>
                    <a:pt x="1645928" y="1203419"/>
                  </a:moveTo>
                  <a:lnTo>
                    <a:pt x="1639574" y="1203419"/>
                  </a:lnTo>
                  <a:lnTo>
                    <a:pt x="1639569" y="1208499"/>
                  </a:lnTo>
                  <a:lnTo>
                    <a:pt x="1645923" y="1208499"/>
                  </a:lnTo>
                  <a:lnTo>
                    <a:pt x="1645928" y="1203419"/>
                  </a:lnTo>
                  <a:close/>
                </a:path>
                <a:path w="1647189" h="1420495">
                  <a:moveTo>
                    <a:pt x="6551" y="1197069"/>
                  </a:moveTo>
                  <a:lnTo>
                    <a:pt x="11" y="1197069"/>
                  </a:lnTo>
                  <a:lnTo>
                    <a:pt x="6" y="1202149"/>
                  </a:lnTo>
                  <a:lnTo>
                    <a:pt x="6542" y="1202149"/>
                  </a:lnTo>
                  <a:lnTo>
                    <a:pt x="6551" y="1197069"/>
                  </a:lnTo>
                  <a:close/>
                </a:path>
                <a:path w="1647189" h="1420495">
                  <a:moveTo>
                    <a:pt x="1645933" y="1197069"/>
                  </a:moveTo>
                  <a:lnTo>
                    <a:pt x="1639579" y="1197069"/>
                  </a:lnTo>
                  <a:lnTo>
                    <a:pt x="1639575" y="1202149"/>
                  </a:lnTo>
                  <a:lnTo>
                    <a:pt x="1645929" y="1202149"/>
                  </a:lnTo>
                  <a:lnTo>
                    <a:pt x="1645933" y="1197069"/>
                  </a:lnTo>
                  <a:close/>
                </a:path>
                <a:path w="1647189" h="1420495">
                  <a:moveTo>
                    <a:pt x="6574" y="1184369"/>
                  </a:moveTo>
                  <a:lnTo>
                    <a:pt x="22" y="1184369"/>
                  </a:lnTo>
                  <a:lnTo>
                    <a:pt x="12" y="1195799"/>
                  </a:lnTo>
                  <a:lnTo>
                    <a:pt x="6553" y="1195799"/>
                  </a:lnTo>
                  <a:lnTo>
                    <a:pt x="6574" y="1184369"/>
                  </a:lnTo>
                  <a:close/>
                </a:path>
                <a:path w="1647189" h="1420495">
                  <a:moveTo>
                    <a:pt x="1645945" y="1184369"/>
                  </a:moveTo>
                  <a:lnTo>
                    <a:pt x="1639591" y="1184369"/>
                  </a:lnTo>
                  <a:lnTo>
                    <a:pt x="1639581" y="1195799"/>
                  </a:lnTo>
                  <a:lnTo>
                    <a:pt x="1645934" y="1195799"/>
                  </a:lnTo>
                  <a:lnTo>
                    <a:pt x="1645945" y="1184369"/>
                  </a:lnTo>
                  <a:close/>
                </a:path>
                <a:path w="1647189" h="1420495">
                  <a:moveTo>
                    <a:pt x="6585" y="1178019"/>
                  </a:moveTo>
                  <a:lnTo>
                    <a:pt x="28" y="1178019"/>
                  </a:lnTo>
                  <a:lnTo>
                    <a:pt x="23" y="1183099"/>
                  </a:lnTo>
                  <a:lnTo>
                    <a:pt x="6576" y="1183099"/>
                  </a:lnTo>
                  <a:lnTo>
                    <a:pt x="6585" y="1178019"/>
                  </a:lnTo>
                  <a:close/>
                </a:path>
                <a:path w="1647189" h="1420495">
                  <a:moveTo>
                    <a:pt x="1645950" y="1178019"/>
                  </a:moveTo>
                  <a:lnTo>
                    <a:pt x="1639597" y="1178019"/>
                  </a:lnTo>
                  <a:lnTo>
                    <a:pt x="1639592" y="1183099"/>
                  </a:lnTo>
                  <a:lnTo>
                    <a:pt x="1645946" y="1183099"/>
                  </a:lnTo>
                  <a:lnTo>
                    <a:pt x="1645950" y="1178019"/>
                  </a:lnTo>
                  <a:close/>
                </a:path>
                <a:path w="1647189" h="1420495">
                  <a:moveTo>
                    <a:pt x="6608" y="1165319"/>
                  </a:moveTo>
                  <a:lnTo>
                    <a:pt x="39" y="1165319"/>
                  </a:lnTo>
                  <a:lnTo>
                    <a:pt x="29" y="1176749"/>
                  </a:lnTo>
                  <a:lnTo>
                    <a:pt x="6588" y="1176749"/>
                  </a:lnTo>
                  <a:lnTo>
                    <a:pt x="6608" y="1165319"/>
                  </a:lnTo>
                  <a:close/>
                </a:path>
                <a:path w="1647189" h="1420495">
                  <a:moveTo>
                    <a:pt x="1645962" y="1165319"/>
                  </a:moveTo>
                  <a:lnTo>
                    <a:pt x="1639608" y="1165319"/>
                  </a:lnTo>
                  <a:lnTo>
                    <a:pt x="1639598" y="1176749"/>
                  </a:lnTo>
                  <a:lnTo>
                    <a:pt x="1645952" y="1176749"/>
                  </a:lnTo>
                  <a:lnTo>
                    <a:pt x="1645962" y="1165319"/>
                  </a:lnTo>
                  <a:close/>
                </a:path>
                <a:path w="1647189" h="1420495">
                  <a:moveTo>
                    <a:pt x="6620" y="1158969"/>
                  </a:moveTo>
                  <a:lnTo>
                    <a:pt x="45" y="1158969"/>
                  </a:lnTo>
                  <a:lnTo>
                    <a:pt x="40" y="1164049"/>
                  </a:lnTo>
                  <a:lnTo>
                    <a:pt x="6610" y="1164049"/>
                  </a:lnTo>
                  <a:lnTo>
                    <a:pt x="6620" y="1158969"/>
                  </a:lnTo>
                  <a:close/>
                </a:path>
                <a:path w="1647189" h="1420495">
                  <a:moveTo>
                    <a:pt x="1645967" y="1158969"/>
                  </a:moveTo>
                  <a:lnTo>
                    <a:pt x="1639614" y="1158969"/>
                  </a:lnTo>
                  <a:lnTo>
                    <a:pt x="1639609" y="1164049"/>
                  </a:lnTo>
                  <a:lnTo>
                    <a:pt x="1645963" y="1164049"/>
                  </a:lnTo>
                  <a:lnTo>
                    <a:pt x="1645967" y="1158969"/>
                  </a:lnTo>
                  <a:close/>
                </a:path>
                <a:path w="1647189" h="1420495">
                  <a:moveTo>
                    <a:pt x="6643" y="1146269"/>
                  </a:moveTo>
                  <a:lnTo>
                    <a:pt x="56" y="1146269"/>
                  </a:lnTo>
                  <a:lnTo>
                    <a:pt x="46" y="1157699"/>
                  </a:lnTo>
                  <a:lnTo>
                    <a:pt x="6622" y="1157699"/>
                  </a:lnTo>
                  <a:lnTo>
                    <a:pt x="6643" y="1146269"/>
                  </a:lnTo>
                  <a:close/>
                </a:path>
                <a:path w="1647189" h="1420495">
                  <a:moveTo>
                    <a:pt x="1645979" y="1146269"/>
                  </a:moveTo>
                  <a:lnTo>
                    <a:pt x="1639625" y="1146269"/>
                  </a:lnTo>
                  <a:lnTo>
                    <a:pt x="1639615" y="1157699"/>
                  </a:lnTo>
                  <a:lnTo>
                    <a:pt x="1645969" y="1157699"/>
                  </a:lnTo>
                  <a:lnTo>
                    <a:pt x="1645979" y="1146269"/>
                  </a:lnTo>
                  <a:close/>
                </a:path>
                <a:path w="1647189" h="1420495">
                  <a:moveTo>
                    <a:pt x="6654" y="1139919"/>
                  </a:moveTo>
                  <a:lnTo>
                    <a:pt x="62" y="1139919"/>
                  </a:lnTo>
                  <a:lnTo>
                    <a:pt x="57" y="1144999"/>
                  </a:lnTo>
                  <a:lnTo>
                    <a:pt x="6645" y="1144999"/>
                  </a:lnTo>
                  <a:lnTo>
                    <a:pt x="6654" y="1139919"/>
                  </a:lnTo>
                  <a:close/>
                </a:path>
                <a:path w="1647189" h="1420495">
                  <a:moveTo>
                    <a:pt x="1645985" y="1139919"/>
                  </a:moveTo>
                  <a:lnTo>
                    <a:pt x="1639631" y="1139919"/>
                  </a:lnTo>
                  <a:lnTo>
                    <a:pt x="1639626" y="1144999"/>
                  </a:lnTo>
                  <a:lnTo>
                    <a:pt x="1645980" y="1144999"/>
                  </a:lnTo>
                  <a:lnTo>
                    <a:pt x="1645985" y="1139919"/>
                  </a:lnTo>
                  <a:close/>
                </a:path>
                <a:path w="1647189" h="1420495">
                  <a:moveTo>
                    <a:pt x="6668" y="1132299"/>
                  </a:moveTo>
                  <a:lnTo>
                    <a:pt x="69" y="1132299"/>
                  </a:lnTo>
                  <a:lnTo>
                    <a:pt x="63" y="1138649"/>
                  </a:lnTo>
                  <a:lnTo>
                    <a:pt x="6656" y="1138649"/>
                  </a:lnTo>
                  <a:lnTo>
                    <a:pt x="6668" y="1132299"/>
                  </a:lnTo>
                  <a:close/>
                </a:path>
                <a:path w="1647189" h="1420495">
                  <a:moveTo>
                    <a:pt x="1645991" y="1132299"/>
                  </a:moveTo>
                  <a:lnTo>
                    <a:pt x="1639638" y="1132299"/>
                  </a:lnTo>
                  <a:lnTo>
                    <a:pt x="1639632" y="1138649"/>
                  </a:lnTo>
                  <a:lnTo>
                    <a:pt x="1645986" y="1138649"/>
                  </a:lnTo>
                  <a:lnTo>
                    <a:pt x="1645991" y="1132299"/>
                  </a:lnTo>
                  <a:close/>
                </a:path>
                <a:path w="1647189" h="1420495">
                  <a:moveTo>
                    <a:pt x="6691" y="1119599"/>
                  </a:moveTo>
                  <a:lnTo>
                    <a:pt x="80" y="1119599"/>
                  </a:lnTo>
                  <a:lnTo>
                    <a:pt x="70" y="1131029"/>
                  </a:lnTo>
                  <a:lnTo>
                    <a:pt x="6670" y="1131029"/>
                  </a:lnTo>
                  <a:lnTo>
                    <a:pt x="6691" y="1119599"/>
                  </a:lnTo>
                  <a:close/>
                </a:path>
                <a:path w="1647189" h="1420495">
                  <a:moveTo>
                    <a:pt x="1646003" y="1119599"/>
                  </a:moveTo>
                  <a:lnTo>
                    <a:pt x="1639649" y="1119599"/>
                  </a:lnTo>
                  <a:lnTo>
                    <a:pt x="1639639" y="1131029"/>
                  </a:lnTo>
                  <a:lnTo>
                    <a:pt x="1645992" y="1131029"/>
                  </a:lnTo>
                  <a:lnTo>
                    <a:pt x="1646003" y="1119599"/>
                  </a:lnTo>
                  <a:close/>
                </a:path>
                <a:path w="1647189" h="1420495">
                  <a:moveTo>
                    <a:pt x="6725" y="1100549"/>
                  </a:moveTo>
                  <a:lnTo>
                    <a:pt x="97" y="1100549"/>
                  </a:lnTo>
                  <a:lnTo>
                    <a:pt x="81" y="1118329"/>
                  </a:lnTo>
                  <a:lnTo>
                    <a:pt x="6693" y="1118329"/>
                  </a:lnTo>
                  <a:lnTo>
                    <a:pt x="6725" y="1100549"/>
                  </a:lnTo>
                  <a:close/>
                </a:path>
                <a:path w="1647189" h="1420495">
                  <a:moveTo>
                    <a:pt x="1646020" y="1100549"/>
                  </a:moveTo>
                  <a:lnTo>
                    <a:pt x="1639667" y="1100549"/>
                  </a:lnTo>
                  <a:lnTo>
                    <a:pt x="1639651" y="1118329"/>
                  </a:lnTo>
                  <a:lnTo>
                    <a:pt x="1646004" y="1118329"/>
                  </a:lnTo>
                  <a:lnTo>
                    <a:pt x="1646020" y="1100549"/>
                  </a:lnTo>
                  <a:close/>
                </a:path>
                <a:path w="1647189" h="1420495">
                  <a:moveTo>
                    <a:pt x="6748" y="1087849"/>
                  </a:moveTo>
                  <a:lnTo>
                    <a:pt x="109" y="1087849"/>
                  </a:lnTo>
                  <a:lnTo>
                    <a:pt x="98" y="1099279"/>
                  </a:lnTo>
                  <a:lnTo>
                    <a:pt x="6727" y="1099279"/>
                  </a:lnTo>
                  <a:lnTo>
                    <a:pt x="6748" y="1087849"/>
                  </a:lnTo>
                  <a:close/>
                </a:path>
                <a:path w="1647189" h="1420495">
                  <a:moveTo>
                    <a:pt x="1646031" y="1087849"/>
                  </a:moveTo>
                  <a:lnTo>
                    <a:pt x="1639678" y="1087849"/>
                  </a:lnTo>
                  <a:lnTo>
                    <a:pt x="1639668" y="1099279"/>
                  </a:lnTo>
                  <a:lnTo>
                    <a:pt x="1646021" y="1099279"/>
                  </a:lnTo>
                  <a:lnTo>
                    <a:pt x="1646031" y="1087849"/>
                  </a:lnTo>
                  <a:close/>
                </a:path>
                <a:path w="1647189" h="1420495">
                  <a:moveTo>
                    <a:pt x="6760" y="1081499"/>
                  </a:moveTo>
                  <a:lnTo>
                    <a:pt x="114" y="1081499"/>
                  </a:lnTo>
                  <a:lnTo>
                    <a:pt x="110" y="1086579"/>
                  </a:lnTo>
                  <a:lnTo>
                    <a:pt x="6750" y="1086579"/>
                  </a:lnTo>
                  <a:lnTo>
                    <a:pt x="6760" y="1081499"/>
                  </a:lnTo>
                  <a:close/>
                </a:path>
                <a:path w="1647189" h="1420495">
                  <a:moveTo>
                    <a:pt x="1646037" y="1081499"/>
                  </a:moveTo>
                  <a:lnTo>
                    <a:pt x="1639684" y="1081499"/>
                  </a:lnTo>
                  <a:lnTo>
                    <a:pt x="1639679" y="1086579"/>
                  </a:lnTo>
                  <a:lnTo>
                    <a:pt x="1646032" y="1086579"/>
                  </a:lnTo>
                  <a:lnTo>
                    <a:pt x="1646037" y="1081499"/>
                  </a:lnTo>
                  <a:close/>
                </a:path>
                <a:path w="1647189" h="1420495">
                  <a:moveTo>
                    <a:pt x="6783" y="1068799"/>
                  </a:moveTo>
                  <a:lnTo>
                    <a:pt x="126" y="1068799"/>
                  </a:lnTo>
                  <a:lnTo>
                    <a:pt x="115" y="1080229"/>
                  </a:lnTo>
                  <a:lnTo>
                    <a:pt x="6762" y="1080229"/>
                  </a:lnTo>
                  <a:lnTo>
                    <a:pt x="6783" y="1068799"/>
                  </a:lnTo>
                  <a:close/>
                </a:path>
                <a:path w="1647189" h="1420495">
                  <a:moveTo>
                    <a:pt x="1646048" y="1068799"/>
                  </a:moveTo>
                  <a:lnTo>
                    <a:pt x="1639695" y="1068799"/>
                  </a:lnTo>
                  <a:lnTo>
                    <a:pt x="1639685" y="1080229"/>
                  </a:lnTo>
                  <a:lnTo>
                    <a:pt x="1646038" y="1080229"/>
                  </a:lnTo>
                  <a:lnTo>
                    <a:pt x="1646048" y="1068799"/>
                  </a:lnTo>
                  <a:close/>
                </a:path>
                <a:path w="1647189" h="1420495">
                  <a:moveTo>
                    <a:pt x="6805" y="1056099"/>
                  </a:moveTo>
                  <a:lnTo>
                    <a:pt x="137" y="1056099"/>
                  </a:lnTo>
                  <a:lnTo>
                    <a:pt x="127" y="1067529"/>
                  </a:lnTo>
                  <a:lnTo>
                    <a:pt x="6785" y="1067529"/>
                  </a:lnTo>
                  <a:lnTo>
                    <a:pt x="6805" y="1056099"/>
                  </a:lnTo>
                  <a:close/>
                </a:path>
                <a:path w="1647189" h="1420495">
                  <a:moveTo>
                    <a:pt x="1646060" y="1056099"/>
                  </a:moveTo>
                  <a:lnTo>
                    <a:pt x="1639707" y="1056099"/>
                  </a:lnTo>
                  <a:lnTo>
                    <a:pt x="1639697" y="1067529"/>
                  </a:lnTo>
                  <a:lnTo>
                    <a:pt x="1646049" y="1067529"/>
                  </a:lnTo>
                  <a:lnTo>
                    <a:pt x="1646060" y="1056099"/>
                  </a:lnTo>
                  <a:close/>
                </a:path>
              </a:pathLst>
            </a:custGeom>
            <a:solidFill>
              <a:srgbClr val="004A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392275" y="5124954"/>
              <a:ext cx="1634489" cy="1407795"/>
            </a:xfrm>
            <a:custGeom>
              <a:avLst/>
              <a:gdLst/>
              <a:ahLst/>
              <a:cxnLst/>
              <a:rect l="l" t="t" r="r" b="b"/>
              <a:pathLst>
                <a:path w="1634489" h="1407795">
                  <a:moveTo>
                    <a:pt x="218084" y="0"/>
                  </a:moveTo>
                  <a:lnTo>
                    <a:pt x="218084" y="765"/>
                  </a:lnTo>
                  <a:lnTo>
                    <a:pt x="215544" y="765"/>
                  </a:lnTo>
                  <a:lnTo>
                    <a:pt x="215544" y="2035"/>
                  </a:lnTo>
                  <a:lnTo>
                    <a:pt x="1090151" y="2035"/>
                  </a:lnTo>
                  <a:lnTo>
                    <a:pt x="218084" y="0"/>
                  </a:lnTo>
                  <a:close/>
                </a:path>
                <a:path w="1634489" h="1407795">
                  <a:moveTo>
                    <a:pt x="1427124" y="5845"/>
                  </a:moveTo>
                  <a:lnTo>
                    <a:pt x="207924" y="5845"/>
                  </a:lnTo>
                  <a:lnTo>
                    <a:pt x="207924" y="6160"/>
                  </a:lnTo>
                  <a:lnTo>
                    <a:pt x="1429664" y="8073"/>
                  </a:lnTo>
                  <a:lnTo>
                    <a:pt x="1429664" y="7115"/>
                  </a:lnTo>
                  <a:lnTo>
                    <a:pt x="1427124" y="7115"/>
                  </a:lnTo>
                  <a:lnTo>
                    <a:pt x="1427124" y="5845"/>
                  </a:lnTo>
                  <a:close/>
                </a:path>
                <a:path w="1634489" h="1407795">
                  <a:moveTo>
                    <a:pt x="1425854" y="4575"/>
                  </a:moveTo>
                  <a:lnTo>
                    <a:pt x="210464" y="4575"/>
                  </a:lnTo>
                  <a:lnTo>
                    <a:pt x="210464" y="5845"/>
                  </a:lnTo>
                  <a:lnTo>
                    <a:pt x="1425854" y="5845"/>
                  </a:lnTo>
                  <a:lnTo>
                    <a:pt x="1425854" y="4575"/>
                  </a:lnTo>
                  <a:close/>
                </a:path>
                <a:path w="1634489" h="1407795">
                  <a:moveTo>
                    <a:pt x="1423314" y="3305"/>
                  </a:moveTo>
                  <a:lnTo>
                    <a:pt x="211734" y="3305"/>
                  </a:lnTo>
                  <a:lnTo>
                    <a:pt x="211734" y="4575"/>
                  </a:lnTo>
                  <a:lnTo>
                    <a:pt x="1423314" y="4575"/>
                  </a:lnTo>
                  <a:lnTo>
                    <a:pt x="1423314" y="3305"/>
                  </a:lnTo>
                  <a:close/>
                </a:path>
                <a:path w="1634489" h="1407795">
                  <a:moveTo>
                    <a:pt x="1090151" y="2035"/>
                  </a:moveTo>
                  <a:lnTo>
                    <a:pt x="214274" y="2035"/>
                  </a:lnTo>
                  <a:lnTo>
                    <a:pt x="214274" y="3305"/>
                  </a:lnTo>
                  <a:lnTo>
                    <a:pt x="1422044" y="3305"/>
                  </a:lnTo>
                  <a:lnTo>
                    <a:pt x="1422044" y="2810"/>
                  </a:lnTo>
                  <a:lnTo>
                    <a:pt x="1090151" y="2035"/>
                  </a:lnTo>
                  <a:close/>
                </a:path>
                <a:path w="1634489" h="1407795">
                  <a:moveTo>
                    <a:pt x="1629054" y="189995"/>
                  </a:moveTo>
                  <a:lnTo>
                    <a:pt x="1628723" y="189995"/>
                  </a:lnTo>
                  <a:lnTo>
                    <a:pt x="1628720" y="191265"/>
                  </a:lnTo>
                  <a:lnTo>
                    <a:pt x="1629054" y="191265"/>
                  </a:lnTo>
                  <a:lnTo>
                    <a:pt x="1629054" y="189995"/>
                  </a:lnTo>
                  <a:close/>
                </a:path>
                <a:path w="1634489" h="1407795">
                  <a:moveTo>
                    <a:pt x="7095" y="191265"/>
                  </a:moveTo>
                  <a:lnTo>
                    <a:pt x="5994" y="191265"/>
                  </a:lnTo>
                  <a:lnTo>
                    <a:pt x="5994" y="192535"/>
                  </a:lnTo>
                  <a:lnTo>
                    <a:pt x="4724" y="192535"/>
                  </a:lnTo>
                  <a:lnTo>
                    <a:pt x="4724" y="193805"/>
                  </a:lnTo>
                  <a:lnTo>
                    <a:pt x="7093" y="193805"/>
                  </a:lnTo>
                  <a:lnTo>
                    <a:pt x="7095" y="191265"/>
                  </a:lnTo>
                  <a:close/>
                </a:path>
                <a:path w="1634489" h="1407795">
                  <a:moveTo>
                    <a:pt x="1630324" y="191265"/>
                  </a:moveTo>
                  <a:lnTo>
                    <a:pt x="1628720" y="191265"/>
                  </a:lnTo>
                  <a:lnTo>
                    <a:pt x="1628716" y="193805"/>
                  </a:lnTo>
                  <a:lnTo>
                    <a:pt x="1631594" y="193805"/>
                  </a:lnTo>
                  <a:lnTo>
                    <a:pt x="1631594" y="192535"/>
                  </a:lnTo>
                  <a:lnTo>
                    <a:pt x="1630324" y="192535"/>
                  </a:lnTo>
                  <a:lnTo>
                    <a:pt x="1630324" y="191265"/>
                  </a:lnTo>
                  <a:close/>
                </a:path>
                <a:path w="1634489" h="1407795">
                  <a:moveTo>
                    <a:pt x="7093" y="193805"/>
                  </a:moveTo>
                  <a:lnTo>
                    <a:pt x="3454" y="193805"/>
                  </a:lnTo>
                  <a:lnTo>
                    <a:pt x="3454" y="195075"/>
                  </a:lnTo>
                  <a:lnTo>
                    <a:pt x="2184" y="195075"/>
                  </a:lnTo>
                  <a:lnTo>
                    <a:pt x="2184" y="196345"/>
                  </a:lnTo>
                  <a:lnTo>
                    <a:pt x="1828" y="196345"/>
                  </a:lnTo>
                  <a:lnTo>
                    <a:pt x="1814" y="203965"/>
                  </a:lnTo>
                  <a:lnTo>
                    <a:pt x="7083" y="203965"/>
                  </a:lnTo>
                  <a:lnTo>
                    <a:pt x="7093" y="193805"/>
                  </a:lnTo>
                  <a:close/>
                </a:path>
                <a:path w="1634489" h="1407795">
                  <a:moveTo>
                    <a:pt x="1632864" y="193805"/>
                  </a:moveTo>
                  <a:lnTo>
                    <a:pt x="1628716" y="193805"/>
                  </a:lnTo>
                  <a:lnTo>
                    <a:pt x="1628697" y="203965"/>
                  </a:lnTo>
                  <a:lnTo>
                    <a:pt x="1633952" y="203965"/>
                  </a:lnTo>
                  <a:lnTo>
                    <a:pt x="1633960" y="195075"/>
                  </a:lnTo>
                  <a:lnTo>
                    <a:pt x="1632864" y="195075"/>
                  </a:lnTo>
                  <a:lnTo>
                    <a:pt x="1632864" y="193805"/>
                  </a:lnTo>
                  <a:close/>
                </a:path>
                <a:path w="1634489" h="1407795">
                  <a:moveTo>
                    <a:pt x="7083" y="203965"/>
                  </a:moveTo>
                  <a:lnTo>
                    <a:pt x="1814" y="203965"/>
                  </a:lnTo>
                  <a:lnTo>
                    <a:pt x="1810" y="206505"/>
                  </a:lnTo>
                  <a:lnTo>
                    <a:pt x="7081" y="206505"/>
                  </a:lnTo>
                  <a:lnTo>
                    <a:pt x="7083" y="203965"/>
                  </a:lnTo>
                  <a:close/>
                </a:path>
                <a:path w="1634489" h="1407795">
                  <a:moveTo>
                    <a:pt x="1633952" y="203965"/>
                  </a:moveTo>
                  <a:lnTo>
                    <a:pt x="1628697" y="203965"/>
                  </a:lnTo>
                  <a:lnTo>
                    <a:pt x="1628693" y="206505"/>
                  </a:lnTo>
                  <a:lnTo>
                    <a:pt x="1633950" y="206505"/>
                  </a:lnTo>
                  <a:lnTo>
                    <a:pt x="1633952" y="203965"/>
                  </a:lnTo>
                  <a:close/>
                </a:path>
                <a:path w="1634489" h="1407795">
                  <a:moveTo>
                    <a:pt x="7081" y="206505"/>
                  </a:moveTo>
                  <a:lnTo>
                    <a:pt x="1810" y="206505"/>
                  </a:lnTo>
                  <a:lnTo>
                    <a:pt x="1780" y="223015"/>
                  </a:lnTo>
                  <a:lnTo>
                    <a:pt x="7066" y="223015"/>
                  </a:lnTo>
                  <a:lnTo>
                    <a:pt x="7081" y="206505"/>
                  </a:lnTo>
                  <a:close/>
                </a:path>
                <a:path w="1634489" h="1407795">
                  <a:moveTo>
                    <a:pt x="1633950" y="206505"/>
                  </a:moveTo>
                  <a:lnTo>
                    <a:pt x="1628693" y="206505"/>
                  </a:lnTo>
                  <a:lnTo>
                    <a:pt x="1628663" y="223015"/>
                  </a:lnTo>
                  <a:lnTo>
                    <a:pt x="1633935" y="223015"/>
                  </a:lnTo>
                  <a:lnTo>
                    <a:pt x="1633950" y="206505"/>
                  </a:lnTo>
                  <a:close/>
                </a:path>
                <a:path w="1634489" h="1407795">
                  <a:moveTo>
                    <a:pt x="7066" y="223015"/>
                  </a:moveTo>
                  <a:lnTo>
                    <a:pt x="1780" y="223015"/>
                  </a:lnTo>
                  <a:lnTo>
                    <a:pt x="1718" y="257305"/>
                  </a:lnTo>
                  <a:lnTo>
                    <a:pt x="7035" y="257305"/>
                  </a:lnTo>
                  <a:lnTo>
                    <a:pt x="7066" y="223015"/>
                  </a:lnTo>
                  <a:close/>
                </a:path>
                <a:path w="1634489" h="1407795">
                  <a:moveTo>
                    <a:pt x="1633935" y="223015"/>
                  </a:moveTo>
                  <a:lnTo>
                    <a:pt x="1628663" y="223015"/>
                  </a:lnTo>
                  <a:lnTo>
                    <a:pt x="1628600" y="257305"/>
                  </a:lnTo>
                  <a:lnTo>
                    <a:pt x="1633904" y="257305"/>
                  </a:lnTo>
                  <a:lnTo>
                    <a:pt x="1633935" y="223015"/>
                  </a:lnTo>
                  <a:close/>
                </a:path>
                <a:path w="1634489" h="1407795">
                  <a:moveTo>
                    <a:pt x="7035" y="257305"/>
                  </a:moveTo>
                  <a:lnTo>
                    <a:pt x="1718" y="257305"/>
                  </a:lnTo>
                  <a:lnTo>
                    <a:pt x="1711" y="261115"/>
                  </a:lnTo>
                  <a:lnTo>
                    <a:pt x="7031" y="261115"/>
                  </a:lnTo>
                  <a:lnTo>
                    <a:pt x="7035" y="257305"/>
                  </a:lnTo>
                  <a:close/>
                </a:path>
                <a:path w="1634489" h="1407795">
                  <a:moveTo>
                    <a:pt x="1633904" y="257305"/>
                  </a:moveTo>
                  <a:lnTo>
                    <a:pt x="1628600" y="257305"/>
                  </a:lnTo>
                  <a:lnTo>
                    <a:pt x="1628593" y="261115"/>
                  </a:lnTo>
                  <a:lnTo>
                    <a:pt x="1633901" y="261115"/>
                  </a:lnTo>
                  <a:lnTo>
                    <a:pt x="1633904" y="257305"/>
                  </a:lnTo>
                  <a:close/>
                </a:path>
                <a:path w="1634489" h="1407795">
                  <a:moveTo>
                    <a:pt x="7031" y="261115"/>
                  </a:moveTo>
                  <a:lnTo>
                    <a:pt x="1711" y="261115"/>
                  </a:lnTo>
                  <a:lnTo>
                    <a:pt x="1684" y="276355"/>
                  </a:lnTo>
                  <a:lnTo>
                    <a:pt x="7017" y="276355"/>
                  </a:lnTo>
                  <a:lnTo>
                    <a:pt x="7031" y="261115"/>
                  </a:lnTo>
                  <a:close/>
                </a:path>
                <a:path w="1634489" h="1407795">
                  <a:moveTo>
                    <a:pt x="1633901" y="261115"/>
                  </a:moveTo>
                  <a:lnTo>
                    <a:pt x="1628593" y="261115"/>
                  </a:lnTo>
                  <a:lnTo>
                    <a:pt x="1628565" y="276355"/>
                  </a:lnTo>
                  <a:lnTo>
                    <a:pt x="1633887" y="276355"/>
                  </a:lnTo>
                  <a:lnTo>
                    <a:pt x="1633901" y="261115"/>
                  </a:lnTo>
                  <a:close/>
                </a:path>
                <a:path w="1634489" h="1407795">
                  <a:moveTo>
                    <a:pt x="6863" y="446535"/>
                  </a:moveTo>
                  <a:lnTo>
                    <a:pt x="1378" y="446535"/>
                  </a:lnTo>
                  <a:lnTo>
                    <a:pt x="1356" y="457965"/>
                  </a:lnTo>
                  <a:lnTo>
                    <a:pt x="6852" y="457965"/>
                  </a:lnTo>
                  <a:lnTo>
                    <a:pt x="6863" y="446535"/>
                  </a:lnTo>
                  <a:close/>
                </a:path>
                <a:path w="1634489" h="1407795">
                  <a:moveTo>
                    <a:pt x="1633734" y="446535"/>
                  </a:moveTo>
                  <a:lnTo>
                    <a:pt x="1628257" y="446535"/>
                  </a:lnTo>
                  <a:lnTo>
                    <a:pt x="1628234" y="457965"/>
                  </a:lnTo>
                  <a:lnTo>
                    <a:pt x="1633723" y="457965"/>
                  </a:lnTo>
                  <a:lnTo>
                    <a:pt x="1633734" y="446535"/>
                  </a:lnTo>
                  <a:close/>
                </a:path>
                <a:path w="1634489" h="1407795">
                  <a:moveTo>
                    <a:pt x="6868" y="441451"/>
                  </a:moveTo>
                  <a:lnTo>
                    <a:pt x="1388" y="441455"/>
                  </a:lnTo>
                  <a:lnTo>
                    <a:pt x="1378" y="446535"/>
                  </a:lnTo>
                  <a:lnTo>
                    <a:pt x="6863" y="445265"/>
                  </a:lnTo>
                  <a:lnTo>
                    <a:pt x="6868" y="441451"/>
                  </a:lnTo>
                  <a:close/>
                </a:path>
                <a:path w="1634489" h="1407795">
                  <a:moveTo>
                    <a:pt x="1633739" y="440185"/>
                  </a:moveTo>
                  <a:lnTo>
                    <a:pt x="1628269" y="440190"/>
                  </a:lnTo>
                  <a:lnTo>
                    <a:pt x="1628257" y="445265"/>
                  </a:lnTo>
                  <a:lnTo>
                    <a:pt x="1633734" y="445265"/>
                  </a:lnTo>
                  <a:lnTo>
                    <a:pt x="1633739" y="440185"/>
                  </a:lnTo>
                  <a:close/>
                </a:path>
                <a:path w="1634489" h="1407795">
                  <a:moveTo>
                    <a:pt x="6874" y="435105"/>
                  </a:moveTo>
                  <a:lnTo>
                    <a:pt x="1399" y="435105"/>
                  </a:lnTo>
                  <a:lnTo>
                    <a:pt x="1388" y="441455"/>
                  </a:lnTo>
                  <a:lnTo>
                    <a:pt x="6868" y="441451"/>
                  </a:lnTo>
                  <a:lnTo>
                    <a:pt x="6874" y="435105"/>
                  </a:lnTo>
                  <a:close/>
                </a:path>
                <a:path w="1634489" h="1407795">
                  <a:moveTo>
                    <a:pt x="1633745" y="435105"/>
                  </a:moveTo>
                  <a:lnTo>
                    <a:pt x="1628278" y="435105"/>
                  </a:lnTo>
                  <a:lnTo>
                    <a:pt x="1628269" y="440190"/>
                  </a:lnTo>
                  <a:lnTo>
                    <a:pt x="1633739" y="440185"/>
                  </a:lnTo>
                  <a:lnTo>
                    <a:pt x="1633745" y="435105"/>
                  </a:lnTo>
                  <a:close/>
                </a:path>
                <a:path w="1634489" h="1407795">
                  <a:moveTo>
                    <a:pt x="6875" y="433840"/>
                  </a:moveTo>
                  <a:lnTo>
                    <a:pt x="6874" y="435105"/>
                  </a:lnTo>
                  <a:lnTo>
                    <a:pt x="1628278" y="435101"/>
                  </a:lnTo>
                  <a:lnTo>
                    <a:pt x="6875" y="433840"/>
                  </a:lnTo>
                  <a:close/>
                </a:path>
                <a:path w="1634489" h="1407795">
                  <a:moveTo>
                    <a:pt x="1633756" y="422405"/>
                  </a:moveTo>
                  <a:lnTo>
                    <a:pt x="1628301" y="422405"/>
                  </a:lnTo>
                  <a:lnTo>
                    <a:pt x="1628278" y="435101"/>
                  </a:lnTo>
                  <a:lnTo>
                    <a:pt x="1633745" y="435105"/>
                  </a:lnTo>
                  <a:lnTo>
                    <a:pt x="1633756" y="422405"/>
                  </a:lnTo>
                  <a:close/>
                </a:path>
                <a:path w="1634489" h="1407795">
                  <a:moveTo>
                    <a:pt x="6885" y="422405"/>
                  </a:moveTo>
                  <a:lnTo>
                    <a:pt x="1422" y="422405"/>
                  </a:lnTo>
                  <a:lnTo>
                    <a:pt x="1399" y="433835"/>
                  </a:lnTo>
                  <a:lnTo>
                    <a:pt x="6875" y="433840"/>
                  </a:lnTo>
                  <a:lnTo>
                    <a:pt x="6885" y="422405"/>
                  </a:lnTo>
                  <a:close/>
                </a:path>
                <a:path w="1634489" h="1407795">
                  <a:moveTo>
                    <a:pt x="6886" y="421140"/>
                  </a:moveTo>
                  <a:lnTo>
                    <a:pt x="6885" y="422405"/>
                  </a:lnTo>
                  <a:lnTo>
                    <a:pt x="1628301" y="422401"/>
                  </a:lnTo>
                  <a:lnTo>
                    <a:pt x="6886" y="421140"/>
                  </a:lnTo>
                  <a:close/>
                </a:path>
                <a:path w="1634489" h="1407795">
                  <a:moveTo>
                    <a:pt x="1633758" y="419865"/>
                  </a:moveTo>
                  <a:lnTo>
                    <a:pt x="1628306" y="419865"/>
                  </a:lnTo>
                  <a:lnTo>
                    <a:pt x="1628301" y="422401"/>
                  </a:lnTo>
                  <a:lnTo>
                    <a:pt x="1633756" y="422405"/>
                  </a:lnTo>
                  <a:lnTo>
                    <a:pt x="1633758" y="419865"/>
                  </a:lnTo>
                  <a:close/>
                </a:path>
                <a:path w="1634489" h="1407795">
                  <a:moveTo>
                    <a:pt x="6888" y="419865"/>
                  </a:moveTo>
                  <a:lnTo>
                    <a:pt x="1424" y="419865"/>
                  </a:lnTo>
                  <a:lnTo>
                    <a:pt x="1422" y="421135"/>
                  </a:lnTo>
                  <a:lnTo>
                    <a:pt x="6886" y="421140"/>
                  </a:lnTo>
                  <a:lnTo>
                    <a:pt x="6888" y="419865"/>
                  </a:lnTo>
                  <a:close/>
                </a:path>
                <a:path w="1634489" h="1407795">
                  <a:moveTo>
                    <a:pt x="1427" y="418595"/>
                  </a:moveTo>
                  <a:lnTo>
                    <a:pt x="1424" y="419865"/>
                  </a:lnTo>
                  <a:lnTo>
                    <a:pt x="1427" y="418595"/>
                  </a:lnTo>
                  <a:close/>
                </a:path>
                <a:path w="1634489" h="1407795">
                  <a:moveTo>
                    <a:pt x="6889" y="418600"/>
                  </a:moveTo>
                  <a:lnTo>
                    <a:pt x="6888" y="419865"/>
                  </a:lnTo>
                  <a:lnTo>
                    <a:pt x="1628306" y="419861"/>
                  </a:lnTo>
                  <a:lnTo>
                    <a:pt x="6889" y="418600"/>
                  </a:lnTo>
                  <a:close/>
                </a:path>
                <a:path w="1634489" h="1407795">
                  <a:moveTo>
                    <a:pt x="1633762" y="416055"/>
                  </a:moveTo>
                  <a:lnTo>
                    <a:pt x="1628313" y="416055"/>
                  </a:lnTo>
                  <a:lnTo>
                    <a:pt x="1628306" y="419861"/>
                  </a:lnTo>
                  <a:lnTo>
                    <a:pt x="1633758" y="419865"/>
                  </a:lnTo>
                  <a:lnTo>
                    <a:pt x="1633762" y="416055"/>
                  </a:lnTo>
                  <a:close/>
                </a:path>
                <a:path w="1634489" h="1407795">
                  <a:moveTo>
                    <a:pt x="6891" y="416055"/>
                  </a:moveTo>
                  <a:lnTo>
                    <a:pt x="1432" y="416055"/>
                  </a:lnTo>
                  <a:lnTo>
                    <a:pt x="1428" y="418595"/>
                  </a:lnTo>
                  <a:lnTo>
                    <a:pt x="6889" y="418600"/>
                  </a:lnTo>
                  <a:lnTo>
                    <a:pt x="6891" y="416055"/>
                  </a:lnTo>
                  <a:close/>
                </a:path>
                <a:path w="1634489" h="1407795">
                  <a:moveTo>
                    <a:pt x="1434" y="414785"/>
                  </a:moveTo>
                  <a:lnTo>
                    <a:pt x="1432" y="416055"/>
                  </a:lnTo>
                  <a:lnTo>
                    <a:pt x="1434" y="414785"/>
                  </a:lnTo>
                  <a:close/>
                </a:path>
                <a:path w="1634489" h="1407795">
                  <a:moveTo>
                    <a:pt x="6892" y="414790"/>
                  </a:moveTo>
                  <a:lnTo>
                    <a:pt x="6891" y="416055"/>
                  </a:lnTo>
                  <a:lnTo>
                    <a:pt x="1628313" y="416051"/>
                  </a:lnTo>
                  <a:lnTo>
                    <a:pt x="6892" y="414790"/>
                  </a:lnTo>
                  <a:close/>
                </a:path>
                <a:path w="1634489" h="1407795">
                  <a:moveTo>
                    <a:pt x="1633772" y="404625"/>
                  </a:moveTo>
                  <a:lnTo>
                    <a:pt x="1628334" y="404625"/>
                  </a:lnTo>
                  <a:lnTo>
                    <a:pt x="1628313" y="416051"/>
                  </a:lnTo>
                  <a:lnTo>
                    <a:pt x="1633762" y="416055"/>
                  </a:lnTo>
                  <a:lnTo>
                    <a:pt x="1633772" y="404625"/>
                  </a:lnTo>
                  <a:close/>
                </a:path>
                <a:path w="1634489" h="1407795">
                  <a:moveTo>
                    <a:pt x="6901" y="404625"/>
                  </a:moveTo>
                  <a:lnTo>
                    <a:pt x="1453" y="404625"/>
                  </a:lnTo>
                  <a:lnTo>
                    <a:pt x="1436" y="414785"/>
                  </a:lnTo>
                  <a:lnTo>
                    <a:pt x="6892" y="414790"/>
                  </a:lnTo>
                  <a:lnTo>
                    <a:pt x="6901" y="404625"/>
                  </a:lnTo>
                  <a:close/>
                </a:path>
                <a:path w="1634489" h="1407795">
                  <a:moveTo>
                    <a:pt x="1454" y="403355"/>
                  </a:moveTo>
                  <a:lnTo>
                    <a:pt x="1453" y="404625"/>
                  </a:lnTo>
                  <a:lnTo>
                    <a:pt x="1454" y="403355"/>
                  </a:lnTo>
                  <a:close/>
                </a:path>
                <a:path w="1634489" h="1407795">
                  <a:moveTo>
                    <a:pt x="1633809" y="363985"/>
                  </a:moveTo>
                  <a:lnTo>
                    <a:pt x="1628408" y="363985"/>
                  </a:lnTo>
                  <a:lnTo>
                    <a:pt x="1628334" y="404621"/>
                  </a:lnTo>
                  <a:lnTo>
                    <a:pt x="1633772" y="404625"/>
                  </a:lnTo>
                  <a:lnTo>
                    <a:pt x="1633809" y="363985"/>
                  </a:lnTo>
                  <a:close/>
                </a:path>
                <a:path w="1634489" h="1407795">
                  <a:moveTo>
                    <a:pt x="6903" y="403355"/>
                  </a:moveTo>
                  <a:lnTo>
                    <a:pt x="818281" y="403991"/>
                  </a:lnTo>
                  <a:lnTo>
                    <a:pt x="6903" y="403355"/>
                  </a:lnTo>
                  <a:close/>
                </a:path>
                <a:path w="1634489" h="1407795">
                  <a:moveTo>
                    <a:pt x="1528" y="362715"/>
                  </a:moveTo>
                  <a:lnTo>
                    <a:pt x="1457" y="403355"/>
                  </a:lnTo>
                  <a:lnTo>
                    <a:pt x="6903" y="403355"/>
                  </a:lnTo>
                  <a:lnTo>
                    <a:pt x="6919" y="385575"/>
                  </a:lnTo>
                  <a:lnTo>
                    <a:pt x="1628368" y="385575"/>
                  </a:lnTo>
                  <a:lnTo>
                    <a:pt x="6919" y="384305"/>
                  </a:lnTo>
                  <a:lnTo>
                    <a:pt x="6935" y="367795"/>
                  </a:lnTo>
                  <a:lnTo>
                    <a:pt x="1628401" y="367795"/>
                  </a:lnTo>
                  <a:lnTo>
                    <a:pt x="6935" y="366525"/>
                  </a:lnTo>
                  <a:lnTo>
                    <a:pt x="6939" y="363985"/>
                  </a:lnTo>
                  <a:lnTo>
                    <a:pt x="1633809" y="363985"/>
                  </a:lnTo>
                  <a:lnTo>
                    <a:pt x="1528" y="362715"/>
                  </a:lnTo>
                  <a:close/>
                </a:path>
                <a:path w="1634489" h="1407795">
                  <a:moveTo>
                    <a:pt x="6943" y="358905"/>
                  </a:moveTo>
                  <a:lnTo>
                    <a:pt x="1535" y="358905"/>
                  </a:lnTo>
                  <a:lnTo>
                    <a:pt x="1528" y="362715"/>
                  </a:lnTo>
                  <a:lnTo>
                    <a:pt x="6939" y="362715"/>
                  </a:lnTo>
                  <a:lnTo>
                    <a:pt x="6943" y="358905"/>
                  </a:lnTo>
                  <a:close/>
                </a:path>
                <a:path w="1634489" h="1407795">
                  <a:moveTo>
                    <a:pt x="1633813" y="358905"/>
                  </a:moveTo>
                  <a:lnTo>
                    <a:pt x="1628417" y="358905"/>
                  </a:lnTo>
                  <a:lnTo>
                    <a:pt x="1628408" y="362715"/>
                  </a:lnTo>
                  <a:lnTo>
                    <a:pt x="1633809" y="362715"/>
                  </a:lnTo>
                  <a:lnTo>
                    <a:pt x="1633813" y="358905"/>
                  </a:lnTo>
                  <a:close/>
                </a:path>
                <a:path w="1634489" h="1407795">
                  <a:moveTo>
                    <a:pt x="1537" y="357635"/>
                  </a:moveTo>
                  <a:lnTo>
                    <a:pt x="1535" y="358905"/>
                  </a:lnTo>
                  <a:lnTo>
                    <a:pt x="1537" y="357635"/>
                  </a:lnTo>
                  <a:close/>
                </a:path>
                <a:path w="1634489" h="1407795">
                  <a:moveTo>
                    <a:pt x="6944" y="357640"/>
                  </a:moveTo>
                  <a:lnTo>
                    <a:pt x="6943" y="358905"/>
                  </a:lnTo>
                  <a:lnTo>
                    <a:pt x="1628417" y="358901"/>
                  </a:lnTo>
                  <a:lnTo>
                    <a:pt x="6944" y="357640"/>
                  </a:lnTo>
                  <a:close/>
                </a:path>
                <a:path w="1634489" h="1407795">
                  <a:moveTo>
                    <a:pt x="1633820" y="350015"/>
                  </a:moveTo>
                  <a:lnTo>
                    <a:pt x="1628431" y="350020"/>
                  </a:lnTo>
                  <a:lnTo>
                    <a:pt x="1628417" y="358901"/>
                  </a:lnTo>
                  <a:lnTo>
                    <a:pt x="1633813" y="358905"/>
                  </a:lnTo>
                  <a:lnTo>
                    <a:pt x="1633820" y="350015"/>
                  </a:lnTo>
                  <a:close/>
                </a:path>
                <a:path w="1634489" h="1407795">
                  <a:moveTo>
                    <a:pt x="6950" y="351285"/>
                  </a:moveTo>
                  <a:lnTo>
                    <a:pt x="1551" y="351285"/>
                  </a:lnTo>
                  <a:lnTo>
                    <a:pt x="1539" y="357635"/>
                  </a:lnTo>
                  <a:lnTo>
                    <a:pt x="6944" y="357640"/>
                  </a:lnTo>
                  <a:lnTo>
                    <a:pt x="6950" y="351285"/>
                  </a:lnTo>
                  <a:close/>
                </a:path>
                <a:path w="1634489" h="1407795">
                  <a:moveTo>
                    <a:pt x="6952" y="348745"/>
                  </a:moveTo>
                  <a:lnTo>
                    <a:pt x="1554" y="348745"/>
                  </a:lnTo>
                  <a:lnTo>
                    <a:pt x="1551" y="351285"/>
                  </a:lnTo>
                  <a:lnTo>
                    <a:pt x="818455" y="350650"/>
                  </a:lnTo>
                  <a:lnTo>
                    <a:pt x="6950" y="350015"/>
                  </a:lnTo>
                  <a:lnTo>
                    <a:pt x="6952" y="348745"/>
                  </a:lnTo>
                  <a:close/>
                </a:path>
                <a:path w="1634489" h="1407795">
                  <a:moveTo>
                    <a:pt x="1628431" y="350020"/>
                  </a:moveTo>
                  <a:lnTo>
                    <a:pt x="6950" y="351285"/>
                  </a:lnTo>
                  <a:lnTo>
                    <a:pt x="1551" y="351285"/>
                  </a:lnTo>
                  <a:lnTo>
                    <a:pt x="1628431" y="350020"/>
                  </a:lnTo>
                  <a:close/>
                </a:path>
                <a:path w="1634489" h="1407795">
                  <a:moveTo>
                    <a:pt x="1633823" y="348745"/>
                  </a:moveTo>
                  <a:lnTo>
                    <a:pt x="1628436" y="348745"/>
                  </a:lnTo>
                  <a:lnTo>
                    <a:pt x="1628431" y="350020"/>
                  </a:lnTo>
                  <a:lnTo>
                    <a:pt x="1633820" y="350015"/>
                  </a:lnTo>
                  <a:lnTo>
                    <a:pt x="1633823" y="348745"/>
                  </a:lnTo>
                  <a:close/>
                </a:path>
                <a:path w="1634489" h="1407795">
                  <a:moveTo>
                    <a:pt x="1555" y="347475"/>
                  </a:moveTo>
                  <a:lnTo>
                    <a:pt x="1554" y="348745"/>
                  </a:lnTo>
                  <a:lnTo>
                    <a:pt x="1555" y="347475"/>
                  </a:lnTo>
                  <a:close/>
                </a:path>
                <a:path w="1634489" h="1407795">
                  <a:moveTo>
                    <a:pt x="6954" y="347480"/>
                  </a:moveTo>
                  <a:lnTo>
                    <a:pt x="6952" y="348745"/>
                  </a:lnTo>
                  <a:lnTo>
                    <a:pt x="1628436" y="348741"/>
                  </a:lnTo>
                  <a:lnTo>
                    <a:pt x="6954" y="347480"/>
                  </a:lnTo>
                  <a:close/>
                </a:path>
                <a:path w="1634489" h="1407795">
                  <a:moveTo>
                    <a:pt x="1633838" y="332235"/>
                  </a:moveTo>
                  <a:lnTo>
                    <a:pt x="1628466" y="332235"/>
                  </a:lnTo>
                  <a:lnTo>
                    <a:pt x="1628436" y="348741"/>
                  </a:lnTo>
                  <a:lnTo>
                    <a:pt x="1633823" y="348745"/>
                  </a:lnTo>
                  <a:lnTo>
                    <a:pt x="1633838" y="332235"/>
                  </a:lnTo>
                  <a:close/>
                </a:path>
                <a:path w="1634489" h="1407795">
                  <a:moveTo>
                    <a:pt x="6967" y="332235"/>
                  </a:moveTo>
                  <a:lnTo>
                    <a:pt x="1585" y="332235"/>
                  </a:lnTo>
                  <a:lnTo>
                    <a:pt x="1557" y="347475"/>
                  </a:lnTo>
                  <a:lnTo>
                    <a:pt x="6954" y="347480"/>
                  </a:lnTo>
                  <a:lnTo>
                    <a:pt x="6957" y="343665"/>
                  </a:lnTo>
                  <a:lnTo>
                    <a:pt x="1628445" y="343665"/>
                  </a:lnTo>
                  <a:lnTo>
                    <a:pt x="6957" y="342395"/>
                  </a:lnTo>
                  <a:lnTo>
                    <a:pt x="6967" y="332235"/>
                  </a:lnTo>
                  <a:close/>
                </a:path>
                <a:path w="1634489" h="1407795">
                  <a:moveTo>
                    <a:pt x="1628466" y="330965"/>
                  </a:moveTo>
                  <a:lnTo>
                    <a:pt x="6969" y="330965"/>
                  </a:lnTo>
                  <a:lnTo>
                    <a:pt x="6967" y="332235"/>
                  </a:lnTo>
                  <a:lnTo>
                    <a:pt x="1628466" y="330965"/>
                  </a:lnTo>
                  <a:close/>
                </a:path>
                <a:path w="1634489" h="1407795">
                  <a:moveTo>
                    <a:pt x="6974" y="324615"/>
                  </a:moveTo>
                  <a:lnTo>
                    <a:pt x="1597" y="324615"/>
                  </a:lnTo>
                  <a:lnTo>
                    <a:pt x="1585" y="330965"/>
                  </a:lnTo>
                  <a:lnTo>
                    <a:pt x="6969" y="330965"/>
                  </a:lnTo>
                  <a:lnTo>
                    <a:pt x="6974" y="324615"/>
                  </a:lnTo>
                  <a:close/>
                </a:path>
                <a:path w="1634489" h="1407795">
                  <a:moveTo>
                    <a:pt x="1633844" y="324615"/>
                  </a:moveTo>
                  <a:lnTo>
                    <a:pt x="1628480" y="324615"/>
                  </a:lnTo>
                  <a:lnTo>
                    <a:pt x="1628466" y="330965"/>
                  </a:lnTo>
                  <a:lnTo>
                    <a:pt x="1633838" y="330965"/>
                  </a:lnTo>
                  <a:lnTo>
                    <a:pt x="1633844" y="324615"/>
                  </a:lnTo>
                  <a:close/>
                </a:path>
                <a:path w="1634489" h="1407795">
                  <a:moveTo>
                    <a:pt x="1599" y="323345"/>
                  </a:moveTo>
                  <a:lnTo>
                    <a:pt x="1597" y="324615"/>
                  </a:lnTo>
                  <a:lnTo>
                    <a:pt x="1599" y="323345"/>
                  </a:lnTo>
                  <a:close/>
                </a:path>
                <a:path w="1634489" h="1407795">
                  <a:moveTo>
                    <a:pt x="6976" y="323350"/>
                  </a:moveTo>
                  <a:lnTo>
                    <a:pt x="6974" y="324615"/>
                  </a:lnTo>
                  <a:lnTo>
                    <a:pt x="1628480" y="324611"/>
                  </a:lnTo>
                  <a:lnTo>
                    <a:pt x="6976" y="323350"/>
                  </a:lnTo>
                  <a:close/>
                </a:path>
                <a:path w="1634489" h="1407795">
                  <a:moveTo>
                    <a:pt x="1633864" y="303025"/>
                  </a:moveTo>
                  <a:lnTo>
                    <a:pt x="1628519" y="303025"/>
                  </a:lnTo>
                  <a:lnTo>
                    <a:pt x="1628480" y="324611"/>
                  </a:lnTo>
                  <a:lnTo>
                    <a:pt x="1633844" y="324615"/>
                  </a:lnTo>
                  <a:lnTo>
                    <a:pt x="1633864" y="303025"/>
                  </a:lnTo>
                  <a:close/>
                </a:path>
                <a:path w="1634489" h="1407795">
                  <a:moveTo>
                    <a:pt x="6993" y="303025"/>
                  </a:moveTo>
                  <a:lnTo>
                    <a:pt x="1636" y="303025"/>
                  </a:lnTo>
                  <a:lnTo>
                    <a:pt x="1601" y="323345"/>
                  </a:lnTo>
                  <a:lnTo>
                    <a:pt x="6976" y="323350"/>
                  </a:lnTo>
                  <a:lnTo>
                    <a:pt x="6993" y="303025"/>
                  </a:lnTo>
                  <a:close/>
                </a:path>
                <a:path w="1634489" h="1407795">
                  <a:moveTo>
                    <a:pt x="1628489" y="318265"/>
                  </a:moveTo>
                  <a:lnTo>
                    <a:pt x="6980" y="318265"/>
                  </a:lnTo>
                  <a:lnTo>
                    <a:pt x="6979" y="319535"/>
                  </a:lnTo>
                  <a:lnTo>
                    <a:pt x="1628489" y="318265"/>
                  </a:lnTo>
                  <a:close/>
                </a:path>
                <a:path w="1634489" h="1407795">
                  <a:moveTo>
                    <a:pt x="6993" y="304295"/>
                  </a:moveTo>
                  <a:lnTo>
                    <a:pt x="6992" y="305565"/>
                  </a:lnTo>
                  <a:lnTo>
                    <a:pt x="1628514" y="305565"/>
                  </a:lnTo>
                  <a:lnTo>
                    <a:pt x="6993" y="304295"/>
                  </a:lnTo>
                  <a:close/>
                </a:path>
                <a:path w="1634489" h="1407795">
                  <a:moveTo>
                    <a:pt x="1638" y="301755"/>
                  </a:moveTo>
                  <a:lnTo>
                    <a:pt x="1636" y="303025"/>
                  </a:lnTo>
                  <a:lnTo>
                    <a:pt x="1638" y="301755"/>
                  </a:lnTo>
                  <a:close/>
                </a:path>
                <a:path w="1634489" h="1407795">
                  <a:moveTo>
                    <a:pt x="6994" y="301760"/>
                  </a:moveTo>
                  <a:lnTo>
                    <a:pt x="6993" y="303025"/>
                  </a:lnTo>
                  <a:lnTo>
                    <a:pt x="1628519" y="303025"/>
                  </a:lnTo>
                  <a:lnTo>
                    <a:pt x="6994" y="301760"/>
                  </a:lnTo>
                  <a:close/>
                </a:path>
                <a:path w="1634489" h="1407795">
                  <a:moveTo>
                    <a:pt x="1633875" y="290325"/>
                  </a:moveTo>
                  <a:lnTo>
                    <a:pt x="1628542" y="290325"/>
                  </a:lnTo>
                  <a:lnTo>
                    <a:pt x="1628519" y="303021"/>
                  </a:lnTo>
                  <a:lnTo>
                    <a:pt x="1633864" y="303025"/>
                  </a:lnTo>
                  <a:lnTo>
                    <a:pt x="1633875" y="290325"/>
                  </a:lnTo>
                  <a:close/>
                </a:path>
                <a:path w="1634489" h="1407795">
                  <a:moveTo>
                    <a:pt x="12315" y="301760"/>
                  </a:moveTo>
                  <a:lnTo>
                    <a:pt x="818615" y="302391"/>
                  </a:lnTo>
                  <a:lnTo>
                    <a:pt x="12315" y="301760"/>
                  </a:lnTo>
                  <a:close/>
                </a:path>
                <a:path w="1634489" h="1407795">
                  <a:moveTo>
                    <a:pt x="7006" y="290325"/>
                  </a:moveTo>
                  <a:lnTo>
                    <a:pt x="1659" y="290325"/>
                  </a:lnTo>
                  <a:lnTo>
                    <a:pt x="1639" y="301755"/>
                  </a:lnTo>
                  <a:lnTo>
                    <a:pt x="6994" y="301760"/>
                  </a:lnTo>
                  <a:lnTo>
                    <a:pt x="7006" y="290325"/>
                  </a:lnTo>
                  <a:close/>
                </a:path>
                <a:path w="1634489" h="1407795">
                  <a:moveTo>
                    <a:pt x="1661" y="289055"/>
                  </a:moveTo>
                  <a:lnTo>
                    <a:pt x="1659" y="290325"/>
                  </a:lnTo>
                  <a:lnTo>
                    <a:pt x="1661" y="289055"/>
                  </a:lnTo>
                  <a:close/>
                </a:path>
                <a:path w="1634489" h="1407795">
                  <a:moveTo>
                    <a:pt x="7006" y="289060"/>
                  </a:moveTo>
                  <a:lnTo>
                    <a:pt x="7006" y="290325"/>
                  </a:lnTo>
                  <a:lnTo>
                    <a:pt x="1628542" y="290321"/>
                  </a:lnTo>
                  <a:lnTo>
                    <a:pt x="7006" y="289060"/>
                  </a:lnTo>
                  <a:close/>
                </a:path>
                <a:path w="1634489" h="1407795">
                  <a:moveTo>
                    <a:pt x="1633884" y="281435"/>
                  </a:moveTo>
                  <a:lnTo>
                    <a:pt x="1628558" y="281435"/>
                  </a:lnTo>
                  <a:lnTo>
                    <a:pt x="1628542" y="290321"/>
                  </a:lnTo>
                  <a:lnTo>
                    <a:pt x="1633875" y="290325"/>
                  </a:lnTo>
                  <a:lnTo>
                    <a:pt x="1633884" y="281435"/>
                  </a:lnTo>
                  <a:close/>
                </a:path>
                <a:path w="1634489" h="1407795">
                  <a:moveTo>
                    <a:pt x="7013" y="281435"/>
                  </a:moveTo>
                  <a:lnTo>
                    <a:pt x="1677" y="281435"/>
                  </a:lnTo>
                  <a:lnTo>
                    <a:pt x="1662" y="289055"/>
                  </a:lnTo>
                  <a:lnTo>
                    <a:pt x="7006" y="289060"/>
                  </a:lnTo>
                  <a:lnTo>
                    <a:pt x="7010" y="285245"/>
                  </a:lnTo>
                  <a:lnTo>
                    <a:pt x="1628551" y="285245"/>
                  </a:lnTo>
                  <a:lnTo>
                    <a:pt x="7010" y="283975"/>
                  </a:lnTo>
                  <a:lnTo>
                    <a:pt x="7013" y="281435"/>
                  </a:lnTo>
                  <a:close/>
                </a:path>
                <a:path w="1634489" h="1407795">
                  <a:moveTo>
                    <a:pt x="7014" y="280165"/>
                  </a:moveTo>
                  <a:lnTo>
                    <a:pt x="7013" y="281435"/>
                  </a:lnTo>
                  <a:lnTo>
                    <a:pt x="1628558" y="281435"/>
                  </a:lnTo>
                  <a:lnTo>
                    <a:pt x="7014" y="280165"/>
                  </a:lnTo>
                  <a:close/>
                </a:path>
                <a:path w="1634489" h="1407795">
                  <a:moveTo>
                    <a:pt x="7016" y="278895"/>
                  </a:moveTo>
                  <a:lnTo>
                    <a:pt x="1679" y="278895"/>
                  </a:lnTo>
                  <a:lnTo>
                    <a:pt x="1677" y="280165"/>
                  </a:lnTo>
                  <a:lnTo>
                    <a:pt x="7014" y="280165"/>
                  </a:lnTo>
                  <a:lnTo>
                    <a:pt x="7016" y="278895"/>
                  </a:lnTo>
                  <a:close/>
                </a:path>
                <a:path w="1634489" h="1407795">
                  <a:moveTo>
                    <a:pt x="1633886" y="278895"/>
                  </a:moveTo>
                  <a:lnTo>
                    <a:pt x="1628563" y="278895"/>
                  </a:lnTo>
                  <a:lnTo>
                    <a:pt x="1628558" y="280165"/>
                  </a:lnTo>
                  <a:lnTo>
                    <a:pt x="1633884" y="280165"/>
                  </a:lnTo>
                  <a:lnTo>
                    <a:pt x="1633886" y="278895"/>
                  </a:lnTo>
                  <a:close/>
                </a:path>
                <a:path w="1634489" h="1407795">
                  <a:moveTo>
                    <a:pt x="1681" y="277625"/>
                  </a:moveTo>
                  <a:lnTo>
                    <a:pt x="1679" y="278895"/>
                  </a:lnTo>
                  <a:lnTo>
                    <a:pt x="1681" y="277625"/>
                  </a:lnTo>
                  <a:close/>
                </a:path>
                <a:path w="1634489" h="1407795">
                  <a:moveTo>
                    <a:pt x="7017" y="277630"/>
                  </a:moveTo>
                  <a:lnTo>
                    <a:pt x="7016" y="278895"/>
                  </a:lnTo>
                  <a:lnTo>
                    <a:pt x="1628563" y="278891"/>
                  </a:lnTo>
                  <a:lnTo>
                    <a:pt x="7017" y="277630"/>
                  </a:lnTo>
                  <a:close/>
                </a:path>
                <a:path w="1634489" h="1407795">
                  <a:moveTo>
                    <a:pt x="1633887" y="277625"/>
                  </a:moveTo>
                  <a:lnTo>
                    <a:pt x="1628565" y="277625"/>
                  </a:lnTo>
                  <a:lnTo>
                    <a:pt x="1628563" y="278891"/>
                  </a:lnTo>
                  <a:lnTo>
                    <a:pt x="1633886" y="278895"/>
                  </a:lnTo>
                  <a:lnTo>
                    <a:pt x="1633887" y="277625"/>
                  </a:lnTo>
                  <a:close/>
                </a:path>
                <a:path w="1634489" h="1407795">
                  <a:moveTo>
                    <a:pt x="6852" y="457965"/>
                  </a:moveTo>
                  <a:lnTo>
                    <a:pt x="1356" y="457965"/>
                  </a:lnTo>
                  <a:lnTo>
                    <a:pt x="725" y="807215"/>
                  </a:lnTo>
                  <a:lnTo>
                    <a:pt x="6533" y="807215"/>
                  </a:lnTo>
                  <a:lnTo>
                    <a:pt x="6852" y="457965"/>
                  </a:lnTo>
                  <a:close/>
                </a:path>
                <a:path w="1634489" h="1407795">
                  <a:moveTo>
                    <a:pt x="1633723" y="457965"/>
                  </a:moveTo>
                  <a:lnTo>
                    <a:pt x="1628234" y="457965"/>
                  </a:lnTo>
                  <a:lnTo>
                    <a:pt x="1627597" y="807215"/>
                  </a:lnTo>
                  <a:lnTo>
                    <a:pt x="1633407" y="807215"/>
                  </a:lnTo>
                  <a:lnTo>
                    <a:pt x="1633723" y="457965"/>
                  </a:lnTo>
                  <a:close/>
                </a:path>
                <a:path w="1634489" h="1407795">
                  <a:moveTo>
                    <a:pt x="6533" y="807215"/>
                  </a:moveTo>
                  <a:lnTo>
                    <a:pt x="725" y="807215"/>
                  </a:lnTo>
                  <a:lnTo>
                    <a:pt x="564" y="896115"/>
                  </a:lnTo>
                  <a:lnTo>
                    <a:pt x="6452" y="896115"/>
                  </a:lnTo>
                  <a:lnTo>
                    <a:pt x="6533" y="807215"/>
                  </a:lnTo>
                  <a:close/>
                </a:path>
                <a:path w="1634489" h="1407795">
                  <a:moveTo>
                    <a:pt x="1633407" y="807215"/>
                  </a:moveTo>
                  <a:lnTo>
                    <a:pt x="1627597" y="807215"/>
                  </a:lnTo>
                  <a:lnTo>
                    <a:pt x="1627435" y="896115"/>
                  </a:lnTo>
                  <a:lnTo>
                    <a:pt x="1633327" y="896115"/>
                  </a:lnTo>
                  <a:lnTo>
                    <a:pt x="1633407" y="807215"/>
                  </a:lnTo>
                  <a:close/>
                </a:path>
                <a:path w="1634489" h="1407795">
                  <a:moveTo>
                    <a:pt x="6324" y="1038355"/>
                  </a:moveTo>
                  <a:lnTo>
                    <a:pt x="309" y="1038355"/>
                  </a:lnTo>
                  <a:lnTo>
                    <a:pt x="289" y="1048515"/>
                  </a:lnTo>
                  <a:lnTo>
                    <a:pt x="6313" y="1048515"/>
                  </a:lnTo>
                  <a:lnTo>
                    <a:pt x="6324" y="1038355"/>
                  </a:lnTo>
                  <a:close/>
                </a:path>
                <a:path w="1634489" h="1407795">
                  <a:moveTo>
                    <a:pt x="1633198" y="1038355"/>
                  </a:moveTo>
                  <a:lnTo>
                    <a:pt x="1627178" y="1038355"/>
                  </a:lnTo>
                  <a:lnTo>
                    <a:pt x="1627158" y="1048515"/>
                  </a:lnTo>
                  <a:lnTo>
                    <a:pt x="1633189" y="1048515"/>
                  </a:lnTo>
                  <a:lnTo>
                    <a:pt x="1633198" y="1038355"/>
                  </a:lnTo>
                  <a:close/>
                </a:path>
                <a:path w="1634489" h="1407795">
                  <a:moveTo>
                    <a:pt x="1627162" y="1045975"/>
                  </a:moveTo>
                  <a:lnTo>
                    <a:pt x="6316" y="1047245"/>
                  </a:lnTo>
                  <a:lnTo>
                    <a:pt x="1627160" y="1047245"/>
                  </a:lnTo>
                  <a:lnTo>
                    <a:pt x="1627162" y="1045975"/>
                  </a:lnTo>
                  <a:close/>
                </a:path>
                <a:path w="1634489" h="1407795">
                  <a:moveTo>
                    <a:pt x="6335" y="1025655"/>
                  </a:moveTo>
                  <a:lnTo>
                    <a:pt x="332" y="1025655"/>
                  </a:lnTo>
                  <a:lnTo>
                    <a:pt x="309" y="1038355"/>
                  </a:lnTo>
                  <a:lnTo>
                    <a:pt x="6324" y="1038351"/>
                  </a:lnTo>
                  <a:lnTo>
                    <a:pt x="6335" y="1025655"/>
                  </a:lnTo>
                  <a:close/>
                </a:path>
                <a:path w="1634489" h="1407795">
                  <a:moveTo>
                    <a:pt x="1627181" y="1037090"/>
                  </a:moveTo>
                  <a:lnTo>
                    <a:pt x="6324" y="1038355"/>
                  </a:lnTo>
                  <a:lnTo>
                    <a:pt x="1627178" y="1038355"/>
                  </a:lnTo>
                  <a:lnTo>
                    <a:pt x="1627181" y="1037090"/>
                  </a:lnTo>
                  <a:close/>
                </a:path>
                <a:path w="1634489" h="1407795">
                  <a:moveTo>
                    <a:pt x="1633210" y="1025655"/>
                  </a:moveTo>
                  <a:lnTo>
                    <a:pt x="1627202" y="1025655"/>
                  </a:lnTo>
                  <a:lnTo>
                    <a:pt x="1627181" y="1037090"/>
                  </a:lnTo>
                  <a:lnTo>
                    <a:pt x="1633199" y="1037085"/>
                  </a:lnTo>
                  <a:lnTo>
                    <a:pt x="1633210" y="1025655"/>
                  </a:lnTo>
                  <a:close/>
                </a:path>
                <a:path w="1634489" h="1407795">
                  <a:moveTo>
                    <a:pt x="6341" y="1019305"/>
                  </a:moveTo>
                  <a:lnTo>
                    <a:pt x="344" y="1019305"/>
                  </a:lnTo>
                  <a:lnTo>
                    <a:pt x="332" y="1025655"/>
                  </a:lnTo>
                  <a:lnTo>
                    <a:pt x="6335" y="1025651"/>
                  </a:lnTo>
                  <a:lnTo>
                    <a:pt x="6341" y="1019305"/>
                  </a:lnTo>
                  <a:close/>
                </a:path>
                <a:path w="1634489" h="1407795">
                  <a:moveTo>
                    <a:pt x="1633216" y="1019305"/>
                  </a:moveTo>
                  <a:lnTo>
                    <a:pt x="1627213" y="1019305"/>
                  </a:lnTo>
                  <a:lnTo>
                    <a:pt x="1627202" y="1024385"/>
                  </a:lnTo>
                  <a:lnTo>
                    <a:pt x="816368" y="1025021"/>
                  </a:lnTo>
                  <a:lnTo>
                    <a:pt x="1633211" y="1024385"/>
                  </a:lnTo>
                  <a:lnTo>
                    <a:pt x="1633216" y="1019305"/>
                  </a:lnTo>
                  <a:close/>
                </a:path>
                <a:path w="1634489" h="1407795">
                  <a:moveTo>
                    <a:pt x="6345" y="1015495"/>
                  </a:moveTo>
                  <a:lnTo>
                    <a:pt x="351" y="1015495"/>
                  </a:lnTo>
                  <a:lnTo>
                    <a:pt x="344" y="1019305"/>
                  </a:lnTo>
                  <a:lnTo>
                    <a:pt x="6341" y="1019301"/>
                  </a:lnTo>
                  <a:lnTo>
                    <a:pt x="6345" y="1015495"/>
                  </a:lnTo>
                  <a:close/>
                </a:path>
                <a:path w="1634489" h="1407795">
                  <a:moveTo>
                    <a:pt x="1627215" y="1018040"/>
                  </a:moveTo>
                  <a:lnTo>
                    <a:pt x="6341" y="1019305"/>
                  </a:lnTo>
                  <a:lnTo>
                    <a:pt x="1627213" y="1019305"/>
                  </a:lnTo>
                  <a:lnTo>
                    <a:pt x="1627215" y="1018040"/>
                  </a:lnTo>
                  <a:close/>
                </a:path>
                <a:path w="1634489" h="1407795">
                  <a:moveTo>
                    <a:pt x="1633219" y="1015495"/>
                  </a:moveTo>
                  <a:lnTo>
                    <a:pt x="1627220" y="1015495"/>
                  </a:lnTo>
                  <a:lnTo>
                    <a:pt x="1627215" y="1018040"/>
                  </a:lnTo>
                  <a:lnTo>
                    <a:pt x="1633216" y="1018035"/>
                  </a:lnTo>
                  <a:lnTo>
                    <a:pt x="1633219" y="1015495"/>
                  </a:lnTo>
                  <a:close/>
                </a:path>
                <a:path w="1634489" h="1407795">
                  <a:moveTo>
                    <a:pt x="6347" y="1012951"/>
                  </a:moveTo>
                  <a:lnTo>
                    <a:pt x="355" y="1012955"/>
                  </a:lnTo>
                  <a:lnTo>
                    <a:pt x="351" y="1015495"/>
                  </a:lnTo>
                  <a:lnTo>
                    <a:pt x="6345" y="1015491"/>
                  </a:lnTo>
                  <a:lnTo>
                    <a:pt x="6347" y="1012951"/>
                  </a:lnTo>
                  <a:close/>
                </a:path>
                <a:path w="1634489" h="1407795">
                  <a:moveTo>
                    <a:pt x="1627222" y="1014230"/>
                  </a:moveTo>
                  <a:lnTo>
                    <a:pt x="6345" y="1015495"/>
                  </a:lnTo>
                  <a:lnTo>
                    <a:pt x="1627220" y="1015495"/>
                  </a:lnTo>
                  <a:lnTo>
                    <a:pt x="1627222" y="1014230"/>
                  </a:lnTo>
                  <a:close/>
                </a:path>
                <a:path w="1634489" h="1407795">
                  <a:moveTo>
                    <a:pt x="1633222" y="1011685"/>
                  </a:moveTo>
                  <a:lnTo>
                    <a:pt x="1627226" y="1011690"/>
                  </a:lnTo>
                  <a:lnTo>
                    <a:pt x="1627222" y="1014230"/>
                  </a:lnTo>
                  <a:lnTo>
                    <a:pt x="1633220" y="1014225"/>
                  </a:lnTo>
                  <a:lnTo>
                    <a:pt x="1633222" y="1011685"/>
                  </a:lnTo>
                  <a:close/>
                </a:path>
                <a:path w="1634489" h="1407795">
                  <a:moveTo>
                    <a:pt x="6359" y="1000251"/>
                  </a:moveTo>
                  <a:lnTo>
                    <a:pt x="378" y="1000255"/>
                  </a:lnTo>
                  <a:lnTo>
                    <a:pt x="355" y="1012955"/>
                  </a:lnTo>
                  <a:lnTo>
                    <a:pt x="6347" y="1012951"/>
                  </a:lnTo>
                  <a:lnTo>
                    <a:pt x="6359" y="1000251"/>
                  </a:lnTo>
                  <a:close/>
                </a:path>
                <a:path w="1634489" h="1407795">
                  <a:moveTo>
                    <a:pt x="1633234" y="998985"/>
                  </a:moveTo>
                  <a:lnTo>
                    <a:pt x="1627250" y="998990"/>
                  </a:lnTo>
                  <a:lnTo>
                    <a:pt x="1627226" y="1011690"/>
                  </a:lnTo>
                  <a:lnTo>
                    <a:pt x="1633222" y="1011685"/>
                  </a:lnTo>
                  <a:lnTo>
                    <a:pt x="1633234" y="998985"/>
                  </a:lnTo>
                  <a:close/>
                </a:path>
                <a:path w="1634489" h="1407795">
                  <a:moveTo>
                    <a:pt x="6370" y="987555"/>
                  </a:moveTo>
                  <a:lnTo>
                    <a:pt x="399" y="987555"/>
                  </a:lnTo>
                  <a:lnTo>
                    <a:pt x="378" y="1000255"/>
                  </a:lnTo>
                  <a:lnTo>
                    <a:pt x="6359" y="1000251"/>
                  </a:lnTo>
                  <a:lnTo>
                    <a:pt x="6362" y="996445"/>
                  </a:lnTo>
                  <a:lnTo>
                    <a:pt x="1627255" y="996445"/>
                  </a:lnTo>
                  <a:lnTo>
                    <a:pt x="6362" y="995175"/>
                  </a:lnTo>
                  <a:lnTo>
                    <a:pt x="6370" y="987555"/>
                  </a:lnTo>
                  <a:close/>
                </a:path>
                <a:path w="1634489" h="1407795">
                  <a:moveTo>
                    <a:pt x="1633245" y="987555"/>
                  </a:moveTo>
                  <a:lnTo>
                    <a:pt x="1627271" y="987555"/>
                  </a:lnTo>
                  <a:lnTo>
                    <a:pt x="1627250" y="998990"/>
                  </a:lnTo>
                  <a:lnTo>
                    <a:pt x="1633234" y="998985"/>
                  </a:lnTo>
                  <a:lnTo>
                    <a:pt x="1633245" y="987555"/>
                  </a:lnTo>
                  <a:close/>
                </a:path>
                <a:path w="1634489" h="1407795">
                  <a:moveTo>
                    <a:pt x="401" y="986285"/>
                  </a:moveTo>
                  <a:lnTo>
                    <a:pt x="399" y="987555"/>
                  </a:lnTo>
                  <a:lnTo>
                    <a:pt x="401" y="986285"/>
                  </a:lnTo>
                  <a:close/>
                </a:path>
                <a:path w="1634489" h="1407795">
                  <a:moveTo>
                    <a:pt x="1633247" y="985015"/>
                  </a:moveTo>
                  <a:lnTo>
                    <a:pt x="1627273" y="985015"/>
                  </a:lnTo>
                  <a:lnTo>
                    <a:pt x="1627269" y="986285"/>
                  </a:lnTo>
                  <a:lnTo>
                    <a:pt x="1621344" y="986290"/>
                  </a:lnTo>
                  <a:lnTo>
                    <a:pt x="1633245" y="987555"/>
                  </a:lnTo>
                  <a:lnTo>
                    <a:pt x="1633247" y="985015"/>
                  </a:lnTo>
                  <a:close/>
                </a:path>
                <a:path w="1634489" h="1407795">
                  <a:moveTo>
                    <a:pt x="6372" y="985015"/>
                  </a:moveTo>
                  <a:lnTo>
                    <a:pt x="406" y="985015"/>
                  </a:lnTo>
                  <a:lnTo>
                    <a:pt x="403" y="986285"/>
                  </a:lnTo>
                  <a:lnTo>
                    <a:pt x="6371" y="986290"/>
                  </a:lnTo>
                  <a:lnTo>
                    <a:pt x="6372" y="985015"/>
                  </a:lnTo>
                  <a:close/>
                </a:path>
                <a:path w="1634489" h="1407795">
                  <a:moveTo>
                    <a:pt x="6382" y="974855"/>
                  </a:moveTo>
                  <a:lnTo>
                    <a:pt x="422" y="974855"/>
                  </a:lnTo>
                  <a:lnTo>
                    <a:pt x="406" y="985015"/>
                  </a:lnTo>
                  <a:lnTo>
                    <a:pt x="6372" y="985011"/>
                  </a:lnTo>
                  <a:lnTo>
                    <a:pt x="6382" y="974855"/>
                  </a:lnTo>
                  <a:close/>
                </a:path>
                <a:path w="1634489" h="1407795">
                  <a:moveTo>
                    <a:pt x="1627276" y="983750"/>
                  </a:moveTo>
                  <a:lnTo>
                    <a:pt x="6372" y="985015"/>
                  </a:lnTo>
                  <a:lnTo>
                    <a:pt x="1627273" y="985015"/>
                  </a:lnTo>
                  <a:lnTo>
                    <a:pt x="1627276" y="983750"/>
                  </a:lnTo>
                  <a:close/>
                </a:path>
                <a:path w="1634489" h="1407795">
                  <a:moveTo>
                    <a:pt x="1633257" y="974855"/>
                  </a:moveTo>
                  <a:lnTo>
                    <a:pt x="1627294" y="974855"/>
                  </a:lnTo>
                  <a:lnTo>
                    <a:pt x="1627276" y="983750"/>
                  </a:lnTo>
                  <a:lnTo>
                    <a:pt x="1633247" y="983745"/>
                  </a:lnTo>
                  <a:lnTo>
                    <a:pt x="1633257" y="974855"/>
                  </a:lnTo>
                  <a:close/>
                </a:path>
                <a:path w="1634489" h="1407795">
                  <a:moveTo>
                    <a:pt x="424" y="973585"/>
                  </a:moveTo>
                  <a:lnTo>
                    <a:pt x="422" y="974855"/>
                  </a:lnTo>
                  <a:lnTo>
                    <a:pt x="424" y="973585"/>
                  </a:lnTo>
                  <a:close/>
                </a:path>
                <a:path w="1634489" h="1407795">
                  <a:moveTo>
                    <a:pt x="6383" y="973590"/>
                  </a:moveTo>
                  <a:lnTo>
                    <a:pt x="6382" y="974855"/>
                  </a:lnTo>
                  <a:lnTo>
                    <a:pt x="1627294" y="974851"/>
                  </a:lnTo>
                  <a:lnTo>
                    <a:pt x="6383" y="973590"/>
                  </a:lnTo>
                  <a:close/>
                </a:path>
                <a:path w="1634489" h="1407795">
                  <a:moveTo>
                    <a:pt x="1633261" y="968505"/>
                  </a:moveTo>
                  <a:lnTo>
                    <a:pt x="1627306" y="968505"/>
                  </a:lnTo>
                  <a:lnTo>
                    <a:pt x="1627294" y="974851"/>
                  </a:lnTo>
                  <a:lnTo>
                    <a:pt x="1633257" y="974855"/>
                  </a:lnTo>
                  <a:lnTo>
                    <a:pt x="1633261" y="968505"/>
                  </a:lnTo>
                  <a:close/>
                </a:path>
                <a:path w="1634489" h="1407795">
                  <a:moveTo>
                    <a:pt x="6387" y="968505"/>
                  </a:moveTo>
                  <a:lnTo>
                    <a:pt x="435" y="968505"/>
                  </a:lnTo>
                  <a:lnTo>
                    <a:pt x="426" y="973585"/>
                  </a:lnTo>
                  <a:lnTo>
                    <a:pt x="6383" y="973590"/>
                  </a:lnTo>
                  <a:lnTo>
                    <a:pt x="6387" y="968505"/>
                  </a:lnTo>
                  <a:close/>
                </a:path>
                <a:path w="1634489" h="1407795">
                  <a:moveTo>
                    <a:pt x="6408" y="945645"/>
                  </a:moveTo>
                  <a:lnTo>
                    <a:pt x="477" y="945645"/>
                  </a:lnTo>
                  <a:lnTo>
                    <a:pt x="435" y="968505"/>
                  </a:lnTo>
                  <a:lnTo>
                    <a:pt x="6387" y="968501"/>
                  </a:lnTo>
                  <a:lnTo>
                    <a:pt x="6408" y="945645"/>
                  </a:lnTo>
                  <a:close/>
                </a:path>
                <a:path w="1634489" h="1407795">
                  <a:moveTo>
                    <a:pt x="1627308" y="967240"/>
                  </a:moveTo>
                  <a:lnTo>
                    <a:pt x="6387" y="968505"/>
                  </a:lnTo>
                  <a:lnTo>
                    <a:pt x="1627306" y="968505"/>
                  </a:lnTo>
                  <a:lnTo>
                    <a:pt x="1627308" y="967240"/>
                  </a:lnTo>
                  <a:close/>
                </a:path>
                <a:path w="1634489" h="1407795">
                  <a:moveTo>
                    <a:pt x="1633283" y="945645"/>
                  </a:moveTo>
                  <a:lnTo>
                    <a:pt x="1627347" y="945645"/>
                  </a:lnTo>
                  <a:lnTo>
                    <a:pt x="1627308" y="967240"/>
                  </a:lnTo>
                  <a:lnTo>
                    <a:pt x="1633262" y="967235"/>
                  </a:lnTo>
                  <a:lnTo>
                    <a:pt x="1633283" y="945645"/>
                  </a:lnTo>
                  <a:close/>
                </a:path>
                <a:path w="1634489" h="1407795">
                  <a:moveTo>
                    <a:pt x="6433" y="918975"/>
                  </a:moveTo>
                  <a:lnTo>
                    <a:pt x="525" y="918975"/>
                  </a:lnTo>
                  <a:lnTo>
                    <a:pt x="477" y="945645"/>
                  </a:lnTo>
                  <a:lnTo>
                    <a:pt x="6408" y="945641"/>
                  </a:lnTo>
                  <a:lnTo>
                    <a:pt x="6433" y="918975"/>
                  </a:lnTo>
                  <a:close/>
                </a:path>
                <a:path w="1634489" h="1407795">
                  <a:moveTo>
                    <a:pt x="1627350" y="944380"/>
                  </a:moveTo>
                  <a:lnTo>
                    <a:pt x="6408" y="945645"/>
                  </a:lnTo>
                  <a:lnTo>
                    <a:pt x="1627347" y="945645"/>
                  </a:lnTo>
                  <a:lnTo>
                    <a:pt x="1627350" y="944380"/>
                  </a:lnTo>
                  <a:close/>
                </a:path>
                <a:path w="1634489" h="1407795">
                  <a:moveTo>
                    <a:pt x="1633307" y="918975"/>
                  </a:moveTo>
                  <a:lnTo>
                    <a:pt x="1627396" y="918975"/>
                  </a:lnTo>
                  <a:lnTo>
                    <a:pt x="1627350" y="944380"/>
                  </a:lnTo>
                  <a:lnTo>
                    <a:pt x="1633283" y="944375"/>
                  </a:lnTo>
                  <a:lnTo>
                    <a:pt x="1633307" y="918975"/>
                  </a:lnTo>
                  <a:close/>
                </a:path>
                <a:path w="1634489" h="1407795">
                  <a:moveTo>
                    <a:pt x="6440" y="910085"/>
                  </a:moveTo>
                  <a:lnTo>
                    <a:pt x="541" y="910085"/>
                  </a:lnTo>
                  <a:lnTo>
                    <a:pt x="525" y="918975"/>
                  </a:lnTo>
                  <a:lnTo>
                    <a:pt x="6433" y="918971"/>
                  </a:lnTo>
                  <a:lnTo>
                    <a:pt x="6440" y="910085"/>
                  </a:lnTo>
                  <a:close/>
                </a:path>
                <a:path w="1634489" h="1407795">
                  <a:moveTo>
                    <a:pt x="1627398" y="917710"/>
                  </a:moveTo>
                  <a:lnTo>
                    <a:pt x="6433" y="918975"/>
                  </a:lnTo>
                  <a:lnTo>
                    <a:pt x="1627396" y="918975"/>
                  </a:lnTo>
                  <a:lnTo>
                    <a:pt x="1627398" y="917710"/>
                  </a:lnTo>
                  <a:close/>
                </a:path>
                <a:path w="1634489" h="1407795">
                  <a:moveTo>
                    <a:pt x="1633315" y="910085"/>
                  </a:moveTo>
                  <a:lnTo>
                    <a:pt x="1627410" y="910085"/>
                  </a:lnTo>
                  <a:lnTo>
                    <a:pt x="1627398" y="917710"/>
                  </a:lnTo>
                  <a:lnTo>
                    <a:pt x="1633307" y="917705"/>
                  </a:lnTo>
                  <a:lnTo>
                    <a:pt x="1633315" y="910085"/>
                  </a:lnTo>
                  <a:close/>
                </a:path>
                <a:path w="1634489" h="1407795">
                  <a:moveTo>
                    <a:pt x="1627412" y="908815"/>
                  </a:moveTo>
                  <a:lnTo>
                    <a:pt x="6441" y="908815"/>
                  </a:lnTo>
                  <a:lnTo>
                    <a:pt x="6440" y="910085"/>
                  </a:lnTo>
                  <a:lnTo>
                    <a:pt x="1627410" y="910085"/>
                  </a:lnTo>
                  <a:lnTo>
                    <a:pt x="1627412" y="908815"/>
                  </a:lnTo>
                  <a:close/>
                </a:path>
                <a:path w="1634489" h="1407795">
                  <a:moveTo>
                    <a:pt x="6452" y="897385"/>
                  </a:moveTo>
                  <a:lnTo>
                    <a:pt x="564" y="897385"/>
                  </a:lnTo>
                  <a:lnTo>
                    <a:pt x="541" y="908815"/>
                  </a:lnTo>
                  <a:lnTo>
                    <a:pt x="6441" y="908815"/>
                  </a:lnTo>
                  <a:lnTo>
                    <a:pt x="6452" y="897385"/>
                  </a:lnTo>
                  <a:close/>
                </a:path>
                <a:path w="1634489" h="1407795">
                  <a:moveTo>
                    <a:pt x="1633327" y="897385"/>
                  </a:moveTo>
                  <a:lnTo>
                    <a:pt x="1627435" y="897385"/>
                  </a:lnTo>
                  <a:lnTo>
                    <a:pt x="1627412" y="908815"/>
                  </a:lnTo>
                  <a:lnTo>
                    <a:pt x="1633315" y="908815"/>
                  </a:lnTo>
                  <a:lnTo>
                    <a:pt x="1633327" y="897385"/>
                  </a:lnTo>
                  <a:close/>
                </a:path>
                <a:path w="1634489" h="1407795">
                  <a:moveTo>
                    <a:pt x="1422044" y="1405439"/>
                  </a:moveTo>
                  <a:lnTo>
                    <a:pt x="214274" y="1405439"/>
                  </a:lnTo>
                  <a:lnTo>
                    <a:pt x="214274" y="1405820"/>
                  </a:lnTo>
                  <a:lnTo>
                    <a:pt x="816254" y="1406709"/>
                  </a:lnTo>
                  <a:lnTo>
                    <a:pt x="1420774" y="1406709"/>
                  </a:lnTo>
                  <a:lnTo>
                    <a:pt x="1420774" y="1407598"/>
                  </a:lnTo>
                  <a:lnTo>
                    <a:pt x="1422044" y="1407598"/>
                  </a:lnTo>
                  <a:lnTo>
                    <a:pt x="1422044" y="1405439"/>
                  </a:lnTo>
                  <a:close/>
                </a:path>
                <a:path w="1634489" h="1407795">
                  <a:moveTo>
                    <a:pt x="1425854" y="1402899"/>
                  </a:moveTo>
                  <a:lnTo>
                    <a:pt x="210464" y="1402899"/>
                  </a:lnTo>
                  <a:lnTo>
                    <a:pt x="210464" y="1405439"/>
                  </a:lnTo>
                  <a:lnTo>
                    <a:pt x="213004" y="1405439"/>
                  </a:lnTo>
                  <a:lnTo>
                    <a:pt x="213004" y="1404169"/>
                  </a:lnTo>
                  <a:lnTo>
                    <a:pt x="1425854" y="1404169"/>
                  </a:lnTo>
                  <a:lnTo>
                    <a:pt x="1425854" y="1402899"/>
                  </a:lnTo>
                  <a:close/>
                </a:path>
                <a:path w="1634489" h="1407795">
                  <a:moveTo>
                    <a:pt x="1425854" y="1404169"/>
                  </a:moveTo>
                  <a:lnTo>
                    <a:pt x="1424584" y="1404169"/>
                  </a:lnTo>
                  <a:lnTo>
                    <a:pt x="1424584" y="1405439"/>
                  </a:lnTo>
                  <a:lnTo>
                    <a:pt x="1425854" y="1405439"/>
                  </a:lnTo>
                  <a:lnTo>
                    <a:pt x="1425854" y="1404169"/>
                  </a:lnTo>
                  <a:close/>
                </a:path>
                <a:path w="1634489" h="1407795">
                  <a:moveTo>
                    <a:pt x="1428394" y="1401629"/>
                  </a:moveTo>
                  <a:lnTo>
                    <a:pt x="209194" y="1401629"/>
                  </a:lnTo>
                  <a:lnTo>
                    <a:pt x="209194" y="1402899"/>
                  </a:lnTo>
                  <a:lnTo>
                    <a:pt x="1428394" y="1402899"/>
                  </a:lnTo>
                  <a:lnTo>
                    <a:pt x="1428394" y="1401629"/>
                  </a:lnTo>
                  <a:close/>
                </a:path>
                <a:path w="1634489" h="1407795">
                  <a:moveTo>
                    <a:pt x="205384" y="1399470"/>
                  </a:moveTo>
                  <a:lnTo>
                    <a:pt x="205384" y="1401629"/>
                  </a:lnTo>
                  <a:lnTo>
                    <a:pt x="206654" y="1401629"/>
                  </a:lnTo>
                  <a:lnTo>
                    <a:pt x="206654" y="1400359"/>
                  </a:lnTo>
                  <a:lnTo>
                    <a:pt x="816254" y="1400359"/>
                  </a:lnTo>
                  <a:lnTo>
                    <a:pt x="205384" y="1399470"/>
                  </a:lnTo>
                  <a:close/>
                </a:path>
                <a:path w="1634489" h="1407795">
                  <a:moveTo>
                    <a:pt x="1432204" y="1401375"/>
                  </a:moveTo>
                  <a:lnTo>
                    <a:pt x="1429664" y="1401375"/>
                  </a:lnTo>
                  <a:lnTo>
                    <a:pt x="1429664" y="1401629"/>
                  </a:lnTo>
                  <a:lnTo>
                    <a:pt x="1432204" y="1401629"/>
                  </a:lnTo>
                  <a:lnTo>
                    <a:pt x="1432204" y="1401375"/>
                  </a:lnTo>
                  <a:close/>
                </a:path>
                <a:path w="1634489" h="1407795">
                  <a:moveTo>
                    <a:pt x="1630324" y="1216155"/>
                  </a:moveTo>
                  <a:lnTo>
                    <a:pt x="1626852" y="1216155"/>
                  </a:lnTo>
                  <a:lnTo>
                    <a:pt x="1626843" y="1221235"/>
                  </a:lnTo>
                  <a:lnTo>
                    <a:pt x="1627784" y="1221235"/>
                  </a:lnTo>
                  <a:lnTo>
                    <a:pt x="1627784" y="1218695"/>
                  </a:lnTo>
                  <a:lnTo>
                    <a:pt x="1629054" y="1218695"/>
                  </a:lnTo>
                  <a:lnTo>
                    <a:pt x="1629054" y="1217425"/>
                  </a:lnTo>
                  <a:lnTo>
                    <a:pt x="1630324" y="1217425"/>
                  </a:lnTo>
                  <a:lnTo>
                    <a:pt x="1630324" y="1216155"/>
                  </a:lnTo>
                  <a:close/>
                </a:path>
                <a:path w="1634489" h="1407795">
                  <a:moveTo>
                    <a:pt x="6161" y="1216155"/>
                  </a:moveTo>
                  <a:lnTo>
                    <a:pt x="5994" y="1216155"/>
                  </a:lnTo>
                  <a:lnTo>
                    <a:pt x="5994" y="1217425"/>
                  </a:lnTo>
                  <a:lnTo>
                    <a:pt x="6159" y="1217425"/>
                  </a:lnTo>
                  <a:lnTo>
                    <a:pt x="6161" y="1216155"/>
                  </a:lnTo>
                  <a:close/>
                </a:path>
                <a:path w="1634489" h="1407795">
                  <a:moveTo>
                    <a:pt x="4724" y="1214885"/>
                  </a:moveTo>
                  <a:lnTo>
                    <a:pt x="3454" y="1214885"/>
                  </a:lnTo>
                  <a:lnTo>
                    <a:pt x="3454" y="1216155"/>
                  </a:lnTo>
                  <a:lnTo>
                    <a:pt x="4724" y="1216155"/>
                  </a:lnTo>
                  <a:lnTo>
                    <a:pt x="4724" y="1214885"/>
                  </a:lnTo>
                  <a:close/>
                </a:path>
                <a:path w="1634489" h="1407795">
                  <a:moveTo>
                    <a:pt x="6166" y="1209805"/>
                  </a:moveTo>
                  <a:lnTo>
                    <a:pt x="914" y="1209805"/>
                  </a:lnTo>
                  <a:lnTo>
                    <a:pt x="914" y="1211075"/>
                  </a:lnTo>
                  <a:lnTo>
                    <a:pt x="2184" y="1211075"/>
                  </a:lnTo>
                  <a:lnTo>
                    <a:pt x="2184" y="1214885"/>
                  </a:lnTo>
                  <a:lnTo>
                    <a:pt x="6162" y="1214885"/>
                  </a:lnTo>
                  <a:lnTo>
                    <a:pt x="6166" y="1209805"/>
                  </a:lnTo>
                  <a:close/>
                </a:path>
                <a:path w="1634489" h="1407795">
                  <a:moveTo>
                    <a:pt x="1633043" y="1209805"/>
                  </a:moveTo>
                  <a:lnTo>
                    <a:pt x="1626863" y="1209805"/>
                  </a:lnTo>
                  <a:lnTo>
                    <a:pt x="1626854" y="1214885"/>
                  </a:lnTo>
                  <a:lnTo>
                    <a:pt x="1632864" y="1214885"/>
                  </a:lnTo>
                  <a:lnTo>
                    <a:pt x="1632864" y="1212345"/>
                  </a:lnTo>
                  <a:lnTo>
                    <a:pt x="1633041" y="1212345"/>
                  </a:lnTo>
                  <a:lnTo>
                    <a:pt x="1633043" y="1209805"/>
                  </a:lnTo>
                  <a:close/>
                </a:path>
                <a:path w="1634489" h="1407795">
                  <a:moveTo>
                    <a:pt x="6172" y="1203455"/>
                  </a:moveTo>
                  <a:lnTo>
                    <a:pt x="9" y="1203455"/>
                  </a:lnTo>
                  <a:lnTo>
                    <a:pt x="0" y="1208535"/>
                  </a:lnTo>
                  <a:lnTo>
                    <a:pt x="6168" y="1208535"/>
                  </a:lnTo>
                  <a:lnTo>
                    <a:pt x="6172" y="1203455"/>
                  </a:lnTo>
                  <a:close/>
                </a:path>
                <a:path w="1634489" h="1407795">
                  <a:moveTo>
                    <a:pt x="1633049" y="1203455"/>
                  </a:moveTo>
                  <a:lnTo>
                    <a:pt x="1626875" y="1203455"/>
                  </a:lnTo>
                  <a:lnTo>
                    <a:pt x="1626866" y="1208535"/>
                  </a:lnTo>
                  <a:lnTo>
                    <a:pt x="1633044" y="1208535"/>
                  </a:lnTo>
                  <a:lnTo>
                    <a:pt x="1633049" y="1203455"/>
                  </a:lnTo>
                  <a:close/>
                </a:path>
                <a:path w="1634489" h="1407795">
                  <a:moveTo>
                    <a:pt x="6178" y="1197105"/>
                  </a:moveTo>
                  <a:lnTo>
                    <a:pt x="20" y="1197105"/>
                  </a:lnTo>
                  <a:lnTo>
                    <a:pt x="11" y="1202185"/>
                  </a:lnTo>
                  <a:lnTo>
                    <a:pt x="6173" y="1202185"/>
                  </a:lnTo>
                  <a:lnTo>
                    <a:pt x="6178" y="1197105"/>
                  </a:lnTo>
                  <a:close/>
                </a:path>
                <a:path w="1634489" h="1407795">
                  <a:moveTo>
                    <a:pt x="1633054" y="1197105"/>
                  </a:moveTo>
                  <a:lnTo>
                    <a:pt x="1626887" y="1197105"/>
                  </a:lnTo>
                  <a:lnTo>
                    <a:pt x="1626877" y="1202185"/>
                  </a:lnTo>
                  <a:lnTo>
                    <a:pt x="1633050" y="1202185"/>
                  </a:lnTo>
                  <a:lnTo>
                    <a:pt x="1633054" y="1197105"/>
                  </a:lnTo>
                  <a:close/>
                </a:path>
                <a:path w="1634489" h="1407795">
                  <a:moveTo>
                    <a:pt x="6184" y="1190755"/>
                  </a:moveTo>
                  <a:lnTo>
                    <a:pt x="32" y="1190755"/>
                  </a:lnTo>
                  <a:lnTo>
                    <a:pt x="22" y="1195835"/>
                  </a:lnTo>
                  <a:lnTo>
                    <a:pt x="6179" y="1195835"/>
                  </a:lnTo>
                  <a:lnTo>
                    <a:pt x="6184" y="1190755"/>
                  </a:lnTo>
                  <a:close/>
                </a:path>
                <a:path w="1634489" h="1407795">
                  <a:moveTo>
                    <a:pt x="1633060" y="1190755"/>
                  </a:moveTo>
                  <a:lnTo>
                    <a:pt x="1626898" y="1190755"/>
                  </a:lnTo>
                  <a:lnTo>
                    <a:pt x="1626889" y="1195835"/>
                  </a:lnTo>
                  <a:lnTo>
                    <a:pt x="1633056" y="1195835"/>
                  </a:lnTo>
                  <a:lnTo>
                    <a:pt x="1633060" y="1190755"/>
                  </a:lnTo>
                  <a:close/>
                </a:path>
                <a:path w="1634489" h="1407795">
                  <a:moveTo>
                    <a:pt x="6195" y="1178055"/>
                  </a:moveTo>
                  <a:lnTo>
                    <a:pt x="55" y="1178055"/>
                  </a:lnTo>
                  <a:lnTo>
                    <a:pt x="34" y="1189485"/>
                  </a:lnTo>
                  <a:lnTo>
                    <a:pt x="6185" y="1189485"/>
                  </a:lnTo>
                  <a:lnTo>
                    <a:pt x="6195" y="1178055"/>
                  </a:lnTo>
                  <a:close/>
                </a:path>
                <a:path w="1634489" h="1407795">
                  <a:moveTo>
                    <a:pt x="1633072" y="1178055"/>
                  </a:moveTo>
                  <a:lnTo>
                    <a:pt x="1626921" y="1178055"/>
                  </a:lnTo>
                  <a:lnTo>
                    <a:pt x="1626901" y="1189485"/>
                  </a:lnTo>
                  <a:lnTo>
                    <a:pt x="1633061" y="1189485"/>
                  </a:lnTo>
                  <a:lnTo>
                    <a:pt x="1633072" y="1178055"/>
                  </a:lnTo>
                  <a:close/>
                </a:path>
                <a:path w="1634489" h="1407795">
                  <a:moveTo>
                    <a:pt x="6201" y="1171705"/>
                  </a:moveTo>
                  <a:lnTo>
                    <a:pt x="66" y="1171705"/>
                  </a:lnTo>
                  <a:lnTo>
                    <a:pt x="57" y="1176785"/>
                  </a:lnTo>
                  <a:lnTo>
                    <a:pt x="6196" y="1176785"/>
                  </a:lnTo>
                  <a:lnTo>
                    <a:pt x="6201" y="1171705"/>
                  </a:lnTo>
                  <a:close/>
                </a:path>
                <a:path w="1634489" h="1407795">
                  <a:moveTo>
                    <a:pt x="1633077" y="1171705"/>
                  </a:moveTo>
                  <a:lnTo>
                    <a:pt x="1626933" y="1171705"/>
                  </a:lnTo>
                  <a:lnTo>
                    <a:pt x="1626924" y="1176785"/>
                  </a:lnTo>
                  <a:lnTo>
                    <a:pt x="1633073" y="1176785"/>
                  </a:lnTo>
                  <a:lnTo>
                    <a:pt x="1633077" y="1171705"/>
                  </a:lnTo>
                  <a:close/>
                </a:path>
                <a:path w="1634489" h="1407795">
                  <a:moveTo>
                    <a:pt x="6213" y="1159005"/>
                  </a:moveTo>
                  <a:lnTo>
                    <a:pt x="89" y="1159005"/>
                  </a:lnTo>
                  <a:lnTo>
                    <a:pt x="68" y="1170435"/>
                  </a:lnTo>
                  <a:lnTo>
                    <a:pt x="6202" y="1170435"/>
                  </a:lnTo>
                  <a:lnTo>
                    <a:pt x="6213" y="1159005"/>
                  </a:lnTo>
                  <a:close/>
                </a:path>
                <a:path w="1634489" h="1407795">
                  <a:moveTo>
                    <a:pt x="1633089" y="1159005"/>
                  </a:moveTo>
                  <a:lnTo>
                    <a:pt x="1626956" y="1159005"/>
                  </a:lnTo>
                  <a:lnTo>
                    <a:pt x="1626935" y="1170435"/>
                  </a:lnTo>
                  <a:lnTo>
                    <a:pt x="1633079" y="1170435"/>
                  </a:lnTo>
                  <a:lnTo>
                    <a:pt x="1633089" y="1159005"/>
                  </a:lnTo>
                  <a:close/>
                </a:path>
                <a:path w="1634489" h="1407795">
                  <a:moveTo>
                    <a:pt x="6218" y="1152655"/>
                  </a:moveTo>
                  <a:lnTo>
                    <a:pt x="100" y="1152655"/>
                  </a:lnTo>
                  <a:lnTo>
                    <a:pt x="91" y="1157735"/>
                  </a:lnTo>
                  <a:lnTo>
                    <a:pt x="6214" y="1157735"/>
                  </a:lnTo>
                  <a:lnTo>
                    <a:pt x="6218" y="1152655"/>
                  </a:lnTo>
                  <a:close/>
                </a:path>
                <a:path w="1634489" h="1407795">
                  <a:moveTo>
                    <a:pt x="1633095" y="1152655"/>
                  </a:moveTo>
                  <a:lnTo>
                    <a:pt x="1626968" y="1152655"/>
                  </a:lnTo>
                  <a:lnTo>
                    <a:pt x="1626958" y="1157735"/>
                  </a:lnTo>
                  <a:lnTo>
                    <a:pt x="1633090" y="1157735"/>
                  </a:lnTo>
                  <a:lnTo>
                    <a:pt x="1633095" y="1152655"/>
                  </a:lnTo>
                  <a:close/>
                </a:path>
                <a:path w="1634489" h="1407795">
                  <a:moveTo>
                    <a:pt x="6230" y="1139955"/>
                  </a:moveTo>
                  <a:lnTo>
                    <a:pt x="123" y="1139955"/>
                  </a:lnTo>
                  <a:lnTo>
                    <a:pt x="103" y="1151385"/>
                  </a:lnTo>
                  <a:lnTo>
                    <a:pt x="6220" y="1151385"/>
                  </a:lnTo>
                  <a:lnTo>
                    <a:pt x="6230" y="1139955"/>
                  </a:lnTo>
                  <a:close/>
                </a:path>
                <a:path w="1634489" h="1407795">
                  <a:moveTo>
                    <a:pt x="1633106" y="1139955"/>
                  </a:moveTo>
                  <a:lnTo>
                    <a:pt x="1626991" y="1139955"/>
                  </a:lnTo>
                  <a:lnTo>
                    <a:pt x="1626970" y="1151385"/>
                  </a:lnTo>
                  <a:lnTo>
                    <a:pt x="1633096" y="1151385"/>
                  </a:lnTo>
                  <a:lnTo>
                    <a:pt x="1633106" y="1139955"/>
                  </a:lnTo>
                  <a:close/>
                </a:path>
                <a:path w="1634489" h="1407795">
                  <a:moveTo>
                    <a:pt x="6236" y="1133605"/>
                  </a:moveTo>
                  <a:lnTo>
                    <a:pt x="135" y="1133605"/>
                  </a:lnTo>
                  <a:lnTo>
                    <a:pt x="126" y="1138685"/>
                  </a:lnTo>
                  <a:lnTo>
                    <a:pt x="6231" y="1138685"/>
                  </a:lnTo>
                  <a:lnTo>
                    <a:pt x="6236" y="1133605"/>
                  </a:lnTo>
                  <a:close/>
                </a:path>
                <a:path w="1634489" h="1407795">
                  <a:moveTo>
                    <a:pt x="1633112" y="1133605"/>
                  </a:moveTo>
                  <a:lnTo>
                    <a:pt x="1627002" y="1133605"/>
                  </a:lnTo>
                  <a:lnTo>
                    <a:pt x="1626993" y="1138685"/>
                  </a:lnTo>
                  <a:lnTo>
                    <a:pt x="1633107" y="1138685"/>
                  </a:lnTo>
                  <a:lnTo>
                    <a:pt x="1633112" y="1133605"/>
                  </a:lnTo>
                  <a:close/>
                </a:path>
                <a:path w="1634489" h="1407795">
                  <a:moveTo>
                    <a:pt x="6243" y="1125985"/>
                  </a:moveTo>
                  <a:lnTo>
                    <a:pt x="149" y="1125985"/>
                  </a:lnTo>
                  <a:lnTo>
                    <a:pt x="137" y="1132335"/>
                  </a:lnTo>
                  <a:lnTo>
                    <a:pt x="6237" y="1132335"/>
                  </a:lnTo>
                  <a:lnTo>
                    <a:pt x="6243" y="1125985"/>
                  </a:lnTo>
                  <a:close/>
                </a:path>
                <a:path w="1634489" h="1407795">
                  <a:moveTo>
                    <a:pt x="1633119" y="1125985"/>
                  </a:moveTo>
                  <a:lnTo>
                    <a:pt x="1627016" y="1125985"/>
                  </a:lnTo>
                  <a:lnTo>
                    <a:pt x="1627005" y="1132335"/>
                  </a:lnTo>
                  <a:lnTo>
                    <a:pt x="1633113" y="1132335"/>
                  </a:lnTo>
                  <a:lnTo>
                    <a:pt x="1633119" y="1125985"/>
                  </a:lnTo>
                  <a:close/>
                </a:path>
                <a:path w="1634489" h="1407795">
                  <a:moveTo>
                    <a:pt x="6254" y="1113285"/>
                  </a:moveTo>
                  <a:lnTo>
                    <a:pt x="172" y="1113285"/>
                  </a:lnTo>
                  <a:lnTo>
                    <a:pt x="151" y="1124715"/>
                  </a:lnTo>
                  <a:lnTo>
                    <a:pt x="6244" y="1124715"/>
                  </a:lnTo>
                  <a:lnTo>
                    <a:pt x="6254" y="1113285"/>
                  </a:lnTo>
                  <a:close/>
                </a:path>
                <a:path w="1634489" h="1407795">
                  <a:moveTo>
                    <a:pt x="1633130" y="1113285"/>
                  </a:moveTo>
                  <a:lnTo>
                    <a:pt x="1627039" y="1113285"/>
                  </a:lnTo>
                  <a:lnTo>
                    <a:pt x="1627019" y="1124715"/>
                  </a:lnTo>
                  <a:lnTo>
                    <a:pt x="1633120" y="1124715"/>
                  </a:lnTo>
                  <a:lnTo>
                    <a:pt x="1633130" y="1113285"/>
                  </a:lnTo>
                  <a:close/>
                </a:path>
                <a:path w="1634489" h="1407795">
                  <a:moveTo>
                    <a:pt x="6272" y="1094235"/>
                  </a:moveTo>
                  <a:lnTo>
                    <a:pt x="206" y="1094235"/>
                  </a:lnTo>
                  <a:lnTo>
                    <a:pt x="174" y="1112015"/>
                  </a:lnTo>
                  <a:lnTo>
                    <a:pt x="6255" y="1112015"/>
                  </a:lnTo>
                  <a:lnTo>
                    <a:pt x="6272" y="1094235"/>
                  </a:lnTo>
                  <a:close/>
                </a:path>
                <a:path w="1634489" h="1407795">
                  <a:moveTo>
                    <a:pt x="1633147" y="1094235"/>
                  </a:moveTo>
                  <a:lnTo>
                    <a:pt x="1627074" y="1094235"/>
                  </a:lnTo>
                  <a:lnTo>
                    <a:pt x="1627042" y="1112015"/>
                  </a:lnTo>
                  <a:lnTo>
                    <a:pt x="1633131" y="1112015"/>
                  </a:lnTo>
                  <a:lnTo>
                    <a:pt x="1633147" y="1094235"/>
                  </a:lnTo>
                  <a:close/>
                </a:path>
                <a:path w="1634489" h="1407795">
                  <a:moveTo>
                    <a:pt x="6283" y="1081535"/>
                  </a:moveTo>
                  <a:lnTo>
                    <a:pt x="229" y="1081535"/>
                  </a:lnTo>
                  <a:lnTo>
                    <a:pt x="208" y="1092965"/>
                  </a:lnTo>
                  <a:lnTo>
                    <a:pt x="6273" y="1092965"/>
                  </a:lnTo>
                  <a:lnTo>
                    <a:pt x="6283" y="1081535"/>
                  </a:lnTo>
                  <a:close/>
                </a:path>
                <a:path w="1634489" h="1407795">
                  <a:moveTo>
                    <a:pt x="1633159" y="1081535"/>
                  </a:moveTo>
                  <a:lnTo>
                    <a:pt x="1627097" y="1081535"/>
                  </a:lnTo>
                  <a:lnTo>
                    <a:pt x="1627076" y="1092965"/>
                  </a:lnTo>
                  <a:lnTo>
                    <a:pt x="1633149" y="1092965"/>
                  </a:lnTo>
                  <a:lnTo>
                    <a:pt x="1633159" y="1081535"/>
                  </a:lnTo>
                  <a:close/>
                </a:path>
                <a:path w="1634489" h="1407795">
                  <a:moveTo>
                    <a:pt x="6289" y="1075185"/>
                  </a:moveTo>
                  <a:lnTo>
                    <a:pt x="240" y="1075185"/>
                  </a:lnTo>
                  <a:lnTo>
                    <a:pt x="231" y="1080265"/>
                  </a:lnTo>
                  <a:lnTo>
                    <a:pt x="6284" y="1080265"/>
                  </a:lnTo>
                  <a:lnTo>
                    <a:pt x="6289" y="1075185"/>
                  </a:lnTo>
                  <a:close/>
                </a:path>
                <a:path w="1634489" h="1407795">
                  <a:moveTo>
                    <a:pt x="1633165" y="1075185"/>
                  </a:moveTo>
                  <a:lnTo>
                    <a:pt x="1627109" y="1075185"/>
                  </a:lnTo>
                  <a:lnTo>
                    <a:pt x="1627100" y="1080265"/>
                  </a:lnTo>
                  <a:lnTo>
                    <a:pt x="1633160" y="1080265"/>
                  </a:lnTo>
                  <a:lnTo>
                    <a:pt x="1633165" y="1075185"/>
                  </a:lnTo>
                  <a:close/>
                </a:path>
                <a:path w="1634489" h="1407795">
                  <a:moveTo>
                    <a:pt x="6301" y="1062485"/>
                  </a:moveTo>
                  <a:lnTo>
                    <a:pt x="263" y="1062485"/>
                  </a:lnTo>
                  <a:lnTo>
                    <a:pt x="243" y="1073915"/>
                  </a:lnTo>
                  <a:lnTo>
                    <a:pt x="6290" y="1073915"/>
                  </a:lnTo>
                  <a:lnTo>
                    <a:pt x="6301" y="1062485"/>
                  </a:lnTo>
                  <a:close/>
                </a:path>
                <a:path w="1634489" h="1407795">
                  <a:moveTo>
                    <a:pt x="1633176" y="1062485"/>
                  </a:moveTo>
                  <a:lnTo>
                    <a:pt x="1627132" y="1062485"/>
                  </a:lnTo>
                  <a:lnTo>
                    <a:pt x="1627111" y="1073915"/>
                  </a:lnTo>
                  <a:lnTo>
                    <a:pt x="1633166" y="1073915"/>
                  </a:lnTo>
                  <a:lnTo>
                    <a:pt x="1633176" y="1062485"/>
                  </a:lnTo>
                  <a:close/>
                </a:path>
                <a:path w="1634489" h="1407795">
                  <a:moveTo>
                    <a:pt x="6312" y="1049785"/>
                  </a:moveTo>
                  <a:lnTo>
                    <a:pt x="286" y="1049785"/>
                  </a:lnTo>
                  <a:lnTo>
                    <a:pt x="266" y="1061215"/>
                  </a:lnTo>
                  <a:lnTo>
                    <a:pt x="6302" y="1061215"/>
                  </a:lnTo>
                  <a:lnTo>
                    <a:pt x="6312" y="1049785"/>
                  </a:lnTo>
                  <a:close/>
                </a:path>
                <a:path w="1634489" h="1407795">
                  <a:moveTo>
                    <a:pt x="1633188" y="1049785"/>
                  </a:moveTo>
                  <a:lnTo>
                    <a:pt x="1627155" y="1049785"/>
                  </a:lnTo>
                  <a:lnTo>
                    <a:pt x="1627134" y="1061215"/>
                  </a:lnTo>
                  <a:lnTo>
                    <a:pt x="1633177" y="1061215"/>
                  </a:lnTo>
                  <a:lnTo>
                    <a:pt x="1633188" y="1049785"/>
                  </a:lnTo>
                  <a:close/>
                </a:path>
              </a:pathLst>
            </a:custGeom>
            <a:solidFill>
              <a:srgbClr val="004B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398435" y="5131114"/>
              <a:ext cx="1623060" cy="1395730"/>
            </a:xfrm>
            <a:custGeom>
              <a:avLst/>
              <a:gdLst/>
              <a:ahLst/>
              <a:cxnLst/>
              <a:rect l="l" t="t" r="r" b="b"/>
              <a:pathLst>
                <a:path w="1623060" h="1395729">
                  <a:moveTo>
                    <a:pt x="201764" y="0"/>
                  </a:moveTo>
                  <a:lnTo>
                    <a:pt x="201764" y="955"/>
                  </a:lnTo>
                  <a:lnTo>
                    <a:pt x="200494" y="955"/>
                  </a:lnTo>
                  <a:lnTo>
                    <a:pt x="200494" y="2225"/>
                  </a:lnTo>
                  <a:lnTo>
                    <a:pt x="1423504" y="2225"/>
                  </a:lnTo>
                  <a:lnTo>
                    <a:pt x="1423504" y="1913"/>
                  </a:lnTo>
                  <a:lnTo>
                    <a:pt x="201764" y="0"/>
                  </a:lnTo>
                  <a:close/>
                </a:path>
                <a:path w="1623060" h="1395729">
                  <a:moveTo>
                    <a:pt x="1431124" y="6035"/>
                  </a:moveTo>
                  <a:lnTo>
                    <a:pt x="192874" y="6035"/>
                  </a:lnTo>
                  <a:lnTo>
                    <a:pt x="192874" y="6328"/>
                  </a:lnTo>
                  <a:lnTo>
                    <a:pt x="1432394" y="8285"/>
                  </a:lnTo>
                  <a:lnTo>
                    <a:pt x="1432394" y="7305"/>
                  </a:lnTo>
                  <a:lnTo>
                    <a:pt x="1431124" y="7305"/>
                  </a:lnTo>
                  <a:lnTo>
                    <a:pt x="1431124" y="6035"/>
                  </a:lnTo>
                  <a:close/>
                </a:path>
                <a:path w="1623060" h="1395729">
                  <a:moveTo>
                    <a:pt x="1428584" y="4765"/>
                  </a:moveTo>
                  <a:lnTo>
                    <a:pt x="194144" y="4765"/>
                  </a:lnTo>
                  <a:lnTo>
                    <a:pt x="194144" y="6035"/>
                  </a:lnTo>
                  <a:lnTo>
                    <a:pt x="1428584" y="6035"/>
                  </a:lnTo>
                  <a:lnTo>
                    <a:pt x="1428584" y="4765"/>
                  </a:lnTo>
                  <a:close/>
                </a:path>
                <a:path w="1623060" h="1395729">
                  <a:moveTo>
                    <a:pt x="1427314" y="3495"/>
                  </a:moveTo>
                  <a:lnTo>
                    <a:pt x="196684" y="3495"/>
                  </a:lnTo>
                  <a:lnTo>
                    <a:pt x="196684" y="4765"/>
                  </a:lnTo>
                  <a:lnTo>
                    <a:pt x="1427314" y="4765"/>
                  </a:lnTo>
                  <a:lnTo>
                    <a:pt x="1427314" y="3495"/>
                  </a:lnTo>
                  <a:close/>
                </a:path>
                <a:path w="1623060" h="1395729">
                  <a:moveTo>
                    <a:pt x="1424774" y="2225"/>
                  </a:moveTo>
                  <a:lnTo>
                    <a:pt x="197954" y="2225"/>
                  </a:lnTo>
                  <a:lnTo>
                    <a:pt x="197954" y="3495"/>
                  </a:lnTo>
                  <a:lnTo>
                    <a:pt x="1424774" y="3495"/>
                  </a:lnTo>
                  <a:lnTo>
                    <a:pt x="1424774" y="2225"/>
                  </a:lnTo>
                  <a:close/>
                </a:path>
                <a:path w="1623060" h="1395729">
                  <a:moveTo>
                    <a:pt x="7296" y="177485"/>
                  </a:moveTo>
                  <a:lnTo>
                    <a:pt x="6184" y="177485"/>
                  </a:lnTo>
                  <a:lnTo>
                    <a:pt x="6184" y="178755"/>
                  </a:lnTo>
                  <a:lnTo>
                    <a:pt x="7295" y="178755"/>
                  </a:lnTo>
                  <a:lnTo>
                    <a:pt x="7296" y="177485"/>
                  </a:lnTo>
                  <a:close/>
                </a:path>
                <a:path w="1623060" h="1395729">
                  <a:moveTo>
                    <a:pt x="1616544" y="176215"/>
                  </a:moveTo>
                  <a:lnTo>
                    <a:pt x="1616236" y="176215"/>
                  </a:lnTo>
                  <a:lnTo>
                    <a:pt x="1616231" y="178755"/>
                  </a:lnTo>
                  <a:lnTo>
                    <a:pt x="1617814" y="178755"/>
                  </a:lnTo>
                  <a:lnTo>
                    <a:pt x="1617814" y="177485"/>
                  </a:lnTo>
                  <a:lnTo>
                    <a:pt x="1616544" y="177485"/>
                  </a:lnTo>
                  <a:lnTo>
                    <a:pt x="1616544" y="176215"/>
                  </a:lnTo>
                  <a:close/>
                </a:path>
                <a:path w="1623060" h="1395729">
                  <a:moveTo>
                    <a:pt x="7295" y="178755"/>
                  </a:moveTo>
                  <a:lnTo>
                    <a:pt x="4914" y="178755"/>
                  </a:lnTo>
                  <a:lnTo>
                    <a:pt x="4914" y="180025"/>
                  </a:lnTo>
                  <a:lnTo>
                    <a:pt x="3644" y="180025"/>
                  </a:lnTo>
                  <a:lnTo>
                    <a:pt x="3644" y="181295"/>
                  </a:lnTo>
                  <a:lnTo>
                    <a:pt x="7293" y="181295"/>
                  </a:lnTo>
                  <a:lnTo>
                    <a:pt x="7295" y="178755"/>
                  </a:lnTo>
                  <a:close/>
                </a:path>
                <a:path w="1623060" h="1395729">
                  <a:moveTo>
                    <a:pt x="1619084" y="178755"/>
                  </a:moveTo>
                  <a:lnTo>
                    <a:pt x="1616231" y="178755"/>
                  </a:lnTo>
                  <a:lnTo>
                    <a:pt x="1616226" y="181295"/>
                  </a:lnTo>
                  <a:lnTo>
                    <a:pt x="1620354" y="181295"/>
                  </a:lnTo>
                  <a:lnTo>
                    <a:pt x="1620354" y="180025"/>
                  </a:lnTo>
                  <a:lnTo>
                    <a:pt x="1619084" y="180025"/>
                  </a:lnTo>
                  <a:lnTo>
                    <a:pt x="1619084" y="178755"/>
                  </a:lnTo>
                  <a:close/>
                </a:path>
                <a:path w="1623060" h="1395729">
                  <a:moveTo>
                    <a:pt x="7293" y="181295"/>
                  </a:moveTo>
                  <a:lnTo>
                    <a:pt x="2374" y="181295"/>
                  </a:lnTo>
                  <a:lnTo>
                    <a:pt x="2374" y="182565"/>
                  </a:lnTo>
                  <a:lnTo>
                    <a:pt x="1104" y="182565"/>
                  </a:lnTo>
                  <a:lnTo>
                    <a:pt x="1104" y="185105"/>
                  </a:lnTo>
                  <a:lnTo>
                    <a:pt x="7289" y="185105"/>
                  </a:lnTo>
                  <a:lnTo>
                    <a:pt x="7293" y="181295"/>
                  </a:lnTo>
                  <a:close/>
                </a:path>
                <a:path w="1623060" h="1395729">
                  <a:moveTo>
                    <a:pt x="1620354" y="181295"/>
                  </a:moveTo>
                  <a:lnTo>
                    <a:pt x="1616226" y="181295"/>
                  </a:lnTo>
                  <a:lnTo>
                    <a:pt x="1616219" y="185105"/>
                  </a:lnTo>
                  <a:lnTo>
                    <a:pt x="1622561" y="185105"/>
                  </a:lnTo>
                  <a:lnTo>
                    <a:pt x="1622563" y="183835"/>
                  </a:lnTo>
                  <a:lnTo>
                    <a:pt x="1621624" y="183835"/>
                  </a:lnTo>
                  <a:lnTo>
                    <a:pt x="1621624" y="182565"/>
                  </a:lnTo>
                  <a:lnTo>
                    <a:pt x="1620354" y="182565"/>
                  </a:lnTo>
                  <a:lnTo>
                    <a:pt x="1620354" y="181295"/>
                  </a:lnTo>
                  <a:close/>
                </a:path>
                <a:path w="1623060" h="1395729">
                  <a:moveTo>
                    <a:pt x="7289" y="185105"/>
                  </a:moveTo>
                  <a:lnTo>
                    <a:pt x="935" y="185105"/>
                  </a:lnTo>
                  <a:lnTo>
                    <a:pt x="933" y="187645"/>
                  </a:lnTo>
                  <a:lnTo>
                    <a:pt x="7287" y="187645"/>
                  </a:lnTo>
                  <a:lnTo>
                    <a:pt x="7289" y="185105"/>
                  </a:lnTo>
                  <a:close/>
                </a:path>
                <a:path w="1623060" h="1395729">
                  <a:moveTo>
                    <a:pt x="1622561" y="185105"/>
                  </a:moveTo>
                  <a:lnTo>
                    <a:pt x="1616219" y="185105"/>
                  </a:lnTo>
                  <a:lnTo>
                    <a:pt x="1616214" y="187645"/>
                  </a:lnTo>
                  <a:lnTo>
                    <a:pt x="1622556" y="187645"/>
                  </a:lnTo>
                  <a:lnTo>
                    <a:pt x="1622561" y="185105"/>
                  </a:lnTo>
                  <a:close/>
                </a:path>
                <a:path w="1623060" h="1395729">
                  <a:moveTo>
                    <a:pt x="7287" y="187645"/>
                  </a:moveTo>
                  <a:lnTo>
                    <a:pt x="933" y="187645"/>
                  </a:lnTo>
                  <a:lnTo>
                    <a:pt x="927" y="193995"/>
                  </a:lnTo>
                  <a:lnTo>
                    <a:pt x="7281" y="193995"/>
                  </a:lnTo>
                  <a:lnTo>
                    <a:pt x="7287" y="187645"/>
                  </a:lnTo>
                  <a:close/>
                </a:path>
                <a:path w="1623060" h="1395729">
                  <a:moveTo>
                    <a:pt x="1622556" y="187645"/>
                  </a:moveTo>
                  <a:lnTo>
                    <a:pt x="1616214" y="187645"/>
                  </a:lnTo>
                  <a:lnTo>
                    <a:pt x="1616203" y="193995"/>
                  </a:lnTo>
                  <a:lnTo>
                    <a:pt x="1622544" y="193995"/>
                  </a:lnTo>
                  <a:lnTo>
                    <a:pt x="1622556" y="187645"/>
                  </a:lnTo>
                  <a:close/>
                </a:path>
                <a:path w="1623060" h="1395729">
                  <a:moveTo>
                    <a:pt x="7281" y="193995"/>
                  </a:moveTo>
                  <a:lnTo>
                    <a:pt x="927" y="193995"/>
                  </a:lnTo>
                  <a:lnTo>
                    <a:pt x="921" y="200345"/>
                  </a:lnTo>
                  <a:lnTo>
                    <a:pt x="7275" y="200345"/>
                  </a:lnTo>
                  <a:lnTo>
                    <a:pt x="7281" y="193995"/>
                  </a:lnTo>
                  <a:close/>
                </a:path>
                <a:path w="1623060" h="1395729">
                  <a:moveTo>
                    <a:pt x="1622544" y="193995"/>
                  </a:moveTo>
                  <a:lnTo>
                    <a:pt x="1616203" y="193995"/>
                  </a:lnTo>
                  <a:lnTo>
                    <a:pt x="1616191" y="200345"/>
                  </a:lnTo>
                  <a:lnTo>
                    <a:pt x="1622533" y="200345"/>
                  </a:lnTo>
                  <a:lnTo>
                    <a:pt x="1622544" y="193995"/>
                  </a:lnTo>
                  <a:close/>
                </a:path>
                <a:path w="1623060" h="1395729">
                  <a:moveTo>
                    <a:pt x="7275" y="200345"/>
                  </a:moveTo>
                  <a:lnTo>
                    <a:pt x="921" y="200345"/>
                  </a:lnTo>
                  <a:lnTo>
                    <a:pt x="906" y="216855"/>
                  </a:lnTo>
                  <a:lnTo>
                    <a:pt x="7260" y="216855"/>
                  </a:lnTo>
                  <a:lnTo>
                    <a:pt x="7275" y="200345"/>
                  </a:lnTo>
                  <a:close/>
                </a:path>
                <a:path w="1623060" h="1395729">
                  <a:moveTo>
                    <a:pt x="1622533" y="200345"/>
                  </a:moveTo>
                  <a:lnTo>
                    <a:pt x="1616191" y="200345"/>
                  </a:lnTo>
                  <a:lnTo>
                    <a:pt x="1616161" y="216855"/>
                  </a:lnTo>
                  <a:lnTo>
                    <a:pt x="1622503" y="216855"/>
                  </a:lnTo>
                  <a:lnTo>
                    <a:pt x="1622533" y="200345"/>
                  </a:lnTo>
                  <a:close/>
                </a:path>
                <a:path w="1623060" h="1395729">
                  <a:moveTo>
                    <a:pt x="7260" y="216855"/>
                  </a:moveTo>
                  <a:lnTo>
                    <a:pt x="906" y="216855"/>
                  </a:lnTo>
                  <a:lnTo>
                    <a:pt x="889" y="235905"/>
                  </a:lnTo>
                  <a:lnTo>
                    <a:pt x="7242" y="235905"/>
                  </a:lnTo>
                  <a:lnTo>
                    <a:pt x="7260" y="216855"/>
                  </a:lnTo>
                  <a:close/>
                </a:path>
                <a:path w="1623060" h="1395729">
                  <a:moveTo>
                    <a:pt x="1622503" y="216855"/>
                  </a:moveTo>
                  <a:lnTo>
                    <a:pt x="1616161" y="216855"/>
                  </a:lnTo>
                  <a:lnTo>
                    <a:pt x="1616126" y="235905"/>
                  </a:lnTo>
                  <a:lnTo>
                    <a:pt x="1622468" y="235905"/>
                  </a:lnTo>
                  <a:lnTo>
                    <a:pt x="1622503" y="216855"/>
                  </a:lnTo>
                  <a:close/>
                </a:path>
                <a:path w="1623060" h="1395729">
                  <a:moveTo>
                    <a:pt x="7242" y="235905"/>
                  </a:moveTo>
                  <a:lnTo>
                    <a:pt x="889" y="235905"/>
                  </a:lnTo>
                  <a:lnTo>
                    <a:pt x="875" y="251145"/>
                  </a:lnTo>
                  <a:lnTo>
                    <a:pt x="7228" y="251145"/>
                  </a:lnTo>
                  <a:lnTo>
                    <a:pt x="7242" y="235905"/>
                  </a:lnTo>
                  <a:close/>
                </a:path>
                <a:path w="1623060" h="1395729">
                  <a:moveTo>
                    <a:pt x="1622468" y="235905"/>
                  </a:moveTo>
                  <a:lnTo>
                    <a:pt x="1616126" y="235905"/>
                  </a:lnTo>
                  <a:lnTo>
                    <a:pt x="1616098" y="251145"/>
                  </a:lnTo>
                  <a:lnTo>
                    <a:pt x="1622440" y="251145"/>
                  </a:lnTo>
                  <a:lnTo>
                    <a:pt x="1622468" y="235905"/>
                  </a:lnTo>
                  <a:close/>
                </a:path>
                <a:path w="1623060" h="1395729">
                  <a:moveTo>
                    <a:pt x="7055" y="440375"/>
                  </a:moveTo>
                  <a:lnTo>
                    <a:pt x="703" y="440375"/>
                  </a:lnTo>
                  <a:lnTo>
                    <a:pt x="692" y="451805"/>
                  </a:lnTo>
                  <a:lnTo>
                    <a:pt x="7044" y="451805"/>
                  </a:lnTo>
                  <a:lnTo>
                    <a:pt x="7055" y="440375"/>
                  </a:lnTo>
                  <a:close/>
                </a:path>
                <a:path w="1623060" h="1395729">
                  <a:moveTo>
                    <a:pt x="1622097" y="440375"/>
                  </a:moveTo>
                  <a:lnTo>
                    <a:pt x="1615752" y="440375"/>
                  </a:lnTo>
                  <a:lnTo>
                    <a:pt x="1615728" y="451805"/>
                  </a:lnTo>
                  <a:lnTo>
                    <a:pt x="1622074" y="451805"/>
                  </a:lnTo>
                  <a:lnTo>
                    <a:pt x="1622097" y="440375"/>
                  </a:lnTo>
                  <a:close/>
                </a:path>
                <a:path w="1623060" h="1395729">
                  <a:moveTo>
                    <a:pt x="7056" y="439105"/>
                  </a:moveTo>
                  <a:lnTo>
                    <a:pt x="7055" y="440375"/>
                  </a:lnTo>
                  <a:lnTo>
                    <a:pt x="1615752" y="440375"/>
                  </a:lnTo>
                  <a:lnTo>
                    <a:pt x="7056" y="439105"/>
                  </a:lnTo>
                  <a:close/>
                </a:path>
                <a:path w="1623060" h="1395729">
                  <a:moveTo>
                    <a:pt x="7094" y="398465"/>
                  </a:moveTo>
                  <a:lnTo>
                    <a:pt x="741" y="398465"/>
                  </a:lnTo>
                  <a:lnTo>
                    <a:pt x="703" y="439105"/>
                  </a:lnTo>
                  <a:lnTo>
                    <a:pt x="7056" y="439105"/>
                  </a:lnTo>
                  <a:lnTo>
                    <a:pt x="7094" y="398465"/>
                  </a:lnTo>
                  <a:close/>
                </a:path>
                <a:path w="1623060" h="1395729">
                  <a:moveTo>
                    <a:pt x="1622174" y="398465"/>
                  </a:moveTo>
                  <a:lnTo>
                    <a:pt x="1615829" y="398465"/>
                  </a:lnTo>
                  <a:lnTo>
                    <a:pt x="1615752" y="439105"/>
                  </a:lnTo>
                  <a:lnTo>
                    <a:pt x="1622097" y="439105"/>
                  </a:lnTo>
                  <a:lnTo>
                    <a:pt x="1622174" y="398465"/>
                  </a:lnTo>
                  <a:close/>
                </a:path>
                <a:path w="1623060" h="1395729">
                  <a:moveTo>
                    <a:pt x="1615761" y="434025"/>
                  </a:moveTo>
                  <a:lnTo>
                    <a:pt x="7060" y="435295"/>
                  </a:lnTo>
                  <a:lnTo>
                    <a:pt x="1615759" y="435295"/>
                  </a:lnTo>
                  <a:lnTo>
                    <a:pt x="1615761" y="434025"/>
                  </a:lnTo>
                  <a:close/>
                </a:path>
                <a:path w="1623060" h="1395729">
                  <a:moveTo>
                    <a:pt x="1615796" y="414975"/>
                  </a:moveTo>
                  <a:lnTo>
                    <a:pt x="7078" y="416245"/>
                  </a:lnTo>
                  <a:lnTo>
                    <a:pt x="1615794" y="416245"/>
                  </a:lnTo>
                  <a:lnTo>
                    <a:pt x="1615796" y="414975"/>
                  </a:lnTo>
                  <a:close/>
                </a:path>
                <a:path w="1623060" h="1395729">
                  <a:moveTo>
                    <a:pt x="742" y="397195"/>
                  </a:moveTo>
                  <a:lnTo>
                    <a:pt x="741" y="398465"/>
                  </a:lnTo>
                  <a:lnTo>
                    <a:pt x="742" y="397195"/>
                  </a:lnTo>
                  <a:close/>
                </a:path>
                <a:path w="1623060" h="1395729">
                  <a:moveTo>
                    <a:pt x="1622209" y="379415"/>
                  </a:moveTo>
                  <a:lnTo>
                    <a:pt x="1615864" y="379415"/>
                  </a:lnTo>
                  <a:lnTo>
                    <a:pt x="1615829" y="398460"/>
                  </a:lnTo>
                  <a:lnTo>
                    <a:pt x="1622174" y="398465"/>
                  </a:lnTo>
                  <a:lnTo>
                    <a:pt x="1622209" y="379415"/>
                  </a:lnTo>
                  <a:close/>
                </a:path>
                <a:path w="1623060" h="1395729">
                  <a:moveTo>
                    <a:pt x="7112" y="379415"/>
                  </a:moveTo>
                  <a:lnTo>
                    <a:pt x="759" y="379415"/>
                  </a:lnTo>
                  <a:lnTo>
                    <a:pt x="743" y="397195"/>
                  </a:lnTo>
                  <a:lnTo>
                    <a:pt x="811941" y="397831"/>
                  </a:lnTo>
                  <a:lnTo>
                    <a:pt x="7095" y="397195"/>
                  </a:lnTo>
                  <a:lnTo>
                    <a:pt x="7112" y="379415"/>
                  </a:lnTo>
                  <a:close/>
                </a:path>
                <a:path w="1623060" h="1395729">
                  <a:moveTo>
                    <a:pt x="7101" y="390845"/>
                  </a:moveTo>
                  <a:lnTo>
                    <a:pt x="7100" y="392115"/>
                  </a:lnTo>
                  <a:lnTo>
                    <a:pt x="1615841" y="392115"/>
                  </a:lnTo>
                  <a:lnTo>
                    <a:pt x="7101" y="390845"/>
                  </a:lnTo>
                  <a:close/>
                </a:path>
                <a:path w="1623060" h="1395729">
                  <a:moveTo>
                    <a:pt x="1622241" y="361635"/>
                  </a:moveTo>
                  <a:lnTo>
                    <a:pt x="1615897" y="361635"/>
                  </a:lnTo>
                  <a:lnTo>
                    <a:pt x="1615864" y="379410"/>
                  </a:lnTo>
                  <a:lnTo>
                    <a:pt x="1622209" y="379415"/>
                  </a:lnTo>
                  <a:lnTo>
                    <a:pt x="1622241" y="361635"/>
                  </a:lnTo>
                  <a:close/>
                </a:path>
                <a:path w="1623060" h="1395729">
                  <a:moveTo>
                    <a:pt x="7128" y="361635"/>
                  </a:moveTo>
                  <a:lnTo>
                    <a:pt x="775" y="361635"/>
                  </a:lnTo>
                  <a:lnTo>
                    <a:pt x="759" y="378145"/>
                  </a:lnTo>
                  <a:lnTo>
                    <a:pt x="811998" y="378781"/>
                  </a:lnTo>
                  <a:lnTo>
                    <a:pt x="7112" y="378145"/>
                  </a:lnTo>
                  <a:lnTo>
                    <a:pt x="7128" y="361635"/>
                  </a:lnTo>
                  <a:close/>
                </a:path>
                <a:path w="1623060" h="1395729">
                  <a:moveTo>
                    <a:pt x="1615887" y="365445"/>
                  </a:moveTo>
                  <a:lnTo>
                    <a:pt x="7124" y="365445"/>
                  </a:lnTo>
                  <a:lnTo>
                    <a:pt x="7123" y="366715"/>
                  </a:lnTo>
                  <a:lnTo>
                    <a:pt x="1615885" y="366715"/>
                  </a:lnTo>
                  <a:lnTo>
                    <a:pt x="1615887" y="365445"/>
                  </a:lnTo>
                  <a:close/>
                </a:path>
                <a:path w="1623060" h="1395729">
                  <a:moveTo>
                    <a:pt x="1615892" y="362905"/>
                  </a:moveTo>
                  <a:lnTo>
                    <a:pt x="7127" y="362905"/>
                  </a:lnTo>
                  <a:lnTo>
                    <a:pt x="7126" y="364175"/>
                  </a:lnTo>
                  <a:lnTo>
                    <a:pt x="1615892" y="362905"/>
                  </a:lnTo>
                  <a:close/>
                </a:path>
                <a:path w="1623060" h="1395729">
                  <a:moveTo>
                    <a:pt x="1622248" y="357825"/>
                  </a:moveTo>
                  <a:lnTo>
                    <a:pt x="1615904" y="357825"/>
                  </a:lnTo>
                  <a:lnTo>
                    <a:pt x="1615897" y="361630"/>
                  </a:lnTo>
                  <a:lnTo>
                    <a:pt x="1622241" y="361635"/>
                  </a:lnTo>
                  <a:lnTo>
                    <a:pt x="1622248" y="357825"/>
                  </a:lnTo>
                  <a:close/>
                </a:path>
                <a:path w="1623060" h="1395729">
                  <a:moveTo>
                    <a:pt x="7131" y="357825"/>
                  </a:moveTo>
                  <a:lnTo>
                    <a:pt x="779" y="357825"/>
                  </a:lnTo>
                  <a:lnTo>
                    <a:pt x="775" y="360365"/>
                  </a:lnTo>
                  <a:lnTo>
                    <a:pt x="812050" y="361001"/>
                  </a:lnTo>
                  <a:lnTo>
                    <a:pt x="7128" y="360365"/>
                  </a:lnTo>
                  <a:lnTo>
                    <a:pt x="7131" y="357825"/>
                  </a:lnTo>
                  <a:close/>
                </a:path>
                <a:path w="1623060" h="1395729">
                  <a:moveTo>
                    <a:pt x="1615904" y="356555"/>
                  </a:moveTo>
                  <a:lnTo>
                    <a:pt x="7133" y="356555"/>
                  </a:lnTo>
                  <a:lnTo>
                    <a:pt x="7131" y="357825"/>
                  </a:lnTo>
                  <a:lnTo>
                    <a:pt x="1615904" y="356555"/>
                  </a:lnTo>
                  <a:close/>
                </a:path>
                <a:path w="1623060" h="1395729">
                  <a:moveTo>
                    <a:pt x="812100" y="344490"/>
                  </a:moveTo>
                  <a:lnTo>
                    <a:pt x="790" y="345125"/>
                  </a:lnTo>
                  <a:lnTo>
                    <a:pt x="779" y="356555"/>
                  </a:lnTo>
                  <a:lnTo>
                    <a:pt x="7133" y="356555"/>
                  </a:lnTo>
                  <a:lnTo>
                    <a:pt x="7134" y="355285"/>
                  </a:lnTo>
                  <a:lnTo>
                    <a:pt x="1615908" y="355285"/>
                  </a:lnTo>
                  <a:lnTo>
                    <a:pt x="7134" y="354015"/>
                  </a:lnTo>
                  <a:lnTo>
                    <a:pt x="7143" y="345125"/>
                  </a:lnTo>
                  <a:lnTo>
                    <a:pt x="812100" y="344490"/>
                  </a:lnTo>
                  <a:close/>
                </a:path>
                <a:path w="1623060" h="1395729">
                  <a:moveTo>
                    <a:pt x="1622271" y="343855"/>
                  </a:moveTo>
                  <a:lnTo>
                    <a:pt x="1615927" y="343860"/>
                  </a:lnTo>
                  <a:lnTo>
                    <a:pt x="1615904" y="356555"/>
                  </a:lnTo>
                  <a:lnTo>
                    <a:pt x="1622248" y="356555"/>
                  </a:lnTo>
                  <a:lnTo>
                    <a:pt x="1622271" y="343855"/>
                  </a:lnTo>
                  <a:close/>
                </a:path>
                <a:path w="1623060" h="1395729">
                  <a:moveTo>
                    <a:pt x="7150" y="337505"/>
                  </a:moveTo>
                  <a:lnTo>
                    <a:pt x="797" y="337505"/>
                  </a:lnTo>
                  <a:lnTo>
                    <a:pt x="790" y="343855"/>
                  </a:lnTo>
                  <a:lnTo>
                    <a:pt x="7143" y="343855"/>
                  </a:lnTo>
                  <a:lnTo>
                    <a:pt x="7150" y="337505"/>
                  </a:lnTo>
                  <a:close/>
                </a:path>
                <a:path w="1623060" h="1395729">
                  <a:moveTo>
                    <a:pt x="1622285" y="337505"/>
                  </a:moveTo>
                  <a:lnTo>
                    <a:pt x="1615941" y="337505"/>
                  </a:lnTo>
                  <a:lnTo>
                    <a:pt x="1615927" y="343855"/>
                  </a:lnTo>
                  <a:lnTo>
                    <a:pt x="1622271" y="343855"/>
                  </a:lnTo>
                  <a:lnTo>
                    <a:pt x="1622285" y="337505"/>
                  </a:lnTo>
                  <a:close/>
                </a:path>
                <a:path w="1623060" h="1395729">
                  <a:moveTo>
                    <a:pt x="7149" y="338775"/>
                  </a:moveTo>
                  <a:lnTo>
                    <a:pt x="7148" y="340045"/>
                  </a:lnTo>
                  <a:lnTo>
                    <a:pt x="1615936" y="340045"/>
                  </a:lnTo>
                  <a:lnTo>
                    <a:pt x="7149" y="338775"/>
                  </a:lnTo>
                  <a:close/>
                </a:path>
                <a:path w="1623060" h="1395729">
                  <a:moveTo>
                    <a:pt x="7151" y="336240"/>
                  </a:moveTo>
                  <a:lnTo>
                    <a:pt x="7150" y="337505"/>
                  </a:lnTo>
                  <a:lnTo>
                    <a:pt x="1615941" y="337500"/>
                  </a:lnTo>
                  <a:lnTo>
                    <a:pt x="7151" y="336240"/>
                  </a:lnTo>
                  <a:close/>
                </a:path>
                <a:path w="1623060" h="1395729">
                  <a:moveTo>
                    <a:pt x="1622306" y="326075"/>
                  </a:moveTo>
                  <a:lnTo>
                    <a:pt x="1615962" y="326075"/>
                  </a:lnTo>
                  <a:lnTo>
                    <a:pt x="1615941" y="337500"/>
                  </a:lnTo>
                  <a:lnTo>
                    <a:pt x="1622285" y="337505"/>
                  </a:lnTo>
                  <a:lnTo>
                    <a:pt x="1622306" y="326075"/>
                  </a:lnTo>
                  <a:close/>
                </a:path>
                <a:path w="1623060" h="1395729">
                  <a:moveTo>
                    <a:pt x="7161" y="326075"/>
                  </a:moveTo>
                  <a:lnTo>
                    <a:pt x="808" y="326075"/>
                  </a:lnTo>
                  <a:lnTo>
                    <a:pt x="797" y="336235"/>
                  </a:lnTo>
                  <a:lnTo>
                    <a:pt x="7151" y="336240"/>
                  </a:lnTo>
                  <a:lnTo>
                    <a:pt x="7161" y="326075"/>
                  </a:lnTo>
                  <a:close/>
                </a:path>
                <a:path w="1623060" h="1395729">
                  <a:moveTo>
                    <a:pt x="812194" y="312740"/>
                  </a:moveTo>
                  <a:lnTo>
                    <a:pt x="819" y="313375"/>
                  </a:lnTo>
                  <a:lnTo>
                    <a:pt x="808" y="326075"/>
                  </a:lnTo>
                  <a:lnTo>
                    <a:pt x="7161" y="324805"/>
                  </a:lnTo>
                  <a:lnTo>
                    <a:pt x="7172" y="313375"/>
                  </a:lnTo>
                  <a:lnTo>
                    <a:pt x="812194" y="312740"/>
                  </a:lnTo>
                  <a:close/>
                </a:path>
                <a:path w="1623060" h="1395729">
                  <a:moveTo>
                    <a:pt x="1622329" y="312105"/>
                  </a:moveTo>
                  <a:lnTo>
                    <a:pt x="1615985" y="312110"/>
                  </a:lnTo>
                  <a:lnTo>
                    <a:pt x="1615962" y="324805"/>
                  </a:lnTo>
                  <a:lnTo>
                    <a:pt x="1622306" y="324805"/>
                  </a:lnTo>
                  <a:lnTo>
                    <a:pt x="1622329" y="312105"/>
                  </a:lnTo>
                  <a:close/>
                </a:path>
                <a:path w="1623060" h="1395729">
                  <a:moveTo>
                    <a:pt x="7185" y="299405"/>
                  </a:moveTo>
                  <a:lnTo>
                    <a:pt x="831" y="299405"/>
                  </a:lnTo>
                  <a:lnTo>
                    <a:pt x="820" y="312105"/>
                  </a:lnTo>
                  <a:lnTo>
                    <a:pt x="7172" y="312105"/>
                  </a:lnTo>
                  <a:lnTo>
                    <a:pt x="7179" y="305755"/>
                  </a:lnTo>
                  <a:lnTo>
                    <a:pt x="1615999" y="305755"/>
                  </a:lnTo>
                  <a:lnTo>
                    <a:pt x="7179" y="304485"/>
                  </a:lnTo>
                  <a:lnTo>
                    <a:pt x="7185" y="299405"/>
                  </a:lnTo>
                  <a:close/>
                </a:path>
                <a:path w="1623060" h="1395729">
                  <a:moveTo>
                    <a:pt x="1622354" y="299405"/>
                  </a:moveTo>
                  <a:lnTo>
                    <a:pt x="1616011" y="299405"/>
                  </a:lnTo>
                  <a:lnTo>
                    <a:pt x="1615985" y="312105"/>
                  </a:lnTo>
                  <a:lnTo>
                    <a:pt x="1622329" y="312105"/>
                  </a:lnTo>
                  <a:lnTo>
                    <a:pt x="1622354" y="299405"/>
                  </a:lnTo>
                  <a:close/>
                </a:path>
                <a:path w="1623060" h="1395729">
                  <a:moveTo>
                    <a:pt x="832" y="298135"/>
                  </a:moveTo>
                  <a:lnTo>
                    <a:pt x="831" y="299405"/>
                  </a:lnTo>
                  <a:lnTo>
                    <a:pt x="832" y="298135"/>
                  </a:lnTo>
                  <a:close/>
                </a:path>
                <a:path w="1623060" h="1395729">
                  <a:moveTo>
                    <a:pt x="7186" y="298140"/>
                  </a:moveTo>
                  <a:lnTo>
                    <a:pt x="7185" y="299405"/>
                  </a:lnTo>
                  <a:lnTo>
                    <a:pt x="1616011" y="299400"/>
                  </a:lnTo>
                  <a:lnTo>
                    <a:pt x="7186" y="298140"/>
                  </a:lnTo>
                  <a:close/>
                </a:path>
                <a:path w="1623060" h="1395729">
                  <a:moveTo>
                    <a:pt x="1616016" y="296860"/>
                  </a:moveTo>
                  <a:lnTo>
                    <a:pt x="1616011" y="299400"/>
                  </a:lnTo>
                  <a:lnTo>
                    <a:pt x="1622354" y="299405"/>
                  </a:lnTo>
                  <a:lnTo>
                    <a:pt x="1622359" y="296865"/>
                  </a:lnTo>
                  <a:lnTo>
                    <a:pt x="1616016" y="296860"/>
                  </a:lnTo>
                  <a:close/>
                </a:path>
                <a:path w="1623060" h="1395729">
                  <a:moveTo>
                    <a:pt x="834" y="295595"/>
                  </a:moveTo>
                  <a:lnTo>
                    <a:pt x="833" y="298135"/>
                  </a:lnTo>
                  <a:lnTo>
                    <a:pt x="7186" y="298140"/>
                  </a:lnTo>
                  <a:lnTo>
                    <a:pt x="7188" y="295600"/>
                  </a:lnTo>
                  <a:lnTo>
                    <a:pt x="834" y="295595"/>
                  </a:lnTo>
                  <a:close/>
                </a:path>
                <a:path w="1623060" h="1395729">
                  <a:moveTo>
                    <a:pt x="1622392" y="279085"/>
                  </a:moveTo>
                  <a:lnTo>
                    <a:pt x="1616049" y="279085"/>
                  </a:lnTo>
                  <a:lnTo>
                    <a:pt x="1616016" y="296860"/>
                  </a:lnTo>
                  <a:lnTo>
                    <a:pt x="1622359" y="296865"/>
                  </a:lnTo>
                  <a:lnTo>
                    <a:pt x="1622392" y="279085"/>
                  </a:lnTo>
                  <a:close/>
                </a:path>
                <a:path w="1623060" h="1395729">
                  <a:moveTo>
                    <a:pt x="7204" y="279085"/>
                  </a:moveTo>
                  <a:lnTo>
                    <a:pt x="850" y="279085"/>
                  </a:lnTo>
                  <a:lnTo>
                    <a:pt x="834" y="295595"/>
                  </a:lnTo>
                  <a:lnTo>
                    <a:pt x="7188" y="295600"/>
                  </a:lnTo>
                  <a:lnTo>
                    <a:pt x="7204" y="279085"/>
                  </a:lnTo>
                  <a:close/>
                </a:path>
                <a:path w="1623060" h="1395729">
                  <a:moveTo>
                    <a:pt x="7205" y="277820"/>
                  </a:moveTo>
                  <a:lnTo>
                    <a:pt x="7204" y="279085"/>
                  </a:lnTo>
                  <a:lnTo>
                    <a:pt x="1616049" y="279080"/>
                  </a:lnTo>
                  <a:lnTo>
                    <a:pt x="7205" y="277820"/>
                  </a:lnTo>
                  <a:close/>
                </a:path>
                <a:path w="1623060" h="1395729">
                  <a:moveTo>
                    <a:pt x="1622398" y="275275"/>
                  </a:moveTo>
                  <a:lnTo>
                    <a:pt x="1616056" y="275275"/>
                  </a:lnTo>
                  <a:lnTo>
                    <a:pt x="1616049" y="279080"/>
                  </a:lnTo>
                  <a:lnTo>
                    <a:pt x="1622392" y="279085"/>
                  </a:lnTo>
                  <a:lnTo>
                    <a:pt x="1622398" y="275275"/>
                  </a:lnTo>
                  <a:close/>
                </a:path>
                <a:path w="1623060" h="1395729">
                  <a:moveTo>
                    <a:pt x="854" y="274005"/>
                  </a:moveTo>
                  <a:lnTo>
                    <a:pt x="850" y="277815"/>
                  </a:lnTo>
                  <a:lnTo>
                    <a:pt x="7205" y="277820"/>
                  </a:lnTo>
                  <a:lnTo>
                    <a:pt x="7207" y="275275"/>
                  </a:lnTo>
                  <a:lnTo>
                    <a:pt x="1622398" y="275275"/>
                  </a:lnTo>
                  <a:lnTo>
                    <a:pt x="854" y="274005"/>
                  </a:lnTo>
                  <a:close/>
                </a:path>
                <a:path w="1623060" h="1395729">
                  <a:moveTo>
                    <a:pt x="7224" y="257495"/>
                  </a:moveTo>
                  <a:lnTo>
                    <a:pt x="870" y="257495"/>
                  </a:lnTo>
                  <a:lnTo>
                    <a:pt x="854" y="274005"/>
                  </a:lnTo>
                  <a:lnTo>
                    <a:pt x="7207" y="274005"/>
                  </a:lnTo>
                  <a:lnTo>
                    <a:pt x="7218" y="263845"/>
                  </a:lnTo>
                  <a:lnTo>
                    <a:pt x="1616077" y="263845"/>
                  </a:lnTo>
                  <a:lnTo>
                    <a:pt x="7218" y="262575"/>
                  </a:lnTo>
                  <a:lnTo>
                    <a:pt x="7224" y="257495"/>
                  </a:lnTo>
                  <a:close/>
                </a:path>
                <a:path w="1623060" h="1395729">
                  <a:moveTo>
                    <a:pt x="1622410" y="267655"/>
                  </a:moveTo>
                  <a:lnTo>
                    <a:pt x="1616067" y="267655"/>
                  </a:lnTo>
                  <a:lnTo>
                    <a:pt x="1616056" y="274005"/>
                  </a:lnTo>
                  <a:lnTo>
                    <a:pt x="1622398" y="274005"/>
                  </a:lnTo>
                  <a:lnTo>
                    <a:pt x="1622410" y="267655"/>
                  </a:lnTo>
                  <a:close/>
                </a:path>
                <a:path w="1623060" h="1395729">
                  <a:moveTo>
                    <a:pt x="7216" y="266385"/>
                  </a:moveTo>
                  <a:lnTo>
                    <a:pt x="7214" y="267655"/>
                  </a:lnTo>
                  <a:lnTo>
                    <a:pt x="1616070" y="267655"/>
                  </a:lnTo>
                  <a:lnTo>
                    <a:pt x="7216" y="266385"/>
                  </a:lnTo>
                  <a:close/>
                </a:path>
                <a:path w="1623060" h="1395729">
                  <a:moveTo>
                    <a:pt x="1622431" y="257495"/>
                  </a:moveTo>
                  <a:lnTo>
                    <a:pt x="1616088" y="257495"/>
                  </a:lnTo>
                  <a:lnTo>
                    <a:pt x="1616070" y="267655"/>
                  </a:lnTo>
                  <a:lnTo>
                    <a:pt x="1622412" y="267655"/>
                  </a:lnTo>
                  <a:lnTo>
                    <a:pt x="1622431" y="257495"/>
                  </a:lnTo>
                  <a:close/>
                </a:path>
                <a:path w="1623060" h="1395729">
                  <a:moveTo>
                    <a:pt x="1622433" y="256225"/>
                  </a:moveTo>
                  <a:lnTo>
                    <a:pt x="1616091" y="256225"/>
                  </a:lnTo>
                  <a:lnTo>
                    <a:pt x="1616088" y="257490"/>
                  </a:lnTo>
                  <a:lnTo>
                    <a:pt x="1622431" y="257495"/>
                  </a:lnTo>
                  <a:lnTo>
                    <a:pt x="1622433" y="256225"/>
                  </a:lnTo>
                  <a:close/>
                </a:path>
                <a:path w="1623060" h="1395729">
                  <a:moveTo>
                    <a:pt x="7224" y="256225"/>
                  </a:moveTo>
                  <a:lnTo>
                    <a:pt x="870" y="256225"/>
                  </a:lnTo>
                  <a:lnTo>
                    <a:pt x="812360" y="256861"/>
                  </a:lnTo>
                  <a:lnTo>
                    <a:pt x="7224" y="256225"/>
                  </a:lnTo>
                  <a:close/>
                </a:path>
                <a:path w="1623060" h="1395729">
                  <a:moveTo>
                    <a:pt x="7225" y="254955"/>
                  </a:moveTo>
                  <a:lnTo>
                    <a:pt x="7224" y="256225"/>
                  </a:lnTo>
                  <a:lnTo>
                    <a:pt x="1616091" y="256225"/>
                  </a:lnTo>
                  <a:lnTo>
                    <a:pt x="7225" y="254955"/>
                  </a:lnTo>
                  <a:close/>
                </a:path>
                <a:path w="1623060" h="1395729">
                  <a:moveTo>
                    <a:pt x="7228" y="252415"/>
                  </a:moveTo>
                  <a:lnTo>
                    <a:pt x="875" y="252415"/>
                  </a:lnTo>
                  <a:lnTo>
                    <a:pt x="871" y="254955"/>
                  </a:lnTo>
                  <a:lnTo>
                    <a:pt x="7225" y="254955"/>
                  </a:lnTo>
                  <a:lnTo>
                    <a:pt x="7228" y="252415"/>
                  </a:lnTo>
                  <a:close/>
                </a:path>
                <a:path w="1623060" h="1395729">
                  <a:moveTo>
                    <a:pt x="1622440" y="252415"/>
                  </a:moveTo>
                  <a:lnTo>
                    <a:pt x="1616098" y="252415"/>
                  </a:lnTo>
                  <a:lnTo>
                    <a:pt x="1616091" y="254955"/>
                  </a:lnTo>
                  <a:lnTo>
                    <a:pt x="1622433" y="254955"/>
                  </a:lnTo>
                  <a:lnTo>
                    <a:pt x="1622440" y="252415"/>
                  </a:lnTo>
                  <a:close/>
                </a:path>
                <a:path w="1623060" h="1395729">
                  <a:moveTo>
                    <a:pt x="7044" y="451805"/>
                  </a:moveTo>
                  <a:lnTo>
                    <a:pt x="692" y="451805"/>
                  </a:lnTo>
                  <a:lnTo>
                    <a:pt x="651" y="496255"/>
                  </a:lnTo>
                  <a:lnTo>
                    <a:pt x="7003" y="496255"/>
                  </a:lnTo>
                  <a:lnTo>
                    <a:pt x="7044" y="451805"/>
                  </a:lnTo>
                  <a:close/>
                </a:path>
                <a:path w="1623060" h="1395729">
                  <a:moveTo>
                    <a:pt x="1622074" y="451805"/>
                  </a:moveTo>
                  <a:lnTo>
                    <a:pt x="1615728" y="451805"/>
                  </a:lnTo>
                  <a:lnTo>
                    <a:pt x="1615647" y="496255"/>
                  </a:lnTo>
                  <a:lnTo>
                    <a:pt x="1621993" y="496255"/>
                  </a:lnTo>
                  <a:lnTo>
                    <a:pt x="1622074" y="451805"/>
                  </a:lnTo>
                  <a:close/>
                </a:path>
                <a:path w="1623060" h="1395729">
                  <a:moveTo>
                    <a:pt x="7003" y="496255"/>
                  </a:moveTo>
                  <a:lnTo>
                    <a:pt x="651" y="496255"/>
                  </a:lnTo>
                  <a:lnTo>
                    <a:pt x="541" y="616905"/>
                  </a:lnTo>
                  <a:lnTo>
                    <a:pt x="6892" y="616905"/>
                  </a:lnTo>
                  <a:lnTo>
                    <a:pt x="7003" y="496255"/>
                  </a:lnTo>
                  <a:close/>
                </a:path>
                <a:path w="1623060" h="1395729">
                  <a:moveTo>
                    <a:pt x="1621993" y="496255"/>
                  </a:moveTo>
                  <a:lnTo>
                    <a:pt x="1615647" y="496255"/>
                  </a:lnTo>
                  <a:lnTo>
                    <a:pt x="1615425" y="616905"/>
                  </a:lnTo>
                  <a:lnTo>
                    <a:pt x="1621773" y="616905"/>
                  </a:lnTo>
                  <a:lnTo>
                    <a:pt x="1621993" y="496255"/>
                  </a:lnTo>
                  <a:close/>
                </a:path>
                <a:path w="1623060" h="1395729">
                  <a:moveTo>
                    <a:pt x="6892" y="616905"/>
                  </a:moveTo>
                  <a:lnTo>
                    <a:pt x="541" y="616905"/>
                  </a:lnTo>
                  <a:lnTo>
                    <a:pt x="478" y="686755"/>
                  </a:lnTo>
                  <a:lnTo>
                    <a:pt x="6828" y="686755"/>
                  </a:lnTo>
                  <a:lnTo>
                    <a:pt x="6892" y="616905"/>
                  </a:lnTo>
                  <a:close/>
                </a:path>
                <a:path w="1623060" h="1395729">
                  <a:moveTo>
                    <a:pt x="1621773" y="616905"/>
                  </a:moveTo>
                  <a:lnTo>
                    <a:pt x="1615425" y="616905"/>
                  </a:lnTo>
                  <a:lnTo>
                    <a:pt x="1615296" y="686755"/>
                  </a:lnTo>
                  <a:lnTo>
                    <a:pt x="1621646" y="686755"/>
                  </a:lnTo>
                  <a:lnTo>
                    <a:pt x="1621773" y="616905"/>
                  </a:lnTo>
                  <a:close/>
                </a:path>
                <a:path w="1623060" h="1395729">
                  <a:moveTo>
                    <a:pt x="6828" y="686755"/>
                  </a:moveTo>
                  <a:lnTo>
                    <a:pt x="478" y="686755"/>
                  </a:lnTo>
                  <a:lnTo>
                    <a:pt x="373" y="801055"/>
                  </a:lnTo>
                  <a:lnTo>
                    <a:pt x="6723" y="801055"/>
                  </a:lnTo>
                  <a:lnTo>
                    <a:pt x="6828" y="686755"/>
                  </a:lnTo>
                  <a:close/>
                </a:path>
                <a:path w="1623060" h="1395729">
                  <a:moveTo>
                    <a:pt x="1621646" y="686755"/>
                  </a:moveTo>
                  <a:lnTo>
                    <a:pt x="1615296" y="686755"/>
                  </a:lnTo>
                  <a:lnTo>
                    <a:pt x="1615086" y="801055"/>
                  </a:lnTo>
                  <a:lnTo>
                    <a:pt x="1621438" y="801055"/>
                  </a:lnTo>
                  <a:lnTo>
                    <a:pt x="1621646" y="686755"/>
                  </a:lnTo>
                  <a:close/>
                </a:path>
                <a:path w="1623060" h="1395729">
                  <a:moveTo>
                    <a:pt x="6723" y="801055"/>
                  </a:moveTo>
                  <a:lnTo>
                    <a:pt x="373" y="801055"/>
                  </a:lnTo>
                  <a:lnTo>
                    <a:pt x="350" y="826455"/>
                  </a:lnTo>
                  <a:lnTo>
                    <a:pt x="6699" y="826455"/>
                  </a:lnTo>
                  <a:lnTo>
                    <a:pt x="6723" y="801055"/>
                  </a:lnTo>
                  <a:close/>
                </a:path>
                <a:path w="1623060" h="1395729">
                  <a:moveTo>
                    <a:pt x="1621438" y="801055"/>
                  </a:moveTo>
                  <a:lnTo>
                    <a:pt x="1615086" y="801055"/>
                  </a:lnTo>
                  <a:lnTo>
                    <a:pt x="1615039" y="826455"/>
                  </a:lnTo>
                  <a:lnTo>
                    <a:pt x="1621391" y="826455"/>
                  </a:lnTo>
                  <a:lnTo>
                    <a:pt x="1621438" y="801055"/>
                  </a:lnTo>
                  <a:close/>
                </a:path>
                <a:path w="1623060" h="1395729">
                  <a:moveTo>
                    <a:pt x="162" y="1033465"/>
                  </a:moveTo>
                  <a:lnTo>
                    <a:pt x="153" y="1042355"/>
                  </a:lnTo>
                  <a:lnTo>
                    <a:pt x="6501" y="1042355"/>
                  </a:lnTo>
                  <a:lnTo>
                    <a:pt x="6509" y="1033470"/>
                  </a:lnTo>
                  <a:lnTo>
                    <a:pt x="162" y="1033465"/>
                  </a:lnTo>
                  <a:close/>
                </a:path>
                <a:path w="1623060" h="1395729">
                  <a:moveTo>
                    <a:pt x="1614656" y="1034730"/>
                  </a:moveTo>
                  <a:lnTo>
                    <a:pt x="1614642" y="1042355"/>
                  </a:lnTo>
                  <a:lnTo>
                    <a:pt x="1620998" y="1042355"/>
                  </a:lnTo>
                  <a:lnTo>
                    <a:pt x="1621012" y="1034735"/>
                  </a:lnTo>
                  <a:lnTo>
                    <a:pt x="1614656" y="1034730"/>
                  </a:lnTo>
                  <a:close/>
                </a:path>
                <a:path w="1623060" h="1395729">
                  <a:moveTo>
                    <a:pt x="1614661" y="1032190"/>
                  </a:moveTo>
                  <a:lnTo>
                    <a:pt x="1614658" y="1033465"/>
                  </a:lnTo>
                  <a:lnTo>
                    <a:pt x="1621014" y="1033465"/>
                  </a:lnTo>
                  <a:lnTo>
                    <a:pt x="1621014" y="1034735"/>
                  </a:lnTo>
                  <a:lnTo>
                    <a:pt x="1621018" y="1032195"/>
                  </a:lnTo>
                  <a:lnTo>
                    <a:pt x="1614661" y="1032190"/>
                  </a:lnTo>
                  <a:close/>
                </a:path>
                <a:path w="1623060" h="1395729">
                  <a:moveTo>
                    <a:pt x="1614658" y="1033465"/>
                  </a:moveTo>
                  <a:lnTo>
                    <a:pt x="6509" y="1033470"/>
                  </a:lnTo>
                  <a:lnTo>
                    <a:pt x="1614656" y="1034730"/>
                  </a:lnTo>
                  <a:lnTo>
                    <a:pt x="1614658" y="1033465"/>
                  </a:lnTo>
                  <a:close/>
                </a:path>
                <a:path w="1623060" h="1395729">
                  <a:moveTo>
                    <a:pt x="164" y="1030925"/>
                  </a:moveTo>
                  <a:lnTo>
                    <a:pt x="162" y="1033465"/>
                  </a:lnTo>
                  <a:lnTo>
                    <a:pt x="6509" y="1033465"/>
                  </a:lnTo>
                  <a:lnTo>
                    <a:pt x="6511" y="1030930"/>
                  </a:lnTo>
                  <a:lnTo>
                    <a:pt x="164" y="1030925"/>
                  </a:lnTo>
                  <a:close/>
                </a:path>
                <a:path w="1623060" h="1395729">
                  <a:moveTo>
                    <a:pt x="1621030" y="1024575"/>
                  </a:moveTo>
                  <a:lnTo>
                    <a:pt x="1614675" y="1024580"/>
                  </a:lnTo>
                  <a:lnTo>
                    <a:pt x="1614661" y="1032190"/>
                  </a:lnTo>
                  <a:lnTo>
                    <a:pt x="1621018" y="1032195"/>
                  </a:lnTo>
                  <a:lnTo>
                    <a:pt x="1621030" y="1024575"/>
                  </a:lnTo>
                  <a:close/>
                </a:path>
                <a:path w="1623060" h="1395729">
                  <a:moveTo>
                    <a:pt x="6516" y="1025840"/>
                  </a:moveTo>
                  <a:lnTo>
                    <a:pt x="170" y="1025845"/>
                  </a:lnTo>
                  <a:lnTo>
                    <a:pt x="164" y="1030925"/>
                  </a:lnTo>
                  <a:lnTo>
                    <a:pt x="6511" y="1030930"/>
                  </a:lnTo>
                  <a:lnTo>
                    <a:pt x="6516" y="1025840"/>
                  </a:lnTo>
                  <a:close/>
                </a:path>
                <a:path w="1623060" h="1395729">
                  <a:moveTo>
                    <a:pt x="1614675" y="1024575"/>
                  </a:moveTo>
                  <a:lnTo>
                    <a:pt x="6517" y="1024575"/>
                  </a:lnTo>
                  <a:lnTo>
                    <a:pt x="6516" y="1025840"/>
                  </a:lnTo>
                  <a:lnTo>
                    <a:pt x="1614675" y="1024575"/>
                  </a:lnTo>
                  <a:close/>
                </a:path>
                <a:path w="1623060" h="1395729">
                  <a:moveTo>
                    <a:pt x="199" y="992825"/>
                  </a:moveTo>
                  <a:lnTo>
                    <a:pt x="171" y="1024575"/>
                  </a:lnTo>
                  <a:lnTo>
                    <a:pt x="6517" y="1024575"/>
                  </a:lnTo>
                  <a:lnTo>
                    <a:pt x="6546" y="992830"/>
                  </a:lnTo>
                  <a:lnTo>
                    <a:pt x="199" y="992825"/>
                  </a:lnTo>
                  <a:close/>
                </a:path>
                <a:path w="1623060" h="1395729">
                  <a:moveTo>
                    <a:pt x="1614731" y="994090"/>
                  </a:moveTo>
                  <a:lnTo>
                    <a:pt x="1614675" y="1024575"/>
                  </a:lnTo>
                  <a:lnTo>
                    <a:pt x="1621030" y="1024575"/>
                  </a:lnTo>
                  <a:lnTo>
                    <a:pt x="1621088" y="994095"/>
                  </a:lnTo>
                  <a:lnTo>
                    <a:pt x="1614731" y="994090"/>
                  </a:lnTo>
                  <a:close/>
                </a:path>
                <a:path w="1623060" h="1395729">
                  <a:moveTo>
                    <a:pt x="1614733" y="992825"/>
                  </a:moveTo>
                  <a:lnTo>
                    <a:pt x="6546" y="992830"/>
                  </a:lnTo>
                  <a:lnTo>
                    <a:pt x="1614731" y="994090"/>
                  </a:lnTo>
                  <a:lnTo>
                    <a:pt x="1614733" y="992825"/>
                  </a:lnTo>
                  <a:close/>
                </a:path>
                <a:path w="1623060" h="1395729">
                  <a:moveTo>
                    <a:pt x="204" y="986475"/>
                  </a:moveTo>
                  <a:lnTo>
                    <a:pt x="199" y="992825"/>
                  </a:lnTo>
                  <a:lnTo>
                    <a:pt x="6546" y="992825"/>
                  </a:lnTo>
                  <a:lnTo>
                    <a:pt x="6552" y="986480"/>
                  </a:lnTo>
                  <a:lnTo>
                    <a:pt x="204" y="986475"/>
                  </a:lnTo>
                  <a:close/>
                </a:path>
                <a:path w="1623060" h="1395729">
                  <a:moveTo>
                    <a:pt x="1614742" y="987740"/>
                  </a:moveTo>
                  <a:lnTo>
                    <a:pt x="1614733" y="992825"/>
                  </a:lnTo>
                  <a:lnTo>
                    <a:pt x="1621088" y="992825"/>
                  </a:lnTo>
                  <a:lnTo>
                    <a:pt x="1621100" y="987745"/>
                  </a:lnTo>
                  <a:lnTo>
                    <a:pt x="1614742" y="987740"/>
                  </a:lnTo>
                  <a:close/>
                </a:path>
                <a:path w="1623060" h="1395729">
                  <a:moveTo>
                    <a:pt x="1614745" y="986475"/>
                  </a:moveTo>
                  <a:lnTo>
                    <a:pt x="6552" y="986480"/>
                  </a:lnTo>
                  <a:lnTo>
                    <a:pt x="1614742" y="987740"/>
                  </a:lnTo>
                  <a:lnTo>
                    <a:pt x="1614745" y="986475"/>
                  </a:lnTo>
                  <a:close/>
                </a:path>
                <a:path w="1623060" h="1395729">
                  <a:moveTo>
                    <a:pt x="218" y="971235"/>
                  </a:moveTo>
                  <a:lnTo>
                    <a:pt x="204" y="986475"/>
                  </a:lnTo>
                  <a:lnTo>
                    <a:pt x="6552" y="986475"/>
                  </a:lnTo>
                  <a:lnTo>
                    <a:pt x="6566" y="971240"/>
                  </a:lnTo>
                  <a:lnTo>
                    <a:pt x="218" y="971235"/>
                  </a:lnTo>
                  <a:close/>
                </a:path>
                <a:path w="1623060" h="1395729">
                  <a:moveTo>
                    <a:pt x="1614770" y="972500"/>
                  </a:moveTo>
                  <a:lnTo>
                    <a:pt x="1614745" y="986475"/>
                  </a:lnTo>
                  <a:lnTo>
                    <a:pt x="1621100" y="986475"/>
                  </a:lnTo>
                  <a:lnTo>
                    <a:pt x="1621127" y="972505"/>
                  </a:lnTo>
                  <a:lnTo>
                    <a:pt x="1614770" y="972500"/>
                  </a:lnTo>
                  <a:close/>
                </a:path>
                <a:path w="1623060" h="1395729">
                  <a:moveTo>
                    <a:pt x="1614773" y="971235"/>
                  </a:moveTo>
                  <a:lnTo>
                    <a:pt x="6566" y="971240"/>
                  </a:lnTo>
                  <a:lnTo>
                    <a:pt x="1614770" y="972500"/>
                  </a:lnTo>
                  <a:lnTo>
                    <a:pt x="1614773" y="971235"/>
                  </a:lnTo>
                  <a:close/>
                </a:path>
                <a:path w="1623060" h="1395729">
                  <a:moveTo>
                    <a:pt x="6580" y="957265"/>
                  </a:moveTo>
                  <a:lnTo>
                    <a:pt x="232" y="957265"/>
                  </a:lnTo>
                  <a:lnTo>
                    <a:pt x="218" y="971235"/>
                  </a:lnTo>
                  <a:lnTo>
                    <a:pt x="6566" y="971235"/>
                  </a:lnTo>
                  <a:lnTo>
                    <a:pt x="6580" y="957265"/>
                  </a:lnTo>
                  <a:close/>
                </a:path>
                <a:path w="1623060" h="1395729">
                  <a:moveTo>
                    <a:pt x="1621155" y="957265"/>
                  </a:moveTo>
                  <a:lnTo>
                    <a:pt x="1614798" y="957265"/>
                  </a:lnTo>
                  <a:lnTo>
                    <a:pt x="1614773" y="971235"/>
                  </a:lnTo>
                  <a:lnTo>
                    <a:pt x="1621127" y="971235"/>
                  </a:lnTo>
                  <a:lnTo>
                    <a:pt x="1621155" y="957265"/>
                  </a:lnTo>
                  <a:close/>
                </a:path>
                <a:path w="1623060" h="1395729">
                  <a:moveTo>
                    <a:pt x="1614801" y="955995"/>
                  </a:moveTo>
                  <a:lnTo>
                    <a:pt x="6580" y="957265"/>
                  </a:lnTo>
                  <a:lnTo>
                    <a:pt x="1614798" y="957265"/>
                  </a:lnTo>
                  <a:lnTo>
                    <a:pt x="1614801" y="955995"/>
                  </a:lnTo>
                  <a:close/>
                </a:path>
                <a:path w="1623060" h="1395729">
                  <a:moveTo>
                    <a:pt x="6621" y="912815"/>
                  </a:moveTo>
                  <a:lnTo>
                    <a:pt x="273" y="912815"/>
                  </a:lnTo>
                  <a:lnTo>
                    <a:pt x="232" y="955995"/>
                  </a:lnTo>
                  <a:lnTo>
                    <a:pt x="6580" y="955995"/>
                  </a:lnTo>
                  <a:lnTo>
                    <a:pt x="6621" y="912815"/>
                  </a:lnTo>
                  <a:close/>
                </a:path>
                <a:path w="1623060" h="1395729">
                  <a:moveTo>
                    <a:pt x="1621236" y="912815"/>
                  </a:moveTo>
                  <a:lnTo>
                    <a:pt x="1614883" y="912815"/>
                  </a:lnTo>
                  <a:lnTo>
                    <a:pt x="1614801" y="955995"/>
                  </a:lnTo>
                  <a:lnTo>
                    <a:pt x="1621155" y="955995"/>
                  </a:lnTo>
                  <a:lnTo>
                    <a:pt x="1621236" y="912815"/>
                  </a:lnTo>
                  <a:close/>
                </a:path>
                <a:path w="1623060" h="1395729">
                  <a:moveTo>
                    <a:pt x="297" y="884875"/>
                  </a:moveTo>
                  <a:lnTo>
                    <a:pt x="273" y="911545"/>
                  </a:lnTo>
                  <a:lnTo>
                    <a:pt x="1621236" y="912815"/>
                  </a:lnTo>
                  <a:lnTo>
                    <a:pt x="1621238" y="911545"/>
                  </a:lnTo>
                  <a:lnTo>
                    <a:pt x="6621" y="911545"/>
                  </a:lnTo>
                  <a:lnTo>
                    <a:pt x="6645" y="884880"/>
                  </a:lnTo>
                  <a:lnTo>
                    <a:pt x="297" y="884875"/>
                  </a:lnTo>
                  <a:close/>
                </a:path>
                <a:path w="1623060" h="1395729">
                  <a:moveTo>
                    <a:pt x="1614929" y="886140"/>
                  </a:moveTo>
                  <a:lnTo>
                    <a:pt x="1614883" y="911545"/>
                  </a:lnTo>
                  <a:lnTo>
                    <a:pt x="1621238" y="911545"/>
                  </a:lnTo>
                  <a:lnTo>
                    <a:pt x="1621285" y="886145"/>
                  </a:lnTo>
                  <a:lnTo>
                    <a:pt x="1614929" y="886140"/>
                  </a:lnTo>
                  <a:close/>
                </a:path>
                <a:path w="1623060" h="1395729">
                  <a:moveTo>
                    <a:pt x="1614932" y="884875"/>
                  </a:moveTo>
                  <a:lnTo>
                    <a:pt x="6645" y="884880"/>
                  </a:lnTo>
                  <a:lnTo>
                    <a:pt x="1614929" y="886140"/>
                  </a:lnTo>
                  <a:lnTo>
                    <a:pt x="1614932" y="884875"/>
                  </a:lnTo>
                  <a:close/>
                </a:path>
                <a:path w="1623060" h="1395729">
                  <a:moveTo>
                    <a:pt x="1621306" y="873445"/>
                  </a:moveTo>
                  <a:lnTo>
                    <a:pt x="307" y="874715"/>
                  </a:lnTo>
                  <a:lnTo>
                    <a:pt x="297" y="884875"/>
                  </a:lnTo>
                  <a:lnTo>
                    <a:pt x="6645" y="884875"/>
                  </a:lnTo>
                  <a:lnTo>
                    <a:pt x="6656" y="874715"/>
                  </a:lnTo>
                  <a:lnTo>
                    <a:pt x="1621303" y="874715"/>
                  </a:lnTo>
                  <a:lnTo>
                    <a:pt x="1621306" y="873445"/>
                  </a:lnTo>
                  <a:close/>
                </a:path>
                <a:path w="1623060" h="1395729">
                  <a:moveTo>
                    <a:pt x="1621303" y="874715"/>
                  </a:moveTo>
                  <a:lnTo>
                    <a:pt x="1614953" y="874715"/>
                  </a:lnTo>
                  <a:lnTo>
                    <a:pt x="1614932" y="884875"/>
                  </a:lnTo>
                  <a:lnTo>
                    <a:pt x="1621285" y="884875"/>
                  </a:lnTo>
                  <a:lnTo>
                    <a:pt x="1621303" y="874715"/>
                  </a:lnTo>
                  <a:close/>
                </a:path>
                <a:path w="1623060" h="1395729">
                  <a:moveTo>
                    <a:pt x="6699" y="826455"/>
                  </a:moveTo>
                  <a:lnTo>
                    <a:pt x="350" y="826455"/>
                  </a:lnTo>
                  <a:lnTo>
                    <a:pt x="307" y="873445"/>
                  </a:lnTo>
                  <a:lnTo>
                    <a:pt x="6656" y="873445"/>
                  </a:lnTo>
                  <a:lnTo>
                    <a:pt x="6699" y="826455"/>
                  </a:lnTo>
                  <a:close/>
                </a:path>
                <a:path w="1623060" h="1395729">
                  <a:moveTo>
                    <a:pt x="1621391" y="826455"/>
                  </a:moveTo>
                  <a:lnTo>
                    <a:pt x="1615039" y="826455"/>
                  </a:lnTo>
                  <a:lnTo>
                    <a:pt x="1614953" y="873445"/>
                  </a:lnTo>
                  <a:lnTo>
                    <a:pt x="1621306" y="873445"/>
                  </a:lnTo>
                  <a:lnTo>
                    <a:pt x="1621391" y="826455"/>
                  </a:lnTo>
                  <a:close/>
                </a:path>
                <a:path w="1623060" h="1395729">
                  <a:moveTo>
                    <a:pt x="1426044" y="1392952"/>
                  </a:moveTo>
                  <a:lnTo>
                    <a:pt x="199224" y="1392952"/>
                  </a:lnTo>
                  <a:lnTo>
                    <a:pt x="199224" y="1393206"/>
                  </a:lnTo>
                  <a:lnTo>
                    <a:pt x="810094" y="1394222"/>
                  </a:lnTo>
                  <a:lnTo>
                    <a:pt x="1423504" y="1394222"/>
                  </a:lnTo>
                  <a:lnTo>
                    <a:pt x="1423504" y="1395111"/>
                  </a:lnTo>
                  <a:lnTo>
                    <a:pt x="1426044" y="1395111"/>
                  </a:lnTo>
                  <a:lnTo>
                    <a:pt x="1426044" y="1392952"/>
                  </a:lnTo>
                  <a:close/>
                </a:path>
                <a:path w="1623060" h="1395729">
                  <a:moveTo>
                    <a:pt x="1429854" y="1390412"/>
                  </a:moveTo>
                  <a:lnTo>
                    <a:pt x="195414" y="1390412"/>
                  </a:lnTo>
                  <a:lnTo>
                    <a:pt x="195414" y="1392952"/>
                  </a:lnTo>
                  <a:lnTo>
                    <a:pt x="196684" y="1392952"/>
                  </a:lnTo>
                  <a:lnTo>
                    <a:pt x="196684" y="1391682"/>
                  </a:lnTo>
                  <a:lnTo>
                    <a:pt x="1429854" y="1391682"/>
                  </a:lnTo>
                  <a:lnTo>
                    <a:pt x="1429854" y="1390412"/>
                  </a:lnTo>
                  <a:close/>
                </a:path>
                <a:path w="1623060" h="1395729">
                  <a:moveTo>
                    <a:pt x="1429854" y="1391682"/>
                  </a:moveTo>
                  <a:lnTo>
                    <a:pt x="1427314" y="1391682"/>
                  </a:lnTo>
                  <a:lnTo>
                    <a:pt x="1427314" y="1392952"/>
                  </a:lnTo>
                  <a:lnTo>
                    <a:pt x="1429854" y="1392952"/>
                  </a:lnTo>
                  <a:lnTo>
                    <a:pt x="1429854" y="1391682"/>
                  </a:lnTo>
                  <a:close/>
                </a:path>
                <a:path w="1623060" h="1395729">
                  <a:moveTo>
                    <a:pt x="1431124" y="1389142"/>
                  </a:moveTo>
                  <a:lnTo>
                    <a:pt x="192874" y="1389142"/>
                  </a:lnTo>
                  <a:lnTo>
                    <a:pt x="192874" y="1390412"/>
                  </a:lnTo>
                  <a:lnTo>
                    <a:pt x="1431124" y="1390412"/>
                  </a:lnTo>
                  <a:lnTo>
                    <a:pt x="1431124" y="1389142"/>
                  </a:lnTo>
                  <a:close/>
                </a:path>
                <a:path w="1623060" h="1395729">
                  <a:moveTo>
                    <a:pt x="189064" y="1386856"/>
                  </a:moveTo>
                  <a:lnTo>
                    <a:pt x="189064" y="1389142"/>
                  </a:lnTo>
                  <a:lnTo>
                    <a:pt x="191604" y="1389142"/>
                  </a:lnTo>
                  <a:lnTo>
                    <a:pt x="191604" y="1387872"/>
                  </a:lnTo>
                  <a:lnTo>
                    <a:pt x="810094" y="1387872"/>
                  </a:lnTo>
                  <a:lnTo>
                    <a:pt x="189064" y="1386856"/>
                  </a:lnTo>
                  <a:close/>
                </a:path>
                <a:path w="1623060" h="1395729">
                  <a:moveTo>
                    <a:pt x="1436204" y="1388888"/>
                  </a:moveTo>
                  <a:lnTo>
                    <a:pt x="1433664" y="1388888"/>
                  </a:lnTo>
                  <a:lnTo>
                    <a:pt x="1433664" y="1389142"/>
                  </a:lnTo>
                  <a:lnTo>
                    <a:pt x="1436204" y="1389142"/>
                  </a:lnTo>
                  <a:lnTo>
                    <a:pt x="1436204" y="1388888"/>
                  </a:lnTo>
                  <a:close/>
                </a:path>
                <a:path w="1623060" h="1395729">
                  <a:moveTo>
                    <a:pt x="1617814" y="1216345"/>
                  </a:moveTo>
                  <a:lnTo>
                    <a:pt x="1614322" y="1216345"/>
                  </a:lnTo>
                  <a:lnTo>
                    <a:pt x="1614310" y="1222695"/>
                  </a:lnTo>
                  <a:lnTo>
                    <a:pt x="1615274" y="1222695"/>
                  </a:lnTo>
                  <a:lnTo>
                    <a:pt x="1615274" y="1221425"/>
                  </a:lnTo>
                  <a:lnTo>
                    <a:pt x="1616544" y="1221425"/>
                  </a:lnTo>
                  <a:lnTo>
                    <a:pt x="1616544" y="1218885"/>
                  </a:lnTo>
                  <a:lnTo>
                    <a:pt x="1617814" y="1218885"/>
                  </a:lnTo>
                  <a:lnTo>
                    <a:pt x="1617814" y="1216345"/>
                  </a:lnTo>
                  <a:close/>
                </a:path>
                <a:path w="1623060" h="1395729">
                  <a:moveTo>
                    <a:pt x="6341" y="1216345"/>
                  </a:moveTo>
                  <a:lnTo>
                    <a:pt x="4914" y="1216345"/>
                  </a:lnTo>
                  <a:lnTo>
                    <a:pt x="4914" y="1217615"/>
                  </a:lnTo>
                  <a:lnTo>
                    <a:pt x="6184" y="1217615"/>
                  </a:lnTo>
                  <a:lnTo>
                    <a:pt x="6184" y="1218885"/>
                  </a:lnTo>
                  <a:lnTo>
                    <a:pt x="6338" y="1218885"/>
                  </a:lnTo>
                  <a:lnTo>
                    <a:pt x="6341" y="1216345"/>
                  </a:lnTo>
                  <a:close/>
                </a:path>
                <a:path w="1623060" h="1395729">
                  <a:moveTo>
                    <a:pt x="1620354" y="1215075"/>
                  </a:moveTo>
                  <a:lnTo>
                    <a:pt x="1619084" y="1215075"/>
                  </a:lnTo>
                  <a:lnTo>
                    <a:pt x="1619084" y="1216345"/>
                  </a:lnTo>
                  <a:lnTo>
                    <a:pt x="1620354" y="1216345"/>
                  </a:lnTo>
                  <a:lnTo>
                    <a:pt x="1620354" y="1215075"/>
                  </a:lnTo>
                  <a:close/>
                </a:path>
                <a:path w="1623060" h="1395729">
                  <a:moveTo>
                    <a:pt x="6346" y="1209995"/>
                  </a:moveTo>
                  <a:lnTo>
                    <a:pt x="1" y="1209995"/>
                  </a:lnTo>
                  <a:lnTo>
                    <a:pt x="0" y="1211265"/>
                  </a:lnTo>
                  <a:lnTo>
                    <a:pt x="1104" y="1211265"/>
                  </a:lnTo>
                  <a:lnTo>
                    <a:pt x="1104" y="1212535"/>
                  </a:lnTo>
                  <a:lnTo>
                    <a:pt x="2374" y="1212535"/>
                  </a:lnTo>
                  <a:lnTo>
                    <a:pt x="2374" y="1215075"/>
                  </a:lnTo>
                  <a:lnTo>
                    <a:pt x="6342" y="1215075"/>
                  </a:lnTo>
                  <a:lnTo>
                    <a:pt x="6346" y="1209995"/>
                  </a:lnTo>
                  <a:close/>
                </a:path>
                <a:path w="1623060" h="1395729">
                  <a:moveTo>
                    <a:pt x="1620692" y="1209995"/>
                  </a:moveTo>
                  <a:lnTo>
                    <a:pt x="1614333" y="1209995"/>
                  </a:lnTo>
                  <a:lnTo>
                    <a:pt x="1614324" y="1215075"/>
                  </a:lnTo>
                  <a:lnTo>
                    <a:pt x="1620683" y="1215075"/>
                  </a:lnTo>
                  <a:lnTo>
                    <a:pt x="1620692" y="1209995"/>
                  </a:lnTo>
                  <a:close/>
                </a:path>
                <a:path w="1623060" h="1395729">
                  <a:moveTo>
                    <a:pt x="6352" y="1203645"/>
                  </a:moveTo>
                  <a:lnTo>
                    <a:pt x="6" y="1203645"/>
                  </a:lnTo>
                  <a:lnTo>
                    <a:pt x="2" y="1208725"/>
                  </a:lnTo>
                  <a:lnTo>
                    <a:pt x="6348" y="1208725"/>
                  </a:lnTo>
                  <a:lnTo>
                    <a:pt x="6352" y="1203645"/>
                  </a:lnTo>
                  <a:close/>
                </a:path>
                <a:path w="1623060" h="1395729">
                  <a:moveTo>
                    <a:pt x="1620704" y="1203645"/>
                  </a:moveTo>
                  <a:lnTo>
                    <a:pt x="1614345" y="1203645"/>
                  </a:lnTo>
                  <a:lnTo>
                    <a:pt x="1614336" y="1208725"/>
                  </a:lnTo>
                  <a:lnTo>
                    <a:pt x="1620694" y="1208725"/>
                  </a:lnTo>
                  <a:lnTo>
                    <a:pt x="1620704" y="1203645"/>
                  </a:lnTo>
                  <a:close/>
                </a:path>
                <a:path w="1623060" h="1395729">
                  <a:moveTo>
                    <a:pt x="6358" y="1197295"/>
                  </a:moveTo>
                  <a:lnTo>
                    <a:pt x="12" y="1197295"/>
                  </a:lnTo>
                  <a:lnTo>
                    <a:pt x="8" y="1202375"/>
                  </a:lnTo>
                  <a:lnTo>
                    <a:pt x="6353" y="1202375"/>
                  </a:lnTo>
                  <a:lnTo>
                    <a:pt x="6358" y="1197295"/>
                  </a:lnTo>
                  <a:close/>
                </a:path>
                <a:path w="1623060" h="1395729">
                  <a:moveTo>
                    <a:pt x="1620715" y="1197295"/>
                  </a:moveTo>
                  <a:lnTo>
                    <a:pt x="1614357" y="1197295"/>
                  </a:lnTo>
                  <a:lnTo>
                    <a:pt x="1614347" y="1202375"/>
                  </a:lnTo>
                  <a:lnTo>
                    <a:pt x="1620706" y="1202375"/>
                  </a:lnTo>
                  <a:lnTo>
                    <a:pt x="1620715" y="1197295"/>
                  </a:lnTo>
                  <a:close/>
                </a:path>
                <a:path w="1623060" h="1395729">
                  <a:moveTo>
                    <a:pt x="6364" y="1190945"/>
                  </a:moveTo>
                  <a:lnTo>
                    <a:pt x="18" y="1190945"/>
                  </a:lnTo>
                  <a:lnTo>
                    <a:pt x="13" y="1196025"/>
                  </a:lnTo>
                  <a:lnTo>
                    <a:pt x="6359" y="1196025"/>
                  </a:lnTo>
                  <a:lnTo>
                    <a:pt x="6364" y="1190945"/>
                  </a:lnTo>
                  <a:close/>
                </a:path>
                <a:path w="1623060" h="1395729">
                  <a:moveTo>
                    <a:pt x="1620727" y="1190945"/>
                  </a:moveTo>
                  <a:lnTo>
                    <a:pt x="1614368" y="1190945"/>
                  </a:lnTo>
                  <a:lnTo>
                    <a:pt x="1614359" y="1196025"/>
                  </a:lnTo>
                  <a:lnTo>
                    <a:pt x="1620717" y="1196025"/>
                  </a:lnTo>
                  <a:lnTo>
                    <a:pt x="1620727" y="1190945"/>
                  </a:lnTo>
                  <a:close/>
                </a:path>
                <a:path w="1623060" h="1395729">
                  <a:moveTo>
                    <a:pt x="6370" y="1184595"/>
                  </a:moveTo>
                  <a:lnTo>
                    <a:pt x="24" y="1184595"/>
                  </a:lnTo>
                  <a:lnTo>
                    <a:pt x="19" y="1189675"/>
                  </a:lnTo>
                  <a:lnTo>
                    <a:pt x="6365" y="1189675"/>
                  </a:lnTo>
                  <a:lnTo>
                    <a:pt x="6370" y="1184595"/>
                  </a:lnTo>
                  <a:close/>
                </a:path>
                <a:path w="1623060" h="1395729">
                  <a:moveTo>
                    <a:pt x="1620738" y="1184595"/>
                  </a:moveTo>
                  <a:lnTo>
                    <a:pt x="1614380" y="1184595"/>
                  </a:lnTo>
                  <a:lnTo>
                    <a:pt x="1614371" y="1189675"/>
                  </a:lnTo>
                  <a:lnTo>
                    <a:pt x="1620729" y="1189675"/>
                  </a:lnTo>
                  <a:lnTo>
                    <a:pt x="1620738" y="1184595"/>
                  </a:lnTo>
                  <a:close/>
                </a:path>
                <a:path w="1623060" h="1395729">
                  <a:moveTo>
                    <a:pt x="6381" y="1171895"/>
                  </a:moveTo>
                  <a:lnTo>
                    <a:pt x="35" y="1171895"/>
                  </a:lnTo>
                  <a:lnTo>
                    <a:pt x="25" y="1183325"/>
                  </a:lnTo>
                  <a:lnTo>
                    <a:pt x="6371" y="1183325"/>
                  </a:lnTo>
                  <a:lnTo>
                    <a:pt x="6381" y="1171895"/>
                  </a:lnTo>
                  <a:close/>
                </a:path>
                <a:path w="1623060" h="1395729">
                  <a:moveTo>
                    <a:pt x="1620761" y="1171895"/>
                  </a:moveTo>
                  <a:lnTo>
                    <a:pt x="1614404" y="1171895"/>
                  </a:lnTo>
                  <a:lnTo>
                    <a:pt x="1614382" y="1183325"/>
                  </a:lnTo>
                  <a:lnTo>
                    <a:pt x="1620741" y="1183325"/>
                  </a:lnTo>
                  <a:lnTo>
                    <a:pt x="1620761" y="1171895"/>
                  </a:lnTo>
                  <a:close/>
                </a:path>
                <a:path w="1623060" h="1395729">
                  <a:moveTo>
                    <a:pt x="6387" y="1165545"/>
                  </a:moveTo>
                  <a:lnTo>
                    <a:pt x="41" y="1165545"/>
                  </a:lnTo>
                  <a:lnTo>
                    <a:pt x="37" y="1170625"/>
                  </a:lnTo>
                  <a:lnTo>
                    <a:pt x="6383" y="1170625"/>
                  </a:lnTo>
                  <a:lnTo>
                    <a:pt x="6387" y="1165545"/>
                  </a:lnTo>
                  <a:close/>
                </a:path>
                <a:path w="1623060" h="1395729">
                  <a:moveTo>
                    <a:pt x="1620773" y="1165545"/>
                  </a:moveTo>
                  <a:lnTo>
                    <a:pt x="1614415" y="1165545"/>
                  </a:lnTo>
                  <a:lnTo>
                    <a:pt x="1614406" y="1170625"/>
                  </a:lnTo>
                  <a:lnTo>
                    <a:pt x="1620764" y="1170625"/>
                  </a:lnTo>
                  <a:lnTo>
                    <a:pt x="1620773" y="1165545"/>
                  </a:lnTo>
                  <a:close/>
                </a:path>
                <a:path w="1623060" h="1395729">
                  <a:moveTo>
                    <a:pt x="6399" y="1152845"/>
                  </a:moveTo>
                  <a:lnTo>
                    <a:pt x="53" y="1152845"/>
                  </a:lnTo>
                  <a:lnTo>
                    <a:pt x="42" y="1164275"/>
                  </a:lnTo>
                  <a:lnTo>
                    <a:pt x="6388" y="1164275"/>
                  </a:lnTo>
                  <a:lnTo>
                    <a:pt x="6399" y="1152845"/>
                  </a:lnTo>
                  <a:close/>
                </a:path>
                <a:path w="1623060" h="1395729">
                  <a:moveTo>
                    <a:pt x="1620796" y="1152845"/>
                  </a:moveTo>
                  <a:lnTo>
                    <a:pt x="1614439" y="1152845"/>
                  </a:lnTo>
                  <a:lnTo>
                    <a:pt x="1614418" y="1164275"/>
                  </a:lnTo>
                  <a:lnTo>
                    <a:pt x="1620775" y="1164275"/>
                  </a:lnTo>
                  <a:lnTo>
                    <a:pt x="1620796" y="1152845"/>
                  </a:lnTo>
                  <a:close/>
                </a:path>
                <a:path w="1623060" h="1395729">
                  <a:moveTo>
                    <a:pt x="6405" y="1146495"/>
                  </a:moveTo>
                  <a:lnTo>
                    <a:pt x="59" y="1146495"/>
                  </a:lnTo>
                  <a:lnTo>
                    <a:pt x="54" y="1151575"/>
                  </a:lnTo>
                  <a:lnTo>
                    <a:pt x="6400" y="1151575"/>
                  </a:lnTo>
                  <a:lnTo>
                    <a:pt x="6405" y="1146495"/>
                  </a:lnTo>
                  <a:close/>
                </a:path>
                <a:path w="1623060" h="1395729">
                  <a:moveTo>
                    <a:pt x="1620808" y="1146495"/>
                  </a:moveTo>
                  <a:lnTo>
                    <a:pt x="1614450" y="1146495"/>
                  </a:lnTo>
                  <a:lnTo>
                    <a:pt x="1614441" y="1151575"/>
                  </a:lnTo>
                  <a:lnTo>
                    <a:pt x="1620799" y="1151575"/>
                  </a:lnTo>
                  <a:lnTo>
                    <a:pt x="1620808" y="1146495"/>
                  </a:lnTo>
                  <a:close/>
                </a:path>
                <a:path w="1623060" h="1395729">
                  <a:moveTo>
                    <a:pt x="6416" y="1133795"/>
                  </a:moveTo>
                  <a:lnTo>
                    <a:pt x="70" y="1133795"/>
                  </a:lnTo>
                  <a:lnTo>
                    <a:pt x="60" y="1145225"/>
                  </a:lnTo>
                  <a:lnTo>
                    <a:pt x="6406" y="1145225"/>
                  </a:lnTo>
                  <a:lnTo>
                    <a:pt x="6416" y="1133795"/>
                  </a:lnTo>
                  <a:close/>
                </a:path>
                <a:path w="1623060" h="1395729">
                  <a:moveTo>
                    <a:pt x="1620831" y="1133795"/>
                  </a:moveTo>
                  <a:lnTo>
                    <a:pt x="1614474" y="1133795"/>
                  </a:lnTo>
                  <a:lnTo>
                    <a:pt x="1614453" y="1145225"/>
                  </a:lnTo>
                  <a:lnTo>
                    <a:pt x="1620810" y="1145225"/>
                  </a:lnTo>
                  <a:lnTo>
                    <a:pt x="1620831" y="1133795"/>
                  </a:lnTo>
                  <a:close/>
                </a:path>
                <a:path w="1623060" h="1395729">
                  <a:moveTo>
                    <a:pt x="6422" y="1127445"/>
                  </a:moveTo>
                  <a:lnTo>
                    <a:pt x="76" y="1127445"/>
                  </a:lnTo>
                  <a:lnTo>
                    <a:pt x="71" y="1132525"/>
                  </a:lnTo>
                  <a:lnTo>
                    <a:pt x="6418" y="1132525"/>
                  </a:lnTo>
                  <a:lnTo>
                    <a:pt x="6422" y="1127445"/>
                  </a:lnTo>
                  <a:close/>
                </a:path>
                <a:path w="1623060" h="1395729">
                  <a:moveTo>
                    <a:pt x="1620842" y="1127445"/>
                  </a:moveTo>
                  <a:lnTo>
                    <a:pt x="1614485" y="1127445"/>
                  </a:lnTo>
                  <a:lnTo>
                    <a:pt x="1614476" y="1132525"/>
                  </a:lnTo>
                  <a:lnTo>
                    <a:pt x="1620833" y="1132525"/>
                  </a:lnTo>
                  <a:lnTo>
                    <a:pt x="1620842" y="1127445"/>
                  </a:lnTo>
                  <a:close/>
                </a:path>
                <a:path w="1623060" h="1395729">
                  <a:moveTo>
                    <a:pt x="6429" y="1119825"/>
                  </a:moveTo>
                  <a:lnTo>
                    <a:pt x="83" y="1119825"/>
                  </a:lnTo>
                  <a:lnTo>
                    <a:pt x="77" y="1126175"/>
                  </a:lnTo>
                  <a:lnTo>
                    <a:pt x="6423" y="1126175"/>
                  </a:lnTo>
                  <a:lnTo>
                    <a:pt x="6429" y="1119825"/>
                  </a:lnTo>
                  <a:close/>
                </a:path>
                <a:path w="1623060" h="1395729">
                  <a:moveTo>
                    <a:pt x="1620856" y="1119825"/>
                  </a:moveTo>
                  <a:lnTo>
                    <a:pt x="1614499" y="1119825"/>
                  </a:lnTo>
                  <a:lnTo>
                    <a:pt x="1614488" y="1126175"/>
                  </a:lnTo>
                  <a:lnTo>
                    <a:pt x="1620845" y="1126175"/>
                  </a:lnTo>
                  <a:lnTo>
                    <a:pt x="1620856" y="1119825"/>
                  </a:lnTo>
                  <a:close/>
                </a:path>
                <a:path w="1623060" h="1395729">
                  <a:moveTo>
                    <a:pt x="6441" y="1107125"/>
                  </a:moveTo>
                  <a:lnTo>
                    <a:pt x="94" y="1107125"/>
                  </a:lnTo>
                  <a:lnTo>
                    <a:pt x="84" y="1118555"/>
                  </a:lnTo>
                  <a:lnTo>
                    <a:pt x="6430" y="1118555"/>
                  </a:lnTo>
                  <a:lnTo>
                    <a:pt x="6441" y="1107125"/>
                  </a:lnTo>
                  <a:close/>
                </a:path>
                <a:path w="1623060" h="1395729">
                  <a:moveTo>
                    <a:pt x="1620880" y="1107125"/>
                  </a:moveTo>
                  <a:lnTo>
                    <a:pt x="1614523" y="1107125"/>
                  </a:lnTo>
                  <a:lnTo>
                    <a:pt x="1614502" y="1118555"/>
                  </a:lnTo>
                  <a:lnTo>
                    <a:pt x="1620859" y="1118555"/>
                  </a:lnTo>
                  <a:lnTo>
                    <a:pt x="1620880" y="1107125"/>
                  </a:lnTo>
                  <a:close/>
                </a:path>
                <a:path w="1623060" h="1395729">
                  <a:moveTo>
                    <a:pt x="6459" y="1088075"/>
                  </a:moveTo>
                  <a:lnTo>
                    <a:pt x="112" y="1088075"/>
                  </a:lnTo>
                  <a:lnTo>
                    <a:pt x="96" y="1105855"/>
                  </a:lnTo>
                  <a:lnTo>
                    <a:pt x="6442" y="1105855"/>
                  </a:lnTo>
                  <a:lnTo>
                    <a:pt x="6459" y="1088075"/>
                  </a:lnTo>
                  <a:close/>
                </a:path>
                <a:path w="1623060" h="1395729">
                  <a:moveTo>
                    <a:pt x="1620914" y="1088075"/>
                  </a:moveTo>
                  <a:lnTo>
                    <a:pt x="1614558" y="1088075"/>
                  </a:lnTo>
                  <a:lnTo>
                    <a:pt x="1614525" y="1105855"/>
                  </a:lnTo>
                  <a:lnTo>
                    <a:pt x="1620882" y="1105855"/>
                  </a:lnTo>
                  <a:lnTo>
                    <a:pt x="1620914" y="1088075"/>
                  </a:lnTo>
                  <a:close/>
                </a:path>
                <a:path w="1623060" h="1395729">
                  <a:moveTo>
                    <a:pt x="6470" y="1075375"/>
                  </a:moveTo>
                  <a:lnTo>
                    <a:pt x="123" y="1075375"/>
                  </a:lnTo>
                  <a:lnTo>
                    <a:pt x="113" y="1086805"/>
                  </a:lnTo>
                  <a:lnTo>
                    <a:pt x="6460" y="1086805"/>
                  </a:lnTo>
                  <a:lnTo>
                    <a:pt x="6470" y="1075375"/>
                  </a:lnTo>
                  <a:close/>
                </a:path>
                <a:path w="1623060" h="1395729">
                  <a:moveTo>
                    <a:pt x="1620937" y="1075375"/>
                  </a:moveTo>
                  <a:lnTo>
                    <a:pt x="1614581" y="1075375"/>
                  </a:lnTo>
                  <a:lnTo>
                    <a:pt x="1614560" y="1086805"/>
                  </a:lnTo>
                  <a:lnTo>
                    <a:pt x="1620917" y="1086805"/>
                  </a:lnTo>
                  <a:lnTo>
                    <a:pt x="1620937" y="1075375"/>
                  </a:lnTo>
                  <a:close/>
                </a:path>
                <a:path w="1623060" h="1395729">
                  <a:moveTo>
                    <a:pt x="6476" y="1069025"/>
                  </a:moveTo>
                  <a:lnTo>
                    <a:pt x="129" y="1069025"/>
                  </a:lnTo>
                  <a:lnTo>
                    <a:pt x="125" y="1074105"/>
                  </a:lnTo>
                  <a:lnTo>
                    <a:pt x="6471" y="1074105"/>
                  </a:lnTo>
                  <a:lnTo>
                    <a:pt x="6476" y="1069025"/>
                  </a:lnTo>
                  <a:close/>
                </a:path>
                <a:path w="1623060" h="1395729">
                  <a:moveTo>
                    <a:pt x="1620949" y="1069025"/>
                  </a:moveTo>
                  <a:lnTo>
                    <a:pt x="1614593" y="1069025"/>
                  </a:lnTo>
                  <a:lnTo>
                    <a:pt x="1614583" y="1074105"/>
                  </a:lnTo>
                  <a:lnTo>
                    <a:pt x="1620940" y="1074105"/>
                  </a:lnTo>
                  <a:lnTo>
                    <a:pt x="1620949" y="1069025"/>
                  </a:lnTo>
                  <a:close/>
                </a:path>
                <a:path w="1623060" h="1395729">
                  <a:moveTo>
                    <a:pt x="6488" y="1056325"/>
                  </a:moveTo>
                  <a:lnTo>
                    <a:pt x="141" y="1056325"/>
                  </a:lnTo>
                  <a:lnTo>
                    <a:pt x="130" y="1067755"/>
                  </a:lnTo>
                  <a:lnTo>
                    <a:pt x="6477" y="1067755"/>
                  </a:lnTo>
                  <a:lnTo>
                    <a:pt x="6488" y="1056325"/>
                  </a:lnTo>
                  <a:close/>
                </a:path>
                <a:path w="1623060" h="1395729">
                  <a:moveTo>
                    <a:pt x="1620972" y="1056325"/>
                  </a:moveTo>
                  <a:lnTo>
                    <a:pt x="1614616" y="1056325"/>
                  </a:lnTo>
                  <a:lnTo>
                    <a:pt x="1614595" y="1067755"/>
                  </a:lnTo>
                  <a:lnTo>
                    <a:pt x="1620951" y="1067755"/>
                  </a:lnTo>
                  <a:lnTo>
                    <a:pt x="1620972" y="1056325"/>
                  </a:lnTo>
                  <a:close/>
                </a:path>
                <a:path w="1623060" h="1395729">
                  <a:moveTo>
                    <a:pt x="6499" y="1043625"/>
                  </a:moveTo>
                  <a:lnTo>
                    <a:pt x="152" y="1043625"/>
                  </a:lnTo>
                  <a:lnTo>
                    <a:pt x="142" y="1055055"/>
                  </a:lnTo>
                  <a:lnTo>
                    <a:pt x="6489" y="1055055"/>
                  </a:lnTo>
                  <a:lnTo>
                    <a:pt x="6499" y="1043625"/>
                  </a:lnTo>
                  <a:close/>
                </a:path>
                <a:path w="1623060" h="1395729">
                  <a:moveTo>
                    <a:pt x="1620995" y="1043625"/>
                  </a:moveTo>
                  <a:lnTo>
                    <a:pt x="1614640" y="1043625"/>
                  </a:lnTo>
                  <a:lnTo>
                    <a:pt x="1614619" y="1055055"/>
                  </a:lnTo>
                  <a:lnTo>
                    <a:pt x="1620974" y="1055055"/>
                  </a:lnTo>
                  <a:lnTo>
                    <a:pt x="1620995" y="1043625"/>
                  </a:lnTo>
                  <a:close/>
                </a:path>
              </a:pathLst>
            </a:custGeom>
            <a:solidFill>
              <a:srgbClr val="004B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04774" y="5137442"/>
              <a:ext cx="1610360" cy="1383030"/>
            </a:xfrm>
            <a:custGeom>
              <a:avLst/>
              <a:gdLst/>
              <a:ahLst/>
              <a:cxnLst/>
              <a:rect l="l" t="t" r="r" b="b"/>
              <a:pathLst>
                <a:path w="1610360" h="1383029">
                  <a:moveTo>
                    <a:pt x="186535" y="0"/>
                  </a:moveTo>
                  <a:lnTo>
                    <a:pt x="186535" y="977"/>
                  </a:lnTo>
                  <a:lnTo>
                    <a:pt x="183995" y="977"/>
                  </a:lnTo>
                  <a:lnTo>
                    <a:pt x="183995" y="2247"/>
                  </a:lnTo>
                  <a:lnTo>
                    <a:pt x="1426055" y="2247"/>
                  </a:lnTo>
                  <a:lnTo>
                    <a:pt x="1426055" y="1956"/>
                  </a:lnTo>
                  <a:lnTo>
                    <a:pt x="186535" y="0"/>
                  </a:lnTo>
                  <a:close/>
                </a:path>
                <a:path w="1610360" h="1383029">
                  <a:moveTo>
                    <a:pt x="1434945" y="6057"/>
                  </a:moveTo>
                  <a:lnTo>
                    <a:pt x="176375" y="6057"/>
                  </a:lnTo>
                  <a:lnTo>
                    <a:pt x="176375" y="6326"/>
                  </a:lnTo>
                  <a:lnTo>
                    <a:pt x="1436215" y="8330"/>
                  </a:lnTo>
                  <a:lnTo>
                    <a:pt x="1436215" y="7327"/>
                  </a:lnTo>
                  <a:lnTo>
                    <a:pt x="1434945" y="7327"/>
                  </a:lnTo>
                  <a:lnTo>
                    <a:pt x="1434945" y="6057"/>
                  </a:lnTo>
                  <a:close/>
                </a:path>
                <a:path w="1610360" h="1383029">
                  <a:moveTo>
                    <a:pt x="1432405" y="4787"/>
                  </a:moveTo>
                  <a:lnTo>
                    <a:pt x="177645" y="4787"/>
                  </a:lnTo>
                  <a:lnTo>
                    <a:pt x="177645" y="6057"/>
                  </a:lnTo>
                  <a:lnTo>
                    <a:pt x="1432405" y="6057"/>
                  </a:lnTo>
                  <a:lnTo>
                    <a:pt x="1432405" y="4787"/>
                  </a:lnTo>
                  <a:close/>
                </a:path>
                <a:path w="1610360" h="1383029">
                  <a:moveTo>
                    <a:pt x="1429865" y="3517"/>
                  </a:moveTo>
                  <a:lnTo>
                    <a:pt x="180185" y="3517"/>
                  </a:lnTo>
                  <a:lnTo>
                    <a:pt x="180185" y="4787"/>
                  </a:lnTo>
                  <a:lnTo>
                    <a:pt x="1429865" y="4787"/>
                  </a:lnTo>
                  <a:lnTo>
                    <a:pt x="1429865" y="3517"/>
                  </a:lnTo>
                  <a:close/>
                </a:path>
                <a:path w="1610360" h="1383029">
                  <a:moveTo>
                    <a:pt x="1428595" y="2247"/>
                  </a:moveTo>
                  <a:lnTo>
                    <a:pt x="181455" y="2247"/>
                  </a:lnTo>
                  <a:lnTo>
                    <a:pt x="181455" y="3517"/>
                  </a:lnTo>
                  <a:lnTo>
                    <a:pt x="1428595" y="3517"/>
                  </a:lnTo>
                  <a:lnTo>
                    <a:pt x="1428595" y="2247"/>
                  </a:lnTo>
                  <a:close/>
                </a:path>
                <a:path w="1610360" h="1383029">
                  <a:moveTo>
                    <a:pt x="7319" y="163537"/>
                  </a:moveTo>
                  <a:lnTo>
                    <a:pt x="6195" y="163537"/>
                  </a:lnTo>
                  <a:lnTo>
                    <a:pt x="6195" y="164807"/>
                  </a:lnTo>
                  <a:lnTo>
                    <a:pt x="4925" y="164807"/>
                  </a:lnTo>
                  <a:lnTo>
                    <a:pt x="4925" y="166077"/>
                  </a:lnTo>
                  <a:lnTo>
                    <a:pt x="3655" y="166077"/>
                  </a:lnTo>
                  <a:lnTo>
                    <a:pt x="3655" y="167347"/>
                  </a:lnTo>
                  <a:lnTo>
                    <a:pt x="2385" y="167347"/>
                  </a:lnTo>
                  <a:lnTo>
                    <a:pt x="2385" y="168617"/>
                  </a:lnTo>
                  <a:lnTo>
                    <a:pt x="7314" y="168617"/>
                  </a:lnTo>
                  <a:lnTo>
                    <a:pt x="7319" y="163537"/>
                  </a:lnTo>
                  <a:close/>
                </a:path>
                <a:path w="1610360" h="1383029">
                  <a:moveTo>
                    <a:pt x="1603855" y="162267"/>
                  </a:moveTo>
                  <a:lnTo>
                    <a:pt x="1603570" y="162267"/>
                  </a:lnTo>
                  <a:lnTo>
                    <a:pt x="1603558" y="168617"/>
                  </a:lnTo>
                  <a:lnTo>
                    <a:pt x="1607665" y="168617"/>
                  </a:lnTo>
                  <a:lnTo>
                    <a:pt x="1607665" y="167347"/>
                  </a:lnTo>
                  <a:lnTo>
                    <a:pt x="1606395" y="167347"/>
                  </a:lnTo>
                  <a:lnTo>
                    <a:pt x="1606395" y="164807"/>
                  </a:lnTo>
                  <a:lnTo>
                    <a:pt x="1605125" y="164807"/>
                  </a:lnTo>
                  <a:lnTo>
                    <a:pt x="1605125" y="163537"/>
                  </a:lnTo>
                  <a:lnTo>
                    <a:pt x="1603855" y="163537"/>
                  </a:lnTo>
                  <a:lnTo>
                    <a:pt x="1603855" y="162267"/>
                  </a:lnTo>
                  <a:close/>
                </a:path>
                <a:path w="1610360" h="1383029">
                  <a:moveTo>
                    <a:pt x="7314" y="168617"/>
                  </a:moveTo>
                  <a:lnTo>
                    <a:pt x="1115" y="168617"/>
                  </a:lnTo>
                  <a:lnTo>
                    <a:pt x="1115" y="171157"/>
                  </a:lnTo>
                  <a:lnTo>
                    <a:pt x="958" y="171157"/>
                  </a:lnTo>
                  <a:lnTo>
                    <a:pt x="956" y="172427"/>
                  </a:lnTo>
                  <a:lnTo>
                    <a:pt x="7311" y="172427"/>
                  </a:lnTo>
                  <a:lnTo>
                    <a:pt x="7314" y="168617"/>
                  </a:lnTo>
                  <a:close/>
                </a:path>
                <a:path w="1610360" h="1383029">
                  <a:moveTo>
                    <a:pt x="1608935" y="168617"/>
                  </a:moveTo>
                  <a:lnTo>
                    <a:pt x="1603558" y="168617"/>
                  </a:lnTo>
                  <a:lnTo>
                    <a:pt x="1603551" y="172427"/>
                  </a:lnTo>
                  <a:lnTo>
                    <a:pt x="1609892" y="172427"/>
                  </a:lnTo>
                  <a:lnTo>
                    <a:pt x="1609897" y="169887"/>
                  </a:lnTo>
                  <a:lnTo>
                    <a:pt x="1608935" y="169887"/>
                  </a:lnTo>
                  <a:lnTo>
                    <a:pt x="1608935" y="168617"/>
                  </a:lnTo>
                  <a:close/>
                </a:path>
                <a:path w="1610360" h="1383029">
                  <a:moveTo>
                    <a:pt x="7311" y="172427"/>
                  </a:moveTo>
                  <a:lnTo>
                    <a:pt x="956" y="172427"/>
                  </a:lnTo>
                  <a:lnTo>
                    <a:pt x="951" y="178777"/>
                  </a:lnTo>
                  <a:lnTo>
                    <a:pt x="7305" y="178777"/>
                  </a:lnTo>
                  <a:lnTo>
                    <a:pt x="7311" y="172427"/>
                  </a:lnTo>
                  <a:close/>
                </a:path>
                <a:path w="1610360" h="1383029">
                  <a:moveTo>
                    <a:pt x="1609892" y="172427"/>
                  </a:moveTo>
                  <a:lnTo>
                    <a:pt x="1603551" y="172427"/>
                  </a:lnTo>
                  <a:lnTo>
                    <a:pt x="1603539" y="178777"/>
                  </a:lnTo>
                  <a:lnTo>
                    <a:pt x="1609880" y="178777"/>
                  </a:lnTo>
                  <a:lnTo>
                    <a:pt x="1609892" y="172427"/>
                  </a:lnTo>
                  <a:close/>
                </a:path>
                <a:path w="1610360" h="1383029">
                  <a:moveTo>
                    <a:pt x="7305" y="178777"/>
                  </a:moveTo>
                  <a:lnTo>
                    <a:pt x="951" y="178777"/>
                  </a:lnTo>
                  <a:lnTo>
                    <a:pt x="948" y="181317"/>
                  </a:lnTo>
                  <a:lnTo>
                    <a:pt x="7303" y="181317"/>
                  </a:lnTo>
                  <a:lnTo>
                    <a:pt x="7305" y="178777"/>
                  </a:lnTo>
                  <a:close/>
                </a:path>
                <a:path w="1610360" h="1383029">
                  <a:moveTo>
                    <a:pt x="1609880" y="178777"/>
                  </a:moveTo>
                  <a:lnTo>
                    <a:pt x="1603539" y="178777"/>
                  </a:lnTo>
                  <a:lnTo>
                    <a:pt x="1603535" y="181317"/>
                  </a:lnTo>
                  <a:lnTo>
                    <a:pt x="1609876" y="181317"/>
                  </a:lnTo>
                  <a:lnTo>
                    <a:pt x="1609880" y="178777"/>
                  </a:lnTo>
                  <a:close/>
                </a:path>
                <a:path w="1610360" h="1383029">
                  <a:moveTo>
                    <a:pt x="7303" y="181317"/>
                  </a:moveTo>
                  <a:lnTo>
                    <a:pt x="948" y="181317"/>
                  </a:lnTo>
                  <a:lnTo>
                    <a:pt x="942" y="187667"/>
                  </a:lnTo>
                  <a:lnTo>
                    <a:pt x="7297" y="187667"/>
                  </a:lnTo>
                  <a:lnTo>
                    <a:pt x="7303" y="181317"/>
                  </a:lnTo>
                  <a:close/>
                </a:path>
                <a:path w="1610360" h="1383029">
                  <a:moveTo>
                    <a:pt x="1609876" y="181317"/>
                  </a:moveTo>
                  <a:lnTo>
                    <a:pt x="1603535" y="181317"/>
                  </a:lnTo>
                  <a:lnTo>
                    <a:pt x="1603523" y="187667"/>
                  </a:lnTo>
                  <a:lnTo>
                    <a:pt x="1609864" y="187667"/>
                  </a:lnTo>
                  <a:lnTo>
                    <a:pt x="1609876" y="181317"/>
                  </a:lnTo>
                  <a:close/>
                </a:path>
                <a:path w="1610360" h="1383029">
                  <a:moveTo>
                    <a:pt x="7297" y="187667"/>
                  </a:moveTo>
                  <a:lnTo>
                    <a:pt x="942" y="187667"/>
                  </a:lnTo>
                  <a:lnTo>
                    <a:pt x="937" y="194017"/>
                  </a:lnTo>
                  <a:lnTo>
                    <a:pt x="7291" y="194017"/>
                  </a:lnTo>
                  <a:lnTo>
                    <a:pt x="7297" y="187667"/>
                  </a:lnTo>
                  <a:close/>
                </a:path>
                <a:path w="1610360" h="1383029">
                  <a:moveTo>
                    <a:pt x="1609864" y="187667"/>
                  </a:moveTo>
                  <a:lnTo>
                    <a:pt x="1603523" y="187667"/>
                  </a:lnTo>
                  <a:lnTo>
                    <a:pt x="1603511" y="194017"/>
                  </a:lnTo>
                  <a:lnTo>
                    <a:pt x="1609852" y="194017"/>
                  </a:lnTo>
                  <a:lnTo>
                    <a:pt x="1609864" y="187667"/>
                  </a:lnTo>
                  <a:close/>
                </a:path>
                <a:path w="1610360" h="1383029">
                  <a:moveTo>
                    <a:pt x="7291" y="194017"/>
                  </a:moveTo>
                  <a:lnTo>
                    <a:pt x="937" y="194017"/>
                  </a:lnTo>
                  <a:lnTo>
                    <a:pt x="921" y="210527"/>
                  </a:lnTo>
                  <a:lnTo>
                    <a:pt x="7275" y="210527"/>
                  </a:lnTo>
                  <a:lnTo>
                    <a:pt x="7291" y="194017"/>
                  </a:lnTo>
                  <a:close/>
                </a:path>
                <a:path w="1610360" h="1383029">
                  <a:moveTo>
                    <a:pt x="1609852" y="194017"/>
                  </a:moveTo>
                  <a:lnTo>
                    <a:pt x="1603511" y="194017"/>
                  </a:lnTo>
                  <a:lnTo>
                    <a:pt x="1603480" y="210527"/>
                  </a:lnTo>
                  <a:lnTo>
                    <a:pt x="1609822" y="210527"/>
                  </a:lnTo>
                  <a:lnTo>
                    <a:pt x="1609852" y="194017"/>
                  </a:lnTo>
                  <a:close/>
                </a:path>
                <a:path w="1610360" h="1383029">
                  <a:moveTo>
                    <a:pt x="7275" y="210527"/>
                  </a:moveTo>
                  <a:lnTo>
                    <a:pt x="921" y="210527"/>
                  </a:lnTo>
                  <a:lnTo>
                    <a:pt x="907" y="225767"/>
                  </a:lnTo>
                  <a:lnTo>
                    <a:pt x="7261" y="225767"/>
                  </a:lnTo>
                  <a:lnTo>
                    <a:pt x="7275" y="210527"/>
                  </a:lnTo>
                  <a:close/>
                </a:path>
                <a:path w="1610360" h="1383029">
                  <a:moveTo>
                    <a:pt x="1609822" y="210527"/>
                  </a:moveTo>
                  <a:lnTo>
                    <a:pt x="1603480" y="210527"/>
                  </a:lnTo>
                  <a:lnTo>
                    <a:pt x="1603452" y="225767"/>
                  </a:lnTo>
                  <a:lnTo>
                    <a:pt x="1609794" y="225767"/>
                  </a:lnTo>
                  <a:lnTo>
                    <a:pt x="1609822" y="210527"/>
                  </a:lnTo>
                  <a:close/>
                </a:path>
                <a:path w="1610360" h="1383029">
                  <a:moveTo>
                    <a:pt x="7261" y="225767"/>
                  </a:moveTo>
                  <a:lnTo>
                    <a:pt x="907" y="225767"/>
                  </a:lnTo>
                  <a:lnTo>
                    <a:pt x="869" y="267677"/>
                  </a:lnTo>
                  <a:lnTo>
                    <a:pt x="7222" y="267677"/>
                  </a:lnTo>
                  <a:lnTo>
                    <a:pt x="7261" y="225767"/>
                  </a:lnTo>
                  <a:close/>
                </a:path>
                <a:path w="1610360" h="1383029">
                  <a:moveTo>
                    <a:pt x="1609794" y="225767"/>
                  </a:moveTo>
                  <a:lnTo>
                    <a:pt x="1603452" y="225767"/>
                  </a:lnTo>
                  <a:lnTo>
                    <a:pt x="1603374" y="267677"/>
                  </a:lnTo>
                  <a:lnTo>
                    <a:pt x="1609717" y="267677"/>
                  </a:lnTo>
                  <a:lnTo>
                    <a:pt x="1609794" y="225767"/>
                  </a:lnTo>
                  <a:close/>
                </a:path>
                <a:path w="1610360" h="1383029">
                  <a:moveTo>
                    <a:pt x="7222" y="267677"/>
                  </a:moveTo>
                  <a:lnTo>
                    <a:pt x="869" y="267677"/>
                  </a:lnTo>
                  <a:lnTo>
                    <a:pt x="822" y="318477"/>
                  </a:lnTo>
                  <a:lnTo>
                    <a:pt x="7175" y="318477"/>
                  </a:lnTo>
                  <a:lnTo>
                    <a:pt x="7222" y="267677"/>
                  </a:lnTo>
                  <a:close/>
                </a:path>
                <a:path w="1610360" h="1383029">
                  <a:moveTo>
                    <a:pt x="1609717" y="267677"/>
                  </a:moveTo>
                  <a:lnTo>
                    <a:pt x="1603374" y="267677"/>
                  </a:lnTo>
                  <a:lnTo>
                    <a:pt x="1603280" y="318477"/>
                  </a:lnTo>
                  <a:lnTo>
                    <a:pt x="1609623" y="318477"/>
                  </a:lnTo>
                  <a:lnTo>
                    <a:pt x="1609717" y="267677"/>
                  </a:lnTo>
                  <a:close/>
                </a:path>
                <a:path w="1610360" h="1383029">
                  <a:moveTo>
                    <a:pt x="717" y="432777"/>
                  </a:moveTo>
                  <a:lnTo>
                    <a:pt x="709" y="441667"/>
                  </a:lnTo>
                  <a:lnTo>
                    <a:pt x="7061" y="441667"/>
                  </a:lnTo>
                  <a:lnTo>
                    <a:pt x="7069" y="432904"/>
                  </a:lnTo>
                  <a:lnTo>
                    <a:pt x="1609413" y="432904"/>
                  </a:lnTo>
                  <a:lnTo>
                    <a:pt x="717" y="432777"/>
                  </a:lnTo>
                  <a:close/>
                </a:path>
                <a:path w="1610360" h="1383029">
                  <a:moveTo>
                    <a:pt x="1609413" y="432904"/>
                  </a:moveTo>
                  <a:lnTo>
                    <a:pt x="1603068" y="432904"/>
                  </a:lnTo>
                  <a:lnTo>
                    <a:pt x="1603051" y="441667"/>
                  </a:lnTo>
                  <a:lnTo>
                    <a:pt x="1609397" y="441667"/>
                  </a:lnTo>
                  <a:lnTo>
                    <a:pt x="1609413" y="432904"/>
                  </a:lnTo>
                  <a:close/>
                </a:path>
                <a:path w="1610360" h="1383029">
                  <a:moveTo>
                    <a:pt x="7074" y="427824"/>
                  </a:moveTo>
                  <a:lnTo>
                    <a:pt x="722" y="427824"/>
                  </a:lnTo>
                  <a:lnTo>
                    <a:pt x="717" y="432777"/>
                  </a:lnTo>
                  <a:lnTo>
                    <a:pt x="7069" y="432777"/>
                  </a:lnTo>
                  <a:lnTo>
                    <a:pt x="7074" y="427824"/>
                  </a:lnTo>
                  <a:close/>
                </a:path>
                <a:path w="1610360" h="1383029">
                  <a:moveTo>
                    <a:pt x="1609422" y="427824"/>
                  </a:moveTo>
                  <a:lnTo>
                    <a:pt x="1603077" y="427824"/>
                  </a:lnTo>
                  <a:lnTo>
                    <a:pt x="1603068" y="432777"/>
                  </a:lnTo>
                  <a:lnTo>
                    <a:pt x="1609413" y="432777"/>
                  </a:lnTo>
                  <a:lnTo>
                    <a:pt x="1609422" y="427824"/>
                  </a:lnTo>
                  <a:close/>
                </a:path>
                <a:path w="1610360" h="1383029">
                  <a:moveTo>
                    <a:pt x="731" y="417537"/>
                  </a:moveTo>
                  <a:lnTo>
                    <a:pt x="722" y="427824"/>
                  </a:lnTo>
                  <a:lnTo>
                    <a:pt x="7074" y="427823"/>
                  </a:lnTo>
                  <a:lnTo>
                    <a:pt x="7083" y="417537"/>
                  </a:lnTo>
                  <a:lnTo>
                    <a:pt x="731" y="417537"/>
                  </a:lnTo>
                  <a:close/>
                </a:path>
                <a:path w="1610360" h="1383029">
                  <a:moveTo>
                    <a:pt x="1603096" y="417663"/>
                  </a:moveTo>
                  <a:lnTo>
                    <a:pt x="1603077" y="427697"/>
                  </a:lnTo>
                  <a:lnTo>
                    <a:pt x="1609422" y="427697"/>
                  </a:lnTo>
                  <a:lnTo>
                    <a:pt x="1609441" y="417664"/>
                  </a:lnTo>
                  <a:lnTo>
                    <a:pt x="1603096" y="417663"/>
                  </a:lnTo>
                  <a:close/>
                </a:path>
                <a:path w="1610360" h="1383029">
                  <a:moveTo>
                    <a:pt x="1609457" y="408774"/>
                  </a:moveTo>
                  <a:lnTo>
                    <a:pt x="1603112" y="408774"/>
                  </a:lnTo>
                  <a:lnTo>
                    <a:pt x="1603096" y="417663"/>
                  </a:lnTo>
                  <a:lnTo>
                    <a:pt x="1609441" y="417664"/>
                  </a:lnTo>
                  <a:lnTo>
                    <a:pt x="1609457" y="408774"/>
                  </a:lnTo>
                  <a:close/>
                </a:path>
                <a:path w="1610360" h="1383029">
                  <a:moveTo>
                    <a:pt x="7091" y="408774"/>
                  </a:moveTo>
                  <a:lnTo>
                    <a:pt x="739" y="408774"/>
                  </a:lnTo>
                  <a:lnTo>
                    <a:pt x="731" y="417537"/>
                  </a:lnTo>
                  <a:lnTo>
                    <a:pt x="7083" y="417537"/>
                  </a:lnTo>
                  <a:lnTo>
                    <a:pt x="7091" y="408774"/>
                  </a:lnTo>
                  <a:close/>
                </a:path>
                <a:path w="1610360" h="1383029">
                  <a:moveTo>
                    <a:pt x="805714" y="356640"/>
                  </a:moveTo>
                  <a:lnTo>
                    <a:pt x="787" y="356704"/>
                  </a:lnTo>
                  <a:lnTo>
                    <a:pt x="739" y="408774"/>
                  </a:lnTo>
                  <a:lnTo>
                    <a:pt x="7091" y="408773"/>
                  </a:lnTo>
                  <a:lnTo>
                    <a:pt x="7112" y="387184"/>
                  </a:lnTo>
                  <a:lnTo>
                    <a:pt x="1603152" y="387184"/>
                  </a:lnTo>
                  <a:lnTo>
                    <a:pt x="7112" y="387057"/>
                  </a:lnTo>
                  <a:lnTo>
                    <a:pt x="7140" y="356704"/>
                  </a:lnTo>
                  <a:lnTo>
                    <a:pt x="805714" y="356640"/>
                  </a:lnTo>
                  <a:close/>
                </a:path>
                <a:path w="1610360" h="1383029">
                  <a:moveTo>
                    <a:pt x="1603113" y="408647"/>
                  </a:moveTo>
                  <a:lnTo>
                    <a:pt x="7091" y="408774"/>
                  </a:lnTo>
                  <a:lnTo>
                    <a:pt x="1603112" y="408774"/>
                  </a:lnTo>
                  <a:close/>
                </a:path>
                <a:path w="1610360" h="1383029">
                  <a:moveTo>
                    <a:pt x="1609553" y="356577"/>
                  </a:moveTo>
                  <a:lnTo>
                    <a:pt x="1603209" y="356577"/>
                  </a:lnTo>
                  <a:lnTo>
                    <a:pt x="1603113" y="408647"/>
                  </a:lnTo>
                  <a:lnTo>
                    <a:pt x="1609458" y="408647"/>
                  </a:lnTo>
                  <a:lnTo>
                    <a:pt x="1609553" y="356577"/>
                  </a:lnTo>
                  <a:close/>
                </a:path>
                <a:path w="1610360" h="1383029">
                  <a:moveTo>
                    <a:pt x="7100" y="399757"/>
                  </a:moveTo>
                  <a:lnTo>
                    <a:pt x="1603129" y="399884"/>
                  </a:lnTo>
                  <a:lnTo>
                    <a:pt x="7100" y="399757"/>
                  </a:lnTo>
                  <a:close/>
                </a:path>
                <a:path w="1610360" h="1383029">
                  <a:moveTo>
                    <a:pt x="7100" y="399757"/>
                  </a:moveTo>
                  <a:close/>
                </a:path>
                <a:path w="1610360" h="1383029">
                  <a:moveTo>
                    <a:pt x="7103" y="395947"/>
                  </a:moveTo>
                  <a:lnTo>
                    <a:pt x="1603136" y="396074"/>
                  </a:lnTo>
                  <a:lnTo>
                    <a:pt x="7103" y="395947"/>
                  </a:lnTo>
                  <a:close/>
                </a:path>
                <a:path w="1610360" h="1383029">
                  <a:moveTo>
                    <a:pt x="7103" y="395947"/>
                  </a:moveTo>
                  <a:close/>
                </a:path>
                <a:path w="1610360" h="1383029">
                  <a:moveTo>
                    <a:pt x="1603157" y="384517"/>
                  </a:moveTo>
                  <a:lnTo>
                    <a:pt x="7114" y="384517"/>
                  </a:lnTo>
                  <a:lnTo>
                    <a:pt x="7114" y="384644"/>
                  </a:lnTo>
                  <a:lnTo>
                    <a:pt x="1603157" y="384517"/>
                  </a:lnTo>
                  <a:close/>
                </a:path>
                <a:path w="1610360" h="1383029">
                  <a:moveTo>
                    <a:pt x="7142" y="354164"/>
                  </a:moveTo>
                  <a:lnTo>
                    <a:pt x="789" y="354164"/>
                  </a:lnTo>
                  <a:lnTo>
                    <a:pt x="787" y="356577"/>
                  </a:lnTo>
                  <a:lnTo>
                    <a:pt x="7140" y="356577"/>
                  </a:lnTo>
                  <a:lnTo>
                    <a:pt x="7142" y="354164"/>
                  </a:lnTo>
                  <a:close/>
                </a:path>
                <a:path w="1610360" h="1383029">
                  <a:moveTo>
                    <a:pt x="1609558" y="354164"/>
                  </a:moveTo>
                  <a:lnTo>
                    <a:pt x="1603214" y="354164"/>
                  </a:lnTo>
                  <a:lnTo>
                    <a:pt x="1603209" y="356577"/>
                  </a:lnTo>
                  <a:lnTo>
                    <a:pt x="1609553" y="356577"/>
                  </a:lnTo>
                  <a:lnTo>
                    <a:pt x="1609558" y="354164"/>
                  </a:lnTo>
                  <a:close/>
                </a:path>
                <a:path w="1610360" h="1383029">
                  <a:moveTo>
                    <a:pt x="1609565" y="350354"/>
                  </a:moveTo>
                  <a:lnTo>
                    <a:pt x="1603221" y="350354"/>
                  </a:lnTo>
                  <a:lnTo>
                    <a:pt x="1603214" y="354163"/>
                  </a:lnTo>
                  <a:lnTo>
                    <a:pt x="1609558" y="354164"/>
                  </a:lnTo>
                  <a:lnTo>
                    <a:pt x="1609565" y="350354"/>
                  </a:lnTo>
                  <a:close/>
                </a:path>
                <a:path w="1610360" h="1383029">
                  <a:moveTo>
                    <a:pt x="7146" y="350354"/>
                  </a:moveTo>
                  <a:lnTo>
                    <a:pt x="793" y="350354"/>
                  </a:lnTo>
                  <a:lnTo>
                    <a:pt x="789" y="354037"/>
                  </a:lnTo>
                  <a:lnTo>
                    <a:pt x="805722" y="354100"/>
                  </a:lnTo>
                  <a:lnTo>
                    <a:pt x="7142" y="354037"/>
                  </a:lnTo>
                  <a:lnTo>
                    <a:pt x="7146" y="350354"/>
                  </a:lnTo>
                  <a:close/>
                </a:path>
                <a:path w="1610360" h="1383029">
                  <a:moveTo>
                    <a:pt x="7148" y="347814"/>
                  </a:moveTo>
                  <a:lnTo>
                    <a:pt x="795" y="347814"/>
                  </a:lnTo>
                  <a:lnTo>
                    <a:pt x="793" y="350354"/>
                  </a:lnTo>
                  <a:lnTo>
                    <a:pt x="7146" y="350353"/>
                  </a:lnTo>
                  <a:lnTo>
                    <a:pt x="7148" y="347814"/>
                  </a:lnTo>
                  <a:close/>
                </a:path>
                <a:path w="1610360" h="1383029">
                  <a:moveTo>
                    <a:pt x="1609570" y="347814"/>
                  </a:moveTo>
                  <a:lnTo>
                    <a:pt x="1603226" y="347814"/>
                  </a:lnTo>
                  <a:lnTo>
                    <a:pt x="1603221" y="350227"/>
                  </a:lnTo>
                  <a:lnTo>
                    <a:pt x="805733" y="350290"/>
                  </a:lnTo>
                  <a:lnTo>
                    <a:pt x="1609565" y="350227"/>
                  </a:lnTo>
                  <a:lnTo>
                    <a:pt x="1609570" y="347814"/>
                  </a:lnTo>
                  <a:close/>
                </a:path>
                <a:path w="1610360" h="1383029">
                  <a:moveTo>
                    <a:pt x="7148" y="347687"/>
                  </a:moveTo>
                  <a:lnTo>
                    <a:pt x="1603226" y="347813"/>
                  </a:lnTo>
                  <a:lnTo>
                    <a:pt x="7148" y="347687"/>
                  </a:lnTo>
                  <a:close/>
                </a:path>
                <a:path w="1610360" h="1383029">
                  <a:moveTo>
                    <a:pt x="1609588" y="337527"/>
                  </a:moveTo>
                  <a:lnTo>
                    <a:pt x="1603244" y="337527"/>
                  </a:lnTo>
                  <a:lnTo>
                    <a:pt x="1603226" y="347813"/>
                  </a:lnTo>
                  <a:lnTo>
                    <a:pt x="1609570" y="347814"/>
                  </a:lnTo>
                  <a:lnTo>
                    <a:pt x="1609588" y="337527"/>
                  </a:lnTo>
                  <a:close/>
                </a:path>
                <a:path w="1610360" h="1383029">
                  <a:moveTo>
                    <a:pt x="7157" y="337653"/>
                  </a:moveTo>
                  <a:lnTo>
                    <a:pt x="804" y="337654"/>
                  </a:lnTo>
                  <a:lnTo>
                    <a:pt x="795" y="347687"/>
                  </a:lnTo>
                  <a:lnTo>
                    <a:pt x="7148" y="347687"/>
                  </a:lnTo>
                  <a:lnTo>
                    <a:pt x="7157" y="337653"/>
                  </a:lnTo>
                  <a:close/>
                </a:path>
                <a:path w="1610360" h="1383029">
                  <a:moveTo>
                    <a:pt x="7151" y="345147"/>
                  </a:moveTo>
                  <a:lnTo>
                    <a:pt x="1603230" y="345274"/>
                  </a:lnTo>
                  <a:lnTo>
                    <a:pt x="7151" y="345147"/>
                  </a:lnTo>
                  <a:close/>
                </a:path>
                <a:path w="1610360" h="1383029">
                  <a:moveTo>
                    <a:pt x="7151" y="345147"/>
                  </a:moveTo>
                  <a:close/>
                </a:path>
                <a:path w="1610360" h="1383029">
                  <a:moveTo>
                    <a:pt x="1603244" y="337527"/>
                  </a:moveTo>
                  <a:lnTo>
                    <a:pt x="7158" y="337527"/>
                  </a:lnTo>
                  <a:lnTo>
                    <a:pt x="1603244" y="337527"/>
                  </a:lnTo>
                  <a:close/>
                </a:path>
                <a:path w="1610360" h="1383029">
                  <a:moveTo>
                    <a:pt x="7162" y="332574"/>
                  </a:moveTo>
                  <a:lnTo>
                    <a:pt x="809" y="332574"/>
                  </a:lnTo>
                  <a:lnTo>
                    <a:pt x="804" y="337527"/>
                  </a:lnTo>
                  <a:lnTo>
                    <a:pt x="7158" y="337527"/>
                  </a:lnTo>
                  <a:lnTo>
                    <a:pt x="7160" y="335114"/>
                  </a:lnTo>
                  <a:lnTo>
                    <a:pt x="1603249" y="335114"/>
                  </a:lnTo>
                  <a:lnTo>
                    <a:pt x="7160" y="334987"/>
                  </a:lnTo>
                  <a:lnTo>
                    <a:pt x="7162" y="332574"/>
                  </a:lnTo>
                  <a:close/>
                </a:path>
                <a:path w="1610360" h="1383029">
                  <a:moveTo>
                    <a:pt x="1609598" y="332574"/>
                  </a:moveTo>
                  <a:lnTo>
                    <a:pt x="1603254" y="332574"/>
                  </a:lnTo>
                  <a:lnTo>
                    <a:pt x="1603244" y="337527"/>
                  </a:lnTo>
                  <a:lnTo>
                    <a:pt x="1609588" y="337527"/>
                  </a:lnTo>
                  <a:lnTo>
                    <a:pt x="1609598" y="332574"/>
                  </a:lnTo>
                  <a:close/>
                </a:path>
                <a:path w="1610360" h="1383029">
                  <a:moveTo>
                    <a:pt x="809" y="332447"/>
                  </a:moveTo>
                  <a:close/>
                </a:path>
                <a:path w="1610360" h="1383029">
                  <a:moveTo>
                    <a:pt x="7162" y="332447"/>
                  </a:moveTo>
                  <a:lnTo>
                    <a:pt x="1603254" y="332573"/>
                  </a:lnTo>
                  <a:lnTo>
                    <a:pt x="7162" y="332447"/>
                  </a:lnTo>
                  <a:close/>
                </a:path>
                <a:path w="1610360" h="1383029">
                  <a:moveTo>
                    <a:pt x="1609623" y="318604"/>
                  </a:moveTo>
                  <a:lnTo>
                    <a:pt x="1603280" y="318604"/>
                  </a:lnTo>
                  <a:lnTo>
                    <a:pt x="1603254" y="332573"/>
                  </a:lnTo>
                  <a:lnTo>
                    <a:pt x="1609598" y="332574"/>
                  </a:lnTo>
                  <a:lnTo>
                    <a:pt x="1609623" y="318604"/>
                  </a:lnTo>
                  <a:close/>
                </a:path>
                <a:path w="1610360" h="1383029">
                  <a:moveTo>
                    <a:pt x="7175" y="318604"/>
                  </a:moveTo>
                  <a:lnTo>
                    <a:pt x="822" y="318604"/>
                  </a:lnTo>
                  <a:lnTo>
                    <a:pt x="809" y="332447"/>
                  </a:lnTo>
                  <a:lnTo>
                    <a:pt x="7162" y="332447"/>
                  </a:lnTo>
                  <a:lnTo>
                    <a:pt x="7175" y="318604"/>
                  </a:lnTo>
                  <a:close/>
                </a:path>
                <a:path w="1610360" h="1383029">
                  <a:moveTo>
                    <a:pt x="1603263" y="327367"/>
                  </a:moveTo>
                  <a:lnTo>
                    <a:pt x="7167" y="327367"/>
                  </a:lnTo>
                  <a:lnTo>
                    <a:pt x="7167" y="327494"/>
                  </a:lnTo>
                  <a:lnTo>
                    <a:pt x="1603263" y="327367"/>
                  </a:lnTo>
                  <a:close/>
                </a:path>
                <a:path w="1610360" h="1383029">
                  <a:moveTo>
                    <a:pt x="7061" y="441667"/>
                  </a:moveTo>
                  <a:lnTo>
                    <a:pt x="709" y="441667"/>
                  </a:lnTo>
                  <a:lnTo>
                    <a:pt x="705" y="445477"/>
                  </a:lnTo>
                  <a:lnTo>
                    <a:pt x="7057" y="445477"/>
                  </a:lnTo>
                  <a:lnTo>
                    <a:pt x="7061" y="441667"/>
                  </a:lnTo>
                  <a:close/>
                </a:path>
                <a:path w="1610360" h="1383029">
                  <a:moveTo>
                    <a:pt x="1609397" y="441667"/>
                  </a:moveTo>
                  <a:lnTo>
                    <a:pt x="1603051" y="441667"/>
                  </a:lnTo>
                  <a:lnTo>
                    <a:pt x="1603044" y="445477"/>
                  </a:lnTo>
                  <a:lnTo>
                    <a:pt x="1609390" y="445477"/>
                  </a:lnTo>
                  <a:lnTo>
                    <a:pt x="1609397" y="441667"/>
                  </a:lnTo>
                  <a:close/>
                </a:path>
                <a:path w="1610360" h="1383029">
                  <a:moveTo>
                    <a:pt x="7057" y="445477"/>
                  </a:moveTo>
                  <a:lnTo>
                    <a:pt x="705" y="445477"/>
                  </a:lnTo>
                  <a:lnTo>
                    <a:pt x="664" y="489927"/>
                  </a:lnTo>
                  <a:lnTo>
                    <a:pt x="7016" y="489927"/>
                  </a:lnTo>
                  <a:lnTo>
                    <a:pt x="7057" y="445477"/>
                  </a:lnTo>
                  <a:close/>
                </a:path>
                <a:path w="1610360" h="1383029">
                  <a:moveTo>
                    <a:pt x="1609390" y="445477"/>
                  </a:moveTo>
                  <a:lnTo>
                    <a:pt x="1603044" y="445477"/>
                  </a:lnTo>
                  <a:lnTo>
                    <a:pt x="1602961" y="489927"/>
                  </a:lnTo>
                  <a:lnTo>
                    <a:pt x="1609308" y="489927"/>
                  </a:lnTo>
                  <a:lnTo>
                    <a:pt x="1609390" y="445477"/>
                  </a:lnTo>
                  <a:close/>
                </a:path>
                <a:path w="1610360" h="1383029">
                  <a:moveTo>
                    <a:pt x="7016" y="489927"/>
                  </a:moveTo>
                  <a:lnTo>
                    <a:pt x="664" y="489927"/>
                  </a:lnTo>
                  <a:lnTo>
                    <a:pt x="574" y="587717"/>
                  </a:lnTo>
                  <a:lnTo>
                    <a:pt x="6925" y="587717"/>
                  </a:lnTo>
                  <a:lnTo>
                    <a:pt x="7016" y="489927"/>
                  </a:lnTo>
                  <a:close/>
                </a:path>
                <a:path w="1610360" h="1383029">
                  <a:moveTo>
                    <a:pt x="1609308" y="489927"/>
                  </a:moveTo>
                  <a:lnTo>
                    <a:pt x="1602961" y="489927"/>
                  </a:lnTo>
                  <a:lnTo>
                    <a:pt x="1602780" y="587717"/>
                  </a:lnTo>
                  <a:lnTo>
                    <a:pt x="1609128" y="587717"/>
                  </a:lnTo>
                  <a:lnTo>
                    <a:pt x="1609308" y="489927"/>
                  </a:lnTo>
                  <a:close/>
                </a:path>
                <a:path w="1610360" h="1383029">
                  <a:moveTo>
                    <a:pt x="6925" y="587717"/>
                  </a:moveTo>
                  <a:lnTo>
                    <a:pt x="574" y="587717"/>
                  </a:lnTo>
                  <a:lnTo>
                    <a:pt x="553" y="610577"/>
                  </a:lnTo>
                  <a:lnTo>
                    <a:pt x="6904" y="610577"/>
                  </a:lnTo>
                  <a:lnTo>
                    <a:pt x="6925" y="587717"/>
                  </a:lnTo>
                  <a:close/>
                </a:path>
                <a:path w="1610360" h="1383029">
                  <a:moveTo>
                    <a:pt x="1609128" y="587717"/>
                  </a:moveTo>
                  <a:lnTo>
                    <a:pt x="1602780" y="587717"/>
                  </a:lnTo>
                  <a:lnTo>
                    <a:pt x="1602737" y="610577"/>
                  </a:lnTo>
                  <a:lnTo>
                    <a:pt x="1609086" y="610577"/>
                  </a:lnTo>
                  <a:lnTo>
                    <a:pt x="1609128" y="587717"/>
                  </a:lnTo>
                  <a:close/>
                </a:path>
                <a:path w="1610360" h="1383029">
                  <a:moveTo>
                    <a:pt x="6904" y="610577"/>
                  </a:moveTo>
                  <a:lnTo>
                    <a:pt x="553" y="610577"/>
                  </a:lnTo>
                  <a:lnTo>
                    <a:pt x="489" y="680427"/>
                  </a:lnTo>
                  <a:lnTo>
                    <a:pt x="6839" y="680427"/>
                  </a:lnTo>
                  <a:lnTo>
                    <a:pt x="6904" y="610577"/>
                  </a:lnTo>
                  <a:close/>
                </a:path>
                <a:path w="1610360" h="1383029">
                  <a:moveTo>
                    <a:pt x="1609086" y="610577"/>
                  </a:moveTo>
                  <a:lnTo>
                    <a:pt x="1602737" y="610577"/>
                  </a:lnTo>
                  <a:lnTo>
                    <a:pt x="1602608" y="680427"/>
                  </a:lnTo>
                  <a:lnTo>
                    <a:pt x="1608957" y="680427"/>
                  </a:lnTo>
                  <a:lnTo>
                    <a:pt x="1609086" y="610577"/>
                  </a:lnTo>
                  <a:close/>
                </a:path>
                <a:path w="1610360" h="1383029">
                  <a:moveTo>
                    <a:pt x="6839" y="680427"/>
                  </a:moveTo>
                  <a:lnTo>
                    <a:pt x="489" y="680427"/>
                  </a:lnTo>
                  <a:lnTo>
                    <a:pt x="384" y="794727"/>
                  </a:lnTo>
                  <a:lnTo>
                    <a:pt x="6733" y="794727"/>
                  </a:lnTo>
                  <a:lnTo>
                    <a:pt x="6839" y="680427"/>
                  </a:lnTo>
                  <a:close/>
                </a:path>
                <a:path w="1610360" h="1383029">
                  <a:moveTo>
                    <a:pt x="1608957" y="680427"/>
                  </a:moveTo>
                  <a:lnTo>
                    <a:pt x="1602608" y="680427"/>
                  </a:lnTo>
                  <a:lnTo>
                    <a:pt x="1602395" y="794727"/>
                  </a:lnTo>
                  <a:lnTo>
                    <a:pt x="1608747" y="794727"/>
                  </a:lnTo>
                  <a:lnTo>
                    <a:pt x="1608957" y="680427"/>
                  </a:lnTo>
                  <a:close/>
                </a:path>
                <a:path w="1610360" h="1383029">
                  <a:moveTo>
                    <a:pt x="6733" y="794727"/>
                  </a:moveTo>
                  <a:lnTo>
                    <a:pt x="384" y="794727"/>
                  </a:lnTo>
                  <a:lnTo>
                    <a:pt x="370" y="809967"/>
                  </a:lnTo>
                  <a:lnTo>
                    <a:pt x="6719" y="809967"/>
                  </a:lnTo>
                  <a:lnTo>
                    <a:pt x="6733" y="794727"/>
                  </a:lnTo>
                  <a:close/>
                </a:path>
                <a:path w="1610360" h="1383029">
                  <a:moveTo>
                    <a:pt x="1608747" y="794727"/>
                  </a:moveTo>
                  <a:lnTo>
                    <a:pt x="1602395" y="794727"/>
                  </a:lnTo>
                  <a:lnTo>
                    <a:pt x="1602367" y="809967"/>
                  </a:lnTo>
                  <a:lnTo>
                    <a:pt x="1608719" y="809967"/>
                  </a:lnTo>
                  <a:lnTo>
                    <a:pt x="1608747" y="794727"/>
                  </a:lnTo>
                  <a:close/>
                </a:path>
                <a:path w="1610360" h="1383029">
                  <a:moveTo>
                    <a:pt x="6719" y="809967"/>
                  </a:moveTo>
                  <a:lnTo>
                    <a:pt x="370" y="809967"/>
                  </a:lnTo>
                  <a:lnTo>
                    <a:pt x="331" y="851877"/>
                  </a:lnTo>
                  <a:lnTo>
                    <a:pt x="6680" y="851877"/>
                  </a:lnTo>
                  <a:lnTo>
                    <a:pt x="6719" y="809967"/>
                  </a:lnTo>
                  <a:close/>
                </a:path>
                <a:path w="1610360" h="1383029">
                  <a:moveTo>
                    <a:pt x="1608719" y="809967"/>
                  </a:moveTo>
                  <a:lnTo>
                    <a:pt x="1602367" y="809967"/>
                  </a:lnTo>
                  <a:lnTo>
                    <a:pt x="1602289" y="851877"/>
                  </a:lnTo>
                  <a:lnTo>
                    <a:pt x="1608642" y="851877"/>
                  </a:lnTo>
                  <a:lnTo>
                    <a:pt x="1608719" y="809967"/>
                  </a:lnTo>
                  <a:close/>
                </a:path>
                <a:path w="1610360" h="1383029">
                  <a:moveTo>
                    <a:pt x="6680" y="851877"/>
                  </a:moveTo>
                  <a:lnTo>
                    <a:pt x="331" y="851877"/>
                  </a:lnTo>
                  <a:lnTo>
                    <a:pt x="282" y="905217"/>
                  </a:lnTo>
                  <a:lnTo>
                    <a:pt x="6630" y="905217"/>
                  </a:lnTo>
                  <a:lnTo>
                    <a:pt x="6680" y="851877"/>
                  </a:lnTo>
                  <a:close/>
                </a:path>
                <a:path w="1610360" h="1383029">
                  <a:moveTo>
                    <a:pt x="1608642" y="851877"/>
                  </a:moveTo>
                  <a:lnTo>
                    <a:pt x="1602289" y="851877"/>
                  </a:lnTo>
                  <a:lnTo>
                    <a:pt x="1602190" y="905217"/>
                  </a:lnTo>
                  <a:lnTo>
                    <a:pt x="1608544" y="905217"/>
                  </a:lnTo>
                  <a:lnTo>
                    <a:pt x="1608642" y="851877"/>
                  </a:lnTo>
                  <a:close/>
                </a:path>
                <a:path w="1610360" h="1383029">
                  <a:moveTo>
                    <a:pt x="237" y="954747"/>
                  </a:moveTo>
                  <a:lnTo>
                    <a:pt x="162" y="1036027"/>
                  </a:lnTo>
                  <a:lnTo>
                    <a:pt x="6509" y="1036027"/>
                  </a:lnTo>
                  <a:lnTo>
                    <a:pt x="6584" y="954752"/>
                  </a:lnTo>
                  <a:lnTo>
                    <a:pt x="237" y="954747"/>
                  </a:lnTo>
                  <a:close/>
                </a:path>
                <a:path w="1610360" h="1383029">
                  <a:moveTo>
                    <a:pt x="1602096" y="956012"/>
                  </a:moveTo>
                  <a:lnTo>
                    <a:pt x="1601947" y="1036027"/>
                  </a:lnTo>
                  <a:lnTo>
                    <a:pt x="1608303" y="1036027"/>
                  </a:lnTo>
                  <a:lnTo>
                    <a:pt x="1608453" y="956017"/>
                  </a:lnTo>
                  <a:lnTo>
                    <a:pt x="1602096" y="956012"/>
                  </a:lnTo>
                  <a:close/>
                </a:path>
                <a:path w="1610360" h="1383029">
                  <a:moveTo>
                    <a:pt x="1601973" y="1022057"/>
                  </a:moveTo>
                  <a:close/>
                </a:path>
                <a:path w="1610360" h="1383029">
                  <a:moveTo>
                    <a:pt x="1601976" y="1020787"/>
                  </a:moveTo>
                  <a:lnTo>
                    <a:pt x="6523" y="1020787"/>
                  </a:lnTo>
                  <a:lnTo>
                    <a:pt x="1601973" y="1022057"/>
                  </a:lnTo>
                  <a:lnTo>
                    <a:pt x="1601976" y="1020787"/>
                  </a:lnTo>
                  <a:close/>
                </a:path>
                <a:path w="1610360" h="1383029">
                  <a:moveTo>
                    <a:pt x="1601985" y="1015707"/>
                  </a:moveTo>
                  <a:close/>
                </a:path>
                <a:path w="1610360" h="1383029">
                  <a:moveTo>
                    <a:pt x="1601987" y="1014437"/>
                  </a:moveTo>
                  <a:lnTo>
                    <a:pt x="6529" y="1014437"/>
                  </a:lnTo>
                  <a:lnTo>
                    <a:pt x="1601985" y="1015707"/>
                  </a:lnTo>
                  <a:lnTo>
                    <a:pt x="1601987" y="1014437"/>
                  </a:lnTo>
                  <a:close/>
                </a:path>
                <a:path w="1610360" h="1383029">
                  <a:moveTo>
                    <a:pt x="1602098" y="954747"/>
                  </a:moveTo>
                  <a:lnTo>
                    <a:pt x="6584" y="954752"/>
                  </a:lnTo>
                  <a:lnTo>
                    <a:pt x="1602096" y="956012"/>
                  </a:lnTo>
                  <a:lnTo>
                    <a:pt x="1602098" y="954747"/>
                  </a:lnTo>
                  <a:close/>
                </a:path>
                <a:path w="1610360" h="1383029">
                  <a:moveTo>
                    <a:pt x="804350" y="950302"/>
                  </a:moveTo>
                  <a:lnTo>
                    <a:pt x="241" y="950937"/>
                  </a:lnTo>
                  <a:lnTo>
                    <a:pt x="237" y="954747"/>
                  </a:lnTo>
                  <a:lnTo>
                    <a:pt x="6584" y="954747"/>
                  </a:lnTo>
                  <a:lnTo>
                    <a:pt x="6589" y="950937"/>
                  </a:lnTo>
                  <a:lnTo>
                    <a:pt x="1602108" y="950937"/>
                  </a:lnTo>
                  <a:lnTo>
                    <a:pt x="804350" y="950302"/>
                  </a:lnTo>
                  <a:close/>
                </a:path>
                <a:path w="1610360" h="1383029">
                  <a:moveTo>
                    <a:pt x="1608462" y="949667"/>
                  </a:moveTo>
                  <a:lnTo>
                    <a:pt x="1602110" y="949672"/>
                  </a:lnTo>
                  <a:lnTo>
                    <a:pt x="1602098" y="954747"/>
                  </a:lnTo>
                  <a:lnTo>
                    <a:pt x="1608453" y="954747"/>
                  </a:lnTo>
                  <a:lnTo>
                    <a:pt x="1608462" y="949667"/>
                  </a:lnTo>
                  <a:close/>
                </a:path>
                <a:path w="1610360" h="1383029">
                  <a:moveTo>
                    <a:pt x="1602110" y="949667"/>
                  </a:moveTo>
                  <a:lnTo>
                    <a:pt x="6589" y="949667"/>
                  </a:lnTo>
                  <a:lnTo>
                    <a:pt x="804350" y="950302"/>
                  </a:lnTo>
                  <a:lnTo>
                    <a:pt x="1602110" y="949667"/>
                  </a:lnTo>
                  <a:close/>
                </a:path>
                <a:path w="1610360" h="1383029">
                  <a:moveTo>
                    <a:pt x="6630" y="906487"/>
                  </a:moveTo>
                  <a:lnTo>
                    <a:pt x="282" y="906487"/>
                  </a:lnTo>
                  <a:lnTo>
                    <a:pt x="241" y="949667"/>
                  </a:lnTo>
                  <a:lnTo>
                    <a:pt x="6589" y="949667"/>
                  </a:lnTo>
                  <a:lnTo>
                    <a:pt x="6630" y="906487"/>
                  </a:lnTo>
                  <a:close/>
                </a:path>
                <a:path w="1610360" h="1383029">
                  <a:moveTo>
                    <a:pt x="1608544" y="906487"/>
                  </a:moveTo>
                  <a:lnTo>
                    <a:pt x="1602190" y="906487"/>
                  </a:lnTo>
                  <a:lnTo>
                    <a:pt x="1602110" y="949667"/>
                  </a:lnTo>
                  <a:lnTo>
                    <a:pt x="1608462" y="949667"/>
                  </a:lnTo>
                  <a:lnTo>
                    <a:pt x="1608544" y="906487"/>
                  </a:lnTo>
                  <a:close/>
                </a:path>
                <a:path w="1610360" h="1383029">
                  <a:moveTo>
                    <a:pt x="1429865" y="1380297"/>
                  </a:moveTo>
                  <a:lnTo>
                    <a:pt x="182725" y="1380297"/>
                  </a:lnTo>
                  <a:lnTo>
                    <a:pt x="182725" y="1380551"/>
                  </a:lnTo>
                  <a:lnTo>
                    <a:pt x="803755" y="1381567"/>
                  </a:lnTo>
                  <a:lnTo>
                    <a:pt x="1427325" y="1381567"/>
                  </a:lnTo>
                  <a:lnTo>
                    <a:pt x="1427325" y="1382456"/>
                  </a:lnTo>
                  <a:lnTo>
                    <a:pt x="1429865" y="1382456"/>
                  </a:lnTo>
                  <a:lnTo>
                    <a:pt x="1429865" y="1380297"/>
                  </a:lnTo>
                  <a:close/>
                </a:path>
                <a:path w="1610360" h="1383029">
                  <a:moveTo>
                    <a:pt x="1433675" y="1377757"/>
                  </a:moveTo>
                  <a:lnTo>
                    <a:pt x="178915" y="1377757"/>
                  </a:lnTo>
                  <a:lnTo>
                    <a:pt x="178915" y="1380297"/>
                  </a:lnTo>
                  <a:lnTo>
                    <a:pt x="181455" y="1380297"/>
                  </a:lnTo>
                  <a:lnTo>
                    <a:pt x="181455" y="1379027"/>
                  </a:lnTo>
                  <a:lnTo>
                    <a:pt x="1433675" y="1379027"/>
                  </a:lnTo>
                  <a:lnTo>
                    <a:pt x="1433675" y="1377757"/>
                  </a:lnTo>
                  <a:close/>
                </a:path>
                <a:path w="1610360" h="1383029">
                  <a:moveTo>
                    <a:pt x="1433675" y="1379027"/>
                  </a:moveTo>
                  <a:lnTo>
                    <a:pt x="1431135" y="1379027"/>
                  </a:lnTo>
                  <a:lnTo>
                    <a:pt x="1431135" y="1380297"/>
                  </a:lnTo>
                  <a:lnTo>
                    <a:pt x="1433675" y="1380297"/>
                  </a:lnTo>
                  <a:lnTo>
                    <a:pt x="1433675" y="1379027"/>
                  </a:lnTo>
                  <a:close/>
                </a:path>
                <a:path w="1610360" h="1383029">
                  <a:moveTo>
                    <a:pt x="1434945" y="1376487"/>
                  </a:moveTo>
                  <a:lnTo>
                    <a:pt x="176375" y="1376487"/>
                  </a:lnTo>
                  <a:lnTo>
                    <a:pt x="176375" y="1377757"/>
                  </a:lnTo>
                  <a:lnTo>
                    <a:pt x="1434945" y="1377757"/>
                  </a:lnTo>
                  <a:lnTo>
                    <a:pt x="1434945" y="1376487"/>
                  </a:lnTo>
                  <a:close/>
                </a:path>
                <a:path w="1610360" h="1383029">
                  <a:moveTo>
                    <a:pt x="172565" y="1374201"/>
                  </a:moveTo>
                  <a:lnTo>
                    <a:pt x="172565" y="1376487"/>
                  </a:lnTo>
                  <a:lnTo>
                    <a:pt x="175105" y="1376487"/>
                  </a:lnTo>
                  <a:lnTo>
                    <a:pt x="175105" y="1375217"/>
                  </a:lnTo>
                  <a:lnTo>
                    <a:pt x="803755" y="1375217"/>
                  </a:lnTo>
                  <a:lnTo>
                    <a:pt x="172565" y="1374201"/>
                  </a:lnTo>
                  <a:close/>
                </a:path>
                <a:path w="1610360" h="1383029">
                  <a:moveTo>
                    <a:pt x="1438755" y="1376233"/>
                  </a:moveTo>
                  <a:lnTo>
                    <a:pt x="1437485" y="1376233"/>
                  </a:lnTo>
                  <a:lnTo>
                    <a:pt x="1437485" y="1376487"/>
                  </a:lnTo>
                  <a:lnTo>
                    <a:pt x="1438755" y="1376487"/>
                  </a:lnTo>
                  <a:lnTo>
                    <a:pt x="1438755" y="1376233"/>
                  </a:lnTo>
                  <a:close/>
                </a:path>
                <a:path w="1610360" h="1383029">
                  <a:moveTo>
                    <a:pt x="6341" y="1216367"/>
                  </a:moveTo>
                  <a:lnTo>
                    <a:pt x="3655" y="1216367"/>
                  </a:lnTo>
                  <a:lnTo>
                    <a:pt x="3655" y="1217637"/>
                  </a:lnTo>
                  <a:lnTo>
                    <a:pt x="4925" y="1217637"/>
                  </a:lnTo>
                  <a:lnTo>
                    <a:pt x="4925" y="1218907"/>
                  </a:lnTo>
                  <a:lnTo>
                    <a:pt x="6195" y="1218907"/>
                  </a:lnTo>
                  <a:lnTo>
                    <a:pt x="6195" y="1221447"/>
                  </a:lnTo>
                  <a:lnTo>
                    <a:pt x="6337" y="1221447"/>
                  </a:lnTo>
                  <a:lnTo>
                    <a:pt x="6341" y="1216367"/>
                  </a:lnTo>
                  <a:close/>
                </a:path>
                <a:path w="1610360" h="1383029">
                  <a:moveTo>
                    <a:pt x="1606395" y="1216367"/>
                  </a:moveTo>
                  <a:lnTo>
                    <a:pt x="1601612" y="1216367"/>
                  </a:lnTo>
                  <a:lnTo>
                    <a:pt x="1601603" y="1221447"/>
                  </a:lnTo>
                  <a:lnTo>
                    <a:pt x="1603855" y="1221447"/>
                  </a:lnTo>
                  <a:lnTo>
                    <a:pt x="1603855" y="1218907"/>
                  </a:lnTo>
                  <a:lnTo>
                    <a:pt x="1605125" y="1218907"/>
                  </a:lnTo>
                  <a:lnTo>
                    <a:pt x="1605125" y="1217637"/>
                  </a:lnTo>
                  <a:lnTo>
                    <a:pt x="1606395" y="1217637"/>
                  </a:lnTo>
                  <a:lnTo>
                    <a:pt x="1606395" y="1216367"/>
                  </a:lnTo>
                  <a:close/>
                </a:path>
                <a:path w="1610360" h="1383029">
                  <a:moveTo>
                    <a:pt x="3655" y="1215097"/>
                  </a:moveTo>
                  <a:lnTo>
                    <a:pt x="2385" y="1215097"/>
                  </a:lnTo>
                  <a:lnTo>
                    <a:pt x="2385" y="1216367"/>
                  </a:lnTo>
                  <a:lnTo>
                    <a:pt x="3655" y="1216367"/>
                  </a:lnTo>
                  <a:lnTo>
                    <a:pt x="3655" y="1215097"/>
                  </a:lnTo>
                  <a:close/>
                </a:path>
                <a:path w="1610360" h="1383029">
                  <a:moveTo>
                    <a:pt x="1607983" y="1210017"/>
                  </a:moveTo>
                  <a:lnTo>
                    <a:pt x="1601624" y="1210017"/>
                  </a:lnTo>
                  <a:lnTo>
                    <a:pt x="1601615" y="1215097"/>
                  </a:lnTo>
                  <a:lnTo>
                    <a:pt x="1607665" y="1215097"/>
                  </a:lnTo>
                  <a:lnTo>
                    <a:pt x="1607665" y="1216367"/>
                  </a:lnTo>
                  <a:lnTo>
                    <a:pt x="1607971" y="1216367"/>
                  </a:lnTo>
                  <a:lnTo>
                    <a:pt x="1607983" y="1210017"/>
                  </a:lnTo>
                  <a:close/>
                </a:path>
                <a:path w="1610360" h="1383029">
                  <a:moveTo>
                    <a:pt x="6347" y="1210017"/>
                  </a:moveTo>
                  <a:lnTo>
                    <a:pt x="2" y="1210017"/>
                  </a:lnTo>
                  <a:lnTo>
                    <a:pt x="0" y="1212557"/>
                  </a:lnTo>
                  <a:lnTo>
                    <a:pt x="1115" y="1212557"/>
                  </a:lnTo>
                  <a:lnTo>
                    <a:pt x="1115" y="1215097"/>
                  </a:lnTo>
                  <a:lnTo>
                    <a:pt x="6343" y="1215097"/>
                  </a:lnTo>
                  <a:lnTo>
                    <a:pt x="6347" y="1210017"/>
                  </a:lnTo>
                  <a:close/>
                </a:path>
                <a:path w="1610360" h="1383029">
                  <a:moveTo>
                    <a:pt x="6353" y="1203667"/>
                  </a:moveTo>
                  <a:lnTo>
                    <a:pt x="8" y="1203667"/>
                  </a:lnTo>
                  <a:lnTo>
                    <a:pt x="3" y="1208747"/>
                  </a:lnTo>
                  <a:lnTo>
                    <a:pt x="6349" y="1208747"/>
                  </a:lnTo>
                  <a:lnTo>
                    <a:pt x="6353" y="1203667"/>
                  </a:lnTo>
                  <a:close/>
                </a:path>
                <a:path w="1610360" h="1383029">
                  <a:moveTo>
                    <a:pt x="1607995" y="1203667"/>
                  </a:moveTo>
                  <a:lnTo>
                    <a:pt x="1601636" y="1203667"/>
                  </a:lnTo>
                  <a:lnTo>
                    <a:pt x="1601627" y="1208747"/>
                  </a:lnTo>
                  <a:lnTo>
                    <a:pt x="1607985" y="1208747"/>
                  </a:lnTo>
                  <a:lnTo>
                    <a:pt x="1607995" y="1203667"/>
                  </a:lnTo>
                  <a:close/>
                </a:path>
                <a:path w="1610360" h="1383029">
                  <a:moveTo>
                    <a:pt x="6359" y="1197317"/>
                  </a:moveTo>
                  <a:lnTo>
                    <a:pt x="14" y="1197317"/>
                  </a:lnTo>
                  <a:lnTo>
                    <a:pt x="9" y="1202397"/>
                  </a:lnTo>
                  <a:lnTo>
                    <a:pt x="6354" y="1202397"/>
                  </a:lnTo>
                  <a:lnTo>
                    <a:pt x="6359" y="1197317"/>
                  </a:lnTo>
                  <a:close/>
                </a:path>
                <a:path w="1610360" h="1383029">
                  <a:moveTo>
                    <a:pt x="1608006" y="1197317"/>
                  </a:moveTo>
                  <a:lnTo>
                    <a:pt x="1601648" y="1197317"/>
                  </a:lnTo>
                  <a:lnTo>
                    <a:pt x="1601638" y="1202397"/>
                  </a:lnTo>
                  <a:lnTo>
                    <a:pt x="1607997" y="1202397"/>
                  </a:lnTo>
                  <a:lnTo>
                    <a:pt x="1608006" y="1197317"/>
                  </a:lnTo>
                  <a:close/>
                </a:path>
                <a:path w="1610360" h="1383029">
                  <a:moveTo>
                    <a:pt x="6365" y="1190967"/>
                  </a:moveTo>
                  <a:lnTo>
                    <a:pt x="19" y="1190967"/>
                  </a:lnTo>
                  <a:lnTo>
                    <a:pt x="15" y="1196047"/>
                  </a:lnTo>
                  <a:lnTo>
                    <a:pt x="6360" y="1196047"/>
                  </a:lnTo>
                  <a:lnTo>
                    <a:pt x="6365" y="1190967"/>
                  </a:lnTo>
                  <a:close/>
                </a:path>
                <a:path w="1610360" h="1383029">
                  <a:moveTo>
                    <a:pt x="1608018" y="1190967"/>
                  </a:moveTo>
                  <a:lnTo>
                    <a:pt x="1601660" y="1190967"/>
                  </a:lnTo>
                  <a:lnTo>
                    <a:pt x="1601650" y="1196047"/>
                  </a:lnTo>
                  <a:lnTo>
                    <a:pt x="1608009" y="1196047"/>
                  </a:lnTo>
                  <a:lnTo>
                    <a:pt x="1608018" y="1190967"/>
                  </a:lnTo>
                  <a:close/>
                </a:path>
                <a:path w="1610360" h="1383029">
                  <a:moveTo>
                    <a:pt x="6371" y="1184617"/>
                  </a:moveTo>
                  <a:lnTo>
                    <a:pt x="25" y="1184617"/>
                  </a:lnTo>
                  <a:lnTo>
                    <a:pt x="21" y="1189697"/>
                  </a:lnTo>
                  <a:lnTo>
                    <a:pt x="6366" y="1189697"/>
                  </a:lnTo>
                  <a:lnTo>
                    <a:pt x="6371" y="1184617"/>
                  </a:lnTo>
                  <a:close/>
                </a:path>
                <a:path w="1610360" h="1383029">
                  <a:moveTo>
                    <a:pt x="1608030" y="1184617"/>
                  </a:moveTo>
                  <a:lnTo>
                    <a:pt x="1601671" y="1184617"/>
                  </a:lnTo>
                  <a:lnTo>
                    <a:pt x="1601662" y="1189697"/>
                  </a:lnTo>
                  <a:lnTo>
                    <a:pt x="1608020" y="1189697"/>
                  </a:lnTo>
                  <a:lnTo>
                    <a:pt x="1608030" y="1184617"/>
                  </a:lnTo>
                  <a:close/>
                </a:path>
                <a:path w="1610360" h="1383029">
                  <a:moveTo>
                    <a:pt x="6377" y="1178267"/>
                  </a:moveTo>
                  <a:lnTo>
                    <a:pt x="31" y="1178267"/>
                  </a:lnTo>
                  <a:lnTo>
                    <a:pt x="26" y="1183347"/>
                  </a:lnTo>
                  <a:lnTo>
                    <a:pt x="6372" y="1183347"/>
                  </a:lnTo>
                  <a:lnTo>
                    <a:pt x="6377" y="1178267"/>
                  </a:lnTo>
                  <a:close/>
                </a:path>
                <a:path w="1610360" h="1383029">
                  <a:moveTo>
                    <a:pt x="1608041" y="1178267"/>
                  </a:moveTo>
                  <a:lnTo>
                    <a:pt x="1601683" y="1178267"/>
                  </a:lnTo>
                  <a:lnTo>
                    <a:pt x="1601674" y="1183347"/>
                  </a:lnTo>
                  <a:lnTo>
                    <a:pt x="1608032" y="1183347"/>
                  </a:lnTo>
                  <a:lnTo>
                    <a:pt x="1608041" y="1178267"/>
                  </a:lnTo>
                  <a:close/>
                </a:path>
                <a:path w="1610360" h="1383029">
                  <a:moveTo>
                    <a:pt x="6389" y="1165567"/>
                  </a:moveTo>
                  <a:lnTo>
                    <a:pt x="43" y="1165567"/>
                  </a:lnTo>
                  <a:lnTo>
                    <a:pt x="32" y="1176997"/>
                  </a:lnTo>
                  <a:lnTo>
                    <a:pt x="6378" y="1176997"/>
                  </a:lnTo>
                  <a:lnTo>
                    <a:pt x="6389" y="1165567"/>
                  </a:lnTo>
                  <a:close/>
                </a:path>
                <a:path w="1610360" h="1383029">
                  <a:moveTo>
                    <a:pt x="1608065" y="1165567"/>
                  </a:moveTo>
                  <a:lnTo>
                    <a:pt x="1601707" y="1165567"/>
                  </a:lnTo>
                  <a:lnTo>
                    <a:pt x="1601686" y="1176997"/>
                  </a:lnTo>
                  <a:lnTo>
                    <a:pt x="1608044" y="1176997"/>
                  </a:lnTo>
                  <a:lnTo>
                    <a:pt x="1608065" y="1165567"/>
                  </a:lnTo>
                  <a:close/>
                </a:path>
                <a:path w="1610360" h="1383029">
                  <a:moveTo>
                    <a:pt x="6395" y="1159217"/>
                  </a:moveTo>
                  <a:lnTo>
                    <a:pt x="49" y="1159217"/>
                  </a:lnTo>
                  <a:lnTo>
                    <a:pt x="44" y="1164297"/>
                  </a:lnTo>
                  <a:lnTo>
                    <a:pt x="6390" y="1164297"/>
                  </a:lnTo>
                  <a:lnTo>
                    <a:pt x="6395" y="1159217"/>
                  </a:lnTo>
                  <a:close/>
                </a:path>
                <a:path w="1610360" h="1383029">
                  <a:moveTo>
                    <a:pt x="1608077" y="1159217"/>
                  </a:moveTo>
                  <a:lnTo>
                    <a:pt x="1601719" y="1159217"/>
                  </a:lnTo>
                  <a:lnTo>
                    <a:pt x="1601709" y="1164297"/>
                  </a:lnTo>
                  <a:lnTo>
                    <a:pt x="1608067" y="1164297"/>
                  </a:lnTo>
                  <a:lnTo>
                    <a:pt x="1608077" y="1159217"/>
                  </a:lnTo>
                  <a:close/>
                </a:path>
                <a:path w="1610360" h="1383029">
                  <a:moveTo>
                    <a:pt x="6406" y="1146517"/>
                  </a:moveTo>
                  <a:lnTo>
                    <a:pt x="60" y="1146517"/>
                  </a:lnTo>
                  <a:lnTo>
                    <a:pt x="50" y="1157947"/>
                  </a:lnTo>
                  <a:lnTo>
                    <a:pt x="6396" y="1157947"/>
                  </a:lnTo>
                  <a:lnTo>
                    <a:pt x="6406" y="1146517"/>
                  </a:lnTo>
                  <a:close/>
                </a:path>
                <a:path w="1610360" h="1383029">
                  <a:moveTo>
                    <a:pt x="1608100" y="1146517"/>
                  </a:moveTo>
                  <a:lnTo>
                    <a:pt x="1601742" y="1146517"/>
                  </a:lnTo>
                  <a:lnTo>
                    <a:pt x="1601721" y="1157947"/>
                  </a:lnTo>
                  <a:lnTo>
                    <a:pt x="1608079" y="1157947"/>
                  </a:lnTo>
                  <a:lnTo>
                    <a:pt x="1608100" y="1146517"/>
                  </a:lnTo>
                  <a:close/>
                </a:path>
                <a:path w="1610360" h="1383029">
                  <a:moveTo>
                    <a:pt x="6412" y="1140167"/>
                  </a:moveTo>
                  <a:lnTo>
                    <a:pt x="66" y="1140167"/>
                  </a:lnTo>
                  <a:lnTo>
                    <a:pt x="61" y="1145247"/>
                  </a:lnTo>
                  <a:lnTo>
                    <a:pt x="6408" y="1145247"/>
                  </a:lnTo>
                  <a:lnTo>
                    <a:pt x="6412" y="1140167"/>
                  </a:lnTo>
                  <a:close/>
                </a:path>
                <a:path w="1610360" h="1383029">
                  <a:moveTo>
                    <a:pt x="1608112" y="1140167"/>
                  </a:moveTo>
                  <a:lnTo>
                    <a:pt x="1601754" y="1140167"/>
                  </a:lnTo>
                  <a:lnTo>
                    <a:pt x="1601745" y="1145247"/>
                  </a:lnTo>
                  <a:lnTo>
                    <a:pt x="1608102" y="1145247"/>
                  </a:lnTo>
                  <a:lnTo>
                    <a:pt x="1608112" y="1140167"/>
                  </a:lnTo>
                  <a:close/>
                </a:path>
                <a:path w="1610360" h="1383029">
                  <a:moveTo>
                    <a:pt x="6424" y="1127467"/>
                  </a:moveTo>
                  <a:lnTo>
                    <a:pt x="78" y="1127467"/>
                  </a:lnTo>
                  <a:lnTo>
                    <a:pt x="67" y="1138897"/>
                  </a:lnTo>
                  <a:lnTo>
                    <a:pt x="6413" y="1138897"/>
                  </a:lnTo>
                  <a:lnTo>
                    <a:pt x="6424" y="1127467"/>
                  </a:lnTo>
                  <a:close/>
                </a:path>
                <a:path w="1610360" h="1383029">
                  <a:moveTo>
                    <a:pt x="1608135" y="1127467"/>
                  </a:moveTo>
                  <a:lnTo>
                    <a:pt x="1601778" y="1127467"/>
                  </a:lnTo>
                  <a:lnTo>
                    <a:pt x="1601756" y="1138897"/>
                  </a:lnTo>
                  <a:lnTo>
                    <a:pt x="1608114" y="1138897"/>
                  </a:lnTo>
                  <a:lnTo>
                    <a:pt x="1608135" y="1127467"/>
                  </a:lnTo>
                  <a:close/>
                </a:path>
                <a:path w="1610360" h="1383029">
                  <a:moveTo>
                    <a:pt x="6430" y="1121117"/>
                  </a:moveTo>
                  <a:lnTo>
                    <a:pt x="84" y="1121117"/>
                  </a:lnTo>
                  <a:lnTo>
                    <a:pt x="79" y="1126197"/>
                  </a:lnTo>
                  <a:lnTo>
                    <a:pt x="6425" y="1126197"/>
                  </a:lnTo>
                  <a:lnTo>
                    <a:pt x="6430" y="1121117"/>
                  </a:lnTo>
                  <a:close/>
                </a:path>
                <a:path w="1610360" h="1383029">
                  <a:moveTo>
                    <a:pt x="1608147" y="1121117"/>
                  </a:moveTo>
                  <a:lnTo>
                    <a:pt x="1601789" y="1121117"/>
                  </a:lnTo>
                  <a:lnTo>
                    <a:pt x="1601780" y="1126197"/>
                  </a:lnTo>
                  <a:lnTo>
                    <a:pt x="1608137" y="1126197"/>
                  </a:lnTo>
                  <a:lnTo>
                    <a:pt x="1608147" y="1121117"/>
                  </a:lnTo>
                  <a:close/>
                </a:path>
                <a:path w="1610360" h="1383029">
                  <a:moveTo>
                    <a:pt x="6437" y="1113497"/>
                  </a:moveTo>
                  <a:lnTo>
                    <a:pt x="91" y="1113497"/>
                  </a:lnTo>
                  <a:lnTo>
                    <a:pt x="85" y="1119847"/>
                  </a:lnTo>
                  <a:lnTo>
                    <a:pt x="6431" y="1119847"/>
                  </a:lnTo>
                  <a:lnTo>
                    <a:pt x="6437" y="1113497"/>
                  </a:lnTo>
                  <a:close/>
                </a:path>
                <a:path w="1610360" h="1383029">
                  <a:moveTo>
                    <a:pt x="1608161" y="1113497"/>
                  </a:moveTo>
                  <a:lnTo>
                    <a:pt x="1601803" y="1113497"/>
                  </a:lnTo>
                  <a:lnTo>
                    <a:pt x="1601792" y="1119847"/>
                  </a:lnTo>
                  <a:lnTo>
                    <a:pt x="1608149" y="1119847"/>
                  </a:lnTo>
                  <a:lnTo>
                    <a:pt x="1608161" y="1113497"/>
                  </a:lnTo>
                  <a:close/>
                </a:path>
                <a:path w="1610360" h="1383029">
                  <a:moveTo>
                    <a:pt x="6449" y="1100797"/>
                  </a:moveTo>
                  <a:lnTo>
                    <a:pt x="102" y="1100797"/>
                  </a:lnTo>
                  <a:lnTo>
                    <a:pt x="92" y="1112227"/>
                  </a:lnTo>
                  <a:lnTo>
                    <a:pt x="6438" y="1112227"/>
                  </a:lnTo>
                  <a:lnTo>
                    <a:pt x="6449" y="1100797"/>
                  </a:lnTo>
                  <a:close/>
                </a:path>
                <a:path w="1610360" h="1383029">
                  <a:moveTo>
                    <a:pt x="1608184" y="1100797"/>
                  </a:moveTo>
                  <a:lnTo>
                    <a:pt x="1601827" y="1100797"/>
                  </a:lnTo>
                  <a:lnTo>
                    <a:pt x="1601806" y="1112227"/>
                  </a:lnTo>
                  <a:lnTo>
                    <a:pt x="1608163" y="1112227"/>
                  </a:lnTo>
                  <a:lnTo>
                    <a:pt x="1608184" y="1100797"/>
                  </a:lnTo>
                  <a:close/>
                </a:path>
                <a:path w="1610360" h="1383029">
                  <a:moveTo>
                    <a:pt x="6466" y="1081747"/>
                  </a:moveTo>
                  <a:lnTo>
                    <a:pt x="120" y="1081747"/>
                  </a:lnTo>
                  <a:lnTo>
                    <a:pt x="103" y="1099527"/>
                  </a:lnTo>
                  <a:lnTo>
                    <a:pt x="6450" y="1099527"/>
                  </a:lnTo>
                  <a:lnTo>
                    <a:pt x="6466" y="1081747"/>
                  </a:lnTo>
                  <a:close/>
                </a:path>
                <a:path w="1610360" h="1383029">
                  <a:moveTo>
                    <a:pt x="1608219" y="1081747"/>
                  </a:moveTo>
                  <a:lnTo>
                    <a:pt x="1601862" y="1081747"/>
                  </a:lnTo>
                  <a:lnTo>
                    <a:pt x="1601829" y="1099527"/>
                  </a:lnTo>
                  <a:lnTo>
                    <a:pt x="1608186" y="1099527"/>
                  </a:lnTo>
                  <a:lnTo>
                    <a:pt x="1608219" y="1081747"/>
                  </a:lnTo>
                  <a:close/>
                </a:path>
                <a:path w="1610360" h="1383029">
                  <a:moveTo>
                    <a:pt x="6478" y="1069047"/>
                  </a:moveTo>
                  <a:lnTo>
                    <a:pt x="132" y="1069047"/>
                  </a:lnTo>
                  <a:lnTo>
                    <a:pt x="121" y="1080477"/>
                  </a:lnTo>
                  <a:lnTo>
                    <a:pt x="6468" y="1080477"/>
                  </a:lnTo>
                  <a:lnTo>
                    <a:pt x="6478" y="1069047"/>
                  </a:lnTo>
                  <a:close/>
                </a:path>
                <a:path w="1610360" h="1383029">
                  <a:moveTo>
                    <a:pt x="1608242" y="1069047"/>
                  </a:moveTo>
                  <a:lnTo>
                    <a:pt x="1601886" y="1069047"/>
                  </a:lnTo>
                  <a:lnTo>
                    <a:pt x="1601865" y="1080477"/>
                  </a:lnTo>
                  <a:lnTo>
                    <a:pt x="1608221" y="1080477"/>
                  </a:lnTo>
                  <a:lnTo>
                    <a:pt x="1608242" y="1069047"/>
                  </a:lnTo>
                  <a:close/>
                </a:path>
                <a:path w="1610360" h="1383029">
                  <a:moveTo>
                    <a:pt x="6484" y="1062697"/>
                  </a:moveTo>
                  <a:lnTo>
                    <a:pt x="137" y="1062697"/>
                  </a:lnTo>
                  <a:lnTo>
                    <a:pt x="133" y="1067777"/>
                  </a:lnTo>
                  <a:lnTo>
                    <a:pt x="6479" y="1067777"/>
                  </a:lnTo>
                  <a:lnTo>
                    <a:pt x="6484" y="1062697"/>
                  </a:lnTo>
                  <a:close/>
                </a:path>
                <a:path w="1610360" h="1383029">
                  <a:moveTo>
                    <a:pt x="1608254" y="1062697"/>
                  </a:moveTo>
                  <a:lnTo>
                    <a:pt x="1601898" y="1062697"/>
                  </a:lnTo>
                  <a:lnTo>
                    <a:pt x="1601888" y="1067777"/>
                  </a:lnTo>
                  <a:lnTo>
                    <a:pt x="1608245" y="1067777"/>
                  </a:lnTo>
                  <a:lnTo>
                    <a:pt x="1608254" y="1062697"/>
                  </a:lnTo>
                  <a:close/>
                </a:path>
                <a:path w="1610360" h="1383029">
                  <a:moveTo>
                    <a:pt x="6496" y="1049997"/>
                  </a:moveTo>
                  <a:lnTo>
                    <a:pt x="149" y="1049997"/>
                  </a:lnTo>
                  <a:lnTo>
                    <a:pt x="139" y="1061427"/>
                  </a:lnTo>
                  <a:lnTo>
                    <a:pt x="6485" y="1061427"/>
                  </a:lnTo>
                  <a:lnTo>
                    <a:pt x="6496" y="1049997"/>
                  </a:lnTo>
                  <a:close/>
                </a:path>
                <a:path w="1610360" h="1383029">
                  <a:moveTo>
                    <a:pt x="1608277" y="1049997"/>
                  </a:moveTo>
                  <a:lnTo>
                    <a:pt x="1601921" y="1049997"/>
                  </a:lnTo>
                  <a:lnTo>
                    <a:pt x="1601900" y="1061427"/>
                  </a:lnTo>
                  <a:lnTo>
                    <a:pt x="1608256" y="1061427"/>
                  </a:lnTo>
                  <a:lnTo>
                    <a:pt x="1608277" y="1049997"/>
                  </a:lnTo>
                  <a:close/>
                </a:path>
                <a:path w="1610360" h="1383029">
                  <a:moveTo>
                    <a:pt x="6508" y="1037297"/>
                  </a:moveTo>
                  <a:lnTo>
                    <a:pt x="161" y="1037297"/>
                  </a:lnTo>
                  <a:lnTo>
                    <a:pt x="150" y="1048727"/>
                  </a:lnTo>
                  <a:lnTo>
                    <a:pt x="6497" y="1048727"/>
                  </a:lnTo>
                  <a:lnTo>
                    <a:pt x="6508" y="1037297"/>
                  </a:lnTo>
                  <a:close/>
                </a:path>
                <a:path w="1610360" h="1383029">
                  <a:moveTo>
                    <a:pt x="1608301" y="1037297"/>
                  </a:moveTo>
                  <a:lnTo>
                    <a:pt x="1601945" y="1037297"/>
                  </a:lnTo>
                  <a:lnTo>
                    <a:pt x="1601924" y="1048727"/>
                  </a:lnTo>
                  <a:lnTo>
                    <a:pt x="1608280" y="1048727"/>
                  </a:lnTo>
                  <a:lnTo>
                    <a:pt x="1608301" y="1037297"/>
                  </a:lnTo>
                  <a:close/>
                </a:path>
              </a:pathLst>
            </a:custGeom>
            <a:solidFill>
              <a:srgbClr val="004C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11111" y="5143768"/>
              <a:ext cx="1597660" cy="1370330"/>
            </a:xfrm>
            <a:custGeom>
              <a:avLst/>
              <a:gdLst/>
              <a:ahLst/>
              <a:cxnLst/>
              <a:rect l="l" t="t" r="r" b="b"/>
              <a:pathLst>
                <a:path w="1597660" h="1370329">
                  <a:moveTo>
                    <a:pt x="170038" y="0"/>
                  </a:moveTo>
                  <a:lnTo>
                    <a:pt x="170038" y="1001"/>
                  </a:lnTo>
                  <a:lnTo>
                    <a:pt x="167498" y="1001"/>
                  </a:lnTo>
                  <a:lnTo>
                    <a:pt x="167498" y="2271"/>
                  </a:lnTo>
                  <a:lnTo>
                    <a:pt x="1429878" y="2271"/>
                  </a:lnTo>
                  <a:lnTo>
                    <a:pt x="1429878" y="2004"/>
                  </a:lnTo>
                  <a:lnTo>
                    <a:pt x="170038" y="0"/>
                  </a:lnTo>
                  <a:close/>
                </a:path>
                <a:path w="1597660" h="1370329">
                  <a:moveTo>
                    <a:pt x="1437498" y="6081"/>
                  </a:moveTo>
                  <a:lnTo>
                    <a:pt x="161148" y="6081"/>
                  </a:lnTo>
                  <a:lnTo>
                    <a:pt x="161148" y="6327"/>
                  </a:lnTo>
                  <a:lnTo>
                    <a:pt x="1438768" y="8376"/>
                  </a:lnTo>
                  <a:lnTo>
                    <a:pt x="1438768" y="7351"/>
                  </a:lnTo>
                  <a:lnTo>
                    <a:pt x="1437498" y="7351"/>
                  </a:lnTo>
                  <a:lnTo>
                    <a:pt x="1437498" y="6081"/>
                  </a:lnTo>
                  <a:close/>
                </a:path>
                <a:path w="1597660" h="1370329">
                  <a:moveTo>
                    <a:pt x="1436228" y="4811"/>
                  </a:moveTo>
                  <a:lnTo>
                    <a:pt x="162418" y="4811"/>
                  </a:lnTo>
                  <a:lnTo>
                    <a:pt x="162418" y="6081"/>
                  </a:lnTo>
                  <a:lnTo>
                    <a:pt x="1436228" y="6081"/>
                  </a:lnTo>
                  <a:lnTo>
                    <a:pt x="1436228" y="4811"/>
                  </a:lnTo>
                  <a:close/>
                </a:path>
                <a:path w="1597660" h="1370329">
                  <a:moveTo>
                    <a:pt x="1433688" y="3541"/>
                  </a:moveTo>
                  <a:lnTo>
                    <a:pt x="163688" y="3541"/>
                  </a:lnTo>
                  <a:lnTo>
                    <a:pt x="163688" y="4811"/>
                  </a:lnTo>
                  <a:lnTo>
                    <a:pt x="1433688" y="4811"/>
                  </a:lnTo>
                  <a:lnTo>
                    <a:pt x="1433688" y="3541"/>
                  </a:lnTo>
                  <a:close/>
                </a:path>
                <a:path w="1597660" h="1370329">
                  <a:moveTo>
                    <a:pt x="1432418" y="2271"/>
                  </a:moveTo>
                  <a:lnTo>
                    <a:pt x="166228" y="2271"/>
                  </a:lnTo>
                  <a:lnTo>
                    <a:pt x="166228" y="3541"/>
                  </a:lnTo>
                  <a:lnTo>
                    <a:pt x="1432418" y="3541"/>
                  </a:lnTo>
                  <a:lnTo>
                    <a:pt x="1432418" y="2271"/>
                  </a:lnTo>
                  <a:close/>
                </a:path>
                <a:path w="1597660" h="1370329">
                  <a:moveTo>
                    <a:pt x="1591168" y="148321"/>
                  </a:moveTo>
                  <a:lnTo>
                    <a:pt x="1590906" y="148321"/>
                  </a:lnTo>
                  <a:lnTo>
                    <a:pt x="1590904" y="149591"/>
                  </a:lnTo>
                  <a:lnTo>
                    <a:pt x="1591168" y="149591"/>
                  </a:lnTo>
                  <a:lnTo>
                    <a:pt x="1591168" y="148321"/>
                  </a:lnTo>
                  <a:close/>
                </a:path>
                <a:path w="1597660" h="1370329">
                  <a:moveTo>
                    <a:pt x="7209" y="149591"/>
                  </a:moveTo>
                  <a:lnTo>
                    <a:pt x="6208" y="149591"/>
                  </a:lnTo>
                  <a:lnTo>
                    <a:pt x="6208" y="150861"/>
                  </a:lnTo>
                  <a:lnTo>
                    <a:pt x="4938" y="150861"/>
                  </a:lnTo>
                  <a:lnTo>
                    <a:pt x="4938" y="152131"/>
                  </a:lnTo>
                  <a:lnTo>
                    <a:pt x="3668" y="152131"/>
                  </a:lnTo>
                  <a:lnTo>
                    <a:pt x="3668" y="153401"/>
                  </a:lnTo>
                  <a:lnTo>
                    <a:pt x="7202" y="153401"/>
                  </a:lnTo>
                  <a:lnTo>
                    <a:pt x="7209" y="149591"/>
                  </a:lnTo>
                  <a:close/>
                </a:path>
                <a:path w="1597660" h="1370329">
                  <a:moveTo>
                    <a:pt x="1592438" y="149591"/>
                  </a:moveTo>
                  <a:lnTo>
                    <a:pt x="1590904" y="149591"/>
                  </a:lnTo>
                  <a:lnTo>
                    <a:pt x="1590897" y="153401"/>
                  </a:lnTo>
                  <a:lnTo>
                    <a:pt x="1593708" y="153401"/>
                  </a:lnTo>
                  <a:lnTo>
                    <a:pt x="1593708" y="150861"/>
                  </a:lnTo>
                  <a:lnTo>
                    <a:pt x="1592438" y="150861"/>
                  </a:lnTo>
                  <a:lnTo>
                    <a:pt x="1592438" y="149591"/>
                  </a:lnTo>
                  <a:close/>
                </a:path>
                <a:path w="1597660" h="1370329">
                  <a:moveTo>
                    <a:pt x="7202" y="153401"/>
                  </a:moveTo>
                  <a:lnTo>
                    <a:pt x="2398" y="153401"/>
                  </a:lnTo>
                  <a:lnTo>
                    <a:pt x="2398" y="154671"/>
                  </a:lnTo>
                  <a:lnTo>
                    <a:pt x="1128" y="154671"/>
                  </a:lnTo>
                  <a:lnTo>
                    <a:pt x="1128" y="155941"/>
                  </a:lnTo>
                  <a:lnTo>
                    <a:pt x="7197" y="155941"/>
                  </a:lnTo>
                  <a:lnTo>
                    <a:pt x="7202" y="153401"/>
                  </a:lnTo>
                  <a:close/>
                </a:path>
                <a:path w="1597660" h="1370329">
                  <a:moveTo>
                    <a:pt x="1594978" y="153401"/>
                  </a:moveTo>
                  <a:lnTo>
                    <a:pt x="1590897" y="153401"/>
                  </a:lnTo>
                  <a:lnTo>
                    <a:pt x="1590892" y="155941"/>
                  </a:lnTo>
                  <a:lnTo>
                    <a:pt x="1596248" y="155941"/>
                  </a:lnTo>
                  <a:lnTo>
                    <a:pt x="1596248" y="154671"/>
                  </a:lnTo>
                  <a:lnTo>
                    <a:pt x="1594978" y="154671"/>
                  </a:lnTo>
                  <a:lnTo>
                    <a:pt x="1594978" y="153401"/>
                  </a:lnTo>
                  <a:close/>
                </a:path>
                <a:path w="1597660" h="1370329">
                  <a:moveTo>
                    <a:pt x="7197" y="155941"/>
                  </a:moveTo>
                  <a:lnTo>
                    <a:pt x="1128" y="155941"/>
                  </a:lnTo>
                  <a:lnTo>
                    <a:pt x="1128" y="157211"/>
                  </a:lnTo>
                  <a:lnTo>
                    <a:pt x="982" y="157211"/>
                  </a:lnTo>
                  <a:lnTo>
                    <a:pt x="977" y="162291"/>
                  </a:lnTo>
                  <a:lnTo>
                    <a:pt x="7185" y="162291"/>
                  </a:lnTo>
                  <a:lnTo>
                    <a:pt x="7197" y="155941"/>
                  </a:lnTo>
                  <a:close/>
                </a:path>
                <a:path w="1597660" h="1370329">
                  <a:moveTo>
                    <a:pt x="1597233" y="155941"/>
                  </a:moveTo>
                  <a:lnTo>
                    <a:pt x="1590892" y="155941"/>
                  </a:lnTo>
                  <a:lnTo>
                    <a:pt x="1590880" y="162291"/>
                  </a:lnTo>
                  <a:lnTo>
                    <a:pt x="1597221" y="162291"/>
                  </a:lnTo>
                  <a:lnTo>
                    <a:pt x="1597233" y="155941"/>
                  </a:lnTo>
                  <a:close/>
                </a:path>
                <a:path w="1597660" h="1370329">
                  <a:moveTo>
                    <a:pt x="7185" y="162291"/>
                  </a:moveTo>
                  <a:lnTo>
                    <a:pt x="977" y="162291"/>
                  </a:lnTo>
                  <a:lnTo>
                    <a:pt x="974" y="166101"/>
                  </a:lnTo>
                  <a:lnTo>
                    <a:pt x="7178" y="166101"/>
                  </a:lnTo>
                  <a:lnTo>
                    <a:pt x="7185" y="162291"/>
                  </a:lnTo>
                  <a:close/>
                </a:path>
                <a:path w="1597660" h="1370329">
                  <a:moveTo>
                    <a:pt x="1597221" y="162291"/>
                  </a:moveTo>
                  <a:lnTo>
                    <a:pt x="1590880" y="162291"/>
                  </a:lnTo>
                  <a:lnTo>
                    <a:pt x="1590873" y="166101"/>
                  </a:lnTo>
                  <a:lnTo>
                    <a:pt x="1597214" y="166101"/>
                  </a:lnTo>
                  <a:lnTo>
                    <a:pt x="1597221" y="162291"/>
                  </a:lnTo>
                  <a:close/>
                </a:path>
                <a:path w="1597660" h="1370329">
                  <a:moveTo>
                    <a:pt x="7178" y="166101"/>
                  </a:moveTo>
                  <a:lnTo>
                    <a:pt x="974" y="166101"/>
                  </a:lnTo>
                  <a:lnTo>
                    <a:pt x="968" y="172451"/>
                  </a:lnTo>
                  <a:lnTo>
                    <a:pt x="7166" y="172451"/>
                  </a:lnTo>
                  <a:lnTo>
                    <a:pt x="7178" y="166101"/>
                  </a:lnTo>
                  <a:close/>
                </a:path>
                <a:path w="1597660" h="1370329">
                  <a:moveTo>
                    <a:pt x="1597214" y="166101"/>
                  </a:moveTo>
                  <a:lnTo>
                    <a:pt x="1590873" y="166101"/>
                  </a:lnTo>
                  <a:lnTo>
                    <a:pt x="1590861" y="172451"/>
                  </a:lnTo>
                  <a:lnTo>
                    <a:pt x="1597202" y="172451"/>
                  </a:lnTo>
                  <a:lnTo>
                    <a:pt x="1597214" y="166101"/>
                  </a:lnTo>
                  <a:close/>
                </a:path>
                <a:path w="1597660" h="1370329">
                  <a:moveTo>
                    <a:pt x="7166" y="172451"/>
                  </a:moveTo>
                  <a:lnTo>
                    <a:pt x="968" y="172451"/>
                  </a:lnTo>
                  <a:lnTo>
                    <a:pt x="965" y="174991"/>
                  </a:lnTo>
                  <a:lnTo>
                    <a:pt x="7161" y="174991"/>
                  </a:lnTo>
                  <a:lnTo>
                    <a:pt x="7166" y="172451"/>
                  </a:lnTo>
                  <a:close/>
                </a:path>
                <a:path w="1597660" h="1370329">
                  <a:moveTo>
                    <a:pt x="1597202" y="172451"/>
                  </a:moveTo>
                  <a:lnTo>
                    <a:pt x="1590861" y="172451"/>
                  </a:lnTo>
                  <a:lnTo>
                    <a:pt x="1590856" y="174991"/>
                  </a:lnTo>
                  <a:lnTo>
                    <a:pt x="1597197" y="174991"/>
                  </a:lnTo>
                  <a:lnTo>
                    <a:pt x="1597202" y="172451"/>
                  </a:lnTo>
                  <a:close/>
                </a:path>
                <a:path w="1597660" h="1370329">
                  <a:moveTo>
                    <a:pt x="7161" y="174991"/>
                  </a:moveTo>
                  <a:lnTo>
                    <a:pt x="965" y="174991"/>
                  </a:lnTo>
                  <a:lnTo>
                    <a:pt x="959" y="181341"/>
                  </a:lnTo>
                  <a:lnTo>
                    <a:pt x="7149" y="181341"/>
                  </a:lnTo>
                  <a:lnTo>
                    <a:pt x="7161" y="174991"/>
                  </a:lnTo>
                  <a:close/>
                </a:path>
                <a:path w="1597660" h="1370329">
                  <a:moveTo>
                    <a:pt x="1597197" y="174991"/>
                  </a:moveTo>
                  <a:lnTo>
                    <a:pt x="1590856" y="174991"/>
                  </a:lnTo>
                  <a:lnTo>
                    <a:pt x="1590844" y="181341"/>
                  </a:lnTo>
                  <a:lnTo>
                    <a:pt x="1597185" y="181341"/>
                  </a:lnTo>
                  <a:lnTo>
                    <a:pt x="1597197" y="174991"/>
                  </a:lnTo>
                  <a:close/>
                </a:path>
                <a:path w="1597660" h="1370329">
                  <a:moveTo>
                    <a:pt x="7149" y="181341"/>
                  </a:moveTo>
                  <a:lnTo>
                    <a:pt x="959" y="181341"/>
                  </a:lnTo>
                  <a:lnTo>
                    <a:pt x="956" y="185151"/>
                  </a:lnTo>
                  <a:lnTo>
                    <a:pt x="7142" y="185151"/>
                  </a:lnTo>
                  <a:lnTo>
                    <a:pt x="7149" y="181341"/>
                  </a:lnTo>
                  <a:close/>
                </a:path>
                <a:path w="1597660" h="1370329">
                  <a:moveTo>
                    <a:pt x="1597185" y="181341"/>
                  </a:moveTo>
                  <a:lnTo>
                    <a:pt x="1590844" y="181341"/>
                  </a:lnTo>
                  <a:lnTo>
                    <a:pt x="1590837" y="185151"/>
                  </a:lnTo>
                  <a:lnTo>
                    <a:pt x="1597178" y="185151"/>
                  </a:lnTo>
                  <a:lnTo>
                    <a:pt x="1597185" y="181341"/>
                  </a:lnTo>
                  <a:close/>
                </a:path>
                <a:path w="1597660" h="1370329">
                  <a:moveTo>
                    <a:pt x="7142" y="185151"/>
                  </a:moveTo>
                  <a:lnTo>
                    <a:pt x="956" y="185151"/>
                  </a:lnTo>
                  <a:lnTo>
                    <a:pt x="942" y="200391"/>
                  </a:lnTo>
                  <a:lnTo>
                    <a:pt x="7114" y="200391"/>
                  </a:lnTo>
                  <a:lnTo>
                    <a:pt x="7142" y="185151"/>
                  </a:lnTo>
                  <a:close/>
                </a:path>
                <a:path w="1597660" h="1370329">
                  <a:moveTo>
                    <a:pt x="1597178" y="185151"/>
                  </a:moveTo>
                  <a:lnTo>
                    <a:pt x="1590837" y="185151"/>
                  </a:lnTo>
                  <a:lnTo>
                    <a:pt x="1590809" y="200391"/>
                  </a:lnTo>
                  <a:lnTo>
                    <a:pt x="1597150" y="200391"/>
                  </a:lnTo>
                  <a:lnTo>
                    <a:pt x="1597178" y="185151"/>
                  </a:lnTo>
                  <a:close/>
                </a:path>
                <a:path w="1597660" h="1370329">
                  <a:moveTo>
                    <a:pt x="7114" y="200391"/>
                  </a:moveTo>
                  <a:lnTo>
                    <a:pt x="942" y="200391"/>
                  </a:lnTo>
                  <a:lnTo>
                    <a:pt x="924" y="219441"/>
                  </a:lnTo>
                  <a:lnTo>
                    <a:pt x="7078" y="219441"/>
                  </a:lnTo>
                  <a:lnTo>
                    <a:pt x="7114" y="200391"/>
                  </a:lnTo>
                  <a:close/>
                </a:path>
                <a:path w="1597660" h="1370329">
                  <a:moveTo>
                    <a:pt x="1597150" y="200391"/>
                  </a:moveTo>
                  <a:lnTo>
                    <a:pt x="1590809" y="200391"/>
                  </a:lnTo>
                  <a:lnTo>
                    <a:pt x="1590773" y="219441"/>
                  </a:lnTo>
                  <a:lnTo>
                    <a:pt x="1597115" y="219441"/>
                  </a:lnTo>
                  <a:lnTo>
                    <a:pt x="1597150" y="200391"/>
                  </a:lnTo>
                  <a:close/>
                </a:path>
                <a:path w="1597660" h="1370329">
                  <a:moveTo>
                    <a:pt x="7078" y="219441"/>
                  </a:moveTo>
                  <a:lnTo>
                    <a:pt x="924" y="219441"/>
                  </a:lnTo>
                  <a:lnTo>
                    <a:pt x="903" y="242301"/>
                  </a:lnTo>
                  <a:lnTo>
                    <a:pt x="7035" y="242301"/>
                  </a:lnTo>
                  <a:lnTo>
                    <a:pt x="7078" y="219441"/>
                  </a:lnTo>
                  <a:close/>
                </a:path>
                <a:path w="1597660" h="1370329">
                  <a:moveTo>
                    <a:pt x="1597115" y="219441"/>
                  </a:moveTo>
                  <a:lnTo>
                    <a:pt x="1590773" y="219441"/>
                  </a:lnTo>
                  <a:lnTo>
                    <a:pt x="1590730" y="242301"/>
                  </a:lnTo>
                  <a:lnTo>
                    <a:pt x="1597072" y="242301"/>
                  </a:lnTo>
                  <a:lnTo>
                    <a:pt x="1597115" y="219441"/>
                  </a:lnTo>
                  <a:close/>
                </a:path>
                <a:path w="1597660" h="1370329">
                  <a:moveTo>
                    <a:pt x="7035" y="242301"/>
                  </a:moveTo>
                  <a:lnTo>
                    <a:pt x="903" y="242301"/>
                  </a:lnTo>
                  <a:lnTo>
                    <a:pt x="885" y="261351"/>
                  </a:lnTo>
                  <a:lnTo>
                    <a:pt x="7000" y="261351"/>
                  </a:lnTo>
                  <a:lnTo>
                    <a:pt x="7035" y="242301"/>
                  </a:lnTo>
                  <a:close/>
                </a:path>
                <a:path w="1597660" h="1370329">
                  <a:moveTo>
                    <a:pt x="1597072" y="242301"/>
                  </a:moveTo>
                  <a:lnTo>
                    <a:pt x="1590730" y="242301"/>
                  </a:lnTo>
                  <a:lnTo>
                    <a:pt x="1590694" y="261351"/>
                  </a:lnTo>
                  <a:lnTo>
                    <a:pt x="1597037" y="261351"/>
                  </a:lnTo>
                  <a:lnTo>
                    <a:pt x="1597072" y="242301"/>
                  </a:lnTo>
                  <a:close/>
                </a:path>
                <a:path w="1597660" h="1370329">
                  <a:moveTo>
                    <a:pt x="6697" y="422641"/>
                  </a:moveTo>
                  <a:lnTo>
                    <a:pt x="737" y="422641"/>
                  </a:lnTo>
                  <a:lnTo>
                    <a:pt x="732" y="426451"/>
                  </a:lnTo>
                  <a:lnTo>
                    <a:pt x="6690" y="426451"/>
                  </a:lnTo>
                  <a:lnTo>
                    <a:pt x="6697" y="422641"/>
                  </a:lnTo>
                  <a:close/>
                </a:path>
                <a:path w="1597660" h="1370329">
                  <a:moveTo>
                    <a:pt x="1596737" y="422641"/>
                  </a:moveTo>
                  <a:lnTo>
                    <a:pt x="1590394" y="422641"/>
                  </a:lnTo>
                  <a:lnTo>
                    <a:pt x="1590385" y="426451"/>
                  </a:lnTo>
                  <a:lnTo>
                    <a:pt x="1596730" y="426451"/>
                  </a:lnTo>
                  <a:lnTo>
                    <a:pt x="1596737" y="422641"/>
                  </a:lnTo>
                  <a:close/>
                </a:path>
                <a:path w="1597660" h="1370329">
                  <a:moveTo>
                    <a:pt x="6750" y="394701"/>
                  </a:moveTo>
                  <a:lnTo>
                    <a:pt x="762" y="394701"/>
                  </a:lnTo>
                  <a:lnTo>
                    <a:pt x="737" y="422641"/>
                  </a:lnTo>
                  <a:lnTo>
                    <a:pt x="6697" y="422636"/>
                  </a:lnTo>
                  <a:lnTo>
                    <a:pt x="6750" y="394701"/>
                  </a:lnTo>
                  <a:close/>
                </a:path>
                <a:path w="1597660" h="1370329">
                  <a:moveTo>
                    <a:pt x="1590397" y="421376"/>
                  </a:moveTo>
                  <a:lnTo>
                    <a:pt x="1584477" y="422636"/>
                  </a:lnTo>
                  <a:lnTo>
                    <a:pt x="1590394" y="422641"/>
                  </a:lnTo>
                  <a:lnTo>
                    <a:pt x="1590397" y="421376"/>
                  </a:lnTo>
                  <a:close/>
                </a:path>
                <a:path w="1597660" h="1370329">
                  <a:moveTo>
                    <a:pt x="6702" y="421371"/>
                  </a:moveTo>
                  <a:lnTo>
                    <a:pt x="6700" y="422636"/>
                  </a:lnTo>
                  <a:lnTo>
                    <a:pt x="12994" y="421376"/>
                  </a:lnTo>
                  <a:lnTo>
                    <a:pt x="6702" y="421371"/>
                  </a:lnTo>
                  <a:close/>
                </a:path>
                <a:path w="1597660" h="1370329">
                  <a:moveTo>
                    <a:pt x="1596792" y="394701"/>
                  </a:moveTo>
                  <a:lnTo>
                    <a:pt x="1590447" y="394701"/>
                  </a:lnTo>
                  <a:lnTo>
                    <a:pt x="1590397" y="421376"/>
                  </a:lnTo>
                  <a:lnTo>
                    <a:pt x="1596742" y="421371"/>
                  </a:lnTo>
                  <a:lnTo>
                    <a:pt x="1596792" y="394701"/>
                  </a:lnTo>
                  <a:close/>
                </a:path>
                <a:path w="1597660" h="1370329">
                  <a:moveTo>
                    <a:pt x="762" y="393431"/>
                  </a:moveTo>
                  <a:lnTo>
                    <a:pt x="762" y="394701"/>
                  </a:lnTo>
                  <a:lnTo>
                    <a:pt x="762" y="393431"/>
                  </a:lnTo>
                  <a:close/>
                </a:path>
                <a:path w="1597660" h="1370329">
                  <a:moveTo>
                    <a:pt x="1596799" y="390891"/>
                  </a:moveTo>
                  <a:lnTo>
                    <a:pt x="1590454" y="390891"/>
                  </a:lnTo>
                  <a:lnTo>
                    <a:pt x="1590447" y="394696"/>
                  </a:lnTo>
                  <a:lnTo>
                    <a:pt x="1596792" y="394701"/>
                  </a:lnTo>
                  <a:lnTo>
                    <a:pt x="1596799" y="390891"/>
                  </a:lnTo>
                  <a:close/>
                </a:path>
                <a:path w="1597660" h="1370329">
                  <a:moveTo>
                    <a:pt x="6754" y="393431"/>
                  </a:moveTo>
                  <a:lnTo>
                    <a:pt x="775783" y="394047"/>
                  </a:lnTo>
                  <a:lnTo>
                    <a:pt x="6754" y="393431"/>
                  </a:lnTo>
                  <a:close/>
                </a:path>
                <a:path w="1597660" h="1370329">
                  <a:moveTo>
                    <a:pt x="6759" y="390891"/>
                  </a:moveTo>
                  <a:lnTo>
                    <a:pt x="765" y="390891"/>
                  </a:lnTo>
                  <a:lnTo>
                    <a:pt x="765" y="393431"/>
                  </a:lnTo>
                  <a:lnTo>
                    <a:pt x="6754" y="393431"/>
                  </a:lnTo>
                  <a:lnTo>
                    <a:pt x="6759" y="390891"/>
                  </a:lnTo>
                  <a:close/>
                </a:path>
                <a:path w="1597660" h="1370329">
                  <a:moveTo>
                    <a:pt x="766" y="389621"/>
                  </a:moveTo>
                  <a:lnTo>
                    <a:pt x="765" y="390891"/>
                  </a:lnTo>
                  <a:lnTo>
                    <a:pt x="766" y="389621"/>
                  </a:lnTo>
                  <a:close/>
                </a:path>
                <a:path w="1597660" h="1370329">
                  <a:moveTo>
                    <a:pt x="6761" y="389626"/>
                  </a:moveTo>
                  <a:lnTo>
                    <a:pt x="6759" y="390891"/>
                  </a:lnTo>
                  <a:lnTo>
                    <a:pt x="1590454" y="390886"/>
                  </a:lnTo>
                  <a:lnTo>
                    <a:pt x="6761" y="389626"/>
                  </a:lnTo>
                  <a:close/>
                </a:path>
                <a:path w="1597660" h="1370329">
                  <a:moveTo>
                    <a:pt x="1590459" y="388346"/>
                  </a:moveTo>
                  <a:lnTo>
                    <a:pt x="1590454" y="390886"/>
                  </a:lnTo>
                  <a:lnTo>
                    <a:pt x="1596799" y="390891"/>
                  </a:lnTo>
                  <a:lnTo>
                    <a:pt x="1596803" y="388351"/>
                  </a:lnTo>
                  <a:lnTo>
                    <a:pt x="1590459" y="388346"/>
                  </a:lnTo>
                  <a:close/>
                </a:path>
                <a:path w="1597660" h="1370329">
                  <a:moveTo>
                    <a:pt x="768" y="387081"/>
                  </a:moveTo>
                  <a:lnTo>
                    <a:pt x="767" y="389621"/>
                  </a:lnTo>
                  <a:lnTo>
                    <a:pt x="6761" y="389626"/>
                  </a:lnTo>
                  <a:lnTo>
                    <a:pt x="6766" y="387086"/>
                  </a:lnTo>
                  <a:lnTo>
                    <a:pt x="768" y="387081"/>
                  </a:lnTo>
                  <a:close/>
                </a:path>
                <a:path w="1597660" h="1370329">
                  <a:moveTo>
                    <a:pt x="1596815" y="382001"/>
                  </a:moveTo>
                  <a:lnTo>
                    <a:pt x="1590471" y="382001"/>
                  </a:lnTo>
                  <a:lnTo>
                    <a:pt x="1590459" y="388346"/>
                  </a:lnTo>
                  <a:lnTo>
                    <a:pt x="1596803" y="388351"/>
                  </a:lnTo>
                  <a:lnTo>
                    <a:pt x="1596815" y="382001"/>
                  </a:lnTo>
                  <a:close/>
                </a:path>
                <a:path w="1597660" h="1370329">
                  <a:moveTo>
                    <a:pt x="6776" y="382001"/>
                  </a:moveTo>
                  <a:lnTo>
                    <a:pt x="774" y="382001"/>
                  </a:lnTo>
                  <a:lnTo>
                    <a:pt x="768" y="387081"/>
                  </a:lnTo>
                  <a:lnTo>
                    <a:pt x="6766" y="387086"/>
                  </a:lnTo>
                  <a:lnTo>
                    <a:pt x="6776" y="382001"/>
                  </a:lnTo>
                  <a:close/>
                </a:path>
                <a:path w="1597660" h="1370329">
                  <a:moveTo>
                    <a:pt x="6778" y="380736"/>
                  </a:moveTo>
                  <a:lnTo>
                    <a:pt x="6776" y="382001"/>
                  </a:lnTo>
                  <a:lnTo>
                    <a:pt x="1590471" y="381996"/>
                  </a:lnTo>
                  <a:lnTo>
                    <a:pt x="6778" y="380736"/>
                  </a:lnTo>
                  <a:close/>
                </a:path>
                <a:path w="1597660" h="1370329">
                  <a:moveTo>
                    <a:pt x="1596820" y="379461"/>
                  </a:moveTo>
                  <a:lnTo>
                    <a:pt x="1590475" y="379461"/>
                  </a:lnTo>
                  <a:lnTo>
                    <a:pt x="1590471" y="381996"/>
                  </a:lnTo>
                  <a:lnTo>
                    <a:pt x="1596815" y="382001"/>
                  </a:lnTo>
                  <a:lnTo>
                    <a:pt x="1596820" y="379461"/>
                  </a:lnTo>
                  <a:close/>
                </a:path>
                <a:path w="1597660" h="1370329">
                  <a:moveTo>
                    <a:pt x="6781" y="379461"/>
                  </a:moveTo>
                  <a:lnTo>
                    <a:pt x="775" y="379461"/>
                  </a:lnTo>
                  <a:lnTo>
                    <a:pt x="774" y="380731"/>
                  </a:lnTo>
                  <a:lnTo>
                    <a:pt x="6778" y="380736"/>
                  </a:lnTo>
                  <a:lnTo>
                    <a:pt x="6781" y="379461"/>
                  </a:lnTo>
                  <a:close/>
                </a:path>
                <a:path w="1597660" h="1370329">
                  <a:moveTo>
                    <a:pt x="777" y="378191"/>
                  </a:moveTo>
                  <a:lnTo>
                    <a:pt x="775" y="379461"/>
                  </a:lnTo>
                  <a:lnTo>
                    <a:pt x="777" y="378191"/>
                  </a:lnTo>
                  <a:close/>
                </a:path>
                <a:path w="1597660" h="1370329">
                  <a:moveTo>
                    <a:pt x="6783" y="378196"/>
                  </a:moveTo>
                  <a:lnTo>
                    <a:pt x="6781" y="379461"/>
                  </a:lnTo>
                  <a:lnTo>
                    <a:pt x="1590475" y="379456"/>
                  </a:lnTo>
                  <a:lnTo>
                    <a:pt x="6783" y="378196"/>
                  </a:lnTo>
                  <a:close/>
                </a:path>
                <a:path w="1597660" h="1370329">
                  <a:moveTo>
                    <a:pt x="1596843" y="366761"/>
                  </a:moveTo>
                  <a:lnTo>
                    <a:pt x="1590499" y="366761"/>
                  </a:lnTo>
                  <a:lnTo>
                    <a:pt x="1590475" y="379456"/>
                  </a:lnTo>
                  <a:lnTo>
                    <a:pt x="1596820" y="379461"/>
                  </a:lnTo>
                  <a:lnTo>
                    <a:pt x="1596843" y="366761"/>
                  </a:lnTo>
                  <a:close/>
                </a:path>
                <a:path w="1597660" h="1370329">
                  <a:moveTo>
                    <a:pt x="6804" y="366761"/>
                  </a:moveTo>
                  <a:lnTo>
                    <a:pt x="787" y="366761"/>
                  </a:lnTo>
                  <a:lnTo>
                    <a:pt x="778" y="378191"/>
                  </a:lnTo>
                  <a:lnTo>
                    <a:pt x="6783" y="378196"/>
                  </a:lnTo>
                  <a:lnTo>
                    <a:pt x="6788" y="375651"/>
                  </a:lnTo>
                  <a:lnTo>
                    <a:pt x="1590482" y="375651"/>
                  </a:lnTo>
                  <a:lnTo>
                    <a:pt x="6788" y="374381"/>
                  </a:lnTo>
                  <a:lnTo>
                    <a:pt x="6804" y="366761"/>
                  </a:lnTo>
                  <a:close/>
                </a:path>
                <a:path w="1597660" h="1370329">
                  <a:moveTo>
                    <a:pt x="788" y="365491"/>
                  </a:moveTo>
                  <a:lnTo>
                    <a:pt x="787" y="366761"/>
                  </a:lnTo>
                  <a:lnTo>
                    <a:pt x="788" y="365491"/>
                  </a:lnTo>
                  <a:close/>
                </a:path>
                <a:path w="1597660" h="1370329">
                  <a:moveTo>
                    <a:pt x="6806" y="365496"/>
                  </a:moveTo>
                  <a:lnTo>
                    <a:pt x="6804" y="366761"/>
                  </a:lnTo>
                  <a:lnTo>
                    <a:pt x="1590499" y="366756"/>
                  </a:lnTo>
                  <a:lnTo>
                    <a:pt x="6806" y="365496"/>
                  </a:lnTo>
                  <a:close/>
                </a:path>
                <a:path w="1597660" h="1370329">
                  <a:moveTo>
                    <a:pt x="1596872" y="350251"/>
                  </a:moveTo>
                  <a:lnTo>
                    <a:pt x="1590528" y="350256"/>
                  </a:lnTo>
                  <a:lnTo>
                    <a:pt x="1590499" y="366756"/>
                  </a:lnTo>
                  <a:lnTo>
                    <a:pt x="1596843" y="366761"/>
                  </a:lnTo>
                  <a:lnTo>
                    <a:pt x="1596872" y="350251"/>
                  </a:lnTo>
                  <a:close/>
                </a:path>
                <a:path w="1597660" h="1370329">
                  <a:moveTo>
                    <a:pt x="778599" y="350902"/>
                  </a:moveTo>
                  <a:lnTo>
                    <a:pt x="803" y="351521"/>
                  </a:lnTo>
                  <a:lnTo>
                    <a:pt x="789" y="365491"/>
                  </a:lnTo>
                  <a:lnTo>
                    <a:pt x="6806" y="365496"/>
                  </a:lnTo>
                  <a:lnTo>
                    <a:pt x="6833" y="351521"/>
                  </a:lnTo>
                  <a:lnTo>
                    <a:pt x="778599" y="350902"/>
                  </a:lnTo>
                  <a:close/>
                </a:path>
                <a:path w="1597660" h="1370329">
                  <a:moveTo>
                    <a:pt x="6838" y="348981"/>
                  </a:moveTo>
                  <a:lnTo>
                    <a:pt x="805" y="348981"/>
                  </a:lnTo>
                  <a:lnTo>
                    <a:pt x="803" y="350251"/>
                  </a:lnTo>
                  <a:lnTo>
                    <a:pt x="6833" y="350251"/>
                  </a:lnTo>
                  <a:lnTo>
                    <a:pt x="6838" y="348981"/>
                  </a:lnTo>
                  <a:close/>
                </a:path>
                <a:path w="1597660" h="1370329">
                  <a:moveTo>
                    <a:pt x="1596877" y="348981"/>
                  </a:moveTo>
                  <a:lnTo>
                    <a:pt x="1590532" y="348981"/>
                  </a:lnTo>
                  <a:lnTo>
                    <a:pt x="1590528" y="350251"/>
                  </a:lnTo>
                  <a:lnTo>
                    <a:pt x="1596872" y="350251"/>
                  </a:lnTo>
                  <a:lnTo>
                    <a:pt x="1596877" y="348981"/>
                  </a:lnTo>
                  <a:close/>
                </a:path>
                <a:path w="1597660" h="1370329">
                  <a:moveTo>
                    <a:pt x="1596884" y="345171"/>
                  </a:moveTo>
                  <a:lnTo>
                    <a:pt x="1590540" y="345171"/>
                  </a:lnTo>
                  <a:lnTo>
                    <a:pt x="1590532" y="348976"/>
                  </a:lnTo>
                  <a:lnTo>
                    <a:pt x="1596877" y="348981"/>
                  </a:lnTo>
                  <a:lnTo>
                    <a:pt x="1596884" y="345171"/>
                  </a:lnTo>
                  <a:close/>
                </a:path>
                <a:path w="1597660" h="1370329">
                  <a:moveTo>
                    <a:pt x="6845" y="345171"/>
                  </a:moveTo>
                  <a:lnTo>
                    <a:pt x="808" y="345171"/>
                  </a:lnTo>
                  <a:lnTo>
                    <a:pt x="805" y="347711"/>
                  </a:lnTo>
                  <a:lnTo>
                    <a:pt x="778765" y="348330"/>
                  </a:lnTo>
                  <a:lnTo>
                    <a:pt x="6838" y="347711"/>
                  </a:lnTo>
                  <a:lnTo>
                    <a:pt x="6845" y="345171"/>
                  </a:lnTo>
                  <a:close/>
                </a:path>
                <a:path w="1597660" h="1370329">
                  <a:moveTo>
                    <a:pt x="6854" y="340091"/>
                  </a:moveTo>
                  <a:lnTo>
                    <a:pt x="812" y="340091"/>
                  </a:lnTo>
                  <a:lnTo>
                    <a:pt x="808" y="345171"/>
                  </a:lnTo>
                  <a:lnTo>
                    <a:pt x="6845" y="343901"/>
                  </a:lnTo>
                  <a:lnTo>
                    <a:pt x="6854" y="340091"/>
                  </a:lnTo>
                  <a:close/>
                </a:path>
                <a:path w="1597660" h="1370329">
                  <a:moveTo>
                    <a:pt x="1596893" y="340091"/>
                  </a:moveTo>
                  <a:lnTo>
                    <a:pt x="1590549" y="340091"/>
                  </a:lnTo>
                  <a:lnTo>
                    <a:pt x="1590540" y="343901"/>
                  </a:lnTo>
                  <a:lnTo>
                    <a:pt x="1596884" y="343901"/>
                  </a:lnTo>
                  <a:lnTo>
                    <a:pt x="1596893" y="340091"/>
                  </a:lnTo>
                  <a:close/>
                </a:path>
                <a:path w="1597660" h="1370329">
                  <a:moveTo>
                    <a:pt x="813" y="338821"/>
                  </a:moveTo>
                  <a:lnTo>
                    <a:pt x="812" y="340091"/>
                  </a:lnTo>
                  <a:lnTo>
                    <a:pt x="813" y="338821"/>
                  </a:lnTo>
                  <a:close/>
                </a:path>
                <a:path w="1597660" h="1370329">
                  <a:moveTo>
                    <a:pt x="6857" y="338826"/>
                  </a:moveTo>
                  <a:lnTo>
                    <a:pt x="6854" y="340091"/>
                  </a:lnTo>
                  <a:lnTo>
                    <a:pt x="1590549" y="340086"/>
                  </a:lnTo>
                  <a:lnTo>
                    <a:pt x="6857" y="338826"/>
                  </a:lnTo>
                  <a:close/>
                </a:path>
                <a:path w="1597660" h="1370329">
                  <a:moveTo>
                    <a:pt x="1596912" y="329931"/>
                  </a:moveTo>
                  <a:lnTo>
                    <a:pt x="1590568" y="329931"/>
                  </a:lnTo>
                  <a:lnTo>
                    <a:pt x="1590549" y="340086"/>
                  </a:lnTo>
                  <a:lnTo>
                    <a:pt x="1596893" y="340091"/>
                  </a:lnTo>
                  <a:lnTo>
                    <a:pt x="1596912" y="329931"/>
                  </a:lnTo>
                  <a:close/>
                </a:path>
                <a:path w="1597660" h="1370329">
                  <a:moveTo>
                    <a:pt x="6873" y="329931"/>
                  </a:moveTo>
                  <a:lnTo>
                    <a:pt x="823" y="329931"/>
                  </a:lnTo>
                  <a:lnTo>
                    <a:pt x="814" y="338821"/>
                  </a:lnTo>
                  <a:lnTo>
                    <a:pt x="6857" y="338826"/>
                  </a:lnTo>
                  <a:lnTo>
                    <a:pt x="6873" y="329931"/>
                  </a:lnTo>
                  <a:close/>
                </a:path>
                <a:path w="1597660" h="1370329">
                  <a:moveTo>
                    <a:pt x="6876" y="328666"/>
                  </a:moveTo>
                  <a:lnTo>
                    <a:pt x="6873" y="329931"/>
                  </a:lnTo>
                  <a:lnTo>
                    <a:pt x="1590568" y="329926"/>
                  </a:lnTo>
                  <a:lnTo>
                    <a:pt x="6876" y="328666"/>
                  </a:lnTo>
                  <a:close/>
                </a:path>
                <a:path w="1597660" h="1370329">
                  <a:moveTo>
                    <a:pt x="1596943" y="313421"/>
                  </a:moveTo>
                  <a:lnTo>
                    <a:pt x="1590599" y="313421"/>
                  </a:lnTo>
                  <a:lnTo>
                    <a:pt x="1590568" y="329926"/>
                  </a:lnTo>
                  <a:lnTo>
                    <a:pt x="1596912" y="329931"/>
                  </a:lnTo>
                  <a:lnTo>
                    <a:pt x="1596943" y="313421"/>
                  </a:lnTo>
                  <a:close/>
                </a:path>
                <a:path w="1597660" h="1370329">
                  <a:moveTo>
                    <a:pt x="6903" y="313421"/>
                  </a:moveTo>
                  <a:lnTo>
                    <a:pt x="838" y="313421"/>
                  </a:lnTo>
                  <a:lnTo>
                    <a:pt x="823" y="328661"/>
                  </a:lnTo>
                  <a:lnTo>
                    <a:pt x="6876" y="328666"/>
                  </a:lnTo>
                  <a:lnTo>
                    <a:pt x="6878" y="327391"/>
                  </a:lnTo>
                  <a:lnTo>
                    <a:pt x="1590573" y="327391"/>
                  </a:lnTo>
                  <a:lnTo>
                    <a:pt x="6878" y="326121"/>
                  </a:lnTo>
                  <a:lnTo>
                    <a:pt x="6883" y="324851"/>
                  </a:lnTo>
                  <a:lnTo>
                    <a:pt x="1590578" y="324851"/>
                  </a:lnTo>
                  <a:lnTo>
                    <a:pt x="6883" y="323581"/>
                  </a:lnTo>
                  <a:lnTo>
                    <a:pt x="6897" y="317231"/>
                  </a:lnTo>
                  <a:lnTo>
                    <a:pt x="1590592" y="317231"/>
                  </a:lnTo>
                  <a:lnTo>
                    <a:pt x="6897" y="315961"/>
                  </a:lnTo>
                  <a:lnTo>
                    <a:pt x="6903" y="313421"/>
                  </a:lnTo>
                  <a:close/>
                </a:path>
                <a:path w="1597660" h="1370329">
                  <a:moveTo>
                    <a:pt x="6904" y="312151"/>
                  </a:moveTo>
                  <a:lnTo>
                    <a:pt x="6903" y="313421"/>
                  </a:lnTo>
                  <a:lnTo>
                    <a:pt x="1590599" y="313421"/>
                  </a:lnTo>
                  <a:lnTo>
                    <a:pt x="6904" y="312151"/>
                  </a:lnTo>
                  <a:close/>
                </a:path>
                <a:path w="1597660" h="1370329">
                  <a:moveTo>
                    <a:pt x="6909" y="310881"/>
                  </a:moveTo>
                  <a:lnTo>
                    <a:pt x="839" y="310881"/>
                  </a:lnTo>
                  <a:lnTo>
                    <a:pt x="838" y="312151"/>
                  </a:lnTo>
                  <a:lnTo>
                    <a:pt x="6904" y="312151"/>
                  </a:lnTo>
                  <a:lnTo>
                    <a:pt x="6909" y="310881"/>
                  </a:lnTo>
                  <a:close/>
                </a:path>
                <a:path w="1597660" h="1370329">
                  <a:moveTo>
                    <a:pt x="1596947" y="310881"/>
                  </a:moveTo>
                  <a:lnTo>
                    <a:pt x="1590604" y="310881"/>
                  </a:lnTo>
                  <a:lnTo>
                    <a:pt x="1590599" y="312151"/>
                  </a:lnTo>
                  <a:lnTo>
                    <a:pt x="1596943" y="312151"/>
                  </a:lnTo>
                  <a:lnTo>
                    <a:pt x="1596947" y="310881"/>
                  </a:lnTo>
                  <a:close/>
                </a:path>
                <a:path w="1597660" h="1370329">
                  <a:moveTo>
                    <a:pt x="840" y="309611"/>
                  </a:moveTo>
                  <a:lnTo>
                    <a:pt x="839" y="310881"/>
                  </a:lnTo>
                  <a:lnTo>
                    <a:pt x="840" y="309611"/>
                  </a:lnTo>
                  <a:close/>
                </a:path>
                <a:path w="1597660" h="1370329">
                  <a:moveTo>
                    <a:pt x="6911" y="309616"/>
                  </a:moveTo>
                  <a:lnTo>
                    <a:pt x="6909" y="310881"/>
                  </a:lnTo>
                  <a:lnTo>
                    <a:pt x="1590604" y="310876"/>
                  </a:lnTo>
                  <a:lnTo>
                    <a:pt x="6911" y="309616"/>
                  </a:lnTo>
                  <a:close/>
                </a:path>
                <a:path w="1597660" h="1370329">
                  <a:moveTo>
                    <a:pt x="1597006" y="279131"/>
                  </a:moveTo>
                  <a:lnTo>
                    <a:pt x="1590663" y="279131"/>
                  </a:lnTo>
                  <a:lnTo>
                    <a:pt x="1590604" y="310876"/>
                  </a:lnTo>
                  <a:lnTo>
                    <a:pt x="1596947" y="310881"/>
                  </a:lnTo>
                  <a:lnTo>
                    <a:pt x="1597006" y="279131"/>
                  </a:lnTo>
                  <a:close/>
                </a:path>
                <a:path w="1597660" h="1370329">
                  <a:moveTo>
                    <a:pt x="6969" y="279131"/>
                  </a:moveTo>
                  <a:lnTo>
                    <a:pt x="870" y="279131"/>
                  </a:lnTo>
                  <a:lnTo>
                    <a:pt x="841" y="309611"/>
                  </a:lnTo>
                  <a:lnTo>
                    <a:pt x="6911" y="309616"/>
                  </a:lnTo>
                  <a:lnTo>
                    <a:pt x="6914" y="308341"/>
                  </a:lnTo>
                  <a:lnTo>
                    <a:pt x="1590609" y="308341"/>
                  </a:lnTo>
                  <a:lnTo>
                    <a:pt x="6914" y="307071"/>
                  </a:lnTo>
                  <a:lnTo>
                    <a:pt x="6969" y="279131"/>
                  </a:lnTo>
                  <a:close/>
                </a:path>
                <a:path w="1597660" h="1370329">
                  <a:moveTo>
                    <a:pt x="6971" y="277866"/>
                  </a:moveTo>
                  <a:lnTo>
                    <a:pt x="6969" y="279131"/>
                  </a:lnTo>
                  <a:lnTo>
                    <a:pt x="1590663" y="279126"/>
                  </a:lnTo>
                  <a:lnTo>
                    <a:pt x="6971" y="277866"/>
                  </a:lnTo>
                  <a:close/>
                </a:path>
                <a:path w="1597660" h="1370329">
                  <a:moveTo>
                    <a:pt x="1590678" y="271506"/>
                  </a:moveTo>
                  <a:lnTo>
                    <a:pt x="1590663" y="279126"/>
                  </a:lnTo>
                  <a:lnTo>
                    <a:pt x="1597006" y="279131"/>
                  </a:lnTo>
                  <a:lnTo>
                    <a:pt x="1597020" y="271511"/>
                  </a:lnTo>
                  <a:lnTo>
                    <a:pt x="1590678" y="271506"/>
                  </a:lnTo>
                  <a:close/>
                </a:path>
                <a:path w="1597660" h="1370329">
                  <a:moveTo>
                    <a:pt x="877" y="270241"/>
                  </a:moveTo>
                  <a:lnTo>
                    <a:pt x="870" y="277861"/>
                  </a:lnTo>
                  <a:lnTo>
                    <a:pt x="6971" y="277866"/>
                  </a:lnTo>
                  <a:lnTo>
                    <a:pt x="6984" y="270246"/>
                  </a:lnTo>
                  <a:lnTo>
                    <a:pt x="877" y="270241"/>
                  </a:lnTo>
                  <a:close/>
                </a:path>
                <a:path w="1597660" h="1370329">
                  <a:moveTo>
                    <a:pt x="1597030" y="266431"/>
                  </a:moveTo>
                  <a:lnTo>
                    <a:pt x="1590687" y="266431"/>
                  </a:lnTo>
                  <a:lnTo>
                    <a:pt x="1590678" y="271506"/>
                  </a:lnTo>
                  <a:lnTo>
                    <a:pt x="1597020" y="271511"/>
                  </a:lnTo>
                  <a:lnTo>
                    <a:pt x="1597030" y="266431"/>
                  </a:lnTo>
                  <a:close/>
                </a:path>
                <a:path w="1597660" h="1370329">
                  <a:moveTo>
                    <a:pt x="6992" y="266431"/>
                  </a:moveTo>
                  <a:lnTo>
                    <a:pt x="880" y="266431"/>
                  </a:lnTo>
                  <a:lnTo>
                    <a:pt x="877" y="270241"/>
                  </a:lnTo>
                  <a:lnTo>
                    <a:pt x="6984" y="270246"/>
                  </a:lnTo>
                  <a:lnTo>
                    <a:pt x="6992" y="266431"/>
                  </a:lnTo>
                  <a:close/>
                </a:path>
                <a:path w="1597660" h="1370329">
                  <a:moveTo>
                    <a:pt x="1590682" y="267701"/>
                  </a:moveTo>
                  <a:lnTo>
                    <a:pt x="6990" y="267701"/>
                  </a:lnTo>
                  <a:lnTo>
                    <a:pt x="6988" y="268971"/>
                  </a:lnTo>
                  <a:lnTo>
                    <a:pt x="1590682" y="267701"/>
                  </a:lnTo>
                  <a:close/>
                </a:path>
                <a:path w="1597660" h="1370329">
                  <a:moveTo>
                    <a:pt x="882" y="265161"/>
                  </a:moveTo>
                  <a:lnTo>
                    <a:pt x="880" y="266431"/>
                  </a:lnTo>
                  <a:lnTo>
                    <a:pt x="882" y="265161"/>
                  </a:lnTo>
                  <a:close/>
                </a:path>
                <a:path w="1597660" h="1370329">
                  <a:moveTo>
                    <a:pt x="6994" y="265166"/>
                  </a:moveTo>
                  <a:lnTo>
                    <a:pt x="6992" y="266431"/>
                  </a:lnTo>
                  <a:lnTo>
                    <a:pt x="1590687" y="266426"/>
                  </a:lnTo>
                  <a:lnTo>
                    <a:pt x="6994" y="265166"/>
                  </a:lnTo>
                  <a:close/>
                </a:path>
                <a:path w="1597660" h="1370329">
                  <a:moveTo>
                    <a:pt x="1597037" y="262621"/>
                  </a:moveTo>
                  <a:lnTo>
                    <a:pt x="1590694" y="262621"/>
                  </a:lnTo>
                  <a:lnTo>
                    <a:pt x="1590687" y="266426"/>
                  </a:lnTo>
                  <a:lnTo>
                    <a:pt x="1597030" y="266431"/>
                  </a:lnTo>
                  <a:lnTo>
                    <a:pt x="1597037" y="262621"/>
                  </a:lnTo>
                  <a:close/>
                </a:path>
                <a:path w="1597660" h="1370329">
                  <a:moveTo>
                    <a:pt x="6997" y="262621"/>
                  </a:moveTo>
                  <a:lnTo>
                    <a:pt x="885" y="262621"/>
                  </a:lnTo>
                  <a:lnTo>
                    <a:pt x="883" y="265161"/>
                  </a:lnTo>
                  <a:lnTo>
                    <a:pt x="6994" y="265166"/>
                  </a:lnTo>
                  <a:lnTo>
                    <a:pt x="6997" y="262621"/>
                  </a:lnTo>
                  <a:close/>
                </a:path>
                <a:path w="1597660" h="1370329">
                  <a:moveTo>
                    <a:pt x="6690" y="426451"/>
                  </a:moveTo>
                  <a:lnTo>
                    <a:pt x="732" y="426451"/>
                  </a:lnTo>
                  <a:lnTo>
                    <a:pt x="724" y="435341"/>
                  </a:lnTo>
                  <a:lnTo>
                    <a:pt x="6673" y="435341"/>
                  </a:lnTo>
                  <a:lnTo>
                    <a:pt x="6690" y="426451"/>
                  </a:lnTo>
                  <a:close/>
                </a:path>
                <a:path w="1597660" h="1370329">
                  <a:moveTo>
                    <a:pt x="1596730" y="426451"/>
                  </a:moveTo>
                  <a:lnTo>
                    <a:pt x="1590385" y="426451"/>
                  </a:lnTo>
                  <a:lnTo>
                    <a:pt x="1590368" y="435341"/>
                  </a:lnTo>
                  <a:lnTo>
                    <a:pt x="1596714" y="435341"/>
                  </a:lnTo>
                  <a:lnTo>
                    <a:pt x="1596730" y="426451"/>
                  </a:lnTo>
                  <a:close/>
                </a:path>
                <a:path w="1597660" h="1370329">
                  <a:moveTo>
                    <a:pt x="6673" y="435341"/>
                  </a:moveTo>
                  <a:lnTo>
                    <a:pt x="724" y="435341"/>
                  </a:lnTo>
                  <a:lnTo>
                    <a:pt x="679" y="483601"/>
                  </a:lnTo>
                  <a:lnTo>
                    <a:pt x="6583" y="483601"/>
                  </a:lnTo>
                  <a:lnTo>
                    <a:pt x="6673" y="435341"/>
                  </a:lnTo>
                  <a:close/>
                </a:path>
                <a:path w="1597660" h="1370329">
                  <a:moveTo>
                    <a:pt x="1596714" y="435341"/>
                  </a:moveTo>
                  <a:lnTo>
                    <a:pt x="1590368" y="435341"/>
                  </a:lnTo>
                  <a:lnTo>
                    <a:pt x="1590278" y="483601"/>
                  </a:lnTo>
                  <a:lnTo>
                    <a:pt x="1596624" y="483601"/>
                  </a:lnTo>
                  <a:lnTo>
                    <a:pt x="1596714" y="435341"/>
                  </a:lnTo>
                  <a:close/>
                </a:path>
                <a:path w="1597660" h="1370329">
                  <a:moveTo>
                    <a:pt x="6583" y="483601"/>
                  </a:moveTo>
                  <a:lnTo>
                    <a:pt x="679" y="483601"/>
                  </a:lnTo>
                  <a:lnTo>
                    <a:pt x="649" y="515351"/>
                  </a:lnTo>
                  <a:lnTo>
                    <a:pt x="6523" y="515351"/>
                  </a:lnTo>
                  <a:lnTo>
                    <a:pt x="6583" y="483601"/>
                  </a:lnTo>
                  <a:close/>
                </a:path>
                <a:path w="1597660" h="1370329">
                  <a:moveTo>
                    <a:pt x="1596624" y="483601"/>
                  </a:moveTo>
                  <a:lnTo>
                    <a:pt x="1590278" y="483601"/>
                  </a:lnTo>
                  <a:lnTo>
                    <a:pt x="1590218" y="515351"/>
                  </a:lnTo>
                  <a:lnTo>
                    <a:pt x="1596565" y="515351"/>
                  </a:lnTo>
                  <a:lnTo>
                    <a:pt x="1596624" y="483601"/>
                  </a:lnTo>
                  <a:close/>
                </a:path>
                <a:path w="1597660" h="1370329">
                  <a:moveTo>
                    <a:pt x="6523" y="515351"/>
                  </a:moveTo>
                  <a:lnTo>
                    <a:pt x="649" y="515351"/>
                  </a:lnTo>
                  <a:lnTo>
                    <a:pt x="502" y="674101"/>
                  </a:lnTo>
                  <a:lnTo>
                    <a:pt x="6226" y="674101"/>
                  </a:lnTo>
                  <a:lnTo>
                    <a:pt x="6523" y="515351"/>
                  </a:lnTo>
                  <a:close/>
                </a:path>
                <a:path w="1597660" h="1370329">
                  <a:moveTo>
                    <a:pt x="1596565" y="515351"/>
                  </a:moveTo>
                  <a:lnTo>
                    <a:pt x="1590218" y="515351"/>
                  </a:lnTo>
                  <a:lnTo>
                    <a:pt x="1589921" y="674101"/>
                  </a:lnTo>
                  <a:lnTo>
                    <a:pt x="1596270" y="674101"/>
                  </a:lnTo>
                  <a:lnTo>
                    <a:pt x="1596565" y="515351"/>
                  </a:lnTo>
                  <a:close/>
                </a:path>
                <a:path w="1597660" h="1370329">
                  <a:moveTo>
                    <a:pt x="6226" y="674101"/>
                  </a:moveTo>
                  <a:lnTo>
                    <a:pt x="502" y="674101"/>
                  </a:lnTo>
                  <a:lnTo>
                    <a:pt x="396" y="788401"/>
                  </a:lnTo>
                  <a:lnTo>
                    <a:pt x="6012" y="788401"/>
                  </a:lnTo>
                  <a:lnTo>
                    <a:pt x="6226" y="674101"/>
                  </a:lnTo>
                  <a:close/>
                </a:path>
                <a:path w="1597660" h="1370329">
                  <a:moveTo>
                    <a:pt x="1596270" y="674101"/>
                  </a:moveTo>
                  <a:lnTo>
                    <a:pt x="1589921" y="674101"/>
                  </a:lnTo>
                  <a:lnTo>
                    <a:pt x="1589706" y="788401"/>
                  </a:lnTo>
                  <a:lnTo>
                    <a:pt x="1596058" y="788401"/>
                  </a:lnTo>
                  <a:lnTo>
                    <a:pt x="1596270" y="674101"/>
                  </a:lnTo>
                  <a:close/>
                </a:path>
                <a:path w="1597660" h="1370329">
                  <a:moveTo>
                    <a:pt x="6012" y="788401"/>
                  </a:moveTo>
                  <a:lnTo>
                    <a:pt x="396" y="788401"/>
                  </a:lnTo>
                  <a:lnTo>
                    <a:pt x="343" y="845551"/>
                  </a:lnTo>
                  <a:lnTo>
                    <a:pt x="5904" y="845551"/>
                  </a:lnTo>
                  <a:lnTo>
                    <a:pt x="6012" y="788401"/>
                  </a:lnTo>
                  <a:close/>
                </a:path>
                <a:path w="1597660" h="1370329">
                  <a:moveTo>
                    <a:pt x="1596058" y="788401"/>
                  </a:moveTo>
                  <a:lnTo>
                    <a:pt x="1589706" y="788401"/>
                  </a:lnTo>
                  <a:lnTo>
                    <a:pt x="1589599" y="845551"/>
                  </a:lnTo>
                  <a:lnTo>
                    <a:pt x="1595952" y="845551"/>
                  </a:lnTo>
                  <a:lnTo>
                    <a:pt x="1596058" y="788401"/>
                  </a:lnTo>
                  <a:close/>
                </a:path>
                <a:path w="1597660" h="1370329">
                  <a:moveTo>
                    <a:pt x="5904" y="845551"/>
                  </a:moveTo>
                  <a:lnTo>
                    <a:pt x="343" y="845551"/>
                  </a:lnTo>
                  <a:lnTo>
                    <a:pt x="313" y="877301"/>
                  </a:lnTo>
                  <a:lnTo>
                    <a:pt x="5845" y="877301"/>
                  </a:lnTo>
                  <a:lnTo>
                    <a:pt x="5904" y="845551"/>
                  </a:lnTo>
                  <a:close/>
                </a:path>
                <a:path w="1597660" h="1370329">
                  <a:moveTo>
                    <a:pt x="1595952" y="845551"/>
                  </a:moveTo>
                  <a:lnTo>
                    <a:pt x="1589599" y="845551"/>
                  </a:lnTo>
                  <a:lnTo>
                    <a:pt x="1589540" y="877301"/>
                  </a:lnTo>
                  <a:lnTo>
                    <a:pt x="1595893" y="877301"/>
                  </a:lnTo>
                  <a:lnTo>
                    <a:pt x="1595952" y="845551"/>
                  </a:lnTo>
                  <a:close/>
                </a:path>
                <a:path w="1597660" h="1370329">
                  <a:moveTo>
                    <a:pt x="5845" y="877301"/>
                  </a:moveTo>
                  <a:lnTo>
                    <a:pt x="313" y="877301"/>
                  </a:lnTo>
                  <a:lnTo>
                    <a:pt x="301" y="890001"/>
                  </a:lnTo>
                  <a:lnTo>
                    <a:pt x="5821" y="890001"/>
                  </a:lnTo>
                  <a:lnTo>
                    <a:pt x="5845" y="877301"/>
                  </a:lnTo>
                  <a:close/>
                </a:path>
                <a:path w="1597660" h="1370329">
                  <a:moveTo>
                    <a:pt x="1595893" y="877301"/>
                  </a:moveTo>
                  <a:lnTo>
                    <a:pt x="1589540" y="877301"/>
                  </a:lnTo>
                  <a:lnTo>
                    <a:pt x="1589516" y="890001"/>
                  </a:lnTo>
                  <a:lnTo>
                    <a:pt x="1595869" y="890001"/>
                  </a:lnTo>
                  <a:lnTo>
                    <a:pt x="1595893" y="877301"/>
                  </a:lnTo>
                  <a:close/>
                </a:path>
                <a:path w="1597660" h="1370329">
                  <a:moveTo>
                    <a:pt x="5821" y="890001"/>
                  </a:moveTo>
                  <a:lnTo>
                    <a:pt x="301" y="890001"/>
                  </a:lnTo>
                  <a:lnTo>
                    <a:pt x="293" y="898891"/>
                  </a:lnTo>
                  <a:lnTo>
                    <a:pt x="5805" y="898891"/>
                  </a:lnTo>
                  <a:lnTo>
                    <a:pt x="5821" y="890001"/>
                  </a:lnTo>
                  <a:close/>
                </a:path>
                <a:path w="1597660" h="1370329">
                  <a:moveTo>
                    <a:pt x="1595869" y="890001"/>
                  </a:moveTo>
                  <a:lnTo>
                    <a:pt x="1589516" y="890001"/>
                  </a:lnTo>
                  <a:lnTo>
                    <a:pt x="1589499" y="898891"/>
                  </a:lnTo>
                  <a:lnTo>
                    <a:pt x="1595853" y="898891"/>
                  </a:lnTo>
                  <a:lnTo>
                    <a:pt x="1595869" y="890001"/>
                  </a:lnTo>
                  <a:close/>
                </a:path>
                <a:path w="1597660" h="1370329">
                  <a:moveTo>
                    <a:pt x="5628" y="994136"/>
                  </a:moveTo>
                  <a:lnTo>
                    <a:pt x="206" y="994141"/>
                  </a:lnTo>
                  <a:lnTo>
                    <a:pt x="172" y="1029701"/>
                  </a:lnTo>
                  <a:lnTo>
                    <a:pt x="5559" y="1029701"/>
                  </a:lnTo>
                  <a:lnTo>
                    <a:pt x="5612" y="1003031"/>
                  </a:lnTo>
                  <a:lnTo>
                    <a:pt x="1589306" y="1003031"/>
                  </a:lnTo>
                  <a:lnTo>
                    <a:pt x="5612" y="1001761"/>
                  </a:lnTo>
                  <a:lnTo>
                    <a:pt x="5628" y="994136"/>
                  </a:lnTo>
                  <a:close/>
                </a:path>
                <a:path w="1597660" h="1370329">
                  <a:moveTo>
                    <a:pt x="1595678" y="992871"/>
                  </a:moveTo>
                  <a:lnTo>
                    <a:pt x="1589325" y="992876"/>
                  </a:lnTo>
                  <a:lnTo>
                    <a:pt x="1589271" y="1020811"/>
                  </a:lnTo>
                  <a:lnTo>
                    <a:pt x="5576" y="1022081"/>
                  </a:lnTo>
                  <a:lnTo>
                    <a:pt x="1589271" y="1022081"/>
                  </a:lnTo>
                  <a:lnTo>
                    <a:pt x="1589254" y="1029701"/>
                  </a:lnTo>
                  <a:lnTo>
                    <a:pt x="1595610" y="1029701"/>
                  </a:lnTo>
                  <a:lnTo>
                    <a:pt x="1595678" y="992871"/>
                  </a:lnTo>
                  <a:close/>
                </a:path>
                <a:path w="1597660" h="1370329">
                  <a:moveTo>
                    <a:pt x="1589264" y="1024621"/>
                  </a:moveTo>
                  <a:lnTo>
                    <a:pt x="5569" y="1025891"/>
                  </a:lnTo>
                  <a:lnTo>
                    <a:pt x="1589262" y="1025891"/>
                  </a:lnTo>
                  <a:lnTo>
                    <a:pt x="1589264" y="1024621"/>
                  </a:lnTo>
                  <a:close/>
                </a:path>
                <a:path w="1597660" h="1370329">
                  <a:moveTo>
                    <a:pt x="1589287" y="1011921"/>
                  </a:moveTo>
                  <a:lnTo>
                    <a:pt x="5593" y="1013191"/>
                  </a:lnTo>
                  <a:lnTo>
                    <a:pt x="1589286" y="1013191"/>
                  </a:lnTo>
                  <a:lnTo>
                    <a:pt x="1589287" y="1011921"/>
                  </a:lnTo>
                  <a:close/>
                </a:path>
                <a:path w="1597660" h="1370329">
                  <a:moveTo>
                    <a:pt x="5640" y="987791"/>
                  </a:moveTo>
                  <a:lnTo>
                    <a:pt x="212" y="987791"/>
                  </a:lnTo>
                  <a:lnTo>
                    <a:pt x="206" y="994141"/>
                  </a:lnTo>
                  <a:lnTo>
                    <a:pt x="5628" y="994136"/>
                  </a:lnTo>
                  <a:lnTo>
                    <a:pt x="5640" y="987791"/>
                  </a:lnTo>
                  <a:close/>
                </a:path>
                <a:path w="1597660" h="1370329">
                  <a:moveTo>
                    <a:pt x="1595689" y="987791"/>
                  </a:moveTo>
                  <a:lnTo>
                    <a:pt x="1589335" y="987791"/>
                  </a:lnTo>
                  <a:lnTo>
                    <a:pt x="1589330" y="989061"/>
                  </a:lnTo>
                  <a:lnTo>
                    <a:pt x="5635" y="990331"/>
                  </a:lnTo>
                  <a:lnTo>
                    <a:pt x="1589330" y="990331"/>
                  </a:lnTo>
                  <a:lnTo>
                    <a:pt x="1589325" y="992876"/>
                  </a:lnTo>
                  <a:lnTo>
                    <a:pt x="1595678" y="992871"/>
                  </a:lnTo>
                  <a:lnTo>
                    <a:pt x="1595689" y="987791"/>
                  </a:lnTo>
                  <a:close/>
                </a:path>
                <a:path w="1597660" h="1370329">
                  <a:moveTo>
                    <a:pt x="5647" y="983981"/>
                  </a:moveTo>
                  <a:lnTo>
                    <a:pt x="215" y="983981"/>
                  </a:lnTo>
                  <a:lnTo>
                    <a:pt x="212" y="987791"/>
                  </a:lnTo>
                  <a:lnTo>
                    <a:pt x="5640" y="987786"/>
                  </a:lnTo>
                  <a:lnTo>
                    <a:pt x="5647" y="983981"/>
                  </a:lnTo>
                  <a:close/>
                </a:path>
                <a:path w="1597660" h="1370329">
                  <a:moveTo>
                    <a:pt x="1589337" y="986526"/>
                  </a:moveTo>
                  <a:lnTo>
                    <a:pt x="5640" y="987791"/>
                  </a:lnTo>
                  <a:lnTo>
                    <a:pt x="1589335" y="987791"/>
                  </a:lnTo>
                  <a:lnTo>
                    <a:pt x="1589337" y="986526"/>
                  </a:lnTo>
                  <a:close/>
                </a:path>
                <a:path w="1597660" h="1370329">
                  <a:moveTo>
                    <a:pt x="1595697" y="983981"/>
                  </a:moveTo>
                  <a:lnTo>
                    <a:pt x="1589342" y="983981"/>
                  </a:lnTo>
                  <a:lnTo>
                    <a:pt x="1589337" y="986526"/>
                  </a:lnTo>
                  <a:lnTo>
                    <a:pt x="1595690" y="986521"/>
                  </a:lnTo>
                  <a:lnTo>
                    <a:pt x="1595697" y="983981"/>
                  </a:lnTo>
                  <a:close/>
                </a:path>
                <a:path w="1597660" h="1370329">
                  <a:moveTo>
                    <a:pt x="1595700" y="981441"/>
                  </a:moveTo>
                  <a:lnTo>
                    <a:pt x="1589347" y="981441"/>
                  </a:lnTo>
                  <a:lnTo>
                    <a:pt x="1589342" y="983976"/>
                  </a:lnTo>
                  <a:lnTo>
                    <a:pt x="1595697" y="983981"/>
                  </a:lnTo>
                  <a:lnTo>
                    <a:pt x="1595700" y="981441"/>
                  </a:lnTo>
                  <a:close/>
                </a:path>
                <a:path w="1597660" h="1370329">
                  <a:moveTo>
                    <a:pt x="5652" y="981441"/>
                  </a:moveTo>
                  <a:lnTo>
                    <a:pt x="218" y="981441"/>
                  </a:lnTo>
                  <a:lnTo>
                    <a:pt x="215" y="982711"/>
                  </a:lnTo>
                  <a:lnTo>
                    <a:pt x="735485" y="983296"/>
                  </a:lnTo>
                  <a:lnTo>
                    <a:pt x="5647" y="982711"/>
                  </a:lnTo>
                  <a:lnTo>
                    <a:pt x="5652" y="981441"/>
                  </a:lnTo>
                  <a:close/>
                </a:path>
                <a:path w="1597660" h="1370329">
                  <a:moveTo>
                    <a:pt x="5659" y="977626"/>
                  </a:moveTo>
                  <a:lnTo>
                    <a:pt x="223" y="977631"/>
                  </a:lnTo>
                  <a:lnTo>
                    <a:pt x="218" y="981441"/>
                  </a:lnTo>
                  <a:lnTo>
                    <a:pt x="5652" y="981436"/>
                  </a:lnTo>
                  <a:lnTo>
                    <a:pt x="5659" y="977626"/>
                  </a:lnTo>
                  <a:close/>
                </a:path>
                <a:path w="1597660" h="1370329">
                  <a:moveTo>
                    <a:pt x="1589349" y="980176"/>
                  </a:moveTo>
                  <a:lnTo>
                    <a:pt x="5652" y="981441"/>
                  </a:lnTo>
                  <a:lnTo>
                    <a:pt x="1589347" y="981441"/>
                  </a:lnTo>
                  <a:lnTo>
                    <a:pt x="1589349" y="980176"/>
                  </a:lnTo>
                  <a:close/>
                </a:path>
                <a:path w="1597660" h="1370329">
                  <a:moveTo>
                    <a:pt x="1589354" y="977626"/>
                  </a:moveTo>
                  <a:lnTo>
                    <a:pt x="1589349" y="980176"/>
                  </a:lnTo>
                  <a:lnTo>
                    <a:pt x="1595702" y="980171"/>
                  </a:lnTo>
                  <a:lnTo>
                    <a:pt x="1595707" y="977631"/>
                  </a:lnTo>
                  <a:lnTo>
                    <a:pt x="1589354" y="977626"/>
                  </a:lnTo>
                  <a:close/>
                </a:path>
                <a:path w="1597660" h="1370329">
                  <a:moveTo>
                    <a:pt x="1595711" y="976361"/>
                  </a:moveTo>
                  <a:lnTo>
                    <a:pt x="1595709" y="977631"/>
                  </a:lnTo>
                  <a:lnTo>
                    <a:pt x="1595711" y="976361"/>
                  </a:lnTo>
                  <a:close/>
                </a:path>
                <a:path w="1597660" h="1370329">
                  <a:moveTo>
                    <a:pt x="5662" y="976365"/>
                  </a:moveTo>
                  <a:lnTo>
                    <a:pt x="5659" y="977626"/>
                  </a:lnTo>
                  <a:lnTo>
                    <a:pt x="6575" y="976366"/>
                  </a:lnTo>
                  <a:lnTo>
                    <a:pt x="5662" y="976365"/>
                  </a:lnTo>
                  <a:close/>
                </a:path>
                <a:path w="1597660" h="1370329">
                  <a:moveTo>
                    <a:pt x="1595714" y="975091"/>
                  </a:moveTo>
                  <a:lnTo>
                    <a:pt x="1589357" y="975091"/>
                  </a:lnTo>
                  <a:lnTo>
                    <a:pt x="1589356" y="976366"/>
                  </a:lnTo>
                  <a:lnTo>
                    <a:pt x="1595709" y="976361"/>
                  </a:lnTo>
                  <a:lnTo>
                    <a:pt x="1595714" y="975091"/>
                  </a:lnTo>
                  <a:close/>
                </a:path>
                <a:path w="1597660" h="1370329">
                  <a:moveTo>
                    <a:pt x="5664" y="975091"/>
                  </a:moveTo>
                  <a:lnTo>
                    <a:pt x="224" y="975091"/>
                  </a:lnTo>
                  <a:lnTo>
                    <a:pt x="221" y="976361"/>
                  </a:lnTo>
                  <a:lnTo>
                    <a:pt x="5662" y="976365"/>
                  </a:lnTo>
                  <a:lnTo>
                    <a:pt x="5664" y="975091"/>
                  </a:lnTo>
                  <a:close/>
                </a:path>
                <a:path w="1597660" h="1370329">
                  <a:moveTo>
                    <a:pt x="5688" y="962391"/>
                  </a:moveTo>
                  <a:lnTo>
                    <a:pt x="235" y="962391"/>
                  </a:lnTo>
                  <a:lnTo>
                    <a:pt x="224" y="975091"/>
                  </a:lnTo>
                  <a:lnTo>
                    <a:pt x="5664" y="975086"/>
                  </a:lnTo>
                  <a:lnTo>
                    <a:pt x="5688" y="962391"/>
                  </a:lnTo>
                  <a:close/>
                </a:path>
                <a:path w="1597660" h="1370329">
                  <a:moveTo>
                    <a:pt x="1595737" y="962391"/>
                  </a:moveTo>
                  <a:lnTo>
                    <a:pt x="1589383" y="962391"/>
                  </a:lnTo>
                  <a:lnTo>
                    <a:pt x="1589361" y="973826"/>
                  </a:lnTo>
                  <a:lnTo>
                    <a:pt x="1595714" y="973821"/>
                  </a:lnTo>
                  <a:lnTo>
                    <a:pt x="1595737" y="962391"/>
                  </a:lnTo>
                  <a:close/>
                </a:path>
                <a:path w="1597660" h="1370329">
                  <a:moveTo>
                    <a:pt x="5700" y="956041"/>
                  </a:moveTo>
                  <a:lnTo>
                    <a:pt x="241" y="956041"/>
                  </a:lnTo>
                  <a:lnTo>
                    <a:pt x="235" y="962391"/>
                  </a:lnTo>
                  <a:lnTo>
                    <a:pt x="5688" y="962386"/>
                  </a:lnTo>
                  <a:lnTo>
                    <a:pt x="5700" y="956041"/>
                  </a:lnTo>
                  <a:close/>
                </a:path>
                <a:path w="1597660" h="1370329">
                  <a:moveTo>
                    <a:pt x="1589385" y="961126"/>
                  </a:moveTo>
                  <a:lnTo>
                    <a:pt x="5688" y="962391"/>
                  </a:lnTo>
                  <a:lnTo>
                    <a:pt x="1589383" y="962391"/>
                  </a:lnTo>
                  <a:lnTo>
                    <a:pt x="1589385" y="961126"/>
                  </a:lnTo>
                  <a:close/>
                </a:path>
                <a:path w="1597660" h="1370329">
                  <a:moveTo>
                    <a:pt x="1595749" y="956041"/>
                  </a:moveTo>
                  <a:lnTo>
                    <a:pt x="1589395" y="956041"/>
                  </a:lnTo>
                  <a:lnTo>
                    <a:pt x="1589385" y="961126"/>
                  </a:lnTo>
                  <a:lnTo>
                    <a:pt x="1595737" y="961121"/>
                  </a:lnTo>
                  <a:lnTo>
                    <a:pt x="1595749" y="956041"/>
                  </a:lnTo>
                  <a:close/>
                </a:path>
                <a:path w="1597660" h="1370329">
                  <a:moveTo>
                    <a:pt x="5701" y="954775"/>
                  </a:moveTo>
                  <a:lnTo>
                    <a:pt x="5700" y="956041"/>
                  </a:lnTo>
                  <a:lnTo>
                    <a:pt x="1589395" y="956036"/>
                  </a:lnTo>
                  <a:lnTo>
                    <a:pt x="5701" y="954775"/>
                  </a:lnTo>
                  <a:close/>
                </a:path>
                <a:path w="1597660" h="1370329">
                  <a:moveTo>
                    <a:pt x="1595761" y="948421"/>
                  </a:moveTo>
                  <a:lnTo>
                    <a:pt x="5712" y="949691"/>
                  </a:lnTo>
                  <a:lnTo>
                    <a:pt x="1589406" y="949691"/>
                  </a:lnTo>
                  <a:lnTo>
                    <a:pt x="1589395" y="956036"/>
                  </a:lnTo>
                  <a:lnTo>
                    <a:pt x="1595749" y="956041"/>
                  </a:lnTo>
                  <a:lnTo>
                    <a:pt x="1595761" y="948421"/>
                  </a:lnTo>
                  <a:close/>
                </a:path>
                <a:path w="1597660" h="1370329">
                  <a:moveTo>
                    <a:pt x="5712" y="949686"/>
                  </a:moveTo>
                  <a:lnTo>
                    <a:pt x="247" y="949691"/>
                  </a:lnTo>
                  <a:lnTo>
                    <a:pt x="241" y="954771"/>
                  </a:lnTo>
                  <a:lnTo>
                    <a:pt x="5701" y="954775"/>
                  </a:lnTo>
                  <a:lnTo>
                    <a:pt x="5712" y="949686"/>
                  </a:lnTo>
                  <a:close/>
                </a:path>
                <a:path w="1597660" h="1370329">
                  <a:moveTo>
                    <a:pt x="5707" y="952231"/>
                  </a:moveTo>
                  <a:lnTo>
                    <a:pt x="5705" y="953501"/>
                  </a:lnTo>
                  <a:lnTo>
                    <a:pt x="1589399" y="953501"/>
                  </a:lnTo>
                  <a:lnTo>
                    <a:pt x="5707" y="952231"/>
                  </a:lnTo>
                  <a:close/>
                </a:path>
                <a:path w="1597660" h="1370329">
                  <a:moveTo>
                    <a:pt x="5755" y="926831"/>
                  </a:moveTo>
                  <a:lnTo>
                    <a:pt x="268" y="926831"/>
                  </a:lnTo>
                  <a:lnTo>
                    <a:pt x="247" y="949691"/>
                  </a:lnTo>
                  <a:lnTo>
                    <a:pt x="5712" y="949686"/>
                  </a:lnTo>
                  <a:lnTo>
                    <a:pt x="5755" y="926831"/>
                  </a:lnTo>
                  <a:close/>
                </a:path>
                <a:path w="1597660" h="1370329">
                  <a:moveTo>
                    <a:pt x="1595803" y="926831"/>
                  </a:moveTo>
                  <a:lnTo>
                    <a:pt x="1589449" y="926831"/>
                  </a:lnTo>
                  <a:lnTo>
                    <a:pt x="1589416" y="943341"/>
                  </a:lnTo>
                  <a:lnTo>
                    <a:pt x="5721" y="944611"/>
                  </a:lnTo>
                  <a:lnTo>
                    <a:pt x="1589416" y="944611"/>
                  </a:lnTo>
                  <a:lnTo>
                    <a:pt x="1589406" y="948421"/>
                  </a:lnTo>
                  <a:lnTo>
                    <a:pt x="737929" y="949104"/>
                  </a:lnTo>
                  <a:lnTo>
                    <a:pt x="1595761" y="948421"/>
                  </a:lnTo>
                  <a:lnTo>
                    <a:pt x="1595803" y="926831"/>
                  </a:lnTo>
                  <a:close/>
                </a:path>
                <a:path w="1597660" h="1370329">
                  <a:moveTo>
                    <a:pt x="5757" y="925565"/>
                  </a:moveTo>
                  <a:lnTo>
                    <a:pt x="5755" y="926831"/>
                  </a:lnTo>
                  <a:lnTo>
                    <a:pt x="1589449" y="926826"/>
                  </a:lnTo>
                  <a:lnTo>
                    <a:pt x="5757" y="925565"/>
                  </a:lnTo>
                  <a:close/>
                </a:path>
                <a:path w="1597660" h="1370329">
                  <a:moveTo>
                    <a:pt x="1595853" y="900161"/>
                  </a:moveTo>
                  <a:lnTo>
                    <a:pt x="1589499" y="900161"/>
                  </a:lnTo>
                  <a:lnTo>
                    <a:pt x="1589449" y="926826"/>
                  </a:lnTo>
                  <a:lnTo>
                    <a:pt x="1595803" y="926831"/>
                  </a:lnTo>
                  <a:lnTo>
                    <a:pt x="1595853" y="900161"/>
                  </a:lnTo>
                  <a:close/>
                </a:path>
                <a:path w="1597660" h="1370329">
                  <a:moveTo>
                    <a:pt x="5805" y="900161"/>
                  </a:moveTo>
                  <a:lnTo>
                    <a:pt x="293" y="900161"/>
                  </a:lnTo>
                  <a:lnTo>
                    <a:pt x="268" y="925561"/>
                  </a:lnTo>
                  <a:lnTo>
                    <a:pt x="5757" y="925565"/>
                  </a:lnTo>
                  <a:lnTo>
                    <a:pt x="5805" y="900161"/>
                  </a:lnTo>
                  <a:close/>
                </a:path>
                <a:path w="1597660" h="1370329">
                  <a:moveTo>
                    <a:pt x="1432418" y="1367643"/>
                  </a:moveTo>
                  <a:lnTo>
                    <a:pt x="166228" y="1367643"/>
                  </a:lnTo>
                  <a:lnTo>
                    <a:pt x="166228" y="1367897"/>
                  </a:lnTo>
                  <a:lnTo>
                    <a:pt x="797418" y="1368913"/>
                  </a:lnTo>
                  <a:lnTo>
                    <a:pt x="1431148" y="1368913"/>
                  </a:lnTo>
                  <a:lnTo>
                    <a:pt x="1431148" y="1369802"/>
                  </a:lnTo>
                  <a:lnTo>
                    <a:pt x="1432418" y="1369802"/>
                  </a:lnTo>
                  <a:lnTo>
                    <a:pt x="1432418" y="1367643"/>
                  </a:lnTo>
                  <a:close/>
                </a:path>
                <a:path w="1597660" h="1370329">
                  <a:moveTo>
                    <a:pt x="1436228" y="1365103"/>
                  </a:moveTo>
                  <a:lnTo>
                    <a:pt x="162418" y="1365103"/>
                  </a:lnTo>
                  <a:lnTo>
                    <a:pt x="162418" y="1367643"/>
                  </a:lnTo>
                  <a:lnTo>
                    <a:pt x="164958" y="1367643"/>
                  </a:lnTo>
                  <a:lnTo>
                    <a:pt x="164958" y="1366373"/>
                  </a:lnTo>
                  <a:lnTo>
                    <a:pt x="1436228" y="1366373"/>
                  </a:lnTo>
                  <a:lnTo>
                    <a:pt x="1436228" y="1365103"/>
                  </a:lnTo>
                  <a:close/>
                </a:path>
                <a:path w="1597660" h="1370329">
                  <a:moveTo>
                    <a:pt x="1436228" y="1366373"/>
                  </a:moveTo>
                  <a:lnTo>
                    <a:pt x="1434958" y="1366373"/>
                  </a:lnTo>
                  <a:lnTo>
                    <a:pt x="1434958" y="1367643"/>
                  </a:lnTo>
                  <a:lnTo>
                    <a:pt x="1436228" y="1367643"/>
                  </a:lnTo>
                  <a:lnTo>
                    <a:pt x="1436228" y="1366373"/>
                  </a:lnTo>
                  <a:close/>
                </a:path>
                <a:path w="1597660" h="1370329">
                  <a:moveTo>
                    <a:pt x="1437498" y="1363833"/>
                  </a:moveTo>
                  <a:lnTo>
                    <a:pt x="161148" y="1363833"/>
                  </a:lnTo>
                  <a:lnTo>
                    <a:pt x="161148" y="1365103"/>
                  </a:lnTo>
                  <a:lnTo>
                    <a:pt x="1437498" y="1365103"/>
                  </a:lnTo>
                  <a:lnTo>
                    <a:pt x="1437498" y="1363833"/>
                  </a:lnTo>
                  <a:close/>
                </a:path>
                <a:path w="1597660" h="1370329">
                  <a:moveTo>
                    <a:pt x="157338" y="1361420"/>
                  </a:moveTo>
                  <a:lnTo>
                    <a:pt x="157338" y="1363833"/>
                  </a:lnTo>
                  <a:lnTo>
                    <a:pt x="159878" y="1363833"/>
                  </a:lnTo>
                  <a:lnTo>
                    <a:pt x="159878" y="1362563"/>
                  </a:lnTo>
                  <a:lnTo>
                    <a:pt x="796783" y="1362563"/>
                  </a:lnTo>
                  <a:lnTo>
                    <a:pt x="157338" y="1361420"/>
                  </a:lnTo>
                  <a:close/>
                </a:path>
                <a:path w="1597660" h="1370329">
                  <a:moveTo>
                    <a:pt x="1441308" y="1363579"/>
                  </a:moveTo>
                  <a:lnTo>
                    <a:pt x="1440038" y="1363579"/>
                  </a:lnTo>
                  <a:lnTo>
                    <a:pt x="1440038" y="1363833"/>
                  </a:lnTo>
                  <a:lnTo>
                    <a:pt x="1441308" y="1363833"/>
                  </a:lnTo>
                  <a:lnTo>
                    <a:pt x="1441308" y="1363579"/>
                  </a:lnTo>
                  <a:close/>
                </a:path>
                <a:path w="1597660" h="1370329">
                  <a:moveTo>
                    <a:pt x="1591168" y="1221471"/>
                  </a:moveTo>
                  <a:lnTo>
                    <a:pt x="1589898" y="1221471"/>
                  </a:lnTo>
                  <a:lnTo>
                    <a:pt x="1589898" y="1222741"/>
                  </a:lnTo>
                  <a:lnTo>
                    <a:pt x="1591168" y="1222741"/>
                  </a:lnTo>
                  <a:lnTo>
                    <a:pt x="1591168" y="1221471"/>
                  </a:lnTo>
                  <a:close/>
                </a:path>
                <a:path w="1597660" h="1370329">
                  <a:moveTo>
                    <a:pt x="5209" y="1216391"/>
                  </a:moveTo>
                  <a:lnTo>
                    <a:pt x="3668" y="1216391"/>
                  </a:lnTo>
                  <a:lnTo>
                    <a:pt x="3668" y="1217661"/>
                  </a:lnTo>
                  <a:lnTo>
                    <a:pt x="4938" y="1217661"/>
                  </a:lnTo>
                  <a:lnTo>
                    <a:pt x="4938" y="1221471"/>
                  </a:lnTo>
                  <a:lnTo>
                    <a:pt x="5200" y="1221471"/>
                  </a:lnTo>
                  <a:lnTo>
                    <a:pt x="5209" y="1216391"/>
                  </a:lnTo>
                  <a:close/>
                </a:path>
                <a:path w="1597660" h="1370329">
                  <a:moveTo>
                    <a:pt x="1594978" y="1216391"/>
                  </a:moveTo>
                  <a:lnTo>
                    <a:pt x="1588904" y="1216391"/>
                  </a:lnTo>
                  <a:lnTo>
                    <a:pt x="1588895" y="1221471"/>
                  </a:lnTo>
                  <a:lnTo>
                    <a:pt x="1592438" y="1221471"/>
                  </a:lnTo>
                  <a:lnTo>
                    <a:pt x="1592438" y="1218931"/>
                  </a:lnTo>
                  <a:lnTo>
                    <a:pt x="1593708" y="1218931"/>
                  </a:lnTo>
                  <a:lnTo>
                    <a:pt x="1593708" y="1217661"/>
                  </a:lnTo>
                  <a:lnTo>
                    <a:pt x="1594978" y="1217661"/>
                  </a:lnTo>
                  <a:lnTo>
                    <a:pt x="1594978" y="1216391"/>
                  </a:lnTo>
                  <a:close/>
                </a:path>
                <a:path w="1597660" h="1370329">
                  <a:moveTo>
                    <a:pt x="2398" y="1215121"/>
                  </a:moveTo>
                  <a:lnTo>
                    <a:pt x="1128" y="1215121"/>
                  </a:lnTo>
                  <a:lnTo>
                    <a:pt x="1128" y="1216391"/>
                  </a:lnTo>
                  <a:lnTo>
                    <a:pt x="2398" y="1216391"/>
                  </a:lnTo>
                  <a:lnTo>
                    <a:pt x="2398" y="1215121"/>
                  </a:lnTo>
                  <a:close/>
                </a:path>
                <a:path w="1597660" h="1370329">
                  <a:moveTo>
                    <a:pt x="5221" y="1210041"/>
                  </a:moveTo>
                  <a:lnTo>
                    <a:pt x="4" y="1210041"/>
                  </a:lnTo>
                  <a:lnTo>
                    <a:pt x="0" y="1215121"/>
                  </a:lnTo>
                  <a:lnTo>
                    <a:pt x="5212" y="1215121"/>
                  </a:lnTo>
                  <a:lnTo>
                    <a:pt x="5221" y="1210041"/>
                  </a:lnTo>
                  <a:close/>
                </a:path>
                <a:path w="1597660" h="1370329">
                  <a:moveTo>
                    <a:pt x="1595275" y="1210041"/>
                  </a:moveTo>
                  <a:lnTo>
                    <a:pt x="1588916" y="1210041"/>
                  </a:lnTo>
                  <a:lnTo>
                    <a:pt x="1588907" y="1215121"/>
                  </a:lnTo>
                  <a:lnTo>
                    <a:pt x="1595266" y="1215121"/>
                  </a:lnTo>
                  <a:lnTo>
                    <a:pt x="1595275" y="1210041"/>
                  </a:lnTo>
                  <a:close/>
                </a:path>
                <a:path w="1597660" h="1370329">
                  <a:moveTo>
                    <a:pt x="5233" y="1203691"/>
                  </a:moveTo>
                  <a:lnTo>
                    <a:pt x="10" y="1203691"/>
                  </a:lnTo>
                  <a:lnTo>
                    <a:pt x="5" y="1208771"/>
                  </a:lnTo>
                  <a:lnTo>
                    <a:pt x="5224" y="1208771"/>
                  </a:lnTo>
                  <a:lnTo>
                    <a:pt x="5233" y="1203691"/>
                  </a:lnTo>
                  <a:close/>
                </a:path>
                <a:path w="1597660" h="1370329">
                  <a:moveTo>
                    <a:pt x="1595287" y="1203691"/>
                  </a:moveTo>
                  <a:lnTo>
                    <a:pt x="1588928" y="1203691"/>
                  </a:lnTo>
                  <a:lnTo>
                    <a:pt x="1588918" y="1208771"/>
                  </a:lnTo>
                  <a:lnTo>
                    <a:pt x="1595278" y="1208771"/>
                  </a:lnTo>
                  <a:lnTo>
                    <a:pt x="1595287" y="1203691"/>
                  </a:lnTo>
                  <a:close/>
                </a:path>
                <a:path w="1597660" h="1370329">
                  <a:moveTo>
                    <a:pt x="5245" y="1197341"/>
                  </a:moveTo>
                  <a:lnTo>
                    <a:pt x="16" y="1197341"/>
                  </a:lnTo>
                  <a:lnTo>
                    <a:pt x="11" y="1202421"/>
                  </a:lnTo>
                  <a:lnTo>
                    <a:pt x="5236" y="1202421"/>
                  </a:lnTo>
                  <a:lnTo>
                    <a:pt x="5245" y="1197341"/>
                  </a:lnTo>
                  <a:close/>
                </a:path>
                <a:path w="1597660" h="1370329">
                  <a:moveTo>
                    <a:pt x="1595299" y="1197341"/>
                  </a:moveTo>
                  <a:lnTo>
                    <a:pt x="1588940" y="1197341"/>
                  </a:lnTo>
                  <a:lnTo>
                    <a:pt x="1588930" y="1202421"/>
                  </a:lnTo>
                  <a:lnTo>
                    <a:pt x="1595289" y="1202421"/>
                  </a:lnTo>
                  <a:lnTo>
                    <a:pt x="1595299" y="1197341"/>
                  </a:lnTo>
                  <a:close/>
                </a:path>
                <a:path w="1597660" h="1370329">
                  <a:moveTo>
                    <a:pt x="5257" y="1190991"/>
                  </a:moveTo>
                  <a:lnTo>
                    <a:pt x="22" y="1190991"/>
                  </a:lnTo>
                  <a:lnTo>
                    <a:pt x="17" y="1196071"/>
                  </a:lnTo>
                  <a:lnTo>
                    <a:pt x="5247" y="1196071"/>
                  </a:lnTo>
                  <a:lnTo>
                    <a:pt x="5257" y="1190991"/>
                  </a:lnTo>
                  <a:close/>
                </a:path>
                <a:path w="1597660" h="1370329">
                  <a:moveTo>
                    <a:pt x="1595311" y="1190991"/>
                  </a:moveTo>
                  <a:lnTo>
                    <a:pt x="1588952" y="1190991"/>
                  </a:lnTo>
                  <a:lnTo>
                    <a:pt x="1588942" y="1196071"/>
                  </a:lnTo>
                  <a:lnTo>
                    <a:pt x="1595301" y="1196071"/>
                  </a:lnTo>
                  <a:lnTo>
                    <a:pt x="1595311" y="1190991"/>
                  </a:lnTo>
                  <a:close/>
                </a:path>
                <a:path w="1597660" h="1370329">
                  <a:moveTo>
                    <a:pt x="5269" y="1184641"/>
                  </a:moveTo>
                  <a:lnTo>
                    <a:pt x="28" y="1184641"/>
                  </a:lnTo>
                  <a:lnTo>
                    <a:pt x="23" y="1189721"/>
                  </a:lnTo>
                  <a:lnTo>
                    <a:pt x="5259" y="1189721"/>
                  </a:lnTo>
                  <a:lnTo>
                    <a:pt x="5269" y="1184641"/>
                  </a:lnTo>
                  <a:close/>
                </a:path>
                <a:path w="1597660" h="1370329">
                  <a:moveTo>
                    <a:pt x="1595322" y="1184641"/>
                  </a:moveTo>
                  <a:lnTo>
                    <a:pt x="1588964" y="1184641"/>
                  </a:lnTo>
                  <a:lnTo>
                    <a:pt x="1588954" y="1189721"/>
                  </a:lnTo>
                  <a:lnTo>
                    <a:pt x="1595313" y="1189721"/>
                  </a:lnTo>
                  <a:lnTo>
                    <a:pt x="1595322" y="1184641"/>
                  </a:lnTo>
                  <a:close/>
                </a:path>
                <a:path w="1597660" h="1370329">
                  <a:moveTo>
                    <a:pt x="5281" y="1178291"/>
                  </a:moveTo>
                  <a:lnTo>
                    <a:pt x="34" y="1178291"/>
                  </a:lnTo>
                  <a:lnTo>
                    <a:pt x="29" y="1183371"/>
                  </a:lnTo>
                  <a:lnTo>
                    <a:pt x="5271" y="1183371"/>
                  </a:lnTo>
                  <a:lnTo>
                    <a:pt x="5281" y="1178291"/>
                  </a:lnTo>
                  <a:close/>
                </a:path>
                <a:path w="1597660" h="1370329">
                  <a:moveTo>
                    <a:pt x="1595334" y="1178291"/>
                  </a:moveTo>
                  <a:lnTo>
                    <a:pt x="1588976" y="1178291"/>
                  </a:lnTo>
                  <a:lnTo>
                    <a:pt x="1588966" y="1183371"/>
                  </a:lnTo>
                  <a:lnTo>
                    <a:pt x="1595325" y="1183371"/>
                  </a:lnTo>
                  <a:lnTo>
                    <a:pt x="1595334" y="1178291"/>
                  </a:lnTo>
                  <a:close/>
                </a:path>
                <a:path w="1597660" h="1370329">
                  <a:moveTo>
                    <a:pt x="5293" y="1171941"/>
                  </a:moveTo>
                  <a:lnTo>
                    <a:pt x="40" y="1171941"/>
                  </a:lnTo>
                  <a:lnTo>
                    <a:pt x="35" y="1177021"/>
                  </a:lnTo>
                  <a:lnTo>
                    <a:pt x="5283" y="1177021"/>
                  </a:lnTo>
                  <a:lnTo>
                    <a:pt x="5293" y="1171941"/>
                  </a:lnTo>
                  <a:close/>
                </a:path>
                <a:path w="1597660" h="1370329">
                  <a:moveTo>
                    <a:pt x="1595346" y="1171941"/>
                  </a:moveTo>
                  <a:lnTo>
                    <a:pt x="1588987" y="1171941"/>
                  </a:lnTo>
                  <a:lnTo>
                    <a:pt x="1588978" y="1177021"/>
                  </a:lnTo>
                  <a:lnTo>
                    <a:pt x="1595336" y="1177021"/>
                  </a:lnTo>
                  <a:lnTo>
                    <a:pt x="1595346" y="1171941"/>
                  </a:lnTo>
                  <a:close/>
                </a:path>
                <a:path w="1597660" h="1370329">
                  <a:moveTo>
                    <a:pt x="5316" y="1159241"/>
                  </a:moveTo>
                  <a:lnTo>
                    <a:pt x="51" y="1159241"/>
                  </a:lnTo>
                  <a:lnTo>
                    <a:pt x="41" y="1170671"/>
                  </a:lnTo>
                  <a:lnTo>
                    <a:pt x="5295" y="1170671"/>
                  </a:lnTo>
                  <a:lnTo>
                    <a:pt x="5316" y="1159241"/>
                  </a:lnTo>
                  <a:close/>
                </a:path>
                <a:path w="1597660" h="1370329">
                  <a:moveTo>
                    <a:pt x="1595369" y="1159241"/>
                  </a:moveTo>
                  <a:lnTo>
                    <a:pt x="1589011" y="1159241"/>
                  </a:lnTo>
                  <a:lnTo>
                    <a:pt x="1588990" y="1170671"/>
                  </a:lnTo>
                  <a:lnTo>
                    <a:pt x="1595348" y="1170671"/>
                  </a:lnTo>
                  <a:lnTo>
                    <a:pt x="1595369" y="1159241"/>
                  </a:lnTo>
                  <a:close/>
                </a:path>
                <a:path w="1597660" h="1370329">
                  <a:moveTo>
                    <a:pt x="5328" y="1152891"/>
                  </a:moveTo>
                  <a:lnTo>
                    <a:pt x="57" y="1152891"/>
                  </a:lnTo>
                  <a:lnTo>
                    <a:pt x="53" y="1157971"/>
                  </a:lnTo>
                  <a:lnTo>
                    <a:pt x="5319" y="1157971"/>
                  </a:lnTo>
                  <a:lnTo>
                    <a:pt x="5328" y="1152891"/>
                  </a:lnTo>
                  <a:close/>
                </a:path>
                <a:path w="1597660" h="1370329">
                  <a:moveTo>
                    <a:pt x="1595381" y="1152891"/>
                  </a:moveTo>
                  <a:lnTo>
                    <a:pt x="1589023" y="1152891"/>
                  </a:lnTo>
                  <a:lnTo>
                    <a:pt x="1589014" y="1157971"/>
                  </a:lnTo>
                  <a:lnTo>
                    <a:pt x="1595372" y="1157971"/>
                  </a:lnTo>
                  <a:lnTo>
                    <a:pt x="1595381" y="1152891"/>
                  </a:lnTo>
                  <a:close/>
                </a:path>
                <a:path w="1597660" h="1370329">
                  <a:moveTo>
                    <a:pt x="5352" y="1140191"/>
                  </a:moveTo>
                  <a:lnTo>
                    <a:pt x="69" y="1140191"/>
                  </a:lnTo>
                  <a:lnTo>
                    <a:pt x="58" y="1151621"/>
                  </a:lnTo>
                  <a:lnTo>
                    <a:pt x="5331" y="1151621"/>
                  </a:lnTo>
                  <a:lnTo>
                    <a:pt x="5352" y="1140191"/>
                  </a:lnTo>
                  <a:close/>
                </a:path>
                <a:path w="1597660" h="1370329">
                  <a:moveTo>
                    <a:pt x="1595405" y="1140191"/>
                  </a:moveTo>
                  <a:lnTo>
                    <a:pt x="1589047" y="1140191"/>
                  </a:lnTo>
                  <a:lnTo>
                    <a:pt x="1589026" y="1151621"/>
                  </a:lnTo>
                  <a:lnTo>
                    <a:pt x="1595384" y="1151621"/>
                  </a:lnTo>
                  <a:lnTo>
                    <a:pt x="1595405" y="1140191"/>
                  </a:lnTo>
                  <a:close/>
                </a:path>
                <a:path w="1597660" h="1370329">
                  <a:moveTo>
                    <a:pt x="5364" y="1133841"/>
                  </a:moveTo>
                  <a:lnTo>
                    <a:pt x="75" y="1133841"/>
                  </a:lnTo>
                  <a:lnTo>
                    <a:pt x="70" y="1138921"/>
                  </a:lnTo>
                  <a:lnTo>
                    <a:pt x="5355" y="1138921"/>
                  </a:lnTo>
                  <a:lnTo>
                    <a:pt x="5364" y="1133841"/>
                  </a:lnTo>
                  <a:close/>
                </a:path>
                <a:path w="1597660" h="1370329">
                  <a:moveTo>
                    <a:pt x="1595417" y="1133841"/>
                  </a:moveTo>
                  <a:lnTo>
                    <a:pt x="1589059" y="1133841"/>
                  </a:lnTo>
                  <a:lnTo>
                    <a:pt x="1589049" y="1138921"/>
                  </a:lnTo>
                  <a:lnTo>
                    <a:pt x="1595407" y="1138921"/>
                  </a:lnTo>
                  <a:lnTo>
                    <a:pt x="1595417" y="1133841"/>
                  </a:lnTo>
                  <a:close/>
                </a:path>
                <a:path w="1597660" h="1370329">
                  <a:moveTo>
                    <a:pt x="5388" y="1121141"/>
                  </a:moveTo>
                  <a:lnTo>
                    <a:pt x="87" y="1121141"/>
                  </a:lnTo>
                  <a:lnTo>
                    <a:pt x="76" y="1132571"/>
                  </a:lnTo>
                  <a:lnTo>
                    <a:pt x="5366" y="1132571"/>
                  </a:lnTo>
                  <a:lnTo>
                    <a:pt x="5388" y="1121141"/>
                  </a:lnTo>
                  <a:close/>
                </a:path>
                <a:path w="1597660" h="1370329">
                  <a:moveTo>
                    <a:pt x="1595440" y="1121141"/>
                  </a:moveTo>
                  <a:lnTo>
                    <a:pt x="1589083" y="1121141"/>
                  </a:lnTo>
                  <a:lnTo>
                    <a:pt x="1589061" y="1132571"/>
                  </a:lnTo>
                  <a:lnTo>
                    <a:pt x="1595419" y="1132571"/>
                  </a:lnTo>
                  <a:lnTo>
                    <a:pt x="1595440" y="1121141"/>
                  </a:lnTo>
                  <a:close/>
                </a:path>
                <a:path w="1597660" h="1370329">
                  <a:moveTo>
                    <a:pt x="5400" y="1114791"/>
                  </a:moveTo>
                  <a:lnTo>
                    <a:pt x="93" y="1114791"/>
                  </a:lnTo>
                  <a:lnTo>
                    <a:pt x="88" y="1119871"/>
                  </a:lnTo>
                  <a:lnTo>
                    <a:pt x="5390" y="1119871"/>
                  </a:lnTo>
                  <a:lnTo>
                    <a:pt x="5400" y="1114791"/>
                  </a:lnTo>
                  <a:close/>
                </a:path>
                <a:path w="1597660" h="1370329">
                  <a:moveTo>
                    <a:pt x="1595452" y="1114791"/>
                  </a:moveTo>
                  <a:lnTo>
                    <a:pt x="1589095" y="1114791"/>
                  </a:lnTo>
                  <a:lnTo>
                    <a:pt x="1589085" y="1119871"/>
                  </a:lnTo>
                  <a:lnTo>
                    <a:pt x="1595443" y="1119871"/>
                  </a:lnTo>
                  <a:lnTo>
                    <a:pt x="1595452" y="1114791"/>
                  </a:lnTo>
                  <a:close/>
                </a:path>
                <a:path w="1597660" h="1370329">
                  <a:moveTo>
                    <a:pt x="5414" y="1107171"/>
                  </a:moveTo>
                  <a:lnTo>
                    <a:pt x="100" y="1107171"/>
                  </a:lnTo>
                  <a:lnTo>
                    <a:pt x="94" y="1113521"/>
                  </a:lnTo>
                  <a:lnTo>
                    <a:pt x="5402" y="1113521"/>
                  </a:lnTo>
                  <a:lnTo>
                    <a:pt x="5414" y="1107171"/>
                  </a:lnTo>
                  <a:close/>
                </a:path>
                <a:path w="1597660" h="1370329">
                  <a:moveTo>
                    <a:pt x="1595466" y="1107171"/>
                  </a:moveTo>
                  <a:lnTo>
                    <a:pt x="1589109" y="1107171"/>
                  </a:lnTo>
                  <a:lnTo>
                    <a:pt x="1589097" y="1113521"/>
                  </a:lnTo>
                  <a:lnTo>
                    <a:pt x="1595454" y="1113521"/>
                  </a:lnTo>
                  <a:lnTo>
                    <a:pt x="1595466" y="1107171"/>
                  </a:lnTo>
                  <a:close/>
                </a:path>
                <a:path w="1597660" h="1370329">
                  <a:moveTo>
                    <a:pt x="5438" y="1094471"/>
                  </a:moveTo>
                  <a:lnTo>
                    <a:pt x="112" y="1094471"/>
                  </a:lnTo>
                  <a:lnTo>
                    <a:pt x="101" y="1105901"/>
                  </a:lnTo>
                  <a:lnTo>
                    <a:pt x="5416" y="1105901"/>
                  </a:lnTo>
                  <a:lnTo>
                    <a:pt x="5438" y="1094471"/>
                  </a:lnTo>
                  <a:close/>
                </a:path>
                <a:path w="1597660" h="1370329">
                  <a:moveTo>
                    <a:pt x="1595490" y="1094471"/>
                  </a:moveTo>
                  <a:lnTo>
                    <a:pt x="1589133" y="1094471"/>
                  </a:lnTo>
                  <a:lnTo>
                    <a:pt x="1589111" y="1105901"/>
                  </a:lnTo>
                  <a:lnTo>
                    <a:pt x="1595469" y="1105901"/>
                  </a:lnTo>
                  <a:lnTo>
                    <a:pt x="1595490" y="1094471"/>
                  </a:lnTo>
                  <a:close/>
                </a:path>
                <a:path w="1597660" h="1370329">
                  <a:moveTo>
                    <a:pt x="5474" y="1075421"/>
                  </a:moveTo>
                  <a:lnTo>
                    <a:pt x="129" y="1075421"/>
                  </a:lnTo>
                  <a:lnTo>
                    <a:pt x="113" y="1093201"/>
                  </a:lnTo>
                  <a:lnTo>
                    <a:pt x="5440" y="1093201"/>
                  </a:lnTo>
                  <a:lnTo>
                    <a:pt x="5474" y="1075421"/>
                  </a:lnTo>
                  <a:close/>
                </a:path>
                <a:path w="1597660" h="1370329">
                  <a:moveTo>
                    <a:pt x="1595525" y="1075421"/>
                  </a:moveTo>
                  <a:lnTo>
                    <a:pt x="1589168" y="1075421"/>
                  </a:lnTo>
                  <a:lnTo>
                    <a:pt x="1589135" y="1093201"/>
                  </a:lnTo>
                  <a:lnTo>
                    <a:pt x="1595492" y="1093201"/>
                  </a:lnTo>
                  <a:lnTo>
                    <a:pt x="1595525" y="1075421"/>
                  </a:lnTo>
                  <a:close/>
                </a:path>
                <a:path w="1597660" h="1370329">
                  <a:moveTo>
                    <a:pt x="5497" y="1062721"/>
                  </a:moveTo>
                  <a:lnTo>
                    <a:pt x="141" y="1062721"/>
                  </a:lnTo>
                  <a:lnTo>
                    <a:pt x="130" y="1074151"/>
                  </a:lnTo>
                  <a:lnTo>
                    <a:pt x="5476" y="1074151"/>
                  </a:lnTo>
                  <a:lnTo>
                    <a:pt x="5497" y="1062721"/>
                  </a:lnTo>
                  <a:close/>
                </a:path>
                <a:path w="1597660" h="1370329">
                  <a:moveTo>
                    <a:pt x="1595549" y="1062721"/>
                  </a:moveTo>
                  <a:lnTo>
                    <a:pt x="1589192" y="1062721"/>
                  </a:lnTo>
                  <a:lnTo>
                    <a:pt x="1589171" y="1074151"/>
                  </a:lnTo>
                  <a:lnTo>
                    <a:pt x="1595528" y="1074151"/>
                  </a:lnTo>
                  <a:lnTo>
                    <a:pt x="1595549" y="1062721"/>
                  </a:lnTo>
                  <a:close/>
                </a:path>
                <a:path w="1597660" h="1370329">
                  <a:moveTo>
                    <a:pt x="5509" y="1056371"/>
                  </a:moveTo>
                  <a:lnTo>
                    <a:pt x="147" y="1056371"/>
                  </a:lnTo>
                  <a:lnTo>
                    <a:pt x="142" y="1061451"/>
                  </a:lnTo>
                  <a:lnTo>
                    <a:pt x="5500" y="1061451"/>
                  </a:lnTo>
                  <a:lnTo>
                    <a:pt x="5509" y="1056371"/>
                  </a:lnTo>
                  <a:close/>
                </a:path>
                <a:path w="1597660" h="1370329">
                  <a:moveTo>
                    <a:pt x="1595561" y="1056371"/>
                  </a:moveTo>
                  <a:lnTo>
                    <a:pt x="1589204" y="1056371"/>
                  </a:lnTo>
                  <a:lnTo>
                    <a:pt x="1589195" y="1061451"/>
                  </a:lnTo>
                  <a:lnTo>
                    <a:pt x="1595551" y="1061451"/>
                  </a:lnTo>
                  <a:lnTo>
                    <a:pt x="1595561" y="1056371"/>
                  </a:lnTo>
                  <a:close/>
                </a:path>
                <a:path w="1597660" h="1370329">
                  <a:moveTo>
                    <a:pt x="5533" y="1043671"/>
                  </a:moveTo>
                  <a:lnTo>
                    <a:pt x="159" y="1043671"/>
                  </a:lnTo>
                  <a:lnTo>
                    <a:pt x="148" y="1055101"/>
                  </a:lnTo>
                  <a:lnTo>
                    <a:pt x="5512" y="1055101"/>
                  </a:lnTo>
                  <a:lnTo>
                    <a:pt x="5533" y="1043671"/>
                  </a:lnTo>
                  <a:close/>
                </a:path>
                <a:path w="1597660" h="1370329">
                  <a:moveTo>
                    <a:pt x="1595584" y="1043671"/>
                  </a:moveTo>
                  <a:lnTo>
                    <a:pt x="1589228" y="1043671"/>
                  </a:lnTo>
                  <a:lnTo>
                    <a:pt x="1589206" y="1055101"/>
                  </a:lnTo>
                  <a:lnTo>
                    <a:pt x="1595563" y="1055101"/>
                  </a:lnTo>
                  <a:lnTo>
                    <a:pt x="1595584" y="1043671"/>
                  </a:lnTo>
                  <a:close/>
                </a:path>
                <a:path w="1597660" h="1370329">
                  <a:moveTo>
                    <a:pt x="5557" y="1030971"/>
                  </a:moveTo>
                  <a:lnTo>
                    <a:pt x="170" y="1030971"/>
                  </a:lnTo>
                  <a:lnTo>
                    <a:pt x="160" y="1042401"/>
                  </a:lnTo>
                  <a:lnTo>
                    <a:pt x="5536" y="1042401"/>
                  </a:lnTo>
                  <a:lnTo>
                    <a:pt x="5557" y="1030971"/>
                  </a:lnTo>
                  <a:close/>
                </a:path>
                <a:path w="1597660" h="1370329">
                  <a:moveTo>
                    <a:pt x="1595608" y="1030971"/>
                  </a:moveTo>
                  <a:lnTo>
                    <a:pt x="1589252" y="1030971"/>
                  </a:lnTo>
                  <a:lnTo>
                    <a:pt x="1589230" y="1042401"/>
                  </a:lnTo>
                  <a:lnTo>
                    <a:pt x="1595586" y="1042401"/>
                  </a:lnTo>
                  <a:lnTo>
                    <a:pt x="1595608" y="1030971"/>
                  </a:lnTo>
                  <a:close/>
                </a:path>
              </a:pathLst>
            </a:custGeom>
            <a:solidFill>
              <a:srgbClr val="004D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16311" y="5150096"/>
              <a:ext cx="1586230" cy="1357630"/>
            </a:xfrm>
            <a:custGeom>
              <a:avLst/>
              <a:gdLst/>
              <a:ahLst/>
              <a:cxnLst/>
              <a:rect l="l" t="t" r="r" b="b"/>
              <a:pathLst>
                <a:path w="1586230" h="1357629">
                  <a:moveTo>
                    <a:pt x="155948" y="0"/>
                  </a:moveTo>
                  <a:lnTo>
                    <a:pt x="155948" y="1023"/>
                  </a:lnTo>
                  <a:lnTo>
                    <a:pt x="153408" y="1023"/>
                  </a:lnTo>
                  <a:lnTo>
                    <a:pt x="153408" y="2293"/>
                  </a:lnTo>
                  <a:lnTo>
                    <a:pt x="1433568" y="2293"/>
                  </a:lnTo>
                  <a:lnTo>
                    <a:pt x="1433568" y="2049"/>
                  </a:lnTo>
                  <a:lnTo>
                    <a:pt x="155948" y="0"/>
                  </a:lnTo>
                  <a:close/>
                </a:path>
                <a:path w="1586230" h="1357629">
                  <a:moveTo>
                    <a:pt x="1439918" y="6103"/>
                  </a:moveTo>
                  <a:lnTo>
                    <a:pt x="147058" y="6103"/>
                  </a:lnTo>
                  <a:lnTo>
                    <a:pt x="147058" y="6327"/>
                  </a:lnTo>
                  <a:lnTo>
                    <a:pt x="1442458" y="8421"/>
                  </a:lnTo>
                  <a:lnTo>
                    <a:pt x="1442458" y="7373"/>
                  </a:lnTo>
                  <a:lnTo>
                    <a:pt x="1439918" y="7373"/>
                  </a:lnTo>
                  <a:lnTo>
                    <a:pt x="1439918" y="6103"/>
                  </a:lnTo>
                  <a:close/>
                </a:path>
                <a:path w="1586230" h="1357629">
                  <a:moveTo>
                    <a:pt x="1438648" y="4833"/>
                  </a:moveTo>
                  <a:lnTo>
                    <a:pt x="149598" y="4833"/>
                  </a:lnTo>
                  <a:lnTo>
                    <a:pt x="149598" y="6103"/>
                  </a:lnTo>
                  <a:lnTo>
                    <a:pt x="1438648" y="6103"/>
                  </a:lnTo>
                  <a:lnTo>
                    <a:pt x="1438648" y="4833"/>
                  </a:lnTo>
                  <a:close/>
                </a:path>
                <a:path w="1586230" h="1357629">
                  <a:moveTo>
                    <a:pt x="1437378" y="3563"/>
                  </a:moveTo>
                  <a:lnTo>
                    <a:pt x="150868" y="3563"/>
                  </a:lnTo>
                  <a:lnTo>
                    <a:pt x="150868" y="4833"/>
                  </a:lnTo>
                  <a:lnTo>
                    <a:pt x="1437378" y="4833"/>
                  </a:lnTo>
                  <a:lnTo>
                    <a:pt x="1437378" y="3563"/>
                  </a:lnTo>
                  <a:close/>
                </a:path>
                <a:path w="1586230" h="1357629">
                  <a:moveTo>
                    <a:pt x="1436108" y="2293"/>
                  </a:moveTo>
                  <a:lnTo>
                    <a:pt x="152138" y="2293"/>
                  </a:lnTo>
                  <a:lnTo>
                    <a:pt x="152138" y="3563"/>
                  </a:lnTo>
                  <a:lnTo>
                    <a:pt x="1436108" y="3563"/>
                  </a:lnTo>
                  <a:lnTo>
                    <a:pt x="1436108" y="2293"/>
                  </a:lnTo>
                  <a:close/>
                </a:path>
                <a:path w="1586230" h="1357629">
                  <a:moveTo>
                    <a:pt x="8505" y="135643"/>
                  </a:moveTo>
                  <a:lnTo>
                    <a:pt x="7358" y="135643"/>
                  </a:lnTo>
                  <a:lnTo>
                    <a:pt x="7358" y="136913"/>
                  </a:lnTo>
                  <a:lnTo>
                    <a:pt x="8504" y="136913"/>
                  </a:lnTo>
                  <a:lnTo>
                    <a:pt x="8505" y="135643"/>
                  </a:lnTo>
                  <a:close/>
                </a:path>
                <a:path w="1586230" h="1357629">
                  <a:moveTo>
                    <a:pt x="1579618" y="134373"/>
                  </a:moveTo>
                  <a:lnTo>
                    <a:pt x="1579380" y="134373"/>
                  </a:lnTo>
                  <a:lnTo>
                    <a:pt x="1579375" y="136913"/>
                  </a:lnTo>
                  <a:lnTo>
                    <a:pt x="1580888" y="136913"/>
                  </a:lnTo>
                  <a:lnTo>
                    <a:pt x="1580888" y="135643"/>
                  </a:lnTo>
                  <a:lnTo>
                    <a:pt x="1579618" y="135643"/>
                  </a:lnTo>
                  <a:lnTo>
                    <a:pt x="1579618" y="134373"/>
                  </a:lnTo>
                  <a:close/>
                </a:path>
                <a:path w="1586230" h="1357629">
                  <a:moveTo>
                    <a:pt x="8504" y="136913"/>
                  </a:moveTo>
                  <a:lnTo>
                    <a:pt x="6088" y="136913"/>
                  </a:lnTo>
                  <a:lnTo>
                    <a:pt x="6088" y="138183"/>
                  </a:lnTo>
                  <a:lnTo>
                    <a:pt x="4818" y="138183"/>
                  </a:lnTo>
                  <a:lnTo>
                    <a:pt x="4818" y="139453"/>
                  </a:lnTo>
                  <a:lnTo>
                    <a:pt x="3548" y="139453"/>
                  </a:lnTo>
                  <a:lnTo>
                    <a:pt x="3548" y="140723"/>
                  </a:lnTo>
                  <a:lnTo>
                    <a:pt x="8500" y="140723"/>
                  </a:lnTo>
                  <a:lnTo>
                    <a:pt x="8504" y="136913"/>
                  </a:lnTo>
                  <a:close/>
                </a:path>
                <a:path w="1586230" h="1357629">
                  <a:moveTo>
                    <a:pt x="1580888" y="136913"/>
                  </a:moveTo>
                  <a:lnTo>
                    <a:pt x="1579375" y="136913"/>
                  </a:lnTo>
                  <a:lnTo>
                    <a:pt x="1579368" y="140723"/>
                  </a:lnTo>
                  <a:lnTo>
                    <a:pt x="1583428" y="140723"/>
                  </a:lnTo>
                  <a:lnTo>
                    <a:pt x="1583428" y="139453"/>
                  </a:lnTo>
                  <a:lnTo>
                    <a:pt x="1582158" y="139453"/>
                  </a:lnTo>
                  <a:lnTo>
                    <a:pt x="1582158" y="138183"/>
                  </a:lnTo>
                  <a:lnTo>
                    <a:pt x="1580888" y="138183"/>
                  </a:lnTo>
                  <a:lnTo>
                    <a:pt x="1580888" y="136913"/>
                  </a:lnTo>
                  <a:close/>
                </a:path>
                <a:path w="1586230" h="1357629">
                  <a:moveTo>
                    <a:pt x="8500" y="140723"/>
                  </a:moveTo>
                  <a:lnTo>
                    <a:pt x="2278" y="140723"/>
                  </a:lnTo>
                  <a:lnTo>
                    <a:pt x="2278" y="143263"/>
                  </a:lnTo>
                  <a:lnTo>
                    <a:pt x="2009" y="143263"/>
                  </a:lnTo>
                  <a:lnTo>
                    <a:pt x="1990" y="153423"/>
                  </a:lnTo>
                  <a:lnTo>
                    <a:pt x="8488" y="153423"/>
                  </a:lnTo>
                  <a:lnTo>
                    <a:pt x="8500" y="140723"/>
                  </a:lnTo>
                  <a:close/>
                </a:path>
                <a:path w="1586230" h="1357629">
                  <a:moveTo>
                    <a:pt x="1584698" y="140723"/>
                  </a:moveTo>
                  <a:lnTo>
                    <a:pt x="1579368" y="140723"/>
                  </a:lnTo>
                  <a:lnTo>
                    <a:pt x="1579344" y="153423"/>
                  </a:lnTo>
                  <a:lnTo>
                    <a:pt x="1585684" y="153423"/>
                  </a:lnTo>
                  <a:lnTo>
                    <a:pt x="1585706" y="141993"/>
                  </a:lnTo>
                  <a:lnTo>
                    <a:pt x="1584698" y="141993"/>
                  </a:lnTo>
                  <a:lnTo>
                    <a:pt x="1584698" y="140723"/>
                  </a:lnTo>
                  <a:close/>
                </a:path>
                <a:path w="1586230" h="1357629">
                  <a:moveTo>
                    <a:pt x="8488" y="153423"/>
                  </a:moveTo>
                  <a:lnTo>
                    <a:pt x="1990" y="153423"/>
                  </a:lnTo>
                  <a:lnTo>
                    <a:pt x="1973" y="162313"/>
                  </a:lnTo>
                  <a:lnTo>
                    <a:pt x="8480" y="162313"/>
                  </a:lnTo>
                  <a:lnTo>
                    <a:pt x="8488" y="153423"/>
                  </a:lnTo>
                  <a:close/>
                </a:path>
                <a:path w="1586230" h="1357629">
                  <a:moveTo>
                    <a:pt x="1585684" y="153423"/>
                  </a:moveTo>
                  <a:lnTo>
                    <a:pt x="1579344" y="153423"/>
                  </a:lnTo>
                  <a:lnTo>
                    <a:pt x="1579327" y="162313"/>
                  </a:lnTo>
                  <a:lnTo>
                    <a:pt x="1585668" y="162313"/>
                  </a:lnTo>
                  <a:lnTo>
                    <a:pt x="1585684" y="153423"/>
                  </a:lnTo>
                  <a:close/>
                </a:path>
                <a:path w="1586230" h="1357629">
                  <a:moveTo>
                    <a:pt x="8480" y="162313"/>
                  </a:moveTo>
                  <a:lnTo>
                    <a:pt x="1973" y="162313"/>
                  </a:lnTo>
                  <a:lnTo>
                    <a:pt x="1961" y="168663"/>
                  </a:lnTo>
                  <a:lnTo>
                    <a:pt x="8474" y="168663"/>
                  </a:lnTo>
                  <a:lnTo>
                    <a:pt x="8480" y="162313"/>
                  </a:lnTo>
                  <a:close/>
                </a:path>
                <a:path w="1586230" h="1357629">
                  <a:moveTo>
                    <a:pt x="1585668" y="162313"/>
                  </a:moveTo>
                  <a:lnTo>
                    <a:pt x="1579327" y="162313"/>
                  </a:lnTo>
                  <a:lnTo>
                    <a:pt x="1579315" y="168663"/>
                  </a:lnTo>
                  <a:lnTo>
                    <a:pt x="1585656" y="168663"/>
                  </a:lnTo>
                  <a:lnTo>
                    <a:pt x="1585668" y="162313"/>
                  </a:lnTo>
                  <a:close/>
                </a:path>
                <a:path w="1586230" h="1357629">
                  <a:moveTo>
                    <a:pt x="8474" y="168663"/>
                  </a:moveTo>
                  <a:lnTo>
                    <a:pt x="1961" y="168663"/>
                  </a:lnTo>
                  <a:lnTo>
                    <a:pt x="1942" y="178823"/>
                  </a:lnTo>
                  <a:lnTo>
                    <a:pt x="8464" y="178823"/>
                  </a:lnTo>
                  <a:lnTo>
                    <a:pt x="8474" y="168663"/>
                  </a:lnTo>
                  <a:close/>
                </a:path>
                <a:path w="1586230" h="1357629">
                  <a:moveTo>
                    <a:pt x="1585656" y="168663"/>
                  </a:moveTo>
                  <a:lnTo>
                    <a:pt x="1579315" y="168663"/>
                  </a:lnTo>
                  <a:lnTo>
                    <a:pt x="1579296" y="178823"/>
                  </a:lnTo>
                  <a:lnTo>
                    <a:pt x="1585637" y="178823"/>
                  </a:lnTo>
                  <a:lnTo>
                    <a:pt x="1585656" y="168663"/>
                  </a:lnTo>
                  <a:close/>
                </a:path>
                <a:path w="1586230" h="1357629">
                  <a:moveTo>
                    <a:pt x="8464" y="178823"/>
                  </a:moveTo>
                  <a:lnTo>
                    <a:pt x="1942" y="178823"/>
                  </a:lnTo>
                  <a:lnTo>
                    <a:pt x="1913" y="194063"/>
                  </a:lnTo>
                  <a:lnTo>
                    <a:pt x="8450" y="194063"/>
                  </a:lnTo>
                  <a:lnTo>
                    <a:pt x="8464" y="178823"/>
                  </a:lnTo>
                  <a:close/>
                </a:path>
                <a:path w="1586230" h="1357629">
                  <a:moveTo>
                    <a:pt x="1585637" y="178823"/>
                  </a:moveTo>
                  <a:lnTo>
                    <a:pt x="1579296" y="178823"/>
                  </a:lnTo>
                  <a:lnTo>
                    <a:pt x="1579267" y="194063"/>
                  </a:lnTo>
                  <a:lnTo>
                    <a:pt x="1585608" y="194063"/>
                  </a:lnTo>
                  <a:lnTo>
                    <a:pt x="1585637" y="178823"/>
                  </a:lnTo>
                  <a:close/>
                </a:path>
                <a:path w="1586230" h="1357629">
                  <a:moveTo>
                    <a:pt x="8450" y="194063"/>
                  </a:moveTo>
                  <a:lnTo>
                    <a:pt x="1913" y="194063"/>
                  </a:lnTo>
                  <a:lnTo>
                    <a:pt x="1842" y="232163"/>
                  </a:lnTo>
                  <a:lnTo>
                    <a:pt x="8414" y="232163"/>
                  </a:lnTo>
                  <a:lnTo>
                    <a:pt x="8450" y="194063"/>
                  </a:lnTo>
                  <a:close/>
                </a:path>
                <a:path w="1586230" h="1357629">
                  <a:moveTo>
                    <a:pt x="1585608" y="194063"/>
                  </a:moveTo>
                  <a:lnTo>
                    <a:pt x="1579267" y="194063"/>
                  </a:lnTo>
                  <a:lnTo>
                    <a:pt x="1579195" y="232163"/>
                  </a:lnTo>
                  <a:lnTo>
                    <a:pt x="1585537" y="232163"/>
                  </a:lnTo>
                  <a:lnTo>
                    <a:pt x="1585608" y="194063"/>
                  </a:lnTo>
                  <a:close/>
                </a:path>
                <a:path w="1586230" h="1357629">
                  <a:moveTo>
                    <a:pt x="8414" y="232163"/>
                  </a:moveTo>
                  <a:lnTo>
                    <a:pt x="1842" y="232163"/>
                  </a:lnTo>
                  <a:lnTo>
                    <a:pt x="1835" y="235973"/>
                  </a:lnTo>
                  <a:lnTo>
                    <a:pt x="8410" y="235973"/>
                  </a:lnTo>
                  <a:lnTo>
                    <a:pt x="8414" y="232163"/>
                  </a:lnTo>
                  <a:close/>
                </a:path>
                <a:path w="1586230" h="1357629">
                  <a:moveTo>
                    <a:pt x="1585537" y="232163"/>
                  </a:moveTo>
                  <a:lnTo>
                    <a:pt x="1579195" y="232163"/>
                  </a:lnTo>
                  <a:lnTo>
                    <a:pt x="1579188" y="235973"/>
                  </a:lnTo>
                  <a:lnTo>
                    <a:pt x="1585530" y="235973"/>
                  </a:lnTo>
                  <a:lnTo>
                    <a:pt x="1585537" y="232163"/>
                  </a:lnTo>
                  <a:close/>
                </a:path>
                <a:path w="1586230" h="1357629">
                  <a:moveTo>
                    <a:pt x="8410" y="235973"/>
                  </a:moveTo>
                  <a:lnTo>
                    <a:pt x="1835" y="235973"/>
                  </a:lnTo>
                  <a:lnTo>
                    <a:pt x="1806" y="251213"/>
                  </a:lnTo>
                  <a:lnTo>
                    <a:pt x="8396" y="251213"/>
                  </a:lnTo>
                  <a:lnTo>
                    <a:pt x="8410" y="235973"/>
                  </a:lnTo>
                  <a:close/>
                </a:path>
                <a:path w="1586230" h="1357629">
                  <a:moveTo>
                    <a:pt x="1585530" y="235973"/>
                  </a:moveTo>
                  <a:lnTo>
                    <a:pt x="1579188" y="235973"/>
                  </a:lnTo>
                  <a:lnTo>
                    <a:pt x="1579159" y="251213"/>
                  </a:lnTo>
                  <a:lnTo>
                    <a:pt x="1585501" y="251213"/>
                  </a:lnTo>
                  <a:lnTo>
                    <a:pt x="1585530" y="235973"/>
                  </a:lnTo>
                  <a:close/>
                </a:path>
                <a:path w="1586230" h="1357629">
                  <a:moveTo>
                    <a:pt x="8396" y="251213"/>
                  </a:moveTo>
                  <a:lnTo>
                    <a:pt x="1806" y="251213"/>
                  </a:lnTo>
                  <a:lnTo>
                    <a:pt x="1799" y="255023"/>
                  </a:lnTo>
                  <a:lnTo>
                    <a:pt x="8392" y="255023"/>
                  </a:lnTo>
                  <a:lnTo>
                    <a:pt x="8396" y="251213"/>
                  </a:lnTo>
                  <a:close/>
                </a:path>
                <a:path w="1586230" h="1357629">
                  <a:moveTo>
                    <a:pt x="1585501" y="251213"/>
                  </a:moveTo>
                  <a:lnTo>
                    <a:pt x="1579159" y="251213"/>
                  </a:lnTo>
                  <a:lnTo>
                    <a:pt x="1579151" y="255023"/>
                  </a:lnTo>
                  <a:lnTo>
                    <a:pt x="1585494" y="255023"/>
                  </a:lnTo>
                  <a:lnTo>
                    <a:pt x="1585501" y="251213"/>
                  </a:lnTo>
                  <a:close/>
                </a:path>
                <a:path w="1586230" h="1357629">
                  <a:moveTo>
                    <a:pt x="8331" y="319920"/>
                  </a:moveTo>
                  <a:lnTo>
                    <a:pt x="1678" y="319920"/>
                  </a:lnTo>
                  <a:lnTo>
                    <a:pt x="1644" y="337573"/>
                  </a:lnTo>
                  <a:lnTo>
                    <a:pt x="8314" y="337573"/>
                  </a:lnTo>
                  <a:lnTo>
                    <a:pt x="8321" y="330080"/>
                  </a:lnTo>
                  <a:lnTo>
                    <a:pt x="1579010" y="330080"/>
                  </a:lnTo>
                  <a:lnTo>
                    <a:pt x="8321" y="329953"/>
                  </a:lnTo>
                  <a:lnTo>
                    <a:pt x="8331" y="319920"/>
                  </a:lnTo>
                  <a:close/>
                </a:path>
                <a:path w="1586230" h="1357629">
                  <a:moveTo>
                    <a:pt x="1585373" y="319920"/>
                  </a:moveTo>
                  <a:lnTo>
                    <a:pt x="1579029" y="319920"/>
                  </a:lnTo>
                  <a:lnTo>
                    <a:pt x="1578995" y="337573"/>
                  </a:lnTo>
                  <a:lnTo>
                    <a:pt x="1585339" y="337573"/>
                  </a:lnTo>
                  <a:lnTo>
                    <a:pt x="1585373" y="319920"/>
                  </a:lnTo>
                  <a:close/>
                </a:path>
                <a:path w="1586230" h="1357629">
                  <a:moveTo>
                    <a:pt x="8329" y="322333"/>
                  </a:moveTo>
                  <a:lnTo>
                    <a:pt x="1579024" y="322460"/>
                  </a:lnTo>
                  <a:lnTo>
                    <a:pt x="8329" y="322333"/>
                  </a:lnTo>
                  <a:close/>
                </a:path>
                <a:path w="1586230" h="1357629">
                  <a:moveTo>
                    <a:pt x="8329" y="322333"/>
                  </a:moveTo>
                  <a:close/>
                </a:path>
                <a:path w="1586230" h="1357629">
                  <a:moveTo>
                    <a:pt x="8331" y="319794"/>
                  </a:moveTo>
                  <a:lnTo>
                    <a:pt x="1579029" y="319920"/>
                  </a:lnTo>
                  <a:lnTo>
                    <a:pt x="8331" y="319794"/>
                  </a:lnTo>
                  <a:close/>
                </a:path>
                <a:path w="1586230" h="1357629">
                  <a:moveTo>
                    <a:pt x="1585377" y="317380"/>
                  </a:moveTo>
                  <a:lnTo>
                    <a:pt x="1579034" y="317380"/>
                  </a:lnTo>
                  <a:lnTo>
                    <a:pt x="1579029" y="319920"/>
                  </a:lnTo>
                  <a:lnTo>
                    <a:pt x="1585373" y="319920"/>
                  </a:lnTo>
                  <a:lnTo>
                    <a:pt x="1585377" y="317380"/>
                  </a:lnTo>
                  <a:close/>
                </a:path>
                <a:path w="1586230" h="1357629">
                  <a:moveTo>
                    <a:pt x="8333" y="317380"/>
                  </a:moveTo>
                  <a:lnTo>
                    <a:pt x="1683" y="317380"/>
                  </a:lnTo>
                  <a:lnTo>
                    <a:pt x="1678" y="319793"/>
                  </a:lnTo>
                  <a:lnTo>
                    <a:pt x="8331" y="319794"/>
                  </a:lnTo>
                  <a:lnTo>
                    <a:pt x="8333" y="317380"/>
                  </a:lnTo>
                  <a:close/>
                </a:path>
                <a:path w="1586230" h="1357629">
                  <a:moveTo>
                    <a:pt x="8333" y="317254"/>
                  </a:moveTo>
                  <a:lnTo>
                    <a:pt x="1579034" y="317380"/>
                  </a:lnTo>
                  <a:lnTo>
                    <a:pt x="8333" y="317254"/>
                  </a:lnTo>
                  <a:close/>
                </a:path>
                <a:path w="1586230" h="1357629">
                  <a:moveTo>
                    <a:pt x="1585392" y="309760"/>
                  </a:moveTo>
                  <a:lnTo>
                    <a:pt x="1579048" y="309760"/>
                  </a:lnTo>
                  <a:lnTo>
                    <a:pt x="1579034" y="317380"/>
                  </a:lnTo>
                  <a:lnTo>
                    <a:pt x="1585377" y="317380"/>
                  </a:lnTo>
                  <a:lnTo>
                    <a:pt x="1585392" y="309760"/>
                  </a:lnTo>
                  <a:close/>
                </a:path>
                <a:path w="1586230" h="1357629">
                  <a:moveTo>
                    <a:pt x="8340" y="309760"/>
                  </a:moveTo>
                  <a:lnTo>
                    <a:pt x="1697" y="309760"/>
                  </a:lnTo>
                  <a:lnTo>
                    <a:pt x="1683" y="317253"/>
                  </a:lnTo>
                  <a:lnTo>
                    <a:pt x="8333" y="317254"/>
                  </a:lnTo>
                  <a:lnTo>
                    <a:pt x="8340" y="309760"/>
                  </a:lnTo>
                  <a:close/>
                </a:path>
                <a:path w="1586230" h="1357629">
                  <a:moveTo>
                    <a:pt x="8341" y="309634"/>
                  </a:moveTo>
                  <a:lnTo>
                    <a:pt x="1579048" y="309760"/>
                  </a:lnTo>
                  <a:lnTo>
                    <a:pt x="8341" y="309634"/>
                  </a:lnTo>
                  <a:close/>
                </a:path>
                <a:path w="1586230" h="1357629">
                  <a:moveTo>
                    <a:pt x="1585399" y="305950"/>
                  </a:moveTo>
                  <a:lnTo>
                    <a:pt x="1579055" y="305950"/>
                  </a:lnTo>
                  <a:lnTo>
                    <a:pt x="1579048" y="309760"/>
                  </a:lnTo>
                  <a:lnTo>
                    <a:pt x="1585392" y="309760"/>
                  </a:lnTo>
                  <a:lnTo>
                    <a:pt x="1585399" y="305950"/>
                  </a:lnTo>
                  <a:close/>
                </a:path>
                <a:path w="1586230" h="1357629">
                  <a:moveTo>
                    <a:pt x="1704" y="305823"/>
                  </a:moveTo>
                  <a:lnTo>
                    <a:pt x="1697" y="309633"/>
                  </a:lnTo>
                  <a:lnTo>
                    <a:pt x="8341" y="309634"/>
                  </a:lnTo>
                  <a:lnTo>
                    <a:pt x="8344" y="305950"/>
                  </a:lnTo>
                  <a:lnTo>
                    <a:pt x="1585399" y="305950"/>
                  </a:lnTo>
                  <a:lnTo>
                    <a:pt x="1704" y="305823"/>
                  </a:lnTo>
                  <a:close/>
                </a:path>
                <a:path w="1586230" h="1357629">
                  <a:moveTo>
                    <a:pt x="8349" y="300870"/>
                  </a:moveTo>
                  <a:lnTo>
                    <a:pt x="1713" y="300870"/>
                  </a:lnTo>
                  <a:lnTo>
                    <a:pt x="1704" y="305823"/>
                  </a:lnTo>
                  <a:lnTo>
                    <a:pt x="8344" y="305823"/>
                  </a:lnTo>
                  <a:lnTo>
                    <a:pt x="8349" y="300870"/>
                  </a:lnTo>
                  <a:close/>
                </a:path>
                <a:path w="1586230" h="1357629">
                  <a:moveTo>
                    <a:pt x="1585408" y="300870"/>
                  </a:moveTo>
                  <a:lnTo>
                    <a:pt x="1579065" y="300870"/>
                  </a:lnTo>
                  <a:lnTo>
                    <a:pt x="1579055" y="305823"/>
                  </a:lnTo>
                  <a:lnTo>
                    <a:pt x="1585399" y="305823"/>
                  </a:lnTo>
                  <a:lnTo>
                    <a:pt x="1585408" y="300870"/>
                  </a:lnTo>
                  <a:close/>
                </a:path>
                <a:path w="1586230" h="1357629">
                  <a:moveTo>
                    <a:pt x="8349" y="300744"/>
                  </a:moveTo>
                  <a:lnTo>
                    <a:pt x="1579065" y="300870"/>
                  </a:lnTo>
                  <a:lnTo>
                    <a:pt x="8349" y="300744"/>
                  </a:lnTo>
                  <a:close/>
                </a:path>
                <a:path w="1586230" h="1357629">
                  <a:moveTo>
                    <a:pt x="1585482" y="261373"/>
                  </a:moveTo>
                  <a:lnTo>
                    <a:pt x="1579139" y="261374"/>
                  </a:lnTo>
                  <a:lnTo>
                    <a:pt x="1579065" y="300870"/>
                  </a:lnTo>
                  <a:lnTo>
                    <a:pt x="1585408" y="300870"/>
                  </a:lnTo>
                  <a:lnTo>
                    <a:pt x="1585482" y="261373"/>
                  </a:lnTo>
                  <a:close/>
                </a:path>
                <a:path w="1586230" h="1357629">
                  <a:moveTo>
                    <a:pt x="8386" y="261500"/>
                  </a:moveTo>
                  <a:lnTo>
                    <a:pt x="1787" y="261500"/>
                  </a:lnTo>
                  <a:lnTo>
                    <a:pt x="1713" y="300743"/>
                  </a:lnTo>
                  <a:lnTo>
                    <a:pt x="8349" y="300744"/>
                  </a:lnTo>
                  <a:lnTo>
                    <a:pt x="8386" y="261500"/>
                  </a:lnTo>
                  <a:close/>
                </a:path>
                <a:path w="1586230" h="1357629">
                  <a:moveTo>
                    <a:pt x="8351" y="298203"/>
                  </a:moveTo>
                  <a:lnTo>
                    <a:pt x="1579070" y="298330"/>
                  </a:lnTo>
                  <a:lnTo>
                    <a:pt x="8351" y="298203"/>
                  </a:lnTo>
                  <a:close/>
                </a:path>
                <a:path w="1586230" h="1357629">
                  <a:moveTo>
                    <a:pt x="8351" y="298203"/>
                  </a:moveTo>
                  <a:close/>
                </a:path>
                <a:path w="1586230" h="1357629">
                  <a:moveTo>
                    <a:pt x="8359" y="290583"/>
                  </a:moveTo>
                  <a:lnTo>
                    <a:pt x="1579084" y="290710"/>
                  </a:lnTo>
                  <a:lnTo>
                    <a:pt x="8359" y="290583"/>
                  </a:lnTo>
                  <a:close/>
                </a:path>
                <a:path w="1586230" h="1357629">
                  <a:moveTo>
                    <a:pt x="8359" y="290583"/>
                  </a:moveTo>
                  <a:close/>
                </a:path>
                <a:path w="1586230" h="1357629">
                  <a:moveTo>
                    <a:pt x="8367" y="281693"/>
                  </a:moveTo>
                  <a:lnTo>
                    <a:pt x="1579101" y="281820"/>
                  </a:lnTo>
                  <a:lnTo>
                    <a:pt x="8367" y="281693"/>
                  </a:lnTo>
                  <a:close/>
                </a:path>
                <a:path w="1586230" h="1357629">
                  <a:moveTo>
                    <a:pt x="8367" y="281693"/>
                  </a:moveTo>
                  <a:close/>
                </a:path>
                <a:path w="1586230" h="1357629">
                  <a:moveTo>
                    <a:pt x="1579139" y="261373"/>
                  </a:moveTo>
                  <a:lnTo>
                    <a:pt x="8386" y="261373"/>
                  </a:lnTo>
                  <a:lnTo>
                    <a:pt x="1579139" y="261373"/>
                  </a:lnTo>
                  <a:close/>
                </a:path>
                <a:path w="1586230" h="1357629">
                  <a:moveTo>
                    <a:pt x="1797" y="256293"/>
                  </a:moveTo>
                  <a:lnTo>
                    <a:pt x="1787" y="261373"/>
                  </a:lnTo>
                  <a:lnTo>
                    <a:pt x="8386" y="261373"/>
                  </a:lnTo>
                  <a:lnTo>
                    <a:pt x="8391" y="256294"/>
                  </a:lnTo>
                  <a:lnTo>
                    <a:pt x="1797" y="256293"/>
                  </a:lnTo>
                  <a:close/>
                </a:path>
                <a:path w="1586230" h="1357629">
                  <a:moveTo>
                    <a:pt x="1579149" y="256420"/>
                  </a:moveTo>
                  <a:lnTo>
                    <a:pt x="1579139" y="261373"/>
                  </a:lnTo>
                  <a:lnTo>
                    <a:pt x="1585482" y="261373"/>
                  </a:lnTo>
                  <a:lnTo>
                    <a:pt x="1585492" y="256420"/>
                  </a:lnTo>
                  <a:lnTo>
                    <a:pt x="1579149" y="256420"/>
                  </a:lnTo>
                  <a:close/>
                </a:path>
                <a:path w="1586230" h="1357629">
                  <a:moveTo>
                    <a:pt x="1585494" y="255150"/>
                  </a:moveTo>
                  <a:lnTo>
                    <a:pt x="1579151" y="255150"/>
                  </a:lnTo>
                  <a:lnTo>
                    <a:pt x="1579149" y="256420"/>
                  </a:lnTo>
                  <a:lnTo>
                    <a:pt x="1585492" y="256420"/>
                  </a:lnTo>
                  <a:lnTo>
                    <a:pt x="1585494" y="255150"/>
                  </a:lnTo>
                  <a:close/>
                </a:path>
                <a:path w="1586230" h="1357629">
                  <a:moveTo>
                    <a:pt x="8392" y="255150"/>
                  </a:moveTo>
                  <a:lnTo>
                    <a:pt x="1799" y="255150"/>
                  </a:lnTo>
                  <a:lnTo>
                    <a:pt x="1797" y="256293"/>
                  </a:lnTo>
                  <a:lnTo>
                    <a:pt x="8391" y="256294"/>
                  </a:lnTo>
                  <a:lnTo>
                    <a:pt x="8392" y="255150"/>
                  </a:lnTo>
                  <a:close/>
                </a:path>
                <a:path w="1586230" h="1357629">
                  <a:moveTo>
                    <a:pt x="8241" y="415170"/>
                  </a:moveTo>
                  <a:lnTo>
                    <a:pt x="1499" y="415170"/>
                  </a:lnTo>
                  <a:lnTo>
                    <a:pt x="1490" y="420123"/>
                  </a:lnTo>
                  <a:lnTo>
                    <a:pt x="8236" y="420123"/>
                  </a:lnTo>
                  <a:lnTo>
                    <a:pt x="8241" y="415170"/>
                  </a:lnTo>
                  <a:close/>
                </a:path>
                <a:path w="1586230" h="1357629">
                  <a:moveTo>
                    <a:pt x="1585194" y="415170"/>
                  </a:moveTo>
                  <a:lnTo>
                    <a:pt x="1578849" y="415170"/>
                  </a:lnTo>
                  <a:lnTo>
                    <a:pt x="1578839" y="420123"/>
                  </a:lnTo>
                  <a:lnTo>
                    <a:pt x="1585184" y="420123"/>
                  </a:lnTo>
                  <a:lnTo>
                    <a:pt x="1585194" y="415170"/>
                  </a:lnTo>
                  <a:close/>
                </a:path>
                <a:path w="1586230" h="1357629">
                  <a:moveTo>
                    <a:pt x="1499" y="415043"/>
                  </a:moveTo>
                  <a:lnTo>
                    <a:pt x="1499" y="415170"/>
                  </a:lnTo>
                  <a:lnTo>
                    <a:pt x="1499" y="415043"/>
                  </a:lnTo>
                  <a:close/>
                </a:path>
                <a:path w="1586230" h="1357629">
                  <a:moveTo>
                    <a:pt x="8241" y="415044"/>
                  </a:moveTo>
                  <a:lnTo>
                    <a:pt x="1578849" y="415170"/>
                  </a:lnTo>
                  <a:lnTo>
                    <a:pt x="8241" y="415044"/>
                  </a:lnTo>
                  <a:close/>
                </a:path>
                <a:path w="1586230" h="1357629">
                  <a:moveTo>
                    <a:pt x="1585246" y="387230"/>
                  </a:moveTo>
                  <a:lnTo>
                    <a:pt x="1578902" y="387230"/>
                  </a:lnTo>
                  <a:lnTo>
                    <a:pt x="1578849" y="415170"/>
                  </a:lnTo>
                  <a:lnTo>
                    <a:pt x="1585194" y="415170"/>
                  </a:lnTo>
                  <a:lnTo>
                    <a:pt x="1585246" y="387230"/>
                  </a:lnTo>
                  <a:close/>
                </a:path>
                <a:path w="1586230" h="1357629">
                  <a:moveTo>
                    <a:pt x="8267" y="387230"/>
                  </a:moveTo>
                  <a:lnTo>
                    <a:pt x="1551" y="387230"/>
                  </a:lnTo>
                  <a:lnTo>
                    <a:pt x="1499" y="415043"/>
                  </a:lnTo>
                  <a:lnTo>
                    <a:pt x="8241" y="415044"/>
                  </a:lnTo>
                  <a:lnTo>
                    <a:pt x="8244" y="411360"/>
                  </a:lnTo>
                  <a:lnTo>
                    <a:pt x="1578856" y="411360"/>
                  </a:lnTo>
                  <a:lnTo>
                    <a:pt x="8244" y="411233"/>
                  </a:lnTo>
                  <a:lnTo>
                    <a:pt x="8255" y="399930"/>
                  </a:lnTo>
                  <a:lnTo>
                    <a:pt x="1578878" y="399930"/>
                  </a:lnTo>
                  <a:lnTo>
                    <a:pt x="8255" y="399803"/>
                  </a:lnTo>
                  <a:lnTo>
                    <a:pt x="8267" y="387230"/>
                  </a:lnTo>
                  <a:close/>
                </a:path>
                <a:path w="1586230" h="1357629">
                  <a:moveTo>
                    <a:pt x="8253" y="402343"/>
                  </a:moveTo>
                  <a:lnTo>
                    <a:pt x="1578873" y="402470"/>
                  </a:lnTo>
                  <a:lnTo>
                    <a:pt x="8253" y="402343"/>
                  </a:lnTo>
                  <a:close/>
                </a:path>
                <a:path w="1586230" h="1357629">
                  <a:moveTo>
                    <a:pt x="8253" y="402343"/>
                  </a:moveTo>
                  <a:close/>
                </a:path>
                <a:path w="1586230" h="1357629">
                  <a:moveTo>
                    <a:pt x="1552" y="387103"/>
                  </a:moveTo>
                  <a:close/>
                </a:path>
                <a:path w="1586230" h="1357629">
                  <a:moveTo>
                    <a:pt x="8267" y="387104"/>
                  </a:moveTo>
                  <a:lnTo>
                    <a:pt x="1578902" y="387230"/>
                  </a:lnTo>
                  <a:lnTo>
                    <a:pt x="8267" y="387104"/>
                  </a:lnTo>
                  <a:close/>
                </a:path>
                <a:path w="1586230" h="1357629">
                  <a:moveTo>
                    <a:pt x="1585282" y="368180"/>
                  </a:moveTo>
                  <a:lnTo>
                    <a:pt x="1578938" y="368180"/>
                  </a:lnTo>
                  <a:lnTo>
                    <a:pt x="1578902" y="387230"/>
                  </a:lnTo>
                  <a:lnTo>
                    <a:pt x="1585246" y="387230"/>
                  </a:lnTo>
                  <a:lnTo>
                    <a:pt x="1585282" y="368180"/>
                  </a:lnTo>
                  <a:close/>
                </a:path>
                <a:path w="1586230" h="1357629">
                  <a:moveTo>
                    <a:pt x="8285" y="368180"/>
                  </a:moveTo>
                  <a:lnTo>
                    <a:pt x="1587" y="368180"/>
                  </a:lnTo>
                  <a:lnTo>
                    <a:pt x="1552" y="387103"/>
                  </a:lnTo>
                  <a:lnTo>
                    <a:pt x="8267" y="387104"/>
                  </a:lnTo>
                  <a:lnTo>
                    <a:pt x="8285" y="368180"/>
                  </a:lnTo>
                  <a:close/>
                </a:path>
                <a:path w="1586230" h="1357629">
                  <a:moveTo>
                    <a:pt x="8276" y="378213"/>
                  </a:moveTo>
                  <a:lnTo>
                    <a:pt x="1578918" y="378340"/>
                  </a:lnTo>
                  <a:lnTo>
                    <a:pt x="8276" y="378213"/>
                  </a:lnTo>
                  <a:close/>
                </a:path>
                <a:path w="1586230" h="1357629">
                  <a:moveTo>
                    <a:pt x="8276" y="378213"/>
                  </a:moveTo>
                  <a:close/>
                </a:path>
                <a:path w="1586230" h="1357629">
                  <a:moveTo>
                    <a:pt x="8285" y="368054"/>
                  </a:moveTo>
                  <a:lnTo>
                    <a:pt x="1578938" y="368180"/>
                  </a:lnTo>
                  <a:lnTo>
                    <a:pt x="8285" y="368054"/>
                  </a:lnTo>
                  <a:close/>
                </a:path>
                <a:path w="1586230" h="1357629">
                  <a:moveTo>
                    <a:pt x="1585327" y="343923"/>
                  </a:moveTo>
                  <a:lnTo>
                    <a:pt x="1578983" y="343924"/>
                  </a:lnTo>
                  <a:lnTo>
                    <a:pt x="1578938" y="368180"/>
                  </a:lnTo>
                  <a:lnTo>
                    <a:pt x="1585282" y="368180"/>
                  </a:lnTo>
                  <a:lnTo>
                    <a:pt x="1585327" y="343923"/>
                  </a:lnTo>
                  <a:close/>
                </a:path>
                <a:path w="1586230" h="1357629">
                  <a:moveTo>
                    <a:pt x="8308" y="344050"/>
                  </a:moveTo>
                  <a:lnTo>
                    <a:pt x="1633" y="344050"/>
                  </a:lnTo>
                  <a:lnTo>
                    <a:pt x="1587" y="368053"/>
                  </a:lnTo>
                  <a:lnTo>
                    <a:pt x="8285" y="368054"/>
                  </a:lnTo>
                  <a:lnTo>
                    <a:pt x="8300" y="352940"/>
                  </a:lnTo>
                  <a:lnTo>
                    <a:pt x="1578966" y="352940"/>
                  </a:lnTo>
                  <a:lnTo>
                    <a:pt x="8300" y="352813"/>
                  </a:lnTo>
                  <a:lnTo>
                    <a:pt x="8308" y="344050"/>
                  </a:lnTo>
                  <a:close/>
                </a:path>
                <a:path w="1586230" h="1357629">
                  <a:moveTo>
                    <a:pt x="1578983" y="343923"/>
                  </a:moveTo>
                  <a:lnTo>
                    <a:pt x="8308" y="343923"/>
                  </a:lnTo>
                  <a:lnTo>
                    <a:pt x="1578983" y="343923"/>
                  </a:lnTo>
                  <a:close/>
                </a:path>
                <a:path w="1586230" h="1357629">
                  <a:moveTo>
                    <a:pt x="8310" y="341510"/>
                  </a:moveTo>
                  <a:lnTo>
                    <a:pt x="1637" y="341510"/>
                  </a:lnTo>
                  <a:lnTo>
                    <a:pt x="1633" y="343923"/>
                  </a:lnTo>
                  <a:lnTo>
                    <a:pt x="8308" y="343923"/>
                  </a:lnTo>
                  <a:lnTo>
                    <a:pt x="8310" y="341510"/>
                  </a:lnTo>
                  <a:close/>
                </a:path>
                <a:path w="1586230" h="1357629">
                  <a:moveTo>
                    <a:pt x="1585332" y="341510"/>
                  </a:moveTo>
                  <a:lnTo>
                    <a:pt x="1578988" y="341510"/>
                  </a:lnTo>
                  <a:lnTo>
                    <a:pt x="1578983" y="343923"/>
                  </a:lnTo>
                  <a:lnTo>
                    <a:pt x="1585327" y="343923"/>
                  </a:lnTo>
                  <a:lnTo>
                    <a:pt x="1585332" y="341510"/>
                  </a:lnTo>
                  <a:close/>
                </a:path>
                <a:path w="1586230" h="1357629">
                  <a:moveTo>
                    <a:pt x="8311" y="341384"/>
                  </a:moveTo>
                  <a:lnTo>
                    <a:pt x="1578988" y="341510"/>
                  </a:lnTo>
                  <a:lnTo>
                    <a:pt x="8311" y="341384"/>
                  </a:lnTo>
                  <a:close/>
                </a:path>
                <a:path w="1586230" h="1357629">
                  <a:moveTo>
                    <a:pt x="1585339" y="337700"/>
                  </a:moveTo>
                  <a:lnTo>
                    <a:pt x="1578995" y="337700"/>
                  </a:lnTo>
                  <a:lnTo>
                    <a:pt x="1578988" y="341510"/>
                  </a:lnTo>
                  <a:lnTo>
                    <a:pt x="1585332" y="341510"/>
                  </a:lnTo>
                  <a:lnTo>
                    <a:pt x="1585339" y="337700"/>
                  </a:lnTo>
                  <a:close/>
                </a:path>
                <a:path w="1586230" h="1357629">
                  <a:moveTo>
                    <a:pt x="8314" y="337700"/>
                  </a:moveTo>
                  <a:lnTo>
                    <a:pt x="1644" y="337700"/>
                  </a:lnTo>
                  <a:lnTo>
                    <a:pt x="1637" y="341383"/>
                  </a:lnTo>
                  <a:lnTo>
                    <a:pt x="8311" y="341384"/>
                  </a:lnTo>
                  <a:lnTo>
                    <a:pt x="8314" y="337700"/>
                  </a:lnTo>
                  <a:close/>
                </a:path>
                <a:path w="1586230" h="1357629">
                  <a:moveTo>
                    <a:pt x="8236" y="420123"/>
                  </a:moveTo>
                  <a:lnTo>
                    <a:pt x="1490" y="420123"/>
                  </a:lnTo>
                  <a:lnTo>
                    <a:pt x="1473" y="429013"/>
                  </a:lnTo>
                  <a:lnTo>
                    <a:pt x="8228" y="429013"/>
                  </a:lnTo>
                  <a:lnTo>
                    <a:pt x="8236" y="420123"/>
                  </a:lnTo>
                  <a:close/>
                </a:path>
                <a:path w="1586230" h="1357629">
                  <a:moveTo>
                    <a:pt x="1585184" y="420123"/>
                  </a:moveTo>
                  <a:lnTo>
                    <a:pt x="1578839" y="420123"/>
                  </a:lnTo>
                  <a:lnTo>
                    <a:pt x="1578822" y="429013"/>
                  </a:lnTo>
                  <a:lnTo>
                    <a:pt x="1585168" y="429013"/>
                  </a:lnTo>
                  <a:lnTo>
                    <a:pt x="1585184" y="420123"/>
                  </a:lnTo>
                  <a:close/>
                </a:path>
                <a:path w="1586230" h="1357629">
                  <a:moveTo>
                    <a:pt x="8228" y="429013"/>
                  </a:moveTo>
                  <a:lnTo>
                    <a:pt x="1473" y="429013"/>
                  </a:lnTo>
                  <a:lnTo>
                    <a:pt x="1383" y="477273"/>
                  </a:lnTo>
                  <a:lnTo>
                    <a:pt x="8182" y="477273"/>
                  </a:lnTo>
                  <a:lnTo>
                    <a:pt x="8228" y="429013"/>
                  </a:lnTo>
                  <a:close/>
                </a:path>
                <a:path w="1586230" h="1357629">
                  <a:moveTo>
                    <a:pt x="1585168" y="429013"/>
                  </a:moveTo>
                  <a:lnTo>
                    <a:pt x="1578822" y="429013"/>
                  </a:lnTo>
                  <a:lnTo>
                    <a:pt x="1578731" y="477273"/>
                  </a:lnTo>
                  <a:lnTo>
                    <a:pt x="1585077" y="477273"/>
                  </a:lnTo>
                  <a:lnTo>
                    <a:pt x="1585168" y="429013"/>
                  </a:lnTo>
                  <a:close/>
                </a:path>
                <a:path w="1586230" h="1357629">
                  <a:moveTo>
                    <a:pt x="8182" y="477273"/>
                  </a:moveTo>
                  <a:lnTo>
                    <a:pt x="1383" y="477273"/>
                  </a:lnTo>
                  <a:lnTo>
                    <a:pt x="1366" y="486163"/>
                  </a:lnTo>
                  <a:lnTo>
                    <a:pt x="8173" y="486163"/>
                  </a:lnTo>
                  <a:lnTo>
                    <a:pt x="8182" y="477273"/>
                  </a:lnTo>
                  <a:close/>
                </a:path>
                <a:path w="1586230" h="1357629">
                  <a:moveTo>
                    <a:pt x="1585077" y="477273"/>
                  </a:moveTo>
                  <a:lnTo>
                    <a:pt x="1578731" y="477273"/>
                  </a:lnTo>
                  <a:lnTo>
                    <a:pt x="1578714" y="486163"/>
                  </a:lnTo>
                  <a:lnTo>
                    <a:pt x="1585061" y="486163"/>
                  </a:lnTo>
                  <a:lnTo>
                    <a:pt x="1585077" y="477273"/>
                  </a:lnTo>
                  <a:close/>
                </a:path>
                <a:path w="1586230" h="1357629">
                  <a:moveTo>
                    <a:pt x="8173" y="486163"/>
                  </a:moveTo>
                  <a:lnTo>
                    <a:pt x="1366" y="486163"/>
                  </a:lnTo>
                  <a:lnTo>
                    <a:pt x="1025" y="667773"/>
                  </a:lnTo>
                  <a:lnTo>
                    <a:pt x="8002" y="667773"/>
                  </a:lnTo>
                  <a:lnTo>
                    <a:pt x="8173" y="486163"/>
                  </a:lnTo>
                  <a:close/>
                </a:path>
                <a:path w="1586230" h="1357629">
                  <a:moveTo>
                    <a:pt x="1585061" y="486163"/>
                  </a:moveTo>
                  <a:lnTo>
                    <a:pt x="1578714" y="486163"/>
                  </a:lnTo>
                  <a:lnTo>
                    <a:pt x="1578370" y="667773"/>
                  </a:lnTo>
                  <a:lnTo>
                    <a:pt x="1584720" y="667773"/>
                  </a:lnTo>
                  <a:lnTo>
                    <a:pt x="1585061" y="486163"/>
                  </a:lnTo>
                  <a:close/>
                </a:path>
                <a:path w="1586230" h="1357629">
                  <a:moveTo>
                    <a:pt x="8002" y="667773"/>
                  </a:moveTo>
                  <a:lnTo>
                    <a:pt x="1025" y="667773"/>
                  </a:lnTo>
                  <a:lnTo>
                    <a:pt x="811" y="782073"/>
                  </a:lnTo>
                  <a:lnTo>
                    <a:pt x="7894" y="782073"/>
                  </a:lnTo>
                  <a:lnTo>
                    <a:pt x="8002" y="667773"/>
                  </a:lnTo>
                  <a:close/>
                </a:path>
                <a:path w="1586230" h="1357629">
                  <a:moveTo>
                    <a:pt x="1584720" y="667773"/>
                  </a:moveTo>
                  <a:lnTo>
                    <a:pt x="1578370" y="667773"/>
                  </a:lnTo>
                  <a:lnTo>
                    <a:pt x="1578154" y="782073"/>
                  </a:lnTo>
                  <a:lnTo>
                    <a:pt x="1584506" y="782073"/>
                  </a:lnTo>
                  <a:lnTo>
                    <a:pt x="1584720" y="667773"/>
                  </a:lnTo>
                  <a:close/>
                </a:path>
                <a:path w="1586230" h="1357629">
                  <a:moveTo>
                    <a:pt x="7894" y="782073"/>
                  </a:moveTo>
                  <a:lnTo>
                    <a:pt x="811" y="782073"/>
                  </a:lnTo>
                  <a:lnTo>
                    <a:pt x="704" y="839223"/>
                  </a:lnTo>
                  <a:lnTo>
                    <a:pt x="7839" y="839223"/>
                  </a:lnTo>
                  <a:lnTo>
                    <a:pt x="7894" y="782073"/>
                  </a:lnTo>
                  <a:close/>
                </a:path>
                <a:path w="1586230" h="1357629">
                  <a:moveTo>
                    <a:pt x="1584506" y="782073"/>
                  </a:moveTo>
                  <a:lnTo>
                    <a:pt x="1578154" y="782073"/>
                  </a:lnTo>
                  <a:lnTo>
                    <a:pt x="1578046" y="839223"/>
                  </a:lnTo>
                  <a:lnTo>
                    <a:pt x="1584399" y="839223"/>
                  </a:lnTo>
                  <a:lnTo>
                    <a:pt x="1584506" y="782073"/>
                  </a:lnTo>
                  <a:close/>
                </a:path>
                <a:path w="1586230" h="1357629">
                  <a:moveTo>
                    <a:pt x="7839" y="839223"/>
                  </a:moveTo>
                  <a:lnTo>
                    <a:pt x="704" y="839223"/>
                  </a:lnTo>
                  <a:lnTo>
                    <a:pt x="645" y="870973"/>
                  </a:lnTo>
                  <a:lnTo>
                    <a:pt x="7809" y="870973"/>
                  </a:lnTo>
                  <a:lnTo>
                    <a:pt x="7839" y="839223"/>
                  </a:lnTo>
                  <a:close/>
                </a:path>
                <a:path w="1586230" h="1357629">
                  <a:moveTo>
                    <a:pt x="1584399" y="839223"/>
                  </a:moveTo>
                  <a:lnTo>
                    <a:pt x="1578046" y="839223"/>
                  </a:lnTo>
                  <a:lnTo>
                    <a:pt x="1577986" y="870973"/>
                  </a:lnTo>
                  <a:lnTo>
                    <a:pt x="1584339" y="870973"/>
                  </a:lnTo>
                  <a:lnTo>
                    <a:pt x="1584399" y="839223"/>
                  </a:lnTo>
                  <a:close/>
                </a:path>
                <a:path w="1586230" h="1357629">
                  <a:moveTo>
                    <a:pt x="7809" y="870973"/>
                  </a:moveTo>
                  <a:lnTo>
                    <a:pt x="645" y="870973"/>
                  </a:lnTo>
                  <a:lnTo>
                    <a:pt x="621" y="883673"/>
                  </a:lnTo>
                  <a:lnTo>
                    <a:pt x="7797" y="883673"/>
                  </a:lnTo>
                  <a:lnTo>
                    <a:pt x="7809" y="870973"/>
                  </a:lnTo>
                  <a:close/>
                </a:path>
                <a:path w="1586230" h="1357629">
                  <a:moveTo>
                    <a:pt x="1584339" y="870973"/>
                  </a:moveTo>
                  <a:lnTo>
                    <a:pt x="1577986" y="870973"/>
                  </a:lnTo>
                  <a:lnTo>
                    <a:pt x="1577962" y="883673"/>
                  </a:lnTo>
                  <a:lnTo>
                    <a:pt x="1584316" y="883673"/>
                  </a:lnTo>
                  <a:lnTo>
                    <a:pt x="1584339" y="870973"/>
                  </a:lnTo>
                  <a:close/>
                </a:path>
                <a:path w="1586230" h="1357629">
                  <a:moveTo>
                    <a:pt x="7797" y="883673"/>
                  </a:moveTo>
                  <a:lnTo>
                    <a:pt x="621" y="883673"/>
                  </a:lnTo>
                  <a:lnTo>
                    <a:pt x="604" y="892563"/>
                  </a:lnTo>
                  <a:lnTo>
                    <a:pt x="7789" y="892563"/>
                  </a:lnTo>
                  <a:lnTo>
                    <a:pt x="7797" y="883673"/>
                  </a:lnTo>
                  <a:close/>
                </a:path>
                <a:path w="1586230" h="1357629">
                  <a:moveTo>
                    <a:pt x="1584316" y="883673"/>
                  </a:moveTo>
                  <a:lnTo>
                    <a:pt x="1577962" y="883673"/>
                  </a:lnTo>
                  <a:lnTo>
                    <a:pt x="1577945" y="892563"/>
                  </a:lnTo>
                  <a:lnTo>
                    <a:pt x="1584299" y="892563"/>
                  </a:lnTo>
                  <a:lnTo>
                    <a:pt x="1584316" y="883673"/>
                  </a:lnTo>
                  <a:close/>
                </a:path>
                <a:path w="1586230" h="1357629">
                  <a:moveTo>
                    <a:pt x="7670" y="1019563"/>
                  </a:moveTo>
                  <a:lnTo>
                    <a:pt x="368" y="1019563"/>
                  </a:lnTo>
                  <a:lnTo>
                    <a:pt x="359" y="1023373"/>
                  </a:lnTo>
                  <a:lnTo>
                    <a:pt x="7665" y="1023373"/>
                  </a:lnTo>
                  <a:lnTo>
                    <a:pt x="7670" y="1019563"/>
                  </a:lnTo>
                  <a:close/>
                </a:path>
                <a:path w="1586230" h="1357629">
                  <a:moveTo>
                    <a:pt x="1584062" y="1019563"/>
                  </a:moveTo>
                  <a:lnTo>
                    <a:pt x="1577706" y="1019563"/>
                  </a:lnTo>
                  <a:lnTo>
                    <a:pt x="1577698" y="1023373"/>
                  </a:lnTo>
                  <a:lnTo>
                    <a:pt x="1584054" y="1023373"/>
                  </a:lnTo>
                  <a:lnTo>
                    <a:pt x="1584062" y="1019563"/>
                  </a:lnTo>
                  <a:close/>
                </a:path>
                <a:path w="1586230" h="1357629">
                  <a:moveTo>
                    <a:pt x="7674" y="1015753"/>
                  </a:moveTo>
                  <a:lnTo>
                    <a:pt x="376" y="1015753"/>
                  </a:lnTo>
                  <a:lnTo>
                    <a:pt x="368" y="1019563"/>
                  </a:lnTo>
                  <a:lnTo>
                    <a:pt x="7670" y="1019557"/>
                  </a:lnTo>
                  <a:lnTo>
                    <a:pt x="7674" y="1015753"/>
                  </a:lnTo>
                  <a:close/>
                </a:path>
                <a:path w="1586230" h="1357629">
                  <a:moveTo>
                    <a:pt x="1584070" y="1015753"/>
                  </a:moveTo>
                  <a:lnTo>
                    <a:pt x="1577714" y="1015753"/>
                  </a:lnTo>
                  <a:lnTo>
                    <a:pt x="1577710" y="1018298"/>
                  </a:lnTo>
                  <a:lnTo>
                    <a:pt x="1584063" y="1018293"/>
                  </a:lnTo>
                  <a:lnTo>
                    <a:pt x="1584070" y="1015753"/>
                  </a:lnTo>
                  <a:close/>
                </a:path>
                <a:path w="1586230" h="1357629">
                  <a:moveTo>
                    <a:pt x="7682" y="1006863"/>
                  </a:moveTo>
                  <a:lnTo>
                    <a:pt x="392" y="1006863"/>
                  </a:lnTo>
                  <a:lnTo>
                    <a:pt x="376" y="1015753"/>
                  </a:lnTo>
                  <a:lnTo>
                    <a:pt x="7674" y="1015747"/>
                  </a:lnTo>
                  <a:lnTo>
                    <a:pt x="7682" y="1006863"/>
                  </a:lnTo>
                  <a:close/>
                </a:path>
                <a:path w="1586230" h="1357629">
                  <a:moveTo>
                    <a:pt x="1577717" y="1014488"/>
                  </a:moveTo>
                  <a:lnTo>
                    <a:pt x="7674" y="1015753"/>
                  </a:lnTo>
                  <a:lnTo>
                    <a:pt x="1577714" y="1015753"/>
                  </a:lnTo>
                  <a:lnTo>
                    <a:pt x="1577717" y="1014488"/>
                  </a:lnTo>
                  <a:close/>
                </a:path>
                <a:path w="1586230" h="1357629">
                  <a:moveTo>
                    <a:pt x="1584085" y="1006863"/>
                  </a:moveTo>
                  <a:lnTo>
                    <a:pt x="1577731" y="1006863"/>
                  </a:lnTo>
                  <a:lnTo>
                    <a:pt x="1577717" y="1014488"/>
                  </a:lnTo>
                  <a:lnTo>
                    <a:pt x="1584070" y="1014483"/>
                  </a:lnTo>
                  <a:lnTo>
                    <a:pt x="1584085" y="1006863"/>
                  </a:lnTo>
                  <a:close/>
                </a:path>
                <a:path w="1586230" h="1357629">
                  <a:moveTo>
                    <a:pt x="7692" y="996703"/>
                  </a:moveTo>
                  <a:lnTo>
                    <a:pt x="411" y="996703"/>
                  </a:lnTo>
                  <a:lnTo>
                    <a:pt x="392" y="1006863"/>
                  </a:lnTo>
                  <a:lnTo>
                    <a:pt x="7682" y="1006857"/>
                  </a:lnTo>
                  <a:lnTo>
                    <a:pt x="7692" y="996703"/>
                  </a:lnTo>
                  <a:close/>
                </a:path>
                <a:path w="1586230" h="1357629">
                  <a:moveTo>
                    <a:pt x="1577734" y="1005598"/>
                  </a:moveTo>
                  <a:lnTo>
                    <a:pt x="7682" y="1006863"/>
                  </a:lnTo>
                  <a:lnTo>
                    <a:pt x="1577731" y="1006863"/>
                  </a:lnTo>
                  <a:lnTo>
                    <a:pt x="1577734" y="1005598"/>
                  </a:lnTo>
                  <a:close/>
                </a:path>
                <a:path w="1586230" h="1357629">
                  <a:moveTo>
                    <a:pt x="1584106" y="996703"/>
                  </a:moveTo>
                  <a:lnTo>
                    <a:pt x="1577750" y="996703"/>
                  </a:lnTo>
                  <a:lnTo>
                    <a:pt x="1577734" y="1005598"/>
                  </a:lnTo>
                  <a:lnTo>
                    <a:pt x="1584087" y="1005593"/>
                  </a:lnTo>
                  <a:lnTo>
                    <a:pt x="1584106" y="996703"/>
                  </a:lnTo>
                  <a:close/>
                </a:path>
                <a:path w="1586230" h="1357629">
                  <a:moveTo>
                    <a:pt x="1577743" y="999243"/>
                  </a:moveTo>
                  <a:lnTo>
                    <a:pt x="7688" y="1000513"/>
                  </a:lnTo>
                  <a:lnTo>
                    <a:pt x="1577742" y="1000513"/>
                  </a:lnTo>
                  <a:lnTo>
                    <a:pt x="1577743" y="999243"/>
                  </a:lnTo>
                  <a:close/>
                </a:path>
                <a:path w="1586230" h="1357629">
                  <a:moveTo>
                    <a:pt x="7693" y="995439"/>
                  </a:moveTo>
                  <a:lnTo>
                    <a:pt x="7692" y="996703"/>
                  </a:lnTo>
                  <a:lnTo>
                    <a:pt x="1577751" y="996698"/>
                  </a:lnTo>
                  <a:lnTo>
                    <a:pt x="7693" y="995439"/>
                  </a:lnTo>
                  <a:close/>
                </a:path>
                <a:path w="1586230" h="1357629">
                  <a:moveTo>
                    <a:pt x="1584130" y="984003"/>
                  </a:moveTo>
                  <a:lnTo>
                    <a:pt x="1577775" y="984003"/>
                  </a:lnTo>
                  <a:lnTo>
                    <a:pt x="1577751" y="996698"/>
                  </a:lnTo>
                  <a:lnTo>
                    <a:pt x="1584106" y="996703"/>
                  </a:lnTo>
                  <a:lnTo>
                    <a:pt x="1584130" y="984003"/>
                  </a:lnTo>
                  <a:close/>
                </a:path>
                <a:path w="1586230" h="1357629">
                  <a:moveTo>
                    <a:pt x="7704" y="984003"/>
                  </a:moveTo>
                  <a:lnTo>
                    <a:pt x="435" y="984003"/>
                  </a:lnTo>
                  <a:lnTo>
                    <a:pt x="411" y="995433"/>
                  </a:lnTo>
                  <a:lnTo>
                    <a:pt x="7693" y="995439"/>
                  </a:lnTo>
                  <a:lnTo>
                    <a:pt x="7704" y="984003"/>
                  </a:lnTo>
                  <a:close/>
                </a:path>
                <a:path w="1586230" h="1357629">
                  <a:moveTo>
                    <a:pt x="1577767" y="986543"/>
                  </a:moveTo>
                  <a:lnTo>
                    <a:pt x="7700" y="987813"/>
                  </a:lnTo>
                  <a:lnTo>
                    <a:pt x="1577766" y="987813"/>
                  </a:lnTo>
                  <a:lnTo>
                    <a:pt x="1577767" y="986543"/>
                  </a:lnTo>
                  <a:close/>
                </a:path>
                <a:path w="1586230" h="1357629">
                  <a:moveTo>
                    <a:pt x="7710" y="977653"/>
                  </a:moveTo>
                  <a:lnTo>
                    <a:pt x="447" y="977653"/>
                  </a:lnTo>
                  <a:lnTo>
                    <a:pt x="435" y="984003"/>
                  </a:lnTo>
                  <a:lnTo>
                    <a:pt x="7704" y="983997"/>
                  </a:lnTo>
                  <a:lnTo>
                    <a:pt x="7710" y="977653"/>
                  </a:lnTo>
                  <a:close/>
                </a:path>
                <a:path w="1586230" h="1357629">
                  <a:moveTo>
                    <a:pt x="1577777" y="982738"/>
                  </a:moveTo>
                  <a:lnTo>
                    <a:pt x="7704" y="984003"/>
                  </a:lnTo>
                  <a:lnTo>
                    <a:pt x="1577775" y="984003"/>
                  </a:lnTo>
                  <a:lnTo>
                    <a:pt x="1577777" y="982738"/>
                  </a:lnTo>
                  <a:close/>
                </a:path>
                <a:path w="1586230" h="1357629">
                  <a:moveTo>
                    <a:pt x="1584142" y="977653"/>
                  </a:moveTo>
                  <a:lnTo>
                    <a:pt x="1577787" y="977653"/>
                  </a:lnTo>
                  <a:lnTo>
                    <a:pt x="1577777" y="982738"/>
                  </a:lnTo>
                  <a:lnTo>
                    <a:pt x="1584130" y="982733"/>
                  </a:lnTo>
                  <a:lnTo>
                    <a:pt x="1584142" y="977653"/>
                  </a:lnTo>
                  <a:close/>
                </a:path>
                <a:path w="1586230" h="1357629">
                  <a:moveTo>
                    <a:pt x="7711" y="976389"/>
                  </a:moveTo>
                  <a:lnTo>
                    <a:pt x="7710" y="977653"/>
                  </a:lnTo>
                  <a:lnTo>
                    <a:pt x="1577787" y="977648"/>
                  </a:lnTo>
                  <a:lnTo>
                    <a:pt x="7711" y="976389"/>
                  </a:lnTo>
                  <a:close/>
                </a:path>
                <a:path w="1586230" h="1357629">
                  <a:moveTo>
                    <a:pt x="1584157" y="968763"/>
                  </a:moveTo>
                  <a:lnTo>
                    <a:pt x="1577803" y="968763"/>
                  </a:lnTo>
                  <a:lnTo>
                    <a:pt x="1577787" y="977648"/>
                  </a:lnTo>
                  <a:lnTo>
                    <a:pt x="1584142" y="977653"/>
                  </a:lnTo>
                  <a:lnTo>
                    <a:pt x="1584157" y="968763"/>
                  </a:lnTo>
                  <a:close/>
                </a:path>
                <a:path w="1586230" h="1357629">
                  <a:moveTo>
                    <a:pt x="7718" y="968763"/>
                  </a:moveTo>
                  <a:lnTo>
                    <a:pt x="464" y="968763"/>
                  </a:lnTo>
                  <a:lnTo>
                    <a:pt x="447" y="976383"/>
                  </a:lnTo>
                  <a:lnTo>
                    <a:pt x="7711" y="976389"/>
                  </a:lnTo>
                  <a:lnTo>
                    <a:pt x="7716" y="971303"/>
                  </a:lnTo>
                  <a:lnTo>
                    <a:pt x="1577799" y="971303"/>
                  </a:lnTo>
                  <a:lnTo>
                    <a:pt x="7716" y="970033"/>
                  </a:lnTo>
                  <a:lnTo>
                    <a:pt x="7718" y="968763"/>
                  </a:lnTo>
                  <a:close/>
                </a:path>
                <a:path w="1586230" h="1357629">
                  <a:moveTo>
                    <a:pt x="7739" y="947173"/>
                  </a:moveTo>
                  <a:lnTo>
                    <a:pt x="503" y="947173"/>
                  </a:lnTo>
                  <a:lnTo>
                    <a:pt x="464" y="968763"/>
                  </a:lnTo>
                  <a:lnTo>
                    <a:pt x="7718" y="968757"/>
                  </a:lnTo>
                  <a:lnTo>
                    <a:pt x="7739" y="947173"/>
                  </a:lnTo>
                  <a:close/>
                </a:path>
                <a:path w="1586230" h="1357629">
                  <a:moveTo>
                    <a:pt x="1577806" y="967498"/>
                  </a:moveTo>
                  <a:lnTo>
                    <a:pt x="7718" y="968763"/>
                  </a:lnTo>
                  <a:lnTo>
                    <a:pt x="1577803" y="968763"/>
                  </a:lnTo>
                  <a:lnTo>
                    <a:pt x="1577806" y="967498"/>
                  </a:lnTo>
                  <a:close/>
                </a:path>
                <a:path w="1586230" h="1357629">
                  <a:moveTo>
                    <a:pt x="1584199" y="947173"/>
                  </a:moveTo>
                  <a:lnTo>
                    <a:pt x="1577844" y="947173"/>
                  </a:lnTo>
                  <a:lnTo>
                    <a:pt x="1577806" y="967498"/>
                  </a:lnTo>
                  <a:lnTo>
                    <a:pt x="1584158" y="967493"/>
                  </a:lnTo>
                  <a:lnTo>
                    <a:pt x="1584199" y="947173"/>
                  </a:lnTo>
                  <a:close/>
                </a:path>
                <a:path w="1586230" h="1357629">
                  <a:moveTo>
                    <a:pt x="504" y="945903"/>
                  </a:moveTo>
                  <a:lnTo>
                    <a:pt x="503" y="947173"/>
                  </a:lnTo>
                  <a:lnTo>
                    <a:pt x="504" y="945903"/>
                  </a:lnTo>
                  <a:close/>
                </a:path>
                <a:path w="1586230" h="1357629">
                  <a:moveTo>
                    <a:pt x="1584206" y="943363"/>
                  </a:moveTo>
                  <a:lnTo>
                    <a:pt x="1577851" y="943363"/>
                  </a:lnTo>
                  <a:lnTo>
                    <a:pt x="1577842" y="945903"/>
                  </a:lnTo>
                  <a:lnTo>
                    <a:pt x="1570671" y="945909"/>
                  </a:lnTo>
                  <a:lnTo>
                    <a:pt x="1584199" y="947173"/>
                  </a:lnTo>
                  <a:lnTo>
                    <a:pt x="1584206" y="943363"/>
                  </a:lnTo>
                  <a:close/>
                </a:path>
                <a:path w="1586230" h="1357629">
                  <a:moveTo>
                    <a:pt x="7742" y="943363"/>
                  </a:moveTo>
                  <a:lnTo>
                    <a:pt x="511" y="943363"/>
                  </a:lnTo>
                  <a:lnTo>
                    <a:pt x="507" y="945903"/>
                  </a:lnTo>
                  <a:lnTo>
                    <a:pt x="7740" y="945909"/>
                  </a:lnTo>
                  <a:lnTo>
                    <a:pt x="7742" y="943363"/>
                  </a:lnTo>
                  <a:close/>
                </a:path>
                <a:path w="1586230" h="1357629">
                  <a:moveTo>
                    <a:pt x="7747" y="938283"/>
                  </a:moveTo>
                  <a:lnTo>
                    <a:pt x="521" y="938283"/>
                  </a:lnTo>
                  <a:lnTo>
                    <a:pt x="511" y="943363"/>
                  </a:lnTo>
                  <a:lnTo>
                    <a:pt x="7742" y="943357"/>
                  </a:lnTo>
                  <a:lnTo>
                    <a:pt x="7747" y="938283"/>
                  </a:lnTo>
                  <a:close/>
                </a:path>
                <a:path w="1586230" h="1357629">
                  <a:moveTo>
                    <a:pt x="1577854" y="942098"/>
                  </a:moveTo>
                  <a:lnTo>
                    <a:pt x="7742" y="943363"/>
                  </a:lnTo>
                  <a:lnTo>
                    <a:pt x="1577851" y="943363"/>
                  </a:lnTo>
                  <a:lnTo>
                    <a:pt x="1577854" y="942098"/>
                  </a:lnTo>
                  <a:close/>
                </a:path>
                <a:path w="1586230" h="1357629">
                  <a:moveTo>
                    <a:pt x="1584216" y="938283"/>
                  </a:moveTo>
                  <a:lnTo>
                    <a:pt x="1577861" y="938283"/>
                  </a:lnTo>
                  <a:lnTo>
                    <a:pt x="1577854" y="942098"/>
                  </a:lnTo>
                  <a:lnTo>
                    <a:pt x="1584206" y="942093"/>
                  </a:lnTo>
                  <a:lnTo>
                    <a:pt x="1584216" y="938283"/>
                  </a:lnTo>
                  <a:close/>
                </a:path>
                <a:path w="1586230" h="1357629">
                  <a:moveTo>
                    <a:pt x="7789" y="893833"/>
                  </a:moveTo>
                  <a:lnTo>
                    <a:pt x="604" y="893833"/>
                  </a:lnTo>
                  <a:lnTo>
                    <a:pt x="521" y="938283"/>
                  </a:lnTo>
                  <a:lnTo>
                    <a:pt x="7747" y="938277"/>
                  </a:lnTo>
                  <a:lnTo>
                    <a:pt x="7789" y="893833"/>
                  </a:lnTo>
                  <a:close/>
                </a:path>
                <a:path w="1586230" h="1357629">
                  <a:moveTo>
                    <a:pt x="1577863" y="937018"/>
                  </a:moveTo>
                  <a:lnTo>
                    <a:pt x="7747" y="938283"/>
                  </a:lnTo>
                  <a:lnTo>
                    <a:pt x="1577861" y="938283"/>
                  </a:lnTo>
                  <a:lnTo>
                    <a:pt x="1577863" y="937018"/>
                  </a:lnTo>
                  <a:close/>
                </a:path>
                <a:path w="1586230" h="1357629">
                  <a:moveTo>
                    <a:pt x="1584299" y="893833"/>
                  </a:moveTo>
                  <a:lnTo>
                    <a:pt x="1577945" y="893833"/>
                  </a:lnTo>
                  <a:lnTo>
                    <a:pt x="1577863" y="937018"/>
                  </a:lnTo>
                  <a:lnTo>
                    <a:pt x="1584216" y="937013"/>
                  </a:lnTo>
                  <a:lnTo>
                    <a:pt x="1584299" y="893833"/>
                  </a:lnTo>
                  <a:close/>
                </a:path>
                <a:path w="1586230" h="1357629">
                  <a:moveTo>
                    <a:pt x="7765" y="919233"/>
                  </a:moveTo>
                  <a:lnTo>
                    <a:pt x="7764" y="920503"/>
                  </a:lnTo>
                  <a:lnTo>
                    <a:pt x="1577895" y="920503"/>
                  </a:lnTo>
                  <a:lnTo>
                    <a:pt x="7765" y="919233"/>
                  </a:lnTo>
                  <a:close/>
                </a:path>
                <a:path w="1586230" h="1357629">
                  <a:moveTo>
                    <a:pt x="1436108" y="1354861"/>
                  </a:moveTo>
                  <a:lnTo>
                    <a:pt x="152138" y="1354861"/>
                  </a:lnTo>
                  <a:lnTo>
                    <a:pt x="152138" y="1355115"/>
                  </a:lnTo>
                  <a:lnTo>
                    <a:pt x="791583" y="1356131"/>
                  </a:lnTo>
                  <a:lnTo>
                    <a:pt x="1434838" y="1356131"/>
                  </a:lnTo>
                  <a:lnTo>
                    <a:pt x="1434838" y="1357147"/>
                  </a:lnTo>
                  <a:lnTo>
                    <a:pt x="1436108" y="1357147"/>
                  </a:lnTo>
                  <a:lnTo>
                    <a:pt x="1436108" y="1354861"/>
                  </a:lnTo>
                  <a:close/>
                </a:path>
                <a:path w="1586230" h="1357629">
                  <a:moveTo>
                    <a:pt x="1438648" y="1352321"/>
                  </a:moveTo>
                  <a:lnTo>
                    <a:pt x="149598" y="1352321"/>
                  </a:lnTo>
                  <a:lnTo>
                    <a:pt x="149598" y="1354861"/>
                  </a:lnTo>
                  <a:lnTo>
                    <a:pt x="150868" y="1354861"/>
                  </a:lnTo>
                  <a:lnTo>
                    <a:pt x="150868" y="1353591"/>
                  </a:lnTo>
                  <a:lnTo>
                    <a:pt x="1438648" y="1353591"/>
                  </a:lnTo>
                  <a:lnTo>
                    <a:pt x="1438648" y="1352321"/>
                  </a:lnTo>
                  <a:close/>
                </a:path>
                <a:path w="1586230" h="1357629">
                  <a:moveTo>
                    <a:pt x="1438648" y="1353591"/>
                  </a:moveTo>
                  <a:lnTo>
                    <a:pt x="1437378" y="1353591"/>
                  </a:lnTo>
                  <a:lnTo>
                    <a:pt x="1437378" y="1354861"/>
                  </a:lnTo>
                  <a:lnTo>
                    <a:pt x="1438648" y="1354861"/>
                  </a:lnTo>
                  <a:lnTo>
                    <a:pt x="1438648" y="1353591"/>
                  </a:lnTo>
                  <a:close/>
                </a:path>
                <a:path w="1586230" h="1357629">
                  <a:moveTo>
                    <a:pt x="1441188" y="1351051"/>
                  </a:moveTo>
                  <a:lnTo>
                    <a:pt x="148328" y="1351051"/>
                  </a:lnTo>
                  <a:lnTo>
                    <a:pt x="148328" y="1352321"/>
                  </a:lnTo>
                  <a:lnTo>
                    <a:pt x="1441188" y="1352321"/>
                  </a:lnTo>
                  <a:lnTo>
                    <a:pt x="1441188" y="1351051"/>
                  </a:lnTo>
                  <a:close/>
                </a:path>
                <a:path w="1586230" h="1357629">
                  <a:moveTo>
                    <a:pt x="144518" y="1348765"/>
                  </a:moveTo>
                  <a:lnTo>
                    <a:pt x="144518" y="1351051"/>
                  </a:lnTo>
                  <a:lnTo>
                    <a:pt x="145788" y="1351051"/>
                  </a:lnTo>
                  <a:lnTo>
                    <a:pt x="145788" y="1349781"/>
                  </a:lnTo>
                  <a:lnTo>
                    <a:pt x="792218" y="1349781"/>
                  </a:lnTo>
                  <a:lnTo>
                    <a:pt x="144518" y="1348765"/>
                  </a:lnTo>
                  <a:close/>
                </a:path>
                <a:path w="1586230" h="1357629">
                  <a:moveTo>
                    <a:pt x="1443728" y="1350924"/>
                  </a:moveTo>
                  <a:lnTo>
                    <a:pt x="1442458" y="1350924"/>
                  </a:lnTo>
                  <a:lnTo>
                    <a:pt x="1442458" y="1351051"/>
                  </a:lnTo>
                  <a:lnTo>
                    <a:pt x="1443728" y="1351051"/>
                  </a:lnTo>
                  <a:lnTo>
                    <a:pt x="1443728" y="1350924"/>
                  </a:lnTo>
                  <a:close/>
                </a:path>
                <a:path w="1586230" h="1357629">
                  <a:moveTo>
                    <a:pt x="1578348" y="1222763"/>
                  </a:moveTo>
                  <a:lnTo>
                    <a:pt x="1577320" y="1222763"/>
                  </a:lnTo>
                  <a:lnTo>
                    <a:pt x="1577318" y="1224033"/>
                  </a:lnTo>
                  <a:lnTo>
                    <a:pt x="1578348" y="1224033"/>
                  </a:lnTo>
                  <a:lnTo>
                    <a:pt x="1578348" y="1222763"/>
                  </a:lnTo>
                  <a:close/>
                </a:path>
                <a:path w="1586230" h="1357629">
                  <a:moveTo>
                    <a:pt x="7483" y="1216413"/>
                  </a:moveTo>
                  <a:lnTo>
                    <a:pt x="3548" y="1216413"/>
                  </a:lnTo>
                  <a:lnTo>
                    <a:pt x="3548" y="1217683"/>
                  </a:lnTo>
                  <a:lnTo>
                    <a:pt x="4818" y="1217683"/>
                  </a:lnTo>
                  <a:lnTo>
                    <a:pt x="4818" y="1218953"/>
                  </a:lnTo>
                  <a:lnTo>
                    <a:pt x="6088" y="1218953"/>
                  </a:lnTo>
                  <a:lnTo>
                    <a:pt x="6088" y="1222763"/>
                  </a:lnTo>
                  <a:lnTo>
                    <a:pt x="7358" y="1222763"/>
                  </a:lnTo>
                  <a:lnTo>
                    <a:pt x="7478" y="1221493"/>
                  </a:lnTo>
                  <a:lnTo>
                    <a:pt x="7483" y="1216413"/>
                  </a:lnTo>
                  <a:close/>
                </a:path>
                <a:path w="1586230" h="1357629">
                  <a:moveTo>
                    <a:pt x="1580888" y="1221493"/>
                  </a:moveTo>
                  <a:lnTo>
                    <a:pt x="1579618" y="1221493"/>
                  </a:lnTo>
                  <a:lnTo>
                    <a:pt x="1579618" y="1222763"/>
                  </a:lnTo>
                  <a:lnTo>
                    <a:pt x="1580888" y="1222763"/>
                  </a:lnTo>
                  <a:lnTo>
                    <a:pt x="1580888" y="1221493"/>
                  </a:lnTo>
                  <a:close/>
                </a:path>
                <a:path w="1586230" h="1357629">
                  <a:moveTo>
                    <a:pt x="1583428" y="1216413"/>
                  </a:moveTo>
                  <a:lnTo>
                    <a:pt x="1577332" y="1216413"/>
                  </a:lnTo>
                  <a:lnTo>
                    <a:pt x="1577323" y="1221493"/>
                  </a:lnTo>
                  <a:lnTo>
                    <a:pt x="1582158" y="1221493"/>
                  </a:lnTo>
                  <a:lnTo>
                    <a:pt x="1582158" y="1218953"/>
                  </a:lnTo>
                  <a:lnTo>
                    <a:pt x="1583428" y="1218953"/>
                  </a:lnTo>
                  <a:lnTo>
                    <a:pt x="1583428" y="1216413"/>
                  </a:lnTo>
                  <a:close/>
                </a:path>
                <a:path w="1586230" h="1357629">
                  <a:moveTo>
                    <a:pt x="2278" y="1215143"/>
                  </a:moveTo>
                  <a:lnTo>
                    <a:pt x="1008" y="1215143"/>
                  </a:lnTo>
                  <a:lnTo>
                    <a:pt x="1008" y="1216413"/>
                  </a:lnTo>
                  <a:lnTo>
                    <a:pt x="2278" y="1216413"/>
                  </a:lnTo>
                  <a:lnTo>
                    <a:pt x="2278" y="1215143"/>
                  </a:lnTo>
                  <a:close/>
                </a:path>
                <a:path w="1586230" h="1357629">
                  <a:moveTo>
                    <a:pt x="7489" y="1210063"/>
                  </a:moveTo>
                  <a:lnTo>
                    <a:pt x="9" y="1210063"/>
                  </a:lnTo>
                  <a:lnTo>
                    <a:pt x="0" y="1215143"/>
                  </a:lnTo>
                  <a:lnTo>
                    <a:pt x="7484" y="1215143"/>
                  </a:lnTo>
                  <a:lnTo>
                    <a:pt x="7489" y="1210063"/>
                  </a:lnTo>
                  <a:close/>
                </a:path>
                <a:path w="1586230" h="1357629">
                  <a:moveTo>
                    <a:pt x="1583704" y="1210063"/>
                  </a:moveTo>
                  <a:lnTo>
                    <a:pt x="1577344" y="1210063"/>
                  </a:lnTo>
                  <a:lnTo>
                    <a:pt x="1577335" y="1215143"/>
                  </a:lnTo>
                  <a:lnTo>
                    <a:pt x="1583694" y="1215143"/>
                  </a:lnTo>
                  <a:lnTo>
                    <a:pt x="1583704" y="1210063"/>
                  </a:lnTo>
                  <a:close/>
                </a:path>
                <a:path w="1586230" h="1357629">
                  <a:moveTo>
                    <a:pt x="7495" y="1203713"/>
                  </a:moveTo>
                  <a:lnTo>
                    <a:pt x="21" y="1203713"/>
                  </a:lnTo>
                  <a:lnTo>
                    <a:pt x="11" y="1208793"/>
                  </a:lnTo>
                  <a:lnTo>
                    <a:pt x="7490" y="1208793"/>
                  </a:lnTo>
                  <a:lnTo>
                    <a:pt x="7495" y="1203713"/>
                  </a:lnTo>
                  <a:close/>
                </a:path>
                <a:path w="1586230" h="1357629">
                  <a:moveTo>
                    <a:pt x="1583716" y="1203713"/>
                  </a:moveTo>
                  <a:lnTo>
                    <a:pt x="1577356" y="1203713"/>
                  </a:lnTo>
                  <a:lnTo>
                    <a:pt x="1577347" y="1208793"/>
                  </a:lnTo>
                  <a:lnTo>
                    <a:pt x="1583706" y="1208793"/>
                  </a:lnTo>
                  <a:lnTo>
                    <a:pt x="1583716" y="1203713"/>
                  </a:lnTo>
                  <a:close/>
                </a:path>
                <a:path w="1586230" h="1357629">
                  <a:moveTo>
                    <a:pt x="7501" y="1197363"/>
                  </a:moveTo>
                  <a:lnTo>
                    <a:pt x="33" y="1197363"/>
                  </a:lnTo>
                  <a:lnTo>
                    <a:pt x="23" y="1202443"/>
                  </a:lnTo>
                  <a:lnTo>
                    <a:pt x="7496" y="1202443"/>
                  </a:lnTo>
                  <a:lnTo>
                    <a:pt x="7501" y="1197363"/>
                  </a:lnTo>
                  <a:close/>
                </a:path>
                <a:path w="1586230" h="1357629">
                  <a:moveTo>
                    <a:pt x="1583728" y="1197363"/>
                  </a:moveTo>
                  <a:lnTo>
                    <a:pt x="1577368" y="1197363"/>
                  </a:lnTo>
                  <a:lnTo>
                    <a:pt x="1577359" y="1202443"/>
                  </a:lnTo>
                  <a:lnTo>
                    <a:pt x="1583718" y="1202443"/>
                  </a:lnTo>
                  <a:lnTo>
                    <a:pt x="1583728" y="1197363"/>
                  </a:lnTo>
                  <a:close/>
                </a:path>
                <a:path w="1586230" h="1357629">
                  <a:moveTo>
                    <a:pt x="7507" y="1191013"/>
                  </a:moveTo>
                  <a:lnTo>
                    <a:pt x="45" y="1191013"/>
                  </a:lnTo>
                  <a:lnTo>
                    <a:pt x="35" y="1196093"/>
                  </a:lnTo>
                  <a:lnTo>
                    <a:pt x="7502" y="1196093"/>
                  </a:lnTo>
                  <a:lnTo>
                    <a:pt x="7507" y="1191013"/>
                  </a:lnTo>
                  <a:close/>
                </a:path>
                <a:path w="1586230" h="1357629">
                  <a:moveTo>
                    <a:pt x="1583739" y="1191013"/>
                  </a:moveTo>
                  <a:lnTo>
                    <a:pt x="1577380" y="1191013"/>
                  </a:lnTo>
                  <a:lnTo>
                    <a:pt x="1577371" y="1196093"/>
                  </a:lnTo>
                  <a:lnTo>
                    <a:pt x="1583730" y="1196093"/>
                  </a:lnTo>
                  <a:lnTo>
                    <a:pt x="1583739" y="1191013"/>
                  </a:lnTo>
                  <a:close/>
                </a:path>
                <a:path w="1586230" h="1357629">
                  <a:moveTo>
                    <a:pt x="7513" y="1184663"/>
                  </a:moveTo>
                  <a:lnTo>
                    <a:pt x="57" y="1184663"/>
                  </a:lnTo>
                  <a:lnTo>
                    <a:pt x="47" y="1189743"/>
                  </a:lnTo>
                  <a:lnTo>
                    <a:pt x="7508" y="1189743"/>
                  </a:lnTo>
                  <a:lnTo>
                    <a:pt x="7513" y="1184663"/>
                  </a:lnTo>
                  <a:close/>
                </a:path>
                <a:path w="1586230" h="1357629">
                  <a:moveTo>
                    <a:pt x="1583751" y="1184663"/>
                  </a:moveTo>
                  <a:lnTo>
                    <a:pt x="1577392" y="1184663"/>
                  </a:lnTo>
                  <a:lnTo>
                    <a:pt x="1577383" y="1189743"/>
                  </a:lnTo>
                  <a:lnTo>
                    <a:pt x="1583742" y="1189743"/>
                  </a:lnTo>
                  <a:lnTo>
                    <a:pt x="1583751" y="1184663"/>
                  </a:lnTo>
                  <a:close/>
                </a:path>
                <a:path w="1586230" h="1357629">
                  <a:moveTo>
                    <a:pt x="7519" y="1178313"/>
                  </a:moveTo>
                  <a:lnTo>
                    <a:pt x="69" y="1178313"/>
                  </a:lnTo>
                  <a:lnTo>
                    <a:pt x="59" y="1183393"/>
                  </a:lnTo>
                  <a:lnTo>
                    <a:pt x="7514" y="1183393"/>
                  </a:lnTo>
                  <a:lnTo>
                    <a:pt x="7519" y="1178313"/>
                  </a:lnTo>
                  <a:close/>
                </a:path>
                <a:path w="1586230" h="1357629">
                  <a:moveTo>
                    <a:pt x="1583763" y="1178313"/>
                  </a:moveTo>
                  <a:lnTo>
                    <a:pt x="1577404" y="1178313"/>
                  </a:lnTo>
                  <a:lnTo>
                    <a:pt x="1577395" y="1183393"/>
                  </a:lnTo>
                  <a:lnTo>
                    <a:pt x="1583754" y="1183393"/>
                  </a:lnTo>
                  <a:lnTo>
                    <a:pt x="1583763" y="1178313"/>
                  </a:lnTo>
                  <a:close/>
                </a:path>
                <a:path w="1586230" h="1357629">
                  <a:moveTo>
                    <a:pt x="7525" y="1171963"/>
                  </a:moveTo>
                  <a:lnTo>
                    <a:pt x="80" y="1171963"/>
                  </a:lnTo>
                  <a:lnTo>
                    <a:pt x="71" y="1177043"/>
                  </a:lnTo>
                  <a:lnTo>
                    <a:pt x="7520" y="1177043"/>
                  </a:lnTo>
                  <a:lnTo>
                    <a:pt x="7525" y="1171963"/>
                  </a:lnTo>
                  <a:close/>
                </a:path>
                <a:path w="1586230" h="1357629">
                  <a:moveTo>
                    <a:pt x="1583775" y="1171963"/>
                  </a:moveTo>
                  <a:lnTo>
                    <a:pt x="1577416" y="1171963"/>
                  </a:lnTo>
                  <a:lnTo>
                    <a:pt x="1577407" y="1177043"/>
                  </a:lnTo>
                  <a:lnTo>
                    <a:pt x="1583766" y="1177043"/>
                  </a:lnTo>
                  <a:lnTo>
                    <a:pt x="1583775" y="1171963"/>
                  </a:lnTo>
                  <a:close/>
                </a:path>
                <a:path w="1586230" h="1357629">
                  <a:moveTo>
                    <a:pt x="7531" y="1165613"/>
                  </a:moveTo>
                  <a:lnTo>
                    <a:pt x="92" y="1165613"/>
                  </a:lnTo>
                  <a:lnTo>
                    <a:pt x="83" y="1170693"/>
                  </a:lnTo>
                  <a:lnTo>
                    <a:pt x="7526" y="1170693"/>
                  </a:lnTo>
                  <a:lnTo>
                    <a:pt x="7531" y="1165613"/>
                  </a:lnTo>
                  <a:close/>
                </a:path>
                <a:path w="1586230" h="1357629">
                  <a:moveTo>
                    <a:pt x="1583787" y="1165613"/>
                  </a:moveTo>
                  <a:lnTo>
                    <a:pt x="1577428" y="1165613"/>
                  </a:lnTo>
                  <a:lnTo>
                    <a:pt x="1577419" y="1170693"/>
                  </a:lnTo>
                  <a:lnTo>
                    <a:pt x="1583778" y="1170693"/>
                  </a:lnTo>
                  <a:lnTo>
                    <a:pt x="1583787" y="1165613"/>
                  </a:lnTo>
                  <a:close/>
                </a:path>
                <a:path w="1586230" h="1357629">
                  <a:moveTo>
                    <a:pt x="7543" y="1152913"/>
                  </a:moveTo>
                  <a:lnTo>
                    <a:pt x="116" y="1152913"/>
                  </a:lnTo>
                  <a:lnTo>
                    <a:pt x="95" y="1164343"/>
                  </a:lnTo>
                  <a:lnTo>
                    <a:pt x="7532" y="1164343"/>
                  </a:lnTo>
                  <a:lnTo>
                    <a:pt x="7543" y="1152913"/>
                  </a:lnTo>
                  <a:close/>
                </a:path>
                <a:path w="1586230" h="1357629">
                  <a:moveTo>
                    <a:pt x="1583811" y="1152913"/>
                  </a:moveTo>
                  <a:lnTo>
                    <a:pt x="1577453" y="1152913"/>
                  </a:lnTo>
                  <a:lnTo>
                    <a:pt x="1577431" y="1164343"/>
                  </a:lnTo>
                  <a:lnTo>
                    <a:pt x="1583789" y="1164343"/>
                  </a:lnTo>
                  <a:lnTo>
                    <a:pt x="1583811" y="1152913"/>
                  </a:lnTo>
                  <a:close/>
                </a:path>
                <a:path w="1586230" h="1357629">
                  <a:moveTo>
                    <a:pt x="7549" y="1146563"/>
                  </a:moveTo>
                  <a:lnTo>
                    <a:pt x="128" y="1146563"/>
                  </a:lnTo>
                  <a:lnTo>
                    <a:pt x="119" y="1151643"/>
                  </a:lnTo>
                  <a:lnTo>
                    <a:pt x="7544" y="1151643"/>
                  </a:lnTo>
                  <a:lnTo>
                    <a:pt x="7549" y="1146563"/>
                  </a:lnTo>
                  <a:close/>
                </a:path>
                <a:path w="1586230" h="1357629">
                  <a:moveTo>
                    <a:pt x="1583823" y="1146563"/>
                  </a:moveTo>
                  <a:lnTo>
                    <a:pt x="1577465" y="1146563"/>
                  </a:lnTo>
                  <a:lnTo>
                    <a:pt x="1577455" y="1151643"/>
                  </a:lnTo>
                  <a:lnTo>
                    <a:pt x="1583813" y="1151643"/>
                  </a:lnTo>
                  <a:lnTo>
                    <a:pt x="1583823" y="1146563"/>
                  </a:lnTo>
                  <a:close/>
                </a:path>
                <a:path w="1586230" h="1357629">
                  <a:moveTo>
                    <a:pt x="7561" y="1133863"/>
                  </a:moveTo>
                  <a:lnTo>
                    <a:pt x="152" y="1133863"/>
                  </a:lnTo>
                  <a:lnTo>
                    <a:pt x="130" y="1145293"/>
                  </a:lnTo>
                  <a:lnTo>
                    <a:pt x="7550" y="1145293"/>
                  </a:lnTo>
                  <a:lnTo>
                    <a:pt x="7561" y="1133863"/>
                  </a:lnTo>
                  <a:close/>
                </a:path>
                <a:path w="1586230" h="1357629">
                  <a:moveTo>
                    <a:pt x="1583847" y="1133863"/>
                  </a:moveTo>
                  <a:lnTo>
                    <a:pt x="1577489" y="1133863"/>
                  </a:lnTo>
                  <a:lnTo>
                    <a:pt x="1577467" y="1145293"/>
                  </a:lnTo>
                  <a:lnTo>
                    <a:pt x="1583825" y="1145293"/>
                  </a:lnTo>
                  <a:lnTo>
                    <a:pt x="1583847" y="1133863"/>
                  </a:lnTo>
                  <a:close/>
                </a:path>
                <a:path w="1586230" h="1357629">
                  <a:moveTo>
                    <a:pt x="7567" y="1127513"/>
                  </a:moveTo>
                  <a:lnTo>
                    <a:pt x="164" y="1127513"/>
                  </a:lnTo>
                  <a:lnTo>
                    <a:pt x="154" y="1132593"/>
                  </a:lnTo>
                  <a:lnTo>
                    <a:pt x="7562" y="1132593"/>
                  </a:lnTo>
                  <a:lnTo>
                    <a:pt x="7567" y="1127513"/>
                  </a:lnTo>
                  <a:close/>
                </a:path>
                <a:path w="1586230" h="1357629">
                  <a:moveTo>
                    <a:pt x="1583859" y="1127513"/>
                  </a:moveTo>
                  <a:lnTo>
                    <a:pt x="1577501" y="1127513"/>
                  </a:lnTo>
                  <a:lnTo>
                    <a:pt x="1577491" y="1132593"/>
                  </a:lnTo>
                  <a:lnTo>
                    <a:pt x="1583849" y="1132593"/>
                  </a:lnTo>
                  <a:lnTo>
                    <a:pt x="1583859" y="1127513"/>
                  </a:lnTo>
                  <a:close/>
                </a:path>
                <a:path w="1586230" h="1357629">
                  <a:moveTo>
                    <a:pt x="7579" y="1114813"/>
                  </a:moveTo>
                  <a:lnTo>
                    <a:pt x="188" y="1114813"/>
                  </a:lnTo>
                  <a:lnTo>
                    <a:pt x="166" y="1126243"/>
                  </a:lnTo>
                  <a:lnTo>
                    <a:pt x="7568" y="1126243"/>
                  </a:lnTo>
                  <a:lnTo>
                    <a:pt x="7579" y="1114813"/>
                  </a:lnTo>
                  <a:close/>
                </a:path>
                <a:path w="1586230" h="1357629">
                  <a:moveTo>
                    <a:pt x="1583882" y="1114813"/>
                  </a:moveTo>
                  <a:lnTo>
                    <a:pt x="1577525" y="1114813"/>
                  </a:lnTo>
                  <a:lnTo>
                    <a:pt x="1577503" y="1126243"/>
                  </a:lnTo>
                  <a:lnTo>
                    <a:pt x="1583861" y="1126243"/>
                  </a:lnTo>
                  <a:lnTo>
                    <a:pt x="1583882" y="1114813"/>
                  </a:lnTo>
                  <a:close/>
                </a:path>
                <a:path w="1586230" h="1357629">
                  <a:moveTo>
                    <a:pt x="7585" y="1108463"/>
                  </a:moveTo>
                  <a:lnTo>
                    <a:pt x="199" y="1108463"/>
                  </a:lnTo>
                  <a:lnTo>
                    <a:pt x="190" y="1113543"/>
                  </a:lnTo>
                  <a:lnTo>
                    <a:pt x="7580" y="1113543"/>
                  </a:lnTo>
                  <a:lnTo>
                    <a:pt x="7585" y="1108463"/>
                  </a:lnTo>
                  <a:close/>
                </a:path>
                <a:path w="1586230" h="1357629">
                  <a:moveTo>
                    <a:pt x="1583894" y="1108463"/>
                  </a:moveTo>
                  <a:lnTo>
                    <a:pt x="1577537" y="1108463"/>
                  </a:lnTo>
                  <a:lnTo>
                    <a:pt x="1577527" y="1113543"/>
                  </a:lnTo>
                  <a:lnTo>
                    <a:pt x="1583885" y="1113543"/>
                  </a:lnTo>
                  <a:lnTo>
                    <a:pt x="1583894" y="1108463"/>
                  </a:lnTo>
                  <a:close/>
                </a:path>
                <a:path w="1586230" h="1357629">
                  <a:moveTo>
                    <a:pt x="7592" y="1100843"/>
                  </a:moveTo>
                  <a:lnTo>
                    <a:pt x="214" y="1100843"/>
                  </a:lnTo>
                  <a:lnTo>
                    <a:pt x="202" y="1107193"/>
                  </a:lnTo>
                  <a:lnTo>
                    <a:pt x="7586" y="1107193"/>
                  </a:lnTo>
                  <a:lnTo>
                    <a:pt x="7592" y="1100843"/>
                  </a:lnTo>
                  <a:close/>
                </a:path>
                <a:path w="1586230" h="1357629">
                  <a:moveTo>
                    <a:pt x="1583909" y="1100843"/>
                  </a:moveTo>
                  <a:lnTo>
                    <a:pt x="1577551" y="1100843"/>
                  </a:lnTo>
                  <a:lnTo>
                    <a:pt x="1577539" y="1107193"/>
                  </a:lnTo>
                  <a:lnTo>
                    <a:pt x="1583897" y="1107193"/>
                  </a:lnTo>
                  <a:lnTo>
                    <a:pt x="1583909" y="1100843"/>
                  </a:lnTo>
                  <a:close/>
                </a:path>
                <a:path w="1586230" h="1357629">
                  <a:moveTo>
                    <a:pt x="7604" y="1088143"/>
                  </a:moveTo>
                  <a:lnTo>
                    <a:pt x="238" y="1088143"/>
                  </a:lnTo>
                  <a:lnTo>
                    <a:pt x="216" y="1099573"/>
                  </a:lnTo>
                  <a:lnTo>
                    <a:pt x="7593" y="1099573"/>
                  </a:lnTo>
                  <a:lnTo>
                    <a:pt x="7604" y="1088143"/>
                  </a:lnTo>
                  <a:close/>
                </a:path>
                <a:path w="1586230" h="1357629">
                  <a:moveTo>
                    <a:pt x="1583932" y="1088143"/>
                  </a:moveTo>
                  <a:lnTo>
                    <a:pt x="1577575" y="1088143"/>
                  </a:lnTo>
                  <a:lnTo>
                    <a:pt x="1577553" y="1099573"/>
                  </a:lnTo>
                  <a:lnTo>
                    <a:pt x="1583911" y="1099573"/>
                  </a:lnTo>
                  <a:lnTo>
                    <a:pt x="1583932" y="1088143"/>
                  </a:lnTo>
                  <a:close/>
                </a:path>
                <a:path w="1586230" h="1357629">
                  <a:moveTo>
                    <a:pt x="7622" y="1069093"/>
                  </a:moveTo>
                  <a:lnTo>
                    <a:pt x="273" y="1069093"/>
                  </a:lnTo>
                  <a:lnTo>
                    <a:pt x="240" y="1086873"/>
                  </a:lnTo>
                  <a:lnTo>
                    <a:pt x="7605" y="1086873"/>
                  </a:lnTo>
                  <a:lnTo>
                    <a:pt x="7622" y="1069093"/>
                  </a:lnTo>
                  <a:close/>
                </a:path>
                <a:path w="1586230" h="1357629">
                  <a:moveTo>
                    <a:pt x="1583968" y="1069093"/>
                  </a:moveTo>
                  <a:lnTo>
                    <a:pt x="1577611" y="1069093"/>
                  </a:lnTo>
                  <a:lnTo>
                    <a:pt x="1577577" y="1086873"/>
                  </a:lnTo>
                  <a:lnTo>
                    <a:pt x="1583935" y="1086873"/>
                  </a:lnTo>
                  <a:lnTo>
                    <a:pt x="1583968" y="1069093"/>
                  </a:lnTo>
                  <a:close/>
                </a:path>
                <a:path w="1586230" h="1357629">
                  <a:moveTo>
                    <a:pt x="7634" y="1056393"/>
                  </a:moveTo>
                  <a:lnTo>
                    <a:pt x="297" y="1056393"/>
                  </a:lnTo>
                  <a:lnTo>
                    <a:pt x="276" y="1067823"/>
                  </a:lnTo>
                  <a:lnTo>
                    <a:pt x="7623" y="1067823"/>
                  </a:lnTo>
                  <a:lnTo>
                    <a:pt x="7634" y="1056393"/>
                  </a:lnTo>
                  <a:close/>
                </a:path>
                <a:path w="1586230" h="1357629">
                  <a:moveTo>
                    <a:pt x="1583992" y="1056393"/>
                  </a:moveTo>
                  <a:lnTo>
                    <a:pt x="1577635" y="1056393"/>
                  </a:lnTo>
                  <a:lnTo>
                    <a:pt x="1577614" y="1067823"/>
                  </a:lnTo>
                  <a:lnTo>
                    <a:pt x="1583970" y="1067823"/>
                  </a:lnTo>
                  <a:lnTo>
                    <a:pt x="1583992" y="1056393"/>
                  </a:lnTo>
                  <a:close/>
                </a:path>
                <a:path w="1586230" h="1357629">
                  <a:moveTo>
                    <a:pt x="7640" y="1050043"/>
                  </a:moveTo>
                  <a:lnTo>
                    <a:pt x="309" y="1050043"/>
                  </a:lnTo>
                  <a:lnTo>
                    <a:pt x="299" y="1055123"/>
                  </a:lnTo>
                  <a:lnTo>
                    <a:pt x="7635" y="1055123"/>
                  </a:lnTo>
                  <a:lnTo>
                    <a:pt x="7640" y="1050043"/>
                  </a:lnTo>
                  <a:close/>
                </a:path>
                <a:path w="1586230" h="1357629">
                  <a:moveTo>
                    <a:pt x="1584004" y="1050043"/>
                  </a:moveTo>
                  <a:lnTo>
                    <a:pt x="1577647" y="1050043"/>
                  </a:lnTo>
                  <a:lnTo>
                    <a:pt x="1577638" y="1055123"/>
                  </a:lnTo>
                  <a:lnTo>
                    <a:pt x="1583994" y="1055123"/>
                  </a:lnTo>
                  <a:lnTo>
                    <a:pt x="1584004" y="1050043"/>
                  </a:lnTo>
                  <a:close/>
                </a:path>
                <a:path w="1586230" h="1357629">
                  <a:moveTo>
                    <a:pt x="7652" y="1037343"/>
                  </a:moveTo>
                  <a:lnTo>
                    <a:pt x="333" y="1037343"/>
                  </a:lnTo>
                  <a:lnTo>
                    <a:pt x="311" y="1048773"/>
                  </a:lnTo>
                  <a:lnTo>
                    <a:pt x="7641" y="1048773"/>
                  </a:lnTo>
                  <a:lnTo>
                    <a:pt x="7652" y="1037343"/>
                  </a:lnTo>
                  <a:close/>
                </a:path>
                <a:path w="1586230" h="1357629">
                  <a:moveTo>
                    <a:pt x="1584028" y="1037343"/>
                  </a:moveTo>
                  <a:lnTo>
                    <a:pt x="1577671" y="1037343"/>
                  </a:lnTo>
                  <a:lnTo>
                    <a:pt x="1577650" y="1048773"/>
                  </a:lnTo>
                  <a:lnTo>
                    <a:pt x="1584006" y="1048773"/>
                  </a:lnTo>
                  <a:lnTo>
                    <a:pt x="1584028" y="1037343"/>
                  </a:lnTo>
                  <a:close/>
                </a:path>
                <a:path w="1586230" h="1357629">
                  <a:moveTo>
                    <a:pt x="7664" y="1024643"/>
                  </a:moveTo>
                  <a:lnTo>
                    <a:pt x="357" y="1024643"/>
                  </a:lnTo>
                  <a:lnTo>
                    <a:pt x="335" y="1036073"/>
                  </a:lnTo>
                  <a:lnTo>
                    <a:pt x="7653" y="1036073"/>
                  </a:lnTo>
                  <a:lnTo>
                    <a:pt x="7664" y="1024643"/>
                  </a:lnTo>
                  <a:close/>
                </a:path>
                <a:path w="1586230" h="1357629">
                  <a:moveTo>
                    <a:pt x="1584051" y="1024643"/>
                  </a:moveTo>
                  <a:lnTo>
                    <a:pt x="1577695" y="1024643"/>
                  </a:lnTo>
                  <a:lnTo>
                    <a:pt x="1577674" y="1036073"/>
                  </a:lnTo>
                  <a:lnTo>
                    <a:pt x="1584030" y="1036073"/>
                  </a:lnTo>
                  <a:lnTo>
                    <a:pt x="1584051" y="1024643"/>
                  </a:lnTo>
                  <a:close/>
                </a:path>
              </a:pathLst>
            </a:custGeom>
            <a:solidFill>
              <a:srgbClr val="004E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23790" y="5156423"/>
              <a:ext cx="1572260" cy="1344930"/>
            </a:xfrm>
            <a:custGeom>
              <a:avLst/>
              <a:gdLst/>
              <a:ahLst/>
              <a:cxnLst/>
              <a:rect l="l" t="t" r="r" b="b"/>
              <a:pathLst>
                <a:path w="1572260" h="1344929">
                  <a:moveTo>
                    <a:pt x="139579" y="0"/>
                  </a:moveTo>
                  <a:lnTo>
                    <a:pt x="139579" y="1046"/>
                  </a:lnTo>
                  <a:lnTo>
                    <a:pt x="138309" y="1046"/>
                  </a:lnTo>
                  <a:lnTo>
                    <a:pt x="138309" y="2316"/>
                  </a:lnTo>
                  <a:lnTo>
                    <a:pt x="1434979" y="2316"/>
                  </a:lnTo>
                  <a:lnTo>
                    <a:pt x="1434979" y="2094"/>
                  </a:lnTo>
                  <a:lnTo>
                    <a:pt x="139579" y="0"/>
                  </a:lnTo>
                  <a:close/>
                </a:path>
                <a:path w="1572260" h="1344929">
                  <a:moveTo>
                    <a:pt x="1441329" y="6126"/>
                  </a:moveTo>
                  <a:lnTo>
                    <a:pt x="131959" y="6126"/>
                  </a:lnTo>
                  <a:lnTo>
                    <a:pt x="131959" y="6329"/>
                  </a:lnTo>
                  <a:lnTo>
                    <a:pt x="1442599" y="8465"/>
                  </a:lnTo>
                  <a:lnTo>
                    <a:pt x="1442599" y="7396"/>
                  </a:lnTo>
                  <a:lnTo>
                    <a:pt x="1441329" y="7396"/>
                  </a:lnTo>
                  <a:lnTo>
                    <a:pt x="1441329" y="6126"/>
                  </a:lnTo>
                  <a:close/>
                </a:path>
                <a:path w="1572260" h="1344929">
                  <a:moveTo>
                    <a:pt x="1438789" y="4856"/>
                  </a:moveTo>
                  <a:lnTo>
                    <a:pt x="133229" y="4856"/>
                  </a:lnTo>
                  <a:lnTo>
                    <a:pt x="133229" y="6126"/>
                  </a:lnTo>
                  <a:lnTo>
                    <a:pt x="1438789" y="6126"/>
                  </a:lnTo>
                  <a:lnTo>
                    <a:pt x="1438789" y="4856"/>
                  </a:lnTo>
                  <a:close/>
                </a:path>
                <a:path w="1572260" h="1344929">
                  <a:moveTo>
                    <a:pt x="1437519" y="3586"/>
                  </a:moveTo>
                  <a:lnTo>
                    <a:pt x="135769" y="3586"/>
                  </a:lnTo>
                  <a:lnTo>
                    <a:pt x="135769" y="4856"/>
                  </a:lnTo>
                  <a:lnTo>
                    <a:pt x="1437519" y="4856"/>
                  </a:lnTo>
                  <a:lnTo>
                    <a:pt x="1437519" y="3586"/>
                  </a:lnTo>
                  <a:close/>
                </a:path>
                <a:path w="1572260" h="1344929">
                  <a:moveTo>
                    <a:pt x="1436249" y="2316"/>
                  </a:moveTo>
                  <a:lnTo>
                    <a:pt x="137039" y="2316"/>
                  </a:lnTo>
                  <a:lnTo>
                    <a:pt x="137039" y="3586"/>
                  </a:lnTo>
                  <a:lnTo>
                    <a:pt x="1436249" y="3586"/>
                  </a:lnTo>
                  <a:lnTo>
                    <a:pt x="1436249" y="2316"/>
                  </a:lnTo>
                  <a:close/>
                </a:path>
                <a:path w="1572260" h="1344929">
                  <a:moveTo>
                    <a:pt x="7279" y="121696"/>
                  </a:moveTo>
                  <a:lnTo>
                    <a:pt x="6229" y="121696"/>
                  </a:lnTo>
                  <a:lnTo>
                    <a:pt x="6229" y="122966"/>
                  </a:lnTo>
                  <a:lnTo>
                    <a:pt x="4959" y="122966"/>
                  </a:lnTo>
                  <a:lnTo>
                    <a:pt x="4959" y="124236"/>
                  </a:lnTo>
                  <a:lnTo>
                    <a:pt x="7274" y="124236"/>
                  </a:lnTo>
                  <a:lnTo>
                    <a:pt x="7279" y="121696"/>
                  </a:lnTo>
                  <a:close/>
                </a:path>
                <a:path w="1572260" h="1344929">
                  <a:moveTo>
                    <a:pt x="1565789" y="120426"/>
                  </a:moveTo>
                  <a:lnTo>
                    <a:pt x="1565576" y="120426"/>
                  </a:lnTo>
                  <a:lnTo>
                    <a:pt x="1565569" y="124236"/>
                  </a:lnTo>
                  <a:lnTo>
                    <a:pt x="1567059" y="124236"/>
                  </a:lnTo>
                  <a:lnTo>
                    <a:pt x="1567059" y="122966"/>
                  </a:lnTo>
                  <a:lnTo>
                    <a:pt x="1565789" y="122966"/>
                  </a:lnTo>
                  <a:lnTo>
                    <a:pt x="1565789" y="120426"/>
                  </a:lnTo>
                  <a:close/>
                </a:path>
                <a:path w="1572260" h="1344929">
                  <a:moveTo>
                    <a:pt x="7274" y="124236"/>
                  </a:moveTo>
                  <a:lnTo>
                    <a:pt x="3689" y="124236"/>
                  </a:lnTo>
                  <a:lnTo>
                    <a:pt x="3689" y="125506"/>
                  </a:lnTo>
                  <a:lnTo>
                    <a:pt x="2419" y="125506"/>
                  </a:lnTo>
                  <a:lnTo>
                    <a:pt x="2419" y="126776"/>
                  </a:lnTo>
                  <a:lnTo>
                    <a:pt x="1149" y="126776"/>
                  </a:lnTo>
                  <a:lnTo>
                    <a:pt x="1149" y="128046"/>
                  </a:lnTo>
                  <a:lnTo>
                    <a:pt x="7266" y="128046"/>
                  </a:lnTo>
                  <a:lnTo>
                    <a:pt x="7274" y="124236"/>
                  </a:lnTo>
                  <a:close/>
                </a:path>
                <a:path w="1572260" h="1344929">
                  <a:moveTo>
                    <a:pt x="1568329" y="124236"/>
                  </a:moveTo>
                  <a:lnTo>
                    <a:pt x="1565569" y="124236"/>
                  </a:lnTo>
                  <a:lnTo>
                    <a:pt x="1565562" y="128046"/>
                  </a:lnTo>
                  <a:lnTo>
                    <a:pt x="1570869" y="128046"/>
                  </a:lnTo>
                  <a:lnTo>
                    <a:pt x="1570869" y="126776"/>
                  </a:lnTo>
                  <a:lnTo>
                    <a:pt x="1569599" y="126776"/>
                  </a:lnTo>
                  <a:lnTo>
                    <a:pt x="1569599" y="125506"/>
                  </a:lnTo>
                  <a:lnTo>
                    <a:pt x="1568329" y="125506"/>
                  </a:lnTo>
                  <a:lnTo>
                    <a:pt x="1568329" y="124236"/>
                  </a:lnTo>
                  <a:close/>
                </a:path>
                <a:path w="1572260" h="1344929">
                  <a:moveTo>
                    <a:pt x="7266" y="128046"/>
                  </a:moveTo>
                  <a:lnTo>
                    <a:pt x="1149" y="128046"/>
                  </a:lnTo>
                  <a:lnTo>
                    <a:pt x="1149" y="129316"/>
                  </a:lnTo>
                  <a:lnTo>
                    <a:pt x="1022" y="134396"/>
                  </a:lnTo>
                  <a:lnTo>
                    <a:pt x="7254" y="134396"/>
                  </a:lnTo>
                  <a:lnTo>
                    <a:pt x="7266" y="128046"/>
                  </a:lnTo>
                  <a:close/>
                </a:path>
                <a:path w="1572260" h="1344929">
                  <a:moveTo>
                    <a:pt x="1571901" y="128046"/>
                  </a:moveTo>
                  <a:lnTo>
                    <a:pt x="1565562" y="128046"/>
                  </a:lnTo>
                  <a:lnTo>
                    <a:pt x="1565549" y="134396"/>
                  </a:lnTo>
                  <a:lnTo>
                    <a:pt x="1571889" y="134396"/>
                  </a:lnTo>
                  <a:lnTo>
                    <a:pt x="1571901" y="128046"/>
                  </a:lnTo>
                  <a:close/>
                </a:path>
                <a:path w="1572260" h="1344929">
                  <a:moveTo>
                    <a:pt x="7254" y="134396"/>
                  </a:moveTo>
                  <a:lnTo>
                    <a:pt x="1022" y="134396"/>
                  </a:lnTo>
                  <a:lnTo>
                    <a:pt x="1002" y="155986"/>
                  </a:lnTo>
                  <a:lnTo>
                    <a:pt x="7213" y="155986"/>
                  </a:lnTo>
                  <a:lnTo>
                    <a:pt x="7254" y="134396"/>
                  </a:lnTo>
                  <a:close/>
                </a:path>
                <a:path w="1572260" h="1344929">
                  <a:moveTo>
                    <a:pt x="1571889" y="134396"/>
                  </a:moveTo>
                  <a:lnTo>
                    <a:pt x="1565549" y="134396"/>
                  </a:lnTo>
                  <a:lnTo>
                    <a:pt x="1565508" y="155986"/>
                  </a:lnTo>
                  <a:lnTo>
                    <a:pt x="1571849" y="155986"/>
                  </a:lnTo>
                  <a:lnTo>
                    <a:pt x="1571889" y="134396"/>
                  </a:lnTo>
                  <a:close/>
                </a:path>
                <a:path w="1572260" h="1344929">
                  <a:moveTo>
                    <a:pt x="7213" y="155986"/>
                  </a:moveTo>
                  <a:lnTo>
                    <a:pt x="1002" y="155986"/>
                  </a:lnTo>
                  <a:lnTo>
                    <a:pt x="996" y="162336"/>
                  </a:lnTo>
                  <a:lnTo>
                    <a:pt x="7201" y="162336"/>
                  </a:lnTo>
                  <a:lnTo>
                    <a:pt x="7213" y="155986"/>
                  </a:lnTo>
                  <a:close/>
                </a:path>
                <a:path w="1572260" h="1344929">
                  <a:moveTo>
                    <a:pt x="1571849" y="155986"/>
                  </a:moveTo>
                  <a:lnTo>
                    <a:pt x="1565508" y="155986"/>
                  </a:lnTo>
                  <a:lnTo>
                    <a:pt x="1565496" y="162336"/>
                  </a:lnTo>
                  <a:lnTo>
                    <a:pt x="1571837" y="162336"/>
                  </a:lnTo>
                  <a:lnTo>
                    <a:pt x="1571849" y="155986"/>
                  </a:lnTo>
                  <a:close/>
                </a:path>
                <a:path w="1572260" h="1344929">
                  <a:moveTo>
                    <a:pt x="7201" y="162336"/>
                  </a:moveTo>
                  <a:lnTo>
                    <a:pt x="996" y="162336"/>
                  </a:lnTo>
                  <a:lnTo>
                    <a:pt x="986" y="172496"/>
                  </a:lnTo>
                  <a:lnTo>
                    <a:pt x="7182" y="172496"/>
                  </a:lnTo>
                  <a:lnTo>
                    <a:pt x="7201" y="162336"/>
                  </a:lnTo>
                  <a:close/>
                </a:path>
                <a:path w="1572260" h="1344929">
                  <a:moveTo>
                    <a:pt x="1571837" y="162336"/>
                  </a:moveTo>
                  <a:lnTo>
                    <a:pt x="1565496" y="162336"/>
                  </a:lnTo>
                  <a:lnTo>
                    <a:pt x="1565477" y="172496"/>
                  </a:lnTo>
                  <a:lnTo>
                    <a:pt x="1571817" y="172496"/>
                  </a:lnTo>
                  <a:lnTo>
                    <a:pt x="1571837" y="162336"/>
                  </a:lnTo>
                  <a:close/>
                </a:path>
                <a:path w="1572260" h="1344929">
                  <a:moveTo>
                    <a:pt x="7182" y="172496"/>
                  </a:moveTo>
                  <a:lnTo>
                    <a:pt x="986" y="172496"/>
                  </a:lnTo>
                  <a:lnTo>
                    <a:pt x="984" y="175036"/>
                  </a:lnTo>
                  <a:lnTo>
                    <a:pt x="7177" y="175036"/>
                  </a:lnTo>
                  <a:lnTo>
                    <a:pt x="7182" y="172496"/>
                  </a:lnTo>
                  <a:close/>
                </a:path>
                <a:path w="1572260" h="1344929">
                  <a:moveTo>
                    <a:pt x="1571817" y="172496"/>
                  </a:moveTo>
                  <a:lnTo>
                    <a:pt x="1565477" y="172496"/>
                  </a:lnTo>
                  <a:lnTo>
                    <a:pt x="1565472" y="175036"/>
                  </a:lnTo>
                  <a:lnTo>
                    <a:pt x="1571813" y="175036"/>
                  </a:lnTo>
                  <a:lnTo>
                    <a:pt x="1571817" y="172496"/>
                  </a:lnTo>
                  <a:close/>
                </a:path>
                <a:path w="1572260" h="1344929">
                  <a:moveTo>
                    <a:pt x="7177" y="175036"/>
                  </a:moveTo>
                  <a:lnTo>
                    <a:pt x="984" y="175036"/>
                  </a:lnTo>
                  <a:lnTo>
                    <a:pt x="972" y="187736"/>
                  </a:lnTo>
                  <a:lnTo>
                    <a:pt x="7152" y="187736"/>
                  </a:lnTo>
                  <a:lnTo>
                    <a:pt x="7177" y="175036"/>
                  </a:lnTo>
                  <a:close/>
                </a:path>
                <a:path w="1572260" h="1344929">
                  <a:moveTo>
                    <a:pt x="1571813" y="175036"/>
                  </a:moveTo>
                  <a:lnTo>
                    <a:pt x="1565472" y="175036"/>
                  </a:lnTo>
                  <a:lnTo>
                    <a:pt x="1565448" y="187736"/>
                  </a:lnTo>
                  <a:lnTo>
                    <a:pt x="1571789" y="187736"/>
                  </a:lnTo>
                  <a:lnTo>
                    <a:pt x="1571813" y="175036"/>
                  </a:lnTo>
                  <a:close/>
                </a:path>
                <a:path w="1572260" h="1344929">
                  <a:moveTo>
                    <a:pt x="7152" y="187736"/>
                  </a:moveTo>
                  <a:lnTo>
                    <a:pt x="972" y="187736"/>
                  </a:lnTo>
                  <a:lnTo>
                    <a:pt x="935" y="225836"/>
                  </a:lnTo>
                  <a:lnTo>
                    <a:pt x="7080" y="225836"/>
                  </a:lnTo>
                  <a:lnTo>
                    <a:pt x="7152" y="187736"/>
                  </a:lnTo>
                  <a:close/>
                </a:path>
                <a:path w="1572260" h="1344929">
                  <a:moveTo>
                    <a:pt x="1571789" y="187736"/>
                  </a:moveTo>
                  <a:lnTo>
                    <a:pt x="1565448" y="187736"/>
                  </a:lnTo>
                  <a:lnTo>
                    <a:pt x="1565375" y="225836"/>
                  </a:lnTo>
                  <a:lnTo>
                    <a:pt x="1571716" y="225836"/>
                  </a:lnTo>
                  <a:lnTo>
                    <a:pt x="1571789" y="187736"/>
                  </a:lnTo>
                  <a:close/>
                </a:path>
                <a:path w="1572260" h="1344929">
                  <a:moveTo>
                    <a:pt x="7080" y="225836"/>
                  </a:moveTo>
                  <a:lnTo>
                    <a:pt x="935" y="225836"/>
                  </a:lnTo>
                  <a:lnTo>
                    <a:pt x="932" y="229646"/>
                  </a:lnTo>
                  <a:lnTo>
                    <a:pt x="7072" y="229646"/>
                  </a:lnTo>
                  <a:lnTo>
                    <a:pt x="7080" y="225836"/>
                  </a:lnTo>
                  <a:close/>
                </a:path>
                <a:path w="1572260" h="1344929">
                  <a:moveTo>
                    <a:pt x="1571716" y="225836"/>
                  </a:moveTo>
                  <a:lnTo>
                    <a:pt x="1565375" y="225836"/>
                  </a:lnTo>
                  <a:lnTo>
                    <a:pt x="1565368" y="229646"/>
                  </a:lnTo>
                  <a:lnTo>
                    <a:pt x="1571709" y="229646"/>
                  </a:lnTo>
                  <a:lnTo>
                    <a:pt x="1571716" y="225836"/>
                  </a:lnTo>
                  <a:close/>
                </a:path>
                <a:path w="1572260" h="1344929">
                  <a:moveTo>
                    <a:pt x="7072" y="229646"/>
                  </a:moveTo>
                  <a:lnTo>
                    <a:pt x="932" y="229646"/>
                  </a:lnTo>
                  <a:lnTo>
                    <a:pt x="917" y="244886"/>
                  </a:lnTo>
                  <a:lnTo>
                    <a:pt x="7043" y="244886"/>
                  </a:lnTo>
                  <a:lnTo>
                    <a:pt x="7072" y="229646"/>
                  </a:lnTo>
                  <a:close/>
                </a:path>
                <a:path w="1572260" h="1344929">
                  <a:moveTo>
                    <a:pt x="1571709" y="229646"/>
                  </a:moveTo>
                  <a:lnTo>
                    <a:pt x="1565368" y="229646"/>
                  </a:lnTo>
                  <a:lnTo>
                    <a:pt x="1565339" y="244886"/>
                  </a:lnTo>
                  <a:lnTo>
                    <a:pt x="1571680" y="244886"/>
                  </a:lnTo>
                  <a:lnTo>
                    <a:pt x="1571709" y="229646"/>
                  </a:lnTo>
                  <a:close/>
                </a:path>
                <a:path w="1572260" h="1344929">
                  <a:moveTo>
                    <a:pt x="7043" y="244886"/>
                  </a:moveTo>
                  <a:lnTo>
                    <a:pt x="917" y="244886"/>
                  </a:lnTo>
                  <a:lnTo>
                    <a:pt x="914" y="248696"/>
                  </a:lnTo>
                  <a:lnTo>
                    <a:pt x="7036" y="248696"/>
                  </a:lnTo>
                  <a:lnTo>
                    <a:pt x="7043" y="244886"/>
                  </a:lnTo>
                  <a:close/>
                </a:path>
                <a:path w="1572260" h="1344929">
                  <a:moveTo>
                    <a:pt x="1571680" y="244886"/>
                  </a:moveTo>
                  <a:lnTo>
                    <a:pt x="1565339" y="244886"/>
                  </a:lnTo>
                  <a:lnTo>
                    <a:pt x="1565331" y="248696"/>
                  </a:lnTo>
                  <a:lnTo>
                    <a:pt x="1571673" y="248696"/>
                  </a:lnTo>
                  <a:lnTo>
                    <a:pt x="1571680" y="244886"/>
                  </a:lnTo>
                  <a:close/>
                </a:path>
                <a:path w="1572260" h="1344929">
                  <a:moveTo>
                    <a:pt x="7036" y="248696"/>
                  </a:moveTo>
                  <a:lnTo>
                    <a:pt x="914" y="248696"/>
                  </a:lnTo>
                  <a:lnTo>
                    <a:pt x="866" y="299496"/>
                  </a:lnTo>
                  <a:lnTo>
                    <a:pt x="6939" y="299496"/>
                  </a:lnTo>
                  <a:lnTo>
                    <a:pt x="7036" y="248696"/>
                  </a:lnTo>
                  <a:close/>
                </a:path>
                <a:path w="1572260" h="1344929">
                  <a:moveTo>
                    <a:pt x="1571673" y="248696"/>
                  </a:moveTo>
                  <a:lnTo>
                    <a:pt x="1565331" y="248696"/>
                  </a:lnTo>
                  <a:lnTo>
                    <a:pt x="1565234" y="299496"/>
                  </a:lnTo>
                  <a:lnTo>
                    <a:pt x="1571577" y="299496"/>
                  </a:lnTo>
                  <a:lnTo>
                    <a:pt x="1571673" y="248696"/>
                  </a:lnTo>
                  <a:close/>
                </a:path>
                <a:path w="1572260" h="1344929">
                  <a:moveTo>
                    <a:pt x="6939" y="299496"/>
                  </a:moveTo>
                  <a:lnTo>
                    <a:pt x="866" y="299496"/>
                  </a:lnTo>
                  <a:lnTo>
                    <a:pt x="836" y="331246"/>
                  </a:lnTo>
                  <a:lnTo>
                    <a:pt x="6878" y="331246"/>
                  </a:lnTo>
                  <a:lnTo>
                    <a:pt x="6939" y="299496"/>
                  </a:lnTo>
                  <a:close/>
                </a:path>
                <a:path w="1572260" h="1344929">
                  <a:moveTo>
                    <a:pt x="1571577" y="299496"/>
                  </a:moveTo>
                  <a:lnTo>
                    <a:pt x="1565234" y="299496"/>
                  </a:lnTo>
                  <a:lnTo>
                    <a:pt x="1565174" y="331246"/>
                  </a:lnTo>
                  <a:lnTo>
                    <a:pt x="1571517" y="331246"/>
                  </a:lnTo>
                  <a:lnTo>
                    <a:pt x="1571577" y="299496"/>
                  </a:lnTo>
                  <a:close/>
                </a:path>
                <a:path w="1572260" h="1344929">
                  <a:moveTo>
                    <a:pt x="6738" y="405033"/>
                  </a:moveTo>
                  <a:lnTo>
                    <a:pt x="766" y="405033"/>
                  </a:lnTo>
                  <a:lnTo>
                    <a:pt x="758" y="413796"/>
                  </a:lnTo>
                  <a:lnTo>
                    <a:pt x="6721" y="413796"/>
                  </a:lnTo>
                  <a:lnTo>
                    <a:pt x="6730" y="408843"/>
                  </a:lnTo>
                  <a:lnTo>
                    <a:pt x="1565026" y="408843"/>
                  </a:lnTo>
                  <a:lnTo>
                    <a:pt x="6730" y="408716"/>
                  </a:lnTo>
                  <a:lnTo>
                    <a:pt x="6738" y="405033"/>
                  </a:lnTo>
                  <a:close/>
                </a:path>
                <a:path w="1572260" h="1344929">
                  <a:moveTo>
                    <a:pt x="1571378" y="405033"/>
                  </a:moveTo>
                  <a:lnTo>
                    <a:pt x="1565033" y="405033"/>
                  </a:lnTo>
                  <a:lnTo>
                    <a:pt x="1565016" y="413796"/>
                  </a:lnTo>
                  <a:lnTo>
                    <a:pt x="1571361" y="413796"/>
                  </a:lnTo>
                  <a:lnTo>
                    <a:pt x="1571378" y="405033"/>
                  </a:lnTo>
                  <a:close/>
                </a:path>
                <a:path w="1572260" h="1344929">
                  <a:moveTo>
                    <a:pt x="6738" y="404906"/>
                  </a:moveTo>
                  <a:lnTo>
                    <a:pt x="1565033" y="405032"/>
                  </a:lnTo>
                  <a:lnTo>
                    <a:pt x="6738" y="404906"/>
                  </a:lnTo>
                  <a:close/>
                </a:path>
                <a:path w="1572260" h="1344929">
                  <a:moveTo>
                    <a:pt x="1571394" y="396143"/>
                  </a:moveTo>
                  <a:lnTo>
                    <a:pt x="1565050" y="396143"/>
                  </a:lnTo>
                  <a:lnTo>
                    <a:pt x="1565033" y="405032"/>
                  </a:lnTo>
                  <a:lnTo>
                    <a:pt x="1571378" y="405033"/>
                  </a:lnTo>
                  <a:lnTo>
                    <a:pt x="1571394" y="396143"/>
                  </a:lnTo>
                  <a:close/>
                </a:path>
                <a:path w="1572260" h="1344929">
                  <a:moveTo>
                    <a:pt x="6755" y="396143"/>
                  </a:moveTo>
                  <a:lnTo>
                    <a:pt x="774" y="396143"/>
                  </a:lnTo>
                  <a:lnTo>
                    <a:pt x="766" y="404906"/>
                  </a:lnTo>
                  <a:lnTo>
                    <a:pt x="6738" y="404906"/>
                  </a:lnTo>
                  <a:lnTo>
                    <a:pt x="6750" y="398683"/>
                  </a:lnTo>
                  <a:lnTo>
                    <a:pt x="1565045" y="398683"/>
                  </a:lnTo>
                  <a:lnTo>
                    <a:pt x="6750" y="398556"/>
                  </a:lnTo>
                  <a:lnTo>
                    <a:pt x="6755" y="396143"/>
                  </a:lnTo>
                  <a:close/>
                </a:path>
                <a:path w="1572260" h="1344929">
                  <a:moveTo>
                    <a:pt x="774" y="396016"/>
                  </a:moveTo>
                  <a:lnTo>
                    <a:pt x="774" y="396143"/>
                  </a:lnTo>
                  <a:lnTo>
                    <a:pt x="774" y="396016"/>
                  </a:lnTo>
                  <a:close/>
                </a:path>
                <a:path w="1572260" h="1344929">
                  <a:moveTo>
                    <a:pt x="6755" y="396016"/>
                  </a:moveTo>
                  <a:lnTo>
                    <a:pt x="1565050" y="396142"/>
                  </a:lnTo>
                  <a:lnTo>
                    <a:pt x="6755" y="396016"/>
                  </a:lnTo>
                  <a:close/>
                </a:path>
                <a:path w="1572260" h="1344929">
                  <a:moveTo>
                    <a:pt x="1571399" y="393603"/>
                  </a:moveTo>
                  <a:lnTo>
                    <a:pt x="1565055" y="393603"/>
                  </a:lnTo>
                  <a:lnTo>
                    <a:pt x="1565050" y="396142"/>
                  </a:lnTo>
                  <a:lnTo>
                    <a:pt x="1571394" y="396143"/>
                  </a:lnTo>
                  <a:lnTo>
                    <a:pt x="1571399" y="393603"/>
                  </a:lnTo>
                  <a:close/>
                </a:path>
                <a:path w="1572260" h="1344929">
                  <a:moveTo>
                    <a:pt x="6759" y="393603"/>
                  </a:moveTo>
                  <a:lnTo>
                    <a:pt x="777" y="393603"/>
                  </a:lnTo>
                  <a:lnTo>
                    <a:pt x="775" y="396016"/>
                  </a:lnTo>
                  <a:lnTo>
                    <a:pt x="6755" y="396016"/>
                  </a:lnTo>
                  <a:lnTo>
                    <a:pt x="6759" y="393603"/>
                  </a:lnTo>
                  <a:close/>
                </a:path>
                <a:path w="1572260" h="1344929">
                  <a:moveTo>
                    <a:pt x="6760" y="393476"/>
                  </a:moveTo>
                  <a:lnTo>
                    <a:pt x="1565055" y="393602"/>
                  </a:lnTo>
                  <a:lnTo>
                    <a:pt x="6760" y="393476"/>
                  </a:lnTo>
                  <a:close/>
                </a:path>
                <a:path w="1572260" h="1344929">
                  <a:moveTo>
                    <a:pt x="1565067" y="387252"/>
                  </a:moveTo>
                  <a:lnTo>
                    <a:pt x="1565055" y="393602"/>
                  </a:lnTo>
                  <a:lnTo>
                    <a:pt x="1571399" y="393603"/>
                  </a:lnTo>
                  <a:lnTo>
                    <a:pt x="1571411" y="387253"/>
                  </a:lnTo>
                  <a:lnTo>
                    <a:pt x="1565067" y="387252"/>
                  </a:lnTo>
                  <a:close/>
                </a:path>
                <a:path w="1572260" h="1344929">
                  <a:moveTo>
                    <a:pt x="783" y="387126"/>
                  </a:moveTo>
                  <a:lnTo>
                    <a:pt x="777" y="393476"/>
                  </a:lnTo>
                  <a:lnTo>
                    <a:pt x="6760" y="393476"/>
                  </a:lnTo>
                  <a:lnTo>
                    <a:pt x="6772" y="387126"/>
                  </a:lnTo>
                  <a:lnTo>
                    <a:pt x="783" y="387126"/>
                  </a:lnTo>
                  <a:close/>
                </a:path>
                <a:path w="1572260" h="1344929">
                  <a:moveTo>
                    <a:pt x="1571440" y="372013"/>
                  </a:moveTo>
                  <a:lnTo>
                    <a:pt x="1565096" y="372013"/>
                  </a:lnTo>
                  <a:lnTo>
                    <a:pt x="1565067" y="387252"/>
                  </a:lnTo>
                  <a:lnTo>
                    <a:pt x="1571411" y="387253"/>
                  </a:lnTo>
                  <a:lnTo>
                    <a:pt x="1571440" y="372013"/>
                  </a:lnTo>
                  <a:close/>
                </a:path>
                <a:path w="1572260" h="1344929">
                  <a:moveTo>
                    <a:pt x="6800" y="372013"/>
                  </a:moveTo>
                  <a:lnTo>
                    <a:pt x="797" y="372013"/>
                  </a:lnTo>
                  <a:lnTo>
                    <a:pt x="783" y="387126"/>
                  </a:lnTo>
                  <a:lnTo>
                    <a:pt x="6772" y="387126"/>
                  </a:lnTo>
                  <a:lnTo>
                    <a:pt x="6791" y="377093"/>
                  </a:lnTo>
                  <a:lnTo>
                    <a:pt x="1565086" y="377093"/>
                  </a:lnTo>
                  <a:lnTo>
                    <a:pt x="6791" y="376966"/>
                  </a:lnTo>
                  <a:lnTo>
                    <a:pt x="6800" y="372013"/>
                  </a:lnTo>
                  <a:close/>
                </a:path>
                <a:path w="1572260" h="1344929">
                  <a:moveTo>
                    <a:pt x="797" y="371886"/>
                  </a:moveTo>
                  <a:close/>
                </a:path>
                <a:path w="1572260" h="1344929">
                  <a:moveTo>
                    <a:pt x="1571481" y="350296"/>
                  </a:moveTo>
                  <a:lnTo>
                    <a:pt x="1565137" y="350296"/>
                  </a:lnTo>
                  <a:lnTo>
                    <a:pt x="1565096" y="372012"/>
                  </a:lnTo>
                  <a:lnTo>
                    <a:pt x="1571440" y="372013"/>
                  </a:lnTo>
                  <a:lnTo>
                    <a:pt x="1571481" y="350296"/>
                  </a:lnTo>
                  <a:close/>
                </a:path>
                <a:path w="1572260" h="1344929">
                  <a:moveTo>
                    <a:pt x="6801" y="371886"/>
                  </a:moveTo>
                  <a:lnTo>
                    <a:pt x="764460" y="371947"/>
                  </a:lnTo>
                  <a:lnTo>
                    <a:pt x="6801" y="371886"/>
                  </a:lnTo>
                  <a:close/>
                </a:path>
                <a:path w="1572260" h="1344929">
                  <a:moveTo>
                    <a:pt x="6842" y="350422"/>
                  </a:moveTo>
                  <a:lnTo>
                    <a:pt x="818" y="350423"/>
                  </a:lnTo>
                  <a:lnTo>
                    <a:pt x="798" y="371886"/>
                  </a:lnTo>
                  <a:lnTo>
                    <a:pt x="6801" y="371886"/>
                  </a:lnTo>
                  <a:lnTo>
                    <a:pt x="6842" y="350422"/>
                  </a:lnTo>
                  <a:close/>
                </a:path>
                <a:path w="1572260" h="1344929">
                  <a:moveTo>
                    <a:pt x="1565125" y="356646"/>
                  </a:moveTo>
                  <a:lnTo>
                    <a:pt x="6830" y="356646"/>
                  </a:lnTo>
                  <a:lnTo>
                    <a:pt x="6830" y="356773"/>
                  </a:lnTo>
                  <a:lnTo>
                    <a:pt x="1565125" y="356646"/>
                  </a:lnTo>
                  <a:close/>
                </a:path>
                <a:path w="1572260" h="1344929">
                  <a:moveTo>
                    <a:pt x="1565137" y="350296"/>
                  </a:moveTo>
                  <a:lnTo>
                    <a:pt x="6842" y="350296"/>
                  </a:lnTo>
                  <a:lnTo>
                    <a:pt x="1565137" y="350296"/>
                  </a:lnTo>
                  <a:close/>
                </a:path>
                <a:path w="1572260" h="1344929">
                  <a:moveTo>
                    <a:pt x="6849" y="346613"/>
                  </a:moveTo>
                  <a:lnTo>
                    <a:pt x="821" y="346613"/>
                  </a:lnTo>
                  <a:lnTo>
                    <a:pt x="818" y="350296"/>
                  </a:lnTo>
                  <a:lnTo>
                    <a:pt x="6842" y="350296"/>
                  </a:lnTo>
                  <a:lnTo>
                    <a:pt x="6849" y="346613"/>
                  </a:lnTo>
                  <a:close/>
                </a:path>
                <a:path w="1572260" h="1344929">
                  <a:moveTo>
                    <a:pt x="1571488" y="346613"/>
                  </a:moveTo>
                  <a:lnTo>
                    <a:pt x="1565145" y="346613"/>
                  </a:lnTo>
                  <a:lnTo>
                    <a:pt x="1565137" y="350296"/>
                  </a:lnTo>
                  <a:lnTo>
                    <a:pt x="1571481" y="350296"/>
                  </a:lnTo>
                  <a:lnTo>
                    <a:pt x="1571488" y="346613"/>
                  </a:lnTo>
                  <a:close/>
                </a:path>
                <a:path w="1572260" h="1344929">
                  <a:moveTo>
                    <a:pt x="1571517" y="331373"/>
                  </a:moveTo>
                  <a:lnTo>
                    <a:pt x="1565174" y="331373"/>
                  </a:lnTo>
                  <a:lnTo>
                    <a:pt x="1565145" y="346612"/>
                  </a:lnTo>
                  <a:lnTo>
                    <a:pt x="1571488" y="346613"/>
                  </a:lnTo>
                  <a:lnTo>
                    <a:pt x="1571517" y="331373"/>
                  </a:lnTo>
                  <a:close/>
                </a:path>
                <a:path w="1572260" h="1344929">
                  <a:moveTo>
                    <a:pt x="6878" y="331373"/>
                  </a:moveTo>
                  <a:lnTo>
                    <a:pt x="836" y="331373"/>
                  </a:lnTo>
                  <a:lnTo>
                    <a:pt x="821" y="346486"/>
                  </a:lnTo>
                  <a:lnTo>
                    <a:pt x="766119" y="346548"/>
                  </a:lnTo>
                  <a:lnTo>
                    <a:pt x="6849" y="346486"/>
                  </a:lnTo>
                  <a:lnTo>
                    <a:pt x="6878" y="331373"/>
                  </a:lnTo>
                  <a:close/>
                </a:path>
                <a:path w="1572260" h="1344929">
                  <a:moveTo>
                    <a:pt x="6721" y="413796"/>
                  </a:moveTo>
                  <a:lnTo>
                    <a:pt x="758" y="413796"/>
                  </a:lnTo>
                  <a:lnTo>
                    <a:pt x="749" y="422686"/>
                  </a:lnTo>
                  <a:lnTo>
                    <a:pt x="6704" y="422686"/>
                  </a:lnTo>
                  <a:lnTo>
                    <a:pt x="6721" y="413796"/>
                  </a:lnTo>
                  <a:close/>
                </a:path>
                <a:path w="1572260" h="1344929">
                  <a:moveTo>
                    <a:pt x="1571361" y="413796"/>
                  </a:moveTo>
                  <a:lnTo>
                    <a:pt x="1565016" y="413796"/>
                  </a:lnTo>
                  <a:lnTo>
                    <a:pt x="1564999" y="422686"/>
                  </a:lnTo>
                  <a:lnTo>
                    <a:pt x="1571344" y="422686"/>
                  </a:lnTo>
                  <a:lnTo>
                    <a:pt x="1571361" y="413796"/>
                  </a:lnTo>
                  <a:close/>
                </a:path>
                <a:path w="1572260" h="1344929">
                  <a:moveTo>
                    <a:pt x="6704" y="422686"/>
                  </a:moveTo>
                  <a:lnTo>
                    <a:pt x="749" y="422686"/>
                  </a:lnTo>
                  <a:lnTo>
                    <a:pt x="746" y="426496"/>
                  </a:lnTo>
                  <a:lnTo>
                    <a:pt x="6696" y="426496"/>
                  </a:lnTo>
                  <a:lnTo>
                    <a:pt x="6704" y="422686"/>
                  </a:lnTo>
                  <a:close/>
                </a:path>
                <a:path w="1572260" h="1344929">
                  <a:moveTo>
                    <a:pt x="1571344" y="422686"/>
                  </a:moveTo>
                  <a:lnTo>
                    <a:pt x="1564999" y="422686"/>
                  </a:lnTo>
                  <a:lnTo>
                    <a:pt x="1564992" y="426496"/>
                  </a:lnTo>
                  <a:lnTo>
                    <a:pt x="1571337" y="426496"/>
                  </a:lnTo>
                  <a:lnTo>
                    <a:pt x="1571344" y="422686"/>
                  </a:lnTo>
                  <a:close/>
                </a:path>
                <a:path w="1572260" h="1344929">
                  <a:moveTo>
                    <a:pt x="6696" y="426496"/>
                  </a:moveTo>
                  <a:lnTo>
                    <a:pt x="746" y="426496"/>
                  </a:lnTo>
                  <a:lnTo>
                    <a:pt x="704" y="470946"/>
                  </a:lnTo>
                  <a:lnTo>
                    <a:pt x="6611" y="470946"/>
                  </a:lnTo>
                  <a:lnTo>
                    <a:pt x="6696" y="426496"/>
                  </a:lnTo>
                  <a:close/>
                </a:path>
                <a:path w="1572260" h="1344929">
                  <a:moveTo>
                    <a:pt x="1571337" y="426496"/>
                  </a:moveTo>
                  <a:lnTo>
                    <a:pt x="1564992" y="426496"/>
                  </a:lnTo>
                  <a:lnTo>
                    <a:pt x="1564907" y="470946"/>
                  </a:lnTo>
                  <a:lnTo>
                    <a:pt x="1571253" y="470946"/>
                  </a:lnTo>
                  <a:lnTo>
                    <a:pt x="1571337" y="426496"/>
                  </a:lnTo>
                  <a:close/>
                </a:path>
                <a:path w="1572260" h="1344929">
                  <a:moveTo>
                    <a:pt x="6611" y="470946"/>
                  </a:moveTo>
                  <a:lnTo>
                    <a:pt x="704" y="470946"/>
                  </a:lnTo>
                  <a:lnTo>
                    <a:pt x="589" y="591596"/>
                  </a:lnTo>
                  <a:lnTo>
                    <a:pt x="6381" y="591596"/>
                  </a:lnTo>
                  <a:lnTo>
                    <a:pt x="6611" y="470946"/>
                  </a:lnTo>
                  <a:close/>
                </a:path>
                <a:path w="1572260" h="1344929">
                  <a:moveTo>
                    <a:pt x="1571253" y="470946"/>
                  </a:moveTo>
                  <a:lnTo>
                    <a:pt x="1564907" y="470946"/>
                  </a:lnTo>
                  <a:lnTo>
                    <a:pt x="1564677" y="591596"/>
                  </a:lnTo>
                  <a:lnTo>
                    <a:pt x="1571024" y="591596"/>
                  </a:lnTo>
                  <a:lnTo>
                    <a:pt x="1571253" y="470946"/>
                  </a:lnTo>
                  <a:close/>
                </a:path>
                <a:path w="1572260" h="1344929">
                  <a:moveTo>
                    <a:pt x="6381" y="591596"/>
                  </a:moveTo>
                  <a:lnTo>
                    <a:pt x="589" y="591596"/>
                  </a:lnTo>
                  <a:lnTo>
                    <a:pt x="523" y="661446"/>
                  </a:lnTo>
                  <a:lnTo>
                    <a:pt x="6248" y="661446"/>
                  </a:lnTo>
                  <a:lnTo>
                    <a:pt x="6381" y="591596"/>
                  </a:lnTo>
                  <a:close/>
                </a:path>
                <a:path w="1572260" h="1344929">
                  <a:moveTo>
                    <a:pt x="1571024" y="591596"/>
                  </a:moveTo>
                  <a:lnTo>
                    <a:pt x="1564677" y="591596"/>
                  </a:lnTo>
                  <a:lnTo>
                    <a:pt x="1564544" y="661446"/>
                  </a:lnTo>
                  <a:lnTo>
                    <a:pt x="1570892" y="661446"/>
                  </a:lnTo>
                  <a:lnTo>
                    <a:pt x="1571024" y="591596"/>
                  </a:lnTo>
                  <a:close/>
                </a:path>
                <a:path w="1572260" h="1344929">
                  <a:moveTo>
                    <a:pt x="6248" y="661446"/>
                  </a:moveTo>
                  <a:lnTo>
                    <a:pt x="523" y="661446"/>
                  </a:lnTo>
                  <a:lnTo>
                    <a:pt x="415" y="775746"/>
                  </a:lnTo>
                  <a:lnTo>
                    <a:pt x="6029" y="775746"/>
                  </a:lnTo>
                  <a:lnTo>
                    <a:pt x="6248" y="661446"/>
                  </a:lnTo>
                  <a:close/>
                </a:path>
                <a:path w="1572260" h="1344929">
                  <a:moveTo>
                    <a:pt x="1570892" y="661446"/>
                  </a:moveTo>
                  <a:lnTo>
                    <a:pt x="1564544" y="661446"/>
                  </a:lnTo>
                  <a:lnTo>
                    <a:pt x="1564325" y="775746"/>
                  </a:lnTo>
                  <a:lnTo>
                    <a:pt x="1570676" y="775746"/>
                  </a:lnTo>
                  <a:lnTo>
                    <a:pt x="1570892" y="661446"/>
                  </a:lnTo>
                  <a:close/>
                </a:path>
                <a:path w="1572260" h="1344929">
                  <a:moveTo>
                    <a:pt x="6029" y="775746"/>
                  </a:moveTo>
                  <a:lnTo>
                    <a:pt x="415" y="775746"/>
                  </a:lnTo>
                  <a:lnTo>
                    <a:pt x="391" y="801146"/>
                  </a:lnTo>
                  <a:lnTo>
                    <a:pt x="5981" y="801146"/>
                  </a:lnTo>
                  <a:lnTo>
                    <a:pt x="6029" y="775746"/>
                  </a:lnTo>
                  <a:close/>
                </a:path>
                <a:path w="1572260" h="1344929">
                  <a:moveTo>
                    <a:pt x="1570676" y="775746"/>
                  </a:moveTo>
                  <a:lnTo>
                    <a:pt x="1564325" y="775746"/>
                  </a:lnTo>
                  <a:lnTo>
                    <a:pt x="1564277" y="801146"/>
                  </a:lnTo>
                  <a:lnTo>
                    <a:pt x="1570628" y="801146"/>
                  </a:lnTo>
                  <a:lnTo>
                    <a:pt x="1570676" y="775746"/>
                  </a:lnTo>
                  <a:close/>
                </a:path>
                <a:path w="1572260" h="1344929">
                  <a:moveTo>
                    <a:pt x="5981" y="801146"/>
                  </a:moveTo>
                  <a:lnTo>
                    <a:pt x="391" y="801146"/>
                  </a:lnTo>
                  <a:lnTo>
                    <a:pt x="347" y="848136"/>
                  </a:lnTo>
                  <a:lnTo>
                    <a:pt x="5891" y="848136"/>
                  </a:lnTo>
                  <a:lnTo>
                    <a:pt x="5981" y="801146"/>
                  </a:lnTo>
                  <a:close/>
                </a:path>
                <a:path w="1572260" h="1344929">
                  <a:moveTo>
                    <a:pt x="1570628" y="801146"/>
                  </a:moveTo>
                  <a:lnTo>
                    <a:pt x="1564277" y="801146"/>
                  </a:lnTo>
                  <a:lnTo>
                    <a:pt x="1564187" y="848136"/>
                  </a:lnTo>
                  <a:lnTo>
                    <a:pt x="1570539" y="848136"/>
                  </a:lnTo>
                  <a:lnTo>
                    <a:pt x="1570628" y="801146"/>
                  </a:lnTo>
                  <a:close/>
                </a:path>
                <a:path w="1572260" h="1344929">
                  <a:moveTo>
                    <a:pt x="5891" y="848136"/>
                  </a:moveTo>
                  <a:lnTo>
                    <a:pt x="347" y="848136"/>
                  </a:lnTo>
                  <a:lnTo>
                    <a:pt x="331" y="864646"/>
                  </a:lnTo>
                  <a:lnTo>
                    <a:pt x="5859" y="864646"/>
                  </a:lnTo>
                  <a:lnTo>
                    <a:pt x="5891" y="848136"/>
                  </a:lnTo>
                  <a:close/>
                </a:path>
                <a:path w="1572260" h="1344929">
                  <a:moveTo>
                    <a:pt x="1570539" y="848136"/>
                  </a:moveTo>
                  <a:lnTo>
                    <a:pt x="1564187" y="848136"/>
                  </a:lnTo>
                  <a:lnTo>
                    <a:pt x="1564156" y="864646"/>
                  </a:lnTo>
                  <a:lnTo>
                    <a:pt x="1570508" y="864646"/>
                  </a:lnTo>
                  <a:lnTo>
                    <a:pt x="1570539" y="848136"/>
                  </a:lnTo>
                  <a:close/>
                </a:path>
                <a:path w="1572260" h="1344929">
                  <a:moveTo>
                    <a:pt x="5859" y="864646"/>
                  </a:moveTo>
                  <a:lnTo>
                    <a:pt x="331" y="864646"/>
                  </a:lnTo>
                  <a:lnTo>
                    <a:pt x="311" y="886236"/>
                  </a:lnTo>
                  <a:lnTo>
                    <a:pt x="5818" y="886236"/>
                  </a:lnTo>
                  <a:lnTo>
                    <a:pt x="5859" y="864646"/>
                  </a:lnTo>
                  <a:close/>
                </a:path>
                <a:path w="1572260" h="1344929">
                  <a:moveTo>
                    <a:pt x="1570508" y="864646"/>
                  </a:moveTo>
                  <a:lnTo>
                    <a:pt x="1564156" y="864646"/>
                  </a:lnTo>
                  <a:lnTo>
                    <a:pt x="1564115" y="886236"/>
                  </a:lnTo>
                  <a:lnTo>
                    <a:pt x="1570467" y="886236"/>
                  </a:lnTo>
                  <a:lnTo>
                    <a:pt x="1570508" y="864646"/>
                  </a:lnTo>
                  <a:close/>
                </a:path>
                <a:path w="1572260" h="1344929">
                  <a:moveTo>
                    <a:pt x="5578" y="1013236"/>
                  </a:moveTo>
                  <a:lnTo>
                    <a:pt x="192" y="1013236"/>
                  </a:lnTo>
                  <a:lnTo>
                    <a:pt x="187" y="1017046"/>
                  </a:lnTo>
                  <a:lnTo>
                    <a:pt x="5568" y="1017046"/>
                  </a:lnTo>
                  <a:lnTo>
                    <a:pt x="5578" y="1013236"/>
                  </a:lnTo>
                  <a:close/>
                </a:path>
                <a:path w="1572260" h="1344929">
                  <a:moveTo>
                    <a:pt x="1570227" y="1013236"/>
                  </a:moveTo>
                  <a:lnTo>
                    <a:pt x="1563875" y="1013236"/>
                  </a:lnTo>
                  <a:lnTo>
                    <a:pt x="1563865" y="1017046"/>
                  </a:lnTo>
                  <a:lnTo>
                    <a:pt x="1570219" y="1017046"/>
                  </a:lnTo>
                  <a:lnTo>
                    <a:pt x="1570227" y="1013236"/>
                  </a:lnTo>
                  <a:close/>
                </a:path>
                <a:path w="1572260" h="1344929">
                  <a:moveTo>
                    <a:pt x="5614" y="994186"/>
                  </a:moveTo>
                  <a:lnTo>
                    <a:pt x="210" y="994186"/>
                  </a:lnTo>
                  <a:lnTo>
                    <a:pt x="192" y="1013236"/>
                  </a:lnTo>
                  <a:lnTo>
                    <a:pt x="5578" y="1013231"/>
                  </a:lnTo>
                  <a:lnTo>
                    <a:pt x="5614" y="994186"/>
                  </a:lnTo>
                  <a:close/>
                </a:path>
                <a:path w="1572260" h="1344929">
                  <a:moveTo>
                    <a:pt x="1563877" y="1011971"/>
                  </a:moveTo>
                  <a:lnTo>
                    <a:pt x="5578" y="1013236"/>
                  </a:lnTo>
                  <a:lnTo>
                    <a:pt x="1563875" y="1013236"/>
                  </a:lnTo>
                  <a:lnTo>
                    <a:pt x="1563877" y="1011971"/>
                  </a:lnTo>
                  <a:close/>
                </a:path>
                <a:path w="1572260" h="1344929">
                  <a:moveTo>
                    <a:pt x="1570263" y="994186"/>
                  </a:moveTo>
                  <a:lnTo>
                    <a:pt x="1563911" y="994186"/>
                  </a:lnTo>
                  <a:lnTo>
                    <a:pt x="1563877" y="1011971"/>
                  </a:lnTo>
                  <a:lnTo>
                    <a:pt x="1570229" y="1011966"/>
                  </a:lnTo>
                  <a:lnTo>
                    <a:pt x="1570263" y="994186"/>
                  </a:lnTo>
                  <a:close/>
                </a:path>
                <a:path w="1572260" h="1344929">
                  <a:moveTo>
                    <a:pt x="5639" y="981486"/>
                  </a:moveTo>
                  <a:lnTo>
                    <a:pt x="222" y="981486"/>
                  </a:lnTo>
                  <a:lnTo>
                    <a:pt x="210" y="994186"/>
                  </a:lnTo>
                  <a:lnTo>
                    <a:pt x="5614" y="994181"/>
                  </a:lnTo>
                  <a:lnTo>
                    <a:pt x="5639" y="981486"/>
                  </a:lnTo>
                  <a:close/>
                </a:path>
                <a:path w="1572260" h="1344929">
                  <a:moveTo>
                    <a:pt x="1563913" y="992921"/>
                  </a:moveTo>
                  <a:lnTo>
                    <a:pt x="5614" y="994186"/>
                  </a:lnTo>
                  <a:lnTo>
                    <a:pt x="1563911" y="994186"/>
                  </a:lnTo>
                  <a:lnTo>
                    <a:pt x="1563913" y="992921"/>
                  </a:lnTo>
                  <a:close/>
                </a:path>
                <a:path w="1572260" h="1344929">
                  <a:moveTo>
                    <a:pt x="1570287" y="981486"/>
                  </a:moveTo>
                  <a:lnTo>
                    <a:pt x="1563934" y="981486"/>
                  </a:lnTo>
                  <a:lnTo>
                    <a:pt x="1563923" y="986566"/>
                  </a:lnTo>
                  <a:lnTo>
                    <a:pt x="5626" y="987836"/>
                  </a:lnTo>
                  <a:lnTo>
                    <a:pt x="1563923" y="987836"/>
                  </a:lnTo>
                  <a:lnTo>
                    <a:pt x="1563913" y="992921"/>
                  </a:lnTo>
                  <a:lnTo>
                    <a:pt x="1570265" y="992916"/>
                  </a:lnTo>
                  <a:lnTo>
                    <a:pt x="1570287" y="981486"/>
                  </a:lnTo>
                  <a:close/>
                </a:path>
                <a:path w="1572260" h="1344929">
                  <a:moveTo>
                    <a:pt x="5670" y="964976"/>
                  </a:moveTo>
                  <a:lnTo>
                    <a:pt x="237" y="964976"/>
                  </a:lnTo>
                  <a:lnTo>
                    <a:pt x="222" y="981486"/>
                  </a:lnTo>
                  <a:lnTo>
                    <a:pt x="5639" y="981481"/>
                  </a:lnTo>
                  <a:lnTo>
                    <a:pt x="5670" y="964976"/>
                  </a:lnTo>
                  <a:close/>
                </a:path>
                <a:path w="1572260" h="1344929">
                  <a:moveTo>
                    <a:pt x="1570320" y="964976"/>
                  </a:moveTo>
                  <a:lnTo>
                    <a:pt x="1563967" y="964976"/>
                  </a:lnTo>
                  <a:lnTo>
                    <a:pt x="1563938" y="980221"/>
                  </a:lnTo>
                  <a:lnTo>
                    <a:pt x="1570289" y="980216"/>
                  </a:lnTo>
                  <a:lnTo>
                    <a:pt x="1570320" y="964976"/>
                  </a:lnTo>
                  <a:close/>
                </a:path>
                <a:path w="1572260" h="1344929">
                  <a:moveTo>
                    <a:pt x="1570349" y="948466"/>
                  </a:moveTo>
                  <a:lnTo>
                    <a:pt x="1563998" y="948471"/>
                  </a:lnTo>
                  <a:lnTo>
                    <a:pt x="1563967" y="963706"/>
                  </a:lnTo>
                  <a:lnTo>
                    <a:pt x="1558572" y="963710"/>
                  </a:lnTo>
                  <a:lnTo>
                    <a:pt x="1570320" y="964976"/>
                  </a:lnTo>
                  <a:lnTo>
                    <a:pt x="1570349" y="948466"/>
                  </a:lnTo>
                  <a:close/>
                </a:path>
                <a:path w="1572260" h="1344929">
                  <a:moveTo>
                    <a:pt x="5699" y="949731"/>
                  </a:moveTo>
                  <a:lnTo>
                    <a:pt x="252" y="949736"/>
                  </a:lnTo>
                  <a:lnTo>
                    <a:pt x="237" y="963706"/>
                  </a:lnTo>
                  <a:lnTo>
                    <a:pt x="5673" y="963710"/>
                  </a:lnTo>
                  <a:lnTo>
                    <a:pt x="5699" y="949731"/>
                  </a:lnTo>
                  <a:close/>
                </a:path>
                <a:path w="1572260" h="1344929">
                  <a:moveTo>
                    <a:pt x="5716" y="940846"/>
                  </a:moveTo>
                  <a:lnTo>
                    <a:pt x="260" y="940846"/>
                  </a:lnTo>
                  <a:lnTo>
                    <a:pt x="252" y="949736"/>
                  </a:lnTo>
                  <a:lnTo>
                    <a:pt x="5699" y="949731"/>
                  </a:lnTo>
                  <a:lnTo>
                    <a:pt x="5716" y="940846"/>
                  </a:lnTo>
                  <a:close/>
                </a:path>
                <a:path w="1572260" h="1344929">
                  <a:moveTo>
                    <a:pt x="1570366" y="940846"/>
                  </a:moveTo>
                  <a:lnTo>
                    <a:pt x="1564013" y="940846"/>
                  </a:lnTo>
                  <a:lnTo>
                    <a:pt x="1564001" y="945926"/>
                  </a:lnTo>
                  <a:lnTo>
                    <a:pt x="5704" y="947196"/>
                  </a:lnTo>
                  <a:lnTo>
                    <a:pt x="1564001" y="947196"/>
                  </a:lnTo>
                  <a:lnTo>
                    <a:pt x="1563998" y="948471"/>
                  </a:lnTo>
                  <a:lnTo>
                    <a:pt x="1570349" y="948466"/>
                  </a:lnTo>
                  <a:lnTo>
                    <a:pt x="1570366" y="940846"/>
                  </a:lnTo>
                  <a:close/>
                </a:path>
                <a:path w="1572260" h="1344929">
                  <a:moveTo>
                    <a:pt x="5767" y="914176"/>
                  </a:moveTo>
                  <a:lnTo>
                    <a:pt x="284" y="914176"/>
                  </a:lnTo>
                  <a:lnTo>
                    <a:pt x="260" y="940846"/>
                  </a:lnTo>
                  <a:lnTo>
                    <a:pt x="5716" y="940841"/>
                  </a:lnTo>
                  <a:lnTo>
                    <a:pt x="5767" y="914176"/>
                  </a:lnTo>
                  <a:close/>
                </a:path>
                <a:path w="1572260" h="1344929">
                  <a:moveTo>
                    <a:pt x="1564015" y="939581"/>
                  </a:moveTo>
                  <a:lnTo>
                    <a:pt x="5716" y="940846"/>
                  </a:lnTo>
                  <a:lnTo>
                    <a:pt x="1564013" y="940846"/>
                  </a:lnTo>
                  <a:lnTo>
                    <a:pt x="1564015" y="939581"/>
                  </a:lnTo>
                  <a:close/>
                </a:path>
                <a:path w="1572260" h="1344929">
                  <a:moveTo>
                    <a:pt x="1570416" y="914176"/>
                  </a:moveTo>
                  <a:lnTo>
                    <a:pt x="1564064" y="914176"/>
                  </a:lnTo>
                  <a:lnTo>
                    <a:pt x="1564015" y="939581"/>
                  </a:lnTo>
                  <a:lnTo>
                    <a:pt x="1570366" y="939576"/>
                  </a:lnTo>
                  <a:lnTo>
                    <a:pt x="1570416" y="914176"/>
                  </a:lnTo>
                  <a:close/>
                </a:path>
                <a:path w="1572260" h="1344929">
                  <a:moveTo>
                    <a:pt x="285" y="912906"/>
                  </a:moveTo>
                  <a:lnTo>
                    <a:pt x="284" y="914176"/>
                  </a:lnTo>
                  <a:lnTo>
                    <a:pt x="285" y="912906"/>
                  </a:lnTo>
                  <a:close/>
                </a:path>
                <a:path w="1572260" h="1344929">
                  <a:moveTo>
                    <a:pt x="5770" y="912910"/>
                  </a:moveTo>
                  <a:lnTo>
                    <a:pt x="5767" y="914176"/>
                  </a:lnTo>
                  <a:lnTo>
                    <a:pt x="1564064" y="914171"/>
                  </a:lnTo>
                  <a:lnTo>
                    <a:pt x="5770" y="912910"/>
                  </a:lnTo>
                  <a:close/>
                </a:path>
                <a:path w="1572260" h="1344929">
                  <a:moveTo>
                    <a:pt x="1570467" y="887506"/>
                  </a:moveTo>
                  <a:lnTo>
                    <a:pt x="1564115" y="887506"/>
                  </a:lnTo>
                  <a:lnTo>
                    <a:pt x="1564064" y="914171"/>
                  </a:lnTo>
                  <a:lnTo>
                    <a:pt x="1570416" y="914176"/>
                  </a:lnTo>
                  <a:lnTo>
                    <a:pt x="1570467" y="887506"/>
                  </a:lnTo>
                  <a:close/>
                </a:path>
                <a:path w="1572260" h="1344929">
                  <a:moveTo>
                    <a:pt x="5818" y="887506"/>
                  </a:moveTo>
                  <a:lnTo>
                    <a:pt x="311" y="887506"/>
                  </a:lnTo>
                  <a:lnTo>
                    <a:pt x="287" y="912906"/>
                  </a:lnTo>
                  <a:lnTo>
                    <a:pt x="5770" y="912910"/>
                  </a:lnTo>
                  <a:lnTo>
                    <a:pt x="5818" y="887506"/>
                  </a:lnTo>
                  <a:close/>
                </a:path>
                <a:path w="1572260" h="1344929">
                  <a:moveTo>
                    <a:pt x="1436249" y="1342204"/>
                  </a:moveTo>
                  <a:lnTo>
                    <a:pt x="137039" y="1342204"/>
                  </a:lnTo>
                  <a:lnTo>
                    <a:pt x="137039" y="1342458"/>
                  </a:lnTo>
                  <a:lnTo>
                    <a:pt x="784739" y="1343474"/>
                  </a:lnTo>
                  <a:lnTo>
                    <a:pt x="1434979" y="1343474"/>
                  </a:lnTo>
                  <a:lnTo>
                    <a:pt x="1434979" y="1344490"/>
                  </a:lnTo>
                  <a:lnTo>
                    <a:pt x="1436249" y="1344490"/>
                  </a:lnTo>
                  <a:lnTo>
                    <a:pt x="1436249" y="1342204"/>
                  </a:lnTo>
                  <a:close/>
                </a:path>
                <a:path w="1572260" h="1344929">
                  <a:moveTo>
                    <a:pt x="1440059" y="1339664"/>
                  </a:moveTo>
                  <a:lnTo>
                    <a:pt x="134499" y="1339664"/>
                  </a:lnTo>
                  <a:lnTo>
                    <a:pt x="134499" y="1342204"/>
                  </a:lnTo>
                  <a:lnTo>
                    <a:pt x="135769" y="1342204"/>
                  </a:lnTo>
                  <a:lnTo>
                    <a:pt x="135769" y="1340934"/>
                  </a:lnTo>
                  <a:lnTo>
                    <a:pt x="1440059" y="1340934"/>
                  </a:lnTo>
                  <a:lnTo>
                    <a:pt x="1440059" y="1339664"/>
                  </a:lnTo>
                  <a:close/>
                </a:path>
                <a:path w="1572260" h="1344929">
                  <a:moveTo>
                    <a:pt x="1440059" y="1340934"/>
                  </a:moveTo>
                  <a:lnTo>
                    <a:pt x="1437519" y="1340934"/>
                  </a:lnTo>
                  <a:lnTo>
                    <a:pt x="1437519" y="1342204"/>
                  </a:lnTo>
                  <a:lnTo>
                    <a:pt x="1440059" y="1342204"/>
                  </a:lnTo>
                  <a:lnTo>
                    <a:pt x="1440059" y="1340934"/>
                  </a:lnTo>
                  <a:close/>
                </a:path>
                <a:path w="1572260" h="1344929">
                  <a:moveTo>
                    <a:pt x="129419" y="1336235"/>
                  </a:moveTo>
                  <a:lnTo>
                    <a:pt x="129419" y="1337124"/>
                  </a:lnTo>
                  <a:lnTo>
                    <a:pt x="130689" y="1337124"/>
                  </a:lnTo>
                  <a:lnTo>
                    <a:pt x="130689" y="1338394"/>
                  </a:lnTo>
                  <a:lnTo>
                    <a:pt x="131959" y="1338394"/>
                  </a:lnTo>
                  <a:lnTo>
                    <a:pt x="131959" y="1339664"/>
                  </a:lnTo>
                  <a:lnTo>
                    <a:pt x="1441329" y="1339664"/>
                  </a:lnTo>
                  <a:lnTo>
                    <a:pt x="1441329" y="1339410"/>
                  </a:lnTo>
                  <a:lnTo>
                    <a:pt x="129419" y="1336235"/>
                  </a:lnTo>
                  <a:close/>
                </a:path>
                <a:path w="1572260" h="1344929">
                  <a:moveTo>
                    <a:pt x="1565789" y="1222786"/>
                  </a:moveTo>
                  <a:lnTo>
                    <a:pt x="1563472" y="1222786"/>
                  </a:lnTo>
                  <a:lnTo>
                    <a:pt x="1563467" y="1225326"/>
                  </a:lnTo>
                  <a:lnTo>
                    <a:pt x="1564519" y="1225326"/>
                  </a:lnTo>
                  <a:lnTo>
                    <a:pt x="1564519" y="1224056"/>
                  </a:lnTo>
                  <a:lnTo>
                    <a:pt x="1565789" y="1224056"/>
                  </a:lnTo>
                  <a:lnTo>
                    <a:pt x="1565789" y="1222786"/>
                  </a:lnTo>
                  <a:close/>
                </a:path>
                <a:path w="1572260" h="1344929">
                  <a:moveTo>
                    <a:pt x="5187" y="1216436"/>
                  </a:moveTo>
                  <a:lnTo>
                    <a:pt x="1149" y="1216436"/>
                  </a:lnTo>
                  <a:lnTo>
                    <a:pt x="1149" y="1217706"/>
                  </a:lnTo>
                  <a:lnTo>
                    <a:pt x="2419" y="1217706"/>
                  </a:lnTo>
                  <a:lnTo>
                    <a:pt x="2419" y="1218976"/>
                  </a:lnTo>
                  <a:lnTo>
                    <a:pt x="3689" y="1218976"/>
                  </a:lnTo>
                  <a:lnTo>
                    <a:pt x="3689" y="1221516"/>
                  </a:lnTo>
                  <a:lnTo>
                    <a:pt x="4959" y="1221516"/>
                  </a:lnTo>
                  <a:lnTo>
                    <a:pt x="4959" y="1222786"/>
                  </a:lnTo>
                  <a:lnTo>
                    <a:pt x="5175" y="1222786"/>
                  </a:lnTo>
                  <a:lnTo>
                    <a:pt x="5187" y="1216436"/>
                  </a:lnTo>
                  <a:close/>
                </a:path>
                <a:path w="1572260" h="1344929">
                  <a:moveTo>
                    <a:pt x="1569842" y="1216436"/>
                  </a:moveTo>
                  <a:lnTo>
                    <a:pt x="1563484" y="1216436"/>
                  </a:lnTo>
                  <a:lnTo>
                    <a:pt x="1563475" y="1221516"/>
                  </a:lnTo>
                  <a:lnTo>
                    <a:pt x="1567059" y="1221516"/>
                  </a:lnTo>
                  <a:lnTo>
                    <a:pt x="1567059" y="1222786"/>
                  </a:lnTo>
                  <a:lnTo>
                    <a:pt x="1568329" y="1222786"/>
                  </a:lnTo>
                  <a:lnTo>
                    <a:pt x="1568329" y="1218976"/>
                  </a:lnTo>
                  <a:lnTo>
                    <a:pt x="1569599" y="1218976"/>
                  </a:lnTo>
                  <a:lnTo>
                    <a:pt x="1569599" y="1217706"/>
                  </a:lnTo>
                  <a:lnTo>
                    <a:pt x="1569840" y="1217706"/>
                  </a:lnTo>
                  <a:lnTo>
                    <a:pt x="1569842" y="1216436"/>
                  </a:lnTo>
                  <a:close/>
                </a:path>
                <a:path w="1572260" h="1344929">
                  <a:moveTo>
                    <a:pt x="5200" y="1210086"/>
                  </a:moveTo>
                  <a:lnTo>
                    <a:pt x="4" y="1210086"/>
                  </a:lnTo>
                  <a:lnTo>
                    <a:pt x="0" y="1215166"/>
                  </a:lnTo>
                  <a:lnTo>
                    <a:pt x="5190" y="1215166"/>
                  </a:lnTo>
                  <a:lnTo>
                    <a:pt x="5200" y="1210086"/>
                  </a:lnTo>
                  <a:close/>
                </a:path>
                <a:path w="1572260" h="1344929">
                  <a:moveTo>
                    <a:pt x="1569854" y="1210086"/>
                  </a:moveTo>
                  <a:lnTo>
                    <a:pt x="1563497" y="1210086"/>
                  </a:lnTo>
                  <a:lnTo>
                    <a:pt x="1563487" y="1215166"/>
                  </a:lnTo>
                  <a:lnTo>
                    <a:pt x="1569844" y="1215166"/>
                  </a:lnTo>
                  <a:lnTo>
                    <a:pt x="1569854" y="1210086"/>
                  </a:lnTo>
                  <a:close/>
                </a:path>
                <a:path w="1572260" h="1344929">
                  <a:moveTo>
                    <a:pt x="5212" y="1203736"/>
                  </a:moveTo>
                  <a:lnTo>
                    <a:pt x="10" y="1203736"/>
                  </a:lnTo>
                  <a:lnTo>
                    <a:pt x="6" y="1208816"/>
                  </a:lnTo>
                  <a:lnTo>
                    <a:pt x="5202" y="1208816"/>
                  </a:lnTo>
                  <a:lnTo>
                    <a:pt x="5212" y="1203736"/>
                  </a:lnTo>
                  <a:close/>
                </a:path>
                <a:path w="1572260" h="1344929">
                  <a:moveTo>
                    <a:pt x="1569866" y="1203736"/>
                  </a:moveTo>
                  <a:lnTo>
                    <a:pt x="1563509" y="1203736"/>
                  </a:lnTo>
                  <a:lnTo>
                    <a:pt x="1563499" y="1208816"/>
                  </a:lnTo>
                  <a:lnTo>
                    <a:pt x="1569856" y="1208816"/>
                  </a:lnTo>
                  <a:lnTo>
                    <a:pt x="1569866" y="1203736"/>
                  </a:lnTo>
                  <a:close/>
                </a:path>
                <a:path w="1572260" h="1344929">
                  <a:moveTo>
                    <a:pt x="5224" y="1197386"/>
                  </a:moveTo>
                  <a:lnTo>
                    <a:pt x="16" y="1197386"/>
                  </a:lnTo>
                  <a:lnTo>
                    <a:pt x="12" y="1202466"/>
                  </a:lnTo>
                  <a:lnTo>
                    <a:pt x="5214" y="1202466"/>
                  </a:lnTo>
                  <a:lnTo>
                    <a:pt x="5224" y="1197386"/>
                  </a:lnTo>
                  <a:close/>
                </a:path>
                <a:path w="1572260" h="1344929">
                  <a:moveTo>
                    <a:pt x="1569878" y="1197386"/>
                  </a:moveTo>
                  <a:lnTo>
                    <a:pt x="1563521" y="1197386"/>
                  </a:lnTo>
                  <a:lnTo>
                    <a:pt x="1563511" y="1202466"/>
                  </a:lnTo>
                  <a:lnTo>
                    <a:pt x="1569868" y="1202466"/>
                  </a:lnTo>
                  <a:lnTo>
                    <a:pt x="1569878" y="1197386"/>
                  </a:lnTo>
                  <a:close/>
                </a:path>
                <a:path w="1572260" h="1344929">
                  <a:moveTo>
                    <a:pt x="5236" y="1191036"/>
                  </a:moveTo>
                  <a:lnTo>
                    <a:pt x="22" y="1191036"/>
                  </a:lnTo>
                  <a:lnTo>
                    <a:pt x="18" y="1196116"/>
                  </a:lnTo>
                  <a:lnTo>
                    <a:pt x="5226" y="1196116"/>
                  </a:lnTo>
                  <a:lnTo>
                    <a:pt x="5236" y="1191036"/>
                  </a:lnTo>
                  <a:close/>
                </a:path>
                <a:path w="1572260" h="1344929">
                  <a:moveTo>
                    <a:pt x="1569890" y="1191036"/>
                  </a:moveTo>
                  <a:lnTo>
                    <a:pt x="1563533" y="1191036"/>
                  </a:lnTo>
                  <a:lnTo>
                    <a:pt x="1563523" y="1196116"/>
                  </a:lnTo>
                  <a:lnTo>
                    <a:pt x="1569881" y="1196116"/>
                  </a:lnTo>
                  <a:lnTo>
                    <a:pt x="1569890" y="1191036"/>
                  </a:lnTo>
                  <a:close/>
                </a:path>
                <a:path w="1572260" h="1344929">
                  <a:moveTo>
                    <a:pt x="5248" y="1184686"/>
                  </a:moveTo>
                  <a:lnTo>
                    <a:pt x="28" y="1184686"/>
                  </a:lnTo>
                  <a:lnTo>
                    <a:pt x="24" y="1189766"/>
                  </a:lnTo>
                  <a:lnTo>
                    <a:pt x="5238" y="1189766"/>
                  </a:lnTo>
                  <a:lnTo>
                    <a:pt x="5248" y="1184686"/>
                  </a:lnTo>
                  <a:close/>
                </a:path>
                <a:path w="1572260" h="1344929">
                  <a:moveTo>
                    <a:pt x="1569902" y="1184686"/>
                  </a:moveTo>
                  <a:lnTo>
                    <a:pt x="1563545" y="1184686"/>
                  </a:lnTo>
                  <a:lnTo>
                    <a:pt x="1563535" y="1189766"/>
                  </a:lnTo>
                  <a:lnTo>
                    <a:pt x="1569893" y="1189766"/>
                  </a:lnTo>
                  <a:lnTo>
                    <a:pt x="1569902" y="1184686"/>
                  </a:lnTo>
                  <a:close/>
                </a:path>
                <a:path w="1572260" h="1344929">
                  <a:moveTo>
                    <a:pt x="5260" y="1178336"/>
                  </a:moveTo>
                  <a:lnTo>
                    <a:pt x="34" y="1178336"/>
                  </a:lnTo>
                  <a:lnTo>
                    <a:pt x="30" y="1183416"/>
                  </a:lnTo>
                  <a:lnTo>
                    <a:pt x="5250" y="1183416"/>
                  </a:lnTo>
                  <a:lnTo>
                    <a:pt x="5260" y="1178336"/>
                  </a:lnTo>
                  <a:close/>
                </a:path>
                <a:path w="1572260" h="1344929">
                  <a:moveTo>
                    <a:pt x="1569914" y="1178336"/>
                  </a:moveTo>
                  <a:lnTo>
                    <a:pt x="1563557" y="1178336"/>
                  </a:lnTo>
                  <a:lnTo>
                    <a:pt x="1563547" y="1183416"/>
                  </a:lnTo>
                  <a:lnTo>
                    <a:pt x="1569905" y="1183416"/>
                  </a:lnTo>
                  <a:lnTo>
                    <a:pt x="1569914" y="1178336"/>
                  </a:lnTo>
                  <a:close/>
                </a:path>
                <a:path w="1572260" h="1344929">
                  <a:moveTo>
                    <a:pt x="5272" y="1171986"/>
                  </a:moveTo>
                  <a:lnTo>
                    <a:pt x="40" y="1171986"/>
                  </a:lnTo>
                  <a:lnTo>
                    <a:pt x="36" y="1177066"/>
                  </a:lnTo>
                  <a:lnTo>
                    <a:pt x="5263" y="1177066"/>
                  </a:lnTo>
                  <a:lnTo>
                    <a:pt x="5272" y="1171986"/>
                  </a:lnTo>
                  <a:close/>
                </a:path>
                <a:path w="1572260" h="1344929">
                  <a:moveTo>
                    <a:pt x="1569926" y="1171986"/>
                  </a:moveTo>
                  <a:lnTo>
                    <a:pt x="1563569" y="1171986"/>
                  </a:lnTo>
                  <a:lnTo>
                    <a:pt x="1563560" y="1177066"/>
                  </a:lnTo>
                  <a:lnTo>
                    <a:pt x="1569917" y="1177066"/>
                  </a:lnTo>
                  <a:lnTo>
                    <a:pt x="1569926" y="1171986"/>
                  </a:lnTo>
                  <a:close/>
                </a:path>
                <a:path w="1572260" h="1344929">
                  <a:moveTo>
                    <a:pt x="5284" y="1165636"/>
                  </a:moveTo>
                  <a:lnTo>
                    <a:pt x="46" y="1165636"/>
                  </a:lnTo>
                  <a:lnTo>
                    <a:pt x="42" y="1170716"/>
                  </a:lnTo>
                  <a:lnTo>
                    <a:pt x="5275" y="1170716"/>
                  </a:lnTo>
                  <a:lnTo>
                    <a:pt x="5284" y="1165636"/>
                  </a:lnTo>
                  <a:close/>
                </a:path>
                <a:path w="1572260" h="1344929">
                  <a:moveTo>
                    <a:pt x="1569938" y="1165636"/>
                  </a:moveTo>
                  <a:lnTo>
                    <a:pt x="1563581" y="1165636"/>
                  </a:lnTo>
                  <a:lnTo>
                    <a:pt x="1563572" y="1170716"/>
                  </a:lnTo>
                  <a:lnTo>
                    <a:pt x="1569929" y="1170716"/>
                  </a:lnTo>
                  <a:lnTo>
                    <a:pt x="1569938" y="1165636"/>
                  </a:lnTo>
                  <a:close/>
                </a:path>
                <a:path w="1572260" h="1344929">
                  <a:moveTo>
                    <a:pt x="5297" y="1159286"/>
                  </a:moveTo>
                  <a:lnTo>
                    <a:pt x="52" y="1159286"/>
                  </a:lnTo>
                  <a:lnTo>
                    <a:pt x="48" y="1164366"/>
                  </a:lnTo>
                  <a:lnTo>
                    <a:pt x="5287" y="1164366"/>
                  </a:lnTo>
                  <a:lnTo>
                    <a:pt x="5297" y="1159286"/>
                  </a:lnTo>
                  <a:close/>
                </a:path>
                <a:path w="1572260" h="1344929">
                  <a:moveTo>
                    <a:pt x="1569950" y="1159286"/>
                  </a:moveTo>
                  <a:lnTo>
                    <a:pt x="1563594" y="1159286"/>
                  </a:lnTo>
                  <a:lnTo>
                    <a:pt x="1563584" y="1164366"/>
                  </a:lnTo>
                  <a:lnTo>
                    <a:pt x="1569941" y="1164366"/>
                  </a:lnTo>
                  <a:lnTo>
                    <a:pt x="1569950" y="1159286"/>
                  </a:lnTo>
                  <a:close/>
                </a:path>
                <a:path w="1572260" h="1344929">
                  <a:moveTo>
                    <a:pt x="5321" y="1146586"/>
                  </a:moveTo>
                  <a:lnTo>
                    <a:pt x="64" y="1146586"/>
                  </a:lnTo>
                  <a:lnTo>
                    <a:pt x="54" y="1158016"/>
                  </a:lnTo>
                  <a:lnTo>
                    <a:pt x="5299" y="1158016"/>
                  </a:lnTo>
                  <a:lnTo>
                    <a:pt x="5321" y="1146586"/>
                  </a:lnTo>
                  <a:close/>
                </a:path>
                <a:path w="1572260" h="1344929">
                  <a:moveTo>
                    <a:pt x="1569974" y="1146586"/>
                  </a:moveTo>
                  <a:lnTo>
                    <a:pt x="1563618" y="1146586"/>
                  </a:lnTo>
                  <a:lnTo>
                    <a:pt x="1563596" y="1158016"/>
                  </a:lnTo>
                  <a:lnTo>
                    <a:pt x="1569953" y="1158016"/>
                  </a:lnTo>
                  <a:lnTo>
                    <a:pt x="1569974" y="1146586"/>
                  </a:lnTo>
                  <a:close/>
                </a:path>
                <a:path w="1572260" h="1344929">
                  <a:moveTo>
                    <a:pt x="5333" y="1140236"/>
                  </a:moveTo>
                  <a:lnTo>
                    <a:pt x="70" y="1140236"/>
                  </a:lnTo>
                  <a:lnTo>
                    <a:pt x="66" y="1145316"/>
                  </a:lnTo>
                  <a:lnTo>
                    <a:pt x="5323" y="1145316"/>
                  </a:lnTo>
                  <a:lnTo>
                    <a:pt x="5333" y="1140236"/>
                  </a:lnTo>
                  <a:close/>
                </a:path>
                <a:path w="1572260" h="1344929">
                  <a:moveTo>
                    <a:pt x="1569986" y="1140236"/>
                  </a:moveTo>
                  <a:lnTo>
                    <a:pt x="1563630" y="1140236"/>
                  </a:lnTo>
                  <a:lnTo>
                    <a:pt x="1563620" y="1145316"/>
                  </a:lnTo>
                  <a:lnTo>
                    <a:pt x="1569977" y="1145316"/>
                  </a:lnTo>
                  <a:lnTo>
                    <a:pt x="1569986" y="1140236"/>
                  </a:lnTo>
                  <a:close/>
                </a:path>
                <a:path w="1572260" h="1344929">
                  <a:moveTo>
                    <a:pt x="5357" y="1127536"/>
                  </a:moveTo>
                  <a:lnTo>
                    <a:pt x="82" y="1127536"/>
                  </a:lnTo>
                  <a:lnTo>
                    <a:pt x="72" y="1138966"/>
                  </a:lnTo>
                  <a:lnTo>
                    <a:pt x="5335" y="1138966"/>
                  </a:lnTo>
                  <a:lnTo>
                    <a:pt x="5357" y="1127536"/>
                  </a:lnTo>
                  <a:close/>
                </a:path>
                <a:path w="1572260" h="1344929">
                  <a:moveTo>
                    <a:pt x="1570010" y="1127536"/>
                  </a:moveTo>
                  <a:lnTo>
                    <a:pt x="1563654" y="1127536"/>
                  </a:lnTo>
                  <a:lnTo>
                    <a:pt x="1563632" y="1138966"/>
                  </a:lnTo>
                  <a:lnTo>
                    <a:pt x="1569989" y="1138966"/>
                  </a:lnTo>
                  <a:lnTo>
                    <a:pt x="1570010" y="1127536"/>
                  </a:lnTo>
                  <a:close/>
                </a:path>
                <a:path w="1572260" h="1344929">
                  <a:moveTo>
                    <a:pt x="5369" y="1121186"/>
                  </a:moveTo>
                  <a:lnTo>
                    <a:pt x="88" y="1121186"/>
                  </a:lnTo>
                  <a:lnTo>
                    <a:pt x="84" y="1126266"/>
                  </a:lnTo>
                  <a:lnTo>
                    <a:pt x="5360" y="1126266"/>
                  </a:lnTo>
                  <a:lnTo>
                    <a:pt x="5369" y="1121186"/>
                  </a:lnTo>
                  <a:close/>
                </a:path>
                <a:path w="1572260" h="1344929">
                  <a:moveTo>
                    <a:pt x="1570022" y="1121186"/>
                  </a:moveTo>
                  <a:lnTo>
                    <a:pt x="1563666" y="1121186"/>
                  </a:lnTo>
                  <a:lnTo>
                    <a:pt x="1563657" y="1126266"/>
                  </a:lnTo>
                  <a:lnTo>
                    <a:pt x="1570013" y="1126266"/>
                  </a:lnTo>
                  <a:lnTo>
                    <a:pt x="1570022" y="1121186"/>
                  </a:lnTo>
                  <a:close/>
                </a:path>
                <a:path w="1572260" h="1344929">
                  <a:moveTo>
                    <a:pt x="5394" y="1108486"/>
                  </a:moveTo>
                  <a:lnTo>
                    <a:pt x="100" y="1108486"/>
                  </a:lnTo>
                  <a:lnTo>
                    <a:pt x="90" y="1119916"/>
                  </a:lnTo>
                  <a:lnTo>
                    <a:pt x="5372" y="1119916"/>
                  </a:lnTo>
                  <a:lnTo>
                    <a:pt x="5394" y="1108486"/>
                  </a:lnTo>
                  <a:close/>
                </a:path>
                <a:path w="1572260" h="1344929">
                  <a:moveTo>
                    <a:pt x="1570046" y="1108486"/>
                  </a:moveTo>
                  <a:lnTo>
                    <a:pt x="1563690" y="1108486"/>
                  </a:lnTo>
                  <a:lnTo>
                    <a:pt x="1563669" y="1119916"/>
                  </a:lnTo>
                  <a:lnTo>
                    <a:pt x="1570025" y="1119916"/>
                  </a:lnTo>
                  <a:lnTo>
                    <a:pt x="1570046" y="1108486"/>
                  </a:lnTo>
                  <a:close/>
                </a:path>
                <a:path w="1572260" h="1344929">
                  <a:moveTo>
                    <a:pt x="5406" y="1102136"/>
                  </a:moveTo>
                  <a:lnTo>
                    <a:pt x="106" y="1102136"/>
                  </a:lnTo>
                  <a:lnTo>
                    <a:pt x="102" y="1107216"/>
                  </a:lnTo>
                  <a:lnTo>
                    <a:pt x="5396" y="1107216"/>
                  </a:lnTo>
                  <a:lnTo>
                    <a:pt x="5406" y="1102136"/>
                  </a:lnTo>
                  <a:close/>
                </a:path>
                <a:path w="1572260" h="1344929">
                  <a:moveTo>
                    <a:pt x="1570058" y="1102136"/>
                  </a:moveTo>
                  <a:lnTo>
                    <a:pt x="1563703" y="1102136"/>
                  </a:lnTo>
                  <a:lnTo>
                    <a:pt x="1563693" y="1107216"/>
                  </a:lnTo>
                  <a:lnTo>
                    <a:pt x="1570049" y="1107216"/>
                  </a:lnTo>
                  <a:lnTo>
                    <a:pt x="1570058" y="1102136"/>
                  </a:lnTo>
                  <a:close/>
                </a:path>
                <a:path w="1572260" h="1344929">
                  <a:moveTo>
                    <a:pt x="5420" y="1094516"/>
                  </a:moveTo>
                  <a:lnTo>
                    <a:pt x="114" y="1094516"/>
                  </a:lnTo>
                  <a:lnTo>
                    <a:pt x="108" y="1100866"/>
                  </a:lnTo>
                  <a:lnTo>
                    <a:pt x="5408" y="1100866"/>
                  </a:lnTo>
                  <a:lnTo>
                    <a:pt x="5420" y="1094516"/>
                  </a:lnTo>
                  <a:close/>
                </a:path>
                <a:path w="1572260" h="1344929">
                  <a:moveTo>
                    <a:pt x="1570073" y="1094516"/>
                  </a:moveTo>
                  <a:lnTo>
                    <a:pt x="1563717" y="1094516"/>
                  </a:lnTo>
                  <a:lnTo>
                    <a:pt x="1563705" y="1100866"/>
                  </a:lnTo>
                  <a:lnTo>
                    <a:pt x="1570061" y="1100866"/>
                  </a:lnTo>
                  <a:lnTo>
                    <a:pt x="1570073" y="1094516"/>
                  </a:lnTo>
                  <a:close/>
                </a:path>
                <a:path w="1572260" h="1344929">
                  <a:moveTo>
                    <a:pt x="5445" y="1081816"/>
                  </a:moveTo>
                  <a:lnTo>
                    <a:pt x="126" y="1081816"/>
                  </a:lnTo>
                  <a:lnTo>
                    <a:pt x="115" y="1093246"/>
                  </a:lnTo>
                  <a:lnTo>
                    <a:pt x="5423" y="1093246"/>
                  </a:lnTo>
                  <a:lnTo>
                    <a:pt x="5445" y="1081816"/>
                  </a:lnTo>
                  <a:close/>
                </a:path>
                <a:path w="1572260" h="1344929">
                  <a:moveTo>
                    <a:pt x="1570097" y="1081816"/>
                  </a:moveTo>
                  <a:lnTo>
                    <a:pt x="1563741" y="1081816"/>
                  </a:lnTo>
                  <a:lnTo>
                    <a:pt x="1563720" y="1093246"/>
                  </a:lnTo>
                  <a:lnTo>
                    <a:pt x="1570075" y="1093246"/>
                  </a:lnTo>
                  <a:lnTo>
                    <a:pt x="1570097" y="1081816"/>
                  </a:lnTo>
                  <a:close/>
                </a:path>
                <a:path w="1572260" h="1344929">
                  <a:moveTo>
                    <a:pt x="5481" y="1062766"/>
                  </a:moveTo>
                  <a:lnTo>
                    <a:pt x="144" y="1062766"/>
                  </a:lnTo>
                  <a:lnTo>
                    <a:pt x="127" y="1080546"/>
                  </a:lnTo>
                  <a:lnTo>
                    <a:pt x="5447" y="1080546"/>
                  </a:lnTo>
                  <a:lnTo>
                    <a:pt x="5481" y="1062766"/>
                  </a:lnTo>
                  <a:close/>
                </a:path>
                <a:path w="1572260" h="1344929">
                  <a:moveTo>
                    <a:pt x="1570133" y="1062766"/>
                  </a:moveTo>
                  <a:lnTo>
                    <a:pt x="1563778" y="1062766"/>
                  </a:lnTo>
                  <a:lnTo>
                    <a:pt x="1563744" y="1080546"/>
                  </a:lnTo>
                  <a:lnTo>
                    <a:pt x="1570099" y="1080546"/>
                  </a:lnTo>
                  <a:lnTo>
                    <a:pt x="1570133" y="1062766"/>
                  </a:lnTo>
                  <a:close/>
                </a:path>
                <a:path w="1572260" h="1344929">
                  <a:moveTo>
                    <a:pt x="5505" y="1050066"/>
                  </a:moveTo>
                  <a:lnTo>
                    <a:pt x="156" y="1050066"/>
                  </a:lnTo>
                  <a:lnTo>
                    <a:pt x="145" y="1061496"/>
                  </a:lnTo>
                  <a:lnTo>
                    <a:pt x="5483" y="1061496"/>
                  </a:lnTo>
                  <a:lnTo>
                    <a:pt x="5505" y="1050066"/>
                  </a:lnTo>
                  <a:close/>
                </a:path>
                <a:path w="1572260" h="1344929">
                  <a:moveTo>
                    <a:pt x="1570157" y="1050066"/>
                  </a:moveTo>
                  <a:lnTo>
                    <a:pt x="1563802" y="1050066"/>
                  </a:lnTo>
                  <a:lnTo>
                    <a:pt x="1563780" y="1061496"/>
                  </a:lnTo>
                  <a:lnTo>
                    <a:pt x="1570135" y="1061496"/>
                  </a:lnTo>
                  <a:lnTo>
                    <a:pt x="1570157" y="1050066"/>
                  </a:lnTo>
                  <a:close/>
                </a:path>
                <a:path w="1572260" h="1344929">
                  <a:moveTo>
                    <a:pt x="5517" y="1043716"/>
                  </a:moveTo>
                  <a:lnTo>
                    <a:pt x="162" y="1043716"/>
                  </a:lnTo>
                  <a:lnTo>
                    <a:pt x="157" y="1048796"/>
                  </a:lnTo>
                  <a:lnTo>
                    <a:pt x="5508" y="1048796"/>
                  </a:lnTo>
                  <a:lnTo>
                    <a:pt x="5517" y="1043716"/>
                  </a:lnTo>
                  <a:close/>
                </a:path>
                <a:path w="1572260" h="1344929">
                  <a:moveTo>
                    <a:pt x="1570169" y="1043716"/>
                  </a:moveTo>
                  <a:lnTo>
                    <a:pt x="1563814" y="1043716"/>
                  </a:lnTo>
                  <a:lnTo>
                    <a:pt x="1563804" y="1048796"/>
                  </a:lnTo>
                  <a:lnTo>
                    <a:pt x="1570159" y="1048796"/>
                  </a:lnTo>
                  <a:lnTo>
                    <a:pt x="1570169" y="1043716"/>
                  </a:lnTo>
                  <a:close/>
                </a:path>
                <a:path w="1572260" h="1344929">
                  <a:moveTo>
                    <a:pt x="5542" y="1031016"/>
                  </a:moveTo>
                  <a:lnTo>
                    <a:pt x="174" y="1031016"/>
                  </a:lnTo>
                  <a:lnTo>
                    <a:pt x="163" y="1042446"/>
                  </a:lnTo>
                  <a:lnTo>
                    <a:pt x="5520" y="1042446"/>
                  </a:lnTo>
                  <a:lnTo>
                    <a:pt x="5542" y="1031016"/>
                  </a:lnTo>
                  <a:close/>
                </a:path>
                <a:path w="1572260" h="1344929">
                  <a:moveTo>
                    <a:pt x="1570193" y="1031016"/>
                  </a:moveTo>
                  <a:lnTo>
                    <a:pt x="1563838" y="1031016"/>
                  </a:lnTo>
                  <a:lnTo>
                    <a:pt x="1563816" y="1042446"/>
                  </a:lnTo>
                  <a:lnTo>
                    <a:pt x="1570171" y="1042446"/>
                  </a:lnTo>
                  <a:lnTo>
                    <a:pt x="1570193" y="1031016"/>
                  </a:lnTo>
                  <a:close/>
                </a:path>
                <a:path w="1572260" h="1344929">
                  <a:moveTo>
                    <a:pt x="5566" y="1018316"/>
                  </a:moveTo>
                  <a:lnTo>
                    <a:pt x="186" y="1018316"/>
                  </a:lnTo>
                  <a:lnTo>
                    <a:pt x="175" y="1029746"/>
                  </a:lnTo>
                  <a:lnTo>
                    <a:pt x="5544" y="1029746"/>
                  </a:lnTo>
                  <a:lnTo>
                    <a:pt x="5566" y="1018316"/>
                  </a:lnTo>
                  <a:close/>
                </a:path>
                <a:path w="1572260" h="1344929">
                  <a:moveTo>
                    <a:pt x="1570217" y="1018316"/>
                  </a:moveTo>
                  <a:lnTo>
                    <a:pt x="1563863" y="1018316"/>
                  </a:lnTo>
                  <a:lnTo>
                    <a:pt x="1563841" y="1029746"/>
                  </a:lnTo>
                  <a:lnTo>
                    <a:pt x="1570195" y="1029746"/>
                  </a:lnTo>
                  <a:lnTo>
                    <a:pt x="1570217" y="1018316"/>
                  </a:lnTo>
                  <a:close/>
                </a:path>
              </a:pathLst>
            </a:custGeom>
            <a:solidFill>
              <a:srgbClr val="004E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428965" y="5162752"/>
              <a:ext cx="1560830" cy="1333500"/>
            </a:xfrm>
            <a:custGeom>
              <a:avLst/>
              <a:gdLst/>
              <a:ahLst/>
              <a:cxnLst/>
              <a:rect l="l" t="t" r="r" b="b"/>
              <a:pathLst>
                <a:path w="1560830" h="1333500">
                  <a:moveTo>
                    <a:pt x="126784" y="0"/>
                  </a:moveTo>
                  <a:lnTo>
                    <a:pt x="126784" y="1067"/>
                  </a:lnTo>
                  <a:lnTo>
                    <a:pt x="125514" y="1067"/>
                  </a:lnTo>
                  <a:lnTo>
                    <a:pt x="125514" y="2337"/>
                  </a:lnTo>
                  <a:lnTo>
                    <a:pt x="1437424" y="2337"/>
                  </a:lnTo>
                  <a:lnTo>
                    <a:pt x="1437424" y="2136"/>
                  </a:lnTo>
                  <a:lnTo>
                    <a:pt x="126784" y="0"/>
                  </a:lnTo>
                  <a:close/>
                </a:path>
                <a:path w="1560830" h="1333500">
                  <a:moveTo>
                    <a:pt x="1443774" y="6147"/>
                  </a:moveTo>
                  <a:lnTo>
                    <a:pt x="119164" y="6147"/>
                  </a:lnTo>
                  <a:lnTo>
                    <a:pt x="119164" y="6328"/>
                  </a:lnTo>
                  <a:lnTo>
                    <a:pt x="1445044" y="8507"/>
                  </a:lnTo>
                  <a:lnTo>
                    <a:pt x="1445044" y="7417"/>
                  </a:lnTo>
                  <a:lnTo>
                    <a:pt x="1443774" y="7417"/>
                  </a:lnTo>
                  <a:lnTo>
                    <a:pt x="1443774" y="6147"/>
                  </a:lnTo>
                  <a:close/>
                </a:path>
                <a:path w="1560830" h="1333500">
                  <a:moveTo>
                    <a:pt x="1442504" y="4877"/>
                  </a:moveTo>
                  <a:lnTo>
                    <a:pt x="120434" y="4877"/>
                  </a:lnTo>
                  <a:lnTo>
                    <a:pt x="120434" y="6147"/>
                  </a:lnTo>
                  <a:lnTo>
                    <a:pt x="1442504" y="6147"/>
                  </a:lnTo>
                  <a:lnTo>
                    <a:pt x="1442504" y="4877"/>
                  </a:lnTo>
                  <a:close/>
                </a:path>
                <a:path w="1560830" h="1333500">
                  <a:moveTo>
                    <a:pt x="1439964" y="3607"/>
                  </a:moveTo>
                  <a:lnTo>
                    <a:pt x="121704" y="3607"/>
                  </a:lnTo>
                  <a:lnTo>
                    <a:pt x="121704" y="4877"/>
                  </a:lnTo>
                  <a:lnTo>
                    <a:pt x="1439964" y="4877"/>
                  </a:lnTo>
                  <a:lnTo>
                    <a:pt x="1439964" y="3607"/>
                  </a:lnTo>
                  <a:close/>
                </a:path>
                <a:path w="1560830" h="1333500">
                  <a:moveTo>
                    <a:pt x="1438694" y="2337"/>
                  </a:moveTo>
                  <a:lnTo>
                    <a:pt x="124244" y="2337"/>
                  </a:lnTo>
                  <a:lnTo>
                    <a:pt x="124244" y="3607"/>
                  </a:lnTo>
                  <a:lnTo>
                    <a:pt x="1438694" y="3607"/>
                  </a:lnTo>
                  <a:lnTo>
                    <a:pt x="1438694" y="2337"/>
                  </a:lnTo>
                  <a:close/>
                </a:path>
                <a:path w="1560830" h="1333500">
                  <a:moveTo>
                    <a:pt x="8478" y="107747"/>
                  </a:moveTo>
                  <a:lnTo>
                    <a:pt x="7404" y="107747"/>
                  </a:lnTo>
                  <a:lnTo>
                    <a:pt x="7404" y="109017"/>
                  </a:lnTo>
                  <a:lnTo>
                    <a:pt x="8475" y="109017"/>
                  </a:lnTo>
                  <a:lnTo>
                    <a:pt x="8478" y="107747"/>
                  </a:lnTo>
                  <a:close/>
                </a:path>
                <a:path w="1560830" h="1333500">
                  <a:moveTo>
                    <a:pt x="1554264" y="106477"/>
                  </a:moveTo>
                  <a:lnTo>
                    <a:pt x="1554075" y="106477"/>
                  </a:lnTo>
                  <a:lnTo>
                    <a:pt x="1554070" y="109017"/>
                  </a:lnTo>
                  <a:lnTo>
                    <a:pt x="1554264" y="109017"/>
                  </a:lnTo>
                  <a:lnTo>
                    <a:pt x="1554264" y="106477"/>
                  </a:lnTo>
                  <a:close/>
                </a:path>
                <a:path w="1560830" h="1333500">
                  <a:moveTo>
                    <a:pt x="8475" y="109017"/>
                  </a:moveTo>
                  <a:lnTo>
                    <a:pt x="6134" y="109017"/>
                  </a:lnTo>
                  <a:lnTo>
                    <a:pt x="6134" y="110287"/>
                  </a:lnTo>
                  <a:lnTo>
                    <a:pt x="4864" y="110287"/>
                  </a:lnTo>
                  <a:lnTo>
                    <a:pt x="4864" y="111557"/>
                  </a:lnTo>
                  <a:lnTo>
                    <a:pt x="8470" y="111557"/>
                  </a:lnTo>
                  <a:lnTo>
                    <a:pt x="8475" y="109017"/>
                  </a:lnTo>
                  <a:close/>
                </a:path>
                <a:path w="1560830" h="1333500">
                  <a:moveTo>
                    <a:pt x="1555534" y="109017"/>
                  </a:moveTo>
                  <a:lnTo>
                    <a:pt x="1554070" y="109017"/>
                  </a:lnTo>
                  <a:lnTo>
                    <a:pt x="1554065" y="111557"/>
                  </a:lnTo>
                  <a:lnTo>
                    <a:pt x="1556804" y="111557"/>
                  </a:lnTo>
                  <a:lnTo>
                    <a:pt x="1556804" y="110287"/>
                  </a:lnTo>
                  <a:lnTo>
                    <a:pt x="1555534" y="110287"/>
                  </a:lnTo>
                  <a:lnTo>
                    <a:pt x="1555534" y="109017"/>
                  </a:lnTo>
                  <a:close/>
                </a:path>
                <a:path w="1560830" h="1333500">
                  <a:moveTo>
                    <a:pt x="8470" y="111557"/>
                  </a:moveTo>
                  <a:lnTo>
                    <a:pt x="3594" y="111557"/>
                  </a:lnTo>
                  <a:lnTo>
                    <a:pt x="3594" y="112827"/>
                  </a:lnTo>
                  <a:lnTo>
                    <a:pt x="2324" y="112827"/>
                  </a:lnTo>
                  <a:lnTo>
                    <a:pt x="2324" y="115367"/>
                  </a:lnTo>
                  <a:lnTo>
                    <a:pt x="2103" y="115367"/>
                  </a:lnTo>
                  <a:lnTo>
                    <a:pt x="2098" y="117907"/>
                  </a:lnTo>
                  <a:lnTo>
                    <a:pt x="8458" y="117907"/>
                  </a:lnTo>
                  <a:lnTo>
                    <a:pt x="8470" y="111557"/>
                  </a:lnTo>
                  <a:close/>
                </a:path>
                <a:path w="1560830" h="1333500">
                  <a:moveTo>
                    <a:pt x="1558074" y="111557"/>
                  </a:moveTo>
                  <a:lnTo>
                    <a:pt x="1554065" y="111557"/>
                  </a:lnTo>
                  <a:lnTo>
                    <a:pt x="1554053" y="117907"/>
                  </a:lnTo>
                  <a:lnTo>
                    <a:pt x="1560393" y="117907"/>
                  </a:lnTo>
                  <a:lnTo>
                    <a:pt x="1560400" y="114097"/>
                  </a:lnTo>
                  <a:lnTo>
                    <a:pt x="1559344" y="114097"/>
                  </a:lnTo>
                  <a:lnTo>
                    <a:pt x="1559344" y="112827"/>
                  </a:lnTo>
                  <a:lnTo>
                    <a:pt x="1558074" y="112827"/>
                  </a:lnTo>
                  <a:lnTo>
                    <a:pt x="1558074" y="111557"/>
                  </a:lnTo>
                  <a:close/>
                </a:path>
                <a:path w="1560830" h="1333500">
                  <a:moveTo>
                    <a:pt x="8458" y="117907"/>
                  </a:moveTo>
                  <a:lnTo>
                    <a:pt x="2098" y="117907"/>
                  </a:lnTo>
                  <a:lnTo>
                    <a:pt x="2074" y="130607"/>
                  </a:lnTo>
                  <a:lnTo>
                    <a:pt x="8434" y="130607"/>
                  </a:lnTo>
                  <a:lnTo>
                    <a:pt x="8458" y="117907"/>
                  </a:lnTo>
                  <a:close/>
                </a:path>
                <a:path w="1560830" h="1333500">
                  <a:moveTo>
                    <a:pt x="1560393" y="117907"/>
                  </a:moveTo>
                  <a:lnTo>
                    <a:pt x="1554053" y="117907"/>
                  </a:lnTo>
                  <a:lnTo>
                    <a:pt x="1554028" y="130607"/>
                  </a:lnTo>
                  <a:lnTo>
                    <a:pt x="1560369" y="130607"/>
                  </a:lnTo>
                  <a:lnTo>
                    <a:pt x="1560393" y="117907"/>
                  </a:lnTo>
                  <a:close/>
                </a:path>
                <a:path w="1560830" h="1333500">
                  <a:moveTo>
                    <a:pt x="8434" y="130607"/>
                  </a:moveTo>
                  <a:lnTo>
                    <a:pt x="2074" y="130607"/>
                  </a:lnTo>
                  <a:lnTo>
                    <a:pt x="2066" y="134417"/>
                  </a:lnTo>
                  <a:lnTo>
                    <a:pt x="8426" y="134417"/>
                  </a:lnTo>
                  <a:lnTo>
                    <a:pt x="8434" y="130607"/>
                  </a:lnTo>
                  <a:close/>
                </a:path>
                <a:path w="1560830" h="1333500">
                  <a:moveTo>
                    <a:pt x="1560369" y="130607"/>
                  </a:moveTo>
                  <a:lnTo>
                    <a:pt x="1554028" y="130607"/>
                  </a:lnTo>
                  <a:lnTo>
                    <a:pt x="1554021" y="134417"/>
                  </a:lnTo>
                  <a:lnTo>
                    <a:pt x="1560362" y="134417"/>
                  </a:lnTo>
                  <a:lnTo>
                    <a:pt x="1560369" y="130607"/>
                  </a:lnTo>
                  <a:close/>
                </a:path>
                <a:path w="1560830" h="1333500">
                  <a:moveTo>
                    <a:pt x="8426" y="134417"/>
                  </a:moveTo>
                  <a:lnTo>
                    <a:pt x="2066" y="134417"/>
                  </a:lnTo>
                  <a:lnTo>
                    <a:pt x="2042" y="147117"/>
                  </a:lnTo>
                  <a:lnTo>
                    <a:pt x="8402" y="147117"/>
                  </a:lnTo>
                  <a:lnTo>
                    <a:pt x="8426" y="134417"/>
                  </a:lnTo>
                  <a:close/>
                </a:path>
                <a:path w="1560830" h="1333500">
                  <a:moveTo>
                    <a:pt x="1560362" y="134417"/>
                  </a:moveTo>
                  <a:lnTo>
                    <a:pt x="1554021" y="134417"/>
                  </a:lnTo>
                  <a:lnTo>
                    <a:pt x="1553997" y="147117"/>
                  </a:lnTo>
                  <a:lnTo>
                    <a:pt x="1560337" y="147117"/>
                  </a:lnTo>
                  <a:lnTo>
                    <a:pt x="1560362" y="134417"/>
                  </a:lnTo>
                  <a:close/>
                </a:path>
                <a:path w="1560830" h="1333500">
                  <a:moveTo>
                    <a:pt x="8402" y="147117"/>
                  </a:moveTo>
                  <a:lnTo>
                    <a:pt x="2042" y="147117"/>
                  </a:lnTo>
                  <a:lnTo>
                    <a:pt x="2037" y="149657"/>
                  </a:lnTo>
                  <a:lnTo>
                    <a:pt x="8397" y="149657"/>
                  </a:lnTo>
                  <a:lnTo>
                    <a:pt x="8402" y="147117"/>
                  </a:lnTo>
                  <a:close/>
                </a:path>
                <a:path w="1560830" h="1333500">
                  <a:moveTo>
                    <a:pt x="1560337" y="147117"/>
                  </a:moveTo>
                  <a:lnTo>
                    <a:pt x="1553997" y="147117"/>
                  </a:lnTo>
                  <a:lnTo>
                    <a:pt x="1553992" y="149657"/>
                  </a:lnTo>
                  <a:lnTo>
                    <a:pt x="1560332" y="149657"/>
                  </a:lnTo>
                  <a:lnTo>
                    <a:pt x="1560337" y="147117"/>
                  </a:lnTo>
                  <a:close/>
                </a:path>
                <a:path w="1560830" h="1333500">
                  <a:moveTo>
                    <a:pt x="8397" y="149657"/>
                  </a:moveTo>
                  <a:lnTo>
                    <a:pt x="2037" y="149657"/>
                  </a:lnTo>
                  <a:lnTo>
                    <a:pt x="2030" y="153467"/>
                  </a:lnTo>
                  <a:lnTo>
                    <a:pt x="8389" y="153467"/>
                  </a:lnTo>
                  <a:lnTo>
                    <a:pt x="8397" y="149657"/>
                  </a:lnTo>
                  <a:close/>
                </a:path>
                <a:path w="1560830" h="1333500">
                  <a:moveTo>
                    <a:pt x="1560332" y="149657"/>
                  </a:moveTo>
                  <a:lnTo>
                    <a:pt x="1553992" y="149657"/>
                  </a:lnTo>
                  <a:lnTo>
                    <a:pt x="1553984" y="153467"/>
                  </a:lnTo>
                  <a:lnTo>
                    <a:pt x="1560325" y="153467"/>
                  </a:lnTo>
                  <a:lnTo>
                    <a:pt x="1560332" y="149657"/>
                  </a:lnTo>
                  <a:close/>
                </a:path>
                <a:path w="1560830" h="1333500">
                  <a:moveTo>
                    <a:pt x="8389" y="153467"/>
                  </a:moveTo>
                  <a:lnTo>
                    <a:pt x="2030" y="153467"/>
                  </a:lnTo>
                  <a:lnTo>
                    <a:pt x="2018" y="159817"/>
                  </a:lnTo>
                  <a:lnTo>
                    <a:pt x="8377" y="159817"/>
                  </a:lnTo>
                  <a:lnTo>
                    <a:pt x="8389" y="153467"/>
                  </a:lnTo>
                  <a:close/>
                </a:path>
                <a:path w="1560830" h="1333500">
                  <a:moveTo>
                    <a:pt x="1560325" y="153467"/>
                  </a:moveTo>
                  <a:lnTo>
                    <a:pt x="1553984" y="153467"/>
                  </a:lnTo>
                  <a:lnTo>
                    <a:pt x="1553972" y="159817"/>
                  </a:lnTo>
                  <a:lnTo>
                    <a:pt x="1560313" y="159817"/>
                  </a:lnTo>
                  <a:lnTo>
                    <a:pt x="1560325" y="153467"/>
                  </a:lnTo>
                  <a:close/>
                </a:path>
                <a:path w="1560830" h="1333500">
                  <a:moveTo>
                    <a:pt x="8377" y="159817"/>
                  </a:moveTo>
                  <a:lnTo>
                    <a:pt x="2018" y="159817"/>
                  </a:lnTo>
                  <a:lnTo>
                    <a:pt x="2013" y="162357"/>
                  </a:lnTo>
                  <a:lnTo>
                    <a:pt x="8372" y="162357"/>
                  </a:lnTo>
                  <a:lnTo>
                    <a:pt x="8377" y="159817"/>
                  </a:lnTo>
                  <a:close/>
                </a:path>
                <a:path w="1560830" h="1333500">
                  <a:moveTo>
                    <a:pt x="1560313" y="159817"/>
                  </a:moveTo>
                  <a:lnTo>
                    <a:pt x="1553972" y="159817"/>
                  </a:lnTo>
                  <a:lnTo>
                    <a:pt x="1553967" y="162357"/>
                  </a:lnTo>
                  <a:lnTo>
                    <a:pt x="1560308" y="162357"/>
                  </a:lnTo>
                  <a:lnTo>
                    <a:pt x="1560313" y="159817"/>
                  </a:lnTo>
                  <a:close/>
                </a:path>
                <a:path w="1560830" h="1333500">
                  <a:moveTo>
                    <a:pt x="8372" y="162357"/>
                  </a:moveTo>
                  <a:lnTo>
                    <a:pt x="2013" y="162357"/>
                  </a:lnTo>
                  <a:lnTo>
                    <a:pt x="2006" y="166167"/>
                  </a:lnTo>
                  <a:lnTo>
                    <a:pt x="8365" y="166167"/>
                  </a:lnTo>
                  <a:lnTo>
                    <a:pt x="8372" y="162357"/>
                  </a:lnTo>
                  <a:close/>
                </a:path>
                <a:path w="1560830" h="1333500">
                  <a:moveTo>
                    <a:pt x="1560308" y="162357"/>
                  </a:moveTo>
                  <a:lnTo>
                    <a:pt x="1553967" y="162357"/>
                  </a:lnTo>
                  <a:lnTo>
                    <a:pt x="1553960" y="166167"/>
                  </a:lnTo>
                  <a:lnTo>
                    <a:pt x="1560301" y="166167"/>
                  </a:lnTo>
                  <a:lnTo>
                    <a:pt x="1560308" y="162357"/>
                  </a:lnTo>
                  <a:close/>
                </a:path>
                <a:path w="1560830" h="1333500">
                  <a:moveTo>
                    <a:pt x="8365" y="166167"/>
                  </a:moveTo>
                  <a:lnTo>
                    <a:pt x="2006" y="166167"/>
                  </a:lnTo>
                  <a:lnTo>
                    <a:pt x="1940" y="200457"/>
                  </a:lnTo>
                  <a:lnTo>
                    <a:pt x="8299" y="200457"/>
                  </a:lnTo>
                  <a:lnTo>
                    <a:pt x="8365" y="166167"/>
                  </a:lnTo>
                  <a:close/>
                </a:path>
                <a:path w="1560830" h="1333500">
                  <a:moveTo>
                    <a:pt x="1560301" y="166167"/>
                  </a:moveTo>
                  <a:lnTo>
                    <a:pt x="1553960" y="166167"/>
                  </a:lnTo>
                  <a:lnTo>
                    <a:pt x="1553894" y="200457"/>
                  </a:lnTo>
                  <a:lnTo>
                    <a:pt x="1560235" y="200457"/>
                  </a:lnTo>
                  <a:lnTo>
                    <a:pt x="1560301" y="166167"/>
                  </a:lnTo>
                  <a:close/>
                </a:path>
                <a:path w="1560830" h="1333500">
                  <a:moveTo>
                    <a:pt x="8299" y="200457"/>
                  </a:moveTo>
                  <a:lnTo>
                    <a:pt x="1940" y="200457"/>
                  </a:lnTo>
                  <a:lnTo>
                    <a:pt x="1904" y="219507"/>
                  </a:lnTo>
                  <a:lnTo>
                    <a:pt x="8262" y="219507"/>
                  </a:lnTo>
                  <a:lnTo>
                    <a:pt x="8299" y="200457"/>
                  </a:lnTo>
                  <a:close/>
                </a:path>
                <a:path w="1560830" h="1333500">
                  <a:moveTo>
                    <a:pt x="1560235" y="200457"/>
                  </a:moveTo>
                  <a:lnTo>
                    <a:pt x="1553894" y="200457"/>
                  </a:lnTo>
                  <a:lnTo>
                    <a:pt x="1553857" y="219507"/>
                  </a:lnTo>
                  <a:lnTo>
                    <a:pt x="1560199" y="219507"/>
                  </a:lnTo>
                  <a:lnTo>
                    <a:pt x="1560235" y="200457"/>
                  </a:lnTo>
                  <a:close/>
                </a:path>
                <a:path w="1560830" h="1333500">
                  <a:moveTo>
                    <a:pt x="8262" y="219507"/>
                  </a:moveTo>
                  <a:lnTo>
                    <a:pt x="1904" y="219507"/>
                  </a:lnTo>
                  <a:lnTo>
                    <a:pt x="1860" y="242367"/>
                  </a:lnTo>
                  <a:lnTo>
                    <a:pt x="8218" y="242367"/>
                  </a:lnTo>
                  <a:lnTo>
                    <a:pt x="8262" y="219507"/>
                  </a:lnTo>
                  <a:close/>
                </a:path>
                <a:path w="1560830" h="1333500">
                  <a:moveTo>
                    <a:pt x="1560199" y="219507"/>
                  </a:moveTo>
                  <a:lnTo>
                    <a:pt x="1553857" y="219507"/>
                  </a:lnTo>
                  <a:lnTo>
                    <a:pt x="1553813" y="242367"/>
                  </a:lnTo>
                  <a:lnTo>
                    <a:pt x="1560156" y="242367"/>
                  </a:lnTo>
                  <a:lnTo>
                    <a:pt x="1560199" y="219507"/>
                  </a:lnTo>
                  <a:close/>
                </a:path>
                <a:path w="1560830" h="1333500">
                  <a:moveTo>
                    <a:pt x="7909" y="403657"/>
                  </a:moveTo>
                  <a:lnTo>
                    <a:pt x="1555" y="403657"/>
                  </a:lnTo>
                  <a:lnTo>
                    <a:pt x="1545" y="407467"/>
                  </a:lnTo>
                  <a:lnTo>
                    <a:pt x="7900" y="407467"/>
                  </a:lnTo>
                  <a:lnTo>
                    <a:pt x="7909" y="403657"/>
                  </a:lnTo>
                  <a:close/>
                </a:path>
                <a:path w="1560830" h="1333500">
                  <a:moveTo>
                    <a:pt x="1559850" y="403657"/>
                  </a:moveTo>
                  <a:lnTo>
                    <a:pt x="1553504" y="403657"/>
                  </a:lnTo>
                  <a:lnTo>
                    <a:pt x="1553494" y="407467"/>
                  </a:lnTo>
                  <a:lnTo>
                    <a:pt x="1559840" y="407467"/>
                  </a:lnTo>
                  <a:lnTo>
                    <a:pt x="1559850" y="403657"/>
                  </a:lnTo>
                  <a:close/>
                </a:path>
                <a:path w="1560830" h="1333500">
                  <a:moveTo>
                    <a:pt x="7912" y="402392"/>
                  </a:moveTo>
                  <a:lnTo>
                    <a:pt x="7909" y="403657"/>
                  </a:lnTo>
                  <a:lnTo>
                    <a:pt x="1553504" y="403651"/>
                  </a:lnTo>
                  <a:lnTo>
                    <a:pt x="7912" y="402392"/>
                  </a:lnTo>
                  <a:close/>
                </a:path>
                <a:path w="1560830" h="1333500">
                  <a:moveTo>
                    <a:pt x="1559870" y="393497"/>
                  </a:moveTo>
                  <a:lnTo>
                    <a:pt x="1553524" y="393497"/>
                  </a:lnTo>
                  <a:lnTo>
                    <a:pt x="1553504" y="403651"/>
                  </a:lnTo>
                  <a:lnTo>
                    <a:pt x="1559850" y="403657"/>
                  </a:lnTo>
                  <a:lnTo>
                    <a:pt x="1559870" y="393497"/>
                  </a:lnTo>
                  <a:close/>
                </a:path>
                <a:path w="1560830" h="1333500">
                  <a:moveTo>
                    <a:pt x="7927" y="393497"/>
                  </a:moveTo>
                  <a:lnTo>
                    <a:pt x="1574" y="393497"/>
                  </a:lnTo>
                  <a:lnTo>
                    <a:pt x="1555" y="402387"/>
                  </a:lnTo>
                  <a:lnTo>
                    <a:pt x="7912" y="402392"/>
                  </a:lnTo>
                  <a:lnTo>
                    <a:pt x="7922" y="397307"/>
                  </a:lnTo>
                  <a:lnTo>
                    <a:pt x="1553517" y="397307"/>
                  </a:lnTo>
                  <a:lnTo>
                    <a:pt x="7922" y="396037"/>
                  </a:lnTo>
                  <a:lnTo>
                    <a:pt x="7927" y="393497"/>
                  </a:lnTo>
                  <a:close/>
                </a:path>
                <a:path w="1560830" h="1333500">
                  <a:moveTo>
                    <a:pt x="1559911" y="371907"/>
                  </a:moveTo>
                  <a:lnTo>
                    <a:pt x="1553566" y="371907"/>
                  </a:lnTo>
                  <a:lnTo>
                    <a:pt x="1553524" y="393491"/>
                  </a:lnTo>
                  <a:lnTo>
                    <a:pt x="1559870" y="393497"/>
                  </a:lnTo>
                  <a:lnTo>
                    <a:pt x="1559911" y="371907"/>
                  </a:lnTo>
                  <a:close/>
                </a:path>
                <a:path w="1560830" h="1333500">
                  <a:moveTo>
                    <a:pt x="7931" y="392227"/>
                  </a:moveTo>
                  <a:lnTo>
                    <a:pt x="781297" y="392862"/>
                  </a:lnTo>
                  <a:lnTo>
                    <a:pt x="7931" y="392227"/>
                  </a:lnTo>
                  <a:close/>
                </a:path>
                <a:path w="1560830" h="1333500">
                  <a:moveTo>
                    <a:pt x="7971" y="371907"/>
                  </a:moveTo>
                  <a:lnTo>
                    <a:pt x="1615" y="371907"/>
                  </a:lnTo>
                  <a:lnTo>
                    <a:pt x="1576" y="392227"/>
                  </a:lnTo>
                  <a:lnTo>
                    <a:pt x="7931" y="392227"/>
                  </a:lnTo>
                  <a:lnTo>
                    <a:pt x="7971" y="371907"/>
                  </a:lnTo>
                  <a:close/>
                </a:path>
                <a:path w="1560830" h="1333500">
                  <a:moveTo>
                    <a:pt x="1559920" y="366827"/>
                  </a:moveTo>
                  <a:lnTo>
                    <a:pt x="1553575" y="366827"/>
                  </a:lnTo>
                  <a:lnTo>
                    <a:pt x="1553566" y="370637"/>
                  </a:lnTo>
                  <a:lnTo>
                    <a:pt x="1547259" y="370642"/>
                  </a:lnTo>
                  <a:lnTo>
                    <a:pt x="1559911" y="371907"/>
                  </a:lnTo>
                  <a:lnTo>
                    <a:pt x="1559920" y="366827"/>
                  </a:lnTo>
                  <a:close/>
                </a:path>
                <a:path w="1560830" h="1333500">
                  <a:moveTo>
                    <a:pt x="7980" y="366827"/>
                  </a:moveTo>
                  <a:lnTo>
                    <a:pt x="1623" y="366827"/>
                  </a:lnTo>
                  <a:lnTo>
                    <a:pt x="1615" y="370637"/>
                  </a:lnTo>
                  <a:lnTo>
                    <a:pt x="7973" y="370642"/>
                  </a:lnTo>
                  <a:lnTo>
                    <a:pt x="7980" y="366827"/>
                  </a:lnTo>
                  <a:close/>
                </a:path>
                <a:path w="1560830" h="1333500">
                  <a:moveTo>
                    <a:pt x="1625" y="365557"/>
                  </a:moveTo>
                  <a:lnTo>
                    <a:pt x="1623" y="366827"/>
                  </a:lnTo>
                  <a:lnTo>
                    <a:pt x="1625" y="365557"/>
                  </a:lnTo>
                  <a:close/>
                </a:path>
                <a:path w="1560830" h="1333500">
                  <a:moveTo>
                    <a:pt x="1559950" y="350317"/>
                  </a:moveTo>
                  <a:lnTo>
                    <a:pt x="1553605" y="350322"/>
                  </a:lnTo>
                  <a:lnTo>
                    <a:pt x="1553575" y="366821"/>
                  </a:lnTo>
                  <a:lnTo>
                    <a:pt x="1559920" y="366827"/>
                  </a:lnTo>
                  <a:lnTo>
                    <a:pt x="1559950" y="350317"/>
                  </a:lnTo>
                  <a:close/>
                </a:path>
                <a:path w="1560830" h="1333500">
                  <a:moveTo>
                    <a:pt x="8007" y="351581"/>
                  </a:moveTo>
                  <a:lnTo>
                    <a:pt x="1654" y="351587"/>
                  </a:lnTo>
                  <a:lnTo>
                    <a:pt x="1627" y="365557"/>
                  </a:lnTo>
                  <a:lnTo>
                    <a:pt x="781411" y="366192"/>
                  </a:lnTo>
                  <a:lnTo>
                    <a:pt x="7983" y="365557"/>
                  </a:lnTo>
                  <a:lnTo>
                    <a:pt x="8005" y="354127"/>
                  </a:lnTo>
                  <a:lnTo>
                    <a:pt x="1553600" y="354127"/>
                  </a:lnTo>
                  <a:lnTo>
                    <a:pt x="8005" y="352857"/>
                  </a:lnTo>
                  <a:lnTo>
                    <a:pt x="8007" y="351581"/>
                  </a:lnTo>
                  <a:close/>
                </a:path>
                <a:path w="1560830" h="1333500">
                  <a:moveTo>
                    <a:pt x="7995" y="359207"/>
                  </a:moveTo>
                  <a:lnTo>
                    <a:pt x="7993" y="360477"/>
                  </a:lnTo>
                  <a:lnTo>
                    <a:pt x="1553588" y="360477"/>
                  </a:lnTo>
                  <a:lnTo>
                    <a:pt x="7995" y="359207"/>
                  </a:lnTo>
                  <a:close/>
                </a:path>
                <a:path w="1560830" h="1333500">
                  <a:moveTo>
                    <a:pt x="1553605" y="350317"/>
                  </a:moveTo>
                  <a:lnTo>
                    <a:pt x="8010" y="350317"/>
                  </a:lnTo>
                  <a:lnTo>
                    <a:pt x="8007" y="351581"/>
                  </a:lnTo>
                  <a:lnTo>
                    <a:pt x="1553605" y="350317"/>
                  </a:lnTo>
                  <a:close/>
                </a:path>
                <a:path w="1560830" h="1333500">
                  <a:moveTo>
                    <a:pt x="8029" y="341427"/>
                  </a:moveTo>
                  <a:lnTo>
                    <a:pt x="1673" y="341427"/>
                  </a:lnTo>
                  <a:lnTo>
                    <a:pt x="1656" y="350317"/>
                  </a:lnTo>
                  <a:lnTo>
                    <a:pt x="8010" y="350317"/>
                  </a:lnTo>
                  <a:lnTo>
                    <a:pt x="8029" y="341427"/>
                  </a:lnTo>
                  <a:close/>
                </a:path>
                <a:path w="1560830" h="1333500">
                  <a:moveTo>
                    <a:pt x="1559969" y="341427"/>
                  </a:moveTo>
                  <a:lnTo>
                    <a:pt x="1553624" y="341427"/>
                  </a:lnTo>
                  <a:lnTo>
                    <a:pt x="1553605" y="350317"/>
                  </a:lnTo>
                  <a:lnTo>
                    <a:pt x="1559950" y="350317"/>
                  </a:lnTo>
                  <a:lnTo>
                    <a:pt x="1559969" y="341427"/>
                  </a:lnTo>
                  <a:close/>
                </a:path>
                <a:path w="1560830" h="1333500">
                  <a:moveTo>
                    <a:pt x="8031" y="340162"/>
                  </a:moveTo>
                  <a:lnTo>
                    <a:pt x="8029" y="341427"/>
                  </a:lnTo>
                  <a:lnTo>
                    <a:pt x="1553624" y="341421"/>
                  </a:lnTo>
                  <a:lnTo>
                    <a:pt x="8031" y="340162"/>
                  </a:lnTo>
                  <a:close/>
                </a:path>
                <a:path w="1560830" h="1333500">
                  <a:moveTo>
                    <a:pt x="1559998" y="326187"/>
                  </a:moveTo>
                  <a:lnTo>
                    <a:pt x="1553654" y="326187"/>
                  </a:lnTo>
                  <a:lnTo>
                    <a:pt x="1553624" y="341421"/>
                  </a:lnTo>
                  <a:lnTo>
                    <a:pt x="1559969" y="341427"/>
                  </a:lnTo>
                  <a:lnTo>
                    <a:pt x="1559998" y="326187"/>
                  </a:lnTo>
                  <a:close/>
                </a:path>
                <a:path w="1560830" h="1333500">
                  <a:moveTo>
                    <a:pt x="8057" y="326187"/>
                  </a:moveTo>
                  <a:lnTo>
                    <a:pt x="1703" y="326187"/>
                  </a:lnTo>
                  <a:lnTo>
                    <a:pt x="1673" y="340157"/>
                  </a:lnTo>
                  <a:lnTo>
                    <a:pt x="8031" y="340162"/>
                  </a:lnTo>
                  <a:lnTo>
                    <a:pt x="8057" y="326187"/>
                  </a:lnTo>
                  <a:close/>
                </a:path>
                <a:path w="1560830" h="1333500">
                  <a:moveTo>
                    <a:pt x="8043" y="333807"/>
                  </a:moveTo>
                  <a:lnTo>
                    <a:pt x="8042" y="335077"/>
                  </a:lnTo>
                  <a:lnTo>
                    <a:pt x="1553637" y="335077"/>
                  </a:lnTo>
                  <a:lnTo>
                    <a:pt x="8043" y="333807"/>
                  </a:lnTo>
                  <a:close/>
                </a:path>
                <a:path w="1560830" h="1333500">
                  <a:moveTo>
                    <a:pt x="8059" y="324917"/>
                  </a:moveTo>
                  <a:lnTo>
                    <a:pt x="8057" y="326187"/>
                  </a:lnTo>
                  <a:lnTo>
                    <a:pt x="1553654" y="326187"/>
                  </a:lnTo>
                  <a:lnTo>
                    <a:pt x="8059" y="324917"/>
                  </a:lnTo>
                  <a:close/>
                </a:path>
                <a:path w="1560830" h="1333500">
                  <a:moveTo>
                    <a:pt x="8118" y="295707"/>
                  </a:moveTo>
                  <a:lnTo>
                    <a:pt x="1759" y="295707"/>
                  </a:lnTo>
                  <a:lnTo>
                    <a:pt x="1703" y="324917"/>
                  </a:lnTo>
                  <a:lnTo>
                    <a:pt x="8059" y="324917"/>
                  </a:lnTo>
                  <a:lnTo>
                    <a:pt x="8069" y="321107"/>
                  </a:lnTo>
                  <a:lnTo>
                    <a:pt x="1553663" y="321107"/>
                  </a:lnTo>
                  <a:lnTo>
                    <a:pt x="8069" y="319837"/>
                  </a:lnTo>
                  <a:lnTo>
                    <a:pt x="8118" y="295707"/>
                  </a:lnTo>
                  <a:close/>
                </a:path>
                <a:path w="1560830" h="1333500">
                  <a:moveTo>
                    <a:pt x="1560056" y="295707"/>
                  </a:moveTo>
                  <a:lnTo>
                    <a:pt x="1553712" y="295707"/>
                  </a:lnTo>
                  <a:lnTo>
                    <a:pt x="1553654" y="324917"/>
                  </a:lnTo>
                  <a:lnTo>
                    <a:pt x="1559998" y="324917"/>
                  </a:lnTo>
                  <a:lnTo>
                    <a:pt x="1560056" y="295707"/>
                  </a:lnTo>
                  <a:close/>
                </a:path>
                <a:path w="1560830" h="1333500">
                  <a:moveTo>
                    <a:pt x="8100" y="304597"/>
                  </a:moveTo>
                  <a:lnTo>
                    <a:pt x="8098" y="305867"/>
                  </a:lnTo>
                  <a:lnTo>
                    <a:pt x="1553693" y="305867"/>
                  </a:lnTo>
                  <a:lnTo>
                    <a:pt x="8100" y="304597"/>
                  </a:lnTo>
                  <a:close/>
                </a:path>
                <a:path w="1560830" h="1333500">
                  <a:moveTo>
                    <a:pt x="1761" y="294437"/>
                  </a:moveTo>
                  <a:lnTo>
                    <a:pt x="1759" y="295707"/>
                  </a:lnTo>
                  <a:lnTo>
                    <a:pt x="1761" y="294437"/>
                  </a:lnTo>
                  <a:close/>
                </a:path>
                <a:path w="1560830" h="1333500">
                  <a:moveTo>
                    <a:pt x="8119" y="294442"/>
                  </a:moveTo>
                  <a:lnTo>
                    <a:pt x="8118" y="295707"/>
                  </a:lnTo>
                  <a:lnTo>
                    <a:pt x="1553712" y="295701"/>
                  </a:lnTo>
                  <a:lnTo>
                    <a:pt x="8119" y="294442"/>
                  </a:lnTo>
                  <a:close/>
                </a:path>
                <a:path w="1560830" h="1333500">
                  <a:moveTo>
                    <a:pt x="1560059" y="294437"/>
                  </a:moveTo>
                  <a:lnTo>
                    <a:pt x="1553715" y="294437"/>
                  </a:lnTo>
                  <a:lnTo>
                    <a:pt x="1553712" y="295701"/>
                  </a:lnTo>
                  <a:lnTo>
                    <a:pt x="1560056" y="295707"/>
                  </a:lnTo>
                  <a:lnTo>
                    <a:pt x="1560059" y="294437"/>
                  </a:lnTo>
                  <a:close/>
                </a:path>
                <a:path w="1560830" h="1333500">
                  <a:moveTo>
                    <a:pt x="8120" y="293167"/>
                  </a:moveTo>
                  <a:lnTo>
                    <a:pt x="8119" y="294437"/>
                  </a:lnTo>
                  <a:lnTo>
                    <a:pt x="1553715" y="294437"/>
                  </a:lnTo>
                  <a:lnTo>
                    <a:pt x="8120" y="293167"/>
                  </a:lnTo>
                  <a:close/>
                </a:path>
                <a:path w="1560830" h="1333500">
                  <a:moveTo>
                    <a:pt x="1819" y="263957"/>
                  </a:moveTo>
                  <a:lnTo>
                    <a:pt x="1763" y="293167"/>
                  </a:lnTo>
                  <a:lnTo>
                    <a:pt x="8120" y="293167"/>
                  </a:lnTo>
                  <a:lnTo>
                    <a:pt x="8159" y="274117"/>
                  </a:lnTo>
                  <a:lnTo>
                    <a:pt x="1553754" y="274117"/>
                  </a:lnTo>
                  <a:lnTo>
                    <a:pt x="8159" y="272847"/>
                  </a:lnTo>
                  <a:lnTo>
                    <a:pt x="8178" y="263962"/>
                  </a:lnTo>
                  <a:lnTo>
                    <a:pt x="1819" y="263957"/>
                  </a:lnTo>
                  <a:close/>
                </a:path>
                <a:path w="1560830" h="1333500">
                  <a:moveTo>
                    <a:pt x="1553771" y="265221"/>
                  </a:moveTo>
                  <a:lnTo>
                    <a:pt x="1553715" y="293167"/>
                  </a:lnTo>
                  <a:lnTo>
                    <a:pt x="1560059" y="293167"/>
                  </a:lnTo>
                  <a:lnTo>
                    <a:pt x="1560114" y="265227"/>
                  </a:lnTo>
                  <a:lnTo>
                    <a:pt x="1553771" y="265221"/>
                  </a:lnTo>
                  <a:close/>
                </a:path>
                <a:path w="1560830" h="1333500">
                  <a:moveTo>
                    <a:pt x="8152" y="277927"/>
                  </a:moveTo>
                  <a:lnTo>
                    <a:pt x="8149" y="279197"/>
                  </a:lnTo>
                  <a:lnTo>
                    <a:pt x="1553744" y="279197"/>
                  </a:lnTo>
                  <a:lnTo>
                    <a:pt x="8152" y="277927"/>
                  </a:lnTo>
                  <a:close/>
                </a:path>
                <a:path w="1560830" h="1333500">
                  <a:moveTo>
                    <a:pt x="1560156" y="243637"/>
                  </a:moveTo>
                  <a:lnTo>
                    <a:pt x="1553813" y="243637"/>
                  </a:lnTo>
                  <a:lnTo>
                    <a:pt x="1553771" y="265221"/>
                  </a:lnTo>
                  <a:lnTo>
                    <a:pt x="1560114" y="265227"/>
                  </a:lnTo>
                  <a:lnTo>
                    <a:pt x="1560156" y="243637"/>
                  </a:lnTo>
                  <a:close/>
                </a:path>
                <a:path w="1560830" h="1333500">
                  <a:moveTo>
                    <a:pt x="8218" y="243637"/>
                  </a:moveTo>
                  <a:lnTo>
                    <a:pt x="1860" y="243637"/>
                  </a:lnTo>
                  <a:lnTo>
                    <a:pt x="1819" y="263957"/>
                  </a:lnTo>
                  <a:lnTo>
                    <a:pt x="8178" y="263962"/>
                  </a:lnTo>
                  <a:lnTo>
                    <a:pt x="8218" y="243637"/>
                  </a:lnTo>
                  <a:close/>
                </a:path>
                <a:path w="1560830" h="1333500">
                  <a:moveTo>
                    <a:pt x="7900" y="407467"/>
                  </a:moveTo>
                  <a:lnTo>
                    <a:pt x="1545" y="407467"/>
                  </a:lnTo>
                  <a:lnTo>
                    <a:pt x="1528" y="416357"/>
                  </a:lnTo>
                  <a:lnTo>
                    <a:pt x="7882" y="416357"/>
                  </a:lnTo>
                  <a:lnTo>
                    <a:pt x="7900" y="407467"/>
                  </a:lnTo>
                  <a:close/>
                </a:path>
                <a:path w="1560830" h="1333500">
                  <a:moveTo>
                    <a:pt x="1559840" y="407467"/>
                  </a:moveTo>
                  <a:lnTo>
                    <a:pt x="1553494" y="407467"/>
                  </a:lnTo>
                  <a:lnTo>
                    <a:pt x="1553477" y="416357"/>
                  </a:lnTo>
                  <a:lnTo>
                    <a:pt x="1559823" y="416357"/>
                  </a:lnTo>
                  <a:lnTo>
                    <a:pt x="1559840" y="407467"/>
                  </a:lnTo>
                  <a:close/>
                </a:path>
                <a:path w="1560830" h="1333500">
                  <a:moveTo>
                    <a:pt x="7882" y="416357"/>
                  </a:moveTo>
                  <a:lnTo>
                    <a:pt x="1528" y="416357"/>
                  </a:lnTo>
                  <a:lnTo>
                    <a:pt x="1521" y="420167"/>
                  </a:lnTo>
                  <a:lnTo>
                    <a:pt x="7875" y="420167"/>
                  </a:lnTo>
                  <a:lnTo>
                    <a:pt x="7882" y="416357"/>
                  </a:lnTo>
                  <a:close/>
                </a:path>
                <a:path w="1560830" h="1333500">
                  <a:moveTo>
                    <a:pt x="1559823" y="416357"/>
                  </a:moveTo>
                  <a:lnTo>
                    <a:pt x="1553477" y="416357"/>
                  </a:lnTo>
                  <a:lnTo>
                    <a:pt x="1553470" y="420167"/>
                  </a:lnTo>
                  <a:lnTo>
                    <a:pt x="1559816" y="420167"/>
                  </a:lnTo>
                  <a:lnTo>
                    <a:pt x="1559823" y="416357"/>
                  </a:lnTo>
                  <a:close/>
                </a:path>
                <a:path w="1560830" h="1333500">
                  <a:moveTo>
                    <a:pt x="7875" y="420167"/>
                  </a:moveTo>
                  <a:lnTo>
                    <a:pt x="1521" y="420167"/>
                  </a:lnTo>
                  <a:lnTo>
                    <a:pt x="1436" y="464617"/>
                  </a:lnTo>
                  <a:lnTo>
                    <a:pt x="7789" y="464617"/>
                  </a:lnTo>
                  <a:lnTo>
                    <a:pt x="7875" y="420167"/>
                  </a:lnTo>
                  <a:close/>
                </a:path>
                <a:path w="1560830" h="1333500">
                  <a:moveTo>
                    <a:pt x="1559816" y="420167"/>
                  </a:moveTo>
                  <a:lnTo>
                    <a:pt x="1553470" y="420167"/>
                  </a:lnTo>
                  <a:lnTo>
                    <a:pt x="1553384" y="464617"/>
                  </a:lnTo>
                  <a:lnTo>
                    <a:pt x="1559731" y="464617"/>
                  </a:lnTo>
                  <a:lnTo>
                    <a:pt x="1559816" y="420167"/>
                  </a:lnTo>
                  <a:close/>
                </a:path>
                <a:path w="1560830" h="1333500">
                  <a:moveTo>
                    <a:pt x="7789" y="464617"/>
                  </a:moveTo>
                  <a:lnTo>
                    <a:pt x="1436" y="464617"/>
                  </a:lnTo>
                  <a:lnTo>
                    <a:pt x="1205" y="585267"/>
                  </a:lnTo>
                  <a:lnTo>
                    <a:pt x="7557" y="585267"/>
                  </a:lnTo>
                  <a:lnTo>
                    <a:pt x="7789" y="464617"/>
                  </a:lnTo>
                  <a:close/>
                </a:path>
                <a:path w="1560830" h="1333500">
                  <a:moveTo>
                    <a:pt x="1559731" y="464617"/>
                  </a:moveTo>
                  <a:lnTo>
                    <a:pt x="1553384" y="464617"/>
                  </a:lnTo>
                  <a:lnTo>
                    <a:pt x="1553152" y="585267"/>
                  </a:lnTo>
                  <a:lnTo>
                    <a:pt x="1559501" y="585267"/>
                  </a:lnTo>
                  <a:lnTo>
                    <a:pt x="1559731" y="464617"/>
                  </a:lnTo>
                  <a:close/>
                </a:path>
                <a:path w="1560830" h="1333500">
                  <a:moveTo>
                    <a:pt x="7557" y="585267"/>
                  </a:moveTo>
                  <a:lnTo>
                    <a:pt x="1205" y="585267"/>
                  </a:lnTo>
                  <a:lnTo>
                    <a:pt x="853" y="769417"/>
                  </a:lnTo>
                  <a:lnTo>
                    <a:pt x="7202" y="769417"/>
                  </a:lnTo>
                  <a:lnTo>
                    <a:pt x="7557" y="585267"/>
                  </a:lnTo>
                  <a:close/>
                </a:path>
                <a:path w="1560830" h="1333500">
                  <a:moveTo>
                    <a:pt x="1559501" y="585267"/>
                  </a:moveTo>
                  <a:lnTo>
                    <a:pt x="1553152" y="585267"/>
                  </a:lnTo>
                  <a:lnTo>
                    <a:pt x="1552796" y="769417"/>
                  </a:lnTo>
                  <a:lnTo>
                    <a:pt x="1559150" y="769417"/>
                  </a:lnTo>
                  <a:lnTo>
                    <a:pt x="1559501" y="585267"/>
                  </a:lnTo>
                  <a:close/>
                </a:path>
                <a:path w="1560830" h="1333500">
                  <a:moveTo>
                    <a:pt x="7202" y="769417"/>
                  </a:moveTo>
                  <a:lnTo>
                    <a:pt x="853" y="769417"/>
                  </a:lnTo>
                  <a:lnTo>
                    <a:pt x="824" y="784657"/>
                  </a:lnTo>
                  <a:lnTo>
                    <a:pt x="7172" y="784657"/>
                  </a:lnTo>
                  <a:lnTo>
                    <a:pt x="7202" y="769417"/>
                  </a:lnTo>
                  <a:close/>
                </a:path>
                <a:path w="1560830" h="1333500">
                  <a:moveTo>
                    <a:pt x="1559150" y="769417"/>
                  </a:moveTo>
                  <a:lnTo>
                    <a:pt x="1552796" y="769417"/>
                  </a:lnTo>
                  <a:lnTo>
                    <a:pt x="1552767" y="784657"/>
                  </a:lnTo>
                  <a:lnTo>
                    <a:pt x="1559121" y="784657"/>
                  </a:lnTo>
                  <a:lnTo>
                    <a:pt x="1559150" y="769417"/>
                  </a:lnTo>
                  <a:close/>
                </a:path>
                <a:path w="1560830" h="1333500">
                  <a:moveTo>
                    <a:pt x="7172" y="784657"/>
                  </a:moveTo>
                  <a:lnTo>
                    <a:pt x="824" y="784657"/>
                  </a:lnTo>
                  <a:lnTo>
                    <a:pt x="715" y="841807"/>
                  </a:lnTo>
                  <a:lnTo>
                    <a:pt x="7062" y="841807"/>
                  </a:lnTo>
                  <a:lnTo>
                    <a:pt x="7172" y="784657"/>
                  </a:lnTo>
                  <a:close/>
                </a:path>
                <a:path w="1560830" h="1333500">
                  <a:moveTo>
                    <a:pt x="1559121" y="784657"/>
                  </a:moveTo>
                  <a:lnTo>
                    <a:pt x="1552767" y="784657"/>
                  </a:lnTo>
                  <a:lnTo>
                    <a:pt x="1552657" y="841807"/>
                  </a:lnTo>
                  <a:lnTo>
                    <a:pt x="1559012" y="841807"/>
                  </a:lnTo>
                  <a:lnTo>
                    <a:pt x="1559121" y="784657"/>
                  </a:lnTo>
                  <a:close/>
                </a:path>
                <a:path w="1560830" h="1333500">
                  <a:moveTo>
                    <a:pt x="7062" y="841807"/>
                  </a:moveTo>
                  <a:lnTo>
                    <a:pt x="715" y="841807"/>
                  </a:lnTo>
                  <a:lnTo>
                    <a:pt x="684" y="858317"/>
                  </a:lnTo>
                  <a:lnTo>
                    <a:pt x="7030" y="858317"/>
                  </a:lnTo>
                  <a:lnTo>
                    <a:pt x="7062" y="841807"/>
                  </a:lnTo>
                  <a:close/>
                </a:path>
                <a:path w="1560830" h="1333500">
                  <a:moveTo>
                    <a:pt x="1559012" y="841807"/>
                  </a:moveTo>
                  <a:lnTo>
                    <a:pt x="1552657" y="841807"/>
                  </a:lnTo>
                  <a:lnTo>
                    <a:pt x="1552625" y="858317"/>
                  </a:lnTo>
                  <a:lnTo>
                    <a:pt x="1558980" y="858317"/>
                  </a:lnTo>
                  <a:lnTo>
                    <a:pt x="1559012" y="841807"/>
                  </a:lnTo>
                  <a:close/>
                </a:path>
                <a:path w="1560830" h="1333500">
                  <a:moveTo>
                    <a:pt x="7030" y="858317"/>
                  </a:moveTo>
                  <a:lnTo>
                    <a:pt x="684" y="858317"/>
                  </a:lnTo>
                  <a:lnTo>
                    <a:pt x="642" y="879907"/>
                  </a:lnTo>
                  <a:lnTo>
                    <a:pt x="6988" y="879907"/>
                  </a:lnTo>
                  <a:lnTo>
                    <a:pt x="7030" y="858317"/>
                  </a:lnTo>
                  <a:close/>
                </a:path>
                <a:path w="1560830" h="1333500">
                  <a:moveTo>
                    <a:pt x="1558980" y="858317"/>
                  </a:moveTo>
                  <a:lnTo>
                    <a:pt x="1552625" y="858317"/>
                  </a:lnTo>
                  <a:lnTo>
                    <a:pt x="1552583" y="879907"/>
                  </a:lnTo>
                  <a:lnTo>
                    <a:pt x="1558939" y="879907"/>
                  </a:lnTo>
                  <a:lnTo>
                    <a:pt x="1558980" y="858317"/>
                  </a:lnTo>
                  <a:close/>
                </a:path>
                <a:path w="1560830" h="1333500">
                  <a:moveTo>
                    <a:pt x="446" y="982777"/>
                  </a:moveTo>
                  <a:lnTo>
                    <a:pt x="393" y="1010717"/>
                  </a:lnTo>
                  <a:lnTo>
                    <a:pt x="6736" y="1010717"/>
                  </a:lnTo>
                  <a:lnTo>
                    <a:pt x="6790" y="982782"/>
                  </a:lnTo>
                  <a:lnTo>
                    <a:pt x="446" y="982777"/>
                  </a:lnTo>
                  <a:close/>
                </a:path>
                <a:path w="1560830" h="1333500">
                  <a:moveTo>
                    <a:pt x="1552385" y="984041"/>
                  </a:moveTo>
                  <a:lnTo>
                    <a:pt x="1552331" y="1010717"/>
                  </a:lnTo>
                  <a:lnTo>
                    <a:pt x="1558689" y="1010717"/>
                  </a:lnTo>
                  <a:lnTo>
                    <a:pt x="1558740" y="984047"/>
                  </a:lnTo>
                  <a:lnTo>
                    <a:pt x="1552385" y="984041"/>
                  </a:lnTo>
                  <a:close/>
                </a:path>
                <a:path w="1560830" h="1333500">
                  <a:moveTo>
                    <a:pt x="1552382" y="984047"/>
                  </a:moveTo>
                  <a:close/>
                </a:path>
                <a:path w="1560830" h="1333500">
                  <a:moveTo>
                    <a:pt x="6790" y="982777"/>
                  </a:moveTo>
                  <a:lnTo>
                    <a:pt x="778768" y="983411"/>
                  </a:lnTo>
                  <a:lnTo>
                    <a:pt x="6790" y="982777"/>
                  </a:lnTo>
                  <a:close/>
                </a:path>
                <a:path w="1560830" h="1333500">
                  <a:moveTo>
                    <a:pt x="482" y="963727"/>
                  </a:moveTo>
                  <a:lnTo>
                    <a:pt x="446" y="982777"/>
                  </a:lnTo>
                  <a:lnTo>
                    <a:pt x="6790" y="982777"/>
                  </a:lnTo>
                  <a:lnTo>
                    <a:pt x="6827" y="963732"/>
                  </a:lnTo>
                  <a:lnTo>
                    <a:pt x="482" y="963727"/>
                  </a:lnTo>
                  <a:close/>
                </a:path>
                <a:path w="1560830" h="1333500">
                  <a:moveTo>
                    <a:pt x="1552419" y="964991"/>
                  </a:moveTo>
                  <a:lnTo>
                    <a:pt x="1552387" y="982777"/>
                  </a:lnTo>
                  <a:lnTo>
                    <a:pt x="1558743" y="982777"/>
                  </a:lnTo>
                  <a:lnTo>
                    <a:pt x="1558776" y="964997"/>
                  </a:lnTo>
                  <a:lnTo>
                    <a:pt x="1552419" y="964991"/>
                  </a:lnTo>
                  <a:close/>
                </a:path>
                <a:path w="1560830" h="1333500">
                  <a:moveTo>
                    <a:pt x="1558939" y="881177"/>
                  </a:moveTo>
                  <a:lnTo>
                    <a:pt x="1552583" y="881177"/>
                  </a:lnTo>
                  <a:lnTo>
                    <a:pt x="1552422" y="963727"/>
                  </a:lnTo>
                  <a:lnTo>
                    <a:pt x="1558779" y="963727"/>
                  </a:lnTo>
                  <a:lnTo>
                    <a:pt x="1558779" y="964997"/>
                  </a:lnTo>
                  <a:lnTo>
                    <a:pt x="1558939" y="881177"/>
                  </a:lnTo>
                  <a:close/>
                </a:path>
                <a:path w="1560830" h="1333500">
                  <a:moveTo>
                    <a:pt x="1552422" y="963727"/>
                  </a:moveTo>
                  <a:lnTo>
                    <a:pt x="6827" y="963732"/>
                  </a:lnTo>
                  <a:lnTo>
                    <a:pt x="1552419" y="964991"/>
                  </a:lnTo>
                  <a:lnTo>
                    <a:pt x="1552422" y="963727"/>
                  </a:lnTo>
                  <a:close/>
                </a:path>
                <a:path w="1560830" h="1333500">
                  <a:moveTo>
                    <a:pt x="6988" y="881177"/>
                  </a:moveTo>
                  <a:lnTo>
                    <a:pt x="642" y="881177"/>
                  </a:lnTo>
                  <a:lnTo>
                    <a:pt x="482" y="963727"/>
                  </a:lnTo>
                  <a:lnTo>
                    <a:pt x="6827" y="963727"/>
                  </a:lnTo>
                  <a:lnTo>
                    <a:pt x="6988" y="881177"/>
                  </a:lnTo>
                  <a:close/>
                </a:path>
                <a:path w="1560830" h="1333500">
                  <a:moveTo>
                    <a:pt x="1438694" y="1329570"/>
                  </a:moveTo>
                  <a:lnTo>
                    <a:pt x="124244" y="1329570"/>
                  </a:lnTo>
                  <a:lnTo>
                    <a:pt x="124244" y="1329824"/>
                  </a:lnTo>
                  <a:lnTo>
                    <a:pt x="1436154" y="1332999"/>
                  </a:lnTo>
                  <a:lnTo>
                    <a:pt x="1436154" y="1332110"/>
                  </a:lnTo>
                  <a:lnTo>
                    <a:pt x="1437424" y="1332110"/>
                  </a:lnTo>
                  <a:lnTo>
                    <a:pt x="1437424" y="1330840"/>
                  </a:lnTo>
                  <a:lnTo>
                    <a:pt x="1438694" y="1330840"/>
                  </a:lnTo>
                  <a:lnTo>
                    <a:pt x="1438694" y="1329570"/>
                  </a:lnTo>
                  <a:close/>
                </a:path>
                <a:path w="1560830" h="1333500">
                  <a:moveTo>
                    <a:pt x="1442504" y="1327030"/>
                  </a:moveTo>
                  <a:lnTo>
                    <a:pt x="120434" y="1327030"/>
                  </a:lnTo>
                  <a:lnTo>
                    <a:pt x="120434" y="1329570"/>
                  </a:lnTo>
                  <a:lnTo>
                    <a:pt x="122974" y="1329570"/>
                  </a:lnTo>
                  <a:lnTo>
                    <a:pt x="122974" y="1328300"/>
                  </a:lnTo>
                  <a:lnTo>
                    <a:pt x="1442504" y="1328300"/>
                  </a:lnTo>
                  <a:lnTo>
                    <a:pt x="1442504" y="1327030"/>
                  </a:lnTo>
                  <a:close/>
                </a:path>
                <a:path w="1560830" h="1333500">
                  <a:moveTo>
                    <a:pt x="1442504" y="1328300"/>
                  </a:moveTo>
                  <a:lnTo>
                    <a:pt x="1441234" y="1328300"/>
                  </a:lnTo>
                  <a:lnTo>
                    <a:pt x="1441234" y="1329570"/>
                  </a:lnTo>
                  <a:lnTo>
                    <a:pt x="1442504" y="1329570"/>
                  </a:lnTo>
                  <a:lnTo>
                    <a:pt x="1442504" y="1328300"/>
                  </a:lnTo>
                  <a:close/>
                </a:path>
                <a:path w="1560830" h="1333500">
                  <a:moveTo>
                    <a:pt x="1443774" y="1325760"/>
                  </a:moveTo>
                  <a:lnTo>
                    <a:pt x="119164" y="1325760"/>
                  </a:lnTo>
                  <a:lnTo>
                    <a:pt x="119164" y="1327030"/>
                  </a:lnTo>
                  <a:lnTo>
                    <a:pt x="1443774" y="1327030"/>
                  </a:lnTo>
                  <a:lnTo>
                    <a:pt x="1443774" y="1325760"/>
                  </a:lnTo>
                  <a:close/>
                </a:path>
                <a:path w="1560830" h="1333500">
                  <a:moveTo>
                    <a:pt x="116624" y="1323347"/>
                  </a:moveTo>
                  <a:lnTo>
                    <a:pt x="116624" y="1324490"/>
                  </a:lnTo>
                  <a:lnTo>
                    <a:pt x="117894" y="1324490"/>
                  </a:lnTo>
                  <a:lnTo>
                    <a:pt x="117894" y="1325760"/>
                  </a:lnTo>
                  <a:lnTo>
                    <a:pt x="1445044" y="1325760"/>
                  </a:lnTo>
                  <a:lnTo>
                    <a:pt x="1445044" y="1325506"/>
                  </a:lnTo>
                  <a:lnTo>
                    <a:pt x="116624" y="1323347"/>
                  </a:lnTo>
                  <a:close/>
                </a:path>
                <a:path w="1560830" h="1333500">
                  <a:moveTo>
                    <a:pt x="1554264" y="1222807"/>
                  </a:moveTo>
                  <a:lnTo>
                    <a:pt x="1551922" y="1222807"/>
                  </a:lnTo>
                  <a:lnTo>
                    <a:pt x="1551912" y="1227887"/>
                  </a:lnTo>
                  <a:lnTo>
                    <a:pt x="1552994" y="1227887"/>
                  </a:lnTo>
                  <a:lnTo>
                    <a:pt x="1552994" y="1225347"/>
                  </a:lnTo>
                  <a:lnTo>
                    <a:pt x="1554264" y="1225347"/>
                  </a:lnTo>
                  <a:lnTo>
                    <a:pt x="1554264" y="1222807"/>
                  </a:lnTo>
                  <a:close/>
                </a:path>
                <a:path w="1560830" h="1333500">
                  <a:moveTo>
                    <a:pt x="6134" y="1221537"/>
                  </a:moveTo>
                  <a:lnTo>
                    <a:pt x="4864" y="1221537"/>
                  </a:lnTo>
                  <a:lnTo>
                    <a:pt x="4864" y="1222807"/>
                  </a:lnTo>
                  <a:lnTo>
                    <a:pt x="6134" y="1222807"/>
                  </a:lnTo>
                  <a:lnTo>
                    <a:pt x="6134" y="1221537"/>
                  </a:lnTo>
                  <a:close/>
                </a:path>
                <a:path w="1560830" h="1333500">
                  <a:moveTo>
                    <a:pt x="1556804" y="1221537"/>
                  </a:moveTo>
                  <a:lnTo>
                    <a:pt x="1555534" y="1221537"/>
                  </a:lnTo>
                  <a:lnTo>
                    <a:pt x="1555534" y="1222807"/>
                  </a:lnTo>
                  <a:lnTo>
                    <a:pt x="1556804" y="1222807"/>
                  </a:lnTo>
                  <a:lnTo>
                    <a:pt x="1556804" y="1221537"/>
                  </a:lnTo>
                  <a:close/>
                </a:path>
                <a:path w="1560830" h="1333500">
                  <a:moveTo>
                    <a:pt x="6339" y="1216457"/>
                  </a:moveTo>
                  <a:lnTo>
                    <a:pt x="1054" y="1216457"/>
                  </a:lnTo>
                  <a:lnTo>
                    <a:pt x="1054" y="1217727"/>
                  </a:lnTo>
                  <a:lnTo>
                    <a:pt x="2324" y="1217727"/>
                  </a:lnTo>
                  <a:lnTo>
                    <a:pt x="2324" y="1218997"/>
                  </a:lnTo>
                  <a:lnTo>
                    <a:pt x="3594" y="1218997"/>
                  </a:lnTo>
                  <a:lnTo>
                    <a:pt x="3594" y="1221537"/>
                  </a:lnTo>
                  <a:lnTo>
                    <a:pt x="6330" y="1221537"/>
                  </a:lnTo>
                  <a:lnTo>
                    <a:pt x="6339" y="1216457"/>
                  </a:lnTo>
                  <a:close/>
                </a:path>
                <a:path w="1560830" h="1333500">
                  <a:moveTo>
                    <a:pt x="1558297" y="1216457"/>
                  </a:moveTo>
                  <a:lnTo>
                    <a:pt x="1551934" y="1216457"/>
                  </a:lnTo>
                  <a:lnTo>
                    <a:pt x="1551924" y="1221537"/>
                  </a:lnTo>
                  <a:lnTo>
                    <a:pt x="1558074" y="1221537"/>
                  </a:lnTo>
                  <a:lnTo>
                    <a:pt x="1558074" y="1218997"/>
                  </a:lnTo>
                  <a:lnTo>
                    <a:pt x="1558292" y="1218997"/>
                  </a:lnTo>
                  <a:lnTo>
                    <a:pt x="1558297" y="1216457"/>
                  </a:lnTo>
                  <a:close/>
                </a:path>
                <a:path w="1560830" h="1333500">
                  <a:moveTo>
                    <a:pt x="6352" y="1210107"/>
                  </a:moveTo>
                  <a:lnTo>
                    <a:pt x="12" y="1210107"/>
                  </a:lnTo>
                  <a:lnTo>
                    <a:pt x="0" y="1216457"/>
                  </a:lnTo>
                  <a:lnTo>
                    <a:pt x="1054" y="1216457"/>
                  </a:lnTo>
                  <a:lnTo>
                    <a:pt x="1054" y="1215187"/>
                  </a:lnTo>
                  <a:lnTo>
                    <a:pt x="6342" y="1215187"/>
                  </a:lnTo>
                  <a:lnTo>
                    <a:pt x="6352" y="1210107"/>
                  </a:lnTo>
                  <a:close/>
                </a:path>
                <a:path w="1560830" h="1333500">
                  <a:moveTo>
                    <a:pt x="1558309" y="1210107"/>
                  </a:moveTo>
                  <a:lnTo>
                    <a:pt x="1551946" y="1210107"/>
                  </a:lnTo>
                  <a:lnTo>
                    <a:pt x="1551937" y="1215187"/>
                  </a:lnTo>
                  <a:lnTo>
                    <a:pt x="1558299" y="1215187"/>
                  </a:lnTo>
                  <a:lnTo>
                    <a:pt x="1558309" y="1210107"/>
                  </a:lnTo>
                  <a:close/>
                </a:path>
                <a:path w="1560830" h="1333500">
                  <a:moveTo>
                    <a:pt x="6364" y="1203757"/>
                  </a:moveTo>
                  <a:lnTo>
                    <a:pt x="24" y="1203757"/>
                  </a:lnTo>
                  <a:lnTo>
                    <a:pt x="14" y="1208837"/>
                  </a:lnTo>
                  <a:lnTo>
                    <a:pt x="6354" y="1208837"/>
                  </a:lnTo>
                  <a:lnTo>
                    <a:pt x="6364" y="1203757"/>
                  </a:lnTo>
                  <a:close/>
                </a:path>
                <a:path w="1560830" h="1333500">
                  <a:moveTo>
                    <a:pt x="1558321" y="1203757"/>
                  </a:moveTo>
                  <a:lnTo>
                    <a:pt x="1551959" y="1203757"/>
                  </a:lnTo>
                  <a:lnTo>
                    <a:pt x="1551949" y="1208837"/>
                  </a:lnTo>
                  <a:lnTo>
                    <a:pt x="1558311" y="1208837"/>
                  </a:lnTo>
                  <a:lnTo>
                    <a:pt x="1558321" y="1203757"/>
                  </a:lnTo>
                  <a:close/>
                </a:path>
                <a:path w="1560830" h="1333500">
                  <a:moveTo>
                    <a:pt x="6376" y="1197407"/>
                  </a:moveTo>
                  <a:lnTo>
                    <a:pt x="36" y="1197407"/>
                  </a:lnTo>
                  <a:lnTo>
                    <a:pt x="26" y="1202487"/>
                  </a:lnTo>
                  <a:lnTo>
                    <a:pt x="6366" y="1202487"/>
                  </a:lnTo>
                  <a:lnTo>
                    <a:pt x="6376" y="1197407"/>
                  </a:lnTo>
                  <a:close/>
                </a:path>
                <a:path w="1560830" h="1333500">
                  <a:moveTo>
                    <a:pt x="1558333" y="1197407"/>
                  </a:moveTo>
                  <a:lnTo>
                    <a:pt x="1551971" y="1197407"/>
                  </a:lnTo>
                  <a:lnTo>
                    <a:pt x="1551961" y="1202487"/>
                  </a:lnTo>
                  <a:lnTo>
                    <a:pt x="1558323" y="1202487"/>
                  </a:lnTo>
                  <a:lnTo>
                    <a:pt x="1558333" y="1197407"/>
                  </a:lnTo>
                  <a:close/>
                </a:path>
                <a:path w="1560830" h="1333500">
                  <a:moveTo>
                    <a:pt x="6388" y="1191057"/>
                  </a:moveTo>
                  <a:lnTo>
                    <a:pt x="48" y="1191057"/>
                  </a:lnTo>
                  <a:lnTo>
                    <a:pt x="38" y="1196137"/>
                  </a:lnTo>
                  <a:lnTo>
                    <a:pt x="6379" y="1196137"/>
                  </a:lnTo>
                  <a:lnTo>
                    <a:pt x="6388" y="1191057"/>
                  </a:lnTo>
                  <a:close/>
                </a:path>
                <a:path w="1560830" h="1333500">
                  <a:moveTo>
                    <a:pt x="1558345" y="1191057"/>
                  </a:moveTo>
                  <a:lnTo>
                    <a:pt x="1551983" y="1191057"/>
                  </a:lnTo>
                  <a:lnTo>
                    <a:pt x="1551973" y="1196137"/>
                  </a:lnTo>
                  <a:lnTo>
                    <a:pt x="1558335" y="1196137"/>
                  </a:lnTo>
                  <a:lnTo>
                    <a:pt x="1558345" y="1191057"/>
                  </a:lnTo>
                  <a:close/>
                </a:path>
                <a:path w="1560830" h="1333500">
                  <a:moveTo>
                    <a:pt x="6401" y="1184707"/>
                  </a:moveTo>
                  <a:lnTo>
                    <a:pt x="60" y="1184707"/>
                  </a:lnTo>
                  <a:lnTo>
                    <a:pt x="50" y="1189787"/>
                  </a:lnTo>
                  <a:lnTo>
                    <a:pt x="6391" y="1189787"/>
                  </a:lnTo>
                  <a:lnTo>
                    <a:pt x="6401" y="1184707"/>
                  </a:lnTo>
                  <a:close/>
                </a:path>
                <a:path w="1560830" h="1333500">
                  <a:moveTo>
                    <a:pt x="1558357" y="1184707"/>
                  </a:moveTo>
                  <a:lnTo>
                    <a:pt x="1551995" y="1184707"/>
                  </a:lnTo>
                  <a:lnTo>
                    <a:pt x="1551986" y="1189787"/>
                  </a:lnTo>
                  <a:lnTo>
                    <a:pt x="1558347" y="1189787"/>
                  </a:lnTo>
                  <a:lnTo>
                    <a:pt x="1558357" y="1184707"/>
                  </a:lnTo>
                  <a:close/>
                </a:path>
                <a:path w="1560830" h="1333500">
                  <a:moveTo>
                    <a:pt x="6413" y="1178357"/>
                  </a:moveTo>
                  <a:lnTo>
                    <a:pt x="72" y="1178357"/>
                  </a:lnTo>
                  <a:lnTo>
                    <a:pt x="63" y="1183437"/>
                  </a:lnTo>
                  <a:lnTo>
                    <a:pt x="6403" y="1183437"/>
                  </a:lnTo>
                  <a:lnTo>
                    <a:pt x="6413" y="1178357"/>
                  </a:lnTo>
                  <a:close/>
                </a:path>
                <a:path w="1560830" h="1333500">
                  <a:moveTo>
                    <a:pt x="1558369" y="1178357"/>
                  </a:moveTo>
                  <a:lnTo>
                    <a:pt x="1552008" y="1178357"/>
                  </a:lnTo>
                  <a:lnTo>
                    <a:pt x="1551998" y="1183437"/>
                  </a:lnTo>
                  <a:lnTo>
                    <a:pt x="1558360" y="1183437"/>
                  </a:lnTo>
                  <a:lnTo>
                    <a:pt x="1558369" y="1178357"/>
                  </a:lnTo>
                  <a:close/>
                </a:path>
                <a:path w="1560830" h="1333500">
                  <a:moveTo>
                    <a:pt x="6425" y="1172007"/>
                  </a:moveTo>
                  <a:lnTo>
                    <a:pt x="84" y="1172007"/>
                  </a:lnTo>
                  <a:lnTo>
                    <a:pt x="75" y="1177087"/>
                  </a:lnTo>
                  <a:lnTo>
                    <a:pt x="6415" y="1177087"/>
                  </a:lnTo>
                  <a:lnTo>
                    <a:pt x="6425" y="1172007"/>
                  </a:lnTo>
                  <a:close/>
                </a:path>
                <a:path w="1560830" h="1333500">
                  <a:moveTo>
                    <a:pt x="1558381" y="1172007"/>
                  </a:moveTo>
                  <a:lnTo>
                    <a:pt x="1552020" y="1172007"/>
                  </a:lnTo>
                  <a:lnTo>
                    <a:pt x="1552010" y="1177087"/>
                  </a:lnTo>
                  <a:lnTo>
                    <a:pt x="1558372" y="1177087"/>
                  </a:lnTo>
                  <a:lnTo>
                    <a:pt x="1558381" y="1172007"/>
                  </a:lnTo>
                  <a:close/>
                </a:path>
                <a:path w="1560830" h="1333500">
                  <a:moveTo>
                    <a:pt x="6437" y="1165657"/>
                  </a:moveTo>
                  <a:lnTo>
                    <a:pt x="97" y="1165657"/>
                  </a:lnTo>
                  <a:lnTo>
                    <a:pt x="87" y="1170737"/>
                  </a:lnTo>
                  <a:lnTo>
                    <a:pt x="6428" y="1170737"/>
                  </a:lnTo>
                  <a:lnTo>
                    <a:pt x="6437" y="1165657"/>
                  </a:lnTo>
                  <a:close/>
                </a:path>
                <a:path w="1560830" h="1333500">
                  <a:moveTo>
                    <a:pt x="1558394" y="1165657"/>
                  </a:moveTo>
                  <a:lnTo>
                    <a:pt x="1552032" y="1165657"/>
                  </a:lnTo>
                  <a:lnTo>
                    <a:pt x="1552022" y="1170737"/>
                  </a:lnTo>
                  <a:lnTo>
                    <a:pt x="1558384" y="1170737"/>
                  </a:lnTo>
                  <a:lnTo>
                    <a:pt x="1558394" y="1165657"/>
                  </a:lnTo>
                  <a:close/>
                </a:path>
                <a:path w="1560830" h="1333500">
                  <a:moveTo>
                    <a:pt x="6450" y="1159307"/>
                  </a:moveTo>
                  <a:lnTo>
                    <a:pt x="109" y="1159307"/>
                  </a:lnTo>
                  <a:lnTo>
                    <a:pt x="99" y="1164387"/>
                  </a:lnTo>
                  <a:lnTo>
                    <a:pt x="6440" y="1164387"/>
                  </a:lnTo>
                  <a:lnTo>
                    <a:pt x="6450" y="1159307"/>
                  </a:lnTo>
                  <a:close/>
                </a:path>
                <a:path w="1560830" h="1333500">
                  <a:moveTo>
                    <a:pt x="1558406" y="1159307"/>
                  </a:moveTo>
                  <a:lnTo>
                    <a:pt x="1552044" y="1159307"/>
                  </a:lnTo>
                  <a:lnTo>
                    <a:pt x="1552035" y="1164387"/>
                  </a:lnTo>
                  <a:lnTo>
                    <a:pt x="1558396" y="1164387"/>
                  </a:lnTo>
                  <a:lnTo>
                    <a:pt x="1558406" y="1159307"/>
                  </a:lnTo>
                  <a:close/>
                </a:path>
                <a:path w="1560830" h="1333500">
                  <a:moveTo>
                    <a:pt x="6462" y="1152957"/>
                  </a:moveTo>
                  <a:lnTo>
                    <a:pt x="121" y="1152957"/>
                  </a:lnTo>
                  <a:lnTo>
                    <a:pt x="111" y="1158037"/>
                  </a:lnTo>
                  <a:lnTo>
                    <a:pt x="6452" y="1158037"/>
                  </a:lnTo>
                  <a:lnTo>
                    <a:pt x="6462" y="1152957"/>
                  </a:lnTo>
                  <a:close/>
                </a:path>
                <a:path w="1560830" h="1333500">
                  <a:moveTo>
                    <a:pt x="1558418" y="1152957"/>
                  </a:moveTo>
                  <a:lnTo>
                    <a:pt x="1552057" y="1152957"/>
                  </a:lnTo>
                  <a:lnTo>
                    <a:pt x="1552047" y="1158037"/>
                  </a:lnTo>
                  <a:lnTo>
                    <a:pt x="1558408" y="1158037"/>
                  </a:lnTo>
                  <a:lnTo>
                    <a:pt x="1558418" y="1152957"/>
                  </a:lnTo>
                  <a:close/>
                </a:path>
                <a:path w="1560830" h="1333500">
                  <a:moveTo>
                    <a:pt x="6486" y="1140257"/>
                  </a:moveTo>
                  <a:lnTo>
                    <a:pt x="145" y="1140257"/>
                  </a:lnTo>
                  <a:lnTo>
                    <a:pt x="123" y="1151687"/>
                  </a:lnTo>
                  <a:lnTo>
                    <a:pt x="6464" y="1151687"/>
                  </a:lnTo>
                  <a:lnTo>
                    <a:pt x="6486" y="1140257"/>
                  </a:lnTo>
                  <a:close/>
                </a:path>
                <a:path w="1560830" h="1333500">
                  <a:moveTo>
                    <a:pt x="1558442" y="1140257"/>
                  </a:moveTo>
                  <a:lnTo>
                    <a:pt x="1552081" y="1140257"/>
                  </a:lnTo>
                  <a:lnTo>
                    <a:pt x="1552059" y="1151687"/>
                  </a:lnTo>
                  <a:lnTo>
                    <a:pt x="1558420" y="1151687"/>
                  </a:lnTo>
                  <a:lnTo>
                    <a:pt x="1558442" y="1140257"/>
                  </a:lnTo>
                  <a:close/>
                </a:path>
                <a:path w="1560830" h="1333500">
                  <a:moveTo>
                    <a:pt x="6499" y="1133907"/>
                  </a:moveTo>
                  <a:lnTo>
                    <a:pt x="157" y="1133907"/>
                  </a:lnTo>
                  <a:lnTo>
                    <a:pt x="147" y="1138987"/>
                  </a:lnTo>
                  <a:lnTo>
                    <a:pt x="6489" y="1138987"/>
                  </a:lnTo>
                  <a:lnTo>
                    <a:pt x="6499" y="1133907"/>
                  </a:lnTo>
                  <a:close/>
                </a:path>
                <a:path w="1560830" h="1333500">
                  <a:moveTo>
                    <a:pt x="1558454" y="1133907"/>
                  </a:moveTo>
                  <a:lnTo>
                    <a:pt x="1552093" y="1133907"/>
                  </a:lnTo>
                  <a:lnTo>
                    <a:pt x="1552084" y="1138987"/>
                  </a:lnTo>
                  <a:lnTo>
                    <a:pt x="1558444" y="1138987"/>
                  </a:lnTo>
                  <a:lnTo>
                    <a:pt x="1558454" y="1133907"/>
                  </a:lnTo>
                  <a:close/>
                </a:path>
                <a:path w="1560830" h="1333500">
                  <a:moveTo>
                    <a:pt x="6523" y="1121207"/>
                  </a:moveTo>
                  <a:lnTo>
                    <a:pt x="181" y="1121207"/>
                  </a:lnTo>
                  <a:lnTo>
                    <a:pt x="160" y="1132637"/>
                  </a:lnTo>
                  <a:lnTo>
                    <a:pt x="6501" y="1132637"/>
                  </a:lnTo>
                  <a:lnTo>
                    <a:pt x="6523" y="1121207"/>
                  </a:lnTo>
                  <a:close/>
                </a:path>
                <a:path w="1560830" h="1333500">
                  <a:moveTo>
                    <a:pt x="1558478" y="1121207"/>
                  </a:moveTo>
                  <a:lnTo>
                    <a:pt x="1552118" y="1121207"/>
                  </a:lnTo>
                  <a:lnTo>
                    <a:pt x="1552096" y="1132637"/>
                  </a:lnTo>
                  <a:lnTo>
                    <a:pt x="1558457" y="1132637"/>
                  </a:lnTo>
                  <a:lnTo>
                    <a:pt x="1558478" y="1121207"/>
                  </a:lnTo>
                  <a:close/>
                </a:path>
                <a:path w="1560830" h="1333500">
                  <a:moveTo>
                    <a:pt x="6535" y="1114857"/>
                  </a:moveTo>
                  <a:lnTo>
                    <a:pt x="194" y="1114857"/>
                  </a:lnTo>
                  <a:lnTo>
                    <a:pt x="184" y="1119937"/>
                  </a:lnTo>
                  <a:lnTo>
                    <a:pt x="6525" y="1119937"/>
                  </a:lnTo>
                  <a:lnTo>
                    <a:pt x="6535" y="1114857"/>
                  </a:lnTo>
                  <a:close/>
                </a:path>
                <a:path w="1560830" h="1333500">
                  <a:moveTo>
                    <a:pt x="1558490" y="1114857"/>
                  </a:moveTo>
                  <a:lnTo>
                    <a:pt x="1552130" y="1114857"/>
                  </a:lnTo>
                  <a:lnTo>
                    <a:pt x="1552120" y="1119937"/>
                  </a:lnTo>
                  <a:lnTo>
                    <a:pt x="1558481" y="1119937"/>
                  </a:lnTo>
                  <a:lnTo>
                    <a:pt x="1558490" y="1114857"/>
                  </a:lnTo>
                  <a:close/>
                </a:path>
                <a:path w="1560830" h="1333500">
                  <a:moveTo>
                    <a:pt x="6560" y="1102157"/>
                  </a:moveTo>
                  <a:lnTo>
                    <a:pt x="218" y="1102157"/>
                  </a:lnTo>
                  <a:lnTo>
                    <a:pt x="196" y="1113587"/>
                  </a:lnTo>
                  <a:lnTo>
                    <a:pt x="6538" y="1113587"/>
                  </a:lnTo>
                  <a:lnTo>
                    <a:pt x="6560" y="1102157"/>
                  </a:lnTo>
                  <a:close/>
                </a:path>
                <a:path w="1560830" h="1333500">
                  <a:moveTo>
                    <a:pt x="1558515" y="1102157"/>
                  </a:moveTo>
                  <a:lnTo>
                    <a:pt x="1552155" y="1102157"/>
                  </a:lnTo>
                  <a:lnTo>
                    <a:pt x="1552133" y="1113587"/>
                  </a:lnTo>
                  <a:lnTo>
                    <a:pt x="1558493" y="1113587"/>
                  </a:lnTo>
                  <a:lnTo>
                    <a:pt x="1558515" y="1102157"/>
                  </a:lnTo>
                  <a:close/>
                </a:path>
                <a:path w="1560830" h="1333500">
                  <a:moveTo>
                    <a:pt x="6572" y="1095807"/>
                  </a:moveTo>
                  <a:lnTo>
                    <a:pt x="230" y="1095807"/>
                  </a:lnTo>
                  <a:lnTo>
                    <a:pt x="220" y="1100887"/>
                  </a:lnTo>
                  <a:lnTo>
                    <a:pt x="6562" y="1100887"/>
                  </a:lnTo>
                  <a:lnTo>
                    <a:pt x="6572" y="1095807"/>
                  </a:lnTo>
                  <a:close/>
                </a:path>
                <a:path w="1560830" h="1333500">
                  <a:moveTo>
                    <a:pt x="1558527" y="1095807"/>
                  </a:moveTo>
                  <a:lnTo>
                    <a:pt x="1552167" y="1095807"/>
                  </a:lnTo>
                  <a:lnTo>
                    <a:pt x="1552157" y="1100887"/>
                  </a:lnTo>
                  <a:lnTo>
                    <a:pt x="1558517" y="1100887"/>
                  </a:lnTo>
                  <a:lnTo>
                    <a:pt x="1558527" y="1095807"/>
                  </a:lnTo>
                  <a:close/>
                </a:path>
                <a:path w="1560830" h="1333500">
                  <a:moveTo>
                    <a:pt x="6587" y="1088187"/>
                  </a:moveTo>
                  <a:lnTo>
                    <a:pt x="245" y="1088187"/>
                  </a:lnTo>
                  <a:lnTo>
                    <a:pt x="232" y="1094537"/>
                  </a:lnTo>
                  <a:lnTo>
                    <a:pt x="6574" y="1094537"/>
                  </a:lnTo>
                  <a:lnTo>
                    <a:pt x="6587" y="1088187"/>
                  </a:lnTo>
                  <a:close/>
                </a:path>
                <a:path w="1560830" h="1333500">
                  <a:moveTo>
                    <a:pt x="1558541" y="1088187"/>
                  </a:moveTo>
                  <a:lnTo>
                    <a:pt x="1552182" y="1088187"/>
                  </a:lnTo>
                  <a:lnTo>
                    <a:pt x="1552169" y="1094537"/>
                  </a:lnTo>
                  <a:lnTo>
                    <a:pt x="1558529" y="1094537"/>
                  </a:lnTo>
                  <a:lnTo>
                    <a:pt x="1558541" y="1088187"/>
                  </a:lnTo>
                  <a:close/>
                </a:path>
                <a:path w="1560830" h="1333500">
                  <a:moveTo>
                    <a:pt x="6611" y="1075487"/>
                  </a:moveTo>
                  <a:lnTo>
                    <a:pt x="269" y="1075487"/>
                  </a:lnTo>
                  <a:lnTo>
                    <a:pt x="247" y="1086917"/>
                  </a:lnTo>
                  <a:lnTo>
                    <a:pt x="6589" y="1086917"/>
                  </a:lnTo>
                  <a:lnTo>
                    <a:pt x="6611" y="1075487"/>
                  </a:lnTo>
                  <a:close/>
                </a:path>
                <a:path w="1560830" h="1333500">
                  <a:moveTo>
                    <a:pt x="1558566" y="1075487"/>
                  </a:moveTo>
                  <a:lnTo>
                    <a:pt x="1552206" y="1075487"/>
                  </a:lnTo>
                  <a:lnTo>
                    <a:pt x="1552184" y="1086917"/>
                  </a:lnTo>
                  <a:lnTo>
                    <a:pt x="1558544" y="1086917"/>
                  </a:lnTo>
                  <a:lnTo>
                    <a:pt x="1558566" y="1075487"/>
                  </a:lnTo>
                  <a:close/>
                </a:path>
                <a:path w="1560830" h="1333500">
                  <a:moveTo>
                    <a:pt x="6648" y="1056437"/>
                  </a:moveTo>
                  <a:lnTo>
                    <a:pt x="305" y="1056437"/>
                  </a:lnTo>
                  <a:lnTo>
                    <a:pt x="271" y="1074217"/>
                  </a:lnTo>
                  <a:lnTo>
                    <a:pt x="6614" y="1074217"/>
                  </a:lnTo>
                  <a:lnTo>
                    <a:pt x="6648" y="1056437"/>
                  </a:lnTo>
                  <a:close/>
                </a:path>
                <a:path w="1560830" h="1333500">
                  <a:moveTo>
                    <a:pt x="1558602" y="1056437"/>
                  </a:moveTo>
                  <a:lnTo>
                    <a:pt x="1552243" y="1056437"/>
                  </a:lnTo>
                  <a:lnTo>
                    <a:pt x="1552209" y="1074217"/>
                  </a:lnTo>
                  <a:lnTo>
                    <a:pt x="1558568" y="1074217"/>
                  </a:lnTo>
                  <a:lnTo>
                    <a:pt x="1558602" y="1056437"/>
                  </a:lnTo>
                  <a:close/>
                </a:path>
                <a:path w="1560830" h="1333500">
                  <a:moveTo>
                    <a:pt x="6672" y="1043737"/>
                  </a:moveTo>
                  <a:lnTo>
                    <a:pt x="329" y="1043737"/>
                  </a:lnTo>
                  <a:lnTo>
                    <a:pt x="308" y="1055167"/>
                  </a:lnTo>
                  <a:lnTo>
                    <a:pt x="6650" y="1055167"/>
                  </a:lnTo>
                  <a:lnTo>
                    <a:pt x="6672" y="1043737"/>
                  </a:lnTo>
                  <a:close/>
                </a:path>
                <a:path w="1560830" h="1333500">
                  <a:moveTo>
                    <a:pt x="1558626" y="1043737"/>
                  </a:moveTo>
                  <a:lnTo>
                    <a:pt x="1552267" y="1043737"/>
                  </a:lnTo>
                  <a:lnTo>
                    <a:pt x="1552245" y="1055167"/>
                  </a:lnTo>
                  <a:lnTo>
                    <a:pt x="1558604" y="1055167"/>
                  </a:lnTo>
                  <a:lnTo>
                    <a:pt x="1558626" y="1043737"/>
                  </a:lnTo>
                  <a:close/>
                </a:path>
                <a:path w="1560830" h="1333500">
                  <a:moveTo>
                    <a:pt x="6685" y="1037387"/>
                  </a:moveTo>
                  <a:lnTo>
                    <a:pt x="342" y="1037387"/>
                  </a:lnTo>
                  <a:lnTo>
                    <a:pt x="332" y="1042467"/>
                  </a:lnTo>
                  <a:lnTo>
                    <a:pt x="6675" y="1042467"/>
                  </a:lnTo>
                  <a:lnTo>
                    <a:pt x="6685" y="1037387"/>
                  </a:lnTo>
                  <a:close/>
                </a:path>
                <a:path w="1560830" h="1333500">
                  <a:moveTo>
                    <a:pt x="1558638" y="1037387"/>
                  </a:moveTo>
                  <a:lnTo>
                    <a:pt x="1552280" y="1037387"/>
                  </a:lnTo>
                  <a:lnTo>
                    <a:pt x="1552270" y="1042467"/>
                  </a:lnTo>
                  <a:lnTo>
                    <a:pt x="1558629" y="1042467"/>
                  </a:lnTo>
                  <a:lnTo>
                    <a:pt x="1558638" y="1037387"/>
                  </a:lnTo>
                  <a:close/>
                </a:path>
                <a:path w="1560830" h="1333500">
                  <a:moveTo>
                    <a:pt x="6709" y="1024687"/>
                  </a:moveTo>
                  <a:lnTo>
                    <a:pt x="366" y="1024687"/>
                  </a:lnTo>
                  <a:lnTo>
                    <a:pt x="344" y="1036117"/>
                  </a:lnTo>
                  <a:lnTo>
                    <a:pt x="6687" y="1036117"/>
                  </a:lnTo>
                  <a:lnTo>
                    <a:pt x="6709" y="1024687"/>
                  </a:lnTo>
                  <a:close/>
                </a:path>
                <a:path w="1560830" h="1333500">
                  <a:moveTo>
                    <a:pt x="1558663" y="1024687"/>
                  </a:moveTo>
                  <a:lnTo>
                    <a:pt x="1552304" y="1024687"/>
                  </a:lnTo>
                  <a:lnTo>
                    <a:pt x="1552282" y="1036117"/>
                  </a:lnTo>
                  <a:lnTo>
                    <a:pt x="1558641" y="1036117"/>
                  </a:lnTo>
                  <a:lnTo>
                    <a:pt x="1558663" y="1024687"/>
                  </a:lnTo>
                  <a:close/>
                </a:path>
                <a:path w="1560830" h="1333500">
                  <a:moveTo>
                    <a:pt x="6734" y="1011987"/>
                  </a:moveTo>
                  <a:lnTo>
                    <a:pt x="390" y="1011987"/>
                  </a:lnTo>
                  <a:lnTo>
                    <a:pt x="368" y="1023417"/>
                  </a:lnTo>
                  <a:lnTo>
                    <a:pt x="6712" y="1023417"/>
                  </a:lnTo>
                  <a:lnTo>
                    <a:pt x="6734" y="1011987"/>
                  </a:lnTo>
                  <a:close/>
                </a:path>
                <a:path w="1560830" h="1333500">
                  <a:moveTo>
                    <a:pt x="1558687" y="1011987"/>
                  </a:moveTo>
                  <a:lnTo>
                    <a:pt x="1552329" y="1011987"/>
                  </a:lnTo>
                  <a:lnTo>
                    <a:pt x="1552307" y="1023417"/>
                  </a:lnTo>
                  <a:lnTo>
                    <a:pt x="1558665" y="1023417"/>
                  </a:lnTo>
                  <a:lnTo>
                    <a:pt x="1558687" y="1011987"/>
                  </a:lnTo>
                  <a:close/>
                </a:path>
              </a:pathLst>
            </a:custGeom>
            <a:solidFill>
              <a:srgbClr val="004F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435295" y="5169081"/>
              <a:ext cx="1548130" cy="1319530"/>
            </a:xfrm>
            <a:custGeom>
              <a:avLst/>
              <a:gdLst/>
              <a:ahLst/>
              <a:cxnLst/>
              <a:rect l="l" t="t" r="r" b="b"/>
              <a:pathLst>
                <a:path w="1548130" h="1319529">
                  <a:moveTo>
                    <a:pt x="112834" y="0"/>
                  </a:moveTo>
                  <a:lnTo>
                    <a:pt x="112834" y="1088"/>
                  </a:lnTo>
                  <a:lnTo>
                    <a:pt x="111564" y="1088"/>
                  </a:lnTo>
                  <a:lnTo>
                    <a:pt x="111564" y="2358"/>
                  </a:lnTo>
                  <a:lnTo>
                    <a:pt x="1438714" y="2358"/>
                  </a:lnTo>
                  <a:lnTo>
                    <a:pt x="1438714" y="2178"/>
                  </a:lnTo>
                  <a:lnTo>
                    <a:pt x="112834" y="0"/>
                  </a:lnTo>
                  <a:close/>
                </a:path>
                <a:path w="1548130" h="1319529">
                  <a:moveTo>
                    <a:pt x="1445064" y="6168"/>
                  </a:moveTo>
                  <a:lnTo>
                    <a:pt x="105214" y="6168"/>
                  </a:lnTo>
                  <a:lnTo>
                    <a:pt x="105214" y="6328"/>
                  </a:lnTo>
                  <a:lnTo>
                    <a:pt x="1446334" y="8550"/>
                  </a:lnTo>
                  <a:lnTo>
                    <a:pt x="1446334" y="7438"/>
                  </a:lnTo>
                  <a:lnTo>
                    <a:pt x="1445064" y="7438"/>
                  </a:lnTo>
                  <a:lnTo>
                    <a:pt x="1445064" y="6168"/>
                  </a:lnTo>
                  <a:close/>
                </a:path>
                <a:path w="1548130" h="1319529">
                  <a:moveTo>
                    <a:pt x="1443794" y="4898"/>
                  </a:moveTo>
                  <a:lnTo>
                    <a:pt x="106484" y="4898"/>
                  </a:lnTo>
                  <a:lnTo>
                    <a:pt x="106484" y="6168"/>
                  </a:lnTo>
                  <a:lnTo>
                    <a:pt x="1443794" y="6168"/>
                  </a:lnTo>
                  <a:lnTo>
                    <a:pt x="1443794" y="4898"/>
                  </a:lnTo>
                  <a:close/>
                </a:path>
                <a:path w="1548130" h="1319529">
                  <a:moveTo>
                    <a:pt x="1442524" y="3628"/>
                  </a:moveTo>
                  <a:lnTo>
                    <a:pt x="107754" y="3628"/>
                  </a:lnTo>
                  <a:lnTo>
                    <a:pt x="107754" y="4898"/>
                  </a:lnTo>
                  <a:lnTo>
                    <a:pt x="1442524" y="4898"/>
                  </a:lnTo>
                  <a:lnTo>
                    <a:pt x="1442524" y="3628"/>
                  </a:lnTo>
                  <a:close/>
                </a:path>
                <a:path w="1548130" h="1319529">
                  <a:moveTo>
                    <a:pt x="1439984" y="2358"/>
                  </a:moveTo>
                  <a:lnTo>
                    <a:pt x="109024" y="2358"/>
                  </a:lnTo>
                  <a:lnTo>
                    <a:pt x="109024" y="3628"/>
                  </a:lnTo>
                  <a:lnTo>
                    <a:pt x="1439984" y="3628"/>
                  </a:lnTo>
                  <a:lnTo>
                    <a:pt x="1439984" y="2358"/>
                  </a:lnTo>
                  <a:close/>
                </a:path>
                <a:path w="1548130" h="1319529">
                  <a:moveTo>
                    <a:pt x="8523" y="93798"/>
                  </a:moveTo>
                  <a:lnTo>
                    <a:pt x="7424" y="93798"/>
                  </a:lnTo>
                  <a:lnTo>
                    <a:pt x="7424" y="95068"/>
                  </a:lnTo>
                  <a:lnTo>
                    <a:pt x="6154" y="95068"/>
                  </a:lnTo>
                  <a:lnTo>
                    <a:pt x="6154" y="96338"/>
                  </a:lnTo>
                  <a:lnTo>
                    <a:pt x="4884" y="96338"/>
                  </a:lnTo>
                  <a:lnTo>
                    <a:pt x="4884" y="97608"/>
                  </a:lnTo>
                  <a:lnTo>
                    <a:pt x="3614" y="97608"/>
                  </a:lnTo>
                  <a:lnTo>
                    <a:pt x="3614" y="98878"/>
                  </a:lnTo>
                  <a:lnTo>
                    <a:pt x="8513" y="98878"/>
                  </a:lnTo>
                  <a:lnTo>
                    <a:pt x="8523" y="93798"/>
                  </a:lnTo>
                  <a:close/>
                </a:path>
                <a:path w="1548130" h="1319529">
                  <a:moveTo>
                    <a:pt x="1541584" y="93798"/>
                  </a:moveTo>
                  <a:lnTo>
                    <a:pt x="1541418" y="93798"/>
                  </a:lnTo>
                  <a:lnTo>
                    <a:pt x="1541408" y="98878"/>
                  </a:lnTo>
                  <a:lnTo>
                    <a:pt x="1545394" y="98878"/>
                  </a:lnTo>
                  <a:lnTo>
                    <a:pt x="1545394" y="97608"/>
                  </a:lnTo>
                  <a:lnTo>
                    <a:pt x="1544124" y="97608"/>
                  </a:lnTo>
                  <a:lnTo>
                    <a:pt x="1544124" y="96338"/>
                  </a:lnTo>
                  <a:lnTo>
                    <a:pt x="1542854" y="96338"/>
                  </a:lnTo>
                  <a:lnTo>
                    <a:pt x="1542854" y="95068"/>
                  </a:lnTo>
                  <a:lnTo>
                    <a:pt x="1541584" y="95068"/>
                  </a:lnTo>
                  <a:lnTo>
                    <a:pt x="1541584" y="93798"/>
                  </a:lnTo>
                  <a:close/>
                </a:path>
                <a:path w="1548130" h="1319529">
                  <a:moveTo>
                    <a:pt x="8513" y="98878"/>
                  </a:moveTo>
                  <a:lnTo>
                    <a:pt x="2344" y="98878"/>
                  </a:lnTo>
                  <a:lnTo>
                    <a:pt x="2344" y="101418"/>
                  </a:lnTo>
                  <a:lnTo>
                    <a:pt x="2148" y="101418"/>
                  </a:lnTo>
                  <a:lnTo>
                    <a:pt x="2145" y="102688"/>
                  </a:lnTo>
                  <a:lnTo>
                    <a:pt x="8506" y="102688"/>
                  </a:lnTo>
                  <a:lnTo>
                    <a:pt x="8513" y="98878"/>
                  </a:lnTo>
                  <a:close/>
                </a:path>
                <a:path w="1548130" h="1319529">
                  <a:moveTo>
                    <a:pt x="1546664" y="98878"/>
                  </a:moveTo>
                  <a:lnTo>
                    <a:pt x="1541408" y="98878"/>
                  </a:lnTo>
                  <a:lnTo>
                    <a:pt x="1541401" y="102688"/>
                  </a:lnTo>
                  <a:lnTo>
                    <a:pt x="1547740" y="102688"/>
                  </a:lnTo>
                  <a:lnTo>
                    <a:pt x="1547745" y="100148"/>
                  </a:lnTo>
                  <a:lnTo>
                    <a:pt x="1546664" y="100148"/>
                  </a:lnTo>
                  <a:lnTo>
                    <a:pt x="1546664" y="98878"/>
                  </a:lnTo>
                  <a:close/>
                </a:path>
                <a:path w="1548130" h="1319529">
                  <a:moveTo>
                    <a:pt x="8506" y="102688"/>
                  </a:moveTo>
                  <a:lnTo>
                    <a:pt x="2145" y="102688"/>
                  </a:lnTo>
                  <a:lnTo>
                    <a:pt x="2140" y="105228"/>
                  </a:lnTo>
                  <a:lnTo>
                    <a:pt x="8501" y="105228"/>
                  </a:lnTo>
                  <a:lnTo>
                    <a:pt x="8506" y="102688"/>
                  </a:lnTo>
                  <a:close/>
                </a:path>
                <a:path w="1548130" h="1319529">
                  <a:moveTo>
                    <a:pt x="1547740" y="102688"/>
                  </a:moveTo>
                  <a:lnTo>
                    <a:pt x="1541401" y="102688"/>
                  </a:lnTo>
                  <a:lnTo>
                    <a:pt x="1541396" y="105228"/>
                  </a:lnTo>
                  <a:lnTo>
                    <a:pt x="1547735" y="105228"/>
                  </a:lnTo>
                  <a:lnTo>
                    <a:pt x="1547740" y="102688"/>
                  </a:lnTo>
                  <a:close/>
                </a:path>
                <a:path w="1548130" h="1319529">
                  <a:moveTo>
                    <a:pt x="8501" y="105228"/>
                  </a:moveTo>
                  <a:lnTo>
                    <a:pt x="2140" y="105228"/>
                  </a:lnTo>
                  <a:lnTo>
                    <a:pt x="2133" y="109038"/>
                  </a:lnTo>
                  <a:lnTo>
                    <a:pt x="8493" y="109038"/>
                  </a:lnTo>
                  <a:lnTo>
                    <a:pt x="8501" y="105228"/>
                  </a:lnTo>
                  <a:close/>
                </a:path>
                <a:path w="1548130" h="1319529">
                  <a:moveTo>
                    <a:pt x="1547735" y="105228"/>
                  </a:moveTo>
                  <a:lnTo>
                    <a:pt x="1541396" y="105228"/>
                  </a:lnTo>
                  <a:lnTo>
                    <a:pt x="1541388" y="109038"/>
                  </a:lnTo>
                  <a:lnTo>
                    <a:pt x="1547728" y="109038"/>
                  </a:lnTo>
                  <a:lnTo>
                    <a:pt x="1547735" y="105228"/>
                  </a:lnTo>
                  <a:close/>
                </a:path>
                <a:path w="1548130" h="1319529">
                  <a:moveTo>
                    <a:pt x="8493" y="109038"/>
                  </a:moveTo>
                  <a:lnTo>
                    <a:pt x="2133" y="109038"/>
                  </a:lnTo>
                  <a:lnTo>
                    <a:pt x="2128" y="111578"/>
                  </a:lnTo>
                  <a:lnTo>
                    <a:pt x="8488" y="111578"/>
                  </a:lnTo>
                  <a:lnTo>
                    <a:pt x="8493" y="109038"/>
                  </a:lnTo>
                  <a:close/>
                </a:path>
                <a:path w="1548130" h="1319529">
                  <a:moveTo>
                    <a:pt x="1547728" y="109038"/>
                  </a:moveTo>
                  <a:lnTo>
                    <a:pt x="1541388" y="109038"/>
                  </a:lnTo>
                  <a:lnTo>
                    <a:pt x="1541383" y="111578"/>
                  </a:lnTo>
                  <a:lnTo>
                    <a:pt x="1547723" y="111578"/>
                  </a:lnTo>
                  <a:lnTo>
                    <a:pt x="1547728" y="109038"/>
                  </a:lnTo>
                  <a:close/>
                </a:path>
                <a:path w="1548130" h="1319529">
                  <a:moveTo>
                    <a:pt x="8488" y="111578"/>
                  </a:moveTo>
                  <a:lnTo>
                    <a:pt x="2128" y="111578"/>
                  </a:lnTo>
                  <a:lnTo>
                    <a:pt x="2116" y="117928"/>
                  </a:lnTo>
                  <a:lnTo>
                    <a:pt x="8476" y="117928"/>
                  </a:lnTo>
                  <a:lnTo>
                    <a:pt x="8488" y="111578"/>
                  </a:lnTo>
                  <a:close/>
                </a:path>
                <a:path w="1548130" h="1319529">
                  <a:moveTo>
                    <a:pt x="1547723" y="111578"/>
                  </a:moveTo>
                  <a:lnTo>
                    <a:pt x="1541383" y="111578"/>
                  </a:lnTo>
                  <a:lnTo>
                    <a:pt x="1541371" y="117928"/>
                  </a:lnTo>
                  <a:lnTo>
                    <a:pt x="1547711" y="117928"/>
                  </a:lnTo>
                  <a:lnTo>
                    <a:pt x="1547723" y="111578"/>
                  </a:lnTo>
                  <a:close/>
                </a:path>
                <a:path w="1548130" h="1319529">
                  <a:moveTo>
                    <a:pt x="8476" y="117928"/>
                  </a:moveTo>
                  <a:lnTo>
                    <a:pt x="2116" y="117928"/>
                  </a:lnTo>
                  <a:lnTo>
                    <a:pt x="2104" y="124278"/>
                  </a:lnTo>
                  <a:lnTo>
                    <a:pt x="8464" y="124278"/>
                  </a:lnTo>
                  <a:lnTo>
                    <a:pt x="8476" y="117928"/>
                  </a:lnTo>
                  <a:close/>
                </a:path>
                <a:path w="1548130" h="1319529">
                  <a:moveTo>
                    <a:pt x="1547711" y="117928"/>
                  </a:moveTo>
                  <a:lnTo>
                    <a:pt x="1541371" y="117928"/>
                  </a:lnTo>
                  <a:lnTo>
                    <a:pt x="1541359" y="124278"/>
                  </a:lnTo>
                  <a:lnTo>
                    <a:pt x="1547698" y="124278"/>
                  </a:lnTo>
                  <a:lnTo>
                    <a:pt x="1547711" y="117928"/>
                  </a:lnTo>
                  <a:close/>
                </a:path>
                <a:path w="1548130" h="1319529">
                  <a:moveTo>
                    <a:pt x="8464" y="124278"/>
                  </a:moveTo>
                  <a:lnTo>
                    <a:pt x="2104" y="124278"/>
                  </a:lnTo>
                  <a:lnTo>
                    <a:pt x="2096" y="128088"/>
                  </a:lnTo>
                  <a:lnTo>
                    <a:pt x="8456" y="128088"/>
                  </a:lnTo>
                  <a:lnTo>
                    <a:pt x="8464" y="124278"/>
                  </a:lnTo>
                  <a:close/>
                </a:path>
                <a:path w="1548130" h="1319529">
                  <a:moveTo>
                    <a:pt x="1547698" y="124278"/>
                  </a:moveTo>
                  <a:lnTo>
                    <a:pt x="1541359" y="124278"/>
                  </a:lnTo>
                  <a:lnTo>
                    <a:pt x="1541351" y="128088"/>
                  </a:lnTo>
                  <a:lnTo>
                    <a:pt x="1547691" y="128088"/>
                  </a:lnTo>
                  <a:lnTo>
                    <a:pt x="1547698" y="124278"/>
                  </a:lnTo>
                  <a:close/>
                </a:path>
                <a:path w="1548130" h="1319529">
                  <a:moveTo>
                    <a:pt x="8456" y="128088"/>
                  </a:moveTo>
                  <a:lnTo>
                    <a:pt x="2096" y="128088"/>
                  </a:lnTo>
                  <a:lnTo>
                    <a:pt x="2084" y="134438"/>
                  </a:lnTo>
                  <a:lnTo>
                    <a:pt x="8444" y="134438"/>
                  </a:lnTo>
                  <a:lnTo>
                    <a:pt x="8456" y="128088"/>
                  </a:lnTo>
                  <a:close/>
                </a:path>
                <a:path w="1548130" h="1319529">
                  <a:moveTo>
                    <a:pt x="1547691" y="128088"/>
                  </a:moveTo>
                  <a:lnTo>
                    <a:pt x="1541351" y="128088"/>
                  </a:lnTo>
                  <a:lnTo>
                    <a:pt x="1541339" y="134438"/>
                  </a:lnTo>
                  <a:lnTo>
                    <a:pt x="1547679" y="134438"/>
                  </a:lnTo>
                  <a:lnTo>
                    <a:pt x="1547691" y="128088"/>
                  </a:lnTo>
                  <a:close/>
                </a:path>
                <a:path w="1548130" h="1319529">
                  <a:moveTo>
                    <a:pt x="8444" y="134438"/>
                  </a:moveTo>
                  <a:lnTo>
                    <a:pt x="2084" y="134438"/>
                  </a:lnTo>
                  <a:lnTo>
                    <a:pt x="2079" y="136978"/>
                  </a:lnTo>
                  <a:lnTo>
                    <a:pt x="8439" y="136978"/>
                  </a:lnTo>
                  <a:lnTo>
                    <a:pt x="8444" y="134438"/>
                  </a:lnTo>
                  <a:close/>
                </a:path>
                <a:path w="1548130" h="1319529">
                  <a:moveTo>
                    <a:pt x="1547679" y="134438"/>
                  </a:moveTo>
                  <a:lnTo>
                    <a:pt x="1541339" y="134438"/>
                  </a:lnTo>
                  <a:lnTo>
                    <a:pt x="1541334" y="136978"/>
                  </a:lnTo>
                  <a:lnTo>
                    <a:pt x="1547674" y="136978"/>
                  </a:lnTo>
                  <a:lnTo>
                    <a:pt x="1547679" y="134438"/>
                  </a:lnTo>
                  <a:close/>
                </a:path>
                <a:path w="1548130" h="1319529">
                  <a:moveTo>
                    <a:pt x="8439" y="136978"/>
                  </a:moveTo>
                  <a:lnTo>
                    <a:pt x="2079" y="136978"/>
                  </a:lnTo>
                  <a:lnTo>
                    <a:pt x="2072" y="140788"/>
                  </a:lnTo>
                  <a:lnTo>
                    <a:pt x="8431" y="140788"/>
                  </a:lnTo>
                  <a:lnTo>
                    <a:pt x="8439" y="136978"/>
                  </a:lnTo>
                  <a:close/>
                </a:path>
                <a:path w="1548130" h="1319529">
                  <a:moveTo>
                    <a:pt x="1547674" y="136978"/>
                  </a:moveTo>
                  <a:lnTo>
                    <a:pt x="1541334" y="136978"/>
                  </a:lnTo>
                  <a:lnTo>
                    <a:pt x="1541327" y="140788"/>
                  </a:lnTo>
                  <a:lnTo>
                    <a:pt x="1547667" y="140788"/>
                  </a:lnTo>
                  <a:lnTo>
                    <a:pt x="1547674" y="136978"/>
                  </a:lnTo>
                  <a:close/>
                </a:path>
                <a:path w="1548130" h="1319529">
                  <a:moveTo>
                    <a:pt x="8431" y="140788"/>
                  </a:moveTo>
                  <a:lnTo>
                    <a:pt x="2072" y="140788"/>
                  </a:lnTo>
                  <a:lnTo>
                    <a:pt x="2059" y="147138"/>
                  </a:lnTo>
                  <a:lnTo>
                    <a:pt x="8419" y="147138"/>
                  </a:lnTo>
                  <a:lnTo>
                    <a:pt x="8431" y="140788"/>
                  </a:lnTo>
                  <a:close/>
                </a:path>
                <a:path w="1548130" h="1319529">
                  <a:moveTo>
                    <a:pt x="1547667" y="140788"/>
                  </a:moveTo>
                  <a:lnTo>
                    <a:pt x="1541327" y="140788"/>
                  </a:lnTo>
                  <a:lnTo>
                    <a:pt x="1541314" y="147138"/>
                  </a:lnTo>
                  <a:lnTo>
                    <a:pt x="1547654" y="147138"/>
                  </a:lnTo>
                  <a:lnTo>
                    <a:pt x="1547667" y="140788"/>
                  </a:lnTo>
                  <a:close/>
                </a:path>
                <a:path w="1548130" h="1319529">
                  <a:moveTo>
                    <a:pt x="8419" y="147138"/>
                  </a:moveTo>
                  <a:lnTo>
                    <a:pt x="2059" y="147138"/>
                  </a:lnTo>
                  <a:lnTo>
                    <a:pt x="2047" y="153488"/>
                  </a:lnTo>
                  <a:lnTo>
                    <a:pt x="8407" y="153488"/>
                  </a:lnTo>
                  <a:lnTo>
                    <a:pt x="8419" y="147138"/>
                  </a:lnTo>
                  <a:close/>
                </a:path>
                <a:path w="1548130" h="1319529">
                  <a:moveTo>
                    <a:pt x="1547654" y="147138"/>
                  </a:moveTo>
                  <a:lnTo>
                    <a:pt x="1541314" y="147138"/>
                  </a:lnTo>
                  <a:lnTo>
                    <a:pt x="1541302" y="153488"/>
                  </a:lnTo>
                  <a:lnTo>
                    <a:pt x="1547642" y="153488"/>
                  </a:lnTo>
                  <a:lnTo>
                    <a:pt x="1547654" y="147138"/>
                  </a:lnTo>
                  <a:close/>
                </a:path>
                <a:path w="1548130" h="1319529">
                  <a:moveTo>
                    <a:pt x="8407" y="153488"/>
                  </a:moveTo>
                  <a:lnTo>
                    <a:pt x="2047" y="153488"/>
                  </a:lnTo>
                  <a:lnTo>
                    <a:pt x="2042" y="156028"/>
                  </a:lnTo>
                  <a:lnTo>
                    <a:pt x="8402" y="156028"/>
                  </a:lnTo>
                  <a:lnTo>
                    <a:pt x="8407" y="153488"/>
                  </a:lnTo>
                  <a:close/>
                </a:path>
                <a:path w="1548130" h="1319529">
                  <a:moveTo>
                    <a:pt x="1547642" y="153488"/>
                  </a:moveTo>
                  <a:lnTo>
                    <a:pt x="1541302" y="153488"/>
                  </a:lnTo>
                  <a:lnTo>
                    <a:pt x="1541297" y="156028"/>
                  </a:lnTo>
                  <a:lnTo>
                    <a:pt x="1547637" y="156028"/>
                  </a:lnTo>
                  <a:lnTo>
                    <a:pt x="1547642" y="153488"/>
                  </a:lnTo>
                  <a:close/>
                </a:path>
                <a:path w="1548130" h="1319529">
                  <a:moveTo>
                    <a:pt x="8402" y="156028"/>
                  </a:moveTo>
                  <a:lnTo>
                    <a:pt x="2042" y="156028"/>
                  </a:lnTo>
                  <a:lnTo>
                    <a:pt x="1969" y="194128"/>
                  </a:lnTo>
                  <a:lnTo>
                    <a:pt x="8328" y="194128"/>
                  </a:lnTo>
                  <a:lnTo>
                    <a:pt x="8402" y="156028"/>
                  </a:lnTo>
                  <a:close/>
                </a:path>
                <a:path w="1548130" h="1319529">
                  <a:moveTo>
                    <a:pt x="1547637" y="156028"/>
                  </a:moveTo>
                  <a:lnTo>
                    <a:pt x="1541297" y="156028"/>
                  </a:lnTo>
                  <a:lnTo>
                    <a:pt x="1541223" y="194128"/>
                  </a:lnTo>
                  <a:lnTo>
                    <a:pt x="1547564" y="194128"/>
                  </a:lnTo>
                  <a:lnTo>
                    <a:pt x="1547637" y="156028"/>
                  </a:lnTo>
                  <a:close/>
                </a:path>
                <a:path w="1548130" h="1319529">
                  <a:moveTo>
                    <a:pt x="8328" y="194128"/>
                  </a:moveTo>
                  <a:lnTo>
                    <a:pt x="1969" y="194128"/>
                  </a:lnTo>
                  <a:lnTo>
                    <a:pt x="1888" y="236038"/>
                  </a:lnTo>
                  <a:lnTo>
                    <a:pt x="8246" y="236038"/>
                  </a:lnTo>
                  <a:lnTo>
                    <a:pt x="8328" y="194128"/>
                  </a:lnTo>
                  <a:close/>
                </a:path>
                <a:path w="1548130" h="1319529">
                  <a:moveTo>
                    <a:pt x="1547564" y="194128"/>
                  </a:moveTo>
                  <a:lnTo>
                    <a:pt x="1541223" y="194128"/>
                  </a:lnTo>
                  <a:lnTo>
                    <a:pt x="1541141" y="236038"/>
                  </a:lnTo>
                  <a:lnTo>
                    <a:pt x="1547483" y="236038"/>
                  </a:lnTo>
                  <a:lnTo>
                    <a:pt x="1547564" y="194128"/>
                  </a:lnTo>
                  <a:close/>
                </a:path>
                <a:path w="1548130" h="1319529">
                  <a:moveTo>
                    <a:pt x="7947" y="390978"/>
                  </a:moveTo>
                  <a:lnTo>
                    <a:pt x="1592" y="390978"/>
                  </a:lnTo>
                  <a:lnTo>
                    <a:pt x="1570" y="401138"/>
                  </a:lnTo>
                  <a:lnTo>
                    <a:pt x="7924" y="401138"/>
                  </a:lnTo>
                  <a:lnTo>
                    <a:pt x="7947" y="390978"/>
                  </a:lnTo>
                  <a:close/>
                </a:path>
                <a:path w="1548130" h="1319529">
                  <a:moveTo>
                    <a:pt x="1547186" y="390978"/>
                  </a:moveTo>
                  <a:lnTo>
                    <a:pt x="1540842" y="390978"/>
                  </a:lnTo>
                  <a:lnTo>
                    <a:pt x="1540820" y="401138"/>
                  </a:lnTo>
                  <a:lnTo>
                    <a:pt x="1547164" y="401138"/>
                  </a:lnTo>
                  <a:lnTo>
                    <a:pt x="1547186" y="390978"/>
                  </a:lnTo>
                  <a:close/>
                </a:path>
                <a:path w="1548130" h="1319529">
                  <a:moveTo>
                    <a:pt x="7949" y="389713"/>
                  </a:moveTo>
                  <a:lnTo>
                    <a:pt x="7947" y="390978"/>
                  </a:lnTo>
                  <a:lnTo>
                    <a:pt x="1540842" y="390973"/>
                  </a:lnTo>
                  <a:lnTo>
                    <a:pt x="7949" y="389713"/>
                  </a:lnTo>
                  <a:close/>
                </a:path>
                <a:path w="1548130" h="1319529">
                  <a:moveTo>
                    <a:pt x="1547194" y="387168"/>
                  </a:moveTo>
                  <a:lnTo>
                    <a:pt x="1540850" y="387168"/>
                  </a:lnTo>
                  <a:lnTo>
                    <a:pt x="1540842" y="390973"/>
                  </a:lnTo>
                  <a:lnTo>
                    <a:pt x="1547186" y="390978"/>
                  </a:lnTo>
                  <a:lnTo>
                    <a:pt x="1547194" y="387168"/>
                  </a:lnTo>
                  <a:close/>
                </a:path>
                <a:path w="1548130" h="1319529">
                  <a:moveTo>
                    <a:pt x="7954" y="387168"/>
                  </a:moveTo>
                  <a:lnTo>
                    <a:pt x="1596" y="387168"/>
                  </a:lnTo>
                  <a:lnTo>
                    <a:pt x="1592" y="389708"/>
                  </a:lnTo>
                  <a:lnTo>
                    <a:pt x="7949" y="389713"/>
                  </a:lnTo>
                  <a:lnTo>
                    <a:pt x="7954" y="387168"/>
                  </a:lnTo>
                  <a:close/>
                </a:path>
                <a:path w="1548130" h="1319529">
                  <a:moveTo>
                    <a:pt x="1599" y="385898"/>
                  </a:moveTo>
                  <a:lnTo>
                    <a:pt x="1596" y="387168"/>
                  </a:lnTo>
                  <a:lnTo>
                    <a:pt x="1599" y="385898"/>
                  </a:lnTo>
                  <a:close/>
                </a:path>
                <a:path w="1548130" h="1319529">
                  <a:moveTo>
                    <a:pt x="7957" y="385903"/>
                  </a:moveTo>
                  <a:lnTo>
                    <a:pt x="7954" y="387168"/>
                  </a:lnTo>
                  <a:lnTo>
                    <a:pt x="1540850" y="387163"/>
                  </a:lnTo>
                  <a:lnTo>
                    <a:pt x="7957" y="385903"/>
                  </a:lnTo>
                  <a:close/>
                </a:path>
                <a:path w="1548130" h="1319529">
                  <a:moveTo>
                    <a:pt x="1547235" y="365578"/>
                  </a:moveTo>
                  <a:lnTo>
                    <a:pt x="1540892" y="365578"/>
                  </a:lnTo>
                  <a:lnTo>
                    <a:pt x="1540850" y="387163"/>
                  </a:lnTo>
                  <a:lnTo>
                    <a:pt x="1547194" y="387168"/>
                  </a:lnTo>
                  <a:lnTo>
                    <a:pt x="1547235" y="365578"/>
                  </a:lnTo>
                  <a:close/>
                </a:path>
                <a:path w="1548130" h="1319529">
                  <a:moveTo>
                    <a:pt x="7996" y="365578"/>
                  </a:moveTo>
                  <a:lnTo>
                    <a:pt x="1641" y="365578"/>
                  </a:lnTo>
                  <a:lnTo>
                    <a:pt x="1601" y="385898"/>
                  </a:lnTo>
                  <a:lnTo>
                    <a:pt x="7957" y="385903"/>
                  </a:lnTo>
                  <a:lnTo>
                    <a:pt x="7996" y="365578"/>
                  </a:lnTo>
                  <a:close/>
                </a:path>
                <a:path w="1548130" h="1319529">
                  <a:moveTo>
                    <a:pt x="8006" y="360498"/>
                  </a:moveTo>
                  <a:lnTo>
                    <a:pt x="1650" y="360498"/>
                  </a:lnTo>
                  <a:lnTo>
                    <a:pt x="1641" y="365578"/>
                  </a:lnTo>
                  <a:lnTo>
                    <a:pt x="7996" y="365573"/>
                  </a:lnTo>
                  <a:lnTo>
                    <a:pt x="8006" y="360498"/>
                  </a:lnTo>
                  <a:close/>
                </a:path>
                <a:path w="1548130" h="1319529">
                  <a:moveTo>
                    <a:pt x="1540894" y="364313"/>
                  </a:moveTo>
                  <a:lnTo>
                    <a:pt x="7996" y="365578"/>
                  </a:lnTo>
                  <a:lnTo>
                    <a:pt x="1540892" y="365578"/>
                  </a:lnTo>
                  <a:lnTo>
                    <a:pt x="1540894" y="364313"/>
                  </a:lnTo>
                  <a:close/>
                </a:path>
                <a:path w="1548130" h="1319529">
                  <a:moveTo>
                    <a:pt x="1547245" y="360498"/>
                  </a:moveTo>
                  <a:lnTo>
                    <a:pt x="1540902" y="360498"/>
                  </a:lnTo>
                  <a:lnTo>
                    <a:pt x="1540894" y="364313"/>
                  </a:lnTo>
                  <a:lnTo>
                    <a:pt x="1547235" y="364308"/>
                  </a:lnTo>
                  <a:lnTo>
                    <a:pt x="1547245" y="360498"/>
                  </a:lnTo>
                  <a:close/>
                </a:path>
                <a:path w="1548130" h="1319529">
                  <a:moveTo>
                    <a:pt x="8008" y="359233"/>
                  </a:moveTo>
                  <a:lnTo>
                    <a:pt x="8006" y="360498"/>
                  </a:lnTo>
                  <a:lnTo>
                    <a:pt x="1540902" y="360493"/>
                  </a:lnTo>
                  <a:lnTo>
                    <a:pt x="8008" y="359233"/>
                  </a:lnTo>
                  <a:close/>
                </a:path>
                <a:path w="1548130" h="1319529">
                  <a:moveTo>
                    <a:pt x="1547258" y="354148"/>
                  </a:moveTo>
                  <a:lnTo>
                    <a:pt x="1540914" y="354148"/>
                  </a:lnTo>
                  <a:lnTo>
                    <a:pt x="1540902" y="360493"/>
                  </a:lnTo>
                  <a:lnTo>
                    <a:pt x="1547245" y="360498"/>
                  </a:lnTo>
                  <a:lnTo>
                    <a:pt x="1547258" y="354148"/>
                  </a:lnTo>
                  <a:close/>
                </a:path>
                <a:path w="1548130" h="1319529">
                  <a:moveTo>
                    <a:pt x="8018" y="354148"/>
                  </a:moveTo>
                  <a:lnTo>
                    <a:pt x="1661" y="354148"/>
                  </a:lnTo>
                  <a:lnTo>
                    <a:pt x="1650" y="359228"/>
                  </a:lnTo>
                  <a:lnTo>
                    <a:pt x="8008" y="359233"/>
                  </a:lnTo>
                  <a:lnTo>
                    <a:pt x="8018" y="354148"/>
                  </a:lnTo>
                  <a:close/>
                </a:path>
                <a:path w="1548130" h="1319529">
                  <a:moveTo>
                    <a:pt x="1663" y="352878"/>
                  </a:moveTo>
                  <a:lnTo>
                    <a:pt x="1661" y="354148"/>
                  </a:lnTo>
                  <a:lnTo>
                    <a:pt x="1663" y="352878"/>
                  </a:lnTo>
                  <a:close/>
                </a:path>
                <a:path w="1548130" h="1319529">
                  <a:moveTo>
                    <a:pt x="8021" y="352883"/>
                  </a:moveTo>
                  <a:lnTo>
                    <a:pt x="8018" y="354148"/>
                  </a:lnTo>
                  <a:lnTo>
                    <a:pt x="1540914" y="354143"/>
                  </a:lnTo>
                  <a:lnTo>
                    <a:pt x="8021" y="352883"/>
                  </a:lnTo>
                  <a:close/>
                </a:path>
                <a:path w="1548130" h="1319529">
                  <a:moveTo>
                    <a:pt x="1547270" y="347798"/>
                  </a:moveTo>
                  <a:lnTo>
                    <a:pt x="1540926" y="347798"/>
                  </a:lnTo>
                  <a:lnTo>
                    <a:pt x="1540914" y="354143"/>
                  </a:lnTo>
                  <a:lnTo>
                    <a:pt x="1547258" y="354148"/>
                  </a:lnTo>
                  <a:lnTo>
                    <a:pt x="1547270" y="347798"/>
                  </a:lnTo>
                  <a:close/>
                </a:path>
                <a:path w="1548130" h="1319529">
                  <a:moveTo>
                    <a:pt x="8031" y="347798"/>
                  </a:moveTo>
                  <a:lnTo>
                    <a:pt x="1675" y="347798"/>
                  </a:lnTo>
                  <a:lnTo>
                    <a:pt x="1665" y="352878"/>
                  </a:lnTo>
                  <a:lnTo>
                    <a:pt x="8021" y="352883"/>
                  </a:lnTo>
                  <a:lnTo>
                    <a:pt x="8031" y="347798"/>
                  </a:lnTo>
                  <a:close/>
                </a:path>
                <a:path w="1548130" h="1319529">
                  <a:moveTo>
                    <a:pt x="8032" y="346533"/>
                  </a:moveTo>
                  <a:lnTo>
                    <a:pt x="8031" y="347798"/>
                  </a:lnTo>
                  <a:lnTo>
                    <a:pt x="1540926" y="347793"/>
                  </a:lnTo>
                  <a:lnTo>
                    <a:pt x="8032" y="346533"/>
                  </a:lnTo>
                  <a:close/>
                </a:path>
                <a:path w="1548130" h="1319529">
                  <a:moveTo>
                    <a:pt x="1547307" y="328748"/>
                  </a:moveTo>
                  <a:lnTo>
                    <a:pt x="1540963" y="328748"/>
                  </a:lnTo>
                  <a:lnTo>
                    <a:pt x="1540926" y="347793"/>
                  </a:lnTo>
                  <a:lnTo>
                    <a:pt x="1547270" y="347798"/>
                  </a:lnTo>
                  <a:lnTo>
                    <a:pt x="1547307" y="328748"/>
                  </a:lnTo>
                  <a:close/>
                </a:path>
                <a:path w="1548130" h="1319529">
                  <a:moveTo>
                    <a:pt x="8068" y="328748"/>
                  </a:moveTo>
                  <a:lnTo>
                    <a:pt x="1709" y="328748"/>
                  </a:lnTo>
                  <a:lnTo>
                    <a:pt x="1675" y="346528"/>
                  </a:lnTo>
                  <a:lnTo>
                    <a:pt x="8032" y="346533"/>
                  </a:lnTo>
                  <a:lnTo>
                    <a:pt x="8068" y="328748"/>
                  </a:lnTo>
                  <a:close/>
                </a:path>
                <a:path w="1548130" h="1319529">
                  <a:moveTo>
                    <a:pt x="8045" y="340178"/>
                  </a:moveTo>
                  <a:lnTo>
                    <a:pt x="8043" y="341448"/>
                  </a:lnTo>
                  <a:lnTo>
                    <a:pt x="1540939" y="341448"/>
                  </a:lnTo>
                  <a:lnTo>
                    <a:pt x="8045" y="340178"/>
                  </a:lnTo>
                  <a:close/>
                </a:path>
                <a:path w="1548130" h="1319529">
                  <a:moveTo>
                    <a:pt x="1712" y="327478"/>
                  </a:moveTo>
                  <a:lnTo>
                    <a:pt x="1709" y="328748"/>
                  </a:lnTo>
                  <a:lnTo>
                    <a:pt x="1712" y="327478"/>
                  </a:lnTo>
                  <a:close/>
                </a:path>
                <a:path w="1548130" h="1319529">
                  <a:moveTo>
                    <a:pt x="1547324" y="319858"/>
                  </a:moveTo>
                  <a:lnTo>
                    <a:pt x="1540981" y="319858"/>
                  </a:lnTo>
                  <a:lnTo>
                    <a:pt x="1540963" y="328743"/>
                  </a:lnTo>
                  <a:lnTo>
                    <a:pt x="1547307" y="328748"/>
                  </a:lnTo>
                  <a:lnTo>
                    <a:pt x="1547324" y="319858"/>
                  </a:lnTo>
                  <a:close/>
                </a:path>
                <a:path w="1548130" h="1319529">
                  <a:moveTo>
                    <a:pt x="1729" y="318588"/>
                  </a:moveTo>
                  <a:lnTo>
                    <a:pt x="1713" y="327478"/>
                  </a:lnTo>
                  <a:lnTo>
                    <a:pt x="775305" y="328114"/>
                  </a:lnTo>
                  <a:lnTo>
                    <a:pt x="8069" y="327478"/>
                  </a:lnTo>
                  <a:lnTo>
                    <a:pt x="8078" y="323668"/>
                  </a:lnTo>
                  <a:lnTo>
                    <a:pt x="1540973" y="323668"/>
                  </a:lnTo>
                  <a:lnTo>
                    <a:pt x="8078" y="322398"/>
                  </a:lnTo>
                  <a:lnTo>
                    <a:pt x="8085" y="319858"/>
                  </a:lnTo>
                  <a:lnTo>
                    <a:pt x="1547324" y="319858"/>
                  </a:lnTo>
                  <a:lnTo>
                    <a:pt x="1729" y="318588"/>
                  </a:lnTo>
                  <a:close/>
                </a:path>
                <a:path w="1548130" h="1319529">
                  <a:moveTo>
                    <a:pt x="8095" y="314778"/>
                  </a:moveTo>
                  <a:lnTo>
                    <a:pt x="1739" y="314778"/>
                  </a:lnTo>
                  <a:lnTo>
                    <a:pt x="1729" y="318588"/>
                  </a:lnTo>
                  <a:lnTo>
                    <a:pt x="8085" y="318588"/>
                  </a:lnTo>
                  <a:lnTo>
                    <a:pt x="8095" y="314778"/>
                  </a:lnTo>
                  <a:close/>
                </a:path>
                <a:path w="1548130" h="1319529">
                  <a:moveTo>
                    <a:pt x="1547333" y="314778"/>
                  </a:moveTo>
                  <a:lnTo>
                    <a:pt x="1540991" y="314778"/>
                  </a:lnTo>
                  <a:lnTo>
                    <a:pt x="1540981" y="318588"/>
                  </a:lnTo>
                  <a:lnTo>
                    <a:pt x="1547324" y="318588"/>
                  </a:lnTo>
                  <a:lnTo>
                    <a:pt x="1547333" y="314778"/>
                  </a:lnTo>
                  <a:close/>
                </a:path>
                <a:path w="1548130" h="1319529">
                  <a:moveTo>
                    <a:pt x="8097" y="313513"/>
                  </a:moveTo>
                  <a:lnTo>
                    <a:pt x="8095" y="314778"/>
                  </a:lnTo>
                  <a:lnTo>
                    <a:pt x="1540991" y="314773"/>
                  </a:lnTo>
                  <a:lnTo>
                    <a:pt x="8097" y="313513"/>
                  </a:lnTo>
                  <a:close/>
                </a:path>
                <a:path w="1548130" h="1319529">
                  <a:moveTo>
                    <a:pt x="1547348" y="305888"/>
                  </a:moveTo>
                  <a:lnTo>
                    <a:pt x="1541005" y="305893"/>
                  </a:lnTo>
                  <a:lnTo>
                    <a:pt x="1540991" y="314773"/>
                  </a:lnTo>
                  <a:lnTo>
                    <a:pt x="1547333" y="314778"/>
                  </a:lnTo>
                  <a:lnTo>
                    <a:pt x="1547348" y="305888"/>
                  </a:lnTo>
                  <a:close/>
                </a:path>
                <a:path w="1548130" h="1319529">
                  <a:moveTo>
                    <a:pt x="8108" y="307153"/>
                  </a:moveTo>
                  <a:lnTo>
                    <a:pt x="1753" y="307158"/>
                  </a:lnTo>
                  <a:lnTo>
                    <a:pt x="1739" y="313508"/>
                  </a:lnTo>
                  <a:lnTo>
                    <a:pt x="8097" y="313513"/>
                  </a:lnTo>
                  <a:lnTo>
                    <a:pt x="8108" y="307153"/>
                  </a:lnTo>
                  <a:close/>
                </a:path>
                <a:path w="1548130" h="1319529">
                  <a:moveTo>
                    <a:pt x="1541005" y="305888"/>
                  </a:moveTo>
                  <a:lnTo>
                    <a:pt x="8110" y="305888"/>
                  </a:lnTo>
                  <a:lnTo>
                    <a:pt x="8108" y="307153"/>
                  </a:lnTo>
                  <a:lnTo>
                    <a:pt x="1541005" y="305888"/>
                  </a:lnTo>
                  <a:close/>
                </a:path>
                <a:path w="1548130" h="1319529">
                  <a:moveTo>
                    <a:pt x="8125" y="299538"/>
                  </a:moveTo>
                  <a:lnTo>
                    <a:pt x="1766" y="299538"/>
                  </a:lnTo>
                  <a:lnTo>
                    <a:pt x="1753" y="305888"/>
                  </a:lnTo>
                  <a:lnTo>
                    <a:pt x="8110" y="305888"/>
                  </a:lnTo>
                  <a:lnTo>
                    <a:pt x="8125" y="299538"/>
                  </a:lnTo>
                  <a:close/>
                </a:path>
                <a:path w="1548130" h="1319529">
                  <a:moveTo>
                    <a:pt x="1547363" y="299538"/>
                  </a:moveTo>
                  <a:lnTo>
                    <a:pt x="1541020" y="299538"/>
                  </a:lnTo>
                  <a:lnTo>
                    <a:pt x="1541005" y="305888"/>
                  </a:lnTo>
                  <a:lnTo>
                    <a:pt x="1547348" y="305888"/>
                  </a:lnTo>
                  <a:lnTo>
                    <a:pt x="1547363" y="299538"/>
                  </a:lnTo>
                  <a:close/>
                </a:path>
                <a:path w="1548130" h="1319529">
                  <a:moveTo>
                    <a:pt x="1768" y="298268"/>
                  </a:moveTo>
                  <a:lnTo>
                    <a:pt x="1766" y="299538"/>
                  </a:lnTo>
                  <a:lnTo>
                    <a:pt x="1768" y="298268"/>
                  </a:lnTo>
                  <a:close/>
                </a:path>
                <a:path w="1548130" h="1319529">
                  <a:moveTo>
                    <a:pt x="8127" y="298273"/>
                  </a:moveTo>
                  <a:lnTo>
                    <a:pt x="8125" y="299538"/>
                  </a:lnTo>
                  <a:lnTo>
                    <a:pt x="1541020" y="299533"/>
                  </a:lnTo>
                  <a:lnTo>
                    <a:pt x="8127" y="298273"/>
                  </a:lnTo>
                  <a:close/>
                </a:path>
                <a:path w="1548130" h="1319529">
                  <a:moveTo>
                    <a:pt x="1547385" y="288108"/>
                  </a:moveTo>
                  <a:lnTo>
                    <a:pt x="1541042" y="288108"/>
                  </a:lnTo>
                  <a:lnTo>
                    <a:pt x="1541020" y="299533"/>
                  </a:lnTo>
                  <a:lnTo>
                    <a:pt x="1547363" y="299538"/>
                  </a:lnTo>
                  <a:lnTo>
                    <a:pt x="1547385" y="288108"/>
                  </a:lnTo>
                  <a:close/>
                </a:path>
                <a:path w="1548130" h="1319529">
                  <a:moveTo>
                    <a:pt x="1790" y="286838"/>
                  </a:moveTo>
                  <a:lnTo>
                    <a:pt x="1770" y="298268"/>
                  </a:lnTo>
                  <a:lnTo>
                    <a:pt x="8127" y="298273"/>
                  </a:lnTo>
                  <a:lnTo>
                    <a:pt x="8147" y="288108"/>
                  </a:lnTo>
                  <a:lnTo>
                    <a:pt x="1547385" y="288108"/>
                  </a:lnTo>
                  <a:lnTo>
                    <a:pt x="1790" y="286838"/>
                  </a:lnTo>
                  <a:close/>
                </a:path>
                <a:path w="1548130" h="1319529">
                  <a:moveTo>
                    <a:pt x="8170" y="275403"/>
                  </a:moveTo>
                  <a:lnTo>
                    <a:pt x="1814" y="275408"/>
                  </a:lnTo>
                  <a:lnTo>
                    <a:pt x="1790" y="286838"/>
                  </a:lnTo>
                  <a:lnTo>
                    <a:pt x="8147" y="286838"/>
                  </a:lnTo>
                  <a:lnTo>
                    <a:pt x="8170" y="275403"/>
                  </a:lnTo>
                  <a:close/>
                </a:path>
                <a:path w="1548130" h="1319529">
                  <a:moveTo>
                    <a:pt x="1547409" y="274138"/>
                  </a:moveTo>
                  <a:lnTo>
                    <a:pt x="1541067" y="274143"/>
                  </a:lnTo>
                  <a:lnTo>
                    <a:pt x="1541042" y="286838"/>
                  </a:lnTo>
                  <a:lnTo>
                    <a:pt x="1547385" y="286838"/>
                  </a:lnTo>
                  <a:lnTo>
                    <a:pt x="1547409" y="274138"/>
                  </a:lnTo>
                  <a:close/>
                </a:path>
                <a:path w="1548130" h="1319529">
                  <a:moveTo>
                    <a:pt x="8154" y="284298"/>
                  </a:moveTo>
                  <a:lnTo>
                    <a:pt x="8152" y="285568"/>
                  </a:lnTo>
                  <a:lnTo>
                    <a:pt x="1541047" y="285568"/>
                  </a:lnTo>
                  <a:lnTo>
                    <a:pt x="8154" y="284298"/>
                  </a:lnTo>
                  <a:close/>
                </a:path>
                <a:path w="1548130" h="1319529">
                  <a:moveTo>
                    <a:pt x="1541067" y="274138"/>
                  </a:moveTo>
                  <a:lnTo>
                    <a:pt x="8172" y="274138"/>
                  </a:lnTo>
                  <a:lnTo>
                    <a:pt x="8170" y="275403"/>
                  </a:lnTo>
                  <a:lnTo>
                    <a:pt x="1541067" y="274138"/>
                  </a:lnTo>
                  <a:close/>
                </a:path>
                <a:path w="1548130" h="1319529">
                  <a:moveTo>
                    <a:pt x="8177" y="272868"/>
                  </a:moveTo>
                  <a:lnTo>
                    <a:pt x="1817" y="272868"/>
                  </a:lnTo>
                  <a:lnTo>
                    <a:pt x="1814" y="274138"/>
                  </a:lnTo>
                  <a:lnTo>
                    <a:pt x="8172" y="274138"/>
                  </a:lnTo>
                  <a:lnTo>
                    <a:pt x="8177" y="272868"/>
                  </a:lnTo>
                  <a:close/>
                </a:path>
                <a:path w="1548130" h="1319529">
                  <a:moveTo>
                    <a:pt x="1547414" y="272868"/>
                  </a:moveTo>
                  <a:lnTo>
                    <a:pt x="1541072" y="272868"/>
                  </a:lnTo>
                  <a:lnTo>
                    <a:pt x="1541067" y="274138"/>
                  </a:lnTo>
                  <a:lnTo>
                    <a:pt x="1547409" y="274138"/>
                  </a:lnTo>
                  <a:lnTo>
                    <a:pt x="1547414" y="272868"/>
                  </a:lnTo>
                  <a:close/>
                </a:path>
                <a:path w="1548130" h="1319529">
                  <a:moveTo>
                    <a:pt x="1819" y="271598"/>
                  </a:moveTo>
                  <a:lnTo>
                    <a:pt x="1817" y="272868"/>
                  </a:lnTo>
                  <a:lnTo>
                    <a:pt x="1819" y="271598"/>
                  </a:lnTo>
                  <a:close/>
                </a:path>
                <a:path w="1548130" h="1319529">
                  <a:moveTo>
                    <a:pt x="8179" y="271603"/>
                  </a:moveTo>
                  <a:lnTo>
                    <a:pt x="8177" y="272868"/>
                  </a:lnTo>
                  <a:lnTo>
                    <a:pt x="1541072" y="272863"/>
                  </a:lnTo>
                  <a:lnTo>
                    <a:pt x="8179" y="271603"/>
                  </a:lnTo>
                  <a:close/>
                </a:path>
                <a:path w="1548130" h="1319529">
                  <a:moveTo>
                    <a:pt x="1547424" y="267788"/>
                  </a:moveTo>
                  <a:lnTo>
                    <a:pt x="1541082" y="267788"/>
                  </a:lnTo>
                  <a:lnTo>
                    <a:pt x="1541072" y="272863"/>
                  </a:lnTo>
                  <a:lnTo>
                    <a:pt x="1547414" y="272868"/>
                  </a:lnTo>
                  <a:lnTo>
                    <a:pt x="1547424" y="267788"/>
                  </a:lnTo>
                  <a:close/>
                </a:path>
                <a:path w="1548130" h="1319529">
                  <a:moveTo>
                    <a:pt x="8187" y="267788"/>
                  </a:moveTo>
                  <a:lnTo>
                    <a:pt x="1829" y="267788"/>
                  </a:lnTo>
                  <a:lnTo>
                    <a:pt x="1822" y="271598"/>
                  </a:lnTo>
                  <a:lnTo>
                    <a:pt x="8179" y="271603"/>
                  </a:lnTo>
                  <a:lnTo>
                    <a:pt x="8187" y="267788"/>
                  </a:lnTo>
                  <a:close/>
                </a:path>
                <a:path w="1548130" h="1319529">
                  <a:moveTo>
                    <a:pt x="8189" y="266523"/>
                  </a:moveTo>
                  <a:lnTo>
                    <a:pt x="8187" y="267788"/>
                  </a:lnTo>
                  <a:lnTo>
                    <a:pt x="1541082" y="267783"/>
                  </a:lnTo>
                  <a:lnTo>
                    <a:pt x="8189" y="266523"/>
                  </a:lnTo>
                  <a:close/>
                </a:path>
                <a:path w="1548130" h="1319529">
                  <a:moveTo>
                    <a:pt x="1541114" y="251273"/>
                  </a:moveTo>
                  <a:lnTo>
                    <a:pt x="1541082" y="267783"/>
                  </a:lnTo>
                  <a:lnTo>
                    <a:pt x="1547424" y="267788"/>
                  </a:lnTo>
                  <a:lnTo>
                    <a:pt x="1547456" y="251278"/>
                  </a:lnTo>
                  <a:lnTo>
                    <a:pt x="1541114" y="251273"/>
                  </a:lnTo>
                  <a:close/>
                </a:path>
                <a:path w="1548130" h="1319529">
                  <a:moveTo>
                    <a:pt x="1861" y="250008"/>
                  </a:moveTo>
                  <a:lnTo>
                    <a:pt x="1829" y="266518"/>
                  </a:lnTo>
                  <a:lnTo>
                    <a:pt x="8189" y="266523"/>
                  </a:lnTo>
                  <a:lnTo>
                    <a:pt x="8221" y="250013"/>
                  </a:lnTo>
                  <a:lnTo>
                    <a:pt x="1861" y="250008"/>
                  </a:lnTo>
                  <a:close/>
                </a:path>
                <a:path w="1548130" h="1319529">
                  <a:moveTo>
                    <a:pt x="8206" y="257628"/>
                  </a:moveTo>
                  <a:lnTo>
                    <a:pt x="8204" y="258898"/>
                  </a:lnTo>
                  <a:lnTo>
                    <a:pt x="1541099" y="258898"/>
                  </a:lnTo>
                  <a:lnTo>
                    <a:pt x="8206" y="257628"/>
                  </a:lnTo>
                  <a:close/>
                </a:path>
                <a:path w="1548130" h="1319529">
                  <a:moveTo>
                    <a:pt x="1541124" y="246193"/>
                  </a:moveTo>
                  <a:lnTo>
                    <a:pt x="1541114" y="251273"/>
                  </a:lnTo>
                  <a:lnTo>
                    <a:pt x="1547456" y="251278"/>
                  </a:lnTo>
                  <a:lnTo>
                    <a:pt x="1547466" y="246198"/>
                  </a:lnTo>
                  <a:lnTo>
                    <a:pt x="1541124" y="246193"/>
                  </a:lnTo>
                  <a:close/>
                </a:path>
                <a:path w="1548130" h="1319529">
                  <a:moveTo>
                    <a:pt x="1871" y="244928"/>
                  </a:moveTo>
                  <a:lnTo>
                    <a:pt x="1861" y="250008"/>
                  </a:lnTo>
                  <a:lnTo>
                    <a:pt x="8221" y="250013"/>
                  </a:lnTo>
                  <a:lnTo>
                    <a:pt x="8229" y="246198"/>
                  </a:lnTo>
                  <a:lnTo>
                    <a:pt x="1541124" y="246198"/>
                  </a:lnTo>
                  <a:lnTo>
                    <a:pt x="1871" y="244928"/>
                  </a:lnTo>
                  <a:close/>
                </a:path>
                <a:path w="1548130" h="1319529">
                  <a:moveTo>
                    <a:pt x="1547483" y="237308"/>
                  </a:moveTo>
                  <a:lnTo>
                    <a:pt x="1541141" y="237308"/>
                  </a:lnTo>
                  <a:lnTo>
                    <a:pt x="1541124" y="246193"/>
                  </a:lnTo>
                  <a:lnTo>
                    <a:pt x="1547466" y="246198"/>
                  </a:lnTo>
                  <a:lnTo>
                    <a:pt x="1547483" y="237308"/>
                  </a:lnTo>
                  <a:close/>
                </a:path>
                <a:path w="1548130" h="1319529">
                  <a:moveTo>
                    <a:pt x="8243" y="237308"/>
                  </a:moveTo>
                  <a:lnTo>
                    <a:pt x="1888" y="237308"/>
                  </a:lnTo>
                  <a:lnTo>
                    <a:pt x="1871" y="244928"/>
                  </a:lnTo>
                  <a:lnTo>
                    <a:pt x="775643" y="245564"/>
                  </a:lnTo>
                  <a:lnTo>
                    <a:pt x="8229" y="244928"/>
                  </a:lnTo>
                  <a:lnTo>
                    <a:pt x="8243" y="238578"/>
                  </a:lnTo>
                  <a:lnTo>
                    <a:pt x="1541139" y="238578"/>
                  </a:lnTo>
                  <a:lnTo>
                    <a:pt x="8243" y="237308"/>
                  </a:lnTo>
                  <a:close/>
                </a:path>
                <a:path w="1548130" h="1319529">
                  <a:moveTo>
                    <a:pt x="8241" y="239848"/>
                  </a:moveTo>
                  <a:lnTo>
                    <a:pt x="8238" y="241118"/>
                  </a:lnTo>
                  <a:lnTo>
                    <a:pt x="1541134" y="241118"/>
                  </a:lnTo>
                  <a:lnTo>
                    <a:pt x="8241" y="239848"/>
                  </a:lnTo>
                  <a:close/>
                </a:path>
                <a:path w="1548130" h="1319529">
                  <a:moveTo>
                    <a:pt x="7924" y="401138"/>
                  </a:moveTo>
                  <a:lnTo>
                    <a:pt x="1570" y="401138"/>
                  </a:lnTo>
                  <a:lnTo>
                    <a:pt x="1552" y="410028"/>
                  </a:lnTo>
                  <a:lnTo>
                    <a:pt x="7907" y="410028"/>
                  </a:lnTo>
                  <a:lnTo>
                    <a:pt x="7924" y="401138"/>
                  </a:lnTo>
                  <a:close/>
                </a:path>
                <a:path w="1548130" h="1319529">
                  <a:moveTo>
                    <a:pt x="1547164" y="401138"/>
                  </a:moveTo>
                  <a:lnTo>
                    <a:pt x="1540820" y="401138"/>
                  </a:lnTo>
                  <a:lnTo>
                    <a:pt x="1540803" y="410028"/>
                  </a:lnTo>
                  <a:lnTo>
                    <a:pt x="1547147" y="410028"/>
                  </a:lnTo>
                  <a:lnTo>
                    <a:pt x="1547164" y="401138"/>
                  </a:lnTo>
                  <a:close/>
                </a:path>
                <a:path w="1548130" h="1319529">
                  <a:moveTo>
                    <a:pt x="7907" y="410028"/>
                  </a:moveTo>
                  <a:lnTo>
                    <a:pt x="1552" y="410028"/>
                  </a:lnTo>
                  <a:lnTo>
                    <a:pt x="1545" y="413838"/>
                  </a:lnTo>
                  <a:lnTo>
                    <a:pt x="7900" y="413838"/>
                  </a:lnTo>
                  <a:lnTo>
                    <a:pt x="7907" y="410028"/>
                  </a:lnTo>
                  <a:close/>
                </a:path>
                <a:path w="1548130" h="1319529">
                  <a:moveTo>
                    <a:pt x="1547147" y="410028"/>
                  </a:moveTo>
                  <a:lnTo>
                    <a:pt x="1540803" y="410028"/>
                  </a:lnTo>
                  <a:lnTo>
                    <a:pt x="1540795" y="413838"/>
                  </a:lnTo>
                  <a:lnTo>
                    <a:pt x="1547140" y="413838"/>
                  </a:lnTo>
                  <a:lnTo>
                    <a:pt x="1547147" y="410028"/>
                  </a:lnTo>
                  <a:close/>
                </a:path>
                <a:path w="1548130" h="1319529">
                  <a:moveTo>
                    <a:pt x="7900" y="413838"/>
                  </a:moveTo>
                  <a:lnTo>
                    <a:pt x="1545" y="413838"/>
                  </a:lnTo>
                  <a:lnTo>
                    <a:pt x="1459" y="458288"/>
                  </a:lnTo>
                  <a:lnTo>
                    <a:pt x="7813" y="458288"/>
                  </a:lnTo>
                  <a:lnTo>
                    <a:pt x="7900" y="413838"/>
                  </a:lnTo>
                  <a:close/>
                </a:path>
                <a:path w="1548130" h="1319529">
                  <a:moveTo>
                    <a:pt x="1547140" y="413838"/>
                  </a:moveTo>
                  <a:lnTo>
                    <a:pt x="1540795" y="413838"/>
                  </a:lnTo>
                  <a:lnTo>
                    <a:pt x="1540709" y="458288"/>
                  </a:lnTo>
                  <a:lnTo>
                    <a:pt x="1547054" y="458288"/>
                  </a:lnTo>
                  <a:lnTo>
                    <a:pt x="1547140" y="413838"/>
                  </a:lnTo>
                  <a:close/>
                </a:path>
                <a:path w="1548130" h="1319529">
                  <a:moveTo>
                    <a:pt x="7813" y="458288"/>
                  </a:moveTo>
                  <a:lnTo>
                    <a:pt x="1459" y="458288"/>
                  </a:lnTo>
                  <a:lnTo>
                    <a:pt x="1442" y="467178"/>
                  </a:lnTo>
                  <a:lnTo>
                    <a:pt x="7796" y="467178"/>
                  </a:lnTo>
                  <a:lnTo>
                    <a:pt x="7813" y="458288"/>
                  </a:lnTo>
                  <a:close/>
                </a:path>
                <a:path w="1548130" h="1319529">
                  <a:moveTo>
                    <a:pt x="1547054" y="458288"/>
                  </a:moveTo>
                  <a:lnTo>
                    <a:pt x="1540709" y="458288"/>
                  </a:lnTo>
                  <a:lnTo>
                    <a:pt x="1540692" y="467178"/>
                  </a:lnTo>
                  <a:lnTo>
                    <a:pt x="1547037" y="467178"/>
                  </a:lnTo>
                  <a:lnTo>
                    <a:pt x="1547054" y="458288"/>
                  </a:lnTo>
                  <a:close/>
                </a:path>
                <a:path w="1548130" h="1319529">
                  <a:moveTo>
                    <a:pt x="7796" y="467178"/>
                  </a:moveTo>
                  <a:lnTo>
                    <a:pt x="1442" y="467178"/>
                  </a:lnTo>
                  <a:lnTo>
                    <a:pt x="1271" y="556078"/>
                  </a:lnTo>
                  <a:lnTo>
                    <a:pt x="7623" y="556078"/>
                  </a:lnTo>
                  <a:lnTo>
                    <a:pt x="7796" y="467178"/>
                  </a:lnTo>
                  <a:close/>
                </a:path>
                <a:path w="1548130" h="1319529">
                  <a:moveTo>
                    <a:pt x="1547037" y="467178"/>
                  </a:moveTo>
                  <a:lnTo>
                    <a:pt x="1540692" y="467178"/>
                  </a:lnTo>
                  <a:lnTo>
                    <a:pt x="1540519" y="556078"/>
                  </a:lnTo>
                  <a:lnTo>
                    <a:pt x="1546866" y="556078"/>
                  </a:lnTo>
                  <a:lnTo>
                    <a:pt x="1547037" y="467178"/>
                  </a:lnTo>
                  <a:close/>
                </a:path>
                <a:path w="1548130" h="1319529">
                  <a:moveTo>
                    <a:pt x="7623" y="556078"/>
                  </a:moveTo>
                  <a:lnTo>
                    <a:pt x="1271" y="556078"/>
                  </a:lnTo>
                  <a:lnTo>
                    <a:pt x="1227" y="578938"/>
                  </a:lnTo>
                  <a:lnTo>
                    <a:pt x="7578" y="578938"/>
                  </a:lnTo>
                  <a:lnTo>
                    <a:pt x="7623" y="556078"/>
                  </a:lnTo>
                  <a:close/>
                </a:path>
                <a:path w="1548130" h="1319529">
                  <a:moveTo>
                    <a:pt x="1546866" y="556078"/>
                  </a:moveTo>
                  <a:lnTo>
                    <a:pt x="1540519" y="556078"/>
                  </a:lnTo>
                  <a:lnTo>
                    <a:pt x="1540474" y="578938"/>
                  </a:lnTo>
                  <a:lnTo>
                    <a:pt x="1546822" y="578938"/>
                  </a:lnTo>
                  <a:lnTo>
                    <a:pt x="1546866" y="556078"/>
                  </a:lnTo>
                  <a:close/>
                </a:path>
                <a:path w="1548130" h="1319529">
                  <a:moveTo>
                    <a:pt x="7578" y="578938"/>
                  </a:moveTo>
                  <a:lnTo>
                    <a:pt x="1227" y="578938"/>
                  </a:lnTo>
                  <a:lnTo>
                    <a:pt x="871" y="763088"/>
                  </a:lnTo>
                  <a:lnTo>
                    <a:pt x="7220" y="763088"/>
                  </a:lnTo>
                  <a:lnTo>
                    <a:pt x="7578" y="578938"/>
                  </a:lnTo>
                  <a:close/>
                </a:path>
                <a:path w="1548130" h="1319529">
                  <a:moveTo>
                    <a:pt x="1546822" y="578938"/>
                  </a:moveTo>
                  <a:lnTo>
                    <a:pt x="1540474" y="578938"/>
                  </a:lnTo>
                  <a:lnTo>
                    <a:pt x="1540116" y="763088"/>
                  </a:lnTo>
                  <a:lnTo>
                    <a:pt x="1546466" y="763088"/>
                  </a:lnTo>
                  <a:lnTo>
                    <a:pt x="1546822" y="578938"/>
                  </a:lnTo>
                  <a:close/>
                </a:path>
                <a:path w="1548130" h="1319529">
                  <a:moveTo>
                    <a:pt x="7220" y="763088"/>
                  </a:moveTo>
                  <a:lnTo>
                    <a:pt x="871" y="763088"/>
                  </a:lnTo>
                  <a:lnTo>
                    <a:pt x="732" y="835478"/>
                  </a:lnTo>
                  <a:lnTo>
                    <a:pt x="7079" y="835478"/>
                  </a:lnTo>
                  <a:lnTo>
                    <a:pt x="7220" y="763088"/>
                  </a:lnTo>
                  <a:close/>
                </a:path>
                <a:path w="1548130" h="1319529">
                  <a:moveTo>
                    <a:pt x="1546466" y="763088"/>
                  </a:moveTo>
                  <a:lnTo>
                    <a:pt x="1540116" y="763088"/>
                  </a:lnTo>
                  <a:lnTo>
                    <a:pt x="1539975" y="835478"/>
                  </a:lnTo>
                  <a:lnTo>
                    <a:pt x="1546327" y="835478"/>
                  </a:lnTo>
                  <a:lnTo>
                    <a:pt x="1546466" y="763088"/>
                  </a:lnTo>
                  <a:close/>
                </a:path>
                <a:path w="1548130" h="1319529">
                  <a:moveTo>
                    <a:pt x="7079" y="835478"/>
                  </a:moveTo>
                  <a:lnTo>
                    <a:pt x="732" y="835478"/>
                  </a:lnTo>
                  <a:lnTo>
                    <a:pt x="676" y="864688"/>
                  </a:lnTo>
                  <a:lnTo>
                    <a:pt x="7022" y="864688"/>
                  </a:lnTo>
                  <a:lnTo>
                    <a:pt x="7079" y="835478"/>
                  </a:lnTo>
                  <a:close/>
                </a:path>
                <a:path w="1548130" h="1319529">
                  <a:moveTo>
                    <a:pt x="1546327" y="835478"/>
                  </a:moveTo>
                  <a:lnTo>
                    <a:pt x="1539975" y="835478"/>
                  </a:lnTo>
                  <a:lnTo>
                    <a:pt x="1539918" y="864688"/>
                  </a:lnTo>
                  <a:lnTo>
                    <a:pt x="1546270" y="864688"/>
                  </a:lnTo>
                  <a:lnTo>
                    <a:pt x="1546327" y="835478"/>
                  </a:lnTo>
                  <a:close/>
                </a:path>
                <a:path w="1548130" h="1319529">
                  <a:moveTo>
                    <a:pt x="460" y="976448"/>
                  </a:moveTo>
                  <a:lnTo>
                    <a:pt x="406" y="1004388"/>
                  </a:lnTo>
                  <a:lnTo>
                    <a:pt x="6750" y="1004388"/>
                  </a:lnTo>
                  <a:lnTo>
                    <a:pt x="6804" y="976453"/>
                  </a:lnTo>
                  <a:lnTo>
                    <a:pt x="460" y="976448"/>
                  </a:lnTo>
                  <a:close/>
                </a:path>
                <a:path w="1548130" h="1319529">
                  <a:moveTo>
                    <a:pt x="1539698" y="977713"/>
                  </a:moveTo>
                  <a:lnTo>
                    <a:pt x="1539646" y="1004388"/>
                  </a:lnTo>
                  <a:lnTo>
                    <a:pt x="1546001" y="1004388"/>
                  </a:lnTo>
                  <a:lnTo>
                    <a:pt x="1546052" y="977718"/>
                  </a:lnTo>
                  <a:lnTo>
                    <a:pt x="1539698" y="977713"/>
                  </a:lnTo>
                  <a:close/>
                </a:path>
                <a:path w="1548130" h="1319529">
                  <a:moveTo>
                    <a:pt x="1539723" y="965013"/>
                  </a:moveTo>
                  <a:lnTo>
                    <a:pt x="1539701" y="976448"/>
                  </a:lnTo>
                  <a:lnTo>
                    <a:pt x="1546055" y="976448"/>
                  </a:lnTo>
                  <a:lnTo>
                    <a:pt x="1546055" y="977718"/>
                  </a:lnTo>
                  <a:lnTo>
                    <a:pt x="1546079" y="965018"/>
                  </a:lnTo>
                  <a:lnTo>
                    <a:pt x="1539723" y="965013"/>
                  </a:lnTo>
                  <a:close/>
                </a:path>
                <a:path w="1548130" h="1319529">
                  <a:moveTo>
                    <a:pt x="1539701" y="976448"/>
                  </a:moveTo>
                  <a:lnTo>
                    <a:pt x="6804" y="976453"/>
                  </a:lnTo>
                  <a:lnTo>
                    <a:pt x="1539698" y="977713"/>
                  </a:lnTo>
                  <a:lnTo>
                    <a:pt x="1539701" y="976448"/>
                  </a:lnTo>
                  <a:close/>
                </a:path>
                <a:path w="1548130" h="1319529">
                  <a:moveTo>
                    <a:pt x="484" y="963748"/>
                  </a:moveTo>
                  <a:lnTo>
                    <a:pt x="460" y="976448"/>
                  </a:lnTo>
                  <a:lnTo>
                    <a:pt x="6804" y="976448"/>
                  </a:lnTo>
                  <a:lnTo>
                    <a:pt x="6829" y="963753"/>
                  </a:lnTo>
                  <a:lnTo>
                    <a:pt x="484" y="963748"/>
                  </a:lnTo>
                  <a:close/>
                </a:path>
                <a:path w="1548130" h="1319529">
                  <a:moveTo>
                    <a:pt x="1539740" y="956123"/>
                  </a:moveTo>
                  <a:lnTo>
                    <a:pt x="1539723" y="965013"/>
                  </a:lnTo>
                  <a:lnTo>
                    <a:pt x="1546079" y="965018"/>
                  </a:lnTo>
                  <a:lnTo>
                    <a:pt x="1546097" y="956128"/>
                  </a:lnTo>
                  <a:lnTo>
                    <a:pt x="1539740" y="956123"/>
                  </a:lnTo>
                  <a:close/>
                </a:path>
                <a:path w="1548130" h="1319529">
                  <a:moveTo>
                    <a:pt x="502" y="954858"/>
                  </a:moveTo>
                  <a:lnTo>
                    <a:pt x="484" y="963748"/>
                  </a:lnTo>
                  <a:lnTo>
                    <a:pt x="6829" y="963753"/>
                  </a:lnTo>
                  <a:lnTo>
                    <a:pt x="6846" y="954863"/>
                  </a:lnTo>
                  <a:lnTo>
                    <a:pt x="502" y="954858"/>
                  </a:lnTo>
                  <a:close/>
                </a:path>
                <a:path w="1548130" h="1319529">
                  <a:moveTo>
                    <a:pt x="1539743" y="954858"/>
                  </a:moveTo>
                  <a:lnTo>
                    <a:pt x="6846" y="954863"/>
                  </a:lnTo>
                  <a:lnTo>
                    <a:pt x="1539740" y="956123"/>
                  </a:lnTo>
                  <a:lnTo>
                    <a:pt x="1539743" y="954858"/>
                  </a:lnTo>
                  <a:close/>
                </a:path>
                <a:path w="1548130" h="1319529">
                  <a:moveTo>
                    <a:pt x="543" y="933268"/>
                  </a:moveTo>
                  <a:lnTo>
                    <a:pt x="502" y="954858"/>
                  </a:lnTo>
                  <a:lnTo>
                    <a:pt x="6846" y="954858"/>
                  </a:lnTo>
                  <a:lnTo>
                    <a:pt x="6888" y="933273"/>
                  </a:lnTo>
                  <a:lnTo>
                    <a:pt x="543" y="933268"/>
                  </a:lnTo>
                  <a:close/>
                </a:path>
                <a:path w="1548130" h="1319529">
                  <a:moveTo>
                    <a:pt x="1539783" y="934533"/>
                  </a:moveTo>
                  <a:lnTo>
                    <a:pt x="1539743" y="954858"/>
                  </a:lnTo>
                  <a:lnTo>
                    <a:pt x="1546097" y="954858"/>
                  </a:lnTo>
                  <a:lnTo>
                    <a:pt x="1546138" y="934538"/>
                  </a:lnTo>
                  <a:lnTo>
                    <a:pt x="1539783" y="934533"/>
                  </a:lnTo>
                  <a:close/>
                </a:path>
                <a:path w="1548130" h="1319529">
                  <a:moveTo>
                    <a:pt x="1539777" y="937078"/>
                  </a:moveTo>
                  <a:close/>
                </a:path>
                <a:path w="1548130" h="1319529">
                  <a:moveTo>
                    <a:pt x="1539780" y="935808"/>
                  </a:moveTo>
                  <a:lnTo>
                    <a:pt x="6883" y="935808"/>
                  </a:lnTo>
                  <a:lnTo>
                    <a:pt x="1539777" y="937078"/>
                  </a:lnTo>
                  <a:lnTo>
                    <a:pt x="1539780" y="935808"/>
                  </a:lnTo>
                  <a:close/>
                </a:path>
                <a:path w="1548130" h="1319529">
                  <a:moveTo>
                    <a:pt x="1539785" y="933268"/>
                  </a:moveTo>
                  <a:lnTo>
                    <a:pt x="6888" y="933273"/>
                  </a:lnTo>
                  <a:lnTo>
                    <a:pt x="1539783" y="934533"/>
                  </a:lnTo>
                  <a:lnTo>
                    <a:pt x="1539785" y="933268"/>
                  </a:lnTo>
                  <a:close/>
                </a:path>
                <a:path w="1548130" h="1319529">
                  <a:moveTo>
                    <a:pt x="563" y="923108"/>
                  </a:moveTo>
                  <a:lnTo>
                    <a:pt x="543" y="933268"/>
                  </a:lnTo>
                  <a:lnTo>
                    <a:pt x="6888" y="933268"/>
                  </a:lnTo>
                  <a:lnTo>
                    <a:pt x="6908" y="923113"/>
                  </a:lnTo>
                  <a:lnTo>
                    <a:pt x="563" y="923108"/>
                  </a:lnTo>
                  <a:close/>
                </a:path>
                <a:path w="1548130" h="1319529">
                  <a:moveTo>
                    <a:pt x="1539802" y="924373"/>
                  </a:moveTo>
                  <a:lnTo>
                    <a:pt x="1539785" y="933268"/>
                  </a:lnTo>
                  <a:lnTo>
                    <a:pt x="1546138" y="933268"/>
                  </a:lnTo>
                  <a:lnTo>
                    <a:pt x="1546158" y="924378"/>
                  </a:lnTo>
                  <a:lnTo>
                    <a:pt x="1539802" y="924373"/>
                  </a:lnTo>
                  <a:close/>
                </a:path>
                <a:path w="1548130" h="1319529">
                  <a:moveTo>
                    <a:pt x="1539805" y="923108"/>
                  </a:moveTo>
                  <a:lnTo>
                    <a:pt x="6908" y="923113"/>
                  </a:lnTo>
                  <a:lnTo>
                    <a:pt x="1539802" y="924373"/>
                  </a:lnTo>
                  <a:lnTo>
                    <a:pt x="1539805" y="923108"/>
                  </a:lnTo>
                  <a:close/>
                </a:path>
                <a:path w="1548130" h="1319529">
                  <a:moveTo>
                    <a:pt x="573" y="918028"/>
                  </a:moveTo>
                  <a:lnTo>
                    <a:pt x="563" y="923108"/>
                  </a:lnTo>
                  <a:lnTo>
                    <a:pt x="6908" y="923108"/>
                  </a:lnTo>
                  <a:lnTo>
                    <a:pt x="6918" y="918033"/>
                  </a:lnTo>
                  <a:lnTo>
                    <a:pt x="573" y="918028"/>
                  </a:lnTo>
                  <a:close/>
                </a:path>
                <a:path w="1548130" h="1319529">
                  <a:moveTo>
                    <a:pt x="1539814" y="919293"/>
                  </a:moveTo>
                  <a:lnTo>
                    <a:pt x="1539805" y="923108"/>
                  </a:lnTo>
                  <a:lnTo>
                    <a:pt x="1546158" y="923108"/>
                  </a:lnTo>
                  <a:lnTo>
                    <a:pt x="1546168" y="919298"/>
                  </a:lnTo>
                  <a:lnTo>
                    <a:pt x="1539814" y="919293"/>
                  </a:lnTo>
                  <a:close/>
                </a:path>
                <a:path w="1548130" h="1319529">
                  <a:moveTo>
                    <a:pt x="1546253" y="874848"/>
                  </a:moveTo>
                  <a:lnTo>
                    <a:pt x="1539901" y="874848"/>
                  </a:lnTo>
                  <a:lnTo>
                    <a:pt x="1539814" y="919293"/>
                  </a:lnTo>
                  <a:lnTo>
                    <a:pt x="1546168" y="919298"/>
                  </a:lnTo>
                  <a:lnTo>
                    <a:pt x="1546253" y="874848"/>
                  </a:lnTo>
                  <a:close/>
                </a:path>
                <a:path w="1548130" h="1319529">
                  <a:moveTo>
                    <a:pt x="6918" y="918033"/>
                  </a:moveTo>
                  <a:lnTo>
                    <a:pt x="772884" y="918663"/>
                  </a:lnTo>
                  <a:lnTo>
                    <a:pt x="6918" y="918033"/>
                  </a:lnTo>
                  <a:close/>
                </a:path>
                <a:path w="1548130" h="1319529">
                  <a:moveTo>
                    <a:pt x="13211" y="918033"/>
                  </a:moveTo>
                  <a:lnTo>
                    <a:pt x="772884" y="918663"/>
                  </a:lnTo>
                  <a:lnTo>
                    <a:pt x="13211" y="918033"/>
                  </a:lnTo>
                  <a:close/>
                </a:path>
                <a:path w="1548130" h="1319529">
                  <a:moveTo>
                    <a:pt x="7004" y="874848"/>
                  </a:moveTo>
                  <a:lnTo>
                    <a:pt x="658" y="874848"/>
                  </a:lnTo>
                  <a:lnTo>
                    <a:pt x="573" y="918028"/>
                  </a:lnTo>
                  <a:lnTo>
                    <a:pt x="6918" y="918033"/>
                  </a:lnTo>
                  <a:lnTo>
                    <a:pt x="7004" y="874848"/>
                  </a:lnTo>
                  <a:close/>
                </a:path>
                <a:path w="1548130" h="1319529">
                  <a:moveTo>
                    <a:pt x="1539903" y="873578"/>
                  </a:moveTo>
                  <a:lnTo>
                    <a:pt x="7004" y="873578"/>
                  </a:lnTo>
                  <a:lnTo>
                    <a:pt x="1539901" y="874848"/>
                  </a:lnTo>
                  <a:lnTo>
                    <a:pt x="1539903" y="873578"/>
                  </a:lnTo>
                  <a:close/>
                </a:path>
                <a:path w="1548130" h="1319529">
                  <a:moveTo>
                    <a:pt x="7022" y="864688"/>
                  </a:moveTo>
                  <a:lnTo>
                    <a:pt x="676" y="864688"/>
                  </a:lnTo>
                  <a:lnTo>
                    <a:pt x="658" y="873578"/>
                  </a:lnTo>
                  <a:lnTo>
                    <a:pt x="7004" y="873578"/>
                  </a:lnTo>
                  <a:lnTo>
                    <a:pt x="7022" y="864688"/>
                  </a:lnTo>
                  <a:close/>
                </a:path>
                <a:path w="1548130" h="1319529">
                  <a:moveTo>
                    <a:pt x="1546270" y="864688"/>
                  </a:moveTo>
                  <a:lnTo>
                    <a:pt x="1539918" y="864688"/>
                  </a:lnTo>
                  <a:lnTo>
                    <a:pt x="1539903" y="873578"/>
                  </a:lnTo>
                  <a:lnTo>
                    <a:pt x="1546253" y="873578"/>
                  </a:lnTo>
                  <a:lnTo>
                    <a:pt x="1546270" y="864688"/>
                  </a:lnTo>
                  <a:close/>
                </a:path>
                <a:path w="1548130" h="1319529">
                  <a:moveTo>
                    <a:pt x="1441254" y="1316887"/>
                  </a:moveTo>
                  <a:lnTo>
                    <a:pt x="110294" y="1316887"/>
                  </a:lnTo>
                  <a:lnTo>
                    <a:pt x="1438714" y="1319173"/>
                  </a:lnTo>
                  <a:lnTo>
                    <a:pt x="1438714" y="1318157"/>
                  </a:lnTo>
                  <a:lnTo>
                    <a:pt x="1441254" y="1318157"/>
                  </a:lnTo>
                  <a:lnTo>
                    <a:pt x="1441254" y="1316887"/>
                  </a:lnTo>
                  <a:close/>
                </a:path>
                <a:path w="1548130" h="1319529">
                  <a:moveTo>
                    <a:pt x="1443794" y="1314347"/>
                  </a:moveTo>
                  <a:lnTo>
                    <a:pt x="106484" y="1314347"/>
                  </a:lnTo>
                  <a:lnTo>
                    <a:pt x="106484" y="1316887"/>
                  </a:lnTo>
                  <a:lnTo>
                    <a:pt x="107754" y="1316887"/>
                  </a:lnTo>
                  <a:lnTo>
                    <a:pt x="107754" y="1315617"/>
                  </a:lnTo>
                  <a:lnTo>
                    <a:pt x="1443794" y="1315617"/>
                  </a:lnTo>
                  <a:lnTo>
                    <a:pt x="1443794" y="1314347"/>
                  </a:lnTo>
                  <a:close/>
                </a:path>
                <a:path w="1548130" h="1319529">
                  <a:moveTo>
                    <a:pt x="1443794" y="1315617"/>
                  </a:moveTo>
                  <a:lnTo>
                    <a:pt x="1442524" y="1315617"/>
                  </a:lnTo>
                  <a:lnTo>
                    <a:pt x="1442524" y="1316887"/>
                  </a:lnTo>
                  <a:lnTo>
                    <a:pt x="1443794" y="1316887"/>
                  </a:lnTo>
                  <a:lnTo>
                    <a:pt x="1443794" y="1315617"/>
                  </a:lnTo>
                  <a:close/>
                </a:path>
                <a:path w="1548130" h="1319529">
                  <a:moveTo>
                    <a:pt x="101404" y="1310791"/>
                  </a:moveTo>
                  <a:lnTo>
                    <a:pt x="101404" y="1311807"/>
                  </a:lnTo>
                  <a:lnTo>
                    <a:pt x="103944" y="1311807"/>
                  </a:lnTo>
                  <a:lnTo>
                    <a:pt x="103944" y="1313077"/>
                  </a:lnTo>
                  <a:lnTo>
                    <a:pt x="105214" y="1313077"/>
                  </a:lnTo>
                  <a:lnTo>
                    <a:pt x="105214" y="1314347"/>
                  </a:lnTo>
                  <a:lnTo>
                    <a:pt x="1445064" y="1314347"/>
                  </a:lnTo>
                  <a:lnTo>
                    <a:pt x="1445064" y="1314093"/>
                  </a:lnTo>
                  <a:lnTo>
                    <a:pt x="101404" y="1310791"/>
                  </a:lnTo>
                  <a:close/>
                </a:path>
                <a:path w="1548130" h="1319529">
                  <a:moveTo>
                    <a:pt x="1542854" y="1222828"/>
                  </a:moveTo>
                  <a:lnTo>
                    <a:pt x="1539221" y="1222828"/>
                  </a:lnTo>
                  <a:lnTo>
                    <a:pt x="1539212" y="1227908"/>
                  </a:lnTo>
                  <a:lnTo>
                    <a:pt x="1540314" y="1227908"/>
                  </a:lnTo>
                  <a:lnTo>
                    <a:pt x="1540314" y="1225368"/>
                  </a:lnTo>
                  <a:lnTo>
                    <a:pt x="1541584" y="1225368"/>
                  </a:lnTo>
                  <a:lnTo>
                    <a:pt x="1541584" y="1224098"/>
                  </a:lnTo>
                  <a:lnTo>
                    <a:pt x="1542854" y="1224098"/>
                  </a:lnTo>
                  <a:lnTo>
                    <a:pt x="1542854" y="1222828"/>
                  </a:lnTo>
                  <a:close/>
                </a:path>
                <a:path w="1548130" h="1319529">
                  <a:moveTo>
                    <a:pt x="6324" y="1222828"/>
                  </a:moveTo>
                  <a:lnTo>
                    <a:pt x="6154" y="1222828"/>
                  </a:lnTo>
                  <a:lnTo>
                    <a:pt x="6154" y="1224098"/>
                  </a:lnTo>
                  <a:lnTo>
                    <a:pt x="6322" y="1224098"/>
                  </a:lnTo>
                  <a:lnTo>
                    <a:pt x="6324" y="1222828"/>
                  </a:lnTo>
                  <a:close/>
                </a:path>
                <a:path w="1548130" h="1319529">
                  <a:moveTo>
                    <a:pt x="4884" y="1221558"/>
                  </a:moveTo>
                  <a:lnTo>
                    <a:pt x="3614" y="1221558"/>
                  </a:lnTo>
                  <a:lnTo>
                    <a:pt x="3614" y="1222828"/>
                  </a:lnTo>
                  <a:lnTo>
                    <a:pt x="4884" y="1222828"/>
                  </a:lnTo>
                  <a:lnTo>
                    <a:pt x="4884" y="1221558"/>
                  </a:lnTo>
                  <a:close/>
                </a:path>
                <a:path w="1548130" h="1319529">
                  <a:moveTo>
                    <a:pt x="1545394" y="1221558"/>
                  </a:moveTo>
                  <a:lnTo>
                    <a:pt x="1544124" y="1221558"/>
                  </a:lnTo>
                  <a:lnTo>
                    <a:pt x="1544124" y="1222828"/>
                  </a:lnTo>
                  <a:lnTo>
                    <a:pt x="1545394" y="1222828"/>
                  </a:lnTo>
                  <a:lnTo>
                    <a:pt x="1545394" y="1221558"/>
                  </a:lnTo>
                  <a:close/>
                </a:path>
                <a:path w="1548130" h="1319529">
                  <a:moveTo>
                    <a:pt x="6337" y="1216478"/>
                  </a:moveTo>
                  <a:lnTo>
                    <a:pt x="1074" y="1216478"/>
                  </a:lnTo>
                  <a:lnTo>
                    <a:pt x="1074" y="1219018"/>
                  </a:lnTo>
                  <a:lnTo>
                    <a:pt x="2344" y="1219018"/>
                  </a:lnTo>
                  <a:lnTo>
                    <a:pt x="2344" y="1221558"/>
                  </a:lnTo>
                  <a:lnTo>
                    <a:pt x="6327" y="1221558"/>
                  </a:lnTo>
                  <a:lnTo>
                    <a:pt x="6337" y="1216478"/>
                  </a:lnTo>
                  <a:close/>
                </a:path>
                <a:path w="1548130" h="1319529">
                  <a:moveTo>
                    <a:pt x="1545592" y="1216478"/>
                  </a:moveTo>
                  <a:lnTo>
                    <a:pt x="1539234" y="1216478"/>
                  </a:lnTo>
                  <a:lnTo>
                    <a:pt x="1539224" y="1221558"/>
                  </a:lnTo>
                  <a:lnTo>
                    <a:pt x="1545582" y="1221558"/>
                  </a:lnTo>
                  <a:lnTo>
                    <a:pt x="1545592" y="1216478"/>
                  </a:lnTo>
                  <a:close/>
                </a:path>
                <a:path w="1548130" h="1319529">
                  <a:moveTo>
                    <a:pt x="6349" y="1210128"/>
                  </a:moveTo>
                  <a:lnTo>
                    <a:pt x="9" y="1210128"/>
                  </a:lnTo>
                  <a:lnTo>
                    <a:pt x="0" y="1215208"/>
                  </a:lnTo>
                  <a:lnTo>
                    <a:pt x="6339" y="1215208"/>
                  </a:lnTo>
                  <a:lnTo>
                    <a:pt x="6349" y="1210128"/>
                  </a:lnTo>
                  <a:close/>
                </a:path>
                <a:path w="1548130" h="1319529">
                  <a:moveTo>
                    <a:pt x="1545604" y="1210128"/>
                  </a:moveTo>
                  <a:lnTo>
                    <a:pt x="1539246" y="1210128"/>
                  </a:lnTo>
                  <a:lnTo>
                    <a:pt x="1539236" y="1215208"/>
                  </a:lnTo>
                  <a:lnTo>
                    <a:pt x="1545594" y="1215208"/>
                  </a:lnTo>
                  <a:lnTo>
                    <a:pt x="1545604" y="1210128"/>
                  </a:lnTo>
                  <a:close/>
                </a:path>
                <a:path w="1548130" h="1319529">
                  <a:moveTo>
                    <a:pt x="6361" y="1203778"/>
                  </a:moveTo>
                  <a:lnTo>
                    <a:pt x="22" y="1203778"/>
                  </a:lnTo>
                  <a:lnTo>
                    <a:pt x="12" y="1208858"/>
                  </a:lnTo>
                  <a:lnTo>
                    <a:pt x="6351" y="1208858"/>
                  </a:lnTo>
                  <a:lnTo>
                    <a:pt x="6361" y="1203778"/>
                  </a:lnTo>
                  <a:close/>
                </a:path>
                <a:path w="1548130" h="1319529">
                  <a:moveTo>
                    <a:pt x="1545616" y="1203778"/>
                  </a:moveTo>
                  <a:lnTo>
                    <a:pt x="1539259" y="1203778"/>
                  </a:lnTo>
                  <a:lnTo>
                    <a:pt x="1539249" y="1208858"/>
                  </a:lnTo>
                  <a:lnTo>
                    <a:pt x="1545607" y="1208858"/>
                  </a:lnTo>
                  <a:lnTo>
                    <a:pt x="1545616" y="1203778"/>
                  </a:lnTo>
                  <a:close/>
                </a:path>
                <a:path w="1548130" h="1319529">
                  <a:moveTo>
                    <a:pt x="6374" y="1197428"/>
                  </a:moveTo>
                  <a:lnTo>
                    <a:pt x="34" y="1197428"/>
                  </a:lnTo>
                  <a:lnTo>
                    <a:pt x="24" y="1202508"/>
                  </a:lnTo>
                  <a:lnTo>
                    <a:pt x="6364" y="1202508"/>
                  </a:lnTo>
                  <a:lnTo>
                    <a:pt x="6374" y="1197428"/>
                  </a:lnTo>
                  <a:close/>
                </a:path>
                <a:path w="1548130" h="1319529">
                  <a:moveTo>
                    <a:pt x="1545629" y="1197428"/>
                  </a:moveTo>
                  <a:lnTo>
                    <a:pt x="1539271" y="1197428"/>
                  </a:lnTo>
                  <a:lnTo>
                    <a:pt x="1539261" y="1202508"/>
                  </a:lnTo>
                  <a:lnTo>
                    <a:pt x="1545619" y="1202508"/>
                  </a:lnTo>
                  <a:lnTo>
                    <a:pt x="1545629" y="1197428"/>
                  </a:lnTo>
                  <a:close/>
                </a:path>
                <a:path w="1548130" h="1319529">
                  <a:moveTo>
                    <a:pt x="6386" y="1191078"/>
                  </a:moveTo>
                  <a:lnTo>
                    <a:pt x="46" y="1191078"/>
                  </a:lnTo>
                  <a:lnTo>
                    <a:pt x="36" y="1196158"/>
                  </a:lnTo>
                  <a:lnTo>
                    <a:pt x="6376" y="1196158"/>
                  </a:lnTo>
                  <a:lnTo>
                    <a:pt x="6386" y="1191078"/>
                  </a:lnTo>
                  <a:close/>
                </a:path>
                <a:path w="1548130" h="1319529">
                  <a:moveTo>
                    <a:pt x="1545641" y="1191078"/>
                  </a:moveTo>
                  <a:lnTo>
                    <a:pt x="1539283" y="1191078"/>
                  </a:lnTo>
                  <a:lnTo>
                    <a:pt x="1539273" y="1196158"/>
                  </a:lnTo>
                  <a:lnTo>
                    <a:pt x="1545631" y="1196158"/>
                  </a:lnTo>
                  <a:lnTo>
                    <a:pt x="1545641" y="1191078"/>
                  </a:lnTo>
                  <a:close/>
                </a:path>
                <a:path w="1548130" h="1319529">
                  <a:moveTo>
                    <a:pt x="6398" y="1184728"/>
                  </a:moveTo>
                  <a:lnTo>
                    <a:pt x="58" y="1184728"/>
                  </a:lnTo>
                  <a:lnTo>
                    <a:pt x="48" y="1189808"/>
                  </a:lnTo>
                  <a:lnTo>
                    <a:pt x="6389" y="1189808"/>
                  </a:lnTo>
                  <a:lnTo>
                    <a:pt x="6398" y="1184728"/>
                  </a:lnTo>
                  <a:close/>
                </a:path>
                <a:path w="1548130" h="1319529">
                  <a:moveTo>
                    <a:pt x="1545653" y="1184728"/>
                  </a:moveTo>
                  <a:lnTo>
                    <a:pt x="1539296" y="1184728"/>
                  </a:lnTo>
                  <a:lnTo>
                    <a:pt x="1539286" y="1189808"/>
                  </a:lnTo>
                  <a:lnTo>
                    <a:pt x="1545643" y="1189808"/>
                  </a:lnTo>
                  <a:lnTo>
                    <a:pt x="1545653" y="1184728"/>
                  </a:lnTo>
                  <a:close/>
                </a:path>
                <a:path w="1548130" h="1319529">
                  <a:moveTo>
                    <a:pt x="6411" y="1178378"/>
                  </a:moveTo>
                  <a:lnTo>
                    <a:pt x="71" y="1178378"/>
                  </a:lnTo>
                  <a:lnTo>
                    <a:pt x="61" y="1183458"/>
                  </a:lnTo>
                  <a:lnTo>
                    <a:pt x="6401" y="1183458"/>
                  </a:lnTo>
                  <a:lnTo>
                    <a:pt x="6411" y="1178378"/>
                  </a:lnTo>
                  <a:close/>
                </a:path>
                <a:path w="1548130" h="1319529">
                  <a:moveTo>
                    <a:pt x="1545665" y="1178378"/>
                  </a:moveTo>
                  <a:lnTo>
                    <a:pt x="1539308" y="1178378"/>
                  </a:lnTo>
                  <a:lnTo>
                    <a:pt x="1539298" y="1183458"/>
                  </a:lnTo>
                  <a:lnTo>
                    <a:pt x="1545656" y="1183458"/>
                  </a:lnTo>
                  <a:lnTo>
                    <a:pt x="1545665" y="1178378"/>
                  </a:lnTo>
                  <a:close/>
                </a:path>
                <a:path w="1548130" h="1319529">
                  <a:moveTo>
                    <a:pt x="6423" y="1172028"/>
                  </a:moveTo>
                  <a:lnTo>
                    <a:pt x="83" y="1172028"/>
                  </a:lnTo>
                  <a:lnTo>
                    <a:pt x="73" y="1177108"/>
                  </a:lnTo>
                  <a:lnTo>
                    <a:pt x="6413" y="1177108"/>
                  </a:lnTo>
                  <a:lnTo>
                    <a:pt x="6423" y="1172028"/>
                  </a:lnTo>
                  <a:close/>
                </a:path>
                <a:path w="1548130" h="1319529">
                  <a:moveTo>
                    <a:pt x="1545678" y="1172028"/>
                  </a:moveTo>
                  <a:lnTo>
                    <a:pt x="1539320" y="1172028"/>
                  </a:lnTo>
                  <a:lnTo>
                    <a:pt x="1539310" y="1177108"/>
                  </a:lnTo>
                  <a:lnTo>
                    <a:pt x="1545668" y="1177108"/>
                  </a:lnTo>
                  <a:lnTo>
                    <a:pt x="1545678" y="1172028"/>
                  </a:lnTo>
                  <a:close/>
                </a:path>
                <a:path w="1548130" h="1319529">
                  <a:moveTo>
                    <a:pt x="6435" y="1165678"/>
                  </a:moveTo>
                  <a:lnTo>
                    <a:pt x="95" y="1165678"/>
                  </a:lnTo>
                  <a:lnTo>
                    <a:pt x="85" y="1170758"/>
                  </a:lnTo>
                  <a:lnTo>
                    <a:pt x="6426" y="1170758"/>
                  </a:lnTo>
                  <a:lnTo>
                    <a:pt x="6435" y="1165678"/>
                  </a:lnTo>
                  <a:close/>
                </a:path>
                <a:path w="1548130" h="1319529">
                  <a:moveTo>
                    <a:pt x="1545690" y="1165678"/>
                  </a:moveTo>
                  <a:lnTo>
                    <a:pt x="1539333" y="1165678"/>
                  </a:lnTo>
                  <a:lnTo>
                    <a:pt x="1539323" y="1170758"/>
                  </a:lnTo>
                  <a:lnTo>
                    <a:pt x="1545680" y="1170758"/>
                  </a:lnTo>
                  <a:lnTo>
                    <a:pt x="1545690" y="1165678"/>
                  </a:lnTo>
                  <a:close/>
                </a:path>
                <a:path w="1548130" h="1319529">
                  <a:moveTo>
                    <a:pt x="6448" y="1159328"/>
                  </a:moveTo>
                  <a:lnTo>
                    <a:pt x="107" y="1159328"/>
                  </a:lnTo>
                  <a:lnTo>
                    <a:pt x="97" y="1164408"/>
                  </a:lnTo>
                  <a:lnTo>
                    <a:pt x="6438" y="1164408"/>
                  </a:lnTo>
                  <a:lnTo>
                    <a:pt x="6448" y="1159328"/>
                  </a:lnTo>
                  <a:close/>
                </a:path>
                <a:path w="1548130" h="1319529">
                  <a:moveTo>
                    <a:pt x="1545702" y="1159328"/>
                  </a:moveTo>
                  <a:lnTo>
                    <a:pt x="1539345" y="1159328"/>
                  </a:lnTo>
                  <a:lnTo>
                    <a:pt x="1539335" y="1164408"/>
                  </a:lnTo>
                  <a:lnTo>
                    <a:pt x="1545692" y="1164408"/>
                  </a:lnTo>
                  <a:lnTo>
                    <a:pt x="1545702" y="1159328"/>
                  </a:lnTo>
                  <a:close/>
                </a:path>
                <a:path w="1548130" h="1319529">
                  <a:moveTo>
                    <a:pt x="6460" y="1152978"/>
                  </a:moveTo>
                  <a:lnTo>
                    <a:pt x="120" y="1152978"/>
                  </a:lnTo>
                  <a:lnTo>
                    <a:pt x="110" y="1158058"/>
                  </a:lnTo>
                  <a:lnTo>
                    <a:pt x="6450" y="1158058"/>
                  </a:lnTo>
                  <a:lnTo>
                    <a:pt x="6460" y="1152978"/>
                  </a:lnTo>
                  <a:close/>
                </a:path>
                <a:path w="1548130" h="1319529">
                  <a:moveTo>
                    <a:pt x="1545714" y="1152978"/>
                  </a:moveTo>
                  <a:lnTo>
                    <a:pt x="1539357" y="1152978"/>
                  </a:lnTo>
                  <a:lnTo>
                    <a:pt x="1539347" y="1158058"/>
                  </a:lnTo>
                  <a:lnTo>
                    <a:pt x="1545705" y="1158058"/>
                  </a:lnTo>
                  <a:lnTo>
                    <a:pt x="1545714" y="1152978"/>
                  </a:lnTo>
                  <a:close/>
                </a:path>
                <a:path w="1548130" h="1319529">
                  <a:moveTo>
                    <a:pt x="6473" y="1146628"/>
                  </a:moveTo>
                  <a:lnTo>
                    <a:pt x="132" y="1146628"/>
                  </a:lnTo>
                  <a:lnTo>
                    <a:pt x="122" y="1151708"/>
                  </a:lnTo>
                  <a:lnTo>
                    <a:pt x="6463" y="1151708"/>
                  </a:lnTo>
                  <a:lnTo>
                    <a:pt x="6473" y="1146628"/>
                  </a:lnTo>
                  <a:close/>
                </a:path>
                <a:path w="1548130" h="1319529">
                  <a:moveTo>
                    <a:pt x="1545727" y="1146628"/>
                  </a:moveTo>
                  <a:lnTo>
                    <a:pt x="1539370" y="1146628"/>
                  </a:lnTo>
                  <a:lnTo>
                    <a:pt x="1539360" y="1151708"/>
                  </a:lnTo>
                  <a:lnTo>
                    <a:pt x="1545717" y="1151708"/>
                  </a:lnTo>
                  <a:lnTo>
                    <a:pt x="1545727" y="1146628"/>
                  </a:lnTo>
                  <a:close/>
                </a:path>
                <a:path w="1548130" h="1319529">
                  <a:moveTo>
                    <a:pt x="6497" y="1133928"/>
                  </a:moveTo>
                  <a:lnTo>
                    <a:pt x="156" y="1133928"/>
                  </a:lnTo>
                  <a:lnTo>
                    <a:pt x="134" y="1145358"/>
                  </a:lnTo>
                  <a:lnTo>
                    <a:pt x="6475" y="1145358"/>
                  </a:lnTo>
                  <a:lnTo>
                    <a:pt x="6497" y="1133928"/>
                  </a:lnTo>
                  <a:close/>
                </a:path>
                <a:path w="1548130" h="1319529">
                  <a:moveTo>
                    <a:pt x="1545751" y="1133928"/>
                  </a:moveTo>
                  <a:lnTo>
                    <a:pt x="1539394" y="1133928"/>
                  </a:lnTo>
                  <a:lnTo>
                    <a:pt x="1539372" y="1145358"/>
                  </a:lnTo>
                  <a:lnTo>
                    <a:pt x="1545729" y="1145358"/>
                  </a:lnTo>
                  <a:lnTo>
                    <a:pt x="1545751" y="1133928"/>
                  </a:lnTo>
                  <a:close/>
                </a:path>
                <a:path w="1548130" h="1319529">
                  <a:moveTo>
                    <a:pt x="6510" y="1127578"/>
                  </a:moveTo>
                  <a:lnTo>
                    <a:pt x="169" y="1127578"/>
                  </a:lnTo>
                  <a:lnTo>
                    <a:pt x="159" y="1132658"/>
                  </a:lnTo>
                  <a:lnTo>
                    <a:pt x="6500" y="1132658"/>
                  </a:lnTo>
                  <a:lnTo>
                    <a:pt x="6510" y="1127578"/>
                  </a:lnTo>
                  <a:close/>
                </a:path>
                <a:path w="1548130" h="1319529">
                  <a:moveTo>
                    <a:pt x="1545763" y="1127578"/>
                  </a:moveTo>
                  <a:lnTo>
                    <a:pt x="1539407" y="1127578"/>
                  </a:lnTo>
                  <a:lnTo>
                    <a:pt x="1539397" y="1132658"/>
                  </a:lnTo>
                  <a:lnTo>
                    <a:pt x="1545754" y="1132658"/>
                  </a:lnTo>
                  <a:lnTo>
                    <a:pt x="1545763" y="1127578"/>
                  </a:lnTo>
                  <a:close/>
                </a:path>
                <a:path w="1548130" h="1319529">
                  <a:moveTo>
                    <a:pt x="6534" y="1114878"/>
                  </a:moveTo>
                  <a:lnTo>
                    <a:pt x="193" y="1114878"/>
                  </a:lnTo>
                  <a:lnTo>
                    <a:pt x="171" y="1126308"/>
                  </a:lnTo>
                  <a:lnTo>
                    <a:pt x="6512" y="1126308"/>
                  </a:lnTo>
                  <a:lnTo>
                    <a:pt x="6534" y="1114878"/>
                  </a:lnTo>
                  <a:close/>
                </a:path>
                <a:path w="1548130" h="1319529">
                  <a:moveTo>
                    <a:pt x="1545788" y="1114878"/>
                  </a:moveTo>
                  <a:lnTo>
                    <a:pt x="1539431" y="1114878"/>
                  </a:lnTo>
                  <a:lnTo>
                    <a:pt x="1539409" y="1126308"/>
                  </a:lnTo>
                  <a:lnTo>
                    <a:pt x="1545766" y="1126308"/>
                  </a:lnTo>
                  <a:lnTo>
                    <a:pt x="1545788" y="1114878"/>
                  </a:lnTo>
                  <a:close/>
                </a:path>
                <a:path w="1548130" h="1319529">
                  <a:moveTo>
                    <a:pt x="6547" y="1108528"/>
                  </a:moveTo>
                  <a:lnTo>
                    <a:pt x="205" y="1108528"/>
                  </a:lnTo>
                  <a:lnTo>
                    <a:pt x="195" y="1113608"/>
                  </a:lnTo>
                  <a:lnTo>
                    <a:pt x="6537" y="1113608"/>
                  </a:lnTo>
                  <a:lnTo>
                    <a:pt x="6547" y="1108528"/>
                  </a:lnTo>
                  <a:close/>
                </a:path>
                <a:path w="1548130" h="1319529">
                  <a:moveTo>
                    <a:pt x="1545800" y="1108528"/>
                  </a:moveTo>
                  <a:lnTo>
                    <a:pt x="1539444" y="1108528"/>
                  </a:lnTo>
                  <a:lnTo>
                    <a:pt x="1539434" y="1113608"/>
                  </a:lnTo>
                  <a:lnTo>
                    <a:pt x="1545790" y="1113608"/>
                  </a:lnTo>
                  <a:lnTo>
                    <a:pt x="1545800" y="1108528"/>
                  </a:lnTo>
                  <a:close/>
                </a:path>
                <a:path w="1548130" h="1319529">
                  <a:moveTo>
                    <a:pt x="6572" y="1095828"/>
                  </a:moveTo>
                  <a:lnTo>
                    <a:pt x="230" y="1095828"/>
                  </a:lnTo>
                  <a:lnTo>
                    <a:pt x="208" y="1107258"/>
                  </a:lnTo>
                  <a:lnTo>
                    <a:pt x="6549" y="1107258"/>
                  </a:lnTo>
                  <a:lnTo>
                    <a:pt x="6572" y="1095828"/>
                  </a:lnTo>
                  <a:close/>
                </a:path>
                <a:path w="1548130" h="1319529">
                  <a:moveTo>
                    <a:pt x="1545825" y="1095828"/>
                  </a:moveTo>
                  <a:lnTo>
                    <a:pt x="1539469" y="1095828"/>
                  </a:lnTo>
                  <a:lnTo>
                    <a:pt x="1539446" y="1107258"/>
                  </a:lnTo>
                  <a:lnTo>
                    <a:pt x="1545803" y="1107258"/>
                  </a:lnTo>
                  <a:lnTo>
                    <a:pt x="1545825" y="1095828"/>
                  </a:lnTo>
                  <a:close/>
                </a:path>
                <a:path w="1548130" h="1319529">
                  <a:moveTo>
                    <a:pt x="6584" y="1089478"/>
                  </a:moveTo>
                  <a:lnTo>
                    <a:pt x="242" y="1089478"/>
                  </a:lnTo>
                  <a:lnTo>
                    <a:pt x="232" y="1094558"/>
                  </a:lnTo>
                  <a:lnTo>
                    <a:pt x="6574" y="1094558"/>
                  </a:lnTo>
                  <a:lnTo>
                    <a:pt x="6584" y="1089478"/>
                  </a:lnTo>
                  <a:close/>
                </a:path>
                <a:path w="1548130" h="1319529">
                  <a:moveTo>
                    <a:pt x="1545837" y="1089478"/>
                  </a:moveTo>
                  <a:lnTo>
                    <a:pt x="1539481" y="1089478"/>
                  </a:lnTo>
                  <a:lnTo>
                    <a:pt x="1539471" y="1094558"/>
                  </a:lnTo>
                  <a:lnTo>
                    <a:pt x="1545827" y="1094558"/>
                  </a:lnTo>
                  <a:lnTo>
                    <a:pt x="1545837" y="1089478"/>
                  </a:lnTo>
                  <a:close/>
                </a:path>
                <a:path w="1548130" h="1319529">
                  <a:moveTo>
                    <a:pt x="6599" y="1081858"/>
                  </a:moveTo>
                  <a:lnTo>
                    <a:pt x="257" y="1081858"/>
                  </a:lnTo>
                  <a:lnTo>
                    <a:pt x="244" y="1088208"/>
                  </a:lnTo>
                  <a:lnTo>
                    <a:pt x="6586" y="1088208"/>
                  </a:lnTo>
                  <a:lnTo>
                    <a:pt x="6599" y="1081858"/>
                  </a:lnTo>
                  <a:close/>
                </a:path>
                <a:path w="1548130" h="1319529">
                  <a:moveTo>
                    <a:pt x="1545852" y="1081858"/>
                  </a:moveTo>
                  <a:lnTo>
                    <a:pt x="1539496" y="1081858"/>
                  </a:lnTo>
                  <a:lnTo>
                    <a:pt x="1539483" y="1088208"/>
                  </a:lnTo>
                  <a:lnTo>
                    <a:pt x="1545839" y="1088208"/>
                  </a:lnTo>
                  <a:lnTo>
                    <a:pt x="1545852" y="1081858"/>
                  </a:lnTo>
                  <a:close/>
                </a:path>
                <a:path w="1548130" h="1319529">
                  <a:moveTo>
                    <a:pt x="6623" y="1069158"/>
                  </a:moveTo>
                  <a:lnTo>
                    <a:pt x="281" y="1069158"/>
                  </a:lnTo>
                  <a:lnTo>
                    <a:pt x="259" y="1080588"/>
                  </a:lnTo>
                  <a:lnTo>
                    <a:pt x="6601" y="1080588"/>
                  </a:lnTo>
                  <a:lnTo>
                    <a:pt x="6623" y="1069158"/>
                  </a:lnTo>
                  <a:close/>
                </a:path>
                <a:path w="1548130" h="1319529">
                  <a:moveTo>
                    <a:pt x="1545876" y="1069158"/>
                  </a:moveTo>
                  <a:lnTo>
                    <a:pt x="1539520" y="1069158"/>
                  </a:lnTo>
                  <a:lnTo>
                    <a:pt x="1539498" y="1080588"/>
                  </a:lnTo>
                  <a:lnTo>
                    <a:pt x="1545854" y="1080588"/>
                  </a:lnTo>
                  <a:lnTo>
                    <a:pt x="1545876" y="1069158"/>
                  </a:lnTo>
                  <a:close/>
                </a:path>
                <a:path w="1548130" h="1319529">
                  <a:moveTo>
                    <a:pt x="6661" y="1050108"/>
                  </a:moveTo>
                  <a:lnTo>
                    <a:pt x="318" y="1050108"/>
                  </a:lnTo>
                  <a:lnTo>
                    <a:pt x="284" y="1067888"/>
                  </a:lnTo>
                  <a:lnTo>
                    <a:pt x="6626" y="1067888"/>
                  </a:lnTo>
                  <a:lnTo>
                    <a:pt x="6661" y="1050108"/>
                  </a:lnTo>
                  <a:close/>
                </a:path>
                <a:path w="1548130" h="1319529">
                  <a:moveTo>
                    <a:pt x="1545913" y="1050108"/>
                  </a:moveTo>
                  <a:lnTo>
                    <a:pt x="1539557" y="1050108"/>
                  </a:lnTo>
                  <a:lnTo>
                    <a:pt x="1539523" y="1067888"/>
                  </a:lnTo>
                  <a:lnTo>
                    <a:pt x="1545879" y="1067888"/>
                  </a:lnTo>
                  <a:lnTo>
                    <a:pt x="1545913" y="1050108"/>
                  </a:lnTo>
                  <a:close/>
                </a:path>
                <a:path w="1548130" h="1319529">
                  <a:moveTo>
                    <a:pt x="6685" y="1037408"/>
                  </a:moveTo>
                  <a:lnTo>
                    <a:pt x="342" y="1037408"/>
                  </a:lnTo>
                  <a:lnTo>
                    <a:pt x="320" y="1048838"/>
                  </a:lnTo>
                  <a:lnTo>
                    <a:pt x="6663" y="1048838"/>
                  </a:lnTo>
                  <a:lnTo>
                    <a:pt x="6685" y="1037408"/>
                  </a:lnTo>
                  <a:close/>
                </a:path>
                <a:path w="1548130" h="1319529">
                  <a:moveTo>
                    <a:pt x="1545937" y="1037408"/>
                  </a:moveTo>
                  <a:lnTo>
                    <a:pt x="1539582" y="1037408"/>
                  </a:lnTo>
                  <a:lnTo>
                    <a:pt x="1539560" y="1048838"/>
                  </a:lnTo>
                  <a:lnTo>
                    <a:pt x="1545915" y="1048838"/>
                  </a:lnTo>
                  <a:lnTo>
                    <a:pt x="1545937" y="1037408"/>
                  </a:lnTo>
                  <a:close/>
                </a:path>
                <a:path w="1548130" h="1319529">
                  <a:moveTo>
                    <a:pt x="6698" y="1031058"/>
                  </a:moveTo>
                  <a:lnTo>
                    <a:pt x="355" y="1031058"/>
                  </a:lnTo>
                  <a:lnTo>
                    <a:pt x="345" y="1036138"/>
                  </a:lnTo>
                  <a:lnTo>
                    <a:pt x="6688" y="1036138"/>
                  </a:lnTo>
                  <a:lnTo>
                    <a:pt x="6698" y="1031058"/>
                  </a:lnTo>
                  <a:close/>
                </a:path>
                <a:path w="1548130" h="1319529">
                  <a:moveTo>
                    <a:pt x="1545950" y="1031058"/>
                  </a:moveTo>
                  <a:lnTo>
                    <a:pt x="1539595" y="1031058"/>
                  </a:lnTo>
                  <a:lnTo>
                    <a:pt x="1539585" y="1036138"/>
                  </a:lnTo>
                  <a:lnTo>
                    <a:pt x="1545940" y="1036138"/>
                  </a:lnTo>
                  <a:lnTo>
                    <a:pt x="1545950" y="1031058"/>
                  </a:lnTo>
                  <a:close/>
                </a:path>
                <a:path w="1548130" h="1319529">
                  <a:moveTo>
                    <a:pt x="6722" y="1018358"/>
                  </a:moveTo>
                  <a:lnTo>
                    <a:pt x="379" y="1018358"/>
                  </a:lnTo>
                  <a:lnTo>
                    <a:pt x="357" y="1029788"/>
                  </a:lnTo>
                  <a:lnTo>
                    <a:pt x="6700" y="1029788"/>
                  </a:lnTo>
                  <a:lnTo>
                    <a:pt x="6722" y="1018358"/>
                  </a:lnTo>
                  <a:close/>
                </a:path>
                <a:path w="1548130" h="1319529">
                  <a:moveTo>
                    <a:pt x="1545974" y="1018358"/>
                  </a:moveTo>
                  <a:lnTo>
                    <a:pt x="1539619" y="1018358"/>
                  </a:lnTo>
                  <a:lnTo>
                    <a:pt x="1539597" y="1029788"/>
                  </a:lnTo>
                  <a:lnTo>
                    <a:pt x="1545952" y="1029788"/>
                  </a:lnTo>
                  <a:lnTo>
                    <a:pt x="1545974" y="1018358"/>
                  </a:lnTo>
                  <a:close/>
                </a:path>
                <a:path w="1548130" h="1319529">
                  <a:moveTo>
                    <a:pt x="6747" y="1005658"/>
                  </a:moveTo>
                  <a:lnTo>
                    <a:pt x="404" y="1005658"/>
                  </a:lnTo>
                  <a:lnTo>
                    <a:pt x="382" y="1017088"/>
                  </a:lnTo>
                  <a:lnTo>
                    <a:pt x="6725" y="1017088"/>
                  </a:lnTo>
                  <a:lnTo>
                    <a:pt x="6747" y="1005658"/>
                  </a:lnTo>
                  <a:close/>
                </a:path>
                <a:path w="1548130" h="1319529">
                  <a:moveTo>
                    <a:pt x="1545999" y="1005658"/>
                  </a:moveTo>
                  <a:lnTo>
                    <a:pt x="1539644" y="1005658"/>
                  </a:lnTo>
                  <a:lnTo>
                    <a:pt x="1539622" y="1017088"/>
                  </a:lnTo>
                  <a:lnTo>
                    <a:pt x="1545977" y="1017088"/>
                  </a:lnTo>
                  <a:lnTo>
                    <a:pt x="1545999" y="1005658"/>
                  </a:lnTo>
                  <a:close/>
                </a:path>
              </a:pathLst>
            </a:custGeom>
            <a:solidFill>
              <a:srgbClr val="0050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41618" y="5175409"/>
              <a:ext cx="1535430" cy="1308100"/>
            </a:xfrm>
            <a:custGeom>
              <a:avLst/>
              <a:gdLst/>
              <a:ahLst/>
              <a:cxnLst/>
              <a:rect l="l" t="t" r="r" b="b"/>
              <a:pathLst>
                <a:path w="1535430" h="1308100">
                  <a:moveTo>
                    <a:pt x="98891" y="0"/>
                  </a:moveTo>
                  <a:lnTo>
                    <a:pt x="98891" y="1110"/>
                  </a:lnTo>
                  <a:lnTo>
                    <a:pt x="96351" y="1110"/>
                  </a:lnTo>
                  <a:lnTo>
                    <a:pt x="96351" y="2380"/>
                  </a:lnTo>
                  <a:lnTo>
                    <a:pt x="1440011" y="2380"/>
                  </a:lnTo>
                  <a:lnTo>
                    <a:pt x="1440011" y="2222"/>
                  </a:lnTo>
                  <a:lnTo>
                    <a:pt x="98891" y="0"/>
                  </a:lnTo>
                  <a:close/>
                </a:path>
                <a:path w="1535430" h="1308100">
                  <a:moveTo>
                    <a:pt x="1446361" y="6190"/>
                  </a:moveTo>
                  <a:lnTo>
                    <a:pt x="90001" y="6190"/>
                  </a:lnTo>
                  <a:lnTo>
                    <a:pt x="90001" y="6325"/>
                  </a:lnTo>
                  <a:lnTo>
                    <a:pt x="1448901" y="8596"/>
                  </a:lnTo>
                  <a:lnTo>
                    <a:pt x="1448901" y="7460"/>
                  </a:lnTo>
                  <a:lnTo>
                    <a:pt x="1446361" y="7460"/>
                  </a:lnTo>
                  <a:lnTo>
                    <a:pt x="1446361" y="6190"/>
                  </a:lnTo>
                  <a:close/>
                </a:path>
                <a:path w="1535430" h="1308100">
                  <a:moveTo>
                    <a:pt x="1445091" y="4920"/>
                  </a:moveTo>
                  <a:lnTo>
                    <a:pt x="92541" y="4920"/>
                  </a:lnTo>
                  <a:lnTo>
                    <a:pt x="92541" y="6190"/>
                  </a:lnTo>
                  <a:lnTo>
                    <a:pt x="1445091" y="6190"/>
                  </a:lnTo>
                  <a:lnTo>
                    <a:pt x="1445091" y="4920"/>
                  </a:lnTo>
                  <a:close/>
                </a:path>
                <a:path w="1535430" h="1308100">
                  <a:moveTo>
                    <a:pt x="1443821" y="3650"/>
                  </a:moveTo>
                  <a:lnTo>
                    <a:pt x="93811" y="3650"/>
                  </a:lnTo>
                  <a:lnTo>
                    <a:pt x="93811" y="4920"/>
                  </a:lnTo>
                  <a:lnTo>
                    <a:pt x="1443821" y="4920"/>
                  </a:lnTo>
                  <a:lnTo>
                    <a:pt x="1443821" y="3650"/>
                  </a:lnTo>
                  <a:close/>
                </a:path>
                <a:path w="1535430" h="1308100">
                  <a:moveTo>
                    <a:pt x="1442551" y="2380"/>
                  </a:moveTo>
                  <a:lnTo>
                    <a:pt x="95081" y="2380"/>
                  </a:lnTo>
                  <a:lnTo>
                    <a:pt x="95081" y="3650"/>
                  </a:lnTo>
                  <a:lnTo>
                    <a:pt x="1442551" y="3650"/>
                  </a:lnTo>
                  <a:lnTo>
                    <a:pt x="1442551" y="2380"/>
                  </a:lnTo>
                  <a:close/>
                </a:path>
                <a:path w="1535430" h="1308100">
                  <a:moveTo>
                    <a:pt x="8574" y="81120"/>
                  </a:moveTo>
                  <a:lnTo>
                    <a:pt x="7451" y="81120"/>
                  </a:lnTo>
                  <a:lnTo>
                    <a:pt x="7451" y="82390"/>
                  </a:lnTo>
                  <a:lnTo>
                    <a:pt x="6181" y="82390"/>
                  </a:lnTo>
                  <a:lnTo>
                    <a:pt x="6181" y="83660"/>
                  </a:lnTo>
                  <a:lnTo>
                    <a:pt x="4911" y="83660"/>
                  </a:lnTo>
                  <a:lnTo>
                    <a:pt x="4911" y="84930"/>
                  </a:lnTo>
                  <a:lnTo>
                    <a:pt x="3641" y="84930"/>
                  </a:lnTo>
                  <a:lnTo>
                    <a:pt x="3641" y="86200"/>
                  </a:lnTo>
                  <a:lnTo>
                    <a:pt x="2371" y="86200"/>
                  </a:lnTo>
                  <a:lnTo>
                    <a:pt x="2371" y="87470"/>
                  </a:lnTo>
                  <a:lnTo>
                    <a:pt x="2201" y="87470"/>
                  </a:lnTo>
                  <a:lnTo>
                    <a:pt x="2191" y="92550"/>
                  </a:lnTo>
                  <a:lnTo>
                    <a:pt x="8552" y="92550"/>
                  </a:lnTo>
                  <a:lnTo>
                    <a:pt x="8574" y="81120"/>
                  </a:lnTo>
                  <a:close/>
                </a:path>
                <a:path w="1535430" h="1308100">
                  <a:moveTo>
                    <a:pt x="1528911" y="81120"/>
                  </a:moveTo>
                  <a:lnTo>
                    <a:pt x="1528769" y="81120"/>
                  </a:lnTo>
                  <a:lnTo>
                    <a:pt x="1528747" y="92550"/>
                  </a:lnTo>
                  <a:lnTo>
                    <a:pt x="1535086" y="92550"/>
                  </a:lnTo>
                  <a:lnTo>
                    <a:pt x="1535096" y="87470"/>
                  </a:lnTo>
                  <a:lnTo>
                    <a:pt x="1533991" y="87470"/>
                  </a:lnTo>
                  <a:lnTo>
                    <a:pt x="1533991" y="86200"/>
                  </a:lnTo>
                  <a:lnTo>
                    <a:pt x="1532721" y="86200"/>
                  </a:lnTo>
                  <a:lnTo>
                    <a:pt x="1532721" y="84930"/>
                  </a:lnTo>
                  <a:lnTo>
                    <a:pt x="1531451" y="84930"/>
                  </a:lnTo>
                  <a:lnTo>
                    <a:pt x="1531451" y="83660"/>
                  </a:lnTo>
                  <a:lnTo>
                    <a:pt x="1530181" y="83660"/>
                  </a:lnTo>
                  <a:lnTo>
                    <a:pt x="1530181" y="82390"/>
                  </a:lnTo>
                  <a:lnTo>
                    <a:pt x="1528911" y="82390"/>
                  </a:lnTo>
                  <a:lnTo>
                    <a:pt x="1528911" y="81120"/>
                  </a:lnTo>
                  <a:close/>
                </a:path>
                <a:path w="1535430" h="1308100">
                  <a:moveTo>
                    <a:pt x="8552" y="92550"/>
                  </a:moveTo>
                  <a:lnTo>
                    <a:pt x="2191" y="92550"/>
                  </a:lnTo>
                  <a:lnTo>
                    <a:pt x="2183" y="96360"/>
                  </a:lnTo>
                  <a:lnTo>
                    <a:pt x="8544" y="96360"/>
                  </a:lnTo>
                  <a:lnTo>
                    <a:pt x="8552" y="92550"/>
                  </a:lnTo>
                  <a:close/>
                </a:path>
                <a:path w="1535430" h="1308100">
                  <a:moveTo>
                    <a:pt x="1535086" y="92550"/>
                  </a:moveTo>
                  <a:lnTo>
                    <a:pt x="1528747" y="92550"/>
                  </a:lnTo>
                  <a:lnTo>
                    <a:pt x="1528739" y="96360"/>
                  </a:lnTo>
                  <a:lnTo>
                    <a:pt x="1535078" y="96360"/>
                  </a:lnTo>
                  <a:lnTo>
                    <a:pt x="1535086" y="92550"/>
                  </a:lnTo>
                  <a:close/>
                </a:path>
                <a:path w="1535430" h="1308100">
                  <a:moveTo>
                    <a:pt x="8544" y="96360"/>
                  </a:moveTo>
                  <a:lnTo>
                    <a:pt x="2183" y="96360"/>
                  </a:lnTo>
                  <a:lnTo>
                    <a:pt x="2171" y="102710"/>
                  </a:lnTo>
                  <a:lnTo>
                    <a:pt x="8532" y="102710"/>
                  </a:lnTo>
                  <a:lnTo>
                    <a:pt x="8544" y="96360"/>
                  </a:lnTo>
                  <a:close/>
                </a:path>
                <a:path w="1535430" h="1308100">
                  <a:moveTo>
                    <a:pt x="1535078" y="96360"/>
                  </a:moveTo>
                  <a:lnTo>
                    <a:pt x="1528739" y="96360"/>
                  </a:lnTo>
                  <a:lnTo>
                    <a:pt x="1528727" y="102710"/>
                  </a:lnTo>
                  <a:lnTo>
                    <a:pt x="1535066" y="102710"/>
                  </a:lnTo>
                  <a:lnTo>
                    <a:pt x="1535078" y="96360"/>
                  </a:lnTo>
                  <a:close/>
                </a:path>
                <a:path w="1535430" h="1308100">
                  <a:moveTo>
                    <a:pt x="8532" y="102710"/>
                  </a:moveTo>
                  <a:lnTo>
                    <a:pt x="2171" y="102710"/>
                  </a:lnTo>
                  <a:lnTo>
                    <a:pt x="2166" y="105250"/>
                  </a:lnTo>
                  <a:lnTo>
                    <a:pt x="8527" y="105250"/>
                  </a:lnTo>
                  <a:lnTo>
                    <a:pt x="8532" y="102710"/>
                  </a:lnTo>
                  <a:close/>
                </a:path>
                <a:path w="1535430" h="1308100">
                  <a:moveTo>
                    <a:pt x="1535066" y="102710"/>
                  </a:moveTo>
                  <a:lnTo>
                    <a:pt x="1528727" y="102710"/>
                  </a:lnTo>
                  <a:lnTo>
                    <a:pt x="1528722" y="105250"/>
                  </a:lnTo>
                  <a:lnTo>
                    <a:pt x="1535061" y="105250"/>
                  </a:lnTo>
                  <a:lnTo>
                    <a:pt x="1535066" y="102710"/>
                  </a:lnTo>
                  <a:close/>
                </a:path>
                <a:path w="1535430" h="1308100">
                  <a:moveTo>
                    <a:pt x="8527" y="105250"/>
                  </a:moveTo>
                  <a:lnTo>
                    <a:pt x="2166" y="105250"/>
                  </a:lnTo>
                  <a:lnTo>
                    <a:pt x="2146" y="115410"/>
                  </a:lnTo>
                  <a:lnTo>
                    <a:pt x="8507" y="115410"/>
                  </a:lnTo>
                  <a:lnTo>
                    <a:pt x="8527" y="105250"/>
                  </a:lnTo>
                  <a:close/>
                </a:path>
                <a:path w="1535430" h="1308100">
                  <a:moveTo>
                    <a:pt x="1535061" y="105250"/>
                  </a:moveTo>
                  <a:lnTo>
                    <a:pt x="1528722" y="105250"/>
                  </a:lnTo>
                  <a:lnTo>
                    <a:pt x="1528702" y="115410"/>
                  </a:lnTo>
                  <a:lnTo>
                    <a:pt x="1535041" y="115410"/>
                  </a:lnTo>
                  <a:lnTo>
                    <a:pt x="1535061" y="105250"/>
                  </a:lnTo>
                  <a:close/>
                </a:path>
                <a:path w="1535430" h="1308100">
                  <a:moveTo>
                    <a:pt x="8507" y="115410"/>
                  </a:moveTo>
                  <a:lnTo>
                    <a:pt x="2146" y="115410"/>
                  </a:lnTo>
                  <a:lnTo>
                    <a:pt x="2141" y="117950"/>
                  </a:lnTo>
                  <a:lnTo>
                    <a:pt x="8502" y="117950"/>
                  </a:lnTo>
                  <a:lnTo>
                    <a:pt x="8507" y="115410"/>
                  </a:lnTo>
                  <a:close/>
                </a:path>
                <a:path w="1535430" h="1308100">
                  <a:moveTo>
                    <a:pt x="1535041" y="115410"/>
                  </a:moveTo>
                  <a:lnTo>
                    <a:pt x="1528702" y="115410"/>
                  </a:lnTo>
                  <a:lnTo>
                    <a:pt x="1528697" y="117950"/>
                  </a:lnTo>
                  <a:lnTo>
                    <a:pt x="1535036" y="117950"/>
                  </a:lnTo>
                  <a:lnTo>
                    <a:pt x="1535041" y="115410"/>
                  </a:lnTo>
                  <a:close/>
                </a:path>
                <a:path w="1535430" h="1308100">
                  <a:moveTo>
                    <a:pt x="8502" y="117950"/>
                  </a:moveTo>
                  <a:lnTo>
                    <a:pt x="2141" y="117950"/>
                  </a:lnTo>
                  <a:lnTo>
                    <a:pt x="2134" y="121760"/>
                  </a:lnTo>
                  <a:lnTo>
                    <a:pt x="8494" y="121760"/>
                  </a:lnTo>
                  <a:lnTo>
                    <a:pt x="8502" y="117950"/>
                  </a:lnTo>
                  <a:close/>
                </a:path>
                <a:path w="1535430" h="1308100">
                  <a:moveTo>
                    <a:pt x="1535036" y="117950"/>
                  </a:moveTo>
                  <a:lnTo>
                    <a:pt x="1528697" y="117950"/>
                  </a:lnTo>
                  <a:lnTo>
                    <a:pt x="1528689" y="121760"/>
                  </a:lnTo>
                  <a:lnTo>
                    <a:pt x="1535029" y="121760"/>
                  </a:lnTo>
                  <a:lnTo>
                    <a:pt x="1535036" y="117950"/>
                  </a:lnTo>
                  <a:close/>
                </a:path>
                <a:path w="1535430" h="1308100">
                  <a:moveTo>
                    <a:pt x="8494" y="121760"/>
                  </a:moveTo>
                  <a:lnTo>
                    <a:pt x="2134" y="121760"/>
                  </a:lnTo>
                  <a:lnTo>
                    <a:pt x="2129" y="124300"/>
                  </a:lnTo>
                  <a:lnTo>
                    <a:pt x="8489" y="124300"/>
                  </a:lnTo>
                  <a:lnTo>
                    <a:pt x="8494" y="121760"/>
                  </a:lnTo>
                  <a:close/>
                </a:path>
                <a:path w="1535430" h="1308100">
                  <a:moveTo>
                    <a:pt x="1535029" y="121760"/>
                  </a:moveTo>
                  <a:lnTo>
                    <a:pt x="1528689" y="121760"/>
                  </a:lnTo>
                  <a:lnTo>
                    <a:pt x="1528684" y="124300"/>
                  </a:lnTo>
                  <a:lnTo>
                    <a:pt x="1535024" y="124300"/>
                  </a:lnTo>
                  <a:lnTo>
                    <a:pt x="1535029" y="121760"/>
                  </a:lnTo>
                  <a:close/>
                </a:path>
                <a:path w="1535430" h="1308100">
                  <a:moveTo>
                    <a:pt x="8489" y="124300"/>
                  </a:moveTo>
                  <a:lnTo>
                    <a:pt x="2129" y="124300"/>
                  </a:lnTo>
                  <a:lnTo>
                    <a:pt x="2122" y="128110"/>
                  </a:lnTo>
                  <a:lnTo>
                    <a:pt x="8482" y="128110"/>
                  </a:lnTo>
                  <a:lnTo>
                    <a:pt x="8489" y="124300"/>
                  </a:lnTo>
                  <a:close/>
                </a:path>
                <a:path w="1535430" h="1308100">
                  <a:moveTo>
                    <a:pt x="1535024" y="124300"/>
                  </a:moveTo>
                  <a:lnTo>
                    <a:pt x="1528684" y="124300"/>
                  </a:lnTo>
                  <a:lnTo>
                    <a:pt x="1528677" y="128110"/>
                  </a:lnTo>
                  <a:lnTo>
                    <a:pt x="1535017" y="128110"/>
                  </a:lnTo>
                  <a:lnTo>
                    <a:pt x="1535024" y="124300"/>
                  </a:lnTo>
                  <a:close/>
                </a:path>
                <a:path w="1535430" h="1308100">
                  <a:moveTo>
                    <a:pt x="8482" y="128110"/>
                  </a:moveTo>
                  <a:lnTo>
                    <a:pt x="2122" y="128110"/>
                  </a:lnTo>
                  <a:lnTo>
                    <a:pt x="2117" y="130650"/>
                  </a:lnTo>
                  <a:lnTo>
                    <a:pt x="8477" y="130650"/>
                  </a:lnTo>
                  <a:lnTo>
                    <a:pt x="8482" y="128110"/>
                  </a:lnTo>
                  <a:close/>
                </a:path>
                <a:path w="1535430" h="1308100">
                  <a:moveTo>
                    <a:pt x="1535017" y="128110"/>
                  </a:moveTo>
                  <a:lnTo>
                    <a:pt x="1528677" y="128110"/>
                  </a:lnTo>
                  <a:lnTo>
                    <a:pt x="1528672" y="130650"/>
                  </a:lnTo>
                  <a:lnTo>
                    <a:pt x="1535012" y="130650"/>
                  </a:lnTo>
                  <a:lnTo>
                    <a:pt x="1535017" y="128110"/>
                  </a:lnTo>
                  <a:close/>
                </a:path>
                <a:path w="1535430" h="1308100">
                  <a:moveTo>
                    <a:pt x="8477" y="130650"/>
                  </a:moveTo>
                  <a:lnTo>
                    <a:pt x="2117" y="130650"/>
                  </a:lnTo>
                  <a:lnTo>
                    <a:pt x="2109" y="134460"/>
                  </a:lnTo>
                  <a:lnTo>
                    <a:pt x="8469" y="134460"/>
                  </a:lnTo>
                  <a:lnTo>
                    <a:pt x="8477" y="130650"/>
                  </a:lnTo>
                  <a:close/>
                </a:path>
                <a:path w="1535430" h="1308100">
                  <a:moveTo>
                    <a:pt x="1535012" y="130650"/>
                  </a:moveTo>
                  <a:lnTo>
                    <a:pt x="1528672" y="130650"/>
                  </a:lnTo>
                  <a:lnTo>
                    <a:pt x="1528664" y="134460"/>
                  </a:lnTo>
                  <a:lnTo>
                    <a:pt x="1535004" y="134460"/>
                  </a:lnTo>
                  <a:lnTo>
                    <a:pt x="1535012" y="130650"/>
                  </a:lnTo>
                  <a:close/>
                </a:path>
                <a:path w="1535430" h="1308100">
                  <a:moveTo>
                    <a:pt x="8469" y="134460"/>
                  </a:moveTo>
                  <a:lnTo>
                    <a:pt x="2109" y="134460"/>
                  </a:lnTo>
                  <a:lnTo>
                    <a:pt x="2079" y="149700"/>
                  </a:lnTo>
                  <a:lnTo>
                    <a:pt x="8439" y="149700"/>
                  </a:lnTo>
                  <a:lnTo>
                    <a:pt x="8469" y="134460"/>
                  </a:lnTo>
                  <a:close/>
                </a:path>
                <a:path w="1535430" h="1308100">
                  <a:moveTo>
                    <a:pt x="1535004" y="134460"/>
                  </a:moveTo>
                  <a:lnTo>
                    <a:pt x="1528664" y="134460"/>
                  </a:lnTo>
                  <a:lnTo>
                    <a:pt x="1528634" y="149700"/>
                  </a:lnTo>
                  <a:lnTo>
                    <a:pt x="1534975" y="149700"/>
                  </a:lnTo>
                  <a:lnTo>
                    <a:pt x="1535004" y="134460"/>
                  </a:lnTo>
                  <a:close/>
                </a:path>
                <a:path w="1535430" h="1308100">
                  <a:moveTo>
                    <a:pt x="8439" y="149700"/>
                  </a:moveTo>
                  <a:lnTo>
                    <a:pt x="2079" y="149700"/>
                  </a:lnTo>
                  <a:lnTo>
                    <a:pt x="2067" y="156050"/>
                  </a:lnTo>
                  <a:lnTo>
                    <a:pt x="8427" y="156050"/>
                  </a:lnTo>
                  <a:lnTo>
                    <a:pt x="8439" y="149700"/>
                  </a:lnTo>
                  <a:close/>
                </a:path>
                <a:path w="1535430" h="1308100">
                  <a:moveTo>
                    <a:pt x="1534975" y="149700"/>
                  </a:moveTo>
                  <a:lnTo>
                    <a:pt x="1528634" y="149700"/>
                  </a:lnTo>
                  <a:lnTo>
                    <a:pt x="1528622" y="156050"/>
                  </a:lnTo>
                  <a:lnTo>
                    <a:pt x="1534962" y="156050"/>
                  </a:lnTo>
                  <a:lnTo>
                    <a:pt x="1534975" y="149700"/>
                  </a:lnTo>
                  <a:close/>
                </a:path>
                <a:path w="1535430" h="1308100">
                  <a:moveTo>
                    <a:pt x="8427" y="156050"/>
                  </a:moveTo>
                  <a:lnTo>
                    <a:pt x="2067" y="156050"/>
                  </a:lnTo>
                  <a:lnTo>
                    <a:pt x="2042" y="168750"/>
                  </a:lnTo>
                  <a:lnTo>
                    <a:pt x="8402" y="168750"/>
                  </a:lnTo>
                  <a:lnTo>
                    <a:pt x="8427" y="156050"/>
                  </a:lnTo>
                  <a:close/>
                </a:path>
                <a:path w="1535430" h="1308100">
                  <a:moveTo>
                    <a:pt x="1534962" y="156050"/>
                  </a:moveTo>
                  <a:lnTo>
                    <a:pt x="1528622" y="156050"/>
                  </a:lnTo>
                  <a:lnTo>
                    <a:pt x="1528597" y="168750"/>
                  </a:lnTo>
                  <a:lnTo>
                    <a:pt x="1534938" y="168750"/>
                  </a:lnTo>
                  <a:lnTo>
                    <a:pt x="1534962" y="156050"/>
                  </a:lnTo>
                  <a:close/>
                </a:path>
                <a:path w="1535430" h="1308100">
                  <a:moveTo>
                    <a:pt x="8402" y="168750"/>
                  </a:moveTo>
                  <a:lnTo>
                    <a:pt x="2042" y="168750"/>
                  </a:lnTo>
                  <a:lnTo>
                    <a:pt x="2035" y="172560"/>
                  </a:lnTo>
                  <a:lnTo>
                    <a:pt x="8394" y="172560"/>
                  </a:lnTo>
                  <a:lnTo>
                    <a:pt x="8402" y="168750"/>
                  </a:lnTo>
                  <a:close/>
                </a:path>
                <a:path w="1535430" h="1308100">
                  <a:moveTo>
                    <a:pt x="1534938" y="168750"/>
                  </a:moveTo>
                  <a:lnTo>
                    <a:pt x="1528597" y="168750"/>
                  </a:lnTo>
                  <a:lnTo>
                    <a:pt x="1528589" y="172560"/>
                  </a:lnTo>
                  <a:lnTo>
                    <a:pt x="1534930" y="172560"/>
                  </a:lnTo>
                  <a:lnTo>
                    <a:pt x="1534938" y="168750"/>
                  </a:lnTo>
                  <a:close/>
                </a:path>
                <a:path w="1535430" h="1308100">
                  <a:moveTo>
                    <a:pt x="8394" y="172560"/>
                  </a:moveTo>
                  <a:lnTo>
                    <a:pt x="2035" y="172560"/>
                  </a:lnTo>
                  <a:lnTo>
                    <a:pt x="2005" y="187800"/>
                  </a:lnTo>
                  <a:lnTo>
                    <a:pt x="8365" y="187800"/>
                  </a:lnTo>
                  <a:lnTo>
                    <a:pt x="8394" y="172560"/>
                  </a:lnTo>
                  <a:close/>
                </a:path>
                <a:path w="1535430" h="1308100">
                  <a:moveTo>
                    <a:pt x="1534930" y="172560"/>
                  </a:moveTo>
                  <a:lnTo>
                    <a:pt x="1528589" y="172560"/>
                  </a:lnTo>
                  <a:lnTo>
                    <a:pt x="1528560" y="187800"/>
                  </a:lnTo>
                  <a:lnTo>
                    <a:pt x="1534901" y="187800"/>
                  </a:lnTo>
                  <a:lnTo>
                    <a:pt x="1534930" y="172560"/>
                  </a:lnTo>
                  <a:close/>
                </a:path>
                <a:path w="1535430" h="1308100">
                  <a:moveTo>
                    <a:pt x="8365" y="187800"/>
                  </a:moveTo>
                  <a:lnTo>
                    <a:pt x="2005" y="187800"/>
                  </a:lnTo>
                  <a:lnTo>
                    <a:pt x="1998" y="191610"/>
                  </a:lnTo>
                  <a:lnTo>
                    <a:pt x="8357" y="191610"/>
                  </a:lnTo>
                  <a:lnTo>
                    <a:pt x="8365" y="187800"/>
                  </a:lnTo>
                  <a:close/>
                </a:path>
                <a:path w="1535430" h="1308100">
                  <a:moveTo>
                    <a:pt x="1534901" y="187800"/>
                  </a:moveTo>
                  <a:lnTo>
                    <a:pt x="1528560" y="187800"/>
                  </a:lnTo>
                  <a:lnTo>
                    <a:pt x="1528552" y="191610"/>
                  </a:lnTo>
                  <a:lnTo>
                    <a:pt x="1534893" y="191610"/>
                  </a:lnTo>
                  <a:lnTo>
                    <a:pt x="1534901" y="187800"/>
                  </a:lnTo>
                  <a:close/>
                </a:path>
                <a:path w="1535430" h="1308100">
                  <a:moveTo>
                    <a:pt x="8357" y="191610"/>
                  </a:moveTo>
                  <a:lnTo>
                    <a:pt x="1998" y="191610"/>
                  </a:lnTo>
                  <a:lnTo>
                    <a:pt x="1961" y="210660"/>
                  </a:lnTo>
                  <a:lnTo>
                    <a:pt x="8320" y="210660"/>
                  </a:lnTo>
                  <a:lnTo>
                    <a:pt x="8357" y="191610"/>
                  </a:lnTo>
                  <a:close/>
                </a:path>
                <a:path w="1535430" h="1308100">
                  <a:moveTo>
                    <a:pt x="1534893" y="191610"/>
                  </a:moveTo>
                  <a:lnTo>
                    <a:pt x="1528552" y="191610"/>
                  </a:lnTo>
                  <a:lnTo>
                    <a:pt x="1528515" y="210660"/>
                  </a:lnTo>
                  <a:lnTo>
                    <a:pt x="1534856" y="210660"/>
                  </a:lnTo>
                  <a:lnTo>
                    <a:pt x="1534893" y="191610"/>
                  </a:lnTo>
                  <a:close/>
                </a:path>
                <a:path w="1535430" h="1308100">
                  <a:moveTo>
                    <a:pt x="8187" y="278097"/>
                  </a:moveTo>
                  <a:lnTo>
                    <a:pt x="1829" y="278097"/>
                  </a:lnTo>
                  <a:lnTo>
                    <a:pt x="1825" y="280510"/>
                  </a:lnTo>
                  <a:lnTo>
                    <a:pt x="8182" y="280510"/>
                  </a:lnTo>
                  <a:lnTo>
                    <a:pt x="8187" y="278097"/>
                  </a:lnTo>
                  <a:close/>
                </a:path>
                <a:path w="1535430" h="1308100">
                  <a:moveTo>
                    <a:pt x="1534725" y="278097"/>
                  </a:moveTo>
                  <a:lnTo>
                    <a:pt x="1528382" y="278097"/>
                  </a:lnTo>
                  <a:lnTo>
                    <a:pt x="1528377" y="280510"/>
                  </a:lnTo>
                  <a:lnTo>
                    <a:pt x="1534720" y="280510"/>
                  </a:lnTo>
                  <a:lnTo>
                    <a:pt x="1534725" y="278097"/>
                  </a:lnTo>
                  <a:close/>
                </a:path>
                <a:path w="1535430" h="1308100">
                  <a:moveTo>
                    <a:pt x="1830" y="277970"/>
                  </a:moveTo>
                  <a:lnTo>
                    <a:pt x="1829" y="278097"/>
                  </a:lnTo>
                  <a:lnTo>
                    <a:pt x="1830" y="277970"/>
                  </a:lnTo>
                  <a:close/>
                </a:path>
                <a:path w="1535430" h="1308100">
                  <a:moveTo>
                    <a:pt x="8187" y="277970"/>
                  </a:moveTo>
                  <a:lnTo>
                    <a:pt x="1528382" y="278097"/>
                  </a:lnTo>
                  <a:lnTo>
                    <a:pt x="8187" y="277970"/>
                  </a:lnTo>
                  <a:close/>
                </a:path>
                <a:path w="1535430" h="1308100">
                  <a:moveTo>
                    <a:pt x="1534777" y="251427"/>
                  </a:moveTo>
                  <a:lnTo>
                    <a:pt x="1528435" y="251427"/>
                  </a:lnTo>
                  <a:lnTo>
                    <a:pt x="1528382" y="278096"/>
                  </a:lnTo>
                  <a:lnTo>
                    <a:pt x="1534725" y="278097"/>
                  </a:lnTo>
                  <a:lnTo>
                    <a:pt x="1534777" y="251427"/>
                  </a:lnTo>
                  <a:close/>
                </a:path>
                <a:path w="1535430" h="1308100">
                  <a:moveTo>
                    <a:pt x="8240" y="251427"/>
                  </a:moveTo>
                  <a:lnTo>
                    <a:pt x="1881" y="251427"/>
                  </a:lnTo>
                  <a:lnTo>
                    <a:pt x="1830" y="277970"/>
                  </a:lnTo>
                  <a:lnTo>
                    <a:pt x="8187" y="277970"/>
                  </a:lnTo>
                  <a:lnTo>
                    <a:pt x="8240" y="251427"/>
                  </a:lnTo>
                  <a:close/>
                </a:path>
                <a:path w="1535430" h="1308100">
                  <a:moveTo>
                    <a:pt x="8198" y="272890"/>
                  </a:moveTo>
                  <a:lnTo>
                    <a:pt x="1528392" y="273017"/>
                  </a:lnTo>
                  <a:lnTo>
                    <a:pt x="8198" y="272890"/>
                  </a:lnTo>
                  <a:close/>
                </a:path>
                <a:path w="1535430" h="1308100">
                  <a:moveTo>
                    <a:pt x="1882" y="251300"/>
                  </a:moveTo>
                  <a:close/>
                </a:path>
                <a:path w="1535430" h="1308100">
                  <a:moveTo>
                    <a:pt x="8240" y="251300"/>
                  </a:moveTo>
                  <a:lnTo>
                    <a:pt x="1528435" y="251426"/>
                  </a:lnTo>
                  <a:lnTo>
                    <a:pt x="8240" y="251300"/>
                  </a:lnTo>
                  <a:close/>
                </a:path>
                <a:path w="1535430" h="1308100">
                  <a:moveTo>
                    <a:pt x="1534802" y="238727"/>
                  </a:moveTo>
                  <a:lnTo>
                    <a:pt x="1528460" y="238727"/>
                  </a:lnTo>
                  <a:lnTo>
                    <a:pt x="1528435" y="251426"/>
                  </a:lnTo>
                  <a:lnTo>
                    <a:pt x="1534777" y="251427"/>
                  </a:lnTo>
                  <a:lnTo>
                    <a:pt x="1534802" y="238727"/>
                  </a:lnTo>
                  <a:close/>
                </a:path>
                <a:path w="1535430" h="1308100">
                  <a:moveTo>
                    <a:pt x="8265" y="238727"/>
                  </a:moveTo>
                  <a:lnTo>
                    <a:pt x="1906" y="238727"/>
                  </a:lnTo>
                  <a:lnTo>
                    <a:pt x="1882" y="251300"/>
                  </a:lnTo>
                  <a:lnTo>
                    <a:pt x="8240" y="251300"/>
                  </a:lnTo>
                  <a:lnTo>
                    <a:pt x="8265" y="238727"/>
                  </a:lnTo>
                  <a:close/>
                </a:path>
                <a:path w="1535430" h="1308100">
                  <a:moveTo>
                    <a:pt x="8265" y="238600"/>
                  </a:moveTo>
                  <a:lnTo>
                    <a:pt x="1528460" y="238726"/>
                  </a:lnTo>
                  <a:lnTo>
                    <a:pt x="8265" y="238600"/>
                  </a:lnTo>
                  <a:close/>
                </a:path>
                <a:path w="1535430" h="1308100">
                  <a:moveTo>
                    <a:pt x="1534812" y="233647"/>
                  </a:moveTo>
                  <a:lnTo>
                    <a:pt x="1528470" y="233647"/>
                  </a:lnTo>
                  <a:lnTo>
                    <a:pt x="1528460" y="238726"/>
                  </a:lnTo>
                  <a:lnTo>
                    <a:pt x="1534802" y="238727"/>
                  </a:lnTo>
                  <a:lnTo>
                    <a:pt x="1534812" y="233647"/>
                  </a:lnTo>
                  <a:close/>
                </a:path>
                <a:path w="1535430" h="1308100">
                  <a:moveTo>
                    <a:pt x="8275" y="233647"/>
                  </a:moveTo>
                  <a:lnTo>
                    <a:pt x="1916" y="233647"/>
                  </a:lnTo>
                  <a:lnTo>
                    <a:pt x="1906" y="238600"/>
                  </a:lnTo>
                  <a:lnTo>
                    <a:pt x="8265" y="238600"/>
                  </a:lnTo>
                  <a:lnTo>
                    <a:pt x="8275" y="233647"/>
                  </a:lnTo>
                  <a:close/>
                </a:path>
                <a:path w="1535430" h="1308100">
                  <a:moveTo>
                    <a:pt x="1528465" y="236060"/>
                  </a:moveTo>
                  <a:lnTo>
                    <a:pt x="8270" y="236060"/>
                  </a:lnTo>
                  <a:lnTo>
                    <a:pt x="8270" y="236187"/>
                  </a:lnTo>
                  <a:lnTo>
                    <a:pt x="1528465" y="236060"/>
                  </a:lnTo>
                  <a:close/>
                </a:path>
                <a:path w="1535430" h="1308100">
                  <a:moveTo>
                    <a:pt x="1916" y="233520"/>
                  </a:moveTo>
                  <a:lnTo>
                    <a:pt x="1916" y="233647"/>
                  </a:lnTo>
                  <a:lnTo>
                    <a:pt x="1916" y="233520"/>
                  </a:lnTo>
                  <a:close/>
                </a:path>
                <a:path w="1535430" h="1308100">
                  <a:moveTo>
                    <a:pt x="1534817" y="231107"/>
                  </a:moveTo>
                  <a:lnTo>
                    <a:pt x="1528475" y="231107"/>
                  </a:lnTo>
                  <a:lnTo>
                    <a:pt x="1528470" y="233646"/>
                  </a:lnTo>
                  <a:lnTo>
                    <a:pt x="1534812" y="233647"/>
                  </a:lnTo>
                  <a:lnTo>
                    <a:pt x="1534817" y="231107"/>
                  </a:lnTo>
                  <a:close/>
                </a:path>
                <a:path w="1535430" h="1308100">
                  <a:moveTo>
                    <a:pt x="8280" y="231107"/>
                  </a:moveTo>
                  <a:lnTo>
                    <a:pt x="1921" y="231107"/>
                  </a:lnTo>
                  <a:lnTo>
                    <a:pt x="1916" y="233520"/>
                  </a:lnTo>
                  <a:lnTo>
                    <a:pt x="769360" y="233583"/>
                  </a:lnTo>
                  <a:lnTo>
                    <a:pt x="8275" y="233520"/>
                  </a:lnTo>
                  <a:lnTo>
                    <a:pt x="8280" y="231107"/>
                  </a:lnTo>
                  <a:close/>
                </a:path>
                <a:path w="1535430" h="1308100">
                  <a:moveTo>
                    <a:pt x="8280" y="230980"/>
                  </a:moveTo>
                  <a:lnTo>
                    <a:pt x="1528475" y="231106"/>
                  </a:lnTo>
                  <a:lnTo>
                    <a:pt x="8280" y="230980"/>
                  </a:lnTo>
                  <a:close/>
                </a:path>
                <a:path w="1535430" h="1308100">
                  <a:moveTo>
                    <a:pt x="1534819" y="229837"/>
                  </a:moveTo>
                  <a:lnTo>
                    <a:pt x="1528477" y="229837"/>
                  </a:lnTo>
                  <a:lnTo>
                    <a:pt x="1528475" y="231106"/>
                  </a:lnTo>
                  <a:lnTo>
                    <a:pt x="1534817" y="231107"/>
                  </a:lnTo>
                  <a:lnTo>
                    <a:pt x="1534819" y="229837"/>
                  </a:lnTo>
                  <a:close/>
                </a:path>
                <a:path w="1535430" h="1308100">
                  <a:moveTo>
                    <a:pt x="8282" y="229837"/>
                  </a:moveTo>
                  <a:lnTo>
                    <a:pt x="1924" y="229837"/>
                  </a:lnTo>
                  <a:lnTo>
                    <a:pt x="1921" y="230980"/>
                  </a:lnTo>
                  <a:lnTo>
                    <a:pt x="8280" y="230980"/>
                  </a:lnTo>
                  <a:lnTo>
                    <a:pt x="8282" y="229837"/>
                  </a:lnTo>
                  <a:close/>
                </a:path>
                <a:path w="1535430" h="1308100">
                  <a:moveTo>
                    <a:pt x="8282" y="229710"/>
                  </a:moveTo>
                  <a:lnTo>
                    <a:pt x="8282" y="229837"/>
                  </a:lnTo>
                  <a:lnTo>
                    <a:pt x="1528477" y="229837"/>
                  </a:lnTo>
                  <a:lnTo>
                    <a:pt x="8282" y="229710"/>
                  </a:lnTo>
                  <a:close/>
                </a:path>
                <a:path w="1535430" h="1308100">
                  <a:moveTo>
                    <a:pt x="1929" y="227170"/>
                  </a:moveTo>
                  <a:lnTo>
                    <a:pt x="1924" y="229710"/>
                  </a:lnTo>
                  <a:lnTo>
                    <a:pt x="8282" y="229710"/>
                  </a:lnTo>
                  <a:lnTo>
                    <a:pt x="8287" y="227170"/>
                  </a:lnTo>
                  <a:lnTo>
                    <a:pt x="1929" y="227170"/>
                  </a:lnTo>
                  <a:close/>
                </a:path>
                <a:path w="1535430" h="1308100">
                  <a:moveTo>
                    <a:pt x="1528482" y="227296"/>
                  </a:moveTo>
                  <a:lnTo>
                    <a:pt x="1528477" y="229710"/>
                  </a:lnTo>
                  <a:lnTo>
                    <a:pt x="1534819" y="229710"/>
                  </a:lnTo>
                  <a:lnTo>
                    <a:pt x="1534824" y="227297"/>
                  </a:lnTo>
                  <a:lnTo>
                    <a:pt x="1528482" y="227296"/>
                  </a:lnTo>
                  <a:close/>
                </a:path>
                <a:path w="1535430" h="1308100">
                  <a:moveTo>
                    <a:pt x="1534834" y="222217"/>
                  </a:moveTo>
                  <a:lnTo>
                    <a:pt x="1528492" y="222217"/>
                  </a:lnTo>
                  <a:lnTo>
                    <a:pt x="1528482" y="227296"/>
                  </a:lnTo>
                  <a:lnTo>
                    <a:pt x="1534824" y="227297"/>
                  </a:lnTo>
                  <a:lnTo>
                    <a:pt x="1534834" y="222217"/>
                  </a:lnTo>
                  <a:close/>
                </a:path>
                <a:path w="1535430" h="1308100">
                  <a:moveTo>
                    <a:pt x="8297" y="222217"/>
                  </a:moveTo>
                  <a:lnTo>
                    <a:pt x="1939" y="222217"/>
                  </a:lnTo>
                  <a:lnTo>
                    <a:pt x="1929" y="227170"/>
                  </a:lnTo>
                  <a:lnTo>
                    <a:pt x="8287" y="227170"/>
                  </a:lnTo>
                  <a:lnTo>
                    <a:pt x="8297" y="222217"/>
                  </a:lnTo>
                  <a:close/>
                </a:path>
                <a:path w="1535430" h="1308100">
                  <a:moveTo>
                    <a:pt x="8297" y="222090"/>
                  </a:moveTo>
                  <a:lnTo>
                    <a:pt x="1528492" y="222216"/>
                  </a:lnTo>
                  <a:lnTo>
                    <a:pt x="8297" y="222090"/>
                  </a:lnTo>
                  <a:close/>
                </a:path>
                <a:path w="1535430" h="1308100">
                  <a:moveTo>
                    <a:pt x="1534839" y="219677"/>
                  </a:moveTo>
                  <a:lnTo>
                    <a:pt x="1528497" y="219677"/>
                  </a:lnTo>
                  <a:lnTo>
                    <a:pt x="1528492" y="222216"/>
                  </a:lnTo>
                  <a:lnTo>
                    <a:pt x="1534834" y="222217"/>
                  </a:lnTo>
                  <a:lnTo>
                    <a:pt x="1534839" y="219677"/>
                  </a:lnTo>
                  <a:close/>
                </a:path>
                <a:path w="1535430" h="1308100">
                  <a:moveTo>
                    <a:pt x="8302" y="219677"/>
                  </a:moveTo>
                  <a:lnTo>
                    <a:pt x="1943" y="219677"/>
                  </a:lnTo>
                  <a:lnTo>
                    <a:pt x="1939" y="222090"/>
                  </a:lnTo>
                  <a:lnTo>
                    <a:pt x="8297" y="222090"/>
                  </a:lnTo>
                  <a:lnTo>
                    <a:pt x="8302" y="219677"/>
                  </a:lnTo>
                  <a:close/>
                </a:path>
                <a:path w="1535430" h="1308100">
                  <a:moveTo>
                    <a:pt x="1943" y="219550"/>
                  </a:moveTo>
                  <a:close/>
                </a:path>
                <a:path w="1535430" h="1308100">
                  <a:moveTo>
                    <a:pt x="8302" y="219550"/>
                  </a:moveTo>
                  <a:lnTo>
                    <a:pt x="1528497" y="219676"/>
                  </a:lnTo>
                  <a:lnTo>
                    <a:pt x="8302" y="219550"/>
                  </a:lnTo>
                  <a:close/>
                </a:path>
                <a:path w="1535430" h="1308100">
                  <a:moveTo>
                    <a:pt x="1534856" y="210787"/>
                  </a:moveTo>
                  <a:lnTo>
                    <a:pt x="1528515" y="210787"/>
                  </a:lnTo>
                  <a:lnTo>
                    <a:pt x="1528497" y="219676"/>
                  </a:lnTo>
                  <a:lnTo>
                    <a:pt x="1534839" y="219677"/>
                  </a:lnTo>
                  <a:lnTo>
                    <a:pt x="1534856" y="210787"/>
                  </a:lnTo>
                  <a:close/>
                </a:path>
                <a:path w="1535430" h="1308100">
                  <a:moveTo>
                    <a:pt x="8320" y="210787"/>
                  </a:moveTo>
                  <a:lnTo>
                    <a:pt x="1961" y="210787"/>
                  </a:lnTo>
                  <a:lnTo>
                    <a:pt x="1944" y="219550"/>
                  </a:lnTo>
                  <a:lnTo>
                    <a:pt x="8302" y="219550"/>
                  </a:lnTo>
                  <a:lnTo>
                    <a:pt x="8305" y="218407"/>
                  </a:lnTo>
                  <a:lnTo>
                    <a:pt x="1528500" y="218407"/>
                  </a:lnTo>
                  <a:lnTo>
                    <a:pt x="8305" y="218280"/>
                  </a:lnTo>
                  <a:lnTo>
                    <a:pt x="8320" y="210787"/>
                  </a:lnTo>
                  <a:close/>
                </a:path>
                <a:path w="1535430" h="1308100">
                  <a:moveTo>
                    <a:pt x="8310" y="215740"/>
                  </a:moveTo>
                  <a:lnTo>
                    <a:pt x="1528505" y="215867"/>
                  </a:lnTo>
                  <a:lnTo>
                    <a:pt x="8310" y="215740"/>
                  </a:lnTo>
                  <a:close/>
                </a:path>
                <a:path w="1535430" h="1308100">
                  <a:moveTo>
                    <a:pt x="8182" y="280510"/>
                  </a:moveTo>
                  <a:lnTo>
                    <a:pt x="1825" y="280510"/>
                  </a:lnTo>
                  <a:lnTo>
                    <a:pt x="1763" y="312260"/>
                  </a:lnTo>
                  <a:lnTo>
                    <a:pt x="8120" y="312260"/>
                  </a:lnTo>
                  <a:lnTo>
                    <a:pt x="8182" y="280510"/>
                  </a:lnTo>
                  <a:close/>
                </a:path>
                <a:path w="1535430" h="1308100">
                  <a:moveTo>
                    <a:pt x="1534720" y="280510"/>
                  </a:moveTo>
                  <a:lnTo>
                    <a:pt x="1528377" y="280510"/>
                  </a:lnTo>
                  <a:lnTo>
                    <a:pt x="1528315" y="312260"/>
                  </a:lnTo>
                  <a:lnTo>
                    <a:pt x="1534658" y="312260"/>
                  </a:lnTo>
                  <a:lnTo>
                    <a:pt x="1534720" y="280510"/>
                  </a:lnTo>
                  <a:close/>
                </a:path>
                <a:path w="1535430" h="1308100">
                  <a:moveTo>
                    <a:pt x="8078" y="333977"/>
                  </a:moveTo>
                  <a:lnTo>
                    <a:pt x="1721" y="333977"/>
                  </a:lnTo>
                  <a:lnTo>
                    <a:pt x="1602" y="394810"/>
                  </a:lnTo>
                  <a:lnTo>
                    <a:pt x="7958" y="394810"/>
                  </a:lnTo>
                  <a:lnTo>
                    <a:pt x="8060" y="342867"/>
                  </a:lnTo>
                  <a:lnTo>
                    <a:pt x="1528255" y="342867"/>
                  </a:lnTo>
                  <a:lnTo>
                    <a:pt x="8060" y="342740"/>
                  </a:lnTo>
                  <a:lnTo>
                    <a:pt x="8078" y="333977"/>
                  </a:lnTo>
                  <a:close/>
                </a:path>
                <a:path w="1535430" h="1308100">
                  <a:moveTo>
                    <a:pt x="1534616" y="333977"/>
                  </a:moveTo>
                  <a:lnTo>
                    <a:pt x="1528273" y="333977"/>
                  </a:lnTo>
                  <a:lnTo>
                    <a:pt x="1528153" y="394810"/>
                  </a:lnTo>
                  <a:lnTo>
                    <a:pt x="1534498" y="394810"/>
                  </a:lnTo>
                  <a:lnTo>
                    <a:pt x="1534616" y="333977"/>
                  </a:lnTo>
                  <a:close/>
                </a:path>
                <a:path w="1535430" h="1308100">
                  <a:moveTo>
                    <a:pt x="7993" y="377030"/>
                  </a:moveTo>
                  <a:lnTo>
                    <a:pt x="1528188" y="377157"/>
                  </a:lnTo>
                  <a:lnTo>
                    <a:pt x="7993" y="377030"/>
                  </a:lnTo>
                  <a:close/>
                </a:path>
                <a:path w="1535430" h="1308100">
                  <a:moveTo>
                    <a:pt x="8010" y="368140"/>
                  </a:moveTo>
                  <a:lnTo>
                    <a:pt x="1528205" y="368267"/>
                  </a:lnTo>
                  <a:lnTo>
                    <a:pt x="8010" y="368140"/>
                  </a:lnTo>
                  <a:close/>
                </a:path>
                <a:path w="1535430" h="1308100">
                  <a:moveTo>
                    <a:pt x="1721" y="333850"/>
                  </a:moveTo>
                  <a:close/>
                </a:path>
                <a:path w="1535430" h="1308100">
                  <a:moveTo>
                    <a:pt x="8078" y="333850"/>
                  </a:moveTo>
                  <a:lnTo>
                    <a:pt x="1528273" y="333976"/>
                  </a:lnTo>
                  <a:lnTo>
                    <a:pt x="8078" y="333850"/>
                  </a:lnTo>
                  <a:close/>
                </a:path>
                <a:path w="1535430" h="1308100">
                  <a:moveTo>
                    <a:pt x="1534641" y="321277"/>
                  </a:moveTo>
                  <a:lnTo>
                    <a:pt x="1528298" y="321277"/>
                  </a:lnTo>
                  <a:lnTo>
                    <a:pt x="1528273" y="333976"/>
                  </a:lnTo>
                  <a:lnTo>
                    <a:pt x="1534616" y="333977"/>
                  </a:lnTo>
                  <a:lnTo>
                    <a:pt x="1534641" y="321277"/>
                  </a:lnTo>
                  <a:close/>
                </a:path>
                <a:path w="1535430" h="1308100">
                  <a:moveTo>
                    <a:pt x="8103" y="321277"/>
                  </a:moveTo>
                  <a:lnTo>
                    <a:pt x="1746" y="321277"/>
                  </a:lnTo>
                  <a:lnTo>
                    <a:pt x="1721" y="333850"/>
                  </a:lnTo>
                  <a:lnTo>
                    <a:pt x="8078" y="333850"/>
                  </a:lnTo>
                  <a:lnTo>
                    <a:pt x="8103" y="321277"/>
                  </a:lnTo>
                  <a:close/>
                </a:path>
                <a:path w="1535430" h="1308100">
                  <a:moveTo>
                    <a:pt x="8103" y="321150"/>
                  </a:moveTo>
                  <a:lnTo>
                    <a:pt x="1528298" y="321276"/>
                  </a:lnTo>
                  <a:lnTo>
                    <a:pt x="8103" y="321150"/>
                  </a:lnTo>
                  <a:close/>
                </a:path>
                <a:path w="1535430" h="1308100">
                  <a:moveTo>
                    <a:pt x="1534646" y="318610"/>
                  </a:moveTo>
                  <a:lnTo>
                    <a:pt x="1528303" y="318610"/>
                  </a:lnTo>
                  <a:lnTo>
                    <a:pt x="1528298" y="321276"/>
                  </a:lnTo>
                  <a:lnTo>
                    <a:pt x="1534641" y="321277"/>
                  </a:lnTo>
                  <a:lnTo>
                    <a:pt x="1534646" y="318610"/>
                  </a:lnTo>
                  <a:close/>
                </a:path>
                <a:path w="1535430" h="1308100">
                  <a:moveTo>
                    <a:pt x="8107" y="318736"/>
                  </a:moveTo>
                  <a:lnTo>
                    <a:pt x="1751" y="318737"/>
                  </a:lnTo>
                  <a:lnTo>
                    <a:pt x="1746" y="321150"/>
                  </a:lnTo>
                  <a:lnTo>
                    <a:pt x="8103" y="321150"/>
                  </a:lnTo>
                  <a:lnTo>
                    <a:pt x="8107" y="318736"/>
                  </a:lnTo>
                  <a:close/>
                </a:path>
                <a:path w="1535430" h="1308100">
                  <a:moveTo>
                    <a:pt x="1528303" y="318610"/>
                  </a:moveTo>
                  <a:lnTo>
                    <a:pt x="8108" y="318610"/>
                  </a:lnTo>
                  <a:lnTo>
                    <a:pt x="1528303" y="318610"/>
                  </a:lnTo>
                  <a:close/>
                </a:path>
                <a:path w="1535430" h="1308100">
                  <a:moveTo>
                    <a:pt x="8113" y="316197"/>
                  </a:moveTo>
                  <a:lnTo>
                    <a:pt x="1755" y="316197"/>
                  </a:lnTo>
                  <a:lnTo>
                    <a:pt x="1751" y="318610"/>
                  </a:lnTo>
                  <a:lnTo>
                    <a:pt x="8108" y="318610"/>
                  </a:lnTo>
                  <a:lnTo>
                    <a:pt x="8113" y="316197"/>
                  </a:lnTo>
                  <a:close/>
                </a:path>
                <a:path w="1535430" h="1308100">
                  <a:moveTo>
                    <a:pt x="1534651" y="316197"/>
                  </a:moveTo>
                  <a:lnTo>
                    <a:pt x="1528308" y="316197"/>
                  </a:lnTo>
                  <a:lnTo>
                    <a:pt x="1528303" y="318610"/>
                  </a:lnTo>
                  <a:lnTo>
                    <a:pt x="1534646" y="318610"/>
                  </a:lnTo>
                  <a:lnTo>
                    <a:pt x="1534651" y="316197"/>
                  </a:lnTo>
                  <a:close/>
                </a:path>
                <a:path w="1535430" h="1308100">
                  <a:moveTo>
                    <a:pt x="8113" y="316070"/>
                  </a:moveTo>
                  <a:lnTo>
                    <a:pt x="1528308" y="316196"/>
                  </a:lnTo>
                  <a:lnTo>
                    <a:pt x="8113" y="316070"/>
                  </a:lnTo>
                  <a:close/>
                </a:path>
                <a:path w="1535430" h="1308100">
                  <a:moveTo>
                    <a:pt x="1534658" y="312387"/>
                  </a:moveTo>
                  <a:lnTo>
                    <a:pt x="1528315" y="312387"/>
                  </a:lnTo>
                  <a:lnTo>
                    <a:pt x="1528308" y="316196"/>
                  </a:lnTo>
                  <a:lnTo>
                    <a:pt x="1534651" y="316197"/>
                  </a:lnTo>
                  <a:lnTo>
                    <a:pt x="1534658" y="312387"/>
                  </a:lnTo>
                  <a:close/>
                </a:path>
                <a:path w="1535430" h="1308100">
                  <a:moveTo>
                    <a:pt x="8120" y="312387"/>
                  </a:moveTo>
                  <a:lnTo>
                    <a:pt x="1763" y="312387"/>
                  </a:lnTo>
                  <a:lnTo>
                    <a:pt x="1755" y="316070"/>
                  </a:lnTo>
                  <a:lnTo>
                    <a:pt x="8113" y="316070"/>
                  </a:lnTo>
                  <a:lnTo>
                    <a:pt x="8120" y="312387"/>
                  </a:lnTo>
                  <a:close/>
                </a:path>
                <a:path w="1535430" h="1308100">
                  <a:moveTo>
                    <a:pt x="7958" y="394810"/>
                  </a:moveTo>
                  <a:lnTo>
                    <a:pt x="1602" y="394810"/>
                  </a:lnTo>
                  <a:lnTo>
                    <a:pt x="1585" y="403700"/>
                  </a:lnTo>
                  <a:lnTo>
                    <a:pt x="7940" y="403700"/>
                  </a:lnTo>
                  <a:lnTo>
                    <a:pt x="7958" y="394810"/>
                  </a:lnTo>
                  <a:close/>
                </a:path>
                <a:path w="1535430" h="1308100">
                  <a:moveTo>
                    <a:pt x="1534498" y="394810"/>
                  </a:moveTo>
                  <a:lnTo>
                    <a:pt x="1528153" y="394810"/>
                  </a:lnTo>
                  <a:lnTo>
                    <a:pt x="1528135" y="403700"/>
                  </a:lnTo>
                  <a:lnTo>
                    <a:pt x="1534481" y="403700"/>
                  </a:lnTo>
                  <a:lnTo>
                    <a:pt x="1534498" y="394810"/>
                  </a:lnTo>
                  <a:close/>
                </a:path>
                <a:path w="1535430" h="1308100">
                  <a:moveTo>
                    <a:pt x="7940" y="403700"/>
                  </a:moveTo>
                  <a:lnTo>
                    <a:pt x="1585" y="403700"/>
                  </a:lnTo>
                  <a:lnTo>
                    <a:pt x="1577" y="407510"/>
                  </a:lnTo>
                  <a:lnTo>
                    <a:pt x="7933" y="407510"/>
                  </a:lnTo>
                  <a:lnTo>
                    <a:pt x="7940" y="403700"/>
                  </a:lnTo>
                  <a:close/>
                </a:path>
                <a:path w="1535430" h="1308100">
                  <a:moveTo>
                    <a:pt x="1534481" y="403700"/>
                  </a:moveTo>
                  <a:lnTo>
                    <a:pt x="1528135" y="403700"/>
                  </a:lnTo>
                  <a:lnTo>
                    <a:pt x="1528128" y="407510"/>
                  </a:lnTo>
                  <a:lnTo>
                    <a:pt x="1534473" y="407510"/>
                  </a:lnTo>
                  <a:lnTo>
                    <a:pt x="1534481" y="403700"/>
                  </a:lnTo>
                  <a:close/>
                </a:path>
                <a:path w="1535430" h="1308100">
                  <a:moveTo>
                    <a:pt x="7933" y="407510"/>
                  </a:moveTo>
                  <a:lnTo>
                    <a:pt x="1577" y="407510"/>
                  </a:lnTo>
                  <a:lnTo>
                    <a:pt x="1491" y="451960"/>
                  </a:lnTo>
                  <a:lnTo>
                    <a:pt x="7846" y="451960"/>
                  </a:lnTo>
                  <a:lnTo>
                    <a:pt x="7933" y="407510"/>
                  </a:lnTo>
                  <a:close/>
                </a:path>
                <a:path w="1535430" h="1308100">
                  <a:moveTo>
                    <a:pt x="1534473" y="407510"/>
                  </a:moveTo>
                  <a:lnTo>
                    <a:pt x="1528128" y="407510"/>
                  </a:lnTo>
                  <a:lnTo>
                    <a:pt x="1528041" y="451960"/>
                  </a:lnTo>
                  <a:lnTo>
                    <a:pt x="1534387" y="451960"/>
                  </a:lnTo>
                  <a:lnTo>
                    <a:pt x="1534473" y="407510"/>
                  </a:lnTo>
                  <a:close/>
                </a:path>
                <a:path w="1535430" h="1308100">
                  <a:moveTo>
                    <a:pt x="7846" y="451960"/>
                  </a:moveTo>
                  <a:lnTo>
                    <a:pt x="1491" y="451960"/>
                  </a:lnTo>
                  <a:lnTo>
                    <a:pt x="1474" y="460850"/>
                  </a:lnTo>
                  <a:lnTo>
                    <a:pt x="7828" y="460850"/>
                  </a:lnTo>
                  <a:lnTo>
                    <a:pt x="7846" y="451960"/>
                  </a:lnTo>
                  <a:close/>
                </a:path>
                <a:path w="1535430" h="1308100">
                  <a:moveTo>
                    <a:pt x="1534387" y="451960"/>
                  </a:moveTo>
                  <a:lnTo>
                    <a:pt x="1528041" y="451960"/>
                  </a:lnTo>
                  <a:lnTo>
                    <a:pt x="1528023" y="460850"/>
                  </a:lnTo>
                  <a:lnTo>
                    <a:pt x="1534369" y="460850"/>
                  </a:lnTo>
                  <a:lnTo>
                    <a:pt x="1534387" y="451960"/>
                  </a:lnTo>
                  <a:close/>
                </a:path>
                <a:path w="1535430" h="1308100">
                  <a:moveTo>
                    <a:pt x="7828" y="460850"/>
                  </a:moveTo>
                  <a:lnTo>
                    <a:pt x="1474" y="460850"/>
                  </a:lnTo>
                  <a:lnTo>
                    <a:pt x="1429" y="483710"/>
                  </a:lnTo>
                  <a:lnTo>
                    <a:pt x="7783" y="483710"/>
                  </a:lnTo>
                  <a:lnTo>
                    <a:pt x="7828" y="460850"/>
                  </a:lnTo>
                  <a:close/>
                </a:path>
                <a:path w="1535430" h="1308100">
                  <a:moveTo>
                    <a:pt x="1534369" y="460850"/>
                  </a:moveTo>
                  <a:lnTo>
                    <a:pt x="1528023" y="460850"/>
                  </a:lnTo>
                  <a:lnTo>
                    <a:pt x="1527978" y="483710"/>
                  </a:lnTo>
                  <a:lnTo>
                    <a:pt x="1534325" y="483710"/>
                  </a:lnTo>
                  <a:lnTo>
                    <a:pt x="1534369" y="460850"/>
                  </a:lnTo>
                  <a:close/>
                </a:path>
                <a:path w="1535430" h="1308100">
                  <a:moveTo>
                    <a:pt x="7783" y="483710"/>
                  </a:moveTo>
                  <a:lnTo>
                    <a:pt x="1429" y="483710"/>
                  </a:lnTo>
                  <a:lnTo>
                    <a:pt x="1300" y="549750"/>
                  </a:lnTo>
                  <a:lnTo>
                    <a:pt x="7653" y="549750"/>
                  </a:lnTo>
                  <a:lnTo>
                    <a:pt x="7783" y="483710"/>
                  </a:lnTo>
                  <a:close/>
                </a:path>
                <a:path w="1535430" h="1308100">
                  <a:moveTo>
                    <a:pt x="1534325" y="483710"/>
                  </a:moveTo>
                  <a:lnTo>
                    <a:pt x="1527978" y="483710"/>
                  </a:lnTo>
                  <a:lnTo>
                    <a:pt x="1527848" y="549750"/>
                  </a:lnTo>
                  <a:lnTo>
                    <a:pt x="1534196" y="549750"/>
                  </a:lnTo>
                  <a:lnTo>
                    <a:pt x="1534325" y="483710"/>
                  </a:lnTo>
                  <a:close/>
                </a:path>
                <a:path w="1535430" h="1308100">
                  <a:moveTo>
                    <a:pt x="7653" y="549750"/>
                  </a:moveTo>
                  <a:lnTo>
                    <a:pt x="1300" y="549750"/>
                  </a:lnTo>
                  <a:lnTo>
                    <a:pt x="1120" y="642460"/>
                  </a:lnTo>
                  <a:lnTo>
                    <a:pt x="7471" y="642460"/>
                  </a:lnTo>
                  <a:lnTo>
                    <a:pt x="7653" y="549750"/>
                  </a:lnTo>
                  <a:close/>
                </a:path>
                <a:path w="1535430" h="1308100">
                  <a:moveTo>
                    <a:pt x="1534196" y="549750"/>
                  </a:moveTo>
                  <a:lnTo>
                    <a:pt x="1527848" y="549750"/>
                  </a:lnTo>
                  <a:lnTo>
                    <a:pt x="1527666" y="642460"/>
                  </a:lnTo>
                  <a:lnTo>
                    <a:pt x="1534016" y="642460"/>
                  </a:lnTo>
                  <a:lnTo>
                    <a:pt x="1534196" y="549750"/>
                  </a:lnTo>
                  <a:close/>
                </a:path>
                <a:path w="1535430" h="1308100">
                  <a:moveTo>
                    <a:pt x="7471" y="642460"/>
                  </a:moveTo>
                  <a:lnTo>
                    <a:pt x="1120" y="642460"/>
                  </a:lnTo>
                  <a:lnTo>
                    <a:pt x="897" y="756760"/>
                  </a:lnTo>
                  <a:lnTo>
                    <a:pt x="7247" y="756760"/>
                  </a:lnTo>
                  <a:lnTo>
                    <a:pt x="7471" y="642460"/>
                  </a:lnTo>
                  <a:close/>
                </a:path>
                <a:path w="1535430" h="1308100">
                  <a:moveTo>
                    <a:pt x="1534016" y="642460"/>
                  </a:moveTo>
                  <a:lnTo>
                    <a:pt x="1527666" y="642460"/>
                  </a:lnTo>
                  <a:lnTo>
                    <a:pt x="1527442" y="756760"/>
                  </a:lnTo>
                  <a:lnTo>
                    <a:pt x="1533794" y="756760"/>
                  </a:lnTo>
                  <a:lnTo>
                    <a:pt x="1534016" y="642460"/>
                  </a:lnTo>
                  <a:close/>
                </a:path>
                <a:path w="1535430" h="1308100">
                  <a:moveTo>
                    <a:pt x="7247" y="756760"/>
                  </a:moveTo>
                  <a:lnTo>
                    <a:pt x="897" y="756760"/>
                  </a:lnTo>
                  <a:lnTo>
                    <a:pt x="848" y="782160"/>
                  </a:lnTo>
                  <a:lnTo>
                    <a:pt x="7197" y="782160"/>
                  </a:lnTo>
                  <a:lnTo>
                    <a:pt x="7247" y="756760"/>
                  </a:lnTo>
                  <a:close/>
                </a:path>
                <a:path w="1535430" h="1308100">
                  <a:moveTo>
                    <a:pt x="1533794" y="756760"/>
                  </a:moveTo>
                  <a:lnTo>
                    <a:pt x="1527442" y="756760"/>
                  </a:lnTo>
                  <a:lnTo>
                    <a:pt x="1527392" y="782160"/>
                  </a:lnTo>
                  <a:lnTo>
                    <a:pt x="1533744" y="782160"/>
                  </a:lnTo>
                  <a:lnTo>
                    <a:pt x="1533794" y="756760"/>
                  </a:lnTo>
                  <a:close/>
                </a:path>
                <a:path w="1535430" h="1308100">
                  <a:moveTo>
                    <a:pt x="7197" y="782160"/>
                  </a:moveTo>
                  <a:lnTo>
                    <a:pt x="848" y="782160"/>
                  </a:lnTo>
                  <a:lnTo>
                    <a:pt x="786" y="813910"/>
                  </a:lnTo>
                  <a:lnTo>
                    <a:pt x="7134" y="813910"/>
                  </a:lnTo>
                  <a:lnTo>
                    <a:pt x="7197" y="782160"/>
                  </a:lnTo>
                  <a:close/>
                </a:path>
                <a:path w="1535430" h="1308100">
                  <a:moveTo>
                    <a:pt x="1533744" y="782160"/>
                  </a:moveTo>
                  <a:lnTo>
                    <a:pt x="1527392" y="782160"/>
                  </a:lnTo>
                  <a:lnTo>
                    <a:pt x="1527329" y="813910"/>
                  </a:lnTo>
                  <a:lnTo>
                    <a:pt x="1533682" y="813910"/>
                  </a:lnTo>
                  <a:lnTo>
                    <a:pt x="1533744" y="782160"/>
                  </a:lnTo>
                  <a:close/>
                </a:path>
                <a:path w="1535430" h="1308100">
                  <a:moveTo>
                    <a:pt x="7134" y="813910"/>
                  </a:moveTo>
                  <a:lnTo>
                    <a:pt x="786" y="813910"/>
                  </a:lnTo>
                  <a:lnTo>
                    <a:pt x="756" y="829150"/>
                  </a:lnTo>
                  <a:lnTo>
                    <a:pt x="7105" y="829150"/>
                  </a:lnTo>
                  <a:lnTo>
                    <a:pt x="7134" y="813910"/>
                  </a:lnTo>
                  <a:close/>
                </a:path>
                <a:path w="1535430" h="1308100">
                  <a:moveTo>
                    <a:pt x="1533682" y="813910"/>
                  </a:moveTo>
                  <a:lnTo>
                    <a:pt x="1527329" y="813910"/>
                  </a:lnTo>
                  <a:lnTo>
                    <a:pt x="1527299" y="829150"/>
                  </a:lnTo>
                  <a:lnTo>
                    <a:pt x="1533653" y="829150"/>
                  </a:lnTo>
                  <a:lnTo>
                    <a:pt x="1533682" y="813910"/>
                  </a:lnTo>
                  <a:close/>
                </a:path>
                <a:path w="1535430" h="1308100">
                  <a:moveTo>
                    <a:pt x="6783" y="994250"/>
                  </a:moveTo>
                  <a:lnTo>
                    <a:pt x="437" y="994250"/>
                  </a:lnTo>
                  <a:lnTo>
                    <a:pt x="427" y="998060"/>
                  </a:lnTo>
                  <a:lnTo>
                    <a:pt x="6773" y="998060"/>
                  </a:lnTo>
                  <a:lnTo>
                    <a:pt x="6783" y="994250"/>
                  </a:lnTo>
                  <a:close/>
                </a:path>
                <a:path w="1535430" h="1308100">
                  <a:moveTo>
                    <a:pt x="1533332" y="994250"/>
                  </a:moveTo>
                  <a:lnTo>
                    <a:pt x="1526978" y="994250"/>
                  </a:lnTo>
                  <a:lnTo>
                    <a:pt x="1526968" y="998060"/>
                  </a:lnTo>
                  <a:lnTo>
                    <a:pt x="1533324" y="998060"/>
                  </a:lnTo>
                  <a:lnTo>
                    <a:pt x="1533332" y="994250"/>
                  </a:lnTo>
                  <a:close/>
                </a:path>
                <a:path w="1535430" h="1308100">
                  <a:moveTo>
                    <a:pt x="6803" y="984090"/>
                  </a:moveTo>
                  <a:lnTo>
                    <a:pt x="457" y="984090"/>
                  </a:lnTo>
                  <a:lnTo>
                    <a:pt x="437" y="994250"/>
                  </a:lnTo>
                  <a:lnTo>
                    <a:pt x="6783" y="994244"/>
                  </a:lnTo>
                  <a:lnTo>
                    <a:pt x="6803" y="984090"/>
                  </a:lnTo>
                  <a:close/>
                </a:path>
                <a:path w="1535430" h="1308100">
                  <a:moveTo>
                    <a:pt x="1526980" y="992985"/>
                  </a:moveTo>
                  <a:lnTo>
                    <a:pt x="6783" y="994250"/>
                  </a:lnTo>
                  <a:lnTo>
                    <a:pt x="1526978" y="994250"/>
                  </a:lnTo>
                  <a:lnTo>
                    <a:pt x="1526980" y="992985"/>
                  </a:lnTo>
                  <a:close/>
                </a:path>
                <a:path w="1535430" h="1308100">
                  <a:moveTo>
                    <a:pt x="1533352" y="984090"/>
                  </a:moveTo>
                  <a:lnTo>
                    <a:pt x="1526998" y="984090"/>
                  </a:lnTo>
                  <a:lnTo>
                    <a:pt x="1526980" y="992985"/>
                  </a:lnTo>
                  <a:lnTo>
                    <a:pt x="1533334" y="992980"/>
                  </a:lnTo>
                  <a:lnTo>
                    <a:pt x="1533352" y="984090"/>
                  </a:lnTo>
                  <a:close/>
                </a:path>
                <a:path w="1535430" h="1308100">
                  <a:moveTo>
                    <a:pt x="6845" y="962500"/>
                  </a:moveTo>
                  <a:lnTo>
                    <a:pt x="499" y="962500"/>
                  </a:lnTo>
                  <a:lnTo>
                    <a:pt x="457" y="984090"/>
                  </a:lnTo>
                  <a:lnTo>
                    <a:pt x="6803" y="984084"/>
                  </a:lnTo>
                  <a:lnTo>
                    <a:pt x="6840" y="965040"/>
                  </a:lnTo>
                  <a:lnTo>
                    <a:pt x="1527035" y="965040"/>
                  </a:lnTo>
                  <a:lnTo>
                    <a:pt x="6840" y="963770"/>
                  </a:lnTo>
                  <a:lnTo>
                    <a:pt x="6845" y="962500"/>
                  </a:lnTo>
                  <a:close/>
                </a:path>
                <a:path w="1535430" h="1308100">
                  <a:moveTo>
                    <a:pt x="1527000" y="982825"/>
                  </a:moveTo>
                  <a:lnTo>
                    <a:pt x="6803" y="984090"/>
                  </a:lnTo>
                  <a:lnTo>
                    <a:pt x="1526998" y="984090"/>
                  </a:lnTo>
                  <a:lnTo>
                    <a:pt x="1527000" y="982825"/>
                  </a:lnTo>
                  <a:close/>
                </a:path>
                <a:path w="1535430" h="1308100">
                  <a:moveTo>
                    <a:pt x="1533394" y="962500"/>
                  </a:moveTo>
                  <a:lnTo>
                    <a:pt x="1527040" y="962500"/>
                  </a:lnTo>
                  <a:lnTo>
                    <a:pt x="1527000" y="982825"/>
                  </a:lnTo>
                  <a:lnTo>
                    <a:pt x="1533354" y="982820"/>
                  </a:lnTo>
                  <a:lnTo>
                    <a:pt x="1533394" y="962500"/>
                  </a:lnTo>
                  <a:close/>
                </a:path>
                <a:path w="1535430" h="1308100">
                  <a:moveTo>
                    <a:pt x="6852" y="958690"/>
                  </a:moveTo>
                  <a:lnTo>
                    <a:pt x="507" y="958690"/>
                  </a:lnTo>
                  <a:lnTo>
                    <a:pt x="499" y="962500"/>
                  </a:lnTo>
                  <a:lnTo>
                    <a:pt x="6845" y="962494"/>
                  </a:lnTo>
                  <a:lnTo>
                    <a:pt x="6852" y="958690"/>
                  </a:lnTo>
                  <a:close/>
                </a:path>
                <a:path w="1535430" h="1308100">
                  <a:moveTo>
                    <a:pt x="1527042" y="961235"/>
                  </a:moveTo>
                  <a:lnTo>
                    <a:pt x="6845" y="962500"/>
                  </a:lnTo>
                  <a:lnTo>
                    <a:pt x="1527040" y="962500"/>
                  </a:lnTo>
                  <a:lnTo>
                    <a:pt x="1527042" y="961235"/>
                  </a:lnTo>
                  <a:close/>
                </a:path>
                <a:path w="1535430" h="1308100">
                  <a:moveTo>
                    <a:pt x="1533403" y="958690"/>
                  </a:moveTo>
                  <a:lnTo>
                    <a:pt x="1527047" y="958690"/>
                  </a:lnTo>
                  <a:lnTo>
                    <a:pt x="1527042" y="961235"/>
                  </a:lnTo>
                  <a:lnTo>
                    <a:pt x="1533396" y="961230"/>
                  </a:lnTo>
                  <a:lnTo>
                    <a:pt x="1533403" y="958690"/>
                  </a:lnTo>
                  <a:close/>
                </a:path>
                <a:path w="1535430" h="1308100">
                  <a:moveTo>
                    <a:pt x="1533416" y="952340"/>
                  </a:moveTo>
                  <a:lnTo>
                    <a:pt x="1527060" y="952340"/>
                  </a:lnTo>
                  <a:lnTo>
                    <a:pt x="1527048" y="958684"/>
                  </a:lnTo>
                  <a:lnTo>
                    <a:pt x="1533403" y="958690"/>
                  </a:lnTo>
                  <a:lnTo>
                    <a:pt x="1533416" y="952340"/>
                  </a:lnTo>
                  <a:close/>
                </a:path>
                <a:path w="1535430" h="1308100">
                  <a:moveTo>
                    <a:pt x="6865" y="952340"/>
                  </a:moveTo>
                  <a:lnTo>
                    <a:pt x="519" y="952340"/>
                  </a:lnTo>
                  <a:lnTo>
                    <a:pt x="507" y="957420"/>
                  </a:lnTo>
                  <a:lnTo>
                    <a:pt x="766364" y="958054"/>
                  </a:lnTo>
                  <a:lnTo>
                    <a:pt x="6852" y="957420"/>
                  </a:lnTo>
                  <a:lnTo>
                    <a:pt x="6865" y="952340"/>
                  </a:lnTo>
                  <a:close/>
                </a:path>
                <a:path w="1535430" h="1308100">
                  <a:moveTo>
                    <a:pt x="6867" y="951075"/>
                  </a:moveTo>
                  <a:lnTo>
                    <a:pt x="6865" y="952340"/>
                  </a:lnTo>
                  <a:lnTo>
                    <a:pt x="1527060" y="952334"/>
                  </a:lnTo>
                  <a:lnTo>
                    <a:pt x="6867" y="951075"/>
                  </a:lnTo>
                  <a:close/>
                </a:path>
                <a:path w="1535430" h="1308100">
                  <a:moveTo>
                    <a:pt x="1533421" y="948530"/>
                  </a:moveTo>
                  <a:lnTo>
                    <a:pt x="1527067" y="948535"/>
                  </a:lnTo>
                  <a:lnTo>
                    <a:pt x="1527060" y="952334"/>
                  </a:lnTo>
                  <a:lnTo>
                    <a:pt x="1533416" y="952340"/>
                  </a:lnTo>
                  <a:lnTo>
                    <a:pt x="1533421" y="948530"/>
                  </a:lnTo>
                  <a:close/>
                </a:path>
                <a:path w="1535430" h="1308100">
                  <a:moveTo>
                    <a:pt x="6870" y="949794"/>
                  </a:moveTo>
                  <a:lnTo>
                    <a:pt x="524" y="949800"/>
                  </a:lnTo>
                  <a:lnTo>
                    <a:pt x="519" y="951070"/>
                  </a:lnTo>
                  <a:lnTo>
                    <a:pt x="6867" y="951075"/>
                  </a:lnTo>
                  <a:lnTo>
                    <a:pt x="6870" y="949794"/>
                  </a:lnTo>
                  <a:close/>
                </a:path>
                <a:path w="1535430" h="1308100">
                  <a:moveTo>
                    <a:pt x="6877" y="945984"/>
                  </a:moveTo>
                  <a:lnTo>
                    <a:pt x="534" y="945990"/>
                  </a:lnTo>
                  <a:lnTo>
                    <a:pt x="524" y="949800"/>
                  </a:lnTo>
                  <a:lnTo>
                    <a:pt x="6870" y="949794"/>
                  </a:lnTo>
                  <a:lnTo>
                    <a:pt x="6877" y="945984"/>
                  </a:lnTo>
                  <a:close/>
                </a:path>
                <a:path w="1535430" h="1308100">
                  <a:moveTo>
                    <a:pt x="1527072" y="945984"/>
                  </a:moveTo>
                  <a:lnTo>
                    <a:pt x="1527067" y="948535"/>
                  </a:lnTo>
                  <a:lnTo>
                    <a:pt x="1533421" y="948530"/>
                  </a:lnTo>
                  <a:lnTo>
                    <a:pt x="1533426" y="945990"/>
                  </a:lnTo>
                  <a:lnTo>
                    <a:pt x="1527072" y="945984"/>
                  </a:lnTo>
                  <a:close/>
                </a:path>
                <a:path w="1535430" h="1308100">
                  <a:moveTo>
                    <a:pt x="1533430" y="944720"/>
                  </a:moveTo>
                  <a:lnTo>
                    <a:pt x="1533428" y="945990"/>
                  </a:lnTo>
                  <a:lnTo>
                    <a:pt x="1533430" y="944720"/>
                  </a:lnTo>
                  <a:close/>
                </a:path>
                <a:path w="1535430" h="1308100">
                  <a:moveTo>
                    <a:pt x="1533525" y="895190"/>
                  </a:moveTo>
                  <a:lnTo>
                    <a:pt x="1527172" y="895190"/>
                  </a:lnTo>
                  <a:lnTo>
                    <a:pt x="1527137" y="911700"/>
                  </a:lnTo>
                  <a:lnTo>
                    <a:pt x="6942" y="912970"/>
                  </a:lnTo>
                  <a:lnTo>
                    <a:pt x="1527137" y="912970"/>
                  </a:lnTo>
                  <a:lnTo>
                    <a:pt x="1527075" y="944725"/>
                  </a:lnTo>
                  <a:lnTo>
                    <a:pt x="1533428" y="944720"/>
                  </a:lnTo>
                  <a:lnTo>
                    <a:pt x="1533525" y="895190"/>
                  </a:lnTo>
                  <a:close/>
                </a:path>
                <a:path w="1535430" h="1308100">
                  <a:moveTo>
                    <a:pt x="6977" y="895190"/>
                  </a:moveTo>
                  <a:lnTo>
                    <a:pt x="630" y="895190"/>
                  </a:lnTo>
                  <a:lnTo>
                    <a:pt x="531" y="944720"/>
                  </a:lnTo>
                  <a:lnTo>
                    <a:pt x="6880" y="944725"/>
                  </a:lnTo>
                  <a:lnTo>
                    <a:pt x="6977" y="895190"/>
                  </a:lnTo>
                  <a:close/>
                </a:path>
                <a:path w="1535430" h="1308100">
                  <a:moveTo>
                    <a:pt x="7047" y="859630"/>
                  </a:moveTo>
                  <a:lnTo>
                    <a:pt x="699" y="859630"/>
                  </a:lnTo>
                  <a:lnTo>
                    <a:pt x="630" y="895190"/>
                  </a:lnTo>
                  <a:lnTo>
                    <a:pt x="6977" y="895184"/>
                  </a:lnTo>
                  <a:lnTo>
                    <a:pt x="7047" y="859630"/>
                  </a:lnTo>
                  <a:close/>
                </a:path>
                <a:path w="1535430" h="1308100">
                  <a:moveTo>
                    <a:pt x="1527175" y="893925"/>
                  </a:moveTo>
                  <a:lnTo>
                    <a:pt x="6977" y="895190"/>
                  </a:lnTo>
                  <a:lnTo>
                    <a:pt x="1527172" y="895190"/>
                  </a:lnTo>
                  <a:lnTo>
                    <a:pt x="1527175" y="893925"/>
                  </a:lnTo>
                  <a:close/>
                </a:path>
                <a:path w="1535430" h="1308100">
                  <a:moveTo>
                    <a:pt x="1533596" y="859630"/>
                  </a:moveTo>
                  <a:lnTo>
                    <a:pt x="1527242" y="859630"/>
                  </a:lnTo>
                  <a:lnTo>
                    <a:pt x="1527175" y="893925"/>
                  </a:lnTo>
                  <a:lnTo>
                    <a:pt x="1533527" y="893920"/>
                  </a:lnTo>
                  <a:lnTo>
                    <a:pt x="1533596" y="859630"/>
                  </a:lnTo>
                  <a:close/>
                </a:path>
                <a:path w="1535430" h="1308100">
                  <a:moveTo>
                    <a:pt x="1527242" y="858360"/>
                  </a:moveTo>
                  <a:lnTo>
                    <a:pt x="7050" y="858360"/>
                  </a:lnTo>
                  <a:lnTo>
                    <a:pt x="7047" y="859630"/>
                  </a:lnTo>
                  <a:lnTo>
                    <a:pt x="1527242" y="858360"/>
                  </a:lnTo>
                  <a:close/>
                </a:path>
                <a:path w="1535430" h="1308100">
                  <a:moveTo>
                    <a:pt x="724" y="845660"/>
                  </a:moveTo>
                  <a:lnTo>
                    <a:pt x="699" y="858360"/>
                  </a:lnTo>
                  <a:lnTo>
                    <a:pt x="7050" y="858360"/>
                  </a:lnTo>
                  <a:lnTo>
                    <a:pt x="7075" y="845665"/>
                  </a:lnTo>
                  <a:lnTo>
                    <a:pt x="724" y="845660"/>
                  </a:lnTo>
                  <a:close/>
                </a:path>
                <a:path w="1535430" h="1308100">
                  <a:moveTo>
                    <a:pt x="767171" y="846295"/>
                  </a:moveTo>
                  <a:lnTo>
                    <a:pt x="7072" y="846930"/>
                  </a:lnTo>
                  <a:lnTo>
                    <a:pt x="1527267" y="846930"/>
                  </a:lnTo>
                  <a:lnTo>
                    <a:pt x="1527242" y="858360"/>
                  </a:lnTo>
                  <a:lnTo>
                    <a:pt x="1533596" y="858360"/>
                  </a:lnTo>
                  <a:lnTo>
                    <a:pt x="1533621" y="846930"/>
                  </a:lnTo>
                  <a:lnTo>
                    <a:pt x="767171" y="846295"/>
                  </a:lnTo>
                  <a:close/>
                </a:path>
                <a:path w="1535430" h="1308100">
                  <a:moveTo>
                    <a:pt x="1527267" y="845660"/>
                  </a:moveTo>
                  <a:lnTo>
                    <a:pt x="7075" y="845665"/>
                  </a:lnTo>
                  <a:lnTo>
                    <a:pt x="767171" y="846295"/>
                  </a:lnTo>
                  <a:lnTo>
                    <a:pt x="1527267" y="845660"/>
                  </a:lnTo>
                  <a:close/>
                </a:path>
                <a:path w="1535430" h="1308100">
                  <a:moveTo>
                    <a:pt x="7105" y="830420"/>
                  </a:moveTo>
                  <a:lnTo>
                    <a:pt x="756" y="830420"/>
                  </a:lnTo>
                  <a:lnTo>
                    <a:pt x="724" y="845660"/>
                  </a:lnTo>
                  <a:lnTo>
                    <a:pt x="7075" y="845660"/>
                  </a:lnTo>
                  <a:lnTo>
                    <a:pt x="7105" y="830420"/>
                  </a:lnTo>
                  <a:close/>
                </a:path>
                <a:path w="1535430" h="1308100">
                  <a:moveTo>
                    <a:pt x="1533653" y="830420"/>
                  </a:moveTo>
                  <a:lnTo>
                    <a:pt x="1527299" y="830420"/>
                  </a:lnTo>
                  <a:lnTo>
                    <a:pt x="1527267" y="845660"/>
                  </a:lnTo>
                  <a:lnTo>
                    <a:pt x="1533621" y="845660"/>
                  </a:lnTo>
                  <a:lnTo>
                    <a:pt x="1533653" y="830420"/>
                  </a:lnTo>
                  <a:close/>
                </a:path>
                <a:path w="1535430" h="1308100">
                  <a:moveTo>
                    <a:pt x="1442551" y="1304150"/>
                  </a:moveTo>
                  <a:lnTo>
                    <a:pt x="95081" y="1304150"/>
                  </a:lnTo>
                  <a:lnTo>
                    <a:pt x="95081" y="1304404"/>
                  </a:lnTo>
                  <a:lnTo>
                    <a:pt x="1438741" y="1307706"/>
                  </a:lnTo>
                  <a:lnTo>
                    <a:pt x="1438741" y="1306690"/>
                  </a:lnTo>
                  <a:lnTo>
                    <a:pt x="1441281" y="1306690"/>
                  </a:lnTo>
                  <a:lnTo>
                    <a:pt x="1441281" y="1305420"/>
                  </a:lnTo>
                  <a:lnTo>
                    <a:pt x="1442551" y="1305420"/>
                  </a:lnTo>
                  <a:lnTo>
                    <a:pt x="1442551" y="1304150"/>
                  </a:lnTo>
                  <a:close/>
                </a:path>
                <a:path w="1535430" h="1308100">
                  <a:moveTo>
                    <a:pt x="1445091" y="1301610"/>
                  </a:moveTo>
                  <a:lnTo>
                    <a:pt x="92541" y="1301610"/>
                  </a:lnTo>
                  <a:lnTo>
                    <a:pt x="92541" y="1304150"/>
                  </a:lnTo>
                  <a:lnTo>
                    <a:pt x="93811" y="1304150"/>
                  </a:lnTo>
                  <a:lnTo>
                    <a:pt x="93811" y="1302880"/>
                  </a:lnTo>
                  <a:lnTo>
                    <a:pt x="1445091" y="1302880"/>
                  </a:lnTo>
                  <a:lnTo>
                    <a:pt x="1445091" y="1301610"/>
                  </a:lnTo>
                  <a:close/>
                </a:path>
                <a:path w="1535430" h="1308100">
                  <a:moveTo>
                    <a:pt x="1445091" y="1302880"/>
                  </a:moveTo>
                  <a:lnTo>
                    <a:pt x="1443821" y="1302880"/>
                  </a:lnTo>
                  <a:lnTo>
                    <a:pt x="1443821" y="1304150"/>
                  </a:lnTo>
                  <a:lnTo>
                    <a:pt x="1445091" y="1304150"/>
                  </a:lnTo>
                  <a:lnTo>
                    <a:pt x="1445091" y="1302880"/>
                  </a:lnTo>
                  <a:close/>
                </a:path>
                <a:path w="1535430" h="1308100">
                  <a:moveTo>
                    <a:pt x="88731" y="1299197"/>
                  </a:moveTo>
                  <a:lnTo>
                    <a:pt x="88731" y="1300340"/>
                  </a:lnTo>
                  <a:lnTo>
                    <a:pt x="91271" y="1300340"/>
                  </a:lnTo>
                  <a:lnTo>
                    <a:pt x="91271" y="1301610"/>
                  </a:lnTo>
                  <a:lnTo>
                    <a:pt x="1447631" y="1301610"/>
                  </a:lnTo>
                  <a:lnTo>
                    <a:pt x="1447631" y="1301483"/>
                  </a:lnTo>
                  <a:lnTo>
                    <a:pt x="88731" y="1299197"/>
                  </a:lnTo>
                  <a:close/>
                </a:path>
                <a:path w="1535430" h="1308100">
                  <a:moveTo>
                    <a:pt x="1530181" y="1222850"/>
                  </a:moveTo>
                  <a:lnTo>
                    <a:pt x="1526526" y="1222850"/>
                  </a:lnTo>
                  <a:lnTo>
                    <a:pt x="1526516" y="1227930"/>
                  </a:lnTo>
                  <a:lnTo>
                    <a:pt x="1527641" y="1227930"/>
                  </a:lnTo>
                  <a:lnTo>
                    <a:pt x="1527641" y="1225390"/>
                  </a:lnTo>
                  <a:lnTo>
                    <a:pt x="1528911" y="1225390"/>
                  </a:lnTo>
                  <a:lnTo>
                    <a:pt x="1528911" y="1224120"/>
                  </a:lnTo>
                  <a:lnTo>
                    <a:pt x="1530181" y="1224120"/>
                  </a:lnTo>
                  <a:lnTo>
                    <a:pt x="1530181" y="1222850"/>
                  </a:lnTo>
                  <a:close/>
                </a:path>
                <a:path w="1535430" h="1308100">
                  <a:moveTo>
                    <a:pt x="6331" y="1222850"/>
                  </a:moveTo>
                  <a:lnTo>
                    <a:pt x="6181" y="1222850"/>
                  </a:lnTo>
                  <a:lnTo>
                    <a:pt x="6181" y="1224120"/>
                  </a:lnTo>
                  <a:lnTo>
                    <a:pt x="6329" y="1224120"/>
                  </a:lnTo>
                  <a:lnTo>
                    <a:pt x="6331" y="1222850"/>
                  </a:lnTo>
                  <a:close/>
                </a:path>
                <a:path w="1535430" h="1308100">
                  <a:moveTo>
                    <a:pt x="4911" y="1221580"/>
                  </a:moveTo>
                  <a:lnTo>
                    <a:pt x="3641" y="1221580"/>
                  </a:lnTo>
                  <a:lnTo>
                    <a:pt x="3641" y="1222850"/>
                  </a:lnTo>
                  <a:lnTo>
                    <a:pt x="4911" y="1222850"/>
                  </a:lnTo>
                  <a:lnTo>
                    <a:pt x="4911" y="1221580"/>
                  </a:lnTo>
                  <a:close/>
                </a:path>
                <a:path w="1535430" h="1308100">
                  <a:moveTo>
                    <a:pt x="1532721" y="1221580"/>
                  </a:moveTo>
                  <a:lnTo>
                    <a:pt x="1531451" y="1221580"/>
                  </a:lnTo>
                  <a:lnTo>
                    <a:pt x="1531451" y="1222850"/>
                  </a:lnTo>
                  <a:lnTo>
                    <a:pt x="1532721" y="1222850"/>
                  </a:lnTo>
                  <a:lnTo>
                    <a:pt x="1532721" y="1221580"/>
                  </a:lnTo>
                  <a:close/>
                </a:path>
                <a:path w="1535430" h="1308100">
                  <a:moveTo>
                    <a:pt x="6344" y="1216500"/>
                  </a:moveTo>
                  <a:lnTo>
                    <a:pt x="2" y="1216500"/>
                  </a:lnTo>
                  <a:lnTo>
                    <a:pt x="0" y="1217770"/>
                  </a:lnTo>
                  <a:lnTo>
                    <a:pt x="1101" y="1217770"/>
                  </a:lnTo>
                  <a:lnTo>
                    <a:pt x="1101" y="1219040"/>
                  </a:lnTo>
                  <a:lnTo>
                    <a:pt x="2371" y="1219040"/>
                  </a:lnTo>
                  <a:lnTo>
                    <a:pt x="2371" y="1221580"/>
                  </a:lnTo>
                  <a:lnTo>
                    <a:pt x="6334" y="1221580"/>
                  </a:lnTo>
                  <a:lnTo>
                    <a:pt x="6344" y="1216500"/>
                  </a:lnTo>
                  <a:close/>
                </a:path>
                <a:path w="1535430" h="1308100">
                  <a:moveTo>
                    <a:pt x="1532899" y="1216500"/>
                  </a:moveTo>
                  <a:lnTo>
                    <a:pt x="1526538" y="1216500"/>
                  </a:lnTo>
                  <a:lnTo>
                    <a:pt x="1526529" y="1221580"/>
                  </a:lnTo>
                  <a:lnTo>
                    <a:pt x="1532889" y="1221580"/>
                  </a:lnTo>
                  <a:lnTo>
                    <a:pt x="1532899" y="1216500"/>
                  </a:lnTo>
                  <a:close/>
                </a:path>
                <a:path w="1535430" h="1308100">
                  <a:moveTo>
                    <a:pt x="6356" y="1210150"/>
                  </a:moveTo>
                  <a:lnTo>
                    <a:pt x="14" y="1210150"/>
                  </a:lnTo>
                  <a:lnTo>
                    <a:pt x="4" y="1215230"/>
                  </a:lnTo>
                  <a:lnTo>
                    <a:pt x="6346" y="1215230"/>
                  </a:lnTo>
                  <a:lnTo>
                    <a:pt x="6356" y="1210150"/>
                  </a:lnTo>
                  <a:close/>
                </a:path>
                <a:path w="1535430" h="1308100">
                  <a:moveTo>
                    <a:pt x="1532912" y="1210150"/>
                  </a:moveTo>
                  <a:lnTo>
                    <a:pt x="1526551" y="1210150"/>
                  </a:lnTo>
                  <a:lnTo>
                    <a:pt x="1526541" y="1215230"/>
                  </a:lnTo>
                  <a:lnTo>
                    <a:pt x="1532902" y="1215230"/>
                  </a:lnTo>
                  <a:lnTo>
                    <a:pt x="1532912" y="1210150"/>
                  </a:lnTo>
                  <a:close/>
                </a:path>
                <a:path w="1535430" h="1308100">
                  <a:moveTo>
                    <a:pt x="6368" y="1203800"/>
                  </a:moveTo>
                  <a:lnTo>
                    <a:pt x="27" y="1203800"/>
                  </a:lnTo>
                  <a:lnTo>
                    <a:pt x="17" y="1208880"/>
                  </a:lnTo>
                  <a:lnTo>
                    <a:pt x="6358" y="1208880"/>
                  </a:lnTo>
                  <a:lnTo>
                    <a:pt x="6368" y="1203800"/>
                  </a:lnTo>
                  <a:close/>
                </a:path>
                <a:path w="1535430" h="1308100">
                  <a:moveTo>
                    <a:pt x="1532924" y="1203800"/>
                  </a:moveTo>
                  <a:lnTo>
                    <a:pt x="1526563" y="1203800"/>
                  </a:lnTo>
                  <a:lnTo>
                    <a:pt x="1526553" y="1208880"/>
                  </a:lnTo>
                  <a:lnTo>
                    <a:pt x="1532914" y="1208880"/>
                  </a:lnTo>
                  <a:lnTo>
                    <a:pt x="1532924" y="1203800"/>
                  </a:lnTo>
                  <a:close/>
                </a:path>
                <a:path w="1535430" h="1308100">
                  <a:moveTo>
                    <a:pt x="6381" y="1197450"/>
                  </a:moveTo>
                  <a:lnTo>
                    <a:pt x="39" y="1197450"/>
                  </a:lnTo>
                  <a:lnTo>
                    <a:pt x="29" y="1202530"/>
                  </a:lnTo>
                  <a:lnTo>
                    <a:pt x="6371" y="1202530"/>
                  </a:lnTo>
                  <a:lnTo>
                    <a:pt x="6381" y="1197450"/>
                  </a:lnTo>
                  <a:close/>
                </a:path>
                <a:path w="1535430" h="1308100">
                  <a:moveTo>
                    <a:pt x="1532936" y="1197450"/>
                  </a:moveTo>
                  <a:lnTo>
                    <a:pt x="1526576" y="1197450"/>
                  </a:lnTo>
                  <a:lnTo>
                    <a:pt x="1526566" y="1202530"/>
                  </a:lnTo>
                  <a:lnTo>
                    <a:pt x="1532926" y="1202530"/>
                  </a:lnTo>
                  <a:lnTo>
                    <a:pt x="1532936" y="1197450"/>
                  </a:lnTo>
                  <a:close/>
                </a:path>
                <a:path w="1535430" h="1308100">
                  <a:moveTo>
                    <a:pt x="6393" y="1191100"/>
                  </a:moveTo>
                  <a:lnTo>
                    <a:pt x="51" y="1191100"/>
                  </a:lnTo>
                  <a:lnTo>
                    <a:pt x="42" y="1196180"/>
                  </a:lnTo>
                  <a:lnTo>
                    <a:pt x="6383" y="1196180"/>
                  </a:lnTo>
                  <a:lnTo>
                    <a:pt x="6393" y="1191100"/>
                  </a:lnTo>
                  <a:close/>
                </a:path>
                <a:path w="1535430" h="1308100">
                  <a:moveTo>
                    <a:pt x="1532949" y="1191100"/>
                  </a:moveTo>
                  <a:lnTo>
                    <a:pt x="1526588" y="1191100"/>
                  </a:lnTo>
                  <a:lnTo>
                    <a:pt x="1526578" y="1196180"/>
                  </a:lnTo>
                  <a:lnTo>
                    <a:pt x="1532939" y="1196180"/>
                  </a:lnTo>
                  <a:lnTo>
                    <a:pt x="1532949" y="1191100"/>
                  </a:lnTo>
                  <a:close/>
                </a:path>
                <a:path w="1535430" h="1308100">
                  <a:moveTo>
                    <a:pt x="6406" y="1184750"/>
                  </a:moveTo>
                  <a:lnTo>
                    <a:pt x="64" y="1184750"/>
                  </a:lnTo>
                  <a:lnTo>
                    <a:pt x="54" y="1189830"/>
                  </a:lnTo>
                  <a:lnTo>
                    <a:pt x="6396" y="1189830"/>
                  </a:lnTo>
                  <a:lnTo>
                    <a:pt x="6406" y="1184750"/>
                  </a:lnTo>
                  <a:close/>
                </a:path>
                <a:path w="1535430" h="1308100">
                  <a:moveTo>
                    <a:pt x="1532961" y="1184750"/>
                  </a:moveTo>
                  <a:lnTo>
                    <a:pt x="1526601" y="1184750"/>
                  </a:lnTo>
                  <a:lnTo>
                    <a:pt x="1526591" y="1189830"/>
                  </a:lnTo>
                  <a:lnTo>
                    <a:pt x="1532951" y="1189830"/>
                  </a:lnTo>
                  <a:lnTo>
                    <a:pt x="1532961" y="1184750"/>
                  </a:lnTo>
                  <a:close/>
                </a:path>
                <a:path w="1535430" h="1308100">
                  <a:moveTo>
                    <a:pt x="6418" y="1178400"/>
                  </a:moveTo>
                  <a:lnTo>
                    <a:pt x="76" y="1178400"/>
                  </a:lnTo>
                  <a:lnTo>
                    <a:pt x="66" y="1183480"/>
                  </a:lnTo>
                  <a:lnTo>
                    <a:pt x="6408" y="1183480"/>
                  </a:lnTo>
                  <a:lnTo>
                    <a:pt x="6418" y="1178400"/>
                  </a:lnTo>
                  <a:close/>
                </a:path>
                <a:path w="1535430" h="1308100">
                  <a:moveTo>
                    <a:pt x="1532973" y="1178400"/>
                  </a:moveTo>
                  <a:lnTo>
                    <a:pt x="1526613" y="1178400"/>
                  </a:lnTo>
                  <a:lnTo>
                    <a:pt x="1526603" y="1183480"/>
                  </a:lnTo>
                  <a:lnTo>
                    <a:pt x="1532963" y="1183480"/>
                  </a:lnTo>
                  <a:lnTo>
                    <a:pt x="1532973" y="1178400"/>
                  </a:lnTo>
                  <a:close/>
                </a:path>
                <a:path w="1535430" h="1308100">
                  <a:moveTo>
                    <a:pt x="6431" y="1172050"/>
                  </a:moveTo>
                  <a:lnTo>
                    <a:pt x="89" y="1172050"/>
                  </a:lnTo>
                  <a:lnTo>
                    <a:pt x="79" y="1177130"/>
                  </a:lnTo>
                  <a:lnTo>
                    <a:pt x="6421" y="1177130"/>
                  </a:lnTo>
                  <a:lnTo>
                    <a:pt x="6431" y="1172050"/>
                  </a:lnTo>
                  <a:close/>
                </a:path>
                <a:path w="1535430" h="1308100">
                  <a:moveTo>
                    <a:pt x="1532986" y="1172050"/>
                  </a:moveTo>
                  <a:lnTo>
                    <a:pt x="1526626" y="1172050"/>
                  </a:lnTo>
                  <a:lnTo>
                    <a:pt x="1526616" y="1177130"/>
                  </a:lnTo>
                  <a:lnTo>
                    <a:pt x="1532976" y="1177130"/>
                  </a:lnTo>
                  <a:lnTo>
                    <a:pt x="1532986" y="1172050"/>
                  </a:lnTo>
                  <a:close/>
                </a:path>
                <a:path w="1535430" h="1308100">
                  <a:moveTo>
                    <a:pt x="6443" y="1165700"/>
                  </a:moveTo>
                  <a:lnTo>
                    <a:pt x="101" y="1165700"/>
                  </a:lnTo>
                  <a:lnTo>
                    <a:pt x="91" y="1170780"/>
                  </a:lnTo>
                  <a:lnTo>
                    <a:pt x="6433" y="1170780"/>
                  </a:lnTo>
                  <a:lnTo>
                    <a:pt x="6443" y="1165700"/>
                  </a:lnTo>
                  <a:close/>
                </a:path>
                <a:path w="1535430" h="1308100">
                  <a:moveTo>
                    <a:pt x="1532998" y="1165700"/>
                  </a:moveTo>
                  <a:lnTo>
                    <a:pt x="1526638" y="1165700"/>
                  </a:lnTo>
                  <a:lnTo>
                    <a:pt x="1526628" y="1170780"/>
                  </a:lnTo>
                  <a:lnTo>
                    <a:pt x="1532988" y="1170780"/>
                  </a:lnTo>
                  <a:lnTo>
                    <a:pt x="1532998" y="1165700"/>
                  </a:lnTo>
                  <a:close/>
                </a:path>
                <a:path w="1535430" h="1308100">
                  <a:moveTo>
                    <a:pt x="6456" y="1159350"/>
                  </a:moveTo>
                  <a:lnTo>
                    <a:pt x="113" y="1159350"/>
                  </a:lnTo>
                  <a:lnTo>
                    <a:pt x="103" y="1164430"/>
                  </a:lnTo>
                  <a:lnTo>
                    <a:pt x="6446" y="1164430"/>
                  </a:lnTo>
                  <a:lnTo>
                    <a:pt x="6456" y="1159350"/>
                  </a:lnTo>
                  <a:close/>
                </a:path>
                <a:path w="1535430" h="1308100">
                  <a:moveTo>
                    <a:pt x="1533010" y="1159350"/>
                  </a:moveTo>
                  <a:lnTo>
                    <a:pt x="1526651" y="1159350"/>
                  </a:lnTo>
                  <a:lnTo>
                    <a:pt x="1526641" y="1164430"/>
                  </a:lnTo>
                  <a:lnTo>
                    <a:pt x="1533001" y="1164430"/>
                  </a:lnTo>
                  <a:lnTo>
                    <a:pt x="1533010" y="1159350"/>
                  </a:lnTo>
                  <a:close/>
                </a:path>
                <a:path w="1535430" h="1308100">
                  <a:moveTo>
                    <a:pt x="6468" y="1153000"/>
                  </a:moveTo>
                  <a:lnTo>
                    <a:pt x="126" y="1153000"/>
                  </a:lnTo>
                  <a:lnTo>
                    <a:pt x="116" y="1158080"/>
                  </a:lnTo>
                  <a:lnTo>
                    <a:pt x="6458" y="1158080"/>
                  </a:lnTo>
                  <a:lnTo>
                    <a:pt x="6468" y="1153000"/>
                  </a:lnTo>
                  <a:close/>
                </a:path>
                <a:path w="1535430" h="1308100">
                  <a:moveTo>
                    <a:pt x="1533023" y="1153000"/>
                  </a:moveTo>
                  <a:lnTo>
                    <a:pt x="1526663" y="1153000"/>
                  </a:lnTo>
                  <a:lnTo>
                    <a:pt x="1526653" y="1158080"/>
                  </a:lnTo>
                  <a:lnTo>
                    <a:pt x="1533013" y="1158080"/>
                  </a:lnTo>
                  <a:lnTo>
                    <a:pt x="1533023" y="1153000"/>
                  </a:lnTo>
                  <a:close/>
                </a:path>
                <a:path w="1535430" h="1308100">
                  <a:moveTo>
                    <a:pt x="6481" y="1146650"/>
                  </a:moveTo>
                  <a:lnTo>
                    <a:pt x="138" y="1146650"/>
                  </a:lnTo>
                  <a:lnTo>
                    <a:pt x="128" y="1151730"/>
                  </a:lnTo>
                  <a:lnTo>
                    <a:pt x="6471" y="1151730"/>
                  </a:lnTo>
                  <a:lnTo>
                    <a:pt x="6481" y="1146650"/>
                  </a:lnTo>
                  <a:close/>
                </a:path>
                <a:path w="1535430" h="1308100">
                  <a:moveTo>
                    <a:pt x="1533035" y="1146650"/>
                  </a:moveTo>
                  <a:lnTo>
                    <a:pt x="1526676" y="1146650"/>
                  </a:lnTo>
                  <a:lnTo>
                    <a:pt x="1526666" y="1151730"/>
                  </a:lnTo>
                  <a:lnTo>
                    <a:pt x="1533025" y="1151730"/>
                  </a:lnTo>
                  <a:lnTo>
                    <a:pt x="1533035" y="1146650"/>
                  </a:lnTo>
                  <a:close/>
                </a:path>
                <a:path w="1535430" h="1308100">
                  <a:moveTo>
                    <a:pt x="6493" y="1140300"/>
                  </a:moveTo>
                  <a:lnTo>
                    <a:pt x="150" y="1140300"/>
                  </a:lnTo>
                  <a:lnTo>
                    <a:pt x="140" y="1145380"/>
                  </a:lnTo>
                  <a:lnTo>
                    <a:pt x="6483" y="1145380"/>
                  </a:lnTo>
                  <a:lnTo>
                    <a:pt x="6493" y="1140300"/>
                  </a:lnTo>
                  <a:close/>
                </a:path>
                <a:path w="1535430" h="1308100">
                  <a:moveTo>
                    <a:pt x="1533047" y="1140300"/>
                  </a:moveTo>
                  <a:lnTo>
                    <a:pt x="1526688" y="1140300"/>
                  </a:lnTo>
                  <a:lnTo>
                    <a:pt x="1526678" y="1145380"/>
                  </a:lnTo>
                  <a:lnTo>
                    <a:pt x="1533038" y="1145380"/>
                  </a:lnTo>
                  <a:lnTo>
                    <a:pt x="1533047" y="1140300"/>
                  </a:lnTo>
                  <a:close/>
                </a:path>
                <a:path w="1535430" h="1308100">
                  <a:moveTo>
                    <a:pt x="6518" y="1127600"/>
                  </a:moveTo>
                  <a:lnTo>
                    <a:pt x="175" y="1127600"/>
                  </a:lnTo>
                  <a:lnTo>
                    <a:pt x="153" y="1139030"/>
                  </a:lnTo>
                  <a:lnTo>
                    <a:pt x="6496" y="1139030"/>
                  </a:lnTo>
                  <a:lnTo>
                    <a:pt x="6518" y="1127600"/>
                  </a:lnTo>
                  <a:close/>
                </a:path>
                <a:path w="1535430" h="1308100">
                  <a:moveTo>
                    <a:pt x="1533072" y="1127600"/>
                  </a:moveTo>
                  <a:lnTo>
                    <a:pt x="1526713" y="1127600"/>
                  </a:lnTo>
                  <a:lnTo>
                    <a:pt x="1526691" y="1139030"/>
                  </a:lnTo>
                  <a:lnTo>
                    <a:pt x="1533050" y="1139030"/>
                  </a:lnTo>
                  <a:lnTo>
                    <a:pt x="1533072" y="1127600"/>
                  </a:lnTo>
                  <a:close/>
                </a:path>
                <a:path w="1535430" h="1308100">
                  <a:moveTo>
                    <a:pt x="6531" y="1121250"/>
                  </a:moveTo>
                  <a:lnTo>
                    <a:pt x="187" y="1121250"/>
                  </a:lnTo>
                  <a:lnTo>
                    <a:pt x="178" y="1126330"/>
                  </a:lnTo>
                  <a:lnTo>
                    <a:pt x="6521" y="1126330"/>
                  </a:lnTo>
                  <a:lnTo>
                    <a:pt x="6531" y="1121250"/>
                  </a:lnTo>
                  <a:close/>
                </a:path>
                <a:path w="1535430" h="1308100">
                  <a:moveTo>
                    <a:pt x="1533085" y="1121250"/>
                  </a:moveTo>
                  <a:lnTo>
                    <a:pt x="1526726" y="1121250"/>
                  </a:lnTo>
                  <a:lnTo>
                    <a:pt x="1526716" y="1126330"/>
                  </a:lnTo>
                  <a:lnTo>
                    <a:pt x="1533075" y="1126330"/>
                  </a:lnTo>
                  <a:lnTo>
                    <a:pt x="1533085" y="1121250"/>
                  </a:lnTo>
                  <a:close/>
                </a:path>
                <a:path w="1535430" h="1308100">
                  <a:moveTo>
                    <a:pt x="6556" y="1108550"/>
                  </a:moveTo>
                  <a:lnTo>
                    <a:pt x="212" y="1108550"/>
                  </a:lnTo>
                  <a:lnTo>
                    <a:pt x="190" y="1119980"/>
                  </a:lnTo>
                  <a:lnTo>
                    <a:pt x="6533" y="1119980"/>
                  </a:lnTo>
                  <a:lnTo>
                    <a:pt x="6556" y="1108550"/>
                  </a:lnTo>
                  <a:close/>
                </a:path>
                <a:path w="1535430" h="1308100">
                  <a:moveTo>
                    <a:pt x="1533109" y="1108550"/>
                  </a:moveTo>
                  <a:lnTo>
                    <a:pt x="1526751" y="1108550"/>
                  </a:lnTo>
                  <a:lnTo>
                    <a:pt x="1526728" y="1119980"/>
                  </a:lnTo>
                  <a:lnTo>
                    <a:pt x="1533087" y="1119980"/>
                  </a:lnTo>
                  <a:lnTo>
                    <a:pt x="1533109" y="1108550"/>
                  </a:lnTo>
                  <a:close/>
                </a:path>
                <a:path w="1535430" h="1308100">
                  <a:moveTo>
                    <a:pt x="6568" y="1102200"/>
                  </a:moveTo>
                  <a:lnTo>
                    <a:pt x="225" y="1102200"/>
                  </a:lnTo>
                  <a:lnTo>
                    <a:pt x="215" y="1107280"/>
                  </a:lnTo>
                  <a:lnTo>
                    <a:pt x="6558" y="1107280"/>
                  </a:lnTo>
                  <a:lnTo>
                    <a:pt x="6568" y="1102200"/>
                  </a:lnTo>
                  <a:close/>
                </a:path>
                <a:path w="1535430" h="1308100">
                  <a:moveTo>
                    <a:pt x="1533122" y="1102200"/>
                  </a:moveTo>
                  <a:lnTo>
                    <a:pt x="1526763" y="1102200"/>
                  </a:lnTo>
                  <a:lnTo>
                    <a:pt x="1526753" y="1107280"/>
                  </a:lnTo>
                  <a:lnTo>
                    <a:pt x="1533112" y="1107280"/>
                  </a:lnTo>
                  <a:lnTo>
                    <a:pt x="1533122" y="1102200"/>
                  </a:lnTo>
                  <a:close/>
                </a:path>
                <a:path w="1535430" h="1308100">
                  <a:moveTo>
                    <a:pt x="6593" y="1089500"/>
                  </a:moveTo>
                  <a:lnTo>
                    <a:pt x="249" y="1089500"/>
                  </a:lnTo>
                  <a:lnTo>
                    <a:pt x="227" y="1100930"/>
                  </a:lnTo>
                  <a:lnTo>
                    <a:pt x="6571" y="1100930"/>
                  </a:lnTo>
                  <a:lnTo>
                    <a:pt x="6593" y="1089500"/>
                  </a:lnTo>
                  <a:close/>
                </a:path>
                <a:path w="1535430" h="1308100">
                  <a:moveTo>
                    <a:pt x="1533146" y="1089500"/>
                  </a:moveTo>
                  <a:lnTo>
                    <a:pt x="1526788" y="1089500"/>
                  </a:lnTo>
                  <a:lnTo>
                    <a:pt x="1526766" y="1100930"/>
                  </a:lnTo>
                  <a:lnTo>
                    <a:pt x="1533124" y="1100930"/>
                  </a:lnTo>
                  <a:lnTo>
                    <a:pt x="1533146" y="1089500"/>
                  </a:lnTo>
                  <a:close/>
                </a:path>
                <a:path w="1535430" h="1308100">
                  <a:moveTo>
                    <a:pt x="6605" y="1083150"/>
                  </a:moveTo>
                  <a:lnTo>
                    <a:pt x="262" y="1083150"/>
                  </a:lnTo>
                  <a:lnTo>
                    <a:pt x="252" y="1088230"/>
                  </a:lnTo>
                  <a:lnTo>
                    <a:pt x="6596" y="1088230"/>
                  </a:lnTo>
                  <a:lnTo>
                    <a:pt x="6605" y="1083150"/>
                  </a:lnTo>
                  <a:close/>
                </a:path>
                <a:path w="1535430" h="1308100">
                  <a:moveTo>
                    <a:pt x="1533159" y="1083150"/>
                  </a:moveTo>
                  <a:lnTo>
                    <a:pt x="1526800" y="1083150"/>
                  </a:lnTo>
                  <a:lnTo>
                    <a:pt x="1526790" y="1088230"/>
                  </a:lnTo>
                  <a:lnTo>
                    <a:pt x="1533149" y="1088230"/>
                  </a:lnTo>
                  <a:lnTo>
                    <a:pt x="1533159" y="1083150"/>
                  </a:lnTo>
                  <a:close/>
                </a:path>
                <a:path w="1535430" h="1308100">
                  <a:moveTo>
                    <a:pt x="6620" y="1075530"/>
                  </a:moveTo>
                  <a:lnTo>
                    <a:pt x="277" y="1075530"/>
                  </a:lnTo>
                  <a:lnTo>
                    <a:pt x="264" y="1081880"/>
                  </a:lnTo>
                  <a:lnTo>
                    <a:pt x="6608" y="1081880"/>
                  </a:lnTo>
                  <a:lnTo>
                    <a:pt x="6620" y="1075530"/>
                  </a:lnTo>
                  <a:close/>
                </a:path>
                <a:path w="1535430" h="1308100">
                  <a:moveTo>
                    <a:pt x="1533173" y="1075530"/>
                  </a:moveTo>
                  <a:lnTo>
                    <a:pt x="1526815" y="1075530"/>
                  </a:lnTo>
                  <a:lnTo>
                    <a:pt x="1526803" y="1081880"/>
                  </a:lnTo>
                  <a:lnTo>
                    <a:pt x="1533161" y="1081880"/>
                  </a:lnTo>
                  <a:lnTo>
                    <a:pt x="1533173" y="1075530"/>
                  </a:lnTo>
                  <a:close/>
                </a:path>
                <a:path w="1535430" h="1308100">
                  <a:moveTo>
                    <a:pt x="6645" y="1062830"/>
                  </a:moveTo>
                  <a:lnTo>
                    <a:pt x="301" y="1062830"/>
                  </a:lnTo>
                  <a:lnTo>
                    <a:pt x="279" y="1074260"/>
                  </a:lnTo>
                  <a:lnTo>
                    <a:pt x="6623" y="1074260"/>
                  </a:lnTo>
                  <a:lnTo>
                    <a:pt x="6645" y="1062830"/>
                  </a:lnTo>
                  <a:close/>
                </a:path>
                <a:path w="1535430" h="1308100">
                  <a:moveTo>
                    <a:pt x="1533198" y="1062830"/>
                  </a:moveTo>
                  <a:lnTo>
                    <a:pt x="1526840" y="1062830"/>
                  </a:lnTo>
                  <a:lnTo>
                    <a:pt x="1526818" y="1074260"/>
                  </a:lnTo>
                  <a:lnTo>
                    <a:pt x="1533176" y="1074260"/>
                  </a:lnTo>
                  <a:lnTo>
                    <a:pt x="1533198" y="1062830"/>
                  </a:lnTo>
                  <a:close/>
                </a:path>
                <a:path w="1535430" h="1308100">
                  <a:moveTo>
                    <a:pt x="6683" y="1043780"/>
                  </a:moveTo>
                  <a:lnTo>
                    <a:pt x="338" y="1043780"/>
                  </a:lnTo>
                  <a:lnTo>
                    <a:pt x="304" y="1061560"/>
                  </a:lnTo>
                  <a:lnTo>
                    <a:pt x="6648" y="1061560"/>
                  </a:lnTo>
                  <a:lnTo>
                    <a:pt x="6683" y="1043780"/>
                  </a:lnTo>
                  <a:close/>
                </a:path>
                <a:path w="1535430" h="1308100">
                  <a:moveTo>
                    <a:pt x="1533235" y="1043780"/>
                  </a:moveTo>
                  <a:lnTo>
                    <a:pt x="1526878" y="1043780"/>
                  </a:lnTo>
                  <a:lnTo>
                    <a:pt x="1526843" y="1061560"/>
                  </a:lnTo>
                  <a:lnTo>
                    <a:pt x="1533201" y="1061560"/>
                  </a:lnTo>
                  <a:lnTo>
                    <a:pt x="1533235" y="1043780"/>
                  </a:lnTo>
                  <a:close/>
                </a:path>
                <a:path w="1535430" h="1308100">
                  <a:moveTo>
                    <a:pt x="6708" y="1031080"/>
                  </a:moveTo>
                  <a:lnTo>
                    <a:pt x="363" y="1031080"/>
                  </a:lnTo>
                  <a:lnTo>
                    <a:pt x="341" y="1042510"/>
                  </a:lnTo>
                  <a:lnTo>
                    <a:pt x="6685" y="1042510"/>
                  </a:lnTo>
                  <a:lnTo>
                    <a:pt x="6708" y="1031080"/>
                  </a:lnTo>
                  <a:close/>
                </a:path>
                <a:path w="1535430" h="1308100">
                  <a:moveTo>
                    <a:pt x="1533260" y="1031080"/>
                  </a:moveTo>
                  <a:lnTo>
                    <a:pt x="1526903" y="1031080"/>
                  </a:lnTo>
                  <a:lnTo>
                    <a:pt x="1526880" y="1042510"/>
                  </a:lnTo>
                  <a:lnTo>
                    <a:pt x="1533238" y="1042510"/>
                  </a:lnTo>
                  <a:lnTo>
                    <a:pt x="1533260" y="1031080"/>
                  </a:lnTo>
                  <a:close/>
                </a:path>
                <a:path w="1535430" h="1308100">
                  <a:moveTo>
                    <a:pt x="6720" y="1024730"/>
                  </a:moveTo>
                  <a:lnTo>
                    <a:pt x="375" y="1024730"/>
                  </a:lnTo>
                  <a:lnTo>
                    <a:pt x="366" y="1029810"/>
                  </a:lnTo>
                  <a:lnTo>
                    <a:pt x="6710" y="1029810"/>
                  </a:lnTo>
                  <a:lnTo>
                    <a:pt x="6720" y="1024730"/>
                  </a:lnTo>
                  <a:close/>
                </a:path>
                <a:path w="1535430" h="1308100">
                  <a:moveTo>
                    <a:pt x="1533272" y="1024730"/>
                  </a:moveTo>
                  <a:lnTo>
                    <a:pt x="1526915" y="1024730"/>
                  </a:lnTo>
                  <a:lnTo>
                    <a:pt x="1526905" y="1029810"/>
                  </a:lnTo>
                  <a:lnTo>
                    <a:pt x="1533262" y="1029810"/>
                  </a:lnTo>
                  <a:lnTo>
                    <a:pt x="1533272" y="1024730"/>
                  </a:lnTo>
                  <a:close/>
                </a:path>
                <a:path w="1535430" h="1308100">
                  <a:moveTo>
                    <a:pt x="6745" y="1012030"/>
                  </a:moveTo>
                  <a:lnTo>
                    <a:pt x="400" y="1012030"/>
                  </a:lnTo>
                  <a:lnTo>
                    <a:pt x="378" y="1023460"/>
                  </a:lnTo>
                  <a:lnTo>
                    <a:pt x="6723" y="1023460"/>
                  </a:lnTo>
                  <a:lnTo>
                    <a:pt x="6745" y="1012030"/>
                  </a:lnTo>
                  <a:close/>
                </a:path>
                <a:path w="1535430" h="1308100">
                  <a:moveTo>
                    <a:pt x="1533297" y="1012030"/>
                  </a:moveTo>
                  <a:lnTo>
                    <a:pt x="1526940" y="1012030"/>
                  </a:lnTo>
                  <a:lnTo>
                    <a:pt x="1526918" y="1023460"/>
                  </a:lnTo>
                  <a:lnTo>
                    <a:pt x="1533275" y="1023460"/>
                  </a:lnTo>
                  <a:lnTo>
                    <a:pt x="1533297" y="1012030"/>
                  </a:lnTo>
                  <a:close/>
                </a:path>
                <a:path w="1535430" h="1308100">
                  <a:moveTo>
                    <a:pt x="6770" y="999330"/>
                  </a:moveTo>
                  <a:lnTo>
                    <a:pt x="425" y="999330"/>
                  </a:lnTo>
                  <a:lnTo>
                    <a:pt x="403" y="1010760"/>
                  </a:lnTo>
                  <a:lnTo>
                    <a:pt x="6748" y="1010760"/>
                  </a:lnTo>
                  <a:lnTo>
                    <a:pt x="6770" y="999330"/>
                  </a:lnTo>
                  <a:close/>
                </a:path>
                <a:path w="1535430" h="1308100">
                  <a:moveTo>
                    <a:pt x="1533322" y="999330"/>
                  </a:moveTo>
                  <a:lnTo>
                    <a:pt x="1526965" y="999330"/>
                  </a:lnTo>
                  <a:lnTo>
                    <a:pt x="1526943" y="1010760"/>
                  </a:lnTo>
                  <a:lnTo>
                    <a:pt x="1533299" y="1010760"/>
                  </a:lnTo>
                  <a:lnTo>
                    <a:pt x="1533322" y="999330"/>
                  </a:lnTo>
                  <a:close/>
                </a:path>
              </a:pathLst>
            </a:custGeom>
            <a:solidFill>
              <a:srgbClr val="0050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47947" y="5181735"/>
              <a:ext cx="1522730" cy="1295400"/>
            </a:xfrm>
            <a:custGeom>
              <a:avLst/>
              <a:gdLst/>
              <a:ahLst/>
              <a:cxnLst/>
              <a:rect l="l" t="t" r="r" b="b"/>
              <a:pathLst>
                <a:path w="1522730" h="1295400">
                  <a:moveTo>
                    <a:pt x="83672" y="0"/>
                  </a:moveTo>
                  <a:lnTo>
                    <a:pt x="83672" y="1134"/>
                  </a:lnTo>
                  <a:lnTo>
                    <a:pt x="82402" y="1134"/>
                  </a:lnTo>
                  <a:lnTo>
                    <a:pt x="82402" y="2404"/>
                  </a:lnTo>
                  <a:lnTo>
                    <a:pt x="1442572" y="2404"/>
                  </a:lnTo>
                  <a:lnTo>
                    <a:pt x="1442572" y="2270"/>
                  </a:lnTo>
                  <a:lnTo>
                    <a:pt x="83672" y="0"/>
                  </a:lnTo>
                  <a:close/>
                </a:path>
                <a:path w="1522730" h="1295400">
                  <a:moveTo>
                    <a:pt x="1448922" y="6214"/>
                  </a:moveTo>
                  <a:lnTo>
                    <a:pt x="76052" y="6214"/>
                  </a:lnTo>
                  <a:lnTo>
                    <a:pt x="1450192" y="8642"/>
                  </a:lnTo>
                  <a:lnTo>
                    <a:pt x="1450192" y="7484"/>
                  </a:lnTo>
                  <a:lnTo>
                    <a:pt x="1448922" y="7484"/>
                  </a:lnTo>
                  <a:lnTo>
                    <a:pt x="1448922" y="6214"/>
                  </a:lnTo>
                  <a:close/>
                </a:path>
                <a:path w="1522730" h="1295400">
                  <a:moveTo>
                    <a:pt x="1446382" y="4944"/>
                  </a:moveTo>
                  <a:lnTo>
                    <a:pt x="77322" y="4944"/>
                  </a:lnTo>
                  <a:lnTo>
                    <a:pt x="77322" y="6214"/>
                  </a:lnTo>
                  <a:lnTo>
                    <a:pt x="1446382" y="6214"/>
                  </a:lnTo>
                  <a:lnTo>
                    <a:pt x="1446382" y="4944"/>
                  </a:lnTo>
                  <a:close/>
                </a:path>
                <a:path w="1522730" h="1295400">
                  <a:moveTo>
                    <a:pt x="1445112" y="3674"/>
                  </a:moveTo>
                  <a:lnTo>
                    <a:pt x="79862" y="3674"/>
                  </a:lnTo>
                  <a:lnTo>
                    <a:pt x="79862" y="4944"/>
                  </a:lnTo>
                  <a:lnTo>
                    <a:pt x="1445112" y="4944"/>
                  </a:lnTo>
                  <a:lnTo>
                    <a:pt x="1445112" y="3674"/>
                  </a:lnTo>
                  <a:close/>
                </a:path>
                <a:path w="1522730" h="1295400">
                  <a:moveTo>
                    <a:pt x="1443842" y="2404"/>
                  </a:moveTo>
                  <a:lnTo>
                    <a:pt x="81132" y="2404"/>
                  </a:lnTo>
                  <a:lnTo>
                    <a:pt x="81132" y="3674"/>
                  </a:lnTo>
                  <a:lnTo>
                    <a:pt x="1443842" y="3674"/>
                  </a:lnTo>
                  <a:lnTo>
                    <a:pt x="1443842" y="2404"/>
                  </a:lnTo>
                  <a:close/>
                </a:path>
                <a:path w="1522730" h="1295400">
                  <a:moveTo>
                    <a:pt x="8619" y="68444"/>
                  </a:moveTo>
                  <a:lnTo>
                    <a:pt x="7472" y="68444"/>
                  </a:lnTo>
                  <a:lnTo>
                    <a:pt x="7472" y="69714"/>
                  </a:lnTo>
                  <a:lnTo>
                    <a:pt x="6202" y="69714"/>
                  </a:lnTo>
                  <a:lnTo>
                    <a:pt x="6202" y="70984"/>
                  </a:lnTo>
                  <a:lnTo>
                    <a:pt x="8614" y="70984"/>
                  </a:lnTo>
                  <a:lnTo>
                    <a:pt x="8619" y="68444"/>
                  </a:lnTo>
                  <a:close/>
                </a:path>
                <a:path w="1522730" h="1295400">
                  <a:moveTo>
                    <a:pt x="1517502" y="69714"/>
                  </a:moveTo>
                  <a:lnTo>
                    <a:pt x="1516111" y="69714"/>
                  </a:lnTo>
                  <a:lnTo>
                    <a:pt x="1516109" y="70984"/>
                  </a:lnTo>
                  <a:lnTo>
                    <a:pt x="1517502" y="70984"/>
                  </a:lnTo>
                  <a:lnTo>
                    <a:pt x="1517502" y="69714"/>
                  </a:lnTo>
                  <a:close/>
                </a:path>
                <a:path w="1522730" h="1295400">
                  <a:moveTo>
                    <a:pt x="1516232" y="68444"/>
                  </a:moveTo>
                  <a:lnTo>
                    <a:pt x="1516111" y="69714"/>
                  </a:lnTo>
                  <a:lnTo>
                    <a:pt x="1516232" y="68444"/>
                  </a:lnTo>
                  <a:close/>
                </a:path>
                <a:path w="1522730" h="1295400">
                  <a:moveTo>
                    <a:pt x="8614" y="70984"/>
                  </a:moveTo>
                  <a:lnTo>
                    <a:pt x="4932" y="70984"/>
                  </a:lnTo>
                  <a:lnTo>
                    <a:pt x="4932" y="72254"/>
                  </a:lnTo>
                  <a:lnTo>
                    <a:pt x="3662" y="72254"/>
                  </a:lnTo>
                  <a:lnTo>
                    <a:pt x="3662" y="73524"/>
                  </a:lnTo>
                  <a:lnTo>
                    <a:pt x="8609" y="73524"/>
                  </a:lnTo>
                  <a:lnTo>
                    <a:pt x="8614" y="70984"/>
                  </a:lnTo>
                  <a:close/>
                </a:path>
                <a:path w="1522730" h="1295400">
                  <a:moveTo>
                    <a:pt x="1518772" y="70984"/>
                  </a:moveTo>
                  <a:lnTo>
                    <a:pt x="1516109" y="70984"/>
                  </a:lnTo>
                  <a:lnTo>
                    <a:pt x="1516104" y="73524"/>
                  </a:lnTo>
                  <a:lnTo>
                    <a:pt x="1520042" y="73524"/>
                  </a:lnTo>
                  <a:lnTo>
                    <a:pt x="1520042" y="72254"/>
                  </a:lnTo>
                  <a:lnTo>
                    <a:pt x="1518772" y="72254"/>
                  </a:lnTo>
                  <a:lnTo>
                    <a:pt x="1518772" y="70984"/>
                  </a:lnTo>
                  <a:close/>
                </a:path>
                <a:path w="1522730" h="1295400">
                  <a:moveTo>
                    <a:pt x="8609" y="73524"/>
                  </a:moveTo>
                  <a:lnTo>
                    <a:pt x="2392" y="73524"/>
                  </a:lnTo>
                  <a:lnTo>
                    <a:pt x="2392" y="74794"/>
                  </a:lnTo>
                  <a:lnTo>
                    <a:pt x="2245" y="74794"/>
                  </a:lnTo>
                  <a:lnTo>
                    <a:pt x="2223" y="86224"/>
                  </a:lnTo>
                  <a:lnTo>
                    <a:pt x="8583" y="86224"/>
                  </a:lnTo>
                  <a:lnTo>
                    <a:pt x="8609" y="73524"/>
                  </a:lnTo>
                  <a:close/>
                </a:path>
                <a:path w="1522730" h="1295400">
                  <a:moveTo>
                    <a:pt x="1521312" y="73524"/>
                  </a:moveTo>
                  <a:lnTo>
                    <a:pt x="1516104" y="73524"/>
                  </a:lnTo>
                  <a:lnTo>
                    <a:pt x="1516079" y="86224"/>
                  </a:lnTo>
                  <a:lnTo>
                    <a:pt x="1522418" y="86224"/>
                  </a:lnTo>
                  <a:lnTo>
                    <a:pt x="1522440" y="74794"/>
                  </a:lnTo>
                  <a:lnTo>
                    <a:pt x="1521312" y="74794"/>
                  </a:lnTo>
                  <a:lnTo>
                    <a:pt x="1521312" y="73524"/>
                  </a:lnTo>
                  <a:close/>
                </a:path>
                <a:path w="1522730" h="1295400">
                  <a:moveTo>
                    <a:pt x="8583" y="86224"/>
                  </a:moveTo>
                  <a:lnTo>
                    <a:pt x="2223" y="86224"/>
                  </a:lnTo>
                  <a:lnTo>
                    <a:pt x="2215" y="90034"/>
                  </a:lnTo>
                  <a:lnTo>
                    <a:pt x="8576" y="90034"/>
                  </a:lnTo>
                  <a:lnTo>
                    <a:pt x="8583" y="86224"/>
                  </a:lnTo>
                  <a:close/>
                </a:path>
                <a:path w="1522730" h="1295400">
                  <a:moveTo>
                    <a:pt x="1522418" y="86224"/>
                  </a:moveTo>
                  <a:lnTo>
                    <a:pt x="1516079" y="86224"/>
                  </a:lnTo>
                  <a:lnTo>
                    <a:pt x="1516071" y="90034"/>
                  </a:lnTo>
                  <a:lnTo>
                    <a:pt x="1522410" y="90034"/>
                  </a:lnTo>
                  <a:lnTo>
                    <a:pt x="1522418" y="86224"/>
                  </a:lnTo>
                  <a:close/>
                </a:path>
                <a:path w="1522730" h="1295400">
                  <a:moveTo>
                    <a:pt x="8576" y="90034"/>
                  </a:moveTo>
                  <a:lnTo>
                    <a:pt x="2215" y="90034"/>
                  </a:lnTo>
                  <a:lnTo>
                    <a:pt x="2198" y="98924"/>
                  </a:lnTo>
                  <a:lnTo>
                    <a:pt x="8558" y="98924"/>
                  </a:lnTo>
                  <a:lnTo>
                    <a:pt x="8576" y="90034"/>
                  </a:lnTo>
                  <a:close/>
                </a:path>
                <a:path w="1522730" h="1295400">
                  <a:moveTo>
                    <a:pt x="1522410" y="90034"/>
                  </a:moveTo>
                  <a:lnTo>
                    <a:pt x="1516071" y="90034"/>
                  </a:lnTo>
                  <a:lnTo>
                    <a:pt x="1516053" y="98924"/>
                  </a:lnTo>
                  <a:lnTo>
                    <a:pt x="1522393" y="98924"/>
                  </a:lnTo>
                  <a:lnTo>
                    <a:pt x="1522410" y="90034"/>
                  </a:lnTo>
                  <a:close/>
                </a:path>
                <a:path w="1522730" h="1295400">
                  <a:moveTo>
                    <a:pt x="8558" y="98924"/>
                  </a:moveTo>
                  <a:lnTo>
                    <a:pt x="2198" y="98924"/>
                  </a:lnTo>
                  <a:lnTo>
                    <a:pt x="2178" y="109084"/>
                  </a:lnTo>
                  <a:lnTo>
                    <a:pt x="8538" y="109084"/>
                  </a:lnTo>
                  <a:lnTo>
                    <a:pt x="8558" y="98924"/>
                  </a:lnTo>
                  <a:close/>
                </a:path>
                <a:path w="1522730" h="1295400">
                  <a:moveTo>
                    <a:pt x="1522393" y="98924"/>
                  </a:moveTo>
                  <a:lnTo>
                    <a:pt x="1516053" y="98924"/>
                  </a:lnTo>
                  <a:lnTo>
                    <a:pt x="1516033" y="109084"/>
                  </a:lnTo>
                  <a:lnTo>
                    <a:pt x="1522373" y="109084"/>
                  </a:lnTo>
                  <a:lnTo>
                    <a:pt x="1522393" y="98924"/>
                  </a:lnTo>
                  <a:close/>
                </a:path>
                <a:path w="1522730" h="1295400">
                  <a:moveTo>
                    <a:pt x="8538" y="109084"/>
                  </a:moveTo>
                  <a:lnTo>
                    <a:pt x="2178" y="109084"/>
                  </a:lnTo>
                  <a:lnTo>
                    <a:pt x="2165" y="115434"/>
                  </a:lnTo>
                  <a:lnTo>
                    <a:pt x="8525" y="115434"/>
                  </a:lnTo>
                  <a:lnTo>
                    <a:pt x="8538" y="109084"/>
                  </a:lnTo>
                  <a:close/>
                </a:path>
                <a:path w="1522730" h="1295400">
                  <a:moveTo>
                    <a:pt x="1522373" y="109084"/>
                  </a:moveTo>
                  <a:lnTo>
                    <a:pt x="1516033" y="109084"/>
                  </a:lnTo>
                  <a:lnTo>
                    <a:pt x="1516021" y="115434"/>
                  </a:lnTo>
                  <a:lnTo>
                    <a:pt x="1522360" y="115434"/>
                  </a:lnTo>
                  <a:lnTo>
                    <a:pt x="1522373" y="109084"/>
                  </a:lnTo>
                  <a:close/>
                </a:path>
                <a:path w="1522730" h="1295400">
                  <a:moveTo>
                    <a:pt x="8525" y="115434"/>
                  </a:moveTo>
                  <a:lnTo>
                    <a:pt x="2165" y="115434"/>
                  </a:lnTo>
                  <a:lnTo>
                    <a:pt x="2135" y="130674"/>
                  </a:lnTo>
                  <a:lnTo>
                    <a:pt x="8495" y="130674"/>
                  </a:lnTo>
                  <a:lnTo>
                    <a:pt x="8525" y="115434"/>
                  </a:lnTo>
                  <a:close/>
                </a:path>
                <a:path w="1522730" h="1295400">
                  <a:moveTo>
                    <a:pt x="1522360" y="115434"/>
                  </a:moveTo>
                  <a:lnTo>
                    <a:pt x="1516021" y="115434"/>
                  </a:lnTo>
                  <a:lnTo>
                    <a:pt x="1515990" y="130674"/>
                  </a:lnTo>
                  <a:lnTo>
                    <a:pt x="1522330" y="130674"/>
                  </a:lnTo>
                  <a:lnTo>
                    <a:pt x="1522360" y="115434"/>
                  </a:lnTo>
                  <a:close/>
                </a:path>
                <a:path w="1522730" h="1295400">
                  <a:moveTo>
                    <a:pt x="8495" y="130674"/>
                  </a:moveTo>
                  <a:lnTo>
                    <a:pt x="2135" y="130674"/>
                  </a:lnTo>
                  <a:lnTo>
                    <a:pt x="2098" y="149724"/>
                  </a:lnTo>
                  <a:lnTo>
                    <a:pt x="8457" y="149724"/>
                  </a:lnTo>
                  <a:lnTo>
                    <a:pt x="8495" y="130674"/>
                  </a:lnTo>
                  <a:close/>
                </a:path>
                <a:path w="1522730" h="1295400">
                  <a:moveTo>
                    <a:pt x="1522330" y="130674"/>
                  </a:moveTo>
                  <a:lnTo>
                    <a:pt x="1515990" y="130674"/>
                  </a:lnTo>
                  <a:lnTo>
                    <a:pt x="1515953" y="149724"/>
                  </a:lnTo>
                  <a:lnTo>
                    <a:pt x="1522293" y="149724"/>
                  </a:lnTo>
                  <a:lnTo>
                    <a:pt x="1522330" y="130674"/>
                  </a:lnTo>
                  <a:close/>
                </a:path>
                <a:path w="1522730" h="1295400">
                  <a:moveTo>
                    <a:pt x="8364" y="196841"/>
                  </a:moveTo>
                  <a:lnTo>
                    <a:pt x="2005" y="196841"/>
                  </a:lnTo>
                  <a:lnTo>
                    <a:pt x="1998" y="200524"/>
                  </a:lnTo>
                  <a:lnTo>
                    <a:pt x="8356" y="200524"/>
                  </a:lnTo>
                  <a:lnTo>
                    <a:pt x="8364" y="196841"/>
                  </a:lnTo>
                  <a:close/>
                </a:path>
                <a:path w="1522730" h="1295400">
                  <a:moveTo>
                    <a:pt x="1522201" y="196841"/>
                  </a:moveTo>
                  <a:lnTo>
                    <a:pt x="1515859" y="196841"/>
                  </a:lnTo>
                  <a:lnTo>
                    <a:pt x="1515852" y="200524"/>
                  </a:lnTo>
                  <a:lnTo>
                    <a:pt x="1522193" y="200524"/>
                  </a:lnTo>
                  <a:lnTo>
                    <a:pt x="1522201" y="196841"/>
                  </a:lnTo>
                  <a:close/>
                </a:path>
                <a:path w="1522730" h="1295400">
                  <a:moveTo>
                    <a:pt x="2006" y="196714"/>
                  </a:moveTo>
                  <a:close/>
                </a:path>
                <a:path w="1522730" h="1295400">
                  <a:moveTo>
                    <a:pt x="8364" y="196714"/>
                  </a:moveTo>
                  <a:lnTo>
                    <a:pt x="1515859" y="196840"/>
                  </a:lnTo>
                  <a:lnTo>
                    <a:pt x="8364" y="196714"/>
                  </a:lnTo>
                  <a:close/>
                </a:path>
                <a:path w="1522730" h="1295400">
                  <a:moveTo>
                    <a:pt x="1522206" y="194174"/>
                  </a:moveTo>
                  <a:lnTo>
                    <a:pt x="1515864" y="194174"/>
                  </a:lnTo>
                  <a:lnTo>
                    <a:pt x="1515859" y="196840"/>
                  </a:lnTo>
                  <a:lnTo>
                    <a:pt x="1522201" y="196841"/>
                  </a:lnTo>
                  <a:lnTo>
                    <a:pt x="1522206" y="194174"/>
                  </a:lnTo>
                  <a:close/>
                </a:path>
                <a:path w="1522730" h="1295400">
                  <a:moveTo>
                    <a:pt x="8369" y="194300"/>
                  </a:moveTo>
                  <a:lnTo>
                    <a:pt x="2011" y="194301"/>
                  </a:lnTo>
                  <a:lnTo>
                    <a:pt x="2006" y="196714"/>
                  </a:lnTo>
                  <a:lnTo>
                    <a:pt x="8364" y="196714"/>
                  </a:lnTo>
                  <a:lnTo>
                    <a:pt x="8369" y="194300"/>
                  </a:lnTo>
                  <a:close/>
                </a:path>
                <a:path w="1522730" h="1295400">
                  <a:moveTo>
                    <a:pt x="2021" y="189094"/>
                  </a:moveTo>
                  <a:lnTo>
                    <a:pt x="2011" y="194301"/>
                  </a:lnTo>
                  <a:lnTo>
                    <a:pt x="8369" y="194300"/>
                  </a:lnTo>
                  <a:lnTo>
                    <a:pt x="8377" y="190491"/>
                  </a:lnTo>
                  <a:lnTo>
                    <a:pt x="1515872" y="190491"/>
                  </a:lnTo>
                  <a:lnTo>
                    <a:pt x="8377" y="190364"/>
                  </a:lnTo>
                  <a:lnTo>
                    <a:pt x="8379" y="189094"/>
                  </a:lnTo>
                  <a:lnTo>
                    <a:pt x="2021" y="189094"/>
                  </a:lnTo>
                  <a:close/>
                </a:path>
                <a:path w="1522730" h="1295400">
                  <a:moveTo>
                    <a:pt x="1515874" y="189220"/>
                  </a:moveTo>
                  <a:lnTo>
                    <a:pt x="1515864" y="194174"/>
                  </a:lnTo>
                  <a:lnTo>
                    <a:pt x="1522206" y="194174"/>
                  </a:lnTo>
                  <a:lnTo>
                    <a:pt x="1522216" y="189221"/>
                  </a:lnTo>
                  <a:lnTo>
                    <a:pt x="1515874" y="189220"/>
                  </a:lnTo>
                  <a:close/>
                </a:path>
                <a:path w="1522730" h="1295400">
                  <a:moveTo>
                    <a:pt x="1522223" y="185411"/>
                  </a:moveTo>
                  <a:lnTo>
                    <a:pt x="1515882" y="185411"/>
                  </a:lnTo>
                  <a:lnTo>
                    <a:pt x="1515874" y="189220"/>
                  </a:lnTo>
                  <a:lnTo>
                    <a:pt x="1522216" y="189221"/>
                  </a:lnTo>
                  <a:lnTo>
                    <a:pt x="1522223" y="185411"/>
                  </a:lnTo>
                  <a:close/>
                </a:path>
                <a:path w="1522730" h="1295400">
                  <a:moveTo>
                    <a:pt x="8387" y="185411"/>
                  </a:moveTo>
                  <a:lnTo>
                    <a:pt x="2028" y="185411"/>
                  </a:lnTo>
                  <a:lnTo>
                    <a:pt x="2021" y="189094"/>
                  </a:lnTo>
                  <a:lnTo>
                    <a:pt x="8379" y="189094"/>
                  </a:lnTo>
                  <a:lnTo>
                    <a:pt x="8387" y="185411"/>
                  </a:lnTo>
                  <a:close/>
                </a:path>
                <a:path w="1522730" h="1295400">
                  <a:moveTo>
                    <a:pt x="1515882" y="185284"/>
                  </a:moveTo>
                  <a:lnTo>
                    <a:pt x="8387" y="185284"/>
                  </a:lnTo>
                  <a:lnTo>
                    <a:pt x="8387" y="185411"/>
                  </a:lnTo>
                  <a:lnTo>
                    <a:pt x="1515882" y="185284"/>
                  </a:lnTo>
                  <a:close/>
                </a:path>
                <a:path w="1522730" h="1295400">
                  <a:moveTo>
                    <a:pt x="8392" y="182871"/>
                  </a:moveTo>
                  <a:lnTo>
                    <a:pt x="2033" y="182871"/>
                  </a:lnTo>
                  <a:lnTo>
                    <a:pt x="2028" y="185284"/>
                  </a:lnTo>
                  <a:lnTo>
                    <a:pt x="8387" y="185284"/>
                  </a:lnTo>
                  <a:lnTo>
                    <a:pt x="8392" y="182871"/>
                  </a:lnTo>
                  <a:close/>
                </a:path>
                <a:path w="1522730" h="1295400">
                  <a:moveTo>
                    <a:pt x="1522228" y="182871"/>
                  </a:moveTo>
                  <a:lnTo>
                    <a:pt x="1515887" y="182871"/>
                  </a:lnTo>
                  <a:lnTo>
                    <a:pt x="1515882" y="185284"/>
                  </a:lnTo>
                  <a:lnTo>
                    <a:pt x="1522223" y="185284"/>
                  </a:lnTo>
                  <a:lnTo>
                    <a:pt x="1522228" y="182871"/>
                  </a:lnTo>
                  <a:close/>
                </a:path>
                <a:path w="1522730" h="1295400">
                  <a:moveTo>
                    <a:pt x="2033" y="182744"/>
                  </a:moveTo>
                  <a:lnTo>
                    <a:pt x="2033" y="182871"/>
                  </a:lnTo>
                  <a:lnTo>
                    <a:pt x="2033" y="182744"/>
                  </a:lnTo>
                  <a:close/>
                </a:path>
                <a:path w="1522730" h="1295400">
                  <a:moveTo>
                    <a:pt x="8392" y="182744"/>
                  </a:moveTo>
                  <a:lnTo>
                    <a:pt x="1515887" y="182870"/>
                  </a:lnTo>
                  <a:lnTo>
                    <a:pt x="8392" y="182744"/>
                  </a:lnTo>
                  <a:close/>
                </a:path>
                <a:path w="1522730" h="1295400">
                  <a:moveTo>
                    <a:pt x="1522230" y="181601"/>
                  </a:moveTo>
                  <a:lnTo>
                    <a:pt x="1515890" y="181601"/>
                  </a:lnTo>
                  <a:lnTo>
                    <a:pt x="1515887" y="182870"/>
                  </a:lnTo>
                  <a:lnTo>
                    <a:pt x="1522228" y="182871"/>
                  </a:lnTo>
                  <a:lnTo>
                    <a:pt x="1522230" y="181601"/>
                  </a:lnTo>
                  <a:close/>
                </a:path>
                <a:path w="1522730" h="1295400">
                  <a:moveTo>
                    <a:pt x="8394" y="181601"/>
                  </a:moveTo>
                  <a:lnTo>
                    <a:pt x="2035" y="181601"/>
                  </a:lnTo>
                  <a:lnTo>
                    <a:pt x="2033" y="182744"/>
                  </a:lnTo>
                  <a:lnTo>
                    <a:pt x="8392" y="182744"/>
                  </a:lnTo>
                  <a:lnTo>
                    <a:pt x="8394" y="181601"/>
                  </a:lnTo>
                  <a:close/>
                </a:path>
                <a:path w="1522730" h="1295400">
                  <a:moveTo>
                    <a:pt x="8394" y="181474"/>
                  </a:moveTo>
                  <a:lnTo>
                    <a:pt x="8394" y="181601"/>
                  </a:lnTo>
                  <a:lnTo>
                    <a:pt x="1515890" y="181601"/>
                  </a:lnTo>
                  <a:lnTo>
                    <a:pt x="8394" y="181474"/>
                  </a:lnTo>
                  <a:close/>
                </a:path>
                <a:path w="1522730" h="1295400">
                  <a:moveTo>
                    <a:pt x="8399" y="179060"/>
                  </a:moveTo>
                  <a:lnTo>
                    <a:pt x="2040" y="179061"/>
                  </a:lnTo>
                  <a:lnTo>
                    <a:pt x="2035" y="181474"/>
                  </a:lnTo>
                  <a:lnTo>
                    <a:pt x="8394" y="181474"/>
                  </a:lnTo>
                  <a:lnTo>
                    <a:pt x="8399" y="179060"/>
                  </a:lnTo>
                  <a:close/>
                </a:path>
                <a:path w="1522730" h="1295400">
                  <a:moveTo>
                    <a:pt x="1522235" y="178934"/>
                  </a:moveTo>
                  <a:lnTo>
                    <a:pt x="1515895" y="178934"/>
                  </a:lnTo>
                  <a:lnTo>
                    <a:pt x="1515890" y="181474"/>
                  </a:lnTo>
                  <a:lnTo>
                    <a:pt x="1522230" y="181474"/>
                  </a:lnTo>
                  <a:lnTo>
                    <a:pt x="1522235" y="178934"/>
                  </a:lnTo>
                  <a:close/>
                </a:path>
                <a:path w="1522730" h="1295400">
                  <a:moveTo>
                    <a:pt x="1515895" y="178934"/>
                  </a:moveTo>
                  <a:lnTo>
                    <a:pt x="8399" y="178934"/>
                  </a:lnTo>
                  <a:lnTo>
                    <a:pt x="1515895" y="178934"/>
                  </a:lnTo>
                  <a:close/>
                </a:path>
                <a:path w="1522730" h="1295400">
                  <a:moveTo>
                    <a:pt x="8402" y="177791"/>
                  </a:moveTo>
                  <a:lnTo>
                    <a:pt x="2043" y="177791"/>
                  </a:lnTo>
                  <a:lnTo>
                    <a:pt x="2040" y="178934"/>
                  </a:lnTo>
                  <a:lnTo>
                    <a:pt x="8399" y="178934"/>
                  </a:lnTo>
                  <a:lnTo>
                    <a:pt x="8402" y="177791"/>
                  </a:lnTo>
                  <a:close/>
                </a:path>
                <a:path w="1522730" h="1295400">
                  <a:moveTo>
                    <a:pt x="1522238" y="177791"/>
                  </a:moveTo>
                  <a:lnTo>
                    <a:pt x="1515897" y="177791"/>
                  </a:lnTo>
                  <a:lnTo>
                    <a:pt x="1515895" y="178934"/>
                  </a:lnTo>
                  <a:lnTo>
                    <a:pt x="1522235" y="178934"/>
                  </a:lnTo>
                  <a:lnTo>
                    <a:pt x="1522238" y="177791"/>
                  </a:lnTo>
                  <a:close/>
                </a:path>
                <a:path w="1522730" h="1295400">
                  <a:moveTo>
                    <a:pt x="2043" y="177664"/>
                  </a:moveTo>
                  <a:close/>
                </a:path>
                <a:path w="1522730" h="1295400">
                  <a:moveTo>
                    <a:pt x="8402" y="177664"/>
                  </a:moveTo>
                  <a:lnTo>
                    <a:pt x="1515897" y="177790"/>
                  </a:lnTo>
                  <a:lnTo>
                    <a:pt x="8402" y="177664"/>
                  </a:lnTo>
                  <a:close/>
                </a:path>
                <a:path w="1522730" h="1295400">
                  <a:moveTo>
                    <a:pt x="1522260" y="166361"/>
                  </a:moveTo>
                  <a:lnTo>
                    <a:pt x="1515920" y="166361"/>
                  </a:lnTo>
                  <a:lnTo>
                    <a:pt x="1515897" y="177790"/>
                  </a:lnTo>
                  <a:lnTo>
                    <a:pt x="1522238" y="177791"/>
                  </a:lnTo>
                  <a:lnTo>
                    <a:pt x="1522260" y="166361"/>
                  </a:lnTo>
                  <a:close/>
                </a:path>
                <a:path w="1522730" h="1295400">
                  <a:moveTo>
                    <a:pt x="8424" y="166361"/>
                  </a:moveTo>
                  <a:lnTo>
                    <a:pt x="2065" y="166361"/>
                  </a:lnTo>
                  <a:lnTo>
                    <a:pt x="2043" y="177664"/>
                  </a:lnTo>
                  <a:lnTo>
                    <a:pt x="8402" y="177664"/>
                  </a:lnTo>
                  <a:lnTo>
                    <a:pt x="8424" y="166361"/>
                  </a:lnTo>
                  <a:close/>
                </a:path>
                <a:path w="1522730" h="1295400">
                  <a:moveTo>
                    <a:pt x="8424" y="166234"/>
                  </a:moveTo>
                  <a:lnTo>
                    <a:pt x="8424" y="166361"/>
                  </a:lnTo>
                  <a:lnTo>
                    <a:pt x="1515920" y="166361"/>
                  </a:lnTo>
                  <a:lnTo>
                    <a:pt x="8424" y="166234"/>
                  </a:lnTo>
                  <a:close/>
                </a:path>
                <a:path w="1522730" h="1295400">
                  <a:moveTo>
                    <a:pt x="8432" y="162551"/>
                  </a:moveTo>
                  <a:lnTo>
                    <a:pt x="2073" y="162551"/>
                  </a:lnTo>
                  <a:lnTo>
                    <a:pt x="2065" y="166234"/>
                  </a:lnTo>
                  <a:lnTo>
                    <a:pt x="8424" y="166234"/>
                  </a:lnTo>
                  <a:lnTo>
                    <a:pt x="8432" y="162551"/>
                  </a:lnTo>
                  <a:close/>
                </a:path>
                <a:path w="1522730" h="1295400">
                  <a:moveTo>
                    <a:pt x="1522268" y="162551"/>
                  </a:moveTo>
                  <a:lnTo>
                    <a:pt x="1515927" y="162551"/>
                  </a:lnTo>
                  <a:lnTo>
                    <a:pt x="1515920" y="166234"/>
                  </a:lnTo>
                  <a:lnTo>
                    <a:pt x="1522260" y="166234"/>
                  </a:lnTo>
                  <a:lnTo>
                    <a:pt x="1522268" y="162551"/>
                  </a:lnTo>
                  <a:close/>
                </a:path>
                <a:path w="1522730" h="1295400">
                  <a:moveTo>
                    <a:pt x="1515927" y="162424"/>
                  </a:moveTo>
                  <a:lnTo>
                    <a:pt x="8432" y="162424"/>
                  </a:lnTo>
                  <a:lnTo>
                    <a:pt x="8432" y="162551"/>
                  </a:lnTo>
                  <a:lnTo>
                    <a:pt x="1515927" y="162424"/>
                  </a:lnTo>
                  <a:close/>
                </a:path>
                <a:path w="1522730" h="1295400">
                  <a:moveTo>
                    <a:pt x="8437" y="160010"/>
                  </a:moveTo>
                  <a:lnTo>
                    <a:pt x="2078" y="160011"/>
                  </a:lnTo>
                  <a:lnTo>
                    <a:pt x="2073" y="162424"/>
                  </a:lnTo>
                  <a:lnTo>
                    <a:pt x="8432" y="162424"/>
                  </a:lnTo>
                  <a:lnTo>
                    <a:pt x="8437" y="160010"/>
                  </a:lnTo>
                  <a:close/>
                </a:path>
                <a:path w="1522730" h="1295400">
                  <a:moveTo>
                    <a:pt x="1522273" y="159884"/>
                  </a:moveTo>
                  <a:lnTo>
                    <a:pt x="1515932" y="159884"/>
                  </a:lnTo>
                  <a:lnTo>
                    <a:pt x="1515927" y="162424"/>
                  </a:lnTo>
                  <a:lnTo>
                    <a:pt x="1522268" y="162424"/>
                  </a:lnTo>
                  <a:lnTo>
                    <a:pt x="1522273" y="159884"/>
                  </a:lnTo>
                  <a:close/>
                </a:path>
                <a:path w="1522730" h="1295400">
                  <a:moveTo>
                    <a:pt x="8452" y="152391"/>
                  </a:moveTo>
                  <a:lnTo>
                    <a:pt x="2093" y="152391"/>
                  </a:lnTo>
                  <a:lnTo>
                    <a:pt x="2078" y="160011"/>
                  </a:lnTo>
                  <a:lnTo>
                    <a:pt x="8437" y="160010"/>
                  </a:lnTo>
                  <a:lnTo>
                    <a:pt x="8452" y="152391"/>
                  </a:lnTo>
                  <a:close/>
                </a:path>
                <a:path w="1522730" h="1295400">
                  <a:moveTo>
                    <a:pt x="1522288" y="152391"/>
                  </a:moveTo>
                  <a:lnTo>
                    <a:pt x="1515948" y="152391"/>
                  </a:lnTo>
                  <a:lnTo>
                    <a:pt x="1515932" y="159884"/>
                  </a:lnTo>
                  <a:lnTo>
                    <a:pt x="1522273" y="159884"/>
                  </a:lnTo>
                  <a:lnTo>
                    <a:pt x="1522288" y="152391"/>
                  </a:lnTo>
                  <a:close/>
                </a:path>
                <a:path w="1522730" h="1295400">
                  <a:moveTo>
                    <a:pt x="1522293" y="149851"/>
                  </a:moveTo>
                  <a:lnTo>
                    <a:pt x="1515953" y="149851"/>
                  </a:lnTo>
                  <a:lnTo>
                    <a:pt x="1515948" y="152390"/>
                  </a:lnTo>
                  <a:lnTo>
                    <a:pt x="1522288" y="152391"/>
                  </a:lnTo>
                  <a:lnTo>
                    <a:pt x="1522293" y="149851"/>
                  </a:lnTo>
                  <a:close/>
                </a:path>
                <a:path w="1522730" h="1295400">
                  <a:moveTo>
                    <a:pt x="8452" y="152264"/>
                  </a:moveTo>
                  <a:lnTo>
                    <a:pt x="763329" y="152327"/>
                  </a:lnTo>
                  <a:lnTo>
                    <a:pt x="8452" y="152264"/>
                  </a:lnTo>
                  <a:close/>
                </a:path>
                <a:path w="1522730" h="1295400">
                  <a:moveTo>
                    <a:pt x="8457" y="149851"/>
                  </a:moveTo>
                  <a:lnTo>
                    <a:pt x="2098" y="149851"/>
                  </a:lnTo>
                  <a:lnTo>
                    <a:pt x="2093" y="152264"/>
                  </a:lnTo>
                  <a:lnTo>
                    <a:pt x="8452" y="152264"/>
                  </a:lnTo>
                  <a:lnTo>
                    <a:pt x="8457" y="149851"/>
                  </a:lnTo>
                  <a:close/>
                </a:path>
                <a:path w="1522730" h="1295400">
                  <a:moveTo>
                    <a:pt x="8356" y="200524"/>
                  </a:moveTo>
                  <a:lnTo>
                    <a:pt x="1998" y="200524"/>
                  </a:lnTo>
                  <a:lnTo>
                    <a:pt x="1991" y="204334"/>
                  </a:lnTo>
                  <a:lnTo>
                    <a:pt x="8349" y="204334"/>
                  </a:lnTo>
                  <a:lnTo>
                    <a:pt x="8356" y="200524"/>
                  </a:lnTo>
                  <a:close/>
                </a:path>
                <a:path w="1522730" h="1295400">
                  <a:moveTo>
                    <a:pt x="1522193" y="200524"/>
                  </a:moveTo>
                  <a:lnTo>
                    <a:pt x="1515852" y="200524"/>
                  </a:lnTo>
                  <a:lnTo>
                    <a:pt x="1515844" y="204334"/>
                  </a:lnTo>
                  <a:lnTo>
                    <a:pt x="1522186" y="204334"/>
                  </a:lnTo>
                  <a:lnTo>
                    <a:pt x="1522193" y="200524"/>
                  </a:lnTo>
                  <a:close/>
                </a:path>
                <a:path w="1522730" h="1295400">
                  <a:moveTo>
                    <a:pt x="8349" y="204334"/>
                  </a:moveTo>
                  <a:lnTo>
                    <a:pt x="1991" y="204334"/>
                  </a:lnTo>
                  <a:lnTo>
                    <a:pt x="1961" y="219574"/>
                  </a:lnTo>
                  <a:lnTo>
                    <a:pt x="8319" y="219574"/>
                  </a:lnTo>
                  <a:lnTo>
                    <a:pt x="8349" y="204334"/>
                  </a:lnTo>
                  <a:close/>
                </a:path>
                <a:path w="1522730" h="1295400">
                  <a:moveTo>
                    <a:pt x="1522186" y="204334"/>
                  </a:moveTo>
                  <a:lnTo>
                    <a:pt x="1515844" y="204334"/>
                  </a:lnTo>
                  <a:lnTo>
                    <a:pt x="1515814" y="219574"/>
                  </a:lnTo>
                  <a:lnTo>
                    <a:pt x="1522156" y="219574"/>
                  </a:lnTo>
                  <a:lnTo>
                    <a:pt x="1522186" y="204334"/>
                  </a:lnTo>
                  <a:close/>
                </a:path>
                <a:path w="1522730" h="1295400">
                  <a:moveTo>
                    <a:pt x="8319" y="219574"/>
                  </a:moveTo>
                  <a:lnTo>
                    <a:pt x="1961" y="219574"/>
                  </a:lnTo>
                  <a:lnTo>
                    <a:pt x="1853" y="274184"/>
                  </a:lnTo>
                  <a:lnTo>
                    <a:pt x="8210" y="274184"/>
                  </a:lnTo>
                  <a:lnTo>
                    <a:pt x="8319" y="219574"/>
                  </a:lnTo>
                  <a:close/>
                </a:path>
                <a:path w="1522730" h="1295400">
                  <a:moveTo>
                    <a:pt x="1522156" y="219574"/>
                  </a:moveTo>
                  <a:lnTo>
                    <a:pt x="1515814" y="219574"/>
                  </a:lnTo>
                  <a:lnTo>
                    <a:pt x="1515706" y="274184"/>
                  </a:lnTo>
                  <a:lnTo>
                    <a:pt x="1522048" y="274184"/>
                  </a:lnTo>
                  <a:lnTo>
                    <a:pt x="1522156" y="219574"/>
                  </a:lnTo>
                  <a:close/>
                </a:path>
                <a:path w="1522730" h="1295400">
                  <a:moveTo>
                    <a:pt x="8210" y="274184"/>
                  </a:moveTo>
                  <a:lnTo>
                    <a:pt x="1853" y="274184"/>
                  </a:lnTo>
                  <a:lnTo>
                    <a:pt x="1791" y="305934"/>
                  </a:lnTo>
                  <a:lnTo>
                    <a:pt x="8147" y="305934"/>
                  </a:lnTo>
                  <a:lnTo>
                    <a:pt x="8210" y="274184"/>
                  </a:lnTo>
                  <a:close/>
                </a:path>
                <a:path w="1522730" h="1295400">
                  <a:moveTo>
                    <a:pt x="1522048" y="274184"/>
                  </a:moveTo>
                  <a:lnTo>
                    <a:pt x="1515706" y="274184"/>
                  </a:lnTo>
                  <a:lnTo>
                    <a:pt x="1515643" y="305934"/>
                  </a:lnTo>
                  <a:lnTo>
                    <a:pt x="1521986" y="305934"/>
                  </a:lnTo>
                  <a:lnTo>
                    <a:pt x="1522048" y="274184"/>
                  </a:lnTo>
                  <a:close/>
                </a:path>
                <a:path w="1522730" h="1295400">
                  <a:moveTo>
                    <a:pt x="8018" y="370831"/>
                  </a:moveTo>
                  <a:lnTo>
                    <a:pt x="1663" y="370831"/>
                  </a:lnTo>
                  <a:lnTo>
                    <a:pt x="1629" y="388484"/>
                  </a:lnTo>
                  <a:lnTo>
                    <a:pt x="7983" y="388484"/>
                  </a:lnTo>
                  <a:lnTo>
                    <a:pt x="8001" y="379721"/>
                  </a:lnTo>
                  <a:lnTo>
                    <a:pt x="1515496" y="379721"/>
                  </a:lnTo>
                  <a:lnTo>
                    <a:pt x="8001" y="379594"/>
                  </a:lnTo>
                  <a:lnTo>
                    <a:pt x="8018" y="370831"/>
                  </a:lnTo>
                  <a:close/>
                </a:path>
                <a:path w="1522730" h="1295400">
                  <a:moveTo>
                    <a:pt x="1521859" y="370831"/>
                  </a:moveTo>
                  <a:lnTo>
                    <a:pt x="1515514" y="370831"/>
                  </a:lnTo>
                  <a:lnTo>
                    <a:pt x="1515479" y="388484"/>
                  </a:lnTo>
                  <a:lnTo>
                    <a:pt x="1521824" y="388484"/>
                  </a:lnTo>
                  <a:lnTo>
                    <a:pt x="1521859" y="370831"/>
                  </a:lnTo>
                  <a:close/>
                </a:path>
                <a:path w="1522730" h="1295400">
                  <a:moveTo>
                    <a:pt x="1664" y="370704"/>
                  </a:moveTo>
                  <a:lnTo>
                    <a:pt x="1663" y="370831"/>
                  </a:lnTo>
                  <a:lnTo>
                    <a:pt x="1664" y="370704"/>
                  </a:lnTo>
                  <a:close/>
                </a:path>
                <a:path w="1522730" h="1295400">
                  <a:moveTo>
                    <a:pt x="8019" y="370704"/>
                  </a:moveTo>
                  <a:lnTo>
                    <a:pt x="1515514" y="370830"/>
                  </a:lnTo>
                  <a:lnTo>
                    <a:pt x="8019" y="370704"/>
                  </a:lnTo>
                  <a:close/>
                </a:path>
                <a:path w="1522730" h="1295400">
                  <a:moveTo>
                    <a:pt x="1521876" y="361941"/>
                  </a:moveTo>
                  <a:lnTo>
                    <a:pt x="1515532" y="361941"/>
                  </a:lnTo>
                  <a:lnTo>
                    <a:pt x="1515514" y="370830"/>
                  </a:lnTo>
                  <a:lnTo>
                    <a:pt x="1521859" y="370831"/>
                  </a:lnTo>
                  <a:lnTo>
                    <a:pt x="1521876" y="361941"/>
                  </a:lnTo>
                  <a:close/>
                </a:path>
                <a:path w="1522730" h="1295400">
                  <a:moveTo>
                    <a:pt x="8036" y="361941"/>
                  </a:moveTo>
                  <a:lnTo>
                    <a:pt x="1681" y="361941"/>
                  </a:lnTo>
                  <a:lnTo>
                    <a:pt x="1664" y="370704"/>
                  </a:lnTo>
                  <a:lnTo>
                    <a:pt x="8019" y="370704"/>
                  </a:lnTo>
                  <a:lnTo>
                    <a:pt x="8036" y="361941"/>
                  </a:lnTo>
                  <a:close/>
                </a:path>
                <a:path w="1522730" h="1295400">
                  <a:moveTo>
                    <a:pt x="1681" y="361814"/>
                  </a:moveTo>
                  <a:close/>
                </a:path>
                <a:path w="1522730" h="1295400">
                  <a:moveTo>
                    <a:pt x="8036" y="361814"/>
                  </a:moveTo>
                  <a:lnTo>
                    <a:pt x="1515532" y="361940"/>
                  </a:lnTo>
                  <a:lnTo>
                    <a:pt x="8036" y="361814"/>
                  </a:lnTo>
                  <a:close/>
                </a:path>
                <a:path w="1522730" h="1295400">
                  <a:moveTo>
                    <a:pt x="1515575" y="340350"/>
                  </a:moveTo>
                  <a:lnTo>
                    <a:pt x="1515532" y="361940"/>
                  </a:lnTo>
                  <a:lnTo>
                    <a:pt x="1521876" y="361941"/>
                  </a:lnTo>
                  <a:lnTo>
                    <a:pt x="1521919" y="340351"/>
                  </a:lnTo>
                  <a:lnTo>
                    <a:pt x="1515575" y="340350"/>
                  </a:lnTo>
                  <a:close/>
                </a:path>
                <a:path w="1522730" h="1295400">
                  <a:moveTo>
                    <a:pt x="1724" y="340224"/>
                  </a:moveTo>
                  <a:lnTo>
                    <a:pt x="1681" y="361814"/>
                  </a:lnTo>
                  <a:lnTo>
                    <a:pt x="8036" y="361814"/>
                  </a:lnTo>
                  <a:lnTo>
                    <a:pt x="8079" y="340224"/>
                  </a:lnTo>
                  <a:lnTo>
                    <a:pt x="1724" y="340224"/>
                  </a:lnTo>
                  <a:close/>
                </a:path>
                <a:path w="1522730" h="1295400">
                  <a:moveTo>
                    <a:pt x="1521926" y="336541"/>
                  </a:moveTo>
                  <a:lnTo>
                    <a:pt x="1515582" y="336541"/>
                  </a:lnTo>
                  <a:lnTo>
                    <a:pt x="1515575" y="340350"/>
                  </a:lnTo>
                  <a:lnTo>
                    <a:pt x="1521919" y="340351"/>
                  </a:lnTo>
                  <a:lnTo>
                    <a:pt x="1521926" y="336541"/>
                  </a:lnTo>
                  <a:close/>
                </a:path>
                <a:path w="1522730" h="1295400">
                  <a:moveTo>
                    <a:pt x="8086" y="336541"/>
                  </a:moveTo>
                  <a:lnTo>
                    <a:pt x="1731" y="336541"/>
                  </a:lnTo>
                  <a:lnTo>
                    <a:pt x="1724" y="340224"/>
                  </a:lnTo>
                  <a:lnTo>
                    <a:pt x="8079" y="340224"/>
                  </a:lnTo>
                  <a:lnTo>
                    <a:pt x="8086" y="336541"/>
                  </a:lnTo>
                  <a:close/>
                </a:path>
                <a:path w="1522730" h="1295400">
                  <a:moveTo>
                    <a:pt x="8087" y="336414"/>
                  </a:moveTo>
                  <a:lnTo>
                    <a:pt x="1515582" y="336540"/>
                  </a:lnTo>
                  <a:lnTo>
                    <a:pt x="8087" y="336414"/>
                  </a:lnTo>
                  <a:close/>
                </a:path>
                <a:path w="1522730" h="1295400">
                  <a:moveTo>
                    <a:pt x="1521986" y="306061"/>
                  </a:moveTo>
                  <a:lnTo>
                    <a:pt x="1515643" y="306061"/>
                  </a:lnTo>
                  <a:lnTo>
                    <a:pt x="1515582" y="336540"/>
                  </a:lnTo>
                  <a:lnTo>
                    <a:pt x="1521926" y="336541"/>
                  </a:lnTo>
                  <a:lnTo>
                    <a:pt x="1521986" y="306061"/>
                  </a:lnTo>
                  <a:close/>
                </a:path>
                <a:path w="1522730" h="1295400">
                  <a:moveTo>
                    <a:pt x="8147" y="306061"/>
                  </a:moveTo>
                  <a:lnTo>
                    <a:pt x="1791" y="306061"/>
                  </a:lnTo>
                  <a:lnTo>
                    <a:pt x="1731" y="336414"/>
                  </a:lnTo>
                  <a:lnTo>
                    <a:pt x="8087" y="336414"/>
                  </a:lnTo>
                  <a:lnTo>
                    <a:pt x="8117" y="321301"/>
                  </a:lnTo>
                  <a:lnTo>
                    <a:pt x="1515612" y="321301"/>
                  </a:lnTo>
                  <a:lnTo>
                    <a:pt x="8117" y="321174"/>
                  </a:lnTo>
                  <a:lnTo>
                    <a:pt x="8147" y="306061"/>
                  </a:lnTo>
                  <a:close/>
                </a:path>
                <a:path w="1522730" h="1295400">
                  <a:moveTo>
                    <a:pt x="7983" y="388484"/>
                  </a:moveTo>
                  <a:lnTo>
                    <a:pt x="1629" y="388484"/>
                  </a:lnTo>
                  <a:lnTo>
                    <a:pt x="1611" y="397374"/>
                  </a:lnTo>
                  <a:lnTo>
                    <a:pt x="7965" y="397374"/>
                  </a:lnTo>
                  <a:lnTo>
                    <a:pt x="7983" y="388484"/>
                  </a:lnTo>
                  <a:close/>
                </a:path>
                <a:path w="1522730" h="1295400">
                  <a:moveTo>
                    <a:pt x="1521824" y="388484"/>
                  </a:moveTo>
                  <a:lnTo>
                    <a:pt x="1515479" y="388484"/>
                  </a:lnTo>
                  <a:lnTo>
                    <a:pt x="1515461" y="397374"/>
                  </a:lnTo>
                  <a:lnTo>
                    <a:pt x="1521806" y="397374"/>
                  </a:lnTo>
                  <a:lnTo>
                    <a:pt x="1521824" y="388484"/>
                  </a:lnTo>
                  <a:close/>
                </a:path>
                <a:path w="1522730" h="1295400">
                  <a:moveTo>
                    <a:pt x="7965" y="397374"/>
                  </a:moveTo>
                  <a:lnTo>
                    <a:pt x="1611" y="397374"/>
                  </a:lnTo>
                  <a:lnTo>
                    <a:pt x="1604" y="401184"/>
                  </a:lnTo>
                  <a:lnTo>
                    <a:pt x="7958" y="401184"/>
                  </a:lnTo>
                  <a:lnTo>
                    <a:pt x="7965" y="397374"/>
                  </a:lnTo>
                  <a:close/>
                </a:path>
                <a:path w="1522730" h="1295400">
                  <a:moveTo>
                    <a:pt x="1521806" y="397374"/>
                  </a:moveTo>
                  <a:lnTo>
                    <a:pt x="1515461" y="397374"/>
                  </a:lnTo>
                  <a:lnTo>
                    <a:pt x="1515454" y="401184"/>
                  </a:lnTo>
                  <a:lnTo>
                    <a:pt x="1521799" y="401184"/>
                  </a:lnTo>
                  <a:lnTo>
                    <a:pt x="1521806" y="397374"/>
                  </a:lnTo>
                  <a:close/>
                </a:path>
                <a:path w="1522730" h="1295400">
                  <a:moveTo>
                    <a:pt x="7958" y="401184"/>
                  </a:moveTo>
                  <a:lnTo>
                    <a:pt x="1604" y="401184"/>
                  </a:lnTo>
                  <a:lnTo>
                    <a:pt x="1499" y="454524"/>
                  </a:lnTo>
                  <a:lnTo>
                    <a:pt x="7852" y="454524"/>
                  </a:lnTo>
                  <a:lnTo>
                    <a:pt x="7958" y="401184"/>
                  </a:lnTo>
                  <a:close/>
                </a:path>
                <a:path w="1522730" h="1295400">
                  <a:moveTo>
                    <a:pt x="1521799" y="401184"/>
                  </a:moveTo>
                  <a:lnTo>
                    <a:pt x="1515454" y="401184"/>
                  </a:lnTo>
                  <a:lnTo>
                    <a:pt x="1515348" y="454524"/>
                  </a:lnTo>
                  <a:lnTo>
                    <a:pt x="1521694" y="454524"/>
                  </a:lnTo>
                  <a:lnTo>
                    <a:pt x="1521799" y="401184"/>
                  </a:lnTo>
                  <a:close/>
                </a:path>
                <a:path w="1522730" h="1295400">
                  <a:moveTo>
                    <a:pt x="7852" y="454524"/>
                  </a:moveTo>
                  <a:lnTo>
                    <a:pt x="1499" y="454524"/>
                  </a:lnTo>
                  <a:lnTo>
                    <a:pt x="1454" y="477384"/>
                  </a:lnTo>
                  <a:lnTo>
                    <a:pt x="7807" y="477384"/>
                  </a:lnTo>
                  <a:lnTo>
                    <a:pt x="7852" y="454524"/>
                  </a:lnTo>
                  <a:close/>
                </a:path>
                <a:path w="1522730" h="1295400">
                  <a:moveTo>
                    <a:pt x="1521694" y="454524"/>
                  </a:moveTo>
                  <a:lnTo>
                    <a:pt x="1515348" y="454524"/>
                  </a:lnTo>
                  <a:lnTo>
                    <a:pt x="1515302" y="477384"/>
                  </a:lnTo>
                  <a:lnTo>
                    <a:pt x="1521649" y="477384"/>
                  </a:lnTo>
                  <a:lnTo>
                    <a:pt x="1521694" y="454524"/>
                  </a:lnTo>
                  <a:close/>
                </a:path>
                <a:path w="1522730" h="1295400">
                  <a:moveTo>
                    <a:pt x="7807" y="477384"/>
                  </a:moveTo>
                  <a:lnTo>
                    <a:pt x="1454" y="477384"/>
                  </a:lnTo>
                  <a:lnTo>
                    <a:pt x="1324" y="543424"/>
                  </a:lnTo>
                  <a:lnTo>
                    <a:pt x="7675" y="543424"/>
                  </a:lnTo>
                  <a:lnTo>
                    <a:pt x="7807" y="477384"/>
                  </a:lnTo>
                  <a:close/>
                </a:path>
                <a:path w="1522730" h="1295400">
                  <a:moveTo>
                    <a:pt x="1521649" y="477384"/>
                  </a:moveTo>
                  <a:lnTo>
                    <a:pt x="1515302" y="477384"/>
                  </a:lnTo>
                  <a:lnTo>
                    <a:pt x="1515171" y="543424"/>
                  </a:lnTo>
                  <a:lnTo>
                    <a:pt x="1521519" y="543424"/>
                  </a:lnTo>
                  <a:lnTo>
                    <a:pt x="1521649" y="477384"/>
                  </a:lnTo>
                  <a:close/>
                </a:path>
                <a:path w="1522730" h="1295400">
                  <a:moveTo>
                    <a:pt x="7675" y="543424"/>
                  </a:moveTo>
                  <a:lnTo>
                    <a:pt x="1324" y="543424"/>
                  </a:lnTo>
                  <a:lnTo>
                    <a:pt x="918" y="750434"/>
                  </a:lnTo>
                  <a:lnTo>
                    <a:pt x="7264" y="750434"/>
                  </a:lnTo>
                  <a:lnTo>
                    <a:pt x="7675" y="543424"/>
                  </a:lnTo>
                  <a:close/>
                </a:path>
                <a:path w="1522730" h="1295400">
                  <a:moveTo>
                    <a:pt x="1521519" y="543424"/>
                  </a:moveTo>
                  <a:lnTo>
                    <a:pt x="1515171" y="543424"/>
                  </a:lnTo>
                  <a:lnTo>
                    <a:pt x="1514761" y="750434"/>
                  </a:lnTo>
                  <a:lnTo>
                    <a:pt x="1521113" y="750434"/>
                  </a:lnTo>
                  <a:lnTo>
                    <a:pt x="1521519" y="543424"/>
                  </a:lnTo>
                  <a:close/>
                </a:path>
                <a:path w="1522730" h="1295400">
                  <a:moveTo>
                    <a:pt x="7264" y="750434"/>
                  </a:moveTo>
                  <a:lnTo>
                    <a:pt x="918" y="750434"/>
                  </a:lnTo>
                  <a:lnTo>
                    <a:pt x="805" y="807584"/>
                  </a:lnTo>
                  <a:lnTo>
                    <a:pt x="7151" y="807584"/>
                  </a:lnTo>
                  <a:lnTo>
                    <a:pt x="7264" y="750434"/>
                  </a:lnTo>
                  <a:close/>
                </a:path>
                <a:path w="1522730" h="1295400">
                  <a:moveTo>
                    <a:pt x="1521113" y="750434"/>
                  </a:moveTo>
                  <a:lnTo>
                    <a:pt x="1514761" y="750434"/>
                  </a:lnTo>
                  <a:lnTo>
                    <a:pt x="1514647" y="807584"/>
                  </a:lnTo>
                  <a:lnTo>
                    <a:pt x="1521000" y="807584"/>
                  </a:lnTo>
                  <a:lnTo>
                    <a:pt x="1521113" y="750434"/>
                  </a:lnTo>
                  <a:close/>
                </a:path>
                <a:path w="1522730" h="1295400">
                  <a:moveTo>
                    <a:pt x="6853" y="958714"/>
                  </a:moveTo>
                  <a:lnTo>
                    <a:pt x="511" y="958714"/>
                  </a:lnTo>
                  <a:lnTo>
                    <a:pt x="444" y="991734"/>
                  </a:lnTo>
                  <a:lnTo>
                    <a:pt x="6785" y="991734"/>
                  </a:lnTo>
                  <a:lnTo>
                    <a:pt x="6853" y="958714"/>
                  </a:lnTo>
                  <a:close/>
                </a:path>
                <a:path w="1522730" h="1295400">
                  <a:moveTo>
                    <a:pt x="1520706" y="958714"/>
                  </a:moveTo>
                  <a:lnTo>
                    <a:pt x="1514350" y="958714"/>
                  </a:lnTo>
                  <a:lnTo>
                    <a:pt x="1514325" y="970144"/>
                  </a:lnTo>
                  <a:lnTo>
                    <a:pt x="6828" y="971414"/>
                  </a:lnTo>
                  <a:lnTo>
                    <a:pt x="1514325" y="971414"/>
                  </a:lnTo>
                  <a:lnTo>
                    <a:pt x="1514305" y="980304"/>
                  </a:lnTo>
                  <a:lnTo>
                    <a:pt x="6808" y="981574"/>
                  </a:lnTo>
                  <a:lnTo>
                    <a:pt x="1514305" y="981574"/>
                  </a:lnTo>
                  <a:lnTo>
                    <a:pt x="1514282" y="991734"/>
                  </a:lnTo>
                  <a:lnTo>
                    <a:pt x="1520639" y="991734"/>
                  </a:lnTo>
                  <a:lnTo>
                    <a:pt x="1520706" y="958714"/>
                  </a:lnTo>
                  <a:close/>
                </a:path>
                <a:path w="1522730" h="1295400">
                  <a:moveTo>
                    <a:pt x="6856" y="957449"/>
                  </a:moveTo>
                  <a:lnTo>
                    <a:pt x="6853" y="958714"/>
                  </a:lnTo>
                  <a:lnTo>
                    <a:pt x="1514350" y="958708"/>
                  </a:lnTo>
                  <a:lnTo>
                    <a:pt x="6856" y="957449"/>
                  </a:lnTo>
                  <a:close/>
                </a:path>
                <a:path w="1522730" h="1295400">
                  <a:moveTo>
                    <a:pt x="1520718" y="952364"/>
                  </a:moveTo>
                  <a:lnTo>
                    <a:pt x="1514363" y="952364"/>
                  </a:lnTo>
                  <a:lnTo>
                    <a:pt x="1514350" y="958708"/>
                  </a:lnTo>
                  <a:lnTo>
                    <a:pt x="1520706" y="958714"/>
                  </a:lnTo>
                  <a:lnTo>
                    <a:pt x="1520718" y="952364"/>
                  </a:lnTo>
                  <a:close/>
                </a:path>
                <a:path w="1522730" h="1295400">
                  <a:moveTo>
                    <a:pt x="6866" y="952364"/>
                  </a:moveTo>
                  <a:lnTo>
                    <a:pt x="523" y="952364"/>
                  </a:lnTo>
                  <a:lnTo>
                    <a:pt x="511" y="957444"/>
                  </a:lnTo>
                  <a:lnTo>
                    <a:pt x="6856" y="957449"/>
                  </a:lnTo>
                  <a:lnTo>
                    <a:pt x="6866" y="952364"/>
                  </a:lnTo>
                  <a:close/>
                </a:path>
                <a:path w="1522730" h="1295400">
                  <a:moveTo>
                    <a:pt x="6868" y="951099"/>
                  </a:moveTo>
                  <a:lnTo>
                    <a:pt x="6866" y="952364"/>
                  </a:lnTo>
                  <a:lnTo>
                    <a:pt x="1514363" y="952358"/>
                  </a:lnTo>
                  <a:lnTo>
                    <a:pt x="6868" y="951099"/>
                  </a:lnTo>
                  <a:close/>
                </a:path>
                <a:path w="1522730" h="1295400">
                  <a:moveTo>
                    <a:pt x="1520798" y="910454"/>
                  </a:moveTo>
                  <a:lnTo>
                    <a:pt x="1514446" y="910459"/>
                  </a:lnTo>
                  <a:lnTo>
                    <a:pt x="1514363" y="952358"/>
                  </a:lnTo>
                  <a:lnTo>
                    <a:pt x="1520718" y="952364"/>
                  </a:lnTo>
                  <a:lnTo>
                    <a:pt x="1520798" y="910454"/>
                  </a:lnTo>
                  <a:close/>
                </a:path>
                <a:path w="1522730" h="1295400">
                  <a:moveTo>
                    <a:pt x="6946" y="911718"/>
                  </a:moveTo>
                  <a:lnTo>
                    <a:pt x="603" y="911724"/>
                  </a:lnTo>
                  <a:lnTo>
                    <a:pt x="523" y="951094"/>
                  </a:lnTo>
                  <a:lnTo>
                    <a:pt x="6868" y="951099"/>
                  </a:lnTo>
                  <a:lnTo>
                    <a:pt x="6946" y="911718"/>
                  </a:lnTo>
                  <a:close/>
                </a:path>
                <a:path w="1522730" h="1295400">
                  <a:moveTo>
                    <a:pt x="1514393" y="935854"/>
                  </a:moveTo>
                  <a:lnTo>
                    <a:pt x="6896" y="937124"/>
                  </a:lnTo>
                  <a:lnTo>
                    <a:pt x="1514391" y="937124"/>
                  </a:lnTo>
                  <a:lnTo>
                    <a:pt x="1514393" y="935854"/>
                  </a:lnTo>
                  <a:close/>
                </a:path>
                <a:path w="1522730" h="1295400">
                  <a:moveTo>
                    <a:pt x="6956" y="906644"/>
                  </a:moveTo>
                  <a:lnTo>
                    <a:pt x="613" y="906644"/>
                  </a:lnTo>
                  <a:lnTo>
                    <a:pt x="603" y="911724"/>
                  </a:lnTo>
                  <a:lnTo>
                    <a:pt x="6946" y="911718"/>
                  </a:lnTo>
                  <a:lnTo>
                    <a:pt x="6956" y="906644"/>
                  </a:lnTo>
                  <a:close/>
                </a:path>
                <a:path w="1522730" h="1295400">
                  <a:moveTo>
                    <a:pt x="1520808" y="906644"/>
                  </a:moveTo>
                  <a:lnTo>
                    <a:pt x="1514453" y="906644"/>
                  </a:lnTo>
                  <a:lnTo>
                    <a:pt x="1514446" y="910459"/>
                  </a:lnTo>
                  <a:lnTo>
                    <a:pt x="1520798" y="910454"/>
                  </a:lnTo>
                  <a:lnTo>
                    <a:pt x="1520808" y="906644"/>
                  </a:lnTo>
                  <a:close/>
                </a:path>
                <a:path w="1522730" h="1295400">
                  <a:moveTo>
                    <a:pt x="7062" y="853304"/>
                  </a:moveTo>
                  <a:lnTo>
                    <a:pt x="718" y="853304"/>
                  </a:lnTo>
                  <a:lnTo>
                    <a:pt x="613" y="906644"/>
                  </a:lnTo>
                  <a:lnTo>
                    <a:pt x="6956" y="906638"/>
                  </a:lnTo>
                  <a:lnTo>
                    <a:pt x="7062" y="853304"/>
                  </a:lnTo>
                  <a:close/>
                </a:path>
                <a:path w="1522730" h="1295400">
                  <a:moveTo>
                    <a:pt x="1514456" y="905379"/>
                  </a:moveTo>
                  <a:lnTo>
                    <a:pt x="6956" y="906644"/>
                  </a:lnTo>
                  <a:lnTo>
                    <a:pt x="1514453" y="906644"/>
                  </a:lnTo>
                  <a:lnTo>
                    <a:pt x="1514456" y="905379"/>
                  </a:lnTo>
                  <a:close/>
                </a:path>
                <a:path w="1522730" h="1295400">
                  <a:moveTo>
                    <a:pt x="1520913" y="853304"/>
                  </a:moveTo>
                  <a:lnTo>
                    <a:pt x="1514559" y="853304"/>
                  </a:lnTo>
                  <a:lnTo>
                    <a:pt x="1514489" y="887594"/>
                  </a:lnTo>
                  <a:lnTo>
                    <a:pt x="6992" y="888864"/>
                  </a:lnTo>
                  <a:lnTo>
                    <a:pt x="1514489" y="888864"/>
                  </a:lnTo>
                  <a:lnTo>
                    <a:pt x="1514456" y="905379"/>
                  </a:lnTo>
                  <a:lnTo>
                    <a:pt x="1520808" y="905374"/>
                  </a:lnTo>
                  <a:lnTo>
                    <a:pt x="1520913" y="853304"/>
                  </a:lnTo>
                  <a:close/>
                </a:path>
                <a:path w="1522730" h="1295400">
                  <a:moveTo>
                    <a:pt x="7088" y="840604"/>
                  </a:moveTo>
                  <a:lnTo>
                    <a:pt x="743" y="840604"/>
                  </a:lnTo>
                  <a:lnTo>
                    <a:pt x="718" y="853304"/>
                  </a:lnTo>
                  <a:lnTo>
                    <a:pt x="7062" y="852034"/>
                  </a:lnTo>
                  <a:lnTo>
                    <a:pt x="7088" y="840604"/>
                  </a:lnTo>
                  <a:close/>
                </a:path>
                <a:path w="1522730" h="1295400">
                  <a:moveTo>
                    <a:pt x="1520938" y="840604"/>
                  </a:moveTo>
                  <a:lnTo>
                    <a:pt x="1514582" y="840604"/>
                  </a:lnTo>
                  <a:lnTo>
                    <a:pt x="1514559" y="852034"/>
                  </a:lnTo>
                  <a:lnTo>
                    <a:pt x="1520913" y="852034"/>
                  </a:lnTo>
                  <a:lnTo>
                    <a:pt x="1520938" y="840604"/>
                  </a:lnTo>
                  <a:close/>
                </a:path>
                <a:path w="1522730" h="1295400">
                  <a:moveTo>
                    <a:pt x="7151" y="808854"/>
                  </a:moveTo>
                  <a:lnTo>
                    <a:pt x="805" y="808854"/>
                  </a:lnTo>
                  <a:lnTo>
                    <a:pt x="743" y="840604"/>
                  </a:lnTo>
                  <a:lnTo>
                    <a:pt x="7088" y="839334"/>
                  </a:lnTo>
                  <a:lnTo>
                    <a:pt x="7151" y="808854"/>
                  </a:lnTo>
                  <a:close/>
                </a:path>
                <a:path w="1522730" h="1295400">
                  <a:moveTo>
                    <a:pt x="1514584" y="839339"/>
                  </a:moveTo>
                  <a:lnTo>
                    <a:pt x="7088" y="840604"/>
                  </a:lnTo>
                  <a:lnTo>
                    <a:pt x="1514582" y="840604"/>
                  </a:lnTo>
                  <a:lnTo>
                    <a:pt x="1514584" y="839339"/>
                  </a:lnTo>
                  <a:close/>
                </a:path>
                <a:path w="1522730" h="1295400">
                  <a:moveTo>
                    <a:pt x="1521000" y="808854"/>
                  </a:moveTo>
                  <a:lnTo>
                    <a:pt x="1514647" y="808854"/>
                  </a:lnTo>
                  <a:lnTo>
                    <a:pt x="1514584" y="839339"/>
                  </a:lnTo>
                  <a:lnTo>
                    <a:pt x="1520938" y="839334"/>
                  </a:lnTo>
                  <a:lnTo>
                    <a:pt x="1521000" y="808854"/>
                  </a:lnTo>
                  <a:close/>
                </a:path>
                <a:path w="1522730" h="1295400">
                  <a:moveTo>
                    <a:pt x="1442572" y="1292724"/>
                  </a:moveTo>
                  <a:lnTo>
                    <a:pt x="82402" y="1292724"/>
                  </a:lnTo>
                  <a:lnTo>
                    <a:pt x="82402" y="1292862"/>
                  </a:lnTo>
                  <a:lnTo>
                    <a:pt x="1441302" y="1295132"/>
                  </a:lnTo>
                  <a:lnTo>
                    <a:pt x="1441302" y="1293994"/>
                  </a:lnTo>
                  <a:lnTo>
                    <a:pt x="1442572" y="1293994"/>
                  </a:lnTo>
                  <a:lnTo>
                    <a:pt x="1442572" y="1292724"/>
                  </a:lnTo>
                  <a:close/>
                </a:path>
                <a:path w="1522730" h="1295400">
                  <a:moveTo>
                    <a:pt x="1443842" y="1291454"/>
                  </a:moveTo>
                  <a:lnTo>
                    <a:pt x="81132" y="1291454"/>
                  </a:lnTo>
                  <a:lnTo>
                    <a:pt x="81132" y="1292724"/>
                  </a:lnTo>
                  <a:lnTo>
                    <a:pt x="1443842" y="1292724"/>
                  </a:lnTo>
                  <a:lnTo>
                    <a:pt x="1443842" y="1291454"/>
                  </a:lnTo>
                  <a:close/>
                </a:path>
                <a:path w="1522730" h="1295400">
                  <a:moveTo>
                    <a:pt x="1447652" y="1288914"/>
                  </a:moveTo>
                  <a:lnTo>
                    <a:pt x="78592" y="1288914"/>
                  </a:lnTo>
                  <a:lnTo>
                    <a:pt x="78592" y="1291454"/>
                  </a:lnTo>
                  <a:lnTo>
                    <a:pt x="79862" y="1291454"/>
                  </a:lnTo>
                  <a:lnTo>
                    <a:pt x="79862" y="1290184"/>
                  </a:lnTo>
                  <a:lnTo>
                    <a:pt x="1447652" y="1290184"/>
                  </a:lnTo>
                  <a:lnTo>
                    <a:pt x="1447652" y="1288914"/>
                  </a:lnTo>
                  <a:close/>
                </a:path>
                <a:path w="1522730" h="1295400">
                  <a:moveTo>
                    <a:pt x="1447652" y="1290184"/>
                  </a:moveTo>
                  <a:lnTo>
                    <a:pt x="1445112" y="1290184"/>
                  </a:lnTo>
                  <a:lnTo>
                    <a:pt x="1445112" y="1291454"/>
                  </a:lnTo>
                  <a:lnTo>
                    <a:pt x="1447652" y="1291454"/>
                  </a:lnTo>
                  <a:lnTo>
                    <a:pt x="1447652" y="1290184"/>
                  </a:lnTo>
                  <a:close/>
                </a:path>
                <a:path w="1522730" h="1295400">
                  <a:moveTo>
                    <a:pt x="73512" y="1285274"/>
                  </a:moveTo>
                  <a:lnTo>
                    <a:pt x="73512" y="1286374"/>
                  </a:lnTo>
                  <a:lnTo>
                    <a:pt x="74782" y="1286374"/>
                  </a:lnTo>
                  <a:lnTo>
                    <a:pt x="74782" y="1287644"/>
                  </a:lnTo>
                  <a:lnTo>
                    <a:pt x="76052" y="1287644"/>
                  </a:lnTo>
                  <a:lnTo>
                    <a:pt x="76052" y="1288914"/>
                  </a:lnTo>
                  <a:lnTo>
                    <a:pt x="1448922" y="1288914"/>
                  </a:lnTo>
                  <a:lnTo>
                    <a:pt x="1448922" y="1288750"/>
                  </a:lnTo>
                  <a:lnTo>
                    <a:pt x="73512" y="1285274"/>
                  </a:lnTo>
                  <a:close/>
                </a:path>
                <a:path w="1522730" h="1295400">
                  <a:moveTo>
                    <a:pt x="1517502" y="1222874"/>
                  </a:moveTo>
                  <a:lnTo>
                    <a:pt x="1513823" y="1222874"/>
                  </a:lnTo>
                  <a:lnTo>
                    <a:pt x="1513813" y="1227954"/>
                  </a:lnTo>
                  <a:lnTo>
                    <a:pt x="1514962" y="1227954"/>
                  </a:lnTo>
                  <a:lnTo>
                    <a:pt x="1514962" y="1225414"/>
                  </a:lnTo>
                  <a:lnTo>
                    <a:pt x="1516232" y="1225414"/>
                  </a:lnTo>
                  <a:lnTo>
                    <a:pt x="1516232" y="1224144"/>
                  </a:lnTo>
                  <a:lnTo>
                    <a:pt x="1517502" y="1224144"/>
                  </a:lnTo>
                  <a:lnTo>
                    <a:pt x="1517502" y="1222874"/>
                  </a:lnTo>
                  <a:close/>
                </a:path>
                <a:path w="1522730" h="1295400">
                  <a:moveTo>
                    <a:pt x="6326" y="1222874"/>
                  </a:moveTo>
                  <a:lnTo>
                    <a:pt x="6202" y="1224144"/>
                  </a:lnTo>
                  <a:lnTo>
                    <a:pt x="6326" y="1222874"/>
                  </a:lnTo>
                  <a:close/>
                </a:path>
                <a:path w="1522730" h="1295400">
                  <a:moveTo>
                    <a:pt x="4932" y="1221604"/>
                  </a:moveTo>
                  <a:lnTo>
                    <a:pt x="3662" y="1221604"/>
                  </a:lnTo>
                  <a:lnTo>
                    <a:pt x="3662" y="1222874"/>
                  </a:lnTo>
                  <a:lnTo>
                    <a:pt x="4932" y="1222874"/>
                  </a:lnTo>
                  <a:lnTo>
                    <a:pt x="4932" y="1221604"/>
                  </a:lnTo>
                  <a:close/>
                </a:path>
                <a:path w="1522730" h="1295400">
                  <a:moveTo>
                    <a:pt x="1520042" y="1221604"/>
                  </a:moveTo>
                  <a:lnTo>
                    <a:pt x="1518772" y="1221604"/>
                  </a:lnTo>
                  <a:lnTo>
                    <a:pt x="1518772" y="1222874"/>
                  </a:lnTo>
                  <a:lnTo>
                    <a:pt x="1520042" y="1222874"/>
                  </a:lnTo>
                  <a:lnTo>
                    <a:pt x="1520042" y="1221604"/>
                  </a:lnTo>
                  <a:close/>
                </a:path>
                <a:path w="1522730" h="1295400">
                  <a:moveTo>
                    <a:pt x="6338" y="1216524"/>
                  </a:moveTo>
                  <a:lnTo>
                    <a:pt x="2" y="1216524"/>
                  </a:lnTo>
                  <a:lnTo>
                    <a:pt x="0" y="1217794"/>
                  </a:lnTo>
                  <a:lnTo>
                    <a:pt x="1122" y="1217794"/>
                  </a:lnTo>
                  <a:lnTo>
                    <a:pt x="1122" y="1219064"/>
                  </a:lnTo>
                  <a:lnTo>
                    <a:pt x="2392" y="1219064"/>
                  </a:lnTo>
                  <a:lnTo>
                    <a:pt x="2392" y="1221604"/>
                  </a:lnTo>
                  <a:lnTo>
                    <a:pt x="6328" y="1221604"/>
                  </a:lnTo>
                  <a:lnTo>
                    <a:pt x="6338" y="1216524"/>
                  </a:lnTo>
                  <a:close/>
                </a:path>
                <a:path w="1522730" h="1295400">
                  <a:moveTo>
                    <a:pt x="1520197" y="1216524"/>
                  </a:moveTo>
                  <a:lnTo>
                    <a:pt x="1513836" y="1216524"/>
                  </a:lnTo>
                  <a:lnTo>
                    <a:pt x="1513826" y="1221604"/>
                  </a:lnTo>
                  <a:lnTo>
                    <a:pt x="1520187" y="1221604"/>
                  </a:lnTo>
                  <a:lnTo>
                    <a:pt x="1520197" y="1216524"/>
                  </a:lnTo>
                  <a:close/>
                </a:path>
                <a:path w="1522730" h="1295400">
                  <a:moveTo>
                    <a:pt x="6351" y="1210174"/>
                  </a:moveTo>
                  <a:lnTo>
                    <a:pt x="14" y="1210174"/>
                  </a:lnTo>
                  <a:lnTo>
                    <a:pt x="4" y="1215254"/>
                  </a:lnTo>
                  <a:lnTo>
                    <a:pt x="6341" y="1215254"/>
                  </a:lnTo>
                  <a:lnTo>
                    <a:pt x="6351" y="1210174"/>
                  </a:lnTo>
                  <a:close/>
                </a:path>
                <a:path w="1522730" h="1295400">
                  <a:moveTo>
                    <a:pt x="1520209" y="1210174"/>
                  </a:moveTo>
                  <a:lnTo>
                    <a:pt x="1513849" y="1210174"/>
                  </a:lnTo>
                  <a:lnTo>
                    <a:pt x="1513838" y="1215254"/>
                  </a:lnTo>
                  <a:lnTo>
                    <a:pt x="1520199" y="1215254"/>
                  </a:lnTo>
                  <a:lnTo>
                    <a:pt x="1520209" y="1210174"/>
                  </a:lnTo>
                  <a:close/>
                </a:path>
                <a:path w="1522730" h="1295400">
                  <a:moveTo>
                    <a:pt x="6364" y="1203824"/>
                  </a:moveTo>
                  <a:lnTo>
                    <a:pt x="27" y="1203824"/>
                  </a:lnTo>
                  <a:lnTo>
                    <a:pt x="17" y="1208904"/>
                  </a:lnTo>
                  <a:lnTo>
                    <a:pt x="6354" y="1208904"/>
                  </a:lnTo>
                  <a:lnTo>
                    <a:pt x="6364" y="1203824"/>
                  </a:lnTo>
                  <a:close/>
                </a:path>
                <a:path w="1522730" h="1295400">
                  <a:moveTo>
                    <a:pt x="1520222" y="1203824"/>
                  </a:moveTo>
                  <a:lnTo>
                    <a:pt x="1513861" y="1203824"/>
                  </a:lnTo>
                  <a:lnTo>
                    <a:pt x="1513851" y="1208904"/>
                  </a:lnTo>
                  <a:lnTo>
                    <a:pt x="1520212" y="1208904"/>
                  </a:lnTo>
                  <a:lnTo>
                    <a:pt x="1520222" y="1203824"/>
                  </a:lnTo>
                  <a:close/>
                </a:path>
                <a:path w="1522730" h="1295400">
                  <a:moveTo>
                    <a:pt x="6376" y="1197474"/>
                  </a:moveTo>
                  <a:lnTo>
                    <a:pt x="39" y="1197474"/>
                  </a:lnTo>
                  <a:lnTo>
                    <a:pt x="29" y="1202554"/>
                  </a:lnTo>
                  <a:lnTo>
                    <a:pt x="6366" y="1202554"/>
                  </a:lnTo>
                  <a:lnTo>
                    <a:pt x="6376" y="1197474"/>
                  </a:lnTo>
                  <a:close/>
                </a:path>
                <a:path w="1522730" h="1295400">
                  <a:moveTo>
                    <a:pt x="1520234" y="1197474"/>
                  </a:moveTo>
                  <a:lnTo>
                    <a:pt x="1513874" y="1197474"/>
                  </a:lnTo>
                  <a:lnTo>
                    <a:pt x="1513864" y="1202554"/>
                  </a:lnTo>
                  <a:lnTo>
                    <a:pt x="1520224" y="1202554"/>
                  </a:lnTo>
                  <a:lnTo>
                    <a:pt x="1520234" y="1197474"/>
                  </a:lnTo>
                  <a:close/>
                </a:path>
                <a:path w="1522730" h="1295400">
                  <a:moveTo>
                    <a:pt x="6389" y="1191124"/>
                  </a:moveTo>
                  <a:lnTo>
                    <a:pt x="52" y="1191124"/>
                  </a:lnTo>
                  <a:lnTo>
                    <a:pt x="42" y="1196204"/>
                  </a:lnTo>
                  <a:lnTo>
                    <a:pt x="6379" y="1196204"/>
                  </a:lnTo>
                  <a:lnTo>
                    <a:pt x="6389" y="1191124"/>
                  </a:lnTo>
                  <a:close/>
                </a:path>
                <a:path w="1522730" h="1295400">
                  <a:moveTo>
                    <a:pt x="1520247" y="1191124"/>
                  </a:moveTo>
                  <a:lnTo>
                    <a:pt x="1513886" y="1191124"/>
                  </a:lnTo>
                  <a:lnTo>
                    <a:pt x="1513876" y="1196204"/>
                  </a:lnTo>
                  <a:lnTo>
                    <a:pt x="1520237" y="1196204"/>
                  </a:lnTo>
                  <a:lnTo>
                    <a:pt x="1520247" y="1191124"/>
                  </a:lnTo>
                  <a:close/>
                </a:path>
                <a:path w="1522730" h="1295400">
                  <a:moveTo>
                    <a:pt x="6402" y="1184774"/>
                  </a:moveTo>
                  <a:lnTo>
                    <a:pt x="64" y="1184774"/>
                  </a:lnTo>
                  <a:lnTo>
                    <a:pt x="54" y="1189854"/>
                  </a:lnTo>
                  <a:lnTo>
                    <a:pt x="6391" y="1189854"/>
                  </a:lnTo>
                  <a:lnTo>
                    <a:pt x="6402" y="1184774"/>
                  </a:lnTo>
                  <a:close/>
                </a:path>
                <a:path w="1522730" h="1295400">
                  <a:moveTo>
                    <a:pt x="1520259" y="1184774"/>
                  </a:moveTo>
                  <a:lnTo>
                    <a:pt x="1513899" y="1184774"/>
                  </a:lnTo>
                  <a:lnTo>
                    <a:pt x="1513889" y="1189854"/>
                  </a:lnTo>
                  <a:lnTo>
                    <a:pt x="1520249" y="1189854"/>
                  </a:lnTo>
                  <a:lnTo>
                    <a:pt x="1520259" y="1184774"/>
                  </a:lnTo>
                  <a:close/>
                </a:path>
                <a:path w="1522730" h="1295400">
                  <a:moveTo>
                    <a:pt x="6414" y="1178424"/>
                  </a:moveTo>
                  <a:lnTo>
                    <a:pt x="77" y="1178424"/>
                  </a:lnTo>
                  <a:lnTo>
                    <a:pt x="67" y="1183504"/>
                  </a:lnTo>
                  <a:lnTo>
                    <a:pt x="6404" y="1183504"/>
                  </a:lnTo>
                  <a:lnTo>
                    <a:pt x="6414" y="1178424"/>
                  </a:lnTo>
                  <a:close/>
                </a:path>
                <a:path w="1522730" h="1295400">
                  <a:moveTo>
                    <a:pt x="1520272" y="1178424"/>
                  </a:moveTo>
                  <a:lnTo>
                    <a:pt x="1513912" y="1178424"/>
                  </a:lnTo>
                  <a:lnTo>
                    <a:pt x="1513901" y="1183504"/>
                  </a:lnTo>
                  <a:lnTo>
                    <a:pt x="1520262" y="1183504"/>
                  </a:lnTo>
                  <a:lnTo>
                    <a:pt x="1520272" y="1178424"/>
                  </a:lnTo>
                  <a:close/>
                </a:path>
                <a:path w="1522730" h="1295400">
                  <a:moveTo>
                    <a:pt x="6427" y="1172074"/>
                  </a:moveTo>
                  <a:lnTo>
                    <a:pt x="89" y="1172074"/>
                  </a:lnTo>
                  <a:lnTo>
                    <a:pt x="79" y="1177154"/>
                  </a:lnTo>
                  <a:lnTo>
                    <a:pt x="6417" y="1177154"/>
                  </a:lnTo>
                  <a:lnTo>
                    <a:pt x="6427" y="1172074"/>
                  </a:lnTo>
                  <a:close/>
                </a:path>
                <a:path w="1522730" h="1295400">
                  <a:moveTo>
                    <a:pt x="1520284" y="1172074"/>
                  </a:moveTo>
                  <a:lnTo>
                    <a:pt x="1513924" y="1172074"/>
                  </a:lnTo>
                  <a:lnTo>
                    <a:pt x="1513914" y="1177154"/>
                  </a:lnTo>
                  <a:lnTo>
                    <a:pt x="1520274" y="1177154"/>
                  </a:lnTo>
                  <a:lnTo>
                    <a:pt x="1520284" y="1172074"/>
                  </a:lnTo>
                  <a:close/>
                </a:path>
                <a:path w="1522730" h="1295400">
                  <a:moveTo>
                    <a:pt x="6439" y="1165724"/>
                  </a:moveTo>
                  <a:lnTo>
                    <a:pt x="102" y="1165724"/>
                  </a:lnTo>
                  <a:lnTo>
                    <a:pt x="92" y="1170804"/>
                  </a:lnTo>
                  <a:lnTo>
                    <a:pt x="6429" y="1170804"/>
                  </a:lnTo>
                  <a:lnTo>
                    <a:pt x="6439" y="1165724"/>
                  </a:lnTo>
                  <a:close/>
                </a:path>
                <a:path w="1522730" h="1295400">
                  <a:moveTo>
                    <a:pt x="1520297" y="1165724"/>
                  </a:moveTo>
                  <a:lnTo>
                    <a:pt x="1513937" y="1165724"/>
                  </a:lnTo>
                  <a:lnTo>
                    <a:pt x="1513927" y="1170804"/>
                  </a:lnTo>
                  <a:lnTo>
                    <a:pt x="1520287" y="1170804"/>
                  </a:lnTo>
                  <a:lnTo>
                    <a:pt x="1520297" y="1165724"/>
                  </a:lnTo>
                  <a:close/>
                </a:path>
                <a:path w="1522730" h="1295400">
                  <a:moveTo>
                    <a:pt x="6452" y="1159374"/>
                  </a:moveTo>
                  <a:lnTo>
                    <a:pt x="114" y="1159374"/>
                  </a:lnTo>
                  <a:lnTo>
                    <a:pt x="104" y="1164454"/>
                  </a:lnTo>
                  <a:lnTo>
                    <a:pt x="6442" y="1164454"/>
                  </a:lnTo>
                  <a:lnTo>
                    <a:pt x="6452" y="1159374"/>
                  </a:lnTo>
                  <a:close/>
                </a:path>
                <a:path w="1522730" h="1295400">
                  <a:moveTo>
                    <a:pt x="1520309" y="1159374"/>
                  </a:moveTo>
                  <a:lnTo>
                    <a:pt x="1513949" y="1159374"/>
                  </a:lnTo>
                  <a:lnTo>
                    <a:pt x="1513939" y="1164454"/>
                  </a:lnTo>
                  <a:lnTo>
                    <a:pt x="1520299" y="1164454"/>
                  </a:lnTo>
                  <a:lnTo>
                    <a:pt x="1520309" y="1159374"/>
                  </a:lnTo>
                  <a:close/>
                </a:path>
                <a:path w="1522730" h="1295400">
                  <a:moveTo>
                    <a:pt x="6465" y="1153024"/>
                  </a:moveTo>
                  <a:lnTo>
                    <a:pt x="127" y="1153024"/>
                  </a:lnTo>
                  <a:lnTo>
                    <a:pt x="117" y="1158104"/>
                  </a:lnTo>
                  <a:lnTo>
                    <a:pt x="6455" y="1158104"/>
                  </a:lnTo>
                  <a:lnTo>
                    <a:pt x="6465" y="1153024"/>
                  </a:lnTo>
                  <a:close/>
                </a:path>
                <a:path w="1522730" h="1295400">
                  <a:moveTo>
                    <a:pt x="1520322" y="1153024"/>
                  </a:moveTo>
                  <a:lnTo>
                    <a:pt x="1513962" y="1153024"/>
                  </a:lnTo>
                  <a:lnTo>
                    <a:pt x="1513952" y="1158104"/>
                  </a:lnTo>
                  <a:lnTo>
                    <a:pt x="1520312" y="1158104"/>
                  </a:lnTo>
                  <a:lnTo>
                    <a:pt x="1520322" y="1153024"/>
                  </a:lnTo>
                  <a:close/>
                </a:path>
                <a:path w="1522730" h="1295400">
                  <a:moveTo>
                    <a:pt x="6477" y="1146674"/>
                  </a:moveTo>
                  <a:lnTo>
                    <a:pt x="139" y="1146674"/>
                  </a:lnTo>
                  <a:lnTo>
                    <a:pt x="129" y="1151754"/>
                  </a:lnTo>
                  <a:lnTo>
                    <a:pt x="6467" y="1151754"/>
                  </a:lnTo>
                  <a:lnTo>
                    <a:pt x="6477" y="1146674"/>
                  </a:lnTo>
                  <a:close/>
                </a:path>
                <a:path w="1522730" h="1295400">
                  <a:moveTo>
                    <a:pt x="1520334" y="1146674"/>
                  </a:moveTo>
                  <a:lnTo>
                    <a:pt x="1513975" y="1146674"/>
                  </a:lnTo>
                  <a:lnTo>
                    <a:pt x="1513964" y="1151754"/>
                  </a:lnTo>
                  <a:lnTo>
                    <a:pt x="1520324" y="1151754"/>
                  </a:lnTo>
                  <a:lnTo>
                    <a:pt x="1520334" y="1146674"/>
                  </a:lnTo>
                  <a:close/>
                </a:path>
                <a:path w="1522730" h="1295400">
                  <a:moveTo>
                    <a:pt x="6490" y="1140324"/>
                  </a:moveTo>
                  <a:lnTo>
                    <a:pt x="152" y="1140324"/>
                  </a:lnTo>
                  <a:lnTo>
                    <a:pt x="142" y="1145404"/>
                  </a:lnTo>
                  <a:lnTo>
                    <a:pt x="6480" y="1145404"/>
                  </a:lnTo>
                  <a:lnTo>
                    <a:pt x="6490" y="1140324"/>
                  </a:lnTo>
                  <a:close/>
                </a:path>
                <a:path w="1522730" h="1295400">
                  <a:moveTo>
                    <a:pt x="1520347" y="1140324"/>
                  </a:moveTo>
                  <a:lnTo>
                    <a:pt x="1513987" y="1140324"/>
                  </a:lnTo>
                  <a:lnTo>
                    <a:pt x="1513977" y="1145404"/>
                  </a:lnTo>
                  <a:lnTo>
                    <a:pt x="1520337" y="1145404"/>
                  </a:lnTo>
                  <a:lnTo>
                    <a:pt x="1520347" y="1140324"/>
                  </a:lnTo>
                  <a:close/>
                </a:path>
                <a:path w="1522730" h="1295400">
                  <a:moveTo>
                    <a:pt x="6502" y="1133974"/>
                  </a:moveTo>
                  <a:lnTo>
                    <a:pt x="164" y="1133974"/>
                  </a:lnTo>
                  <a:lnTo>
                    <a:pt x="154" y="1139054"/>
                  </a:lnTo>
                  <a:lnTo>
                    <a:pt x="6492" y="1139054"/>
                  </a:lnTo>
                  <a:lnTo>
                    <a:pt x="6502" y="1133974"/>
                  </a:lnTo>
                  <a:close/>
                </a:path>
                <a:path w="1522730" h="1295400">
                  <a:moveTo>
                    <a:pt x="1520359" y="1133974"/>
                  </a:moveTo>
                  <a:lnTo>
                    <a:pt x="1514000" y="1133974"/>
                  </a:lnTo>
                  <a:lnTo>
                    <a:pt x="1513990" y="1139054"/>
                  </a:lnTo>
                  <a:lnTo>
                    <a:pt x="1520349" y="1139054"/>
                  </a:lnTo>
                  <a:lnTo>
                    <a:pt x="1520359" y="1133974"/>
                  </a:lnTo>
                  <a:close/>
                </a:path>
                <a:path w="1522730" h="1295400">
                  <a:moveTo>
                    <a:pt x="6528" y="1121274"/>
                  </a:moveTo>
                  <a:lnTo>
                    <a:pt x="189" y="1121274"/>
                  </a:lnTo>
                  <a:lnTo>
                    <a:pt x="167" y="1132704"/>
                  </a:lnTo>
                  <a:lnTo>
                    <a:pt x="6505" y="1132704"/>
                  </a:lnTo>
                  <a:lnTo>
                    <a:pt x="6528" y="1121274"/>
                  </a:lnTo>
                  <a:close/>
                </a:path>
                <a:path w="1522730" h="1295400">
                  <a:moveTo>
                    <a:pt x="1520384" y="1121274"/>
                  </a:moveTo>
                  <a:lnTo>
                    <a:pt x="1514025" y="1121274"/>
                  </a:lnTo>
                  <a:lnTo>
                    <a:pt x="1514002" y="1132704"/>
                  </a:lnTo>
                  <a:lnTo>
                    <a:pt x="1520362" y="1132704"/>
                  </a:lnTo>
                  <a:lnTo>
                    <a:pt x="1520384" y="1121274"/>
                  </a:lnTo>
                  <a:close/>
                </a:path>
                <a:path w="1522730" h="1295400">
                  <a:moveTo>
                    <a:pt x="6540" y="1114924"/>
                  </a:moveTo>
                  <a:lnTo>
                    <a:pt x="202" y="1114924"/>
                  </a:lnTo>
                  <a:lnTo>
                    <a:pt x="192" y="1120004"/>
                  </a:lnTo>
                  <a:lnTo>
                    <a:pt x="6530" y="1120004"/>
                  </a:lnTo>
                  <a:lnTo>
                    <a:pt x="6540" y="1114924"/>
                  </a:lnTo>
                  <a:close/>
                </a:path>
                <a:path w="1522730" h="1295400">
                  <a:moveTo>
                    <a:pt x="1520397" y="1114924"/>
                  </a:moveTo>
                  <a:lnTo>
                    <a:pt x="1514038" y="1114924"/>
                  </a:lnTo>
                  <a:lnTo>
                    <a:pt x="1514027" y="1120004"/>
                  </a:lnTo>
                  <a:lnTo>
                    <a:pt x="1520387" y="1120004"/>
                  </a:lnTo>
                  <a:lnTo>
                    <a:pt x="1520397" y="1114924"/>
                  </a:lnTo>
                  <a:close/>
                </a:path>
                <a:path w="1522730" h="1295400">
                  <a:moveTo>
                    <a:pt x="6566" y="1102224"/>
                  </a:moveTo>
                  <a:lnTo>
                    <a:pt x="227" y="1102224"/>
                  </a:lnTo>
                  <a:lnTo>
                    <a:pt x="204" y="1113654"/>
                  </a:lnTo>
                  <a:lnTo>
                    <a:pt x="6543" y="1113654"/>
                  </a:lnTo>
                  <a:lnTo>
                    <a:pt x="6566" y="1102224"/>
                  </a:lnTo>
                  <a:close/>
                </a:path>
                <a:path w="1522730" h="1295400">
                  <a:moveTo>
                    <a:pt x="1520422" y="1102224"/>
                  </a:moveTo>
                  <a:lnTo>
                    <a:pt x="1514063" y="1102224"/>
                  </a:lnTo>
                  <a:lnTo>
                    <a:pt x="1514040" y="1113654"/>
                  </a:lnTo>
                  <a:lnTo>
                    <a:pt x="1520399" y="1113654"/>
                  </a:lnTo>
                  <a:lnTo>
                    <a:pt x="1520422" y="1102224"/>
                  </a:lnTo>
                  <a:close/>
                </a:path>
                <a:path w="1522730" h="1295400">
                  <a:moveTo>
                    <a:pt x="6578" y="1095874"/>
                  </a:moveTo>
                  <a:lnTo>
                    <a:pt x="239" y="1095874"/>
                  </a:lnTo>
                  <a:lnTo>
                    <a:pt x="229" y="1100954"/>
                  </a:lnTo>
                  <a:lnTo>
                    <a:pt x="6568" y="1100954"/>
                  </a:lnTo>
                  <a:lnTo>
                    <a:pt x="6578" y="1095874"/>
                  </a:lnTo>
                  <a:close/>
                </a:path>
                <a:path w="1522730" h="1295400">
                  <a:moveTo>
                    <a:pt x="1520434" y="1095874"/>
                  </a:moveTo>
                  <a:lnTo>
                    <a:pt x="1514075" y="1095874"/>
                  </a:lnTo>
                  <a:lnTo>
                    <a:pt x="1514065" y="1100954"/>
                  </a:lnTo>
                  <a:lnTo>
                    <a:pt x="1520424" y="1100954"/>
                  </a:lnTo>
                  <a:lnTo>
                    <a:pt x="1520434" y="1095874"/>
                  </a:lnTo>
                  <a:close/>
                </a:path>
                <a:path w="1522730" h="1295400">
                  <a:moveTo>
                    <a:pt x="6603" y="1083174"/>
                  </a:moveTo>
                  <a:lnTo>
                    <a:pt x="264" y="1083174"/>
                  </a:lnTo>
                  <a:lnTo>
                    <a:pt x="242" y="1094604"/>
                  </a:lnTo>
                  <a:lnTo>
                    <a:pt x="6581" y="1094604"/>
                  </a:lnTo>
                  <a:lnTo>
                    <a:pt x="6603" y="1083174"/>
                  </a:lnTo>
                  <a:close/>
                </a:path>
                <a:path w="1522730" h="1295400">
                  <a:moveTo>
                    <a:pt x="1520459" y="1083174"/>
                  </a:moveTo>
                  <a:lnTo>
                    <a:pt x="1514101" y="1083174"/>
                  </a:lnTo>
                  <a:lnTo>
                    <a:pt x="1514078" y="1094604"/>
                  </a:lnTo>
                  <a:lnTo>
                    <a:pt x="1520437" y="1094604"/>
                  </a:lnTo>
                  <a:lnTo>
                    <a:pt x="1520459" y="1083174"/>
                  </a:lnTo>
                  <a:close/>
                </a:path>
                <a:path w="1522730" h="1295400">
                  <a:moveTo>
                    <a:pt x="6616" y="1076824"/>
                  </a:moveTo>
                  <a:lnTo>
                    <a:pt x="276" y="1076824"/>
                  </a:lnTo>
                  <a:lnTo>
                    <a:pt x="266" y="1081904"/>
                  </a:lnTo>
                  <a:lnTo>
                    <a:pt x="6606" y="1081904"/>
                  </a:lnTo>
                  <a:lnTo>
                    <a:pt x="6616" y="1076824"/>
                  </a:lnTo>
                  <a:close/>
                </a:path>
                <a:path w="1522730" h="1295400">
                  <a:moveTo>
                    <a:pt x="1520471" y="1076824"/>
                  </a:moveTo>
                  <a:lnTo>
                    <a:pt x="1514113" y="1076824"/>
                  </a:lnTo>
                  <a:lnTo>
                    <a:pt x="1514103" y="1081904"/>
                  </a:lnTo>
                  <a:lnTo>
                    <a:pt x="1520461" y="1081904"/>
                  </a:lnTo>
                  <a:lnTo>
                    <a:pt x="1520471" y="1076824"/>
                  </a:lnTo>
                  <a:close/>
                </a:path>
                <a:path w="1522730" h="1295400">
                  <a:moveTo>
                    <a:pt x="6631" y="1069204"/>
                  </a:moveTo>
                  <a:lnTo>
                    <a:pt x="291" y="1069204"/>
                  </a:lnTo>
                  <a:lnTo>
                    <a:pt x="279" y="1075554"/>
                  </a:lnTo>
                  <a:lnTo>
                    <a:pt x="6618" y="1075554"/>
                  </a:lnTo>
                  <a:lnTo>
                    <a:pt x="6631" y="1069204"/>
                  </a:lnTo>
                  <a:close/>
                </a:path>
                <a:path w="1522730" h="1295400">
                  <a:moveTo>
                    <a:pt x="1520486" y="1069204"/>
                  </a:moveTo>
                  <a:lnTo>
                    <a:pt x="1514128" y="1069204"/>
                  </a:lnTo>
                  <a:lnTo>
                    <a:pt x="1514116" y="1075554"/>
                  </a:lnTo>
                  <a:lnTo>
                    <a:pt x="1520474" y="1075554"/>
                  </a:lnTo>
                  <a:lnTo>
                    <a:pt x="1520486" y="1069204"/>
                  </a:lnTo>
                  <a:close/>
                </a:path>
                <a:path w="1522730" h="1295400">
                  <a:moveTo>
                    <a:pt x="6656" y="1056504"/>
                  </a:moveTo>
                  <a:lnTo>
                    <a:pt x="316" y="1056504"/>
                  </a:lnTo>
                  <a:lnTo>
                    <a:pt x="294" y="1067934"/>
                  </a:lnTo>
                  <a:lnTo>
                    <a:pt x="6634" y="1067934"/>
                  </a:lnTo>
                  <a:lnTo>
                    <a:pt x="6656" y="1056504"/>
                  </a:lnTo>
                  <a:close/>
                </a:path>
                <a:path w="1522730" h="1295400">
                  <a:moveTo>
                    <a:pt x="1520511" y="1056504"/>
                  </a:moveTo>
                  <a:lnTo>
                    <a:pt x="1514153" y="1056504"/>
                  </a:lnTo>
                  <a:lnTo>
                    <a:pt x="1514131" y="1067934"/>
                  </a:lnTo>
                  <a:lnTo>
                    <a:pt x="1520489" y="1067934"/>
                  </a:lnTo>
                  <a:lnTo>
                    <a:pt x="1520511" y="1056504"/>
                  </a:lnTo>
                  <a:close/>
                </a:path>
                <a:path w="1522730" h="1295400">
                  <a:moveTo>
                    <a:pt x="6694" y="1037454"/>
                  </a:moveTo>
                  <a:lnTo>
                    <a:pt x="354" y="1037454"/>
                  </a:lnTo>
                  <a:lnTo>
                    <a:pt x="319" y="1055234"/>
                  </a:lnTo>
                  <a:lnTo>
                    <a:pt x="6659" y="1055234"/>
                  </a:lnTo>
                  <a:lnTo>
                    <a:pt x="6694" y="1037454"/>
                  </a:lnTo>
                  <a:close/>
                </a:path>
                <a:path w="1522730" h="1295400">
                  <a:moveTo>
                    <a:pt x="1520549" y="1037454"/>
                  </a:moveTo>
                  <a:lnTo>
                    <a:pt x="1514191" y="1037454"/>
                  </a:lnTo>
                  <a:lnTo>
                    <a:pt x="1514156" y="1055234"/>
                  </a:lnTo>
                  <a:lnTo>
                    <a:pt x="1520514" y="1055234"/>
                  </a:lnTo>
                  <a:lnTo>
                    <a:pt x="1520549" y="1037454"/>
                  </a:lnTo>
                  <a:close/>
                </a:path>
                <a:path w="1522730" h="1295400">
                  <a:moveTo>
                    <a:pt x="6719" y="1024754"/>
                  </a:moveTo>
                  <a:lnTo>
                    <a:pt x="379" y="1024754"/>
                  </a:lnTo>
                  <a:lnTo>
                    <a:pt x="356" y="1036184"/>
                  </a:lnTo>
                  <a:lnTo>
                    <a:pt x="6697" y="1036184"/>
                  </a:lnTo>
                  <a:lnTo>
                    <a:pt x="6719" y="1024754"/>
                  </a:lnTo>
                  <a:close/>
                </a:path>
                <a:path w="1522730" h="1295400">
                  <a:moveTo>
                    <a:pt x="1520574" y="1024754"/>
                  </a:moveTo>
                  <a:lnTo>
                    <a:pt x="1514216" y="1024754"/>
                  </a:lnTo>
                  <a:lnTo>
                    <a:pt x="1514194" y="1036184"/>
                  </a:lnTo>
                  <a:lnTo>
                    <a:pt x="1520551" y="1036184"/>
                  </a:lnTo>
                  <a:lnTo>
                    <a:pt x="1520574" y="1024754"/>
                  </a:lnTo>
                  <a:close/>
                </a:path>
                <a:path w="1522730" h="1295400">
                  <a:moveTo>
                    <a:pt x="6732" y="1018404"/>
                  </a:moveTo>
                  <a:lnTo>
                    <a:pt x="391" y="1018404"/>
                  </a:lnTo>
                  <a:lnTo>
                    <a:pt x="381" y="1023484"/>
                  </a:lnTo>
                  <a:lnTo>
                    <a:pt x="6722" y="1023484"/>
                  </a:lnTo>
                  <a:lnTo>
                    <a:pt x="6732" y="1018404"/>
                  </a:lnTo>
                  <a:close/>
                </a:path>
                <a:path w="1522730" h="1295400">
                  <a:moveTo>
                    <a:pt x="1520586" y="1018404"/>
                  </a:moveTo>
                  <a:lnTo>
                    <a:pt x="1514229" y="1018404"/>
                  </a:lnTo>
                  <a:lnTo>
                    <a:pt x="1514219" y="1023484"/>
                  </a:lnTo>
                  <a:lnTo>
                    <a:pt x="1520576" y="1023484"/>
                  </a:lnTo>
                  <a:lnTo>
                    <a:pt x="1520586" y="1018404"/>
                  </a:lnTo>
                  <a:close/>
                </a:path>
                <a:path w="1522730" h="1295400">
                  <a:moveTo>
                    <a:pt x="6757" y="1005704"/>
                  </a:moveTo>
                  <a:lnTo>
                    <a:pt x="416" y="1005704"/>
                  </a:lnTo>
                  <a:lnTo>
                    <a:pt x="394" y="1017134"/>
                  </a:lnTo>
                  <a:lnTo>
                    <a:pt x="6735" y="1017134"/>
                  </a:lnTo>
                  <a:lnTo>
                    <a:pt x="6757" y="1005704"/>
                  </a:lnTo>
                  <a:close/>
                </a:path>
                <a:path w="1522730" h="1295400">
                  <a:moveTo>
                    <a:pt x="1520611" y="1005704"/>
                  </a:moveTo>
                  <a:lnTo>
                    <a:pt x="1514254" y="1005704"/>
                  </a:lnTo>
                  <a:lnTo>
                    <a:pt x="1514232" y="1017134"/>
                  </a:lnTo>
                  <a:lnTo>
                    <a:pt x="1520589" y="1017134"/>
                  </a:lnTo>
                  <a:lnTo>
                    <a:pt x="1520611" y="1005704"/>
                  </a:lnTo>
                  <a:close/>
                </a:path>
                <a:path w="1522730" h="1295400">
                  <a:moveTo>
                    <a:pt x="6782" y="993004"/>
                  </a:moveTo>
                  <a:lnTo>
                    <a:pt x="441" y="993004"/>
                  </a:lnTo>
                  <a:lnTo>
                    <a:pt x="419" y="1004434"/>
                  </a:lnTo>
                  <a:lnTo>
                    <a:pt x="6760" y="1004434"/>
                  </a:lnTo>
                  <a:lnTo>
                    <a:pt x="6782" y="993004"/>
                  </a:lnTo>
                  <a:close/>
                </a:path>
                <a:path w="1522730" h="1295400">
                  <a:moveTo>
                    <a:pt x="1520636" y="993004"/>
                  </a:moveTo>
                  <a:lnTo>
                    <a:pt x="1514279" y="993004"/>
                  </a:lnTo>
                  <a:lnTo>
                    <a:pt x="1514257" y="1004434"/>
                  </a:lnTo>
                  <a:lnTo>
                    <a:pt x="1520614" y="1004434"/>
                  </a:lnTo>
                  <a:lnTo>
                    <a:pt x="1520636" y="993004"/>
                  </a:lnTo>
                  <a:close/>
                </a:path>
              </a:pathLst>
            </a:custGeom>
            <a:solidFill>
              <a:srgbClr val="0051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54271" y="5188063"/>
              <a:ext cx="1510030" cy="1282700"/>
            </a:xfrm>
            <a:custGeom>
              <a:avLst/>
              <a:gdLst/>
              <a:ahLst/>
              <a:cxnLst/>
              <a:rect l="l" t="t" r="r" b="b"/>
              <a:pathLst>
                <a:path w="1510030" h="1282700">
                  <a:moveTo>
                    <a:pt x="69728" y="0"/>
                  </a:moveTo>
                  <a:lnTo>
                    <a:pt x="69728" y="1156"/>
                  </a:lnTo>
                  <a:lnTo>
                    <a:pt x="68458" y="1156"/>
                  </a:lnTo>
                  <a:lnTo>
                    <a:pt x="68458" y="2426"/>
                  </a:lnTo>
                  <a:lnTo>
                    <a:pt x="1443868" y="2426"/>
                  </a:lnTo>
                  <a:lnTo>
                    <a:pt x="69728" y="0"/>
                  </a:lnTo>
                  <a:close/>
                </a:path>
                <a:path w="1510030" h="1282700">
                  <a:moveTo>
                    <a:pt x="1450218" y="6236"/>
                  </a:moveTo>
                  <a:lnTo>
                    <a:pt x="62108" y="6236"/>
                  </a:lnTo>
                  <a:lnTo>
                    <a:pt x="1451488" y="8688"/>
                  </a:lnTo>
                  <a:lnTo>
                    <a:pt x="1451488" y="7506"/>
                  </a:lnTo>
                  <a:lnTo>
                    <a:pt x="1450218" y="7506"/>
                  </a:lnTo>
                  <a:lnTo>
                    <a:pt x="1450218" y="6236"/>
                  </a:lnTo>
                  <a:close/>
                </a:path>
                <a:path w="1510030" h="1282700">
                  <a:moveTo>
                    <a:pt x="1448948" y="4966"/>
                  </a:moveTo>
                  <a:lnTo>
                    <a:pt x="63378" y="4966"/>
                  </a:lnTo>
                  <a:lnTo>
                    <a:pt x="63378" y="6236"/>
                  </a:lnTo>
                  <a:lnTo>
                    <a:pt x="1448948" y="6236"/>
                  </a:lnTo>
                  <a:lnTo>
                    <a:pt x="1448948" y="4966"/>
                  </a:lnTo>
                  <a:close/>
                </a:path>
                <a:path w="1510030" h="1282700">
                  <a:moveTo>
                    <a:pt x="1446408" y="3696"/>
                  </a:moveTo>
                  <a:lnTo>
                    <a:pt x="64648" y="3696"/>
                  </a:lnTo>
                  <a:lnTo>
                    <a:pt x="64648" y="4966"/>
                  </a:lnTo>
                  <a:lnTo>
                    <a:pt x="1446408" y="4966"/>
                  </a:lnTo>
                  <a:lnTo>
                    <a:pt x="1446408" y="3696"/>
                  </a:lnTo>
                  <a:close/>
                </a:path>
                <a:path w="1510030" h="1282700">
                  <a:moveTo>
                    <a:pt x="1445138" y="2426"/>
                  </a:moveTo>
                  <a:lnTo>
                    <a:pt x="67188" y="2426"/>
                  </a:lnTo>
                  <a:lnTo>
                    <a:pt x="67188" y="3696"/>
                  </a:lnTo>
                  <a:lnTo>
                    <a:pt x="1445138" y="3696"/>
                  </a:lnTo>
                  <a:lnTo>
                    <a:pt x="1445138" y="2426"/>
                  </a:lnTo>
                  <a:close/>
                </a:path>
                <a:path w="1510030" h="1282700">
                  <a:moveTo>
                    <a:pt x="8667" y="57036"/>
                  </a:moveTo>
                  <a:lnTo>
                    <a:pt x="7498" y="57036"/>
                  </a:lnTo>
                  <a:lnTo>
                    <a:pt x="7498" y="58306"/>
                  </a:lnTo>
                  <a:lnTo>
                    <a:pt x="8664" y="58306"/>
                  </a:lnTo>
                  <a:lnTo>
                    <a:pt x="8667" y="57036"/>
                  </a:lnTo>
                  <a:close/>
                </a:path>
                <a:path w="1510030" h="1282700">
                  <a:moveTo>
                    <a:pt x="1504828" y="57036"/>
                  </a:moveTo>
                  <a:lnTo>
                    <a:pt x="1503510" y="57036"/>
                  </a:lnTo>
                  <a:lnTo>
                    <a:pt x="1503509" y="58306"/>
                  </a:lnTo>
                  <a:lnTo>
                    <a:pt x="1504828" y="58306"/>
                  </a:lnTo>
                  <a:lnTo>
                    <a:pt x="1504828" y="57036"/>
                  </a:lnTo>
                  <a:close/>
                </a:path>
                <a:path w="1510030" h="1282700">
                  <a:moveTo>
                    <a:pt x="1503558" y="55766"/>
                  </a:moveTo>
                  <a:lnTo>
                    <a:pt x="1503510" y="57036"/>
                  </a:lnTo>
                  <a:lnTo>
                    <a:pt x="1503558" y="55766"/>
                  </a:lnTo>
                  <a:close/>
                </a:path>
                <a:path w="1510030" h="1282700">
                  <a:moveTo>
                    <a:pt x="8664" y="58306"/>
                  </a:moveTo>
                  <a:lnTo>
                    <a:pt x="6228" y="58306"/>
                  </a:lnTo>
                  <a:lnTo>
                    <a:pt x="6228" y="59576"/>
                  </a:lnTo>
                  <a:lnTo>
                    <a:pt x="4958" y="59576"/>
                  </a:lnTo>
                  <a:lnTo>
                    <a:pt x="4958" y="60846"/>
                  </a:lnTo>
                  <a:lnTo>
                    <a:pt x="3688" y="60846"/>
                  </a:lnTo>
                  <a:lnTo>
                    <a:pt x="3688" y="62116"/>
                  </a:lnTo>
                  <a:lnTo>
                    <a:pt x="2295" y="62116"/>
                  </a:lnTo>
                  <a:lnTo>
                    <a:pt x="2290" y="64656"/>
                  </a:lnTo>
                  <a:lnTo>
                    <a:pt x="8651" y="64656"/>
                  </a:lnTo>
                  <a:lnTo>
                    <a:pt x="8664" y="58306"/>
                  </a:lnTo>
                  <a:close/>
                </a:path>
                <a:path w="1510030" h="1282700">
                  <a:moveTo>
                    <a:pt x="1506098" y="58306"/>
                  </a:moveTo>
                  <a:lnTo>
                    <a:pt x="1503509" y="58306"/>
                  </a:lnTo>
                  <a:lnTo>
                    <a:pt x="1503502" y="64656"/>
                  </a:lnTo>
                  <a:lnTo>
                    <a:pt x="1509785" y="64656"/>
                  </a:lnTo>
                  <a:lnTo>
                    <a:pt x="1509790" y="62116"/>
                  </a:lnTo>
                  <a:lnTo>
                    <a:pt x="1508638" y="62116"/>
                  </a:lnTo>
                  <a:lnTo>
                    <a:pt x="1508638" y="60846"/>
                  </a:lnTo>
                  <a:lnTo>
                    <a:pt x="1507368" y="60846"/>
                  </a:lnTo>
                  <a:lnTo>
                    <a:pt x="1507368" y="59576"/>
                  </a:lnTo>
                  <a:lnTo>
                    <a:pt x="1506098" y="59576"/>
                  </a:lnTo>
                  <a:lnTo>
                    <a:pt x="1506098" y="58306"/>
                  </a:lnTo>
                  <a:close/>
                </a:path>
                <a:path w="1510030" h="1282700">
                  <a:moveTo>
                    <a:pt x="8651" y="64656"/>
                  </a:moveTo>
                  <a:lnTo>
                    <a:pt x="2290" y="64656"/>
                  </a:lnTo>
                  <a:lnTo>
                    <a:pt x="2285" y="67196"/>
                  </a:lnTo>
                  <a:lnTo>
                    <a:pt x="8646" y="67196"/>
                  </a:lnTo>
                  <a:lnTo>
                    <a:pt x="8651" y="64656"/>
                  </a:lnTo>
                  <a:close/>
                </a:path>
                <a:path w="1510030" h="1282700">
                  <a:moveTo>
                    <a:pt x="1509785" y="64656"/>
                  </a:moveTo>
                  <a:lnTo>
                    <a:pt x="1503502" y="64656"/>
                  </a:lnTo>
                  <a:lnTo>
                    <a:pt x="1503500" y="67196"/>
                  </a:lnTo>
                  <a:lnTo>
                    <a:pt x="1509780" y="67196"/>
                  </a:lnTo>
                  <a:lnTo>
                    <a:pt x="1509785" y="64656"/>
                  </a:lnTo>
                  <a:close/>
                </a:path>
                <a:path w="1510030" h="1282700">
                  <a:moveTo>
                    <a:pt x="8646" y="67196"/>
                  </a:moveTo>
                  <a:lnTo>
                    <a:pt x="2285" y="67196"/>
                  </a:lnTo>
                  <a:lnTo>
                    <a:pt x="2272" y="73546"/>
                  </a:lnTo>
                  <a:lnTo>
                    <a:pt x="8634" y="73546"/>
                  </a:lnTo>
                  <a:lnTo>
                    <a:pt x="8646" y="67196"/>
                  </a:lnTo>
                  <a:close/>
                </a:path>
                <a:path w="1510030" h="1282700">
                  <a:moveTo>
                    <a:pt x="1509780" y="67196"/>
                  </a:moveTo>
                  <a:lnTo>
                    <a:pt x="1503500" y="67196"/>
                  </a:lnTo>
                  <a:lnTo>
                    <a:pt x="1503494" y="73546"/>
                  </a:lnTo>
                  <a:lnTo>
                    <a:pt x="1509767" y="73546"/>
                  </a:lnTo>
                  <a:lnTo>
                    <a:pt x="1509780" y="67196"/>
                  </a:lnTo>
                  <a:close/>
                </a:path>
                <a:path w="1510030" h="1282700">
                  <a:moveTo>
                    <a:pt x="8634" y="73546"/>
                  </a:moveTo>
                  <a:lnTo>
                    <a:pt x="2272" y="73546"/>
                  </a:lnTo>
                  <a:lnTo>
                    <a:pt x="2252" y="83706"/>
                  </a:lnTo>
                  <a:lnTo>
                    <a:pt x="8613" y="83706"/>
                  </a:lnTo>
                  <a:lnTo>
                    <a:pt x="8634" y="73546"/>
                  </a:lnTo>
                  <a:close/>
                </a:path>
                <a:path w="1510030" h="1282700">
                  <a:moveTo>
                    <a:pt x="1509767" y="73546"/>
                  </a:moveTo>
                  <a:lnTo>
                    <a:pt x="1503494" y="73546"/>
                  </a:lnTo>
                  <a:lnTo>
                    <a:pt x="1503483" y="83706"/>
                  </a:lnTo>
                  <a:lnTo>
                    <a:pt x="1509747" y="83706"/>
                  </a:lnTo>
                  <a:lnTo>
                    <a:pt x="1509767" y="73546"/>
                  </a:lnTo>
                  <a:close/>
                </a:path>
                <a:path w="1510030" h="1282700">
                  <a:moveTo>
                    <a:pt x="8613" y="83706"/>
                  </a:moveTo>
                  <a:lnTo>
                    <a:pt x="2252" y="83706"/>
                  </a:lnTo>
                  <a:lnTo>
                    <a:pt x="2234" y="92596"/>
                  </a:lnTo>
                  <a:lnTo>
                    <a:pt x="8595" y="92596"/>
                  </a:lnTo>
                  <a:lnTo>
                    <a:pt x="8613" y="83706"/>
                  </a:lnTo>
                  <a:close/>
                </a:path>
                <a:path w="1510030" h="1282700">
                  <a:moveTo>
                    <a:pt x="1509747" y="83706"/>
                  </a:moveTo>
                  <a:lnTo>
                    <a:pt x="1503483" y="83706"/>
                  </a:lnTo>
                  <a:lnTo>
                    <a:pt x="1503474" y="92596"/>
                  </a:lnTo>
                  <a:lnTo>
                    <a:pt x="1509730" y="92596"/>
                  </a:lnTo>
                  <a:lnTo>
                    <a:pt x="1509747" y="83706"/>
                  </a:lnTo>
                  <a:close/>
                </a:path>
                <a:path w="1510030" h="1282700">
                  <a:moveTo>
                    <a:pt x="8595" y="92596"/>
                  </a:moveTo>
                  <a:lnTo>
                    <a:pt x="2234" y="92596"/>
                  </a:lnTo>
                  <a:lnTo>
                    <a:pt x="2227" y="96406"/>
                  </a:lnTo>
                  <a:lnTo>
                    <a:pt x="8588" y="96406"/>
                  </a:lnTo>
                  <a:lnTo>
                    <a:pt x="8595" y="92596"/>
                  </a:lnTo>
                  <a:close/>
                </a:path>
                <a:path w="1510030" h="1282700">
                  <a:moveTo>
                    <a:pt x="1509730" y="92596"/>
                  </a:moveTo>
                  <a:lnTo>
                    <a:pt x="1503474" y="92596"/>
                  </a:lnTo>
                  <a:lnTo>
                    <a:pt x="1503471" y="96406"/>
                  </a:lnTo>
                  <a:lnTo>
                    <a:pt x="1509722" y="96406"/>
                  </a:lnTo>
                  <a:lnTo>
                    <a:pt x="1509730" y="92596"/>
                  </a:lnTo>
                  <a:close/>
                </a:path>
                <a:path w="1510030" h="1282700">
                  <a:moveTo>
                    <a:pt x="8588" y="96406"/>
                  </a:moveTo>
                  <a:lnTo>
                    <a:pt x="2227" y="96406"/>
                  </a:lnTo>
                  <a:lnTo>
                    <a:pt x="2214" y="102756"/>
                  </a:lnTo>
                  <a:lnTo>
                    <a:pt x="8575" y="102756"/>
                  </a:lnTo>
                  <a:lnTo>
                    <a:pt x="8588" y="96406"/>
                  </a:lnTo>
                  <a:close/>
                </a:path>
                <a:path w="1510030" h="1282700">
                  <a:moveTo>
                    <a:pt x="1509722" y="96406"/>
                  </a:moveTo>
                  <a:lnTo>
                    <a:pt x="1503471" y="96406"/>
                  </a:lnTo>
                  <a:lnTo>
                    <a:pt x="1503464" y="102756"/>
                  </a:lnTo>
                  <a:lnTo>
                    <a:pt x="1509709" y="102756"/>
                  </a:lnTo>
                  <a:lnTo>
                    <a:pt x="1509722" y="96406"/>
                  </a:lnTo>
                  <a:close/>
                </a:path>
                <a:path w="1510030" h="1282700">
                  <a:moveTo>
                    <a:pt x="8575" y="102756"/>
                  </a:moveTo>
                  <a:lnTo>
                    <a:pt x="2214" y="102756"/>
                  </a:lnTo>
                  <a:lnTo>
                    <a:pt x="2202" y="109106"/>
                  </a:lnTo>
                  <a:lnTo>
                    <a:pt x="8562" y="109106"/>
                  </a:lnTo>
                  <a:lnTo>
                    <a:pt x="8575" y="102756"/>
                  </a:lnTo>
                  <a:close/>
                </a:path>
                <a:path w="1510030" h="1282700">
                  <a:moveTo>
                    <a:pt x="1509709" y="102756"/>
                  </a:moveTo>
                  <a:lnTo>
                    <a:pt x="1503464" y="102756"/>
                  </a:lnTo>
                  <a:lnTo>
                    <a:pt x="1503458" y="109106"/>
                  </a:lnTo>
                  <a:lnTo>
                    <a:pt x="1509697" y="109106"/>
                  </a:lnTo>
                  <a:lnTo>
                    <a:pt x="1509709" y="102756"/>
                  </a:lnTo>
                  <a:close/>
                </a:path>
                <a:path w="1510030" h="1282700">
                  <a:moveTo>
                    <a:pt x="8562" y="109106"/>
                  </a:moveTo>
                  <a:lnTo>
                    <a:pt x="2202" y="109106"/>
                  </a:lnTo>
                  <a:lnTo>
                    <a:pt x="2171" y="124346"/>
                  </a:lnTo>
                  <a:lnTo>
                    <a:pt x="8532" y="124346"/>
                  </a:lnTo>
                  <a:lnTo>
                    <a:pt x="8562" y="109106"/>
                  </a:lnTo>
                  <a:close/>
                </a:path>
                <a:path w="1510030" h="1282700">
                  <a:moveTo>
                    <a:pt x="1509697" y="109106"/>
                  </a:moveTo>
                  <a:lnTo>
                    <a:pt x="1503458" y="109106"/>
                  </a:lnTo>
                  <a:lnTo>
                    <a:pt x="1503443" y="124346"/>
                  </a:lnTo>
                  <a:lnTo>
                    <a:pt x="1509667" y="124346"/>
                  </a:lnTo>
                  <a:lnTo>
                    <a:pt x="1509697" y="109106"/>
                  </a:lnTo>
                  <a:close/>
                </a:path>
                <a:path w="1510030" h="1282700">
                  <a:moveTo>
                    <a:pt x="8532" y="124346"/>
                  </a:moveTo>
                  <a:lnTo>
                    <a:pt x="2171" y="124346"/>
                  </a:lnTo>
                  <a:lnTo>
                    <a:pt x="2133" y="143396"/>
                  </a:lnTo>
                  <a:lnTo>
                    <a:pt x="8494" y="143396"/>
                  </a:lnTo>
                  <a:lnTo>
                    <a:pt x="8532" y="124346"/>
                  </a:lnTo>
                  <a:close/>
                </a:path>
                <a:path w="1510030" h="1282700">
                  <a:moveTo>
                    <a:pt x="1509667" y="124346"/>
                  </a:moveTo>
                  <a:lnTo>
                    <a:pt x="1503443" y="124346"/>
                  </a:lnTo>
                  <a:lnTo>
                    <a:pt x="1503424" y="143396"/>
                  </a:lnTo>
                  <a:lnTo>
                    <a:pt x="1509629" y="143396"/>
                  </a:lnTo>
                  <a:lnTo>
                    <a:pt x="1509667" y="124346"/>
                  </a:lnTo>
                  <a:close/>
                </a:path>
                <a:path w="1510030" h="1282700">
                  <a:moveTo>
                    <a:pt x="8412" y="184163"/>
                  </a:moveTo>
                  <a:lnTo>
                    <a:pt x="2053" y="184163"/>
                  </a:lnTo>
                  <a:lnTo>
                    <a:pt x="2033" y="194196"/>
                  </a:lnTo>
                  <a:lnTo>
                    <a:pt x="8392" y="194196"/>
                  </a:lnTo>
                  <a:lnTo>
                    <a:pt x="8412" y="184163"/>
                  </a:lnTo>
                  <a:close/>
                </a:path>
                <a:path w="1510030" h="1282700">
                  <a:moveTo>
                    <a:pt x="1509548" y="184163"/>
                  </a:moveTo>
                  <a:lnTo>
                    <a:pt x="1503383" y="184163"/>
                  </a:lnTo>
                  <a:lnTo>
                    <a:pt x="1503373" y="194196"/>
                  </a:lnTo>
                  <a:lnTo>
                    <a:pt x="1509528" y="194196"/>
                  </a:lnTo>
                  <a:lnTo>
                    <a:pt x="1509548" y="184163"/>
                  </a:lnTo>
                  <a:close/>
                </a:path>
                <a:path w="1510030" h="1282700">
                  <a:moveTo>
                    <a:pt x="8412" y="184037"/>
                  </a:moveTo>
                  <a:lnTo>
                    <a:pt x="1503383" y="184163"/>
                  </a:lnTo>
                  <a:lnTo>
                    <a:pt x="8412" y="184037"/>
                  </a:lnTo>
                  <a:close/>
                </a:path>
                <a:path w="1510030" h="1282700">
                  <a:moveTo>
                    <a:pt x="1509558" y="179083"/>
                  </a:moveTo>
                  <a:lnTo>
                    <a:pt x="1503388" y="179083"/>
                  </a:lnTo>
                  <a:lnTo>
                    <a:pt x="1503383" y="184163"/>
                  </a:lnTo>
                  <a:lnTo>
                    <a:pt x="1509548" y="184163"/>
                  </a:lnTo>
                  <a:lnTo>
                    <a:pt x="1509558" y="179083"/>
                  </a:lnTo>
                  <a:close/>
                </a:path>
                <a:path w="1510030" h="1282700">
                  <a:moveTo>
                    <a:pt x="8422" y="179083"/>
                  </a:moveTo>
                  <a:lnTo>
                    <a:pt x="2063" y="179083"/>
                  </a:lnTo>
                  <a:lnTo>
                    <a:pt x="2053" y="184036"/>
                  </a:lnTo>
                  <a:lnTo>
                    <a:pt x="8412" y="184037"/>
                  </a:lnTo>
                  <a:lnTo>
                    <a:pt x="8422" y="179083"/>
                  </a:lnTo>
                  <a:close/>
                </a:path>
                <a:path w="1510030" h="1282700">
                  <a:moveTo>
                    <a:pt x="2070" y="175146"/>
                  </a:moveTo>
                  <a:lnTo>
                    <a:pt x="2063" y="179083"/>
                  </a:lnTo>
                  <a:lnTo>
                    <a:pt x="8422" y="178956"/>
                  </a:lnTo>
                  <a:lnTo>
                    <a:pt x="8430" y="175273"/>
                  </a:lnTo>
                  <a:lnTo>
                    <a:pt x="1509566" y="175273"/>
                  </a:lnTo>
                  <a:lnTo>
                    <a:pt x="2070" y="175146"/>
                  </a:lnTo>
                  <a:close/>
                </a:path>
                <a:path w="1510030" h="1282700">
                  <a:moveTo>
                    <a:pt x="1509566" y="175273"/>
                  </a:moveTo>
                  <a:lnTo>
                    <a:pt x="1503392" y="175273"/>
                  </a:lnTo>
                  <a:lnTo>
                    <a:pt x="1503388" y="178956"/>
                  </a:lnTo>
                  <a:lnTo>
                    <a:pt x="1509558" y="178956"/>
                  </a:lnTo>
                  <a:lnTo>
                    <a:pt x="1509566" y="175273"/>
                  </a:lnTo>
                  <a:close/>
                </a:path>
                <a:path w="1510030" h="1282700">
                  <a:moveTo>
                    <a:pt x="2101" y="159906"/>
                  </a:moveTo>
                  <a:lnTo>
                    <a:pt x="2070" y="175146"/>
                  </a:lnTo>
                  <a:lnTo>
                    <a:pt x="8430" y="175146"/>
                  </a:lnTo>
                  <a:lnTo>
                    <a:pt x="8460" y="159907"/>
                  </a:lnTo>
                  <a:lnTo>
                    <a:pt x="2101" y="159906"/>
                  </a:lnTo>
                  <a:close/>
                </a:path>
                <a:path w="1510030" h="1282700">
                  <a:moveTo>
                    <a:pt x="766113" y="159970"/>
                  </a:moveTo>
                  <a:lnTo>
                    <a:pt x="1503407" y="160033"/>
                  </a:lnTo>
                  <a:lnTo>
                    <a:pt x="1503392" y="175146"/>
                  </a:lnTo>
                  <a:lnTo>
                    <a:pt x="1509566" y="175146"/>
                  </a:lnTo>
                  <a:lnTo>
                    <a:pt x="1509596" y="160033"/>
                  </a:lnTo>
                  <a:lnTo>
                    <a:pt x="766113" y="159970"/>
                  </a:lnTo>
                  <a:close/>
                </a:path>
                <a:path w="1510030" h="1282700">
                  <a:moveTo>
                    <a:pt x="8445" y="167526"/>
                  </a:moveTo>
                  <a:lnTo>
                    <a:pt x="1503399" y="167653"/>
                  </a:lnTo>
                  <a:lnTo>
                    <a:pt x="8445" y="167526"/>
                  </a:lnTo>
                  <a:close/>
                </a:path>
                <a:path w="1510030" h="1282700">
                  <a:moveTo>
                    <a:pt x="8460" y="159906"/>
                  </a:moveTo>
                  <a:lnTo>
                    <a:pt x="766113" y="159970"/>
                  </a:lnTo>
                  <a:lnTo>
                    <a:pt x="8460" y="159906"/>
                  </a:lnTo>
                  <a:close/>
                </a:path>
                <a:path w="1510030" h="1282700">
                  <a:moveTo>
                    <a:pt x="8468" y="156223"/>
                  </a:moveTo>
                  <a:lnTo>
                    <a:pt x="2108" y="156223"/>
                  </a:lnTo>
                  <a:lnTo>
                    <a:pt x="2101" y="159906"/>
                  </a:lnTo>
                  <a:lnTo>
                    <a:pt x="8460" y="159906"/>
                  </a:lnTo>
                  <a:lnTo>
                    <a:pt x="8468" y="156223"/>
                  </a:lnTo>
                  <a:close/>
                </a:path>
                <a:path w="1510030" h="1282700">
                  <a:moveTo>
                    <a:pt x="1509604" y="156223"/>
                  </a:moveTo>
                  <a:lnTo>
                    <a:pt x="1503411" y="156223"/>
                  </a:lnTo>
                  <a:lnTo>
                    <a:pt x="1503407" y="159906"/>
                  </a:lnTo>
                  <a:lnTo>
                    <a:pt x="1509596" y="159906"/>
                  </a:lnTo>
                  <a:lnTo>
                    <a:pt x="1509604" y="156223"/>
                  </a:lnTo>
                  <a:close/>
                </a:path>
                <a:path w="1510030" h="1282700">
                  <a:moveTo>
                    <a:pt x="8488" y="146063"/>
                  </a:moveTo>
                  <a:lnTo>
                    <a:pt x="2128" y="146063"/>
                  </a:lnTo>
                  <a:lnTo>
                    <a:pt x="2108" y="156223"/>
                  </a:lnTo>
                  <a:lnTo>
                    <a:pt x="8468" y="156096"/>
                  </a:lnTo>
                  <a:lnTo>
                    <a:pt x="8488" y="146063"/>
                  </a:lnTo>
                  <a:close/>
                </a:path>
                <a:path w="1510030" h="1282700">
                  <a:moveTo>
                    <a:pt x="1509624" y="146063"/>
                  </a:moveTo>
                  <a:lnTo>
                    <a:pt x="1503421" y="146063"/>
                  </a:lnTo>
                  <a:lnTo>
                    <a:pt x="1503411" y="156096"/>
                  </a:lnTo>
                  <a:lnTo>
                    <a:pt x="1509604" y="156096"/>
                  </a:lnTo>
                  <a:lnTo>
                    <a:pt x="1509624" y="146063"/>
                  </a:lnTo>
                  <a:close/>
                </a:path>
                <a:path w="1510030" h="1282700">
                  <a:moveTo>
                    <a:pt x="2128" y="145936"/>
                  </a:moveTo>
                  <a:close/>
                </a:path>
                <a:path w="1510030" h="1282700">
                  <a:moveTo>
                    <a:pt x="1509629" y="143523"/>
                  </a:moveTo>
                  <a:lnTo>
                    <a:pt x="1503424" y="143523"/>
                  </a:lnTo>
                  <a:lnTo>
                    <a:pt x="1503421" y="146063"/>
                  </a:lnTo>
                  <a:lnTo>
                    <a:pt x="1509624" y="146063"/>
                  </a:lnTo>
                  <a:lnTo>
                    <a:pt x="1509629" y="143523"/>
                  </a:lnTo>
                  <a:close/>
                </a:path>
                <a:path w="1510030" h="1282700">
                  <a:moveTo>
                    <a:pt x="8489" y="145936"/>
                  </a:moveTo>
                  <a:lnTo>
                    <a:pt x="765321" y="146000"/>
                  </a:lnTo>
                  <a:lnTo>
                    <a:pt x="8489" y="145936"/>
                  </a:lnTo>
                  <a:close/>
                </a:path>
                <a:path w="1510030" h="1282700">
                  <a:moveTo>
                    <a:pt x="8494" y="143523"/>
                  </a:moveTo>
                  <a:lnTo>
                    <a:pt x="2133" y="143523"/>
                  </a:lnTo>
                  <a:lnTo>
                    <a:pt x="2129" y="145936"/>
                  </a:lnTo>
                  <a:lnTo>
                    <a:pt x="8489" y="145936"/>
                  </a:lnTo>
                  <a:lnTo>
                    <a:pt x="8494" y="143523"/>
                  </a:lnTo>
                  <a:close/>
                </a:path>
                <a:path w="1510030" h="1282700">
                  <a:moveTo>
                    <a:pt x="8392" y="194196"/>
                  </a:moveTo>
                  <a:lnTo>
                    <a:pt x="2033" y="194196"/>
                  </a:lnTo>
                  <a:lnTo>
                    <a:pt x="2025" y="198006"/>
                  </a:lnTo>
                  <a:lnTo>
                    <a:pt x="8384" y="198006"/>
                  </a:lnTo>
                  <a:lnTo>
                    <a:pt x="8392" y="194196"/>
                  </a:lnTo>
                  <a:close/>
                </a:path>
                <a:path w="1510030" h="1282700">
                  <a:moveTo>
                    <a:pt x="1509528" y="194196"/>
                  </a:moveTo>
                  <a:lnTo>
                    <a:pt x="1503373" y="194196"/>
                  </a:lnTo>
                  <a:lnTo>
                    <a:pt x="1503369" y="198006"/>
                  </a:lnTo>
                  <a:lnTo>
                    <a:pt x="1509520" y="198006"/>
                  </a:lnTo>
                  <a:lnTo>
                    <a:pt x="1509528" y="194196"/>
                  </a:lnTo>
                  <a:close/>
                </a:path>
                <a:path w="1510030" h="1282700">
                  <a:moveTo>
                    <a:pt x="8384" y="198006"/>
                  </a:moveTo>
                  <a:lnTo>
                    <a:pt x="2025" y="198006"/>
                  </a:lnTo>
                  <a:lnTo>
                    <a:pt x="1995" y="213246"/>
                  </a:lnTo>
                  <a:lnTo>
                    <a:pt x="8354" y="213246"/>
                  </a:lnTo>
                  <a:lnTo>
                    <a:pt x="8384" y="198006"/>
                  </a:lnTo>
                  <a:close/>
                </a:path>
                <a:path w="1510030" h="1282700">
                  <a:moveTo>
                    <a:pt x="1509520" y="198006"/>
                  </a:moveTo>
                  <a:lnTo>
                    <a:pt x="1503369" y="198006"/>
                  </a:lnTo>
                  <a:lnTo>
                    <a:pt x="1503354" y="213246"/>
                  </a:lnTo>
                  <a:lnTo>
                    <a:pt x="1509490" y="213246"/>
                  </a:lnTo>
                  <a:lnTo>
                    <a:pt x="1509520" y="198006"/>
                  </a:lnTo>
                  <a:close/>
                </a:path>
                <a:path w="1510030" h="1282700">
                  <a:moveTo>
                    <a:pt x="8354" y="213246"/>
                  </a:moveTo>
                  <a:lnTo>
                    <a:pt x="1995" y="213246"/>
                  </a:lnTo>
                  <a:lnTo>
                    <a:pt x="1886" y="267856"/>
                  </a:lnTo>
                  <a:lnTo>
                    <a:pt x="8244" y="267856"/>
                  </a:lnTo>
                  <a:lnTo>
                    <a:pt x="8354" y="213246"/>
                  </a:lnTo>
                  <a:close/>
                </a:path>
                <a:path w="1510030" h="1282700">
                  <a:moveTo>
                    <a:pt x="1509490" y="213246"/>
                  </a:moveTo>
                  <a:lnTo>
                    <a:pt x="1503354" y="213246"/>
                  </a:lnTo>
                  <a:lnTo>
                    <a:pt x="1503299" y="267856"/>
                  </a:lnTo>
                  <a:lnTo>
                    <a:pt x="1509382" y="267856"/>
                  </a:lnTo>
                  <a:lnTo>
                    <a:pt x="1509490" y="213246"/>
                  </a:lnTo>
                  <a:close/>
                </a:path>
                <a:path w="1510030" h="1282700">
                  <a:moveTo>
                    <a:pt x="8244" y="267856"/>
                  </a:moveTo>
                  <a:lnTo>
                    <a:pt x="1886" y="267856"/>
                  </a:lnTo>
                  <a:lnTo>
                    <a:pt x="1823" y="299606"/>
                  </a:lnTo>
                  <a:lnTo>
                    <a:pt x="8181" y="299606"/>
                  </a:lnTo>
                  <a:lnTo>
                    <a:pt x="8244" y="267856"/>
                  </a:lnTo>
                  <a:close/>
                </a:path>
                <a:path w="1510030" h="1282700">
                  <a:moveTo>
                    <a:pt x="1509382" y="267856"/>
                  </a:moveTo>
                  <a:lnTo>
                    <a:pt x="1503299" y="267856"/>
                  </a:lnTo>
                  <a:lnTo>
                    <a:pt x="1503267" y="299606"/>
                  </a:lnTo>
                  <a:lnTo>
                    <a:pt x="1509319" y="299606"/>
                  </a:lnTo>
                  <a:lnTo>
                    <a:pt x="1509382" y="267856"/>
                  </a:lnTo>
                  <a:close/>
                </a:path>
                <a:path w="1510030" h="1282700">
                  <a:moveTo>
                    <a:pt x="8015" y="382283"/>
                  </a:moveTo>
                  <a:lnTo>
                    <a:pt x="1659" y="382283"/>
                  </a:lnTo>
                  <a:lnTo>
                    <a:pt x="1642" y="391046"/>
                  </a:lnTo>
                  <a:lnTo>
                    <a:pt x="7997" y="391046"/>
                  </a:lnTo>
                  <a:lnTo>
                    <a:pt x="8015" y="382283"/>
                  </a:lnTo>
                  <a:close/>
                </a:path>
                <a:path w="1510030" h="1282700">
                  <a:moveTo>
                    <a:pt x="1509155" y="382283"/>
                  </a:moveTo>
                  <a:lnTo>
                    <a:pt x="1503184" y="382283"/>
                  </a:lnTo>
                  <a:lnTo>
                    <a:pt x="1503175" y="391046"/>
                  </a:lnTo>
                  <a:lnTo>
                    <a:pt x="1509137" y="391046"/>
                  </a:lnTo>
                  <a:lnTo>
                    <a:pt x="1509155" y="382283"/>
                  </a:lnTo>
                  <a:close/>
                </a:path>
                <a:path w="1510030" h="1282700">
                  <a:moveTo>
                    <a:pt x="1503184" y="382156"/>
                  </a:moveTo>
                  <a:lnTo>
                    <a:pt x="8015" y="382156"/>
                  </a:lnTo>
                  <a:lnTo>
                    <a:pt x="8015" y="382283"/>
                  </a:lnTo>
                  <a:lnTo>
                    <a:pt x="1503184" y="382156"/>
                  </a:lnTo>
                  <a:close/>
                </a:path>
                <a:path w="1510030" h="1282700">
                  <a:moveTo>
                    <a:pt x="8033" y="373393"/>
                  </a:moveTo>
                  <a:lnTo>
                    <a:pt x="1677" y="373393"/>
                  </a:lnTo>
                  <a:lnTo>
                    <a:pt x="1659" y="382156"/>
                  </a:lnTo>
                  <a:lnTo>
                    <a:pt x="8015" y="382156"/>
                  </a:lnTo>
                  <a:lnTo>
                    <a:pt x="8033" y="373393"/>
                  </a:lnTo>
                  <a:close/>
                </a:path>
                <a:path w="1510030" h="1282700">
                  <a:moveTo>
                    <a:pt x="1509173" y="373393"/>
                  </a:moveTo>
                  <a:lnTo>
                    <a:pt x="1503193" y="373393"/>
                  </a:lnTo>
                  <a:lnTo>
                    <a:pt x="1503184" y="382156"/>
                  </a:lnTo>
                  <a:lnTo>
                    <a:pt x="1509155" y="382156"/>
                  </a:lnTo>
                  <a:lnTo>
                    <a:pt x="1509173" y="373393"/>
                  </a:lnTo>
                  <a:close/>
                </a:path>
                <a:path w="1510030" h="1282700">
                  <a:moveTo>
                    <a:pt x="8033" y="373267"/>
                  </a:moveTo>
                  <a:lnTo>
                    <a:pt x="1503193" y="373393"/>
                  </a:lnTo>
                  <a:lnTo>
                    <a:pt x="8033" y="373267"/>
                  </a:lnTo>
                  <a:close/>
                </a:path>
                <a:path w="1510030" h="1282700">
                  <a:moveTo>
                    <a:pt x="1509263" y="327546"/>
                  </a:moveTo>
                  <a:lnTo>
                    <a:pt x="1503239" y="327547"/>
                  </a:lnTo>
                  <a:lnTo>
                    <a:pt x="1503193" y="373393"/>
                  </a:lnTo>
                  <a:lnTo>
                    <a:pt x="1509173" y="373393"/>
                  </a:lnTo>
                  <a:lnTo>
                    <a:pt x="1509263" y="327546"/>
                  </a:lnTo>
                  <a:close/>
                </a:path>
                <a:path w="1510030" h="1282700">
                  <a:moveTo>
                    <a:pt x="775759" y="327608"/>
                  </a:moveTo>
                  <a:lnTo>
                    <a:pt x="1768" y="327673"/>
                  </a:lnTo>
                  <a:lnTo>
                    <a:pt x="1677" y="373266"/>
                  </a:lnTo>
                  <a:lnTo>
                    <a:pt x="8033" y="373267"/>
                  </a:lnTo>
                  <a:lnTo>
                    <a:pt x="8107" y="336563"/>
                  </a:lnTo>
                  <a:lnTo>
                    <a:pt x="1503230" y="336563"/>
                  </a:lnTo>
                  <a:lnTo>
                    <a:pt x="8107" y="336436"/>
                  </a:lnTo>
                  <a:lnTo>
                    <a:pt x="8125" y="327673"/>
                  </a:lnTo>
                  <a:lnTo>
                    <a:pt x="775759" y="327608"/>
                  </a:lnTo>
                  <a:close/>
                </a:path>
                <a:path w="1510030" h="1282700">
                  <a:moveTo>
                    <a:pt x="1503226" y="340246"/>
                  </a:moveTo>
                  <a:lnTo>
                    <a:pt x="8099" y="340246"/>
                  </a:lnTo>
                  <a:lnTo>
                    <a:pt x="8099" y="340373"/>
                  </a:lnTo>
                  <a:lnTo>
                    <a:pt x="1503226" y="340246"/>
                  </a:lnTo>
                  <a:close/>
                </a:path>
                <a:path w="1510030" h="1282700">
                  <a:moveTo>
                    <a:pt x="1816" y="303416"/>
                  </a:moveTo>
                  <a:lnTo>
                    <a:pt x="1768" y="327546"/>
                  </a:lnTo>
                  <a:lnTo>
                    <a:pt x="8125" y="327546"/>
                  </a:lnTo>
                  <a:lnTo>
                    <a:pt x="8173" y="303417"/>
                  </a:lnTo>
                  <a:lnTo>
                    <a:pt x="1816" y="303416"/>
                  </a:lnTo>
                  <a:close/>
                </a:path>
                <a:path w="1510030" h="1282700">
                  <a:moveTo>
                    <a:pt x="1503263" y="303543"/>
                  </a:moveTo>
                  <a:lnTo>
                    <a:pt x="1503239" y="327546"/>
                  </a:lnTo>
                  <a:lnTo>
                    <a:pt x="1509263" y="327546"/>
                  </a:lnTo>
                  <a:lnTo>
                    <a:pt x="1509311" y="303543"/>
                  </a:lnTo>
                  <a:lnTo>
                    <a:pt x="1503263" y="303543"/>
                  </a:lnTo>
                  <a:close/>
                </a:path>
                <a:path w="1510030" h="1282700">
                  <a:moveTo>
                    <a:pt x="1509319" y="299733"/>
                  </a:moveTo>
                  <a:lnTo>
                    <a:pt x="1503267" y="299733"/>
                  </a:lnTo>
                  <a:lnTo>
                    <a:pt x="1503263" y="303543"/>
                  </a:lnTo>
                  <a:lnTo>
                    <a:pt x="1509311" y="303543"/>
                  </a:lnTo>
                  <a:lnTo>
                    <a:pt x="1509319" y="299733"/>
                  </a:lnTo>
                  <a:close/>
                </a:path>
                <a:path w="1510030" h="1282700">
                  <a:moveTo>
                    <a:pt x="8181" y="299733"/>
                  </a:moveTo>
                  <a:lnTo>
                    <a:pt x="1823" y="299733"/>
                  </a:lnTo>
                  <a:lnTo>
                    <a:pt x="1816" y="303416"/>
                  </a:lnTo>
                  <a:lnTo>
                    <a:pt x="8173" y="303417"/>
                  </a:lnTo>
                  <a:lnTo>
                    <a:pt x="8181" y="299733"/>
                  </a:lnTo>
                  <a:close/>
                </a:path>
                <a:path w="1510030" h="1282700">
                  <a:moveTo>
                    <a:pt x="7997" y="391046"/>
                  </a:moveTo>
                  <a:lnTo>
                    <a:pt x="1642" y="391046"/>
                  </a:lnTo>
                  <a:lnTo>
                    <a:pt x="1634" y="394856"/>
                  </a:lnTo>
                  <a:lnTo>
                    <a:pt x="7990" y="394856"/>
                  </a:lnTo>
                  <a:lnTo>
                    <a:pt x="7997" y="391046"/>
                  </a:lnTo>
                  <a:close/>
                </a:path>
                <a:path w="1510030" h="1282700">
                  <a:moveTo>
                    <a:pt x="1509137" y="391046"/>
                  </a:moveTo>
                  <a:lnTo>
                    <a:pt x="1503175" y="391046"/>
                  </a:lnTo>
                  <a:lnTo>
                    <a:pt x="1503172" y="394856"/>
                  </a:lnTo>
                  <a:lnTo>
                    <a:pt x="1509130" y="394856"/>
                  </a:lnTo>
                  <a:lnTo>
                    <a:pt x="1509137" y="391046"/>
                  </a:lnTo>
                  <a:close/>
                </a:path>
                <a:path w="1510030" h="1282700">
                  <a:moveTo>
                    <a:pt x="7990" y="394856"/>
                  </a:moveTo>
                  <a:lnTo>
                    <a:pt x="1634" y="394856"/>
                  </a:lnTo>
                  <a:lnTo>
                    <a:pt x="1528" y="448196"/>
                  </a:lnTo>
                  <a:lnTo>
                    <a:pt x="7883" y="448196"/>
                  </a:lnTo>
                  <a:lnTo>
                    <a:pt x="7990" y="394856"/>
                  </a:lnTo>
                  <a:close/>
                </a:path>
                <a:path w="1510030" h="1282700">
                  <a:moveTo>
                    <a:pt x="1509130" y="394856"/>
                  </a:moveTo>
                  <a:lnTo>
                    <a:pt x="1503172" y="394856"/>
                  </a:lnTo>
                  <a:lnTo>
                    <a:pt x="1503118" y="448196"/>
                  </a:lnTo>
                  <a:lnTo>
                    <a:pt x="1509024" y="448196"/>
                  </a:lnTo>
                  <a:lnTo>
                    <a:pt x="1509130" y="394856"/>
                  </a:lnTo>
                  <a:close/>
                </a:path>
                <a:path w="1510030" h="1282700">
                  <a:moveTo>
                    <a:pt x="7883" y="448196"/>
                  </a:moveTo>
                  <a:lnTo>
                    <a:pt x="1528" y="448196"/>
                  </a:lnTo>
                  <a:lnTo>
                    <a:pt x="1483" y="471056"/>
                  </a:lnTo>
                  <a:lnTo>
                    <a:pt x="7837" y="471056"/>
                  </a:lnTo>
                  <a:lnTo>
                    <a:pt x="7883" y="448196"/>
                  </a:lnTo>
                  <a:close/>
                </a:path>
                <a:path w="1510030" h="1282700">
                  <a:moveTo>
                    <a:pt x="1509024" y="448196"/>
                  </a:moveTo>
                  <a:lnTo>
                    <a:pt x="1503118" y="448196"/>
                  </a:lnTo>
                  <a:lnTo>
                    <a:pt x="1503095" y="471056"/>
                  </a:lnTo>
                  <a:lnTo>
                    <a:pt x="1508979" y="471056"/>
                  </a:lnTo>
                  <a:lnTo>
                    <a:pt x="1509024" y="448196"/>
                  </a:lnTo>
                  <a:close/>
                </a:path>
                <a:path w="1510030" h="1282700">
                  <a:moveTo>
                    <a:pt x="7837" y="471056"/>
                  </a:moveTo>
                  <a:lnTo>
                    <a:pt x="1483" y="471056"/>
                  </a:lnTo>
                  <a:lnTo>
                    <a:pt x="940" y="744106"/>
                  </a:lnTo>
                  <a:lnTo>
                    <a:pt x="7290" y="744106"/>
                  </a:lnTo>
                  <a:lnTo>
                    <a:pt x="7837" y="471056"/>
                  </a:lnTo>
                  <a:close/>
                </a:path>
                <a:path w="1510030" h="1282700">
                  <a:moveTo>
                    <a:pt x="1508979" y="471056"/>
                  </a:moveTo>
                  <a:lnTo>
                    <a:pt x="1503095" y="471056"/>
                  </a:lnTo>
                  <a:lnTo>
                    <a:pt x="1502822" y="744106"/>
                  </a:lnTo>
                  <a:lnTo>
                    <a:pt x="1508437" y="744106"/>
                  </a:lnTo>
                  <a:lnTo>
                    <a:pt x="1508979" y="471056"/>
                  </a:lnTo>
                  <a:close/>
                </a:path>
                <a:path w="1510030" h="1282700">
                  <a:moveTo>
                    <a:pt x="7290" y="744106"/>
                  </a:moveTo>
                  <a:lnTo>
                    <a:pt x="940" y="744106"/>
                  </a:lnTo>
                  <a:lnTo>
                    <a:pt x="910" y="759346"/>
                  </a:lnTo>
                  <a:lnTo>
                    <a:pt x="7259" y="759346"/>
                  </a:lnTo>
                  <a:lnTo>
                    <a:pt x="7290" y="744106"/>
                  </a:lnTo>
                  <a:close/>
                </a:path>
                <a:path w="1510030" h="1282700">
                  <a:moveTo>
                    <a:pt x="1508437" y="744106"/>
                  </a:moveTo>
                  <a:lnTo>
                    <a:pt x="1502822" y="744106"/>
                  </a:lnTo>
                  <a:lnTo>
                    <a:pt x="1502806" y="759346"/>
                  </a:lnTo>
                  <a:lnTo>
                    <a:pt x="1508407" y="759346"/>
                  </a:lnTo>
                  <a:lnTo>
                    <a:pt x="1508437" y="744106"/>
                  </a:lnTo>
                  <a:close/>
                </a:path>
                <a:path w="1510030" h="1282700">
                  <a:moveTo>
                    <a:pt x="6829" y="975246"/>
                  </a:moveTo>
                  <a:lnTo>
                    <a:pt x="484" y="975246"/>
                  </a:lnTo>
                  <a:lnTo>
                    <a:pt x="461" y="985406"/>
                  </a:lnTo>
                  <a:lnTo>
                    <a:pt x="6806" y="985406"/>
                  </a:lnTo>
                  <a:lnTo>
                    <a:pt x="6829" y="975246"/>
                  </a:lnTo>
                  <a:close/>
                </a:path>
                <a:path w="1510030" h="1282700">
                  <a:moveTo>
                    <a:pt x="1507981" y="975246"/>
                  </a:moveTo>
                  <a:lnTo>
                    <a:pt x="1502591" y="975246"/>
                  </a:lnTo>
                  <a:lnTo>
                    <a:pt x="1502580" y="985406"/>
                  </a:lnTo>
                  <a:lnTo>
                    <a:pt x="1507958" y="985406"/>
                  </a:lnTo>
                  <a:lnTo>
                    <a:pt x="1507981" y="975246"/>
                  </a:lnTo>
                  <a:close/>
                </a:path>
                <a:path w="1510030" h="1282700">
                  <a:moveTo>
                    <a:pt x="1502589" y="976516"/>
                  </a:moveTo>
                  <a:lnTo>
                    <a:pt x="6824" y="977786"/>
                  </a:lnTo>
                  <a:lnTo>
                    <a:pt x="1502588" y="977786"/>
                  </a:lnTo>
                  <a:lnTo>
                    <a:pt x="1502589" y="976516"/>
                  </a:lnTo>
                  <a:close/>
                </a:path>
                <a:path w="1510030" h="1282700">
                  <a:moveTo>
                    <a:pt x="6849" y="965086"/>
                  </a:moveTo>
                  <a:lnTo>
                    <a:pt x="504" y="965086"/>
                  </a:lnTo>
                  <a:lnTo>
                    <a:pt x="484" y="975246"/>
                  </a:lnTo>
                  <a:lnTo>
                    <a:pt x="6829" y="975241"/>
                  </a:lnTo>
                  <a:lnTo>
                    <a:pt x="6849" y="965086"/>
                  </a:lnTo>
                  <a:close/>
                </a:path>
                <a:path w="1510030" h="1282700">
                  <a:moveTo>
                    <a:pt x="1502593" y="973981"/>
                  </a:moveTo>
                  <a:lnTo>
                    <a:pt x="6829" y="975246"/>
                  </a:lnTo>
                  <a:lnTo>
                    <a:pt x="1502591" y="975246"/>
                  </a:lnTo>
                  <a:lnTo>
                    <a:pt x="1502593" y="973981"/>
                  </a:lnTo>
                  <a:close/>
                </a:path>
                <a:path w="1510030" h="1282700">
                  <a:moveTo>
                    <a:pt x="1508001" y="965086"/>
                  </a:moveTo>
                  <a:lnTo>
                    <a:pt x="1502601" y="965086"/>
                  </a:lnTo>
                  <a:lnTo>
                    <a:pt x="1502593" y="973981"/>
                  </a:lnTo>
                  <a:lnTo>
                    <a:pt x="1507981" y="973976"/>
                  </a:lnTo>
                  <a:lnTo>
                    <a:pt x="1508001" y="965086"/>
                  </a:lnTo>
                  <a:close/>
                </a:path>
                <a:path w="1510030" h="1282700">
                  <a:moveTo>
                    <a:pt x="754501" y="958101"/>
                  </a:moveTo>
                  <a:lnTo>
                    <a:pt x="517" y="958736"/>
                  </a:lnTo>
                  <a:lnTo>
                    <a:pt x="504" y="965086"/>
                  </a:lnTo>
                  <a:lnTo>
                    <a:pt x="6849" y="965081"/>
                  </a:lnTo>
                  <a:lnTo>
                    <a:pt x="6862" y="958736"/>
                  </a:lnTo>
                  <a:lnTo>
                    <a:pt x="1502608" y="958736"/>
                  </a:lnTo>
                  <a:lnTo>
                    <a:pt x="754501" y="958101"/>
                  </a:lnTo>
                  <a:close/>
                </a:path>
                <a:path w="1510030" h="1282700">
                  <a:moveTo>
                    <a:pt x="1502603" y="963821"/>
                  </a:moveTo>
                  <a:lnTo>
                    <a:pt x="6849" y="965086"/>
                  </a:lnTo>
                  <a:lnTo>
                    <a:pt x="1502601" y="965086"/>
                  </a:lnTo>
                  <a:lnTo>
                    <a:pt x="1502603" y="963821"/>
                  </a:lnTo>
                  <a:close/>
                </a:path>
                <a:path w="1510030" h="1282700">
                  <a:moveTo>
                    <a:pt x="1508014" y="957466"/>
                  </a:moveTo>
                  <a:lnTo>
                    <a:pt x="1502609" y="957471"/>
                  </a:lnTo>
                  <a:lnTo>
                    <a:pt x="1502603" y="963821"/>
                  </a:lnTo>
                  <a:lnTo>
                    <a:pt x="1508001" y="963816"/>
                  </a:lnTo>
                  <a:lnTo>
                    <a:pt x="1508014" y="957466"/>
                  </a:lnTo>
                  <a:close/>
                </a:path>
                <a:path w="1510030" h="1282700">
                  <a:moveTo>
                    <a:pt x="6918" y="930796"/>
                  </a:moveTo>
                  <a:lnTo>
                    <a:pt x="572" y="930796"/>
                  </a:lnTo>
                  <a:lnTo>
                    <a:pt x="517" y="958736"/>
                  </a:lnTo>
                  <a:lnTo>
                    <a:pt x="12224" y="957471"/>
                  </a:lnTo>
                  <a:lnTo>
                    <a:pt x="6862" y="957466"/>
                  </a:lnTo>
                  <a:lnTo>
                    <a:pt x="6918" y="930796"/>
                  </a:lnTo>
                  <a:close/>
                </a:path>
                <a:path w="1510030" h="1282700">
                  <a:moveTo>
                    <a:pt x="1508067" y="930796"/>
                  </a:moveTo>
                  <a:lnTo>
                    <a:pt x="1502636" y="930796"/>
                  </a:lnTo>
                  <a:lnTo>
                    <a:pt x="1502609" y="957471"/>
                  </a:lnTo>
                  <a:lnTo>
                    <a:pt x="1508014" y="957466"/>
                  </a:lnTo>
                  <a:lnTo>
                    <a:pt x="1508067" y="930796"/>
                  </a:lnTo>
                  <a:close/>
                </a:path>
                <a:path w="1510030" h="1282700">
                  <a:moveTo>
                    <a:pt x="1502614" y="951116"/>
                  </a:moveTo>
                  <a:lnTo>
                    <a:pt x="6875" y="952386"/>
                  </a:lnTo>
                  <a:lnTo>
                    <a:pt x="1502613" y="952386"/>
                  </a:lnTo>
                  <a:lnTo>
                    <a:pt x="1502614" y="951116"/>
                  </a:lnTo>
                  <a:close/>
                </a:path>
                <a:path w="1510030" h="1282700">
                  <a:moveTo>
                    <a:pt x="1502617" y="948576"/>
                  </a:moveTo>
                  <a:lnTo>
                    <a:pt x="6880" y="949846"/>
                  </a:lnTo>
                  <a:lnTo>
                    <a:pt x="1502616" y="949846"/>
                  </a:lnTo>
                  <a:lnTo>
                    <a:pt x="1502617" y="948576"/>
                  </a:lnTo>
                  <a:close/>
                </a:path>
                <a:path w="1510030" h="1282700">
                  <a:moveTo>
                    <a:pt x="7015" y="882536"/>
                  </a:moveTo>
                  <a:lnTo>
                    <a:pt x="668" y="882536"/>
                  </a:lnTo>
                  <a:lnTo>
                    <a:pt x="572" y="930796"/>
                  </a:lnTo>
                  <a:lnTo>
                    <a:pt x="6918" y="930791"/>
                  </a:lnTo>
                  <a:lnTo>
                    <a:pt x="7015" y="882536"/>
                  </a:lnTo>
                  <a:close/>
                </a:path>
                <a:path w="1510030" h="1282700">
                  <a:moveTo>
                    <a:pt x="1502637" y="929531"/>
                  </a:moveTo>
                  <a:lnTo>
                    <a:pt x="6918" y="930796"/>
                  </a:lnTo>
                  <a:lnTo>
                    <a:pt x="1502636" y="930796"/>
                  </a:lnTo>
                  <a:lnTo>
                    <a:pt x="1502637" y="929531"/>
                  </a:lnTo>
                  <a:close/>
                </a:path>
                <a:path w="1510030" h="1282700">
                  <a:moveTo>
                    <a:pt x="1508165" y="882536"/>
                  </a:moveTo>
                  <a:lnTo>
                    <a:pt x="1502684" y="882536"/>
                  </a:lnTo>
                  <a:lnTo>
                    <a:pt x="1502661" y="904126"/>
                  </a:lnTo>
                  <a:lnTo>
                    <a:pt x="6969" y="905396"/>
                  </a:lnTo>
                  <a:lnTo>
                    <a:pt x="1502661" y="905396"/>
                  </a:lnTo>
                  <a:lnTo>
                    <a:pt x="1502637" y="929531"/>
                  </a:lnTo>
                  <a:lnTo>
                    <a:pt x="1508069" y="929526"/>
                  </a:lnTo>
                  <a:lnTo>
                    <a:pt x="1508165" y="882536"/>
                  </a:lnTo>
                  <a:close/>
                </a:path>
                <a:path w="1510030" h="1282700">
                  <a:moveTo>
                    <a:pt x="7086" y="846976"/>
                  </a:moveTo>
                  <a:lnTo>
                    <a:pt x="739" y="846976"/>
                  </a:lnTo>
                  <a:lnTo>
                    <a:pt x="668" y="882536"/>
                  </a:lnTo>
                  <a:lnTo>
                    <a:pt x="7015" y="882531"/>
                  </a:lnTo>
                  <a:lnTo>
                    <a:pt x="7086" y="846976"/>
                  </a:lnTo>
                  <a:close/>
                </a:path>
                <a:path w="1510030" h="1282700">
                  <a:moveTo>
                    <a:pt x="1502685" y="881271"/>
                  </a:moveTo>
                  <a:lnTo>
                    <a:pt x="7015" y="882536"/>
                  </a:lnTo>
                  <a:lnTo>
                    <a:pt x="1502684" y="882536"/>
                  </a:lnTo>
                  <a:lnTo>
                    <a:pt x="1502685" y="881271"/>
                  </a:lnTo>
                  <a:close/>
                </a:path>
                <a:path w="1510030" h="1282700">
                  <a:moveTo>
                    <a:pt x="1508235" y="846976"/>
                  </a:moveTo>
                  <a:lnTo>
                    <a:pt x="1502719" y="846976"/>
                  </a:lnTo>
                  <a:lnTo>
                    <a:pt x="1502685" y="881271"/>
                  </a:lnTo>
                  <a:lnTo>
                    <a:pt x="1508165" y="881266"/>
                  </a:lnTo>
                  <a:lnTo>
                    <a:pt x="1508235" y="846976"/>
                  </a:lnTo>
                  <a:close/>
                </a:path>
                <a:path w="1510030" h="1282700">
                  <a:moveTo>
                    <a:pt x="1502720" y="845706"/>
                  </a:moveTo>
                  <a:lnTo>
                    <a:pt x="7086" y="846976"/>
                  </a:lnTo>
                  <a:lnTo>
                    <a:pt x="1502719" y="846976"/>
                  </a:lnTo>
                  <a:lnTo>
                    <a:pt x="1502720" y="845706"/>
                  </a:lnTo>
                  <a:close/>
                </a:path>
                <a:path w="1510030" h="1282700">
                  <a:moveTo>
                    <a:pt x="1508260" y="833006"/>
                  </a:moveTo>
                  <a:lnTo>
                    <a:pt x="764" y="834276"/>
                  </a:lnTo>
                  <a:lnTo>
                    <a:pt x="739" y="845706"/>
                  </a:lnTo>
                  <a:lnTo>
                    <a:pt x="7086" y="845706"/>
                  </a:lnTo>
                  <a:lnTo>
                    <a:pt x="7112" y="834276"/>
                  </a:lnTo>
                  <a:lnTo>
                    <a:pt x="1508258" y="834276"/>
                  </a:lnTo>
                  <a:lnTo>
                    <a:pt x="1508260" y="833006"/>
                  </a:lnTo>
                  <a:close/>
                </a:path>
                <a:path w="1510030" h="1282700">
                  <a:moveTo>
                    <a:pt x="1508258" y="834276"/>
                  </a:moveTo>
                  <a:lnTo>
                    <a:pt x="1502733" y="834276"/>
                  </a:lnTo>
                  <a:lnTo>
                    <a:pt x="1502720" y="845706"/>
                  </a:lnTo>
                  <a:lnTo>
                    <a:pt x="1508235" y="845706"/>
                  </a:lnTo>
                  <a:lnTo>
                    <a:pt x="1508258" y="834276"/>
                  </a:lnTo>
                  <a:close/>
                </a:path>
                <a:path w="1510030" h="1282700">
                  <a:moveTo>
                    <a:pt x="7175" y="802526"/>
                  </a:moveTo>
                  <a:lnTo>
                    <a:pt x="827" y="802526"/>
                  </a:lnTo>
                  <a:lnTo>
                    <a:pt x="764" y="833006"/>
                  </a:lnTo>
                  <a:lnTo>
                    <a:pt x="7112" y="833006"/>
                  </a:lnTo>
                  <a:lnTo>
                    <a:pt x="7175" y="802526"/>
                  </a:lnTo>
                  <a:close/>
                </a:path>
                <a:path w="1510030" h="1282700">
                  <a:moveTo>
                    <a:pt x="1508323" y="802526"/>
                  </a:moveTo>
                  <a:lnTo>
                    <a:pt x="1502764" y="802526"/>
                  </a:lnTo>
                  <a:lnTo>
                    <a:pt x="1502749" y="816496"/>
                  </a:lnTo>
                  <a:lnTo>
                    <a:pt x="7145" y="817766"/>
                  </a:lnTo>
                  <a:lnTo>
                    <a:pt x="1502749" y="817766"/>
                  </a:lnTo>
                  <a:lnTo>
                    <a:pt x="1502733" y="833006"/>
                  </a:lnTo>
                  <a:lnTo>
                    <a:pt x="1508260" y="833006"/>
                  </a:lnTo>
                  <a:lnTo>
                    <a:pt x="1508323" y="802526"/>
                  </a:lnTo>
                  <a:close/>
                </a:path>
                <a:path w="1510030" h="1282700">
                  <a:moveTo>
                    <a:pt x="1502764" y="801256"/>
                  </a:moveTo>
                  <a:lnTo>
                    <a:pt x="7178" y="801256"/>
                  </a:lnTo>
                  <a:lnTo>
                    <a:pt x="7175" y="802526"/>
                  </a:lnTo>
                  <a:lnTo>
                    <a:pt x="1502764" y="801256"/>
                  </a:lnTo>
                  <a:close/>
                </a:path>
                <a:path w="1510030" h="1282700">
                  <a:moveTo>
                    <a:pt x="1508386" y="769506"/>
                  </a:moveTo>
                  <a:lnTo>
                    <a:pt x="890" y="770776"/>
                  </a:lnTo>
                  <a:lnTo>
                    <a:pt x="827" y="801256"/>
                  </a:lnTo>
                  <a:lnTo>
                    <a:pt x="7178" y="801256"/>
                  </a:lnTo>
                  <a:lnTo>
                    <a:pt x="7239" y="770776"/>
                  </a:lnTo>
                  <a:lnTo>
                    <a:pt x="1508384" y="770776"/>
                  </a:lnTo>
                  <a:lnTo>
                    <a:pt x="1508386" y="769506"/>
                  </a:lnTo>
                  <a:close/>
                </a:path>
                <a:path w="1510030" h="1282700">
                  <a:moveTo>
                    <a:pt x="1508384" y="770776"/>
                  </a:moveTo>
                  <a:lnTo>
                    <a:pt x="1502796" y="770776"/>
                  </a:lnTo>
                  <a:lnTo>
                    <a:pt x="1502764" y="801256"/>
                  </a:lnTo>
                  <a:lnTo>
                    <a:pt x="1508323" y="801256"/>
                  </a:lnTo>
                  <a:lnTo>
                    <a:pt x="1508384" y="770776"/>
                  </a:lnTo>
                  <a:close/>
                </a:path>
                <a:path w="1510030" h="1282700">
                  <a:moveTo>
                    <a:pt x="7259" y="760616"/>
                  </a:moveTo>
                  <a:lnTo>
                    <a:pt x="910" y="760616"/>
                  </a:lnTo>
                  <a:lnTo>
                    <a:pt x="890" y="769506"/>
                  </a:lnTo>
                  <a:lnTo>
                    <a:pt x="7239" y="769506"/>
                  </a:lnTo>
                  <a:lnTo>
                    <a:pt x="7259" y="760616"/>
                  </a:lnTo>
                  <a:close/>
                </a:path>
                <a:path w="1510030" h="1282700">
                  <a:moveTo>
                    <a:pt x="1508407" y="760616"/>
                  </a:moveTo>
                  <a:lnTo>
                    <a:pt x="1502806" y="760616"/>
                  </a:lnTo>
                  <a:lnTo>
                    <a:pt x="1502796" y="769506"/>
                  </a:lnTo>
                  <a:lnTo>
                    <a:pt x="1508386" y="769506"/>
                  </a:lnTo>
                  <a:lnTo>
                    <a:pt x="1508407" y="760616"/>
                  </a:lnTo>
                  <a:close/>
                </a:path>
                <a:path w="1510030" h="1282700">
                  <a:moveTo>
                    <a:pt x="1445138" y="1278776"/>
                  </a:moveTo>
                  <a:lnTo>
                    <a:pt x="67188" y="1278776"/>
                  </a:lnTo>
                  <a:lnTo>
                    <a:pt x="67188" y="1278946"/>
                  </a:lnTo>
                  <a:lnTo>
                    <a:pt x="1442598" y="1282422"/>
                  </a:lnTo>
                  <a:lnTo>
                    <a:pt x="1442598" y="1281316"/>
                  </a:lnTo>
                  <a:lnTo>
                    <a:pt x="1443868" y="1281316"/>
                  </a:lnTo>
                  <a:lnTo>
                    <a:pt x="1443868" y="1280046"/>
                  </a:lnTo>
                  <a:lnTo>
                    <a:pt x="1445138" y="1280046"/>
                  </a:lnTo>
                  <a:lnTo>
                    <a:pt x="1445138" y="1278776"/>
                  </a:lnTo>
                  <a:close/>
                </a:path>
                <a:path w="1510030" h="1282700">
                  <a:moveTo>
                    <a:pt x="1448948" y="1276236"/>
                  </a:moveTo>
                  <a:lnTo>
                    <a:pt x="63378" y="1276236"/>
                  </a:lnTo>
                  <a:lnTo>
                    <a:pt x="63378" y="1278776"/>
                  </a:lnTo>
                  <a:lnTo>
                    <a:pt x="65918" y="1278776"/>
                  </a:lnTo>
                  <a:lnTo>
                    <a:pt x="65918" y="1277506"/>
                  </a:lnTo>
                  <a:lnTo>
                    <a:pt x="1448948" y="1277506"/>
                  </a:lnTo>
                  <a:lnTo>
                    <a:pt x="1448948" y="1276236"/>
                  </a:lnTo>
                  <a:close/>
                </a:path>
                <a:path w="1510030" h="1282700">
                  <a:moveTo>
                    <a:pt x="1448948" y="1277506"/>
                  </a:moveTo>
                  <a:lnTo>
                    <a:pt x="1447678" y="1277506"/>
                  </a:lnTo>
                  <a:lnTo>
                    <a:pt x="1447678" y="1278776"/>
                  </a:lnTo>
                  <a:lnTo>
                    <a:pt x="1448948" y="1278776"/>
                  </a:lnTo>
                  <a:lnTo>
                    <a:pt x="1448948" y="1277506"/>
                  </a:lnTo>
                  <a:close/>
                </a:path>
                <a:path w="1510030" h="1282700">
                  <a:moveTo>
                    <a:pt x="60838" y="1273789"/>
                  </a:moveTo>
                  <a:lnTo>
                    <a:pt x="60838" y="1274966"/>
                  </a:lnTo>
                  <a:lnTo>
                    <a:pt x="62108" y="1274966"/>
                  </a:lnTo>
                  <a:lnTo>
                    <a:pt x="62108" y="1276236"/>
                  </a:lnTo>
                  <a:lnTo>
                    <a:pt x="1450218" y="1276236"/>
                  </a:lnTo>
                  <a:lnTo>
                    <a:pt x="60838" y="1273789"/>
                  </a:lnTo>
                  <a:close/>
                </a:path>
                <a:path w="1510030" h="1282700">
                  <a:moveTo>
                    <a:pt x="1504828" y="1222896"/>
                  </a:moveTo>
                  <a:lnTo>
                    <a:pt x="1502342" y="1222896"/>
                  </a:lnTo>
                  <a:lnTo>
                    <a:pt x="1502339" y="1225436"/>
                  </a:lnTo>
                  <a:lnTo>
                    <a:pt x="1503558" y="1225436"/>
                  </a:lnTo>
                  <a:lnTo>
                    <a:pt x="1503558" y="1224166"/>
                  </a:lnTo>
                  <a:lnTo>
                    <a:pt x="1504828" y="1224166"/>
                  </a:lnTo>
                  <a:lnTo>
                    <a:pt x="1504828" y="1222896"/>
                  </a:lnTo>
                  <a:close/>
                </a:path>
                <a:path w="1510030" h="1282700">
                  <a:moveTo>
                    <a:pt x="6330" y="1222896"/>
                  </a:moveTo>
                  <a:lnTo>
                    <a:pt x="6228" y="1224166"/>
                  </a:lnTo>
                  <a:lnTo>
                    <a:pt x="6330" y="1222896"/>
                  </a:lnTo>
                  <a:close/>
                </a:path>
                <a:path w="1510030" h="1282700">
                  <a:moveTo>
                    <a:pt x="4958" y="1221626"/>
                  </a:moveTo>
                  <a:lnTo>
                    <a:pt x="3688" y="1221626"/>
                  </a:lnTo>
                  <a:lnTo>
                    <a:pt x="3688" y="1222896"/>
                  </a:lnTo>
                  <a:lnTo>
                    <a:pt x="4958" y="1222896"/>
                  </a:lnTo>
                  <a:lnTo>
                    <a:pt x="4958" y="1221626"/>
                  </a:lnTo>
                  <a:close/>
                </a:path>
                <a:path w="1510030" h="1282700">
                  <a:moveTo>
                    <a:pt x="1507368" y="1221626"/>
                  </a:moveTo>
                  <a:lnTo>
                    <a:pt x="1506098" y="1221626"/>
                  </a:lnTo>
                  <a:lnTo>
                    <a:pt x="1506098" y="1222896"/>
                  </a:lnTo>
                  <a:lnTo>
                    <a:pt x="1507368" y="1222896"/>
                  </a:lnTo>
                  <a:lnTo>
                    <a:pt x="1507368" y="1221626"/>
                  </a:lnTo>
                  <a:close/>
                </a:path>
                <a:path w="1510030" h="1282700">
                  <a:moveTo>
                    <a:pt x="6343" y="1216546"/>
                  </a:moveTo>
                  <a:lnTo>
                    <a:pt x="2" y="1216546"/>
                  </a:lnTo>
                  <a:lnTo>
                    <a:pt x="0" y="1217816"/>
                  </a:lnTo>
                  <a:lnTo>
                    <a:pt x="1148" y="1217816"/>
                  </a:lnTo>
                  <a:lnTo>
                    <a:pt x="1148" y="1219086"/>
                  </a:lnTo>
                  <a:lnTo>
                    <a:pt x="2418" y="1219086"/>
                  </a:lnTo>
                  <a:lnTo>
                    <a:pt x="2418" y="1221626"/>
                  </a:lnTo>
                  <a:lnTo>
                    <a:pt x="6333" y="1221626"/>
                  </a:lnTo>
                  <a:lnTo>
                    <a:pt x="6343" y="1216546"/>
                  </a:lnTo>
                  <a:close/>
                </a:path>
                <a:path w="1510030" h="1282700">
                  <a:moveTo>
                    <a:pt x="1507499" y="1216546"/>
                  </a:moveTo>
                  <a:lnTo>
                    <a:pt x="1502348" y="1216546"/>
                  </a:lnTo>
                  <a:lnTo>
                    <a:pt x="1502343" y="1221626"/>
                  </a:lnTo>
                  <a:lnTo>
                    <a:pt x="1507489" y="1221626"/>
                  </a:lnTo>
                  <a:lnTo>
                    <a:pt x="1507499" y="1216546"/>
                  </a:lnTo>
                  <a:close/>
                </a:path>
                <a:path w="1510030" h="1282700">
                  <a:moveTo>
                    <a:pt x="6356" y="1210196"/>
                  </a:moveTo>
                  <a:lnTo>
                    <a:pt x="15" y="1210196"/>
                  </a:lnTo>
                  <a:lnTo>
                    <a:pt x="5" y="1215276"/>
                  </a:lnTo>
                  <a:lnTo>
                    <a:pt x="6346" y="1215276"/>
                  </a:lnTo>
                  <a:lnTo>
                    <a:pt x="6356" y="1210196"/>
                  </a:lnTo>
                  <a:close/>
                </a:path>
                <a:path w="1510030" h="1282700">
                  <a:moveTo>
                    <a:pt x="1507512" y="1210196"/>
                  </a:moveTo>
                  <a:lnTo>
                    <a:pt x="1502355" y="1210196"/>
                  </a:lnTo>
                  <a:lnTo>
                    <a:pt x="1502350" y="1215276"/>
                  </a:lnTo>
                  <a:lnTo>
                    <a:pt x="1507502" y="1215276"/>
                  </a:lnTo>
                  <a:lnTo>
                    <a:pt x="1507512" y="1210196"/>
                  </a:lnTo>
                  <a:close/>
                </a:path>
                <a:path w="1510030" h="1282700">
                  <a:moveTo>
                    <a:pt x="6368" y="1203846"/>
                  </a:moveTo>
                  <a:lnTo>
                    <a:pt x="27" y="1203846"/>
                  </a:lnTo>
                  <a:lnTo>
                    <a:pt x="17" y="1208926"/>
                  </a:lnTo>
                  <a:lnTo>
                    <a:pt x="6358" y="1208926"/>
                  </a:lnTo>
                  <a:lnTo>
                    <a:pt x="6368" y="1203846"/>
                  </a:lnTo>
                  <a:close/>
                </a:path>
                <a:path w="1510030" h="1282700">
                  <a:moveTo>
                    <a:pt x="1507525" y="1203846"/>
                  </a:moveTo>
                  <a:lnTo>
                    <a:pt x="1502361" y="1203846"/>
                  </a:lnTo>
                  <a:lnTo>
                    <a:pt x="1502356" y="1208926"/>
                  </a:lnTo>
                  <a:lnTo>
                    <a:pt x="1507515" y="1208926"/>
                  </a:lnTo>
                  <a:lnTo>
                    <a:pt x="1507525" y="1203846"/>
                  </a:lnTo>
                  <a:close/>
                </a:path>
                <a:path w="1510030" h="1282700">
                  <a:moveTo>
                    <a:pt x="6381" y="1197496"/>
                  </a:moveTo>
                  <a:lnTo>
                    <a:pt x="40" y="1197496"/>
                  </a:lnTo>
                  <a:lnTo>
                    <a:pt x="30" y="1202576"/>
                  </a:lnTo>
                  <a:lnTo>
                    <a:pt x="6371" y="1202576"/>
                  </a:lnTo>
                  <a:lnTo>
                    <a:pt x="6381" y="1197496"/>
                  </a:lnTo>
                  <a:close/>
                </a:path>
                <a:path w="1510030" h="1282700">
                  <a:moveTo>
                    <a:pt x="1507537" y="1197496"/>
                  </a:moveTo>
                  <a:lnTo>
                    <a:pt x="1502367" y="1197496"/>
                  </a:lnTo>
                  <a:lnTo>
                    <a:pt x="1502362" y="1202576"/>
                  </a:lnTo>
                  <a:lnTo>
                    <a:pt x="1507527" y="1202576"/>
                  </a:lnTo>
                  <a:lnTo>
                    <a:pt x="1507537" y="1197496"/>
                  </a:lnTo>
                  <a:close/>
                </a:path>
                <a:path w="1510030" h="1282700">
                  <a:moveTo>
                    <a:pt x="6394" y="1191146"/>
                  </a:moveTo>
                  <a:lnTo>
                    <a:pt x="52" y="1191146"/>
                  </a:lnTo>
                  <a:lnTo>
                    <a:pt x="42" y="1196226"/>
                  </a:lnTo>
                  <a:lnTo>
                    <a:pt x="6384" y="1196226"/>
                  </a:lnTo>
                  <a:lnTo>
                    <a:pt x="6394" y="1191146"/>
                  </a:lnTo>
                  <a:close/>
                </a:path>
                <a:path w="1510030" h="1282700">
                  <a:moveTo>
                    <a:pt x="1507550" y="1191146"/>
                  </a:moveTo>
                  <a:lnTo>
                    <a:pt x="1502374" y="1191146"/>
                  </a:lnTo>
                  <a:lnTo>
                    <a:pt x="1502369" y="1196226"/>
                  </a:lnTo>
                  <a:lnTo>
                    <a:pt x="1507540" y="1196226"/>
                  </a:lnTo>
                  <a:lnTo>
                    <a:pt x="1507550" y="1191146"/>
                  </a:lnTo>
                  <a:close/>
                </a:path>
                <a:path w="1510030" h="1282700">
                  <a:moveTo>
                    <a:pt x="6407" y="1184796"/>
                  </a:moveTo>
                  <a:lnTo>
                    <a:pt x="65" y="1184796"/>
                  </a:lnTo>
                  <a:lnTo>
                    <a:pt x="55" y="1189876"/>
                  </a:lnTo>
                  <a:lnTo>
                    <a:pt x="6396" y="1189876"/>
                  </a:lnTo>
                  <a:lnTo>
                    <a:pt x="6407" y="1184796"/>
                  </a:lnTo>
                  <a:close/>
                </a:path>
                <a:path w="1510030" h="1282700">
                  <a:moveTo>
                    <a:pt x="1507562" y="1184796"/>
                  </a:moveTo>
                  <a:lnTo>
                    <a:pt x="1502380" y="1184796"/>
                  </a:lnTo>
                  <a:lnTo>
                    <a:pt x="1502375" y="1189876"/>
                  </a:lnTo>
                  <a:lnTo>
                    <a:pt x="1507552" y="1189876"/>
                  </a:lnTo>
                  <a:lnTo>
                    <a:pt x="1507562" y="1184796"/>
                  </a:lnTo>
                  <a:close/>
                </a:path>
                <a:path w="1510030" h="1282700">
                  <a:moveTo>
                    <a:pt x="6419" y="1178446"/>
                  </a:moveTo>
                  <a:lnTo>
                    <a:pt x="78" y="1178446"/>
                  </a:lnTo>
                  <a:lnTo>
                    <a:pt x="68" y="1183526"/>
                  </a:lnTo>
                  <a:lnTo>
                    <a:pt x="6409" y="1183526"/>
                  </a:lnTo>
                  <a:lnTo>
                    <a:pt x="6419" y="1178446"/>
                  </a:lnTo>
                  <a:close/>
                </a:path>
                <a:path w="1510030" h="1282700">
                  <a:moveTo>
                    <a:pt x="1507575" y="1178446"/>
                  </a:moveTo>
                  <a:lnTo>
                    <a:pt x="1502386" y="1178446"/>
                  </a:lnTo>
                  <a:lnTo>
                    <a:pt x="1502381" y="1183526"/>
                  </a:lnTo>
                  <a:lnTo>
                    <a:pt x="1507565" y="1183526"/>
                  </a:lnTo>
                  <a:lnTo>
                    <a:pt x="1507575" y="1178446"/>
                  </a:lnTo>
                  <a:close/>
                </a:path>
                <a:path w="1510030" h="1282700">
                  <a:moveTo>
                    <a:pt x="6432" y="1172096"/>
                  </a:moveTo>
                  <a:lnTo>
                    <a:pt x="90" y="1172096"/>
                  </a:lnTo>
                  <a:lnTo>
                    <a:pt x="80" y="1177176"/>
                  </a:lnTo>
                  <a:lnTo>
                    <a:pt x="6422" y="1177176"/>
                  </a:lnTo>
                  <a:lnTo>
                    <a:pt x="6432" y="1172096"/>
                  </a:lnTo>
                  <a:close/>
                </a:path>
                <a:path w="1510030" h="1282700">
                  <a:moveTo>
                    <a:pt x="1507588" y="1172096"/>
                  </a:moveTo>
                  <a:lnTo>
                    <a:pt x="1502393" y="1172096"/>
                  </a:lnTo>
                  <a:lnTo>
                    <a:pt x="1502388" y="1177176"/>
                  </a:lnTo>
                  <a:lnTo>
                    <a:pt x="1507578" y="1177176"/>
                  </a:lnTo>
                  <a:lnTo>
                    <a:pt x="1507588" y="1172096"/>
                  </a:lnTo>
                  <a:close/>
                </a:path>
                <a:path w="1510030" h="1282700">
                  <a:moveTo>
                    <a:pt x="6445" y="1165746"/>
                  </a:moveTo>
                  <a:lnTo>
                    <a:pt x="103" y="1165746"/>
                  </a:lnTo>
                  <a:lnTo>
                    <a:pt x="93" y="1170826"/>
                  </a:lnTo>
                  <a:lnTo>
                    <a:pt x="6435" y="1170826"/>
                  </a:lnTo>
                  <a:lnTo>
                    <a:pt x="6445" y="1165746"/>
                  </a:lnTo>
                  <a:close/>
                </a:path>
                <a:path w="1510030" h="1282700">
                  <a:moveTo>
                    <a:pt x="1507600" y="1165746"/>
                  </a:moveTo>
                  <a:lnTo>
                    <a:pt x="1502399" y="1165746"/>
                  </a:lnTo>
                  <a:lnTo>
                    <a:pt x="1502394" y="1170826"/>
                  </a:lnTo>
                  <a:lnTo>
                    <a:pt x="1507590" y="1170826"/>
                  </a:lnTo>
                  <a:lnTo>
                    <a:pt x="1507600" y="1165746"/>
                  </a:lnTo>
                  <a:close/>
                </a:path>
                <a:path w="1510030" h="1282700">
                  <a:moveTo>
                    <a:pt x="6457" y="1159396"/>
                  </a:moveTo>
                  <a:lnTo>
                    <a:pt x="116" y="1159396"/>
                  </a:lnTo>
                  <a:lnTo>
                    <a:pt x="105" y="1164476"/>
                  </a:lnTo>
                  <a:lnTo>
                    <a:pt x="6447" y="1164476"/>
                  </a:lnTo>
                  <a:lnTo>
                    <a:pt x="6457" y="1159396"/>
                  </a:lnTo>
                  <a:close/>
                </a:path>
                <a:path w="1510030" h="1282700">
                  <a:moveTo>
                    <a:pt x="1507613" y="1159396"/>
                  </a:moveTo>
                  <a:lnTo>
                    <a:pt x="1502406" y="1159396"/>
                  </a:lnTo>
                  <a:lnTo>
                    <a:pt x="1502400" y="1164476"/>
                  </a:lnTo>
                  <a:lnTo>
                    <a:pt x="1507603" y="1164476"/>
                  </a:lnTo>
                  <a:lnTo>
                    <a:pt x="1507613" y="1159396"/>
                  </a:lnTo>
                  <a:close/>
                </a:path>
                <a:path w="1510030" h="1282700">
                  <a:moveTo>
                    <a:pt x="6470" y="1153046"/>
                  </a:moveTo>
                  <a:lnTo>
                    <a:pt x="128" y="1153046"/>
                  </a:lnTo>
                  <a:lnTo>
                    <a:pt x="118" y="1158126"/>
                  </a:lnTo>
                  <a:lnTo>
                    <a:pt x="6460" y="1158126"/>
                  </a:lnTo>
                  <a:lnTo>
                    <a:pt x="6470" y="1153046"/>
                  </a:lnTo>
                  <a:close/>
                </a:path>
                <a:path w="1510030" h="1282700">
                  <a:moveTo>
                    <a:pt x="1507625" y="1153046"/>
                  </a:moveTo>
                  <a:lnTo>
                    <a:pt x="1502412" y="1153046"/>
                  </a:lnTo>
                  <a:lnTo>
                    <a:pt x="1502407" y="1158126"/>
                  </a:lnTo>
                  <a:lnTo>
                    <a:pt x="1507615" y="1158126"/>
                  </a:lnTo>
                  <a:lnTo>
                    <a:pt x="1507625" y="1153046"/>
                  </a:lnTo>
                  <a:close/>
                </a:path>
                <a:path w="1510030" h="1282700">
                  <a:moveTo>
                    <a:pt x="6483" y="1146696"/>
                  </a:moveTo>
                  <a:lnTo>
                    <a:pt x="141" y="1146696"/>
                  </a:lnTo>
                  <a:lnTo>
                    <a:pt x="131" y="1151776"/>
                  </a:lnTo>
                  <a:lnTo>
                    <a:pt x="6473" y="1151776"/>
                  </a:lnTo>
                  <a:lnTo>
                    <a:pt x="6483" y="1146696"/>
                  </a:lnTo>
                  <a:close/>
                </a:path>
                <a:path w="1510030" h="1282700">
                  <a:moveTo>
                    <a:pt x="1507638" y="1146696"/>
                  </a:moveTo>
                  <a:lnTo>
                    <a:pt x="1502418" y="1146696"/>
                  </a:lnTo>
                  <a:lnTo>
                    <a:pt x="1502413" y="1151776"/>
                  </a:lnTo>
                  <a:lnTo>
                    <a:pt x="1507628" y="1151776"/>
                  </a:lnTo>
                  <a:lnTo>
                    <a:pt x="1507638" y="1146696"/>
                  </a:lnTo>
                  <a:close/>
                </a:path>
                <a:path w="1510030" h="1282700">
                  <a:moveTo>
                    <a:pt x="6496" y="1140346"/>
                  </a:moveTo>
                  <a:lnTo>
                    <a:pt x="153" y="1140346"/>
                  </a:lnTo>
                  <a:lnTo>
                    <a:pt x="143" y="1145426"/>
                  </a:lnTo>
                  <a:lnTo>
                    <a:pt x="6485" y="1145426"/>
                  </a:lnTo>
                  <a:lnTo>
                    <a:pt x="6496" y="1140346"/>
                  </a:lnTo>
                  <a:close/>
                </a:path>
                <a:path w="1510030" h="1282700">
                  <a:moveTo>
                    <a:pt x="1507651" y="1140346"/>
                  </a:moveTo>
                  <a:lnTo>
                    <a:pt x="1502425" y="1140346"/>
                  </a:lnTo>
                  <a:lnTo>
                    <a:pt x="1502419" y="1145426"/>
                  </a:lnTo>
                  <a:lnTo>
                    <a:pt x="1507641" y="1145426"/>
                  </a:lnTo>
                  <a:lnTo>
                    <a:pt x="1507651" y="1140346"/>
                  </a:lnTo>
                  <a:close/>
                </a:path>
                <a:path w="1510030" h="1282700">
                  <a:moveTo>
                    <a:pt x="6508" y="1133996"/>
                  </a:moveTo>
                  <a:lnTo>
                    <a:pt x="166" y="1133996"/>
                  </a:lnTo>
                  <a:lnTo>
                    <a:pt x="156" y="1139076"/>
                  </a:lnTo>
                  <a:lnTo>
                    <a:pt x="6498" y="1139076"/>
                  </a:lnTo>
                  <a:lnTo>
                    <a:pt x="6508" y="1133996"/>
                  </a:lnTo>
                  <a:close/>
                </a:path>
                <a:path w="1510030" h="1282700">
                  <a:moveTo>
                    <a:pt x="1507663" y="1133996"/>
                  </a:moveTo>
                  <a:lnTo>
                    <a:pt x="1502431" y="1133996"/>
                  </a:lnTo>
                  <a:lnTo>
                    <a:pt x="1502426" y="1139076"/>
                  </a:lnTo>
                  <a:lnTo>
                    <a:pt x="1507653" y="1139076"/>
                  </a:lnTo>
                  <a:lnTo>
                    <a:pt x="1507663" y="1133996"/>
                  </a:lnTo>
                  <a:close/>
                </a:path>
                <a:path w="1510030" h="1282700">
                  <a:moveTo>
                    <a:pt x="6521" y="1127646"/>
                  </a:moveTo>
                  <a:lnTo>
                    <a:pt x="179" y="1127646"/>
                  </a:lnTo>
                  <a:lnTo>
                    <a:pt x="168" y="1132726"/>
                  </a:lnTo>
                  <a:lnTo>
                    <a:pt x="6511" y="1132726"/>
                  </a:lnTo>
                  <a:lnTo>
                    <a:pt x="6521" y="1127646"/>
                  </a:lnTo>
                  <a:close/>
                </a:path>
                <a:path w="1510030" h="1282700">
                  <a:moveTo>
                    <a:pt x="1507676" y="1127646"/>
                  </a:moveTo>
                  <a:lnTo>
                    <a:pt x="1502437" y="1127646"/>
                  </a:lnTo>
                  <a:lnTo>
                    <a:pt x="1502432" y="1132726"/>
                  </a:lnTo>
                  <a:lnTo>
                    <a:pt x="1507666" y="1132726"/>
                  </a:lnTo>
                  <a:lnTo>
                    <a:pt x="1507676" y="1127646"/>
                  </a:lnTo>
                  <a:close/>
                </a:path>
                <a:path w="1510030" h="1282700">
                  <a:moveTo>
                    <a:pt x="6547" y="1114946"/>
                  </a:moveTo>
                  <a:lnTo>
                    <a:pt x="204" y="1114946"/>
                  </a:lnTo>
                  <a:lnTo>
                    <a:pt x="181" y="1126376"/>
                  </a:lnTo>
                  <a:lnTo>
                    <a:pt x="6524" y="1126376"/>
                  </a:lnTo>
                  <a:lnTo>
                    <a:pt x="6547" y="1114946"/>
                  </a:lnTo>
                  <a:close/>
                </a:path>
                <a:path w="1510030" h="1282700">
                  <a:moveTo>
                    <a:pt x="1507701" y="1114946"/>
                  </a:moveTo>
                  <a:lnTo>
                    <a:pt x="1502450" y="1114946"/>
                  </a:lnTo>
                  <a:lnTo>
                    <a:pt x="1502439" y="1126376"/>
                  </a:lnTo>
                  <a:lnTo>
                    <a:pt x="1507678" y="1126376"/>
                  </a:lnTo>
                  <a:lnTo>
                    <a:pt x="1507701" y="1114946"/>
                  </a:lnTo>
                  <a:close/>
                </a:path>
                <a:path w="1510030" h="1282700">
                  <a:moveTo>
                    <a:pt x="6559" y="1108596"/>
                  </a:moveTo>
                  <a:lnTo>
                    <a:pt x="216" y="1108596"/>
                  </a:lnTo>
                  <a:lnTo>
                    <a:pt x="206" y="1113676"/>
                  </a:lnTo>
                  <a:lnTo>
                    <a:pt x="6549" y="1113676"/>
                  </a:lnTo>
                  <a:lnTo>
                    <a:pt x="6559" y="1108596"/>
                  </a:lnTo>
                  <a:close/>
                </a:path>
                <a:path w="1510030" h="1282700">
                  <a:moveTo>
                    <a:pt x="1507714" y="1108596"/>
                  </a:moveTo>
                  <a:lnTo>
                    <a:pt x="1502456" y="1108596"/>
                  </a:lnTo>
                  <a:lnTo>
                    <a:pt x="1502451" y="1113676"/>
                  </a:lnTo>
                  <a:lnTo>
                    <a:pt x="1507704" y="1113676"/>
                  </a:lnTo>
                  <a:lnTo>
                    <a:pt x="1507714" y="1108596"/>
                  </a:lnTo>
                  <a:close/>
                </a:path>
                <a:path w="1510030" h="1282700">
                  <a:moveTo>
                    <a:pt x="6585" y="1095896"/>
                  </a:moveTo>
                  <a:lnTo>
                    <a:pt x="242" y="1095896"/>
                  </a:lnTo>
                  <a:lnTo>
                    <a:pt x="219" y="1107326"/>
                  </a:lnTo>
                  <a:lnTo>
                    <a:pt x="6562" y="1107326"/>
                  </a:lnTo>
                  <a:lnTo>
                    <a:pt x="6585" y="1095896"/>
                  </a:lnTo>
                  <a:close/>
                </a:path>
                <a:path w="1510030" h="1282700">
                  <a:moveTo>
                    <a:pt x="1507739" y="1095896"/>
                  </a:moveTo>
                  <a:lnTo>
                    <a:pt x="1502469" y="1095896"/>
                  </a:lnTo>
                  <a:lnTo>
                    <a:pt x="1502458" y="1107326"/>
                  </a:lnTo>
                  <a:lnTo>
                    <a:pt x="1507716" y="1107326"/>
                  </a:lnTo>
                  <a:lnTo>
                    <a:pt x="1507739" y="1095896"/>
                  </a:lnTo>
                  <a:close/>
                </a:path>
                <a:path w="1510030" h="1282700">
                  <a:moveTo>
                    <a:pt x="6597" y="1089546"/>
                  </a:moveTo>
                  <a:lnTo>
                    <a:pt x="254" y="1089546"/>
                  </a:lnTo>
                  <a:lnTo>
                    <a:pt x="244" y="1094626"/>
                  </a:lnTo>
                  <a:lnTo>
                    <a:pt x="6587" y="1094626"/>
                  </a:lnTo>
                  <a:lnTo>
                    <a:pt x="6597" y="1089546"/>
                  </a:lnTo>
                  <a:close/>
                </a:path>
                <a:path w="1510030" h="1282700">
                  <a:moveTo>
                    <a:pt x="1507751" y="1089546"/>
                  </a:moveTo>
                  <a:lnTo>
                    <a:pt x="1502475" y="1089546"/>
                  </a:lnTo>
                  <a:lnTo>
                    <a:pt x="1502470" y="1094626"/>
                  </a:lnTo>
                  <a:lnTo>
                    <a:pt x="1507741" y="1094626"/>
                  </a:lnTo>
                  <a:lnTo>
                    <a:pt x="1507751" y="1089546"/>
                  </a:lnTo>
                  <a:close/>
                </a:path>
                <a:path w="1510030" h="1282700">
                  <a:moveTo>
                    <a:pt x="6623" y="1076846"/>
                  </a:moveTo>
                  <a:lnTo>
                    <a:pt x="279" y="1076846"/>
                  </a:lnTo>
                  <a:lnTo>
                    <a:pt x="257" y="1088276"/>
                  </a:lnTo>
                  <a:lnTo>
                    <a:pt x="6600" y="1088276"/>
                  </a:lnTo>
                  <a:lnTo>
                    <a:pt x="6623" y="1076846"/>
                  </a:lnTo>
                  <a:close/>
                </a:path>
                <a:path w="1510030" h="1282700">
                  <a:moveTo>
                    <a:pt x="1507777" y="1076846"/>
                  </a:moveTo>
                  <a:lnTo>
                    <a:pt x="1502488" y="1076846"/>
                  </a:lnTo>
                  <a:lnTo>
                    <a:pt x="1502477" y="1088276"/>
                  </a:lnTo>
                  <a:lnTo>
                    <a:pt x="1507754" y="1088276"/>
                  </a:lnTo>
                  <a:lnTo>
                    <a:pt x="1507777" y="1076846"/>
                  </a:lnTo>
                  <a:close/>
                </a:path>
                <a:path w="1510030" h="1282700">
                  <a:moveTo>
                    <a:pt x="6636" y="1070496"/>
                  </a:moveTo>
                  <a:lnTo>
                    <a:pt x="292" y="1070496"/>
                  </a:lnTo>
                  <a:lnTo>
                    <a:pt x="282" y="1075576"/>
                  </a:lnTo>
                  <a:lnTo>
                    <a:pt x="6625" y="1075576"/>
                  </a:lnTo>
                  <a:lnTo>
                    <a:pt x="6636" y="1070496"/>
                  </a:lnTo>
                  <a:close/>
                </a:path>
                <a:path w="1510030" h="1282700">
                  <a:moveTo>
                    <a:pt x="1507789" y="1070496"/>
                  </a:moveTo>
                  <a:lnTo>
                    <a:pt x="1502495" y="1070496"/>
                  </a:lnTo>
                  <a:lnTo>
                    <a:pt x="1502489" y="1075576"/>
                  </a:lnTo>
                  <a:lnTo>
                    <a:pt x="1507779" y="1075576"/>
                  </a:lnTo>
                  <a:lnTo>
                    <a:pt x="1507789" y="1070496"/>
                  </a:lnTo>
                  <a:close/>
                </a:path>
                <a:path w="1510030" h="1282700">
                  <a:moveTo>
                    <a:pt x="6651" y="1062876"/>
                  </a:moveTo>
                  <a:lnTo>
                    <a:pt x="307" y="1062876"/>
                  </a:lnTo>
                  <a:lnTo>
                    <a:pt x="295" y="1069226"/>
                  </a:lnTo>
                  <a:lnTo>
                    <a:pt x="6638" y="1069226"/>
                  </a:lnTo>
                  <a:lnTo>
                    <a:pt x="6651" y="1062876"/>
                  </a:lnTo>
                  <a:close/>
                </a:path>
                <a:path w="1510030" h="1282700">
                  <a:moveTo>
                    <a:pt x="1507804" y="1062876"/>
                  </a:moveTo>
                  <a:lnTo>
                    <a:pt x="1502502" y="1062876"/>
                  </a:lnTo>
                  <a:lnTo>
                    <a:pt x="1502496" y="1069226"/>
                  </a:lnTo>
                  <a:lnTo>
                    <a:pt x="1507792" y="1069226"/>
                  </a:lnTo>
                  <a:lnTo>
                    <a:pt x="1507804" y="1062876"/>
                  </a:lnTo>
                  <a:close/>
                </a:path>
                <a:path w="1510030" h="1282700">
                  <a:moveTo>
                    <a:pt x="6676" y="1050176"/>
                  </a:moveTo>
                  <a:lnTo>
                    <a:pt x="332" y="1050176"/>
                  </a:lnTo>
                  <a:lnTo>
                    <a:pt x="310" y="1061606"/>
                  </a:lnTo>
                  <a:lnTo>
                    <a:pt x="6653" y="1061606"/>
                  </a:lnTo>
                  <a:lnTo>
                    <a:pt x="6676" y="1050176"/>
                  </a:lnTo>
                  <a:close/>
                </a:path>
                <a:path w="1510030" h="1282700">
                  <a:moveTo>
                    <a:pt x="1507830" y="1050176"/>
                  </a:moveTo>
                  <a:lnTo>
                    <a:pt x="1502515" y="1050176"/>
                  </a:lnTo>
                  <a:lnTo>
                    <a:pt x="1502503" y="1061606"/>
                  </a:lnTo>
                  <a:lnTo>
                    <a:pt x="1507807" y="1061606"/>
                  </a:lnTo>
                  <a:lnTo>
                    <a:pt x="1507830" y="1050176"/>
                  </a:lnTo>
                  <a:close/>
                </a:path>
                <a:path w="1510030" h="1282700">
                  <a:moveTo>
                    <a:pt x="6715" y="1031126"/>
                  </a:moveTo>
                  <a:lnTo>
                    <a:pt x="370" y="1031126"/>
                  </a:lnTo>
                  <a:lnTo>
                    <a:pt x="335" y="1048906"/>
                  </a:lnTo>
                  <a:lnTo>
                    <a:pt x="6679" y="1048906"/>
                  </a:lnTo>
                  <a:lnTo>
                    <a:pt x="6715" y="1031126"/>
                  </a:lnTo>
                  <a:close/>
                </a:path>
                <a:path w="1510030" h="1282700">
                  <a:moveTo>
                    <a:pt x="1507867" y="1031126"/>
                  </a:moveTo>
                  <a:lnTo>
                    <a:pt x="1502534" y="1031126"/>
                  </a:lnTo>
                  <a:lnTo>
                    <a:pt x="1502516" y="1048906"/>
                  </a:lnTo>
                  <a:lnTo>
                    <a:pt x="1507832" y="1048906"/>
                  </a:lnTo>
                  <a:lnTo>
                    <a:pt x="1507867" y="1031126"/>
                  </a:lnTo>
                  <a:close/>
                </a:path>
                <a:path w="1510030" h="1282700">
                  <a:moveTo>
                    <a:pt x="6740" y="1018426"/>
                  </a:moveTo>
                  <a:lnTo>
                    <a:pt x="396" y="1018426"/>
                  </a:lnTo>
                  <a:lnTo>
                    <a:pt x="373" y="1029856"/>
                  </a:lnTo>
                  <a:lnTo>
                    <a:pt x="6717" y="1029856"/>
                  </a:lnTo>
                  <a:lnTo>
                    <a:pt x="6740" y="1018426"/>
                  </a:lnTo>
                  <a:close/>
                </a:path>
                <a:path w="1510030" h="1282700">
                  <a:moveTo>
                    <a:pt x="1507893" y="1018426"/>
                  </a:moveTo>
                  <a:lnTo>
                    <a:pt x="1502547" y="1018426"/>
                  </a:lnTo>
                  <a:lnTo>
                    <a:pt x="1502535" y="1029856"/>
                  </a:lnTo>
                  <a:lnTo>
                    <a:pt x="1507870" y="1029856"/>
                  </a:lnTo>
                  <a:lnTo>
                    <a:pt x="1507893" y="1018426"/>
                  </a:lnTo>
                  <a:close/>
                </a:path>
                <a:path w="1510030" h="1282700">
                  <a:moveTo>
                    <a:pt x="6753" y="1012076"/>
                  </a:moveTo>
                  <a:lnTo>
                    <a:pt x="408" y="1012076"/>
                  </a:lnTo>
                  <a:lnTo>
                    <a:pt x="398" y="1017156"/>
                  </a:lnTo>
                  <a:lnTo>
                    <a:pt x="6743" y="1017156"/>
                  </a:lnTo>
                  <a:lnTo>
                    <a:pt x="6753" y="1012076"/>
                  </a:lnTo>
                  <a:close/>
                </a:path>
                <a:path w="1510030" h="1282700">
                  <a:moveTo>
                    <a:pt x="1507905" y="1012076"/>
                  </a:moveTo>
                  <a:lnTo>
                    <a:pt x="1502553" y="1012076"/>
                  </a:lnTo>
                  <a:lnTo>
                    <a:pt x="1502548" y="1017156"/>
                  </a:lnTo>
                  <a:lnTo>
                    <a:pt x="1507895" y="1017156"/>
                  </a:lnTo>
                  <a:lnTo>
                    <a:pt x="1507905" y="1012076"/>
                  </a:lnTo>
                  <a:close/>
                </a:path>
                <a:path w="1510030" h="1282700">
                  <a:moveTo>
                    <a:pt x="6778" y="999376"/>
                  </a:moveTo>
                  <a:lnTo>
                    <a:pt x="433" y="999376"/>
                  </a:lnTo>
                  <a:lnTo>
                    <a:pt x="411" y="1010806"/>
                  </a:lnTo>
                  <a:lnTo>
                    <a:pt x="6755" y="1010806"/>
                  </a:lnTo>
                  <a:lnTo>
                    <a:pt x="6778" y="999376"/>
                  </a:lnTo>
                  <a:close/>
                </a:path>
                <a:path w="1510030" h="1282700">
                  <a:moveTo>
                    <a:pt x="1507930" y="999376"/>
                  </a:moveTo>
                  <a:lnTo>
                    <a:pt x="1502566" y="999376"/>
                  </a:lnTo>
                  <a:lnTo>
                    <a:pt x="1502554" y="1010806"/>
                  </a:lnTo>
                  <a:lnTo>
                    <a:pt x="1507908" y="1010806"/>
                  </a:lnTo>
                  <a:lnTo>
                    <a:pt x="1507930" y="999376"/>
                  </a:lnTo>
                  <a:close/>
                </a:path>
                <a:path w="1510030" h="1282700">
                  <a:moveTo>
                    <a:pt x="6804" y="986676"/>
                  </a:moveTo>
                  <a:lnTo>
                    <a:pt x="459" y="986676"/>
                  </a:lnTo>
                  <a:lnTo>
                    <a:pt x="436" y="998106"/>
                  </a:lnTo>
                  <a:lnTo>
                    <a:pt x="6781" y="998106"/>
                  </a:lnTo>
                  <a:lnTo>
                    <a:pt x="6804" y="986676"/>
                  </a:lnTo>
                  <a:close/>
                </a:path>
                <a:path w="1510030" h="1282700">
                  <a:moveTo>
                    <a:pt x="1507956" y="986676"/>
                  </a:moveTo>
                  <a:lnTo>
                    <a:pt x="1502579" y="986676"/>
                  </a:lnTo>
                  <a:lnTo>
                    <a:pt x="1502567" y="998106"/>
                  </a:lnTo>
                  <a:lnTo>
                    <a:pt x="1507933" y="998106"/>
                  </a:lnTo>
                  <a:lnTo>
                    <a:pt x="1507956" y="986676"/>
                  </a:lnTo>
                  <a:close/>
                </a:path>
              </a:pathLst>
            </a:custGeom>
            <a:solidFill>
              <a:srgbClr val="0052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60599" y="5194390"/>
              <a:ext cx="1497330" cy="1270000"/>
            </a:xfrm>
            <a:custGeom>
              <a:avLst/>
              <a:gdLst/>
              <a:ahLst/>
              <a:cxnLst/>
              <a:rect l="l" t="t" r="r" b="b"/>
              <a:pathLst>
                <a:path w="1497330" h="1270000">
                  <a:moveTo>
                    <a:pt x="55780" y="0"/>
                  </a:moveTo>
                  <a:lnTo>
                    <a:pt x="55780" y="1179"/>
                  </a:lnTo>
                  <a:lnTo>
                    <a:pt x="54510" y="1179"/>
                  </a:lnTo>
                  <a:lnTo>
                    <a:pt x="54510" y="2449"/>
                  </a:lnTo>
                  <a:lnTo>
                    <a:pt x="1445160" y="2449"/>
                  </a:lnTo>
                  <a:lnTo>
                    <a:pt x="55780" y="0"/>
                  </a:lnTo>
                  <a:close/>
                </a:path>
                <a:path w="1497330" h="1270000">
                  <a:moveTo>
                    <a:pt x="1451510" y="6259"/>
                  </a:moveTo>
                  <a:lnTo>
                    <a:pt x="48160" y="6259"/>
                  </a:lnTo>
                  <a:lnTo>
                    <a:pt x="1452780" y="8734"/>
                  </a:lnTo>
                  <a:lnTo>
                    <a:pt x="1452780" y="7529"/>
                  </a:lnTo>
                  <a:lnTo>
                    <a:pt x="1451510" y="7529"/>
                  </a:lnTo>
                  <a:lnTo>
                    <a:pt x="1451510" y="6259"/>
                  </a:lnTo>
                  <a:close/>
                </a:path>
                <a:path w="1497330" h="1270000">
                  <a:moveTo>
                    <a:pt x="1450240" y="4989"/>
                  </a:moveTo>
                  <a:lnTo>
                    <a:pt x="49430" y="4989"/>
                  </a:lnTo>
                  <a:lnTo>
                    <a:pt x="49430" y="6259"/>
                  </a:lnTo>
                  <a:lnTo>
                    <a:pt x="1450240" y="6259"/>
                  </a:lnTo>
                  <a:lnTo>
                    <a:pt x="1450240" y="4989"/>
                  </a:lnTo>
                  <a:close/>
                </a:path>
                <a:path w="1497330" h="1270000">
                  <a:moveTo>
                    <a:pt x="1448970" y="3719"/>
                  </a:moveTo>
                  <a:lnTo>
                    <a:pt x="50700" y="3719"/>
                  </a:lnTo>
                  <a:lnTo>
                    <a:pt x="50700" y="4989"/>
                  </a:lnTo>
                  <a:lnTo>
                    <a:pt x="1448970" y="4989"/>
                  </a:lnTo>
                  <a:lnTo>
                    <a:pt x="1448970" y="3719"/>
                  </a:lnTo>
                  <a:close/>
                </a:path>
                <a:path w="1497330" h="1270000">
                  <a:moveTo>
                    <a:pt x="1446430" y="2449"/>
                  </a:moveTo>
                  <a:lnTo>
                    <a:pt x="51970" y="2449"/>
                  </a:lnTo>
                  <a:lnTo>
                    <a:pt x="51970" y="3719"/>
                  </a:lnTo>
                  <a:lnTo>
                    <a:pt x="1446430" y="3719"/>
                  </a:lnTo>
                  <a:lnTo>
                    <a:pt x="1446430" y="2449"/>
                  </a:lnTo>
                  <a:close/>
                </a:path>
                <a:path w="1497330" h="1270000">
                  <a:moveTo>
                    <a:pt x="8713" y="44359"/>
                  </a:moveTo>
                  <a:lnTo>
                    <a:pt x="7520" y="44359"/>
                  </a:lnTo>
                  <a:lnTo>
                    <a:pt x="7520" y="45629"/>
                  </a:lnTo>
                  <a:lnTo>
                    <a:pt x="8711" y="45629"/>
                  </a:lnTo>
                  <a:lnTo>
                    <a:pt x="8713" y="44359"/>
                  </a:lnTo>
                  <a:close/>
                </a:path>
                <a:path w="1497330" h="1270000">
                  <a:moveTo>
                    <a:pt x="1492150" y="44359"/>
                  </a:moveTo>
                  <a:lnTo>
                    <a:pt x="1490808" y="44359"/>
                  </a:lnTo>
                  <a:lnTo>
                    <a:pt x="1490806" y="45629"/>
                  </a:lnTo>
                  <a:lnTo>
                    <a:pt x="1492150" y="45629"/>
                  </a:lnTo>
                  <a:lnTo>
                    <a:pt x="1492150" y="44359"/>
                  </a:lnTo>
                  <a:close/>
                </a:path>
                <a:path w="1497330" h="1270000">
                  <a:moveTo>
                    <a:pt x="1490880" y="43089"/>
                  </a:moveTo>
                  <a:lnTo>
                    <a:pt x="1490808" y="44359"/>
                  </a:lnTo>
                  <a:lnTo>
                    <a:pt x="1490880" y="43089"/>
                  </a:lnTo>
                  <a:close/>
                </a:path>
                <a:path w="1497330" h="1270000">
                  <a:moveTo>
                    <a:pt x="8711" y="45629"/>
                  </a:moveTo>
                  <a:lnTo>
                    <a:pt x="6250" y="45629"/>
                  </a:lnTo>
                  <a:lnTo>
                    <a:pt x="6250" y="46899"/>
                  </a:lnTo>
                  <a:lnTo>
                    <a:pt x="4980" y="46899"/>
                  </a:lnTo>
                  <a:lnTo>
                    <a:pt x="4980" y="48169"/>
                  </a:lnTo>
                  <a:lnTo>
                    <a:pt x="8705" y="48169"/>
                  </a:lnTo>
                  <a:lnTo>
                    <a:pt x="8711" y="45629"/>
                  </a:lnTo>
                  <a:close/>
                </a:path>
                <a:path w="1497330" h="1270000">
                  <a:moveTo>
                    <a:pt x="1493420" y="45629"/>
                  </a:moveTo>
                  <a:lnTo>
                    <a:pt x="1490806" y="45629"/>
                  </a:lnTo>
                  <a:lnTo>
                    <a:pt x="1490801" y="48169"/>
                  </a:lnTo>
                  <a:lnTo>
                    <a:pt x="1494690" y="48169"/>
                  </a:lnTo>
                  <a:lnTo>
                    <a:pt x="1494690" y="46899"/>
                  </a:lnTo>
                  <a:lnTo>
                    <a:pt x="1493420" y="46899"/>
                  </a:lnTo>
                  <a:lnTo>
                    <a:pt x="1493420" y="45629"/>
                  </a:lnTo>
                  <a:close/>
                </a:path>
                <a:path w="1497330" h="1270000">
                  <a:moveTo>
                    <a:pt x="8705" y="48169"/>
                  </a:moveTo>
                  <a:lnTo>
                    <a:pt x="3710" y="48169"/>
                  </a:lnTo>
                  <a:lnTo>
                    <a:pt x="3710" y="49439"/>
                  </a:lnTo>
                  <a:lnTo>
                    <a:pt x="2440" y="49439"/>
                  </a:lnTo>
                  <a:lnTo>
                    <a:pt x="2440" y="50709"/>
                  </a:lnTo>
                  <a:lnTo>
                    <a:pt x="2323" y="58329"/>
                  </a:lnTo>
                  <a:lnTo>
                    <a:pt x="8685" y="58329"/>
                  </a:lnTo>
                  <a:lnTo>
                    <a:pt x="8705" y="48169"/>
                  </a:lnTo>
                  <a:close/>
                </a:path>
                <a:path w="1497330" h="1270000">
                  <a:moveTo>
                    <a:pt x="1495960" y="48169"/>
                  </a:moveTo>
                  <a:lnTo>
                    <a:pt x="1490801" y="48169"/>
                  </a:lnTo>
                  <a:lnTo>
                    <a:pt x="1490780" y="58329"/>
                  </a:lnTo>
                  <a:lnTo>
                    <a:pt x="1497174" y="58329"/>
                  </a:lnTo>
                  <a:lnTo>
                    <a:pt x="1497183" y="49439"/>
                  </a:lnTo>
                  <a:lnTo>
                    <a:pt x="1495960" y="49439"/>
                  </a:lnTo>
                  <a:lnTo>
                    <a:pt x="1495960" y="48169"/>
                  </a:lnTo>
                  <a:close/>
                </a:path>
                <a:path w="1497330" h="1270000">
                  <a:moveTo>
                    <a:pt x="8685" y="58329"/>
                  </a:moveTo>
                  <a:lnTo>
                    <a:pt x="2323" y="58329"/>
                  </a:lnTo>
                  <a:lnTo>
                    <a:pt x="2305" y="67219"/>
                  </a:lnTo>
                  <a:lnTo>
                    <a:pt x="8667" y="67219"/>
                  </a:lnTo>
                  <a:lnTo>
                    <a:pt x="8685" y="58329"/>
                  </a:lnTo>
                  <a:close/>
                </a:path>
                <a:path w="1497330" h="1270000">
                  <a:moveTo>
                    <a:pt x="1497174" y="58329"/>
                  </a:moveTo>
                  <a:lnTo>
                    <a:pt x="1490780" y="58329"/>
                  </a:lnTo>
                  <a:lnTo>
                    <a:pt x="1490762" y="67219"/>
                  </a:lnTo>
                  <a:lnTo>
                    <a:pt x="1497165" y="67219"/>
                  </a:lnTo>
                  <a:lnTo>
                    <a:pt x="1497174" y="58329"/>
                  </a:lnTo>
                  <a:close/>
                </a:path>
                <a:path w="1497330" h="1270000">
                  <a:moveTo>
                    <a:pt x="8667" y="67219"/>
                  </a:moveTo>
                  <a:lnTo>
                    <a:pt x="2305" y="67219"/>
                  </a:lnTo>
                  <a:lnTo>
                    <a:pt x="2285" y="77379"/>
                  </a:lnTo>
                  <a:lnTo>
                    <a:pt x="8646" y="77379"/>
                  </a:lnTo>
                  <a:lnTo>
                    <a:pt x="8667" y="67219"/>
                  </a:lnTo>
                  <a:close/>
                </a:path>
                <a:path w="1497330" h="1270000">
                  <a:moveTo>
                    <a:pt x="1497165" y="67219"/>
                  </a:moveTo>
                  <a:lnTo>
                    <a:pt x="1490762" y="67219"/>
                  </a:lnTo>
                  <a:lnTo>
                    <a:pt x="1490741" y="77379"/>
                  </a:lnTo>
                  <a:lnTo>
                    <a:pt x="1497155" y="77379"/>
                  </a:lnTo>
                  <a:lnTo>
                    <a:pt x="1497165" y="67219"/>
                  </a:lnTo>
                  <a:close/>
                </a:path>
                <a:path w="1497330" h="1270000">
                  <a:moveTo>
                    <a:pt x="8646" y="77379"/>
                  </a:moveTo>
                  <a:lnTo>
                    <a:pt x="2285" y="77379"/>
                  </a:lnTo>
                  <a:lnTo>
                    <a:pt x="2280" y="79919"/>
                  </a:lnTo>
                  <a:lnTo>
                    <a:pt x="8641" y="79919"/>
                  </a:lnTo>
                  <a:lnTo>
                    <a:pt x="8646" y="77379"/>
                  </a:lnTo>
                  <a:close/>
                </a:path>
                <a:path w="1497330" h="1270000">
                  <a:moveTo>
                    <a:pt x="1497155" y="77379"/>
                  </a:moveTo>
                  <a:lnTo>
                    <a:pt x="1490741" y="77379"/>
                  </a:lnTo>
                  <a:lnTo>
                    <a:pt x="1490736" y="79919"/>
                  </a:lnTo>
                  <a:lnTo>
                    <a:pt x="1497153" y="79919"/>
                  </a:lnTo>
                  <a:lnTo>
                    <a:pt x="1497155" y="77379"/>
                  </a:lnTo>
                  <a:close/>
                </a:path>
                <a:path w="1497330" h="1270000">
                  <a:moveTo>
                    <a:pt x="8641" y="79919"/>
                  </a:moveTo>
                  <a:lnTo>
                    <a:pt x="2280" y="79919"/>
                  </a:lnTo>
                  <a:lnTo>
                    <a:pt x="2272" y="83729"/>
                  </a:lnTo>
                  <a:lnTo>
                    <a:pt x="8633" y="83729"/>
                  </a:lnTo>
                  <a:lnTo>
                    <a:pt x="8641" y="79919"/>
                  </a:lnTo>
                  <a:close/>
                </a:path>
                <a:path w="1497330" h="1270000">
                  <a:moveTo>
                    <a:pt x="1497153" y="79919"/>
                  </a:moveTo>
                  <a:lnTo>
                    <a:pt x="1490736" y="79919"/>
                  </a:lnTo>
                  <a:lnTo>
                    <a:pt x="1490729" y="83729"/>
                  </a:lnTo>
                  <a:lnTo>
                    <a:pt x="1497149" y="83729"/>
                  </a:lnTo>
                  <a:lnTo>
                    <a:pt x="1497153" y="79919"/>
                  </a:lnTo>
                  <a:close/>
                </a:path>
                <a:path w="1497330" h="1270000">
                  <a:moveTo>
                    <a:pt x="8633" y="83729"/>
                  </a:moveTo>
                  <a:lnTo>
                    <a:pt x="2272" y="83729"/>
                  </a:lnTo>
                  <a:lnTo>
                    <a:pt x="2267" y="86269"/>
                  </a:lnTo>
                  <a:lnTo>
                    <a:pt x="8628" y="86269"/>
                  </a:lnTo>
                  <a:lnTo>
                    <a:pt x="8633" y="83729"/>
                  </a:lnTo>
                  <a:close/>
                </a:path>
                <a:path w="1497330" h="1270000">
                  <a:moveTo>
                    <a:pt x="1497149" y="83729"/>
                  </a:moveTo>
                  <a:lnTo>
                    <a:pt x="1490729" y="83729"/>
                  </a:lnTo>
                  <a:lnTo>
                    <a:pt x="1490723" y="86269"/>
                  </a:lnTo>
                  <a:lnTo>
                    <a:pt x="1497146" y="86269"/>
                  </a:lnTo>
                  <a:lnTo>
                    <a:pt x="1497149" y="83729"/>
                  </a:lnTo>
                  <a:close/>
                </a:path>
                <a:path w="1497330" h="1270000">
                  <a:moveTo>
                    <a:pt x="8628" y="86269"/>
                  </a:moveTo>
                  <a:lnTo>
                    <a:pt x="2267" y="86269"/>
                  </a:lnTo>
                  <a:lnTo>
                    <a:pt x="2260" y="90079"/>
                  </a:lnTo>
                  <a:lnTo>
                    <a:pt x="8621" y="90079"/>
                  </a:lnTo>
                  <a:lnTo>
                    <a:pt x="8628" y="86269"/>
                  </a:lnTo>
                  <a:close/>
                </a:path>
                <a:path w="1497330" h="1270000">
                  <a:moveTo>
                    <a:pt x="1497146" y="86269"/>
                  </a:moveTo>
                  <a:lnTo>
                    <a:pt x="1490723" y="86269"/>
                  </a:lnTo>
                  <a:lnTo>
                    <a:pt x="1490716" y="90079"/>
                  </a:lnTo>
                  <a:lnTo>
                    <a:pt x="1497142" y="90079"/>
                  </a:lnTo>
                  <a:lnTo>
                    <a:pt x="1497146" y="86269"/>
                  </a:lnTo>
                  <a:close/>
                </a:path>
                <a:path w="1497330" h="1270000">
                  <a:moveTo>
                    <a:pt x="8621" y="90079"/>
                  </a:moveTo>
                  <a:lnTo>
                    <a:pt x="2260" y="90079"/>
                  </a:lnTo>
                  <a:lnTo>
                    <a:pt x="2247" y="96429"/>
                  </a:lnTo>
                  <a:lnTo>
                    <a:pt x="8608" y="96429"/>
                  </a:lnTo>
                  <a:lnTo>
                    <a:pt x="8621" y="90079"/>
                  </a:lnTo>
                  <a:close/>
                </a:path>
                <a:path w="1497330" h="1270000">
                  <a:moveTo>
                    <a:pt x="1497142" y="90079"/>
                  </a:moveTo>
                  <a:lnTo>
                    <a:pt x="1490716" y="90079"/>
                  </a:lnTo>
                  <a:lnTo>
                    <a:pt x="1490703" y="96429"/>
                  </a:lnTo>
                  <a:lnTo>
                    <a:pt x="1497136" y="96429"/>
                  </a:lnTo>
                  <a:lnTo>
                    <a:pt x="1497142" y="90079"/>
                  </a:lnTo>
                  <a:close/>
                </a:path>
                <a:path w="1497330" h="1270000">
                  <a:moveTo>
                    <a:pt x="8608" y="96429"/>
                  </a:moveTo>
                  <a:lnTo>
                    <a:pt x="2247" y="96429"/>
                  </a:lnTo>
                  <a:lnTo>
                    <a:pt x="2242" y="98969"/>
                  </a:lnTo>
                  <a:lnTo>
                    <a:pt x="8603" y="98969"/>
                  </a:lnTo>
                  <a:lnTo>
                    <a:pt x="8608" y="96429"/>
                  </a:lnTo>
                  <a:close/>
                </a:path>
                <a:path w="1497330" h="1270000">
                  <a:moveTo>
                    <a:pt x="1497136" y="96429"/>
                  </a:moveTo>
                  <a:lnTo>
                    <a:pt x="1490703" y="96429"/>
                  </a:lnTo>
                  <a:lnTo>
                    <a:pt x="1490698" y="98969"/>
                  </a:lnTo>
                  <a:lnTo>
                    <a:pt x="1497134" y="98969"/>
                  </a:lnTo>
                  <a:lnTo>
                    <a:pt x="1497136" y="96429"/>
                  </a:lnTo>
                  <a:close/>
                </a:path>
                <a:path w="1497330" h="1270000">
                  <a:moveTo>
                    <a:pt x="8603" y="98969"/>
                  </a:moveTo>
                  <a:lnTo>
                    <a:pt x="2242" y="98969"/>
                  </a:lnTo>
                  <a:lnTo>
                    <a:pt x="2221" y="109129"/>
                  </a:lnTo>
                  <a:lnTo>
                    <a:pt x="8582" y="109129"/>
                  </a:lnTo>
                  <a:lnTo>
                    <a:pt x="8603" y="98969"/>
                  </a:lnTo>
                  <a:close/>
                </a:path>
                <a:path w="1497330" h="1270000">
                  <a:moveTo>
                    <a:pt x="1497134" y="98969"/>
                  </a:moveTo>
                  <a:lnTo>
                    <a:pt x="1490698" y="98969"/>
                  </a:lnTo>
                  <a:lnTo>
                    <a:pt x="1490677" y="109129"/>
                  </a:lnTo>
                  <a:lnTo>
                    <a:pt x="1497123" y="109129"/>
                  </a:lnTo>
                  <a:lnTo>
                    <a:pt x="1497134" y="98969"/>
                  </a:lnTo>
                  <a:close/>
                </a:path>
                <a:path w="1497330" h="1270000">
                  <a:moveTo>
                    <a:pt x="8582" y="109129"/>
                  </a:moveTo>
                  <a:lnTo>
                    <a:pt x="2221" y="109129"/>
                  </a:lnTo>
                  <a:lnTo>
                    <a:pt x="2216" y="111669"/>
                  </a:lnTo>
                  <a:lnTo>
                    <a:pt x="8577" y="111669"/>
                  </a:lnTo>
                  <a:lnTo>
                    <a:pt x="8582" y="109129"/>
                  </a:lnTo>
                  <a:close/>
                </a:path>
                <a:path w="1497330" h="1270000">
                  <a:moveTo>
                    <a:pt x="1497123" y="109129"/>
                  </a:moveTo>
                  <a:lnTo>
                    <a:pt x="1490677" y="109129"/>
                  </a:lnTo>
                  <a:lnTo>
                    <a:pt x="1490672" y="111669"/>
                  </a:lnTo>
                  <a:lnTo>
                    <a:pt x="1497121" y="111669"/>
                  </a:lnTo>
                  <a:lnTo>
                    <a:pt x="1497123" y="109129"/>
                  </a:lnTo>
                  <a:close/>
                </a:path>
                <a:path w="1497330" h="1270000">
                  <a:moveTo>
                    <a:pt x="8577" y="111669"/>
                  </a:moveTo>
                  <a:lnTo>
                    <a:pt x="2216" y="111669"/>
                  </a:lnTo>
                  <a:lnTo>
                    <a:pt x="2209" y="115479"/>
                  </a:lnTo>
                  <a:lnTo>
                    <a:pt x="8569" y="115479"/>
                  </a:lnTo>
                  <a:lnTo>
                    <a:pt x="8577" y="111669"/>
                  </a:lnTo>
                  <a:close/>
                </a:path>
                <a:path w="1497330" h="1270000">
                  <a:moveTo>
                    <a:pt x="1497121" y="111669"/>
                  </a:moveTo>
                  <a:lnTo>
                    <a:pt x="1490672" y="111669"/>
                  </a:lnTo>
                  <a:lnTo>
                    <a:pt x="1490664" y="115479"/>
                  </a:lnTo>
                  <a:lnTo>
                    <a:pt x="1497117" y="115479"/>
                  </a:lnTo>
                  <a:lnTo>
                    <a:pt x="1497121" y="111669"/>
                  </a:lnTo>
                  <a:close/>
                </a:path>
                <a:path w="1497330" h="1270000">
                  <a:moveTo>
                    <a:pt x="8569" y="115479"/>
                  </a:moveTo>
                  <a:lnTo>
                    <a:pt x="2209" y="115479"/>
                  </a:lnTo>
                  <a:lnTo>
                    <a:pt x="2204" y="118019"/>
                  </a:lnTo>
                  <a:lnTo>
                    <a:pt x="8564" y="118019"/>
                  </a:lnTo>
                  <a:lnTo>
                    <a:pt x="8569" y="115479"/>
                  </a:lnTo>
                  <a:close/>
                </a:path>
                <a:path w="1497330" h="1270000">
                  <a:moveTo>
                    <a:pt x="1497117" y="115479"/>
                  </a:moveTo>
                  <a:lnTo>
                    <a:pt x="1490664" y="115479"/>
                  </a:lnTo>
                  <a:lnTo>
                    <a:pt x="1490659" y="118019"/>
                  </a:lnTo>
                  <a:lnTo>
                    <a:pt x="1497114" y="118019"/>
                  </a:lnTo>
                  <a:lnTo>
                    <a:pt x="1497117" y="115479"/>
                  </a:lnTo>
                  <a:close/>
                </a:path>
                <a:path w="1497330" h="1270000">
                  <a:moveTo>
                    <a:pt x="8564" y="118019"/>
                  </a:moveTo>
                  <a:lnTo>
                    <a:pt x="2204" y="118019"/>
                  </a:lnTo>
                  <a:lnTo>
                    <a:pt x="2178" y="130719"/>
                  </a:lnTo>
                  <a:lnTo>
                    <a:pt x="8538" y="130719"/>
                  </a:lnTo>
                  <a:lnTo>
                    <a:pt x="8564" y="118019"/>
                  </a:lnTo>
                  <a:close/>
                </a:path>
                <a:path w="1497330" h="1270000">
                  <a:moveTo>
                    <a:pt x="1497114" y="118019"/>
                  </a:moveTo>
                  <a:lnTo>
                    <a:pt x="1490659" y="118019"/>
                  </a:lnTo>
                  <a:lnTo>
                    <a:pt x="1490633" y="130719"/>
                  </a:lnTo>
                  <a:lnTo>
                    <a:pt x="1497102" y="130719"/>
                  </a:lnTo>
                  <a:lnTo>
                    <a:pt x="1497114" y="118019"/>
                  </a:lnTo>
                  <a:close/>
                </a:path>
                <a:path w="1497330" h="1270000">
                  <a:moveTo>
                    <a:pt x="8538" y="130719"/>
                  </a:moveTo>
                  <a:lnTo>
                    <a:pt x="2178" y="130719"/>
                  </a:lnTo>
                  <a:lnTo>
                    <a:pt x="2165" y="137069"/>
                  </a:lnTo>
                  <a:lnTo>
                    <a:pt x="8525" y="137069"/>
                  </a:lnTo>
                  <a:lnTo>
                    <a:pt x="8538" y="130719"/>
                  </a:lnTo>
                  <a:close/>
                </a:path>
                <a:path w="1497330" h="1270000">
                  <a:moveTo>
                    <a:pt x="1497102" y="130719"/>
                  </a:moveTo>
                  <a:lnTo>
                    <a:pt x="1490633" y="130719"/>
                  </a:lnTo>
                  <a:lnTo>
                    <a:pt x="1490621" y="137069"/>
                  </a:lnTo>
                  <a:lnTo>
                    <a:pt x="1497095" y="137069"/>
                  </a:lnTo>
                  <a:lnTo>
                    <a:pt x="1497102" y="130719"/>
                  </a:lnTo>
                  <a:close/>
                </a:path>
                <a:path w="1497330" h="1270000">
                  <a:moveTo>
                    <a:pt x="8525" y="137069"/>
                  </a:moveTo>
                  <a:lnTo>
                    <a:pt x="2165" y="137069"/>
                  </a:lnTo>
                  <a:lnTo>
                    <a:pt x="2102" y="168819"/>
                  </a:lnTo>
                  <a:lnTo>
                    <a:pt x="8461" y="168819"/>
                  </a:lnTo>
                  <a:lnTo>
                    <a:pt x="8525" y="137069"/>
                  </a:lnTo>
                  <a:close/>
                </a:path>
                <a:path w="1497330" h="1270000">
                  <a:moveTo>
                    <a:pt x="1497095" y="137069"/>
                  </a:moveTo>
                  <a:lnTo>
                    <a:pt x="1490621" y="137069"/>
                  </a:lnTo>
                  <a:lnTo>
                    <a:pt x="1490556" y="168819"/>
                  </a:lnTo>
                  <a:lnTo>
                    <a:pt x="1497064" y="168819"/>
                  </a:lnTo>
                  <a:lnTo>
                    <a:pt x="1497095" y="137069"/>
                  </a:lnTo>
                  <a:close/>
                </a:path>
                <a:path w="1497330" h="1270000">
                  <a:moveTo>
                    <a:pt x="8461" y="168819"/>
                  </a:moveTo>
                  <a:lnTo>
                    <a:pt x="2102" y="168819"/>
                  </a:lnTo>
                  <a:lnTo>
                    <a:pt x="2064" y="187869"/>
                  </a:lnTo>
                  <a:lnTo>
                    <a:pt x="8423" y="187869"/>
                  </a:lnTo>
                  <a:lnTo>
                    <a:pt x="8461" y="168819"/>
                  </a:lnTo>
                  <a:close/>
                </a:path>
                <a:path w="1497330" h="1270000">
                  <a:moveTo>
                    <a:pt x="1497064" y="168819"/>
                  </a:moveTo>
                  <a:lnTo>
                    <a:pt x="1490556" y="168819"/>
                  </a:lnTo>
                  <a:lnTo>
                    <a:pt x="1490518" y="187869"/>
                  </a:lnTo>
                  <a:lnTo>
                    <a:pt x="1497044" y="187869"/>
                  </a:lnTo>
                  <a:lnTo>
                    <a:pt x="1497064" y="168819"/>
                  </a:lnTo>
                  <a:close/>
                </a:path>
                <a:path w="1497330" h="1270000">
                  <a:moveTo>
                    <a:pt x="8423" y="187869"/>
                  </a:moveTo>
                  <a:lnTo>
                    <a:pt x="2064" y="187869"/>
                  </a:lnTo>
                  <a:lnTo>
                    <a:pt x="2056" y="191679"/>
                  </a:lnTo>
                  <a:lnTo>
                    <a:pt x="8415" y="191679"/>
                  </a:lnTo>
                  <a:lnTo>
                    <a:pt x="8423" y="187869"/>
                  </a:lnTo>
                  <a:close/>
                </a:path>
                <a:path w="1497330" h="1270000">
                  <a:moveTo>
                    <a:pt x="1497044" y="187869"/>
                  </a:moveTo>
                  <a:lnTo>
                    <a:pt x="1490518" y="187869"/>
                  </a:lnTo>
                  <a:lnTo>
                    <a:pt x="1490510" y="191679"/>
                  </a:lnTo>
                  <a:lnTo>
                    <a:pt x="1497041" y="191679"/>
                  </a:lnTo>
                  <a:lnTo>
                    <a:pt x="1497044" y="187869"/>
                  </a:lnTo>
                  <a:close/>
                </a:path>
                <a:path w="1497330" h="1270000">
                  <a:moveTo>
                    <a:pt x="8415" y="191679"/>
                  </a:moveTo>
                  <a:lnTo>
                    <a:pt x="2056" y="191679"/>
                  </a:lnTo>
                  <a:lnTo>
                    <a:pt x="2025" y="206919"/>
                  </a:lnTo>
                  <a:lnTo>
                    <a:pt x="8384" y="206919"/>
                  </a:lnTo>
                  <a:lnTo>
                    <a:pt x="8415" y="191679"/>
                  </a:lnTo>
                  <a:close/>
                </a:path>
                <a:path w="1497330" h="1270000">
                  <a:moveTo>
                    <a:pt x="1497041" y="191679"/>
                  </a:moveTo>
                  <a:lnTo>
                    <a:pt x="1490510" y="191679"/>
                  </a:lnTo>
                  <a:lnTo>
                    <a:pt x="1490479" y="206919"/>
                  </a:lnTo>
                  <a:lnTo>
                    <a:pt x="1497025" y="206919"/>
                  </a:lnTo>
                  <a:lnTo>
                    <a:pt x="1497041" y="191679"/>
                  </a:lnTo>
                  <a:close/>
                </a:path>
                <a:path w="1497330" h="1270000">
                  <a:moveTo>
                    <a:pt x="8214" y="290866"/>
                  </a:moveTo>
                  <a:lnTo>
                    <a:pt x="1857" y="290866"/>
                  </a:lnTo>
                  <a:lnTo>
                    <a:pt x="1852" y="293279"/>
                  </a:lnTo>
                  <a:lnTo>
                    <a:pt x="8209" y="293279"/>
                  </a:lnTo>
                  <a:lnTo>
                    <a:pt x="8214" y="290866"/>
                  </a:lnTo>
                  <a:close/>
                </a:path>
                <a:path w="1497330" h="1270000">
                  <a:moveTo>
                    <a:pt x="1496941" y="290866"/>
                  </a:moveTo>
                  <a:lnTo>
                    <a:pt x="1490310" y="290866"/>
                  </a:lnTo>
                  <a:lnTo>
                    <a:pt x="1490304" y="293279"/>
                  </a:lnTo>
                  <a:lnTo>
                    <a:pt x="1496939" y="293279"/>
                  </a:lnTo>
                  <a:lnTo>
                    <a:pt x="1496941" y="290866"/>
                  </a:lnTo>
                  <a:close/>
                </a:path>
                <a:path w="1497330" h="1270000">
                  <a:moveTo>
                    <a:pt x="8215" y="290739"/>
                  </a:moveTo>
                  <a:lnTo>
                    <a:pt x="1490310" y="290865"/>
                  </a:lnTo>
                  <a:lnTo>
                    <a:pt x="8215" y="290739"/>
                  </a:lnTo>
                  <a:close/>
                </a:path>
                <a:path w="1497330" h="1270000">
                  <a:moveTo>
                    <a:pt x="1490315" y="288325"/>
                  </a:moveTo>
                  <a:lnTo>
                    <a:pt x="1490310" y="290865"/>
                  </a:lnTo>
                  <a:lnTo>
                    <a:pt x="1496941" y="290866"/>
                  </a:lnTo>
                  <a:lnTo>
                    <a:pt x="1496944" y="288326"/>
                  </a:lnTo>
                  <a:lnTo>
                    <a:pt x="1490315" y="288325"/>
                  </a:lnTo>
                  <a:close/>
                </a:path>
                <a:path w="1497330" h="1270000">
                  <a:moveTo>
                    <a:pt x="1863" y="288199"/>
                  </a:moveTo>
                  <a:lnTo>
                    <a:pt x="1857" y="290739"/>
                  </a:lnTo>
                  <a:lnTo>
                    <a:pt x="8215" y="290739"/>
                  </a:lnTo>
                  <a:lnTo>
                    <a:pt x="8220" y="288326"/>
                  </a:lnTo>
                  <a:lnTo>
                    <a:pt x="1490315" y="288326"/>
                  </a:lnTo>
                  <a:lnTo>
                    <a:pt x="1863" y="288199"/>
                  </a:lnTo>
                  <a:close/>
                </a:path>
                <a:path w="1497330" h="1270000">
                  <a:moveTo>
                    <a:pt x="1496964" y="267879"/>
                  </a:moveTo>
                  <a:lnTo>
                    <a:pt x="1490356" y="267879"/>
                  </a:lnTo>
                  <a:lnTo>
                    <a:pt x="1490315" y="288325"/>
                  </a:lnTo>
                  <a:lnTo>
                    <a:pt x="1496944" y="288326"/>
                  </a:lnTo>
                  <a:lnTo>
                    <a:pt x="1496964" y="267879"/>
                  </a:lnTo>
                  <a:close/>
                </a:path>
                <a:path w="1497330" h="1270000">
                  <a:moveTo>
                    <a:pt x="8261" y="268005"/>
                  </a:moveTo>
                  <a:lnTo>
                    <a:pt x="1903" y="268006"/>
                  </a:lnTo>
                  <a:lnTo>
                    <a:pt x="1863" y="288199"/>
                  </a:lnTo>
                  <a:lnTo>
                    <a:pt x="733731" y="288261"/>
                  </a:lnTo>
                  <a:lnTo>
                    <a:pt x="8220" y="288199"/>
                  </a:lnTo>
                  <a:lnTo>
                    <a:pt x="8261" y="268005"/>
                  </a:lnTo>
                  <a:close/>
                </a:path>
                <a:path w="1497330" h="1270000">
                  <a:moveTo>
                    <a:pt x="1490356" y="267879"/>
                  </a:moveTo>
                  <a:lnTo>
                    <a:pt x="8261" y="267879"/>
                  </a:lnTo>
                  <a:lnTo>
                    <a:pt x="1490356" y="267879"/>
                  </a:lnTo>
                  <a:close/>
                </a:path>
                <a:path w="1497330" h="1270000">
                  <a:moveTo>
                    <a:pt x="8274" y="261656"/>
                  </a:moveTo>
                  <a:lnTo>
                    <a:pt x="1916" y="261656"/>
                  </a:lnTo>
                  <a:lnTo>
                    <a:pt x="1903" y="267879"/>
                  </a:lnTo>
                  <a:lnTo>
                    <a:pt x="8261" y="267879"/>
                  </a:lnTo>
                  <a:lnTo>
                    <a:pt x="8274" y="261656"/>
                  </a:lnTo>
                  <a:close/>
                </a:path>
                <a:path w="1497330" h="1270000">
                  <a:moveTo>
                    <a:pt x="1496971" y="261656"/>
                  </a:moveTo>
                  <a:lnTo>
                    <a:pt x="1490369" y="261656"/>
                  </a:lnTo>
                  <a:lnTo>
                    <a:pt x="1490356" y="267879"/>
                  </a:lnTo>
                  <a:lnTo>
                    <a:pt x="1496964" y="267879"/>
                  </a:lnTo>
                  <a:lnTo>
                    <a:pt x="1496971" y="261656"/>
                  </a:lnTo>
                  <a:close/>
                </a:path>
                <a:path w="1497330" h="1270000">
                  <a:moveTo>
                    <a:pt x="1490369" y="261529"/>
                  </a:moveTo>
                  <a:lnTo>
                    <a:pt x="8274" y="261529"/>
                  </a:lnTo>
                  <a:lnTo>
                    <a:pt x="8274" y="261656"/>
                  </a:lnTo>
                  <a:lnTo>
                    <a:pt x="1490369" y="261529"/>
                  </a:lnTo>
                  <a:close/>
                </a:path>
                <a:path w="1497330" h="1270000">
                  <a:moveTo>
                    <a:pt x="8327" y="234986"/>
                  </a:moveTo>
                  <a:lnTo>
                    <a:pt x="1969" y="234986"/>
                  </a:lnTo>
                  <a:lnTo>
                    <a:pt x="1916" y="261529"/>
                  </a:lnTo>
                  <a:lnTo>
                    <a:pt x="8274" y="261529"/>
                  </a:lnTo>
                  <a:lnTo>
                    <a:pt x="8294" y="251496"/>
                  </a:lnTo>
                  <a:lnTo>
                    <a:pt x="1490389" y="251496"/>
                  </a:lnTo>
                  <a:lnTo>
                    <a:pt x="8294" y="251369"/>
                  </a:lnTo>
                  <a:lnTo>
                    <a:pt x="8327" y="234986"/>
                  </a:lnTo>
                  <a:close/>
                </a:path>
                <a:path w="1497330" h="1270000">
                  <a:moveTo>
                    <a:pt x="1496997" y="234986"/>
                  </a:moveTo>
                  <a:lnTo>
                    <a:pt x="1490423" y="234986"/>
                  </a:lnTo>
                  <a:lnTo>
                    <a:pt x="1490369" y="261529"/>
                  </a:lnTo>
                  <a:lnTo>
                    <a:pt x="1496971" y="261529"/>
                  </a:lnTo>
                  <a:lnTo>
                    <a:pt x="1496997" y="234986"/>
                  </a:lnTo>
                  <a:close/>
                </a:path>
                <a:path w="1497330" h="1270000">
                  <a:moveTo>
                    <a:pt x="8284" y="256449"/>
                  </a:moveTo>
                  <a:lnTo>
                    <a:pt x="1490379" y="256576"/>
                  </a:lnTo>
                  <a:lnTo>
                    <a:pt x="8284" y="256449"/>
                  </a:lnTo>
                  <a:close/>
                </a:path>
                <a:path w="1497330" h="1270000">
                  <a:moveTo>
                    <a:pt x="8305" y="246289"/>
                  </a:moveTo>
                  <a:lnTo>
                    <a:pt x="1490399" y="246416"/>
                  </a:lnTo>
                  <a:lnTo>
                    <a:pt x="8305" y="246289"/>
                  </a:lnTo>
                  <a:close/>
                </a:path>
                <a:path w="1497330" h="1270000">
                  <a:moveTo>
                    <a:pt x="1969" y="234859"/>
                  </a:moveTo>
                  <a:close/>
                </a:path>
                <a:path w="1497330" h="1270000">
                  <a:moveTo>
                    <a:pt x="8328" y="234859"/>
                  </a:moveTo>
                  <a:lnTo>
                    <a:pt x="1490423" y="234985"/>
                  </a:lnTo>
                  <a:lnTo>
                    <a:pt x="8328" y="234859"/>
                  </a:lnTo>
                  <a:close/>
                </a:path>
                <a:path w="1497330" h="1270000">
                  <a:moveTo>
                    <a:pt x="1497008" y="224826"/>
                  </a:moveTo>
                  <a:lnTo>
                    <a:pt x="1490443" y="224826"/>
                  </a:lnTo>
                  <a:lnTo>
                    <a:pt x="1490423" y="234985"/>
                  </a:lnTo>
                  <a:lnTo>
                    <a:pt x="1496997" y="234986"/>
                  </a:lnTo>
                  <a:lnTo>
                    <a:pt x="1497008" y="224826"/>
                  </a:lnTo>
                  <a:close/>
                </a:path>
                <a:path w="1497330" h="1270000">
                  <a:moveTo>
                    <a:pt x="8348" y="224826"/>
                  </a:moveTo>
                  <a:lnTo>
                    <a:pt x="1990" y="224826"/>
                  </a:lnTo>
                  <a:lnTo>
                    <a:pt x="1970" y="234859"/>
                  </a:lnTo>
                  <a:lnTo>
                    <a:pt x="8328" y="234859"/>
                  </a:lnTo>
                  <a:lnTo>
                    <a:pt x="8348" y="224826"/>
                  </a:lnTo>
                  <a:close/>
                </a:path>
                <a:path w="1497330" h="1270000">
                  <a:moveTo>
                    <a:pt x="1990" y="224699"/>
                  </a:moveTo>
                  <a:lnTo>
                    <a:pt x="1990" y="224826"/>
                  </a:lnTo>
                  <a:lnTo>
                    <a:pt x="1990" y="224699"/>
                  </a:lnTo>
                  <a:close/>
                </a:path>
                <a:path w="1497330" h="1270000">
                  <a:moveTo>
                    <a:pt x="8348" y="224699"/>
                  </a:moveTo>
                  <a:lnTo>
                    <a:pt x="1490443" y="224825"/>
                  </a:lnTo>
                  <a:lnTo>
                    <a:pt x="8348" y="224699"/>
                  </a:lnTo>
                  <a:close/>
                </a:path>
                <a:path w="1497330" h="1270000">
                  <a:moveTo>
                    <a:pt x="1497013" y="219746"/>
                  </a:moveTo>
                  <a:lnTo>
                    <a:pt x="1490453" y="219746"/>
                  </a:lnTo>
                  <a:lnTo>
                    <a:pt x="1490443" y="224825"/>
                  </a:lnTo>
                  <a:lnTo>
                    <a:pt x="1497008" y="224826"/>
                  </a:lnTo>
                  <a:lnTo>
                    <a:pt x="1497013" y="219746"/>
                  </a:lnTo>
                  <a:close/>
                </a:path>
                <a:path w="1497330" h="1270000">
                  <a:moveTo>
                    <a:pt x="8358" y="219746"/>
                  </a:moveTo>
                  <a:lnTo>
                    <a:pt x="2000" y="219746"/>
                  </a:lnTo>
                  <a:lnTo>
                    <a:pt x="1990" y="224699"/>
                  </a:lnTo>
                  <a:lnTo>
                    <a:pt x="8348" y="224699"/>
                  </a:lnTo>
                  <a:lnTo>
                    <a:pt x="8358" y="219746"/>
                  </a:lnTo>
                  <a:close/>
                </a:path>
                <a:path w="1497330" h="1270000">
                  <a:moveTo>
                    <a:pt x="8359" y="219619"/>
                  </a:moveTo>
                  <a:lnTo>
                    <a:pt x="1490453" y="219745"/>
                  </a:lnTo>
                  <a:lnTo>
                    <a:pt x="8359" y="219619"/>
                  </a:lnTo>
                  <a:close/>
                </a:path>
                <a:path w="1497330" h="1270000">
                  <a:moveTo>
                    <a:pt x="1497022" y="210856"/>
                  </a:moveTo>
                  <a:lnTo>
                    <a:pt x="1490471" y="210856"/>
                  </a:lnTo>
                  <a:lnTo>
                    <a:pt x="1490453" y="219745"/>
                  </a:lnTo>
                  <a:lnTo>
                    <a:pt x="1497013" y="219746"/>
                  </a:lnTo>
                  <a:lnTo>
                    <a:pt x="1497022" y="210856"/>
                  </a:lnTo>
                  <a:close/>
                </a:path>
                <a:path w="1497330" h="1270000">
                  <a:moveTo>
                    <a:pt x="8376" y="210856"/>
                  </a:moveTo>
                  <a:lnTo>
                    <a:pt x="2018" y="210856"/>
                  </a:lnTo>
                  <a:lnTo>
                    <a:pt x="2000" y="219619"/>
                  </a:lnTo>
                  <a:lnTo>
                    <a:pt x="8359" y="219619"/>
                  </a:lnTo>
                  <a:lnTo>
                    <a:pt x="8376" y="210856"/>
                  </a:lnTo>
                  <a:close/>
                </a:path>
                <a:path w="1497330" h="1270000">
                  <a:moveTo>
                    <a:pt x="8384" y="207046"/>
                  </a:moveTo>
                  <a:lnTo>
                    <a:pt x="2025" y="207046"/>
                  </a:lnTo>
                  <a:lnTo>
                    <a:pt x="2018" y="210856"/>
                  </a:lnTo>
                  <a:lnTo>
                    <a:pt x="8376" y="210729"/>
                  </a:lnTo>
                  <a:lnTo>
                    <a:pt x="8384" y="207046"/>
                  </a:lnTo>
                  <a:close/>
                </a:path>
                <a:path w="1497330" h="1270000">
                  <a:moveTo>
                    <a:pt x="1497025" y="207046"/>
                  </a:moveTo>
                  <a:lnTo>
                    <a:pt x="1490479" y="207046"/>
                  </a:lnTo>
                  <a:lnTo>
                    <a:pt x="1490471" y="210729"/>
                  </a:lnTo>
                  <a:lnTo>
                    <a:pt x="1497022" y="210729"/>
                  </a:lnTo>
                  <a:lnTo>
                    <a:pt x="1497025" y="207046"/>
                  </a:lnTo>
                  <a:close/>
                </a:path>
                <a:path w="1497330" h="1270000">
                  <a:moveTo>
                    <a:pt x="8042" y="375956"/>
                  </a:moveTo>
                  <a:lnTo>
                    <a:pt x="1687" y="375956"/>
                  </a:lnTo>
                  <a:lnTo>
                    <a:pt x="1669" y="384719"/>
                  </a:lnTo>
                  <a:lnTo>
                    <a:pt x="8024" y="384719"/>
                  </a:lnTo>
                  <a:lnTo>
                    <a:pt x="8042" y="375956"/>
                  </a:lnTo>
                  <a:close/>
                </a:path>
                <a:path w="1497330" h="1270000">
                  <a:moveTo>
                    <a:pt x="1496856" y="375956"/>
                  </a:moveTo>
                  <a:lnTo>
                    <a:pt x="1490137" y="375956"/>
                  </a:lnTo>
                  <a:lnTo>
                    <a:pt x="1490119" y="384719"/>
                  </a:lnTo>
                  <a:lnTo>
                    <a:pt x="1496847" y="384719"/>
                  </a:lnTo>
                  <a:lnTo>
                    <a:pt x="1496856" y="375956"/>
                  </a:lnTo>
                  <a:close/>
                </a:path>
                <a:path w="1497330" h="1270000">
                  <a:moveTo>
                    <a:pt x="730983" y="333984"/>
                  </a:moveTo>
                  <a:lnTo>
                    <a:pt x="1771" y="334046"/>
                  </a:lnTo>
                  <a:lnTo>
                    <a:pt x="1687" y="375956"/>
                  </a:lnTo>
                  <a:lnTo>
                    <a:pt x="8042" y="375955"/>
                  </a:lnTo>
                  <a:lnTo>
                    <a:pt x="8052" y="370876"/>
                  </a:lnTo>
                  <a:lnTo>
                    <a:pt x="1490148" y="370876"/>
                  </a:lnTo>
                  <a:lnTo>
                    <a:pt x="8052" y="370749"/>
                  </a:lnTo>
                  <a:lnTo>
                    <a:pt x="8073" y="360716"/>
                  </a:lnTo>
                  <a:lnTo>
                    <a:pt x="1490168" y="360716"/>
                  </a:lnTo>
                  <a:lnTo>
                    <a:pt x="8073" y="360589"/>
                  </a:lnTo>
                  <a:lnTo>
                    <a:pt x="8083" y="355636"/>
                  </a:lnTo>
                  <a:lnTo>
                    <a:pt x="1490178" y="355636"/>
                  </a:lnTo>
                  <a:lnTo>
                    <a:pt x="8083" y="355509"/>
                  </a:lnTo>
                  <a:lnTo>
                    <a:pt x="8127" y="334046"/>
                  </a:lnTo>
                  <a:lnTo>
                    <a:pt x="730983" y="333984"/>
                  </a:lnTo>
                  <a:close/>
                </a:path>
                <a:path w="1497330" h="1270000">
                  <a:moveTo>
                    <a:pt x="1496898" y="333919"/>
                  </a:moveTo>
                  <a:lnTo>
                    <a:pt x="1490222" y="333919"/>
                  </a:lnTo>
                  <a:lnTo>
                    <a:pt x="1490137" y="375829"/>
                  </a:lnTo>
                  <a:lnTo>
                    <a:pt x="728480" y="375894"/>
                  </a:lnTo>
                  <a:lnTo>
                    <a:pt x="1496856" y="375829"/>
                  </a:lnTo>
                  <a:lnTo>
                    <a:pt x="1496898" y="333919"/>
                  </a:lnTo>
                  <a:close/>
                </a:path>
                <a:path w="1497330" h="1270000">
                  <a:moveTo>
                    <a:pt x="8135" y="330236"/>
                  </a:moveTo>
                  <a:lnTo>
                    <a:pt x="1779" y="330236"/>
                  </a:lnTo>
                  <a:lnTo>
                    <a:pt x="1771" y="333919"/>
                  </a:lnTo>
                  <a:lnTo>
                    <a:pt x="8127" y="333919"/>
                  </a:lnTo>
                  <a:lnTo>
                    <a:pt x="8135" y="330236"/>
                  </a:lnTo>
                  <a:close/>
                </a:path>
                <a:path w="1497330" h="1270000">
                  <a:moveTo>
                    <a:pt x="1496902" y="330236"/>
                  </a:moveTo>
                  <a:lnTo>
                    <a:pt x="1490230" y="330236"/>
                  </a:lnTo>
                  <a:lnTo>
                    <a:pt x="1490222" y="333919"/>
                  </a:lnTo>
                  <a:lnTo>
                    <a:pt x="1496898" y="333919"/>
                  </a:lnTo>
                  <a:lnTo>
                    <a:pt x="1496902" y="330236"/>
                  </a:lnTo>
                  <a:close/>
                </a:path>
                <a:path w="1497330" h="1270000">
                  <a:moveTo>
                    <a:pt x="8135" y="330109"/>
                  </a:moveTo>
                  <a:lnTo>
                    <a:pt x="1490230" y="330235"/>
                  </a:lnTo>
                  <a:lnTo>
                    <a:pt x="8135" y="330109"/>
                  </a:lnTo>
                  <a:close/>
                </a:path>
                <a:path w="1497330" h="1270000">
                  <a:moveTo>
                    <a:pt x="1496911" y="321219"/>
                  </a:moveTo>
                  <a:lnTo>
                    <a:pt x="1490248" y="321219"/>
                  </a:lnTo>
                  <a:lnTo>
                    <a:pt x="1490230" y="330235"/>
                  </a:lnTo>
                  <a:lnTo>
                    <a:pt x="1496902" y="330236"/>
                  </a:lnTo>
                  <a:lnTo>
                    <a:pt x="1496911" y="321219"/>
                  </a:lnTo>
                  <a:close/>
                </a:path>
                <a:path w="1497330" h="1270000">
                  <a:moveTo>
                    <a:pt x="8152" y="321345"/>
                  </a:moveTo>
                  <a:lnTo>
                    <a:pt x="1796" y="321346"/>
                  </a:lnTo>
                  <a:lnTo>
                    <a:pt x="1779" y="330109"/>
                  </a:lnTo>
                  <a:lnTo>
                    <a:pt x="8135" y="330109"/>
                  </a:lnTo>
                  <a:lnTo>
                    <a:pt x="8152" y="321345"/>
                  </a:lnTo>
                  <a:close/>
                </a:path>
                <a:path w="1497330" h="1270000">
                  <a:moveTo>
                    <a:pt x="1490248" y="321219"/>
                  </a:moveTo>
                  <a:lnTo>
                    <a:pt x="8153" y="321219"/>
                  </a:lnTo>
                  <a:lnTo>
                    <a:pt x="1490248" y="321219"/>
                  </a:lnTo>
                  <a:close/>
                </a:path>
                <a:path w="1497330" h="1270000">
                  <a:moveTo>
                    <a:pt x="8170" y="312455"/>
                  </a:moveTo>
                  <a:lnTo>
                    <a:pt x="1814" y="312456"/>
                  </a:lnTo>
                  <a:lnTo>
                    <a:pt x="1796" y="321219"/>
                  </a:lnTo>
                  <a:lnTo>
                    <a:pt x="8153" y="321219"/>
                  </a:lnTo>
                  <a:lnTo>
                    <a:pt x="8170" y="312455"/>
                  </a:lnTo>
                  <a:close/>
                </a:path>
                <a:path w="1497330" h="1270000">
                  <a:moveTo>
                    <a:pt x="1496920" y="312329"/>
                  </a:moveTo>
                  <a:lnTo>
                    <a:pt x="1490266" y="312329"/>
                  </a:lnTo>
                  <a:lnTo>
                    <a:pt x="1490248" y="321219"/>
                  </a:lnTo>
                  <a:lnTo>
                    <a:pt x="1496911" y="321219"/>
                  </a:lnTo>
                  <a:lnTo>
                    <a:pt x="1496920" y="312329"/>
                  </a:lnTo>
                  <a:close/>
                </a:path>
                <a:path w="1497330" h="1270000">
                  <a:moveTo>
                    <a:pt x="1490266" y="312329"/>
                  </a:moveTo>
                  <a:lnTo>
                    <a:pt x="8171" y="312329"/>
                  </a:lnTo>
                  <a:lnTo>
                    <a:pt x="1490266" y="312329"/>
                  </a:lnTo>
                  <a:close/>
                </a:path>
                <a:path w="1497330" h="1270000">
                  <a:moveTo>
                    <a:pt x="8209" y="293406"/>
                  </a:moveTo>
                  <a:lnTo>
                    <a:pt x="1852" y="293406"/>
                  </a:lnTo>
                  <a:lnTo>
                    <a:pt x="1814" y="312329"/>
                  </a:lnTo>
                  <a:lnTo>
                    <a:pt x="8171" y="312329"/>
                  </a:lnTo>
                  <a:lnTo>
                    <a:pt x="8209" y="293406"/>
                  </a:lnTo>
                  <a:close/>
                </a:path>
                <a:path w="1497330" h="1270000">
                  <a:moveTo>
                    <a:pt x="1496939" y="293406"/>
                  </a:moveTo>
                  <a:lnTo>
                    <a:pt x="1490304" y="293406"/>
                  </a:lnTo>
                  <a:lnTo>
                    <a:pt x="1490266" y="312329"/>
                  </a:lnTo>
                  <a:lnTo>
                    <a:pt x="1496920" y="312329"/>
                  </a:lnTo>
                  <a:lnTo>
                    <a:pt x="1496939" y="293406"/>
                  </a:lnTo>
                  <a:close/>
                </a:path>
                <a:path w="1497330" h="1270000">
                  <a:moveTo>
                    <a:pt x="1490274" y="308519"/>
                  </a:moveTo>
                  <a:lnTo>
                    <a:pt x="8179" y="308519"/>
                  </a:lnTo>
                  <a:lnTo>
                    <a:pt x="8178" y="308646"/>
                  </a:lnTo>
                  <a:lnTo>
                    <a:pt x="1490274" y="308519"/>
                  </a:lnTo>
                  <a:close/>
                </a:path>
                <a:path w="1497330" h="1270000">
                  <a:moveTo>
                    <a:pt x="8024" y="384719"/>
                  </a:moveTo>
                  <a:lnTo>
                    <a:pt x="1669" y="384719"/>
                  </a:lnTo>
                  <a:lnTo>
                    <a:pt x="1555" y="441869"/>
                  </a:lnTo>
                  <a:lnTo>
                    <a:pt x="7908" y="441869"/>
                  </a:lnTo>
                  <a:lnTo>
                    <a:pt x="8024" y="384719"/>
                  </a:lnTo>
                  <a:close/>
                </a:path>
                <a:path w="1497330" h="1270000">
                  <a:moveTo>
                    <a:pt x="1496847" y="384719"/>
                  </a:moveTo>
                  <a:lnTo>
                    <a:pt x="1490119" y="384719"/>
                  </a:lnTo>
                  <a:lnTo>
                    <a:pt x="1490004" y="441869"/>
                  </a:lnTo>
                  <a:lnTo>
                    <a:pt x="1496790" y="441869"/>
                  </a:lnTo>
                  <a:lnTo>
                    <a:pt x="1496847" y="384719"/>
                  </a:lnTo>
                  <a:close/>
                </a:path>
                <a:path w="1497330" h="1270000">
                  <a:moveTo>
                    <a:pt x="7908" y="441869"/>
                  </a:moveTo>
                  <a:lnTo>
                    <a:pt x="1555" y="441869"/>
                  </a:lnTo>
                  <a:lnTo>
                    <a:pt x="1509" y="464729"/>
                  </a:lnTo>
                  <a:lnTo>
                    <a:pt x="7862" y="464729"/>
                  </a:lnTo>
                  <a:lnTo>
                    <a:pt x="7908" y="441869"/>
                  </a:lnTo>
                  <a:close/>
                </a:path>
                <a:path w="1497330" h="1270000">
                  <a:moveTo>
                    <a:pt x="1496790" y="441869"/>
                  </a:moveTo>
                  <a:lnTo>
                    <a:pt x="1490004" y="441869"/>
                  </a:lnTo>
                  <a:lnTo>
                    <a:pt x="1489957" y="464729"/>
                  </a:lnTo>
                  <a:lnTo>
                    <a:pt x="1496767" y="464729"/>
                  </a:lnTo>
                  <a:lnTo>
                    <a:pt x="1496790" y="441869"/>
                  </a:lnTo>
                  <a:close/>
                </a:path>
                <a:path w="1497330" h="1270000">
                  <a:moveTo>
                    <a:pt x="7862" y="464729"/>
                  </a:moveTo>
                  <a:lnTo>
                    <a:pt x="1509" y="464729"/>
                  </a:lnTo>
                  <a:lnTo>
                    <a:pt x="931" y="753019"/>
                  </a:lnTo>
                  <a:lnTo>
                    <a:pt x="7279" y="753019"/>
                  </a:lnTo>
                  <a:lnTo>
                    <a:pt x="7862" y="464729"/>
                  </a:lnTo>
                  <a:close/>
                </a:path>
                <a:path w="1497330" h="1270000">
                  <a:moveTo>
                    <a:pt x="1496767" y="464729"/>
                  </a:moveTo>
                  <a:lnTo>
                    <a:pt x="1489957" y="464729"/>
                  </a:lnTo>
                  <a:lnTo>
                    <a:pt x="1489374" y="753019"/>
                  </a:lnTo>
                  <a:lnTo>
                    <a:pt x="1496478" y="753019"/>
                  </a:lnTo>
                  <a:lnTo>
                    <a:pt x="1496767" y="464729"/>
                  </a:lnTo>
                  <a:close/>
                </a:path>
                <a:path w="1497330" h="1270000">
                  <a:moveTo>
                    <a:pt x="7279" y="753019"/>
                  </a:moveTo>
                  <a:lnTo>
                    <a:pt x="931" y="753019"/>
                  </a:lnTo>
                  <a:lnTo>
                    <a:pt x="816" y="810169"/>
                  </a:lnTo>
                  <a:lnTo>
                    <a:pt x="7163" y="810169"/>
                  </a:lnTo>
                  <a:lnTo>
                    <a:pt x="7279" y="753019"/>
                  </a:lnTo>
                  <a:close/>
                </a:path>
                <a:path w="1497330" h="1270000">
                  <a:moveTo>
                    <a:pt x="1496478" y="753019"/>
                  </a:moveTo>
                  <a:lnTo>
                    <a:pt x="1489374" y="753019"/>
                  </a:lnTo>
                  <a:lnTo>
                    <a:pt x="1489258" y="810169"/>
                  </a:lnTo>
                  <a:lnTo>
                    <a:pt x="1496421" y="810169"/>
                  </a:lnTo>
                  <a:lnTo>
                    <a:pt x="1496478" y="753019"/>
                  </a:lnTo>
                  <a:close/>
                </a:path>
                <a:path w="1497330" h="1270000">
                  <a:moveTo>
                    <a:pt x="7163" y="810169"/>
                  </a:moveTo>
                  <a:lnTo>
                    <a:pt x="816" y="810169"/>
                  </a:lnTo>
                  <a:lnTo>
                    <a:pt x="740" y="848269"/>
                  </a:lnTo>
                  <a:lnTo>
                    <a:pt x="7086" y="848269"/>
                  </a:lnTo>
                  <a:lnTo>
                    <a:pt x="7163" y="810169"/>
                  </a:lnTo>
                  <a:close/>
                </a:path>
                <a:path w="1497330" h="1270000">
                  <a:moveTo>
                    <a:pt x="1496421" y="810169"/>
                  </a:moveTo>
                  <a:lnTo>
                    <a:pt x="1489258" y="810169"/>
                  </a:lnTo>
                  <a:lnTo>
                    <a:pt x="1489181" y="848269"/>
                  </a:lnTo>
                  <a:lnTo>
                    <a:pt x="1496383" y="848269"/>
                  </a:lnTo>
                  <a:lnTo>
                    <a:pt x="1496421" y="810169"/>
                  </a:lnTo>
                  <a:close/>
                </a:path>
                <a:path w="1497330" h="1270000">
                  <a:moveTo>
                    <a:pt x="7086" y="848269"/>
                  </a:moveTo>
                  <a:lnTo>
                    <a:pt x="740" y="848269"/>
                  </a:lnTo>
                  <a:lnTo>
                    <a:pt x="651" y="892719"/>
                  </a:lnTo>
                  <a:lnTo>
                    <a:pt x="6996" y="892719"/>
                  </a:lnTo>
                  <a:lnTo>
                    <a:pt x="7086" y="848269"/>
                  </a:lnTo>
                  <a:close/>
                </a:path>
                <a:path w="1497330" h="1270000">
                  <a:moveTo>
                    <a:pt x="1496383" y="848269"/>
                  </a:moveTo>
                  <a:lnTo>
                    <a:pt x="1489181" y="848269"/>
                  </a:lnTo>
                  <a:lnTo>
                    <a:pt x="1489091" y="892719"/>
                  </a:lnTo>
                  <a:lnTo>
                    <a:pt x="1496338" y="892719"/>
                  </a:lnTo>
                  <a:lnTo>
                    <a:pt x="1496383" y="848269"/>
                  </a:lnTo>
                  <a:close/>
                </a:path>
                <a:path w="1497330" h="1270000">
                  <a:moveTo>
                    <a:pt x="483" y="976539"/>
                  </a:moveTo>
                  <a:lnTo>
                    <a:pt x="478" y="979079"/>
                  </a:lnTo>
                  <a:lnTo>
                    <a:pt x="6821" y="979079"/>
                  </a:lnTo>
                  <a:lnTo>
                    <a:pt x="6826" y="976539"/>
                  </a:lnTo>
                  <a:lnTo>
                    <a:pt x="483" y="976539"/>
                  </a:lnTo>
                  <a:close/>
                </a:path>
                <a:path w="1497330" h="1270000">
                  <a:moveTo>
                    <a:pt x="1488921" y="976665"/>
                  </a:moveTo>
                  <a:lnTo>
                    <a:pt x="1488916" y="979079"/>
                  </a:lnTo>
                  <a:lnTo>
                    <a:pt x="1496252" y="979079"/>
                  </a:lnTo>
                  <a:lnTo>
                    <a:pt x="1496254" y="976666"/>
                  </a:lnTo>
                  <a:lnTo>
                    <a:pt x="1488921" y="976665"/>
                  </a:lnTo>
                  <a:close/>
                </a:path>
                <a:path w="1497330" h="1270000">
                  <a:moveTo>
                    <a:pt x="1488952" y="961425"/>
                  </a:moveTo>
                  <a:lnTo>
                    <a:pt x="1488921" y="976539"/>
                  </a:lnTo>
                  <a:lnTo>
                    <a:pt x="1496254" y="976539"/>
                  </a:lnTo>
                  <a:lnTo>
                    <a:pt x="1496254" y="976666"/>
                  </a:lnTo>
                  <a:lnTo>
                    <a:pt x="1496269" y="961426"/>
                  </a:lnTo>
                  <a:lnTo>
                    <a:pt x="1488952" y="961425"/>
                  </a:lnTo>
                  <a:close/>
                </a:path>
                <a:path w="1497330" h="1270000">
                  <a:moveTo>
                    <a:pt x="1488921" y="976539"/>
                  </a:moveTo>
                  <a:lnTo>
                    <a:pt x="6826" y="976539"/>
                  </a:lnTo>
                  <a:lnTo>
                    <a:pt x="1488921" y="976665"/>
                  </a:lnTo>
                  <a:close/>
                </a:path>
                <a:path w="1497330" h="1270000">
                  <a:moveTo>
                    <a:pt x="514" y="961299"/>
                  </a:moveTo>
                  <a:lnTo>
                    <a:pt x="483" y="976539"/>
                  </a:lnTo>
                  <a:lnTo>
                    <a:pt x="6826" y="976539"/>
                  </a:lnTo>
                  <a:lnTo>
                    <a:pt x="6857" y="961299"/>
                  </a:lnTo>
                  <a:lnTo>
                    <a:pt x="514" y="961299"/>
                  </a:lnTo>
                  <a:close/>
                </a:path>
                <a:path w="1497330" h="1270000">
                  <a:moveTo>
                    <a:pt x="1488952" y="961299"/>
                  </a:moveTo>
                  <a:lnTo>
                    <a:pt x="6857" y="961299"/>
                  </a:lnTo>
                  <a:lnTo>
                    <a:pt x="1488952" y="961425"/>
                  </a:lnTo>
                  <a:close/>
                </a:path>
                <a:path w="1497330" h="1270000">
                  <a:moveTo>
                    <a:pt x="539" y="948599"/>
                  </a:moveTo>
                  <a:lnTo>
                    <a:pt x="514" y="961299"/>
                  </a:lnTo>
                  <a:lnTo>
                    <a:pt x="6857" y="961299"/>
                  </a:lnTo>
                  <a:lnTo>
                    <a:pt x="6883" y="948599"/>
                  </a:lnTo>
                  <a:lnTo>
                    <a:pt x="539" y="948599"/>
                  </a:lnTo>
                  <a:close/>
                </a:path>
                <a:path w="1497330" h="1270000">
                  <a:moveTo>
                    <a:pt x="1488978" y="948725"/>
                  </a:moveTo>
                  <a:lnTo>
                    <a:pt x="1488952" y="961299"/>
                  </a:lnTo>
                  <a:lnTo>
                    <a:pt x="1496269" y="961299"/>
                  </a:lnTo>
                  <a:lnTo>
                    <a:pt x="1496282" y="948726"/>
                  </a:lnTo>
                  <a:lnTo>
                    <a:pt x="1488978" y="948725"/>
                  </a:lnTo>
                  <a:close/>
                </a:path>
                <a:path w="1497330" h="1270000">
                  <a:moveTo>
                    <a:pt x="1488978" y="948599"/>
                  </a:moveTo>
                  <a:lnTo>
                    <a:pt x="6883" y="948599"/>
                  </a:lnTo>
                  <a:lnTo>
                    <a:pt x="1488978" y="948725"/>
                  </a:lnTo>
                  <a:close/>
                </a:path>
                <a:path w="1497330" h="1270000">
                  <a:moveTo>
                    <a:pt x="572" y="932089"/>
                  </a:moveTo>
                  <a:lnTo>
                    <a:pt x="539" y="948599"/>
                  </a:lnTo>
                  <a:lnTo>
                    <a:pt x="6883" y="948599"/>
                  </a:lnTo>
                  <a:lnTo>
                    <a:pt x="6916" y="932089"/>
                  </a:lnTo>
                  <a:lnTo>
                    <a:pt x="572" y="932089"/>
                  </a:lnTo>
                  <a:close/>
                </a:path>
                <a:path w="1497330" h="1270000">
                  <a:moveTo>
                    <a:pt x="1489011" y="932215"/>
                  </a:moveTo>
                  <a:lnTo>
                    <a:pt x="1488978" y="948599"/>
                  </a:lnTo>
                  <a:lnTo>
                    <a:pt x="1496282" y="948599"/>
                  </a:lnTo>
                  <a:lnTo>
                    <a:pt x="1496299" y="932216"/>
                  </a:lnTo>
                  <a:lnTo>
                    <a:pt x="1489011" y="932215"/>
                  </a:lnTo>
                  <a:close/>
                </a:path>
                <a:path w="1497330" h="1270000">
                  <a:moveTo>
                    <a:pt x="1489042" y="916975"/>
                  </a:moveTo>
                  <a:lnTo>
                    <a:pt x="1489011" y="932089"/>
                  </a:lnTo>
                  <a:lnTo>
                    <a:pt x="1496299" y="932089"/>
                  </a:lnTo>
                  <a:lnTo>
                    <a:pt x="1496299" y="932216"/>
                  </a:lnTo>
                  <a:lnTo>
                    <a:pt x="1496314" y="916976"/>
                  </a:lnTo>
                  <a:lnTo>
                    <a:pt x="1489042" y="916975"/>
                  </a:lnTo>
                  <a:close/>
                </a:path>
                <a:path w="1497330" h="1270000">
                  <a:moveTo>
                    <a:pt x="1489011" y="932089"/>
                  </a:moveTo>
                  <a:lnTo>
                    <a:pt x="6916" y="932089"/>
                  </a:lnTo>
                  <a:lnTo>
                    <a:pt x="1489011" y="932215"/>
                  </a:lnTo>
                  <a:close/>
                </a:path>
                <a:path w="1497330" h="1270000">
                  <a:moveTo>
                    <a:pt x="603" y="916849"/>
                  </a:moveTo>
                  <a:lnTo>
                    <a:pt x="572" y="932089"/>
                  </a:lnTo>
                  <a:lnTo>
                    <a:pt x="6916" y="932089"/>
                  </a:lnTo>
                  <a:lnTo>
                    <a:pt x="6947" y="916849"/>
                  </a:lnTo>
                  <a:lnTo>
                    <a:pt x="603" y="916849"/>
                  </a:lnTo>
                  <a:close/>
                </a:path>
                <a:path w="1497330" h="1270000">
                  <a:moveTo>
                    <a:pt x="1489024" y="925866"/>
                  </a:moveTo>
                  <a:close/>
                </a:path>
                <a:path w="1497330" h="1270000">
                  <a:moveTo>
                    <a:pt x="1489024" y="925739"/>
                  </a:moveTo>
                  <a:lnTo>
                    <a:pt x="6929" y="925739"/>
                  </a:lnTo>
                  <a:lnTo>
                    <a:pt x="1489024" y="925866"/>
                  </a:lnTo>
                  <a:close/>
                </a:path>
                <a:path w="1497330" h="1270000">
                  <a:moveTo>
                    <a:pt x="1489042" y="916849"/>
                  </a:moveTo>
                  <a:lnTo>
                    <a:pt x="6947" y="916849"/>
                  </a:lnTo>
                  <a:lnTo>
                    <a:pt x="1489042" y="916975"/>
                  </a:lnTo>
                  <a:close/>
                </a:path>
                <a:path w="1497330" h="1270000">
                  <a:moveTo>
                    <a:pt x="628" y="904149"/>
                  </a:moveTo>
                  <a:lnTo>
                    <a:pt x="603" y="916849"/>
                  </a:lnTo>
                  <a:lnTo>
                    <a:pt x="6947" y="916849"/>
                  </a:lnTo>
                  <a:lnTo>
                    <a:pt x="6973" y="904149"/>
                  </a:lnTo>
                  <a:lnTo>
                    <a:pt x="628" y="904149"/>
                  </a:lnTo>
                  <a:close/>
                </a:path>
                <a:path w="1497330" h="1270000">
                  <a:moveTo>
                    <a:pt x="1489068" y="904275"/>
                  </a:moveTo>
                  <a:lnTo>
                    <a:pt x="1489042" y="916849"/>
                  </a:lnTo>
                  <a:lnTo>
                    <a:pt x="1496314" y="916849"/>
                  </a:lnTo>
                  <a:lnTo>
                    <a:pt x="1496327" y="904276"/>
                  </a:lnTo>
                  <a:lnTo>
                    <a:pt x="1489068" y="904275"/>
                  </a:lnTo>
                  <a:close/>
                </a:path>
                <a:path w="1497330" h="1270000">
                  <a:moveTo>
                    <a:pt x="1496338" y="892846"/>
                  </a:moveTo>
                  <a:lnTo>
                    <a:pt x="1489091" y="892846"/>
                  </a:lnTo>
                  <a:lnTo>
                    <a:pt x="1489068" y="904149"/>
                  </a:lnTo>
                  <a:lnTo>
                    <a:pt x="1496327" y="904149"/>
                  </a:lnTo>
                  <a:lnTo>
                    <a:pt x="1496338" y="892846"/>
                  </a:lnTo>
                  <a:close/>
                </a:path>
                <a:path w="1497330" h="1270000">
                  <a:moveTo>
                    <a:pt x="1489068" y="904149"/>
                  </a:moveTo>
                  <a:lnTo>
                    <a:pt x="6973" y="904149"/>
                  </a:lnTo>
                  <a:lnTo>
                    <a:pt x="1489068" y="904275"/>
                  </a:lnTo>
                  <a:close/>
                </a:path>
                <a:path w="1497330" h="1270000">
                  <a:moveTo>
                    <a:pt x="6996" y="892846"/>
                  </a:moveTo>
                  <a:lnTo>
                    <a:pt x="651" y="892846"/>
                  </a:lnTo>
                  <a:lnTo>
                    <a:pt x="628" y="904149"/>
                  </a:lnTo>
                  <a:lnTo>
                    <a:pt x="6973" y="904149"/>
                  </a:lnTo>
                  <a:lnTo>
                    <a:pt x="6996" y="892846"/>
                  </a:lnTo>
                  <a:close/>
                </a:path>
                <a:path w="1497330" h="1270000">
                  <a:moveTo>
                    <a:pt x="1489073" y="901736"/>
                  </a:moveTo>
                  <a:close/>
                </a:path>
                <a:path w="1497330" h="1270000">
                  <a:moveTo>
                    <a:pt x="1489073" y="901609"/>
                  </a:moveTo>
                  <a:lnTo>
                    <a:pt x="6978" y="901609"/>
                  </a:lnTo>
                  <a:lnTo>
                    <a:pt x="1489073" y="901736"/>
                  </a:lnTo>
                  <a:close/>
                </a:path>
                <a:path w="1497330" h="1270000">
                  <a:moveTo>
                    <a:pt x="1445160" y="1267369"/>
                  </a:moveTo>
                  <a:lnTo>
                    <a:pt x="54510" y="1267369"/>
                  </a:lnTo>
                  <a:lnTo>
                    <a:pt x="1443890" y="1269820"/>
                  </a:lnTo>
                  <a:lnTo>
                    <a:pt x="1443890" y="1268639"/>
                  </a:lnTo>
                  <a:lnTo>
                    <a:pt x="1445160" y="1268639"/>
                  </a:lnTo>
                  <a:lnTo>
                    <a:pt x="1445160" y="1267369"/>
                  </a:lnTo>
                  <a:close/>
                </a:path>
                <a:path w="1497330" h="1270000">
                  <a:moveTo>
                    <a:pt x="1447700" y="1266099"/>
                  </a:moveTo>
                  <a:lnTo>
                    <a:pt x="53240" y="1266099"/>
                  </a:lnTo>
                  <a:lnTo>
                    <a:pt x="53240" y="1267369"/>
                  </a:lnTo>
                  <a:lnTo>
                    <a:pt x="1447700" y="1267369"/>
                  </a:lnTo>
                  <a:lnTo>
                    <a:pt x="1447700" y="1266099"/>
                  </a:lnTo>
                  <a:close/>
                </a:path>
                <a:path w="1497330" h="1270000">
                  <a:moveTo>
                    <a:pt x="1450240" y="1263559"/>
                  </a:moveTo>
                  <a:lnTo>
                    <a:pt x="49430" y="1263559"/>
                  </a:lnTo>
                  <a:lnTo>
                    <a:pt x="49430" y="1266099"/>
                  </a:lnTo>
                  <a:lnTo>
                    <a:pt x="50700" y="1266099"/>
                  </a:lnTo>
                  <a:lnTo>
                    <a:pt x="50700" y="1264829"/>
                  </a:lnTo>
                  <a:lnTo>
                    <a:pt x="1450240" y="1264829"/>
                  </a:lnTo>
                  <a:lnTo>
                    <a:pt x="1450240" y="1263559"/>
                  </a:lnTo>
                  <a:close/>
                </a:path>
                <a:path w="1497330" h="1270000">
                  <a:moveTo>
                    <a:pt x="1450240" y="1264829"/>
                  </a:moveTo>
                  <a:lnTo>
                    <a:pt x="1448970" y="1264829"/>
                  </a:lnTo>
                  <a:lnTo>
                    <a:pt x="1448970" y="1266099"/>
                  </a:lnTo>
                  <a:lnTo>
                    <a:pt x="1450240" y="1266099"/>
                  </a:lnTo>
                  <a:lnTo>
                    <a:pt x="1450240" y="1264829"/>
                  </a:lnTo>
                  <a:close/>
                </a:path>
                <a:path w="1497330" h="1270000">
                  <a:moveTo>
                    <a:pt x="46890" y="1261089"/>
                  </a:moveTo>
                  <a:lnTo>
                    <a:pt x="46890" y="1262289"/>
                  </a:lnTo>
                  <a:lnTo>
                    <a:pt x="48160" y="1262289"/>
                  </a:lnTo>
                  <a:lnTo>
                    <a:pt x="48160" y="1263559"/>
                  </a:lnTo>
                  <a:lnTo>
                    <a:pt x="1451510" y="1263559"/>
                  </a:lnTo>
                  <a:lnTo>
                    <a:pt x="46890" y="1261089"/>
                  </a:lnTo>
                  <a:close/>
                </a:path>
                <a:path w="1497330" h="1270000">
                  <a:moveTo>
                    <a:pt x="1492150" y="1222919"/>
                  </a:moveTo>
                  <a:lnTo>
                    <a:pt x="1488423" y="1222919"/>
                  </a:lnTo>
                  <a:lnTo>
                    <a:pt x="1488412" y="1227999"/>
                  </a:lnTo>
                  <a:lnTo>
                    <a:pt x="1489610" y="1227999"/>
                  </a:lnTo>
                  <a:lnTo>
                    <a:pt x="1489610" y="1225459"/>
                  </a:lnTo>
                  <a:lnTo>
                    <a:pt x="1490880" y="1225459"/>
                  </a:lnTo>
                  <a:lnTo>
                    <a:pt x="1490880" y="1224189"/>
                  </a:lnTo>
                  <a:lnTo>
                    <a:pt x="1492150" y="1224189"/>
                  </a:lnTo>
                  <a:lnTo>
                    <a:pt x="1492150" y="1222919"/>
                  </a:lnTo>
                  <a:close/>
                </a:path>
                <a:path w="1497330" h="1270000">
                  <a:moveTo>
                    <a:pt x="6327" y="1222919"/>
                  </a:moveTo>
                  <a:lnTo>
                    <a:pt x="6250" y="1224189"/>
                  </a:lnTo>
                  <a:lnTo>
                    <a:pt x="6327" y="1222919"/>
                  </a:lnTo>
                  <a:close/>
                </a:path>
                <a:path w="1497330" h="1270000">
                  <a:moveTo>
                    <a:pt x="4980" y="1221649"/>
                  </a:moveTo>
                  <a:lnTo>
                    <a:pt x="3710" y="1221649"/>
                  </a:lnTo>
                  <a:lnTo>
                    <a:pt x="3710" y="1222919"/>
                  </a:lnTo>
                  <a:lnTo>
                    <a:pt x="4980" y="1222919"/>
                  </a:lnTo>
                  <a:lnTo>
                    <a:pt x="4980" y="1221649"/>
                  </a:lnTo>
                  <a:close/>
                </a:path>
                <a:path w="1497330" h="1270000">
                  <a:moveTo>
                    <a:pt x="1494690" y="1221649"/>
                  </a:moveTo>
                  <a:lnTo>
                    <a:pt x="1493420" y="1221649"/>
                  </a:lnTo>
                  <a:lnTo>
                    <a:pt x="1493420" y="1222919"/>
                  </a:lnTo>
                  <a:lnTo>
                    <a:pt x="1494690" y="1222919"/>
                  </a:lnTo>
                  <a:lnTo>
                    <a:pt x="1494690" y="1221649"/>
                  </a:lnTo>
                  <a:close/>
                </a:path>
                <a:path w="1497330" h="1270000">
                  <a:moveTo>
                    <a:pt x="6340" y="1216569"/>
                  </a:moveTo>
                  <a:lnTo>
                    <a:pt x="2" y="1216569"/>
                  </a:lnTo>
                  <a:lnTo>
                    <a:pt x="0" y="1217839"/>
                  </a:lnTo>
                  <a:lnTo>
                    <a:pt x="1170" y="1217839"/>
                  </a:lnTo>
                  <a:lnTo>
                    <a:pt x="1170" y="1219109"/>
                  </a:lnTo>
                  <a:lnTo>
                    <a:pt x="2440" y="1219109"/>
                  </a:lnTo>
                  <a:lnTo>
                    <a:pt x="2440" y="1221649"/>
                  </a:lnTo>
                  <a:lnTo>
                    <a:pt x="6330" y="1221649"/>
                  </a:lnTo>
                  <a:lnTo>
                    <a:pt x="6340" y="1216569"/>
                  </a:lnTo>
                  <a:close/>
                </a:path>
                <a:path w="1497330" h="1270000">
                  <a:moveTo>
                    <a:pt x="1496014" y="1216569"/>
                  </a:moveTo>
                  <a:lnTo>
                    <a:pt x="1488435" y="1216569"/>
                  </a:lnTo>
                  <a:lnTo>
                    <a:pt x="1488425" y="1221649"/>
                  </a:lnTo>
                  <a:lnTo>
                    <a:pt x="1495960" y="1221649"/>
                  </a:lnTo>
                  <a:lnTo>
                    <a:pt x="1496011" y="1219109"/>
                  </a:lnTo>
                  <a:lnTo>
                    <a:pt x="1496014" y="1216569"/>
                  </a:lnTo>
                  <a:close/>
                </a:path>
                <a:path w="1497330" h="1270000">
                  <a:moveTo>
                    <a:pt x="6353" y="1210219"/>
                  </a:moveTo>
                  <a:lnTo>
                    <a:pt x="15" y="1210219"/>
                  </a:lnTo>
                  <a:lnTo>
                    <a:pt x="5" y="1215299"/>
                  </a:lnTo>
                  <a:lnTo>
                    <a:pt x="6343" y="1215299"/>
                  </a:lnTo>
                  <a:lnTo>
                    <a:pt x="6353" y="1210219"/>
                  </a:lnTo>
                  <a:close/>
                </a:path>
                <a:path w="1497330" h="1270000">
                  <a:moveTo>
                    <a:pt x="1496020" y="1210219"/>
                  </a:moveTo>
                  <a:lnTo>
                    <a:pt x="1488448" y="1210219"/>
                  </a:lnTo>
                  <a:lnTo>
                    <a:pt x="1488438" y="1215299"/>
                  </a:lnTo>
                  <a:lnTo>
                    <a:pt x="1496015" y="1215299"/>
                  </a:lnTo>
                  <a:lnTo>
                    <a:pt x="1496020" y="1210219"/>
                  </a:lnTo>
                  <a:close/>
                </a:path>
                <a:path w="1497330" h="1270000">
                  <a:moveTo>
                    <a:pt x="6366" y="1203869"/>
                  </a:moveTo>
                  <a:lnTo>
                    <a:pt x="27" y="1203869"/>
                  </a:lnTo>
                  <a:lnTo>
                    <a:pt x="17" y="1208949"/>
                  </a:lnTo>
                  <a:lnTo>
                    <a:pt x="6356" y="1208949"/>
                  </a:lnTo>
                  <a:lnTo>
                    <a:pt x="6366" y="1203869"/>
                  </a:lnTo>
                  <a:close/>
                </a:path>
                <a:path w="1497330" h="1270000">
                  <a:moveTo>
                    <a:pt x="1496026" y="1203869"/>
                  </a:moveTo>
                  <a:lnTo>
                    <a:pt x="1488461" y="1203869"/>
                  </a:lnTo>
                  <a:lnTo>
                    <a:pt x="1488451" y="1208949"/>
                  </a:lnTo>
                  <a:lnTo>
                    <a:pt x="1496021" y="1208949"/>
                  </a:lnTo>
                  <a:lnTo>
                    <a:pt x="1496026" y="1203869"/>
                  </a:lnTo>
                  <a:close/>
                </a:path>
                <a:path w="1497330" h="1270000">
                  <a:moveTo>
                    <a:pt x="6379" y="1197519"/>
                  </a:moveTo>
                  <a:lnTo>
                    <a:pt x="40" y="1197519"/>
                  </a:lnTo>
                  <a:lnTo>
                    <a:pt x="30" y="1202599"/>
                  </a:lnTo>
                  <a:lnTo>
                    <a:pt x="6369" y="1202599"/>
                  </a:lnTo>
                  <a:lnTo>
                    <a:pt x="6379" y="1197519"/>
                  </a:lnTo>
                  <a:close/>
                </a:path>
                <a:path w="1497330" h="1270000">
                  <a:moveTo>
                    <a:pt x="1496033" y="1197519"/>
                  </a:moveTo>
                  <a:lnTo>
                    <a:pt x="1488474" y="1197519"/>
                  </a:lnTo>
                  <a:lnTo>
                    <a:pt x="1488464" y="1202599"/>
                  </a:lnTo>
                  <a:lnTo>
                    <a:pt x="1496028" y="1202599"/>
                  </a:lnTo>
                  <a:lnTo>
                    <a:pt x="1496033" y="1197519"/>
                  </a:lnTo>
                  <a:close/>
                </a:path>
                <a:path w="1497330" h="1270000">
                  <a:moveTo>
                    <a:pt x="6392" y="1191169"/>
                  </a:moveTo>
                  <a:lnTo>
                    <a:pt x="53" y="1191169"/>
                  </a:lnTo>
                  <a:lnTo>
                    <a:pt x="43" y="1196249"/>
                  </a:lnTo>
                  <a:lnTo>
                    <a:pt x="6381" y="1196249"/>
                  </a:lnTo>
                  <a:lnTo>
                    <a:pt x="6392" y="1191169"/>
                  </a:lnTo>
                  <a:close/>
                </a:path>
                <a:path w="1497330" h="1270000">
                  <a:moveTo>
                    <a:pt x="1496039" y="1191169"/>
                  </a:moveTo>
                  <a:lnTo>
                    <a:pt x="1488487" y="1191169"/>
                  </a:lnTo>
                  <a:lnTo>
                    <a:pt x="1488476" y="1196249"/>
                  </a:lnTo>
                  <a:lnTo>
                    <a:pt x="1496034" y="1196249"/>
                  </a:lnTo>
                  <a:lnTo>
                    <a:pt x="1496039" y="1191169"/>
                  </a:lnTo>
                  <a:close/>
                </a:path>
                <a:path w="1497330" h="1270000">
                  <a:moveTo>
                    <a:pt x="6404" y="1184819"/>
                  </a:moveTo>
                  <a:lnTo>
                    <a:pt x="66" y="1184819"/>
                  </a:lnTo>
                  <a:lnTo>
                    <a:pt x="55" y="1189899"/>
                  </a:lnTo>
                  <a:lnTo>
                    <a:pt x="6394" y="1189899"/>
                  </a:lnTo>
                  <a:lnTo>
                    <a:pt x="6404" y="1184819"/>
                  </a:lnTo>
                  <a:close/>
                </a:path>
                <a:path w="1497330" h="1270000">
                  <a:moveTo>
                    <a:pt x="1496046" y="1184819"/>
                  </a:moveTo>
                  <a:lnTo>
                    <a:pt x="1488500" y="1184819"/>
                  </a:lnTo>
                  <a:lnTo>
                    <a:pt x="1488489" y="1189899"/>
                  </a:lnTo>
                  <a:lnTo>
                    <a:pt x="1496040" y="1189899"/>
                  </a:lnTo>
                  <a:lnTo>
                    <a:pt x="1496046" y="1184819"/>
                  </a:lnTo>
                  <a:close/>
                </a:path>
                <a:path w="1497330" h="1270000">
                  <a:moveTo>
                    <a:pt x="6417" y="1178469"/>
                  </a:moveTo>
                  <a:lnTo>
                    <a:pt x="78" y="1178469"/>
                  </a:lnTo>
                  <a:lnTo>
                    <a:pt x="68" y="1183549"/>
                  </a:lnTo>
                  <a:lnTo>
                    <a:pt x="6407" y="1183549"/>
                  </a:lnTo>
                  <a:lnTo>
                    <a:pt x="6417" y="1178469"/>
                  </a:lnTo>
                  <a:close/>
                </a:path>
                <a:path w="1497330" h="1270000">
                  <a:moveTo>
                    <a:pt x="1496052" y="1178469"/>
                  </a:moveTo>
                  <a:lnTo>
                    <a:pt x="1488512" y="1178469"/>
                  </a:lnTo>
                  <a:lnTo>
                    <a:pt x="1488502" y="1183549"/>
                  </a:lnTo>
                  <a:lnTo>
                    <a:pt x="1496047" y="1183549"/>
                  </a:lnTo>
                  <a:lnTo>
                    <a:pt x="1496052" y="1178469"/>
                  </a:lnTo>
                  <a:close/>
                </a:path>
                <a:path w="1497330" h="1270000">
                  <a:moveTo>
                    <a:pt x="6430" y="1172119"/>
                  </a:moveTo>
                  <a:lnTo>
                    <a:pt x="91" y="1172119"/>
                  </a:lnTo>
                  <a:lnTo>
                    <a:pt x="81" y="1177199"/>
                  </a:lnTo>
                  <a:lnTo>
                    <a:pt x="6420" y="1177199"/>
                  </a:lnTo>
                  <a:lnTo>
                    <a:pt x="6430" y="1172119"/>
                  </a:lnTo>
                  <a:close/>
                </a:path>
                <a:path w="1497330" h="1270000">
                  <a:moveTo>
                    <a:pt x="1496058" y="1172119"/>
                  </a:moveTo>
                  <a:lnTo>
                    <a:pt x="1488525" y="1172119"/>
                  </a:lnTo>
                  <a:lnTo>
                    <a:pt x="1488515" y="1177199"/>
                  </a:lnTo>
                  <a:lnTo>
                    <a:pt x="1496053" y="1177199"/>
                  </a:lnTo>
                  <a:lnTo>
                    <a:pt x="1496058" y="1172119"/>
                  </a:lnTo>
                  <a:close/>
                </a:path>
                <a:path w="1497330" h="1270000">
                  <a:moveTo>
                    <a:pt x="6443" y="1165769"/>
                  </a:moveTo>
                  <a:lnTo>
                    <a:pt x="104" y="1165769"/>
                  </a:lnTo>
                  <a:lnTo>
                    <a:pt x="94" y="1170849"/>
                  </a:lnTo>
                  <a:lnTo>
                    <a:pt x="6433" y="1170849"/>
                  </a:lnTo>
                  <a:lnTo>
                    <a:pt x="6443" y="1165769"/>
                  </a:lnTo>
                  <a:close/>
                </a:path>
                <a:path w="1497330" h="1270000">
                  <a:moveTo>
                    <a:pt x="1496065" y="1165769"/>
                  </a:moveTo>
                  <a:lnTo>
                    <a:pt x="1488538" y="1165769"/>
                  </a:lnTo>
                  <a:lnTo>
                    <a:pt x="1488528" y="1170849"/>
                  </a:lnTo>
                  <a:lnTo>
                    <a:pt x="1496060" y="1170849"/>
                  </a:lnTo>
                  <a:lnTo>
                    <a:pt x="1496065" y="1165769"/>
                  </a:lnTo>
                  <a:close/>
                </a:path>
                <a:path w="1497330" h="1270000">
                  <a:moveTo>
                    <a:pt x="6456" y="1159419"/>
                  </a:moveTo>
                  <a:lnTo>
                    <a:pt x="117" y="1159419"/>
                  </a:lnTo>
                  <a:lnTo>
                    <a:pt x="106" y="1164499"/>
                  </a:lnTo>
                  <a:lnTo>
                    <a:pt x="6446" y="1164499"/>
                  </a:lnTo>
                  <a:lnTo>
                    <a:pt x="6456" y="1159419"/>
                  </a:lnTo>
                  <a:close/>
                </a:path>
                <a:path w="1497330" h="1270000">
                  <a:moveTo>
                    <a:pt x="1496071" y="1159419"/>
                  </a:moveTo>
                  <a:lnTo>
                    <a:pt x="1488551" y="1159419"/>
                  </a:lnTo>
                  <a:lnTo>
                    <a:pt x="1488541" y="1164499"/>
                  </a:lnTo>
                  <a:lnTo>
                    <a:pt x="1496066" y="1164499"/>
                  </a:lnTo>
                  <a:lnTo>
                    <a:pt x="1496071" y="1159419"/>
                  </a:lnTo>
                  <a:close/>
                </a:path>
                <a:path w="1497330" h="1270000">
                  <a:moveTo>
                    <a:pt x="6469" y="1153069"/>
                  </a:moveTo>
                  <a:lnTo>
                    <a:pt x="129" y="1153069"/>
                  </a:lnTo>
                  <a:lnTo>
                    <a:pt x="119" y="1158149"/>
                  </a:lnTo>
                  <a:lnTo>
                    <a:pt x="6458" y="1158149"/>
                  </a:lnTo>
                  <a:lnTo>
                    <a:pt x="6469" y="1153069"/>
                  </a:lnTo>
                  <a:close/>
                </a:path>
                <a:path w="1497330" h="1270000">
                  <a:moveTo>
                    <a:pt x="1496077" y="1153069"/>
                  </a:moveTo>
                  <a:lnTo>
                    <a:pt x="1488564" y="1153069"/>
                  </a:lnTo>
                  <a:lnTo>
                    <a:pt x="1488554" y="1158149"/>
                  </a:lnTo>
                  <a:lnTo>
                    <a:pt x="1496072" y="1158149"/>
                  </a:lnTo>
                  <a:lnTo>
                    <a:pt x="1496077" y="1153069"/>
                  </a:lnTo>
                  <a:close/>
                </a:path>
                <a:path w="1497330" h="1270000">
                  <a:moveTo>
                    <a:pt x="6482" y="1146719"/>
                  </a:moveTo>
                  <a:lnTo>
                    <a:pt x="142" y="1146719"/>
                  </a:lnTo>
                  <a:lnTo>
                    <a:pt x="132" y="1151799"/>
                  </a:lnTo>
                  <a:lnTo>
                    <a:pt x="6471" y="1151799"/>
                  </a:lnTo>
                  <a:lnTo>
                    <a:pt x="6482" y="1146719"/>
                  </a:lnTo>
                  <a:close/>
                </a:path>
                <a:path w="1497330" h="1270000">
                  <a:moveTo>
                    <a:pt x="1496084" y="1146719"/>
                  </a:moveTo>
                  <a:lnTo>
                    <a:pt x="1488577" y="1146719"/>
                  </a:lnTo>
                  <a:lnTo>
                    <a:pt x="1488566" y="1151799"/>
                  </a:lnTo>
                  <a:lnTo>
                    <a:pt x="1496079" y="1151799"/>
                  </a:lnTo>
                  <a:lnTo>
                    <a:pt x="1496084" y="1146719"/>
                  </a:lnTo>
                  <a:close/>
                </a:path>
                <a:path w="1497330" h="1270000">
                  <a:moveTo>
                    <a:pt x="6494" y="1140369"/>
                  </a:moveTo>
                  <a:lnTo>
                    <a:pt x="155" y="1140369"/>
                  </a:lnTo>
                  <a:lnTo>
                    <a:pt x="145" y="1145449"/>
                  </a:lnTo>
                  <a:lnTo>
                    <a:pt x="6484" y="1145449"/>
                  </a:lnTo>
                  <a:lnTo>
                    <a:pt x="6494" y="1140369"/>
                  </a:lnTo>
                  <a:close/>
                </a:path>
                <a:path w="1497330" h="1270000">
                  <a:moveTo>
                    <a:pt x="1496090" y="1140369"/>
                  </a:moveTo>
                  <a:lnTo>
                    <a:pt x="1488590" y="1140369"/>
                  </a:lnTo>
                  <a:lnTo>
                    <a:pt x="1488579" y="1145449"/>
                  </a:lnTo>
                  <a:lnTo>
                    <a:pt x="1496085" y="1145449"/>
                  </a:lnTo>
                  <a:lnTo>
                    <a:pt x="1496090" y="1140369"/>
                  </a:lnTo>
                  <a:close/>
                </a:path>
                <a:path w="1497330" h="1270000">
                  <a:moveTo>
                    <a:pt x="6507" y="1134019"/>
                  </a:moveTo>
                  <a:lnTo>
                    <a:pt x="167" y="1134019"/>
                  </a:lnTo>
                  <a:lnTo>
                    <a:pt x="157" y="1139099"/>
                  </a:lnTo>
                  <a:lnTo>
                    <a:pt x="6497" y="1139099"/>
                  </a:lnTo>
                  <a:lnTo>
                    <a:pt x="6507" y="1134019"/>
                  </a:lnTo>
                  <a:close/>
                </a:path>
                <a:path w="1497330" h="1270000">
                  <a:moveTo>
                    <a:pt x="1496096" y="1134019"/>
                  </a:moveTo>
                  <a:lnTo>
                    <a:pt x="1488602" y="1134019"/>
                  </a:lnTo>
                  <a:lnTo>
                    <a:pt x="1488592" y="1139099"/>
                  </a:lnTo>
                  <a:lnTo>
                    <a:pt x="1496091" y="1139099"/>
                  </a:lnTo>
                  <a:lnTo>
                    <a:pt x="1496096" y="1134019"/>
                  </a:lnTo>
                  <a:close/>
                </a:path>
                <a:path w="1497330" h="1270000">
                  <a:moveTo>
                    <a:pt x="6520" y="1127669"/>
                  </a:moveTo>
                  <a:lnTo>
                    <a:pt x="180" y="1127669"/>
                  </a:lnTo>
                  <a:lnTo>
                    <a:pt x="170" y="1132749"/>
                  </a:lnTo>
                  <a:lnTo>
                    <a:pt x="6510" y="1132749"/>
                  </a:lnTo>
                  <a:lnTo>
                    <a:pt x="6520" y="1127669"/>
                  </a:lnTo>
                  <a:close/>
                </a:path>
                <a:path w="1497330" h="1270000">
                  <a:moveTo>
                    <a:pt x="1496103" y="1127669"/>
                  </a:moveTo>
                  <a:lnTo>
                    <a:pt x="1488615" y="1127669"/>
                  </a:lnTo>
                  <a:lnTo>
                    <a:pt x="1488605" y="1132749"/>
                  </a:lnTo>
                  <a:lnTo>
                    <a:pt x="1496098" y="1132749"/>
                  </a:lnTo>
                  <a:lnTo>
                    <a:pt x="1496103" y="1127669"/>
                  </a:lnTo>
                  <a:close/>
                </a:path>
                <a:path w="1497330" h="1270000">
                  <a:moveTo>
                    <a:pt x="6533" y="1121319"/>
                  </a:moveTo>
                  <a:lnTo>
                    <a:pt x="193" y="1121319"/>
                  </a:lnTo>
                  <a:lnTo>
                    <a:pt x="183" y="1126399"/>
                  </a:lnTo>
                  <a:lnTo>
                    <a:pt x="6523" y="1126399"/>
                  </a:lnTo>
                  <a:lnTo>
                    <a:pt x="6533" y="1121319"/>
                  </a:lnTo>
                  <a:close/>
                </a:path>
                <a:path w="1497330" h="1270000">
                  <a:moveTo>
                    <a:pt x="1496109" y="1121319"/>
                  </a:moveTo>
                  <a:lnTo>
                    <a:pt x="1488628" y="1121319"/>
                  </a:lnTo>
                  <a:lnTo>
                    <a:pt x="1488618" y="1126399"/>
                  </a:lnTo>
                  <a:lnTo>
                    <a:pt x="1496104" y="1126399"/>
                  </a:lnTo>
                  <a:lnTo>
                    <a:pt x="1496109" y="1121319"/>
                  </a:lnTo>
                  <a:close/>
                </a:path>
                <a:path w="1497330" h="1270000">
                  <a:moveTo>
                    <a:pt x="6559" y="1108619"/>
                  </a:moveTo>
                  <a:lnTo>
                    <a:pt x="218" y="1108619"/>
                  </a:lnTo>
                  <a:lnTo>
                    <a:pt x="195" y="1120049"/>
                  </a:lnTo>
                  <a:lnTo>
                    <a:pt x="6536" y="1120049"/>
                  </a:lnTo>
                  <a:lnTo>
                    <a:pt x="6559" y="1108619"/>
                  </a:lnTo>
                  <a:close/>
                </a:path>
                <a:path w="1497330" h="1270000">
                  <a:moveTo>
                    <a:pt x="1496122" y="1108619"/>
                  </a:moveTo>
                  <a:lnTo>
                    <a:pt x="1488654" y="1108619"/>
                  </a:lnTo>
                  <a:lnTo>
                    <a:pt x="1488631" y="1120049"/>
                  </a:lnTo>
                  <a:lnTo>
                    <a:pt x="1496110" y="1120049"/>
                  </a:lnTo>
                  <a:lnTo>
                    <a:pt x="1496122" y="1108619"/>
                  </a:lnTo>
                  <a:close/>
                </a:path>
                <a:path w="1497330" h="1270000">
                  <a:moveTo>
                    <a:pt x="6572" y="1102269"/>
                  </a:moveTo>
                  <a:lnTo>
                    <a:pt x="231" y="1102269"/>
                  </a:lnTo>
                  <a:lnTo>
                    <a:pt x="221" y="1107349"/>
                  </a:lnTo>
                  <a:lnTo>
                    <a:pt x="6561" y="1107349"/>
                  </a:lnTo>
                  <a:lnTo>
                    <a:pt x="6572" y="1102269"/>
                  </a:lnTo>
                  <a:close/>
                </a:path>
                <a:path w="1497330" h="1270000">
                  <a:moveTo>
                    <a:pt x="1496128" y="1102269"/>
                  </a:moveTo>
                  <a:lnTo>
                    <a:pt x="1488667" y="1102269"/>
                  </a:lnTo>
                  <a:lnTo>
                    <a:pt x="1488656" y="1107349"/>
                  </a:lnTo>
                  <a:lnTo>
                    <a:pt x="1496123" y="1107349"/>
                  </a:lnTo>
                  <a:lnTo>
                    <a:pt x="1496128" y="1102269"/>
                  </a:lnTo>
                  <a:close/>
                </a:path>
                <a:path w="1497330" h="1270000">
                  <a:moveTo>
                    <a:pt x="6597" y="1089569"/>
                  </a:moveTo>
                  <a:lnTo>
                    <a:pt x="257" y="1089569"/>
                  </a:lnTo>
                  <a:lnTo>
                    <a:pt x="234" y="1100999"/>
                  </a:lnTo>
                  <a:lnTo>
                    <a:pt x="6574" y="1100999"/>
                  </a:lnTo>
                  <a:lnTo>
                    <a:pt x="6597" y="1089569"/>
                  </a:lnTo>
                  <a:close/>
                </a:path>
                <a:path w="1497330" h="1270000">
                  <a:moveTo>
                    <a:pt x="1496141" y="1089569"/>
                  </a:moveTo>
                  <a:lnTo>
                    <a:pt x="1488692" y="1089569"/>
                  </a:lnTo>
                  <a:lnTo>
                    <a:pt x="1488669" y="1100999"/>
                  </a:lnTo>
                  <a:lnTo>
                    <a:pt x="1496129" y="1100999"/>
                  </a:lnTo>
                  <a:lnTo>
                    <a:pt x="1496141" y="1089569"/>
                  </a:lnTo>
                  <a:close/>
                </a:path>
                <a:path w="1497330" h="1270000">
                  <a:moveTo>
                    <a:pt x="6610" y="1083219"/>
                  </a:moveTo>
                  <a:lnTo>
                    <a:pt x="269" y="1083219"/>
                  </a:lnTo>
                  <a:lnTo>
                    <a:pt x="259" y="1088299"/>
                  </a:lnTo>
                  <a:lnTo>
                    <a:pt x="6600" y="1088299"/>
                  </a:lnTo>
                  <a:lnTo>
                    <a:pt x="6610" y="1083219"/>
                  </a:lnTo>
                  <a:close/>
                </a:path>
                <a:path w="1497330" h="1270000">
                  <a:moveTo>
                    <a:pt x="1496147" y="1083219"/>
                  </a:moveTo>
                  <a:lnTo>
                    <a:pt x="1488705" y="1083219"/>
                  </a:lnTo>
                  <a:lnTo>
                    <a:pt x="1488695" y="1088299"/>
                  </a:lnTo>
                  <a:lnTo>
                    <a:pt x="1496142" y="1088299"/>
                  </a:lnTo>
                  <a:lnTo>
                    <a:pt x="1496147" y="1083219"/>
                  </a:lnTo>
                  <a:close/>
                </a:path>
                <a:path w="1497330" h="1270000">
                  <a:moveTo>
                    <a:pt x="6636" y="1070519"/>
                  </a:moveTo>
                  <a:lnTo>
                    <a:pt x="295" y="1070519"/>
                  </a:lnTo>
                  <a:lnTo>
                    <a:pt x="272" y="1081949"/>
                  </a:lnTo>
                  <a:lnTo>
                    <a:pt x="6613" y="1081949"/>
                  </a:lnTo>
                  <a:lnTo>
                    <a:pt x="6636" y="1070519"/>
                  </a:lnTo>
                  <a:close/>
                </a:path>
                <a:path w="1497330" h="1270000">
                  <a:moveTo>
                    <a:pt x="1496160" y="1070519"/>
                  </a:moveTo>
                  <a:lnTo>
                    <a:pt x="1488731" y="1070519"/>
                  </a:lnTo>
                  <a:lnTo>
                    <a:pt x="1488708" y="1081949"/>
                  </a:lnTo>
                  <a:lnTo>
                    <a:pt x="1496149" y="1081949"/>
                  </a:lnTo>
                  <a:lnTo>
                    <a:pt x="1496160" y="1070519"/>
                  </a:lnTo>
                  <a:close/>
                </a:path>
                <a:path w="1497330" h="1270000">
                  <a:moveTo>
                    <a:pt x="6649" y="1064169"/>
                  </a:moveTo>
                  <a:lnTo>
                    <a:pt x="307" y="1064169"/>
                  </a:lnTo>
                  <a:lnTo>
                    <a:pt x="297" y="1069249"/>
                  </a:lnTo>
                  <a:lnTo>
                    <a:pt x="6638" y="1069249"/>
                  </a:lnTo>
                  <a:lnTo>
                    <a:pt x="6649" y="1064169"/>
                  </a:lnTo>
                  <a:close/>
                </a:path>
                <a:path w="1497330" h="1270000">
                  <a:moveTo>
                    <a:pt x="1496166" y="1064169"/>
                  </a:moveTo>
                  <a:lnTo>
                    <a:pt x="1488744" y="1064169"/>
                  </a:lnTo>
                  <a:lnTo>
                    <a:pt x="1488734" y="1069249"/>
                  </a:lnTo>
                  <a:lnTo>
                    <a:pt x="1496161" y="1069249"/>
                  </a:lnTo>
                  <a:lnTo>
                    <a:pt x="1496166" y="1064169"/>
                  </a:lnTo>
                  <a:close/>
                </a:path>
                <a:path w="1497330" h="1270000">
                  <a:moveTo>
                    <a:pt x="6664" y="1056549"/>
                  </a:moveTo>
                  <a:lnTo>
                    <a:pt x="323" y="1056549"/>
                  </a:lnTo>
                  <a:lnTo>
                    <a:pt x="310" y="1062899"/>
                  </a:lnTo>
                  <a:lnTo>
                    <a:pt x="6651" y="1062899"/>
                  </a:lnTo>
                  <a:lnTo>
                    <a:pt x="6664" y="1056549"/>
                  </a:lnTo>
                  <a:close/>
                </a:path>
                <a:path w="1497330" h="1270000">
                  <a:moveTo>
                    <a:pt x="1496174" y="1056549"/>
                  </a:moveTo>
                  <a:lnTo>
                    <a:pt x="1488759" y="1056549"/>
                  </a:lnTo>
                  <a:lnTo>
                    <a:pt x="1488746" y="1062899"/>
                  </a:lnTo>
                  <a:lnTo>
                    <a:pt x="1496168" y="1062899"/>
                  </a:lnTo>
                  <a:lnTo>
                    <a:pt x="1496174" y="1056549"/>
                  </a:lnTo>
                  <a:close/>
                </a:path>
                <a:path w="1497330" h="1270000">
                  <a:moveTo>
                    <a:pt x="6690" y="1043849"/>
                  </a:moveTo>
                  <a:lnTo>
                    <a:pt x="348" y="1043849"/>
                  </a:lnTo>
                  <a:lnTo>
                    <a:pt x="325" y="1055279"/>
                  </a:lnTo>
                  <a:lnTo>
                    <a:pt x="6667" y="1055279"/>
                  </a:lnTo>
                  <a:lnTo>
                    <a:pt x="6690" y="1043849"/>
                  </a:lnTo>
                  <a:close/>
                </a:path>
                <a:path w="1497330" h="1270000">
                  <a:moveTo>
                    <a:pt x="1496187" y="1043849"/>
                  </a:moveTo>
                  <a:lnTo>
                    <a:pt x="1488785" y="1043849"/>
                  </a:lnTo>
                  <a:lnTo>
                    <a:pt x="1488762" y="1055279"/>
                  </a:lnTo>
                  <a:lnTo>
                    <a:pt x="1496175" y="1055279"/>
                  </a:lnTo>
                  <a:lnTo>
                    <a:pt x="1496187" y="1043849"/>
                  </a:lnTo>
                  <a:close/>
                </a:path>
                <a:path w="1497330" h="1270000">
                  <a:moveTo>
                    <a:pt x="6728" y="1024799"/>
                  </a:moveTo>
                  <a:lnTo>
                    <a:pt x="386" y="1024799"/>
                  </a:lnTo>
                  <a:lnTo>
                    <a:pt x="351" y="1042579"/>
                  </a:lnTo>
                  <a:lnTo>
                    <a:pt x="6692" y="1042579"/>
                  </a:lnTo>
                  <a:lnTo>
                    <a:pt x="6728" y="1024799"/>
                  </a:lnTo>
                  <a:close/>
                </a:path>
                <a:path w="1497330" h="1270000">
                  <a:moveTo>
                    <a:pt x="1496206" y="1024799"/>
                  </a:moveTo>
                  <a:lnTo>
                    <a:pt x="1488824" y="1024799"/>
                  </a:lnTo>
                  <a:lnTo>
                    <a:pt x="1488788" y="1042579"/>
                  </a:lnTo>
                  <a:lnTo>
                    <a:pt x="1496188" y="1042579"/>
                  </a:lnTo>
                  <a:lnTo>
                    <a:pt x="1496206" y="1024799"/>
                  </a:lnTo>
                  <a:close/>
                </a:path>
                <a:path w="1497330" h="1270000">
                  <a:moveTo>
                    <a:pt x="6754" y="1012099"/>
                  </a:moveTo>
                  <a:lnTo>
                    <a:pt x="412" y="1012099"/>
                  </a:lnTo>
                  <a:lnTo>
                    <a:pt x="389" y="1023529"/>
                  </a:lnTo>
                  <a:lnTo>
                    <a:pt x="6731" y="1023529"/>
                  </a:lnTo>
                  <a:lnTo>
                    <a:pt x="6754" y="1012099"/>
                  </a:lnTo>
                  <a:close/>
                </a:path>
                <a:path w="1497330" h="1270000">
                  <a:moveTo>
                    <a:pt x="1496219" y="1012099"/>
                  </a:moveTo>
                  <a:lnTo>
                    <a:pt x="1488849" y="1012099"/>
                  </a:lnTo>
                  <a:lnTo>
                    <a:pt x="1488826" y="1023529"/>
                  </a:lnTo>
                  <a:lnTo>
                    <a:pt x="1496207" y="1023529"/>
                  </a:lnTo>
                  <a:lnTo>
                    <a:pt x="1496219" y="1012099"/>
                  </a:lnTo>
                  <a:close/>
                </a:path>
                <a:path w="1497330" h="1270000">
                  <a:moveTo>
                    <a:pt x="6767" y="1005749"/>
                  </a:moveTo>
                  <a:lnTo>
                    <a:pt x="425" y="1005749"/>
                  </a:lnTo>
                  <a:lnTo>
                    <a:pt x="414" y="1010829"/>
                  </a:lnTo>
                  <a:lnTo>
                    <a:pt x="6757" y="1010829"/>
                  </a:lnTo>
                  <a:lnTo>
                    <a:pt x="6767" y="1005749"/>
                  </a:lnTo>
                  <a:close/>
                </a:path>
                <a:path w="1497330" h="1270000">
                  <a:moveTo>
                    <a:pt x="1496225" y="1005749"/>
                  </a:moveTo>
                  <a:lnTo>
                    <a:pt x="1488862" y="1005749"/>
                  </a:lnTo>
                  <a:lnTo>
                    <a:pt x="1488852" y="1010829"/>
                  </a:lnTo>
                  <a:lnTo>
                    <a:pt x="1496220" y="1010829"/>
                  </a:lnTo>
                  <a:lnTo>
                    <a:pt x="1496225" y="1005749"/>
                  </a:lnTo>
                  <a:close/>
                </a:path>
                <a:path w="1497330" h="1270000">
                  <a:moveTo>
                    <a:pt x="6793" y="993049"/>
                  </a:moveTo>
                  <a:lnTo>
                    <a:pt x="450" y="993049"/>
                  </a:lnTo>
                  <a:lnTo>
                    <a:pt x="427" y="1004479"/>
                  </a:lnTo>
                  <a:lnTo>
                    <a:pt x="6770" y="1004479"/>
                  </a:lnTo>
                  <a:lnTo>
                    <a:pt x="6793" y="993049"/>
                  </a:lnTo>
                  <a:close/>
                </a:path>
                <a:path w="1497330" h="1270000">
                  <a:moveTo>
                    <a:pt x="1496238" y="993049"/>
                  </a:moveTo>
                  <a:lnTo>
                    <a:pt x="1488888" y="993049"/>
                  </a:lnTo>
                  <a:lnTo>
                    <a:pt x="1488865" y="1004479"/>
                  </a:lnTo>
                  <a:lnTo>
                    <a:pt x="1496226" y="1004479"/>
                  </a:lnTo>
                  <a:lnTo>
                    <a:pt x="1496238" y="993049"/>
                  </a:lnTo>
                  <a:close/>
                </a:path>
                <a:path w="1497330" h="1270000">
                  <a:moveTo>
                    <a:pt x="6818" y="980349"/>
                  </a:moveTo>
                  <a:lnTo>
                    <a:pt x="475" y="980349"/>
                  </a:lnTo>
                  <a:lnTo>
                    <a:pt x="453" y="991779"/>
                  </a:lnTo>
                  <a:lnTo>
                    <a:pt x="6795" y="991779"/>
                  </a:lnTo>
                  <a:lnTo>
                    <a:pt x="6818" y="980349"/>
                  </a:lnTo>
                  <a:close/>
                </a:path>
                <a:path w="1497330" h="1270000">
                  <a:moveTo>
                    <a:pt x="1496250" y="980349"/>
                  </a:moveTo>
                  <a:lnTo>
                    <a:pt x="1488914" y="980349"/>
                  </a:lnTo>
                  <a:lnTo>
                    <a:pt x="1488890" y="991779"/>
                  </a:lnTo>
                  <a:lnTo>
                    <a:pt x="1496239" y="991779"/>
                  </a:lnTo>
                  <a:lnTo>
                    <a:pt x="1496250" y="980349"/>
                  </a:lnTo>
                  <a:close/>
                </a:path>
              </a:pathLst>
            </a:custGeom>
            <a:solidFill>
              <a:srgbClr val="0053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466924" y="5200717"/>
              <a:ext cx="1484630" cy="1257300"/>
            </a:xfrm>
            <a:custGeom>
              <a:avLst/>
              <a:gdLst/>
              <a:ahLst/>
              <a:cxnLst/>
              <a:rect l="l" t="t" r="r" b="b"/>
              <a:pathLst>
                <a:path w="1484630" h="1257300">
                  <a:moveTo>
                    <a:pt x="41835" y="0"/>
                  </a:moveTo>
                  <a:lnTo>
                    <a:pt x="41835" y="1202"/>
                  </a:lnTo>
                  <a:lnTo>
                    <a:pt x="39295" y="1202"/>
                  </a:lnTo>
                  <a:lnTo>
                    <a:pt x="39295" y="2472"/>
                  </a:lnTo>
                  <a:lnTo>
                    <a:pt x="1446455" y="2472"/>
                  </a:lnTo>
                  <a:lnTo>
                    <a:pt x="41835" y="0"/>
                  </a:lnTo>
                  <a:close/>
                </a:path>
                <a:path w="1484630" h="1257300">
                  <a:moveTo>
                    <a:pt x="1451535" y="5012"/>
                  </a:moveTo>
                  <a:lnTo>
                    <a:pt x="35485" y="5012"/>
                  </a:lnTo>
                  <a:lnTo>
                    <a:pt x="1454075" y="8759"/>
                  </a:lnTo>
                  <a:lnTo>
                    <a:pt x="1454075" y="7552"/>
                  </a:lnTo>
                  <a:lnTo>
                    <a:pt x="1452805" y="7552"/>
                  </a:lnTo>
                  <a:lnTo>
                    <a:pt x="1452805" y="6282"/>
                  </a:lnTo>
                  <a:lnTo>
                    <a:pt x="1451535" y="6282"/>
                  </a:lnTo>
                  <a:lnTo>
                    <a:pt x="1451535" y="5012"/>
                  </a:lnTo>
                  <a:close/>
                </a:path>
                <a:path w="1484630" h="1257300">
                  <a:moveTo>
                    <a:pt x="1450265" y="3742"/>
                  </a:moveTo>
                  <a:lnTo>
                    <a:pt x="36755" y="3742"/>
                  </a:lnTo>
                  <a:lnTo>
                    <a:pt x="36755" y="5012"/>
                  </a:lnTo>
                  <a:lnTo>
                    <a:pt x="1450265" y="5012"/>
                  </a:lnTo>
                  <a:lnTo>
                    <a:pt x="1450265" y="3742"/>
                  </a:lnTo>
                  <a:close/>
                </a:path>
                <a:path w="1484630" h="1257300">
                  <a:moveTo>
                    <a:pt x="1448995" y="2472"/>
                  </a:moveTo>
                  <a:lnTo>
                    <a:pt x="38025" y="2472"/>
                  </a:lnTo>
                  <a:lnTo>
                    <a:pt x="38025" y="3742"/>
                  </a:lnTo>
                  <a:lnTo>
                    <a:pt x="1448995" y="3742"/>
                  </a:lnTo>
                  <a:lnTo>
                    <a:pt x="1448995" y="2472"/>
                  </a:lnTo>
                  <a:close/>
                </a:path>
                <a:path w="1484630" h="1257300">
                  <a:moveTo>
                    <a:pt x="8760" y="31682"/>
                  </a:moveTo>
                  <a:lnTo>
                    <a:pt x="7545" y="31682"/>
                  </a:lnTo>
                  <a:lnTo>
                    <a:pt x="7545" y="32952"/>
                  </a:lnTo>
                  <a:lnTo>
                    <a:pt x="8758" y="32952"/>
                  </a:lnTo>
                  <a:lnTo>
                    <a:pt x="8760" y="31682"/>
                  </a:lnTo>
                  <a:close/>
                </a:path>
                <a:path w="1484630" h="1257300">
                  <a:moveTo>
                    <a:pt x="1478205" y="31682"/>
                  </a:moveTo>
                  <a:lnTo>
                    <a:pt x="1478180" y="32952"/>
                  </a:lnTo>
                  <a:lnTo>
                    <a:pt x="1478205" y="31682"/>
                  </a:lnTo>
                  <a:close/>
                </a:path>
                <a:path w="1484630" h="1257300">
                  <a:moveTo>
                    <a:pt x="8758" y="32952"/>
                  </a:moveTo>
                  <a:lnTo>
                    <a:pt x="6275" y="32952"/>
                  </a:lnTo>
                  <a:lnTo>
                    <a:pt x="6275" y="34222"/>
                  </a:lnTo>
                  <a:lnTo>
                    <a:pt x="5005" y="34222"/>
                  </a:lnTo>
                  <a:lnTo>
                    <a:pt x="5005" y="35492"/>
                  </a:lnTo>
                  <a:lnTo>
                    <a:pt x="8753" y="35492"/>
                  </a:lnTo>
                  <a:lnTo>
                    <a:pt x="8758" y="32952"/>
                  </a:lnTo>
                  <a:close/>
                </a:path>
                <a:path w="1484630" h="1257300">
                  <a:moveTo>
                    <a:pt x="1479475" y="32952"/>
                  </a:moveTo>
                  <a:lnTo>
                    <a:pt x="1478180" y="32952"/>
                  </a:lnTo>
                  <a:lnTo>
                    <a:pt x="1478178" y="35492"/>
                  </a:lnTo>
                  <a:lnTo>
                    <a:pt x="1480745" y="35492"/>
                  </a:lnTo>
                  <a:lnTo>
                    <a:pt x="1480745" y="34222"/>
                  </a:lnTo>
                  <a:lnTo>
                    <a:pt x="1479475" y="34222"/>
                  </a:lnTo>
                  <a:lnTo>
                    <a:pt x="1479475" y="32952"/>
                  </a:lnTo>
                  <a:close/>
                </a:path>
                <a:path w="1484630" h="1257300">
                  <a:moveTo>
                    <a:pt x="8753" y="35492"/>
                  </a:moveTo>
                  <a:lnTo>
                    <a:pt x="3735" y="35492"/>
                  </a:lnTo>
                  <a:lnTo>
                    <a:pt x="3735" y="36762"/>
                  </a:lnTo>
                  <a:lnTo>
                    <a:pt x="2465" y="36762"/>
                  </a:lnTo>
                  <a:lnTo>
                    <a:pt x="2465" y="38032"/>
                  </a:lnTo>
                  <a:lnTo>
                    <a:pt x="2385" y="39302"/>
                  </a:lnTo>
                  <a:lnTo>
                    <a:pt x="8745" y="39302"/>
                  </a:lnTo>
                  <a:lnTo>
                    <a:pt x="8753" y="35492"/>
                  </a:lnTo>
                  <a:close/>
                </a:path>
                <a:path w="1484630" h="1257300">
                  <a:moveTo>
                    <a:pt x="1483285" y="35492"/>
                  </a:moveTo>
                  <a:lnTo>
                    <a:pt x="1478178" y="35492"/>
                  </a:lnTo>
                  <a:lnTo>
                    <a:pt x="1478174" y="39302"/>
                  </a:lnTo>
                  <a:lnTo>
                    <a:pt x="1484480" y="39302"/>
                  </a:lnTo>
                  <a:lnTo>
                    <a:pt x="1484486" y="36762"/>
                  </a:lnTo>
                  <a:lnTo>
                    <a:pt x="1483285" y="36762"/>
                  </a:lnTo>
                  <a:lnTo>
                    <a:pt x="1483285" y="35492"/>
                  </a:lnTo>
                  <a:close/>
                </a:path>
                <a:path w="1484630" h="1257300">
                  <a:moveTo>
                    <a:pt x="8745" y="39302"/>
                  </a:moveTo>
                  <a:lnTo>
                    <a:pt x="2385" y="39302"/>
                  </a:lnTo>
                  <a:lnTo>
                    <a:pt x="2360" y="52002"/>
                  </a:lnTo>
                  <a:lnTo>
                    <a:pt x="8719" y="52002"/>
                  </a:lnTo>
                  <a:lnTo>
                    <a:pt x="8745" y="39302"/>
                  </a:lnTo>
                  <a:close/>
                </a:path>
                <a:path w="1484630" h="1257300">
                  <a:moveTo>
                    <a:pt x="1484480" y="39302"/>
                  </a:moveTo>
                  <a:lnTo>
                    <a:pt x="1478174" y="39302"/>
                  </a:lnTo>
                  <a:lnTo>
                    <a:pt x="1478161" y="52002"/>
                  </a:lnTo>
                  <a:lnTo>
                    <a:pt x="1484455" y="52002"/>
                  </a:lnTo>
                  <a:lnTo>
                    <a:pt x="1484480" y="39302"/>
                  </a:lnTo>
                  <a:close/>
                </a:path>
                <a:path w="1484630" h="1257300">
                  <a:moveTo>
                    <a:pt x="8719" y="52002"/>
                  </a:moveTo>
                  <a:lnTo>
                    <a:pt x="2360" y="52002"/>
                  </a:lnTo>
                  <a:lnTo>
                    <a:pt x="2342" y="60892"/>
                  </a:lnTo>
                  <a:lnTo>
                    <a:pt x="8701" y="60892"/>
                  </a:lnTo>
                  <a:lnTo>
                    <a:pt x="8719" y="52002"/>
                  </a:lnTo>
                  <a:close/>
                </a:path>
                <a:path w="1484630" h="1257300">
                  <a:moveTo>
                    <a:pt x="1484455" y="52002"/>
                  </a:moveTo>
                  <a:lnTo>
                    <a:pt x="1478161" y="52002"/>
                  </a:lnTo>
                  <a:lnTo>
                    <a:pt x="1478152" y="60892"/>
                  </a:lnTo>
                  <a:lnTo>
                    <a:pt x="1484437" y="60892"/>
                  </a:lnTo>
                  <a:lnTo>
                    <a:pt x="1484455" y="52002"/>
                  </a:lnTo>
                  <a:close/>
                </a:path>
                <a:path w="1484630" h="1257300">
                  <a:moveTo>
                    <a:pt x="8701" y="60892"/>
                  </a:moveTo>
                  <a:lnTo>
                    <a:pt x="2342" y="60892"/>
                  </a:lnTo>
                  <a:lnTo>
                    <a:pt x="2329" y="67242"/>
                  </a:lnTo>
                  <a:lnTo>
                    <a:pt x="8688" y="67242"/>
                  </a:lnTo>
                  <a:lnTo>
                    <a:pt x="8701" y="60892"/>
                  </a:lnTo>
                  <a:close/>
                </a:path>
                <a:path w="1484630" h="1257300">
                  <a:moveTo>
                    <a:pt x="1484437" y="60892"/>
                  </a:moveTo>
                  <a:lnTo>
                    <a:pt x="1478152" y="60892"/>
                  </a:lnTo>
                  <a:lnTo>
                    <a:pt x="1478145" y="67242"/>
                  </a:lnTo>
                  <a:lnTo>
                    <a:pt x="1484424" y="67242"/>
                  </a:lnTo>
                  <a:lnTo>
                    <a:pt x="1484437" y="60892"/>
                  </a:lnTo>
                  <a:close/>
                </a:path>
                <a:path w="1484630" h="1257300">
                  <a:moveTo>
                    <a:pt x="8688" y="67242"/>
                  </a:moveTo>
                  <a:lnTo>
                    <a:pt x="2329" y="67242"/>
                  </a:lnTo>
                  <a:lnTo>
                    <a:pt x="2321" y="71052"/>
                  </a:lnTo>
                  <a:lnTo>
                    <a:pt x="8680" y="71052"/>
                  </a:lnTo>
                  <a:lnTo>
                    <a:pt x="8688" y="67242"/>
                  </a:lnTo>
                  <a:close/>
                </a:path>
                <a:path w="1484630" h="1257300">
                  <a:moveTo>
                    <a:pt x="1484424" y="67242"/>
                  </a:moveTo>
                  <a:lnTo>
                    <a:pt x="1478145" y="67242"/>
                  </a:lnTo>
                  <a:lnTo>
                    <a:pt x="1478141" y="71052"/>
                  </a:lnTo>
                  <a:lnTo>
                    <a:pt x="1484416" y="71052"/>
                  </a:lnTo>
                  <a:lnTo>
                    <a:pt x="1484424" y="67242"/>
                  </a:lnTo>
                  <a:close/>
                </a:path>
                <a:path w="1484630" h="1257300">
                  <a:moveTo>
                    <a:pt x="8680" y="71052"/>
                  </a:moveTo>
                  <a:lnTo>
                    <a:pt x="2321" y="71052"/>
                  </a:lnTo>
                  <a:lnTo>
                    <a:pt x="2316" y="73592"/>
                  </a:lnTo>
                  <a:lnTo>
                    <a:pt x="8675" y="73592"/>
                  </a:lnTo>
                  <a:lnTo>
                    <a:pt x="8680" y="71052"/>
                  </a:lnTo>
                  <a:close/>
                </a:path>
                <a:path w="1484630" h="1257300">
                  <a:moveTo>
                    <a:pt x="1484416" y="71052"/>
                  </a:moveTo>
                  <a:lnTo>
                    <a:pt x="1478141" y="71052"/>
                  </a:lnTo>
                  <a:lnTo>
                    <a:pt x="1478139" y="73592"/>
                  </a:lnTo>
                  <a:lnTo>
                    <a:pt x="1484411" y="73592"/>
                  </a:lnTo>
                  <a:lnTo>
                    <a:pt x="1484416" y="71052"/>
                  </a:lnTo>
                  <a:close/>
                </a:path>
                <a:path w="1484630" h="1257300">
                  <a:moveTo>
                    <a:pt x="8675" y="73592"/>
                  </a:moveTo>
                  <a:lnTo>
                    <a:pt x="2316" y="73592"/>
                  </a:lnTo>
                  <a:lnTo>
                    <a:pt x="2303" y="79942"/>
                  </a:lnTo>
                  <a:lnTo>
                    <a:pt x="8662" y="79942"/>
                  </a:lnTo>
                  <a:lnTo>
                    <a:pt x="8675" y="73592"/>
                  </a:lnTo>
                  <a:close/>
                </a:path>
                <a:path w="1484630" h="1257300">
                  <a:moveTo>
                    <a:pt x="1484411" y="73592"/>
                  </a:moveTo>
                  <a:lnTo>
                    <a:pt x="1478139" y="73592"/>
                  </a:lnTo>
                  <a:lnTo>
                    <a:pt x="1478132" y="79942"/>
                  </a:lnTo>
                  <a:lnTo>
                    <a:pt x="1484398" y="79942"/>
                  </a:lnTo>
                  <a:lnTo>
                    <a:pt x="1484411" y="73592"/>
                  </a:lnTo>
                  <a:close/>
                </a:path>
                <a:path w="1484630" h="1257300">
                  <a:moveTo>
                    <a:pt x="8662" y="79942"/>
                  </a:moveTo>
                  <a:lnTo>
                    <a:pt x="2303" y="79942"/>
                  </a:lnTo>
                  <a:lnTo>
                    <a:pt x="2295" y="83752"/>
                  </a:lnTo>
                  <a:lnTo>
                    <a:pt x="8654" y="83752"/>
                  </a:lnTo>
                  <a:lnTo>
                    <a:pt x="8662" y="79942"/>
                  </a:lnTo>
                  <a:close/>
                </a:path>
                <a:path w="1484630" h="1257300">
                  <a:moveTo>
                    <a:pt x="1484398" y="79942"/>
                  </a:moveTo>
                  <a:lnTo>
                    <a:pt x="1478132" y="79942"/>
                  </a:lnTo>
                  <a:lnTo>
                    <a:pt x="1478128" y="83752"/>
                  </a:lnTo>
                  <a:lnTo>
                    <a:pt x="1484390" y="83752"/>
                  </a:lnTo>
                  <a:lnTo>
                    <a:pt x="1484398" y="79942"/>
                  </a:lnTo>
                  <a:close/>
                </a:path>
                <a:path w="1484630" h="1257300">
                  <a:moveTo>
                    <a:pt x="8654" y="83752"/>
                  </a:moveTo>
                  <a:lnTo>
                    <a:pt x="2295" y="83752"/>
                  </a:lnTo>
                  <a:lnTo>
                    <a:pt x="2252" y="105342"/>
                  </a:lnTo>
                  <a:lnTo>
                    <a:pt x="8610" y="105342"/>
                  </a:lnTo>
                  <a:lnTo>
                    <a:pt x="8654" y="83752"/>
                  </a:lnTo>
                  <a:close/>
                </a:path>
                <a:path w="1484630" h="1257300">
                  <a:moveTo>
                    <a:pt x="1484390" y="83752"/>
                  </a:moveTo>
                  <a:lnTo>
                    <a:pt x="1478128" y="83752"/>
                  </a:lnTo>
                  <a:lnTo>
                    <a:pt x="1478106" y="105342"/>
                  </a:lnTo>
                  <a:lnTo>
                    <a:pt x="1484347" y="105342"/>
                  </a:lnTo>
                  <a:lnTo>
                    <a:pt x="1484390" y="83752"/>
                  </a:lnTo>
                  <a:close/>
                </a:path>
                <a:path w="1484630" h="1257300">
                  <a:moveTo>
                    <a:pt x="8610" y="105342"/>
                  </a:moveTo>
                  <a:lnTo>
                    <a:pt x="2252" y="105342"/>
                  </a:lnTo>
                  <a:lnTo>
                    <a:pt x="2226" y="118042"/>
                  </a:lnTo>
                  <a:lnTo>
                    <a:pt x="8584" y="118042"/>
                  </a:lnTo>
                  <a:lnTo>
                    <a:pt x="8610" y="105342"/>
                  </a:lnTo>
                  <a:close/>
                </a:path>
                <a:path w="1484630" h="1257300">
                  <a:moveTo>
                    <a:pt x="1484347" y="105342"/>
                  </a:moveTo>
                  <a:lnTo>
                    <a:pt x="1478106" y="105342"/>
                  </a:lnTo>
                  <a:lnTo>
                    <a:pt x="1478093" y="118042"/>
                  </a:lnTo>
                  <a:lnTo>
                    <a:pt x="1484321" y="118042"/>
                  </a:lnTo>
                  <a:lnTo>
                    <a:pt x="1484347" y="105342"/>
                  </a:lnTo>
                  <a:close/>
                </a:path>
                <a:path w="1484630" h="1257300">
                  <a:moveTo>
                    <a:pt x="8584" y="118042"/>
                  </a:moveTo>
                  <a:lnTo>
                    <a:pt x="2226" y="118042"/>
                  </a:lnTo>
                  <a:lnTo>
                    <a:pt x="2218" y="121852"/>
                  </a:lnTo>
                  <a:lnTo>
                    <a:pt x="8576" y="121852"/>
                  </a:lnTo>
                  <a:lnTo>
                    <a:pt x="8584" y="118042"/>
                  </a:lnTo>
                  <a:close/>
                </a:path>
                <a:path w="1484630" h="1257300">
                  <a:moveTo>
                    <a:pt x="1484321" y="118042"/>
                  </a:moveTo>
                  <a:lnTo>
                    <a:pt x="1478093" y="118042"/>
                  </a:lnTo>
                  <a:lnTo>
                    <a:pt x="1478089" y="121852"/>
                  </a:lnTo>
                  <a:lnTo>
                    <a:pt x="1484313" y="121852"/>
                  </a:lnTo>
                  <a:lnTo>
                    <a:pt x="1484321" y="118042"/>
                  </a:lnTo>
                  <a:close/>
                </a:path>
                <a:path w="1484630" h="1257300">
                  <a:moveTo>
                    <a:pt x="8576" y="121852"/>
                  </a:moveTo>
                  <a:lnTo>
                    <a:pt x="2218" y="121852"/>
                  </a:lnTo>
                  <a:lnTo>
                    <a:pt x="2200" y="130742"/>
                  </a:lnTo>
                  <a:lnTo>
                    <a:pt x="8558" y="130742"/>
                  </a:lnTo>
                  <a:lnTo>
                    <a:pt x="8576" y="121852"/>
                  </a:lnTo>
                  <a:close/>
                </a:path>
                <a:path w="1484630" h="1257300">
                  <a:moveTo>
                    <a:pt x="1484313" y="121852"/>
                  </a:moveTo>
                  <a:lnTo>
                    <a:pt x="1478089" y="121852"/>
                  </a:lnTo>
                  <a:lnTo>
                    <a:pt x="1478080" y="130742"/>
                  </a:lnTo>
                  <a:lnTo>
                    <a:pt x="1484295" y="130742"/>
                  </a:lnTo>
                  <a:lnTo>
                    <a:pt x="1484313" y="121852"/>
                  </a:lnTo>
                  <a:close/>
                </a:path>
                <a:path w="1484630" h="1257300">
                  <a:moveTo>
                    <a:pt x="8558" y="130742"/>
                  </a:moveTo>
                  <a:lnTo>
                    <a:pt x="2200" y="130742"/>
                  </a:lnTo>
                  <a:lnTo>
                    <a:pt x="2167" y="147252"/>
                  </a:lnTo>
                  <a:lnTo>
                    <a:pt x="8524" y="147252"/>
                  </a:lnTo>
                  <a:lnTo>
                    <a:pt x="8558" y="130742"/>
                  </a:lnTo>
                  <a:close/>
                </a:path>
                <a:path w="1484630" h="1257300">
                  <a:moveTo>
                    <a:pt x="1484295" y="130742"/>
                  </a:moveTo>
                  <a:lnTo>
                    <a:pt x="1478080" y="130742"/>
                  </a:lnTo>
                  <a:lnTo>
                    <a:pt x="1478063" y="147252"/>
                  </a:lnTo>
                  <a:lnTo>
                    <a:pt x="1484262" y="147252"/>
                  </a:lnTo>
                  <a:lnTo>
                    <a:pt x="1484295" y="130742"/>
                  </a:lnTo>
                  <a:close/>
                </a:path>
                <a:path w="1484630" h="1257300">
                  <a:moveTo>
                    <a:pt x="8420" y="198178"/>
                  </a:moveTo>
                  <a:lnTo>
                    <a:pt x="2064" y="198179"/>
                  </a:lnTo>
                  <a:lnTo>
                    <a:pt x="2059" y="200592"/>
                  </a:lnTo>
                  <a:lnTo>
                    <a:pt x="8415" y="200592"/>
                  </a:lnTo>
                  <a:lnTo>
                    <a:pt x="8420" y="198178"/>
                  </a:lnTo>
                  <a:close/>
                </a:path>
                <a:path w="1484630" h="1257300">
                  <a:moveTo>
                    <a:pt x="1484159" y="198052"/>
                  </a:moveTo>
                  <a:lnTo>
                    <a:pt x="1478011" y="198053"/>
                  </a:lnTo>
                  <a:lnTo>
                    <a:pt x="1478009" y="200592"/>
                  </a:lnTo>
                  <a:lnTo>
                    <a:pt x="1484154" y="200592"/>
                  </a:lnTo>
                  <a:lnTo>
                    <a:pt x="1484159" y="198052"/>
                  </a:lnTo>
                  <a:close/>
                </a:path>
                <a:path w="1484630" h="1257300">
                  <a:moveTo>
                    <a:pt x="8423" y="196909"/>
                  </a:moveTo>
                  <a:lnTo>
                    <a:pt x="2066" y="196909"/>
                  </a:lnTo>
                  <a:lnTo>
                    <a:pt x="2064" y="198052"/>
                  </a:lnTo>
                  <a:lnTo>
                    <a:pt x="8421" y="198052"/>
                  </a:lnTo>
                  <a:lnTo>
                    <a:pt x="8423" y="196909"/>
                  </a:lnTo>
                  <a:close/>
                </a:path>
                <a:path w="1484630" h="1257300">
                  <a:moveTo>
                    <a:pt x="1484162" y="196909"/>
                  </a:moveTo>
                  <a:lnTo>
                    <a:pt x="1478013" y="196909"/>
                  </a:lnTo>
                  <a:lnTo>
                    <a:pt x="1478011" y="198052"/>
                  </a:lnTo>
                  <a:lnTo>
                    <a:pt x="1484159" y="198052"/>
                  </a:lnTo>
                  <a:lnTo>
                    <a:pt x="1484162" y="196909"/>
                  </a:lnTo>
                  <a:close/>
                </a:path>
                <a:path w="1484630" h="1257300">
                  <a:moveTo>
                    <a:pt x="2066" y="196782"/>
                  </a:moveTo>
                  <a:close/>
                </a:path>
                <a:path w="1484630" h="1257300">
                  <a:moveTo>
                    <a:pt x="8423" y="196783"/>
                  </a:moveTo>
                  <a:lnTo>
                    <a:pt x="1478013" y="196909"/>
                  </a:lnTo>
                  <a:lnTo>
                    <a:pt x="8423" y="196783"/>
                  </a:lnTo>
                  <a:close/>
                </a:path>
                <a:path w="1484630" h="1257300">
                  <a:moveTo>
                    <a:pt x="1478023" y="186749"/>
                  </a:moveTo>
                  <a:lnTo>
                    <a:pt x="1478013" y="196909"/>
                  </a:lnTo>
                  <a:lnTo>
                    <a:pt x="1484162" y="196909"/>
                  </a:lnTo>
                  <a:lnTo>
                    <a:pt x="1484182" y="186749"/>
                  </a:lnTo>
                  <a:lnTo>
                    <a:pt x="1478023" y="186749"/>
                  </a:lnTo>
                  <a:close/>
                </a:path>
                <a:path w="1484630" h="1257300">
                  <a:moveTo>
                    <a:pt x="2087" y="186622"/>
                  </a:moveTo>
                  <a:lnTo>
                    <a:pt x="2067" y="196782"/>
                  </a:lnTo>
                  <a:lnTo>
                    <a:pt x="8423" y="196783"/>
                  </a:lnTo>
                  <a:lnTo>
                    <a:pt x="8444" y="186623"/>
                  </a:lnTo>
                  <a:lnTo>
                    <a:pt x="2087" y="186622"/>
                  </a:lnTo>
                  <a:close/>
                </a:path>
                <a:path w="1484630" h="1257300">
                  <a:moveTo>
                    <a:pt x="1484185" y="185479"/>
                  </a:moveTo>
                  <a:lnTo>
                    <a:pt x="1478024" y="185479"/>
                  </a:lnTo>
                  <a:lnTo>
                    <a:pt x="1478023" y="186749"/>
                  </a:lnTo>
                  <a:lnTo>
                    <a:pt x="1484182" y="186749"/>
                  </a:lnTo>
                  <a:lnTo>
                    <a:pt x="1484185" y="185479"/>
                  </a:lnTo>
                  <a:close/>
                </a:path>
                <a:path w="1484630" h="1257300">
                  <a:moveTo>
                    <a:pt x="8446" y="185479"/>
                  </a:moveTo>
                  <a:lnTo>
                    <a:pt x="2090" y="185479"/>
                  </a:lnTo>
                  <a:lnTo>
                    <a:pt x="2087" y="186622"/>
                  </a:lnTo>
                  <a:lnTo>
                    <a:pt x="8444" y="186623"/>
                  </a:lnTo>
                  <a:lnTo>
                    <a:pt x="8446" y="185479"/>
                  </a:lnTo>
                  <a:close/>
                </a:path>
                <a:path w="1484630" h="1257300">
                  <a:moveTo>
                    <a:pt x="8447" y="185352"/>
                  </a:moveTo>
                  <a:lnTo>
                    <a:pt x="8446" y="185479"/>
                  </a:lnTo>
                  <a:lnTo>
                    <a:pt x="1478024" y="185479"/>
                  </a:lnTo>
                  <a:lnTo>
                    <a:pt x="8447" y="185352"/>
                  </a:lnTo>
                  <a:close/>
                </a:path>
                <a:path w="1484630" h="1257300">
                  <a:moveTo>
                    <a:pt x="8454" y="181669"/>
                  </a:moveTo>
                  <a:lnTo>
                    <a:pt x="2097" y="181669"/>
                  </a:lnTo>
                  <a:lnTo>
                    <a:pt x="2090" y="185352"/>
                  </a:lnTo>
                  <a:lnTo>
                    <a:pt x="8447" y="185352"/>
                  </a:lnTo>
                  <a:lnTo>
                    <a:pt x="8454" y="181669"/>
                  </a:lnTo>
                  <a:close/>
                </a:path>
                <a:path w="1484630" h="1257300">
                  <a:moveTo>
                    <a:pt x="1484192" y="181669"/>
                  </a:moveTo>
                  <a:lnTo>
                    <a:pt x="1478028" y="181669"/>
                  </a:lnTo>
                  <a:lnTo>
                    <a:pt x="1478024" y="185352"/>
                  </a:lnTo>
                  <a:lnTo>
                    <a:pt x="1484185" y="185352"/>
                  </a:lnTo>
                  <a:lnTo>
                    <a:pt x="1484192" y="181669"/>
                  </a:lnTo>
                  <a:close/>
                </a:path>
                <a:path w="1484630" h="1257300">
                  <a:moveTo>
                    <a:pt x="1478028" y="181542"/>
                  </a:moveTo>
                  <a:lnTo>
                    <a:pt x="8455" y="181542"/>
                  </a:lnTo>
                  <a:lnTo>
                    <a:pt x="8454" y="181669"/>
                  </a:lnTo>
                  <a:lnTo>
                    <a:pt x="1478028" y="181542"/>
                  </a:lnTo>
                  <a:close/>
                </a:path>
                <a:path w="1484630" h="1257300">
                  <a:moveTo>
                    <a:pt x="8459" y="179128"/>
                  </a:moveTo>
                  <a:lnTo>
                    <a:pt x="2102" y="179129"/>
                  </a:lnTo>
                  <a:lnTo>
                    <a:pt x="2097" y="181542"/>
                  </a:lnTo>
                  <a:lnTo>
                    <a:pt x="8455" y="181542"/>
                  </a:lnTo>
                  <a:lnTo>
                    <a:pt x="8459" y="179128"/>
                  </a:lnTo>
                  <a:close/>
                </a:path>
                <a:path w="1484630" h="1257300">
                  <a:moveTo>
                    <a:pt x="1484198" y="179002"/>
                  </a:moveTo>
                  <a:lnTo>
                    <a:pt x="1478031" y="179003"/>
                  </a:lnTo>
                  <a:lnTo>
                    <a:pt x="1478028" y="181542"/>
                  </a:lnTo>
                  <a:lnTo>
                    <a:pt x="1484192" y="181542"/>
                  </a:lnTo>
                  <a:lnTo>
                    <a:pt x="1484198" y="179002"/>
                  </a:lnTo>
                  <a:close/>
                </a:path>
                <a:path w="1484630" h="1257300">
                  <a:moveTo>
                    <a:pt x="8475" y="171509"/>
                  </a:moveTo>
                  <a:lnTo>
                    <a:pt x="2118" y="171509"/>
                  </a:lnTo>
                  <a:lnTo>
                    <a:pt x="2102" y="179129"/>
                  </a:lnTo>
                  <a:lnTo>
                    <a:pt x="8459" y="179128"/>
                  </a:lnTo>
                  <a:lnTo>
                    <a:pt x="8475" y="171509"/>
                  </a:lnTo>
                  <a:close/>
                </a:path>
                <a:path w="1484630" h="1257300">
                  <a:moveTo>
                    <a:pt x="1484213" y="171509"/>
                  </a:moveTo>
                  <a:lnTo>
                    <a:pt x="1478039" y="171509"/>
                  </a:lnTo>
                  <a:lnTo>
                    <a:pt x="1478031" y="179003"/>
                  </a:lnTo>
                  <a:lnTo>
                    <a:pt x="1484198" y="179002"/>
                  </a:lnTo>
                  <a:lnTo>
                    <a:pt x="1484213" y="171509"/>
                  </a:lnTo>
                  <a:close/>
                </a:path>
                <a:path w="1484630" h="1257300">
                  <a:moveTo>
                    <a:pt x="2118" y="171382"/>
                  </a:moveTo>
                  <a:close/>
                </a:path>
                <a:path w="1484630" h="1257300">
                  <a:moveTo>
                    <a:pt x="1484221" y="167699"/>
                  </a:moveTo>
                  <a:lnTo>
                    <a:pt x="1478043" y="167699"/>
                  </a:lnTo>
                  <a:lnTo>
                    <a:pt x="1478039" y="171508"/>
                  </a:lnTo>
                  <a:lnTo>
                    <a:pt x="1484213" y="171509"/>
                  </a:lnTo>
                  <a:lnTo>
                    <a:pt x="1484221" y="167699"/>
                  </a:lnTo>
                  <a:close/>
                </a:path>
                <a:path w="1484630" h="1257300">
                  <a:moveTo>
                    <a:pt x="8475" y="171382"/>
                  </a:moveTo>
                  <a:lnTo>
                    <a:pt x="753981" y="171446"/>
                  </a:lnTo>
                  <a:lnTo>
                    <a:pt x="8475" y="171382"/>
                  </a:lnTo>
                  <a:close/>
                </a:path>
                <a:path w="1484630" h="1257300">
                  <a:moveTo>
                    <a:pt x="8483" y="167699"/>
                  </a:moveTo>
                  <a:lnTo>
                    <a:pt x="2125" y="167699"/>
                  </a:lnTo>
                  <a:lnTo>
                    <a:pt x="2118" y="171382"/>
                  </a:lnTo>
                  <a:lnTo>
                    <a:pt x="8475" y="171382"/>
                  </a:lnTo>
                  <a:lnTo>
                    <a:pt x="8483" y="167699"/>
                  </a:lnTo>
                  <a:close/>
                </a:path>
                <a:path w="1484630" h="1257300">
                  <a:moveTo>
                    <a:pt x="8478" y="170112"/>
                  </a:moveTo>
                  <a:lnTo>
                    <a:pt x="1478040" y="170239"/>
                  </a:lnTo>
                  <a:lnTo>
                    <a:pt x="8478" y="170112"/>
                  </a:lnTo>
                  <a:close/>
                </a:path>
                <a:path w="1484630" h="1257300">
                  <a:moveTo>
                    <a:pt x="2126" y="167572"/>
                  </a:moveTo>
                  <a:close/>
                </a:path>
                <a:path w="1484630" h="1257300">
                  <a:moveTo>
                    <a:pt x="8483" y="167573"/>
                  </a:moveTo>
                  <a:lnTo>
                    <a:pt x="1478043" y="167698"/>
                  </a:lnTo>
                  <a:lnTo>
                    <a:pt x="8483" y="167573"/>
                  </a:lnTo>
                  <a:close/>
                </a:path>
                <a:path w="1484630" h="1257300">
                  <a:moveTo>
                    <a:pt x="1484223" y="166429"/>
                  </a:moveTo>
                  <a:lnTo>
                    <a:pt x="1478044" y="166429"/>
                  </a:lnTo>
                  <a:lnTo>
                    <a:pt x="1478043" y="167698"/>
                  </a:lnTo>
                  <a:lnTo>
                    <a:pt x="1484221" y="167699"/>
                  </a:lnTo>
                  <a:lnTo>
                    <a:pt x="1484223" y="166429"/>
                  </a:lnTo>
                  <a:close/>
                </a:path>
                <a:path w="1484630" h="1257300">
                  <a:moveTo>
                    <a:pt x="2128" y="166302"/>
                  </a:moveTo>
                  <a:lnTo>
                    <a:pt x="2126" y="167572"/>
                  </a:lnTo>
                  <a:lnTo>
                    <a:pt x="8483" y="167573"/>
                  </a:lnTo>
                  <a:lnTo>
                    <a:pt x="8485" y="166429"/>
                  </a:lnTo>
                  <a:lnTo>
                    <a:pt x="1484223" y="166429"/>
                  </a:lnTo>
                  <a:lnTo>
                    <a:pt x="2128" y="166302"/>
                  </a:lnTo>
                  <a:close/>
                </a:path>
                <a:path w="1484630" h="1257300">
                  <a:moveTo>
                    <a:pt x="8491" y="163889"/>
                  </a:moveTo>
                  <a:lnTo>
                    <a:pt x="2133" y="163889"/>
                  </a:lnTo>
                  <a:lnTo>
                    <a:pt x="2128" y="166302"/>
                  </a:lnTo>
                  <a:lnTo>
                    <a:pt x="8485" y="166302"/>
                  </a:lnTo>
                  <a:lnTo>
                    <a:pt x="8491" y="163889"/>
                  </a:lnTo>
                  <a:close/>
                </a:path>
                <a:path w="1484630" h="1257300">
                  <a:moveTo>
                    <a:pt x="1484228" y="163889"/>
                  </a:moveTo>
                  <a:lnTo>
                    <a:pt x="1478047" y="163889"/>
                  </a:lnTo>
                  <a:lnTo>
                    <a:pt x="1478044" y="166302"/>
                  </a:lnTo>
                  <a:lnTo>
                    <a:pt x="1484223" y="166302"/>
                  </a:lnTo>
                  <a:lnTo>
                    <a:pt x="1484228" y="163889"/>
                  </a:lnTo>
                  <a:close/>
                </a:path>
                <a:path w="1484630" h="1257300">
                  <a:moveTo>
                    <a:pt x="2133" y="163762"/>
                  </a:moveTo>
                  <a:lnTo>
                    <a:pt x="2133" y="163889"/>
                  </a:lnTo>
                  <a:lnTo>
                    <a:pt x="2133" y="163762"/>
                  </a:lnTo>
                  <a:close/>
                </a:path>
                <a:path w="1484630" h="1257300">
                  <a:moveTo>
                    <a:pt x="8491" y="163763"/>
                  </a:moveTo>
                  <a:lnTo>
                    <a:pt x="1478047" y="163888"/>
                  </a:lnTo>
                  <a:lnTo>
                    <a:pt x="8491" y="163763"/>
                  </a:lnTo>
                  <a:close/>
                </a:path>
                <a:path w="1484630" h="1257300">
                  <a:moveTo>
                    <a:pt x="1484231" y="162619"/>
                  </a:moveTo>
                  <a:lnTo>
                    <a:pt x="1478048" y="162619"/>
                  </a:lnTo>
                  <a:lnTo>
                    <a:pt x="1478047" y="163888"/>
                  </a:lnTo>
                  <a:lnTo>
                    <a:pt x="1484228" y="163889"/>
                  </a:lnTo>
                  <a:lnTo>
                    <a:pt x="1484231" y="162619"/>
                  </a:lnTo>
                  <a:close/>
                </a:path>
                <a:path w="1484630" h="1257300">
                  <a:moveTo>
                    <a:pt x="8493" y="162619"/>
                  </a:moveTo>
                  <a:lnTo>
                    <a:pt x="2136" y="162619"/>
                  </a:lnTo>
                  <a:lnTo>
                    <a:pt x="2134" y="163762"/>
                  </a:lnTo>
                  <a:lnTo>
                    <a:pt x="8491" y="163763"/>
                  </a:lnTo>
                  <a:lnTo>
                    <a:pt x="8493" y="162619"/>
                  </a:lnTo>
                  <a:close/>
                </a:path>
                <a:path w="1484630" h="1257300">
                  <a:moveTo>
                    <a:pt x="8493" y="162492"/>
                  </a:moveTo>
                  <a:lnTo>
                    <a:pt x="8493" y="162619"/>
                  </a:lnTo>
                  <a:lnTo>
                    <a:pt x="1478048" y="162619"/>
                  </a:lnTo>
                  <a:lnTo>
                    <a:pt x="8493" y="162492"/>
                  </a:lnTo>
                  <a:close/>
                </a:path>
                <a:path w="1484630" h="1257300">
                  <a:moveTo>
                    <a:pt x="8522" y="148649"/>
                  </a:moveTo>
                  <a:lnTo>
                    <a:pt x="2164" y="148649"/>
                  </a:lnTo>
                  <a:lnTo>
                    <a:pt x="2136" y="162492"/>
                  </a:lnTo>
                  <a:lnTo>
                    <a:pt x="8493" y="162492"/>
                  </a:lnTo>
                  <a:lnTo>
                    <a:pt x="8522" y="148649"/>
                  </a:lnTo>
                  <a:close/>
                </a:path>
                <a:path w="1484630" h="1257300">
                  <a:moveTo>
                    <a:pt x="1484259" y="148649"/>
                  </a:moveTo>
                  <a:lnTo>
                    <a:pt x="1478062" y="148649"/>
                  </a:lnTo>
                  <a:lnTo>
                    <a:pt x="1478048" y="162492"/>
                  </a:lnTo>
                  <a:lnTo>
                    <a:pt x="1484231" y="162492"/>
                  </a:lnTo>
                  <a:lnTo>
                    <a:pt x="1484259" y="148649"/>
                  </a:lnTo>
                  <a:close/>
                </a:path>
                <a:path w="1484630" h="1257300">
                  <a:moveTo>
                    <a:pt x="8509" y="154872"/>
                  </a:moveTo>
                  <a:lnTo>
                    <a:pt x="1478056" y="154999"/>
                  </a:lnTo>
                  <a:lnTo>
                    <a:pt x="8509" y="154872"/>
                  </a:lnTo>
                  <a:close/>
                </a:path>
                <a:path w="1484630" h="1257300">
                  <a:moveTo>
                    <a:pt x="2164" y="148522"/>
                  </a:moveTo>
                  <a:close/>
                </a:path>
                <a:path w="1484630" h="1257300">
                  <a:moveTo>
                    <a:pt x="8522" y="148523"/>
                  </a:moveTo>
                  <a:lnTo>
                    <a:pt x="1478062" y="148648"/>
                  </a:lnTo>
                  <a:lnTo>
                    <a:pt x="8522" y="148523"/>
                  </a:lnTo>
                  <a:close/>
                </a:path>
                <a:path w="1484630" h="1257300">
                  <a:moveTo>
                    <a:pt x="1484262" y="147379"/>
                  </a:moveTo>
                  <a:lnTo>
                    <a:pt x="1478063" y="147379"/>
                  </a:lnTo>
                  <a:lnTo>
                    <a:pt x="1478062" y="148648"/>
                  </a:lnTo>
                  <a:lnTo>
                    <a:pt x="1484259" y="148649"/>
                  </a:lnTo>
                  <a:lnTo>
                    <a:pt x="1484262" y="147379"/>
                  </a:lnTo>
                  <a:close/>
                </a:path>
                <a:path w="1484630" h="1257300">
                  <a:moveTo>
                    <a:pt x="8524" y="147379"/>
                  </a:moveTo>
                  <a:lnTo>
                    <a:pt x="2167" y="147379"/>
                  </a:lnTo>
                  <a:lnTo>
                    <a:pt x="2164" y="148522"/>
                  </a:lnTo>
                  <a:lnTo>
                    <a:pt x="8522" y="148523"/>
                  </a:lnTo>
                  <a:lnTo>
                    <a:pt x="8524" y="147379"/>
                  </a:lnTo>
                  <a:close/>
                </a:path>
                <a:path w="1484630" h="1257300">
                  <a:moveTo>
                    <a:pt x="8415" y="200592"/>
                  </a:moveTo>
                  <a:lnTo>
                    <a:pt x="2059" y="200592"/>
                  </a:lnTo>
                  <a:lnTo>
                    <a:pt x="2051" y="204402"/>
                  </a:lnTo>
                  <a:lnTo>
                    <a:pt x="8408" y="204402"/>
                  </a:lnTo>
                  <a:lnTo>
                    <a:pt x="8415" y="200592"/>
                  </a:lnTo>
                  <a:close/>
                </a:path>
                <a:path w="1484630" h="1257300">
                  <a:moveTo>
                    <a:pt x="1484154" y="200592"/>
                  </a:moveTo>
                  <a:lnTo>
                    <a:pt x="1478009" y="200592"/>
                  </a:lnTo>
                  <a:lnTo>
                    <a:pt x="1478005" y="204402"/>
                  </a:lnTo>
                  <a:lnTo>
                    <a:pt x="1484146" y="204402"/>
                  </a:lnTo>
                  <a:lnTo>
                    <a:pt x="1484154" y="200592"/>
                  </a:lnTo>
                  <a:close/>
                </a:path>
                <a:path w="1484630" h="1257300">
                  <a:moveTo>
                    <a:pt x="8249" y="281999"/>
                  </a:moveTo>
                  <a:lnTo>
                    <a:pt x="1894" y="281999"/>
                  </a:lnTo>
                  <a:lnTo>
                    <a:pt x="1884" y="286952"/>
                  </a:lnTo>
                  <a:lnTo>
                    <a:pt x="8239" y="286952"/>
                  </a:lnTo>
                  <a:lnTo>
                    <a:pt x="8249" y="281999"/>
                  </a:lnTo>
                  <a:close/>
                </a:path>
                <a:path w="1484630" h="1257300">
                  <a:moveTo>
                    <a:pt x="1483989" y="281999"/>
                  </a:moveTo>
                  <a:lnTo>
                    <a:pt x="1477926" y="281999"/>
                  </a:lnTo>
                  <a:lnTo>
                    <a:pt x="1477921" y="286952"/>
                  </a:lnTo>
                  <a:lnTo>
                    <a:pt x="1483979" y="286952"/>
                  </a:lnTo>
                  <a:lnTo>
                    <a:pt x="1483989" y="281999"/>
                  </a:lnTo>
                  <a:close/>
                </a:path>
                <a:path w="1484630" h="1257300">
                  <a:moveTo>
                    <a:pt x="8250" y="281873"/>
                  </a:moveTo>
                  <a:lnTo>
                    <a:pt x="1477926" y="281999"/>
                  </a:lnTo>
                  <a:lnTo>
                    <a:pt x="8250" y="281873"/>
                  </a:lnTo>
                  <a:close/>
                </a:path>
                <a:path w="1484630" h="1257300">
                  <a:moveTo>
                    <a:pt x="1477936" y="271839"/>
                  </a:moveTo>
                  <a:lnTo>
                    <a:pt x="1477926" y="281999"/>
                  </a:lnTo>
                  <a:lnTo>
                    <a:pt x="1483989" y="281999"/>
                  </a:lnTo>
                  <a:lnTo>
                    <a:pt x="1484010" y="271839"/>
                  </a:lnTo>
                  <a:lnTo>
                    <a:pt x="1477936" y="271839"/>
                  </a:lnTo>
                  <a:close/>
                </a:path>
                <a:path w="1484630" h="1257300">
                  <a:moveTo>
                    <a:pt x="1915" y="271712"/>
                  </a:moveTo>
                  <a:lnTo>
                    <a:pt x="1894" y="281872"/>
                  </a:lnTo>
                  <a:lnTo>
                    <a:pt x="8250" y="281873"/>
                  </a:lnTo>
                  <a:lnTo>
                    <a:pt x="8255" y="279459"/>
                  </a:lnTo>
                  <a:lnTo>
                    <a:pt x="1477928" y="279459"/>
                  </a:lnTo>
                  <a:lnTo>
                    <a:pt x="8255" y="279332"/>
                  </a:lnTo>
                  <a:lnTo>
                    <a:pt x="8270" y="271713"/>
                  </a:lnTo>
                  <a:lnTo>
                    <a:pt x="1915" y="271712"/>
                  </a:lnTo>
                  <a:close/>
                </a:path>
                <a:path w="1484630" h="1257300">
                  <a:moveTo>
                    <a:pt x="1484030" y="261552"/>
                  </a:moveTo>
                  <a:lnTo>
                    <a:pt x="1477947" y="261553"/>
                  </a:lnTo>
                  <a:lnTo>
                    <a:pt x="1477936" y="271839"/>
                  </a:lnTo>
                  <a:lnTo>
                    <a:pt x="1484010" y="271839"/>
                  </a:lnTo>
                  <a:lnTo>
                    <a:pt x="1484030" y="261552"/>
                  </a:lnTo>
                  <a:close/>
                </a:path>
                <a:path w="1484630" h="1257300">
                  <a:moveTo>
                    <a:pt x="8291" y="261678"/>
                  </a:moveTo>
                  <a:lnTo>
                    <a:pt x="1935" y="261679"/>
                  </a:lnTo>
                  <a:lnTo>
                    <a:pt x="1915" y="271712"/>
                  </a:lnTo>
                  <a:lnTo>
                    <a:pt x="8270" y="271713"/>
                  </a:lnTo>
                  <a:lnTo>
                    <a:pt x="8291" y="261678"/>
                  </a:lnTo>
                  <a:close/>
                </a:path>
                <a:path w="1484630" h="1257300">
                  <a:moveTo>
                    <a:pt x="8304" y="255329"/>
                  </a:moveTo>
                  <a:lnTo>
                    <a:pt x="1948" y="255329"/>
                  </a:lnTo>
                  <a:lnTo>
                    <a:pt x="1935" y="261679"/>
                  </a:lnTo>
                  <a:lnTo>
                    <a:pt x="8291" y="261678"/>
                  </a:lnTo>
                  <a:lnTo>
                    <a:pt x="8304" y="255329"/>
                  </a:lnTo>
                  <a:close/>
                </a:path>
                <a:path w="1484630" h="1257300">
                  <a:moveTo>
                    <a:pt x="1484043" y="255329"/>
                  </a:moveTo>
                  <a:lnTo>
                    <a:pt x="1477953" y="255329"/>
                  </a:lnTo>
                  <a:lnTo>
                    <a:pt x="1477947" y="261553"/>
                  </a:lnTo>
                  <a:lnTo>
                    <a:pt x="1484030" y="261552"/>
                  </a:lnTo>
                  <a:lnTo>
                    <a:pt x="1484043" y="255329"/>
                  </a:lnTo>
                  <a:close/>
                </a:path>
                <a:path w="1484630" h="1257300">
                  <a:moveTo>
                    <a:pt x="8314" y="250249"/>
                  </a:moveTo>
                  <a:lnTo>
                    <a:pt x="1958" y="250249"/>
                  </a:lnTo>
                  <a:lnTo>
                    <a:pt x="1948" y="255329"/>
                  </a:lnTo>
                  <a:lnTo>
                    <a:pt x="8304" y="255328"/>
                  </a:lnTo>
                  <a:lnTo>
                    <a:pt x="8314" y="250249"/>
                  </a:lnTo>
                  <a:close/>
                </a:path>
                <a:path w="1484630" h="1257300">
                  <a:moveTo>
                    <a:pt x="1484054" y="250249"/>
                  </a:moveTo>
                  <a:lnTo>
                    <a:pt x="1477958" y="250249"/>
                  </a:lnTo>
                  <a:lnTo>
                    <a:pt x="1477953" y="255202"/>
                  </a:lnTo>
                  <a:lnTo>
                    <a:pt x="758792" y="255264"/>
                  </a:lnTo>
                  <a:lnTo>
                    <a:pt x="1484043" y="255202"/>
                  </a:lnTo>
                  <a:lnTo>
                    <a:pt x="1484054" y="250249"/>
                  </a:lnTo>
                  <a:close/>
                </a:path>
                <a:path w="1484630" h="1257300">
                  <a:moveTo>
                    <a:pt x="1958" y="250122"/>
                  </a:moveTo>
                  <a:lnTo>
                    <a:pt x="1958" y="250249"/>
                  </a:lnTo>
                  <a:lnTo>
                    <a:pt x="1958" y="250122"/>
                  </a:lnTo>
                  <a:close/>
                </a:path>
                <a:path w="1484630" h="1257300">
                  <a:moveTo>
                    <a:pt x="8314" y="250123"/>
                  </a:moveTo>
                  <a:lnTo>
                    <a:pt x="1477958" y="250249"/>
                  </a:lnTo>
                  <a:lnTo>
                    <a:pt x="8314" y="250123"/>
                  </a:lnTo>
                  <a:close/>
                </a:path>
                <a:path w="1484630" h="1257300">
                  <a:moveTo>
                    <a:pt x="1484064" y="245169"/>
                  </a:moveTo>
                  <a:lnTo>
                    <a:pt x="1477963" y="245169"/>
                  </a:lnTo>
                  <a:lnTo>
                    <a:pt x="1477958" y="250249"/>
                  </a:lnTo>
                  <a:lnTo>
                    <a:pt x="1484054" y="250249"/>
                  </a:lnTo>
                  <a:lnTo>
                    <a:pt x="1484064" y="245169"/>
                  </a:lnTo>
                  <a:close/>
                </a:path>
                <a:path w="1484630" h="1257300">
                  <a:moveTo>
                    <a:pt x="8325" y="245169"/>
                  </a:moveTo>
                  <a:lnTo>
                    <a:pt x="1969" y="245169"/>
                  </a:lnTo>
                  <a:lnTo>
                    <a:pt x="1959" y="250122"/>
                  </a:lnTo>
                  <a:lnTo>
                    <a:pt x="8314" y="250123"/>
                  </a:lnTo>
                  <a:lnTo>
                    <a:pt x="8325" y="245169"/>
                  </a:lnTo>
                  <a:close/>
                </a:path>
                <a:path w="1484630" h="1257300">
                  <a:moveTo>
                    <a:pt x="8325" y="245043"/>
                  </a:moveTo>
                  <a:lnTo>
                    <a:pt x="1477963" y="245169"/>
                  </a:lnTo>
                  <a:lnTo>
                    <a:pt x="8325" y="245043"/>
                  </a:lnTo>
                  <a:close/>
                </a:path>
                <a:path w="1484630" h="1257300">
                  <a:moveTo>
                    <a:pt x="1484074" y="240089"/>
                  </a:moveTo>
                  <a:lnTo>
                    <a:pt x="1477969" y="240089"/>
                  </a:lnTo>
                  <a:lnTo>
                    <a:pt x="1477963" y="245169"/>
                  </a:lnTo>
                  <a:lnTo>
                    <a:pt x="1484064" y="245169"/>
                  </a:lnTo>
                  <a:lnTo>
                    <a:pt x="1484074" y="240089"/>
                  </a:lnTo>
                  <a:close/>
                </a:path>
                <a:path w="1484630" h="1257300">
                  <a:moveTo>
                    <a:pt x="8335" y="240089"/>
                  </a:moveTo>
                  <a:lnTo>
                    <a:pt x="1979" y="240089"/>
                  </a:lnTo>
                  <a:lnTo>
                    <a:pt x="1969" y="245042"/>
                  </a:lnTo>
                  <a:lnTo>
                    <a:pt x="8325" y="245043"/>
                  </a:lnTo>
                  <a:lnTo>
                    <a:pt x="8335" y="240089"/>
                  </a:lnTo>
                  <a:close/>
                </a:path>
                <a:path w="1484630" h="1257300">
                  <a:moveTo>
                    <a:pt x="1979" y="239962"/>
                  </a:moveTo>
                  <a:lnTo>
                    <a:pt x="1979" y="240089"/>
                  </a:lnTo>
                  <a:lnTo>
                    <a:pt x="1979" y="239962"/>
                  </a:lnTo>
                  <a:close/>
                </a:path>
                <a:path w="1484630" h="1257300">
                  <a:moveTo>
                    <a:pt x="8335" y="239963"/>
                  </a:moveTo>
                  <a:lnTo>
                    <a:pt x="1477969" y="240089"/>
                  </a:lnTo>
                  <a:lnTo>
                    <a:pt x="8335" y="239963"/>
                  </a:lnTo>
                  <a:close/>
                </a:path>
                <a:path w="1484630" h="1257300">
                  <a:moveTo>
                    <a:pt x="1484146" y="204529"/>
                  </a:moveTo>
                  <a:lnTo>
                    <a:pt x="1478005" y="204529"/>
                  </a:lnTo>
                  <a:lnTo>
                    <a:pt x="1477969" y="240089"/>
                  </a:lnTo>
                  <a:lnTo>
                    <a:pt x="1484074" y="240089"/>
                  </a:lnTo>
                  <a:lnTo>
                    <a:pt x="1484146" y="204529"/>
                  </a:lnTo>
                  <a:close/>
                </a:path>
                <a:path w="1484630" h="1257300">
                  <a:moveTo>
                    <a:pt x="8408" y="204529"/>
                  </a:moveTo>
                  <a:lnTo>
                    <a:pt x="2051" y="204529"/>
                  </a:lnTo>
                  <a:lnTo>
                    <a:pt x="1979" y="239962"/>
                  </a:lnTo>
                  <a:lnTo>
                    <a:pt x="8335" y="239963"/>
                  </a:lnTo>
                  <a:lnTo>
                    <a:pt x="8358" y="228659"/>
                  </a:lnTo>
                  <a:lnTo>
                    <a:pt x="1477980" y="228659"/>
                  </a:lnTo>
                  <a:lnTo>
                    <a:pt x="8358" y="228532"/>
                  </a:lnTo>
                  <a:lnTo>
                    <a:pt x="8364" y="226119"/>
                  </a:lnTo>
                  <a:lnTo>
                    <a:pt x="1477983" y="226119"/>
                  </a:lnTo>
                  <a:lnTo>
                    <a:pt x="8364" y="225992"/>
                  </a:lnTo>
                  <a:lnTo>
                    <a:pt x="8408" y="204529"/>
                  </a:lnTo>
                  <a:close/>
                </a:path>
                <a:path w="1484630" h="1257300">
                  <a:moveTo>
                    <a:pt x="8374" y="220912"/>
                  </a:moveTo>
                  <a:lnTo>
                    <a:pt x="1477988" y="221039"/>
                  </a:lnTo>
                  <a:lnTo>
                    <a:pt x="8374" y="220912"/>
                  </a:lnTo>
                  <a:close/>
                </a:path>
                <a:path w="1484630" h="1257300">
                  <a:moveTo>
                    <a:pt x="8070" y="369629"/>
                  </a:moveTo>
                  <a:lnTo>
                    <a:pt x="1717" y="369629"/>
                  </a:lnTo>
                  <a:lnTo>
                    <a:pt x="1699" y="378392"/>
                  </a:lnTo>
                  <a:lnTo>
                    <a:pt x="8052" y="378392"/>
                  </a:lnTo>
                  <a:lnTo>
                    <a:pt x="8070" y="369629"/>
                  </a:lnTo>
                  <a:close/>
                </a:path>
                <a:path w="1484630" h="1257300">
                  <a:moveTo>
                    <a:pt x="1483812" y="369629"/>
                  </a:moveTo>
                  <a:lnTo>
                    <a:pt x="1477836" y="369629"/>
                  </a:lnTo>
                  <a:lnTo>
                    <a:pt x="1477827" y="378392"/>
                  </a:lnTo>
                  <a:lnTo>
                    <a:pt x="1483794" y="378392"/>
                  </a:lnTo>
                  <a:lnTo>
                    <a:pt x="1483812" y="369629"/>
                  </a:lnTo>
                  <a:close/>
                </a:path>
                <a:path w="1484630" h="1257300">
                  <a:moveTo>
                    <a:pt x="8081" y="364549"/>
                  </a:moveTo>
                  <a:lnTo>
                    <a:pt x="1727" y="364549"/>
                  </a:lnTo>
                  <a:lnTo>
                    <a:pt x="1717" y="369629"/>
                  </a:lnTo>
                  <a:lnTo>
                    <a:pt x="8070" y="369628"/>
                  </a:lnTo>
                  <a:lnTo>
                    <a:pt x="8081" y="364549"/>
                  </a:lnTo>
                  <a:close/>
                </a:path>
                <a:path w="1484630" h="1257300">
                  <a:moveTo>
                    <a:pt x="742859" y="369566"/>
                  </a:moveTo>
                  <a:lnTo>
                    <a:pt x="8070" y="369629"/>
                  </a:lnTo>
                  <a:lnTo>
                    <a:pt x="1477836" y="369629"/>
                  </a:lnTo>
                  <a:lnTo>
                    <a:pt x="742859" y="369566"/>
                  </a:lnTo>
                  <a:close/>
                </a:path>
                <a:path w="1484630" h="1257300">
                  <a:moveTo>
                    <a:pt x="1483822" y="364549"/>
                  </a:moveTo>
                  <a:lnTo>
                    <a:pt x="1477841" y="364549"/>
                  </a:lnTo>
                  <a:lnTo>
                    <a:pt x="1477836" y="369502"/>
                  </a:lnTo>
                  <a:lnTo>
                    <a:pt x="742859" y="369566"/>
                  </a:lnTo>
                  <a:lnTo>
                    <a:pt x="1483812" y="369502"/>
                  </a:lnTo>
                  <a:lnTo>
                    <a:pt x="1483822" y="364549"/>
                  </a:lnTo>
                  <a:close/>
                </a:path>
                <a:path w="1484630" h="1257300">
                  <a:moveTo>
                    <a:pt x="8081" y="364423"/>
                  </a:moveTo>
                  <a:lnTo>
                    <a:pt x="1477841" y="364549"/>
                  </a:lnTo>
                  <a:lnTo>
                    <a:pt x="8081" y="364423"/>
                  </a:lnTo>
                  <a:close/>
                </a:path>
                <a:path w="1484630" h="1257300">
                  <a:moveTo>
                    <a:pt x="1483843" y="354389"/>
                  </a:moveTo>
                  <a:lnTo>
                    <a:pt x="1477852" y="354389"/>
                  </a:lnTo>
                  <a:lnTo>
                    <a:pt x="1477841" y="364549"/>
                  </a:lnTo>
                  <a:lnTo>
                    <a:pt x="1483822" y="364549"/>
                  </a:lnTo>
                  <a:lnTo>
                    <a:pt x="1483843" y="354389"/>
                  </a:lnTo>
                  <a:close/>
                </a:path>
                <a:path w="1484630" h="1257300">
                  <a:moveTo>
                    <a:pt x="8101" y="354389"/>
                  </a:moveTo>
                  <a:lnTo>
                    <a:pt x="1748" y="354389"/>
                  </a:lnTo>
                  <a:lnTo>
                    <a:pt x="1727" y="364422"/>
                  </a:lnTo>
                  <a:lnTo>
                    <a:pt x="8081" y="364423"/>
                  </a:lnTo>
                  <a:lnTo>
                    <a:pt x="8101" y="354389"/>
                  </a:lnTo>
                  <a:close/>
                </a:path>
                <a:path w="1484630" h="1257300">
                  <a:moveTo>
                    <a:pt x="8102" y="354263"/>
                  </a:moveTo>
                  <a:lnTo>
                    <a:pt x="1477852" y="354389"/>
                  </a:lnTo>
                  <a:lnTo>
                    <a:pt x="8102" y="354263"/>
                  </a:lnTo>
                  <a:close/>
                </a:path>
                <a:path w="1484630" h="1257300">
                  <a:moveTo>
                    <a:pt x="1483853" y="349309"/>
                  </a:moveTo>
                  <a:lnTo>
                    <a:pt x="1477857" y="349309"/>
                  </a:lnTo>
                  <a:lnTo>
                    <a:pt x="1477852" y="354389"/>
                  </a:lnTo>
                  <a:lnTo>
                    <a:pt x="1483843" y="354389"/>
                  </a:lnTo>
                  <a:lnTo>
                    <a:pt x="1483853" y="349309"/>
                  </a:lnTo>
                  <a:close/>
                </a:path>
                <a:path w="1484630" h="1257300">
                  <a:moveTo>
                    <a:pt x="8112" y="349309"/>
                  </a:moveTo>
                  <a:lnTo>
                    <a:pt x="1758" y="349309"/>
                  </a:lnTo>
                  <a:lnTo>
                    <a:pt x="1748" y="354262"/>
                  </a:lnTo>
                  <a:lnTo>
                    <a:pt x="8102" y="354263"/>
                  </a:lnTo>
                  <a:lnTo>
                    <a:pt x="8112" y="349309"/>
                  </a:lnTo>
                  <a:close/>
                </a:path>
                <a:path w="1484630" h="1257300">
                  <a:moveTo>
                    <a:pt x="1483897" y="327592"/>
                  </a:moveTo>
                  <a:lnTo>
                    <a:pt x="1477879" y="327593"/>
                  </a:lnTo>
                  <a:lnTo>
                    <a:pt x="1477857" y="349309"/>
                  </a:lnTo>
                  <a:lnTo>
                    <a:pt x="1483853" y="349309"/>
                  </a:lnTo>
                  <a:lnTo>
                    <a:pt x="1483897" y="327592"/>
                  </a:lnTo>
                  <a:close/>
                </a:path>
                <a:path w="1484630" h="1257300">
                  <a:moveTo>
                    <a:pt x="8156" y="327718"/>
                  </a:moveTo>
                  <a:lnTo>
                    <a:pt x="1802" y="327719"/>
                  </a:lnTo>
                  <a:lnTo>
                    <a:pt x="1758" y="349182"/>
                  </a:lnTo>
                  <a:lnTo>
                    <a:pt x="764269" y="349247"/>
                  </a:lnTo>
                  <a:lnTo>
                    <a:pt x="8112" y="349182"/>
                  </a:lnTo>
                  <a:lnTo>
                    <a:pt x="8156" y="327718"/>
                  </a:lnTo>
                  <a:close/>
                </a:path>
                <a:path w="1484630" h="1257300">
                  <a:moveTo>
                    <a:pt x="8146" y="332672"/>
                  </a:moveTo>
                  <a:lnTo>
                    <a:pt x="1477874" y="332799"/>
                  </a:lnTo>
                  <a:lnTo>
                    <a:pt x="8146" y="332672"/>
                  </a:lnTo>
                  <a:close/>
                </a:path>
                <a:path w="1484630" h="1257300">
                  <a:moveTo>
                    <a:pt x="1477879" y="327592"/>
                  </a:moveTo>
                  <a:lnTo>
                    <a:pt x="8156" y="327592"/>
                  </a:lnTo>
                  <a:lnTo>
                    <a:pt x="1477879" y="327592"/>
                  </a:lnTo>
                  <a:close/>
                </a:path>
                <a:path w="1484630" h="1257300">
                  <a:moveTo>
                    <a:pt x="8208" y="302318"/>
                  </a:moveTo>
                  <a:lnTo>
                    <a:pt x="1853" y="302319"/>
                  </a:lnTo>
                  <a:lnTo>
                    <a:pt x="1802" y="327592"/>
                  </a:lnTo>
                  <a:lnTo>
                    <a:pt x="8156" y="327592"/>
                  </a:lnTo>
                  <a:lnTo>
                    <a:pt x="8208" y="302318"/>
                  </a:lnTo>
                  <a:close/>
                </a:path>
                <a:path w="1484630" h="1257300">
                  <a:moveTo>
                    <a:pt x="1483948" y="302192"/>
                  </a:moveTo>
                  <a:lnTo>
                    <a:pt x="1477905" y="302193"/>
                  </a:lnTo>
                  <a:lnTo>
                    <a:pt x="1477879" y="327592"/>
                  </a:lnTo>
                  <a:lnTo>
                    <a:pt x="1483897" y="327592"/>
                  </a:lnTo>
                  <a:lnTo>
                    <a:pt x="1483948" y="302192"/>
                  </a:lnTo>
                  <a:close/>
                </a:path>
                <a:path w="1484630" h="1257300">
                  <a:moveTo>
                    <a:pt x="1477905" y="302192"/>
                  </a:moveTo>
                  <a:lnTo>
                    <a:pt x="8208" y="302192"/>
                  </a:lnTo>
                  <a:lnTo>
                    <a:pt x="1477905" y="302192"/>
                  </a:lnTo>
                  <a:close/>
                </a:path>
                <a:path w="1484630" h="1257300">
                  <a:moveTo>
                    <a:pt x="8226" y="293428"/>
                  </a:moveTo>
                  <a:lnTo>
                    <a:pt x="1871" y="293429"/>
                  </a:lnTo>
                  <a:lnTo>
                    <a:pt x="1853" y="302192"/>
                  </a:lnTo>
                  <a:lnTo>
                    <a:pt x="8208" y="302192"/>
                  </a:lnTo>
                  <a:lnTo>
                    <a:pt x="8226" y="293428"/>
                  </a:lnTo>
                  <a:close/>
                </a:path>
                <a:path w="1484630" h="1257300">
                  <a:moveTo>
                    <a:pt x="1483966" y="293302"/>
                  </a:moveTo>
                  <a:lnTo>
                    <a:pt x="1477914" y="293303"/>
                  </a:lnTo>
                  <a:lnTo>
                    <a:pt x="1477905" y="302192"/>
                  </a:lnTo>
                  <a:lnTo>
                    <a:pt x="1483948" y="302192"/>
                  </a:lnTo>
                  <a:lnTo>
                    <a:pt x="1483966" y="293302"/>
                  </a:lnTo>
                  <a:close/>
                </a:path>
                <a:path w="1484630" h="1257300">
                  <a:moveTo>
                    <a:pt x="8239" y="287079"/>
                  </a:moveTo>
                  <a:lnTo>
                    <a:pt x="1884" y="287079"/>
                  </a:lnTo>
                  <a:lnTo>
                    <a:pt x="1871" y="293302"/>
                  </a:lnTo>
                  <a:lnTo>
                    <a:pt x="8226" y="293302"/>
                  </a:lnTo>
                  <a:lnTo>
                    <a:pt x="8239" y="287079"/>
                  </a:lnTo>
                  <a:close/>
                </a:path>
                <a:path w="1484630" h="1257300">
                  <a:moveTo>
                    <a:pt x="1483979" y="287079"/>
                  </a:moveTo>
                  <a:lnTo>
                    <a:pt x="1477921" y="287079"/>
                  </a:lnTo>
                  <a:lnTo>
                    <a:pt x="1477914" y="293302"/>
                  </a:lnTo>
                  <a:lnTo>
                    <a:pt x="1483966" y="293302"/>
                  </a:lnTo>
                  <a:lnTo>
                    <a:pt x="1483979" y="287079"/>
                  </a:lnTo>
                  <a:close/>
                </a:path>
                <a:path w="1484630" h="1257300">
                  <a:moveTo>
                    <a:pt x="8052" y="378392"/>
                  </a:moveTo>
                  <a:lnTo>
                    <a:pt x="1699" y="378392"/>
                  </a:lnTo>
                  <a:lnTo>
                    <a:pt x="1537" y="458402"/>
                  </a:lnTo>
                  <a:lnTo>
                    <a:pt x="7889" y="458402"/>
                  </a:lnTo>
                  <a:lnTo>
                    <a:pt x="8052" y="378392"/>
                  </a:lnTo>
                  <a:close/>
                </a:path>
                <a:path w="1484630" h="1257300">
                  <a:moveTo>
                    <a:pt x="1483794" y="378392"/>
                  </a:moveTo>
                  <a:lnTo>
                    <a:pt x="1477827" y="378392"/>
                  </a:lnTo>
                  <a:lnTo>
                    <a:pt x="1477745" y="458402"/>
                  </a:lnTo>
                  <a:lnTo>
                    <a:pt x="1483632" y="458402"/>
                  </a:lnTo>
                  <a:lnTo>
                    <a:pt x="1483794" y="378392"/>
                  </a:lnTo>
                  <a:close/>
                </a:path>
                <a:path w="1484630" h="1257300">
                  <a:moveTo>
                    <a:pt x="7889" y="458402"/>
                  </a:moveTo>
                  <a:lnTo>
                    <a:pt x="1537" y="458402"/>
                  </a:lnTo>
                  <a:lnTo>
                    <a:pt x="1403" y="524442"/>
                  </a:lnTo>
                  <a:lnTo>
                    <a:pt x="7754" y="524442"/>
                  </a:lnTo>
                  <a:lnTo>
                    <a:pt x="7889" y="458402"/>
                  </a:lnTo>
                  <a:close/>
                </a:path>
                <a:path w="1484630" h="1257300">
                  <a:moveTo>
                    <a:pt x="1483632" y="458402"/>
                  </a:moveTo>
                  <a:lnTo>
                    <a:pt x="1477745" y="458402"/>
                  </a:lnTo>
                  <a:lnTo>
                    <a:pt x="1477678" y="524442"/>
                  </a:lnTo>
                  <a:lnTo>
                    <a:pt x="1483498" y="524442"/>
                  </a:lnTo>
                  <a:lnTo>
                    <a:pt x="1483632" y="458402"/>
                  </a:lnTo>
                  <a:close/>
                </a:path>
                <a:path w="1484630" h="1257300">
                  <a:moveTo>
                    <a:pt x="7754" y="524442"/>
                  </a:moveTo>
                  <a:lnTo>
                    <a:pt x="1403" y="524442"/>
                  </a:lnTo>
                  <a:lnTo>
                    <a:pt x="1357" y="547302"/>
                  </a:lnTo>
                  <a:lnTo>
                    <a:pt x="7707" y="547302"/>
                  </a:lnTo>
                  <a:lnTo>
                    <a:pt x="7754" y="524442"/>
                  </a:lnTo>
                  <a:close/>
                </a:path>
                <a:path w="1484630" h="1257300">
                  <a:moveTo>
                    <a:pt x="1483498" y="524442"/>
                  </a:moveTo>
                  <a:lnTo>
                    <a:pt x="1477678" y="524442"/>
                  </a:lnTo>
                  <a:lnTo>
                    <a:pt x="1477654" y="547302"/>
                  </a:lnTo>
                  <a:lnTo>
                    <a:pt x="1483452" y="547302"/>
                  </a:lnTo>
                  <a:lnTo>
                    <a:pt x="1483498" y="524442"/>
                  </a:lnTo>
                  <a:close/>
                </a:path>
                <a:path w="1484630" h="1257300">
                  <a:moveTo>
                    <a:pt x="7707" y="547302"/>
                  </a:moveTo>
                  <a:lnTo>
                    <a:pt x="1357" y="547302"/>
                  </a:lnTo>
                  <a:lnTo>
                    <a:pt x="868" y="788602"/>
                  </a:lnTo>
                  <a:lnTo>
                    <a:pt x="7214" y="788602"/>
                  </a:lnTo>
                  <a:lnTo>
                    <a:pt x="7707" y="547302"/>
                  </a:lnTo>
                  <a:close/>
                </a:path>
                <a:path w="1484630" h="1257300">
                  <a:moveTo>
                    <a:pt x="1483452" y="547302"/>
                  </a:moveTo>
                  <a:lnTo>
                    <a:pt x="1477654" y="547302"/>
                  </a:lnTo>
                  <a:lnTo>
                    <a:pt x="1477408" y="788602"/>
                  </a:lnTo>
                  <a:lnTo>
                    <a:pt x="1482964" y="788602"/>
                  </a:lnTo>
                  <a:lnTo>
                    <a:pt x="1483452" y="547302"/>
                  </a:lnTo>
                  <a:close/>
                </a:path>
                <a:path w="1484630" h="1257300">
                  <a:moveTo>
                    <a:pt x="7214" y="788602"/>
                  </a:moveTo>
                  <a:lnTo>
                    <a:pt x="868" y="788602"/>
                  </a:lnTo>
                  <a:lnTo>
                    <a:pt x="838" y="803842"/>
                  </a:lnTo>
                  <a:lnTo>
                    <a:pt x="7183" y="803842"/>
                  </a:lnTo>
                  <a:lnTo>
                    <a:pt x="7214" y="788602"/>
                  </a:lnTo>
                  <a:close/>
                </a:path>
                <a:path w="1484630" h="1257300">
                  <a:moveTo>
                    <a:pt x="1482964" y="788602"/>
                  </a:moveTo>
                  <a:lnTo>
                    <a:pt x="1477408" y="788602"/>
                  </a:lnTo>
                  <a:lnTo>
                    <a:pt x="1477392" y="803842"/>
                  </a:lnTo>
                  <a:lnTo>
                    <a:pt x="1482933" y="803842"/>
                  </a:lnTo>
                  <a:lnTo>
                    <a:pt x="1482964" y="788602"/>
                  </a:lnTo>
                  <a:close/>
                </a:path>
                <a:path w="1484630" h="1257300">
                  <a:moveTo>
                    <a:pt x="7183" y="803842"/>
                  </a:moveTo>
                  <a:lnTo>
                    <a:pt x="838" y="803842"/>
                  </a:lnTo>
                  <a:lnTo>
                    <a:pt x="778" y="833052"/>
                  </a:lnTo>
                  <a:lnTo>
                    <a:pt x="7123" y="833052"/>
                  </a:lnTo>
                  <a:lnTo>
                    <a:pt x="7183" y="803842"/>
                  </a:lnTo>
                  <a:close/>
                </a:path>
                <a:path w="1484630" h="1257300">
                  <a:moveTo>
                    <a:pt x="1482933" y="803842"/>
                  </a:moveTo>
                  <a:lnTo>
                    <a:pt x="1477392" y="803842"/>
                  </a:lnTo>
                  <a:lnTo>
                    <a:pt x="1477362" y="833052"/>
                  </a:lnTo>
                  <a:lnTo>
                    <a:pt x="1482874" y="833052"/>
                  </a:lnTo>
                  <a:lnTo>
                    <a:pt x="1482933" y="803842"/>
                  </a:lnTo>
                  <a:close/>
                </a:path>
                <a:path w="1484630" h="1257300">
                  <a:moveTo>
                    <a:pt x="545" y="948622"/>
                  </a:moveTo>
                  <a:lnTo>
                    <a:pt x="496" y="972752"/>
                  </a:lnTo>
                  <a:lnTo>
                    <a:pt x="6838" y="972752"/>
                  </a:lnTo>
                  <a:lnTo>
                    <a:pt x="6887" y="948627"/>
                  </a:lnTo>
                  <a:lnTo>
                    <a:pt x="545" y="948622"/>
                  </a:lnTo>
                  <a:close/>
                </a:path>
                <a:path w="1484630" h="1257300">
                  <a:moveTo>
                    <a:pt x="1477243" y="949887"/>
                  </a:moveTo>
                  <a:lnTo>
                    <a:pt x="1477219" y="972752"/>
                  </a:lnTo>
                  <a:lnTo>
                    <a:pt x="1482591" y="972752"/>
                  </a:lnTo>
                  <a:lnTo>
                    <a:pt x="1482640" y="949892"/>
                  </a:lnTo>
                  <a:lnTo>
                    <a:pt x="1477243" y="949887"/>
                  </a:lnTo>
                  <a:close/>
                </a:path>
                <a:path w="1484630" h="1257300">
                  <a:moveTo>
                    <a:pt x="1477273" y="920677"/>
                  </a:moveTo>
                  <a:lnTo>
                    <a:pt x="1477243" y="949887"/>
                  </a:lnTo>
                  <a:lnTo>
                    <a:pt x="1482640" y="949892"/>
                  </a:lnTo>
                  <a:lnTo>
                    <a:pt x="1482696" y="920682"/>
                  </a:lnTo>
                  <a:lnTo>
                    <a:pt x="1477273" y="920677"/>
                  </a:lnTo>
                  <a:close/>
                </a:path>
                <a:path w="1484630" h="1257300">
                  <a:moveTo>
                    <a:pt x="604" y="919412"/>
                  </a:moveTo>
                  <a:lnTo>
                    <a:pt x="545" y="948622"/>
                  </a:lnTo>
                  <a:lnTo>
                    <a:pt x="6887" y="948627"/>
                  </a:lnTo>
                  <a:lnTo>
                    <a:pt x="6947" y="919417"/>
                  </a:lnTo>
                  <a:lnTo>
                    <a:pt x="604" y="919412"/>
                  </a:lnTo>
                  <a:close/>
                </a:path>
                <a:path w="1484630" h="1257300">
                  <a:moveTo>
                    <a:pt x="1477297" y="896547"/>
                  </a:moveTo>
                  <a:lnTo>
                    <a:pt x="1477274" y="919412"/>
                  </a:lnTo>
                  <a:lnTo>
                    <a:pt x="1482699" y="919412"/>
                  </a:lnTo>
                  <a:lnTo>
                    <a:pt x="1482699" y="920682"/>
                  </a:lnTo>
                  <a:lnTo>
                    <a:pt x="1482745" y="896552"/>
                  </a:lnTo>
                  <a:lnTo>
                    <a:pt x="1477297" y="896547"/>
                  </a:lnTo>
                  <a:close/>
                </a:path>
                <a:path w="1484630" h="1257300">
                  <a:moveTo>
                    <a:pt x="1477274" y="919412"/>
                  </a:moveTo>
                  <a:lnTo>
                    <a:pt x="6947" y="919417"/>
                  </a:lnTo>
                  <a:lnTo>
                    <a:pt x="1477273" y="920677"/>
                  </a:lnTo>
                  <a:lnTo>
                    <a:pt x="1477274" y="919412"/>
                  </a:lnTo>
                  <a:close/>
                </a:path>
                <a:path w="1484630" h="1257300">
                  <a:moveTo>
                    <a:pt x="652" y="895282"/>
                  </a:moveTo>
                  <a:lnTo>
                    <a:pt x="604" y="919412"/>
                  </a:lnTo>
                  <a:lnTo>
                    <a:pt x="6947" y="919412"/>
                  </a:lnTo>
                  <a:lnTo>
                    <a:pt x="6996" y="895287"/>
                  </a:lnTo>
                  <a:lnTo>
                    <a:pt x="652" y="895282"/>
                  </a:lnTo>
                  <a:close/>
                </a:path>
                <a:path w="1484630" h="1257300">
                  <a:moveTo>
                    <a:pt x="1477288" y="905442"/>
                  </a:moveTo>
                  <a:close/>
                </a:path>
                <a:path w="1484630" h="1257300">
                  <a:moveTo>
                    <a:pt x="1477289" y="904172"/>
                  </a:moveTo>
                  <a:lnTo>
                    <a:pt x="6978" y="904172"/>
                  </a:lnTo>
                  <a:lnTo>
                    <a:pt x="1477288" y="905442"/>
                  </a:lnTo>
                  <a:lnTo>
                    <a:pt x="1477289" y="904172"/>
                  </a:lnTo>
                  <a:close/>
                </a:path>
                <a:path w="1484630" h="1257300">
                  <a:moveTo>
                    <a:pt x="1477301" y="892737"/>
                  </a:moveTo>
                  <a:lnTo>
                    <a:pt x="1477299" y="895282"/>
                  </a:lnTo>
                  <a:lnTo>
                    <a:pt x="1482748" y="895282"/>
                  </a:lnTo>
                  <a:lnTo>
                    <a:pt x="1482748" y="896552"/>
                  </a:lnTo>
                  <a:lnTo>
                    <a:pt x="1482755" y="892742"/>
                  </a:lnTo>
                  <a:lnTo>
                    <a:pt x="1477301" y="892737"/>
                  </a:lnTo>
                  <a:close/>
                </a:path>
                <a:path w="1484630" h="1257300">
                  <a:moveTo>
                    <a:pt x="1477299" y="895282"/>
                  </a:moveTo>
                  <a:lnTo>
                    <a:pt x="6996" y="895287"/>
                  </a:lnTo>
                  <a:lnTo>
                    <a:pt x="1477297" y="896547"/>
                  </a:lnTo>
                  <a:lnTo>
                    <a:pt x="1477299" y="895282"/>
                  </a:lnTo>
                  <a:close/>
                </a:path>
                <a:path w="1484630" h="1257300">
                  <a:moveTo>
                    <a:pt x="660" y="891472"/>
                  </a:moveTo>
                  <a:lnTo>
                    <a:pt x="652" y="895282"/>
                  </a:lnTo>
                  <a:lnTo>
                    <a:pt x="6996" y="895282"/>
                  </a:lnTo>
                  <a:lnTo>
                    <a:pt x="7004" y="891477"/>
                  </a:lnTo>
                  <a:lnTo>
                    <a:pt x="660" y="891472"/>
                  </a:lnTo>
                  <a:close/>
                </a:path>
                <a:path w="1484630" h="1257300">
                  <a:moveTo>
                    <a:pt x="1477302" y="891472"/>
                  </a:moveTo>
                  <a:lnTo>
                    <a:pt x="7004" y="891477"/>
                  </a:lnTo>
                  <a:lnTo>
                    <a:pt x="1477301" y="892737"/>
                  </a:lnTo>
                  <a:lnTo>
                    <a:pt x="1477302" y="891472"/>
                  </a:lnTo>
                  <a:close/>
                </a:path>
                <a:path w="1484630" h="1257300">
                  <a:moveTo>
                    <a:pt x="7012" y="887662"/>
                  </a:moveTo>
                  <a:lnTo>
                    <a:pt x="670" y="887662"/>
                  </a:lnTo>
                  <a:lnTo>
                    <a:pt x="660" y="891472"/>
                  </a:lnTo>
                  <a:lnTo>
                    <a:pt x="7004" y="891472"/>
                  </a:lnTo>
                  <a:lnTo>
                    <a:pt x="7012" y="887662"/>
                  </a:lnTo>
                  <a:close/>
                </a:path>
                <a:path w="1484630" h="1257300">
                  <a:moveTo>
                    <a:pt x="1482766" y="887662"/>
                  </a:moveTo>
                  <a:lnTo>
                    <a:pt x="1477306" y="887662"/>
                  </a:lnTo>
                  <a:lnTo>
                    <a:pt x="1477302" y="891472"/>
                  </a:lnTo>
                  <a:lnTo>
                    <a:pt x="1482755" y="891472"/>
                  </a:lnTo>
                  <a:lnTo>
                    <a:pt x="1482766" y="887662"/>
                  </a:lnTo>
                  <a:close/>
                </a:path>
                <a:path w="1484630" h="1257300">
                  <a:moveTo>
                    <a:pt x="1477308" y="886392"/>
                  </a:moveTo>
                  <a:lnTo>
                    <a:pt x="7014" y="886392"/>
                  </a:lnTo>
                  <a:lnTo>
                    <a:pt x="7012" y="887662"/>
                  </a:lnTo>
                  <a:lnTo>
                    <a:pt x="1477306" y="887662"/>
                  </a:lnTo>
                  <a:lnTo>
                    <a:pt x="1477308" y="886392"/>
                  </a:lnTo>
                  <a:close/>
                </a:path>
                <a:path w="1484630" h="1257300">
                  <a:moveTo>
                    <a:pt x="7105" y="843212"/>
                  </a:moveTo>
                  <a:lnTo>
                    <a:pt x="760" y="843212"/>
                  </a:lnTo>
                  <a:lnTo>
                    <a:pt x="670" y="886392"/>
                  </a:lnTo>
                  <a:lnTo>
                    <a:pt x="7014" y="886392"/>
                  </a:lnTo>
                  <a:lnTo>
                    <a:pt x="7105" y="843212"/>
                  </a:lnTo>
                  <a:close/>
                </a:path>
                <a:path w="1484630" h="1257300">
                  <a:moveTo>
                    <a:pt x="1482856" y="843212"/>
                  </a:moveTo>
                  <a:lnTo>
                    <a:pt x="1477353" y="843212"/>
                  </a:lnTo>
                  <a:lnTo>
                    <a:pt x="1477308" y="886392"/>
                  </a:lnTo>
                  <a:lnTo>
                    <a:pt x="1482766" y="886392"/>
                  </a:lnTo>
                  <a:lnTo>
                    <a:pt x="1482856" y="843212"/>
                  </a:lnTo>
                  <a:close/>
                </a:path>
                <a:path w="1484630" h="1257300">
                  <a:moveTo>
                    <a:pt x="1477325" y="869882"/>
                  </a:moveTo>
                  <a:close/>
                </a:path>
                <a:path w="1484630" h="1257300">
                  <a:moveTo>
                    <a:pt x="1477326" y="868612"/>
                  </a:moveTo>
                  <a:lnTo>
                    <a:pt x="7051" y="868612"/>
                  </a:lnTo>
                  <a:lnTo>
                    <a:pt x="1477325" y="869882"/>
                  </a:lnTo>
                  <a:lnTo>
                    <a:pt x="1477326" y="868612"/>
                  </a:lnTo>
                  <a:close/>
                </a:path>
                <a:path w="1484630" h="1257300">
                  <a:moveTo>
                    <a:pt x="1477354" y="841942"/>
                  </a:moveTo>
                  <a:lnTo>
                    <a:pt x="7105" y="841942"/>
                  </a:lnTo>
                  <a:lnTo>
                    <a:pt x="1477353" y="843212"/>
                  </a:lnTo>
                  <a:lnTo>
                    <a:pt x="1477354" y="841942"/>
                  </a:lnTo>
                  <a:close/>
                </a:path>
                <a:path w="1484630" h="1257300">
                  <a:moveTo>
                    <a:pt x="7123" y="833052"/>
                  </a:moveTo>
                  <a:lnTo>
                    <a:pt x="778" y="833052"/>
                  </a:lnTo>
                  <a:lnTo>
                    <a:pt x="760" y="841942"/>
                  </a:lnTo>
                  <a:lnTo>
                    <a:pt x="7105" y="841942"/>
                  </a:lnTo>
                  <a:lnTo>
                    <a:pt x="7123" y="833052"/>
                  </a:lnTo>
                  <a:close/>
                </a:path>
                <a:path w="1484630" h="1257300">
                  <a:moveTo>
                    <a:pt x="1482874" y="833052"/>
                  </a:moveTo>
                  <a:lnTo>
                    <a:pt x="1477362" y="833052"/>
                  </a:lnTo>
                  <a:lnTo>
                    <a:pt x="1477354" y="841942"/>
                  </a:lnTo>
                  <a:lnTo>
                    <a:pt x="1482856" y="841942"/>
                  </a:lnTo>
                  <a:lnTo>
                    <a:pt x="1482874" y="833052"/>
                  </a:lnTo>
                  <a:close/>
                </a:path>
                <a:path w="1484630" h="1257300">
                  <a:moveTo>
                    <a:pt x="1447725" y="1254692"/>
                  </a:moveTo>
                  <a:lnTo>
                    <a:pt x="40565" y="1254692"/>
                  </a:lnTo>
                  <a:lnTo>
                    <a:pt x="1445185" y="1257169"/>
                  </a:lnTo>
                  <a:lnTo>
                    <a:pt x="1445185" y="1255962"/>
                  </a:lnTo>
                  <a:lnTo>
                    <a:pt x="1447725" y="1255962"/>
                  </a:lnTo>
                  <a:lnTo>
                    <a:pt x="1447725" y="1254692"/>
                  </a:lnTo>
                  <a:close/>
                </a:path>
                <a:path w="1484630" h="1257300">
                  <a:moveTo>
                    <a:pt x="1448995" y="1253422"/>
                  </a:moveTo>
                  <a:lnTo>
                    <a:pt x="38025" y="1253422"/>
                  </a:lnTo>
                  <a:lnTo>
                    <a:pt x="38025" y="1254692"/>
                  </a:lnTo>
                  <a:lnTo>
                    <a:pt x="1448995" y="1254692"/>
                  </a:lnTo>
                  <a:lnTo>
                    <a:pt x="1448995" y="1253422"/>
                  </a:lnTo>
                  <a:close/>
                </a:path>
                <a:path w="1484630" h="1257300">
                  <a:moveTo>
                    <a:pt x="1451535" y="1250882"/>
                  </a:moveTo>
                  <a:lnTo>
                    <a:pt x="35485" y="1250882"/>
                  </a:lnTo>
                  <a:lnTo>
                    <a:pt x="35485" y="1253422"/>
                  </a:lnTo>
                  <a:lnTo>
                    <a:pt x="36755" y="1253422"/>
                  </a:lnTo>
                  <a:lnTo>
                    <a:pt x="36755" y="1252152"/>
                  </a:lnTo>
                  <a:lnTo>
                    <a:pt x="1451535" y="1252152"/>
                  </a:lnTo>
                  <a:lnTo>
                    <a:pt x="1451535" y="1250882"/>
                  </a:lnTo>
                  <a:close/>
                </a:path>
                <a:path w="1484630" h="1257300">
                  <a:moveTo>
                    <a:pt x="1451535" y="1252152"/>
                  </a:moveTo>
                  <a:lnTo>
                    <a:pt x="1450265" y="1252152"/>
                  </a:lnTo>
                  <a:lnTo>
                    <a:pt x="1450265" y="1253422"/>
                  </a:lnTo>
                  <a:lnTo>
                    <a:pt x="1451535" y="1253422"/>
                  </a:lnTo>
                  <a:lnTo>
                    <a:pt x="1451535" y="1252152"/>
                  </a:lnTo>
                  <a:close/>
                </a:path>
                <a:path w="1484630" h="1257300">
                  <a:moveTo>
                    <a:pt x="32945" y="1248388"/>
                  </a:moveTo>
                  <a:lnTo>
                    <a:pt x="32945" y="1249612"/>
                  </a:lnTo>
                  <a:lnTo>
                    <a:pt x="34215" y="1249612"/>
                  </a:lnTo>
                  <a:lnTo>
                    <a:pt x="34215" y="1250882"/>
                  </a:lnTo>
                  <a:lnTo>
                    <a:pt x="1452805" y="1250882"/>
                  </a:lnTo>
                  <a:lnTo>
                    <a:pt x="32945" y="1248388"/>
                  </a:lnTo>
                  <a:close/>
                </a:path>
                <a:path w="1484630" h="1257300">
                  <a:moveTo>
                    <a:pt x="1479475" y="1222942"/>
                  </a:moveTo>
                  <a:lnTo>
                    <a:pt x="1476964" y="1222942"/>
                  </a:lnTo>
                  <a:lnTo>
                    <a:pt x="1476961" y="1225482"/>
                  </a:lnTo>
                  <a:lnTo>
                    <a:pt x="1478205" y="1225482"/>
                  </a:lnTo>
                  <a:lnTo>
                    <a:pt x="1478205" y="1224212"/>
                  </a:lnTo>
                  <a:lnTo>
                    <a:pt x="1479475" y="1224212"/>
                  </a:lnTo>
                  <a:lnTo>
                    <a:pt x="1479475" y="1222942"/>
                  </a:lnTo>
                  <a:close/>
                </a:path>
                <a:path w="1484630" h="1257300">
                  <a:moveTo>
                    <a:pt x="6275" y="1221672"/>
                  </a:moveTo>
                  <a:lnTo>
                    <a:pt x="5005" y="1221672"/>
                  </a:lnTo>
                  <a:lnTo>
                    <a:pt x="5005" y="1222942"/>
                  </a:lnTo>
                  <a:lnTo>
                    <a:pt x="6275" y="1222942"/>
                  </a:lnTo>
                  <a:lnTo>
                    <a:pt x="6275" y="1221672"/>
                  </a:lnTo>
                  <a:close/>
                </a:path>
                <a:path w="1484630" h="1257300">
                  <a:moveTo>
                    <a:pt x="1482015" y="1221672"/>
                  </a:moveTo>
                  <a:lnTo>
                    <a:pt x="1480745" y="1221672"/>
                  </a:lnTo>
                  <a:lnTo>
                    <a:pt x="1480745" y="1222942"/>
                  </a:lnTo>
                  <a:lnTo>
                    <a:pt x="1482015" y="1222942"/>
                  </a:lnTo>
                  <a:lnTo>
                    <a:pt x="1482015" y="1221672"/>
                  </a:lnTo>
                  <a:close/>
                </a:path>
                <a:path w="1484630" h="1257300">
                  <a:moveTo>
                    <a:pt x="6340" y="1216592"/>
                  </a:moveTo>
                  <a:lnTo>
                    <a:pt x="2" y="1216592"/>
                  </a:lnTo>
                  <a:lnTo>
                    <a:pt x="0" y="1217862"/>
                  </a:lnTo>
                  <a:lnTo>
                    <a:pt x="1195" y="1217862"/>
                  </a:lnTo>
                  <a:lnTo>
                    <a:pt x="1195" y="1219132"/>
                  </a:lnTo>
                  <a:lnTo>
                    <a:pt x="2465" y="1219132"/>
                  </a:lnTo>
                  <a:lnTo>
                    <a:pt x="2465" y="1221672"/>
                  </a:lnTo>
                  <a:lnTo>
                    <a:pt x="6329" y="1221672"/>
                  </a:lnTo>
                  <a:lnTo>
                    <a:pt x="6340" y="1216592"/>
                  </a:lnTo>
                  <a:close/>
                </a:path>
                <a:path w="1484630" h="1257300">
                  <a:moveTo>
                    <a:pt x="1482097" y="1216592"/>
                  </a:moveTo>
                  <a:lnTo>
                    <a:pt x="1476970" y="1216592"/>
                  </a:lnTo>
                  <a:lnTo>
                    <a:pt x="1476965" y="1221672"/>
                  </a:lnTo>
                  <a:lnTo>
                    <a:pt x="1482087" y="1221672"/>
                  </a:lnTo>
                  <a:lnTo>
                    <a:pt x="1482097" y="1216592"/>
                  </a:lnTo>
                  <a:close/>
                </a:path>
                <a:path w="1484630" h="1257300">
                  <a:moveTo>
                    <a:pt x="6353" y="1210242"/>
                  </a:moveTo>
                  <a:lnTo>
                    <a:pt x="15" y="1210242"/>
                  </a:lnTo>
                  <a:lnTo>
                    <a:pt x="5" y="1215322"/>
                  </a:lnTo>
                  <a:lnTo>
                    <a:pt x="6342" y="1215322"/>
                  </a:lnTo>
                  <a:lnTo>
                    <a:pt x="6353" y="1210242"/>
                  </a:lnTo>
                  <a:close/>
                </a:path>
                <a:path w="1484630" h="1257300">
                  <a:moveTo>
                    <a:pt x="1482110" y="1210242"/>
                  </a:moveTo>
                  <a:lnTo>
                    <a:pt x="1476976" y="1210242"/>
                  </a:lnTo>
                  <a:lnTo>
                    <a:pt x="1476971" y="1215322"/>
                  </a:lnTo>
                  <a:lnTo>
                    <a:pt x="1482100" y="1215322"/>
                  </a:lnTo>
                  <a:lnTo>
                    <a:pt x="1482110" y="1210242"/>
                  </a:lnTo>
                  <a:close/>
                </a:path>
                <a:path w="1484630" h="1257300">
                  <a:moveTo>
                    <a:pt x="6366" y="1203892"/>
                  </a:moveTo>
                  <a:lnTo>
                    <a:pt x="28" y="1203892"/>
                  </a:lnTo>
                  <a:lnTo>
                    <a:pt x="17" y="1208972"/>
                  </a:lnTo>
                  <a:lnTo>
                    <a:pt x="6355" y="1208972"/>
                  </a:lnTo>
                  <a:lnTo>
                    <a:pt x="6366" y="1203892"/>
                  </a:lnTo>
                  <a:close/>
                </a:path>
                <a:path w="1484630" h="1257300">
                  <a:moveTo>
                    <a:pt x="1482123" y="1203892"/>
                  </a:moveTo>
                  <a:lnTo>
                    <a:pt x="1476983" y="1203892"/>
                  </a:lnTo>
                  <a:lnTo>
                    <a:pt x="1476978" y="1208972"/>
                  </a:lnTo>
                  <a:lnTo>
                    <a:pt x="1482113" y="1208972"/>
                  </a:lnTo>
                  <a:lnTo>
                    <a:pt x="1482123" y="1203892"/>
                  </a:lnTo>
                  <a:close/>
                </a:path>
                <a:path w="1484630" h="1257300">
                  <a:moveTo>
                    <a:pt x="6379" y="1197542"/>
                  </a:moveTo>
                  <a:lnTo>
                    <a:pt x="41" y="1197542"/>
                  </a:lnTo>
                  <a:lnTo>
                    <a:pt x="30" y="1202622"/>
                  </a:lnTo>
                  <a:lnTo>
                    <a:pt x="6368" y="1202622"/>
                  </a:lnTo>
                  <a:lnTo>
                    <a:pt x="6379" y="1197542"/>
                  </a:lnTo>
                  <a:close/>
                </a:path>
                <a:path w="1484630" h="1257300">
                  <a:moveTo>
                    <a:pt x="1482136" y="1197542"/>
                  </a:moveTo>
                  <a:lnTo>
                    <a:pt x="1476989" y="1197542"/>
                  </a:lnTo>
                  <a:lnTo>
                    <a:pt x="1476984" y="1202622"/>
                  </a:lnTo>
                  <a:lnTo>
                    <a:pt x="1482125" y="1202622"/>
                  </a:lnTo>
                  <a:lnTo>
                    <a:pt x="1482136" y="1197542"/>
                  </a:lnTo>
                  <a:close/>
                </a:path>
                <a:path w="1484630" h="1257300">
                  <a:moveTo>
                    <a:pt x="6392" y="1191192"/>
                  </a:moveTo>
                  <a:lnTo>
                    <a:pt x="53" y="1191192"/>
                  </a:lnTo>
                  <a:lnTo>
                    <a:pt x="43" y="1196272"/>
                  </a:lnTo>
                  <a:lnTo>
                    <a:pt x="6381" y="1196272"/>
                  </a:lnTo>
                  <a:lnTo>
                    <a:pt x="6392" y="1191192"/>
                  </a:lnTo>
                  <a:close/>
                </a:path>
                <a:path w="1484630" h="1257300">
                  <a:moveTo>
                    <a:pt x="1482149" y="1191192"/>
                  </a:moveTo>
                  <a:lnTo>
                    <a:pt x="1476996" y="1191192"/>
                  </a:lnTo>
                  <a:lnTo>
                    <a:pt x="1476991" y="1196272"/>
                  </a:lnTo>
                  <a:lnTo>
                    <a:pt x="1482138" y="1196272"/>
                  </a:lnTo>
                  <a:lnTo>
                    <a:pt x="1482149" y="1191192"/>
                  </a:lnTo>
                  <a:close/>
                </a:path>
                <a:path w="1484630" h="1257300">
                  <a:moveTo>
                    <a:pt x="6405" y="1184842"/>
                  </a:moveTo>
                  <a:lnTo>
                    <a:pt x="66" y="1184842"/>
                  </a:lnTo>
                  <a:lnTo>
                    <a:pt x="56" y="1189922"/>
                  </a:lnTo>
                  <a:lnTo>
                    <a:pt x="6394" y="1189922"/>
                  </a:lnTo>
                  <a:lnTo>
                    <a:pt x="6405" y="1184842"/>
                  </a:lnTo>
                  <a:close/>
                </a:path>
                <a:path w="1484630" h="1257300">
                  <a:moveTo>
                    <a:pt x="1482161" y="1184842"/>
                  </a:moveTo>
                  <a:lnTo>
                    <a:pt x="1477002" y="1184842"/>
                  </a:lnTo>
                  <a:lnTo>
                    <a:pt x="1476997" y="1189922"/>
                  </a:lnTo>
                  <a:lnTo>
                    <a:pt x="1482151" y="1189922"/>
                  </a:lnTo>
                  <a:lnTo>
                    <a:pt x="1482161" y="1184842"/>
                  </a:lnTo>
                  <a:close/>
                </a:path>
                <a:path w="1484630" h="1257300">
                  <a:moveTo>
                    <a:pt x="6418" y="1178492"/>
                  </a:moveTo>
                  <a:lnTo>
                    <a:pt x="79" y="1178492"/>
                  </a:lnTo>
                  <a:lnTo>
                    <a:pt x="69" y="1183572"/>
                  </a:lnTo>
                  <a:lnTo>
                    <a:pt x="6407" y="1183572"/>
                  </a:lnTo>
                  <a:lnTo>
                    <a:pt x="6418" y="1178492"/>
                  </a:lnTo>
                  <a:close/>
                </a:path>
                <a:path w="1484630" h="1257300">
                  <a:moveTo>
                    <a:pt x="1482174" y="1178492"/>
                  </a:moveTo>
                  <a:lnTo>
                    <a:pt x="1477009" y="1178492"/>
                  </a:lnTo>
                  <a:lnTo>
                    <a:pt x="1477004" y="1183572"/>
                  </a:lnTo>
                  <a:lnTo>
                    <a:pt x="1482164" y="1183572"/>
                  </a:lnTo>
                  <a:lnTo>
                    <a:pt x="1482174" y="1178492"/>
                  </a:lnTo>
                  <a:close/>
                </a:path>
                <a:path w="1484630" h="1257300">
                  <a:moveTo>
                    <a:pt x="6431" y="1172142"/>
                  </a:moveTo>
                  <a:lnTo>
                    <a:pt x="92" y="1172142"/>
                  </a:lnTo>
                  <a:lnTo>
                    <a:pt x="82" y="1177222"/>
                  </a:lnTo>
                  <a:lnTo>
                    <a:pt x="6420" y="1177222"/>
                  </a:lnTo>
                  <a:lnTo>
                    <a:pt x="6431" y="1172142"/>
                  </a:lnTo>
                  <a:close/>
                </a:path>
                <a:path w="1484630" h="1257300">
                  <a:moveTo>
                    <a:pt x="1482187" y="1172142"/>
                  </a:moveTo>
                  <a:lnTo>
                    <a:pt x="1477015" y="1172142"/>
                  </a:lnTo>
                  <a:lnTo>
                    <a:pt x="1477010" y="1177222"/>
                  </a:lnTo>
                  <a:lnTo>
                    <a:pt x="1482177" y="1177222"/>
                  </a:lnTo>
                  <a:lnTo>
                    <a:pt x="1482187" y="1172142"/>
                  </a:lnTo>
                  <a:close/>
                </a:path>
                <a:path w="1484630" h="1257300">
                  <a:moveTo>
                    <a:pt x="6444" y="1165792"/>
                  </a:moveTo>
                  <a:lnTo>
                    <a:pt x="105" y="1165792"/>
                  </a:lnTo>
                  <a:lnTo>
                    <a:pt x="95" y="1170872"/>
                  </a:lnTo>
                  <a:lnTo>
                    <a:pt x="6433" y="1170872"/>
                  </a:lnTo>
                  <a:lnTo>
                    <a:pt x="6444" y="1165792"/>
                  </a:lnTo>
                  <a:close/>
                </a:path>
                <a:path w="1484630" h="1257300">
                  <a:moveTo>
                    <a:pt x="1482200" y="1165792"/>
                  </a:moveTo>
                  <a:lnTo>
                    <a:pt x="1477022" y="1165792"/>
                  </a:lnTo>
                  <a:lnTo>
                    <a:pt x="1477017" y="1170872"/>
                  </a:lnTo>
                  <a:lnTo>
                    <a:pt x="1482190" y="1170872"/>
                  </a:lnTo>
                  <a:lnTo>
                    <a:pt x="1482200" y="1165792"/>
                  </a:lnTo>
                  <a:close/>
                </a:path>
                <a:path w="1484630" h="1257300">
                  <a:moveTo>
                    <a:pt x="6457" y="1159442"/>
                  </a:moveTo>
                  <a:lnTo>
                    <a:pt x="118" y="1159442"/>
                  </a:lnTo>
                  <a:lnTo>
                    <a:pt x="107" y="1164522"/>
                  </a:lnTo>
                  <a:lnTo>
                    <a:pt x="6446" y="1164522"/>
                  </a:lnTo>
                  <a:lnTo>
                    <a:pt x="6457" y="1159442"/>
                  </a:lnTo>
                  <a:close/>
                </a:path>
                <a:path w="1484630" h="1257300">
                  <a:moveTo>
                    <a:pt x="1482213" y="1159442"/>
                  </a:moveTo>
                  <a:lnTo>
                    <a:pt x="1477028" y="1159442"/>
                  </a:lnTo>
                  <a:lnTo>
                    <a:pt x="1477023" y="1164522"/>
                  </a:lnTo>
                  <a:lnTo>
                    <a:pt x="1482203" y="1164522"/>
                  </a:lnTo>
                  <a:lnTo>
                    <a:pt x="1482213" y="1159442"/>
                  </a:lnTo>
                  <a:close/>
                </a:path>
                <a:path w="1484630" h="1257300">
                  <a:moveTo>
                    <a:pt x="6470" y="1153092"/>
                  </a:moveTo>
                  <a:lnTo>
                    <a:pt x="131" y="1153092"/>
                  </a:lnTo>
                  <a:lnTo>
                    <a:pt x="120" y="1158172"/>
                  </a:lnTo>
                  <a:lnTo>
                    <a:pt x="6459" y="1158172"/>
                  </a:lnTo>
                  <a:lnTo>
                    <a:pt x="6470" y="1153092"/>
                  </a:lnTo>
                  <a:close/>
                </a:path>
                <a:path w="1484630" h="1257300">
                  <a:moveTo>
                    <a:pt x="1482226" y="1153092"/>
                  </a:moveTo>
                  <a:lnTo>
                    <a:pt x="1477035" y="1153092"/>
                  </a:lnTo>
                  <a:lnTo>
                    <a:pt x="1477030" y="1158172"/>
                  </a:lnTo>
                  <a:lnTo>
                    <a:pt x="1482215" y="1158172"/>
                  </a:lnTo>
                  <a:lnTo>
                    <a:pt x="1482226" y="1153092"/>
                  </a:lnTo>
                  <a:close/>
                </a:path>
                <a:path w="1484630" h="1257300">
                  <a:moveTo>
                    <a:pt x="6483" y="1146742"/>
                  </a:moveTo>
                  <a:lnTo>
                    <a:pt x="143" y="1146742"/>
                  </a:lnTo>
                  <a:lnTo>
                    <a:pt x="133" y="1151822"/>
                  </a:lnTo>
                  <a:lnTo>
                    <a:pt x="6472" y="1151822"/>
                  </a:lnTo>
                  <a:lnTo>
                    <a:pt x="6483" y="1146742"/>
                  </a:lnTo>
                  <a:close/>
                </a:path>
                <a:path w="1484630" h="1257300">
                  <a:moveTo>
                    <a:pt x="1482239" y="1146742"/>
                  </a:moveTo>
                  <a:lnTo>
                    <a:pt x="1477041" y="1146742"/>
                  </a:lnTo>
                  <a:lnTo>
                    <a:pt x="1477036" y="1151822"/>
                  </a:lnTo>
                  <a:lnTo>
                    <a:pt x="1482228" y="1151822"/>
                  </a:lnTo>
                  <a:lnTo>
                    <a:pt x="1482239" y="1146742"/>
                  </a:lnTo>
                  <a:close/>
                </a:path>
                <a:path w="1484630" h="1257300">
                  <a:moveTo>
                    <a:pt x="6495" y="1140392"/>
                  </a:moveTo>
                  <a:lnTo>
                    <a:pt x="156" y="1140392"/>
                  </a:lnTo>
                  <a:lnTo>
                    <a:pt x="146" y="1145472"/>
                  </a:lnTo>
                  <a:lnTo>
                    <a:pt x="6485" y="1145472"/>
                  </a:lnTo>
                  <a:lnTo>
                    <a:pt x="6495" y="1140392"/>
                  </a:lnTo>
                  <a:close/>
                </a:path>
                <a:path w="1484630" h="1257300">
                  <a:moveTo>
                    <a:pt x="1482251" y="1140392"/>
                  </a:moveTo>
                  <a:lnTo>
                    <a:pt x="1477048" y="1140392"/>
                  </a:lnTo>
                  <a:lnTo>
                    <a:pt x="1477043" y="1145472"/>
                  </a:lnTo>
                  <a:lnTo>
                    <a:pt x="1482241" y="1145472"/>
                  </a:lnTo>
                  <a:lnTo>
                    <a:pt x="1482251" y="1140392"/>
                  </a:lnTo>
                  <a:close/>
                </a:path>
                <a:path w="1484630" h="1257300">
                  <a:moveTo>
                    <a:pt x="6508" y="1134042"/>
                  </a:moveTo>
                  <a:lnTo>
                    <a:pt x="169" y="1134042"/>
                  </a:lnTo>
                  <a:lnTo>
                    <a:pt x="159" y="1139122"/>
                  </a:lnTo>
                  <a:lnTo>
                    <a:pt x="6498" y="1139122"/>
                  </a:lnTo>
                  <a:lnTo>
                    <a:pt x="6508" y="1134042"/>
                  </a:lnTo>
                  <a:close/>
                </a:path>
                <a:path w="1484630" h="1257300">
                  <a:moveTo>
                    <a:pt x="1482264" y="1134042"/>
                  </a:moveTo>
                  <a:lnTo>
                    <a:pt x="1477054" y="1134042"/>
                  </a:lnTo>
                  <a:lnTo>
                    <a:pt x="1477049" y="1139122"/>
                  </a:lnTo>
                  <a:lnTo>
                    <a:pt x="1482254" y="1139122"/>
                  </a:lnTo>
                  <a:lnTo>
                    <a:pt x="1482264" y="1134042"/>
                  </a:lnTo>
                  <a:close/>
                </a:path>
                <a:path w="1484630" h="1257300">
                  <a:moveTo>
                    <a:pt x="6521" y="1127692"/>
                  </a:moveTo>
                  <a:lnTo>
                    <a:pt x="182" y="1127692"/>
                  </a:lnTo>
                  <a:lnTo>
                    <a:pt x="172" y="1132772"/>
                  </a:lnTo>
                  <a:lnTo>
                    <a:pt x="6511" y="1132772"/>
                  </a:lnTo>
                  <a:lnTo>
                    <a:pt x="6521" y="1127692"/>
                  </a:lnTo>
                  <a:close/>
                </a:path>
                <a:path w="1484630" h="1257300">
                  <a:moveTo>
                    <a:pt x="1482277" y="1127692"/>
                  </a:moveTo>
                  <a:lnTo>
                    <a:pt x="1477061" y="1127692"/>
                  </a:lnTo>
                  <a:lnTo>
                    <a:pt x="1477056" y="1132772"/>
                  </a:lnTo>
                  <a:lnTo>
                    <a:pt x="1482267" y="1132772"/>
                  </a:lnTo>
                  <a:lnTo>
                    <a:pt x="1482277" y="1127692"/>
                  </a:lnTo>
                  <a:close/>
                </a:path>
                <a:path w="1484630" h="1257300">
                  <a:moveTo>
                    <a:pt x="6534" y="1121342"/>
                  </a:moveTo>
                  <a:lnTo>
                    <a:pt x="195" y="1121342"/>
                  </a:lnTo>
                  <a:lnTo>
                    <a:pt x="185" y="1126422"/>
                  </a:lnTo>
                  <a:lnTo>
                    <a:pt x="6524" y="1126422"/>
                  </a:lnTo>
                  <a:lnTo>
                    <a:pt x="6534" y="1121342"/>
                  </a:lnTo>
                  <a:close/>
                </a:path>
                <a:path w="1484630" h="1257300">
                  <a:moveTo>
                    <a:pt x="1482290" y="1121342"/>
                  </a:moveTo>
                  <a:lnTo>
                    <a:pt x="1477067" y="1121342"/>
                  </a:lnTo>
                  <a:lnTo>
                    <a:pt x="1477062" y="1126422"/>
                  </a:lnTo>
                  <a:lnTo>
                    <a:pt x="1482280" y="1126422"/>
                  </a:lnTo>
                  <a:lnTo>
                    <a:pt x="1482290" y="1121342"/>
                  </a:lnTo>
                  <a:close/>
                </a:path>
                <a:path w="1484630" h="1257300">
                  <a:moveTo>
                    <a:pt x="6547" y="1114992"/>
                  </a:moveTo>
                  <a:lnTo>
                    <a:pt x="208" y="1114992"/>
                  </a:lnTo>
                  <a:lnTo>
                    <a:pt x="197" y="1120072"/>
                  </a:lnTo>
                  <a:lnTo>
                    <a:pt x="6537" y="1120072"/>
                  </a:lnTo>
                  <a:lnTo>
                    <a:pt x="6547" y="1114992"/>
                  </a:lnTo>
                  <a:close/>
                </a:path>
                <a:path w="1484630" h="1257300">
                  <a:moveTo>
                    <a:pt x="1482303" y="1114992"/>
                  </a:moveTo>
                  <a:lnTo>
                    <a:pt x="1477074" y="1114992"/>
                  </a:lnTo>
                  <a:lnTo>
                    <a:pt x="1477069" y="1120072"/>
                  </a:lnTo>
                  <a:lnTo>
                    <a:pt x="1482293" y="1120072"/>
                  </a:lnTo>
                  <a:lnTo>
                    <a:pt x="1482303" y="1114992"/>
                  </a:lnTo>
                  <a:close/>
                </a:path>
                <a:path w="1484630" h="1257300">
                  <a:moveTo>
                    <a:pt x="6573" y="1102292"/>
                  </a:moveTo>
                  <a:lnTo>
                    <a:pt x="233" y="1102292"/>
                  </a:lnTo>
                  <a:lnTo>
                    <a:pt x="210" y="1113722"/>
                  </a:lnTo>
                  <a:lnTo>
                    <a:pt x="6550" y="1113722"/>
                  </a:lnTo>
                  <a:lnTo>
                    <a:pt x="6573" y="1102292"/>
                  </a:lnTo>
                  <a:close/>
                </a:path>
                <a:path w="1484630" h="1257300">
                  <a:moveTo>
                    <a:pt x="1482329" y="1102292"/>
                  </a:moveTo>
                  <a:lnTo>
                    <a:pt x="1477087" y="1102292"/>
                  </a:lnTo>
                  <a:lnTo>
                    <a:pt x="1477075" y="1113722"/>
                  </a:lnTo>
                  <a:lnTo>
                    <a:pt x="1482305" y="1113722"/>
                  </a:lnTo>
                  <a:lnTo>
                    <a:pt x="1482329" y="1102292"/>
                  </a:lnTo>
                  <a:close/>
                </a:path>
                <a:path w="1484630" h="1257300">
                  <a:moveTo>
                    <a:pt x="6586" y="1095942"/>
                  </a:moveTo>
                  <a:lnTo>
                    <a:pt x="246" y="1095942"/>
                  </a:lnTo>
                  <a:lnTo>
                    <a:pt x="236" y="1101022"/>
                  </a:lnTo>
                  <a:lnTo>
                    <a:pt x="6576" y="1101022"/>
                  </a:lnTo>
                  <a:lnTo>
                    <a:pt x="6586" y="1095942"/>
                  </a:lnTo>
                  <a:close/>
                </a:path>
                <a:path w="1484630" h="1257300">
                  <a:moveTo>
                    <a:pt x="1482341" y="1095942"/>
                  </a:moveTo>
                  <a:lnTo>
                    <a:pt x="1477093" y="1095942"/>
                  </a:lnTo>
                  <a:lnTo>
                    <a:pt x="1477088" y="1101022"/>
                  </a:lnTo>
                  <a:lnTo>
                    <a:pt x="1482331" y="1101022"/>
                  </a:lnTo>
                  <a:lnTo>
                    <a:pt x="1482341" y="1095942"/>
                  </a:lnTo>
                  <a:close/>
                </a:path>
                <a:path w="1484630" h="1257300">
                  <a:moveTo>
                    <a:pt x="6612" y="1083242"/>
                  </a:moveTo>
                  <a:lnTo>
                    <a:pt x="272" y="1083242"/>
                  </a:lnTo>
                  <a:lnTo>
                    <a:pt x="249" y="1094672"/>
                  </a:lnTo>
                  <a:lnTo>
                    <a:pt x="6589" y="1094672"/>
                  </a:lnTo>
                  <a:lnTo>
                    <a:pt x="6612" y="1083242"/>
                  </a:lnTo>
                  <a:close/>
                </a:path>
                <a:path w="1484630" h="1257300">
                  <a:moveTo>
                    <a:pt x="1482367" y="1083242"/>
                  </a:moveTo>
                  <a:lnTo>
                    <a:pt x="1477106" y="1083242"/>
                  </a:lnTo>
                  <a:lnTo>
                    <a:pt x="1477095" y="1094672"/>
                  </a:lnTo>
                  <a:lnTo>
                    <a:pt x="1482344" y="1094672"/>
                  </a:lnTo>
                  <a:lnTo>
                    <a:pt x="1482367" y="1083242"/>
                  </a:lnTo>
                  <a:close/>
                </a:path>
                <a:path w="1484630" h="1257300">
                  <a:moveTo>
                    <a:pt x="6625" y="1076892"/>
                  </a:moveTo>
                  <a:lnTo>
                    <a:pt x="285" y="1076892"/>
                  </a:lnTo>
                  <a:lnTo>
                    <a:pt x="275" y="1081972"/>
                  </a:lnTo>
                  <a:lnTo>
                    <a:pt x="6615" y="1081972"/>
                  </a:lnTo>
                  <a:lnTo>
                    <a:pt x="6625" y="1076892"/>
                  </a:lnTo>
                  <a:close/>
                </a:path>
                <a:path w="1484630" h="1257300">
                  <a:moveTo>
                    <a:pt x="1482380" y="1076892"/>
                  </a:moveTo>
                  <a:lnTo>
                    <a:pt x="1477113" y="1076892"/>
                  </a:lnTo>
                  <a:lnTo>
                    <a:pt x="1477108" y="1081972"/>
                  </a:lnTo>
                  <a:lnTo>
                    <a:pt x="1482370" y="1081972"/>
                  </a:lnTo>
                  <a:lnTo>
                    <a:pt x="1482380" y="1076892"/>
                  </a:lnTo>
                  <a:close/>
                </a:path>
                <a:path w="1484630" h="1257300">
                  <a:moveTo>
                    <a:pt x="6651" y="1064192"/>
                  </a:moveTo>
                  <a:lnTo>
                    <a:pt x="311" y="1064192"/>
                  </a:lnTo>
                  <a:lnTo>
                    <a:pt x="287" y="1075622"/>
                  </a:lnTo>
                  <a:lnTo>
                    <a:pt x="6628" y="1075622"/>
                  </a:lnTo>
                  <a:lnTo>
                    <a:pt x="6651" y="1064192"/>
                  </a:lnTo>
                  <a:close/>
                </a:path>
                <a:path w="1484630" h="1257300">
                  <a:moveTo>
                    <a:pt x="1482406" y="1064192"/>
                  </a:moveTo>
                  <a:lnTo>
                    <a:pt x="1477126" y="1064192"/>
                  </a:lnTo>
                  <a:lnTo>
                    <a:pt x="1477114" y="1075622"/>
                  </a:lnTo>
                  <a:lnTo>
                    <a:pt x="1482383" y="1075622"/>
                  </a:lnTo>
                  <a:lnTo>
                    <a:pt x="1482406" y="1064192"/>
                  </a:lnTo>
                  <a:close/>
                </a:path>
                <a:path w="1484630" h="1257300">
                  <a:moveTo>
                    <a:pt x="6664" y="1057842"/>
                  </a:moveTo>
                  <a:lnTo>
                    <a:pt x="323" y="1057842"/>
                  </a:lnTo>
                  <a:lnTo>
                    <a:pt x="313" y="1062922"/>
                  </a:lnTo>
                  <a:lnTo>
                    <a:pt x="6654" y="1062922"/>
                  </a:lnTo>
                  <a:lnTo>
                    <a:pt x="6664" y="1057842"/>
                  </a:lnTo>
                  <a:close/>
                </a:path>
                <a:path w="1484630" h="1257300">
                  <a:moveTo>
                    <a:pt x="1482419" y="1057842"/>
                  </a:moveTo>
                  <a:lnTo>
                    <a:pt x="1477132" y="1057842"/>
                  </a:lnTo>
                  <a:lnTo>
                    <a:pt x="1477127" y="1062922"/>
                  </a:lnTo>
                  <a:lnTo>
                    <a:pt x="1482408" y="1062922"/>
                  </a:lnTo>
                  <a:lnTo>
                    <a:pt x="1482419" y="1057842"/>
                  </a:lnTo>
                  <a:close/>
                </a:path>
                <a:path w="1484630" h="1257300">
                  <a:moveTo>
                    <a:pt x="6680" y="1050222"/>
                  </a:moveTo>
                  <a:lnTo>
                    <a:pt x="339" y="1050222"/>
                  </a:lnTo>
                  <a:lnTo>
                    <a:pt x="326" y="1056572"/>
                  </a:lnTo>
                  <a:lnTo>
                    <a:pt x="6667" y="1056572"/>
                  </a:lnTo>
                  <a:lnTo>
                    <a:pt x="6680" y="1050222"/>
                  </a:lnTo>
                  <a:close/>
                </a:path>
                <a:path w="1484630" h="1257300">
                  <a:moveTo>
                    <a:pt x="1482434" y="1050222"/>
                  </a:moveTo>
                  <a:lnTo>
                    <a:pt x="1477140" y="1050222"/>
                  </a:lnTo>
                  <a:lnTo>
                    <a:pt x="1477134" y="1056572"/>
                  </a:lnTo>
                  <a:lnTo>
                    <a:pt x="1482421" y="1056572"/>
                  </a:lnTo>
                  <a:lnTo>
                    <a:pt x="1482434" y="1050222"/>
                  </a:lnTo>
                  <a:close/>
                </a:path>
                <a:path w="1484630" h="1257300">
                  <a:moveTo>
                    <a:pt x="6706" y="1037522"/>
                  </a:moveTo>
                  <a:lnTo>
                    <a:pt x="365" y="1037522"/>
                  </a:lnTo>
                  <a:lnTo>
                    <a:pt x="341" y="1048952"/>
                  </a:lnTo>
                  <a:lnTo>
                    <a:pt x="6682" y="1048952"/>
                  </a:lnTo>
                  <a:lnTo>
                    <a:pt x="6706" y="1037522"/>
                  </a:lnTo>
                  <a:close/>
                </a:path>
                <a:path w="1484630" h="1257300">
                  <a:moveTo>
                    <a:pt x="1482460" y="1037522"/>
                  </a:moveTo>
                  <a:lnTo>
                    <a:pt x="1477153" y="1037522"/>
                  </a:lnTo>
                  <a:lnTo>
                    <a:pt x="1477141" y="1048952"/>
                  </a:lnTo>
                  <a:lnTo>
                    <a:pt x="1482437" y="1048952"/>
                  </a:lnTo>
                  <a:lnTo>
                    <a:pt x="1482460" y="1037522"/>
                  </a:lnTo>
                  <a:close/>
                </a:path>
                <a:path w="1484630" h="1257300">
                  <a:moveTo>
                    <a:pt x="6745" y="1018472"/>
                  </a:moveTo>
                  <a:lnTo>
                    <a:pt x="403" y="1018472"/>
                  </a:lnTo>
                  <a:lnTo>
                    <a:pt x="367" y="1036252"/>
                  </a:lnTo>
                  <a:lnTo>
                    <a:pt x="6708" y="1036252"/>
                  </a:lnTo>
                  <a:lnTo>
                    <a:pt x="6745" y="1018472"/>
                  </a:lnTo>
                  <a:close/>
                </a:path>
                <a:path w="1484630" h="1257300">
                  <a:moveTo>
                    <a:pt x="1482498" y="1018472"/>
                  </a:moveTo>
                  <a:lnTo>
                    <a:pt x="1477173" y="1018472"/>
                  </a:lnTo>
                  <a:lnTo>
                    <a:pt x="1477154" y="1036252"/>
                  </a:lnTo>
                  <a:lnTo>
                    <a:pt x="1482462" y="1036252"/>
                  </a:lnTo>
                  <a:lnTo>
                    <a:pt x="1482498" y="1018472"/>
                  </a:lnTo>
                  <a:close/>
                </a:path>
                <a:path w="1484630" h="1257300">
                  <a:moveTo>
                    <a:pt x="6770" y="1005772"/>
                  </a:moveTo>
                  <a:lnTo>
                    <a:pt x="429" y="1005772"/>
                  </a:lnTo>
                  <a:lnTo>
                    <a:pt x="406" y="1017202"/>
                  </a:lnTo>
                  <a:lnTo>
                    <a:pt x="6747" y="1017202"/>
                  </a:lnTo>
                  <a:lnTo>
                    <a:pt x="6770" y="1005772"/>
                  </a:lnTo>
                  <a:close/>
                </a:path>
                <a:path w="1484630" h="1257300">
                  <a:moveTo>
                    <a:pt x="1482524" y="1005772"/>
                  </a:moveTo>
                  <a:lnTo>
                    <a:pt x="1477186" y="1005772"/>
                  </a:lnTo>
                  <a:lnTo>
                    <a:pt x="1477174" y="1017202"/>
                  </a:lnTo>
                  <a:lnTo>
                    <a:pt x="1482501" y="1017202"/>
                  </a:lnTo>
                  <a:lnTo>
                    <a:pt x="1482524" y="1005772"/>
                  </a:lnTo>
                  <a:close/>
                </a:path>
                <a:path w="1484630" h="1257300">
                  <a:moveTo>
                    <a:pt x="6783" y="999422"/>
                  </a:moveTo>
                  <a:lnTo>
                    <a:pt x="442" y="999422"/>
                  </a:lnTo>
                  <a:lnTo>
                    <a:pt x="431" y="1004502"/>
                  </a:lnTo>
                  <a:lnTo>
                    <a:pt x="6773" y="1004502"/>
                  </a:lnTo>
                  <a:lnTo>
                    <a:pt x="6783" y="999422"/>
                  </a:lnTo>
                  <a:close/>
                </a:path>
                <a:path w="1484630" h="1257300">
                  <a:moveTo>
                    <a:pt x="1482537" y="999422"/>
                  </a:moveTo>
                  <a:lnTo>
                    <a:pt x="1477192" y="999422"/>
                  </a:lnTo>
                  <a:lnTo>
                    <a:pt x="1477187" y="1004502"/>
                  </a:lnTo>
                  <a:lnTo>
                    <a:pt x="1482527" y="1004502"/>
                  </a:lnTo>
                  <a:lnTo>
                    <a:pt x="1482537" y="999422"/>
                  </a:lnTo>
                  <a:close/>
                </a:path>
                <a:path w="1484630" h="1257300">
                  <a:moveTo>
                    <a:pt x="6809" y="986722"/>
                  </a:moveTo>
                  <a:lnTo>
                    <a:pt x="467" y="986722"/>
                  </a:lnTo>
                  <a:lnTo>
                    <a:pt x="444" y="998152"/>
                  </a:lnTo>
                  <a:lnTo>
                    <a:pt x="6786" y="998152"/>
                  </a:lnTo>
                  <a:lnTo>
                    <a:pt x="6809" y="986722"/>
                  </a:lnTo>
                  <a:close/>
                </a:path>
                <a:path w="1484630" h="1257300">
                  <a:moveTo>
                    <a:pt x="1482563" y="986722"/>
                  </a:moveTo>
                  <a:lnTo>
                    <a:pt x="1477205" y="986722"/>
                  </a:lnTo>
                  <a:lnTo>
                    <a:pt x="1477193" y="998152"/>
                  </a:lnTo>
                  <a:lnTo>
                    <a:pt x="1482539" y="998152"/>
                  </a:lnTo>
                  <a:lnTo>
                    <a:pt x="1482563" y="986722"/>
                  </a:lnTo>
                  <a:close/>
                </a:path>
                <a:path w="1484630" h="1257300">
                  <a:moveTo>
                    <a:pt x="6835" y="974022"/>
                  </a:moveTo>
                  <a:lnTo>
                    <a:pt x="493" y="974022"/>
                  </a:lnTo>
                  <a:lnTo>
                    <a:pt x="470" y="985452"/>
                  </a:lnTo>
                  <a:lnTo>
                    <a:pt x="6812" y="985452"/>
                  </a:lnTo>
                  <a:lnTo>
                    <a:pt x="6835" y="974022"/>
                  </a:lnTo>
                  <a:close/>
                </a:path>
                <a:path w="1484630" h="1257300">
                  <a:moveTo>
                    <a:pt x="1482588" y="974022"/>
                  </a:moveTo>
                  <a:lnTo>
                    <a:pt x="1477218" y="974022"/>
                  </a:lnTo>
                  <a:lnTo>
                    <a:pt x="1477206" y="985452"/>
                  </a:lnTo>
                  <a:lnTo>
                    <a:pt x="1482565" y="985452"/>
                  </a:lnTo>
                  <a:lnTo>
                    <a:pt x="1482588" y="974022"/>
                  </a:lnTo>
                  <a:close/>
                </a:path>
              </a:pathLst>
            </a:custGeom>
            <a:solidFill>
              <a:srgbClr val="005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473254" y="5205799"/>
              <a:ext cx="1471930" cy="1245870"/>
            </a:xfrm>
            <a:custGeom>
              <a:avLst/>
              <a:gdLst/>
              <a:ahLst/>
              <a:cxnLst/>
              <a:rect l="l" t="t" r="r" b="b"/>
              <a:pathLst>
                <a:path w="1471930" h="1245870">
                  <a:moveTo>
                    <a:pt x="29155" y="0"/>
                  </a:moveTo>
                  <a:lnTo>
                    <a:pt x="29155" y="1200"/>
                  </a:lnTo>
                  <a:lnTo>
                    <a:pt x="27885" y="1200"/>
                  </a:lnTo>
                  <a:lnTo>
                    <a:pt x="27885" y="2470"/>
                  </a:lnTo>
                  <a:lnTo>
                    <a:pt x="26615" y="2470"/>
                  </a:lnTo>
                  <a:lnTo>
                    <a:pt x="26615" y="3740"/>
                  </a:lnTo>
                  <a:lnTo>
                    <a:pt x="1447745" y="3740"/>
                  </a:lnTo>
                  <a:lnTo>
                    <a:pt x="29155" y="0"/>
                  </a:lnTo>
                  <a:close/>
                </a:path>
                <a:path w="1471930" h="1245870">
                  <a:moveTo>
                    <a:pt x="1452825" y="7550"/>
                  </a:moveTo>
                  <a:lnTo>
                    <a:pt x="21535" y="7550"/>
                  </a:lnTo>
                  <a:lnTo>
                    <a:pt x="1454095" y="10070"/>
                  </a:lnTo>
                  <a:lnTo>
                    <a:pt x="1454095" y="8820"/>
                  </a:lnTo>
                  <a:lnTo>
                    <a:pt x="1452825" y="8820"/>
                  </a:lnTo>
                  <a:lnTo>
                    <a:pt x="1452825" y="7550"/>
                  </a:lnTo>
                  <a:close/>
                </a:path>
                <a:path w="1471930" h="1245870">
                  <a:moveTo>
                    <a:pt x="1451555" y="6280"/>
                  </a:moveTo>
                  <a:lnTo>
                    <a:pt x="22805" y="6280"/>
                  </a:lnTo>
                  <a:lnTo>
                    <a:pt x="22805" y="7550"/>
                  </a:lnTo>
                  <a:lnTo>
                    <a:pt x="1451555" y="7550"/>
                  </a:lnTo>
                  <a:lnTo>
                    <a:pt x="1451555" y="6280"/>
                  </a:lnTo>
                  <a:close/>
                </a:path>
                <a:path w="1471930" h="1245870">
                  <a:moveTo>
                    <a:pt x="1450285" y="5010"/>
                  </a:moveTo>
                  <a:lnTo>
                    <a:pt x="24075" y="5010"/>
                  </a:lnTo>
                  <a:lnTo>
                    <a:pt x="24075" y="6280"/>
                  </a:lnTo>
                  <a:lnTo>
                    <a:pt x="1450285" y="6280"/>
                  </a:lnTo>
                  <a:lnTo>
                    <a:pt x="1450285" y="5010"/>
                  </a:lnTo>
                  <a:close/>
                </a:path>
                <a:path w="1471930" h="1245870">
                  <a:moveTo>
                    <a:pt x="1449015" y="3740"/>
                  </a:moveTo>
                  <a:lnTo>
                    <a:pt x="25345" y="3740"/>
                  </a:lnTo>
                  <a:lnTo>
                    <a:pt x="25345" y="5010"/>
                  </a:lnTo>
                  <a:lnTo>
                    <a:pt x="1449015" y="5010"/>
                  </a:lnTo>
                  <a:lnTo>
                    <a:pt x="1449015" y="3740"/>
                  </a:lnTo>
                  <a:close/>
                </a:path>
                <a:path w="1471930" h="1245870">
                  <a:moveTo>
                    <a:pt x="8809" y="20250"/>
                  </a:moveTo>
                  <a:lnTo>
                    <a:pt x="7565" y="20250"/>
                  </a:lnTo>
                  <a:lnTo>
                    <a:pt x="7565" y="21520"/>
                  </a:lnTo>
                  <a:lnTo>
                    <a:pt x="6295" y="21520"/>
                  </a:lnTo>
                  <a:lnTo>
                    <a:pt x="6295" y="22790"/>
                  </a:lnTo>
                  <a:lnTo>
                    <a:pt x="8804" y="22790"/>
                  </a:lnTo>
                  <a:lnTo>
                    <a:pt x="8809" y="20250"/>
                  </a:lnTo>
                  <a:close/>
                </a:path>
                <a:path w="1471930" h="1245870">
                  <a:moveTo>
                    <a:pt x="1466795" y="21520"/>
                  </a:moveTo>
                  <a:lnTo>
                    <a:pt x="1465513" y="21520"/>
                  </a:lnTo>
                  <a:lnTo>
                    <a:pt x="1465512" y="22790"/>
                  </a:lnTo>
                  <a:lnTo>
                    <a:pt x="1466795" y="22790"/>
                  </a:lnTo>
                  <a:lnTo>
                    <a:pt x="1466795" y="21520"/>
                  </a:lnTo>
                  <a:close/>
                </a:path>
                <a:path w="1471930" h="1245870">
                  <a:moveTo>
                    <a:pt x="1465525" y="20250"/>
                  </a:moveTo>
                  <a:lnTo>
                    <a:pt x="1465513" y="21520"/>
                  </a:lnTo>
                  <a:lnTo>
                    <a:pt x="1465525" y="20250"/>
                  </a:lnTo>
                  <a:close/>
                </a:path>
                <a:path w="1471930" h="1245870">
                  <a:moveTo>
                    <a:pt x="8804" y="22790"/>
                  </a:moveTo>
                  <a:lnTo>
                    <a:pt x="5025" y="22790"/>
                  </a:lnTo>
                  <a:lnTo>
                    <a:pt x="5025" y="24060"/>
                  </a:lnTo>
                  <a:lnTo>
                    <a:pt x="3755" y="24060"/>
                  </a:lnTo>
                  <a:lnTo>
                    <a:pt x="3755" y="25330"/>
                  </a:lnTo>
                  <a:lnTo>
                    <a:pt x="2485" y="25330"/>
                  </a:lnTo>
                  <a:lnTo>
                    <a:pt x="2485" y="26600"/>
                  </a:lnTo>
                  <a:lnTo>
                    <a:pt x="2423" y="30410"/>
                  </a:lnTo>
                  <a:lnTo>
                    <a:pt x="8788" y="30410"/>
                  </a:lnTo>
                  <a:lnTo>
                    <a:pt x="8804" y="22790"/>
                  </a:lnTo>
                  <a:close/>
                </a:path>
                <a:path w="1471930" h="1245870">
                  <a:moveTo>
                    <a:pt x="1468065" y="22790"/>
                  </a:moveTo>
                  <a:lnTo>
                    <a:pt x="1465512" y="22790"/>
                  </a:lnTo>
                  <a:lnTo>
                    <a:pt x="1465504" y="30410"/>
                  </a:lnTo>
                  <a:lnTo>
                    <a:pt x="1471848" y="30410"/>
                  </a:lnTo>
                  <a:lnTo>
                    <a:pt x="1471852" y="26600"/>
                  </a:lnTo>
                  <a:lnTo>
                    <a:pt x="1470605" y="26600"/>
                  </a:lnTo>
                  <a:lnTo>
                    <a:pt x="1470605" y="25330"/>
                  </a:lnTo>
                  <a:lnTo>
                    <a:pt x="1469335" y="25330"/>
                  </a:lnTo>
                  <a:lnTo>
                    <a:pt x="1469335" y="24060"/>
                  </a:lnTo>
                  <a:lnTo>
                    <a:pt x="1468065" y="24060"/>
                  </a:lnTo>
                  <a:lnTo>
                    <a:pt x="1468065" y="22790"/>
                  </a:lnTo>
                  <a:close/>
                </a:path>
                <a:path w="1471930" h="1245870">
                  <a:moveTo>
                    <a:pt x="8788" y="30410"/>
                  </a:moveTo>
                  <a:lnTo>
                    <a:pt x="2423" y="30410"/>
                  </a:lnTo>
                  <a:lnTo>
                    <a:pt x="2402" y="40570"/>
                  </a:lnTo>
                  <a:lnTo>
                    <a:pt x="8767" y="40570"/>
                  </a:lnTo>
                  <a:lnTo>
                    <a:pt x="8788" y="30410"/>
                  </a:lnTo>
                  <a:close/>
                </a:path>
                <a:path w="1471930" h="1245870">
                  <a:moveTo>
                    <a:pt x="1471848" y="30410"/>
                  </a:moveTo>
                  <a:lnTo>
                    <a:pt x="1465504" y="30410"/>
                  </a:lnTo>
                  <a:lnTo>
                    <a:pt x="1465494" y="40570"/>
                  </a:lnTo>
                  <a:lnTo>
                    <a:pt x="1471837" y="40570"/>
                  </a:lnTo>
                  <a:lnTo>
                    <a:pt x="1471848" y="30410"/>
                  </a:lnTo>
                  <a:close/>
                </a:path>
                <a:path w="1471930" h="1245870">
                  <a:moveTo>
                    <a:pt x="8767" y="40570"/>
                  </a:moveTo>
                  <a:lnTo>
                    <a:pt x="2402" y="40570"/>
                  </a:lnTo>
                  <a:lnTo>
                    <a:pt x="2389" y="46920"/>
                  </a:lnTo>
                  <a:lnTo>
                    <a:pt x="8754" y="46920"/>
                  </a:lnTo>
                  <a:lnTo>
                    <a:pt x="8767" y="40570"/>
                  </a:lnTo>
                  <a:close/>
                </a:path>
                <a:path w="1471930" h="1245870">
                  <a:moveTo>
                    <a:pt x="1471837" y="40570"/>
                  </a:moveTo>
                  <a:lnTo>
                    <a:pt x="1465494" y="40570"/>
                  </a:lnTo>
                  <a:lnTo>
                    <a:pt x="1465487" y="46920"/>
                  </a:lnTo>
                  <a:lnTo>
                    <a:pt x="1471831" y="46920"/>
                  </a:lnTo>
                  <a:lnTo>
                    <a:pt x="1471837" y="40570"/>
                  </a:lnTo>
                  <a:close/>
                </a:path>
                <a:path w="1471930" h="1245870">
                  <a:moveTo>
                    <a:pt x="8754" y="46920"/>
                  </a:moveTo>
                  <a:lnTo>
                    <a:pt x="2389" y="46920"/>
                  </a:lnTo>
                  <a:lnTo>
                    <a:pt x="2384" y="49460"/>
                  </a:lnTo>
                  <a:lnTo>
                    <a:pt x="8748" y="49460"/>
                  </a:lnTo>
                  <a:lnTo>
                    <a:pt x="8754" y="46920"/>
                  </a:lnTo>
                  <a:close/>
                </a:path>
                <a:path w="1471930" h="1245870">
                  <a:moveTo>
                    <a:pt x="1471831" y="46920"/>
                  </a:moveTo>
                  <a:lnTo>
                    <a:pt x="1465487" y="46920"/>
                  </a:lnTo>
                  <a:lnTo>
                    <a:pt x="1465484" y="49460"/>
                  </a:lnTo>
                  <a:lnTo>
                    <a:pt x="1471828" y="49460"/>
                  </a:lnTo>
                  <a:lnTo>
                    <a:pt x="1471831" y="46920"/>
                  </a:lnTo>
                  <a:close/>
                </a:path>
                <a:path w="1471930" h="1245870">
                  <a:moveTo>
                    <a:pt x="8748" y="49460"/>
                  </a:moveTo>
                  <a:lnTo>
                    <a:pt x="2384" y="49460"/>
                  </a:lnTo>
                  <a:lnTo>
                    <a:pt x="2376" y="53270"/>
                  </a:lnTo>
                  <a:lnTo>
                    <a:pt x="8741" y="53270"/>
                  </a:lnTo>
                  <a:lnTo>
                    <a:pt x="8748" y="49460"/>
                  </a:lnTo>
                  <a:close/>
                </a:path>
                <a:path w="1471930" h="1245870">
                  <a:moveTo>
                    <a:pt x="1471828" y="49460"/>
                  </a:moveTo>
                  <a:lnTo>
                    <a:pt x="1465484" y="49460"/>
                  </a:lnTo>
                  <a:lnTo>
                    <a:pt x="1465480" y="53270"/>
                  </a:lnTo>
                  <a:lnTo>
                    <a:pt x="1471824" y="53270"/>
                  </a:lnTo>
                  <a:lnTo>
                    <a:pt x="1471828" y="49460"/>
                  </a:lnTo>
                  <a:close/>
                </a:path>
                <a:path w="1471930" h="1245870">
                  <a:moveTo>
                    <a:pt x="8741" y="53270"/>
                  </a:moveTo>
                  <a:lnTo>
                    <a:pt x="2376" y="53270"/>
                  </a:lnTo>
                  <a:lnTo>
                    <a:pt x="2363" y="59620"/>
                  </a:lnTo>
                  <a:lnTo>
                    <a:pt x="8727" y="59620"/>
                  </a:lnTo>
                  <a:lnTo>
                    <a:pt x="8741" y="53270"/>
                  </a:lnTo>
                  <a:close/>
                </a:path>
                <a:path w="1471930" h="1245870">
                  <a:moveTo>
                    <a:pt x="1471824" y="53270"/>
                  </a:moveTo>
                  <a:lnTo>
                    <a:pt x="1465480" y="53270"/>
                  </a:lnTo>
                  <a:lnTo>
                    <a:pt x="1465474" y="59620"/>
                  </a:lnTo>
                  <a:lnTo>
                    <a:pt x="1471818" y="59620"/>
                  </a:lnTo>
                  <a:lnTo>
                    <a:pt x="1471824" y="53270"/>
                  </a:lnTo>
                  <a:close/>
                </a:path>
                <a:path w="1471930" h="1245870">
                  <a:moveTo>
                    <a:pt x="8727" y="59620"/>
                  </a:moveTo>
                  <a:lnTo>
                    <a:pt x="2363" y="59620"/>
                  </a:lnTo>
                  <a:lnTo>
                    <a:pt x="2358" y="62160"/>
                  </a:lnTo>
                  <a:lnTo>
                    <a:pt x="8722" y="62160"/>
                  </a:lnTo>
                  <a:lnTo>
                    <a:pt x="8727" y="59620"/>
                  </a:lnTo>
                  <a:close/>
                </a:path>
                <a:path w="1471930" h="1245870">
                  <a:moveTo>
                    <a:pt x="1471818" y="59620"/>
                  </a:moveTo>
                  <a:lnTo>
                    <a:pt x="1465474" y="59620"/>
                  </a:lnTo>
                  <a:lnTo>
                    <a:pt x="1465471" y="62160"/>
                  </a:lnTo>
                  <a:lnTo>
                    <a:pt x="1471815" y="62160"/>
                  </a:lnTo>
                  <a:lnTo>
                    <a:pt x="1471818" y="59620"/>
                  </a:lnTo>
                  <a:close/>
                </a:path>
                <a:path w="1471930" h="1245870">
                  <a:moveTo>
                    <a:pt x="8722" y="62160"/>
                  </a:moveTo>
                  <a:lnTo>
                    <a:pt x="2358" y="62160"/>
                  </a:lnTo>
                  <a:lnTo>
                    <a:pt x="2350" y="65970"/>
                  </a:lnTo>
                  <a:lnTo>
                    <a:pt x="8714" y="65970"/>
                  </a:lnTo>
                  <a:lnTo>
                    <a:pt x="8722" y="62160"/>
                  </a:lnTo>
                  <a:close/>
                </a:path>
                <a:path w="1471930" h="1245870">
                  <a:moveTo>
                    <a:pt x="1471815" y="62160"/>
                  </a:moveTo>
                  <a:lnTo>
                    <a:pt x="1465471" y="62160"/>
                  </a:lnTo>
                  <a:lnTo>
                    <a:pt x="1465467" y="65970"/>
                  </a:lnTo>
                  <a:lnTo>
                    <a:pt x="1471811" y="65970"/>
                  </a:lnTo>
                  <a:lnTo>
                    <a:pt x="1471815" y="62160"/>
                  </a:lnTo>
                  <a:close/>
                </a:path>
                <a:path w="1471930" h="1245870">
                  <a:moveTo>
                    <a:pt x="8714" y="65970"/>
                  </a:moveTo>
                  <a:lnTo>
                    <a:pt x="2350" y="65970"/>
                  </a:lnTo>
                  <a:lnTo>
                    <a:pt x="2345" y="68510"/>
                  </a:lnTo>
                  <a:lnTo>
                    <a:pt x="8709" y="68510"/>
                  </a:lnTo>
                  <a:lnTo>
                    <a:pt x="8714" y="65970"/>
                  </a:lnTo>
                  <a:close/>
                </a:path>
                <a:path w="1471930" h="1245870">
                  <a:moveTo>
                    <a:pt x="1471811" y="65970"/>
                  </a:moveTo>
                  <a:lnTo>
                    <a:pt x="1465467" y="65970"/>
                  </a:lnTo>
                  <a:lnTo>
                    <a:pt x="1465465" y="68510"/>
                  </a:lnTo>
                  <a:lnTo>
                    <a:pt x="1471809" y="68510"/>
                  </a:lnTo>
                  <a:lnTo>
                    <a:pt x="1471811" y="65970"/>
                  </a:lnTo>
                  <a:close/>
                </a:path>
                <a:path w="1471930" h="1245870">
                  <a:moveTo>
                    <a:pt x="8709" y="68510"/>
                  </a:moveTo>
                  <a:lnTo>
                    <a:pt x="2345" y="68510"/>
                  </a:lnTo>
                  <a:lnTo>
                    <a:pt x="2332" y="74860"/>
                  </a:lnTo>
                  <a:lnTo>
                    <a:pt x="8696" y="74860"/>
                  </a:lnTo>
                  <a:lnTo>
                    <a:pt x="8709" y="68510"/>
                  </a:lnTo>
                  <a:close/>
                </a:path>
                <a:path w="1471930" h="1245870">
                  <a:moveTo>
                    <a:pt x="1471809" y="68510"/>
                  </a:moveTo>
                  <a:lnTo>
                    <a:pt x="1465465" y="68510"/>
                  </a:lnTo>
                  <a:lnTo>
                    <a:pt x="1465458" y="74860"/>
                  </a:lnTo>
                  <a:lnTo>
                    <a:pt x="1471802" y="74860"/>
                  </a:lnTo>
                  <a:lnTo>
                    <a:pt x="1471809" y="68510"/>
                  </a:lnTo>
                  <a:close/>
                </a:path>
                <a:path w="1471930" h="1245870">
                  <a:moveTo>
                    <a:pt x="8696" y="74860"/>
                  </a:moveTo>
                  <a:lnTo>
                    <a:pt x="2332" y="74860"/>
                  </a:lnTo>
                  <a:lnTo>
                    <a:pt x="2298" y="91370"/>
                  </a:lnTo>
                  <a:lnTo>
                    <a:pt x="8662" y="91370"/>
                  </a:lnTo>
                  <a:lnTo>
                    <a:pt x="8696" y="74860"/>
                  </a:lnTo>
                  <a:close/>
                </a:path>
                <a:path w="1471930" h="1245870">
                  <a:moveTo>
                    <a:pt x="1471802" y="74860"/>
                  </a:moveTo>
                  <a:lnTo>
                    <a:pt x="1465458" y="74860"/>
                  </a:lnTo>
                  <a:lnTo>
                    <a:pt x="1465441" y="91370"/>
                  </a:lnTo>
                  <a:lnTo>
                    <a:pt x="1471785" y="91370"/>
                  </a:lnTo>
                  <a:lnTo>
                    <a:pt x="1471802" y="74860"/>
                  </a:lnTo>
                  <a:close/>
                </a:path>
                <a:path w="1471930" h="1245870">
                  <a:moveTo>
                    <a:pt x="8662" y="91370"/>
                  </a:moveTo>
                  <a:lnTo>
                    <a:pt x="2298" y="91370"/>
                  </a:lnTo>
                  <a:lnTo>
                    <a:pt x="2280" y="100260"/>
                  </a:lnTo>
                  <a:lnTo>
                    <a:pt x="8643" y="100260"/>
                  </a:lnTo>
                  <a:lnTo>
                    <a:pt x="8662" y="91370"/>
                  </a:lnTo>
                  <a:close/>
                </a:path>
                <a:path w="1471930" h="1245870">
                  <a:moveTo>
                    <a:pt x="1471785" y="91370"/>
                  </a:moveTo>
                  <a:lnTo>
                    <a:pt x="1465441" y="91370"/>
                  </a:lnTo>
                  <a:lnTo>
                    <a:pt x="1465432" y="100260"/>
                  </a:lnTo>
                  <a:lnTo>
                    <a:pt x="1471776" y="100260"/>
                  </a:lnTo>
                  <a:lnTo>
                    <a:pt x="1471785" y="91370"/>
                  </a:lnTo>
                  <a:close/>
                </a:path>
                <a:path w="1471930" h="1245870">
                  <a:moveTo>
                    <a:pt x="8643" y="100260"/>
                  </a:moveTo>
                  <a:lnTo>
                    <a:pt x="2280" y="100260"/>
                  </a:lnTo>
                  <a:lnTo>
                    <a:pt x="2254" y="112960"/>
                  </a:lnTo>
                  <a:lnTo>
                    <a:pt x="8617" y="112960"/>
                  </a:lnTo>
                  <a:lnTo>
                    <a:pt x="8643" y="100260"/>
                  </a:lnTo>
                  <a:close/>
                </a:path>
                <a:path w="1471930" h="1245870">
                  <a:moveTo>
                    <a:pt x="1471776" y="100260"/>
                  </a:moveTo>
                  <a:lnTo>
                    <a:pt x="1465432" y="100260"/>
                  </a:lnTo>
                  <a:lnTo>
                    <a:pt x="1465419" y="112960"/>
                  </a:lnTo>
                  <a:lnTo>
                    <a:pt x="1471763" y="112960"/>
                  </a:lnTo>
                  <a:lnTo>
                    <a:pt x="1471776" y="100260"/>
                  </a:lnTo>
                  <a:close/>
                </a:path>
                <a:path w="1471930" h="1245870">
                  <a:moveTo>
                    <a:pt x="8617" y="112960"/>
                  </a:moveTo>
                  <a:lnTo>
                    <a:pt x="2254" y="112960"/>
                  </a:lnTo>
                  <a:lnTo>
                    <a:pt x="2194" y="142170"/>
                  </a:lnTo>
                  <a:lnTo>
                    <a:pt x="8557" y="142170"/>
                  </a:lnTo>
                  <a:lnTo>
                    <a:pt x="8617" y="112960"/>
                  </a:lnTo>
                  <a:close/>
                </a:path>
                <a:path w="1471930" h="1245870">
                  <a:moveTo>
                    <a:pt x="1471763" y="112960"/>
                  </a:moveTo>
                  <a:lnTo>
                    <a:pt x="1465419" y="112960"/>
                  </a:lnTo>
                  <a:lnTo>
                    <a:pt x="1465389" y="142170"/>
                  </a:lnTo>
                  <a:lnTo>
                    <a:pt x="1471733" y="142170"/>
                  </a:lnTo>
                  <a:lnTo>
                    <a:pt x="1471763" y="112960"/>
                  </a:lnTo>
                  <a:close/>
                </a:path>
                <a:path w="1471930" h="1245870">
                  <a:moveTo>
                    <a:pt x="8452" y="193097"/>
                  </a:moveTo>
                  <a:lnTo>
                    <a:pt x="2091" y="193097"/>
                  </a:lnTo>
                  <a:lnTo>
                    <a:pt x="2085" y="195510"/>
                  </a:lnTo>
                  <a:lnTo>
                    <a:pt x="8447" y="195510"/>
                  </a:lnTo>
                  <a:lnTo>
                    <a:pt x="8452" y="193097"/>
                  </a:lnTo>
                  <a:close/>
                </a:path>
                <a:path w="1471930" h="1245870">
                  <a:moveTo>
                    <a:pt x="1471682" y="192970"/>
                  </a:moveTo>
                  <a:lnTo>
                    <a:pt x="1465336" y="192971"/>
                  </a:lnTo>
                  <a:lnTo>
                    <a:pt x="1465333" y="195510"/>
                  </a:lnTo>
                  <a:lnTo>
                    <a:pt x="1471679" y="195510"/>
                  </a:lnTo>
                  <a:lnTo>
                    <a:pt x="1471682" y="192970"/>
                  </a:lnTo>
                  <a:close/>
                </a:path>
                <a:path w="1471930" h="1245870">
                  <a:moveTo>
                    <a:pt x="1465336" y="192970"/>
                  </a:moveTo>
                  <a:lnTo>
                    <a:pt x="8452" y="192970"/>
                  </a:lnTo>
                  <a:lnTo>
                    <a:pt x="1465336" y="192970"/>
                  </a:lnTo>
                  <a:close/>
                </a:path>
                <a:path w="1471930" h="1245870">
                  <a:moveTo>
                    <a:pt x="2117" y="180270"/>
                  </a:moveTo>
                  <a:lnTo>
                    <a:pt x="2091" y="192970"/>
                  </a:lnTo>
                  <a:lnTo>
                    <a:pt x="8452" y="192970"/>
                  </a:lnTo>
                  <a:lnTo>
                    <a:pt x="8462" y="188017"/>
                  </a:lnTo>
                  <a:lnTo>
                    <a:pt x="1465341" y="188017"/>
                  </a:lnTo>
                  <a:lnTo>
                    <a:pt x="8462" y="187890"/>
                  </a:lnTo>
                  <a:lnTo>
                    <a:pt x="8478" y="180397"/>
                  </a:lnTo>
                  <a:lnTo>
                    <a:pt x="1471695" y="180397"/>
                  </a:lnTo>
                  <a:lnTo>
                    <a:pt x="2117" y="180270"/>
                  </a:lnTo>
                  <a:close/>
                </a:path>
                <a:path w="1471930" h="1245870">
                  <a:moveTo>
                    <a:pt x="1471695" y="180397"/>
                  </a:moveTo>
                  <a:lnTo>
                    <a:pt x="1465349" y="180397"/>
                  </a:lnTo>
                  <a:lnTo>
                    <a:pt x="1465336" y="192970"/>
                  </a:lnTo>
                  <a:lnTo>
                    <a:pt x="1471682" y="192970"/>
                  </a:lnTo>
                  <a:lnTo>
                    <a:pt x="1471695" y="180397"/>
                  </a:lnTo>
                  <a:close/>
                </a:path>
                <a:path w="1471930" h="1245870">
                  <a:moveTo>
                    <a:pt x="8455" y="191700"/>
                  </a:moveTo>
                  <a:lnTo>
                    <a:pt x="1465337" y="191827"/>
                  </a:lnTo>
                  <a:lnTo>
                    <a:pt x="8455" y="191700"/>
                  </a:lnTo>
                  <a:close/>
                </a:path>
                <a:path w="1471930" h="1245870">
                  <a:moveTo>
                    <a:pt x="8486" y="176587"/>
                  </a:moveTo>
                  <a:lnTo>
                    <a:pt x="2124" y="176587"/>
                  </a:lnTo>
                  <a:lnTo>
                    <a:pt x="2117" y="180270"/>
                  </a:lnTo>
                  <a:lnTo>
                    <a:pt x="8478" y="180270"/>
                  </a:lnTo>
                  <a:lnTo>
                    <a:pt x="8486" y="176587"/>
                  </a:lnTo>
                  <a:close/>
                </a:path>
                <a:path w="1471930" h="1245870">
                  <a:moveTo>
                    <a:pt x="1471698" y="176587"/>
                  </a:moveTo>
                  <a:lnTo>
                    <a:pt x="1465353" y="176587"/>
                  </a:lnTo>
                  <a:lnTo>
                    <a:pt x="1465349" y="180270"/>
                  </a:lnTo>
                  <a:lnTo>
                    <a:pt x="1471695" y="180270"/>
                  </a:lnTo>
                  <a:lnTo>
                    <a:pt x="1471698" y="176587"/>
                  </a:lnTo>
                  <a:close/>
                </a:path>
                <a:path w="1471930" h="1245870">
                  <a:moveTo>
                    <a:pt x="8507" y="166427"/>
                  </a:moveTo>
                  <a:lnTo>
                    <a:pt x="2145" y="166427"/>
                  </a:lnTo>
                  <a:lnTo>
                    <a:pt x="2124" y="176587"/>
                  </a:lnTo>
                  <a:lnTo>
                    <a:pt x="8486" y="176460"/>
                  </a:lnTo>
                  <a:lnTo>
                    <a:pt x="8507" y="166427"/>
                  </a:lnTo>
                  <a:close/>
                </a:path>
                <a:path w="1471930" h="1245870">
                  <a:moveTo>
                    <a:pt x="1471709" y="166427"/>
                  </a:moveTo>
                  <a:lnTo>
                    <a:pt x="1465364" y="166427"/>
                  </a:lnTo>
                  <a:lnTo>
                    <a:pt x="1465353" y="176460"/>
                  </a:lnTo>
                  <a:lnTo>
                    <a:pt x="1471698" y="176460"/>
                  </a:lnTo>
                  <a:lnTo>
                    <a:pt x="1471709" y="166427"/>
                  </a:lnTo>
                  <a:close/>
                </a:path>
                <a:path w="1471930" h="1245870">
                  <a:moveTo>
                    <a:pt x="2145" y="166300"/>
                  </a:moveTo>
                  <a:close/>
                </a:path>
                <a:path w="1471930" h="1245870">
                  <a:moveTo>
                    <a:pt x="8507" y="166301"/>
                  </a:moveTo>
                  <a:lnTo>
                    <a:pt x="1465364" y="166427"/>
                  </a:lnTo>
                  <a:lnTo>
                    <a:pt x="8507" y="166301"/>
                  </a:lnTo>
                  <a:close/>
                </a:path>
                <a:path w="1471930" h="1245870">
                  <a:moveTo>
                    <a:pt x="1471710" y="165157"/>
                  </a:moveTo>
                  <a:lnTo>
                    <a:pt x="1465365" y="165157"/>
                  </a:lnTo>
                  <a:lnTo>
                    <a:pt x="1465364" y="166427"/>
                  </a:lnTo>
                  <a:lnTo>
                    <a:pt x="1471709" y="166427"/>
                  </a:lnTo>
                  <a:lnTo>
                    <a:pt x="1471710" y="165157"/>
                  </a:lnTo>
                  <a:close/>
                </a:path>
                <a:path w="1471930" h="1245870">
                  <a:moveTo>
                    <a:pt x="8510" y="165157"/>
                  </a:moveTo>
                  <a:lnTo>
                    <a:pt x="2147" y="165157"/>
                  </a:lnTo>
                  <a:lnTo>
                    <a:pt x="2145" y="166300"/>
                  </a:lnTo>
                  <a:lnTo>
                    <a:pt x="8507" y="166301"/>
                  </a:lnTo>
                  <a:lnTo>
                    <a:pt x="8510" y="165157"/>
                  </a:lnTo>
                  <a:close/>
                </a:path>
                <a:path w="1471930" h="1245870">
                  <a:moveTo>
                    <a:pt x="2148" y="165030"/>
                  </a:moveTo>
                  <a:lnTo>
                    <a:pt x="2147" y="165157"/>
                  </a:lnTo>
                  <a:lnTo>
                    <a:pt x="2148" y="165030"/>
                  </a:lnTo>
                  <a:close/>
                </a:path>
                <a:path w="1471930" h="1245870">
                  <a:moveTo>
                    <a:pt x="8510" y="165031"/>
                  </a:moveTo>
                  <a:lnTo>
                    <a:pt x="1465365" y="165157"/>
                  </a:lnTo>
                  <a:lnTo>
                    <a:pt x="8510" y="165031"/>
                  </a:lnTo>
                  <a:close/>
                </a:path>
                <a:path w="1471930" h="1245870">
                  <a:moveTo>
                    <a:pt x="1471714" y="161347"/>
                  </a:moveTo>
                  <a:lnTo>
                    <a:pt x="1465369" y="161347"/>
                  </a:lnTo>
                  <a:lnTo>
                    <a:pt x="1465365" y="165157"/>
                  </a:lnTo>
                  <a:lnTo>
                    <a:pt x="1471710" y="165157"/>
                  </a:lnTo>
                  <a:lnTo>
                    <a:pt x="1471714" y="161347"/>
                  </a:lnTo>
                  <a:close/>
                </a:path>
                <a:path w="1471930" h="1245870">
                  <a:moveTo>
                    <a:pt x="8517" y="161347"/>
                  </a:moveTo>
                  <a:lnTo>
                    <a:pt x="2156" y="161347"/>
                  </a:lnTo>
                  <a:lnTo>
                    <a:pt x="2148" y="165030"/>
                  </a:lnTo>
                  <a:lnTo>
                    <a:pt x="8510" y="165031"/>
                  </a:lnTo>
                  <a:lnTo>
                    <a:pt x="8517" y="161347"/>
                  </a:lnTo>
                  <a:close/>
                </a:path>
                <a:path w="1471930" h="1245870">
                  <a:moveTo>
                    <a:pt x="8518" y="161220"/>
                  </a:moveTo>
                  <a:lnTo>
                    <a:pt x="8517" y="161347"/>
                  </a:lnTo>
                  <a:lnTo>
                    <a:pt x="1465369" y="161347"/>
                  </a:lnTo>
                  <a:lnTo>
                    <a:pt x="8518" y="161220"/>
                  </a:lnTo>
                  <a:close/>
                </a:path>
                <a:path w="1471930" h="1245870">
                  <a:moveTo>
                    <a:pt x="2163" y="157410"/>
                  </a:moveTo>
                  <a:lnTo>
                    <a:pt x="2156" y="161220"/>
                  </a:lnTo>
                  <a:lnTo>
                    <a:pt x="8518" y="161220"/>
                  </a:lnTo>
                  <a:lnTo>
                    <a:pt x="8525" y="157537"/>
                  </a:lnTo>
                  <a:lnTo>
                    <a:pt x="1471718" y="157537"/>
                  </a:lnTo>
                  <a:lnTo>
                    <a:pt x="2163" y="157410"/>
                  </a:lnTo>
                  <a:close/>
                </a:path>
                <a:path w="1471930" h="1245870">
                  <a:moveTo>
                    <a:pt x="1471718" y="157537"/>
                  </a:moveTo>
                  <a:lnTo>
                    <a:pt x="1465373" y="157537"/>
                  </a:lnTo>
                  <a:lnTo>
                    <a:pt x="1465369" y="161220"/>
                  </a:lnTo>
                  <a:lnTo>
                    <a:pt x="1471714" y="161220"/>
                  </a:lnTo>
                  <a:lnTo>
                    <a:pt x="1471718" y="157537"/>
                  </a:lnTo>
                  <a:close/>
                </a:path>
                <a:path w="1471930" h="1245870">
                  <a:moveTo>
                    <a:pt x="8523" y="158680"/>
                  </a:moveTo>
                  <a:lnTo>
                    <a:pt x="1465372" y="158807"/>
                  </a:lnTo>
                  <a:lnTo>
                    <a:pt x="8523" y="158680"/>
                  </a:lnTo>
                  <a:close/>
                </a:path>
                <a:path w="1471930" h="1245870">
                  <a:moveTo>
                    <a:pt x="8541" y="149917"/>
                  </a:moveTo>
                  <a:lnTo>
                    <a:pt x="2179" y="149917"/>
                  </a:lnTo>
                  <a:lnTo>
                    <a:pt x="2163" y="157410"/>
                  </a:lnTo>
                  <a:lnTo>
                    <a:pt x="8525" y="157410"/>
                  </a:lnTo>
                  <a:lnTo>
                    <a:pt x="8541" y="149917"/>
                  </a:lnTo>
                  <a:close/>
                </a:path>
                <a:path w="1471930" h="1245870">
                  <a:moveTo>
                    <a:pt x="1471726" y="149917"/>
                  </a:moveTo>
                  <a:lnTo>
                    <a:pt x="1465381" y="149917"/>
                  </a:lnTo>
                  <a:lnTo>
                    <a:pt x="1465373" y="157410"/>
                  </a:lnTo>
                  <a:lnTo>
                    <a:pt x="1471718" y="157410"/>
                  </a:lnTo>
                  <a:lnTo>
                    <a:pt x="1471726" y="149917"/>
                  </a:lnTo>
                  <a:close/>
                </a:path>
                <a:path w="1471930" h="1245870">
                  <a:moveTo>
                    <a:pt x="8534" y="153600"/>
                  </a:moveTo>
                  <a:lnTo>
                    <a:pt x="1465377" y="153727"/>
                  </a:lnTo>
                  <a:lnTo>
                    <a:pt x="8534" y="153600"/>
                  </a:lnTo>
                  <a:close/>
                </a:path>
                <a:path w="1471930" h="1245870">
                  <a:moveTo>
                    <a:pt x="2179" y="149790"/>
                  </a:moveTo>
                  <a:close/>
                </a:path>
                <a:path w="1471930" h="1245870">
                  <a:moveTo>
                    <a:pt x="1471733" y="142297"/>
                  </a:moveTo>
                  <a:lnTo>
                    <a:pt x="1465389" y="142297"/>
                  </a:lnTo>
                  <a:lnTo>
                    <a:pt x="1465381" y="149917"/>
                  </a:lnTo>
                  <a:lnTo>
                    <a:pt x="1471726" y="149917"/>
                  </a:lnTo>
                  <a:lnTo>
                    <a:pt x="1471733" y="142297"/>
                  </a:lnTo>
                  <a:close/>
                </a:path>
                <a:path w="1471930" h="1245870">
                  <a:moveTo>
                    <a:pt x="8541" y="149790"/>
                  </a:moveTo>
                  <a:lnTo>
                    <a:pt x="737952" y="149854"/>
                  </a:lnTo>
                  <a:lnTo>
                    <a:pt x="8541" y="149790"/>
                  </a:lnTo>
                  <a:close/>
                </a:path>
                <a:path w="1471930" h="1245870">
                  <a:moveTo>
                    <a:pt x="8557" y="142297"/>
                  </a:moveTo>
                  <a:lnTo>
                    <a:pt x="2194" y="142297"/>
                  </a:lnTo>
                  <a:lnTo>
                    <a:pt x="2179" y="149790"/>
                  </a:lnTo>
                  <a:lnTo>
                    <a:pt x="8541" y="149790"/>
                  </a:lnTo>
                  <a:lnTo>
                    <a:pt x="8554" y="143567"/>
                  </a:lnTo>
                  <a:lnTo>
                    <a:pt x="1465387" y="143567"/>
                  </a:lnTo>
                  <a:lnTo>
                    <a:pt x="8554" y="143440"/>
                  </a:lnTo>
                  <a:lnTo>
                    <a:pt x="8557" y="142297"/>
                  </a:lnTo>
                  <a:close/>
                </a:path>
                <a:path w="1471930" h="1245870">
                  <a:moveTo>
                    <a:pt x="8447" y="195510"/>
                  </a:moveTo>
                  <a:lnTo>
                    <a:pt x="2085" y="195510"/>
                  </a:lnTo>
                  <a:lnTo>
                    <a:pt x="2078" y="199320"/>
                  </a:lnTo>
                  <a:lnTo>
                    <a:pt x="8439" y="199320"/>
                  </a:lnTo>
                  <a:lnTo>
                    <a:pt x="8447" y="195510"/>
                  </a:lnTo>
                  <a:close/>
                </a:path>
                <a:path w="1471930" h="1245870">
                  <a:moveTo>
                    <a:pt x="1471679" y="195510"/>
                  </a:moveTo>
                  <a:lnTo>
                    <a:pt x="1465333" y="195510"/>
                  </a:lnTo>
                  <a:lnTo>
                    <a:pt x="1465330" y="199320"/>
                  </a:lnTo>
                  <a:lnTo>
                    <a:pt x="1471675" y="199320"/>
                  </a:lnTo>
                  <a:lnTo>
                    <a:pt x="1471679" y="195510"/>
                  </a:lnTo>
                  <a:close/>
                </a:path>
                <a:path w="1471930" h="1245870">
                  <a:moveTo>
                    <a:pt x="8284" y="274377"/>
                  </a:moveTo>
                  <a:lnTo>
                    <a:pt x="1925" y="274377"/>
                  </a:lnTo>
                  <a:lnTo>
                    <a:pt x="1909" y="281870"/>
                  </a:lnTo>
                  <a:lnTo>
                    <a:pt x="8268" y="281870"/>
                  </a:lnTo>
                  <a:lnTo>
                    <a:pt x="8284" y="274377"/>
                  </a:lnTo>
                  <a:close/>
                </a:path>
                <a:path w="1471930" h="1245870">
                  <a:moveTo>
                    <a:pt x="1471598" y="274377"/>
                  </a:moveTo>
                  <a:lnTo>
                    <a:pt x="1465252" y="274377"/>
                  </a:lnTo>
                  <a:lnTo>
                    <a:pt x="1465244" y="281870"/>
                  </a:lnTo>
                  <a:lnTo>
                    <a:pt x="1471591" y="281870"/>
                  </a:lnTo>
                  <a:lnTo>
                    <a:pt x="1471598" y="274377"/>
                  </a:lnTo>
                  <a:close/>
                </a:path>
                <a:path w="1471930" h="1245870">
                  <a:moveTo>
                    <a:pt x="8274" y="279330"/>
                  </a:moveTo>
                  <a:lnTo>
                    <a:pt x="1465247" y="279457"/>
                  </a:lnTo>
                  <a:lnTo>
                    <a:pt x="8274" y="279330"/>
                  </a:lnTo>
                  <a:close/>
                </a:path>
                <a:path w="1471930" h="1245870">
                  <a:moveTo>
                    <a:pt x="8284" y="274251"/>
                  </a:moveTo>
                  <a:lnTo>
                    <a:pt x="1465252" y="274377"/>
                  </a:lnTo>
                  <a:lnTo>
                    <a:pt x="8284" y="274251"/>
                  </a:lnTo>
                  <a:close/>
                </a:path>
                <a:path w="1471930" h="1245870">
                  <a:moveTo>
                    <a:pt x="1471623" y="250247"/>
                  </a:moveTo>
                  <a:lnTo>
                    <a:pt x="1465277" y="250247"/>
                  </a:lnTo>
                  <a:lnTo>
                    <a:pt x="1465252" y="274377"/>
                  </a:lnTo>
                  <a:lnTo>
                    <a:pt x="1471598" y="274377"/>
                  </a:lnTo>
                  <a:lnTo>
                    <a:pt x="1471623" y="250247"/>
                  </a:lnTo>
                  <a:close/>
                </a:path>
                <a:path w="1471930" h="1245870">
                  <a:moveTo>
                    <a:pt x="8334" y="250247"/>
                  </a:moveTo>
                  <a:lnTo>
                    <a:pt x="1974" y="250247"/>
                  </a:lnTo>
                  <a:lnTo>
                    <a:pt x="1925" y="274250"/>
                  </a:lnTo>
                  <a:lnTo>
                    <a:pt x="8284" y="274251"/>
                  </a:lnTo>
                  <a:lnTo>
                    <a:pt x="8334" y="250247"/>
                  </a:lnTo>
                  <a:close/>
                </a:path>
                <a:path w="1471930" h="1245870">
                  <a:moveTo>
                    <a:pt x="8389" y="223577"/>
                  </a:moveTo>
                  <a:lnTo>
                    <a:pt x="2028" y="223577"/>
                  </a:lnTo>
                  <a:lnTo>
                    <a:pt x="1974" y="250247"/>
                  </a:lnTo>
                  <a:lnTo>
                    <a:pt x="8334" y="250120"/>
                  </a:lnTo>
                  <a:lnTo>
                    <a:pt x="8389" y="223577"/>
                  </a:lnTo>
                  <a:close/>
                </a:path>
                <a:path w="1471930" h="1245870">
                  <a:moveTo>
                    <a:pt x="1471650" y="223577"/>
                  </a:moveTo>
                  <a:lnTo>
                    <a:pt x="1465305" y="223577"/>
                  </a:lnTo>
                  <a:lnTo>
                    <a:pt x="1465277" y="250120"/>
                  </a:lnTo>
                  <a:lnTo>
                    <a:pt x="1471623" y="250120"/>
                  </a:lnTo>
                  <a:lnTo>
                    <a:pt x="1471650" y="223577"/>
                  </a:lnTo>
                  <a:close/>
                </a:path>
                <a:path w="1471930" h="1245870">
                  <a:moveTo>
                    <a:pt x="8350" y="242500"/>
                  </a:moveTo>
                  <a:lnTo>
                    <a:pt x="1465285" y="242627"/>
                  </a:lnTo>
                  <a:lnTo>
                    <a:pt x="8350" y="242500"/>
                  </a:lnTo>
                  <a:close/>
                </a:path>
                <a:path w="1471930" h="1245870">
                  <a:moveTo>
                    <a:pt x="8389" y="223451"/>
                  </a:moveTo>
                  <a:lnTo>
                    <a:pt x="1465305" y="223577"/>
                  </a:lnTo>
                  <a:lnTo>
                    <a:pt x="8389" y="223451"/>
                  </a:lnTo>
                  <a:close/>
                </a:path>
                <a:path w="1471930" h="1245870">
                  <a:moveTo>
                    <a:pt x="1471653" y="221037"/>
                  </a:moveTo>
                  <a:lnTo>
                    <a:pt x="1465307" y="221037"/>
                  </a:lnTo>
                  <a:lnTo>
                    <a:pt x="1465305" y="223577"/>
                  </a:lnTo>
                  <a:lnTo>
                    <a:pt x="1471650" y="223577"/>
                  </a:lnTo>
                  <a:lnTo>
                    <a:pt x="1471653" y="221037"/>
                  </a:lnTo>
                  <a:close/>
                </a:path>
                <a:path w="1471930" h="1245870">
                  <a:moveTo>
                    <a:pt x="8394" y="221037"/>
                  </a:moveTo>
                  <a:lnTo>
                    <a:pt x="2034" y="221037"/>
                  </a:lnTo>
                  <a:lnTo>
                    <a:pt x="2028" y="223450"/>
                  </a:lnTo>
                  <a:lnTo>
                    <a:pt x="8389" y="223451"/>
                  </a:lnTo>
                  <a:lnTo>
                    <a:pt x="8394" y="221037"/>
                  </a:lnTo>
                  <a:close/>
                </a:path>
                <a:path w="1471930" h="1245870">
                  <a:moveTo>
                    <a:pt x="8394" y="220911"/>
                  </a:moveTo>
                  <a:lnTo>
                    <a:pt x="1465307" y="221037"/>
                  </a:lnTo>
                  <a:lnTo>
                    <a:pt x="8394" y="220911"/>
                  </a:lnTo>
                  <a:close/>
                </a:path>
                <a:path w="1471930" h="1245870">
                  <a:moveTo>
                    <a:pt x="1471658" y="215957"/>
                  </a:moveTo>
                  <a:lnTo>
                    <a:pt x="1465312" y="215957"/>
                  </a:lnTo>
                  <a:lnTo>
                    <a:pt x="1465307" y="221037"/>
                  </a:lnTo>
                  <a:lnTo>
                    <a:pt x="1471653" y="221037"/>
                  </a:lnTo>
                  <a:lnTo>
                    <a:pt x="1471658" y="215957"/>
                  </a:lnTo>
                  <a:close/>
                </a:path>
                <a:path w="1471930" h="1245870">
                  <a:moveTo>
                    <a:pt x="8405" y="215957"/>
                  </a:moveTo>
                  <a:lnTo>
                    <a:pt x="2044" y="215957"/>
                  </a:lnTo>
                  <a:lnTo>
                    <a:pt x="2034" y="220910"/>
                  </a:lnTo>
                  <a:lnTo>
                    <a:pt x="8394" y="220911"/>
                  </a:lnTo>
                  <a:lnTo>
                    <a:pt x="8405" y="215957"/>
                  </a:lnTo>
                  <a:close/>
                </a:path>
                <a:path w="1471930" h="1245870">
                  <a:moveTo>
                    <a:pt x="2044" y="215830"/>
                  </a:moveTo>
                  <a:lnTo>
                    <a:pt x="2044" y="215957"/>
                  </a:lnTo>
                  <a:lnTo>
                    <a:pt x="2044" y="215830"/>
                  </a:lnTo>
                  <a:close/>
                </a:path>
                <a:path w="1471930" h="1245870">
                  <a:moveTo>
                    <a:pt x="8405" y="215831"/>
                  </a:moveTo>
                  <a:lnTo>
                    <a:pt x="1465312" y="215957"/>
                  </a:lnTo>
                  <a:lnTo>
                    <a:pt x="8405" y="215831"/>
                  </a:lnTo>
                  <a:close/>
                </a:path>
                <a:path w="1471930" h="1245870">
                  <a:moveTo>
                    <a:pt x="1471669" y="205670"/>
                  </a:moveTo>
                  <a:lnTo>
                    <a:pt x="1465323" y="205671"/>
                  </a:lnTo>
                  <a:lnTo>
                    <a:pt x="1465312" y="215957"/>
                  </a:lnTo>
                  <a:lnTo>
                    <a:pt x="1471658" y="215957"/>
                  </a:lnTo>
                  <a:lnTo>
                    <a:pt x="1471669" y="205670"/>
                  </a:lnTo>
                  <a:close/>
                </a:path>
                <a:path w="1471930" h="1245870">
                  <a:moveTo>
                    <a:pt x="8425" y="205797"/>
                  </a:moveTo>
                  <a:lnTo>
                    <a:pt x="2065" y="205797"/>
                  </a:lnTo>
                  <a:lnTo>
                    <a:pt x="2044" y="215830"/>
                  </a:lnTo>
                  <a:lnTo>
                    <a:pt x="8405" y="215831"/>
                  </a:lnTo>
                  <a:lnTo>
                    <a:pt x="8425" y="205797"/>
                  </a:lnTo>
                  <a:close/>
                </a:path>
                <a:path w="1471930" h="1245870">
                  <a:moveTo>
                    <a:pt x="8415" y="210750"/>
                  </a:moveTo>
                  <a:lnTo>
                    <a:pt x="1465318" y="210877"/>
                  </a:lnTo>
                  <a:lnTo>
                    <a:pt x="8415" y="210750"/>
                  </a:lnTo>
                  <a:close/>
                </a:path>
                <a:path w="1471930" h="1245870">
                  <a:moveTo>
                    <a:pt x="1465323" y="205670"/>
                  </a:moveTo>
                  <a:lnTo>
                    <a:pt x="8426" y="205670"/>
                  </a:lnTo>
                  <a:lnTo>
                    <a:pt x="1465323" y="205670"/>
                  </a:lnTo>
                  <a:close/>
                </a:path>
                <a:path w="1471930" h="1245870">
                  <a:moveTo>
                    <a:pt x="8439" y="199447"/>
                  </a:moveTo>
                  <a:lnTo>
                    <a:pt x="2078" y="199447"/>
                  </a:lnTo>
                  <a:lnTo>
                    <a:pt x="2065" y="205670"/>
                  </a:lnTo>
                  <a:lnTo>
                    <a:pt x="8426" y="205670"/>
                  </a:lnTo>
                  <a:lnTo>
                    <a:pt x="8431" y="203257"/>
                  </a:lnTo>
                  <a:lnTo>
                    <a:pt x="1465326" y="203257"/>
                  </a:lnTo>
                  <a:lnTo>
                    <a:pt x="8431" y="203130"/>
                  </a:lnTo>
                  <a:lnTo>
                    <a:pt x="8439" y="199447"/>
                  </a:lnTo>
                  <a:close/>
                </a:path>
                <a:path w="1471930" h="1245870">
                  <a:moveTo>
                    <a:pt x="1471675" y="199447"/>
                  </a:moveTo>
                  <a:lnTo>
                    <a:pt x="1465330" y="199447"/>
                  </a:lnTo>
                  <a:lnTo>
                    <a:pt x="1465323" y="205670"/>
                  </a:lnTo>
                  <a:lnTo>
                    <a:pt x="1471669" y="205670"/>
                  </a:lnTo>
                  <a:lnTo>
                    <a:pt x="1471675" y="199447"/>
                  </a:lnTo>
                  <a:close/>
                </a:path>
                <a:path w="1471930" h="1245870">
                  <a:moveTo>
                    <a:pt x="1740" y="364420"/>
                  </a:moveTo>
                  <a:lnTo>
                    <a:pt x="1722" y="373310"/>
                  </a:lnTo>
                  <a:lnTo>
                    <a:pt x="8079" y="373310"/>
                  </a:lnTo>
                  <a:lnTo>
                    <a:pt x="8098" y="364547"/>
                  </a:lnTo>
                  <a:lnTo>
                    <a:pt x="1471506" y="364547"/>
                  </a:lnTo>
                  <a:lnTo>
                    <a:pt x="1740" y="364420"/>
                  </a:lnTo>
                  <a:close/>
                </a:path>
                <a:path w="1471930" h="1245870">
                  <a:moveTo>
                    <a:pt x="1471506" y="364547"/>
                  </a:moveTo>
                  <a:lnTo>
                    <a:pt x="1465159" y="364547"/>
                  </a:lnTo>
                  <a:lnTo>
                    <a:pt x="1465150" y="373310"/>
                  </a:lnTo>
                  <a:lnTo>
                    <a:pt x="1471497" y="373310"/>
                  </a:lnTo>
                  <a:lnTo>
                    <a:pt x="1471506" y="364547"/>
                  </a:lnTo>
                  <a:close/>
                </a:path>
                <a:path w="1471930" h="1245870">
                  <a:moveTo>
                    <a:pt x="8140" y="344227"/>
                  </a:moveTo>
                  <a:lnTo>
                    <a:pt x="1782" y="344227"/>
                  </a:lnTo>
                  <a:lnTo>
                    <a:pt x="1740" y="364420"/>
                  </a:lnTo>
                  <a:lnTo>
                    <a:pt x="8098" y="364420"/>
                  </a:lnTo>
                  <a:lnTo>
                    <a:pt x="8140" y="344227"/>
                  </a:lnTo>
                  <a:close/>
                </a:path>
                <a:path w="1471930" h="1245870">
                  <a:moveTo>
                    <a:pt x="1471527" y="344227"/>
                  </a:moveTo>
                  <a:lnTo>
                    <a:pt x="1465180" y="344227"/>
                  </a:lnTo>
                  <a:lnTo>
                    <a:pt x="1465159" y="364420"/>
                  </a:lnTo>
                  <a:lnTo>
                    <a:pt x="1471506" y="364420"/>
                  </a:lnTo>
                  <a:lnTo>
                    <a:pt x="1471527" y="344227"/>
                  </a:lnTo>
                  <a:close/>
                </a:path>
                <a:path w="1471930" h="1245870">
                  <a:moveTo>
                    <a:pt x="8140" y="344101"/>
                  </a:moveTo>
                  <a:lnTo>
                    <a:pt x="1465180" y="344227"/>
                  </a:lnTo>
                  <a:lnTo>
                    <a:pt x="8140" y="344101"/>
                  </a:lnTo>
                  <a:close/>
                </a:path>
                <a:path w="1471930" h="1245870">
                  <a:moveTo>
                    <a:pt x="1471544" y="327717"/>
                  </a:moveTo>
                  <a:lnTo>
                    <a:pt x="1465197" y="327717"/>
                  </a:lnTo>
                  <a:lnTo>
                    <a:pt x="1465180" y="344227"/>
                  </a:lnTo>
                  <a:lnTo>
                    <a:pt x="1471527" y="344227"/>
                  </a:lnTo>
                  <a:lnTo>
                    <a:pt x="1471544" y="327717"/>
                  </a:lnTo>
                  <a:close/>
                </a:path>
                <a:path w="1471930" h="1245870">
                  <a:moveTo>
                    <a:pt x="8174" y="327717"/>
                  </a:moveTo>
                  <a:lnTo>
                    <a:pt x="1815" y="327717"/>
                  </a:lnTo>
                  <a:lnTo>
                    <a:pt x="1782" y="344100"/>
                  </a:lnTo>
                  <a:lnTo>
                    <a:pt x="8140" y="344101"/>
                  </a:lnTo>
                  <a:lnTo>
                    <a:pt x="8174" y="327717"/>
                  </a:lnTo>
                  <a:close/>
                </a:path>
                <a:path w="1471930" h="1245870">
                  <a:moveTo>
                    <a:pt x="1816" y="327590"/>
                  </a:moveTo>
                  <a:close/>
                </a:path>
                <a:path w="1471930" h="1245870">
                  <a:moveTo>
                    <a:pt x="8174" y="327591"/>
                  </a:moveTo>
                  <a:lnTo>
                    <a:pt x="1465197" y="327717"/>
                  </a:lnTo>
                  <a:lnTo>
                    <a:pt x="8174" y="327591"/>
                  </a:lnTo>
                  <a:close/>
                </a:path>
                <a:path w="1471930" h="1245870">
                  <a:moveTo>
                    <a:pt x="1471556" y="316160"/>
                  </a:moveTo>
                  <a:lnTo>
                    <a:pt x="1465209" y="316161"/>
                  </a:lnTo>
                  <a:lnTo>
                    <a:pt x="1465197" y="327717"/>
                  </a:lnTo>
                  <a:lnTo>
                    <a:pt x="1471544" y="327717"/>
                  </a:lnTo>
                  <a:lnTo>
                    <a:pt x="1471556" y="316160"/>
                  </a:lnTo>
                  <a:close/>
                </a:path>
                <a:path w="1471930" h="1245870">
                  <a:moveTo>
                    <a:pt x="8197" y="316287"/>
                  </a:moveTo>
                  <a:lnTo>
                    <a:pt x="1839" y="316287"/>
                  </a:lnTo>
                  <a:lnTo>
                    <a:pt x="1816" y="327590"/>
                  </a:lnTo>
                  <a:lnTo>
                    <a:pt x="8174" y="327591"/>
                  </a:lnTo>
                  <a:lnTo>
                    <a:pt x="8197" y="316287"/>
                  </a:lnTo>
                  <a:close/>
                </a:path>
                <a:path w="1471930" h="1245870">
                  <a:moveTo>
                    <a:pt x="8192" y="318700"/>
                  </a:moveTo>
                  <a:lnTo>
                    <a:pt x="1465206" y="318827"/>
                  </a:lnTo>
                  <a:lnTo>
                    <a:pt x="8192" y="318700"/>
                  </a:lnTo>
                  <a:close/>
                </a:path>
                <a:path w="1471930" h="1245870">
                  <a:moveTo>
                    <a:pt x="1465209" y="316160"/>
                  </a:moveTo>
                  <a:lnTo>
                    <a:pt x="8197" y="316160"/>
                  </a:lnTo>
                  <a:lnTo>
                    <a:pt x="1465209" y="316160"/>
                  </a:lnTo>
                  <a:close/>
                </a:path>
                <a:path w="1471930" h="1245870">
                  <a:moveTo>
                    <a:pt x="8255" y="288347"/>
                  </a:moveTo>
                  <a:lnTo>
                    <a:pt x="1896" y="288347"/>
                  </a:lnTo>
                  <a:lnTo>
                    <a:pt x="1839" y="316160"/>
                  </a:lnTo>
                  <a:lnTo>
                    <a:pt x="8197" y="316160"/>
                  </a:lnTo>
                  <a:lnTo>
                    <a:pt x="8255" y="288347"/>
                  </a:lnTo>
                  <a:close/>
                </a:path>
                <a:path w="1471930" h="1245870">
                  <a:moveTo>
                    <a:pt x="1471584" y="288220"/>
                  </a:moveTo>
                  <a:lnTo>
                    <a:pt x="1465238" y="288221"/>
                  </a:lnTo>
                  <a:lnTo>
                    <a:pt x="1465209" y="316160"/>
                  </a:lnTo>
                  <a:lnTo>
                    <a:pt x="1471556" y="316160"/>
                  </a:lnTo>
                  <a:lnTo>
                    <a:pt x="1471584" y="288220"/>
                  </a:lnTo>
                  <a:close/>
                </a:path>
                <a:path w="1471930" h="1245870">
                  <a:moveTo>
                    <a:pt x="1465238" y="288220"/>
                  </a:moveTo>
                  <a:lnTo>
                    <a:pt x="8255" y="288220"/>
                  </a:lnTo>
                  <a:lnTo>
                    <a:pt x="1465238" y="288220"/>
                  </a:lnTo>
                  <a:close/>
                </a:path>
                <a:path w="1471930" h="1245870">
                  <a:moveTo>
                    <a:pt x="8268" y="281997"/>
                  </a:moveTo>
                  <a:lnTo>
                    <a:pt x="1909" y="281997"/>
                  </a:lnTo>
                  <a:lnTo>
                    <a:pt x="1896" y="288220"/>
                  </a:lnTo>
                  <a:lnTo>
                    <a:pt x="8255" y="288220"/>
                  </a:lnTo>
                  <a:lnTo>
                    <a:pt x="8268" y="281997"/>
                  </a:lnTo>
                  <a:close/>
                </a:path>
                <a:path w="1471930" h="1245870">
                  <a:moveTo>
                    <a:pt x="1471591" y="281997"/>
                  </a:moveTo>
                  <a:lnTo>
                    <a:pt x="1465244" y="281997"/>
                  </a:lnTo>
                  <a:lnTo>
                    <a:pt x="1465238" y="288220"/>
                  </a:lnTo>
                  <a:lnTo>
                    <a:pt x="1471584" y="288220"/>
                  </a:lnTo>
                  <a:lnTo>
                    <a:pt x="1471591" y="281997"/>
                  </a:lnTo>
                  <a:close/>
                </a:path>
                <a:path w="1471930" h="1245870">
                  <a:moveTo>
                    <a:pt x="8079" y="373310"/>
                  </a:moveTo>
                  <a:lnTo>
                    <a:pt x="1722" y="373310"/>
                  </a:lnTo>
                  <a:lnTo>
                    <a:pt x="1714" y="377120"/>
                  </a:lnTo>
                  <a:lnTo>
                    <a:pt x="8071" y="377120"/>
                  </a:lnTo>
                  <a:lnTo>
                    <a:pt x="8079" y="373310"/>
                  </a:lnTo>
                  <a:close/>
                </a:path>
                <a:path w="1471930" h="1245870">
                  <a:moveTo>
                    <a:pt x="1471497" y="373310"/>
                  </a:moveTo>
                  <a:lnTo>
                    <a:pt x="1465150" y="373310"/>
                  </a:lnTo>
                  <a:lnTo>
                    <a:pt x="1465146" y="377120"/>
                  </a:lnTo>
                  <a:lnTo>
                    <a:pt x="1471493" y="377120"/>
                  </a:lnTo>
                  <a:lnTo>
                    <a:pt x="1471497" y="373310"/>
                  </a:lnTo>
                  <a:close/>
                </a:path>
                <a:path w="1471930" h="1245870">
                  <a:moveTo>
                    <a:pt x="8071" y="377120"/>
                  </a:moveTo>
                  <a:lnTo>
                    <a:pt x="1714" y="377120"/>
                  </a:lnTo>
                  <a:lnTo>
                    <a:pt x="1559" y="453320"/>
                  </a:lnTo>
                  <a:lnTo>
                    <a:pt x="7914" y="453320"/>
                  </a:lnTo>
                  <a:lnTo>
                    <a:pt x="8071" y="377120"/>
                  </a:lnTo>
                  <a:close/>
                </a:path>
                <a:path w="1471930" h="1245870">
                  <a:moveTo>
                    <a:pt x="1471493" y="377120"/>
                  </a:moveTo>
                  <a:lnTo>
                    <a:pt x="1465146" y="377120"/>
                  </a:lnTo>
                  <a:lnTo>
                    <a:pt x="1465067" y="453320"/>
                  </a:lnTo>
                  <a:lnTo>
                    <a:pt x="1471415" y="453320"/>
                  </a:lnTo>
                  <a:lnTo>
                    <a:pt x="1471493" y="377120"/>
                  </a:lnTo>
                  <a:close/>
                </a:path>
                <a:path w="1471930" h="1245870">
                  <a:moveTo>
                    <a:pt x="7914" y="453320"/>
                  </a:moveTo>
                  <a:lnTo>
                    <a:pt x="1559" y="453320"/>
                  </a:lnTo>
                  <a:lnTo>
                    <a:pt x="1001" y="726370"/>
                  </a:lnTo>
                  <a:lnTo>
                    <a:pt x="7350" y="726370"/>
                  </a:lnTo>
                  <a:lnTo>
                    <a:pt x="7914" y="453320"/>
                  </a:lnTo>
                  <a:close/>
                </a:path>
                <a:path w="1471930" h="1245870">
                  <a:moveTo>
                    <a:pt x="1471415" y="453320"/>
                  </a:moveTo>
                  <a:lnTo>
                    <a:pt x="1465067" y="453320"/>
                  </a:lnTo>
                  <a:lnTo>
                    <a:pt x="1464785" y="726370"/>
                  </a:lnTo>
                  <a:lnTo>
                    <a:pt x="1471136" y="726370"/>
                  </a:lnTo>
                  <a:lnTo>
                    <a:pt x="1471415" y="453320"/>
                  </a:lnTo>
                  <a:close/>
                </a:path>
                <a:path w="1471930" h="1245870">
                  <a:moveTo>
                    <a:pt x="7350" y="726370"/>
                  </a:moveTo>
                  <a:lnTo>
                    <a:pt x="1001" y="726370"/>
                  </a:lnTo>
                  <a:lnTo>
                    <a:pt x="884" y="783520"/>
                  </a:lnTo>
                  <a:lnTo>
                    <a:pt x="7232" y="783520"/>
                  </a:lnTo>
                  <a:lnTo>
                    <a:pt x="7350" y="726370"/>
                  </a:lnTo>
                  <a:close/>
                </a:path>
                <a:path w="1471930" h="1245870">
                  <a:moveTo>
                    <a:pt x="1471136" y="726370"/>
                  </a:moveTo>
                  <a:lnTo>
                    <a:pt x="1464785" y="726370"/>
                  </a:lnTo>
                  <a:lnTo>
                    <a:pt x="1464726" y="783520"/>
                  </a:lnTo>
                  <a:lnTo>
                    <a:pt x="1471078" y="783520"/>
                  </a:lnTo>
                  <a:lnTo>
                    <a:pt x="1471136" y="726370"/>
                  </a:lnTo>
                  <a:close/>
                </a:path>
                <a:path w="1471930" h="1245870">
                  <a:moveTo>
                    <a:pt x="7232" y="783520"/>
                  </a:moveTo>
                  <a:lnTo>
                    <a:pt x="884" y="783520"/>
                  </a:lnTo>
                  <a:lnTo>
                    <a:pt x="819" y="815270"/>
                  </a:lnTo>
                  <a:lnTo>
                    <a:pt x="7166" y="815270"/>
                  </a:lnTo>
                  <a:lnTo>
                    <a:pt x="7232" y="783520"/>
                  </a:lnTo>
                  <a:close/>
                </a:path>
                <a:path w="1471930" h="1245870">
                  <a:moveTo>
                    <a:pt x="1471078" y="783520"/>
                  </a:moveTo>
                  <a:lnTo>
                    <a:pt x="1464726" y="783520"/>
                  </a:lnTo>
                  <a:lnTo>
                    <a:pt x="1464693" y="815270"/>
                  </a:lnTo>
                  <a:lnTo>
                    <a:pt x="1471045" y="815270"/>
                  </a:lnTo>
                  <a:lnTo>
                    <a:pt x="1471078" y="783520"/>
                  </a:lnTo>
                  <a:close/>
                </a:path>
                <a:path w="1471930" h="1245870">
                  <a:moveTo>
                    <a:pt x="7166" y="815270"/>
                  </a:moveTo>
                  <a:lnTo>
                    <a:pt x="819" y="815270"/>
                  </a:lnTo>
                  <a:lnTo>
                    <a:pt x="793" y="827970"/>
                  </a:lnTo>
                  <a:lnTo>
                    <a:pt x="7140" y="827970"/>
                  </a:lnTo>
                  <a:lnTo>
                    <a:pt x="7166" y="815270"/>
                  </a:lnTo>
                  <a:close/>
                </a:path>
                <a:path w="1471930" h="1245870">
                  <a:moveTo>
                    <a:pt x="1471045" y="815270"/>
                  </a:moveTo>
                  <a:lnTo>
                    <a:pt x="1464693" y="815270"/>
                  </a:lnTo>
                  <a:lnTo>
                    <a:pt x="1464680" y="827970"/>
                  </a:lnTo>
                  <a:lnTo>
                    <a:pt x="1471032" y="827970"/>
                  </a:lnTo>
                  <a:lnTo>
                    <a:pt x="1471045" y="815270"/>
                  </a:lnTo>
                  <a:close/>
                </a:path>
                <a:path w="1471930" h="1245870">
                  <a:moveTo>
                    <a:pt x="6922" y="934650"/>
                  </a:moveTo>
                  <a:lnTo>
                    <a:pt x="578" y="934650"/>
                  </a:lnTo>
                  <a:lnTo>
                    <a:pt x="508" y="967670"/>
                  </a:lnTo>
                  <a:lnTo>
                    <a:pt x="6851" y="967670"/>
                  </a:lnTo>
                  <a:lnTo>
                    <a:pt x="6922" y="934650"/>
                  </a:lnTo>
                  <a:close/>
                </a:path>
                <a:path w="1471930" h="1245870">
                  <a:moveTo>
                    <a:pt x="1470924" y="934650"/>
                  </a:moveTo>
                  <a:lnTo>
                    <a:pt x="1464571" y="934650"/>
                  </a:lnTo>
                  <a:lnTo>
                    <a:pt x="1464536" y="967670"/>
                  </a:lnTo>
                  <a:lnTo>
                    <a:pt x="1470889" y="967670"/>
                  </a:lnTo>
                  <a:lnTo>
                    <a:pt x="1470924" y="934650"/>
                  </a:lnTo>
                  <a:close/>
                </a:path>
                <a:path w="1471930" h="1245870">
                  <a:moveTo>
                    <a:pt x="6925" y="933386"/>
                  </a:moveTo>
                  <a:lnTo>
                    <a:pt x="6922" y="934650"/>
                  </a:lnTo>
                  <a:lnTo>
                    <a:pt x="1464571" y="934645"/>
                  </a:lnTo>
                  <a:lnTo>
                    <a:pt x="6925" y="933386"/>
                  </a:lnTo>
                  <a:close/>
                </a:path>
                <a:path w="1471930" h="1245870">
                  <a:moveTo>
                    <a:pt x="1470926" y="932110"/>
                  </a:moveTo>
                  <a:lnTo>
                    <a:pt x="1464574" y="932110"/>
                  </a:lnTo>
                  <a:lnTo>
                    <a:pt x="1464571" y="934645"/>
                  </a:lnTo>
                  <a:lnTo>
                    <a:pt x="1470924" y="934650"/>
                  </a:lnTo>
                  <a:lnTo>
                    <a:pt x="1470926" y="932110"/>
                  </a:lnTo>
                  <a:close/>
                </a:path>
                <a:path w="1471930" h="1245870">
                  <a:moveTo>
                    <a:pt x="6927" y="932110"/>
                  </a:moveTo>
                  <a:lnTo>
                    <a:pt x="583" y="932110"/>
                  </a:lnTo>
                  <a:lnTo>
                    <a:pt x="578" y="933380"/>
                  </a:lnTo>
                  <a:lnTo>
                    <a:pt x="6925" y="933386"/>
                  </a:lnTo>
                  <a:lnTo>
                    <a:pt x="6927" y="932110"/>
                  </a:lnTo>
                  <a:close/>
                </a:path>
                <a:path w="1471930" h="1245870">
                  <a:moveTo>
                    <a:pt x="6962" y="915600"/>
                  </a:moveTo>
                  <a:lnTo>
                    <a:pt x="617" y="915600"/>
                  </a:lnTo>
                  <a:lnTo>
                    <a:pt x="583" y="932110"/>
                  </a:lnTo>
                  <a:lnTo>
                    <a:pt x="6927" y="932105"/>
                  </a:lnTo>
                  <a:lnTo>
                    <a:pt x="6962" y="915600"/>
                  </a:lnTo>
                  <a:close/>
                </a:path>
                <a:path w="1471930" h="1245870">
                  <a:moveTo>
                    <a:pt x="1464575" y="930846"/>
                  </a:moveTo>
                  <a:lnTo>
                    <a:pt x="6927" y="932110"/>
                  </a:lnTo>
                  <a:lnTo>
                    <a:pt x="1464574" y="932110"/>
                  </a:lnTo>
                  <a:lnTo>
                    <a:pt x="1464575" y="930846"/>
                  </a:lnTo>
                  <a:close/>
                </a:path>
                <a:path w="1471930" h="1245870">
                  <a:moveTo>
                    <a:pt x="1470943" y="915600"/>
                  </a:moveTo>
                  <a:lnTo>
                    <a:pt x="1464590" y="915600"/>
                  </a:lnTo>
                  <a:lnTo>
                    <a:pt x="1464575" y="930846"/>
                  </a:lnTo>
                  <a:lnTo>
                    <a:pt x="1470927" y="930840"/>
                  </a:lnTo>
                  <a:lnTo>
                    <a:pt x="1470943" y="915600"/>
                  </a:lnTo>
                  <a:close/>
                </a:path>
                <a:path w="1471930" h="1245870">
                  <a:moveTo>
                    <a:pt x="7019" y="887655"/>
                  </a:moveTo>
                  <a:lnTo>
                    <a:pt x="674" y="887660"/>
                  </a:lnTo>
                  <a:lnTo>
                    <a:pt x="617" y="915600"/>
                  </a:lnTo>
                  <a:lnTo>
                    <a:pt x="6962" y="915595"/>
                  </a:lnTo>
                  <a:lnTo>
                    <a:pt x="7019" y="887655"/>
                  </a:lnTo>
                  <a:close/>
                </a:path>
                <a:path w="1471930" h="1245870">
                  <a:moveTo>
                    <a:pt x="1470973" y="886390"/>
                  </a:moveTo>
                  <a:lnTo>
                    <a:pt x="1464621" y="886396"/>
                  </a:lnTo>
                  <a:lnTo>
                    <a:pt x="1464616" y="890200"/>
                  </a:lnTo>
                  <a:lnTo>
                    <a:pt x="7011" y="891470"/>
                  </a:lnTo>
                  <a:lnTo>
                    <a:pt x="1464616" y="891470"/>
                  </a:lnTo>
                  <a:lnTo>
                    <a:pt x="1464592" y="914336"/>
                  </a:lnTo>
                  <a:lnTo>
                    <a:pt x="1470944" y="914330"/>
                  </a:lnTo>
                  <a:lnTo>
                    <a:pt x="1470973" y="886390"/>
                  </a:lnTo>
                  <a:close/>
                </a:path>
                <a:path w="1471930" h="1245870">
                  <a:moveTo>
                    <a:pt x="1464603" y="902900"/>
                  </a:moveTo>
                  <a:lnTo>
                    <a:pt x="6985" y="904170"/>
                  </a:lnTo>
                  <a:lnTo>
                    <a:pt x="1464602" y="904170"/>
                  </a:lnTo>
                  <a:lnTo>
                    <a:pt x="1464603" y="902900"/>
                  </a:lnTo>
                  <a:close/>
                </a:path>
                <a:path w="1471930" h="1245870">
                  <a:moveTo>
                    <a:pt x="7140" y="829240"/>
                  </a:moveTo>
                  <a:lnTo>
                    <a:pt x="793" y="829240"/>
                  </a:lnTo>
                  <a:lnTo>
                    <a:pt x="674" y="887660"/>
                  </a:lnTo>
                  <a:lnTo>
                    <a:pt x="7019" y="887655"/>
                  </a:lnTo>
                  <a:lnTo>
                    <a:pt x="7140" y="829240"/>
                  </a:lnTo>
                  <a:close/>
                </a:path>
                <a:path w="1471930" h="1245870">
                  <a:moveTo>
                    <a:pt x="1471032" y="829240"/>
                  </a:moveTo>
                  <a:lnTo>
                    <a:pt x="1464680" y="829240"/>
                  </a:lnTo>
                  <a:lnTo>
                    <a:pt x="1464625" y="881310"/>
                  </a:lnTo>
                  <a:lnTo>
                    <a:pt x="7030" y="882580"/>
                  </a:lnTo>
                  <a:lnTo>
                    <a:pt x="1464625" y="882580"/>
                  </a:lnTo>
                  <a:lnTo>
                    <a:pt x="1464621" y="886396"/>
                  </a:lnTo>
                  <a:lnTo>
                    <a:pt x="1470973" y="886390"/>
                  </a:lnTo>
                  <a:lnTo>
                    <a:pt x="1471032" y="829240"/>
                  </a:lnTo>
                  <a:close/>
                </a:path>
                <a:path w="1471930" h="1245870">
                  <a:moveTo>
                    <a:pt x="1447745" y="1243260"/>
                  </a:moveTo>
                  <a:lnTo>
                    <a:pt x="26615" y="1243260"/>
                  </a:lnTo>
                  <a:lnTo>
                    <a:pt x="1446475" y="1245759"/>
                  </a:lnTo>
                  <a:lnTo>
                    <a:pt x="1446475" y="1244530"/>
                  </a:lnTo>
                  <a:lnTo>
                    <a:pt x="1447745" y="1244530"/>
                  </a:lnTo>
                  <a:lnTo>
                    <a:pt x="1447745" y="1243260"/>
                  </a:lnTo>
                  <a:close/>
                </a:path>
                <a:path w="1471930" h="1245870">
                  <a:moveTo>
                    <a:pt x="25345" y="1241990"/>
                  </a:moveTo>
                  <a:lnTo>
                    <a:pt x="24075" y="1241990"/>
                  </a:lnTo>
                  <a:lnTo>
                    <a:pt x="24075" y="1243260"/>
                  </a:lnTo>
                  <a:lnTo>
                    <a:pt x="25345" y="1243260"/>
                  </a:lnTo>
                  <a:lnTo>
                    <a:pt x="25345" y="1241990"/>
                  </a:lnTo>
                  <a:close/>
                </a:path>
                <a:path w="1471930" h="1245870">
                  <a:moveTo>
                    <a:pt x="1450285" y="1241990"/>
                  </a:moveTo>
                  <a:lnTo>
                    <a:pt x="1449015" y="1241990"/>
                  </a:lnTo>
                  <a:lnTo>
                    <a:pt x="1449015" y="1243260"/>
                  </a:lnTo>
                  <a:lnTo>
                    <a:pt x="1450285" y="1243260"/>
                  </a:lnTo>
                  <a:lnTo>
                    <a:pt x="1450285" y="1241990"/>
                  </a:lnTo>
                  <a:close/>
                </a:path>
                <a:path w="1471930" h="1245870">
                  <a:moveTo>
                    <a:pt x="1451555" y="1239450"/>
                  </a:moveTo>
                  <a:lnTo>
                    <a:pt x="22805" y="1239450"/>
                  </a:lnTo>
                  <a:lnTo>
                    <a:pt x="22805" y="1241990"/>
                  </a:lnTo>
                  <a:lnTo>
                    <a:pt x="1451555" y="1241990"/>
                  </a:lnTo>
                  <a:lnTo>
                    <a:pt x="1451555" y="1239450"/>
                  </a:lnTo>
                  <a:close/>
                </a:path>
                <a:path w="1471930" h="1245870">
                  <a:moveTo>
                    <a:pt x="20265" y="1236935"/>
                  </a:moveTo>
                  <a:lnTo>
                    <a:pt x="20265" y="1238180"/>
                  </a:lnTo>
                  <a:lnTo>
                    <a:pt x="21535" y="1238180"/>
                  </a:lnTo>
                  <a:lnTo>
                    <a:pt x="21535" y="1239450"/>
                  </a:lnTo>
                  <a:lnTo>
                    <a:pt x="1452825" y="1239450"/>
                  </a:lnTo>
                  <a:lnTo>
                    <a:pt x="20265" y="1236935"/>
                  </a:lnTo>
                  <a:close/>
                </a:path>
                <a:path w="1471930" h="1245870">
                  <a:moveTo>
                    <a:pt x="1466795" y="1224210"/>
                  </a:moveTo>
                  <a:lnTo>
                    <a:pt x="1464271" y="1224210"/>
                  </a:lnTo>
                  <a:lnTo>
                    <a:pt x="1464268" y="1226750"/>
                  </a:lnTo>
                  <a:lnTo>
                    <a:pt x="1465525" y="1226750"/>
                  </a:lnTo>
                  <a:lnTo>
                    <a:pt x="1465525" y="1225480"/>
                  </a:lnTo>
                  <a:lnTo>
                    <a:pt x="1466795" y="1225480"/>
                  </a:lnTo>
                  <a:lnTo>
                    <a:pt x="1466795" y="1224210"/>
                  </a:lnTo>
                  <a:close/>
                </a:path>
                <a:path w="1471930" h="1245870">
                  <a:moveTo>
                    <a:pt x="6295" y="1222940"/>
                  </a:moveTo>
                  <a:lnTo>
                    <a:pt x="5025" y="1222940"/>
                  </a:lnTo>
                  <a:lnTo>
                    <a:pt x="5025" y="1224210"/>
                  </a:lnTo>
                  <a:lnTo>
                    <a:pt x="6295" y="1224210"/>
                  </a:lnTo>
                  <a:lnTo>
                    <a:pt x="6295" y="1222940"/>
                  </a:lnTo>
                  <a:close/>
                </a:path>
                <a:path w="1471930" h="1245870">
                  <a:moveTo>
                    <a:pt x="1469335" y="1222940"/>
                  </a:moveTo>
                  <a:lnTo>
                    <a:pt x="1468065" y="1222940"/>
                  </a:lnTo>
                  <a:lnTo>
                    <a:pt x="1468065" y="1224210"/>
                  </a:lnTo>
                  <a:lnTo>
                    <a:pt x="1469335" y="1224210"/>
                  </a:lnTo>
                  <a:lnTo>
                    <a:pt x="1469335" y="1222940"/>
                  </a:lnTo>
                  <a:close/>
                </a:path>
                <a:path w="1471930" h="1245870">
                  <a:moveTo>
                    <a:pt x="6334" y="1217860"/>
                  </a:moveTo>
                  <a:lnTo>
                    <a:pt x="1215" y="1217860"/>
                  </a:lnTo>
                  <a:lnTo>
                    <a:pt x="1215" y="1219130"/>
                  </a:lnTo>
                  <a:lnTo>
                    <a:pt x="2485" y="1219130"/>
                  </a:lnTo>
                  <a:lnTo>
                    <a:pt x="2485" y="1220400"/>
                  </a:lnTo>
                  <a:lnTo>
                    <a:pt x="3755" y="1220400"/>
                  </a:lnTo>
                  <a:lnTo>
                    <a:pt x="3755" y="1222940"/>
                  </a:lnTo>
                  <a:lnTo>
                    <a:pt x="6324" y="1222940"/>
                  </a:lnTo>
                  <a:lnTo>
                    <a:pt x="6334" y="1217860"/>
                  </a:lnTo>
                  <a:close/>
                </a:path>
                <a:path w="1471930" h="1245870">
                  <a:moveTo>
                    <a:pt x="1470634" y="1217860"/>
                  </a:moveTo>
                  <a:lnTo>
                    <a:pt x="1464277" y="1217860"/>
                  </a:lnTo>
                  <a:lnTo>
                    <a:pt x="1464272" y="1222940"/>
                  </a:lnTo>
                  <a:lnTo>
                    <a:pt x="1470605" y="1222940"/>
                  </a:lnTo>
                  <a:lnTo>
                    <a:pt x="1470634" y="1217860"/>
                  </a:lnTo>
                  <a:close/>
                </a:path>
                <a:path w="1471930" h="1245870">
                  <a:moveTo>
                    <a:pt x="6347" y="1211510"/>
                  </a:moveTo>
                  <a:lnTo>
                    <a:pt x="10" y="1211510"/>
                  </a:lnTo>
                  <a:lnTo>
                    <a:pt x="0" y="1216590"/>
                  </a:lnTo>
                  <a:lnTo>
                    <a:pt x="6337" y="1216590"/>
                  </a:lnTo>
                  <a:lnTo>
                    <a:pt x="6347" y="1211510"/>
                  </a:lnTo>
                  <a:close/>
                </a:path>
                <a:path w="1471930" h="1245870">
                  <a:moveTo>
                    <a:pt x="1470640" y="1211510"/>
                  </a:moveTo>
                  <a:lnTo>
                    <a:pt x="1464284" y="1211510"/>
                  </a:lnTo>
                  <a:lnTo>
                    <a:pt x="1464279" y="1216590"/>
                  </a:lnTo>
                  <a:lnTo>
                    <a:pt x="1470635" y="1216590"/>
                  </a:lnTo>
                  <a:lnTo>
                    <a:pt x="1470640" y="1211510"/>
                  </a:lnTo>
                  <a:close/>
                </a:path>
                <a:path w="1471930" h="1245870">
                  <a:moveTo>
                    <a:pt x="6361" y="1205160"/>
                  </a:moveTo>
                  <a:lnTo>
                    <a:pt x="23" y="1205160"/>
                  </a:lnTo>
                  <a:lnTo>
                    <a:pt x="12" y="1210240"/>
                  </a:lnTo>
                  <a:lnTo>
                    <a:pt x="6350" y="1210240"/>
                  </a:lnTo>
                  <a:lnTo>
                    <a:pt x="6361" y="1205160"/>
                  </a:lnTo>
                  <a:close/>
                </a:path>
                <a:path w="1471930" h="1245870">
                  <a:moveTo>
                    <a:pt x="1470647" y="1205160"/>
                  </a:moveTo>
                  <a:lnTo>
                    <a:pt x="1464290" y="1205160"/>
                  </a:lnTo>
                  <a:lnTo>
                    <a:pt x="1464285" y="1210240"/>
                  </a:lnTo>
                  <a:lnTo>
                    <a:pt x="1470641" y="1210240"/>
                  </a:lnTo>
                  <a:lnTo>
                    <a:pt x="1470647" y="1205160"/>
                  </a:lnTo>
                  <a:close/>
                </a:path>
                <a:path w="1471930" h="1245870">
                  <a:moveTo>
                    <a:pt x="6374" y="1198810"/>
                  </a:moveTo>
                  <a:lnTo>
                    <a:pt x="36" y="1198810"/>
                  </a:lnTo>
                  <a:lnTo>
                    <a:pt x="25" y="1203890"/>
                  </a:lnTo>
                  <a:lnTo>
                    <a:pt x="6363" y="1203890"/>
                  </a:lnTo>
                  <a:lnTo>
                    <a:pt x="6374" y="1198810"/>
                  </a:lnTo>
                  <a:close/>
                </a:path>
                <a:path w="1471930" h="1245870">
                  <a:moveTo>
                    <a:pt x="1470653" y="1198810"/>
                  </a:moveTo>
                  <a:lnTo>
                    <a:pt x="1464297" y="1198810"/>
                  </a:lnTo>
                  <a:lnTo>
                    <a:pt x="1464292" y="1203890"/>
                  </a:lnTo>
                  <a:lnTo>
                    <a:pt x="1470648" y="1203890"/>
                  </a:lnTo>
                  <a:lnTo>
                    <a:pt x="1470653" y="1198810"/>
                  </a:lnTo>
                  <a:close/>
                </a:path>
                <a:path w="1471930" h="1245870">
                  <a:moveTo>
                    <a:pt x="6387" y="1192460"/>
                  </a:moveTo>
                  <a:lnTo>
                    <a:pt x="49" y="1192460"/>
                  </a:lnTo>
                  <a:lnTo>
                    <a:pt x="38" y="1197540"/>
                  </a:lnTo>
                  <a:lnTo>
                    <a:pt x="6376" y="1197540"/>
                  </a:lnTo>
                  <a:lnTo>
                    <a:pt x="6387" y="1192460"/>
                  </a:lnTo>
                  <a:close/>
                </a:path>
                <a:path w="1471930" h="1245870">
                  <a:moveTo>
                    <a:pt x="1470660" y="1192460"/>
                  </a:moveTo>
                  <a:lnTo>
                    <a:pt x="1464304" y="1192460"/>
                  </a:lnTo>
                  <a:lnTo>
                    <a:pt x="1464298" y="1197540"/>
                  </a:lnTo>
                  <a:lnTo>
                    <a:pt x="1470654" y="1197540"/>
                  </a:lnTo>
                  <a:lnTo>
                    <a:pt x="1470660" y="1192460"/>
                  </a:lnTo>
                  <a:close/>
                </a:path>
                <a:path w="1471930" h="1245870">
                  <a:moveTo>
                    <a:pt x="6400" y="1186110"/>
                  </a:moveTo>
                  <a:lnTo>
                    <a:pt x="62" y="1186110"/>
                  </a:lnTo>
                  <a:lnTo>
                    <a:pt x="51" y="1191190"/>
                  </a:lnTo>
                  <a:lnTo>
                    <a:pt x="6389" y="1191190"/>
                  </a:lnTo>
                  <a:lnTo>
                    <a:pt x="6400" y="1186110"/>
                  </a:lnTo>
                  <a:close/>
                </a:path>
                <a:path w="1471930" h="1245870">
                  <a:moveTo>
                    <a:pt x="1470666" y="1186110"/>
                  </a:moveTo>
                  <a:lnTo>
                    <a:pt x="1464310" y="1186110"/>
                  </a:lnTo>
                  <a:lnTo>
                    <a:pt x="1464305" y="1191190"/>
                  </a:lnTo>
                  <a:lnTo>
                    <a:pt x="1470661" y="1191190"/>
                  </a:lnTo>
                  <a:lnTo>
                    <a:pt x="1470666" y="1186110"/>
                  </a:lnTo>
                  <a:close/>
                </a:path>
                <a:path w="1471930" h="1245870">
                  <a:moveTo>
                    <a:pt x="6413" y="1179760"/>
                  </a:moveTo>
                  <a:lnTo>
                    <a:pt x="75" y="1179760"/>
                  </a:lnTo>
                  <a:lnTo>
                    <a:pt x="64" y="1184840"/>
                  </a:lnTo>
                  <a:lnTo>
                    <a:pt x="6403" y="1184840"/>
                  </a:lnTo>
                  <a:lnTo>
                    <a:pt x="6413" y="1179760"/>
                  </a:lnTo>
                  <a:close/>
                </a:path>
                <a:path w="1471930" h="1245870">
                  <a:moveTo>
                    <a:pt x="1470673" y="1179760"/>
                  </a:moveTo>
                  <a:lnTo>
                    <a:pt x="1464317" y="1179760"/>
                  </a:lnTo>
                  <a:lnTo>
                    <a:pt x="1464311" y="1184840"/>
                  </a:lnTo>
                  <a:lnTo>
                    <a:pt x="1470667" y="1184840"/>
                  </a:lnTo>
                  <a:lnTo>
                    <a:pt x="1470673" y="1179760"/>
                  </a:lnTo>
                  <a:close/>
                </a:path>
                <a:path w="1471930" h="1245870">
                  <a:moveTo>
                    <a:pt x="6426" y="1173410"/>
                  </a:moveTo>
                  <a:lnTo>
                    <a:pt x="88" y="1173410"/>
                  </a:lnTo>
                  <a:lnTo>
                    <a:pt x="77" y="1178490"/>
                  </a:lnTo>
                  <a:lnTo>
                    <a:pt x="6416" y="1178490"/>
                  </a:lnTo>
                  <a:lnTo>
                    <a:pt x="6426" y="1173410"/>
                  </a:lnTo>
                  <a:close/>
                </a:path>
                <a:path w="1471930" h="1245870">
                  <a:moveTo>
                    <a:pt x="1470679" y="1173410"/>
                  </a:moveTo>
                  <a:lnTo>
                    <a:pt x="1464323" y="1173410"/>
                  </a:lnTo>
                  <a:lnTo>
                    <a:pt x="1464318" y="1178490"/>
                  </a:lnTo>
                  <a:lnTo>
                    <a:pt x="1470674" y="1178490"/>
                  </a:lnTo>
                  <a:lnTo>
                    <a:pt x="1470679" y="1173410"/>
                  </a:lnTo>
                  <a:close/>
                </a:path>
                <a:path w="1471930" h="1245870">
                  <a:moveTo>
                    <a:pt x="6439" y="1167060"/>
                  </a:moveTo>
                  <a:lnTo>
                    <a:pt x="101" y="1167060"/>
                  </a:lnTo>
                  <a:lnTo>
                    <a:pt x="90" y="1172140"/>
                  </a:lnTo>
                  <a:lnTo>
                    <a:pt x="6429" y="1172140"/>
                  </a:lnTo>
                  <a:lnTo>
                    <a:pt x="6439" y="1167060"/>
                  </a:lnTo>
                  <a:close/>
                </a:path>
                <a:path w="1471930" h="1245870">
                  <a:moveTo>
                    <a:pt x="1470686" y="1167060"/>
                  </a:moveTo>
                  <a:lnTo>
                    <a:pt x="1464330" y="1167060"/>
                  </a:lnTo>
                  <a:lnTo>
                    <a:pt x="1464325" y="1172140"/>
                  </a:lnTo>
                  <a:lnTo>
                    <a:pt x="1470680" y="1172140"/>
                  </a:lnTo>
                  <a:lnTo>
                    <a:pt x="1470686" y="1167060"/>
                  </a:lnTo>
                  <a:close/>
                </a:path>
                <a:path w="1471930" h="1245870">
                  <a:moveTo>
                    <a:pt x="6452" y="1160710"/>
                  </a:moveTo>
                  <a:lnTo>
                    <a:pt x="114" y="1160710"/>
                  </a:lnTo>
                  <a:lnTo>
                    <a:pt x="103" y="1165790"/>
                  </a:lnTo>
                  <a:lnTo>
                    <a:pt x="6442" y="1165790"/>
                  </a:lnTo>
                  <a:lnTo>
                    <a:pt x="6452" y="1160710"/>
                  </a:lnTo>
                  <a:close/>
                </a:path>
                <a:path w="1471930" h="1245870">
                  <a:moveTo>
                    <a:pt x="1470692" y="1160710"/>
                  </a:moveTo>
                  <a:lnTo>
                    <a:pt x="1464336" y="1160710"/>
                  </a:lnTo>
                  <a:lnTo>
                    <a:pt x="1464331" y="1165790"/>
                  </a:lnTo>
                  <a:lnTo>
                    <a:pt x="1470687" y="1165790"/>
                  </a:lnTo>
                  <a:lnTo>
                    <a:pt x="1470692" y="1160710"/>
                  </a:lnTo>
                  <a:close/>
                </a:path>
                <a:path w="1471930" h="1245870">
                  <a:moveTo>
                    <a:pt x="6466" y="1154360"/>
                  </a:moveTo>
                  <a:lnTo>
                    <a:pt x="127" y="1154360"/>
                  </a:lnTo>
                  <a:lnTo>
                    <a:pt x="116" y="1159440"/>
                  </a:lnTo>
                  <a:lnTo>
                    <a:pt x="6455" y="1159440"/>
                  </a:lnTo>
                  <a:lnTo>
                    <a:pt x="6466" y="1154360"/>
                  </a:lnTo>
                  <a:close/>
                </a:path>
                <a:path w="1471930" h="1245870">
                  <a:moveTo>
                    <a:pt x="1470699" y="1154360"/>
                  </a:moveTo>
                  <a:lnTo>
                    <a:pt x="1464343" y="1154360"/>
                  </a:lnTo>
                  <a:lnTo>
                    <a:pt x="1464338" y="1159440"/>
                  </a:lnTo>
                  <a:lnTo>
                    <a:pt x="1470693" y="1159440"/>
                  </a:lnTo>
                  <a:lnTo>
                    <a:pt x="1470699" y="1154360"/>
                  </a:lnTo>
                  <a:close/>
                </a:path>
                <a:path w="1471930" h="1245870">
                  <a:moveTo>
                    <a:pt x="6479" y="1148010"/>
                  </a:moveTo>
                  <a:lnTo>
                    <a:pt x="140" y="1148010"/>
                  </a:lnTo>
                  <a:lnTo>
                    <a:pt x="129" y="1153090"/>
                  </a:lnTo>
                  <a:lnTo>
                    <a:pt x="6468" y="1153090"/>
                  </a:lnTo>
                  <a:lnTo>
                    <a:pt x="6479" y="1148010"/>
                  </a:lnTo>
                  <a:close/>
                </a:path>
                <a:path w="1471930" h="1245870">
                  <a:moveTo>
                    <a:pt x="1470705" y="1148010"/>
                  </a:moveTo>
                  <a:lnTo>
                    <a:pt x="1464349" y="1148010"/>
                  </a:lnTo>
                  <a:lnTo>
                    <a:pt x="1464344" y="1153090"/>
                  </a:lnTo>
                  <a:lnTo>
                    <a:pt x="1470700" y="1153090"/>
                  </a:lnTo>
                  <a:lnTo>
                    <a:pt x="1470705" y="1148010"/>
                  </a:lnTo>
                  <a:close/>
                </a:path>
                <a:path w="1471930" h="1245870">
                  <a:moveTo>
                    <a:pt x="6492" y="1141660"/>
                  </a:moveTo>
                  <a:lnTo>
                    <a:pt x="153" y="1141660"/>
                  </a:lnTo>
                  <a:lnTo>
                    <a:pt x="142" y="1146740"/>
                  </a:lnTo>
                  <a:lnTo>
                    <a:pt x="6481" y="1146740"/>
                  </a:lnTo>
                  <a:lnTo>
                    <a:pt x="6492" y="1141660"/>
                  </a:lnTo>
                  <a:close/>
                </a:path>
                <a:path w="1471930" h="1245870">
                  <a:moveTo>
                    <a:pt x="1470711" y="1141660"/>
                  </a:moveTo>
                  <a:lnTo>
                    <a:pt x="1464356" y="1141660"/>
                  </a:lnTo>
                  <a:lnTo>
                    <a:pt x="1464351" y="1146740"/>
                  </a:lnTo>
                  <a:lnTo>
                    <a:pt x="1470706" y="1146740"/>
                  </a:lnTo>
                  <a:lnTo>
                    <a:pt x="1470711" y="1141660"/>
                  </a:lnTo>
                  <a:close/>
                </a:path>
                <a:path w="1471930" h="1245870">
                  <a:moveTo>
                    <a:pt x="6505" y="1135310"/>
                  </a:moveTo>
                  <a:lnTo>
                    <a:pt x="166" y="1135310"/>
                  </a:lnTo>
                  <a:lnTo>
                    <a:pt x="155" y="1140390"/>
                  </a:lnTo>
                  <a:lnTo>
                    <a:pt x="6494" y="1140390"/>
                  </a:lnTo>
                  <a:lnTo>
                    <a:pt x="6505" y="1135310"/>
                  </a:lnTo>
                  <a:close/>
                </a:path>
                <a:path w="1471930" h="1245870">
                  <a:moveTo>
                    <a:pt x="1470718" y="1135310"/>
                  </a:moveTo>
                  <a:lnTo>
                    <a:pt x="1464363" y="1135310"/>
                  </a:lnTo>
                  <a:lnTo>
                    <a:pt x="1464357" y="1140390"/>
                  </a:lnTo>
                  <a:lnTo>
                    <a:pt x="1470713" y="1140390"/>
                  </a:lnTo>
                  <a:lnTo>
                    <a:pt x="1470718" y="1135310"/>
                  </a:lnTo>
                  <a:close/>
                </a:path>
                <a:path w="1471930" h="1245870">
                  <a:moveTo>
                    <a:pt x="6518" y="1128960"/>
                  </a:moveTo>
                  <a:lnTo>
                    <a:pt x="179" y="1128960"/>
                  </a:lnTo>
                  <a:lnTo>
                    <a:pt x="168" y="1134040"/>
                  </a:lnTo>
                  <a:lnTo>
                    <a:pt x="6508" y="1134040"/>
                  </a:lnTo>
                  <a:lnTo>
                    <a:pt x="6518" y="1128960"/>
                  </a:lnTo>
                  <a:close/>
                </a:path>
                <a:path w="1471930" h="1245870">
                  <a:moveTo>
                    <a:pt x="1470724" y="1128960"/>
                  </a:moveTo>
                  <a:lnTo>
                    <a:pt x="1464369" y="1128960"/>
                  </a:lnTo>
                  <a:lnTo>
                    <a:pt x="1464364" y="1134040"/>
                  </a:lnTo>
                  <a:lnTo>
                    <a:pt x="1470719" y="1134040"/>
                  </a:lnTo>
                  <a:lnTo>
                    <a:pt x="1470724" y="1128960"/>
                  </a:lnTo>
                  <a:close/>
                </a:path>
                <a:path w="1471930" h="1245870">
                  <a:moveTo>
                    <a:pt x="6531" y="1122610"/>
                  </a:moveTo>
                  <a:lnTo>
                    <a:pt x="191" y="1122610"/>
                  </a:lnTo>
                  <a:lnTo>
                    <a:pt x="181" y="1127690"/>
                  </a:lnTo>
                  <a:lnTo>
                    <a:pt x="6521" y="1127690"/>
                  </a:lnTo>
                  <a:lnTo>
                    <a:pt x="6531" y="1122610"/>
                  </a:lnTo>
                  <a:close/>
                </a:path>
                <a:path w="1471930" h="1245870">
                  <a:moveTo>
                    <a:pt x="1470731" y="1122610"/>
                  </a:moveTo>
                  <a:lnTo>
                    <a:pt x="1464376" y="1122610"/>
                  </a:lnTo>
                  <a:lnTo>
                    <a:pt x="1464370" y="1127690"/>
                  </a:lnTo>
                  <a:lnTo>
                    <a:pt x="1470726" y="1127690"/>
                  </a:lnTo>
                  <a:lnTo>
                    <a:pt x="1470731" y="1122610"/>
                  </a:lnTo>
                  <a:close/>
                </a:path>
                <a:path w="1471930" h="1245870">
                  <a:moveTo>
                    <a:pt x="6544" y="1116260"/>
                  </a:moveTo>
                  <a:lnTo>
                    <a:pt x="204" y="1116260"/>
                  </a:lnTo>
                  <a:lnTo>
                    <a:pt x="194" y="1121340"/>
                  </a:lnTo>
                  <a:lnTo>
                    <a:pt x="6534" y="1121340"/>
                  </a:lnTo>
                  <a:lnTo>
                    <a:pt x="6544" y="1116260"/>
                  </a:lnTo>
                  <a:close/>
                </a:path>
                <a:path w="1471930" h="1245870">
                  <a:moveTo>
                    <a:pt x="1470737" y="1116260"/>
                  </a:moveTo>
                  <a:lnTo>
                    <a:pt x="1464382" y="1116260"/>
                  </a:lnTo>
                  <a:lnTo>
                    <a:pt x="1464377" y="1121340"/>
                  </a:lnTo>
                  <a:lnTo>
                    <a:pt x="1470732" y="1121340"/>
                  </a:lnTo>
                  <a:lnTo>
                    <a:pt x="1470737" y="1116260"/>
                  </a:lnTo>
                  <a:close/>
                </a:path>
                <a:path w="1471930" h="1245870">
                  <a:moveTo>
                    <a:pt x="6557" y="1109910"/>
                  </a:moveTo>
                  <a:lnTo>
                    <a:pt x="217" y="1109910"/>
                  </a:lnTo>
                  <a:lnTo>
                    <a:pt x="207" y="1114990"/>
                  </a:lnTo>
                  <a:lnTo>
                    <a:pt x="6547" y="1114990"/>
                  </a:lnTo>
                  <a:lnTo>
                    <a:pt x="6557" y="1109910"/>
                  </a:lnTo>
                  <a:close/>
                </a:path>
                <a:path w="1471930" h="1245870">
                  <a:moveTo>
                    <a:pt x="1470744" y="1109910"/>
                  </a:moveTo>
                  <a:lnTo>
                    <a:pt x="1464389" y="1109910"/>
                  </a:lnTo>
                  <a:lnTo>
                    <a:pt x="1464384" y="1114990"/>
                  </a:lnTo>
                  <a:lnTo>
                    <a:pt x="1470739" y="1114990"/>
                  </a:lnTo>
                  <a:lnTo>
                    <a:pt x="1470744" y="1109910"/>
                  </a:lnTo>
                  <a:close/>
                </a:path>
                <a:path w="1471930" h="1245870">
                  <a:moveTo>
                    <a:pt x="6584" y="1097210"/>
                  </a:moveTo>
                  <a:lnTo>
                    <a:pt x="243" y="1097210"/>
                  </a:lnTo>
                  <a:lnTo>
                    <a:pt x="220" y="1108640"/>
                  </a:lnTo>
                  <a:lnTo>
                    <a:pt x="6560" y="1108640"/>
                  </a:lnTo>
                  <a:lnTo>
                    <a:pt x="6584" y="1097210"/>
                  </a:lnTo>
                  <a:close/>
                </a:path>
                <a:path w="1471930" h="1245870">
                  <a:moveTo>
                    <a:pt x="1470757" y="1097210"/>
                  </a:moveTo>
                  <a:lnTo>
                    <a:pt x="1464402" y="1097210"/>
                  </a:lnTo>
                  <a:lnTo>
                    <a:pt x="1464390" y="1108640"/>
                  </a:lnTo>
                  <a:lnTo>
                    <a:pt x="1470745" y="1108640"/>
                  </a:lnTo>
                  <a:lnTo>
                    <a:pt x="1470757" y="1097210"/>
                  </a:lnTo>
                  <a:close/>
                </a:path>
                <a:path w="1471930" h="1245870">
                  <a:moveTo>
                    <a:pt x="6597" y="1090860"/>
                  </a:moveTo>
                  <a:lnTo>
                    <a:pt x="256" y="1090860"/>
                  </a:lnTo>
                  <a:lnTo>
                    <a:pt x="246" y="1095940"/>
                  </a:lnTo>
                  <a:lnTo>
                    <a:pt x="6586" y="1095940"/>
                  </a:lnTo>
                  <a:lnTo>
                    <a:pt x="6597" y="1090860"/>
                  </a:lnTo>
                  <a:close/>
                </a:path>
                <a:path w="1471930" h="1245870">
                  <a:moveTo>
                    <a:pt x="1470763" y="1090860"/>
                  </a:moveTo>
                  <a:lnTo>
                    <a:pt x="1464409" y="1090860"/>
                  </a:lnTo>
                  <a:lnTo>
                    <a:pt x="1464403" y="1095940"/>
                  </a:lnTo>
                  <a:lnTo>
                    <a:pt x="1470758" y="1095940"/>
                  </a:lnTo>
                  <a:lnTo>
                    <a:pt x="1470763" y="1090860"/>
                  </a:lnTo>
                  <a:close/>
                </a:path>
                <a:path w="1471930" h="1245870">
                  <a:moveTo>
                    <a:pt x="6623" y="1078160"/>
                  </a:moveTo>
                  <a:lnTo>
                    <a:pt x="282" y="1078160"/>
                  </a:lnTo>
                  <a:lnTo>
                    <a:pt x="259" y="1089590"/>
                  </a:lnTo>
                  <a:lnTo>
                    <a:pt x="6599" y="1089590"/>
                  </a:lnTo>
                  <a:lnTo>
                    <a:pt x="6623" y="1078160"/>
                  </a:lnTo>
                  <a:close/>
                </a:path>
                <a:path w="1471930" h="1245870">
                  <a:moveTo>
                    <a:pt x="1470776" y="1078160"/>
                  </a:moveTo>
                  <a:lnTo>
                    <a:pt x="1464422" y="1078160"/>
                  </a:lnTo>
                  <a:lnTo>
                    <a:pt x="1464410" y="1089590"/>
                  </a:lnTo>
                  <a:lnTo>
                    <a:pt x="1470765" y="1089590"/>
                  </a:lnTo>
                  <a:lnTo>
                    <a:pt x="1470776" y="1078160"/>
                  </a:lnTo>
                  <a:close/>
                </a:path>
                <a:path w="1471930" h="1245870">
                  <a:moveTo>
                    <a:pt x="6636" y="1071810"/>
                  </a:moveTo>
                  <a:lnTo>
                    <a:pt x="295" y="1071810"/>
                  </a:lnTo>
                  <a:lnTo>
                    <a:pt x="285" y="1076890"/>
                  </a:lnTo>
                  <a:lnTo>
                    <a:pt x="6626" y="1076890"/>
                  </a:lnTo>
                  <a:lnTo>
                    <a:pt x="6636" y="1071810"/>
                  </a:lnTo>
                  <a:close/>
                </a:path>
                <a:path w="1471930" h="1245870">
                  <a:moveTo>
                    <a:pt x="1470783" y="1071810"/>
                  </a:moveTo>
                  <a:lnTo>
                    <a:pt x="1464428" y="1071810"/>
                  </a:lnTo>
                  <a:lnTo>
                    <a:pt x="1464423" y="1076890"/>
                  </a:lnTo>
                  <a:lnTo>
                    <a:pt x="1470778" y="1076890"/>
                  </a:lnTo>
                  <a:lnTo>
                    <a:pt x="1470783" y="1071810"/>
                  </a:lnTo>
                  <a:close/>
                </a:path>
                <a:path w="1471930" h="1245870">
                  <a:moveTo>
                    <a:pt x="6662" y="1059110"/>
                  </a:moveTo>
                  <a:lnTo>
                    <a:pt x="321" y="1059110"/>
                  </a:lnTo>
                  <a:lnTo>
                    <a:pt x="298" y="1070540"/>
                  </a:lnTo>
                  <a:lnTo>
                    <a:pt x="6639" y="1070540"/>
                  </a:lnTo>
                  <a:lnTo>
                    <a:pt x="6662" y="1059110"/>
                  </a:lnTo>
                  <a:close/>
                </a:path>
                <a:path w="1471930" h="1245870">
                  <a:moveTo>
                    <a:pt x="1470796" y="1059110"/>
                  </a:moveTo>
                  <a:lnTo>
                    <a:pt x="1464441" y="1059110"/>
                  </a:lnTo>
                  <a:lnTo>
                    <a:pt x="1464430" y="1070540"/>
                  </a:lnTo>
                  <a:lnTo>
                    <a:pt x="1470784" y="1070540"/>
                  </a:lnTo>
                  <a:lnTo>
                    <a:pt x="1470796" y="1059110"/>
                  </a:lnTo>
                  <a:close/>
                </a:path>
                <a:path w="1471930" h="1245870">
                  <a:moveTo>
                    <a:pt x="6675" y="1052760"/>
                  </a:moveTo>
                  <a:lnTo>
                    <a:pt x="334" y="1052760"/>
                  </a:lnTo>
                  <a:lnTo>
                    <a:pt x="324" y="1057840"/>
                  </a:lnTo>
                  <a:lnTo>
                    <a:pt x="6665" y="1057840"/>
                  </a:lnTo>
                  <a:lnTo>
                    <a:pt x="6675" y="1052760"/>
                  </a:lnTo>
                  <a:close/>
                </a:path>
                <a:path w="1471930" h="1245870">
                  <a:moveTo>
                    <a:pt x="1470802" y="1052760"/>
                  </a:moveTo>
                  <a:lnTo>
                    <a:pt x="1464448" y="1052760"/>
                  </a:lnTo>
                  <a:lnTo>
                    <a:pt x="1464443" y="1057840"/>
                  </a:lnTo>
                  <a:lnTo>
                    <a:pt x="1470797" y="1057840"/>
                  </a:lnTo>
                  <a:lnTo>
                    <a:pt x="1470802" y="1052760"/>
                  </a:lnTo>
                  <a:close/>
                </a:path>
                <a:path w="1471930" h="1245870">
                  <a:moveTo>
                    <a:pt x="6691" y="1045140"/>
                  </a:moveTo>
                  <a:lnTo>
                    <a:pt x="350" y="1045140"/>
                  </a:lnTo>
                  <a:lnTo>
                    <a:pt x="337" y="1051490"/>
                  </a:lnTo>
                  <a:lnTo>
                    <a:pt x="6678" y="1051490"/>
                  </a:lnTo>
                  <a:lnTo>
                    <a:pt x="6691" y="1045140"/>
                  </a:lnTo>
                  <a:close/>
                </a:path>
                <a:path w="1471930" h="1245870">
                  <a:moveTo>
                    <a:pt x="1470810" y="1045140"/>
                  </a:moveTo>
                  <a:lnTo>
                    <a:pt x="1464456" y="1045140"/>
                  </a:lnTo>
                  <a:lnTo>
                    <a:pt x="1464449" y="1051490"/>
                  </a:lnTo>
                  <a:lnTo>
                    <a:pt x="1470804" y="1051490"/>
                  </a:lnTo>
                  <a:lnTo>
                    <a:pt x="1470810" y="1045140"/>
                  </a:lnTo>
                  <a:close/>
                </a:path>
                <a:path w="1471930" h="1245870">
                  <a:moveTo>
                    <a:pt x="6717" y="1032440"/>
                  </a:moveTo>
                  <a:lnTo>
                    <a:pt x="376" y="1032440"/>
                  </a:lnTo>
                  <a:lnTo>
                    <a:pt x="352" y="1043870"/>
                  </a:lnTo>
                  <a:lnTo>
                    <a:pt x="6694" y="1043870"/>
                  </a:lnTo>
                  <a:lnTo>
                    <a:pt x="6717" y="1032440"/>
                  </a:lnTo>
                  <a:close/>
                </a:path>
                <a:path w="1471930" h="1245870">
                  <a:moveTo>
                    <a:pt x="1470823" y="1032440"/>
                  </a:moveTo>
                  <a:lnTo>
                    <a:pt x="1464469" y="1032440"/>
                  </a:lnTo>
                  <a:lnTo>
                    <a:pt x="1464457" y="1043870"/>
                  </a:lnTo>
                  <a:lnTo>
                    <a:pt x="1470811" y="1043870"/>
                  </a:lnTo>
                  <a:lnTo>
                    <a:pt x="1470823" y="1032440"/>
                  </a:lnTo>
                  <a:close/>
                </a:path>
                <a:path w="1471930" h="1245870">
                  <a:moveTo>
                    <a:pt x="6757" y="1013390"/>
                  </a:moveTo>
                  <a:lnTo>
                    <a:pt x="415" y="1013390"/>
                  </a:lnTo>
                  <a:lnTo>
                    <a:pt x="378" y="1031170"/>
                  </a:lnTo>
                  <a:lnTo>
                    <a:pt x="6720" y="1031170"/>
                  </a:lnTo>
                  <a:lnTo>
                    <a:pt x="6757" y="1013390"/>
                  </a:lnTo>
                  <a:close/>
                </a:path>
                <a:path w="1471930" h="1245870">
                  <a:moveTo>
                    <a:pt x="1470843" y="1013390"/>
                  </a:moveTo>
                  <a:lnTo>
                    <a:pt x="1464489" y="1013390"/>
                  </a:lnTo>
                  <a:lnTo>
                    <a:pt x="1464470" y="1031170"/>
                  </a:lnTo>
                  <a:lnTo>
                    <a:pt x="1470824" y="1031170"/>
                  </a:lnTo>
                  <a:lnTo>
                    <a:pt x="1470843" y="1013390"/>
                  </a:lnTo>
                  <a:close/>
                </a:path>
                <a:path w="1471930" h="1245870">
                  <a:moveTo>
                    <a:pt x="6783" y="1000690"/>
                  </a:moveTo>
                  <a:lnTo>
                    <a:pt x="441" y="1000690"/>
                  </a:lnTo>
                  <a:lnTo>
                    <a:pt x="417" y="1012120"/>
                  </a:lnTo>
                  <a:lnTo>
                    <a:pt x="6759" y="1012120"/>
                  </a:lnTo>
                  <a:lnTo>
                    <a:pt x="6783" y="1000690"/>
                  </a:lnTo>
                  <a:close/>
                </a:path>
                <a:path w="1471930" h="1245870">
                  <a:moveTo>
                    <a:pt x="1470856" y="1000690"/>
                  </a:moveTo>
                  <a:lnTo>
                    <a:pt x="1464502" y="1000690"/>
                  </a:lnTo>
                  <a:lnTo>
                    <a:pt x="1464490" y="1012120"/>
                  </a:lnTo>
                  <a:lnTo>
                    <a:pt x="1470844" y="1012120"/>
                  </a:lnTo>
                  <a:lnTo>
                    <a:pt x="1470856" y="1000690"/>
                  </a:lnTo>
                  <a:close/>
                </a:path>
                <a:path w="1471930" h="1245870">
                  <a:moveTo>
                    <a:pt x="6796" y="994340"/>
                  </a:moveTo>
                  <a:lnTo>
                    <a:pt x="454" y="994340"/>
                  </a:lnTo>
                  <a:lnTo>
                    <a:pt x="443" y="999420"/>
                  </a:lnTo>
                  <a:lnTo>
                    <a:pt x="6786" y="999420"/>
                  </a:lnTo>
                  <a:lnTo>
                    <a:pt x="6796" y="994340"/>
                  </a:lnTo>
                  <a:close/>
                </a:path>
                <a:path w="1471930" h="1245870">
                  <a:moveTo>
                    <a:pt x="1470862" y="994340"/>
                  </a:moveTo>
                  <a:lnTo>
                    <a:pt x="1464508" y="994340"/>
                  </a:lnTo>
                  <a:lnTo>
                    <a:pt x="1464503" y="999420"/>
                  </a:lnTo>
                  <a:lnTo>
                    <a:pt x="1470857" y="999420"/>
                  </a:lnTo>
                  <a:lnTo>
                    <a:pt x="1470862" y="994340"/>
                  </a:lnTo>
                  <a:close/>
                </a:path>
                <a:path w="1471930" h="1245870">
                  <a:moveTo>
                    <a:pt x="6822" y="981640"/>
                  </a:moveTo>
                  <a:lnTo>
                    <a:pt x="479" y="981640"/>
                  </a:lnTo>
                  <a:lnTo>
                    <a:pt x="456" y="993070"/>
                  </a:lnTo>
                  <a:lnTo>
                    <a:pt x="6799" y="993070"/>
                  </a:lnTo>
                  <a:lnTo>
                    <a:pt x="6822" y="981640"/>
                  </a:lnTo>
                  <a:close/>
                </a:path>
                <a:path w="1471930" h="1245870">
                  <a:moveTo>
                    <a:pt x="1470875" y="981640"/>
                  </a:moveTo>
                  <a:lnTo>
                    <a:pt x="1464521" y="981640"/>
                  </a:lnTo>
                  <a:lnTo>
                    <a:pt x="1464510" y="993070"/>
                  </a:lnTo>
                  <a:lnTo>
                    <a:pt x="1470863" y="993070"/>
                  </a:lnTo>
                  <a:lnTo>
                    <a:pt x="1470875" y="981640"/>
                  </a:lnTo>
                  <a:close/>
                </a:path>
                <a:path w="1471930" h="1245870">
                  <a:moveTo>
                    <a:pt x="6849" y="968940"/>
                  </a:moveTo>
                  <a:lnTo>
                    <a:pt x="505" y="968940"/>
                  </a:lnTo>
                  <a:lnTo>
                    <a:pt x="482" y="980370"/>
                  </a:lnTo>
                  <a:lnTo>
                    <a:pt x="6825" y="980370"/>
                  </a:lnTo>
                  <a:lnTo>
                    <a:pt x="6849" y="968940"/>
                  </a:lnTo>
                  <a:close/>
                </a:path>
                <a:path w="1471930" h="1245870">
                  <a:moveTo>
                    <a:pt x="1470888" y="968940"/>
                  </a:moveTo>
                  <a:lnTo>
                    <a:pt x="1464534" y="968940"/>
                  </a:lnTo>
                  <a:lnTo>
                    <a:pt x="1464523" y="980370"/>
                  </a:lnTo>
                  <a:lnTo>
                    <a:pt x="1470876" y="980370"/>
                  </a:lnTo>
                  <a:lnTo>
                    <a:pt x="1470888" y="968940"/>
                  </a:lnTo>
                  <a:close/>
                </a:path>
              </a:pathLst>
            </a:custGeom>
            <a:solidFill>
              <a:srgbClr val="005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479578" y="5213372"/>
              <a:ext cx="1459230" cy="1231900"/>
            </a:xfrm>
            <a:custGeom>
              <a:avLst/>
              <a:gdLst/>
              <a:ahLst/>
              <a:cxnLst/>
              <a:rect l="l" t="t" r="r" b="b"/>
              <a:pathLst>
                <a:path w="1459230" h="1231900">
                  <a:moveTo>
                    <a:pt x="15211" y="0"/>
                  </a:moveTo>
                  <a:lnTo>
                    <a:pt x="15211" y="1247"/>
                  </a:lnTo>
                  <a:lnTo>
                    <a:pt x="13941" y="1247"/>
                  </a:lnTo>
                  <a:lnTo>
                    <a:pt x="13941" y="2517"/>
                  </a:lnTo>
                  <a:lnTo>
                    <a:pt x="1447771" y="2517"/>
                  </a:lnTo>
                  <a:lnTo>
                    <a:pt x="15211" y="0"/>
                  </a:lnTo>
                  <a:close/>
                </a:path>
                <a:path w="1459230" h="1231900">
                  <a:moveTo>
                    <a:pt x="8858" y="6327"/>
                  </a:moveTo>
                  <a:lnTo>
                    <a:pt x="7591" y="6327"/>
                  </a:lnTo>
                  <a:lnTo>
                    <a:pt x="7591" y="7597"/>
                  </a:lnTo>
                  <a:lnTo>
                    <a:pt x="6321" y="7597"/>
                  </a:lnTo>
                  <a:lnTo>
                    <a:pt x="6321" y="8867"/>
                  </a:lnTo>
                  <a:lnTo>
                    <a:pt x="8853" y="8867"/>
                  </a:lnTo>
                  <a:lnTo>
                    <a:pt x="8858" y="6327"/>
                  </a:lnTo>
                  <a:close/>
                </a:path>
                <a:path w="1459230" h="1231900">
                  <a:moveTo>
                    <a:pt x="1451581" y="5057"/>
                  </a:moveTo>
                  <a:lnTo>
                    <a:pt x="10131" y="5057"/>
                  </a:lnTo>
                  <a:lnTo>
                    <a:pt x="1452851" y="8867"/>
                  </a:lnTo>
                  <a:lnTo>
                    <a:pt x="1454121" y="8867"/>
                  </a:lnTo>
                  <a:lnTo>
                    <a:pt x="1454121" y="7597"/>
                  </a:lnTo>
                  <a:lnTo>
                    <a:pt x="1452851" y="7597"/>
                  </a:lnTo>
                  <a:lnTo>
                    <a:pt x="1452851" y="6327"/>
                  </a:lnTo>
                  <a:lnTo>
                    <a:pt x="1451581" y="6327"/>
                  </a:lnTo>
                  <a:lnTo>
                    <a:pt x="1451581" y="5057"/>
                  </a:lnTo>
                  <a:close/>
                </a:path>
                <a:path w="1459230" h="1231900">
                  <a:moveTo>
                    <a:pt x="1450311" y="3787"/>
                  </a:moveTo>
                  <a:lnTo>
                    <a:pt x="11401" y="3787"/>
                  </a:lnTo>
                  <a:lnTo>
                    <a:pt x="11401" y="5057"/>
                  </a:lnTo>
                  <a:lnTo>
                    <a:pt x="1450311" y="5057"/>
                  </a:lnTo>
                  <a:lnTo>
                    <a:pt x="1450311" y="3787"/>
                  </a:lnTo>
                  <a:close/>
                </a:path>
                <a:path w="1459230" h="1231900">
                  <a:moveTo>
                    <a:pt x="1449041" y="2517"/>
                  </a:moveTo>
                  <a:lnTo>
                    <a:pt x="12671" y="2517"/>
                  </a:lnTo>
                  <a:lnTo>
                    <a:pt x="12671" y="3787"/>
                  </a:lnTo>
                  <a:lnTo>
                    <a:pt x="1449041" y="3787"/>
                  </a:lnTo>
                  <a:lnTo>
                    <a:pt x="1449041" y="2517"/>
                  </a:lnTo>
                  <a:close/>
                </a:path>
                <a:path w="1459230" h="1231900">
                  <a:moveTo>
                    <a:pt x="8853" y="8867"/>
                  </a:moveTo>
                  <a:lnTo>
                    <a:pt x="5051" y="8867"/>
                  </a:lnTo>
                  <a:lnTo>
                    <a:pt x="5051" y="10137"/>
                  </a:lnTo>
                  <a:lnTo>
                    <a:pt x="3781" y="10137"/>
                  </a:lnTo>
                  <a:lnTo>
                    <a:pt x="3781" y="11407"/>
                  </a:lnTo>
                  <a:lnTo>
                    <a:pt x="2511" y="11407"/>
                  </a:lnTo>
                  <a:lnTo>
                    <a:pt x="2479" y="15217"/>
                  </a:lnTo>
                  <a:lnTo>
                    <a:pt x="8839" y="15217"/>
                  </a:lnTo>
                  <a:lnTo>
                    <a:pt x="8853" y="8867"/>
                  </a:lnTo>
                  <a:close/>
                </a:path>
                <a:path w="1459230" h="1231900">
                  <a:moveTo>
                    <a:pt x="1455391" y="8867"/>
                  </a:moveTo>
                  <a:lnTo>
                    <a:pt x="1452851" y="8867"/>
                  </a:lnTo>
                  <a:lnTo>
                    <a:pt x="1452844" y="15217"/>
                  </a:lnTo>
                  <a:lnTo>
                    <a:pt x="1459188" y="15217"/>
                  </a:lnTo>
                  <a:lnTo>
                    <a:pt x="1459190" y="12677"/>
                  </a:lnTo>
                  <a:lnTo>
                    <a:pt x="1457931" y="12677"/>
                  </a:lnTo>
                  <a:lnTo>
                    <a:pt x="1457931" y="11407"/>
                  </a:lnTo>
                  <a:lnTo>
                    <a:pt x="1456661" y="11407"/>
                  </a:lnTo>
                  <a:lnTo>
                    <a:pt x="1456661" y="10137"/>
                  </a:lnTo>
                  <a:lnTo>
                    <a:pt x="1455391" y="10137"/>
                  </a:lnTo>
                  <a:lnTo>
                    <a:pt x="1455391" y="8867"/>
                  </a:lnTo>
                  <a:close/>
                </a:path>
                <a:path w="1459230" h="1231900">
                  <a:moveTo>
                    <a:pt x="8839" y="15217"/>
                  </a:moveTo>
                  <a:lnTo>
                    <a:pt x="2479" y="15217"/>
                  </a:lnTo>
                  <a:lnTo>
                    <a:pt x="2442" y="32997"/>
                  </a:lnTo>
                  <a:lnTo>
                    <a:pt x="8802" y="32997"/>
                  </a:lnTo>
                  <a:lnTo>
                    <a:pt x="8839" y="15217"/>
                  </a:lnTo>
                  <a:close/>
                </a:path>
                <a:path w="1459230" h="1231900">
                  <a:moveTo>
                    <a:pt x="1459188" y="15217"/>
                  </a:moveTo>
                  <a:lnTo>
                    <a:pt x="1452844" y="15217"/>
                  </a:lnTo>
                  <a:lnTo>
                    <a:pt x="1452825" y="32997"/>
                  </a:lnTo>
                  <a:lnTo>
                    <a:pt x="1459169" y="32997"/>
                  </a:lnTo>
                  <a:lnTo>
                    <a:pt x="1459188" y="15217"/>
                  </a:lnTo>
                  <a:close/>
                </a:path>
                <a:path w="1459230" h="1231900">
                  <a:moveTo>
                    <a:pt x="8802" y="32997"/>
                  </a:moveTo>
                  <a:lnTo>
                    <a:pt x="2442" y="32997"/>
                  </a:lnTo>
                  <a:lnTo>
                    <a:pt x="2429" y="39347"/>
                  </a:lnTo>
                  <a:lnTo>
                    <a:pt x="8789" y="39347"/>
                  </a:lnTo>
                  <a:lnTo>
                    <a:pt x="8802" y="32997"/>
                  </a:lnTo>
                  <a:close/>
                </a:path>
                <a:path w="1459230" h="1231900">
                  <a:moveTo>
                    <a:pt x="1459169" y="32997"/>
                  </a:moveTo>
                  <a:lnTo>
                    <a:pt x="1452825" y="32997"/>
                  </a:lnTo>
                  <a:lnTo>
                    <a:pt x="1452819" y="39347"/>
                  </a:lnTo>
                  <a:lnTo>
                    <a:pt x="1459163" y="39347"/>
                  </a:lnTo>
                  <a:lnTo>
                    <a:pt x="1459169" y="32997"/>
                  </a:lnTo>
                  <a:close/>
                </a:path>
                <a:path w="1459230" h="1231900">
                  <a:moveTo>
                    <a:pt x="8789" y="39347"/>
                  </a:moveTo>
                  <a:lnTo>
                    <a:pt x="2429" y="39347"/>
                  </a:lnTo>
                  <a:lnTo>
                    <a:pt x="2416" y="45697"/>
                  </a:lnTo>
                  <a:lnTo>
                    <a:pt x="8776" y="45697"/>
                  </a:lnTo>
                  <a:lnTo>
                    <a:pt x="8789" y="39347"/>
                  </a:lnTo>
                  <a:close/>
                </a:path>
                <a:path w="1459230" h="1231900">
                  <a:moveTo>
                    <a:pt x="1459163" y="39347"/>
                  </a:moveTo>
                  <a:lnTo>
                    <a:pt x="1452819" y="39347"/>
                  </a:lnTo>
                  <a:lnTo>
                    <a:pt x="1452812" y="45697"/>
                  </a:lnTo>
                  <a:lnTo>
                    <a:pt x="1459156" y="45697"/>
                  </a:lnTo>
                  <a:lnTo>
                    <a:pt x="1459163" y="39347"/>
                  </a:lnTo>
                  <a:close/>
                </a:path>
                <a:path w="1459230" h="1231900">
                  <a:moveTo>
                    <a:pt x="8776" y="45697"/>
                  </a:moveTo>
                  <a:lnTo>
                    <a:pt x="2416" y="45697"/>
                  </a:lnTo>
                  <a:lnTo>
                    <a:pt x="2403" y="52047"/>
                  </a:lnTo>
                  <a:lnTo>
                    <a:pt x="8763" y="52047"/>
                  </a:lnTo>
                  <a:lnTo>
                    <a:pt x="8776" y="45697"/>
                  </a:lnTo>
                  <a:close/>
                </a:path>
                <a:path w="1459230" h="1231900">
                  <a:moveTo>
                    <a:pt x="1459156" y="45697"/>
                  </a:moveTo>
                  <a:lnTo>
                    <a:pt x="1452812" y="45697"/>
                  </a:lnTo>
                  <a:lnTo>
                    <a:pt x="1452806" y="52047"/>
                  </a:lnTo>
                  <a:lnTo>
                    <a:pt x="1459149" y="52047"/>
                  </a:lnTo>
                  <a:lnTo>
                    <a:pt x="1459156" y="45697"/>
                  </a:lnTo>
                  <a:close/>
                </a:path>
                <a:path w="1459230" h="1231900">
                  <a:moveTo>
                    <a:pt x="8763" y="52047"/>
                  </a:moveTo>
                  <a:lnTo>
                    <a:pt x="2403" y="52047"/>
                  </a:lnTo>
                  <a:lnTo>
                    <a:pt x="2398" y="54587"/>
                  </a:lnTo>
                  <a:lnTo>
                    <a:pt x="8757" y="54587"/>
                  </a:lnTo>
                  <a:lnTo>
                    <a:pt x="8763" y="52047"/>
                  </a:lnTo>
                  <a:close/>
                </a:path>
                <a:path w="1459230" h="1231900">
                  <a:moveTo>
                    <a:pt x="1459149" y="52047"/>
                  </a:moveTo>
                  <a:lnTo>
                    <a:pt x="1452806" y="52047"/>
                  </a:lnTo>
                  <a:lnTo>
                    <a:pt x="1452803" y="54587"/>
                  </a:lnTo>
                  <a:lnTo>
                    <a:pt x="1459147" y="54587"/>
                  </a:lnTo>
                  <a:lnTo>
                    <a:pt x="1459149" y="52047"/>
                  </a:lnTo>
                  <a:close/>
                </a:path>
                <a:path w="1459230" h="1231900">
                  <a:moveTo>
                    <a:pt x="8757" y="54587"/>
                  </a:moveTo>
                  <a:lnTo>
                    <a:pt x="2398" y="54587"/>
                  </a:lnTo>
                  <a:lnTo>
                    <a:pt x="2390" y="58397"/>
                  </a:lnTo>
                  <a:lnTo>
                    <a:pt x="8749" y="58397"/>
                  </a:lnTo>
                  <a:lnTo>
                    <a:pt x="8757" y="54587"/>
                  </a:lnTo>
                  <a:close/>
                </a:path>
                <a:path w="1459230" h="1231900">
                  <a:moveTo>
                    <a:pt x="1459147" y="54587"/>
                  </a:moveTo>
                  <a:lnTo>
                    <a:pt x="1452803" y="54587"/>
                  </a:lnTo>
                  <a:lnTo>
                    <a:pt x="1452799" y="58397"/>
                  </a:lnTo>
                  <a:lnTo>
                    <a:pt x="1459143" y="58397"/>
                  </a:lnTo>
                  <a:lnTo>
                    <a:pt x="1459147" y="54587"/>
                  </a:lnTo>
                  <a:close/>
                </a:path>
                <a:path w="1459230" h="1231900">
                  <a:moveTo>
                    <a:pt x="8749" y="58397"/>
                  </a:moveTo>
                  <a:lnTo>
                    <a:pt x="2390" y="58397"/>
                  </a:lnTo>
                  <a:lnTo>
                    <a:pt x="2372" y="67287"/>
                  </a:lnTo>
                  <a:lnTo>
                    <a:pt x="8731" y="67287"/>
                  </a:lnTo>
                  <a:lnTo>
                    <a:pt x="8749" y="58397"/>
                  </a:lnTo>
                  <a:close/>
                </a:path>
                <a:path w="1459230" h="1231900">
                  <a:moveTo>
                    <a:pt x="1459143" y="58397"/>
                  </a:moveTo>
                  <a:lnTo>
                    <a:pt x="1452799" y="58397"/>
                  </a:lnTo>
                  <a:lnTo>
                    <a:pt x="1452790" y="67287"/>
                  </a:lnTo>
                  <a:lnTo>
                    <a:pt x="1459134" y="67287"/>
                  </a:lnTo>
                  <a:lnTo>
                    <a:pt x="1459143" y="58397"/>
                  </a:lnTo>
                  <a:close/>
                </a:path>
                <a:path w="1459230" h="1231900">
                  <a:moveTo>
                    <a:pt x="8731" y="67287"/>
                  </a:moveTo>
                  <a:lnTo>
                    <a:pt x="2372" y="67287"/>
                  </a:lnTo>
                  <a:lnTo>
                    <a:pt x="2337" y="83797"/>
                  </a:lnTo>
                  <a:lnTo>
                    <a:pt x="8696" y="83797"/>
                  </a:lnTo>
                  <a:lnTo>
                    <a:pt x="8731" y="67287"/>
                  </a:lnTo>
                  <a:close/>
                </a:path>
                <a:path w="1459230" h="1231900">
                  <a:moveTo>
                    <a:pt x="1459134" y="67287"/>
                  </a:moveTo>
                  <a:lnTo>
                    <a:pt x="1452790" y="67287"/>
                  </a:lnTo>
                  <a:lnTo>
                    <a:pt x="1452772" y="83797"/>
                  </a:lnTo>
                  <a:lnTo>
                    <a:pt x="1459117" y="83797"/>
                  </a:lnTo>
                  <a:lnTo>
                    <a:pt x="1459134" y="67287"/>
                  </a:lnTo>
                  <a:close/>
                </a:path>
                <a:path w="1459230" h="1231900">
                  <a:moveTo>
                    <a:pt x="8696" y="83797"/>
                  </a:moveTo>
                  <a:lnTo>
                    <a:pt x="2337" y="83797"/>
                  </a:lnTo>
                  <a:lnTo>
                    <a:pt x="2332" y="86337"/>
                  </a:lnTo>
                  <a:lnTo>
                    <a:pt x="8691" y="86337"/>
                  </a:lnTo>
                  <a:lnTo>
                    <a:pt x="8696" y="83797"/>
                  </a:lnTo>
                  <a:close/>
                </a:path>
                <a:path w="1459230" h="1231900">
                  <a:moveTo>
                    <a:pt x="1459117" y="83797"/>
                  </a:moveTo>
                  <a:lnTo>
                    <a:pt x="1452772" y="83797"/>
                  </a:lnTo>
                  <a:lnTo>
                    <a:pt x="1452770" y="86337"/>
                  </a:lnTo>
                  <a:lnTo>
                    <a:pt x="1459114" y="86337"/>
                  </a:lnTo>
                  <a:lnTo>
                    <a:pt x="1459117" y="83797"/>
                  </a:lnTo>
                  <a:close/>
                </a:path>
                <a:path w="1459230" h="1231900">
                  <a:moveTo>
                    <a:pt x="8691" y="86337"/>
                  </a:moveTo>
                  <a:lnTo>
                    <a:pt x="2332" y="86337"/>
                  </a:lnTo>
                  <a:lnTo>
                    <a:pt x="2306" y="99037"/>
                  </a:lnTo>
                  <a:lnTo>
                    <a:pt x="8665" y="99037"/>
                  </a:lnTo>
                  <a:lnTo>
                    <a:pt x="8691" y="86337"/>
                  </a:lnTo>
                  <a:close/>
                </a:path>
                <a:path w="1459230" h="1231900">
                  <a:moveTo>
                    <a:pt x="1459114" y="86337"/>
                  </a:moveTo>
                  <a:lnTo>
                    <a:pt x="1452770" y="86337"/>
                  </a:lnTo>
                  <a:lnTo>
                    <a:pt x="1452757" y="99037"/>
                  </a:lnTo>
                  <a:lnTo>
                    <a:pt x="1459101" y="99037"/>
                  </a:lnTo>
                  <a:lnTo>
                    <a:pt x="1459114" y="86337"/>
                  </a:lnTo>
                  <a:close/>
                </a:path>
                <a:path w="1459230" h="1231900">
                  <a:moveTo>
                    <a:pt x="8665" y="99037"/>
                  </a:moveTo>
                  <a:lnTo>
                    <a:pt x="2306" y="99037"/>
                  </a:lnTo>
                  <a:lnTo>
                    <a:pt x="2240" y="130787"/>
                  </a:lnTo>
                  <a:lnTo>
                    <a:pt x="8598" y="130787"/>
                  </a:lnTo>
                  <a:lnTo>
                    <a:pt x="8665" y="99037"/>
                  </a:lnTo>
                  <a:close/>
                </a:path>
                <a:path w="1459230" h="1231900">
                  <a:moveTo>
                    <a:pt x="1459101" y="99037"/>
                  </a:moveTo>
                  <a:lnTo>
                    <a:pt x="1452757" y="99037"/>
                  </a:lnTo>
                  <a:lnTo>
                    <a:pt x="1452723" y="130787"/>
                  </a:lnTo>
                  <a:lnTo>
                    <a:pt x="1459068" y="130787"/>
                  </a:lnTo>
                  <a:lnTo>
                    <a:pt x="1459101" y="99037"/>
                  </a:lnTo>
                  <a:close/>
                </a:path>
                <a:path w="1459230" h="1231900">
                  <a:moveTo>
                    <a:pt x="8598" y="130787"/>
                  </a:moveTo>
                  <a:lnTo>
                    <a:pt x="2240" y="130787"/>
                  </a:lnTo>
                  <a:lnTo>
                    <a:pt x="2232" y="134597"/>
                  </a:lnTo>
                  <a:lnTo>
                    <a:pt x="8590" y="134597"/>
                  </a:lnTo>
                  <a:lnTo>
                    <a:pt x="8598" y="130787"/>
                  </a:lnTo>
                  <a:close/>
                </a:path>
                <a:path w="1459230" h="1231900">
                  <a:moveTo>
                    <a:pt x="1459068" y="130787"/>
                  </a:moveTo>
                  <a:lnTo>
                    <a:pt x="1452723" y="130787"/>
                  </a:lnTo>
                  <a:lnTo>
                    <a:pt x="1452719" y="134597"/>
                  </a:lnTo>
                  <a:lnTo>
                    <a:pt x="1459064" y="134597"/>
                  </a:lnTo>
                  <a:lnTo>
                    <a:pt x="1459068" y="130787"/>
                  </a:lnTo>
                  <a:close/>
                </a:path>
                <a:path w="1459230" h="1231900">
                  <a:moveTo>
                    <a:pt x="8590" y="134597"/>
                  </a:moveTo>
                  <a:lnTo>
                    <a:pt x="2232" y="134597"/>
                  </a:lnTo>
                  <a:lnTo>
                    <a:pt x="2201" y="149837"/>
                  </a:lnTo>
                  <a:lnTo>
                    <a:pt x="8559" y="149837"/>
                  </a:lnTo>
                  <a:lnTo>
                    <a:pt x="8590" y="134597"/>
                  </a:lnTo>
                  <a:close/>
                </a:path>
                <a:path w="1459230" h="1231900">
                  <a:moveTo>
                    <a:pt x="1459064" y="134597"/>
                  </a:moveTo>
                  <a:lnTo>
                    <a:pt x="1452719" y="134597"/>
                  </a:lnTo>
                  <a:lnTo>
                    <a:pt x="1452703" y="149837"/>
                  </a:lnTo>
                  <a:lnTo>
                    <a:pt x="1459048" y="149837"/>
                  </a:lnTo>
                  <a:lnTo>
                    <a:pt x="1459064" y="134597"/>
                  </a:lnTo>
                  <a:close/>
                </a:path>
                <a:path w="1459230" h="1231900">
                  <a:moveTo>
                    <a:pt x="8559" y="149837"/>
                  </a:moveTo>
                  <a:lnTo>
                    <a:pt x="2201" y="149837"/>
                  </a:lnTo>
                  <a:lnTo>
                    <a:pt x="2162" y="168887"/>
                  </a:lnTo>
                  <a:lnTo>
                    <a:pt x="8519" y="168887"/>
                  </a:lnTo>
                  <a:lnTo>
                    <a:pt x="8559" y="149837"/>
                  </a:lnTo>
                  <a:close/>
                </a:path>
                <a:path w="1459230" h="1231900">
                  <a:moveTo>
                    <a:pt x="1459048" y="149837"/>
                  </a:moveTo>
                  <a:lnTo>
                    <a:pt x="1452703" y="149837"/>
                  </a:lnTo>
                  <a:lnTo>
                    <a:pt x="1452684" y="168887"/>
                  </a:lnTo>
                  <a:lnTo>
                    <a:pt x="1459029" y="168887"/>
                  </a:lnTo>
                  <a:lnTo>
                    <a:pt x="1459048" y="149837"/>
                  </a:lnTo>
                  <a:close/>
                </a:path>
                <a:path w="1459230" h="1231900">
                  <a:moveTo>
                    <a:pt x="8519" y="168887"/>
                  </a:moveTo>
                  <a:lnTo>
                    <a:pt x="2162" y="168887"/>
                  </a:lnTo>
                  <a:lnTo>
                    <a:pt x="2154" y="172697"/>
                  </a:lnTo>
                  <a:lnTo>
                    <a:pt x="8511" y="172697"/>
                  </a:lnTo>
                  <a:lnTo>
                    <a:pt x="8519" y="168887"/>
                  </a:lnTo>
                  <a:close/>
                </a:path>
                <a:path w="1459230" h="1231900">
                  <a:moveTo>
                    <a:pt x="1459029" y="168887"/>
                  </a:moveTo>
                  <a:lnTo>
                    <a:pt x="1452684" y="168887"/>
                  </a:lnTo>
                  <a:lnTo>
                    <a:pt x="1452680" y="172697"/>
                  </a:lnTo>
                  <a:lnTo>
                    <a:pt x="1459025" y="172697"/>
                  </a:lnTo>
                  <a:lnTo>
                    <a:pt x="1459029" y="168887"/>
                  </a:lnTo>
                  <a:close/>
                </a:path>
                <a:path w="1459230" h="1231900">
                  <a:moveTo>
                    <a:pt x="8511" y="172697"/>
                  </a:moveTo>
                  <a:lnTo>
                    <a:pt x="2154" y="172697"/>
                  </a:lnTo>
                  <a:lnTo>
                    <a:pt x="2122" y="187937"/>
                  </a:lnTo>
                  <a:lnTo>
                    <a:pt x="8479" y="187937"/>
                  </a:lnTo>
                  <a:lnTo>
                    <a:pt x="8511" y="172697"/>
                  </a:lnTo>
                  <a:close/>
                </a:path>
                <a:path w="1459230" h="1231900">
                  <a:moveTo>
                    <a:pt x="1459025" y="172697"/>
                  </a:moveTo>
                  <a:lnTo>
                    <a:pt x="1452680" y="172697"/>
                  </a:lnTo>
                  <a:lnTo>
                    <a:pt x="1452664" y="187937"/>
                  </a:lnTo>
                  <a:lnTo>
                    <a:pt x="1459009" y="187937"/>
                  </a:lnTo>
                  <a:lnTo>
                    <a:pt x="1459025" y="172697"/>
                  </a:lnTo>
                  <a:close/>
                </a:path>
                <a:path w="1459230" h="1231900">
                  <a:moveTo>
                    <a:pt x="8479" y="187937"/>
                  </a:moveTo>
                  <a:lnTo>
                    <a:pt x="2122" y="187937"/>
                  </a:lnTo>
                  <a:lnTo>
                    <a:pt x="2114" y="191747"/>
                  </a:lnTo>
                  <a:lnTo>
                    <a:pt x="8471" y="191747"/>
                  </a:lnTo>
                  <a:lnTo>
                    <a:pt x="8479" y="187937"/>
                  </a:lnTo>
                  <a:close/>
                </a:path>
                <a:path w="1459230" h="1231900">
                  <a:moveTo>
                    <a:pt x="1459009" y="187937"/>
                  </a:moveTo>
                  <a:lnTo>
                    <a:pt x="1452664" y="187937"/>
                  </a:lnTo>
                  <a:lnTo>
                    <a:pt x="1452660" y="191747"/>
                  </a:lnTo>
                  <a:lnTo>
                    <a:pt x="1459005" y="191747"/>
                  </a:lnTo>
                  <a:lnTo>
                    <a:pt x="1459009" y="187937"/>
                  </a:lnTo>
                  <a:close/>
                </a:path>
                <a:path w="1459230" h="1231900">
                  <a:moveTo>
                    <a:pt x="8471" y="191747"/>
                  </a:moveTo>
                  <a:lnTo>
                    <a:pt x="2114" y="191747"/>
                  </a:lnTo>
                  <a:lnTo>
                    <a:pt x="2009" y="242547"/>
                  </a:lnTo>
                  <a:lnTo>
                    <a:pt x="8365" y="242547"/>
                  </a:lnTo>
                  <a:lnTo>
                    <a:pt x="8471" y="191747"/>
                  </a:lnTo>
                  <a:close/>
                </a:path>
                <a:path w="1459230" h="1231900">
                  <a:moveTo>
                    <a:pt x="1459005" y="191747"/>
                  </a:moveTo>
                  <a:lnTo>
                    <a:pt x="1452660" y="191747"/>
                  </a:lnTo>
                  <a:lnTo>
                    <a:pt x="1452607" y="242547"/>
                  </a:lnTo>
                  <a:lnTo>
                    <a:pt x="1458953" y="242547"/>
                  </a:lnTo>
                  <a:lnTo>
                    <a:pt x="1459005" y="191747"/>
                  </a:lnTo>
                  <a:close/>
                </a:path>
                <a:path w="1459230" h="1231900">
                  <a:moveTo>
                    <a:pt x="8365" y="242547"/>
                  </a:moveTo>
                  <a:lnTo>
                    <a:pt x="2009" y="242547"/>
                  </a:lnTo>
                  <a:lnTo>
                    <a:pt x="1944" y="274297"/>
                  </a:lnTo>
                  <a:lnTo>
                    <a:pt x="8299" y="274297"/>
                  </a:lnTo>
                  <a:lnTo>
                    <a:pt x="8365" y="242547"/>
                  </a:lnTo>
                  <a:close/>
                </a:path>
                <a:path w="1459230" h="1231900">
                  <a:moveTo>
                    <a:pt x="1458953" y="242547"/>
                  </a:moveTo>
                  <a:lnTo>
                    <a:pt x="1452607" y="242547"/>
                  </a:lnTo>
                  <a:lnTo>
                    <a:pt x="1452574" y="274297"/>
                  </a:lnTo>
                  <a:lnTo>
                    <a:pt x="1458920" y="274297"/>
                  </a:lnTo>
                  <a:lnTo>
                    <a:pt x="1458953" y="242547"/>
                  </a:lnTo>
                  <a:close/>
                </a:path>
                <a:path w="1459230" h="1231900">
                  <a:moveTo>
                    <a:pt x="8222" y="311254"/>
                  </a:moveTo>
                  <a:lnTo>
                    <a:pt x="1868" y="311254"/>
                  </a:lnTo>
                  <a:lnTo>
                    <a:pt x="1773" y="356847"/>
                  </a:lnTo>
                  <a:lnTo>
                    <a:pt x="8127" y="356847"/>
                  </a:lnTo>
                  <a:lnTo>
                    <a:pt x="8151" y="345544"/>
                  </a:lnTo>
                  <a:lnTo>
                    <a:pt x="1452499" y="345544"/>
                  </a:lnTo>
                  <a:lnTo>
                    <a:pt x="8151" y="345417"/>
                  </a:lnTo>
                  <a:lnTo>
                    <a:pt x="8222" y="311254"/>
                  </a:lnTo>
                  <a:close/>
                </a:path>
                <a:path w="1459230" h="1231900">
                  <a:moveTo>
                    <a:pt x="1458882" y="311254"/>
                  </a:moveTo>
                  <a:lnTo>
                    <a:pt x="1452535" y="311254"/>
                  </a:lnTo>
                  <a:lnTo>
                    <a:pt x="1452487" y="356847"/>
                  </a:lnTo>
                  <a:lnTo>
                    <a:pt x="1458835" y="356847"/>
                  </a:lnTo>
                  <a:lnTo>
                    <a:pt x="1458882" y="311254"/>
                  </a:lnTo>
                  <a:close/>
                </a:path>
                <a:path w="1459230" h="1231900">
                  <a:moveTo>
                    <a:pt x="8159" y="341607"/>
                  </a:moveTo>
                  <a:lnTo>
                    <a:pt x="1452503" y="341734"/>
                  </a:lnTo>
                  <a:lnTo>
                    <a:pt x="8159" y="341607"/>
                  </a:lnTo>
                  <a:close/>
                </a:path>
                <a:path w="1459230" h="1231900">
                  <a:moveTo>
                    <a:pt x="8191" y="326367"/>
                  </a:moveTo>
                  <a:lnTo>
                    <a:pt x="1452519" y="326494"/>
                  </a:lnTo>
                  <a:lnTo>
                    <a:pt x="8191" y="326367"/>
                  </a:lnTo>
                  <a:close/>
                </a:path>
                <a:path w="1459230" h="1231900">
                  <a:moveTo>
                    <a:pt x="1868" y="311127"/>
                  </a:moveTo>
                  <a:close/>
                </a:path>
                <a:path w="1459230" h="1231900">
                  <a:moveTo>
                    <a:pt x="8223" y="311128"/>
                  </a:moveTo>
                  <a:lnTo>
                    <a:pt x="1452535" y="311254"/>
                  </a:lnTo>
                  <a:lnTo>
                    <a:pt x="8223" y="311128"/>
                  </a:lnTo>
                  <a:close/>
                </a:path>
                <a:path w="1459230" h="1231900">
                  <a:moveTo>
                    <a:pt x="1458884" y="308714"/>
                  </a:moveTo>
                  <a:lnTo>
                    <a:pt x="1452538" y="308714"/>
                  </a:lnTo>
                  <a:lnTo>
                    <a:pt x="1452535" y="311254"/>
                  </a:lnTo>
                  <a:lnTo>
                    <a:pt x="1458882" y="311254"/>
                  </a:lnTo>
                  <a:lnTo>
                    <a:pt x="1458884" y="308714"/>
                  </a:lnTo>
                  <a:close/>
                </a:path>
                <a:path w="1459230" h="1231900">
                  <a:moveTo>
                    <a:pt x="8228" y="308714"/>
                  </a:moveTo>
                  <a:lnTo>
                    <a:pt x="1873" y="308714"/>
                  </a:lnTo>
                  <a:lnTo>
                    <a:pt x="1868" y="311127"/>
                  </a:lnTo>
                  <a:lnTo>
                    <a:pt x="8223" y="311128"/>
                  </a:lnTo>
                  <a:lnTo>
                    <a:pt x="8228" y="308714"/>
                  </a:lnTo>
                  <a:close/>
                </a:path>
                <a:path w="1459230" h="1231900">
                  <a:moveTo>
                    <a:pt x="1873" y="308587"/>
                  </a:moveTo>
                  <a:close/>
                </a:path>
                <a:path w="1459230" h="1231900">
                  <a:moveTo>
                    <a:pt x="8228" y="308588"/>
                  </a:moveTo>
                  <a:lnTo>
                    <a:pt x="1452538" y="308714"/>
                  </a:lnTo>
                  <a:lnTo>
                    <a:pt x="8228" y="308588"/>
                  </a:lnTo>
                  <a:close/>
                </a:path>
                <a:path w="1459230" h="1231900">
                  <a:moveTo>
                    <a:pt x="1458891" y="302364"/>
                  </a:moveTo>
                  <a:lnTo>
                    <a:pt x="1452544" y="302364"/>
                  </a:lnTo>
                  <a:lnTo>
                    <a:pt x="1452538" y="308714"/>
                  </a:lnTo>
                  <a:lnTo>
                    <a:pt x="1458884" y="308714"/>
                  </a:lnTo>
                  <a:lnTo>
                    <a:pt x="1458891" y="302364"/>
                  </a:lnTo>
                  <a:close/>
                </a:path>
                <a:path w="1459230" h="1231900">
                  <a:moveTo>
                    <a:pt x="8241" y="302364"/>
                  </a:moveTo>
                  <a:lnTo>
                    <a:pt x="1886" y="302364"/>
                  </a:lnTo>
                  <a:lnTo>
                    <a:pt x="1873" y="308587"/>
                  </a:lnTo>
                  <a:lnTo>
                    <a:pt x="8228" y="308588"/>
                  </a:lnTo>
                  <a:lnTo>
                    <a:pt x="8241" y="302364"/>
                  </a:lnTo>
                  <a:close/>
                </a:path>
                <a:path w="1459230" h="1231900">
                  <a:moveTo>
                    <a:pt x="1886" y="302237"/>
                  </a:moveTo>
                  <a:close/>
                </a:path>
                <a:path w="1459230" h="1231900">
                  <a:moveTo>
                    <a:pt x="8241" y="302238"/>
                  </a:moveTo>
                  <a:lnTo>
                    <a:pt x="1452544" y="302364"/>
                  </a:lnTo>
                  <a:lnTo>
                    <a:pt x="8241" y="302238"/>
                  </a:lnTo>
                  <a:close/>
                </a:path>
                <a:path w="1459230" h="1231900">
                  <a:moveTo>
                    <a:pt x="1458920" y="274424"/>
                  </a:moveTo>
                  <a:lnTo>
                    <a:pt x="1452574" y="274424"/>
                  </a:lnTo>
                  <a:lnTo>
                    <a:pt x="1452544" y="302364"/>
                  </a:lnTo>
                  <a:lnTo>
                    <a:pt x="1458891" y="302364"/>
                  </a:lnTo>
                  <a:lnTo>
                    <a:pt x="1458920" y="274424"/>
                  </a:lnTo>
                  <a:close/>
                </a:path>
                <a:path w="1459230" h="1231900">
                  <a:moveTo>
                    <a:pt x="8299" y="274424"/>
                  </a:moveTo>
                  <a:lnTo>
                    <a:pt x="1944" y="274424"/>
                  </a:lnTo>
                  <a:lnTo>
                    <a:pt x="1886" y="302237"/>
                  </a:lnTo>
                  <a:lnTo>
                    <a:pt x="8241" y="302238"/>
                  </a:lnTo>
                  <a:lnTo>
                    <a:pt x="8299" y="274424"/>
                  </a:lnTo>
                  <a:close/>
                </a:path>
                <a:path w="1459230" h="1231900">
                  <a:moveTo>
                    <a:pt x="8127" y="356847"/>
                  </a:moveTo>
                  <a:lnTo>
                    <a:pt x="1773" y="356847"/>
                  </a:lnTo>
                  <a:lnTo>
                    <a:pt x="1755" y="365737"/>
                  </a:lnTo>
                  <a:lnTo>
                    <a:pt x="8108" y="365737"/>
                  </a:lnTo>
                  <a:lnTo>
                    <a:pt x="8127" y="356847"/>
                  </a:lnTo>
                  <a:close/>
                </a:path>
                <a:path w="1459230" h="1231900">
                  <a:moveTo>
                    <a:pt x="1458835" y="356847"/>
                  </a:moveTo>
                  <a:lnTo>
                    <a:pt x="1452487" y="356847"/>
                  </a:lnTo>
                  <a:lnTo>
                    <a:pt x="1452478" y="365737"/>
                  </a:lnTo>
                  <a:lnTo>
                    <a:pt x="1458825" y="365737"/>
                  </a:lnTo>
                  <a:lnTo>
                    <a:pt x="1458835" y="356847"/>
                  </a:lnTo>
                  <a:close/>
                </a:path>
                <a:path w="1459230" h="1231900">
                  <a:moveTo>
                    <a:pt x="8108" y="365737"/>
                  </a:moveTo>
                  <a:lnTo>
                    <a:pt x="1755" y="365737"/>
                  </a:lnTo>
                  <a:lnTo>
                    <a:pt x="1747" y="369547"/>
                  </a:lnTo>
                  <a:lnTo>
                    <a:pt x="8100" y="369547"/>
                  </a:lnTo>
                  <a:lnTo>
                    <a:pt x="8108" y="365737"/>
                  </a:lnTo>
                  <a:close/>
                </a:path>
                <a:path w="1459230" h="1231900">
                  <a:moveTo>
                    <a:pt x="1458825" y="365737"/>
                  </a:moveTo>
                  <a:lnTo>
                    <a:pt x="1452478" y="365737"/>
                  </a:lnTo>
                  <a:lnTo>
                    <a:pt x="1452474" y="369547"/>
                  </a:lnTo>
                  <a:lnTo>
                    <a:pt x="1458821" y="369547"/>
                  </a:lnTo>
                  <a:lnTo>
                    <a:pt x="1458825" y="365737"/>
                  </a:lnTo>
                  <a:close/>
                </a:path>
                <a:path w="1459230" h="1231900">
                  <a:moveTo>
                    <a:pt x="8100" y="369547"/>
                  </a:moveTo>
                  <a:lnTo>
                    <a:pt x="1747" y="369547"/>
                  </a:lnTo>
                  <a:lnTo>
                    <a:pt x="1262" y="604497"/>
                  </a:lnTo>
                  <a:lnTo>
                    <a:pt x="7611" y="604497"/>
                  </a:lnTo>
                  <a:lnTo>
                    <a:pt x="8100" y="369547"/>
                  </a:lnTo>
                  <a:close/>
                </a:path>
                <a:path w="1459230" h="1231900">
                  <a:moveTo>
                    <a:pt x="1458821" y="369547"/>
                  </a:moveTo>
                  <a:lnTo>
                    <a:pt x="1452474" y="369547"/>
                  </a:lnTo>
                  <a:lnTo>
                    <a:pt x="1452229" y="604497"/>
                  </a:lnTo>
                  <a:lnTo>
                    <a:pt x="1458579" y="604497"/>
                  </a:lnTo>
                  <a:lnTo>
                    <a:pt x="1458821" y="369547"/>
                  </a:lnTo>
                  <a:close/>
                </a:path>
                <a:path w="1459230" h="1231900">
                  <a:moveTo>
                    <a:pt x="7611" y="604497"/>
                  </a:moveTo>
                  <a:lnTo>
                    <a:pt x="1262" y="604497"/>
                  </a:lnTo>
                  <a:lnTo>
                    <a:pt x="1025" y="718797"/>
                  </a:lnTo>
                  <a:lnTo>
                    <a:pt x="7372" y="718797"/>
                  </a:lnTo>
                  <a:lnTo>
                    <a:pt x="7611" y="604497"/>
                  </a:lnTo>
                  <a:close/>
                </a:path>
                <a:path w="1459230" h="1231900">
                  <a:moveTo>
                    <a:pt x="1458579" y="604497"/>
                  </a:moveTo>
                  <a:lnTo>
                    <a:pt x="1452229" y="604497"/>
                  </a:lnTo>
                  <a:lnTo>
                    <a:pt x="1452110" y="718797"/>
                  </a:lnTo>
                  <a:lnTo>
                    <a:pt x="1458461" y="718797"/>
                  </a:lnTo>
                  <a:lnTo>
                    <a:pt x="1458579" y="604497"/>
                  </a:lnTo>
                  <a:close/>
                </a:path>
                <a:path w="1459230" h="1231900">
                  <a:moveTo>
                    <a:pt x="7372" y="718797"/>
                  </a:moveTo>
                  <a:lnTo>
                    <a:pt x="1025" y="718797"/>
                  </a:lnTo>
                  <a:lnTo>
                    <a:pt x="994" y="734037"/>
                  </a:lnTo>
                  <a:lnTo>
                    <a:pt x="7340" y="734037"/>
                  </a:lnTo>
                  <a:lnTo>
                    <a:pt x="7372" y="718797"/>
                  </a:lnTo>
                  <a:close/>
                </a:path>
                <a:path w="1459230" h="1231900">
                  <a:moveTo>
                    <a:pt x="1458461" y="718797"/>
                  </a:moveTo>
                  <a:lnTo>
                    <a:pt x="1452110" y="718797"/>
                  </a:lnTo>
                  <a:lnTo>
                    <a:pt x="1452094" y="734037"/>
                  </a:lnTo>
                  <a:lnTo>
                    <a:pt x="1458445" y="734037"/>
                  </a:lnTo>
                  <a:lnTo>
                    <a:pt x="1458461" y="718797"/>
                  </a:lnTo>
                  <a:close/>
                </a:path>
                <a:path w="1459230" h="1231900">
                  <a:moveTo>
                    <a:pt x="7340" y="734037"/>
                  </a:moveTo>
                  <a:lnTo>
                    <a:pt x="994" y="734037"/>
                  </a:lnTo>
                  <a:lnTo>
                    <a:pt x="907" y="775947"/>
                  </a:lnTo>
                  <a:lnTo>
                    <a:pt x="7253" y="775947"/>
                  </a:lnTo>
                  <a:lnTo>
                    <a:pt x="7340" y="734037"/>
                  </a:lnTo>
                  <a:close/>
                </a:path>
                <a:path w="1459230" h="1231900">
                  <a:moveTo>
                    <a:pt x="1458445" y="734037"/>
                  </a:moveTo>
                  <a:lnTo>
                    <a:pt x="1452094" y="734037"/>
                  </a:lnTo>
                  <a:lnTo>
                    <a:pt x="1452050" y="775947"/>
                  </a:lnTo>
                  <a:lnTo>
                    <a:pt x="1458402" y="775947"/>
                  </a:lnTo>
                  <a:lnTo>
                    <a:pt x="1458445" y="734037"/>
                  </a:lnTo>
                  <a:close/>
                </a:path>
                <a:path w="1459230" h="1231900">
                  <a:moveTo>
                    <a:pt x="7253" y="775947"/>
                  </a:moveTo>
                  <a:lnTo>
                    <a:pt x="907" y="775947"/>
                  </a:lnTo>
                  <a:lnTo>
                    <a:pt x="816" y="820397"/>
                  </a:lnTo>
                  <a:lnTo>
                    <a:pt x="7160" y="820397"/>
                  </a:lnTo>
                  <a:lnTo>
                    <a:pt x="7253" y="775947"/>
                  </a:lnTo>
                  <a:close/>
                </a:path>
                <a:path w="1459230" h="1231900">
                  <a:moveTo>
                    <a:pt x="1458402" y="775947"/>
                  </a:moveTo>
                  <a:lnTo>
                    <a:pt x="1452050" y="775947"/>
                  </a:lnTo>
                  <a:lnTo>
                    <a:pt x="1452004" y="820397"/>
                  </a:lnTo>
                  <a:lnTo>
                    <a:pt x="1458356" y="820397"/>
                  </a:lnTo>
                  <a:lnTo>
                    <a:pt x="1458402" y="775947"/>
                  </a:lnTo>
                  <a:close/>
                </a:path>
                <a:path w="1459230" h="1231900">
                  <a:moveTo>
                    <a:pt x="7160" y="820397"/>
                  </a:moveTo>
                  <a:lnTo>
                    <a:pt x="816" y="820397"/>
                  </a:lnTo>
                  <a:lnTo>
                    <a:pt x="797" y="829287"/>
                  </a:lnTo>
                  <a:lnTo>
                    <a:pt x="7142" y="829287"/>
                  </a:lnTo>
                  <a:lnTo>
                    <a:pt x="7160" y="820397"/>
                  </a:lnTo>
                  <a:close/>
                </a:path>
                <a:path w="1459230" h="1231900">
                  <a:moveTo>
                    <a:pt x="1458356" y="820397"/>
                  </a:moveTo>
                  <a:lnTo>
                    <a:pt x="1452004" y="820397"/>
                  </a:lnTo>
                  <a:lnTo>
                    <a:pt x="1451994" y="829287"/>
                  </a:lnTo>
                  <a:lnTo>
                    <a:pt x="1458347" y="829287"/>
                  </a:lnTo>
                  <a:lnTo>
                    <a:pt x="1458356" y="820397"/>
                  </a:lnTo>
                  <a:close/>
                </a:path>
                <a:path w="1459230" h="1231900">
                  <a:moveTo>
                    <a:pt x="6954" y="920722"/>
                  </a:moveTo>
                  <a:lnTo>
                    <a:pt x="611" y="920727"/>
                  </a:lnTo>
                  <a:lnTo>
                    <a:pt x="527" y="960097"/>
                  </a:lnTo>
                  <a:lnTo>
                    <a:pt x="6869" y="960097"/>
                  </a:lnTo>
                  <a:lnTo>
                    <a:pt x="6954" y="920722"/>
                  </a:lnTo>
                  <a:close/>
                </a:path>
                <a:path w="1459230" h="1231900">
                  <a:moveTo>
                    <a:pt x="1458253" y="919457"/>
                  </a:moveTo>
                  <a:lnTo>
                    <a:pt x="1451901" y="919463"/>
                  </a:lnTo>
                  <a:lnTo>
                    <a:pt x="1451880" y="938507"/>
                  </a:lnTo>
                  <a:lnTo>
                    <a:pt x="6914" y="939777"/>
                  </a:lnTo>
                  <a:lnTo>
                    <a:pt x="1451880" y="939777"/>
                  </a:lnTo>
                  <a:lnTo>
                    <a:pt x="1451858" y="960097"/>
                  </a:lnTo>
                  <a:lnTo>
                    <a:pt x="1458211" y="960097"/>
                  </a:lnTo>
                  <a:lnTo>
                    <a:pt x="1458253" y="919457"/>
                  </a:lnTo>
                  <a:close/>
                </a:path>
                <a:path w="1459230" h="1231900">
                  <a:moveTo>
                    <a:pt x="1451876" y="942317"/>
                  </a:moveTo>
                  <a:lnTo>
                    <a:pt x="6906" y="943587"/>
                  </a:lnTo>
                  <a:lnTo>
                    <a:pt x="1451875" y="943587"/>
                  </a:lnTo>
                  <a:lnTo>
                    <a:pt x="1451876" y="942317"/>
                  </a:lnTo>
                  <a:close/>
                </a:path>
                <a:path w="1459230" h="1231900">
                  <a:moveTo>
                    <a:pt x="1451883" y="935967"/>
                  </a:moveTo>
                  <a:lnTo>
                    <a:pt x="6919" y="937237"/>
                  </a:lnTo>
                  <a:lnTo>
                    <a:pt x="1451882" y="937237"/>
                  </a:lnTo>
                  <a:lnTo>
                    <a:pt x="1451883" y="935967"/>
                  </a:lnTo>
                  <a:close/>
                </a:path>
                <a:path w="1459230" h="1231900">
                  <a:moveTo>
                    <a:pt x="6980" y="908027"/>
                  </a:moveTo>
                  <a:lnTo>
                    <a:pt x="637" y="908027"/>
                  </a:lnTo>
                  <a:lnTo>
                    <a:pt x="611" y="920727"/>
                  </a:lnTo>
                  <a:lnTo>
                    <a:pt x="6954" y="920722"/>
                  </a:lnTo>
                  <a:lnTo>
                    <a:pt x="6980" y="908027"/>
                  </a:lnTo>
                  <a:close/>
                </a:path>
                <a:path w="1459230" h="1231900">
                  <a:moveTo>
                    <a:pt x="1451900" y="919463"/>
                  </a:moveTo>
                  <a:lnTo>
                    <a:pt x="6954" y="920727"/>
                  </a:lnTo>
                  <a:lnTo>
                    <a:pt x="1451899" y="920727"/>
                  </a:lnTo>
                  <a:lnTo>
                    <a:pt x="1451900" y="919463"/>
                  </a:lnTo>
                  <a:close/>
                </a:path>
                <a:path w="1459230" h="1231900">
                  <a:moveTo>
                    <a:pt x="1451900" y="919457"/>
                  </a:moveTo>
                  <a:lnTo>
                    <a:pt x="728830" y="920093"/>
                  </a:lnTo>
                  <a:lnTo>
                    <a:pt x="1451900" y="919457"/>
                  </a:lnTo>
                  <a:close/>
                </a:path>
                <a:path w="1459230" h="1231900">
                  <a:moveTo>
                    <a:pt x="1458266" y="908027"/>
                  </a:moveTo>
                  <a:lnTo>
                    <a:pt x="1451912" y="908027"/>
                  </a:lnTo>
                  <a:lnTo>
                    <a:pt x="1451901" y="919463"/>
                  </a:lnTo>
                  <a:lnTo>
                    <a:pt x="1458253" y="919457"/>
                  </a:lnTo>
                  <a:lnTo>
                    <a:pt x="1458266" y="908027"/>
                  </a:lnTo>
                  <a:close/>
                </a:path>
                <a:path w="1459230" h="1231900">
                  <a:moveTo>
                    <a:pt x="7004" y="896597"/>
                  </a:moveTo>
                  <a:lnTo>
                    <a:pt x="661" y="896597"/>
                  </a:lnTo>
                  <a:lnTo>
                    <a:pt x="637" y="908027"/>
                  </a:lnTo>
                  <a:lnTo>
                    <a:pt x="6980" y="908022"/>
                  </a:lnTo>
                  <a:lnTo>
                    <a:pt x="7004" y="896597"/>
                  </a:lnTo>
                  <a:close/>
                </a:path>
                <a:path w="1459230" h="1231900">
                  <a:moveTo>
                    <a:pt x="1458277" y="896597"/>
                  </a:moveTo>
                  <a:lnTo>
                    <a:pt x="1451924" y="896597"/>
                  </a:lnTo>
                  <a:lnTo>
                    <a:pt x="1451915" y="906763"/>
                  </a:lnTo>
                  <a:lnTo>
                    <a:pt x="1458267" y="906757"/>
                  </a:lnTo>
                  <a:lnTo>
                    <a:pt x="1458277" y="896597"/>
                  </a:lnTo>
                  <a:close/>
                </a:path>
                <a:path w="1459230" h="1231900">
                  <a:moveTo>
                    <a:pt x="7030" y="883897"/>
                  </a:moveTo>
                  <a:lnTo>
                    <a:pt x="687" y="883897"/>
                  </a:lnTo>
                  <a:lnTo>
                    <a:pt x="661" y="896597"/>
                  </a:lnTo>
                  <a:lnTo>
                    <a:pt x="7004" y="896592"/>
                  </a:lnTo>
                  <a:lnTo>
                    <a:pt x="7030" y="883897"/>
                  </a:lnTo>
                  <a:close/>
                </a:path>
                <a:path w="1459230" h="1231900">
                  <a:moveTo>
                    <a:pt x="1458291" y="883897"/>
                  </a:moveTo>
                  <a:lnTo>
                    <a:pt x="1451939" y="883897"/>
                  </a:lnTo>
                  <a:lnTo>
                    <a:pt x="1451927" y="895333"/>
                  </a:lnTo>
                  <a:lnTo>
                    <a:pt x="1458278" y="895327"/>
                  </a:lnTo>
                  <a:lnTo>
                    <a:pt x="1458291" y="883897"/>
                  </a:lnTo>
                  <a:close/>
                </a:path>
                <a:path w="1459230" h="1231900">
                  <a:moveTo>
                    <a:pt x="7049" y="875007"/>
                  </a:moveTo>
                  <a:lnTo>
                    <a:pt x="705" y="875007"/>
                  </a:lnTo>
                  <a:lnTo>
                    <a:pt x="687" y="883897"/>
                  </a:lnTo>
                  <a:lnTo>
                    <a:pt x="7030" y="883892"/>
                  </a:lnTo>
                  <a:lnTo>
                    <a:pt x="7049" y="875007"/>
                  </a:lnTo>
                  <a:close/>
                </a:path>
                <a:path w="1459230" h="1231900">
                  <a:moveTo>
                    <a:pt x="1451940" y="882633"/>
                  </a:moveTo>
                  <a:lnTo>
                    <a:pt x="7030" y="883897"/>
                  </a:lnTo>
                  <a:lnTo>
                    <a:pt x="1451939" y="883897"/>
                  </a:lnTo>
                  <a:lnTo>
                    <a:pt x="1451940" y="882633"/>
                  </a:lnTo>
                  <a:close/>
                </a:path>
                <a:path w="1459230" h="1231900">
                  <a:moveTo>
                    <a:pt x="1458301" y="875007"/>
                  </a:moveTo>
                  <a:lnTo>
                    <a:pt x="1451948" y="875007"/>
                  </a:lnTo>
                  <a:lnTo>
                    <a:pt x="1451940" y="882633"/>
                  </a:lnTo>
                  <a:lnTo>
                    <a:pt x="1458291" y="882627"/>
                  </a:lnTo>
                  <a:lnTo>
                    <a:pt x="1458301" y="875007"/>
                  </a:lnTo>
                  <a:close/>
                </a:path>
                <a:path w="1459230" h="1231900">
                  <a:moveTo>
                    <a:pt x="7142" y="830557"/>
                  </a:moveTo>
                  <a:lnTo>
                    <a:pt x="797" y="830557"/>
                  </a:lnTo>
                  <a:lnTo>
                    <a:pt x="705" y="875007"/>
                  </a:lnTo>
                  <a:lnTo>
                    <a:pt x="7049" y="875002"/>
                  </a:lnTo>
                  <a:lnTo>
                    <a:pt x="7142" y="830557"/>
                  </a:lnTo>
                  <a:close/>
                </a:path>
                <a:path w="1459230" h="1231900">
                  <a:moveTo>
                    <a:pt x="1451949" y="873743"/>
                  </a:moveTo>
                  <a:lnTo>
                    <a:pt x="7049" y="875007"/>
                  </a:lnTo>
                  <a:lnTo>
                    <a:pt x="1451948" y="875007"/>
                  </a:lnTo>
                  <a:lnTo>
                    <a:pt x="1451949" y="873743"/>
                  </a:lnTo>
                  <a:close/>
                </a:path>
                <a:path w="1459230" h="1231900">
                  <a:moveTo>
                    <a:pt x="1458347" y="830557"/>
                  </a:moveTo>
                  <a:lnTo>
                    <a:pt x="1451994" y="830557"/>
                  </a:lnTo>
                  <a:lnTo>
                    <a:pt x="1451966" y="855957"/>
                  </a:lnTo>
                  <a:lnTo>
                    <a:pt x="7086" y="857227"/>
                  </a:lnTo>
                  <a:lnTo>
                    <a:pt x="1451966" y="857227"/>
                  </a:lnTo>
                  <a:lnTo>
                    <a:pt x="1451949" y="873743"/>
                  </a:lnTo>
                  <a:lnTo>
                    <a:pt x="1458301" y="873737"/>
                  </a:lnTo>
                  <a:lnTo>
                    <a:pt x="1458347" y="830557"/>
                  </a:lnTo>
                  <a:close/>
                </a:path>
                <a:path w="1459230" h="1231900">
                  <a:moveTo>
                    <a:pt x="1447771" y="1229337"/>
                  </a:moveTo>
                  <a:lnTo>
                    <a:pt x="13941" y="1229337"/>
                  </a:lnTo>
                  <a:lnTo>
                    <a:pt x="1446501" y="1231857"/>
                  </a:lnTo>
                  <a:lnTo>
                    <a:pt x="1446501" y="1230607"/>
                  </a:lnTo>
                  <a:lnTo>
                    <a:pt x="1447771" y="1230607"/>
                  </a:lnTo>
                  <a:lnTo>
                    <a:pt x="1447771" y="1229337"/>
                  </a:lnTo>
                  <a:close/>
                </a:path>
                <a:path w="1459230" h="1231900">
                  <a:moveTo>
                    <a:pt x="12671" y="1228067"/>
                  </a:moveTo>
                  <a:lnTo>
                    <a:pt x="11401" y="1228067"/>
                  </a:lnTo>
                  <a:lnTo>
                    <a:pt x="11401" y="1229337"/>
                  </a:lnTo>
                  <a:lnTo>
                    <a:pt x="12671" y="1229337"/>
                  </a:lnTo>
                  <a:lnTo>
                    <a:pt x="12671" y="1228067"/>
                  </a:lnTo>
                  <a:close/>
                </a:path>
                <a:path w="1459230" h="1231900">
                  <a:moveTo>
                    <a:pt x="1450311" y="1228067"/>
                  </a:moveTo>
                  <a:lnTo>
                    <a:pt x="1449041" y="1228067"/>
                  </a:lnTo>
                  <a:lnTo>
                    <a:pt x="1449041" y="1229337"/>
                  </a:lnTo>
                  <a:lnTo>
                    <a:pt x="1450311" y="1229337"/>
                  </a:lnTo>
                  <a:lnTo>
                    <a:pt x="1450311" y="1228067"/>
                  </a:lnTo>
                  <a:close/>
                </a:path>
                <a:path w="1459230" h="1231900">
                  <a:moveTo>
                    <a:pt x="7591" y="1222990"/>
                  </a:moveTo>
                  <a:lnTo>
                    <a:pt x="7591" y="1224257"/>
                  </a:lnTo>
                  <a:lnTo>
                    <a:pt x="8861" y="1224257"/>
                  </a:lnTo>
                  <a:lnTo>
                    <a:pt x="8861" y="1225527"/>
                  </a:lnTo>
                  <a:lnTo>
                    <a:pt x="10131" y="1225527"/>
                  </a:lnTo>
                  <a:lnTo>
                    <a:pt x="10131" y="1228067"/>
                  </a:lnTo>
                  <a:lnTo>
                    <a:pt x="1451581" y="1228067"/>
                  </a:lnTo>
                  <a:lnTo>
                    <a:pt x="1451581" y="1225527"/>
                  </a:lnTo>
                  <a:lnTo>
                    <a:pt x="7591" y="1222990"/>
                  </a:lnTo>
                  <a:close/>
                </a:path>
                <a:path w="1459230" h="1231900">
                  <a:moveTo>
                    <a:pt x="1454121" y="1222987"/>
                  </a:moveTo>
                  <a:lnTo>
                    <a:pt x="1451583" y="1222987"/>
                  </a:lnTo>
                  <a:lnTo>
                    <a:pt x="1451581" y="1225527"/>
                  </a:lnTo>
                  <a:lnTo>
                    <a:pt x="1452851" y="1225527"/>
                  </a:lnTo>
                  <a:lnTo>
                    <a:pt x="1452851" y="1224257"/>
                  </a:lnTo>
                  <a:lnTo>
                    <a:pt x="1454121" y="1224257"/>
                  </a:lnTo>
                  <a:lnTo>
                    <a:pt x="1454121" y="1222987"/>
                  </a:lnTo>
                  <a:close/>
                </a:path>
                <a:path w="1459230" h="1231900">
                  <a:moveTo>
                    <a:pt x="6321" y="1221717"/>
                  </a:moveTo>
                  <a:lnTo>
                    <a:pt x="5051" y="1221717"/>
                  </a:lnTo>
                  <a:lnTo>
                    <a:pt x="5051" y="1222987"/>
                  </a:lnTo>
                  <a:lnTo>
                    <a:pt x="6321" y="1222987"/>
                  </a:lnTo>
                  <a:lnTo>
                    <a:pt x="6321" y="1221717"/>
                  </a:lnTo>
                  <a:close/>
                </a:path>
                <a:path w="1459230" h="1231900">
                  <a:moveTo>
                    <a:pt x="1456661" y="1221717"/>
                  </a:moveTo>
                  <a:lnTo>
                    <a:pt x="1455391" y="1221717"/>
                  </a:lnTo>
                  <a:lnTo>
                    <a:pt x="1455391" y="1222987"/>
                  </a:lnTo>
                  <a:lnTo>
                    <a:pt x="1456661" y="1222987"/>
                  </a:lnTo>
                  <a:lnTo>
                    <a:pt x="1456661" y="1221717"/>
                  </a:lnTo>
                  <a:close/>
                </a:path>
                <a:path w="1459230" h="1231900">
                  <a:moveTo>
                    <a:pt x="6334" y="1216637"/>
                  </a:moveTo>
                  <a:lnTo>
                    <a:pt x="1241" y="1216637"/>
                  </a:lnTo>
                  <a:lnTo>
                    <a:pt x="1241" y="1217907"/>
                  </a:lnTo>
                  <a:lnTo>
                    <a:pt x="2511" y="1217907"/>
                  </a:lnTo>
                  <a:lnTo>
                    <a:pt x="2511" y="1219177"/>
                  </a:lnTo>
                  <a:lnTo>
                    <a:pt x="3781" y="1219177"/>
                  </a:lnTo>
                  <a:lnTo>
                    <a:pt x="3781" y="1221717"/>
                  </a:lnTo>
                  <a:lnTo>
                    <a:pt x="6323" y="1221717"/>
                  </a:lnTo>
                  <a:lnTo>
                    <a:pt x="6334" y="1216637"/>
                  </a:lnTo>
                  <a:close/>
                </a:path>
                <a:path w="1459230" h="1231900">
                  <a:moveTo>
                    <a:pt x="1457946" y="1216637"/>
                  </a:moveTo>
                  <a:lnTo>
                    <a:pt x="1451590" y="1216637"/>
                  </a:lnTo>
                  <a:lnTo>
                    <a:pt x="1451585" y="1221717"/>
                  </a:lnTo>
                  <a:lnTo>
                    <a:pt x="1457931" y="1221717"/>
                  </a:lnTo>
                  <a:lnTo>
                    <a:pt x="1457946" y="1216637"/>
                  </a:lnTo>
                  <a:close/>
                </a:path>
                <a:path w="1459230" h="1231900">
                  <a:moveTo>
                    <a:pt x="6347" y="1210287"/>
                  </a:moveTo>
                  <a:lnTo>
                    <a:pt x="10" y="1210287"/>
                  </a:lnTo>
                  <a:lnTo>
                    <a:pt x="0" y="1215367"/>
                  </a:lnTo>
                  <a:lnTo>
                    <a:pt x="6337" y="1215367"/>
                  </a:lnTo>
                  <a:lnTo>
                    <a:pt x="6347" y="1210287"/>
                  </a:lnTo>
                  <a:close/>
                </a:path>
                <a:path w="1459230" h="1231900">
                  <a:moveTo>
                    <a:pt x="1457953" y="1210287"/>
                  </a:moveTo>
                  <a:lnTo>
                    <a:pt x="1451597" y="1210287"/>
                  </a:lnTo>
                  <a:lnTo>
                    <a:pt x="1451591" y="1215367"/>
                  </a:lnTo>
                  <a:lnTo>
                    <a:pt x="1457948" y="1215367"/>
                  </a:lnTo>
                  <a:lnTo>
                    <a:pt x="1457953" y="1210287"/>
                  </a:lnTo>
                  <a:close/>
                </a:path>
                <a:path w="1459230" h="1231900">
                  <a:moveTo>
                    <a:pt x="6360" y="1203937"/>
                  </a:moveTo>
                  <a:lnTo>
                    <a:pt x="23" y="1203937"/>
                  </a:lnTo>
                  <a:lnTo>
                    <a:pt x="13" y="1209017"/>
                  </a:lnTo>
                  <a:lnTo>
                    <a:pt x="6350" y="1209017"/>
                  </a:lnTo>
                  <a:lnTo>
                    <a:pt x="6360" y="1203937"/>
                  </a:lnTo>
                  <a:close/>
                </a:path>
                <a:path w="1459230" h="1231900">
                  <a:moveTo>
                    <a:pt x="1457960" y="1203937"/>
                  </a:moveTo>
                  <a:lnTo>
                    <a:pt x="1451603" y="1203937"/>
                  </a:lnTo>
                  <a:lnTo>
                    <a:pt x="1451598" y="1209017"/>
                  </a:lnTo>
                  <a:lnTo>
                    <a:pt x="1457954" y="1209017"/>
                  </a:lnTo>
                  <a:lnTo>
                    <a:pt x="1457960" y="1203937"/>
                  </a:lnTo>
                  <a:close/>
                </a:path>
                <a:path w="1459230" h="1231900">
                  <a:moveTo>
                    <a:pt x="6374" y="1197587"/>
                  </a:moveTo>
                  <a:lnTo>
                    <a:pt x="36" y="1197587"/>
                  </a:lnTo>
                  <a:lnTo>
                    <a:pt x="26" y="1202667"/>
                  </a:lnTo>
                  <a:lnTo>
                    <a:pt x="6363" y="1202667"/>
                  </a:lnTo>
                  <a:lnTo>
                    <a:pt x="6374" y="1197587"/>
                  </a:lnTo>
                  <a:close/>
                </a:path>
                <a:path w="1459230" h="1231900">
                  <a:moveTo>
                    <a:pt x="1457966" y="1197587"/>
                  </a:moveTo>
                  <a:lnTo>
                    <a:pt x="1451610" y="1197587"/>
                  </a:lnTo>
                  <a:lnTo>
                    <a:pt x="1451604" y="1202667"/>
                  </a:lnTo>
                  <a:lnTo>
                    <a:pt x="1457961" y="1202667"/>
                  </a:lnTo>
                  <a:lnTo>
                    <a:pt x="1457966" y="1197587"/>
                  </a:lnTo>
                  <a:close/>
                </a:path>
                <a:path w="1459230" h="1231900">
                  <a:moveTo>
                    <a:pt x="6387" y="1191237"/>
                  </a:moveTo>
                  <a:lnTo>
                    <a:pt x="49" y="1191237"/>
                  </a:lnTo>
                  <a:lnTo>
                    <a:pt x="39" y="1196317"/>
                  </a:lnTo>
                  <a:lnTo>
                    <a:pt x="6376" y="1196317"/>
                  </a:lnTo>
                  <a:lnTo>
                    <a:pt x="6387" y="1191237"/>
                  </a:lnTo>
                  <a:close/>
                </a:path>
                <a:path w="1459230" h="1231900">
                  <a:moveTo>
                    <a:pt x="1457973" y="1191237"/>
                  </a:moveTo>
                  <a:lnTo>
                    <a:pt x="1451616" y="1191237"/>
                  </a:lnTo>
                  <a:lnTo>
                    <a:pt x="1451611" y="1196317"/>
                  </a:lnTo>
                  <a:lnTo>
                    <a:pt x="1457967" y="1196317"/>
                  </a:lnTo>
                  <a:lnTo>
                    <a:pt x="1457973" y="1191237"/>
                  </a:lnTo>
                  <a:close/>
                </a:path>
                <a:path w="1459230" h="1231900">
                  <a:moveTo>
                    <a:pt x="6400" y="1184887"/>
                  </a:moveTo>
                  <a:lnTo>
                    <a:pt x="62" y="1184887"/>
                  </a:lnTo>
                  <a:lnTo>
                    <a:pt x="52" y="1189967"/>
                  </a:lnTo>
                  <a:lnTo>
                    <a:pt x="6389" y="1189967"/>
                  </a:lnTo>
                  <a:lnTo>
                    <a:pt x="6400" y="1184887"/>
                  </a:lnTo>
                  <a:close/>
                </a:path>
                <a:path w="1459230" h="1231900">
                  <a:moveTo>
                    <a:pt x="1457979" y="1184887"/>
                  </a:moveTo>
                  <a:lnTo>
                    <a:pt x="1451623" y="1184887"/>
                  </a:lnTo>
                  <a:lnTo>
                    <a:pt x="1451618" y="1189967"/>
                  </a:lnTo>
                  <a:lnTo>
                    <a:pt x="1457974" y="1189967"/>
                  </a:lnTo>
                  <a:lnTo>
                    <a:pt x="1457979" y="1184887"/>
                  </a:lnTo>
                  <a:close/>
                </a:path>
                <a:path w="1459230" h="1231900">
                  <a:moveTo>
                    <a:pt x="6413" y="1178537"/>
                  </a:moveTo>
                  <a:lnTo>
                    <a:pt x="76" y="1178537"/>
                  </a:lnTo>
                  <a:lnTo>
                    <a:pt x="65" y="1183617"/>
                  </a:lnTo>
                  <a:lnTo>
                    <a:pt x="6403" y="1183617"/>
                  </a:lnTo>
                  <a:lnTo>
                    <a:pt x="6413" y="1178537"/>
                  </a:lnTo>
                  <a:close/>
                </a:path>
                <a:path w="1459230" h="1231900">
                  <a:moveTo>
                    <a:pt x="1457986" y="1178537"/>
                  </a:moveTo>
                  <a:lnTo>
                    <a:pt x="1451630" y="1178537"/>
                  </a:lnTo>
                  <a:lnTo>
                    <a:pt x="1451624" y="1183617"/>
                  </a:lnTo>
                  <a:lnTo>
                    <a:pt x="1457980" y="1183617"/>
                  </a:lnTo>
                  <a:lnTo>
                    <a:pt x="1457986" y="1178537"/>
                  </a:lnTo>
                  <a:close/>
                </a:path>
                <a:path w="1459230" h="1231900">
                  <a:moveTo>
                    <a:pt x="6427" y="1172187"/>
                  </a:moveTo>
                  <a:lnTo>
                    <a:pt x="89" y="1172187"/>
                  </a:lnTo>
                  <a:lnTo>
                    <a:pt x="78" y="1177267"/>
                  </a:lnTo>
                  <a:lnTo>
                    <a:pt x="6416" y="1177267"/>
                  </a:lnTo>
                  <a:lnTo>
                    <a:pt x="6427" y="1172187"/>
                  </a:lnTo>
                  <a:close/>
                </a:path>
                <a:path w="1459230" h="1231900">
                  <a:moveTo>
                    <a:pt x="1457992" y="1172187"/>
                  </a:moveTo>
                  <a:lnTo>
                    <a:pt x="1451636" y="1172187"/>
                  </a:lnTo>
                  <a:lnTo>
                    <a:pt x="1451631" y="1177267"/>
                  </a:lnTo>
                  <a:lnTo>
                    <a:pt x="1457987" y="1177267"/>
                  </a:lnTo>
                  <a:lnTo>
                    <a:pt x="1457992" y="1172187"/>
                  </a:lnTo>
                  <a:close/>
                </a:path>
                <a:path w="1459230" h="1231900">
                  <a:moveTo>
                    <a:pt x="6440" y="1165837"/>
                  </a:moveTo>
                  <a:lnTo>
                    <a:pt x="102" y="1165837"/>
                  </a:lnTo>
                  <a:lnTo>
                    <a:pt x="91" y="1170917"/>
                  </a:lnTo>
                  <a:lnTo>
                    <a:pt x="6429" y="1170917"/>
                  </a:lnTo>
                  <a:lnTo>
                    <a:pt x="6440" y="1165837"/>
                  </a:lnTo>
                  <a:close/>
                </a:path>
                <a:path w="1459230" h="1231900">
                  <a:moveTo>
                    <a:pt x="1457999" y="1165837"/>
                  </a:moveTo>
                  <a:lnTo>
                    <a:pt x="1451643" y="1165837"/>
                  </a:lnTo>
                  <a:lnTo>
                    <a:pt x="1451638" y="1170917"/>
                  </a:lnTo>
                  <a:lnTo>
                    <a:pt x="1457994" y="1170917"/>
                  </a:lnTo>
                  <a:lnTo>
                    <a:pt x="1457999" y="1165837"/>
                  </a:lnTo>
                  <a:close/>
                </a:path>
                <a:path w="1459230" h="1231900">
                  <a:moveTo>
                    <a:pt x="6453" y="1159487"/>
                  </a:moveTo>
                  <a:lnTo>
                    <a:pt x="115" y="1159487"/>
                  </a:lnTo>
                  <a:lnTo>
                    <a:pt x="104" y="1164567"/>
                  </a:lnTo>
                  <a:lnTo>
                    <a:pt x="6442" y="1164567"/>
                  </a:lnTo>
                  <a:lnTo>
                    <a:pt x="6453" y="1159487"/>
                  </a:lnTo>
                  <a:close/>
                </a:path>
                <a:path w="1459230" h="1231900">
                  <a:moveTo>
                    <a:pt x="1458005" y="1159487"/>
                  </a:moveTo>
                  <a:lnTo>
                    <a:pt x="1451650" y="1159487"/>
                  </a:lnTo>
                  <a:lnTo>
                    <a:pt x="1451644" y="1164567"/>
                  </a:lnTo>
                  <a:lnTo>
                    <a:pt x="1458000" y="1164567"/>
                  </a:lnTo>
                  <a:lnTo>
                    <a:pt x="1458005" y="1159487"/>
                  </a:lnTo>
                  <a:close/>
                </a:path>
                <a:path w="1459230" h="1231900">
                  <a:moveTo>
                    <a:pt x="6466" y="1153137"/>
                  </a:moveTo>
                  <a:lnTo>
                    <a:pt x="128" y="1153137"/>
                  </a:lnTo>
                  <a:lnTo>
                    <a:pt x="118" y="1158217"/>
                  </a:lnTo>
                  <a:lnTo>
                    <a:pt x="6456" y="1158217"/>
                  </a:lnTo>
                  <a:lnTo>
                    <a:pt x="6466" y="1153137"/>
                  </a:lnTo>
                  <a:close/>
                </a:path>
                <a:path w="1459230" h="1231900">
                  <a:moveTo>
                    <a:pt x="1458012" y="1153137"/>
                  </a:moveTo>
                  <a:lnTo>
                    <a:pt x="1451656" y="1153137"/>
                  </a:lnTo>
                  <a:lnTo>
                    <a:pt x="1451651" y="1158217"/>
                  </a:lnTo>
                  <a:lnTo>
                    <a:pt x="1458007" y="1158217"/>
                  </a:lnTo>
                  <a:lnTo>
                    <a:pt x="1458012" y="1153137"/>
                  </a:lnTo>
                  <a:close/>
                </a:path>
                <a:path w="1459230" h="1231900">
                  <a:moveTo>
                    <a:pt x="6480" y="1146787"/>
                  </a:moveTo>
                  <a:lnTo>
                    <a:pt x="141" y="1146787"/>
                  </a:lnTo>
                  <a:lnTo>
                    <a:pt x="131" y="1151867"/>
                  </a:lnTo>
                  <a:lnTo>
                    <a:pt x="6469" y="1151867"/>
                  </a:lnTo>
                  <a:lnTo>
                    <a:pt x="6480" y="1146787"/>
                  </a:lnTo>
                  <a:close/>
                </a:path>
                <a:path w="1459230" h="1231900">
                  <a:moveTo>
                    <a:pt x="1458019" y="1146787"/>
                  </a:moveTo>
                  <a:lnTo>
                    <a:pt x="1451663" y="1146787"/>
                  </a:lnTo>
                  <a:lnTo>
                    <a:pt x="1451658" y="1151867"/>
                  </a:lnTo>
                  <a:lnTo>
                    <a:pt x="1458013" y="1151867"/>
                  </a:lnTo>
                  <a:lnTo>
                    <a:pt x="1458019" y="1146787"/>
                  </a:lnTo>
                  <a:close/>
                </a:path>
                <a:path w="1459230" h="1231900">
                  <a:moveTo>
                    <a:pt x="6493" y="1140437"/>
                  </a:moveTo>
                  <a:lnTo>
                    <a:pt x="154" y="1140437"/>
                  </a:lnTo>
                  <a:lnTo>
                    <a:pt x="144" y="1145517"/>
                  </a:lnTo>
                  <a:lnTo>
                    <a:pt x="6482" y="1145517"/>
                  </a:lnTo>
                  <a:lnTo>
                    <a:pt x="6493" y="1140437"/>
                  </a:lnTo>
                  <a:close/>
                </a:path>
                <a:path w="1459230" h="1231900">
                  <a:moveTo>
                    <a:pt x="1458025" y="1140437"/>
                  </a:moveTo>
                  <a:lnTo>
                    <a:pt x="1451669" y="1140437"/>
                  </a:lnTo>
                  <a:lnTo>
                    <a:pt x="1451664" y="1145517"/>
                  </a:lnTo>
                  <a:lnTo>
                    <a:pt x="1458020" y="1145517"/>
                  </a:lnTo>
                  <a:lnTo>
                    <a:pt x="1458025" y="1140437"/>
                  </a:lnTo>
                  <a:close/>
                </a:path>
                <a:path w="1459230" h="1231900">
                  <a:moveTo>
                    <a:pt x="6506" y="1134087"/>
                  </a:moveTo>
                  <a:lnTo>
                    <a:pt x="167" y="1134087"/>
                  </a:lnTo>
                  <a:lnTo>
                    <a:pt x="157" y="1139167"/>
                  </a:lnTo>
                  <a:lnTo>
                    <a:pt x="6495" y="1139167"/>
                  </a:lnTo>
                  <a:lnTo>
                    <a:pt x="6506" y="1134087"/>
                  </a:lnTo>
                  <a:close/>
                </a:path>
                <a:path w="1459230" h="1231900">
                  <a:moveTo>
                    <a:pt x="1458032" y="1134087"/>
                  </a:moveTo>
                  <a:lnTo>
                    <a:pt x="1451676" y="1134087"/>
                  </a:lnTo>
                  <a:lnTo>
                    <a:pt x="1451671" y="1139167"/>
                  </a:lnTo>
                  <a:lnTo>
                    <a:pt x="1458026" y="1139167"/>
                  </a:lnTo>
                  <a:lnTo>
                    <a:pt x="1458032" y="1134087"/>
                  </a:lnTo>
                  <a:close/>
                </a:path>
                <a:path w="1459230" h="1231900">
                  <a:moveTo>
                    <a:pt x="6519" y="1127737"/>
                  </a:moveTo>
                  <a:lnTo>
                    <a:pt x="181" y="1127737"/>
                  </a:lnTo>
                  <a:lnTo>
                    <a:pt x="170" y="1132817"/>
                  </a:lnTo>
                  <a:lnTo>
                    <a:pt x="6509" y="1132817"/>
                  </a:lnTo>
                  <a:lnTo>
                    <a:pt x="6519" y="1127737"/>
                  </a:lnTo>
                  <a:close/>
                </a:path>
                <a:path w="1459230" h="1231900">
                  <a:moveTo>
                    <a:pt x="1458038" y="1127737"/>
                  </a:moveTo>
                  <a:lnTo>
                    <a:pt x="1451683" y="1127737"/>
                  </a:lnTo>
                  <a:lnTo>
                    <a:pt x="1451677" y="1132817"/>
                  </a:lnTo>
                  <a:lnTo>
                    <a:pt x="1458033" y="1132817"/>
                  </a:lnTo>
                  <a:lnTo>
                    <a:pt x="1458038" y="1127737"/>
                  </a:lnTo>
                  <a:close/>
                </a:path>
                <a:path w="1459230" h="1231900">
                  <a:moveTo>
                    <a:pt x="6533" y="1121387"/>
                  </a:moveTo>
                  <a:lnTo>
                    <a:pt x="194" y="1121387"/>
                  </a:lnTo>
                  <a:lnTo>
                    <a:pt x="183" y="1126467"/>
                  </a:lnTo>
                  <a:lnTo>
                    <a:pt x="6522" y="1126467"/>
                  </a:lnTo>
                  <a:lnTo>
                    <a:pt x="6533" y="1121387"/>
                  </a:lnTo>
                  <a:close/>
                </a:path>
                <a:path w="1459230" h="1231900">
                  <a:moveTo>
                    <a:pt x="1458045" y="1121387"/>
                  </a:moveTo>
                  <a:lnTo>
                    <a:pt x="1451689" y="1121387"/>
                  </a:lnTo>
                  <a:lnTo>
                    <a:pt x="1451684" y="1126467"/>
                  </a:lnTo>
                  <a:lnTo>
                    <a:pt x="1458040" y="1126467"/>
                  </a:lnTo>
                  <a:lnTo>
                    <a:pt x="1458045" y="1121387"/>
                  </a:lnTo>
                  <a:close/>
                </a:path>
                <a:path w="1459230" h="1231900">
                  <a:moveTo>
                    <a:pt x="6546" y="1115037"/>
                  </a:moveTo>
                  <a:lnTo>
                    <a:pt x="207" y="1115037"/>
                  </a:lnTo>
                  <a:lnTo>
                    <a:pt x="196" y="1120117"/>
                  </a:lnTo>
                  <a:lnTo>
                    <a:pt x="6535" y="1120117"/>
                  </a:lnTo>
                  <a:lnTo>
                    <a:pt x="6546" y="1115037"/>
                  </a:lnTo>
                  <a:close/>
                </a:path>
                <a:path w="1459230" h="1231900">
                  <a:moveTo>
                    <a:pt x="1458051" y="1115037"/>
                  </a:moveTo>
                  <a:lnTo>
                    <a:pt x="1451696" y="1115037"/>
                  </a:lnTo>
                  <a:lnTo>
                    <a:pt x="1451691" y="1120117"/>
                  </a:lnTo>
                  <a:lnTo>
                    <a:pt x="1458046" y="1120117"/>
                  </a:lnTo>
                  <a:lnTo>
                    <a:pt x="1458051" y="1115037"/>
                  </a:lnTo>
                  <a:close/>
                </a:path>
                <a:path w="1459230" h="1231900">
                  <a:moveTo>
                    <a:pt x="6559" y="1108687"/>
                  </a:moveTo>
                  <a:lnTo>
                    <a:pt x="220" y="1108687"/>
                  </a:lnTo>
                  <a:lnTo>
                    <a:pt x="209" y="1113767"/>
                  </a:lnTo>
                  <a:lnTo>
                    <a:pt x="6548" y="1113767"/>
                  </a:lnTo>
                  <a:lnTo>
                    <a:pt x="6559" y="1108687"/>
                  </a:lnTo>
                  <a:close/>
                </a:path>
                <a:path w="1459230" h="1231900">
                  <a:moveTo>
                    <a:pt x="1458058" y="1108687"/>
                  </a:moveTo>
                  <a:lnTo>
                    <a:pt x="1451703" y="1108687"/>
                  </a:lnTo>
                  <a:lnTo>
                    <a:pt x="1451697" y="1113767"/>
                  </a:lnTo>
                  <a:lnTo>
                    <a:pt x="1458053" y="1113767"/>
                  </a:lnTo>
                  <a:lnTo>
                    <a:pt x="1458058" y="1108687"/>
                  </a:lnTo>
                  <a:close/>
                </a:path>
                <a:path w="1459230" h="1231900">
                  <a:moveTo>
                    <a:pt x="6572" y="1102337"/>
                  </a:moveTo>
                  <a:lnTo>
                    <a:pt x="233" y="1102337"/>
                  </a:lnTo>
                  <a:lnTo>
                    <a:pt x="223" y="1107417"/>
                  </a:lnTo>
                  <a:lnTo>
                    <a:pt x="6562" y="1107417"/>
                  </a:lnTo>
                  <a:lnTo>
                    <a:pt x="6572" y="1102337"/>
                  </a:lnTo>
                  <a:close/>
                </a:path>
                <a:path w="1459230" h="1231900">
                  <a:moveTo>
                    <a:pt x="1458064" y="1102337"/>
                  </a:moveTo>
                  <a:lnTo>
                    <a:pt x="1451709" y="1102337"/>
                  </a:lnTo>
                  <a:lnTo>
                    <a:pt x="1451704" y="1107417"/>
                  </a:lnTo>
                  <a:lnTo>
                    <a:pt x="1458059" y="1107417"/>
                  </a:lnTo>
                  <a:lnTo>
                    <a:pt x="1458064" y="1102337"/>
                  </a:lnTo>
                  <a:close/>
                </a:path>
                <a:path w="1459230" h="1231900">
                  <a:moveTo>
                    <a:pt x="6599" y="1089637"/>
                  </a:moveTo>
                  <a:lnTo>
                    <a:pt x="259" y="1089637"/>
                  </a:lnTo>
                  <a:lnTo>
                    <a:pt x="236" y="1101067"/>
                  </a:lnTo>
                  <a:lnTo>
                    <a:pt x="6575" y="1101067"/>
                  </a:lnTo>
                  <a:lnTo>
                    <a:pt x="6599" y="1089637"/>
                  </a:lnTo>
                  <a:close/>
                </a:path>
                <a:path w="1459230" h="1231900">
                  <a:moveTo>
                    <a:pt x="1458078" y="1089637"/>
                  </a:moveTo>
                  <a:lnTo>
                    <a:pt x="1451722" y="1089637"/>
                  </a:lnTo>
                  <a:lnTo>
                    <a:pt x="1451711" y="1101067"/>
                  </a:lnTo>
                  <a:lnTo>
                    <a:pt x="1458066" y="1101067"/>
                  </a:lnTo>
                  <a:lnTo>
                    <a:pt x="1458078" y="1089637"/>
                  </a:lnTo>
                  <a:close/>
                </a:path>
                <a:path w="1459230" h="1231900">
                  <a:moveTo>
                    <a:pt x="6612" y="1083287"/>
                  </a:moveTo>
                  <a:lnTo>
                    <a:pt x="272" y="1083287"/>
                  </a:lnTo>
                  <a:lnTo>
                    <a:pt x="262" y="1088367"/>
                  </a:lnTo>
                  <a:lnTo>
                    <a:pt x="6601" y="1088367"/>
                  </a:lnTo>
                  <a:lnTo>
                    <a:pt x="6612" y="1083287"/>
                  </a:lnTo>
                  <a:close/>
                </a:path>
                <a:path w="1459230" h="1231900">
                  <a:moveTo>
                    <a:pt x="1458084" y="1083287"/>
                  </a:moveTo>
                  <a:lnTo>
                    <a:pt x="1451729" y="1083287"/>
                  </a:lnTo>
                  <a:lnTo>
                    <a:pt x="1451724" y="1088367"/>
                  </a:lnTo>
                  <a:lnTo>
                    <a:pt x="1458079" y="1088367"/>
                  </a:lnTo>
                  <a:lnTo>
                    <a:pt x="1458084" y="1083287"/>
                  </a:lnTo>
                  <a:close/>
                </a:path>
                <a:path w="1459230" h="1231900">
                  <a:moveTo>
                    <a:pt x="6638" y="1070587"/>
                  </a:moveTo>
                  <a:lnTo>
                    <a:pt x="299" y="1070587"/>
                  </a:lnTo>
                  <a:lnTo>
                    <a:pt x="275" y="1082017"/>
                  </a:lnTo>
                  <a:lnTo>
                    <a:pt x="6615" y="1082017"/>
                  </a:lnTo>
                  <a:lnTo>
                    <a:pt x="6638" y="1070587"/>
                  </a:lnTo>
                  <a:close/>
                </a:path>
                <a:path w="1459230" h="1231900">
                  <a:moveTo>
                    <a:pt x="1458097" y="1070587"/>
                  </a:moveTo>
                  <a:lnTo>
                    <a:pt x="1451742" y="1070587"/>
                  </a:lnTo>
                  <a:lnTo>
                    <a:pt x="1451730" y="1082017"/>
                  </a:lnTo>
                  <a:lnTo>
                    <a:pt x="1458085" y="1082017"/>
                  </a:lnTo>
                  <a:lnTo>
                    <a:pt x="1458097" y="1070587"/>
                  </a:lnTo>
                  <a:close/>
                </a:path>
                <a:path w="1459230" h="1231900">
                  <a:moveTo>
                    <a:pt x="6652" y="1064237"/>
                  </a:moveTo>
                  <a:lnTo>
                    <a:pt x="312" y="1064237"/>
                  </a:lnTo>
                  <a:lnTo>
                    <a:pt x="301" y="1069317"/>
                  </a:lnTo>
                  <a:lnTo>
                    <a:pt x="6641" y="1069317"/>
                  </a:lnTo>
                  <a:lnTo>
                    <a:pt x="6652" y="1064237"/>
                  </a:lnTo>
                  <a:close/>
                </a:path>
                <a:path w="1459230" h="1231900">
                  <a:moveTo>
                    <a:pt x="1458104" y="1064237"/>
                  </a:moveTo>
                  <a:lnTo>
                    <a:pt x="1451749" y="1064237"/>
                  </a:lnTo>
                  <a:lnTo>
                    <a:pt x="1451744" y="1069317"/>
                  </a:lnTo>
                  <a:lnTo>
                    <a:pt x="1458099" y="1069317"/>
                  </a:lnTo>
                  <a:lnTo>
                    <a:pt x="1458104" y="1064237"/>
                  </a:lnTo>
                  <a:close/>
                </a:path>
                <a:path w="1459230" h="1231900">
                  <a:moveTo>
                    <a:pt x="6678" y="1051537"/>
                  </a:moveTo>
                  <a:lnTo>
                    <a:pt x="338" y="1051537"/>
                  </a:lnTo>
                  <a:lnTo>
                    <a:pt x="314" y="1062967"/>
                  </a:lnTo>
                  <a:lnTo>
                    <a:pt x="6654" y="1062967"/>
                  </a:lnTo>
                  <a:lnTo>
                    <a:pt x="6678" y="1051537"/>
                  </a:lnTo>
                  <a:close/>
                </a:path>
                <a:path w="1459230" h="1231900">
                  <a:moveTo>
                    <a:pt x="1458117" y="1051537"/>
                  </a:moveTo>
                  <a:lnTo>
                    <a:pt x="1451762" y="1051537"/>
                  </a:lnTo>
                  <a:lnTo>
                    <a:pt x="1451750" y="1062967"/>
                  </a:lnTo>
                  <a:lnTo>
                    <a:pt x="1458105" y="1062967"/>
                  </a:lnTo>
                  <a:lnTo>
                    <a:pt x="1458117" y="1051537"/>
                  </a:lnTo>
                  <a:close/>
                </a:path>
                <a:path w="1459230" h="1231900">
                  <a:moveTo>
                    <a:pt x="6691" y="1045187"/>
                  </a:moveTo>
                  <a:lnTo>
                    <a:pt x="351" y="1045187"/>
                  </a:lnTo>
                  <a:lnTo>
                    <a:pt x="341" y="1050267"/>
                  </a:lnTo>
                  <a:lnTo>
                    <a:pt x="6681" y="1050267"/>
                  </a:lnTo>
                  <a:lnTo>
                    <a:pt x="6691" y="1045187"/>
                  </a:lnTo>
                  <a:close/>
                </a:path>
                <a:path w="1459230" h="1231900">
                  <a:moveTo>
                    <a:pt x="1458123" y="1045187"/>
                  </a:moveTo>
                  <a:lnTo>
                    <a:pt x="1451769" y="1045187"/>
                  </a:lnTo>
                  <a:lnTo>
                    <a:pt x="1451764" y="1050267"/>
                  </a:lnTo>
                  <a:lnTo>
                    <a:pt x="1458118" y="1050267"/>
                  </a:lnTo>
                  <a:lnTo>
                    <a:pt x="1458123" y="1045187"/>
                  </a:lnTo>
                  <a:close/>
                </a:path>
                <a:path w="1459230" h="1231900">
                  <a:moveTo>
                    <a:pt x="6707" y="1037567"/>
                  </a:moveTo>
                  <a:lnTo>
                    <a:pt x="367" y="1037567"/>
                  </a:lnTo>
                  <a:lnTo>
                    <a:pt x="354" y="1043917"/>
                  </a:lnTo>
                  <a:lnTo>
                    <a:pt x="6694" y="1043917"/>
                  </a:lnTo>
                  <a:lnTo>
                    <a:pt x="6707" y="1037567"/>
                  </a:lnTo>
                  <a:close/>
                </a:path>
                <a:path w="1459230" h="1231900">
                  <a:moveTo>
                    <a:pt x="1458131" y="1037567"/>
                  </a:moveTo>
                  <a:lnTo>
                    <a:pt x="1451777" y="1037567"/>
                  </a:lnTo>
                  <a:lnTo>
                    <a:pt x="1451770" y="1043917"/>
                  </a:lnTo>
                  <a:lnTo>
                    <a:pt x="1458125" y="1043917"/>
                  </a:lnTo>
                  <a:lnTo>
                    <a:pt x="1458131" y="1037567"/>
                  </a:lnTo>
                  <a:close/>
                </a:path>
                <a:path w="1459230" h="1231900">
                  <a:moveTo>
                    <a:pt x="6734" y="1024867"/>
                  </a:moveTo>
                  <a:lnTo>
                    <a:pt x="393" y="1024867"/>
                  </a:lnTo>
                  <a:lnTo>
                    <a:pt x="369" y="1036297"/>
                  </a:lnTo>
                  <a:lnTo>
                    <a:pt x="6710" y="1036297"/>
                  </a:lnTo>
                  <a:lnTo>
                    <a:pt x="6734" y="1024867"/>
                  </a:lnTo>
                  <a:close/>
                </a:path>
                <a:path w="1459230" h="1231900">
                  <a:moveTo>
                    <a:pt x="1458144" y="1024867"/>
                  </a:moveTo>
                  <a:lnTo>
                    <a:pt x="1451790" y="1024867"/>
                  </a:lnTo>
                  <a:lnTo>
                    <a:pt x="1451778" y="1036297"/>
                  </a:lnTo>
                  <a:lnTo>
                    <a:pt x="1458133" y="1036297"/>
                  </a:lnTo>
                  <a:lnTo>
                    <a:pt x="1458144" y="1024867"/>
                  </a:lnTo>
                  <a:close/>
                </a:path>
                <a:path w="1459230" h="1231900">
                  <a:moveTo>
                    <a:pt x="6774" y="1005817"/>
                  </a:moveTo>
                  <a:lnTo>
                    <a:pt x="432" y="1005817"/>
                  </a:lnTo>
                  <a:lnTo>
                    <a:pt x="396" y="1023597"/>
                  </a:lnTo>
                  <a:lnTo>
                    <a:pt x="6736" y="1023597"/>
                  </a:lnTo>
                  <a:lnTo>
                    <a:pt x="6774" y="1005817"/>
                  </a:lnTo>
                  <a:close/>
                </a:path>
                <a:path w="1459230" h="1231900">
                  <a:moveTo>
                    <a:pt x="1458164" y="1005817"/>
                  </a:moveTo>
                  <a:lnTo>
                    <a:pt x="1451810" y="1005817"/>
                  </a:lnTo>
                  <a:lnTo>
                    <a:pt x="1451791" y="1023597"/>
                  </a:lnTo>
                  <a:lnTo>
                    <a:pt x="1458146" y="1023597"/>
                  </a:lnTo>
                  <a:lnTo>
                    <a:pt x="1458164" y="1005817"/>
                  </a:lnTo>
                  <a:close/>
                </a:path>
                <a:path w="1459230" h="1231900">
                  <a:moveTo>
                    <a:pt x="6800" y="993117"/>
                  </a:moveTo>
                  <a:lnTo>
                    <a:pt x="459" y="993117"/>
                  </a:lnTo>
                  <a:lnTo>
                    <a:pt x="435" y="1004547"/>
                  </a:lnTo>
                  <a:lnTo>
                    <a:pt x="6776" y="1004547"/>
                  </a:lnTo>
                  <a:lnTo>
                    <a:pt x="6800" y="993117"/>
                  </a:lnTo>
                  <a:close/>
                </a:path>
                <a:path w="1459230" h="1231900">
                  <a:moveTo>
                    <a:pt x="1458177" y="993117"/>
                  </a:moveTo>
                  <a:lnTo>
                    <a:pt x="1451823" y="993117"/>
                  </a:lnTo>
                  <a:lnTo>
                    <a:pt x="1451811" y="1004547"/>
                  </a:lnTo>
                  <a:lnTo>
                    <a:pt x="1458165" y="1004547"/>
                  </a:lnTo>
                  <a:lnTo>
                    <a:pt x="1458177" y="993117"/>
                  </a:lnTo>
                  <a:close/>
                </a:path>
                <a:path w="1459230" h="1231900">
                  <a:moveTo>
                    <a:pt x="6813" y="986767"/>
                  </a:moveTo>
                  <a:lnTo>
                    <a:pt x="472" y="986767"/>
                  </a:lnTo>
                  <a:lnTo>
                    <a:pt x="461" y="991847"/>
                  </a:lnTo>
                  <a:lnTo>
                    <a:pt x="6803" y="991847"/>
                  </a:lnTo>
                  <a:lnTo>
                    <a:pt x="6813" y="986767"/>
                  </a:lnTo>
                  <a:close/>
                </a:path>
                <a:path w="1459230" h="1231900">
                  <a:moveTo>
                    <a:pt x="1458184" y="986767"/>
                  </a:moveTo>
                  <a:lnTo>
                    <a:pt x="1451830" y="986767"/>
                  </a:lnTo>
                  <a:lnTo>
                    <a:pt x="1451825" y="991847"/>
                  </a:lnTo>
                  <a:lnTo>
                    <a:pt x="1458179" y="991847"/>
                  </a:lnTo>
                  <a:lnTo>
                    <a:pt x="1458184" y="986767"/>
                  </a:lnTo>
                  <a:close/>
                </a:path>
                <a:path w="1459230" h="1231900">
                  <a:moveTo>
                    <a:pt x="6840" y="974067"/>
                  </a:moveTo>
                  <a:lnTo>
                    <a:pt x="498" y="974067"/>
                  </a:lnTo>
                  <a:lnTo>
                    <a:pt x="474" y="985497"/>
                  </a:lnTo>
                  <a:lnTo>
                    <a:pt x="6816" y="985497"/>
                  </a:lnTo>
                  <a:lnTo>
                    <a:pt x="6840" y="974067"/>
                  </a:lnTo>
                  <a:close/>
                </a:path>
                <a:path w="1459230" h="1231900">
                  <a:moveTo>
                    <a:pt x="1458197" y="974067"/>
                  </a:moveTo>
                  <a:lnTo>
                    <a:pt x="1451843" y="974067"/>
                  </a:lnTo>
                  <a:lnTo>
                    <a:pt x="1451831" y="985497"/>
                  </a:lnTo>
                  <a:lnTo>
                    <a:pt x="1458185" y="985497"/>
                  </a:lnTo>
                  <a:lnTo>
                    <a:pt x="1458197" y="974067"/>
                  </a:lnTo>
                  <a:close/>
                </a:path>
                <a:path w="1459230" h="1231900">
                  <a:moveTo>
                    <a:pt x="6866" y="961367"/>
                  </a:moveTo>
                  <a:lnTo>
                    <a:pt x="524" y="961367"/>
                  </a:lnTo>
                  <a:lnTo>
                    <a:pt x="501" y="972797"/>
                  </a:lnTo>
                  <a:lnTo>
                    <a:pt x="6842" y="972797"/>
                  </a:lnTo>
                  <a:lnTo>
                    <a:pt x="6866" y="961367"/>
                  </a:lnTo>
                  <a:close/>
                </a:path>
                <a:path w="1459230" h="1231900">
                  <a:moveTo>
                    <a:pt x="1458210" y="961367"/>
                  </a:moveTo>
                  <a:lnTo>
                    <a:pt x="1451856" y="961367"/>
                  </a:lnTo>
                  <a:lnTo>
                    <a:pt x="1451844" y="972797"/>
                  </a:lnTo>
                  <a:lnTo>
                    <a:pt x="1458198" y="972797"/>
                  </a:lnTo>
                  <a:lnTo>
                    <a:pt x="1458210" y="961367"/>
                  </a:lnTo>
                  <a:close/>
                </a:path>
              </a:pathLst>
            </a:custGeom>
            <a:solidFill>
              <a:srgbClr val="005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485902" y="5218433"/>
              <a:ext cx="1446530" cy="1220470"/>
            </a:xfrm>
            <a:custGeom>
              <a:avLst/>
              <a:gdLst/>
              <a:ahLst/>
              <a:cxnLst/>
              <a:rect l="l" t="t" r="r" b="b"/>
              <a:pathLst>
                <a:path w="1446530" h="1220470">
                  <a:moveTo>
                    <a:pt x="3807" y="0"/>
                  </a:moveTo>
                  <a:lnTo>
                    <a:pt x="3807" y="1266"/>
                  </a:lnTo>
                  <a:lnTo>
                    <a:pt x="2534" y="1266"/>
                  </a:lnTo>
                  <a:lnTo>
                    <a:pt x="2529" y="3806"/>
                  </a:lnTo>
                  <a:lnTo>
                    <a:pt x="1446527" y="3806"/>
                  </a:lnTo>
                  <a:lnTo>
                    <a:pt x="3807" y="0"/>
                  </a:lnTo>
                  <a:close/>
                </a:path>
                <a:path w="1446530" h="1220470">
                  <a:moveTo>
                    <a:pt x="1446527" y="3806"/>
                  </a:moveTo>
                  <a:lnTo>
                    <a:pt x="2529" y="3806"/>
                  </a:lnTo>
                  <a:lnTo>
                    <a:pt x="2505" y="15236"/>
                  </a:lnTo>
                  <a:lnTo>
                    <a:pt x="8871" y="15236"/>
                  </a:lnTo>
                  <a:lnTo>
                    <a:pt x="8887" y="7616"/>
                  </a:lnTo>
                  <a:lnTo>
                    <a:pt x="1446523" y="7616"/>
                  </a:lnTo>
                  <a:lnTo>
                    <a:pt x="1446527" y="3806"/>
                  </a:lnTo>
                  <a:close/>
                </a:path>
                <a:path w="1446530" h="1220470">
                  <a:moveTo>
                    <a:pt x="1446523" y="7616"/>
                  </a:moveTo>
                  <a:lnTo>
                    <a:pt x="8887" y="7616"/>
                  </a:lnTo>
                  <a:lnTo>
                    <a:pt x="1440177" y="8886"/>
                  </a:lnTo>
                  <a:lnTo>
                    <a:pt x="1440170" y="15236"/>
                  </a:lnTo>
                  <a:lnTo>
                    <a:pt x="1446515" y="15236"/>
                  </a:lnTo>
                  <a:lnTo>
                    <a:pt x="1446523" y="7616"/>
                  </a:lnTo>
                  <a:close/>
                </a:path>
                <a:path w="1446530" h="1220470">
                  <a:moveTo>
                    <a:pt x="8871" y="15236"/>
                  </a:moveTo>
                  <a:lnTo>
                    <a:pt x="2505" y="15236"/>
                  </a:lnTo>
                  <a:lnTo>
                    <a:pt x="2479" y="27936"/>
                  </a:lnTo>
                  <a:lnTo>
                    <a:pt x="8844" y="27936"/>
                  </a:lnTo>
                  <a:lnTo>
                    <a:pt x="8871" y="15236"/>
                  </a:lnTo>
                  <a:close/>
                </a:path>
                <a:path w="1446530" h="1220470">
                  <a:moveTo>
                    <a:pt x="1446515" y="15236"/>
                  </a:moveTo>
                  <a:lnTo>
                    <a:pt x="1440170" y="15236"/>
                  </a:lnTo>
                  <a:lnTo>
                    <a:pt x="1440157" y="27936"/>
                  </a:lnTo>
                  <a:lnTo>
                    <a:pt x="1446502" y="27936"/>
                  </a:lnTo>
                  <a:lnTo>
                    <a:pt x="1446515" y="15236"/>
                  </a:lnTo>
                  <a:close/>
                </a:path>
                <a:path w="1446530" h="1220470">
                  <a:moveTo>
                    <a:pt x="8844" y="27936"/>
                  </a:moveTo>
                  <a:lnTo>
                    <a:pt x="2479" y="27936"/>
                  </a:lnTo>
                  <a:lnTo>
                    <a:pt x="2465" y="34286"/>
                  </a:lnTo>
                  <a:lnTo>
                    <a:pt x="8831" y="34286"/>
                  </a:lnTo>
                  <a:lnTo>
                    <a:pt x="8844" y="27936"/>
                  </a:lnTo>
                  <a:close/>
                </a:path>
                <a:path w="1446530" h="1220470">
                  <a:moveTo>
                    <a:pt x="1446502" y="27936"/>
                  </a:moveTo>
                  <a:lnTo>
                    <a:pt x="1440157" y="27936"/>
                  </a:lnTo>
                  <a:lnTo>
                    <a:pt x="1440150" y="34286"/>
                  </a:lnTo>
                  <a:lnTo>
                    <a:pt x="1446495" y="34286"/>
                  </a:lnTo>
                  <a:lnTo>
                    <a:pt x="1446502" y="27936"/>
                  </a:lnTo>
                  <a:close/>
                </a:path>
                <a:path w="1446530" h="1220470">
                  <a:moveTo>
                    <a:pt x="8831" y="34286"/>
                  </a:moveTo>
                  <a:lnTo>
                    <a:pt x="2465" y="34286"/>
                  </a:lnTo>
                  <a:lnTo>
                    <a:pt x="2447" y="43176"/>
                  </a:lnTo>
                  <a:lnTo>
                    <a:pt x="8812" y="43176"/>
                  </a:lnTo>
                  <a:lnTo>
                    <a:pt x="8831" y="34286"/>
                  </a:lnTo>
                  <a:close/>
                </a:path>
                <a:path w="1446530" h="1220470">
                  <a:moveTo>
                    <a:pt x="1446495" y="34286"/>
                  </a:moveTo>
                  <a:lnTo>
                    <a:pt x="1440150" y="34286"/>
                  </a:lnTo>
                  <a:lnTo>
                    <a:pt x="1440141" y="43176"/>
                  </a:lnTo>
                  <a:lnTo>
                    <a:pt x="1446486" y="43176"/>
                  </a:lnTo>
                  <a:lnTo>
                    <a:pt x="1446495" y="34286"/>
                  </a:lnTo>
                  <a:close/>
                </a:path>
                <a:path w="1446530" h="1220470">
                  <a:moveTo>
                    <a:pt x="8812" y="43176"/>
                  </a:moveTo>
                  <a:lnTo>
                    <a:pt x="2447" y="43176"/>
                  </a:lnTo>
                  <a:lnTo>
                    <a:pt x="2439" y="46986"/>
                  </a:lnTo>
                  <a:lnTo>
                    <a:pt x="8804" y="46986"/>
                  </a:lnTo>
                  <a:lnTo>
                    <a:pt x="8812" y="43176"/>
                  </a:lnTo>
                  <a:close/>
                </a:path>
                <a:path w="1446530" h="1220470">
                  <a:moveTo>
                    <a:pt x="1446486" y="43176"/>
                  </a:moveTo>
                  <a:lnTo>
                    <a:pt x="1440141" y="43176"/>
                  </a:lnTo>
                  <a:lnTo>
                    <a:pt x="1440137" y="46986"/>
                  </a:lnTo>
                  <a:lnTo>
                    <a:pt x="1446482" y="46986"/>
                  </a:lnTo>
                  <a:lnTo>
                    <a:pt x="1446486" y="43176"/>
                  </a:lnTo>
                  <a:close/>
                </a:path>
                <a:path w="1446530" h="1220470">
                  <a:moveTo>
                    <a:pt x="8804" y="46986"/>
                  </a:moveTo>
                  <a:lnTo>
                    <a:pt x="2439" y="46986"/>
                  </a:lnTo>
                  <a:lnTo>
                    <a:pt x="2426" y="53336"/>
                  </a:lnTo>
                  <a:lnTo>
                    <a:pt x="8790" y="53336"/>
                  </a:lnTo>
                  <a:lnTo>
                    <a:pt x="8804" y="46986"/>
                  </a:lnTo>
                  <a:close/>
                </a:path>
                <a:path w="1446530" h="1220470">
                  <a:moveTo>
                    <a:pt x="1446482" y="46986"/>
                  </a:moveTo>
                  <a:lnTo>
                    <a:pt x="1440137" y="46986"/>
                  </a:lnTo>
                  <a:lnTo>
                    <a:pt x="1440130" y="53336"/>
                  </a:lnTo>
                  <a:lnTo>
                    <a:pt x="1446475" y="53336"/>
                  </a:lnTo>
                  <a:lnTo>
                    <a:pt x="1446482" y="46986"/>
                  </a:lnTo>
                  <a:close/>
                </a:path>
                <a:path w="1446530" h="1220470">
                  <a:moveTo>
                    <a:pt x="8790" y="53336"/>
                  </a:moveTo>
                  <a:lnTo>
                    <a:pt x="2426" y="53336"/>
                  </a:lnTo>
                  <a:lnTo>
                    <a:pt x="2412" y="59686"/>
                  </a:lnTo>
                  <a:lnTo>
                    <a:pt x="8777" y="59686"/>
                  </a:lnTo>
                  <a:lnTo>
                    <a:pt x="8790" y="53336"/>
                  </a:lnTo>
                  <a:close/>
                </a:path>
                <a:path w="1446530" h="1220470">
                  <a:moveTo>
                    <a:pt x="1446475" y="53336"/>
                  </a:moveTo>
                  <a:lnTo>
                    <a:pt x="1440130" y="53336"/>
                  </a:lnTo>
                  <a:lnTo>
                    <a:pt x="1440123" y="59686"/>
                  </a:lnTo>
                  <a:lnTo>
                    <a:pt x="1446469" y="59686"/>
                  </a:lnTo>
                  <a:lnTo>
                    <a:pt x="1446475" y="53336"/>
                  </a:lnTo>
                  <a:close/>
                </a:path>
                <a:path w="1446530" h="1220470">
                  <a:moveTo>
                    <a:pt x="8777" y="59686"/>
                  </a:moveTo>
                  <a:lnTo>
                    <a:pt x="2412" y="59686"/>
                  </a:lnTo>
                  <a:lnTo>
                    <a:pt x="2407" y="62226"/>
                  </a:lnTo>
                  <a:lnTo>
                    <a:pt x="8772" y="62226"/>
                  </a:lnTo>
                  <a:lnTo>
                    <a:pt x="8777" y="59686"/>
                  </a:lnTo>
                  <a:close/>
                </a:path>
                <a:path w="1446530" h="1220470">
                  <a:moveTo>
                    <a:pt x="1446469" y="59686"/>
                  </a:moveTo>
                  <a:lnTo>
                    <a:pt x="1440123" y="59686"/>
                  </a:lnTo>
                  <a:lnTo>
                    <a:pt x="1440121" y="62226"/>
                  </a:lnTo>
                  <a:lnTo>
                    <a:pt x="1446466" y="62226"/>
                  </a:lnTo>
                  <a:lnTo>
                    <a:pt x="1446469" y="59686"/>
                  </a:lnTo>
                  <a:close/>
                </a:path>
                <a:path w="1446530" h="1220470">
                  <a:moveTo>
                    <a:pt x="8772" y="62226"/>
                  </a:moveTo>
                  <a:lnTo>
                    <a:pt x="2407" y="62226"/>
                  </a:lnTo>
                  <a:lnTo>
                    <a:pt x="2399" y="66036"/>
                  </a:lnTo>
                  <a:lnTo>
                    <a:pt x="8764" y="66036"/>
                  </a:lnTo>
                  <a:lnTo>
                    <a:pt x="8772" y="62226"/>
                  </a:lnTo>
                  <a:close/>
                </a:path>
                <a:path w="1446530" h="1220470">
                  <a:moveTo>
                    <a:pt x="1446466" y="62226"/>
                  </a:moveTo>
                  <a:lnTo>
                    <a:pt x="1440121" y="62226"/>
                  </a:lnTo>
                  <a:lnTo>
                    <a:pt x="1440117" y="66036"/>
                  </a:lnTo>
                  <a:lnTo>
                    <a:pt x="1446462" y="66036"/>
                  </a:lnTo>
                  <a:lnTo>
                    <a:pt x="1446466" y="62226"/>
                  </a:lnTo>
                  <a:close/>
                </a:path>
                <a:path w="1446530" h="1220470">
                  <a:moveTo>
                    <a:pt x="8764" y="66036"/>
                  </a:moveTo>
                  <a:lnTo>
                    <a:pt x="2399" y="66036"/>
                  </a:lnTo>
                  <a:lnTo>
                    <a:pt x="2394" y="68576"/>
                  </a:lnTo>
                  <a:lnTo>
                    <a:pt x="8758" y="68576"/>
                  </a:lnTo>
                  <a:lnTo>
                    <a:pt x="8764" y="66036"/>
                  </a:lnTo>
                  <a:close/>
                </a:path>
                <a:path w="1446530" h="1220470">
                  <a:moveTo>
                    <a:pt x="1446462" y="66036"/>
                  </a:moveTo>
                  <a:lnTo>
                    <a:pt x="1440117" y="66036"/>
                  </a:lnTo>
                  <a:lnTo>
                    <a:pt x="1440114" y="68576"/>
                  </a:lnTo>
                  <a:lnTo>
                    <a:pt x="1446459" y="68576"/>
                  </a:lnTo>
                  <a:lnTo>
                    <a:pt x="1446462" y="66036"/>
                  </a:lnTo>
                  <a:close/>
                </a:path>
                <a:path w="1446530" h="1220470">
                  <a:moveTo>
                    <a:pt x="8758" y="68576"/>
                  </a:moveTo>
                  <a:lnTo>
                    <a:pt x="2394" y="68576"/>
                  </a:lnTo>
                  <a:lnTo>
                    <a:pt x="2381" y="74926"/>
                  </a:lnTo>
                  <a:lnTo>
                    <a:pt x="8745" y="74926"/>
                  </a:lnTo>
                  <a:lnTo>
                    <a:pt x="8758" y="68576"/>
                  </a:lnTo>
                  <a:close/>
                </a:path>
                <a:path w="1446530" h="1220470">
                  <a:moveTo>
                    <a:pt x="1446459" y="68576"/>
                  </a:moveTo>
                  <a:lnTo>
                    <a:pt x="1440114" y="68576"/>
                  </a:lnTo>
                  <a:lnTo>
                    <a:pt x="1440107" y="74926"/>
                  </a:lnTo>
                  <a:lnTo>
                    <a:pt x="1446453" y="74926"/>
                  </a:lnTo>
                  <a:lnTo>
                    <a:pt x="1446459" y="68576"/>
                  </a:lnTo>
                  <a:close/>
                </a:path>
                <a:path w="1446530" h="1220470">
                  <a:moveTo>
                    <a:pt x="8745" y="74926"/>
                  </a:moveTo>
                  <a:lnTo>
                    <a:pt x="2381" y="74926"/>
                  </a:lnTo>
                  <a:lnTo>
                    <a:pt x="2367" y="81276"/>
                  </a:lnTo>
                  <a:lnTo>
                    <a:pt x="8731" y="81276"/>
                  </a:lnTo>
                  <a:lnTo>
                    <a:pt x="8745" y="74926"/>
                  </a:lnTo>
                  <a:close/>
                </a:path>
                <a:path w="1446530" h="1220470">
                  <a:moveTo>
                    <a:pt x="1446453" y="74926"/>
                  </a:moveTo>
                  <a:lnTo>
                    <a:pt x="1440107" y="74926"/>
                  </a:lnTo>
                  <a:lnTo>
                    <a:pt x="1440101" y="81276"/>
                  </a:lnTo>
                  <a:lnTo>
                    <a:pt x="1446446" y="81276"/>
                  </a:lnTo>
                  <a:lnTo>
                    <a:pt x="1446453" y="74926"/>
                  </a:lnTo>
                  <a:close/>
                </a:path>
                <a:path w="1446530" h="1220470">
                  <a:moveTo>
                    <a:pt x="8731" y="81276"/>
                  </a:moveTo>
                  <a:lnTo>
                    <a:pt x="2367" y="81276"/>
                  </a:lnTo>
                  <a:lnTo>
                    <a:pt x="2341" y="93976"/>
                  </a:lnTo>
                  <a:lnTo>
                    <a:pt x="8705" y="93976"/>
                  </a:lnTo>
                  <a:lnTo>
                    <a:pt x="8731" y="81276"/>
                  </a:lnTo>
                  <a:close/>
                </a:path>
                <a:path w="1446530" h="1220470">
                  <a:moveTo>
                    <a:pt x="1446446" y="81276"/>
                  </a:moveTo>
                  <a:lnTo>
                    <a:pt x="1440101" y="81276"/>
                  </a:lnTo>
                  <a:lnTo>
                    <a:pt x="1440087" y="93976"/>
                  </a:lnTo>
                  <a:lnTo>
                    <a:pt x="1446433" y="93976"/>
                  </a:lnTo>
                  <a:lnTo>
                    <a:pt x="1446446" y="81276"/>
                  </a:lnTo>
                  <a:close/>
                </a:path>
                <a:path w="1446530" h="1220470">
                  <a:moveTo>
                    <a:pt x="8705" y="93976"/>
                  </a:moveTo>
                  <a:lnTo>
                    <a:pt x="2341" y="93976"/>
                  </a:lnTo>
                  <a:lnTo>
                    <a:pt x="2333" y="97786"/>
                  </a:lnTo>
                  <a:lnTo>
                    <a:pt x="8697" y="97786"/>
                  </a:lnTo>
                  <a:lnTo>
                    <a:pt x="8705" y="93976"/>
                  </a:lnTo>
                  <a:close/>
                </a:path>
                <a:path w="1446530" h="1220470">
                  <a:moveTo>
                    <a:pt x="1446433" y="93976"/>
                  </a:moveTo>
                  <a:lnTo>
                    <a:pt x="1440087" y="93976"/>
                  </a:lnTo>
                  <a:lnTo>
                    <a:pt x="1440083" y="97786"/>
                  </a:lnTo>
                  <a:lnTo>
                    <a:pt x="1446429" y="97786"/>
                  </a:lnTo>
                  <a:lnTo>
                    <a:pt x="1446433" y="93976"/>
                  </a:lnTo>
                  <a:close/>
                </a:path>
                <a:path w="1446530" h="1220470">
                  <a:moveTo>
                    <a:pt x="8697" y="97786"/>
                  </a:moveTo>
                  <a:lnTo>
                    <a:pt x="2333" y="97786"/>
                  </a:lnTo>
                  <a:lnTo>
                    <a:pt x="2301" y="113026"/>
                  </a:lnTo>
                  <a:lnTo>
                    <a:pt x="8664" y="113026"/>
                  </a:lnTo>
                  <a:lnTo>
                    <a:pt x="8697" y="97786"/>
                  </a:lnTo>
                  <a:close/>
                </a:path>
                <a:path w="1446530" h="1220470">
                  <a:moveTo>
                    <a:pt x="1446429" y="97786"/>
                  </a:moveTo>
                  <a:lnTo>
                    <a:pt x="1440083" y="97786"/>
                  </a:lnTo>
                  <a:lnTo>
                    <a:pt x="1440067" y="113026"/>
                  </a:lnTo>
                  <a:lnTo>
                    <a:pt x="1446413" y="113026"/>
                  </a:lnTo>
                  <a:lnTo>
                    <a:pt x="1446429" y="97786"/>
                  </a:lnTo>
                  <a:close/>
                </a:path>
                <a:path w="1446530" h="1220470">
                  <a:moveTo>
                    <a:pt x="8664" y="113026"/>
                  </a:moveTo>
                  <a:lnTo>
                    <a:pt x="2301" y="113026"/>
                  </a:lnTo>
                  <a:lnTo>
                    <a:pt x="2275" y="125726"/>
                  </a:lnTo>
                  <a:lnTo>
                    <a:pt x="8638" y="125726"/>
                  </a:lnTo>
                  <a:lnTo>
                    <a:pt x="8664" y="113026"/>
                  </a:lnTo>
                  <a:close/>
                </a:path>
                <a:path w="1446530" h="1220470">
                  <a:moveTo>
                    <a:pt x="1446413" y="113026"/>
                  </a:moveTo>
                  <a:lnTo>
                    <a:pt x="1440067" y="113026"/>
                  </a:lnTo>
                  <a:lnTo>
                    <a:pt x="1440054" y="125726"/>
                  </a:lnTo>
                  <a:lnTo>
                    <a:pt x="1446400" y="125726"/>
                  </a:lnTo>
                  <a:lnTo>
                    <a:pt x="1446413" y="113026"/>
                  </a:lnTo>
                  <a:close/>
                </a:path>
                <a:path w="1446530" h="1220470">
                  <a:moveTo>
                    <a:pt x="8638" y="125726"/>
                  </a:moveTo>
                  <a:lnTo>
                    <a:pt x="2275" y="125726"/>
                  </a:lnTo>
                  <a:lnTo>
                    <a:pt x="2235" y="144776"/>
                  </a:lnTo>
                  <a:lnTo>
                    <a:pt x="8597" y="144776"/>
                  </a:lnTo>
                  <a:lnTo>
                    <a:pt x="8638" y="125726"/>
                  </a:lnTo>
                  <a:close/>
                </a:path>
                <a:path w="1446530" h="1220470">
                  <a:moveTo>
                    <a:pt x="1446400" y="125726"/>
                  </a:moveTo>
                  <a:lnTo>
                    <a:pt x="1440054" y="125726"/>
                  </a:lnTo>
                  <a:lnTo>
                    <a:pt x="1440034" y="144776"/>
                  </a:lnTo>
                  <a:lnTo>
                    <a:pt x="1446380" y="144776"/>
                  </a:lnTo>
                  <a:lnTo>
                    <a:pt x="1446400" y="125726"/>
                  </a:lnTo>
                  <a:close/>
                </a:path>
                <a:path w="1446530" h="1220470">
                  <a:moveTo>
                    <a:pt x="8597" y="144776"/>
                  </a:moveTo>
                  <a:lnTo>
                    <a:pt x="2235" y="144776"/>
                  </a:lnTo>
                  <a:lnTo>
                    <a:pt x="2227" y="148586"/>
                  </a:lnTo>
                  <a:lnTo>
                    <a:pt x="8589" y="148586"/>
                  </a:lnTo>
                  <a:lnTo>
                    <a:pt x="8597" y="144776"/>
                  </a:lnTo>
                  <a:close/>
                </a:path>
                <a:path w="1446530" h="1220470">
                  <a:moveTo>
                    <a:pt x="1446380" y="144776"/>
                  </a:moveTo>
                  <a:lnTo>
                    <a:pt x="1440034" y="144776"/>
                  </a:lnTo>
                  <a:lnTo>
                    <a:pt x="1440030" y="148586"/>
                  </a:lnTo>
                  <a:lnTo>
                    <a:pt x="1446376" y="148586"/>
                  </a:lnTo>
                  <a:lnTo>
                    <a:pt x="1446380" y="144776"/>
                  </a:lnTo>
                  <a:close/>
                </a:path>
                <a:path w="1446530" h="1220470">
                  <a:moveTo>
                    <a:pt x="8589" y="148586"/>
                  </a:moveTo>
                  <a:lnTo>
                    <a:pt x="2227" y="148586"/>
                  </a:lnTo>
                  <a:lnTo>
                    <a:pt x="2195" y="163826"/>
                  </a:lnTo>
                  <a:lnTo>
                    <a:pt x="8557" y="163826"/>
                  </a:lnTo>
                  <a:lnTo>
                    <a:pt x="8589" y="148586"/>
                  </a:lnTo>
                  <a:close/>
                </a:path>
                <a:path w="1446530" h="1220470">
                  <a:moveTo>
                    <a:pt x="1446376" y="148586"/>
                  </a:moveTo>
                  <a:lnTo>
                    <a:pt x="1440030" y="148586"/>
                  </a:lnTo>
                  <a:lnTo>
                    <a:pt x="1440014" y="163826"/>
                  </a:lnTo>
                  <a:lnTo>
                    <a:pt x="1446360" y="163826"/>
                  </a:lnTo>
                  <a:lnTo>
                    <a:pt x="1446376" y="148586"/>
                  </a:lnTo>
                  <a:close/>
                </a:path>
                <a:path w="1446530" h="1220470">
                  <a:moveTo>
                    <a:pt x="8557" y="163826"/>
                  </a:moveTo>
                  <a:lnTo>
                    <a:pt x="2195" y="163826"/>
                  </a:lnTo>
                  <a:lnTo>
                    <a:pt x="2187" y="167636"/>
                  </a:lnTo>
                  <a:lnTo>
                    <a:pt x="8549" y="167636"/>
                  </a:lnTo>
                  <a:lnTo>
                    <a:pt x="8557" y="163826"/>
                  </a:lnTo>
                  <a:close/>
                </a:path>
                <a:path w="1446530" h="1220470">
                  <a:moveTo>
                    <a:pt x="1446360" y="163826"/>
                  </a:moveTo>
                  <a:lnTo>
                    <a:pt x="1440014" y="163826"/>
                  </a:lnTo>
                  <a:lnTo>
                    <a:pt x="1440010" y="167636"/>
                  </a:lnTo>
                  <a:lnTo>
                    <a:pt x="1446356" y="167636"/>
                  </a:lnTo>
                  <a:lnTo>
                    <a:pt x="1446360" y="163826"/>
                  </a:lnTo>
                  <a:close/>
                </a:path>
                <a:path w="1446530" h="1220470">
                  <a:moveTo>
                    <a:pt x="8549" y="167636"/>
                  </a:moveTo>
                  <a:lnTo>
                    <a:pt x="2187" y="167636"/>
                  </a:lnTo>
                  <a:lnTo>
                    <a:pt x="2155" y="182876"/>
                  </a:lnTo>
                  <a:lnTo>
                    <a:pt x="8517" y="182876"/>
                  </a:lnTo>
                  <a:lnTo>
                    <a:pt x="8549" y="167636"/>
                  </a:lnTo>
                  <a:close/>
                </a:path>
                <a:path w="1446530" h="1220470">
                  <a:moveTo>
                    <a:pt x="1446356" y="167636"/>
                  </a:moveTo>
                  <a:lnTo>
                    <a:pt x="1440010" y="167636"/>
                  </a:lnTo>
                  <a:lnTo>
                    <a:pt x="1439994" y="182876"/>
                  </a:lnTo>
                  <a:lnTo>
                    <a:pt x="1446340" y="182876"/>
                  </a:lnTo>
                  <a:lnTo>
                    <a:pt x="1446356" y="167636"/>
                  </a:lnTo>
                  <a:close/>
                </a:path>
                <a:path w="1446530" h="1220470">
                  <a:moveTo>
                    <a:pt x="8517" y="182876"/>
                  </a:moveTo>
                  <a:lnTo>
                    <a:pt x="2155" y="182876"/>
                  </a:lnTo>
                  <a:lnTo>
                    <a:pt x="2148" y="186686"/>
                  </a:lnTo>
                  <a:lnTo>
                    <a:pt x="8509" y="186686"/>
                  </a:lnTo>
                  <a:lnTo>
                    <a:pt x="8517" y="182876"/>
                  </a:lnTo>
                  <a:close/>
                </a:path>
                <a:path w="1446530" h="1220470">
                  <a:moveTo>
                    <a:pt x="1446340" y="182876"/>
                  </a:moveTo>
                  <a:lnTo>
                    <a:pt x="1439994" y="182876"/>
                  </a:lnTo>
                  <a:lnTo>
                    <a:pt x="1439989" y="186686"/>
                  </a:lnTo>
                  <a:lnTo>
                    <a:pt x="1446336" y="186686"/>
                  </a:lnTo>
                  <a:lnTo>
                    <a:pt x="1446340" y="182876"/>
                  </a:lnTo>
                  <a:close/>
                </a:path>
                <a:path w="1446530" h="1220470">
                  <a:moveTo>
                    <a:pt x="8509" y="186686"/>
                  </a:moveTo>
                  <a:lnTo>
                    <a:pt x="2148" y="186686"/>
                  </a:lnTo>
                  <a:lnTo>
                    <a:pt x="2042" y="237486"/>
                  </a:lnTo>
                  <a:lnTo>
                    <a:pt x="8402" y="237486"/>
                  </a:lnTo>
                  <a:lnTo>
                    <a:pt x="8509" y="186686"/>
                  </a:lnTo>
                  <a:close/>
                </a:path>
                <a:path w="1446530" h="1220470">
                  <a:moveTo>
                    <a:pt x="1446336" y="186686"/>
                  </a:moveTo>
                  <a:lnTo>
                    <a:pt x="1439989" y="186686"/>
                  </a:lnTo>
                  <a:lnTo>
                    <a:pt x="1439936" y="237486"/>
                  </a:lnTo>
                  <a:lnTo>
                    <a:pt x="1446283" y="237486"/>
                  </a:lnTo>
                  <a:lnTo>
                    <a:pt x="1446336" y="186686"/>
                  </a:lnTo>
                  <a:close/>
                </a:path>
                <a:path w="1446530" h="1220470">
                  <a:moveTo>
                    <a:pt x="8402" y="237486"/>
                  </a:moveTo>
                  <a:lnTo>
                    <a:pt x="2042" y="237486"/>
                  </a:lnTo>
                  <a:lnTo>
                    <a:pt x="1975" y="269236"/>
                  </a:lnTo>
                  <a:lnTo>
                    <a:pt x="8335" y="269236"/>
                  </a:lnTo>
                  <a:lnTo>
                    <a:pt x="8402" y="237486"/>
                  </a:lnTo>
                  <a:close/>
                </a:path>
                <a:path w="1446530" h="1220470">
                  <a:moveTo>
                    <a:pt x="1446283" y="237486"/>
                  </a:moveTo>
                  <a:lnTo>
                    <a:pt x="1439936" y="237486"/>
                  </a:lnTo>
                  <a:lnTo>
                    <a:pt x="1439903" y="269236"/>
                  </a:lnTo>
                  <a:lnTo>
                    <a:pt x="1446250" y="269236"/>
                  </a:lnTo>
                  <a:lnTo>
                    <a:pt x="1446283" y="237486"/>
                  </a:lnTo>
                  <a:close/>
                </a:path>
                <a:path w="1446530" h="1220470">
                  <a:moveTo>
                    <a:pt x="8185" y="340483"/>
                  </a:moveTo>
                  <a:lnTo>
                    <a:pt x="1827" y="340483"/>
                  </a:lnTo>
                  <a:lnTo>
                    <a:pt x="1803" y="351786"/>
                  </a:lnTo>
                  <a:lnTo>
                    <a:pt x="8161" y="351786"/>
                  </a:lnTo>
                  <a:lnTo>
                    <a:pt x="8185" y="340483"/>
                  </a:lnTo>
                  <a:close/>
                </a:path>
                <a:path w="1446530" h="1220470">
                  <a:moveTo>
                    <a:pt x="1446176" y="340483"/>
                  </a:moveTo>
                  <a:lnTo>
                    <a:pt x="1439828" y="340483"/>
                  </a:lnTo>
                  <a:lnTo>
                    <a:pt x="1439816" y="351786"/>
                  </a:lnTo>
                  <a:lnTo>
                    <a:pt x="1446164" y="351786"/>
                  </a:lnTo>
                  <a:lnTo>
                    <a:pt x="1446176" y="340483"/>
                  </a:lnTo>
                  <a:close/>
                </a:path>
                <a:path w="1446530" h="1220470">
                  <a:moveTo>
                    <a:pt x="8185" y="340357"/>
                  </a:moveTo>
                  <a:lnTo>
                    <a:pt x="1439828" y="340483"/>
                  </a:lnTo>
                  <a:lnTo>
                    <a:pt x="8185" y="340357"/>
                  </a:lnTo>
                  <a:close/>
                </a:path>
                <a:path w="1446530" h="1220470">
                  <a:moveTo>
                    <a:pt x="1446180" y="336673"/>
                  </a:moveTo>
                  <a:lnTo>
                    <a:pt x="1439832" y="336673"/>
                  </a:lnTo>
                  <a:lnTo>
                    <a:pt x="1439828" y="340483"/>
                  </a:lnTo>
                  <a:lnTo>
                    <a:pt x="1446176" y="340483"/>
                  </a:lnTo>
                  <a:lnTo>
                    <a:pt x="1446180" y="336673"/>
                  </a:lnTo>
                  <a:close/>
                </a:path>
                <a:path w="1446530" h="1220470">
                  <a:moveTo>
                    <a:pt x="8193" y="336673"/>
                  </a:moveTo>
                  <a:lnTo>
                    <a:pt x="1835" y="336673"/>
                  </a:lnTo>
                  <a:lnTo>
                    <a:pt x="1827" y="340356"/>
                  </a:lnTo>
                  <a:lnTo>
                    <a:pt x="8185" y="340357"/>
                  </a:lnTo>
                  <a:lnTo>
                    <a:pt x="8193" y="336673"/>
                  </a:lnTo>
                  <a:close/>
                </a:path>
                <a:path w="1446530" h="1220470">
                  <a:moveTo>
                    <a:pt x="1835" y="336546"/>
                  </a:moveTo>
                  <a:lnTo>
                    <a:pt x="1835" y="336673"/>
                  </a:lnTo>
                  <a:lnTo>
                    <a:pt x="1835" y="336546"/>
                  </a:lnTo>
                  <a:close/>
                </a:path>
                <a:path w="1446530" h="1220470">
                  <a:moveTo>
                    <a:pt x="8193" y="336547"/>
                  </a:moveTo>
                  <a:lnTo>
                    <a:pt x="1439832" y="336673"/>
                  </a:lnTo>
                  <a:lnTo>
                    <a:pt x="8193" y="336547"/>
                  </a:lnTo>
                  <a:close/>
                </a:path>
                <a:path w="1446530" h="1220470">
                  <a:moveTo>
                    <a:pt x="1446195" y="321433"/>
                  </a:moveTo>
                  <a:lnTo>
                    <a:pt x="1439848" y="321433"/>
                  </a:lnTo>
                  <a:lnTo>
                    <a:pt x="1439832" y="336673"/>
                  </a:lnTo>
                  <a:lnTo>
                    <a:pt x="1446180" y="336673"/>
                  </a:lnTo>
                  <a:lnTo>
                    <a:pt x="1446195" y="321433"/>
                  </a:lnTo>
                  <a:close/>
                </a:path>
                <a:path w="1446530" h="1220470">
                  <a:moveTo>
                    <a:pt x="8225" y="321433"/>
                  </a:moveTo>
                  <a:lnTo>
                    <a:pt x="1867" y="321433"/>
                  </a:lnTo>
                  <a:lnTo>
                    <a:pt x="1835" y="336546"/>
                  </a:lnTo>
                  <a:lnTo>
                    <a:pt x="8193" y="336547"/>
                  </a:lnTo>
                  <a:lnTo>
                    <a:pt x="8225" y="321433"/>
                  </a:lnTo>
                  <a:close/>
                </a:path>
                <a:path w="1446530" h="1220470">
                  <a:moveTo>
                    <a:pt x="1867" y="321306"/>
                  </a:moveTo>
                  <a:lnTo>
                    <a:pt x="1867" y="321433"/>
                  </a:lnTo>
                  <a:lnTo>
                    <a:pt x="1867" y="321306"/>
                  </a:lnTo>
                  <a:close/>
                </a:path>
                <a:path w="1446530" h="1220470">
                  <a:moveTo>
                    <a:pt x="8225" y="321307"/>
                  </a:moveTo>
                  <a:lnTo>
                    <a:pt x="1439848" y="321433"/>
                  </a:lnTo>
                  <a:lnTo>
                    <a:pt x="8225" y="321307"/>
                  </a:lnTo>
                  <a:close/>
                </a:path>
                <a:path w="1446530" h="1220470">
                  <a:moveTo>
                    <a:pt x="1439854" y="315083"/>
                  </a:moveTo>
                  <a:lnTo>
                    <a:pt x="1439848" y="321433"/>
                  </a:lnTo>
                  <a:lnTo>
                    <a:pt x="1446195" y="321433"/>
                  </a:lnTo>
                  <a:lnTo>
                    <a:pt x="1446202" y="315083"/>
                  </a:lnTo>
                  <a:lnTo>
                    <a:pt x="1439854" y="315083"/>
                  </a:lnTo>
                  <a:close/>
                </a:path>
                <a:path w="1446530" h="1220470">
                  <a:moveTo>
                    <a:pt x="1880" y="314956"/>
                  </a:moveTo>
                  <a:lnTo>
                    <a:pt x="1867" y="321306"/>
                  </a:lnTo>
                  <a:lnTo>
                    <a:pt x="8225" y="321307"/>
                  </a:lnTo>
                  <a:lnTo>
                    <a:pt x="8239" y="314957"/>
                  </a:lnTo>
                  <a:lnTo>
                    <a:pt x="1880" y="314956"/>
                  </a:lnTo>
                  <a:close/>
                </a:path>
                <a:path w="1446530" h="1220470">
                  <a:moveTo>
                    <a:pt x="1446250" y="269363"/>
                  </a:moveTo>
                  <a:lnTo>
                    <a:pt x="1439903" y="269363"/>
                  </a:lnTo>
                  <a:lnTo>
                    <a:pt x="1439854" y="315083"/>
                  </a:lnTo>
                  <a:lnTo>
                    <a:pt x="1446202" y="315083"/>
                  </a:lnTo>
                  <a:lnTo>
                    <a:pt x="1446250" y="269363"/>
                  </a:lnTo>
                  <a:close/>
                </a:path>
                <a:path w="1446530" h="1220470">
                  <a:moveTo>
                    <a:pt x="8335" y="269363"/>
                  </a:moveTo>
                  <a:lnTo>
                    <a:pt x="1975" y="269363"/>
                  </a:lnTo>
                  <a:lnTo>
                    <a:pt x="1880" y="314956"/>
                  </a:lnTo>
                  <a:lnTo>
                    <a:pt x="8239" y="314957"/>
                  </a:lnTo>
                  <a:lnTo>
                    <a:pt x="8257" y="306193"/>
                  </a:lnTo>
                  <a:lnTo>
                    <a:pt x="1439864" y="306193"/>
                  </a:lnTo>
                  <a:lnTo>
                    <a:pt x="8257" y="306066"/>
                  </a:lnTo>
                  <a:lnTo>
                    <a:pt x="8271" y="299843"/>
                  </a:lnTo>
                  <a:lnTo>
                    <a:pt x="1439870" y="299843"/>
                  </a:lnTo>
                  <a:lnTo>
                    <a:pt x="8271" y="299716"/>
                  </a:lnTo>
                  <a:lnTo>
                    <a:pt x="8335" y="269363"/>
                  </a:lnTo>
                  <a:close/>
                </a:path>
                <a:path w="1446530" h="1220470">
                  <a:moveTo>
                    <a:pt x="8161" y="351786"/>
                  </a:moveTo>
                  <a:lnTo>
                    <a:pt x="1803" y="351786"/>
                  </a:lnTo>
                  <a:lnTo>
                    <a:pt x="1785" y="360676"/>
                  </a:lnTo>
                  <a:lnTo>
                    <a:pt x="8142" y="360676"/>
                  </a:lnTo>
                  <a:lnTo>
                    <a:pt x="8161" y="351786"/>
                  </a:lnTo>
                  <a:close/>
                </a:path>
                <a:path w="1446530" h="1220470">
                  <a:moveTo>
                    <a:pt x="1446164" y="351786"/>
                  </a:moveTo>
                  <a:lnTo>
                    <a:pt x="1439816" y="351786"/>
                  </a:lnTo>
                  <a:lnTo>
                    <a:pt x="1439806" y="360676"/>
                  </a:lnTo>
                  <a:lnTo>
                    <a:pt x="1446154" y="360676"/>
                  </a:lnTo>
                  <a:lnTo>
                    <a:pt x="1446164" y="351786"/>
                  </a:lnTo>
                  <a:close/>
                </a:path>
                <a:path w="1446530" h="1220470">
                  <a:moveTo>
                    <a:pt x="8142" y="360676"/>
                  </a:moveTo>
                  <a:lnTo>
                    <a:pt x="1785" y="360676"/>
                  </a:lnTo>
                  <a:lnTo>
                    <a:pt x="1777" y="364486"/>
                  </a:lnTo>
                  <a:lnTo>
                    <a:pt x="8134" y="364486"/>
                  </a:lnTo>
                  <a:lnTo>
                    <a:pt x="8142" y="360676"/>
                  </a:lnTo>
                  <a:close/>
                </a:path>
                <a:path w="1446530" h="1220470">
                  <a:moveTo>
                    <a:pt x="1446154" y="360676"/>
                  </a:moveTo>
                  <a:lnTo>
                    <a:pt x="1439806" y="360676"/>
                  </a:lnTo>
                  <a:lnTo>
                    <a:pt x="1439802" y="364486"/>
                  </a:lnTo>
                  <a:lnTo>
                    <a:pt x="1446150" y="364486"/>
                  </a:lnTo>
                  <a:lnTo>
                    <a:pt x="1446154" y="360676"/>
                  </a:lnTo>
                  <a:close/>
                </a:path>
                <a:path w="1446530" h="1220470">
                  <a:moveTo>
                    <a:pt x="8134" y="364486"/>
                  </a:moveTo>
                  <a:lnTo>
                    <a:pt x="1777" y="364486"/>
                  </a:lnTo>
                  <a:lnTo>
                    <a:pt x="1665" y="417826"/>
                  </a:lnTo>
                  <a:lnTo>
                    <a:pt x="8021" y="417826"/>
                  </a:lnTo>
                  <a:lnTo>
                    <a:pt x="8134" y="364486"/>
                  </a:lnTo>
                  <a:close/>
                </a:path>
                <a:path w="1446530" h="1220470">
                  <a:moveTo>
                    <a:pt x="1446150" y="364486"/>
                  </a:moveTo>
                  <a:lnTo>
                    <a:pt x="1439802" y="364486"/>
                  </a:lnTo>
                  <a:lnTo>
                    <a:pt x="1439746" y="417826"/>
                  </a:lnTo>
                  <a:lnTo>
                    <a:pt x="1446095" y="417826"/>
                  </a:lnTo>
                  <a:lnTo>
                    <a:pt x="1446150" y="364486"/>
                  </a:lnTo>
                  <a:close/>
                </a:path>
                <a:path w="1446530" h="1220470">
                  <a:moveTo>
                    <a:pt x="8021" y="417826"/>
                  </a:moveTo>
                  <a:lnTo>
                    <a:pt x="1665" y="417826"/>
                  </a:lnTo>
                  <a:lnTo>
                    <a:pt x="1287" y="599436"/>
                  </a:lnTo>
                  <a:lnTo>
                    <a:pt x="7638" y="599436"/>
                  </a:lnTo>
                  <a:lnTo>
                    <a:pt x="8021" y="417826"/>
                  </a:lnTo>
                  <a:close/>
                </a:path>
                <a:path w="1446530" h="1220470">
                  <a:moveTo>
                    <a:pt x="1446095" y="417826"/>
                  </a:moveTo>
                  <a:lnTo>
                    <a:pt x="1439746" y="417826"/>
                  </a:lnTo>
                  <a:lnTo>
                    <a:pt x="1439555" y="599436"/>
                  </a:lnTo>
                  <a:lnTo>
                    <a:pt x="1445905" y="599436"/>
                  </a:lnTo>
                  <a:lnTo>
                    <a:pt x="1446095" y="417826"/>
                  </a:lnTo>
                  <a:close/>
                </a:path>
                <a:path w="1446530" h="1220470">
                  <a:moveTo>
                    <a:pt x="7638" y="599436"/>
                  </a:moveTo>
                  <a:lnTo>
                    <a:pt x="1287" y="599436"/>
                  </a:lnTo>
                  <a:lnTo>
                    <a:pt x="1017" y="728976"/>
                  </a:lnTo>
                  <a:lnTo>
                    <a:pt x="7365" y="728976"/>
                  </a:lnTo>
                  <a:lnTo>
                    <a:pt x="7638" y="599436"/>
                  </a:lnTo>
                  <a:close/>
                </a:path>
                <a:path w="1446530" h="1220470">
                  <a:moveTo>
                    <a:pt x="1445905" y="599436"/>
                  </a:moveTo>
                  <a:lnTo>
                    <a:pt x="1439555" y="599436"/>
                  </a:lnTo>
                  <a:lnTo>
                    <a:pt x="1439418" y="728976"/>
                  </a:lnTo>
                  <a:lnTo>
                    <a:pt x="1445770" y="728976"/>
                  </a:lnTo>
                  <a:lnTo>
                    <a:pt x="1445905" y="599436"/>
                  </a:lnTo>
                  <a:close/>
                </a:path>
                <a:path w="1446530" h="1220470">
                  <a:moveTo>
                    <a:pt x="7365" y="728976"/>
                  </a:moveTo>
                  <a:lnTo>
                    <a:pt x="1017" y="728976"/>
                  </a:lnTo>
                  <a:lnTo>
                    <a:pt x="897" y="786126"/>
                  </a:lnTo>
                  <a:lnTo>
                    <a:pt x="7244" y="786126"/>
                  </a:lnTo>
                  <a:lnTo>
                    <a:pt x="7365" y="728976"/>
                  </a:lnTo>
                  <a:close/>
                </a:path>
                <a:path w="1446530" h="1220470">
                  <a:moveTo>
                    <a:pt x="1445770" y="728976"/>
                  </a:moveTo>
                  <a:lnTo>
                    <a:pt x="1439418" y="728976"/>
                  </a:lnTo>
                  <a:lnTo>
                    <a:pt x="1439358" y="786126"/>
                  </a:lnTo>
                  <a:lnTo>
                    <a:pt x="1445710" y="786126"/>
                  </a:lnTo>
                  <a:lnTo>
                    <a:pt x="1445770" y="728976"/>
                  </a:lnTo>
                  <a:close/>
                </a:path>
                <a:path w="1446530" h="1220470">
                  <a:moveTo>
                    <a:pt x="7244" y="786126"/>
                  </a:moveTo>
                  <a:lnTo>
                    <a:pt x="897" y="786126"/>
                  </a:lnTo>
                  <a:lnTo>
                    <a:pt x="836" y="815336"/>
                  </a:lnTo>
                  <a:lnTo>
                    <a:pt x="7183" y="815336"/>
                  </a:lnTo>
                  <a:lnTo>
                    <a:pt x="7244" y="786126"/>
                  </a:lnTo>
                  <a:close/>
                </a:path>
                <a:path w="1446530" h="1220470">
                  <a:moveTo>
                    <a:pt x="1445710" y="786126"/>
                  </a:moveTo>
                  <a:lnTo>
                    <a:pt x="1439358" y="786126"/>
                  </a:lnTo>
                  <a:lnTo>
                    <a:pt x="1439327" y="815336"/>
                  </a:lnTo>
                  <a:lnTo>
                    <a:pt x="1445680" y="815336"/>
                  </a:lnTo>
                  <a:lnTo>
                    <a:pt x="1445710" y="786126"/>
                  </a:lnTo>
                  <a:close/>
                </a:path>
                <a:path w="1446530" h="1220470">
                  <a:moveTo>
                    <a:pt x="7183" y="815336"/>
                  </a:moveTo>
                  <a:lnTo>
                    <a:pt x="836" y="815336"/>
                  </a:lnTo>
                  <a:lnTo>
                    <a:pt x="818" y="824226"/>
                  </a:lnTo>
                  <a:lnTo>
                    <a:pt x="7164" y="824226"/>
                  </a:lnTo>
                  <a:lnTo>
                    <a:pt x="7183" y="815336"/>
                  </a:lnTo>
                  <a:close/>
                </a:path>
                <a:path w="1446530" h="1220470">
                  <a:moveTo>
                    <a:pt x="1445680" y="815336"/>
                  </a:moveTo>
                  <a:lnTo>
                    <a:pt x="1439327" y="815336"/>
                  </a:lnTo>
                  <a:lnTo>
                    <a:pt x="1439318" y="824226"/>
                  </a:lnTo>
                  <a:lnTo>
                    <a:pt x="1445670" y="824226"/>
                  </a:lnTo>
                  <a:lnTo>
                    <a:pt x="1445680" y="815336"/>
                  </a:lnTo>
                  <a:close/>
                </a:path>
                <a:path w="1446530" h="1220470">
                  <a:moveTo>
                    <a:pt x="7164" y="824226"/>
                  </a:moveTo>
                  <a:lnTo>
                    <a:pt x="818" y="824226"/>
                  </a:lnTo>
                  <a:lnTo>
                    <a:pt x="725" y="868676"/>
                  </a:lnTo>
                  <a:lnTo>
                    <a:pt x="7070" y="868676"/>
                  </a:lnTo>
                  <a:lnTo>
                    <a:pt x="7164" y="824226"/>
                  </a:lnTo>
                  <a:close/>
                </a:path>
                <a:path w="1446530" h="1220470">
                  <a:moveTo>
                    <a:pt x="1445670" y="824226"/>
                  </a:moveTo>
                  <a:lnTo>
                    <a:pt x="1439318" y="824226"/>
                  </a:lnTo>
                  <a:lnTo>
                    <a:pt x="1439271" y="868676"/>
                  </a:lnTo>
                  <a:lnTo>
                    <a:pt x="1445624" y="868676"/>
                  </a:lnTo>
                  <a:lnTo>
                    <a:pt x="1445670" y="824226"/>
                  </a:lnTo>
                  <a:close/>
                </a:path>
                <a:path w="1446530" h="1220470">
                  <a:moveTo>
                    <a:pt x="6926" y="937383"/>
                  </a:moveTo>
                  <a:lnTo>
                    <a:pt x="582" y="937383"/>
                  </a:lnTo>
                  <a:lnTo>
                    <a:pt x="545" y="955036"/>
                  </a:lnTo>
                  <a:lnTo>
                    <a:pt x="6888" y="955036"/>
                  </a:lnTo>
                  <a:lnTo>
                    <a:pt x="6926" y="937383"/>
                  </a:lnTo>
                  <a:close/>
                </a:path>
                <a:path w="1446530" h="1220470">
                  <a:moveTo>
                    <a:pt x="1445552" y="937383"/>
                  </a:moveTo>
                  <a:lnTo>
                    <a:pt x="1439199" y="937383"/>
                  </a:lnTo>
                  <a:lnTo>
                    <a:pt x="1439180" y="955036"/>
                  </a:lnTo>
                  <a:lnTo>
                    <a:pt x="1445534" y="955036"/>
                  </a:lnTo>
                  <a:lnTo>
                    <a:pt x="1445552" y="937383"/>
                  </a:lnTo>
                  <a:close/>
                </a:path>
                <a:path w="1446530" h="1220470">
                  <a:moveTo>
                    <a:pt x="1439183" y="952496"/>
                  </a:moveTo>
                  <a:lnTo>
                    <a:pt x="6893" y="952623"/>
                  </a:lnTo>
                  <a:lnTo>
                    <a:pt x="1439182" y="952623"/>
                  </a:lnTo>
                  <a:lnTo>
                    <a:pt x="1439183" y="952496"/>
                  </a:lnTo>
                  <a:close/>
                </a:path>
                <a:path w="1446530" h="1220470">
                  <a:moveTo>
                    <a:pt x="1439192" y="943606"/>
                  </a:moveTo>
                  <a:lnTo>
                    <a:pt x="6912" y="943733"/>
                  </a:lnTo>
                  <a:lnTo>
                    <a:pt x="1439192" y="943733"/>
                  </a:lnTo>
                  <a:lnTo>
                    <a:pt x="1439192" y="943606"/>
                  </a:lnTo>
                  <a:close/>
                </a:path>
                <a:path w="1446530" h="1220470">
                  <a:moveTo>
                    <a:pt x="6934" y="933573"/>
                  </a:moveTo>
                  <a:lnTo>
                    <a:pt x="590" y="933573"/>
                  </a:lnTo>
                  <a:lnTo>
                    <a:pt x="582" y="937383"/>
                  </a:lnTo>
                  <a:lnTo>
                    <a:pt x="6926" y="937383"/>
                  </a:lnTo>
                  <a:lnTo>
                    <a:pt x="6934" y="933573"/>
                  </a:lnTo>
                  <a:close/>
                </a:path>
                <a:path w="1446530" h="1220470">
                  <a:moveTo>
                    <a:pt x="1439199" y="937257"/>
                  </a:moveTo>
                  <a:lnTo>
                    <a:pt x="6926" y="937383"/>
                  </a:lnTo>
                  <a:lnTo>
                    <a:pt x="1439199" y="937383"/>
                  </a:lnTo>
                  <a:close/>
                </a:path>
                <a:path w="1446530" h="1220470">
                  <a:moveTo>
                    <a:pt x="1445556" y="933573"/>
                  </a:moveTo>
                  <a:lnTo>
                    <a:pt x="1439203" y="933573"/>
                  </a:lnTo>
                  <a:lnTo>
                    <a:pt x="1439199" y="937257"/>
                  </a:lnTo>
                  <a:lnTo>
                    <a:pt x="1445552" y="937256"/>
                  </a:lnTo>
                  <a:lnTo>
                    <a:pt x="1445556" y="933573"/>
                  </a:lnTo>
                  <a:close/>
                </a:path>
                <a:path w="1446530" h="1220470">
                  <a:moveTo>
                    <a:pt x="6939" y="931033"/>
                  </a:moveTo>
                  <a:lnTo>
                    <a:pt x="595" y="931033"/>
                  </a:lnTo>
                  <a:lnTo>
                    <a:pt x="590" y="933573"/>
                  </a:lnTo>
                  <a:lnTo>
                    <a:pt x="6934" y="933573"/>
                  </a:lnTo>
                  <a:lnTo>
                    <a:pt x="6939" y="931033"/>
                  </a:lnTo>
                  <a:close/>
                </a:path>
                <a:path w="1446530" h="1220470">
                  <a:moveTo>
                    <a:pt x="1439203" y="933447"/>
                  </a:moveTo>
                  <a:lnTo>
                    <a:pt x="6934" y="933573"/>
                  </a:lnTo>
                  <a:lnTo>
                    <a:pt x="1439203" y="933573"/>
                  </a:lnTo>
                  <a:close/>
                </a:path>
                <a:path w="1446530" h="1220470">
                  <a:moveTo>
                    <a:pt x="1445559" y="931033"/>
                  </a:moveTo>
                  <a:lnTo>
                    <a:pt x="1439205" y="931033"/>
                  </a:lnTo>
                  <a:lnTo>
                    <a:pt x="1439203" y="933447"/>
                  </a:lnTo>
                  <a:lnTo>
                    <a:pt x="1445556" y="933446"/>
                  </a:lnTo>
                  <a:lnTo>
                    <a:pt x="1445559" y="931033"/>
                  </a:lnTo>
                  <a:close/>
                </a:path>
                <a:path w="1446530" h="1220470">
                  <a:moveTo>
                    <a:pt x="6974" y="914523"/>
                  </a:moveTo>
                  <a:lnTo>
                    <a:pt x="630" y="914523"/>
                  </a:lnTo>
                  <a:lnTo>
                    <a:pt x="595" y="931033"/>
                  </a:lnTo>
                  <a:lnTo>
                    <a:pt x="6939" y="931033"/>
                  </a:lnTo>
                  <a:lnTo>
                    <a:pt x="6974" y="914523"/>
                  </a:lnTo>
                  <a:close/>
                </a:path>
                <a:path w="1446530" h="1220470">
                  <a:moveTo>
                    <a:pt x="1439205" y="930907"/>
                  </a:moveTo>
                  <a:lnTo>
                    <a:pt x="6939" y="931033"/>
                  </a:lnTo>
                  <a:lnTo>
                    <a:pt x="1439205" y="931033"/>
                  </a:lnTo>
                  <a:close/>
                </a:path>
                <a:path w="1446530" h="1220470">
                  <a:moveTo>
                    <a:pt x="1445576" y="914523"/>
                  </a:moveTo>
                  <a:lnTo>
                    <a:pt x="1439223" y="914523"/>
                  </a:lnTo>
                  <a:lnTo>
                    <a:pt x="1439212" y="924556"/>
                  </a:lnTo>
                  <a:lnTo>
                    <a:pt x="6952" y="924683"/>
                  </a:lnTo>
                  <a:lnTo>
                    <a:pt x="1439212" y="924683"/>
                  </a:lnTo>
                  <a:lnTo>
                    <a:pt x="1439205" y="930907"/>
                  </a:lnTo>
                  <a:lnTo>
                    <a:pt x="1445559" y="930906"/>
                  </a:lnTo>
                  <a:lnTo>
                    <a:pt x="1445576" y="914523"/>
                  </a:lnTo>
                  <a:close/>
                </a:path>
                <a:path w="1446530" h="1220470">
                  <a:moveTo>
                    <a:pt x="1439216" y="920873"/>
                  </a:moveTo>
                  <a:close/>
                </a:path>
                <a:path w="1446530" h="1220470">
                  <a:moveTo>
                    <a:pt x="7001" y="901823"/>
                  </a:moveTo>
                  <a:lnTo>
                    <a:pt x="656" y="901823"/>
                  </a:lnTo>
                  <a:lnTo>
                    <a:pt x="630" y="914523"/>
                  </a:lnTo>
                  <a:lnTo>
                    <a:pt x="6974" y="914523"/>
                  </a:lnTo>
                  <a:lnTo>
                    <a:pt x="6987" y="908173"/>
                  </a:lnTo>
                  <a:lnTo>
                    <a:pt x="1445583" y="908173"/>
                  </a:lnTo>
                  <a:lnTo>
                    <a:pt x="1445583" y="908046"/>
                  </a:lnTo>
                  <a:lnTo>
                    <a:pt x="6987" y="908046"/>
                  </a:lnTo>
                  <a:lnTo>
                    <a:pt x="7001" y="901823"/>
                  </a:lnTo>
                  <a:close/>
                </a:path>
                <a:path w="1446530" h="1220470">
                  <a:moveTo>
                    <a:pt x="1439223" y="914397"/>
                  </a:moveTo>
                  <a:lnTo>
                    <a:pt x="6974" y="914523"/>
                  </a:lnTo>
                  <a:lnTo>
                    <a:pt x="1439223" y="914523"/>
                  </a:lnTo>
                  <a:close/>
                </a:path>
                <a:path w="1446530" h="1220470">
                  <a:moveTo>
                    <a:pt x="1445583" y="908173"/>
                  </a:moveTo>
                  <a:lnTo>
                    <a:pt x="1439229" y="908173"/>
                  </a:lnTo>
                  <a:lnTo>
                    <a:pt x="1439223" y="914397"/>
                  </a:lnTo>
                  <a:lnTo>
                    <a:pt x="1445576" y="914396"/>
                  </a:lnTo>
                  <a:lnTo>
                    <a:pt x="1445583" y="908173"/>
                  </a:lnTo>
                  <a:close/>
                </a:path>
                <a:path w="1446530" h="1220470">
                  <a:moveTo>
                    <a:pt x="1445589" y="901823"/>
                  </a:moveTo>
                  <a:lnTo>
                    <a:pt x="1439236" y="901823"/>
                  </a:lnTo>
                  <a:lnTo>
                    <a:pt x="1439229" y="908046"/>
                  </a:lnTo>
                  <a:lnTo>
                    <a:pt x="1445583" y="908046"/>
                  </a:lnTo>
                  <a:lnTo>
                    <a:pt x="1445589" y="901823"/>
                  </a:lnTo>
                  <a:close/>
                </a:path>
                <a:path w="1446530" h="1220470">
                  <a:moveTo>
                    <a:pt x="7025" y="890393"/>
                  </a:moveTo>
                  <a:lnTo>
                    <a:pt x="680" y="890393"/>
                  </a:lnTo>
                  <a:lnTo>
                    <a:pt x="656" y="901823"/>
                  </a:lnTo>
                  <a:lnTo>
                    <a:pt x="7001" y="901823"/>
                  </a:lnTo>
                  <a:lnTo>
                    <a:pt x="7025" y="890393"/>
                  </a:lnTo>
                  <a:close/>
                </a:path>
                <a:path w="1446530" h="1220470">
                  <a:moveTo>
                    <a:pt x="1439236" y="901697"/>
                  </a:moveTo>
                  <a:lnTo>
                    <a:pt x="7001" y="901823"/>
                  </a:lnTo>
                  <a:lnTo>
                    <a:pt x="1439236" y="901823"/>
                  </a:lnTo>
                  <a:close/>
                </a:path>
                <a:path w="1446530" h="1220470">
                  <a:moveTo>
                    <a:pt x="1445601" y="890393"/>
                  </a:moveTo>
                  <a:lnTo>
                    <a:pt x="1439248" y="890393"/>
                  </a:lnTo>
                  <a:lnTo>
                    <a:pt x="1439236" y="901697"/>
                  </a:lnTo>
                  <a:lnTo>
                    <a:pt x="1445590" y="901696"/>
                  </a:lnTo>
                  <a:lnTo>
                    <a:pt x="1445601" y="890393"/>
                  </a:lnTo>
                  <a:close/>
                </a:path>
                <a:path w="1446530" h="1220470">
                  <a:moveTo>
                    <a:pt x="7070" y="868803"/>
                  </a:moveTo>
                  <a:lnTo>
                    <a:pt x="725" y="868803"/>
                  </a:lnTo>
                  <a:lnTo>
                    <a:pt x="680" y="890393"/>
                  </a:lnTo>
                  <a:lnTo>
                    <a:pt x="7025" y="890393"/>
                  </a:lnTo>
                  <a:lnTo>
                    <a:pt x="7070" y="868803"/>
                  </a:lnTo>
                  <a:close/>
                </a:path>
                <a:path w="1446530" h="1220470">
                  <a:moveTo>
                    <a:pt x="1439248" y="890267"/>
                  </a:moveTo>
                  <a:lnTo>
                    <a:pt x="7025" y="890393"/>
                  </a:lnTo>
                  <a:lnTo>
                    <a:pt x="1439248" y="890393"/>
                  </a:lnTo>
                  <a:close/>
                </a:path>
                <a:path w="1446530" h="1220470">
                  <a:moveTo>
                    <a:pt x="1445624" y="868803"/>
                  </a:moveTo>
                  <a:lnTo>
                    <a:pt x="1439271" y="868803"/>
                  </a:lnTo>
                  <a:lnTo>
                    <a:pt x="1439248" y="890267"/>
                  </a:lnTo>
                  <a:lnTo>
                    <a:pt x="1445602" y="890266"/>
                  </a:lnTo>
                  <a:lnTo>
                    <a:pt x="1445624" y="868803"/>
                  </a:lnTo>
                  <a:close/>
                </a:path>
                <a:path w="1446530" h="1220470">
                  <a:moveTo>
                    <a:pt x="1445260" y="1217926"/>
                  </a:moveTo>
                  <a:lnTo>
                    <a:pt x="1267" y="1217926"/>
                  </a:lnTo>
                  <a:lnTo>
                    <a:pt x="1445257" y="1220466"/>
                  </a:lnTo>
                  <a:lnTo>
                    <a:pt x="1445260" y="1217926"/>
                  </a:lnTo>
                  <a:close/>
                </a:path>
                <a:path w="1446530" h="1220470">
                  <a:moveTo>
                    <a:pt x="6347" y="1211576"/>
                  </a:moveTo>
                  <a:lnTo>
                    <a:pt x="10" y="1211576"/>
                  </a:lnTo>
                  <a:lnTo>
                    <a:pt x="0" y="1216656"/>
                  </a:lnTo>
                  <a:lnTo>
                    <a:pt x="1445261" y="1216656"/>
                  </a:lnTo>
                  <a:lnTo>
                    <a:pt x="1445263" y="1214116"/>
                  </a:lnTo>
                  <a:lnTo>
                    <a:pt x="6347" y="1211576"/>
                  </a:lnTo>
                  <a:close/>
                </a:path>
                <a:path w="1446530" h="1220470">
                  <a:moveTo>
                    <a:pt x="1445266" y="1211576"/>
                  </a:moveTo>
                  <a:lnTo>
                    <a:pt x="1438910" y="1211576"/>
                  </a:lnTo>
                  <a:lnTo>
                    <a:pt x="1438907" y="1214116"/>
                  </a:lnTo>
                  <a:lnTo>
                    <a:pt x="1445263" y="1214116"/>
                  </a:lnTo>
                  <a:lnTo>
                    <a:pt x="1445266" y="1211576"/>
                  </a:lnTo>
                  <a:close/>
                </a:path>
                <a:path w="1446530" h="1220470">
                  <a:moveTo>
                    <a:pt x="6360" y="1205226"/>
                  </a:moveTo>
                  <a:lnTo>
                    <a:pt x="23" y="1205226"/>
                  </a:lnTo>
                  <a:lnTo>
                    <a:pt x="13" y="1210306"/>
                  </a:lnTo>
                  <a:lnTo>
                    <a:pt x="6350" y="1210306"/>
                  </a:lnTo>
                  <a:lnTo>
                    <a:pt x="6360" y="1205226"/>
                  </a:lnTo>
                  <a:close/>
                </a:path>
                <a:path w="1446530" h="1220470">
                  <a:moveTo>
                    <a:pt x="1445273" y="1205226"/>
                  </a:moveTo>
                  <a:lnTo>
                    <a:pt x="1438916" y="1205226"/>
                  </a:lnTo>
                  <a:lnTo>
                    <a:pt x="1438911" y="1210306"/>
                  </a:lnTo>
                  <a:lnTo>
                    <a:pt x="1445267" y="1210306"/>
                  </a:lnTo>
                  <a:lnTo>
                    <a:pt x="1445273" y="1205226"/>
                  </a:lnTo>
                  <a:close/>
                </a:path>
                <a:path w="1446530" h="1220470">
                  <a:moveTo>
                    <a:pt x="6374" y="1198876"/>
                  </a:moveTo>
                  <a:lnTo>
                    <a:pt x="37" y="1198876"/>
                  </a:lnTo>
                  <a:lnTo>
                    <a:pt x="26" y="1203956"/>
                  </a:lnTo>
                  <a:lnTo>
                    <a:pt x="6363" y="1203956"/>
                  </a:lnTo>
                  <a:lnTo>
                    <a:pt x="6374" y="1198876"/>
                  </a:lnTo>
                  <a:close/>
                </a:path>
                <a:path w="1446530" h="1220470">
                  <a:moveTo>
                    <a:pt x="1445279" y="1198876"/>
                  </a:moveTo>
                  <a:lnTo>
                    <a:pt x="1438923" y="1198876"/>
                  </a:lnTo>
                  <a:lnTo>
                    <a:pt x="1438918" y="1203956"/>
                  </a:lnTo>
                  <a:lnTo>
                    <a:pt x="1445274" y="1203956"/>
                  </a:lnTo>
                  <a:lnTo>
                    <a:pt x="1445279" y="1198876"/>
                  </a:lnTo>
                  <a:close/>
                </a:path>
                <a:path w="1446530" h="1220470">
                  <a:moveTo>
                    <a:pt x="6387" y="1192526"/>
                  </a:moveTo>
                  <a:lnTo>
                    <a:pt x="50" y="1192526"/>
                  </a:lnTo>
                  <a:lnTo>
                    <a:pt x="39" y="1197606"/>
                  </a:lnTo>
                  <a:lnTo>
                    <a:pt x="6376" y="1197606"/>
                  </a:lnTo>
                  <a:lnTo>
                    <a:pt x="6387" y="1192526"/>
                  </a:lnTo>
                  <a:close/>
                </a:path>
                <a:path w="1446530" h="1220470">
                  <a:moveTo>
                    <a:pt x="1445286" y="1192526"/>
                  </a:moveTo>
                  <a:lnTo>
                    <a:pt x="1438930" y="1192526"/>
                  </a:lnTo>
                  <a:lnTo>
                    <a:pt x="1438924" y="1197606"/>
                  </a:lnTo>
                  <a:lnTo>
                    <a:pt x="1445281" y="1197606"/>
                  </a:lnTo>
                  <a:lnTo>
                    <a:pt x="1445286" y="1192526"/>
                  </a:lnTo>
                  <a:close/>
                </a:path>
                <a:path w="1446530" h="1220470">
                  <a:moveTo>
                    <a:pt x="6400" y="1186176"/>
                  </a:moveTo>
                  <a:lnTo>
                    <a:pt x="63" y="1186176"/>
                  </a:lnTo>
                  <a:lnTo>
                    <a:pt x="52" y="1191256"/>
                  </a:lnTo>
                  <a:lnTo>
                    <a:pt x="6390" y="1191256"/>
                  </a:lnTo>
                  <a:lnTo>
                    <a:pt x="6400" y="1186176"/>
                  </a:lnTo>
                  <a:close/>
                </a:path>
                <a:path w="1446530" h="1220470">
                  <a:moveTo>
                    <a:pt x="1445293" y="1186176"/>
                  </a:moveTo>
                  <a:lnTo>
                    <a:pt x="1438936" y="1186176"/>
                  </a:lnTo>
                  <a:lnTo>
                    <a:pt x="1438931" y="1191256"/>
                  </a:lnTo>
                  <a:lnTo>
                    <a:pt x="1445287" y="1191256"/>
                  </a:lnTo>
                  <a:lnTo>
                    <a:pt x="1445293" y="1186176"/>
                  </a:lnTo>
                  <a:close/>
                </a:path>
                <a:path w="1446530" h="1220470">
                  <a:moveTo>
                    <a:pt x="6414" y="1179826"/>
                  </a:moveTo>
                  <a:lnTo>
                    <a:pt x="76" y="1179826"/>
                  </a:lnTo>
                  <a:lnTo>
                    <a:pt x="66" y="1184906"/>
                  </a:lnTo>
                  <a:lnTo>
                    <a:pt x="6403" y="1184906"/>
                  </a:lnTo>
                  <a:lnTo>
                    <a:pt x="6414" y="1179826"/>
                  </a:lnTo>
                  <a:close/>
                </a:path>
                <a:path w="1446530" h="1220470">
                  <a:moveTo>
                    <a:pt x="1445299" y="1179826"/>
                  </a:moveTo>
                  <a:lnTo>
                    <a:pt x="1438943" y="1179826"/>
                  </a:lnTo>
                  <a:lnTo>
                    <a:pt x="1438938" y="1184906"/>
                  </a:lnTo>
                  <a:lnTo>
                    <a:pt x="1445294" y="1184906"/>
                  </a:lnTo>
                  <a:lnTo>
                    <a:pt x="1445299" y="1179826"/>
                  </a:lnTo>
                  <a:close/>
                </a:path>
                <a:path w="1446530" h="1220470">
                  <a:moveTo>
                    <a:pt x="6427" y="1173476"/>
                  </a:moveTo>
                  <a:lnTo>
                    <a:pt x="90" y="1173476"/>
                  </a:lnTo>
                  <a:lnTo>
                    <a:pt x="79" y="1178556"/>
                  </a:lnTo>
                  <a:lnTo>
                    <a:pt x="6417" y="1178556"/>
                  </a:lnTo>
                  <a:lnTo>
                    <a:pt x="6427" y="1173476"/>
                  </a:lnTo>
                  <a:close/>
                </a:path>
                <a:path w="1446530" h="1220470">
                  <a:moveTo>
                    <a:pt x="1445306" y="1173476"/>
                  </a:moveTo>
                  <a:lnTo>
                    <a:pt x="1438950" y="1173476"/>
                  </a:lnTo>
                  <a:lnTo>
                    <a:pt x="1438944" y="1178556"/>
                  </a:lnTo>
                  <a:lnTo>
                    <a:pt x="1445301" y="1178556"/>
                  </a:lnTo>
                  <a:lnTo>
                    <a:pt x="1445306" y="1173476"/>
                  </a:lnTo>
                  <a:close/>
                </a:path>
                <a:path w="1446530" h="1220470">
                  <a:moveTo>
                    <a:pt x="6441" y="1167126"/>
                  </a:moveTo>
                  <a:lnTo>
                    <a:pt x="103" y="1167126"/>
                  </a:lnTo>
                  <a:lnTo>
                    <a:pt x="92" y="1172206"/>
                  </a:lnTo>
                  <a:lnTo>
                    <a:pt x="6430" y="1172206"/>
                  </a:lnTo>
                  <a:lnTo>
                    <a:pt x="6441" y="1167126"/>
                  </a:lnTo>
                  <a:close/>
                </a:path>
                <a:path w="1446530" h="1220470">
                  <a:moveTo>
                    <a:pt x="1445313" y="1167126"/>
                  </a:moveTo>
                  <a:lnTo>
                    <a:pt x="1438956" y="1167126"/>
                  </a:lnTo>
                  <a:lnTo>
                    <a:pt x="1438951" y="1172206"/>
                  </a:lnTo>
                  <a:lnTo>
                    <a:pt x="1445307" y="1172206"/>
                  </a:lnTo>
                  <a:lnTo>
                    <a:pt x="1445313" y="1167126"/>
                  </a:lnTo>
                  <a:close/>
                </a:path>
                <a:path w="1446530" h="1220470">
                  <a:moveTo>
                    <a:pt x="6454" y="1160776"/>
                  </a:moveTo>
                  <a:lnTo>
                    <a:pt x="116" y="1160776"/>
                  </a:lnTo>
                  <a:lnTo>
                    <a:pt x="105" y="1165856"/>
                  </a:lnTo>
                  <a:lnTo>
                    <a:pt x="6443" y="1165856"/>
                  </a:lnTo>
                  <a:lnTo>
                    <a:pt x="6454" y="1160776"/>
                  </a:lnTo>
                  <a:close/>
                </a:path>
                <a:path w="1446530" h="1220470">
                  <a:moveTo>
                    <a:pt x="1445319" y="1160776"/>
                  </a:moveTo>
                  <a:lnTo>
                    <a:pt x="1438963" y="1160776"/>
                  </a:lnTo>
                  <a:lnTo>
                    <a:pt x="1438958" y="1165856"/>
                  </a:lnTo>
                  <a:lnTo>
                    <a:pt x="1445314" y="1165856"/>
                  </a:lnTo>
                  <a:lnTo>
                    <a:pt x="1445319" y="1160776"/>
                  </a:lnTo>
                  <a:close/>
                </a:path>
                <a:path w="1446530" h="1220470">
                  <a:moveTo>
                    <a:pt x="6467" y="1154426"/>
                  </a:moveTo>
                  <a:lnTo>
                    <a:pt x="129" y="1154426"/>
                  </a:lnTo>
                  <a:lnTo>
                    <a:pt x="119" y="1159506"/>
                  </a:lnTo>
                  <a:lnTo>
                    <a:pt x="6457" y="1159506"/>
                  </a:lnTo>
                  <a:lnTo>
                    <a:pt x="6467" y="1154426"/>
                  </a:lnTo>
                  <a:close/>
                </a:path>
                <a:path w="1446530" h="1220470">
                  <a:moveTo>
                    <a:pt x="1445326" y="1154426"/>
                  </a:moveTo>
                  <a:lnTo>
                    <a:pt x="1438970" y="1154426"/>
                  </a:lnTo>
                  <a:lnTo>
                    <a:pt x="1438964" y="1159506"/>
                  </a:lnTo>
                  <a:lnTo>
                    <a:pt x="1445320" y="1159506"/>
                  </a:lnTo>
                  <a:lnTo>
                    <a:pt x="1445326" y="1154426"/>
                  </a:lnTo>
                  <a:close/>
                </a:path>
                <a:path w="1446530" h="1220470">
                  <a:moveTo>
                    <a:pt x="6481" y="1148076"/>
                  </a:moveTo>
                  <a:lnTo>
                    <a:pt x="143" y="1148076"/>
                  </a:lnTo>
                  <a:lnTo>
                    <a:pt x="132" y="1153156"/>
                  </a:lnTo>
                  <a:lnTo>
                    <a:pt x="6470" y="1153156"/>
                  </a:lnTo>
                  <a:lnTo>
                    <a:pt x="6481" y="1148076"/>
                  </a:lnTo>
                  <a:close/>
                </a:path>
                <a:path w="1446530" h="1220470">
                  <a:moveTo>
                    <a:pt x="1445332" y="1148076"/>
                  </a:moveTo>
                  <a:lnTo>
                    <a:pt x="1438976" y="1148076"/>
                  </a:lnTo>
                  <a:lnTo>
                    <a:pt x="1438971" y="1153156"/>
                  </a:lnTo>
                  <a:lnTo>
                    <a:pt x="1445327" y="1153156"/>
                  </a:lnTo>
                  <a:lnTo>
                    <a:pt x="1445332" y="1148076"/>
                  </a:lnTo>
                  <a:close/>
                </a:path>
                <a:path w="1446530" h="1220470">
                  <a:moveTo>
                    <a:pt x="6494" y="1141726"/>
                  </a:moveTo>
                  <a:lnTo>
                    <a:pt x="156" y="1141726"/>
                  </a:lnTo>
                  <a:lnTo>
                    <a:pt x="145" y="1146806"/>
                  </a:lnTo>
                  <a:lnTo>
                    <a:pt x="6483" y="1146806"/>
                  </a:lnTo>
                  <a:lnTo>
                    <a:pt x="6494" y="1141726"/>
                  </a:lnTo>
                  <a:close/>
                </a:path>
                <a:path w="1446530" h="1220470">
                  <a:moveTo>
                    <a:pt x="1445339" y="1141726"/>
                  </a:moveTo>
                  <a:lnTo>
                    <a:pt x="1438983" y="1141726"/>
                  </a:lnTo>
                  <a:lnTo>
                    <a:pt x="1438978" y="1146806"/>
                  </a:lnTo>
                  <a:lnTo>
                    <a:pt x="1445334" y="1146806"/>
                  </a:lnTo>
                  <a:lnTo>
                    <a:pt x="1445339" y="1141726"/>
                  </a:lnTo>
                  <a:close/>
                </a:path>
                <a:path w="1446530" h="1220470">
                  <a:moveTo>
                    <a:pt x="6508" y="1135376"/>
                  </a:moveTo>
                  <a:lnTo>
                    <a:pt x="169" y="1135376"/>
                  </a:lnTo>
                  <a:lnTo>
                    <a:pt x="158" y="1140456"/>
                  </a:lnTo>
                  <a:lnTo>
                    <a:pt x="6497" y="1140456"/>
                  </a:lnTo>
                  <a:lnTo>
                    <a:pt x="6508" y="1135376"/>
                  </a:lnTo>
                  <a:close/>
                </a:path>
                <a:path w="1446530" h="1220470">
                  <a:moveTo>
                    <a:pt x="1445346" y="1135376"/>
                  </a:moveTo>
                  <a:lnTo>
                    <a:pt x="1438990" y="1135376"/>
                  </a:lnTo>
                  <a:lnTo>
                    <a:pt x="1438984" y="1140456"/>
                  </a:lnTo>
                  <a:lnTo>
                    <a:pt x="1445340" y="1140456"/>
                  </a:lnTo>
                  <a:lnTo>
                    <a:pt x="1445346" y="1135376"/>
                  </a:lnTo>
                  <a:close/>
                </a:path>
                <a:path w="1446530" h="1220470">
                  <a:moveTo>
                    <a:pt x="6521" y="1129026"/>
                  </a:moveTo>
                  <a:lnTo>
                    <a:pt x="182" y="1129026"/>
                  </a:lnTo>
                  <a:lnTo>
                    <a:pt x="172" y="1134106"/>
                  </a:lnTo>
                  <a:lnTo>
                    <a:pt x="6510" y="1134106"/>
                  </a:lnTo>
                  <a:lnTo>
                    <a:pt x="6521" y="1129026"/>
                  </a:lnTo>
                  <a:close/>
                </a:path>
                <a:path w="1446530" h="1220470">
                  <a:moveTo>
                    <a:pt x="1445352" y="1129026"/>
                  </a:moveTo>
                  <a:lnTo>
                    <a:pt x="1438997" y="1129026"/>
                  </a:lnTo>
                  <a:lnTo>
                    <a:pt x="1438991" y="1134106"/>
                  </a:lnTo>
                  <a:lnTo>
                    <a:pt x="1445347" y="1134106"/>
                  </a:lnTo>
                  <a:lnTo>
                    <a:pt x="1445352" y="1129026"/>
                  </a:lnTo>
                  <a:close/>
                </a:path>
                <a:path w="1446530" h="1220470">
                  <a:moveTo>
                    <a:pt x="6534" y="1122676"/>
                  </a:moveTo>
                  <a:lnTo>
                    <a:pt x="195" y="1122676"/>
                  </a:lnTo>
                  <a:lnTo>
                    <a:pt x="185" y="1127756"/>
                  </a:lnTo>
                  <a:lnTo>
                    <a:pt x="6524" y="1127756"/>
                  </a:lnTo>
                  <a:lnTo>
                    <a:pt x="6534" y="1122676"/>
                  </a:lnTo>
                  <a:close/>
                </a:path>
                <a:path w="1446530" h="1220470">
                  <a:moveTo>
                    <a:pt x="1445359" y="1122676"/>
                  </a:moveTo>
                  <a:lnTo>
                    <a:pt x="1439003" y="1122676"/>
                  </a:lnTo>
                  <a:lnTo>
                    <a:pt x="1438998" y="1127756"/>
                  </a:lnTo>
                  <a:lnTo>
                    <a:pt x="1445354" y="1127756"/>
                  </a:lnTo>
                  <a:lnTo>
                    <a:pt x="1445359" y="1122676"/>
                  </a:lnTo>
                  <a:close/>
                </a:path>
                <a:path w="1446530" h="1220470">
                  <a:moveTo>
                    <a:pt x="6548" y="1116326"/>
                  </a:moveTo>
                  <a:lnTo>
                    <a:pt x="209" y="1116326"/>
                  </a:lnTo>
                  <a:lnTo>
                    <a:pt x="198" y="1121406"/>
                  </a:lnTo>
                  <a:lnTo>
                    <a:pt x="6537" y="1121406"/>
                  </a:lnTo>
                  <a:lnTo>
                    <a:pt x="6548" y="1116326"/>
                  </a:lnTo>
                  <a:close/>
                </a:path>
                <a:path w="1446530" h="1220470">
                  <a:moveTo>
                    <a:pt x="1445366" y="1116326"/>
                  </a:moveTo>
                  <a:lnTo>
                    <a:pt x="1439010" y="1116326"/>
                  </a:lnTo>
                  <a:lnTo>
                    <a:pt x="1439005" y="1121406"/>
                  </a:lnTo>
                  <a:lnTo>
                    <a:pt x="1445360" y="1121406"/>
                  </a:lnTo>
                  <a:lnTo>
                    <a:pt x="1445366" y="1116326"/>
                  </a:lnTo>
                  <a:close/>
                </a:path>
                <a:path w="1446530" h="1220470">
                  <a:moveTo>
                    <a:pt x="6561" y="1109976"/>
                  </a:moveTo>
                  <a:lnTo>
                    <a:pt x="222" y="1109976"/>
                  </a:lnTo>
                  <a:lnTo>
                    <a:pt x="211" y="1115056"/>
                  </a:lnTo>
                  <a:lnTo>
                    <a:pt x="6550" y="1115056"/>
                  </a:lnTo>
                  <a:lnTo>
                    <a:pt x="6561" y="1109976"/>
                  </a:lnTo>
                  <a:close/>
                </a:path>
                <a:path w="1446530" h="1220470">
                  <a:moveTo>
                    <a:pt x="1445372" y="1109976"/>
                  </a:moveTo>
                  <a:lnTo>
                    <a:pt x="1439017" y="1109976"/>
                  </a:lnTo>
                  <a:lnTo>
                    <a:pt x="1439011" y="1115056"/>
                  </a:lnTo>
                  <a:lnTo>
                    <a:pt x="1445367" y="1115056"/>
                  </a:lnTo>
                  <a:lnTo>
                    <a:pt x="1445372" y="1109976"/>
                  </a:lnTo>
                  <a:close/>
                </a:path>
                <a:path w="1446530" h="1220470">
                  <a:moveTo>
                    <a:pt x="6575" y="1103626"/>
                  </a:moveTo>
                  <a:lnTo>
                    <a:pt x="235" y="1103626"/>
                  </a:lnTo>
                  <a:lnTo>
                    <a:pt x="225" y="1108706"/>
                  </a:lnTo>
                  <a:lnTo>
                    <a:pt x="6564" y="1108706"/>
                  </a:lnTo>
                  <a:lnTo>
                    <a:pt x="6575" y="1103626"/>
                  </a:lnTo>
                  <a:close/>
                </a:path>
                <a:path w="1446530" h="1220470">
                  <a:moveTo>
                    <a:pt x="1445379" y="1103626"/>
                  </a:moveTo>
                  <a:lnTo>
                    <a:pt x="1439023" y="1103626"/>
                  </a:lnTo>
                  <a:lnTo>
                    <a:pt x="1439018" y="1108706"/>
                  </a:lnTo>
                  <a:lnTo>
                    <a:pt x="1445374" y="1108706"/>
                  </a:lnTo>
                  <a:lnTo>
                    <a:pt x="1445379" y="1103626"/>
                  </a:lnTo>
                  <a:close/>
                </a:path>
                <a:path w="1446530" h="1220470">
                  <a:moveTo>
                    <a:pt x="6588" y="1097276"/>
                  </a:moveTo>
                  <a:lnTo>
                    <a:pt x="248" y="1097276"/>
                  </a:lnTo>
                  <a:lnTo>
                    <a:pt x="238" y="1102356"/>
                  </a:lnTo>
                  <a:lnTo>
                    <a:pt x="6577" y="1102356"/>
                  </a:lnTo>
                  <a:lnTo>
                    <a:pt x="6588" y="1097276"/>
                  </a:lnTo>
                  <a:close/>
                </a:path>
                <a:path w="1446530" h="1220470">
                  <a:moveTo>
                    <a:pt x="1445385" y="1097276"/>
                  </a:moveTo>
                  <a:lnTo>
                    <a:pt x="1439030" y="1097276"/>
                  </a:lnTo>
                  <a:lnTo>
                    <a:pt x="1439025" y="1102356"/>
                  </a:lnTo>
                  <a:lnTo>
                    <a:pt x="1445380" y="1102356"/>
                  </a:lnTo>
                  <a:lnTo>
                    <a:pt x="1445385" y="1097276"/>
                  </a:lnTo>
                  <a:close/>
                </a:path>
                <a:path w="1446530" h="1220470">
                  <a:moveTo>
                    <a:pt x="6615" y="1084576"/>
                  </a:moveTo>
                  <a:lnTo>
                    <a:pt x="275" y="1084576"/>
                  </a:lnTo>
                  <a:lnTo>
                    <a:pt x="251" y="1096006"/>
                  </a:lnTo>
                  <a:lnTo>
                    <a:pt x="6591" y="1096006"/>
                  </a:lnTo>
                  <a:lnTo>
                    <a:pt x="6615" y="1084576"/>
                  </a:lnTo>
                  <a:close/>
                </a:path>
                <a:path w="1446530" h="1220470">
                  <a:moveTo>
                    <a:pt x="1445399" y="1084576"/>
                  </a:moveTo>
                  <a:lnTo>
                    <a:pt x="1439043" y="1084576"/>
                  </a:lnTo>
                  <a:lnTo>
                    <a:pt x="1439031" y="1096006"/>
                  </a:lnTo>
                  <a:lnTo>
                    <a:pt x="1445387" y="1096006"/>
                  </a:lnTo>
                  <a:lnTo>
                    <a:pt x="1445399" y="1084576"/>
                  </a:lnTo>
                  <a:close/>
                </a:path>
                <a:path w="1446530" h="1220470">
                  <a:moveTo>
                    <a:pt x="6628" y="1078226"/>
                  </a:moveTo>
                  <a:lnTo>
                    <a:pt x="288" y="1078226"/>
                  </a:lnTo>
                  <a:lnTo>
                    <a:pt x="278" y="1083306"/>
                  </a:lnTo>
                  <a:lnTo>
                    <a:pt x="6617" y="1083306"/>
                  </a:lnTo>
                  <a:lnTo>
                    <a:pt x="6628" y="1078226"/>
                  </a:lnTo>
                  <a:close/>
                </a:path>
                <a:path w="1446530" h="1220470">
                  <a:moveTo>
                    <a:pt x="1445405" y="1078226"/>
                  </a:moveTo>
                  <a:lnTo>
                    <a:pt x="1439050" y="1078226"/>
                  </a:lnTo>
                  <a:lnTo>
                    <a:pt x="1439045" y="1083306"/>
                  </a:lnTo>
                  <a:lnTo>
                    <a:pt x="1445400" y="1083306"/>
                  </a:lnTo>
                  <a:lnTo>
                    <a:pt x="1445405" y="1078226"/>
                  </a:lnTo>
                  <a:close/>
                </a:path>
                <a:path w="1446530" h="1220470">
                  <a:moveTo>
                    <a:pt x="6655" y="1065526"/>
                  </a:moveTo>
                  <a:lnTo>
                    <a:pt x="315" y="1065526"/>
                  </a:lnTo>
                  <a:lnTo>
                    <a:pt x="291" y="1076956"/>
                  </a:lnTo>
                  <a:lnTo>
                    <a:pt x="6631" y="1076956"/>
                  </a:lnTo>
                  <a:lnTo>
                    <a:pt x="6655" y="1065526"/>
                  </a:lnTo>
                  <a:close/>
                </a:path>
                <a:path w="1446530" h="1220470">
                  <a:moveTo>
                    <a:pt x="1445419" y="1065526"/>
                  </a:moveTo>
                  <a:lnTo>
                    <a:pt x="1439063" y="1065526"/>
                  </a:lnTo>
                  <a:lnTo>
                    <a:pt x="1439051" y="1076956"/>
                  </a:lnTo>
                  <a:lnTo>
                    <a:pt x="1445407" y="1076956"/>
                  </a:lnTo>
                  <a:lnTo>
                    <a:pt x="1445419" y="1065526"/>
                  </a:lnTo>
                  <a:close/>
                </a:path>
                <a:path w="1446530" h="1220470">
                  <a:moveTo>
                    <a:pt x="6668" y="1059176"/>
                  </a:moveTo>
                  <a:lnTo>
                    <a:pt x="328" y="1059176"/>
                  </a:lnTo>
                  <a:lnTo>
                    <a:pt x="317" y="1064256"/>
                  </a:lnTo>
                  <a:lnTo>
                    <a:pt x="6658" y="1064256"/>
                  </a:lnTo>
                  <a:lnTo>
                    <a:pt x="6668" y="1059176"/>
                  </a:lnTo>
                  <a:close/>
                </a:path>
                <a:path w="1446530" h="1220470">
                  <a:moveTo>
                    <a:pt x="1445425" y="1059176"/>
                  </a:moveTo>
                  <a:lnTo>
                    <a:pt x="1439070" y="1059176"/>
                  </a:lnTo>
                  <a:lnTo>
                    <a:pt x="1439065" y="1064256"/>
                  </a:lnTo>
                  <a:lnTo>
                    <a:pt x="1445420" y="1064256"/>
                  </a:lnTo>
                  <a:lnTo>
                    <a:pt x="1445425" y="1059176"/>
                  </a:lnTo>
                  <a:close/>
                </a:path>
                <a:path w="1446530" h="1220470">
                  <a:moveTo>
                    <a:pt x="6695" y="1046476"/>
                  </a:moveTo>
                  <a:lnTo>
                    <a:pt x="354" y="1046476"/>
                  </a:lnTo>
                  <a:lnTo>
                    <a:pt x="331" y="1057906"/>
                  </a:lnTo>
                  <a:lnTo>
                    <a:pt x="6671" y="1057906"/>
                  </a:lnTo>
                  <a:lnTo>
                    <a:pt x="6695" y="1046476"/>
                  </a:lnTo>
                  <a:close/>
                </a:path>
                <a:path w="1446530" h="1220470">
                  <a:moveTo>
                    <a:pt x="1445438" y="1046476"/>
                  </a:moveTo>
                  <a:lnTo>
                    <a:pt x="1439084" y="1046476"/>
                  </a:lnTo>
                  <a:lnTo>
                    <a:pt x="1439071" y="1057906"/>
                  </a:lnTo>
                  <a:lnTo>
                    <a:pt x="1445427" y="1057906"/>
                  </a:lnTo>
                  <a:lnTo>
                    <a:pt x="1445438" y="1046476"/>
                  </a:lnTo>
                  <a:close/>
                </a:path>
                <a:path w="1446530" h="1220470">
                  <a:moveTo>
                    <a:pt x="6709" y="1040126"/>
                  </a:moveTo>
                  <a:lnTo>
                    <a:pt x="368" y="1040126"/>
                  </a:lnTo>
                  <a:lnTo>
                    <a:pt x="357" y="1045206"/>
                  </a:lnTo>
                  <a:lnTo>
                    <a:pt x="6698" y="1045206"/>
                  </a:lnTo>
                  <a:lnTo>
                    <a:pt x="6709" y="1040126"/>
                  </a:lnTo>
                  <a:close/>
                </a:path>
                <a:path w="1446530" h="1220470">
                  <a:moveTo>
                    <a:pt x="1445445" y="1040126"/>
                  </a:moveTo>
                  <a:lnTo>
                    <a:pt x="1439090" y="1040126"/>
                  </a:lnTo>
                  <a:lnTo>
                    <a:pt x="1439085" y="1045206"/>
                  </a:lnTo>
                  <a:lnTo>
                    <a:pt x="1445440" y="1045206"/>
                  </a:lnTo>
                  <a:lnTo>
                    <a:pt x="1445445" y="1040126"/>
                  </a:lnTo>
                  <a:close/>
                </a:path>
                <a:path w="1446530" h="1220470">
                  <a:moveTo>
                    <a:pt x="6725" y="1032506"/>
                  </a:moveTo>
                  <a:lnTo>
                    <a:pt x="384" y="1032506"/>
                  </a:lnTo>
                  <a:lnTo>
                    <a:pt x="370" y="1038856"/>
                  </a:lnTo>
                  <a:lnTo>
                    <a:pt x="6711" y="1038856"/>
                  </a:lnTo>
                  <a:lnTo>
                    <a:pt x="6725" y="1032506"/>
                  </a:lnTo>
                  <a:close/>
                </a:path>
                <a:path w="1446530" h="1220470">
                  <a:moveTo>
                    <a:pt x="1445453" y="1032506"/>
                  </a:moveTo>
                  <a:lnTo>
                    <a:pt x="1439098" y="1032506"/>
                  </a:lnTo>
                  <a:lnTo>
                    <a:pt x="1439092" y="1038856"/>
                  </a:lnTo>
                  <a:lnTo>
                    <a:pt x="1445446" y="1038856"/>
                  </a:lnTo>
                  <a:lnTo>
                    <a:pt x="1445453" y="1032506"/>
                  </a:lnTo>
                  <a:close/>
                </a:path>
                <a:path w="1446530" h="1220470">
                  <a:moveTo>
                    <a:pt x="6751" y="1019806"/>
                  </a:moveTo>
                  <a:lnTo>
                    <a:pt x="410" y="1019806"/>
                  </a:lnTo>
                  <a:lnTo>
                    <a:pt x="386" y="1031236"/>
                  </a:lnTo>
                  <a:lnTo>
                    <a:pt x="6727" y="1031236"/>
                  </a:lnTo>
                  <a:lnTo>
                    <a:pt x="6751" y="1019806"/>
                  </a:lnTo>
                  <a:close/>
                </a:path>
                <a:path w="1446530" h="1220470">
                  <a:moveTo>
                    <a:pt x="1445466" y="1019806"/>
                  </a:moveTo>
                  <a:lnTo>
                    <a:pt x="1439112" y="1019806"/>
                  </a:lnTo>
                  <a:lnTo>
                    <a:pt x="1439100" y="1031236"/>
                  </a:lnTo>
                  <a:lnTo>
                    <a:pt x="1445454" y="1031236"/>
                  </a:lnTo>
                  <a:lnTo>
                    <a:pt x="1445466" y="1019806"/>
                  </a:lnTo>
                  <a:close/>
                </a:path>
                <a:path w="1446530" h="1220470">
                  <a:moveTo>
                    <a:pt x="6792" y="1000756"/>
                  </a:moveTo>
                  <a:lnTo>
                    <a:pt x="450" y="1000756"/>
                  </a:lnTo>
                  <a:lnTo>
                    <a:pt x="413" y="1018536"/>
                  </a:lnTo>
                  <a:lnTo>
                    <a:pt x="6754" y="1018536"/>
                  </a:lnTo>
                  <a:lnTo>
                    <a:pt x="6792" y="1000756"/>
                  </a:lnTo>
                  <a:close/>
                </a:path>
                <a:path w="1446530" h="1220470">
                  <a:moveTo>
                    <a:pt x="1445486" y="1000756"/>
                  </a:moveTo>
                  <a:lnTo>
                    <a:pt x="1439132" y="1000756"/>
                  </a:lnTo>
                  <a:lnTo>
                    <a:pt x="1439113" y="1018536"/>
                  </a:lnTo>
                  <a:lnTo>
                    <a:pt x="1445468" y="1018536"/>
                  </a:lnTo>
                  <a:lnTo>
                    <a:pt x="1445486" y="1000756"/>
                  </a:lnTo>
                  <a:close/>
                </a:path>
                <a:path w="1446530" h="1220470">
                  <a:moveTo>
                    <a:pt x="6818" y="988056"/>
                  </a:moveTo>
                  <a:lnTo>
                    <a:pt x="476" y="988056"/>
                  </a:lnTo>
                  <a:lnTo>
                    <a:pt x="452" y="999486"/>
                  </a:lnTo>
                  <a:lnTo>
                    <a:pt x="6794" y="999486"/>
                  </a:lnTo>
                  <a:lnTo>
                    <a:pt x="6818" y="988056"/>
                  </a:lnTo>
                  <a:close/>
                </a:path>
                <a:path w="1446530" h="1220470">
                  <a:moveTo>
                    <a:pt x="1445499" y="988056"/>
                  </a:moveTo>
                  <a:lnTo>
                    <a:pt x="1439145" y="988056"/>
                  </a:lnTo>
                  <a:lnTo>
                    <a:pt x="1439133" y="999486"/>
                  </a:lnTo>
                  <a:lnTo>
                    <a:pt x="1445488" y="999486"/>
                  </a:lnTo>
                  <a:lnTo>
                    <a:pt x="1445499" y="988056"/>
                  </a:lnTo>
                  <a:close/>
                </a:path>
                <a:path w="1446530" h="1220470">
                  <a:moveTo>
                    <a:pt x="6832" y="981706"/>
                  </a:moveTo>
                  <a:lnTo>
                    <a:pt x="489" y="981706"/>
                  </a:lnTo>
                  <a:lnTo>
                    <a:pt x="479" y="986786"/>
                  </a:lnTo>
                  <a:lnTo>
                    <a:pt x="6821" y="986786"/>
                  </a:lnTo>
                  <a:lnTo>
                    <a:pt x="6832" y="981706"/>
                  </a:lnTo>
                  <a:close/>
                </a:path>
                <a:path w="1446530" h="1220470">
                  <a:moveTo>
                    <a:pt x="1445506" y="981706"/>
                  </a:moveTo>
                  <a:lnTo>
                    <a:pt x="1439152" y="981706"/>
                  </a:lnTo>
                  <a:lnTo>
                    <a:pt x="1439146" y="986786"/>
                  </a:lnTo>
                  <a:lnTo>
                    <a:pt x="1445501" y="986786"/>
                  </a:lnTo>
                  <a:lnTo>
                    <a:pt x="1445506" y="981706"/>
                  </a:lnTo>
                  <a:close/>
                </a:path>
                <a:path w="1446530" h="1220470">
                  <a:moveTo>
                    <a:pt x="6859" y="969006"/>
                  </a:moveTo>
                  <a:lnTo>
                    <a:pt x="516" y="969006"/>
                  </a:lnTo>
                  <a:lnTo>
                    <a:pt x="492" y="980436"/>
                  </a:lnTo>
                  <a:lnTo>
                    <a:pt x="6834" y="980436"/>
                  </a:lnTo>
                  <a:lnTo>
                    <a:pt x="6859" y="969006"/>
                  </a:lnTo>
                  <a:close/>
                </a:path>
                <a:path w="1446530" h="1220470">
                  <a:moveTo>
                    <a:pt x="1445519" y="969006"/>
                  </a:moveTo>
                  <a:lnTo>
                    <a:pt x="1439165" y="969006"/>
                  </a:lnTo>
                  <a:lnTo>
                    <a:pt x="1439153" y="980436"/>
                  </a:lnTo>
                  <a:lnTo>
                    <a:pt x="1445507" y="980436"/>
                  </a:lnTo>
                  <a:lnTo>
                    <a:pt x="1445519" y="969006"/>
                  </a:lnTo>
                  <a:close/>
                </a:path>
                <a:path w="1446530" h="1220470">
                  <a:moveTo>
                    <a:pt x="6885" y="956306"/>
                  </a:moveTo>
                  <a:lnTo>
                    <a:pt x="542" y="956306"/>
                  </a:lnTo>
                  <a:lnTo>
                    <a:pt x="519" y="967736"/>
                  </a:lnTo>
                  <a:lnTo>
                    <a:pt x="6861" y="967736"/>
                  </a:lnTo>
                  <a:lnTo>
                    <a:pt x="6885" y="956306"/>
                  </a:lnTo>
                  <a:close/>
                </a:path>
                <a:path w="1446530" h="1220470">
                  <a:moveTo>
                    <a:pt x="1445533" y="956306"/>
                  </a:moveTo>
                  <a:lnTo>
                    <a:pt x="1439179" y="956306"/>
                  </a:lnTo>
                  <a:lnTo>
                    <a:pt x="1439166" y="967736"/>
                  </a:lnTo>
                  <a:lnTo>
                    <a:pt x="1445521" y="967736"/>
                  </a:lnTo>
                  <a:lnTo>
                    <a:pt x="1445533" y="956306"/>
                  </a:lnTo>
                  <a:close/>
                </a:path>
              </a:pathLst>
            </a:custGeom>
            <a:solidFill>
              <a:srgbClr val="005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492250" y="5226050"/>
              <a:ext cx="1433830" cy="1206500"/>
            </a:xfrm>
            <a:custGeom>
              <a:avLst/>
              <a:gdLst/>
              <a:ahLst/>
              <a:cxnLst/>
              <a:rect l="l" t="t" r="r" b="b"/>
              <a:pathLst>
                <a:path w="1433830" h="1206500">
                  <a:moveTo>
                    <a:pt x="2540" y="0"/>
                  </a:moveTo>
                  <a:lnTo>
                    <a:pt x="2523" y="7619"/>
                  </a:lnTo>
                  <a:lnTo>
                    <a:pt x="7618" y="7619"/>
                  </a:lnTo>
                  <a:lnTo>
                    <a:pt x="7619" y="6350"/>
                  </a:lnTo>
                  <a:lnTo>
                    <a:pt x="1433824" y="6350"/>
                  </a:lnTo>
                  <a:lnTo>
                    <a:pt x="1433830" y="1270"/>
                  </a:lnTo>
                  <a:lnTo>
                    <a:pt x="2540" y="0"/>
                  </a:lnTo>
                  <a:close/>
                </a:path>
                <a:path w="1433830" h="1206500">
                  <a:moveTo>
                    <a:pt x="1433824" y="6350"/>
                  </a:moveTo>
                  <a:lnTo>
                    <a:pt x="7620" y="6350"/>
                  </a:lnTo>
                  <a:lnTo>
                    <a:pt x="1427480" y="7619"/>
                  </a:lnTo>
                  <a:lnTo>
                    <a:pt x="1433823" y="7619"/>
                  </a:lnTo>
                  <a:lnTo>
                    <a:pt x="1433824" y="6350"/>
                  </a:lnTo>
                  <a:close/>
                </a:path>
                <a:path w="1433830" h="1206500">
                  <a:moveTo>
                    <a:pt x="7618" y="7620"/>
                  </a:moveTo>
                  <a:lnTo>
                    <a:pt x="2523" y="7620"/>
                  </a:lnTo>
                  <a:lnTo>
                    <a:pt x="2505" y="16509"/>
                  </a:lnTo>
                  <a:lnTo>
                    <a:pt x="7609" y="16509"/>
                  </a:lnTo>
                  <a:lnTo>
                    <a:pt x="7618" y="7620"/>
                  </a:lnTo>
                  <a:close/>
                </a:path>
                <a:path w="1433830" h="1206500">
                  <a:moveTo>
                    <a:pt x="1433823" y="7620"/>
                  </a:moveTo>
                  <a:lnTo>
                    <a:pt x="1427480" y="7620"/>
                  </a:lnTo>
                  <a:lnTo>
                    <a:pt x="1427470" y="16509"/>
                  </a:lnTo>
                  <a:lnTo>
                    <a:pt x="1433813" y="16509"/>
                  </a:lnTo>
                  <a:lnTo>
                    <a:pt x="1433823" y="7620"/>
                  </a:lnTo>
                  <a:close/>
                </a:path>
                <a:path w="1433830" h="1206500">
                  <a:moveTo>
                    <a:pt x="7609" y="16510"/>
                  </a:moveTo>
                  <a:lnTo>
                    <a:pt x="2505" y="16510"/>
                  </a:lnTo>
                  <a:lnTo>
                    <a:pt x="2497" y="20319"/>
                  </a:lnTo>
                  <a:lnTo>
                    <a:pt x="7605" y="20319"/>
                  </a:lnTo>
                  <a:lnTo>
                    <a:pt x="7609" y="16510"/>
                  </a:lnTo>
                  <a:close/>
                </a:path>
                <a:path w="1433830" h="1206500">
                  <a:moveTo>
                    <a:pt x="1433813" y="16510"/>
                  </a:moveTo>
                  <a:lnTo>
                    <a:pt x="1427470" y="16510"/>
                  </a:lnTo>
                  <a:lnTo>
                    <a:pt x="1427466" y="20319"/>
                  </a:lnTo>
                  <a:lnTo>
                    <a:pt x="1433809" y="20319"/>
                  </a:lnTo>
                  <a:lnTo>
                    <a:pt x="1433813" y="16510"/>
                  </a:lnTo>
                  <a:close/>
                </a:path>
                <a:path w="1433830" h="1206500">
                  <a:moveTo>
                    <a:pt x="7605" y="20320"/>
                  </a:moveTo>
                  <a:lnTo>
                    <a:pt x="2497" y="20320"/>
                  </a:lnTo>
                  <a:lnTo>
                    <a:pt x="2483" y="26669"/>
                  </a:lnTo>
                  <a:lnTo>
                    <a:pt x="7598" y="26669"/>
                  </a:lnTo>
                  <a:lnTo>
                    <a:pt x="7605" y="20320"/>
                  </a:lnTo>
                  <a:close/>
                </a:path>
                <a:path w="1433830" h="1206500">
                  <a:moveTo>
                    <a:pt x="1433809" y="20320"/>
                  </a:moveTo>
                  <a:lnTo>
                    <a:pt x="1427466" y="20320"/>
                  </a:lnTo>
                  <a:lnTo>
                    <a:pt x="1427459" y="26669"/>
                  </a:lnTo>
                  <a:lnTo>
                    <a:pt x="1433803" y="26669"/>
                  </a:lnTo>
                  <a:lnTo>
                    <a:pt x="1433809" y="20320"/>
                  </a:lnTo>
                  <a:close/>
                </a:path>
                <a:path w="1433830" h="1206500">
                  <a:moveTo>
                    <a:pt x="7598" y="26670"/>
                  </a:moveTo>
                  <a:lnTo>
                    <a:pt x="2483" y="26670"/>
                  </a:lnTo>
                  <a:lnTo>
                    <a:pt x="2464" y="35559"/>
                  </a:lnTo>
                  <a:lnTo>
                    <a:pt x="7588" y="35559"/>
                  </a:lnTo>
                  <a:lnTo>
                    <a:pt x="7598" y="26670"/>
                  </a:lnTo>
                  <a:close/>
                </a:path>
                <a:path w="1433830" h="1206500">
                  <a:moveTo>
                    <a:pt x="1433803" y="26670"/>
                  </a:moveTo>
                  <a:lnTo>
                    <a:pt x="1427459" y="26670"/>
                  </a:lnTo>
                  <a:lnTo>
                    <a:pt x="1427450" y="35559"/>
                  </a:lnTo>
                  <a:lnTo>
                    <a:pt x="1433793" y="35559"/>
                  </a:lnTo>
                  <a:lnTo>
                    <a:pt x="1433803" y="26670"/>
                  </a:lnTo>
                  <a:close/>
                </a:path>
                <a:path w="1433830" h="1206500">
                  <a:moveTo>
                    <a:pt x="7588" y="35560"/>
                  </a:moveTo>
                  <a:lnTo>
                    <a:pt x="2464" y="35560"/>
                  </a:lnTo>
                  <a:lnTo>
                    <a:pt x="2456" y="39369"/>
                  </a:lnTo>
                  <a:lnTo>
                    <a:pt x="7584" y="39369"/>
                  </a:lnTo>
                  <a:lnTo>
                    <a:pt x="7588" y="35560"/>
                  </a:lnTo>
                  <a:close/>
                </a:path>
                <a:path w="1433830" h="1206500">
                  <a:moveTo>
                    <a:pt x="1433793" y="35560"/>
                  </a:moveTo>
                  <a:lnTo>
                    <a:pt x="1427450" y="35560"/>
                  </a:lnTo>
                  <a:lnTo>
                    <a:pt x="1427446" y="39369"/>
                  </a:lnTo>
                  <a:lnTo>
                    <a:pt x="1433789" y="39369"/>
                  </a:lnTo>
                  <a:lnTo>
                    <a:pt x="1433793" y="35560"/>
                  </a:lnTo>
                  <a:close/>
                </a:path>
                <a:path w="1433830" h="1206500">
                  <a:moveTo>
                    <a:pt x="7584" y="39370"/>
                  </a:moveTo>
                  <a:lnTo>
                    <a:pt x="2456" y="39370"/>
                  </a:lnTo>
                  <a:lnTo>
                    <a:pt x="2443" y="45719"/>
                  </a:lnTo>
                  <a:lnTo>
                    <a:pt x="7578" y="45719"/>
                  </a:lnTo>
                  <a:lnTo>
                    <a:pt x="7584" y="39370"/>
                  </a:lnTo>
                  <a:close/>
                </a:path>
                <a:path w="1433830" h="1206500">
                  <a:moveTo>
                    <a:pt x="1433789" y="39370"/>
                  </a:moveTo>
                  <a:lnTo>
                    <a:pt x="1427446" y="39370"/>
                  </a:lnTo>
                  <a:lnTo>
                    <a:pt x="1427439" y="45719"/>
                  </a:lnTo>
                  <a:lnTo>
                    <a:pt x="1433783" y="45719"/>
                  </a:lnTo>
                  <a:lnTo>
                    <a:pt x="1433789" y="39370"/>
                  </a:lnTo>
                  <a:close/>
                </a:path>
                <a:path w="1433830" h="1206500">
                  <a:moveTo>
                    <a:pt x="7578" y="45720"/>
                  </a:moveTo>
                  <a:lnTo>
                    <a:pt x="2443" y="45720"/>
                  </a:lnTo>
                  <a:lnTo>
                    <a:pt x="2424" y="54609"/>
                  </a:lnTo>
                  <a:lnTo>
                    <a:pt x="7568" y="54609"/>
                  </a:lnTo>
                  <a:lnTo>
                    <a:pt x="7578" y="45720"/>
                  </a:lnTo>
                  <a:close/>
                </a:path>
                <a:path w="1433830" h="1206500">
                  <a:moveTo>
                    <a:pt x="1433783" y="45720"/>
                  </a:moveTo>
                  <a:lnTo>
                    <a:pt x="1427439" y="45720"/>
                  </a:lnTo>
                  <a:lnTo>
                    <a:pt x="1427429" y="54609"/>
                  </a:lnTo>
                  <a:lnTo>
                    <a:pt x="1433773" y="54609"/>
                  </a:lnTo>
                  <a:lnTo>
                    <a:pt x="1433783" y="45720"/>
                  </a:lnTo>
                  <a:close/>
                </a:path>
                <a:path w="1433830" h="1206500">
                  <a:moveTo>
                    <a:pt x="7568" y="54610"/>
                  </a:moveTo>
                  <a:lnTo>
                    <a:pt x="2424" y="54610"/>
                  </a:lnTo>
                  <a:lnTo>
                    <a:pt x="2416" y="58419"/>
                  </a:lnTo>
                  <a:lnTo>
                    <a:pt x="7564" y="58419"/>
                  </a:lnTo>
                  <a:lnTo>
                    <a:pt x="7568" y="54610"/>
                  </a:lnTo>
                  <a:close/>
                </a:path>
                <a:path w="1433830" h="1206500">
                  <a:moveTo>
                    <a:pt x="1433773" y="54610"/>
                  </a:moveTo>
                  <a:lnTo>
                    <a:pt x="1427429" y="54610"/>
                  </a:lnTo>
                  <a:lnTo>
                    <a:pt x="1427425" y="58419"/>
                  </a:lnTo>
                  <a:lnTo>
                    <a:pt x="1433769" y="58419"/>
                  </a:lnTo>
                  <a:lnTo>
                    <a:pt x="1433773" y="54610"/>
                  </a:lnTo>
                  <a:close/>
                </a:path>
                <a:path w="1433830" h="1206500">
                  <a:moveTo>
                    <a:pt x="7564" y="58420"/>
                  </a:moveTo>
                  <a:lnTo>
                    <a:pt x="2416" y="58420"/>
                  </a:lnTo>
                  <a:lnTo>
                    <a:pt x="2411" y="60959"/>
                  </a:lnTo>
                  <a:lnTo>
                    <a:pt x="7561" y="60959"/>
                  </a:lnTo>
                  <a:lnTo>
                    <a:pt x="7564" y="58420"/>
                  </a:lnTo>
                  <a:close/>
                </a:path>
                <a:path w="1433830" h="1206500">
                  <a:moveTo>
                    <a:pt x="1433769" y="58420"/>
                  </a:moveTo>
                  <a:lnTo>
                    <a:pt x="1427425" y="58420"/>
                  </a:lnTo>
                  <a:lnTo>
                    <a:pt x="1427423" y="60959"/>
                  </a:lnTo>
                  <a:lnTo>
                    <a:pt x="1433767" y="60959"/>
                  </a:lnTo>
                  <a:lnTo>
                    <a:pt x="1433769" y="58420"/>
                  </a:lnTo>
                  <a:close/>
                </a:path>
                <a:path w="1433830" h="1206500">
                  <a:moveTo>
                    <a:pt x="7561" y="60960"/>
                  </a:moveTo>
                  <a:lnTo>
                    <a:pt x="2411" y="60960"/>
                  </a:lnTo>
                  <a:lnTo>
                    <a:pt x="2397" y="67309"/>
                  </a:lnTo>
                  <a:lnTo>
                    <a:pt x="7555" y="67309"/>
                  </a:lnTo>
                  <a:lnTo>
                    <a:pt x="7561" y="60960"/>
                  </a:lnTo>
                  <a:close/>
                </a:path>
                <a:path w="1433830" h="1206500">
                  <a:moveTo>
                    <a:pt x="1433767" y="60960"/>
                  </a:moveTo>
                  <a:lnTo>
                    <a:pt x="1427423" y="60960"/>
                  </a:lnTo>
                  <a:lnTo>
                    <a:pt x="1427416" y="67309"/>
                  </a:lnTo>
                  <a:lnTo>
                    <a:pt x="1433760" y="67309"/>
                  </a:lnTo>
                  <a:lnTo>
                    <a:pt x="1433767" y="60960"/>
                  </a:lnTo>
                  <a:close/>
                </a:path>
                <a:path w="1433830" h="1206500">
                  <a:moveTo>
                    <a:pt x="7555" y="67310"/>
                  </a:moveTo>
                  <a:lnTo>
                    <a:pt x="2397" y="67310"/>
                  </a:lnTo>
                  <a:lnTo>
                    <a:pt x="2376" y="77469"/>
                  </a:lnTo>
                  <a:lnTo>
                    <a:pt x="7544" y="77469"/>
                  </a:lnTo>
                  <a:lnTo>
                    <a:pt x="7555" y="67310"/>
                  </a:lnTo>
                  <a:close/>
                </a:path>
                <a:path w="1433830" h="1206500">
                  <a:moveTo>
                    <a:pt x="1433760" y="67310"/>
                  </a:moveTo>
                  <a:lnTo>
                    <a:pt x="1427416" y="67310"/>
                  </a:lnTo>
                  <a:lnTo>
                    <a:pt x="1427405" y="77469"/>
                  </a:lnTo>
                  <a:lnTo>
                    <a:pt x="1433749" y="77469"/>
                  </a:lnTo>
                  <a:lnTo>
                    <a:pt x="1433760" y="67310"/>
                  </a:lnTo>
                  <a:close/>
                </a:path>
                <a:path w="1433830" h="1206500">
                  <a:moveTo>
                    <a:pt x="7544" y="77470"/>
                  </a:moveTo>
                  <a:lnTo>
                    <a:pt x="2376" y="77470"/>
                  </a:lnTo>
                  <a:lnTo>
                    <a:pt x="2363" y="83819"/>
                  </a:lnTo>
                  <a:lnTo>
                    <a:pt x="7537" y="83819"/>
                  </a:lnTo>
                  <a:lnTo>
                    <a:pt x="7544" y="77470"/>
                  </a:lnTo>
                  <a:close/>
                </a:path>
                <a:path w="1433830" h="1206500">
                  <a:moveTo>
                    <a:pt x="1433749" y="77470"/>
                  </a:moveTo>
                  <a:lnTo>
                    <a:pt x="1427405" y="77470"/>
                  </a:lnTo>
                  <a:lnTo>
                    <a:pt x="1427398" y="83819"/>
                  </a:lnTo>
                  <a:lnTo>
                    <a:pt x="1433743" y="83819"/>
                  </a:lnTo>
                  <a:lnTo>
                    <a:pt x="1433749" y="77470"/>
                  </a:lnTo>
                  <a:close/>
                </a:path>
                <a:path w="1433830" h="1206500">
                  <a:moveTo>
                    <a:pt x="7537" y="83820"/>
                  </a:moveTo>
                  <a:lnTo>
                    <a:pt x="2363" y="83820"/>
                  </a:lnTo>
                  <a:lnTo>
                    <a:pt x="2357" y="86359"/>
                  </a:lnTo>
                  <a:lnTo>
                    <a:pt x="7534" y="86359"/>
                  </a:lnTo>
                  <a:lnTo>
                    <a:pt x="7537" y="83820"/>
                  </a:lnTo>
                  <a:close/>
                </a:path>
                <a:path w="1433830" h="1206500">
                  <a:moveTo>
                    <a:pt x="1433743" y="83820"/>
                  </a:moveTo>
                  <a:lnTo>
                    <a:pt x="1427398" y="83820"/>
                  </a:lnTo>
                  <a:lnTo>
                    <a:pt x="1427396" y="86359"/>
                  </a:lnTo>
                  <a:lnTo>
                    <a:pt x="1433740" y="86359"/>
                  </a:lnTo>
                  <a:lnTo>
                    <a:pt x="1433743" y="83820"/>
                  </a:lnTo>
                  <a:close/>
                </a:path>
                <a:path w="1433830" h="1206500">
                  <a:moveTo>
                    <a:pt x="7534" y="86360"/>
                  </a:moveTo>
                  <a:lnTo>
                    <a:pt x="2357" y="86360"/>
                  </a:lnTo>
                  <a:lnTo>
                    <a:pt x="2349" y="90169"/>
                  </a:lnTo>
                  <a:lnTo>
                    <a:pt x="7530" y="90169"/>
                  </a:lnTo>
                  <a:lnTo>
                    <a:pt x="7534" y="86360"/>
                  </a:lnTo>
                  <a:close/>
                </a:path>
                <a:path w="1433830" h="1206500">
                  <a:moveTo>
                    <a:pt x="1433740" y="86360"/>
                  </a:moveTo>
                  <a:lnTo>
                    <a:pt x="1427396" y="86360"/>
                  </a:lnTo>
                  <a:lnTo>
                    <a:pt x="1427392" y="90169"/>
                  </a:lnTo>
                  <a:lnTo>
                    <a:pt x="1433736" y="90169"/>
                  </a:lnTo>
                  <a:lnTo>
                    <a:pt x="1433740" y="86360"/>
                  </a:lnTo>
                  <a:close/>
                </a:path>
                <a:path w="1433830" h="1206500">
                  <a:moveTo>
                    <a:pt x="7530" y="90170"/>
                  </a:moveTo>
                  <a:lnTo>
                    <a:pt x="2349" y="90170"/>
                  </a:lnTo>
                  <a:lnTo>
                    <a:pt x="2331" y="99059"/>
                  </a:lnTo>
                  <a:lnTo>
                    <a:pt x="7521" y="99059"/>
                  </a:lnTo>
                  <a:lnTo>
                    <a:pt x="7530" y="90170"/>
                  </a:lnTo>
                  <a:close/>
                </a:path>
                <a:path w="1433830" h="1206500">
                  <a:moveTo>
                    <a:pt x="1433736" y="90170"/>
                  </a:moveTo>
                  <a:lnTo>
                    <a:pt x="1427392" y="90170"/>
                  </a:lnTo>
                  <a:lnTo>
                    <a:pt x="1427382" y="99059"/>
                  </a:lnTo>
                  <a:lnTo>
                    <a:pt x="1433726" y="99059"/>
                  </a:lnTo>
                  <a:lnTo>
                    <a:pt x="1433736" y="90170"/>
                  </a:lnTo>
                  <a:close/>
                </a:path>
                <a:path w="1433830" h="1206500">
                  <a:moveTo>
                    <a:pt x="7521" y="99060"/>
                  </a:moveTo>
                  <a:lnTo>
                    <a:pt x="2331" y="99060"/>
                  </a:lnTo>
                  <a:lnTo>
                    <a:pt x="2317" y="105409"/>
                  </a:lnTo>
                  <a:lnTo>
                    <a:pt x="7514" y="105409"/>
                  </a:lnTo>
                  <a:lnTo>
                    <a:pt x="7521" y="99060"/>
                  </a:lnTo>
                  <a:close/>
                </a:path>
                <a:path w="1433830" h="1206500">
                  <a:moveTo>
                    <a:pt x="1433726" y="99060"/>
                  </a:moveTo>
                  <a:lnTo>
                    <a:pt x="1427382" y="99060"/>
                  </a:lnTo>
                  <a:lnTo>
                    <a:pt x="1427375" y="105409"/>
                  </a:lnTo>
                  <a:lnTo>
                    <a:pt x="1433720" y="105409"/>
                  </a:lnTo>
                  <a:lnTo>
                    <a:pt x="1433726" y="99060"/>
                  </a:lnTo>
                  <a:close/>
                </a:path>
                <a:path w="1433830" h="1206500">
                  <a:moveTo>
                    <a:pt x="7514" y="105410"/>
                  </a:moveTo>
                  <a:lnTo>
                    <a:pt x="2317" y="105410"/>
                  </a:lnTo>
                  <a:lnTo>
                    <a:pt x="2250" y="137159"/>
                  </a:lnTo>
                  <a:lnTo>
                    <a:pt x="7480" y="137159"/>
                  </a:lnTo>
                  <a:lnTo>
                    <a:pt x="7514" y="105410"/>
                  </a:lnTo>
                  <a:close/>
                </a:path>
                <a:path w="1433830" h="1206500">
                  <a:moveTo>
                    <a:pt x="1433720" y="105410"/>
                  </a:moveTo>
                  <a:lnTo>
                    <a:pt x="1427375" y="105410"/>
                  </a:lnTo>
                  <a:lnTo>
                    <a:pt x="1427342" y="137159"/>
                  </a:lnTo>
                  <a:lnTo>
                    <a:pt x="1433686" y="137159"/>
                  </a:lnTo>
                  <a:lnTo>
                    <a:pt x="1433720" y="105410"/>
                  </a:lnTo>
                  <a:close/>
                </a:path>
                <a:path w="1433830" h="1206500">
                  <a:moveTo>
                    <a:pt x="7480" y="137160"/>
                  </a:moveTo>
                  <a:lnTo>
                    <a:pt x="2250" y="137160"/>
                  </a:lnTo>
                  <a:lnTo>
                    <a:pt x="2202" y="160019"/>
                  </a:lnTo>
                  <a:lnTo>
                    <a:pt x="7456" y="160019"/>
                  </a:lnTo>
                  <a:lnTo>
                    <a:pt x="7480" y="137160"/>
                  </a:lnTo>
                  <a:close/>
                </a:path>
                <a:path w="1433830" h="1206500">
                  <a:moveTo>
                    <a:pt x="1433686" y="137160"/>
                  </a:moveTo>
                  <a:lnTo>
                    <a:pt x="1427342" y="137160"/>
                  </a:lnTo>
                  <a:lnTo>
                    <a:pt x="1427317" y="160019"/>
                  </a:lnTo>
                  <a:lnTo>
                    <a:pt x="1433662" y="160019"/>
                  </a:lnTo>
                  <a:lnTo>
                    <a:pt x="1433686" y="137160"/>
                  </a:lnTo>
                  <a:close/>
                </a:path>
                <a:path w="1433830" h="1206500">
                  <a:moveTo>
                    <a:pt x="7456" y="160020"/>
                  </a:moveTo>
                  <a:lnTo>
                    <a:pt x="2202" y="160020"/>
                  </a:lnTo>
                  <a:lnTo>
                    <a:pt x="2162" y="179069"/>
                  </a:lnTo>
                  <a:lnTo>
                    <a:pt x="7435" y="179069"/>
                  </a:lnTo>
                  <a:lnTo>
                    <a:pt x="7456" y="160020"/>
                  </a:lnTo>
                  <a:close/>
                </a:path>
                <a:path w="1433830" h="1206500">
                  <a:moveTo>
                    <a:pt x="1433662" y="160020"/>
                  </a:moveTo>
                  <a:lnTo>
                    <a:pt x="1427317" y="160020"/>
                  </a:lnTo>
                  <a:lnTo>
                    <a:pt x="1427297" y="179069"/>
                  </a:lnTo>
                  <a:lnTo>
                    <a:pt x="1433642" y="179069"/>
                  </a:lnTo>
                  <a:lnTo>
                    <a:pt x="1433662" y="160020"/>
                  </a:lnTo>
                  <a:close/>
                </a:path>
                <a:path w="1433830" h="1206500">
                  <a:moveTo>
                    <a:pt x="1998" y="256539"/>
                  </a:moveTo>
                  <a:lnTo>
                    <a:pt x="1988" y="261619"/>
                  </a:lnTo>
                  <a:lnTo>
                    <a:pt x="7347" y="261619"/>
                  </a:lnTo>
                  <a:lnTo>
                    <a:pt x="7353" y="256540"/>
                  </a:lnTo>
                  <a:lnTo>
                    <a:pt x="1998" y="256539"/>
                  </a:lnTo>
                  <a:close/>
                </a:path>
                <a:path w="1433830" h="1206500">
                  <a:moveTo>
                    <a:pt x="1427214" y="256666"/>
                  </a:moveTo>
                  <a:lnTo>
                    <a:pt x="1427209" y="261619"/>
                  </a:lnTo>
                  <a:lnTo>
                    <a:pt x="1433555" y="261619"/>
                  </a:lnTo>
                  <a:lnTo>
                    <a:pt x="1433561" y="256666"/>
                  </a:lnTo>
                  <a:lnTo>
                    <a:pt x="1427214" y="256666"/>
                  </a:lnTo>
                  <a:close/>
                </a:path>
                <a:path w="1433830" h="1206500">
                  <a:moveTo>
                    <a:pt x="7350" y="259080"/>
                  </a:moveTo>
                  <a:lnTo>
                    <a:pt x="1427212" y="259206"/>
                  </a:lnTo>
                  <a:lnTo>
                    <a:pt x="7350" y="259080"/>
                  </a:lnTo>
                  <a:close/>
                </a:path>
                <a:path w="1433830" h="1206500">
                  <a:moveTo>
                    <a:pt x="1433566" y="251586"/>
                  </a:moveTo>
                  <a:lnTo>
                    <a:pt x="1427220" y="251586"/>
                  </a:lnTo>
                  <a:lnTo>
                    <a:pt x="1427214" y="256666"/>
                  </a:lnTo>
                  <a:lnTo>
                    <a:pt x="1433561" y="256666"/>
                  </a:lnTo>
                  <a:lnTo>
                    <a:pt x="1433566" y="251586"/>
                  </a:lnTo>
                  <a:close/>
                </a:path>
                <a:path w="1433830" h="1206500">
                  <a:moveTo>
                    <a:pt x="7358" y="251586"/>
                  </a:moveTo>
                  <a:lnTo>
                    <a:pt x="2009" y="251586"/>
                  </a:lnTo>
                  <a:lnTo>
                    <a:pt x="1998" y="256539"/>
                  </a:lnTo>
                  <a:lnTo>
                    <a:pt x="7353" y="256540"/>
                  </a:lnTo>
                  <a:lnTo>
                    <a:pt x="7358" y="251586"/>
                  </a:lnTo>
                  <a:close/>
                </a:path>
                <a:path w="1433830" h="1206500">
                  <a:moveTo>
                    <a:pt x="2009" y="251459"/>
                  </a:moveTo>
                  <a:close/>
                </a:path>
                <a:path w="1433830" h="1206500">
                  <a:moveTo>
                    <a:pt x="7358" y="251460"/>
                  </a:moveTo>
                  <a:lnTo>
                    <a:pt x="1427220" y="251586"/>
                  </a:lnTo>
                  <a:lnTo>
                    <a:pt x="7358" y="251460"/>
                  </a:lnTo>
                  <a:close/>
                </a:path>
                <a:path w="1433830" h="1206500">
                  <a:moveTo>
                    <a:pt x="1433582" y="236219"/>
                  </a:moveTo>
                  <a:lnTo>
                    <a:pt x="1427236" y="236220"/>
                  </a:lnTo>
                  <a:lnTo>
                    <a:pt x="1427220" y="251586"/>
                  </a:lnTo>
                  <a:lnTo>
                    <a:pt x="1433566" y="251586"/>
                  </a:lnTo>
                  <a:lnTo>
                    <a:pt x="1433582" y="236219"/>
                  </a:lnTo>
                  <a:close/>
                </a:path>
                <a:path w="1433830" h="1206500">
                  <a:moveTo>
                    <a:pt x="655754" y="236289"/>
                  </a:moveTo>
                  <a:lnTo>
                    <a:pt x="2041" y="236347"/>
                  </a:lnTo>
                  <a:lnTo>
                    <a:pt x="2009" y="251460"/>
                  </a:lnTo>
                  <a:lnTo>
                    <a:pt x="7358" y="251460"/>
                  </a:lnTo>
                  <a:lnTo>
                    <a:pt x="7374" y="236347"/>
                  </a:lnTo>
                  <a:lnTo>
                    <a:pt x="655754" y="236289"/>
                  </a:lnTo>
                  <a:close/>
                </a:path>
                <a:path w="1433830" h="1206500">
                  <a:moveTo>
                    <a:pt x="7381" y="229997"/>
                  </a:moveTo>
                  <a:lnTo>
                    <a:pt x="2055" y="229997"/>
                  </a:lnTo>
                  <a:lnTo>
                    <a:pt x="2041" y="236219"/>
                  </a:lnTo>
                  <a:lnTo>
                    <a:pt x="7374" y="236219"/>
                  </a:lnTo>
                  <a:lnTo>
                    <a:pt x="7380" y="231266"/>
                  </a:lnTo>
                  <a:lnTo>
                    <a:pt x="1427241" y="231266"/>
                  </a:lnTo>
                  <a:lnTo>
                    <a:pt x="7380" y="231139"/>
                  </a:lnTo>
                  <a:lnTo>
                    <a:pt x="7381" y="229997"/>
                  </a:lnTo>
                  <a:close/>
                </a:path>
                <a:path w="1433830" h="1206500">
                  <a:moveTo>
                    <a:pt x="1433589" y="229997"/>
                  </a:moveTo>
                  <a:lnTo>
                    <a:pt x="1427243" y="229997"/>
                  </a:lnTo>
                  <a:lnTo>
                    <a:pt x="1427236" y="236219"/>
                  </a:lnTo>
                  <a:lnTo>
                    <a:pt x="1433582" y="236219"/>
                  </a:lnTo>
                  <a:lnTo>
                    <a:pt x="1433589" y="229997"/>
                  </a:lnTo>
                  <a:close/>
                </a:path>
                <a:path w="1433830" h="1206500">
                  <a:moveTo>
                    <a:pt x="7377" y="233680"/>
                  </a:moveTo>
                  <a:lnTo>
                    <a:pt x="1427239" y="233806"/>
                  </a:lnTo>
                  <a:lnTo>
                    <a:pt x="7377" y="233680"/>
                  </a:lnTo>
                  <a:close/>
                </a:path>
                <a:path w="1433830" h="1206500">
                  <a:moveTo>
                    <a:pt x="1427243" y="229869"/>
                  </a:moveTo>
                  <a:lnTo>
                    <a:pt x="7381" y="229869"/>
                  </a:lnTo>
                  <a:lnTo>
                    <a:pt x="7381" y="229997"/>
                  </a:lnTo>
                  <a:lnTo>
                    <a:pt x="1427243" y="229869"/>
                  </a:lnTo>
                  <a:close/>
                </a:path>
                <a:path w="1433830" h="1206500">
                  <a:moveTo>
                    <a:pt x="7403" y="209676"/>
                  </a:moveTo>
                  <a:lnTo>
                    <a:pt x="2097" y="209676"/>
                  </a:lnTo>
                  <a:lnTo>
                    <a:pt x="2055" y="229869"/>
                  </a:lnTo>
                  <a:lnTo>
                    <a:pt x="7381" y="229869"/>
                  </a:lnTo>
                  <a:lnTo>
                    <a:pt x="7389" y="222376"/>
                  </a:lnTo>
                  <a:lnTo>
                    <a:pt x="1427251" y="222376"/>
                  </a:lnTo>
                  <a:lnTo>
                    <a:pt x="7389" y="222250"/>
                  </a:lnTo>
                  <a:lnTo>
                    <a:pt x="7403" y="209676"/>
                  </a:lnTo>
                  <a:close/>
                </a:path>
                <a:path w="1433830" h="1206500">
                  <a:moveTo>
                    <a:pt x="1433610" y="209676"/>
                  </a:moveTo>
                  <a:lnTo>
                    <a:pt x="1427264" y="209676"/>
                  </a:lnTo>
                  <a:lnTo>
                    <a:pt x="1427243" y="229869"/>
                  </a:lnTo>
                  <a:lnTo>
                    <a:pt x="1433589" y="229869"/>
                  </a:lnTo>
                  <a:lnTo>
                    <a:pt x="1433610" y="209676"/>
                  </a:lnTo>
                  <a:close/>
                </a:path>
                <a:path w="1433830" h="1206500">
                  <a:moveTo>
                    <a:pt x="7387" y="224790"/>
                  </a:moveTo>
                  <a:lnTo>
                    <a:pt x="1427248" y="224916"/>
                  </a:lnTo>
                  <a:lnTo>
                    <a:pt x="7387" y="224790"/>
                  </a:lnTo>
                  <a:close/>
                </a:path>
                <a:path w="1433830" h="1206500">
                  <a:moveTo>
                    <a:pt x="7398" y="214630"/>
                  </a:moveTo>
                  <a:lnTo>
                    <a:pt x="1427259" y="214756"/>
                  </a:lnTo>
                  <a:lnTo>
                    <a:pt x="7398" y="214630"/>
                  </a:lnTo>
                  <a:close/>
                </a:path>
                <a:path w="1433830" h="1206500">
                  <a:moveTo>
                    <a:pt x="7403" y="209550"/>
                  </a:moveTo>
                  <a:lnTo>
                    <a:pt x="1427264" y="209676"/>
                  </a:lnTo>
                  <a:lnTo>
                    <a:pt x="7403" y="209550"/>
                  </a:lnTo>
                  <a:close/>
                </a:path>
                <a:path w="1433830" h="1206500">
                  <a:moveTo>
                    <a:pt x="1433627" y="193166"/>
                  </a:moveTo>
                  <a:lnTo>
                    <a:pt x="1427282" y="193166"/>
                  </a:lnTo>
                  <a:lnTo>
                    <a:pt x="1427264" y="209676"/>
                  </a:lnTo>
                  <a:lnTo>
                    <a:pt x="1433610" y="209676"/>
                  </a:lnTo>
                  <a:lnTo>
                    <a:pt x="1433627" y="193166"/>
                  </a:lnTo>
                  <a:close/>
                </a:path>
                <a:path w="1433830" h="1206500">
                  <a:moveTo>
                    <a:pt x="7420" y="193166"/>
                  </a:moveTo>
                  <a:lnTo>
                    <a:pt x="2132" y="193166"/>
                  </a:lnTo>
                  <a:lnTo>
                    <a:pt x="2097" y="209550"/>
                  </a:lnTo>
                  <a:lnTo>
                    <a:pt x="7403" y="209550"/>
                  </a:lnTo>
                  <a:lnTo>
                    <a:pt x="7420" y="193166"/>
                  </a:lnTo>
                  <a:close/>
                </a:path>
                <a:path w="1433830" h="1206500">
                  <a:moveTo>
                    <a:pt x="2132" y="193039"/>
                  </a:moveTo>
                  <a:lnTo>
                    <a:pt x="2132" y="193166"/>
                  </a:lnTo>
                  <a:lnTo>
                    <a:pt x="2132" y="193039"/>
                  </a:lnTo>
                  <a:close/>
                </a:path>
                <a:path w="1433830" h="1206500">
                  <a:moveTo>
                    <a:pt x="7421" y="193040"/>
                  </a:moveTo>
                  <a:lnTo>
                    <a:pt x="1427282" y="193166"/>
                  </a:lnTo>
                  <a:lnTo>
                    <a:pt x="7421" y="193040"/>
                  </a:lnTo>
                  <a:close/>
                </a:path>
                <a:path w="1433830" h="1206500">
                  <a:moveTo>
                    <a:pt x="1433642" y="179197"/>
                  </a:moveTo>
                  <a:lnTo>
                    <a:pt x="1427297" y="179197"/>
                  </a:lnTo>
                  <a:lnTo>
                    <a:pt x="1427282" y="193166"/>
                  </a:lnTo>
                  <a:lnTo>
                    <a:pt x="1433627" y="193166"/>
                  </a:lnTo>
                  <a:lnTo>
                    <a:pt x="1433642" y="179197"/>
                  </a:lnTo>
                  <a:close/>
                </a:path>
                <a:path w="1433830" h="1206500">
                  <a:moveTo>
                    <a:pt x="7435" y="179197"/>
                  </a:moveTo>
                  <a:lnTo>
                    <a:pt x="2162" y="179197"/>
                  </a:lnTo>
                  <a:lnTo>
                    <a:pt x="2133" y="193040"/>
                  </a:lnTo>
                  <a:lnTo>
                    <a:pt x="7421" y="193040"/>
                  </a:lnTo>
                  <a:lnTo>
                    <a:pt x="7435" y="179197"/>
                  </a:lnTo>
                  <a:close/>
                </a:path>
                <a:path w="1433830" h="1206500">
                  <a:moveTo>
                    <a:pt x="7259" y="344297"/>
                  </a:moveTo>
                  <a:lnTo>
                    <a:pt x="1813" y="344297"/>
                  </a:lnTo>
                  <a:lnTo>
                    <a:pt x="1787" y="356869"/>
                  </a:lnTo>
                  <a:lnTo>
                    <a:pt x="7246" y="356869"/>
                  </a:lnTo>
                  <a:lnTo>
                    <a:pt x="7259" y="344297"/>
                  </a:lnTo>
                  <a:close/>
                </a:path>
                <a:path w="1433830" h="1206500">
                  <a:moveTo>
                    <a:pt x="1433468" y="344297"/>
                  </a:moveTo>
                  <a:lnTo>
                    <a:pt x="1427121" y="344297"/>
                  </a:lnTo>
                  <a:lnTo>
                    <a:pt x="1427108" y="356869"/>
                  </a:lnTo>
                  <a:lnTo>
                    <a:pt x="1433455" y="356869"/>
                  </a:lnTo>
                  <a:lnTo>
                    <a:pt x="1433468" y="344297"/>
                  </a:lnTo>
                  <a:close/>
                </a:path>
                <a:path w="1433830" h="1206500">
                  <a:moveTo>
                    <a:pt x="1427121" y="344169"/>
                  </a:moveTo>
                  <a:lnTo>
                    <a:pt x="7259" y="344169"/>
                  </a:lnTo>
                  <a:lnTo>
                    <a:pt x="7259" y="344297"/>
                  </a:lnTo>
                  <a:lnTo>
                    <a:pt x="1427121" y="344169"/>
                  </a:lnTo>
                  <a:close/>
                </a:path>
                <a:path w="1433830" h="1206500">
                  <a:moveTo>
                    <a:pt x="7308" y="298576"/>
                  </a:moveTo>
                  <a:lnTo>
                    <a:pt x="1910" y="298576"/>
                  </a:lnTo>
                  <a:lnTo>
                    <a:pt x="1813" y="344169"/>
                  </a:lnTo>
                  <a:lnTo>
                    <a:pt x="7259" y="344169"/>
                  </a:lnTo>
                  <a:lnTo>
                    <a:pt x="7265" y="339216"/>
                  </a:lnTo>
                  <a:lnTo>
                    <a:pt x="1427126" y="339216"/>
                  </a:lnTo>
                  <a:lnTo>
                    <a:pt x="7265" y="339089"/>
                  </a:lnTo>
                  <a:lnTo>
                    <a:pt x="7304" y="302386"/>
                  </a:lnTo>
                  <a:lnTo>
                    <a:pt x="1427166" y="302386"/>
                  </a:lnTo>
                  <a:lnTo>
                    <a:pt x="7304" y="302259"/>
                  </a:lnTo>
                  <a:lnTo>
                    <a:pt x="7308" y="298576"/>
                  </a:lnTo>
                  <a:close/>
                </a:path>
                <a:path w="1433830" h="1206500">
                  <a:moveTo>
                    <a:pt x="1433516" y="298576"/>
                  </a:moveTo>
                  <a:lnTo>
                    <a:pt x="1427170" y="298576"/>
                  </a:lnTo>
                  <a:lnTo>
                    <a:pt x="1427121" y="344169"/>
                  </a:lnTo>
                  <a:lnTo>
                    <a:pt x="1433468" y="344169"/>
                  </a:lnTo>
                  <a:lnTo>
                    <a:pt x="1433516" y="298576"/>
                  </a:lnTo>
                  <a:close/>
                </a:path>
                <a:path w="1433830" h="1206500">
                  <a:moveTo>
                    <a:pt x="7301" y="304800"/>
                  </a:moveTo>
                  <a:lnTo>
                    <a:pt x="1427163" y="304926"/>
                  </a:lnTo>
                  <a:lnTo>
                    <a:pt x="7301" y="304800"/>
                  </a:lnTo>
                  <a:close/>
                </a:path>
                <a:path w="1433830" h="1206500">
                  <a:moveTo>
                    <a:pt x="7308" y="298450"/>
                  </a:moveTo>
                  <a:lnTo>
                    <a:pt x="1427170" y="298576"/>
                  </a:lnTo>
                  <a:lnTo>
                    <a:pt x="7308" y="298450"/>
                  </a:lnTo>
                  <a:close/>
                </a:path>
                <a:path w="1433830" h="1206500">
                  <a:moveTo>
                    <a:pt x="1433523" y="292226"/>
                  </a:moveTo>
                  <a:lnTo>
                    <a:pt x="1427177" y="292226"/>
                  </a:lnTo>
                  <a:lnTo>
                    <a:pt x="1427170" y="298576"/>
                  </a:lnTo>
                  <a:lnTo>
                    <a:pt x="1433516" y="298576"/>
                  </a:lnTo>
                  <a:lnTo>
                    <a:pt x="1433523" y="292226"/>
                  </a:lnTo>
                  <a:close/>
                </a:path>
                <a:path w="1433830" h="1206500">
                  <a:moveTo>
                    <a:pt x="7315" y="292226"/>
                  </a:moveTo>
                  <a:lnTo>
                    <a:pt x="1923" y="292226"/>
                  </a:lnTo>
                  <a:lnTo>
                    <a:pt x="1910" y="298450"/>
                  </a:lnTo>
                  <a:lnTo>
                    <a:pt x="7308" y="298450"/>
                  </a:lnTo>
                  <a:lnTo>
                    <a:pt x="7315" y="292226"/>
                  </a:lnTo>
                  <a:close/>
                </a:path>
                <a:path w="1433830" h="1206500">
                  <a:moveTo>
                    <a:pt x="7315" y="292100"/>
                  </a:moveTo>
                  <a:lnTo>
                    <a:pt x="1427177" y="292226"/>
                  </a:lnTo>
                  <a:lnTo>
                    <a:pt x="7315" y="292100"/>
                  </a:lnTo>
                  <a:close/>
                </a:path>
                <a:path w="1433830" h="1206500">
                  <a:moveTo>
                    <a:pt x="1433555" y="261747"/>
                  </a:moveTo>
                  <a:lnTo>
                    <a:pt x="1427209" y="261747"/>
                  </a:lnTo>
                  <a:lnTo>
                    <a:pt x="1427177" y="292226"/>
                  </a:lnTo>
                  <a:lnTo>
                    <a:pt x="1433523" y="292226"/>
                  </a:lnTo>
                  <a:lnTo>
                    <a:pt x="1433555" y="261747"/>
                  </a:lnTo>
                  <a:close/>
                </a:path>
                <a:path w="1433830" h="1206500">
                  <a:moveTo>
                    <a:pt x="7347" y="261747"/>
                  </a:moveTo>
                  <a:lnTo>
                    <a:pt x="1988" y="261747"/>
                  </a:lnTo>
                  <a:lnTo>
                    <a:pt x="1923" y="292100"/>
                  </a:lnTo>
                  <a:lnTo>
                    <a:pt x="7315" y="292100"/>
                  </a:lnTo>
                  <a:lnTo>
                    <a:pt x="7324" y="283336"/>
                  </a:lnTo>
                  <a:lnTo>
                    <a:pt x="1427186" y="283336"/>
                  </a:lnTo>
                  <a:lnTo>
                    <a:pt x="7324" y="283209"/>
                  </a:lnTo>
                  <a:lnTo>
                    <a:pt x="7347" y="261747"/>
                  </a:lnTo>
                  <a:close/>
                </a:path>
                <a:path w="1433830" h="1206500">
                  <a:moveTo>
                    <a:pt x="7246" y="356870"/>
                  </a:moveTo>
                  <a:lnTo>
                    <a:pt x="1787" y="356870"/>
                  </a:lnTo>
                  <a:lnTo>
                    <a:pt x="1674" y="410209"/>
                  </a:lnTo>
                  <a:lnTo>
                    <a:pt x="7189" y="410209"/>
                  </a:lnTo>
                  <a:lnTo>
                    <a:pt x="7246" y="356870"/>
                  </a:lnTo>
                  <a:close/>
                </a:path>
                <a:path w="1433830" h="1206500">
                  <a:moveTo>
                    <a:pt x="1433455" y="356870"/>
                  </a:moveTo>
                  <a:lnTo>
                    <a:pt x="1427108" y="356870"/>
                  </a:lnTo>
                  <a:lnTo>
                    <a:pt x="1427051" y="410209"/>
                  </a:lnTo>
                  <a:lnTo>
                    <a:pt x="1433399" y="410209"/>
                  </a:lnTo>
                  <a:lnTo>
                    <a:pt x="1433455" y="356870"/>
                  </a:lnTo>
                  <a:close/>
                </a:path>
                <a:path w="1433830" h="1206500">
                  <a:moveTo>
                    <a:pt x="7189" y="410210"/>
                  </a:moveTo>
                  <a:lnTo>
                    <a:pt x="1674" y="410210"/>
                  </a:lnTo>
                  <a:lnTo>
                    <a:pt x="1438" y="521969"/>
                  </a:lnTo>
                  <a:lnTo>
                    <a:pt x="7070" y="521969"/>
                  </a:lnTo>
                  <a:lnTo>
                    <a:pt x="7189" y="410210"/>
                  </a:lnTo>
                  <a:close/>
                </a:path>
                <a:path w="1433830" h="1206500">
                  <a:moveTo>
                    <a:pt x="1433399" y="410210"/>
                  </a:moveTo>
                  <a:lnTo>
                    <a:pt x="1427051" y="410210"/>
                  </a:lnTo>
                  <a:lnTo>
                    <a:pt x="1426932" y="521969"/>
                  </a:lnTo>
                  <a:lnTo>
                    <a:pt x="1433281" y="521969"/>
                  </a:lnTo>
                  <a:lnTo>
                    <a:pt x="1433399" y="410210"/>
                  </a:lnTo>
                  <a:close/>
                </a:path>
                <a:path w="1433830" h="1206500">
                  <a:moveTo>
                    <a:pt x="7070" y="521970"/>
                  </a:moveTo>
                  <a:lnTo>
                    <a:pt x="1438" y="521970"/>
                  </a:lnTo>
                  <a:lnTo>
                    <a:pt x="1291" y="591819"/>
                  </a:lnTo>
                  <a:lnTo>
                    <a:pt x="6995" y="591819"/>
                  </a:lnTo>
                  <a:lnTo>
                    <a:pt x="7070" y="521970"/>
                  </a:lnTo>
                  <a:close/>
                </a:path>
                <a:path w="1433830" h="1206500">
                  <a:moveTo>
                    <a:pt x="1433281" y="521970"/>
                  </a:moveTo>
                  <a:lnTo>
                    <a:pt x="1426932" y="521970"/>
                  </a:lnTo>
                  <a:lnTo>
                    <a:pt x="1426857" y="591819"/>
                  </a:lnTo>
                  <a:lnTo>
                    <a:pt x="1433207" y="591819"/>
                  </a:lnTo>
                  <a:lnTo>
                    <a:pt x="1433281" y="521970"/>
                  </a:lnTo>
                  <a:close/>
                </a:path>
                <a:path w="1433830" h="1206500">
                  <a:moveTo>
                    <a:pt x="6995" y="591820"/>
                  </a:moveTo>
                  <a:lnTo>
                    <a:pt x="1291" y="591820"/>
                  </a:lnTo>
                  <a:lnTo>
                    <a:pt x="1018" y="721360"/>
                  </a:lnTo>
                  <a:lnTo>
                    <a:pt x="6857" y="721360"/>
                  </a:lnTo>
                  <a:lnTo>
                    <a:pt x="6995" y="591820"/>
                  </a:lnTo>
                  <a:close/>
                </a:path>
                <a:path w="1433830" h="1206500">
                  <a:moveTo>
                    <a:pt x="1433207" y="591820"/>
                  </a:moveTo>
                  <a:lnTo>
                    <a:pt x="1426857" y="591820"/>
                  </a:lnTo>
                  <a:lnTo>
                    <a:pt x="1426719" y="721360"/>
                  </a:lnTo>
                  <a:lnTo>
                    <a:pt x="1433071" y="721360"/>
                  </a:lnTo>
                  <a:lnTo>
                    <a:pt x="1433207" y="591820"/>
                  </a:lnTo>
                  <a:close/>
                </a:path>
                <a:path w="1433830" h="1206500">
                  <a:moveTo>
                    <a:pt x="6857" y="721360"/>
                  </a:moveTo>
                  <a:lnTo>
                    <a:pt x="1018" y="721360"/>
                  </a:lnTo>
                  <a:lnTo>
                    <a:pt x="897" y="778510"/>
                  </a:lnTo>
                  <a:lnTo>
                    <a:pt x="6796" y="778510"/>
                  </a:lnTo>
                  <a:lnTo>
                    <a:pt x="6857" y="721360"/>
                  </a:lnTo>
                  <a:close/>
                </a:path>
                <a:path w="1433830" h="1206500">
                  <a:moveTo>
                    <a:pt x="1433071" y="721360"/>
                  </a:moveTo>
                  <a:lnTo>
                    <a:pt x="1426719" y="721360"/>
                  </a:lnTo>
                  <a:lnTo>
                    <a:pt x="1426659" y="778510"/>
                  </a:lnTo>
                  <a:lnTo>
                    <a:pt x="1433010" y="778510"/>
                  </a:lnTo>
                  <a:lnTo>
                    <a:pt x="1433071" y="721360"/>
                  </a:lnTo>
                  <a:close/>
                </a:path>
                <a:path w="1433830" h="1206500">
                  <a:moveTo>
                    <a:pt x="6796" y="778510"/>
                  </a:moveTo>
                  <a:lnTo>
                    <a:pt x="897" y="778510"/>
                  </a:lnTo>
                  <a:lnTo>
                    <a:pt x="817" y="816610"/>
                  </a:lnTo>
                  <a:lnTo>
                    <a:pt x="6756" y="816610"/>
                  </a:lnTo>
                  <a:lnTo>
                    <a:pt x="6796" y="778510"/>
                  </a:lnTo>
                  <a:close/>
                </a:path>
                <a:path w="1433830" h="1206500">
                  <a:moveTo>
                    <a:pt x="1433010" y="778510"/>
                  </a:moveTo>
                  <a:lnTo>
                    <a:pt x="1426659" y="778510"/>
                  </a:lnTo>
                  <a:lnTo>
                    <a:pt x="1426618" y="816610"/>
                  </a:lnTo>
                  <a:lnTo>
                    <a:pt x="1432970" y="816610"/>
                  </a:lnTo>
                  <a:lnTo>
                    <a:pt x="1433010" y="778510"/>
                  </a:lnTo>
                  <a:close/>
                </a:path>
                <a:path w="1433830" h="1206500">
                  <a:moveTo>
                    <a:pt x="6756" y="816610"/>
                  </a:moveTo>
                  <a:lnTo>
                    <a:pt x="817" y="816610"/>
                  </a:lnTo>
                  <a:lnTo>
                    <a:pt x="723" y="861060"/>
                  </a:lnTo>
                  <a:lnTo>
                    <a:pt x="6708" y="861060"/>
                  </a:lnTo>
                  <a:lnTo>
                    <a:pt x="6756" y="816610"/>
                  </a:lnTo>
                  <a:close/>
                </a:path>
                <a:path w="1433830" h="1206500">
                  <a:moveTo>
                    <a:pt x="1432970" y="816610"/>
                  </a:moveTo>
                  <a:lnTo>
                    <a:pt x="1426618" y="816610"/>
                  </a:lnTo>
                  <a:lnTo>
                    <a:pt x="1426571" y="861060"/>
                  </a:lnTo>
                  <a:lnTo>
                    <a:pt x="1432924" y="861060"/>
                  </a:lnTo>
                  <a:lnTo>
                    <a:pt x="1432970" y="816610"/>
                  </a:lnTo>
                  <a:close/>
                </a:path>
                <a:path w="1433830" h="1206500">
                  <a:moveTo>
                    <a:pt x="6619" y="945007"/>
                  </a:moveTo>
                  <a:lnTo>
                    <a:pt x="546" y="945007"/>
                  </a:lnTo>
                  <a:lnTo>
                    <a:pt x="541" y="947419"/>
                  </a:lnTo>
                  <a:lnTo>
                    <a:pt x="6616" y="947419"/>
                  </a:lnTo>
                  <a:lnTo>
                    <a:pt x="6619" y="945007"/>
                  </a:lnTo>
                  <a:close/>
                </a:path>
                <a:path w="1433830" h="1206500">
                  <a:moveTo>
                    <a:pt x="1432835" y="945007"/>
                  </a:moveTo>
                  <a:lnTo>
                    <a:pt x="1426481" y="945007"/>
                  </a:lnTo>
                  <a:lnTo>
                    <a:pt x="1426479" y="947419"/>
                  </a:lnTo>
                  <a:lnTo>
                    <a:pt x="1432833" y="947419"/>
                  </a:lnTo>
                  <a:lnTo>
                    <a:pt x="1432835" y="945007"/>
                  </a:lnTo>
                  <a:close/>
                </a:path>
                <a:path w="1433830" h="1206500">
                  <a:moveTo>
                    <a:pt x="6628" y="936116"/>
                  </a:moveTo>
                  <a:lnTo>
                    <a:pt x="565" y="936116"/>
                  </a:lnTo>
                  <a:lnTo>
                    <a:pt x="546" y="945007"/>
                  </a:lnTo>
                  <a:lnTo>
                    <a:pt x="6619" y="945006"/>
                  </a:lnTo>
                  <a:lnTo>
                    <a:pt x="6628" y="936116"/>
                  </a:lnTo>
                  <a:close/>
                </a:path>
                <a:path w="1433830" h="1206500">
                  <a:moveTo>
                    <a:pt x="1432844" y="936116"/>
                  </a:moveTo>
                  <a:lnTo>
                    <a:pt x="1426491" y="936116"/>
                  </a:lnTo>
                  <a:lnTo>
                    <a:pt x="1426481" y="944880"/>
                  </a:lnTo>
                  <a:lnTo>
                    <a:pt x="1432835" y="944879"/>
                  </a:lnTo>
                  <a:lnTo>
                    <a:pt x="1432844" y="936116"/>
                  </a:lnTo>
                  <a:close/>
                </a:path>
                <a:path w="1433830" h="1206500">
                  <a:moveTo>
                    <a:pt x="6649" y="917066"/>
                  </a:moveTo>
                  <a:lnTo>
                    <a:pt x="605" y="917066"/>
                  </a:lnTo>
                  <a:lnTo>
                    <a:pt x="565" y="936116"/>
                  </a:lnTo>
                  <a:lnTo>
                    <a:pt x="6628" y="936116"/>
                  </a:lnTo>
                  <a:lnTo>
                    <a:pt x="6649" y="917066"/>
                  </a:lnTo>
                  <a:close/>
                </a:path>
                <a:path w="1433830" h="1206500">
                  <a:moveTo>
                    <a:pt x="1426491" y="935990"/>
                  </a:moveTo>
                  <a:lnTo>
                    <a:pt x="6628" y="936116"/>
                  </a:lnTo>
                  <a:lnTo>
                    <a:pt x="1426491" y="936116"/>
                  </a:lnTo>
                  <a:close/>
                </a:path>
                <a:path w="1433830" h="1206500">
                  <a:moveTo>
                    <a:pt x="1432865" y="917066"/>
                  </a:moveTo>
                  <a:lnTo>
                    <a:pt x="1426511" y="917066"/>
                  </a:lnTo>
                  <a:lnTo>
                    <a:pt x="1426491" y="935990"/>
                  </a:lnTo>
                  <a:lnTo>
                    <a:pt x="1432845" y="935989"/>
                  </a:lnTo>
                  <a:lnTo>
                    <a:pt x="1432865" y="917066"/>
                  </a:lnTo>
                  <a:close/>
                </a:path>
                <a:path w="1433830" h="1206500">
                  <a:moveTo>
                    <a:pt x="716662" y="913193"/>
                  </a:moveTo>
                  <a:lnTo>
                    <a:pt x="613" y="913256"/>
                  </a:lnTo>
                  <a:lnTo>
                    <a:pt x="605" y="917066"/>
                  </a:lnTo>
                  <a:lnTo>
                    <a:pt x="6649" y="917066"/>
                  </a:lnTo>
                  <a:lnTo>
                    <a:pt x="6653" y="913257"/>
                  </a:lnTo>
                  <a:lnTo>
                    <a:pt x="1426515" y="913257"/>
                  </a:lnTo>
                  <a:lnTo>
                    <a:pt x="716662" y="913193"/>
                  </a:lnTo>
                  <a:close/>
                </a:path>
                <a:path w="1433830" h="1206500">
                  <a:moveTo>
                    <a:pt x="1426511" y="916940"/>
                  </a:moveTo>
                  <a:lnTo>
                    <a:pt x="6649" y="917066"/>
                  </a:lnTo>
                  <a:lnTo>
                    <a:pt x="1426511" y="917066"/>
                  </a:lnTo>
                  <a:close/>
                </a:path>
                <a:path w="1433830" h="1206500">
                  <a:moveTo>
                    <a:pt x="1426515" y="913256"/>
                  </a:moveTo>
                  <a:lnTo>
                    <a:pt x="1426511" y="916940"/>
                  </a:lnTo>
                  <a:lnTo>
                    <a:pt x="1432865" y="916939"/>
                  </a:lnTo>
                  <a:lnTo>
                    <a:pt x="1432869" y="913256"/>
                  </a:lnTo>
                  <a:lnTo>
                    <a:pt x="1426515" y="913256"/>
                  </a:lnTo>
                  <a:close/>
                </a:path>
                <a:path w="1433830" h="1206500">
                  <a:moveTo>
                    <a:pt x="1432869" y="913129"/>
                  </a:moveTo>
                  <a:lnTo>
                    <a:pt x="1432869" y="913257"/>
                  </a:lnTo>
                  <a:lnTo>
                    <a:pt x="1432869" y="913129"/>
                  </a:lnTo>
                  <a:close/>
                </a:path>
                <a:path w="1433830" h="1206500">
                  <a:moveTo>
                    <a:pt x="1426515" y="913130"/>
                  </a:moveTo>
                  <a:lnTo>
                    <a:pt x="716741" y="913193"/>
                  </a:lnTo>
                  <a:lnTo>
                    <a:pt x="1426515" y="913256"/>
                  </a:lnTo>
                  <a:close/>
                </a:path>
                <a:path w="1433830" h="1206500">
                  <a:moveTo>
                    <a:pt x="6666" y="900557"/>
                  </a:moveTo>
                  <a:lnTo>
                    <a:pt x="640" y="900557"/>
                  </a:lnTo>
                  <a:lnTo>
                    <a:pt x="613" y="913129"/>
                  </a:lnTo>
                  <a:lnTo>
                    <a:pt x="698611" y="913191"/>
                  </a:lnTo>
                  <a:lnTo>
                    <a:pt x="6653" y="913129"/>
                  </a:lnTo>
                  <a:lnTo>
                    <a:pt x="6666" y="900557"/>
                  </a:lnTo>
                  <a:close/>
                </a:path>
                <a:path w="1433830" h="1206500">
                  <a:moveTo>
                    <a:pt x="1432882" y="900557"/>
                  </a:moveTo>
                  <a:lnTo>
                    <a:pt x="1426529" y="900557"/>
                  </a:lnTo>
                  <a:lnTo>
                    <a:pt x="1426515" y="913130"/>
                  </a:lnTo>
                  <a:lnTo>
                    <a:pt x="1432869" y="913129"/>
                  </a:lnTo>
                  <a:lnTo>
                    <a:pt x="1432882" y="900557"/>
                  </a:lnTo>
                  <a:close/>
                </a:path>
                <a:path w="1433830" h="1206500">
                  <a:moveTo>
                    <a:pt x="716598" y="900493"/>
                  </a:moveTo>
                  <a:lnTo>
                    <a:pt x="6666" y="900557"/>
                  </a:lnTo>
                  <a:lnTo>
                    <a:pt x="1426529" y="900557"/>
                  </a:lnTo>
                  <a:lnTo>
                    <a:pt x="716598" y="900493"/>
                  </a:lnTo>
                  <a:close/>
                </a:path>
                <a:path w="1433830" h="1206500">
                  <a:moveTo>
                    <a:pt x="1426529" y="900429"/>
                  </a:moveTo>
                  <a:lnTo>
                    <a:pt x="1426529" y="900557"/>
                  </a:lnTo>
                  <a:lnTo>
                    <a:pt x="1426529" y="900429"/>
                  </a:lnTo>
                  <a:close/>
                </a:path>
                <a:path w="1433830" h="1206500">
                  <a:moveTo>
                    <a:pt x="1426529" y="900429"/>
                  </a:moveTo>
                  <a:lnTo>
                    <a:pt x="6666" y="900429"/>
                  </a:lnTo>
                  <a:lnTo>
                    <a:pt x="716598" y="900493"/>
                  </a:lnTo>
                  <a:lnTo>
                    <a:pt x="1426529" y="900429"/>
                  </a:lnTo>
                  <a:close/>
                </a:path>
                <a:path w="1433830" h="1206500">
                  <a:moveTo>
                    <a:pt x="6708" y="861187"/>
                  </a:moveTo>
                  <a:lnTo>
                    <a:pt x="723" y="861187"/>
                  </a:lnTo>
                  <a:lnTo>
                    <a:pt x="640" y="900429"/>
                  </a:lnTo>
                  <a:lnTo>
                    <a:pt x="6666" y="900429"/>
                  </a:lnTo>
                  <a:lnTo>
                    <a:pt x="6673" y="894207"/>
                  </a:lnTo>
                  <a:lnTo>
                    <a:pt x="1426535" y="894207"/>
                  </a:lnTo>
                  <a:lnTo>
                    <a:pt x="6673" y="894079"/>
                  </a:lnTo>
                  <a:lnTo>
                    <a:pt x="6708" y="861187"/>
                  </a:lnTo>
                  <a:close/>
                </a:path>
                <a:path w="1433830" h="1206500">
                  <a:moveTo>
                    <a:pt x="1432924" y="861187"/>
                  </a:moveTo>
                  <a:lnTo>
                    <a:pt x="1426571" y="861187"/>
                  </a:lnTo>
                  <a:lnTo>
                    <a:pt x="1426565" y="866139"/>
                  </a:lnTo>
                  <a:lnTo>
                    <a:pt x="6703" y="866266"/>
                  </a:lnTo>
                  <a:lnTo>
                    <a:pt x="1426565" y="866266"/>
                  </a:lnTo>
                  <a:lnTo>
                    <a:pt x="1426529" y="900429"/>
                  </a:lnTo>
                  <a:lnTo>
                    <a:pt x="1432882" y="900429"/>
                  </a:lnTo>
                  <a:lnTo>
                    <a:pt x="1432924" y="861187"/>
                  </a:lnTo>
                  <a:close/>
                </a:path>
                <a:path w="1433830" h="1206500">
                  <a:moveTo>
                    <a:pt x="1426538" y="891539"/>
                  </a:moveTo>
                  <a:lnTo>
                    <a:pt x="6676" y="891666"/>
                  </a:lnTo>
                  <a:lnTo>
                    <a:pt x="1426538" y="891666"/>
                  </a:lnTo>
                  <a:lnTo>
                    <a:pt x="1426538" y="891539"/>
                  </a:lnTo>
                  <a:close/>
                </a:path>
                <a:path w="1433830" h="1206500">
                  <a:moveTo>
                    <a:pt x="1426552" y="878839"/>
                  </a:moveTo>
                  <a:lnTo>
                    <a:pt x="6689" y="878966"/>
                  </a:lnTo>
                  <a:lnTo>
                    <a:pt x="1426552" y="878966"/>
                  </a:lnTo>
                  <a:lnTo>
                    <a:pt x="1426552" y="878839"/>
                  </a:lnTo>
                  <a:close/>
                </a:path>
                <a:path w="1433830" h="1206500">
                  <a:moveTo>
                    <a:pt x="1432562" y="1203960"/>
                  </a:moveTo>
                  <a:lnTo>
                    <a:pt x="0" y="1203960"/>
                  </a:lnTo>
                  <a:lnTo>
                    <a:pt x="1432560" y="1206500"/>
                  </a:lnTo>
                  <a:lnTo>
                    <a:pt x="1432562" y="1203960"/>
                  </a:lnTo>
                  <a:close/>
                </a:path>
                <a:path w="1433830" h="1206500">
                  <a:moveTo>
                    <a:pt x="6350" y="1197610"/>
                  </a:moveTo>
                  <a:lnTo>
                    <a:pt x="13" y="1197610"/>
                  </a:lnTo>
                  <a:lnTo>
                    <a:pt x="2" y="1202690"/>
                  </a:lnTo>
                  <a:lnTo>
                    <a:pt x="1432564" y="1202690"/>
                  </a:lnTo>
                  <a:lnTo>
                    <a:pt x="1432566" y="1200150"/>
                  </a:lnTo>
                  <a:lnTo>
                    <a:pt x="6350" y="1197610"/>
                  </a:lnTo>
                  <a:close/>
                </a:path>
                <a:path w="1433830" h="1206500">
                  <a:moveTo>
                    <a:pt x="1432569" y="1197610"/>
                  </a:moveTo>
                  <a:lnTo>
                    <a:pt x="1426212" y="1197610"/>
                  </a:lnTo>
                  <a:lnTo>
                    <a:pt x="1426210" y="1200150"/>
                  </a:lnTo>
                  <a:lnTo>
                    <a:pt x="1432566" y="1200150"/>
                  </a:lnTo>
                  <a:lnTo>
                    <a:pt x="1432569" y="1197610"/>
                  </a:lnTo>
                  <a:close/>
                </a:path>
                <a:path w="1433830" h="1206500">
                  <a:moveTo>
                    <a:pt x="6356" y="1191260"/>
                  </a:moveTo>
                  <a:lnTo>
                    <a:pt x="26" y="1191260"/>
                  </a:lnTo>
                  <a:lnTo>
                    <a:pt x="16" y="1196340"/>
                  </a:lnTo>
                  <a:lnTo>
                    <a:pt x="6351" y="1196340"/>
                  </a:lnTo>
                  <a:lnTo>
                    <a:pt x="6356" y="1191260"/>
                  </a:lnTo>
                  <a:close/>
                </a:path>
                <a:path w="1433830" h="1206500">
                  <a:moveTo>
                    <a:pt x="1432576" y="1191260"/>
                  </a:moveTo>
                  <a:lnTo>
                    <a:pt x="1426219" y="1191260"/>
                  </a:lnTo>
                  <a:lnTo>
                    <a:pt x="1426214" y="1196340"/>
                  </a:lnTo>
                  <a:lnTo>
                    <a:pt x="1432570" y="1196340"/>
                  </a:lnTo>
                  <a:lnTo>
                    <a:pt x="1432576" y="1191260"/>
                  </a:lnTo>
                  <a:close/>
                </a:path>
                <a:path w="1433830" h="1206500">
                  <a:moveTo>
                    <a:pt x="6363" y="1184910"/>
                  </a:moveTo>
                  <a:lnTo>
                    <a:pt x="40" y="1184910"/>
                  </a:lnTo>
                  <a:lnTo>
                    <a:pt x="29" y="1189990"/>
                  </a:lnTo>
                  <a:lnTo>
                    <a:pt x="6358" y="1189990"/>
                  </a:lnTo>
                  <a:lnTo>
                    <a:pt x="6363" y="1184910"/>
                  </a:lnTo>
                  <a:close/>
                </a:path>
                <a:path w="1433830" h="1206500">
                  <a:moveTo>
                    <a:pt x="1432582" y="1184910"/>
                  </a:moveTo>
                  <a:lnTo>
                    <a:pt x="1426226" y="1184910"/>
                  </a:lnTo>
                  <a:lnTo>
                    <a:pt x="1426220" y="1189990"/>
                  </a:lnTo>
                  <a:lnTo>
                    <a:pt x="1432577" y="1189990"/>
                  </a:lnTo>
                  <a:lnTo>
                    <a:pt x="1432582" y="1184910"/>
                  </a:lnTo>
                  <a:close/>
                </a:path>
                <a:path w="1433830" h="1206500">
                  <a:moveTo>
                    <a:pt x="6370" y="1178560"/>
                  </a:moveTo>
                  <a:lnTo>
                    <a:pt x="53" y="1178560"/>
                  </a:lnTo>
                  <a:lnTo>
                    <a:pt x="42" y="1183640"/>
                  </a:lnTo>
                  <a:lnTo>
                    <a:pt x="6364" y="1183640"/>
                  </a:lnTo>
                  <a:lnTo>
                    <a:pt x="6370" y="1178560"/>
                  </a:lnTo>
                  <a:close/>
                </a:path>
                <a:path w="1433830" h="1206500">
                  <a:moveTo>
                    <a:pt x="1432589" y="1178560"/>
                  </a:moveTo>
                  <a:lnTo>
                    <a:pt x="1426232" y="1178560"/>
                  </a:lnTo>
                  <a:lnTo>
                    <a:pt x="1426227" y="1183640"/>
                  </a:lnTo>
                  <a:lnTo>
                    <a:pt x="1432584" y="1183640"/>
                  </a:lnTo>
                  <a:lnTo>
                    <a:pt x="1432589" y="1178560"/>
                  </a:lnTo>
                  <a:close/>
                </a:path>
                <a:path w="1433830" h="1206500">
                  <a:moveTo>
                    <a:pt x="6377" y="1172210"/>
                  </a:moveTo>
                  <a:lnTo>
                    <a:pt x="66" y="1172210"/>
                  </a:lnTo>
                  <a:lnTo>
                    <a:pt x="56" y="1177290"/>
                  </a:lnTo>
                  <a:lnTo>
                    <a:pt x="6371" y="1177290"/>
                  </a:lnTo>
                  <a:lnTo>
                    <a:pt x="6377" y="1172210"/>
                  </a:lnTo>
                  <a:close/>
                </a:path>
                <a:path w="1433830" h="1206500">
                  <a:moveTo>
                    <a:pt x="1432596" y="1172210"/>
                  </a:moveTo>
                  <a:lnTo>
                    <a:pt x="1426239" y="1172210"/>
                  </a:lnTo>
                  <a:lnTo>
                    <a:pt x="1426234" y="1177290"/>
                  </a:lnTo>
                  <a:lnTo>
                    <a:pt x="1432590" y="1177290"/>
                  </a:lnTo>
                  <a:lnTo>
                    <a:pt x="1432596" y="1172210"/>
                  </a:lnTo>
                  <a:close/>
                </a:path>
                <a:path w="1433830" h="1206500">
                  <a:moveTo>
                    <a:pt x="6383" y="1165860"/>
                  </a:moveTo>
                  <a:lnTo>
                    <a:pt x="80" y="1165860"/>
                  </a:lnTo>
                  <a:lnTo>
                    <a:pt x="69" y="1170940"/>
                  </a:lnTo>
                  <a:lnTo>
                    <a:pt x="6378" y="1170940"/>
                  </a:lnTo>
                  <a:lnTo>
                    <a:pt x="6383" y="1165860"/>
                  </a:lnTo>
                  <a:close/>
                </a:path>
                <a:path w="1433830" h="1206500">
                  <a:moveTo>
                    <a:pt x="1432602" y="1165860"/>
                  </a:moveTo>
                  <a:lnTo>
                    <a:pt x="1426246" y="1165860"/>
                  </a:lnTo>
                  <a:lnTo>
                    <a:pt x="1426241" y="1170940"/>
                  </a:lnTo>
                  <a:lnTo>
                    <a:pt x="1432597" y="1170940"/>
                  </a:lnTo>
                  <a:lnTo>
                    <a:pt x="1432602" y="1165860"/>
                  </a:lnTo>
                  <a:close/>
                </a:path>
                <a:path w="1433830" h="1206500">
                  <a:moveTo>
                    <a:pt x="6390" y="1159510"/>
                  </a:moveTo>
                  <a:lnTo>
                    <a:pt x="93" y="1159510"/>
                  </a:lnTo>
                  <a:lnTo>
                    <a:pt x="83" y="1164590"/>
                  </a:lnTo>
                  <a:lnTo>
                    <a:pt x="6385" y="1164590"/>
                  </a:lnTo>
                  <a:lnTo>
                    <a:pt x="6390" y="1159510"/>
                  </a:lnTo>
                  <a:close/>
                </a:path>
                <a:path w="1433830" h="1206500">
                  <a:moveTo>
                    <a:pt x="1432609" y="1159510"/>
                  </a:moveTo>
                  <a:lnTo>
                    <a:pt x="1426253" y="1159510"/>
                  </a:lnTo>
                  <a:lnTo>
                    <a:pt x="1426247" y="1164590"/>
                  </a:lnTo>
                  <a:lnTo>
                    <a:pt x="1432604" y="1164590"/>
                  </a:lnTo>
                  <a:lnTo>
                    <a:pt x="1432609" y="1159510"/>
                  </a:lnTo>
                  <a:close/>
                </a:path>
                <a:path w="1433830" h="1206500">
                  <a:moveTo>
                    <a:pt x="6397" y="1153160"/>
                  </a:moveTo>
                  <a:lnTo>
                    <a:pt x="107" y="1153160"/>
                  </a:lnTo>
                  <a:lnTo>
                    <a:pt x="96" y="1158240"/>
                  </a:lnTo>
                  <a:lnTo>
                    <a:pt x="6391" y="1158240"/>
                  </a:lnTo>
                  <a:lnTo>
                    <a:pt x="6397" y="1153160"/>
                  </a:lnTo>
                  <a:close/>
                </a:path>
                <a:path w="1433830" h="1206500">
                  <a:moveTo>
                    <a:pt x="1432616" y="1153160"/>
                  </a:moveTo>
                  <a:lnTo>
                    <a:pt x="1426260" y="1153160"/>
                  </a:lnTo>
                  <a:lnTo>
                    <a:pt x="1426254" y="1158240"/>
                  </a:lnTo>
                  <a:lnTo>
                    <a:pt x="1432610" y="1158240"/>
                  </a:lnTo>
                  <a:lnTo>
                    <a:pt x="1432616" y="1153160"/>
                  </a:lnTo>
                  <a:close/>
                </a:path>
                <a:path w="1433830" h="1206500">
                  <a:moveTo>
                    <a:pt x="6404" y="1146810"/>
                  </a:moveTo>
                  <a:lnTo>
                    <a:pt x="120" y="1146810"/>
                  </a:lnTo>
                  <a:lnTo>
                    <a:pt x="109" y="1151890"/>
                  </a:lnTo>
                  <a:lnTo>
                    <a:pt x="6398" y="1151890"/>
                  </a:lnTo>
                  <a:lnTo>
                    <a:pt x="6404" y="1146810"/>
                  </a:lnTo>
                  <a:close/>
                </a:path>
                <a:path w="1433830" h="1206500">
                  <a:moveTo>
                    <a:pt x="1432622" y="1146810"/>
                  </a:moveTo>
                  <a:lnTo>
                    <a:pt x="1426266" y="1146810"/>
                  </a:lnTo>
                  <a:lnTo>
                    <a:pt x="1426261" y="1151890"/>
                  </a:lnTo>
                  <a:lnTo>
                    <a:pt x="1432617" y="1151890"/>
                  </a:lnTo>
                  <a:lnTo>
                    <a:pt x="1432622" y="1146810"/>
                  </a:lnTo>
                  <a:close/>
                </a:path>
                <a:path w="1433830" h="1206500">
                  <a:moveTo>
                    <a:pt x="6410" y="1140460"/>
                  </a:moveTo>
                  <a:lnTo>
                    <a:pt x="133" y="1140460"/>
                  </a:lnTo>
                  <a:lnTo>
                    <a:pt x="123" y="1145540"/>
                  </a:lnTo>
                  <a:lnTo>
                    <a:pt x="6405" y="1145540"/>
                  </a:lnTo>
                  <a:lnTo>
                    <a:pt x="6410" y="1140460"/>
                  </a:lnTo>
                  <a:close/>
                </a:path>
                <a:path w="1433830" h="1206500">
                  <a:moveTo>
                    <a:pt x="1432629" y="1140460"/>
                  </a:moveTo>
                  <a:lnTo>
                    <a:pt x="1426273" y="1140460"/>
                  </a:lnTo>
                  <a:lnTo>
                    <a:pt x="1426268" y="1145540"/>
                  </a:lnTo>
                  <a:lnTo>
                    <a:pt x="1432624" y="1145540"/>
                  </a:lnTo>
                  <a:lnTo>
                    <a:pt x="1432629" y="1140460"/>
                  </a:lnTo>
                  <a:close/>
                </a:path>
                <a:path w="1433830" h="1206500">
                  <a:moveTo>
                    <a:pt x="6417" y="1134110"/>
                  </a:moveTo>
                  <a:lnTo>
                    <a:pt x="147" y="1134110"/>
                  </a:lnTo>
                  <a:lnTo>
                    <a:pt x="136" y="1139190"/>
                  </a:lnTo>
                  <a:lnTo>
                    <a:pt x="6412" y="1139190"/>
                  </a:lnTo>
                  <a:lnTo>
                    <a:pt x="6417" y="1134110"/>
                  </a:lnTo>
                  <a:close/>
                </a:path>
                <a:path w="1433830" h="1206500">
                  <a:moveTo>
                    <a:pt x="1432636" y="1134110"/>
                  </a:moveTo>
                  <a:lnTo>
                    <a:pt x="1426280" y="1134110"/>
                  </a:lnTo>
                  <a:lnTo>
                    <a:pt x="1426274" y="1139190"/>
                  </a:lnTo>
                  <a:lnTo>
                    <a:pt x="1432630" y="1139190"/>
                  </a:lnTo>
                  <a:lnTo>
                    <a:pt x="1432636" y="1134110"/>
                  </a:lnTo>
                  <a:close/>
                </a:path>
                <a:path w="1433830" h="1206500">
                  <a:moveTo>
                    <a:pt x="6424" y="1127760"/>
                  </a:moveTo>
                  <a:lnTo>
                    <a:pt x="160" y="1127760"/>
                  </a:lnTo>
                  <a:lnTo>
                    <a:pt x="150" y="1132840"/>
                  </a:lnTo>
                  <a:lnTo>
                    <a:pt x="6419" y="1132840"/>
                  </a:lnTo>
                  <a:lnTo>
                    <a:pt x="6424" y="1127760"/>
                  </a:lnTo>
                  <a:close/>
                </a:path>
                <a:path w="1433830" h="1206500">
                  <a:moveTo>
                    <a:pt x="1432642" y="1127760"/>
                  </a:moveTo>
                  <a:lnTo>
                    <a:pt x="1426287" y="1127760"/>
                  </a:lnTo>
                  <a:lnTo>
                    <a:pt x="1426281" y="1132840"/>
                  </a:lnTo>
                  <a:lnTo>
                    <a:pt x="1432637" y="1132840"/>
                  </a:lnTo>
                  <a:lnTo>
                    <a:pt x="1432642" y="1127760"/>
                  </a:lnTo>
                  <a:close/>
                </a:path>
                <a:path w="1433830" h="1206500">
                  <a:moveTo>
                    <a:pt x="6431" y="1121410"/>
                  </a:moveTo>
                  <a:lnTo>
                    <a:pt x="174" y="1121410"/>
                  </a:lnTo>
                  <a:lnTo>
                    <a:pt x="163" y="1126490"/>
                  </a:lnTo>
                  <a:lnTo>
                    <a:pt x="6425" y="1126490"/>
                  </a:lnTo>
                  <a:lnTo>
                    <a:pt x="6431" y="1121410"/>
                  </a:lnTo>
                  <a:close/>
                </a:path>
                <a:path w="1433830" h="1206500">
                  <a:moveTo>
                    <a:pt x="1432649" y="1121410"/>
                  </a:moveTo>
                  <a:lnTo>
                    <a:pt x="1426293" y="1121410"/>
                  </a:lnTo>
                  <a:lnTo>
                    <a:pt x="1426288" y="1126490"/>
                  </a:lnTo>
                  <a:lnTo>
                    <a:pt x="1432644" y="1126490"/>
                  </a:lnTo>
                  <a:lnTo>
                    <a:pt x="1432649" y="1121410"/>
                  </a:lnTo>
                  <a:close/>
                </a:path>
                <a:path w="1433830" h="1206500">
                  <a:moveTo>
                    <a:pt x="6438" y="1115060"/>
                  </a:moveTo>
                  <a:lnTo>
                    <a:pt x="187" y="1115060"/>
                  </a:lnTo>
                  <a:lnTo>
                    <a:pt x="176" y="1120140"/>
                  </a:lnTo>
                  <a:lnTo>
                    <a:pt x="6432" y="1120140"/>
                  </a:lnTo>
                  <a:lnTo>
                    <a:pt x="6438" y="1115060"/>
                  </a:lnTo>
                  <a:close/>
                </a:path>
                <a:path w="1433830" h="1206500">
                  <a:moveTo>
                    <a:pt x="1432656" y="1115060"/>
                  </a:moveTo>
                  <a:lnTo>
                    <a:pt x="1426300" y="1115060"/>
                  </a:lnTo>
                  <a:lnTo>
                    <a:pt x="1426295" y="1120140"/>
                  </a:lnTo>
                  <a:lnTo>
                    <a:pt x="1432651" y="1120140"/>
                  </a:lnTo>
                  <a:lnTo>
                    <a:pt x="1432656" y="1115060"/>
                  </a:lnTo>
                  <a:close/>
                </a:path>
                <a:path w="1433830" h="1206500">
                  <a:moveTo>
                    <a:pt x="6444" y="1108710"/>
                  </a:moveTo>
                  <a:lnTo>
                    <a:pt x="200" y="1108710"/>
                  </a:lnTo>
                  <a:lnTo>
                    <a:pt x="190" y="1113790"/>
                  </a:lnTo>
                  <a:lnTo>
                    <a:pt x="6439" y="1113790"/>
                  </a:lnTo>
                  <a:lnTo>
                    <a:pt x="6444" y="1108710"/>
                  </a:lnTo>
                  <a:close/>
                </a:path>
                <a:path w="1433830" h="1206500">
                  <a:moveTo>
                    <a:pt x="1432663" y="1108710"/>
                  </a:moveTo>
                  <a:lnTo>
                    <a:pt x="1426307" y="1108710"/>
                  </a:lnTo>
                  <a:lnTo>
                    <a:pt x="1426301" y="1113790"/>
                  </a:lnTo>
                  <a:lnTo>
                    <a:pt x="1432657" y="1113790"/>
                  </a:lnTo>
                  <a:lnTo>
                    <a:pt x="1432663" y="1108710"/>
                  </a:lnTo>
                  <a:close/>
                </a:path>
                <a:path w="1433830" h="1206500">
                  <a:moveTo>
                    <a:pt x="6451" y="1102360"/>
                  </a:moveTo>
                  <a:lnTo>
                    <a:pt x="214" y="1102360"/>
                  </a:lnTo>
                  <a:lnTo>
                    <a:pt x="203" y="1107440"/>
                  </a:lnTo>
                  <a:lnTo>
                    <a:pt x="6446" y="1107440"/>
                  </a:lnTo>
                  <a:lnTo>
                    <a:pt x="6451" y="1102360"/>
                  </a:lnTo>
                  <a:close/>
                </a:path>
                <a:path w="1433830" h="1206500">
                  <a:moveTo>
                    <a:pt x="1432669" y="1102360"/>
                  </a:moveTo>
                  <a:lnTo>
                    <a:pt x="1426314" y="1102360"/>
                  </a:lnTo>
                  <a:lnTo>
                    <a:pt x="1426308" y="1107440"/>
                  </a:lnTo>
                  <a:lnTo>
                    <a:pt x="1432664" y="1107440"/>
                  </a:lnTo>
                  <a:lnTo>
                    <a:pt x="1432669" y="1102360"/>
                  </a:lnTo>
                  <a:close/>
                </a:path>
                <a:path w="1433830" h="1206500">
                  <a:moveTo>
                    <a:pt x="6458" y="1096010"/>
                  </a:moveTo>
                  <a:lnTo>
                    <a:pt x="227" y="1096010"/>
                  </a:lnTo>
                  <a:lnTo>
                    <a:pt x="217" y="1101090"/>
                  </a:lnTo>
                  <a:lnTo>
                    <a:pt x="6452" y="1101090"/>
                  </a:lnTo>
                  <a:lnTo>
                    <a:pt x="6458" y="1096010"/>
                  </a:lnTo>
                  <a:close/>
                </a:path>
                <a:path w="1433830" h="1206500">
                  <a:moveTo>
                    <a:pt x="1432676" y="1096010"/>
                  </a:moveTo>
                  <a:lnTo>
                    <a:pt x="1426320" y="1096010"/>
                  </a:lnTo>
                  <a:lnTo>
                    <a:pt x="1426315" y="1101090"/>
                  </a:lnTo>
                  <a:lnTo>
                    <a:pt x="1432671" y="1101090"/>
                  </a:lnTo>
                  <a:lnTo>
                    <a:pt x="1432676" y="1096010"/>
                  </a:lnTo>
                  <a:close/>
                </a:path>
                <a:path w="1433830" h="1206500">
                  <a:moveTo>
                    <a:pt x="6465" y="1089660"/>
                  </a:moveTo>
                  <a:lnTo>
                    <a:pt x="241" y="1089660"/>
                  </a:lnTo>
                  <a:lnTo>
                    <a:pt x="230" y="1094740"/>
                  </a:lnTo>
                  <a:lnTo>
                    <a:pt x="6459" y="1094740"/>
                  </a:lnTo>
                  <a:lnTo>
                    <a:pt x="6465" y="1089660"/>
                  </a:lnTo>
                  <a:close/>
                </a:path>
                <a:path w="1433830" h="1206500">
                  <a:moveTo>
                    <a:pt x="1432683" y="1089660"/>
                  </a:moveTo>
                  <a:lnTo>
                    <a:pt x="1426327" y="1089660"/>
                  </a:lnTo>
                  <a:lnTo>
                    <a:pt x="1426322" y="1094740"/>
                  </a:lnTo>
                  <a:lnTo>
                    <a:pt x="1432677" y="1094740"/>
                  </a:lnTo>
                  <a:lnTo>
                    <a:pt x="1432683" y="1089660"/>
                  </a:lnTo>
                  <a:close/>
                </a:path>
                <a:path w="1433830" h="1206500">
                  <a:moveTo>
                    <a:pt x="6478" y="1076960"/>
                  </a:moveTo>
                  <a:lnTo>
                    <a:pt x="267" y="1076960"/>
                  </a:lnTo>
                  <a:lnTo>
                    <a:pt x="243" y="1088390"/>
                  </a:lnTo>
                  <a:lnTo>
                    <a:pt x="6466" y="1088390"/>
                  </a:lnTo>
                  <a:lnTo>
                    <a:pt x="6478" y="1076960"/>
                  </a:lnTo>
                  <a:close/>
                </a:path>
                <a:path w="1433830" h="1206500">
                  <a:moveTo>
                    <a:pt x="1432696" y="1076960"/>
                  </a:moveTo>
                  <a:lnTo>
                    <a:pt x="1426341" y="1076960"/>
                  </a:lnTo>
                  <a:lnTo>
                    <a:pt x="1426329" y="1088390"/>
                  </a:lnTo>
                  <a:lnTo>
                    <a:pt x="1432684" y="1088390"/>
                  </a:lnTo>
                  <a:lnTo>
                    <a:pt x="1432696" y="1076960"/>
                  </a:lnTo>
                  <a:close/>
                </a:path>
                <a:path w="1433830" h="1206500">
                  <a:moveTo>
                    <a:pt x="6485" y="1070610"/>
                  </a:moveTo>
                  <a:lnTo>
                    <a:pt x="281" y="1070610"/>
                  </a:lnTo>
                  <a:lnTo>
                    <a:pt x="270" y="1075690"/>
                  </a:lnTo>
                  <a:lnTo>
                    <a:pt x="6479" y="1075690"/>
                  </a:lnTo>
                  <a:lnTo>
                    <a:pt x="6485" y="1070610"/>
                  </a:lnTo>
                  <a:close/>
                </a:path>
                <a:path w="1433830" h="1206500">
                  <a:moveTo>
                    <a:pt x="1432703" y="1070610"/>
                  </a:moveTo>
                  <a:lnTo>
                    <a:pt x="1426347" y="1070610"/>
                  </a:lnTo>
                  <a:lnTo>
                    <a:pt x="1426342" y="1075690"/>
                  </a:lnTo>
                  <a:lnTo>
                    <a:pt x="1432697" y="1075690"/>
                  </a:lnTo>
                  <a:lnTo>
                    <a:pt x="1432703" y="1070610"/>
                  </a:lnTo>
                  <a:close/>
                </a:path>
                <a:path w="1433830" h="1206500">
                  <a:moveTo>
                    <a:pt x="6498" y="1057910"/>
                  </a:moveTo>
                  <a:lnTo>
                    <a:pt x="308" y="1057910"/>
                  </a:lnTo>
                  <a:lnTo>
                    <a:pt x="284" y="1069340"/>
                  </a:lnTo>
                  <a:lnTo>
                    <a:pt x="6486" y="1069340"/>
                  </a:lnTo>
                  <a:lnTo>
                    <a:pt x="6498" y="1057910"/>
                  </a:lnTo>
                  <a:close/>
                </a:path>
                <a:path w="1433830" h="1206500">
                  <a:moveTo>
                    <a:pt x="1432716" y="1057910"/>
                  </a:moveTo>
                  <a:lnTo>
                    <a:pt x="1426361" y="1057910"/>
                  </a:lnTo>
                  <a:lnTo>
                    <a:pt x="1426349" y="1069340"/>
                  </a:lnTo>
                  <a:lnTo>
                    <a:pt x="1432704" y="1069340"/>
                  </a:lnTo>
                  <a:lnTo>
                    <a:pt x="1432716" y="1057910"/>
                  </a:lnTo>
                  <a:close/>
                </a:path>
                <a:path w="1433830" h="1206500">
                  <a:moveTo>
                    <a:pt x="6505" y="1051560"/>
                  </a:moveTo>
                  <a:lnTo>
                    <a:pt x="321" y="1051560"/>
                  </a:lnTo>
                  <a:lnTo>
                    <a:pt x="310" y="1056640"/>
                  </a:lnTo>
                  <a:lnTo>
                    <a:pt x="6500" y="1056640"/>
                  </a:lnTo>
                  <a:lnTo>
                    <a:pt x="6505" y="1051560"/>
                  </a:lnTo>
                  <a:close/>
                </a:path>
                <a:path w="1433830" h="1206500">
                  <a:moveTo>
                    <a:pt x="1432723" y="1051560"/>
                  </a:moveTo>
                  <a:lnTo>
                    <a:pt x="1426368" y="1051560"/>
                  </a:lnTo>
                  <a:lnTo>
                    <a:pt x="1426362" y="1056640"/>
                  </a:lnTo>
                  <a:lnTo>
                    <a:pt x="1432717" y="1056640"/>
                  </a:lnTo>
                  <a:lnTo>
                    <a:pt x="1432723" y="1051560"/>
                  </a:lnTo>
                  <a:close/>
                </a:path>
                <a:path w="1433830" h="1206500">
                  <a:moveTo>
                    <a:pt x="6519" y="1038860"/>
                  </a:moveTo>
                  <a:lnTo>
                    <a:pt x="348" y="1038860"/>
                  </a:lnTo>
                  <a:lnTo>
                    <a:pt x="324" y="1050290"/>
                  </a:lnTo>
                  <a:lnTo>
                    <a:pt x="6507" y="1050290"/>
                  </a:lnTo>
                  <a:lnTo>
                    <a:pt x="6519" y="1038860"/>
                  </a:lnTo>
                  <a:close/>
                </a:path>
                <a:path w="1433830" h="1206500">
                  <a:moveTo>
                    <a:pt x="1432736" y="1038860"/>
                  </a:moveTo>
                  <a:lnTo>
                    <a:pt x="1426381" y="1038860"/>
                  </a:lnTo>
                  <a:lnTo>
                    <a:pt x="1426369" y="1050290"/>
                  </a:lnTo>
                  <a:lnTo>
                    <a:pt x="1432724" y="1050290"/>
                  </a:lnTo>
                  <a:lnTo>
                    <a:pt x="1432736" y="1038860"/>
                  </a:lnTo>
                  <a:close/>
                </a:path>
                <a:path w="1433830" h="1206500">
                  <a:moveTo>
                    <a:pt x="6526" y="1032510"/>
                  </a:moveTo>
                  <a:lnTo>
                    <a:pt x="361" y="1032510"/>
                  </a:lnTo>
                  <a:lnTo>
                    <a:pt x="350" y="1037590"/>
                  </a:lnTo>
                  <a:lnTo>
                    <a:pt x="6520" y="1037590"/>
                  </a:lnTo>
                  <a:lnTo>
                    <a:pt x="6526" y="1032510"/>
                  </a:lnTo>
                  <a:close/>
                </a:path>
                <a:path w="1433830" h="1206500">
                  <a:moveTo>
                    <a:pt x="1432743" y="1032510"/>
                  </a:moveTo>
                  <a:lnTo>
                    <a:pt x="1426388" y="1032510"/>
                  </a:lnTo>
                  <a:lnTo>
                    <a:pt x="1426383" y="1037590"/>
                  </a:lnTo>
                  <a:lnTo>
                    <a:pt x="1432737" y="1037590"/>
                  </a:lnTo>
                  <a:lnTo>
                    <a:pt x="1432743" y="1032510"/>
                  </a:lnTo>
                  <a:close/>
                </a:path>
                <a:path w="1433830" h="1206500">
                  <a:moveTo>
                    <a:pt x="6534" y="1024890"/>
                  </a:moveTo>
                  <a:lnTo>
                    <a:pt x="377" y="1024890"/>
                  </a:lnTo>
                  <a:lnTo>
                    <a:pt x="364" y="1031240"/>
                  </a:lnTo>
                  <a:lnTo>
                    <a:pt x="6527" y="1031240"/>
                  </a:lnTo>
                  <a:lnTo>
                    <a:pt x="6534" y="1024890"/>
                  </a:lnTo>
                  <a:close/>
                </a:path>
                <a:path w="1433830" h="1206500">
                  <a:moveTo>
                    <a:pt x="1432751" y="1024890"/>
                  </a:moveTo>
                  <a:lnTo>
                    <a:pt x="1426396" y="1024890"/>
                  </a:lnTo>
                  <a:lnTo>
                    <a:pt x="1426389" y="1031240"/>
                  </a:lnTo>
                  <a:lnTo>
                    <a:pt x="1432744" y="1031240"/>
                  </a:lnTo>
                  <a:lnTo>
                    <a:pt x="1432751" y="1024890"/>
                  </a:lnTo>
                  <a:close/>
                </a:path>
                <a:path w="1433830" h="1206500">
                  <a:moveTo>
                    <a:pt x="6547" y="1012190"/>
                  </a:moveTo>
                  <a:lnTo>
                    <a:pt x="404" y="1012190"/>
                  </a:lnTo>
                  <a:lnTo>
                    <a:pt x="380" y="1023619"/>
                  </a:lnTo>
                  <a:lnTo>
                    <a:pt x="6535" y="1023619"/>
                  </a:lnTo>
                  <a:lnTo>
                    <a:pt x="6547" y="1012190"/>
                  </a:lnTo>
                  <a:close/>
                </a:path>
                <a:path w="1433830" h="1206500">
                  <a:moveTo>
                    <a:pt x="1432764" y="1012190"/>
                  </a:moveTo>
                  <a:lnTo>
                    <a:pt x="1426410" y="1012190"/>
                  </a:lnTo>
                  <a:lnTo>
                    <a:pt x="1426397" y="1023619"/>
                  </a:lnTo>
                  <a:lnTo>
                    <a:pt x="1432752" y="1023619"/>
                  </a:lnTo>
                  <a:lnTo>
                    <a:pt x="1432764" y="1012190"/>
                  </a:lnTo>
                  <a:close/>
                </a:path>
                <a:path w="1433830" h="1206500">
                  <a:moveTo>
                    <a:pt x="6567" y="993140"/>
                  </a:moveTo>
                  <a:lnTo>
                    <a:pt x="444" y="993140"/>
                  </a:lnTo>
                  <a:lnTo>
                    <a:pt x="407" y="1010919"/>
                  </a:lnTo>
                  <a:lnTo>
                    <a:pt x="6549" y="1010919"/>
                  </a:lnTo>
                  <a:lnTo>
                    <a:pt x="6567" y="993140"/>
                  </a:lnTo>
                  <a:close/>
                </a:path>
                <a:path w="1433830" h="1206500">
                  <a:moveTo>
                    <a:pt x="1432784" y="993140"/>
                  </a:moveTo>
                  <a:lnTo>
                    <a:pt x="1426430" y="993140"/>
                  </a:lnTo>
                  <a:lnTo>
                    <a:pt x="1426411" y="1010919"/>
                  </a:lnTo>
                  <a:lnTo>
                    <a:pt x="1432766" y="1010919"/>
                  </a:lnTo>
                  <a:lnTo>
                    <a:pt x="1432784" y="993140"/>
                  </a:lnTo>
                  <a:close/>
                </a:path>
                <a:path w="1433830" h="1206500">
                  <a:moveTo>
                    <a:pt x="6581" y="980440"/>
                  </a:moveTo>
                  <a:lnTo>
                    <a:pt x="471" y="980440"/>
                  </a:lnTo>
                  <a:lnTo>
                    <a:pt x="447" y="991869"/>
                  </a:lnTo>
                  <a:lnTo>
                    <a:pt x="6569" y="991869"/>
                  </a:lnTo>
                  <a:lnTo>
                    <a:pt x="6581" y="980440"/>
                  </a:lnTo>
                  <a:close/>
                </a:path>
                <a:path w="1433830" h="1206500">
                  <a:moveTo>
                    <a:pt x="1432798" y="980440"/>
                  </a:moveTo>
                  <a:lnTo>
                    <a:pt x="1426443" y="980440"/>
                  </a:lnTo>
                  <a:lnTo>
                    <a:pt x="1426431" y="991869"/>
                  </a:lnTo>
                  <a:lnTo>
                    <a:pt x="1432786" y="991869"/>
                  </a:lnTo>
                  <a:lnTo>
                    <a:pt x="1432798" y="980440"/>
                  </a:lnTo>
                  <a:close/>
                </a:path>
                <a:path w="1433830" h="1206500">
                  <a:moveTo>
                    <a:pt x="6588" y="974090"/>
                  </a:moveTo>
                  <a:lnTo>
                    <a:pt x="484" y="974090"/>
                  </a:lnTo>
                  <a:lnTo>
                    <a:pt x="474" y="979169"/>
                  </a:lnTo>
                  <a:lnTo>
                    <a:pt x="6582" y="979169"/>
                  </a:lnTo>
                  <a:lnTo>
                    <a:pt x="6588" y="974090"/>
                  </a:lnTo>
                  <a:close/>
                </a:path>
                <a:path w="1433830" h="1206500">
                  <a:moveTo>
                    <a:pt x="1432804" y="974090"/>
                  </a:moveTo>
                  <a:lnTo>
                    <a:pt x="1426450" y="974090"/>
                  </a:lnTo>
                  <a:lnTo>
                    <a:pt x="1426445" y="979169"/>
                  </a:lnTo>
                  <a:lnTo>
                    <a:pt x="1432799" y="979169"/>
                  </a:lnTo>
                  <a:lnTo>
                    <a:pt x="1432804" y="974090"/>
                  </a:lnTo>
                  <a:close/>
                </a:path>
                <a:path w="1433830" h="1206500">
                  <a:moveTo>
                    <a:pt x="6601" y="961390"/>
                  </a:moveTo>
                  <a:lnTo>
                    <a:pt x="511" y="961390"/>
                  </a:lnTo>
                  <a:lnTo>
                    <a:pt x="487" y="972819"/>
                  </a:lnTo>
                  <a:lnTo>
                    <a:pt x="6589" y="972819"/>
                  </a:lnTo>
                  <a:lnTo>
                    <a:pt x="6601" y="961390"/>
                  </a:lnTo>
                  <a:close/>
                </a:path>
                <a:path w="1433830" h="1206500">
                  <a:moveTo>
                    <a:pt x="1432818" y="961390"/>
                  </a:moveTo>
                  <a:lnTo>
                    <a:pt x="1426464" y="961390"/>
                  </a:lnTo>
                  <a:lnTo>
                    <a:pt x="1426452" y="972819"/>
                  </a:lnTo>
                  <a:lnTo>
                    <a:pt x="1432806" y="972819"/>
                  </a:lnTo>
                  <a:lnTo>
                    <a:pt x="1432818" y="961390"/>
                  </a:lnTo>
                  <a:close/>
                </a:path>
                <a:path w="1433830" h="1206500">
                  <a:moveTo>
                    <a:pt x="6615" y="948690"/>
                  </a:moveTo>
                  <a:lnTo>
                    <a:pt x="538" y="948690"/>
                  </a:lnTo>
                  <a:lnTo>
                    <a:pt x="514" y="960120"/>
                  </a:lnTo>
                  <a:lnTo>
                    <a:pt x="6603" y="960120"/>
                  </a:lnTo>
                  <a:lnTo>
                    <a:pt x="6615" y="948690"/>
                  </a:lnTo>
                  <a:close/>
                </a:path>
                <a:path w="1433830" h="1206500">
                  <a:moveTo>
                    <a:pt x="1432831" y="948690"/>
                  </a:moveTo>
                  <a:lnTo>
                    <a:pt x="1426477" y="948690"/>
                  </a:lnTo>
                  <a:lnTo>
                    <a:pt x="1426465" y="960120"/>
                  </a:lnTo>
                  <a:lnTo>
                    <a:pt x="1432819" y="960120"/>
                  </a:lnTo>
                  <a:lnTo>
                    <a:pt x="1432831" y="948690"/>
                  </a:lnTo>
                  <a:close/>
                </a:path>
              </a:pathLst>
            </a:custGeom>
            <a:solidFill>
              <a:srgbClr val="0056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498600" y="5232400"/>
              <a:ext cx="1421130" cy="1193800"/>
            </a:xfrm>
            <a:custGeom>
              <a:avLst/>
              <a:gdLst/>
              <a:ahLst/>
              <a:cxnLst/>
              <a:rect l="l" t="t" r="r" b="b"/>
              <a:pathLst>
                <a:path w="1421130" h="1193800">
                  <a:moveTo>
                    <a:pt x="1269" y="0"/>
                  </a:moveTo>
                  <a:lnTo>
                    <a:pt x="1268" y="1269"/>
                  </a:lnTo>
                  <a:lnTo>
                    <a:pt x="1421130" y="1269"/>
                  </a:lnTo>
                  <a:lnTo>
                    <a:pt x="1269" y="0"/>
                  </a:lnTo>
                  <a:close/>
                </a:path>
                <a:path w="1421130" h="1193800">
                  <a:moveTo>
                    <a:pt x="1421130" y="1270"/>
                  </a:moveTo>
                  <a:lnTo>
                    <a:pt x="1268" y="1270"/>
                  </a:lnTo>
                  <a:lnTo>
                    <a:pt x="1261" y="7619"/>
                  </a:lnTo>
                  <a:lnTo>
                    <a:pt x="7617" y="7619"/>
                  </a:lnTo>
                  <a:lnTo>
                    <a:pt x="7619" y="5080"/>
                  </a:lnTo>
                  <a:lnTo>
                    <a:pt x="1421125" y="5080"/>
                  </a:lnTo>
                  <a:lnTo>
                    <a:pt x="1421130" y="1270"/>
                  </a:lnTo>
                  <a:close/>
                </a:path>
                <a:path w="1421130" h="1193800">
                  <a:moveTo>
                    <a:pt x="1421125" y="5080"/>
                  </a:moveTo>
                  <a:lnTo>
                    <a:pt x="7619" y="5080"/>
                  </a:lnTo>
                  <a:lnTo>
                    <a:pt x="1416050" y="7619"/>
                  </a:lnTo>
                  <a:lnTo>
                    <a:pt x="1421123" y="7619"/>
                  </a:lnTo>
                  <a:lnTo>
                    <a:pt x="1421125" y="5080"/>
                  </a:lnTo>
                  <a:close/>
                </a:path>
                <a:path w="1421130" h="1193800">
                  <a:moveTo>
                    <a:pt x="7617" y="7620"/>
                  </a:moveTo>
                  <a:lnTo>
                    <a:pt x="1261" y="7620"/>
                  </a:lnTo>
                  <a:lnTo>
                    <a:pt x="1255" y="13969"/>
                  </a:lnTo>
                  <a:lnTo>
                    <a:pt x="7610" y="13969"/>
                  </a:lnTo>
                  <a:lnTo>
                    <a:pt x="7617" y="7620"/>
                  </a:lnTo>
                  <a:close/>
                </a:path>
                <a:path w="1421130" h="1193800">
                  <a:moveTo>
                    <a:pt x="1421123" y="7620"/>
                  </a:moveTo>
                  <a:lnTo>
                    <a:pt x="1416050" y="7620"/>
                  </a:lnTo>
                  <a:lnTo>
                    <a:pt x="1416036" y="13969"/>
                  </a:lnTo>
                  <a:lnTo>
                    <a:pt x="1421116" y="13969"/>
                  </a:lnTo>
                  <a:lnTo>
                    <a:pt x="1421123" y="7620"/>
                  </a:lnTo>
                  <a:close/>
                </a:path>
                <a:path w="1421130" h="1193800">
                  <a:moveTo>
                    <a:pt x="7610" y="13970"/>
                  </a:moveTo>
                  <a:lnTo>
                    <a:pt x="1255" y="13970"/>
                  </a:lnTo>
                  <a:lnTo>
                    <a:pt x="1248" y="20319"/>
                  </a:lnTo>
                  <a:lnTo>
                    <a:pt x="7603" y="20319"/>
                  </a:lnTo>
                  <a:lnTo>
                    <a:pt x="7610" y="13970"/>
                  </a:lnTo>
                  <a:close/>
                </a:path>
                <a:path w="1421130" h="1193800">
                  <a:moveTo>
                    <a:pt x="1421116" y="13970"/>
                  </a:moveTo>
                  <a:lnTo>
                    <a:pt x="1416036" y="13970"/>
                  </a:lnTo>
                  <a:lnTo>
                    <a:pt x="1416022" y="20319"/>
                  </a:lnTo>
                  <a:lnTo>
                    <a:pt x="1421109" y="20319"/>
                  </a:lnTo>
                  <a:lnTo>
                    <a:pt x="1421116" y="13970"/>
                  </a:lnTo>
                  <a:close/>
                </a:path>
                <a:path w="1421130" h="1193800">
                  <a:moveTo>
                    <a:pt x="7603" y="20320"/>
                  </a:moveTo>
                  <a:lnTo>
                    <a:pt x="1248" y="20320"/>
                  </a:lnTo>
                  <a:lnTo>
                    <a:pt x="1241" y="26669"/>
                  </a:lnTo>
                  <a:lnTo>
                    <a:pt x="7596" y="26669"/>
                  </a:lnTo>
                  <a:lnTo>
                    <a:pt x="7603" y="20320"/>
                  </a:lnTo>
                  <a:close/>
                </a:path>
                <a:path w="1421130" h="1193800">
                  <a:moveTo>
                    <a:pt x="1421109" y="20320"/>
                  </a:moveTo>
                  <a:lnTo>
                    <a:pt x="1416022" y="20320"/>
                  </a:lnTo>
                  <a:lnTo>
                    <a:pt x="1416008" y="26669"/>
                  </a:lnTo>
                  <a:lnTo>
                    <a:pt x="1421102" y="26669"/>
                  </a:lnTo>
                  <a:lnTo>
                    <a:pt x="1421109" y="20320"/>
                  </a:lnTo>
                  <a:close/>
                </a:path>
                <a:path w="1421130" h="1193800">
                  <a:moveTo>
                    <a:pt x="7596" y="26670"/>
                  </a:moveTo>
                  <a:lnTo>
                    <a:pt x="1241" y="26670"/>
                  </a:lnTo>
                  <a:lnTo>
                    <a:pt x="1238" y="29209"/>
                  </a:lnTo>
                  <a:lnTo>
                    <a:pt x="7594" y="29209"/>
                  </a:lnTo>
                  <a:lnTo>
                    <a:pt x="7596" y="26670"/>
                  </a:lnTo>
                  <a:close/>
                </a:path>
                <a:path w="1421130" h="1193800">
                  <a:moveTo>
                    <a:pt x="1421102" y="26670"/>
                  </a:moveTo>
                  <a:lnTo>
                    <a:pt x="1416008" y="26670"/>
                  </a:lnTo>
                  <a:lnTo>
                    <a:pt x="1416003" y="29209"/>
                  </a:lnTo>
                  <a:lnTo>
                    <a:pt x="1421100" y="29209"/>
                  </a:lnTo>
                  <a:lnTo>
                    <a:pt x="1421102" y="26670"/>
                  </a:lnTo>
                  <a:close/>
                </a:path>
                <a:path w="1421130" h="1193800">
                  <a:moveTo>
                    <a:pt x="7594" y="29210"/>
                  </a:moveTo>
                  <a:lnTo>
                    <a:pt x="1238" y="29210"/>
                  </a:lnTo>
                  <a:lnTo>
                    <a:pt x="1234" y="33019"/>
                  </a:lnTo>
                  <a:lnTo>
                    <a:pt x="7589" y="33019"/>
                  </a:lnTo>
                  <a:lnTo>
                    <a:pt x="7594" y="29210"/>
                  </a:lnTo>
                  <a:close/>
                </a:path>
                <a:path w="1421130" h="1193800">
                  <a:moveTo>
                    <a:pt x="1421100" y="29210"/>
                  </a:moveTo>
                  <a:lnTo>
                    <a:pt x="1416003" y="29210"/>
                  </a:lnTo>
                  <a:lnTo>
                    <a:pt x="1415995" y="33019"/>
                  </a:lnTo>
                  <a:lnTo>
                    <a:pt x="1421096" y="33019"/>
                  </a:lnTo>
                  <a:lnTo>
                    <a:pt x="1421100" y="29210"/>
                  </a:lnTo>
                  <a:close/>
                </a:path>
                <a:path w="1421130" h="1193800">
                  <a:moveTo>
                    <a:pt x="7589" y="33020"/>
                  </a:moveTo>
                  <a:lnTo>
                    <a:pt x="1234" y="33020"/>
                  </a:lnTo>
                  <a:lnTo>
                    <a:pt x="1232" y="35559"/>
                  </a:lnTo>
                  <a:lnTo>
                    <a:pt x="7587" y="35559"/>
                  </a:lnTo>
                  <a:lnTo>
                    <a:pt x="7589" y="33020"/>
                  </a:lnTo>
                  <a:close/>
                </a:path>
                <a:path w="1421130" h="1193800">
                  <a:moveTo>
                    <a:pt x="1421096" y="33020"/>
                  </a:moveTo>
                  <a:lnTo>
                    <a:pt x="1415995" y="33020"/>
                  </a:lnTo>
                  <a:lnTo>
                    <a:pt x="1415989" y="35559"/>
                  </a:lnTo>
                  <a:lnTo>
                    <a:pt x="1421093" y="35559"/>
                  </a:lnTo>
                  <a:lnTo>
                    <a:pt x="1421096" y="33020"/>
                  </a:lnTo>
                  <a:close/>
                </a:path>
                <a:path w="1421130" h="1193800">
                  <a:moveTo>
                    <a:pt x="7587" y="35560"/>
                  </a:moveTo>
                  <a:lnTo>
                    <a:pt x="1232" y="35560"/>
                  </a:lnTo>
                  <a:lnTo>
                    <a:pt x="1228" y="39369"/>
                  </a:lnTo>
                  <a:lnTo>
                    <a:pt x="7583" y="39369"/>
                  </a:lnTo>
                  <a:lnTo>
                    <a:pt x="7587" y="35560"/>
                  </a:lnTo>
                  <a:close/>
                </a:path>
                <a:path w="1421130" h="1193800">
                  <a:moveTo>
                    <a:pt x="1421093" y="35560"/>
                  </a:moveTo>
                  <a:lnTo>
                    <a:pt x="1415989" y="35560"/>
                  </a:lnTo>
                  <a:lnTo>
                    <a:pt x="1415981" y="39369"/>
                  </a:lnTo>
                  <a:lnTo>
                    <a:pt x="1421089" y="39369"/>
                  </a:lnTo>
                  <a:lnTo>
                    <a:pt x="1421093" y="35560"/>
                  </a:lnTo>
                  <a:close/>
                </a:path>
                <a:path w="1421130" h="1193800">
                  <a:moveTo>
                    <a:pt x="7583" y="39370"/>
                  </a:moveTo>
                  <a:lnTo>
                    <a:pt x="1228" y="39370"/>
                  </a:lnTo>
                  <a:lnTo>
                    <a:pt x="1218" y="48259"/>
                  </a:lnTo>
                  <a:lnTo>
                    <a:pt x="7573" y="48259"/>
                  </a:lnTo>
                  <a:lnTo>
                    <a:pt x="7583" y="39370"/>
                  </a:lnTo>
                  <a:close/>
                </a:path>
                <a:path w="1421130" h="1193800">
                  <a:moveTo>
                    <a:pt x="1421089" y="39370"/>
                  </a:moveTo>
                  <a:lnTo>
                    <a:pt x="1415981" y="39370"/>
                  </a:lnTo>
                  <a:lnTo>
                    <a:pt x="1415962" y="48259"/>
                  </a:lnTo>
                  <a:lnTo>
                    <a:pt x="1421079" y="48259"/>
                  </a:lnTo>
                  <a:lnTo>
                    <a:pt x="1421089" y="39370"/>
                  </a:lnTo>
                  <a:close/>
                </a:path>
                <a:path w="1421130" h="1193800">
                  <a:moveTo>
                    <a:pt x="7573" y="48260"/>
                  </a:moveTo>
                  <a:lnTo>
                    <a:pt x="1218" y="48260"/>
                  </a:lnTo>
                  <a:lnTo>
                    <a:pt x="1211" y="54609"/>
                  </a:lnTo>
                  <a:lnTo>
                    <a:pt x="7566" y="54609"/>
                  </a:lnTo>
                  <a:lnTo>
                    <a:pt x="7573" y="48260"/>
                  </a:lnTo>
                  <a:close/>
                </a:path>
                <a:path w="1421130" h="1193800">
                  <a:moveTo>
                    <a:pt x="1421079" y="48260"/>
                  </a:moveTo>
                  <a:lnTo>
                    <a:pt x="1415962" y="48260"/>
                  </a:lnTo>
                  <a:lnTo>
                    <a:pt x="1415948" y="54609"/>
                  </a:lnTo>
                  <a:lnTo>
                    <a:pt x="1421073" y="54609"/>
                  </a:lnTo>
                  <a:lnTo>
                    <a:pt x="1421079" y="48260"/>
                  </a:lnTo>
                  <a:close/>
                </a:path>
                <a:path w="1421130" h="1193800">
                  <a:moveTo>
                    <a:pt x="7566" y="54610"/>
                  </a:moveTo>
                  <a:lnTo>
                    <a:pt x="1211" y="54610"/>
                  </a:lnTo>
                  <a:lnTo>
                    <a:pt x="1200" y="64769"/>
                  </a:lnTo>
                  <a:lnTo>
                    <a:pt x="7555" y="64769"/>
                  </a:lnTo>
                  <a:lnTo>
                    <a:pt x="7566" y="54610"/>
                  </a:lnTo>
                  <a:close/>
                </a:path>
                <a:path w="1421130" h="1193800">
                  <a:moveTo>
                    <a:pt x="1421073" y="54610"/>
                  </a:moveTo>
                  <a:lnTo>
                    <a:pt x="1415948" y="54610"/>
                  </a:lnTo>
                  <a:lnTo>
                    <a:pt x="1415926" y="64769"/>
                  </a:lnTo>
                  <a:lnTo>
                    <a:pt x="1421062" y="64769"/>
                  </a:lnTo>
                  <a:lnTo>
                    <a:pt x="1421073" y="54610"/>
                  </a:lnTo>
                  <a:close/>
                </a:path>
                <a:path w="1421130" h="1193800">
                  <a:moveTo>
                    <a:pt x="7555" y="64770"/>
                  </a:moveTo>
                  <a:lnTo>
                    <a:pt x="1200" y="64770"/>
                  </a:lnTo>
                  <a:lnTo>
                    <a:pt x="1184" y="80009"/>
                  </a:lnTo>
                  <a:lnTo>
                    <a:pt x="7539" y="80009"/>
                  </a:lnTo>
                  <a:lnTo>
                    <a:pt x="7555" y="64770"/>
                  </a:lnTo>
                  <a:close/>
                </a:path>
                <a:path w="1421130" h="1193800">
                  <a:moveTo>
                    <a:pt x="1421062" y="64770"/>
                  </a:moveTo>
                  <a:lnTo>
                    <a:pt x="1415926" y="64770"/>
                  </a:lnTo>
                  <a:lnTo>
                    <a:pt x="1415894" y="80009"/>
                  </a:lnTo>
                  <a:lnTo>
                    <a:pt x="1421046" y="80009"/>
                  </a:lnTo>
                  <a:lnTo>
                    <a:pt x="1421062" y="64770"/>
                  </a:lnTo>
                  <a:close/>
                </a:path>
                <a:path w="1421130" h="1193800">
                  <a:moveTo>
                    <a:pt x="7539" y="80010"/>
                  </a:moveTo>
                  <a:lnTo>
                    <a:pt x="1184" y="80010"/>
                  </a:lnTo>
                  <a:lnTo>
                    <a:pt x="1173" y="90169"/>
                  </a:lnTo>
                  <a:lnTo>
                    <a:pt x="7528" y="90169"/>
                  </a:lnTo>
                  <a:lnTo>
                    <a:pt x="7539" y="80010"/>
                  </a:lnTo>
                  <a:close/>
                </a:path>
                <a:path w="1421130" h="1193800">
                  <a:moveTo>
                    <a:pt x="1421046" y="80010"/>
                  </a:moveTo>
                  <a:lnTo>
                    <a:pt x="1415894" y="80010"/>
                  </a:lnTo>
                  <a:lnTo>
                    <a:pt x="1415872" y="90169"/>
                  </a:lnTo>
                  <a:lnTo>
                    <a:pt x="1421035" y="90169"/>
                  </a:lnTo>
                  <a:lnTo>
                    <a:pt x="1421046" y="80010"/>
                  </a:lnTo>
                  <a:close/>
                </a:path>
                <a:path w="1421130" h="1193800">
                  <a:moveTo>
                    <a:pt x="7528" y="90170"/>
                  </a:moveTo>
                  <a:lnTo>
                    <a:pt x="1173" y="90170"/>
                  </a:lnTo>
                  <a:lnTo>
                    <a:pt x="1164" y="99059"/>
                  </a:lnTo>
                  <a:lnTo>
                    <a:pt x="7518" y="99059"/>
                  </a:lnTo>
                  <a:lnTo>
                    <a:pt x="7528" y="90170"/>
                  </a:lnTo>
                  <a:close/>
                </a:path>
                <a:path w="1421130" h="1193800">
                  <a:moveTo>
                    <a:pt x="1421035" y="90170"/>
                  </a:moveTo>
                  <a:lnTo>
                    <a:pt x="1415872" y="90170"/>
                  </a:lnTo>
                  <a:lnTo>
                    <a:pt x="1415853" y="99059"/>
                  </a:lnTo>
                  <a:lnTo>
                    <a:pt x="1421025" y="99059"/>
                  </a:lnTo>
                  <a:lnTo>
                    <a:pt x="1421035" y="90170"/>
                  </a:lnTo>
                  <a:close/>
                </a:path>
                <a:path w="1421130" h="1193800">
                  <a:moveTo>
                    <a:pt x="7518" y="99060"/>
                  </a:moveTo>
                  <a:lnTo>
                    <a:pt x="1164" y="99060"/>
                  </a:lnTo>
                  <a:lnTo>
                    <a:pt x="1146" y="115569"/>
                  </a:lnTo>
                  <a:lnTo>
                    <a:pt x="7501" y="115569"/>
                  </a:lnTo>
                  <a:lnTo>
                    <a:pt x="7518" y="99060"/>
                  </a:lnTo>
                  <a:close/>
                </a:path>
                <a:path w="1421130" h="1193800">
                  <a:moveTo>
                    <a:pt x="1421025" y="99060"/>
                  </a:moveTo>
                  <a:lnTo>
                    <a:pt x="1415853" y="99060"/>
                  </a:lnTo>
                  <a:lnTo>
                    <a:pt x="1415817" y="115569"/>
                  </a:lnTo>
                  <a:lnTo>
                    <a:pt x="1421008" y="115569"/>
                  </a:lnTo>
                  <a:lnTo>
                    <a:pt x="1421025" y="99060"/>
                  </a:lnTo>
                  <a:close/>
                </a:path>
                <a:path w="1421130" h="1193800">
                  <a:moveTo>
                    <a:pt x="7501" y="115570"/>
                  </a:moveTo>
                  <a:lnTo>
                    <a:pt x="1146" y="115570"/>
                  </a:lnTo>
                  <a:lnTo>
                    <a:pt x="1130" y="130809"/>
                  </a:lnTo>
                  <a:lnTo>
                    <a:pt x="7484" y="130809"/>
                  </a:lnTo>
                  <a:lnTo>
                    <a:pt x="7501" y="115570"/>
                  </a:lnTo>
                  <a:close/>
                </a:path>
                <a:path w="1421130" h="1193800">
                  <a:moveTo>
                    <a:pt x="1421008" y="115570"/>
                  </a:moveTo>
                  <a:lnTo>
                    <a:pt x="1415817" y="115570"/>
                  </a:lnTo>
                  <a:lnTo>
                    <a:pt x="1415784" y="130809"/>
                  </a:lnTo>
                  <a:lnTo>
                    <a:pt x="1420992" y="130809"/>
                  </a:lnTo>
                  <a:lnTo>
                    <a:pt x="1421008" y="115570"/>
                  </a:lnTo>
                  <a:close/>
                </a:path>
                <a:path w="1421130" h="1193800">
                  <a:moveTo>
                    <a:pt x="7484" y="130810"/>
                  </a:moveTo>
                  <a:lnTo>
                    <a:pt x="1130" y="130810"/>
                  </a:lnTo>
                  <a:lnTo>
                    <a:pt x="1085" y="172719"/>
                  </a:lnTo>
                  <a:lnTo>
                    <a:pt x="7439" y="172719"/>
                  </a:lnTo>
                  <a:lnTo>
                    <a:pt x="7484" y="130810"/>
                  </a:lnTo>
                  <a:close/>
                </a:path>
                <a:path w="1421130" h="1193800">
                  <a:moveTo>
                    <a:pt x="1420992" y="130810"/>
                  </a:moveTo>
                  <a:lnTo>
                    <a:pt x="1415784" y="130810"/>
                  </a:lnTo>
                  <a:lnTo>
                    <a:pt x="1415694" y="172719"/>
                  </a:lnTo>
                  <a:lnTo>
                    <a:pt x="1420947" y="172719"/>
                  </a:lnTo>
                  <a:lnTo>
                    <a:pt x="1420992" y="130810"/>
                  </a:lnTo>
                  <a:close/>
                </a:path>
                <a:path w="1421130" h="1193800">
                  <a:moveTo>
                    <a:pt x="7353" y="252856"/>
                  </a:moveTo>
                  <a:lnTo>
                    <a:pt x="1000" y="252856"/>
                  </a:lnTo>
                  <a:lnTo>
                    <a:pt x="997" y="255269"/>
                  </a:lnTo>
                  <a:lnTo>
                    <a:pt x="7350" y="255269"/>
                  </a:lnTo>
                  <a:lnTo>
                    <a:pt x="7353" y="252856"/>
                  </a:lnTo>
                  <a:close/>
                </a:path>
                <a:path w="1421130" h="1193800">
                  <a:moveTo>
                    <a:pt x="1420862" y="252856"/>
                  </a:moveTo>
                  <a:lnTo>
                    <a:pt x="1415522" y="252856"/>
                  </a:lnTo>
                  <a:lnTo>
                    <a:pt x="1415516" y="255269"/>
                  </a:lnTo>
                  <a:lnTo>
                    <a:pt x="1420859" y="255269"/>
                  </a:lnTo>
                  <a:lnTo>
                    <a:pt x="1420862" y="252856"/>
                  </a:lnTo>
                  <a:close/>
                </a:path>
                <a:path w="1421130" h="1193800">
                  <a:moveTo>
                    <a:pt x="1000" y="252729"/>
                  </a:moveTo>
                  <a:lnTo>
                    <a:pt x="1000" y="252856"/>
                  </a:lnTo>
                  <a:lnTo>
                    <a:pt x="1000" y="252729"/>
                  </a:lnTo>
                  <a:close/>
                </a:path>
                <a:path w="1421130" h="1193800">
                  <a:moveTo>
                    <a:pt x="7353" y="252730"/>
                  </a:moveTo>
                  <a:lnTo>
                    <a:pt x="1415522" y="252856"/>
                  </a:lnTo>
                  <a:lnTo>
                    <a:pt x="7353" y="252730"/>
                  </a:lnTo>
                  <a:close/>
                </a:path>
                <a:path w="1421130" h="1193800">
                  <a:moveTo>
                    <a:pt x="1415560" y="235076"/>
                  </a:moveTo>
                  <a:lnTo>
                    <a:pt x="1415522" y="252856"/>
                  </a:lnTo>
                  <a:lnTo>
                    <a:pt x="1420862" y="252856"/>
                  </a:lnTo>
                  <a:lnTo>
                    <a:pt x="1420881" y="235076"/>
                  </a:lnTo>
                  <a:lnTo>
                    <a:pt x="1415560" y="235076"/>
                  </a:lnTo>
                  <a:close/>
                </a:path>
                <a:path w="1421130" h="1193800">
                  <a:moveTo>
                    <a:pt x="1019" y="234950"/>
                  </a:moveTo>
                  <a:lnTo>
                    <a:pt x="1000" y="252730"/>
                  </a:lnTo>
                  <a:lnTo>
                    <a:pt x="7353" y="252730"/>
                  </a:lnTo>
                  <a:lnTo>
                    <a:pt x="7372" y="234950"/>
                  </a:lnTo>
                  <a:lnTo>
                    <a:pt x="1019" y="234950"/>
                  </a:lnTo>
                  <a:close/>
                </a:path>
                <a:path w="1421130" h="1193800">
                  <a:moveTo>
                    <a:pt x="1420886" y="229869"/>
                  </a:moveTo>
                  <a:lnTo>
                    <a:pt x="1415571" y="229870"/>
                  </a:lnTo>
                  <a:lnTo>
                    <a:pt x="1415560" y="235076"/>
                  </a:lnTo>
                  <a:lnTo>
                    <a:pt x="1420881" y="235076"/>
                  </a:lnTo>
                  <a:lnTo>
                    <a:pt x="1420886" y="229869"/>
                  </a:lnTo>
                  <a:close/>
                </a:path>
                <a:path w="1421130" h="1193800">
                  <a:moveTo>
                    <a:pt x="7377" y="229996"/>
                  </a:moveTo>
                  <a:lnTo>
                    <a:pt x="1024" y="229997"/>
                  </a:lnTo>
                  <a:lnTo>
                    <a:pt x="1019" y="234950"/>
                  </a:lnTo>
                  <a:lnTo>
                    <a:pt x="7372" y="234950"/>
                  </a:lnTo>
                  <a:lnTo>
                    <a:pt x="7377" y="229996"/>
                  </a:lnTo>
                  <a:close/>
                </a:path>
                <a:path w="1421130" h="1193800">
                  <a:moveTo>
                    <a:pt x="1415571" y="229869"/>
                  </a:moveTo>
                  <a:lnTo>
                    <a:pt x="7378" y="229869"/>
                  </a:lnTo>
                  <a:lnTo>
                    <a:pt x="1415571" y="229869"/>
                  </a:lnTo>
                  <a:close/>
                </a:path>
                <a:path w="1421130" h="1193800">
                  <a:moveTo>
                    <a:pt x="7380" y="227456"/>
                  </a:moveTo>
                  <a:lnTo>
                    <a:pt x="1027" y="227456"/>
                  </a:lnTo>
                  <a:lnTo>
                    <a:pt x="1024" y="229869"/>
                  </a:lnTo>
                  <a:lnTo>
                    <a:pt x="7378" y="229869"/>
                  </a:lnTo>
                  <a:lnTo>
                    <a:pt x="7380" y="227456"/>
                  </a:lnTo>
                  <a:close/>
                </a:path>
                <a:path w="1421130" h="1193800">
                  <a:moveTo>
                    <a:pt x="1420889" y="227456"/>
                  </a:moveTo>
                  <a:lnTo>
                    <a:pt x="1415576" y="227456"/>
                  </a:lnTo>
                  <a:lnTo>
                    <a:pt x="1415571" y="229869"/>
                  </a:lnTo>
                  <a:lnTo>
                    <a:pt x="1420886" y="229869"/>
                  </a:lnTo>
                  <a:lnTo>
                    <a:pt x="1420889" y="227456"/>
                  </a:lnTo>
                  <a:close/>
                </a:path>
                <a:path w="1421130" h="1193800">
                  <a:moveTo>
                    <a:pt x="1027" y="227329"/>
                  </a:moveTo>
                  <a:lnTo>
                    <a:pt x="1027" y="227456"/>
                  </a:lnTo>
                  <a:lnTo>
                    <a:pt x="1027" y="227329"/>
                  </a:lnTo>
                  <a:close/>
                </a:path>
                <a:path w="1421130" h="1193800">
                  <a:moveTo>
                    <a:pt x="7380" y="227330"/>
                  </a:moveTo>
                  <a:lnTo>
                    <a:pt x="1415576" y="227456"/>
                  </a:lnTo>
                  <a:lnTo>
                    <a:pt x="7380" y="227330"/>
                  </a:lnTo>
                  <a:close/>
                </a:path>
                <a:path w="1421130" h="1193800">
                  <a:moveTo>
                    <a:pt x="1420891" y="224916"/>
                  </a:moveTo>
                  <a:lnTo>
                    <a:pt x="1415582" y="224916"/>
                  </a:lnTo>
                  <a:lnTo>
                    <a:pt x="1415576" y="227456"/>
                  </a:lnTo>
                  <a:lnTo>
                    <a:pt x="1420889" y="227456"/>
                  </a:lnTo>
                  <a:lnTo>
                    <a:pt x="1420891" y="224916"/>
                  </a:lnTo>
                  <a:close/>
                </a:path>
                <a:path w="1421130" h="1193800">
                  <a:moveTo>
                    <a:pt x="7383" y="224916"/>
                  </a:moveTo>
                  <a:lnTo>
                    <a:pt x="1030" y="224916"/>
                  </a:lnTo>
                  <a:lnTo>
                    <a:pt x="1027" y="227330"/>
                  </a:lnTo>
                  <a:lnTo>
                    <a:pt x="7380" y="227330"/>
                  </a:lnTo>
                  <a:lnTo>
                    <a:pt x="7383" y="224916"/>
                  </a:lnTo>
                  <a:close/>
                </a:path>
                <a:path w="1421130" h="1193800">
                  <a:moveTo>
                    <a:pt x="7383" y="224790"/>
                  </a:moveTo>
                  <a:lnTo>
                    <a:pt x="1415582" y="224916"/>
                  </a:lnTo>
                  <a:lnTo>
                    <a:pt x="7383" y="224790"/>
                  </a:lnTo>
                  <a:close/>
                </a:path>
                <a:path w="1421130" h="1193800">
                  <a:moveTo>
                    <a:pt x="1420893" y="223647"/>
                  </a:moveTo>
                  <a:lnTo>
                    <a:pt x="1415585" y="223647"/>
                  </a:lnTo>
                  <a:lnTo>
                    <a:pt x="1415582" y="224916"/>
                  </a:lnTo>
                  <a:lnTo>
                    <a:pt x="1420891" y="224916"/>
                  </a:lnTo>
                  <a:lnTo>
                    <a:pt x="1420893" y="223647"/>
                  </a:lnTo>
                  <a:close/>
                </a:path>
                <a:path w="1421130" h="1193800">
                  <a:moveTo>
                    <a:pt x="7384" y="223647"/>
                  </a:moveTo>
                  <a:lnTo>
                    <a:pt x="1031" y="223647"/>
                  </a:lnTo>
                  <a:lnTo>
                    <a:pt x="1030" y="224789"/>
                  </a:lnTo>
                  <a:lnTo>
                    <a:pt x="7383" y="224790"/>
                  </a:lnTo>
                  <a:lnTo>
                    <a:pt x="7384" y="223647"/>
                  </a:lnTo>
                  <a:close/>
                </a:path>
                <a:path w="1421130" h="1193800">
                  <a:moveTo>
                    <a:pt x="7390" y="218566"/>
                  </a:moveTo>
                  <a:lnTo>
                    <a:pt x="1036" y="218566"/>
                  </a:lnTo>
                  <a:lnTo>
                    <a:pt x="1031" y="223647"/>
                  </a:lnTo>
                  <a:lnTo>
                    <a:pt x="7384" y="223646"/>
                  </a:lnTo>
                  <a:lnTo>
                    <a:pt x="7390" y="218566"/>
                  </a:lnTo>
                  <a:close/>
                </a:path>
                <a:path w="1421130" h="1193800">
                  <a:moveTo>
                    <a:pt x="1420898" y="218566"/>
                  </a:moveTo>
                  <a:lnTo>
                    <a:pt x="1415596" y="218566"/>
                  </a:lnTo>
                  <a:lnTo>
                    <a:pt x="1415585" y="223519"/>
                  </a:lnTo>
                  <a:lnTo>
                    <a:pt x="774584" y="223577"/>
                  </a:lnTo>
                  <a:lnTo>
                    <a:pt x="1420893" y="223519"/>
                  </a:lnTo>
                  <a:lnTo>
                    <a:pt x="1420898" y="218566"/>
                  </a:lnTo>
                  <a:close/>
                </a:path>
                <a:path w="1421130" h="1193800">
                  <a:moveTo>
                    <a:pt x="1037" y="218439"/>
                  </a:moveTo>
                  <a:lnTo>
                    <a:pt x="1036" y="218566"/>
                  </a:lnTo>
                  <a:lnTo>
                    <a:pt x="1037" y="218439"/>
                  </a:lnTo>
                  <a:close/>
                </a:path>
                <a:path w="1421130" h="1193800">
                  <a:moveTo>
                    <a:pt x="1420901" y="216026"/>
                  </a:moveTo>
                  <a:lnTo>
                    <a:pt x="1415601" y="216026"/>
                  </a:lnTo>
                  <a:lnTo>
                    <a:pt x="1415596" y="218566"/>
                  </a:lnTo>
                  <a:lnTo>
                    <a:pt x="1420898" y="218566"/>
                  </a:lnTo>
                  <a:lnTo>
                    <a:pt x="1420901" y="216026"/>
                  </a:lnTo>
                  <a:close/>
                </a:path>
                <a:path w="1421130" h="1193800">
                  <a:moveTo>
                    <a:pt x="7390" y="218440"/>
                  </a:moveTo>
                  <a:lnTo>
                    <a:pt x="774959" y="218509"/>
                  </a:lnTo>
                  <a:lnTo>
                    <a:pt x="7390" y="218440"/>
                  </a:lnTo>
                  <a:close/>
                </a:path>
                <a:path w="1421130" h="1193800">
                  <a:moveTo>
                    <a:pt x="7393" y="216026"/>
                  </a:moveTo>
                  <a:lnTo>
                    <a:pt x="1039" y="216026"/>
                  </a:lnTo>
                  <a:lnTo>
                    <a:pt x="1037" y="218440"/>
                  </a:lnTo>
                  <a:lnTo>
                    <a:pt x="7390" y="218439"/>
                  </a:lnTo>
                  <a:lnTo>
                    <a:pt x="7393" y="216026"/>
                  </a:lnTo>
                  <a:close/>
                </a:path>
                <a:path w="1421130" h="1193800">
                  <a:moveTo>
                    <a:pt x="7393" y="215900"/>
                  </a:moveTo>
                  <a:lnTo>
                    <a:pt x="1415601" y="216026"/>
                  </a:lnTo>
                  <a:lnTo>
                    <a:pt x="7393" y="215900"/>
                  </a:lnTo>
                  <a:close/>
                </a:path>
                <a:path w="1421130" h="1193800">
                  <a:moveTo>
                    <a:pt x="1420909" y="208406"/>
                  </a:moveTo>
                  <a:lnTo>
                    <a:pt x="1415618" y="208406"/>
                  </a:lnTo>
                  <a:lnTo>
                    <a:pt x="1415601" y="216026"/>
                  </a:lnTo>
                  <a:lnTo>
                    <a:pt x="1420901" y="216026"/>
                  </a:lnTo>
                  <a:lnTo>
                    <a:pt x="1420909" y="208406"/>
                  </a:lnTo>
                  <a:close/>
                </a:path>
                <a:path w="1421130" h="1193800">
                  <a:moveTo>
                    <a:pt x="7401" y="208406"/>
                  </a:moveTo>
                  <a:lnTo>
                    <a:pt x="1047" y="208406"/>
                  </a:lnTo>
                  <a:lnTo>
                    <a:pt x="1039" y="215900"/>
                  </a:lnTo>
                  <a:lnTo>
                    <a:pt x="7393" y="215900"/>
                  </a:lnTo>
                  <a:lnTo>
                    <a:pt x="7401" y="208406"/>
                  </a:lnTo>
                  <a:close/>
                </a:path>
                <a:path w="1421130" h="1193800">
                  <a:moveTo>
                    <a:pt x="1047" y="208279"/>
                  </a:moveTo>
                  <a:lnTo>
                    <a:pt x="1047" y="208406"/>
                  </a:lnTo>
                  <a:lnTo>
                    <a:pt x="1047" y="208279"/>
                  </a:lnTo>
                  <a:close/>
                </a:path>
                <a:path w="1421130" h="1193800">
                  <a:moveTo>
                    <a:pt x="7401" y="208280"/>
                  </a:moveTo>
                  <a:lnTo>
                    <a:pt x="1415618" y="208406"/>
                  </a:lnTo>
                  <a:lnTo>
                    <a:pt x="7401" y="208280"/>
                  </a:lnTo>
                  <a:close/>
                </a:path>
                <a:path w="1421130" h="1193800">
                  <a:moveTo>
                    <a:pt x="1420947" y="172847"/>
                  </a:moveTo>
                  <a:lnTo>
                    <a:pt x="1415694" y="172847"/>
                  </a:lnTo>
                  <a:lnTo>
                    <a:pt x="1415618" y="208406"/>
                  </a:lnTo>
                  <a:lnTo>
                    <a:pt x="1420909" y="208406"/>
                  </a:lnTo>
                  <a:lnTo>
                    <a:pt x="1420947" y="172847"/>
                  </a:lnTo>
                  <a:close/>
                </a:path>
                <a:path w="1421130" h="1193800">
                  <a:moveTo>
                    <a:pt x="7439" y="172847"/>
                  </a:moveTo>
                  <a:lnTo>
                    <a:pt x="1085" y="172847"/>
                  </a:lnTo>
                  <a:lnTo>
                    <a:pt x="1048" y="208280"/>
                  </a:lnTo>
                  <a:lnTo>
                    <a:pt x="7401" y="208280"/>
                  </a:lnTo>
                  <a:lnTo>
                    <a:pt x="7439" y="172847"/>
                  </a:lnTo>
                  <a:close/>
                </a:path>
                <a:path w="1421130" h="1193800">
                  <a:moveTo>
                    <a:pt x="7427" y="184150"/>
                  </a:moveTo>
                  <a:lnTo>
                    <a:pt x="1415669" y="184276"/>
                  </a:lnTo>
                  <a:lnTo>
                    <a:pt x="7427" y="184150"/>
                  </a:lnTo>
                  <a:close/>
                </a:path>
                <a:path w="1421130" h="1193800">
                  <a:moveTo>
                    <a:pt x="7261" y="337947"/>
                  </a:moveTo>
                  <a:lnTo>
                    <a:pt x="909" y="337947"/>
                  </a:lnTo>
                  <a:lnTo>
                    <a:pt x="896" y="350519"/>
                  </a:lnTo>
                  <a:lnTo>
                    <a:pt x="7248" y="350519"/>
                  </a:lnTo>
                  <a:lnTo>
                    <a:pt x="7261" y="337947"/>
                  </a:lnTo>
                  <a:close/>
                </a:path>
                <a:path w="1421130" h="1193800">
                  <a:moveTo>
                    <a:pt x="1420771" y="337947"/>
                  </a:moveTo>
                  <a:lnTo>
                    <a:pt x="1415339" y="337947"/>
                  </a:lnTo>
                  <a:lnTo>
                    <a:pt x="1415311" y="350519"/>
                  </a:lnTo>
                  <a:lnTo>
                    <a:pt x="1420758" y="350519"/>
                  </a:lnTo>
                  <a:lnTo>
                    <a:pt x="1420771" y="337947"/>
                  </a:lnTo>
                  <a:close/>
                </a:path>
                <a:path w="1421130" h="1193800">
                  <a:moveTo>
                    <a:pt x="7267" y="332866"/>
                  </a:moveTo>
                  <a:lnTo>
                    <a:pt x="915" y="332866"/>
                  </a:lnTo>
                  <a:lnTo>
                    <a:pt x="909" y="337947"/>
                  </a:lnTo>
                  <a:lnTo>
                    <a:pt x="7261" y="337946"/>
                  </a:lnTo>
                  <a:lnTo>
                    <a:pt x="7267" y="332866"/>
                  </a:lnTo>
                  <a:close/>
                </a:path>
                <a:path w="1421130" h="1193800">
                  <a:moveTo>
                    <a:pt x="1420776" y="332866"/>
                  </a:moveTo>
                  <a:lnTo>
                    <a:pt x="1415350" y="332866"/>
                  </a:lnTo>
                  <a:lnTo>
                    <a:pt x="1415339" y="337819"/>
                  </a:lnTo>
                  <a:lnTo>
                    <a:pt x="766235" y="337878"/>
                  </a:lnTo>
                  <a:lnTo>
                    <a:pt x="1420771" y="337819"/>
                  </a:lnTo>
                  <a:lnTo>
                    <a:pt x="1420776" y="332866"/>
                  </a:lnTo>
                  <a:close/>
                </a:path>
                <a:path w="1421130" h="1193800">
                  <a:moveTo>
                    <a:pt x="1420813" y="298576"/>
                  </a:moveTo>
                  <a:lnTo>
                    <a:pt x="1415423" y="298576"/>
                  </a:lnTo>
                  <a:lnTo>
                    <a:pt x="1415350" y="332866"/>
                  </a:lnTo>
                  <a:lnTo>
                    <a:pt x="1420776" y="332866"/>
                  </a:lnTo>
                  <a:lnTo>
                    <a:pt x="1420813" y="298576"/>
                  </a:lnTo>
                  <a:close/>
                </a:path>
                <a:path w="1421130" h="1193800">
                  <a:moveTo>
                    <a:pt x="7304" y="298576"/>
                  </a:moveTo>
                  <a:lnTo>
                    <a:pt x="951" y="298576"/>
                  </a:lnTo>
                  <a:lnTo>
                    <a:pt x="915" y="332739"/>
                  </a:lnTo>
                  <a:lnTo>
                    <a:pt x="766602" y="332808"/>
                  </a:lnTo>
                  <a:lnTo>
                    <a:pt x="7267" y="332739"/>
                  </a:lnTo>
                  <a:lnTo>
                    <a:pt x="7297" y="304926"/>
                  </a:lnTo>
                  <a:lnTo>
                    <a:pt x="1415410" y="304926"/>
                  </a:lnTo>
                  <a:lnTo>
                    <a:pt x="7297" y="304800"/>
                  </a:lnTo>
                  <a:lnTo>
                    <a:pt x="7304" y="298576"/>
                  </a:lnTo>
                  <a:close/>
                </a:path>
                <a:path w="1421130" h="1193800">
                  <a:moveTo>
                    <a:pt x="951" y="298450"/>
                  </a:moveTo>
                  <a:close/>
                </a:path>
                <a:path w="1421130" h="1193800">
                  <a:moveTo>
                    <a:pt x="7304" y="298450"/>
                  </a:moveTo>
                  <a:lnTo>
                    <a:pt x="1415423" y="298576"/>
                  </a:lnTo>
                  <a:lnTo>
                    <a:pt x="7304" y="298450"/>
                  </a:lnTo>
                  <a:close/>
                </a:path>
                <a:path w="1421130" h="1193800">
                  <a:moveTo>
                    <a:pt x="1420816" y="296036"/>
                  </a:moveTo>
                  <a:lnTo>
                    <a:pt x="1415429" y="296036"/>
                  </a:lnTo>
                  <a:lnTo>
                    <a:pt x="1415423" y="298576"/>
                  </a:lnTo>
                  <a:lnTo>
                    <a:pt x="1420813" y="298576"/>
                  </a:lnTo>
                  <a:lnTo>
                    <a:pt x="1420816" y="296036"/>
                  </a:lnTo>
                  <a:close/>
                </a:path>
                <a:path w="1421130" h="1193800">
                  <a:moveTo>
                    <a:pt x="7306" y="296036"/>
                  </a:moveTo>
                  <a:lnTo>
                    <a:pt x="954" y="296036"/>
                  </a:lnTo>
                  <a:lnTo>
                    <a:pt x="951" y="298450"/>
                  </a:lnTo>
                  <a:lnTo>
                    <a:pt x="7304" y="298450"/>
                  </a:lnTo>
                  <a:lnTo>
                    <a:pt x="7306" y="296036"/>
                  </a:lnTo>
                  <a:close/>
                </a:path>
                <a:path w="1421130" h="1193800">
                  <a:moveTo>
                    <a:pt x="7307" y="295910"/>
                  </a:moveTo>
                  <a:lnTo>
                    <a:pt x="1415429" y="296036"/>
                  </a:lnTo>
                  <a:lnTo>
                    <a:pt x="7307" y="295910"/>
                  </a:lnTo>
                  <a:close/>
                </a:path>
                <a:path w="1421130" h="1193800">
                  <a:moveTo>
                    <a:pt x="1420836" y="276986"/>
                  </a:moveTo>
                  <a:lnTo>
                    <a:pt x="1415470" y="276986"/>
                  </a:lnTo>
                  <a:lnTo>
                    <a:pt x="1415429" y="296036"/>
                  </a:lnTo>
                  <a:lnTo>
                    <a:pt x="1420816" y="296036"/>
                  </a:lnTo>
                  <a:lnTo>
                    <a:pt x="1420836" y="276986"/>
                  </a:lnTo>
                  <a:close/>
                </a:path>
                <a:path w="1421130" h="1193800">
                  <a:moveTo>
                    <a:pt x="7327" y="276986"/>
                  </a:moveTo>
                  <a:lnTo>
                    <a:pt x="974" y="276986"/>
                  </a:lnTo>
                  <a:lnTo>
                    <a:pt x="954" y="295909"/>
                  </a:lnTo>
                  <a:lnTo>
                    <a:pt x="7307" y="295910"/>
                  </a:lnTo>
                  <a:lnTo>
                    <a:pt x="7327" y="276986"/>
                  </a:lnTo>
                  <a:close/>
                </a:path>
                <a:path w="1421130" h="1193800">
                  <a:moveTo>
                    <a:pt x="1420859" y="255397"/>
                  </a:moveTo>
                  <a:lnTo>
                    <a:pt x="1415516" y="255397"/>
                  </a:lnTo>
                  <a:lnTo>
                    <a:pt x="1415470" y="276986"/>
                  </a:lnTo>
                  <a:lnTo>
                    <a:pt x="1420836" y="276986"/>
                  </a:lnTo>
                  <a:lnTo>
                    <a:pt x="1420859" y="255397"/>
                  </a:lnTo>
                  <a:close/>
                </a:path>
                <a:path w="1421130" h="1193800">
                  <a:moveTo>
                    <a:pt x="7350" y="255397"/>
                  </a:moveTo>
                  <a:lnTo>
                    <a:pt x="997" y="255397"/>
                  </a:lnTo>
                  <a:lnTo>
                    <a:pt x="974" y="276859"/>
                  </a:lnTo>
                  <a:lnTo>
                    <a:pt x="770666" y="276928"/>
                  </a:lnTo>
                  <a:lnTo>
                    <a:pt x="7327" y="276859"/>
                  </a:lnTo>
                  <a:lnTo>
                    <a:pt x="7350" y="255397"/>
                  </a:lnTo>
                  <a:close/>
                </a:path>
                <a:path w="1421130" h="1193800">
                  <a:moveTo>
                    <a:pt x="1415489" y="267969"/>
                  </a:moveTo>
                  <a:lnTo>
                    <a:pt x="7337" y="267969"/>
                  </a:lnTo>
                  <a:lnTo>
                    <a:pt x="7337" y="268097"/>
                  </a:lnTo>
                  <a:lnTo>
                    <a:pt x="1415489" y="267969"/>
                  </a:lnTo>
                  <a:close/>
                </a:path>
                <a:path w="1421130" h="1193800">
                  <a:moveTo>
                    <a:pt x="1415503" y="261619"/>
                  </a:moveTo>
                  <a:lnTo>
                    <a:pt x="7343" y="261619"/>
                  </a:lnTo>
                  <a:lnTo>
                    <a:pt x="7343" y="261747"/>
                  </a:lnTo>
                  <a:lnTo>
                    <a:pt x="1415503" y="261619"/>
                  </a:lnTo>
                  <a:close/>
                </a:path>
                <a:path w="1421130" h="1193800">
                  <a:moveTo>
                    <a:pt x="7248" y="350520"/>
                  </a:moveTo>
                  <a:lnTo>
                    <a:pt x="896" y="350520"/>
                  </a:lnTo>
                  <a:lnTo>
                    <a:pt x="815" y="426719"/>
                  </a:lnTo>
                  <a:lnTo>
                    <a:pt x="7166" y="426719"/>
                  </a:lnTo>
                  <a:lnTo>
                    <a:pt x="7248" y="350520"/>
                  </a:lnTo>
                  <a:close/>
                </a:path>
                <a:path w="1421130" h="1193800">
                  <a:moveTo>
                    <a:pt x="1420758" y="350520"/>
                  </a:moveTo>
                  <a:lnTo>
                    <a:pt x="1415311" y="350520"/>
                  </a:lnTo>
                  <a:lnTo>
                    <a:pt x="1415147" y="426719"/>
                  </a:lnTo>
                  <a:lnTo>
                    <a:pt x="1420676" y="426719"/>
                  </a:lnTo>
                  <a:lnTo>
                    <a:pt x="1420758" y="350520"/>
                  </a:lnTo>
                  <a:close/>
                </a:path>
                <a:path w="1421130" h="1193800">
                  <a:moveTo>
                    <a:pt x="7166" y="426720"/>
                  </a:moveTo>
                  <a:lnTo>
                    <a:pt x="815" y="426720"/>
                  </a:lnTo>
                  <a:lnTo>
                    <a:pt x="720" y="515619"/>
                  </a:lnTo>
                  <a:lnTo>
                    <a:pt x="7070" y="515619"/>
                  </a:lnTo>
                  <a:lnTo>
                    <a:pt x="7166" y="426720"/>
                  </a:lnTo>
                  <a:close/>
                </a:path>
                <a:path w="1421130" h="1193800">
                  <a:moveTo>
                    <a:pt x="1420676" y="426720"/>
                  </a:moveTo>
                  <a:lnTo>
                    <a:pt x="1415147" y="426720"/>
                  </a:lnTo>
                  <a:lnTo>
                    <a:pt x="1414956" y="515619"/>
                  </a:lnTo>
                  <a:lnTo>
                    <a:pt x="1420582" y="515619"/>
                  </a:lnTo>
                  <a:lnTo>
                    <a:pt x="1420676" y="426720"/>
                  </a:lnTo>
                  <a:close/>
                </a:path>
                <a:path w="1421130" h="1193800">
                  <a:moveTo>
                    <a:pt x="7070" y="515620"/>
                  </a:moveTo>
                  <a:lnTo>
                    <a:pt x="720" y="515620"/>
                  </a:lnTo>
                  <a:lnTo>
                    <a:pt x="645" y="585469"/>
                  </a:lnTo>
                  <a:lnTo>
                    <a:pt x="6995" y="585469"/>
                  </a:lnTo>
                  <a:lnTo>
                    <a:pt x="7070" y="515620"/>
                  </a:lnTo>
                  <a:close/>
                </a:path>
                <a:path w="1421130" h="1193800">
                  <a:moveTo>
                    <a:pt x="1420582" y="515620"/>
                  </a:moveTo>
                  <a:lnTo>
                    <a:pt x="1414956" y="515620"/>
                  </a:lnTo>
                  <a:lnTo>
                    <a:pt x="1414805" y="585469"/>
                  </a:lnTo>
                  <a:lnTo>
                    <a:pt x="1420507" y="585469"/>
                  </a:lnTo>
                  <a:lnTo>
                    <a:pt x="1420582" y="515620"/>
                  </a:lnTo>
                  <a:close/>
                </a:path>
                <a:path w="1421130" h="1193800">
                  <a:moveTo>
                    <a:pt x="6995" y="585470"/>
                  </a:moveTo>
                  <a:lnTo>
                    <a:pt x="645" y="585470"/>
                  </a:lnTo>
                  <a:lnTo>
                    <a:pt x="523" y="699769"/>
                  </a:lnTo>
                  <a:lnTo>
                    <a:pt x="6872" y="699769"/>
                  </a:lnTo>
                  <a:lnTo>
                    <a:pt x="6995" y="585470"/>
                  </a:lnTo>
                  <a:close/>
                </a:path>
                <a:path w="1421130" h="1193800">
                  <a:moveTo>
                    <a:pt x="1420507" y="585470"/>
                  </a:moveTo>
                  <a:lnTo>
                    <a:pt x="1414805" y="585470"/>
                  </a:lnTo>
                  <a:lnTo>
                    <a:pt x="1414559" y="699769"/>
                  </a:lnTo>
                  <a:lnTo>
                    <a:pt x="1420386" y="699769"/>
                  </a:lnTo>
                  <a:lnTo>
                    <a:pt x="1420507" y="585470"/>
                  </a:lnTo>
                  <a:close/>
                </a:path>
                <a:path w="1421130" h="1193800">
                  <a:moveTo>
                    <a:pt x="6872" y="699770"/>
                  </a:moveTo>
                  <a:lnTo>
                    <a:pt x="523" y="699770"/>
                  </a:lnTo>
                  <a:lnTo>
                    <a:pt x="507" y="715010"/>
                  </a:lnTo>
                  <a:lnTo>
                    <a:pt x="6855" y="715010"/>
                  </a:lnTo>
                  <a:lnTo>
                    <a:pt x="6872" y="699770"/>
                  </a:lnTo>
                  <a:close/>
                </a:path>
                <a:path w="1421130" h="1193800">
                  <a:moveTo>
                    <a:pt x="1420386" y="699770"/>
                  </a:moveTo>
                  <a:lnTo>
                    <a:pt x="1414559" y="699770"/>
                  </a:lnTo>
                  <a:lnTo>
                    <a:pt x="1414527" y="715010"/>
                  </a:lnTo>
                  <a:lnTo>
                    <a:pt x="1420369" y="715010"/>
                  </a:lnTo>
                  <a:lnTo>
                    <a:pt x="1420386" y="699770"/>
                  </a:lnTo>
                  <a:close/>
                </a:path>
                <a:path w="1421130" h="1193800">
                  <a:moveTo>
                    <a:pt x="6855" y="715010"/>
                  </a:moveTo>
                  <a:lnTo>
                    <a:pt x="507" y="715010"/>
                  </a:lnTo>
                  <a:lnTo>
                    <a:pt x="446" y="772160"/>
                  </a:lnTo>
                  <a:lnTo>
                    <a:pt x="6794" y="772160"/>
                  </a:lnTo>
                  <a:lnTo>
                    <a:pt x="6855" y="715010"/>
                  </a:lnTo>
                  <a:close/>
                </a:path>
                <a:path w="1421130" h="1193800">
                  <a:moveTo>
                    <a:pt x="1420369" y="715010"/>
                  </a:moveTo>
                  <a:lnTo>
                    <a:pt x="1414527" y="715010"/>
                  </a:lnTo>
                  <a:lnTo>
                    <a:pt x="1414404" y="772160"/>
                  </a:lnTo>
                  <a:lnTo>
                    <a:pt x="1420309" y="772160"/>
                  </a:lnTo>
                  <a:lnTo>
                    <a:pt x="1420369" y="715010"/>
                  </a:lnTo>
                  <a:close/>
                </a:path>
                <a:path w="1421130" h="1193800">
                  <a:moveTo>
                    <a:pt x="6794" y="772160"/>
                  </a:moveTo>
                  <a:lnTo>
                    <a:pt x="446" y="772160"/>
                  </a:lnTo>
                  <a:lnTo>
                    <a:pt x="406" y="810260"/>
                  </a:lnTo>
                  <a:lnTo>
                    <a:pt x="6753" y="810260"/>
                  </a:lnTo>
                  <a:lnTo>
                    <a:pt x="6794" y="772160"/>
                  </a:lnTo>
                  <a:close/>
                </a:path>
                <a:path w="1421130" h="1193800">
                  <a:moveTo>
                    <a:pt x="1420309" y="772160"/>
                  </a:moveTo>
                  <a:lnTo>
                    <a:pt x="1414404" y="772160"/>
                  </a:lnTo>
                  <a:lnTo>
                    <a:pt x="1414322" y="810260"/>
                  </a:lnTo>
                  <a:lnTo>
                    <a:pt x="1420268" y="810260"/>
                  </a:lnTo>
                  <a:lnTo>
                    <a:pt x="1420309" y="772160"/>
                  </a:lnTo>
                  <a:close/>
                </a:path>
                <a:path w="1421130" h="1193800">
                  <a:moveTo>
                    <a:pt x="6753" y="810260"/>
                  </a:moveTo>
                  <a:lnTo>
                    <a:pt x="406" y="810260"/>
                  </a:lnTo>
                  <a:lnTo>
                    <a:pt x="358" y="854710"/>
                  </a:lnTo>
                  <a:lnTo>
                    <a:pt x="6705" y="854710"/>
                  </a:lnTo>
                  <a:lnTo>
                    <a:pt x="6753" y="810260"/>
                  </a:lnTo>
                  <a:close/>
                </a:path>
                <a:path w="1421130" h="1193800">
                  <a:moveTo>
                    <a:pt x="1420268" y="810260"/>
                  </a:moveTo>
                  <a:lnTo>
                    <a:pt x="1414322" y="810260"/>
                  </a:lnTo>
                  <a:lnTo>
                    <a:pt x="1414226" y="854710"/>
                  </a:lnTo>
                  <a:lnTo>
                    <a:pt x="1420221" y="854710"/>
                  </a:lnTo>
                  <a:lnTo>
                    <a:pt x="1420268" y="810260"/>
                  </a:lnTo>
                  <a:close/>
                </a:path>
                <a:path w="1421130" h="1193800">
                  <a:moveTo>
                    <a:pt x="6615" y="938657"/>
                  </a:moveTo>
                  <a:lnTo>
                    <a:pt x="269" y="938657"/>
                  </a:lnTo>
                  <a:lnTo>
                    <a:pt x="266" y="941069"/>
                  </a:lnTo>
                  <a:lnTo>
                    <a:pt x="6612" y="941069"/>
                  </a:lnTo>
                  <a:lnTo>
                    <a:pt x="6615" y="938657"/>
                  </a:lnTo>
                  <a:close/>
                </a:path>
                <a:path w="1421130" h="1193800">
                  <a:moveTo>
                    <a:pt x="1420131" y="938657"/>
                  </a:moveTo>
                  <a:lnTo>
                    <a:pt x="1414045" y="938657"/>
                  </a:lnTo>
                  <a:lnTo>
                    <a:pt x="1414040" y="941069"/>
                  </a:lnTo>
                  <a:lnTo>
                    <a:pt x="1420129" y="941069"/>
                  </a:lnTo>
                  <a:lnTo>
                    <a:pt x="1420131" y="938657"/>
                  </a:lnTo>
                  <a:close/>
                </a:path>
                <a:path w="1421130" h="1193800">
                  <a:moveTo>
                    <a:pt x="6649" y="906907"/>
                  </a:moveTo>
                  <a:lnTo>
                    <a:pt x="303" y="906907"/>
                  </a:lnTo>
                  <a:lnTo>
                    <a:pt x="269" y="938657"/>
                  </a:lnTo>
                  <a:lnTo>
                    <a:pt x="6615" y="938656"/>
                  </a:lnTo>
                  <a:lnTo>
                    <a:pt x="6649" y="906907"/>
                  </a:lnTo>
                  <a:close/>
                </a:path>
                <a:path w="1421130" h="1193800">
                  <a:moveTo>
                    <a:pt x="1414046" y="938530"/>
                  </a:moveTo>
                  <a:lnTo>
                    <a:pt x="6615" y="938657"/>
                  </a:lnTo>
                  <a:lnTo>
                    <a:pt x="1414045" y="938657"/>
                  </a:lnTo>
                  <a:close/>
                </a:path>
                <a:path w="1421130" h="1193800">
                  <a:moveTo>
                    <a:pt x="1420165" y="906907"/>
                  </a:moveTo>
                  <a:lnTo>
                    <a:pt x="1414114" y="906907"/>
                  </a:lnTo>
                  <a:lnTo>
                    <a:pt x="1414086" y="919479"/>
                  </a:lnTo>
                  <a:lnTo>
                    <a:pt x="6635" y="919607"/>
                  </a:lnTo>
                  <a:lnTo>
                    <a:pt x="1414086" y="919607"/>
                  </a:lnTo>
                  <a:lnTo>
                    <a:pt x="1414073" y="925829"/>
                  </a:lnTo>
                  <a:lnTo>
                    <a:pt x="6628" y="925957"/>
                  </a:lnTo>
                  <a:lnTo>
                    <a:pt x="1414073" y="925957"/>
                  </a:lnTo>
                  <a:lnTo>
                    <a:pt x="1414046" y="938530"/>
                  </a:lnTo>
                  <a:lnTo>
                    <a:pt x="1420131" y="938529"/>
                  </a:lnTo>
                  <a:lnTo>
                    <a:pt x="1420165" y="906907"/>
                  </a:lnTo>
                  <a:close/>
                </a:path>
                <a:path w="1421130" h="1193800">
                  <a:moveTo>
                    <a:pt x="1414141" y="894206"/>
                  </a:moveTo>
                  <a:lnTo>
                    <a:pt x="1414114" y="906906"/>
                  </a:lnTo>
                  <a:lnTo>
                    <a:pt x="1420165" y="906907"/>
                  </a:lnTo>
                  <a:lnTo>
                    <a:pt x="1420179" y="894206"/>
                  </a:lnTo>
                  <a:lnTo>
                    <a:pt x="1414141" y="894206"/>
                  </a:lnTo>
                  <a:close/>
                </a:path>
                <a:path w="1421130" h="1193800">
                  <a:moveTo>
                    <a:pt x="6663" y="894206"/>
                  </a:moveTo>
                  <a:lnTo>
                    <a:pt x="316" y="894206"/>
                  </a:lnTo>
                  <a:lnTo>
                    <a:pt x="303" y="906779"/>
                  </a:lnTo>
                  <a:lnTo>
                    <a:pt x="727108" y="906845"/>
                  </a:lnTo>
                  <a:lnTo>
                    <a:pt x="6649" y="906779"/>
                  </a:lnTo>
                  <a:lnTo>
                    <a:pt x="6663" y="894206"/>
                  </a:lnTo>
                  <a:close/>
                </a:path>
                <a:path w="1421130" h="1193800">
                  <a:moveTo>
                    <a:pt x="1420179" y="894079"/>
                  </a:moveTo>
                  <a:lnTo>
                    <a:pt x="1420179" y="894207"/>
                  </a:lnTo>
                  <a:lnTo>
                    <a:pt x="1420179" y="894079"/>
                  </a:lnTo>
                  <a:close/>
                </a:path>
                <a:path w="1421130" h="1193800">
                  <a:moveTo>
                    <a:pt x="1414141" y="894080"/>
                  </a:moveTo>
                  <a:lnTo>
                    <a:pt x="1413832" y="894080"/>
                  </a:lnTo>
                  <a:lnTo>
                    <a:pt x="1414141" y="894206"/>
                  </a:lnTo>
                  <a:close/>
                </a:path>
                <a:path w="1421130" h="1193800">
                  <a:moveTo>
                    <a:pt x="6669" y="887857"/>
                  </a:moveTo>
                  <a:lnTo>
                    <a:pt x="323" y="887857"/>
                  </a:lnTo>
                  <a:lnTo>
                    <a:pt x="316" y="894079"/>
                  </a:lnTo>
                  <a:lnTo>
                    <a:pt x="6663" y="894080"/>
                  </a:lnTo>
                  <a:lnTo>
                    <a:pt x="6669" y="887857"/>
                  </a:lnTo>
                  <a:close/>
                </a:path>
                <a:path w="1421130" h="1193800">
                  <a:moveTo>
                    <a:pt x="1420185" y="887857"/>
                  </a:moveTo>
                  <a:lnTo>
                    <a:pt x="1414155" y="887857"/>
                  </a:lnTo>
                  <a:lnTo>
                    <a:pt x="1414141" y="894080"/>
                  </a:lnTo>
                  <a:lnTo>
                    <a:pt x="1420179" y="894079"/>
                  </a:lnTo>
                  <a:lnTo>
                    <a:pt x="1420185" y="887857"/>
                  </a:lnTo>
                  <a:close/>
                </a:path>
                <a:path w="1421130" h="1193800">
                  <a:moveTo>
                    <a:pt x="6670" y="887730"/>
                  </a:moveTo>
                  <a:lnTo>
                    <a:pt x="1414155" y="887856"/>
                  </a:lnTo>
                  <a:lnTo>
                    <a:pt x="6670" y="887730"/>
                  </a:lnTo>
                  <a:close/>
                </a:path>
                <a:path w="1421130" h="1193800">
                  <a:moveTo>
                    <a:pt x="1420188" y="885316"/>
                  </a:moveTo>
                  <a:lnTo>
                    <a:pt x="1414160" y="885316"/>
                  </a:lnTo>
                  <a:lnTo>
                    <a:pt x="1414155" y="887856"/>
                  </a:lnTo>
                  <a:lnTo>
                    <a:pt x="1420185" y="887857"/>
                  </a:lnTo>
                  <a:lnTo>
                    <a:pt x="1420188" y="885316"/>
                  </a:lnTo>
                  <a:close/>
                </a:path>
                <a:path w="1421130" h="1193800">
                  <a:moveTo>
                    <a:pt x="6672" y="885316"/>
                  </a:moveTo>
                  <a:lnTo>
                    <a:pt x="326" y="885316"/>
                  </a:lnTo>
                  <a:lnTo>
                    <a:pt x="323" y="887729"/>
                  </a:lnTo>
                  <a:lnTo>
                    <a:pt x="6670" y="887730"/>
                  </a:lnTo>
                  <a:lnTo>
                    <a:pt x="6672" y="885316"/>
                  </a:lnTo>
                  <a:close/>
                </a:path>
                <a:path w="1421130" h="1193800">
                  <a:moveTo>
                    <a:pt x="6686" y="872616"/>
                  </a:moveTo>
                  <a:lnTo>
                    <a:pt x="339" y="872616"/>
                  </a:lnTo>
                  <a:lnTo>
                    <a:pt x="326" y="885316"/>
                  </a:lnTo>
                  <a:lnTo>
                    <a:pt x="6672" y="885316"/>
                  </a:lnTo>
                  <a:lnTo>
                    <a:pt x="6686" y="872616"/>
                  </a:lnTo>
                  <a:close/>
                </a:path>
                <a:path w="1421130" h="1193800">
                  <a:moveTo>
                    <a:pt x="1414160" y="885190"/>
                  </a:moveTo>
                  <a:lnTo>
                    <a:pt x="6672" y="885316"/>
                  </a:lnTo>
                  <a:lnTo>
                    <a:pt x="1414160" y="885316"/>
                  </a:lnTo>
                  <a:close/>
                </a:path>
                <a:path w="1421130" h="1193800">
                  <a:moveTo>
                    <a:pt x="1420202" y="872616"/>
                  </a:moveTo>
                  <a:lnTo>
                    <a:pt x="1414187" y="872616"/>
                  </a:lnTo>
                  <a:lnTo>
                    <a:pt x="1414160" y="885190"/>
                  </a:lnTo>
                  <a:lnTo>
                    <a:pt x="1420188" y="885189"/>
                  </a:lnTo>
                  <a:lnTo>
                    <a:pt x="1420202" y="872616"/>
                  </a:lnTo>
                  <a:close/>
                </a:path>
                <a:path w="1421130" h="1193800">
                  <a:moveTo>
                    <a:pt x="6699" y="859916"/>
                  </a:moveTo>
                  <a:lnTo>
                    <a:pt x="353" y="859916"/>
                  </a:lnTo>
                  <a:lnTo>
                    <a:pt x="339" y="872616"/>
                  </a:lnTo>
                  <a:lnTo>
                    <a:pt x="6686" y="872616"/>
                  </a:lnTo>
                  <a:lnTo>
                    <a:pt x="6699" y="859916"/>
                  </a:lnTo>
                  <a:close/>
                </a:path>
                <a:path w="1421130" h="1193800">
                  <a:moveTo>
                    <a:pt x="1420215" y="859916"/>
                  </a:moveTo>
                  <a:lnTo>
                    <a:pt x="1414215" y="859916"/>
                  </a:lnTo>
                  <a:lnTo>
                    <a:pt x="1414188" y="872490"/>
                  </a:lnTo>
                  <a:lnTo>
                    <a:pt x="1420202" y="872489"/>
                  </a:lnTo>
                  <a:lnTo>
                    <a:pt x="1420215" y="859916"/>
                  </a:lnTo>
                  <a:close/>
                </a:path>
                <a:path w="1421130" h="1193800">
                  <a:moveTo>
                    <a:pt x="6705" y="854837"/>
                  </a:moveTo>
                  <a:lnTo>
                    <a:pt x="358" y="854837"/>
                  </a:lnTo>
                  <a:lnTo>
                    <a:pt x="353" y="859916"/>
                  </a:lnTo>
                  <a:lnTo>
                    <a:pt x="6699" y="859916"/>
                  </a:lnTo>
                  <a:lnTo>
                    <a:pt x="6705" y="854837"/>
                  </a:lnTo>
                  <a:close/>
                </a:path>
                <a:path w="1421130" h="1193800">
                  <a:moveTo>
                    <a:pt x="1414215" y="859790"/>
                  </a:moveTo>
                  <a:lnTo>
                    <a:pt x="6699" y="859916"/>
                  </a:lnTo>
                  <a:lnTo>
                    <a:pt x="1414215" y="859916"/>
                  </a:lnTo>
                  <a:close/>
                </a:path>
                <a:path w="1421130" h="1193800">
                  <a:moveTo>
                    <a:pt x="1420221" y="854837"/>
                  </a:moveTo>
                  <a:lnTo>
                    <a:pt x="1414226" y="854837"/>
                  </a:lnTo>
                  <a:lnTo>
                    <a:pt x="1414215" y="859790"/>
                  </a:lnTo>
                  <a:lnTo>
                    <a:pt x="1420215" y="859789"/>
                  </a:lnTo>
                  <a:lnTo>
                    <a:pt x="1420221" y="854837"/>
                  </a:lnTo>
                  <a:close/>
                </a:path>
                <a:path w="1421130" h="1193800">
                  <a:moveTo>
                    <a:pt x="1419862" y="1191260"/>
                  </a:moveTo>
                  <a:lnTo>
                    <a:pt x="0" y="1191260"/>
                  </a:lnTo>
                  <a:lnTo>
                    <a:pt x="1419860" y="1193800"/>
                  </a:lnTo>
                  <a:lnTo>
                    <a:pt x="1419862" y="1191260"/>
                  </a:lnTo>
                  <a:close/>
                </a:path>
                <a:path w="1421130" h="1193800">
                  <a:moveTo>
                    <a:pt x="6350" y="1184910"/>
                  </a:moveTo>
                  <a:lnTo>
                    <a:pt x="6" y="1184910"/>
                  </a:lnTo>
                  <a:lnTo>
                    <a:pt x="1" y="1189990"/>
                  </a:lnTo>
                  <a:lnTo>
                    <a:pt x="1419864" y="1189990"/>
                  </a:lnTo>
                  <a:lnTo>
                    <a:pt x="1419866" y="1187450"/>
                  </a:lnTo>
                  <a:lnTo>
                    <a:pt x="6350" y="1184910"/>
                  </a:lnTo>
                  <a:close/>
                </a:path>
                <a:path w="1421130" h="1193800">
                  <a:moveTo>
                    <a:pt x="1419869" y="1184910"/>
                  </a:moveTo>
                  <a:lnTo>
                    <a:pt x="1413515" y="1184910"/>
                  </a:lnTo>
                  <a:lnTo>
                    <a:pt x="1413510" y="1187450"/>
                  </a:lnTo>
                  <a:lnTo>
                    <a:pt x="1419866" y="1187450"/>
                  </a:lnTo>
                  <a:lnTo>
                    <a:pt x="1419869" y="1184910"/>
                  </a:lnTo>
                  <a:close/>
                </a:path>
                <a:path w="1421130" h="1193800">
                  <a:moveTo>
                    <a:pt x="6356" y="1178560"/>
                  </a:moveTo>
                  <a:lnTo>
                    <a:pt x="13" y="1178560"/>
                  </a:lnTo>
                  <a:lnTo>
                    <a:pt x="8" y="1183640"/>
                  </a:lnTo>
                  <a:lnTo>
                    <a:pt x="6351" y="1183640"/>
                  </a:lnTo>
                  <a:lnTo>
                    <a:pt x="6356" y="1178560"/>
                  </a:lnTo>
                  <a:close/>
                </a:path>
                <a:path w="1421130" h="1193800">
                  <a:moveTo>
                    <a:pt x="1419876" y="1178560"/>
                  </a:moveTo>
                  <a:lnTo>
                    <a:pt x="1413529" y="1178560"/>
                  </a:lnTo>
                  <a:lnTo>
                    <a:pt x="1413518" y="1183640"/>
                  </a:lnTo>
                  <a:lnTo>
                    <a:pt x="1419870" y="1183640"/>
                  </a:lnTo>
                  <a:lnTo>
                    <a:pt x="1419876" y="1178560"/>
                  </a:lnTo>
                  <a:close/>
                </a:path>
                <a:path w="1421130" h="1193800">
                  <a:moveTo>
                    <a:pt x="6363" y="1172210"/>
                  </a:moveTo>
                  <a:lnTo>
                    <a:pt x="20" y="1172210"/>
                  </a:lnTo>
                  <a:lnTo>
                    <a:pt x="14" y="1177290"/>
                  </a:lnTo>
                  <a:lnTo>
                    <a:pt x="6358" y="1177290"/>
                  </a:lnTo>
                  <a:lnTo>
                    <a:pt x="6363" y="1172210"/>
                  </a:lnTo>
                  <a:close/>
                </a:path>
                <a:path w="1421130" h="1193800">
                  <a:moveTo>
                    <a:pt x="1419882" y="1172210"/>
                  </a:moveTo>
                  <a:lnTo>
                    <a:pt x="1413542" y="1172210"/>
                  </a:lnTo>
                  <a:lnTo>
                    <a:pt x="1413531" y="1177290"/>
                  </a:lnTo>
                  <a:lnTo>
                    <a:pt x="1419877" y="1177290"/>
                  </a:lnTo>
                  <a:lnTo>
                    <a:pt x="1419882" y="1172210"/>
                  </a:lnTo>
                  <a:close/>
                </a:path>
                <a:path w="1421130" h="1193800">
                  <a:moveTo>
                    <a:pt x="6370" y="1165860"/>
                  </a:moveTo>
                  <a:lnTo>
                    <a:pt x="27" y="1165860"/>
                  </a:lnTo>
                  <a:lnTo>
                    <a:pt x="21" y="1170940"/>
                  </a:lnTo>
                  <a:lnTo>
                    <a:pt x="6365" y="1170940"/>
                  </a:lnTo>
                  <a:lnTo>
                    <a:pt x="6370" y="1165860"/>
                  </a:lnTo>
                  <a:close/>
                </a:path>
                <a:path w="1421130" h="1193800">
                  <a:moveTo>
                    <a:pt x="1419889" y="1165860"/>
                  </a:moveTo>
                  <a:lnTo>
                    <a:pt x="1413556" y="1165860"/>
                  </a:lnTo>
                  <a:lnTo>
                    <a:pt x="1413545" y="1170940"/>
                  </a:lnTo>
                  <a:lnTo>
                    <a:pt x="1419884" y="1170940"/>
                  </a:lnTo>
                  <a:lnTo>
                    <a:pt x="1419889" y="1165860"/>
                  </a:lnTo>
                  <a:close/>
                </a:path>
                <a:path w="1421130" h="1193800">
                  <a:moveTo>
                    <a:pt x="6377" y="1159510"/>
                  </a:moveTo>
                  <a:lnTo>
                    <a:pt x="33" y="1159510"/>
                  </a:lnTo>
                  <a:lnTo>
                    <a:pt x="28" y="1164590"/>
                  </a:lnTo>
                  <a:lnTo>
                    <a:pt x="6371" y="1164590"/>
                  </a:lnTo>
                  <a:lnTo>
                    <a:pt x="6377" y="1159510"/>
                  </a:lnTo>
                  <a:close/>
                </a:path>
                <a:path w="1421130" h="1193800">
                  <a:moveTo>
                    <a:pt x="1419896" y="1159510"/>
                  </a:moveTo>
                  <a:lnTo>
                    <a:pt x="1413570" y="1159510"/>
                  </a:lnTo>
                  <a:lnTo>
                    <a:pt x="1413559" y="1164590"/>
                  </a:lnTo>
                  <a:lnTo>
                    <a:pt x="1419891" y="1164590"/>
                  </a:lnTo>
                  <a:lnTo>
                    <a:pt x="1419896" y="1159510"/>
                  </a:lnTo>
                  <a:close/>
                </a:path>
                <a:path w="1421130" h="1193800">
                  <a:moveTo>
                    <a:pt x="6384" y="1153160"/>
                  </a:moveTo>
                  <a:lnTo>
                    <a:pt x="40" y="1153160"/>
                  </a:lnTo>
                  <a:lnTo>
                    <a:pt x="35" y="1158240"/>
                  </a:lnTo>
                  <a:lnTo>
                    <a:pt x="6378" y="1158240"/>
                  </a:lnTo>
                  <a:lnTo>
                    <a:pt x="6384" y="1153160"/>
                  </a:lnTo>
                  <a:close/>
                </a:path>
                <a:path w="1421130" h="1193800">
                  <a:moveTo>
                    <a:pt x="1419903" y="1153160"/>
                  </a:moveTo>
                  <a:lnTo>
                    <a:pt x="1413583" y="1153160"/>
                  </a:lnTo>
                  <a:lnTo>
                    <a:pt x="1413572" y="1158240"/>
                  </a:lnTo>
                  <a:lnTo>
                    <a:pt x="1419897" y="1158240"/>
                  </a:lnTo>
                  <a:lnTo>
                    <a:pt x="1419903" y="1153160"/>
                  </a:lnTo>
                  <a:close/>
                </a:path>
                <a:path w="1421130" h="1193800">
                  <a:moveTo>
                    <a:pt x="6391" y="1146810"/>
                  </a:moveTo>
                  <a:lnTo>
                    <a:pt x="47" y="1146810"/>
                  </a:lnTo>
                  <a:lnTo>
                    <a:pt x="41" y="1151890"/>
                  </a:lnTo>
                  <a:lnTo>
                    <a:pt x="6385" y="1151890"/>
                  </a:lnTo>
                  <a:lnTo>
                    <a:pt x="6391" y="1146810"/>
                  </a:lnTo>
                  <a:close/>
                </a:path>
                <a:path w="1421130" h="1193800">
                  <a:moveTo>
                    <a:pt x="1419910" y="1146810"/>
                  </a:moveTo>
                  <a:lnTo>
                    <a:pt x="1413597" y="1146810"/>
                  </a:lnTo>
                  <a:lnTo>
                    <a:pt x="1413586" y="1151890"/>
                  </a:lnTo>
                  <a:lnTo>
                    <a:pt x="1419904" y="1151890"/>
                  </a:lnTo>
                  <a:lnTo>
                    <a:pt x="1419910" y="1146810"/>
                  </a:lnTo>
                  <a:close/>
                </a:path>
                <a:path w="1421130" h="1193800">
                  <a:moveTo>
                    <a:pt x="6397" y="1140460"/>
                  </a:moveTo>
                  <a:lnTo>
                    <a:pt x="54" y="1140460"/>
                  </a:lnTo>
                  <a:lnTo>
                    <a:pt x="48" y="1145540"/>
                  </a:lnTo>
                  <a:lnTo>
                    <a:pt x="6392" y="1145540"/>
                  </a:lnTo>
                  <a:lnTo>
                    <a:pt x="6397" y="1140460"/>
                  </a:lnTo>
                  <a:close/>
                </a:path>
                <a:path w="1421130" h="1193800">
                  <a:moveTo>
                    <a:pt x="1419916" y="1140460"/>
                  </a:moveTo>
                  <a:lnTo>
                    <a:pt x="1413611" y="1140460"/>
                  </a:lnTo>
                  <a:lnTo>
                    <a:pt x="1413600" y="1145540"/>
                  </a:lnTo>
                  <a:lnTo>
                    <a:pt x="1419911" y="1145540"/>
                  </a:lnTo>
                  <a:lnTo>
                    <a:pt x="1419916" y="1140460"/>
                  </a:lnTo>
                  <a:close/>
                </a:path>
                <a:path w="1421130" h="1193800">
                  <a:moveTo>
                    <a:pt x="6404" y="1134110"/>
                  </a:moveTo>
                  <a:lnTo>
                    <a:pt x="60" y="1134110"/>
                  </a:lnTo>
                  <a:lnTo>
                    <a:pt x="55" y="1139190"/>
                  </a:lnTo>
                  <a:lnTo>
                    <a:pt x="6399" y="1139190"/>
                  </a:lnTo>
                  <a:lnTo>
                    <a:pt x="6404" y="1134110"/>
                  </a:lnTo>
                  <a:close/>
                </a:path>
                <a:path w="1421130" h="1193800">
                  <a:moveTo>
                    <a:pt x="1419923" y="1134110"/>
                  </a:moveTo>
                  <a:lnTo>
                    <a:pt x="1413624" y="1134110"/>
                  </a:lnTo>
                  <a:lnTo>
                    <a:pt x="1413613" y="1139190"/>
                  </a:lnTo>
                  <a:lnTo>
                    <a:pt x="1419918" y="1139190"/>
                  </a:lnTo>
                  <a:lnTo>
                    <a:pt x="1419923" y="1134110"/>
                  </a:lnTo>
                  <a:close/>
                </a:path>
                <a:path w="1421130" h="1193800">
                  <a:moveTo>
                    <a:pt x="6411" y="1127760"/>
                  </a:moveTo>
                  <a:lnTo>
                    <a:pt x="67" y="1127760"/>
                  </a:lnTo>
                  <a:lnTo>
                    <a:pt x="62" y="1132840"/>
                  </a:lnTo>
                  <a:lnTo>
                    <a:pt x="6406" y="1132840"/>
                  </a:lnTo>
                  <a:lnTo>
                    <a:pt x="6411" y="1127760"/>
                  </a:lnTo>
                  <a:close/>
                </a:path>
                <a:path w="1421130" h="1193800">
                  <a:moveTo>
                    <a:pt x="1419930" y="1127760"/>
                  </a:moveTo>
                  <a:lnTo>
                    <a:pt x="1413638" y="1127760"/>
                  </a:lnTo>
                  <a:lnTo>
                    <a:pt x="1413627" y="1132840"/>
                  </a:lnTo>
                  <a:lnTo>
                    <a:pt x="1419924" y="1132840"/>
                  </a:lnTo>
                  <a:lnTo>
                    <a:pt x="1419930" y="1127760"/>
                  </a:lnTo>
                  <a:close/>
                </a:path>
                <a:path w="1421130" h="1193800">
                  <a:moveTo>
                    <a:pt x="6418" y="1121410"/>
                  </a:moveTo>
                  <a:lnTo>
                    <a:pt x="74" y="1121410"/>
                  </a:lnTo>
                  <a:lnTo>
                    <a:pt x="69" y="1126490"/>
                  </a:lnTo>
                  <a:lnTo>
                    <a:pt x="6412" y="1126490"/>
                  </a:lnTo>
                  <a:lnTo>
                    <a:pt x="6418" y="1121410"/>
                  </a:lnTo>
                  <a:close/>
                </a:path>
                <a:path w="1421130" h="1193800">
                  <a:moveTo>
                    <a:pt x="1419937" y="1121410"/>
                  </a:moveTo>
                  <a:lnTo>
                    <a:pt x="1413652" y="1121410"/>
                  </a:lnTo>
                  <a:lnTo>
                    <a:pt x="1413641" y="1126490"/>
                  </a:lnTo>
                  <a:lnTo>
                    <a:pt x="1419931" y="1126490"/>
                  </a:lnTo>
                  <a:lnTo>
                    <a:pt x="1419937" y="1121410"/>
                  </a:lnTo>
                  <a:close/>
                </a:path>
                <a:path w="1421130" h="1193800">
                  <a:moveTo>
                    <a:pt x="6425" y="1115060"/>
                  </a:moveTo>
                  <a:lnTo>
                    <a:pt x="81" y="1115060"/>
                  </a:lnTo>
                  <a:lnTo>
                    <a:pt x="75" y="1120140"/>
                  </a:lnTo>
                  <a:lnTo>
                    <a:pt x="6419" y="1120140"/>
                  </a:lnTo>
                  <a:lnTo>
                    <a:pt x="6425" y="1115060"/>
                  </a:lnTo>
                  <a:close/>
                </a:path>
                <a:path w="1421130" h="1193800">
                  <a:moveTo>
                    <a:pt x="1419943" y="1115060"/>
                  </a:moveTo>
                  <a:lnTo>
                    <a:pt x="1413665" y="1115060"/>
                  </a:lnTo>
                  <a:lnTo>
                    <a:pt x="1413654" y="1120140"/>
                  </a:lnTo>
                  <a:lnTo>
                    <a:pt x="1419938" y="1120140"/>
                  </a:lnTo>
                  <a:lnTo>
                    <a:pt x="1419943" y="1115060"/>
                  </a:lnTo>
                  <a:close/>
                </a:path>
                <a:path w="1421130" h="1193800">
                  <a:moveTo>
                    <a:pt x="6432" y="1108710"/>
                  </a:moveTo>
                  <a:lnTo>
                    <a:pt x="88" y="1108710"/>
                  </a:lnTo>
                  <a:lnTo>
                    <a:pt x="82" y="1113790"/>
                  </a:lnTo>
                  <a:lnTo>
                    <a:pt x="6426" y="1113790"/>
                  </a:lnTo>
                  <a:lnTo>
                    <a:pt x="6432" y="1108710"/>
                  </a:lnTo>
                  <a:close/>
                </a:path>
                <a:path w="1421130" h="1193800">
                  <a:moveTo>
                    <a:pt x="1419950" y="1108710"/>
                  </a:moveTo>
                  <a:lnTo>
                    <a:pt x="1413679" y="1108710"/>
                  </a:lnTo>
                  <a:lnTo>
                    <a:pt x="1413668" y="1113790"/>
                  </a:lnTo>
                  <a:lnTo>
                    <a:pt x="1419945" y="1113790"/>
                  </a:lnTo>
                  <a:lnTo>
                    <a:pt x="1419950" y="1108710"/>
                  </a:lnTo>
                  <a:close/>
                </a:path>
                <a:path w="1421130" h="1193800">
                  <a:moveTo>
                    <a:pt x="6438" y="1102360"/>
                  </a:moveTo>
                  <a:lnTo>
                    <a:pt x="94" y="1102360"/>
                  </a:lnTo>
                  <a:lnTo>
                    <a:pt x="89" y="1107440"/>
                  </a:lnTo>
                  <a:lnTo>
                    <a:pt x="6433" y="1107440"/>
                  </a:lnTo>
                  <a:lnTo>
                    <a:pt x="6438" y="1102360"/>
                  </a:lnTo>
                  <a:close/>
                </a:path>
                <a:path w="1421130" h="1193800">
                  <a:moveTo>
                    <a:pt x="1419957" y="1102360"/>
                  </a:moveTo>
                  <a:lnTo>
                    <a:pt x="1413693" y="1102360"/>
                  </a:lnTo>
                  <a:lnTo>
                    <a:pt x="1413682" y="1107440"/>
                  </a:lnTo>
                  <a:lnTo>
                    <a:pt x="1419951" y="1107440"/>
                  </a:lnTo>
                  <a:lnTo>
                    <a:pt x="1419957" y="1102360"/>
                  </a:lnTo>
                  <a:close/>
                </a:path>
                <a:path w="1421130" h="1193800">
                  <a:moveTo>
                    <a:pt x="6445" y="1096010"/>
                  </a:moveTo>
                  <a:lnTo>
                    <a:pt x="101" y="1096010"/>
                  </a:lnTo>
                  <a:lnTo>
                    <a:pt x="96" y="1101090"/>
                  </a:lnTo>
                  <a:lnTo>
                    <a:pt x="6440" y="1101090"/>
                  </a:lnTo>
                  <a:lnTo>
                    <a:pt x="6445" y="1096010"/>
                  </a:lnTo>
                  <a:close/>
                </a:path>
                <a:path w="1421130" h="1193800">
                  <a:moveTo>
                    <a:pt x="1419964" y="1096010"/>
                  </a:moveTo>
                  <a:lnTo>
                    <a:pt x="1413706" y="1096010"/>
                  </a:lnTo>
                  <a:lnTo>
                    <a:pt x="1413695" y="1101090"/>
                  </a:lnTo>
                  <a:lnTo>
                    <a:pt x="1419958" y="1101090"/>
                  </a:lnTo>
                  <a:lnTo>
                    <a:pt x="1419964" y="1096010"/>
                  </a:lnTo>
                  <a:close/>
                </a:path>
                <a:path w="1421130" h="1193800">
                  <a:moveTo>
                    <a:pt x="6452" y="1089660"/>
                  </a:moveTo>
                  <a:lnTo>
                    <a:pt x="108" y="1089660"/>
                  </a:lnTo>
                  <a:lnTo>
                    <a:pt x="102" y="1094740"/>
                  </a:lnTo>
                  <a:lnTo>
                    <a:pt x="6447" y="1094740"/>
                  </a:lnTo>
                  <a:lnTo>
                    <a:pt x="6452" y="1089660"/>
                  </a:lnTo>
                  <a:close/>
                </a:path>
                <a:path w="1421130" h="1193800">
                  <a:moveTo>
                    <a:pt x="1419970" y="1089660"/>
                  </a:moveTo>
                  <a:lnTo>
                    <a:pt x="1413720" y="1089660"/>
                  </a:lnTo>
                  <a:lnTo>
                    <a:pt x="1413709" y="1094740"/>
                  </a:lnTo>
                  <a:lnTo>
                    <a:pt x="1419965" y="1094740"/>
                  </a:lnTo>
                  <a:lnTo>
                    <a:pt x="1419970" y="1089660"/>
                  </a:lnTo>
                  <a:close/>
                </a:path>
                <a:path w="1421130" h="1193800">
                  <a:moveTo>
                    <a:pt x="6459" y="1083310"/>
                  </a:moveTo>
                  <a:lnTo>
                    <a:pt x="115" y="1083310"/>
                  </a:lnTo>
                  <a:lnTo>
                    <a:pt x="109" y="1088390"/>
                  </a:lnTo>
                  <a:lnTo>
                    <a:pt x="6453" y="1088390"/>
                  </a:lnTo>
                  <a:lnTo>
                    <a:pt x="6459" y="1083310"/>
                  </a:lnTo>
                  <a:close/>
                </a:path>
                <a:path w="1421130" h="1193800">
                  <a:moveTo>
                    <a:pt x="1419977" y="1083310"/>
                  </a:moveTo>
                  <a:lnTo>
                    <a:pt x="1413734" y="1083310"/>
                  </a:lnTo>
                  <a:lnTo>
                    <a:pt x="1413723" y="1088390"/>
                  </a:lnTo>
                  <a:lnTo>
                    <a:pt x="1419972" y="1088390"/>
                  </a:lnTo>
                  <a:lnTo>
                    <a:pt x="1419977" y="1083310"/>
                  </a:lnTo>
                  <a:close/>
                </a:path>
                <a:path w="1421130" h="1193800">
                  <a:moveTo>
                    <a:pt x="6473" y="1070610"/>
                  </a:moveTo>
                  <a:lnTo>
                    <a:pt x="128" y="1070610"/>
                  </a:lnTo>
                  <a:lnTo>
                    <a:pt x="116" y="1082040"/>
                  </a:lnTo>
                  <a:lnTo>
                    <a:pt x="6460" y="1082040"/>
                  </a:lnTo>
                  <a:lnTo>
                    <a:pt x="6473" y="1070610"/>
                  </a:lnTo>
                  <a:close/>
                </a:path>
                <a:path w="1421130" h="1193800">
                  <a:moveTo>
                    <a:pt x="1419991" y="1070610"/>
                  </a:moveTo>
                  <a:lnTo>
                    <a:pt x="1413761" y="1070610"/>
                  </a:lnTo>
                  <a:lnTo>
                    <a:pt x="1413736" y="1082040"/>
                  </a:lnTo>
                  <a:lnTo>
                    <a:pt x="1419979" y="1082040"/>
                  </a:lnTo>
                  <a:lnTo>
                    <a:pt x="1419991" y="1070610"/>
                  </a:lnTo>
                  <a:close/>
                </a:path>
                <a:path w="1421130" h="1193800">
                  <a:moveTo>
                    <a:pt x="6479" y="1064260"/>
                  </a:moveTo>
                  <a:lnTo>
                    <a:pt x="135" y="1064260"/>
                  </a:lnTo>
                  <a:lnTo>
                    <a:pt x="129" y="1069340"/>
                  </a:lnTo>
                  <a:lnTo>
                    <a:pt x="6474" y="1069340"/>
                  </a:lnTo>
                  <a:lnTo>
                    <a:pt x="6479" y="1064260"/>
                  </a:lnTo>
                  <a:close/>
                </a:path>
                <a:path w="1421130" h="1193800">
                  <a:moveTo>
                    <a:pt x="1419997" y="1064260"/>
                  </a:moveTo>
                  <a:lnTo>
                    <a:pt x="1413775" y="1064260"/>
                  </a:lnTo>
                  <a:lnTo>
                    <a:pt x="1413764" y="1069340"/>
                  </a:lnTo>
                  <a:lnTo>
                    <a:pt x="1419992" y="1069340"/>
                  </a:lnTo>
                  <a:lnTo>
                    <a:pt x="1419997" y="1064260"/>
                  </a:lnTo>
                  <a:close/>
                </a:path>
                <a:path w="1421130" h="1193800">
                  <a:moveTo>
                    <a:pt x="6493" y="1051560"/>
                  </a:moveTo>
                  <a:lnTo>
                    <a:pt x="148" y="1051560"/>
                  </a:lnTo>
                  <a:lnTo>
                    <a:pt x="136" y="1062990"/>
                  </a:lnTo>
                  <a:lnTo>
                    <a:pt x="6481" y="1062990"/>
                  </a:lnTo>
                  <a:lnTo>
                    <a:pt x="6493" y="1051560"/>
                  </a:lnTo>
                  <a:close/>
                </a:path>
                <a:path w="1421130" h="1193800">
                  <a:moveTo>
                    <a:pt x="1420011" y="1051560"/>
                  </a:moveTo>
                  <a:lnTo>
                    <a:pt x="1413802" y="1051560"/>
                  </a:lnTo>
                  <a:lnTo>
                    <a:pt x="1413777" y="1062990"/>
                  </a:lnTo>
                  <a:lnTo>
                    <a:pt x="1419999" y="1062990"/>
                  </a:lnTo>
                  <a:lnTo>
                    <a:pt x="1420011" y="1051560"/>
                  </a:lnTo>
                  <a:close/>
                </a:path>
                <a:path w="1421130" h="1193800">
                  <a:moveTo>
                    <a:pt x="6500" y="1045210"/>
                  </a:moveTo>
                  <a:lnTo>
                    <a:pt x="155" y="1045210"/>
                  </a:lnTo>
                  <a:lnTo>
                    <a:pt x="150" y="1050290"/>
                  </a:lnTo>
                  <a:lnTo>
                    <a:pt x="6494" y="1050290"/>
                  </a:lnTo>
                  <a:lnTo>
                    <a:pt x="6500" y="1045210"/>
                  </a:lnTo>
                  <a:close/>
                </a:path>
                <a:path w="1421130" h="1193800">
                  <a:moveTo>
                    <a:pt x="1420018" y="1045210"/>
                  </a:moveTo>
                  <a:lnTo>
                    <a:pt x="1413816" y="1045210"/>
                  </a:lnTo>
                  <a:lnTo>
                    <a:pt x="1413805" y="1050290"/>
                  </a:lnTo>
                  <a:lnTo>
                    <a:pt x="1420012" y="1050290"/>
                  </a:lnTo>
                  <a:lnTo>
                    <a:pt x="1420018" y="1045210"/>
                  </a:lnTo>
                  <a:close/>
                </a:path>
                <a:path w="1421130" h="1193800">
                  <a:moveTo>
                    <a:pt x="6514" y="1032510"/>
                  </a:moveTo>
                  <a:lnTo>
                    <a:pt x="169" y="1032510"/>
                  </a:lnTo>
                  <a:lnTo>
                    <a:pt x="157" y="1043940"/>
                  </a:lnTo>
                  <a:lnTo>
                    <a:pt x="6501" y="1043940"/>
                  </a:lnTo>
                  <a:lnTo>
                    <a:pt x="6514" y="1032510"/>
                  </a:lnTo>
                  <a:close/>
                </a:path>
                <a:path w="1421130" h="1193800">
                  <a:moveTo>
                    <a:pt x="1420031" y="1032510"/>
                  </a:moveTo>
                  <a:lnTo>
                    <a:pt x="1413843" y="1032510"/>
                  </a:lnTo>
                  <a:lnTo>
                    <a:pt x="1413818" y="1043940"/>
                  </a:lnTo>
                  <a:lnTo>
                    <a:pt x="1420019" y="1043940"/>
                  </a:lnTo>
                  <a:lnTo>
                    <a:pt x="1420031" y="1032510"/>
                  </a:lnTo>
                  <a:close/>
                </a:path>
                <a:path w="1421130" h="1193800">
                  <a:moveTo>
                    <a:pt x="6520" y="1026160"/>
                  </a:moveTo>
                  <a:lnTo>
                    <a:pt x="176" y="1026160"/>
                  </a:lnTo>
                  <a:lnTo>
                    <a:pt x="170" y="1031240"/>
                  </a:lnTo>
                  <a:lnTo>
                    <a:pt x="6515" y="1031240"/>
                  </a:lnTo>
                  <a:lnTo>
                    <a:pt x="6520" y="1026160"/>
                  </a:lnTo>
                  <a:close/>
                </a:path>
                <a:path w="1421130" h="1193800">
                  <a:moveTo>
                    <a:pt x="1420038" y="1026160"/>
                  </a:moveTo>
                  <a:lnTo>
                    <a:pt x="1413857" y="1026160"/>
                  </a:lnTo>
                  <a:lnTo>
                    <a:pt x="1413846" y="1031240"/>
                  </a:lnTo>
                  <a:lnTo>
                    <a:pt x="1420033" y="1031240"/>
                  </a:lnTo>
                  <a:lnTo>
                    <a:pt x="1420038" y="1026160"/>
                  </a:lnTo>
                  <a:close/>
                </a:path>
                <a:path w="1421130" h="1193800">
                  <a:moveTo>
                    <a:pt x="6529" y="1018540"/>
                  </a:moveTo>
                  <a:lnTo>
                    <a:pt x="184" y="1018540"/>
                  </a:lnTo>
                  <a:lnTo>
                    <a:pt x="177" y="1024890"/>
                  </a:lnTo>
                  <a:lnTo>
                    <a:pt x="6522" y="1024890"/>
                  </a:lnTo>
                  <a:lnTo>
                    <a:pt x="6529" y="1018540"/>
                  </a:lnTo>
                  <a:close/>
                </a:path>
                <a:path w="1421130" h="1193800">
                  <a:moveTo>
                    <a:pt x="1420046" y="1018540"/>
                  </a:moveTo>
                  <a:lnTo>
                    <a:pt x="1413873" y="1018540"/>
                  </a:lnTo>
                  <a:lnTo>
                    <a:pt x="1413859" y="1024890"/>
                  </a:lnTo>
                  <a:lnTo>
                    <a:pt x="1420039" y="1024890"/>
                  </a:lnTo>
                  <a:lnTo>
                    <a:pt x="1420046" y="1018540"/>
                  </a:lnTo>
                  <a:close/>
                </a:path>
                <a:path w="1421130" h="1193800">
                  <a:moveTo>
                    <a:pt x="6542" y="1005840"/>
                  </a:moveTo>
                  <a:lnTo>
                    <a:pt x="197" y="1005840"/>
                  </a:lnTo>
                  <a:lnTo>
                    <a:pt x="185" y="1017269"/>
                  </a:lnTo>
                  <a:lnTo>
                    <a:pt x="6530" y="1017269"/>
                  </a:lnTo>
                  <a:lnTo>
                    <a:pt x="6542" y="1005840"/>
                  </a:lnTo>
                  <a:close/>
                </a:path>
                <a:path w="1421130" h="1193800">
                  <a:moveTo>
                    <a:pt x="1420060" y="1005840"/>
                  </a:moveTo>
                  <a:lnTo>
                    <a:pt x="1413900" y="1005840"/>
                  </a:lnTo>
                  <a:lnTo>
                    <a:pt x="1413876" y="1017269"/>
                  </a:lnTo>
                  <a:lnTo>
                    <a:pt x="1420047" y="1017269"/>
                  </a:lnTo>
                  <a:lnTo>
                    <a:pt x="1420060" y="1005840"/>
                  </a:lnTo>
                  <a:close/>
                </a:path>
                <a:path w="1421130" h="1193800">
                  <a:moveTo>
                    <a:pt x="6563" y="986790"/>
                  </a:moveTo>
                  <a:lnTo>
                    <a:pt x="217" y="986790"/>
                  </a:lnTo>
                  <a:lnTo>
                    <a:pt x="199" y="1004570"/>
                  </a:lnTo>
                  <a:lnTo>
                    <a:pt x="6544" y="1004570"/>
                  </a:lnTo>
                  <a:lnTo>
                    <a:pt x="6563" y="986790"/>
                  </a:lnTo>
                  <a:close/>
                </a:path>
                <a:path w="1421130" h="1193800">
                  <a:moveTo>
                    <a:pt x="1420080" y="986790"/>
                  </a:moveTo>
                  <a:lnTo>
                    <a:pt x="1413941" y="986790"/>
                  </a:lnTo>
                  <a:lnTo>
                    <a:pt x="1413903" y="1004570"/>
                  </a:lnTo>
                  <a:lnTo>
                    <a:pt x="1420061" y="1004570"/>
                  </a:lnTo>
                  <a:lnTo>
                    <a:pt x="1420080" y="986790"/>
                  </a:lnTo>
                  <a:close/>
                </a:path>
                <a:path w="1421130" h="1193800">
                  <a:moveTo>
                    <a:pt x="6576" y="974090"/>
                  </a:moveTo>
                  <a:lnTo>
                    <a:pt x="231" y="974090"/>
                  </a:lnTo>
                  <a:lnTo>
                    <a:pt x="219" y="985519"/>
                  </a:lnTo>
                  <a:lnTo>
                    <a:pt x="6564" y="985519"/>
                  </a:lnTo>
                  <a:lnTo>
                    <a:pt x="6576" y="974090"/>
                  </a:lnTo>
                  <a:close/>
                </a:path>
                <a:path w="1421130" h="1193800">
                  <a:moveTo>
                    <a:pt x="1420093" y="974090"/>
                  </a:moveTo>
                  <a:lnTo>
                    <a:pt x="1413969" y="974090"/>
                  </a:lnTo>
                  <a:lnTo>
                    <a:pt x="1413944" y="985519"/>
                  </a:lnTo>
                  <a:lnTo>
                    <a:pt x="1420081" y="985519"/>
                  </a:lnTo>
                  <a:lnTo>
                    <a:pt x="1420093" y="974090"/>
                  </a:lnTo>
                  <a:close/>
                </a:path>
                <a:path w="1421130" h="1193800">
                  <a:moveTo>
                    <a:pt x="6583" y="967740"/>
                  </a:moveTo>
                  <a:lnTo>
                    <a:pt x="238" y="967740"/>
                  </a:lnTo>
                  <a:lnTo>
                    <a:pt x="232" y="972819"/>
                  </a:lnTo>
                  <a:lnTo>
                    <a:pt x="6578" y="972819"/>
                  </a:lnTo>
                  <a:lnTo>
                    <a:pt x="6583" y="967740"/>
                  </a:lnTo>
                  <a:close/>
                </a:path>
                <a:path w="1421130" h="1193800">
                  <a:moveTo>
                    <a:pt x="1420100" y="967740"/>
                  </a:moveTo>
                  <a:lnTo>
                    <a:pt x="1413983" y="967740"/>
                  </a:lnTo>
                  <a:lnTo>
                    <a:pt x="1413972" y="972819"/>
                  </a:lnTo>
                  <a:lnTo>
                    <a:pt x="1420095" y="972819"/>
                  </a:lnTo>
                  <a:lnTo>
                    <a:pt x="1420100" y="967740"/>
                  </a:lnTo>
                  <a:close/>
                </a:path>
                <a:path w="1421130" h="1193800">
                  <a:moveTo>
                    <a:pt x="6597" y="955040"/>
                  </a:moveTo>
                  <a:lnTo>
                    <a:pt x="251" y="955040"/>
                  </a:lnTo>
                  <a:lnTo>
                    <a:pt x="239" y="966469"/>
                  </a:lnTo>
                  <a:lnTo>
                    <a:pt x="6585" y="966469"/>
                  </a:lnTo>
                  <a:lnTo>
                    <a:pt x="6597" y="955040"/>
                  </a:lnTo>
                  <a:close/>
                </a:path>
                <a:path w="1421130" h="1193800">
                  <a:moveTo>
                    <a:pt x="1420114" y="955040"/>
                  </a:moveTo>
                  <a:lnTo>
                    <a:pt x="1414010" y="955040"/>
                  </a:lnTo>
                  <a:lnTo>
                    <a:pt x="1413985" y="966469"/>
                  </a:lnTo>
                  <a:lnTo>
                    <a:pt x="1420102" y="966469"/>
                  </a:lnTo>
                  <a:lnTo>
                    <a:pt x="1420114" y="955040"/>
                  </a:lnTo>
                  <a:close/>
                </a:path>
                <a:path w="1421130" h="1193800">
                  <a:moveTo>
                    <a:pt x="6611" y="942340"/>
                  </a:moveTo>
                  <a:lnTo>
                    <a:pt x="265" y="942340"/>
                  </a:lnTo>
                  <a:lnTo>
                    <a:pt x="253" y="953769"/>
                  </a:lnTo>
                  <a:lnTo>
                    <a:pt x="6598" y="953769"/>
                  </a:lnTo>
                  <a:lnTo>
                    <a:pt x="6611" y="942340"/>
                  </a:lnTo>
                  <a:close/>
                </a:path>
                <a:path w="1421130" h="1193800">
                  <a:moveTo>
                    <a:pt x="1420127" y="942340"/>
                  </a:moveTo>
                  <a:lnTo>
                    <a:pt x="1414037" y="942340"/>
                  </a:lnTo>
                  <a:lnTo>
                    <a:pt x="1414013" y="953769"/>
                  </a:lnTo>
                  <a:lnTo>
                    <a:pt x="1420115" y="953769"/>
                  </a:lnTo>
                  <a:lnTo>
                    <a:pt x="1420127" y="942340"/>
                  </a:lnTo>
                  <a:close/>
                </a:path>
              </a:pathLst>
            </a:custGeom>
            <a:solidFill>
              <a:srgbClr val="0057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504950" y="5237479"/>
              <a:ext cx="1409700" cy="1182370"/>
            </a:xfrm>
            <a:custGeom>
              <a:avLst/>
              <a:gdLst/>
              <a:ahLst/>
              <a:cxnLst/>
              <a:rect l="l" t="t" r="r" b="b"/>
              <a:pathLst>
                <a:path w="1409700" h="1182370">
                  <a:moveTo>
                    <a:pt x="1269" y="0"/>
                  </a:moveTo>
                  <a:lnTo>
                    <a:pt x="1267" y="2540"/>
                  </a:lnTo>
                  <a:lnTo>
                    <a:pt x="1409700" y="2540"/>
                  </a:lnTo>
                  <a:lnTo>
                    <a:pt x="1269" y="0"/>
                  </a:lnTo>
                  <a:close/>
                </a:path>
                <a:path w="1409700" h="1182370">
                  <a:moveTo>
                    <a:pt x="1409700" y="2540"/>
                  </a:moveTo>
                  <a:lnTo>
                    <a:pt x="1267" y="2540"/>
                  </a:lnTo>
                  <a:lnTo>
                    <a:pt x="1260" y="8890"/>
                  </a:lnTo>
                  <a:lnTo>
                    <a:pt x="7618" y="8890"/>
                  </a:lnTo>
                  <a:lnTo>
                    <a:pt x="7619" y="7620"/>
                  </a:lnTo>
                  <a:lnTo>
                    <a:pt x="1409689" y="7620"/>
                  </a:lnTo>
                  <a:lnTo>
                    <a:pt x="1409700" y="2540"/>
                  </a:lnTo>
                  <a:close/>
                </a:path>
                <a:path w="1409700" h="1182370">
                  <a:moveTo>
                    <a:pt x="1409689" y="7620"/>
                  </a:moveTo>
                  <a:lnTo>
                    <a:pt x="7620" y="7620"/>
                  </a:lnTo>
                  <a:lnTo>
                    <a:pt x="1403350" y="8890"/>
                  </a:lnTo>
                  <a:lnTo>
                    <a:pt x="1409686" y="8890"/>
                  </a:lnTo>
                  <a:lnTo>
                    <a:pt x="1409689" y="7620"/>
                  </a:lnTo>
                  <a:close/>
                </a:path>
                <a:path w="1409700" h="1182370">
                  <a:moveTo>
                    <a:pt x="7618" y="8890"/>
                  </a:moveTo>
                  <a:lnTo>
                    <a:pt x="1260" y="8890"/>
                  </a:lnTo>
                  <a:lnTo>
                    <a:pt x="1253" y="15240"/>
                  </a:lnTo>
                  <a:lnTo>
                    <a:pt x="7611" y="15240"/>
                  </a:lnTo>
                  <a:lnTo>
                    <a:pt x="7618" y="8890"/>
                  </a:lnTo>
                  <a:close/>
                </a:path>
                <a:path w="1409700" h="1182370">
                  <a:moveTo>
                    <a:pt x="1409686" y="8890"/>
                  </a:moveTo>
                  <a:lnTo>
                    <a:pt x="1403350" y="8890"/>
                  </a:lnTo>
                  <a:lnTo>
                    <a:pt x="1403336" y="15240"/>
                  </a:lnTo>
                  <a:lnTo>
                    <a:pt x="1409672" y="15240"/>
                  </a:lnTo>
                  <a:lnTo>
                    <a:pt x="1409686" y="8890"/>
                  </a:lnTo>
                  <a:close/>
                </a:path>
                <a:path w="1409700" h="1182370">
                  <a:moveTo>
                    <a:pt x="7611" y="15240"/>
                  </a:moveTo>
                  <a:lnTo>
                    <a:pt x="1253" y="15240"/>
                  </a:lnTo>
                  <a:lnTo>
                    <a:pt x="1250" y="17780"/>
                  </a:lnTo>
                  <a:lnTo>
                    <a:pt x="7608" y="17780"/>
                  </a:lnTo>
                  <a:lnTo>
                    <a:pt x="7611" y="15240"/>
                  </a:lnTo>
                  <a:close/>
                </a:path>
                <a:path w="1409700" h="1182370">
                  <a:moveTo>
                    <a:pt x="1409672" y="15240"/>
                  </a:moveTo>
                  <a:lnTo>
                    <a:pt x="1403336" y="15240"/>
                  </a:lnTo>
                  <a:lnTo>
                    <a:pt x="1403330" y="17780"/>
                  </a:lnTo>
                  <a:lnTo>
                    <a:pt x="1409667" y="17780"/>
                  </a:lnTo>
                  <a:lnTo>
                    <a:pt x="1409672" y="15240"/>
                  </a:lnTo>
                  <a:close/>
                </a:path>
                <a:path w="1409700" h="1182370">
                  <a:moveTo>
                    <a:pt x="7608" y="17780"/>
                  </a:moveTo>
                  <a:lnTo>
                    <a:pt x="1250" y="17780"/>
                  </a:lnTo>
                  <a:lnTo>
                    <a:pt x="1246" y="21590"/>
                  </a:lnTo>
                  <a:lnTo>
                    <a:pt x="7604" y="21590"/>
                  </a:lnTo>
                  <a:lnTo>
                    <a:pt x="7608" y="17780"/>
                  </a:lnTo>
                  <a:close/>
                </a:path>
                <a:path w="1409700" h="1182370">
                  <a:moveTo>
                    <a:pt x="1409667" y="17780"/>
                  </a:moveTo>
                  <a:lnTo>
                    <a:pt x="1403330" y="17780"/>
                  </a:lnTo>
                  <a:lnTo>
                    <a:pt x="1403322" y="21590"/>
                  </a:lnTo>
                  <a:lnTo>
                    <a:pt x="1409658" y="21590"/>
                  </a:lnTo>
                  <a:lnTo>
                    <a:pt x="1409667" y="17780"/>
                  </a:lnTo>
                  <a:close/>
                </a:path>
                <a:path w="1409700" h="1182370">
                  <a:moveTo>
                    <a:pt x="7604" y="21590"/>
                  </a:moveTo>
                  <a:lnTo>
                    <a:pt x="1246" y="21590"/>
                  </a:lnTo>
                  <a:lnTo>
                    <a:pt x="1239" y="27940"/>
                  </a:lnTo>
                  <a:lnTo>
                    <a:pt x="7597" y="27940"/>
                  </a:lnTo>
                  <a:lnTo>
                    <a:pt x="7604" y="21590"/>
                  </a:lnTo>
                  <a:close/>
                </a:path>
                <a:path w="1409700" h="1182370">
                  <a:moveTo>
                    <a:pt x="1409658" y="21590"/>
                  </a:moveTo>
                  <a:lnTo>
                    <a:pt x="1403322" y="21590"/>
                  </a:lnTo>
                  <a:lnTo>
                    <a:pt x="1403308" y="27940"/>
                  </a:lnTo>
                  <a:lnTo>
                    <a:pt x="1409645" y="27940"/>
                  </a:lnTo>
                  <a:lnTo>
                    <a:pt x="1409658" y="21590"/>
                  </a:lnTo>
                  <a:close/>
                </a:path>
                <a:path w="1409700" h="1182370">
                  <a:moveTo>
                    <a:pt x="7597" y="27940"/>
                  </a:moveTo>
                  <a:lnTo>
                    <a:pt x="1239" y="27940"/>
                  </a:lnTo>
                  <a:lnTo>
                    <a:pt x="1237" y="30480"/>
                  </a:lnTo>
                  <a:lnTo>
                    <a:pt x="7595" y="30480"/>
                  </a:lnTo>
                  <a:lnTo>
                    <a:pt x="7597" y="27940"/>
                  </a:lnTo>
                  <a:close/>
                </a:path>
                <a:path w="1409700" h="1182370">
                  <a:moveTo>
                    <a:pt x="1409645" y="27940"/>
                  </a:moveTo>
                  <a:lnTo>
                    <a:pt x="1403308" y="27940"/>
                  </a:lnTo>
                  <a:lnTo>
                    <a:pt x="1403303" y="30480"/>
                  </a:lnTo>
                  <a:lnTo>
                    <a:pt x="1409639" y="30480"/>
                  </a:lnTo>
                  <a:lnTo>
                    <a:pt x="1409645" y="27940"/>
                  </a:lnTo>
                  <a:close/>
                </a:path>
                <a:path w="1409700" h="1182370">
                  <a:moveTo>
                    <a:pt x="7595" y="30480"/>
                  </a:moveTo>
                  <a:lnTo>
                    <a:pt x="1237" y="30480"/>
                  </a:lnTo>
                  <a:lnTo>
                    <a:pt x="1233" y="34290"/>
                  </a:lnTo>
                  <a:lnTo>
                    <a:pt x="7590" y="34290"/>
                  </a:lnTo>
                  <a:lnTo>
                    <a:pt x="7595" y="30480"/>
                  </a:lnTo>
                  <a:close/>
                </a:path>
                <a:path w="1409700" h="1182370">
                  <a:moveTo>
                    <a:pt x="1409639" y="30480"/>
                  </a:moveTo>
                  <a:lnTo>
                    <a:pt x="1403303" y="30480"/>
                  </a:lnTo>
                  <a:lnTo>
                    <a:pt x="1403294" y="34290"/>
                  </a:lnTo>
                  <a:lnTo>
                    <a:pt x="1409631" y="34290"/>
                  </a:lnTo>
                  <a:lnTo>
                    <a:pt x="1409639" y="30480"/>
                  </a:lnTo>
                  <a:close/>
                </a:path>
                <a:path w="1409700" h="1182370">
                  <a:moveTo>
                    <a:pt x="7590" y="34290"/>
                  </a:moveTo>
                  <a:lnTo>
                    <a:pt x="1233" y="34290"/>
                  </a:lnTo>
                  <a:lnTo>
                    <a:pt x="1223" y="43180"/>
                  </a:lnTo>
                  <a:lnTo>
                    <a:pt x="7581" y="43180"/>
                  </a:lnTo>
                  <a:lnTo>
                    <a:pt x="7590" y="34290"/>
                  </a:lnTo>
                  <a:close/>
                </a:path>
                <a:path w="1409700" h="1182370">
                  <a:moveTo>
                    <a:pt x="1409631" y="34290"/>
                  </a:moveTo>
                  <a:lnTo>
                    <a:pt x="1403294" y="34290"/>
                  </a:lnTo>
                  <a:lnTo>
                    <a:pt x="1403275" y="43180"/>
                  </a:lnTo>
                  <a:lnTo>
                    <a:pt x="1409612" y="43180"/>
                  </a:lnTo>
                  <a:lnTo>
                    <a:pt x="1409631" y="34290"/>
                  </a:lnTo>
                  <a:close/>
                </a:path>
                <a:path w="1409700" h="1182370">
                  <a:moveTo>
                    <a:pt x="7581" y="43180"/>
                  </a:moveTo>
                  <a:lnTo>
                    <a:pt x="1223" y="43180"/>
                  </a:lnTo>
                  <a:lnTo>
                    <a:pt x="1212" y="53340"/>
                  </a:lnTo>
                  <a:lnTo>
                    <a:pt x="7570" y="53340"/>
                  </a:lnTo>
                  <a:lnTo>
                    <a:pt x="7581" y="43180"/>
                  </a:lnTo>
                  <a:close/>
                </a:path>
                <a:path w="1409700" h="1182370">
                  <a:moveTo>
                    <a:pt x="1409612" y="43180"/>
                  </a:moveTo>
                  <a:lnTo>
                    <a:pt x="1403275" y="43180"/>
                  </a:lnTo>
                  <a:lnTo>
                    <a:pt x="1403253" y="53340"/>
                  </a:lnTo>
                  <a:lnTo>
                    <a:pt x="1409590" y="53340"/>
                  </a:lnTo>
                  <a:lnTo>
                    <a:pt x="1409612" y="43180"/>
                  </a:lnTo>
                  <a:close/>
                </a:path>
                <a:path w="1409700" h="1182370">
                  <a:moveTo>
                    <a:pt x="7570" y="53340"/>
                  </a:moveTo>
                  <a:lnTo>
                    <a:pt x="1212" y="53340"/>
                  </a:lnTo>
                  <a:lnTo>
                    <a:pt x="1205" y="59690"/>
                  </a:lnTo>
                  <a:lnTo>
                    <a:pt x="7563" y="59690"/>
                  </a:lnTo>
                  <a:lnTo>
                    <a:pt x="7570" y="53340"/>
                  </a:lnTo>
                  <a:close/>
                </a:path>
                <a:path w="1409700" h="1182370">
                  <a:moveTo>
                    <a:pt x="1409590" y="53340"/>
                  </a:moveTo>
                  <a:lnTo>
                    <a:pt x="1403253" y="53340"/>
                  </a:lnTo>
                  <a:lnTo>
                    <a:pt x="1403239" y="59690"/>
                  </a:lnTo>
                  <a:lnTo>
                    <a:pt x="1409576" y="59690"/>
                  </a:lnTo>
                  <a:lnTo>
                    <a:pt x="1409590" y="53340"/>
                  </a:lnTo>
                  <a:close/>
                </a:path>
                <a:path w="1409700" h="1182370">
                  <a:moveTo>
                    <a:pt x="7563" y="59690"/>
                  </a:moveTo>
                  <a:lnTo>
                    <a:pt x="1205" y="59690"/>
                  </a:lnTo>
                  <a:lnTo>
                    <a:pt x="1203" y="62230"/>
                  </a:lnTo>
                  <a:lnTo>
                    <a:pt x="7560" y="62230"/>
                  </a:lnTo>
                  <a:lnTo>
                    <a:pt x="7563" y="59690"/>
                  </a:lnTo>
                  <a:close/>
                </a:path>
                <a:path w="1409700" h="1182370">
                  <a:moveTo>
                    <a:pt x="1409576" y="59690"/>
                  </a:moveTo>
                  <a:lnTo>
                    <a:pt x="1403239" y="59690"/>
                  </a:lnTo>
                  <a:lnTo>
                    <a:pt x="1403233" y="62230"/>
                  </a:lnTo>
                  <a:lnTo>
                    <a:pt x="1409571" y="62230"/>
                  </a:lnTo>
                  <a:lnTo>
                    <a:pt x="1409576" y="59690"/>
                  </a:lnTo>
                  <a:close/>
                </a:path>
                <a:path w="1409700" h="1182370">
                  <a:moveTo>
                    <a:pt x="7560" y="62230"/>
                  </a:moveTo>
                  <a:lnTo>
                    <a:pt x="1203" y="62230"/>
                  </a:lnTo>
                  <a:lnTo>
                    <a:pt x="1196" y="68580"/>
                  </a:lnTo>
                  <a:lnTo>
                    <a:pt x="7553" y="68580"/>
                  </a:lnTo>
                  <a:lnTo>
                    <a:pt x="7560" y="62230"/>
                  </a:lnTo>
                  <a:close/>
                </a:path>
                <a:path w="1409700" h="1182370">
                  <a:moveTo>
                    <a:pt x="1409571" y="62230"/>
                  </a:moveTo>
                  <a:lnTo>
                    <a:pt x="1403233" y="62230"/>
                  </a:lnTo>
                  <a:lnTo>
                    <a:pt x="1403220" y="68580"/>
                  </a:lnTo>
                  <a:lnTo>
                    <a:pt x="1409557" y="68580"/>
                  </a:lnTo>
                  <a:lnTo>
                    <a:pt x="1409571" y="62230"/>
                  </a:lnTo>
                  <a:close/>
                </a:path>
                <a:path w="1409700" h="1182370">
                  <a:moveTo>
                    <a:pt x="7553" y="68580"/>
                  </a:moveTo>
                  <a:lnTo>
                    <a:pt x="1196" y="68580"/>
                  </a:lnTo>
                  <a:lnTo>
                    <a:pt x="1189" y="74930"/>
                  </a:lnTo>
                  <a:lnTo>
                    <a:pt x="7546" y="74930"/>
                  </a:lnTo>
                  <a:lnTo>
                    <a:pt x="7553" y="68580"/>
                  </a:lnTo>
                  <a:close/>
                </a:path>
                <a:path w="1409700" h="1182370">
                  <a:moveTo>
                    <a:pt x="1409557" y="68580"/>
                  </a:moveTo>
                  <a:lnTo>
                    <a:pt x="1403220" y="68580"/>
                  </a:lnTo>
                  <a:lnTo>
                    <a:pt x="1403206" y="74930"/>
                  </a:lnTo>
                  <a:lnTo>
                    <a:pt x="1409544" y="74930"/>
                  </a:lnTo>
                  <a:lnTo>
                    <a:pt x="1409557" y="68580"/>
                  </a:lnTo>
                  <a:close/>
                </a:path>
                <a:path w="1409700" h="1182370">
                  <a:moveTo>
                    <a:pt x="7546" y="74930"/>
                  </a:moveTo>
                  <a:lnTo>
                    <a:pt x="1189" y="74930"/>
                  </a:lnTo>
                  <a:lnTo>
                    <a:pt x="1182" y="81280"/>
                  </a:lnTo>
                  <a:lnTo>
                    <a:pt x="7539" y="81280"/>
                  </a:lnTo>
                  <a:lnTo>
                    <a:pt x="7546" y="74930"/>
                  </a:lnTo>
                  <a:close/>
                </a:path>
                <a:path w="1409700" h="1182370">
                  <a:moveTo>
                    <a:pt x="1409544" y="74930"/>
                  </a:moveTo>
                  <a:lnTo>
                    <a:pt x="1403206" y="74930"/>
                  </a:lnTo>
                  <a:lnTo>
                    <a:pt x="1403192" y="81280"/>
                  </a:lnTo>
                  <a:lnTo>
                    <a:pt x="1409530" y="81280"/>
                  </a:lnTo>
                  <a:lnTo>
                    <a:pt x="1409544" y="74930"/>
                  </a:lnTo>
                  <a:close/>
                </a:path>
                <a:path w="1409700" h="1182370">
                  <a:moveTo>
                    <a:pt x="7539" y="81280"/>
                  </a:moveTo>
                  <a:lnTo>
                    <a:pt x="1182" y="81280"/>
                  </a:lnTo>
                  <a:lnTo>
                    <a:pt x="1155" y="106680"/>
                  </a:lnTo>
                  <a:lnTo>
                    <a:pt x="7512" y="106680"/>
                  </a:lnTo>
                  <a:lnTo>
                    <a:pt x="7539" y="81280"/>
                  </a:lnTo>
                  <a:close/>
                </a:path>
                <a:path w="1409700" h="1182370">
                  <a:moveTo>
                    <a:pt x="1409530" y="81280"/>
                  </a:moveTo>
                  <a:lnTo>
                    <a:pt x="1403192" y="81280"/>
                  </a:lnTo>
                  <a:lnTo>
                    <a:pt x="1403137" y="106680"/>
                  </a:lnTo>
                  <a:lnTo>
                    <a:pt x="1409475" y="106680"/>
                  </a:lnTo>
                  <a:lnTo>
                    <a:pt x="1409530" y="81280"/>
                  </a:lnTo>
                  <a:close/>
                </a:path>
                <a:path w="1409700" h="1182370">
                  <a:moveTo>
                    <a:pt x="7512" y="106680"/>
                  </a:moveTo>
                  <a:lnTo>
                    <a:pt x="1155" y="106680"/>
                  </a:lnTo>
                  <a:lnTo>
                    <a:pt x="1151" y="110490"/>
                  </a:lnTo>
                  <a:lnTo>
                    <a:pt x="7507" y="110490"/>
                  </a:lnTo>
                  <a:lnTo>
                    <a:pt x="7512" y="106680"/>
                  </a:lnTo>
                  <a:close/>
                </a:path>
                <a:path w="1409700" h="1182370">
                  <a:moveTo>
                    <a:pt x="1409475" y="106680"/>
                  </a:moveTo>
                  <a:lnTo>
                    <a:pt x="1403137" y="106680"/>
                  </a:lnTo>
                  <a:lnTo>
                    <a:pt x="1403128" y="110490"/>
                  </a:lnTo>
                  <a:lnTo>
                    <a:pt x="1409467" y="110490"/>
                  </a:lnTo>
                  <a:lnTo>
                    <a:pt x="1409475" y="106680"/>
                  </a:lnTo>
                  <a:close/>
                </a:path>
                <a:path w="1409700" h="1182370">
                  <a:moveTo>
                    <a:pt x="7507" y="110490"/>
                  </a:moveTo>
                  <a:lnTo>
                    <a:pt x="1151" y="110490"/>
                  </a:lnTo>
                  <a:lnTo>
                    <a:pt x="1134" y="125730"/>
                  </a:lnTo>
                  <a:lnTo>
                    <a:pt x="7491" y="125730"/>
                  </a:lnTo>
                  <a:lnTo>
                    <a:pt x="7507" y="110490"/>
                  </a:lnTo>
                  <a:close/>
                </a:path>
                <a:path w="1409700" h="1182370">
                  <a:moveTo>
                    <a:pt x="1409467" y="110490"/>
                  </a:moveTo>
                  <a:lnTo>
                    <a:pt x="1403128" y="110490"/>
                  </a:lnTo>
                  <a:lnTo>
                    <a:pt x="1403095" y="125730"/>
                  </a:lnTo>
                  <a:lnTo>
                    <a:pt x="1409434" y="125730"/>
                  </a:lnTo>
                  <a:lnTo>
                    <a:pt x="1409467" y="110490"/>
                  </a:lnTo>
                  <a:close/>
                </a:path>
                <a:path w="1409700" h="1182370">
                  <a:moveTo>
                    <a:pt x="7491" y="125730"/>
                  </a:moveTo>
                  <a:lnTo>
                    <a:pt x="1134" y="125730"/>
                  </a:lnTo>
                  <a:lnTo>
                    <a:pt x="1130" y="129540"/>
                  </a:lnTo>
                  <a:lnTo>
                    <a:pt x="7487" y="129540"/>
                  </a:lnTo>
                  <a:lnTo>
                    <a:pt x="7491" y="125730"/>
                  </a:lnTo>
                  <a:close/>
                </a:path>
                <a:path w="1409700" h="1182370">
                  <a:moveTo>
                    <a:pt x="1409434" y="125730"/>
                  </a:moveTo>
                  <a:lnTo>
                    <a:pt x="1403095" y="125730"/>
                  </a:lnTo>
                  <a:lnTo>
                    <a:pt x="1403087" y="129540"/>
                  </a:lnTo>
                  <a:lnTo>
                    <a:pt x="1409426" y="129540"/>
                  </a:lnTo>
                  <a:lnTo>
                    <a:pt x="1409434" y="125730"/>
                  </a:lnTo>
                  <a:close/>
                </a:path>
                <a:path w="1409700" h="1182370">
                  <a:moveTo>
                    <a:pt x="7487" y="129540"/>
                  </a:moveTo>
                  <a:lnTo>
                    <a:pt x="1130" y="129540"/>
                  </a:lnTo>
                  <a:lnTo>
                    <a:pt x="1093" y="163830"/>
                  </a:lnTo>
                  <a:lnTo>
                    <a:pt x="7449" y="163830"/>
                  </a:lnTo>
                  <a:lnTo>
                    <a:pt x="7487" y="129540"/>
                  </a:lnTo>
                  <a:close/>
                </a:path>
                <a:path w="1409700" h="1182370">
                  <a:moveTo>
                    <a:pt x="1409426" y="129540"/>
                  </a:moveTo>
                  <a:lnTo>
                    <a:pt x="1403087" y="129540"/>
                  </a:lnTo>
                  <a:lnTo>
                    <a:pt x="1403012" y="163830"/>
                  </a:lnTo>
                  <a:lnTo>
                    <a:pt x="1409352" y="163830"/>
                  </a:lnTo>
                  <a:lnTo>
                    <a:pt x="1409426" y="129540"/>
                  </a:lnTo>
                  <a:close/>
                </a:path>
                <a:path w="1409700" h="1182370">
                  <a:moveTo>
                    <a:pt x="7449" y="163830"/>
                  </a:moveTo>
                  <a:lnTo>
                    <a:pt x="1093" y="163830"/>
                  </a:lnTo>
                  <a:lnTo>
                    <a:pt x="1089" y="167640"/>
                  </a:lnTo>
                  <a:lnTo>
                    <a:pt x="7445" y="167640"/>
                  </a:lnTo>
                  <a:lnTo>
                    <a:pt x="7449" y="163830"/>
                  </a:lnTo>
                  <a:close/>
                </a:path>
                <a:path w="1409700" h="1182370">
                  <a:moveTo>
                    <a:pt x="1409352" y="163830"/>
                  </a:moveTo>
                  <a:lnTo>
                    <a:pt x="1403012" y="163830"/>
                  </a:lnTo>
                  <a:lnTo>
                    <a:pt x="1403004" y="167640"/>
                  </a:lnTo>
                  <a:lnTo>
                    <a:pt x="1409344" y="167640"/>
                  </a:lnTo>
                  <a:lnTo>
                    <a:pt x="1409352" y="163830"/>
                  </a:lnTo>
                  <a:close/>
                </a:path>
                <a:path w="1409700" h="1182370">
                  <a:moveTo>
                    <a:pt x="1025" y="227330"/>
                  </a:moveTo>
                  <a:lnTo>
                    <a:pt x="1000" y="250190"/>
                  </a:lnTo>
                  <a:lnTo>
                    <a:pt x="7355" y="250190"/>
                  </a:lnTo>
                  <a:lnTo>
                    <a:pt x="7380" y="227330"/>
                  </a:lnTo>
                  <a:lnTo>
                    <a:pt x="1025" y="227330"/>
                  </a:lnTo>
                  <a:close/>
                </a:path>
                <a:path w="1409700" h="1182370">
                  <a:moveTo>
                    <a:pt x="1402874" y="227456"/>
                  </a:moveTo>
                  <a:lnTo>
                    <a:pt x="1402824" y="250190"/>
                  </a:lnTo>
                  <a:lnTo>
                    <a:pt x="1409166" y="250190"/>
                  </a:lnTo>
                  <a:lnTo>
                    <a:pt x="1409216" y="227457"/>
                  </a:lnTo>
                  <a:lnTo>
                    <a:pt x="1402874" y="227456"/>
                  </a:lnTo>
                  <a:close/>
                </a:path>
                <a:path w="1409700" h="1182370">
                  <a:moveTo>
                    <a:pt x="1409235" y="218567"/>
                  </a:moveTo>
                  <a:lnTo>
                    <a:pt x="1402893" y="218567"/>
                  </a:lnTo>
                  <a:lnTo>
                    <a:pt x="1402874" y="227456"/>
                  </a:lnTo>
                  <a:lnTo>
                    <a:pt x="1409216" y="227457"/>
                  </a:lnTo>
                  <a:lnTo>
                    <a:pt x="1409235" y="218567"/>
                  </a:lnTo>
                  <a:close/>
                </a:path>
                <a:path w="1409700" h="1182370">
                  <a:moveTo>
                    <a:pt x="7390" y="218567"/>
                  </a:moveTo>
                  <a:lnTo>
                    <a:pt x="1034" y="218567"/>
                  </a:lnTo>
                  <a:lnTo>
                    <a:pt x="1025" y="227330"/>
                  </a:lnTo>
                  <a:lnTo>
                    <a:pt x="7380" y="227330"/>
                  </a:lnTo>
                  <a:lnTo>
                    <a:pt x="7386" y="222377"/>
                  </a:lnTo>
                  <a:lnTo>
                    <a:pt x="1402885" y="222377"/>
                  </a:lnTo>
                  <a:lnTo>
                    <a:pt x="7386" y="222250"/>
                  </a:lnTo>
                  <a:lnTo>
                    <a:pt x="7390" y="218567"/>
                  </a:lnTo>
                  <a:close/>
                </a:path>
                <a:path w="1409700" h="1182370">
                  <a:moveTo>
                    <a:pt x="7395" y="213487"/>
                  </a:moveTo>
                  <a:lnTo>
                    <a:pt x="1040" y="213487"/>
                  </a:lnTo>
                  <a:lnTo>
                    <a:pt x="1034" y="218567"/>
                  </a:lnTo>
                  <a:lnTo>
                    <a:pt x="7390" y="218440"/>
                  </a:lnTo>
                  <a:lnTo>
                    <a:pt x="7395" y="213487"/>
                  </a:lnTo>
                  <a:close/>
                </a:path>
                <a:path w="1409700" h="1182370">
                  <a:moveTo>
                    <a:pt x="1409246" y="213487"/>
                  </a:moveTo>
                  <a:lnTo>
                    <a:pt x="1402905" y="213487"/>
                  </a:lnTo>
                  <a:lnTo>
                    <a:pt x="1402893" y="218440"/>
                  </a:lnTo>
                  <a:lnTo>
                    <a:pt x="1409235" y="218440"/>
                  </a:lnTo>
                  <a:lnTo>
                    <a:pt x="1409246" y="213487"/>
                  </a:lnTo>
                  <a:close/>
                </a:path>
                <a:path w="1409700" h="1182370">
                  <a:moveTo>
                    <a:pt x="7393" y="215900"/>
                  </a:moveTo>
                  <a:lnTo>
                    <a:pt x="1402899" y="216027"/>
                  </a:lnTo>
                  <a:lnTo>
                    <a:pt x="7393" y="215900"/>
                  </a:lnTo>
                  <a:close/>
                </a:path>
                <a:path w="1409700" h="1182370">
                  <a:moveTo>
                    <a:pt x="7393" y="215900"/>
                  </a:moveTo>
                  <a:close/>
                </a:path>
                <a:path w="1409700" h="1182370">
                  <a:moveTo>
                    <a:pt x="1040" y="213360"/>
                  </a:moveTo>
                  <a:lnTo>
                    <a:pt x="1040" y="213487"/>
                  </a:lnTo>
                  <a:lnTo>
                    <a:pt x="1040" y="213360"/>
                  </a:lnTo>
                  <a:close/>
                </a:path>
                <a:path w="1409700" h="1182370">
                  <a:moveTo>
                    <a:pt x="7395" y="213360"/>
                  </a:moveTo>
                  <a:lnTo>
                    <a:pt x="1402905" y="213487"/>
                  </a:lnTo>
                  <a:lnTo>
                    <a:pt x="7395" y="213360"/>
                  </a:lnTo>
                  <a:close/>
                </a:path>
                <a:path w="1409700" h="1182370">
                  <a:moveTo>
                    <a:pt x="1409319" y="179197"/>
                  </a:moveTo>
                  <a:lnTo>
                    <a:pt x="1402979" y="179197"/>
                  </a:lnTo>
                  <a:lnTo>
                    <a:pt x="1402905" y="213486"/>
                  </a:lnTo>
                  <a:lnTo>
                    <a:pt x="1409246" y="213487"/>
                  </a:lnTo>
                  <a:lnTo>
                    <a:pt x="1409319" y="179197"/>
                  </a:lnTo>
                  <a:close/>
                </a:path>
                <a:path w="1409700" h="1182370">
                  <a:moveTo>
                    <a:pt x="13694" y="213360"/>
                  </a:moveTo>
                  <a:lnTo>
                    <a:pt x="705943" y="213423"/>
                  </a:lnTo>
                  <a:lnTo>
                    <a:pt x="13694" y="213360"/>
                  </a:lnTo>
                  <a:close/>
                </a:path>
                <a:path w="1409700" h="1182370">
                  <a:moveTo>
                    <a:pt x="7433" y="179197"/>
                  </a:moveTo>
                  <a:lnTo>
                    <a:pt x="1077" y="179197"/>
                  </a:lnTo>
                  <a:lnTo>
                    <a:pt x="1040" y="213360"/>
                  </a:lnTo>
                  <a:lnTo>
                    <a:pt x="7395" y="213360"/>
                  </a:lnTo>
                  <a:lnTo>
                    <a:pt x="7433" y="179197"/>
                  </a:lnTo>
                  <a:close/>
                </a:path>
                <a:path w="1409700" h="1182370">
                  <a:moveTo>
                    <a:pt x="7398" y="210820"/>
                  </a:moveTo>
                  <a:lnTo>
                    <a:pt x="1402910" y="210947"/>
                  </a:lnTo>
                  <a:lnTo>
                    <a:pt x="7398" y="210820"/>
                  </a:lnTo>
                  <a:close/>
                </a:path>
                <a:path w="1409700" h="1182370">
                  <a:moveTo>
                    <a:pt x="1077" y="179070"/>
                  </a:moveTo>
                  <a:close/>
                </a:path>
                <a:path w="1409700" h="1182370">
                  <a:moveTo>
                    <a:pt x="1409344" y="167767"/>
                  </a:moveTo>
                  <a:lnTo>
                    <a:pt x="1403004" y="167767"/>
                  </a:lnTo>
                  <a:lnTo>
                    <a:pt x="1402979" y="179196"/>
                  </a:lnTo>
                  <a:lnTo>
                    <a:pt x="1409319" y="179197"/>
                  </a:lnTo>
                  <a:lnTo>
                    <a:pt x="1409344" y="167767"/>
                  </a:lnTo>
                  <a:close/>
                </a:path>
                <a:path w="1409700" h="1182370">
                  <a:moveTo>
                    <a:pt x="7433" y="179070"/>
                  </a:moveTo>
                  <a:lnTo>
                    <a:pt x="706067" y="179133"/>
                  </a:lnTo>
                  <a:lnTo>
                    <a:pt x="7433" y="179070"/>
                  </a:lnTo>
                  <a:close/>
                </a:path>
                <a:path w="1409700" h="1182370">
                  <a:moveTo>
                    <a:pt x="7445" y="167767"/>
                  </a:moveTo>
                  <a:lnTo>
                    <a:pt x="1089" y="167767"/>
                  </a:lnTo>
                  <a:lnTo>
                    <a:pt x="1077" y="179070"/>
                  </a:lnTo>
                  <a:lnTo>
                    <a:pt x="7433" y="179070"/>
                  </a:lnTo>
                  <a:lnTo>
                    <a:pt x="7441" y="171577"/>
                  </a:lnTo>
                  <a:lnTo>
                    <a:pt x="1402996" y="171577"/>
                  </a:lnTo>
                  <a:lnTo>
                    <a:pt x="7441" y="171450"/>
                  </a:lnTo>
                  <a:lnTo>
                    <a:pt x="7445" y="167767"/>
                  </a:lnTo>
                  <a:close/>
                </a:path>
                <a:path w="1409700" h="1182370">
                  <a:moveTo>
                    <a:pt x="1402990" y="173990"/>
                  </a:moveTo>
                  <a:lnTo>
                    <a:pt x="7438" y="173990"/>
                  </a:lnTo>
                  <a:lnTo>
                    <a:pt x="7438" y="174117"/>
                  </a:lnTo>
                  <a:lnTo>
                    <a:pt x="1402990" y="173990"/>
                  </a:lnTo>
                  <a:close/>
                </a:path>
                <a:path w="1409700" h="1182370">
                  <a:moveTo>
                    <a:pt x="7265" y="332867"/>
                  </a:moveTo>
                  <a:lnTo>
                    <a:pt x="911" y="332867"/>
                  </a:lnTo>
                  <a:lnTo>
                    <a:pt x="902" y="341630"/>
                  </a:lnTo>
                  <a:lnTo>
                    <a:pt x="7256" y="341630"/>
                  </a:lnTo>
                  <a:lnTo>
                    <a:pt x="7265" y="332867"/>
                  </a:lnTo>
                  <a:close/>
                </a:path>
                <a:path w="1409700" h="1182370">
                  <a:moveTo>
                    <a:pt x="1408989" y="332867"/>
                  </a:moveTo>
                  <a:lnTo>
                    <a:pt x="1402645" y="332867"/>
                  </a:lnTo>
                  <a:lnTo>
                    <a:pt x="1402625" y="341630"/>
                  </a:lnTo>
                  <a:lnTo>
                    <a:pt x="1408969" y="341630"/>
                  </a:lnTo>
                  <a:lnTo>
                    <a:pt x="1408989" y="332867"/>
                  </a:lnTo>
                  <a:close/>
                </a:path>
                <a:path w="1409700" h="1182370">
                  <a:moveTo>
                    <a:pt x="7271" y="327787"/>
                  </a:moveTo>
                  <a:lnTo>
                    <a:pt x="917" y="327787"/>
                  </a:lnTo>
                  <a:lnTo>
                    <a:pt x="911" y="332867"/>
                  </a:lnTo>
                  <a:lnTo>
                    <a:pt x="7265" y="332866"/>
                  </a:lnTo>
                  <a:lnTo>
                    <a:pt x="7271" y="327787"/>
                  </a:lnTo>
                  <a:close/>
                </a:path>
                <a:path w="1409700" h="1182370">
                  <a:moveTo>
                    <a:pt x="1409000" y="327787"/>
                  </a:moveTo>
                  <a:lnTo>
                    <a:pt x="1402656" y="327787"/>
                  </a:lnTo>
                  <a:lnTo>
                    <a:pt x="1402645" y="332740"/>
                  </a:lnTo>
                  <a:lnTo>
                    <a:pt x="705510" y="332803"/>
                  </a:lnTo>
                  <a:lnTo>
                    <a:pt x="1408989" y="332740"/>
                  </a:lnTo>
                  <a:lnTo>
                    <a:pt x="1409000" y="327787"/>
                  </a:lnTo>
                  <a:close/>
                </a:path>
                <a:path w="1409700" h="1182370">
                  <a:moveTo>
                    <a:pt x="7271" y="327660"/>
                  </a:moveTo>
                  <a:lnTo>
                    <a:pt x="1402656" y="327786"/>
                  </a:lnTo>
                  <a:lnTo>
                    <a:pt x="7271" y="327660"/>
                  </a:lnTo>
                  <a:close/>
                </a:path>
                <a:path w="1409700" h="1182370">
                  <a:moveTo>
                    <a:pt x="1409060" y="299847"/>
                  </a:moveTo>
                  <a:lnTo>
                    <a:pt x="1402717" y="299847"/>
                  </a:lnTo>
                  <a:lnTo>
                    <a:pt x="1402656" y="327786"/>
                  </a:lnTo>
                  <a:lnTo>
                    <a:pt x="1409000" y="327787"/>
                  </a:lnTo>
                  <a:lnTo>
                    <a:pt x="1409060" y="299847"/>
                  </a:lnTo>
                  <a:close/>
                </a:path>
                <a:path w="1409700" h="1182370">
                  <a:moveTo>
                    <a:pt x="7301" y="299847"/>
                  </a:moveTo>
                  <a:lnTo>
                    <a:pt x="947" y="299847"/>
                  </a:lnTo>
                  <a:lnTo>
                    <a:pt x="917" y="327660"/>
                  </a:lnTo>
                  <a:lnTo>
                    <a:pt x="7271" y="327660"/>
                  </a:lnTo>
                  <a:lnTo>
                    <a:pt x="7301" y="299847"/>
                  </a:lnTo>
                  <a:close/>
                </a:path>
                <a:path w="1409700" h="1182370">
                  <a:moveTo>
                    <a:pt x="7301" y="299720"/>
                  </a:moveTo>
                  <a:lnTo>
                    <a:pt x="1402717" y="299846"/>
                  </a:lnTo>
                  <a:lnTo>
                    <a:pt x="7301" y="299720"/>
                  </a:lnTo>
                  <a:close/>
                </a:path>
                <a:path w="1409700" h="1182370">
                  <a:moveTo>
                    <a:pt x="1409139" y="262890"/>
                  </a:moveTo>
                  <a:lnTo>
                    <a:pt x="1402797" y="262890"/>
                  </a:lnTo>
                  <a:lnTo>
                    <a:pt x="1402717" y="299846"/>
                  </a:lnTo>
                  <a:lnTo>
                    <a:pt x="1409060" y="299847"/>
                  </a:lnTo>
                  <a:lnTo>
                    <a:pt x="1409139" y="262890"/>
                  </a:lnTo>
                  <a:close/>
                </a:path>
                <a:path w="1409700" h="1182370">
                  <a:moveTo>
                    <a:pt x="7341" y="263016"/>
                  </a:moveTo>
                  <a:lnTo>
                    <a:pt x="987" y="263017"/>
                  </a:lnTo>
                  <a:lnTo>
                    <a:pt x="947" y="299720"/>
                  </a:lnTo>
                  <a:lnTo>
                    <a:pt x="7301" y="299720"/>
                  </a:lnTo>
                  <a:lnTo>
                    <a:pt x="7322" y="280797"/>
                  </a:lnTo>
                  <a:lnTo>
                    <a:pt x="1402758" y="280797"/>
                  </a:lnTo>
                  <a:lnTo>
                    <a:pt x="7322" y="280670"/>
                  </a:lnTo>
                  <a:lnTo>
                    <a:pt x="7341" y="263016"/>
                  </a:lnTo>
                  <a:close/>
                </a:path>
                <a:path w="1409700" h="1182370">
                  <a:moveTo>
                    <a:pt x="1402764" y="278130"/>
                  </a:moveTo>
                  <a:lnTo>
                    <a:pt x="7325" y="278130"/>
                  </a:lnTo>
                  <a:lnTo>
                    <a:pt x="7325" y="278257"/>
                  </a:lnTo>
                  <a:lnTo>
                    <a:pt x="1402764" y="278130"/>
                  </a:lnTo>
                  <a:close/>
                </a:path>
                <a:path w="1409700" h="1182370">
                  <a:moveTo>
                    <a:pt x="1402797" y="262890"/>
                  </a:moveTo>
                  <a:lnTo>
                    <a:pt x="7341" y="262890"/>
                  </a:lnTo>
                  <a:lnTo>
                    <a:pt x="1402797" y="262890"/>
                  </a:lnTo>
                  <a:close/>
                </a:path>
                <a:path w="1409700" h="1182370">
                  <a:moveTo>
                    <a:pt x="7348" y="256666"/>
                  </a:moveTo>
                  <a:lnTo>
                    <a:pt x="993" y="256667"/>
                  </a:lnTo>
                  <a:lnTo>
                    <a:pt x="987" y="262890"/>
                  </a:lnTo>
                  <a:lnTo>
                    <a:pt x="7341" y="262890"/>
                  </a:lnTo>
                  <a:lnTo>
                    <a:pt x="7348" y="256666"/>
                  </a:lnTo>
                  <a:close/>
                </a:path>
                <a:path w="1409700" h="1182370">
                  <a:moveTo>
                    <a:pt x="1409153" y="256540"/>
                  </a:moveTo>
                  <a:lnTo>
                    <a:pt x="1402811" y="256540"/>
                  </a:lnTo>
                  <a:lnTo>
                    <a:pt x="1402797" y="262890"/>
                  </a:lnTo>
                  <a:lnTo>
                    <a:pt x="1409139" y="262890"/>
                  </a:lnTo>
                  <a:lnTo>
                    <a:pt x="1409153" y="256540"/>
                  </a:lnTo>
                  <a:close/>
                </a:path>
                <a:path w="1409700" h="1182370">
                  <a:moveTo>
                    <a:pt x="1402811" y="256540"/>
                  </a:moveTo>
                  <a:lnTo>
                    <a:pt x="7348" y="256540"/>
                  </a:lnTo>
                  <a:lnTo>
                    <a:pt x="1402811" y="256540"/>
                  </a:lnTo>
                  <a:close/>
                </a:path>
                <a:path w="1409700" h="1182370">
                  <a:moveTo>
                    <a:pt x="7355" y="250317"/>
                  </a:moveTo>
                  <a:lnTo>
                    <a:pt x="1000" y="250317"/>
                  </a:lnTo>
                  <a:lnTo>
                    <a:pt x="993" y="256540"/>
                  </a:lnTo>
                  <a:lnTo>
                    <a:pt x="7348" y="256540"/>
                  </a:lnTo>
                  <a:lnTo>
                    <a:pt x="7355" y="250317"/>
                  </a:lnTo>
                  <a:close/>
                </a:path>
                <a:path w="1409700" h="1182370">
                  <a:moveTo>
                    <a:pt x="1409166" y="250317"/>
                  </a:moveTo>
                  <a:lnTo>
                    <a:pt x="1402824" y="250317"/>
                  </a:lnTo>
                  <a:lnTo>
                    <a:pt x="1402811" y="256540"/>
                  </a:lnTo>
                  <a:lnTo>
                    <a:pt x="1409153" y="256540"/>
                  </a:lnTo>
                  <a:lnTo>
                    <a:pt x="1409166" y="250317"/>
                  </a:lnTo>
                  <a:close/>
                </a:path>
                <a:path w="1409700" h="1182370">
                  <a:moveTo>
                    <a:pt x="7256" y="341630"/>
                  </a:moveTo>
                  <a:lnTo>
                    <a:pt x="902" y="341630"/>
                  </a:lnTo>
                  <a:lnTo>
                    <a:pt x="898" y="345440"/>
                  </a:lnTo>
                  <a:lnTo>
                    <a:pt x="7252" y="345440"/>
                  </a:lnTo>
                  <a:lnTo>
                    <a:pt x="7256" y="341630"/>
                  </a:lnTo>
                  <a:close/>
                </a:path>
                <a:path w="1409700" h="1182370">
                  <a:moveTo>
                    <a:pt x="1408969" y="341630"/>
                  </a:moveTo>
                  <a:lnTo>
                    <a:pt x="1402625" y="341630"/>
                  </a:lnTo>
                  <a:lnTo>
                    <a:pt x="1402617" y="345440"/>
                  </a:lnTo>
                  <a:lnTo>
                    <a:pt x="1408961" y="345440"/>
                  </a:lnTo>
                  <a:lnTo>
                    <a:pt x="1408969" y="341630"/>
                  </a:lnTo>
                  <a:close/>
                </a:path>
                <a:path w="1409700" h="1182370">
                  <a:moveTo>
                    <a:pt x="7252" y="345440"/>
                  </a:moveTo>
                  <a:lnTo>
                    <a:pt x="898" y="345440"/>
                  </a:lnTo>
                  <a:lnTo>
                    <a:pt x="850" y="389890"/>
                  </a:lnTo>
                  <a:lnTo>
                    <a:pt x="7203" y="389890"/>
                  </a:lnTo>
                  <a:lnTo>
                    <a:pt x="7252" y="345440"/>
                  </a:lnTo>
                  <a:close/>
                </a:path>
                <a:path w="1409700" h="1182370">
                  <a:moveTo>
                    <a:pt x="1408961" y="345440"/>
                  </a:moveTo>
                  <a:lnTo>
                    <a:pt x="1402617" y="345440"/>
                  </a:lnTo>
                  <a:lnTo>
                    <a:pt x="1402520" y="389890"/>
                  </a:lnTo>
                  <a:lnTo>
                    <a:pt x="1408866" y="389890"/>
                  </a:lnTo>
                  <a:lnTo>
                    <a:pt x="1408961" y="345440"/>
                  </a:lnTo>
                  <a:close/>
                </a:path>
                <a:path w="1409700" h="1182370">
                  <a:moveTo>
                    <a:pt x="7203" y="389890"/>
                  </a:moveTo>
                  <a:lnTo>
                    <a:pt x="850" y="389890"/>
                  </a:lnTo>
                  <a:lnTo>
                    <a:pt x="816" y="421640"/>
                  </a:lnTo>
                  <a:lnTo>
                    <a:pt x="7168" y="421640"/>
                  </a:lnTo>
                  <a:lnTo>
                    <a:pt x="7203" y="389890"/>
                  </a:lnTo>
                  <a:close/>
                </a:path>
                <a:path w="1409700" h="1182370">
                  <a:moveTo>
                    <a:pt x="1408866" y="389890"/>
                  </a:moveTo>
                  <a:lnTo>
                    <a:pt x="1402520" y="389890"/>
                  </a:lnTo>
                  <a:lnTo>
                    <a:pt x="1402451" y="421640"/>
                  </a:lnTo>
                  <a:lnTo>
                    <a:pt x="1408797" y="421640"/>
                  </a:lnTo>
                  <a:lnTo>
                    <a:pt x="1408866" y="389890"/>
                  </a:lnTo>
                  <a:close/>
                </a:path>
                <a:path w="1409700" h="1182370">
                  <a:moveTo>
                    <a:pt x="7168" y="421640"/>
                  </a:moveTo>
                  <a:lnTo>
                    <a:pt x="816" y="421640"/>
                  </a:lnTo>
                  <a:lnTo>
                    <a:pt x="745" y="487680"/>
                  </a:lnTo>
                  <a:lnTo>
                    <a:pt x="7097" y="487680"/>
                  </a:lnTo>
                  <a:lnTo>
                    <a:pt x="7168" y="421640"/>
                  </a:lnTo>
                  <a:close/>
                </a:path>
                <a:path w="1409700" h="1182370">
                  <a:moveTo>
                    <a:pt x="1408797" y="421640"/>
                  </a:moveTo>
                  <a:lnTo>
                    <a:pt x="1402451" y="421640"/>
                  </a:lnTo>
                  <a:lnTo>
                    <a:pt x="1402308" y="487680"/>
                  </a:lnTo>
                  <a:lnTo>
                    <a:pt x="1408655" y="487680"/>
                  </a:lnTo>
                  <a:lnTo>
                    <a:pt x="1408797" y="421640"/>
                  </a:lnTo>
                  <a:close/>
                </a:path>
                <a:path w="1409700" h="1182370">
                  <a:moveTo>
                    <a:pt x="7097" y="487680"/>
                  </a:moveTo>
                  <a:lnTo>
                    <a:pt x="745" y="487680"/>
                  </a:lnTo>
                  <a:lnTo>
                    <a:pt x="645" y="580390"/>
                  </a:lnTo>
                  <a:lnTo>
                    <a:pt x="6996" y="580390"/>
                  </a:lnTo>
                  <a:lnTo>
                    <a:pt x="7097" y="487680"/>
                  </a:lnTo>
                  <a:close/>
                </a:path>
                <a:path w="1409700" h="1182370">
                  <a:moveTo>
                    <a:pt x="1408655" y="487680"/>
                  </a:moveTo>
                  <a:lnTo>
                    <a:pt x="1402308" y="487680"/>
                  </a:lnTo>
                  <a:lnTo>
                    <a:pt x="1402106" y="580390"/>
                  </a:lnTo>
                  <a:lnTo>
                    <a:pt x="1408455" y="580390"/>
                  </a:lnTo>
                  <a:lnTo>
                    <a:pt x="1408655" y="487680"/>
                  </a:lnTo>
                  <a:close/>
                </a:path>
                <a:path w="1409700" h="1182370">
                  <a:moveTo>
                    <a:pt x="6996" y="580390"/>
                  </a:moveTo>
                  <a:lnTo>
                    <a:pt x="645" y="580390"/>
                  </a:lnTo>
                  <a:lnTo>
                    <a:pt x="522" y="694690"/>
                  </a:lnTo>
                  <a:lnTo>
                    <a:pt x="6871" y="694690"/>
                  </a:lnTo>
                  <a:lnTo>
                    <a:pt x="6996" y="580390"/>
                  </a:lnTo>
                  <a:close/>
                </a:path>
                <a:path w="1409700" h="1182370">
                  <a:moveTo>
                    <a:pt x="1408455" y="580390"/>
                  </a:moveTo>
                  <a:lnTo>
                    <a:pt x="1402106" y="580390"/>
                  </a:lnTo>
                  <a:lnTo>
                    <a:pt x="1401857" y="694690"/>
                  </a:lnTo>
                  <a:lnTo>
                    <a:pt x="1408209" y="694690"/>
                  </a:lnTo>
                  <a:lnTo>
                    <a:pt x="1408455" y="580390"/>
                  </a:lnTo>
                  <a:close/>
                </a:path>
                <a:path w="1409700" h="1182370">
                  <a:moveTo>
                    <a:pt x="6871" y="694690"/>
                  </a:moveTo>
                  <a:lnTo>
                    <a:pt x="522" y="694690"/>
                  </a:lnTo>
                  <a:lnTo>
                    <a:pt x="494" y="720090"/>
                  </a:lnTo>
                  <a:lnTo>
                    <a:pt x="6843" y="720090"/>
                  </a:lnTo>
                  <a:lnTo>
                    <a:pt x="6871" y="694690"/>
                  </a:lnTo>
                  <a:close/>
                </a:path>
                <a:path w="1409700" h="1182370">
                  <a:moveTo>
                    <a:pt x="1408209" y="694690"/>
                  </a:moveTo>
                  <a:lnTo>
                    <a:pt x="1401857" y="694690"/>
                  </a:lnTo>
                  <a:lnTo>
                    <a:pt x="1401802" y="720090"/>
                  </a:lnTo>
                  <a:lnTo>
                    <a:pt x="1408155" y="720090"/>
                  </a:lnTo>
                  <a:lnTo>
                    <a:pt x="1408209" y="694690"/>
                  </a:lnTo>
                  <a:close/>
                </a:path>
                <a:path w="1409700" h="1182370">
                  <a:moveTo>
                    <a:pt x="6843" y="720090"/>
                  </a:moveTo>
                  <a:lnTo>
                    <a:pt x="494" y="720090"/>
                  </a:lnTo>
                  <a:lnTo>
                    <a:pt x="444" y="767080"/>
                  </a:lnTo>
                  <a:lnTo>
                    <a:pt x="6792" y="767080"/>
                  </a:lnTo>
                  <a:lnTo>
                    <a:pt x="6843" y="720090"/>
                  </a:lnTo>
                  <a:close/>
                </a:path>
                <a:path w="1409700" h="1182370">
                  <a:moveTo>
                    <a:pt x="1408155" y="720090"/>
                  </a:moveTo>
                  <a:lnTo>
                    <a:pt x="1401802" y="720090"/>
                  </a:lnTo>
                  <a:lnTo>
                    <a:pt x="1401699" y="767080"/>
                  </a:lnTo>
                  <a:lnTo>
                    <a:pt x="1408054" y="767080"/>
                  </a:lnTo>
                  <a:lnTo>
                    <a:pt x="1408155" y="720090"/>
                  </a:lnTo>
                  <a:close/>
                </a:path>
                <a:path w="1409700" h="1182370">
                  <a:moveTo>
                    <a:pt x="6792" y="767080"/>
                  </a:moveTo>
                  <a:lnTo>
                    <a:pt x="444" y="767080"/>
                  </a:lnTo>
                  <a:lnTo>
                    <a:pt x="403" y="805180"/>
                  </a:lnTo>
                  <a:lnTo>
                    <a:pt x="6751" y="805180"/>
                  </a:lnTo>
                  <a:lnTo>
                    <a:pt x="6792" y="767080"/>
                  </a:lnTo>
                  <a:close/>
                </a:path>
                <a:path w="1409700" h="1182370">
                  <a:moveTo>
                    <a:pt x="1408054" y="767080"/>
                  </a:moveTo>
                  <a:lnTo>
                    <a:pt x="1401699" y="767080"/>
                  </a:lnTo>
                  <a:lnTo>
                    <a:pt x="1401617" y="805180"/>
                  </a:lnTo>
                  <a:lnTo>
                    <a:pt x="1407972" y="805180"/>
                  </a:lnTo>
                  <a:lnTo>
                    <a:pt x="1408054" y="767080"/>
                  </a:lnTo>
                  <a:close/>
                </a:path>
                <a:path w="1409700" h="1182370">
                  <a:moveTo>
                    <a:pt x="6751" y="805180"/>
                  </a:moveTo>
                  <a:lnTo>
                    <a:pt x="403" y="805180"/>
                  </a:lnTo>
                  <a:lnTo>
                    <a:pt x="355" y="849630"/>
                  </a:lnTo>
                  <a:lnTo>
                    <a:pt x="6702" y="849630"/>
                  </a:lnTo>
                  <a:lnTo>
                    <a:pt x="6751" y="805180"/>
                  </a:lnTo>
                  <a:close/>
                </a:path>
                <a:path w="1409700" h="1182370">
                  <a:moveTo>
                    <a:pt x="1407972" y="805180"/>
                  </a:moveTo>
                  <a:lnTo>
                    <a:pt x="1401617" y="805180"/>
                  </a:lnTo>
                  <a:lnTo>
                    <a:pt x="1401520" y="849630"/>
                  </a:lnTo>
                  <a:lnTo>
                    <a:pt x="1407876" y="849630"/>
                  </a:lnTo>
                  <a:lnTo>
                    <a:pt x="1407972" y="805180"/>
                  </a:lnTo>
                  <a:close/>
                </a:path>
                <a:path w="1409700" h="1182370">
                  <a:moveTo>
                    <a:pt x="6625" y="920877"/>
                  </a:moveTo>
                  <a:lnTo>
                    <a:pt x="278" y="920877"/>
                  </a:lnTo>
                  <a:lnTo>
                    <a:pt x="262" y="935990"/>
                  </a:lnTo>
                  <a:lnTo>
                    <a:pt x="6608" y="935990"/>
                  </a:lnTo>
                  <a:lnTo>
                    <a:pt x="6625" y="920877"/>
                  </a:lnTo>
                  <a:close/>
                </a:path>
                <a:path w="1409700" h="1182370">
                  <a:moveTo>
                    <a:pt x="1407723" y="920877"/>
                  </a:moveTo>
                  <a:lnTo>
                    <a:pt x="1401365" y="920877"/>
                  </a:lnTo>
                  <a:lnTo>
                    <a:pt x="1401332" y="935990"/>
                  </a:lnTo>
                  <a:lnTo>
                    <a:pt x="1407690" y="935990"/>
                  </a:lnTo>
                  <a:lnTo>
                    <a:pt x="1407723" y="920877"/>
                  </a:lnTo>
                  <a:close/>
                </a:path>
                <a:path w="1409700" h="1182370">
                  <a:moveTo>
                    <a:pt x="1401343" y="930910"/>
                  </a:moveTo>
                  <a:lnTo>
                    <a:pt x="6614" y="931037"/>
                  </a:lnTo>
                  <a:lnTo>
                    <a:pt x="1401343" y="931037"/>
                  </a:lnTo>
                  <a:lnTo>
                    <a:pt x="1401343" y="930910"/>
                  </a:lnTo>
                  <a:close/>
                </a:path>
                <a:path w="1409700" h="1182370">
                  <a:moveTo>
                    <a:pt x="6632" y="914527"/>
                  </a:moveTo>
                  <a:lnTo>
                    <a:pt x="285" y="914527"/>
                  </a:lnTo>
                  <a:lnTo>
                    <a:pt x="278" y="920877"/>
                  </a:lnTo>
                  <a:lnTo>
                    <a:pt x="6625" y="920876"/>
                  </a:lnTo>
                  <a:lnTo>
                    <a:pt x="6632" y="914527"/>
                  </a:lnTo>
                  <a:close/>
                </a:path>
                <a:path w="1409700" h="1182370">
                  <a:moveTo>
                    <a:pt x="1401365" y="920750"/>
                  </a:moveTo>
                  <a:lnTo>
                    <a:pt x="6625" y="920877"/>
                  </a:lnTo>
                  <a:lnTo>
                    <a:pt x="1401365" y="920877"/>
                  </a:lnTo>
                  <a:close/>
                </a:path>
                <a:path w="1409700" h="1182370">
                  <a:moveTo>
                    <a:pt x="1407736" y="914527"/>
                  </a:moveTo>
                  <a:lnTo>
                    <a:pt x="1401379" y="914527"/>
                  </a:lnTo>
                  <a:lnTo>
                    <a:pt x="1401365" y="920750"/>
                  </a:lnTo>
                  <a:lnTo>
                    <a:pt x="1407723" y="920750"/>
                  </a:lnTo>
                  <a:lnTo>
                    <a:pt x="1407736" y="914527"/>
                  </a:lnTo>
                  <a:close/>
                </a:path>
                <a:path w="1409700" h="1182370">
                  <a:moveTo>
                    <a:pt x="6646" y="901827"/>
                  </a:moveTo>
                  <a:lnTo>
                    <a:pt x="299" y="901827"/>
                  </a:lnTo>
                  <a:lnTo>
                    <a:pt x="285" y="914527"/>
                  </a:lnTo>
                  <a:lnTo>
                    <a:pt x="6632" y="914526"/>
                  </a:lnTo>
                  <a:lnTo>
                    <a:pt x="6646" y="901827"/>
                  </a:lnTo>
                  <a:close/>
                </a:path>
                <a:path w="1409700" h="1182370">
                  <a:moveTo>
                    <a:pt x="1401379" y="914400"/>
                  </a:moveTo>
                  <a:lnTo>
                    <a:pt x="6632" y="914527"/>
                  </a:lnTo>
                  <a:lnTo>
                    <a:pt x="1401379" y="914527"/>
                  </a:lnTo>
                  <a:close/>
                </a:path>
                <a:path w="1409700" h="1182370">
                  <a:moveTo>
                    <a:pt x="1407764" y="901827"/>
                  </a:moveTo>
                  <a:lnTo>
                    <a:pt x="1401406" y="901827"/>
                  </a:lnTo>
                  <a:lnTo>
                    <a:pt x="1401379" y="914400"/>
                  </a:lnTo>
                  <a:lnTo>
                    <a:pt x="1407736" y="914400"/>
                  </a:lnTo>
                  <a:lnTo>
                    <a:pt x="1407764" y="901827"/>
                  </a:lnTo>
                  <a:close/>
                </a:path>
                <a:path w="1409700" h="1182370">
                  <a:moveTo>
                    <a:pt x="1407777" y="895350"/>
                  </a:moveTo>
                  <a:lnTo>
                    <a:pt x="1401421" y="895350"/>
                  </a:lnTo>
                  <a:lnTo>
                    <a:pt x="1401406" y="901826"/>
                  </a:lnTo>
                  <a:lnTo>
                    <a:pt x="1407764" y="901827"/>
                  </a:lnTo>
                  <a:lnTo>
                    <a:pt x="1407777" y="895350"/>
                  </a:lnTo>
                  <a:close/>
                </a:path>
                <a:path w="1409700" h="1182370">
                  <a:moveTo>
                    <a:pt x="704039" y="895413"/>
                  </a:moveTo>
                  <a:lnTo>
                    <a:pt x="306" y="895477"/>
                  </a:lnTo>
                  <a:lnTo>
                    <a:pt x="299" y="901700"/>
                  </a:lnTo>
                  <a:lnTo>
                    <a:pt x="703446" y="901763"/>
                  </a:lnTo>
                  <a:lnTo>
                    <a:pt x="6646" y="901700"/>
                  </a:lnTo>
                  <a:lnTo>
                    <a:pt x="6652" y="895477"/>
                  </a:lnTo>
                  <a:lnTo>
                    <a:pt x="1401420" y="895477"/>
                  </a:lnTo>
                  <a:lnTo>
                    <a:pt x="704039" y="895413"/>
                  </a:lnTo>
                  <a:close/>
                </a:path>
                <a:path w="1409700" h="1182370">
                  <a:moveTo>
                    <a:pt x="1401421" y="895350"/>
                  </a:moveTo>
                  <a:lnTo>
                    <a:pt x="6652" y="895350"/>
                  </a:lnTo>
                  <a:lnTo>
                    <a:pt x="704039" y="895413"/>
                  </a:lnTo>
                  <a:lnTo>
                    <a:pt x="1401421" y="895350"/>
                  </a:lnTo>
                  <a:close/>
                </a:path>
                <a:path w="1409700" h="1182370">
                  <a:moveTo>
                    <a:pt x="6683" y="867537"/>
                  </a:moveTo>
                  <a:lnTo>
                    <a:pt x="336" y="867537"/>
                  </a:lnTo>
                  <a:lnTo>
                    <a:pt x="306" y="895350"/>
                  </a:lnTo>
                  <a:lnTo>
                    <a:pt x="6652" y="895350"/>
                  </a:lnTo>
                  <a:lnTo>
                    <a:pt x="6683" y="867537"/>
                  </a:lnTo>
                  <a:close/>
                </a:path>
                <a:path w="1409700" h="1182370">
                  <a:moveTo>
                    <a:pt x="1407837" y="867537"/>
                  </a:moveTo>
                  <a:lnTo>
                    <a:pt x="1401481" y="867537"/>
                  </a:lnTo>
                  <a:lnTo>
                    <a:pt x="1401421" y="895350"/>
                  </a:lnTo>
                  <a:lnTo>
                    <a:pt x="1407777" y="895350"/>
                  </a:lnTo>
                  <a:lnTo>
                    <a:pt x="1407837" y="867537"/>
                  </a:lnTo>
                  <a:close/>
                </a:path>
                <a:path w="1409700" h="1182370">
                  <a:moveTo>
                    <a:pt x="1401440" y="886460"/>
                  </a:moveTo>
                  <a:lnTo>
                    <a:pt x="6662" y="886587"/>
                  </a:lnTo>
                  <a:lnTo>
                    <a:pt x="1401439" y="886587"/>
                  </a:lnTo>
                  <a:lnTo>
                    <a:pt x="1401440" y="886460"/>
                  </a:lnTo>
                  <a:close/>
                </a:path>
                <a:path w="1409700" h="1182370">
                  <a:moveTo>
                    <a:pt x="6702" y="849757"/>
                  </a:moveTo>
                  <a:lnTo>
                    <a:pt x="355" y="849757"/>
                  </a:lnTo>
                  <a:lnTo>
                    <a:pt x="336" y="867537"/>
                  </a:lnTo>
                  <a:lnTo>
                    <a:pt x="6683" y="867536"/>
                  </a:lnTo>
                  <a:lnTo>
                    <a:pt x="6702" y="849757"/>
                  </a:lnTo>
                  <a:close/>
                </a:path>
                <a:path w="1409700" h="1182370">
                  <a:moveTo>
                    <a:pt x="1401481" y="867410"/>
                  </a:moveTo>
                  <a:lnTo>
                    <a:pt x="6683" y="867537"/>
                  </a:lnTo>
                  <a:lnTo>
                    <a:pt x="1401481" y="867537"/>
                  </a:lnTo>
                  <a:close/>
                </a:path>
                <a:path w="1409700" h="1182370">
                  <a:moveTo>
                    <a:pt x="1407876" y="849757"/>
                  </a:moveTo>
                  <a:lnTo>
                    <a:pt x="1401520" y="849757"/>
                  </a:lnTo>
                  <a:lnTo>
                    <a:pt x="1401481" y="867410"/>
                  </a:lnTo>
                  <a:lnTo>
                    <a:pt x="1407838" y="867410"/>
                  </a:lnTo>
                  <a:lnTo>
                    <a:pt x="1407876" y="849757"/>
                  </a:lnTo>
                  <a:close/>
                </a:path>
                <a:path w="1409700" h="1182370">
                  <a:moveTo>
                    <a:pt x="1407165" y="1179830"/>
                  </a:moveTo>
                  <a:lnTo>
                    <a:pt x="0" y="1179830"/>
                  </a:lnTo>
                  <a:lnTo>
                    <a:pt x="1407160" y="1182370"/>
                  </a:lnTo>
                  <a:lnTo>
                    <a:pt x="1407165" y="1179830"/>
                  </a:lnTo>
                  <a:close/>
                </a:path>
                <a:path w="1409700" h="1182370">
                  <a:moveTo>
                    <a:pt x="6350" y="1173480"/>
                  </a:moveTo>
                  <a:lnTo>
                    <a:pt x="6" y="1173480"/>
                  </a:lnTo>
                  <a:lnTo>
                    <a:pt x="1" y="1178560"/>
                  </a:lnTo>
                  <a:lnTo>
                    <a:pt x="1407168" y="1178560"/>
                  </a:lnTo>
                  <a:lnTo>
                    <a:pt x="1407173" y="1176020"/>
                  </a:lnTo>
                  <a:lnTo>
                    <a:pt x="6350" y="1173480"/>
                  </a:lnTo>
                  <a:close/>
                </a:path>
                <a:path w="1409700" h="1182370">
                  <a:moveTo>
                    <a:pt x="1407179" y="1173480"/>
                  </a:moveTo>
                  <a:lnTo>
                    <a:pt x="1400815" y="1173480"/>
                  </a:lnTo>
                  <a:lnTo>
                    <a:pt x="1400810" y="1176020"/>
                  </a:lnTo>
                  <a:lnTo>
                    <a:pt x="1407173" y="1176020"/>
                  </a:lnTo>
                  <a:lnTo>
                    <a:pt x="1407179" y="1173480"/>
                  </a:lnTo>
                  <a:close/>
                </a:path>
                <a:path w="1409700" h="1182370">
                  <a:moveTo>
                    <a:pt x="6356" y="1167130"/>
                  </a:moveTo>
                  <a:lnTo>
                    <a:pt x="13" y="1167130"/>
                  </a:lnTo>
                  <a:lnTo>
                    <a:pt x="8" y="1172210"/>
                  </a:lnTo>
                  <a:lnTo>
                    <a:pt x="6351" y="1172210"/>
                  </a:lnTo>
                  <a:lnTo>
                    <a:pt x="6356" y="1167130"/>
                  </a:lnTo>
                  <a:close/>
                </a:path>
                <a:path w="1409700" h="1182370">
                  <a:moveTo>
                    <a:pt x="1407192" y="1167130"/>
                  </a:moveTo>
                  <a:lnTo>
                    <a:pt x="1400829" y="1167130"/>
                  </a:lnTo>
                  <a:lnTo>
                    <a:pt x="1400818" y="1172210"/>
                  </a:lnTo>
                  <a:lnTo>
                    <a:pt x="1407181" y="1172210"/>
                  </a:lnTo>
                  <a:lnTo>
                    <a:pt x="1407192" y="1167130"/>
                  </a:lnTo>
                  <a:close/>
                </a:path>
                <a:path w="1409700" h="1182370">
                  <a:moveTo>
                    <a:pt x="6363" y="1160780"/>
                  </a:moveTo>
                  <a:lnTo>
                    <a:pt x="20" y="1160780"/>
                  </a:lnTo>
                  <a:lnTo>
                    <a:pt x="15" y="1165860"/>
                  </a:lnTo>
                  <a:lnTo>
                    <a:pt x="6358" y="1165860"/>
                  </a:lnTo>
                  <a:lnTo>
                    <a:pt x="6363" y="1160780"/>
                  </a:lnTo>
                  <a:close/>
                </a:path>
                <a:path w="1409700" h="1182370">
                  <a:moveTo>
                    <a:pt x="1407206" y="1160780"/>
                  </a:moveTo>
                  <a:lnTo>
                    <a:pt x="1400843" y="1160780"/>
                  </a:lnTo>
                  <a:lnTo>
                    <a:pt x="1400832" y="1165860"/>
                  </a:lnTo>
                  <a:lnTo>
                    <a:pt x="1407195" y="1165860"/>
                  </a:lnTo>
                  <a:lnTo>
                    <a:pt x="1407206" y="1160780"/>
                  </a:lnTo>
                  <a:close/>
                </a:path>
                <a:path w="1409700" h="1182370">
                  <a:moveTo>
                    <a:pt x="6370" y="1154430"/>
                  </a:moveTo>
                  <a:lnTo>
                    <a:pt x="27" y="1154430"/>
                  </a:lnTo>
                  <a:lnTo>
                    <a:pt x="21" y="1159510"/>
                  </a:lnTo>
                  <a:lnTo>
                    <a:pt x="6365" y="1159510"/>
                  </a:lnTo>
                  <a:lnTo>
                    <a:pt x="6370" y="1154430"/>
                  </a:lnTo>
                  <a:close/>
                </a:path>
                <a:path w="1409700" h="1182370">
                  <a:moveTo>
                    <a:pt x="1407220" y="1154430"/>
                  </a:moveTo>
                  <a:lnTo>
                    <a:pt x="1400856" y="1154430"/>
                  </a:lnTo>
                  <a:lnTo>
                    <a:pt x="1400845" y="1159510"/>
                  </a:lnTo>
                  <a:lnTo>
                    <a:pt x="1407209" y="1159510"/>
                  </a:lnTo>
                  <a:lnTo>
                    <a:pt x="1407220" y="1154430"/>
                  </a:lnTo>
                  <a:close/>
                </a:path>
                <a:path w="1409700" h="1182370">
                  <a:moveTo>
                    <a:pt x="6377" y="1148080"/>
                  </a:moveTo>
                  <a:lnTo>
                    <a:pt x="34" y="1148080"/>
                  </a:lnTo>
                  <a:lnTo>
                    <a:pt x="28" y="1153160"/>
                  </a:lnTo>
                  <a:lnTo>
                    <a:pt x="6372" y="1153160"/>
                  </a:lnTo>
                  <a:lnTo>
                    <a:pt x="6377" y="1148080"/>
                  </a:lnTo>
                  <a:close/>
                </a:path>
                <a:path w="1409700" h="1182370">
                  <a:moveTo>
                    <a:pt x="1407233" y="1148080"/>
                  </a:moveTo>
                  <a:lnTo>
                    <a:pt x="1400870" y="1148080"/>
                  </a:lnTo>
                  <a:lnTo>
                    <a:pt x="1400859" y="1153160"/>
                  </a:lnTo>
                  <a:lnTo>
                    <a:pt x="1407222" y="1153160"/>
                  </a:lnTo>
                  <a:lnTo>
                    <a:pt x="1407233" y="1148080"/>
                  </a:lnTo>
                  <a:close/>
                </a:path>
                <a:path w="1409700" h="1182370">
                  <a:moveTo>
                    <a:pt x="6384" y="1141730"/>
                  </a:moveTo>
                  <a:lnTo>
                    <a:pt x="41" y="1141730"/>
                  </a:lnTo>
                  <a:lnTo>
                    <a:pt x="35" y="1146810"/>
                  </a:lnTo>
                  <a:lnTo>
                    <a:pt x="6379" y="1146810"/>
                  </a:lnTo>
                  <a:lnTo>
                    <a:pt x="6384" y="1141730"/>
                  </a:lnTo>
                  <a:close/>
                </a:path>
                <a:path w="1409700" h="1182370">
                  <a:moveTo>
                    <a:pt x="1407247" y="1141730"/>
                  </a:moveTo>
                  <a:lnTo>
                    <a:pt x="1400884" y="1141730"/>
                  </a:lnTo>
                  <a:lnTo>
                    <a:pt x="1400873" y="1146810"/>
                  </a:lnTo>
                  <a:lnTo>
                    <a:pt x="1407236" y="1146810"/>
                  </a:lnTo>
                  <a:lnTo>
                    <a:pt x="1407247" y="1141730"/>
                  </a:lnTo>
                  <a:close/>
                </a:path>
                <a:path w="1409700" h="1182370">
                  <a:moveTo>
                    <a:pt x="6391" y="1135380"/>
                  </a:moveTo>
                  <a:lnTo>
                    <a:pt x="47" y="1135380"/>
                  </a:lnTo>
                  <a:lnTo>
                    <a:pt x="42" y="1140460"/>
                  </a:lnTo>
                  <a:lnTo>
                    <a:pt x="6385" y="1140460"/>
                  </a:lnTo>
                  <a:lnTo>
                    <a:pt x="6391" y="1135380"/>
                  </a:lnTo>
                  <a:close/>
                </a:path>
                <a:path w="1409700" h="1182370">
                  <a:moveTo>
                    <a:pt x="1407261" y="1135380"/>
                  </a:moveTo>
                  <a:lnTo>
                    <a:pt x="1400898" y="1135380"/>
                  </a:lnTo>
                  <a:lnTo>
                    <a:pt x="1400887" y="1140460"/>
                  </a:lnTo>
                  <a:lnTo>
                    <a:pt x="1407250" y="1140460"/>
                  </a:lnTo>
                  <a:lnTo>
                    <a:pt x="1407261" y="1135380"/>
                  </a:lnTo>
                  <a:close/>
                </a:path>
                <a:path w="1409700" h="1182370">
                  <a:moveTo>
                    <a:pt x="6398" y="1129030"/>
                  </a:moveTo>
                  <a:lnTo>
                    <a:pt x="54" y="1129030"/>
                  </a:lnTo>
                  <a:lnTo>
                    <a:pt x="49" y="1134110"/>
                  </a:lnTo>
                  <a:lnTo>
                    <a:pt x="6392" y="1134110"/>
                  </a:lnTo>
                  <a:lnTo>
                    <a:pt x="6398" y="1129030"/>
                  </a:lnTo>
                  <a:close/>
                </a:path>
                <a:path w="1409700" h="1182370">
                  <a:moveTo>
                    <a:pt x="1407274" y="1129030"/>
                  </a:moveTo>
                  <a:lnTo>
                    <a:pt x="1400912" y="1129030"/>
                  </a:lnTo>
                  <a:lnTo>
                    <a:pt x="1400901" y="1134110"/>
                  </a:lnTo>
                  <a:lnTo>
                    <a:pt x="1407263" y="1134110"/>
                  </a:lnTo>
                  <a:lnTo>
                    <a:pt x="1407274" y="1129030"/>
                  </a:lnTo>
                  <a:close/>
                </a:path>
                <a:path w="1409700" h="1182370">
                  <a:moveTo>
                    <a:pt x="6405" y="1122680"/>
                  </a:moveTo>
                  <a:lnTo>
                    <a:pt x="61" y="1122680"/>
                  </a:lnTo>
                  <a:lnTo>
                    <a:pt x="56" y="1127760"/>
                  </a:lnTo>
                  <a:lnTo>
                    <a:pt x="6399" y="1127760"/>
                  </a:lnTo>
                  <a:lnTo>
                    <a:pt x="6405" y="1122680"/>
                  </a:lnTo>
                  <a:close/>
                </a:path>
                <a:path w="1409700" h="1182370">
                  <a:moveTo>
                    <a:pt x="1407288" y="1122680"/>
                  </a:moveTo>
                  <a:lnTo>
                    <a:pt x="1400926" y="1122680"/>
                  </a:lnTo>
                  <a:lnTo>
                    <a:pt x="1400915" y="1127760"/>
                  </a:lnTo>
                  <a:lnTo>
                    <a:pt x="1407277" y="1127760"/>
                  </a:lnTo>
                  <a:lnTo>
                    <a:pt x="1407288" y="1122680"/>
                  </a:lnTo>
                  <a:close/>
                </a:path>
                <a:path w="1409700" h="1182370">
                  <a:moveTo>
                    <a:pt x="6412" y="1116330"/>
                  </a:moveTo>
                  <a:lnTo>
                    <a:pt x="68" y="1116330"/>
                  </a:lnTo>
                  <a:lnTo>
                    <a:pt x="62" y="1121410"/>
                  </a:lnTo>
                  <a:lnTo>
                    <a:pt x="6406" y="1121410"/>
                  </a:lnTo>
                  <a:lnTo>
                    <a:pt x="6412" y="1116330"/>
                  </a:lnTo>
                  <a:close/>
                </a:path>
                <a:path w="1409700" h="1182370">
                  <a:moveTo>
                    <a:pt x="1407302" y="1116330"/>
                  </a:moveTo>
                  <a:lnTo>
                    <a:pt x="1400939" y="1116330"/>
                  </a:lnTo>
                  <a:lnTo>
                    <a:pt x="1400928" y="1121410"/>
                  </a:lnTo>
                  <a:lnTo>
                    <a:pt x="1407291" y="1121410"/>
                  </a:lnTo>
                  <a:lnTo>
                    <a:pt x="1407302" y="1116330"/>
                  </a:lnTo>
                  <a:close/>
                </a:path>
                <a:path w="1409700" h="1182370">
                  <a:moveTo>
                    <a:pt x="6419" y="1109980"/>
                  </a:moveTo>
                  <a:lnTo>
                    <a:pt x="75" y="1109980"/>
                  </a:lnTo>
                  <a:lnTo>
                    <a:pt x="69" y="1115060"/>
                  </a:lnTo>
                  <a:lnTo>
                    <a:pt x="6413" y="1115060"/>
                  </a:lnTo>
                  <a:lnTo>
                    <a:pt x="6419" y="1109980"/>
                  </a:lnTo>
                  <a:close/>
                </a:path>
                <a:path w="1409700" h="1182370">
                  <a:moveTo>
                    <a:pt x="1407315" y="1109980"/>
                  </a:moveTo>
                  <a:lnTo>
                    <a:pt x="1400953" y="1109980"/>
                  </a:lnTo>
                  <a:lnTo>
                    <a:pt x="1400942" y="1115060"/>
                  </a:lnTo>
                  <a:lnTo>
                    <a:pt x="1407304" y="1115060"/>
                  </a:lnTo>
                  <a:lnTo>
                    <a:pt x="1407315" y="1109980"/>
                  </a:lnTo>
                  <a:close/>
                </a:path>
                <a:path w="1409700" h="1182370">
                  <a:moveTo>
                    <a:pt x="6426" y="1103630"/>
                  </a:moveTo>
                  <a:lnTo>
                    <a:pt x="82" y="1103630"/>
                  </a:lnTo>
                  <a:lnTo>
                    <a:pt x="76" y="1108710"/>
                  </a:lnTo>
                  <a:lnTo>
                    <a:pt x="6420" y="1108710"/>
                  </a:lnTo>
                  <a:lnTo>
                    <a:pt x="6426" y="1103630"/>
                  </a:lnTo>
                  <a:close/>
                </a:path>
                <a:path w="1409700" h="1182370">
                  <a:moveTo>
                    <a:pt x="1407329" y="1103630"/>
                  </a:moveTo>
                  <a:lnTo>
                    <a:pt x="1400967" y="1103630"/>
                  </a:lnTo>
                  <a:lnTo>
                    <a:pt x="1400956" y="1108710"/>
                  </a:lnTo>
                  <a:lnTo>
                    <a:pt x="1407318" y="1108710"/>
                  </a:lnTo>
                  <a:lnTo>
                    <a:pt x="1407329" y="1103630"/>
                  </a:lnTo>
                  <a:close/>
                </a:path>
                <a:path w="1409700" h="1182370">
                  <a:moveTo>
                    <a:pt x="6433" y="1097280"/>
                  </a:moveTo>
                  <a:lnTo>
                    <a:pt x="88" y="1097280"/>
                  </a:lnTo>
                  <a:lnTo>
                    <a:pt x="83" y="1102360"/>
                  </a:lnTo>
                  <a:lnTo>
                    <a:pt x="6427" y="1102360"/>
                  </a:lnTo>
                  <a:lnTo>
                    <a:pt x="6433" y="1097280"/>
                  </a:lnTo>
                  <a:close/>
                </a:path>
                <a:path w="1409700" h="1182370">
                  <a:moveTo>
                    <a:pt x="1407343" y="1097280"/>
                  </a:moveTo>
                  <a:lnTo>
                    <a:pt x="1400981" y="1097280"/>
                  </a:lnTo>
                  <a:lnTo>
                    <a:pt x="1400970" y="1102360"/>
                  </a:lnTo>
                  <a:lnTo>
                    <a:pt x="1407332" y="1102360"/>
                  </a:lnTo>
                  <a:lnTo>
                    <a:pt x="1407343" y="1097280"/>
                  </a:lnTo>
                  <a:close/>
                </a:path>
                <a:path w="1409700" h="1182370">
                  <a:moveTo>
                    <a:pt x="6439" y="1090930"/>
                  </a:moveTo>
                  <a:lnTo>
                    <a:pt x="95" y="1090930"/>
                  </a:lnTo>
                  <a:lnTo>
                    <a:pt x="90" y="1096010"/>
                  </a:lnTo>
                  <a:lnTo>
                    <a:pt x="6434" y="1096010"/>
                  </a:lnTo>
                  <a:lnTo>
                    <a:pt x="6439" y="1090930"/>
                  </a:lnTo>
                  <a:close/>
                </a:path>
                <a:path w="1409700" h="1182370">
                  <a:moveTo>
                    <a:pt x="1407356" y="1090930"/>
                  </a:moveTo>
                  <a:lnTo>
                    <a:pt x="1400995" y="1090930"/>
                  </a:lnTo>
                  <a:lnTo>
                    <a:pt x="1400984" y="1096010"/>
                  </a:lnTo>
                  <a:lnTo>
                    <a:pt x="1407345" y="1096010"/>
                  </a:lnTo>
                  <a:lnTo>
                    <a:pt x="1407356" y="1090930"/>
                  </a:lnTo>
                  <a:close/>
                </a:path>
                <a:path w="1409700" h="1182370">
                  <a:moveTo>
                    <a:pt x="6446" y="1084580"/>
                  </a:moveTo>
                  <a:lnTo>
                    <a:pt x="102" y="1084580"/>
                  </a:lnTo>
                  <a:lnTo>
                    <a:pt x="97" y="1089660"/>
                  </a:lnTo>
                  <a:lnTo>
                    <a:pt x="6441" y="1089660"/>
                  </a:lnTo>
                  <a:lnTo>
                    <a:pt x="6446" y="1084580"/>
                  </a:lnTo>
                  <a:close/>
                </a:path>
                <a:path w="1409700" h="1182370">
                  <a:moveTo>
                    <a:pt x="1407370" y="1084580"/>
                  </a:moveTo>
                  <a:lnTo>
                    <a:pt x="1401008" y="1084580"/>
                  </a:lnTo>
                  <a:lnTo>
                    <a:pt x="1400997" y="1089660"/>
                  </a:lnTo>
                  <a:lnTo>
                    <a:pt x="1407359" y="1089660"/>
                  </a:lnTo>
                  <a:lnTo>
                    <a:pt x="1407370" y="1084580"/>
                  </a:lnTo>
                  <a:close/>
                </a:path>
                <a:path w="1409700" h="1182370">
                  <a:moveTo>
                    <a:pt x="6453" y="1078230"/>
                  </a:moveTo>
                  <a:lnTo>
                    <a:pt x="109" y="1078230"/>
                  </a:lnTo>
                  <a:lnTo>
                    <a:pt x="103" y="1083310"/>
                  </a:lnTo>
                  <a:lnTo>
                    <a:pt x="6448" y="1083310"/>
                  </a:lnTo>
                  <a:lnTo>
                    <a:pt x="6453" y="1078230"/>
                  </a:lnTo>
                  <a:close/>
                </a:path>
                <a:path w="1409700" h="1182370">
                  <a:moveTo>
                    <a:pt x="1407384" y="1078230"/>
                  </a:moveTo>
                  <a:lnTo>
                    <a:pt x="1401022" y="1078230"/>
                  </a:lnTo>
                  <a:lnTo>
                    <a:pt x="1401011" y="1083310"/>
                  </a:lnTo>
                  <a:lnTo>
                    <a:pt x="1407373" y="1083310"/>
                  </a:lnTo>
                  <a:lnTo>
                    <a:pt x="1407384" y="1078230"/>
                  </a:lnTo>
                  <a:close/>
                </a:path>
                <a:path w="1409700" h="1182370">
                  <a:moveTo>
                    <a:pt x="6467" y="1065530"/>
                  </a:moveTo>
                  <a:lnTo>
                    <a:pt x="123" y="1065530"/>
                  </a:lnTo>
                  <a:lnTo>
                    <a:pt x="110" y="1076960"/>
                  </a:lnTo>
                  <a:lnTo>
                    <a:pt x="6455" y="1076960"/>
                  </a:lnTo>
                  <a:lnTo>
                    <a:pt x="6467" y="1065530"/>
                  </a:lnTo>
                  <a:close/>
                </a:path>
                <a:path w="1409700" h="1182370">
                  <a:moveTo>
                    <a:pt x="1407411" y="1065530"/>
                  </a:moveTo>
                  <a:lnTo>
                    <a:pt x="1401050" y="1065530"/>
                  </a:lnTo>
                  <a:lnTo>
                    <a:pt x="1401025" y="1076960"/>
                  </a:lnTo>
                  <a:lnTo>
                    <a:pt x="1407386" y="1076960"/>
                  </a:lnTo>
                  <a:lnTo>
                    <a:pt x="1407411" y="1065530"/>
                  </a:lnTo>
                  <a:close/>
                </a:path>
                <a:path w="1409700" h="1182370">
                  <a:moveTo>
                    <a:pt x="6474" y="1059180"/>
                  </a:moveTo>
                  <a:lnTo>
                    <a:pt x="129" y="1059180"/>
                  </a:lnTo>
                  <a:lnTo>
                    <a:pt x="124" y="1064260"/>
                  </a:lnTo>
                  <a:lnTo>
                    <a:pt x="6468" y="1064260"/>
                  </a:lnTo>
                  <a:lnTo>
                    <a:pt x="6474" y="1059180"/>
                  </a:lnTo>
                  <a:close/>
                </a:path>
                <a:path w="1409700" h="1182370">
                  <a:moveTo>
                    <a:pt x="1407425" y="1059180"/>
                  </a:moveTo>
                  <a:lnTo>
                    <a:pt x="1401064" y="1059180"/>
                  </a:lnTo>
                  <a:lnTo>
                    <a:pt x="1401053" y="1064260"/>
                  </a:lnTo>
                  <a:lnTo>
                    <a:pt x="1407414" y="1064260"/>
                  </a:lnTo>
                  <a:lnTo>
                    <a:pt x="1407425" y="1059180"/>
                  </a:lnTo>
                  <a:close/>
                </a:path>
                <a:path w="1409700" h="1182370">
                  <a:moveTo>
                    <a:pt x="6488" y="1046480"/>
                  </a:moveTo>
                  <a:lnTo>
                    <a:pt x="143" y="1046480"/>
                  </a:lnTo>
                  <a:lnTo>
                    <a:pt x="131" y="1057910"/>
                  </a:lnTo>
                  <a:lnTo>
                    <a:pt x="6475" y="1057910"/>
                  </a:lnTo>
                  <a:lnTo>
                    <a:pt x="6488" y="1046480"/>
                  </a:lnTo>
                  <a:close/>
                </a:path>
                <a:path w="1409700" h="1182370">
                  <a:moveTo>
                    <a:pt x="1407452" y="1046480"/>
                  </a:moveTo>
                  <a:lnTo>
                    <a:pt x="1401091" y="1046480"/>
                  </a:lnTo>
                  <a:lnTo>
                    <a:pt x="1401067" y="1057910"/>
                  </a:lnTo>
                  <a:lnTo>
                    <a:pt x="1407427" y="1057910"/>
                  </a:lnTo>
                  <a:lnTo>
                    <a:pt x="1407452" y="1046480"/>
                  </a:lnTo>
                  <a:close/>
                </a:path>
                <a:path w="1409700" h="1182370">
                  <a:moveTo>
                    <a:pt x="6495" y="1040130"/>
                  </a:moveTo>
                  <a:lnTo>
                    <a:pt x="150" y="1040130"/>
                  </a:lnTo>
                  <a:lnTo>
                    <a:pt x="144" y="1045210"/>
                  </a:lnTo>
                  <a:lnTo>
                    <a:pt x="6489" y="1045210"/>
                  </a:lnTo>
                  <a:lnTo>
                    <a:pt x="6495" y="1040130"/>
                  </a:lnTo>
                  <a:close/>
                </a:path>
                <a:path w="1409700" h="1182370">
                  <a:moveTo>
                    <a:pt x="1407466" y="1040130"/>
                  </a:moveTo>
                  <a:lnTo>
                    <a:pt x="1401105" y="1040130"/>
                  </a:lnTo>
                  <a:lnTo>
                    <a:pt x="1401094" y="1045210"/>
                  </a:lnTo>
                  <a:lnTo>
                    <a:pt x="1407455" y="1045210"/>
                  </a:lnTo>
                  <a:lnTo>
                    <a:pt x="1407466" y="1040130"/>
                  </a:lnTo>
                  <a:close/>
                </a:path>
                <a:path w="1409700" h="1182370">
                  <a:moveTo>
                    <a:pt x="6509" y="1027430"/>
                  </a:moveTo>
                  <a:lnTo>
                    <a:pt x="164" y="1027430"/>
                  </a:lnTo>
                  <a:lnTo>
                    <a:pt x="151" y="1038860"/>
                  </a:lnTo>
                  <a:lnTo>
                    <a:pt x="6496" y="1038860"/>
                  </a:lnTo>
                  <a:lnTo>
                    <a:pt x="6509" y="1027430"/>
                  </a:lnTo>
                  <a:close/>
                </a:path>
                <a:path w="1409700" h="1182370">
                  <a:moveTo>
                    <a:pt x="1407493" y="1027430"/>
                  </a:moveTo>
                  <a:lnTo>
                    <a:pt x="1401133" y="1027430"/>
                  </a:lnTo>
                  <a:lnTo>
                    <a:pt x="1401108" y="1038860"/>
                  </a:lnTo>
                  <a:lnTo>
                    <a:pt x="1407468" y="1038860"/>
                  </a:lnTo>
                  <a:lnTo>
                    <a:pt x="1407493" y="1027430"/>
                  </a:lnTo>
                  <a:close/>
                </a:path>
                <a:path w="1409700" h="1182370">
                  <a:moveTo>
                    <a:pt x="6516" y="1021080"/>
                  </a:moveTo>
                  <a:lnTo>
                    <a:pt x="170" y="1021080"/>
                  </a:lnTo>
                  <a:lnTo>
                    <a:pt x="165" y="1026160"/>
                  </a:lnTo>
                  <a:lnTo>
                    <a:pt x="6510" y="1026160"/>
                  </a:lnTo>
                  <a:lnTo>
                    <a:pt x="6516" y="1021080"/>
                  </a:lnTo>
                  <a:close/>
                </a:path>
                <a:path w="1409700" h="1182370">
                  <a:moveTo>
                    <a:pt x="1407507" y="1021080"/>
                  </a:moveTo>
                  <a:lnTo>
                    <a:pt x="1401147" y="1021080"/>
                  </a:lnTo>
                  <a:lnTo>
                    <a:pt x="1401136" y="1026160"/>
                  </a:lnTo>
                  <a:lnTo>
                    <a:pt x="1407496" y="1026160"/>
                  </a:lnTo>
                  <a:lnTo>
                    <a:pt x="1407507" y="1021080"/>
                  </a:lnTo>
                  <a:close/>
                </a:path>
                <a:path w="1409700" h="1182370">
                  <a:moveTo>
                    <a:pt x="6524" y="1013460"/>
                  </a:moveTo>
                  <a:lnTo>
                    <a:pt x="179" y="1013460"/>
                  </a:lnTo>
                  <a:lnTo>
                    <a:pt x="172" y="1019810"/>
                  </a:lnTo>
                  <a:lnTo>
                    <a:pt x="6517" y="1019810"/>
                  </a:lnTo>
                  <a:lnTo>
                    <a:pt x="6524" y="1013460"/>
                  </a:lnTo>
                  <a:close/>
                </a:path>
                <a:path w="1409700" h="1182370">
                  <a:moveTo>
                    <a:pt x="1407523" y="1013460"/>
                  </a:moveTo>
                  <a:lnTo>
                    <a:pt x="1401163" y="1013460"/>
                  </a:lnTo>
                  <a:lnTo>
                    <a:pt x="1401149" y="1019810"/>
                  </a:lnTo>
                  <a:lnTo>
                    <a:pt x="1407509" y="1019810"/>
                  </a:lnTo>
                  <a:lnTo>
                    <a:pt x="1407523" y="1013460"/>
                  </a:lnTo>
                  <a:close/>
                </a:path>
                <a:path w="1409700" h="1182370">
                  <a:moveTo>
                    <a:pt x="6538" y="1000760"/>
                  </a:moveTo>
                  <a:lnTo>
                    <a:pt x="192" y="1000760"/>
                  </a:lnTo>
                  <a:lnTo>
                    <a:pt x="180" y="1012190"/>
                  </a:lnTo>
                  <a:lnTo>
                    <a:pt x="6525" y="1012190"/>
                  </a:lnTo>
                  <a:lnTo>
                    <a:pt x="6538" y="1000760"/>
                  </a:lnTo>
                  <a:close/>
                </a:path>
                <a:path w="1409700" h="1182370">
                  <a:moveTo>
                    <a:pt x="1407550" y="1000760"/>
                  </a:moveTo>
                  <a:lnTo>
                    <a:pt x="1401191" y="1000760"/>
                  </a:lnTo>
                  <a:lnTo>
                    <a:pt x="1401166" y="1012190"/>
                  </a:lnTo>
                  <a:lnTo>
                    <a:pt x="1407526" y="1012190"/>
                  </a:lnTo>
                  <a:lnTo>
                    <a:pt x="1407550" y="1000760"/>
                  </a:lnTo>
                  <a:close/>
                </a:path>
                <a:path w="1409700" h="1182370">
                  <a:moveTo>
                    <a:pt x="6558" y="981710"/>
                  </a:moveTo>
                  <a:lnTo>
                    <a:pt x="213" y="981710"/>
                  </a:lnTo>
                  <a:lnTo>
                    <a:pt x="194" y="999490"/>
                  </a:lnTo>
                  <a:lnTo>
                    <a:pt x="6539" y="999490"/>
                  </a:lnTo>
                  <a:lnTo>
                    <a:pt x="6558" y="981710"/>
                  </a:lnTo>
                  <a:close/>
                </a:path>
                <a:path w="1409700" h="1182370">
                  <a:moveTo>
                    <a:pt x="1407591" y="981710"/>
                  </a:moveTo>
                  <a:lnTo>
                    <a:pt x="1401232" y="981710"/>
                  </a:lnTo>
                  <a:lnTo>
                    <a:pt x="1401194" y="999490"/>
                  </a:lnTo>
                  <a:lnTo>
                    <a:pt x="1407553" y="999490"/>
                  </a:lnTo>
                  <a:lnTo>
                    <a:pt x="1407591" y="981710"/>
                  </a:lnTo>
                  <a:close/>
                </a:path>
                <a:path w="1409700" h="1182370">
                  <a:moveTo>
                    <a:pt x="6572" y="969010"/>
                  </a:moveTo>
                  <a:lnTo>
                    <a:pt x="226" y="969010"/>
                  </a:lnTo>
                  <a:lnTo>
                    <a:pt x="214" y="980440"/>
                  </a:lnTo>
                  <a:lnTo>
                    <a:pt x="6560" y="980440"/>
                  </a:lnTo>
                  <a:lnTo>
                    <a:pt x="6572" y="969010"/>
                  </a:lnTo>
                  <a:close/>
                </a:path>
                <a:path w="1409700" h="1182370">
                  <a:moveTo>
                    <a:pt x="1407619" y="969010"/>
                  </a:moveTo>
                  <a:lnTo>
                    <a:pt x="1401260" y="969010"/>
                  </a:lnTo>
                  <a:lnTo>
                    <a:pt x="1401235" y="980440"/>
                  </a:lnTo>
                  <a:lnTo>
                    <a:pt x="1407594" y="980440"/>
                  </a:lnTo>
                  <a:lnTo>
                    <a:pt x="1407619" y="969010"/>
                  </a:lnTo>
                  <a:close/>
                </a:path>
                <a:path w="1409700" h="1182370">
                  <a:moveTo>
                    <a:pt x="6579" y="962660"/>
                  </a:moveTo>
                  <a:lnTo>
                    <a:pt x="233" y="962660"/>
                  </a:lnTo>
                  <a:lnTo>
                    <a:pt x="228" y="967740"/>
                  </a:lnTo>
                  <a:lnTo>
                    <a:pt x="6574" y="967740"/>
                  </a:lnTo>
                  <a:lnTo>
                    <a:pt x="6579" y="962660"/>
                  </a:lnTo>
                  <a:close/>
                </a:path>
                <a:path w="1409700" h="1182370">
                  <a:moveTo>
                    <a:pt x="1407633" y="962660"/>
                  </a:moveTo>
                  <a:lnTo>
                    <a:pt x="1401274" y="962660"/>
                  </a:lnTo>
                  <a:lnTo>
                    <a:pt x="1401263" y="967740"/>
                  </a:lnTo>
                  <a:lnTo>
                    <a:pt x="1407622" y="967740"/>
                  </a:lnTo>
                  <a:lnTo>
                    <a:pt x="1407633" y="962660"/>
                  </a:lnTo>
                  <a:close/>
                </a:path>
                <a:path w="1409700" h="1182370">
                  <a:moveTo>
                    <a:pt x="6593" y="949960"/>
                  </a:moveTo>
                  <a:lnTo>
                    <a:pt x="247" y="949960"/>
                  </a:lnTo>
                  <a:lnTo>
                    <a:pt x="235" y="961390"/>
                  </a:lnTo>
                  <a:lnTo>
                    <a:pt x="6581" y="961390"/>
                  </a:lnTo>
                  <a:lnTo>
                    <a:pt x="6593" y="949960"/>
                  </a:lnTo>
                  <a:close/>
                </a:path>
                <a:path w="1409700" h="1182370">
                  <a:moveTo>
                    <a:pt x="1407660" y="949960"/>
                  </a:moveTo>
                  <a:lnTo>
                    <a:pt x="1401301" y="949960"/>
                  </a:lnTo>
                  <a:lnTo>
                    <a:pt x="1401277" y="961390"/>
                  </a:lnTo>
                  <a:lnTo>
                    <a:pt x="1407635" y="961390"/>
                  </a:lnTo>
                  <a:lnTo>
                    <a:pt x="1407660" y="949960"/>
                  </a:lnTo>
                  <a:close/>
                </a:path>
                <a:path w="1409700" h="1182370">
                  <a:moveTo>
                    <a:pt x="6607" y="937260"/>
                  </a:moveTo>
                  <a:lnTo>
                    <a:pt x="261" y="937260"/>
                  </a:lnTo>
                  <a:lnTo>
                    <a:pt x="248" y="948690"/>
                  </a:lnTo>
                  <a:lnTo>
                    <a:pt x="6594" y="948690"/>
                  </a:lnTo>
                  <a:lnTo>
                    <a:pt x="6607" y="937260"/>
                  </a:lnTo>
                  <a:close/>
                </a:path>
                <a:path w="1409700" h="1182370">
                  <a:moveTo>
                    <a:pt x="1407687" y="937260"/>
                  </a:moveTo>
                  <a:lnTo>
                    <a:pt x="1401329" y="937260"/>
                  </a:lnTo>
                  <a:lnTo>
                    <a:pt x="1401304" y="948690"/>
                  </a:lnTo>
                  <a:lnTo>
                    <a:pt x="1407663" y="948690"/>
                  </a:lnTo>
                  <a:lnTo>
                    <a:pt x="1407687" y="937260"/>
                  </a:lnTo>
                  <a:close/>
                </a:path>
              </a:pathLst>
            </a:custGeom>
            <a:solidFill>
              <a:srgbClr val="0058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511300" y="5245100"/>
              <a:ext cx="1397000" cy="1168400"/>
            </a:xfrm>
            <a:custGeom>
              <a:avLst/>
              <a:gdLst/>
              <a:ahLst/>
              <a:cxnLst/>
              <a:rect l="l" t="t" r="r" b="b"/>
              <a:pathLst>
                <a:path w="1397000" h="1168400">
                  <a:moveTo>
                    <a:pt x="1269" y="0"/>
                  </a:moveTo>
                  <a:lnTo>
                    <a:pt x="1268" y="1269"/>
                  </a:lnTo>
                  <a:lnTo>
                    <a:pt x="1397000" y="1269"/>
                  </a:lnTo>
                  <a:lnTo>
                    <a:pt x="1269" y="0"/>
                  </a:lnTo>
                  <a:close/>
                </a:path>
                <a:path w="1397000" h="1168400">
                  <a:moveTo>
                    <a:pt x="1397000" y="1270"/>
                  </a:moveTo>
                  <a:lnTo>
                    <a:pt x="1268" y="1270"/>
                  </a:lnTo>
                  <a:lnTo>
                    <a:pt x="1265" y="3809"/>
                  </a:lnTo>
                  <a:lnTo>
                    <a:pt x="1396994" y="3809"/>
                  </a:lnTo>
                  <a:lnTo>
                    <a:pt x="1397000" y="1270"/>
                  </a:lnTo>
                  <a:close/>
                </a:path>
                <a:path w="1397000" h="1168400">
                  <a:moveTo>
                    <a:pt x="1396994" y="3810"/>
                  </a:moveTo>
                  <a:lnTo>
                    <a:pt x="1265" y="3810"/>
                  </a:lnTo>
                  <a:lnTo>
                    <a:pt x="1261" y="7619"/>
                  </a:lnTo>
                  <a:lnTo>
                    <a:pt x="7617" y="7619"/>
                  </a:lnTo>
                  <a:lnTo>
                    <a:pt x="7619" y="5080"/>
                  </a:lnTo>
                  <a:lnTo>
                    <a:pt x="1396991" y="5080"/>
                  </a:lnTo>
                  <a:lnTo>
                    <a:pt x="1396994" y="3810"/>
                  </a:lnTo>
                  <a:close/>
                </a:path>
                <a:path w="1397000" h="1168400">
                  <a:moveTo>
                    <a:pt x="1396991" y="5080"/>
                  </a:moveTo>
                  <a:lnTo>
                    <a:pt x="7620" y="5080"/>
                  </a:lnTo>
                  <a:lnTo>
                    <a:pt x="1390650" y="7619"/>
                  </a:lnTo>
                  <a:lnTo>
                    <a:pt x="1396986" y="7619"/>
                  </a:lnTo>
                  <a:lnTo>
                    <a:pt x="1396991" y="5080"/>
                  </a:lnTo>
                  <a:close/>
                </a:path>
                <a:path w="1397000" h="1168400">
                  <a:moveTo>
                    <a:pt x="7617" y="7620"/>
                  </a:moveTo>
                  <a:lnTo>
                    <a:pt x="1261" y="7620"/>
                  </a:lnTo>
                  <a:lnTo>
                    <a:pt x="1258" y="10159"/>
                  </a:lnTo>
                  <a:lnTo>
                    <a:pt x="7614" y="10159"/>
                  </a:lnTo>
                  <a:lnTo>
                    <a:pt x="7617" y="7620"/>
                  </a:lnTo>
                  <a:close/>
                </a:path>
                <a:path w="1397000" h="1168400">
                  <a:moveTo>
                    <a:pt x="1396986" y="7620"/>
                  </a:moveTo>
                  <a:lnTo>
                    <a:pt x="1390650" y="7620"/>
                  </a:lnTo>
                  <a:lnTo>
                    <a:pt x="1390644" y="10159"/>
                  </a:lnTo>
                  <a:lnTo>
                    <a:pt x="1396980" y="10159"/>
                  </a:lnTo>
                  <a:lnTo>
                    <a:pt x="1396986" y="7620"/>
                  </a:lnTo>
                  <a:close/>
                </a:path>
                <a:path w="1397000" h="1168400">
                  <a:moveTo>
                    <a:pt x="7614" y="10160"/>
                  </a:moveTo>
                  <a:lnTo>
                    <a:pt x="1258" y="10160"/>
                  </a:lnTo>
                  <a:lnTo>
                    <a:pt x="1247" y="20319"/>
                  </a:lnTo>
                  <a:lnTo>
                    <a:pt x="7603" y="20319"/>
                  </a:lnTo>
                  <a:lnTo>
                    <a:pt x="7614" y="10160"/>
                  </a:lnTo>
                  <a:close/>
                </a:path>
                <a:path w="1397000" h="1168400">
                  <a:moveTo>
                    <a:pt x="1396980" y="10160"/>
                  </a:moveTo>
                  <a:lnTo>
                    <a:pt x="1390644" y="10160"/>
                  </a:lnTo>
                  <a:lnTo>
                    <a:pt x="1390622" y="20319"/>
                  </a:lnTo>
                  <a:lnTo>
                    <a:pt x="1396958" y="20319"/>
                  </a:lnTo>
                  <a:lnTo>
                    <a:pt x="1396980" y="10160"/>
                  </a:lnTo>
                  <a:close/>
                </a:path>
                <a:path w="1397000" h="1168400">
                  <a:moveTo>
                    <a:pt x="7603" y="20320"/>
                  </a:moveTo>
                  <a:lnTo>
                    <a:pt x="1247" y="20320"/>
                  </a:lnTo>
                  <a:lnTo>
                    <a:pt x="1245" y="22859"/>
                  </a:lnTo>
                  <a:lnTo>
                    <a:pt x="7600" y="22859"/>
                  </a:lnTo>
                  <a:lnTo>
                    <a:pt x="7603" y="20320"/>
                  </a:lnTo>
                  <a:close/>
                </a:path>
                <a:path w="1397000" h="1168400">
                  <a:moveTo>
                    <a:pt x="1396958" y="20320"/>
                  </a:moveTo>
                  <a:lnTo>
                    <a:pt x="1390622" y="20320"/>
                  </a:lnTo>
                  <a:lnTo>
                    <a:pt x="1390616" y="22859"/>
                  </a:lnTo>
                  <a:lnTo>
                    <a:pt x="1396953" y="22859"/>
                  </a:lnTo>
                  <a:lnTo>
                    <a:pt x="1396958" y="20320"/>
                  </a:lnTo>
                  <a:close/>
                </a:path>
                <a:path w="1397000" h="1168400">
                  <a:moveTo>
                    <a:pt x="7600" y="22860"/>
                  </a:moveTo>
                  <a:lnTo>
                    <a:pt x="1245" y="22860"/>
                  </a:lnTo>
                  <a:lnTo>
                    <a:pt x="1240" y="26669"/>
                  </a:lnTo>
                  <a:lnTo>
                    <a:pt x="7596" y="26669"/>
                  </a:lnTo>
                  <a:lnTo>
                    <a:pt x="7600" y="22860"/>
                  </a:lnTo>
                  <a:close/>
                </a:path>
                <a:path w="1397000" h="1168400">
                  <a:moveTo>
                    <a:pt x="1396953" y="22860"/>
                  </a:moveTo>
                  <a:lnTo>
                    <a:pt x="1390616" y="22860"/>
                  </a:lnTo>
                  <a:lnTo>
                    <a:pt x="1390608" y="26669"/>
                  </a:lnTo>
                  <a:lnTo>
                    <a:pt x="1396944" y="26669"/>
                  </a:lnTo>
                  <a:lnTo>
                    <a:pt x="1396953" y="22860"/>
                  </a:lnTo>
                  <a:close/>
                </a:path>
                <a:path w="1397000" h="1168400">
                  <a:moveTo>
                    <a:pt x="7596" y="26670"/>
                  </a:moveTo>
                  <a:lnTo>
                    <a:pt x="1240" y="26670"/>
                  </a:lnTo>
                  <a:lnTo>
                    <a:pt x="1231" y="35559"/>
                  </a:lnTo>
                  <a:lnTo>
                    <a:pt x="7586" y="35559"/>
                  </a:lnTo>
                  <a:lnTo>
                    <a:pt x="7596" y="26670"/>
                  </a:lnTo>
                  <a:close/>
                </a:path>
                <a:path w="1397000" h="1168400">
                  <a:moveTo>
                    <a:pt x="1396944" y="26670"/>
                  </a:moveTo>
                  <a:lnTo>
                    <a:pt x="1390608" y="26670"/>
                  </a:lnTo>
                  <a:lnTo>
                    <a:pt x="1390588" y="35559"/>
                  </a:lnTo>
                  <a:lnTo>
                    <a:pt x="1396925" y="35559"/>
                  </a:lnTo>
                  <a:lnTo>
                    <a:pt x="1396944" y="26670"/>
                  </a:lnTo>
                  <a:close/>
                </a:path>
                <a:path w="1397000" h="1168400">
                  <a:moveTo>
                    <a:pt x="7586" y="35560"/>
                  </a:moveTo>
                  <a:lnTo>
                    <a:pt x="1231" y="35560"/>
                  </a:lnTo>
                  <a:lnTo>
                    <a:pt x="1227" y="39369"/>
                  </a:lnTo>
                  <a:lnTo>
                    <a:pt x="7582" y="39369"/>
                  </a:lnTo>
                  <a:lnTo>
                    <a:pt x="7586" y="35560"/>
                  </a:lnTo>
                  <a:close/>
                </a:path>
                <a:path w="1397000" h="1168400">
                  <a:moveTo>
                    <a:pt x="1396925" y="35560"/>
                  </a:moveTo>
                  <a:lnTo>
                    <a:pt x="1390588" y="35560"/>
                  </a:lnTo>
                  <a:lnTo>
                    <a:pt x="1390580" y="39369"/>
                  </a:lnTo>
                  <a:lnTo>
                    <a:pt x="1396917" y="39369"/>
                  </a:lnTo>
                  <a:lnTo>
                    <a:pt x="1396925" y="35560"/>
                  </a:lnTo>
                  <a:close/>
                </a:path>
                <a:path w="1397000" h="1168400">
                  <a:moveTo>
                    <a:pt x="7582" y="39370"/>
                  </a:moveTo>
                  <a:lnTo>
                    <a:pt x="1227" y="39370"/>
                  </a:lnTo>
                  <a:lnTo>
                    <a:pt x="1217" y="48259"/>
                  </a:lnTo>
                  <a:lnTo>
                    <a:pt x="7572" y="48259"/>
                  </a:lnTo>
                  <a:lnTo>
                    <a:pt x="7582" y="39370"/>
                  </a:lnTo>
                  <a:close/>
                </a:path>
                <a:path w="1397000" h="1168400">
                  <a:moveTo>
                    <a:pt x="1396917" y="39370"/>
                  </a:moveTo>
                  <a:lnTo>
                    <a:pt x="1390580" y="39370"/>
                  </a:lnTo>
                  <a:lnTo>
                    <a:pt x="1390560" y="48259"/>
                  </a:lnTo>
                  <a:lnTo>
                    <a:pt x="1396897" y="48259"/>
                  </a:lnTo>
                  <a:lnTo>
                    <a:pt x="1396917" y="39370"/>
                  </a:lnTo>
                  <a:close/>
                </a:path>
                <a:path w="1397000" h="1168400">
                  <a:moveTo>
                    <a:pt x="7572" y="48260"/>
                  </a:moveTo>
                  <a:lnTo>
                    <a:pt x="1217" y="48260"/>
                  </a:lnTo>
                  <a:lnTo>
                    <a:pt x="1213" y="52069"/>
                  </a:lnTo>
                  <a:lnTo>
                    <a:pt x="7568" y="52069"/>
                  </a:lnTo>
                  <a:lnTo>
                    <a:pt x="7572" y="48260"/>
                  </a:lnTo>
                  <a:close/>
                </a:path>
                <a:path w="1397000" h="1168400">
                  <a:moveTo>
                    <a:pt x="1396897" y="48260"/>
                  </a:moveTo>
                  <a:lnTo>
                    <a:pt x="1390560" y="48260"/>
                  </a:lnTo>
                  <a:lnTo>
                    <a:pt x="1390552" y="52069"/>
                  </a:lnTo>
                  <a:lnTo>
                    <a:pt x="1396889" y="52069"/>
                  </a:lnTo>
                  <a:lnTo>
                    <a:pt x="1396897" y="48260"/>
                  </a:lnTo>
                  <a:close/>
                </a:path>
                <a:path w="1397000" h="1168400">
                  <a:moveTo>
                    <a:pt x="7568" y="52070"/>
                  </a:moveTo>
                  <a:lnTo>
                    <a:pt x="1213" y="52070"/>
                  </a:lnTo>
                  <a:lnTo>
                    <a:pt x="1210" y="54609"/>
                  </a:lnTo>
                  <a:lnTo>
                    <a:pt x="7565" y="54609"/>
                  </a:lnTo>
                  <a:lnTo>
                    <a:pt x="7568" y="52070"/>
                  </a:lnTo>
                  <a:close/>
                </a:path>
                <a:path w="1397000" h="1168400">
                  <a:moveTo>
                    <a:pt x="1396889" y="52070"/>
                  </a:moveTo>
                  <a:lnTo>
                    <a:pt x="1390552" y="52070"/>
                  </a:lnTo>
                  <a:lnTo>
                    <a:pt x="1390546" y="54609"/>
                  </a:lnTo>
                  <a:lnTo>
                    <a:pt x="1396883" y="54609"/>
                  </a:lnTo>
                  <a:lnTo>
                    <a:pt x="1396889" y="52070"/>
                  </a:lnTo>
                  <a:close/>
                </a:path>
                <a:path w="1397000" h="1168400">
                  <a:moveTo>
                    <a:pt x="7565" y="54610"/>
                  </a:moveTo>
                  <a:lnTo>
                    <a:pt x="1210" y="54610"/>
                  </a:lnTo>
                  <a:lnTo>
                    <a:pt x="1203" y="60959"/>
                  </a:lnTo>
                  <a:lnTo>
                    <a:pt x="7558" y="60959"/>
                  </a:lnTo>
                  <a:lnTo>
                    <a:pt x="7565" y="54610"/>
                  </a:lnTo>
                  <a:close/>
                </a:path>
                <a:path w="1397000" h="1168400">
                  <a:moveTo>
                    <a:pt x="1396883" y="54610"/>
                  </a:moveTo>
                  <a:lnTo>
                    <a:pt x="1390546" y="54610"/>
                  </a:lnTo>
                  <a:lnTo>
                    <a:pt x="1390532" y="60959"/>
                  </a:lnTo>
                  <a:lnTo>
                    <a:pt x="1396870" y="60959"/>
                  </a:lnTo>
                  <a:lnTo>
                    <a:pt x="1396883" y="54610"/>
                  </a:lnTo>
                  <a:close/>
                </a:path>
                <a:path w="1397000" h="1168400">
                  <a:moveTo>
                    <a:pt x="7558" y="60960"/>
                  </a:moveTo>
                  <a:lnTo>
                    <a:pt x="1203" y="60960"/>
                  </a:lnTo>
                  <a:lnTo>
                    <a:pt x="1196" y="67309"/>
                  </a:lnTo>
                  <a:lnTo>
                    <a:pt x="7551" y="67309"/>
                  </a:lnTo>
                  <a:lnTo>
                    <a:pt x="7558" y="60960"/>
                  </a:lnTo>
                  <a:close/>
                </a:path>
                <a:path w="1397000" h="1168400">
                  <a:moveTo>
                    <a:pt x="1396870" y="60960"/>
                  </a:moveTo>
                  <a:lnTo>
                    <a:pt x="1390532" y="60960"/>
                  </a:lnTo>
                  <a:lnTo>
                    <a:pt x="1390518" y="67309"/>
                  </a:lnTo>
                  <a:lnTo>
                    <a:pt x="1396856" y="67309"/>
                  </a:lnTo>
                  <a:lnTo>
                    <a:pt x="1396870" y="60960"/>
                  </a:lnTo>
                  <a:close/>
                </a:path>
                <a:path w="1397000" h="1168400">
                  <a:moveTo>
                    <a:pt x="7551" y="67310"/>
                  </a:moveTo>
                  <a:lnTo>
                    <a:pt x="1196" y="67310"/>
                  </a:lnTo>
                  <a:lnTo>
                    <a:pt x="1162" y="99059"/>
                  </a:lnTo>
                  <a:lnTo>
                    <a:pt x="7516" y="99059"/>
                  </a:lnTo>
                  <a:lnTo>
                    <a:pt x="7551" y="67310"/>
                  </a:lnTo>
                  <a:close/>
                </a:path>
                <a:path w="1397000" h="1168400">
                  <a:moveTo>
                    <a:pt x="1396856" y="67310"/>
                  </a:moveTo>
                  <a:lnTo>
                    <a:pt x="1390518" y="67310"/>
                  </a:lnTo>
                  <a:lnTo>
                    <a:pt x="1390448" y="99059"/>
                  </a:lnTo>
                  <a:lnTo>
                    <a:pt x="1396787" y="99059"/>
                  </a:lnTo>
                  <a:lnTo>
                    <a:pt x="1396856" y="67310"/>
                  </a:lnTo>
                  <a:close/>
                </a:path>
                <a:path w="1397000" h="1168400">
                  <a:moveTo>
                    <a:pt x="7516" y="99060"/>
                  </a:moveTo>
                  <a:lnTo>
                    <a:pt x="1162" y="99060"/>
                  </a:lnTo>
                  <a:lnTo>
                    <a:pt x="1157" y="102869"/>
                  </a:lnTo>
                  <a:lnTo>
                    <a:pt x="7512" y="102869"/>
                  </a:lnTo>
                  <a:lnTo>
                    <a:pt x="7516" y="99060"/>
                  </a:lnTo>
                  <a:close/>
                </a:path>
                <a:path w="1397000" h="1168400">
                  <a:moveTo>
                    <a:pt x="1396787" y="99060"/>
                  </a:moveTo>
                  <a:lnTo>
                    <a:pt x="1390448" y="99060"/>
                  </a:lnTo>
                  <a:lnTo>
                    <a:pt x="1390440" y="102869"/>
                  </a:lnTo>
                  <a:lnTo>
                    <a:pt x="1396778" y="102869"/>
                  </a:lnTo>
                  <a:lnTo>
                    <a:pt x="1396787" y="99060"/>
                  </a:lnTo>
                  <a:close/>
                </a:path>
                <a:path w="1397000" h="1168400">
                  <a:moveTo>
                    <a:pt x="7512" y="102870"/>
                  </a:moveTo>
                  <a:lnTo>
                    <a:pt x="1157" y="102870"/>
                  </a:lnTo>
                  <a:lnTo>
                    <a:pt x="1137" y="121919"/>
                  </a:lnTo>
                  <a:lnTo>
                    <a:pt x="7491" y="121919"/>
                  </a:lnTo>
                  <a:lnTo>
                    <a:pt x="7512" y="102870"/>
                  </a:lnTo>
                  <a:close/>
                </a:path>
                <a:path w="1397000" h="1168400">
                  <a:moveTo>
                    <a:pt x="1396778" y="102870"/>
                  </a:moveTo>
                  <a:lnTo>
                    <a:pt x="1390440" y="102870"/>
                  </a:lnTo>
                  <a:lnTo>
                    <a:pt x="1390398" y="121919"/>
                  </a:lnTo>
                  <a:lnTo>
                    <a:pt x="1396737" y="121919"/>
                  </a:lnTo>
                  <a:lnTo>
                    <a:pt x="1396778" y="102870"/>
                  </a:lnTo>
                  <a:close/>
                </a:path>
                <a:path w="1397000" h="1168400">
                  <a:moveTo>
                    <a:pt x="7491" y="121920"/>
                  </a:moveTo>
                  <a:lnTo>
                    <a:pt x="1137" y="121920"/>
                  </a:lnTo>
                  <a:lnTo>
                    <a:pt x="1120" y="137159"/>
                  </a:lnTo>
                  <a:lnTo>
                    <a:pt x="7474" y="137159"/>
                  </a:lnTo>
                  <a:lnTo>
                    <a:pt x="7491" y="121920"/>
                  </a:lnTo>
                  <a:close/>
                </a:path>
                <a:path w="1397000" h="1168400">
                  <a:moveTo>
                    <a:pt x="1396737" y="121920"/>
                  </a:moveTo>
                  <a:lnTo>
                    <a:pt x="1390398" y="121920"/>
                  </a:lnTo>
                  <a:lnTo>
                    <a:pt x="1390364" y="137159"/>
                  </a:lnTo>
                  <a:lnTo>
                    <a:pt x="1396704" y="137159"/>
                  </a:lnTo>
                  <a:lnTo>
                    <a:pt x="1396737" y="121920"/>
                  </a:lnTo>
                  <a:close/>
                </a:path>
                <a:path w="1397000" h="1168400">
                  <a:moveTo>
                    <a:pt x="7474" y="137160"/>
                  </a:moveTo>
                  <a:lnTo>
                    <a:pt x="1120" y="137160"/>
                  </a:lnTo>
                  <a:lnTo>
                    <a:pt x="1099" y="156209"/>
                  </a:lnTo>
                  <a:lnTo>
                    <a:pt x="7453" y="156209"/>
                  </a:lnTo>
                  <a:lnTo>
                    <a:pt x="7474" y="137160"/>
                  </a:lnTo>
                  <a:close/>
                </a:path>
                <a:path w="1397000" h="1168400">
                  <a:moveTo>
                    <a:pt x="1396704" y="137160"/>
                  </a:moveTo>
                  <a:lnTo>
                    <a:pt x="1390364" y="137160"/>
                  </a:lnTo>
                  <a:lnTo>
                    <a:pt x="1390323" y="156209"/>
                  </a:lnTo>
                  <a:lnTo>
                    <a:pt x="1396662" y="156209"/>
                  </a:lnTo>
                  <a:lnTo>
                    <a:pt x="1396704" y="137160"/>
                  </a:lnTo>
                  <a:close/>
                </a:path>
                <a:path w="1397000" h="1168400">
                  <a:moveTo>
                    <a:pt x="7453" y="156210"/>
                  </a:moveTo>
                  <a:lnTo>
                    <a:pt x="1099" y="156210"/>
                  </a:lnTo>
                  <a:lnTo>
                    <a:pt x="1095" y="160019"/>
                  </a:lnTo>
                  <a:lnTo>
                    <a:pt x="7449" y="160019"/>
                  </a:lnTo>
                  <a:lnTo>
                    <a:pt x="7453" y="156210"/>
                  </a:lnTo>
                  <a:close/>
                </a:path>
                <a:path w="1397000" h="1168400">
                  <a:moveTo>
                    <a:pt x="1396662" y="156210"/>
                  </a:moveTo>
                  <a:lnTo>
                    <a:pt x="1390323" y="156210"/>
                  </a:lnTo>
                  <a:lnTo>
                    <a:pt x="1390314" y="160019"/>
                  </a:lnTo>
                  <a:lnTo>
                    <a:pt x="1396654" y="160019"/>
                  </a:lnTo>
                  <a:lnTo>
                    <a:pt x="1396662" y="156210"/>
                  </a:lnTo>
                  <a:close/>
                </a:path>
                <a:path w="1397000" h="1168400">
                  <a:moveTo>
                    <a:pt x="7449" y="160020"/>
                  </a:moveTo>
                  <a:lnTo>
                    <a:pt x="1095" y="160020"/>
                  </a:lnTo>
                  <a:lnTo>
                    <a:pt x="1040" y="210819"/>
                  </a:lnTo>
                  <a:lnTo>
                    <a:pt x="7393" y="210819"/>
                  </a:lnTo>
                  <a:lnTo>
                    <a:pt x="7449" y="160020"/>
                  </a:lnTo>
                  <a:close/>
                </a:path>
                <a:path w="1397000" h="1168400">
                  <a:moveTo>
                    <a:pt x="1396654" y="160020"/>
                  </a:moveTo>
                  <a:lnTo>
                    <a:pt x="1390314" y="160020"/>
                  </a:lnTo>
                  <a:lnTo>
                    <a:pt x="1390202" y="210819"/>
                  </a:lnTo>
                  <a:lnTo>
                    <a:pt x="1396543" y="210819"/>
                  </a:lnTo>
                  <a:lnTo>
                    <a:pt x="1396654" y="160020"/>
                  </a:lnTo>
                  <a:close/>
                </a:path>
                <a:path w="1397000" h="1168400">
                  <a:moveTo>
                    <a:pt x="7393" y="210820"/>
                  </a:moveTo>
                  <a:lnTo>
                    <a:pt x="1040" y="210820"/>
                  </a:lnTo>
                  <a:lnTo>
                    <a:pt x="1005" y="242569"/>
                  </a:lnTo>
                  <a:lnTo>
                    <a:pt x="7358" y="242569"/>
                  </a:lnTo>
                  <a:lnTo>
                    <a:pt x="7393" y="210820"/>
                  </a:lnTo>
                  <a:close/>
                </a:path>
                <a:path w="1397000" h="1168400">
                  <a:moveTo>
                    <a:pt x="1396543" y="210820"/>
                  </a:moveTo>
                  <a:lnTo>
                    <a:pt x="1390202" y="210820"/>
                  </a:lnTo>
                  <a:lnTo>
                    <a:pt x="1390133" y="242569"/>
                  </a:lnTo>
                  <a:lnTo>
                    <a:pt x="1396474" y="242569"/>
                  </a:lnTo>
                  <a:lnTo>
                    <a:pt x="1396543" y="210820"/>
                  </a:lnTo>
                  <a:close/>
                </a:path>
                <a:path w="1397000" h="1168400">
                  <a:moveTo>
                    <a:pt x="7267" y="325247"/>
                  </a:moveTo>
                  <a:lnTo>
                    <a:pt x="915" y="325247"/>
                  </a:lnTo>
                  <a:lnTo>
                    <a:pt x="906" y="334009"/>
                  </a:lnTo>
                  <a:lnTo>
                    <a:pt x="7258" y="334009"/>
                  </a:lnTo>
                  <a:lnTo>
                    <a:pt x="7267" y="325247"/>
                  </a:lnTo>
                  <a:close/>
                </a:path>
                <a:path w="1397000" h="1168400">
                  <a:moveTo>
                    <a:pt x="1396295" y="325247"/>
                  </a:moveTo>
                  <a:lnTo>
                    <a:pt x="1389951" y="325247"/>
                  </a:lnTo>
                  <a:lnTo>
                    <a:pt x="1389931" y="334009"/>
                  </a:lnTo>
                  <a:lnTo>
                    <a:pt x="1396275" y="334009"/>
                  </a:lnTo>
                  <a:lnTo>
                    <a:pt x="1396295" y="325247"/>
                  </a:lnTo>
                  <a:close/>
                </a:path>
                <a:path w="1397000" h="1168400">
                  <a:moveTo>
                    <a:pt x="7325" y="273176"/>
                  </a:moveTo>
                  <a:lnTo>
                    <a:pt x="972" y="273176"/>
                  </a:lnTo>
                  <a:lnTo>
                    <a:pt x="915" y="325247"/>
                  </a:lnTo>
                  <a:lnTo>
                    <a:pt x="7267" y="325246"/>
                  </a:lnTo>
                  <a:lnTo>
                    <a:pt x="7280" y="313816"/>
                  </a:lnTo>
                  <a:lnTo>
                    <a:pt x="1389976" y="313816"/>
                  </a:lnTo>
                  <a:lnTo>
                    <a:pt x="7280" y="313690"/>
                  </a:lnTo>
                  <a:lnTo>
                    <a:pt x="7297" y="298576"/>
                  </a:lnTo>
                  <a:lnTo>
                    <a:pt x="1390010" y="298576"/>
                  </a:lnTo>
                  <a:lnTo>
                    <a:pt x="7297" y="298450"/>
                  </a:lnTo>
                  <a:lnTo>
                    <a:pt x="7304" y="292226"/>
                  </a:lnTo>
                  <a:lnTo>
                    <a:pt x="1390024" y="292226"/>
                  </a:lnTo>
                  <a:lnTo>
                    <a:pt x="7304" y="292100"/>
                  </a:lnTo>
                  <a:lnTo>
                    <a:pt x="7311" y="285876"/>
                  </a:lnTo>
                  <a:lnTo>
                    <a:pt x="1390038" y="285876"/>
                  </a:lnTo>
                  <a:lnTo>
                    <a:pt x="7311" y="285750"/>
                  </a:lnTo>
                  <a:lnTo>
                    <a:pt x="7318" y="279526"/>
                  </a:lnTo>
                  <a:lnTo>
                    <a:pt x="1390052" y="279526"/>
                  </a:lnTo>
                  <a:lnTo>
                    <a:pt x="7318" y="279400"/>
                  </a:lnTo>
                  <a:lnTo>
                    <a:pt x="7325" y="273176"/>
                  </a:lnTo>
                  <a:close/>
                </a:path>
                <a:path w="1397000" h="1168400">
                  <a:moveTo>
                    <a:pt x="1396408" y="273176"/>
                  </a:moveTo>
                  <a:lnTo>
                    <a:pt x="1390065" y="273176"/>
                  </a:lnTo>
                  <a:lnTo>
                    <a:pt x="1389951" y="325119"/>
                  </a:lnTo>
                  <a:lnTo>
                    <a:pt x="699061" y="325183"/>
                  </a:lnTo>
                  <a:lnTo>
                    <a:pt x="1396295" y="325119"/>
                  </a:lnTo>
                  <a:lnTo>
                    <a:pt x="1396408" y="273176"/>
                  </a:lnTo>
                  <a:close/>
                </a:path>
                <a:path w="1397000" h="1168400">
                  <a:moveTo>
                    <a:pt x="7325" y="273050"/>
                  </a:moveTo>
                  <a:lnTo>
                    <a:pt x="1390065" y="273176"/>
                  </a:lnTo>
                  <a:lnTo>
                    <a:pt x="7325" y="273050"/>
                  </a:lnTo>
                  <a:close/>
                </a:path>
                <a:path w="1397000" h="1168400">
                  <a:moveTo>
                    <a:pt x="1396414" y="270509"/>
                  </a:moveTo>
                  <a:lnTo>
                    <a:pt x="1390071" y="270510"/>
                  </a:lnTo>
                  <a:lnTo>
                    <a:pt x="1390065" y="273176"/>
                  </a:lnTo>
                  <a:lnTo>
                    <a:pt x="1396408" y="273176"/>
                  </a:lnTo>
                  <a:lnTo>
                    <a:pt x="1396414" y="270509"/>
                  </a:lnTo>
                  <a:close/>
                </a:path>
                <a:path w="1397000" h="1168400">
                  <a:moveTo>
                    <a:pt x="699255" y="270573"/>
                  </a:moveTo>
                  <a:lnTo>
                    <a:pt x="975" y="270637"/>
                  </a:lnTo>
                  <a:lnTo>
                    <a:pt x="972" y="273050"/>
                  </a:lnTo>
                  <a:lnTo>
                    <a:pt x="7325" y="273050"/>
                  </a:lnTo>
                  <a:lnTo>
                    <a:pt x="7327" y="270637"/>
                  </a:lnTo>
                  <a:lnTo>
                    <a:pt x="699255" y="270573"/>
                  </a:lnTo>
                  <a:close/>
                </a:path>
                <a:path w="1397000" h="1168400">
                  <a:moveTo>
                    <a:pt x="7358" y="242697"/>
                  </a:moveTo>
                  <a:lnTo>
                    <a:pt x="1005" y="242697"/>
                  </a:lnTo>
                  <a:lnTo>
                    <a:pt x="975" y="270509"/>
                  </a:lnTo>
                  <a:lnTo>
                    <a:pt x="7327" y="270509"/>
                  </a:lnTo>
                  <a:lnTo>
                    <a:pt x="7358" y="242697"/>
                  </a:lnTo>
                  <a:close/>
                </a:path>
                <a:path w="1397000" h="1168400">
                  <a:moveTo>
                    <a:pt x="1396474" y="242697"/>
                  </a:moveTo>
                  <a:lnTo>
                    <a:pt x="1390133" y="242697"/>
                  </a:lnTo>
                  <a:lnTo>
                    <a:pt x="1390071" y="270509"/>
                  </a:lnTo>
                  <a:lnTo>
                    <a:pt x="1396414" y="270509"/>
                  </a:lnTo>
                  <a:lnTo>
                    <a:pt x="1396474" y="242697"/>
                  </a:lnTo>
                  <a:close/>
                </a:path>
                <a:path w="1397000" h="1168400">
                  <a:moveTo>
                    <a:pt x="7354" y="246380"/>
                  </a:moveTo>
                  <a:lnTo>
                    <a:pt x="1390124" y="246506"/>
                  </a:lnTo>
                  <a:lnTo>
                    <a:pt x="7354" y="246380"/>
                  </a:lnTo>
                  <a:close/>
                </a:path>
                <a:path w="1397000" h="1168400">
                  <a:moveTo>
                    <a:pt x="7258" y="334010"/>
                  </a:moveTo>
                  <a:lnTo>
                    <a:pt x="906" y="334010"/>
                  </a:lnTo>
                  <a:lnTo>
                    <a:pt x="818" y="414019"/>
                  </a:lnTo>
                  <a:lnTo>
                    <a:pt x="7170" y="414019"/>
                  </a:lnTo>
                  <a:lnTo>
                    <a:pt x="7258" y="334010"/>
                  </a:lnTo>
                  <a:close/>
                </a:path>
                <a:path w="1397000" h="1168400">
                  <a:moveTo>
                    <a:pt x="1396275" y="334010"/>
                  </a:moveTo>
                  <a:lnTo>
                    <a:pt x="1389931" y="334010"/>
                  </a:lnTo>
                  <a:lnTo>
                    <a:pt x="1389755" y="414019"/>
                  </a:lnTo>
                  <a:lnTo>
                    <a:pt x="1396101" y="414019"/>
                  </a:lnTo>
                  <a:lnTo>
                    <a:pt x="1396275" y="334010"/>
                  </a:lnTo>
                  <a:close/>
                </a:path>
                <a:path w="1397000" h="1168400">
                  <a:moveTo>
                    <a:pt x="7170" y="414020"/>
                  </a:moveTo>
                  <a:lnTo>
                    <a:pt x="818" y="414020"/>
                  </a:lnTo>
                  <a:lnTo>
                    <a:pt x="646" y="572769"/>
                  </a:lnTo>
                  <a:lnTo>
                    <a:pt x="6995" y="572769"/>
                  </a:lnTo>
                  <a:lnTo>
                    <a:pt x="7170" y="414020"/>
                  </a:lnTo>
                  <a:close/>
                </a:path>
                <a:path w="1397000" h="1168400">
                  <a:moveTo>
                    <a:pt x="1396101" y="414020"/>
                  </a:moveTo>
                  <a:lnTo>
                    <a:pt x="1389755" y="414020"/>
                  </a:lnTo>
                  <a:lnTo>
                    <a:pt x="1389406" y="572769"/>
                  </a:lnTo>
                  <a:lnTo>
                    <a:pt x="1395756" y="572769"/>
                  </a:lnTo>
                  <a:lnTo>
                    <a:pt x="1396101" y="414020"/>
                  </a:lnTo>
                  <a:close/>
                </a:path>
                <a:path w="1397000" h="1168400">
                  <a:moveTo>
                    <a:pt x="6995" y="572770"/>
                  </a:moveTo>
                  <a:lnTo>
                    <a:pt x="646" y="572770"/>
                  </a:lnTo>
                  <a:lnTo>
                    <a:pt x="521" y="687069"/>
                  </a:lnTo>
                  <a:lnTo>
                    <a:pt x="6869" y="687069"/>
                  </a:lnTo>
                  <a:lnTo>
                    <a:pt x="6995" y="572770"/>
                  </a:lnTo>
                  <a:close/>
                </a:path>
                <a:path w="1397000" h="1168400">
                  <a:moveTo>
                    <a:pt x="1395756" y="572770"/>
                  </a:moveTo>
                  <a:lnTo>
                    <a:pt x="1389406" y="572770"/>
                  </a:lnTo>
                  <a:lnTo>
                    <a:pt x="1389155" y="687069"/>
                  </a:lnTo>
                  <a:lnTo>
                    <a:pt x="1395507" y="687069"/>
                  </a:lnTo>
                  <a:lnTo>
                    <a:pt x="1395756" y="572770"/>
                  </a:lnTo>
                  <a:close/>
                </a:path>
                <a:path w="1397000" h="1168400">
                  <a:moveTo>
                    <a:pt x="6869" y="687070"/>
                  </a:moveTo>
                  <a:lnTo>
                    <a:pt x="521" y="687070"/>
                  </a:lnTo>
                  <a:lnTo>
                    <a:pt x="493" y="712469"/>
                  </a:lnTo>
                  <a:lnTo>
                    <a:pt x="6841" y="712469"/>
                  </a:lnTo>
                  <a:lnTo>
                    <a:pt x="6869" y="687070"/>
                  </a:lnTo>
                  <a:close/>
                </a:path>
                <a:path w="1397000" h="1168400">
                  <a:moveTo>
                    <a:pt x="1395507" y="687070"/>
                  </a:moveTo>
                  <a:lnTo>
                    <a:pt x="1389155" y="687070"/>
                  </a:lnTo>
                  <a:lnTo>
                    <a:pt x="1389099" y="712469"/>
                  </a:lnTo>
                  <a:lnTo>
                    <a:pt x="1395452" y="712469"/>
                  </a:lnTo>
                  <a:lnTo>
                    <a:pt x="1395507" y="687070"/>
                  </a:lnTo>
                  <a:close/>
                </a:path>
                <a:path w="1397000" h="1168400">
                  <a:moveTo>
                    <a:pt x="6841" y="712470"/>
                  </a:moveTo>
                  <a:lnTo>
                    <a:pt x="493" y="712470"/>
                  </a:lnTo>
                  <a:lnTo>
                    <a:pt x="424" y="775969"/>
                  </a:lnTo>
                  <a:lnTo>
                    <a:pt x="6771" y="775969"/>
                  </a:lnTo>
                  <a:lnTo>
                    <a:pt x="6841" y="712470"/>
                  </a:lnTo>
                  <a:close/>
                </a:path>
                <a:path w="1397000" h="1168400">
                  <a:moveTo>
                    <a:pt x="1395452" y="712470"/>
                  </a:moveTo>
                  <a:lnTo>
                    <a:pt x="1389099" y="712470"/>
                  </a:lnTo>
                  <a:lnTo>
                    <a:pt x="1388959" y="775969"/>
                  </a:lnTo>
                  <a:lnTo>
                    <a:pt x="1395314" y="775969"/>
                  </a:lnTo>
                  <a:lnTo>
                    <a:pt x="1395452" y="712470"/>
                  </a:lnTo>
                  <a:close/>
                </a:path>
                <a:path w="1397000" h="1168400">
                  <a:moveTo>
                    <a:pt x="6771" y="775970"/>
                  </a:moveTo>
                  <a:lnTo>
                    <a:pt x="424" y="775970"/>
                  </a:lnTo>
                  <a:lnTo>
                    <a:pt x="410" y="788669"/>
                  </a:lnTo>
                  <a:lnTo>
                    <a:pt x="6757" y="788669"/>
                  </a:lnTo>
                  <a:lnTo>
                    <a:pt x="6771" y="775970"/>
                  </a:lnTo>
                  <a:close/>
                </a:path>
                <a:path w="1397000" h="1168400">
                  <a:moveTo>
                    <a:pt x="1395314" y="775970"/>
                  </a:moveTo>
                  <a:lnTo>
                    <a:pt x="1388959" y="775970"/>
                  </a:lnTo>
                  <a:lnTo>
                    <a:pt x="1388931" y="788669"/>
                  </a:lnTo>
                  <a:lnTo>
                    <a:pt x="1395286" y="788669"/>
                  </a:lnTo>
                  <a:lnTo>
                    <a:pt x="1395314" y="775970"/>
                  </a:lnTo>
                  <a:close/>
                </a:path>
                <a:path w="1397000" h="1168400">
                  <a:moveTo>
                    <a:pt x="6757" y="788670"/>
                  </a:moveTo>
                  <a:lnTo>
                    <a:pt x="410" y="788670"/>
                  </a:lnTo>
                  <a:lnTo>
                    <a:pt x="352" y="842010"/>
                  </a:lnTo>
                  <a:lnTo>
                    <a:pt x="6699" y="842010"/>
                  </a:lnTo>
                  <a:lnTo>
                    <a:pt x="6757" y="788670"/>
                  </a:lnTo>
                  <a:close/>
                </a:path>
                <a:path w="1397000" h="1168400">
                  <a:moveTo>
                    <a:pt x="1395286" y="788670"/>
                  </a:moveTo>
                  <a:lnTo>
                    <a:pt x="1388931" y="788670"/>
                  </a:lnTo>
                  <a:lnTo>
                    <a:pt x="1388814" y="842010"/>
                  </a:lnTo>
                  <a:lnTo>
                    <a:pt x="1395170" y="842010"/>
                  </a:lnTo>
                  <a:lnTo>
                    <a:pt x="1395286" y="788670"/>
                  </a:lnTo>
                  <a:close/>
                </a:path>
                <a:path w="1397000" h="1168400">
                  <a:moveTo>
                    <a:pt x="275" y="913130"/>
                  </a:moveTo>
                  <a:lnTo>
                    <a:pt x="258" y="928370"/>
                  </a:lnTo>
                  <a:lnTo>
                    <a:pt x="6604" y="928370"/>
                  </a:lnTo>
                  <a:lnTo>
                    <a:pt x="6621" y="913130"/>
                  </a:lnTo>
                  <a:lnTo>
                    <a:pt x="275" y="913130"/>
                  </a:lnTo>
                  <a:close/>
                </a:path>
                <a:path w="1397000" h="1168400">
                  <a:moveTo>
                    <a:pt x="1388657" y="913256"/>
                  </a:moveTo>
                  <a:lnTo>
                    <a:pt x="1388624" y="928370"/>
                  </a:lnTo>
                  <a:lnTo>
                    <a:pt x="1394982" y="928370"/>
                  </a:lnTo>
                  <a:lnTo>
                    <a:pt x="1395015" y="913257"/>
                  </a:lnTo>
                  <a:lnTo>
                    <a:pt x="1388657" y="913256"/>
                  </a:lnTo>
                  <a:close/>
                </a:path>
                <a:path w="1397000" h="1168400">
                  <a:moveTo>
                    <a:pt x="1388635" y="923416"/>
                  </a:moveTo>
                  <a:close/>
                </a:path>
                <a:path w="1397000" h="1168400">
                  <a:moveTo>
                    <a:pt x="1388635" y="923290"/>
                  </a:moveTo>
                  <a:lnTo>
                    <a:pt x="6609" y="923290"/>
                  </a:lnTo>
                  <a:lnTo>
                    <a:pt x="1388635" y="923416"/>
                  </a:lnTo>
                  <a:close/>
                </a:path>
                <a:path w="1397000" h="1168400">
                  <a:moveTo>
                    <a:pt x="1388649" y="917066"/>
                  </a:moveTo>
                  <a:close/>
                </a:path>
                <a:path w="1397000" h="1168400">
                  <a:moveTo>
                    <a:pt x="1388649" y="916940"/>
                  </a:moveTo>
                  <a:lnTo>
                    <a:pt x="6616" y="916940"/>
                  </a:lnTo>
                  <a:lnTo>
                    <a:pt x="1388649" y="917066"/>
                  </a:lnTo>
                  <a:close/>
                </a:path>
                <a:path w="1397000" h="1168400">
                  <a:moveTo>
                    <a:pt x="1388671" y="906906"/>
                  </a:moveTo>
                  <a:lnTo>
                    <a:pt x="1388657" y="913256"/>
                  </a:lnTo>
                  <a:lnTo>
                    <a:pt x="1395015" y="913257"/>
                  </a:lnTo>
                  <a:lnTo>
                    <a:pt x="1395029" y="906906"/>
                  </a:lnTo>
                  <a:lnTo>
                    <a:pt x="1388671" y="906906"/>
                  </a:lnTo>
                  <a:close/>
                </a:path>
                <a:path w="1397000" h="1168400">
                  <a:moveTo>
                    <a:pt x="282" y="906780"/>
                  </a:moveTo>
                  <a:lnTo>
                    <a:pt x="275" y="913130"/>
                  </a:lnTo>
                  <a:lnTo>
                    <a:pt x="6621" y="913130"/>
                  </a:lnTo>
                  <a:lnTo>
                    <a:pt x="6628" y="906780"/>
                  </a:lnTo>
                  <a:lnTo>
                    <a:pt x="282" y="906780"/>
                  </a:lnTo>
                  <a:close/>
                </a:path>
                <a:path w="1397000" h="1168400">
                  <a:moveTo>
                    <a:pt x="1388691" y="898016"/>
                  </a:moveTo>
                  <a:lnTo>
                    <a:pt x="1388671" y="906780"/>
                  </a:lnTo>
                  <a:lnTo>
                    <a:pt x="1395029" y="906780"/>
                  </a:lnTo>
                  <a:lnTo>
                    <a:pt x="1395029" y="906907"/>
                  </a:lnTo>
                  <a:lnTo>
                    <a:pt x="1395048" y="898016"/>
                  </a:lnTo>
                  <a:lnTo>
                    <a:pt x="1388691" y="898016"/>
                  </a:lnTo>
                  <a:close/>
                </a:path>
                <a:path w="1397000" h="1168400">
                  <a:moveTo>
                    <a:pt x="1388671" y="906780"/>
                  </a:moveTo>
                  <a:lnTo>
                    <a:pt x="6628" y="906780"/>
                  </a:lnTo>
                  <a:lnTo>
                    <a:pt x="1388671" y="906906"/>
                  </a:lnTo>
                  <a:close/>
                </a:path>
                <a:path w="1397000" h="1168400">
                  <a:moveTo>
                    <a:pt x="291" y="897890"/>
                  </a:moveTo>
                  <a:lnTo>
                    <a:pt x="282" y="906780"/>
                  </a:lnTo>
                  <a:lnTo>
                    <a:pt x="6628" y="906780"/>
                  </a:lnTo>
                  <a:lnTo>
                    <a:pt x="6637" y="897890"/>
                  </a:lnTo>
                  <a:lnTo>
                    <a:pt x="291" y="897890"/>
                  </a:lnTo>
                  <a:close/>
                </a:path>
                <a:path w="1397000" h="1168400">
                  <a:moveTo>
                    <a:pt x="1388690" y="898016"/>
                  </a:moveTo>
                  <a:close/>
                </a:path>
                <a:path w="1397000" h="1168400">
                  <a:moveTo>
                    <a:pt x="1388699" y="894206"/>
                  </a:moveTo>
                  <a:lnTo>
                    <a:pt x="1388691" y="898016"/>
                  </a:lnTo>
                  <a:lnTo>
                    <a:pt x="1395048" y="898017"/>
                  </a:lnTo>
                  <a:lnTo>
                    <a:pt x="1395056" y="894206"/>
                  </a:lnTo>
                  <a:lnTo>
                    <a:pt x="1388699" y="894206"/>
                  </a:lnTo>
                  <a:close/>
                </a:path>
                <a:path w="1397000" h="1168400">
                  <a:moveTo>
                    <a:pt x="1388691" y="897890"/>
                  </a:moveTo>
                  <a:lnTo>
                    <a:pt x="6637" y="897890"/>
                  </a:lnTo>
                  <a:lnTo>
                    <a:pt x="1388690" y="898016"/>
                  </a:lnTo>
                  <a:close/>
                </a:path>
                <a:path w="1397000" h="1168400">
                  <a:moveTo>
                    <a:pt x="296" y="894080"/>
                  </a:moveTo>
                  <a:lnTo>
                    <a:pt x="291" y="897890"/>
                  </a:lnTo>
                  <a:lnTo>
                    <a:pt x="6637" y="897890"/>
                  </a:lnTo>
                  <a:lnTo>
                    <a:pt x="6642" y="894080"/>
                  </a:lnTo>
                  <a:lnTo>
                    <a:pt x="296" y="894080"/>
                  </a:lnTo>
                  <a:close/>
                </a:path>
                <a:path w="1397000" h="1168400">
                  <a:moveTo>
                    <a:pt x="1388699" y="894206"/>
                  </a:moveTo>
                  <a:close/>
                </a:path>
                <a:path w="1397000" h="1168400">
                  <a:moveTo>
                    <a:pt x="1388718" y="885316"/>
                  </a:moveTo>
                  <a:lnTo>
                    <a:pt x="1388699" y="894206"/>
                  </a:lnTo>
                  <a:lnTo>
                    <a:pt x="1395056" y="894207"/>
                  </a:lnTo>
                  <a:lnTo>
                    <a:pt x="1395076" y="885316"/>
                  </a:lnTo>
                  <a:lnTo>
                    <a:pt x="1388718" y="885316"/>
                  </a:lnTo>
                  <a:close/>
                </a:path>
                <a:path w="1397000" h="1168400">
                  <a:moveTo>
                    <a:pt x="1388699" y="894080"/>
                  </a:moveTo>
                  <a:lnTo>
                    <a:pt x="6642" y="894080"/>
                  </a:lnTo>
                  <a:lnTo>
                    <a:pt x="1388699" y="894206"/>
                  </a:lnTo>
                  <a:close/>
                </a:path>
                <a:path w="1397000" h="1168400">
                  <a:moveTo>
                    <a:pt x="305" y="885190"/>
                  </a:moveTo>
                  <a:lnTo>
                    <a:pt x="296" y="894080"/>
                  </a:lnTo>
                  <a:lnTo>
                    <a:pt x="6642" y="894080"/>
                  </a:lnTo>
                  <a:lnTo>
                    <a:pt x="6651" y="885190"/>
                  </a:lnTo>
                  <a:lnTo>
                    <a:pt x="305" y="885190"/>
                  </a:lnTo>
                  <a:close/>
                </a:path>
                <a:path w="1397000" h="1168400">
                  <a:moveTo>
                    <a:pt x="1388733" y="878966"/>
                  </a:moveTo>
                  <a:lnTo>
                    <a:pt x="1388719" y="885190"/>
                  </a:lnTo>
                  <a:lnTo>
                    <a:pt x="1395076" y="885190"/>
                  </a:lnTo>
                  <a:lnTo>
                    <a:pt x="1395089" y="878966"/>
                  </a:lnTo>
                  <a:lnTo>
                    <a:pt x="1388733" y="878966"/>
                  </a:lnTo>
                  <a:close/>
                </a:path>
                <a:path w="1397000" h="1168400">
                  <a:moveTo>
                    <a:pt x="1388719" y="885190"/>
                  </a:moveTo>
                  <a:lnTo>
                    <a:pt x="6651" y="885190"/>
                  </a:lnTo>
                  <a:lnTo>
                    <a:pt x="1388718" y="885316"/>
                  </a:lnTo>
                  <a:close/>
                </a:path>
                <a:path w="1397000" h="1168400">
                  <a:moveTo>
                    <a:pt x="312" y="878840"/>
                  </a:moveTo>
                  <a:lnTo>
                    <a:pt x="305" y="885190"/>
                  </a:lnTo>
                  <a:lnTo>
                    <a:pt x="6651" y="885190"/>
                  </a:lnTo>
                  <a:lnTo>
                    <a:pt x="6658" y="878840"/>
                  </a:lnTo>
                  <a:lnTo>
                    <a:pt x="312" y="878840"/>
                  </a:lnTo>
                  <a:close/>
                </a:path>
                <a:path w="1397000" h="1168400">
                  <a:moveTo>
                    <a:pt x="1388732" y="878966"/>
                  </a:moveTo>
                  <a:close/>
                </a:path>
                <a:path w="1397000" h="1168400">
                  <a:moveTo>
                    <a:pt x="1388788" y="853566"/>
                  </a:moveTo>
                  <a:lnTo>
                    <a:pt x="1388733" y="878840"/>
                  </a:lnTo>
                  <a:lnTo>
                    <a:pt x="1395090" y="878840"/>
                  </a:lnTo>
                  <a:lnTo>
                    <a:pt x="1395145" y="853567"/>
                  </a:lnTo>
                  <a:lnTo>
                    <a:pt x="1388788" y="853566"/>
                  </a:lnTo>
                  <a:close/>
                </a:path>
                <a:path w="1397000" h="1168400">
                  <a:moveTo>
                    <a:pt x="6658" y="878840"/>
                  </a:moveTo>
                  <a:lnTo>
                    <a:pt x="697101" y="878903"/>
                  </a:lnTo>
                  <a:lnTo>
                    <a:pt x="6658" y="878840"/>
                  </a:lnTo>
                  <a:close/>
                </a:path>
                <a:path w="1397000" h="1168400">
                  <a:moveTo>
                    <a:pt x="340" y="853440"/>
                  </a:moveTo>
                  <a:lnTo>
                    <a:pt x="312" y="878840"/>
                  </a:lnTo>
                  <a:lnTo>
                    <a:pt x="6658" y="878840"/>
                  </a:lnTo>
                  <a:lnTo>
                    <a:pt x="6686" y="853440"/>
                  </a:lnTo>
                  <a:lnTo>
                    <a:pt x="340" y="853440"/>
                  </a:lnTo>
                  <a:close/>
                </a:path>
                <a:path w="1397000" h="1168400">
                  <a:moveTo>
                    <a:pt x="1388789" y="853440"/>
                  </a:moveTo>
                  <a:lnTo>
                    <a:pt x="6686" y="853440"/>
                  </a:lnTo>
                  <a:lnTo>
                    <a:pt x="1388788" y="853566"/>
                  </a:lnTo>
                  <a:close/>
                </a:path>
                <a:path w="1397000" h="1168400">
                  <a:moveTo>
                    <a:pt x="347" y="847090"/>
                  </a:moveTo>
                  <a:lnTo>
                    <a:pt x="340" y="853440"/>
                  </a:lnTo>
                  <a:lnTo>
                    <a:pt x="6686" y="853440"/>
                  </a:lnTo>
                  <a:lnTo>
                    <a:pt x="6693" y="847090"/>
                  </a:lnTo>
                  <a:lnTo>
                    <a:pt x="347" y="847090"/>
                  </a:lnTo>
                  <a:close/>
                </a:path>
                <a:path w="1397000" h="1168400">
                  <a:moveTo>
                    <a:pt x="1388802" y="847216"/>
                  </a:moveTo>
                  <a:lnTo>
                    <a:pt x="1388789" y="853440"/>
                  </a:lnTo>
                  <a:lnTo>
                    <a:pt x="1395145" y="853440"/>
                  </a:lnTo>
                  <a:lnTo>
                    <a:pt x="1395159" y="847217"/>
                  </a:lnTo>
                  <a:lnTo>
                    <a:pt x="1388802" y="847216"/>
                  </a:lnTo>
                  <a:close/>
                </a:path>
                <a:path w="1397000" h="1168400">
                  <a:moveTo>
                    <a:pt x="1388802" y="847090"/>
                  </a:moveTo>
                  <a:lnTo>
                    <a:pt x="6693" y="847090"/>
                  </a:lnTo>
                  <a:lnTo>
                    <a:pt x="1388802" y="847216"/>
                  </a:lnTo>
                  <a:close/>
                </a:path>
                <a:path w="1397000" h="1168400">
                  <a:moveTo>
                    <a:pt x="6699" y="842137"/>
                  </a:moveTo>
                  <a:lnTo>
                    <a:pt x="352" y="842137"/>
                  </a:lnTo>
                  <a:lnTo>
                    <a:pt x="347" y="847090"/>
                  </a:lnTo>
                  <a:lnTo>
                    <a:pt x="6693" y="847090"/>
                  </a:lnTo>
                  <a:lnTo>
                    <a:pt x="6699" y="842137"/>
                  </a:lnTo>
                  <a:close/>
                </a:path>
                <a:path w="1397000" h="1168400">
                  <a:moveTo>
                    <a:pt x="1395170" y="842137"/>
                  </a:moveTo>
                  <a:lnTo>
                    <a:pt x="1388814" y="842137"/>
                  </a:lnTo>
                  <a:lnTo>
                    <a:pt x="1388802" y="847090"/>
                  </a:lnTo>
                  <a:lnTo>
                    <a:pt x="1395159" y="847090"/>
                  </a:lnTo>
                  <a:lnTo>
                    <a:pt x="1395170" y="842137"/>
                  </a:lnTo>
                  <a:close/>
                </a:path>
                <a:path w="1397000" h="1168400">
                  <a:moveTo>
                    <a:pt x="6699" y="842010"/>
                  </a:moveTo>
                  <a:lnTo>
                    <a:pt x="1388814" y="842137"/>
                  </a:lnTo>
                  <a:lnTo>
                    <a:pt x="6699" y="842010"/>
                  </a:lnTo>
                  <a:close/>
                </a:path>
                <a:path w="1397000" h="1168400">
                  <a:moveTo>
                    <a:pt x="1394465" y="1165860"/>
                  </a:moveTo>
                  <a:lnTo>
                    <a:pt x="0" y="1165860"/>
                  </a:lnTo>
                  <a:lnTo>
                    <a:pt x="1394460" y="1168400"/>
                  </a:lnTo>
                  <a:lnTo>
                    <a:pt x="1394465" y="1165860"/>
                  </a:lnTo>
                  <a:close/>
                </a:path>
                <a:path w="1397000" h="1168400">
                  <a:moveTo>
                    <a:pt x="6350" y="1159510"/>
                  </a:moveTo>
                  <a:lnTo>
                    <a:pt x="6" y="1159510"/>
                  </a:lnTo>
                  <a:lnTo>
                    <a:pt x="1" y="1164590"/>
                  </a:lnTo>
                  <a:lnTo>
                    <a:pt x="1394468" y="1164590"/>
                  </a:lnTo>
                  <a:lnTo>
                    <a:pt x="1394473" y="1162050"/>
                  </a:lnTo>
                  <a:lnTo>
                    <a:pt x="6350" y="1159510"/>
                  </a:lnTo>
                  <a:close/>
                </a:path>
                <a:path w="1397000" h="1168400">
                  <a:moveTo>
                    <a:pt x="1394479" y="1159510"/>
                  </a:moveTo>
                  <a:lnTo>
                    <a:pt x="1388115" y="1159510"/>
                  </a:lnTo>
                  <a:lnTo>
                    <a:pt x="1388110" y="1162050"/>
                  </a:lnTo>
                  <a:lnTo>
                    <a:pt x="1394473" y="1162050"/>
                  </a:lnTo>
                  <a:lnTo>
                    <a:pt x="1394479" y="1159510"/>
                  </a:lnTo>
                  <a:close/>
                </a:path>
                <a:path w="1397000" h="1168400">
                  <a:moveTo>
                    <a:pt x="6356" y="1153160"/>
                  </a:moveTo>
                  <a:lnTo>
                    <a:pt x="13" y="1153160"/>
                  </a:lnTo>
                  <a:lnTo>
                    <a:pt x="8" y="1158240"/>
                  </a:lnTo>
                  <a:lnTo>
                    <a:pt x="6351" y="1158240"/>
                  </a:lnTo>
                  <a:lnTo>
                    <a:pt x="6356" y="1153160"/>
                  </a:lnTo>
                  <a:close/>
                </a:path>
                <a:path w="1397000" h="1168400">
                  <a:moveTo>
                    <a:pt x="1394493" y="1153160"/>
                  </a:moveTo>
                  <a:lnTo>
                    <a:pt x="1388129" y="1153160"/>
                  </a:lnTo>
                  <a:lnTo>
                    <a:pt x="1388118" y="1158240"/>
                  </a:lnTo>
                  <a:lnTo>
                    <a:pt x="1394482" y="1158240"/>
                  </a:lnTo>
                  <a:lnTo>
                    <a:pt x="1394493" y="1153160"/>
                  </a:lnTo>
                  <a:close/>
                </a:path>
                <a:path w="1397000" h="1168400">
                  <a:moveTo>
                    <a:pt x="6363" y="1146810"/>
                  </a:moveTo>
                  <a:lnTo>
                    <a:pt x="20" y="1146810"/>
                  </a:lnTo>
                  <a:lnTo>
                    <a:pt x="15" y="1151890"/>
                  </a:lnTo>
                  <a:lnTo>
                    <a:pt x="6358" y="1151890"/>
                  </a:lnTo>
                  <a:lnTo>
                    <a:pt x="6363" y="1146810"/>
                  </a:lnTo>
                  <a:close/>
                </a:path>
                <a:path w="1397000" h="1168400">
                  <a:moveTo>
                    <a:pt x="1394506" y="1146810"/>
                  </a:moveTo>
                  <a:lnTo>
                    <a:pt x="1388143" y="1146810"/>
                  </a:lnTo>
                  <a:lnTo>
                    <a:pt x="1388132" y="1151890"/>
                  </a:lnTo>
                  <a:lnTo>
                    <a:pt x="1394495" y="1151890"/>
                  </a:lnTo>
                  <a:lnTo>
                    <a:pt x="1394506" y="1146810"/>
                  </a:lnTo>
                  <a:close/>
                </a:path>
                <a:path w="1397000" h="1168400">
                  <a:moveTo>
                    <a:pt x="6370" y="1140460"/>
                  </a:moveTo>
                  <a:lnTo>
                    <a:pt x="27" y="1140460"/>
                  </a:lnTo>
                  <a:lnTo>
                    <a:pt x="22" y="1145540"/>
                  </a:lnTo>
                  <a:lnTo>
                    <a:pt x="6365" y="1145540"/>
                  </a:lnTo>
                  <a:lnTo>
                    <a:pt x="6370" y="1140460"/>
                  </a:lnTo>
                  <a:close/>
                </a:path>
                <a:path w="1397000" h="1168400">
                  <a:moveTo>
                    <a:pt x="1394520" y="1140460"/>
                  </a:moveTo>
                  <a:lnTo>
                    <a:pt x="1388157" y="1140460"/>
                  </a:lnTo>
                  <a:lnTo>
                    <a:pt x="1388146" y="1145540"/>
                  </a:lnTo>
                  <a:lnTo>
                    <a:pt x="1394509" y="1145540"/>
                  </a:lnTo>
                  <a:lnTo>
                    <a:pt x="1394520" y="1140460"/>
                  </a:lnTo>
                  <a:close/>
                </a:path>
                <a:path w="1397000" h="1168400">
                  <a:moveTo>
                    <a:pt x="6377" y="1134110"/>
                  </a:moveTo>
                  <a:lnTo>
                    <a:pt x="34" y="1134110"/>
                  </a:lnTo>
                  <a:lnTo>
                    <a:pt x="29" y="1139190"/>
                  </a:lnTo>
                  <a:lnTo>
                    <a:pt x="6372" y="1139190"/>
                  </a:lnTo>
                  <a:lnTo>
                    <a:pt x="6377" y="1134110"/>
                  </a:lnTo>
                  <a:close/>
                </a:path>
                <a:path w="1397000" h="1168400">
                  <a:moveTo>
                    <a:pt x="1394534" y="1134110"/>
                  </a:moveTo>
                  <a:lnTo>
                    <a:pt x="1388171" y="1134110"/>
                  </a:lnTo>
                  <a:lnTo>
                    <a:pt x="1388160" y="1139190"/>
                  </a:lnTo>
                  <a:lnTo>
                    <a:pt x="1394523" y="1139190"/>
                  </a:lnTo>
                  <a:lnTo>
                    <a:pt x="1394534" y="1134110"/>
                  </a:lnTo>
                  <a:close/>
                </a:path>
                <a:path w="1397000" h="1168400">
                  <a:moveTo>
                    <a:pt x="6384" y="1127760"/>
                  </a:moveTo>
                  <a:lnTo>
                    <a:pt x="41" y="1127760"/>
                  </a:lnTo>
                  <a:lnTo>
                    <a:pt x="35" y="1132840"/>
                  </a:lnTo>
                  <a:lnTo>
                    <a:pt x="6379" y="1132840"/>
                  </a:lnTo>
                  <a:lnTo>
                    <a:pt x="6384" y="1127760"/>
                  </a:lnTo>
                  <a:close/>
                </a:path>
                <a:path w="1397000" h="1168400">
                  <a:moveTo>
                    <a:pt x="1394548" y="1127760"/>
                  </a:moveTo>
                  <a:lnTo>
                    <a:pt x="1388185" y="1127760"/>
                  </a:lnTo>
                  <a:lnTo>
                    <a:pt x="1388174" y="1132840"/>
                  </a:lnTo>
                  <a:lnTo>
                    <a:pt x="1394537" y="1132840"/>
                  </a:lnTo>
                  <a:lnTo>
                    <a:pt x="1394548" y="1127760"/>
                  </a:lnTo>
                  <a:close/>
                </a:path>
                <a:path w="1397000" h="1168400">
                  <a:moveTo>
                    <a:pt x="6391" y="1121410"/>
                  </a:moveTo>
                  <a:lnTo>
                    <a:pt x="48" y="1121410"/>
                  </a:lnTo>
                  <a:lnTo>
                    <a:pt x="42" y="1126490"/>
                  </a:lnTo>
                  <a:lnTo>
                    <a:pt x="6386" y="1126490"/>
                  </a:lnTo>
                  <a:lnTo>
                    <a:pt x="6391" y="1121410"/>
                  </a:lnTo>
                  <a:close/>
                </a:path>
                <a:path w="1397000" h="1168400">
                  <a:moveTo>
                    <a:pt x="1394562" y="1121410"/>
                  </a:moveTo>
                  <a:lnTo>
                    <a:pt x="1388199" y="1121410"/>
                  </a:lnTo>
                  <a:lnTo>
                    <a:pt x="1388188" y="1126490"/>
                  </a:lnTo>
                  <a:lnTo>
                    <a:pt x="1394551" y="1126490"/>
                  </a:lnTo>
                  <a:lnTo>
                    <a:pt x="1394562" y="1121410"/>
                  </a:lnTo>
                  <a:close/>
                </a:path>
                <a:path w="1397000" h="1168400">
                  <a:moveTo>
                    <a:pt x="6398" y="1115060"/>
                  </a:moveTo>
                  <a:lnTo>
                    <a:pt x="55" y="1115060"/>
                  </a:lnTo>
                  <a:lnTo>
                    <a:pt x="49" y="1120140"/>
                  </a:lnTo>
                  <a:lnTo>
                    <a:pt x="6393" y="1120140"/>
                  </a:lnTo>
                  <a:lnTo>
                    <a:pt x="6398" y="1115060"/>
                  </a:lnTo>
                  <a:close/>
                </a:path>
                <a:path w="1397000" h="1168400">
                  <a:moveTo>
                    <a:pt x="1394576" y="1115060"/>
                  </a:moveTo>
                  <a:lnTo>
                    <a:pt x="1388213" y="1115060"/>
                  </a:lnTo>
                  <a:lnTo>
                    <a:pt x="1388202" y="1120140"/>
                  </a:lnTo>
                  <a:lnTo>
                    <a:pt x="1394565" y="1120140"/>
                  </a:lnTo>
                  <a:lnTo>
                    <a:pt x="1394576" y="1115060"/>
                  </a:lnTo>
                  <a:close/>
                </a:path>
                <a:path w="1397000" h="1168400">
                  <a:moveTo>
                    <a:pt x="6405" y="1108710"/>
                  </a:moveTo>
                  <a:lnTo>
                    <a:pt x="62" y="1108710"/>
                  </a:lnTo>
                  <a:lnTo>
                    <a:pt x="56" y="1113790"/>
                  </a:lnTo>
                  <a:lnTo>
                    <a:pt x="6400" y="1113790"/>
                  </a:lnTo>
                  <a:lnTo>
                    <a:pt x="6405" y="1108710"/>
                  </a:lnTo>
                  <a:close/>
                </a:path>
                <a:path w="1397000" h="1168400">
                  <a:moveTo>
                    <a:pt x="1394589" y="1108710"/>
                  </a:moveTo>
                  <a:lnTo>
                    <a:pt x="1388227" y="1108710"/>
                  </a:lnTo>
                  <a:lnTo>
                    <a:pt x="1388216" y="1113790"/>
                  </a:lnTo>
                  <a:lnTo>
                    <a:pt x="1394578" y="1113790"/>
                  </a:lnTo>
                  <a:lnTo>
                    <a:pt x="1394589" y="1108710"/>
                  </a:lnTo>
                  <a:close/>
                </a:path>
                <a:path w="1397000" h="1168400">
                  <a:moveTo>
                    <a:pt x="6412" y="1102360"/>
                  </a:moveTo>
                  <a:lnTo>
                    <a:pt x="69" y="1102360"/>
                  </a:lnTo>
                  <a:lnTo>
                    <a:pt x="63" y="1107440"/>
                  </a:lnTo>
                  <a:lnTo>
                    <a:pt x="6407" y="1107440"/>
                  </a:lnTo>
                  <a:lnTo>
                    <a:pt x="6412" y="1102360"/>
                  </a:lnTo>
                  <a:close/>
                </a:path>
                <a:path w="1397000" h="1168400">
                  <a:moveTo>
                    <a:pt x="1394603" y="1102360"/>
                  </a:moveTo>
                  <a:lnTo>
                    <a:pt x="1388241" y="1102360"/>
                  </a:lnTo>
                  <a:lnTo>
                    <a:pt x="1388230" y="1107440"/>
                  </a:lnTo>
                  <a:lnTo>
                    <a:pt x="1394592" y="1107440"/>
                  </a:lnTo>
                  <a:lnTo>
                    <a:pt x="1394603" y="1102360"/>
                  </a:lnTo>
                  <a:close/>
                </a:path>
                <a:path w="1397000" h="1168400">
                  <a:moveTo>
                    <a:pt x="6419" y="1096010"/>
                  </a:moveTo>
                  <a:lnTo>
                    <a:pt x="76" y="1096010"/>
                  </a:lnTo>
                  <a:lnTo>
                    <a:pt x="70" y="1101090"/>
                  </a:lnTo>
                  <a:lnTo>
                    <a:pt x="6414" y="1101090"/>
                  </a:lnTo>
                  <a:lnTo>
                    <a:pt x="6419" y="1096010"/>
                  </a:lnTo>
                  <a:close/>
                </a:path>
                <a:path w="1397000" h="1168400">
                  <a:moveTo>
                    <a:pt x="1394617" y="1096010"/>
                  </a:moveTo>
                  <a:lnTo>
                    <a:pt x="1388255" y="1096010"/>
                  </a:lnTo>
                  <a:lnTo>
                    <a:pt x="1388244" y="1101090"/>
                  </a:lnTo>
                  <a:lnTo>
                    <a:pt x="1394606" y="1101090"/>
                  </a:lnTo>
                  <a:lnTo>
                    <a:pt x="1394617" y="1096010"/>
                  </a:lnTo>
                  <a:close/>
                </a:path>
                <a:path w="1397000" h="1168400">
                  <a:moveTo>
                    <a:pt x="6426" y="1089660"/>
                  </a:moveTo>
                  <a:lnTo>
                    <a:pt x="83" y="1089660"/>
                  </a:lnTo>
                  <a:lnTo>
                    <a:pt x="77" y="1094740"/>
                  </a:lnTo>
                  <a:lnTo>
                    <a:pt x="6421" y="1094740"/>
                  </a:lnTo>
                  <a:lnTo>
                    <a:pt x="6426" y="1089660"/>
                  </a:lnTo>
                  <a:close/>
                </a:path>
                <a:path w="1397000" h="1168400">
                  <a:moveTo>
                    <a:pt x="1394631" y="1089660"/>
                  </a:moveTo>
                  <a:lnTo>
                    <a:pt x="1388269" y="1089660"/>
                  </a:lnTo>
                  <a:lnTo>
                    <a:pt x="1388258" y="1094740"/>
                  </a:lnTo>
                  <a:lnTo>
                    <a:pt x="1394620" y="1094740"/>
                  </a:lnTo>
                  <a:lnTo>
                    <a:pt x="1394631" y="1089660"/>
                  </a:lnTo>
                  <a:close/>
                </a:path>
                <a:path w="1397000" h="1168400">
                  <a:moveTo>
                    <a:pt x="6433" y="1083310"/>
                  </a:moveTo>
                  <a:lnTo>
                    <a:pt x="89" y="1083310"/>
                  </a:lnTo>
                  <a:lnTo>
                    <a:pt x="84" y="1088390"/>
                  </a:lnTo>
                  <a:lnTo>
                    <a:pt x="6428" y="1088390"/>
                  </a:lnTo>
                  <a:lnTo>
                    <a:pt x="6433" y="1083310"/>
                  </a:lnTo>
                  <a:close/>
                </a:path>
                <a:path w="1397000" h="1168400">
                  <a:moveTo>
                    <a:pt x="1394645" y="1083310"/>
                  </a:moveTo>
                  <a:lnTo>
                    <a:pt x="1388283" y="1083310"/>
                  </a:lnTo>
                  <a:lnTo>
                    <a:pt x="1388272" y="1088390"/>
                  </a:lnTo>
                  <a:lnTo>
                    <a:pt x="1394634" y="1088390"/>
                  </a:lnTo>
                  <a:lnTo>
                    <a:pt x="1394645" y="1083310"/>
                  </a:lnTo>
                  <a:close/>
                </a:path>
                <a:path w="1397000" h="1168400">
                  <a:moveTo>
                    <a:pt x="6440" y="1076960"/>
                  </a:moveTo>
                  <a:lnTo>
                    <a:pt x="96" y="1076960"/>
                  </a:lnTo>
                  <a:lnTo>
                    <a:pt x="91" y="1082040"/>
                  </a:lnTo>
                  <a:lnTo>
                    <a:pt x="6435" y="1082040"/>
                  </a:lnTo>
                  <a:lnTo>
                    <a:pt x="6440" y="1076960"/>
                  </a:lnTo>
                  <a:close/>
                </a:path>
                <a:path w="1397000" h="1168400">
                  <a:moveTo>
                    <a:pt x="1394658" y="1076960"/>
                  </a:moveTo>
                  <a:lnTo>
                    <a:pt x="1388297" y="1076960"/>
                  </a:lnTo>
                  <a:lnTo>
                    <a:pt x="1388286" y="1082040"/>
                  </a:lnTo>
                  <a:lnTo>
                    <a:pt x="1394647" y="1082040"/>
                  </a:lnTo>
                  <a:lnTo>
                    <a:pt x="1394658" y="1076960"/>
                  </a:lnTo>
                  <a:close/>
                </a:path>
                <a:path w="1397000" h="1168400">
                  <a:moveTo>
                    <a:pt x="6447" y="1070610"/>
                  </a:moveTo>
                  <a:lnTo>
                    <a:pt x="103" y="1070610"/>
                  </a:lnTo>
                  <a:lnTo>
                    <a:pt x="98" y="1075690"/>
                  </a:lnTo>
                  <a:lnTo>
                    <a:pt x="6442" y="1075690"/>
                  </a:lnTo>
                  <a:lnTo>
                    <a:pt x="6447" y="1070610"/>
                  </a:lnTo>
                  <a:close/>
                </a:path>
                <a:path w="1397000" h="1168400">
                  <a:moveTo>
                    <a:pt x="1394672" y="1070610"/>
                  </a:moveTo>
                  <a:lnTo>
                    <a:pt x="1388311" y="1070610"/>
                  </a:lnTo>
                  <a:lnTo>
                    <a:pt x="1388300" y="1075690"/>
                  </a:lnTo>
                  <a:lnTo>
                    <a:pt x="1394661" y="1075690"/>
                  </a:lnTo>
                  <a:lnTo>
                    <a:pt x="1394672" y="1070610"/>
                  </a:lnTo>
                  <a:close/>
                </a:path>
                <a:path w="1397000" h="1168400">
                  <a:moveTo>
                    <a:pt x="6461" y="1057910"/>
                  </a:moveTo>
                  <a:lnTo>
                    <a:pt x="117" y="1057910"/>
                  </a:lnTo>
                  <a:lnTo>
                    <a:pt x="105" y="1069340"/>
                  </a:lnTo>
                  <a:lnTo>
                    <a:pt x="6449" y="1069340"/>
                  </a:lnTo>
                  <a:lnTo>
                    <a:pt x="6461" y="1057910"/>
                  </a:lnTo>
                  <a:close/>
                </a:path>
                <a:path w="1397000" h="1168400">
                  <a:moveTo>
                    <a:pt x="1394700" y="1057910"/>
                  </a:moveTo>
                  <a:lnTo>
                    <a:pt x="1388339" y="1057910"/>
                  </a:lnTo>
                  <a:lnTo>
                    <a:pt x="1388313" y="1069340"/>
                  </a:lnTo>
                  <a:lnTo>
                    <a:pt x="1394675" y="1069340"/>
                  </a:lnTo>
                  <a:lnTo>
                    <a:pt x="1394700" y="1057910"/>
                  </a:lnTo>
                  <a:close/>
                </a:path>
                <a:path w="1397000" h="1168400">
                  <a:moveTo>
                    <a:pt x="6468" y="1051560"/>
                  </a:moveTo>
                  <a:lnTo>
                    <a:pt x="124" y="1051560"/>
                  </a:lnTo>
                  <a:lnTo>
                    <a:pt x="118" y="1056640"/>
                  </a:lnTo>
                  <a:lnTo>
                    <a:pt x="6463" y="1056640"/>
                  </a:lnTo>
                  <a:lnTo>
                    <a:pt x="6468" y="1051560"/>
                  </a:lnTo>
                  <a:close/>
                </a:path>
                <a:path w="1397000" h="1168400">
                  <a:moveTo>
                    <a:pt x="1394714" y="1051560"/>
                  </a:moveTo>
                  <a:lnTo>
                    <a:pt x="1388353" y="1051560"/>
                  </a:lnTo>
                  <a:lnTo>
                    <a:pt x="1388341" y="1056640"/>
                  </a:lnTo>
                  <a:lnTo>
                    <a:pt x="1394703" y="1056640"/>
                  </a:lnTo>
                  <a:lnTo>
                    <a:pt x="1394714" y="1051560"/>
                  </a:lnTo>
                  <a:close/>
                </a:path>
                <a:path w="1397000" h="1168400">
                  <a:moveTo>
                    <a:pt x="6482" y="1038860"/>
                  </a:moveTo>
                  <a:lnTo>
                    <a:pt x="138" y="1038860"/>
                  </a:lnTo>
                  <a:lnTo>
                    <a:pt x="125" y="1050290"/>
                  </a:lnTo>
                  <a:lnTo>
                    <a:pt x="6470" y="1050290"/>
                  </a:lnTo>
                  <a:lnTo>
                    <a:pt x="6482" y="1038860"/>
                  </a:lnTo>
                  <a:close/>
                </a:path>
                <a:path w="1397000" h="1168400">
                  <a:moveTo>
                    <a:pt x="1394741" y="1038860"/>
                  </a:moveTo>
                  <a:lnTo>
                    <a:pt x="1388381" y="1038860"/>
                  </a:lnTo>
                  <a:lnTo>
                    <a:pt x="1388355" y="1050290"/>
                  </a:lnTo>
                  <a:lnTo>
                    <a:pt x="1394717" y="1050290"/>
                  </a:lnTo>
                  <a:lnTo>
                    <a:pt x="1394741" y="1038860"/>
                  </a:lnTo>
                  <a:close/>
                </a:path>
                <a:path w="1397000" h="1168400">
                  <a:moveTo>
                    <a:pt x="6489" y="1032510"/>
                  </a:moveTo>
                  <a:lnTo>
                    <a:pt x="145" y="1032510"/>
                  </a:lnTo>
                  <a:lnTo>
                    <a:pt x="139" y="1037590"/>
                  </a:lnTo>
                  <a:lnTo>
                    <a:pt x="6484" y="1037590"/>
                  </a:lnTo>
                  <a:lnTo>
                    <a:pt x="6489" y="1032510"/>
                  </a:lnTo>
                  <a:close/>
                </a:path>
                <a:path w="1397000" h="1168400">
                  <a:moveTo>
                    <a:pt x="1394755" y="1032510"/>
                  </a:moveTo>
                  <a:lnTo>
                    <a:pt x="1388395" y="1032510"/>
                  </a:lnTo>
                  <a:lnTo>
                    <a:pt x="1388383" y="1037590"/>
                  </a:lnTo>
                  <a:lnTo>
                    <a:pt x="1394744" y="1037590"/>
                  </a:lnTo>
                  <a:lnTo>
                    <a:pt x="1394755" y="1032510"/>
                  </a:lnTo>
                  <a:close/>
                </a:path>
                <a:path w="1397000" h="1168400">
                  <a:moveTo>
                    <a:pt x="6503" y="1019810"/>
                  </a:moveTo>
                  <a:lnTo>
                    <a:pt x="159" y="1019810"/>
                  </a:lnTo>
                  <a:lnTo>
                    <a:pt x="146" y="1031240"/>
                  </a:lnTo>
                  <a:lnTo>
                    <a:pt x="6491" y="1031240"/>
                  </a:lnTo>
                  <a:lnTo>
                    <a:pt x="6503" y="1019810"/>
                  </a:lnTo>
                  <a:close/>
                </a:path>
                <a:path w="1397000" h="1168400">
                  <a:moveTo>
                    <a:pt x="1394783" y="1019810"/>
                  </a:moveTo>
                  <a:lnTo>
                    <a:pt x="1388422" y="1019810"/>
                  </a:lnTo>
                  <a:lnTo>
                    <a:pt x="1388397" y="1031240"/>
                  </a:lnTo>
                  <a:lnTo>
                    <a:pt x="1394758" y="1031240"/>
                  </a:lnTo>
                  <a:lnTo>
                    <a:pt x="1394783" y="1019810"/>
                  </a:lnTo>
                  <a:close/>
                </a:path>
                <a:path w="1397000" h="1168400">
                  <a:moveTo>
                    <a:pt x="6510" y="1013460"/>
                  </a:moveTo>
                  <a:lnTo>
                    <a:pt x="166" y="1013460"/>
                  </a:lnTo>
                  <a:lnTo>
                    <a:pt x="160" y="1018540"/>
                  </a:lnTo>
                  <a:lnTo>
                    <a:pt x="6505" y="1018540"/>
                  </a:lnTo>
                  <a:lnTo>
                    <a:pt x="6510" y="1013460"/>
                  </a:lnTo>
                  <a:close/>
                </a:path>
                <a:path w="1397000" h="1168400">
                  <a:moveTo>
                    <a:pt x="1394797" y="1013460"/>
                  </a:moveTo>
                  <a:lnTo>
                    <a:pt x="1388436" y="1013460"/>
                  </a:lnTo>
                  <a:lnTo>
                    <a:pt x="1388425" y="1018540"/>
                  </a:lnTo>
                  <a:lnTo>
                    <a:pt x="1394786" y="1018540"/>
                  </a:lnTo>
                  <a:lnTo>
                    <a:pt x="1394797" y="1013460"/>
                  </a:lnTo>
                  <a:close/>
                </a:path>
                <a:path w="1397000" h="1168400">
                  <a:moveTo>
                    <a:pt x="6519" y="1005840"/>
                  </a:moveTo>
                  <a:lnTo>
                    <a:pt x="174" y="1005840"/>
                  </a:lnTo>
                  <a:lnTo>
                    <a:pt x="167" y="1012190"/>
                  </a:lnTo>
                  <a:lnTo>
                    <a:pt x="6512" y="1012190"/>
                  </a:lnTo>
                  <a:lnTo>
                    <a:pt x="6519" y="1005840"/>
                  </a:lnTo>
                  <a:close/>
                </a:path>
                <a:path w="1397000" h="1168400">
                  <a:moveTo>
                    <a:pt x="1394813" y="1005840"/>
                  </a:moveTo>
                  <a:lnTo>
                    <a:pt x="1388453" y="1005840"/>
                  </a:lnTo>
                  <a:lnTo>
                    <a:pt x="1388439" y="1012190"/>
                  </a:lnTo>
                  <a:lnTo>
                    <a:pt x="1394799" y="1012190"/>
                  </a:lnTo>
                  <a:lnTo>
                    <a:pt x="1394813" y="1005840"/>
                  </a:lnTo>
                  <a:close/>
                </a:path>
                <a:path w="1397000" h="1168400">
                  <a:moveTo>
                    <a:pt x="6533" y="993140"/>
                  </a:moveTo>
                  <a:lnTo>
                    <a:pt x="188" y="993140"/>
                  </a:lnTo>
                  <a:lnTo>
                    <a:pt x="175" y="1004569"/>
                  </a:lnTo>
                  <a:lnTo>
                    <a:pt x="6520" y="1004569"/>
                  </a:lnTo>
                  <a:lnTo>
                    <a:pt x="6533" y="993140"/>
                  </a:lnTo>
                  <a:close/>
                </a:path>
                <a:path w="1397000" h="1168400">
                  <a:moveTo>
                    <a:pt x="1394841" y="993140"/>
                  </a:moveTo>
                  <a:lnTo>
                    <a:pt x="1388481" y="993140"/>
                  </a:lnTo>
                  <a:lnTo>
                    <a:pt x="1388456" y="1004569"/>
                  </a:lnTo>
                  <a:lnTo>
                    <a:pt x="1394816" y="1004569"/>
                  </a:lnTo>
                  <a:lnTo>
                    <a:pt x="1394841" y="993140"/>
                  </a:lnTo>
                  <a:close/>
                </a:path>
                <a:path w="1397000" h="1168400">
                  <a:moveTo>
                    <a:pt x="6553" y="974090"/>
                  </a:moveTo>
                  <a:lnTo>
                    <a:pt x="208" y="974090"/>
                  </a:lnTo>
                  <a:lnTo>
                    <a:pt x="189" y="991869"/>
                  </a:lnTo>
                  <a:lnTo>
                    <a:pt x="6534" y="991869"/>
                  </a:lnTo>
                  <a:lnTo>
                    <a:pt x="6553" y="974090"/>
                  </a:lnTo>
                  <a:close/>
                </a:path>
                <a:path w="1397000" h="1168400">
                  <a:moveTo>
                    <a:pt x="1394882" y="974090"/>
                  </a:moveTo>
                  <a:lnTo>
                    <a:pt x="1388523" y="974090"/>
                  </a:lnTo>
                  <a:lnTo>
                    <a:pt x="1388484" y="991869"/>
                  </a:lnTo>
                  <a:lnTo>
                    <a:pt x="1394844" y="991869"/>
                  </a:lnTo>
                  <a:lnTo>
                    <a:pt x="1394882" y="974090"/>
                  </a:lnTo>
                  <a:close/>
                </a:path>
                <a:path w="1397000" h="1168400">
                  <a:moveTo>
                    <a:pt x="6567" y="961390"/>
                  </a:moveTo>
                  <a:lnTo>
                    <a:pt x="222" y="961390"/>
                  </a:lnTo>
                  <a:lnTo>
                    <a:pt x="210" y="972819"/>
                  </a:lnTo>
                  <a:lnTo>
                    <a:pt x="6555" y="972819"/>
                  </a:lnTo>
                  <a:lnTo>
                    <a:pt x="6567" y="961390"/>
                  </a:lnTo>
                  <a:close/>
                </a:path>
                <a:path w="1397000" h="1168400">
                  <a:moveTo>
                    <a:pt x="1394910" y="961390"/>
                  </a:moveTo>
                  <a:lnTo>
                    <a:pt x="1388551" y="961390"/>
                  </a:lnTo>
                  <a:lnTo>
                    <a:pt x="1388526" y="972819"/>
                  </a:lnTo>
                  <a:lnTo>
                    <a:pt x="1394885" y="972819"/>
                  </a:lnTo>
                  <a:lnTo>
                    <a:pt x="1394910" y="961390"/>
                  </a:lnTo>
                  <a:close/>
                </a:path>
                <a:path w="1397000" h="1168400">
                  <a:moveTo>
                    <a:pt x="6574" y="955040"/>
                  </a:moveTo>
                  <a:lnTo>
                    <a:pt x="229" y="955040"/>
                  </a:lnTo>
                  <a:lnTo>
                    <a:pt x="224" y="960120"/>
                  </a:lnTo>
                  <a:lnTo>
                    <a:pt x="6569" y="960120"/>
                  </a:lnTo>
                  <a:lnTo>
                    <a:pt x="6574" y="955040"/>
                  </a:lnTo>
                  <a:close/>
                </a:path>
                <a:path w="1397000" h="1168400">
                  <a:moveTo>
                    <a:pt x="1394924" y="955040"/>
                  </a:moveTo>
                  <a:lnTo>
                    <a:pt x="1388565" y="955040"/>
                  </a:lnTo>
                  <a:lnTo>
                    <a:pt x="1388554" y="960120"/>
                  </a:lnTo>
                  <a:lnTo>
                    <a:pt x="1394913" y="960120"/>
                  </a:lnTo>
                  <a:lnTo>
                    <a:pt x="1394924" y="955040"/>
                  </a:lnTo>
                  <a:close/>
                </a:path>
                <a:path w="1397000" h="1168400">
                  <a:moveTo>
                    <a:pt x="6588" y="942340"/>
                  </a:moveTo>
                  <a:lnTo>
                    <a:pt x="243" y="942340"/>
                  </a:lnTo>
                  <a:lnTo>
                    <a:pt x="231" y="953770"/>
                  </a:lnTo>
                  <a:lnTo>
                    <a:pt x="6576" y="953770"/>
                  </a:lnTo>
                  <a:lnTo>
                    <a:pt x="6588" y="942340"/>
                  </a:lnTo>
                  <a:close/>
                </a:path>
                <a:path w="1397000" h="1168400">
                  <a:moveTo>
                    <a:pt x="1394951" y="942340"/>
                  </a:moveTo>
                  <a:lnTo>
                    <a:pt x="1388593" y="942340"/>
                  </a:lnTo>
                  <a:lnTo>
                    <a:pt x="1388568" y="953770"/>
                  </a:lnTo>
                  <a:lnTo>
                    <a:pt x="1394927" y="953770"/>
                  </a:lnTo>
                  <a:lnTo>
                    <a:pt x="1394951" y="942340"/>
                  </a:lnTo>
                  <a:close/>
                </a:path>
                <a:path w="1397000" h="1168400">
                  <a:moveTo>
                    <a:pt x="6602" y="929640"/>
                  </a:moveTo>
                  <a:lnTo>
                    <a:pt x="257" y="929640"/>
                  </a:lnTo>
                  <a:lnTo>
                    <a:pt x="244" y="941069"/>
                  </a:lnTo>
                  <a:lnTo>
                    <a:pt x="6590" y="941069"/>
                  </a:lnTo>
                  <a:lnTo>
                    <a:pt x="6602" y="929640"/>
                  </a:lnTo>
                  <a:close/>
                </a:path>
                <a:path w="1397000" h="1168400">
                  <a:moveTo>
                    <a:pt x="1394979" y="929640"/>
                  </a:moveTo>
                  <a:lnTo>
                    <a:pt x="1388621" y="929640"/>
                  </a:lnTo>
                  <a:lnTo>
                    <a:pt x="1388596" y="941069"/>
                  </a:lnTo>
                  <a:lnTo>
                    <a:pt x="1394954" y="941069"/>
                  </a:lnTo>
                  <a:lnTo>
                    <a:pt x="1394979" y="929640"/>
                  </a:lnTo>
                  <a:close/>
                </a:path>
              </a:pathLst>
            </a:custGeom>
            <a:solidFill>
              <a:srgbClr val="0058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517650" y="5250179"/>
              <a:ext cx="1384300" cy="1156970"/>
            </a:xfrm>
            <a:custGeom>
              <a:avLst/>
              <a:gdLst/>
              <a:ahLst/>
              <a:cxnLst/>
              <a:rect l="l" t="t" r="r" b="b"/>
              <a:pathLst>
                <a:path w="1384300" h="1156970">
                  <a:moveTo>
                    <a:pt x="1269" y="0"/>
                  </a:moveTo>
                  <a:lnTo>
                    <a:pt x="1267" y="2540"/>
                  </a:lnTo>
                  <a:lnTo>
                    <a:pt x="1384299" y="2540"/>
                  </a:lnTo>
                  <a:lnTo>
                    <a:pt x="1269" y="0"/>
                  </a:lnTo>
                  <a:close/>
                </a:path>
                <a:path w="1384300" h="1156970">
                  <a:moveTo>
                    <a:pt x="1384300" y="2540"/>
                  </a:moveTo>
                  <a:lnTo>
                    <a:pt x="1267" y="2540"/>
                  </a:lnTo>
                  <a:lnTo>
                    <a:pt x="1264" y="5080"/>
                  </a:lnTo>
                  <a:lnTo>
                    <a:pt x="1384294" y="5080"/>
                  </a:lnTo>
                  <a:lnTo>
                    <a:pt x="1384300" y="2540"/>
                  </a:lnTo>
                  <a:close/>
                </a:path>
                <a:path w="1384300" h="1156970">
                  <a:moveTo>
                    <a:pt x="1384294" y="5080"/>
                  </a:moveTo>
                  <a:lnTo>
                    <a:pt x="1264" y="5080"/>
                  </a:lnTo>
                  <a:lnTo>
                    <a:pt x="1257" y="11430"/>
                  </a:lnTo>
                  <a:lnTo>
                    <a:pt x="7614" y="11430"/>
                  </a:lnTo>
                  <a:lnTo>
                    <a:pt x="7619" y="6350"/>
                  </a:lnTo>
                  <a:lnTo>
                    <a:pt x="1384291" y="6350"/>
                  </a:lnTo>
                  <a:lnTo>
                    <a:pt x="1384294" y="5080"/>
                  </a:lnTo>
                  <a:close/>
                </a:path>
                <a:path w="1384300" h="1156970">
                  <a:moveTo>
                    <a:pt x="1384291" y="6350"/>
                  </a:moveTo>
                  <a:lnTo>
                    <a:pt x="7619" y="6350"/>
                  </a:lnTo>
                  <a:lnTo>
                    <a:pt x="1377949" y="8890"/>
                  </a:lnTo>
                  <a:lnTo>
                    <a:pt x="1377944" y="11430"/>
                  </a:lnTo>
                  <a:lnTo>
                    <a:pt x="1384280" y="11430"/>
                  </a:lnTo>
                  <a:lnTo>
                    <a:pt x="1384291" y="6350"/>
                  </a:lnTo>
                  <a:close/>
                </a:path>
                <a:path w="1384300" h="1156970">
                  <a:moveTo>
                    <a:pt x="7614" y="11430"/>
                  </a:moveTo>
                  <a:lnTo>
                    <a:pt x="1257" y="11430"/>
                  </a:lnTo>
                  <a:lnTo>
                    <a:pt x="1253" y="15240"/>
                  </a:lnTo>
                  <a:lnTo>
                    <a:pt x="7610" y="15240"/>
                  </a:lnTo>
                  <a:lnTo>
                    <a:pt x="7614" y="11430"/>
                  </a:lnTo>
                  <a:close/>
                </a:path>
                <a:path w="1384300" h="1156970">
                  <a:moveTo>
                    <a:pt x="1384280" y="11430"/>
                  </a:moveTo>
                  <a:lnTo>
                    <a:pt x="1377944" y="11430"/>
                  </a:lnTo>
                  <a:lnTo>
                    <a:pt x="1377935" y="15240"/>
                  </a:lnTo>
                  <a:lnTo>
                    <a:pt x="1384272" y="15240"/>
                  </a:lnTo>
                  <a:lnTo>
                    <a:pt x="1384280" y="11430"/>
                  </a:lnTo>
                  <a:close/>
                </a:path>
                <a:path w="1384300" h="1156970">
                  <a:moveTo>
                    <a:pt x="7610" y="15240"/>
                  </a:moveTo>
                  <a:lnTo>
                    <a:pt x="1253" y="15240"/>
                  </a:lnTo>
                  <a:lnTo>
                    <a:pt x="1239" y="27940"/>
                  </a:lnTo>
                  <a:lnTo>
                    <a:pt x="7595" y="27940"/>
                  </a:lnTo>
                  <a:lnTo>
                    <a:pt x="7610" y="15240"/>
                  </a:lnTo>
                  <a:close/>
                </a:path>
                <a:path w="1384300" h="1156970">
                  <a:moveTo>
                    <a:pt x="1384272" y="15240"/>
                  </a:moveTo>
                  <a:lnTo>
                    <a:pt x="1377935" y="15240"/>
                  </a:lnTo>
                  <a:lnTo>
                    <a:pt x="1377907" y="27940"/>
                  </a:lnTo>
                  <a:lnTo>
                    <a:pt x="1384244" y="27940"/>
                  </a:lnTo>
                  <a:lnTo>
                    <a:pt x="1384272" y="15240"/>
                  </a:lnTo>
                  <a:close/>
                </a:path>
                <a:path w="1384300" h="1156970">
                  <a:moveTo>
                    <a:pt x="7595" y="27940"/>
                  </a:moveTo>
                  <a:lnTo>
                    <a:pt x="1239" y="27940"/>
                  </a:lnTo>
                  <a:lnTo>
                    <a:pt x="1236" y="30480"/>
                  </a:lnTo>
                  <a:lnTo>
                    <a:pt x="7593" y="30480"/>
                  </a:lnTo>
                  <a:lnTo>
                    <a:pt x="7595" y="27940"/>
                  </a:lnTo>
                  <a:close/>
                </a:path>
                <a:path w="1384300" h="1156970">
                  <a:moveTo>
                    <a:pt x="1384244" y="27940"/>
                  </a:moveTo>
                  <a:lnTo>
                    <a:pt x="1377907" y="27940"/>
                  </a:lnTo>
                  <a:lnTo>
                    <a:pt x="1377901" y="30480"/>
                  </a:lnTo>
                  <a:lnTo>
                    <a:pt x="1384238" y="30480"/>
                  </a:lnTo>
                  <a:lnTo>
                    <a:pt x="1384244" y="27940"/>
                  </a:lnTo>
                  <a:close/>
                </a:path>
                <a:path w="1384300" h="1156970">
                  <a:moveTo>
                    <a:pt x="7593" y="30480"/>
                  </a:moveTo>
                  <a:lnTo>
                    <a:pt x="1236" y="30480"/>
                  </a:lnTo>
                  <a:lnTo>
                    <a:pt x="1232" y="34290"/>
                  </a:lnTo>
                  <a:lnTo>
                    <a:pt x="7588" y="34290"/>
                  </a:lnTo>
                  <a:lnTo>
                    <a:pt x="7593" y="30480"/>
                  </a:lnTo>
                  <a:close/>
                </a:path>
                <a:path w="1384300" h="1156970">
                  <a:moveTo>
                    <a:pt x="1384238" y="30480"/>
                  </a:moveTo>
                  <a:lnTo>
                    <a:pt x="1377901" y="30480"/>
                  </a:lnTo>
                  <a:lnTo>
                    <a:pt x="1377893" y="34290"/>
                  </a:lnTo>
                  <a:lnTo>
                    <a:pt x="1384230" y="34290"/>
                  </a:lnTo>
                  <a:lnTo>
                    <a:pt x="1384238" y="30480"/>
                  </a:lnTo>
                  <a:close/>
                </a:path>
                <a:path w="1384300" h="1156970">
                  <a:moveTo>
                    <a:pt x="7588" y="34290"/>
                  </a:moveTo>
                  <a:lnTo>
                    <a:pt x="1232" y="34290"/>
                  </a:lnTo>
                  <a:lnTo>
                    <a:pt x="1229" y="36830"/>
                  </a:lnTo>
                  <a:lnTo>
                    <a:pt x="7586" y="36830"/>
                  </a:lnTo>
                  <a:lnTo>
                    <a:pt x="7588" y="34290"/>
                  </a:lnTo>
                  <a:close/>
                </a:path>
                <a:path w="1384300" h="1156970">
                  <a:moveTo>
                    <a:pt x="1384230" y="34290"/>
                  </a:moveTo>
                  <a:lnTo>
                    <a:pt x="1377893" y="34290"/>
                  </a:lnTo>
                  <a:lnTo>
                    <a:pt x="1377887" y="36830"/>
                  </a:lnTo>
                  <a:lnTo>
                    <a:pt x="1384224" y="36830"/>
                  </a:lnTo>
                  <a:lnTo>
                    <a:pt x="1384230" y="34290"/>
                  </a:lnTo>
                  <a:close/>
                </a:path>
                <a:path w="1384300" h="1156970">
                  <a:moveTo>
                    <a:pt x="7586" y="36830"/>
                  </a:moveTo>
                  <a:lnTo>
                    <a:pt x="1229" y="36830"/>
                  </a:lnTo>
                  <a:lnTo>
                    <a:pt x="1222" y="43180"/>
                  </a:lnTo>
                  <a:lnTo>
                    <a:pt x="7579" y="43180"/>
                  </a:lnTo>
                  <a:lnTo>
                    <a:pt x="7586" y="36830"/>
                  </a:lnTo>
                  <a:close/>
                </a:path>
                <a:path w="1384300" h="1156970">
                  <a:moveTo>
                    <a:pt x="1384224" y="36830"/>
                  </a:moveTo>
                  <a:lnTo>
                    <a:pt x="1377887" y="36830"/>
                  </a:lnTo>
                  <a:lnTo>
                    <a:pt x="1377873" y="43180"/>
                  </a:lnTo>
                  <a:lnTo>
                    <a:pt x="1384210" y="43180"/>
                  </a:lnTo>
                  <a:lnTo>
                    <a:pt x="1384224" y="36830"/>
                  </a:lnTo>
                  <a:close/>
                </a:path>
                <a:path w="1384300" h="1156970">
                  <a:moveTo>
                    <a:pt x="7579" y="43180"/>
                  </a:moveTo>
                  <a:lnTo>
                    <a:pt x="1222" y="43180"/>
                  </a:lnTo>
                  <a:lnTo>
                    <a:pt x="1208" y="55880"/>
                  </a:lnTo>
                  <a:lnTo>
                    <a:pt x="7564" y="55880"/>
                  </a:lnTo>
                  <a:lnTo>
                    <a:pt x="7579" y="43180"/>
                  </a:lnTo>
                  <a:close/>
                </a:path>
                <a:path w="1384300" h="1156970">
                  <a:moveTo>
                    <a:pt x="1384210" y="43180"/>
                  </a:moveTo>
                  <a:lnTo>
                    <a:pt x="1377873" y="43180"/>
                  </a:lnTo>
                  <a:lnTo>
                    <a:pt x="1377845" y="55880"/>
                  </a:lnTo>
                  <a:lnTo>
                    <a:pt x="1384182" y="55880"/>
                  </a:lnTo>
                  <a:lnTo>
                    <a:pt x="1384210" y="43180"/>
                  </a:lnTo>
                  <a:close/>
                </a:path>
                <a:path w="1384300" h="1156970">
                  <a:moveTo>
                    <a:pt x="7564" y="55880"/>
                  </a:moveTo>
                  <a:lnTo>
                    <a:pt x="1208" y="55880"/>
                  </a:lnTo>
                  <a:lnTo>
                    <a:pt x="1201" y="62230"/>
                  </a:lnTo>
                  <a:lnTo>
                    <a:pt x="7557" y="62230"/>
                  </a:lnTo>
                  <a:lnTo>
                    <a:pt x="7564" y="55880"/>
                  </a:lnTo>
                  <a:close/>
                </a:path>
                <a:path w="1384300" h="1156970">
                  <a:moveTo>
                    <a:pt x="1384182" y="55880"/>
                  </a:moveTo>
                  <a:lnTo>
                    <a:pt x="1377845" y="55880"/>
                  </a:lnTo>
                  <a:lnTo>
                    <a:pt x="1377831" y="62230"/>
                  </a:lnTo>
                  <a:lnTo>
                    <a:pt x="1384168" y="62230"/>
                  </a:lnTo>
                  <a:lnTo>
                    <a:pt x="1384182" y="55880"/>
                  </a:lnTo>
                  <a:close/>
                </a:path>
                <a:path w="1384300" h="1156970">
                  <a:moveTo>
                    <a:pt x="7557" y="62230"/>
                  </a:moveTo>
                  <a:lnTo>
                    <a:pt x="1201" y="62230"/>
                  </a:lnTo>
                  <a:lnTo>
                    <a:pt x="1197" y="66040"/>
                  </a:lnTo>
                  <a:lnTo>
                    <a:pt x="7553" y="66040"/>
                  </a:lnTo>
                  <a:lnTo>
                    <a:pt x="7557" y="62230"/>
                  </a:lnTo>
                  <a:close/>
                </a:path>
                <a:path w="1384300" h="1156970">
                  <a:moveTo>
                    <a:pt x="1384168" y="62230"/>
                  </a:moveTo>
                  <a:lnTo>
                    <a:pt x="1377831" y="62230"/>
                  </a:lnTo>
                  <a:lnTo>
                    <a:pt x="1377822" y="66040"/>
                  </a:lnTo>
                  <a:lnTo>
                    <a:pt x="1384160" y="66040"/>
                  </a:lnTo>
                  <a:lnTo>
                    <a:pt x="1384168" y="62230"/>
                  </a:lnTo>
                  <a:close/>
                </a:path>
                <a:path w="1384300" h="1156970">
                  <a:moveTo>
                    <a:pt x="7553" y="66040"/>
                  </a:moveTo>
                  <a:lnTo>
                    <a:pt x="1197" y="66040"/>
                  </a:lnTo>
                  <a:lnTo>
                    <a:pt x="1180" y="81280"/>
                  </a:lnTo>
                  <a:lnTo>
                    <a:pt x="7536" y="81280"/>
                  </a:lnTo>
                  <a:lnTo>
                    <a:pt x="7553" y="66040"/>
                  </a:lnTo>
                  <a:close/>
                </a:path>
                <a:path w="1384300" h="1156970">
                  <a:moveTo>
                    <a:pt x="1384160" y="66040"/>
                  </a:moveTo>
                  <a:lnTo>
                    <a:pt x="1377822" y="66040"/>
                  </a:lnTo>
                  <a:lnTo>
                    <a:pt x="1377788" y="81280"/>
                  </a:lnTo>
                  <a:lnTo>
                    <a:pt x="1384126" y="81280"/>
                  </a:lnTo>
                  <a:lnTo>
                    <a:pt x="1384160" y="66040"/>
                  </a:lnTo>
                  <a:close/>
                </a:path>
                <a:path w="1384300" h="1156970">
                  <a:moveTo>
                    <a:pt x="7536" y="81280"/>
                  </a:moveTo>
                  <a:lnTo>
                    <a:pt x="1180" y="81280"/>
                  </a:lnTo>
                  <a:lnTo>
                    <a:pt x="1166" y="93980"/>
                  </a:lnTo>
                  <a:lnTo>
                    <a:pt x="7522" y="93980"/>
                  </a:lnTo>
                  <a:lnTo>
                    <a:pt x="7536" y="81280"/>
                  </a:lnTo>
                  <a:close/>
                </a:path>
                <a:path w="1384300" h="1156970">
                  <a:moveTo>
                    <a:pt x="1384126" y="81280"/>
                  </a:moveTo>
                  <a:lnTo>
                    <a:pt x="1377788" y="81280"/>
                  </a:lnTo>
                  <a:lnTo>
                    <a:pt x="1377760" y="93980"/>
                  </a:lnTo>
                  <a:lnTo>
                    <a:pt x="1384098" y="93980"/>
                  </a:lnTo>
                  <a:lnTo>
                    <a:pt x="1384126" y="81280"/>
                  </a:lnTo>
                  <a:close/>
                </a:path>
                <a:path w="1384300" h="1156970">
                  <a:moveTo>
                    <a:pt x="7522" y="93980"/>
                  </a:moveTo>
                  <a:lnTo>
                    <a:pt x="1166" y="93980"/>
                  </a:lnTo>
                  <a:lnTo>
                    <a:pt x="1141" y="116840"/>
                  </a:lnTo>
                  <a:lnTo>
                    <a:pt x="7497" y="116840"/>
                  </a:lnTo>
                  <a:lnTo>
                    <a:pt x="7522" y="93980"/>
                  </a:lnTo>
                  <a:close/>
                </a:path>
                <a:path w="1384300" h="1156970">
                  <a:moveTo>
                    <a:pt x="1384098" y="93980"/>
                  </a:moveTo>
                  <a:lnTo>
                    <a:pt x="1377760" y="93980"/>
                  </a:lnTo>
                  <a:lnTo>
                    <a:pt x="1377709" y="116840"/>
                  </a:lnTo>
                  <a:lnTo>
                    <a:pt x="1384048" y="116840"/>
                  </a:lnTo>
                  <a:lnTo>
                    <a:pt x="1384098" y="93980"/>
                  </a:lnTo>
                  <a:close/>
                </a:path>
                <a:path w="1384300" h="1156970">
                  <a:moveTo>
                    <a:pt x="7497" y="116840"/>
                  </a:moveTo>
                  <a:lnTo>
                    <a:pt x="1141" y="116840"/>
                  </a:lnTo>
                  <a:lnTo>
                    <a:pt x="1124" y="132080"/>
                  </a:lnTo>
                  <a:lnTo>
                    <a:pt x="7480" y="132080"/>
                  </a:lnTo>
                  <a:lnTo>
                    <a:pt x="7497" y="116840"/>
                  </a:lnTo>
                  <a:close/>
                </a:path>
                <a:path w="1384300" h="1156970">
                  <a:moveTo>
                    <a:pt x="1384048" y="116840"/>
                  </a:moveTo>
                  <a:lnTo>
                    <a:pt x="1377709" y="116840"/>
                  </a:lnTo>
                  <a:lnTo>
                    <a:pt x="1377675" y="132080"/>
                  </a:lnTo>
                  <a:lnTo>
                    <a:pt x="1384014" y="132080"/>
                  </a:lnTo>
                  <a:lnTo>
                    <a:pt x="1384048" y="116840"/>
                  </a:lnTo>
                  <a:close/>
                </a:path>
                <a:path w="1384300" h="1156970">
                  <a:moveTo>
                    <a:pt x="7480" y="132080"/>
                  </a:moveTo>
                  <a:lnTo>
                    <a:pt x="1124" y="132080"/>
                  </a:lnTo>
                  <a:lnTo>
                    <a:pt x="1120" y="135890"/>
                  </a:lnTo>
                  <a:lnTo>
                    <a:pt x="7475" y="135890"/>
                  </a:lnTo>
                  <a:lnTo>
                    <a:pt x="7480" y="132080"/>
                  </a:lnTo>
                  <a:close/>
                </a:path>
                <a:path w="1384300" h="1156970">
                  <a:moveTo>
                    <a:pt x="1384014" y="132080"/>
                  </a:moveTo>
                  <a:lnTo>
                    <a:pt x="1377675" y="132080"/>
                  </a:lnTo>
                  <a:lnTo>
                    <a:pt x="1377667" y="135890"/>
                  </a:lnTo>
                  <a:lnTo>
                    <a:pt x="1384006" y="135890"/>
                  </a:lnTo>
                  <a:lnTo>
                    <a:pt x="1384014" y="132080"/>
                  </a:lnTo>
                  <a:close/>
                </a:path>
                <a:path w="1384300" h="1156970">
                  <a:moveTo>
                    <a:pt x="7475" y="135890"/>
                  </a:moveTo>
                  <a:lnTo>
                    <a:pt x="1120" y="135890"/>
                  </a:lnTo>
                  <a:lnTo>
                    <a:pt x="1103" y="151130"/>
                  </a:lnTo>
                  <a:lnTo>
                    <a:pt x="7458" y="151130"/>
                  </a:lnTo>
                  <a:lnTo>
                    <a:pt x="7475" y="135890"/>
                  </a:lnTo>
                  <a:close/>
                </a:path>
                <a:path w="1384300" h="1156970">
                  <a:moveTo>
                    <a:pt x="1384006" y="135890"/>
                  </a:moveTo>
                  <a:lnTo>
                    <a:pt x="1377667" y="135890"/>
                  </a:lnTo>
                  <a:lnTo>
                    <a:pt x="1377633" y="151130"/>
                  </a:lnTo>
                  <a:lnTo>
                    <a:pt x="1383973" y="151130"/>
                  </a:lnTo>
                  <a:lnTo>
                    <a:pt x="1384006" y="135890"/>
                  </a:lnTo>
                  <a:close/>
                </a:path>
                <a:path w="1384300" h="1156970">
                  <a:moveTo>
                    <a:pt x="7458" y="151130"/>
                  </a:moveTo>
                  <a:lnTo>
                    <a:pt x="1103" y="151130"/>
                  </a:lnTo>
                  <a:lnTo>
                    <a:pt x="1099" y="154940"/>
                  </a:lnTo>
                  <a:lnTo>
                    <a:pt x="7454" y="154940"/>
                  </a:lnTo>
                  <a:lnTo>
                    <a:pt x="7458" y="151130"/>
                  </a:lnTo>
                  <a:close/>
                </a:path>
                <a:path w="1384300" h="1156970">
                  <a:moveTo>
                    <a:pt x="1383973" y="151130"/>
                  </a:moveTo>
                  <a:lnTo>
                    <a:pt x="1377633" y="151130"/>
                  </a:lnTo>
                  <a:lnTo>
                    <a:pt x="1377625" y="154940"/>
                  </a:lnTo>
                  <a:lnTo>
                    <a:pt x="1383964" y="154940"/>
                  </a:lnTo>
                  <a:lnTo>
                    <a:pt x="1383973" y="151130"/>
                  </a:lnTo>
                  <a:close/>
                </a:path>
                <a:path w="1384300" h="1156970">
                  <a:moveTo>
                    <a:pt x="7454" y="154940"/>
                  </a:moveTo>
                  <a:lnTo>
                    <a:pt x="1099" y="154940"/>
                  </a:lnTo>
                  <a:lnTo>
                    <a:pt x="1043" y="205740"/>
                  </a:lnTo>
                  <a:lnTo>
                    <a:pt x="7398" y="205740"/>
                  </a:lnTo>
                  <a:lnTo>
                    <a:pt x="7454" y="154940"/>
                  </a:lnTo>
                  <a:close/>
                </a:path>
                <a:path w="1384300" h="1156970">
                  <a:moveTo>
                    <a:pt x="1383964" y="154940"/>
                  </a:moveTo>
                  <a:lnTo>
                    <a:pt x="1377625" y="154940"/>
                  </a:lnTo>
                  <a:lnTo>
                    <a:pt x="1377512" y="205740"/>
                  </a:lnTo>
                  <a:lnTo>
                    <a:pt x="1383852" y="205740"/>
                  </a:lnTo>
                  <a:lnTo>
                    <a:pt x="1383964" y="154940"/>
                  </a:lnTo>
                  <a:close/>
                </a:path>
                <a:path w="1384300" h="1156970">
                  <a:moveTo>
                    <a:pt x="7398" y="205740"/>
                  </a:moveTo>
                  <a:lnTo>
                    <a:pt x="1043" y="205740"/>
                  </a:lnTo>
                  <a:lnTo>
                    <a:pt x="1008" y="237490"/>
                  </a:lnTo>
                  <a:lnTo>
                    <a:pt x="7362" y="237490"/>
                  </a:lnTo>
                  <a:lnTo>
                    <a:pt x="7398" y="205740"/>
                  </a:lnTo>
                  <a:close/>
                </a:path>
                <a:path w="1384300" h="1156970">
                  <a:moveTo>
                    <a:pt x="1383852" y="205740"/>
                  </a:moveTo>
                  <a:lnTo>
                    <a:pt x="1377512" y="205740"/>
                  </a:lnTo>
                  <a:lnTo>
                    <a:pt x="1377441" y="237490"/>
                  </a:lnTo>
                  <a:lnTo>
                    <a:pt x="1383783" y="237490"/>
                  </a:lnTo>
                  <a:lnTo>
                    <a:pt x="1383852" y="205740"/>
                  </a:lnTo>
                  <a:close/>
                </a:path>
                <a:path w="1384300" h="1156970">
                  <a:moveTo>
                    <a:pt x="7271" y="320167"/>
                  </a:moveTo>
                  <a:lnTo>
                    <a:pt x="917" y="320167"/>
                  </a:lnTo>
                  <a:lnTo>
                    <a:pt x="908" y="328930"/>
                  </a:lnTo>
                  <a:lnTo>
                    <a:pt x="7261" y="328930"/>
                  </a:lnTo>
                  <a:lnTo>
                    <a:pt x="7271" y="320167"/>
                  </a:lnTo>
                  <a:close/>
                </a:path>
                <a:path w="1384300" h="1156970">
                  <a:moveTo>
                    <a:pt x="1383601" y="320167"/>
                  </a:moveTo>
                  <a:lnTo>
                    <a:pt x="1377257" y="320167"/>
                  </a:lnTo>
                  <a:lnTo>
                    <a:pt x="1377238" y="328930"/>
                  </a:lnTo>
                  <a:lnTo>
                    <a:pt x="1383581" y="328930"/>
                  </a:lnTo>
                  <a:lnTo>
                    <a:pt x="1383601" y="320167"/>
                  </a:lnTo>
                  <a:close/>
                </a:path>
                <a:path w="1384300" h="1156970">
                  <a:moveTo>
                    <a:pt x="7283" y="308737"/>
                  </a:moveTo>
                  <a:lnTo>
                    <a:pt x="930" y="308737"/>
                  </a:lnTo>
                  <a:lnTo>
                    <a:pt x="917" y="320167"/>
                  </a:lnTo>
                  <a:lnTo>
                    <a:pt x="7271" y="320040"/>
                  </a:lnTo>
                  <a:lnTo>
                    <a:pt x="7283" y="308737"/>
                  </a:lnTo>
                  <a:close/>
                </a:path>
                <a:path w="1384300" h="1156970">
                  <a:moveTo>
                    <a:pt x="1383626" y="308737"/>
                  </a:moveTo>
                  <a:lnTo>
                    <a:pt x="1377283" y="308737"/>
                  </a:lnTo>
                  <a:lnTo>
                    <a:pt x="1377257" y="320040"/>
                  </a:lnTo>
                  <a:lnTo>
                    <a:pt x="1383601" y="320040"/>
                  </a:lnTo>
                  <a:lnTo>
                    <a:pt x="1383626" y="308737"/>
                  </a:lnTo>
                  <a:close/>
                </a:path>
                <a:path w="1384300" h="1156970">
                  <a:moveTo>
                    <a:pt x="7283" y="308610"/>
                  </a:moveTo>
                  <a:lnTo>
                    <a:pt x="1377283" y="308736"/>
                  </a:lnTo>
                  <a:lnTo>
                    <a:pt x="7283" y="308610"/>
                  </a:lnTo>
                  <a:close/>
                </a:path>
                <a:path w="1384300" h="1156970">
                  <a:moveTo>
                    <a:pt x="1383660" y="293497"/>
                  </a:moveTo>
                  <a:lnTo>
                    <a:pt x="1377317" y="293497"/>
                  </a:lnTo>
                  <a:lnTo>
                    <a:pt x="1377283" y="308736"/>
                  </a:lnTo>
                  <a:lnTo>
                    <a:pt x="1383626" y="308737"/>
                  </a:lnTo>
                  <a:lnTo>
                    <a:pt x="1383660" y="293497"/>
                  </a:lnTo>
                  <a:close/>
                </a:path>
                <a:path w="1384300" h="1156970">
                  <a:moveTo>
                    <a:pt x="7300" y="293497"/>
                  </a:moveTo>
                  <a:lnTo>
                    <a:pt x="947" y="293497"/>
                  </a:lnTo>
                  <a:lnTo>
                    <a:pt x="930" y="308610"/>
                  </a:lnTo>
                  <a:lnTo>
                    <a:pt x="7283" y="308610"/>
                  </a:lnTo>
                  <a:lnTo>
                    <a:pt x="7288" y="304927"/>
                  </a:lnTo>
                  <a:lnTo>
                    <a:pt x="1377291" y="304927"/>
                  </a:lnTo>
                  <a:lnTo>
                    <a:pt x="7288" y="304800"/>
                  </a:lnTo>
                  <a:lnTo>
                    <a:pt x="7300" y="293497"/>
                  </a:lnTo>
                  <a:close/>
                </a:path>
                <a:path w="1384300" h="1156970">
                  <a:moveTo>
                    <a:pt x="7300" y="293370"/>
                  </a:moveTo>
                  <a:lnTo>
                    <a:pt x="1377317" y="293496"/>
                  </a:lnTo>
                  <a:lnTo>
                    <a:pt x="7300" y="293370"/>
                  </a:lnTo>
                  <a:close/>
                </a:path>
                <a:path w="1384300" h="1156970">
                  <a:moveTo>
                    <a:pt x="1383674" y="287147"/>
                  </a:moveTo>
                  <a:lnTo>
                    <a:pt x="1377331" y="287147"/>
                  </a:lnTo>
                  <a:lnTo>
                    <a:pt x="1377317" y="293496"/>
                  </a:lnTo>
                  <a:lnTo>
                    <a:pt x="1383660" y="293497"/>
                  </a:lnTo>
                  <a:lnTo>
                    <a:pt x="1383674" y="287147"/>
                  </a:lnTo>
                  <a:close/>
                </a:path>
                <a:path w="1384300" h="1156970">
                  <a:moveTo>
                    <a:pt x="7307" y="287147"/>
                  </a:moveTo>
                  <a:lnTo>
                    <a:pt x="954" y="287147"/>
                  </a:lnTo>
                  <a:lnTo>
                    <a:pt x="947" y="293370"/>
                  </a:lnTo>
                  <a:lnTo>
                    <a:pt x="7300" y="293370"/>
                  </a:lnTo>
                  <a:lnTo>
                    <a:pt x="7307" y="287147"/>
                  </a:lnTo>
                  <a:close/>
                </a:path>
                <a:path w="1384300" h="1156970">
                  <a:moveTo>
                    <a:pt x="7307" y="287020"/>
                  </a:moveTo>
                  <a:lnTo>
                    <a:pt x="1377331" y="287146"/>
                  </a:lnTo>
                  <a:lnTo>
                    <a:pt x="7307" y="287020"/>
                  </a:lnTo>
                  <a:close/>
                </a:path>
                <a:path w="1384300" h="1156970">
                  <a:moveTo>
                    <a:pt x="1383688" y="280797"/>
                  </a:moveTo>
                  <a:lnTo>
                    <a:pt x="1377345" y="280797"/>
                  </a:lnTo>
                  <a:lnTo>
                    <a:pt x="1377331" y="287146"/>
                  </a:lnTo>
                  <a:lnTo>
                    <a:pt x="1383674" y="287147"/>
                  </a:lnTo>
                  <a:lnTo>
                    <a:pt x="1383688" y="280797"/>
                  </a:lnTo>
                  <a:close/>
                </a:path>
                <a:path w="1384300" h="1156970">
                  <a:moveTo>
                    <a:pt x="7314" y="280797"/>
                  </a:moveTo>
                  <a:lnTo>
                    <a:pt x="961" y="280797"/>
                  </a:lnTo>
                  <a:lnTo>
                    <a:pt x="954" y="287020"/>
                  </a:lnTo>
                  <a:lnTo>
                    <a:pt x="7307" y="287020"/>
                  </a:lnTo>
                  <a:lnTo>
                    <a:pt x="7314" y="280797"/>
                  </a:lnTo>
                  <a:close/>
                </a:path>
                <a:path w="1384300" h="1156970">
                  <a:moveTo>
                    <a:pt x="7312" y="283210"/>
                  </a:moveTo>
                  <a:lnTo>
                    <a:pt x="1377339" y="283337"/>
                  </a:lnTo>
                  <a:lnTo>
                    <a:pt x="7312" y="283210"/>
                  </a:lnTo>
                  <a:close/>
                </a:path>
                <a:path w="1384300" h="1156970">
                  <a:moveTo>
                    <a:pt x="7314" y="280670"/>
                  </a:moveTo>
                  <a:lnTo>
                    <a:pt x="1377345" y="280796"/>
                  </a:lnTo>
                  <a:lnTo>
                    <a:pt x="7314" y="280670"/>
                  </a:lnTo>
                  <a:close/>
                </a:path>
                <a:path w="1384300" h="1156970">
                  <a:moveTo>
                    <a:pt x="1383702" y="274447"/>
                  </a:moveTo>
                  <a:lnTo>
                    <a:pt x="1377359" y="274447"/>
                  </a:lnTo>
                  <a:lnTo>
                    <a:pt x="1377345" y="280796"/>
                  </a:lnTo>
                  <a:lnTo>
                    <a:pt x="1383688" y="280797"/>
                  </a:lnTo>
                  <a:lnTo>
                    <a:pt x="1383702" y="274447"/>
                  </a:lnTo>
                  <a:close/>
                </a:path>
                <a:path w="1384300" h="1156970">
                  <a:moveTo>
                    <a:pt x="7321" y="274447"/>
                  </a:moveTo>
                  <a:lnTo>
                    <a:pt x="968" y="274447"/>
                  </a:lnTo>
                  <a:lnTo>
                    <a:pt x="961" y="280670"/>
                  </a:lnTo>
                  <a:lnTo>
                    <a:pt x="7314" y="280670"/>
                  </a:lnTo>
                  <a:lnTo>
                    <a:pt x="7321" y="274447"/>
                  </a:lnTo>
                  <a:close/>
                </a:path>
                <a:path w="1384300" h="1156970">
                  <a:moveTo>
                    <a:pt x="7322" y="274320"/>
                  </a:moveTo>
                  <a:lnTo>
                    <a:pt x="1377359" y="274446"/>
                  </a:lnTo>
                  <a:lnTo>
                    <a:pt x="7322" y="274320"/>
                  </a:lnTo>
                  <a:close/>
                </a:path>
                <a:path w="1384300" h="1156970">
                  <a:moveTo>
                    <a:pt x="1383721" y="265430"/>
                  </a:moveTo>
                  <a:lnTo>
                    <a:pt x="1377379" y="265430"/>
                  </a:lnTo>
                  <a:lnTo>
                    <a:pt x="1377359" y="274446"/>
                  </a:lnTo>
                  <a:lnTo>
                    <a:pt x="1383702" y="274447"/>
                  </a:lnTo>
                  <a:lnTo>
                    <a:pt x="1383721" y="265430"/>
                  </a:lnTo>
                  <a:close/>
                </a:path>
                <a:path w="1384300" h="1156970">
                  <a:moveTo>
                    <a:pt x="7331" y="265556"/>
                  </a:moveTo>
                  <a:lnTo>
                    <a:pt x="977" y="265557"/>
                  </a:lnTo>
                  <a:lnTo>
                    <a:pt x="968" y="274320"/>
                  </a:lnTo>
                  <a:lnTo>
                    <a:pt x="7322" y="274320"/>
                  </a:lnTo>
                  <a:lnTo>
                    <a:pt x="7331" y="265556"/>
                  </a:lnTo>
                  <a:close/>
                </a:path>
                <a:path w="1384300" h="1156970">
                  <a:moveTo>
                    <a:pt x="1377379" y="265430"/>
                  </a:moveTo>
                  <a:lnTo>
                    <a:pt x="7331" y="265430"/>
                  </a:lnTo>
                  <a:lnTo>
                    <a:pt x="1377379" y="265430"/>
                  </a:lnTo>
                  <a:close/>
                </a:path>
                <a:path w="1384300" h="1156970">
                  <a:moveTo>
                    <a:pt x="7334" y="263016"/>
                  </a:moveTo>
                  <a:lnTo>
                    <a:pt x="980" y="263017"/>
                  </a:lnTo>
                  <a:lnTo>
                    <a:pt x="977" y="265430"/>
                  </a:lnTo>
                  <a:lnTo>
                    <a:pt x="7331" y="265430"/>
                  </a:lnTo>
                  <a:lnTo>
                    <a:pt x="7334" y="263016"/>
                  </a:lnTo>
                  <a:close/>
                </a:path>
                <a:path w="1384300" h="1156970">
                  <a:moveTo>
                    <a:pt x="1383727" y="262890"/>
                  </a:moveTo>
                  <a:lnTo>
                    <a:pt x="1377384" y="262890"/>
                  </a:lnTo>
                  <a:lnTo>
                    <a:pt x="1377379" y="265430"/>
                  </a:lnTo>
                  <a:lnTo>
                    <a:pt x="1383721" y="265430"/>
                  </a:lnTo>
                  <a:lnTo>
                    <a:pt x="1383727" y="262890"/>
                  </a:lnTo>
                  <a:close/>
                </a:path>
                <a:path w="1384300" h="1156970">
                  <a:moveTo>
                    <a:pt x="7348" y="250316"/>
                  </a:moveTo>
                  <a:lnTo>
                    <a:pt x="994" y="250317"/>
                  </a:lnTo>
                  <a:lnTo>
                    <a:pt x="980" y="263017"/>
                  </a:lnTo>
                  <a:lnTo>
                    <a:pt x="7334" y="263016"/>
                  </a:lnTo>
                  <a:lnTo>
                    <a:pt x="7348" y="250316"/>
                  </a:lnTo>
                  <a:close/>
                </a:path>
                <a:path w="1384300" h="1156970">
                  <a:moveTo>
                    <a:pt x="1383755" y="250190"/>
                  </a:moveTo>
                  <a:lnTo>
                    <a:pt x="1377413" y="250190"/>
                  </a:lnTo>
                  <a:lnTo>
                    <a:pt x="1377384" y="262890"/>
                  </a:lnTo>
                  <a:lnTo>
                    <a:pt x="1383727" y="262890"/>
                  </a:lnTo>
                  <a:lnTo>
                    <a:pt x="1383755" y="250190"/>
                  </a:lnTo>
                  <a:close/>
                </a:path>
                <a:path w="1384300" h="1156970">
                  <a:moveTo>
                    <a:pt x="1377413" y="250190"/>
                  </a:moveTo>
                  <a:lnTo>
                    <a:pt x="7348" y="250190"/>
                  </a:lnTo>
                  <a:lnTo>
                    <a:pt x="1377413" y="250190"/>
                  </a:lnTo>
                  <a:close/>
                </a:path>
                <a:path w="1384300" h="1156970">
                  <a:moveTo>
                    <a:pt x="7355" y="243966"/>
                  </a:moveTo>
                  <a:lnTo>
                    <a:pt x="1001" y="243967"/>
                  </a:lnTo>
                  <a:lnTo>
                    <a:pt x="994" y="250190"/>
                  </a:lnTo>
                  <a:lnTo>
                    <a:pt x="7348" y="250190"/>
                  </a:lnTo>
                  <a:lnTo>
                    <a:pt x="7355" y="243966"/>
                  </a:lnTo>
                  <a:close/>
                </a:path>
                <a:path w="1384300" h="1156970">
                  <a:moveTo>
                    <a:pt x="1383769" y="243840"/>
                  </a:moveTo>
                  <a:lnTo>
                    <a:pt x="1377427" y="243840"/>
                  </a:lnTo>
                  <a:lnTo>
                    <a:pt x="1377413" y="250190"/>
                  </a:lnTo>
                  <a:lnTo>
                    <a:pt x="1383755" y="250190"/>
                  </a:lnTo>
                  <a:lnTo>
                    <a:pt x="1383769" y="243840"/>
                  </a:lnTo>
                  <a:close/>
                </a:path>
                <a:path w="1384300" h="1156970">
                  <a:moveTo>
                    <a:pt x="1377427" y="243840"/>
                  </a:moveTo>
                  <a:lnTo>
                    <a:pt x="7355" y="243840"/>
                  </a:lnTo>
                  <a:lnTo>
                    <a:pt x="1377427" y="243840"/>
                  </a:lnTo>
                  <a:close/>
                </a:path>
                <a:path w="1384300" h="1156970">
                  <a:moveTo>
                    <a:pt x="7358" y="241427"/>
                  </a:moveTo>
                  <a:lnTo>
                    <a:pt x="1004" y="241427"/>
                  </a:lnTo>
                  <a:lnTo>
                    <a:pt x="1001" y="243840"/>
                  </a:lnTo>
                  <a:lnTo>
                    <a:pt x="7355" y="243840"/>
                  </a:lnTo>
                  <a:lnTo>
                    <a:pt x="7358" y="241427"/>
                  </a:lnTo>
                  <a:close/>
                </a:path>
                <a:path w="1384300" h="1156970">
                  <a:moveTo>
                    <a:pt x="1383774" y="241427"/>
                  </a:moveTo>
                  <a:lnTo>
                    <a:pt x="1377432" y="241427"/>
                  </a:lnTo>
                  <a:lnTo>
                    <a:pt x="1377427" y="243840"/>
                  </a:lnTo>
                  <a:lnTo>
                    <a:pt x="1383769" y="243840"/>
                  </a:lnTo>
                  <a:lnTo>
                    <a:pt x="1383774" y="241427"/>
                  </a:lnTo>
                  <a:close/>
                </a:path>
                <a:path w="1384300" h="1156970">
                  <a:moveTo>
                    <a:pt x="1004" y="241300"/>
                  </a:moveTo>
                  <a:lnTo>
                    <a:pt x="1004" y="241427"/>
                  </a:lnTo>
                  <a:lnTo>
                    <a:pt x="1004" y="241300"/>
                  </a:lnTo>
                  <a:close/>
                </a:path>
                <a:path w="1384300" h="1156970">
                  <a:moveTo>
                    <a:pt x="1383783" y="237617"/>
                  </a:moveTo>
                  <a:lnTo>
                    <a:pt x="1377441" y="237617"/>
                  </a:lnTo>
                  <a:lnTo>
                    <a:pt x="1377432" y="241426"/>
                  </a:lnTo>
                  <a:lnTo>
                    <a:pt x="1383774" y="241427"/>
                  </a:lnTo>
                  <a:lnTo>
                    <a:pt x="1383783" y="237617"/>
                  </a:lnTo>
                  <a:close/>
                </a:path>
                <a:path w="1384300" h="1156970">
                  <a:moveTo>
                    <a:pt x="7358" y="241300"/>
                  </a:moveTo>
                  <a:lnTo>
                    <a:pt x="693064" y="241363"/>
                  </a:lnTo>
                  <a:lnTo>
                    <a:pt x="7358" y="241300"/>
                  </a:lnTo>
                  <a:close/>
                </a:path>
                <a:path w="1384300" h="1156970">
                  <a:moveTo>
                    <a:pt x="7362" y="237617"/>
                  </a:moveTo>
                  <a:lnTo>
                    <a:pt x="1008" y="237617"/>
                  </a:lnTo>
                  <a:lnTo>
                    <a:pt x="1004" y="241300"/>
                  </a:lnTo>
                  <a:lnTo>
                    <a:pt x="7358" y="241300"/>
                  </a:lnTo>
                  <a:lnTo>
                    <a:pt x="7362" y="237617"/>
                  </a:lnTo>
                  <a:close/>
                </a:path>
                <a:path w="1384300" h="1156970">
                  <a:moveTo>
                    <a:pt x="7261" y="328930"/>
                  </a:moveTo>
                  <a:lnTo>
                    <a:pt x="908" y="328930"/>
                  </a:lnTo>
                  <a:lnTo>
                    <a:pt x="845" y="386080"/>
                  </a:lnTo>
                  <a:lnTo>
                    <a:pt x="7197" y="386080"/>
                  </a:lnTo>
                  <a:lnTo>
                    <a:pt x="7261" y="328930"/>
                  </a:lnTo>
                  <a:close/>
                </a:path>
                <a:path w="1384300" h="1156970">
                  <a:moveTo>
                    <a:pt x="1383581" y="328930"/>
                  </a:moveTo>
                  <a:lnTo>
                    <a:pt x="1377238" y="328930"/>
                  </a:lnTo>
                  <a:lnTo>
                    <a:pt x="1377110" y="386080"/>
                  </a:lnTo>
                  <a:lnTo>
                    <a:pt x="1383456" y="386080"/>
                  </a:lnTo>
                  <a:lnTo>
                    <a:pt x="1383581" y="328930"/>
                  </a:lnTo>
                  <a:close/>
                </a:path>
                <a:path w="1384300" h="1156970">
                  <a:moveTo>
                    <a:pt x="7197" y="386080"/>
                  </a:moveTo>
                  <a:lnTo>
                    <a:pt x="845" y="386080"/>
                  </a:lnTo>
                  <a:lnTo>
                    <a:pt x="820" y="408940"/>
                  </a:lnTo>
                  <a:lnTo>
                    <a:pt x="7172" y="408940"/>
                  </a:lnTo>
                  <a:lnTo>
                    <a:pt x="7197" y="386080"/>
                  </a:lnTo>
                  <a:close/>
                </a:path>
                <a:path w="1384300" h="1156970">
                  <a:moveTo>
                    <a:pt x="1383456" y="386080"/>
                  </a:moveTo>
                  <a:lnTo>
                    <a:pt x="1377110" y="386080"/>
                  </a:lnTo>
                  <a:lnTo>
                    <a:pt x="1377060" y="408940"/>
                  </a:lnTo>
                  <a:lnTo>
                    <a:pt x="1383405" y="408940"/>
                  </a:lnTo>
                  <a:lnTo>
                    <a:pt x="1383456" y="386080"/>
                  </a:lnTo>
                  <a:close/>
                </a:path>
                <a:path w="1384300" h="1156970">
                  <a:moveTo>
                    <a:pt x="7172" y="408940"/>
                  </a:moveTo>
                  <a:lnTo>
                    <a:pt x="820" y="408940"/>
                  </a:lnTo>
                  <a:lnTo>
                    <a:pt x="722" y="497840"/>
                  </a:lnTo>
                  <a:lnTo>
                    <a:pt x="7073" y="497840"/>
                  </a:lnTo>
                  <a:lnTo>
                    <a:pt x="7172" y="408940"/>
                  </a:lnTo>
                  <a:close/>
                </a:path>
                <a:path w="1384300" h="1156970">
                  <a:moveTo>
                    <a:pt x="1383405" y="408940"/>
                  </a:moveTo>
                  <a:lnTo>
                    <a:pt x="1377060" y="408940"/>
                  </a:lnTo>
                  <a:lnTo>
                    <a:pt x="1376862" y="497840"/>
                  </a:lnTo>
                  <a:lnTo>
                    <a:pt x="1383210" y="497840"/>
                  </a:lnTo>
                  <a:lnTo>
                    <a:pt x="1383405" y="408940"/>
                  </a:lnTo>
                  <a:close/>
                </a:path>
                <a:path w="1384300" h="1156970">
                  <a:moveTo>
                    <a:pt x="7073" y="497840"/>
                  </a:moveTo>
                  <a:lnTo>
                    <a:pt x="722" y="497840"/>
                  </a:lnTo>
                  <a:lnTo>
                    <a:pt x="519" y="681990"/>
                  </a:lnTo>
                  <a:lnTo>
                    <a:pt x="6868" y="681990"/>
                  </a:lnTo>
                  <a:lnTo>
                    <a:pt x="7073" y="497840"/>
                  </a:lnTo>
                  <a:close/>
                </a:path>
                <a:path w="1384300" h="1156970">
                  <a:moveTo>
                    <a:pt x="1383210" y="497840"/>
                  </a:moveTo>
                  <a:lnTo>
                    <a:pt x="1376862" y="497840"/>
                  </a:lnTo>
                  <a:lnTo>
                    <a:pt x="1376452" y="681990"/>
                  </a:lnTo>
                  <a:lnTo>
                    <a:pt x="1382805" y="681990"/>
                  </a:lnTo>
                  <a:lnTo>
                    <a:pt x="1383210" y="497840"/>
                  </a:lnTo>
                  <a:close/>
                </a:path>
                <a:path w="1384300" h="1156970">
                  <a:moveTo>
                    <a:pt x="6868" y="681990"/>
                  </a:moveTo>
                  <a:lnTo>
                    <a:pt x="519" y="681990"/>
                  </a:lnTo>
                  <a:lnTo>
                    <a:pt x="502" y="697230"/>
                  </a:lnTo>
                  <a:lnTo>
                    <a:pt x="6851" y="697230"/>
                  </a:lnTo>
                  <a:lnTo>
                    <a:pt x="6868" y="681990"/>
                  </a:lnTo>
                  <a:close/>
                </a:path>
                <a:path w="1384300" h="1156970">
                  <a:moveTo>
                    <a:pt x="1382805" y="681990"/>
                  </a:moveTo>
                  <a:lnTo>
                    <a:pt x="1376452" y="681990"/>
                  </a:lnTo>
                  <a:lnTo>
                    <a:pt x="1376418" y="697230"/>
                  </a:lnTo>
                  <a:lnTo>
                    <a:pt x="1382771" y="697230"/>
                  </a:lnTo>
                  <a:lnTo>
                    <a:pt x="1382805" y="681990"/>
                  </a:lnTo>
                  <a:close/>
                </a:path>
                <a:path w="1384300" h="1156970">
                  <a:moveTo>
                    <a:pt x="6851" y="697230"/>
                  </a:moveTo>
                  <a:lnTo>
                    <a:pt x="502" y="697230"/>
                  </a:lnTo>
                  <a:lnTo>
                    <a:pt x="491" y="707390"/>
                  </a:lnTo>
                  <a:lnTo>
                    <a:pt x="6840" y="707390"/>
                  </a:lnTo>
                  <a:lnTo>
                    <a:pt x="6851" y="697230"/>
                  </a:lnTo>
                  <a:close/>
                </a:path>
                <a:path w="1384300" h="1156970">
                  <a:moveTo>
                    <a:pt x="1382771" y="697230"/>
                  </a:moveTo>
                  <a:lnTo>
                    <a:pt x="1376418" y="697230"/>
                  </a:lnTo>
                  <a:lnTo>
                    <a:pt x="1376396" y="707390"/>
                  </a:lnTo>
                  <a:lnTo>
                    <a:pt x="1382749" y="707390"/>
                  </a:lnTo>
                  <a:lnTo>
                    <a:pt x="1382771" y="697230"/>
                  </a:lnTo>
                  <a:close/>
                </a:path>
                <a:path w="1384300" h="1156970">
                  <a:moveTo>
                    <a:pt x="6840" y="707390"/>
                  </a:moveTo>
                  <a:lnTo>
                    <a:pt x="491" y="707390"/>
                  </a:lnTo>
                  <a:lnTo>
                    <a:pt x="407" y="783590"/>
                  </a:lnTo>
                  <a:lnTo>
                    <a:pt x="6755" y="783590"/>
                  </a:lnTo>
                  <a:lnTo>
                    <a:pt x="6840" y="707390"/>
                  </a:lnTo>
                  <a:close/>
                </a:path>
                <a:path w="1384300" h="1156970">
                  <a:moveTo>
                    <a:pt x="1382749" y="707390"/>
                  </a:moveTo>
                  <a:lnTo>
                    <a:pt x="1376396" y="707390"/>
                  </a:lnTo>
                  <a:lnTo>
                    <a:pt x="1376226" y="783590"/>
                  </a:lnTo>
                  <a:lnTo>
                    <a:pt x="1382581" y="783590"/>
                  </a:lnTo>
                  <a:lnTo>
                    <a:pt x="1382749" y="707390"/>
                  </a:lnTo>
                  <a:close/>
                </a:path>
                <a:path w="1384300" h="1156970">
                  <a:moveTo>
                    <a:pt x="6755" y="783590"/>
                  </a:moveTo>
                  <a:lnTo>
                    <a:pt x="407" y="783590"/>
                  </a:lnTo>
                  <a:lnTo>
                    <a:pt x="349" y="836930"/>
                  </a:lnTo>
                  <a:lnTo>
                    <a:pt x="6696" y="836930"/>
                  </a:lnTo>
                  <a:lnTo>
                    <a:pt x="6755" y="783590"/>
                  </a:lnTo>
                  <a:close/>
                </a:path>
                <a:path w="1384300" h="1156970">
                  <a:moveTo>
                    <a:pt x="1382581" y="783590"/>
                  </a:moveTo>
                  <a:lnTo>
                    <a:pt x="1376226" y="783590"/>
                  </a:lnTo>
                  <a:lnTo>
                    <a:pt x="1376107" y="836930"/>
                  </a:lnTo>
                  <a:lnTo>
                    <a:pt x="1382464" y="836930"/>
                  </a:lnTo>
                  <a:lnTo>
                    <a:pt x="1382581" y="783590"/>
                  </a:lnTo>
                  <a:close/>
                </a:path>
                <a:path w="1384300" h="1156970">
                  <a:moveTo>
                    <a:pt x="259" y="918210"/>
                  </a:moveTo>
                  <a:lnTo>
                    <a:pt x="254" y="923290"/>
                  </a:lnTo>
                  <a:lnTo>
                    <a:pt x="6600" y="923290"/>
                  </a:lnTo>
                  <a:lnTo>
                    <a:pt x="6605" y="918210"/>
                  </a:lnTo>
                  <a:lnTo>
                    <a:pt x="259" y="918210"/>
                  </a:lnTo>
                  <a:close/>
                </a:path>
                <a:path w="1384300" h="1156970">
                  <a:moveTo>
                    <a:pt x="1375926" y="918336"/>
                  </a:moveTo>
                  <a:lnTo>
                    <a:pt x="1375915" y="923290"/>
                  </a:lnTo>
                  <a:lnTo>
                    <a:pt x="1382274" y="923290"/>
                  </a:lnTo>
                  <a:lnTo>
                    <a:pt x="1382285" y="918336"/>
                  </a:lnTo>
                  <a:lnTo>
                    <a:pt x="1375926" y="918336"/>
                  </a:lnTo>
                  <a:close/>
                </a:path>
                <a:path w="1384300" h="1156970">
                  <a:moveTo>
                    <a:pt x="1375940" y="911986"/>
                  </a:moveTo>
                  <a:lnTo>
                    <a:pt x="1375927" y="918210"/>
                  </a:lnTo>
                  <a:lnTo>
                    <a:pt x="1382285" y="918210"/>
                  </a:lnTo>
                  <a:lnTo>
                    <a:pt x="1382299" y="911986"/>
                  </a:lnTo>
                  <a:lnTo>
                    <a:pt x="1375940" y="911986"/>
                  </a:lnTo>
                  <a:close/>
                </a:path>
                <a:path w="1384300" h="1156970">
                  <a:moveTo>
                    <a:pt x="1375927" y="918210"/>
                  </a:moveTo>
                  <a:lnTo>
                    <a:pt x="6605" y="918210"/>
                  </a:lnTo>
                  <a:lnTo>
                    <a:pt x="1375926" y="918336"/>
                  </a:lnTo>
                  <a:close/>
                </a:path>
                <a:path w="1384300" h="1156970">
                  <a:moveTo>
                    <a:pt x="266" y="911860"/>
                  </a:moveTo>
                  <a:lnTo>
                    <a:pt x="259" y="918210"/>
                  </a:lnTo>
                  <a:lnTo>
                    <a:pt x="6605" y="918210"/>
                  </a:lnTo>
                  <a:lnTo>
                    <a:pt x="6612" y="911860"/>
                  </a:lnTo>
                  <a:lnTo>
                    <a:pt x="266" y="911860"/>
                  </a:lnTo>
                  <a:close/>
                </a:path>
                <a:path w="1384300" h="1156970">
                  <a:moveTo>
                    <a:pt x="1375983" y="892936"/>
                  </a:moveTo>
                  <a:lnTo>
                    <a:pt x="1375941" y="911860"/>
                  </a:lnTo>
                  <a:lnTo>
                    <a:pt x="1382299" y="911860"/>
                  </a:lnTo>
                  <a:lnTo>
                    <a:pt x="1382340" y="892936"/>
                  </a:lnTo>
                  <a:lnTo>
                    <a:pt x="1375983" y="892936"/>
                  </a:lnTo>
                  <a:close/>
                </a:path>
                <a:path w="1384300" h="1156970">
                  <a:moveTo>
                    <a:pt x="1375941" y="911860"/>
                  </a:moveTo>
                  <a:lnTo>
                    <a:pt x="6612" y="911860"/>
                  </a:lnTo>
                  <a:lnTo>
                    <a:pt x="1375940" y="911986"/>
                  </a:lnTo>
                  <a:close/>
                </a:path>
                <a:path w="1384300" h="1156970">
                  <a:moveTo>
                    <a:pt x="287" y="892810"/>
                  </a:moveTo>
                  <a:lnTo>
                    <a:pt x="266" y="911860"/>
                  </a:lnTo>
                  <a:lnTo>
                    <a:pt x="6612" y="911860"/>
                  </a:lnTo>
                  <a:lnTo>
                    <a:pt x="6633" y="892810"/>
                  </a:lnTo>
                  <a:lnTo>
                    <a:pt x="287" y="892810"/>
                  </a:lnTo>
                  <a:close/>
                </a:path>
                <a:path w="1384300" h="1156970">
                  <a:moveTo>
                    <a:pt x="1375992" y="889126"/>
                  </a:moveTo>
                  <a:lnTo>
                    <a:pt x="1375983" y="892810"/>
                  </a:lnTo>
                  <a:lnTo>
                    <a:pt x="1382341" y="892810"/>
                  </a:lnTo>
                  <a:lnTo>
                    <a:pt x="1382349" y="889126"/>
                  </a:lnTo>
                  <a:lnTo>
                    <a:pt x="1375992" y="889126"/>
                  </a:lnTo>
                  <a:close/>
                </a:path>
                <a:path w="1384300" h="1156970">
                  <a:moveTo>
                    <a:pt x="1375983" y="892810"/>
                  </a:moveTo>
                  <a:lnTo>
                    <a:pt x="6633" y="892810"/>
                  </a:lnTo>
                  <a:lnTo>
                    <a:pt x="1375983" y="892936"/>
                  </a:lnTo>
                  <a:close/>
                </a:path>
                <a:path w="1384300" h="1156970">
                  <a:moveTo>
                    <a:pt x="292" y="889000"/>
                  </a:moveTo>
                  <a:lnTo>
                    <a:pt x="287" y="892810"/>
                  </a:lnTo>
                  <a:lnTo>
                    <a:pt x="6633" y="892810"/>
                  </a:lnTo>
                  <a:lnTo>
                    <a:pt x="6638" y="889000"/>
                  </a:lnTo>
                  <a:lnTo>
                    <a:pt x="292" y="889000"/>
                  </a:lnTo>
                  <a:close/>
                </a:path>
                <a:path w="1384300" h="1156970">
                  <a:moveTo>
                    <a:pt x="1375991" y="889126"/>
                  </a:moveTo>
                  <a:close/>
                </a:path>
                <a:path w="1384300" h="1156970">
                  <a:moveTo>
                    <a:pt x="1376025" y="873886"/>
                  </a:moveTo>
                  <a:lnTo>
                    <a:pt x="1375992" y="889000"/>
                  </a:lnTo>
                  <a:lnTo>
                    <a:pt x="1382349" y="889000"/>
                  </a:lnTo>
                  <a:lnTo>
                    <a:pt x="1382349" y="889127"/>
                  </a:lnTo>
                  <a:lnTo>
                    <a:pt x="1382382" y="873886"/>
                  </a:lnTo>
                  <a:lnTo>
                    <a:pt x="1376025" y="873886"/>
                  </a:lnTo>
                  <a:close/>
                </a:path>
                <a:path w="1384300" h="1156970">
                  <a:moveTo>
                    <a:pt x="6638" y="889000"/>
                  </a:moveTo>
                  <a:lnTo>
                    <a:pt x="690701" y="889063"/>
                  </a:lnTo>
                  <a:lnTo>
                    <a:pt x="6638" y="889000"/>
                  </a:lnTo>
                  <a:close/>
                </a:path>
                <a:path w="1384300" h="1156970">
                  <a:moveTo>
                    <a:pt x="308" y="873760"/>
                  </a:moveTo>
                  <a:lnTo>
                    <a:pt x="292" y="889000"/>
                  </a:lnTo>
                  <a:lnTo>
                    <a:pt x="6638" y="889000"/>
                  </a:lnTo>
                  <a:lnTo>
                    <a:pt x="6655" y="873760"/>
                  </a:lnTo>
                  <a:lnTo>
                    <a:pt x="308" y="873760"/>
                  </a:lnTo>
                  <a:close/>
                </a:path>
                <a:path w="1384300" h="1156970">
                  <a:moveTo>
                    <a:pt x="690812" y="858583"/>
                  </a:moveTo>
                  <a:lnTo>
                    <a:pt x="1376059" y="858647"/>
                  </a:lnTo>
                  <a:lnTo>
                    <a:pt x="1376026" y="873760"/>
                  </a:lnTo>
                  <a:lnTo>
                    <a:pt x="1382383" y="873760"/>
                  </a:lnTo>
                  <a:lnTo>
                    <a:pt x="1382416" y="858647"/>
                  </a:lnTo>
                  <a:lnTo>
                    <a:pt x="690812" y="858583"/>
                  </a:lnTo>
                  <a:close/>
                </a:path>
                <a:path w="1384300" h="1156970">
                  <a:moveTo>
                    <a:pt x="1376026" y="873760"/>
                  </a:moveTo>
                  <a:lnTo>
                    <a:pt x="6655" y="873760"/>
                  </a:lnTo>
                  <a:lnTo>
                    <a:pt x="1376025" y="873886"/>
                  </a:lnTo>
                  <a:close/>
                </a:path>
                <a:path w="1384300" h="1156970">
                  <a:moveTo>
                    <a:pt x="6655" y="873760"/>
                  </a:moveTo>
                  <a:lnTo>
                    <a:pt x="690757" y="873823"/>
                  </a:lnTo>
                  <a:lnTo>
                    <a:pt x="6655" y="873760"/>
                  </a:lnTo>
                  <a:close/>
                </a:path>
                <a:path w="1384300" h="1156970">
                  <a:moveTo>
                    <a:pt x="325" y="858520"/>
                  </a:moveTo>
                  <a:lnTo>
                    <a:pt x="308" y="873760"/>
                  </a:lnTo>
                  <a:lnTo>
                    <a:pt x="6655" y="873760"/>
                  </a:lnTo>
                  <a:lnTo>
                    <a:pt x="6672" y="858520"/>
                  </a:lnTo>
                  <a:lnTo>
                    <a:pt x="325" y="858520"/>
                  </a:lnTo>
                  <a:close/>
                </a:path>
                <a:path w="1384300" h="1156970">
                  <a:moveTo>
                    <a:pt x="6672" y="858520"/>
                  </a:moveTo>
                  <a:lnTo>
                    <a:pt x="690812" y="858583"/>
                  </a:lnTo>
                  <a:lnTo>
                    <a:pt x="6672" y="858520"/>
                  </a:lnTo>
                  <a:close/>
                </a:path>
                <a:path w="1384300" h="1156970">
                  <a:moveTo>
                    <a:pt x="349" y="836930"/>
                  </a:moveTo>
                  <a:lnTo>
                    <a:pt x="325" y="858520"/>
                  </a:lnTo>
                  <a:lnTo>
                    <a:pt x="6672" y="858520"/>
                  </a:lnTo>
                  <a:lnTo>
                    <a:pt x="6696" y="836930"/>
                  </a:lnTo>
                  <a:lnTo>
                    <a:pt x="349" y="836930"/>
                  </a:lnTo>
                  <a:close/>
                </a:path>
                <a:path w="1384300" h="1156970">
                  <a:moveTo>
                    <a:pt x="690891" y="836993"/>
                  </a:moveTo>
                  <a:lnTo>
                    <a:pt x="1376107" y="837057"/>
                  </a:lnTo>
                  <a:lnTo>
                    <a:pt x="1376059" y="858520"/>
                  </a:lnTo>
                  <a:lnTo>
                    <a:pt x="1382416" y="858520"/>
                  </a:lnTo>
                  <a:lnTo>
                    <a:pt x="1382464" y="837057"/>
                  </a:lnTo>
                  <a:lnTo>
                    <a:pt x="690891" y="836993"/>
                  </a:lnTo>
                  <a:close/>
                </a:path>
                <a:path w="1384300" h="1156970">
                  <a:moveTo>
                    <a:pt x="6696" y="836930"/>
                  </a:moveTo>
                  <a:lnTo>
                    <a:pt x="690891" y="836993"/>
                  </a:lnTo>
                  <a:lnTo>
                    <a:pt x="6696" y="836930"/>
                  </a:lnTo>
                  <a:close/>
                </a:path>
                <a:path w="1384300" h="1156970">
                  <a:moveTo>
                    <a:pt x="1381765" y="1154430"/>
                  </a:moveTo>
                  <a:lnTo>
                    <a:pt x="0" y="1154430"/>
                  </a:lnTo>
                  <a:lnTo>
                    <a:pt x="1381759" y="1156970"/>
                  </a:lnTo>
                  <a:lnTo>
                    <a:pt x="1381765" y="1154430"/>
                  </a:lnTo>
                  <a:close/>
                </a:path>
                <a:path w="1384300" h="1156970">
                  <a:moveTo>
                    <a:pt x="6349" y="1148080"/>
                  </a:moveTo>
                  <a:lnTo>
                    <a:pt x="6" y="1148080"/>
                  </a:lnTo>
                  <a:lnTo>
                    <a:pt x="1" y="1153160"/>
                  </a:lnTo>
                  <a:lnTo>
                    <a:pt x="1381768" y="1153160"/>
                  </a:lnTo>
                  <a:lnTo>
                    <a:pt x="1381773" y="1150620"/>
                  </a:lnTo>
                  <a:lnTo>
                    <a:pt x="6349" y="1148080"/>
                  </a:lnTo>
                  <a:close/>
                </a:path>
                <a:path w="1384300" h="1156970">
                  <a:moveTo>
                    <a:pt x="1381779" y="1148080"/>
                  </a:moveTo>
                  <a:lnTo>
                    <a:pt x="1375415" y="1148080"/>
                  </a:lnTo>
                  <a:lnTo>
                    <a:pt x="1375409" y="1150620"/>
                  </a:lnTo>
                  <a:lnTo>
                    <a:pt x="1381773" y="1150620"/>
                  </a:lnTo>
                  <a:lnTo>
                    <a:pt x="1381779" y="1148080"/>
                  </a:lnTo>
                  <a:close/>
                </a:path>
                <a:path w="1384300" h="1156970">
                  <a:moveTo>
                    <a:pt x="6357" y="1141730"/>
                  </a:moveTo>
                  <a:lnTo>
                    <a:pt x="13" y="1141730"/>
                  </a:lnTo>
                  <a:lnTo>
                    <a:pt x="8" y="1146810"/>
                  </a:lnTo>
                  <a:lnTo>
                    <a:pt x="6351" y="1146810"/>
                  </a:lnTo>
                  <a:lnTo>
                    <a:pt x="6357" y="1141730"/>
                  </a:lnTo>
                  <a:close/>
                </a:path>
                <a:path w="1384300" h="1156970">
                  <a:moveTo>
                    <a:pt x="1381793" y="1141730"/>
                  </a:moveTo>
                  <a:lnTo>
                    <a:pt x="1375429" y="1141730"/>
                  </a:lnTo>
                  <a:lnTo>
                    <a:pt x="1375418" y="1146810"/>
                  </a:lnTo>
                  <a:lnTo>
                    <a:pt x="1381782" y="1146810"/>
                  </a:lnTo>
                  <a:lnTo>
                    <a:pt x="1381793" y="1141730"/>
                  </a:lnTo>
                  <a:close/>
                </a:path>
                <a:path w="1384300" h="1156970">
                  <a:moveTo>
                    <a:pt x="6364" y="1135380"/>
                  </a:moveTo>
                  <a:lnTo>
                    <a:pt x="20" y="1135380"/>
                  </a:lnTo>
                  <a:lnTo>
                    <a:pt x="15" y="1140460"/>
                  </a:lnTo>
                  <a:lnTo>
                    <a:pt x="6358" y="1140460"/>
                  </a:lnTo>
                  <a:lnTo>
                    <a:pt x="6364" y="1135380"/>
                  </a:lnTo>
                  <a:close/>
                </a:path>
                <a:path w="1384300" h="1156970">
                  <a:moveTo>
                    <a:pt x="1381807" y="1135380"/>
                  </a:moveTo>
                  <a:lnTo>
                    <a:pt x="1375443" y="1135380"/>
                  </a:lnTo>
                  <a:lnTo>
                    <a:pt x="1375432" y="1140460"/>
                  </a:lnTo>
                  <a:lnTo>
                    <a:pt x="1381796" y="1140460"/>
                  </a:lnTo>
                  <a:lnTo>
                    <a:pt x="1381807" y="1135380"/>
                  </a:lnTo>
                  <a:close/>
                </a:path>
                <a:path w="1384300" h="1156970">
                  <a:moveTo>
                    <a:pt x="6371" y="1129030"/>
                  </a:moveTo>
                  <a:lnTo>
                    <a:pt x="27" y="1129030"/>
                  </a:lnTo>
                  <a:lnTo>
                    <a:pt x="22" y="1134110"/>
                  </a:lnTo>
                  <a:lnTo>
                    <a:pt x="6365" y="1134110"/>
                  </a:lnTo>
                  <a:lnTo>
                    <a:pt x="6371" y="1129030"/>
                  </a:lnTo>
                  <a:close/>
                </a:path>
                <a:path w="1384300" h="1156970">
                  <a:moveTo>
                    <a:pt x="1381821" y="1129030"/>
                  </a:moveTo>
                  <a:lnTo>
                    <a:pt x="1375458" y="1129030"/>
                  </a:lnTo>
                  <a:lnTo>
                    <a:pt x="1375446" y="1134110"/>
                  </a:lnTo>
                  <a:lnTo>
                    <a:pt x="1381810" y="1134110"/>
                  </a:lnTo>
                  <a:lnTo>
                    <a:pt x="1381821" y="1129030"/>
                  </a:lnTo>
                  <a:close/>
                </a:path>
                <a:path w="1384300" h="1156970">
                  <a:moveTo>
                    <a:pt x="6378" y="1122680"/>
                  </a:moveTo>
                  <a:lnTo>
                    <a:pt x="34" y="1122680"/>
                  </a:lnTo>
                  <a:lnTo>
                    <a:pt x="29" y="1127760"/>
                  </a:lnTo>
                  <a:lnTo>
                    <a:pt x="6372" y="1127760"/>
                  </a:lnTo>
                  <a:lnTo>
                    <a:pt x="6378" y="1122680"/>
                  </a:lnTo>
                  <a:close/>
                </a:path>
                <a:path w="1384300" h="1156970">
                  <a:moveTo>
                    <a:pt x="1381835" y="1122680"/>
                  </a:moveTo>
                  <a:lnTo>
                    <a:pt x="1375472" y="1122680"/>
                  </a:lnTo>
                  <a:lnTo>
                    <a:pt x="1375460" y="1127760"/>
                  </a:lnTo>
                  <a:lnTo>
                    <a:pt x="1381824" y="1127760"/>
                  </a:lnTo>
                  <a:lnTo>
                    <a:pt x="1381835" y="1122680"/>
                  </a:lnTo>
                  <a:close/>
                </a:path>
                <a:path w="1384300" h="1156970">
                  <a:moveTo>
                    <a:pt x="6385" y="1116330"/>
                  </a:moveTo>
                  <a:lnTo>
                    <a:pt x="41" y="1116330"/>
                  </a:lnTo>
                  <a:lnTo>
                    <a:pt x="36" y="1121410"/>
                  </a:lnTo>
                  <a:lnTo>
                    <a:pt x="6379" y="1121410"/>
                  </a:lnTo>
                  <a:lnTo>
                    <a:pt x="6385" y="1116330"/>
                  </a:lnTo>
                  <a:close/>
                </a:path>
                <a:path w="1384300" h="1156970">
                  <a:moveTo>
                    <a:pt x="1381849" y="1116330"/>
                  </a:moveTo>
                  <a:lnTo>
                    <a:pt x="1375486" y="1116330"/>
                  </a:lnTo>
                  <a:lnTo>
                    <a:pt x="1375474" y="1121410"/>
                  </a:lnTo>
                  <a:lnTo>
                    <a:pt x="1381838" y="1121410"/>
                  </a:lnTo>
                  <a:lnTo>
                    <a:pt x="1381849" y="1116330"/>
                  </a:lnTo>
                  <a:close/>
                </a:path>
                <a:path w="1384300" h="1156970">
                  <a:moveTo>
                    <a:pt x="6392" y="1109980"/>
                  </a:moveTo>
                  <a:lnTo>
                    <a:pt x="48" y="1109980"/>
                  </a:lnTo>
                  <a:lnTo>
                    <a:pt x="43" y="1115060"/>
                  </a:lnTo>
                  <a:lnTo>
                    <a:pt x="6386" y="1115060"/>
                  </a:lnTo>
                  <a:lnTo>
                    <a:pt x="6392" y="1109980"/>
                  </a:lnTo>
                  <a:close/>
                </a:path>
                <a:path w="1384300" h="1156970">
                  <a:moveTo>
                    <a:pt x="1381863" y="1109980"/>
                  </a:moveTo>
                  <a:lnTo>
                    <a:pt x="1375500" y="1109980"/>
                  </a:lnTo>
                  <a:lnTo>
                    <a:pt x="1375489" y="1115060"/>
                  </a:lnTo>
                  <a:lnTo>
                    <a:pt x="1381852" y="1115060"/>
                  </a:lnTo>
                  <a:lnTo>
                    <a:pt x="1381863" y="1109980"/>
                  </a:lnTo>
                  <a:close/>
                </a:path>
                <a:path w="1384300" h="1156970">
                  <a:moveTo>
                    <a:pt x="6399" y="1103630"/>
                  </a:moveTo>
                  <a:lnTo>
                    <a:pt x="55" y="1103630"/>
                  </a:lnTo>
                  <a:lnTo>
                    <a:pt x="50" y="1108710"/>
                  </a:lnTo>
                  <a:lnTo>
                    <a:pt x="6393" y="1108710"/>
                  </a:lnTo>
                  <a:lnTo>
                    <a:pt x="6399" y="1103630"/>
                  </a:lnTo>
                  <a:close/>
                </a:path>
                <a:path w="1384300" h="1156970">
                  <a:moveTo>
                    <a:pt x="1381877" y="1103630"/>
                  </a:moveTo>
                  <a:lnTo>
                    <a:pt x="1375514" y="1103630"/>
                  </a:lnTo>
                  <a:lnTo>
                    <a:pt x="1375503" y="1108710"/>
                  </a:lnTo>
                  <a:lnTo>
                    <a:pt x="1381866" y="1108710"/>
                  </a:lnTo>
                  <a:lnTo>
                    <a:pt x="1381877" y="1103630"/>
                  </a:lnTo>
                  <a:close/>
                </a:path>
                <a:path w="1384300" h="1156970">
                  <a:moveTo>
                    <a:pt x="6406" y="1097280"/>
                  </a:moveTo>
                  <a:lnTo>
                    <a:pt x="62" y="1097280"/>
                  </a:lnTo>
                  <a:lnTo>
                    <a:pt x="57" y="1102360"/>
                  </a:lnTo>
                  <a:lnTo>
                    <a:pt x="6400" y="1102360"/>
                  </a:lnTo>
                  <a:lnTo>
                    <a:pt x="6406" y="1097280"/>
                  </a:lnTo>
                  <a:close/>
                </a:path>
                <a:path w="1384300" h="1156970">
                  <a:moveTo>
                    <a:pt x="1381891" y="1097280"/>
                  </a:moveTo>
                  <a:lnTo>
                    <a:pt x="1375528" y="1097280"/>
                  </a:lnTo>
                  <a:lnTo>
                    <a:pt x="1375517" y="1102360"/>
                  </a:lnTo>
                  <a:lnTo>
                    <a:pt x="1381880" y="1102360"/>
                  </a:lnTo>
                  <a:lnTo>
                    <a:pt x="1381891" y="1097280"/>
                  </a:lnTo>
                  <a:close/>
                </a:path>
                <a:path w="1384300" h="1156970">
                  <a:moveTo>
                    <a:pt x="6413" y="1090930"/>
                  </a:moveTo>
                  <a:lnTo>
                    <a:pt x="69" y="1090930"/>
                  </a:lnTo>
                  <a:lnTo>
                    <a:pt x="64" y="1096010"/>
                  </a:lnTo>
                  <a:lnTo>
                    <a:pt x="6407" y="1096010"/>
                  </a:lnTo>
                  <a:lnTo>
                    <a:pt x="6413" y="1090930"/>
                  </a:lnTo>
                  <a:close/>
                </a:path>
                <a:path w="1384300" h="1156970">
                  <a:moveTo>
                    <a:pt x="1381905" y="1090930"/>
                  </a:moveTo>
                  <a:lnTo>
                    <a:pt x="1375542" y="1090930"/>
                  </a:lnTo>
                  <a:lnTo>
                    <a:pt x="1375531" y="1096010"/>
                  </a:lnTo>
                  <a:lnTo>
                    <a:pt x="1381894" y="1096010"/>
                  </a:lnTo>
                  <a:lnTo>
                    <a:pt x="1381905" y="1090930"/>
                  </a:lnTo>
                  <a:close/>
                </a:path>
                <a:path w="1384300" h="1156970">
                  <a:moveTo>
                    <a:pt x="6420" y="1084580"/>
                  </a:moveTo>
                  <a:lnTo>
                    <a:pt x="76" y="1084580"/>
                  </a:lnTo>
                  <a:lnTo>
                    <a:pt x="71" y="1089660"/>
                  </a:lnTo>
                  <a:lnTo>
                    <a:pt x="6414" y="1089660"/>
                  </a:lnTo>
                  <a:lnTo>
                    <a:pt x="6420" y="1084580"/>
                  </a:lnTo>
                  <a:close/>
                </a:path>
                <a:path w="1384300" h="1156970">
                  <a:moveTo>
                    <a:pt x="1381919" y="1084580"/>
                  </a:moveTo>
                  <a:lnTo>
                    <a:pt x="1375556" y="1084580"/>
                  </a:lnTo>
                  <a:lnTo>
                    <a:pt x="1375545" y="1089660"/>
                  </a:lnTo>
                  <a:lnTo>
                    <a:pt x="1381908" y="1089660"/>
                  </a:lnTo>
                  <a:lnTo>
                    <a:pt x="1381919" y="1084580"/>
                  </a:lnTo>
                  <a:close/>
                </a:path>
                <a:path w="1384300" h="1156970">
                  <a:moveTo>
                    <a:pt x="6427" y="1078230"/>
                  </a:moveTo>
                  <a:lnTo>
                    <a:pt x="83" y="1078230"/>
                  </a:lnTo>
                  <a:lnTo>
                    <a:pt x="78" y="1083310"/>
                  </a:lnTo>
                  <a:lnTo>
                    <a:pt x="6422" y="1083310"/>
                  </a:lnTo>
                  <a:lnTo>
                    <a:pt x="6427" y="1078230"/>
                  </a:lnTo>
                  <a:close/>
                </a:path>
                <a:path w="1384300" h="1156970">
                  <a:moveTo>
                    <a:pt x="1381933" y="1078230"/>
                  </a:moveTo>
                  <a:lnTo>
                    <a:pt x="1375571" y="1078230"/>
                  </a:lnTo>
                  <a:lnTo>
                    <a:pt x="1375559" y="1083310"/>
                  </a:lnTo>
                  <a:lnTo>
                    <a:pt x="1381922" y="1083310"/>
                  </a:lnTo>
                  <a:lnTo>
                    <a:pt x="1381933" y="1078230"/>
                  </a:lnTo>
                  <a:close/>
                </a:path>
                <a:path w="1384300" h="1156970">
                  <a:moveTo>
                    <a:pt x="6434" y="1071880"/>
                  </a:moveTo>
                  <a:lnTo>
                    <a:pt x="90" y="1071880"/>
                  </a:lnTo>
                  <a:lnTo>
                    <a:pt x="85" y="1076960"/>
                  </a:lnTo>
                  <a:lnTo>
                    <a:pt x="6429" y="1076960"/>
                  </a:lnTo>
                  <a:lnTo>
                    <a:pt x="6434" y="1071880"/>
                  </a:lnTo>
                  <a:close/>
                </a:path>
                <a:path w="1384300" h="1156970">
                  <a:moveTo>
                    <a:pt x="1381947" y="1071880"/>
                  </a:moveTo>
                  <a:lnTo>
                    <a:pt x="1375585" y="1071880"/>
                  </a:lnTo>
                  <a:lnTo>
                    <a:pt x="1375573" y="1076960"/>
                  </a:lnTo>
                  <a:lnTo>
                    <a:pt x="1381936" y="1076960"/>
                  </a:lnTo>
                  <a:lnTo>
                    <a:pt x="1381947" y="1071880"/>
                  </a:lnTo>
                  <a:close/>
                </a:path>
                <a:path w="1384300" h="1156970">
                  <a:moveTo>
                    <a:pt x="6441" y="1065530"/>
                  </a:moveTo>
                  <a:lnTo>
                    <a:pt x="97" y="1065530"/>
                  </a:lnTo>
                  <a:lnTo>
                    <a:pt x="92" y="1070610"/>
                  </a:lnTo>
                  <a:lnTo>
                    <a:pt x="6436" y="1070610"/>
                  </a:lnTo>
                  <a:lnTo>
                    <a:pt x="6441" y="1065530"/>
                  </a:lnTo>
                  <a:close/>
                </a:path>
                <a:path w="1384300" h="1156970">
                  <a:moveTo>
                    <a:pt x="1381961" y="1065530"/>
                  </a:moveTo>
                  <a:lnTo>
                    <a:pt x="1375599" y="1065530"/>
                  </a:lnTo>
                  <a:lnTo>
                    <a:pt x="1375587" y="1070610"/>
                  </a:lnTo>
                  <a:lnTo>
                    <a:pt x="1381950" y="1070610"/>
                  </a:lnTo>
                  <a:lnTo>
                    <a:pt x="1381961" y="1065530"/>
                  </a:lnTo>
                  <a:close/>
                </a:path>
                <a:path w="1384300" h="1156970">
                  <a:moveTo>
                    <a:pt x="6455" y="1052830"/>
                  </a:moveTo>
                  <a:lnTo>
                    <a:pt x="111" y="1052830"/>
                  </a:lnTo>
                  <a:lnTo>
                    <a:pt x="99" y="1064260"/>
                  </a:lnTo>
                  <a:lnTo>
                    <a:pt x="6443" y="1064260"/>
                  </a:lnTo>
                  <a:lnTo>
                    <a:pt x="6455" y="1052830"/>
                  </a:lnTo>
                  <a:close/>
                </a:path>
                <a:path w="1384300" h="1156970">
                  <a:moveTo>
                    <a:pt x="1381989" y="1052830"/>
                  </a:moveTo>
                  <a:lnTo>
                    <a:pt x="1375627" y="1052830"/>
                  </a:lnTo>
                  <a:lnTo>
                    <a:pt x="1375602" y="1064260"/>
                  </a:lnTo>
                  <a:lnTo>
                    <a:pt x="1381963" y="1064260"/>
                  </a:lnTo>
                  <a:lnTo>
                    <a:pt x="1381989" y="1052830"/>
                  </a:lnTo>
                  <a:close/>
                </a:path>
                <a:path w="1384300" h="1156970">
                  <a:moveTo>
                    <a:pt x="6463" y="1046480"/>
                  </a:moveTo>
                  <a:lnTo>
                    <a:pt x="118" y="1046480"/>
                  </a:lnTo>
                  <a:lnTo>
                    <a:pt x="113" y="1051560"/>
                  </a:lnTo>
                  <a:lnTo>
                    <a:pt x="6457" y="1051560"/>
                  </a:lnTo>
                  <a:lnTo>
                    <a:pt x="6463" y="1046480"/>
                  </a:lnTo>
                  <a:close/>
                </a:path>
                <a:path w="1384300" h="1156970">
                  <a:moveTo>
                    <a:pt x="1382003" y="1046480"/>
                  </a:moveTo>
                  <a:lnTo>
                    <a:pt x="1375641" y="1046480"/>
                  </a:lnTo>
                  <a:lnTo>
                    <a:pt x="1375630" y="1051560"/>
                  </a:lnTo>
                  <a:lnTo>
                    <a:pt x="1381991" y="1051560"/>
                  </a:lnTo>
                  <a:lnTo>
                    <a:pt x="1382003" y="1046480"/>
                  </a:lnTo>
                  <a:close/>
                </a:path>
                <a:path w="1384300" h="1156970">
                  <a:moveTo>
                    <a:pt x="6477" y="1033780"/>
                  </a:moveTo>
                  <a:lnTo>
                    <a:pt x="132" y="1033780"/>
                  </a:lnTo>
                  <a:lnTo>
                    <a:pt x="120" y="1045210"/>
                  </a:lnTo>
                  <a:lnTo>
                    <a:pt x="6464" y="1045210"/>
                  </a:lnTo>
                  <a:lnTo>
                    <a:pt x="6477" y="1033780"/>
                  </a:lnTo>
                  <a:close/>
                </a:path>
                <a:path w="1384300" h="1156970">
                  <a:moveTo>
                    <a:pt x="1382031" y="1033780"/>
                  </a:moveTo>
                  <a:lnTo>
                    <a:pt x="1375669" y="1033780"/>
                  </a:lnTo>
                  <a:lnTo>
                    <a:pt x="1375644" y="1045210"/>
                  </a:lnTo>
                  <a:lnTo>
                    <a:pt x="1382005" y="1045210"/>
                  </a:lnTo>
                  <a:lnTo>
                    <a:pt x="1382031" y="1033780"/>
                  </a:lnTo>
                  <a:close/>
                </a:path>
                <a:path w="1384300" h="1156970">
                  <a:moveTo>
                    <a:pt x="6484" y="1027430"/>
                  </a:moveTo>
                  <a:lnTo>
                    <a:pt x="139" y="1027430"/>
                  </a:lnTo>
                  <a:lnTo>
                    <a:pt x="134" y="1032510"/>
                  </a:lnTo>
                  <a:lnTo>
                    <a:pt x="6478" y="1032510"/>
                  </a:lnTo>
                  <a:lnTo>
                    <a:pt x="6484" y="1027430"/>
                  </a:lnTo>
                  <a:close/>
                </a:path>
                <a:path w="1384300" h="1156970">
                  <a:moveTo>
                    <a:pt x="1382045" y="1027430"/>
                  </a:moveTo>
                  <a:lnTo>
                    <a:pt x="1375684" y="1027430"/>
                  </a:lnTo>
                  <a:lnTo>
                    <a:pt x="1375672" y="1032510"/>
                  </a:lnTo>
                  <a:lnTo>
                    <a:pt x="1382033" y="1032510"/>
                  </a:lnTo>
                  <a:lnTo>
                    <a:pt x="1382045" y="1027430"/>
                  </a:lnTo>
                  <a:close/>
                </a:path>
                <a:path w="1384300" h="1156970">
                  <a:moveTo>
                    <a:pt x="6498" y="1014730"/>
                  </a:moveTo>
                  <a:lnTo>
                    <a:pt x="153" y="1014730"/>
                  </a:lnTo>
                  <a:lnTo>
                    <a:pt x="141" y="1026160"/>
                  </a:lnTo>
                  <a:lnTo>
                    <a:pt x="6485" y="1026160"/>
                  </a:lnTo>
                  <a:lnTo>
                    <a:pt x="6498" y="1014730"/>
                  </a:lnTo>
                  <a:close/>
                </a:path>
                <a:path w="1384300" h="1156970">
                  <a:moveTo>
                    <a:pt x="1382072" y="1014730"/>
                  </a:moveTo>
                  <a:lnTo>
                    <a:pt x="1375712" y="1014730"/>
                  </a:lnTo>
                  <a:lnTo>
                    <a:pt x="1375686" y="1026160"/>
                  </a:lnTo>
                  <a:lnTo>
                    <a:pt x="1382047" y="1026160"/>
                  </a:lnTo>
                  <a:lnTo>
                    <a:pt x="1382072" y="1014730"/>
                  </a:lnTo>
                  <a:close/>
                </a:path>
                <a:path w="1384300" h="1156970">
                  <a:moveTo>
                    <a:pt x="6505" y="1008380"/>
                  </a:moveTo>
                  <a:lnTo>
                    <a:pt x="160" y="1008380"/>
                  </a:lnTo>
                  <a:lnTo>
                    <a:pt x="155" y="1013460"/>
                  </a:lnTo>
                  <a:lnTo>
                    <a:pt x="6499" y="1013460"/>
                  </a:lnTo>
                  <a:lnTo>
                    <a:pt x="6505" y="1008380"/>
                  </a:lnTo>
                  <a:close/>
                </a:path>
                <a:path w="1384300" h="1156970">
                  <a:moveTo>
                    <a:pt x="1382086" y="1008380"/>
                  </a:moveTo>
                  <a:lnTo>
                    <a:pt x="1375726" y="1008380"/>
                  </a:lnTo>
                  <a:lnTo>
                    <a:pt x="1375715" y="1013460"/>
                  </a:lnTo>
                  <a:lnTo>
                    <a:pt x="1382075" y="1013460"/>
                  </a:lnTo>
                  <a:lnTo>
                    <a:pt x="1382086" y="1008380"/>
                  </a:lnTo>
                  <a:close/>
                </a:path>
                <a:path w="1384300" h="1156970">
                  <a:moveTo>
                    <a:pt x="6513" y="1000760"/>
                  </a:moveTo>
                  <a:lnTo>
                    <a:pt x="169" y="1000760"/>
                  </a:lnTo>
                  <a:lnTo>
                    <a:pt x="162" y="1007110"/>
                  </a:lnTo>
                  <a:lnTo>
                    <a:pt x="6506" y="1007110"/>
                  </a:lnTo>
                  <a:lnTo>
                    <a:pt x="6513" y="1000760"/>
                  </a:lnTo>
                  <a:close/>
                </a:path>
                <a:path w="1384300" h="1156970">
                  <a:moveTo>
                    <a:pt x="1382103" y="1000760"/>
                  </a:moveTo>
                  <a:lnTo>
                    <a:pt x="1375743" y="1000760"/>
                  </a:lnTo>
                  <a:lnTo>
                    <a:pt x="1375729" y="1007110"/>
                  </a:lnTo>
                  <a:lnTo>
                    <a:pt x="1382089" y="1007110"/>
                  </a:lnTo>
                  <a:lnTo>
                    <a:pt x="1382103" y="1000760"/>
                  </a:lnTo>
                  <a:close/>
                </a:path>
                <a:path w="1384300" h="1156970">
                  <a:moveTo>
                    <a:pt x="6527" y="988060"/>
                  </a:moveTo>
                  <a:lnTo>
                    <a:pt x="183" y="988060"/>
                  </a:lnTo>
                  <a:lnTo>
                    <a:pt x="170" y="999490"/>
                  </a:lnTo>
                  <a:lnTo>
                    <a:pt x="6515" y="999490"/>
                  </a:lnTo>
                  <a:lnTo>
                    <a:pt x="6527" y="988060"/>
                  </a:lnTo>
                  <a:close/>
                </a:path>
                <a:path w="1384300" h="1156970">
                  <a:moveTo>
                    <a:pt x="1382131" y="988060"/>
                  </a:moveTo>
                  <a:lnTo>
                    <a:pt x="1375771" y="988060"/>
                  </a:lnTo>
                  <a:lnTo>
                    <a:pt x="1375746" y="999490"/>
                  </a:lnTo>
                  <a:lnTo>
                    <a:pt x="1382106" y="999490"/>
                  </a:lnTo>
                  <a:lnTo>
                    <a:pt x="1382131" y="988060"/>
                  </a:lnTo>
                  <a:close/>
                </a:path>
                <a:path w="1384300" h="1156970">
                  <a:moveTo>
                    <a:pt x="6549" y="969010"/>
                  </a:moveTo>
                  <a:lnTo>
                    <a:pt x="203" y="969010"/>
                  </a:lnTo>
                  <a:lnTo>
                    <a:pt x="184" y="986790"/>
                  </a:lnTo>
                  <a:lnTo>
                    <a:pt x="6529" y="986790"/>
                  </a:lnTo>
                  <a:lnTo>
                    <a:pt x="6549" y="969010"/>
                  </a:lnTo>
                  <a:close/>
                </a:path>
                <a:path w="1384300" h="1156970">
                  <a:moveTo>
                    <a:pt x="1382173" y="969010"/>
                  </a:moveTo>
                  <a:lnTo>
                    <a:pt x="1375814" y="969010"/>
                  </a:lnTo>
                  <a:lnTo>
                    <a:pt x="1375774" y="986790"/>
                  </a:lnTo>
                  <a:lnTo>
                    <a:pt x="1382134" y="986790"/>
                  </a:lnTo>
                  <a:lnTo>
                    <a:pt x="1382173" y="969010"/>
                  </a:lnTo>
                  <a:close/>
                </a:path>
                <a:path w="1384300" h="1156970">
                  <a:moveTo>
                    <a:pt x="6563" y="956310"/>
                  </a:moveTo>
                  <a:lnTo>
                    <a:pt x="217" y="956310"/>
                  </a:lnTo>
                  <a:lnTo>
                    <a:pt x="205" y="967740"/>
                  </a:lnTo>
                  <a:lnTo>
                    <a:pt x="6550" y="967740"/>
                  </a:lnTo>
                  <a:lnTo>
                    <a:pt x="6563" y="956310"/>
                  </a:lnTo>
                  <a:close/>
                </a:path>
                <a:path w="1384300" h="1156970">
                  <a:moveTo>
                    <a:pt x="1382201" y="956310"/>
                  </a:moveTo>
                  <a:lnTo>
                    <a:pt x="1375842" y="956310"/>
                  </a:lnTo>
                  <a:lnTo>
                    <a:pt x="1375816" y="967740"/>
                  </a:lnTo>
                  <a:lnTo>
                    <a:pt x="1382176" y="967740"/>
                  </a:lnTo>
                  <a:lnTo>
                    <a:pt x="1382201" y="956310"/>
                  </a:lnTo>
                  <a:close/>
                </a:path>
                <a:path w="1384300" h="1156970">
                  <a:moveTo>
                    <a:pt x="6570" y="949960"/>
                  </a:moveTo>
                  <a:lnTo>
                    <a:pt x="224" y="949960"/>
                  </a:lnTo>
                  <a:lnTo>
                    <a:pt x="219" y="955040"/>
                  </a:lnTo>
                  <a:lnTo>
                    <a:pt x="6564" y="955040"/>
                  </a:lnTo>
                  <a:lnTo>
                    <a:pt x="6570" y="949960"/>
                  </a:lnTo>
                  <a:close/>
                </a:path>
                <a:path w="1384300" h="1156970">
                  <a:moveTo>
                    <a:pt x="1382215" y="949960"/>
                  </a:moveTo>
                  <a:lnTo>
                    <a:pt x="1375856" y="949960"/>
                  </a:lnTo>
                  <a:lnTo>
                    <a:pt x="1375845" y="955040"/>
                  </a:lnTo>
                  <a:lnTo>
                    <a:pt x="1382204" y="955040"/>
                  </a:lnTo>
                  <a:lnTo>
                    <a:pt x="1382215" y="949960"/>
                  </a:lnTo>
                  <a:close/>
                </a:path>
                <a:path w="1384300" h="1156970">
                  <a:moveTo>
                    <a:pt x="6584" y="937260"/>
                  </a:moveTo>
                  <a:lnTo>
                    <a:pt x="238" y="937260"/>
                  </a:lnTo>
                  <a:lnTo>
                    <a:pt x="226" y="948690"/>
                  </a:lnTo>
                  <a:lnTo>
                    <a:pt x="6571" y="948690"/>
                  </a:lnTo>
                  <a:lnTo>
                    <a:pt x="6584" y="937260"/>
                  </a:lnTo>
                  <a:close/>
                </a:path>
                <a:path w="1384300" h="1156970">
                  <a:moveTo>
                    <a:pt x="1382243" y="937260"/>
                  </a:moveTo>
                  <a:lnTo>
                    <a:pt x="1375884" y="937260"/>
                  </a:lnTo>
                  <a:lnTo>
                    <a:pt x="1375859" y="948690"/>
                  </a:lnTo>
                  <a:lnTo>
                    <a:pt x="1382218" y="948690"/>
                  </a:lnTo>
                  <a:lnTo>
                    <a:pt x="1382243" y="937260"/>
                  </a:lnTo>
                  <a:close/>
                </a:path>
                <a:path w="1384300" h="1156970">
                  <a:moveTo>
                    <a:pt x="6598" y="924560"/>
                  </a:moveTo>
                  <a:lnTo>
                    <a:pt x="252" y="924560"/>
                  </a:lnTo>
                  <a:lnTo>
                    <a:pt x="240" y="935990"/>
                  </a:lnTo>
                  <a:lnTo>
                    <a:pt x="6585" y="935990"/>
                  </a:lnTo>
                  <a:lnTo>
                    <a:pt x="6598" y="924560"/>
                  </a:lnTo>
                  <a:close/>
                </a:path>
                <a:path w="1384300" h="1156970">
                  <a:moveTo>
                    <a:pt x="1382271" y="924560"/>
                  </a:moveTo>
                  <a:lnTo>
                    <a:pt x="1375912" y="924560"/>
                  </a:lnTo>
                  <a:lnTo>
                    <a:pt x="1375887" y="935990"/>
                  </a:lnTo>
                  <a:lnTo>
                    <a:pt x="1382246" y="935990"/>
                  </a:lnTo>
                  <a:lnTo>
                    <a:pt x="1382271" y="924560"/>
                  </a:lnTo>
                  <a:close/>
                </a:path>
              </a:pathLst>
            </a:custGeom>
            <a:solidFill>
              <a:srgbClr val="0059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524000" y="5256529"/>
              <a:ext cx="1371600" cy="1144270"/>
            </a:xfrm>
            <a:custGeom>
              <a:avLst/>
              <a:gdLst/>
              <a:ahLst/>
              <a:cxnLst/>
              <a:rect l="l" t="t" r="r" b="b"/>
              <a:pathLst>
                <a:path w="1371600" h="1144270">
                  <a:moveTo>
                    <a:pt x="1269" y="0"/>
                  </a:moveTo>
                  <a:lnTo>
                    <a:pt x="1267" y="2540"/>
                  </a:lnTo>
                  <a:lnTo>
                    <a:pt x="1371600" y="2540"/>
                  </a:lnTo>
                  <a:lnTo>
                    <a:pt x="1269" y="0"/>
                  </a:lnTo>
                  <a:close/>
                </a:path>
                <a:path w="1371600" h="1144270">
                  <a:moveTo>
                    <a:pt x="1371600" y="2540"/>
                  </a:moveTo>
                  <a:lnTo>
                    <a:pt x="1267" y="2540"/>
                  </a:lnTo>
                  <a:lnTo>
                    <a:pt x="1264" y="5080"/>
                  </a:lnTo>
                  <a:lnTo>
                    <a:pt x="1371594" y="5080"/>
                  </a:lnTo>
                  <a:lnTo>
                    <a:pt x="1371600" y="2540"/>
                  </a:lnTo>
                  <a:close/>
                </a:path>
                <a:path w="1371600" h="1144270">
                  <a:moveTo>
                    <a:pt x="1371594" y="5080"/>
                  </a:moveTo>
                  <a:lnTo>
                    <a:pt x="1264" y="5080"/>
                  </a:lnTo>
                  <a:lnTo>
                    <a:pt x="1245" y="21590"/>
                  </a:lnTo>
                  <a:lnTo>
                    <a:pt x="7585" y="21590"/>
                  </a:lnTo>
                  <a:lnTo>
                    <a:pt x="7619" y="6350"/>
                  </a:lnTo>
                  <a:lnTo>
                    <a:pt x="1371591" y="6350"/>
                  </a:lnTo>
                  <a:lnTo>
                    <a:pt x="1371594" y="5080"/>
                  </a:lnTo>
                  <a:close/>
                </a:path>
                <a:path w="1371600" h="1144270">
                  <a:moveTo>
                    <a:pt x="1371591" y="6350"/>
                  </a:moveTo>
                  <a:lnTo>
                    <a:pt x="7620" y="6350"/>
                  </a:lnTo>
                  <a:lnTo>
                    <a:pt x="1365250" y="8890"/>
                  </a:lnTo>
                  <a:lnTo>
                    <a:pt x="1365221" y="21590"/>
                  </a:lnTo>
                  <a:lnTo>
                    <a:pt x="1371557" y="21590"/>
                  </a:lnTo>
                  <a:lnTo>
                    <a:pt x="1371591" y="6350"/>
                  </a:lnTo>
                  <a:close/>
                </a:path>
                <a:path w="1371600" h="1144270">
                  <a:moveTo>
                    <a:pt x="7585" y="21590"/>
                  </a:moveTo>
                  <a:lnTo>
                    <a:pt x="1245" y="21590"/>
                  </a:lnTo>
                  <a:lnTo>
                    <a:pt x="1236" y="30480"/>
                  </a:lnTo>
                  <a:lnTo>
                    <a:pt x="7565" y="30480"/>
                  </a:lnTo>
                  <a:lnTo>
                    <a:pt x="7585" y="21590"/>
                  </a:lnTo>
                  <a:close/>
                </a:path>
                <a:path w="1371600" h="1144270">
                  <a:moveTo>
                    <a:pt x="1371557" y="21590"/>
                  </a:moveTo>
                  <a:lnTo>
                    <a:pt x="1365221" y="21590"/>
                  </a:lnTo>
                  <a:lnTo>
                    <a:pt x="1365201" y="30480"/>
                  </a:lnTo>
                  <a:lnTo>
                    <a:pt x="1371537" y="30480"/>
                  </a:lnTo>
                  <a:lnTo>
                    <a:pt x="1371557" y="21590"/>
                  </a:lnTo>
                  <a:close/>
                </a:path>
                <a:path w="1371600" h="1144270">
                  <a:moveTo>
                    <a:pt x="7565" y="30480"/>
                  </a:moveTo>
                  <a:lnTo>
                    <a:pt x="1236" y="30480"/>
                  </a:lnTo>
                  <a:lnTo>
                    <a:pt x="1231" y="34290"/>
                  </a:lnTo>
                  <a:lnTo>
                    <a:pt x="7557" y="34290"/>
                  </a:lnTo>
                  <a:lnTo>
                    <a:pt x="7565" y="30480"/>
                  </a:lnTo>
                  <a:close/>
                </a:path>
                <a:path w="1371600" h="1144270">
                  <a:moveTo>
                    <a:pt x="1371537" y="30480"/>
                  </a:moveTo>
                  <a:lnTo>
                    <a:pt x="1365201" y="30480"/>
                  </a:lnTo>
                  <a:lnTo>
                    <a:pt x="1365192" y="34290"/>
                  </a:lnTo>
                  <a:lnTo>
                    <a:pt x="1371529" y="34290"/>
                  </a:lnTo>
                  <a:lnTo>
                    <a:pt x="1371537" y="30480"/>
                  </a:lnTo>
                  <a:close/>
                </a:path>
                <a:path w="1371600" h="1144270">
                  <a:moveTo>
                    <a:pt x="7557" y="34290"/>
                  </a:moveTo>
                  <a:lnTo>
                    <a:pt x="1231" y="34290"/>
                  </a:lnTo>
                  <a:lnTo>
                    <a:pt x="1217" y="46990"/>
                  </a:lnTo>
                  <a:lnTo>
                    <a:pt x="7528" y="46990"/>
                  </a:lnTo>
                  <a:lnTo>
                    <a:pt x="7557" y="34290"/>
                  </a:lnTo>
                  <a:close/>
                </a:path>
                <a:path w="1371600" h="1144270">
                  <a:moveTo>
                    <a:pt x="1371529" y="34290"/>
                  </a:moveTo>
                  <a:lnTo>
                    <a:pt x="1365192" y="34290"/>
                  </a:lnTo>
                  <a:lnTo>
                    <a:pt x="1365164" y="46990"/>
                  </a:lnTo>
                  <a:lnTo>
                    <a:pt x="1371501" y="46990"/>
                  </a:lnTo>
                  <a:lnTo>
                    <a:pt x="1371529" y="34290"/>
                  </a:lnTo>
                  <a:close/>
                </a:path>
                <a:path w="1371600" h="1144270">
                  <a:moveTo>
                    <a:pt x="7528" y="46990"/>
                  </a:moveTo>
                  <a:lnTo>
                    <a:pt x="1217" y="46990"/>
                  </a:lnTo>
                  <a:lnTo>
                    <a:pt x="1214" y="49530"/>
                  </a:lnTo>
                  <a:lnTo>
                    <a:pt x="7522" y="49530"/>
                  </a:lnTo>
                  <a:lnTo>
                    <a:pt x="7528" y="46990"/>
                  </a:lnTo>
                  <a:close/>
                </a:path>
                <a:path w="1371600" h="1144270">
                  <a:moveTo>
                    <a:pt x="1371501" y="46990"/>
                  </a:moveTo>
                  <a:lnTo>
                    <a:pt x="1365164" y="46990"/>
                  </a:lnTo>
                  <a:lnTo>
                    <a:pt x="1365158" y="49530"/>
                  </a:lnTo>
                  <a:lnTo>
                    <a:pt x="1371495" y="49530"/>
                  </a:lnTo>
                  <a:lnTo>
                    <a:pt x="1371501" y="46990"/>
                  </a:lnTo>
                  <a:close/>
                </a:path>
                <a:path w="1371600" h="1144270">
                  <a:moveTo>
                    <a:pt x="7522" y="49530"/>
                  </a:moveTo>
                  <a:lnTo>
                    <a:pt x="1214" y="49530"/>
                  </a:lnTo>
                  <a:lnTo>
                    <a:pt x="1210" y="53340"/>
                  </a:lnTo>
                  <a:lnTo>
                    <a:pt x="7514" y="53340"/>
                  </a:lnTo>
                  <a:lnTo>
                    <a:pt x="7522" y="49530"/>
                  </a:lnTo>
                  <a:close/>
                </a:path>
                <a:path w="1371600" h="1144270">
                  <a:moveTo>
                    <a:pt x="1371495" y="49530"/>
                  </a:moveTo>
                  <a:lnTo>
                    <a:pt x="1365158" y="49530"/>
                  </a:lnTo>
                  <a:lnTo>
                    <a:pt x="1365150" y="53340"/>
                  </a:lnTo>
                  <a:lnTo>
                    <a:pt x="1371486" y="53340"/>
                  </a:lnTo>
                  <a:lnTo>
                    <a:pt x="1371495" y="49530"/>
                  </a:lnTo>
                  <a:close/>
                </a:path>
                <a:path w="1371600" h="1144270">
                  <a:moveTo>
                    <a:pt x="7514" y="53340"/>
                  </a:moveTo>
                  <a:lnTo>
                    <a:pt x="1210" y="53340"/>
                  </a:lnTo>
                  <a:lnTo>
                    <a:pt x="1207" y="55880"/>
                  </a:lnTo>
                  <a:lnTo>
                    <a:pt x="7508" y="55880"/>
                  </a:lnTo>
                  <a:lnTo>
                    <a:pt x="7514" y="53340"/>
                  </a:lnTo>
                  <a:close/>
                </a:path>
                <a:path w="1371600" h="1144270">
                  <a:moveTo>
                    <a:pt x="1371486" y="53340"/>
                  </a:moveTo>
                  <a:lnTo>
                    <a:pt x="1365150" y="53340"/>
                  </a:lnTo>
                  <a:lnTo>
                    <a:pt x="1365144" y="55880"/>
                  </a:lnTo>
                  <a:lnTo>
                    <a:pt x="1371481" y="55880"/>
                  </a:lnTo>
                  <a:lnTo>
                    <a:pt x="1371486" y="53340"/>
                  </a:lnTo>
                  <a:close/>
                </a:path>
                <a:path w="1371600" h="1144270">
                  <a:moveTo>
                    <a:pt x="7508" y="55880"/>
                  </a:moveTo>
                  <a:lnTo>
                    <a:pt x="1207" y="55880"/>
                  </a:lnTo>
                  <a:lnTo>
                    <a:pt x="1203" y="59690"/>
                  </a:lnTo>
                  <a:lnTo>
                    <a:pt x="7499" y="59690"/>
                  </a:lnTo>
                  <a:lnTo>
                    <a:pt x="7508" y="55880"/>
                  </a:lnTo>
                  <a:close/>
                </a:path>
                <a:path w="1371600" h="1144270">
                  <a:moveTo>
                    <a:pt x="1371481" y="55880"/>
                  </a:moveTo>
                  <a:lnTo>
                    <a:pt x="1365144" y="55880"/>
                  </a:lnTo>
                  <a:lnTo>
                    <a:pt x="1365135" y="59690"/>
                  </a:lnTo>
                  <a:lnTo>
                    <a:pt x="1371472" y="59690"/>
                  </a:lnTo>
                  <a:lnTo>
                    <a:pt x="1371481" y="55880"/>
                  </a:lnTo>
                  <a:close/>
                </a:path>
                <a:path w="1371600" h="1144270">
                  <a:moveTo>
                    <a:pt x="7499" y="59690"/>
                  </a:moveTo>
                  <a:lnTo>
                    <a:pt x="1203" y="59690"/>
                  </a:lnTo>
                  <a:lnTo>
                    <a:pt x="1200" y="62230"/>
                  </a:lnTo>
                  <a:lnTo>
                    <a:pt x="7494" y="62230"/>
                  </a:lnTo>
                  <a:lnTo>
                    <a:pt x="7499" y="59690"/>
                  </a:lnTo>
                  <a:close/>
                </a:path>
                <a:path w="1371600" h="1144270">
                  <a:moveTo>
                    <a:pt x="1371472" y="59690"/>
                  </a:moveTo>
                  <a:lnTo>
                    <a:pt x="1365135" y="59690"/>
                  </a:lnTo>
                  <a:lnTo>
                    <a:pt x="1365130" y="62230"/>
                  </a:lnTo>
                  <a:lnTo>
                    <a:pt x="1371467" y="62230"/>
                  </a:lnTo>
                  <a:lnTo>
                    <a:pt x="1371472" y="59690"/>
                  </a:lnTo>
                  <a:close/>
                </a:path>
                <a:path w="1371600" h="1144270">
                  <a:moveTo>
                    <a:pt x="7494" y="62230"/>
                  </a:moveTo>
                  <a:lnTo>
                    <a:pt x="1200" y="62230"/>
                  </a:lnTo>
                  <a:lnTo>
                    <a:pt x="1193" y="68580"/>
                  </a:lnTo>
                  <a:lnTo>
                    <a:pt x="7479" y="68580"/>
                  </a:lnTo>
                  <a:lnTo>
                    <a:pt x="7494" y="62230"/>
                  </a:lnTo>
                  <a:close/>
                </a:path>
                <a:path w="1371600" h="1144270">
                  <a:moveTo>
                    <a:pt x="1371467" y="62230"/>
                  </a:moveTo>
                  <a:lnTo>
                    <a:pt x="1365130" y="62230"/>
                  </a:lnTo>
                  <a:lnTo>
                    <a:pt x="1365115" y="68580"/>
                  </a:lnTo>
                  <a:lnTo>
                    <a:pt x="1371453" y="68580"/>
                  </a:lnTo>
                  <a:lnTo>
                    <a:pt x="1371467" y="62230"/>
                  </a:lnTo>
                  <a:close/>
                </a:path>
                <a:path w="1371600" h="1144270">
                  <a:moveTo>
                    <a:pt x="7479" y="68580"/>
                  </a:moveTo>
                  <a:lnTo>
                    <a:pt x="1193" y="68580"/>
                  </a:lnTo>
                  <a:lnTo>
                    <a:pt x="1186" y="74930"/>
                  </a:lnTo>
                  <a:lnTo>
                    <a:pt x="7465" y="74930"/>
                  </a:lnTo>
                  <a:lnTo>
                    <a:pt x="7479" y="68580"/>
                  </a:lnTo>
                  <a:close/>
                </a:path>
                <a:path w="1371600" h="1144270">
                  <a:moveTo>
                    <a:pt x="1371453" y="68580"/>
                  </a:moveTo>
                  <a:lnTo>
                    <a:pt x="1365115" y="68580"/>
                  </a:lnTo>
                  <a:lnTo>
                    <a:pt x="1365101" y="74930"/>
                  </a:lnTo>
                  <a:lnTo>
                    <a:pt x="1371438" y="74930"/>
                  </a:lnTo>
                  <a:lnTo>
                    <a:pt x="1371453" y="68580"/>
                  </a:lnTo>
                  <a:close/>
                </a:path>
                <a:path w="1371600" h="1144270">
                  <a:moveTo>
                    <a:pt x="7465" y="74930"/>
                  </a:moveTo>
                  <a:lnTo>
                    <a:pt x="1186" y="74930"/>
                  </a:lnTo>
                  <a:lnTo>
                    <a:pt x="1172" y="87630"/>
                  </a:lnTo>
                  <a:lnTo>
                    <a:pt x="7437" y="87630"/>
                  </a:lnTo>
                  <a:lnTo>
                    <a:pt x="7465" y="74930"/>
                  </a:lnTo>
                  <a:close/>
                </a:path>
                <a:path w="1371600" h="1144270">
                  <a:moveTo>
                    <a:pt x="1371438" y="74930"/>
                  </a:moveTo>
                  <a:lnTo>
                    <a:pt x="1365101" y="74930"/>
                  </a:lnTo>
                  <a:lnTo>
                    <a:pt x="1365072" y="87630"/>
                  </a:lnTo>
                  <a:lnTo>
                    <a:pt x="1371410" y="87630"/>
                  </a:lnTo>
                  <a:lnTo>
                    <a:pt x="1371438" y="74930"/>
                  </a:lnTo>
                  <a:close/>
                </a:path>
                <a:path w="1371600" h="1144270">
                  <a:moveTo>
                    <a:pt x="7437" y="87630"/>
                  </a:moveTo>
                  <a:lnTo>
                    <a:pt x="1172" y="87630"/>
                  </a:lnTo>
                  <a:lnTo>
                    <a:pt x="1151" y="106680"/>
                  </a:lnTo>
                  <a:lnTo>
                    <a:pt x="7394" y="106680"/>
                  </a:lnTo>
                  <a:lnTo>
                    <a:pt x="7437" y="87630"/>
                  </a:lnTo>
                  <a:close/>
                </a:path>
                <a:path w="1371600" h="1144270">
                  <a:moveTo>
                    <a:pt x="1371410" y="87630"/>
                  </a:moveTo>
                  <a:lnTo>
                    <a:pt x="1365072" y="87630"/>
                  </a:lnTo>
                  <a:lnTo>
                    <a:pt x="1365029" y="106680"/>
                  </a:lnTo>
                  <a:lnTo>
                    <a:pt x="1371368" y="106680"/>
                  </a:lnTo>
                  <a:lnTo>
                    <a:pt x="1371410" y="87630"/>
                  </a:lnTo>
                  <a:close/>
                </a:path>
                <a:path w="1371600" h="1144270">
                  <a:moveTo>
                    <a:pt x="7394" y="106680"/>
                  </a:moveTo>
                  <a:lnTo>
                    <a:pt x="1151" y="106680"/>
                  </a:lnTo>
                  <a:lnTo>
                    <a:pt x="1147" y="110490"/>
                  </a:lnTo>
                  <a:lnTo>
                    <a:pt x="7385" y="110490"/>
                  </a:lnTo>
                  <a:lnTo>
                    <a:pt x="7394" y="106680"/>
                  </a:lnTo>
                  <a:close/>
                </a:path>
                <a:path w="1371600" h="1144270">
                  <a:moveTo>
                    <a:pt x="1371368" y="106680"/>
                  </a:moveTo>
                  <a:lnTo>
                    <a:pt x="1365029" y="106680"/>
                  </a:lnTo>
                  <a:lnTo>
                    <a:pt x="1365021" y="110490"/>
                  </a:lnTo>
                  <a:lnTo>
                    <a:pt x="1371359" y="110490"/>
                  </a:lnTo>
                  <a:lnTo>
                    <a:pt x="1371368" y="106680"/>
                  </a:lnTo>
                  <a:close/>
                </a:path>
                <a:path w="1371600" h="1144270">
                  <a:moveTo>
                    <a:pt x="7385" y="110490"/>
                  </a:moveTo>
                  <a:lnTo>
                    <a:pt x="1147" y="110490"/>
                  </a:lnTo>
                  <a:lnTo>
                    <a:pt x="1130" y="125730"/>
                  </a:lnTo>
                  <a:lnTo>
                    <a:pt x="7351" y="125730"/>
                  </a:lnTo>
                  <a:lnTo>
                    <a:pt x="7385" y="110490"/>
                  </a:lnTo>
                  <a:close/>
                </a:path>
                <a:path w="1371600" h="1144270">
                  <a:moveTo>
                    <a:pt x="1371359" y="110490"/>
                  </a:moveTo>
                  <a:lnTo>
                    <a:pt x="1365021" y="110490"/>
                  </a:lnTo>
                  <a:lnTo>
                    <a:pt x="1364987" y="125730"/>
                  </a:lnTo>
                  <a:lnTo>
                    <a:pt x="1371325" y="125730"/>
                  </a:lnTo>
                  <a:lnTo>
                    <a:pt x="1371359" y="110490"/>
                  </a:lnTo>
                  <a:close/>
                </a:path>
                <a:path w="1371600" h="1144270">
                  <a:moveTo>
                    <a:pt x="7351" y="125730"/>
                  </a:moveTo>
                  <a:lnTo>
                    <a:pt x="1130" y="125730"/>
                  </a:lnTo>
                  <a:lnTo>
                    <a:pt x="1125" y="129540"/>
                  </a:lnTo>
                  <a:lnTo>
                    <a:pt x="7342" y="129540"/>
                  </a:lnTo>
                  <a:lnTo>
                    <a:pt x="7351" y="125730"/>
                  </a:lnTo>
                  <a:close/>
                </a:path>
                <a:path w="1371600" h="1144270">
                  <a:moveTo>
                    <a:pt x="1371325" y="125730"/>
                  </a:moveTo>
                  <a:lnTo>
                    <a:pt x="1364987" y="125730"/>
                  </a:lnTo>
                  <a:lnTo>
                    <a:pt x="1364978" y="129540"/>
                  </a:lnTo>
                  <a:lnTo>
                    <a:pt x="1371317" y="129540"/>
                  </a:lnTo>
                  <a:lnTo>
                    <a:pt x="1371325" y="125730"/>
                  </a:lnTo>
                  <a:close/>
                </a:path>
                <a:path w="1371600" h="1144270">
                  <a:moveTo>
                    <a:pt x="7342" y="129540"/>
                  </a:moveTo>
                  <a:lnTo>
                    <a:pt x="1125" y="129540"/>
                  </a:lnTo>
                  <a:lnTo>
                    <a:pt x="1104" y="148590"/>
                  </a:lnTo>
                  <a:lnTo>
                    <a:pt x="7299" y="148590"/>
                  </a:lnTo>
                  <a:lnTo>
                    <a:pt x="7342" y="129540"/>
                  </a:lnTo>
                  <a:close/>
                </a:path>
                <a:path w="1371600" h="1144270">
                  <a:moveTo>
                    <a:pt x="1371317" y="129540"/>
                  </a:moveTo>
                  <a:lnTo>
                    <a:pt x="1364978" y="129540"/>
                  </a:lnTo>
                  <a:lnTo>
                    <a:pt x="1364935" y="148590"/>
                  </a:lnTo>
                  <a:lnTo>
                    <a:pt x="1371275" y="148590"/>
                  </a:lnTo>
                  <a:lnTo>
                    <a:pt x="1371317" y="129540"/>
                  </a:lnTo>
                  <a:close/>
                </a:path>
                <a:path w="1371600" h="1144270">
                  <a:moveTo>
                    <a:pt x="7299" y="148590"/>
                  </a:moveTo>
                  <a:lnTo>
                    <a:pt x="1104" y="148590"/>
                  </a:lnTo>
                  <a:lnTo>
                    <a:pt x="1048" y="199390"/>
                  </a:lnTo>
                  <a:lnTo>
                    <a:pt x="7185" y="199390"/>
                  </a:lnTo>
                  <a:lnTo>
                    <a:pt x="7299" y="148590"/>
                  </a:lnTo>
                  <a:close/>
                </a:path>
                <a:path w="1371600" h="1144270">
                  <a:moveTo>
                    <a:pt x="1371275" y="148590"/>
                  </a:moveTo>
                  <a:lnTo>
                    <a:pt x="1364935" y="148590"/>
                  </a:lnTo>
                  <a:lnTo>
                    <a:pt x="1364821" y="199390"/>
                  </a:lnTo>
                  <a:lnTo>
                    <a:pt x="1371162" y="199390"/>
                  </a:lnTo>
                  <a:lnTo>
                    <a:pt x="1371275" y="148590"/>
                  </a:lnTo>
                  <a:close/>
                </a:path>
                <a:path w="1371600" h="1144270">
                  <a:moveTo>
                    <a:pt x="7185" y="199390"/>
                  </a:moveTo>
                  <a:lnTo>
                    <a:pt x="1048" y="199390"/>
                  </a:lnTo>
                  <a:lnTo>
                    <a:pt x="1012" y="231140"/>
                  </a:lnTo>
                  <a:lnTo>
                    <a:pt x="7114" y="231140"/>
                  </a:lnTo>
                  <a:lnTo>
                    <a:pt x="7185" y="199390"/>
                  </a:lnTo>
                  <a:close/>
                </a:path>
                <a:path w="1371600" h="1144270">
                  <a:moveTo>
                    <a:pt x="1371162" y="199390"/>
                  </a:moveTo>
                  <a:lnTo>
                    <a:pt x="1364821" y="199390"/>
                  </a:lnTo>
                  <a:lnTo>
                    <a:pt x="1364750" y="231140"/>
                  </a:lnTo>
                  <a:lnTo>
                    <a:pt x="1371091" y="231140"/>
                  </a:lnTo>
                  <a:lnTo>
                    <a:pt x="1371162" y="199390"/>
                  </a:lnTo>
                  <a:close/>
                </a:path>
                <a:path w="1371600" h="1144270">
                  <a:moveTo>
                    <a:pt x="6962" y="298577"/>
                  </a:moveTo>
                  <a:lnTo>
                    <a:pt x="938" y="298577"/>
                  </a:lnTo>
                  <a:lnTo>
                    <a:pt x="921" y="313690"/>
                  </a:lnTo>
                  <a:lnTo>
                    <a:pt x="6928" y="313690"/>
                  </a:lnTo>
                  <a:lnTo>
                    <a:pt x="6962" y="298577"/>
                  </a:lnTo>
                  <a:close/>
                </a:path>
                <a:path w="1371600" h="1144270">
                  <a:moveTo>
                    <a:pt x="1370941" y="298577"/>
                  </a:moveTo>
                  <a:lnTo>
                    <a:pt x="1364598" y="298577"/>
                  </a:lnTo>
                  <a:lnTo>
                    <a:pt x="1364564" y="313690"/>
                  </a:lnTo>
                  <a:lnTo>
                    <a:pt x="1370907" y="313690"/>
                  </a:lnTo>
                  <a:lnTo>
                    <a:pt x="1370941" y="298577"/>
                  </a:lnTo>
                  <a:close/>
                </a:path>
                <a:path w="1371600" h="1144270">
                  <a:moveTo>
                    <a:pt x="6963" y="298450"/>
                  </a:moveTo>
                  <a:lnTo>
                    <a:pt x="1364598" y="298576"/>
                  </a:lnTo>
                  <a:lnTo>
                    <a:pt x="6963" y="298450"/>
                  </a:lnTo>
                  <a:close/>
                </a:path>
                <a:path w="1371600" h="1144270">
                  <a:moveTo>
                    <a:pt x="1370989" y="276987"/>
                  </a:moveTo>
                  <a:lnTo>
                    <a:pt x="1364647" y="276987"/>
                  </a:lnTo>
                  <a:lnTo>
                    <a:pt x="1364598" y="298576"/>
                  </a:lnTo>
                  <a:lnTo>
                    <a:pt x="1370941" y="298577"/>
                  </a:lnTo>
                  <a:lnTo>
                    <a:pt x="1370989" y="276987"/>
                  </a:lnTo>
                  <a:close/>
                </a:path>
                <a:path w="1371600" h="1144270">
                  <a:moveTo>
                    <a:pt x="7011" y="276987"/>
                  </a:moveTo>
                  <a:lnTo>
                    <a:pt x="961" y="276987"/>
                  </a:lnTo>
                  <a:lnTo>
                    <a:pt x="938" y="298450"/>
                  </a:lnTo>
                  <a:lnTo>
                    <a:pt x="6963" y="298450"/>
                  </a:lnTo>
                  <a:lnTo>
                    <a:pt x="7011" y="276987"/>
                  </a:lnTo>
                  <a:close/>
                </a:path>
                <a:path w="1371600" h="1144270">
                  <a:moveTo>
                    <a:pt x="6988" y="287020"/>
                  </a:moveTo>
                  <a:lnTo>
                    <a:pt x="1364624" y="287147"/>
                  </a:lnTo>
                  <a:lnTo>
                    <a:pt x="6988" y="287020"/>
                  </a:lnTo>
                  <a:close/>
                </a:path>
                <a:path w="1371600" h="1144270">
                  <a:moveTo>
                    <a:pt x="962" y="276860"/>
                  </a:moveTo>
                  <a:lnTo>
                    <a:pt x="961" y="276987"/>
                  </a:lnTo>
                  <a:lnTo>
                    <a:pt x="962" y="276860"/>
                  </a:lnTo>
                  <a:close/>
                </a:path>
                <a:path w="1371600" h="1144270">
                  <a:moveTo>
                    <a:pt x="7011" y="276860"/>
                  </a:moveTo>
                  <a:lnTo>
                    <a:pt x="1364647" y="276986"/>
                  </a:lnTo>
                  <a:lnTo>
                    <a:pt x="7011" y="276860"/>
                  </a:lnTo>
                  <a:close/>
                </a:path>
                <a:path w="1371600" h="1144270">
                  <a:moveTo>
                    <a:pt x="1371057" y="246507"/>
                  </a:moveTo>
                  <a:lnTo>
                    <a:pt x="1364715" y="246507"/>
                  </a:lnTo>
                  <a:lnTo>
                    <a:pt x="1364647" y="276986"/>
                  </a:lnTo>
                  <a:lnTo>
                    <a:pt x="1370989" y="276987"/>
                  </a:lnTo>
                  <a:lnTo>
                    <a:pt x="1371057" y="246507"/>
                  </a:lnTo>
                  <a:close/>
                </a:path>
                <a:path w="1371600" h="1144270">
                  <a:moveTo>
                    <a:pt x="7079" y="246507"/>
                  </a:moveTo>
                  <a:lnTo>
                    <a:pt x="995" y="246507"/>
                  </a:lnTo>
                  <a:lnTo>
                    <a:pt x="962" y="276860"/>
                  </a:lnTo>
                  <a:lnTo>
                    <a:pt x="7011" y="276860"/>
                  </a:lnTo>
                  <a:lnTo>
                    <a:pt x="7079" y="246507"/>
                  </a:lnTo>
                  <a:close/>
                </a:path>
                <a:path w="1371600" h="1144270">
                  <a:moveTo>
                    <a:pt x="7065" y="252730"/>
                  </a:moveTo>
                  <a:lnTo>
                    <a:pt x="1364701" y="252857"/>
                  </a:lnTo>
                  <a:lnTo>
                    <a:pt x="7065" y="252730"/>
                  </a:lnTo>
                  <a:close/>
                </a:path>
                <a:path w="1371600" h="1144270">
                  <a:moveTo>
                    <a:pt x="7080" y="246380"/>
                  </a:moveTo>
                  <a:lnTo>
                    <a:pt x="1364715" y="246506"/>
                  </a:lnTo>
                  <a:lnTo>
                    <a:pt x="7080" y="246380"/>
                  </a:lnTo>
                  <a:close/>
                </a:path>
                <a:path w="1371600" h="1144270">
                  <a:moveTo>
                    <a:pt x="1371082" y="235077"/>
                  </a:moveTo>
                  <a:lnTo>
                    <a:pt x="1364741" y="235077"/>
                  </a:lnTo>
                  <a:lnTo>
                    <a:pt x="1364715" y="246506"/>
                  </a:lnTo>
                  <a:lnTo>
                    <a:pt x="1371057" y="246507"/>
                  </a:lnTo>
                  <a:lnTo>
                    <a:pt x="1371082" y="235077"/>
                  </a:lnTo>
                  <a:close/>
                </a:path>
                <a:path w="1371600" h="1144270">
                  <a:moveTo>
                    <a:pt x="7105" y="235077"/>
                  </a:moveTo>
                  <a:lnTo>
                    <a:pt x="1008" y="235077"/>
                  </a:lnTo>
                  <a:lnTo>
                    <a:pt x="995" y="246380"/>
                  </a:lnTo>
                  <a:lnTo>
                    <a:pt x="7080" y="246380"/>
                  </a:lnTo>
                  <a:lnTo>
                    <a:pt x="7105" y="235077"/>
                  </a:lnTo>
                  <a:close/>
                </a:path>
                <a:path w="1371600" h="1144270">
                  <a:moveTo>
                    <a:pt x="1008" y="234950"/>
                  </a:moveTo>
                  <a:lnTo>
                    <a:pt x="1008" y="235077"/>
                  </a:lnTo>
                  <a:lnTo>
                    <a:pt x="1008" y="234950"/>
                  </a:lnTo>
                  <a:close/>
                </a:path>
                <a:path w="1371600" h="1144270">
                  <a:moveTo>
                    <a:pt x="7105" y="234950"/>
                  </a:moveTo>
                  <a:lnTo>
                    <a:pt x="1364741" y="235076"/>
                  </a:lnTo>
                  <a:lnTo>
                    <a:pt x="7105" y="234950"/>
                  </a:lnTo>
                  <a:close/>
                </a:path>
                <a:path w="1371600" h="1144270">
                  <a:moveTo>
                    <a:pt x="1371091" y="231267"/>
                  </a:moveTo>
                  <a:lnTo>
                    <a:pt x="1364750" y="231267"/>
                  </a:lnTo>
                  <a:lnTo>
                    <a:pt x="1364741" y="235076"/>
                  </a:lnTo>
                  <a:lnTo>
                    <a:pt x="1371082" y="235077"/>
                  </a:lnTo>
                  <a:lnTo>
                    <a:pt x="1371091" y="231267"/>
                  </a:lnTo>
                  <a:close/>
                </a:path>
                <a:path w="1371600" h="1144270">
                  <a:moveTo>
                    <a:pt x="7114" y="231267"/>
                  </a:moveTo>
                  <a:lnTo>
                    <a:pt x="1012" y="231267"/>
                  </a:lnTo>
                  <a:lnTo>
                    <a:pt x="1008" y="234950"/>
                  </a:lnTo>
                  <a:lnTo>
                    <a:pt x="7105" y="234950"/>
                  </a:lnTo>
                  <a:lnTo>
                    <a:pt x="7114" y="231267"/>
                  </a:lnTo>
                  <a:close/>
                </a:path>
                <a:path w="1371600" h="1144270">
                  <a:moveTo>
                    <a:pt x="6928" y="313690"/>
                  </a:moveTo>
                  <a:lnTo>
                    <a:pt x="921" y="313690"/>
                  </a:lnTo>
                  <a:lnTo>
                    <a:pt x="911" y="322580"/>
                  </a:lnTo>
                  <a:lnTo>
                    <a:pt x="6908" y="322580"/>
                  </a:lnTo>
                  <a:lnTo>
                    <a:pt x="6928" y="313690"/>
                  </a:lnTo>
                  <a:close/>
                </a:path>
                <a:path w="1371600" h="1144270">
                  <a:moveTo>
                    <a:pt x="1370907" y="313690"/>
                  </a:moveTo>
                  <a:lnTo>
                    <a:pt x="1364564" y="313690"/>
                  </a:lnTo>
                  <a:lnTo>
                    <a:pt x="1364544" y="322580"/>
                  </a:lnTo>
                  <a:lnTo>
                    <a:pt x="1370888" y="322580"/>
                  </a:lnTo>
                  <a:lnTo>
                    <a:pt x="1370907" y="313690"/>
                  </a:lnTo>
                  <a:close/>
                </a:path>
                <a:path w="1371600" h="1144270">
                  <a:moveTo>
                    <a:pt x="6908" y="322580"/>
                  </a:moveTo>
                  <a:lnTo>
                    <a:pt x="911" y="322580"/>
                  </a:lnTo>
                  <a:lnTo>
                    <a:pt x="847" y="379730"/>
                  </a:lnTo>
                  <a:lnTo>
                    <a:pt x="6779" y="379730"/>
                  </a:lnTo>
                  <a:lnTo>
                    <a:pt x="6908" y="322580"/>
                  </a:lnTo>
                  <a:close/>
                </a:path>
                <a:path w="1371600" h="1144270">
                  <a:moveTo>
                    <a:pt x="1370888" y="322580"/>
                  </a:moveTo>
                  <a:lnTo>
                    <a:pt x="1364544" y="322580"/>
                  </a:lnTo>
                  <a:lnTo>
                    <a:pt x="1364415" y="379730"/>
                  </a:lnTo>
                  <a:lnTo>
                    <a:pt x="1370760" y="379730"/>
                  </a:lnTo>
                  <a:lnTo>
                    <a:pt x="1370888" y="322580"/>
                  </a:lnTo>
                  <a:close/>
                </a:path>
                <a:path w="1371600" h="1144270">
                  <a:moveTo>
                    <a:pt x="6780" y="379730"/>
                  </a:moveTo>
                  <a:lnTo>
                    <a:pt x="847" y="379730"/>
                  </a:lnTo>
                  <a:lnTo>
                    <a:pt x="822" y="402590"/>
                  </a:lnTo>
                  <a:lnTo>
                    <a:pt x="6728" y="402590"/>
                  </a:lnTo>
                  <a:lnTo>
                    <a:pt x="6780" y="379730"/>
                  </a:lnTo>
                  <a:close/>
                </a:path>
                <a:path w="1371600" h="1144270">
                  <a:moveTo>
                    <a:pt x="1370760" y="379730"/>
                  </a:moveTo>
                  <a:lnTo>
                    <a:pt x="1364415" y="379730"/>
                  </a:lnTo>
                  <a:lnTo>
                    <a:pt x="1364364" y="402590"/>
                  </a:lnTo>
                  <a:lnTo>
                    <a:pt x="1370710" y="402590"/>
                  </a:lnTo>
                  <a:lnTo>
                    <a:pt x="1370760" y="379730"/>
                  </a:lnTo>
                  <a:close/>
                </a:path>
                <a:path w="1371600" h="1144270">
                  <a:moveTo>
                    <a:pt x="6728" y="402590"/>
                  </a:moveTo>
                  <a:lnTo>
                    <a:pt x="822" y="402590"/>
                  </a:lnTo>
                  <a:lnTo>
                    <a:pt x="723" y="491490"/>
                  </a:lnTo>
                  <a:lnTo>
                    <a:pt x="6528" y="491490"/>
                  </a:lnTo>
                  <a:lnTo>
                    <a:pt x="6728" y="402590"/>
                  </a:lnTo>
                  <a:close/>
                </a:path>
                <a:path w="1371600" h="1144270">
                  <a:moveTo>
                    <a:pt x="1370710" y="402590"/>
                  </a:moveTo>
                  <a:lnTo>
                    <a:pt x="1364364" y="402590"/>
                  </a:lnTo>
                  <a:lnTo>
                    <a:pt x="1364164" y="491490"/>
                  </a:lnTo>
                  <a:lnTo>
                    <a:pt x="1370512" y="491490"/>
                  </a:lnTo>
                  <a:lnTo>
                    <a:pt x="1370710" y="402590"/>
                  </a:lnTo>
                  <a:close/>
                </a:path>
                <a:path w="1371600" h="1144270">
                  <a:moveTo>
                    <a:pt x="6528" y="491490"/>
                  </a:moveTo>
                  <a:lnTo>
                    <a:pt x="723" y="491490"/>
                  </a:lnTo>
                  <a:lnTo>
                    <a:pt x="518" y="675640"/>
                  </a:lnTo>
                  <a:lnTo>
                    <a:pt x="6114" y="675640"/>
                  </a:lnTo>
                  <a:lnTo>
                    <a:pt x="6528" y="491490"/>
                  </a:lnTo>
                  <a:close/>
                </a:path>
                <a:path w="1371600" h="1144270">
                  <a:moveTo>
                    <a:pt x="1370512" y="491490"/>
                  </a:moveTo>
                  <a:lnTo>
                    <a:pt x="1364164" y="491490"/>
                  </a:lnTo>
                  <a:lnTo>
                    <a:pt x="1363750" y="675640"/>
                  </a:lnTo>
                  <a:lnTo>
                    <a:pt x="1370102" y="675640"/>
                  </a:lnTo>
                  <a:lnTo>
                    <a:pt x="1370512" y="491490"/>
                  </a:lnTo>
                  <a:close/>
                </a:path>
                <a:path w="1371600" h="1144270">
                  <a:moveTo>
                    <a:pt x="6114" y="675640"/>
                  </a:moveTo>
                  <a:lnTo>
                    <a:pt x="518" y="675640"/>
                  </a:lnTo>
                  <a:lnTo>
                    <a:pt x="501" y="690880"/>
                  </a:lnTo>
                  <a:lnTo>
                    <a:pt x="6079" y="690880"/>
                  </a:lnTo>
                  <a:lnTo>
                    <a:pt x="6114" y="675640"/>
                  </a:lnTo>
                  <a:close/>
                </a:path>
                <a:path w="1371600" h="1144270">
                  <a:moveTo>
                    <a:pt x="1370102" y="675640"/>
                  </a:moveTo>
                  <a:lnTo>
                    <a:pt x="1363749" y="675640"/>
                  </a:lnTo>
                  <a:lnTo>
                    <a:pt x="1363715" y="690880"/>
                  </a:lnTo>
                  <a:lnTo>
                    <a:pt x="1370068" y="690880"/>
                  </a:lnTo>
                  <a:lnTo>
                    <a:pt x="1370102" y="675640"/>
                  </a:lnTo>
                  <a:close/>
                </a:path>
                <a:path w="1371600" h="1144270">
                  <a:moveTo>
                    <a:pt x="6080" y="690880"/>
                  </a:moveTo>
                  <a:lnTo>
                    <a:pt x="501" y="690880"/>
                  </a:lnTo>
                  <a:lnTo>
                    <a:pt x="437" y="748030"/>
                  </a:lnTo>
                  <a:lnTo>
                    <a:pt x="5951" y="748030"/>
                  </a:lnTo>
                  <a:lnTo>
                    <a:pt x="6080" y="690880"/>
                  </a:lnTo>
                  <a:close/>
                </a:path>
                <a:path w="1371600" h="1144270">
                  <a:moveTo>
                    <a:pt x="1370068" y="690880"/>
                  </a:moveTo>
                  <a:lnTo>
                    <a:pt x="1363715" y="690880"/>
                  </a:lnTo>
                  <a:lnTo>
                    <a:pt x="1363587" y="748030"/>
                  </a:lnTo>
                  <a:lnTo>
                    <a:pt x="1369941" y="748030"/>
                  </a:lnTo>
                  <a:lnTo>
                    <a:pt x="1370068" y="690880"/>
                  </a:lnTo>
                  <a:close/>
                </a:path>
                <a:path w="1371600" h="1144270">
                  <a:moveTo>
                    <a:pt x="5951" y="748030"/>
                  </a:moveTo>
                  <a:lnTo>
                    <a:pt x="437" y="748030"/>
                  </a:lnTo>
                  <a:lnTo>
                    <a:pt x="405" y="777240"/>
                  </a:lnTo>
                  <a:lnTo>
                    <a:pt x="5885" y="777240"/>
                  </a:lnTo>
                  <a:lnTo>
                    <a:pt x="5951" y="748030"/>
                  </a:lnTo>
                  <a:close/>
                </a:path>
                <a:path w="1371600" h="1144270">
                  <a:moveTo>
                    <a:pt x="1369941" y="748030"/>
                  </a:moveTo>
                  <a:lnTo>
                    <a:pt x="1363587" y="748030"/>
                  </a:lnTo>
                  <a:lnTo>
                    <a:pt x="1363521" y="777240"/>
                  </a:lnTo>
                  <a:lnTo>
                    <a:pt x="1369876" y="777240"/>
                  </a:lnTo>
                  <a:lnTo>
                    <a:pt x="1369941" y="748030"/>
                  </a:lnTo>
                  <a:close/>
                </a:path>
                <a:path w="1371600" h="1144270">
                  <a:moveTo>
                    <a:pt x="5885" y="777240"/>
                  </a:moveTo>
                  <a:lnTo>
                    <a:pt x="405" y="777240"/>
                  </a:lnTo>
                  <a:lnTo>
                    <a:pt x="395" y="786130"/>
                  </a:lnTo>
                  <a:lnTo>
                    <a:pt x="5865" y="786130"/>
                  </a:lnTo>
                  <a:lnTo>
                    <a:pt x="5885" y="777240"/>
                  </a:lnTo>
                  <a:close/>
                </a:path>
                <a:path w="1371600" h="1144270">
                  <a:moveTo>
                    <a:pt x="1369876" y="777240"/>
                  </a:moveTo>
                  <a:lnTo>
                    <a:pt x="1363521" y="777240"/>
                  </a:lnTo>
                  <a:lnTo>
                    <a:pt x="1363501" y="786130"/>
                  </a:lnTo>
                  <a:lnTo>
                    <a:pt x="1369856" y="786130"/>
                  </a:lnTo>
                  <a:lnTo>
                    <a:pt x="1369876" y="777240"/>
                  </a:lnTo>
                  <a:close/>
                </a:path>
                <a:path w="1371600" h="1144270">
                  <a:moveTo>
                    <a:pt x="5865" y="786130"/>
                  </a:moveTo>
                  <a:lnTo>
                    <a:pt x="395" y="786130"/>
                  </a:lnTo>
                  <a:lnTo>
                    <a:pt x="346" y="830580"/>
                  </a:lnTo>
                  <a:lnTo>
                    <a:pt x="5765" y="830580"/>
                  </a:lnTo>
                  <a:lnTo>
                    <a:pt x="5865" y="786130"/>
                  </a:lnTo>
                  <a:close/>
                </a:path>
                <a:path w="1371600" h="1144270">
                  <a:moveTo>
                    <a:pt x="1369856" y="786130"/>
                  </a:moveTo>
                  <a:lnTo>
                    <a:pt x="1363501" y="786130"/>
                  </a:lnTo>
                  <a:lnTo>
                    <a:pt x="1363401" y="830580"/>
                  </a:lnTo>
                  <a:lnTo>
                    <a:pt x="1369757" y="830580"/>
                  </a:lnTo>
                  <a:lnTo>
                    <a:pt x="1369856" y="786130"/>
                  </a:lnTo>
                  <a:close/>
                </a:path>
                <a:path w="1371600" h="1144270">
                  <a:moveTo>
                    <a:pt x="269" y="899160"/>
                  </a:moveTo>
                  <a:lnTo>
                    <a:pt x="250" y="916940"/>
                  </a:lnTo>
                  <a:lnTo>
                    <a:pt x="5571" y="916940"/>
                  </a:lnTo>
                  <a:lnTo>
                    <a:pt x="5611" y="899160"/>
                  </a:lnTo>
                  <a:lnTo>
                    <a:pt x="269" y="899160"/>
                  </a:lnTo>
                  <a:close/>
                </a:path>
                <a:path w="1371600" h="1144270">
                  <a:moveTo>
                    <a:pt x="1363246" y="899286"/>
                  </a:moveTo>
                  <a:lnTo>
                    <a:pt x="1363207" y="916940"/>
                  </a:lnTo>
                  <a:lnTo>
                    <a:pt x="1369565" y="916940"/>
                  </a:lnTo>
                  <a:lnTo>
                    <a:pt x="1369605" y="899287"/>
                  </a:lnTo>
                  <a:lnTo>
                    <a:pt x="1363246" y="899286"/>
                  </a:lnTo>
                  <a:close/>
                </a:path>
                <a:path w="1371600" h="1144270">
                  <a:moveTo>
                    <a:pt x="1363247" y="899160"/>
                  </a:moveTo>
                  <a:lnTo>
                    <a:pt x="5611" y="899160"/>
                  </a:lnTo>
                  <a:lnTo>
                    <a:pt x="1363246" y="899286"/>
                  </a:lnTo>
                  <a:close/>
                </a:path>
                <a:path w="1371600" h="1144270">
                  <a:moveTo>
                    <a:pt x="288" y="882650"/>
                  </a:moveTo>
                  <a:lnTo>
                    <a:pt x="269" y="899160"/>
                  </a:lnTo>
                  <a:lnTo>
                    <a:pt x="5611" y="899160"/>
                  </a:lnTo>
                  <a:lnTo>
                    <a:pt x="5648" y="882650"/>
                  </a:lnTo>
                  <a:lnTo>
                    <a:pt x="288" y="882650"/>
                  </a:lnTo>
                  <a:close/>
                </a:path>
                <a:path w="1371600" h="1144270">
                  <a:moveTo>
                    <a:pt x="1363284" y="882776"/>
                  </a:moveTo>
                  <a:lnTo>
                    <a:pt x="1363247" y="899160"/>
                  </a:lnTo>
                  <a:lnTo>
                    <a:pt x="1369605" y="899160"/>
                  </a:lnTo>
                  <a:lnTo>
                    <a:pt x="1369641" y="882776"/>
                  </a:lnTo>
                  <a:lnTo>
                    <a:pt x="1363284" y="882776"/>
                  </a:lnTo>
                  <a:close/>
                </a:path>
                <a:path w="1371600" h="1144270">
                  <a:moveTo>
                    <a:pt x="1363284" y="882776"/>
                  </a:moveTo>
                  <a:close/>
                </a:path>
                <a:path w="1371600" h="1144270">
                  <a:moveTo>
                    <a:pt x="1363318" y="867536"/>
                  </a:moveTo>
                  <a:lnTo>
                    <a:pt x="1363284" y="882650"/>
                  </a:lnTo>
                  <a:lnTo>
                    <a:pt x="1369642" y="882650"/>
                  </a:lnTo>
                  <a:lnTo>
                    <a:pt x="1369642" y="882777"/>
                  </a:lnTo>
                  <a:lnTo>
                    <a:pt x="1369675" y="867536"/>
                  </a:lnTo>
                  <a:lnTo>
                    <a:pt x="1363318" y="867536"/>
                  </a:lnTo>
                  <a:close/>
                </a:path>
                <a:path w="1371600" h="1144270">
                  <a:moveTo>
                    <a:pt x="5648" y="882650"/>
                  </a:moveTo>
                  <a:lnTo>
                    <a:pt x="626690" y="882708"/>
                  </a:lnTo>
                  <a:lnTo>
                    <a:pt x="5648" y="882650"/>
                  </a:lnTo>
                  <a:close/>
                </a:path>
                <a:path w="1371600" h="1144270">
                  <a:moveTo>
                    <a:pt x="305" y="867410"/>
                  </a:moveTo>
                  <a:lnTo>
                    <a:pt x="288" y="882650"/>
                  </a:lnTo>
                  <a:lnTo>
                    <a:pt x="5648" y="882650"/>
                  </a:lnTo>
                  <a:lnTo>
                    <a:pt x="5682" y="867410"/>
                  </a:lnTo>
                  <a:lnTo>
                    <a:pt x="305" y="867410"/>
                  </a:lnTo>
                  <a:close/>
                </a:path>
                <a:path w="1371600" h="1144270">
                  <a:moveTo>
                    <a:pt x="1363318" y="867536"/>
                  </a:moveTo>
                  <a:close/>
                </a:path>
                <a:path w="1371600" h="1144270">
                  <a:moveTo>
                    <a:pt x="1363352" y="852296"/>
                  </a:moveTo>
                  <a:lnTo>
                    <a:pt x="1363318" y="867536"/>
                  </a:lnTo>
                  <a:lnTo>
                    <a:pt x="1369675" y="867537"/>
                  </a:lnTo>
                  <a:lnTo>
                    <a:pt x="1369709" y="852297"/>
                  </a:lnTo>
                  <a:lnTo>
                    <a:pt x="1363352" y="852296"/>
                  </a:lnTo>
                  <a:close/>
                </a:path>
                <a:path w="1371600" h="1144270">
                  <a:moveTo>
                    <a:pt x="1363318" y="867468"/>
                  </a:moveTo>
                  <a:lnTo>
                    <a:pt x="627833" y="867468"/>
                  </a:lnTo>
                  <a:lnTo>
                    <a:pt x="1363318" y="867536"/>
                  </a:lnTo>
                  <a:close/>
                </a:path>
                <a:path w="1371600" h="1144270">
                  <a:moveTo>
                    <a:pt x="1363318" y="867410"/>
                  </a:moveTo>
                  <a:lnTo>
                    <a:pt x="5682" y="867410"/>
                  </a:lnTo>
                  <a:lnTo>
                    <a:pt x="627833" y="867468"/>
                  </a:lnTo>
                  <a:lnTo>
                    <a:pt x="1363318" y="867468"/>
                  </a:lnTo>
                  <a:close/>
                </a:path>
                <a:path w="1371600" h="1144270">
                  <a:moveTo>
                    <a:pt x="322" y="852170"/>
                  </a:moveTo>
                  <a:lnTo>
                    <a:pt x="305" y="867410"/>
                  </a:lnTo>
                  <a:lnTo>
                    <a:pt x="5682" y="867410"/>
                  </a:lnTo>
                  <a:lnTo>
                    <a:pt x="5717" y="852170"/>
                  </a:lnTo>
                  <a:lnTo>
                    <a:pt x="322" y="852170"/>
                  </a:lnTo>
                  <a:close/>
                </a:path>
                <a:path w="1371600" h="1144270">
                  <a:moveTo>
                    <a:pt x="1363352" y="852170"/>
                  </a:moveTo>
                  <a:lnTo>
                    <a:pt x="5717" y="852170"/>
                  </a:lnTo>
                  <a:lnTo>
                    <a:pt x="1363352" y="852296"/>
                  </a:lnTo>
                  <a:close/>
                </a:path>
                <a:path w="1371600" h="1144270">
                  <a:moveTo>
                    <a:pt x="346" y="830580"/>
                  </a:moveTo>
                  <a:lnTo>
                    <a:pt x="322" y="852170"/>
                  </a:lnTo>
                  <a:lnTo>
                    <a:pt x="5717" y="852170"/>
                  </a:lnTo>
                  <a:lnTo>
                    <a:pt x="5765" y="830580"/>
                  </a:lnTo>
                  <a:lnTo>
                    <a:pt x="346" y="830580"/>
                  </a:lnTo>
                  <a:close/>
                </a:path>
                <a:path w="1371600" h="1144270">
                  <a:moveTo>
                    <a:pt x="630581" y="830638"/>
                  </a:moveTo>
                  <a:lnTo>
                    <a:pt x="1363401" y="830707"/>
                  </a:lnTo>
                  <a:lnTo>
                    <a:pt x="1363352" y="852170"/>
                  </a:lnTo>
                  <a:lnTo>
                    <a:pt x="1369709" y="852170"/>
                  </a:lnTo>
                  <a:lnTo>
                    <a:pt x="1369757" y="830707"/>
                  </a:lnTo>
                  <a:lnTo>
                    <a:pt x="630581" y="830638"/>
                  </a:lnTo>
                  <a:close/>
                </a:path>
                <a:path w="1371600" h="1144270">
                  <a:moveTo>
                    <a:pt x="5765" y="830580"/>
                  </a:moveTo>
                  <a:lnTo>
                    <a:pt x="630581" y="830638"/>
                  </a:lnTo>
                  <a:lnTo>
                    <a:pt x="5765" y="830580"/>
                  </a:lnTo>
                  <a:close/>
                </a:path>
                <a:path w="1371600" h="1144270">
                  <a:moveTo>
                    <a:pt x="1369065" y="1141730"/>
                  </a:moveTo>
                  <a:lnTo>
                    <a:pt x="0" y="1141730"/>
                  </a:lnTo>
                  <a:lnTo>
                    <a:pt x="1369060" y="1144270"/>
                  </a:lnTo>
                  <a:lnTo>
                    <a:pt x="1369065" y="1141730"/>
                  </a:lnTo>
                  <a:close/>
                </a:path>
                <a:path w="1371600" h="1144270">
                  <a:moveTo>
                    <a:pt x="5080" y="1135380"/>
                  </a:moveTo>
                  <a:lnTo>
                    <a:pt x="7" y="1135380"/>
                  </a:lnTo>
                  <a:lnTo>
                    <a:pt x="1" y="1140460"/>
                  </a:lnTo>
                  <a:lnTo>
                    <a:pt x="1369068" y="1140460"/>
                  </a:lnTo>
                  <a:lnTo>
                    <a:pt x="1369074" y="1137920"/>
                  </a:lnTo>
                  <a:lnTo>
                    <a:pt x="5080" y="1135380"/>
                  </a:lnTo>
                  <a:close/>
                </a:path>
                <a:path w="1371600" h="1144270">
                  <a:moveTo>
                    <a:pt x="1369079" y="1135380"/>
                  </a:moveTo>
                  <a:lnTo>
                    <a:pt x="1362715" y="1135380"/>
                  </a:lnTo>
                  <a:lnTo>
                    <a:pt x="1362710" y="1137920"/>
                  </a:lnTo>
                  <a:lnTo>
                    <a:pt x="1369074" y="1137920"/>
                  </a:lnTo>
                  <a:lnTo>
                    <a:pt x="1369079" y="1135380"/>
                  </a:lnTo>
                  <a:close/>
                </a:path>
                <a:path w="1371600" h="1144270">
                  <a:moveTo>
                    <a:pt x="5094" y="1129030"/>
                  </a:moveTo>
                  <a:lnTo>
                    <a:pt x="14" y="1129030"/>
                  </a:lnTo>
                  <a:lnTo>
                    <a:pt x="8" y="1134110"/>
                  </a:lnTo>
                  <a:lnTo>
                    <a:pt x="5082" y="1134110"/>
                  </a:lnTo>
                  <a:lnTo>
                    <a:pt x="5094" y="1129030"/>
                  </a:lnTo>
                  <a:close/>
                </a:path>
                <a:path w="1371600" h="1144270">
                  <a:moveTo>
                    <a:pt x="1369093" y="1129030"/>
                  </a:moveTo>
                  <a:lnTo>
                    <a:pt x="1362730" y="1129030"/>
                  </a:lnTo>
                  <a:lnTo>
                    <a:pt x="1362718" y="1134110"/>
                  </a:lnTo>
                  <a:lnTo>
                    <a:pt x="1369082" y="1134110"/>
                  </a:lnTo>
                  <a:lnTo>
                    <a:pt x="1369093" y="1129030"/>
                  </a:lnTo>
                  <a:close/>
                </a:path>
                <a:path w="1371600" h="1144270">
                  <a:moveTo>
                    <a:pt x="5108" y="1122680"/>
                  </a:moveTo>
                  <a:lnTo>
                    <a:pt x="21" y="1122680"/>
                  </a:lnTo>
                  <a:lnTo>
                    <a:pt x="15" y="1127760"/>
                  </a:lnTo>
                  <a:lnTo>
                    <a:pt x="5097" y="1127760"/>
                  </a:lnTo>
                  <a:lnTo>
                    <a:pt x="5108" y="1122680"/>
                  </a:lnTo>
                  <a:close/>
                </a:path>
                <a:path w="1371600" h="1144270">
                  <a:moveTo>
                    <a:pt x="1369108" y="1122680"/>
                  </a:moveTo>
                  <a:lnTo>
                    <a:pt x="1362744" y="1122680"/>
                  </a:lnTo>
                  <a:lnTo>
                    <a:pt x="1362732" y="1127760"/>
                  </a:lnTo>
                  <a:lnTo>
                    <a:pt x="1369096" y="1127760"/>
                  </a:lnTo>
                  <a:lnTo>
                    <a:pt x="1369108" y="1122680"/>
                  </a:lnTo>
                  <a:close/>
                </a:path>
                <a:path w="1371600" h="1144270">
                  <a:moveTo>
                    <a:pt x="5122" y="1116330"/>
                  </a:moveTo>
                  <a:lnTo>
                    <a:pt x="28" y="1116330"/>
                  </a:lnTo>
                  <a:lnTo>
                    <a:pt x="22" y="1121410"/>
                  </a:lnTo>
                  <a:lnTo>
                    <a:pt x="5111" y="1121410"/>
                  </a:lnTo>
                  <a:lnTo>
                    <a:pt x="5122" y="1116330"/>
                  </a:lnTo>
                  <a:close/>
                </a:path>
                <a:path w="1371600" h="1144270">
                  <a:moveTo>
                    <a:pt x="1369122" y="1116330"/>
                  </a:moveTo>
                  <a:lnTo>
                    <a:pt x="1362758" y="1116330"/>
                  </a:lnTo>
                  <a:lnTo>
                    <a:pt x="1362747" y="1121410"/>
                  </a:lnTo>
                  <a:lnTo>
                    <a:pt x="1369110" y="1121410"/>
                  </a:lnTo>
                  <a:lnTo>
                    <a:pt x="1369122" y="1116330"/>
                  </a:lnTo>
                  <a:close/>
                </a:path>
                <a:path w="1371600" h="1144270">
                  <a:moveTo>
                    <a:pt x="5137" y="1109980"/>
                  </a:moveTo>
                  <a:lnTo>
                    <a:pt x="35" y="1109980"/>
                  </a:lnTo>
                  <a:lnTo>
                    <a:pt x="29" y="1115060"/>
                  </a:lnTo>
                  <a:lnTo>
                    <a:pt x="5125" y="1115060"/>
                  </a:lnTo>
                  <a:lnTo>
                    <a:pt x="5137" y="1109980"/>
                  </a:lnTo>
                  <a:close/>
                </a:path>
                <a:path w="1371600" h="1144270">
                  <a:moveTo>
                    <a:pt x="1369136" y="1109980"/>
                  </a:moveTo>
                  <a:lnTo>
                    <a:pt x="1362772" y="1109980"/>
                  </a:lnTo>
                  <a:lnTo>
                    <a:pt x="1362761" y="1115060"/>
                  </a:lnTo>
                  <a:lnTo>
                    <a:pt x="1369124" y="1115060"/>
                  </a:lnTo>
                  <a:lnTo>
                    <a:pt x="1369136" y="1109980"/>
                  </a:lnTo>
                  <a:close/>
                </a:path>
                <a:path w="1371600" h="1144270">
                  <a:moveTo>
                    <a:pt x="5151" y="1103630"/>
                  </a:moveTo>
                  <a:lnTo>
                    <a:pt x="42" y="1103630"/>
                  </a:lnTo>
                  <a:lnTo>
                    <a:pt x="36" y="1108710"/>
                  </a:lnTo>
                  <a:lnTo>
                    <a:pt x="5139" y="1108710"/>
                  </a:lnTo>
                  <a:lnTo>
                    <a:pt x="5151" y="1103630"/>
                  </a:lnTo>
                  <a:close/>
                </a:path>
                <a:path w="1371600" h="1144270">
                  <a:moveTo>
                    <a:pt x="1369150" y="1103630"/>
                  </a:moveTo>
                  <a:lnTo>
                    <a:pt x="1362787" y="1103630"/>
                  </a:lnTo>
                  <a:lnTo>
                    <a:pt x="1362775" y="1108710"/>
                  </a:lnTo>
                  <a:lnTo>
                    <a:pt x="1369139" y="1108710"/>
                  </a:lnTo>
                  <a:lnTo>
                    <a:pt x="1369150" y="1103630"/>
                  </a:lnTo>
                  <a:close/>
                </a:path>
                <a:path w="1371600" h="1144270">
                  <a:moveTo>
                    <a:pt x="5165" y="1097280"/>
                  </a:moveTo>
                  <a:lnTo>
                    <a:pt x="49" y="1097280"/>
                  </a:lnTo>
                  <a:lnTo>
                    <a:pt x="43" y="1102360"/>
                  </a:lnTo>
                  <a:lnTo>
                    <a:pt x="5154" y="1102360"/>
                  </a:lnTo>
                  <a:lnTo>
                    <a:pt x="5165" y="1097280"/>
                  </a:lnTo>
                  <a:close/>
                </a:path>
                <a:path w="1371600" h="1144270">
                  <a:moveTo>
                    <a:pt x="1369164" y="1097280"/>
                  </a:moveTo>
                  <a:lnTo>
                    <a:pt x="1362801" y="1097280"/>
                  </a:lnTo>
                  <a:lnTo>
                    <a:pt x="1362790" y="1102360"/>
                  </a:lnTo>
                  <a:lnTo>
                    <a:pt x="1369153" y="1102360"/>
                  </a:lnTo>
                  <a:lnTo>
                    <a:pt x="1369164" y="1097280"/>
                  </a:lnTo>
                  <a:close/>
                </a:path>
                <a:path w="1371600" h="1144270">
                  <a:moveTo>
                    <a:pt x="5179" y="1090930"/>
                  </a:moveTo>
                  <a:lnTo>
                    <a:pt x="56" y="1090930"/>
                  </a:lnTo>
                  <a:lnTo>
                    <a:pt x="50" y="1096010"/>
                  </a:lnTo>
                  <a:lnTo>
                    <a:pt x="5168" y="1096010"/>
                  </a:lnTo>
                  <a:lnTo>
                    <a:pt x="5179" y="1090930"/>
                  </a:lnTo>
                  <a:close/>
                </a:path>
                <a:path w="1371600" h="1144270">
                  <a:moveTo>
                    <a:pt x="1369178" y="1090930"/>
                  </a:moveTo>
                  <a:lnTo>
                    <a:pt x="1362815" y="1090930"/>
                  </a:lnTo>
                  <a:lnTo>
                    <a:pt x="1362804" y="1096010"/>
                  </a:lnTo>
                  <a:lnTo>
                    <a:pt x="1369167" y="1096010"/>
                  </a:lnTo>
                  <a:lnTo>
                    <a:pt x="1369178" y="1090930"/>
                  </a:lnTo>
                  <a:close/>
                </a:path>
                <a:path w="1371600" h="1144270">
                  <a:moveTo>
                    <a:pt x="5194" y="1084580"/>
                  </a:moveTo>
                  <a:lnTo>
                    <a:pt x="63" y="1084580"/>
                  </a:lnTo>
                  <a:lnTo>
                    <a:pt x="57" y="1089660"/>
                  </a:lnTo>
                  <a:lnTo>
                    <a:pt x="5182" y="1089660"/>
                  </a:lnTo>
                  <a:lnTo>
                    <a:pt x="5194" y="1084580"/>
                  </a:lnTo>
                  <a:close/>
                </a:path>
                <a:path w="1371600" h="1144270">
                  <a:moveTo>
                    <a:pt x="1369192" y="1084580"/>
                  </a:moveTo>
                  <a:lnTo>
                    <a:pt x="1362830" y="1084580"/>
                  </a:lnTo>
                  <a:lnTo>
                    <a:pt x="1362818" y="1089660"/>
                  </a:lnTo>
                  <a:lnTo>
                    <a:pt x="1369181" y="1089660"/>
                  </a:lnTo>
                  <a:lnTo>
                    <a:pt x="1369192" y="1084580"/>
                  </a:lnTo>
                  <a:close/>
                </a:path>
                <a:path w="1371600" h="1144270">
                  <a:moveTo>
                    <a:pt x="5208" y="1078230"/>
                  </a:moveTo>
                  <a:lnTo>
                    <a:pt x="70" y="1078230"/>
                  </a:lnTo>
                  <a:lnTo>
                    <a:pt x="64" y="1083310"/>
                  </a:lnTo>
                  <a:lnTo>
                    <a:pt x="5197" y="1083310"/>
                  </a:lnTo>
                  <a:lnTo>
                    <a:pt x="5208" y="1078230"/>
                  </a:lnTo>
                  <a:close/>
                </a:path>
                <a:path w="1371600" h="1144270">
                  <a:moveTo>
                    <a:pt x="1369206" y="1078230"/>
                  </a:moveTo>
                  <a:lnTo>
                    <a:pt x="1362844" y="1078230"/>
                  </a:lnTo>
                  <a:lnTo>
                    <a:pt x="1362832" y="1083310"/>
                  </a:lnTo>
                  <a:lnTo>
                    <a:pt x="1369195" y="1083310"/>
                  </a:lnTo>
                  <a:lnTo>
                    <a:pt x="1369206" y="1078230"/>
                  </a:lnTo>
                  <a:close/>
                </a:path>
                <a:path w="1371600" h="1144270">
                  <a:moveTo>
                    <a:pt x="5222" y="1071880"/>
                  </a:moveTo>
                  <a:lnTo>
                    <a:pt x="77" y="1071880"/>
                  </a:lnTo>
                  <a:lnTo>
                    <a:pt x="72" y="1076960"/>
                  </a:lnTo>
                  <a:lnTo>
                    <a:pt x="5211" y="1076960"/>
                  </a:lnTo>
                  <a:lnTo>
                    <a:pt x="5222" y="1071880"/>
                  </a:lnTo>
                  <a:close/>
                </a:path>
                <a:path w="1371600" h="1144270">
                  <a:moveTo>
                    <a:pt x="1369221" y="1071880"/>
                  </a:moveTo>
                  <a:lnTo>
                    <a:pt x="1362858" y="1071880"/>
                  </a:lnTo>
                  <a:lnTo>
                    <a:pt x="1362847" y="1076960"/>
                  </a:lnTo>
                  <a:lnTo>
                    <a:pt x="1369209" y="1076960"/>
                  </a:lnTo>
                  <a:lnTo>
                    <a:pt x="1369221" y="1071880"/>
                  </a:lnTo>
                  <a:close/>
                </a:path>
                <a:path w="1371600" h="1144270">
                  <a:moveTo>
                    <a:pt x="5237" y="1065530"/>
                  </a:moveTo>
                  <a:lnTo>
                    <a:pt x="84" y="1065530"/>
                  </a:lnTo>
                  <a:lnTo>
                    <a:pt x="79" y="1070610"/>
                  </a:lnTo>
                  <a:lnTo>
                    <a:pt x="5225" y="1070610"/>
                  </a:lnTo>
                  <a:lnTo>
                    <a:pt x="5237" y="1065530"/>
                  </a:lnTo>
                  <a:close/>
                </a:path>
                <a:path w="1371600" h="1144270">
                  <a:moveTo>
                    <a:pt x="1369235" y="1065530"/>
                  </a:moveTo>
                  <a:lnTo>
                    <a:pt x="1362872" y="1065530"/>
                  </a:lnTo>
                  <a:lnTo>
                    <a:pt x="1362861" y="1070610"/>
                  </a:lnTo>
                  <a:lnTo>
                    <a:pt x="1369223" y="1070610"/>
                  </a:lnTo>
                  <a:lnTo>
                    <a:pt x="1369235" y="1065530"/>
                  </a:lnTo>
                  <a:close/>
                </a:path>
                <a:path w="1371600" h="1144270">
                  <a:moveTo>
                    <a:pt x="5251" y="1059180"/>
                  </a:moveTo>
                  <a:lnTo>
                    <a:pt x="91" y="1059180"/>
                  </a:lnTo>
                  <a:lnTo>
                    <a:pt x="86" y="1064260"/>
                  </a:lnTo>
                  <a:lnTo>
                    <a:pt x="5240" y="1064260"/>
                  </a:lnTo>
                  <a:lnTo>
                    <a:pt x="5251" y="1059180"/>
                  </a:lnTo>
                  <a:close/>
                </a:path>
                <a:path w="1371600" h="1144270">
                  <a:moveTo>
                    <a:pt x="1369249" y="1059180"/>
                  </a:moveTo>
                  <a:lnTo>
                    <a:pt x="1362887" y="1059180"/>
                  </a:lnTo>
                  <a:lnTo>
                    <a:pt x="1362875" y="1064260"/>
                  </a:lnTo>
                  <a:lnTo>
                    <a:pt x="1369237" y="1064260"/>
                  </a:lnTo>
                  <a:lnTo>
                    <a:pt x="1369249" y="1059180"/>
                  </a:lnTo>
                  <a:close/>
                </a:path>
                <a:path w="1371600" h="1144270">
                  <a:moveTo>
                    <a:pt x="5280" y="1046480"/>
                  </a:moveTo>
                  <a:lnTo>
                    <a:pt x="105" y="1046480"/>
                  </a:lnTo>
                  <a:lnTo>
                    <a:pt x="93" y="1057910"/>
                  </a:lnTo>
                  <a:lnTo>
                    <a:pt x="5254" y="1057910"/>
                  </a:lnTo>
                  <a:lnTo>
                    <a:pt x="5280" y="1046480"/>
                  </a:lnTo>
                  <a:close/>
                </a:path>
                <a:path w="1371600" h="1144270">
                  <a:moveTo>
                    <a:pt x="1369277" y="1046480"/>
                  </a:moveTo>
                  <a:lnTo>
                    <a:pt x="1362915" y="1046480"/>
                  </a:lnTo>
                  <a:lnTo>
                    <a:pt x="1362890" y="1057910"/>
                  </a:lnTo>
                  <a:lnTo>
                    <a:pt x="1369252" y="1057910"/>
                  </a:lnTo>
                  <a:lnTo>
                    <a:pt x="1369277" y="1046480"/>
                  </a:lnTo>
                  <a:close/>
                </a:path>
                <a:path w="1371600" h="1144270">
                  <a:moveTo>
                    <a:pt x="5294" y="1040130"/>
                  </a:moveTo>
                  <a:lnTo>
                    <a:pt x="113" y="1040130"/>
                  </a:lnTo>
                  <a:lnTo>
                    <a:pt x="107" y="1045210"/>
                  </a:lnTo>
                  <a:lnTo>
                    <a:pt x="5282" y="1045210"/>
                  </a:lnTo>
                  <a:lnTo>
                    <a:pt x="5294" y="1040130"/>
                  </a:lnTo>
                  <a:close/>
                </a:path>
                <a:path w="1371600" h="1144270">
                  <a:moveTo>
                    <a:pt x="1369291" y="1040130"/>
                  </a:moveTo>
                  <a:lnTo>
                    <a:pt x="1362930" y="1040130"/>
                  </a:lnTo>
                  <a:lnTo>
                    <a:pt x="1362918" y="1045210"/>
                  </a:lnTo>
                  <a:lnTo>
                    <a:pt x="1369280" y="1045210"/>
                  </a:lnTo>
                  <a:lnTo>
                    <a:pt x="1369291" y="1040130"/>
                  </a:lnTo>
                  <a:close/>
                </a:path>
                <a:path w="1371600" h="1144270">
                  <a:moveTo>
                    <a:pt x="5322" y="1027430"/>
                  </a:moveTo>
                  <a:lnTo>
                    <a:pt x="127" y="1027430"/>
                  </a:lnTo>
                  <a:lnTo>
                    <a:pt x="114" y="1038860"/>
                  </a:lnTo>
                  <a:lnTo>
                    <a:pt x="5297" y="1038860"/>
                  </a:lnTo>
                  <a:lnTo>
                    <a:pt x="5322" y="1027430"/>
                  </a:lnTo>
                  <a:close/>
                </a:path>
                <a:path w="1371600" h="1144270">
                  <a:moveTo>
                    <a:pt x="1369319" y="1027430"/>
                  </a:moveTo>
                  <a:lnTo>
                    <a:pt x="1362958" y="1027430"/>
                  </a:lnTo>
                  <a:lnTo>
                    <a:pt x="1362932" y="1038860"/>
                  </a:lnTo>
                  <a:lnTo>
                    <a:pt x="1369294" y="1038860"/>
                  </a:lnTo>
                  <a:lnTo>
                    <a:pt x="1369319" y="1027430"/>
                  </a:lnTo>
                  <a:close/>
                </a:path>
                <a:path w="1371600" h="1144270">
                  <a:moveTo>
                    <a:pt x="5337" y="1021080"/>
                  </a:moveTo>
                  <a:lnTo>
                    <a:pt x="134" y="1021080"/>
                  </a:lnTo>
                  <a:lnTo>
                    <a:pt x="128" y="1026160"/>
                  </a:lnTo>
                  <a:lnTo>
                    <a:pt x="5325" y="1026160"/>
                  </a:lnTo>
                  <a:lnTo>
                    <a:pt x="5337" y="1021080"/>
                  </a:lnTo>
                  <a:close/>
                </a:path>
                <a:path w="1371600" h="1144270">
                  <a:moveTo>
                    <a:pt x="1369334" y="1021080"/>
                  </a:moveTo>
                  <a:lnTo>
                    <a:pt x="1362972" y="1021080"/>
                  </a:lnTo>
                  <a:lnTo>
                    <a:pt x="1362961" y="1026160"/>
                  </a:lnTo>
                  <a:lnTo>
                    <a:pt x="1369322" y="1026160"/>
                  </a:lnTo>
                  <a:lnTo>
                    <a:pt x="1369334" y="1021080"/>
                  </a:lnTo>
                  <a:close/>
                </a:path>
                <a:path w="1371600" h="1144270">
                  <a:moveTo>
                    <a:pt x="5365" y="1008380"/>
                  </a:moveTo>
                  <a:lnTo>
                    <a:pt x="148" y="1008380"/>
                  </a:lnTo>
                  <a:lnTo>
                    <a:pt x="135" y="1019810"/>
                  </a:lnTo>
                  <a:lnTo>
                    <a:pt x="5340" y="1019810"/>
                  </a:lnTo>
                  <a:lnTo>
                    <a:pt x="5365" y="1008380"/>
                  </a:lnTo>
                  <a:close/>
                </a:path>
                <a:path w="1371600" h="1144270">
                  <a:moveTo>
                    <a:pt x="1369362" y="1008380"/>
                  </a:moveTo>
                  <a:lnTo>
                    <a:pt x="1363001" y="1008380"/>
                  </a:lnTo>
                  <a:lnTo>
                    <a:pt x="1362975" y="1019810"/>
                  </a:lnTo>
                  <a:lnTo>
                    <a:pt x="1369336" y="1019810"/>
                  </a:lnTo>
                  <a:lnTo>
                    <a:pt x="1369362" y="1008380"/>
                  </a:lnTo>
                  <a:close/>
                </a:path>
                <a:path w="1371600" h="1144270">
                  <a:moveTo>
                    <a:pt x="5380" y="1002030"/>
                  </a:moveTo>
                  <a:lnTo>
                    <a:pt x="155" y="1002030"/>
                  </a:lnTo>
                  <a:lnTo>
                    <a:pt x="149" y="1007110"/>
                  </a:lnTo>
                  <a:lnTo>
                    <a:pt x="5368" y="1007110"/>
                  </a:lnTo>
                  <a:lnTo>
                    <a:pt x="5380" y="1002030"/>
                  </a:lnTo>
                  <a:close/>
                </a:path>
                <a:path w="1371600" h="1144270">
                  <a:moveTo>
                    <a:pt x="1369376" y="1002030"/>
                  </a:moveTo>
                  <a:lnTo>
                    <a:pt x="1363015" y="1002030"/>
                  </a:lnTo>
                  <a:lnTo>
                    <a:pt x="1363004" y="1007110"/>
                  </a:lnTo>
                  <a:lnTo>
                    <a:pt x="1369365" y="1007110"/>
                  </a:lnTo>
                  <a:lnTo>
                    <a:pt x="1369376" y="1002030"/>
                  </a:lnTo>
                  <a:close/>
                </a:path>
                <a:path w="1371600" h="1144270">
                  <a:moveTo>
                    <a:pt x="5397" y="994410"/>
                  </a:moveTo>
                  <a:lnTo>
                    <a:pt x="163" y="994410"/>
                  </a:lnTo>
                  <a:lnTo>
                    <a:pt x="156" y="1000760"/>
                  </a:lnTo>
                  <a:lnTo>
                    <a:pt x="5382" y="1000760"/>
                  </a:lnTo>
                  <a:lnTo>
                    <a:pt x="5397" y="994410"/>
                  </a:lnTo>
                  <a:close/>
                </a:path>
                <a:path w="1371600" h="1144270">
                  <a:moveTo>
                    <a:pt x="1369393" y="994410"/>
                  </a:moveTo>
                  <a:lnTo>
                    <a:pt x="1363032" y="994410"/>
                  </a:lnTo>
                  <a:lnTo>
                    <a:pt x="1363018" y="1000760"/>
                  </a:lnTo>
                  <a:lnTo>
                    <a:pt x="1369379" y="1000760"/>
                  </a:lnTo>
                  <a:lnTo>
                    <a:pt x="1369393" y="994410"/>
                  </a:lnTo>
                  <a:close/>
                </a:path>
                <a:path w="1371600" h="1144270">
                  <a:moveTo>
                    <a:pt x="5425" y="981710"/>
                  </a:moveTo>
                  <a:lnTo>
                    <a:pt x="177" y="981710"/>
                  </a:lnTo>
                  <a:lnTo>
                    <a:pt x="165" y="993140"/>
                  </a:lnTo>
                  <a:lnTo>
                    <a:pt x="5400" y="993140"/>
                  </a:lnTo>
                  <a:lnTo>
                    <a:pt x="5425" y="981710"/>
                  </a:lnTo>
                  <a:close/>
                </a:path>
                <a:path w="1371600" h="1144270">
                  <a:moveTo>
                    <a:pt x="1369421" y="981710"/>
                  </a:moveTo>
                  <a:lnTo>
                    <a:pt x="1363061" y="981710"/>
                  </a:lnTo>
                  <a:lnTo>
                    <a:pt x="1363035" y="993140"/>
                  </a:lnTo>
                  <a:lnTo>
                    <a:pt x="1369396" y="993140"/>
                  </a:lnTo>
                  <a:lnTo>
                    <a:pt x="1369421" y="981710"/>
                  </a:lnTo>
                  <a:close/>
                </a:path>
                <a:path w="1371600" h="1144270">
                  <a:moveTo>
                    <a:pt x="5468" y="962660"/>
                  </a:moveTo>
                  <a:lnTo>
                    <a:pt x="199" y="962660"/>
                  </a:lnTo>
                  <a:lnTo>
                    <a:pt x="179" y="980440"/>
                  </a:lnTo>
                  <a:lnTo>
                    <a:pt x="5428" y="980440"/>
                  </a:lnTo>
                  <a:lnTo>
                    <a:pt x="5468" y="962660"/>
                  </a:lnTo>
                  <a:close/>
                </a:path>
                <a:path w="1371600" h="1144270">
                  <a:moveTo>
                    <a:pt x="1369464" y="962660"/>
                  </a:moveTo>
                  <a:lnTo>
                    <a:pt x="1363104" y="962660"/>
                  </a:lnTo>
                  <a:lnTo>
                    <a:pt x="1363064" y="980440"/>
                  </a:lnTo>
                  <a:lnTo>
                    <a:pt x="1369424" y="980440"/>
                  </a:lnTo>
                  <a:lnTo>
                    <a:pt x="1369464" y="962660"/>
                  </a:lnTo>
                  <a:close/>
                </a:path>
                <a:path w="1371600" h="1144270">
                  <a:moveTo>
                    <a:pt x="5497" y="949960"/>
                  </a:moveTo>
                  <a:lnTo>
                    <a:pt x="213" y="949960"/>
                  </a:lnTo>
                  <a:lnTo>
                    <a:pt x="200" y="961390"/>
                  </a:lnTo>
                  <a:lnTo>
                    <a:pt x="5471" y="961390"/>
                  </a:lnTo>
                  <a:lnTo>
                    <a:pt x="5497" y="949960"/>
                  </a:lnTo>
                  <a:close/>
                </a:path>
                <a:path w="1371600" h="1144270">
                  <a:moveTo>
                    <a:pt x="1369492" y="949960"/>
                  </a:moveTo>
                  <a:lnTo>
                    <a:pt x="1363132" y="949960"/>
                  </a:lnTo>
                  <a:lnTo>
                    <a:pt x="1363107" y="961390"/>
                  </a:lnTo>
                  <a:lnTo>
                    <a:pt x="1369466" y="961390"/>
                  </a:lnTo>
                  <a:lnTo>
                    <a:pt x="1369492" y="949960"/>
                  </a:lnTo>
                  <a:close/>
                </a:path>
                <a:path w="1371600" h="1144270">
                  <a:moveTo>
                    <a:pt x="5511" y="943610"/>
                  </a:moveTo>
                  <a:lnTo>
                    <a:pt x="220" y="943610"/>
                  </a:lnTo>
                  <a:lnTo>
                    <a:pt x="214" y="948690"/>
                  </a:lnTo>
                  <a:lnTo>
                    <a:pt x="5500" y="948690"/>
                  </a:lnTo>
                  <a:lnTo>
                    <a:pt x="5511" y="943610"/>
                  </a:lnTo>
                  <a:close/>
                </a:path>
                <a:path w="1371600" h="1144270">
                  <a:moveTo>
                    <a:pt x="1369506" y="943610"/>
                  </a:moveTo>
                  <a:lnTo>
                    <a:pt x="1363147" y="943610"/>
                  </a:lnTo>
                  <a:lnTo>
                    <a:pt x="1363135" y="948690"/>
                  </a:lnTo>
                  <a:lnTo>
                    <a:pt x="1369495" y="948690"/>
                  </a:lnTo>
                  <a:lnTo>
                    <a:pt x="1369506" y="943610"/>
                  </a:lnTo>
                  <a:close/>
                </a:path>
                <a:path w="1371600" h="1144270">
                  <a:moveTo>
                    <a:pt x="5540" y="930910"/>
                  </a:moveTo>
                  <a:lnTo>
                    <a:pt x="234" y="930910"/>
                  </a:lnTo>
                  <a:lnTo>
                    <a:pt x="221" y="942340"/>
                  </a:lnTo>
                  <a:lnTo>
                    <a:pt x="5514" y="942340"/>
                  </a:lnTo>
                  <a:lnTo>
                    <a:pt x="5540" y="930910"/>
                  </a:lnTo>
                  <a:close/>
                </a:path>
                <a:path w="1371600" h="1144270">
                  <a:moveTo>
                    <a:pt x="1369534" y="930910"/>
                  </a:moveTo>
                  <a:lnTo>
                    <a:pt x="1363175" y="930910"/>
                  </a:lnTo>
                  <a:lnTo>
                    <a:pt x="1363150" y="942340"/>
                  </a:lnTo>
                  <a:lnTo>
                    <a:pt x="1369509" y="942340"/>
                  </a:lnTo>
                  <a:lnTo>
                    <a:pt x="1369534" y="930910"/>
                  </a:lnTo>
                  <a:close/>
                </a:path>
                <a:path w="1371600" h="1144270">
                  <a:moveTo>
                    <a:pt x="5568" y="918210"/>
                  </a:moveTo>
                  <a:lnTo>
                    <a:pt x="248" y="918210"/>
                  </a:lnTo>
                  <a:lnTo>
                    <a:pt x="235" y="929640"/>
                  </a:lnTo>
                  <a:lnTo>
                    <a:pt x="5542" y="929640"/>
                  </a:lnTo>
                  <a:lnTo>
                    <a:pt x="5568" y="918210"/>
                  </a:lnTo>
                  <a:close/>
                </a:path>
                <a:path w="1371600" h="1144270">
                  <a:moveTo>
                    <a:pt x="1369562" y="918210"/>
                  </a:moveTo>
                  <a:lnTo>
                    <a:pt x="1363204" y="918210"/>
                  </a:lnTo>
                  <a:lnTo>
                    <a:pt x="1363178" y="929640"/>
                  </a:lnTo>
                  <a:lnTo>
                    <a:pt x="1369537" y="929640"/>
                  </a:lnTo>
                  <a:lnTo>
                    <a:pt x="1369562" y="918210"/>
                  </a:lnTo>
                  <a:close/>
                </a:path>
              </a:pathLst>
            </a:custGeom>
            <a:solidFill>
              <a:srgbClr val="005A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529079" y="5262879"/>
              <a:ext cx="1360170" cy="1131570"/>
            </a:xfrm>
            <a:custGeom>
              <a:avLst/>
              <a:gdLst/>
              <a:ahLst/>
              <a:cxnLst/>
              <a:rect l="l" t="t" r="r" b="b"/>
              <a:pathLst>
                <a:path w="1360170" h="1131570">
                  <a:moveTo>
                    <a:pt x="2539" y="0"/>
                  </a:moveTo>
                  <a:lnTo>
                    <a:pt x="2528" y="5080"/>
                  </a:lnTo>
                  <a:lnTo>
                    <a:pt x="1360164" y="5080"/>
                  </a:lnTo>
                  <a:lnTo>
                    <a:pt x="1360170" y="2540"/>
                  </a:lnTo>
                  <a:lnTo>
                    <a:pt x="2539" y="0"/>
                  </a:lnTo>
                  <a:close/>
                </a:path>
                <a:path w="1360170" h="1131570">
                  <a:moveTo>
                    <a:pt x="1360164" y="5080"/>
                  </a:moveTo>
                  <a:lnTo>
                    <a:pt x="2528" y="5080"/>
                  </a:lnTo>
                  <a:lnTo>
                    <a:pt x="2519" y="8890"/>
                  </a:lnTo>
                  <a:lnTo>
                    <a:pt x="8887" y="8890"/>
                  </a:lnTo>
                  <a:lnTo>
                    <a:pt x="8889" y="6350"/>
                  </a:lnTo>
                  <a:lnTo>
                    <a:pt x="1360161" y="6350"/>
                  </a:lnTo>
                  <a:lnTo>
                    <a:pt x="1360164" y="5080"/>
                  </a:lnTo>
                  <a:close/>
                </a:path>
                <a:path w="1360170" h="1131570">
                  <a:moveTo>
                    <a:pt x="1360161" y="6350"/>
                  </a:moveTo>
                  <a:lnTo>
                    <a:pt x="8889" y="6350"/>
                  </a:lnTo>
                  <a:lnTo>
                    <a:pt x="1353820" y="8890"/>
                  </a:lnTo>
                  <a:lnTo>
                    <a:pt x="1360155" y="8890"/>
                  </a:lnTo>
                  <a:lnTo>
                    <a:pt x="1360161" y="6350"/>
                  </a:lnTo>
                  <a:close/>
                </a:path>
                <a:path w="1360170" h="1131570">
                  <a:moveTo>
                    <a:pt x="8887" y="8890"/>
                  </a:moveTo>
                  <a:lnTo>
                    <a:pt x="2519" y="8890"/>
                  </a:lnTo>
                  <a:lnTo>
                    <a:pt x="2505" y="15240"/>
                  </a:lnTo>
                  <a:lnTo>
                    <a:pt x="8879" y="15240"/>
                  </a:lnTo>
                  <a:lnTo>
                    <a:pt x="8887" y="8890"/>
                  </a:lnTo>
                  <a:close/>
                </a:path>
                <a:path w="1360170" h="1131570">
                  <a:moveTo>
                    <a:pt x="1360155" y="8890"/>
                  </a:moveTo>
                  <a:lnTo>
                    <a:pt x="1353820" y="8890"/>
                  </a:lnTo>
                  <a:lnTo>
                    <a:pt x="1353805" y="15240"/>
                  </a:lnTo>
                  <a:lnTo>
                    <a:pt x="1360141" y="15240"/>
                  </a:lnTo>
                  <a:lnTo>
                    <a:pt x="1360155" y="8890"/>
                  </a:lnTo>
                  <a:close/>
                </a:path>
                <a:path w="1360170" h="1131570">
                  <a:moveTo>
                    <a:pt x="8879" y="15240"/>
                  </a:moveTo>
                  <a:lnTo>
                    <a:pt x="2505" y="15240"/>
                  </a:lnTo>
                  <a:lnTo>
                    <a:pt x="2485" y="24130"/>
                  </a:lnTo>
                  <a:lnTo>
                    <a:pt x="8869" y="24130"/>
                  </a:lnTo>
                  <a:lnTo>
                    <a:pt x="8879" y="15240"/>
                  </a:lnTo>
                  <a:close/>
                </a:path>
                <a:path w="1360170" h="1131570">
                  <a:moveTo>
                    <a:pt x="1360141" y="15240"/>
                  </a:moveTo>
                  <a:lnTo>
                    <a:pt x="1353805" y="15240"/>
                  </a:lnTo>
                  <a:lnTo>
                    <a:pt x="1353785" y="24130"/>
                  </a:lnTo>
                  <a:lnTo>
                    <a:pt x="1360121" y="24130"/>
                  </a:lnTo>
                  <a:lnTo>
                    <a:pt x="1360141" y="15240"/>
                  </a:lnTo>
                  <a:close/>
                </a:path>
                <a:path w="1360170" h="1131570">
                  <a:moveTo>
                    <a:pt x="8869" y="24130"/>
                  </a:moveTo>
                  <a:lnTo>
                    <a:pt x="2485" y="24130"/>
                  </a:lnTo>
                  <a:lnTo>
                    <a:pt x="2477" y="27940"/>
                  </a:lnTo>
                  <a:lnTo>
                    <a:pt x="8865" y="27940"/>
                  </a:lnTo>
                  <a:lnTo>
                    <a:pt x="8869" y="24130"/>
                  </a:lnTo>
                  <a:close/>
                </a:path>
                <a:path w="1360170" h="1131570">
                  <a:moveTo>
                    <a:pt x="1360121" y="24130"/>
                  </a:moveTo>
                  <a:lnTo>
                    <a:pt x="1353785" y="24130"/>
                  </a:lnTo>
                  <a:lnTo>
                    <a:pt x="1353776" y="27940"/>
                  </a:lnTo>
                  <a:lnTo>
                    <a:pt x="1360112" y="27940"/>
                  </a:lnTo>
                  <a:lnTo>
                    <a:pt x="1360121" y="24130"/>
                  </a:lnTo>
                  <a:close/>
                </a:path>
                <a:path w="1360170" h="1131570">
                  <a:moveTo>
                    <a:pt x="8865" y="27940"/>
                  </a:moveTo>
                  <a:lnTo>
                    <a:pt x="2477" y="27940"/>
                  </a:lnTo>
                  <a:lnTo>
                    <a:pt x="2462" y="34290"/>
                  </a:lnTo>
                  <a:lnTo>
                    <a:pt x="8858" y="34290"/>
                  </a:lnTo>
                  <a:lnTo>
                    <a:pt x="8865" y="27940"/>
                  </a:lnTo>
                  <a:close/>
                </a:path>
                <a:path w="1360170" h="1131570">
                  <a:moveTo>
                    <a:pt x="1360112" y="27940"/>
                  </a:moveTo>
                  <a:lnTo>
                    <a:pt x="1353776" y="27940"/>
                  </a:lnTo>
                  <a:lnTo>
                    <a:pt x="1353762" y="34290"/>
                  </a:lnTo>
                  <a:lnTo>
                    <a:pt x="1360098" y="34290"/>
                  </a:lnTo>
                  <a:lnTo>
                    <a:pt x="1360112" y="27940"/>
                  </a:lnTo>
                  <a:close/>
                </a:path>
                <a:path w="1360170" h="1131570">
                  <a:moveTo>
                    <a:pt x="8858" y="34290"/>
                  </a:moveTo>
                  <a:lnTo>
                    <a:pt x="2462" y="34290"/>
                  </a:lnTo>
                  <a:lnTo>
                    <a:pt x="2448" y="40640"/>
                  </a:lnTo>
                  <a:lnTo>
                    <a:pt x="8850" y="40640"/>
                  </a:lnTo>
                  <a:lnTo>
                    <a:pt x="8858" y="34290"/>
                  </a:lnTo>
                  <a:close/>
                </a:path>
                <a:path w="1360170" h="1131570">
                  <a:moveTo>
                    <a:pt x="1360098" y="34290"/>
                  </a:moveTo>
                  <a:lnTo>
                    <a:pt x="1353762" y="34290"/>
                  </a:lnTo>
                  <a:lnTo>
                    <a:pt x="1353747" y="40640"/>
                  </a:lnTo>
                  <a:lnTo>
                    <a:pt x="1360084" y="40640"/>
                  </a:lnTo>
                  <a:lnTo>
                    <a:pt x="1360098" y="34290"/>
                  </a:lnTo>
                  <a:close/>
                </a:path>
                <a:path w="1360170" h="1131570">
                  <a:moveTo>
                    <a:pt x="8850" y="40640"/>
                  </a:moveTo>
                  <a:lnTo>
                    <a:pt x="2448" y="40640"/>
                  </a:lnTo>
                  <a:lnTo>
                    <a:pt x="2442" y="43180"/>
                  </a:lnTo>
                  <a:lnTo>
                    <a:pt x="8848" y="43180"/>
                  </a:lnTo>
                  <a:lnTo>
                    <a:pt x="8850" y="40640"/>
                  </a:lnTo>
                  <a:close/>
                </a:path>
                <a:path w="1360170" h="1131570">
                  <a:moveTo>
                    <a:pt x="1360084" y="40640"/>
                  </a:moveTo>
                  <a:lnTo>
                    <a:pt x="1353747" y="40640"/>
                  </a:lnTo>
                  <a:lnTo>
                    <a:pt x="1353741" y="43180"/>
                  </a:lnTo>
                  <a:lnTo>
                    <a:pt x="1360078" y="43180"/>
                  </a:lnTo>
                  <a:lnTo>
                    <a:pt x="1360084" y="40640"/>
                  </a:lnTo>
                  <a:close/>
                </a:path>
                <a:path w="1360170" h="1131570">
                  <a:moveTo>
                    <a:pt x="8848" y="43180"/>
                  </a:moveTo>
                  <a:lnTo>
                    <a:pt x="2442" y="43180"/>
                  </a:lnTo>
                  <a:lnTo>
                    <a:pt x="2414" y="55880"/>
                  </a:lnTo>
                  <a:lnTo>
                    <a:pt x="8833" y="55880"/>
                  </a:lnTo>
                  <a:lnTo>
                    <a:pt x="8848" y="43180"/>
                  </a:lnTo>
                  <a:close/>
                </a:path>
                <a:path w="1360170" h="1131570">
                  <a:moveTo>
                    <a:pt x="1360078" y="43180"/>
                  </a:moveTo>
                  <a:lnTo>
                    <a:pt x="1353741" y="43180"/>
                  </a:lnTo>
                  <a:lnTo>
                    <a:pt x="1353713" y="55880"/>
                  </a:lnTo>
                  <a:lnTo>
                    <a:pt x="1360050" y="55880"/>
                  </a:lnTo>
                  <a:lnTo>
                    <a:pt x="1360078" y="43180"/>
                  </a:lnTo>
                  <a:close/>
                </a:path>
                <a:path w="1360170" h="1131570">
                  <a:moveTo>
                    <a:pt x="8833" y="55880"/>
                  </a:moveTo>
                  <a:lnTo>
                    <a:pt x="2414" y="55880"/>
                  </a:lnTo>
                  <a:lnTo>
                    <a:pt x="2405" y="59690"/>
                  </a:lnTo>
                  <a:lnTo>
                    <a:pt x="8829" y="59690"/>
                  </a:lnTo>
                  <a:lnTo>
                    <a:pt x="8833" y="55880"/>
                  </a:lnTo>
                  <a:close/>
                </a:path>
                <a:path w="1360170" h="1131570">
                  <a:moveTo>
                    <a:pt x="1360050" y="55880"/>
                  </a:moveTo>
                  <a:lnTo>
                    <a:pt x="1353713" y="55880"/>
                  </a:lnTo>
                  <a:lnTo>
                    <a:pt x="1353704" y="59690"/>
                  </a:lnTo>
                  <a:lnTo>
                    <a:pt x="1360041" y="59690"/>
                  </a:lnTo>
                  <a:lnTo>
                    <a:pt x="1360050" y="55880"/>
                  </a:lnTo>
                  <a:close/>
                </a:path>
                <a:path w="1360170" h="1131570">
                  <a:moveTo>
                    <a:pt x="8829" y="59690"/>
                  </a:moveTo>
                  <a:lnTo>
                    <a:pt x="2405" y="59690"/>
                  </a:lnTo>
                  <a:lnTo>
                    <a:pt x="2357" y="81280"/>
                  </a:lnTo>
                  <a:lnTo>
                    <a:pt x="8804" y="81280"/>
                  </a:lnTo>
                  <a:lnTo>
                    <a:pt x="8829" y="59690"/>
                  </a:lnTo>
                  <a:close/>
                </a:path>
                <a:path w="1360170" h="1131570">
                  <a:moveTo>
                    <a:pt x="1360041" y="59690"/>
                  </a:moveTo>
                  <a:lnTo>
                    <a:pt x="1353704" y="59690"/>
                  </a:lnTo>
                  <a:lnTo>
                    <a:pt x="1353655" y="81280"/>
                  </a:lnTo>
                  <a:lnTo>
                    <a:pt x="1359992" y="81280"/>
                  </a:lnTo>
                  <a:lnTo>
                    <a:pt x="1360041" y="59690"/>
                  </a:lnTo>
                  <a:close/>
                </a:path>
                <a:path w="1360170" h="1131570">
                  <a:moveTo>
                    <a:pt x="8804" y="81280"/>
                  </a:moveTo>
                  <a:lnTo>
                    <a:pt x="2357" y="81280"/>
                  </a:lnTo>
                  <a:lnTo>
                    <a:pt x="2348" y="85090"/>
                  </a:lnTo>
                  <a:lnTo>
                    <a:pt x="8800" y="85090"/>
                  </a:lnTo>
                  <a:lnTo>
                    <a:pt x="8804" y="81280"/>
                  </a:lnTo>
                  <a:close/>
                </a:path>
                <a:path w="1360170" h="1131570">
                  <a:moveTo>
                    <a:pt x="1359992" y="81280"/>
                  </a:moveTo>
                  <a:lnTo>
                    <a:pt x="1353655" y="81280"/>
                  </a:lnTo>
                  <a:lnTo>
                    <a:pt x="1353646" y="85090"/>
                  </a:lnTo>
                  <a:lnTo>
                    <a:pt x="1359984" y="85090"/>
                  </a:lnTo>
                  <a:lnTo>
                    <a:pt x="1359992" y="81280"/>
                  </a:lnTo>
                  <a:close/>
                </a:path>
                <a:path w="1360170" h="1131570">
                  <a:moveTo>
                    <a:pt x="8800" y="85090"/>
                  </a:moveTo>
                  <a:lnTo>
                    <a:pt x="2348" y="85090"/>
                  </a:lnTo>
                  <a:lnTo>
                    <a:pt x="2314" y="100330"/>
                  </a:lnTo>
                  <a:lnTo>
                    <a:pt x="8783" y="100330"/>
                  </a:lnTo>
                  <a:lnTo>
                    <a:pt x="8800" y="85090"/>
                  </a:lnTo>
                  <a:close/>
                </a:path>
                <a:path w="1360170" h="1131570">
                  <a:moveTo>
                    <a:pt x="1359984" y="85090"/>
                  </a:moveTo>
                  <a:lnTo>
                    <a:pt x="1353646" y="85090"/>
                  </a:lnTo>
                  <a:lnTo>
                    <a:pt x="1353611" y="100330"/>
                  </a:lnTo>
                  <a:lnTo>
                    <a:pt x="1359949" y="100330"/>
                  </a:lnTo>
                  <a:lnTo>
                    <a:pt x="1359984" y="85090"/>
                  </a:lnTo>
                  <a:close/>
                </a:path>
                <a:path w="1360170" h="1131570">
                  <a:moveTo>
                    <a:pt x="8783" y="100330"/>
                  </a:moveTo>
                  <a:lnTo>
                    <a:pt x="2314" y="100330"/>
                  </a:lnTo>
                  <a:lnTo>
                    <a:pt x="2305" y="104140"/>
                  </a:lnTo>
                  <a:lnTo>
                    <a:pt x="8778" y="104140"/>
                  </a:lnTo>
                  <a:lnTo>
                    <a:pt x="8783" y="100330"/>
                  </a:lnTo>
                  <a:close/>
                </a:path>
                <a:path w="1360170" h="1131570">
                  <a:moveTo>
                    <a:pt x="1359949" y="100330"/>
                  </a:moveTo>
                  <a:lnTo>
                    <a:pt x="1353611" y="100330"/>
                  </a:lnTo>
                  <a:lnTo>
                    <a:pt x="1353603" y="104140"/>
                  </a:lnTo>
                  <a:lnTo>
                    <a:pt x="1359941" y="104140"/>
                  </a:lnTo>
                  <a:lnTo>
                    <a:pt x="1359949" y="100330"/>
                  </a:lnTo>
                  <a:close/>
                </a:path>
                <a:path w="1360170" h="1131570">
                  <a:moveTo>
                    <a:pt x="8778" y="104140"/>
                  </a:moveTo>
                  <a:lnTo>
                    <a:pt x="2305" y="104140"/>
                  </a:lnTo>
                  <a:lnTo>
                    <a:pt x="2271" y="119380"/>
                  </a:lnTo>
                  <a:lnTo>
                    <a:pt x="8761" y="119380"/>
                  </a:lnTo>
                  <a:lnTo>
                    <a:pt x="8778" y="104140"/>
                  </a:lnTo>
                  <a:close/>
                </a:path>
                <a:path w="1360170" h="1131570">
                  <a:moveTo>
                    <a:pt x="1359941" y="104140"/>
                  </a:moveTo>
                  <a:lnTo>
                    <a:pt x="1353603" y="104140"/>
                  </a:lnTo>
                  <a:lnTo>
                    <a:pt x="1353568" y="119380"/>
                  </a:lnTo>
                  <a:lnTo>
                    <a:pt x="1359907" y="119380"/>
                  </a:lnTo>
                  <a:lnTo>
                    <a:pt x="1359941" y="104140"/>
                  </a:lnTo>
                  <a:close/>
                </a:path>
                <a:path w="1360170" h="1131570">
                  <a:moveTo>
                    <a:pt x="8761" y="119380"/>
                  </a:moveTo>
                  <a:lnTo>
                    <a:pt x="2271" y="119380"/>
                  </a:lnTo>
                  <a:lnTo>
                    <a:pt x="2262" y="123190"/>
                  </a:lnTo>
                  <a:lnTo>
                    <a:pt x="8757" y="123190"/>
                  </a:lnTo>
                  <a:lnTo>
                    <a:pt x="8761" y="119380"/>
                  </a:lnTo>
                  <a:close/>
                </a:path>
                <a:path w="1360170" h="1131570">
                  <a:moveTo>
                    <a:pt x="1359907" y="119380"/>
                  </a:moveTo>
                  <a:lnTo>
                    <a:pt x="1353568" y="119380"/>
                  </a:lnTo>
                  <a:lnTo>
                    <a:pt x="1353559" y="123190"/>
                  </a:lnTo>
                  <a:lnTo>
                    <a:pt x="1359898" y="123190"/>
                  </a:lnTo>
                  <a:lnTo>
                    <a:pt x="1359907" y="119380"/>
                  </a:lnTo>
                  <a:close/>
                </a:path>
                <a:path w="1360170" h="1131570">
                  <a:moveTo>
                    <a:pt x="8757" y="123190"/>
                  </a:moveTo>
                  <a:lnTo>
                    <a:pt x="2262" y="123190"/>
                  </a:lnTo>
                  <a:lnTo>
                    <a:pt x="2219" y="142240"/>
                  </a:lnTo>
                  <a:lnTo>
                    <a:pt x="8735" y="142240"/>
                  </a:lnTo>
                  <a:lnTo>
                    <a:pt x="8757" y="123190"/>
                  </a:lnTo>
                  <a:close/>
                </a:path>
                <a:path w="1360170" h="1131570">
                  <a:moveTo>
                    <a:pt x="1359898" y="123190"/>
                  </a:moveTo>
                  <a:lnTo>
                    <a:pt x="1353559" y="123190"/>
                  </a:lnTo>
                  <a:lnTo>
                    <a:pt x="1353516" y="142240"/>
                  </a:lnTo>
                  <a:lnTo>
                    <a:pt x="1359855" y="142240"/>
                  </a:lnTo>
                  <a:lnTo>
                    <a:pt x="1359898" y="123190"/>
                  </a:lnTo>
                  <a:close/>
                </a:path>
                <a:path w="1360170" h="1131570">
                  <a:moveTo>
                    <a:pt x="8658" y="209677"/>
                  </a:moveTo>
                  <a:lnTo>
                    <a:pt x="2068" y="209677"/>
                  </a:lnTo>
                  <a:lnTo>
                    <a:pt x="2034" y="224790"/>
                  </a:lnTo>
                  <a:lnTo>
                    <a:pt x="8641" y="224790"/>
                  </a:lnTo>
                  <a:lnTo>
                    <a:pt x="8650" y="217297"/>
                  </a:lnTo>
                  <a:lnTo>
                    <a:pt x="1353346" y="217297"/>
                  </a:lnTo>
                  <a:lnTo>
                    <a:pt x="8650" y="217170"/>
                  </a:lnTo>
                  <a:lnTo>
                    <a:pt x="8658" y="209677"/>
                  </a:lnTo>
                  <a:close/>
                </a:path>
                <a:path w="1360170" h="1131570">
                  <a:moveTo>
                    <a:pt x="1359704" y="209677"/>
                  </a:moveTo>
                  <a:lnTo>
                    <a:pt x="1353363" y="209677"/>
                  </a:lnTo>
                  <a:lnTo>
                    <a:pt x="1353328" y="224790"/>
                  </a:lnTo>
                  <a:lnTo>
                    <a:pt x="1359670" y="224790"/>
                  </a:lnTo>
                  <a:lnTo>
                    <a:pt x="1359704" y="209677"/>
                  </a:lnTo>
                  <a:close/>
                </a:path>
                <a:path w="1360170" h="1131570">
                  <a:moveTo>
                    <a:pt x="2068" y="209550"/>
                  </a:moveTo>
                  <a:lnTo>
                    <a:pt x="2068" y="209677"/>
                  </a:lnTo>
                  <a:lnTo>
                    <a:pt x="2068" y="209550"/>
                  </a:lnTo>
                  <a:close/>
                </a:path>
                <a:path w="1360170" h="1131570">
                  <a:moveTo>
                    <a:pt x="8658" y="209550"/>
                  </a:moveTo>
                  <a:lnTo>
                    <a:pt x="1353363" y="209676"/>
                  </a:lnTo>
                  <a:lnTo>
                    <a:pt x="8658" y="209550"/>
                  </a:lnTo>
                  <a:close/>
                </a:path>
                <a:path w="1360170" h="1131570">
                  <a:moveTo>
                    <a:pt x="1359741" y="193167"/>
                  </a:moveTo>
                  <a:lnTo>
                    <a:pt x="1353401" y="193167"/>
                  </a:lnTo>
                  <a:lnTo>
                    <a:pt x="1353363" y="209676"/>
                  </a:lnTo>
                  <a:lnTo>
                    <a:pt x="1359704" y="209677"/>
                  </a:lnTo>
                  <a:lnTo>
                    <a:pt x="1359741" y="193167"/>
                  </a:lnTo>
                  <a:close/>
                </a:path>
                <a:path w="1360170" h="1131570">
                  <a:moveTo>
                    <a:pt x="8677" y="193167"/>
                  </a:moveTo>
                  <a:lnTo>
                    <a:pt x="2105" y="193167"/>
                  </a:lnTo>
                  <a:lnTo>
                    <a:pt x="2068" y="209550"/>
                  </a:lnTo>
                  <a:lnTo>
                    <a:pt x="8658" y="209550"/>
                  </a:lnTo>
                  <a:lnTo>
                    <a:pt x="8677" y="193167"/>
                  </a:lnTo>
                  <a:close/>
                </a:path>
                <a:path w="1360170" h="1131570">
                  <a:moveTo>
                    <a:pt x="1353386" y="199390"/>
                  </a:moveTo>
                  <a:lnTo>
                    <a:pt x="8670" y="199390"/>
                  </a:lnTo>
                  <a:lnTo>
                    <a:pt x="8670" y="199517"/>
                  </a:lnTo>
                  <a:lnTo>
                    <a:pt x="1353386" y="199390"/>
                  </a:lnTo>
                  <a:close/>
                </a:path>
                <a:path w="1360170" h="1131570">
                  <a:moveTo>
                    <a:pt x="1353401" y="193040"/>
                  </a:moveTo>
                  <a:lnTo>
                    <a:pt x="8677" y="193040"/>
                  </a:lnTo>
                  <a:lnTo>
                    <a:pt x="8677" y="193167"/>
                  </a:lnTo>
                  <a:lnTo>
                    <a:pt x="1353401" y="193040"/>
                  </a:lnTo>
                  <a:close/>
                </a:path>
                <a:path w="1360170" h="1131570">
                  <a:moveTo>
                    <a:pt x="8683" y="188087"/>
                  </a:moveTo>
                  <a:lnTo>
                    <a:pt x="2116" y="188087"/>
                  </a:lnTo>
                  <a:lnTo>
                    <a:pt x="2105" y="193040"/>
                  </a:lnTo>
                  <a:lnTo>
                    <a:pt x="8677" y="193040"/>
                  </a:lnTo>
                  <a:lnTo>
                    <a:pt x="8683" y="188087"/>
                  </a:lnTo>
                  <a:close/>
                </a:path>
                <a:path w="1360170" h="1131570">
                  <a:moveTo>
                    <a:pt x="1359752" y="188087"/>
                  </a:moveTo>
                  <a:lnTo>
                    <a:pt x="1353412" y="188087"/>
                  </a:lnTo>
                  <a:lnTo>
                    <a:pt x="1353401" y="193040"/>
                  </a:lnTo>
                  <a:lnTo>
                    <a:pt x="1359741" y="193040"/>
                  </a:lnTo>
                  <a:lnTo>
                    <a:pt x="1359752" y="188087"/>
                  </a:lnTo>
                  <a:close/>
                </a:path>
                <a:path w="1360170" h="1131570">
                  <a:moveTo>
                    <a:pt x="2117" y="187960"/>
                  </a:moveTo>
                  <a:lnTo>
                    <a:pt x="2116" y="188087"/>
                  </a:lnTo>
                  <a:lnTo>
                    <a:pt x="2117" y="187960"/>
                  </a:lnTo>
                  <a:close/>
                </a:path>
                <a:path w="1360170" h="1131570">
                  <a:moveTo>
                    <a:pt x="8683" y="187960"/>
                  </a:moveTo>
                  <a:lnTo>
                    <a:pt x="1353412" y="188086"/>
                  </a:lnTo>
                  <a:lnTo>
                    <a:pt x="8683" y="187960"/>
                  </a:lnTo>
                  <a:close/>
                </a:path>
                <a:path w="1360170" h="1131570">
                  <a:moveTo>
                    <a:pt x="1359764" y="183007"/>
                  </a:moveTo>
                  <a:lnTo>
                    <a:pt x="1353424" y="183007"/>
                  </a:lnTo>
                  <a:lnTo>
                    <a:pt x="1353412" y="188086"/>
                  </a:lnTo>
                  <a:lnTo>
                    <a:pt x="1359752" y="188087"/>
                  </a:lnTo>
                  <a:lnTo>
                    <a:pt x="1359764" y="183007"/>
                  </a:lnTo>
                  <a:close/>
                </a:path>
                <a:path w="1360170" h="1131570">
                  <a:moveTo>
                    <a:pt x="8689" y="183007"/>
                  </a:moveTo>
                  <a:lnTo>
                    <a:pt x="2128" y="183007"/>
                  </a:lnTo>
                  <a:lnTo>
                    <a:pt x="2117" y="187960"/>
                  </a:lnTo>
                  <a:lnTo>
                    <a:pt x="8683" y="187960"/>
                  </a:lnTo>
                  <a:lnTo>
                    <a:pt x="8689" y="183007"/>
                  </a:lnTo>
                  <a:close/>
                </a:path>
                <a:path w="1360170" h="1131570">
                  <a:moveTo>
                    <a:pt x="1359781" y="175387"/>
                  </a:moveTo>
                  <a:lnTo>
                    <a:pt x="1353441" y="175387"/>
                  </a:lnTo>
                  <a:lnTo>
                    <a:pt x="1353424" y="183006"/>
                  </a:lnTo>
                  <a:lnTo>
                    <a:pt x="1359764" y="183007"/>
                  </a:lnTo>
                  <a:lnTo>
                    <a:pt x="1359781" y="175387"/>
                  </a:lnTo>
                  <a:close/>
                </a:path>
                <a:path w="1360170" h="1131570">
                  <a:moveTo>
                    <a:pt x="8697" y="175387"/>
                  </a:moveTo>
                  <a:lnTo>
                    <a:pt x="2145" y="175387"/>
                  </a:lnTo>
                  <a:lnTo>
                    <a:pt x="2128" y="182880"/>
                  </a:lnTo>
                  <a:lnTo>
                    <a:pt x="692545" y="182944"/>
                  </a:lnTo>
                  <a:lnTo>
                    <a:pt x="8689" y="182880"/>
                  </a:lnTo>
                  <a:lnTo>
                    <a:pt x="8697" y="175387"/>
                  </a:lnTo>
                  <a:close/>
                </a:path>
                <a:path w="1360170" h="1131570">
                  <a:moveTo>
                    <a:pt x="8697" y="175260"/>
                  </a:moveTo>
                  <a:lnTo>
                    <a:pt x="1353441" y="175386"/>
                  </a:lnTo>
                  <a:lnTo>
                    <a:pt x="8697" y="175260"/>
                  </a:lnTo>
                  <a:close/>
                </a:path>
                <a:path w="1360170" h="1131570">
                  <a:moveTo>
                    <a:pt x="1359792" y="170307"/>
                  </a:moveTo>
                  <a:lnTo>
                    <a:pt x="1353453" y="170307"/>
                  </a:lnTo>
                  <a:lnTo>
                    <a:pt x="1353441" y="175386"/>
                  </a:lnTo>
                  <a:lnTo>
                    <a:pt x="1359781" y="175387"/>
                  </a:lnTo>
                  <a:lnTo>
                    <a:pt x="1359792" y="170307"/>
                  </a:lnTo>
                  <a:close/>
                </a:path>
                <a:path w="1360170" h="1131570">
                  <a:moveTo>
                    <a:pt x="8703" y="170307"/>
                  </a:moveTo>
                  <a:lnTo>
                    <a:pt x="2157" y="170307"/>
                  </a:lnTo>
                  <a:lnTo>
                    <a:pt x="2145" y="175260"/>
                  </a:lnTo>
                  <a:lnTo>
                    <a:pt x="8697" y="175260"/>
                  </a:lnTo>
                  <a:lnTo>
                    <a:pt x="8703" y="170307"/>
                  </a:lnTo>
                  <a:close/>
                </a:path>
                <a:path w="1360170" h="1131570">
                  <a:moveTo>
                    <a:pt x="8700" y="172720"/>
                  </a:moveTo>
                  <a:lnTo>
                    <a:pt x="1353447" y="172847"/>
                  </a:lnTo>
                  <a:lnTo>
                    <a:pt x="8700" y="172720"/>
                  </a:lnTo>
                  <a:close/>
                </a:path>
                <a:path w="1360170" h="1131570">
                  <a:moveTo>
                    <a:pt x="8703" y="170180"/>
                  </a:moveTo>
                  <a:lnTo>
                    <a:pt x="1353453" y="170306"/>
                  </a:lnTo>
                  <a:lnTo>
                    <a:pt x="8703" y="170180"/>
                  </a:lnTo>
                  <a:close/>
                </a:path>
                <a:path w="1360170" h="1131570">
                  <a:moveTo>
                    <a:pt x="1359795" y="169037"/>
                  </a:moveTo>
                  <a:lnTo>
                    <a:pt x="1353455" y="169037"/>
                  </a:lnTo>
                  <a:lnTo>
                    <a:pt x="1353453" y="170306"/>
                  </a:lnTo>
                  <a:lnTo>
                    <a:pt x="1359792" y="170307"/>
                  </a:lnTo>
                  <a:lnTo>
                    <a:pt x="1359795" y="169037"/>
                  </a:lnTo>
                  <a:close/>
                </a:path>
                <a:path w="1360170" h="1131570">
                  <a:moveTo>
                    <a:pt x="8705" y="169037"/>
                  </a:moveTo>
                  <a:lnTo>
                    <a:pt x="2159" y="169037"/>
                  </a:lnTo>
                  <a:lnTo>
                    <a:pt x="2157" y="170180"/>
                  </a:lnTo>
                  <a:lnTo>
                    <a:pt x="8703" y="170180"/>
                  </a:lnTo>
                  <a:lnTo>
                    <a:pt x="8705" y="169037"/>
                  </a:lnTo>
                  <a:close/>
                </a:path>
                <a:path w="1360170" h="1131570">
                  <a:moveTo>
                    <a:pt x="2159" y="168910"/>
                  </a:moveTo>
                  <a:lnTo>
                    <a:pt x="2159" y="169037"/>
                  </a:lnTo>
                  <a:lnTo>
                    <a:pt x="2159" y="168910"/>
                  </a:lnTo>
                  <a:close/>
                </a:path>
                <a:path w="1360170" h="1131570">
                  <a:moveTo>
                    <a:pt x="8705" y="168910"/>
                  </a:moveTo>
                  <a:lnTo>
                    <a:pt x="1353455" y="169036"/>
                  </a:lnTo>
                  <a:lnTo>
                    <a:pt x="8705" y="168910"/>
                  </a:lnTo>
                  <a:close/>
                </a:path>
                <a:path w="1360170" h="1131570">
                  <a:moveTo>
                    <a:pt x="1359852" y="143637"/>
                  </a:moveTo>
                  <a:lnTo>
                    <a:pt x="1353513" y="143637"/>
                  </a:lnTo>
                  <a:lnTo>
                    <a:pt x="1353455" y="169036"/>
                  </a:lnTo>
                  <a:lnTo>
                    <a:pt x="1359795" y="169037"/>
                  </a:lnTo>
                  <a:lnTo>
                    <a:pt x="1359852" y="143637"/>
                  </a:lnTo>
                  <a:close/>
                </a:path>
                <a:path w="1360170" h="1131570">
                  <a:moveTo>
                    <a:pt x="8733" y="143637"/>
                  </a:moveTo>
                  <a:lnTo>
                    <a:pt x="2217" y="143637"/>
                  </a:lnTo>
                  <a:lnTo>
                    <a:pt x="2160" y="168910"/>
                  </a:lnTo>
                  <a:lnTo>
                    <a:pt x="8705" y="168910"/>
                  </a:lnTo>
                  <a:lnTo>
                    <a:pt x="8710" y="163957"/>
                  </a:lnTo>
                  <a:lnTo>
                    <a:pt x="1353467" y="163957"/>
                  </a:lnTo>
                  <a:lnTo>
                    <a:pt x="8710" y="163830"/>
                  </a:lnTo>
                  <a:lnTo>
                    <a:pt x="8733" y="143637"/>
                  </a:lnTo>
                  <a:close/>
                </a:path>
                <a:path w="1360170" h="1131570">
                  <a:moveTo>
                    <a:pt x="8716" y="158750"/>
                  </a:moveTo>
                  <a:lnTo>
                    <a:pt x="1353479" y="158877"/>
                  </a:lnTo>
                  <a:lnTo>
                    <a:pt x="8716" y="158750"/>
                  </a:lnTo>
                  <a:close/>
                </a:path>
                <a:path w="1360170" h="1131570">
                  <a:moveTo>
                    <a:pt x="8734" y="143510"/>
                  </a:moveTo>
                  <a:lnTo>
                    <a:pt x="1353513" y="143636"/>
                  </a:lnTo>
                  <a:lnTo>
                    <a:pt x="8734" y="143510"/>
                  </a:lnTo>
                  <a:close/>
                </a:path>
                <a:path w="1360170" h="1131570">
                  <a:moveTo>
                    <a:pt x="1359855" y="142367"/>
                  </a:moveTo>
                  <a:lnTo>
                    <a:pt x="1353516" y="142367"/>
                  </a:lnTo>
                  <a:lnTo>
                    <a:pt x="1353513" y="143636"/>
                  </a:lnTo>
                  <a:lnTo>
                    <a:pt x="1359852" y="143637"/>
                  </a:lnTo>
                  <a:lnTo>
                    <a:pt x="1359855" y="142367"/>
                  </a:lnTo>
                  <a:close/>
                </a:path>
                <a:path w="1360170" h="1131570">
                  <a:moveTo>
                    <a:pt x="8735" y="142367"/>
                  </a:moveTo>
                  <a:lnTo>
                    <a:pt x="2219" y="142367"/>
                  </a:lnTo>
                  <a:lnTo>
                    <a:pt x="2217" y="143510"/>
                  </a:lnTo>
                  <a:lnTo>
                    <a:pt x="8734" y="143510"/>
                  </a:lnTo>
                  <a:lnTo>
                    <a:pt x="8735" y="142367"/>
                  </a:lnTo>
                  <a:close/>
                </a:path>
                <a:path w="1360170" h="1131570">
                  <a:moveTo>
                    <a:pt x="8547" y="307467"/>
                  </a:moveTo>
                  <a:lnTo>
                    <a:pt x="1848" y="307467"/>
                  </a:lnTo>
                  <a:lnTo>
                    <a:pt x="1828" y="316230"/>
                  </a:lnTo>
                  <a:lnTo>
                    <a:pt x="8537" y="316230"/>
                  </a:lnTo>
                  <a:lnTo>
                    <a:pt x="8547" y="307467"/>
                  </a:lnTo>
                  <a:close/>
                </a:path>
                <a:path w="1360170" h="1131570">
                  <a:moveTo>
                    <a:pt x="1359484" y="307467"/>
                  </a:moveTo>
                  <a:lnTo>
                    <a:pt x="1353140" y="307467"/>
                  </a:lnTo>
                  <a:lnTo>
                    <a:pt x="1353120" y="316230"/>
                  </a:lnTo>
                  <a:lnTo>
                    <a:pt x="1359464" y="316230"/>
                  </a:lnTo>
                  <a:lnTo>
                    <a:pt x="1359484" y="307467"/>
                  </a:lnTo>
                  <a:close/>
                </a:path>
                <a:path w="1360170" h="1131570">
                  <a:moveTo>
                    <a:pt x="1353140" y="307340"/>
                  </a:moveTo>
                  <a:lnTo>
                    <a:pt x="8547" y="307340"/>
                  </a:lnTo>
                  <a:lnTo>
                    <a:pt x="8547" y="307467"/>
                  </a:lnTo>
                  <a:lnTo>
                    <a:pt x="1353140" y="307340"/>
                  </a:lnTo>
                  <a:close/>
                </a:path>
                <a:path w="1360170" h="1131570">
                  <a:moveTo>
                    <a:pt x="8577" y="280797"/>
                  </a:moveTo>
                  <a:lnTo>
                    <a:pt x="1908" y="280797"/>
                  </a:lnTo>
                  <a:lnTo>
                    <a:pt x="1848" y="307340"/>
                  </a:lnTo>
                  <a:lnTo>
                    <a:pt x="8547" y="307340"/>
                  </a:lnTo>
                  <a:lnTo>
                    <a:pt x="8553" y="302387"/>
                  </a:lnTo>
                  <a:lnTo>
                    <a:pt x="1353152" y="302387"/>
                  </a:lnTo>
                  <a:lnTo>
                    <a:pt x="8553" y="302260"/>
                  </a:lnTo>
                  <a:lnTo>
                    <a:pt x="8577" y="280797"/>
                  </a:lnTo>
                  <a:close/>
                </a:path>
                <a:path w="1360170" h="1131570">
                  <a:moveTo>
                    <a:pt x="1359544" y="280797"/>
                  </a:moveTo>
                  <a:lnTo>
                    <a:pt x="1353201" y="280797"/>
                  </a:lnTo>
                  <a:lnTo>
                    <a:pt x="1353140" y="307340"/>
                  </a:lnTo>
                  <a:lnTo>
                    <a:pt x="1359484" y="307340"/>
                  </a:lnTo>
                  <a:lnTo>
                    <a:pt x="1359544" y="280797"/>
                  </a:lnTo>
                  <a:close/>
                </a:path>
                <a:path w="1360170" h="1131570">
                  <a:moveTo>
                    <a:pt x="1908" y="280670"/>
                  </a:moveTo>
                  <a:close/>
                </a:path>
                <a:path w="1360170" h="1131570">
                  <a:moveTo>
                    <a:pt x="8578" y="280670"/>
                  </a:moveTo>
                  <a:lnTo>
                    <a:pt x="1353201" y="280796"/>
                  </a:lnTo>
                  <a:lnTo>
                    <a:pt x="8578" y="280670"/>
                  </a:lnTo>
                  <a:close/>
                </a:path>
                <a:path w="1360170" h="1131570">
                  <a:moveTo>
                    <a:pt x="1359670" y="224917"/>
                  </a:moveTo>
                  <a:lnTo>
                    <a:pt x="1353328" y="224917"/>
                  </a:lnTo>
                  <a:lnTo>
                    <a:pt x="1353201" y="280796"/>
                  </a:lnTo>
                  <a:lnTo>
                    <a:pt x="1359544" y="280797"/>
                  </a:lnTo>
                  <a:lnTo>
                    <a:pt x="1359670" y="224917"/>
                  </a:lnTo>
                  <a:close/>
                </a:path>
                <a:path w="1360170" h="1131570">
                  <a:moveTo>
                    <a:pt x="8641" y="224917"/>
                  </a:moveTo>
                  <a:lnTo>
                    <a:pt x="2034" y="224917"/>
                  </a:lnTo>
                  <a:lnTo>
                    <a:pt x="1908" y="280670"/>
                  </a:lnTo>
                  <a:lnTo>
                    <a:pt x="8578" y="280670"/>
                  </a:lnTo>
                  <a:lnTo>
                    <a:pt x="8641" y="224917"/>
                  </a:lnTo>
                  <a:close/>
                </a:path>
                <a:path w="1360170" h="1131570">
                  <a:moveTo>
                    <a:pt x="8589" y="270510"/>
                  </a:moveTo>
                  <a:lnTo>
                    <a:pt x="1353224" y="270637"/>
                  </a:lnTo>
                  <a:lnTo>
                    <a:pt x="8589" y="270510"/>
                  </a:lnTo>
                  <a:close/>
                </a:path>
                <a:path w="1360170" h="1131570">
                  <a:moveTo>
                    <a:pt x="1353299" y="237490"/>
                  </a:moveTo>
                  <a:lnTo>
                    <a:pt x="8627" y="237490"/>
                  </a:lnTo>
                  <a:lnTo>
                    <a:pt x="8627" y="237617"/>
                  </a:lnTo>
                  <a:lnTo>
                    <a:pt x="1353299" y="237490"/>
                  </a:lnTo>
                  <a:close/>
                </a:path>
                <a:path w="1360170" h="1131570">
                  <a:moveTo>
                    <a:pt x="8537" y="316230"/>
                  </a:moveTo>
                  <a:lnTo>
                    <a:pt x="1828" y="316230"/>
                  </a:lnTo>
                  <a:lnTo>
                    <a:pt x="1719" y="364490"/>
                  </a:lnTo>
                  <a:lnTo>
                    <a:pt x="8482" y="364490"/>
                  </a:lnTo>
                  <a:lnTo>
                    <a:pt x="8537" y="316230"/>
                  </a:lnTo>
                  <a:close/>
                </a:path>
                <a:path w="1360170" h="1131570">
                  <a:moveTo>
                    <a:pt x="1359464" y="316230"/>
                  </a:moveTo>
                  <a:lnTo>
                    <a:pt x="1353120" y="316230"/>
                  </a:lnTo>
                  <a:lnTo>
                    <a:pt x="1353010" y="364490"/>
                  </a:lnTo>
                  <a:lnTo>
                    <a:pt x="1359355" y="364490"/>
                  </a:lnTo>
                  <a:lnTo>
                    <a:pt x="1359464" y="316230"/>
                  </a:lnTo>
                  <a:close/>
                </a:path>
                <a:path w="1360170" h="1131570">
                  <a:moveTo>
                    <a:pt x="8482" y="364490"/>
                  </a:moveTo>
                  <a:lnTo>
                    <a:pt x="1719" y="364490"/>
                  </a:lnTo>
                  <a:lnTo>
                    <a:pt x="1699" y="373380"/>
                  </a:lnTo>
                  <a:lnTo>
                    <a:pt x="8472" y="373380"/>
                  </a:lnTo>
                  <a:lnTo>
                    <a:pt x="8482" y="364490"/>
                  </a:lnTo>
                  <a:close/>
                </a:path>
                <a:path w="1360170" h="1131570">
                  <a:moveTo>
                    <a:pt x="1359355" y="364490"/>
                  </a:moveTo>
                  <a:lnTo>
                    <a:pt x="1353010" y="364490"/>
                  </a:lnTo>
                  <a:lnTo>
                    <a:pt x="1352990" y="373380"/>
                  </a:lnTo>
                  <a:lnTo>
                    <a:pt x="1359335" y="373380"/>
                  </a:lnTo>
                  <a:lnTo>
                    <a:pt x="1359355" y="364490"/>
                  </a:lnTo>
                  <a:close/>
                </a:path>
                <a:path w="1360170" h="1131570">
                  <a:moveTo>
                    <a:pt x="8472" y="373380"/>
                  </a:moveTo>
                  <a:lnTo>
                    <a:pt x="1699" y="373380"/>
                  </a:lnTo>
                  <a:lnTo>
                    <a:pt x="1648" y="396240"/>
                  </a:lnTo>
                  <a:lnTo>
                    <a:pt x="8446" y="396240"/>
                  </a:lnTo>
                  <a:lnTo>
                    <a:pt x="8472" y="373380"/>
                  </a:lnTo>
                  <a:close/>
                </a:path>
                <a:path w="1360170" h="1131570">
                  <a:moveTo>
                    <a:pt x="1359335" y="373380"/>
                  </a:moveTo>
                  <a:lnTo>
                    <a:pt x="1352990" y="373380"/>
                  </a:lnTo>
                  <a:lnTo>
                    <a:pt x="1352938" y="396240"/>
                  </a:lnTo>
                  <a:lnTo>
                    <a:pt x="1359284" y="396240"/>
                  </a:lnTo>
                  <a:lnTo>
                    <a:pt x="1359335" y="373380"/>
                  </a:lnTo>
                  <a:close/>
                </a:path>
                <a:path w="1360170" h="1131570">
                  <a:moveTo>
                    <a:pt x="8446" y="396240"/>
                  </a:moveTo>
                  <a:lnTo>
                    <a:pt x="1648" y="396240"/>
                  </a:lnTo>
                  <a:lnTo>
                    <a:pt x="1448" y="485140"/>
                  </a:lnTo>
                  <a:lnTo>
                    <a:pt x="8345" y="485140"/>
                  </a:lnTo>
                  <a:lnTo>
                    <a:pt x="8446" y="396240"/>
                  </a:lnTo>
                  <a:close/>
                </a:path>
                <a:path w="1360170" h="1131570">
                  <a:moveTo>
                    <a:pt x="1359284" y="396240"/>
                  </a:moveTo>
                  <a:lnTo>
                    <a:pt x="1352938" y="396240"/>
                  </a:lnTo>
                  <a:lnTo>
                    <a:pt x="1352736" y="485140"/>
                  </a:lnTo>
                  <a:lnTo>
                    <a:pt x="1359084" y="485140"/>
                  </a:lnTo>
                  <a:lnTo>
                    <a:pt x="1359284" y="396240"/>
                  </a:lnTo>
                  <a:close/>
                </a:path>
                <a:path w="1360170" h="1131570">
                  <a:moveTo>
                    <a:pt x="8345" y="485140"/>
                  </a:moveTo>
                  <a:lnTo>
                    <a:pt x="1448" y="485140"/>
                  </a:lnTo>
                  <a:lnTo>
                    <a:pt x="1291" y="554990"/>
                  </a:lnTo>
                  <a:lnTo>
                    <a:pt x="8265" y="554990"/>
                  </a:lnTo>
                  <a:lnTo>
                    <a:pt x="8345" y="485140"/>
                  </a:lnTo>
                  <a:close/>
                </a:path>
                <a:path w="1360170" h="1131570">
                  <a:moveTo>
                    <a:pt x="1359084" y="485140"/>
                  </a:moveTo>
                  <a:lnTo>
                    <a:pt x="1352736" y="485140"/>
                  </a:lnTo>
                  <a:lnTo>
                    <a:pt x="1352577" y="554990"/>
                  </a:lnTo>
                  <a:lnTo>
                    <a:pt x="1358927" y="554990"/>
                  </a:lnTo>
                  <a:lnTo>
                    <a:pt x="1359084" y="485140"/>
                  </a:lnTo>
                  <a:close/>
                </a:path>
                <a:path w="1360170" h="1131570">
                  <a:moveTo>
                    <a:pt x="8265" y="554990"/>
                  </a:moveTo>
                  <a:lnTo>
                    <a:pt x="1291" y="554990"/>
                  </a:lnTo>
                  <a:lnTo>
                    <a:pt x="1034" y="669290"/>
                  </a:lnTo>
                  <a:lnTo>
                    <a:pt x="8135" y="669290"/>
                  </a:lnTo>
                  <a:lnTo>
                    <a:pt x="8265" y="554990"/>
                  </a:lnTo>
                  <a:close/>
                </a:path>
                <a:path w="1360170" h="1131570">
                  <a:moveTo>
                    <a:pt x="1358927" y="554990"/>
                  </a:moveTo>
                  <a:lnTo>
                    <a:pt x="1352577" y="554990"/>
                  </a:lnTo>
                  <a:lnTo>
                    <a:pt x="1352317" y="669290"/>
                  </a:lnTo>
                  <a:lnTo>
                    <a:pt x="1358670" y="669290"/>
                  </a:lnTo>
                  <a:lnTo>
                    <a:pt x="1358927" y="554990"/>
                  </a:lnTo>
                  <a:close/>
                </a:path>
                <a:path w="1360170" h="1131570">
                  <a:moveTo>
                    <a:pt x="8135" y="669290"/>
                  </a:moveTo>
                  <a:lnTo>
                    <a:pt x="1034" y="669290"/>
                  </a:lnTo>
                  <a:lnTo>
                    <a:pt x="999" y="684530"/>
                  </a:lnTo>
                  <a:lnTo>
                    <a:pt x="8118" y="684530"/>
                  </a:lnTo>
                  <a:lnTo>
                    <a:pt x="8135" y="669290"/>
                  </a:lnTo>
                  <a:close/>
                </a:path>
                <a:path w="1360170" h="1131570">
                  <a:moveTo>
                    <a:pt x="1358670" y="669290"/>
                  </a:moveTo>
                  <a:lnTo>
                    <a:pt x="1352317" y="669290"/>
                  </a:lnTo>
                  <a:lnTo>
                    <a:pt x="1352282" y="684530"/>
                  </a:lnTo>
                  <a:lnTo>
                    <a:pt x="1358635" y="684530"/>
                  </a:lnTo>
                  <a:lnTo>
                    <a:pt x="1358670" y="669290"/>
                  </a:lnTo>
                  <a:close/>
                </a:path>
                <a:path w="1360170" h="1131570">
                  <a:moveTo>
                    <a:pt x="8118" y="684530"/>
                  </a:moveTo>
                  <a:lnTo>
                    <a:pt x="999" y="684530"/>
                  </a:lnTo>
                  <a:lnTo>
                    <a:pt x="871" y="741680"/>
                  </a:lnTo>
                  <a:lnTo>
                    <a:pt x="8053" y="741680"/>
                  </a:lnTo>
                  <a:lnTo>
                    <a:pt x="8118" y="684530"/>
                  </a:lnTo>
                  <a:close/>
                </a:path>
                <a:path w="1360170" h="1131570">
                  <a:moveTo>
                    <a:pt x="1358635" y="684530"/>
                  </a:moveTo>
                  <a:lnTo>
                    <a:pt x="1352282" y="684530"/>
                  </a:lnTo>
                  <a:lnTo>
                    <a:pt x="1352152" y="741680"/>
                  </a:lnTo>
                  <a:lnTo>
                    <a:pt x="1358507" y="741680"/>
                  </a:lnTo>
                  <a:lnTo>
                    <a:pt x="1358635" y="684530"/>
                  </a:lnTo>
                  <a:close/>
                </a:path>
                <a:path w="1360170" h="1131570">
                  <a:moveTo>
                    <a:pt x="8053" y="741680"/>
                  </a:moveTo>
                  <a:lnTo>
                    <a:pt x="871" y="741680"/>
                  </a:lnTo>
                  <a:lnTo>
                    <a:pt x="785" y="779780"/>
                  </a:lnTo>
                  <a:lnTo>
                    <a:pt x="8010" y="779780"/>
                  </a:lnTo>
                  <a:lnTo>
                    <a:pt x="8053" y="741680"/>
                  </a:lnTo>
                  <a:close/>
                </a:path>
                <a:path w="1360170" h="1131570">
                  <a:moveTo>
                    <a:pt x="1358507" y="741680"/>
                  </a:moveTo>
                  <a:lnTo>
                    <a:pt x="1352152" y="741680"/>
                  </a:lnTo>
                  <a:lnTo>
                    <a:pt x="1352065" y="779780"/>
                  </a:lnTo>
                  <a:lnTo>
                    <a:pt x="1358421" y="779780"/>
                  </a:lnTo>
                  <a:lnTo>
                    <a:pt x="1358507" y="741680"/>
                  </a:lnTo>
                  <a:close/>
                </a:path>
                <a:path w="1360170" h="1131570">
                  <a:moveTo>
                    <a:pt x="8010" y="779780"/>
                  </a:moveTo>
                  <a:lnTo>
                    <a:pt x="785" y="779780"/>
                  </a:lnTo>
                  <a:lnTo>
                    <a:pt x="685" y="824230"/>
                  </a:lnTo>
                  <a:lnTo>
                    <a:pt x="7959" y="824230"/>
                  </a:lnTo>
                  <a:lnTo>
                    <a:pt x="8010" y="779780"/>
                  </a:lnTo>
                  <a:close/>
                </a:path>
                <a:path w="1360170" h="1131570">
                  <a:moveTo>
                    <a:pt x="1358421" y="779780"/>
                  </a:moveTo>
                  <a:lnTo>
                    <a:pt x="1352065" y="779780"/>
                  </a:lnTo>
                  <a:lnTo>
                    <a:pt x="1351964" y="824230"/>
                  </a:lnTo>
                  <a:lnTo>
                    <a:pt x="1358321" y="824230"/>
                  </a:lnTo>
                  <a:lnTo>
                    <a:pt x="1358421" y="779780"/>
                  </a:lnTo>
                  <a:close/>
                </a:path>
                <a:path w="1360170" h="1131570">
                  <a:moveTo>
                    <a:pt x="7871" y="901827"/>
                  </a:moveTo>
                  <a:lnTo>
                    <a:pt x="511" y="901827"/>
                  </a:lnTo>
                  <a:lnTo>
                    <a:pt x="491" y="910590"/>
                  </a:lnTo>
                  <a:lnTo>
                    <a:pt x="7861" y="910590"/>
                  </a:lnTo>
                  <a:lnTo>
                    <a:pt x="7871" y="901827"/>
                  </a:lnTo>
                  <a:close/>
                </a:path>
                <a:path w="1360170" h="1131570">
                  <a:moveTo>
                    <a:pt x="1358146" y="901827"/>
                  </a:moveTo>
                  <a:lnTo>
                    <a:pt x="1351788" y="901827"/>
                  </a:lnTo>
                  <a:lnTo>
                    <a:pt x="1351768" y="910590"/>
                  </a:lnTo>
                  <a:lnTo>
                    <a:pt x="1358127" y="910590"/>
                  </a:lnTo>
                  <a:lnTo>
                    <a:pt x="1358146" y="901827"/>
                  </a:lnTo>
                  <a:close/>
                </a:path>
                <a:path w="1360170" h="1131570">
                  <a:moveTo>
                    <a:pt x="7888" y="886587"/>
                  </a:moveTo>
                  <a:lnTo>
                    <a:pt x="545" y="886587"/>
                  </a:lnTo>
                  <a:lnTo>
                    <a:pt x="511" y="901827"/>
                  </a:lnTo>
                  <a:lnTo>
                    <a:pt x="7871" y="901826"/>
                  </a:lnTo>
                  <a:lnTo>
                    <a:pt x="7888" y="886587"/>
                  </a:lnTo>
                  <a:close/>
                </a:path>
                <a:path w="1360170" h="1131570">
                  <a:moveTo>
                    <a:pt x="1351788" y="901700"/>
                  </a:moveTo>
                  <a:lnTo>
                    <a:pt x="7871" y="901827"/>
                  </a:lnTo>
                  <a:lnTo>
                    <a:pt x="1351788" y="901827"/>
                  </a:lnTo>
                  <a:close/>
                </a:path>
                <a:path w="1360170" h="1131570">
                  <a:moveTo>
                    <a:pt x="1358181" y="886587"/>
                  </a:moveTo>
                  <a:lnTo>
                    <a:pt x="1351823" y="886587"/>
                  </a:lnTo>
                  <a:lnTo>
                    <a:pt x="1351817" y="889000"/>
                  </a:lnTo>
                  <a:lnTo>
                    <a:pt x="7885" y="889127"/>
                  </a:lnTo>
                  <a:lnTo>
                    <a:pt x="1351817" y="889127"/>
                  </a:lnTo>
                  <a:lnTo>
                    <a:pt x="1351794" y="899160"/>
                  </a:lnTo>
                  <a:lnTo>
                    <a:pt x="7874" y="899287"/>
                  </a:lnTo>
                  <a:lnTo>
                    <a:pt x="1351794" y="899287"/>
                  </a:lnTo>
                  <a:lnTo>
                    <a:pt x="1351788" y="901700"/>
                  </a:lnTo>
                  <a:lnTo>
                    <a:pt x="1358147" y="901700"/>
                  </a:lnTo>
                  <a:lnTo>
                    <a:pt x="1358181" y="886587"/>
                  </a:lnTo>
                  <a:close/>
                </a:path>
                <a:path w="1360170" h="1131570">
                  <a:moveTo>
                    <a:pt x="7914" y="863727"/>
                  </a:moveTo>
                  <a:lnTo>
                    <a:pt x="597" y="863727"/>
                  </a:lnTo>
                  <a:lnTo>
                    <a:pt x="545" y="886587"/>
                  </a:lnTo>
                  <a:lnTo>
                    <a:pt x="7888" y="886586"/>
                  </a:lnTo>
                  <a:lnTo>
                    <a:pt x="7900" y="876427"/>
                  </a:lnTo>
                  <a:lnTo>
                    <a:pt x="1351846" y="876427"/>
                  </a:lnTo>
                  <a:lnTo>
                    <a:pt x="7900" y="876300"/>
                  </a:lnTo>
                  <a:lnTo>
                    <a:pt x="7914" y="863727"/>
                  </a:lnTo>
                  <a:close/>
                </a:path>
                <a:path w="1360170" h="1131570">
                  <a:moveTo>
                    <a:pt x="1351823" y="886460"/>
                  </a:moveTo>
                  <a:lnTo>
                    <a:pt x="7888" y="886587"/>
                  </a:lnTo>
                  <a:lnTo>
                    <a:pt x="1351823" y="886587"/>
                  </a:lnTo>
                  <a:close/>
                </a:path>
                <a:path w="1360170" h="1131570">
                  <a:moveTo>
                    <a:pt x="1358232" y="863727"/>
                  </a:moveTo>
                  <a:lnTo>
                    <a:pt x="1351875" y="863727"/>
                  </a:lnTo>
                  <a:lnTo>
                    <a:pt x="1351823" y="886460"/>
                  </a:lnTo>
                  <a:lnTo>
                    <a:pt x="1358181" y="886460"/>
                  </a:lnTo>
                  <a:lnTo>
                    <a:pt x="1358232" y="863727"/>
                  </a:lnTo>
                  <a:close/>
                </a:path>
                <a:path w="1360170" h="1131570">
                  <a:moveTo>
                    <a:pt x="7914" y="863600"/>
                  </a:moveTo>
                  <a:lnTo>
                    <a:pt x="1351875" y="863726"/>
                  </a:lnTo>
                  <a:lnTo>
                    <a:pt x="7914" y="863600"/>
                  </a:lnTo>
                  <a:close/>
                </a:path>
                <a:path w="1360170" h="1131570">
                  <a:moveTo>
                    <a:pt x="1358247" y="857377"/>
                  </a:moveTo>
                  <a:lnTo>
                    <a:pt x="1351889" y="857377"/>
                  </a:lnTo>
                  <a:lnTo>
                    <a:pt x="1351875" y="863726"/>
                  </a:lnTo>
                  <a:lnTo>
                    <a:pt x="1358232" y="863727"/>
                  </a:lnTo>
                  <a:lnTo>
                    <a:pt x="1358247" y="857377"/>
                  </a:lnTo>
                  <a:close/>
                </a:path>
                <a:path w="1360170" h="1131570">
                  <a:moveTo>
                    <a:pt x="7921" y="857377"/>
                  </a:moveTo>
                  <a:lnTo>
                    <a:pt x="611" y="857377"/>
                  </a:lnTo>
                  <a:lnTo>
                    <a:pt x="597" y="863600"/>
                  </a:lnTo>
                  <a:lnTo>
                    <a:pt x="7914" y="863600"/>
                  </a:lnTo>
                  <a:lnTo>
                    <a:pt x="7921" y="857377"/>
                  </a:lnTo>
                  <a:close/>
                </a:path>
                <a:path w="1360170" h="1131570">
                  <a:moveTo>
                    <a:pt x="7922" y="857250"/>
                  </a:moveTo>
                  <a:lnTo>
                    <a:pt x="1351889" y="857376"/>
                  </a:lnTo>
                  <a:lnTo>
                    <a:pt x="7922" y="857250"/>
                  </a:lnTo>
                  <a:close/>
                </a:path>
                <a:path w="1360170" h="1131570">
                  <a:moveTo>
                    <a:pt x="1358272" y="845947"/>
                  </a:moveTo>
                  <a:lnTo>
                    <a:pt x="1351915" y="845947"/>
                  </a:lnTo>
                  <a:lnTo>
                    <a:pt x="1351889" y="857376"/>
                  </a:lnTo>
                  <a:lnTo>
                    <a:pt x="1358247" y="857377"/>
                  </a:lnTo>
                  <a:lnTo>
                    <a:pt x="1358272" y="845947"/>
                  </a:lnTo>
                  <a:close/>
                </a:path>
                <a:path w="1360170" h="1131570">
                  <a:moveTo>
                    <a:pt x="7934" y="845947"/>
                  </a:moveTo>
                  <a:lnTo>
                    <a:pt x="637" y="845947"/>
                  </a:lnTo>
                  <a:lnTo>
                    <a:pt x="611" y="857250"/>
                  </a:lnTo>
                  <a:lnTo>
                    <a:pt x="7922" y="857250"/>
                  </a:lnTo>
                  <a:lnTo>
                    <a:pt x="7934" y="845947"/>
                  </a:lnTo>
                  <a:close/>
                </a:path>
                <a:path w="1360170" h="1131570">
                  <a:moveTo>
                    <a:pt x="7939" y="842136"/>
                  </a:moveTo>
                  <a:lnTo>
                    <a:pt x="645" y="842137"/>
                  </a:lnTo>
                  <a:lnTo>
                    <a:pt x="637" y="845947"/>
                  </a:lnTo>
                  <a:lnTo>
                    <a:pt x="7934" y="845946"/>
                  </a:lnTo>
                  <a:lnTo>
                    <a:pt x="7939" y="842136"/>
                  </a:lnTo>
                  <a:close/>
                </a:path>
                <a:path w="1360170" h="1131570">
                  <a:moveTo>
                    <a:pt x="1351916" y="845820"/>
                  </a:moveTo>
                  <a:lnTo>
                    <a:pt x="7934" y="845947"/>
                  </a:lnTo>
                  <a:lnTo>
                    <a:pt x="1351915" y="845947"/>
                  </a:lnTo>
                  <a:close/>
                </a:path>
                <a:path w="1360170" h="1131570">
                  <a:moveTo>
                    <a:pt x="1358281" y="842010"/>
                  </a:moveTo>
                  <a:lnTo>
                    <a:pt x="1351924" y="842010"/>
                  </a:lnTo>
                  <a:lnTo>
                    <a:pt x="1351916" y="845820"/>
                  </a:lnTo>
                  <a:lnTo>
                    <a:pt x="1358272" y="845820"/>
                  </a:lnTo>
                  <a:lnTo>
                    <a:pt x="1358281" y="842010"/>
                  </a:lnTo>
                  <a:close/>
                </a:path>
                <a:path w="1360170" h="1131570">
                  <a:moveTo>
                    <a:pt x="7949" y="833247"/>
                  </a:moveTo>
                  <a:lnTo>
                    <a:pt x="665" y="833247"/>
                  </a:lnTo>
                  <a:lnTo>
                    <a:pt x="645" y="842137"/>
                  </a:lnTo>
                  <a:lnTo>
                    <a:pt x="7939" y="842136"/>
                  </a:lnTo>
                  <a:lnTo>
                    <a:pt x="7949" y="833247"/>
                  </a:lnTo>
                  <a:close/>
                </a:path>
                <a:path w="1360170" h="1131570">
                  <a:moveTo>
                    <a:pt x="1351924" y="842010"/>
                  </a:moveTo>
                  <a:lnTo>
                    <a:pt x="7939" y="842137"/>
                  </a:lnTo>
                  <a:lnTo>
                    <a:pt x="1351924" y="842137"/>
                  </a:lnTo>
                  <a:close/>
                </a:path>
                <a:path w="1360170" h="1131570">
                  <a:moveTo>
                    <a:pt x="1358301" y="833247"/>
                  </a:moveTo>
                  <a:lnTo>
                    <a:pt x="1351944" y="833247"/>
                  </a:lnTo>
                  <a:lnTo>
                    <a:pt x="1351924" y="842010"/>
                  </a:lnTo>
                  <a:lnTo>
                    <a:pt x="1358281" y="842010"/>
                  </a:lnTo>
                  <a:lnTo>
                    <a:pt x="1358301" y="833247"/>
                  </a:lnTo>
                  <a:close/>
                </a:path>
                <a:path w="1360170" h="1131570">
                  <a:moveTo>
                    <a:pt x="7959" y="824357"/>
                  </a:moveTo>
                  <a:lnTo>
                    <a:pt x="685" y="824357"/>
                  </a:lnTo>
                  <a:lnTo>
                    <a:pt x="665" y="833247"/>
                  </a:lnTo>
                  <a:lnTo>
                    <a:pt x="7949" y="833246"/>
                  </a:lnTo>
                  <a:lnTo>
                    <a:pt x="7959" y="824357"/>
                  </a:lnTo>
                  <a:close/>
                </a:path>
                <a:path w="1360170" h="1131570">
                  <a:moveTo>
                    <a:pt x="1358321" y="824357"/>
                  </a:moveTo>
                  <a:lnTo>
                    <a:pt x="1351964" y="824357"/>
                  </a:lnTo>
                  <a:lnTo>
                    <a:pt x="1351944" y="833120"/>
                  </a:lnTo>
                  <a:lnTo>
                    <a:pt x="1358301" y="833120"/>
                  </a:lnTo>
                  <a:lnTo>
                    <a:pt x="1358321" y="824357"/>
                  </a:lnTo>
                  <a:close/>
                </a:path>
                <a:path w="1360170" h="1131570">
                  <a:moveTo>
                    <a:pt x="1357635" y="1129030"/>
                  </a:moveTo>
                  <a:lnTo>
                    <a:pt x="0" y="1129030"/>
                  </a:lnTo>
                  <a:lnTo>
                    <a:pt x="1357630" y="1131570"/>
                  </a:lnTo>
                  <a:lnTo>
                    <a:pt x="1357635" y="1129030"/>
                  </a:lnTo>
                  <a:close/>
                </a:path>
                <a:path w="1360170" h="1131570">
                  <a:moveTo>
                    <a:pt x="7619" y="1122680"/>
                  </a:moveTo>
                  <a:lnTo>
                    <a:pt x="14" y="1122680"/>
                  </a:lnTo>
                  <a:lnTo>
                    <a:pt x="2" y="1127760"/>
                  </a:lnTo>
                  <a:lnTo>
                    <a:pt x="1357638" y="1127760"/>
                  </a:lnTo>
                  <a:lnTo>
                    <a:pt x="1357644" y="1125220"/>
                  </a:lnTo>
                  <a:lnTo>
                    <a:pt x="7619" y="1122680"/>
                  </a:lnTo>
                  <a:close/>
                </a:path>
                <a:path w="1360170" h="1131570">
                  <a:moveTo>
                    <a:pt x="1357650" y="1122680"/>
                  </a:moveTo>
                  <a:lnTo>
                    <a:pt x="1351285" y="1122680"/>
                  </a:lnTo>
                  <a:lnTo>
                    <a:pt x="1351280" y="1125220"/>
                  </a:lnTo>
                  <a:lnTo>
                    <a:pt x="1357644" y="1125220"/>
                  </a:lnTo>
                  <a:lnTo>
                    <a:pt x="1357650" y="1122680"/>
                  </a:lnTo>
                  <a:close/>
                </a:path>
                <a:path w="1360170" h="1131570">
                  <a:moveTo>
                    <a:pt x="7627" y="1116330"/>
                  </a:moveTo>
                  <a:lnTo>
                    <a:pt x="28" y="1116330"/>
                  </a:lnTo>
                  <a:lnTo>
                    <a:pt x="17" y="1121410"/>
                  </a:lnTo>
                  <a:lnTo>
                    <a:pt x="7621" y="1121410"/>
                  </a:lnTo>
                  <a:lnTo>
                    <a:pt x="7627" y="1116330"/>
                  </a:lnTo>
                  <a:close/>
                </a:path>
                <a:path w="1360170" h="1131570">
                  <a:moveTo>
                    <a:pt x="1357664" y="1116330"/>
                  </a:moveTo>
                  <a:lnTo>
                    <a:pt x="1351300" y="1116330"/>
                  </a:lnTo>
                  <a:lnTo>
                    <a:pt x="1351288" y="1121410"/>
                  </a:lnTo>
                  <a:lnTo>
                    <a:pt x="1357652" y="1121410"/>
                  </a:lnTo>
                  <a:lnTo>
                    <a:pt x="1357664" y="1116330"/>
                  </a:lnTo>
                  <a:close/>
                </a:path>
                <a:path w="1360170" h="1131570">
                  <a:moveTo>
                    <a:pt x="7634" y="1109980"/>
                  </a:moveTo>
                  <a:lnTo>
                    <a:pt x="42" y="1109980"/>
                  </a:lnTo>
                  <a:lnTo>
                    <a:pt x="31" y="1115060"/>
                  </a:lnTo>
                  <a:lnTo>
                    <a:pt x="7628" y="1115060"/>
                  </a:lnTo>
                  <a:lnTo>
                    <a:pt x="7634" y="1109980"/>
                  </a:lnTo>
                  <a:close/>
                </a:path>
                <a:path w="1360170" h="1131570">
                  <a:moveTo>
                    <a:pt x="1357678" y="1109980"/>
                  </a:moveTo>
                  <a:lnTo>
                    <a:pt x="1351314" y="1109980"/>
                  </a:lnTo>
                  <a:lnTo>
                    <a:pt x="1351303" y="1115060"/>
                  </a:lnTo>
                  <a:lnTo>
                    <a:pt x="1357667" y="1115060"/>
                  </a:lnTo>
                  <a:lnTo>
                    <a:pt x="1357678" y="1109980"/>
                  </a:lnTo>
                  <a:close/>
                </a:path>
                <a:path w="1360170" h="1131570">
                  <a:moveTo>
                    <a:pt x="7641" y="1103630"/>
                  </a:moveTo>
                  <a:lnTo>
                    <a:pt x="57" y="1103630"/>
                  </a:lnTo>
                  <a:lnTo>
                    <a:pt x="45" y="1108710"/>
                  </a:lnTo>
                  <a:lnTo>
                    <a:pt x="7635" y="1108710"/>
                  </a:lnTo>
                  <a:lnTo>
                    <a:pt x="7641" y="1103630"/>
                  </a:lnTo>
                  <a:close/>
                </a:path>
                <a:path w="1360170" h="1131570">
                  <a:moveTo>
                    <a:pt x="1357692" y="1103630"/>
                  </a:moveTo>
                  <a:lnTo>
                    <a:pt x="1351329" y="1103630"/>
                  </a:lnTo>
                  <a:lnTo>
                    <a:pt x="1351317" y="1108710"/>
                  </a:lnTo>
                  <a:lnTo>
                    <a:pt x="1357681" y="1108710"/>
                  </a:lnTo>
                  <a:lnTo>
                    <a:pt x="1357692" y="1103630"/>
                  </a:lnTo>
                  <a:close/>
                </a:path>
                <a:path w="1360170" h="1131570">
                  <a:moveTo>
                    <a:pt x="7648" y="1097280"/>
                  </a:moveTo>
                  <a:lnTo>
                    <a:pt x="71" y="1097280"/>
                  </a:lnTo>
                  <a:lnTo>
                    <a:pt x="59" y="1102360"/>
                  </a:lnTo>
                  <a:lnTo>
                    <a:pt x="7643" y="1102360"/>
                  </a:lnTo>
                  <a:lnTo>
                    <a:pt x="7648" y="1097280"/>
                  </a:lnTo>
                  <a:close/>
                </a:path>
                <a:path w="1360170" h="1131570">
                  <a:moveTo>
                    <a:pt x="1357707" y="1097280"/>
                  </a:moveTo>
                  <a:lnTo>
                    <a:pt x="1351343" y="1097280"/>
                  </a:lnTo>
                  <a:lnTo>
                    <a:pt x="1351332" y="1102360"/>
                  </a:lnTo>
                  <a:lnTo>
                    <a:pt x="1357695" y="1102360"/>
                  </a:lnTo>
                  <a:lnTo>
                    <a:pt x="1357707" y="1097280"/>
                  </a:lnTo>
                  <a:close/>
                </a:path>
                <a:path w="1360170" h="1131570">
                  <a:moveTo>
                    <a:pt x="7656" y="1090930"/>
                  </a:moveTo>
                  <a:lnTo>
                    <a:pt x="85" y="1090930"/>
                  </a:lnTo>
                  <a:lnTo>
                    <a:pt x="74" y="1096010"/>
                  </a:lnTo>
                  <a:lnTo>
                    <a:pt x="7650" y="1096010"/>
                  </a:lnTo>
                  <a:lnTo>
                    <a:pt x="7656" y="1090930"/>
                  </a:lnTo>
                  <a:close/>
                </a:path>
                <a:path w="1360170" h="1131570">
                  <a:moveTo>
                    <a:pt x="1357721" y="1090930"/>
                  </a:moveTo>
                  <a:lnTo>
                    <a:pt x="1351358" y="1090930"/>
                  </a:lnTo>
                  <a:lnTo>
                    <a:pt x="1351346" y="1096010"/>
                  </a:lnTo>
                  <a:lnTo>
                    <a:pt x="1357710" y="1096010"/>
                  </a:lnTo>
                  <a:lnTo>
                    <a:pt x="1357721" y="1090930"/>
                  </a:lnTo>
                  <a:close/>
                </a:path>
                <a:path w="1360170" h="1131570">
                  <a:moveTo>
                    <a:pt x="7663" y="1084580"/>
                  </a:moveTo>
                  <a:lnTo>
                    <a:pt x="99" y="1084580"/>
                  </a:lnTo>
                  <a:lnTo>
                    <a:pt x="88" y="1089660"/>
                  </a:lnTo>
                  <a:lnTo>
                    <a:pt x="7657" y="1089660"/>
                  </a:lnTo>
                  <a:lnTo>
                    <a:pt x="7663" y="1084580"/>
                  </a:lnTo>
                  <a:close/>
                </a:path>
                <a:path w="1360170" h="1131570">
                  <a:moveTo>
                    <a:pt x="1357735" y="1084580"/>
                  </a:moveTo>
                  <a:lnTo>
                    <a:pt x="1351372" y="1084580"/>
                  </a:lnTo>
                  <a:lnTo>
                    <a:pt x="1351360" y="1089660"/>
                  </a:lnTo>
                  <a:lnTo>
                    <a:pt x="1357724" y="1089660"/>
                  </a:lnTo>
                  <a:lnTo>
                    <a:pt x="1357735" y="1084580"/>
                  </a:lnTo>
                  <a:close/>
                </a:path>
                <a:path w="1360170" h="1131570">
                  <a:moveTo>
                    <a:pt x="7670" y="1078230"/>
                  </a:moveTo>
                  <a:lnTo>
                    <a:pt x="114" y="1078230"/>
                  </a:lnTo>
                  <a:lnTo>
                    <a:pt x="102" y="1083310"/>
                  </a:lnTo>
                  <a:lnTo>
                    <a:pt x="7664" y="1083310"/>
                  </a:lnTo>
                  <a:lnTo>
                    <a:pt x="7670" y="1078230"/>
                  </a:lnTo>
                  <a:close/>
                </a:path>
                <a:path w="1360170" h="1131570">
                  <a:moveTo>
                    <a:pt x="1357750" y="1078230"/>
                  </a:moveTo>
                  <a:lnTo>
                    <a:pt x="1351386" y="1078230"/>
                  </a:lnTo>
                  <a:lnTo>
                    <a:pt x="1351375" y="1083310"/>
                  </a:lnTo>
                  <a:lnTo>
                    <a:pt x="1357738" y="1083310"/>
                  </a:lnTo>
                  <a:lnTo>
                    <a:pt x="1357750" y="1078230"/>
                  </a:lnTo>
                  <a:close/>
                </a:path>
                <a:path w="1360170" h="1131570">
                  <a:moveTo>
                    <a:pt x="7677" y="1071880"/>
                  </a:moveTo>
                  <a:lnTo>
                    <a:pt x="128" y="1071880"/>
                  </a:lnTo>
                  <a:lnTo>
                    <a:pt x="117" y="1076960"/>
                  </a:lnTo>
                  <a:lnTo>
                    <a:pt x="7672" y="1076960"/>
                  </a:lnTo>
                  <a:lnTo>
                    <a:pt x="7677" y="1071880"/>
                  </a:lnTo>
                  <a:close/>
                </a:path>
                <a:path w="1360170" h="1131570">
                  <a:moveTo>
                    <a:pt x="1357764" y="1071880"/>
                  </a:moveTo>
                  <a:lnTo>
                    <a:pt x="1351401" y="1071880"/>
                  </a:lnTo>
                  <a:lnTo>
                    <a:pt x="1351389" y="1076960"/>
                  </a:lnTo>
                  <a:lnTo>
                    <a:pt x="1357752" y="1076960"/>
                  </a:lnTo>
                  <a:lnTo>
                    <a:pt x="1357764" y="1071880"/>
                  </a:lnTo>
                  <a:close/>
                </a:path>
                <a:path w="1360170" h="1131570">
                  <a:moveTo>
                    <a:pt x="7685" y="1065530"/>
                  </a:moveTo>
                  <a:lnTo>
                    <a:pt x="142" y="1065530"/>
                  </a:lnTo>
                  <a:lnTo>
                    <a:pt x="131" y="1070610"/>
                  </a:lnTo>
                  <a:lnTo>
                    <a:pt x="7679" y="1070610"/>
                  </a:lnTo>
                  <a:lnTo>
                    <a:pt x="7685" y="1065530"/>
                  </a:lnTo>
                  <a:close/>
                </a:path>
                <a:path w="1360170" h="1131570">
                  <a:moveTo>
                    <a:pt x="1357778" y="1065530"/>
                  </a:moveTo>
                  <a:lnTo>
                    <a:pt x="1351415" y="1065530"/>
                  </a:lnTo>
                  <a:lnTo>
                    <a:pt x="1351404" y="1070610"/>
                  </a:lnTo>
                  <a:lnTo>
                    <a:pt x="1357767" y="1070610"/>
                  </a:lnTo>
                  <a:lnTo>
                    <a:pt x="1357778" y="1065530"/>
                  </a:lnTo>
                  <a:close/>
                </a:path>
                <a:path w="1360170" h="1131570">
                  <a:moveTo>
                    <a:pt x="7692" y="1059180"/>
                  </a:moveTo>
                  <a:lnTo>
                    <a:pt x="157" y="1059180"/>
                  </a:lnTo>
                  <a:lnTo>
                    <a:pt x="145" y="1064260"/>
                  </a:lnTo>
                  <a:lnTo>
                    <a:pt x="7686" y="1064260"/>
                  </a:lnTo>
                  <a:lnTo>
                    <a:pt x="7692" y="1059180"/>
                  </a:lnTo>
                  <a:close/>
                </a:path>
                <a:path w="1360170" h="1131570">
                  <a:moveTo>
                    <a:pt x="1357792" y="1059180"/>
                  </a:moveTo>
                  <a:lnTo>
                    <a:pt x="1351430" y="1059180"/>
                  </a:lnTo>
                  <a:lnTo>
                    <a:pt x="1351418" y="1064260"/>
                  </a:lnTo>
                  <a:lnTo>
                    <a:pt x="1357781" y="1064260"/>
                  </a:lnTo>
                  <a:lnTo>
                    <a:pt x="1357792" y="1059180"/>
                  </a:lnTo>
                  <a:close/>
                </a:path>
                <a:path w="1360170" h="1131570">
                  <a:moveTo>
                    <a:pt x="7699" y="1052830"/>
                  </a:moveTo>
                  <a:lnTo>
                    <a:pt x="171" y="1052830"/>
                  </a:lnTo>
                  <a:lnTo>
                    <a:pt x="160" y="1057910"/>
                  </a:lnTo>
                  <a:lnTo>
                    <a:pt x="7693" y="1057910"/>
                  </a:lnTo>
                  <a:lnTo>
                    <a:pt x="7699" y="1052830"/>
                  </a:lnTo>
                  <a:close/>
                </a:path>
                <a:path w="1360170" h="1131570">
                  <a:moveTo>
                    <a:pt x="1357807" y="1052830"/>
                  </a:moveTo>
                  <a:lnTo>
                    <a:pt x="1351444" y="1052830"/>
                  </a:lnTo>
                  <a:lnTo>
                    <a:pt x="1351433" y="1057910"/>
                  </a:lnTo>
                  <a:lnTo>
                    <a:pt x="1357795" y="1057910"/>
                  </a:lnTo>
                  <a:lnTo>
                    <a:pt x="1357807" y="1052830"/>
                  </a:lnTo>
                  <a:close/>
                </a:path>
                <a:path w="1360170" h="1131570">
                  <a:moveTo>
                    <a:pt x="7713" y="1040130"/>
                  </a:moveTo>
                  <a:lnTo>
                    <a:pt x="199" y="1040130"/>
                  </a:lnTo>
                  <a:lnTo>
                    <a:pt x="174" y="1051560"/>
                  </a:lnTo>
                  <a:lnTo>
                    <a:pt x="7700" y="1051560"/>
                  </a:lnTo>
                  <a:lnTo>
                    <a:pt x="7713" y="1040130"/>
                  </a:lnTo>
                  <a:close/>
                </a:path>
                <a:path w="1360170" h="1131570">
                  <a:moveTo>
                    <a:pt x="1357835" y="1040130"/>
                  </a:moveTo>
                  <a:lnTo>
                    <a:pt x="1351473" y="1040130"/>
                  </a:lnTo>
                  <a:lnTo>
                    <a:pt x="1351447" y="1051560"/>
                  </a:lnTo>
                  <a:lnTo>
                    <a:pt x="1357810" y="1051560"/>
                  </a:lnTo>
                  <a:lnTo>
                    <a:pt x="1357835" y="1040130"/>
                  </a:lnTo>
                  <a:close/>
                </a:path>
                <a:path w="1360170" h="1131570">
                  <a:moveTo>
                    <a:pt x="7721" y="1033780"/>
                  </a:moveTo>
                  <a:lnTo>
                    <a:pt x="214" y="1033780"/>
                  </a:lnTo>
                  <a:lnTo>
                    <a:pt x="202" y="1038860"/>
                  </a:lnTo>
                  <a:lnTo>
                    <a:pt x="7715" y="1038860"/>
                  </a:lnTo>
                  <a:lnTo>
                    <a:pt x="7721" y="1033780"/>
                  </a:lnTo>
                  <a:close/>
                </a:path>
                <a:path w="1360170" h="1131570">
                  <a:moveTo>
                    <a:pt x="1357850" y="1033780"/>
                  </a:moveTo>
                  <a:lnTo>
                    <a:pt x="1351488" y="1033780"/>
                  </a:lnTo>
                  <a:lnTo>
                    <a:pt x="1351476" y="1038860"/>
                  </a:lnTo>
                  <a:lnTo>
                    <a:pt x="1357838" y="1038860"/>
                  </a:lnTo>
                  <a:lnTo>
                    <a:pt x="1357850" y="1033780"/>
                  </a:lnTo>
                  <a:close/>
                </a:path>
                <a:path w="1360170" h="1131570">
                  <a:moveTo>
                    <a:pt x="7735" y="1021080"/>
                  </a:moveTo>
                  <a:lnTo>
                    <a:pt x="242" y="1021080"/>
                  </a:lnTo>
                  <a:lnTo>
                    <a:pt x="217" y="1032510"/>
                  </a:lnTo>
                  <a:lnTo>
                    <a:pt x="7722" y="1032510"/>
                  </a:lnTo>
                  <a:lnTo>
                    <a:pt x="7735" y="1021080"/>
                  </a:lnTo>
                  <a:close/>
                </a:path>
                <a:path w="1360170" h="1131570">
                  <a:moveTo>
                    <a:pt x="1357878" y="1021080"/>
                  </a:moveTo>
                  <a:lnTo>
                    <a:pt x="1351516" y="1021080"/>
                  </a:lnTo>
                  <a:lnTo>
                    <a:pt x="1351490" y="1032510"/>
                  </a:lnTo>
                  <a:lnTo>
                    <a:pt x="1357852" y="1032510"/>
                  </a:lnTo>
                  <a:lnTo>
                    <a:pt x="1357878" y="1021080"/>
                  </a:lnTo>
                  <a:close/>
                </a:path>
                <a:path w="1360170" h="1131570">
                  <a:moveTo>
                    <a:pt x="7742" y="1014730"/>
                  </a:moveTo>
                  <a:lnTo>
                    <a:pt x="257" y="1014730"/>
                  </a:lnTo>
                  <a:lnTo>
                    <a:pt x="245" y="1019810"/>
                  </a:lnTo>
                  <a:lnTo>
                    <a:pt x="7737" y="1019810"/>
                  </a:lnTo>
                  <a:lnTo>
                    <a:pt x="7742" y="1014730"/>
                  </a:lnTo>
                  <a:close/>
                </a:path>
                <a:path w="1360170" h="1131570">
                  <a:moveTo>
                    <a:pt x="1357892" y="1014730"/>
                  </a:moveTo>
                  <a:lnTo>
                    <a:pt x="1351531" y="1014730"/>
                  </a:lnTo>
                  <a:lnTo>
                    <a:pt x="1351519" y="1019810"/>
                  </a:lnTo>
                  <a:lnTo>
                    <a:pt x="1357881" y="1019810"/>
                  </a:lnTo>
                  <a:lnTo>
                    <a:pt x="1357892" y="1014730"/>
                  </a:lnTo>
                  <a:close/>
                </a:path>
                <a:path w="1360170" h="1131570">
                  <a:moveTo>
                    <a:pt x="7757" y="1002030"/>
                  </a:moveTo>
                  <a:lnTo>
                    <a:pt x="285" y="1002030"/>
                  </a:lnTo>
                  <a:lnTo>
                    <a:pt x="260" y="1013460"/>
                  </a:lnTo>
                  <a:lnTo>
                    <a:pt x="7744" y="1013460"/>
                  </a:lnTo>
                  <a:lnTo>
                    <a:pt x="7757" y="1002030"/>
                  </a:lnTo>
                  <a:close/>
                </a:path>
                <a:path w="1360170" h="1131570">
                  <a:moveTo>
                    <a:pt x="1357921" y="1002030"/>
                  </a:moveTo>
                  <a:lnTo>
                    <a:pt x="1351560" y="1002030"/>
                  </a:lnTo>
                  <a:lnTo>
                    <a:pt x="1351534" y="1013460"/>
                  </a:lnTo>
                  <a:lnTo>
                    <a:pt x="1357895" y="1013460"/>
                  </a:lnTo>
                  <a:lnTo>
                    <a:pt x="1357921" y="1002030"/>
                  </a:lnTo>
                  <a:close/>
                </a:path>
                <a:path w="1360170" h="1131570">
                  <a:moveTo>
                    <a:pt x="7764" y="995680"/>
                  </a:moveTo>
                  <a:lnTo>
                    <a:pt x="299" y="995680"/>
                  </a:lnTo>
                  <a:lnTo>
                    <a:pt x="288" y="1000760"/>
                  </a:lnTo>
                  <a:lnTo>
                    <a:pt x="7758" y="1000760"/>
                  </a:lnTo>
                  <a:lnTo>
                    <a:pt x="7764" y="995680"/>
                  </a:lnTo>
                  <a:close/>
                </a:path>
                <a:path w="1360170" h="1131570">
                  <a:moveTo>
                    <a:pt x="1357935" y="995680"/>
                  </a:moveTo>
                  <a:lnTo>
                    <a:pt x="1351574" y="995680"/>
                  </a:lnTo>
                  <a:lnTo>
                    <a:pt x="1351563" y="1000760"/>
                  </a:lnTo>
                  <a:lnTo>
                    <a:pt x="1357924" y="1000760"/>
                  </a:lnTo>
                  <a:lnTo>
                    <a:pt x="1357935" y="995680"/>
                  </a:lnTo>
                  <a:close/>
                </a:path>
                <a:path w="1360170" h="1131570">
                  <a:moveTo>
                    <a:pt x="7773" y="988060"/>
                  </a:moveTo>
                  <a:lnTo>
                    <a:pt x="317" y="988060"/>
                  </a:lnTo>
                  <a:lnTo>
                    <a:pt x="302" y="994410"/>
                  </a:lnTo>
                  <a:lnTo>
                    <a:pt x="7765" y="994410"/>
                  </a:lnTo>
                  <a:lnTo>
                    <a:pt x="7773" y="988060"/>
                  </a:lnTo>
                  <a:close/>
                </a:path>
                <a:path w="1360170" h="1131570">
                  <a:moveTo>
                    <a:pt x="1357952" y="988060"/>
                  </a:moveTo>
                  <a:lnTo>
                    <a:pt x="1351592" y="988060"/>
                  </a:lnTo>
                  <a:lnTo>
                    <a:pt x="1351577" y="994410"/>
                  </a:lnTo>
                  <a:lnTo>
                    <a:pt x="1357938" y="994410"/>
                  </a:lnTo>
                  <a:lnTo>
                    <a:pt x="1357952" y="988060"/>
                  </a:lnTo>
                  <a:close/>
                </a:path>
                <a:path w="1360170" h="1131570">
                  <a:moveTo>
                    <a:pt x="7787" y="975360"/>
                  </a:moveTo>
                  <a:lnTo>
                    <a:pt x="345" y="975360"/>
                  </a:lnTo>
                  <a:lnTo>
                    <a:pt x="319" y="986790"/>
                  </a:lnTo>
                  <a:lnTo>
                    <a:pt x="7774" y="986790"/>
                  </a:lnTo>
                  <a:lnTo>
                    <a:pt x="7787" y="975360"/>
                  </a:lnTo>
                  <a:close/>
                </a:path>
                <a:path w="1360170" h="1131570">
                  <a:moveTo>
                    <a:pt x="1357981" y="975360"/>
                  </a:moveTo>
                  <a:lnTo>
                    <a:pt x="1351620" y="975360"/>
                  </a:lnTo>
                  <a:lnTo>
                    <a:pt x="1351594" y="986790"/>
                  </a:lnTo>
                  <a:lnTo>
                    <a:pt x="1357955" y="986790"/>
                  </a:lnTo>
                  <a:lnTo>
                    <a:pt x="1357981" y="975360"/>
                  </a:lnTo>
                  <a:close/>
                </a:path>
                <a:path w="1360170" h="1131570">
                  <a:moveTo>
                    <a:pt x="7809" y="956310"/>
                  </a:moveTo>
                  <a:lnTo>
                    <a:pt x="388" y="956310"/>
                  </a:lnTo>
                  <a:lnTo>
                    <a:pt x="348" y="974090"/>
                  </a:lnTo>
                  <a:lnTo>
                    <a:pt x="7789" y="974090"/>
                  </a:lnTo>
                  <a:lnTo>
                    <a:pt x="7809" y="956310"/>
                  </a:lnTo>
                  <a:close/>
                </a:path>
                <a:path w="1360170" h="1131570">
                  <a:moveTo>
                    <a:pt x="1358024" y="956310"/>
                  </a:moveTo>
                  <a:lnTo>
                    <a:pt x="1351664" y="956310"/>
                  </a:lnTo>
                  <a:lnTo>
                    <a:pt x="1351623" y="974090"/>
                  </a:lnTo>
                  <a:lnTo>
                    <a:pt x="1357984" y="974090"/>
                  </a:lnTo>
                  <a:lnTo>
                    <a:pt x="1358024" y="956310"/>
                  </a:lnTo>
                  <a:close/>
                </a:path>
                <a:path w="1360170" h="1131570">
                  <a:moveTo>
                    <a:pt x="7823" y="943610"/>
                  </a:moveTo>
                  <a:lnTo>
                    <a:pt x="417" y="943610"/>
                  </a:lnTo>
                  <a:lnTo>
                    <a:pt x="391" y="955040"/>
                  </a:lnTo>
                  <a:lnTo>
                    <a:pt x="7810" y="955040"/>
                  </a:lnTo>
                  <a:lnTo>
                    <a:pt x="7823" y="943610"/>
                  </a:lnTo>
                  <a:close/>
                </a:path>
                <a:path w="1360170" h="1131570">
                  <a:moveTo>
                    <a:pt x="1358052" y="943610"/>
                  </a:moveTo>
                  <a:lnTo>
                    <a:pt x="1351693" y="943610"/>
                  </a:lnTo>
                  <a:lnTo>
                    <a:pt x="1351667" y="955040"/>
                  </a:lnTo>
                  <a:lnTo>
                    <a:pt x="1358027" y="955040"/>
                  </a:lnTo>
                  <a:lnTo>
                    <a:pt x="1358052" y="943610"/>
                  </a:lnTo>
                  <a:close/>
                </a:path>
                <a:path w="1360170" h="1131570">
                  <a:moveTo>
                    <a:pt x="7830" y="937260"/>
                  </a:moveTo>
                  <a:lnTo>
                    <a:pt x="431" y="937260"/>
                  </a:lnTo>
                  <a:lnTo>
                    <a:pt x="419" y="942340"/>
                  </a:lnTo>
                  <a:lnTo>
                    <a:pt x="7825" y="942340"/>
                  </a:lnTo>
                  <a:lnTo>
                    <a:pt x="7830" y="937260"/>
                  </a:lnTo>
                  <a:close/>
                </a:path>
                <a:path w="1360170" h="1131570">
                  <a:moveTo>
                    <a:pt x="1358067" y="937260"/>
                  </a:moveTo>
                  <a:lnTo>
                    <a:pt x="1351707" y="937260"/>
                  </a:lnTo>
                  <a:lnTo>
                    <a:pt x="1351696" y="942340"/>
                  </a:lnTo>
                  <a:lnTo>
                    <a:pt x="1358055" y="942340"/>
                  </a:lnTo>
                  <a:lnTo>
                    <a:pt x="1358067" y="937260"/>
                  </a:lnTo>
                  <a:close/>
                </a:path>
                <a:path w="1360170" h="1131570">
                  <a:moveTo>
                    <a:pt x="7845" y="924560"/>
                  </a:moveTo>
                  <a:lnTo>
                    <a:pt x="460" y="924560"/>
                  </a:lnTo>
                  <a:lnTo>
                    <a:pt x="434" y="935990"/>
                  </a:lnTo>
                  <a:lnTo>
                    <a:pt x="7832" y="935990"/>
                  </a:lnTo>
                  <a:lnTo>
                    <a:pt x="7845" y="924560"/>
                  </a:lnTo>
                  <a:close/>
                </a:path>
                <a:path w="1360170" h="1131570">
                  <a:moveTo>
                    <a:pt x="1358095" y="924560"/>
                  </a:moveTo>
                  <a:lnTo>
                    <a:pt x="1351736" y="924560"/>
                  </a:lnTo>
                  <a:lnTo>
                    <a:pt x="1351710" y="935990"/>
                  </a:lnTo>
                  <a:lnTo>
                    <a:pt x="1358070" y="935990"/>
                  </a:lnTo>
                  <a:lnTo>
                    <a:pt x="1358095" y="924560"/>
                  </a:lnTo>
                  <a:close/>
                </a:path>
                <a:path w="1360170" h="1131570">
                  <a:moveTo>
                    <a:pt x="7859" y="911860"/>
                  </a:moveTo>
                  <a:lnTo>
                    <a:pt x="488" y="911860"/>
                  </a:lnTo>
                  <a:lnTo>
                    <a:pt x="462" y="923290"/>
                  </a:lnTo>
                  <a:lnTo>
                    <a:pt x="7846" y="923290"/>
                  </a:lnTo>
                  <a:lnTo>
                    <a:pt x="7859" y="911860"/>
                  </a:lnTo>
                  <a:close/>
                </a:path>
                <a:path w="1360170" h="1131570">
                  <a:moveTo>
                    <a:pt x="1358124" y="911860"/>
                  </a:moveTo>
                  <a:lnTo>
                    <a:pt x="1351765" y="911860"/>
                  </a:lnTo>
                  <a:lnTo>
                    <a:pt x="1351739" y="923290"/>
                  </a:lnTo>
                  <a:lnTo>
                    <a:pt x="1358098" y="923290"/>
                  </a:lnTo>
                  <a:lnTo>
                    <a:pt x="1358124" y="911860"/>
                  </a:lnTo>
                  <a:close/>
                </a:path>
              </a:pathLst>
            </a:custGeom>
            <a:solidFill>
              <a:srgbClr val="005B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537957" y="5269229"/>
              <a:ext cx="1344930" cy="8890"/>
            </a:xfrm>
            <a:custGeom>
              <a:avLst/>
              <a:gdLst/>
              <a:ahLst/>
              <a:cxnLst/>
              <a:rect l="l" t="t" r="r" b="b"/>
              <a:pathLst>
                <a:path w="1344930" h="8889">
                  <a:moveTo>
                    <a:pt x="1344930" y="2540"/>
                  </a:moveTo>
                  <a:lnTo>
                    <a:pt x="12" y="0"/>
                  </a:lnTo>
                  <a:lnTo>
                    <a:pt x="0" y="2540"/>
                  </a:lnTo>
                  <a:lnTo>
                    <a:pt x="0" y="6350"/>
                  </a:lnTo>
                  <a:lnTo>
                    <a:pt x="6362" y="6350"/>
                  </a:lnTo>
                  <a:lnTo>
                    <a:pt x="1338592" y="8890"/>
                  </a:lnTo>
                  <a:lnTo>
                    <a:pt x="1344917" y="8890"/>
                  </a:lnTo>
                  <a:lnTo>
                    <a:pt x="1344930" y="6350"/>
                  </a:lnTo>
                  <a:lnTo>
                    <a:pt x="1344930" y="2540"/>
                  </a:lnTo>
                  <a:close/>
                </a:path>
              </a:pathLst>
            </a:custGeom>
            <a:solidFill>
              <a:srgbClr val="005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2879571" y="5278120"/>
              <a:ext cx="0" cy="127000"/>
            </a:xfrm>
            <a:custGeom>
              <a:avLst/>
              <a:gdLst/>
              <a:ahLst/>
              <a:cxnLst/>
              <a:rect l="l" t="t" r="r" b="b"/>
              <a:pathLst>
                <a:path h="127000">
                  <a:moveTo>
                    <a:pt x="0" y="0"/>
                  </a:moveTo>
                  <a:lnTo>
                    <a:pt x="0" y="126999"/>
                  </a:lnTo>
                </a:path>
              </a:pathLst>
            </a:custGeom>
            <a:ln w="6372">
              <a:solidFill>
                <a:srgbClr val="005B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536700" y="5275579"/>
              <a:ext cx="1346200" cy="1112520"/>
            </a:xfrm>
            <a:custGeom>
              <a:avLst/>
              <a:gdLst/>
              <a:ahLst/>
              <a:cxnLst/>
              <a:rect l="l" t="t" r="r" b="b"/>
              <a:pathLst>
                <a:path w="1346200" h="1112520">
                  <a:moveTo>
                    <a:pt x="5626" y="864870"/>
                  </a:moveTo>
                  <a:lnTo>
                    <a:pt x="279" y="864870"/>
                  </a:lnTo>
                  <a:lnTo>
                    <a:pt x="254" y="877570"/>
                  </a:lnTo>
                  <a:lnTo>
                    <a:pt x="254" y="887730"/>
                  </a:lnTo>
                  <a:lnTo>
                    <a:pt x="228" y="897890"/>
                  </a:lnTo>
                  <a:lnTo>
                    <a:pt x="5549" y="897890"/>
                  </a:lnTo>
                  <a:lnTo>
                    <a:pt x="5575" y="887730"/>
                  </a:lnTo>
                  <a:lnTo>
                    <a:pt x="5600" y="877570"/>
                  </a:lnTo>
                  <a:lnTo>
                    <a:pt x="5626" y="864870"/>
                  </a:lnTo>
                  <a:close/>
                </a:path>
                <a:path w="1346200" h="1112520">
                  <a:moveTo>
                    <a:pt x="1337818" y="886472"/>
                  </a:moveTo>
                  <a:lnTo>
                    <a:pt x="5575" y="887730"/>
                  </a:lnTo>
                  <a:lnTo>
                    <a:pt x="1337805" y="887730"/>
                  </a:lnTo>
                  <a:lnTo>
                    <a:pt x="1337818" y="886472"/>
                  </a:lnTo>
                  <a:close/>
                </a:path>
                <a:path w="1346200" h="1112520">
                  <a:moveTo>
                    <a:pt x="1337830" y="876312"/>
                  </a:moveTo>
                  <a:lnTo>
                    <a:pt x="5600" y="877570"/>
                  </a:lnTo>
                  <a:lnTo>
                    <a:pt x="1337830" y="877570"/>
                  </a:lnTo>
                  <a:lnTo>
                    <a:pt x="1337830" y="876312"/>
                  </a:lnTo>
                  <a:close/>
                </a:path>
                <a:path w="1346200" h="1112520">
                  <a:moveTo>
                    <a:pt x="1337856" y="864870"/>
                  </a:moveTo>
                  <a:lnTo>
                    <a:pt x="5626" y="863612"/>
                  </a:lnTo>
                  <a:lnTo>
                    <a:pt x="5626" y="864870"/>
                  </a:lnTo>
                  <a:lnTo>
                    <a:pt x="1337856" y="864870"/>
                  </a:lnTo>
                  <a:close/>
                </a:path>
                <a:path w="1346200" h="1112520">
                  <a:moveTo>
                    <a:pt x="1337945" y="829322"/>
                  </a:moveTo>
                  <a:lnTo>
                    <a:pt x="7607" y="830580"/>
                  </a:lnTo>
                  <a:lnTo>
                    <a:pt x="1337945" y="830580"/>
                  </a:lnTo>
                  <a:lnTo>
                    <a:pt x="1337945" y="829322"/>
                  </a:lnTo>
                  <a:close/>
                </a:path>
                <a:path w="1346200" h="1112520">
                  <a:moveTo>
                    <a:pt x="1337970" y="820432"/>
                  </a:moveTo>
                  <a:lnTo>
                    <a:pt x="7607" y="821690"/>
                  </a:lnTo>
                  <a:lnTo>
                    <a:pt x="1337957" y="821690"/>
                  </a:lnTo>
                  <a:lnTo>
                    <a:pt x="1337970" y="820432"/>
                  </a:lnTo>
                  <a:close/>
                </a:path>
                <a:path w="1346200" h="1112520">
                  <a:moveTo>
                    <a:pt x="1343660" y="1109980"/>
                  </a:moveTo>
                  <a:lnTo>
                    <a:pt x="0" y="1109980"/>
                  </a:lnTo>
                  <a:lnTo>
                    <a:pt x="1343660" y="1112520"/>
                  </a:lnTo>
                  <a:lnTo>
                    <a:pt x="1343660" y="1109980"/>
                  </a:lnTo>
                  <a:close/>
                </a:path>
                <a:path w="1346200" h="1112520">
                  <a:moveTo>
                    <a:pt x="1343660" y="1106170"/>
                  </a:moveTo>
                  <a:lnTo>
                    <a:pt x="674370" y="1106170"/>
                  </a:lnTo>
                  <a:lnTo>
                    <a:pt x="674370" y="1104900"/>
                  </a:lnTo>
                  <a:lnTo>
                    <a:pt x="0" y="1104900"/>
                  </a:lnTo>
                  <a:lnTo>
                    <a:pt x="0" y="1106170"/>
                  </a:lnTo>
                  <a:lnTo>
                    <a:pt x="0" y="1108710"/>
                  </a:lnTo>
                  <a:lnTo>
                    <a:pt x="1343660" y="1108710"/>
                  </a:lnTo>
                  <a:lnTo>
                    <a:pt x="1343660" y="1106170"/>
                  </a:lnTo>
                  <a:close/>
                </a:path>
                <a:path w="1346200" h="1112520">
                  <a:moveTo>
                    <a:pt x="1344168" y="887730"/>
                  </a:moveTo>
                  <a:lnTo>
                    <a:pt x="1337805" y="887730"/>
                  </a:lnTo>
                  <a:lnTo>
                    <a:pt x="1337779" y="897890"/>
                  </a:lnTo>
                  <a:lnTo>
                    <a:pt x="1344142" y="897890"/>
                  </a:lnTo>
                  <a:lnTo>
                    <a:pt x="1344168" y="887730"/>
                  </a:lnTo>
                  <a:close/>
                </a:path>
                <a:path w="1346200" h="1112520">
                  <a:moveTo>
                    <a:pt x="1344193" y="877570"/>
                  </a:moveTo>
                  <a:lnTo>
                    <a:pt x="1337830" y="877570"/>
                  </a:lnTo>
                  <a:lnTo>
                    <a:pt x="1337818" y="886472"/>
                  </a:lnTo>
                  <a:lnTo>
                    <a:pt x="1344168" y="886460"/>
                  </a:lnTo>
                  <a:lnTo>
                    <a:pt x="1344193" y="877570"/>
                  </a:lnTo>
                  <a:close/>
                </a:path>
                <a:path w="1346200" h="1112520">
                  <a:moveTo>
                    <a:pt x="1344295" y="830580"/>
                  </a:moveTo>
                  <a:lnTo>
                    <a:pt x="1337945" y="830580"/>
                  </a:lnTo>
                  <a:lnTo>
                    <a:pt x="1337932" y="833120"/>
                  </a:lnTo>
                  <a:lnTo>
                    <a:pt x="7607" y="834390"/>
                  </a:lnTo>
                  <a:lnTo>
                    <a:pt x="1337932" y="834390"/>
                  </a:lnTo>
                  <a:lnTo>
                    <a:pt x="1337919" y="842022"/>
                  </a:lnTo>
                  <a:lnTo>
                    <a:pt x="1337856" y="864870"/>
                  </a:lnTo>
                  <a:lnTo>
                    <a:pt x="1337830" y="876312"/>
                  </a:lnTo>
                  <a:lnTo>
                    <a:pt x="1344193" y="876300"/>
                  </a:lnTo>
                  <a:lnTo>
                    <a:pt x="1344218" y="864870"/>
                  </a:lnTo>
                  <a:lnTo>
                    <a:pt x="1344269" y="842010"/>
                  </a:lnTo>
                  <a:lnTo>
                    <a:pt x="1344295" y="830580"/>
                  </a:lnTo>
                  <a:close/>
                </a:path>
                <a:path w="1346200" h="1112520">
                  <a:moveTo>
                    <a:pt x="1344320" y="821690"/>
                  </a:moveTo>
                  <a:lnTo>
                    <a:pt x="1337957" y="821690"/>
                  </a:lnTo>
                  <a:lnTo>
                    <a:pt x="1337945" y="826770"/>
                  </a:lnTo>
                  <a:lnTo>
                    <a:pt x="7607" y="828040"/>
                  </a:lnTo>
                  <a:lnTo>
                    <a:pt x="1337945" y="828040"/>
                  </a:lnTo>
                  <a:lnTo>
                    <a:pt x="1337945" y="829322"/>
                  </a:lnTo>
                  <a:lnTo>
                    <a:pt x="1344295" y="829310"/>
                  </a:lnTo>
                  <a:lnTo>
                    <a:pt x="1344320" y="821690"/>
                  </a:lnTo>
                  <a:close/>
                </a:path>
                <a:path w="1346200" h="1112520">
                  <a:moveTo>
                    <a:pt x="1345488" y="307352"/>
                  </a:moveTo>
                  <a:lnTo>
                    <a:pt x="1337970" y="307352"/>
                  </a:lnTo>
                  <a:lnTo>
                    <a:pt x="1337970" y="820432"/>
                  </a:lnTo>
                  <a:lnTo>
                    <a:pt x="1345488" y="820432"/>
                  </a:lnTo>
                  <a:lnTo>
                    <a:pt x="1345488" y="307352"/>
                  </a:lnTo>
                  <a:close/>
                </a:path>
                <a:path w="1346200" h="1112520">
                  <a:moveTo>
                    <a:pt x="1345514" y="294767"/>
                  </a:moveTo>
                  <a:lnTo>
                    <a:pt x="1339176" y="294767"/>
                  </a:lnTo>
                  <a:lnTo>
                    <a:pt x="1339138" y="307340"/>
                  </a:lnTo>
                  <a:lnTo>
                    <a:pt x="1345488" y="307340"/>
                  </a:lnTo>
                  <a:lnTo>
                    <a:pt x="1345514" y="294767"/>
                  </a:lnTo>
                  <a:close/>
                </a:path>
                <a:path w="1346200" h="1112520">
                  <a:moveTo>
                    <a:pt x="1345704" y="212217"/>
                  </a:moveTo>
                  <a:lnTo>
                    <a:pt x="1339367" y="212217"/>
                  </a:lnTo>
                  <a:lnTo>
                    <a:pt x="1339329" y="221107"/>
                  </a:lnTo>
                  <a:lnTo>
                    <a:pt x="1339329" y="224790"/>
                  </a:lnTo>
                  <a:lnTo>
                    <a:pt x="1339176" y="224790"/>
                  </a:lnTo>
                  <a:lnTo>
                    <a:pt x="7607" y="224790"/>
                  </a:lnTo>
                  <a:lnTo>
                    <a:pt x="7607" y="221107"/>
                  </a:lnTo>
                  <a:lnTo>
                    <a:pt x="1339329" y="221107"/>
                  </a:lnTo>
                  <a:lnTo>
                    <a:pt x="7607" y="221005"/>
                  </a:lnTo>
                  <a:lnTo>
                    <a:pt x="7607" y="204597"/>
                  </a:lnTo>
                  <a:lnTo>
                    <a:pt x="1339380" y="204597"/>
                  </a:lnTo>
                  <a:lnTo>
                    <a:pt x="7607" y="204495"/>
                  </a:lnTo>
                  <a:lnTo>
                    <a:pt x="7607" y="194437"/>
                  </a:lnTo>
                  <a:lnTo>
                    <a:pt x="1339392" y="194437"/>
                  </a:lnTo>
                  <a:lnTo>
                    <a:pt x="7607" y="194335"/>
                  </a:lnTo>
                  <a:lnTo>
                    <a:pt x="7607" y="186817"/>
                  </a:lnTo>
                  <a:lnTo>
                    <a:pt x="1339418" y="186690"/>
                  </a:lnTo>
                  <a:lnTo>
                    <a:pt x="7607" y="186690"/>
                  </a:lnTo>
                  <a:lnTo>
                    <a:pt x="7607" y="181737"/>
                  </a:lnTo>
                  <a:lnTo>
                    <a:pt x="1339418" y="181737"/>
                  </a:lnTo>
                  <a:lnTo>
                    <a:pt x="7607" y="181635"/>
                  </a:lnTo>
                  <a:lnTo>
                    <a:pt x="7607" y="172847"/>
                  </a:lnTo>
                  <a:lnTo>
                    <a:pt x="1339443" y="172847"/>
                  </a:lnTo>
                  <a:lnTo>
                    <a:pt x="7607" y="172745"/>
                  </a:lnTo>
                  <a:lnTo>
                    <a:pt x="7607" y="170307"/>
                  </a:lnTo>
                  <a:lnTo>
                    <a:pt x="1339456" y="170307"/>
                  </a:lnTo>
                  <a:lnTo>
                    <a:pt x="7607" y="170205"/>
                  </a:lnTo>
                  <a:lnTo>
                    <a:pt x="7607" y="160147"/>
                  </a:lnTo>
                  <a:lnTo>
                    <a:pt x="1339481" y="160147"/>
                  </a:lnTo>
                  <a:lnTo>
                    <a:pt x="7607" y="160045"/>
                  </a:lnTo>
                  <a:lnTo>
                    <a:pt x="7607" y="146177"/>
                  </a:lnTo>
                  <a:lnTo>
                    <a:pt x="1339507" y="146177"/>
                  </a:lnTo>
                  <a:lnTo>
                    <a:pt x="7607" y="146075"/>
                  </a:lnTo>
                  <a:lnTo>
                    <a:pt x="7607" y="133477"/>
                  </a:lnTo>
                  <a:lnTo>
                    <a:pt x="1339532" y="133477"/>
                  </a:lnTo>
                  <a:lnTo>
                    <a:pt x="7607" y="133375"/>
                  </a:lnTo>
                  <a:lnTo>
                    <a:pt x="7607" y="0"/>
                  </a:lnTo>
                  <a:lnTo>
                    <a:pt x="279" y="0"/>
                  </a:lnTo>
                  <a:lnTo>
                    <a:pt x="279" y="863612"/>
                  </a:lnTo>
                  <a:lnTo>
                    <a:pt x="5626" y="863612"/>
                  </a:lnTo>
                  <a:lnTo>
                    <a:pt x="7607" y="863612"/>
                  </a:lnTo>
                  <a:lnTo>
                    <a:pt x="7607" y="289687"/>
                  </a:lnTo>
                  <a:lnTo>
                    <a:pt x="1339176" y="289687"/>
                  </a:lnTo>
                  <a:lnTo>
                    <a:pt x="7607" y="289585"/>
                  </a:lnTo>
                  <a:lnTo>
                    <a:pt x="7607" y="283337"/>
                  </a:lnTo>
                  <a:lnTo>
                    <a:pt x="1339176" y="283337"/>
                  </a:lnTo>
                  <a:lnTo>
                    <a:pt x="7607" y="283235"/>
                  </a:lnTo>
                  <a:lnTo>
                    <a:pt x="7607" y="257937"/>
                  </a:lnTo>
                  <a:lnTo>
                    <a:pt x="1339176" y="257937"/>
                  </a:lnTo>
                  <a:lnTo>
                    <a:pt x="7607" y="257835"/>
                  </a:lnTo>
                  <a:lnTo>
                    <a:pt x="7607" y="224917"/>
                  </a:lnTo>
                  <a:lnTo>
                    <a:pt x="1339176" y="224802"/>
                  </a:lnTo>
                  <a:lnTo>
                    <a:pt x="1339176" y="257937"/>
                  </a:lnTo>
                  <a:lnTo>
                    <a:pt x="1339176" y="283337"/>
                  </a:lnTo>
                  <a:lnTo>
                    <a:pt x="1339176" y="289687"/>
                  </a:lnTo>
                  <a:lnTo>
                    <a:pt x="1339176" y="294640"/>
                  </a:lnTo>
                  <a:lnTo>
                    <a:pt x="1345679" y="294640"/>
                  </a:lnTo>
                  <a:lnTo>
                    <a:pt x="1345679" y="224790"/>
                  </a:lnTo>
                  <a:lnTo>
                    <a:pt x="1345704" y="212217"/>
                  </a:lnTo>
                  <a:close/>
                </a:path>
                <a:path w="1346200" h="1112520">
                  <a:moveTo>
                    <a:pt x="1345755" y="186690"/>
                  </a:moveTo>
                  <a:lnTo>
                    <a:pt x="1339418" y="186702"/>
                  </a:lnTo>
                  <a:lnTo>
                    <a:pt x="1339392" y="194437"/>
                  </a:lnTo>
                  <a:lnTo>
                    <a:pt x="1339380" y="204597"/>
                  </a:lnTo>
                  <a:lnTo>
                    <a:pt x="1339367" y="212090"/>
                  </a:lnTo>
                  <a:lnTo>
                    <a:pt x="1345704" y="212090"/>
                  </a:lnTo>
                  <a:lnTo>
                    <a:pt x="1345717" y="204597"/>
                  </a:lnTo>
                  <a:lnTo>
                    <a:pt x="1345755" y="186690"/>
                  </a:lnTo>
                  <a:close/>
                </a:path>
                <a:path w="1346200" h="1112520">
                  <a:moveTo>
                    <a:pt x="1345780" y="180467"/>
                  </a:moveTo>
                  <a:lnTo>
                    <a:pt x="1339430" y="180467"/>
                  </a:lnTo>
                  <a:lnTo>
                    <a:pt x="1339418" y="181737"/>
                  </a:lnTo>
                  <a:lnTo>
                    <a:pt x="1339418" y="186690"/>
                  </a:lnTo>
                  <a:lnTo>
                    <a:pt x="1345755" y="186690"/>
                  </a:lnTo>
                  <a:lnTo>
                    <a:pt x="1345780" y="180467"/>
                  </a:lnTo>
                  <a:close/>
                </a:path>
                <a:path w="1346200" h="1112520">
                  <a:moveTo>
                    <a:pt x="1345895" y="129667"/>
                  </a:moveTo>
                  <a:lnTo>
                    <a:pt x="1339545" y="129667"/>
                  </a:lnTo>
                  <a:lnTo>
                    <a:pt x="1339532" y="133477"/>
                  </a:lnTo>
                  <a:lnTo>
                    <a:pt x="1339507" y="146177"/>
                  </a:lnTo>
                  <a:lnTo>
                    <a:pt x="1339507" y="151257"/>
                  </a:lnTo>
                  <a:lnTo>
                    <a:pt x="1339481" y="160147"/>
                  </a:lnTo>
                  <a:lnTo>
                    <a:pt x="1339456" y="170307"/>
                  </a:lnTo>
                  <a:lnTo>
                    <a:pt x="1339443" y="172847"/>
                  </a:lnTo>
                  <a:lnTo>
                    <a:pt x="1339430" y="180340"/>
                  </a:lnTo>
                  <a:lnTo>
                    <a:pt x="1345780" y="180340"/>
                  </a:lnTo>
                  <a:lnTo>
                    <a:pt x="1345793" y="170307"/>
                  </a:lnTo>
                  <a:lnTo>
                    <a:pt x="1345819" y="160147"/>
                  </a:lnTo>
                  <a:lnTo>
                    <a:pt x="1345844" y="151257"/>
                  </a:lnTo>
                  <a:lnTo>
                    <a:pt x="1345857" y="146177"/>
                  </a:lnTo>
                  <a:lnTo>
                    <a:pt x="1345895" y="129667"/>
                  </a:lnTo>
                  <a:close/>
                </a:path>
              </a:pathLst>
            </a:custGeom>
            <a:solidFill>
              <a:srgbClr val="005B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539479" y="6174739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740"/>
                  </a:lnTo>
                </a:path>
              </a:pathLst>
            </a:custGeom>
            <a:ln w="5199">
              <a:solidFill>
                <a:srgbClr val="005B7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2877427" y="6174739"/>
              <a:ext cx="0" cy="207010"/>
            </a:xfrm>
            <a:custGeom>
              <a:avLst/>
              <a:gdLst/>
              <a:ahLst/>
              <a:cxnLst/>
              <a:rect l="l" t="t" r="r" b="b"/>
              <a:pathLst>
                <a:path h="207010">
                  <a:moveTo>
                    <a:pt x="0" y="0"/>
                  </a:moveTo>
                  <a:lnTo>
                    <a:pt x="0" y="207010"/>
                  </a:lnTo>
                </a:path>
              </a:pathLst>
            </a:custGeom>
            <a:ln w="6388">
              <a:solidFill>
                <a:srgbClr val="005B7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544307" y="5275579"/>
              <a:ext cx="1332230" cy="8890"/>
            </a:xfrm>
            <a:custGeom>
              <a:avLst/>
              <a:gdLst/>
              <a:ahLst/>
              <a:cxnLst/>
              <a:rect l="l" t="t" r="r" b="b"/>
              <a:pathLst>
                <a:path w="1332230" h="8889">
                  <a:moveTo>
                    <a:pt x="1332230" y="2540"/>
                  </a:moveTo>
                  <a:lnTo>
                    <a:pt x="12" y="0"/>
                  </a:lnTo>
                  <a:lnTo>
                    <a:pt x="0" y="2540"/>
                  </a:lnTo>
                  <a:lnTo>
                    <a:pt x="0" y="6350"/>
                  </a:lnTo>
                  <a:lnTo>
                    <a:pt x="6362" y="6350"/>
                  </a:lnTo>
                  <a:lnTo>
                    <a:pt x="1325892" y="8890"/>
                  </a:lnTo>
                  <a:lnTo>
                    <a:pt x="1332217" y="8890"/>
                  </a:lnTo>
                  <a:lnTo>
                    <a:pt x="1332230" y="6350"/>
                  </a:lnTo>
                  <a:lnTo>
                    <a:pt x="1332230" y="2540"/>
                  </a:lnTo>
                  <a:close/>
                </a:path>
              </a:pathLst>
            </a:custGeom>
            <a:solidFill>
              <a:srgbClr val="005C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547356" y="5281929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740"/>
                  </a:lnTo>
                </a:path>
              </a:pathLst>
            </a:custGeom>
            <a:ln w="6622">
              <a:solidFill>
                <a:srgbClr val="005C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2873131" y="5284470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3199"/>
                  </a:lnTo>
                </a:path>
              </a:pathLst>
            </a:custGeom>
            <a:ln w="6381">
              <a:solidFill>
                <a:srgbClr val="005C8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541780" y="5488939"/>
              <a:ext cx="1334770" cy="892810"/>
            </a:xfrm>
            <a:custGeom>
              <a:avLst/>
              <a:gdLst/>
              <a:ahLst/>
              <a:cxnLst/>
              <a:rect l="l" t="t" r="r" b="b"/>
              <a:pathLst>
                <a:path w="1334770" h="892810">
                  <a:moveTo>
                    <a:pt x="7277" y="469900"/>
                  </a:moveTo>
                  <a:lnTo>
                    <a:pt x="927" y="469900"/>
                  </a:lnTo>
                  <a:lnTo>
                    <a:pt x="927" y="500380"/>
                  </a:lnTo>
                  <a:lnTo>
                    <a:pt x="7277" y="500380"/>
                  </a:lnTo>
                  <a:lnTo>
                    <a:pt x="7277" y="469900"/>
                  </a:lnTo>
                  <a:close/>
                </a:path>
                <a:path w="1334770" h="892810">
                  <a:moveTo>
                    <a:pt x="7340" y="459740"/>
                  </a:moveTo>
                  <a:lnTo>
                    <a:pt x="990" y="459740"/>
                  </a:lnTo>
                  <a:lnTo>
                    <a:pt x="965" y="468630"/>
                  </a:lnTo>
                  <a:lnTo>
                    <a:pt x="7315" y="468630"/>
                  </a:lnTo>
                  <a:lnTo>
                    <a:pt x="7340" y="459740"/>
                  </a:lnTo>
                  <a:close/>
                </a:path>
                <a:path w="1334770" h="892810">
                  <a:moveTo>
                    <a:pt x="8191" y="91440"/>
                  </a:moveTo>
                  <a:lnTo>
                    <a:pt x="1841" y="91440"/>
                  </a:lnTo>
                  <a:lnTo>
                    <a:pt x="1828" y="93980"/>
                  </a:lnTo>
                  <a:lnTo>
                    <a:pt x="8191" y="93980"/>
                  </a:lnTo>
                  <a:lnTo>
                    <a:pt x="8191" y="91440"/>
                  </a:lnTo>
                  <a:close/>
                </a:path>
                <a:path w="1334770" h="892810">
                  <a:moveTo>
                    <a:pt x="8204" y="82550"/>
                  </a:moveTo>
                  <a:lnTo>
                    <a:pt x="1854" y="82550"/>
                  </a:lnTo>
                  <a:lnTo>
                    <a:pt x="1841" y="91440"/>
                  </a:lnTo>
                  <a:lnTo>
                    <a:pt x="8191" y="90170"/>
                  </a:lnTo>
                  <a:lnTo>
                    <a:pt x="8204" y="82550"/>
                  </a:lnTo>
                  <a:close/>
                </a:path>
                <a:path w="1334770" h="892810">
                  <a:moveTo>
                    <a:pt x="8242" y="71120"/>
                  </a:moveTo>
                  <a:lnTo>
                    <a:pt x="1879" y="71120"/>
                  </a:lnTo>
                  <a:lnTo>
                    <a:pt x="1854" y="81280"/>
                  </a:lnTo>
                  <a:lnTo>
                    <a:pt x="8216" y="81280"/>
                  </a:lnTo>
                  <a:lnTo>
                    <a:pt x="8242" y="71120"/>
                  </a:lnTo>
                  <a:close/>
                </a:path>
                <a:path w="1334770" h="892810">
                  <a:moveTo>
                    <a:pt x="8331" y="30480"/>
                  </a:moveTo>
                  <a:lnTo>
                    <a:pt x="1981" y="30480"/>
                  </a:lnTo>
                  <a:lnTo>
                    <a:pt x="1968" y="34290"/>
                  </a:lnTo>
                  <a:lnTo>
                    <a:pt x="1955" y="40640"/>
                  </a:lnTo>
                  <a:lnTo>
                    <a:pt x="1917" y="57150"/>
                  </a:lnTo>
                  <a:lnTo>
                    <a:pt x="1879" y="69862"/>
                  </a:lnTo>
                  <a:lnTo>
                    <a:pt x="8242" y="69862"/>
                  </a:lnTo>
                  <a:lnTo>
                    <a:pt x="8267" y="57162"/>
                  </a:lnTo>
                  <a:lnTo>
                    <a:pt x="8305" y="40640"/>
                  </a:lnTo>
                  <a:lnTo>
                    <a:pt x="8331" y="34290"/>
                  </a:lnTo>
                  <a:lnTo>
                    <a:pt x="8331" y="30480"/>
                  </a:lnTo>
                  <a:close/>
                </a:path>
                <a:path w="1334770" h="892810">
                  <a:moveTo>
                    <a:pt x="8382" y="8890"/>
                  </a:moveTo>
                  <a:lnTo>
                    <a:pt x="2032" y="8890"/>
                  </a:lnTo>
                  <a:lnTo>
                    <a:pt x="2006" y="15240"/>
                  </a:lnTo>
                  <a:lnTo>
                    <a:pt x="1993" y="21590"/>
                  </a:lnTo>
                  <a:lnTo>
                    <a:pt x="1981" y="27940"/>
                  </a:lnTo>
                  <a:lnTo>
                    <a:pt x="1981" y="29210"/>
                  </a:lnTo>
                  <a:lnTo>
                    <a:pt x="8331" y="29222"/>
                  </a:lnTo>
                  <a:lnTo>
                    <a:pt x="8343" y="27940"/>
                  </a:lnTo>
                  <a:lnTo>
                    <a:pt x="8356" y="21590"/>
                  </a:lnTo>
                  <a:lnTo>
                    <a:pt x="8369" y="15240"/>
                  </a:lnTo>
                  <a:lnTo>
                    <a:pt x="8382" y="8890"/>
                  </a:lnTo>
                  <a:close/>
                </a:path>
                <a:path w="1334770" h="892810">
                  <a:moveTo>
                    <a:pt x="8407" y="0"/>
                  </a:moveTo>
                  <a:lnTo>
                    <a:pt x="2044" y="0"/>
                  </a:lnTo>
                  <a:lnTo>
                    <a:pt x="2032" y="7620"/>
                  </a:lnTo>
                  <a:lnTo>
                    <a:pt x="8382" y="7620"/>
                  </a:lnTo>
                  <a:lnTo>
                    <a:pt x="8407" y="0"/>
                  </a:lnTo>
                  <a:close/>
                </a:path>
                <a:path w="1334770" h="892810">
                  <a:moveTo>
                    <a:pt x="666699" y="631190"/>
                  </a:moveTo>
                  <a:lnTo>
                    <a:pt x="6946" y="631190"/>
                  </a:lnTo>
                  <a:lnTo>
                    <a:pt x="6946" y="623570"/>
                  </a:lnTo>
                  <a:lnTo>
                    <a:pt x="6959" y="621030"/>
                  </a:lnTo>
                  <a:lnTo>
                    <a:pt x="7137" y="621030"/>
                  </a:lnTo>
                  <a:lnTo>
                    <a:pt x="7137" y="617220"/>
                  </a:lnTo>
                  <a:lnTo>
                    <a:pt x="7137" y="614680"/>
                  </a:lnTo>
                  <a:lnTo>
                    <a:pt x="7137" y="608330"/>
                  </a:lnTo>
                  <a:lnTo>
                    <a:pt x="7137" y="604520"/>
                  </a:lnTo>
                  <a:lnTo>
                    <a:pt x="7137" y="546100"/>
                  </a:lnTo>
                  <a:lnTo>
                    <a:pt x="622" y="546100"/>
                  </a:lnTo>
                  <a:lnTo>
                    <a:pt x="622" y="621030"/>
                  </a:lnTo>
                  <a:lnTo>
                    <a:pt x="609" y="623570"/>
                  </a:lnTo>
                  <a:lnTo>
                    <a:pt x="609" y="631190"/>
                  </a:lnTo>
                  <a:lnTo>
                    <a:pt x="596" y="632460"/>
                  </a:lnTo>
                  <a:lnTo>
                    <a:pt x="666699" y="632460"/>
                  </a:lnTo>
                  <a:lnTo>
                    <a:pt x="666699" y="631190"/>
                  </a:lnTo>
                  <a:close/>
                </a:path>
                <a:path w="1334770" h="892810">
                  <a:moveTo>
                    <a:pt x="666940" y="532130"/>
                  </a:moveTo>
                  <a:lnTo>
                    <a:pt x="7200" y="532130"/>
                  </a:lnTo>
                  <a:lnTo>
                    <a:pt x="7200" y="528320"/>
                  </a:lnTo>
                  <a:lnTo>
                    <a:pt x="7200" y="501650"/>
                  </a:lnTo>
                  <a:lnTo>
                    <a:pt x="850" y="501650"/>
                  </a:lnTo>
                  <a:lnTo>
                    <a:pt x="850" y="532130"/>
                  </a:lnTo>
                  <a:lnTo>
                    <a:pt x="812" y="533400"/>
                  </a:lnTo>
                  <a:lnTo>
                    <a:pt x="800" y="544830"/>
                  </a:lnTo>
                  <a:lnTo>
                    <a:pt x="7150" y="544830"/>
                  </a:lnTo>
                  <a:lnTo>
                    <a:pt x="7150" y="533400"/>
                  </a:lnTo>
                  <a:lnTo>
                    <a:pt x="666940" y="533400"/>
                  </a:lnTo>
                  <a:lnTo>
                    <a:pt x="666940" y="532130"/>
                  </a:lnTo>
                  <a:close/>
                </a:path>
                <a:path w="1334770" h="892810">
                  <a:moveTo>
                    <a:pt x="667842" y="138430"/>
                  </a:moveTo>
                  <a:lnTo>
                    <a:pt x="8077" y="138430"/>
                  </a:lnTo>
                  <a:lnTo>
                    <a:pt x="8178" y="95250"/>
                  </a:lnTo>
                  <a:lnTo>
                    <a:pt x="1828" y="95250"/>
                  </a:lnTo>
                  <a:lnTo>
                    <a:pt x="1727" y="138430"/>
                  </a:lnTo>
                  <a:lnTo>
                    <a:pt x="1727" y="139700"/>
                  </a:lnTo>
                  <a:lnTo>
                    <a:pt x="990" y="139700"/>
                  </a:lnTo>
                  <a:lnTo>
                    <a:pt x="990" y="458482"/>
                  </a:lnTo>
                  <a:lnTo>
                    <a:pt x="8064" y="458482"/>
                  </a:lnTo>
                  <a:lnTo>
                    <a:pt x="8064" y="139700"/>
                  </a:lnTo>
                  <a:lnTo>
                    <a:pt x="667842" y="139700"/>
                  </a:lnTo>
                  <a:lnTo>
                    <a:pt x="667842" y="138430"/>
                  </a:lnTo>
                  <a:close/>
                </a:path>
                <a:path w="1334770" h="892810">
                  <a:moveTo>
                    <a:pt x="1326502" y="619772"/>
                  </a:moveTo>
                  <a:lnTo>
                    <a:pt x="7137" y="621030"/>
                  </a:lnTo>
                  <a:lnTo>
                    <a:pt x="1326489" y="621030"/>
                  </a:lnTo>
                  <a:lnTo>
                    <a:pt x="1326502" y="619772"/>
                  </a:lnTo>
                  <a:close/>
                </a:path>
                <a:path w="1334770" h="892810">
                  <a:moveTo>
                    <a:pt x="1326515" y="613422"/>
                  </a:moveTo>
                  <a:lnTo>
                    <a:pt x="7137" y="614680"/>
                  </a:lnTo>
                  <a:lnTo>
                    <a:pt x="1326515" y="614680"/>
                  </a:lnTo>
                  <a:lnTo>
                    <a:pt x="1326515" y="613422"/>
                  </a:lnTo>
                  <a:close/>
                </a:path>
                <a:path w="1334770" h="892810">
                  <a:moveTo>
                    <a:pt x="1327721" y="93980"/>
                  </a:moveTo>
                  <a:lnTo>
                    <a:pt x="8191" y="93980"/>
                  </a:lnTo>
                  <a:lnTo>
                    <a:pt x="8178" y="95250"/>
                  </a:lnTo>
                  <a:lnTo>
                    <a:pt x="1327721" y="93980"/>
                  </a:lnTo>
                  <a:close/>
                </a:path>
                <a:path w="1334770" h="892810">
                  <a:moveTo>
                    <a:pt x="1327746" y="82550"/>
                  </a:moveTo>
                  <a:lnTo>
                    <a:pt x="8216" y="81280"/>
                  </a:lnTo>
                  <a:lnTo>
                    <a:pt x="8204" y="82550"/>
                  </a:lnTo>
                  <a:lnTo>
                    <a:pt x="1327746" y="82550"/>
                  </a:lnTo>
                  <a:close/>
                </a:path>
                <a:path w="1334770" h="892810">
                  <a:moveTo>
                    <a:pt x="1327772" y="71120"/>
                  </a:moveTo>
                  <a:lnTo>
                    <a:pt x="8242" y="69862"/>
                  </a:lnTo>
                  <a:lnTo>
                    <a:pt x="8242" y="71120"/>
                  </a:lnTo>
                  <a:lnTo>
                    <a:pt x="1327772" y="71120"/>
                  </a:lnTo>
                  <a:close/>
                </a:path>
                <a:path w="1334770" h="892810">
                  <a:moveTo>
                    <a:pt x="1327772" y="67310"/>
                  </a:moveTo>
                  <a:lnTo>
                    <a:pt x="8255" y="66052"/>
                  </a:lnTo>
                  <a:lnTo>
                    <a:pt x="8255" y="67310"/>
                  </a:lnTo>
                  <a:lnTo>
                    <a:pt x="1327772" y="67310"/>
                  </a:lnTo>
                  <a:close/>
                </a:path>
                <a:path w="1334770" h="892810">
                  <a:moveTo>
                    <a:pt x="1327823" y="52070"/>
                  </a:moveTo>
                  <a:lnTo>
                    <a:pt x="8293" y="50812"/>
                  </a:lnTo>
                  <a:lnTo>
                    <a:pt x="8280" y="52070"/>
                  </a:lnTo>
                  <a:lnTo>
                    <a:pt x="1327823" y="52070"/>
                  </a:lnTo>
                  <a:close/>
                </a:path>
                <a:path w="1334770" h="892810">
                  <a:moveTo>
                    <a:pt x="1327873" y="30480"/>
                  </a:moveTo>
                  <a:lnTo>
                    <a:pt x="8331" y="29222"/>
                  </a:lnTo>
                  <a:lnTo>
                    <a:pt x="8331" y="30480"/>
                  </a:lnTo>
                  <a:lnTo>
                    <a:pt x="1327873" y="30480"/>
                  </a:lnTo>
                  <a:close/>
                </a:path>
                <a:path w="1334770" h="892810">
                  <a:moveTo>
                    <a:pt x="1327924" y="7620"/>
                  </a:moveTo>
                  <a:lnTo>
                    <a:pt x="8382" y="7620"/>
                  </a:lnTo>
                  <a:lnTo>
                    <a:pt x="8382" y="8890"/>
                  </a:lnTo>
                  <a:lnTo>
                    <a:pt x="1327924" y="7620"/>
                  </a:lnTo>
                  <a:close/>
                </a:path>
                <a:path w="1334770" h="892810">
                  <a:moveTo>
                    <a:pt x="1332230" y="890270"/>
                  </a:moveTo>
                  <a:lnTo>
                    <a:pt x="0" y="890270"/>
                  </a:lnTo>
                  <a:lnTo>
                    <a:pt x="0" y="891540"/>
                  </a:lnTo>
                  <a:lnTo>
                    <a:pt x="1332230" y="892810"/>
                  </a:lnTo>
                  <a:lnTo>
                    <a:pt x="1332230" y="890270"/>
                  </a:lnTo>
                  <a:close/>
                </a:path>
                <a:path w="1334770" h="892810">
                  <a:moveTo>
                    <a:pt x="1332230" y="886460"/>
                  </a:moveTo>
                  <a:lnTo>
                    <a:pt x="669290" y="886460"/>
                  </a:lnTo>
                  <a:lnTo>
                    <a:pt x="669290" y="885190"/>
                  </a:lnTo>
                  <a:lnTo>
                    <a:pt x="12" y="885190"/>
                  </a:lnTo>
                  <a:lnTo>
                    <a:pt x="12" y="886460"/>
                  </a:lnTo>
                  <a:lnTo>
                    <a:pt x="0" y="889000"/>
                  </a:lnTo>
                  <a:lnTo>
                    <a:pt x="1332230" y="889000"/>
                  </a:lnTo>
                  <a:lnTo>
                    <a:pt x="1332230" y="886460"/>
                  </a:lnTo>
                  <a:close/>
                </a:path>
                <a:path w="1334770" h="892810">
                  <a:moveTo>
                    <a:pt x="1332852" y="621030"/>
                  </a:moveTo>
                  <a:lnTo>
                    <a:pt x="1326489" y="621030"/>
                  </a:lnTo>
                  <a:lnTo>
                    <a:pt x="1326489" y="622300"/>
                  </a:lnTo>
                  <a:lnTo>
                    <a:pt x="1326464" y="641350"/>
                  </a:lnTo>
                  <a:lnTo>
                    <a:pt x="666673" y="641350"/>
                  </a:lnTo>
                  <a:lnTo>
                    <a:pt x="666673" y="642620"/>
                  </a:lnTo>
                  <a:lnTo>
                    <a:pt x="1326438" y="642620"/>
                  </a:lnTo>
                  <a:lnTo>
                    <a:pt x="1326438" y="647700"/>
                  </a:lnTo>
                  <a:lnTo>
                    <a:pt x="666661" y="647700"/>
                  </a:lnTo>
                  <a:lnTo>
                    <a:pt x="666661" y="648970"/>
                  </a:lnTo>
                  <a:lnTo>
                    <a:pt x="1326388" y="648970"/>
                  </a:lnTo>
                  <a:lnTo>
                    <a:pt x="1326388" y="684530"/>
                  </a:lnTo>
                  <a:lnTo>
                    <a:pt x="1332738" y="684530"/>
                  </a:lnTo>
                  <a:lnTo>
                    <a:pt x="1332738" y="648970"/>
                  </a:lnTo>
                  <a:lnTo>
                    <a:pt x="1332788" y="647700"/>
                  </a:lnTo>
                  <a:lnTo>
                    <a:pt x="1332788" y="642620"/>
                  </a:lnTo>
                  <a:lnTo>
                    <a:pt x="1332801" y="641350"/>
                  </a:lnTo>
                  <a:lnTo>
                    <a:pt x="1332826" y="622312"/>
                  </a:lnTo>
                  <a:lnTo>
                    <a:pt x="1332852" y="621030"/>
                  </a:lnTo>
                  <a:close/>
                </a:path>
                <a:path w="1334770" h="892810">
                  <a:moveTo>
                    <a:pt x="1332865" y="614680"/>
                  </a:moveTo>
                  <a:lnTo>
                    <a:pt x="1326515" y="614680"/>
                  </a:lnTo>
                  <a:lnTo>
                    <a:pt x="1326502" y="615950"/>
                  </a:lnTo>
                  <a:lnTo>
                    <a:pt x="7137" y="617220"/>
                  </a:lnTo>
                  <a:lnTo>
                    <a:pt x="1326502" y="617220"/>
                  </a:lnTo>
                  <a:lnTo>
                    <a:pt x="1326502" y="619772"/>
                  </a:lnTo>
                  <a:lnTo>
                    <a:pt x="1332852" y="619760"/>
                  </a:lnTo>
                  <a:lnTo>
                    <a:pt x="1332865" y="614680"/>
                  </a:lnTo>
                  <a:close/>
                </a:path>
                <a:path w="1334770" h="892810">
                  <a:moveTo>
                    <a:pt x="1332966" y="546100"/>
                  </a:moveTo>
                  <a:lnTo>
                    <a:pt x="1326667" y="546100"/>
                  </a:lnTo>
                  <a:lnTo>
                    <a:pt x="1326667" y="544830"/>
                  </a:lnTo>
                  <a:lnTo>
                    <a:pt x="7137" y="546100"/>
                  </a:lnTo>
                  <a:lnTo>
                    <a:pt x="1326603" y="546100"/>
                  </a:lnTo>
                  <a:lnTo>
                    <a:pt x="1326603" y="598170"/>
                  </a:lnTo>
                  <a:lnTo>
                    <a:pt x="666775" y="598170"/>
                  </a:lnTo>
                  <a:lnTo>
                    <a:pt x="666775" y="599440"/>
                  </a:lnTo>
                  <a:lnTo>
                    <a:pt x="1326527" y="599440"/>
                  </a:lnTo>
                  <a:lnTo>
                    <a:pt x="1326527" y="603250"/>
                  </a:lnTo>
                  <a:lnTo>
                    <a:pt x="7137" y="604520"/>
                  </a:lnTo>
                  <a:lnTo>
                    <a:pt x="1326527" y="604520"/>
                  </a:lnTo>
                  <a:lnTo>
                    <a:pt x="1326527" y="607060"/>
                  </a:lnTo>
                  <a:lnTo>
                    <a:pt x="7137" y="608330"/>
                  </a:lnTo>
                  <a:lnTo>
                    <a:pt x="1326527" y="608330"/>
                  </a:lnTo>
                  <a:lnTo>
                    <a:pt x="1326527" y="613410"/>
                  </a:lnTo>
                  <a:lnTo>
                    <a:pt x="1332877" y="613410"/>
                  </a:lnTo>
                  <a:lnTo>
                    <a:pt x="1332877" y="599440"/>
                  </a:lnTo>
                  <a:lnTo>
                    <a:pt x="1332903" y="598170"/>
                  </a:lnTo>
                  <a:lnTo>
                    <a:pt x="1332966" y="546100"/>
                  </a:lnTo>
                  <a:close/>
                </a:path>
                <a:path w="1334770" h="892810">
                  <a:moveTo>
                    <a:pt x="1333055" y="533400"/>
                  </a:moveTo>
                  <a:lnTo>
                    <a:pt x="1326692" y="533400"/>
                  </a:lnTo>
                  <a:lnTo>
                    <a:pt x="1326667" y="544830"/>
                  </a:lnTo>
                  <a:lnTo>
                    <a:pt x="1333030" y="544830"/>
                  </a:lnTo>
                  <a:lnTo>
                    <a:pt x="1333055" y="533400"/>
                  </a:lnTo>
                  <a:close/>
                </a:path>
                <a:path w="1334770" h="892810">
                  <a:moveTo>
                    <a:pt x="1334058" y="95262"/>
                  </a:moveTo>
                  <a:lnTo>
                    <a:pt x="1326692" y="95262"/>
                  </a:lnTo>
                  <a:lnTo>
                    <a:pt x="1326692" y="527062"/>
                  </a:lnTo>
                  <a:lnTo>
                    <a:pt x="7200" y="528320"/>
                  </a:lnTo>
                  <a:lnTo>
                    <a:pt x="1326692" y="528320"/>
                  </a:lnTo>
                  <a:lnTo>
                    <a:pt x="1326692" y="532130"/>
                  </a:lnTo>
                  <a:lnTo>
                    <a:pt x="1334058" y="532130"/>
                  </a:lnTo>
                  <a:lnTo>
                    <a:pt x="1334058" y="95262"/>
                  </a:lnTo>
                  <a:close/>
                </a:path>
                <a:path w="1334770" h="892810">
                  <a:moveTo>
                    <a:pt x="1334071" y="91440"/>
                  </a:moveTo>
                  <a:lnTo>
                    <a:pt x="1327721" y="91440"/>
                  </a:lnTo>
                  <a:lnTo>
                    <a:pt x="1327721" y="93980"/>
                  </a:lnTo>
                  <a:lnTo>
                    <a:pt x="1334058" y="93980"/>
                  </a:lnTo>
                  <a:lnTo>
                    <a:pt x="1334071" y="91440"/>
                  </a:lnTo>
                  <a:close/>
                </a:path>
                <a:path w="1334770" h="892810">
                  <a:moveTo>
                    <a:pt x="1334096" y="82550"/>
                  </a:moveTo>
                  <a:lnTo>
                    <a:pt x="1327746" y="82550"/>
                  </a:lnTo>
                  <a:lnTo>
                    <a:pt x="1327721" y="90170"/>
                  </a:lnTo>
                  <a:lnTo>
                    <a:pt x="1334071" y="90170"/>
                  </a:lnTo>
                  <a:lnTo>
                    <a:pt x="1334096" y="82550"/>
                  </a:lnTo>
                  <a:close/>
                </a:path>
                <a:path w="1334770" h="892810">
                  <a:moveTo>
                    <a:pt x="1334262" y="7620"/>
                  </a:moveTo>
                  <a:lnTo>
                    <a:pt x="1327924" y="7632"/>
                  </a:lnTo>
                  <a:lnTo>
                    <a:pt x="1327899" y="13982"/>
                  </a:lnTo>
                  <a:lnTo>
                    <a:pt x="1327886" y="20332"/>
                  </a:lnTo>
                  <a:lnTo>
                    <a:pt x="1327873" y="26682"/>
                  </a:lnTo>
                  <a:lnTo>
                    <a:pt x="1327873" y="30480"/>
                  </a:lnTo>
                  <a:lnTo>
                    <a:pt x="1327861" y="33032"/>
                  </a:lnTo>
                  <a:lnTo>
                    <a:pt x="1327848" y="39382"/>
                  </a:lnTo>
                  <a:lnTo>
                    <a:pt x="1327823" y="52070"/>
                  </a:lnTo>
                  <a:lnTo>
                    <a:pt x="1327810" y="58420"/>
                  </a:lnTo>
                  <a:lnTo>
                    <a:pt x="1327772" y="67310"/>
                  </a:lnTo>
                  <a:lnTo>
                    <a:pt x="1327772" y="71120"/>
                  </a:lnTo>
                  <a:lnTo>
                    <a:pt x="1327746" y="81280"/>
                  </a:lnTo>
                  <a:lnTo>
                    <a:pt x="1334096" y="81280"/>
                  </a:lnTo>
                  <a:lnTo>
                    <a:pt x="1334122" y="71120"/>
                  </a:lnTo>
                  <a:lnTo>
                    <a:pt x="1334147" y="58420"/>
                  </a:lnTo>
                  <a:lnTo>
                    <a:pt x="1334185" y="39370"/>
                  </a:lnTo>
                  <a:lnTo>
                    <a:pt x="1334198" y="33020"/>
                  </a:lnTo>
                  <a:lnTo>
                    <a:pt x="1334211" y="30480"/>
                  </a:lnTo>
                  <a:lnTo>
                    <a:pt x="1334211" y="26670"/>
                  </a:lnTo>
                  <a:lnTo>
                    <a:pt x="1334236" y="20320"/>
                  </a:lnTo>
                  <a:lnTo>
                    <a:pt x="1334249" y="13970"/>
                  </a:lnTo>
                  <a:lnTo>
                    <a:pt x="1334262" y="7620"/>
                  </a:lnTo>
                  <a:close/>
                </a:path>
                <a:path w="1334770" h="892810">
                  <a:moveTo>
                    <a:pt x="1334287" y="0"/>
                  </a:moveTo>
                  <a:lnTo>
                    <a:pt x="1327937" y="0"/>
                  </a:lnTo>
                  <a:lnTo>
                    <a:pt x="1327924" y="7620"/>
                  </a:lnTo>
                  <a:lnTo>
                    <a:pt x="1334262" y="7620"/>
                  </a:lnTo>
                  <a:lnTo>
                    <a:pt x="1334287" y="0"/>
                  </a:lnTo>
                  <a:close/>
                </a:path>
              </a:pathLst>
            </a:custGeom>
            <a:solidFill>
              <a:srgbClr val="005C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545335" y="6121400"/>
              <a:ext cx="0" cy="252729"/>
            </a:xfrm>
            <a:custGeom>
              <a:avLst/>
              <a:gdLst/>
              <a:ahLst/>
              <a:cxnLst/>
              <a:rect l="l" t="t" r="r" b="b"/>
              <a:pathLst>
                <a:path h="252729">
                  <a:moveTo>
                    <a:pt x="0" y="0"/>
                  </a:moveTo>
                  <a:lnTo>
                    <a:pt x="0" y="252729"/>
                  </a:lnTo>
                </a:path>
              </a:pathLst>
            </a:custGeom>
            <a:ln w="6645">
              <a:solidFill>
                <a:srgbClr val="005C8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2871073" y="6174739"/>
              <a:ext cx="0" cy="200660"/>
            </a:xfrm>
            <a:custGeom>
              <a:avLst/>
              <a:gdLst/>
              <a:ahLst/>
              <a:cxnLst/>
              <a:rect l="l" t="t" r="r" b="b"/>
              <a:pathLst>
                <a:path h="200660">
                  <a:moveTo>
                    <a:pt x="0" y="0"/>
                  </a:moveTo>
                  <a:lnTo>
                    <a:pt x="0" y="200660"/>
                  </a:lnTo>
                </a:path>
              </a:pathLst>
            </a:custGeom>
            <a:ln w="6388">
              <a:solidFill>
                <a:srgbClr val="005C8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550187" y="5281929"/>
              <a:ext cx="1320165" cy="205740"/>
            </a:xfrm>
            <a:custGeom>
              <a:avLst/>
              <a:gdLst/>
              <a:ahLst/>
              <a:cxnLst/>
              <a:rect l="l" t="t" r="r" b="b"/>
              <a:pathLst>
                <a:path w="1320164" h="205739">
                  <a:moveTo>
                    <a:pt x="6400" y="188087"/>
                  </a:moveTo>
                  <a:lnTo>
                    <a:pt x="38" y="188087"/>
                  </a:lnTo>
                  <a:lnTo>
                    <a:pt x="0" y="205740"/>
                  </a:lnTo>
                  <a:lnTo>
                    <a:pt x="6362" y="205740"/>
                  </a:lnTo>
                  <a:lnTo>
                    <a:pt x="6400" y="188087"/>
                  </a:lnTo>
                  <a:close/>
                </a:path>
                <a:path w="1320164" h="205739">
                  <a:moveTo>
                    <a:pt x="6451" y="166497"/>
                  </a:moveTo>
                  <a:lnTo>
                    <a:pt x="88" y="166497"/>
                  </a:lnTo>
                  <a:lnTo>
                    <a:pt x="88" y="168922"/>
                  </a:lnTo>
                  <a:lnTo>
                    <a:pt x="6438" y="168910"/>
                  </a:lnTo>
                  <a:lnTo>
                    <a:pt x="6451" y="166497"/>
                  </a:lnTo>
                  <a:close/>
                </a:path>
                <a:path w="1320164" h="205739">
                  <a:moveTo>
                    <a:pt x="6578" y="111887"/>
                  </a:moveTo>
                  <a:lnTo>
                    <a:pt x="215" y="111887"/>
                  </a:lnTo>
                  <a:lnTo>
                    <a:pt x="190" y="123190"/>
                  </a:lnTo>
                  <a:lnTo>
                    <a:pt x="6553" y="123190"/>
                  </a:lnTo>
                  <a:lnTo>
                    <a:pt x="6578" y="111887"/>
                  </a:lnTo>
                  <a:close/>
                </a:path>
                <a:path w="1320164" h="205739">
                  <a:moveTo>
                    <a:pt x="6642" y="86487"/>
                  </a:moveTo>
                  <a:lnTo>
                    <a:pt x="279" y="86487"/>
                  </a:lnTo>
                  <a:lnTo>
                    <a:pt x="254" y="96532"/>
                  </a:lnTo>
                  <a:lnTo>
                    <a:pt x="6616" y="96532"/>
                  </a:lnTo>
                  <a:lnTo>
                    <a:pt x="6642" y="86487"/>
                  </a:lnTo>
                  <a:close/>
                </a:path>
                <a:path w="1320164" h="205739">
                  <a:moveTo>
                    <a:pt x="6642" y="85217"/>
                  </a:moveTo>
                  <a:lnTo>
                    <a:pt x="279" y="85217"/>
                  </a:lnTo>
                  <a:lnTo>
                    <a:pt x="279" y="86372"/>
                  </a:lnTo>
                  <a:lnTo>
                    <a:pt x="6642" y="86372"/>
                  </a:lnTo>
                  <a:lnTo>
                    <a:pt x="6642" y="85217"/>
                  </a:lnTo>
                  <a:close/>
                </a:path>
                <a:path w="1320164" h="205739">
                  <a:moveTo>
                    <a:pt x="6680" y="66167"/>
                  </a:moveTo>
                  <a:lnTo>
                    <a:pt x="317" y="66167"/>
                  </a:lnTo>
                  <a:lnTo>
                    <a:pt x="317" y="69850"/>
                  </a:lnTo>
                  <a:lnTo>
                    <a:pt x="6680" y="69862"/>
                  </a:lnTo>
                  <a:lnTo>
                    <a:pt x="6680" y="66167"/>
                  </a:lnTo>
                  <a:close/>
                </a:path>
                <a:path w="1320164" h="205739">
                  <a:moveTo>
                    <a:pt x="6705" y="58547"/>
                  </a:moveTo>
                  <a:lnTo>
                    <a:pt x="342" y="58547"/>
                  </a:lnTo>
                  <a:lnTo>
                    <a:pt x="317" y="66040"/>
                  </a:lnTo>
                  <a:lnTo>
                    <a:pt x="6680" y="66040"/>
                  </a:lnTo>
                  <a:lnTo>
                    <a:pt x="6705" y="58547"/>
                  </a:lnTo>
                  <a:close/>
                </a:path>
                <a:path w="1320164" h="205739">
                  <a:moveTo>
                    <a:pt x="6705" y="56007"/>
                  </a:moveTo>
                  <a:lnTo>
                    <a:pt x="342" y="56007"/>
                  </a:lnTo>
                  <a:lnTo>
                    <a:pt x="342" y="58432"/>
                  </a:lnTo>
                  <a:lnTo>
                    <a:pt x="6705" y="58432"/>
                  </a:lnTo>
                  <a:lnTo>
                    <a:pt x="6705" y="56007"/>
                  </a:lnTo>
                  <a:close/>
                </a:path>
                <a:path w="1320164" h="205739">
                  <a:moveTo>
                    <a:pt x="6718" y="54737"/>
                  </a:moveTo>
                  <a:lnTo>
                    <a:pt x="342" y="54737"/>
                  </a:lnTo>
                  <a:lnTo>
                    <a:pt x="342" y="55892"/>
                  </a:lnTo>
                  <a:lnTo>
                    <a:pt x="6705" y="55892"/>
                  </a:lnTo>
                  <a:lnTo>
                    <a:pt x="6718" y="54737"/>
                  </a:lnTo>
                  <a:close/>
                </a:path>
                <a:path w="1320164" h="205739">
                  <a:moveTo>
                    <a:pt x="6718" y="50927"/>
                  </a:moveTo>
                  <a:lnTo>
                    <a:pt x="355" y="50927"/>
                  </a:lnTo>
                  <a:lnTo>
                    <a:pt x="342" y="54610"/>
                  </a:lnTo>
                  <a:lnTo>
                    <a:pt x="6718" y="54622"/>
                  </a:lnTo>
                  <a:lnTo>
                    <a:pt x="6718" y="50927"/>
                  </a:lnTo>
                  <a:close/>
                </a:path>
                <a:path w="1320164" h="205739">
                  <a:moveTo>
                    <a:pt x="6731" y="49657"/>
                  </a:moveTo>
                  <a:lnTo>
                    <a:pt x="355" y="49657"/>
                  </a:lnTo>
                  <a:lnTo>
                    <a:pt x="355" y="50800"/>
                  </a:lnTo>
                  <a:lnTo>
                    <a:pt x="6718" y="50812"/>
                  </a:lnTo>
                  <a:lnTo>
                    <a:pt x="6731" y="49657"/>
                  </a:lnTo>
                  <a:close/>
                </a:path>
                <a:path w="1320164" h="205739">
                  <a:moveTo>
                    <a:pt x="6731" y="47002"/>
                  </a:moveTo>
                  <a:lnTo>
                    <a:pt x="368" y="47002"/>
                  </a:lnTo>
                  <a:lnTo>
                    <a:pt x="355" y="49530"/>
                  </a:lnTo>
                  <a:lnTo>
                    <a:pt x="6731" y="49530"/>
                  </a:lnTo>
                  <a:lnTo>
                    <a:pt x="6731" y="47002"/>
                  </a:lnTo>
                  <a:close/>
                </a:path>
                <a:path w="1320164" h="205739">
                  <a:moveTo>
                    <a:pt x="6743" y="40652"/>
                  </a:moveTo>
                  <a:lnTo>
                    <a:pt x="381" y="40652"/>
                  </a:lnTo>
                  <a:lnTo>
                    <a:pt x="368" y="46990"/>
                  </a:lnTo>
                  <a:lnTo>
                    <a:pt x="6731" y="46990"/>
                  </a:lnTo>
                  <a:lnTo>
                    <a:pt x="6743" y="40652"/>
                  </a:lnTo>
                  <a:close/>
                </a:path>
                <a:path w="1320164" h="205739">
                  <a:moveTo>
                    <a:pt x="6769" y="27952"/>
                  </a:moveTo>
                  <a:lnTo>
                    <a:pt x="406" y="27952"/>
                  </a:lnTo>
                  <a:lnTo>
                    <a:pt x="381" y="40640"/>
                  </a:lnTo>
                  <a:lnTo>
                    <a:pt x="6743" y="40640"/>
                  </a:lnTo>
                  <a:lnTo>
                    <a:pt x="6769" y="27952"/>
                  </a:lnTo>
                  <a:close/>
                </a:path>
                <a:path w="1320164" h="205739">
                  <a:moveTo>
                    <a:pt x="6807" y="15252"/>
                  </a:moveTo>
                  <a:lnTo>
                    <a:pt x="444" y="15252"/>
                  </a:lnTo>
                  <a:lnTo>
                    <a:pt x="406" y="27940"/>
                  </a:lnTo>
                  <a:lnTo>
                    <a:pt x="6769" y="27940"/>
                  </a:lnTo>
                  <a:lnTo>
                    <a:pt x="6807" y="15252"/>
                  </a:lnTo>
                  <a:close/>
                </a:path>
                <a:path w="1320164" h="205739">
                  <a:moveTo>
                    <a:pt x="1313230" y="188087"/>
                  </a:moveTo>
                  <a:lnTo>
                    <a:pt x="6400" y="187972"/>
                  </a:lnTo>
                  <a:lnTo>
                    <a:pt x="1313230" y="188087"/>
                  </a:lnTo>
                  <a:close/>
                </a:path>
                <a:path w="1320164" h="205739">
                  <a:moveTo>
                    <a:pt x="1313268" y="174117"/>
                  </a:moveTo>
                  <a:lnTo>
                    <a:pt x="6426" y="173990"/>
                  </a:lnTo>
                  <a:lnTo>
                    <a:pt x="6438" y="169037"/>
                  </a:lnTo>
                  <a:lnTo>
                    <a:pt x="88" y="169037"/>
                  </a:lnTo>
                  <a:lnTo>
                    <a:pt x="76" y="173990"/>
                  </a:lnTo>
                  <a:lnTo>
                    <a:pt x="76" y="175260"/>
                  </a:lnTo>
                  <a:lnTo>
                    <a:pt x="50" y="187960"/>
                  </a:lnTo>
                  <a:lnTo>
                    <a:pt x="6413" y="187960"/>
                  </a:lnTo>
                  <a:lnTo>
                    <a:pt x="6413" y="175260"/>
                  </a:lnTo>
                  <a:lnTo>
                    <a:pt x="6426" y="174117"/>
                  </a:lnTo>
                  <a:lnTo>
                    <a:pt x="1313268" y="174117"/>
                  </a:lnTo>
                  <a:close/>
                </a:path>
                <a:path w="1320164" h="205739">
                  <a:moveTo>
                    <a:pt x="1313268" y="171577"/>
                  </a:moveTo>
                  <a:lnTo>
                    <a:pt x="6438" y="171462"/>
                  </a:lnTo>
                  <a:lnTo>
                    <a:pt x="1313268" y="171577"/>
                  </a:lnTo>
                  <a:close/>
                </a:path>
                <a:path w="1320164" h="205739">
                  <a:moveTo>
                    <a:pt x="1313268" y="166497"/>
                  </a:moveTo>
                  <a:lnTo>
                    <a:pt x="6451" y="166382"/>
                  </a:lnTo>
                  <a:lnTo>
                    <a:pt x="1313268" y="166497"/>
                  </a:lnTo>
                  <a:close/>
                </a:path>
                <a:path w="1320164" h="205739">
                  <a:moveTo>
                    <a:pt x="1313421" y="105537"/>
                  </a:moveTo>
                  <a:lnTo>
                    <a:pt x="6591" y="105422"/>
                  </a:lnTo>
                  <a:lnTo>
                    <a:pt x="6591" y="104152"/>
                  </a:lnTo>
                  <a:lnTo>
                    <a:pt x="6616" y="96647"/>
                  </a:lnTo>
                  <a:lnTo>
                    <a:pt x="254" y="96647"/>
                  </a:lnTo>
                  <a:lnTo>
                    <a:pt x="228" y="104140"/>
                  </a:lnTo>
                  <a:lnTo>
                    <a:pt x="228" y="107950"/>
                  </a:lnTo>
                  <a:lnTo>
                    <a:pt x="215" y="111760"/>
                  </a:lnTo>
                  <a:lnTo>
                    <a:pt x="6578" y="111760"/>
                  </a:lnTo>
                  <a:lnTo>
                    <a:pt x="6578" y="107950"/>
                  </a:lnTo>
                  <a:lnTo>
                    <a:pt x="6591" y="105537"/>
                  </a:lnTo>
                  <a:lnTo>
                    <a:pt x="1313421" y="105537"/>
                  </a:lnTo>
                  <a:close/>
                </a:path>
                <a:path w="1320164" h="205739">
                  <a:moveTo>
                    <a:pt x="1313446" y="96647"/>
                  </a:moveTo>
                  <a:lnTo>
                    <a:pt x="6616" y="96532"/>
                  </a:lnTo>
                  <a:lnTo>
                    <a:pt x="1313446" y="96647"/>
                  </a:lnTo>
                  <a:close/>
                </a:path>
                <a:path w="1320164" h="205739">
                  <a:moveTo>
                    <a:pt x="1313472" y="86487"/>
                  </a:moveTo>
                  <a:lnTo>
                    <a:pt x="6642" y="86372"/>
                  </a:lnTo>
                  <a:lnTo>
                    <a:pt x="1313472" y="86487"/>
                  </a:lnTo>
                  <a:close/>
                </a:path>
                <a:path w="1320164" h="205739">
                  <a:moveTo>
                    <a:pt x="1313472" y="85217"/>
                  </a:moveTo>
                  <a:lnTo>
                    <a:pt x="6642" y="85090"/>
                  </a:lnTo>
                  <a:lnTo>
                    <a:pt x="6642" y="85217"/>
                  </a:lnTo>
                  <a:lnTo>
                    <a:pt x="1313472" y="85217"/>
                  </a:lnTo>
                  <a:close/>
                </a:path>
                <a:path w="1320164" h="205739">
                  <a:moveTo>
                    <a:pt x="1313484" y="77597"/>
                  </a:moveTo>
                  <a:lnTo>
                    <a:pt x="6654" y="77495"/>
                  </a:lnTo>
                  <a:lnTo>
                    <a:pt x="6680" y="69977"/>
                  </a:lnTo>
                  <a:lnTo>
                    <a:pt x="317" y="69977"/>
                  </a:lnTo>
                  <a:lnTo>
                    <a:pt x="279" y="85090"/>
                  </a:lnTo>
                  <a:lnTo>
                    <a:pt x="6642" y="85090"/>
                  </a:lnTo>
                  <a:lnTo>
                    <a:pt x="6654" y="77597"/>
                  </a:lnTo>
                  <a:lnTo>
                    <a:pt x="1313484" y="77597"/>
                  </a:lnTo>
                  <a:close/>
                </a:path>
                <a:path w="1320164" h="205739">
                  <a:moveTo>
                    <a:pt x="1313510" y="69977"/>
                  </a:moveTo>
                  <a:lnTo>
                    <a:pt x="6680" y="69862"/>
                  </a:lnTo>
                  <a:lnTo>
                    <a:pt x="1313510" y="69977"/>
                  </a:lnTo>
                  <a:close/>
                </a:path>
                <a:path w="1320164" h="205739">
                  <a:moveTo>
                    <a:pt x="1313522" y="66167"/>
                  </a:moveTo>
                  <a:lnTo>
                    <a:pt x="6680" y="66040"/>
                  </a:lnTo>
                  <a:lnTo>
                    <a:pt x="6680" y="66167"/>
                  </a:lnTo>
                  <a:lnTo>
                    <a:pt x="1313522" y="66167"/>
                  </a:lnTo>
                  <a:close/>
                </a:path>
                <a:path w="1320164" h="205739">
                  <a:moveTo>
                    <a:pt x="1313535" y="58547"/>
                  </a:moveTo>
                  <a:lnTo>
                    <a:pt x="6705" y="58432"/>
                  </a:lnTo>
                  <a:lnTo>
                    <a:pt x="1313535" y="58547"/>
                  </a:lnTo>
                  <a:close/>
                </a:path>
                <a:path w="1320164" h="205739">
                  <a:moveTo>
                    <a:pt x="1313548" y="56007"/>
                  </a:moveTo>
                  <a:lnTo>
                    <a:pt x="6705" y="55892"/>
                  </a:lnTo>
                  <a:lnTo>
                    <a:pt x="1313548" y="56007"/>
                  </a:lnTo>
                  <a:close/>
                </a:path>
                <a:path w="1320164" h="205739">
                  <a:moveTo>
                    <a:pt x="1313548" y="54737"/>
                  </a:moveTo>
                  <a:lnTo>
                    <a:pt x="6718" y="54622"/>
                  </a:lnTo>
                  <a:lnTo>
                    <a:pt x="1313548" y="54737"/>
                  </a:lnTo>
                  <a:close/>
                </a:path>
                <a:path w="1320164" h="205739">
                  <a:moveTo>
                    <a:pt x="1313561" y="50927"/>
                  </a:moveTo>
                  <a:lnTo>
                    <a:pt x="6718" y="50812"/>
                  </a:lnTo>
                  <a:lnTo>
                    <a:pt x="1313561" y="50927"/>
                  </a:lnTo>
                  <a:close/>
                </a:path>
                <a:path w="1320164" h="205739">
                  <a:moveTo>
                    <a:pt x="1319606" y="174117"/>
                  </a:moveTo>
                  <a:lnTo>
                    <a:pt x="1313268" y="174117"/>
                  </a:lnTo>
                  <a:lnTo>
                    <a:pt x="1313230" y="188087"/>
                  </a:lnTo>
                  <a:lnTo>
                    <a:pt x="1313192" y="205740"/>
                  </a:lnTo>
                  <a:lnTo>
                    <a:pt x="1319530" y="205740"/>
                  </a:lnTo>
                  <a:lnTo>
                    <a:pt x="1319580" y="188087"/>
                  </a:lnTo>
                  <a:lnTo>
                    <a:pt x="1319606" y="174117"/>
                  </a:lnTo>
                  <a:close/>
                </a:path>
                <a:path w="1320164" h="205739">
                  <a:moveTo>
                    <a:pt x="1319720" y="124587"/>
                  </a:moveTo>
                  <a:lnTo>
                    <a:pt x="1313268" y="124587"/>
                  </a:lnTo>
                  <a:lnTo>
                    <a:pt x="1313268" y="166497"/>
                  </a:lnTo>
                  <a:lnTo>
                    <a:pt x="1313268" y="171577"/>
                  </a:lnTo>
                  <a:lnTo>
                    <a:pt x="1313268" y="173990"/>
                  </a:lnTo>
                  <a:lnTo>
                    <a:pt x="1319720" y="173990"/>
                  </a:lnTo>
                  <a:lnTo>
                    <a:pt x="1319720" y="124587"/>
                  </a:lnTo>
                  <a:close/>
                </a:path>
                <a:path w="1320164" h="205739">
                  <a:moveTo>
                    <a:pt x="1319745" y="111887"/>
                  </a:moveTo>
                  <a:lnTo>
                    <a:pt x="1313408" y="111887"/>
                  </a:lnTo>
                  <a:lnTo>
                    <a:pt x="1313383" y="123190"/>
                  </a:lnTo>
                  <a:lnTo>
                    <a:pt x="1319720" y="123190"/>
                  </a:lnTo>
                  <a:lnTo>
                    <a:pt x="1319745" y="111887"/>
                  </a:lnTo>
                  <a:close/>
                </a:path>
                <a:path w="1320164" h="205739">
                  <a:moveTo>
                    <a:pt x="1319809" y="85217"/>
                  </a:moveTo>
                  <a:lnTo>
                    <a:pt x="1313472" y="85217"/>
                  </a:lnTo>
                  <a:lnTo>
                    <a:pt x="1313472" y="86487"/>
                  </a:lnTo>
                  <a:lnTo>
                    <a:pt x="1313446" y="96647"/>
                  </a:lnTo>
                  <a:lnTo>
                    <a:pt x="1313434" y="104140"/>
                  </a:lnTo>
                  <a:lnTo>
                    <a:pt x="1313421" y="105537"/>
                  </a:lnTo>
                  <a:lnTo>
                    <a:pt x="1313421" y="111760"/>
                  </a:lnTo>
                  <a:lnTo>
                    <a:pt x="1319758" y="111760"/>
                  </a:lnTo>
                  <a:lnTo>
                    <a:pt x="1319758" y="104140"/>
                  </a:lnTo>
                  <a:lnTo>
                    <a:pt x="1319784" y="96647"/>
                  </a:lnTo>
                  <a:lnTo>
                    <a:pt x="1319809" y="86487"/>
                  </a:lnTo>
                  <a:lnTo>
                    <a:pt x="1319809" y="85217"/>
                  </a:lnTo>
                  <a:close/>
                </a:path>
                <a:path w="1320164" h="205739">
                  <a:moveTo>
                    <a:pt x="1319860" y="66167"/>
                  </a:moveTo>
                  <a:lnTo>
                    <a:pt x="1313522" y="66167"/>
                  </a:lnTo>
                  <a:lnTo>
                    <a:pt x="1313510" y="69977"/>
                  </a:lnTo>
                  <a:lnTo>
                    <a:pt x="1313484" y="77597"/>
                  </a:lnTo>
                  <a:lnTo>
                    <a:pt x="1313472" y="85090"/>
                  </a:lnTo>
                  <a:lnTo>
                    <a:pt x="1319809" y="85090"/>
                  </a:lnTo>
                  <a:lnTo>
                    <a:pt x="1319847" y="69977"/>
                  </a:lnTo>
                  <a:lnTo>
                    <a:pt x="1319860" y="66167"/>
                  </a:lnTo>
                  <a:close/>
                </a:path>
                <a:path w="1320164" h="205739">
                  <a:moveTo>
                    <a:pt x="1319898" y="49657"/>
                  </a:moveTo>
                  <a:lnTo>
                    <a:pt x="1313561" y="49657"/>
                  </a:lnTo>
                  <a:lnTo>
                    <a:pt x="1313561" y="50927"/>
                  </a:lnTo>
                  <a:lnTo>
                    <a:pt x="1313548" y="54737"/>
                  </a:lnTo>
                  <a:lnTo>
                    <a:pt x="1313548" y="56007"/>
                  </a:lnTo>
                  <a:lnTo>
                    <a:pt x="1313535" y="58547"/>
                  </a:lnTo>
                  <a:lnTo>
                    <a:pt x="1313522" y="66040"/>
                  </a:lnTo>
                  <a:lnTo>
                    <a:pt x="1319860" y="66040"/>
                  </a:lnTo>
                  <a:lnTo>
                    <a:pt x="1319872" y="58547"/>
                  </a:lnTo>
                  <a:lnTo>
                    <a:pt x="1319885" y="56007"/>
                  </a:lnTo>
                  <a:lnTo>
                    <a:pt x="1319885" y="54737"/>
                  </a:lnTo>
                  <a:lnTo>
                    <a:pt x="1319898" y="50927"/>
                  </a:lnTo>
                  <a:lnTo>
                    <a:pt x="1319898" y="49657"/>
                  </a:lnTo>
                  <a:close/>
                </a:path>
                <a:path w="1320164" h="205739">
                  <a:moveTo>
                    <a:pt x="1319898" y="47002"/>
                  </a:moveTo>
                  <a:lnTo>
                    <a:pt x="1313561" y="47002"/>
                  </a:lnTo>
                  <a:lnTo>
                    <a:pt x="1313561" y="49530"/>
                  </a:lnTo>
                  <a:lnTo>
                    <a:pt x="1319898" y="49530"/>
                  </a:lnTo>
                  <a:lnTo>
                    <a:pt x="1319898" y="47002"/>
                  </a:lnTo>
                  <a:close/>
                </a:path>
                <a:path w="1320164" h="205739">
                  <a:moveTo>
                    <a:pt x="1319923" y="40652"/>
                  </a:moveTo>
                  <a:lnTo>
                    <a:pt x="1313586" y="40652"/>
                  </a:lnTo>
                  <a:lnTo>
                    <a:pt x="1313561" y="46990"/>
                  </a:lnTo>
                  <a:lnTo>
                    <a:pt x="1319898" y="46990"/>
                  </a:lnTo>
                  <a:lnTo>
                    <a:pt x="1319923" y="40652"/>
                  </a:lnTo>
                  <a:close/>
                </a:path>
                <a:path w="1320164" h="205739">
                  <a:moveTo>
                    <a:pt x="1319949" y="27952"/>
                  </a:moveTo>
                  <a:lnTo>
                    <a:pt x="1313611" y="27952"/>
                  </a:lnTo>
                  <a:lnTo>
                    <a:pt x="1313586" y="40640"/>
                  </a:lnTo>
                  <a:lnTo>
                    <a:pt x="1319923" y="40640"/>
                  </a:lnTo>
                  <a:lnTo>
                    <a:pt x="1319949" y="27952"/>
                  </a:lnTo>
                  <a:close/>
                </a:path>
                <a:path w="1320164" h="205739">
                  <a:moveTo>
                    <a:pt x="1319974" y="15252"/>
                  </a:moveTo>
                  <a:lnTo>
                    <a:pt x="1313637" y="15252"/>
                  </a:lnTo>
                  <a:lnTo>
                    <a:pt x="1313611" y="27940"/>
                  </a:lnTo>
                  <a:lnTo>
                    <a:pt x="1319949" y="27940"/>
                  </a:lnTo>
                  <a:lnTo>
                    <a:pt x="1319974" y="15252"/>
                  </a:lnTo>
                  <a:close/>
                </a:path>
                <a:path w="1320164" h="205739">
                  <a:moveTo>
                    <a:pt x="1319999" y="2540"/>
                  </a:moveTo>
                  <a:lnTo>
                    <a:pt x="482" y="0"/>
                  </a:lnTo>
                  <a:lnTo>
                    <a:pt x="469" y="2540"/>
                  </a:lnTo>
                  <a:lnTo>
                    <a:pt x="469" y="6350"/>
                  </a:lnTo>
                  <a:lnTo>
                    <a:pt x="457" y="15240"/>
                  </a:lnTo>
                  <a:lnTo>
                    <a:pt x="6819" y="15240"/>
                  </a:lnTo>
                  <a:lnTo>
                    <a:pt x="6819" y="6350"/>
                  </a:lnTo>
                  <a:lnTo>
                    <a:pt x="660247" y="6350"/>
                  </a:lnTo>
                  <a:lnTo>
                    <a:pt x="660247" y="8890"/>
                  </a:lnTo>
                  <a:lnTo>
                    <a:pt x="1313649" y="8890"/>
                  </a:lnTo>
                  <a:lnTo>
                    <a:pt x="1313649" y="15240"/>
                  </a:lnTo>
                  <a:lnTo>
                    <a:pt x="1319987" y="15240"/>
                  </a:lnTo>
                  <a:lnTo>
                    <a:pt x="1319987" y="8890"/>
                  </a:lnTo>
                  <a:lnTo>
                    <a:pt x="1319999" y="6350"/>
                  </a:lnTo>
                  <a:lnTo>
                    <a:pt x="1319999" y="2540"/>
                  </a:lnTo>
                  <a:close/>
                </a:path>
              </a:pathLst>
            </a:custGeom>
            <a:solidFill>
              <a:srgbClr val="005D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548130" y="5405246"/>
              <a:ext cx="1322070" cy="970280"/>
            </a:xfrm>
            <a:custGeom>
              <a:avLst/>
              <a:gdLst/>
              <a:ahLst/>
              <a:cxnLst/>
              <a:rect l="l" t="t" r="r" b="b"/>
              <a:pathLst>
                <a:path w="1322070" h="970279">
                  <a:moveTo>
                    <a:pt x="7200" y="600583"/>
                  </a:moveTo>
                  <a:lnTo>
                    <a:pt x="850" y="600583"/>
                  </a:lnTo>
                  <a:lnTo>
                    <a:pt x="825" y="610743"/>
                  </a:lnTo>
                  <a:lnTo>
                    <a:pt x="800" y="637413"/>
                  </a:lnTo>
                  <a:lnTo>
                    <a:pt x="7137" y="637413"/>
                  </a:lnTo>
                  <a:lnTo>
                    <a:pt x="7137" y="610743"/>
                  </a:lnTo>
                  <a:lnTo>
                    <a:pt x="7200" y="600583"/>
                  </a:lnTo>
                  <a:close/>
                </a:path>
                <a:path w="1322070" h="970279">
                  <a:moveTo>
                    <a:pt x="8216" y="164985"/>
                  </a:moveTo>
                  <a:lnTo>
                    <a:pt x="1866" y="164973"/>
                  </a:lnTo>
                  <a:lnTo>
                    <a:pt x="1841" y="173863"/>
                  </a:lnTo>
                  <a:lnTo>
                    <a:pt x="8204" y="173863"/>
                  </a:lnTo>
                  <a:lnTo>
                    <a:pt x="8216" y="164985"/>
                  </a:lnTo>
                  <a:close/>
                </a:path>
                <a:path w="1322070" h="970279">
                  <a:moveTo>
                    <a:pt x="8610" y="0"/>
                  </a:moveTo>
                  <a:lnTo>
                    <a:pt x="2247" y="0"/>
                  </a:lnTo>
                  <a:lnTo>
                    <a:pt x="2247" y="1143"/>
                  </a:lnTo>
                  <a:lnTo>
                    <a:pt x="2235" y="11303"/>
                  </a:lnTo>
                  <a:lnTo>
                    <a:pt x="2222" y="13843"/>
                  </a:lnTo>
                  <a:lnTo>
                    <a:pt x="2209" y="16383"/>
                  </a:lnTo>
                  <a:lnTo>
                    <a:pt x="2171" y="43053"/>
                  </a:lnTo>
                  <a:lnTo>
                    <a:pt x="8534" y="43053"/>
                  </a:lnTo>
                  <a:lnTo>
                    <a:pt x="8534" y="16383"/>
                  </a:lnTo>
                  <a:lnTo>
                    <a:pt x="8572" y="13843"/>
                  </a:lnTo>
                  <a:lnTo>
                    <a:pt x="8585" y="11303"/>
                  </a:lnTo>
                  <a:lnTo>
                    <a:pt x="8597" y="1155"/>
                  </a:lnTo>
                  <a:lnTo>
                    <a:pt x="8610" y="0"/>
                  </a:lnTo>
                  <a:close/>
                </a:path>
                <a:path w="1322070" h="970279">
                  <a:moveTo>
                    <a:pt x="1315059" y="160020"/>
                  </a:moveTo>
                  <a:lnTo>
                    <a:pt x="8229" y="159918"/>
                  </a:lnTo>
                  <a:lnTo>
                    <a:pt x="8255" y="149860"/>
                  </a:lnTo>
                  <a:lnTo>
                    <a:pt x="1905" y="149860"/>
                  </a:lnTo>
                  <a:lnTo>
                    <a:pt x="1905" y="149733"/>
                  </a:lnTo>
                  <a:lnTo>
                    <a:pt x="1892" y="149860"/>
                  </a:lnTo>
                  <a:lnTo>
                    <a:pt x="1866" y="164973"/>
                  </a:lnTo>
                  <a:lnTo>
                    <a:pt x="8216" y="164973"/>
                  </a:lnTo>
                  <a:lnTo>
                    <a:pt x="8229" y="159943"/>
                  </a:lnTo>
                  <a:lnTo>
                    <a:pt x="1315059" y="160020"/>
                  </a:lnTo>
                  <a:close/>
                </a:path>
                <a:path w="1322070" h="970279">
                  <a:moveTo>
                    <a:pt x="1315097" y="149860"/>
                  </a:moveTo>
                  <a:lnTo>
                    <a:pt x="8255" y="149745"/>
                  </a:lnTo>
                  <a:lnTo>
                    <a:pt x="1315097" y="149860"/>
                  </a:lnTo>
                  <a:close/>
                </a:path>
                <a:path w="1322070" h="970279">
                  <a:moveTo>
                    <a:pt x="1315123" y="134620"/>
                  </a:moveTo>
                  <a:lnTo>
                    <a:pt x="8293" y="134505"/>
                  </a:lnTo>
                  <a:lnTo>
                    <a:pt x="1315123" y="134620"/>
                  </a:lnTo>
                  <a:close/>
                </a:path>
                <a:path w="1322070" h="970279">
                  <a:moveTo>
                    <a:pt x="1315161" y="119380"/>
                  </a:moveTo>
                  <a:lnTo>
                    <a:pt x="8331" y="119265"/>
                  </a:lnTo>
                  <a:lnTo>
                    <a:pt x="1315161" y="119380"/>
                  </a:lnTo>
                  <a:close/>
                </a:path>
                <a:path w="1322070" h="970279">
                  <a:moveTo>
                    <a:pt x="1315237" y="86360"/>
                  </a:moveTo>
                  <a:lnTo>
                    <a:pt x="8407" y="86258"/>
                  </a:lnTo>
                  <a:lnTo>
                    <a:pt x="8420" y="82550"/>
                  </a:lnTo>
                  <a:lnTo>
                    <a:pt x="2057" y="82550"/>
                  </a:lnTo>
                  <a:lnTo>
                    <a:pt x="2032" y="91440"/>
                  </a:lnTo>
                  <a:lnTo>
                    <a:pt x="2019" y="97790"/>
                  </a:lnTo>
                  <a:lnTo>
                    <a:pt x="2006" y="104140"/>
                  </a:lnTo>
                  <a:lnTo>
                    <a:pt x="1993" y="110490"/>
                  </a:lnTo>
                  <a:lnTo>
                    <a:pt x="1981" y="116840"/>
                  </a:lnTo>
                  <a:lnTo>
                    <a:pt x="1955" y="123063"/>
                  </a:lnTo>
                  <a:lnTo>
                    <a:pt x="1943" y="134493"/>
                  </a:lnTo>
                  <a:lnTo>
                    <a:pt x="1917" y="147193"/>
                  </a:lnTo>
                  <a:lnTo>
                    <a:pt x="1905" y="149733"/>
                  </a:lnTo>
                  <a:lnTo>
                    <a:pt x="8255" y="149733"/>
                  </a:lnTo>
                  <a:lnTo>
                    <a:pt x="8255" y="147193"/>
                  </a:lnTo>
                  <a:lnTo>
                    <a:pt x="8280" y="134493"/>
                  </a:lnTo>
                  <a:lnTo>
                    <a:pt x="8305" y="123075"/>
                  </a:lnTo>
                  <a:lnTo>
                    <a:pt x="8331" y="116840"/>
                  </a:lnTo>
                  <a:lnTo>
                    <a:pt x="8343" y="110490"/>
                  </a:lnTo>
                  <a:lnTo>
                    <a:pt x="8369" y="104140"/>
                  </a:lnTo>
                  <a:lnTo>
                    <a:pt x="8382" y="97790"/>
                  </a:lnTo>
                  <a:lnTo>
                    <a:pt x="8394" y="91440"/>
                  </a:lnTo>
                  <a:lnTo>
                    <a:pt x="8407" y="86360"/>
                  </a:lnTo>
                  <a:lnTo>
                    <a:pt x="1315237" y="86360"/>
                  </a:lnTo>
                  <a:close/>
                </a:path>
                <a:path w="1322070" h="970279">
                  <a:moveTo>
                    <a:pt x="1319530" y="967613"/>
                  </a:moveTo>
                  <a:lnTo>
                    <a:pt x="0" y="967613"/>
                  </a:lnTo>
                  <a:lnTo>
                    <a:pt x="0" y="968895"/>
                  </a:lnTo>
                  <a:lnTo>
                    <a:pt x="1319530" y="970153"/>
                  </a:lnTo>
                  <a:lnTo>
                    <a:pt x="1319530" y="967613"/>
                  </a:lnTo>
                  <a:close/>
                </a:path>
                <a:path w="1322070" h="970279">
                  <a:moveTo>
                    <a:pt x="1319530" y="963803"/>
                  </a:moveTo>
                  <a:lnTo>
                    <a:pt x="662940" y="963803"/>
                  </a:lnTo>
                  <a:lnTo>
                    <a:pt x="662940" y="962533"/>
                  </a:lnTo>
                  <a:lnTo>
                    <a:pt x="12" y="962533"/>
                  </a:lnTo>
                  <a:lnTo>
                    <a:pt x="12" y="963803"/>
                  </a:lnTo>
                  <a:lnTo>
                    <a:pt x="0" y="966343"/>
                  </a:lnTo>
                  <a:lnTo>
                    <a:pt x="1319530" y="966343"/>
                  </a:lnTo>
                  <a:lnTo>
                    <a:pt x="1319530" y="963803"/>
                  </a:lnTo>
                  <a:close/>
                </a:path>
                <a:path w="1322070" h="970279">
                  <a:moveTo>
                    <a:pt x="1319999" y="764413"/>
                  </a:moveTo>
                  <a:lnTo>
                    <a:pt x="1313637" y="764413"/>
                  </a:lnTo>
                  <a:lnTo>
                    <a:pt x="1313637" y="768235"/>
                  </a:lnTo>
                  <a:lnTo>
                    <a:pt x="1319999" y="768235"/>
                  </a:lnTo>
                  <a:lnTo>
                    <a:pt x="1319999" y="764413"/>
                  </a:lnTo>
                  <a:close/>
                </a:path>
                <a:path w="1322070" h="970279">
                  <a:moveTo>
                    <a:pt x="1320063" y="735203"/>
                  </a:moveTo>
                  <a:lnTo>
                    <a:pt x="1313713" y="735203"/>
                  </a:lnTo>
                  <a:lnTo>
                    <a:pt x="1313713" y="733945"/>
                  </a:lnTo>
                  <a:lnTo>
                    <a:pt x="7112" y="733945"/>
                  </a:lnTo>
                  <a:lnTo>
                    <a:pt x="7112" y="718718"/>
                  </a:lnTo>
                  <a:lnTo>
                    <a:pt x="1313751" y="719963"/>
                  </a:lnTo>
                  <a:lnTo>
                    <a:pt x="1313751" y="718705"/>
                  </a:lnTo>
                  <a:lnTo>
                    <a:pt x="7112" y="718705"/>
                  </a:lnTo>
                  <a:lnTo>
                    <a:pt x="7112" y="638695"/>
                  </a:lnTo>
                  <a:lnTo>
                    <a:pt x="457" y="638695"/>
                  </a:lnTo>
                  <a:lnTo>
                    <a:pt x="457" y="768235"/>
                  </a:lnTo>
                  <a:lnTo>
                    <a:pt x="7112" y="768235"/>
                  </a:lnTo>
                  <a:lnTo>
                    <a:pt x="7112" y="763168"/>
                  </a:lnTo>
                  <a:lnTo>
                    <a:pt x="1313637" y="764413"/>
                  </a:lnTo>
                  <a:lnTo>
                    <a:pt x="1313649" y="763155"/>
                  </a:lnTo>
                  <a:lnTo>
                    <a:pt x="7112" y="763155"/>
                  </a:lnTo>
                  <a:lnTo>
                    <a:pt x="7112" y="746658"/>
                  </a:lnTo>
                  <a:lnTo>
                    <a:pt x="1313662" y="747903"/>
                  </a:lnTo>
                  <a:lnTo>
                    <a:pt x="1313662" y="763143"/>
                  </a:lnTo>
                  <a:lnTo>
                    <a:pt x="1319999" y="763143"/>
                  </a:lnTo>
                  <a:lnTo>
                    <a:pt x="1319999" y="764413"/>
                  </a:lnTo>
                  <a:lnTo>
                    <a:pt x="1320012" y="763143"/>
                  </a:lnTo>
                  <a:lnTo>
                    <a:pt x="1320025" y="747903"/>
                  </a:lnTo>
                  <a:lnTo>
                    <a:pt x="1313688" y="747903"/>
                  </a:lnTo>
                  <a:lnTo>
                    <a:pt x="1313688" y="746645"/>
                  </a:lnTo>
                  <a:lnTo>
                    <a:pt x="7112" y="746645"/>
                  </a:lnTo>
                  <a:lnTo>
                    <a:pt x="7112" y="740308"/>
                  </a:lnTo>
                  <a:lnTo>
                    <a:pt x="1313688" y="741553"/>
                  </a:lnTo>
                  <a:lnTo>
                    <a:pt x="1313688" y="746633"/>
                  </a:lnTo>
                  <a:lnTo>
                    <a:pt x="1320038" y="746633"/>
                  </a:lnTo>
                  <a:lnTo>
                    <a:pt x="1320038" y="747903"/>
                  </a:lnTo>
                  <a:lnTo>
                    <a:pt x="1320050" y="746633"/>
                  </a:lnTo>
                  <a:lnTo>
                    <a:pt x="1320050" y="741553"/>
                  </a:lnTo>
                  <a:lnTo>
                    <a:pt x="1313700" y="741553"/>
                  </a:lnTo>
                  <a:lnTo>
                    <a:pt x="1313700" y="740295"/>
                  </a:lnTo>
                  <a:lnTo>
                    <a:pt x="7112" y="740295"/>
                  </a:lnTo>
                  <a:lnTo>
                    <a:pt x="7112" y="733958"/>
                  </a:lnTo>
                  <a:lnTo>
                    <a:pt x="1313700" y="735203"/>
                  </a:lnTo>
                  <a:lnTo>
                    <a:pt x="1313700" y="740283"/>
                  </a:lnTo>
                  <a:lnTo>
                    <a:pt x="1320063" y="740283"/>
                  </a:lnTo>
                  <a:lnTo>
                    <a:pt x="1320063" y="735203"/>
                  </a:lnTo>
                  <a:close/>
                </a:path>
                <a:path w="1322070" h="970279">
                  <a:moveTo>
                    <a:pt x="1320355" y="612013"/>
                  </a:moveTo>
                  <a:lnTo>
                    <a:pt x="1314005" y="612013"/>
                  </a:lnTo>
                  <a:lnTo>
                    <a:pt x="1313942" y="637413"/>
                  </a:lnTo>
                  <a:lnTo>
                    <a:pt x="660527" y="637413"/>
                  </a:lnTo>
                  <a:lnTo>
                    <a:pt x="660527" y="638683"/>
                  </a:lnTo>
                  <a:lnTo>
                    <a:pt x="1313827" y="638683"/>
                  </a:lnTo>
                  <a:lnTo>
                    <a:pt x="1313827" y="733933"/>
                  </a:lnTo>
                  <a:lnTo>
                    <a:pt x="1320190" y="733933"/>
                  </a:lnTo>
                  <a:lnTo>
                    <a:pt x="1320190" y="638683"/>
                  </a:lnTo>
                  <a:lnTo>
                    <a:pt x="1320304" y="637425"/>
                  </a:lnTo>
                  <a:lnTo>
                    <a:pt x="1320355" y="612013"/>
                  </a:lnTo>
                  <a:close/>
                </a:path>
                <a:path w="1322070" h="970279">
                  <a:moveTo>
                    <a:pt x="1320495" y="553605"/>
                  </a:moveTo>
                  <a:lnTo>
                    <a:pt x="1314018" y="553605"/>
                  </a:lnTo>
                  <a:lnTo>
                    <a:pt x="1314018" y="610743"/>
                  </a:lnTo>
                  <a:lnTo>
                    <a:pt x="1320355" y="610743"/>
                  </a:lnTo>
                  <a:lnTo>
                    <a:pt x="1320355" y="612013"/>
                  </a:lnTo>
                  <a:lnTo>
                    <a:pt x="1320368" y="610743"/>
                  </a:lnTo>
                  <a:lnTo>
                    <a:pt x="1320495" y="610743"/>
                  </a:lnTo>
                  <a:lnTo>
                    <a:pt x="1320495" y="553605"/>
                  </a:lnTo>
                  <a:close/>
                </a:path>
                <a:path w="1322070" h="970279">
                  <a:moveTo>
                    <a:pt x="1320520" y="543433"/>
                  </a:moveTo>
                  <a:lnTo>
                    <a:pt x="1314170" y="543433"/>
                  </a:lnTo>
                  <a:lnTo>
                    <a:pt x="1314145" y="552323"/>
                  </a:lnTo>
                  <a:lnTo>
                    <a:pt x="8204" y="552323"/>
                  </a:lnTo>
                  <a:lnTo>
                    <a:pt x="8204" y="542175"/>
                  </a:lnTo>
                  <a:lnTo>
                    <a:pt x="8204" y="173875"/>
                  </a:lnTo>
                  <a:lnTo>
                    <a:pt x="990" y="173875"/>
                  </a:lnTo>
                  <a:lnTo>
                    <a:pt x="977" y="552323"/>
                  </a:lnTo>
                  <a:lnTo>
                    <a:pt x="965" y="553593"/>
                  </a:lnTo>
                  <a:lnTo>
                    <a:pt x="977" y="599313"/>
                  </a:lnTo>
                  <a:lnTo>
                    <a:pt x="8204" y="599313"/>
                  </a:lnTo>
                  <a:lnTo>
                    <a:pt x="8204" y="553593"/>
                  </a:lnTo>
                  <a:lnTo>
                    <a:pt x="1320495" y="553593"/>
                  </a:lnTo>
                  <a:lnTo>
                    <a:pt x="1320495" y="552335"/>
                  </a:lnTo>
                  <a:lnTo>
                    <a:pt x="1320520" y="543433"/>
                  </a:lnTo>
                  <a:close/>
                </a:path>
                <a:path w="1322070" h="970279">
                  <a:moveTo>
                    <a:pt x="1321587" y="82550"/>
                  </a:moveTo>
                  <a:lnTo>
                    <a:pt x="1315250" y="82550"/>
                  </a:lnTo>
                  <a:lnTo>
                    <a:pt x="1315237" y="86360"/>
                  </a:lnTo>
                  <a:lnTo>
                    <a:pt x="1315224" y="91325"/>
                  </a:lnTo>
                  <a:lnTo>
                    <a:pt x="1315212" y="97675"/>
                  </a:lnTo>
                  <a:lnTo>
                    <a:pt x="1315199" y="104025"/>
                  </a:lnTo>
                  <a:lnTo>
                    <a:pt x="1315186" y="110375"/>
                  </a:lnTo>
                  <a:lnTo>
                    <a:pt x="1315173" y="116725"/>
                  </a:lnTo>
                  <a:lnTo>
                    <a:pt x="1315161" y="119380"/>
                  </a:lnTo>
                  <a:lnTo>
                    <a:pt x="1315148" y="123075"/>
                  </a:lnTo>
                  <a:lnTo>
                    <a:pt x="1315123" y="134620"/>
                  </a:lnTo>
                  <a:lnTo>
                    <a:pt x="1315097" y="149860"/>
                  </a:lnTo>
                  <a:lnTo>
                    <a:pt x="1315059" y="160020"/>
                  </a:lnTo>
                  <a:lnTo>
                    <a:pt x="1315059" y="164973"/>
                  </a:lnTo>
                  <a:lnTo>
                    <a:pt x="1314170" y="164973"/>
                  </a:lnTo>
                  <a:lnTo>
                    <a:pt x="1314170" y="542175"/>
                  </a:lnTo>
                  <a:lnTo>
                    <a:pt x="1321384" y="542175"/>
                  </a:lnTo>
                  <a:lnTo>
                    <a:pt x="1321384" y="164973"/>
                  </a:lnTo>
                  <a:lnTo>
                    <a:pt x="1321435" y="149860"/>
                  </a:lnTo>
                  <a:lnTo>
                    <a:pt x="1321473" y="134620"/>
                  </a:lnTo>
                  <a:lnTo>
                    <a:pt x="1321498" y="123063"/>
                  </a:lnTo>
                  <a:lnTo>
                    <a:pt x="1321511" y="116713"/>
                  </a:lnTo>
                  <a:lnTo>
                    <a:pt x="1321523" y="110363"/>
                  </a:lnTo>
                  <a:lnTo>
                    <a:pt x="1321536" y="104013"/>
                  </a:lnTo>
                  <a:lnTo>
                    <a:pt x="1321549" y="97663"/>
                  </a:lnTo>
                  <a:lnTo>
                    <a:pt x="1321574" y="91313"/>
                  </a:lnTo>
                  <a:lnTo>
                    <a:pt x="1321587" y="82550"/>
                  </a:lnTo>
                  <a:close/>
                </a:path>
                <a:path w="1322070" h="970279">
                  <a:moveTo>
                    <a:pt x="1321777" y="0"/>
                  </a:moveTo>
                  <a:lnTo>
                    <a:pt x="1315440" y="0"/>
                  </a:lnTo>
                  <a:lnTo>
                    <a:pt x="1315440" y="1270"/>
                  </a:lnTo>
                  <a:lnTo>
                    <a:pt x="1315326" y="50673"/>
                  </a:lnTo>
                  <a:lnTo>
                    <a:pt x="1321777" y="50673"/>
                  </a:lnTo>
                  <a:lnTo>
                    <a:pt x="1321777" y="1270"/>
                  </a:lnTo>
                  <a:lnTo>
                    <a:pt x="1321777" y="0"/>
                  </a:lnTo>
                  <a:close/>
                </a:path>
              </a:pathLst>
            </a:custGeom>
            <a:solidFill>
              <a:srgbClr val="005D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551540" y="6174739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3040"/>
                  </a:lnTo>
                </a:path>
              </a:pathLst>
            </a:custGeom>
            <a:ln w="6349">
              <a:solidFill>
                <a:srgbClr val="005D8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2864718" y="6174739"/>
              <a:ext cx="0" cy="194310"/>
            </a:xfrm>
            <a:custGeom>
              <a:avLst/>
              <a:gdLst/>
              <a:ahLst/>
              <a:cxnLst/>
              <a:rect l="l" t="t" r="r" b="b"/>
              <a:pathLst>
                <a:path h="194310">
                  <a:moveTo>
                    <a:pt x="0" y="0"/>
                  </a:moveTo>
                  <a:lnTo>
                    <a:pt x="0" y="194310"/>
                  </a:lnTo>
                </a:path>
              </a:pathLst>
            </a:custGeom>
            <a:ln w="6374">
              <a:solidFill>
                <a:srgbClr val="005D8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554479" y="5288279"/>
              <a:ext cx="1309370" cy="1080770"/>
            </a:xfrm>
            <a:custGeom>
              <a:avLst/>
              <a:gdLst/>
              <a:ahLst/>
              <a:cxnLst/>
              <a:rect l="l" t="t" r="r" b="b"/>
              <a:pathLst>
                <a:path w="1309370" h="1080770">
                  <a:moveTo>
                    <a:pt x="2539" y="0"/>
                  </a:moveTo>
                  <a:lnTo>
                    <a:pt x="2534" y="2540"/>
                  </a:lnTo>
                  <a:lnTo>
                    <a:pt x="1309370" y="2540"/>
                  </a:lnTo>
                  <a:lnTo>
                    <a:pt x="2539" y="0"/>
                  </a:lnTo>
                  <a:close/>
                </a:path>
                <a:path w="1309370" h="1080770">
                  <a:moveTo>
                    <a:pt x="1309370" y="2540"/>
                  </a:moveTo>
                  <a:lnTo>
                    <a:pt x="2534" y="2540"/>
                  </a:lnTo>
                  <a:lnTo>
                    <a:pt x="2519" y="8890"/>
                  </a:lnTo>
                  <a:lnTo>
                    <a:pt x="8883" y="8890"/>
                  </a:lnTo>
                  <a:lnTo>
                    <a:pt x="8889" y="6350"/>
                  </a:lnTo>
                  <a:lnTo>
                    <a:pt x="1309361" y="6350"/>
                  </a:lnTo>
                  <a:lnTo>
                    <a:pt x="1309370" y="2540"/>
                  </a:lnTo>
                  <a:close/>
                </a:path>
                <a:path w="1309370" h="1080770">
                  <a:moveTo>
                    <a:pt x="1309361" y="6350"/>
                  </a:moveTo>
                  <a:lnTo>
                    <a:pt x="8890" y="6350"/>
                  </a:lnTo>
                  <a:lnTo>
                    <a:pt x="1303020" y="8890"/>
                  </a:lnTo>
                  <a:lnTo>
                    <a:pt x="1309355" y="8890"/>
                  </a:lnTo>
                  <a:lnTo>
                    <a:pt x="1309361" y="6350"/>
                  </a:lnTo>
                  <a:close/>
                </a:path>
                <a:path w="1309370" h="1080770">
                  <a:moveTo>
                    <a:pt x="8883" y="8890"/>
                  </a:moveTo>
                  <a:lnTo>
                    <a:pt x="2519" y="8890"/>
                  </a:lnTo>
                  <a:lnTo>
                    <a:pt x="2504" y="15240"/>
                  </a:lnTo>
                  <a:lnTo>
                    <a:pt x="8868" y="15240"/>
                  </a:lnTo>
                  <a:lnTo>
                    <a:pt x="8883" y="8890"/>
                  </a:lnTo>
                  <a:close/>
                </a:path>
                <a:path w="1309370" h="1080770">
                  <a:moveTo>
                    <a:pt x="1309355" y="8890"/>
                  </a:moveTo>
                  <a:lnTo>
                    <a:pt x="1303020" y="8890"/>
                  </a:lnTo>
                  <a:lnTo>
                    <a:pt x="1303004" y="15240"/>
                  </a:lnTo>
                  <a:lnTo>
                    <a:pt x="1309340" y="15240"/>
                  </a:lnTo>
                  <a:lnTo>
                    <a:pt x="1309355" y="8890"/>
                  </a:lnTo>
                  <a:close/>
                </a:path>
                <a:path w="1309370" h="1080770">
                  <a:moveTo>
                    <a:pt x="8868" y="15240"/>
                  </a:moveTo>
                  <a:lnTo>
                    <a:pt x="2504" y="15240"/>
                  </a:lnTo>
                  <a:lnTo>
                    <a:pt x="2489" y="21590"/>
                  </a:lnTo>
                  <a:lnTo>
                    <a:pt x="8853" y="21590"/>
                  </a:lnTo>
                  <a:lnTo>
                    <a:pt x="8868" y="15240"/>
                  </a:lnTo>
                  <a:close/>
                </a:path>
                <a:path w="1309370" h="1080770">
                  <a:moveTo>
                    <a:pt x="1309340" y="15240"/>
                  </a:moveTo>
                  <a:lnTo>
                    <a:pt x="1303004" y="15240"/>
                  </a:lnTo>
                  <a:lnTo>
                    <a:pt x="1302989" y="21590"/>
                  </a:lnTo>
                  <a:lnTo>
                    <a:pt x="1309325" y="21590"/>
                  </a:lnTo>
                  <a:lnTo>
                    <a:pt x="1309340" y="15240"/>
                  </a:lnTo>
                  <a:close/>
                </a:path>
                <a:path w="1309370" h="1080770">
                  <a:moveTo>
                    <a:pt x="8853" y="21590"/>
                  </a:moveTo>
                  <a:lnTo>
                    <a:pt x="2489" y="21590"/>
                  </a:lnTo>
                  <a:lnTo>
                    <a:pt x="2459" y="34290"/>
                  </a:lnTo>
                  <a:lnTo>
                    <a:pt x="8823" y="34290"/>
                  </a:lnTo>
                  <a:lnTo>
                    <a:pt x="8853" y="21590"/>
                  </a:lnTo>
                  <a:close/>
                </a:path>
                <a:path w="1309370" h="1080770">
                  <a:moveTo>
                    <a:pt x="1309325" y="21590"/>
                  </a:moveTo>
                  <a:lnTo>
                    <a:pt x="1302989" y="21590"/>
                  </a:lnTo>
                  <a:lnTo>
                    <a:pt x="1302959" y="34290"/>
                  </a:lnTo>
                  <a:lnTo>
                    <a:pt x="1309295" y="34290"/>
                  </a:lnTo>
                  <a:lnTo>
                    <a:pt x="1309325" y="21590"/>
                  </a:lnTo>
                  <a:close/>
                </a:path>
                <a:path w="1309370" h="1080770">
                  <a:moveTo>
                    <a:pt x="8823" y="34290"/>
                  </a:moveTo>
                  <a:lnTo>
                    <a:pt x="2459" y="34290"/>
                  </a:lnTo>
                  <a:lnTo>
                    <a:pt x="2444" y="40640"/>
                  </a:lnTo>
                  <a:lnTo>
                    <a:pt x="8808" y="40640"/>
                  </a:lnTo>
                  <a:lnTo>
                    <a:pt x="8823" y="34290"/>
                  </a:lnTo>
                  <a:close/>
                </a:path>
                <a:path w="1309370" h="1080770">
                  <a:moveTo>
                    <a:pt x="1309295" y="34290"/>
                  </a:moveTo>
                  <a:lnTo>
                    <a:pt x="1302959" y="34290"/>
                  </a:lnTo>
                  <a:lnTo>
                    <a:pt x="1302944" y="40640"/>
                  </a:lnTo>
                  <a:lnTo>
                    <a:pt x="1309280" y="40640"/>
                  </a:lnTo>
                  <a:lnTo>
                    <a:pt x="1309295" y="34290"/>
                  </a:lnTo>
                  <a:close/>
                </a:path>
                <a:path w="1309370" h="1080770">
                  <a:moveTo>
                    <a:pt x="8654" y="105537"/>
                  </a:moveTo>
                  <a:lnTo>
                    <a:pt x="2291" y="105537"/>
                  </a:lnTo>
                  <a:lnTo>
                    <a:pt x="2265" y="116840"/>
                  </a:lnTo>
                  <a:lnTo>
                    <a:pt x="8626" y="116840"/>
                  </a:lnTo>
                  <a:lnTo>
                    <a:pt x="8654" y="105537"/>
                  </a:lnTo>
                  <a:close/>
                </a:path>
                <a:path w="1309370" h="1080770">
                  <a:moveTo>
                    <a:pt x="1309127" y="105537"/>
                  </a:moveTo>
                  <a:lnTo>
                    <a:pt x="1302790" y="105537"/>
                  </a:lnTo>
                  <a:lnTo>
                    <a:pt x="1302762" y="116840"/>
                  </a:lnTo>
                  <a:lnTo>
                    <a:pt x="1309100" y="116840"/>
                  </a:lnTo>
                  <a:lnTo>
                    <a:pt x="1309127" y="105537"/>
                  </a:lnTo>
                  <a:close/>
                </a:path>
                <a:path w="1309370" h="1080770">
                  <a:moveTo>
                    <a:pt x="2291" y="105410"/>
                  </a:moveTo>
                  <a:lnTo>
                    <a:pt x="2291" y="105537"/>
                  </a:lnTo>
                  <a:lnTo>
                    <a:pt x="2291" y="105410"/>
                  </a:lnTo>
                  <a:close/>
                </a:path>
                <a:path w="1309370" h="1080770">
                  <a:moveTo>
                    <a:pt x="8654" y="105410"/>
                  </a:moveTo>
                  <a:lnTo>
                    <a:pt x="1302790" y="105536"/>
                  </a:lnTo>
                  <a:lnTo>
                    <a:pt x="8654" y="105410"/>
                  </a:lnTo>
                  <a:close/>
                </a:path>
                <a:path w="1309370" h="1080770">
                  <a:moveTo>
                    <a:pt x="1309136" y="101727"/>
                  </a:moveTo>
                  <a:lnTo>
                    <a:pt x="1302799" y="101727"/>
                  </a:lnTo>
                  <a:lnTo>
                    <a:pt x="1302790" y="105536"/>
                  </a:lnTo>
                  <a:lnTo>
                    <a:pt x="1309127" y="105537"/>
                  </a:lnTo>
                  <a:lnTo>
                    <a:pt x="1309136" y="101727"/>
                  </a:lnTo>
                  <a:close/>
                </a:path>
                <a:path w="1309370" h="1080770">
                  <a:moveTo>
                    <a:pt x="8663" y="101727"/>
                  </a:moveTo>
                  <a:lnTo>
                    <a:pt x="2300" y="101727"/>
                  </a:lnTo>
                  <a:lnTo>
                    <a:pt x="2292" y="105410"/>
                  </a:lnTo>
                  <a:lnTo>
                    <a:pt x="8654" y="105410"/>
                  </a:lnTo>
                  <a:lnTo>
                    <a:pt x="8663" y="101727"/>
                  </a:lnTo>
                  <a:close/>
                </a:path>
                <a:path w="1309370" h="1080770">
                  <a:moveTo>
                    <a:pt x="8663" y="101600"/>
                  </a:moveTo>
                  <a:lnTo>
                    <a:pt x="1302799" y="101726"/>
                  </a:lnTo>
                  <a:lnTo>
                    <a:pt x="8663" y="101600"/>
                  </a:lnTo>
                  <a:close/>
                </a:path>
                <a:path w="1309370" h="1080770">
                  <a:moveTo>
                    <a:pt x="1309142" y="99187"/>
                  </a:moveTo>
                  <a:lnTo>
                    <a:pt x="1302805" y="99187"/>
                  </a:lnTo>
                  <a:lnTo>
                    <a:pt x="1302799" y="101726"/>
                  </a:lnTo>
                  <a:lnTo>
                    <a:pt x="1309136" y="101727"/>
                  </a:lnTo>
                  <a:lnTo>
                    <a:pt x="1309142" y="99187"/>
                  </a:lnTo>
                  <a:close/>
                </a:path>
                <a:path w="1309370" h="1080770">
                  <a:moveTo>
                    <a:pt x="8669" y="99187"/>
                  </a:moveTo>
                  <a:lnTo>
                    <a:pt x="2306" y="99187"/>
                  </a:lnTo>
                  <a:lnTo>
                    <a:pt x="2300" y="101600"/>
                  </a:lnTo>
                  <a:lnTo>
                    <a:pt x="8663" y="101600"/>
                  </a:lnTo>
                  <a:lnTo>
                    <a:pt x="8669" y="99187"/>
                  </a:lnTo>
                  <a:close/>
                </a:path>
                <a:path w="1309370" h="1080770">
                  <a:moveTo>
                    <a:pt x="2306" y="99060"/>
                  </a:moveTo>
                  <a:lnTo>
                    <a:pt x="2306" y="99187"/>
                  </a:lnTo>
                  <a:lnTo>
                    <a:pt x="2306" y="99060"/>
                  </a:lnTo>
                  <a:close/>
                </a:path>
                <a:path w="1309370" h="1080770">
                  <a:moveTo>
                    <a:pt x="8669" y="99060"/>
                  </a:moveTo>
                  <a:lnTo>
                    <a:pt x="1302805" y="99186"/>
                  </a:lnTo>
                  <a:lnTo>
                    <a:pt x="8669" y="99060"/>
                  </a:lnTo>
                  <a:close/>
                </a:path>
                <a:path w="1309370" h="1080770">
                  <a:moveTo>
                    <a:pt x="1309145" y="97917"/>
                  </a:moveTo>
                  <a:lnTo>
                    <a:pt x="1302808" y="97917"/>
                  </a:lnTo>
                  <a:lnTo>
                    <a:pt x="1302805" y="99186"/>
                  </a:lnTo>
                  <a:lnTo>
                    <a:pt x="1309142" y="99187"/>
                  </a:lnTo>
                  <a:lnTo>
                    <a:pt x="1309145" y="97917"/>
                  </a:lnTo>
                  <a:close/>
                </a:path>
                <a:path w="1309370" h="1080770">
                  <a:moveTo>
                    <a:pt x="2309" y="97790"/>
                  </a:moveTo>
                  <a:lnTo>
                    <a:pt x="2307" y="99060"/>
                  </a:lnTo>
                  <a:lnTo>
                    <a:pt x="8669" y="99060"/>
                  </a:lnTo>
                  <a:lnTo>
                    <a:pt x="8672" y="97917"/>
                  </a:lnTo>
                  <a:lnTo>
                    <a:pt x="1309145" y="97917"/>
                  </a:lnTo>
                  <a:lnTo>
                    <a:pt x="2309" y="97790"/>
                  </a:lnTo>
                  <a:close/>
                </a:path>
                <a:path w="1309370" h="1080770">
                  <a:moveTo>
                    <a:pt x="2354" y="78740"/>
                  </a:moveTo>
                  <a:lnTo>
                    <a:pt x="2309" y="97790"/>
                  </a:lnTo>
                  <a:lnTo>
                    <a:pt x="8672" y="97790"/>
                  </a:lnTo>
                  <a:lnTo>
                    <a:pt x="8717" y="78867"/>
                  </a:lnTo>
                  <a:lnTo>
                    <a:pt x="1309190" y="78867"/>
                  </a:lnTo>
                  <a:lnTo>
                    <a:pt x="2354" y="78740"/>
                  </a:lnTo>
                  <a:close/>
                </a:path>
                <a:path w="1309370" h="1080770">
                  <a:moveTo>
                    <a:pt x="1309190" y="78867"/>
                  </a:moveTo>
                  <a:lnTo>
                    <a:pt x="1302853" y="78867"/>
                  </a:lnTo>
                  <a:lnTo>
                    <a:pt x="1302808" y="97790"/>
                  </a:lnTo>
                  <a:lnTo>
                    <a:pt x="1309145" y="97790"/>
                  </a:lnTo>
                  <a:lnTo>
                    <a:pt x="1309190" y="78867"/>
                  </a:lnTo>
                  <a:close/>
                </a:path>
                <a:path w="1309370" h="1080770">
                  <a:moveTo>
                    <a:pt x="8735" y="71247"/>
                  </a:moveTo>
                  <a:lnTo>
                    <a:pt x="2372" y="71247"/>
                  </a:lnTo>
                  <a:lnTo>
                    <a:pt x="2354" y="78740"/>
                  </a:lnTo>
                  <a:lnTo>
                    <a:pt x="8717" y="78740"/>
                  </a:lnTo>
                  <a:lnTo>
                    <a:pt x="8735" y="71247"/>
                  </a:lnTo>
                  <a:close/>
                </a:path>
                <a:path w="1309370" h="1080770">
                  <a:moveTo>
                    <a:pt x="1309208" y="71247"/>
                  </a:moveTo>
                  <a:lnTo>
                    <a:pt x="1302871" y="71247"/>
                  </a:lnTo>
                  <a:lnTo>
                    <a:pt x="1302853" y="78740"/>
                  </a:lnTo>
                  <a:lnTo>
                    <a:pt x="1309190" y="78740"/>
                  </a:lnTo>
                  <a:lnTo>
                    <a:pt x="1309208" y="71247"/>
                  </a:lnTo>
                  <a:close/>
                </a:path>
                <a:path w="1309370" h="1080770">
                  <a:moveTo>
                    <a:pt x="2372" y="71120"/>
                  </a:moveTo>
                  <a:close/>
                </a:path>
                <a:path w="1309370" h="1080770">
                  <a:moveTo>
                    <a:pt x="8736" y="71120"/>
                  </a:moveTo>
                  <a:lnTo>
                    <a:pt x="1302871" y="71246"/>
                  </a:lnTo>
                  <a:lnTo>
                    <a:pt x="8736" y="71120"/>
                  </a:lnTo>
                  <a:close/>
                </a:path>
                <a:path w="1309370" h="1080770">
                  <a:moveTo>
                    <a:pt x="1302877" y="68706"/>
                  </a:moveTo>
                  <a:lnTo>
                    <a:pt x="1302871" y="71246"/>
                  </a:lnTo>
                  <a:lnTo>
                    <a:pt x="1309208" y="71247"/>
                  </a:lnTo>
                  <a:lnTo>
                    <a:pt x="1309214" y="68707"/>
                  </a:lnTo>
                  <a:lnTo>
                    <a:pt x="1302877" y="68706"/>
                  </a:lnTo>
                  <a:close/>
                </a:path>
                <a:path w="1309370" h="1080770">
                  <a:moveTo>
                    <a:pt x="2378" y="68580"/>
                  </a:moveTo>
                  <a:lnTo>
                    <a:pt x="2372" y="71120"/>
                  </a:lnTo>
                  <a:lnTo>
                    <a:pt x="8736" y="71120"/>
                  </a:lnTo>
                  <a:lnTo>
                    <a:pt x="8742" y="68580"/>
                  </a:lnTo>
                  <a:lnTo>
                    <a:pt x="2378" y="68580"/>
                  </a:lnTo>
                  <a:close/>
                </a:path>
                <a:path w="1309370" h="1080770">
                  <a:moveTo>
                    <a:pt x="1302896" y="61086"/>
                  </a:moveTo>
                  <a:lnTo>
                    <a:pt x="1302877" y="68706"/>
                  </a:lnTo>
                  <a:lnTo>
                    <a:pt x="1309214" y="68707"/>
                  </a:lnTo>
                  <a:lnTo>
                    <a:pt x="1309232" y="61087"/>
                  </a:lnTo>
                  <a:lnTo>
                    <a:pt x="1302896" y="61086"/>
                  </a:lnTo>
                  <a:close/>
                </a:path>
                <a:path w="1309370" h="1080770">
                  <a:moveTo>
                    <a:pt x="2396" y="60960"/>
                  </a:moveTo>
                  <a:lnTo>
                    <a:pt x="2378" y="68580"/>
                  </a:lnTo>
                  <a:lnTo>
                    <a:pt x="8742" y="68580"/>
                  </a:lnTo>
                  <a:lnTo>
                    <a:pt x="8760" y="60960"/>
                  </a:lnTo>
                  <a:lnTo>
                    <a:pt x="2396" y="60960"/>
                  </a:lnTo>
                  <a:close/>
                </a:path>
                <a:path w="1309370" h="1080770">
                  <a:moveTo>
                    <a:pt x="1309235" y="59817"/>
                  </a:moveTo>
                  <a:lnTo>
                    <a:pt x="1302899" y="59817"/>
                  </a:lnTo>
                  <a:lnTo>
                    <a:pt x="1302896" y="61086"/>
                  </a:lnTo>
                  <a:lnTo>
                    <a:pt x="1309232" y="61087"/>
                  </a:lnTo>
                  <a:lnTo>
                    <a:pt x="1309235" y="59817"/>
                  </a:lnTo>
                  <a:close/>
                </a:path>
                <a:path w="1309370" h="1080770">
                  <a:moveTo>
                    <a:pt x="2399" y="59690"/>
                  </a:moveTo>
                  <a:lnTo>
                    <a:pt x="2396" y="60960"/>
                  </a:lnTo>
                  <a:lnTo>
                    <a:pt x="8760" y="60960"/>
                  </a:lnTo>
                  <a:lnTo>
                    <a:pt x="8762" y="59817"/>
                  </a:lnTo>
                  <a:lnTo>
                    <a:pt x="1309235" y="59817"/>
                  </a:lnTo>
                  <a:lnTo>
                    <a:pt x="2399" y="59690"/>
                  </a:lnTo>
                  <a:close/>
                </a:path>
                <a:path w="1309370" h="1080770">
                  <a:moveTo>
                    <a:pt x="8802" y="43307"/>
                  </a:moveTo>
                  <a:lnTo>
                    <a:pt x="2438" y="43307"/>
                  </a:lnTo>
                  <a:lnTo>
                    <a:pt x="2399" y="59690"/>
                  </a:lnTo>
                  <a:lnTo>
                    <a:pt x="8762" y="59690"/>
                  </a:lnTo>
                  <a:lnTo>
                    <a:pt x="8802" y="43307"/>
                  </a:lnTo>
                  <a:close/>
                </a:path>
                <a:path w="1309370" h="1080770">
                  <a:moveTo>
                    <a:pt x="1309274" y="43307"/>
                  </a:moveTo>
                  <a:lnTo>
                    <a:pt x="1302938" y="43307"/>
                  </a:lnTo>
                  <a:lnTo>
                    <a:pt x="1302899" y="59690"/>
                  </a:lnTo>
                  <a:lnTo>
                    <a:pt x="1309235" y="59690"/>
                  </a:lnTo>
                  <a:lnTo>
                    <a:pt x="1309274" y="43307"/>
                  </a:lnTo>
                  <a:close/>
                </a:path>
                <a:path w="1309370" h="1080770">
                  <a:moveTo>
                    <a:pt x="8772" y="55880"/>
                  </a:moveTo>
                  <a:lnTo>
                    <a:pt x="1302908" y="56007"/>
                  </a:lnTo>
                  <a:lnTo>
                    <a:pt x="8772" y="55880"/>
                  </a:lnTo>
                  <a:close/>
                </a:path>
                <a:path w="1309370" h="1080770">
                  <a:moveTo>
                    <a:pt x="8802" y="43180"/>
                  </a:moveTo>
                  <a:lnTo>
                    <a:pt x="1302938" y="43306"/>
                  </a:lnTo>
                  <a:lnTo>
                    <a:pt x="8802" y="43180"/>
                  </a:lnTo>
                  <a:close/>
                </a:path>
                <a:path w="1309370" h="1080770">
                  <a:moveTo>
                    <a:pt x="1309280" y="40767"/>
                  </a:moveTo>
                  <a:lnTo>
                    <a:pt x="1302944" y="40767"/>
                  </a:lnTo>
                  <a:lnTo>
                    <a:pt x="1302938" y="43306"/>
                  </a:lnTo>
                  <a:lnTo>
                    <a:pt x="1309274" y="43307"/>
                  </a:lnTo>
                  <a:lnTo>
                    <a:pt x="1309280" y="40767"/>
                  </a:lnTo>
                  <a:close/>
                </a:path>
                <a:path w="1309370" h="1080770">
                  <a:moveTo>
                    <a:pt x="8808" y="40767"/>
                  </a:moveTo>
                  <a:lnTo>
                    <a:pt x="2444" y="40767"/>
                  </a:lnTo>
                  <a:lnTo>
                    <a:pt x="2438" y="43180"/>
                  </a:lnTo>
                  <a:lnTo>
                    <a:pt x="8802" y="43180"/>
                  </a:lnTo>
                  <a:lnTo>
                    <a:pt x="8808" y="40767"/>
                  </a:lnTo>
                  <a:close/>
                </a:path>
                <a:path w="1309370" h="1080770">
                  <a:moveTo>
                    <a:pt x="8502" y="169037"/>
                  </a:moveTo>
                  <a:lnTo>
                    <a:pt x="2142" y="169037"/>
                  </a:lnTo>
                  <a:lnTo>
                    <a:pt x="2070" y="199390"/>
                  </a:lnTo>
                  <a:lnTo>
                    <a:pt x="8430" y="199390"/>
                  </a:lnTo>
                  <a:lnTo>
                    <a:pt x="8442" y="194437"/>
                  </a:lnTo>
                  <a:lnTo>
                    <a:pt x="1302578" y="194437"/>
                  </a:lnTo>
                  <a:lnTo>
                    <a:pt x="8442" y="194310"/>
                  </a:lnTo>
                  <a:lnTo>
                    <a:pt x="8496" y="171577"/>
                  </a:lnTo>
                  <a:lnTo>
                    <a:pt x="1302632" y="171577"/>
                  </a:lnTo>
                  <a:lnTo>
                    <a:pt x="8496" y="171450"/>
                  </a:lnTo>
                  <a:lnTo>
                    <a:pt x="8502" y="169037"/>
                  </a:lnTo>
                  <a:close/>
                </a:path>
                <a:path w="1309370" h="1080770">
                  <a:moveTo>
                    <a:pt x="1308978" y="169037"/>
                  </a:moveTo>
                  <a:lnTo>
                    <a:pt x="1302639" y="169037"/>
                  </a:lnTo>
                  <a:lnTo>
                    <a:pt x="1302566" y="199390"/>
                  </a:lnTo>
                  <a:lnTo>
                    <a:pt x="1308906" y="199390"/>
                  </a:lnTo>
                  <a:lnTo>
                    <a:pt x="1308978" y="169037"/>
                  </a:lnTo>
                  <a:close/>
                </a:path>
                <a:path w="1309370" h="1080770">
                  <a:moveTo>
                    <a:pt x="8503" y="168910"/>
                  </a:moveTo>
                  <a:lnTo>
                    <a:pt x="1302639" y="169036"/>
                  </a:lnTo>
                  <a:lnTo>
                    <a:pt x="8503" y="168910"/>
                  </a:lnTo>
                  <a:close/>
                </a:path>
                <a:path w="1309370" h="1080770">
                  <a:moveTo>
                    <a:pt x="1308981" y="167767"/>
                  </a:moveTo>
                  <a:lnTo>
                    <a:pt x="1302642" y="167767"/>
                  </a:lnTo>
                  <a:lnTo>
                    <a:pt x="1302639" y="169036"/>
                  </a:lnTo>
                  <a:lnTo>
                    <a:pt x="1308978" y="169037"/>
                  </a:lnTo>
                  <a:lnTo>
                    <a:pt x="1308981" y="167767"/>
                  </a:lnTo>
                  <a:close/>
                </a:path>
                <a:path w="1309370" h="1080770">
                  <a:moveTo>
                    <a:pt x="2145" y="167640"/>
                  </a:moveTo>
                  <a:lnTo>
                    <a:pt x="2142" y="168910"/>
                  </a:lnTo>
                  <a:lnTo>
                    <a:pt x="8503" y="168910"/>
                  </a:lnTo>
                  <a:lnTo>
                    <a:pt x="8505" y="167767"/>
                  </a:lnTo>
                  <a:lnTo>
                    <a:pt x="1308981" y="167767"/>
                  </a:lnTo>
                  <a:lnTo>
                    <a:pt x="2145" y="167640"/>
                  </a:lnTo>
                  <a:close/>
                </a:path>
                <a:path w="1309370" h="1080770">
                  <a:moveTo>
                    <a:pt x="8512" y="165227"/>
                  </a:moveTo>
                  <a:lnTo>
                    <a:pt x="2151" y="165227"/>
                  </a:lnTo>
                  <a:lnTo>
                    <a:pt x="2145" y="167640"/>
                  </a:lnTo>
                  <a:lnTo>
                    <a:pt x="8505" y="167640"/>
                  </a:lnTo>
                  <a:lnTo>
                    <a:pt x="8512" y="165227"/>
                  </a:lnTo>
                  <a:close/>
                </a:path>
                <a:path w="1309370" h="1080770">
                  <a:moveTo>
                    <a:pt x="1308987" y="165227"/>
                  </a:moveTo>
                  <a:lnTo>
                    <a:pt x="1302648" y="165227"/>
                  </a:lnTo>
                  <a:lnTo>
                    <a:pt x="1302642" y="167640"/>
                  </a:lnTo>
                  <a:lnTo>
                    <a:pt x="1308981" y="167640"/>
                  </a:lnTo>
                  <a:lnTo>
                    <a:pt x="1308987" y="165227"/>
                  </a:lnTo>
                  <a:close/>
                </a:path>
                <a:path w="1309370" h="1080770">
                  <a:moveTo>
                    <a:pt x="2151" y="165100"/>
                  </a:moveTo>
                  <a:lnTo>
                    <a:pt x="2151" y="165227"/>
                  </a:lnTo>
                  <a:lnTo>
                    <a:pt x="2151" y="165100"/>
                  </a:lnTo>
                  <a:close/>
                </a:path>
                <a:path w="1309370" h="1080770">
                  <a:moveTo>
                    <a:pt x="8512" y="165100"/>
                  </a:moveTo>
                  <a:lnTo>
                    <a:pt x="1302648" y="165226"/>
                  </a:lnTo>
                  <a:lnTo>
                    <a:pt x="8512" y="165100"/>
                  </a:lnTo>
                  <a:close/>
                </a:path>
                <a:path w="1309370" h="1080770">
                  <a:moveTo>
                    <a:pt x="1308993" y="162687"/>
                  </a:moveTo>
                  <a:lnTo>
                    <a:pt x="1302654" y="162687"/>
                  </a:lnTo>
                  <a:lnTo>
                    <a:pt x="1302648" y="165226"/>
                  </a:lnTo>
                  <a:lnTo>
                    <a:pt x="1308987" y="165227"/>
                  </a:lnTo>
                  <a:lnTo>
                    <a:pt x="1308993" y="162687"/>
                  </a:lnTo>
                  <a:close/>
                </a:path>
                <a:path w="1309370" h="1080770">
                  <a:moveTo>
                    <a:pt x="8517" y="162687"/>
                  </a:moveTo>
                  <a:lnTo>
                    <a:pt x="2157" y="162687"/>
                  </a:lnTo>
                  <a:lnTo>
                    <a:pt x="2151" y="165100"/>
                  </a:lnTo>
                  <a:lnTo>
                    <a:pt x="8512" y="165100"/>
                  </a:lnTo>
                  <a:lnTo>
                    <a:pt x="8517" y="162687"/>
                  </a:lnTo>
                  <a:close/>
                </a:path>
                <a:path w="1309370" h="1080770">
                  <a:moveTo>
                    <a:pt x="2157" y="162560"/>
                  </a:moveTo>
                  <a:lnTo>
                    <a:pt x="2157" y="162687"/>
                  </a:lnTo>
                  <a:lnTo>
                    <a:pt x="2157" y="162560"/>
                  </a:lnTo>
                  <a:close/>
                </a:path>
                <a:path w="1309370" h="1080770">
                  <a:moveTo>
                    <a:pt x="1309061" y="133477"/>
                  </a:moveTo>
                  <a:lnTo>
                    <a:pt x="1302723" y="133477"/>
                  </a:lnTo>
                  <a:lnTo>
                    <a:pt x="1302654" y="162686"/>
                  </a:lnTo>
                  <a:lnTo>
                    <a:pt x="1308993" y="162687"/>
                  </a:lnTo>
                  <a:lnTo>
                    <a:pt x="1309061" y="133477"/>
                  </a:lnTo>
                  <a:close/>
                </a:path>
                <a:path w="1309370" h="1080770">
                  <a:moveTo>
                    <a:pt x="8518" y="162560"/>
                  </a:moveTo>
                  <a:lnTo>
                    <a:pt x="656688" y="162623"/>
                  </a:lnTo>
                  <a:lnTo>
                    <a:pt x="8518" y="162560"/>
                  </a:lnTo>
                  <a:close/>
                </a:path>
                <a:path w="1309370" h="1080770">
                  <a:moveTo>
                    <a:pt x="8587" y="133477"/>
                  </a:moveTo>
                  <a:lnTo>
                    <a:pt x="2226" y="133477"/>
                  </a:lnTo>
                  <a:lnTo>
                    <a:pt x="2157" y="162560"/>
                  </a:lnTo>
                  <a:lnTo>
                    <a:pt x="8518" y="162560"/>
                  </a:lnTo>
                  <a:lnTo>
                    <a:pt x="8587" y="133477"/>
                  </a:lnTo>
                  <a:close/>
                </a:path>
                <a:path w="1309370" h="1080770">
                  <a:moveTo>
                    <a:pt x="8587" y="133350"/>
                  </a:moveTo>
                  <a:lnTo>
                    <a:pt x="1302723" y="133476"/>
                  </a:lnTo>
                  <a:lnTo>
                    <a:pt x="8587" y="133350"/>
                  </a:lnTo>
                  <a:close/>
                </a:path>
                <a:path w="1309370" h="1080770">
                  <a:moveTo>
                    <a:pt x="1309067" y="130937"/>
                  </a:moveTo>
                  <a:lnTo>
                    <a:pt x="1302729" y="130937"/>
                  </a:lnTo>
                  <a:lnTo>
                    <a:pt x="1302723" y="133476"/>
                  </a:lnTo>
                  <a:lnTo>
                    <a:pt x="1309061" y="133477"/>
                  </a:lnTo>
                  <a:lnTo>
                    <a:pt x="1309067" y="130937"/>
                  </a:lnTo>
                  <a:close/>
                </a:path>
                <a:path w="1309370" h="1080770">
                  <a:moveTo>
                    <a:pt x="8593" y="130937"/>
                  </a:moveTo>
                  <a:lnTo>
                    <a:pt x="2232" y="130937"/>
                  </a:lnTo>
                  <a:lnTo>
                    <a:pt x="2226" y="133350"/>
                  </a:lnTo>
                  <a:lnTo>
                    <a:pt x="8587" y="133350"/>
                  </a:lnTo>
                  <a:lnTo>
                    <a:pt x="8593" y="130937"/>
                  </a:lnTo>
                  <a:close/>
                </a:path>
                <a:path w="1309370" h="1080770">
                  <a:moveTo>
                    <a:pt x="8593" y="130810"/>
                  </a:moveTo>
                  <a:lnTo>
                    <a:pt x="1302729" y="130936"/>
                  </a:lnTo>
                  <a:lnTo>
                    <a:pt x="8593" y="130810"/>
                  </a:lnTo>
                  <a:close/>
                </a:path>
                <a:path w="1309370" h="1080770">
                  <a:moveTo>
                    <a:pt x="1309073" y="128397"/>
                  </a:moveTo>
                  <a:lnTo>
                    <a:pt x="1302735" y="128397"/>
                  </a:lnTo>
                  <a:lnTo>
                    <a:pt x="1302729" y="130936"/>
                  </a:lnTo>
                  <a:lnTo>
                    <a:pt x="1309067" y="130937"/>
                  </a:lnTo>
                  <a:lnTo>
                    <a:pt x="1309073" y="128397"/>
                  </a:lnTo>
                  <a:close/>
                </a:path>
                <a:path w="1309370" h="1080770">
                  <a:moveTo>
                    <a:pt x="8599" y="128397"/>
                  </a:moveTo>
                  <a:lnTo>
                    <a:pt x="2238" y="128397"/>
                  </a:lnTo>
                  <a:lnTo>
                    <a:pt x="2232" y="130810"/>
                  </a:lnTo>
                  <a:lnTo>
                    <a:pt x="8593" y="130810"/>
                  </a:lnTo>
                  <a:lnTo>
                    <a:pt x="8599" y="128397"/>
                  </a:lnTo>
                  <a:close/>
                </a:path>
                <a:path w="1309370" h="1080770">
                  <a:moveTo>
                    <a:pt x="8600" y="128270"/>
                  </a:moveTo>
                  <a:lnTo>
                    <a:pt x="1302735" y="128396"/>
                  </a:lnTo>
                  <a:lnTo>
                    <a:pt x="8600" y="128270"/>
                  </a:lnTo>
                  <a:close/>
                </a:path>
                <a:path w="1309370" h="1080770">
                  <a:moveTo>
                    <a:pt x="1309100" y="116967"/>
                  </a:moveTo>
                  <a:lnTo>
                    <a:pt x="1302762" y="116967"/>
                  </a:lnTo>
                  <a:lnTo>
                    <a:pt x="1302735" y="128396"/>
                  </a:lnTo>
                  <a:lnTo>
                    <a:pt x="1309073" y="128397"/>
                  </a:lnTo>
                  <a:lnTo>
                    <a:pt x="1309100" y="116967"/>
                  </a:lnTo>
                  <a:close/>
                </a:path>
                <a:path w="1309370" h="1080770">
                  <a:moveTo>
                    <a:pt x="8626" y="116967"/>
                  </a:moveTo>
                  <a:lnTo>
                    <a:pt x="2265" y="116967"/>
                  </a:lnTo>
                  <a:lnTo>
                    <a:pt x="2238" y="128270"/>
                  </a:lnTo>
                  <a:lnTo>
                    <a:pt x="8600" y="128270"/>
                  </a:lnTo>
                  <a:lnTo>
                    <a:pt x="8626" y="116967"/>
                  </a:lnTo>
                  <a:close/>
                </a:path>
                <a:path w="1309370" h="1080770">
                  <a:moveTo>
                    <a:pt x="8200" y="295910"/>
                  </a:moveTo>
                  <a:lnTo>
                    <a:pt x="1846" y="295910"/>
                  </a:lnTo>
                  <a:lnTo>
                    <a:pt x="1742" y="339090"/>
                  </a:lnTo>
                  <a:lnTo>
                    <a:pt x="8097" y="339090"/>
                  </a:lnTo>
                  <a:lnTo>
                    <a:pt x="8200" y="295910"/>
                  </a:lnTo>
                  <a:close/>
                </a:path>
                <a:path w="1309370" h="1080770">
                  <a:moveTo>
                    <a:pt x="1308681" y="295910"/>
                  </a:moveTo>
                  <a:lnTo>
                    <a:pt x="1302339" y="295910"/>
                  </a:lnTo>
                  <a:lnTo>
                    <a:pt x="1302233" y="339090"/>
                  </a:lnTo>
                  <a:lnTo>
                    <a:pt x="1308577" y="339090"/>
                  </a:lnTo>
                  <a:lnTo>
                    <a:pt x="1308681" y="295910"/>
                  </a:lnTo>
                  <a:close/>
                </a:path>
                <a:path w="1309370" h="1080770">
                  <a:moveTo>
                    <a:pt x="8203" y="294640"/>
                  </a:moveTo>
                  <a:lnTo>
                    <a:pt x="8200" y="295910"/>
                  </a:lnTo>
                  <a:lnTo>
                    <a:pt x="1302339" y="295910"/>
                  </a:lnTo>
                  <a:lnTo>
                    <a:pt x="8203" y="294640"/>
                  </a:lnTo>
                  <a:close/>
                </a:path>
                <a:path w="1309370" h="1080770">
                  <a:moveTo>
                    <a:pt x="8212" y="292100"/>
                  </a:moveTo>
                  <a:lnTo>
                    <a:pt x="1855" y="292100"/>
                  </a:lnTo>
                  <a:lnTo>
                    <a:pt x="1846" y="294640"/>
                  </a:lnTo>
                  <a:lnTo>
                    <a:pt x="8203" y="294640"/>
                  </a:lnTo>
                  <a:lnTo>
                    <a:pt x="8212" y="292100"/>
                  </a:lnTo>
                  <a:close/>
                </a:path>
                <a:path w="1309370" h="1080770">
                  <a:moveTo>
                    <a:pt x="1308690" y="292100"/>
                  </a:moveTo>
                  <a:lnTo>
                    <a:pt x="1302348" y="292100"/>
                  </a:lnTo>
                  <a:lnTo>
                    <a:pt x="1302339" y="294640"/>
                  </a:lnTo>
                  <a:lnTo>
                    <a:pt x="1308681" y="294640"/>
                  </a:lnTo>
                  <a:lnTo>
                    <a:pt x="1308690" y="292100"/>
                  </a:lnTo>
                  <a:close/>
                </a:path>
                <a:path w="1309370" h="1080770">
                  <a:moveTo>
                    <a:pt x="8215" y="290836"/>
                  </a:moveTo>
                  <a:lnTo>
                    <a:pt x="8212" y="292100"/>
                  </a:lnTo>
                  <a:lnTo>
                    <a:pt x="1302348" y="292093"/>
                  </a:lnTo>
                  <a:lnTo>
                    <a:pt x="8215" y="290836"/>
                  </a:lnTo>
                  <a:close/>
                </a:path>
                <a:path w="1309370" h="1080770">
                  <a:moveTo>
                    <a:pt x="1308711" y="283210"/>
                  </a:moveTo>
                  <a:lnTo>
                    <a:pt x="1302369" y="283210"/>
                  </a:lnTo>
                  <a:lnTo>
                    <a:pt x="1302348" y="292093"/>
                  </a:lnTo>
                  <a:lnTo>
                    <a:pt x="1308690" y="292100"/>
                  </a:lnTo>
                  <a:lnTo>
                    <a:pt x="1308711" y="283210"/>
                  </a:lnTo>
                  <a:close/>
                </a:path>
                <a:path w="1309370" h="1080770">
                  <a:moveTo>
                    <a:pt x="1876" y="281940"/>
                  </a:moveTo>
                  <a:lnTo>
                    <a:pt x="1855" y="290830"/>
                  </a:lnTo>
                  <a:lnTo>
                    <a:pt x="8215" y="290836"/>
                  </a:lnTo>
                  <a:lnTo>
                    <a:pt x="8233" y="283210"/>
                  </a:lnTo>
                  <a:lnTo>
                    <a:pt x="1308711" y="283210"/>
                  </a:lnTo>
                  <a:lnTo>
                    <a:pt x="1876" y="281940"/>
                  </a:lnTo>
                  <a:close/>
                </a:path>
                <a:path w="1309370" h="1080770">
                  <a:moveTo>
                    <a:pt x="8242" y="278130"/>
                  </a:moveTo>
                  <a:lnTo>
                    <a:pt x="1885" y="278130"/>
                  </a:lnTo>
                  <a:lnTo>
                    <a:pt x="1876" y="281940"/>
                  </a:lnTo>
                  <a:lnTo>
                    <a:pt x="8233" y="281940"/>
                  </a:lnTo>
                  <a:lnTo>
                    <a:pt x="8242" y="278130"/>
                  </a:lnTo>
                  <a:close/>
                </a:path>
                <a:path w="1309370" h="1080770">
                  <a:moveTo>
                    <a:pt x="1308723" y="278130"/>
                  </a:moveTo>
                  <a:lnTo>
                    <a:pt x="1302381" y="278130"/>
                  </a:lnTo>
                  <a:lnTo>
                    <a:pt x="1302369" y="281940"/>
                  </a:lnTo>
                  <a:lnTo>
                    <a:pt x="1308711" y="281940"/>
                  </a:lnTo>
                  <a:lnTo>
                    <a:pt x="1308723" y="278130"/>
                  </a:lnTo>
                  <a:close/>
                </a:path>
                <a:path w="1309370" h="1080770">
                  <a:moveTo>
                    <a:pt x="1888" y="276860"/>
                  </a:moveTo>
                  <a:lnTo>
                    <a:pt x="1885" y="278130"/>
                  </a:lnTo>
                  <a:lnTo>
                    <a:pt x="1888" y="276860"/>
                  </a:lnTo>
                  <a:close/>
                </a:path>
                <a:path w="1309370" h="1080770">
                  <a:moveTo>
                    <a:pt x="8245" y="276866"/>
                  </a:moveTo>
                  <a:lnTo>
                    <a:pt x="8242" y="278130"/>
                  </a:lnTo>
                  <a:lnTo>
                    <a:pt x="1302381" y="278130"/>
                  </a:lnTo>
                  <a:lnTo>
                    <a:pt x="8245" y="276866"/>
                  </a:lnTo>
                  <a:close/>
                </a:path>
                <a:path w="1309370" h="1080770">
                  <a:moveTo>
                    <a:pt x="1308753" y="265430"/>
                  </a:moveTo>
                  <a:lnTo>
                    <a:pt x="1302412" y="265430"/>
                  </a:lnTo>
                  <a:lnTo>
                    <a:pt x="1302381" y="278123"/>
                  </a:lnTo>
                  <a:lnTo>
                    <a:pt x="1308723" y="278130"/>
                  </a:lnTo>
                  <a:lnTo>
                    <a:pt x="1308753" y="265430"/>
                  </a:lnTo>
                  <a:close/>
                </a:path>
                <a:path w="1309370" h="1080770">
                  <a:moveTo>
                    <a:pt x="8276" y="265430"/>
                  </a:moveTo>
                  <a:lnTo>
                    <a:pt x="1918" y="265430"/>
                  </a:lnTo>
                  <a:lnTo>
                    <a:pt x="1891" y="276860"/>
                  </a:lnTo>
                  <a:lnTo>
                    <a:pt x="8245" y="276866"/>
                  </a:lnTo>
                  <a:lnTo>
                    <a:pt x="8276" y="265430"/>
                  </a:lnTo>
                  <a:close/>
                </a:path>
                <a:path w="1309370" h="1080770">
                  <a:moveTo>
                    <a:pt x="8279" y="264166"/>
                  </a:moveTo>
                  <a:lnTo>
                    <a:pt x="8276" y="265430"/>
                  </a:lnTo>
                  <a:lnTo>
                    <a:pt x="1302412" y="265423"/>
                  </a:lnTo>
                  <a:lnTo>
                    <a:pt x="8279" y="264166"/>
                  </a:lnTo>
                  <a:close/>
                </a:path>
                <a:path w="1309370" h="1080770">
                  <a:moveTo>
                    <a:pt x="1308810" y="241300"/>
                  </a:moveTo>
                  <a:lnTo>
                    <a:pt x="1302469" y="241300"/>
                  </a:lnTo>
                  <a:lnTo>
                    <a:pt x="1302412" y="265423"/>
                  </a:lnTo>
                  <a:lnTo>
                    <a:pt x="1308753" y="265430"/>
                  </a:lnTo>
                  <a:lnTo>
                    <a:pt x="1308810" y="241300"/>
                  </a:lnTo>
                  <a:close/>
                </a:path>
                <a:path w="1309370" h="1080770">
                  <a:moveTo>
                    <a:pt x="8333" y="241300"/>
                  </a:moveTo>
                  <a:lnTo>
                    <a:pt x="1975" y="241300"/>
                  </a:lnTo>
                  <a:lnTo>
                    <a:pt x="1918" y="264160"/>
                  </a:lnTo>
                  <a:lnTo>
                    <a:pt x="8279" y="264166"/>
                  </a:lnTo>
                  <a:lnTo>
                    <a:pt x="8333" y="241300"/>
                  </a:lnTo>
                  <a:close/>
                </a:path>
                <a:path w="1309370" h="1080770">
                  <a:moveTo>
                    <a:pt x="8336" y="240036"/>
                  </a:moveTo>
                  <a:lnTo>
                    <a:pt x="8333" y="241300"/>
                  </a:lnTo>
                  <a:lnTo>
                    <a:pt x="1302469" y="241293"/>
                  </a:lnTo>
                  <a:lnTo>
                    <a:pt x="8336" y="240036"/>
                  </a:lnTo>
                  <a:close/>
                </a:path>
                <a:path w="1309370" h="1080770">
                  <a:moveTo>
                    <a:pt x="1308819" y="237490"/>
                  </a:moveTo>
                  <a:lnTo>
                    <a:pt x="1302478" y="237490"/>
                  </a:lnTo>
                  <a:lnTo>
                    <a:pt x="1302469" y="241293"/>
                  </a:lnTo>
                  <a:lnTo>
                    <a:pt x="1308810" y="241300"/>
                  </a:lnTo>
                  <a:lnTo>
                    <a:pt x="1308819" y="237490"/>
                  </a:lnTo>
                  <a:close/>
                </a:path>
                <a:path w="1309370" h="1080770">
                  <a:moveTo>
                    <a:pt x="8342" y="237490"/>
                  </a:moveTo>
                  <a:lnTo>
                    <a:pt x="1981" y="237490"/>
                  </a:lnTo>
                  <a:lnTo>
                    <a:pt x="1975" y="240030"/>
                  </a:lnTo>
                  <a:lnTo>
                    <a:pt x="8336" y="240036"/>
                  </a:lnTo>
                  <a:lnTo>
                    <a:pt x="8342" y="237490"/>
                  </a:lnTo>
                  <a:close/>
                </a:path>
                <a:path w="1309370" h="1080770">
                  <a:moveTo>
                    <a:pt x="1984" y="236220"/>
                  </a:moveTo>
                  <a:lnTo>
                    <a:pt x="1981" y="237490"/>
                  </a:lnTo>
                  <a:lnTo>
                    <a:pt x="1984" y="236220"/>
                  </a:lnTo>
                  <a:close/>
                </a:path>
                <a:path w="1309370" h="1080770">
                  <a:moveTo>
                    <a:pt x="8345" y="236226"/>
                  </a:moveTo>
                  <a:lnTo>
                    <a:pt x="8342" y="237490"/>
                  </a:lnTo>
                  <a:lnTo>
                    <a:pt x="1302478" y="237483"/>
                  </a:lnTo>
                  <a:lnTo>
                    <a:pt x="8345" y="236226"/>
                  </a:lnTo>
                  <a:close/>
                </a:path>
                <a:path w="1309370" h="1080770">
                  <a:moveTo>
                    <a:pt x="1308897" y="204470"/>
                  </a:moveTo>
                  <a:lnTo>
                    <a:pt x="1302557" y="204470"/>
                  </a:lnTo>
                  <a:lnTo>
                    <a:pt x="1302478" y="237483"/>
                  </a:lnTo>
                  <a:lnTo>
                    <a:pt x="1308819" y="237490"/>
                  </a:lnTo>
                  <a:lnTo>
                    <a:pt x="1308897" y="204470"/>
                  </a:lnTo>
                  <a:close/>
                </a:path>
                <a:path w="1309370" h="1080770">
                  <a:moveTo>
                    <a:pt x="8421" y="204470"/>
                  </a:moveTo>
                  <a:lnTo>
                    <a:pt x="2058" y="204470"/>
                  </a:lnTo>
                  <a:lnTo>
                    <a:pt x="1987" y="236220"/>
                  </a:lnTo>
                  <a:lnTo>
                    <a:pt x="8345" y="236226"/>
                  </a:lnTo>
                  <a:lnTo>
                    <a:pt x="8394" y="215900"/>
                  </a:lnTo>
                  <a:lnTo>
                    <a:pt x="1302530" y="215900"/>
                  </a:lnTo>
                  <a:lnTo>
                    <a:pt x="8394" y="214630"/>
                  </a:lnTo>
                  <a:lnTo>
                    <a:pt x="8421" y="204470"/>
                  </a:lnTo>
                  <a:close/>
                </a:path>
                <a:path w="1309370" h="1080770">
                  <a:moveTo>
                    <a:pt x="2061" y="203200"/>
                  </a:moveTo>
                  <a:lnTo>
                    <a:pt x="2058" y="204470"/>
                  </a:lnTo>
                  <a:lnTo>
                    <a:pt x="2061" y="203200"/>
                  </a:lnTo>
                  <a:close/>
                </a:path>
                <a:path w="1309370" h="1080770">
                  <a:moveTo>
                    <a:pt x="8424" y="203206"/>
                  </a:moveTo>
                  <a:lnTo>
                    <a:pt x="8421" y="204470"/>
                  </a:lnTo>
                  <a:lnTo>
                    <a:pt x="1302557" y="204463"/>
                  </a:lnTo>
                  <a:lnTo>
                    <a:pt x="8424" y="203206"/>
                  </a:lnTo>
                  <a:close/>
                </a:path>
                <a:path w="1309370" h="1080770">
                  <a:moveTo>
                    <a:pt x="1308906" y="200660"/>
                  </a:moveTo>
                  <a:lnTo>
                    <a:pt x="1302566" y="200660"/>
                  </a:lnTo>
                  <a:lnTo>
                    <a:pt x="1302557" y="204463"/>
                  </a:lnTo>
                  <a:lnTo>
                    <a:pt x="1308897" y="204470"/>
                  </a:lnTo>
                  <a:lnTo>
                    <a:pt x="1308906" y="200660"/>
                  </a:lnTo>
                  <a:close/>
                </a:path>
                <a:path w="1309370" h="1080770">
                  <a:moveTo>
                    <a:pt x="8430" y="200660"/>
                  </a:moveTo>
                  <a:lnTo>
                    <a:pt x="2070" y="200660"/>
                  </a:lnTo>
                  <a:lnTo>
                    <a:pt x="2064" y="203200"/>
                  </a:lnTo>
                  <a:lnTo>
                    <a:pt x="8424" y="203206"/>
                  </a:lnTo>
                  <a:lnTo>
                    <a:pt x="8430" y="200660"/>
                  </a:lnTo>
                  <a:close/>
                </a:path>
                <a:path w="1309370" h="1080770">
                  <a:moveTo>
                    <a:pt x="8097" y="339090"/>
                  </a:moveTo>
                  <a:lnTo>
                    <a:pt x="1742" y="339090"/>
                  </a:lnTo>
                  <a:lnTo>
                    <a:pt x="1721" y="347980"/>
                  </a:lnTo>
                  <a:lnTo>
                    <a:pt x="8076" y="347980"/>
                  </a:lnTo>
                  <a:lnTo>
                    <a:pt x="8097" y="339090"/>
                  </a:lnTo>
                  <a:close/>
                </a:path>
                <a:path w="1309370" h="1080770">
                  <a:moveTo>
                    <a:pt x="1308577" y="339090"/>
                  </a:moveTo>
                  <a:lnTo>
                    <a:pt x="1302233" y="339090"/>
                  </a:lnTo>
                  <a:lnTo>
                    <a:pt x="1302212" y="347980"/>
                  </a:lnTo>
                  <a:lnTo>
                    <a:pt x="1308556" y="347980"/>
                  </a:lnTo>
                  <a:lnTo>
                    <a:pt x="1308577" y="339090"/>
                  </a:lnTo>
                  <a:close/>
                </a:path>
                <a:path w="1309370" h="1080770">
                  <a:moveTo>
                    <a:pt x="8076" y="347980"/>
                  </a:moveTo>
                  <a:lnTo>
                    <a:pt x="1721" y="347980"/>
                  </a:lnTo>
                  <a:lnTo>
                    <a:pt x="1512" y="436880"/>
                  </a:lnTo>
                  <a:lnTo>
                    <a:pt x="7864" y="436880"/>
                  </a:lnTo>
                  <a:lnTo>
                    <a:pt x="8076" y="347980"/>
                  </a:lnTo>
                  <a:close/>
                </a:path>
                <a:path w="1309370" h="1080770">
                  <a:moveTo>
                    <a:pt x="1308556" y="347980"/>
                  </a:moveTo>
                  <a:lnTo>
                    <a:pt x="1302212" y="347980"/>
                  </a:lnTo>
                  <a:lnTo>
                    <a:pt x="1302000" y="436880"/>
                  </a:lnTo>
                  <a:lnTo>
                    <a:pt x="1308346" y="436880"/>
                  </a:lnTo>
                  <a:lnTo>
                    <a:pt x="1308556" y="347980"/>
                  </a:lnTo>
                  <a:close/>
                </a:path>
                <a:path w="1309370" h="1080770">
                  <a:moveTo>
                    <a:pt x="7864" y="436880"/>
                  </a:moveTo>
                  <a:lnTo>
                    <a:pt x="1512" y="436880"/>
                  </a:lnTo>
                  <a:lnTo>
                    <a:pt x="1458" y="459740"/>
                  </a:lnTo>
                  <a:lnTo>
                    <a:pt x="7810" y="459740"/>
                  </a:lnTo>
                  <a:lnTo>
                    <a:pt x="7864" y="436880"/>
                  </a:lnTo>
                  <a:close/>
                </a:path>
                <a:path w="1309370" h="1080770">
                  <a:moveTo>
                    <a:pt x="1308346" y="436880"/>
                  </a:moveTo>
                  <a:lnTo>
                    <a:pt x="1302000" y="436880"/>
                  </a:lnTo>
                  <a:lnTo>
                    <a:pt x="1301946" y="459740"/>
                  </a:lnTo>
                  <a:lnTo>
                    <a:pt x="1308292" y="459740"/>
                  </a:lnTo>
                  <a:lnTo>
                    <a:pt x="1308346" y="436880"/>
                  </a:lnTo>
                  <a:close/>
                </a:path>
                <a:path w="1309370" h="1080770">
                  <a:moveTo>
                    <a:pt x="7810" y="459740"/>
                  </a:moveTo>
                  <a:lnTo>
                    <a:pt x="1458" y="459740"/>
                  </a:lnTo>
                  <a:lnTo>
                    <a:pt x="1293" y="529590"/>
                  </a:lnTo>
                  <a:lnTo>
                    <a:pt x="7644" y="529590"/>
                  </a:lnTo>
                  <a:lnTo>
                    <a:pt x="7810" y="459740"/>
                  </a:lnTo>
                  <a:close/>
                </a:path>
                <a:path w="1309370" h="1080770">
                  <a:moveTo>
                    <a:pt x="1308292" y="459740"/>
                  </a:moveTo>
                  <a:lnTo>
                    <a:pt x="1301946" y="459740"/>
                  </a:lnTo>
                  <a:lnTo>
                    <a:pt x="1301780" y="529590"/>
                  </a:lnTo>
                  <a:lnTo>
                    <a:pt x="1308128" y="529590"/>
                  </a:lnTo>
                  <a:lnTo>
                    <a:pt x="1308292" y="459740"/>
                  </a:lnTo>
                  <a:close/>
                </a:path>
                <a:path w="1309370" h="1080770">
                  <a:moveTo>
                    <a:pt x="7644" y="529590"/>
                  </a:moveTo>
                  <a:lnTo>
                    <a:pt x="1293" y="529590"/>
                  </a:lnTo>
                  <a:lnTo>
                    <a:pt x="989" y="659130"/>
                  </a:lnTo>
                  <a:lnTo>
                    <a:pt x="7335" y="659130"/>
                  </a:lnTo>
                  <a:lnTo>
                    <a:pt x="7644" y="529590"/>
                  </a:lnTo>
                  <a:close/>
                </a:path>
                <a:path w="1309370" h="1080770">
                  <a:moveTo>
                    <a:pt x="1308128" y="529590"/>
                  </a:moveTo>
                  <a:lnTo>
                    <a:pt x="1301780" y="529590"/>
                  </a:lnTo>
                  <a:lnTo>
                    <a:pt x="1301471" y="659130"/>
                  </a:lnTo>
                  <a:lnTo>
                    <a:pt x="1307823" y="659130"/>
                  </a:lnTo>
                  <a:lnTo>
                    <a:pt x="1308128" y="529590"/>
                  </a:lnTo>
                  <a:close/>
                </a:path>
                <a:path w="1309370" h="1080770">
                  <a:moveTo>
                    <a:pt x="7335" y="659130"/>
                  </a:moveTo>
                  <a:lnTo>
                    <a:pt x="989" y="659130"/>
                  </a:lnTo>
                  <a:lnTo>
                    <a:pt x="965" y="669290"/>
                  </a:lnTo>
                  <a:lnTo>
                    <a:pt x="7311" y="669290"/>
                  </a:lnTo>
                  <a:lnTo>
                    <a:pt x="7335" y="659130"/>
                  </a:lnTo>
                  <a:close/>
                </a:path>
                <a:path w="1309370" h="1080770">
                  <a:moveTo>
                    <a:pt x="1307823" y="659130"/>
                  </a:moveTo>
                  <a:lnTo>
                    <a:pt x="1301471" y="659130"/>
                  </a:lnTo>
                  <a:lnTo>
                    <a:pt x="1301447" y="669290"/>
                  </a:lnTo>
                  <a:lnTo>
                    <a:pt x="1307799" y="669290"/>
                  </a:lnTo>
                  <a:lnTo>
                    <a:pt x="1307823" y="659130"/>
                  </a:lnTo>
                  <a:close/>
                </a:path>
                <a:path w="1309370" h="1080770">
                  <a:moveTo>
                    <a:pt x="7311" y="669290"/>
                  </a:moveTo>
                  <a:lnTo>
                    <a:pt x="965" y="669290"/>
                  </a:lnTo>
                  <a:lnTo>
                    <a:pt x="785" y="745490"/>
                  </a:lnTo>
                  <a:lnTo>
                    <a:pt x="7130" y="745490"/>
                  </a:lnTo>
                  <a:lnTo>
                    <a:pt x="7311" y="669290"/>
                  </a:lnTo>
                  <a:close/>
                </a:path>
                <a:path w="1309370" h="1080770">
                  <a:moveTo>
                    <a:pt x="1307799" y="669290"/>
                  </a:moveTo>
                  <a:lnTo>
                    <a:pt x="1301447" y="669290"/>
                  </a:lnTo>
                  <a:lnTo>
                    <a:pt x="1301266" y="745490"/>
                  </a:lnTo>
                  <a:lnTo>
                    <a:pt x="1307619" y="745490"/>
                  </a:lnTo>
                  <a:lnTo>
                    <a:pt x="1307799" y="669290"/>
                  </a:lnTo>
                  <a:close/>
                </a:path>
                <a:path w="1309370" h="1080770">
                  <a:moveTo>
                    <a:pt x="7130" y="745490"/>
                  </a:moveTo>
                  <a:lnTo>
                    <a:pt x="785" y="745490"/>
                  </a:lnTo>
                  <a:lnTo>
                    <a:pt x="764" y="754380"/>
                  </a:lnTo>
                  <a:lnTo>
                    <a:pt x="7108" y="754380"/>
                  </a:lnTo>
                  <a:lnTo>
                    <a:pt x="7130" y="745490"/>
                  </a:lnTo>
                  <a:close/>
                </a:path>
                <a:path w="1309370" h="1080770">
                  <a:moveTo>
                    <a:pt x="1307619" y="745490"/>
                  </a:moveTo>
                  <a:lnTo>
                    <a:pt x="1301266" y="745490"/>
                  </a:lnTo>
                  <a:lnTo>
                    <a:pt x="1301245" y="754380"/>
                  </a:lnTo>
                  <a:lnTo>
                    <a:pt x="1307598" y="754380"/>
                  </a:lnTo>
                  <a:lnTo>
                    <a:pt x="1307619" y="745490"/>
                  </a:lnTo>
                  <a:close/>
                </a:path>
                <a:path w="1309370" h="1080770">
                  <a:moveTo>
                    <a:pt x="493" y="869950"/>
                  </a:moveTo>
                  <a:lnTo>
                    <a:pt x="457" y="885190"/>
                  </a:lnTo>
                  <a:lnTo>
                    <a:pt x="6797" y="885190"/>
                  </a:lnTo>
                  <a:lnTo>
                    <a:pt x="6833" y="869956"/>
                  </a:lnTo>
                  <a:lnTo>
                    <a:pt x="493" y="869950"/>
                  </a:lnTo>
                  <a:close/>
                </a:path>
                <a:path w="1309370" h="1080770">
                  <a:moveTo>
                    <a:pt x="1300966" y="871213"/>
                  </a:moveTo>
                  <a:lnTo>
                    <a:pt x="1300933" y="885190"/>
                  </a:lnTo>
                  <a:lnTo>
                    <a:pt x="1307290" y="885190"/>
                  </a:lnTo>
                  <a:lnTo>
                    <a:pt x="1307326" y="871220"/>
                  </a:lnTo>
                  <a:lnTo>
                    <a:pt x="1300966" y="871213"/>
                  </a:lnTo>
                  <a:close/>
                </a:path>
                <a:path w="1309370" h="1080770">
                  <a:moveTo>
                    <a:pt x="1300969" y="869950"/>
                  </a:moveTo>
                  <a:lnTo>
                    <a:pt x="6833" y="869956"/>
                  </a:lnTo>
                  <a:lnTo>
                    <a:pt x="1300966" y="871213"/>
                  </a:lnTo>
                  <a:lnTo>
                    <a:pt x="1300969" y="869950"/>
                  </a:lnTo>
                  <a:close/>
                </a:path>
                <a:path w="1309370" h="1080770">
                  <a:moveTo>
                    <a:pt x="499" y="867410"/>
                  </a:moveTo>
                  <a:lnTo>
                    <a:pt x="493" y="869950"/>
                  </a:lnTo>
                  <a:lnTo>
                    <a:pt x="6833" y="869950"/>
                  </a:lnTo>
                  <a:lnTo>
                    <a:pt x="6839" y="867416"/>
                  </a:lnTo>
                  <a:lnTo>
                    <a:pt x="499" y="867410"/>
                  </a:lnTo>
                  <a:close/>
                </a:path>
                <a:path w="1309370" h="1080770">
                  <a:moveTo>
                    <a:pt x="1300972" y="868673"/>
                  </a:moveTo>
                  <a:lnTo>
                    <a:pt x="1300969" y="869950"/>
                  </a:lnTo>
                  <a:lnTo>
                    <a:pt x="1307326" y="869950"/>
                  </a:lnTo>
                  <a:lnTo>
                    <a:pt x="1307332" y="868680"/>
                  </a:lnTo>
                  <a:lnTo>
                    <a:pt x="1300972" y="868673"/>
                  </a:lnTo>
                  <a:close/>
                </a:path>
                <a:path w="1309370" h="1080770">
                  <a:moveTo>
                    <a:pt x="1300975" y="867410"/>
                  </a:moveTo>
                  <a:lnTo>
                    <a:pt x="6839" y="867416"/>
                  </a:lnTo>
                  <a:lnTo>
                    <a:pt x="1300972" y="868673"/>
                  </a:lnTo>
                  <a:lnTo>
                    <a:pt x="1300975" y="867410"/>
                  </a:lnTo>
                  <a:close/>
                </a:path>
                <a:path w="1309370" h="1080770">
                  <a:moveTo>
                    <a:pt x="543" y="848360"/>
                  </a:moveTo>
                  <a:lnTo>
                    <a:pt x="499" y="867410"/>
                  </a:lnTo>
                  <a:lnTo>
                    <a:pt x="6839" y="867410"/>
                  </a:lnTo>
                  <a:lnTo>
                    <a:pt x="6885" y="848366"/>
                  </a:lnTo>
                  <a:lnTo>
                    <a:pt x="543" y="848360"/>
                  </a:lnTo>
                  <a:close/>
                </a:path>
                <a:path w="1309370" h="1080770">
                  <a:moveTo>
                    <a:pt x="1301018" y="849623"/>
                  </a:moveTo>
                  <a:lnTo>
                    <a:pt x="1300975" y="867410"/>
                  </a:lnTo>
                  <a:lnTo>
                    <a:pt x="1307332" y="867410"/>
                  </a:lnTo>
                  <a:lnTo>
                    <a:pt x="1307377" y="849630"/>
                  </a:lnTo>
                  <a:lnTo>
                    <a:pt x="1301018" y="849623"/>
                  </a:lnTo>
                  <a:close/>
                </a:path>
                <a:path w="1309370" h="1080770">
                  <a:moveTo>
                    <a:pt x="1301048" y="836923"/>
                  </a:moveTo>
                  <a:lnTo>
                    <a:pt x="1301018" y="849623"/>
                  </a:lnTo>
                  <a:lnTo>
                    <a:pt x="1307377" y="849630"/>
                  </a:lnTo>
                  <a:lnTo>
                    <a:pt x="1307404" y="836929"/>
                  </a:lnTo>
                  <a:lnTo>
                    <a:pt x="1301048" y="836923"/>
                  </a:lnTo>
                  <a:close/>
                </a:path>
                <a:path w="1309370" h="1080770">
                  <a:moveTo>
                    <a:pt x="573" y="835660"/>
                  </a:moveTo>
                  <a:lnTo>
                    <a:pt x="543" y="848360"/>
                  </a:lnTo>
                  <a:lnTo>
                    <a:pt x="6885" y="848366"/>
                  </a:lnTo>
                  <a:lnTo>
                    <a:pt x="6915" y="835666"/>
                  </a:lnTo>
                  <a:lnTo>
                    <a:pt x="573" y="835660"/>
                  </a:lnTo>
                  <a:close/>
                </a:path>
                <a:path w="1309370" h="1080770">
                  <a:moveTo>
                    <a:pt x="1301178" y="782313"/>
                  </a:moveTo>
                  <a:lnTo>
                    <a:pt x="1301051" y="835660"/>
                  </a:lnTo>
                  <a:lnTo>
                    <a:pt x="1307407" y="835660"/>
                  </a:lnTo>
                  <a:lnTo>
                    <a:pt x="1307407" y="836930"/>
                  </a:lnTo>
                  <a:lnTo>
                    <a:pt x="1307536" y="782320"/>
                  </a:lnTo>
                  <a:lnTo>
                    <a:pt x="1301178" y="782313"/>
                  </a:lnTo>
                  <a:close/>
                </a:path>
                <a:path w="1309370" h="1080770">
                  <a:moveTo>
                    <a:pt x="1301051" y="835660"/>
                  </a:moveTo>
                  <a:lnTo>
                    <a:pt x="6915" y="835666"/>
                  </a:lnTo>
                  <a:lnTo>
                    <a:pt x="1301048" y="836923"/>
                  </a:lnTo>
                  <a:lnTo>
                    <a:pt x="1301051" y="835660"/>
                  </a:lnTo>
                  <a:close/>
                </a:path>
                <a:path w="1309370" h="1080770">
                  <a:moveTo>
                    <a:pt x="702" y="781050"/>
                  </a:moveTo>
                  <a:lnTo>
                    <a:pt x="573" y="835660"/>
                  </a:lnTo>
                  <a:lnTo>
                    <a:pt x="6915" y="835660"/>
                  </a:lnTo>
                  <a:lnTo>
                    <a:pt x="7045" y="781056"/>
                  </a:lnTo>
                  <a:lnTo>
                    <a:pt x="702" y="781050"/>
                  </a:lnTo>
                  <a:close/>
                </a:path>
                <a:path w="1309370" h="1080770">
                  <a:moveTo>
                    <a:pt x="1301181" y="781050"/>
                  </a:moveTo>
                  <a:lnTo>
                    <a:pt x="7045" y="781056"/>
                  </a:lnTo>
                  <a:lnTo>
                    <a:pt x="1301178" y="782313"/>
                  </a:lnTo>
                  <a:lnTo>
                    <a:pt x="1301181" y="781050"/>
                  </a:lnTo>
                  <a:close/>
                </a:path>
                <a:path w="1309370" h="1080770">
                  <a:moveTo>
                    <a:pt x="7108" y="755650"/>
                  </a:moveTo>
                  <a:lnTo>
                    <a:pt x="764" y="755650"/>
                  </a:lnTo>
                  <a:lnTo>
                    <a:pt x="702" y="781050"/>
                  </a:lnTo>
                  <a:lnTo>
                    <a:pt x="7045" y="781050"/>
                  </a:lnTo>
                  <a:lnTo>
                    <a:pt x="7108" y="755650"/>
                  </a:lnTo>
                  <a:close/>
                </a:path>
                <a:path w="1309370" h="1080770">
                  <a:moveTo>
                    <a:pt x="1307598" y="755650"/>
                  </a:moveTo>
                  <a:lnTo>
                    <a:pt x="1301245" y="755650"/>
                  </a:lnTo>
                  <a:lnTo>
                    <a:pt x="1301181" y="781050"/>
                  </a:lnTo>
                  <a:lnTo>
                    <a:pt x="1307536" y="781050"/>
                  </a:lnTo>
                  <a:lnTo>
                    <a:pt x="1307598" y="755650"/>
                  </a:lnTo>
                  <a:close/>
                </a:path>
                <a:path w="1309370" h="1080770">
                  <a:moveTo>
                    <a:pt x="1306835" y="1078230"/>
                  </a:moveTo>
                  <a:lnTo>
                    <a:pt x="2" y="1078230"/>
                  </a:lnTo>
                  <a:lnTo>
                    <a:pt x="0" y="1079500"/>
                  </a:lnTo>
                  <a:lnTo>
                    <a:pt x="1306830" y="1080770"/>
                  </a:lnTo>
                  <a:lnTo>
                    <a:pt x="1306835" y="1078230"/>
                  </a:lnTo>
                  <a:close/>
                </a:path>
                <a:path w="1309370" h="1080770">
                  <a:moveTo>
                    <a:pt x="6353" y="1071880"/>
                  </a:moveTo>
                  <a:lnTo>
                    <a:pt x="17" y="1071880"/>
                  </a:lnTo>
                  <a:lnTo>
                    <a:pt x="5" y="1076960"/>
                  </a:lnTo>
                  <a:lnTo>
                    <a:pt x="1306838" y="1076960"/>
                  </a:lnTo>
                  <a:lnTo>
                    <a:pt x="1306841" y="1075690"/>
                  </a:lnTo>
                  <a:lnTo>
                    <a:pt x="6350" y="1073150"/>
                  </a:lnTo>
                  <a:lnTo>
                    <a:pt x="6353" y="1071880"/>
                  </a:lnTo>
                  <a:close/>
                </a:path>
                <a:path w="1309370" h="1080770">
                  <a:moveTo>
                    <a:pt x="1306850" y="1071880"/>
                  </a:moveTo>
                  <a:lnTo>
                    <a:pt x="1300489" y="1071880"/>
                  </a:lnTo>
                  <a:lnTo>
                    <a:pt x="1300480" y="1075690"/>
                  </a:lnTo>
                  <a:lnTo>
                    <a:pt x="1306841" y="1075690"/>
                  </a:lnTo>
                  <a:lnTo>
                    <a:pt x="1306850" y="1071880"/>
                  </a:lnTo>
                  <a:close/>
                </a:path>
                <a:path w="1309370" h="1080770">
                  <a:moveTo>
                    <a:pt x="6368" y="1065530"/>
                  </a:moveTo>
                  <a:lnTo>
                    <a:pt x="32" y="1065530"/>
                  </a:lnTo>
                  <a:lnTo>
                    <a:pt x="20" y="1070610"/>
                  </a:lnTo>
                  <a:lnTo>
                    <a:pt x="6356" y="1070610"/>
                  </a:lnTo>
                  <a:lnTo>
                    <a:pt x="6368" y="1065530"/>
                  </a:lnTo>
                  <a:close/>
                </a:path>
                <a:path w="1309370" h="1080770">
                  <a:moveTo>
                    <a:pt x="1306865" y="1065530"/>
                  </a:moveTo>
                  <a:lnTo>
                    <a:pt x="1300504" y="1065530"/>
                  </a:lnTo>
                  <a:lnTo>
                    <a:pt x="1300492" y="1070610"/>
                  </a:lnTo>
                  <a:lnTo>
                    <a:pt x="1306853" y="1070610"/>
                  </a:lnTo>
                  <a:lnTo>
                    <a:pt x="1306865" y="1065530"/>
                  </a:lnTo>
                  <a:close/>
                </a:path>
                <a:path w="1309370" h="1080770">
                  <a:moveTo>
                    <a:pt x="6383" y="1059180"/>
                  </a:moveTo>
                  <a:lnTo>
                    <a:pt x="47" y="1059180"/>
                  </a:lnTo>
                  <a:lnTo>
                    <a:pt x="35" y="1064260"/>
                  </a:lnTo>
                  <a:lnTo>
                    <a:pt x="6371" y="1064260"/>
                  </a:lnTo>
                  <a:lnTo>
                    <a:pt x="6383" y="1059180"/>
                  </a:lnTo>
                  <a:close/>
                </a:path>
                <a:path w="1309370" h="1080770">
                  <a:moveTo>
                    <a:pt x="1306880" y="1059180"/>
                  </a:moveTo>
                  <a:lnTo>
                    <a:pt x="1300519" y="1059180"/>
                  </a:lnTo>
                  <a:lnTo>
                    <a:pt x="1300507" y="1064260"/>
                  </a:lnTo>
                  <a:lnTo>
                    <a:pt x="1306868" y="1064260"/>
                  </a:lnTo>
                  <a:lnTo>
                    <a:pt x="1306880" y="1059180"/>
                  </a:lnTo>
                  <a:close/>
                </a:path>
                <a:path w="1309370" h="1080770">
                  <a:moveTo>
                    <a:pt x="6398" y="1052830"/>
                  </a:moveTo>
                  <a:lnTo>
                    <a:pt x="62" y="1052830"/>
                  </a:lnTo>
                  <a:lnTo>
                    <a:pt x="50" y="1057910"/>
                  </a:lnTo>
                  <a:lnTo>
                    <a:pt x="6386" y="1057910"/>
                  </a:lnTo>
                  <a:lnTo>
                    <a:pt x="6398" y="1052830"/>
                  </a:lnTo>
                  <a:close/>
                </a:path>
                <a:path w="1309370" h="1080770">
                  <a:moveTo>
                    <a:pt x="1306895" y="1052830"/>
                  </a:moveTo>
                  <a:lnTo>
                    <a:pt x="1300534" y="1052830"/>
                  </a:lnTo>
                  <a:lnTo>
                    <a:pt x="1300522" y="1057910"/>
                  </a:lnTo>
                  <a:lnTo>
                    <a:pt x="1306883" y="1057910"/>
                  </a:lnTo>
                  <a:lnTo>
                    <a:pt x="1306895" y="1052830"/>
                  </a:lnTo>
                  <a:close/>
                </a:path>
                <a:path w="1309370" h="1080770">
                  <a:moveTo>
                    <a:pt x="6413" y="1046480"/>
                  </a:moveTo>
                  <a:lnTo>
                    <a:pt x="77" y="1046480"/>
                  </a:lnTo>
                  <a:lnTo>
                    <a:pt x="65" y="1051560"/>
                  </a:lnTo>
                  <a:lnTo>
                    <a:pt x="6401" y="1051560"/>
                  </a:lnTo>
                  <a:lnTo>
                    <a:pt x="6413" y="1046480"/>
                  </a:lnTo>
                  <a:close/>
                </a:path>
                <a:path w="1309370" h="1080770">
                  <a:moveTo>
                    <a:pt x="1306910" y="1046480"/>
                  </a:moveTo>
                  <a:lnTo>
                    <a:pt x="1300549" y="1046480"/>
                  </a:lnTo>
                  <a:lnTo>
                    <a:pt x="1300537" y="1051560"/>
                  </a:lnTo>
                  <a:lnTo>
                    <a:pt x="1306898" y="1051560"/>
                  </a:lnTo>
                  <a:lnTo>
                    <a:pt x="1306910" y="1046480"/>
                  </a:lnTo>
                  <a:close/>
                </a:path>
                <a:path w="1309370" h="1080770">
                  <a:moveTo>
                    <a:pt x="6428" y="1040130"/>
                  </a:moveTo>
                  <a:lnTo>
                    <a:pt x="92" y="1040130"/>
                  </a:lnTo>
                  <a:lnTo>
                    <a:pt x="80" y="1045210"/>
                  </a:lnTo>
                  <a:lnTo>
                    <a:pt x="6416" y="1045210"/>
                  </a:lnTo>
                  <a:lnTo>
                    <a:pt x="6428" y="1040130"/>
                  </a:lnTo>
                  <a:close/>
                </a:path>
                <a:path w="1309370" h="1080770">
                  <a:moveTo>
                    <a:pt x="1306925" y="1040130"/>
                  </a:moveTo>
                  <a:lnTo>
                    <a:pt x="1300564" y="1040130"/>
                  </a:lnTo>
                  <a:lnTo>
                    <a:pt x="1300552" y="1045210"/>
                  </a:lnTo>
                  <a:lnTo>
                    <a:pt x="1306913" y="1045210"/>
                  </a:lnTo>
                  <a:lnTo>
                    <a:pt x="1306925" y="1040130"/>
                  </a:lnTo>
                  <a:close/>
                </a:path>
                <a:path w="1309370" h="1080770">
                  <a:moveTo>
                    <a:pt x="6443" y="1033780"/>
                  </a:moveTo>
                  <a:lnTo>
                    <a:pt x="107" y="1033780"/>
                  </a:lnTo>
                  <a:lnTo>
                    <a:pt x="95" y="1038860"/>
                  </a:lnTo>
                  <a:lnTo>
                    <a:pt x="6431" y="1038860"/>
                  </a:lnTo>
                  <a:lnTo>
                    <a:pt x="6443" y="1033780"/>
                  </a:lnTo>
                  <a:close/>
                </a:path>
                <a:path w="1309370" h="1080770">
                  <a:moveTo>
                    <a:pt x="1306940" y="1033780"/>
                  </a:moveTo>
                  <a:lnTo>
                    <a:pt x="1300579" y="1033780"/>
                  </a:lnTo>
                  <a:lnTo>
                    <a:pt x="1300567" y="1038860"/>
                  </a:lnTo>
                  <a:lnTo>
                    <a:pt x="1306928" y="1038860"/>
                  </a:lnTo>
                  <a:lnTo>
                    <a:pt x="1306940" y="1033780"/>
                  </a:lnTo>
                  <a:close/>
                </a:path>
                <a:path w="1309370" h="1080770">
                  <a:moveTo>
                    <a:pt x="6458" y="1027430"/>
                  </a:moveTo>
                  <a:lnTo>
                    <a:pt x="122" y="1027430"/>
                  </a:lnTo>
                  <a:lnTo>
                    <a:pt x="110" y="1032510"/>
                  </a:lnTo>
                  <a:lnTo>
                    <a:pt x="6446" y="1032510"/>
                  </a:lnTo>
                  <a:lnTo>
                    <a:pt x="6458" y="1027430"/>
                  </a:lnTo>
                  <a:close/>
                </a:path>
                <a:path w="1309370" h="1080770">
                  <a:moveTo>
                    <a:pt x="1306955" y="1027430"/>
                  </a:moveTo>
                  <a:lnTo>
                    <a:pt x="1300594" y="1027430"/>
                  </a:lnTo>
                  <a:lnTo>
                    <a:pt x="1300582" y="1032510"/>
                  </a:lnTo>
                  <a:lnTo>
                    <a:pt x="1306943" y="1032510"/>
                  </a:lnTo>
                  <a:lnTo>
                    <a:pt x="1306955" y="1027430"/>
                  </a:lnTo>
                  <a:close/>
                </a:path>
                <a:path w="1309370" h="1080770">
                  <a:moveTo>
                    <a:pt x="6489" y="1014730"/>
                  </a:moveTo>
                  <a:lnTo>
                    <a:pt x="152" y="1014730"/>
                  </a:lnTo>
                  <a:lnTo>
                    <a:pt x="125" y="1026160"/>
                  </a:lnTo>
                  <a:lnTo>
                    <a:pt x="6461" y="1026160"/>
                  </a:lnTo>
                  <a:lnTo>
                    <a:pt x="6489" y="1014730"/>
                  </a:lnTo>
                  <a:close/>
                </a:path>
                <a:path w="1309370" h="1080770">
                  <a:moveTo>
                    <a:pt x="1306985" y="1014730"/>
                  </a:moveTo>
                  <a:lnTo>
                    <a:pt x="1300625" y="1014730"/>
                  </a:lnTo>
                  <a:lnTo>
                    <a:pt x="1300597" y="1026160"/>
                  </a:lnTo>
                  <a:lnTo>
                    <a:pt x="1306958" y="1026160"/>
                  </a:lnTo>
                  <a:lnTo>
                    <a:pt x="1306985" y="1014730"/>
                  </a:lnTo>
                  <a:close/>
                </a:path>
                <a:path w="1309370" h="1080770">
                  <a:moveTo>
                    <a:pt x="6504" y="1008380"/>
                  </a:moveTo>
                  <a:lnTo>
                    <a:pt x="167" y="1008380"/>
                  </a:lnTo>
                  <a:lnTo>
                    <a:pt x="155" y="1013460"/>
                  </a:lnTo>
                  <a:lnTo>
                    <a:pt x="6492" y="1013460"/>
                  </a:lnTo>
                  <a:lnTo>
                    <a:pt x="6504" y="1008380"/>
                  </a:lnTo>
                  <a:close/>
                </a:path>
                <a:path w="1309370" h="1080770">
                  <a:moveTo>
                    <a:pt x="1307000" y="1008380"/>
                  </a:moveTo>
                  <a:lnTo>
                    <a:pt x="1300640" y="1008380"/>
                  </a:lnTo>
                  <a:lnTo>
                    <a:pt x="1300628" y="1013460"/>
                  </a:lnTo>
                  <a:lnTo>
                    <a:pt x="1306988" y="1013460"/>
                  </a:lnTo>
                  <a:lnTo>
                    <a:pt x="1307000" y="1008380"/>
                  </a:lnTo>
                  <a:close/>
                </a:path>
                <a:path w="1309370" h="1080770">
                  <a:moveTo>
                    <a:pt x="6534" y="995680"/>
                  </a:moveTo>
                  <a:lnTo>
                    <a:pt x="197" y="995680"/>
                  </a:lnTo>
                  <a:lnTo>
                    <a:pt x="170" y="1007110"/>
                  </a:lnTo>
                  <a:lnTo>
                    <a:pt x="6507" y="1007110"/>
                  </a:lnTo>
                  <a:lnTo>
                    <a:pt x="6534" y="995680"/>
                  </a:lnTo>
                  <a:close/>
                </a:path>
                <a:path w="1309370" h="1080770">
                  <a:moveTo>
                    <a:pt x="1307030" y="995680"/>
                  </a:moveTo>
                  <a:lnTo>
                    <a:pt x="1300670" y="995680"/>
                  </a:lnTo>
                  <a:lnTo>
                    <a:pt x="1300643" y="1007110"/>
                  </a:lnTo>
                  <a:lnTo>
                    <a:pt x="1307003" y="1007110"/>
                  </a:lnTo>
                  <a:lnTo>
                    <a:pt x="1307030" y="995680"/>
                  </a:lnTo>
                  <a:close/>
                </a:path>
                <a:path w="1309370" h="1080770">
                  <a:moveTo>
                    <a:pt x="6549" y="989330"/>
                  </a:moveTo>
                  <a:lnTo>
                    <a:pt x="212" y="989330"/>
                  </a:lnTo>
                  <a:lnTo>
                    <a:pt x="200" y="994410"/>
                  </a:lnTo>
                  <a:lnTo>
                    <a:pt x="6537" y="994410"/>
                  </a:lnTo>
                  <a:lnTo>
                    <a:pt x="6549" y="989330"/>
                  </a:lnTo>
                  <a:close/>
                </a:path>
                <a:path w="1309370" h="1080770">
                  <a:moveTo>
                    <a:pt x="1307045" y="989330"/>
                  </a:moveTo>
                  <a:lnTo>
                    <a:pt x="1300685" y="989330"/>
                  </a:lnTo>
                  <a:lnTo>
                    <a:pt x="1300673" y="994410"/>
                  </a:lnTo>
                  <a:lnTo>
                    <a:pt x="1307033" y="994410"/>
                  </a:lnTo>
                  <a:lnTo>
                    <a:pt x="1307045" y="989330"/>
                  </a:lnTo>
                  <a:close/>
                </a:path>
                <a:path w="1309370" h="1080770">
                  <a:moveTo>
                    <a:pt x="6579" y="976630"/>
                  </a:moveTo>
                  <a:lnTo>
                    <a:pt x="242" y="976630"/>
                  </a:lnTo>
                  <a:lnTo>
                    <a:pt x="215" y="988060"/>
                  </a:lnTo>
                  <a:lnTo>
                    <a:pt x="6552" y="988060"/>
                  </a:lnTo>
                  <a:lnTo>
                    <a:pt x="6579" y="976630"/>
                  </a:lnTo>
                  <a:close/>
                </a:path>
                <a:path w="1309370" h="1080770">
                  <a:moveTo>
                    <a:pt x="1307075" y="976630"/>
                  </a:moveTo>
                  <a:lnTo>
                    <a:pt x="1300715" y="976630"/>
                  </a:lnTo>
                  <a:lnTo>
                    <a:pt x="1300688" y="988060"/>
                  </a:lnTo>
                  <a:lnTo>
                    <a:pt x="1307048" y="988060"/>
                  </a:lnTo>
                  <a:lnTo>
                    <a:pt x="1307075" y="976630"/>
                  </a:lnTo>
                  <a:close/>
                </a:path>
                <a:path w="1309370" h="1080770">
                  <a:moveTo>
                    <a:pt x="6594" y="970280"/>
                  </a:moveTo>
                  <a:lnTo>
                    <a:pt x="256" y="970280"/>
                  </a:lnTo>
                  <a:lnTo>
                    <a:pt x="245" y="975360"/>
                  </a:lnTo>
                  <a:lnTo>
                    <a:pt x="6582" y="975360"/>
                  </a:lnTo>
                  <a:lnTo>
                    <a:pt x="6594" y="970280"/>
                  </a:lnTo>
                  <a:close/>
                </a:path>
                <a:path w="1309370" h="1080770">
                  <a:moveTo>
                    <a:pt x="1307090" y="970280"/>
                  </a:moveTo>
                  <a:lnTo>
                    <a:pt x="1300730" y="970280"/>
                  </a:lnTo>
                  <a:lnTo>
                    <a:pt x="1300718" y="975360"/>
                  </a:lnTo>
                  <a:lnTo>
                    <a:pt x="1307078" y="975360"/>
                  </a:lnTo>
                  <a:lnTo>
                    <a:pt x="1307090" y="970280"/>
                  </a:lnTo>
                  <a:close/>
                </a:path>
                <a:path w="1309370" h="1080770">
                  <a:moveTo>
                    <a:pt x="6613" y="962660"/>
                  </a:moveTo>
                  <a:lnTo>
                    <a:pt x="274" y="962660"/>
                  </a:lnTo>
                  <a:lnTo>
                    <a:pt x="259" y="969010"/>
                  </a:lnTo>
                  <a:lnTo>
                    <a:pt x="6597" y="969010"/>
                  </a:lnTo>
                  <a:lnTo>
                    <a:pt x="6613" y="962660"/>
                  </a:lnTo>
                  <a:close/>
                </a:path>
                <a:path w="1309370" h="1080770">
                  <a:moveTo>
                    <a:pt x="1307108" y="962660"/>
                  </a:moveTo>
                  <a:lnTo>
                    <a:pt x="1300749" y="962660"/>
                  </a:lnTo>
                  <a:lnTo>
                    <a:pt x="1300734" y="969010"/>
                  </a:lnTo>
                  <a:lnTo>
                    <a:pt x="1307093" y="969010"/>
                  </a:lnTo>
                  <a:lnTo>
                    <a:pt x="1307108" y="962660"/>
                  </a:lnTo>
                  <a:close/>
                </a:path>
                <a:path w="1309370" h="1080770">
                  <a:moveTo>
                    <a:pt x="6643" y="949960"/>
                  </a:moveTo>
                  <a:lnTo>
                    <a:pt x="304" y="949960"/>
                  </a:lnTo>
                  <a:lnTo>
                    <a:pt x="277" y="961390"/>
                  </a:lnTo>
                  <a:lnTo>
                    <a:pt x="6616" y="961390"/>
                  </a:lnTo>
                  <a:lnTo>
                    <a:pt x="6643" y="949960"/>
                  </a:lnTo>
                  <a:close/>
                </a:path>
                <a:path w="1309370" h="1080770">
                  <a:moveTo>
                    <a:pt x="1307138" y="949960"/>
                  </a:moveTo>
                  <a:lnTo>
                    <a:pt x="1300779" y="949960"/>
                  </a:lnTo>
                  <a:lnTo>
                    <a:pt x="1300752" y="961390"/>
                  </a:lnTo>
                  <a:lnTo>
                    <a:pt x="1307111" y="961390"/>
                  </a:lnTo>
                  <a:lnTo>
                    <a:pt x="1307138" y="949960"/>
                  </a:lnTo>
                  <a:close/>
                </a:path>
                <a:path w="1309370" h="1080770">
                  <a:moveTo>
                    <a:pt x="6688" y="930910"/>
                  </a:moveTo>
                  <a:lnTo>
                    <a:pt x="349" y="930910"/>
                  </a:lnTo>
                  <a:lnTo>
                    <a:pt x="307" y="948690"/>
                  </a:lnTo>
                  <a:lnTo>
                    <a:pt x="6646" y="948690"/>
                  </a:lnTo>
                  <a:lnTo>
                    <a:pt x="6688" y="930910"/>
                  </a:lnTo>
                  <a:close/>
                </a:path>
                <a:path w="1309370" h="1080770">
                  <a:moveTo>
                    <a:pt x="1307183" y="930910"/>
                  </a:moveTo>
                  <a:lnTo>
                    <a:pt x="1300824" y="930910"/>
                  </a:lnTo>
                  <a:lnTo>
                    <a:pt x="1300782" y="948690"/>
                  </a:lnTo>
                  <a:lnTo>
                    <a:pt x="1307141" y="948690"/>
                  </a:lnTo>
                  <a:lnTo>
                    <a:pt x="1307183" y="930910"/>
                  </a:lnTo>
                  <a:close/>
                </a:path>
                <a:path w="1309370" h="1080770">
                  <a:moveTo>
                    <a:pt x="6718" y="918210"/>
                  </a:moveTo>
                  <a:lnTo>
                    <a:pt x="379" y="918210"/>
                  </a:lnTo>
                  <a:lnTo>
                    <a:pt x="352" y="929640"/>
                  </a:lnTo>
                  <a:lnTo>
                    <a:pt x="6691" y="929640"/>
                  </a:lnTo>
                  <a:lnTo>
                    <a:pt x="6718" y="918210"/>
                  </a:lnTo>
                  <a:close/>
                </a:path>
                <a:path w="1309370" h="1080770">
                  <a:moveTo>
                    <a:pt x="1307212" y="918210"/>
                  </a:moveTo>
                  <a:lnTo>
                    <a:pt x="1300854" y="918210"/>
                  </a:lnTo>
                  <a:lnTo>
                    <a:pt x="1300827" y="929640"/>
                  </a:lnTo>
                  <a:lnTo>
                    <a:pt x="1307186" y="929640"/>
                  </a:lnTo>
                  <a:lnTo>
                    <a:pt x="1307212" y="918210"/>
                  </a:lnTo>
                  <a:close/>
                </a:path>
                <a:path w="1309370" h="1080770">
                  <a:moveTo>
                    <a:pt x="6734" y="911860"/>
                  </a:moveTo>
                  <a:lnTo>
                    <a:pt x="394" y="911860"/>
                  </a:lnTo>
                  <a:lnTo>
                    <a:pt x="382" y="916940"/>
                  </a:lnTo>
                  <a:lnTo>
                    <a:pt x="6721" y="916940"/>
                  </a:lnTo>
                  <a:lnTo>
                    <a:pt x="6734" y="911860"/>
                  </a:lnTo>
                  <a:close/>
                </a:path>
                <a:path w="1309370" h="1080770">
                  <a:moveTo>
                    <a:pt x="1307227" y="911860"/>
                  </a:moveTo>
                  <a:lnTo>
                    <a:pt x="1300870" y="911860"/>
                  </a:lnTo>
                  <a:lnTo>
                    <a:pt x="1300857" y="916940"/>
                  </a:lnTo>
                  <a:lnTo>
                    <a:pt x="1307215" y="916940"/>
                  </a:lnTo>
                  <a:lnTo>
                    <a:pt x="1307227" y="911860"/>
                  </a:lnTo>
                  <a:close/>
                </a:path>
                <a:path w="1309370" h="1080770">
                  <a:moveTo>
                    <a:pt x="6764" y="899160"/>
                  </a:moveTo>
                  <a:lnTo>
                    <a:pt x="424" y="899160"/>
                  </a:lnTo>
                  <a:lnTo>
                    <a:pt x="397" y="910590"/>
                  </a:lnTo>
                  <a:lnTo>
                    <a:pt x="6737" y="910590"/>
                  </a:lnTo>
                  <a:lnTo>
                    <a:pt x="6764" y="899160"/>
                  </a:lnTo>
                  <a:close/>
                </a:path>
                <a:path w="1309370" h="1080770">
                  <a:moveTo>
                    <a:pt x="1307257" y="899160"/>
                  </a:moveTo>
                  <a:lnTo>
                    <a:pt x="1300900" y="899160"/>
                  </a:lnTo>
                  <a:lnTo>
                    <a:pt x="1300873" y="910590"/>
                  </a:lnTo>
                  <a:lnTo>
                    <a:pt x="1307230" y="910590"/>
                  </a:lnTo>
                  <a:lnTo>
                    <a:pt x="1307257" y="899160"/>
                  </a:lnTo>
                  <a:close/>
                </a:path>
                <a:path w="1309370" h="1080770">
                  <a:moveTo>
                    <a:pt x="6794" y="886460"/>
                  </a:moveTo>
                  <a:lnTo>
                    <a:pt x="454" y="886460"/>
                  </a:lnTo>
                  <a:lnTo>
                    <a:pt x="427" y="897890"/>
                  </a:lnTo>
                  <a:lnTo>
                    <a:pt x="6767" y="897890"/>
                  </a:lnTo>
                  <a:lnTo>
                    <a:pt x="6794" y="886460"/>
                  </a:lnTo>
                  <a:close/>
                </a:path>
                <a:path w="1309370" h="1080770">
                  <a:moveTo>
                    <a:pt x="1307287" y="886460"/>
                  </a:moveTo>
                  <a:lnTo>
                    <a:pt x="1300930" y="886460"/>
                  </a:lnTo>
                  <a:lnTo>
                    <a:pt x="1300903" y="897890"/>
                  </a:lnTo>
                  <a:lnTo>
                    <a:pt x="1307260" y="897890"/>
                  </a:lnTo>
                  <a:lnTo>
                    <a:pt x="1307287" y="886460"/>
                  </a:lnTo>
                  <a:close/>
                </a:path>
              </a:pathLst>
            </a:custGeom>
            <a:solidFill>
              <a:srgbClr val="005D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560829" y="5294629"/>
              <a:ext cx="1296670" cy="1069340"/>
            </a:xfrm>
            <a:custGeom>
              <a:avLst/>
              <a:gdLst/>
              <a:ahLst/>
              <a:cxnLst/>
              <a:rect l="l" t="t" r="r" b="b"/>
              <a:pathLst>
                <a:path w="1296670" h="1069339">
                  <a:moveTo>
                    <a:pt x="2539" y="0"/>
                  </a:moveTo>
                  <a:lnTo>
                    <a:pt x="2533" y="2540"/>
                  </a:lnTo>
                  <a:lnTo>
                    <a:pt x="1296670" y="2540"/>
                  </a:lnTo>
                  <a:lnTo>
                    <a:pt x="2539" y="0"/>
                  </a:lnTo>
                  <a:close/>
                </a:path>
                <a:path w="1296670" h="1069339">
                  <a:moveTo>
                    <a:pt x="1296670" y="2540"/>
                  </a:moveTo>
                  <a:lnTo>
                    <a:pt x="2533" y="2540"/>
                  </a:lnTo>
                  <a:lnTo>
                    <a:pt x="2518" y="8890"/>
                  </a:lnTo>
                  <a:lnTo>
                    <a:pt x="8883" y="8890"/>
                  </a:lnTo>
                  <a:lnTo>
                    <a:pt x="8889" y="6350"/>
                  </a:lnTo>
                  <a:lnTo>
                    <a:pt x="1296660" y="6350"/>
                  </a:lnTo>
                  <a:lnTo>
                    <a:pt x="1296670" y="2540"/>
                  </a:lnTo>
                  <a:close/>
                </a:path>
                <a:path w="1296670" h="1069339">
                  <a:moveTo>
                    <a:pt x="1296660" y="6350"/>
                  </a:moveTo>
                  <a:lnTo>
                    <a:pt x="8889" y="6350"/>
                  </a:lnTo>
                  <a:lnTo>
                    <a:pt x="1290320" y="8890"/>
                  </a:lnTo>
                  <a:lnTo>
                    <a:pt x="1296654" y="8890"/>
                  </a:lnTo>
                  <a:lnTo>
                    <a:pt x="1296660" y="6350"/>
                  </a:lnTo>
                  <a:close/>
                </a:path>
                <a:path w="1296670" h="1069339">
                  <a:moveTo>
                    <a:pt x="8883" y="8890"/>
                  </a:moveTo>
                  <a:lnTo>
                    <a:pt x="2518" y="8890"/>
                  </a:lnTo>
                  <a:lnTo>
                    <a:pt x="2503" y="15240"/>
                  </a:lnTo>
                  <a:lnTo>
                    <a:pt x="8868" y="15240"/>
                  </a:lnTo>
                  <a:lnTo>
                    <a:pt x="8883" y="8890"/>
                  </a:lnTo>
                  <a:close/>
                </a:path>
                <a:path w="1296670" h="1069339">
                  <a:moveTo>
                    <a:pt x="1296654" y="8890"/>
                  </a:moveTo>
                  <a:lnTo>
                    <a:pt x="1290320" y="8890"/>
                  </a:lnTo>
                  <a:lnTo>
                    <a:pt x="1290304" y="15240"/>
                  </a:lnTo>
                  <a:lnTo>
                    <a:pt x="1296639" y="15240"/>
                  </a:lnTo>
                  <a:lnTo>
                    <a:pt x="1296654" y="8890"/>
                  </a:lnTo>
                  <a:close/>
                </a:path>
                <a:path w="1296670" h="1069339">
                  <a:moveTo>
                    <a:pt x="8868" y="15240"/>
                  </a:moveTo>
                  <a:lnTo>
                    <a:pt x="2503" y="15240"/>
                  </a:lnTo>
                  <a:lnTo>
                    <a:pt x="2488" y="21590"/>
                  </a:lnTo>
                  <a:lnTo>
                    <a:pt x="8853" y="21590"/>
                  </a:lnTo>
                  <a:lnTo>
                    <a:pt x="8868" y="15240"/>
                  </a:lnTo>
                  <a:close/>
                </a:path>
                <a:path w="1296670" h="1069339">
                  <a:moveTo>
                    <a:pt x="1296639" y="15240"/>
                  </a:moveTo>
                  <a:lnTo>
                    <a:pt x="1290304" y="15240"/>
                  </a:lnTo>
                  <a:lnTo>
                    <a:pt x="1290289" y="21590"/>
                  </a:lnTo>
                  <a:lnTo>
                    <a:pt x="1296624" y="21590"/>
                  </a:lnTo>
                  <a:lnTo>
                    <a:pt x="1296639" y="15240"/>
                  </a:lnTo>
                  <a:close/>
                </a:path>
                <a:path w="1296670" h="1069339">
                  <a:moveTo>
                    <a:pt x="8776" y="53467"/>
                  </a:moveTo>
                  <a:lnTo>
                    <a:pt x="2412" y="53467"/>
                  </a:lnTo>
                  <a:lnTo>
                    <a:pt x="2367" y="72390"/>
                  </a:lnTo>
                  <a:lnTo>
                    <a:pt x="8730" y="72390"/>
                  </a:lnTo>
                  <a:lnTo>
                    <a:pt x="8749" y="64897"/>
                  </a:lnTo>
                  <a:lnTo>
                    <a:pt x="1290185" y="64897"/>
                  </a:lnTo>
                  <a:lnTo>
                    <a:pt x="8749" y="64770"/>
                  </a:lnTo>
                  <a:lnTo>
                    <a:pt x="8755" y="62357"/>
                  </a:lnTo>
                  <a:lnTo>
                    <a:pt x="1290191" y="62357"/>
                  </a:lnTo>
                  <a:lnTo>
                    <a:pt x="8755" y="62230"/>
                  </a:lnTo>
                  <a:lnTo>
                    <a:pt x="8776" y="53467"/>
                  </a:lnTo>
                  <a:close/>
                </a:path>
                <a:path w="1296670" h="1069339">
                  <a:moveTo>
                    <a:pt x="1296549" y="53467"/>
                  </a:moveTo>
                  <a:lnTo>
                    <a:pt x="1290212" y="53467"/>
                  </a:lnTo>
                  <a:lnTo>
                    <a:pt x="1290166" y="72390"/>
                  </a:lnTo>
                  <a:lnTo>
                    <a:pt x="1296503" y="72390"/>
                  </a:lnTo>
                  <a:lnTo>
                    <a:pt x="1296549" y="53467"/>
                  </a:lnTo>
                  <a:close/>
                </a:path>
                <a:path w="1296670" h="1069339">
                  <a:moveTo>
                    <a:pt x="8776" y="53340"/>
                  </a:moveTo>
                  <a:lnTo>
                    <a:pt x="8776" y="53467"/>
                  </a:lnTo>
                  <a:lnTo>
                    <a:pt x="1290212" y="53467"/>
                  </a:lnTo>
                  <a:lnTo>
                    <a:pt x="8776" y="53340"/>
                  </a:lnTo>
                  <a:close/>
                </a:path>
                <a:path w="1296670" h="1069339">
                  <a:moveTo>
                    <a:pt x="8785" y="49657"/>
                  </a:moveTo>
                  <a:lnTo>
                    <a:pt x="2421" y="49657"/>
                  </a:lnTo>
                  <a:lnTo>
                    <a:pt x="2412" y="53340"/>
                  </a:lnTo>
                  <a:lnTo>
                    <a:pt x="8776" y="53340"/>
                  </a:lnTo>
                  <a:lnTo>
                    <a:pt x="8785" y="49657"/>
                  </a:lnTo>
                  <a:close/>
                </a:path>
                <a:path w="1296670" h="1069339">
                  <a:moveTo>
                    <a:pt x="1296558" y="49657"/>
                  </a:moveTo>
                  <a:lnTo>
                    <a:pt x="1290221" y="49657"/>
                  </a:lnTo>
                  <a:lnTo>
                    <a:pt x="1290212" y="53340"/>
                  </a:lnTo>
                  <a:lnTo>
                    <a:pt x="1296549" y="53340"/>
                  </a:lnTo>
                  <a:lnTo>
                    <a:pt x="1296558" y="49657"/>
                  </a:lnTo>
                  <a:close/>
                </a:path>
                <a:path w="1296670" h="1069339">
                  <a:moveTo>
                    <a:pt x="2422" y="49530"/>
                  </a:moveTo>
                  <a:close/>
                </a:path>
                <a:path w="1296670" h="1069339">
                  <a:moveTo>
                    <a:pt x="1296594" y="34417"/>
                  </a:moveTo>
                  <a:lnTo>
                    <a:pt x="1290258" y="34417"/>
                  </a:lnTo>
                  <a:lnTo>
                    <a:pt x="1290221" y="49656"/>
                  </a:lnTo>
                  <a:lnTo>
                    <a:pt x="1296558" y="49657"/>
                  </a:lnTo>
                  <a:lnTo>
                    <a:pt x="1296594" y="34417"/>
                  </a:lnTo>
                  <a:close/>
                </a:path>
                <a:path w="1296670" h="1069339">
                  <a:moveTo>
                    <a:pt x="8822" y="34417"/>
                  </a:moveTo>
                  <a:lnTo>
                    <a:pt x="2458" y="34417"/>
                  </a:lnTo>
                  <a:lnTo>
                    <a:pt x="2422" y="49530"/>
                  </a:lnTo>
                  <a:lnTo>
                    <a:pt x="650902" y="49593"/>
                  </a:lnTo>
                  <a:lnTo>
                    <a:pt x="8786" y="49530"/>
                  </a:lnTo>
                  <a:lnTo>
                    <a:pt x="8795" y="45847"/>
                  </a:lnTo>
                  <a:lnTo>
                    <a:pt x="1290231" y="45847"/>
                  </a:lnTo>
                  <a:lnTo>
                    <a:pt x="8795" y="45720"/>
                  </a:lnTo>
                  <a:lnTo>
                    <a:pt x="8822" y="34417"/>
                  </a:lnTo>
                  <a:close/>
                </a:path>
                <a:path w="1296670" h="1069339">
                  <a:moveTo>
                    <a:pt x="8822" y="34290"/>
                  </a:moveTo>
                  <a:lnTo>
                    <a:pt x="8822" y="34417"/>
                  </a:lnTo>
                  <a:lnTo>
                    <a:pt x="1290258" y="34417"/>
                  </a:lnTo>
                  <a:lnTo>
                    <a:pt x="8822" y="34290"/>
                  </a:lnTo>
                  <a:close/>
                </a:path>
                <a:path w="1296670" h="1069339">
                  <a:moveTo>
                    <a:pt x="8837" y="28067"/>
                  </a:moveTo>
                  <a:lnTo>
                    <a:pt x="2473" y="28067"/>
                  </a:lnTo>
                  <a:lnTo>
                    <a:pt x="2458" y="34290"/>
                  </a:lnTo>
                  <a:lnTo>
                    <a:pt x="8822" y="34290"/>
                  </a:lnTo>
                  <a:lnTo>
                    <a:pt x="8828" y="31877"/>
                  </a:lnTo>
                  <a:lnTo>
                    <a:pt x="1290264" y="31877"/>
                  </a:lnTo>
                  <a:lnTo>
                    <a:pt x="8828" y="31750"/>
                  </a:lnTo>
                  <a:lnTo>
                    <a:pt x="8837" y="28067"/>
                  </a:lnTo>
                  <a:close/>
                </a:path>
                <a:path w="1296670" h="1069339">
                  <a:moveTo>
                    <a:pt x="1296609" y="28067"/>
                  </a:moveTo>
                  <a:lnTo>
                    <a:pt x="1290274" y="28067"/>
                  </a:lnTo>
                  <a:lnTo>
                    <a:pt x="1290258" y="34290"/>
                  </a:lnTo>
                  <a:lnTo>
                    <a:pt x="1296594" y="34290"/>
                  </a:lnTo>
                  <a:lnTo>
                    <a:pt x="1296609" y="28067"/>
                  </a:lnTo>
                  <a:close/>
                </a:path>
                <a:path w="1296670" h="1069339">
                  <a:moveTo>
                    <a:pt x="8837" y="27940"/>
                  </a:moveTo>
                  <a:lnTo>
                    <a:pt x="8837" y="28067"/>
                  </a:lnTo>
                  <a:lnTo>
                    <a:pt x="1290274" y="28067"/>
                  </a:lnTo>
                  <a:lnTo>
                    <a:pt x="8837" y="27940"/>
                  </a:lnTo>
                  <a:close/>
                </a:path>
                <a:path w="1296670" h="1069339">
                  <a:moveTo>
                    <a:pt x="8853" y="21717"/>
                  </a:moveTo>
                  <a:lnTo>
                    <a:pt x="2488" y="21717"/>
                  </a:lnTo>
                  <a:lnTo>
                    <a:pt x="2473" y="27940"/>
                  </a:lnTo>
                  <a:lnTo>
                    <a:pt x="8837" y="27940"/>
                  </a:lnTo>
                  <a:lnTo>
                    <a:pt x="8847" y="24257"/>
                  </a:lnTo>
                  <a:lnTo>
                    <a:pt x="1290283" y="24257"/>
                  </a:lnTo>
                  <a:lnTo>
                    <a:pt x="8847" y="24130"/>
                  </a:lnTo>
                  <a:lnTo>
                    <a:pt x="8853" y="21717"/>
                  </a:lnTo>
                  <a:close/>
                </a:path>
                <a:path w="1296670" h="1069339">
                  <a:moveTo>
                    <a:pt x="1296624" y="21717"/>
                  </a:moveTo>
                  <a:lnTo>
                    <a:pt x="1290289" y="21717"/>
                  </a:lnTo>
                  <a:lnTo>
                    <a:pt x="1290274" y="27940"/>
                  </a:lnTo>
                  <a:lnTo>
                    <a:pt x="1296609" y="27940"/>
                  </a:lnTo>
                  <a:lnTo>
                    <a:pt x="1296624" y="21717"/>
                  </a:lnTo>
                  <a:close/>
                </a:path>
                <a:path w="1296670" h="1069339">
                  <a:moveTo>
                    <a:pt x="8850" y="22860"/>
                  </a:moveTo>
                  <a:lnTo>
                    <a:pt x="1290286" y="22987"/>
                  </a:lnTo>
                  <a:lnTo>
                    <a:pt x="8850" y="22860"/>
                  </a:lnTo>
                  <a:close/>
                </a:path>
                <a:path w="1296670" h="1069339">
                  <a:moveTo>
                    <a:pt x="8730" y="72390"/>
                  </a:moveTo>
                  <a:lnTo>
                    <a:pt x="2367" y="72390"/>
                  </a:lnTo>
                  <a:lnTo>
                    <a:pt x="2322" y="91440"/>
                  </a:lnTo>
                  <a:lnTo>
                    <a:pt x="8684" y="91440"/>
                  </a:lnTo>
                  <a:lnTo>
                    <a:pt x="8730" y="72390"/>
                  </a:lnTo>
                  <a:close/>
                </a:path>
                <a:path w="1296670" h="1069339">
                  <a:moveTo>
                    <a:pt x="1296503" y="72390"/>
                  </a:moveTo>
                  <a:lnTo>
                    <a:pt x="1290166" y="72390"/>
                  </a:lnTo>
                  <a:lnTo>
                    <a:pt x="1290120" y="91440"/>
                  </a:lnTo>
                  <a:lnTo>
                    <a:pt x="1296458" y="91440"/>
                  </a:lnTo>
                  <a:lnTo>
                    <a:pt x="1296503" y="72390"/>
                  </a:lnTo>
                  <a:close/>
                </a:path>
                <a:path w="1296670" h="1069339">
                  <a:moveTo>
                    <a:pt x="8684" y="91440"/>
                  </a:moveTo>
                  <a:lnTo>
                    <a:pt x="2322" y="91440"/>
                  </a:lnTo>
                  <a:lnTo>
                    <a:pt x="2276" y="110490"/>
                  </a:lnTo>
                  <a:lnTo>
                    <a:pt x="8639" y="110490"/>
                  </a:lnTo>
                  <a:lnTo>
                    <a:pt x="8684" y="91440"/>
                  </a:lnTo>
                  <a:close/>
                </a:path>
                <a:path w="1296670" h="1069339">
                  <a:moveTo>
                    <a:pt x="1296458" y="91440"/>
                  </a:moveTo>
                  <a:lnTo>
                    <a:pt x="1290120" y="91440"/>
                  </a:lnTo>
                  <a:lnTo>
                    <a:pt x="1290074" y="110490"/>
                  </a:lnTo>
                  <a:lnTo>
                    <a:pt x="1296412" y="110490"/>
                  </a:lnTo>
                  <a:lnTo>
                    <a:pt x="1296458" y="91440"/>
                  </a:lnTo>
                  <a:close/>
                </a:path>
                <a:path w="1296670" h="1069339">
                  <a:moveTo>
                    <a:pt x="8639" y="110490"/>
                  </a:moveTo>
                  <a:lnTo>
                    <a:pt x="2276" y="110490"/>
                  </a:lnTo>
                  <a:lnTo>
                    <a:pt x="2155" y="161290"/>
                  </a:lnTo>
                  <a:lnTo>
                    <a:pt x="8516" y="161290"/>
                  </a:lnTo>
                  <a:lnTo>
                    <a:pt x="8639" y="110490"/>
                  </a:lnTo>
                  <a:close/>
                </a:path>
                <a:path w="1296670" h="1069339">
                  <a:moveTo>
                    <a:pt x="1296412" y="110490"/>
                  </a:moveTo>
                  <a:lnTo>
                    <a:pt x="1290074" y="110490"/>
                  </a:lnTo>
                  <a:lnTo>
                    <a:pt x="1289952" y="161290"/>
                  </a:lnTo>
                  <a:lnTo>
                    <a:pt x="1296292" y="161290"/>
                  </a:lnTo>
                  <a:lnTo>
                    <a:pt x="1296412" y="110490"/>
                  </a:lnTo>
                  <a:close/>
                </a:path>
                <a:path w="1296670" h="1069339">
                  <a:moveTo>
                    <a:pt x="8516" y="161290"/>
                  </a:moveTo>
                  <a:lnTo>
                    <a:pt x="2155" y="161290"/>
                  </a:lnTo>
                  <a:lnTo>
                    <a:pt x="2080" y="193040"/>
                  </a:lnTo>
                  <a:lnTo>
                    <a:pt x="8440" y="193040"/>
                  </a:lnTo>
                  <a:lnTo>
                    <a:pt x="8516" y="161290"/>
                  </a:lnTo>
                  <a:close/>
                </a:path>
                <a:path w="1296670" h="1069339">
                  <a:moveTo>
                    <a:pt x="1296292" y="161290"/>
                  </a:moveTo>
                  <a:lnTo>
                    <a:pt x="1289952" y="161290"/>
                  </a:lnTo>
                  <a:lnTo>
                    <a:pt x="1289875" y="193040"/>
                  </a:lnTo>
                  <a:lnTo>
                    <a:pt x="1296216" y="193040"/>
                  </a:lnTo>
                  <a:lnTo>
                    <a:pt x="1296292" y="161290"/>
                  </a:lnTo>
                  <a:close/>
                </a:path>
                <a:path w="1296670" h="1069339">
                  <a:moveTo>
                    <a:pt x="1895" y="270510"/>
                  </a:moveTo>
                  <a:lnTo>
                    <a:pt x="1883" y="275590"/>
                  </a:lnTo>
                  <a:lnTo>
                    <a:pt x="8241" y="275590"/>
                  </a:lnTo>
                  <a:lnTo>
                    <a:pt x="8253" y="270637"/>
                  </a:lnTo>
                  <a:lnTo>
                    <a:pt x="1289688" y="270637"/>
                  </a:lnTo>
                  <a:lnTo>
                    <a:pt x="1895" y="270510"/>
                  </a:lnTo>
                  <a:close/>
                </a:path>
                <a:path w="1296670" h="1069339">
                  <a:moveTo>
                    <a:pt x="1289688" y="270636"/>
                  </a:moveTo>
                  <a:lnTo>
                    <a:pt x="1289676" y="275590"/>
                  </a:lnTo>
                  <a:lnTo>
                    <a:pt x="1296019" y="275590"/>
                  </a:lnTo>
                  <a:lnTo>
                    <a:pt x="1296031" y="270637"/>
                  </a:lnTo>
                  <a:lnTo>
                    <a:pt x="1289688" y="270636"/>
                  </a:lnTo>
                  <a:close/>
                </a:path>
                <a:path w="1296670" h="1069339">
                  <a:moveTo>
                    <a:pt x="1289704" y="264286"/>
                  </a:moveTo>
                  <a:lnTo>
                    <a:pt x="1289688" y="270636"/>
                  </a:lnTo>
                  <a:lnTo>
                    <a:pt x="1296031" y="270637"/>
                  </a:lnTo>
                  <a:lnTo>
                    <a:pt x="1296047" y="264287"/>
                  </a:lnTo>
                  <a:lnTo>
                    <a:pt x="1289704" y="264286"/>
                  </a:lnTo>
                  <a:close/>
                </a:path>
                <a:path w="1296670" h="1069339">
                  <a:moveTo>
                    <a:pt x="1911" y="264160"/>
                  </a:moveTo>
                  <a:lnTo>
                    <a:pt x="1895" y="270510"/>
                  </a:lnTo>
                  <a:lnTo>
                    <a:pt x="649697" y="270573"/>
                  </a:lnTo>
                  <a:lnTo>
                    <a:pt x="8253" y="270510"/>
                  </a:lnTo>
                  <a:lnTo>
                    <a:pt x="8268" y="264160"/>
                  </a:lnTo>
                  <a:lnTo>
                    <a:pt x="1911" y="264160"/>
                  </a:lnTo>
                  <a:close/>
                </a:path>
                <a:path w="1296670" h="1069339">
                  <a:moveTo>
                    <a:pt x="8269" y="264160"/>
                  </a:moveTo>
                  <a:lnTo>
                    <a:pt x="1289704" y="264286"/>
                  </a:lnTo>
                  <a:lnTo>
                    <a:pt x="8269" y="264160"/>
                  </a:lnTo>
                  <a:close/>
                </a:path>
                <a:path w="1296670" h="1069339">
                  <a:moveTo>
                    <a:pt x="1289740" y="249046"/>
                  </a:moveTo>
                  <a:lnTo>
                    <a:pt x="1289704" y="264286"/>
                  </a:lnTo>
                  <a:lnTo>
                    <a:pt x="1296047" y="264287"/>
                  </a:lnTo>
                  <a:lnTo>
                    <a:pt x="1296083" y="249047"/>
                  </a:lnTo>
                  <a:lnTo>
                    <a:pt x="1289740" y="249046"/>
                  </a:lnTo>
                  <a:close/>
                </a:path>
                <a:path w="1296670" h="1069339">
                  <a:moveTo>
                    <a:pt x="649731" y="264223"/>
                  </a:moveTo>
                  <a:lnTo>
                    <a:pt x="1283423" y="264286"/>
                  </a:lnTo>
                  <a:lnTo>
                    <a:pt x="1289704" y="264286"/>
                  </a:lnTo>
                  <a:lnTo>
                    <a:pt x="649731" y="264223"/>
                  </a:lnTo>
                  <a:close/>
                </a:path>
                <a:path w="1296670" h="1069339">
                  <a:moveTo>
                    <a:pt x="8269" y="264160"/>
                  </a:moveTo>
                  <a:lnTo>
                    <a:pt x="649731" y="264223"/>
                  </a:lnTo>
                  <a:lnTo>
                    <a:pt x="8269" y="264160"/>
                  </a:lnTo>
                  <a:close/>
                </a:path>
                <a:path w="1296670" h="1069339">
                  <a:moveTo>
                    <a:pt x="1947" y="248920"/>
                  </a:moveTo>
                  <a:lnTo>
                    <a:pt x="1911" y="264160"/>
                  </a:lnTo>
                  <a:lnTo>
                    <a:pt x="8269" y="264160"/>
                  </a:lnTo>
                  <a:lnTo>
                    <a:pt x="8305" y="248920"/>
                  </a:lnTo>
                  <a:lnTo>
                    <a:pt x="1947" y="248920"/>
                  </a:lnTo>
                  <a:close/>
                </a:path>
                <a:path w="1296670" h="1069339">
                  <a:moveTo>
                    <a:pt x="1296180" y="208407"/>
                  </a:moveTo>
                  <a:lnTo>
                    <a:pt x="1289838" y="208407"/>
                  </a:lnTo>
                  <a:lnTo>
                    <a:pt x="1289740" y="249046"/>
                  </a:lnTo>
                  <a:lnTo>
                    <a:pt x="1296083" y="249047"/>
                  </a:lnTo>
                  <a:lnTo>
                    <a:pt x="1296180" y="208407"/>
                  </a:lnTo>
                  <a:close/>
                </a:path>
                <a:path w="1296670" h="1069339">
                  <a:moveTo>
                    <a:pt x="8403" y="208407"/>
                  </a:moveTo>
                  <a:lnTo>
                    <a:pt x="2044" y="208407"/>
                  </a:lnTo>
                  <a:lnTo>
                    <a:pt x="1947" y="248920"/>
                  </a:lnTo>
                  <a:lnTo>
                    <a:pt x="8305" y="248920"/>
                  </a:lnTo>
                  <a:lnTo>
                    <a:pt x="8314" y="245237"/>
                  </a:lnTo>
                  <a:lnTo>
                    <a:pt x="1289750" y="245237"/>
                  </a:lnTo>
                  <a:lnTo>
                    <a:pt x="8314" y="245110"/>
                  </a:lnTo>
                  <a:lnTo>
                    <a:pt x="8403" y="208407"/>
                  </a:lnTo>
                  <a:close/>
                </a:path>
                <a:path w="1296670" h="1069339">
                  <a:moveTo>
                    <a:pt x="8403" y="208280"/>
                  </a:moveTo>
                  <a:lnTo>
                    <a:pt x="1289838" y="208406"/>
                  </a:lnTo>
                  <a:lnTo>
                    <a:pt x="8403" y="208280"/>
                  </a:lnTo>
                  <a:close/>
                </a:path>
                <a:path w="1296670" h="1069339">
                  <a:moveTo>
                    <a:pt x="1296216" y="193167"/>
                  </a:moveTo>
                  <a:lnTo>
                    <a:pt x="1289875" y="193167"/>
                  </a:lnTo>
                  <a:lnTo>
                    <a:pt x="1289838" y="208406"/>
                  </a:lnTo>
                  <a:lnTo>
                    <a:pt x="1296180" y="208407"/>
                  </a:lnTo>
                  <a:lnTo>
                    <a:pt x="1296216" y="193167"/>
                  </a:lnTo>
                  <a:close/>
                </a:path>
                <a:path w="1296670" h="1069339">
                  <a:moveTo>
                    <a:pt x="8440" y="193167"/>
                  </a:moveTo>
                  <a:lnTo>
                    <a:pt x="2080" y="193167"/>
                  </a:lnTo>
                  <a:lnTo>
                    <a:pt x="2044" y="208280"/>
                  </a:lnTo>
                  <a:lnTo>
                    <a:pt x="8403" y="208280"/>
                  </a:lnTo>
                  <a:lnTo>
                    <a:pt x="8440" y="193167"/>
                  </a:lnTo>
                  <a:close/>
                </a:path>
                <a:path w="1296670" h="1069339">
                  <a:moveTo>
                    <a:pt x="8241" y="275590"/>
                  </a:moveTo>
                  <a:lnTo>
                    <a:pt x="1883" y="275590"/>
                  </a:lnTo>
                  <a:lnTo>
                    <a:pt x="1747" y="332740"/>
                  </a:lnTo>
                  <a:lnTo>
                    <a:pt x="8103" y="332740"/>
                  </a:lnTo>
                  <a:lnTo>
                    <a:pt x="8241" y="275590"/>
                  </a:lnTo>
                  <a:close/>
                </a:path>
                <a:path w="1296670" h="1069339">
                  <a:moveTo>
                    <a:pt x="1296019" y="275590"/>
                  </a:moveTo>
                  <a:lnTo>
                    <a:pt x="1289676" y="275590"/>
                  </a:lnTo>
                  <a:lnTo>
                    <a:pt x="1289538" y="332740"/>
                  </a:lnTo>
                  <a:lnTo>
                    <a:pt x="1295883" y="332740"/>
                  </a:lnTo>
                  <a:lnTo>
                    <a:pt x="1296019" y="275590"/>
                  </a:lnTo>
                  <a:close/>
                </a:path>
                <a:path w="1296670" h="1069339">
                  <a:moveTo>
                    <a:pt x="8103" y="332740"/>
                  </a:moveTo>
                  <a:lnTo>
                    <a:pt x="1747" y="332740"/>
                  </a:lnTo>
                  <a:lnTo>
                    <a:pt x="1514" y="430530"/>
                  </a:lnTo>
                  <a:lnTo>
                    <a:pt x="7867" y="430530"/>
                  </a:lnTo>
                  <a:lnTo>
                    <a:pt x="8103" y="332740"/>
                  </a:lnTo>
                  <a:close/>
                </a:path>
                <a:path w="1296670" h="1069339">
                  <a:moveTo>
                    <a:pt x="1295883" y="332740"/>
                  </a:moveTo>
                  <a:lnTo>
                    <a:pt x="1289538" y="332740"/>
                  </a:lnTo>
                  <a:lnTo>
                    <a:pt x="1289302" y="430530"/>
                  </a:lnTo>
                  <a:lnTo>
                    <a:pt x="1295650" y="430530"/>
                  </a:lnTo>
                  <a:lnTo>
                    <a:pt x="1295883" y="332740"/>
                  </a:lnTo>
                  <a:close/>
                </a:path>
                <a:path w="1296670" h="1069339">
                  <a:moveTo>
                    <a:pt x="7867" y="430530"/>
                  </a:moveTo>
                  <a:lnTo>
                    <a:pt x="1514" y="430530"/>
                  </a:lnTo>
                  <a:lnTo>
                    <a:pt x="1460" y="453390"/>
                  </a:lnTo>
                  <a:lnTo>
                    <a:pt x="7812" y="453390"/>
                  </a:lnTo>
                  <a:lnTo>
                    <a:pt x="7867" y="430530"/>
                  </a:lnTo>
                  <a:close/>
                </a:path>
                <a:path w="1296670" h="1069339">
                  <a:moveTo>
                    <a:pt x="1295650" y="430530"/>
                  </a:moveTo>
                  <a:lnTo>
                    <a:pt x="1289302" y="430530"/>
                  </a:lnTo>
                  <a:lnTo>
                    <a:pt x="1289247" y="453390"/>
                  </a:lnTo>
                  <a:lnTo>
                    <a:pt x="1295596" y="453390"/>
                  </a:lnTo>
                  <a:lnTo>
                    <a:pt x="1295650" y="430530"/>
                  </a:lnTo>
                  <a:close/>
                </a:path>
                <a:path w="1296670" h="1069339">
                  <a:moveTo>
                    <a:pt x="7812" y="453390"/>
                  </a:moveTo>
                  <a:lnTo>
                    <a:pt x="1460" y="453390"/>
                  </a:lnTo>
                  <a:lnTo>
                    <a:pt x="1294" y="523240"/>
                  </a:lnTo>
                  <a:lnTo>
                    <a:pt x="7644" y="523240"/>
                  </a:lnTo>
                  <a:lnTo>
                    <a:pt x="7812" y="453390"/>
                  </a:lnTo>
                  <a:close/>
                </a:path>
                <a:path w="1296670" h="1069339">
                  <a:moveTo>
                    <a:pt x="1295596" y="453390"/>
                  </a:moveTo>
                  <a:lnTo>
                    <a:pt x="1289247" y="453390"/>
                  </a:lnTo>
                  <a:lnTo>
                    <a:pt x="1289079" y="523240"/>
                  </a:lnTo>
                  <a:lnTo>
                    <a:pt x="1295430" y="523240"/>
                  </a:lnTo>
                  <a:lnTo>
                    <a:pt x="1295596" y="453390"/>
                  </a:lnTo>
                  <a:close/>
                </a:path>
                <a:path w="1296670" h="1069339">
                  <a:moveTo>
                    <a:pt x="7644" y="523240"/>
                  </a:moveTo>
                  <a:lnTo>
                    <a:pt x="1294" y="523240"/>
                  </a:lnTo>
                  <a:lnTo>
                    <a:pt x="985" y="652780"/>
                  </a:lnTo>
                  <a:lnTo>
                    <a:pt x="7332" y="652780"/>
                  </a:lnTo>
                  <a:lnTo>
                    <a:pt x="7644" y="523240"/>
                  </a:lnTo>
                  <a:close/>
                </a:path>
                <a:path w="1296670" h="1069339">
                  <a:moveTo>
                    <a:pt x="1295430" y="523240"/>
                  </a:moveTo>
                  <a:lnTo>
                    <a:pt x="1289079" y="523240"/>
                  </a:lnTo>
                  <a:lnTo>
                    <a:pt x="1288766" y="652780"/>
                  </a:lnTo>
                  <a:lnTo>
                    <a:pt x="1295121" y="652780"/>
                  </a:lnTo>
                  <a:lnTo>
                    <a:pt x="1295430" y="523240"/>
                  </a:lnTo>
                  <a:close/>
                </a:path>
                <a:path w="1296670" h="1069339">
                  <a:moveTo>
                    <a:pt x="7332" y="652780"/>
                  </a:moveTo>
                  <a:lnTo>
                    <a:pt x="985" y="652780"/>
                  </a:lnTo>
                  <a:lnTo>
                    <a:pt x="961" y="662940"/>
                  </a:lnTo>
                  <a:lnTo>
                    <a:pt x="7307" y="662940"/>
                  </a:lnTo>
                  <a:lnTo>
                    <a:pt x="7332" y="652780"/>
                  </a:lnTo>
                  <a:close/>
                </a:path>
                <a:path w="1296670" h="1069339">
                  <a:moveTo>
                    <a:pt x="1295121" y="652780"/>
                  </a:moveTo>
                  <a:lnTo>
                    <a:pt x="1288766" y="652780"/>
                  </a:lnTo>
                  <a:lnTo>
                    <a:pt x="1288742" y="662940"/>
                  </a:lnTo>
                  <a:lnTo>
                    <a:pt x="1295097" y="662940"/>
                  </a:lnTo>
                  <a:lnTo>
                    <a:pt x="1295121" y="652780"/>
                  </a:lnTo>
                  <a:close/>
                </a:path>
                <a:path w="1296670" h="1069339">
                  <a:moveTo>
                    <a:pt x="7307" y="662940"/>
                  </a:moveTo>
                  <a:lnTo>
                    <a:pt x="961" y="662940"/>
                  </a:lnTo>
                  <a:lnTo>
                    <a:pt x="885" y="694690"/>
                  </a:lnTo>
                  <a:lnTo>
                    <a:pt x="7231" y="694690"/>
                  </a:lnTo>
                  <a:lnTo>
                    <a:pt x="7307" y="662940"/>
                  </a:lnTo>
                  <a:close/>
                </a:path>
                <a:path w="1296670" h="1069339">
                  <a:moveTo>
                    <a:pt x="1295097" y="662940"/>
                  </a:moveTo>
                  <a:lnTo>
                    <a:pt x="1288742" y="662940"/>
                  </a:lnTo>
                  <a:lnTo>
                    <a:pt x="1288665" y="694690"/>
                  </a:lnTo>
                  <a:lnTo>
                    <a:pt x="1295022" y="694690"/>
                  </a:lnTo>
                  <a:lnTo>
                    <a:pt x="1295097" y="662940"/>
                  </a:lnTo>
                  <a:close/>
                </a:path>
                <a:path w="1296670" h="1069339">
                  <a:moveTo>
                    <a:pt x="7231" y="694690"/>
                  </a:moveTo>
                  <a:lnTo>
                    <a:pt x="885" y="694690"/>
                  </a:lnTo>
                  <a:lnTo>
                    <a:pt x="849" y="709930"/>
                  </a:lnTo>
                  <a:lnTo>
                    <a:pt x="7194" y="709930"/>
                  </a:lnTo>
                  <a:lnTo>
                    <a:pt x="7231" y="694690"/>
                  </a:lnTo>
                  <a:close/>
                </a:path>
                <a:path w="1296670" h="1069339">
                  <a:moveTo>
                    <a:pt x="1295022" y="694690"/>
                  </a:moveTo>
                  <a:lnTo>
                    <a:pt x="1288665" y="694690"/>
                  </a:lnTo>
                  <a:lnTo>
                    <a:pt x="1288628" y="709930"/>
                  </a:lnTo>
                  <a:lnTo>
                    <a:pt x="1294985" y="709930"/>
                  </a:lnTo>
                  <a:lnTo>
                    <a:pt x="1295022" y="694690"/>
                  </a:lnTo>
                  <a:close/>
                </a:path>
                <a:path w="1296670" h="1069339">
                  <a:moveTo>
                    <a:pt x="6839" y="858520"/>
                  </a:moveTo>
                  <a:lnTo>
                    <a:pt x="498" y="858520"/>
                  </a:lnTo>
                  <a:lnTo>
                    <a:pt x="447" y="878840"/>
                  </a:lnTo>
                  <a:lnTo>
                    <a:pt x="6787" y="878840"/>
                  </a:lnTo>
                  <a:lnTo>
                    <a:pt x="6839" y="858520"/>
                  </a:lnTo>
                  <a:close/>
                </a:path>
                <a:path w="1296670" h="1069339">
                  <a:moveTo>
                    <a:pt x="1294634" y="858520"/>
                  </a:moveTo>
                  <a:lnTo>
                    <a:pt x="1288273" y="858520"/>
                  </a:lnTo>
                  <a:lnTo>
                    <a:pt x="1288221" y="878840"/>
                  </a:lnTo>
                  <a:lnTo>
                    <a:pt x="1294583" y="878840"/>
                  </a:lnTo>
                  <a:lnTo>
                    <a:pt x="1294634" y="858520"/>
                  </a:lnTo>
                  <a:close/>
                </a:path>
                <a:path w="1296670" h="1069339">
                  <a:moveTo>
                    <a:pt x="6891" y="836930"/>
                  </a:moveTo>
                  <a:lnTo>
                    <a:pt x="550" y="836930"/>
                  </a:lnTo>
                  <a:lnTo>
                    <a:pt x="498" y="858520"/>
                  </a:lnTo>
                  <a:lnTo>
                    <a:pt x="6839" y="858513"/>
                  </a:lnTo>
                  <a:lnTo>
                    <a:pt x="6854" y="852170"/>
                  </a:lnTo>
                  <a:lnTo>
                    <a:pt x="1288288" y="852170"/>
                  </a:lnTo>
                  <a:lnTo>
                    <a:pt x="6854" y="850900"/>
                  </a:lnTo>
                  <a:lnTo>
                    <a:pt x="6891" y="836930"/>
                  </a:lnTo>
                  <a:close/>
                </a:path>
                <a:path w="1296670" h="1069339">
                  <a:moveTo>
                    <a:pt x="1288276" y="857256"/>
                  </a:moveTo>
                  <a:lnTo>
                    <a:pt x="6839" y="858520"/>
                  </a:lnTo>
                  <a:lnTo>
                    <a:pt x="1288273" y="858520"/>
                  </a:lnTo>
                  <a:lnTo>
                    <a:pt x="1288276" y="857256"/>
                  </a:lnTo>
                  <a:close/>
                </a:path>
                <a:path w="1296670" h="1069339">
                  <a:moveTo>
                    <a:pt x="1294686" y="836930"/>
                  </a:moveTo>
                  <a:lnTo>
                    <a:pt x="1288325" y="836930"/>
                  </a:lnTo>
                  <a:lnTo>
                    <a:pt x="1288276" y="857256"/>
                  </a:lnTo>
                  <a:lnTo>
                    <a:pt x="1294634" y="857250"/>
                  </a:lnTo>
                  <a:lnTo>
                    <a:pt x="1294686" y="836930"/>
                  </a:lnTo>
                  <a:close/>
                </a:path>
                <a:path w="1296670" h="1069339">
                  <a:moveTo>
                    <a:pt x="6952" y="811523"/>
                  </a:moveTo>
                  <a:lnTo>
                    <a:pt x="610" y="811530"/>
                  </a:lnTo>
                  <a:lnTo>
                    <a:pt x="550" y="836930"/>
                  </a:lnTo>
                  <a:lnTo>
                    <a:pt x="6891" y="836923"/>
                  </a:lnTo>
                  <a:lnTo>
                    <a:pt x="6916" y="826770"/>
                  </a:lnTo>
                  <a:lnTo>
                    <a:pt x="1288349" y="826770"/>
                  </a:lnTo>
                  <a:lnTo>
                    <a:pt x="6916" y="825500"/>
                  </a:lnTo>
                  <a:lnTo>
                    <a:pt x="6952" y="811523"/>
                  </a:lnTo>
                  <a:close/>
                </a:path>
                <a:path w="1296670" h="1069339">
                  <a:moveTo>
                    <a:pt x="1288328" y="835666"/>
                  </a:moveTo>
                  <a:lnTo>
                    <a:pt x="6891" y="836930"/>
                  </a:lnTo>
                  <a:lnTo>
                    <a:pt x="1288325" y="836930"/>
                  </a:lnTo>
                  <a:lnTo>
                    <a:pt x="1288328" y="835666"/>
                  </a:lnTo>
                  <a:close/>
                </a:path>
                <a:path w="1296670" h="1069339">
                  <a:moveTo>
                    <a:pt x="1294746" y="810260"/>
                  </a:moveTo>
                  <a:lnTo>
                    <a:pt x="1288389" y="810266"/>
                  </a:lnTo>
                  <a:lnTo>
                    <a:pt x="1288328" y="835666"/>
                  </a:lnTo>
                  <a:lnTo>
                    <a:pt x="1294686" y="835660"/>
                  </a:lnTo>
                  <a:lnTo>
                    <a:pt x="1294746" y="810260"/>
                  </a:lnTo>
                  <a:close/>
                </a:path>
                <a:path w="1296670" h="1069339">
                  <a:moveTo>
                    <a:pt x="1288377" y="814070"/>
                  </a:moveTo>
                  <a:lnTo>
                    <a:pt x="6943" y="815340"/>
                  </a:lnTo>
                  <a:lnTo>
                    <a:pt x="1288375" y="815340"/>
                  </a:lnTo>
                  <a:lnTo>
                    <a:pt x="1288377" y="814070"/>
                  </a:lnTo>
                  <a:close/>
                </a:path>
                <a:path w="1296670" h="1069339">
                  <a:moveTo>
                    <a:pt x="6958" y="808990"/>
                  </a:moveTo>
                  <a:lnTo>
                    <a:pt x="616" y="808990"/>
                  </a:lnTo>
                  <a:lnTo>
                    <a:pt x="610" y="811530"/>
                  </a:lnTo>
                  <a:lnTo>
                    <a:pt x="6952" y="811523"/>
                  </a:lnTo>
                  <a:lnTo>
                    <a:pt x="6958" y="808990"/>
                  </a:lnTo>
                  <a:close/>
                </a:path>
                <a:path w="1296670" h="1069339">
                  <a:moveTo>
                    <a:pt x="1288386" y="810266"/>
                  </a:moveTo>
                  <a:lnTo>
                    <a:pt x="6952" y="811530"/>
                  </a:lnTo>
                  <a:lnTo>
                    <a:pt x="1288384" y="811530"/>
                  </a:lnTo>
                  <a:lnTo>
                    <a:pt x="1288386" y="810266"/>
                  </a:lnTo>
                  <a:close/>
                </a:path>
                <a:path w="1296670" h="1069339">
                  <a:moveTo>
                    <a:pt x="1294749" y="808990"/>
                  </a:moveTo>
                  <a:lnTo>
                    <a:pt x="1288392" y="808990"/>
                  </a:lnTo>
                  <a:lnTo>
                    <a:pt x="1288389" y="810266"/>
                  </a:lnTo>
                  <a:lnTo>
                    <a:pt x="1294746" y="810260"/>
                  </a:lnTo>
                  <a:lnTo>
                    <a:pt x="1294749" y="808990"/>
                  </a:lnTo>
                  <a:close/>
                </a:path>
                <a:path w="1296670" h="1069339">
                  <a:moveTo>
                    <a:pt x="6974" y="802640"/>
                  </a:moveTo>
                  <a:lnTo>
                    <a:pt x="631" y="802640"/>
                  </a:lnTo>
                  <a:lnTo>
                    <a:pt x="616" y="808990"/>
                  </a:lnTo>
                  <a:lnTo>
                    <a:pt x="6959" y="808983"/>
                  </a:lnTo>
                  <a:lnTo>
                    <a:pt x="6974" y="802640"/>
                  </a:lnTo>
                  <a:close/>
                </a:path>
                <a:path w="1296670" h="1069339">
                  <a:moveTo>
                    <a:pt x="1288395" y="807726"/>
                  </a:moveTo>
                  <a:lnTo>
                    <a:pt x="6958" y="808990"/>
                  </a:lnTo>
                  <a:lnTo>
                    <a:pt x="1288392" y="808990"/>
                  </a:lnTo>
                  <a:lnTo>
                    <a:pt x="1288395" y="807726"/>
                  </a:lnTo>
                  <a:close/>
                </a:path>
                <a:path w="1296670" h="1069339">
                  <a:moveTo>
                    <a:pt x="1294768" y="802640"/>
                  </a:moveTo>
                  <a:lnTo>
                    <a:pt x="1288406" y="802640"/>
                  </a:lnTo>
                  <a:lnTo>
                    <a:pt x="1288395" y="807726"/>
                  </a:lnTo>
                  <a:lnTo>
                    <a:pt x="1294752" y="807720"/>
                  </a:lnTo>
                  <a:lnTo>
                    <a:pt x="1294768" y="802640"/>
                  </a:lnTo>
                  <a:close/>
                </a:path>
                <a:path w="1296670" h="1069339">
                  <a:moveTo>
                    <a:pt x="7124" y="740410"/>
                  </a:moveTo>
                  <a:lnTo>
                    <a:pt x="780" y="740410"/>
                  </a:lnTo>
                  <a:lnTo>
                    <a:pt x="631" y="802640"/>
                  </a:lnTo>
                  <a:lnTo>
                    <a:pt x="6974" y="802633"/>
                  </a:lnTo>
                  <a:lnTo>
                    <a:pt x="7124" y="740410"/>
                  </a:lnTo>
                  <a:close/>
                </a:path>
                <a:path w="1296670" h="1069339">
                  <a:moveTo>
                    <a:pt x="1294916" y="740410"/>
                  </a:moveTo>
                  <a:lnTo>
                    <a:pt x="1288555" y="740410"/>
                  </a:lnTo>
                  <a:lnTo>
                    <a:pt x="1288472" y="774700"/>
                  </a:lnTo>
                  <a:lnTo>
                    <a:pt x="7038" y="775970"/>
                  </a:lnTo>
                  <a:lnTo>
                    <a:pt x="1288472" y="775970"/>
                  </a:lnTo>
                  <a:lnTo>
                    <a:pt x="1288411" y="801376"/>
                  </a:lnTo>
                  <a:lnTo>
                    <a:pt x="1294768" y="801370"/>
                  </a:lnTo>
                  <a:lnTo>
                    <a:pt x="1294916" y="740410"/>
                  </a:lnTo>
                  <a:close/>
                </a:path>
                <a:path w="1296670" h="1069339">
                  <a:moveTo>
                    <a:pt x="1288558" y="739140"/>
                  </a:moveTo>
                  <a:lnTo>
                    <a:pt x="7124" y="740410"/>
                  </a:lnTo>
                  <a:lnTo>
                    <a:pt x="1288555" y="740410"/>
                  </a:lnTo>
                  <a:lnTo>
                    <a:pt x="1288558" y="739140"/>
                  </a:lnTo>
                  <a:close/>
                </a:path>
                <a:path w="1296670" h="1069339">
                  <a:moveTo>
                    <a:pt x="7154" y="727710"/>
                  </a:moveTo>
                  <a:lnTo>
                    <a:pt x="810" y="727710"/>
                  </a:lnTo>
                  <a:lnTo>
                    <a:pt x="780" y="739140"/>
                  </a:lnTo>
                  <a:lnTo>
                    <a:pt x="7124" y="739140"/>
                  </a:lnTo>
                  <a:lnTo>
                    <a:pt x="7154" y="727710"/>
                  </a:lnTo>
                  <a:close/>
                </a:path>
                <a:path w="1296670" h="1069339">
                  <a:moveTo>
                    <a:pt x="1294946" y="727710"/>
                  </a:moveTo>
                  <a:lnTo>
                    <a:pt x="1288585" y="727710"/>
                  </a:lnTo>
                  <a:lnTo>
                    <a:pt x="1288558" y="739140"/>
                  </a:lnTo>
                  <a:lnTo>
                    <a:pt x="1294916" y="739140"/>
                  </a:lnTo>
                  <a:lnTo>
                    <a:pt x="1294946" y="727710"/>
                  </a:lnTo>
                  <a:close/>
                </a:path>
                <a:path w="1296670" h="1069339">
                  <a:moveTo>
                    <a:pt x="1288588" y="726440"/>
                  </a:moveTo>
                  <a:lnTo>
                    <a:pt x="7154" y="727710"/>
                  </a:lnTo>
                  <a:lnTo>
                    <a:pt x="1288585" y="727710"/>
                  </a:lnTo>
                  <a:lnTo>
                    <a:pt x="1288588" y="726440"/>
                  </a:lnTo>
                  <a:close/>
                </a:path>
                <a:path w="1296670" h="1069339">
                  <a:moveTo>
                    <a:pt x="7167" y="722630"/>
                  </a:moveTo>
                  <a:lnTo>
                    <a:pt x="822" y="722630"/>
                  </a:lnTo>
                  <a:lnTo>
                    <a:pt x="810" y="726440"/>
                  </a:lnTo>
                  <a:lnTo>
                    <a:pt x="7154" y="726440"/>
                  </a:lnTo>
                  <a:lnTo>
                    <a:pt x="7167" y="722630"/>
                  </a:lnTo>
                  <a:close/>
                </a:path>
                <a:path w="1296670" h="1069339">
                  <a:moveTo>
                    <a:pt x="1294958" y="722630"/>
                  </a:moveTo>
                  <a:lnTo>
                    <a:pt x="1288601" y="722630"/>
                  </a:lnTo>
                  <a:lnTo>
                    <a:pt x="1288588" y="726440"/>
                  </a:lnTo>
                  <a:lnTo>
                    <a:pt x="1294946" y="726440"/>
                  </a:lnTo>
                  <a:lnTo>
                    <a:pt x="1294958" y="722630"/>
                  </a:lnTo>
                  <a:close/>
                </a:path>
                <a:path w="1296670" h="1069339">
                  <a:moveTo>
                    <a:pt x="7179" y="717550"/>
                  </a:moveTo>
                  <a:lnTo>
                    <a:pt x="834" y="717550"/>
                  </a:lnTo>
                  <a:lnTo>
                    <a:pt x="822" y="722630"/>
                  </a:lnTo>
                  <a:lnTo>
                    <a:pt x="7167" y="722623"/>
                  </a:lnTo>
                  <a:lnTo>
                    <a:pt x="7179" y="717550"/>
                  </a:lnTo>
                  <a:close/>
                </a:path>
                <a:path w="1296670" h="1069339">
                  <a:moveTo>
                    <a:pt x="1294967" y="717550"/>
                  </a:moveTo>
                  <a:lnTo>
                    <a:pt x="1288613" y="717550"/>
                  </a:lnTo>
                  <a:lnTo>
                    <a:pt x="1288601" y="721360"/>
                  </a:lnTo>
                  <a:lnTo>
                    <a:pt x="647239" y="721995"/>
                  </a:lnTo>
                  <a:lnTo>
                    <a:pt x="1294958" y="721360"/>
                  </a:lnTo>
                  <a:lnTo>
                    <a:pt x="1294967" y="717550"/>
                  </a:lnTo>
                  <a:close/>
                </a:path>
                <a:path w="1296670" h="1069339">
                  <a:moveTo>
                    <a:pt x="7194" y="711200"/>
                  </a:moveTo>
                  <a:lnTo>
                    <a:pt x="849" y="711200"/>
                  </a:lnTo>
                  <a:lnTo>
                    <a:pt x="834" y="717550"/>
                  </a:lnTo>
                  <a:lnTo>
                    <a:pt x="7179" y="717543"/>
                  </a:lnTo>
                  <a:lnTo>
                    <a:pt x="7194" y="711200"/>
                  </a:lnTo>
                  <a:close/>
                </a:path>
                <a:path w="1296670" h="1069339">
                  <a:moveTo>
                    <a:pt x="1288616" y="716286"/>
                  </a:moveTo>
                  <a:lnTo>
                    <a:pt x="7179" y="717550"/>
                  </a:lnTo>
                  <a:lnTo>
                    <a:pt x="1288613" y="717550"/>
                  </a:lnTo>
                  <a:lnTo>
                    <a:pt x="1288616" y="716286"/>
                  </a:lnTo>
                  <a:close/>
                </a:path>
                <a:path w="1296670" h="1069339">
                  <a:moveTo>
                    <a:pt x="1294985" y="711200"/>
                  </a:moveTo>
                  <a:lnTo>
                    <a:pt x="1288628" y="711200"/>
                  </a:lnTo>
                  <a:lnTo>
                    <a:pt x="1288616" y="716286"/>
                  </a:lnTo>
                  <a:lnTo>
                    <a:pt x="1294970" y="716280"/>
                  </a:lnTo>
                  <a:lnTo>
                    <a:pt x="1294985" y="711200"/>
                  </a:lnTo>
                  <a:close/>
                </a:path>
                <a:path w="1296670" h="1069339">
                  <a:moveTo>
                    <a:pt x="1294139" y="1065530"/>
                  </a:moveTo>
                  <a:lnTo>
                    <a:pt x="3" y="1065530"/>
                  </a:lnTo>
                  <a:lnTo>
                    <a:pt x="0" y="1066800"/>
                  </a:lnTo>
                  <a:lnTo>
                    <a:pt x="1294130" y="1069340"/>
                  </a:lnTo>
                  <a:lnTo>
                    <a:pt x="1294139" y="1065530"/>
                  </a:lnTo>
                  <a:close/>
                </a:path>
                <a:path w="1296670" h="1069339">
                  <a:moveTo>
                    <a:pt x="6353" y="1059180"/>
                  </a:moveTo>
                  <a:lnTo>
                    <a:pt x="18" y="1059180"/>
                  </a:lnTo>
                  <a:lnTo>
                    <a:pt x="6" y="1064260"/>
                  </a:lnTo>
                  <a:lnTo>
                    <a:pt x="1294142" y="1064260"/>
                  </a:lnTo>
                  <a:lnTo>
                    <a:pt x="1294148" y="1061720"/>
                  </a:lnTo>
                  <a:lnTo>
                    <a:pt x="6350" y="1060450"/>
                  </a:lnTo>
                  <a:lnTo>
                    <a:pt x="6353" y="1059180"/>
                  </a:lnTo>
                  <a:close/>
                </a:path>
                <a:path w="1296670" h="1069339">
                  <a:moveTo>
                    <a:pt x="1294154" y="1059180"/>
                  </a:moveTo>
                  <a:lnTo>
                    <a:pt x="1287786" y="1059180"/>
                  </a:lnTo>
                  <a:lnTo>
                    <a:pt x="1287780" y="1061720"/>
                  </a:lnTo>
                  <a:lnTo>
                    <a:pt x="1294148" y="1061720"/>
                  </a:lnTo>
                  <a:lnTo>
                    <a:pt x="1294154" y="1059180"/>
                  </a:lnTo>
                  <a:close/>
                </a:path>
                <a:path w="1296670" h="1069339">
                  <a:moveTo>
                    <a:pt x="6368" y="1052830"/>
                  </a:moveTo>
                  <a:lnTo>
                    <a:pt x="33" y="1052830"/>
                  </a:lnTo>
                  <a:lnTo>
                    <a:pt x="21" y="1057910"/>
                  </a:lnTo>
                  <a:lnTo>
                    <a:pt x="6356" y="1057910"/>
                  </a:lnTo>
                  <a:lnTo>
                    <a:pt x="6368" y="1052830"/>
                  </a:lnTo>
                  <a:close/>
                </a:path>
                <a:path w="1296670" h="1069339">
                  <a:moveTo>
                    <a:pt x="1294169" y="1052830"/>
                  </a:moveTo>
                  <a:lnTo>
                    <a:pt x="1287801" y="1052830"/>
                  </a:lnTo>
                  <a:lnTo>
                    <a:pt x="1287789" y="1057910"/>
                  </a:lnTo>
                  <a:lnTo>
                    <a:pt x="1294157" y="1057910"/>
                  </a:lnTo>
                  <a:lnTo>
                    <a:pt x="1294169" y="1052830"/>
                  </a:lnTo>
                  <a:close/>
                </a:path>
                <a:path w="1296670" h="1069339">
                  <a:moveTo>
                    <a:pt x="6383" y="1046480"/>
                  </a:moveTo>
                  <a:lnTo>
                    <a:pt x="48" y="1046480"/>
                  </a:lnTo>
                  <a:lnTo>
                    <a:pt x="36" y="1051560"/>
                  </a:lnTo>
                  <a:lnTo>
                    <a:pt x="6371" y="1051560"/>
                  </a:lnTo>
                  <a:lnTo>
                    <a:pt x="6383" y="1046480"/>
                  </a:lnTo>
                  <a:close/>
                </a:path>
                <a:path w="1296670" h="1069339">
                  <a:moveTo>
                    <a:pt x="1294184" y="1046480"/>
                  </a:moveTo>
                  <a:lnTo>
                    <a:pt x="1287816" y="1046480"/>
                  </a:lnTo>
                  <a:lnTo>
                    <a:pt x="1287804" y="1051560"/>
                  </a:lnTo>
                  <a:lnTo>
                    <a:pt x="1294172" y="1051560"/>
                  </a:lnTo>
                  <a:lnTo>
                    <a:pt x="1294184" y="1046480"/>
                  </a:lnTo>
                  <a:close/>
                </a:path>
                <a:path w="1296670" h="1069339">
                  <a:moveTo>
                    <a:pt x="6398" y="1040130"/>
                  </a:moveTo>
                  <a:lnTo>
                    <a:pt x="63" y="1040130"/>
                  </a:lnTo>
                  <a:lnTo>
                    <a:pt x="51" y="1045210"/>
                  </a:lnTo>
                  <a:lnTo>
                    <a:pt x="6386" y="1045210"/>
                  </a:lnTo>
                  <a:lnTo>
                    <a:pt x="6398" y="1040130"/>
                  </a:lnTo>
                  <a:close/>
                </a:path>
                <a:path w="1296670" h="1069339">
                  <a:moveTo>
                    <a:pt x="1294199" y="1040130"/>
                  </a:moveTo>
                  <a:lnTo>
                    <a:pt x="1287832" y="1040130"/>
                  </a:lnTo>
                  <a:lnTo>
                    <a:pt x="1287819" y="1045210"/>
                  </a:lnTo>
                  <a:lnTo>
                    <a:pt x="1294187" y="1045210"/>
                  </a:lnTo>
                  <a:lnTo>
                    <a:pt x="1294199" y="1040130"/>
                  </a:lnTo>
                  <a:close/>
                </a:path>
                <a:path w="1296670" h="1069339">
                  <a:moveTo>
                    <a:pt x="6414" y="1033780"/>
                  </a:moveTo>
                  <a:lnTo>
                    <a:pt x="78" y="1033780"/>
                  </a:lnTo>
                  <a:lnTo>
                    <a:pt x="66" y="1038860"/>
                  </a:lnTo>
                  <a:lnTo>
                    <a:pt x="6402" y="1038860"/>
                  </a:lnTo>
                  <a:lnTo>
                    <a:pt x="6414" y="1033780"/>
                  </a:lnTo>
                  <a:close/>
                </a:path>
                <a:path w="1296670" h="1069339">
                  <a:moveTo>
                    <a:pt x="1294214" y="1033780"/>
                  </a:moveTo>
                  <a:lnTo>
                    <a:pt x="1287847" y="1033780"/>
                  </a:lnTo>
                  <a:lnTo>
                    <a:pt x="1287835" y="1038860"/>
                  </a:lnTo>
                  <a:lnTo>
                    <a:pt x="1294202" y="1038860"/>
                  </a:lnTo>
                  <a:lnTo>
                    <a:pt x="1294214" y="1033780"/>
                  </a:lnTo>
                  <a:close/>
                </a:path>
                <a:path w="1296670" h="1069339">
                  <a:moveTo>
                    <a:pt x="6429" y="1027430"/>
                  </a:moveTo>
                  <a:lnTo>
                    <a:pt x="93" y="1027430"/>
                  </a:lnTo>
                  <a:lnTo>
                    <a:pt x="81" y="1032510"/>
                  </a:lnTo>
                  <a:lnTo>
                    <a:pt x="6417" y="1032510"/>
                  </a:lnTo>
                  <a:lnTo>
                    <a:pt x="6429" y="1027430"/>
                  </a:lnTo>
                  <a:close/>
                </a:path>
                <a:path w="1296670" h="1069339">
                  <a:moveTo>
                    <a:pt x="1294229" y="1027430"/>
                  </a:moveTo>
                  <a:lnTo>
                    <a:pt x="1287862" y="1027430"/>
                  </a:lnTo>
                  <a:lnTo>
                    <a:pt x="1287850" y="1032510"/>
                  </a:lnTo>
                  <a:lnTo>
                    <a:pt x="1294217" y="1032510"/>
                  </a:lnTo>
                  <a:lnTo>
                    <a:pt x="1294229" y="1027430"/>
                  </a:lnTo>
                  <a:close/>
                </a:path>
                <a:path w="1296670" h="1069339">
                  <a:moveTo>
                    <a:pt x="6444" y="1021080"/>
                  </a:moveTo>
                  <a:lnTo>
                    <a:pt x="108" y="1021080"/>
                  </a:lnTo>
                  <a:lnTo>
                    <a:pt x="96" y="1026160"/>
                  </a:lnTo>
                  <a:lnTo>
                    <a:pt x="6432" y="1026160"/>
                  </a:lnTo>
                  <a:lnTo>
                    <a:pt x="6444" y="1021080"/>
                  </a:lnTo>
                  <a:close/>
                </a:path>
                <a:path w="1296670" h="1069339">
                  <a:moveTo>
                    <a:pt x="1294244" y="1021080"/>
                  </a:moveTo>
                  <a:lnTo>
                    <a:pt x="1287878" y="1021080"/>
                  </a:lnTo>
                  <a:lnTo>
                    <a:pt x="1287865" y="1026160"/>
                  </a:lnTo>
                  <a:lnTo>
                    <a:pt x="1294232" y="1026160"/>
                  </a:lnTo>
                  <a:lnTo>
                    <a:pt x="1294244" y="1021080"/>
                  </a:lnTo>
                  <a:close/>
                </a:path>
                <a:path w="1296670" h="1069339">
                  <a:moveTo>
                    <a:pt x="6475" y="1008380"/>
                  </a:moveTo>
                  <a:lnTo>
                    <a:pt x="139" y="1008380"/>
                  </a:lnTo>
                  <a:lnTo>
                    <a:pt x="111" y="1019810"/>
                  </a:lnTo>
                  <a:lnTo>
                    <a:pt x="6447" y="1019810"/>
                  </a:lnTo>
                  <a:lnTo>
                    <a:pt x="6475" y="1008380"/>
                  </a:lnTo>
                  <a:close/>
                </a:path>
                <a:path w="1296670" h="1069339">
                  <a:moveTo>
                    <a:pt x="1294275" y="1008380"/>
                  </a:moveTo>
                  <a:lnTo>
                    <a:pt x="1287908" y="1008380"/>
                  </a:lnTo>
                  <a:lnTo>
                    <a:pt x="1287881" y="1019810"/>
                  </a:lnTo>
                  <a:lnTo>
                    <a:pt x="1294247" y="1019810"/>
                  </a:lnTo>
                  <a:lnTo>
                    <a:pt x="1294275" y="1008380"/>
                  </a:lnTo>
                  <a:close/>
                </a:path>
                <a:path w="1296670" h="1069339">
                  <a:moveTo>
                    <a:pt x="6490" y="1002030"/>
                  </a:moveTo>
                  <a:lnTo>
                    <a:pt x="154" y="1002030"/>
                  </a:lnTo>
                  <a:lnTo>
                    <a:pt x="142" y="1007110"/>
                  </a:lnTo>
                  <a:lnTo>
                    <a:pt x="6478" y="1007110"/>
                  </a:lnTo>
                  <a:lnTo>
                    <a:pt x="6490" y="1002030"/>
                  </a:lnTo>
                  <a:close/>
                </a:path>
                <a:path w="1296670" h="1069339">
                  <a:moveTo>
                    <a:pt x="1294290" y="1002030"/>
                  </a:moveTo>
                  <a:lnTo>
                    <a:pt x="1287924" y="1002030"/>
                  </a:lnTo>
                  <a:lnTo>
                    <a:pt x="1287911" y="1007110"/>
                  </a:lnTo>
                  <a:lnTo>
                    <a:pt x="1294278" y="1007110"/>
                  </a:lnTo>
                  <a:lnTo>
                    <a:pt x="1294290" y="1002030"/>
                  </a:lnTo>
                  <a:close/>
                </a:path>
                <a:path w="1296670" h="1069339">
                  <a:moveTo>
                    <a:pt x="6521" y="989330"/>
                  </a:moveTo>
                  <a:lnTo>
                    <a:pt x="184" y="989330"/>
                  </a:lnTo>
                  <a:lnTo>
                    <a:pt x="157" y="1000760"/>
                  </a:lnTo>
                  <a:lnTo>
                    <a:pt x="6493" y="1000760"/>
                  </a:lnTo>
                  <a:lnTo>
                    <a:pt x="6521" y="989330"/>
                  </a:lnTo>
                  <a:close/>
                </a:path>
                <a:path w="1296670" h="1069339">
                  <a:moveTo>
                    <a:pt x="1294320" y="989330"/>
                  </a:moveTo>
                  <a:lnTo>
                    <a:pt x="1287954" y="989330"/>
                  </a:lnTo>
                  <a:lnTo>
                    <a:pt x="1287927" y="1000760"/>
                  </a:lnTo>
                  <a:lnTo>
                    <a:pt x="1294293" y="1000760"/>
                  </a:lnTo>
                  <a:lnTo>
                    <a:pt x="1294320" y="989330"/>
                  </a:lnTo>
                  <a:close/>
                </a:path>
                <a:path w="1296670" h="1069339">
                  <a:moveTo>
                    <a:pt x="6536" y="982980"/>
                  </a:moveTo>
                  <a:lnTo>
                    <a:pt x="199" y="982980"/>
                  </a:lnTo>
                  <a:lnTo>
                    <a:pt x="187" y="988060"/>
                  </a:lnTo>
                  <a:lnTo>
                    <a:pt x="6524" y="988060"/>
                  </a:lnTo>
                  <a:lnTo>
                    <a:pt x="6536" y="982980"/>
                  </a:lnTo>
                  <a:close/>
                </a:path>
                <a:path w="1296670" h="1069339">
                  <a:moveTo>
                    <a:pt x="1294335" y="982980"/>
                  </a:moveTo>
                  <a:lnTo>
                    <a:pt x="1287969" y="982980"/>
                  </a:lnTo>
                  <a:lnTo>
                    <a:pt x="1287957" y="988060"/>
                  </a:lnTo>
                  <a:lnTo>
                    <a:pt x="1294323" y="988060"/>
                  </a:lnTo>
                  <a:lnTo>
                    <a:pt x="1294335" y="982980"/>
                  </a:lnTo>
                  <a:close/>
                </a:path>
                <a:path w="1296670" h="1069339">
                  <a:moveTo>
                    <a:pt x="6567" y="970280"/>
                  </a:moveTo>
                  <a:lnTo>
                    <a:pt x="229" y="970280"/>
                  </a:lnTo>
                  <a:lnTo>
                    <a:pt x="202" y="981710"/>
                  </a:lnTo>
                  <a:lnTo>
                    <a:pt x="6539" y="981710"/>
                  </a:lnTo>
                  <a:lnTo>
                    <a:pt x="6567" y="970280"/>
                  </a:lnTo>
                  <a:close/>
                </a:path>
                <a:path w="1296670" h="1069339">
                  <a:moveTo>
                    <a:pt x="1294365" y="970280"/>
                  </a:moveTo>
                  <a:lnTo>
                    <a:pt x="1288000" y="970280"/>
                  </a:lnTo>
                  <a:lnTo>
                    <a:pt x="1287973" y="981710"/>
                  </a:lnTo>
                  <a:lnTo>
                    <a:pt x="1294338" y="981710"/>
                  </a:lnTo>
                  <a:lnTo>
                    <a:pt x="1294365" y="970280"/>
                  </a:lnTo>
                  <a:close/>
                </a:path>
                <a:path w="1296670" h="1069339">
                  <a:moveTo>
                    <a:pt x="6582" y="963930"/>
                  </a:moveTo>
                  <a:lnTo>
                    <a:pt x="244" y="963930"/>
                  </a:lnTo>
                  <a:lnTo>
                    <a:pt x="232" y="969010"/>
                  </a:lnTo>
                  <a:lnTo>
                    <a:pt x="6570" y="969010"/>
                  </a:lnTo>
                  <a:lnTo>
                    <a:pt x="6582" y="963930"/>
                  </a:lnTo>
                  <a:close/>
                </a:path>
                <a:path w="1296670" h="1069339">
                  <a:moveTo>
                    <a:pt x="1294380" y="963930"/>
                  </a:moveTo>
                  <a:lnTo>
                    <a:pt x="1288015" y="963930"/>
                  </a:lnTo>
                  <a:lnTo>
                    <a:pt x="1288003" y="969010"/>
                  </a:lnTo>
                  <a:lnTo>
                    <a:pt x="1294368" y="969010"/>
                  </a:lnTo>
                  <a:lnTo>
                    <a:pt x="1294380" y="963930"/>
                  </a:lnTo>
                  <a:close/>
                </a:path>
                <a:path w="1296670" h="1069339">
                  <a:moveTo>
                    <a:pt x="6600" y="956310"/>
                  </a:moveTo>
                  <a:lnTo>
                    <a:pt x="263" y="956310"/>
                  </a:lnTo>
                  <a:lnTo>
                    <a:pt x="247" y="962660"/>
                  </a:lnTo>
                  <a:lnTo>
                    <a:pt x="6585" y="962660"/>
                  </a:lnTo>
                  <a:lnTo>
                    <a:pt x="6600" y="956310"/>
                  </a:lnTo>
                  <a:close/>
                </a:path>
                <a:path w="1296670" h="1069339">
                  <a:moveTo>
                    <a:pt x="1294399" y="956310"/>
                  </a:moveTo>
                  <a:lnTo>
                    <a:pt x="1288034" y="956310"/>
                  </a:lnTo>
                  <a:lnTo>
                    <a:pt x="1288018" y="962660"/>
                  </a:lnTo>
                  <a:lnTo>
                    <a:pt x="1294384" y="962660"/>
                  </a:lnTo>
                  <a:lnTo>
                    <a:pt x="1294399" y="956310"/>
                  </a:lnTo>
                  <a:close/>
                </a:path>
                <a:path w="1296670" h="1069339">
                  <a:moveTo>
                    <a:pt x="6631" y="943610"/>
                  </a:moveTo>
                  <a:lnTo>
                    <a:pt x="293" y="943610"/>
                  </a:lnTo>
                  <a:lnTo>
                    <a:pt x="266" y="955040"/>
                  </a:lnTo>
                  <a:lnTo>
                    <a:pt x="6603" y="955040"/>
                  </a:lnTo>
                  <a:lnTo>
                    <a:pt x="6631" y="943610"/>
                  </a:lnTo>
                  <a:close/>
                </a:path>
                <a:path w="1296670" h="1069339">
                  <a:moveTo>
                    <a:pt x="1294429" y="943610"/>
                  </a:moveTo>
                  <a:lnTo>
                    <a:pt x="1288064" y="943610"/>
                  </a:lnTo>
                  <a:lnTo>
                    <a:pt x="1288037" y="955040"/>
                  </a:lnTo>
                  <a:lnTo>
                    <a:pt x="1294402" y="955040"/>
                  </a:lnTo>
                  <a:lnTo>
                    <a:pt x="1294429" y="943610"/>
                  </a:lnTo>
                  <a:close/>
                </a:path>
                <a:path w="1296670" h="1069339">
                  <a:moveTo>
                    <a:pt x="6677" y="924560"/>
                  </a:moveTo>
                  <a:lnTo>
                    <a:pt x="338" y="924560"/>
                  </a:lnTo>
                  <a:lnTo>
                    <a:pt x="296" y="942340"/>
                  </a:lnTo>
                  <a:lnTo>
                    <a:pt x="6634" y="942340"/>
                  </a:lnTo>
                  <a:lnTo>
                    <a:pt x="6677" y="924560"/>
                  </a:lnTo>
                  <a:close/>
                </a:path>
                <a:path w="1296670" h="1069339">
                  <a:moveTo>
                    <a:pt x="1294474" y="924560"/>
                  </a:moveTo>
                  <a:lnTo>
                    <a:pt x="1288110" y="924560"/>
                  </a:lnTo>
                  <a:lnTo>
                    <a:pt x="1288068" y="942340"/>
                  </a:lnTo>
                  <a:lnTo>
                    <a:pt x="1294432" y="942340"/>
                  </a:lnTo>
                  <a:lnTo>
                    <a:pt x="1294474" y="924560"/>
                  </a:lnTo>
                  <a:close/>
                </a:path>
                <a:path w="1296670" h="1069339">
                  <a:moveTo>
                    <a:pt x="6708" y="911860"/>
                  </a:moveTo>
                  <a:lnTo>
                    <a:pt x="368" y="911860"/>
                  </a:lnTo>
                  <a:lnTo>
                    <a:pt x="341" y="923290"/>
                  </a:lnTo>
                  <a:lnTo>
                    <a:pt x="6680" y="923290"/>
                  </a:lnTo>
                  <a:lnTo>
                    <a:pt x="6708" y="911860"/>
                  </a:lnTo>
                  <a:close/>
                </a:path>
                <a:path w="1296670" h="1069339">
                  <a:moveTo>
                    <a:pt x="1294504" y="911860"/>
                  </a:moveTo>
                  <a:lnTo>
                    <a:pt x="1288141" y="911860"/>
                  </a:lnTo>
                  <a:lnTo>
                    <a:pt x="1288113" y="923290"/>
                  </a:lnTo>
                  <a:lnTo>
                    <a:pt x="1294477" y="923290"/>
                  </a:lnTo>
                  <a:lnTo>
                    <a:pt x="1294504" y="911860"/>
                  </a:lnTo>
                  <a:close/>
                </a:path>
                <a:path w="1296670" h="1069339">
                  <a:moveTo>
                    <a:pt x="6723" y="905510"/>
                  </a:moveTo>
                  <a:lnTo>
                    <a:pt x="384" y="905510"/>
                  </a:lnTo>
                  <a:lnTo>
                    <a:pt x="371" y="910590"/>
                  </a:lnTo>
                  <a:lnTo>
                    <a:pt x="6711" y="910590"/>
                  </a:lnTo>
                  <a:lnTo>
                    <a:pt x="6723" y="905510"/>
                  </a:lnTo>
                  <a:close/>
                </a:path>
                <a:path w="1296670" h="1069339">
                  <a:moveTo>
                    <a:pt x="1294520" y="905510"/>
                  </a:moveTo>
                  <a:lnTo>
                    <a:pt x="1288156" y="905510"/>
                  </a:lnTo>
                  <a:lnTo>
                    <a:pt x="1288144" y="910590"/>
                  </a:lnTo>
                  <a:lnTo>
                    <a:pt x="1294507" y="910590"/>
                  </a:lnTo>
                  <a:lnTo>
                    <a:pt x="1294520" y="905510"/>
                  </a:lnTo>
                  <a:close/>
                </a:path>
                <a:path w="1296670" h="1069339">
                  <a:moveTo>
                    <a:pt x="6753" y="892810"/>
                  </a:moveTo>
                  <a:lnTo>
                    <a:pt x="414" y="892810"/>
                  </a:lnTo>
                  <a:lnTo>
                    <a:pt x="387" y="904240"/>
                  </a:lnTo>
                  <a:lnTo>
                    <a:pt x="6726" y="904240"/>
                  </a:lnTo>
                  <a:lnTo>
                    <a:pt x="6753" y="892810"/>
                  </a:lnTo>
                  <a:close/>
                </a:path>
                <a:path w="1296670" h="1069339">
                  <a:moveTo>
                    <a:pt x="1294550" y="892810"/>
                  </a:moveTo>
                  <a:lnTo>
                    <a:pt x="1288187" y="892810"/>
                  </a:lnTo>
                  <a:lnTo>
                    <a:pt x="1288159" y="904240"/>
                  </a:lnTo>
                  <a:lnTo>
                    <a:pt x="1294523" y="904240"/>
                  </a:lnTo>
                  <a:lnTo>
                    <a:pt x="1294550" y="892810"/>
                  </a:lnTo>
                  <a:close/>
                </a:path>
                <a:path w="1296670" h="1069339">
                  <a:moveTo>
                    <a:pt x="6784" y="880110"/>
                  </a:moveTo>
                  <a:lnTo>
                    <a:pt x="444" y="880110"/>
                  </a:lnTo>
                  <a:lnTo>
                    <a:pt x="417" y="891540"/>
                  </a:lnTo>
                  <a:lnTo>
                    <a:pt x="6757" y="891540"/>
                  </a:lnTo>
                  <a:lnTo>
                    <a:pt x="6784" y="880110"/>
                  </a:lnTo>
                  <a:close/>
                </a:path>
                <a:path w="1296670" h="1069339">
                  <a:moveTo>
                    <a:pt x="1294580" y="880110"/>
                  </a:moveTo>
                  <a:lnTo>
                    <a:pt x="1288218" y="880110"/>
                  </a:lnTo>
                  <a:lnTo>
                    <a:pt x="1288190" y="891540"/>
                  </a:lnTo>
                  <a:lnTo>
                    <a:pt x="1294553" y="891540"/>
                  </a:lnTo>
                  <a:lnTo>
                    <a:pt x="1294580" y="880110"/>
                  </a:lnTo>
                  <a:close/>
                </a:path>
              </a:pathLst>
            </a:custGeom>
            <a:solidFill>
              <a:srgbClr val="005E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567611" y="5300979"/>
              <a:ext cx="1283970" cy="872490"/>
            </a:xfrm>
            <a:custGeom>
              <a:avLst/>
              <a:gdLst/>
              <a:ahLst/>
              <a:cxnLst/>
              <a:rect l="l" t="t" r="r" b="b"/>
              <a:pathLst>
                <a:path w="1283970" h="872489">
                  <a:moveTo>
                    <a:pt x="6413" y="845820"/>
                  </a:moveTo>
                  <a:lnTo>
                    <a:pt x="63" y="845820"/>
                  </a:lnTo>
                  <a:lnTo>
                    <a:pt x="0" y="872490"/>
                  </a:lnTo>
                  <a:lnTo>
                    <a:pt x="6337" y="872490"/>
                  </a:lnTo>
                  <a:lnTo>
                    <a:pt x="6362" y="862330"/>
                  </a:lnTo>
                  <a:lnTo>
                    <a:pt x="6413" y="845820"/>
                  </a:lnTo>
                  <a:close/>
                </a:path>
                <a:path w="1283970" h="872489">
                  <a:moveTo>
                    <a:pt x="6464" y="820420"/>
                  </a:moveTo>
                  <a:lnTo>
                    <a:pt x="127" y="820420"/>
                  </a:lnTo>
                  <a:lnTo>
                    <a:pt x="63" y="844550"/>
                  </a:lnTo>
                  <a:lnTo>
                    <a:pt x="6413" y="844562"/>
                  </a:lnTo>
                  <a:lnTo>
                    <a:pt x="6464" y="820420"/>
                  </a:lnTo>
                  <a:close/>
                </a:path>
                <a:path w="1283970" h="872489">
                  <a:moveTo>
                    <a:pt x="6502" y="805180"/>
                  </a:moveTo>
                  <a:lnTo>
                    <a:pt x="165" y="805180"/>
                  </a:lnTo>
                  <a:lnTo>
                    <a:pt x="152" y="808990"/>
                  </a:lnTo>
                  <a:lnTo>
                    <a:pt x="127" y="819150"/>
                  </a:lnTo>
                  <a:lnTo>
                    <a:pt x="6477" y="819162"/>
                  </a:lnTo>
                  <a:lnTo>
                    <a:pt x="6502" y="808990"/>
                  </a:lnTo>
                  <a:lnTo>
                    <a:pt x="6502" y="805180"/>
                  </a:lnTo>
                  <a:close/>
                </a:path>
                <a:path w="1283970" h="872489">
                  <a:moveTo>
                    <a:pt x="8305" y="66052"/>
                  </a:moveTo>
                  <a:lnTo>
                    <a:pt x="1943" y="66052"/>
                  </a:lnTo>
                  <a:lnTo>
                    <a:pt x="1892" y="85090"/>
                  </a:lnTo>
                  <a:lnTo>
                    <a:pt x="8255" y="85090"/>
                  </a:lnTo>
                  <a:lnTo>
                    <a:pt x="8305" y="66052"/>
                  </a:lnTo>
                  <a:close/>
                </a:path>
                <a:path w="1283970" h="872489">
                  <a:moveTo>
                    <a:pt x="8331" y="56007"/>
                  </a:moveTo>
                  <a:lnTo>
                    <a:pt x="1968" y="56007"/>
                  </a:lnTo>
                  <a:lnTo>
                    <a:pt x="1955" y="58420"/>
                  </a:lnTo>
                  <a:lnTo>
                    <a:pt x="1955" y="62230"/>
                  </a:lnTo>
                  <a:lnTo>
                    <a:pt x="1943" y="66040"/>
                  </a:lnTo>
                  <a:lnTo>
                    <a:pt x="8305" y="66040"/>
                  </a:lnTo>
                  <a:lnTo>
                    <a:pt x="8305" y="62230"/>
                  </a:lnTo>
                  <a:lnTo>
                    <a:pt x="8318" y="58547"/>
                  </a:lnTo>
                  <a:lnTo>
                    <a:pt x="8331" y="56007"/>
                  </a:lnTo>
                  <a:close/>
                </a:path>
                <a:path w="1283970" h="872489">
                  <a:moveTo>
                    <a:pt x="8369" y="39497"/>
                  </a:moveTo>
                  <a:lnTo>
                    <a:pt x="2006" y="39497"/>
                  </a:lnTo>
                  <a:lnTo>
                    <a:pt x="1993" y="43180"/>
                  </a:lnTo>
                  <a:lnTo>
                    <a:pt x="8356" y="43192"/>
                  </a:lnTo>
                  <a:lnTo>
                    <a:pt x="8369" y="39497"/>
                  </a:lnTo>
                  <a:close/>
                </a:path>
                <a:path w="1283970" h="872489">
                  <a:moveTo>
                    <a:pt x="8432" y="16637"/>
                  </a:moveTo>
                  <a:lnTo>
                    <a:pt x="2057" y="16637"/>
                  </a:lnTo>
                  <a:lnTo>
                    <a:pt x="2057" y="17780"/>
                  </a:lnTo>
                  <a:lnTo>
                    <a:pt x="2057" y="19050"/>
                  </a:lnTo>
                  <a:lnTo>
                    <a:pt x="2057" y="21590"/>
                  </a:lnTo>
                  <a:lnTo>
                    <a:pt x="2044" y="25400"/>
                  </a:lnTo>
                  <a:lnTo>
                    <a:pt x="8407" y="25400"/>
                  </a:lnTo>
                  <a:lnTo>
                    <a:pt x="8407" y="21590"/>
                  </a:lnTo>
                  <a:lnTo>
                    <a:pt x="8420" y="19050"/>
                  </a:lnTo>
                  <a:lnTo>
                    <a:pt x="8420" y="17792"/>
                  </a:lnTo>
                  <a:lnTo>
                    <a:pt x="8432" y="16637"/>
                  </a:lnTo>
                  <a:close/>
                </a:path>
                <a:path w="1283970" h="872489">
                  <a:moveTo>
                    <a:pt x="8432" y="15367"/>
                  </a:moveTo>
                  <a:lnTo>
                    <a:pt x="2070" y="15367"/>
                  </a:lnTo>
                  <a:lnTo>
                    <a:pt x="2057" y="16522"/>
                  </a:lnTo>
                  <a:lnTo>
                    <a:pt x="8432" y="16522"/>
                  </a:lnTo>
                  <a:lnTo>
                    <a:pt x="8432" y="15367"/>
                  </a:lnTo>
                  <a:close/>
                </a:path>
                <a:path w="1283970" h="872489">
                  <a:moveTo>
                    <a:pt x="8445" y="8902"/>
                  </a:moveTo>
                  <a:lnTo>
                    <a:pt x="2082" y="8902"/>
                  </a:lnTo>
                  <a:lnTo>
                    <a:pt x="2070" y="15240"/>
                  </a:lnTo>
                  <a:lnTo>
                    <a:pt x="8432" y="15240"/>
                  </a:lnTo>
                  <a:lnTo>
                    <a:pt x="8445" y="8902"/>
                  </a:lnTo>
                  <a:close/>
                </a:path>
                <a:path w="1283970" h="872489">
                  <a:moveTo>
                    <a:pt x="11696" y="845820"/>
                  </a:moveTo>
                  <a:lnTo>
                    <a:pt x="6413" y="844562"/>
                  </a:lnTo>
                  <a:lnTo>
                    <a:pt x="6413" y="845820"/>
                  </a:lnTo>
                  <a:lnTo>
                    <a:pt x="11696" y="845820"/>
                  </a:lnTo>
                  <a:close/>
                </a:path>
                <a:path w="1283970" h="872489">
                  <a:moveTo>
                    <a:pt x="1276197" y="820420"/>
                  </a:moveTo>
                  <a:lnTo>
                    <a:pt x="6477" y="819162"/>
                  </a:lnTo>
                  <a:lnTo>
                    <a:pt x="6464" y="820420"/>
                  </a:lnTo>
                  <a:lnTo>
                    <a:pt x="1276197" y="820420"/>
                  </a:lnTo>
                  <a:close/>
                </a:path>
                <a:path w="1283970" h="872489">
                  <a:moveTo>
                    <a:pt x="1276210" y="807732"/>
                  </a:moveTo>
                  <a:lnTo>
                    <a:pt x="6502" y="808990"/>
                  </a:lnTo>
                  <a:lnTo>
                    <a:pt x="1276210" y="808990"/>
                  </a:lnTo>
                  <a:lnTo>
                    <a:pt x="1276210" y="807732"/>
                  </a:lnTo>
                  <a:close/>
                </a:path>
                <a:path w="1283970" h="872489">
                  <a:moveTo>
                    <a:pt x="1276210" y="803922"/>
                  </a:moveTo>
                  <a:lnTo>
                    <a:pt x="6502" y="805180"/>
                  </a:lnTo>
                  <a:lnTo>
                    <a:pt x="1276210" y="805180"/>
                  </a:lnTo>
                  <a:lnTo>
                    <a:pt x="1276210" y="803922"/>
                  </a:lnTo>
                  <a:close/>
                </a:path>
                <a:path w="1283970" h="872489">
                  <a:moveTo>
                    <a:pt x="1276223" y="795032"/>
                  </a:moveTo>
                  <a:lnTo>
                    <a:pt x="6527" y="796290"/>
                  </a:lnTo>
                  <a:lnTo>
                    <a:pt x="1276223" y="796290"/>
                  </a:lnTo>
                  <a:lnTo>
                    <a:pt x="1276223" y="795032"/>
                  </a:lnTo>
                  <a:close/>
                </a:path>
                <a:path w="1283970" h="872489">
                  <a:moveTo>
                    <a:pt x="1276337" y="238887"/>
                  </a:moveTo>
                  <a:lnTo>
                    <a:pt x="7886" y="238772"/>
                  </a:lnTo>
                  <a:lnTo>
                    <a:pt x="1276337" y="238887"/>
                  </a:lnTo>
                  <a:close/>
                </a:path>
                <a:path w="1283970" h="872489">
                  <a:moveTo>
                    <a:pt x="1276337" y="214757"/>
                  </a:moveTo>
                  <a:lnTo>
                    <a:pt x="8216" y="214655"/>
                  </a:lnTo>
                  <a:lnTo>
                    <a:pt x="8216" y="104152"/>
                  </a:lnTo>
                  <a:lnTo>
                    <a:pt x="7823" y="104152"/>
                  </a:lnTo>
                  <a:lnTo>
                    <a:pt x="1524" y="104152"/>
                  </a:lnTo>
                  <a:lnTo>
                    <a:pt x="406" y="104152"/>
                  </a:lnTo>
                  <a:lnTo>
                    <a:pt x="406" y="703580"/>
                  </a:lnTo>
                  <a:lnTo>
                    <a:pt x="7823" y="703580"/>
                  </a:lnTo>
                  <a:lnTo>
                    <a:pt x="7823" y="238772"/>
                  </a:lnTo>
                  <a:lnTo>
                    <a:pt x="8216" y="238772"/>
                  </a:lnTo>
                  <a:lnTo>
                    <a:pt x="8216" y="214757"/>
                  </a:lnTo>
                  <a:lnTo>
                    <a:pt x="1276337" y="214757"/>
                  </a:lnTo>
                  <a:close/>
                </a:path>
                <a:path w="1283970" h="872489">
                  <a:moveTo>
                    <a:pt x="1277124" y="58547"/>
                  </a:moveTo>
                  <a:lnTo>
                    <a:pt x="8331" y="58432"/>
                  </a:lnTo>
                  <a:lnTo>
                    <a:pt x="1277124" y="58547"/>
                  </a:lnTo>
                  <a:close/>
                </a:path>
                <a:path w="1283970" h="872489">
                  <a:moveTo>
                    <a:pt x="1277124" y="56007"/>
                  </a:moveTo>
                  <a:lnTo>
                    <a:pt x="8331" y="55892"/>
                  </a:lnTo>
                  <a:lnTo>
                    <a:pt x="1277124" y="56007"/>
                  </a:lnTo>
                  <a:close/>
                </a:path>
                <a:path w="1283970" h="872489">
                  <a:moveTo>
                    <a:pt x="1277124" y="50927"/>
                  </a:moveTo>
                  <a:lnTo>
                    <a:pt x="8343" y="50812"/>
                  </a:lnTo>
                  <a:lnTo>
                    <a:pt x="8343" y="46990"/>
                  </a:lnTo>
                  <a:lnTo>
                    <a:pt x="8356" y="43307"/>
                  </a:lnTo>
                  <a:lnTo>
                    <a:pt x="1993" y="43307"/>
                  </a:lnTo>
                  <a:lnTo>
                    <a:pt x="1993" y="46990"/>
                  </a:lnTo>
                  <a:lnTo>
                    <a:pt x="1981" y="55880"/>
                  </a:lnTo>
                  <a:lnTo>
                    <a:pt x="8343" y="55880"/>
                  </a:lnTo>
                  <a:lnTo>
                    <a:pt x="8343" y="50927"/>
                  </a:lnTo>
                  <a:lnTo>
                    <a:pt x="1277124" y="50927"/>
                  </a:lnTo>
                  <a:close/>
                </a:path>
                <a:path w="1283970" h="872489">
                  <a:moveTo>
                    <a:pt x="1277137" y="43307"/>
                  </a:moveTo>
                  <a:lnTo>
                    <a:pt x="8356" y="43192"/>
                  </a:lnTo>
                  <a:lnTo>
                    <a:pt x="1277137" y="43307"/>
                  </a:lnTo>
                  <a:close/>
                </a:path>
                <a:path w="1283970" h="872489">
                  <a:moveTo>
                    <a:pt x="1277150" y="39497"/>
                  </a:moveTo>
                  <a:lnTo>
                    <a:pt x="8369" y="39382"/>
                  </a:lnTo>
                  <a:lnTo>
                    <a:pt x="1277150" y="39497"/>
                  </a:lnTo>
                  <a:close/>
                </a:path>
                <a:path w="1283970" h="872489">
                  <a:moveTo>
                    <a:pt x="1277150" y="31877"/>
                  </a:moveTo>
                  <a:lnTo>
                    <a:pt x="8394" y="31762"/>
                  </a:lnTo>
                  <a:lnTo>
                    <a:pt x="8394" y="27940"/>
                  </a:lnTo>
                  <a:lnTo>
                    <a:pt x="8407" y="25527"/>
                  </a:lnTo>
                  <a:lnTo>
                    <a:pt x="2044" y="25527"/>
                  </a:lnTo>
                  <a:lnTo>
                    <a:pt x="2032" y="27940"/>
                  </a:lnTo>
                  <a:lnTo>
                    <a:pt x="2019" y="35560"/>
                  </a:lnTo>
                  <a:lnTo>
                    <a:pt x="2006" y="39370"/>
                  </a:lnTo>
                  <a:lnTo>
                    <a:pt x="8382" y="39370"/>
                  </a:lnTo>
                  <a:lnTo>
                    <a:pt x="8382" y="35560"/>
                  </a:lnTo>
                  <a:lnTo>
                    <a:pt x="8394" y="31877"/>
                  </a:lnTo>
                  <a:lnTo>
                    <a:pt x="1277150" y="31877"/>
                  </a:lnTo>
                  <a:close/>
                </a:path>
                <a:path w="1283970" h="872489">
                  <a:moveTo>
                    <a:pt x="1277175" y="16637"/>
                  </a:moveTo>
                  <a:lnTo>
                    <a:pt x="8432" y="16522"/>
                  </a:lnTo>
                  <a:lnTo>
                    <a:pt x="1277175" y="16637"/>
                  </a:lnTo>
                  <a:close/>
                </a:path>
                <a:path w="1283970" h="872489">
                  <a:moveTo>
                    <a:pt x="1281582" y="808990"/>
                  </a:moveTo>
                  <a:lnTo>
                    <a:pt x="1276210" y="808990"/>
                  </a:lnTo>
                  <a:lnTo>
                    <a:pt x="1276197" y="820420"/>
                  </a:lnTo>
                  <a:lnTo>
                    <a:pt x="1276159" y="844550"/>
                  </a:lnTo>
                  <a:lnTo>
                    <a:pt x="1269873" y="844562"/>
                  </a:lnTo>
                  <a:lnTo>
                    <a:pt x="1276159" y="845820"/>
                  </a:lnTo>
                  <a:lnTo>
                    <a:pt x="1276134" y="861072"/>
                  </a:lnTo>
                  <a:lnTo>
                    <a:pt x="6362" y="862330"/>
                  </a:lnTo>
                  <a:lnTo>
                    <a:pt x="1276134" y="862330"/>
                  </a:lnTo>
                  <a:lnTo>
                    <a:pt x="1276134" y="872490"/>
                  </a:lnTo>
                  <a:lnTo>
                    <a:pt x="1281430" y="872490"/>
                  </a:lnTo>
                  <a:lnTo>
                    <a:pt x="1281506" y="845820"/>
                  </a:lnTo>
                  <a:lnTo>
                    <a:pt x="1281557" y="820420"/>
                  </a:lnTo>
                  <a:lnTo>
                    <a:pt x="1281582" y="808990"/>
                  </a:lnTo>
                  <a:close/>
                </a:path>
                <a:path w="1283970" h="872489">
                  <a:moveTo>
                    <a:pt x="1281595" y="805180"/>
                  </a:moveTo>
                  <a:lnTo>
                    <a:pt x="1276210" y="805180"/>
                  </a:lnTo>
                  <a:lnTo>
                    <a:pt x="1276210" y="807732"/>
                  </a:lnTo>
                  <a:lnTo>
                    <a:pt x="1281595" y="807720"/>
                  </a:lnTo>
                  <a:lnTo>
                    <a:pt x="1281595" y="805180"/>
                  </a:lnTo>
                  <a:close/>
                </a:path>
                <a:path w="1283970" h="872489">
                  <a:moveTo>
                    <a:pt x="1281607" y="796290"/>
                  </a:moveTo>
                  <a:lnTo>
                    <a:pt x="1276223" y="796290"/>
                  </a:lnTo>
                  <a:lnTo>
                    <a:pt x="1276223" y="801370"/>
                  </a:lnTo>
                  <a:lnTo>
                    <a:pt x="641362" y="801370"/>
                  </a:lnTo>
                  <a:lnTo>
                    <a:pt x="641362" y="802640"/>
                  </a:lnTo>
                  <a:lnTo>
                    <a:pt x="1276210" y="802640"/>
                  </a:lnTo>
                  <a:lnTo>
                    <a:pt x="1276210" y="803910"/>
                  </a:lnTo>
                  <a:lnTo>
                    <a:pt x="1281595" y="803910"/>
                  </a:lnTo>
                  <a:lnTo>
                    <a:pt x="1281595" y="802640"/>
                  </a:lnTo>
                  <a:lnTo>
                    <a:pt x="1281607" y="801370"/>
                  </a:lnTo>
                  <a:lnTo>
                    <a:pt x="1281607" y="796290"/>
                  </a:lnTo>
                  <a:close/>
                </a:path>
                <a:path w="1283970" h="872489">
                  <a:moveTo>
                    <a:pt x="1281684" y="769620"/>
                  </a:moveTo>
                  <a:lnTo>
                    <a:pt x="1276261" y="769620"/>
                  </a:lnTo>
                  <a:lnTo>
                    <a:pt x="1276223" y="795032"/>
                  </a:lnTo>
                  <a:lnTo>
                    <a:pt x="1281620" y="795020"/>
                  </a:lnTo>
                  <a:lnTo>
                    <a:pt x="1281684" y="769620"/>
                  </a:lnTo>
                  <a:close/>
                </a:path>
                <a:path w="1283970" h="872489">
                  <a:moveTo>
                    <a:pt x="1283335" y="85102"/>
                  </a:moveTo>
                  <a:lnTo>
                    <a:pt x="1276337" y="85102"/>
                  </a:lnTo>
                  <a:lnTo>
                    <a:pt x="1276337" y="214757"/>
                  </a:lnTo>
                  <a:lnTo>
                    <a:pt x="1276337" y="238887"/>
                  </a:lnTo>
                  <a:lnTo>
                    <a:pt x="1276337" y="703580"/>
                  </a:lnTo>
                  <a:lnTo>
                    <a:pt x="1283335" y="703580"/>
                  </a:lnTo>
                  <a:lnTo>
                    <a:pt x="1283335" y="85102"/>
                  </a:lnTo>
                  <a:close/>
                </a:path>
                <a:path w="1283970" h="872489">
                  <a:moveTo>
                    <a:pt x="1283373" y="66052"/>
                  </a:moveTo>
                  <a:lnTo>
                    <a:pt x="1277112" y="66052"/>
                  </a:lnTo>
                  <a:lnTo>
                    <a:pt x="1277086" y="85090"/>
                  </a:lnTo>
                  <a:lnTo>
                    <a:pt x="1283335" y="85090"/>
                  </a:lnTo>
                  <a:lnTo>
                    <a:pt x="1283373" y="66052"/>
                  </a:lnTo>
                  <a:close/>
                </a:path>
                <a:path w="1283970" h="872489">
                  <a:moveTo>
                    <a:pt x="1283423" y="47117"/>
                  </a:moveTo>
                  <a:lnTo>
                    <a:pt x="1277137" y="47117"/>
                  </a:lnTo>
                  <a:lnTo>
                    <a:pt x="1277124" y="50927"/>
                  </a:lnTo>
                  <a:lnTo>
                    <a:pt x="1277124" y="56007"/>
                  </a:lnTo>
                  <a:lnTo>
                    <a:pt x="1277124" y="58547"/>
                  </a:lnTo>
                  <a:lnTo>
                    <a:pt x="1277112" y="66040"/>
                  </a:lnTo>
                  <a:lnTo>
                    <a:pt x="1283373" y="66040"/>
                  </a:lnTo>
                  <a:lnTo>
                    <a:pt x="1283398" y="58547"/>
                  </a:lnTo>
                  <a:lnTo>
                    <a:pt x="1283398" y="56007"/>
                  </a:lnTo>
                  <a:lnTo>
                    <a:pt x="1283423" y="47117"/>
                  </a:lnTo>
                  <a:close/>
                </a:path>
                <a:path w="1283970" h="872489">
                  <a:moveTo>
                    <a:pt x="1283474" y="28067"/>
                  </a:moveTo>
                  <a:lnTo>
                    <a:pt x="1277162" y="28067"/>
                  </a:lnTo>
                  <a:lnTo>
                    <a:pt x="1277150" y="31877"/>
                  </a:lnTo>
                  <a:lnTo>
                    <a:pt x="1277150" y="39497"/>
                  </a:lnTo>
                  <a:lnTo>
                    <a:pt x="1277137" y="43307"/>
                  </a:lnTo>
                  <a:lnTo>
                    <a:pt x="1277137" y="46990"/>
                  </a:lnTo>
                  <a:lnTo>
                    <a:pt x="1283423" y="46990"/>
                  </a:lnTo>
                  <a:lnTo>
                    <a:pt x="1283436" y="43307"/>
                  </a:lnTo>
                  <a:lnTo>
                    <a:pt x="1283449" y="39497"/>
                  </a:lnTo>
                  <a:lnTo>
                    <a:pt x="1283474" y="28067"/>
                  </a:lnTo>
                  <a:close/>
                </a:path>
                <a:path w="1283970" h="872489">
                  <a:moveTo>
                    <a:pt x="1283487" y="21717"/>
                  </a:moveTo>
                  <a:lnTo>
                    <a:pt x="1277162" y="21717"/>
                  </a:lnTo>
                  <a:lnTo>
                    <a:pt x="1277162" y="25527"/>
                  </a:lnTo>
                  <a:lnTo>
                    <a:pt x="1277162" y="27940"/>
                  </a:lnTo>
                  <a:lnTo>
                    <a:pt x="1283474" y="27940"/>
                  </a:lnTo>
                  <a:lnTo>
                    <a:pt x="1283474" y="25527"/>
                  </a:lnTo>
                  <a:lnTo>
                    <a:pt x="1283487" y="21717"/>
                  </a:lnTo>
                  <a:close/>
                </a:path>
                <a:path w="1283970" h="872489">
                  <a:moveTo>
                    <a:pt x="1283500" y="15367"/>
                  </a:moveTo>
                  <a:lnTo>
                    <a:pt x="1277175" y="15367"/>
                  </a:lnTo>
                  <a:lnTo>
                    <a:pt x="1277175" y="16637"/>
                  </a:lnTo>
                  <a:lnTo>
                    <a:pt x="1277175" y="17907"/>
                  </a:lnTo>
                  <a:lnTo>
                    <a:pt x="1277162" y="21590"/>
                  </a:lnTo>
                  <a:lnTo>
                    <a:pt x="1283487" y="21590"/>
                  </a:lnTo>
                  <a:lnTo>
                    <a:pt x="1283500" y="17907"/>
                  </a:lnTo>
                  <a:lnTo>
                    <a:pt x="1283500" y="16637"/>
                  </a:lnTo>
                  <a:lnTo>
                    <a:pt x="1283500" y="15367"/>
                  </a:lnTo>
                  <a:close/>
                </a:path>
                <a:path w="1283970" h="872489">
                  <a:moveTo>
                    <a:pt x="1283512" y="8902"/>
                  </a:moveTo>
                  <a:lnTo>
                    <a:pt x="1277188" y="8902"/>
                  </a:lnTo>
                  <a:lnTo>
                    <a:pt x="1277175" y="15240"/>
                  </a:lnTo>
                  <a:lnTo>
                    <a:pt x="1283500" y="15240"/>
                  </a:lnTo>
                  <a:lnTo>
                    <a:pt x="1283512" y="8902"/>
                  </a:lnTo>
                  <a:close/>
                </a:path>
                <a:path w="1283970" h="872489">
                  <a:moveTo>
                    <a:pt x="1283538" y="2552"/>
                  </a:moveTo>
                  <a:lnTo>
                    <a:pt x="2095" y="2552"/>
                  </a:lnTo>
                  <a:lnTo>
                    <a:pt x="2095" y="5080"/>
                  </a:lnTo>
                  <a:lnTo>
                    <a:pt x="2082" y="6350"/>
                  </a:lnTo>
                  <a:lnTo>
                    <a:pt x="2082" y="8890"/>
                  </a:lnTo>
                  <a:lnTo>
                    <a:pt x="8445" y="8890"/>
                  </a:lnTo>
                  <a:lnTo>
                    <a:pt x="8445" y="6350"/>
                  </a:lnTo>
                  <a:lnTo>
                    <a:pt x="1277188" y="8890"/>
                  </a:lnTo>
                  <a:lnTo>
                    <a:pt x="1283512" y="8890"/>
                  </a:lnTo>
                  <a:lnTo>
                    <a:pt x="1283525" y="6350"/>
                  </a:lnTo>
                  <a:lnTo>
                    <a:pt x="1283525" y="5080"/>
                  </a:lnTo>
                  <a:lnTo>
                    <a:pt x="1283538" y="2552"/>
                  </a:lnTo>
                  <a:close/>
                </a:path>
                <a:path w="1283970" h="872489">
                  <a:moveTo>
                    <a:pt x="1283538" y="2540"/>
                  </a:moveTo>
                  <a:lnTo>
                    <a:pt x="2108" y="0"/>
                  </a:lnTo>
                  <a:lnTo>
                    <a:pt x="2095" y="2540"/>
                  </a:lnTo>
                  <a:lnTo>
                    <a:pt x="1283538" y="2540"/>
                  </a:lnTo>
                  <a:close/>
                </a:path>
              </a:pathLst>
            </a:custGeom>
            <a:solidFill>
              <a:srgbClr val="005F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567180" y="6005829"/>
              <a:ext cx="1282700" cy="350520"/>
            </a:xfrm>
            <a:custGeom>
              <a:avLst/>
              <a:gdLst/>
              <a:ahLst/>
              <a:cxnLst/>
              <a:rect l="l" t="t" r="r" b="b"/>
              <a:pathLst>
                <a:path w="1282700" h="350520">
                  <a:moveTo>
                    <a:pt x="7073" y="29210"/>
                  </a:moveTo>
                  <a:lnTo>
                    <a:pt x="596" y="29210"/>
                  </a:lnTo>
                  <a:lnTo>
                    <a:pt x="596" y="100330"/>
                  </a:lnTo>
                  <a:lnTo>
                    <a:pt x="7073" y="100330"/>
                  </a:lnTo>
                  <a:lnTo>
                    <a:pt x="7073" y="64770"/>
                  </a:lnTo>
                  <a:lnTo>
                    <a:pt x="7073" y="29210"/>
                  </a:lnTo>
                  <a:close/>
                </a:path>
                <a:path w="1282700" h="350520">
                  <a:moveTo>
                    <a:pt x="7124" y="16510"/>
                  </a:moveTo>
                  <a:lnTo>
                    <a:pt x="787" y="16510"/>
                  </a:lnTo>
                  <a:lnTo>
                    <a:pt x="787" y="27940"/>
                  </a:lnTo>
                  <a:lnTo>
                    <a:pt x="7124" y="27940"/>
                  </a:lnTo>
                  <a:lnTo>
                    <a:pt x="7124" y="16510"/>
                  </a:lnTo>
                  <a:close/>
                </a:path>
                <a:path w="1282700" h="350520">
                  <a:moveTo>
                    <a:pt x="7188" y="0"/>
                  </a:moveTo>
                  <a:lnTo>
                    <a:pt x="838" y="0"/>
                  </a:lnTo>
                  <a:lnTo>
                    <a:pt x="812" y="11430"/>
                  </a:lnTo>
                  <a:lnTo>
                    <a:pt x="800" y="15240"/>
                  </a:lnTo>
                  <a:lnTo>
                    <a:pt x="7137" y="15240"/>
                  </a:lnTo>
                  <a:lnTo>
                    <a:pt x="7150" y="11430"/>
                  </a:lnTo>
                  <a:lnTo>
                    <a:pt x="7188" y="0"/>
                  </a:lnTo>
                  <a:close/>
                </a:path>
                <a:path w="1282700" h="350520">
                  <a:moveTo>
                    <a:pt x="1276692" y="63512"/>
                  </a:moveTo>
                  <a:lnTo>
                    <a:pt x="7073" y="64770"/>
                  </a:lnTo>
                  <a:lnTo>
                    <a:pt x="1276692" y="64770"/>
                  </a:lnTo>
                  <a:lnTo>
                    <a:pt x="1276692" y="63512"/>
                  </a:lnTo>
                  <a:close/>
                </a:path>
                <a:path w="1282700" h="350520">
                  <a:moveTo>
                    <a:pt x="1276756" y="10172"/>
                  </a:moveTo>
                  <a:lnTo>
                    <a:pt x="7150" y="11430"/>
                  </a:lnTo>
                  <a:lnTo>
                    <a:pt x="1276756" y="11430"/>
                  </a:lnTo>
                  <a:lnTo>
                    <a:pt x="1276756" y="10172"/>
                  </a:lnTo>
                  <a:close/>
                </a:path>
                <a:path w="1282700" h="350520">
                  <a:moveTo>
                    <a:pt x="1281430" y="347980"/>
                  </a:moveTo>
                  <a:lnTo>
                    <a:pt x="0" y="347980"/>
                  </a:lnTo>
                  <a:lnTo>
                    <a:pt x="0" y="349262"/>
                  </a:lnTo>
                  <a:lnTo>
                    <a:pt x="1281430" y="350520"/>
                  </a:lnTo>
                  <a:lnTo>
                    <a:pt x="1281430" y="347980"/>
                  </a:lnTo>
                  <a:close/>
                </a:path>
                <a:path w="1282700" h="350520">
                  <a:moveTo>
                    <a:pt x="1281430" y="345440"/>
                  </a:moveTo>
                  <a:lnTo>
                    <a:pt x="643890" y="345440"/>
                  </a:lnTo>
                  <a:lnTo>
                    <a:pt x="643890" y="342900"/>
                  </a:lnTo>
                  <a:lnTo>
                    <a:pt x="0" y="342900"/>
                  </a:lnTo>
                  <a:lnTo>
                    <a:pt x="0" y="345440"/>
                  </a:lnTo>
                  <a:lnTo>
                    <a:pt x="0" y="346710"/>
                  </a:lnTo>
                  <a:lnTo>
                    <a:pt x="1281430" y="346710"/>
                  </a:lnTo>
                  <a:lnTo>
                    <a:pt x="1281430" y="345440"/>
                  </a:lnTo>
                  <a:close/>
                </a:path>
                <a:path w="1282700" h="350520">
                  <a:moveTo>
                    <a:pt x="1282115" y="64770"/>
                  </a:moveTo>
                  <a:lnTo>
                    <a:pt x="1276692" y="64770"/>
                  </a:lnTo>
                  <a:lnTo>
                    <a:pt x="1276654" y="90182"/>
                  </a:lnTo>
                  <a:lnTo>
                    <a:pt x="1282052" y="90170"/>
                  </a:lnTo>
                  <a:lnTo>
                    <a:pt x="1282115" y="64770"/>
                  </a:lnTo>
                  <a:close/>
                </a:path>
                <a:path w="1282700" h="350520">
                  <a:moveTo>
                    <a:pt x="1282242" y="11430"/>
                  </a:moveTo>
                  <a:lnTo>
                    <a:pt x="1276756" y="11430"/>
                  </a:lnTo>
                  <a:lnTo>
                    <a:pt x="1276743" y="15240"/>
                  </a:lnTo>
                  <a:lnTo>
                    <a:pt x="641515" y="15240"/>
                  </a:lnTo>
                  <a:lnTo>
                    <a:pt x="641515" y="16510"/>
                  </a:lnTo>
                  <a:lnTo>
                    <a:pt x="1276743" y="16510"/>
                  </a:lnTo>
                  <a:lnTo>
                    <a:pt x="1276731" y="27940"/>
                  </a:lnTo>
                  <a:lnTo>
                    <a:pt x="641489" y="27940"/>
                  </a:lnTo>
                  <a:lnTo>
                    <a:pt x="641489" y="29210"/>
                  </a:lnTo>
                  <a:lnTo>
                    <a:pt x="1276731" y="29210"/>
                  </a:lnTo>
                  <a:lnTo>
                    <a:pt x="1276731" y="36830"/>
                  </a:lnTo>
                  <a:lnTo>
                    <a:pt x="641908" y="36830"/>
                  </a:lnTo>
                  <a:lnTo>
                    <a:pt x="641908" y="38100"/>
                  </a:lnTo>
                  <a:lnTo>
                    <a:pt x="1276705" y="38100"/>
                  </a:lnTo>
                  <a:lnTo>
                    <a:pt x="1276705" y="63500"/>
                  </a:lnTo>
                  <a:lnTo>
                    <a:pt x="1282141" y="63500"/>
                  </a:lnTo>
                  <a:lnTo>
                    <a:pt x="1282141" y="38100"/>
                  </a:lnTo>
                  <a:lnTo>
                    <a:pt x="1282179" y="36830"/>
                  </a:lnTo>
                  <a:lnTo>
                    <a:pt x="1282192" y="29210"/>
                  </a:lnTo>
                  <a:lnTo>
                    <a:pt x="1282204" y="27940"/>
                  </a:lnTo>
                  <a:lnTo>
                    <a:pt x="1282230" y="16510"/>
                  </a:lnTo>
                  <a:lnTo>
                    <a:pt x="1282230" y="15240"/>
                  </a:lnTo>
                  <a:lnTo>
                    <a:pt x="1282242" y="11430"/>
                  </a:lnTo>
                  <a:close/>
                </a:path>
                <a:path w="1282700" h="350520">
                  <a:moveTo>
                    <a:pt x="1282268" y="0"/>
                  </a:moveTo>
                  <a:lnTo>
                    <a:pt x="1276769" y="0"/>
                  </a:lnTo>
                  <a:lnTo>
                    <a:pt x="1276756" y="10172"/>
                  </a:lnTo>
                  <a:lnTo>
                    <a:pt x="1282242" y="10160"/>
                  </a:lnTo>
                  <a:lnTo>
                    <a:pt x="1282268" y="0"/>
                  </a:lnTo>
                  <a:close/>
                </a:path>
              </a:pathLst>
            </a:custGeom>
            <a:solidFill>
              <a:srgbClr val="005F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570575" y="6174739"/>
              <a:ext cx="0" cy="173990"/>
            </a:xfrm>
            <a:custGeom>
              <a:avLst/>
              <a:gdLst/>
              <a:ahLst/>
              <a:cxnLst/>
              <a:rect l="l" t="t" r="r" b="b"/>
              <a:pathLst>
                <a:path h="173989">
                  <a:moveTo>
                    <a:pt x="0" y="0"/>
                  </a:moveTo>
                  <a:lnTo>
                    <a:pt x="0" y="173990"/>
                  </a:lnTo>
                </a:path>
              </a:pathLst>
            </a:custGeom>
            <a:ln w="6364">
              <a:solidFill>
                <a:srgbClr val="005F84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2846289" y="6174739"/>
              <a:ext cx="0" cy="176530"/>
            </a:xfrm>
            <a:custGeom>
              <a:avLst/>
              <a:gdLst/>
              <a:ahLst/>
              <a:cxnLst/>
              <a:rect l="l" t="t" r="r" b="b"/>
              <a:pathLst>
                <a:path h="176529">
                  <a:moveTo>
                    <a:pt x="0" y="0"/>
                  </a:moveTo>
                  <a:lnTo>
                    <a:pt x="0" y="176530"/>
                  </a:lnTo>
                </a:path>
              </a:pathLst>
            </a:custGeom>
            <a:ln w="5209">
              <a:solidFill>
                <a:srgbClr val="005F84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573529" y="5307329"/>
              <a:ext cx="1271270" cy="1043940"/>
            </a:xfrm>
            <a:custGeom>
              <a:avLst/>
              <a:gdLst/>
              <a:ahLst/>
              <a:cxnLst/>
              <a:rect l="l" t="t" r="r" b="b"/>
              <a:pathLst>
                <a:path w="1271270" h="1043939">
                  <a:moveTo>
                    <a:pt x="2539" y="0"/>
                  </a:moveTo>
                  <a:lnTo>
                    <a:pt x="2533" y="2540"/>
                  </a:lnTo>
                  <a:lnTo>
                    <a:pt x="1271270" y="2540"/>
                  </a:lnTo>
                  <a:lnTo>
                    <a:pt x="2539" y="0"/>
                  </a:lnTo>
                  <a:close/>
                </a:path>
                <a:path w="1271270" h="1043939">
                  <a:moveTo>
                    <a:pt x="1271270" y="2540"/>
                  </a:moveTo>
                  <a:lnTo>
                    <a:pt x="2533" y="2540"/>
                  </a:lnTo>
                  <a:lnTo>
                    <a:pt x="2518" y="8890"/>
                  </a:lnTo>
                  <a:lnTo>
                    <a:pt x="8883" y="8890"/>
                  </a:lnTo>
                  <a:lnTo>
                    <a:pt x="8889" y="6350"/>
                  </a:lnTo>
                  <a:lnTo>
                    <a:pt x="1271265" y="6350"/>
                  </a:lnTo>
                  <a:lnTo>
                    <a:pt x="1271270" y="2540"/>
                  </a:lnTo>
                  <a:close/>
                </a:path>
                <a:path w="1271270" h="1043939">
                  <a:moveTo>
                    <a:pt x="1271265" y="6350"/>
                  </a:moveTo>
                  <a:lnTo>
                    <a:pt x="8890" y="6350"/>
                  </a:lnTo>
                  <a:lnTo>
                    <a:pt x="1264920" y="8890"/>
                  </a:lnTo>
                  <a:lnTo>
                    <a:pt x="1271262" y="8890"/>
                  </a:lnTo>
                  <a:lnTo>
                    <a:pt x="1271265" y="6350"/>
                  </a:lnTo>
                  <a:close/>
                </a:path>
                <a:path w="1271270" h="1043939">
                  <a:moveTo>
                    <a:pt x="8883" y="8890"/>
                  </a:moveTo>
                  <a:lnTo>
                    <a:pt x="2518" y="8890"/>
                  </a:lnTo>
                  <a:lnTo>
                    <a:pt x="2502" y="15240"/>
                  </a:lnTo>
                  <a:lnTo>
                    <a:pt x="8868" y="15240"/>
                  </a:lnTo>
                  <a:lnTo>
                    <a:pt x="8883" y="8890"/>
                  </a:lnTo>
                  <a:close/>
                </a:path>
                <a:path w="1271270" h="1043939">
                  <a:moveTo>
                    <a:pt x="1271262" y="8890"/>
                  </a:moveTo>
                  <a:lnTo>
                    <a:pt x="1264920" y="8890"/>
                  </a:lnTo>
                  <a:lnTo>
                    <a:pt x="1264912" y="15240"/>
                  </a:lnTo>
                  <a:lnTo>
                    <a:pt x="1271254" y="15240"/>
                  </a:lnTo>
                  <a:lnTo>
                    <a:pt x="1271262" y="8890"/>
                  </a:lnTo>
                  <a:close/>
                </a:path>
                <a:path w="1271270" h="1043939">
                  <a:moveTo>
                    <a:pt x="8868" y="15240"/>
                  </a:moveTo>
                  <a:lnTo>
                    <a:pt x="2502" y="15240"/>
                  </a:lnTo>
                  <a:lnTo>
                    <a:pt x="2487" y="21590"/>
                  </a:lnTo>
                  <a:lnTo>
                    <a:pt x="8852" y="21590"/>
                  </a:lnTo>
                  <a:lnTo>
                    <a:pt x="8868" y="15240"/>
                  </a:lnTo>
                  <a:close/>
                </a:path>
                <a:path w="1271270" h="1043939">
                  <a:moveTo>
                    <a:pt x="1271254" y="15240"/>
                  </a:moveTo>
                  <a:lnTo>
                    <a:pt x="1264912" y="15240"/>
                  </a:lnTo>
                  <a:lnTo>
                    <a:pt x="1264904" y="21590"/>
                  </a:lnTo>
                  <a:lnTo>
                    <a:pt x="1271246" y="21590"/>
                  </a:lnTo>
                  <a:lnTo>
                    <a:pt x="1271254" y="15240"/>
                  </a:lnTo>
                  <a:close/>
                </a:path>
                <a:path w="1271270" h="1043939">
                  <a:moveTo>
                    <a:pt x="8852" y="21590"/>
                  </a:moveTo>
                  <a:lnTo>
                    <a:pt x="2487" y="21590"/>
                  </a:lnTo>
                  <a:lnTo>
                    <a:pt x="2440" y="40640"/>
                  </a:lnTo>
                  <a:lnTo>
                    <a:pt x="8805" y="40640"/>
                  </a:lnTo>
                  <a:lnTo>
                    <a:pt x="8852" y="21590"/>
                  </a:lnTo>
                  <a:close/>
                </a:path>
                <a:path w="1271270" h="1043939">
                  <a:moveTo>
                    <a:pt x="1271246" y="21590"/>
                  </a:moveTo>
                  <a:lnTo>
                    <a:pt x="1264904" y="21590"/>
                  </a:lnTo>
                  <a:lnTo>
                    <a:pt x="1264880" y="40640"/>
                  </a:lnTo>
                  <a:lnTo>
                    <a:pt x="1271223" y="40640"/>
                  </a:lnTo>
                  <a:lnTo>
                    <a:pt x="1271246" y="21590"/>
                  </a:lnTo>
                  <a:close/>
                </a:path>
                <a:path w="1271270" h="1043939">
                  <a:moveTo>
                    <a:pt x="8805" y="40640"/>
                  </a:moveTo>
                  <a:lnTo>
                    <a:pt x="2440" y="40640"/>
                  </a:lnTo>
                  <a:lnTo>
                    <a:pt x="2394" y="59690"/>
                  </a:lnTo>
                  <a:lnTo>
                    <a:pt x="8758" y="59690"/>
                  </a:lnTo>
                  <a:lnTo>
                    <a:pt x="8805" y="40640"/>
                  </a:lnTo>
                  <a:close/>
                </a:path>
                <a:path w="1271270" h="1043939">
                  <a:moveTo>
                    <a:pt x="1271223" y="40640"/>
                  </a:moveTo>
                  <a:lnTo>
                    <a:pt x="1264880" y="40640"/>
                  </a:lnTo>
                  <a:lnTo>
                    <a:pt x="1264857" y="59690"/>
                  </a:lnTo>
                  <a:lnTo>
                    <a:pt x="1271200" y="59690"/>
                  </a:lnTo>
                  <a:lnTo>
                    <a:pt x="1271223" y="40640"/>
                  </a:lnTo>
                  <a:close/>
                </a:path>
                <a:path w="1271270" h="1043939">
                  <a:moveTo>
                    <a:pt x="8758" y="59690"/>
                  </a:moveTo>
                  <a:lnTo>
                    <a:pt x="2394" y="59690"/>
                  </a:lnTo>
                  <a:lnTo>
                    <a:pt x="2347" y="78740"/>
                  </a:lnTo>
                  <a:lnTo>
                    <a:pt x="8711" y="78740"/>
                  </a:lnTo>
                  <a:lnTo>
                    <a:pt x="8758" y="59690"/>
                  </a:lnTo>
                  <a:close/>
                </a:path>
                <a:path w="1271270" h="1043939">
                  <a:moveTo>
                    <a:pt x="1271200" y="59690"/>
                  </a:moveTo>
                  <a:lnTo>
                    <a:pt x="1264857" y="59690"/>
                  </a:lnTo>
                  <a:lnTo>
                    <a:pt x="1264833" y="78740"/>
                  </a:lnTo>
                  <a:lnTo>
                    <a:pt x="1271177" y="78740"/>
                  </a:lnTo>
                  <a:lnTo>
                    <a:pt x="1271200" y="59690"/>
                  </a:lnTo>
                  <a:close/>
                </a:path>
                <a:path w="1271270" h="1043939">
                  <a:moveTo>
                    <a:pt x="8711" y="78740"/>
                  </a:moveTo>
                  <a:lnTo>
                    <a:pt x="2347" y="78740"/>
                  </a:lnTo>
                  <a:lnTo>
                    <a:pt x="2301" y="97790"/>
                  </a:lnTo>
                  <a:lnTo>
                    <a:pt x="8664" y="97790"/>
                  </a:lnTo>
                  <a:lnTo>
                    <a:pt x="8711" y="78740"/>
                  </a:lnTo>
                  <a:close/>
                </a:path>
                <a:path w="1271270" h="1043939">
                  <a:moveTo>
                    <a:pt x="1271177" y="78740"/>
                  </a:moveTo>
                  <a:lnTo>
                    <a:pt x="1264833" y="78740"/>
                  </a:lnTo>
                  <a:lnTo>
                    <a:pt x="1264810" y="97790"/>
                  </a:lnTo>
                  <a:lnTo>
                    <a:pt x="1271153" y="97790"/>
                  </a:lnTo>
                  <a:lnTo>
                    <a:pt x="1271177" y="78740"/>
                  </a:lnTo>
                  <a:close/>
                </a:path>
                <a:path w="1271270" h="1043939">
                  <a:moveTo>
                    <a:pt x="8664" y="97790"/>
                  </a:moveTo>
                  <a:lnTo>
                    <a:pt x="2301" y="97790"/>
                  </a:lnTo>
                  <a:lnTo>
                    <a:pt x="2177" y="148590"/>
                  </a:lnTo>
                  <a:lnTo>
                    <a:pt x="8538" y="148590"/>
                  </a:lnTo>
                  <a:lnTo>
                    <a:pt x="8664" y="97790"/>
                  </a:lnTo>
                  <a:close/>
                </a:path>
                <a:path w="1271270" h="1043939">
                  <a:moveTo>
                    <a:pt x="1271153" y="97790"/>
                  </a:moveTo>
                  <a:lnTo>
                    <a:pt x="1264810" y="97790"/>
                  </a:lnTo>
                  <a:lnTo>
                    <a:pt x="1264747" y="148590"/>
                  </a:lnTo>
                  <a:lnTo>
                    <a:pt x="1271091" y="148590"/>
                  </a:lnTo>
                  <a:lnTo>
                    <a:pt x="1271153" y="97790"/>
                  </a:lnTo>
                  <a:close/>
                </a:path>
                <a:path w="1271270" h="1043939">
                  <a:moveTo>
                    <a:pt x="8538" y="148590"/>
                  </a:moveTo>
                  <a:lnTo>
                    <a:pt x="2177" y="148590"/>
                  </a:lnTo>
                  <a:lnTo>
                    <a:pt x="2100" y="180340"/>
                  </a:lnTo>
                  <a:lnTo>
                    <a:pt x="8460" y="180340"/>
                  </a:lnTo>
                  <a:lnTo>
                    <a:pt x="8538" y="148590"/>
                  </a:lnTo>
                  <a:close/>
                </a:path>
                <a:path w="1271270" h="1043939">
                  <a:moveTo>
                    <a:pt x="1271091" y="148590"/>
                  </a:moveTo>
                  <a:lnTo>
                    <a:pt x="1264747" y="148590"/>
                  </a:lnTo>
                  <a:lnTo>
                    <a:pt x="1264708" y="180340"/>
                  </a:lnTo>
                  <a:lnTo>
                    <a:pt x="1271053" y="180340"/>
                  </a:lnTo>
                  <a:lnTo>
                    <a:pt x="1271091" y="148590"/>
                  </a:lnTo>
                  <a:close/>
                </a:path>
                <a:path w="1271270" h="1043939">
                  <a:moveTo>
                    <a:pt x="8256" y="263017"/>
                  </a:moveTo>
                  <a:lnTo>
                    <a:pt x="1898" y="263017"/>
                  </a:lnTo>
                  <a:lnTo>
                    <a:pt x="1877" y="271780"/>
                  </a:lnTo>
                  <a:lnTo>
                    <a:pt x="8234" y="271780"/>
                  </a:lnTo>
                  <a:lnTo>
                    <a:pt x="8256" y="263017"/>
                  </a:lnTo>
                  <a:close/>
                </a:path>
                <a:path w="1271270" h="1043939">
                  <a:moveTo>
                    <a:pt x="1270952" y="263017"/>
                  </a:moveTo>
                  <a:lnTo>
                    <a:pt x="1264606" y="263017"/>
                  </a:lnTo>
                  <a:lnTo>
                    <a:pt x="1264595" y="271780"/>
                  </a:lnTo>
                  <a:lnTo>
                    <a:pt x="1270941" y="271780"/>
                  </a:lnTo>
                  <a:lnTo>
                    <a:pt x="1270952" y="263017"/>
                  </a:lnTo>
                  <a:close/>
                </a:path>
                <a:path w="1271270" h="1043939">
                  <a:moveTo>
                    <a:pt x="8256" y="262890"/>
                  </a:moveTo>
                  <a:lnTo>
                    <a:pt x="8256" y="263017"/>
                  </a:lnTo>
                  <a:lnTo>
                    <a:pt x="1264606" y="263017"/>
                  </a:lnTo>
                  <a:lnTo>
                    <a:pt x="8256" y="262890"/>
                  </a:lnTo>
                  <a:close/>
                </a:path>
                <a:path w="1271270" h="1043939">
                  <a:moveTo>
                    <a:pt x="8269" y="257937"/>
                  </a:moveTo>
                  <a:lnTo>
                    <a:pt x="1910" y="257937"/>
                  </a:lnTo>
                  <a:lnTo>
                    <a:pt x="1898" y="262890"/>
                  </a:lnTo>
                  <a:lnTo>
                    <a:pt x="8256" y="262890"/>
                  </a:lnTo>
                  <a:lnTo>
                    <a:pt x="8269" y="257937"/>
                  </a:lnTo>
                  <a:close/>
                </a:path>
                <a:path w="1271270" h="1043939">
                  <a:moveTo>
                    <a:pt x="1270958" y="257937"/>
                  </a:moveTo>
                  <a:lnTo>
                    <a:pt x="1264612" y="257937"/>
                  </a:lnTo>
                  <a:lnTo>
                    <a:pt x="1264606" y="262890"/>
                  </a:lnTo>
                  <a:lnTo>
                    <a:pt x="1270952" y="262890"/>
                  </a:lnTo>
                  <a:lnTo>
                    <a:pt x="1270958" y="257937"/>
                  </a:lnTo>
                  <a:close/>
                </a:path>
                <a:path w="1271270" h="1043939">
                  <a:moveTo>
                    <a:pt x="1911" y="257810"/>
                  </a:moveTo>
                  <a:close/>
                </a:path>
                <a:path w="1271270" h="1043939">
                  <a:moveTo>
                    <a:pt x="8269" y="257810"/>
                  </a:moveTo>
                  <a:lnTo>
                    <a:pt x="1264612" y="257936"/>
                  </a:lnTo>
                  <a:lnTo>
                    <a:pt x="8269" y="257810"/>
                  </a:lnTo>
                  <a:close/>
                </a:path>
                <a:path w="1271270" h="1043939">
                  <a:moveTo>
                    <a:pt x="1270966" y="251587"/>
                  </a:moveTo>
                  <a:lnTo>
                    <a:pt x="1264620" y="251587"/>
                  </a:lnTo>
                  <a:lnTo>
                    <a:pt x="1264612" y="257936"/>
                  </a:lnTo>
                  <a:lnTo>
                    <a:pt x="1270958" y="257937"/>
                  </a:lnTo>
                  <a:lnTo>
                    <a:pt x="1270966" y="251587"/>
                  </a:lnTo>
                  <a:close/>
                </a:path>
                <a:path w="1271270" h="1043939">
                  <a:moveTo>
                    <a:pt x="8284" y="251587"/>
                  </a:moveTo>
                  <a:lnTo>
                    <a:pt x="1926" y="251587"/>
                  </a:lnTo>
                  <a:lnTo>
                    <a:pt x="1911" y="257810"/>
                  </a:lnTo>
                  <a:lnTo>
                    <a:pt x="8269" y="257810"/>
                  </a:lnTo>
                  <a:lnTo>
                    <a:pt x="8284" y="251587"/>
                  </a:lnTo>
                  <a:close/>
                </a:path>
                <a:path w="1271270" h="1043939">
                  <a:moveTo>
                    <a:pt x="1926" y="251460"/>
                  </a:moveTo>
                  <a:close/>
                </a:path>
                <a:path w="1271270" h="1043939">
                  <a:moveTo>
                    <a:pt x="1271003" y="220980"/>
                  </a:moveTo>
                  <a:lnTo>
                    <a:pt x="1264657" y="220980"/>
                  </a:lnTo>
                  <a:lnTo>
                    <a:pt x="1264620" y="251586"/>
                  </a:lnTo>
                  <a:lnTo>
                    <a:pt x="1270966" y="251587"/>
                  </a:lnTo>
                  <a:lnTo>
                    <a:pt x="1271003" y="220980"/>
                  </a:lnTo>
                  <a:close/>
                </a:path>
                <a:path w="1271270" h="1043939">
                  <a:moveTo>
                    <a:pt x="8360" y="221106"/>
                  </a:moveTo>
                  <a:lnTo>
                    <a:pt x="2001" y="221107"/>
                  </a:lnTo>
                  <a:lnTo>
                    <a:pt x="1926" y="251460"/>
                  </a:lnTo>
                  <a:lnTo>
                    <a:pt x="637037" y="251523"/>
                  </a:lnTo>
                  <a:lnTo>
                    <a:pt x="8285" y="251460"/>
                  </a:lnTo>
                  <a:lnTo>
                    <a:pt x="8360" y="221106"/>
                  </a:lnTo>
                  <a:close/>
                </a:path>
                <a:path w="1271270" h="1043939">
                  <a:moveTo>
                    <a:pt x="8300" y="245110"/>
                  </a:moveTo>
                  <a:lnTo>
                    <a:pt x="1264628" y="245237"/>
                  </a:lnTo>
                  <a:lnTo>
                    <a:pt x="8300" y="245110"/>
                  </a:lnTo>
                  <a:close/>
                </a:path>
                <a:path w="1271270" h="1043939">
                  <a:moveTo>
                    <a:pt x="8347" y="226060"/>
                  </a:moveTo>
                  <a:lnTo>
                    <a:pt x="1264651" y="226187"/>
                  </a:lnTo>
                  <a:lnTo>
                    <a:pt x="8347" y="226060"/>
                  </a:lnTo>
                  <a:close/>
                </a:path>
                <a:path w="1271270" h="1043939">
                  <a:moveTo>
                    <a:pt x="8375" y="214756"/>
                  </a:moveTo>
                  <a:lnTo>
                    <a:pt x="2016" y="214757"/>
                  </a:lnTo>
                  <a:lnTo>
                    <a:pt x="2001" y="221107"/>
                  </a:lnTo>
                  <a:lnTo>
                    <a:pt x="8360" y="221106"/>
                  </a:lnTo>
                  <a:lnTo>
                    <a:pt x="8375" y="214756"/>
                  </a:lnTo>
                  <a:close/>
                </a:path>
                <a:path w="1271270" h="1043939">
                  <a:moveTo>
                    <a:pt x="1271011" y="214630"/>
                  </a:moveTo>
                  <a:lnTo>
                    <a:pt x="1264665" y="214630"/>
                  </a:lnTo>
                  <a:lnTo>
                    <a:pt x="1264657" y="220980"/>
                  </a:lnTo>
                  <a:lnTo>
                    <a:pt x="1271003" y="220980"/>
                  </a:lnTo>
                  <a:lnTo>
                    <a:pt x="1271011" y="214630"/>
                  </a:lnTo>
                  <a:close/>
                </a:path>
                <a:path w="1271270" h="1043939">
                  <a:moveTo>
                    <a:pt x="8391" y="208406"/>
                  </a:moveTo>
                  <a:lnTo>
                    <a:pt x="2031" y="208407"/>
                  </a:lnTo>
                  <a:lnTo>
                    <a:pt x="2016" y="214757"/>
                  </a:lnTo>
                  <a:lnTo>
                    <a:pt x="8375" y="214756"/>
                  </a:lnTo>
                  <a:lnTo>
                    <a:pt x="8391" y="208406"/>
                  </a:lnTo>
                  <a:close/>
                </a:path>
                <a:path w="1271270" h="1043939">
                  <a:moveTo>
                    <a:pt x="1271019" y="208280"/>
                  </a:moveTo>
                  <a:lnTo>
                    <a:pt x="1264673" y="208280"/>
                  </a:lnTo>
                  <a:lnTo>
                    <a:pt x="1264665" y="214630"/>
                  </a:lnTo>
                  <a:lnTo>
                    <a:pt x="1271011" y="214630"/>
                  </a:lnTo>
                  <a:lnTo>
                    <a:pt x="1271019" y="208280"/>
                  </a:lnTo>
                  <a:close/>
                </a:path>
                <a:path w="1271270" h="1043939">
                  <a:moveTo>
                    <a:pt x="1264673" y="208280"/>
                  </a:moveTo>
                  <a:lnTo>
                    <a:pt x="8391" y="208280"/>
                  </a:lnTo>
                  <a:lnTo>
                    <a:pt x="1264673" y="208280"/>
                  </a:lnTo>
                  <a:close/>
                </a:path>
                <a:path w="1271270" h="1043939">
                  <a:moveTo>
                    <a:pt x="8407" y="202056"/>
                  </a:moveTo>
                  <a:lnTo>
                    <a:pt x="2047" y="202057"/>
                  </a:lnTo>
                  <a:lnTo>
                    <a:pt x="2032" y="208280"/>
                  </a:lnTo>
                  <a:lnTo>
                    <a:pt x="8391" y="208280"/>
                  </a:lnTo>
                  <a:lnTo>
                    <a:pt x="8407" y="202056"/>
                  </a:lnTo>
                  <a:close/>
                </a:path>
                <a:path w="1271270" h="1043939">
                  <a:moveTo>
                    <a:pt x="1271026" y="201930"/>
                  </a:moveTo>
                  <a:lnTo>
                    <a:pt x="1264681" y="201930"/>
                  </a:lnTo>
                  <a:lnTo>
                    <a:pt x="1264673" y="208280"/>
                  </a:lnTo>
                  <a:lnTo>
                    <a:pt x="1271019" y="208280"/>
                  </a:lnTo>
                  <a:lnTo>
                    <a:pt x="1271026" y="201930"/>
                  </a:lnTo>
                  <a:close/>
                </a:path>
                <a:path w="1271270" h="1043939">
                  <a:moveTo>
                    <a:pt x="8422" y="195706"/>
                  </a:moveTo>
                  <a:lnTo>
                    <a:pt x="2062" y="195707"/>
                  </a:lnTo>
                  <a:lnTo>
                    <a:pt x="2047" y="202057"/>
                  </a:lnTo>
                  <a:lnTo>
                    <a:pt x="8407" y="202056"/>
                  </a:lnTo>
                  <a:lnTo>
                    <a:pt x="8422" y="195706"/>
                  </a:lnTo>
                  <a:close/>
                </a:path>
                <a:path w="1271270" h="1043939">
                  <a:moveTo>
                    <a:pt x="1271034" y="195580"/>
                  </a:moveTo>
                  <a:lnTo>
                    <a:pt x="1264689" y="195580"/>
                  </a:lnTo>
                  <a:lnTo>
                    <a:pt x="1264681" y="201930"/>
                  </a:lnTo>
                  <a:lnTo>
                    <a:pt x="1271026" y="201930"/>
                  </a:lnTo>
                  <a:lnTo>
                    <a:pt x="1271034" y="195580"/>
                  </a:lnTo>
                  <a:close/>
                </a:path>
                <a:path w="1271270" h="1043939">
                  <a:moveTo>
                    <a:pt x="637296" y="189293"/>
                  </a:moveTo>
                  <a:lnTo>
                    <a:pt x="2078" y="189357"/>
                  </a:lnTo>
                  <a:lnTo>
                    <a:pt x="2062" y="195707"/>
                  </a:lnTo>
                  <a:lnTo>
                    <a:pt x="8422" y="195706"/>
                  </a:lnTo>
                  <a:lnTo>
                    <a:pt x="8438" y="189357"/>
                  </a:lnTo>
                  <a:lnTo>
                    <a:pt x="637296" y="189293"/>
                  </a:lnTo>
                  <a:close/>
                </a:path>
                <a:path w="1271270" h="1043939">
                  <a:moveTo>
                    <a:pt x="1271042" y="189230"/>
                  </a:moveTo>
                  <a:lnTo>
                    <a:pt x="1264697" y="189230"/>
                  </a:lnTo>
                  <a:lnTo>
                    <a:pt x="1264689" y="195580"/>
                  </a:lnTo>
                  <a:lnTo>
                    <a:pt x="1271034" y="195580"/>
                  </a:lnTo>
                  <a:lnTo>
                    <a:pt x="1271042" y="189230"/>
                  </a:lnTo>
                  <a:close/>
                </a:path>
                <a:path w="1271270" h="1043939">
                  <a:moveTo>
                    <a:pt x="8460" y="180467"/>
                  </a:moveTo>
                  <a:lnTo>
                    <a:pt x="2100" y="180467"/>
                  </a:lnTo>
                  <a:lnTo>
                    <a:pt x="2078" y="189357"/>
                  </a:lnTo>
                  <a:lnTo>
                    <a:pt x="8438" y="189230"/>
                  </a:lnTo>
                  <a:lnTo>
                    <a:pt x="8460" y="180467"/>
                  </a:lnTo>
                  <a:close/>
                </a:path>
                <a:path w="1271270" h="1043939">
                  <a:moveTo>
                    <a:pt x="1271053" y="180467"/>
                  </a:moveTo>
                  <a:lnTo>
                    <a:pt x="1264708" y="180467"/>
                  </a:lnTo>
                  <a:lnTo>
                    <a:pt x="1264697" y="189230"/>
                  </a:lnTo>
                  <a:lnTo>
                    <a:pt x="1271042" y="189230"/>
                  </a:lnTo>
                  <a:lnTo>
                    <a:pt x="1271053" y="180467"/>
                  </a:lnTo>
                  <a:close/>
                </a:path>
                <a:path w="1271270" h="1043939">
                  <a:moveTo>
                    <a:pt x="8234" y="271780"/>
                  </a:moveTo>
                  <a:lnTo>
                    <a:pt x="1877" y="271780"/>
                  </a:lnTo>
                  <a:lnTo>
                    <a:pt x="1867" y="275590"/>
                  </a:lnTo>
                  <a:lnTo>
                    <a:pt x="8225" y="275590"/>
                  </a:lnTo>
                  <a:lnTo>
                    <a:pt x="8234" y="271780"/>
                  </a:lnTo>
                  <a:close/>
                </a:path>
                <a:path w="1271270" h="1043939">
                  <a:moveTo>
                    <a:pt x="1270941" y="271780"/>
                  </a:moveTo>
                  <a:lnTo>
                    <a:pt x="1264595" y="271780"/>
                  </a:lnTo>
                  <a:lnTo>
                    <a:pt x="1264590" y="275590"/>
                  </a:lnTo>
                  <a:lnTo>
                    <a:pt x="1270937" y="275590"/>
                  </a:lnTo>
                  <a:lnTo>
                    <a:pt x="1270941" y="271780"/>
                  </a:lnTo>
                  <a:close/>
                </a:path>
                <a:path w="1271270" h="1043939">
                  <a:moveTo>
                    <a:pt x="8225" y="275590"/>
                  </a:moveTo>
                  <a:lnTo>
                    <a:pt x="1867" y="275590"/>
                  </a:lnTo>
                  <a:lnTo>
                    <a:pt x="1737" y="328930"/>
                  </a:lnTo>
                  <a:lnTo>
                    <a:pt x="8093" y="328930"/>
                  </a:lnTo>
                  <a:lnTo>
                    <a:pt x="8225" y="275590"/>
                  </a:lnTo>
                  <a:close/>
                </a:path>
                <a:path w="1271270" h="1043939">
                  <a:moveTo>
                    <a:pt x="1270937" y="275590"/>
                  </a:moveTo>
                  <a:lnTo>
                    <a:pt x="1264590" y="275590"/>
                  </a:lnTo>
                  <a:lnTo>
                    <a:pt x="1264524" y="328930"/>
                  </a:lnTo>
                  <a:lnTo>
                    <a:pt x="1270871" y="328930"/>
                  </a:lnTo>
                  <a:lnTo>
                    <a:pt x="1270937" y="275590"/>
                  </a:lnTo>
                  <a:close/>
                </a:path>
                <a:path w="1271270" h="1043939">
                  <a:moveTo>
                    <a:pt x="8093" y="328930"/>
                  </a:moveTo>
                  <a:lnTo>
                    <a:pt x="1737" y="328930"/>
                  </a:lnTo>
                  <a:lnTo>
                    <a:pt x="1520" y="417830"/>
                  </a:lnTo>
                  <a:lnTo>
                    <a:pt x="7873" y="417830"/>
                  </a:lnTo>
                  <a:lnTo>
                    <a:pt x="8093" y="328930"/>
                  </a:lnTo>
                  <a:close/>
                </a:path>
                <a:path w="1271270" h="1043939">
                  <a:moveTo>
                    <a:pt x="1270871" y="328930"/>
                  </a:moveTo>
                  <a:lnTo>
                    <a:pt x="1264524" y="328930"/>
                  </a:lnTo>
                  <a:lnTo>
                    <a:pt x="1264414" y="417830"/>
                  </a:lnTo>
                  <a:lnTo>
                    <a:pt x="1270763" y="417830"/>
                  </a:lnTo>
                  <a:lnTo>
                    <a:pt x="1270871" y="328930"/>
                  </a:lnTo>
                  <a:close/>
                </a:path>
                <a:path w="1271270" h="1043939">
                  <a:moveTo>
                    <a:pt x="7873" y="417830"/>
                  </a:moveTo>
                  <a:lnTo>
                    <a:pt x="1520" y="417830"/>
                  </a:lnTo>
                  <a:lnTo>
                    <a:pt x="1294" y="510540"/>
                  </a:lnTo>
                  <a:lnTo>
                    <a:pt x="7645" y="510540"/>
                  </a:lnTo>
                  <a:lnTo>
                    <a:pt x="7873" y="417830"/>
                  </a:lnTo>
                  <a:close/>
                </a:path>
                <a:path w="1271270" h="1043939">
                  <a:moveTo>
                    <a:pt x="1270763" y="417830"/>
                  </a:moveTo>
                  <a:lnTo>
                    <a:pt x="1264414" y="417830"/>
                  </a:lnTo>
                  <a:lnTo>
                    <a:pt x="1264299" y="510540"/>
                  </a:lnTo>
                  <a:lnTo>
                    <a:pt x="1270650" y="510540"/>
                  </a:lnTo>
                  <a:lnTo>
                    <a:pt x="1270763" y="417830"/>
                  </a:lnTo>
                  <a:close/>
                </a:path>
                <a:path w="1271270" h="1043939">
                  <a:moveTo>
                    <a:pt x="7645" y="510540"/>
                  </a:moveTo>
                  <a:lnTo>
                    <a:pt x="1294" y="510540"/>
                  </a:lnTo>
                  <a:lnTo>
                    <a:pt x="1015" y="624840"/>
                  </a:lnTo>
                  <a:lnTo>
                    <a:pt x="7362" y="624840"/>
                  </a:lnTo>
                  <a:lnTo>
                    <a:pt x="7645" y="510540"/>
                  </a:lnTo>
                  <a:close/>
                </a:path>
                <a:path w="1271270" h="1043939">
                  <a:moveTo>
                    <a:pt x="1270650" y="510540"/>
                  </a:moveTo>
                  <a:lnTo>
                    <a:pt x="1264299" y="510540"/>
                  </a:lnTo>
                  <a:lnTo>
                    <a:pt x="1264158" y="624840"/>
                  </a:lnTo>
                  <a:lnTo>
                    <a:pt x="1270511" y="624840"/>
                  </a:lnTo>
                  <a:lnTo>
                    <a:pt x="1270650" y="510540"/>
                  </a:lnTo>
                  <a:close/>
                </a:path>
                <a:path w="1271270" h="1043939">
                  <a:moveTo>
                    <a:pt x="7362" y="624840"/>
                  </a:moveTo>
                  <a:lnTo>
                    <a:pt x="1015" y="624840"/>
                  </a:lnTo>
                  <a:lnTo>
                    <a:pt x="978" y="640080"/>
                  </a:lnTo>
                  <a:lnTo>
                    <a:pt x="7325" y="640080"/>
                  </a:lnTo>
                  <a:lnTo>
                    <a:pt x="7362" y="624840"/>
                  </a:lnTo>
                  <a:close/>
                </a:path>
                <a:path w="1271270" h="1043939">
                  <a:moveTo>
                    <a:pt x="1270511" y="624840"/>
                  </a:moveTo>
                  <a:lnTo>
                    <a:pt x="1264158" y="624840"/>
                  </a:lnTo>
                  <a:lnTo>
                    <a:pt x="1264139" y="640080"/>
                  </a:lnTo>
                  <a:lnTo>
                    <a:pt x="1270492" y="640080"/>
                  </a:lnTo>
                  <a:lnTo>
                    <a:pt x="1270511" y="624840"/>
                  </a:lnTo>
                  <a:close/>
                </a:path>
                <a:path w="1271270" h="1043939">
                  <a:moveTo>
                    <a:pt x="7325" y="640080"/>
                  </a:moveTo>
                  <a:lnTo>
                    <a:pt x="978" y="640080"/>
                  </a:lnTo>
                  <a:lnTo>
                    <a:pt x="768" y="726440"/>
                  </a:lnTo>
                  <a:lnTo>
                    <a:pt x="7112" y="726440"/>
                  </a:lnTo>
                  <a:lnTo>
                    <a:pt x="7325" y="640080"/>
                  </a:lnTo>
                  <a:close/>
                </a:path>
                <a:path w="1271270" h="1043939">
                  <a:moveTo>
                    <a:pt x="1270492" y="640080"/>
                  </a:moveTo>
                  <a:lnTo>
                    <a:pt x="1264139" y="640080"/>
                  </a:lnTo>
                  <a:lnTo>
                    <a:pt x="1264033" y="726440"/>
                  </a:lnTo>
                  <a:lnTo>
                    <a:pt x="1270387" y="726440"/>
                  </a:lnTo>
                  <a:lnTo>
                    <a:pt x="1270492" y="640080"/>
                  </a:lnTo>
                  <a:close/>
                </a:path>
                <a:path w="1271270" h="1043939">
                  <a:moveTo>
                    <a:pt x="7112" y="726440"/>
                  </a:moveTo>
                  <a:lnTo>
                    <a:pt x="768" y="726440"/>
                  </a:lnTo>
                  <a:lnTo>
                    <a:pt x="638" y="779780"/>
                  </a:lnTo>
                  <a:lnTo>
                    <a:pt x="6980" y="779780"/>
                  </a:lnTo>
                  <a:lnTo>
                    <a:pt x="7112" y="726440"/>
                  </a:lnTo>
                  <a:close/>
                </a:path>
                <a:path w="1271270" h="1043939">
                  <a:moveTo>
                    <a:pt x="1270387" y="726440"/>
                  </a:moveTo>
                  <a:lnTo>
                    <a:pt x="1264033" y="726440"/>
                  </a:lnTo>
                  <a:lnTo>
                    <a:pt x="1263967" y="779780"/>
                  </a:lnTo>
                  <a:lnTo>
                    <a:pt x="1270322" y="779780"/>
                  </a:lnTo>
                  <a:lnTo>
                    <a:pt x="1270387" y="726440"/>
                  </a:lnTo>
                  <a:close/>
                </a:path>
                <a:path w="1271270" h="1043939">
                  <a:moveTo>
                    <a:pt x="6980" y="779780"/>
                  </a:moveTo>
                  <a:lnTo>
                    <a:pt x="638" y="779780"/>
                  </a:lnTo>
                  <a:lnTo>
                    <a:pt x="557" y="812800"/>
                  </a:lnTo>
                  <a:lnTo>
                    <a:pt x="6898" y="812800"/>
                  </a:lnTo>
                  <a:lnTo>
                    <a:pt x="6980" y="779780"/>
                  </a:lnTo>
                  <a:close/>
                </a:path>
                <a:path w="1271270" h="1043939">
                  <a:moveTo>
                    <a:pt x="1270322" y="779780"/>
                  </a:moveTo>
                  <a:lnTo>
                    <a:pt x="1263967" y="779780"/>
                  </a:lnTo>
                  <a:lnTo>
                    <a:pt x="1263926" y="812800"/>
                  </a:lnTo>
                  <a:lnTo>
                    <a:pt x="1270281" y="812800"/>
                  </a:lnTo>
                  <a:lnTo>
                    <a:pt x="1270322" y="779780"/>
                  </a:lnTo>
                  <a:close/>
                </a:path>
                <a:path w="1271270" h="1043939">
                  <a:moveTo>
                    <a:pt x="6898" y="812800"/>
                  </a:moveTo>
                  <a:lnTo>
                    <a:pt x="557" y="812800"/>
                  </a:lnTo>
                  <a:lnTo>
                    <a:pt x="427" y="866140"/>
                  </a:lnTo>
                  <a:lnTo>
                    <a:pt x="6767" y="866140"/>
                  </a:lnTo>
                  <a:lnTo>
                    <a:pt x="6898" y="812800"/>
                  </a:lnTo>
                  <a:close/>
                </a:path>
                <a:path w="1271270" h="1043939">
                  <a:moveTo>
                    <a:pt x="1270281" y="812800"/>
                  </a:moveTo>
                  <a:lnTo>
                    <a:pt x="1263926" y="812800"/>
                  </a:lnTo>
                  <a:lnTo>
                    <a:pt x="1263860" y="866140"/>
                  </a:lnTo>
                  <a:lnTo>
                    <a:pt x="1270216" y="866140"/>
                  </a:lnTo>
                  <a:lnTo>
                    <a:pt x="1270281" y="812800"/>
                  </a:lnTo>
                  <a:close/>
                </a:path>
                <a:path w="1271270" h="1043939">
                  <a:moveTo>
                    <a:pt x="1270004" y="1040130"/>
                  </a:moveTo>
                  <a:lnTo>
                    <a:pt x="3" y="1040130"/>
                  </a:lnTo>
                  <a:lnTo>
                    <a:pt x="0" y="1041400"/>
                  </a:lnTo>
                  <a:lnTo>
                    <a:pt x="1270000" y="1043940"/>
                  </a:lnTo>
                  <a:lnTo>
                    <a:pt x="1270004" y="1040130"/>
                  </a:lnTo>
                  <a:close/>
                </a:path>
                <a:path w="1271270" h="1043939">
                  <a:moveTo>
                    <a:pt x="6353" y="1033780"/>
                  </a:moveTo>
                  <a:lnTo>
                    <a:pt x="18" y="1033780"/>
                  </a:lnTo>
                  <a:lnTo>
                    <a:pt x="6" y="1038860"/>
                  </a:lnTo>
                  <a:lnTo>
                    <a:pt x="1270006" y="1038860"/>
                  </a:lnTo>
                  <a:lnTo>
                    <a:pt x="1270009" y="1036320"/>
                  </a:lnTo>
                  <a:lnTo>
                    <a:pt x="6350" y="1035050"/>
                  </a:lnTo>
                  <a:lnTo>
                    <a:pt x="6353" y="1033780"/>
                  </a:lnTo>
                  <a:close/>
                </a:path>
                <a:path w="1271270" h="1043939">
                  <a:moveTo>
                    <a:pt x="1270012" y="1033780"/>
                  </a:moveTo>
                  <a:lnTo>
                    <a:pt x="1263653" y="1033780"/>
                  </a:lnTo>
                  <a:lnTo>
                    <a:pt x="1263650" y="1036320"/>
                  </a:lnTo>
                  <a:lnTo>
                    <a:pt x="1270009" y="1036320"/>
                  </a:lnTo>
                  <a:lnTo>
                    <a:pt x="1270012" y="1033780"/>
                  </a:lnTo>
                  <a:close/>
                </a:path>
                <a:path w="1271270" h="1043939">
                  <a:moveTo>
                    <a:pt x="6368" y="1027430"/>
                  </a:moveTo>
                  <a:lnTo>
                    <a:pt x="34" y="1027430"/>
                  </a:lnTo>
                  <a:lnTo>
                    <a:pt x="21" y="1032510"/>
                  </a:lnTo>
                  <a:lnTo>
                    <a:pt x="6356" y="1032510"/>
                  </a:lnTo>
                  <a:lnTo>
                    <a:pt x="6368" y="1027430"/>
                  </a:lnTo>
                  <a:close/>
                </a:path>
                <a:path w="1271270" h="1043939">
                  <a:moveTo>
                    <a:pt x="1270020" y="1027430"/>
                  </a:moveTo>
                  <a:lnTo>
                    <a:pt x="1263660" y="1027430"/>
                  </a:lnTo>
                  <a:lnTo>
                    <a:pt x="1263654" y="1032510"/>
                  </a:lnTo>
                  <a:lnTo>
                    <a:pt x="1270013" y="1032510"/>
                  </a:lnTo>
                  <a:lnTo>
                    <a:pt x="1270020" y="1027430"/>
                  </a:lnTo>
                  <a:close/>
                </a:path>
                <a:path w="1271270" h="1043939">
                  <a:moveTo>
                    <a:pt x="6384" y="1021080"/>
                  </a:moveTo>
                  <a:lnTo>
                    <a:pt x="49" y="1021080"/>
                  </a:lnTo>
                  <a:lnTo>
                    <a:pt x="37" y="1026160"/>
                  </a:lnTo>
                  <a:lnTo>
                    <a:pt x="6371" y="1026160"/>
                  </a:lnTo>
                  <a:lnTo>
                    <a:pt x="6384" y="1021080"/>
                  </a:lnTo>
                  <a:close/>
                </a:path>
                <a:path w="1271270" h="1043939">
                  <a:moveTo>
                    <a:pt x="1270027" y="1021080"/>
                  </a:moveTo>
                  <a:lnTo>
                    <a:pt x="1263668" y="1021080"/>
                  </a:lnTo>
                  <a:lnTo>
                    <a:pt x="1263662" y="1026160"/>
                  </a:lnTo>
                  <a:lnTo>
                    <a:pt x="1270021" y="1026160"/>
                  </a:lnTo>
                  <a:lnTo>
                    <a:pt x="1270027" y="1021080"/>
                  </a:lnTo>
                  <a:close/>
                </a:path>
                <a:path w="1271270" h="1043939">
                  <a:moveTo>
                    <a:pt x="6400" y="1014730"/>
                  </a:moveTo>
                  <a:lnTo>
                    <a:pt x="65" y="1014730"/>
                  </a:lnTo>
                  <a:lnTo>
                    <a:pt x="52" y="1019810"/>
                  </a:lnTo>
                  <a:lnTo>
                    <a:pt x="6387" y="1019810"/>
                  </a:lnTo>
                  <a:lnTo>
                    <a:pt x="6400" y="1014730"/>
                  </a:lnTo>
                  <a:close/>
                </a:path>
                <a:path w="1271270" h="1043939">
                  <a:moveTo>
                    <a:pt x="1270035" y="1014730"/>
                  </a:moveTo>
                  <a:lnTo>
                    <a:pt x="1263676" y="1014730"/>
                  </a:lnTo>
                  <a:lnTo>
                    <a:pt x="1263670" y="1019810"/>
                  </a:lnTo>
                  <a:lnTo>
                    <a:pt x="1270029" y="1019810"/>
                  </a:lnTo>
                  <a:lnTo>
                    <a:pt x="1270035" y="1014730"/>
                  </a:lnTo>
                  <a:close/>
                </a:path>
                <a:path w="1271270" h="1043939">
                  <a:moveTo>
                    <a:pt x="6415" y="1008380"/>
                  </a:moveTo>
                  <a:lnTo>
                    <a:pt x="80" y="1008380"/>
                  </a:lnTo>
                  <a:lnTo>
                    <a:pt x="68" y="1013460"/>
                  </a:lnTo>
                  <a:lnTo>
                    <a:pt x="6403" y="1013460"/>
                  </a:lnTo>
                  <a:lnTo>
                    <a:pt x="6415" y="1008380"/>
                  </a:lnTo>
                  <a:close/>
                </a:path>
                <a:path w="1271270" h="1043939">
                  <a:moveTo>
                    <a:pt x="1270043" y="1008380"/>
                  </a:moveTo>
                  <a:lnTo>
                    <a:pt x="1263684" y="1008380"/>
                  </a:lnTo>
                  <a:lnTo>
                    <a:pt x="1263678" y="1013460"/>
                  </a:lnTo>
                  <a:lnTo>
                    <a:pt x="1270037" y="1013460"/>
                  </a:lnTo>
                  <a:lnTo>
                    <a:pt x="1270043" y="1008380"/>
                  </a:lnTo>
                  <a:close/>
                </a:path>
                <a:path w="1271270" h="1043939">
                  <a:moveTo>
                    <a:pt x="6447" y="995680"/>
                  </a:moveTo>
                  <a:lnTo>
                    <a:pt x="111" y="995680"/>
                  </a:lnTo>
                  <a:lnTo>
                    <a:pt x="83" y="1007110"/>
                  </a:lnTo>
                  <a:lnTo>
                    <a:pt x="6418" y="1007110"/>
                  </a:lnTo>
                  <a:lnTo>
                    <a:pt x="6447" y="995680"/>
                  </a:lnTo>
                  <a:close/>
                </a:path>
                <a:path w="1271270" h="1043939">
                  <a:moveTo>
                    <a:pt x="1270058" y="995680"/>
                  </a:moveTo>
                  <a:lnTo>
                    <a:pt x="1263700" y="995680"/>
                  </a:lnTo>
                  <a:lnTo>
                    <a:pt x="1263686" y="1007110"/>
                  </a:lnTo>
                  <a:lnTo>
                    <a:pt x="1270044" y="1007110"/>
                  </a:lnTo>
                  <a:lnTo>
                    <a:pt x="1270058" y="995680"/>
                  </a:lnTo>
                  <a:close/>
                </a:path>
                <a:path w="1271270" h="1043939">
                  <a:moveTo>
                    <a:pt x="6462" y="989330"/>
                  </a:moveTo>
                  <a:lnTo>
                    <a:pt x="127" y="989330"/>
                  </a:lnTo>
                  <a:lnTo>
                    <a:pt x="114" y="994410"/>
                  </a:lnTo>
                  <a:lnTo>
                    <a:pt x="6450" y="994410"/>
                  </a:lnTo>
                  <a:lnTo>
                    <a:pt x="6462" y="989330"/>
                  </a:lnTo>
                  <a:close/>
                </a:path>
                <a:path w="1271270" h="1043939">
                  <a:moveTo>
                    <a:pt x="1270066" y="989330"/>
                  </a:moveTo>
                  <a:lnTo>
                    <a:pt x="1263708" y="989330"/>
                  </a:lnTo>
                  <a:lnTo>
                    <a:pt x="1263701" y="994410"/>
                  </a:lnTo>
                  <a:lnTo>
                    <a:pt x="1270060" y="994410"/>
                  </a:lnTo>
                  <a:lnTo>
                    <a:pt x="1270066" y="989330"/>
                  </a:lnTo>
                  <a:close/>
                </a:path>
                <a:path w="1271270" h="1043939">
                  <a:moveTo>
                    <a:pt x="6494" y="976630"/>
                  </a:moveTo>
                  <a:lnTo>
                    <a:pt x="157" y="976630"/>
                  </a:lnTo>
                  <a:lnTo>
                    <a:pt x="130" y="988060"/>
                  </a:lnTo>
                  <a:lnTo>
                    <a:pt x="6466" y="988060"/>
                  </a:lnTo>
                  <a:lnTo>
                    <a:pt x="6494" y="976630"/>
                  </a:lnTo>
                  <a:close/>
                </a:path>
                <a:path w="1271270" h="1043939">
                  <a:moveTo>
                    <a:pt x="1270082" y="976630"/>
                  </a:moveTo>
                  <a:lnTo>
                    <a:pt x="1263723" y="976630"/>
                  </a:lnTo>
                  <a:lnTo>
                    <a:pt x="1263709" y="988060"/>
                  </a:lnTo>
                  <a:lnTo>
                    <a:pt x="1270068" y="988060"/>
                  </a:lnTo>
                  <a:lnTo>
                    <a:pt x="1270082" y="976630"/>
                  </a:lnTo>
                  <a:close/>
                </a:path>
                <a:path w="1271270" h="1043939">
                  <a:moveTo>
                    <a:pt x="6509" y="970280"/>
                  </a:moveTo>
                  <a:lnTo>
                    <a:pt x="173" y="970280"/>
                  </a:lnTo>
                  <a:lnTo>
                    <a:pt x="161" y="975360"/>
                  </a:lnTo>
                  <a:lnTo>
                    <a:pt x="6497" y="975360"/>
                  </a:lnTo>
                  <a:lnTo>
                    <a:pt x="6509" y="970280"/>
                  </a:lnTo>
                  <a:close/>
                </a:path>
                <a:path w="1271270" h="1043939">
                  <a:moveTo>
                    <a:pt x="1270089" y="970280"/>
                  </a:moveTo>
                  <a:lnTo>
                    <a:pt x="1263731" y="970280"/>
                  </a:lnTo>
                  <a:lnTo>
                    <a:pt x="1263725" y="975360"/>
                  </a:lnTo>
                  <a:lnTo>
                    <a:pt x="1270083" y="975360"/>
                  </a:lnTo>
                  <a:lnTo>
                    <a:pt x="1270089" y="970280"/>
                  </a:lnTo>
                  <a:close/>
                </a:path>
                <a:path w="1271270" h="1043939">
                  <a:moveTo>
                    <a:pt x="6541" y="957580"/>
                  </a:moveTo>
                  <a:lnTo>
                    <a:pt x="204" y="957580"/>
                  </a:lnTo>
                  <a:lnTo>
                    <a:pt x="176" y="969010"/>
                  </a:lnTo>
                  <a:lnTo>
                    <a:pt x="6513" y="969010"/>
                  </a:lnTo>
                  <a:lnTo>
                    <a:pt x="6541" y="957580"/>
                  </a:lnTo>
                  <a:close/>
                </a:path>
                <a:path w="1271270" h="1043939">
                  <a:moveTo>
                    <a:pt x="1270105" y="957580"/>
                  </a:moveTo>
                  <a:lnTo>
                    <a:pt x="1263747" y="957580"/>
                  </a:lnTo>
                  <a:lnTo>
                    <a:pt x="1263733" y="969010"/>
                  </a:lnTo>
                  <a:lnTo>
                    <a:pt x="1270091" y="969010"/>
                  </a:lnTo>
                  <a:lnTo>
                    <a:pt x="1270105" y="957580"/>
                  </a:lnTo>
                  <a:close/>
                </a:path>
                <a:path w="1271270" h="1043939">
                  <a:moveTo>
                    <a:pt x="6556" y="951230"/>
                  </a:moveTo>
                  <a:lnTo>
                    <a:pt x="219" y="951230"/>
                  </a:lnTo>
                  <a:lnTo>
                    <a:pt x="207" y="956310"/>
                  </a:lnTo>
                  <a:lnTo>
                    <a:pt x="6544" y="956310"/>
                  </a:lnTo>
                  <a:lnTo>
                    <a:pt x="6556" y="951230"/>
                  </a:lnTo>
                  <a:close/>
                </a:path>
                <a:path w="1271270" h="1043939">
                  <a:moveTo>
                    <a:pt x="1270113" y="951230"/>
                  </a:moveTo>
                  <a:lnTo>
                    <a:pt x="1263755" y="951230"/>
                  </a:lnTo>
                  <a:lnTo>
                    <a:pt x="1263748" y="956310"/>
                  </a:lnTo>
                  <a:lnTo>
                    <a:pt x="1270106" y="956310"/>
                  </a:lnTo>
                  <a:lnTo>
                    <a:pt x="1270113" y="951230"/>
                  </a:lnTo>
                  <a:close/>
                </a:path>
                <a:path w="1271270" h="1043939">
                  <a:moveTo>
                    <a:pt x="6575" y="943610"/>
                  </a:moveTo>
                  <a:lnTo>
                    <a:pt x="238" y="943610"/>
                  </a:lnTo>
                  <a:lnTo>
                    <a:pt x="223" y="949960"/>
                  </a:lnTo>
                  <a:lnTo>
                    <a:pt x="6560" y="949960"/>
                  </a:lnTo>
                  <a:lnTo>
                    <a:pt x="6575" y="943610"/>
                  </a:lnTo>
                  <a:close/>
                </a:path>
                <a:path w="1271270" h="1043939">
                  <a:moveTo>
                    <a:pt x="1270122" y="943610"/>
                  </a:moveTo>
                  <a:lnTo>
                    <a:pt x="1263764" y="943610"/>
                  </a:lnTo>
                  <a:lnTo>
                    <a:pt x="1263756" y="949960"/>
                  </a:lnTo>
                  <a:lnTo>
                    <a:pt x="1270114" y="949960"/>
                  </a:lnTo>
                  <a:lnTo>
                    <a:pt x="1270122" y="943610"/>
                  </a:lnTo>
                  <a:close/>
                </a:path>
                <a:path w="1271270" h="1043939">
                  <a:moveTo>
                    <a:pt x="6607" y="930910"/>
                  </a:moveTo>
                  <a:lnTo>
                    <a:pt x="269" y="930910"/>
                  </a:lnTo>
                  <a:lnTo>
                    <a:pt x="241" y="942340"/>
                  </a:lnTo>
                  <a:lnTo>
                    <a:pt x="6578" y="942340"/>
                  </a:lnTo>
                  <a:lnTo>
                    <a:pt x="6607" y="930910"/>
                  </a:lnTo>
                  <a:close/>
                </a:path>
                <a:path w="1271270" h="1043939">
                  <a:moveTo>
                    <a:pt x="1270137" y="930910"/>
                  </a:moveTo>
                  <a:lnTo>
                    <a:pt x="1263780" y="930910"/>
                  </a:lnTo>
                  <a:lnTo>
                    <a:pt x="1263766" y="942340"/>
                  </a:lnTo>
                  <a:lnTo>
                    <a:pt x="1270123" y="942340"/>
                  </a:lnTo>
                  <a:lnTo>
                    <a:pt x="1270137" y="930910"/>
                  </a:lnTo>
                  <a:close/>
                </a:path>
                <a:path w="1271270" h="1043939">
                  <a:moveTo>
                    <a:pt x="6654" y="911860"/>
                  </a:moveTo>
                  <a:lnTo>
                    <a:pt x="315" y="911860"/>
                  </a:lnTo>
                  <a:lnTo>
                    <a:pt x="272" y="929640"/>
                  </a:lnTo>
                  <a:lnTo>
                    <a:pt x="6610" y="929640"/>
                  </a:lnTo>
                  <a:lnTo>
                    <a:pt x="6654" y="911860"/>
                  </a:lnTo>
                  <a:close/>
                </a:path>
                <a:path w="1271270" h="1043939">
                  <a:moveTo>
                    <a:pt x="1270161" y="911860"/>
                  </a:moveTo>
                  <a:lnTo>
                    <a:pt x="1263803" y="911860"/>
                  </a:lnTo>
                  <a:lnTo>
                    <a:pt x="1263781" y="929640"/>
                  </a:lnTo>
                  <a:lnTo>
                    <a:pt x="1270139" y="929640"/>
                  </a:lnTo>
                  <a:lnTo>
                    <a:pt x="1270161" y="911860"/>
                  </a:lnTo>
                  <a:close/>
                </a:path>
                <a:path w="1271270" h="1043939">
                  <a:moveTo>
                    <a:pt x="6685" y="899160"/>
                  </a:moveTo>
                  <a:lnTo>
                    <a:pt x="346" y="899160"/>
                  </a:lnTo>
                  <a:lnTo>
                    <a:pt x="319" y="910590"/>
                  </a:lnTo>
                  <a:lnTo>
                    <a:pt x="6657" y="910590"/>
                  </a:lnTo>
                  <a:lnTo>
                    <a:pt x="6685" y="899160"/>
                  </a:lnTo>
                  <a:close/>
                </a:path>
                <a:path w="1271270" h="1043939">
                  <a:moveTo>
                    <a:pt x="1270176" y="899160"/>
                  </a:moveTo>
                  <a:lnTo>
                    <a:pt x="1263819" y="899160"/>
                  </a:lnTo>
                  <a:lnTo>
                    <a:pt x="1263805" y="910590"/>
                  </a:lnTo>
                  <a:lnTo>
                    <a:pt x="1270162" y="910590"/>
                  </a:lnTo>
                  <a:lnTo>
                    <a:pt x="1270176" y="899160"/>
                  </a:lnTo>
                  <a:close/>
                </a:path>
                <a:path w="1271270" h="1043939">
                  <a:moveTo>
                    <a:pt x="6701" y="892810"/>
                  </a:moveTo>
                  <a:lnTo>
                    <a:pt x="362" y="892810"/>
                  </a:lnTo>
                  <a:lnTo>
                    <a:pt x="350" y="897890"/>
                  </a:lnTo>
                  <a:lnTo>
                    <a:pt x="6688" y="897890"/>
                  </a:lnTo>
                  <a:lnTo>
                    <a:pt x="6701" y="892810"/>
                  </a:lnTo>
                  <a:close/>
                </a:path>
                <a:path w="1271270" h="1043939">
                  <a:moveTo>
                    <a:pt x="1270184" y="892810"/>
                  </a:moveTo>
                  <a:lnTo>
                    <a:pt x="1263827" y="892810"/>
                  </a:lnTo>
                  <a:lnTo>
                    <a:pt x="1263821" y="897890"/>
                  </a:lnTo>
                  <a:lnTo>
                    <a:pt x="1270178" y="897890"/>
                  </a:lnTo>
                  <a:lnTo>
                    <a:pt x="1270184" y="892810"/>
                  </a:lnTo>
                  <a:close/>
                </a:path>
                <a:path w="1271270" h="1043939">
                  <a:moveTo>
                    <a:pt x="6732" y="880110"/>
                  </a:moveTo>
                  <a:lnTo>
                    <a:pt x="393" y="880110"/>
                  </a:lnTo>
                  <a:lnTo>
                    <a:pt x="365" y="891540"/>
                  </a:lnTo>
                  <a:lnTo>
                    <a:pt x="6704" y="891540"/>
                  </a:lnTo>
                  <a:lnTo>
                    <a:pt x="6732" y="880110"/>
                  </a:lnTo>
                  <a:close/>
                </a:path>
                <a:path w="1271270" h="1043939">
                  <a:moveTo>
                    <a:pt x="1270199" y="880110"/>
                  </a:moveTo>
                  <a:lnTo>
                    <a:pt x="1263843" y="880110"/>
                  </a:lnTo>
                  <a:lnTo>
                    <a:pt x="1263828" y="891540"/>
                  </a:lnTo>
                  <a:lnTo>
                    <a:pt x="1270185" y="891540"/>
                  </a:lnTo>
                  <a:lnTo>
                    <a:pt x="1270199" y="880110"/>
                  </a:lnTo>
                  <a:close/>
                </a:path>
                <a:path w="1271270" h="1043939">
                  <a:moveTo>
                    <a:pt x="6763" y="867410"/>
                  </a:moveTo>
                  <a:lnTo>
                    <a:pt x="424" y="867410"/>
                  </a:lnTo>
                  <a:lnTo>
                    <a:pt x="396" y="878840"/>
                  </a:lnTo>
                  <a:lnTo>
                    <a:pt x="6735" y="878840"/>
                  </a:lnTo>
                  <a:lnTo>
                    <a:pt x="6763" y="867410"/>
                  </a:lnTo>
                  <a:close/>
                </a:path>
                <a:path w="1271270" h="1043939">
                  <a:moveTo>
                    <a:pt x="1270215" y="867410"/>
                  </a:moveTo>
                  <a:lnTo>
                    <a:pt x="1263858" y="867410"/>
                  </a:lnTo>
                  <a:lnTo>
                    <a:pt x="1263844" y="878840"/>
                  </a:lnTo>
                  <a:lnTo>
                    <a:pt x="1270201" y="878840"/>
                  </a:lnTo>
                  <a:lnTo>
                    <a:pt x="1270215" y="867410"/>
                  </a:lnTo>
                  <a:close/>
                </a:path>
              </a:pathLst>
            </a:custGeom>
            <a:solidFill>
              <a:srgbClr val="0060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579879" y="5313679"/>
              <a:ext cx="1258570" cy="1029969"/>
            </a:xfrm>
            <a:custGeom>
              <a:avLst/>
              <a:gdLst/>
              <a:ahLst/>
              <a:cxnLst/>
              <a:rect l="l" t="t" r="r" b="b"/>
              <a:pathLst>
                <a:path w="1258570" h="1029970">
                  <a:moveTo>
                    <a:pt x="2539" y="0"/>
                  </a:moveTo>
                  <a:lnTo>
                    <a:pt x="2533" y="2540"/>
                  </a:lnTo>
                  <a:lnTo>
                    <a:pt x="1258570" y="2540"/>
                  </a:lnTo>
                  <a:lnTo>
                    <a:pt x="2539" y="0"/>
                  </a:lnTo>
                  <a:close/>
                </a:path>
                <a:path w="1258570" h="1029970">
                  <a:moveTo>
                    <a:pt x="1258570" y="2540"/>
                  </a:moveTo>
                  <a:lnTo>
                    <a:pt x="2533" y="2540"/>
                  </a:lnTo>
                  <a:lnTo>
                    <a:pt x="2518" y="8890"/>
                  </a:lnTo>
                  <a:lnTo>
                    <a:pt x="7616" y="8890"/>
                  </a:lnTo>
                  <a:lnTo>
                    <a:pt x="7619" y="6350"/>
                  </a:lnTo>
                  <a:lnTo>
                    <a:pt x="1258565" y="6350"/>
                  </a:lnTo>
                  <a:lnTo>
                    <a:pt x="1258570" y="2540"/>
                  </a:lnTo>
                  <a:close/>
                </a:path>
                <a:path w="1258570" h="1029970">
                  <a:moveTo>
                    <a:pt x="1258565" y="6350"/>
                  </a:moveTo>
                  <a:lnTo>
                    <a:pt x="7619" y="6350"/>
                  </a:lnTo>
                  <a:lnTo>
                    <a:pt x="1252220" y="7620"/>
                  </a:lnTo>
                  <a:lnTo>
                    <a:pt x="1252218" y="8890"/>
                  </a:lnTo>
                  <a:lnTo>
                    <a:pt x="1258562" y="8890"/>
                  </a:lnTo>
                  <a:lnTo>
                    <a:pt x="1258565" y="6350"/>
                  </a:lnTo>
                  <a:close/>
                </a:path>
                <a:path w="1258570" h="1029970">
                  <a:moveTo>
                    <a:pt x="7616" y="8890"/>
                  </a:moveTo>
                  <a:lnTo>
                    <a:pt x="2518" y="8890"/>
                  </a:lnTo>
                  <a:lnTo>
                    <a:pt x="2502" y="15240"/>
                  </a:lnTo>
                  <a:lnTo>
                    <a:pt x="7608" y="15240"/>
                  </a:lnTo>
                  <a:lnTo>
                    <a:pt x="7616" y="8890"/>
                  </a:lnTo>
                  <a:close/>
                </a:path>
                <a:path w="1258570" h="1029970">
                  <a:moveTo>
                    <a:pt x="1258562" y="8890"/>
                  </a:moveTo>
                  <a:lnTo>
                    <a:pt x="1252218" y="8890"/>
                  </a:lnTo>
                  <a:lnTo>
                    <a:pt x="1252210" y="15240"/>
                  </a:lnTo>
                  <a:lnTo>
                    <a:pt x="1258554" y="15240"/>
                  </a:lnTo>
                  <a:lnTo>
                    <a:pt x="1258562" y="8890"/>
                  </a:lnTo>
                  <a:close/>
                </a:path>
                <a:path w="1258570" h="1029970">
                  <a:moveTo>
                    <a:pt x="7608" y="15240"/>
                  </a:moveTo>
                  <a:lnTo>
                    <a:pt x="2502" y="15240"/>
                  </a:lnTo>
                  <a:lnTo>
                    <a:pt x="2455" y="34290"/>
                  </a:lnTo>
                  <a:lnTo>
                    <a:pt x="7585" y="34290"/>
                  </a:lnTo>
                  <a:lnTo>
                    <a:pt x="7608" y="15240"/>
                  </a:lnTo>
                  <a:close/>
                </a:path>
                <a:path w="1258570" h="1029970">
                  <a:moveTo>
                    <a:pt x="1258554" y="15240"/>
                  </a:moveTo>
                  <a:lnTo>
                    <a:pt x="1252210" y="15240"/>
                  </a:lnTo>
                  <a:lnTo>
                    <a:pt x="1252186" y="34290"/>
                  </a:lnTo>
                  <a:lnTo>
                    <a:pt x="1258530" y="34290"/>
                  </a:lnTo>
                  <a:lnTo>
                    <a:pt x="1258554" y="15240"/>
                  </a:lnTo>
                  <a:close/>
                </a:path>
                <a:path w="1258570" h="1029970">
                  <a:moveTo>
                    <a:pt x="7585" y="34290"/>
                  </a:moveTo>
                  <a:lnTo>
                    <a:pt x="2455" y="34290"/>
                  </a:lnTo>
                  <a:lnTo>
                    <a:pt x="2408" y="53340"/>
                  </a:lnTo>
                  <a:lnTo>
                    <a:pt x="7561" y="53340"/>
                  </a:lnTo>
                  <a:lnTo>
                    <a:pt x="7585" y="34290"/>
                  </a:lnTo>
                  <a:close/>
                </a:path>
                <a:path w="1258570" h="1029970">
                  <a:moveTo>
                    <a:pt x="1258530" y="34290"/>
                  </a:moveTo>
                  <a:lnTo>
                    <a:pt x="1252186" y="34290"/>
                  </a:lnTo>
                  <a:lnTo>
                    <a:pt x="1252162" y="53340"/>
                  </a:lnTo>
                  <a:lnTo>
                    <a:pt x="1258507" y="53340"/>
                  </a:lnTo>
                  <a:lnTo>
                    <a:pt x="1258530" y="34290"/>
                  </a:lnTo>
                  <a:close/>
                </a:path>
                <a:path w="1258570" h="1029970">
                  <a:moveTo>
                    <a:pt x="7561" y="53340"/>
                  </a:moveTo>
                  <a:lnTo>
                    <a:pt x="2408" y="53340"/>
                  </a:lnTo>
                  <a:lnTo>
                    <a:pt x="2361" y="72390"/>
                  </a:lnTo>
                  <a:lnTo>
                    <a:pt x="7537" y="72390"/>
                  </a:lnTo>
                  <a:lnTo>
                    <a:pt x="7561" y="53340"/>
                  </a:lnTo>
                  <a:close/>
                </a:path>
                <a:path w="1258570" h="1029970">
                  <a:moveTo>
                    <a:pt x="1258507" y="53340"/>
                  </a:moveTo>
                  <a:lnTo>
                    <a:pt x="1252162" y="53340"/>
                  </a:lnTo>
                  <a:lnTo>
                    <a:pt x="1252139" y="72390"/>
                  </a:lnTo>
                  <a:lnTo>
                    <a:pt x="1258483" y="72390"/>
                  </a:lnTo>
                  <a:lnTo>
                    <a:pt x="1258507" y="53340"/>
                  </a:lnTo>
                  <a:close/>
                </a:path>
                <a:path w="1258570" h="1029970">
                  <a:moveTo>
                    <a:pt x="7537" y="72390"/>
                  </a:moveTo>
                  <a:lnTo>
                    <a:pt x="2361" y="72390"/>
                  </a:lnTo>
                  <a:lnTo>
                    <a:pt x="2314" y="91440"/>
                  </a:lnTo>
                  <a:lnTo>
                    <a:pt x="7513" y="91440"/>
                  </a:lnTo>
                  <a:lnTo>
                    <a:pt x="7537" y="72390"/>
                  </a:lnTo>
                  <a:close/>
                </a:path>
                <a:path w="1258570" h="1029970">
                  <a:moveTo>
                    <a:pt x="1258483" y="72390"/>
                  </a:moveTo>
                  <a:lnTo>
                    <a:pt x="1252139" y="72390"/>
                  </a:lnTo>
                  <a:lnTo>
                    <a:pt x="1252115" y="91440"/>
                  </a:lnTo>
                  <a:lnTo>
                    <a:pt x="1258460" y="91440"/>
                  </a:lnTo>
                  <a:lnTo>
                    <a:pt x="1258483" y="72390"/>
                  </a:lnTo>
                  <a:close/>
                </a:path>
                <a:path w="1258570" h="1029970">
                  <a:moveTo>
                    <a:pt x="7513" y="91440"/>
                  </a:moveTo>
                  <a:lnTo>
                    <a:pt x="2314" y="91440"/>
                  </a:lnTo>
                  <a:lnTo>
                    <a:pt x="2188" y="142240"/>
                  </a:lnTo>
                  <a:lnTo>
                    <a:pt x="7450" y="142240"/>
                  </a:lnTo>
                  <a:lnTo>
                    <a:pt x="7513" y="91440"/>
                  </a:lnTo>
                  <a:close/>
                </a:path>
                <a:path w="1258570" h="1029970">
                  <a:moveTo>
                    <a:pt x="1258460" y="91440"/>
                  </a:moveTo>
                  <a:lnTo>
                    <a:pt x="1252115" y="91440"/>
                  </a:lnTo>
                  <a:lnTo>
                    <a:pt x="1252051" y="142240"/>
                  </a:lnTo>
                  <a:lnTo>
                    <a:pt x="1258397" y="142240"/>
                  </a:lnTo>
                  <a:lnTo>
                    <a:pt x="1258460" y="91440"/>
                  </a:lnTo>
                  <a:close/>
                </a:path>
                <a:path w="1258570" h="1029970">
                  <a:moveTo>
                    <a:pt x="7450" y="142240"/>
                  </a:moveTo>
                  <a:lnTo>
                    <a:pt x="2188" y="142240"/>
                  </a:lnTo>
                  <a:lnTo>
                    <a:pt x="2110" y="173990"/>
                  </a:lnTo>
                  <a:lnTo>
                    <a:pt x="7410" y="173990"/>
                  </a:lnTo>
                  <a:lnTo>
                    <a:pt x="7450" y="142240"/>
                  </a:lnTo>
                  <a:close/>
                </a:path>
                <a:path w="1258570" h="1029970">
                  <a:moveTo>
                    <a:pt x="1258397" y="142240"/>
                  </a:moveTo>
                  <a:lnTo>
                    <a:pt x="1252051" y="142240"/>
                  </a:lnTo>
                  <a:lnTo>
                    <a:pt x="1252012" y="173990"/>
                  </a:lnTo>
                  <a:lnTo>
                    <a:pt x="1258358" y="173990"/>
                  </a:lnTo>
                  <a:lnTo>
                    <a:pt x="1258397" y="142240"/>
                  </a:lnTo>
                  <a:close/>
                </a:path>
                <a:path w="1258570" h="1029970">
                  <a:moveTo>
                    <a:pt x="1906" y="256540"/>
                  </a:moveTo>
                  <a:lnTo>
                    <a:pt x="1884" y="265430"/>
                  </a:lnTo>
                  <a:lnTo>
                    <a:pt x="7296" y="265430"/>
                  </a:lnTo>
                  <a:lnTo>
                    <a:pt x="7307" y="256667"/>
                  </a:lnTo>
                  <a:lnTo>
                    <a:pt x="1258256" y="256667"/>
                  </a:lnTo>
                  <a:lnTo>
                    <a:pt x="1906" y="256540"/>
                  </a:lnTo>
                  <a:close/>
                </a:path>
                <a:path w="1258570" h="1029970">
                  <a:moveTo>
                    <a:pt x="1258256" y="256667"/>
                  </a:moveTo>
                  <a:lnTo>
                    <a:pt x="1251909" y="256667"/>
                  </a:lnTo>
                  <a:lnTo>
                    <a:pt x="1251898" y="265430"/>
                  </a:lnTo>
                  <a:lnTo>
                    <a:pt x="1258245" y="265430"/>
                  </a:lnTo>
                  <a:lnTo>
                    <a:pt x="1258256" y="256667"/>
                  </a:lnTo>
                  <a:close/>
                </a:path>
                <a:path w="1258570" h="1029970">
                  <a:moveTo>
                    <a:pt x="7321" y="245237"/>
                  </a:moveTo>
                  <a:lnTo>
                    <a:pt x="1934" y="245237"/>
                  </a:lnTo>
                  <a:lnTo>
                    <a:pt x="1906" y="256540"/>
                  </a:lnTo>
                  <a:lnTo>
                    <a:pt x="7307" y="256540"/>
                  </a:lnTo>
                  <a:lnTo>
                    <a:pt x="7313" y="251587"/>
                  </a:lnTo>
                  <a:lnTo>
                    <a:pt x="1251915" y="251587"/>
                  </a:lnTo>
                  <a:lnTo>
                    <a:pt x="7313" y="251460"/>
                  </a:lnTo>
                  <a:lnTo>
                    <a:pt x="7321" y="245237"/>
                  </a:lnTo>
                  <a:close/>
                </a:path>
                <a:path w="1258570" h="1029970">
                  <a:moveTo>
                    <a:pt x="1258270" y="245237"/>
                  </a:moveTo>
                  <a:lnTo>
                    <a:pt x="1251923" y="245237"/>
                  </a:lnTo>
                  <a:lnTo>
                    <a:pt x="1251909" y="256540"/>
                  </a:lnTo>
                  <a:lnTo>
                    <a:pt x="1258256" y="256540"/>
                  </a:lnTo>
                  <a:lnTo>
                    <a:pt x="1258270" y="245237"/>
                  </a:lnTo>
                  <a:close/>
                </a:path>
                <a:path w="1258570" h="1029970">
                  <a:moveTo>
                    <a:pt x="1258278" y="238887"/>
                  </a:moveTo>
                  <a:lnTo>
                    <a:pt x="1251931" y="238887"/>
                  </a:lnTo>
                  <a:lnTo>
                    <a:pt x="1251923" y="245236"/>
                  </a:lnTo>
                  <a:lnTo>
                    <a:pt x="1258270" y="245237"/>
                  </a:lnTo>
                  <a:lnTo>
                    <a:pt x="1258278" y="238887"/>
                  </a:lnTo>
                  <a:close/>
                </a:path>
                <a:path w="1258570" h="1029970">
                  <a:moveTo>
                    <a:pt x="7329" y="238887"/>
                  </a:moveTo>
                  <a:lnTo>
                    <a:pt x="1950" y="238887"/>
                  </a:lnTo>
                  <a:lnTo>
                    <a:pt x="1934" y="245110"/>
                  </a:lnTo>
                  <a:lnTo>
                    <a:pt x="578713" y="245168"/>
                  </a:lnTo>
                  <a:lnTo>
                    <a:pt x="7321" y="245110"/>
                  </a:lnTo>
                  <a:lnTo>
                    <a:pt x="7329" y="238887"/>
                  </a:lnTo>
                  <a:close/>
                </a:path>
                <a:path w="1258570" h="1029970">
                  <a:moveTo>
                    <a:pt x="1950" y="238760"/>
                  </a:moveTo>
                  <a:close/>
                </a:path>
                <a:path w="1258570" h="1029970">
                  <a:moveTo>
                    <a:pt x="7329" y="238760"/>
                  </a:moveTo>
                  <a:lnTo>
                    <a:pt x="1251931" y="238886"/>
                  </a:lnTo>
                  <a:lnTo>
                    <a:pt x="7329" y="238760"/>
                  </a:lnTo>
                  <a:close/>
                </a:path>
                <a:path w="1258570" h="1029970">
                  <a:moveTo>
                    <a:pt x="1258301" y="219837"/>
                  </a:moveTo>
                  <a:lnTo>
                    <a:pt x="1251955" y="219837"/>
                  </a:lnTo>
                  <a:lnTo>
                    <a:pt x="1251931" y="238886"/>
                  </a:lnTo>
                  <a:lnTo>
                    <a:pt x="1258278" y="238887"/>
                  </a:lnTo>
                  <a:lnTo>
                    <a:pt x="1258301" y="219837"/>
                  </a:lnTo>
                  <a:close/>
                </a:path>
                <a:path w="1258570" h="1029970">
                  <a:moveTo>
                    <a:pt x="7353" y="219837"/>
                  </a:moveTo>
                  <a:lnTo>
                    <a:pt x="1997" y="219837"/>
                  </a:lnTo>
                  <a:lnTo>
                    <a:pt x="1950" y="238760"/>
                  </a:lnTo>
                  <a:lnTo>
                    <a:pt x="7329" y="238760"/>
                  </a:lnTo>
                  <a:lnTo>
                    <a:pt x="7353" y="219837"/>
                  </a:lnTo>
                  <a:close/>
                </a:path>
                <a:path w="1258570" h="1029970">
                  <a:moveTo>
                    <a:pt x="1997" y="219710"/>
                  </a:moveTo>
                  <a:close/>
                </a:path>
                <a:path w="1258570" h="1029970">
                  <a:moveTo>
                    <a:pt x="7353" y="219710"/>
                  </a:moveTo>
                  <a:lnTo>
                    <a:pt x="1251955" y="219837"/>
                  </a:lnTo>
                  <a:lnTo>
                    <a:pt x="7353" y="219710"/>
                  </a:lnTo>
                  <a:close/>
                </a:path>
                <a:path w="1258570" h="1029970">
                  <a:moveTo>
                    <a:pt x="1258307" y="214630"/>
                  </a:moveTo>
                  <a:lnTo>
                    <a:pt x="1251961" y="214630"/>
                  </a:lnTo>
                  <a:lnTo>
                    <a:pt x="1251955" y="219836"/>
                  </a:lnTo>
                  <a:lnTo>
                    <a:pt x="1258301" y="219837"/>
                  </a:lnTo>
                  <a:lnTo>
                    <a:pt x="1258307" y="214630"/>
                  </a:lnTo>
                  <a:close/>
                </a:path>
                <a:path w="1258570" h="1029970">
                  <a:moveTo>
                    <a:pt x="576630" y="214698"/>
                  </a:moveTo>
                  <a:lnTo>
                    <a:pt x="2010" y="214757"/>
                  </a:lnTo>
                  <a:lnTo>
                    <a:pt x="1997" y="219710"/>
                  </a:lnTo>
                  <a:lnTo>
                    <a:pt x="7353" y="219710"/>
                  </a:lnTo>
                  <a:lnTo>
                    <a:pt x="7359" y="214757"/>
                  </a:lnTo>
                  <a:lnTo>
                    <a:pt x="576630" y="214698"/>
                  </a:lnTo>
                  <a:close/>
                </a:path>
                <a:path w="1258570" h="1029970">
                  <a:moveTo>
                    <a:pt x="7367" y="208406"/>
                  </a:moveTo>
                  <a:lnTo>
                    <a:pt x="2025" y="208407"/>
                  </a:lnTo>
                  <a:lnTo>
                    <a:pt x="2010" y="214757"/>
                  </a:lnTo>
                  <a:lnTo>
                    <a:pt x="7359" y="214630"/>
                  </a:lnTo>
                  <a:lnTo>
                    <a:pt x="7367" y="208406"/>
                  </a:lnTo>
                  <a:close/>
                </a:path>
                <a:path w="1258570" h="1029970">
                  <a:moveTo>
                    <a:pt x="1258315" y="208280"/>
                  </a:moveTo>
                  <a:lnTo>
                    <a:pt x="1251969" y="208280"/>
                  </a:lnTo>
                  <a:lnTo>
                    <a:pt x="1251961" y="214630"/>
                  </a:lnTo>
                  <a:lnTo>
                    <a:pt x="1258307" y="214630"/>
                  </a:lnTo>
                  <a:lnTo>
                    <a:pt x="1258315" y="208280"/>
                  </a:lnTo>
                  <a:close/>
                </a:path>
                <a:path w="1258570" h="1029970">
                  <a:moveTo>
                    <a:pt x="7375" y="202056"/>
                  </a:moveTo>
                  <a:lnTo>
                    <a:pt x="2041" y="202057"/>
                  </a:lnTo>
                  <a:lnTo>
                    <a:pt x="2025" y="208407"/>
                  </a:lnTo>
                  <a:lnTo>
                    <a:pt x="7367" y="208406"/>
                  </a:lnTo>
                  <a:lnTo>
                    <a:pt x="7375" y="202056"/>
                  </a:lnTo>
                  <a:close/>
                </a:path>
                <a:path w="1258570" h="1029970">
                  <a:moveTo>
                    <a:pt x="1258323" y="201930"/>
                  </a:moveTo>
                  <a:lnTo>
                    <a:pt x="1251977" y="201930"/>
                  </a:lnTo>
                  <a:lnTo>
                    <a:pt x="1251969" y="208280"/>
                  </a:lnTo>
                  <a:lnTo>
                    <a:pt x="1258315" y="208280"/>
                  </a:lnTo>
                  <a:lnTo>
                    <a:pt x="1258323" y="201930"/>
                  </a:lnTo>
                  <a:close/>
                </a:path>
                <a:path w="1258570" h="1029970">
                  <a:moveTo>
                    <a:pt x="7383" y="195706"/>
                  </a:moveTo>
                  <a:lnTo>
                    <a:pt x="2057" y="195707"/>
                  </a:lnTo>
                  <a:lnTo>
                    <a:pt x="2041" y="202057"/>
                  </a:lnTo>
                  <a:lnTo>
                    <a:pt x="7375" y="202056"/>
                  </a:lnTo>
                  <a:lnTo>
                    <a:pt x="7383" y="195706"/>
                  </a:lnTo>
                  <a:close/>
                </a:path>
                <a:path w="1258570" h="1029970">
                  <a:moveTo>
                    <a:pt x="1258331" y="195580"/>
                  </a:moveTo>
                  <a:lnTo>
                    <a:pt x="1251985" y="195580"/>
                  </a:lnTo>
                  <a:lnTo>
                    <a:pt x="1251977" y="201930"/>
                  </a:lnTo>
                  <a:lnTo>
                    <a:pt x="1258323" y="201930"/>
                  </a:lnTo>
                  <a:lnTo>
                    <a:pt x="1258331" y="195580"/>
                  </a:lnTo>
                  <a:close/>
                </a:path>
                <a:path w="1258570" h="1029970">
                  <a:moveTo>
                    <a:pt x="574884" y="189299"/>
                  </a:moveTo>
                  <a:lnTo>
                    <a:pt x="2072" y="189357"/>
                  </a:lnTo>
                  <a:lnTo>
                    <a:pt x="2057" y="195707"/>
                  </a:lnTo>
                  <a:lnTo>
                    <a:pt x="7383" y="195706"/>
                  </a:lnTo>
                  <a:lnTo>
                    <a:pt x="7391" y="189357"/>
                  </a:lnTo>
                  <a:lnTo>
                    <a:pt x="574884" y="189299"/>
                  </a:lnTo>
                  <a:close/>
                </a:path>
                <a:path w="1258570" h="1029970">
                  <a:moveTo>
                    <a:pt x="1258339" y="189230"/>
                  </a:moveTo>
                  <a:lnTo>
                    <a:pt x="1251993" y="189230"/>
                  </a:lnTo>
                  <a:lnTo>
                    <a:pt x="1251985" y="195580"/>
                  </a:lnTo>
                  <a:lnTo>
                    <a:pt x="1258331" y="195580"/>
                  </a:lnTo>
                  <a:lnTo>
                    <a:pt x="1258339" y="189230"/>
                  </a:lnTo>
                  <a:close/>
                </a:path>
                <a:path w="1258570" h="1029970">
                  <a:moveTo>
                    <a:pt x="7399" y="183006"/>
                  </a:moveTo>
                  <a:lnTo>
                    <a:pt x="2088" y="183007"/>
                  </a:lnTo>
                  <a:lnTo>
                    <a:pt x="2072" y="189357"/>
                  </a:lnTo>
                  <a:lnTo>
                    <a:pt x="7391" y="189230"/>
                  </a:lnTo>
                  <a:lnTo>
                    <a:pt x="7399" y="183006"/>
                  </a:lnTo>
                  <a:close/>
                </a:path>
                <a:path w="1258570" h="1029970">
                  <a:moveTo>
                    <a:pt x="1258347" y="182880"/>
                  </a:moveTo>
                  <a:lnTo>
                    <a:pt x="1252001" y="182880"/>
                  </a:lnTo>
                  <a:lnTo>
                    <a:pt x="1251993" y="189230"/>
                  </a:lnTo>
                  <a:lnTo>
                    <a:pt x="1258339" y="189230"/>
                  </a:lnTo>
                  <a:lnTo>
                    <a:pt x="1258347" y="182880"/>
                  </a:lnTo>
                  <a:close/>
                </a:path>
                <a:path w="1258570" h="1029970">
                  <a:moveTo>
                    <a:pt x="1252001" y="182880"/>
                  </a:moveTo>
                  <a:lnTo>
                    <a:pt x="7399" y="182880"/>
                  </a:lnTo>
                  <a:lnTo>
                    <a:pt x="1252001" y="182880"/>
                  </a:lnTo>
                  <a:close/>
                </a:path>
                <a:path w="1258570" h="1029970">
                  <a:moveTo>
                    <a:pt x="7410" y="174117"/>
                  </a:moveTo>
                  <a:lnTo>
                    <a:pt x="2110" y="174117"/>
                  </a:lnTo>
                  <a:lnTo>
                    <a:pt x="2088" y="182880"/>
                  </a:lnTo>
                  <a:lnTo>
                    <a:pt x="7399" y="182880"/>
                  </a:lnTo>
                  <a:lnTo>
                    <a:pt x="7410" y="174117"/>
                  </a:lnTo>
                  <a:close/>
                </a:path>
                <a:path w="1258570" h="1029970">
                  <a:moveTo>
                    <a:pt x="1258358" y="174117"/>
                  </a:moveTo>
                  <a:lnTo>
                    <a:pt x="1252012" y="174117"/>
                  </a:lnTo>
                  <a:lnTo>
                    <a:pt x="1252001" y="182880"/>
                  </a:lnTo>
                  <a:lnTo>
                    <a:pt x="1258347" y="182880"/>
                  </a:lnTo>
                  <a:lnTo>
                    <a:pt x="1258358" y="174117"/>
                  </a:lnTo>
                  <a:close/>
                </a:path>
                <a:path w="1258570" h="1029970">
                  <a:moveTo>
                    <a:pt x="7296" y="265430"/>
                  </a:moveTo>
                  <a:lnTo>
                    <a:pt x="1884" y="265430"/>
                  </a:lnTo>
                  <a:lnTo>
                    <a:pt x="1875" y="269240"/>
                  </a:lnTo>
                  <a:lnTo>
                    <a:pt x="7291" y="269240"/>
                  </a:lnTo>
                  <a:lnTo>
                    <a:pt x="7296" y="265430"/>
                  </a:lnTo>
                  <a:close/>
                </a:path>
                <a:path w="1258570" h="1029970">
                  <a:moveTo>
                    <a:pt x="1258245" y="265430"/>
                  </a:moveTo>
                  <a:lnTo>
                    <a:pt x="1251898" y="265430"/>
                  </a:lnTo>
                  <a:lnTo>
                    <a:pt x="1251893" y="269240"/>
                  </a:lnTo>
                  <a:lnTo>
                    <a:pt x="1258240" y="269240"/>
                  </a:lnTo>
                  <a:lnTo>
                    <a:pt x="1258245" y="265430"/>
                  </a:lnTo>
                  <a:close/>
                </a:path>
                <a:path w="1258570" h="1029970">
                  <a:moveTo>
                    <a:pt x="7291" y="269240"/>
                  </a:moveTo>
                  <a:lnTo>
                    <a:pt x="1875" y="269240"/>
                  </a:lnTo>
                  <a:lnTo>
                    <a:pt x="1765" y="313690"/>
                  </a:lnTo>
                  <a:lnTo>
                    <a:pt x="7235" y="313690"/>
                  </a:lnTo>
                  <a:lnTo>
                    <a:pt x="7291" y="269240"/>
                  </a:lnTo>
                  <a:close/>
                </a:path>
                <a:path w="1258570" h="1029970">
                  <a:moveTo>
                    <a:pt x="1258240" y="269240"/>
                  </a:moveTo>
                  <a:lnTo>
                    <a:pt x="1251893" y="269240"/>
                  </a:lnTo>
                  <a:lnTo>
                    <a:pt x="1251837" y="313690"/>
                  </a:lnTo>
                  <a:lnTo>
                    <a:pt x="1258185" y="313690"/>
                  </a:lnTo>
                  <a:lnTo>
                    <a:pt x="1258240" y="269240"/>
                  </a:lnTo>
                  <a:close/>
                </a:path>
                <a:path w="1258570" h="1029970">
                  <a:moveTo>
                    <a:pt x="7235" y="313690"/>
                  </a:moveTo>
                  <a:lnTo>
                    <a:pt x="1765" y="313690"/>
                  </a:lnTo>
                  <a:lnTo>
                    <a:pt x="1743" y="322580"/>
                  </a:lnTo>
                  <a:lnTo>
                    <a:pt x="7224" y="322580"/>
                  </a:lnTo>
                  <a:lnTo>
                    <a:pt x="7235" y="313690"/>
                  </a:lnTo>
                  <a:close/>
                </a:path>
                <a:path w="1258570" h="1029970">
                  <a:moveTo>
                    <a:pt x="1258185" y="313690"/>
                  </a:moveTo>
                  <a:lnTo>
                    <a:pt x="1251837" y="313690"/>
                  </a:lnTo>
                  <a:lnTo>
                    <a:pt x="1251826" y="322580"/>
                  </a:lnTo>
                  <a:lnTo>
                    <a:pt x="1258174" y="322580"/>
                  </a:lnTo>
                  <a:lnTo>
                    <a:pt x="1258185" y="313690"/>
                  </a:lnTo>
                  <a:close/>
                </a:path>
                <a:path w="1258570" h="1029970">
                  <a:moveTo>
                    <a:pt x="7224" y="322580"/>
                  </a:moveTo>
                  <a:lnTo>
                    <a:pt x="1743" y="322580"/>
                  </a:lnTo>
                  <a:lnTo>
                    <a:pt x="1687" y="345440"/>
                  </a:lnTo>
                  <a:lnTo>
                    <a:pt x="7196" y="345440"/>
                  </a:lnTo>
                  <a:lnTo>
                    <a:pt x="7224" y="322580"/>
                  </a:lnTo>
                  <a:close/>
                </a:path>
                <a:path w="1258570" h="1029970">
                  <a:moveTo>
                    <a:pt x="1258174" y="322580"/>
                  </a:moveTo>
                  <a:lnTo>
                    <a:pt x="1251826" y="322580"/>
                  </a:lnTo>
                  <a:lnTo>
                    <a:pt x="1251798" y="345440"/>
                  </a:lnTo>
                  <a:lnTo>
                    <a:pt x="1258146" y="345440"/>
                  </a:lnTo>
                  <a:lnTo>
                    <a:pt x="1258174" y="322580"/>
                  </a:lnTo>
                  <a:close/>
                </a:path>
                <a:path w="1258570" h="1029970">
                  <a:moveTo>
                    <a:pt x="7196" y="345440"/>
                  </a:moveTo>
                  <a:lnTo>
                    <a:pt x="1687" y="345440"/>
                  </a:lnTo>
                  <a:lnTo>
                    <a:pt x="1523" y="411480"/>
                  </a:lnTo>
                  <a:lnTo>
                    <a:pt x="7113" y="411480"/>
                  </a:lnTo>
                  <a:lnTo>
                    <a:pt x="7196" y="345440"/>
                  </a:lnTo>
                  <a:close/>
                </a:path>
                <a:path w="1258570" h="1029970">
                  <a:moveTo>
                    <a:pt x="1258146" y="345440"/>
                  </a:moveTo>
                  <a:lnTo>
                    <a:pt x="1251798" y="345440"/>
                  </a:lnTo>
                  <a:lnTo>
                    <a:pt x="1251715" y="411480"/>
                  </a:lnTo>
                  <a:lnTo>
                    <a:pt x="1258064" y="411480"/>
                  </a:lnTo>
                  <a:lnTo>
                    <a:pt x="1258146" y="345440"/>
                  </a:lnTo>
                  <a:close/>
                </a:path>
                <a:path w="1258570" h="1029970">
                  <a:moveTo>
                    <a:pt x="7113" y="411480"/>
                  </a:moveTo>
                  <a:lnTo>
                    <a:pt x="1523" y="411480"/>
                  </a:lnTo>
                  <a:lnTo>
                    <a:pt x="1295" y="504190"/>
                  </a:lnTo>
                  <a:lnTo>
                    <a:pt x="6997" y="504190"/>
                  </a:lnTo>
                  <a:lnTo>
                    <a:pt x="7113" y="411480"/>
                  </a:lnTo>
                  <a:close/>
                </a:path>
                <a:path w="1258570" h="1029970">
                  <a:moveTo>
                    <a:pt x="1258064" y="411480"/>
                  </a:moveTo>
                  <a:lnTo>
                    <a:pt x="1251715" y="411480"/>
                  </a:lnTo>
                  <a:lnTo>
                    <a:pt x="1251600" y="504190"/>
                  </a:lnTo>
                  <a:lnTo>
                    <a:pt x="1257949" y="504190"/>
                  </a:lnTo>
                  <a:lnTo>
                    <a:pt x="1258064" y="411480"/>
                  </a:lnTo>
                  <a:close/>
                </a:path>
                <a:path w="1258570" h="1029970">
                  <a:moveTo>
                    <a:pt x="6997" y="504190"/>
                  </a:moveTo>
                  <a:lnTo>
                    <a:pt x="1295" y="504190"/>
                  </a:lnTo>
                  <a:lnTo>
                    <a:pt x="762" y="720090"/>
                  </a:lnTo>
                  <a:lnTo>
                    <a:pt x="6727" y="720090"/>
                  </a:lnTo>
                  <a:lnTo>
                    <a:pt x="6997" y="504190"/>
                  </a:lnTo>
                  <a:close/>
                </a:path>
                <a:path w="1258570" h="1029970">
                  <a:moveTo>
                    <a:pt x="1257949" y="504190"/>
                  </a:moveTo>
                  <a:lnTo>
                    <a:pt x="1251600" y="504190"/>
                  </a:lnTo>
                  <a:lnTo>
                    <a:pt x="1251330" y="720090"/>
                  </a:lnTo>
                  <a:lnTo>
                    <a:pt x="1257683" y="720090"/>
                  </a:lnTo>
                  <a:lnTo>
                    <a:pt x="1257949" y="504190"/>
                  </a:lnTo>
                  <a:close/>
                </a:path>
                <a:path w="1258570" h="1029970">
                  <a:moveTo>
                    <a:pt x="6727" y="720090"/>
                  </a:moveTo>
                  <a:lnTo>
                    <a:pt x="762" y="720090"/>
                  </a:lnTo>
                  <a:lnTo>
                    <a:pt x="630" y="773430"/>
                  </a:lnTo>
                  <a:lnTo>
                    <a:pt x="6661" y="773430"/>
                  </a:lnTo>
                  <a:lnTo>
                    <a:pt x="6727" y="720090"/>
                  </a:lnTo>
                  <a:close/>
                </a:path>
                <a:path w="1258570" h="1029970">
                  <a:moveTo>
                    <a:pt x="1257683" y="720090"/>
                  </a:moveTo>
                  <a:lnTo>
                    <a:pt x="1251330" y="720090"/>
                  </a:lnTo>
                  <a:lnTo>
                    <a:pt x="1251263" y="773430"/>
                  </a:lnTo>
                  <a:lnTo>
                    <a:pt x="1257617" y="773430"/>
                  </a:lnTo>
                  <a:lnTo>
                    <a:pt x="1257683" y="720090"/>
                  </a:lnTo>
                  <a:close/>
                </a:path>
                <a:path w="1258570" h="1029970">
                  <a:moveTo>
                    <a:pt x="6599" y="823087"/>
                  </a:moveTo>
                  <a:lnTo>
                    <a:pt x="507" y="823087"/>
                  </a:lnTo>
                  <a:lnTo>
                    <a:pt x="417" y="859790"/>
                  </a:lnTo>
                  <a:lnTo>
                    <a:pt x="6553" y="859790"/>
                  </a:lnTo>
                  <a:lnTo>
                    <a:pt x="6599" y="823087"/>
                  </a:lnTo>
                  <a:close/>
                </a:path>
                <a:path w="1258570" h="1029970">
                  <a:moveTo>
                    <a:pt x="1257555" y="823087"/>
                  </a:moveTo>
                  <a:lnTo>
                    <a:pt x="1251202" y="823087"/>
                  </a:lnTo>
                  <a:lnTo>
                    <a:pt x="1251186" y="835660"/>
                  </a:lnTo>
                  <a:lnTo>
                    <a:pt x="6583" y="835787"/>
                  </a:lnTo>
                  <a:lnTo>
                    <a:pt x="1251186" y="835787"/>
                  </a:lnTo>
                  <a:lnTo>
                    <a:pt x="1251167" y="850900"/>
                  </a:lnTo>
                  <a:lnTo>
                    <a:pt x="6564" y="851027"/>
                  </a:lnTo>
                  <a:lnTo>
                    <a:pt x="1251167" y="851027"/>
                  </a:lnTo>
                  <a:lnTo>
                    <a:pt x="1251156" y="859790"/>
                  </a:lnTo>
                  <a:lnTo>
                    <a:pt x="1257510" y="859790"/>
                  </a:lnTo>
                  <a:lnTo>
                    <a:pt x="1257555" y="823087"/>
                  </a:lnTo>
                  <a:close/>
                </a:path>
                <a:path w="1258570" h="1029970">
                  <a:moveTo>
                    <a:pt x="6607" y="816737"/>
                  </a:moveTo>
                  <a:lnTo>
                    <a:pt x="523" y="816737"/>
                  </a:lnTo>
                  <a:lnTo>
                    <a:pt x="507" y="823087"/>
                  </a:lnTo>
                  <a:lnTo>
                    <a:pt x="6599" y="823086"/>
                  </a:lnTo>
                  <a:lnTo>
                    <a:pt x="6607" y="816737"/>
                  </a:lnTo>
                  <a:close/>
                </a:path>
                <a:path w="1258570" h="1029970">
                  <a:moveTo>
                    <a:pt x="1251202" y="822960"/>
                  </a:moveTo>
                  <a:lnTo>
                    <a:pt x="6599" y="823087"/>
                  </a:lnTo>
                  <a:lnTo>
                    <a:pt x="1251202" y="823087"/>
                  </a:lnTo>
                  <a:close/>
                </a:path>
                <a:path w="1258570" h="1029970">
                  <a:moveTo>
                    <a:pt x="1257563" y="816737"/>
                  </a:moveTo>
                  <a:lnTo>
                    <a:pt x="1251210" y="816737"/>
                  </a:lnTo>
                  <a:lnTo>
                    <a:pt x="1251206" y="819150"/>
                  </a:lnTo>
                  <a:lnTo>
                    <a:pt x="6603" y="819277"/>
                  </a:lnTo>
                  <a:lnTo>
                    <a:pt x="1251206" y="819277"/>
                  </a:lnTo>
                  <a:lnTo>
                    <a:pt x="1251202" y="822960"/>
                  </a:lnTo>
                  <a:lnTo>
                    <a:pt x="1257555" y="822960"/>
                  </a:lnTo>
                  <a:lnTo>
                    <a:pt x="1257563" y="816737"/>
                  </a:lnTo>
                  <a:close/>
                </a:path>
                <a:path w="1258570" h="1029970">
                  <a:moveTo>
                    <a:pt x="6650" y="782447"/>
                  </a:moveTo>
                  <a:lnTo>
                    <a:pt x="608" y="782447"/>
                  </a:lnTo>
                  <a:lnTo>
                    <a:pt x="523" y="816737"/>
                  </a:lnTo>
                  <a:lnTo>
                    <a:pt x="6607" y="816736"/>
                  </a:lnTo>
                  <a:lnTo>
                    <a:pt x="6650" y="782447"/>
                  </a:lnTo>
                  <a:close/>
                </a:path>
                <a:path w="1258570" h="1029970">
                  <a:moveTo>
                    <a:pt x="1251210" y="816610"/>
                  </a:moveTo>
                  <a:lnTo>
                    <a:pt x="6607" y="816737"/>
                  </a:lnTo>
                  <a:lnTo>
                    <a:pt x="1251210" y="816737"/>
                  </a:lnTo>
                  <a:close/>
                </a:path>
                <a:path w="1258570" h="1029970">
                  <a:moveTo>
                    <a:pt x="1257605" y="782447"/>
                  </a:moveTo>
                  <a:lnTo>
                    <a:pt x="1251252" y="782447"/>
                  </a:lnTo>
                  <a:lnTo>
                    <a:pt x="1251210" y="816610"/>
                  </a:lnTo>
                  <a:lnTo>
                    <a:pt x="1257563" y="816610"/>
                  </a:lnTo>
                  <a:lnTo>
                    <a:pt x="1257605" y="782447"/>
                  </a:lnTo>
                  <a:close/>
                </a:path>
                <a:path w="1258570" h="1029970">
                  <a:moveTo>
                    <a:pt x="1251236" y="795020"/>
                  </a:moveTo>
                  <a:lnTo>
                    <a:pt x="6634" y="795147"/>
                  </a:lnTo>
                  <a:lnTo>
                    <a:pt x="1251236" y="795147"/>
                  </a:lnTo>
                  <a:close/>
                </a:path>
                <a:path w="1258570" h="1029970">
                  <a:moveTo>
                    <a:pt x="1251244" y="788670"/>
                  </a:moveTo>
                  <a:lnTo>
                    <a:pt x="6642" y="788797"/>
                  </a:lnTo>
                  <a:lnTo>
                    <a:pt x="1251244" y="788797"/>
                  </a:lnTo>
                  <a:close/>
                </a:path>
                <a:path w="1258570" h="1029970">
                  <a:moveTo>
                    <a:pt x="6661" y="773557"/>
                  </a:moveTo>
                  <a:lnTo>
                    <a:pt x="630" y="773557"/>
                  </a:lnTo>
                  <a:lnTo>
                    <a:pt x="608" y="782447"/>
                  </a:lnTo>
                  <a:lnTo>
                    <a:pt x="6650" y="782446"/>
                  </a:lnTo>
                  <a:lnTo>
                    <a:pt x="6661" y="773557"/>
                  </a:lnTo>
                  <a:close/>
                </a:path>
                <a:path w="1258570" h="1029970">
                  <a:moveTo>
                    <a:pt x="1251252" y="782320"/>
                  </a:moveTo>
                  <a:lnTo>
                    <a:pt x="6650" y="782447"/>
                  </a:lnTo>
                  <a:lnTo>
                    <a:pt x="1251252" y="782447"/>
                  </a:lnTo>
                  <a:close/>
                </a:path>
                <a:path w="1258570" h="1029970">
                  <a:moveTo>
                    <a:pt x="1257617" y="773557"/>
                  </a:moveTo>
                  <a:lnTo>
                    <a:pt x="1251263" y="773557"/>
                  </a:lnTo>
                  <a:lnTo>
                    <a:pt x="1251252" y="782320"/>
                  </a:lnTo>
                  <a:lnTo>
                    <a:pt x="1257606" y="782320"/>
                  </a:lnTo>
                  <a:lnTo>
                    <a:pt x="1257617" y="773557"/>
                  </a:lnTo>
                  <a:close/>
                </a:path>
                <a:path w="1258570" h="1029970">
                  <a:moveTo>
                    <a:pt x="1257303" y="1027430"/>
                  </a:moveTo>
                  <a:lnTo>
                    <a:pt x="3" y="1027430"/>
                  </a:lnTo>
                  <a:lnTo>
                    <a:pt x="0" y="1028700"/>
                  </a:lnTo>
                  <a:lnTo>
                    <a:pt x="1257300" y="1029970"/>
                  </a:lnTo>
                  <a:lnTo>
                    <a:pt x="1257303" y="1027430"/>
                  </a:lnTo>
                  <a:close/>
                </a:path>
                <a:path w="1258570" h="1029970">
                  <a:moveTo>
                    <a:pt x="6351" y="1021080"/>
                  </a:moveTo>
                  <a:lnTo>
                    <a:pt x="18" y="1021080"/>
                  </a:lnTo>
                  <a:lnTo>
                    <a:pt x="6" y="1026160"/>
                  </a:lnTo>
                  <a:lnTo>
                    <a:pt x="1257304" y="1026160"/>
                  </a:lnTo>
                  <a:lnTo>
                    <a:pt x="1257306" y="1024890"/>
                  </a:lnTo>
                  <a:lnTo>
                    <a:pt x="1250950" y="1024890"/>
                  </a:lnTo>
                  <a:lnTo>
                    <a:pt x="6350" y="1022350"/>
                  </a:lnTo>
                  <a:lnTo>
                    <a:pt x="6351" y="1021080"/>
                  </a:lnTo>
                  <a:close/>
                </a:path>
                <a:path w="1258570" h="1029970">
                  <a:moveTo>
                    <a:pt x="1257310" y="1021080"/>
                  </a:moveTo>
                  <a:lnTo>
                    <a:pt x="1250954" y="1021080"/>
                  </a:lnTo>
                  <a:lnTo>
                    <a:pt x="1250950" y="1024890"/>
                  </a:lnTo>
                  <a:lnTo>
                    <a:pt x="1257306" y="1024890"/>
                  </a:lnTo>
                  <a:lnTo>
                    <a:pt x="1257310" y="1021080"/>
                  </a:lnTo>
                  <a:close/>
                </a:path>
                <a:path w="1258570" h="1029970">
                  <a:moveTo>
                    <a:pt x="6359" y="1014730"/>
                  </a:moveTo>
                  <a:lnTo>
                    <a:pt x="34" y="1014730"/>
                  </a:lnTo>
                  <a:lnTo>
                    <a:pt x="21" y="1019810"/>
                  </a:lnTo>
                  <a:lnTo>
                    <a:pt x="6353" y="1019810"/>
                  </a:lnTo>
                  <a:lnTo>
                    <a:pt x="6359" y="1014730"/>
                  </a:lnTo>
                  <a:close/>
                </a:path>
                <a:path w="1258570" h="1029970">
                  <a:moveTo>
                    <a:pt x="1257318" y="1014730"/>
                  </a:moveTo>
                  <a:lnTo>
                    <a:pt x="1250962" y="1014730"/>
                  </a:lnTo>
                  <a:lnTo>
                    <a:pt x="1250956" y="1019810"/>
                  </a:lnTo>
                  <a:lnTo>
                    <a:pt x="1257312" y="1019810"/>
                  </a:lnTo>
                  <a:lnTo>
                    <a:pt x="1257318" y="1014730"/>
                  </a:lnTo>
                  <a:close/>
                </a:path>
                <a:path w="1258570" h="1029970">
                  <a:moveTo>
                    <a:pt x="6367" y="1008380"/>
                  </a:moveTo>
                  <a:lnTo>
                    <a:pt x="50" y="1008380"/>
                  </a:lnTo>
                  <a:lnTo>
                    <a:pt x="37" y="1013460"/>
                  </a:lnTo>
                  <a:lnTo>
                    <a:pt x="6361" y="1013460"/>
                  </a:lnTo>
                  <a:lnTo>
                    <a:pt x="6367" y="1008380"/>
                  </a:lnTo>
                  <a:close/>
                </a:path>
                <a:path w="1258570" h="1029970">
                  <a:moveTo>
                    <a:pt x="1257326" y="1008380"/>
                  </a:moveTo>
                  <a:lnTo>
                    <a:pt x="1250970" y="1008380"/>
                  </a:lnTo>
                  <a:lnTo>
                    <a:pt x="1250964" y="1013460"/>
                  </a:lnTo>
                  <a:lnTo>
                    <a:pt x="1257320" y="1013460"/>
                  </a:lnTo>
                  <a:lnTo>
                    <a:pt x="1257326" y="1008380"/>
                  </a:lnTo>
                  <a:close/>
                </a:path>
                <a:path w="1258570" h="1029970">
                  <a:moveTo>
                    <a:pt x="6375" y="1002030"/>
                  </a:moveTo>
                  <a:lnTo>
                    <a:pt x="65" y="1002030"/>
                  </a:lnTo>
                  <a:lnTo>
                    <a:pt x="53" y="1007110"/>
                  </a:lnTo>
                  <a:lnTo>
                    <a:pt x="6369" y="1007110"/>
                  </a:lnTo>
                  <a:lnTo>
                    <a:pt x="6375" y="1002030"/>
                  </a:lnTo>
                  <a:close/>
                </a:path>
                <a:path w="1258570" h="1029970">
                  <a:moveTo>
                    <a:pt x="1257334" y="1002030"/>
                  </a:moveTo>
                  <a:lnTo>
                    <a:pt x="1250978" y="1002030"/>
                  </a:lnTo>
                  <a:lnTo>
                    <a:pt x="1250972" y="1007110"/>
                  </a:lnTo>
                  <a:lnTo>
                    <a:pt x="1257328" y="1007110"/>
                  </a:lnTo>
                  <a:lnTo>
                    <a:pt x="1257334" y="1002030"/>
                  </a:lnTo>
                  <a:close/>
                </a:path>
                <a:path w="1258570" h="1029970">
                  <a:moveTo>
                    <a:pt x="6391" y="989330"/>
                  </a:moveTo>
                  <a:lnTo>
                    <a:pt x="97" y="989330"/>
                  </a:lnTo>
                  <a:lnTo>
                    <a:pt x="68" y="1000760"/>
                  </a:lnTo>
                  <a:lnTo>
                    <a:pt x="6376" y="1000760"/>
                  </a:lnTo>
                  <a:lnTo>
                    <a:pt x="6391" y="989330"/>
                  </a:lnTo>
                  <a:close/>
                </a:path>
                <a:path w="1258570" h="1029970">
                  <a:moveTo>
                    <a:pt x="1257350" y="989330"/>
                  </a:moveTo>
                  <a:lnTo>
                    <a:pt x="1250994" y="989330"/>
                  </a:lnTo>
                  <a:lnTo>
                    <a:pt x="1250980" y="1000760"/>
                  </a:lnTo>
                  <a:lnTo>
                    <a:pt x="1257336" y="1000760"/>
                  </a:lnTo>
                  <a:lnTo>
                    <a:pt x="1257350" y="989330"/>
                  </a:lnTo>
                  <a:close/>
                </a:path>
                <a:path w="1258570" h="1029970">
                  <a:moveTo>
                    <a:pt x="6399" y="982980"/>
                  </a:moveTo>
                  <a:lnTo>
                    <a:pt x="112" y="982980"/>
                  </a:lnTo>
                  <a:lnTo>
                    <a:pt x="100" y="988060"/>
                  </a:lnTo>
                  <a:lnTo>
                    <a:pt x="6392" y="988060"/>
                  </a:lnTo>
                  <a:lnTo>
                    <a:pt x="6399" y="982980"/>
                  </a:lnTo>
                  <a:close/>
                </a:path>
                <a:path w="1258570" h="1029970">
                  <a:moveTo>
                    <a:pt x="1257358" y="982980"/>
                  </a:moveTo>
                  <a:lnTo>
                    <a:pt x="1251002" y="982980"/>
                  </a:lnTo>
                  <a:lnTo>
                    <a:pt x="1250995" y="988060"/>
                  </a:lnTo>
                  <a:lnTo>
                    <a:pt x="1257351" y="988060"/>
                  </a:lnTo>
                  <a:lnTo>
                    <a:pt x="1257358" y="982980"/>
                  </a:lnTo>
                  <a:close/>
                </a:path>
                <a:path w="1258570" h="1029970">
                  <a:moveTo>
                    <a:pt x="6415" y="970280"/>
                  </a:moveTo>
                  <a:lnTo>
                    <a:pt x="144" y="970280"/>
                  </a:lnTo>
                  <a:lnTo>
                    <a:pt x="116" y="981710"/>
                  </a:lnTo>
                  <a:lnTo>
                    <a:pt x="6400" y="981710"/>
                  </a:lnTo>
                  <a:lnTo>
                    <a:pt x="6415" y="970280"/>
                  </a:lnTo>
                  <a:close/>
                </a:path>
                <a:path w="1258570" h="1029970">
                  <a:moveTo>
                    <a:pt x="1257373" y="970280"/>
                  </a:moveTo>
                  <a:lnTo>
                    <a:pt x="1251018" y="970280"/>
                  </a:lnTo>
                  <a:lnTo>
                    <a:pt x="1251003" y="981710"/>
                  </a:lnTo>
                  <a:lnTo>
                    <a:pt x="1257359" y="981710"/>
                  </a:lnTo>
                  <a:lnTo>
                    <a:pt x="1257373" y="970280"/>
                  </a:lnTo>
                  <a:close/>
                </a:path>
                <a:path w="1258570" h="1029970">
                  <a:moveTo>
                    <a:pt x="6423" y="963930"/>
                  </a:moveTo>
                  <a:lnTo>
                    <a:pt x="159" y="963930"/>
                  </a:lnTo>
                  <a:lnTo>
                    <a:pt x="147" y="969010"/>
                  </a:lnTo>
                  <a:lnTo>
                    <a:pt x="6416" y="969010"/>
                  </a:lnTo>
                  <a:lnTo>
                    <a:pt x="6423" y="963930"/>
                  </a:lnTo>
                  <a:close/>
                </a:path>
                <a:path w="1258570" h="1029970">
                  <a:moveTo>
                    <a:pt x="1257381" y="963930"/>
                  </a:moveTo>
                  <a:lnTo>
                    <a:pt x="1251026" y="963930"/>
                  </a:lnTo>
                  <a:lnTo>
                    <a:pt x="1251019" y="969010"/>
                  </a:lnTo>
                  <a:lnTo>
                    <a:pt x="1257375" y="969010"/>
                  </a:lnTo>
                  <a:lnTo>
                    <a:pt x="1257381" y="963930"/>
                  </a:lnTo>
                  <a:close/>
                </a:path>
                <a:path w="1258570" h="1029970">
                  <a:moveTo>
                    <a:pt x="6438" y="951230"/>
                  </a:moveTo>
                  <a:lnTo>
                    <a:pt x="191" y="951230"/>
                  </a:lnTo>
                  <a:lnTo>
                    <a:pt x="163" y="962660"/>
                  </a:lnTo>
                  <a:lnTo>
                    <a:pt x="6424" y="962660"/>
                  </a:lnTo>
                  <a:lnTo>
                    <a:pt x="6438" y="951230"/>
                  </a:lnTo>
                  <a:close/>
                </a:path>
                <a:path w="1258570" h="1029970">
                  <a:moveTo>
                    <a:pt x="1257397" y="951230"/>
                  </a:moveTo>
                  <a:lnTo>
                    <a:pt x="1251041" y="951230"/>
                  </a:lnTo>
                  <a:lnTo>
                    <a:pt x="1251027" y="962660"/>
                  </a:lnTo>
                  <a:lnTo>
                    <a:pt x="1257383" y="962660"/>
                  </a:lnTo>
                  <a:lnTo>
                    <a:pt x="1257397" y="951230"/>
                  </a:lnTo>
                  <a:close/>
                </a:path>
                <a:path w="1258570" h="1029970">
                  <a:moveTo>
                    <a:pt x="6446" y="944880"/>
                  </a:moveTo>
                  <a:lnTo>
                    <a:pt x="206" y="944880"/>
                  </a:lnTo>
                  <a:lnTo>
                    <a:pt x="194" y="949960"/>
                  </a:lnTo>
                  <a:lnTo>
                    <a:pt x="6440" y="949960"/>
                  </a:lnTo>
                  <a:lnTo>
                    <a:pt x="6446" y="944880"/>
                  </a:lnTo>
                  <a:close/>
                </a:path>
                <a:path w="1258570" h="1029970">
                  <a:moveTo>
                    <a:pt x="1257405" y="944880"/>
                  </a:moveTo>
                  <a:lnTo>
                    <a:pt x="1251049" y="944880"/>
                  </a:lnTo>
                  <a:lnTo>
                    <a:pt x="1251043" y="949960"/>
                  </a:lnTo>
                  <a:lnTo>
                    <a:pt x="1257398" y="949960"/>
                  </a:lnTo>
                  <a:lnTo>
                    <a:pt x="1257405" y="944880"/>
                  </a:lnTo>
                  <a:close/>
                </a:path>
                <a:path w="1258570" h="1029970">
                  <a:moveTo>
                    <a:pt x="6456" y="937260"/>
                  </a:moveTo>
                  <a:lnTo>
                    <a:pt x="225" y="937260"/>
                  </a:lnTo>
                  <a:lnTo>
                    <a:pt x="210" y="943610"/>
                  </a:lnTo>
                  <a:lnTo>
                    <a:pt x="6448" y="943610"/>
                  </a:lnTo>
                  <a:lnTo>
                    <a:pt x="6456" y="937260"/>
                  </a:lnTo>
                  <a:close/>
                </a:path>
                <a:path w="1258570" h="1029970">
                  <a:moveTo>
                    <a:pt x="1257414" y="937260"/>
                  </a:moveTo>
                  <a:lnTo>
                    <a:pt x="1251059" y="937260"/>
                  </a:lnTo>
                  <a:lnTo>
                    <a:pt x="1251051" y="943610"/>
                  </a:lnTo>
                  <a:lnTo>
                    <a:pt x="1257406" y="943610"/>
                  </a:lnTo>
                  <a:lnTo>
                    <a:pt x="1257414" y="937260"/>
                  </a:lnTo>
                  <a:close/>
                </a:path>
                <a:path w="1258570" h="1029970">
                  <a:moveTo>
                    <a:pt x="6472" y="924560"/>
                  </a:moveTo>
                  <a:lnTo>
                    <a:pt x="257" y="924560"/>
                  </a:lnTo>
                  <a:lnTo>
                    <a:pt x="228" y="935990"/>
                  </a:lnTo>
                  <a:lnTo>
                    <a:pt x="6457" y="935990"/>
                  </a:lnTo>
                  <a:lnTo>
                    <a:pt x="6472" y="924560"/>
                  </a:lnTo>
                  <a:close/>
                </a:path>
                <a:path w="1258570" h="1029970">
                  <a:moveTo>
                    <a:pt x="1257430" y="924560"/>
                  </a:moveTo>
                  <a:lnTo>
                    <a:pt x="1251075" y="924560"/>
                  </a:lnTo>
                  <a:lnTo>
                    <a:pt x="1251060" y="935990"/>
                  </a:lnTo>
                  <a:lnTo>
                    <a:pt x="1257416" y="935990"/>
                  </a:lnTo>
                  <a:lnTo>
                    <a:pt x="1257430" y="924560"/>
                  </a:lnTo>
                  <a:close/>
                </a:path>
                <a:path w="1258570" h="1029970">
                  <a:moveTo>
                    <a:pt x="6496" y="905510"/>
                  </a:moveTo>
                  <a:lnTo>
                    <a:pt x="304" y="905510"/>
                  </a:lnTo>
                  <a:lnTo>
                    <a:pt x="260" y="923290"/>
                  </a:lnTo>
                  <a:lnTo>
                    <a:pt x="6473" y="923290"/>
                  </a:lnTo>
                  <a:lnTo>
                    <a:pt x="6496" y="905510"/>
                  </a:lnTo>
                  <a:close/>
                </a:path>
                <a:path w="1258570" h="1029970">
                  <a:moveTo>
                    <a:pt x="1257453" y="905510"/>
                  </a:moveTo>
                  <a:lnTo>
                    <a:pt x="1251099" y="905510"/>
                  </a:lnTo>
                  <a:lnTo>
                    <a:pt x="1251076" y="923290"/>
                  </a:lnTo>
                  <a:lnTo>
                    <a:pt x="1257431" y="923290"/>
                  </a:lnTo>
                  <a:lnTo>
                    <a:pt x="1257453" y="905510"/>
                  </a:lnTo>
                  <a:close/>
                </a:path>
                <a:path w="1258570" h="1029970">
                  <a:moveTo>
                    <a:pt x="6511" y="892810"/>
                  </a:moveTo>
                  <a:lnTo>
                    <a:pt x="335" y="892810"/>
                  </a:lnTo>
                  <a:lnTo>
                    <a:pt x="307" y="904240"/>
                  </a:lnTo>
                  <a:lnTo>
                    <a:pt x="6497" y="904240"/>
                  </a:lnTo>
                  <a:lnTo>
                    <a:pt x="6511" y="892810"/>
                  </a:lnTo>
                  <a:close/>
                </a:path>
                <a:path w="1258570" h="1029970">
                  <a:moveTo>
                    <a:pt x="1257469" y="892810"/>
                  </a:moveTo>
                  <a:lnTo>
                    <a:pt x="1251114" y="892810"/>
                  </a:lnTo>
                  <a:lnTo>
                    <a:pt x="1251100" y="904240"/>
                  </a:lnTo>
                  <a:lnTo>
                    <a:pt x="1257455" y="904240"/>
                  </a:lnTo>
                  <a:lnTo>
                    <a:pt x="1257469" y="892810"/>
                  </a:lnTo>
                  <a:close/>
                </a:path>
                <a:path w="1258570" h="1029970">
                  <a:moveTo>
                    <a:pt x="6519" y="886460"/>
                  </a:moveTo>
                  <a:lnTo>
                    <a:pt x="351" y="886460"/>
                  </a:lnTo>
                  <a:lnTo>
                    <a:pt x="338" y="891540"/>
                  </a:lnTo>
                  <a:lnTo>
                    <a:pt x="6513" y="891540"/>
                  </a:lnTo>
                  <a:lnTo>
                    <a:pt x="6519" y="886460"/>
                  </a:lnTo>
                  <a:close/>
                </a:path>
                <a:path w="1258570" h="1029970">
                  <a:moveTo>
                    <a:pt x="1257477" y="886460"/>
                  </a:moveTo>
                  <a:lnTo>
                    <a:pt x="1251122" y="886460"/>
                  </a:lnTo>
                  <a:lnTo>
                    <a:pt x="1251116" y="891540"/>
                  </a:lnTo>
                  <a:lnTo>
                    <a:pt x="1257471" y="891540"/>
                  </a:lnTo>
                  <a:lnTo>
                    <a:pt x="1257477" y="886460"/>
                  </a:lnTo>
                  <a:close/>
                </a:path>
                <a:path w="1258570" h="1029970">
                  <a:moveTo>
                    <a:pt x="6535" y="873760"/>
                  </a:moveTo>
                  <a:lnTo>
                    <a:pt x="382" y="873760"/>
                  </a:lnTo>
                  <a:lnTo>
                    <a:pt x="354" y="885190"/>
                  </a:lnTo>
                  <a:lnTo>
                    <a:pt x="6521" y="885190"/>
                  </a:lnTo>
                  <a:lnTo>
                    <a:pt x="6535" y="873760"/>
                  </a:lnTo>
                  <a:close/>
                </a:path>
                <a:path w="1258570" h="1029970">
                  <a:moveTo>
                    <a:pt x="1257493" y="873760"/>
                  </a:moveTo>
                  <a:lnTo>
                    <a:pt x="1251138" y="873760"/>
                  </a:lnTo>
                  <a:lnTo>
                    <a:pt x="1251124" y="885190"/>
                  </a:lnTo>
                  <a:lnTo>
                    <a:pt x="1257478" y="885190"/>
                  </a:lnTo>
                  <a:lnTo>
                    <a:pt x="1257493" y="873760"/>
                  </a:lnTo>
                  <a:close/>
                </a:path>
                <a:path w="1258570" h="1029970">
                  <a:moveTo>
                    <a:pt x="6551" y="861060"/>
                  </a:moveTo>
                  <a:lnTo>
                    <a:pt x="413" y="861060"/>
                  </a:lnTo>
                  <a:lnTo>
                    <a:pt x="385" y="872490"/>
                  </a:lnTo>
                  <a:lnTo>
                    <a:pt x="6537" y="872490"/>
                  </a:lnTo>
                  <a:lnTo>
                    <a:pt x="6551" y="861060"/>
                  </a:lnTo>
                  <a:close/>
                </a:path>
                <a:path w="1258570" h="1029970">
                  <a:moveTo>
                    <a:pt x="1257508" y="861060"/>
                  </a:moveTo>
                  <a:lnTo>
                    <a:pt x="1251154" y="861060"/>
                  </a:lnTo>
                  <a:lnTo>
                    <a:pt x="1251140" y="872490"/>
                  </a:lnTo>
                  <a:lnTo>
                    <a:pt x="1257494" y="872490"/>
                  </a:lnTo>
                  <a:lnTo>
                    <a:pt x="1257508" y="861060"/>
                  </a:lnTo>
                  <a:close/>
                </a:path>
              </a:pathLst>
            </a:custGeom>
            <a:solidFill>
              <a:srgbClr val="006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586229" y="5320029"/>
              <a:ext cx="1245870" cy="1018540"/>
            </a:xfrm>
            <a:custGeom>
              <a:avLst/>
              <a:gdLst/>
              <a:ahLst/>
              <a:cxnLst/>
              <a:rect l="l" t="t" r="r" b="b"/>
              <a:pathLst>
                <a:path w="1245870" h="1018539">
                  <a:moveTo>
                    <a:pt x="1269" y="0"/>
                  </a:moveTo>
                  <a:lnTo>
                    <a:pt x="1266" y="2540"/>
                  </a:lnTo>
                  <a:lnTo>
                    <a:pt x="1245868" y="2540"/>
                  </a:lnTo>
                  <a:lnTo>
                    <a:pt x="1245870" y="1270"/>
                  </a:lnTo>
                  <a:lnTo>
                    <a:pt x="1269" y="0"/>
                  </a:lnTo>
                  <a:close/>
                </a:path>
                <a:path w="1245870" h="1018539">
                  <a:moveTo>
                    <a:pt x="1245868" y="2540"/>
                  </a:moveTo>
                  <a:lnTo>
                    <a:pt x="1266" y="2540"/>
                  </a:lnTo>
                  <a:lnTo>
                    <a:pt x="1258" y="8890"/>
                  </a:lnTo>
                  <a:lnTo>
                    <a:pt x="7616" y="8890"/>
                  </a:lnTo>
                  <a:lnTo>
                    <a:pt x="7619" y="6350"/>
                  </a:lnTo>
                  <a:lnTo>
                    <a:pt x="1245863" y="6350"/>
                  </a:lnTo>
                  <a:lnTo>
                    <a:pt x="1245868" y="2540"/>
                  </a:lnTo>
                  <a:close/>
                </a:path>
                <a:path w="1245870" h="1018539">
                  <a:moveTo>
                    <a:pt x="1245863" y="6350"/>
                  </a:moveTo>
                  <a:lnTo>
                    <a:pt x="7619" y="6350"/>
                  </a:lnTo>
                  <a:lnTo>
                    <a:pt x="1239520" y="7620"/>
                  </a:lnTo>
                  <a:lnTo>
                    <a:pt x="1239518" y="8890"/>
                  </a:lnTo>
                  <a:lnTo>
                    <a:pt x="1245860" y="8890"/>
                  </a:lnTo>
                  <a:lnTo>
                    <a:pt x="1245863" y="6350"/>
                  </a:lnTo>
                  <a:close/>
                </a:path>
                <a:path w="1245870" h="1018539">
                  <a:moveTo>
                    <a:pt x="7616" y="8890"/>
                  </a:moveTo>
                  <a:lnTo>
                    <a:pt x="1258" y="8890"/>
                  </a:lnTo>
                  <a:lnTo>
                    <a:pt x="1235" y="27940"/>
                  </a:lnTo>
                  <a:lnTo>
                    <a:pt x="7592" y="27940"/>
                  </a:lnTo>
                  <a:lnTo>
                    <a:pt x="7616" y="8890"/>
                  </a:lnTo>
                  <a:close/>
                </a:path>
                <a:path w="1245870" h="1018539">
                  <a:moveTo>
                    <a:pt x="1245860" y="8890"/>
                  </a:moveTo>
                  <a:lnTo>
                    <a:pt x="1239518" y="8890"/>
                  </a:lnTo>
                  <a:lnTo>
                    <a:pt x="1239494" y="27940"/>
                  </a:lnTo>
                  <a:lnTo>
                    <a:pt x="1245836" y="27940"/>
                  </a:lnTo>
                  <a:lnTo>
                    <a:pt x="1245860" y="8890"/>
                  </a:lnTo>
                  <a:close/>
                </a:path>
                <a:path w="1245870" h="1018539">
                  <a:moveTo>
                    <a:pt x="7592" y="27940"/>
                  </a:moveTo>
                  <a:lnTo>
                    <a:pt x="1235" y="27940"/>
                  </a:lnTo>
                  <a:lnTo>
                    <a:pt x="1211" y="46990"/>
                  </a:lnTo>
                  <a:lnTo>
                    <a:pt x="7568" y="46990"/>
                  </a:lnTo>
                  <a:lnTo>
                    <a:pt x="7592" y="27940"/>
                  </a:lnTo>
                  <a:close/>
                </a:path>
                <a:path w="1245870" h="1018539">
                  <a:moveTo>
                    <a:pt x="1245836" y="27940"/>
                  </a:moveTo>
                  <a:lnTo>
                    <a:pt x="1239494" y="27940"/>
                  </a:lnTo>
                  <a:lnTo>
                    <a:pt x="1239470" y="46990"/>
                  </a:lnTo>
                  <a:lnTo>
                    <a:pt x="1245812" y="46990"/>
                  </a:lnTo>
                  <a:lnTo>
                    <a:pt x="1245836" y="27940"/>
                  </a:lnTo>
                  <a:close/>
                </a:path>
                <a:path w="1245870" h="1018539">
                  <a:moveTo>
                    <a:pt x="7568" y="46990"/>
                  </a:moveTo>
                  <a:lnTo>
                    <a:pt x="1211" y="46990"/>
                  </a:lnTo>
                  <a:lnTo>
                    <a:pt x="1187" y="66040"/>
                  </a:lnTo>
                  <a:lnTo>
                    <a:pt x="7544" y="66040"/>
                  </a:lnTo>
                  <a:lnTo>
                    <a:pt x="7568" y="46990"/>
                  </a:lnTo>
                  <a:close/>
                </a:path>
                <a:path w="1245870" h="1018539">
                  <a:moveTo>
                    <a:pt x="1245812" y="46990"/>
                  </a:moveTo>
                  <a:lnTo>
                    <a:pt x="1239470" y="46990"/>
                  </a:lnTo>
                  <a:lnTo>
                    <a:pt x="1239446" y="66040"/>
                  </a:lnTo>
                  <a:lnTo>
                    <a:pt x="1245789" y="66040"/>
                  </a:lnTo>
                  <a:lnTo>
                    <a:pt x="1245812" y="46990"/>
                  </a:lnTo>
                  <a:close/>
                </a:path>
                <a:path w="1245870" h="1018539">
                  <a:moveTo>
                    <a:pt x="7544" y="66040"/>
                  </a:moveTo>
                  <a:lnTo>
                    <a:pt x="1187" y="66040"/>
                  </a:lnTo>
                  <a:lnTo>
                    <a:pt x="1163" y="85090"/>
                  </a:lnTo>
                  <a:lnTo>
                    <a:pt x="7520" y="85090"/>
                  </a:lnTo>
                  <a:lnTo>
                    <a:pt x="7544" y="66040"/>
                  </a:lnTo>
                  <a:close/>
                </a:path>
                <a:path w="1245870" h="1018539">
                  <a:moveTo>
                    <a:pt x="1245789" y="66040"/>
                  </a:moveTo>
                  <a:lnTo>
                    <a:pt x="1239446" y="66040"/>
                  </a:lnTo>
                  <a:lnTo>
                    <a:pt x="1239422" y="85090"/>
                  </a:lnTo>
                  <a:lnTo>
                    <a:pt x="1245765" y="85090"/>
                  </a:lnTo>
                  <a:lnTo>
                    <a:pt x="1245789" y="66040"/>
                  </a:lnTo>
                  <a:close/>
                </a:path>
                <a:path w="1245870" h="1018539">
                  <a:moveTo>
                    <a:pt x="7520" y="85090"/>
                  </a:moveTo>
                  <a:lnTo>
                    <a:pt x="1163" y="85090"/>
                  </a:lnTo>
                  <a:lnTo>
                    <a:pt x="1100" y="135890"/>
                  </a:lnTo>
                  <a:lnTo>
                    <a:pt x="7456" y="135890"/>
                  </a:lnTo>
                  <a:lnTo>
                    <a:pt x="7520" y="85090"/>
                  </a:lnTo>
                  <a:close/>
                </a:path>
                <a:path w="1245870" h="1018539">
                  <a:moveTo>
                    <a:pt x="1245765" y="85090"/>
                  </a:moveTo>
                  <a:lnTo>
                    <a:pt x="1239422" y="85090"/>
                  </a:lnTo>
                  <a:lnTo>
                    <a:pt x="1239357" y="135890"/>
                  </a:lnTo>
                  <a:lnTo>
                    <a:pt x="1245701" y="135890"/>
                  </a:lnTo>
                  <a:lnTo>
                    <a:pt x="1245765" y="85090"/>
                  </a:lnTo>
                  <a:close/>
                </a:path>
                <a:path w="1245870" h="1018539">
                  <a:moveTo>
                    <a:pt x="7456" y="135890"/>
                  </a:moveTo>
                  <a:lnTo>
                    <a:pt x="1100" y="135890"/>
                  </a:lnTo>
                  <a:lnTo>
                    <a:pt x="1060" y="167640"/>
                  </a:lnTo>
                  <a:lnTo>
                    <a:pt x="7415" y="167640"/>
                  </a:lnTo>
                  <a:lnTo>
                    <a:pt x="7456" y="135890"/>
                  </a:lnTo>
                  <a:close/>
                </a:path>
                <a:path w="1245870" h="1018539">
                  <a:moveTo>
                    <a:pt x="1245701" y="135890"/>
                  </a:moveTo>
                  <a:lnTo>
                    <a:pt x="1239357" y="135890"/>
                  </a:lnTo>
                  <a:lnTo>
                    <a:pt x="1239317" y="167640"/>
                  </a:lnTo>
                  <a:lnTo>
                    <a:pt x="1245662" y="167640"/>
                  </a:lnTo>
                  <a:lnTo>
                    <a:pt x="1245701" y="135890"/>
                  </a:lnTo>
                  <a:close/>
                </a:path>
                <a:path w="1245870" h="1018539">
                  <a:moveTo>
                    <a:pt x="7317" y="245237"/>
                  </a:moveTo>
                  <a:lnTo>
                    <a:pt x="963" y="245237"/>
                  </a:lnTo>
                  <a:lnTo>
                    <a:pt x="957" y="250190"/>
                  </a:lnTo>
                  <a:lnTo>
                    <a:pt x="7311" y="250190"/>
                  </a:lnTo>
                  <a:lnTo>
                    <a:pt x="7317" y="245237"/>
                  </a:lnTo>
                  <a:close/>
                </a:path>
                <a:path w="1245870" h="1018539">
                  <a:moveTo>
                    <a:pt x="1245565" y="245237"/>
                  </a:moveTo>
                  <a:lnTo>
                    <a:pt x="1239219" y="245237"/>
                  </a:lnTo>
                  <a:lnTo>
                    <a:pt x="1239213" y="250190"/>
                  </a:lnTo>
                  <a:lnTo>
                    <a:pt x="1245559" y="250190"/>
                  </a:lnTo>
                  <a:lnTo>
                    <a:pt x="1245565" y="245237"/>
                  </a:lnTo>
                  <a:close/>
                </a:path>
                <a:path w="1245870" h="1018539">
                  <a:moveTo>
                    <a:pt x="7317" y="245110"/>
                  </a:moveTo>
                  <a:lnTo>
                    <a:pt x="1239219" y="245236"/>
                  </a:lnTo>
                  <a:lnTo>
                    <a:pt x="7317" y="245110"/>
                  </a:lnTo>
                  <a:close/>
                </a:path>
                <a:path w="1245870" h="1018539">
                  <a:moveTo>
                    <a:pt x="1245573" y="238887"/>
                  </a:moveTo>
                  <a:lnTo>
                    <a:pt x="1239227" y="238887"/>
                  </a:lnTo>
                  <a:lnTo>
                    <a:pt x="1239219" y="245236"/>
                  </a:lnTo>
                  <a:lnTo>
                    <a:pt x="1245565" y="245237"/>
                  </a:lnTo>
                  <a:lnTo>
                    <a:pt x="1245573" y="238887"/>
                  </a:lnTo>
                  <a:close/>
                </a:path>
                <a:path w="1245870" h="1018539">
                  <a:moveTo>
                    <a:pt x="7325" y="238887"/>
                  </a:moveTo>
                  <a:lnTo>
                    <a:pt x="971" y="238887"/>
                  </a:lnTo>
                  <a:lnTo>
                    <a:pt x="963" y="245110"/>
                  </a:lnTo>
                  <a:lnTo>
                    <a:pt x="7317" y="245110"/>
                  </a:lnTo>
                  <a:lnTo>
                    <a:pt x="7325" y="238887"/>
                  </a:lnTo>
                  <a:close/>
                </a:path>
                <a:path w="1245870" h="1018539">
                  <a:moveTo>
                    <a:pt x="7325" y="238760"/>
                  </a:moveTo>
                  <a:lnTo>
                    <a:pt x="1239227" y="238886"/>
                  </a:lnTo>
                  <a:lnTo>
                    <a:pt x="7325" y="238760"/>
                  </a:lnTo>
                  <a:close/>
                </a:path>
                <a:path w="1245870" h="1018539">
                  <a:moveTo>
                    <a:pt x="1239259" y="213486"/>
                  </a:moveTo>
                  <a:lnTo>
                    <a:pt x="1239227" y="238886"/>
                  </a:lnTo>
                  <a:lnTo>
                    <a:pt x="1245573" y="238887"/>
                  </a:lnTo>
                  <a:lnTo>
                    <a:pt x="1245605" y="213487"/>
                  </a:lnTo>
                  <a:lnTo>
                    <a:pt x="1239259" y="213486"/>
                  </a:lnTo>
                  <a:close/>
                </a:path>
                <a:path w="1245870" h="1018539">
                  <a:moveTo>
                    <a:pt x="1003" y="213360"/>
                  </a:moveTo>
                  <a:lnTo>
                    <a:pt x="971" y="238760"/>
                  </a:lnTo>
                  <a:lnTo>
                    <a:pt x="7325" y="238760"/>
                  </a:lnTo>
                  <a:lnTo>
                    <a:pt x="7357" y="213360"/>
                  </a:lnTo>
                  <a:lnTo>
                    <a:pt x="1003" y="213360"/>
                  </a:lnTo>
                  <a:close/>
                </a:path>
                <a:path w="1245870" h="1018539">
                  <a:moveTo>
                    <a:pt x="7342" y="226060"/>
                  </a:moveTo>
                  <a:lnTo>
                    <a:pt x="1239243" y="226187"/>
                  </a:lnTo>
                  <a:lnTo>
                    <a:pt x="7342" y="226060"/>
                  </a:lnTo>
                  <a:close/>
                </a:path>
                <a:path w="1245870" h="1018539">
                  <a:moveTo>
                    <a:pt x="1245643" y="183007"/>
                  </a:moveTo>
                  <a:lnTo>
                    <a:pt x="1239298" y="183007"/>
                  </a:lnTo>
                  <a:lnTo>
                    <a:pt x="1239259" y="213486"/>
                  </a:lnTo>
                  <a:lnTo>
                    <a:pt x="1245605" y="213487"/>
                  </a:lnTo>
                  <a:lnTo>
                    <a:pt x="1245643" y="183007"/>
                  </a:lnTo>
                  <a:close/>
                </a:path>
                <a:path w="1245870" h="1018539">
                  <a:moveTo>
                    <a:pt x="7396" y="183007"/>
                  </a:moveTo>
                  <a:lnTo>
                    <a:pt x="1041" y="183007"/>
                  </a:lnTo>
                  <a:lnTo>
                    <a:pt x="1003" y="213360"/>
                  </a:lnTo>
                  <a:lnTo>
                    <a:pt x="7357" y="213360"/>
                  </a:lnTo>
                  <a:lnTo>
                    <a:pt x="7388" y="189357"/>
                  </a:lnTo>
                  <a:lnTo>
                    <a:pt x="1239290" y="189357"/>
                  </a:lnTo>
                  <a:lnTo>
                    <a:pt x="7388" y="189230"/>
                  </a:lnTo>
                  <a:lnTo>
                    <a:pt x="7396" y="183007"/>
                  </a:lnTo>
                  <a:close/>
                </a:path>
                <a:path w="1245870" h="1018539">
                  <a:moveTo>
                    <a:pt x="7396" y="182880"/>
                  </a:moveTo>
                  <a:lnTo>
                    <a:pt x="1239298" y="183006"/>
                  </a:lnTo>
                  <a:lnTo>
                    <a:pt x="7396" y="182880"/>
                  </a:lnTo>
                  <a:close/>
                </a:path>
                <a:path w="1245870" h="1018539">
                  <a:moveTo>
                    <a:pt x="1245662" y="167767"/>
                  </a:moveTo>
                  <a:lnTo>
                    <a:pt x="1239317" y="167767"/>
                  </a:lnTo>
                  <a:lnTo>
                    <a:pt x="1239298" y="183006"/>
                  </a:lnTo>
                  <a:lnTo>
                    <a:pt x="1245643" y="183007"/>
                  </a:lnTo>
                  <a:lnTo>
                    <a:pt x="1245662" y="167767"/>
                  </a:lnTo>
                  <a:close/>
                </a:path>
                <a:path w="1245870" h="1018539">
                  <a:moveTo>
                    <a:pt x="7415" y="167767"/>
                  </a:moveTo>
                  <a:lnTo>
                    <a:pt x="1060" y="167767"/>
                  </a:lnTo>
                  <a:lnTo>
                    <a:pt x="1041" y="182880"/>
                  </a:lnTo>
                  <a:lnTo>
                    <a:pt x="7396" y="182880"/>
                  </a:lnTo>
                  <a:lnTo>
                    <a:pt x="7415" y="167767"/>
                  </a:lnTo>
                  <a:close/>
                </a:path>
                <a:path w="1245870" h="1018539">
                  <a:moveTo>
                    <a:pt x="7311" y="250190"/>
                  </a:moveTo>
                  <a:lnTo>
                    <a:pt x="957" y="250190"/>
                  </a:lnTo>
                  <a:lnTo>
                    <a:pt x="946" y="259080"/>
                  </a:lnTo>
                  <a:lnTo>
                    <a:pt x="7300" y="259080"/>
                  </a:lnTo>
                  <a:lnTo>
                    <a:pt x="7311" y="250190"/>
                  </a:lnTo>
                  <a:close/>
                </a:path>
                <a:path w="1245870" h="1018539">
                  <a:moveTo>
                    <a:pt x="1245559" y="250190"/>
                  </a:moveTo>
                  <a:lnTo>
                    <a:pt x="1239213" y="250190"/>
                  </a:lnTo>
                  <a:lnTo>
                    <a:pt x="1239202" y="259080"/>
                  </a:lnTo>
                  <a:lnTo>
                    <a:pt x="1245548" y="259080"/>
                  </a:lnTo>
                  <a:lnTo>
                    <a:pt x="1245559" y="250190"/>
                  </a:lnTo>
                  <a:close/>
                </a:path>
                <a:path w="1245870" h="1018539">
                  <a:moveTo>
                    <a:pt x="7300" y="259080"/>
                  </a:moveTo>
                  <a:lnTo>
                    <a:pt x="946" y="259080"/>
                  </a:lnTo>
                  <a:lnTo>
                    <a:pt x="941" y="262890"/>
                  </a:lnTo>
                  <a:lnTo>
                    <a:pt x="7295" y="262890"/>
                  </a:lnTo>
                  <a:lnTo>
                    <a:pt x="7300" y="259080"/>
                  </a:lnTo>
                  <a:close/>
                </a:path>
                <a:path w="1245870" h="1018539">
                  <a:moveTo>
                    <a:pt x="1245548" y="259080"/>
                  </a:moveTo>
                  <a:lnTo>
                    <a:pt x="1239202" y="259080"/>
                  </a:lnTo>
                  <a:lnTo>
                    <a:pt x="1239197" y="262890"/>
                  </a:lnTo>
                  <a:lnTo>
                    <a:pt x="1245543" y="262890"/>
                  </a:lnTo>
                  <a:lnTo>
                    <a:pt x="1245548" y="259080"/>
                  </a:lnTo>
                  <a:close/>
                </a:path>
                <a:path w="1245870" h="1018539">
                  <a:moveTo>
                    <a:pt x="7295" y="262890"/>
                  </a:moveTo>
                  <a:lnTo>
                    <a:pt x="941" y="262890"/>
                  </a:lnTo>
                  <a:lnTo>
                    <a:pt x="885" y="307340"/>
                  </a:lnTo>
                  <a:lnTo>
                    <a:pt x="7238" y="307340"/>
                  </a:lnTo>
                  <a:lnTo>
                    <a:pt x="7295" y="262890"/>
                  </a:lnTo>
                  <a:close/>
                </a:path>
                <a:path w="1245870" h="1018539">
                  <a:moveTo>
                    <a:pt x="1245543" y="262890"/>
                  </a:moveTo>
                  <a:lnTo>
                    <a:pt x="1239197" y="262890"/>
                  </a:lnTo>
                  <a:lnTo>
                    <a:pt x="1239141" y="307340"/>
                  </a:lnTo>
                  <a:lnTo>
                    <a:pt x="1245487" y="307340"/>
                  </a:lnTo>
                  <a:lnTo>
                    <a:pt x="1245543" y="262890"/>
                  </a:lnTo>
                  <a:close/>
                </a:path>
                <a:path w="1245870" h="1018539">
                  <a:moveTo>
                    <a:pt x="7238" y="307340"/>
                  </a:moveTo>
                  <a:lnTo>
                    <a:pt x="885" y="307340"/>
                  </a:lnTo>
                  <a:lnTo>
                    <a:pt x="874" y="316230"/>
                  </a:lnTo>
                  <a:lnTo>
                    <a:pt x="7227" y="316230"/>
                  </a:lnTo>
                  <a:lnTo>
                    <a:pt x="7238" y="307340"/>
                  </a:lnTo>
                  <a:close/>
                </a:path>
                <a:path w="1245870" h="1018539">
                  <a:moveTo>
                    <a:pt x="1245487" y="307340"/>
                  </a:moveTo>
                  <a:lnTo>
                    <a:pt x="1239141" y="307340"/>
                  </a:lnTo>
                  <a:lnTo>
                    <a:pt x="1239129" y="316230"/>
                  </a:lnTo>
                  <a:lnTo>
                    <a:pt x="1245476" y="316230"/>
                  </a:lnTo>
                  <a:lnTo>
                    <a:pt x="1245487" y="307340"/>
                  </a:lnTo>
                  <a:close/>
                </a:path>
                <a:path w="1245870" h="1018539">
                  <a:moveTo>
                    <a:pt x="7227" y="316230"/>
                  </a:moveTo>
                  <a:lnTo>
                    <a:pt x="874" y="316230"/>
                  </a:lnTo>
                  <a:lnTo>
                    <a:pt x="846" y="339090"/>
                  </a:lnTo>
                  <a:lnTo>
                    <a:pt x="7198" y="339090"/>
                  </a:lnTo>
                  <a:lnTo>
                    <a:pt x="7227" y="316230"/>
                  </a:lnTo>
                  <a:close/>
                </a:path>
                <a:path w="1245870" h="1018539">
                  <a:moveTo>
                    <a:pt x="1245476" y="316230"/>
                  </a:moveTo>
                  <a:lnTo>
                    <a:pt x="1239129" y="316230"/>
                  </a:lnTo>
                  <a:lnTo>
                    <a:pt x="1239100" y="339090"/>
                  </a:lnTo>
                  <a:lnTo>
                    <a:pt x="1245448" y="339090"/>
                  </a:lnTo>
                  <a:lnTo>
                    <a:pt x="1245476" y="316230"/>
                  </a:lnTo>
                  <a:close/>
                </a:path>
                <a:path w="1245870" h="1018539">
                  <a:moveTo>
                    <a:pt x="7198" y="339090"/>
                  </a:moveTo>
                  <a:lnTo>
                    <a:pt x="846" y="339090"/>
                  </a:lnTo>
                  <a:lnTo>
                    <a:pt x="763" y="405130"/>
                  </a:lnTo>
                  <a:lnTo>
                    <a:pt x="7115" y="405130"/>
                  </a:lnTo>
                  <a:lnTo>
                    <a:pt x="7198" y="339090"/>
                  </a:lnTo>
                  <a:close/>
                </a:path>
                <a:path w="1245870" h="1018539">
                  <a:moveTo>
                    <a:pt x="1245448" y="339090"/>
                  </a:moveTo>
                  <a:lnTo>
                    <a:pt x="1239100" y="339090"/>
                  </a:lnTo>
                  <a:lnTo>
                    <a:pt x="1239017" y="405130"/>
                  </a:lnTo>
                  <a:lnTo>
                    <a:pt x="1245365" y="405130"/>
                  </a:lnTo>
                  <a:lnTo>
                    <a:pt x="1245448" y="339090"/>
                  </a:lnTo>
                  <a:close/>
                </a:path>
                <a:path w="1245870" h="1018539">
                  <a:moveTo>
                    <a:pt x="7115" y="405130"/>
                  </a:moveTo>
                  <a:lnTo>
                    <a:pt x="763" y="405130"/>
                  </a:lnTo>
                  <a:lnTo>
                    <a:pt x="735" y="427990"/>
                  </a:lnTo>
                  <a:lnTo>
                    <a:pt x="7086" y="427990"/>
                  </a:lnTo>
                  <a:lnTo>
                    <a:pt x="7115" y="405130"/>
                  </a:lnTo>
                  <a:close/>
                </a:path>
                <a:path w="1245870" h="1018539">
                  <a:moveTo>
                    <a:pt x="1245365" y="405130"/>
                  </a:moveTo>
                  <a:lnTo>
                    <a:pt x="1239017" y="405130"/>
                  </a:lnTo>
                  <a:lnTo>
                    <a:pt x="1238988" y="427990"/>
                  </a:lnTo>
                  <a:lnTo>
                    <a:pt x="1245337" y="427990"/>
                  </a:lnTo>
                  <a:lnTo>
                    <a:pt x="1245365" y="405130"/>
                  </a:lnTo>
                  <a:close/>
                </a:path>
                <a:path w="1245870" h="1018539">
                  <a:moveTo>
                    <a:pt x="7086" y="427990"/>
                  </a:moveTo>
                  <a:lnTo>
                    <a:pt x="735" y="427990"/>
                  </a:lnTo>
                  <a:lnTo>
                    <a:pt x="647" y="497840"/>
                  </a:lnTo>
                  <a:lnTo>
                    <a:pt x="6997" y="497840"/>
                  </a:lnTo>
                  <a:lnTo>
                    <a:pt x="7086" y="427990"/>
                  </a:lnTo>
                  <a:close/>
                </a:path>
                <a:path w="1245870" h="1018539">
                  <a:moveTo>
                    <a:pt x="1245337" y="427990"/>
                  </a:moveTo>
                  <a:lnTo>
                    <a:pt x="1238988" y="427990"/>
                  </a:lnTo>
                  <a:lnTo>
                    <a:pt x="1238900" y="497840"/>
                  </a:lnTo>
                  <a:lnTo>
                    <a:pt x="1245250" y="497840"/>
                  </a:lnTo>
                  <a:lnTo>
                    <a:pt x="1245337" y="427990"/>
                  </a:lnTo>
                  <a:close/>
                </a:path>
                <a:path w="1245870" h="1018539">
                  <a:moveTo>
                    <a:pt x="6997" y="497840"/>
                  </a:moveTo>
                  <a:lnTo>
                    <a:pt x="647" y="497840"/>
                  </a:lnTo>
                  <a:lnTo>
                    <a:pt x="473" y="637540"/>
                  </a:lnTo>
                  <a:lnTo>
                    <a:pt x="6821" y="637540"/>
                  </a:lnTo>
                  <a:lnTo>
                    <a:pt x="6997" y="497840"/>
                  </a:lnTo>
                  <a:close/>
                </a:path>
                <a:path w="1245870" h="1018539">
                  <a:moveTo>
                    <a:pt x="1245250" y="497840"/>
                  </a:moveTo>
                  <a:lnTo>
                    <a:pt x="1238900" y="497840"/>
                  </a:lnTo>
                  <a:lnTo>
                    <a:pt x="1238723" y="637540"/>
                  </a:lnTo>
                  <a:lnTo>
                    <a:pt x="1245075" y="637540"/>
                  </a:lnTo>
                  <a:lnTo>
                    <a:pt x="1245250" y="497840"/>
                  </a:lnTo>
                  <a:close/>
                </a:path>
                <a:path w="1245870" h="1018539">
                  <a:moveTo>
                    <a:pt x="6821" y="637540"/>
                  </a:moveTo>
                  <a:lnTo>
                    <a:pt x="473" y="637540"/>
                  </a:lnTo>
                  <a:lnTo>
                    <a:pt x="433" y="669290"/>
                  </a:lnTo>
                  <a:lnTo>
                    <a:pt x="6780" y="669290"/>
                  </a:lnTo>
                  <a:lnTo>
                    <a:pt x="6821" y="637540"/>
                  </a:lnTo>
                  <a:close/>
                </a:path>
                <a:path w="1245870" h="1018539">
                  <a:moveTo>
                    <a:pt x="1245075" y="637540"/>
                  </a:moveTo>
                  <a:lnTo>
                    <a:pt x="1238723" y="637540"/>
                  </a:lnTo>
                  <a:lnTo>
                    <a:pt x="1238683" y="669290"/>
                  </a:lnTo>
                  <a:lnTo>
                    <a:pt x="1245036" y="669290"/>
                  </a:lnTo>
                  <a:lnTo>
                    <a:pt x="1245075" y="637540"/>
                  </a:lnTo>
                  <a:close/>
                </a:path>
                <a:path w="1245870" h="1018539">
                  <a:moveTo>
                    <a:pt x="6780" y="669290"/>
                  </a:moveTo>
                  <a:lnTo>
                    <a:pt x="433" y="669290"/>
                  </a:lnTo>
                  <a:lnTo>
                    <a:pt x="393" y="701040"/>
                  </a:lnTo>
                  <a:lnTo>
                    <a:pt x="6740" y="701040"/>
                  </a:lnTo>
                  <a:lnTo>
                    <a:pt x="6780" y="669290"/>
                  </a:lnTo>
                  <a:close/>
                </a:path>
                <a:path w="1245870" h="1018539">
                  <a:moveTo>
                    <a:pt x="1245036" y="669290"/>
                  </a:moveTo>
                  <a:lnTo>
                    <a:pt x="1238683" y="669290"/>
                  </a:lnTo>
                  <a:lnTo>
                    <a:pt x="1238643" y="701040"/>
                  </a:lnTo>
                  <a:lnTo>
                    <a:pt x="1244996" y="701040"/>
                  </a:lnTo>
                  <a:lnTo>
                    <a:pt x="1245036" y="669290"/>
                  </a:lnTo>
                  <a:close/>
                </a:path>
                <a:path w="1245870" h="1018539">
                  <a:moveTo>
                    <a:pt x="6740" y="701040"/>
                  </a:moveTo>
                  <a:lnTo>
                    <a:pt x="393" y="701040"/>
                  </a:lnTo>
                  <a:lnTo>
                    <a:pt x="377" y="713740"/>
                  </a:lnTo>
                  <a:lnTo>
                    <a:pt x="6724" y="713740"/>
                  </a:lnTo>
                  <a:lnTo>
                    <a:pt x="6740" y="701040"/>
                  </a:lnTo>
                  <a:close/>
                </a:path>
                <a:path w="1245870" h="1018539">
                  <a:moveTo>
                    <a:pt x="1244996" y="701040"/>
                  </a:moveTo>
                  <a:lnTo>
                    <a:pt x="1238643" y="701040"/>
                  </a:lnTo>
                  <a:lnTo>
                    <a:pt x="1238627" y="713740"/>
                  </a:lnTo>
                  <a:lnTo>
                    <a:pt x="1244980" y="713740"/>
                  </a:lnTo>
                  <a:lnTo>
                    <a:pt x="1244996" y="701040"/>
                  </a:lnTo>
                  <a:close/>
                </a:path>
                <a:path w="1245870" h="1018539">
                  <a:moveTo>
                    <a:pt x="6724" y="713740"/>
                  </a:moveTo>
                  <a:lnTo>
                    <a:pt x="377" y="713740"/>
                  </a:lnTo>
                  <a:lnTo>
                    <a:pt x="366" y="722630"/>
                  </a:lnTo>
                  <a:lnTo>
                    <a:pt x="6713" y="722630"/>
                  </a:lnTo>
                  <a:lnTo>
                    <a:pt x="6724" y="713740"/>
                  </a:lnTo>
                  <a:close/>
                </a:path>
                <a:path w="1245870" h="1018539">
                  <a:moveTo>
                    <a:pt x="1244980" y="713740"/>
                  </a:moveTo>
                  <a:lnTo>
                    <a:pt x="1238627" y="713740"/>
                  </a:lnTo>
                  <a:lnTo>
                    <a:pt x="1238616" y="722630"/>
                  </a:lnTo>
                  <a:lnTo>
                    <a:pt x="1244969" y="722630"/>
                  </a:lnTo>
                  <a:lnTo>
                    <a:pt x="1244980" y="713740"/>
                  </a:lnTo>
                  <a:close/>
                </a:path>
                <a:path w="1245870" h="1018539">
                  <a:moveTo>
                    <a:pt x="6713" y="722630"/>
                  </a:moveTo>
                  <a:lnTo>
                    <a:pt x="366" y="722630"/>
                  </a:lnTo>
                  <a:lnTo>
                    <a:pt x="333" y="749300"/>
                  </a:lnTo>
                  <a:lnTo>
                    <a:pt x="6679" y="749300"/>
                  </a:lnTo>
                  <a:lnTo>
                    <a:pt x="6713" y="722630"/>
                  </a:lnTo>
                  <a:close/>
                </a:path>
                <a:path w="1245870" h="1018539">
                  <a:moveTo>
                    <a:pt x="1244969" y="722630"/>
                  </a:moveTo>
                  <a:lnTo>
                    <a:pt x="1238616" y="722630"/>
                  </a:lnTo>
                  <a:lnTo>
                    <a:pt x="1238582" y="749300"/>
                  </a:lnTo>
                  <a:lnTo>
                    <a:pt x="1244936" y="749300"/>
                  </a:lnTo>
                  <a:lnTo>
                    <a:pt x="1244969" y="722630"/>
                  </a:lnTo>
                  <a:close/>
                </a:path>
                <a:path w="1245870" h="1018539">
                  <a:moveTo>
                    <a:pt x="6558" y="844677"/>
                  </a:moveTo>
                  <a:lnTo>
                    <a:pt x="214" y="844677"/>
                  </a:lnTo>
                  <a:lnTo>
                    <a:pt x="203" y="853440"/>
                  </a:lnTo>
                  <a:lnTo>
                    <a:pt x="6547" y="853440"/>
                  </a:lnTo>
                  <a:lnTo>
                    <a:pt x="6558" y="844677"/>
                  </a:lnTo>
                  <a:close/>
                </a:path>
                <a:path w="1245870" h="1018539">
                  <a:moveTo>
                    <a:pt x="1244817" y="844677"/>
                  </a:moveTo>
                  <a:lnTo>
                    <a:pt x="1238461" y="844677"/>
                  </a:lnTo>
                  <a:lnTo>
                    <a:pt x="1238450" y="853440"/>
                  </a:lnTo>
                  <a:lnTo>
                    <a:pt x="1244806" y="853440"/>
                  </a:lnTo>
                  <a:lnTo>
                    <a:pt x="1244817" y="844677"/>
                  </a:lnTo>
                  <a:close/>
                </a:path>
                <a:path w="1245870" h="1018539">
                  <a:moveTo>
                    <a:pt x="6578" y="829437"/>
                  </a:moveTo>
                  <a:lnTo>
                    <a:pt x="233" y="829437"/>
                  </a:lnTo>
                  <a:lnTo>
                    <a:pt x="214" y="844677"/>
                  </a:lnTo>
                  <a:lnTo>
                    <a:pt x="6558" y="844676"/>
                  </a:lnTo>
                  <a:lnTo>
                    <a:pt x="6578" y="829437"/>
                  </a:lnTo>
                  <a:close/>
                </a:path>
                <a:path w="1245870" h="1018539">
                  <a:moveTo>
                    <a:pt x="1244836" y="829437"/>
                  </a:moveTo>
                  <a:lnTo>
                    <a:pt x="1238481" y="829437"/>
                  </a:lnTo>
                  <a:lnTo>
                    <a:pt x="1238462" y="844550"/>
                  </a:lnTo>
                  <a:lnTo>
                    <a:pt x="1244817" y="844550"/>
                  </a:lnTo>
                  <a:lnTo>
                    <a:pt x="1244836" y="829437"/>
                  </a:lnTo>
                  <a:close/>
                </a:path>
                <a:path w="1245870" h="1018539">
                  <a:moveTo>
                    <a:pt x="6599" y="812927"/>
                  </a:moveTo>
                  <a:lnTo>
                    <a:pt x="253" y="812927"/>
                  </a:lnTo>
                  <a:lnTo>
                    <a:pt x="233" y="829437"/>
                  </a:lnTo>
                  <a:lnTo>
                    <a:pt x="6578" y="829436"/>
                  </a:lnTo>
                  <a:lnTo>
                    <a:pt x="6599" y="812927"/>
                  </a:lnTo>
                  <a:close/>
                </a:path>
                <a:path w="1245870" h="1018539">
                  <a:moveTo>
                    <a:pt x="1244856" y="812927"/>
                  </a:moveTo>
                  <a:lnTo>
                    <a:pt x="1238502" y="812927"/>
                  </a:lnTo>
                  <a:lnTo>
                    <a:pt x="1238481" y="829310"/>
                  </a:lnTo>
                  <a:lnTo>
                    <a:pt x="1244836" y="829310"/>
                  </a:lnTo>
                  <a:lnTo>
                    <a:pt x="1244856" y="812927"/>
                  </a:lnTo>
                  <a:close/>
                </a:path>
                <a:path w="1245870" h="1018539">
                  <a:moveTo>
                    <a:pt x="6629" y="788797"/>
                  </a:moveTo>
                  <a:lnTo>
                    <a:pt x="284" y="788797"/>
                  </a:lnTo>
                  <a:lnTo>
                    <a:pt x="253" y="812927"/>
                  </a:lnTo>
                  <a:lnTo>
                    <a:pt x="6599" y="812926"/>
                  </a:lnTo>
                  <a:lnTo>
                    <a:pt x="6629" y="788797"/>
                  </a:lnTo>
                  <a:close/>
                </a:path>
                <a:path w="1245870" h="1018539">
                  <a:moveTo>
                    <a:pt x="1238502" y="812800"/>
                  </a:moveTo>
                  <a:lnTo>
                    <a:pt x="6599" y="812927"/>
                  </a:lnTo>
                  <a:lnTo>
                    <a:pt x="1238502" y="812927"/>
                  </a:lnTo>
                  <a:close/>
                </a:path>
                <a:path w="1245870" h="1018539">
                  <a:moveTo>
                    <a:pt x="1244886" y="788797"/>
                  </a:moveTo>
                  <a:lnTo>
                    <a:pt x="1238532" y="788797"/>
                  </a:lnTo>
                  <a:lnTo>
                    <a:pt x="1238510" y="806450"/>
                  </a:lnTo>
                  <a:lnTo>
                    <a:pt x="6607" y="806577"/>
                  </a:lnTo>
                  <a:lnTo>
                    <a:pt x="1238510" y="806577"/>
                  </a:lnTo>
                  <a:lnTo>
                    <a:pt x="1238502" y="812800"/>
                  </a:lnTo>
                  <a:lnTo>
                    <a:pt x="1244856" y="812800"/>
                  </a:lnTo>
                  <a:lnTo>
                    <a:pt x="1244886" y="788797"/>
                  </a:lnTo>
                  <a:close/>
                </a:path>
                <a:path w="1245870" h="1018539">
                  <a:moveTo>
                    <a:pt x="6637" y="782447"/>
                  </a:moveTo>
                  <a:lnTo>
                    <a:pt x="292" y="782447"/>
                  </a:lnTo>
                  <a:lnTo>
                    <a:pt x="284" y="788797"/>
                  </a:lnTo>
                  <a:lnTo>
                    <a:pt x="6629" y="788796"/>
                  </a:lnTo>
                  <a:lnTo>
                    <a:pt x="6637" y="782447"/>
                  </a:lnTo>
                  <a:close/>
                </a:path>
                <a:path w="1245870" h="1018539">
                  <a:moveTo>
                    <a:pt x="1238532" y="788670"/>
                  </a:moveTo>
                  <a:lnTo>
                    <a:pt x="6629" y="788797"/>
                  </a:lnTo>
                  <a:lnTo>
                    <a:pt x="1238532" y="788797"/>
                  </a:lnTo>
                  <a:close/>
                </a:path>
                <a:path w="1245870" h="1018539">
                  <a:moveTo>
                    <a:pt x="1244894" y="782447"/>
                  </a:moveTo>
                  <a:lnTo>
                    <a:pt x="1238540" y="782447"/>
                  </a:lnTo>
                  <a:lnTo>
                    <a:pt x="1238532" y="788670"/>
                  </a:lnTo>
                  <a:lnTo>
                    <a:pt x="1244886" y="788670"/>
                  </a:lnTo>
                  <a:lnTo>
                    <a:pt x="1244894" y="782447"/>
                  </a:lnTo>
                  <a:close/>
                </a:path>
                <a:path w="1245870" h="1018539">
                  <a:moveTo>
                    <a:pt x="6657" y="767207"/>
                  </a:moveTo>
                  <a:lnTo>
                    <a:pt x="311" y="767207"/>
                  </a:lnTo>
                  <a:lnTo>
                    <a:pt x="292" y="782447"/>
                  </a:lnTo>
                  <a:lnTo>
                    <a:pt x="6637" y="782446"/>
                  </a:lnTo>
                  <a:lnTo>
                    <a:pt x="6657" y="767207"/>
                  </a:lnTo>
                  <a:close/>
                </a:path>
                <a:path w="1245870" h="1018539">
                  <a:moveTo>
                    <a:pt x="1238540" y="782320"/>
                  </a:moveTo>
                  <a:lnTo>
                    <a:pt x="6637" y="782447"/>
                  </a:lnTo>
                  <a:lnTo>
                    <a:pt x="1238540" y="782447"/>
                  </a:lnTo>
                  <a:close/>
                </a:path>
                <a:path w="1245870" h="1018539">
                  <a:moveTo>
                    <a:pt x="1244913" y="767207"/>
                  </a:moveTo>
                  <a:lnTo>
                    <a:pt x="1238559" y="767207"/>
                  </a:lnTo>
                  <a:lnTo>
                    <a:pt x="1238540" y="782320"/>
                  </a:lnTo>
                  <a:lnTo>
                    <a:pt x="1244894" y="782320"/>
                  </a:lnTo>
                  <a:lnTo>
                    <a:pt x="1244913" y="767207"/>
                  </a:lnTo>
                  <a:close/>
                </a:path>
                <a:path w="1245870" h="1018539">
                  <a:moveTo>
                    <a:pt x="1238548" y="775970"/>
                  </a:moveTo>
                  <a:lnTo>
                    <a:pt x="6645" y="776097"/>
                  </a:lnTo>
                  <a:lnTo>
                    <a:pt x="1238548" y="776097"/>
                  </a:lnTo>
                  <a:close/>
                </a:path>
                <a:path w="1245870" h="1018539">
                  <a:moveTo>
                    <a:pt x="6679" y="749427"/>
                  </a:moveTo>
                  <a:lnTo>
                    <a:pt x="333" y="749427"/>
                  </a:lnTo>
                  <a:lnTo>
                    <a:pt x="311" y="767207"/>
                  </a:lnTo>
                  <a:lnTo>
                    <a:pt x="6657" y="767206"/>
                  </a:lnTo>
                  <a:lnTo>
                    <a:pt x="6679" y="749427"/>
                  </a:lnTo>
                  <a:close/>
                </a:path>
                <a:path w="1245870" h="1018539">
                  <a:moveTo>
                    <a:pt x="1238560" y="767080"/>
                  </a:moveTo>
                  <a:lnTo>
                    <a:pt x="6657" y="767207"/>
                  </a:lnTo>
                  <a:lnTo>
                    <a:pt x="1238559" y="767207"/>
                  </a:lnTo>
                  <a:close/>
                </a:path>
                <a:path w="1245870" h="1018539">
                  <a:moveTo>
                    <a:pt x="1244936" y="749427"/>
                  </a:moveTo>
                  <a:lnTo>
                    <a:pt x="1238582" y="749427"/>
                  </a:lnTo>
                  <a:lnTo>
                    <a:pt x="1238560" y="767080"/>
                  </a:lnTo>
                  <a:lnTo>
                    <a:pt x="1244913" y="767080"/>
                  </a:lnTo>
                  <a:lnTo>
                    <a:pt x="1244936" y="749427"/>
                  </a:lnTo>
                  <a:close/>
                </a:path>
                <a:path w="1245870" h="1018539">
                  <a:moveTo>
                    <a:pt x="1244604" y="1014730"/>
                  </a:moveTo>
                  <a:lnTo>
                    <a:pt x="1" y="1014730"/>
                  </a:lnTo>
                  <a:lnTo>
                    <a:pt x="0" y="1016000"/>
                  </a:lnTo>
                  <a:lnTo>
                    <a:pt x="1244600" y="1018540"/>
                  </a:lnTo>
                  <a:lnTo>
                    <a:pt x="1244604" y="1014730"/>
                  </a:lnTo>
                  <a:close/>
                </a:path>
                <a:path w="1245870" h="1018539">
                  <a:moveTo>
                    <a:pt x="6351" y="1008380"/>
                  </a:moveTo>
                  <a:lnTo>
                    <a:pt x="9" y="1008380"/>
                  </a:lnTo>
                  <a:lnTo>
                    <a:pt x="3" y="1013460"/>
                  </a:lnTo>
                  <a:lnTo>
                    <a:pt x="1244606" y="1013460"/>
                  </a:lnTo>
                  <a:lnTo>
                    <a:pt x="1244607" y="1012190"/>
                  </a:lnTo>
                  <a:lnTo>
                    <a:pt x="1238250" y="1012190"/>
                  </a:lnTo>
                  <a:lnTo>
                    <a:pt x="6350" y="1009650"/>
                  </a:lnTo>
                  <a:lnTo>
                    <a:pt x="6351" y="1008380"/>
                  </a:lnTo>
                  <a:close/>
                </a:path>
                <a:path w="1245870" h="1018539">
                  <a:moveTo>
                    <a:pt x="1244612" y="1008380"/>
                  </a:moveTo>
                  <a:lnTo>
                    <a:pt x="1238254" y="1008380"/>
                  </a:lnTo>
                  <a:lnTo>
                    <a:pt x="1238250" y="1012190"/>
                  </a:lnTo>
                  <a:lnTo>
                    <a:pt x="1244607" y="1012190"/>
                  </a:lnTo>
                  <a:lnTo>
                    <a:pt x="1244612" y="1008380"/>
                  </a:lnTo>
                  <a:close/>
                </a:path>
                <a:path w="1245870" h="1018539">
                  <a:moveTo>
                    <a:pt x="6359" y="1002030"/>
                  </a:moveTo>
                  <a:lnTo>
                    <a:pt x="17" y="1002030"/>
                  </a:lnTo>
                  <a:lnTo>
                    <a:pt x="11" y="1007110"/>
                  </a:lnTo>
                  <a:lnTo>
                    <a:pt x="6353" y="1007110"/>
                  </a:lnTo>
                  <a:lnTo>
                    <a:pt x="6359" y="1002030"/>
                  </a:lnTo>
                  <a:close/>
                </a:path>
                <a:path w="1245870" h="1018539">
                  <a:moveTo>
                    <a:pt x="1244620" y="1002030"/>
                  </a:moveTo>
                  <a:lnTo>
                    <a:pt x="1238262" y="1002030"/>
                  </a:lnTo>
                  <a:lnTo>
                    <a:pt x="1238256" y="1007110"/>
                  </a:lnTo>
                  <a:lnTo>
                    <a:pt x="1244614" y="1007110"/>
                  </a:lnTo>
                  <a:lnTo>
                    <a:pt x="1244620" y="1002030"/>
                  </a:lnTo>
                  <a:close/>
                </a:path>
                <a:path w="1245870" h="1018539">
                  <a:moveTo>
                    <a:pt x="6367" y="995680"/>
                  </a:moveTo>
                  <a:lnTo>
                    <a:pt x="25" y="995680"/>
                  </a:lnTo>
                  <a:lnTo>
                    <a:pt x="19" y="1000760"/>
                  </a:lnTo>
                  <a:lnTo>
                    <a:pt x="6361" y="1000760"/>
                  </a:lnTo>
                  <a:lnTo>
                    <a:pt x="6367" y="995680"/>
                  </a:lnTo>
                  <a:close/>
                </a:path>
                <a:path w="1245870" h="1018539">
                  <a:moveTo>
                    <a:pt x="1244628" y="995680"/>
                  </a:moveTo>
                  <a:lnTo>
                    <a:pt x="1238270" y="995680"/>
                  </a:lnTo>
                  <a:lnTo>
                    <a:pt x="1238264" y="1000760"/>
                  </a:lnTo>
                  <a:lnTo>
                    <a:pt x="1244622" y="1000760"/>
                  </a:lnTo>
                  <a:lnTo>
                    <a:pt x="1244628" y="995680"/>
                  </a:lnTo>
                  <a:close/>
                </a:path>
                <a:path w="1245870" h="1018539">
                  <a:moveTo>
                    <a:pt x="6383" y="982980"/>
                  </a:moveTo>
                  <a:lnTo>
                    <a:pt x="41" y="982980"/>
                  </a:lnTo>
                  <a:lnTo>
                    <a:pt x="26" y="994410"/>
                  </a:lnTo>
                  <a:lnTo>
                    <a:pt x="6369" y="994410"/>
                  </a:lnTo>
                  <a:lnTo>
                    <a:pt x="6383" y="982980"/>
                  </a:lnTo>
                  <a:close/>
                </a:path>
                <a:path w="1245870" h="1018539">
                  <a:moveTo>
                    <a:pt x="1244644" y="982980"/>
                  </a:moveTo>
                  <a:lnTo>
                    <a:pt x="1238286" y="982980"/>
                  </a:lnTo>
                  <a:lnTo>
                    <a:pt x="1238272" y="994410"/>
                  </a:lnTo>
                  <a:lnTo>
                    <a:pt x="1244630" y="994410"/>
                  </a:lnTo>
                  <a:lnTo>
                    <a:pt x="1244644" y="982980"/>
                  </a:lnTo>
                  <a:close/>
                </a:path>
                <a:path w="1245870" h="1018539">
                  <a:moveTo>
                    <a:pt x="6391" y="976630"/>
                  </a:moveTo>
                  <a:lnTo>
                    <a:pt x="49" y="976630"/>
                  </a:lnTo>
                  <a:lnTo>
                    <a:pt x="42" y="981710"/>
                  </a:lnTo>
                  <a:lnTo>
                    <a:pt x="6385" y="981710"/>
                  </a:lnTo>
                  <a:lnTo>
                    <a:pt x="6391" y="976630"/>
                  </a:lnTo>
                  <a:close/>
                </a:path>
                <a:path w="1245870" h="1018539">
                  <a:moveTo>
                    <a:pt x="1244652" y="976630"/>
                  </a:moveTo>
                  <a:lnTo>
                    <a:pt x="1238294" y="976630"/>
                  </a:lnTo>
                  <a:lnTo>
                    <a:pt x="1238288" y="981710"/>
                  </a:lnTo>
                  <a:lnTo>
                    <a:pt x="1244645" y="981710"/>
                  </a:lnTo>
                  <a:lnTo>
                    <a:pt x="1244652" y="976630"/>
                  </a:lnTo>
                  <a:close/>
                </a:path>
                <a:path w="1245870" h="1018539">
                  <a:moveTo>
                    <a:pt x="6407" y="963930"/>
                  </a:moveTo>
                  <a:lnTo>
                    <a:pt x="65" y="963930"/>
                  </a:lnTo>
                  <a:lnTo>
                    <a:pt x="50" y="975360"/>
                  </a:lnTo>
                  <a:lnTo>
                    <a:pt x="6393" y="975360"/>
                  </a:lnTo>
                  <a:lnTo>
                    <a:pt x="6407" y="963930"/>
                  </a:lnTo>
                  <a:close/>
                </a:path>
                <a:path w="1245870" h="1018539">
                  <a:moveTo>
                    <a:pt x="1244668" y="963930"/>
                  </a:moveTo>
                  <a:lnTo>
                    <a:pt x="1238311" y="963930"/>
                  </a:lnTo>
                  <a:lnTo>
                    <a:pt x="1238296" y="975360"/>
                  </a:lnTo>
                  <a:lnTo>
                    <a:pt x="1244653" y="975360"/>
                  </a:lnTo>
                  <a:lnTo>
                    <a:pt x="1244668" y="963930"/>
                  </a:lnTo>
                  <a:close/>
                </a:path>
                <a:path w="1245870" h="1018539">
                  <a:moveTo>
                    <a:pt x="6415" y="957580"/>
                  </a:moveTo>
                  <a:lnTo>
                    <a:pt x="73" y="957580"/>
                  </a:lnTo>
                  <a:lnTo>
                    <a:pt x="66" y="962660"/>
                  </a:lnTo>
                  <a:lnTo>
                    <a:pt x="6409" y="962660"/>
                  </a:lnTo>
                  <a:lnTo>
                    <a:pt x="6415" y="957580"/>
                  </a:lnTo>
                  <a:close/>
                </a:path>
                <a:path w="1245870" h="1018539">
                  <a:moveTo>
                    <a:pt x="1244676" y="957580"/>
                  </a:moveTo>
                  <a:lnTo>
                    <a:pt x="1238319" y="957580"/>
                  </a:lnTo>
                  <a:lnTo>
                    <a:pt x="1238312" y="962660"/>
                  </a:lnTo>
                  <a:lnTo>
                    <a:pt x="1244669" y="962660"/>
                  </a:lnTo>
                  <a:lnTo>
                    <a:pt x="1244676" y="957580"/>
                  </a:lnTo>
                  <a:close/>
                </a:path>
                <a:path w="1245870" h="1018539">
                  <a:moveTo>
                    <a:pt x="6431" y="944880"/>
                  </a:moveTo>
                  <a:lnTo>
                    <a:pt x="88" y="944880"/>
                  </a:lnTo>
                  <a:lnTo>
                    <a:pt x="74" y="956310"/>
                  </a:lnTo>
                  <a:lnTo>
                    <a:pt x="6417" y="956310"/>
                  </a:lnTo>
                  <a:lnTo>
                    <a:pt x="6431" y="944880"/>
                  </a:lnTo>
                  <a:close/>
                </a:path>
                <a:path w="1245870" h="1018539">
                  <a:moveTo>
                    <a:pt x="1244691" y="944880"/>
                  </a:moveTo>
                  <a:lnTo>
                    <a:pt x="1238335" y="944880"/>
                  </a:lnTo>
                  <a:lnTo>
                    <a:pt x="1238320" y="956310"/>
                  </a:lnTo>
                  <a:lnTo>
                    <a:pt x="1244677" y="956310"/>
                  </a:lnTo>
                  <a:lnTo>
                    <a:pt x="1244691" y="944880"/>
                  </a:lnTo>
                  <a:close/>
                </a:path>
                <a:path w="1245870" h="1018539">
                  <a:moveTo>
                    <a:pt x="6440" y="938530"/>
                  </a:moveTo>
                  <a:lnTo>
                    <a:pt x="96" y="938530"/>
                  </a:lnTo>
                  <a:lnTo>
                    <a:pt x="90" y="943610"/>
                  </a:lnTo>
                  <a:lnTo>
                    <a:pt x="6433" y="943610"/>
                  </a:lnTo>
                  <a:lnTo>
                    <a:pt x="6440" y="938530"/>
                  </a:lnTo>
                  <a:close/>
                </a:path>
                <a:path w="1245870" h="1018539">
                  <a:moveTo>
                    <a:pt x="1244699" y="938530"/>
                  </a:moveTo>
                  <a:lnTo>
                    <a:pt x="1238343" y="938530"/>
                  </a:lnTo>
                  <a:lnTo>
                    <a:pt x="1238336" y="943610"/>
                  </a:lnTo>
                  <a:lnTo>
                    <a:pt x="1244693" y="943610"/>
                  </a:lnTo>
                  <a:lnTo>
                    <a:pt x="1244699" y="938530"/>
                  </a:lnTo>
                  <a:close/>
                </a:path>
                <a:path w="1245870" h="1018539">
                  <a:moveTo>
                    <a:pt x="6449" y="930910"/>
                  </a:moveTo>
                  <a:lnTo>
                    <a:pt x="106" y="930910"/>
                  </a:lnTo>
                  <a:lnTo>
                    <a:pt x="98" y="937260"/>
                  </a:lnTo>
                  <a:lnTo>
                    <a:pt x="6441" y="937260"/>
                  </a:lnTo>
                  <a:lnTo>
                    <a:pt x="6449" y="930910"/>
                  </a:lnTo>
                  <a:close/>
                </a:path>
                <a:path w="1245870" h="1018539">
                  <a:moveTo>
                    <a:pt x="1244709" y="930910"/>
                  </a:moveTo>
                  <a:lnTo>
                    <a:pt x="1238352" y="930910"/>
                  </a:lnTo>
                  <a:lnTo>
                    <a:pt x="1238344" y="937260"/>
                  </a:lnTo>
                  <a:lnTo>
                    <a:pt x="1244701" y="937260"/>
                  </a:lnTo>
                  <a:lnTo>
                    <a:pt x="1244709" y="930910"/>
                  </a:lnTo>
                  <a:close/>
                </a:path>
                <a:path w="1245870" h="1018539">
                  <a:moveTo>
                    <a:pt x="6465" y="918210"/>
                  </a:moveTo>
                  <a:lnTo>
                    <a:pt x="122" y="918210"/>
                  </a:lnTo>
                  <a:lnTo>
                    <a:pt x="107" y="929640"/>
                  </a:lnTo>
                  <a:lnTo>
                    <a:pt x="6451" y="929640"/>
                  </a:lnTo>
                  <a:lnTo>
                    <a:pt x="6465" y="918210"/>
                  </a:lnTo>
                  <a:close/>
                </a:path>
                <a:path w="1245870" h="1018539">
                  <a:moveTo>
                    <a:pt x="1244725" y="918210"/>
                  </a:moveTo>
                  <a:lnTo>
                    <a:pt x="1238368" y="918210"/>
                  </a:lnTo>
                  <a:lnTo>
                    <a:pt x="1238354" y="929640"/>
                  </a:lnTo>
                  <a:lnTo>
                    <a:pt x="1244710" y="929640"/>
                  </a:lnTo>
                  <a:lnTo>
                    <a:pt x="1244725" y="918210"/>
                  </a:lnTo>
                  <a:close/>
                </a:path>
                <a:path w="1245870" h="1018539">
                  <a:moveTo>
                    <a:pt x="6489" y="899160"/>
                  </a:moveTo>
                  <a:lnTo>
                    <a:pt x="146" y="899160"/>
                  </a:lnTo>
                  <a:lnTo>
                    <a:pt x="123" y="916940"/>
                  </a:lnTo>
                  <a:lnTo>
                    <a:pt x="6467" y="916940"/>
                  </a:lnTo>
                  <a:lnTo>
                    <a:pt x="6489" y="899160"/>
                  </a:lnTo>
                  <a:close/>
                </a:path>
                <a:path w="1245870" h="1018539">
                  <a:moveTo>
                    <a:pt x="1244749" y="899160"/>
                  </a:moveTo>
                  <a:lnTo>
                    <a:pt x="1238392" y="899160"/>
                  </a:lnTo>
                  <a:lnTo>
                    <a:pt x="1238370" y="916940"/>
                  </a:lnTo>
                  <a:lnTo>
                    <a:pt x="1244726" y="916940"/>
                  </a:lnTo>
                  <a:lnTo>
                    <a:pt x="1244749" y="899160"/>
                  </a:lnTo>
                  <a:close/>
                </a:path>
                <a:path w="1245870" h="1018539">
                  <a:moveTo>
                    <a:pt x="6505" y="886460"/>
                  </a:moveTo>
                  <a:lnTo>
                    <a:pt x="161" y="886460"/>
                  </a:lnTo>
                  <a:lnTo>
                    <a:pt x="147" y="897890"/>
                  </a:lnTo>
                  <a:lnTo>
                    <a:pt x="6491" y="897890"/>
                  </a:lnTo>
                  <a:lnTo>
                    <a:pt x="6505" y="886460"/>
                  </a:lnTo>
                  <a:close/>
                </a:path>
                <a:path w="1245870" h="1018539">
                  <a:moveTo>
                    <a:pt x="1244764" y="886460"/>
                  </a:moveTo>
                  <a:lnTo>
                    <a:pt x="1238408" y="886460"/>
                  </a:lnTo>
                  <a:lnTo>
                    <a:pt x="1238394" y="897890"/>
                  </a:lnTo>
                  <a:lnTo>
                    <a:pt x="1244750" y="897890"/>
                  </a:lnTo>
                  <a:lnTo>
                    <a:pt x="1244764" y="886460"/>
                  </a:lnTo>
                  <a:close/>
                </a:path>
                <a:path w="1245870" h="1018539">
                  <a:moveTo>
                    <a:pt x="6513" y="880110"/>
                  </a:moveTo>
                  <a:lnTo>
                    <a:pt x="169" y="880110"/>
                  </a:lnTo>
                  <a:lnTo>
                    <a:pt x="163" y="885190"/>
                  </a:lnTo>
                  <a:lnTo>
                    <a:pt x="6507" y="885190"/>
                  </a:lnTo>
                  <a:lnTo>
                    <a:pt x="6513" y="880110"/>
                  </a:lnTo>
                  <a:close/>
                </a:path>
                <a:path w="1245870" h="1018539">
                  <a:moveTo>
                    <a:pt x="1244772" y="880110"/>
                  </a:moveTo>
                  <a:lnTo>
                    <a:pt x="1238416" y="880110"/>
                  </a:lnTo>
                  <a:lnTo>
                    <a:pt x="1238410" y="885190"/>
                  </a:lnTo>
                  <a:lnTo>
                    <a:pt x="1244766" y="885190"/>
                  </a:lnTo>
                  <a:lnTo>
                    <a:pt x="1244772" y="880110"/>
                  </a:lnTo>
                  <a:close/>
                </a:path>
                <a:path w="1245870" h="1018539">
                  <a:moveTo>
                    <a:pt x="6530" y="867410"/>
                  </a:moveTo>
                  <a:lnTo>
                    <a:pt x="185" y="867410"/>
                  </a:lnTo>
                  <a:lnTo>
                    <a:pt x="171" y="878840"/>
                  </a:lnTo>
                  <a:lnTo>
                    <a:pt x="6515" y="878840"/>
                  </a:lnTo>
                  <a:lnTo>
                    <a:pt x="6530" y="867410"/>
                  </a:lnTo>
                  <a:close/>
                </a:path>
                <a:path w="1245870" h="1018539">
                  <a:moveTo>
                    <a:pt x="1244788" y="867410"/>
                  </a:moveTo>
                  <a:lnTo>
                    <a:pt x="1238433" y="867410"/>
                  </a:lnTo>
                  <a:lnTo>
                    <a:pt x="1238418" y="878840"/>
                  </a:lnTo>
                  <a:lnTo>
                    <a:pt x="1244774" y="878840"/>
                  </a:lnTo>
                  <a:lnTo>
                    <a:pt x="1244788" y="867410"/>
                  </a:lnTo>
                  <a:close/>
                </a:path>
                <a:path w="1245870" h="1018539">
                  <a:moveTo>
                    <a:pt x="6546" y="854710"/>
                  </a:moveTo>
                  <a:lnTo>
                    <a:pt x="201" y="854710"/>
                  </a:lnTo>
                  <a:lnTo>
                    <a:pt x="187" y="866140"/>
                  </a:lnTo>
                  <a:lnTo>
                    <a:pt x="6531" y="866140"/>
                  </a:lnTo>
                  <a:lnTo>
                    <a:pt x="6546" y="854710"/>
                  </a:lnTo>
                  <a:close/>
                </a:path>
                <a:path w="1245870" h="1018539">
                  <a:moveTo>
                    <a:pt x="1244804" y="854710"/>
                  </a:moveTo>
                  <a:lnTo>
                    <a:pt x="1238449" y="854710"/>
                  </a:lnTo>
                  <a:lnTo>
                    <a:pt x="1238434" y="866140"/>
                  </a:lnTo>
                  <a:lnTo>
                    <a:pt x="1244790" y="866140"/>
                  </a:lnTo>
                  <a:lnTo>
                    <a:pt x="1244804" y="854710"/>
                  </a:lnTo>
                  <a:close/>
                </a:path>
              </a:pathLst>
            </a:custGeom>
            <a:solidFill>
              <a:srgbClr val="006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593723" y="5326379"/>
              <a:ext cx="1232535" cy="233045"/>
            </a:xfrm>
            <a:custGeom>
              <a:avLst/>
              <a:gdLst/>
              <a:ahLst/>
              <a:cxnLst/>
              <a:rect l="l" t="t" r="r" b="b"/>
              <a:pathLst>
                <a:path w="1232535" h="233045">
                  <a:moveTo>
                    <a:pt x="6362" y="90297"/>
                  </a:moveTo>
                  <a:lnTo>
                    <a:pt x="12" y="90297"/>
                  </a:lnTo>
                  <a:lnTo>
                    <a:pt x="0" y="92722"/>
                  </a:lnTo>
                  <a:lnTo>
                    <a:pt x="6362" y="92722"/>
                  </a:lnTo>
                  <a:lnTo>
                    <a:pt x="6362" y="90297"/>
                  </a:lnTo>
                  <a:close/>
                </a:path>
                <a:path w="1232535" h="233045">
                  <a:moveTo>
                    <a:pt x="6375" y="78867"/>
                  </a:moveTo>
                  <a:lnTo>
                    <a:pt x="25" y="78867"/>
                  </a:lnTo>
                  <a:lnTo>
                    <a:pt x="12" y="90170"/>
                  </a:lnTo>
                  <a:lnTo>
                    <a:pt x="6362" y="90182"/>
                  </a:lnTo>
                  <a:lnTo>
                    <a:pt x="6375" y="78867"/>
                  </a:lnTo>
                  <a:close/>
                </a:path>
                <a:path w="1232535" h="233045">
                  <a:moveTo>
                    <a:pt x="1225384" y="232537"/>
                  </a:moveTo>
                  <a:lnTo>
                    <a:pt x="6184" y="232422"/>
                  </a:lnTo>
                  <a:lnTo>
                    <a:pt x="1225384" y="232537"/>
                  </a:lnTo>
                  <a:close/>
                </a:path>
                <a:path w="1232535" h="233045">
                  <a:moveTo>
                    <a:pt x="1225397" y="219837"/>
                  </a:moveTo>
                  <a:lnTo>
                    <a:pt x="6197" y="219722"/>
                  </a:lnTo>
                  <a:lnTo>
                    <a:pt x="1225397" y="219837"/>
                  </a:lnTo>
                  <a:close/>
                </a:path>
                <a:path w="1232535" h="233045">
                  <a:moveTo>
                    <a:pt x="1225410" y="207137"/>
                  </a:moveTo>
                  <a:lnTo>
                    <a:pt x="616280" y="207086"/>
                  </a:lnTo>
                  <a:lnTo>
                    <a:pt x="6210" y="207022"/>
                  </a:lnTo>
                  <a:lnTo>
                    <a:pt x="1225410" y="207137"/>
                  </a:lnTo>
                  <a:close/>
                </a:path>
                <a:path w="1232535" h="233045">
                  <a:moveTo>
                    <a:pt x="1225448" y="183007"/>
                  </a:moveTo>
                  <a:lnTo>
                    <a:pt x="6248" y="182892"/>
                  </a:lnTo>
                  <a:lnTo>
                    <a:pt x="1225448" y="183007"/>
                  </a:lnTo>
                  <a:close/>
                </a:path>
                <a:path w="1232535" h="233045">
                  <a:moveTo>
                    <a:pt x="1225473" y="124587"/>
                  </a:moveTo>
                  <a:lnTo>
                    <a:pt x="6324" y="124472"/>
                  </a:lnTo>
                  <a:lnTo>
                    <a:pt x="1225473" y="124587"/>
                  </a:lnTo>
                  <a:close/>
                </a:path>
                <a:path w="1232535" h="233045">
                  <a:moveTo>
                    <a:pt x="1225473" y="119507"/>
                  </a:moveTo>
                  <a:lnTo>
                    <a:pt x="6324" y="119392"/>
                  </a:lnTo>
                  <a:lnTo>
                    <a:pt x="1225473" y="119507"/>
                  </a:lnTo>
                  <a:close/>
                </a:path>
                <a:path w="1232535" h="233045">
                  <a:moveTo>
                    <a:pt x="1225473" y="95377"/>
                  </a:moveTo>
                  <a:lnTo>
                    <a:pt x="6362" y="95262"/>
                  </a:lnTo>
                  <a:lnTo>
                    <a:pt x="1225473" y="95377"/>
                  </a:lnTo>
                  <a:close/>
                </a:path>
                <a:path w="1232535" h="233045">
                  <a:moveTo>
                    <a:pt x="1225473" y="92837"/>
                  </a:moveTo>
                  <a:lnTo>
                    <a:pt x="6362" y="92722"/>
                  </a:lnTo>
                  <a:lnTo>
                    <a:pt x="1225473" y="92837"/>
                  </a:lnTo>
                  <a:close/>
                </a:path>
                <a:path w="1232535" h="233045">
                  <a:moveTo>
                    <a:pt x="1225562" y="90297"/>
                  </a:moveTo>
                  <a:lnTo>
                    <a:pt x="6362" y="90182"/>
                  </a:lnTo>
                  <a:lnTo>
                    <a:pt x="1225562" y="90297"/>
                  </a:lnTo>
                  <a:close/>
                </a:path>
                <a:path w="1232535" h="233045">
                  <a:moveTo>
                    <a:pt x="1225575" y="78867"/>
                  </a:moveTo>
                  <a:lnTo>
                    <a:pt x="6375" y="78740"/>
                  </a:lnTo>
                  <a:lnTo>
                    <a:pt x="6375" y="78867"/>
                  </a:lnTo>
                  <a:lnTo>
                    <a:pt x="1225575" y="78867"/>
                  </a:lnTo>
                  <a:close/>
                </a:path>
                <a:path w="1232535" h="233045">
                  <a:moveTo>
                    <a:pt x="1225588" y="71247"/>
                  </a:moveTo>
                  <a:lnTo>
                    <a:pt x="6388" y="71132"/>
                  </a:lnTo>
                  <a:lnTo>
                    <a:pt x="6388" y="67437"/>
                  </a:lnTo>
                  <a:lnTo>
                    <a:pt x="38" y="67437"/>
                  </a:lnTo>
                  <a:lnTo>
                    <a:pt x="25" y="71120"/>
                  </a:lnTo>
                  <a:lnTo>
                    <a:pt x="25" y="74930"/>
                  </a:lnTo>
                  <a:lnTo>
                    <a:pt x="25" y="78740"/>
                  </a:lnTo>
                  <a:lnTo>
                    <a:pt x="6375" y="78740"/>
                  </a:lnTo>
                  <a:lnTo>
                    <a:pt x="6375" y="74930"/>
                  </a:lnTo>
                  <a:lnTo>
                    <a:pt x="6388" y="71247"/>
                  </a:lnTo>
                  <a:lnTo>
                    <a:pt x="1225588" y="71247"/>
                  </a:lnTo>
                  <a:close/>
                </a:path>
                <a:path w="1232535" h="233045">
                  <a:moveTo>
                    <a:pt x="1225588" y="67437"/>
                  </a:moveTo>
                  <a:lnTo>
                    <a:pt x="6388" y="67322"/>
                  </a:lnTo>
                  <a:lnTo>
                    <a:pt x="1225588" y="67437"/>
                  </a:lnTo>
                  <a:close/>
                </a:path>
                <a:path w="1232535" h="233045">
                  <a:moveTo>
                    <a:pt x="1231823" y="161417"/>
                  </a:moveTo>
                  <a:lnTo>
                    <a:pt x="1225473" y="161417"/>
                  </a:lnTo>
                  <a:lnTo>
                    <a:pt x="1225448" y="183007"/>
                  </a:lnTo>
                  <a:lnTo>
                    <a:pt x="1225410" y="207137"/>
                  </a:lnTo>
                  <a:lnTo>
                    <a:pt x="1231760" y="207137"/>
                  </a:lnTo>
                  <a:lnTo>
                    <a:pt x="1231785" y="183007"/>
                  </a:lnTo>
                  <a:lnTo>
                    <a:pt x="1231823" y="161417"/>
                  </a:lnTo>
                  <a:close/>
                </a:path>
                <a:path w="1232535" h="233045">
                  <a:moveTo>
                    <a:pt x="1231925" y="78867"/>
                  </a:moveTo>
                  <a:lnTo>
                    <a:pt x="1225575" y="78867"/>
                  </a:lnTo>
                  <a:lnTo>
                    <a:pt x="1225562" y="90297"/>
                  </a:lnTo>
                  <a:lnTo>
                    <a:pt x="1225562" y="92837"/>
                  </a:lnTo>
                  <a:lnTo>
                    <a:pt x="1225473" y="95377"/>
                  </a:lnTo>
                  <a:lnTo>
                    <a:pt x="1225473" y="119507"/>
                  </a:lnTo>
                  <a:lnTo>
                    <a:pt x="1225473" y="124587"/>
                  </a:lnTo>
                  <a:lnTo>
                    <a:pt x="1225473" y="161290"/>
                  </a:lnTo>
                  <a:lnTo>
                    <a:pt x="1231900" y="161290"/>
                  </a:lnTo>
                  <a:lnTo>
                    <a:pt x="1231900" y="92837"/>
                  </a:lnTo>
                  <a:lnTo>
                    <a:pt x="1231912" y="90297"/>
                  </a:lnTo>
                  <a:lnTo>
                    <a:pt x="1231925" y="78867"/>
                  </a:lnTo>
                  <a:close/>
                </a:path>
                <a:path w="1232535" h="233045">
                  <a:moveTo>
                    <a:pt x="1231950" y="59817"/>
                  </a:moveTo>
                  <a:lnTo>
                    <a:pt x="1225600" y="59817"/>
                  </a:lnTo>
                  <a:lnTo>
                    <a:pt x="1225588" y="63627"/>
                  </a:lnTo>
                  <a:lnTo>
                    <a:pt x="1225588" y="67437"/>
                  </a:lnTo>
                  <a:lnTo>
                    <a:pt x="1225588" y="71247"/>
                  </a:lnTo>
                  <a:lnTo>
                    <a:pt x="1225575" y="78740"/>
                  </a:lnTo>
                  <a:lnTo>
                    <a:pt x="1231925" y="78740"/>
                  </a:lnTo>
                  <a:lnTo>
                    <a:pt x="1231938" y="71247"/>
                  </a:lnTo>
                  <a:lnTo>
                    <a:pt x="1231938" y="67437"/>
                  </a:lnTo>
                  <a:lnTo>
                    <a:pt x="1231950" y="59817"/>
                  </a:lnTo>
                  <a:close/>
                </a:path>
                <a:path w="1232535" h="233045">
                  <a:moveTo>
                    <a:pt x="1232027" y="1270"/>
                  </a:moveTo>
                  <a:lnTo>
                    <a:pt x="127" y="0"/>
                  </a:lnTo>
                  <a:lnTo>
                    <a:pt x="114" y="2540"/>
                  </a:lnTo>
                  <a:lnTo>
                    <a:pt x="114" y="6350"/>
                  </a:lnTo>
                  <a:lnTo>
                    <a:pt x="50" y="60960"/>
                  </a:lnTo>
                  <a:lnTo>
                    <a:pt x="38" y="67310"/>
                  </a:lnTo>
                  <a:lnTo>
                    <a:pt x="6400" y="67310"/>
                  </a:lnTo>
                  <a:lnTo>
                    <a:pt x="6400" y="63627"/>
                  </a:lnTo>
                  <a:lnTo>
                    <a:pt x="1225588" y="63627"/>
                  </a:lnTo>
                  <a:lnTo>
                    <a:pt x="6400" y="63512"/>
                  </a:lnTo>
                  <a:lnTo>
                    <a:pt x="6400" y="60960"/>
                  </a:lnTo>
                  <a:lnTo>
                    <a:pt x="6451" y="6350"/>
                  </a:lnTo>
                  <a:lnTo>
                    <a:pt x="616064" y="6350"/>
                  </a:lnTo>
                  <a:lnTo>
                    <a:pt x="616064" y="7620"/>
                  </a:lnTo>
                  <a:lnTo>
                    <a:pt x="1225600" y="7620"/>
                  </a:lnTo>
                  <a:lnTo>
                    <a:pt x="1225600" y="59690"/>
                  </a:lnTo>
                  <a:lnTo>
                    <a:pt x="1231988" y="59690"/>
                  </a:lnTo>
                  <a:lnTo>
                    <a:pt x="1231988" y="7620"/>
                  </a:lnTo>
                  <a:lnTo>
                    <a:pt x="1232014" y="6350"/>
                  </a:lnTo>
                  <a:lnTo>
                    <a:pt x="1232014" y="2540"/>
                  </a:lnTo>
                  <a:lnTo>
                    <a:pt x="1232027" y="1270"/>
                  </a:lnTo>
                  <a:close/>
                </a:path>
              </a:pathLst>
            </a:custGeom>
            <a:solidFill>
              <a:srgbClr val="006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596615" y="5419216"/>
              <a:ext cx="0" cy="754380"/>
            </a:xfrm>
            <a:custGeom>
              <a:avLst/>
              <a:gdLst/>
              <a:ahLst/>
              <a:cxnLst/>
              <a:rect l="l" t="t" r="r" b="b"/>
              <a:pathLst>
                <a:path h="754379">
                  <a:moveTo>
                    <a:pt x="0" y="0"/>
                  </a:moveTo>
                  <a:lnTo>
                    <a:pt x="0" y="754252"/>
                  </a:lnTo>
                </a:path>
              </a:pathLst>
            </a:custGeom>
            <a:ln w="6946">
              <a:solidFill>
                <a:srgbClr val="00628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2822088" y="5533516"/>
              <a:ext cx="0" cy="640080"/>
            </a:xfrm>
            <a:custGeom>
              <a:avLst/>
              <a:gdLst/>
              <a:ahLst/>
              <a:cxnLst/>
              <a:rect l="l" t="t" r="r" b="b"/>
              <a:pathLst>
                <a:path h="640079">
                  <a:moveTo>
                    <a:pt x="0" y="0"/>
                  </a:moveTo>
                  <a:lnTo>
                    <a:pt x="0" y="639953"/>
                  </a:lnTo>
                </a:path>
              </a:pathLst>
            </a:custGeom>
            <a:ln w="6802">
              <a:solidFill>
                <a:srgbClr val="00628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592580" y="6323330"/>
              <a:ext cx="1231900" cy="8890"/>
            </a:xfrm>
            <a:custGeom>
              <a:avLst/>
              <a:gdLst/>
              <a:ahLst/>
              <a:cxnLst/>
              <a:rect l="l" t="t" r="r" b="b"/>
              <a:pathLst>
                <a:path w="1231900" h="8889">
                  <a:moveTo>
                    <a:pt x="1231900" y="5092"/>
                  </a:moveTo>
                  <a:lnTo>
                    <a:pt x="0" y="5092"/>
                  </a:lnTo>
                  <a:lnTo>
                    <a:pt x="0" y="6350"/>
                  </a:lnTo>
                  <a:lnTo>
                    <a:pt x="1231900" y="8890"/>
                  </a:lnTo>
                  <a:lnTo>
                    <a:pt x="1231900" y="5092"/>
                  </a:lnTo>
                  <a:close/>
                </a:path>
                <a:path w="1231900" h="8889">
                  <a:moveTo>
                    <a:pt x="1231900" y="2540"/>
                  </a:moveTo>
                  <a:lnTo>
                    <a:pt x="615950" y="2540"/>
                  </a:lnTo>
                  <a:lnTo>
                    <a:pt x="61595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1231900" y="3810"/>
                  </a:lnTo>
                  <a:lnTo>
                    <a:pt x="1231900" y="2540"/>
                  </a:lnTo>
                  <a:close/>
                </a:path>
              </a:pathLst>
            </a:custGeom>
            <a:solidFill>
              <a:srgbClr val="006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595854" y="6174739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0"/>
                  </a:moveTo>
                  <a:lnTo>
                    <a:pt x="0" y="148590"/>
                  </a:lnTo>
                </a:path>
              </a:pathLst>
            </a:custGeom>
            <a:ln w="6351">
              <a:solidFill>
                <a:srgbClr val="006288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2821404" y="6174739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1130"/>
                  </a:lnTo>
                </a:path>
              </a:pathLst>
            </a:custGeom>
            <a:ln w="6364">
              <a:solidFill>
                <a:srgbClr val="006288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" name="object 954"/>
            <p:cNvSpPr/>
            <p:nvPr/>
          </p:nvSpPr>
          <p:spPr>
            <a:xfrm>
              <a:off x="1598929" y="5332729"/>
              <a:ext cx="1220470" cy="993140"/>
            </a:xfrm>
            <a:custGeom>
              <a:avLst/>
              <a:gdLst/>
              <a:ahLst/>
              <a:cxnLst/>
              <a:rect l="l" t="t" r="r" b="b"/>
              <a:pathLst>
                <a:path w="1220470" h="993139">
                  <a:moveTo>
                    <a:pt x="1269" y="0"/>
                  </a:moveTo>
                  <a:lnTo>
                    <a:pt x="1226" y="34290"/>
                  </a:lnTo>
                  <a:lnTo>
                    <a:pt x="7582" y="34290"/>
                  </a:lnTo>
                  <a:lnTo>
                    <a:pt x="7619" y="5080"/>
                  </a:lnTo>
                  <a:lnTo>
                    <a:pt x="1220465" y="5080"/>
                  </a:lnTo>
                  <a:lnTo>
                    <a:pt x="1220470" y="1270"/>
                  </a:lnTo>
                  <a:lnTo>
                    <a:pt x="1269" y="0"/>
                  </a:lnTo>
                  <a:close/>
                </a:path>
                <a:path w="1220470" h="993139">
                  <a:moveTo>
                    <a:pt x="1220465" y="5080"/>
                  </a:moveTo>
                  <a:lnTo>
                    <a:pt x="7619" y="5080"/>
                  </a:lnTo>
                  <a:lnTo>
                    <a:pt x="1214120" y="7620"/>
                  </a:lnTo>
                  <a:lnTo>
                    <a:pt x="1214085" y="34290"/>
                  </a:lnTo>
                  <a:lnTo>
                    <a:pt x="1220427" y="34290"/>
                  </a:lnTo>
                  <a:lnTo>
                    <a:pt x="1220465" y="5080"/>
                  </a:lnTo>
                  <a:close/>
                </a:path>
                <a:path w="1220470" h="993139">
                  <a:moveTo>
                    <a:pt x="7473" y="118237"/>
                  </a:moveTo>
                  <a:lnTo>
                    <a:pt x="1118" y="118237"/>
                  </a:lnTo>
                  <a:lnTo>
                    <a:pt x="1112" y="123190"/>
                  </a:lnTo>
                  <a:lnTo>
                    <a:pt x="7466" y="123190"/>
                  </a:lnTo>
                  <a:lnTo>
                    <a:pt x="7473" y="118237"/>
                  </a:lnTo>
                  <a:close/>
                </a:path>
                <a:path w="1220470" h="993139">
                  <a:moveTo>
                    <a:pt x="1220320" y="118237"/>
                  </a:moveTo>
                  <a:lnTo>
                    <a:pt x="1213976" y="118237"/>
                  </a:lnTo>
                  <a:lnTo>
                    <a:pt x="1213970" y="123190"/>
                  </a:lnTo>
                  <a:lnTo>
                    <a:pt x="1220313" y="123190"/>
                  </a:lnTo>
                  <a:lnTo>
                    <a:pt x="1220320" y="118237"/>
                  </a:lnTo>
                  <a:close/>
                </a:path>
                <a:path w="1220470" h="993139">
                  <a:moveTo>
                    <a:pt x="1118" y="118110"/>
                  </a:moveTo>
                  <a:lnTo>
                    <a:pt x="1118" y="118237"/>
                  </a:lnTo>
                  <a:lnTo>
                    <a:pt x="1118" y="118110"/>
                  </a:lnTo>
                  <a:close/>
                </a:path>
                <a:path w="1220470" h="993139">
                  <a:moveTo>
                    <a:pt x="1220323" y="115697"/>
                  </a:moveTo>
                  <a:lnTo>
                    <a:pt x="1213979" y="115697"/>
                  </a:lnTo>
                  <a:lnTo>
                    <a:pt x="1213976" y="118236"/>
                  </a:lnTo>
                  <a:lnTo>
                    <a:pt x="1220320" y="118237"/>
                  </a:lnTo>
                  <a:lnTo>
                    <a:pt x="1220323" y="115697"/>
                  </a:lnTo>
                  <a:close/>
                </a:path>
                <a:path w="1220470" h="993139">
                  <a:moveTo>
                    <a:pt x="7476" y="115697"/>
                  </a:moveTo>
                  <a:lnTo>
                    <a:pt x="1121" y="115697"/>
                  </a:lnTo>
                  <a:lnTo>
                    <a:pt x="1118" y="118110"/>
                  </a:lnTo>
                  <a:lnTo>
                    <a:pt x="611253" y="118173"/>
                  </a:lnTo>
                  <a:lnTo>
                    <a:pt x="7473" y="118110"/>
                  </a:lnTo>
                  <a:lnTo>
                    <a:pt x="7476" y="115697"/>
                  </a:lnTo>
                  <a:close/>
                </a:path>
                <a:path w="1220470" h="993139">
                  <a:moveTo>
                    <a:pt x="7476" y="115570"/>
                  </a:moveTo>
                  <a:lnTo>
                    <a:pt x="1213979" y="115696"/>
                  </a:lnTo>
                  <a:lnTo>
                    <a:pt x="7476" y="115570"/>
                  </a:lnTo>
                  <a:close/>
                </a:path>
                <a:path w="1220470" h="993139">
                  <a:moveTo>
                    <a:pt x="1220357" y="89027"/>
                  </a:moveTo>
                  <a:lnTo>
                    <a:pt x="1214014" y="89027"/>
                  </a:lnTo>
                  <a:lnTo>
                    <a:pt x="1213979" y="115696"/>
                  </a:lnTo>
                  <a:lnTo>
                    <a:pt x="1220323" y="115697"/>
                  </a:lnTo>
                  <a:lnTo>
                    <a:pt x="1220357" y="89027"/>
                  </a:lnTo>
                  <a:close/>
                </a:path>
                <a:path w="1220470" h="993139">
                  <a:moveTo>
                    <a:pt x="7511" y="89027"/>
                  </a:moveTo>
                  <a:lnTo>
                    <a:pt x="1155" y="89027"/>
                  </a:lnTo>
                  <a:lnTo>
                    <a:pt x="1121" y="115570"/>
                  </a:lnTo>
                  <a:lnTo>
                    <a:pt x="7476" y="115570"/>
                  </a:lnTo>
                  <a:lnTo>
                    <a:pt x="7511" y="89027"/>
                  </a:lnTo>
                  <a:close/>
                </a:path>
                <a:path w="1220470" h="993139">
                  <a:moveTo>
                    <a:pt x="7493" y="102870"/>
                  </a:moveTo>
                  <a:lnTo>
                    <a:pt x="1213996" y="102997"/>
                  </a:lnTo>
                  <a:lnTo>
                    <a:pt x="7493" y="102870"/>
                  </a:lnTo>
                  <a:close/>
                </a:path>
                <a:path w="1220470" h="993139">
                  <a:moveTo>
                    <a:pt x="1156" y="88900"/>
                  </a:moveTo>
                  <a:lnTo>
                    <a:pt x="1155" y="89027"/>
                  </a:lnTo>
                  <a:lnTo>
                    <a:pt x="1156" y="88900"/>
                  </a:lnTo>
                  <a:close/>
                </a:path>
                <a:path w="1220470" h="993139">
                  <a:moveTo>
                    <a:pt x="7511" y="88900"/>
                  </a:moveTo>
                  <a:lnTo>
                    <a:pt x="1214014" y="89026"/>
                  </a:lnTo>
                  <a:lnTo>
                    <a:pt x="7511" y="88900"/>
                  </a:lnTo>
                  <a:close/>
                </a:path>
                <a:path w="1220470" h="993139">
                  <a:moveTo>
                    <a:pt x="1214021" y="83946"/>
                  </a:moveTo>
                  <a:lnTo>
                    <a:pt x="1214014" y="89026"/>
                  </a:lnTo>
                  <a:lnTo>
                    <a:pt x="1220357" y="89027"/>
                  </a:lnTo>
                  <a:lnTo>
                    <a:pt x="1220364" y="83947"/>
                  </a:lnTo>
                  <a:lnTo>
                    <a:pt x="1214021" y="83946"/>
                  </a:lnTo>
                  <a:close/>
                </a:path>
                <a:path w="1220470" h="993139">
                  <a:moveTo>
                    <a:pt x="1162" y="83820"/>
                  </a:moveTo>
                  <a:lnTo>
                    <a:pt x="1156" y="88900"/>
                  </a:lnTo>
                  <a:lnTo>
                    <a:pt x="7511" y="88900"/>
                  </a:lnTo>
                  <a:lnTo>
                    <a:pt x="7517" y="83947"/>
                  </a:lnTo>
                  <a:lnTo>
                    <a:pt x="1214021" y="83947"/>
                  </a:lnTo>
                  <a:lnTo>
                    <a:pt x="1162" y="83820"/>
                  </a:lnTo>
                  <a:close/>
                </a:path>
                <a:path w="1220470" h="993139">
                  <a:moveTo>
                    <a:pt x="1220378" y="72517"/>
                  </a:moveTo>
                  <a:lnTo>
                    <a:pt x="1214035" y="72517"/>
                  </a:lnTo>
                  <a:lnTo>
                    <a:pt x="1214021" y="83946"/>
                  </a:lnTo>
                  <a:lnTo>
                    <a:pt x="1220364" y="83947"/>
                  </a:lnTo>
                  <a:lnTo>
                    <a:pt x="1220378" y="72517"/>
                  </a:lnTo>
                  <a:close/>
                </a:path>
                <a:path w="1220470" h="993139">
                  <a:moveTo>
                    <a:pt x="1177" y="72390"/>
                  </a:moveTo>
                  <a:lnTo>
                    <a:pt x="1162" y="83820"/>
                  </a:lnTo>
                  <a:lnTo>
                    <a:pt x="611349" y="83883"/>
                  </a:lnTo>
                  <a:lnTo>
                    <a:pt x="7517" y="83820"/>
                  </a:lnTo>
                  <a:lnTo>
                    <a:pt x="7531" y="73787"/>
                  </a:lnTo>
                  <a:lnTo>
                    <a:pt x="1214034" y="73787"/>
                  </a:lnTo>
                  <a:lnTo>
                    <a:pt x="7531" y="73660"/>
                  </a:lnTo>
                  <a:lnTo>
                    <a:pt x="7532" y="72517"/>
                  </a:lnTo>
                  <a:lnTo>
                    <a:pt x="1220378" y="72517"/>
                  </a:lnTo>
                  <a:lnTo>
                    <a:pt x="1177" y="72390"/>
                  </a:lnTo>
                  <a:close/>
                </a:path>
                <a:path w="1220470" h="993139">
                  <a:moveTo>
                    <a:pt x="7537" y="68707"/>
                  </a:moveTo>
                  <a:lnTo>
                    <a:pt x="1182" y="68707"/>
                  </a:lnTo>
                  <a:lnTo>
                    <a:pt x="1177" y="72390"/>
                  </a:lnTo>
                  <a:lnTo>
                    <a:pt x="7532" y="72390"/>
                  </a:lnTo>
                  <a:lnTo>
                    <a:pt x="7537" y="68707"/>
                  </a:lnTo>
                  <a:close/>
                </a:path>
                <a:path w="1220470" h="993139">
                  <a:moveTo>
                    <a:pt x="1220383" y="68707"/>
                  </a:moveTo>
                  <a:lnTo>
                    <a:pt x="1214040" y="68707"/>
                  </a:lnTo>
                  <a:lnTo>
                    <a:pt x="1214035" y="72390"/>
                  </a:lnTo>
                  <a:lnTo>
                    <a:pt x="1220378" y="72390"/>
                  </a:lnTo>
                  <a:lnTo>
                    <a:pt x="1220383" y="68707"/>
                  </a:lnTo>
                  <a:close/>
                </a:path>
                <a:path w="1220470" h="993139">
                  <a:moveTo>
                    <a:pt x="7537" y="68580"/>
                  </a:moveTo>
                  <a:lnTo>
                    <a:pt x="1214040" y="68706"/>
                  </a:lnTo>
                  <a:lnTo>
                    <a:pt x="7537" y="68580"/>
                  </a:lnTo>
                  <a:close/>
                </a:path>
                <a:path w="1220470" h="993139">
                  <a:moveTo>
                    <a:pt x="1220398" y="57277"/>
                  </a:moveTo>
                  <a:lnTo>
                    <a:pt x="1214055" y="57277"/>
                  </a:lnTo>
                  <a:lnTo>
                    <a:pt x="1214040" y="68706"/>
                  </a:lnTo>
                  <a:lnTo>
                    <a:pt x="1220383" y="68707"/>
                  </a:lnTo>
                  <a:lnTo>
                    <a:pt x="1220398" y="57277"/>
                  </a:lnTo>
                  <a:close/>
                </a:path>
                <a:path w="1220470" h="993139">
                  <a:moveTo>
                    <a:pt x="7552" y="57277"/>
                  </a:moveTo>
                  <a:lnTo>
                    <a:pt x="1196" y="57277"/>
                  </a:lnTo>
                  <a:lnTo>
                    <a:pt x="1182" y="68580"/>
                  </a:lnTo>
                  <a:lnTo>
                    <a:pt x="7537" y="68580"/>
                  </a:lnTo>
                  <a:lnTo>
                    <a:pt x="7552" y="57277"/>
                  </a:lnTo>
                  <a:close/>
                </a:path>
                <a:path w="1220470" h="993139">
                  <a:moveTo>
                    <a:pt x="7550" y="58420"/>
                  </a:moveTo>
                  <a:lnTo>
                    <a:pt x="1214054" y="58547"/>
                  </a:lnTo>
                  <a:lnTo>
                    <a:pt x="7550" y="58420"/>
                  </a:lnTo>
                  <a:close/>
                </a:path>
                <a:path w="1220470" h="993139">
                  <a:moveTo>
                    <a:pt x="1196" y="57150"/>
                  </a:moveTo>
                  <a:lnTo>
                    <a:pt x="1196" y="57277"/>
                  </a:lnTo>
                  <a:lnTo>
                    <a:pt x="1196" y="57150"/>
                  </a:lnTo>
                  <a:close/>
                </a:path>
                <a:path w="1220470" h="993139">
                  <a:moveTo>
                    <a:pt x="7552" y="57150"/>
                  </a:moveTo>
                  <a:lnTo>
                    <a:pt x="1214055" y="57276"/>
                  </a:lnTo>
                  <a:lnTo>
                    <a:pt x="7552" y="57150"/>
                  </a:lnTo>
                  <a:close/>
                </a:path>
                <a:path w="1220470" h="993139">
                  <a:moveTo>
                    <a:pt x="1220401" y="54737"/>
                  </a:moveTo>
                  <a:lnTo>
                    <a:pt x="1214059" y="54737"/>
                  </a:lnTo>
                  <a:lnTo>
                    <a:pt x="1214055" y="57276"/>
                  </a:lnTo>
                  <a:lnTo>
                    <a:pt x="1220398" y="57277"/>
                  </a:lnTo>
                  <a:lnTo>
                    <a:pt x="1220401" y="54737"/>
                  </a:lnTo>
                  <a:close/>
                </a:path>
                <a:path w="1220470" h="993139">
                  <a:moveTo>
                    <a:pt x="7555" y="54737"/>
                  </a:moveTo>
                  <a:lnTo>
                    <a:pt x="1199" y="54737"/>
                  </a:lnTo>
                  <a:lnTo>
                    <a:pt x="1196" y="57150"/>
                  </a:lnTo>
                  <a:lnTo>
                    <a:pt x="7552" y="57150"/>
                  </a:lnTo>
                  <a:lnTo>
                    <a:pt x="7555" y="54737"/>
                  </a:lnTo>
                  <a:close/>
                </a:path>
                <a:path w="1220470" h="993139">
                  <a:moveTo>
                    <a:pt x="1220403" y="53467"/>
                  </a:moveTo>
                  <a:lnTo>
                    <a:pt x="1214060" y="53467"/>
                  </a:lnTo>
                  <a:lnTo>
                    <a:pt x="1214059" y="54736"/>
                  </a:lnTo>
                  <a:lnTo>
                    <a:pt x="1220401" y="54737"/>
                  </a:lnTo>
                  <a:lnTo>
                    <a:pt x="1220403" y="53467"/>
                  </a:lnTo>
                  <a:close/>
                </a:path>
                <a:path w="1220470" h="993139">
                  <a:moveTo>
                    <a:pt x="7557" y="53467"/>
                  </a:moveTo>
                  <a:lnTo>
                    <a:pt x="1201" y="53467"/>
                  </a:lnTo>
                  <a:lnTo>
                    <a:pt x="1199" y="54610"/>
                  </a:lnTo>
                  <a:lnTo>
                    <a:pt x="611430" y="54673"/>
                  </a:lnTo>
                  <a:lnTo>
                    <a:pt x="7555" y="54610"/>
                  </a:lnTo>
                  <a:lnTo>
                    <a:pt x="7557" y="53467"/>
                  </a:lnTo>
                  <a:close/>
                </a:path>
                <a:path w="1220470" h="993139">
                  <a:moveTo>
                    <a:pt x="7557" y="53340"/>
                  </a:moveTo>
                  <a:lnTo>
                    <a:pt x="7557" y="53467"/>
                  </a:lnTo>
                  <a:lnTo>
                    <a:pt x="1214060" y="53467"/>
                  </a:lnTo>
                  <a:lnTo>
                    <a:pt x="7557" y="53340"/>
                  </a:lnTo>
                  <a:close/>
                </a:path>
                <a:path w="1220470" h="993139">
                  <a:moveTo>
                    <a:pt x="7570" y="43307"/>
                  </a:moveTo>
                  <a:lnTo>
                    <a:pt x="1214" y="43307"/>
                  </a:lnTo>
                  <a:lnTo>
                    <a:pt x="1201" y="53340"/>
                  </a:lnTo>
                  <a:lnTo>
                    <a:pt x="7557" y="53340"/>
                  </a:lnTo>
                  <a:lnTo>
                    <a:pt x="7560" y="50927"/>
                  </a:lnTo>
                  <a:lnTo>
                    <a:pt x="1214063" y="50927"/>
                  </a:lnTo>
                  <a:lnTo>
                    <a:pt x="7560" y="50800"/>
                  </a:lnTo>
                  <a:lnTo>
                    <a:pt x="7570" y="43307"/>
                  </a:lnTo>
                  <a:close/>
                </a:path>
                <a:path w="1220470" h="993139">
                  <a:moveTo>
                    <a:pt x="1220416" y="43307"/>
                  </a:moveTo>
                  <a:lnTo>
                    <a:pt x="1214073" y="43307"/>
                  </a:lnTo>
                  <a:lnTo>
                    <a:pt x="1214060" y="53340"/>
                  </a:lnTo>
                  <a:lnTo>
                    <a:pt x="1220403" y="53340"/>
                  </a:lnTo>
                  <a:lnTo>
                    <a:pt x="1220416" y="43307"/>
                  </a:lnTo>
                  <a:close/>
                </a:path>
                <a:path w="1220470" h="993139">
                  <a:moveTo>
                    <a:pt x="1214" y="43180"/>
                  </a:moveTo>
                  <a:close/>
                </a:path>
                <a:path w="1220470" h="993139">
                  <a:moveTo>
                    <a:pt x="7570" y="43180"/>
                  </a:moveTo>
                  <a:lnTo>
                    <a:pt x="1214073" y="43306"/>
                  </a:lnTo>
                  <a:lnTo>
                    <a:pt x="7570" y="43180"/>
                  </a:lnTo>
                  <a:close/>
                </a:path>
                <a:path w="1220470" h="993139">
                  <a:moveTo>
                    <a:pt x="1220427" y="34417"/>
                  </a:moveTo>
                  <a:lnTo>
                    <a:pt x="1214085" y="34417"/>
                  </a:lnTo>
                  <a:lnTo>
                    <a:pt x="1214073" y="43306"/>
                  </a:lnTo>
                  <a:lnTo>
                    <a:pt x="1220416" y="43307"/>
                  </a:lnTo>
                  <a:lnTo>
                    <a:pt x="1220427" y="34417"/>
                  </a:lnTo>
                  <a:close/>
                </a:path>
                <a:path w="1220470" h="993139">
                  <a:moveTo>
                    <a:pt x="7582" y="34417"/>
                  </a:moveTo>
                  <a:lnTo>
                    <a:pt x="1226" y="34417"/>
                  </a:lnTo>
                  <a:lnTo>
                    <a:pt x="1214" y="43180"/>
                  </a:lnTo>
                  <a:lnTo>
                    <a:pt x="7570" y="43180"/>
                  </a:lnTo>
                  <a:lnTo>
                    <a:pt x="7582" y="34417"/>
                  </a:lnTo>
                  <a:close/>
                </a:path>
                <a:path w="1220470" h="993139">
                  <a:moveTo>
                    <a:pt x="7466" y="123190"/>
                  </a:moveTo>
                  <a:lnTo>
                    <a:pt x="1112" y="123190"/>
                  </a:lnTo>
                  <a:lnTo>
                    <a:pt x="1071" y="154940"/>
                  </a:lnTo>
                  <a:lnTo>
                    <a:pt x="7425" y="154940"/>
                  </a:lnTo>
                  <a:lnTo>
                    <a:pt x="7466" y="123190"/>
                  </a:lnTo>
                  <a:close/>
                </a:path>
                <a:path w="1220470" h="993139">
                  <a:moveTo>
                    <a:pt x="1220313" y="123190"/>
                  </a:moveTo>
                  <a:lnTo>
                    <a:pt x="1213970" y="123190"/>
                  </a:lnTo>
                  <a:lnTo>
                    <a:pt x="1213928" y="154940"/>
                  </a:lnTo>
                  <a:lnTo>
                    <a:pt x="1220273" y="154940"/>
                  </a:lnTo>
                  <a:lnTo>
                    <a:pt x="1220313" y="123190"/>
                  </a:lnTo>
                  <a:close/>
                </a:path>
                <a:path w="1220470" h="993139">
                  <a:moveTo>
                    <a:pt x="7333" y="226187"/>
                  </a:moveTo>
                  <a:lnTo>
                    <a:pt x="980" y="226187"/>
                  </a:lnTo>
                  <a:lnTo>
                    <a:pt x="965" y="237490"/>
                  </a:lnTo>
                  <a:lnTo>
                    <a:pt x="7318" y="237490"/>
                  </a:lnTo>
                  <a:lnTo>
                    <a:pt x="7333" y="226187"/>
                  </a:lnTo>
                  <a:close/>
                </a:path>
                <a:path w="1220470" h="993139">
                  <a:moveTo>
                    <a:pt x="1220182" y="226187"/>
                  </a:moveTo>
                  <a:lnTo>
                    <a:pt x="1213836" y="226187"/>
                  </a:lnTo>
                  <a:lnTo>
                    <a:pt x="1213821" y="237490"/>
                  </a:lnTo>
                  <a:lnTo>
                    <a:pt x="1220167" y="237490"/>
                  </a:lnTo>
                  <a:lnTo>
                    <a:pt x="1220182" y="226187"/>
                  </a:lnTo>
                  <a:close/>
                </a:path>
                <a:path w="1220470" h="993139">
                  <a:moveTo>
                    <a:pt x="7325" y="232410"/>
                  </a:moveTo>
                  <a:lnTo>
                    <a:pt x="1213828" y="232537"/>
                  </a:lnTo>
                  <a:lnTo>
                    <a:pt x="7325" y="232410"/>
                  </a:lnTo>
                  <a:close/>
                </a:path>
                <a:path w="1220470" h="993139">
                  <a:moveTo>
                    <a:pt x="980" y="226060"/>
                  </a:moveTo>
                  <a:lnTo>
                    <a:pt x="980" y="226187"/>
                  </a:lnTo>
                  <a:lnTo>
                    <a:pt x="980" y="226060"/>
                  </a:lnTo>
                  <a:close/>
                </a:path>
                <a:path w="1220470" h="993139">
                  <a:moveTo>
                    <a:pt x="1220214" y="200787"/>
                  </a:moveTo>
                  <a:lnTo>
                    <a:pt x="1213869" y="200787"/>
                  </a:lnTo>
                  <a:lnTo>
                    <a:pt x="1213836" y="226186"/>
                  </a:lnTo>
                  <a:lnTo>
                    <a:pt x="1220182" y="226187"/>
                  </a:lnTo>
                  <a:lnTo>
                    <a:pt x="1220214" y="200787"/>
                  </a:lnTo>
                  <a:close/>
                </a:path>
                <a:path w="1220470" h="993139">
                  <a:moveTo>
                    <a:pt x="7366" y="200787"/>
                  </a:moveTo>
                  <a:lnTo>
                    <a:pt x="1012" y="200787"/>
                  </a:lnTo>
                  <a:lnTo>
                    <a:pt x="980" y="226060"/>
                  </a:lnTo>
                  <a:lnTo>
                    <a:pt x="610951" y="226123"/>
                  </a:lnTo>
                  <a:lnTo>
                    <a:pt x="7333" y="226060"/>
                  </a:lnTo>
                  <a:lnTo>
                    <a:pt x="7366" y="200787"/>
                  </a:lnTo>
                  <a:close/>
                </a:path>
                <a:path w="1220470" h="993139">
                  <a:moveTo>
                    <a:pt x="7338" y="222250"/>
                  </a:moveTo>
                  <a:lnTo>
                    <a:pt x="1213841" y="222377"/>
                  </a:lnTo>
                  <a:lnTo>
                    <a:pt x="7338" y="222250"/>
                  </a:lnTo>
                  <a:close/>
                </a:path>
                <a:path w="1220470" h="993139">
                  <a:moveTo>
                    <a:pt x="1012" y="200660"/>
                  </a:moveTo>
                  <a:lnTo>
                    <a:pt x="1012" y="200787"/>
                  </a:lnTo>
                  <a:lnTo>
                    <a:pt x="1012" y="200660"/>
                  </a:lnTo>
                  <a:close/>
                </a:path>
                <a:path w="1220470" h="993139">
                  <a:moveTo>
                    <a:pt x="7366" y="200660"/>
                  </a:moveTo>
                  <a:lnTo>
                    <a:pt x="1213869" y="200786"/>
                  </a:lnTo>
                  <a:lnTo>
                    <a:pt x="7366" y="200660"/>
                  </a:lnTo>
                  <a:close/>
                </a:path>
                <a:path w="1220470" h="993139">
                  <a:moveTo>
                    <a:pt x="1220273" y="155067"/>
                  </a:moveTo>
                  <a:lnTo>
                    <a:pt x="1213928" y="155067"/>
                  </a:lnTo>
                  <a:lnTo>
                    <a:pt x="1213869" y="200786"/>
                  </a:lnTo>
                  <a:lnTo>
                    <a:pt x="1220214" y="200787"/>
                  </a:lnTo>
                  <a:lnTo>
                    <a:pt x="1220273" y="155067"/>
                  </a:lnTo>
                  <a:close/>
                </a:path>
                <a:path w="1220470" h="993139">
                  <a:moveTo>
                    <a:pt x="7425" y="155067"/>
                  </a:moveTo>
                  <a:lnTo>
                    <a:pt x="1071" y="155067"/>
                  </a:lnTo>
                  <a:lnTo>
                    <a:pt x="1012" y="200660"/>
                  </a:lnTo>
                  <a:lnTo>
                    <a:pt x="7366" y="200660"/>
                  </a:lnTo>
                  <a:lnTo>
                    <a:pt x="7425" y="155067"/>
                  </a:lnTo>
                  <a:close/>
                </a:path>
                <a:path w="1220470" h="993139">
                  <a:moveTo>
                    <a:pt x="7373" y="195580"/>
                  </a:moveTo>
                  <a:lnTo>
                    <a:pt x="1213876" y="195707"/>
                  </a:lnTo>
                  <a:lnTo>
                    <a:pt x="7373" y="195580"/>
                  </a:lnTo>
                  <a:close/>
                </a:path>
                <a:path w="1220470" h="993139">
                  <a:moveTo>
                    <a:pt x="7318" y="237490"/>
                  </a:moveTo>
                  <a:lnTo>
                    <a:pt x="965" y="237490"/>
                  </a:lnTo>
                  <a:lnTo>
                    <a:pt x="954" y="246380"/>
                  </a:lnTo>
                  <a:lnTo>
                    <a:pt x="7307" y="246380"/>
                  </a:lnTo>
                  <a:lnTo>
                    <a:pt x="7318" y="237490"/>
                  </a:lnTo>
                  <a:close/>
                </a:path>
                <a:path w="1220470" h="993139">
                  <a:moveTo>
                    <a:pt x="1220167" y="237490"/>
                  </a:moveTo>
                  <a:lnTo>
                    <a:pt x="1213821" y="237490"/>
                  </a:lnTo>
                  <a:lnTo>
                    <a:pt x="1213810" y="246380"/>
                  </a:lnTo>
                  <a:lnTo>
                    <a:pt x="1220156" y="246380"/>
                  </a:lnTo>
                  <a:lnTo>
                    <a:pt x="1220167" y="237490"/>
                  </a:lnTo>
                  <a:close/>
                </a:path>
                <a:path w="1220470" h="993139">
                  <a:moveTo>
                    <a:pt x="7307" y="246380"/>
                  </a:moveTo>
                  <a:lnTo>
                    <a:pt x="954" y="246380"/>
                  </a:lnTo>
                  <a:lnTo>
                    <a:pt x="949" y="250190"/>
                  </a:lnTo>
                  <a:lnTo>
                    <a:pt x="7302" y="250190"/>
                  </a:lnTo>
                  <a:lnTo>
                    <a:pt x="7307" y="246380"/>
                  </a:lnTo>
                  <a:close/>
                </a:path>
                <a:path w="1220470" h="993139">
                  <a:moveTo>
                    <a:pt x="1220156" y="246380"/>
                  </a:moveTo>
                  <a:lnTo>
                    <a:pt x="1213810" y="246380"/>
                  </a:lnTo>
                  <a:lnTo>
                    <a:pt x="1213805" y="250190"/>
                  </a:lnTo>
                  <a:lnTo>
                    <a:pt x="1220151" y="250190"/>
                  </a:lnTo>
                  <a:lnTo>
                    <a:pt x="1220156" y="246380"/>
                  </a:lnTo>
                  <a:close/>
                </a:path>
                <a:path w="1220470" h="993139">
                  <a:moveTo>
                    <a:pt x="7302" y="250190"/>
                  </a:moveTo>
                  <a:lnTo>
                    <a:pt x="949" y="250190"/>
                  </a:lnTo>
                  <a:lnTo>
                    <a:pt x="880" y="303530"/>
                  </a:lnTo>
                  <a:lnTo>
                    <a:pt x="7232" y="303530"/>
                  </a:lnTo>
                  <a:lnTo>
                    <a:pt x="7302" y="250190"/>
                  </a:lnTo>
                  <a:close/>
                </a:path>
                <a:path w="1220470" h="993139">
                  <a:moveTo>
                    <a:pt x="1220151" y="250190"/>
                  </a:moveTo>
                  <a:lnTo>
                    <a:pt x="1213805" y="250190"/>
                  </a:lnTo>
                  <a:lnTo>
                    <a:pt x="1213736" y="303530"/>
                  </a:lnTo>
                  <a:lnTo>
                    <a:pt x="1220082" y="303530"/>
                  </a:lnTo>
                  <a:lnTo>
                    <a:pt x="1220151" y="250190"/>
                  </a:lnTo>
                  <a:close/>
                </a:path>
                <a:path w="1220470" h="993139">
                  <a:moveTo>
                    <a:pt x="7232" y="303530"/>
                  </a:moveTo>
                  <a:lnTo>
                    <a:pt x="880" y="303530"/>
                  </a:lnTo>
                  <a:lnTo>
                    <a:pt x="851" y="326390"/>
                  </a:lnTo>
                  <a:lnTo>
                    <a:pt x="7203" y="326390"/>
                  </a:lnTo>
                  <a:lnTo>
                    <a:pt x="7232" y="303530"/>
                  </a:lnTo>
                  <a:close/>
                </a:path>
                <a:path w="1220470" h="993139">
                  <a:moveTo>
                    <a:pt x="1220082" y="303530"/>
                  </a:moveTo>
                  <a:lnTo>
                    <a:pt x="1213736" y="303530"/>
                  </a:lnTo>
                  <a:lnTo>
                    <a:pt x="1213706" y="326390"/>
                  </a:lnTo>
                  <a:lnTo>
                    <a:pt x="1220053" y="326390"/>
                  </a:lnTo>
                  <a:lnTo>
                    <a:pt x="1220082" y="303530"/>
                  </a:lnTo>
                  <a:close/>
                </a:path>
                <a:path w="1220470" h="993139">
                  <a:moveTo>
                    <a:pt x="7203" y="326390"/>
                  </a:moveTo>
                  <a:lnTo>
                    <a:pt x="851" y="326390"/>
                  </a:lnTo>
                  <a:lnTo>
                    <a:pt x="766" y="392430"/>
                  </a:lnTo>
                  <a:lnTo>
                    <a:pt x="7117" y="392430"/>
                  </a:lnTo>
                  <a:lnTo>
                    <a:pt x="7203" y="326390"/>
                  </a:lnTo>
                  <a:close/>
                </a:path>
                <a:path w="1220470" h="993139">
                  <a:moveTo>
                    <a:pt x="1220053" y="326390"/>
                  </a:moveTo>
                  <a:lnTo>
                    <a:pt x="1213706" y="326390"/>
                  </a:lnTo>
                  <a:lnTo>
                    <a:pt x="1213620" y="392430"/>
                  </a:lnTo>
                  <a:lnTo>
                    <a:pt x="1219969" y="392430"/>
                  </a:lnTo>
                  <a:lnTo>
                    <a:pt x="1220053" y="326390"/>
                  </a:lnTo>
                  <a:close/>
                </a:path>
                <a:path w="1220470" h="993139">
                  <a:moveTo>
                    <a:pt x="7117" y="392430"/>
                  </a:moveTo>
                  <a:lnTo>
                    <a:pt x="766" y="392430"/>
                  </a:lnTo>
                  <a:lnTo>
                    <a:pt x="648" y="485140"/>
                  </a:lnTo>
                  <a:lnTo>
                    <a:pt x="6997" y="485140"/>
                  </a:lnTo>
                  <a:lnTo>
                    <a:pt x="7117" y="392430"/>
                  </a:lnTo>
                  <a:close/>
                </a:path>
                <a:path w="1220470" h="993139">
                  <a:moveTo>
                    <a:pt x="1219969" y="392430"/>
                  </a:moveTo>
                  <a:lnTo>
                    <a:pt x="1213620" y="392430"/>
                  </a:lnTo>
                  <a:lnTo>
                    <a:pt x="1213500" y="485140"/>
                  </a:lnTo>
                  <a:lnTo>
                    <a:pt x="1219850" y="485140"/>
                  </a:lnTo>
                  <a:lnTo>
                    <a:pt x="1219969" y="392430"/>
                  </a:lnTo>
                  <a:close/>
                </a:path>
                <a:path w="1220470" h="993139">
                  <a:moveTo>
                    <a:pt x="6997" y="485140"/>
                  </a:moveTo>
                  <a:lnTo>
                    <a:pt x="648" y="485140"/>
                  </a:lnTo>
                  <a:lnTo>
                    <a:pt x="481" y="614680"/>
                  </a:lnTo>
                  <a:lnTo>
                    <a:pt x="6829" y="614680"/>
                  </a:lnTo>
                  <a:lnTo>
                    <a:pt x="6997" y="485140"/>
                  </a:lnTo>
                  <a:close/>
                </a:path>
                <a:path w="1220470" h="993139">
                  <a:moveTo>
                    <a:pt x="1219850" y="485140"/>
                  </a:moveTo>
                  <a:lnTo>
                    <a:pt x="1213500" y="485140"/>
                  </a:lnTo>
                  <a:lnTo>
                    <a:pt x="1213332" y="614680"/>
                  </a:lnTo>
                  <a:lnTo>
                    <a:pt x="1219684" y="614680"/>
                  </a:lnTo>
                  <a:lnTo>
                    <a:pt x="1219850" y="485140"/>
                  </a:lnTo>
                  <a:close/>
                </a:path>
                <a:path w="1220470" h="993139">
                  <a:moveTo>
                    <a:pt x="6829" y="614680"/>
                  </a:moveTo>
                  <a:lnTo>
                    <a:pt x="481" y="614680"/>
                  </a:lnTo>
                  <a:lnTo>
                    <a:pt x="468" y="624840"/>
                  </a:lnTo>
                  <a:lnTo>
                    <a:pt x="6816" y="624840"/>
                  </a:lnTo>
                  <a:lnTo>
                    <a:pt x="6829" y="614680"/>
                  </a:lnTo>
                  <a:close/>
                </a:path>
                <a:path w="1220470" h="993139">
                  <a:moveTo>
                    <a:pt x="1219684" y="614680"/>
                  </a:moveTo>
                  <a:lnTo>
                    <a:pt x="1213332" y="614680"/>
                  </a:lnTo>
                  <a:lnTo>
                    <a:pt x="1213319" y="624840"/>
                  </a:lnTo>
                  <a:lnTo>
                    <a:pt x="1219671" y="624840"/>
                  </a:lnTo>
                  <a:lnTo>
                    <a:pt x="1219684" y="614680"/>
                  </a:lnTo>
                  <a:close/>
                </a:path>
                <a:path w="1220470" h="993139">
                  <a:moveTo>
                    <a:pt x="6816" y="624840"/>
                  </a:moveTo>
                  <a:lnTo>
                    <a:pt x="468" y="624840"/>
                  </a:lnTo>
                  <a:lnTo>
                    <a:pt x="428" y="656590"/>
                  </a:lnTo>
                  <a:lnTo>
                    <a:pt x="6774" y="656590"/>
                  </a:lnTo>
                  <a:lnTo>
                    <a:pt x="6816" y="624840"/>
                  </a:lnTo>
                  <a:close/>
                </a:path>
                <a:path w="1220470" h="993139">
                  <a:moveTo>
                    <a:pt x="1219671" y="624840"/>
                  </a:moveTo>
                  <a:lnTo>
                    <a:pt x="1213319" y="624840"/>
                  </a:lnTo>
                  <a:lnTo>
                    <a:pt x="1213278" y="656590"/>
                  </a:lnTo>
                  <a:lnTo>
                    <a:pt x="1219630" y="656590"/>
                  </a:lnTo>
                  <a:lnTo>
                    <a:pt x="1219671" y="624840"/>
                  </a:lnTo>
                  <a:close/>
                </a:path>
                <a:path w="1220470" h="993139">
                  <a:moveTo>
                    <a:pt x="6774" y="656590"/>
                  </a:moveTo>
                  <a:lnTo>
                    <a:pt x="428" y="656590"/>
                  </a:lnTo>
                  <a:lnTo>
                    <a:pt x="408" y="671830"/>
                  </a:lnTo>
                  <a:lnTo>
                    <a:pt x="6755" y="671830"/>
                  </a:lnTo>
                  <a:lnTo>
                    <a:pt x="6774" y="656590"/>
                  </a:lnTo>
                  <a:close/>
                </a:path>
                <a:path w="1220470" h="993139">
                  <a:moveTo>
                    <a:pt x="1219630" y="656590"/>
                  </a:moveTo>
                  <a:lnTo>
                    <a:pt x="1213278" y="656590"/>
                  </a:lnTo>
                  <a:lnTo>
                    <a:pt x="1213258" y="671830"/>
                  </a:lnTo>
                  <a:lnTo>
                    <a:pt x="1219611" y="671830"/>
                  </a:lnTo>
                  <a:lnTo>
                    <a:pt x="1219630" y="656590"/>
                  </a:lnTo>
                  <a:close/>
                </a:path>
                <a:path w="1220470" h="993139">
                  <a:moveTo>
                    <a:pt x="6755" y="671830"/>
                  </a:moveTo>
                  <a:lnTo>
                    <a:pt x="408" y="671830"/>
                  </a:lnTo>
                  <a:lnTo>
                    <a:pt x="387" y="688340"/>
                  </a:lnTo>
                  <a:lnTo>
                    <a:pt x="6733" y="688340"/>
                  </a:lnTo>
                  <a:lnTo>
                    <a:pt x="6755" y="671830"/>
                  </a:lnTo>
                  <a:close/>
                </a:path>
                <a:path w="1220470" h="993139">
                  <a:moveTo>
                    <a:pt x="1219611" y="671830"/>
                  </a:moveTo>
                  <a:lnTo>
                    <a:pt x="1213258" y="671830"/>
                  </a:lnTo>
                  <a:lnTo>
                    <a:pt x="1213237" y="688340"/>
                  </a:lnTo>
                  <a:lnTo>
                    <a:pt x="1219590" y="688340"/>
                  </a:lnTo>
                  <a:lnTo>
                    <a:pt x="1219611" y="671830"/>
                  </a:lnTo>
                  <a:close/>
                </a:path>
                <a:path w="1220470" h="993139">
                  <a:moveTo>
                    <a:pt x="6733" y="688340"/>
                  </a:moveTo>
                  <a:lnTo>
                    <a:pt x="387" y="688340"/>
                  </a:lnTo>
                  <a:lnTo>
                    <a:pt x="371" y="701040"/>
                  </a:lnTo>
                  <a:lnTo>
                    <a:pt x="6717" y="701040"/>
                  </a:lnTo>
                  <a:lnTo>
                    <a:pt x="6733" y="688340"/>
                  </a:lnTo>
                  <a:close/>
                </a:path>
                <a:path w="1220470" h="993139">
                  <a:moveTo>
                    <a:pt x="1219590" y="688340"/>
                  </a:moveTo>
                  <a:lnTo>
                    <a:pt x="1213237" y="688340"/>
                  </a:lnTo>
                  <a:lnTo>
                    <a:pt x="1213220" y="701040"/>
                  </a:lnTo>
                  <a:lnTo>
                    <a:pt x="1219574" y="701040"/>
                  </a:lnTo>
                  <a:lnTo>
                    <a:pt x="1219590" y="688340"/>
                  </a:lnTo>
                  <a:close/>
                </a:path>
                <a:path w="1220470" h="993139">
                  <a:moveTo>
                    <a:pt x="6717" y="701040"/>
                  </a:moveTo>
                  <a:lnTo>
                    <a:pt x="371" y="701040"/>
                  </a:lnTo>
                  <a:lnTo>
                    <a:pt x="252" y="793750"/>
                  </a:lnTo>
                  <a:lnTo>
                    <a:pt x="6597" y="793750"/>
                  </a:lnTo>
                  <a:lnTo>
                    <a:pt x="6717" y="701040"/>
                  </a:lnTo>
                  <a:close/>
                </a:path>
                <a:path w="1220470" h="993139">
                  <a:moveTo>
                    <a:pt x="1219574" y="701040"/>
                  </a:moveTo>
                  <a:lnTo>
                    <a:pt x="1213220" y="701040"/>
                  </a:lnTo>
                  <a:lnTo>
                    <a:pt x="1213100" y="793750"/>
                  </a:lnTo>
                  <a:lnTo>
                    <a:pt x="1219455" y="793750"/>
                  </a:lnTo>
                  <a:lnTo>
                    <a:pt x="1219574" y="701040"/>
                  </a:lnTo>
                  <a:close/>
                </a:path>
                <a:path w="1220470" h="993139">
                  <a:moveTo>
                    <a:pt x="6597" y="793750"/>
                  </a:moveTo>
                  <a:lnTo>
                    <a:pt x="252" y="793750"/>
                  </a:lnTo>
                  <a:lnTo>
                    <a:pt x="227" y="812800"/>
                  </a:lnTo>
                  <a:lnTo>
                    <a:pt x="6572" y="812800"/>
                  </a:lnTo>
                  <a:lnTo>
                    <a:pt x="6597" y="793750"/>
                  </a:lnTo>
                  <a:close/>
                </a:path>
                <a:path w="1220470" h="993139">
                  <a:moveTo>
                    <a:pt x="1219455" y="793750"/>
                  </a:moveTo>
                  <a:lnTo>
                    <a:pt x="1213100" y="793750"/>
                  </a:lnTo>
                  <a:lnTo>
                    <a:pt x="1213075" y="812800"/>
                  </a:lnTo>
                  <a:lnTo>
                    <a:pt x="1219430" y="812800"/>
                  </a:lnTo>
                  <a:lnTo>
                    <a:pt x="1219455" y="793750"/>
                  </a:lnTo>
                  <a:close/>
                </a:path>
                <a:path w="1220470" h="993139">
                  <a:moveTo>
                    <a:pt x="1219204" y="989330"/>
                  </a:moveTo>
                  <a:lnTo>
                    <a:pt x="1" y="989330"/>
                  </a:lnTo>
                  <a:lnTo>
                    <a:pt x="0" y="990600"/>
                  </a:lnTo>
                  <a:lnTo>
                    <a:pt x="1219200" y="993140"/>
                  </a:lnTo>
                  <a:lnTo>
                    <a:pt x="1219204" y="989330"/>
                  </a:lnTo>
                  <a:close/>
                </a:path>
                <a:path w="1220470" h="993139">
                  <a:moveTo>
                    <a:pt x="6351" y="982980"/>
                  </a:moveTo>
                  <a:lnTo>
                    <a:pt x="9" y="982980"/>
                  </a:lnTo>
                  <a:lnTo>
                    <a:pt x="3" y="988060"/>
                  </a:lnTo>
                  <a:lnTo>
                    <a:pt x="1219206" y="988060"/>
                  </a:lnTo>
                  <a:lnTo>
                    <a:pt x="1219208" y="986790"/>
                  </a:lnTo>
                  <a:lnTo>
                    <a:pt x="1212850" y="986790"/>
                  </a:lnTo>
                  <a:lnTo>
                    <a:pt x="6350" y="984250"/>
                  </a:lnTo>
                  <a:lnTo>
                    <a:pt x="6351" y="982980"/>
                  </a:lnTo>
                  <a:close/>
                </a:path>
                <a:path w="1220470" h="993139">
                  <a:moveTo>
                    <a:pt x="1219213" y="982980"/>
                  </a:moveTo>
                  <a:lnTo>
                    <a:pt x="1212854" y="982980"/>
                  </a:lnTo>
                  <a:lnTo>
                    <a:pt x="1212850" y="986790"/>
                  </a:lnTo>
                  <a:lnTo>
                    <a:pt x="1219208" y="986790"/>
                  </a:lnTo>
                  <a:lnTo>
                    <a:pt x="1219213" y="982980"/>
                  </a:lnTo>
                  <a:close/>
                </a:path>
                <a:path w="1220470" h="993139">
                  <a:moveTo>
                    <a:pt x="6368" y="970280"/>
                  </a:moveTo>
                  <a:lnTo>
                    <a:pt x="26" y="970280"/>
                  </a:lnTo>
                  <a:lnTo>
                    <a:pt x="11" y="981710"/>
                  </a:lnTo>
                  <a:lnTo>
                    <a:pt x="6353" y="981710"/>
                  </a:lnTo>
                  <a:lnTo>
                    <a:pt x="6368" y="970280"/>
                  </a:lnTo>
                  <a:close/>
                </a:path>
                <a:path w="1220470" h="993139">
                  <a:moveTo>
                    <a:pt x="1219229" y="970280"/>
                  </a:moveTo>
                  <a:lnTo>
                    <a:pt x="1212871" y="970280"/>
                  </a:lnTo>
                  <a:lnTo>
                    <a:pt x="1212856" y="981710"/>
                  </a:lnTo>
                  <a:lnTo>
                    <a:pt x="1219214" y="981710"/>
                  </a:lnTo>
                  <a:lnTo>
                    <a:pt x="1219229" y="970280"/>
                  </a:lnTo>
                  <a:close/>
                </a:path>
                <a:path w="1220470" h="993139">
                  <a:moveTo>
                    <a:pt x="6376" y="963930"/>
                  </a:moveTo>
                  <a:lnTo>
                    <a:pt x="34" y="963930"/>
                  </a:lnTo>
                  <a:lnTo>
                    <a:pt x="27" y="969010"/>
                  </a:lnTo>
                  <a:lnTo>
                    <a:pt x="6369" y="969010"/>
                  </a:lnTo>
                  <a:lnTo>
                    <a:pt x="6376" y="963930"/>
                  </a:lnTo>
                  <a:close/>
                </a:path>
                <a:path w="1220470" h="993139">
                  <a:moveTo>
                    <a:pt x="1219237" y="963930"/>
                  </a:moveTo>
                  <a:lnTo>
                    <a:pt x="1212879" y="963930"/>
                  </a:lnTo>
                  <a:lnTo>
                    <a:pt x="1212873" y="969010"/>
                  </a:lnTo>
                  <a:lnTo>
                    <a:pt x="1219230" y="969010"/>
                  </a:lnTo>
                  <a:lnTo>
                    <a:pt x="1219237" y="963930"/>
                  </a:lnTo>
                  <a:close/>
                </a:path>
                <a:path w="1220470" h="993139">
                  <a:moveTo>
                    <a:pt x="6392" y="951230"/>
                  </a:moveTo>
                  <a:lnTo>
                    <a:pt x="50" y="951230"/>
                  </a:lnTo>
                  <a:lnTo>
                    <a:pt x="35" y="962660"/>
                  </a:lnTo>
                  <a:lnTo>
                    <a:pt x="6378" y="962660"/>
                  </a:lnTo>
                  <a:lnTo>
                    <a:pt x="6392" y="951230"/>
                  </a:lnTo>
                  <a:close/>
                </a:path>
                <a:path w="1220470" h="993139">
                  <a:moveTo>
                    <a:pt x="1219253" y="951230"/>
                  </a:moveTo>
                  <a:lnTo>
                    <a:pt x="1212896" y="951230"/>
                  </a:lnTo>
                  <a:lnTo>
                    <a:pt x="1212881" y="962660"/>
                  </a:lnTo>
                  <a:lnTo>
                    <a:pt x="1219239" y="962660"/>
                  </a:lnTo>
                  <a:lnTo>
                    <a:pt x="1219253" y="951230"/>
                  </a:lnTo>
                  <a:close/>
                </a:path>
                <a:path w="1220470" h="993139">
                  <a:moveTo>
                    <a:pt x="6401" y="944880"/>
                  </a:moveTo>
                  <a:lnTo>
                    <a:pt x="58" y="944880"/>
                  </a:lnTo>
                  <a:lnTo>
                    <a:pt x="52" y="949960"/>
                  </a:lnTo>
                  <a:lnTo>
                    <a:pt x="6394" y="949960"/>
                  </a:lnTo>
                  <a:lnTo>
                    <a:pt x="6401" y="944880"/>
                  </a:lnTo>
                  <a:close/>
                </a:path>
                <a:path w="1220470" h="993139">
                  <a:moveTo>
                    <a:pt x="1219261" y="944880"/>
                  </a:moveTo>
                  <a:lnTo>
                    <a:pt x="1212904" y="944880"/>
                  </a:lnTo>
                  <a:lnTo>
                    <a:pt x="1212897" y="949960"/>
                  </a:lnTo>
                  <a:lnTo>
                    <a:pt x="1219255" y="949960"/>
                  </a:lnTo>
                  <a:lnTo>
                    <a:pt x="1219261" y="944880"/>
                  </a:lnTo>
                  <a:close/>
                </a:path>
                <a:path w="1220470" h="993139">
                  <a:moveTo>
                    <a:pt x="6417" y="932180"/>
                  </a:moveTo>
                  <a:lnTo>
                    <a:pt x="74" y="932180"/>
                  </a:lnTo>
                  <a:lnTo>
                    <a:pt x="60" y="943610"/>
                  </a:lnTo>
                  <a:lnTo>
                    <a:pt x="6402" y="943610"/>
                  </a:lnTo>
                  <a:lnTo>
                    <a:pt x="6417" y="932180"/>
                  </a:lnTo>
                  <a:close/>
                </a:path>
                <a:path w="1220470" h="993139">
                  <a:moveTo>
                    <a:pt x="1219278" y="932180"/>
                  </a:moveTo>
                  <a:lnTo>
                    <a:pt x="1212920" y="932180"/>
                  </a:lnTo>
                  <a:lnTo>
                    <a:pt x="1212906" y="943610"/>
                  </a:lnTo>
                  <a:lnTo>
                    <a:pt x="1219263" y="943610"/>
                  </a:lnTo>
                  <a:lnTo>
                    <a:pt x="1219278" y="932180"/>
                  </a:lnTo>
                  <a:close/>
                </a:path>
                <a:path w="1220470" h="993139">
                  <a:moveTo>
                    <a:pt x="6425" y="925830"/>
                  </a:moveTo>
                  <a:lnTo>
                    <a:pt x="83" y="925830"/>
                  </a:lnTo>
                  <a:lnTo>
                    <a:pt x="76" y="930910"/>
                  </a:lnTo>
                  <a:lnTo>
                    <a:pt x="6419" y="930910"/>
                  </a:lnTo>
                  <a:lnTo>
                    <a:pt x="6425" y="925830"/>
                  </a:lnTo>
                  <a:close/>
                </a:path>
                <a:path w="1220470" h="993139">
                  <a:moveTo>
                    <a:pt x="1219286" y="925830"/>
                  </a:moveTo>
                  <a:lnTo>
                    <a:pt x="1212929" y="925830"/>
                  </a:lnTo>
                  <a:lnTo>
                    <a:pt x="1212922" y="930910"/>
                  </a:lnTo>
                  <a:lnTo>
                    <a:pt x="1219279" y="930910"/>
                  </a:lnTo>
                  <a:lnTo>
                    <a:pt x="1219286" y="925830"/>
                  </a:lnTo>
                  <a:close/>
                </a:path>
                <a:path w="1220470" h="993139">
                  <a:moveTo>
                    <a:pt x="6435" y="918210"/>
                  </a:moveTo>
                  <a:lnTo>
                    <a:pt x="92" y="918210"/>
                  </a:lnTo>
                  <a:lnTo>
                    <a:pt x="84" y="924560"/>
                  </a:lnTo>
                  <a:lnTo>
                    <a:pt x="6427" y="924560"/>
                  </a:lnTo>
                  <a:lnTo>
                    <a:pt x="6435" y="918210"/>
                  </a:lnTo>
                  <a:close/>
                </a:path>
                <a:path w="1220470" h="993139">
                  <a:moveTo>
                    <a:pt x="1219295" y="918210"/>
                  </a:moveTo>
                  <a:lnTo>
                    <a:pt x="1212938" y="918210"/>
                  </a:lnTo>
                  <a:lnTo>
                    <a:pt x="1212930" y="924560"/>
                  </a:lnTo>
                  <a:lnTo>
                    <a:pt x="1219287" y="924560"/>
                  </a:lnTo>
                  <a:lnTo>
                    <a:pt x="1219295" y="918210"/>
                  </a:lnTo>
                  <a:close/>
                </a:path>
                <a:path w="1220470" h="993139">
                  <a:moveTo>
                    <a:pt x="6452" y="905510"/>
                  </a:moveTo>
                  <a:lnTo>
                    <a:pt x="109" y="905510"/>
                  </a:lnTo>
                  <a:lnTo>
                    <a:pt x="94" y="916940"/>
                  </a:lnTo>
                  <a:lnTo>
                    <a:pt x="6437" y="916940"/>
                  </a:lnTo>
                  <a:lnTo>
                    <a:pt x="6452" y="905510"/>
                  </a:lnTo>
                  <a:close/>
                </a:path>
                <a:path w="1220470" h="993139">
                  <a:moveTo>
                    <a:pt x="1219312" y="905510"/>
                  </a:moveTo>
                  <a:lnTo>
                    <a:pt x="1212955" y="905510"/>
                  </a:lnTo>
                  <a:lnTo>
                    <a:pt x="1212940" y="916940"/>
                  </a:lnTo>
                  <a:lnTo>
                    <a:pt x="1219297" y="916940"/>
                  </a:lnTo>
                  <a:lnTo>
                    <a:pt x="1219312" y="905510"/>
                  </a:lnTo>
                  <a:close/>
                </a:path>
                <a:path w="1220470" h="993139">
                  <a:moveTo>
                    <a:pt x="6476" y="886460"/>
                  </a:moveTo>
                  <a:lnTo>
                    <a:pt x="133" y="886460"/>
                  </a:lnTo>
                  <a:lnTo>
                    <a:pt x="110" y="904240"/>
                  </a:lnTo>
                  <a:lnTo>
                    <a:pt x="6453" y="904240"/>
                  </a:lnTo>
                  <a:lnTo>
                    <a:pt x="6476" y="886460"/>
                  </a:lnTo>
                  <a:close/>
                </a:path>
                <a:path w="1220470" h="993139">
                  <a:moveTo>
                    <a:pt x="1219336" y="886460"/>
                  </a:moveTo>
                  <a:lnTo>
                    <a:pt x="1212980" y="886460"/>
                  </a:lnTo>
                  <a:lnTo>
                    <a:pt x="1212957" y="904240"/>
                  </a:lnTo>
                  <a:lnTo>
                    <a:pt x="1219313" y="904240"/>
                  </a:lnTo>
                  <a:lnTo>
                    <a:pt x="1219336" y="886460"/>
                  </a:lnTo>
                  <a:close/>
                </a:path>
                <a:path w="1220470" h="993139">
                  <a:moveTo>
                    <a:pt x="6493" y="873760"/>
                  </a:moveTo>
                  <a:lnTo>
                    <a:pt x="149" y="873760"/>
                  </a:lnTo>
                  <a:lnTo>
                    <a:pt x="135" y="885190"/>
                  </a:lnTo>
                  <a:lnTo>
                    <a:pt x="6478" y="885190"/>
                  </a:lnTo>
                  <a:lnTo>
                    <a:pt x="6493" y="873760"/>
                  </a:lnTo>
                  <a:close/>
                </a:path>
                <a:path w="1220470" h="993139">
                  <a:moveTo>
                    <a:pt x="1219352" y="873760"/>
                  </a:moveTo>
                  <a:lnTo>
                    <a:pt x="1212996" y="873760"/>
                  </a:lnTo>
                  <a:lnTo>
                    <a:pt x="1212981" y="885190"/>
                  </a:lnTo>
                  <a:lnTo>
                    <a:pt x="1219338" y="885190"/>
                  </a:lnTo>
                  <a:lnTo>
                    <a:pt x="1219352" y="873760"/>
                  </a:lnTo>
                  <a:close/>
                </a:path>
                <a:path w="1220470" h="993139">
                  <a:moveTo>
                    <a:pt x="6501" y="867410"/>
                  </a:moveTo>
                  <a:lnTo>
                    <a:pt x="157" y="867410"/>
                  </a:lnTo>
                  <a:lnTo>
                    <a:pt x="151" y="872490"/>
                  </a:lnTo>
                  <a:lnTo>
                    <a:pt x="6494" y="872490"/>
                  </a:lnTo>
                  <a:lnTo>
                    <a:pt x="6501" y="867410"/>
                  </a:lnTo>
                  <a:close/>
                </a:path>
                <a:path w="1220470" h="993139">
                  <a:moveTo>
                    <a:pt x="1219360" y="867410"/>
                  </a:moveTo>
                  <a:lnTo>
                    <a:pt x="1213004" y="867410"/>
                  </a:lnTo>
                  <a:lnTo>
                    <a:pt x="1212998" y="872490"/>
                  </a:lnTo>
                  <a:lnTo>
                    <a:pt x="1219354" y="872490"/>
                  </a:lnTo>
                  <a:lnTo>
                    <a:pt x="1219360" y="867410"/>
                  </a:lnTo>
                  <a:close/>
                </a:path>
                <a:path w="1220470" h="993139">
                  <a:moveTo>
                    <a:pt x="6518" y="854710"/>
                  </a:moveTo>
                  <a:lnTo>
                    <a:pt x="174" y="854710"/>
                  </a:lnTo>
                  <a:lnTo>
                    <a:pt x="159" y="866140"/>
                  </a:lnTo>
                  <a:lnTo>
                    <a:pt x="6503" y="866140"/>
                  </a:lnTo>
                  <a:lnTo>
                    <a:pt x="6518" y="854710"/>
                  </a:lnTo>
                  <a:close/>
                </a:path>
                <a:path w="1220470" h="993139">
                  <a:moveTo>
                    <a:pt x="1219377" y="854710"/>
                  </a:moveTo>
                  <a:lnTo>
                    <a:pt x="1213021" y="854710"/>
                  </a:lnTo>
                  <a:lnTo>
                    <a:pt x="1213006" y="866140"/>
                  </a:lnTo>
                  <a:lnTo>
                    <a:pt x="1219362" y="866140"/>
                  </a:lnTo>
                  <a:lnTo>
                    <a:pt x="1219377" y="854710"/>
                  </a:lnTo>
                  <a:close/>
                </a:path>
                <a:path w="1220470" h="993139">
                  <a:moveTo>
                    <a:pt x="6534" y="842010"/>
                  </a:moveTo>
                  <a:lnTo>
                    <a:pt x="190" y="842010"/>
                  </a:lnTo>
                  <a:lnTo>
                    <a:pt x="175" y="853440"/>
                  </a:lnTo>
                  <a:lnTo>
                    <a:pt x="6519" y="853440"/>
                  </a:lnTo>
                  <a:lnTo>
                    <a:pt x="6534" y="842010"/>
                  </a:lnTo>
                  <a:close/>
                </a:path>
                <a:path w="1220470" h="993139">
                  <a:moveTo>
                    <a:pt x="1219393" y="842010"/>
                  </a:moveTo>
                  <a:lnTo>
                    <a:pt x="1213037" y="842010"/>
                  </a:lnTo>
                  <a:lnTo>
                    <a:pt x="1213022" y="853440"/>
                  </a:lnTo>
                  <a:lnTo>
                    <a:pt x="1219378" y="853440"/>
                  </a:lnTo>
                  <a:lnTo>
                    <a:pt x="1219393" y="842010"/>
                  </a:lnTo>
                  <a:close/>
                </a:path>
                <a:path w="1220470" h="993139">
                  <a:moveTo>
                    <a:pt x="6572" y="812800"/>
                  </a:moveTo>
                  <a:lnTo>
                    <a:pt x="227" y="812800"/>
                  </a:lnTo>
                  <a:lnTo>
                    <a:pt x="192" y="840740"/>
                  </a:lnTo>
                  <a:lnTo>
                    <a:pt x="6536" y="840740"/>
                  </a:lnTo>
                  <a:lnTo>
                    <a:pt x="6572" y="812800"/>
                  </a:lnTo>
                  <a:close/>
                </a:path>
                <a:path w="1220470" h="993139">
                  <a:moveTo>
                    <a:pt x="1219430" y="812800"/>
                  </a:moveTo>
                  <a:lnTo>
                    <a:pt x="1213075" y="812800"/>
                  </a:lnTo>
                  <a:lnTo>
                    <a:pt x="1213039" y="840740"/>
                  </a:lnTo>
                  <a:lnTo>
                    <a:pt x="1219395" y="840740"/>
                  </a:lnTo>
                  <a:lnTo>
                    <a:pt x="1219430" y="812800"/>
                  </a:lnTo>
                  <a:close/>
                </a:path>
              </a:pathLst>
            </a:custGeom>
            <a:solidFill>
              <a:srgbClr val="006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" name="object 955"/>
            <p:cNvSpPr/>
            <p:nvPr/>
          </p:nvSpPr>
          <p:spPr>
            <a:xfrm>
              <a:off x="1605279" y="5337809"/>
              <a:ext cx="1207770" cy="981710"/>
            </a:xfrm>
            <a:custGeom>
              <a:avLst/>
              <a:gdLst/>
              <a:ahLst/>
              <a:cxnLst/>
              <a:rect l="l" t="t" r="r" b="b"/>
              <a:pathLst>
                <a:path w="1207770" h="981710">
                  <a:moveTo>
                    <a:pt x="1269" y="0"/>
                  </a:moveTo>
                  <a:lnTo>
                    <a:pt x="1256" y="10159"/>
                  </a:lnTo>
                  <a:lnTo>
                    <a:pt x="7616" y="10159"/>
                  </a:lnTo>
                  <a:lnTo>
                    <a:pt x="7619" y="7619"/>
                  </a:lnTo>
                  <a:lnTo>
                    <a:pt x="1207763" y="7619"/>
                  </a:lnTo>
                  <a:lnTo>
                    <a:pt x="1207770" y="2539"/>
                  </a:lnTo>
                  <a:lnTo>
                    <a:pt x="1269" y="0"/>
                  </a:lnTo>
                  <a:close/>
                </a:path>
                <a:path w="1207770" h="981710">
                  <a:moveTo>
                    <a:pt x="1207763" y="7619"/>
                  </a:moveTo>
                  <a:lnTo>
                    <a:pt x="7619" y="7619"/>
                  </a:lnTo>
                  <a:lnTo>
                    <a:pt x="1201420" y="8889"/>
                  </a:lnTo>
                  <a:lnTo>
                    <a:pt x="1201418" y="10159"/>
                  </a:lnTo>
                  <a:lnTo>
                    <a:pt x="1207760" y="10159"/>
                  </a:lnTo>
                  <a:lnTo>
                    <a:pt x="1207763" y="7619"/>
                  </a:lnTo>
                  <a:close/>
                </a:path>
                <a:path w="1207770" h="981710">
                  <a:moveTo>
                    <a:pt x="7616" y="10160"/>
                  </a:moveTo>
                  <a:lnTo>
                    <a:pt x="1256" y="10160"/>
                  </a:lnTo>
                  <a:lnTo>
                    <a:pt x="1232" y="29209"/>
                  </a:lnTo>
                  <a:lnTo>
                    <a:pt x="7591" y="29209"/>
                  </a:lnTo>
                  <a:lnTo>
                    <a:pt x="7616" y="10160"/>
                  </a:lnTo>
                  <a:close/>
                </a:path>
                <a:path w="1207770" h="981710">
                  <a:moveTo>
                    <a:pt x="1207760" y="10160"/>
                  </a:moveTo>
                  <a:lnTo>
                    <a:pt x="1201418" y="10160"/>
                  </a:lnTo>
                  <a:lnTo>
                    <a:pt x="1201393" y="29209"/>
                  </a:lnTo>
                  <a:lnTo>
                    <a:pt x="1207735" y="29209"/>
                  </a:lnTo>
                  <a:lnTo>
                    <a:pt x="1207760" y="10160"/>
                  </a:lnTo>
                  <a:close/>
                </a:path>
                <a:path w="1207770" h="981710">
                  <a:moveTo>
                    <a:pt x="7591" y="29210"/>
                  </a:moveTo>
                  <a:lnTo>
                    <a:pt x="1232" y="29210"/>
                  </a:lnTo>
                  <a:lnTo>
                    <a:pt x="1182" y="67309"/>
                  </a:lnTo>
                  <a:lnTo>
                    <a:pt x="7541" y="67309"/>
                  </a:lnTo>
                  <a:lnTo>
                    <a:pt x="7591" y="29210"/>
                  </a:lnTo>
                  <a:close/>
                </a:path>
                <a:path w="1207770" h="981710">
                  <a:moveTo>
                    <a:pt x="1207735" y="29210"/>
                  </a:moveTo>
                  <a:lnTo>
                    <a:pt x="1201393" y="29210"/>
                  </a:lnTo>
                  <a:lnTo>
                    <a:pt x="1201343" y="67309"/>
                  </a:lnTo>
                  <a:lnTo>
                    <a:pt x="1207685" y="67309"/>
                  </a:lnTo>
                  <a:lnTo>
                    <a:pt x="1207735" y="29210"/>
                  </a:lnTo>
                  <a:close/>
                </a:path>
                <a:path w="1207770" h="981710">
                  <a:moveTo>
                    <a:pt x="7541" y="67310"/>
                  </a:moveTo>
                  <a:lnTo>
                    <a:pt x="1182" y="67310"/>
                  </a:lnTo>
                  <a:lnTo>
                    <a:pt x="1116" y="118109"/>
                  </a:lnTo>
                  <a:lnTo>
                    <a:pt x="7474" y="118109"/>
                  </a:lnTo>
                  <a:lnTo>
                    <a:pt x="7541" y="67310"/>
                  </a:lnTo>
                  <a:close/>
                </a:path>
                <a:path w="1207770" h="981710">
                  <a:moveTo>
                    <a:pt x="1207685" y="67310"/>
                  </a:moveTo>
                  <a:lnTo>
                    <a:pt x="1201343" y="67310"/>
                  </a:lnTo>
                  <a:lnTo>
                    <a:pt x="1201276" y="118109"/>
                  </a:lnTo>
                  <a:lnTo>
                    <a:pt x="1207620" y="118109"/>
                  </a:lnTo>
                  <a:lnTo>
                    <a:pt x="1207685" y="67310"/>
                  </a:lnTo>
                  <a:close/>
                </a:path>
                <a:path w="1207770" h="981710">
                  <a:moveTo>
                    <a:pt x="7474" y="118110"/>
                  </a:moveTo>
                  <a:lnTo>
                    <a:pt x="1116" y="118110"/>
                  </a:lnTo>
                  <a:lnTo>
                    <a:pt x="1075" y="149859"/>
                  </a:lnTo>
                  <a:lnTo>
                    <a:pt x="7432" y="149859"/>
                  </a:lnTo>
                  <a:lnTo>
                    <a:pt x="7474" y="118110"/>
                  </a:lnTo>
                  <a:close/>
                </a:path>
                <a:path w="1207770" h="981710">
                  <a:moveTo>
                    <a:pt x="1207620" y="118110"/>
                  </a:moveTo>
                  <a:lnTo>
                    <a:pt x="1201276" y="118110"/>
                  </a:lnTo>
                  <a:lnTo>
                    <a:pt x="1201234" y="149859"/>
                  </a:lnTo>
                  <a:lnTo>
                    <a:pt x="1207578" y="149859"/>
                  </a:lnTo>
                  <a:lnTo>
                    <a:pt x="1207620" y="118110"/>
                  </a:lnTo>
                  <a:close/>
                </a:path>
                <a:path w="1207770" h="981710">
                  <a:moveTo>
                    <a:pt x="7330" y="227456"/>
                  </a:moveTo>
                  <a:lnTo>
                    <a:pt x="974" y="227456"/>
                  </a:lnTo>
                  <a:lnTo>
                    <a:pt x="968" y="232409"/>
                  </a:lnTo>
                  <a:lnTo>
                    <a:pt x="7324" y="232409"/>
                  </a:lnTo>
                  <a:lnTo>
                    <a:pt x="7330" y="227456"/>
                  </a:lnTo>
                  <a:close/>
                </a:path>
                <a:path w="1207770" h="981710">
                  <a:moveTo>
                    <a:pt x="1207478" y="227456"/>
                  </a:moveTo>
                  <a:lnTo>
                    <a:pt x="1201132" y="227456"/>
                  </a:lnTo>
                  <a:lnTo>
                    <a:pt x="1201126" y="232409"/>
                  </a:lnTo>
                  <a:lnTo>
                    <a:pt x="1207471" y="232409"/>
                  </a:lnTo>
                  <a:lnTo>
                    <a:pt x="1207478" y="227456"/>
                  </a:lnTo>
                  <a:close/>
                </a:path>
                <a:path w="1207770" h="981710">
                  <a:moveTo>
                    <a:pt x="975" y="227329"/>
                  </a:moveTo>
                  <a:lnTo>
                    <a:pt x="974" y="227456"/>
                  </a:lnTo>
                  <a:lnTo>
                    <a:pt x="975" y="227329"/>
                  </a:lnTo>
                  <a:close/>
                </a:path>
                <a:path w="1207770" h="981710">
                  <a:moveTo>
                    <a:pt x="1207486" y="221106"/>
                  </a:moveTo>
                  <a:lnTo>
                    <a:pt x="1201141" y="221106"/>
                  </a:lnTo>
                  <a:lnTo>
                    <a:pt x="1201132" y="227456"/>
                  </a:lnTo>
                  <a:lnTo>
                    <a:pt x="1207478" y="227456"/>
                  </a:lnTo>
                  <a:lnTo>
                    <a:pt x="1207486" y="221106"/>
                  </a:lnTo>
                  <a:close/>
                </a:path>
                <a:path w="1207770" h="981710">
                  <a:moveTo>
                    <a:pt x="7331" y="227330"/>
                  </a:moveTo>
                  <a:lnTo>
                    <a:pt x="604714" y="227393"/>
                  </a:lnTo>
                  <a:lnTo>
                    <a:pt x="7331" y="227330"/>
                  </a:lnTo>
                  <a:close/>
                </a:path>
                <a:path w="1207770" h="981710">
                  <a:moveTo>
                    <a:pt x="7339" y="221106"/>
                  </a:moveTo>
                  <a:lnTo>
                    <a:pt x="983" y="221106"/>
                  </a:lnTo>
                  <a:lnTo>
                    <a:pt x="975" y="227330"/>
                  </a:lnTo>
                  <a:lnTo>
                    <a:pt x="7331" y="227329"/>
                  </a:lnTo>
                  <a:lnTo>
                    <a:pt x="7339" y="221106"/>
                  </a:lnTo>
                  <a:close/>
                </a:path>
                <a:path w="1207770" h="981710">
                  <a:moveTo>
                    <a:pt x="7339" y="220980"/>
                  </a:moveTo>
                  <a:lnTo>
                    <a:pt x="1201141" y="221106"/>
                  </a:lnTo>
                  <a:lnTo>
                    <a:pt x="7339" y="220980"/>
                  </a:lnTo>
                  <a:close/>
                </a:path>
                <a:path w="1207770" h="981710">
                  <a:moveTo>
                    <a:pt x="1207491" y="217296"/>
                  </a:moveTo>
                  <a:lnTo>
                    <a:pt x="1201146" y="217296"/>
                  </a:lnTo>
                  <a:lnTo>
                    <a:pt x="1201141" y="221106"/>
                  </a:lnTo>
                  <a:lnTo>
                    <a:pt x="1207486" y="221106"/>
                  </a:lnTo>
                  <a:lnTo>
                    <a:pt x="1207491" y="217296"/>
                  </a:lnTo>
                  <a:close/>
                </a:path>
                <a:path w="1207770" h="981710">
                  <a:moveTo>
                    <a:pt x="7344" y="217296"/>
                  </a:moveTo>
                  <a:lnTo>
                    <a:pt x="988" y="217296"/>
                  </a:lnTo>
                  <a:lnTo>
                    <a:pt x="983" y="220979"/>
                  </a:lnTo>
                  <a:lnTo>
                    <a:pt x="7339" y="220980"/>
                  </a:lnTo>
                  <a:lnTo>
                    <a:pt x="7344" y="217296"/>
                  </a:lnTo>
                  <a:close/>
                </a:path>
                <a:path w="1207770" h="981710">
                  <a:moveTo>
                    <a:pt x="988" y="217169"/>
                  </a:moveTo>
                  <a:lnTo>
                    <a:pt x="988" y="217296"/>
                  </a:lnTo>
                  <a:lnTo>
                    <a:pt x="988" y="217169"/>
                  </a:lnTo>
                  <a:close/>
                </a:path>
                <a:path w="1207770" h="981710">
                  <a:moveTo>
                    <a:pt x="7344" y="217170"/>
                  </a:moveTo>
                  <a:lnTo>
                    <a:pt x="1201146" y="217296"/>
                  </a:lnTo>
                  <a:lnTo>
                    <a:pt x="7344" y="217170"/>
                  </a:lnTo>
                  <a:close/>
                </a:path>
                <a:path w="1207770" h="981710">
                  <a:moveTo>
                    <a:pt x="1207526" y="190626"/>
                  </a:moveTo>
                  <a:lnTo>
                    <a:pt x="1201181" y="190626"/>
                  </a:lnTo>
                  <a:lnTo>
                    <a:pt x="1201146" y="217296"/>
                  </a:lnTo>
                  <a:lnTo>
                    <a:pt x="1207491" y="217296"/>
                  </a:lnTo>
                  <a:lnTo>
                    <a:pt x="1207526" y="190626"/>
                  </a:lnTo>
                  <a:close/>
                </a:path>
                <a:path w="1207770" h="981710">
                  <a:moveTo>
                    <a:pt x="7379" y="190626"/>
                  </a:moveTo>
                  <a:lnTo>
                    <a:pt x="1022" y="190626"/>
                  </a:lnTo>
                  <a:lnTo>
                    <a:pt x="988" y="217170"/>
                  </a:lnTo>
                  <a:lnTo>
                    <a:pt x="7344" y="217170"/>
                  </a:lnTo>
                  <a:lnTo>
                    <a:pt x="7379" y="190626"/>
                  </a:lnTo>
                  <a:close/>
                </a:path>
                <a:path w="1207770" h="981710">
                  <a:moveTo>
                    <a:pt x="7347" y="214630"/>
                  </a:moveTo>
                  <a:lnTo>
                    <a:pt x="1201149" y="214756"/>
                  </a:lnTo>
                  <a:lnTo>
                    <a:pt x="7347" y="214630"/>
                  </a:lnTo>
                  <a:close/>
                </a:path>
                <a:path w="1207770" h="981710">
                  <a:moveTo>
                    <a:pt x="1022" y="190499"/>
                  </a:moveTo>
                  <a:close/>
                </a:path>
                <a:path w="1207770" h="981710">
                  <a:moveTo>
                    <a:pt x="7379" y="190500"/>
                  </a:moveTo>
                  <a:lnTo>
                    <a:pt x="1201181" y="190626"/>
                  </a:lnTo>
                  <a:lnTo>
                    <a:pt x="7379" y="190500"/>
                  </a:lnTo>
                  <a:close/>
                </a:path>
                <a:path w="1207770" h="981710">
                  <a:moveTo>
                    <a:pt x="1207578" y="149986"/>
                  </a:moveTo>
                  <a:lnTo>
                    <a:pt x="1201234" y="149986"/>
                  </a:lnTo>
                  <a:lnTo>
                    <a:pt x="1201181" y="190626"/>
                  </a:lnTo>
                  <a:lnTo>
                    <a:pt x="1207526" y="190626"/>
                  </a:lnTo>
                  <a:lnTo>
                    <a:pt x="1207578" y="149986"/>
                  </a:lnTo>
                  <a:close/>
                </a:path>
                <a:path w="1207770" h="981710">
                  <a:moveTo>
                    <a:pt x="7432" y="149986"/>
                  </a:moveTo>
                  <a:lnTo>
                    <a:pt x="1075" y="149986"/>
                  </a:lnTo>
                  <a:lnTo>
                    <a:pt x="1023" y="190500"/>
                  </a:lnTo>
                  <a:lnTo>
                    <a:pt x="7379" y="190500"/>
                  </a:lnTo>
                  <a:lnTo>
                    <a:pt x="7432" y="149986"/>
                  </a:lnTo>
                  <a:close/>
                </a:path>
                <a:path w="1207770" h="981710">
                  <a:moveTo>
                    <a:pt x="7324" y="232410"/>
                  </a:moveTo>
                  <a:lnTo>
                    <a:pt x="968" y="232410"/>
                  </a:lnTo>
                  <a:lnTo>
                    <a:pt x="957" y="241299"/>
                  </a:lnTo>
                  <a:lnTo>
                    <a:pt x="7312" y="241299"/>
                  </a:lnTo>
                  <a:lnTo>
                    <a:pt x="7324" y="232410"/>
                  </a:lnTo>
                  <a:close/>
                </a:path>
                <a:path w="1207770" h="981710">
                  <a:moveTo>
                    <a:pt x="1207471" y="232410"/>
                  </a:moveTo>
                  <a:lnTo>
                    <a:pt x="1201126" y="232410"/>
                  </a:lnTo>
                  <a:lnTo>
                    <a:pt x="1201114" y="241299"/>
                  </a:lnTo>
                  <a:lnTo>
                    <a:pt x="1207460" y="241299"/>
                  </a:lnTo>
                  <a:lnTo>
                    <a:pt x="1207471" y="232410"/>
                  </a:lnTo>
                  <a:close/>
                </a:path>
                <a:path w="1207770" h="981710">
                  <a:moveTo>
                    <a:pt x="7312" y="241300"/>
                  </a:moveTo>
                  <a:lnTo>
                    <a:pt x="957" y="241300"/>
                  </a:lnTo>
                  <a:lnTo>
                    <a:pt x="952" y="245109"/>
                  </a:lnTo>
                  <a:lnTo>
                    <a:pt x="7307" y="245109"/>
                  </a:lnTo>
                  <a:lnTo>
                    <a:pt x="7312" y="241300"/>
                  </a:lnTo>
                  <a:close/>
                </a:path>
                <a:path w="1207770" h="981710">
                  <a:moveTo>
                    <a:pt x="1207460" y="241300"/>
                  </a:moveTo>
                  <a:lnTo>
                    <a:pt x="1201114" y="241300"/>
                  </a:lnTo>
                  <a:lnTo>
                    <a:pt x="1201109" y="245109"/>
                  </a:lnTo>
                  <a:lnTo>
                    <a:pt x="1207455" y="245109"/>
                  </a:lnTo>
                  <a:lnTo>
                    <a:pt x="1207460" y="241300"/>
                  </a:lnTo>
                  <a:close/>
                </a:path>
                <a:path w="1207770" h="981710">
                  <a:moveTo>
                    <a:pt x="7307" y="245109"/>
                  </a:moveTo>
                  <a:lnTo>
                    <a:pt x="952" y="245109"/>
                  </a:lnTo>
                  <a:lnTo>
                    <a:pt x="882" y="298449"/>
                  </a:lnTo>
                  <a:lnTo>
                    <a:pt x="7237" y="298449"/>
                  </a:lnTo>
                  <a:lnTo>
                    <a:pt x="7307" y="245109"/>
                  </a:lnTo>
                  <a:close/>
                </a:path>
                <a:path w="1207770" h="981710">
                  <a:moveTo>
                    <a:pt x="1207455" y="245109"/>
                  </a:moveTo>
                  <a:lnTo>
                    <a:pt x="1201109" y="245109"/>
                  </a:lnTo>
                  <a:lnTo>
                    <a:pt x="1201039" y="298449"/>
                  </a:lnTo>
                  <a:lnTo>
                    <a:pt x="1207386" y="298449"/>
                  </a:lnTo>
                  <a:lnTo>
                    <a:pt x="1207455" y="245109"/>
                  </a:lnTo>
                  <a:close/>
                </a:path>
                <a:path w="1207770" h="981710">
                  <a:moveTo>
                    <a:pt x="7237" y="298450"/>
                  </a:moveTo>
                  <a:lnTo>
                    <a:pt x="882" y="298450"/>
                  </a:lnTo>
                  <a:lnTo>
                    <a:pt x="853" y="321309"/>
                  </a:lnTo>
                  <a:lnTo>
                    <a:pt x="7207" y="321309"/>
                  </a:lnTo>
                  <a:lnTo>
                    <a:pt x="7237" y="298450"/>
                  </a:lnTo>
                  <a:close/>
                </a:path>
                <a:path w="1207770" h="981710">
                  <a:moveTo>
                    <a:pt x="1207386" y="298450"/>
                  </a:moveTo>
                  <a:lnTo>
                    <a:pt x="1201039" y="298450"/>
                  </a:lnTo>
                  <a:lnTo>
                    <a:pt x="1201009" y="321309"/>
                  </a:lnTo>
                  <a:lnTo>
                    <a:pt x="1207356" y="321309"/>
                  </a:lnTo>
                  <a:lnTo>
                    <a:pt x="1207386" y="298450"/>
                  </a:lnTo>
                  <a:close/>
                </a:path>
                <a:path w="1207770" h="981710">
                  <a:moveTo>
                    <a:pt x="7207" y="321310"/>
                  </a:moveTo>
                  <a:lnTo>
                    <a:pt x="853" y="321310"/>
                  </a:lnTo>
                  <a:lnTo>
                    <a:pt x="767" y="387349"/>
                  </a:lnTo>
                  <a:lnTo>
                    <a:pt x="7120" y="387349"/>
                  </a:lnTo>
                  <a:lnTo>
                    <a:pt x="7207" y="321310"/>
                  </a:lnTo>
                  <a:close/>
                </a:path>
                <a:path w="1207770" h="981710">
                  <a:moveTo>
                    <a:pt x="1207356" y="321310"/>
                  </a:moveTo>
                  <a:lnTo>
                    <a:pt x="1201009" y="321310"/>
                  </a:lnTo>
                  <a:lnTo>
                    <a:pt x="1200922" y="387349"/>
                  </a:lnTo>
                  <a:lnTo>
                    <a:pt x="1207270" y="387349"/>
                  </a:lnTo>
                  <a:lnTo>
                    <a:pt x="1207356" y="321310"/>
                  </a:lnTo>
                  <a:close/>
                </a:path>
                <a:path w="1207770" h="981710">
                  <a:moveTo>
                    <a:pt x="7120" y="387350"/>
                  </a:moveTo>
                  <a:lnTo>
                    <a:pt x="767" y="387350"/>
                  </a:lnTo>
                  <a:lnTo>
                    <a:pt x="647" y="480059"/>
                  </a:lnTo>
                  <a:lnTo>
                    <a:pt x="6998" y="480059"/>
                  </a:lnTo>
                  <a:lnTo>
                    <a:pt x="7120" y="387350"/>
                  </a:lnTo>
                  <a:close/>
                </a:path>
                <a:path w="1207770" h="981710">
                  <a:moveTo>
                    <a:pt x="1207270" y="387350"/>
                  </a:moveTo>
                  <a:lnTo>
                    <a:pt x="1200922" y="387350"/>
                  </a:lnTo>
                  <a:lnTo>
                    <a:pt x="1200800" y="480059"/>
                  </a:lnTo>
                  <a:lnTo>
                    <a:pt x="1207150" y="480059"/>
                  </a:lnTo>
                  <a:lnTo>
                    <a:pt x="1207270" y="387350"/>
                  </a:lnTo>
                  <a:close/>
                </a:path>
                <a:path w="1207770" h="981710">
                  <a:moveTo>
                    <a:pt x="6998" y="480060"/>
                  </a:moveTo>
                  <a:lnTo>
                    <a:pt x="647" y="480060"/>
                  </a:lnTo>
                  <a:lnTo>
                    <a:pt x="479" y="609599"/>
                  </a:lnTo>
                  <a:lnTo>
                    <a:pt x="6827" y="609599"/>
                  </a:lnTo>
                  <a:lnTo>
                    <a:pt x="6998" y="480060"/>
                  </a:lnTo>
                  <a:close/>
                </a:path>
                <a:path w="1207770" h="981710">
                  <a:moveTo>
                    <a:pt x="1207150" y="480060"/>
                  </a:moveTo>
                  <a:lnTo>
                    <a:pt x="1200800" y="480060"/>
                  </a:lnTo>
                  <a:lnTo>
                    <a:pt x="1200630" y="609599"/>
                  </a:lnTo>
                  <a:lnTo>
                    <a:pt x="1206982" y="609599"/>
                  </a:lnTo>
                  <a:lnTo>
                    <a:pt x="1207150" y="480060"/>
                  </a:lnTo>
                  <a:close/>
                </a:path>
                <a:path w="1207770" h="981710">
                  <a:moveTo>
                    <a:pt x="6827" y="609600"/>
                  </a:moveTo>
                  <a:lnTo>
                    <a:pt x="479" y="609600"/>
                  </a:lnTo>
                  <a:lnTo>
                    <a:pt x="466" y="619759"/>
                  </a:lnTo>
                  <a:lnTo>
                    <a:pt x="6814" y="619759"/>
                  </a:lnTo>
                  <a:lnTo>
                    <a:pt x="6827" y="609600"/>
                  </a:lnTo>
                  <a:close/>
                </a:path>
                <a:path w="1207770" h="981710">
                  <a:moveTo>
                    <a:pt x="1206982" y="609600"/>
                  </a:moveTo>
                  <a:lnTo>
                    <a:pt x="1200630" y="609600"/>
                  </a:lnTo>
                  <a:lnTo>
                    <a:pt x="1200617" y="619759"/>
                  </a:lnTo>
                  <a:lnTo>
                    <a:pt x="1206969" y="619759"/>
                  </a:lnTo>
                  <a:lnTo>
                    <a:pt x="1206982" y="609600"/>
                  </a:lnTo>
                  <a:close/>
                </a:path>
                <a:path w="1207770" h="981710">
                  <a:moveTo>
                    <a:pt x="6814" y="619760"/>
                  </a:moveTo>
                  <a:lnTo>
                    <a:pt x="466" y="619760"/>
                  </a:lnTo>
                  <a:lnTo>
                    <a:pt x="424" y="651509"/>
                  </a:lnTo>
                  <a:lnTo>
                    <a:pt x="6772" y="651509"/>
                  </a:lnTo>
                  <a:lnTo>
                    <a:pt x="6814" y="619760"/>
                  </a:lnTo>
                  <a:close/>
                </a:path>
                <a:path w="1207770" h="981710">
                  <a:moveTo>
                    <a:pt x="1206969" y="619760"/>
                  </a:moveTo>
                  <a:lnTo>
                    <a:pt x="1200617" y="619760"/>
                  </a:lnTo>
                  <a:lnTo>
                    <a:pt x="1200575" y="651509"/>
                  </a:lnTo>
                  <a:lnTo>
                    <a:pt x="1206928" y="651509"/>
                  </a:lnTo>
                  <a:lnTo>
                    <a:pt x="1206969" y="619760"/>
                  </a:lnTo>
                  <a:close/>
                </a:path>
                <a:path w="1207770" h="981710">
                  <a:moveTo>
                    <a:pt x="6772" y="651510"/>
                  </a:moveTo>
                  <a:lnTo>
                    <a:pt x="424" y="651510"/>
                  </a:lnTo>
                  <a:lnTo>
                    <a:pt x="405" y="666749"/>
                  </a:lnTo>
                  <a:lnTo>
                    <a:pt x="6752" y="666749"/>
                  </a:lnTo>
                  <a:lnTo>
                    <a:pt x="6772" y="651510"/>
                  </a:lnTo>
                  <a:close/>
                </a:path>
                <a:path w="1207770" h="981710">
                  <a:moveTo>
                    <a:pt x="1206928" y="651510"/>
                  </a:moveTo>
                  <a:lnTo>
                    <a:pt x="1200575" y="651510"/>
                  </a:lnTo>
                  <a:lnTo>
                    <a:pt x="1200555" y="666749"/>
                  </a:lnTo>
                  <a:lnTo>
                    <a:pt x="1206908" y="666749"/>
                  </a:lnTo>
                  <a:lnTo>
                    <a:pt x="1206928" y="651510"/>
                  </a:lnTo>
                  <a:close/>
                </a:path>
                <a:path w="1207770" h="981710">
                  <a:moveTo>
                    <a:pt x="6752" y="666750"/>
                  </a:moveTo>
                  <a:lnTo>
                    <a:pt x="405" y="666750"/>
                  </a:lnTo>
                  <a:lnTo>
                    <a:pt x="383" y="683259"/>
                  </a:lnTo>
                  <a:lnTo>
                    <a:pt x="6731" y="683259"/>
                  </a:lnTo>
                  <a:lnTo>
                    <a:pt x="6752" y="666750"/>
                  </a:lnTo>
                  <a:close/>
                </a:path>
                <a:path w="1207770" h="981710">
                  <a:moveTo>
                    <a:pt x="1206908" y="666750"/>
                  </a:moveTo>
                  <a:lnTo>
                    <a:pt x="1200555" y="666750"/>
                  </a:lnTo>
                  <a:lnTo>
                    <a:pt x="1200533" y="683259"/>
                  </a:lnTo>
                  <a:lnTo>
                    <a:pt x="1206887" y="683259"/>
                  </a:lnTo>
                  <a:lnTo>
                    <a:pt x="1206908" y="666750"/>
                  </a:lnTo>
                  <a:close/>
                </a:path>
                <a:path w="1207770" h="981710">
                  <a:moveTo>
                    <a:pt x="6731" y="683260"/>
                  </a:moveTo>
                  <a:lnTo>
                    <a:pt x="383" y="683260"/>
                  </a:lnTo>
                  <a:lnTo>
                    <a:pt x="247" y="788669"/>
                  </a:lnTo>
                  <a:lnTo>
                    <a:pt x="6592" y="788669"/>
                  </a:lnTo>
                  <a:lnTo>
                    <a:pt x="6731" y="683260"/>
                  </a:lnTo>
                  <a:close/>
                </a:path>
                <a:path w="1207770" h="981710">
                  <a:moveTo>
                    <a:pt x="1206887" y="683260"/>
                  </a:moveTo>
                  <a:lnTo>
                    <a:pt x="1200533" y="683260"/>
                  </a:lnTo>
                  <a:lnTo>
                    <a:pt x="1200395" y="788669"/>
                  </a:lnTo>
                  <a:lnTo>
                    <a:pt x="1206750" y="788669"/>
                  </a:lnTo>
                  <a:lnTo>
                    <a:pt x="1206887" y="683260"/>
                  </a:lnTo>
                  <a:close/>
                </a:path>
                <a:path w="1207770" h="981710">
                  <a:moveTo>
                    <a:pt x="6592" y="788669"/>
                  </a:moveTo>
                  <a:lnTo>
                    <a:pt x="247" y="788669"/>
                  </a:lnTo>
                  <a:lnTo>
                    <a:pt x="222" y="807719"/>
                  </a:lnTo>
                  <a:lnTo>
                    <a:pt x="6567" y="807719"/>
                  </a:lnTo>
                  <a:lnTo>
                    <a:pt x="6592" y="788669"/>
                  </a:lnTo>
                  <a:close/>
                </a:path>
                <a:path w="1207770" h="981710">
                  <a:moveTo>
                    <a:pt x="1206750" y="788669"/>
                  </a:moveTo>
                  <a:lnTo>
                    <a:pt x="1200395" y="788669"/>
                  </a:lnTo>
                  <a:lnTo>
                    <a:pt x="1200370" y="807719"/>
                  </a:lnTo>
                  <a:lnTo>
                    <a:pt x="1206725" y="807719"/>
                  </a:lnTo>
                  <a:lnTo>
                    <a:pt x="1206750" y="788669"/>
                  </a:lnTo>
                  <a:close/>
                </a:path>
                <a:path w="1207770" h="981710">
                  <a:moveTo>
                    <a:pt x="1206504" y="977899"/>
                  </a:moveTo>
                  <a:lnTo>
                    <a:pt x="1" y="977899"/>
                  </a:lnTo>
                  <a:lnTo>
                    <a:pt x="0" y="979169"/>
                  </a:lnTo>
                  <a:lnTo>
                    <a:pt x="1206500" y="981709"/>
                  </a:lnTo>
                  <a:lnTo>
                    <a:pt x="1206504" y="977899"/>
                  </a:lnTo>
                  <a:close/>
                </a:path>
                <a:path w="1207770" h="981710">
                  <a:moveTo>
                    <a:pt x="6360" y="965199"/>
                  </a:moveTo>
                  <a:lnTo>
                    <a:pt x="18" y="965199"/>
                  </a:lnTo>
                  <a:lnTo>
                    <a:pt x="3" y="976629"/>
                  </a:lnTo>
                  <a:lnTo>
                    <a:pt x="1206506" y="976629"/>
                  </a:lnTo>
                  <a:lnTo>
                    <a:pt x="1206508" y="975359"/>
                  </a:lnTo>
                  <a:lnTo>
                    <a:pt x="1200150" y="975359"/>
                  </a:lnTo>
                  <a:lnTo>
                    <a:pt x="6350" y="972819"/>
                  </a:lnTo>
                  <a:lnTo>
                    <a:pt x="6360" y="965199"/>
                  </a:lnTo>
                  <a:close/>
                </a:path>
                <a:path w="1207770" h="981710">
                  <a:moveTo>
                    <a:pt x="1206521" y="965199"/>
                  </a:moveTo>
                  <a:lnTo>
                    <a:pt x="1200163" y="965199"/>
                  </a:lnTo>
                  <a:lnTo>
                    <a:pt x="1200150" y="975359"/>
                  </a:lnTo>
                  <a:lnTo>
                    <a:pt x="1206508" y="975359"/>
                  </a:lnTo>
                  <a:lnTo>
                    <a:pt x="1206521" y="965199"/>
                  </a:lnTo>
                  <a:close/>
                </a:path>
                <a:path w="1207770" h="981710">
                  <a:moveTo>
                    <a:pt x="6368" y="958849"/>
                  </a:moveTo>
                  <a:lnTo>
                    <a:pt x="26" y="958849"/>
                  </a:lnTo>
                  <a:lnTo>
                    <a:pt x="19" y="963929"/>
                  </a:lnTo>
                  <a:lnTo>
                    <a:pt x="6361" y="963929"/>
                  </a:lnTo>
                  <a:lnTo>
                    <a:pt x="6368" y="958849"/>
                  </a:lnTo>
                  <a:close/>
                </a:path>
                <a:path w="1207770" h="981710">
                  <a:moveTo>
                    <a:pt x="1206529" y="958849"/>
                  </a:moveTo>
                  <a:lnTo>
                    <a:pt x="1200171" y="958849"/>
                  </a:lnTo>
                  <a:lnTo>
                    <a:pt x="1200165" y="963929"/>
                  </a:lnTo>
                  <a:lnTo>
                    <a:pt x="1206523" y="963929"/>
                  </a:lnTo>
                  <a:lnTo>
                    <a:pt x="1206529" y="958849"/>
                  </a:lnTo>
                  <a:close/>
                </a:path>
                <a:path w="1207770" h="981710">
                  <a:moveTo>
                    <a:pt x="6385" y="946149"/>
                  </a:moveTo>
                  <a:lnTo>
                    <a:pt x="42" y="946149"/>
                  </a:lnTo>
                  <a:lnTo>
                    <a:pt x="28" y="957579"/>
                  </a:lnTo>
                  <a:lnTo>
                    <a:pt x="6370" y="957579"/>
                  </a:lnTo>
                  <a:lnTo>
                    <a:pt x="6385" y="946149"/>
                  </a:lnTo>
                  <a:close/>
                </a:path>
                <a:path w="1207770" h="981710">
                  <a:moveTo>
                    <a:pt x="1206546" y="946149"/>
                  </a:moveTo>
                  <a:lnTo>
                    <a:pt x="1200188" y="946149"/>
                  </a:lnTo>
                  <a:lnTo>
                    <a:pt x="1200173" y="957579"/>
                  </a:lnTo>
                  <a:lnTo>
                    <a:pt x="1206531" y="957579"/>
                  </a:lnTo>
                  <a:lnTo>
                    <a:pt x="1206546" y="946149"/>
                  </a:lnTo>
                  <a:close/>
                </a:path>
                <a:path w="1207770" h="981710">
                  <a:moveTo>
                    <a:pt x="6393" y="939799"/>
                  </a:moveTo>
                  <a:lnTo>
                    <a:pt x="51" y="939799"/>
                  </a:lnTo>
                  <a:lnTo>
                    <a:pt x="44" y="944880"/>
                  </a:lnTo>
                  <a:lnTo>
                    <a:pt x="6386" y="944880"/>
                  </a:lnTo>
                  <a:lnTo>
                    <a:pt x="6393" y="939799"/>
                  </a:lnTo>
                  <a:close/>
                </a:path>
                <a:path w="1207770" h="981710">
                  <a:moveTo>
                    <a:pt x="1206554" y="939799"/>
                  </a:moveTo>
                  <a:lnTo>
                    <a:pt x="1200196" y="939799"/>
                  </a:lnTo>
                  <a:lnTo>
                    <a:pt x="1200190" y="944880"/>
                  </a:lnTo>
                  <a:lnTo>
                    <a:pt x="1206547" y="944880"/>
                  </a:lnTo>
                  <a:lnTo>
                    <a:pt x="1206554" y="939799"/>
                  </a:lnTo>
                  <a:close/>
                </a:path>
                <a:path w="1207770" h="981710">
                  <a:moveTo>
                    <a:pt x="6410" y="927100"/>
                  </a:moveTo>
                  <a:lnTo>
                    <a:pt x="67" y="927100"/>
                  </a:lnTo>
                  <a:lnTo>
                    <a:pt x="52" y="938529"/>
                  </a:lnTo>
                  <a:lnTo>
                    <a:pt x="6395" y="938529"/>
                  </a:lnTo>
                  <a:lnTo>
                    <a:pt x="6410" y="927100"/>
                  </a:lnTo>
                  <a:close/>
                </a:path>
                <a:path w="1207770" h="981710">
                  <a:moveTo>
                    <a:pt x="1206570" y="927100"/>
                  </a:moveTo>
                  <a:lnTo>
                    <a:pt x="1200213" y="927100"/>
                  </a:lnTo>
                  <a:lnTo>
                    <a:pt x="1200198" y="938529"/>
                  </a:lnTo>
                  <a:lnTo>
                    <a:pt x="1206556" y="938529"/>
                  </a:lnTo>
                  <a:lnTo>
                    <a:pt x="1206570" y="927100"/>
                  </a:lnTo>
                  <a:close/>
                </a:path>
                <a:path w="1207770" h="981710">
                  <a:moveTo>
                    <a:pt x="6418" y="920750"/>
                  </a:moveTo>
                  <a:lnTo>
                    <a:pt x="75" y="920750"/>
                  </a:lnTo>
                  <a:lnTo>
                    <a:pt x="69" y="925829"/>
                  </a:lnTo>
                  <a:lnTo>
                    <a:pt x="6411" y="925829"/>
                  </a:lnTo>
                  <a:lnTo>
                    <a:pt x="6418" y="920750"/>
                  </a:lnTo>
                  <a:close/>
                </a:path>
                <a:path w="1207770" h="981710">
                  <a:moveTo>
                    <a:pt x="1206579" y="920750"/>
                  </a:moveTo>
                  <a:lnTo>
                    <a:pt x="1200221" y="920750"/>
                  </a:lnTo>
                  <a:lnTo>
                    <a:pt x="1200215" y="925829"/>
                  </a:lnTo>
                  <a:lnTo>
                    <a:pt x="1206572" y="925829"/>
                  </a:lnTo>
                  <a:lnTo>
                    <a:pt x="1206579" y="920750"/>
                  </a:lnTo>
                  <a:close/>
                </a:path>
                <a:path w="1207770" h="981710">
                  <a:moveTo>
                    <a:pt x="6428" y="913129"/>
                  </a:moveTo>
                  <a:lnTo>
                    <a:pt x="85" y="913129"/>
                  </a:lnTo>
                  <a:lnTo>
                    <a:pt x="77" y="919479"/>
                  </a:lnTo>
                  <a:lnTo>
                    <a:pt x="6420" y="919479"/>
                  </a:lnTo>
                  <a:lnTo>
                    <a:pt x="6428" y="913129"/>
                  </a:lnTo>
                  <a:close/>
                </a:path>
                <a:path w="1207770" h="981710">
                  <a:moveTo>
                    <a:pt x="1206588" y="913129"/>
                  </a:moveTo>
                  <a:lnTo>
                    <a:pt x="1200231" y="913129"/>
                  </a:lnTo>
                  <a:lnTo>
                    <a:pt x="1200223" y="919479"/>
                  </a:lnTo>
                  <a:lnTo>
                    <a:pt x="1206580" y="919479"/>
                  </a:lnTo>
                  <a:lnTo>
                    <a:pt x="1206588" y="913129"/>
                  </a:lnTo>
                  <a:close/>
                </a:path>
                <a:path w="1207770" h="981710">
                  <a:moveTo>
                    <a:pt x="6445" y="900429"/>
                  </a:moveTo>
                  <a:lnTo>
                    <a:pt x="102" y="900429"/>
                  </a:lnTo>
                  <a:lnTo>
                    <a:pt x="87" y="911859"/>
                  </a:lnTo>
                  <a:lnTo>
                    <a:pt x="6430" y="911859"/>
                  </a:lnTo>
                  <a:lnTo>
                    <a:pt x="6445" y="900429"/>
                  </a:lnTo>
                  <a:close/>
                </a:path>
                <a:path w="1207770" h="981710">
                  <a:moveTo>
                    <a:pt x="1206605" y="900429"/>
                  </a:moveTo>
                  <a:lnTo>
                    <a:pt x="1200248" y="900429"/>
                  </a:lnTo>
                  <a:lnTo>
                    <a:pt x="1200233" y="911859"/>
                  </a:lnTo>
                  <a:lnTo>
                    <a:pt x="1206590" y="911859"/>
                  </a:lnTo>
                  <a:lnTo>
                    <a:pt x="1206605" y="900429"/>
                  </a:lnTo>
                  <a:close/>
                </a:path>
                <a:path w="1207770" h="981710">
                  <a:moveTo>
                    <a:pt x="6470" y="881379"/>
                  </a:moveTo>
                  <a:lnTo>
                    <a:pt x="126" y="881379"/>
                  </a:lnTo>
                  <a:lnTo>
                    <a:pt x="103" y="899159"/>
                  </a:lnTo>
                  <a:lnTo>
                    <a:pt x="6446" y="899159"/>
                  </a:lnTo>
                  <a:lnTo>
                    <a:pt x="6470" y="881379"/>
                  </a:lnTo>
                  <a:close/>
                </a:path>
                <a:path w="1207770" h="981710">
                  <a:moveTo>
                    <a:pt x="1206630" y="881379"/>
                  </a:moveTo>
                  <a:lnTo>
                    <a:pt x="1200273" y="881379"/>
                  </a:lnTo>
                  <a:lnTo>
                    <a:pt x="1200250" y="899159"/>
                  </a:lnTo>
                  <a:lnTo>
                    <a:pt x="1206607" y="899159"/>
                  </a:lnTo>
                  <a:lnTo>
                    <a:pt x="1206630" y="881379"/>
                  </a:lnTo>
                  <a:close/>
                </a:path>
                <a:path w="1207770" h="981710">
                  <a:moveTo>
                    <a:pt x="6487" y="868679"/>
                  </a:moveTo>
                  <a:lnTo>
                    <a:pt x="143" y="868679"/>
                  </a:lnTo>
                  <a:lnTo>
                    <a:pt x="128" y="880109"/>
                  </a:lnTo>
                  <a:lnTo>
                    <a:pt x="6471" y="880109"/>
                  </a:lnTo>
                  <a:lnTo>
                    <a:pt x="6487" y="868679"/>
                  </a:lnTo>
                  <a:close/>
                </a:path>
                <a:path w="1207770" h="981710">
                  <a:moveTo>
                    <a:pt x="1206646" y="868679"/>
                  </a:moveTo>
                  <a:lnTo>
                    <a:pt x="1200290" y="868679"/>
                  </a:lnTo>
                  <a:lnTo>
                    <a:pt x="1200275" y="880109"/>
                  </a:lnTo>
                  <a:lnTo>
                    <a:pt x="1206631" y="880109"/>
                  </a:lnTo>
                  <a:lnTo>
                    <a:pt x="1206646" y="868679"/>
                  </a:lnTo>
                  <a:close/>
                </a:path>
                <a:path w="1207770" h="981710">
                  <a:moveTo>
                    <a:pt x="6495" y="862330"/>
                  </a:moveTo>
                  <a:lnTo>
                    <a:pt x="151" y="862330"/>
                  </a:lnTo>
                  <a:lnTo>
                    <a:pt x="144" y="867409"/>
                  </a:lnTo>
                  <a:lnTo>
                    <a:pt x="6488" y="867409"/>
                  </a:lnTo>
                  <a:lnTo>
                    <a:pt x="6495" y="862330"/>
                  </a:lnTo>
                  <a:close/>
                </a:path>
                <a:path w="1207770" h="981710">
                  <a:moveTo>
                    <a:pt x="1206654" y="862330"/>
                  </a:moveTo>
                  <a:lnTo>
                    <a:pt x="1200298" y="862330"/>
                  </a:lnTo>
                  <a:lnTo>
                    <a:pt x="1200291" y="867409"/>
                  </a:lnTo>
                  <a:lnTo>
                    <a:pt x="1206648" y="867409"/>
                  </a:lnTo>
                  <a:lnTo>
                    <a:pt x="1206654" y="862330"/>
                  </a:lnTo>
                  <a:close/>
                </a:path>
                <a:path w="1207770" h="981710">
                  <a:moveTo>
                    <a:pt x="6512" y="849629"/>
                  </a:moveTo>
                  <a:lnTo>
                    <a:pt x="168" y="849629"/>
                  </a:lnTo>
                  <a:lnTo>
                    <a:pt x="153" y="861059"/>
                  </a:lnTo>
                  <a:lnTo>
                    <a:pt x="6497" y="861059"/>
                  </a:lnTo>
                  <a:lnTo>
                    <a:pt x="6512" y="849629"/>
                  </a:lnTo>
                  <a:close/>
                </a:path>
                <a:path w="1207770" h="981710">
                  <a:moveTo>
                    <a:pt x="1206671" y="849629"/>
                  </a:moveTo>
                  <a:lnTo>
                    <a:pt x="1200315" y="849629"/>
                  </a:lnTo>
                  <a:lnTo>
                    <a:pt x="1200300" y="861059"/>
                  </a:lnTo>
                  <a:lnTo>
                    <a:pt x="1206656" y="861059"/>
                  </a:lnTo>
                  <a:lnTo>
                    <a:pt x="1206671" y="849629"/>
                  </a:lnTo>
                  <a:close/>
                </a:path>
                <a:path w="1207770" h="981710">
                  <a:moveTo>
                    <a:pt x="6528" y="836930"/>
                  </a:moveTo>
                  <a:lnTo>
                    <a:pt x="184" y="836930"/>
                  </a:lnTo>
                  <a:lnTo>
                    <a:pt x="169" y="848359"/>
                  </a:lnTo>
                  <a:lnTo>
                    <a:pt x="6513" y="848359"/>
                  </a:lnTo>
                  <a:lnTo>
                    <a:pt x="6528" y="836930"/>
                  </a:lnTo>
                  <a:close/>
                </a:path>
                <a:path w="1207770" h="981710">
                  <a:moveTo>
                    <a:pt x="1206687" y="836930"/>
                  </a:moveTo>
                  <a:lnTo>
                    <a:pt x="1200331" y="836930"/>
                  </a:lnTo>
                  <a:lnTo>
                    <a:pt x="1200316" y="848359"/>
                  </a:lnTo>
                  <a:lnTo>
                    <a:pt x="1206672" y="848359"/>
                  </a:lnTo>
                  <a:lnTo>
                    <a:pt x="1206687" y="836930"/>
                  </a:lnTo>
                  <a:close/>
                </a:path>
                <a:path w="1207770" h="981710">
                  <a:moveTo>
                    <a:pt x="6567" y="807720"/>
                  </a:moveTo>
                  <a:lnTo>
                    <a:pt x="222" y="807720"/>
                  </a:lnTo>
                  <a:lnTo>
                    <a:pt x="186" y="835660"/>
                  </a:lnTo>
                  <a:lnTo>
                    <a:pt x="6530" y="835660"/>
                  </a:lnTo>
                  <a:lnTo>
                    <a:pt x="6567" y="807720"/>
                  </a:lnTo>
                  <a:close/>
                </a:path>
                <a:path w="1207770" h="981710">
                  <a:moveTo>
                    <a:pt x="1206725" y="807720"/>
                  </a:moveTo>
                  <a:lnTo>
                    <a:pt x="1200370" y="807720"/>
                  </a:lnTo>
                  <a:lnTo>
                    <a:pt x="1200333" y="835660"/>
                  </a:lnTo>
                  <a:lnTo>
                    <a:pt x="1206689" y="835660"/>
                  </a:lnTo>
                  <a:lnTo>
                    <a:pt x="1206725" y="807720"/>
                  </a:lnTo>
                  <a:close/>
                </a:path>
              </a:pathLst>
            </a:custGeom>
            <a:solidFill>
              <a:srgbClr val="0063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611629" y="5345429"/>
              <a:ext cx="1195070" cy="967740"/>
            </a:xfrm>
            <a:custGeom>
              <a:avLst/>
              <a:gdLst/>
              <a:ahLst/>
              <a:cxnLst/>
              <a:rect l="l" t="t" r="r" b="b"/>
              <a:pathLst>
                <a:path w="1195070" h="967739">
                  <a:moveTo>
                    <a:pt x="1269" y="0"/>
                  </a:moveTo>
                  <a:lnTo>
                    <a:pt x="1266" y="2540"/>
                  </a:lnTo>
                  <a:lnTo>
                    <a:pt x="1195068" y="2540"/>
                  </a:lnTo>
                  <a:lnTo>
                    <a:pt x="1195070" y="1270"/>
                  </a:lnTo>
                  <a:lnTo>
                    <a:pt x="1269" y="0"/>
                  </a:lnTo>
                  <a:close/>
                </a:path>
                <a:path w="1195070" h="967739">
                  <a:moveTo>
                    <a:pt x="1195068" y="2540"/>
                  </a:moveTo>
                  <a:lnTo>
                    <a:pt x="1266" y="2540"/>
                  </a:lnTo>
                  <a:lnTo>
                    <a:pt x="1241" y="21590"/>
                  </a:lnTo>
                  <a:lnTo>
                    <a:pt x="7598" y="21590"/>
                  </a:lnTo>
                  <a:lnTo>
                    <a:pt x="7619" y="5080"/>
                  </a:lnTo>
                  <a:lnTo>
                    <a:pt x="1195064" y="5080"/>
                  </a:lnTo>
                  <a:lnTo>
                    <a:pt x="1195068" y="2540"/>
                  </a:lnTo>
                  <a:close/>
                </a:path>
                <a:path w="1195070" h="967739">
                  <a:moveTo>
                    <a:pt x="1195064" y="5080"/>
                  </a:moveTo>
                  <a:lnTo>
                    <a:pt x="7619" y="5080"/>
                  </a:lnTo>
                  <a:lnTo>
                    <a:pt x="1188720" y="7620"/>
                  </a:lnTo>
                  <a:lnTo>
                    <a:pt x="1188701" y="21590"/>
                  </a:lnTo>
                  <a:lnTo>
                    <a:pt x="1195043" y="21590"/>
                  </a:lnTo>
                  <a:lnTo>
                    <a:pt x="1195064" y="5080"/>
                  </a:lnTo>
                  <a:close/>
                </a:path>
                <a:path w="1195070" h="967739">
                  <a:moveTo>
                    <a:pt x="7598" y="21590"/>
                  </a:moveTo>
                  <a:lnTo>
                    <a:pt x="1241" y="21590"/>
                  </a:lnTo>
                  <a:lnTo>
                    <a:pt x="1216" y="40640"/>
                  </a:lnTo>
                  <a:lnTo>
                    <a:pt x="7572" y="40640"/>
                  </a:lnTo>
                  <a:lnTo>
                    <a:pt x="7598" y="21590"/>
                  </a:lnTo>
                  <a:close/>
                </a:path>
                <a:path w="1195070" h="967739">
                  <a:moveTo>
                    <a:pt x="1195043" y="21590"/>
                  </a:moveTo>
                  <a:lnTo>
                    <a:pt x="1188701" y="21590"/>
                  </a:lnTo>
                  <a:lnTo>
                    <a:pt x="1188676" y="40640"/>
                  </a:lnTo>
                  <a:lnTo>
                    <a:pt x="1195018" y="40640"/>
                  </a:lnTo>
                  <a:lnTo>
                    <a:pt x="1195043" y="21590"/>
                  </a:lnTo>
                  <a:close/>
                </a:path>
                <a:path w="1195070" h="967739">
                  <a:moveTo>
                    <a:pt x="7572" y="40640"/>
                  </a:moveTo>
                  <a:lnTo>
                    <a:pt x="1216" y="40640"/>
                  </a:lnTo>
                  <a:lnTo>
                    <a:pt x="1191" y="59690"/>
                  </a:lnTo>
                  <a:lnTo>
                    <a:pt x="7547" y="59690"/>
                  </a:lnTo>
                  <a:lnTo>
                    <a:pt x="7572" y="40640"/>
                  </a:lnTo>
                  <a:close/>
                </a:path>
                <a:path w="1195070" h="967739">
                  <a:moveTo>
                    <a:pt x="1195018" y="40640"/>
                  </a:moveTo>
                  <a:lnTo>
                    <a:pt x="1188676" y="40640"/>
                  </a:lnTo>
                  <a:lnTo>
                    <a:pt x="1188650" y="59690"/>
                  </a:lnTo>
                  <a:lnTo>
                    <a:pt x="1194993" y="59690"/>
                  </a:lnTo>
                  <a:lnTo>
                    <a:pt x="1195018" y="40640"/>
                  </a:lnTo>
                  <a:close/>
                </a:path>
                <a:path w="1195070" h="967739">
                  <a:moveTo>
                    <a:pt x="7547" y="59690"/>
                  </a:moveTo>
                  <a:lnTo>
                    <a:pt x="1191" y="59690"/>
                  </a:lnTo>
                  <a:lnTo>
                    <a:pt x="1124" y="110490"/>
                  </a:lnTo>
                  <a:lnTo>
                    <a:pt x="7479" y="110490"/>
                  </a:lnTo>
                  <a:lnTo>
                    <a:pt x="7547" y="59690"/>
                  </a:lnTo>
                  <a:close/>
                </a:path>
                <a:path w="1195070" h="967739">
                  <a:moveTo>
                    <a:pt x="1194993" y="59690"/>
                  </a:moveTo>
                  <a:lnTo>
                    <a:pt x="1188650" y="59690"/>
                  </a:lnTo>
                  <a:lnTo>
                    <a:pt x="1188583" y="110490"/>
                  </a:lnTo>
                  <a:lnTo>
                    <a:pt x="1194926" y="110490"/>
                  </a:lnTo>
                  <a:lnTo>
                    <a:pt x="1194993" y="59690"/>
                  </a:lnTo>
                  <a:close/>
                </a:path>
                <a:path w="1195070" h="967739">
                  <a:moveTo>
                    <a:pt x="7479" y="110490"/>
                  </a:moveTo>
                  <a:lnTo>
                    <a:pt x="1124" y="110490"/>
                  </a:lnTo>
                  <a:lnTo>
                    <a:pt x="1082" y="142240"/>
                  </a:lnTo>
                  <a:lnTo>
                    <a:pt x="7437" y="142240"/>
                  </a:lnTo>
                  <a:lnTo>
                    <a:pt x="7479" y="110490"/>
                  </a:lnTo>
                  <a:close/>
                </a:path>
                <a:path w="1195070" h="967739">
                  <a:moveTo>
                    <a:pt x="1194926" y="110490"/>
                  </a:moveTo>
                  <a:lnTo>
                    <a:pt x="1188583" y="110490"/>
                  </a:lnTo>
                  <a:lnTo>
                    <a:pt x="1188540" y="142240"/>
                  </a:lnTo>
                  <a:lnTo>
                    <a:pt x="1194884" y="142240"/>
                  </a:lnTo>
                  <a:lnTo>
                    <a:pt x="1194926" y="110490"/>
                  </a:lnTo>
                  <a:close/>
                </a:path>
                <a:path w="1195070" h="967739">
                  <a:moveTo>
                    <a:pt x="7327" y="224917"/>
                  </a:moveTo>
                  <a:lnTo>
                    <a:pt x="974" y="224917"/>
                  </a:lnTo>
                  <a:lnTo>
                    <a:pt x="962" y="233680"/>
                  </a:lnTo>
                  <a:lnTo>
                    <a:pt x="7315" y="233680"/>
                  </a:lnTo>
                  <a:lnTo>
                    <a:pt x="7327" y="224917"/>
                  </a:lnTo>
                  <a:close/>
                </a:path>
                <a:path w="1195070" h="967739">
                  <a:moveTo>
                    <a:pt x="1194776" y="224917"/>
                  </a:moveTo>
                  <a:lnTo>
                    <a:pt x="1188430" y="224917"/>
                  </a:lnTo>
                  <a:lnTo>
                    <a:pt x="1188418" y="233680"/>
                  </a:lnTo>
                  <a:lnTo>
                    <a:pt x="1194764" y="233680"/>
                  </a:lnTo>
                  <a:lnTo>
                    <a:pt x="1194776" y="224917"/>
                  </a:lnTo>
                  <a:close/>
                </a:path>
                <a:path w="1195070" h="967739">
                  <a:moveTo>
                    <a:pt x="7327" y="224790"/>
                  </a:moveTo>
                  <a:lnTo>
                    <a:pt x="7327" y="224917"/>
                  </a:lnTo>
                  <a:lnTo>
                    <a:pt x="1188430" y="224917"/>
                  </a:lnTo>
                  <a:lnTo>
                    <a:pt x="7327" y="224790"/>
                  </a:lnTo>
                  <a:close/>
                </a:path>
                <a:path w="1195070" h="967739">
                  <a:moveTo>
                    <a:pt x="7334" y="219837"/>
                  </a:moveTo>
                  <a:lnTo>
                    <a:pt x="980" y="219837"/>
                  </a:lnTo>
                  <a:lnTo>
                    <a:pt x="974" y="224790"/>
                  </a:lnTo>
                  <a:lnTo>
                    <a:pt x="7327" y="224790"/>
                  </a:lnTo>
                  <a:lnTo>
                    <a:pt x="7334" y="219837"/>
                  </a:lnTo>
                  <a:close/>
                </a:path>
                <a:path w="1195070" h="967739">
                  <a:moveTo>
                    <a:pt x="1194782" y="219837"/>
                  </a:moveTo>
                  <a:lnTo>
                    <a:pt x="1188437" y="219837"/>
                  </a:lnTo>
                  <a:lnTo>
                    <a:pt x="1188430" y="224790"/>
                  </a:lnTo>
                  <a:lnTo>
                    <a:pt x="1194776" y="224790"/>
                  </a:lnTo>
                  <a:lnTo>
                    <a:pt x="1194782" y="219837"/>
                  </a:lnTo>
                  <a:close/>
                </a:path>
                <a:path w="1195070" h="967739">
                  <a:moveTo>
                    <a:pt x="980" y="219710"/>
                  </a:moveTo>
                  <a:close/>
                </a:path>
                <a:path w="1195070" h="967739">
                  <a:moveTo>
                    <a:pt x="1194799" y="207137"/>
                  </a:moveTo>
                  <a:lnTo>
                    <a:pt x="1188454" y="207137"/>
                  </a:lnTo>
                  <a:lnTo>
                    <a:pt x="1188437" y="219836"/>
                  </a:lnTo>
                  <a:lnTo>
                    <a:pt x="1194782" y="219837"/>
                  </a:lnTo>
                  <a:lnTo>
                    <a:pt x="1194799" y="207137"/>
                  </a:lnTo>
                  <a:close/>
                </a:path>
                <a:path w="1195070" h="967739">
                  <a:moveTo>
                    <a:pt x="7334" y="219710"/>
                  </a:moveTo>
                  <a:lnTo>
                    <a:pt x="598254" y="219773"/>
                  </a:lnTo>
                  <a:lnTo>
                    <a:pt x="7334" y="219710"/>
                  </a:lnTo>
                  <a:close/>
                </a:path>
                <a:path w="1195070" h="967739">
                  <a:moveTo>
                    <a:pt x="7351" y="207137"/>
                  </a:moveTo>
                  <a:lnTo>
                    <a:pt x="997" y="207137"/>
                  </a:lnTo>
                  <a:lnTo>
                    <a:pt x="981" y="219710"/>
                  </a:lnTo>
                  <a:lnTo>
                    <a:pt x="7334" y="219710"/>
                  </a:lnTo>
                  <a:lnTo>
                    <a:pt x="7342" y="213487"/>
                  </a:lnTo>
                  <a:lnTo>
                    <a:pt x="1188446" y="213487"/>
                  </a:lnTo>
                  <a:lnTo>
                    <a:pt x="7342" y="213360"/>
                  </a:lnTo>
                  <a:lnTo>
                    <a:pt x="7351" y="207137"/>
                  </a:lnTo>
                  <a:close/>
                </a:path>
                <a:path w="1195070" h="967739">
                  <a:moveTo>
                    <a:pt x="997" y="207010"/>
                  </a:moveTo>
                  <a:close/>
                </a:path>
                <a:path w="1195070" h="967739">
                  <a:moveTo>
                    <a:pt x="7351" y="207010"/>
                  </a:moveTo>
                  <a:lnTo>
                    <a:pt x="1188454" y="207136"/>
                  </a:lnTo>
                  <a:lnTo>
                    <a:pt x="7351" y="207010"/>
                  </a:lnTo>
                  <a:close/>
                </a:path>
                <a:path w="1195070" h="967739">
                  <a:moveTo>
                    <a:pt x="1194839" y="176530"/>
                  </a:moveTo>
                  <a:lnTo>
                    <a:pt x="1188495" y="176530"/>
                  </a:lnTo>
                  <a:lnTo>
                    <a:pt x="1188454" y="207136"/>
                  </a:lnTo>
                  <a:lnTo>
                    <a:pt x="1194799" y="207137"/>
                  </a:lnTo>
                  <a:lnTo>
                    <a:pt x="1194839" y="176530"/>
                  </a:lnTo>
                  <a:close/>
                </a:path>
                <a:path w="1195070" h="967739">
                  <a:moveTo>
                    <a:pt x="7391" y="176656"/>
                  </a:moveTo>
                  <a:lnTo>
                    <a:pt x="1037" y="176657"/>
                  </a:lnTo>
                  <a:lnTo>
                    <a:pt x="997" y="207010"/>
                  </a:lnTo>
                  <a:lnTo>
                    <a:pt x="7351" y="207010"/>
                  </a:lnTo>
                  <a:lnTo>
                    <a:pt x="7362" y="198247"/>
                  </a:lnTo>
                  <a:lnTo>
                    <a:pt x="1188466" y="198247"/>
                  </a:lnTo>
                  <a:lnTo>
                    <a:pt x="7362" y="198120"/>
                  </a:lnTo>
                  <a:lnTo>
                    <a:pt x="7391" y="176656"/>
                  </a:lnTo>
                  <a:close/>
                </a:path>
                <a:path w="1195070" h="967739">
                  <a:moveTo>
                    <a:pt x="7425" y="151256"/>
                  </a:moveTo>
                  <a:lnTo>
                    <a:pt x="1071" y="151257"/>
                  </a:lnTo>
                  <a:lnTo>
                    <a:pt x="1037" y="176530"/>
                  </a:lnTo>
                  <a:lnTo>
                    <a:pt x="7391" y="176530"/>
                  </a:lnTo>
                  <a:lnTo>
                    <a:pt x="7425" y="151256"/>
                  </a:lnTo>
                  <a:close/>
                </a:path>
                <a:path w="1195070" h="967739">
                  <a:moveTo>
                    <a:pt x="1194873" y="151130"/>
                  </a:moveTo>
                  <a:lnTo>
                    <a:pt x="1188528" y="151130"/>
                  </a:lnTo>
                  <a:lnTo>
                    <a:pt x="1188495" y="176530"/>
                  </a:lnTo>
                  <a:lnTo>
                    <a:pt x="1194839" y="176530"/>
                  </a:lnTo>
                  <a:lnTo>
                    <a:pt x="1194873" y="151130"/>
                  </a:lnTo>
                  <a:close/>
                </a:path>
                <a:path w="1195070" h="967739">
                  <a:moveTo>
                    <a:pt x="1188503" y="170180"/>
                  </a:moveTo>
                  <a:lnTo>
                    <a:pt x="7400" y="170180"/>
                  </a:lnTo>
                  <a:lnTo>
                    <a:pt x="7400" y="170307"/>
                  </a:lnTo>
                  <a:lnTo>
                    <a:pt x="1188503" y="170180"/>
                  </a:lnTo>
                  <a:close/>
                </a:path>
                <a:path w="1195070" h="967739">
                  <a:moveTo>
                    <a:pt x="1188520" y="157480"/>
                  </a:moveTo>
                  <a:lnTo>
                    <a:pt x="7417" y="157480"/>
                  </a:lnTo>
                  <a:lnTo>
                    <a:pt x="7417" y="157607"/>
                  </a:lnTo>
                  <a:lnTo>
                    <a:pt x="1188520" y="157480"/>
                  </a:lnTo>
                  <a:close/>
                </a:path>
                <a:path w="1195070" h="967739">
                  <a:moveTo>
                    <a:pt x="7437" y="142367"/>
                  </a:moveTo>
                  <a:lnTo>
                    <a:pt x="1082" y="142367"/>
                  </a:lnTo>
                  <a:lnTo>
                    <a:pt x="1071" y="151257"/>
                  </a:lnTo>
                  <a:lnTo>
                    <a:pt x="7425" y="151256"/>
                  </a:lnTo>
                  <a:lnTo>
                    <a:pt x="7437" y="142367"/>
                  </a:lnTo>
                  <a:close/>
                </a:path>
                <a:path w="1195070" h="967739">
                  <a:moveTo>
                    <a:pt x="1194884" y="142367"/>
                  </a:moveTo>
                  <a:lnTo>
                    <a:pt x="1188540" y="142367"/>
                  </a:lnTo>
                  <a:lnTo>
                    <a:pt x="1188528" y="151130"/>
                  </a:lnTo>
                  <a:lnTo>
                    <a:pt x="1194873" y="151130"/>
                  </a:lnTo>
                  <a:lnTo>
                    <a:pt x="1194884" y="142367"/>
                  </a:lnTo>
                  <a:close/>
                </a:path>
                <a:path w="1195070" h="967739">
                  <a:moveTo>
                    <a:pt x="7315" y="233680"/>
                  </a:moveTo>
                  <a:lnTo>
                    <a:pt x="962" y="233680"/>
                  </a:lnTo>
                  <a:lnTo>
                    <a:pt x="899" y="281940"/>
                  </a:lnTo>
                  <a:lnTo>
                    <a:pt x="7251" y="281940"/>
                  </a:lnTo>
                  <a:lnTo>
                    <a:pt x="7315" y="233680"/>
                  </a:lnTo>
                  <a:close/>
                </a:path>
                <a:path w="1195070" h="967739">
                  <a:moveTo>
                    <a:pt x="1194764" y="233680"/>
                  </a:moveTo>
                  <a:lnTo>
                    <a:pt x="1188418" y="233680"/>
                  </a:lnTo>
                  <a:lnTo>
                    <a:pt x="1188354" y="281940"/>
                  </a:lnTo>
                  <a:lnTo>
                    <a:pt x="1194701" y="281940"/>
                  </a:lnTo>
                  <a:lnTo>
                    <a:pt x="1194764" y="233680"/>
                  </a:lnTo>
                  <a:close/>
                </a:path>
                <a:path w="1195070" h="967739">
                  <a:moveTo>
                    <a:pt x="7251" y="281940"/>
                  </a:moveTo>
                  <a:lnTo>
                    <a:pt x="899" y="281940"/>
                  </a:lnTo>
                  <a:lnTo>
                    <a:pt x="857" y="313690"/>
                  </a:lnTo>
                  <a:lnTo>
                    <a:pt x="7209" y="313690"/>
                  </a:lnTo>
                  <a:lnTo>
                    <a:pt x="7251" y="281940"/>
                  </a:lnTo>
                  <a:close/>
                </a:path>
                <a:path w="1195070" h="967739">
                  <a:moveTo>
                    <a:pt x="1194701" y="281940"/>
                  </a:moveTo>
                  <a:lnTo>
                    <a:pt x="1188354" y="281940"/>
                  </a:lnTo>
                  <a:lnTo>
                    <a:pt x="1188312" y="313690"/>
                  </a:lnTo>
                  <a:lnTo>
                    <a:pt x="1194659" y="313690"/>
                  </a:lnTo>
                  <a:lnTo>
                    <a:pt x="1194701" y="281940"/>
                  </a:lnTo>
                  <a:close/>
                </a:path>
                <a:path w="1195070" h="967739">
                  <a:moveTo>
                    <a:pt x="7209" y="313690"/>
                  </a:moveTo>
                  <a:lnTo>
                    <a:pt x="857" y="313690"/>
                  </a:lnTo>
                  <a:lnTo>
                    <a:pt x="770" y="379730"/>
                  </a:lnTo>
                  <a:lnTo>
                    <a:pt x="7121" y="379730"/>
                  </a:lnTo>
                  <a:lnTo>
                    <a:pt x="7209" y="313690"/>
                  </a:lnTo>
                  <a:close/>
                </a:path>
                <a:path w="1195070" h="967739">
                  <a:moveTo>
                    <a:pt x="1194659" y="313690"/>
                  </a:moveTo>
                  <a:lnTo>
                    <a:pt x="1188312" y="313690"/>
                  </a:lnTo>
                  <a:lnTo>
                    <a:pt x="1188224" y="379730"/>
                  </a:lnTo>
                  <a:lnTo>
                    <a:pt x="1194572" y="379730"/>
                  </a:lnTo>
                  <a:lnTo>
                    <a:pt x="1194659" y="313690"/>
                  </a:lnTo>
                  <a:close/>
                </a:path>
                <a:path w="1195070" h="967739">
                  <a:moveTo>
                    <a:pt x="7121" y="379730"/>
                  </a:moveTo>
                  <a:lnTo>
                    <a:pt x="770" y="379730"/>
                  </a:lnTo>
                  <a:lnTo>
                    <a:pt x="740" y="402590"/>
                  </a:lnTo>
                  <a:lnTo>
                    <a:pt x="7090" y="402590"/>
                  </a:lnTo>
                  <a:lnTo>
                    <a:pt x="7121" y="379730"/>
                  </a:lnTo>
                  <a:close/>
                </a:path>
                <a:path w="1195070" h="967739">
                  <a:moveTo>
                    <a:pt x="1194572" y="379730"/>
                  </a:moveTo>
                  <a:lnTo>
                    <a:pt x="1188224" y="379730"/>
                  </a:lnTo>
                  <a:lnTo>
                    <a:pt x="1188194" y="402590"/>
                  </a:lnTo>
                  <a:lnTo>
                    <a:pt x="1194542" y="402590"/>
                  </a:lnTo>
                  <a:lnTo>
                    <a:pt x="1194572" y="379730"/>
                  </a:lnTo>
                  <a:close/>
                </a:path>
                <a:path w="1195070" h="967739">
                  <a:moveTo>
                    <a:pt x="7090" y="402590"/>
                  </a:moveTo>
                  <a:lnTo>
                    <a:pt x="740" y="402590"/>
                  </a:lnTo>
                  <a:lnTo>
                    <a:pt x="648" y="472440"/>
                  </a:lnTo>
                  <a:lnTo>
                    <a:pt x="6997" y="472440"/>
                  </a:lnTo>
                  <a:lnTo>
                    <a:pt x="7090" y="402590"/>
                  </a:lnTo>
                  <a:close/>
                </a:path>
                <a:path w="1195070" h="967739">
                  <a:moveTo>
                    <a:pt x="1194542" y="402590"/>
                  </a:moveTo>
                  <a:lnTo>
                    <a:pt x="1188194" y="402590"/>
                  </a:lnTo>
                  <a:lnTo>
                    <a:pt x="1188101" y="472440"/>
                  </a:lnTo>
                  <a:lnTo>
                    <a:pt x="1194450" y="472440"/>
                  </a:lnTo>
                  <a:lnTo>
                    <a:pt x="1194542" y="402590"/>
                  </a:lnTo>
                  <a:close/>
                </a:path>
                <a:path w="1195070" h="967739">
                  <a:moveTo>
                    <a:pt x="6997" y="472440"/>
                  </a:moveTo>
                  <a:lnTo>
                    <a:pt x="648" y="472440"/>
                  </a:lnTo>
                  <a:lnTo>
                    <a:pt x="464" y="612140"/>
                  </a:lnTo>
                  <a:lnTo>
                    <a:pt x="6811" y="612140"/>
                  </a:lnTo>
                  <a:lnTo>
                    <a:pt x="6997" y="472440"/>
                  </a:lnTo>
                  <a:close/>
                </a:path>
                <a:path w="1195070" h="967739">
                  <a:moveTo>
                    <a:pt x="1194450" y="472440"/>
                  </a:moveTo>
                  <a:lnTo>
                    <a:pt x="1188101" y="472440"/>
                  </a:lnTo>
                  <a:lnTo>
                    <a:pt x="1187915" y="612140"/>
                  </a:lnTo>
                  <a:lnTo>
                    <a:pt x="1194267" y="612140"/>
                  </a:lnTo>
                  <a:lnTo>
                    <a:pt x="1194450" y="472440"/>
                  </a:lnTo>
                  <a:close/>
                </a:path>
                <a:path w="1195070" h="967739">
                  <a:moveTo>
                    <a:pt x="6811" y="612140"/>
                  </a:moveTo>
                  <a:lnTo>
                    <a:pt x="464" y="612140"/>
                  </a:lnTo>
                  <a:lnTo>
                    <a:pt x="422" y="643890"/>
                  </a:lnTo>
                  <a:lnTo>
                    <a:pt x="6769" y="643890"/>
                  </a:lnTo>
                  <a:lnTo>
                    <a:pt x="6811" y="612140"/>
                  </a:lnTo>
                  <a:close/>
                </a:path>
                <a:path w="1195070" h="967739">
                  <a:moveTo>
                    <a:pt x="1194267" y="612140"/>
                  </a:moveTo>
                  <a:lnTo>
                    <a:pt x="1187915" y="612140"/>
                  </a:lnTo>
                  <a:lnTo>
                    <a:pt x="1187872" y="643890"/>
                  </a:lnTo>
                  <a:lnTo>
                    <a:pt x="1194225" y="643890"/>
                  </a:lnTo>
                  <a:lnTo>
                    <a:pt x="1194267" y="612140"/>
                  </a:lnTo>
                  <a:close/>
                </a:path>
                <a:path w="1195070" h="967739">
                  <a:moveTo>
                    <a:pt x="6769" y="643890"/>
                  </a:moveTo>
                  <a:lnTo>
                    <a:pt x="422" y="643890"/>
                  </a:lnTo>
                  <a:lnTo>
                    <a:pt x="402" y="659130"/>
                  </a:lnTo>
                  <a:lnTo>
                    <a:pt x="6749" y="659130"/>
                  </a:lnTo>
                  <a:lnTo>
                    <a:pt x="6769" y="643890"/>
                  </a:lnTo>
                  <a:close/>
                </a:path>
                <a:path w="1195070" h="967739">
                  <a:moveTo>
                    <a:pt x="1194225" y="643890"/>
                  </a:moveTo>
                  <a:lnTo>
                    <a:pt x="1187872" y="643890"/>
                  </a:lnTo>
                  <a:lnTo>
                    <a:pt x="1187852" y="659130"/>
                  </a:lnTo>
                  <a:lnTo>
                    <a:pt x="1194205" y="659130"/>
                  </a:lnTo>
                  <a:lnTo>
                    <a:pt x="1194225" y="643890"/>
                  </a:lnTo>
                  <a:close/>
                </a:path>
                <a:path w="1195070" h="967739">
                  <a:moveTo>
                    <a:pt x="6749" y="659130"/>
                  </a:moveTo>
                  <a:lnTo>
                    <a:pt x="402" y="659130"/>
                  </a:lnTo>
                  <a:lnTo>
                    <a:pt x="352" y="697230"/>
                  </a:lnTo>
                  <a:lnTo>
                    <a:pt x="6698" y="697230"/>
                  </a:lnTo>
                  <a:lnTo>
                    <a:pt x="6749" y="659130"/>
                  </a:lnTo>
                  <a:close/>
                </a:path>
                <a:path w="1195070" h="967739">
                  <a:moveTo>
                    <a:pt x="1194205" y="659130"/>
                  </a:moveTo>
                  <a:lnTo>
                    <a:pt x="1187852" y="659130"/>
                  </a:lnTo>
                  <a:lnTo>
                    <a:pt x="1187801" y="697230"/>
                  </a:lnTo>
                  <a:lnTo>
                    <a:pt x="1194155" y="697230"/>
                  </a:lnTo>
                  <a:lnTo>
                    <a:pt x="1194205" y="659130"/>
                  </a:lnTo>
                  <a:close/>
                </a:path>
                <a:path w="1195070" h="967739">
                  <a:moveTo>
                    <a:pt x="6698" y="697230"/>
                  </a:moveTo>
                  <a:lnTo>
                    <a:pt x="352" y="697230"/>
                  </a:lnTo>
                  <a:lnTo>
                    <a:pt x="242" y="781050"/>
                  </a:lnTo>
                  <a:lnTo>
                    <a:pt x="6586" y="781050"/>
                  </a:lnTo>
                  <a:lnTo>
                    <a:pt x="6698" y="697230"/>
                  </a:lnTo>
                  <a:close/>
                </a:path>
                <a:path w="1195070" h="967739">
                  <a:moveTo>
                    <a:pt x="1194155" y="697230"/>
                  </a:moveTo>
                  <a:lnTo>
                    <a:pt x="1187801" y="697230"/>
                  </a:lnTo>
                  <a:lnTo>
                    <a:pt x="1187690" y="781050"/>
                  </a:lnTo>
                  <a:lnTo>
                    <a:pt x="1194045" y="781050"/>
                  </a:lnTo>
                  <a:lnTo>
                    <a:pt x="1194155" y="697230"/>
                  </a:lnTo>
                  <a:close/>
                </a:path>
                <a:path w="1195070" h="967739">
                  <a:moveTo>
                    <a:pt x="6586" y="781050"/>
                  </a:moveTo>
                  <a:lnTo>
                    <a:pt x="242" y="781050"/>
                  </a:lnTo>
                  <a:lnTo>
                    <a:pt x="217" y="800100"/>
                  </a:lnTo>
                  <a:lnTo>
                    <a:pt x="6561" y="800100"/>
                  </a:lnTo>
                  <a:lnTo>
                    <a:pt x="6586" y="781050"/>
                  </a:lnTo>
                  <a:close/>
                </a:path>
                <a:path w="1195070" h="967739">
                  <a:moveTo>
                    <a:pt x="1194045" y="781050"/>
                  </a:moveTo>
                  <a:lnTo>
                    <a:pt x="1187690" y="781050"/>
                  </a:lnTo>
                  <a:lnTo>
                    <a:pt x="1187664" y="800100"/>
                  </a:lnTo>
                  <a:lnTo>
                    <a:pt x="1194020" y="800100"/>
                  </a:lnTo>
                  <a:lnTo>
                    <a:pt x="1194045" y="781050"/>
                  </a:lnTo>
                  <a:close/>
                </a:path>
                <a:path w="1195070" h="967739">
                  <a:moveTo>
                    <a:pt x="6351" y="957580"/>
                  </a:moveTo>
                  <a:lnTo>
                    <a:pt x="10" y="957580"/>
                  </a:lnTo>
                  <a:lnTo>
                    <a:pt x="0" y="965200"/>
                  </a:lnTo>
                  <a:lnTo>
                    <a:pt x="1193800" y="967740"/>
                  </a:lnTo>
                  <a:lnTo>
                    <a:pt x="1193808" y="961390"/>
                  </a:lnTo>
                  <a:lnTo>
                    <a:pt x="1187450" y="961390"/>
                  </a:lnTo>
                  <a:lnTo>
                    <a:pt x="6350" y="958850"/>
                  </a:lnTo>
                  <a:lnTo>
                    <a:pt x="6351" y="957580"/>
                  </a:lnTo>
                  <a:close/>
                </a:path>
                <a:path w="1195070" h="967739">
                  <a:moveTo>
                    <a:pt x="1193813" y="957580"/>
                  </a:moveTo>
                  <a:lnTo>
                    <a:pt x="1187455" y="957580"/>
                  </a:lnTo>
                  <a:lnTo>
                    <a:pt x="1187450" y="961390"/>
                  </a:lnTo>
                  <a:lnTo>
                    <a:pt x="1193808" y="961390"/>
                  </a:lnTo>
                  <a:lnTo>
                    <a:pt x="1193813" y="957580"/>
                  </a:lnTo>
                  <a:close/>
                </a:path>
                <a:path w="1195070" h="967739">
                  <a:moveTo>
                    <a:pt x="6360" y="951230"/>
                  </a:moveTo>
                  <a:lnTo>
                    <a:pt x="18" y="951230"/>
                  </a:lnTo>
                  <a:lnTo>
                    <a:pt x="11" y="956310"/>
                  </a:lnTo>
                  <a:lnTo>
                    <a:pt x="6353" y="956310"/>
                  </a:lnTo>
                  <a:lnTo>
                    <a:pt x="6360" y="951230"/>
                  </a:lnTo>
                  <a:close/>
                </a:path>
                <a:path w="1195070" h="967739">
                  <a:moveTo>
                    <a:pt x="1193821" y="951230"/>
                  </a:moveTo>
                  <a:lnTo>
                    <a:pt x="1187463" y="951230"/>
                  </a:lnTo>
                  <a:lnTo>
                    <a:pt x="1187456" y="956310"/>
                  </a:lnTo>
                  <a:lnTo>
                    <a:pt x="1193815" y="956310"/>
                  </a:lnTo>
                  <a:lnTo>
                    <a:pt x="1193821" y="951230"/>
                  </a:lnTo>
                  <a:close/>
                </a:path>
                <a:path w="1195070" h="967739">
                  <a:moveTo>
                    <a:pt x="6377" y="938530"/>
                  </a:moveTo>
                  <a:lnTo>
                    <a:pt x="35" y="938530"/>
                  </a:lnTo>
                  <a:lnTo>
                    <a:pt x="20" y="949960"/>
                  </a:lnTo>
                  <a:lnTo>
                    <a:pt x="6361" y="949960"/>
                  </a:lnTo>
                  <a:lnTo>
                    <a:pt x="6377" y="938530"/>
                  </a:lnTo>
                  <a:close/>
                </a:path>
                <a:path w="1195070" h="967739">
                  <a:moveTo>
                    <a:pt x="1193838" y="938530"/>
                  </a:moveTo>
                  <a:lnTo>
                    <a:pt x="1187480" y="938530"/>
                  </a:lnTo>
                  <a:lnTo>
                    <a:pt x="1187465" y="949960"/>
                  </a:lnTo>
                  <a:lnTo>
                    <a:pt x="1193823" y="949960"/>
                  </a:lnTo>
                  <a:lnTo>
                    <a:pt x="1193838" y="938530"/>
                  </a:lnTo>
                  <a:close/>
                </a:path>
                <a:path w="1195070" h="967739">
                  <a:moveTo>
                    <a:pt x="6385" y="932180"/>
                  </a:moveTo>
                  <a:lnTo>
                    <a:pt x="43" y="932180"/>
                  </a:lnTo>
                  <a:lnTo>
                    <a:pt x="36" y="937260"/>
                  </a:lnTo>
                  <a:lnTo>
                    <a:pt x="6378" y="937260"/>
                  </a:lnTo>
                  <a:lnTo>
                    <a:pt x="6385" y="932180"/>
                  </a:lnTo>
                  <a:close/>
                </a:path>
                <a:path w="1195070" h="967739">
                  <a:moveTo>
                    <a:pt x="1193846" y="932180"/>
                  </a:moveTo>
                  <a:lnTo>
                    <a:pt x="1187488" y="932180"/>
                  </a:lnTo>
                  <a:lnTo>
                    <a:pt x="1187482" y="937260"/>
                  </a:lnTo>
                  <a:lnTo>
                    <a:pt x="1193840" y="937260"/>
                  </a:lnTo>
                  <a:lnTo>
                    <a:pt x="1193846" y="932180"/>
                  </a:lnTo>
                  <a:close/>
                </a:path>
                <a:path w="1195070" h="967739">
                  <a:moveTo>
                    <a:pt x="6402" y="919480"/>
                  </a:moveTo>
                  <a:lnTo>
                    <a:pt x="60" y="919480"/>
                  </a:lnTo>
                  <a:lnTo>
                    <a:pt x="45" y="930910"/>
                  </a:lnTo>
                  <a:lnTo>
                    <a:pt x="6387" y="930910"/>
                  </a:lnTo>
                  <a:lnTo>
                    <a:pt x="6402" y="919480"/>
                  </a:lnTo>
                  <a:close/>
                </a:path>
                <a:path w="1195070" h="967739">
                  <a:moveTo>
                    <a:pt x="1193863" y="919480"/>
                  </a:moveTo>
                  <a:lnTo>
                    <a:pt x="1187505" y="919480"/>
                  </a:lnTo>
                  <a:lnTo>
                    <a:pt x="1187490" y="930910"/>
                  </a:lnTo>
                  <a:lnTo>
                    <a:pt x="1193848" y="930910"/>
                  </a:lnTo>
                  <a:lnTo>
                    <a:pt x="1193863" y="919480"/>
                  </a:lnTo>
                  <a:close/>
                </a:path>
                <a:path w="1195070" h="967739">
                  <a:moveTo>
                    <a:pt x="6410" y="913130"/>
                  </a:moveTo>
                  <a:lnTo>
                    <a:pt x="68" y="913130"/>
                  </a:lnTo>
                  <a:lnTo>
                    <a:pt x="61" y="918210"/>
                  </a:lnTo>
                  <a:lnTo>
                    <a:pt x="6404" y="918210"/>
                  </a:lnTo>
                  <a:lnTo>
                    <a:pt x="6410" y="913130"/>
                  </a:lnTo>
                  <a:close/>
                </a:path>
                <a:path w="1195070" h="967739">
                  <a:moveTo>
                    <a:pt x="1193871" y="913130"/>
                  </a:moveTo>
                  <a:lnTo>
                    <a:pt x="1187514" y="913130"/>
                  </a:lnTo>
                  <a:lnTo>
                    <a:pt x="1187507" y="918210"/>
                  </a:lnTo>
                  <a:lnTo>
                    <a:pt x="1193865" y="918210"/>
                  </a:lnTo>
                  <a:lnTo>
                    <a:pt x="1193871" y="913130"/>
                  </a:lnTo>
                  <a:close/>
                </a:path>
                <a:path w="1195070" h="967739">
                  <a:moveTo>
                    <a:pt x="6421" y="905510"/>
                  </a:moveTo>
                  <a:lnTo>
                    <a:pt x="78" y="905510"/>
                  </a:lnTo>
                  <a:lnTo>
                    <a:pt x="70" y="911860"/>
                  </a:lnTo>
                  <a:lnTo>
                    <a:pt x="6412" y="911860"/>
                  </a:lnTo>
                  <a:lnTo>
                    <a:pt x="6421" y="905510"/>
                  </a:lnTo>
                  <a:close/>
                </a:path>
                <a:path w="1195070" h="967739">
                  <a:moveTo>
                    <a:pt x="1193881" y="905510"/>
                  </a:moveTo>
                  <a:lnTo>
                    <a:pt x="1187524" y="905510"/>
                  </a:lnTo>
                  <a:lnTo>
                    <a:pt x="1187515" y="911860"/>
                  </a:lnTo>
                  <a:lnTo>
                    <a:pt x="1193873" y="911860"/>
                  </a:lnTo>
                  <a:lnTo>
                    <a:pt x="1193881" y="905510"/>
                  </a:lnTo>
                  <a:close/>
                </a:path>
                <a:path w="1195070" h="967739">
                  <a:moveTo>
                    <a:pt x="6437" y="892810"/>
                  </a:moveTo>
                  <a:lnTo>
                    <a:pt x="95" y="892810"/>
                  </a:lnTo>
                  <a:lnTo>
                    <a:pt x="80" y="904240"/>
                  </a:lnTo>
                  <a:lnTo>
                    <a:pt x="6422" y="904240"/>
                  </a:lnTo>
                  <a:lnTo>
                    <a:pt x="6437" y="892810"/>
                  </a:lnTo>
                  <a:close/>
                </a:path>
                <a:path w="1195070" h="967739">
                  <a:moveTo>
                    <a:pt x="1193898" y="892810"/>
                  </a:moveTo>
                  <a:lnTo>
                    <a:pt x="1187541" y="892810"/>
                  </a:lnTo>
                  <a:lnTo>
                    <a:pt x="1187526" y="904240"/>
                  </a:lnTo>
                  <a:lnTo>
                    <a:pt x="1193883" y="904240"/>
                  </a:lnTo>
                  <a:lnTo>
                    <a:pt x="1193898" y="892810"/>
                  </a:lnTo>
                  <a:close/>
                </a:path>
                <a:path w="1195070" h="967739">
                  <a:moveTo>
                    <a:pt x="6463" y="873760"/>
                  </a:moveTo>
                  <a:lnTo>
                    <a:pt x="120" y="873760"/>
                  </a:lnTo>
                  <a:lnTo>
                    <a:pt x="96" y="891540"/>
                  </a:lnTo>
                  <a:lnTo>
                    <a:pt x="6439" y="891540"/>
                  </a:lnTo>
                  <a:lnTo>
                    <a:pt x="6463" y="873760"/>
                  </a:lnTo>
                  <a:close/>
                </a:path>
                <a:path w="1195070" h="967739">
                  <a:moveTo>
                    <a:pt x="1193923" y="873760"/>
                  </a:moveTo>
                  <a:lnTo>
                    <a:pt x="1187566" y="873760"/>
                  </a:lnTo>
                  <a:lnTo>
                    <a:pt x="1187543" y="891540"/>
                  </a:lnTo>
                  <a:lnTo>
                    <a:pt x="1193900" y="891540"/>
                  </a:lnTo>
                  <a:lnTo>
                    <a:pt x="1193923" y="873760"/>
                  </a:lnTo>
                  <a:close/>
                </a:path>
                <a:path w="1195070" h="967739">
                  <a:moveTo>
                    <a:pt x="6480" y="861060"/>
                  </a:moveTo>
                  <a:lnTo>
                    <a:pt x="137" y="861060"/>
                  </a:lnTo>
                  <a:lnTo>
                    <a:pt x="121" y="872490"/>
                  </a:lnTo>
                  <a:lnTo>
                    <a:pt x="6464" y="872490"/>
                  </a:lnTo>
                  <a:lnTo>
                    <a:pt x="6480" y="861060"/>
                  </a:lnTo>
                  <a:close/>
                </a:path>
                <a:path w="1195070" h="967739">
                  <a:moveTo>
                    <a:pt x="1193940" y="861060"/>
                  </a:moveTo>
                  <a:lnTo>
                    <a:pt x="1187583" y="861060"/>
                  </a:lnTo>
                  <a:lnTo>
                    <a:pt x="1187568" y="872490"/>
                  </a:lnTo>
                  <a:lnTo>
                    <a:pt x="1193925" y="872490"/>
                  </a:lnTo>
                  <a:lnTo>
                    <a:pt x="1193940" y="861060"/>
                  </a:lnTo>
                  <a:close/>
                </a:path>
                <a:path w="1195070" h="967739">
                  <a:moveTo>
                    <a:pt x="6488" y="854710"/>
                  </a:moveTo>
                  <a:lnTo>
                    <a:pt x="145" y="854710"/>
                  </a:lnTo>
                  <a:lnTo>
                    <a:pt x="138" y="859790"/>
                  </a:lnTo>
                  <a:lnTo>
                    <a:pt x="6481" y="859790"/>
                  </a:lnTo>
                  <a:lnTo>
                    <a:pt x="6488" y="854710"/>
                  </a:lnTo>
                  <a:close/>
                </a:path>
                <a:path w="1195070" h="967739">
                  <a:moveTo>
                    <a:pt x="1193948" y="854710"/>
                  </a:moveTo>
                  <a:lnTo>
                    <a:pt x="1187592" y="854710"/>
                  </a:lnTo>
                  <a:lnTo>
                    <a:pt x="1187585" y="859790"/>
                  </a:lnTo>
                  <a:lnTo>
                    <a:pt x="1193941" y="859790"/>
                  </a:lnTo>
                  <a:lnTo>
                    <a:pt x="1193948" y="854710"/>
                  </a:lnTo>
                  <a:close/>
                </a:path>
                <a:path w="1195070" h="967739">
                  <a:moveTo>
                    <a:pt x="6505" y="842010"/>
                  </a:moveTo>
                  <a:lnTo>
                    <a:pt x="162" y="842010"/>
                  </a:lnTo>
                  <a:lnTo>
                    <a:pt x="147" y="853440"/>
                  </a:lnTo>
                  <a:lnTo>
                    <a:pt x="6490" y="853440"/>
                  </a:lnTo>
                  <a:lnTo>
                    <a:pt x="6505" y="842010"/>
                  </a:lnTo>
                  <a:close/>
                </a:path>
                <a:path w="1195070" h="967739">
                  <a:moveTo>
                    <a:pt x="1193965" y="842010"/>
                  </a:moveTo>
                  <a:lnTo>
                    <a:pt x="1187608" y="842010"/>
                  </a:lnTo>
                  <a:lnTo>
                    <a:pt x="1187593" y="853440"/>
                  </a:lnTo>
                  <a:lnTo>
                    <a:pt x="1193950" y="853440"/>
                  </a:lnTo>
                  <a:lnTo>
                    <a:pt x="1193965" y="842010"/>
                  </a:lnTo>
                  <a:close/>
                </a:path>
                <a:path w="1195070" h="967739">
                  <a:moveTo>
                    <a:pt x="6522" y="829310"/>
                  </a:moveTo>
                  <a:lnTo>
                    <a:pt x="178" y="829310"/>
                  </a:lnTo>
                  <a:lnTo>
                    <a:pt x="163" y="840740"/>
                  </a:lnTo>
                  <a:lnTo>
                    <a:pt x="6507" y="840740"/>
                  </a:lnTo>
                  <a:lnTo>
                    <a:pt x="6522" y="829310"/>
                  </a:lnTo>
                  <a:close/>
                </a:path>
                <a:path w="1195070" h="967739">
                  <a:moveTo>
                    <a:pt x="1193981" y="829310"/>
                  </a:moveTo>
                  <a:lnTo>
                    <a:pt x="1187625" y="829310"/>
                  </a:lnTo>
                  <a:lnTo>
                    <a:pt x="1187610" y="840740"/>
                  </a:lnTo>
                  <a:lnTo>
                    <a:pt x="1193966" y="840740"/>
                  </a:lnTo>
                  <a:lnTo>
                    <a:pt x="1193981" y="829310"/>
                  </a:lnTo>
                  <a:close/>
                </a:path>
                <a:path w="1195070" h="967739">
                  <a:moveTo>
                    <a:pt x="6561" y="800100"/>
                  </a:moveTo>
                  <a:lnTo>
                    <a:pt x="217" y="800100"/>
                  </a:lnTo>
                  <a:lnTo>
                    <a:pt x="180" y="828040"/>
                  </a:lnTo>
                  <a:lnTo>
                    <a:pt x="6524" y="828040"/>
                  </a:lnTo>
                  <a:lnTo>
                    <a:pt x="6561" y="800100"/>
                  </a:lnTo>
                  <a:close/>
                </a:path>
                <a:path w="1195070" h="967739">
                  <a:moveTo>
                    <a:pt x="1194020" y="800100"/>
                  </a:moveTo>
                  <a:lnTo>
                    <a:pt x="1187664" y="800100"/>
                  </a:lnTo>
                  <a:lnTo>
                    <a:pt x="1187627" y="828040"/>
                  </a:lnTo>
                  <a:lnTo>
                    <a:pt x="1193983" y="828040"/>
                  </a:lnTo>
                  <a:lnTo>
                    <a:pt x="1194020" y="800100"/>
                  </a:lnTo>
                  <a:close/>
                </a:path>
              </a:pathLst>
            </a:custGeom>
            <a:solidFill>
              <a:srgbClr val="0064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617979" y="5350509"/>
              <a:ext cx="1182370" cy="956310"/>
            </a:xfrm>
            <a:custGeom>
              <a:avLst/>
              <a:gdLst/>
              <a:ahLst/>
              <a:cxnLst/>
              <a:rect l="l" t="t" r="r" b="b"/>
              <a:pathLst>
                <a:path w="1182370" h="956310">
                  <a:moveTo>
                    <a:pt x="1269" y="0"/>
                  </a:moveTo>
                  <a:lnTo>
                    <a:pt x="1248" y="16509"/>
                  </a:lnTo>
                  <a:lnTo>
                    <a:pt x="7607" y="16509"/>
                  </a:lnTo>
                  <a:lnTo>
                    <a:pt x="7619" y="7619"/>
                  </a:lnTo>
                  <a:lnTo>
                    <a:pt x="1182363" y="7619"/>
                  </a:lnTo>
                  <a:lnTo>
                    <a:pt x="1182370" y="2539"/>
                  </a:lnTo>
                  <a:lnTo>
                    <a:pt x="1269" y="0"/>
                  </a:lnTo>
                  <a:close/>
                </a:path>
                <a:path w="1182370" h="956310">
                  <a:moveTo>
                    <a:pt x="1182363" y="7619"/>
                  </a:moveTo>
                  <a:lnTo>
                    <a:pt x="7619" y="7619"/>
                  </a:lnTo>
                  <a:lnTo>
                    <a:pt x="1176020" y="8889"/>
                  </a:lnTo>
                  <a:lnTo>
                    <a:pt x="1176009" y="16509"/>
                  </a:lnTo>
                  <a:lnTo>
                    <a:pt x="1182351" y="16509"/>
                  </a:lnTo>
                  <a:lnTo>
                    <a:pt x="1182363" y="7619"/>
                  </a:lnTo>
                  <a:close/>
                </a:path>
                <a:path w="1182370" h="956310">
                  <a:moveTo>
                    <a:pt x="7607" y="16510"/>
                  </a:moveTo>
                  <a:lnTo>
                    <a:pt x="1248" y="16510"/>
                  </a:lnTo>
                  <a:lnTo>
                    <a:pt x="1222" y="35559"/>
                  </a:lnTo>
                  <a:lnTo>
                    <a:pt x="7582" y="35559"/>
                  </a:lnTo>
                  <a:lnTo>
                    <a:pt x="7607" y="16510"/>
                  </a:lnTo>
                  <a:close/>
                </a:path>
                <a:path w="1182370" h="956310">
                  <a:moveTo>
                    <a:pt x="1182351" y="16510"/>
                  </a:moveTo>
                  <a:lnTo>
                    <a:pt x="1176009" y="16510"/>
                  </a:lnTo>
                  <a:lnTo>
                    <a:pt x="1175984" y="35559"/>
                  </a:lnTo>
                  <a:lnTo>
                    <a:pt x="1182326" y="35559"/>
                  </a:lnTo>
                  <a:lnTo>
                    <a:pt x="1182351" y="16510"/>
                  </a:lnTo>
                  <a:close/>
                </a:path>
                <a:path w="1182370" h="956310">
                  <a:moveTo>
                    <a:pt x="7582" y="35560"/>
                  </a:moveTo>
                  <a:lnTo>
                    <a:pt x="1222" y="35560"/>
                  </a:lnTo>
                  <a:lnTo>
                    <a:pt x="1197" y="54609"/>
                  </a:lnTo>
                  <a:lnTo>
                    <a:pt x="7556" y="54609"/>
                  </a:lnTo>
                  <a:lnTo>
                    <a:pt x="7582" y="35560"/>
                  </a:lnTo>
                  <a:close/>
                </a:path>
                <a:path w="1182370" h="956310">
                  <a:moveTo>
                    <a:pt x="1182326" y="35560"/>
                  </a:moveTo>
                  <a:lnTo>
                    <a:pt x="1175984" y="35560"/>
                  </a:lnTo>
                  <a:lnTo>
                    <a:pt x="1175958" y="54609"/>
                  </a:lnTo>
                  <a:lnTo>
                    <a:pt x="1182300" y="54609"/>
                  </a:lnTo>
                  <a:lnTo>
                    <a:pt x="1182326" y="35560"/>
                  </a:lnTo>
                  <a:close/>
                </a:path>
                <a:path w="1182370" h="956310">
                  <a:moveTo>
                    <a:pt x="7556" y="54610"/>
                  </a:moveTo>
                  <a:lnTo>
                    <a:pt x="1197" y="54610"/>
                  </a:lnTo>
                  <a:lnTo>
                    <a:pt x="1129" y="105409"/>
                  </a:lnTo>
                  <a:lnTo>
                    <a:pt x="7487" y="105409"/>
                  </a:lnTo>
                  <a:lnTo>
                    <a:pt x="7556" y="54610"/>
                  </a:lnTo>
                  <a:close/>
                </a:path>
                <a:path w="1182370" h="956310">
                  <a:moveTo>
                    <a:pt x="1182300" y="54610"/>
                  </a:moveTo>
                  <a:lnTo>
                    <a:pt x="1175958" y="54610"/>
                  </a:lnTo>
                  <a:lnTo>
                    <a:pt x="1175889" y="105409"/>
                  </a:lnTo>
                  <a:lnTo>
                    <a:pt x="1182233" y="105409"/>
                  </a:lnTo>
                  <a:lnTo>
                    <a:pt x="1182300" y="54610"/>
                  </a:lnTo>
                  <a:close/>
                </a:path>
                <a:path w="1182370" h="956310">
                  <a:moveTo>
                    <a:pt x="7487" y="105410"/>
                  </a:moveTo>
                  <a:lnTo>
                    <a:pt x="1129" y="105410"/>
                  </a:lnTo>
                  <a:lnTo>
                    <a:pt x="1087" y="137159"/>
                  </a:lnTo>
                  <a:lnTo>
                    <a:pt x="7444" y="137159"/>
                  </a:lnTo>
                  <a:lnTo>
                    <a:pt x="7487" y="105410"/>
                  </a:lnTo>
                  <a:close/>
                </a:path>
                <a:path w="1182370" h="956310">
                  <a:moveTo>
                    <a:pt x="1182233" y="105410"/>
                  </a:moveTo>
                  <a:lnTo>
                    <a:pt x="1175889" y="105410"/>
                  </a:lnTo>
                  <a:lnTo>
                    <a:pt x="1175846" y="137159"/>
                  </a:lnTo>
                  <a:lnTo>
                    <a:pt x="1182190" y="137159"/>
                  </a:lnTo>
                  <a:lnTo>
                    <a:pt x="1182233" y="105410"/>
                  </a:lnTo>
                  <a:close/>
                </a:path>
                <a:path w="1182370" h="956310">
                  <a:moveTo>
                    <a:pt x="960" y="232409"/>
                  </a:moveTo>
                  <a:lnTo>
                    <a:pt x="901" y="276859"/>
                  </a:lnTo>
                  <a:lnTo>
                    <a:pt x="7256" y="276859"/>
                  </a:lnTo>
                  <a:lnTo>
                    <a:pt x="7316" y="233679"/>
                  </a:lnTo>
                  <a:lnTo>
                    <a:pt x="1182063" y="233679"/>
                  </a:lnTo>
                  <a:lnTo>
                    <a:pt x="960" y="232409"/>
                  </a:lnTo>
                  <a:close/>
                </a:path>
                <a:path w="1182370" h="956310">
                  <a:moveTo>
                    <a:pt x="1182063" y="233679"/>
                  </a:moveTo>
                  <a:lnTo>
                    <a:pt x="1175718" y="233679"/>
                  </a:lnTo>
                  <a:lnTo>
                    <a:pt x="1175658" y="276859"/>
                  </a:lnTo>
                  <a:lnTo>
                    <a:pt x="1182004" y="276859"/>
                  </a:lnTo>
                  <a:lnTo>
                    <a:pt x="1182063" y="233679"/>
                  </a:lnTo>
                  <a:close/>
                </a:path>
                <a:path w="1182370" h="956310">
                  <a:moveTo>
                    <a:pt x="977" y="219709"/>
                  </a:moveTo>
                  <a:lnTo>
                    <a:pt x="960" y="232409"/>
                  </a:lnTo>
                  <a:lnTo>
                    <a:pt x="7316" y="232409"/>
                  </a:lnTo>
                  <a:lnTo>
                    <a:pt x="7333" y="220979"/>
                  </a:lnTo>
                  <a:lnTo>
                    <a:pt x="1182080" y="220979"/>
                  </a:lnTo>
                  <a:lnTo>
                    <a:pt x="977" y="219709"/>
                  </a:lnTo>
                  <a:close/>
                </a:path>
                <a:path w="1182370" h="956310">
                  <a:moveTo>
                    <a:pt x="1182080" y="220979"/>
                  </a:moveTo>
                  <a:lnTo>
                    <a:pt x="1175735" y="220979"/>
                  </a:lnTo>
                  <a:lnTo>
                    <a:pt x="1175718" y="232409"/>
                  </a:lnTo>
                  <a:lnTo>
                    <a:pt x="1182063" y="232409"/>
                  </a:lnTo>
                  <a:lnTo>
                    <a:pt x="1182080" y="220979"/>
                  </a:lnTo>
                  <a:close/>
                </a:path>
                <a:path w="1182370" h="956310">
                  <a:moveTo>
                    <a:pt x="7340" y="215899"/>
                  </a:moveTo>
                  <a:lnTo>
                    <a:pt x="982" y="215899"/>
                  </a:lnTo>
                  <a:lnTo>
                    <a:pt x="977" y="219709"/>
                  </a:lnTo>
                  <a:lnTo>
                    <a:pt x="7333" y="219709"/>
                  </a:lnTo>
                  <a:lnTo>
                    <a:pt x="7340" y="215899"/>
                  </a:lnTo>
                  <a:close/>
                </a:path>
                <a:path w="1182370" h="956310">
                  <a:moveTo>
                    <a:pt x="1182087" y="215899"/>
                  </a:moveTo>
                  <a:lnTo>
                    <a:pt x="1175742" y="215899"/>
                  </a:lnTo>
                  <a:lnTo>
                    <a:pt x="1175735" y="219709"/>
                  </a:lnTo>
                  <a:lnTo>
                    <a:pt x="1182080" y="219709"/>
                  </a:lnTo>
                  <a:lnTo>
                    <a:pt x="1182087" y="215899"/>
                  </a:lnTo>
                  <a:close/>
                </a:path>
                <a:path w="1182370" h="956310">
                  <a:moveTo>
                    <a:pt x="984" y="214629"/>
                  </a:moveTo>
                  <a:lnTo>
                    <a:pt x="982" y="215899"/>
                  </a:lnTo>
                  <a:lnTo>
                    <a:pt x="984" y="214629"/>
                  </a:lnTo>
                  <a:close/>
                </a:path>
                <a:path w="1182370" h="956310">
                  <a:moveTo>
                    <a:pt x="1182096" y="209549"/>
                  </a:moveTo>
                  <a:lnTo>
                    <a:pt x="1175750" y="209549"/>
                  </a:lnTo>
                  <a:lnTo>
                    <a:pt x="1175742" y="215893"/>
                  </a:lnTo>
                  <a:lnTo>
                    <a:pt x="1182087" y="215899"/>
                  </a:lnTo>
                  <a:lnTo>
                    <a:pt x="1182096" y="209549"/>
                  </a:lnTo>
                  <a:close/>
                </a:path>
                <a:path w="1182370" h="956310">
                  <a:moveTo>
                    <a:pt x="7348" y="209549"/>
                  </a:moveTo>
                  <a:lnTo>
                    <a:pt x="992" y="209549"/>
                  </a:lnTo>
                  <a:lnTo>
                    <a:pt x="985" y="214630"/>
                  </a:lnTo>
                  <a:lnTo>
                    <a:pt x="592038" y="215265"/>
                  </a:lnTo>
                  <a:lnTo>
                    <a:pt x="7341" y="214630"/>
                  </a:lnTo>
                  <a:lnTo>
                    <a:pt x="7348" y="209549"/>
                  </a:lnTo>
                  <a:close/>
                </a:path>
                <a:path w="1182370" h="956310">
                  <a:moveTo>
                    <a:pt x="7350" y="208286"/>
                  </a:moveTo>
                  <a:lnTo>
                    <a:pt x="7348" y="209549"/>
                  </a:lnTo>
                  <a:lnTo>
                    <a:pt x="1175750" y="209543"/>
                  </a:lnTo>
                  <a:lnTo>
                    <a:pt x="7350" y="208286"/>
                  </a:lnTo>
                  <a:close/>
                </a:path>
                <a:path w="1182370" h="956310">
                  <a:moveTo>
                    <a:pt x="1182116" y="194309"/>
                  </a:moveTo>
                  <a:lnTo>
                    <a:pt x="1175771" y="194309"/>
                  </a:lnTo>
                  <a:lnTo>
                    <a:pt x="1175750" y="209543"/>
                  </a:lnTo>
                  <a:lnTo>
                    <a:pt x="1182096" y="209549"/>
                  </a:lnTo>
                  <a:lnTo>
                    <a:pt x="1182116" y="194309"/>
                  </a:lnTo>
                  <a:close/>
                </a:path>
                <a:path w="1182370" h="956310">
                  <a:moveTo>
                    <a:pt x="7369" y="194309"/>
                  </a:moveTo>
                  <a:lnTo>
                    <a:pt x="1012" y="194309"/>
                  </a:lnTo>
                  <a:lnTo>
                    <a:pt x="992" y="208279"/>
                  </a:lnTo>
                  <a:lnTo>
                    <a:pt x="7350" y="208286"/>
                  </a:lnTo>
                  <a:lnTo>
                    <a:pt x="7369" y="194309"/>
                  </a:lnTo>
                  <a:close/>
                </a:path>
                <a:path w="1182370" h="956310">
                  <a:moveTo>
                    <a:pt x="7367" y="195580"/>
                  </a:moveTo>
                  <a:lnTo>
                    <a:pt x="7365" y="196849"/>
                  </a:lnTo>
                  <a:lnTo>
                    <a:pt x="1175768" y="196849"/>
                  </a:lnTo>
                  <a:lnTo>
                    <a:pt x="7367" y="195580"/>
                  </a:lnTo>
                  <a:close/>
                </a:path>
                <a:path w="1182370" h="956310">
                  <a:moveTo>
                    <a:pt x="7371" y="193046"/>
                  </a:moveTo>
                  <a:lnTo>
                    <a:pt x="7369" y="194309"/>
                  </a:lnTo>
                  <a:lnTo>
                    <a:pt x="1175771" y="194303"/>
                  </a:lnTo>
                  <a:lnTo>
                    <a:pt x="7371" y="193046"/>
                  </a:lnTo>
                  <a:close/>
                </a:path>
                <a:path w="1182370" h="956310">
                  <a:moveTo>
                    <a:pt x="1182153" y="166369"/>
                  </a:moveTo>
                  <a:lnTo>
                    <a:pt x="1175809" y="166369"/>
                  </a:lnTo>
                  <a:lnTo>
                    <a:pt x="1175771" y="194303"/>
                  </a:lnTo>
                  <a:lnTo>
                    <a:pt x="1182116" y="194309"/>
                  </a:lnTo>
                  <a:lnTo>
                    <a:pt x="1182153" y="166369"/>
                  </a:lnTo>
                  <a:close/>
                </a:path>
                <a:path w="1182370" h="956310">
                  <a:moveTo>
                    <a:pt x="7406" y="166369"/>
                  </a:moveTo>
                  <a:lnTo>
                    <a:pt x="1049" y="166369"/>
                  </a:lnTo>
                  <a:lnTo>
                    <a:pt x="1012" y="193039"/>
                  </a:lnTo>
                  <a:lnTo>
                    <a:pt x="7371" y="193046"/>
                  </a:lnTo>
                  <a:lnTo>
                    <a:pt x="7406" y="166369"/>
                  </a:lnTo>
                  <a:close/>
                </a:path>
                <a:path w="1182370" h="956310">
                  <a:moveTo>
                    <a:pt x="1050" y="165099"/>
                  </a:moveTo>
                  <a:lnTo>
                    <a:pt x="1049" y="166369"/>
                  </a:lnTo>
                  <a:lnTo>
                    <a:pt x="1050" y="165099"/>
                  </a:lnTo>
                  <a:close/>
                </a:path>
                <a:path w="1182370" h="956310">
                  <a:moveTo>
                    <a:pt x="1182170" y="153669"/>
                  </a:moveTo>
                  <a:lnTo>
                    <a:pt x="1175826" y="153669"/>
                  </a:lnTo>
                  <a:lnTo>
                    <a:pt x="1175809" y="166363"/>
                  </a:lnTo>
                  <a:lnTo>
                    <a:pt x="1182153" y="166369"/>
                  </a:lnTo>
                  <a:lnTo>
                    <a:pt x="1182170" y="153669"/>
                  </a:lnTo>
                  <a:close/>
                </a:path>
                <a:path w="1182370" h="956310">
                  <a:moveTo>
                    <a:pt x="7422" y="153669"/>
                  </a:moveTo>
                  <a:lnTo>
                    <a:pt x="1065" y="153669"/>
                  </a:lnTo>
                  <a:lnTo>
                    <a:pt x="1051" y="165100"/>
                  </a:lnTo>
                  <a:lnTo>
                    <a:pt x="7408" y="165099"/>
                  </a:lnTo>
                  <a:lnTo>
                    <a:pt x="7422" y="153669"/>
                  </a:lnTo>
                  <a:close/>
                </a:path>
                <a:path w="1182370" h="956310">
                  <a:moveTo>
                    <a:pt x="7416" y="158750"/>
                  </a:moveTo>
                  <a:lnTo>
                    <a:pt x="7415" y="160019"/>
                  </a:lnTo>
                  <a:lnTo>
                    <a:pt x="1175817" y="160019"/>
                  </a:lnTo>
                  <a:lnTo>
                    <a:pt x="7416" y="158750"/>
                  </a:lnTo>
                  <a:close/>
                </a:path>
                <a:path w="1182370" h="956310">
                  <a:moveTo>
                    <a:pt x="1067" y="152399"/>
                  </a:moveTo>
                  <a:lnTo>
                    <a:pt x="1065" y="153669"/>
                  </a:lnTo>
                  <a:lnTo>
                    <a:pt x="1067" y="152399"/>
                  </a:lnTo>
                  <a:close/>
                </a:path>
                <a:path w="1182370" h="956310">
                  <a:moveTo>
                    <a:pt x="1175834" y="147313"/>
                  </a:moveTo>
                  <a:lnTo>
                    <a:pt x="1175826" y="153663"/>
                  </a:lnTo>
                  <a:lnTo>
                    <a:pt x="1182170" y="153669"/>
                  </a:lnTo>
                  <a:lnTo>
                    <a:pt x="1182178" y="147319"/>
                  </a:lnTo>
                  <a:lnTo>
                    <a:pt x="1175834" y="147313"/>
                  </a:lnTo>
                  <a:close/>
                </a:path>
                <a:path w="1182370" h="956310">
                  <a:moveTo>
                    <a:pt x="1075" y="146049"/>
                  </a:moveTo>
                  <a:lnTo>
                    <a:pt x="1068" y="152400"/>
                  </a:lnTo>
                  <a:lnTo>
                    <a:pt x="7425" y="152399"/>
                  </a:lnTo>
                  <a:lnTo>
                    <a:pt x="7434" y="146056"/>
                  </a:lnTo>
                  <a:lnTo>
                    <a:pt x="1075" y="146049"/>
                  </a:lnTo>
                  <a:close/>
                </a:path>
                <a:path w="1182370" h="956310">
                  <a:moveTo>
                    <a:pt x="1182190" y="138429"/>
                  </a:moveTo>
                  <a:lnTo>
                    <a:pt x="1175846" y="138429"/>
                  </a:lnTo>
                  <a:lnTo>
                    <a:pt x="1175834" y="147313"/>
                  </a:lnTo>
                  <a:lnTo>
                    <a:pt x="1182178" y="147319"/>
                  </a:lnTo>
                  <a:lnTo>
                    <a:pt x="1182190" y="138429"/>
                  </a:lnTo>
                  <a:close/>
                </a:path>
                <a:path w="1182370" h="956310">
                  <a:moveTo>
                    <a:pt x="7444" y="138429"/>
                  </a:moveTo>
                  <a:lnTo>
                    <a:pt x="1087" y="138429"/>
                  </a:lnTo>
                  <a:lnTo>
                    <a:pt x="1075" y="146049"/>
                  </a:lnTo>
                  <a:lnTo>
                    <a:pt x="7434" y="146056"/>
                  </a:lnTo>
                  <a:lnTo>
                    <a:pt x="7444" y="138429"/>
                  </a:lnTo>
                  <a:close/>
                </a:path>
                <a:path w="1182370" h="956310">
                  <a:moveTo>
                    <a:pt x="7256" y="276859"/>
                  </a:moveTo>
                  <a:lnTo>
                    <a:pt x="901" y="276859"/>
                  </a:lnTo>
                  <a:lnTo>
                    <a:pt x="859" y="308609"/>
                  </a:lnTo>
                  <a:lnTo>
                    <a:pt x="7213" y="308609"/>
                  </a:lnTo>
                  <a:lnTo>
                    <a:pt x="7256" y="276859"/>
                  </a:lnTo>
                  <a:close/>
                </a:path>
                <a:path w="1182370" h="956310">
                  <a:moveTo>
                    <a:pt x="1182004" y="276859"/>
                  </a:moveTo>
                  <a:lnTo>
                    <a:pt x="1175658" y="276859"/>
                  </a:lnTo>
                  <a:lnTo>
                    <a:pt x="1175615" y="308609"/>
                  </a:lnTo>
                  <a:lnTo>
                    <a:pt x="1181962" y="308609"/>
                  </a:lnTo>
                  <a:lnTo>
                    <a:pt x="1182004" y="276859"/>
                  </a:lnTo>
                  <a:close/>
                </a:path>
                <a:path w="1182370" h="956310">
                  <a:moveTo>
                    <a:pt x="7213" y="308609"/>
                  </a:moveTo>
                  <a:lnTo>
                    <a:pt x="859" y="308609"/>
                  </a:lnTo>
                  <a:lnTo>
                    <a:pt x="771" y="374649"/>
                  </a:lnTo>
                  <a:lnTo>
                    <a:pt x="7124" y="374649"/>
                  </a:lnTo>
                  <a:lnTo>
                    <a:pt x="7213" y="308609"/>
                  </a:lnTo>
                  <a:close/>
                </a:path>
                <a:path w="1182370" h="956310">
                  <a:moveTo>
                    <a:pt x="1181962" y="308609"/>
                  </a:moveTo>
                  <a:lnTo>
                    <a:pt x="1175615" y="308609"/>
                  </a:lnTo>
                  <a:lnTo>
                    <a:pt x="1175526" y="374649"/>
                  </a:lnTo>
                  <a:lnTo>
                    <a:pt x="1181874" y="374649"/>
                  </a:lnTo>
                  <a:lnTo>
                    <a:pt x="1181962" y="308609"/>
                  </a:lnTo>
                  <a:close/>
                </a:path>
                <a:path w="1182370" h="956310">
                  <a:moveTo>
                    <a:pt x="7124" y="374650"/>
                  </a:moveTo>
                  <a:lnTo>
                    <a:pt x="771" y="374650"/>
                  </a:lnTo>
                  <a:lnTo>
                    <a:pt x="740" y="397509"/>
                  </a:lnTo>
                  <a:lnTo>
                    <a:pt x="7093" y="397509"/>
                  </a:lnTo>
                  <a:lnTo>
                    <a:pt x="7124" y="374650"/>
                  </a:lnTo>
                  <a:close/>
                </a:path>
                <a:path w="1182370" h="956310">
                  <a:moveTo>
                    <a:pt x="1181874" y="374650"/>
                  </a:moveTo>
                  <a:lnTo>
                    <a:pt x="1175526" y="374650"/>
                  </a:lnTo>
                  <a:lnTo>
                    <a:pt x="1175495" y="397509"/>
                  </a:lnTo>
                  <a:lnTo>
                    <a:pt x="1181844" y="397509"/>
                  </a:lnTo>
                  <a:lnTo>
                    <a:pt x="1181874" y="374650"/>
                  </a:lnTo>
                  <a:close/>
                </a:path>
                <a:path w="1182370" h="956310">
                  <a:moveTo>
                    <a:pt x="7093" y="397509"/>
                  </a:moveTo>
                  <a:lnTo>
                    <a:pt x="740" y="397509"/>
                  </a:lnTo>
                  <a:lnTo>
                    <a:pt x="647" y="467359"/>
                  </a:lnTo>
                  <a:lnTo>
                    <a:pt x="6998" y="467359"/>
                  </a:lnTo>
                  <a:lnTo>
                    <a:pt x="7093" y="397509"/>
                  </a:lnTo>
                  <a:close/>
                </a:path>
                <a:path w="1182370" h="956310">
                  <a:moveTo>
                    <a:pt x="1181844" y="397509"/>
                  </a:moveTo>
                  <a:lnTo>
                    <a:pt x="1175495" y="397509"/>
                  </a:lnTo>
                  <a:lnTo>
                    <a:pt x="1175401" y="467359"/>
                  </a:lnTo>
                  <a:lnTo>
                    <a:pt x="1181751" y="467359"/>
                  </a:lnTo>
                  <a:lnTo>
                    <a:pt x="1181844" y="397509"/>
                  </a:lnTo>
                  <a:close/>
                </a:path>
                <a:path w="1182370" h="956310">
                  <a:moveTo>
                    <a:pt x="6998" y="467359"/>
                  </a:moveTo>
                  <a:lnTo>
                    <a:pt x="647" y="467359"/>
                  </a:lnTo>
                  <a:lnTo>
                    <a:pt x="461" y="607059"/>
                  </a:lnTo>
                  <a:lnTo>
                    <a:pt x="6809" y="607059"/>
                  </a:lnTo>
                  <a:lnTo>
                    <a:pt x="6998" y="467359"/>
                  </a:lnTo>
                  <a:close/>
                </a:path>
                <a:path w="1182370" h="956310">
                  <a:moveTo>
                    <a:pt x="1181751" y="467359"/>
                  </a:moveTo>
                  <a:lnTo>
                    <a:pt x="1175401" y="467359"/>
                  </a:lnTo>
                  <a:lnTo>
                    <a:pt x="1175212" y="607059"/>
                  </a:lnTo>
                  <a:lnTo>
                    <a:pt x="1181565" y="607059"/>
                  </a:lnTo>
                  <a:lnTo>
                    <a:pt x="1181751" y="467359"/>
                  </a:lnTo>
                  <a:close/>
                </a:path>
                <a:path w="1182370" h="956310">
                  <a:moveTo>
                    <a:pt x="6809" y="607060"/>
                  </a:moveTo>
                  <a:lnTo>
                    <a:pt x="461" y="607060"/>
                  </a:lnTo>
                  <a:lnTo>
                    <a:pt x="419" y="638809"/>
                  </a:lnTo>
                  <a:lnTo>
                    <a:pt x="6767" y="638809"/>
                  </a:lnTo>
                  <a:lnTo>
                    <a:pt x="6809" y="607060"/>
                  </a:lnTo>
                  <a:close/>
                </a:path>
                <a:path w="1182370" h="956310">
                  <a:moveTo>
                    <a:pt x="1181565" y="607060"/>
                  </a:moveTo>
                  <a:lnTo>
                    <a:pt x="1175212" y="607060"/>
                  </a:lnTo>
                  <a:lnTo>
                    <a:pt x="1175169" y="638809"/>
                  </a:lnTo>
                  <a:lnTo>
                    <a:pt x="1181522" y="638809"/>
                  </a:lnTo>
                  <a:lnTo>
                    <a:pt x="1181565" y="607060"/>
                  </a:lnTo>
                  <a:close/>
                </a:path>
                <a:path w="1182370" h="956310">
                  <a:moveTo>
                    <a:pt x="6767" y="638810"/>
                  </a:moveTo>
                  <a:lnTo>
                    <a:pt x="419" y="638810"/>
                  </a:lnTo>
                  <a:lnTo>
                    <a:pt x="399" y="654049"/>
                  </a:lnTo>
                  <a:lnTo>
                    <a:pt x="6746" y="654049"/>
                  </a:lnTo>
                  <a:lnTo>
                    <a:pt x="6767" y="638810"/>
                  </a:lnTo>
                  <a:close/>
                </a:path>
                <a:path w="1182370" h="956310">
                  <a:moveTo>
                    <a:pt x="1181522" y="638810"/>
                  </a:moveTo>
                  <a:lnTo>
                    <a:pt x="1175169" y="638810"/>
                  </a:lnTo>
                  <a:lnTo>
                    <a:pt x="1175149" y="654049"/>
                  </a:lnTo>
                  <a:lnTo>
                    <a:pt x="1181502" y="654049"/>
                  </a:lnTo>
                  <a:lnTo>
                    <a:pt x="1181522" y="638810"/>
                  </a:lnTo>
                  <a:close/>
                </a:path>
                <a:path w="1182370" h="956310">
                  <a:moveTo>
                    <a:pt x="6746" y="654050"/>
                  </a:moveTo>
                  <a:lnTo>
                    <a:pt x="399" y="654050"/>
                  </a:lnTo>
                  <a:lnTo>
                    <a:pt x="360" y="683259"/>
                  </a:lnTo>
                  <a:lnTo>
                    <a:pt x="6706" y="683259"/>
                  </a:lnTo>
                  <a:lnTo>
                    <a:pt x="6746" y="654050"/>
                  </a:lnTo>
                  <a:close/>
                </a:path>
                <a:path w="1182370" h="956310">
                  <a:moveTo>
                    <a:pt x="1181502" y="654050"/>
                  </a:moveTo>
                  <a:lnTo>
                    <a:pt x="1175149" y="654050"/>
                  </a:lnTo>
                  <a:lnTo>
                    <a:pt x="1175109" y="683259"/>
                  </a:lnTo>
                  <a:lnTo>
                    <a:pt x="1181463" y="683259"/>
                  </a:lnTo>
                  <a:lnTo>
                    <a:pt x="1181502" y="654050"/>
                  </a:lnTo>
                  <a:close/>
                </a:path>
                <a:path w="1182370" h="956310">
                  <a:moveTo>
                    <a:pt x="6706" y="683260"/>
                  </a:moveTo>
                  <a:lnTo>
                    <a:pt x="360" y="683260"/>
                  </a:lnTo>
                  <a:lnTo>
                    <a:pt x="348" y="692149"/>
                  </a:lnTo>
                  <a:lnTo>
                    <a:pt x="6694" y="692149"/>
                  </a:lnTo>
                  <a:lnTo>
                    <a:pt x="6706" y="683260"/>
                  </a:lnTo>
                  <a:close/>
                </a:path>
                <a:path w="1182370" h="956310">
                  <a:moveTo>
                    <a:pt x="1181463" y="683260"/>
                  </a:moveTo>
                  <a:lnTo>
                    <a:pt x="1175109" y="683260"/>
                  </a:lnTo>
                  <a:lnTo>
                    <a:pt x="1175097" y="692149"/>
                  </a:lnTo>
                  <a:lnTo>
                    <a:pt x="1181451" y="692149"/>
                  </a:lnTo>
                  <a:lnTo>
                    <a:pt x="1181463" y="683260"/>
                  </a:lnTo>
                  <a:close/>
                </a:path>
                <a:path w="1182370" h="956310">
                  <a:moveTo>
                    <a:pt x="6694" y="692150"/>
                  </a:moveTo>
                  <a:lnTo>
                    <a:pt x="348" y="692150"/>
                  </a:lnTo>
                  <a:lnTo>
                    <a:pt x="236" y="775969"/>
                  </a:lnTo>
                  <a:lnTo>
                    <a:pt x="6581" y="775969"/>
                  </a:lnTo>
                  <a:lnTo>
                    <a:pt x="6694" y="692150"/>
                  </a:lnTo>
                  <a:close/>
                </a:path>
                <a:path w="1182370" h="956310">
                  <a:moveTo>
                    <a:pt x="1181451" y="692150"/>
                  </a:moveTo>
                  <a:lnTo>
                    <a:pt x="1175097" y="692150"/>
                  </a:lnTo>
                  <a:lnTo>
                    <a:pt x="1174984" y="775969"/>
                  </a:lnTo>
                  <a:lnTo>
                    <a:pt x="1181340" y="775969"/>
                  </a:lnTo>
                  <a:lnTo>
                    <a:pt x="1181451" y="692150"/>
                  </a:lnTo>
                  <a:close/>
                </a:path>
                <a:path w="1182370" h="956310">
                  <a:moveTo>
                    <a:pt x="6581" y="775970"/>
                  </a:moveTo>
                  <a:lnTo>
                    <a:pt x="236" y="775970"/>
                  </a:lnTo>
                  <a:lnTo>
                    <a:pt x="219" y="788669"/>
                  </a:lnTo>
                  <a:lnTo>
                    <a:pt x="6564" y="788669"/>
                  </a:lnTo>
                  <a:lnTo>
                    <a:pt x="6581" y="775970"/>
                  </a:lnTo>
                  <a:close/>
                </a:path>
                <a:path w="1182370" h="956310">
                  <a:moveTo>
                    <a:pt x="1181340" y="775970"/>
                  </a:moveTo>
                  <a:lnTo>
                    <a:pt x="1174984" y="775970"/>
                  </a:lnTo>
                  <a:lnTo>
                    <a:pt x="1174967" y="788669"/>
                  </a:lnTo>
                  <a:lnTo>
                    <a:pt x="1181323" y="788669"/>
                  </a:lnTo>
                  <a:lnTo>
                    <a:pt x="1181340" y="775970"/>
                  </a:lnTo>
                  <a:close/>
                </a:path>
                <a:path w="1182370" h="956310">
                  <a:moveTo>
                    <a:pt x="6564" y="788669"/>
                  </a:moveTo>
                  <a:lnTo>
                    <a:pt x="219" y="788669"/>
                  </a:lnTo>
                  <a:lnTo>
                    <a:pt x="174" y="822959"/>
                  </a:lnTo>
                  <a:lnTo>
                    <a:pt x="6518" y="822959"/>
                  </a:lnTo>
                  <a:lnTo>
                    <a:pt x="6564" y="788669"/>
                  </a:lnTo>
                  <a:close/>
                </a:path>
                <a:path w="1182370" h="956310">
                  <a:moveTo>
                    <a:pt x="1181323" y="788669"/>
                  </a:moveTo>
                  <a:lnTo>
                    <a:pt x="1174967" y="788669"/>
                  </a:lnTo>
                  <a:lnTo>
                    <a:pt x="1174921" y="822959"/>
                  </a:lnTo>
                  <a:lnTo>
                    <a:pt x="1181277" y="822959"/>
                  </a:lnTo>
                  <a:lnTo>
                    <a:pt x="1181323" y="788669"/>
                  </a:lnTo>
                  <a:close/>
                </a:path>
                <a:path w="1182370" h="956310">
                  <a:moveTo>
                    <a:pt x="1181105" y="952500"/>
                  </a:moveTo>
                  <a:lnTo>
                    <a:pt x="1" y="952500"/>
                  </a:lnTo>
                  <a:lnTo>
                    <a:pt x="0" y="953769"/>
                  </a:lnTo>
                  <a:lnTo>
                    <a:pt x="1181100" y="956309"/>
                  </a:lnTo>
                  <a:lnTo>
                    <a:pt x="1181105" y="952500"/>
                  </a:lnTo>
                  <a:close/>
                </a:path>
                <a:path w="1182370" h="956310">
                  <a:moveTo>
                    <a:pt x="6351" y="946149"/>
                  </a:moveTo>
                  <a:lnTo>
                    <a:pt x="10" y="946149"/>
                  </a:lnTo>
                  <a:lnTo>
                    <a:pt x="3" y="951229"/>
                  </a:lnTo>
                  <a:lnTo>
                    <a:pt x="1181106" y="951229"/>
                  </a:lnTo>
                  <a:lnTo>
                    <a:pt x="1181108" y="949959"/>
                  </a:lnTo>
                  <a:lnTo>
                    <a:pt x="1174750" y="949959"/>
                  </a:lnTo>
                  <a:lnTo>
                    <a:pt x="6350" y="947420"/>
                  </a:lnTo>
                  <a:lnTo>
                    <a:pt x="6351" y="946149"/>
                  </a:lnTo>
                  <a:close/>
                </a:path>
                <a:path w="1182370" h="956310">
                  <a:moveTo>
                    <a:pt x="1181113" y="946149"/>
                  </a:moveTo>
                  <a:lnTo>
                    <a:pt x="1174755" y="946149"/>
                  </a:lnTo>
                  <a:lnTo>
                    <a:pt x="1174750" y="949959"/>
                  </a:lnTo>
                  <a:lnTo>
                    <a:pt x="1181108" y="949959"/>
                  </a:lnTo>
                  <a:lnTo>
                    <a:pt x="1181113" y="946149"/>
                  </a:lnTo>
                  <a:close/>
                </a:path>
                <a:path w="1182370" h="956310">
                  <a:moveTo>
                    <a:pt x="6368" y="933449"/>
                  </a:moveTo>
                  <a:lnTo>
                    <a:pt x="27" y="933449"/>
                  </a:lnTo>
                  <a:lnTo>
                    <a:pt x="11" y="944880"/>
                  </a:lnTo>
                  <a:lnTo>
                    <a:pt x="6353" y="944880"/>
                  </a:lnTo>
                  <a:lnTo>
                    <a:pt x="6368" y="933449"/>
                  </a:lnTo>
                  <a:close/>
                </a:path>
                <a:path w="1182370" h="956310">
                  <a:moveTo>
                    <a:pt x="1181130" y="933449"/>
                  </a:moveTo>
                  <a:lnTo>
                    <a:pt x="1174772" y="933449"/>
                  </a:lnTo>
                  <a:lnTo>
                    <a:pt x="1174756" y="944880"/>
                  </a:lnTo>
                  <a:lnTo>
                    <a:pt x="1181115" y="944880"/>
                  </a:lnTo>
                  <a:lnTo>
                    <a:pt x="1181130" y="933449"/>
                  </a:lnTo>
                  <a:close/>
                </a:path>
                <a:path w="1182370" h="956310">
                  <a:moveTo>
                    <a:pt x="6377" y="927099"/>
                  </a:moveTo>
                  <a:lnTo>
                    <a:pt x="35" y="927099"/>
                  </a:lnTo>
                  <a:lnTo>
                    <a:pt x="28" y="932179"/>
                  </a:lnTo>
                  <a:lnTo>
                    <a:pt x="6370" y="932179"/>
                  </a:lnTo>
                  <a:lnTo>
                    <a:pt x="6377" y="927099"/>
                  </a:lnTo>
                  <a:close/>
                </a:path>
                <a:path w="1182370" h="956310">
                  <a:moveTo>
                    <a:pt x="1181138" y="927099"/>
                  </a:moveTo>
                  <a:lnTo>
                    <a:pt x="1174780" y="927099"/>
                  </a:lnTo>
                  <a:lnTo>
                    <a:pt x="1174773" y="932179"/>
                  </a:lnTo>
                  <a:lnTo>
                    <a:pt x="1181132" y="932179"/>
                  </a:lnTo>
                  <a:lnTo>
                    <a:pt x="1181138" y="927099"/>
                  </a:lnTo>
                  <a:close/>
                </a:path>
                <a:path w="1182370" h="956310">
                  <a:moveTo>
                    <a:pt x="6394" y="914399"/>
                  </a:moveTo>
                  <a:lnTo>
                    <a:pt x="52" y="914399"/>
                  </a:lnTo>
                  <a:lnTo>
                    <a:pt x="37" y="925830"/>
                  </a:lnTo>
                  <a:lnTo>
                    <a:pt x="6379" y="925830"/>
                  </a:lnTo>
                  <a:lnTo>
                    <a:pt x="6394" y="914399"/>
                  </a:lnTo>
                  <a:close/>
                </a:path>
                <a:path w="1182370" h="956310">
                  <a:moveTo>
                    <a:pt x="1181155" y="914399"/>
                  </a:moveTo>
                  <a:lnTo>
                    <a:pt x="1174797" y="914399"/>
                  </a:lnTo>
                  <a:lnTo>
                    <a:pt x="1174782" y="925830"/>
                  </a:lnTo>
                  <a:lnTo>
                    <a:pt x="1181140" y="925830"/>
                  </a:lnTo>
                  <a:lnTo>
                    <a:pt x="1181155" y="914399"/>
                  </a:lnTo>
                  <a:close/>
                </a:path>
                <a:path w="1182370" h="956310">
                  <a:moveTo>
                    <a:pt x="6403" y="908049"/>
                  </a:moveTo>
                  <a:lnTo>
                    <a:pt x="60" y="908049"/>
                  </a:lnTo>
                  <a:lnTo>
                    <a:pt x="54" y="913129"/>
                  </a:lnTo>
                  <a:lnTo>
                    <a:pt x="6396" y="913129"/>
                  </a:lnTo>
                  <a:lnTo>
                    <a:pt x="6403" y="908049"/>
                  </a:lnTo>
                  <a:close/>
                </a:path>
                <a:path w="1182370" h="956310">
                  <a:moveTo>
                    <a:pt x="1181164" y="908049"/>
                  </a:moveTo>
                  <a:lnTo>
                    <a:pt x="1174806" y="908049"/>
                  </a:lnTo>
                  <a:lnTo>
                    <a:pt x="1174799" y="913129"/>
                  </a:lnTo>
                  <a:lnTo>
                    <a:pt x="1181157" y="913129"/>
                  </a:lnTo>
                  <a:lnTo>
                    <a:pt x="1181164" y="908049"/>
                  </a:lnTo>
                  <a:close/>
                </a:path>
                <a:path w="1182370" h="956310">
                  <a:moveTo>
                    <a:pt x="6413" y="900429"/>
                  </a:moveTo>
                  <a:lnTo>
                    <a:pt x="71" y="900429"/>
                  </a:lnTo>
                  <a:lnTo>
                    <a:pt x="62" y="906779"/>
                  </a:lnTo>
                  <a:lnTo>
                    <a:pt x="6404" y="906779"/>
                  </a:lnTo>
                  <a:lnTo>
                    <a:pt x="6413" y="900429"/>
                  </a:lnTo>
                  <a:close/>
                </a:path>
                <a:path w="1182370" h="956310">
                  <a:moveTo>
                    <a:pt x="1181174" y="900429"/>
                  </a:moveTo>
                  <a:lnTo>
                    <a:pt x="1174816" y="900429"/>
                  </a:lnTo>
                  <a:lnTo>
                    <a:pt x="1174808" y="906779"/>
                  </a:lnTo>
                  <a:lnTo>
                    <a:pt x="1181165" y="906779"/>
                  </a:lnTo>
                  <a:lnTo>
                    <a:pt x="1181174" y="900429"/>
                  </a:lnTo>
                  <a:close/>
                </a:path>
                <a:path w="1182370" h="956310">
                  <a:moveTo>
                    <a:pt x="6430" y="887729"/>
                  </a:moveTo>
                  <a:lnTo>
                    <a:pt x="87" y="887729"/>
                  </a:lnTo>
                  <a:lnTo>
                    <a:pt x="72" y="899159"/>
                  </a:lnTo>
                  <a:lnTo>
                    <a:pt x="6415" y="899159"/>
                  </a:lnTo>
                  <a:lnTo>
                    <a:pt x="6430" y="887729"/>
                  </a:lnTo>
                  <a:close/>
                </a:path>
                <a:path w="1182370" h="956310">
                  <a:moveTo>
                    <a:pt x="1181191" y="887729"/>
                  </a:moveTo>
                  <a:lnTo>
                    <a:pt x="1174833" y="887729"/>
                  </a:lnTo>
                  <a:lnTo>
                    <a:pt x="1174818" y="899159"/>
                  </a:lnTo>
                  <a:lnTo>
                    <a:pt x="1181176" y="899159"/>
                  </a:lnTo>
                  <a:lnTo>
                    <a:pt x="1181191" y="887729"/>
                  </a:lnTo>
                  <a:close/>
                </a:path>
                <a:path w="1182370" h="956310">
                  <a:moveTo>
                    <a:pt x="6456" y="868679"/>
                  </a:moveTo>
                  <a:lnTo>
                    <a:pt x="113" y="868679"/>
                  </a:lnTo>
                  <a:lnTo>
                    <a:pt x="89" y="886459"/>
                  </a:lnTo>
                  <a:lnTo>
                    <a:pt x="6432" y="886459"/>
                  </a:lnTo>
                  <a:lnTo>
                    <a:pt x="6456" y="868679"/>
                  </a:lnTo>
                  <a:close/>
                </a:path>
                <a:path w="1182370" h="956310">
                  <a:moveTo>
                    <a:pt x="1181216" y="868679"/>
                  </a:moveTo>
                  <a:lnTo>
                    <a:pt x="1174859" y="868679"/>
                  </a:lnTo>
                  <a:lnTo>
                    <a:pt x="1174835" y="886459"/>
                  </a:lnTo>
                  <a:lnTo>
                    <a:pt x="1181193" y="886459"/>
                  </a:lnTo>
                  <a:lnTo>
                    <a:pt x="1181216" y="868679"/>
                  </a:lnTo>
                  <a:close/>
                </a:path>
                <a:path w="1182370" h="956310">
                  <a:moveTo>
                    <a:pt x="6473" y="855979"/>
                  </a:moveTo>
                  <a:lnTo>
                    <a:pt x="130" y="855979"/>
                  </a:lnTo>
                  <a:lnTo>
                    <a:pt x="114" y="867410"/>
                  </a:lnTo>
                  <a:lnTo>
                    <a:pt x="6458" y="867410"/>
                  </a:lnTo>
                  <a:lnTo>
                    <a:pt x="6473" y="855979"/>
                  </a:lnTo>
                  <a:close/>
                </a:path>
                <a:path w="1182370" h="956310">
                  <a:moveTo>
                    <a:pt x="1181233" y="855979"/>
                  </a:moveTo>
                  <a:lnTo>
                    <a:pt x="1174876" y="855979"/>
                  </a:lnTo>
                  <a:lnTo>
                    <a:pt x="1174861" y="867410"/>
                  </a:lnTo>
                  <a:lnTo>
                    <a:pt x="1181218" y="867410"/>
                  </a:lnTo>
                  <a:lnTo>
                    <a:pt x="1181233" y="855979"/>
                  </a:lnTo>
                  <a:close/>
                </a:path>
                <a:path w="1182370" h="956310">
                  <a:moveTo>
                    <a:pt x="6482" y="849629"/>
                  </a:moveTo>
                  <a:lnTo>
                    <a:pt x="138" y="849629"/>
                  </a:lnTo>
                  <a:lnTo>
                    <a:pt x="131" y="854710"/>
                  </a:lnTo>
                  <a:lnTo>
                    <a:pt x="6475" y="854710"/>
                  </a:lnTo>
                  <a:lnTo>
                    <a:pt x="6482" y="849629"/>
                  </a:lnTo>
                  <a:close/>
                </a:path>
                <a:path w="1182370" h="956310">
                  <a:moveTo>
                    <a:pt x="1181242" y="849629"/>
                  </a:moveTo>
                  <a:lnTo>
                    <a:pt x="1174885" y="849629"/>
                  </a:lnTo>
                  <a:lnTo>
                    <a:pt x="1174878" y="854710"/>
                  </a:lnTo>
                  <a:lnTo>
                    <a:pt x="1181235" y="854710"/>
                  </a:lnTo>
                  <a:lnTo>
                    <a:pt x="1181242" y="849629"/>
                  </a:lnTo>
                  <a:close/>
                </a:path>
                <a:path w="1182370" h="956310">
                  <a:moveTo>
                    <a:pt x="6499" y="836929"/>
                  </a:moveTo>
                  <a:lnTo>
                    <a:pt x="155" y="836929"/>
                  </a:lnTo>
                  <a:lnTo>
                    <a:pt x="140" y="848359"/>
                  </a:lnTo>
                  <a:lnTo>
                    <a:pt x="6483" y="848359"/>
                  </a:lnTo>
                  <a:lnTo>
                    <a:pt x="6499" y="836929"/>
                  </a:lnTo>
                  <a:close/>
                </a:path>
                <a:path w="1182370" h="956310">
                  <a:moveTo>
                    <a:pt x="1181258" y="836929"/>
                  </a:moveTo>
                  <a:lnTo>
                    <a:pt x="1174902" y="836929"/>
                  </a:lnTo>
                  <a:lnTo>
                    <a:pt x="1174887" y="848359"/>
                  </a:lnTo>
                  <a:lnTo>
                    <a:pt x="1181243" y="848359"/>
                  </a:lnTo>
                  <a:lnTo>
                    <a:pt x="1181258" y="836929"/>
                  </a:lnTo>
                  <a:close/>
                </a:path>
                <a:path w="1182370" h="956310">
                  <a:moveTo>
                    <a:pt x="6516" y="824229"/>
                  </a:moveTo>
                  <a:lnTo>
                    <a:pt x="172" y="824229"/>
                  </a:lnTo>
                  <a:lnTo>
                    <a:pt x="157" y="835659"/>
                  </a:lnTo>
                  <a:lnTo>
                    <a:pt x="6501" y="835659"/>
                  </a:lnTo>
                  <a:lnTo>
                    <a:pt x="6516" y="824229"/>
                  </a:lnTo>
                  <a:close/>
                </a:path>
                <a:path w="1182370" h="956310">
                  <a:moveTo>
                    <a:pt x="1181275" y="824229"/>
                  </a:moveTo>
                  <a:lnTo>
                    <a:pt x="1174919" y="824229"/>
                  </a:lnTo>
                  <a:lnTo>
                    <a:pt x="1174904" y="835659"/>
                  </a:lnTo>
                  <a:lnTo>
                    <a:pt x="1181260" y="835659"/>
                  </a:lnTo>
                  <a:lnTo>
                    <a:pt x="1181275" y="824229"/>
                  </a:lnTo>
                  <a:close/>
                </a:path>
              </a:pathLst>
            </a:custGeom>
            <a:solidFill>
              <a:srgbClr val="0066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624329" y="5358129"/>
              <a:ext cx="1169670" cy="942340"/>
            </a:xfrm>
            <a:custGeom>
              <a:avLst/>
              <a:gdLst/>
              <a:ahLst/>
              <a:cxnLst/>
              <a:rect l="l" t="t" r="r" b="b"/>
              <a:pathLst>
                <a:path w="1169670" h="942339">
                  <a:moveTo>
                    <a:pt x="1269" y="0"/>
                  </a:moveTo>
                  <a:lnTo>
                    <a:pt x="1232" y="27940"/>
                  </a:lnTo>
                  <a:lnTo>
                    <a:pt x="7588" y="27940"/>
                  </a:lnTo>
                  <a:lnTo>
                    <a:pt x="7619" y="5080"/>
                  </a:lnTo>
                  <a:lnTo>
                    <a:pt x="1169664" y="5080"/>
                  </a:lnTo>
                  <a:lnTo>
                    <a:pt x="1169670" y="1270"/>
                  </a:lnTo>
                  <a:lnTo>
                    <a:pt x="1269" y="0"/>
                  </a:lnTo>
                  <a:close/>
                </a:path>
                <a:path w="1169670" h="942339">
                  <a:moveTo>
                    <a:pt x="1169664" y="5080"/>
                  </a:moveTo>
                  <a:lnTo>
                    <a:pt x="7619" y="5080"/>
                  </a:lnTo>
                  <a:lnTo>
                    <a:pt x="1163320" y="7620"/>
                  </a:lnTo>
                  <a:lnTo>
                    <a:pt x="1163292" y="27940"/>
                  </a:lnTo>
                  <a:lnTo>
                    <a:pt x="1169634" y="27940"/>
                  </a:lnTo>
                  <a:lnTo>
                    <a:pt x="1169664" y="5080"/>
                  </a:lnTo>
                  <a:close/>
                </a:path>
                <a:path w="1169670" h="942339">
                  <a:moveTo>
                    <a:pt x="7588" y="27940"/>
                  </a:moveTo>
                  <a:lnTo>
                    <a:pt x="1232" y="27940"/>
                  </a:lnTo>
                  <a:lnTo>
                    <a:pt x="1206" y="46990"/>
                  </a:lnTo>
                  <a:lnTo>
                    <a:pt x="7562" y="46990"/>
                  </a:lnTo>
                  <a:lnTo>
                    <a:pt x="7588" y="27940"/>
                  </a:lnTo>
                  <a:close/>
                </a:path>
                <a:path w="1169670" h="942339">
                  <a:moveTo>
                    <a:pt x="1169634" y="27940"/>
                  </a:moveTo>
                  <a:lnTo>
                    <a:pt x="1163292" y="27940"/>
                  </a:lnTo>
                  <a:lnTo>
                    <a:pt x="1163266" y="46990"/>
                  </a:lnTo>
                  <a:lnTo>
                    <a:pt x="1169608" y="46990"/>
                  </a:lnTo>
                  <a:lnTo>
                    <a:pt x="1169634" y="27940"/>
                  </a:lnTo>
                  <a:close/>
                </a:path>
                <a:path w="1169670" h="942339">
                  <a:moveTo>
                    <a:pt x="7481" y="106807"/>
                  </a:moveTo>
                  <a:lnTo>
                    <a:pt x="1125" y="106807"/>
                  </a:lnTo>
                  <a:lnTo>
                    <a:pt x="1094" y="129540"/>
                  </a:lnTo>
                  <a:lnTo>
                    <a:pt x="7449" y="129540"/>
                  </a:lnTo>
                  <a:lnTo>
                    <a:pt x="7481" y="106807"/>
                  </a:lnTo>
                  <a:close/>
                </a:path>
                <a:path w="1169670" h="942339">
                  <a:moveTo>
                    <a:pt x="1169527" y="106807"/>
                  </a:moveTo>
                  <a:lnTo>
                    <a:pt x="1163184" y="106807"/>
                  </a:lnTo>
                  <a:lnTo>
                    <a:pt x="1163153" y="129540"/>
                  </a:lnTo>
                  <a:lnTo>
                    <a:pt x="1169496" y="129540"/>
                  </a:lnTo>
                  <a:lnTo>
                    <a:pt x="1169527" y="106807"/>
                  </a:lnTo>
                  <a:close/>
                </a:path>
                <a:path w="1169670" h="942339">
                  <a:moveTo>
                    <a:pt x="7481" y="106680"/>
                  </a:moveTo>
                  <a:lnTo>
                    <a:pt x="1163184" y="106806"/>
                  </a:lnTo>
                  <a:lnTo>
                    <a:pt x="7481" y="106680"/>
                  </a:lnTo>
                  <a:close/>
                </a:path>
                <a:path w="1169670" h="942339">
                  <a:moveTo>
                    <a:pt x="1169534" y="101727"/>
                  </a:moveTo>
                  <a:lnTo>
                    <a:pt x="1163191" y="101727"/>
                  </a:lnTo>
                  <a:lnTo>
                    <a:pt x="1163184" y="106806"/>
                  </a:lnTo>
                  <a:lnTo>
                    <a:pt x="1169527" y="106807"/>
                  </a:lnTo>
                  <a:lnTo>
                    <a:pt x="1169534" y="101727"/>
                  </a:lnTo>
                  <a:close/>
                </a:path>
                <a:path w="1169670" h="942339">
                  <a:moveTo>
                    <a:pt x="7487" y="101727"/>
                  </a:moveTo>
                  <a:lnTo>
                    <a:pt x="1132" y="101727"/>
                  </a:lnTo>
                  <a:lnTo>
                    <a:pt x="1125" y="106680"/>
                  </a:lnTo>
                  <a:lnTo>
                    <a:pt x="7481" y="106680"/>
                  </a:lnTo>
                  <a:lnTo>
                    <a:pt x="7487" y="101727"/>
                  </a:lnTo>
                  <a:close/>
                </a:path>
                <a:path w="1169670" h="942339">
                  <a:moveTo>
                    <a:pt x="1169539" y="97917"/>
                  </a:moveTo>
                  <a:lnTo>
                    <a:pt x="1163196" y="97917"/>
                  </a:lnTo>
                  <a:lnTo>
                    <a:pt x="1163191" y="101726"/>
                  </a:lnTo>
                  <a:lnTo>
                    <a:pt x="1169534" y="101727"/>
                  </a:lnTo>
                  <a:lnTo>
                    <a:pt x="1169539" y="97917"/>
                  </a:lnTo>
                  <a:close/>
                </a:path>
                <a:path w="1169670" h="942339">
                  <a:moveTo>
                    <a:pt x="7488" y="101600"/>
                  </a:moveTo>
                  <a:lnTo>
                    <a:pt x="585890" y="101663"/>
                  </a:lnTo>
                  <a:lnTo>
                    <a:pt x="7488" y="101600"/>
                  </a:lnTo>
                  <a:close/>
                </a:path>
                <a:path w="1169670" h="942339">
                  <a:moveTo>
                    <a:pt x="7493" y="97917"/>
                  </a:moveTo>
                  <a:lnTo>
                    <a:pt x="1137" y="97917"/>
                  </a:lnTo>
                  <a:lnTo>
                    <a:pt x="1132" y="101600"/>
                  </a:lnTo>
                  <a:lnTo>
                    <a:pt x="7488" y="101600"/>
                  </a:lnTo>
                  <a:lnTo>
                    <a:pt x="7493" y="97917"/>
                  </a:lnTo>
                  <a:close/>
                </a:path>
                <a:path w="1169670" h="942339">
                  <a:moveTo>
                    <a:pt x="7493" y="97790"/>
                  </a:moveTo>
                  <a:lnTo>
                    <a:pt x="7493" y="97917"/>
                  </a:lnTo>
                  <a:lnTo>
                    <a:pt x="1163196" y="97917"/>
                  </a:lnTo>
                  <a:lnTo>
                    <a:pt x="7493" y="97790"/>
                  </a:lnTo>
                  <a:close/>
                </a:path>
                <a:path w="1169670" h="942339">
                  <a:moveTo>
                    <a:pt x="7524" y="75057"/>
                  </a:moveTo>
                  <a:lnTo>
                    <a:pt x="1168" y="75057"/>
                  </a:lnTo>
                  <a:lnTo>
                    <a:pt x="1137" y="97790"/>
                  </a:lnTo>
                  <a:lnTo>
                    <a:pt x="7493" y="97790"/>
                  </a:lnTo>
                  <a:lnTo>
                    <a:pt x="7524" y="75057"/>
                  </a:lnTo>
                  <a:close/>
                </a:path>
                <a:path w="1169670" h="942339">
                  <a:moveTo>
                    <a:pt x="1169570" y="75057"/>
                  </a:moveTo>
                  <a:lnTo>
                    <a:pt x="1163227" y="75057"/>
                  </a:lnTo>
                  <a:lnTo>
                    <a:pt x="1163196" y="97790"/>
                  </a:lnTo>
                  <a:lnTo>
                    <a:pt x="1169539" y="97790"/>
                  </a:lnTo>
                  <a:lnTo>
                    <a:pt x="1169570" y="75057"/>
                  </a:lnTo>
                  <a:close/>
                </a:path>
                <a:path w="1169670" h="942339">
                  <a:moveTo>
                    <a:pt x="7500" y="92710"/>
                  </a:moveTo>
                  <a:lnTo>
                    <a:pt x="1163203" y="92837"/>
                  </a:lnTo>
                  <a:lnTo>
                    <a:pt x="7500" y="92710"/>
                  </a:lnTo>
                  <a:close/>
                </a:path>
                <a:path w="1169670" h="942339">
                  <a:moveTo>
                    <a:pt x="1168" y="74930"/>
                  </a:moveTo>
                  <a:close/>
                </a:path>
                <a:path w="1169670" h="942339">
                  <a:moveTo>
                    <a:pt x="7524" y="74930"/>
                  </a:moveTo>
                  <a:lnTo>
                    <a:pt x="1163227" y="75056"/>
                  </a:lnTo>
                  <a:lnTo>
                    <a:pt x="7524" y="74930"/>
                  </a:lnTo>
                  <a:close/>
                </a:path>
                <a:path w="1169670" h="942339">
                  <a:moveTo>
                    <a:pt x="1169592" y="58547"/>
                  </a:moveTo>
                  <a:lnTo>
                    <a:pt x="1163250" y="58547"/>
                  </a:lnTo>
                  <a:lnTo>
                    <a:pt x="1163227" y="75056"/>
                  </a:lnTo>
                  <a:lnTo>
                    <a:pt x="1169570" y="75057"/>
                  </a:lnTo>
                  <a:lnTo>
                    <a:pt x="1169592" y="58547"/>
                  </a:lnTo>
                  <a:close/>
                </a:path>
                <a:path w="1169670" h="942339">
                  <a:moveTo>
                    <a:pt x="7546" y="58547"/>
                  </a:moveTo>
                  <a:lnTo>
                    <a:pt x="1191" y="58547"/>
                  </a:lnTo>
                  <a:lnTo>
                    <a:pt x="1168" y="74930"/>
                  </a:lnTo>
                  <a:lnTo>
                    <a:pt x="7524" y="74930"/>
                  </a:lnTo>
                  <a:lnTo>
                    <a:pt x="7546" y="58547"/>
                  </a:lnTo>
                  <a:close/>
                </a:path>
                <a:path w="1169670" h="942339">
                  <a:moveTo>
                    <a:pt x="7547" y="58420"/>
                  </a:moveTo>
                  <a:lnTo>
                    <a:pt x="1163250" y="58547"/>
                  </a:lnTo>
                  <a:lnTo>
                    <a:pt x="7547" y="58420"/>
                  </a:lnTo>
                  <a:close/>
                </a:path>
                <a:path w="1169670" h="942339">
                  <a:moveTo>
                    <a:pt x="1169608" y="47117"/>
                  </a:moveTo>
                  <a:lnTo>
                    <a:pt x="1163266" y="47117"/>
                  </a:lnTo>
                  <a:lnTo>
                    <a:pt x="1163250" y="58546"/>
                  </a:lnTo>
                  <a:lnTo>
                    <a:pt x="1169592" y="58547"/>
                  </a:lnTo>
                  <a:lnTo>
                    <a:pt x="1169608" y="47117"/>
                  </a:lnTo>
                  <a:close/>
                </a:path>
                <a:path w="1169670" h="942339">
                  <a:moveTo>
                    <a:pt x="7562" y="47117"/>
                  </a:moveTo>
                  <a:lnTo>
                    <a:pt x="1206" y="47117"/>
                  </a:lnTo>
                  <a:lnTo>
                    <a:pt x="1191" y="58420"/>
                  </a:lnTo>
                  <a:lnTo>
                    <a:pt x="7547" y="58420"/>
                  </a:lnTo>
                  <a:lnTo>
                    <a:pt x="7550" y="56007"/>
                  </a:lnTo>
                  <a:lnTo>
                    <a:pt x="1163253" y="56007"/>
                  </a:lnTo>
                  <a:lnTo>
                    <a:pt x="7550" y="55880"/>
                  </a:lnTo>
                  <a:lnTo>
                    <a:pt x="7562" y="47117"/>
                  </a:lnTo>
                  <a:close/>
                </a:path>
                <a:path w="1169670" h="942339">
                  <a:moveTo>
                    <a:pt x="7343" y="207137"/>
                  </a:moveTo>
                  <a:lnTo>
                    <a:pt x="990" y="207137"/>
                  </a:lnTo>
                  <a:lnTo>
                    <a:pt x="983" y="212090"/>
                  </a:lnTo>
                  <a:lnTo>
                    <a:pt x="7336" y="212090"/>
                  </a:lnTo>
                  <a:lnTo>
                    <a:pt x="7343" y="207137"/>
                  </a:lnTo>
                  <a:close/>
                </a:path>
                <a:path w="1169670" h="942339">
                  <a:moveTo>
                    <a:pt x="1169392" y="207137"/>
                  </a:moveTo>
                  <a:lnTo>
                    <a:pt x="1163047" y="207137"/>
                  </a:lnTo>
                  <a:lnTo>
                    <a:pt x="1163040" y="212090"/>
                  </a:lnTo>
                  <a:lnTo>
                    <a:pt x="1169385" y="212090"/>
                  </a:lnTo>
                  <a:lnTo>
                    <a:pt x="1169392" y="207137"/>
                  </a:lnTo>
                  <a:close/>
                </a:path>
                <a:path w="1169670" h="942339">
                  <a:moveTo>
                    <a:pt x="7343" y="207010"/>
                  </a:moveTo>
                  <a:lnTo>
                    <a:pt x="1163047" y="207136"/>
                  </a:lnTo>
                  <a:lnTo>
                    <a:pt x="7343" y="207010"/>
                  </a:lnTo>
                  <a:close/>
                </a:path>
                <a:path w="1169670" h="942339">
                  <a:moveTo>
                    <a:pt x="1169418" y="188087"/>
                  </a:moveTo>
                  <a:lnTo>
                    <a:pt x="1163073" y="188087"/>
                  </a:lnTo>
                  <a:lnTo>
                    <a:pt x="1163047" y="207136"/>
                  </a:lnTo>
                  <a:lnTo>
                    <a:pt x="1169392" y="207137"/>
                  </a:lnTo>
                  <a:lnTo>
                    <a:pt x="1169418" y="188087"/>
                  </a:lnTo>
                  <a:close/>
                </a:path>
                <a:path w="1169670" h="942339">
                  <a:moveTo>
                    <a:pt x="7369" y="188087"/>
                  </a:moveTo>
                  <a:lnTo>
                    <a:pt x="1015" y="188087"/>
                  </a:lnTo>
                  <a:lnTo>
                    <a:pt x="990" y="207010"/>
                  </a:lnTo>
                  <a:lnTo>
                    <a:pt x="7343" y="207010"/>
                  </a:lnTo>
                  <a:lnTo>
                    <a:pt x="7369" y="188087"/>
                  </a:lnTo>
                  <a:close/>
                </a:path>
                <a:path w="1169670" h="942339">
                  <a:moveTo>
                    <a:pt x="1015" y="187960"/>
                  </a:moveTo>
                  <a:lnTo>
                    <a:pt x="1015" y="188087"/>
                  </a:lnTo>
                  <a:lnTo>
                    <a:pt x="1015" y="187960"/>
                  </a:lnTo>
                  <a:close/>
                </a:path>
                <a:path w="1169670" h="942339">
                  <a:moveTo>
                    <a:pt x="7369" y="187960"/>
                  </a:moveTo>
                  <a:lnTo>
                    <a:pt x="1163073" y="188086"/>
                  </a:lnTo>
                  <a:lnTo>
                    <a:pt x="7369" y="187960"/>
                  </a:lnTo>
                  <a:close/>
                </a:path>
                <a:path w="1169670" h="942339">
                  <a:moveTo>
                    <a:pt x="1163090" y="175386"/>
                  </a:moveTo>
                  <a:lnTo>
                    <a:pt x="1163073" y="188086"/>
                  </a:lnTo>
                  <a:lnTo>
                    <a:pt x="1169418" y="188087"/>
                  </a:lnTo>
                  <a:lnTo>
                    <a:pt x="1169435" y="175387"/>
                  </a:lnTo>
                  <a:lnTo>
                    <a:pt x="1163090" y="175386"/>
                  </a:lnTo>
                  <a:close/>
                </a:path>
                <a:path w="1169670" h="942339">
                  <a:moveTo>
                    <a:pt x="1033" y="175260"/>
                  </a:moveTo>
                  <a:lnTo>
                    <a:pt x="1016" y="187960"/>
                  </a:lnTo>
                  <a:lnTo>
                    <a:pt x="7369" y="187960"/>
                  </a:lnTo>
                  <a:lnTo>
                    <a:pt x="7387" y="175260"/>
                  </a:lnTo>
                  <a:lnTo>
                    <a:pt x="1033" y="175260"/>
                  </a:lnTo>
                  <a:close/>
                </a:path>
                <a:path w="1169670" h="942339">
                  <a:moveTo>
                    <a:pt x="1163097" y="170306"/>
                  </a:moveTo>
                  <a:lnTo>
                    <a:pt x="1163090" y="175386"/>
                  </a:lnTo>
                  <a:lnTo>
                    <a:pt x="1169435" y="175387"/>
                  </a:lnTo>
                  <a:lnTo>
                    <a:pt x="1169442" y="170307"/>
                  </a:lnTo>
                  <a:lnTo>
                    <a:pt x="1163097" y="170306"/>
                  </a:lnTo>
                  <a:close/>
                </a:path>
                <a:path w="1169670" h="942339">
                  <a:moveTo>
                    <a:pt x="1040" y="170180"/>
                  </a:moveTo>
                  <a:lnTo>
                    <a:pt x="1033" y="175260"/>
                  </a:lnTo>
                  <a:lnTo>
                    <a:pt x="7387" y="175260"/>
                  </a:lnTo>
                  <a:lnTo>
                    <a:pt x="7394" y="170307"/>
                  </a:lnTo>
                  <a:lnTo>
                    <a:pt x="1163097" y="170307"/>
                  </a:lnTo>
                  <a:lnTo>
                    <a:pt x="1040" y="170180"/>
                  </a:lnTo>
                  <a:close/>
                </a:path>
                <a:path w="1169670" h="942339">
                  <a:moveTo>
                    <a:pt x="1169459" y="157607"/>
                  </a:moveTo>
                  <a:lnTo>
                    <a:pt x="1163114" y="157607"/>
                  </a:lnTo>
                  <a:lnTo>
                    <a:pt x="1163097" y="170306"/>
                  </a:lnTo>
                  <a:lnTo>
                    <a:pt x="1169442" y="170307"/>
                  </a:lnTo>
                  <a:lnTo>
                    <a:pt x="1169459" y="157607"/>
                  </a:lnTo>
                  <a:close/>
                </a:path>
                <a:path w="1169670" h="942339">
                  <a:moveTo>
                    <a:pt x="7411" y="157607"/>
                  </a:moveTo>
                  <a:lnTo>
                    <a:pt x="1057" y="157607"/>
                  </a:lnTo>
                  <a:lnTo>
                    <a:pt x="1040" y="170180"/>
                  </a:lnTo>
                  <a:lnTo>
                    <a:pt x="585686" y="170243"/>
                  </a:lnTo>
                  <a:lnTo>
                    <a:pt x="7394" y="170180"/>
                  </a:lnTo>
                  <a:lnTo>
                    <a:pt x="7411" y="157607"/>
                  </a:lnTo>
                  <a:close/>
                </a:path>
                <a:path w="1169670" h="942339">
                  <a:moveTo>
                    <a:pt x="1057" y="157480"/>
                  </a:moveTo>
                  <a:close/>
                </a:path>
                <a:path w="1169670" h="942339">
                  <a:moveTo>
                    <a:pt x="7411" y="157480"/>
                  </a:moveTo>
                  <a:lnTo>
                    <a:pt x="1163114" y="157606"/>
                  </a:lnTo>
                  <a:lnTo>
                    <a:pt x="7411" y="157480"/>
                  </a:lnTo>
                  <a:close/>
                </a:path>
                <a:path w="1169670" h="942339">
                  <a:moveTo>
                    <a:pt x="1169467" y="151257"/>
                  </a:moveTo>
                  <a:lnTo>
                    <a:pt x="1163123" y="151257"/>
                  </a:lnTo>
                  <a:lnTo>
                    <a:pt x="1163114" y="157606"/>
                  </a:lnTo>
                  <a:lnTo>
                    <a:pt x="1169459" y="157607"/>
                  </a:lnTo>
                  <a:lnTo>
                    <a:pt x="1169467" y="151257"/>
                  </a:lnTo>
                  <a:close/>
                </a:path>
                <a:path w="1169670" h="942339">
                  <a:moveTo>
                    <a:pt x="7420" y="151257"/>
                  </a:moveTo>
                  <a:lnTo>
                    <a:pt x="1065" y="151257"/>
                  </a:lnTo>
                  <a:lnTo>
                    <a:pt x="1057" y="157480"/>
                  </a:lnTo>
                  <a:lnTo>
                    <a:pt x="7411" y="157480"/>
                  </a:lnTo>
                  <a:lnTo>
                    <a:pt x="7420" y="151257"/>
                  </a:lnTo>
                  <a:close/>
                </a:path>
                <a:path w="1169670" h="942339">
                  <a:moveTo>
                    <a:pt x="1065" y="151130"/>
                  </a:moveTo>
                  <a:close/>
                </a:path>
                <a:path w="1169670" h="942339">
                  <a:moveTo>
                    <a:pt x="7420" y="151130"/>
                  </a:moveTo>
                  <a:lnTo>
                    <a:pt x="1163123" y="151256"/>
                  </a:lnTo>
                  <a:lnTo>
                    <a:pt x="7420" y="151130"/>
                  </a:lnTo>
                  <a:close/>
                </a:path>
                <a:path w="1169670" h="942339">
                  <a:moveTo>
                    <a:pt x="1169476" y="144907"/>
                  </a:moveTo>
                  <a:lnTo>
                    <a:pt x="1163132" y="144907"/>
                  </a:lnTo>
                  <a:lnTo>
                    <a:pt x="1163123" y="151256"/>
                  </a:lnTo>
                  <a:lnTo>
                    <a:pt x="1169467" y="151257"/>
                  </a:lnTo>
                  <a:lnTo>
                    <a:pt x="1169476" y="144907"/>
                  </a:lnTo>
                  <a:close/>
                </a:path>
                <a:path w="1169670" h="942339">
                  <a:moveTo>
                    <a:pt x="7428" y="144907"/>
                  </a:moveTo>
                  <a:lnTo>
                    <a:pt x="1074" y="144907"/>
                  </a:lnTo>
                  <a:lnTo>
                    <a:pt x="1065" y="151130"/>
                  </a:lnTo>
                  <a:lnTo>
                    <a:pt x="7420" y="151130"/>
                  </a:lnTo>
                  <a:lnTo>
                    <a:pt x="7428" y="144907"/>
                  </a:lnTo>
                  <a:close/>
                </a:path>
                <a:path w="1169670" h="942339">
                  <a:moveTo>
                    <a:pt x="1074" y="144780"/>
                  </a:moveTo>
                  <a:close/>
                </a:path>
                <a:path w="1169670" h="942339">
                  <a:moveTo>
                    <a:pt x="1169496" y="129667"/>
                  </a:moveTo>
                  <a:lnTo>
                    <a:pt x="1163153" y="129667"/>
                  </a:lnTo>
                  <a:lnTo>
                    <a:pt x="1163132" y="144906"/>
                  </a:lnTo>
                  <a:lnTo>
                    <a:pt x="1169476" y="144907"/>
                  </a:lnTo>
                  <a:lnTo>
                    <a:pt x="1169496" y="129667"/>
                  </a:lnTo>
                  <a:close/>
                </a:path>
                <a:path w="1169670" h="942339">
                  <a:moveTo>
                    <a:pt x="7429" y="144780"/>
                  </a:moveTo>
                  <a:lnTo>
                    <a:pt x="585761" y="144843"/>
                  </a:lnTo>
                  <a:lnTo>
                    <a:pt x="7429" y="144780"/>
                  </a:lnTo>
                  <a:close/>
                </a:path>
                <a:path w="1169670" h="942339">
                  <a:moveTo>
                    <a:pt x="7449" y="129667"/>
                  </a:moveTo>
                  <a:lnTo>
                    <a:pt x="1094" y="129667"/>
                  </a:lnTo>
                  <a:lnTo>
                    <a:pt x="1074" y="144780"/>
                  </a:lnTo>
                  <a:lnTo>
                    <a:pt x="7429" y="144780"/>
                  </a:lnTo>
                  <a:lnTo>
                    <a:pt x="7449" y="129667"/>
                  </a:lnTo>
                  <a:close/>
                </a:path>
                <a:path w="1169670" h="942339">
                  <a:moveTo>
                    <a:pt x="1163135" y="142240"/>
                  </a:moveTo>
                  <a:lnTo>
                    <a:pt x="7432" y="142240"/>
                  </a:lnTo>
                  <a:lnTo>
                    <a:pt x="7432" y="142367"/>
                  </a:lnTo>
                  <a:lnTo>
                    <a:pt x="1163135" y="142240"/>
                  </a:lnTo>
                  <a:close/>
                </a:path>
                <a:path w="1169670" h="942339">
                  <a:moveTo>
                    <a:pt x="7336" y="212090"/>
                  </a:moveTo>
                  <a:lnTo>
                    <a:pt x="983" y="212090"/>
                  </a:lnTo>
                  <a:lnTo>
                    <a:pt x="966" y="224790"/>
                  </a:lnTo>
                  <a:lnTo>
                    <a:pt x="7319" y="224790"/>
                  </a:lnTo>
                  <a:lnTo>
                    <a:pt x="7336" y="212090"/>
                  </a:lnTo>
                  <a:close/>
                </a:path>
                <a:path w="1169670" h="942339">
                  <a:moveTo>
                    <a:pt x="1169385" y="212090"/>
                  </a:moveTo>
                  <a:lnTo>
                    <a:pt x="1163040" y="212090"/>
                  </a:lnTo>
                  <a:lnTo>
                    <a:pt x="1163022" y="224790"/>
                  </a:lnTo>
                  <a:lnTo>
                    <a:pt x="1169368" y="224790"/>
                  </a:lnTo>
                  <a:lnTo>
                    <a:pt x="1169385" y="212090"/>
                  </a:lnTo>
                  <a:close/>
                </a:path>
                <a:path w="1169670" h="942339">
                  <a:moveTo>
                    <a:pt x="7319" y="224790"/>
                  </a:moveTo>
                  <a:lnTo>
                    <a:pt x="966" y="224790"/>
                  </a:lnTo>
                  <a:lnTo>
                    <a:pt x="906" y="269240"/>
                  </a:lnTo>
                  <a:lnTo>
                    <a:pt x="7258" y="269240"/>
                  </a:lnTo>
                  <a:lnTo>
                    <a:pt x="7319" y="224790"/>
                  </a:lnTo>
                  <a:close/>
                </a:path>
                <a:path w="1169670" h="942339">
                  <a:moveTo>
                    <a:pt x="1169368" y="224790"/>
                  </a:moveTo>
                  <a:lnTo>
                    <a:pt x="1163022" y="224790"/>
                  </a:lnTo>
                  <a:lnTo>
                    <a:pt x="1162962" y="269240"/>
                  </a:lnTo>
                  <a:lnTo>
                    <a:pt x="1169308" y="269240"/>
                  </a:lnTo>
                  <a:lnTo>
                    <a:pt x="1169368" y="224790"/>
                  </a:lnTo>
                  <a:close/>
                </a:path>
                <a:path w="1169670" h="942339">
                  <a:moveTo>
                    <a:pt x="7258" y="269240"/>
                  </a:moveTo>
                  <a:lnTo>
                    <a:pt x="906" y="269240"/>
                  </a:lnTo>
                  <a:lnTo>
                    <a:pt x="894" y="278130"/>
                  </a:lnTo>
                  <a:lnTo>
                    <a:pt x="7246" y="278130"/>
                  </a:lnTo>
                  <a:lnTo>
                    <a:pt x="7258" y="269240"/>
                  </a:lnTo>
                  <a:close/>
                </a:path>
                <a:path w="1169670" h="942339">
                  <a:moveTo>
                    <a:pt x="1169308" y="269240"/>
                  </a:moveTo>
                  <a:lnTo>
                    <a:pt x="1162962" y="269240"/>
                  </a:lnTo>
                  <a:lnTo>
                    <a:pt x="1162949" y="278130"/>
                  </a:lnTo>
                  <a:lnTo>
                    <a:pt x="1169296" y="278130"/>
                  </a:lnTo>
                  <a:lnTo>
                    <a:pt x="1169308" y="269240"/>
                  </a:lnTo>
                  <a:close/>
                </a:path>
                <a:path w="1169670" h="942339">
                  <a:moveTo>
                    <a:pt x="7246" y="278130"/>
                  </a:moveTo>
                  <a:lnTo>
                    <a:pt x="894" y="278130"/>
                  </a:lnTo>
                  <a:lnTo>
                    <a:pt x="863" y="300990"/>
                  </a:lnTo>
                  <a:lnTo>
                    <a:pt x="7215" y="300990"/>
                  </a:lnTo>
                  <a:lnTo>
                    <a:pt x="7246" y="278130"/>
                  </a:lnTo>
                  <a:close/>
                </a:path>
                <a:path w="1169670" h="942339">
                  <a:moveTo>
                    <a:pt x="1169296" y="278130"/>
                  </a:moveTo>
                  <a:lnTo>
                    <a:pt x="1162949" y="278130"/>
                  </a:lnTo>
                  <a:lnTo>
                    <a:pt x="1162918" y="300990"/>
                  </a:lnTo>
                  <a:lnTo>
                    <a:pt x="1169265" y="300990"/>
                  </a:lnTo>
                  <a:lnTo>
                    <a:pt x="1169296" y="278130"/>
                  </a:lnTo>
                  <a:close/>
                </a:path>
                <a:path w="1169670" h="942339">
                  <a:moveTo>
                    <a:pt x="7215" y="300990"/>
                  </a:moveTo>
                  <a:lnTo>
                    <a:pt x="863" y="300990"/>
                  </a:lnTo>
                  <a:lnTo>
                    <a:pt x="774" y="367030"/>
                  </a:lnTo>
                  <a:lnTo>
                    <a:pt x="7124" y="367030"/>
                  </a:lnTo>
                  <a:lnTo>
                    <a:pt x="7215" y="300990"/>
                  </a:lnTo>
                  <a:close/>
                </a:path>
                <a:path w="1169670" h="942339">
                  <a:moveTo>
                    <a:pt x="1169265" y="300990"/>
                  </a:moveTo>
                  <a:lnTo>
                    <a:pt x="1162918" y="300990"/>
                  </a:lnTo>
                  <a:lnTo>
                    <a:pt x="1162828" y="367030"/>
                  </a:lnTo>
                  <a:lnTo>
                    <a:pt x="1169176" y="367030"/>
                  </a:lnTo>
                  <a:lnTo>
                    <a:pt x="1169265" y="300990"/>
                  </a:lnTo>
                  <a:close/>
                </a:path>
                <a:path w="1169670" h="942339">
                  <a:moveTo>
                    <a:pt x="7124" y="367030"/>
                  </a:moveTo>
                  <a:lnTo>
                    <a:pt x="774" y="367030"/>
                  </a:lnTo>
                  <a:lnTo>
                    <a:pt x="743" y="389890"/>
                  </a:lnTo>
                  <a:lnTo>
                    <a:pt x="7093" y="389890"/>
                  </a:lnTo>
                  <a:lnTo>
                    <a:pt x="7124" y="367030"/>
                  </a:lnTo>
                  <a:close/>
                </a:path>
                <a:path w="1169670" h="942339">
                  <a:moveTo>
                    <a:pt x="1169176" y="367030"/>
                  </a:moveTo>
                  <a:lnTo>
                    <a:pt x="1162828" y="367030"/>
                  </a:lnTo>
                  <a:lnTo>
                    <a:pt x="1162797" y="389890"/>
                  </a:lnTo>
                  <a:lnTo>
                    <a:pt x="1169145" y="389890"/>
                  </a:lnTo>
                  <a:lnTo>
                    <a:pt x="1169176" y="367030"/>
                  </a:lnTo>
                  <a:close/>
                </a:path>
                <a:path w="1169670" h="942339">
                  <a:moveTo>
                    <a:pt x="7093" y="389890"/>
                  </a:moveTo>
                  <a:lnTo>
                    <a:pt x="743" y="389890"/>
                  </a:lnTo>
                  <a:lnTo>
                    <a:pt x="648" y="459740"/>
                  </a:lnTo>
                  <a:lnTo>
                    <a:pt x="6998" y="459740"/>
                  </a:lnTo>
                  <a:lnTo>
                    <a:pt x="7093" y="389890"/>
                  </a:lnTo>
                  <a:close/>
                </a:path>
                <a:path w="1169670" h="942339">
                  <a:moveTo>
                    <a:pt x="1169145" y="389890"/>
                  </a:moveTo>
                  <a:lnTo>
                    <a:pt x="1162797" y="389890"/>
                  </a:lnTo>
                  <a:lnTo>
                    <a:pt x="1162701" y="459740"/>
                  </a:lnTo>
                  <a:lnTo>
                    <a:pt x="1169051" y="459740"/>
                  </a:lnTo>
                  <a:lnTo>
                    <a:pt x="1169145" y="389890"/>
                  </a:lnTo>
                  <a:close/>
                </a:path>
                <a:path w="1169670" h="942339">
                  <a:moveTo>
                    <a:pt x="6998" y="459740"/>
                  </a:moveTo>
                  <a:lnTo>
                    <a:pt x="648" y="459740"/>
                  </a:lnTo>
                  <a:lnTo>
                    <a:pt x="459" y="599440"/>
                  </a:lnTo>
                  <a:lnTo>
                    <a:pt x="6806" y="599440"/>
                  </a:lnTo>
                  <a:lnTo>
                    <a:pt x="6998" y="459740"/>
                  </a:lnTo>
                  <a:close/>
                </a:path>
                <a:path w="1169670" h="942339">
                  <a:moveTo>
                    <a:pt x="1169051" y="459740"/>
                  </a:moveTo>
                  <a:lnTo>
                    <a:pt x="1162701" y="459740"/>
                  </a:lnTo>
                  <a:lnTo>
                    <a:pt x="1162510" y="599440"/>
                  </a:lnTo>
                  <a:lnTo>
                    <a:pt x="1168862" y="599440"/>
                  </a:lnTo>
                  <a:lnTo>
                    <a:pt x="1169051" y="459740"/>
                  </a:lnTo>
                  <a:close/>
                </a:path>
                <a:path w="1169670" h="942339">
                  <a:moveTo>
                    <a:pt x="6806" y="599440"/>
                  </a:moveTo>
                  <a:lnTo>
                    <a:pt x="459" y="599440"/>
                  </a:lnTo>
                  <a:lnTo>
                    <a:pt x="417" y="631190"/>
                  </a:lnTo>
                  <a:lnTo>
                    <a:pt x="6763" y="631190"/>
                  </a:lnTo>
                  <a:lnTo>
                    <a:pt x="6806" y="599440"/>
                  </a:lnTo>
                  <a:close/>
                </a:path>
                <a:path w="1169670" h="942339">
                  <a:moveTo>
                    <a:pt x="1168862" y="599440"/>
                  </a:moveTo>
                  <a:lnTo>
                    <a:pt x="1162510" y="599440"/>
                  </a:lnTo>
                  <a:lnTo>
                    <a:pt x="1162466" y="631190"/>
                  </a:lnTo>
                  <a:lnTo>
                    <a:pt x="1168819" y="631190"/>
                  </a:lnTo>
                  <a:lnTo>
                    <a:pt x="1168862" y="599440"/>
                  </a:lnTo>
                  <a:close/>
                </a:path>
                <a:path w="1169670" h="942339">
                  <a:moveTo>
                    <a:pt x="6763" y="631190"/>
                  </a:moveTo>
                  <a:lnTo>
                    <a:pt x="417" y="631190"/>
                  </a:lnTo>
                  <a:lnTo>
                    <a:pt x="396" y="646430"/>
                  </a:lnTo>
                  <a:lnTo>
                    <a:pt x="6742" y="646430"/>
                  </a:lnTo>
                  <a:lnTo>
                    <a:pt x="6763" y="631190"/>
                  </a:lnTo>
                  <a:close/>
                </a:path>
                <a:path w="1169670" h="942339">
                  <a:moveTo>
                    <a:pt x="1168819" y="631190"/>
                  </a:moveTo>
                  <a:lnTo>
                    <a:pt x="1162466" y="631190"/>
                  </a:lnTo>
                  <a:lnTo>
                    <a:pt x="1162446" y="646430"/>
                  </a:lnTo>
                  <a:lnTo>
                    <a:pt x="1168799" y="646430"/>
                  </a:lnTo>
                  <a:lnTo>
                    <a:pt x="1168819" y="631190"/>
                  </a:lnTo>
                  <a:close/>
                </a:path>
                <a:path w="1169670" h="942339">
                  <a:moveTo>
                    <a:pt x="6742" y="646430"/>
                  </a:moveTo>
                  <a:lnTo>
                    <a:pt x="396" y="646430"/>
                  </a:lnTo>
                  <a:lnTo>
                    <a:pt x="356" y="675640"/>
                  </a:lnTo>
                  <a:lnTo>
                    <a:pt x="6702" y="675640"/>
                  </a:lnTo>
                  <a:lnTo>
                    <a:pt x="6742" y="646430"/>
                  </a:lnTo>
                  <a:close/>
                </a:path>
                <a:path w="1169670" h="942339">
                  <a:moveTo>
                    <a:pt x="1168799" y="646430"/>
                  </a:moveTo>
                  <a:lnTo>
                    <a:pt x="1162446" y="646430"/>
                  </a:lnTo>
                  <a:lnTo>
                    <a:pt x="1162406" y="675640"/>
                  </a:lnTo>
                  <a:lnTo>
                    <a:pt x="1168759" y="675640"/>
                  </a:lnTo>
                  <a:lnTo>
                    <a:pt x="1168799" y="646430"/>
                  </a:lnTo>
                  <a:close/>
                </a:path>
                <a:path w="1169670" h="942339">
                  <a:moveTo>
                    <a:pt x="6702" y="675640"/>
                  </a:moveTo>
                  <a:lnTo>
                    <a:pt x="356" y="675640"/>
                  </a:lnTo>
                  <a:lnTo>
                    <a:pt x="344" y="684530"/>
                  </a:lnTo>
                  <a:lnTo>
                    <a:pt x="6690" y="684530"/>
                  </a:lnTo>
                  <a:lnTo>
                    <a:pt x="6702" y="675640"/>
                  </a:lnTo>
                  <a:close/>
                </a:path>
                <a:path w="1169670" h="942339">
                  <a:moveTo>
                    <a:pt x="1168759" y="675640"/>
                  </a:moveTo>
                  <a:lnTo>
                    <a:pt x="1162406" y="675640"/>
                  </a:lnTo>
                  <a:lnTo>
                    <a:pt x="1162393" y="684530"/>
                  </a:lnTo>
                  <a:lnTo>
                    <a:pt x="1168747" y="684530"/>
                  </a:lnTo>
                  <a:lnTo>
                    <a:pt x="1168759" y="675640"/>
                  </a:lnTo>
                  <a:close/>
                </a:path>
                <a:path w="1169670" h="942339">
                  <a:moveTo>
                    <a:pt x="6690" y="684530"/>
                  </a:moveTo>
                  <a:lnTo>
                    <a:pt x="344" y="684530"/>
                  </a:lnTo>
                  <a:lnTo>
                    <a:pt x="231" y="768350"/>
                  </a:lnTo>
                  <a:lnTo>
                    <a:pt x="6575" y="768350"/>
                  </a:lnTo>
                  <a:lnTo>
                    <a:pt x="6690" y="684530"/>
                  </a:lnTo>
                  <a:close/>
                </a:path>
                <a:path w="1169670" h="942339">
                  <a:moveTo>
                    <a:pt x="1168747" y="684530"/>
                  </a:moveTo>
                  <a:lnTo>
                    <a:pt x="1162393" y="684530"/>
                  </a:lnTo>
                  <a:lnTo>
                    <a:pt x="1162279" y="768350"/>
                  </a:lnTo>
                  <a:lnTo>
                    <a:pt x="1168634" y="768350"/>
                  </a:lnTo>
                  <a:lnTo>
                    <a:pt x="1168747" y="684530"/>
                  </a:lnTo>
                  <a:close/>
                </a:path>
                <a:path w="1169670" h="942339">
                  <a:moveTo>
                    <a:pt x="6575" y="768350"/>
                  </a:moveTo>
                  <a:lnTo>
                    <a:pt x="231" y="768350"/>
                  </a:lnTo>
                  <a:lnTo>
                    <a:pt x="214" y="781050"/>
                  </a:lnTo>
                  <a:lnTo>
                    <a:pt x="6558" y="781050"/>
                  </a:lnTo>
                  <a:lnTo>
                    <a:pt x="6575" y="768350"/>
                  </a:lnTo>
                  <a:close/>
                </a:path>
                <a:path w="1169670" h="942339">
                  <a:moveTo>
                    <a:pt x="1168634" y="768350"/>
                  </a:moveTo>
                  <a:lnTo>
                    <a:pt x="1162279" y="768350"/>
                  </a:lnTo>
                  <a:lnTo>
                    <a:pt x="1162261" y="781050"/>
                  </a:lnTo>
                  <a:lnTo>
                    <a:pt x="1168617" y="781050"/>
                  </a:lnTo>
                  <a:lnTo>
                    <a:pt x="1168634" y="768350"/>
                  </a:lnTo>
                  <a:close/>
                </a:path>
                <a:path w="1169670" h="942339">
                  <a:moveTo>
                    <a:pt x="6558" y="781050"/>
                  </a:moveTo>
                  <a:lnTo>
                    <a:pt x="214" y="781050"/>
                  </a:lnTo>
                  <a:lnTo>
                    <a:pt x="168" y="815340"/>
                  </a:lnTo>
                  <a:lnTo>
                    <a:pt x="6511" y="815340"/>
                  </a:lnTo>
                  <a:lnTo>
                    <a:pt x="6558" y="781050"/>
                  </a:lnTo>
                  <a:close/>
                </a:path>
                <a:path w="1169670" h="942339">
                  <a:moveTo>
                    <a:pt x="1168617" y="781050"/>
                  </a:moveTo>
                  <a:lnTo>
                    <a:pt x="1162261" y="781050"/>
                  </a:lnTo>
                  <a:lnTo>
                    <a:pt x="1162215" y="815340"/>
                  </a:lnTo>
                  <a:lnTo>
                    <a:pt x="1168571" y="815340"/>
                  </a:lnTo>
                  <a:lnTo>
                    <a:pt x="1168617" y="781050"/>
                  </a:lnTo>
                  <a:close/>
                </a:path>
                <a:path w="1169670" h="942339">
                  <a:moveTo>
                    <a:pt x="1168405" y="938530"/>
                  </a:moveTo>
                  <a:lnTo>
                    <a:pt x="1" y="938530"/>
                  </a:lnTo>
                  <a:lnTo>
                    <a:pt x="0" y="939800"/>
                  </a:lnTo>
                  <a:lnTo>
                    <a:pt x="1168400" y="942340"/>
                  </a:lnTo>
                  <a:lnTo>
                    <a:pt x="1168405" y="938530"/>
                  </a:lnTo>
                  <a:close/>
                </a:path>
                <a:path w="1169670" h="942339">
                  <a:moveTo>
                    <a:pt x="6360" y="925830"/>
                  </a:moveTo>
                  <a:lnTo>
                    <a:pt x="18" y="925830"/>
                  </a:lnTo>
                  <a:lnTo>
                    <a:pt x="3" y="937260"/>
                  </a:lnTo>
                  <a:lnTo>
                    <a:pt x="1168406" y="937260"/>
                  </a:lnTo>
                  <a:lnTo>
                    <a:pt x="1168408" y="935990"/>
                  </a:lnTo>
                  <a:lnTo>
                    <a:pt x="1162050" y="935990"/>
                  </a:lnTo>
                  <a:lnTo>
                    <a:pt x="6350" y="933450"/>
                  </a:lnTo>
                  <a:lnTo>
                    <a:pt x="6360" y="925830"/>
                  </a:lnTo>
                  <a:close/>
                </a:path>
                <a:path w="1169670" h="942339">
                  <a:moveTo>
                    <a:pt x="1168422" y="925830"/>
                  </a:moveTo>
                  <a:lnTo>
                    <a:pt x="1162063" y="925830"/>
                  </a:lnTo>
                  <a:lnTo>
                    <a:pt x="1162050" y="935990"/>
                  </a:lnTo>
                  <a:lnTo>
                    <a:pt x="1168408" y="935990"/>
                  </a:lnTo>
                  <a:lnTo>
                    <a:pt x="1168422" y="925830"/>
                  </a:lnTo>
                  <a:close/>
                </a:path>
                <a:path w="1169670" h="942339">
                  <a:moveTo>
                    <a:pt x="6369" y="919480"/>
                  </a:moveTo>
                  <a:lnTo>
                    <a:pt x="27" y="919480"/>
                  </a:lnTo>
                  <a:lnTo>
                    <a:pt x="20" y="924560"/>
                  </a:lnTo>
                  <a:lnTo>
                    <a:pt x="6362" y="924560"/>
                  </a:lnTo>
                  <a:lnTo>
                    <a:pt x="6369" y="919480"/>
                  </a:lnTo>
                  <a:close/>
                </a:path>
                <a:path w="1169670" h="942339">
                  <a:moveTo>
                    <a:pt x="1168430" y="919480"/>
                  </a:moveTo>
                  <a:lnTo>
                    <a:pt x="1162072" y="919480"/>
                  </a:lnTo>
                  <a:lnTo>
                    <a:pt x="1162065" y="924560"/>
                  </a:lnTo>
                  <a:lnTo>
                    <a:pt x="1168423" y="924560"/>
                  </a:lnTo>
                  <a:lnTo>
                    <a:pt x="1168430" y="919480"/>
                  </a:lnTo>
                  <a:close/>
                </a:path>
                <a:path w="1169670" h="942339">
                  <a:moveTo>
                    <a:pt x="6386" y="906780"/>
                  </a:moveTo>
                  <a:lnTo>
                    <a:pt x="44" y="906780"/>
                  </a:lnTo>
                  <a:lnTo>
                    <a:pt x="29" y="918210"/>
                  </a:lnTo>
                  <a:lnTo>
                    <a:pt x="6370" y="918210"/>
                  </a:lnTo>
                  <a:lnTo>
                    <a:pt x="6386" y="906780"/>
                  </a:lnTo>
                  <a:close/>
                </a:path>
                <a:path w="1169670" h="942339">
                  <a:moveTo>
                    <a:pt x="1168447" y="906780"/>
                  </a:moveTo>
                  <a:lnTo>
                    <a:pt x="1162089" y="906780"/>
                  </a:lnTo>
                  <a:lnTo>
                    <a:pt x="1162074" y="918210"/>
                  </a:lnTo>
                  <a:lnTo>
                    <a:pt x="1168432" y="918210"/>
                  </a:lnTo>
                  <a:lnTo>
                    <a:pt x="1168447" y="906780"/>
                  </a:lnTo>
                  <a:close/>
                </a:path>
                <a:path w="1169670" h="942339">
                  <a:moveTo>
                    <a:pt x="6395" y="900430"/>
                  </a:moveTo>
                  <a:lnTo>
                    <a:pt x="53" y="900430"/>
                  </a:lnTo>
                  <a:lnTo>
                    <a:pt x="46" y="905510"/>
                  </a:lnTo>
                  <a:lnTo>
                    <a:pt x="6388" y="905510"/>
                  </a:lnTo>
                  <a:lnTo>
                    <a:pt x="6395" y="900430"/>
                  </a:lnTo>
                  <a:close/>
                </a:path>
                <a:path w="1169670" h="942339">
                  <a:moveTo>
                    <a:pt x="1168456" y="900430"/>
                  </a:moveTo>
                  <a:lnTo>
                    <a:pt x="1162098" y="900430"/>
                  </a:lnTo>
                  <a:lnTo>
                    <a:pt x="1162091" y="905510"/>
                  </a:lnTo>
                  <a:lnTo>
                    <a:pt x="1168449" y="905510"/>
                  </a:lnTo>
                  <a:lnTo>
                    <a:pt x="1168456" y="900430"/>
                  </a:lnTo>
                  <a:close/>
                </a:path>
                <a:path w="1169670" h="942339">
                  <a:moveTo>
                    <a:pt x="6405" y="892810"/>
                  </a:moveTo>
                  <a:lnTo>
                    <a:pt x="63" y="892810"/>
                  </a:lnTo>
                  <a:lnTo>
                    <a:pt x="54" y="899160"/>
                  </a:lnTo>
                  <a:lnTo>
                    <a:pt x="6396" y="899160"/>
                  </a:lnTo>
                  <a:lnTo>
                    <a:pt x="6405" y="892810"/>
                  </a:lnTo>
                  <a:close/>
                </a:path>
                <a:path w="1169670" h="942339">
                  <a:moveTo>
                    <a:pt x="1168466" y="892810"/>
                  </a:moveTo>
                  <a:lnTo>
                    <a:pt x="1162109" y="892810"/>
                  </a:lnTo>
                  <a:lnTo>
                    <a:pt x="1162100" y="899160"/>
                  </a:lnTo>
                  <a:lnTo>
                    <a:pt x="1168458" y="899160"/>
                  </a:lnTo>
                  <a:lnTo>
                    <a:pt x="1168466" y="892810"/>
                  </a:lnTo>
                  <a:close/>
                </a:path>
                <a:path w="1169670" h="942339">
                  <a:moveTo>
                    <a:pt x="6422" y="880110"/>
                  </a:moveTo>
                  <a:lnTo>
                    <a:pt x="80" y="880110"/>
                  </a:lnTo>
                  <a:lnTo>
                    <a:pt x="65" y="891540"/>
                  </a:lnTo>
                  <a:lnTo>
                    <a:pt x="6407" y="891540"/>
                  </a:lnTo>
                  <a:lnTo>
                    <a:pt x="6422" y="880110"/>
                  </a:lnTo>
                  <a:close/>
                </a:path>
                <a:path w="1169670" h="942339">
                  <a:moveTo>
                    <a:pt x="1168483" y="880110"/>
                  </a:moveTo>
                  <a:lnTo>
                    <a:pt x="1162126" y="880110"/>
                  </a:lnTo>
                  <a:lnTo>
                    <a:pt x="1162110" y="891540"/>
                  </a:lnTo>
                  <a:lnTo>
                    <a:pt x="1168468" y="891540"/>
                  </a:lnTo>
                  <a:lnTo>
                    <a:pt x="1168483" y="880110"/>
                  </a:lnTo>
                  <a:close/>
                </a:path>
                <a:path w="1169670" h="942339">
                  <a:moveTo>
                    <a:pt x="6449" y="861060"/>
                  </a:moveTo>
                  <a:lnTo>
                    <a:pt x="106" y="861060"/>
                  </a:lnTo>
                  <a:lnTo>
                    <a:pt x="82" y="878840"/>
                  </a:lnTo>
                  <a:lnTo>
                    <a:pt x="6424" y="878840"/>
                  </a:lnTo>
                  <a:lnTo>
                    <a:pt x="6449" y="861060"/>
                  </a:lnTo>
                  <a:close/>
                </a:path>
                <a:path w="1169670" h="942339">
                  <a:moveTo>
                    <a:pt x="1168509" y="861060"/>
                  </a:moveTo>
                  <a:lnTo>
                    <a:pt x="1162152" y="861060"/>
                  </a:lnTo>
                  <a:lnTo>
                    <a:pt x="1162128" y="878840"/>
                  </a:lnTo>
                  <a:lnTo>
                    <a:pt x="1168485" y="878840"/>
                  </a:lnTo>
                  <a:lnTo>
                    <a:pt x="1168509" y="861060"/>
                  </a:lnTo>
                  <a:close/>
                </a:path>
                <a:path w="1169670" h="942339">
                  <a:moveTo>
                    <a:pt x="6466" y="848360"/>
                  </a:moveTo>
                  <a:lnTo>
                    <a:pt x="123" y="848360"/>
                  </a:lnTo>
                  <a:lnTo>
                    <a:pt x="108" y="859790"/>
                  </a:lnTo>
                  <a:lnTo>
                    <a:pt x="6450" y="859790"/>
                  </a:lnTo>
                  <a:lnTo>
                    <a:pt x="6466" y="848360"/>
                  </a:lnTo>
                  <a:close/>
                </a:path>
                <a:path w="1169670" h="942339">
                  <a:moveTo>
                    <a:pt x="1168526" y="848360"/>
                  </a:moveTo>
                  <a:lnTo>
                    <a:pt x="1162169" y="848360"/>
                  </a:lnTo>
                  <a:lnTo>
                    <a:pt x="1162154" y="859790"/>
                  </a:lnTo>
                  <a:lnTo>
                    <a:pt x="1168511" y="859790"/>
                  </a:lnTo>
                  <a:lnTo>
                    <a:pt x="1168526" y="848360"/>
                  </a:lnTo>
                  <a:close/>
                </a:path>
                <a:path w="1169670" h="942339">
                  <a:moveTo>
                    <a:pt x="6475" y="842010"/>
                  </a:moveTo>
                  <a:lnTo>
                    <a:pt x="132" y="842010"/>
                  </a:lnTo>
                  <a:lnTo>
                    <a:pt x="125" y="847090"/>
                  </a:lnTo>
                  <a:lnTo>
                    <a:pt x="6468" y="847090"/>
                  </a:lnTo>
                  <a:lnTo>
                    <a:pt x="6475" y="842010"/>
                  </a:lnTo>
                  <a:close/>
                </a:path>
                <a:path w="1169670" h="942339">
                  <a:moveTo>
                    <a:pt x="1168535" y="842010"/>
                  </a:moveTo>
                  <a:lnTo>
                    <a:pt x="1162178" y="842010"/>
                  </a:lnTo>
                  <a:lnTo>
                    <a:pt x="1162171" y="847090"/>
                  </a:lnTo>
                  <a:lnTo>
                    <a:pt x="1168528" y="847090"/>
                  </a:lnTo>
                  <a:lnTo>
                    <a:pt x="1168535" y="842010"/>
                  </a:lnTo>
                  <a:close/>
                </a:path>
                <a:path w="1169670" h="942339">
                  <a:moveTo>
                    <a:pt x="6492" y="829310"/>
                  </a:moveTo>
                  <a:lnTo>
                    <a:pt x="149" y="829310"/>
                  </a:lnTo>
                  <a:lnTo>
                    <a:pt x="133" y="840740"/>
                  </a:lnTo>
                  <a:lnTo>
                    <a:pt x="6476" y="840740"/>
                  </a:lnTo>
                  <a:lnTo>
                    <a:pt x="6492" y="829310"/>
                  </a:lnTo>
                  <a:close/>
                </a:path>
                <a:path w="1169670" h="942339">
                  <a:moveTo>
                    <a:pt x="1168552" y="829310"/>
                  </a:moveTo>
                  <a:lnTo>
                    <a:pt x="1162195" y="829310"/>
                  </a:lnTo>
                  <a:lnTo>
                    <a:pt x="1162180" y="840740"/>
                  </a:lnTo>
                  <a:lnTo>
                    <a:pt x="1168537" y="840740"/>
                  </a:lnTo>
                  <a:lnTo>
                    <a:pt x="1168552" y="829310"/>
                  </a:lnTo>
                  <a:close/>
                </a:path>
                <a:path w="1169670" h="942339">
                  <a:moveTo>
                    <a:pt x="6509" y="816610"/>
                  </a:moveTo>
                  <a:lnTo>
                    <a:pt x="166" y="816610"/>
                  </a:lnTo>
                  <a:lnTo>
                    <a:pt x="151" y="828040"/>
                  </a:lnTo>
                  <a:lnTo>
                    <a:pt x="6494" y="828040"/>
                  </a:lnTo>
                  <a:lnTo>
                    <a:pt x="6509" y="816610"/>
                  </a:lnTo>
                  <a:close/>
                </a:path>
                <a:path w="1169670" h="942339">
                  <a:moveTo>
                    <a:pt x="1168569" y="816610"/>
                  </a:moveTo>
                  <a:lnTo>
                    <a:pt x="1162213" y="816610"/>
                  </a:lnTo>
                  <a:lnTo>
                    <a:pt x="1162197" y="828040"/>
                  </a:lnTo>
                  <a:lnTo>
                    <a:pt x="1168554" y="828040"/>
                  </a:lnTo>
                  <a:lnTo>
                    <a:pt x="1168569" y="816610"/>
                  </a:lnTo>
                  <a:close/>
                </a:path>
              </a:pathLst>
            </a:custGeom>
            <a:solidFill>
              <a:srgbClr val="0066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630680" y="5363209"/>
              <a:ext cx="1156970" cy="930910"/>
            </a:xfrm>
            <a:custGeom>
              <a:avLst/>
              <a:gdLst/>
              <a:ahLst/>
              <a:cxnLst/>
              <a:rect l="l" t="t" r="r" b="b"/>
              <a:pathLst>
                <a:path w="1156970" h="930910">
                  <a:moveTo>
                    <a:pt x="1269" y="0"/>
                  </a:moveTo>
                  <a:lnTo>
                    <a:pt x="1238" y="22859"/>
                  </a:lnTo>
                  <a:lnTo>
                    <a:pt x="7597" y="22859"/>
                  </a:lnTo>
                  <a:lnTo>
                    <a:pt x="7619" y="6349"/>
                  </a:lnTo>
                  <a:lnTo>
                    <a:pt x="1156964" y="6349"/>
                  </a:lnTo>
                  <a:lnTo>
                    <a:pt x="1156970" y="2539"/>
                  </a:lnTo>
                  <a:lnTo>
                    <a:pt x="1269" y="0"/>
                  </a:lnTo>
                  <a:close/>
                </a:path>
                <a:path w="1156970" h="930910">
                  <a:moveTo>
                    <a:pt x="1156964" y="6349"/>
                  </a:moveTo>
                  <a:lnTo>
                    <a:pt x="7619" y="6349"/>
                  </a:lnTo>
                  <a:lnTo>
                    <a:pt x="1151890" y="8890"/>
                  </a:lnTo>
                  <a:lnTo>
                    <a:pt x="1151851" y="22859"/>
                  </a:lnTo>
                  <a:lnTo>
                    <a:pt x="1156942" y="22859"/>
                  </a:lnTo>
                  <a:lnTo>
                    <a:pt x="1156964" y="6349"/>
                  </a:lnTo>
                  <a:close/>
                </a:path>
                <a:path w="1156970" h="930910">
                  <a:moveTo>
                    <a:pt x="7597" y="22860"/>
                  </a:moveTo>
                  <a:lnTo>
                    <a:pt x="1238" y="22860"/>
                  </a:lnTo>
                  <a:lnTo>
                    <a:pt x="1212" y="41909"/>
                  </a:lnTo>
                  <a:lnTo>
                    <a:pt x="7570" y="41909"/>
                  </a:lnTo>
                  <a:lnTo>
                    <a:pt x="7597" y="22860"/>
                  </a:lnTo>
                  <a:close/>
                </a:path>
                <a:path w="1156970" h="930910">
                  <a:moveTo>
                    <a:pt x="1156942" y="22860"/>
                  </a:moveTo>
                  <a:lnTo>
                    <a:pt x="1151851" y="22860"/>
                  </a:lnTo>
                  <a:lnTo>
                    <a:pt x="1151798" y="41909"/>
                  </a:lnTo>
                  <a:lnTo>
                    <a:pt x="1156916" y="41909"/>
                  </a:lnTo>
                  <a:lnTo>
                    <a:pt x="1156942" y="22860"/>
                  </a:lnTo>
                  <a:close/>
                </a:path>
                <a:path w="1156970" h="930910">
                  <a:moveTo>
                    <a:pt x="7400" y="166369"/>
                  </a:moveTo>
                  <a:lnTo>
                    <a:pt x="1044" y="166369"/>
                  </a:lnTo>
                  <a:lnTo>
                    <a:pt x="986" y="207009"/>
                  </a:lnTo>
                  <a:lnTo>
                    <a:pt x="7342" y="207009"/>
                  </a:lnTo>
                  <a:lnTo>
                    <a:pt x="7400" y="166369"/>
                  </a:lnTo>
                  <a:close/>
                </a:path>
                <a:path w="1156970" h="930910">
                  <a:moveTo>
                    <a:pt x="1156747" y="166369"/>
                  </a:moveTo>
                  <a:lnTo>
                    <a:pt x="1151456" y="166369"/>
                  </a:lnTo>
                  <a:lnTo>
                    <a:pt x="1151340" y="207009"/>
                  </a:lnTo>
                  <a:lnTo>
                    <a:pt x="1156690" y="207009"/>
                  </a:lnTo>
                  <a:lnTo>
                    <a:pt x="1156747" y="166369"/>
                  </a:lnTo>
                  <a:close/>
                </a:path>
                <a:path w="1156970" h="930910">
                  <a:moveTo>
                    <a:pt x="7350" y="201930"/>
                  </a:moveTo>
                  <a:lnTo>
                    <a:pt x="7349" y="203199"/>
                  </a:lnTo>
                  <a:lnTo>
                    <a:pt x="1151354" y="203199"/>
                  </a:lnTo>
                  <a:lnTo>
                    <a:pt x="7350" y="201930"/>
                  </a:lnTo>
                  <a:close/>
                </a:path>
                <a:path w="1156970" h="930910">
                  <a:moveTo>
                    <a:pt x="7394" y="170180"/>
                  </a:moveTo>
                  <a:lnTo>
                    <a:pt x="7393" y="171449"/>
                  </a:lnTo>
                  <a:lnTo>
                    <a:pt x="1151442" y="171449"/>
                  </a:lnTo>
                  <a:lnTo>
                    <a:pt x="7394" y="170180"/>
                  </a:lnTo>
                  <a:close/>
                </a:path>
                <a:path w="1156970" h="930910">
                  <a:moveTo>
                    <a:pt x="7401" y="165106"/>
                  </a:moveTo>
                  <a:lnTo>
                    <a:pt x="7400" y="166369"/>
                  </a:lnTo>
                  <a:lnTo>
                    <a:pt x="1151456" y="166364"/>
                  </a:lnTo>
                  <a:lnTo>
                    <a:pt x="7401" y="165106"/>
                  </a:lnTo>
                  <a:close/>
                </a:path>
                <a:path w="1156970" h="930910">
                  <a:moveTo>
                    <a:pt x="1156782" y="140969"/>
                  </a:moveTo>
                  <a:lnTo>
                    <a:pt x="1151527" y="140969"/>
                  </a:lnTo>
                  <a:lnTo>
                    <a:pt x="1151456" y="166364"/>
                  </a:lnTo>
                  <a:lnTo>
                    <a:pt x="1156747" y="166369"/>
                  </a:lnTo>
                  <a:lnTo>
                    <a:pt x="1156782" y="140969"/>
                  </a:lnTo>
                  <a:close/>
                </a:path>
                <a:path w="1156970" h="930910">
                  <a:moveTo>
                    <a:pt x="7433" y="140969"/>
                  </a:moveTo>
                  <a:lnTo>
                    <a:pt x="1077" y="140969"/>
                  </a:lnTo>
                  <a:lnTo>
                    <a:pt x="1044" y="165099"/>
                  </a:lnTo>
                  <a:lnTo>
                    <a:pt x="7401" y="165106"/>
                  </a:lnTo>
                  <a:lnTo>
                    <a:pt x="7426" y="147319"/>
                  </a:lnTo>
                  <a:lnTo>
                    <a:pt x="1151509" y="147319"/>
                  </a:lnTo>
                  <a:lnTo>
                    <a:pt x="7426" y="146049"/>
                  </a:lnTo>
                  <a:lnTo>
                    <a:pt x="7433" y="140969"/>
                  </a:lnTo>
                  <a:close/>
                </a:path>
                <a:path w="1156970" h="930910">
                  <a:moveTo>
                    <a:pt x="1078" y="139699"/>
                  </a:moveTo>
                  <a:lnTo>
                    <a:pt x="1077" y="140969"/>
                  </a:lnTo>
                  <a:lnTo>
                    <a:pt x="1078" y="139699"/>
                  </a:lnTo>
                  <a:close/>
                </a:path>
                <a:path w="1156970" h="930910">
                  <a:moveTo>
                    <a:pt x="1156785" y="137159"/>
                  </a:moveTo>
                  <a:lnTo>
                    <a:pt x="1151534" y="137165"/>
                  </a:lnTo>
                  <a:lnTo>
                    <a:pt x="1151527" y="140964"/>
                  </a:lnTo>
                  <a:lnTo>
                    <a:pt x="1156782" y="140969"/>
                  </a:lnTo>
                  <a:lnTo>
                    <a:pt x="1156785" y="137159"/>
                  </a:lnTo>
                  <a:close/>
                </a:path>
                <a:path w="1156970" h="930910">
                  <a:moveTo>
                    <a:pt x="7437" y="138423"/>
                  </a:moveTo>
                  <a:lnTo>
                    <a:pt x="1082" y="138429"/>
                  </a:lnTo>
                  <a:lnTo>
                    <a:pt x="1080" y="139700"/>
                  </a:lnTo>
                  <a:lnTo>
                    <a:pt x="7436" y="139699"/>
                  </a:lnTo>
                  <a:lnTo>
                    <a:pt x="7437" y="138423"/>
                  </a:lnTo>
                  <a:close/>
                </a:path>
                <a:path w="1156970" h="930910">
                  <a:moveTo>
                    <a:pt x="1151534" y="137159"/>
                  </a:moveTo>
                  <a:lnTo>
                    <a:pt x="7438" y="137159"/>
                  </a:lnTo>
                  <a:lnTo>
                    <a:pt x="7437" y="138423"/>
                  </a:lnTo>
                  <a:lnTo>
                    <a:pt x="1151534" y="137159"/>
                  </a:lnTo>
                  <a:close/>
                </a:path>
                <a:path w="1156970" h="930910">
                  <a:moveTo>
                    <a:pt x="7455" y="125729"/>
                  </a:moveTo>
                  <a:lnTo>
                    <a:pt x="1099" y="125729"/>
                  </a:lnTo>
                  <a:lnTo>
                    <a:pt x="1084" y="137159"/>
                  </a:lnTo>
                  <a:lnTo>
                    <a:pt x="7438" y="137159"/>
                  </a:lnTo>
                  <a:lnTo>
                    <a:pt x="7455" y="125729"/>
                  </a:lnTo>
                  <a:close/>
                </a:path>
                <a:path w="1156970" h="930910">
                  <a:moveTo>
                    <a:pt x="1156803" y="125729"/>
                  </a:moveTo>
                  <a:lnTo>
                    <a:pt x="1151569" y="125729"/>
                  </a:lnTo>
                  <a:lnTo>
                    <a:pt x="1151534" y="137159"/>
                  </a:lnTo>
                  <a:lnTo>
                    <a:pt x="1156785" y="137159"/>
                  </a:lnTo>
                  <a:lnTo>
                    <a:pt x="1156803" y="125729"/>
                  </a:lnTo>
                  <a:close/>
                </a:path>
                <a:path w="1156970" h="930910">
                  <a:moveTo>
                    <a:pt x="7456" y="124459"/>
                  </a:moveTo>
                  <a:lnTo>
                    <a:pt x="7455" y="125729"/>
                  </a:lnTo>
                  <a:lnTo>
                    <a:pt x="1151569" y="125729"/>
                  </a:lnTo>
                  <a:lnTo>
                    <a:pt x="7456" y="124459"/>
                  </a:lnTo>
                  <a:close/>
                </a:path>
                <a:path w="1156970" h="930910">
                  <a:moveTo>
                    <a:pt x="7495" y="97789"/>
                  </a:moveTo>
                  <a:lnTo>
                    <a:pt x="1136" y="97789"/>
                  </a:lnTo>
                  <a:lnTo>
                    <a:pt x="1099" y="124459"/>
                  </a:lnTo>
                  <a:lnTo>
                    <a:pt x="7456" y="124459"/>
                  </a:lnTo>
                  <a:lnTo>
                    <a:pt x="7463" y="120649"/>
                  </a:lnTo>
                  <a:lnTo>
                    <a:pt x="1151583" y="120649"/>
                  </a:lnTo>
                  <a:lnTo>
                    <a:pt x="7463" y="119379"/>
                  </a:lnTo>
                  <a:lnTo>
                    <a:pt x="7484" y="105409"/>
                  </a:lnTo>
                  <a:lnTo>
                    <a:pt x="1151625" y="105409"/>
                  </a:lnTo>
                  <a:lnTo>
                    <a:pt x="7484" y="104139"/>
                  </a:lnTo>
                  <a:lnTo>
                    <a:pt x="7495" y="97789"/>
                  </a:lnTo>
                  <a:close/>
                </a:path>
                <a:path w="1156970" h="930910">
                  <a:moveTo>
                    <a:pt x="1156841" y="97789"/>
                  </a:moveTo>
                  <a:lnTo>
                    <a:pt x="1151646" y="97789"/>
                  </a:lnTo>
                  <a:lnTo>
                    <a:pt x="1151569" y="124459"/>
                  </a:lnTo>
                  <a:lnTo>
                    <a:pt x="1156803" y="124459"/>
                  </a:lnTo>
                  <a:lnTo>
                    <a:pt x="1156841" y="97789"/>
                  </a:lnTo>
                  <a:close/>
                </a:path>
                <a:path w="1156970" h="930910">
                  <a:moveTo>
                    <a:pt x="7471" y="114300"/>
                  </a:moveTo>
                  <a:lnTo>
                    <a:pt x="7470" y="115569"/>
                  </a:lnTo>
                  <a:lnTo>
                    <a:pt x="1151597" y="115569"/>
                  </a:lnTo>
                  <a:lnTo>
                    <a:pt x="7471" y="114300"/>
                  </a:lnTo>
                  <a:close/>
                </a:path>
                <a:path w="1156970" h="930910">
                  <a:moveTo>
                    <a:pt x="1151604" y="111759"/>
                  </a:moveTo>
                  <a:lnTo>
                    <a:pt x="7475" y="111759"/>
                  </a:lnTo>
                  <a:lnTo>
                    <a:pt x="7474" y="113029"/>
                  </a:lnTo>
                  <a:lnTo>
                    <a:pt x="1151604" y="111759"/>
                  </a:lnTo>
                  <a:close/>
                </a:path>
                <a:path w="1156970" h="930910">
                  <a:moveTo>
                    <a:pt x="7482" y="106680"/>
                  </a:moveTo>
                  <a:lnTo>
                    <a:pt x="7481" y="107949"/>
                  </a:lnTo>
                  <a:lnTo>
                    <a:pt x="1151618" y="107949"/>
                  </a:lnTo>
                  <a:lnTo>
                    <a:pt x="7482" y="106680"/>
                  </a:lnTo>
                  <a:close/>
                </a:path>
                <a:path w="1156970" h="930910">
                  <a:moveTo>
                    <a:pt x="7489" y="101600"/>
                  </a:moveTo>
                  <a:lnTo>
                    <a:pt x="7488" y="102869"/>
                  </a:lnTo>
                  <a:lnTo>
                    <a:pt x="1151632" y="102869"/>
                  </a:lnTo>
                  <a:lnTo>
                    <a:pt x="7489" y="101600"/>
                  </a:lnTo>
                  <a:close/>
                </a:path>
                <a:path w="1156970" h="930910">
                  <a:moveTo>
                    <a:pt x="1137" y="96519"/>
                  </a:moveTo>
                  <a:lnTo>
                    <a:pt x="1136" y="97789"/>
                  </a:lnTo>
                  <a:lnTo>
                    <a:pt x="1137" y="96519"/>
                  </a:lnTo>
                  <a:close/>
                </a:path>
                <a:path w="1156970" h="930910">
                  <a:moveTo>
                    <a:pt x="7496" y="96526"/>
                  </a:moveTo>
                  <a:lnTo>
                    <a:pt x="7495" y="97789"/>
                  </a:lnTo>
                  <a:lnTo>
                    <a:pt x="1151646" y="97784"/>
                  </a:lnTo>
                  <a:lnTo>
                    <a:pt x="7496" y="96526"/>
                  </a:lnTo>
                  <a:close/>
                </a:path>
                <a:path w="1156970" h="930910">
                  <a:moveTo>
                    <a:pt x="1156846" y="93979"/>
                  </a:moveTo>
                  <a:lnTo>
                    <a:pt x="1151657" y="93979"/>
                  </a:lnTo>
                  <a:lnTo>
                    <a:pt x="1151646" y="97784"/>
                  </a:lnTo>
                  <a:lnTo>
                    <a:pt x="1156841" y="97789"/>
                  </a:lnTo>
                  <a:lnTo>
                    <a:pt x="1156846" y="93979"/>
                  </a:lnTo>
                  <a:close/>
                </a:path>
                <a:path w="1156970" h="930910">
                  <a:moveTo>
                    <a:pt x="1143" y="92709"/>
                  </a:moveTo>
                  <a:lnTo>
                    <a:pt x="1139" y="96520"/>
                  </a:lnTo>
                  <a:lnTo>
                    <a:pt x="7496" y="96526"/>
                  </a:lnTo>
                  <a:lnTo>
                    <a:pt x="7500" y="93979"/>
                  </a:lnTo>
                  <a:lnTo>
                    <a:pt x="1156846" y="93979"/>
                  </a:lnTo>
                  <a:lnTo>
                    <a:pt x="1143" y="92709"/>
                  </a:lnTo>
                  <a:close/>
                </a:path>
                <a:path w="1156970" h="930910">
                  <a:moveTo>
                    <a:pt x="7507" y="88899"/>
                  </a:moveTo>
                  <a:lnTo>
                    <a:pt x="1148" y="88899"/>
                  </a:lnTo>
                  <a:lnTo>
                    <a:pt x="1143" y="92709"/>
                  </a:lnTo>
                  <a:lnTo>
                    <a:pt x="7500" y="92709"/>
                  </a:lnTo>
                  <a:lnTo>
                    <a:pt x="7507" y="88899"/>
                  </a:lnTo>
                  <a:close/>
                </a:path>
                <a:path w="1156970" h="930910">
                  <a:moveTo>
                    <a:pt x="1156853" y="88899"/>
                  </a:moveTo>
                  <a:lnTo>
                    <a:pt x="1151671" y="88899"/>
                  </a:lnTo>
                  <a:lnTo>
                    <a:pt x="1151657" y="92709"/>
                  </a:lnTo>
                  <a:lnTo>
                    <a:pt x="1156846" y="92709"/>
                  </a:lnTo>
                  <a:lnTo>
                    <a:pt x="1156853" y="88899"/>
                  </a:lnTo>
                  <a:close/>
                </a:path>
                <a:path w="1156970" h="930910">
                  <a:moveTo>
                    <a:pt x="1150" y="87629"/>
                  </a:moveTo>
                  <a:lnTo>
                    <a:pt x="1148" y="88899"/>
                  </a:lnTo>
                  <a:lnTo>
                    <a:pt x="1150" y="87629"/>
                  </a:lnTo>
                  <a:close/>
                </a:path>
                <a:path w="1156970" h="930910">
                  <a:moveTo>
                    <a:pt x="1151766" y="54604"/>
                  </a:moveTo>
                  <a:lnTo>
                    <a:pt x="1151671" y="88894"/>
                  </a:lnTo>
                  <a:lnTo>
                    <a:pt x="1156853" y="88899"/>
                  </a:lnTo>
                  <a:lnTo>
                    <a:pt x="1156900" y="54609"/>
                  </a:lnTo>
                  <a:lnTo>
                    <a:pt x="1151766" y="54604"/>
                  </a:lnTo>
                  <a:close/>
                </a:path>
                <a:path w="1156970" h="930910">
                  <a:moveTo>
                    <a:pt x="1197" y="53339"/>
                  </a:moveTo>
                  <a:lnTo>
                    <a:pt x="1151" y="87630"/>
                  </a:lnTo>
                  <a:lnTo>
                    <a:pt x="637856" y="88329"/>
                  </a:lnTo>
                  <a:lnTo>
                    <a:pt x="7509" y="87630"/>
                  </a:lnTo>
                  <a:lnTo>
                    <a:pt x="7537" y="67309"/>
                  </a:lnTo>
                  <a:lnTo>
                    <a:pt x="1151731" y="67309"/>
                  </a:lnTo>
                  <a:lnTo>
                    <a:pt x="7537" y="66039"/>
                  </a:lnTo>
                  <a:lnTo>
                    <a:pt x="7547" y="59689"/>
                  </a:lnTo>
                  <a:lnTo>
                    <a:pt x="1151752" y="59689"/>
                  </a:lnTo>
                  <a:lnTo>
                    <a:pt x="7547" y="58419"/>
                  </a:lnTo>
                  <a:lnTo>
                    <a:pt x="7556" y="53346"/>
                  </a:lnTo>
                  <a:lnTo>
                    <a:pt x="1197" y="53339"/>
                  </a:lnTo>
                  <a:close/>
                </a:path>
                <a:path w="1156970" h="930910">
                  <a:moveTo>
                    <a:pt x="7553" y="55880"/>
                  </a:moveTo>
                  <a:lnTo>
                    <a:pt x="7551" y="57149"/>
                  </a:lnTo>
                  <a:lnTo>
                    <a:pt x="1151759" y="57149"/>
                  </a:lnTo>
                  <a:lnTo>
                    <a:pt x="7553" y="55880"/>
                  </a:lnTo>
                  <a:close/>
                </a:path>
                <a:path w="1156970" h="930910">
                  <a:moveTo>
                    <a:pt x="1156903" y="52069"/>
                  </a:moveTo>
                  <a:lnTo>
                    <a:pt x="1151773" y="52069"/>
                  </a:lnTo>
                  <a:lnTo>
                    <a:pt x="1151766" y="54604"/>
                  </a:lnTo>
                  <a:lnTo>
                    <a:pt x="1156900" y="54609"/>
                  </a:lnTo>
                  <a:lnTo>
                    <a:pt x="1156903" y="52069"/>
                  </a:lnTo>
                  <a:close/>
                </a:path>
                <a:path w="1156970" h="930910">
                  <a:moveTo>
                    <a:pt x="7558" y="52069"/>
                  </a:moveTo>
                  <a:lnTo>
                    <a:pt x="1200" y="52069"/>
                  </a:lnTo>
                  <a:lnTo>
                    <a:pt x="1197" y="53339"/>
                  </a:lnTo>
                  <a:lnTo>
                    <a:pt x="7556" y="53346"/>
                  </a:lnTo>
                  <a:lnTo>
                    <a:pt x="7558" y="52069"/>
                  </a:lnTo>
                  <a:close/>
                </a:path>
                <a:path w="1156970" h="930910">
                  <a:moveTo>
                    <a:pt x="7560" y="50806"/>
                  </a:moveTo>
                  <a:lnTo>
                    <a:pt x="7558" y="52069"/>
                  </a:lnTo>
                  <a:lnTo>
                    <a:pt x="1151773" y="52064"/>
                  </a:lnTo>
                  <a:lnTo>
                    <a:pt x="7560" y="50806"/>
                  </a:lnTo>
                  <a:close/>
                </a:path>
                <a:path w="1156970" h="930910">
                  <a:moveTo>
                    <a:pt x="1156916" y="43179"/>
                  </a:moveTo>
                  <a:lnTo>
                    <a:pt x="1151798" y="43179"/>
                  </a:lnTo>
                  <a:lnTo>
                    <a:pt x="1151773" y="52064"/>
                  </a:lnTo>
                  <a:lnTo>
                    <a:pt x="1156903" y="52069"/>
                  </a:lnTo>
                  <a:lnTo>
                    <a:pt x="1156916" y="43179"/>
                  </a:lnTo>
                  <a:close/>
                </a:path>
                <a:path w="1156970" h="930910">
                  <a:moveTo>
                    <a:pt x="7568" y="43179"/>
                  </a:moveTo>
                  <a:lnTo>
                    <a:pt x="1212" y="43179"/>
                  </a:lnTo>
                  <a:lnTo>
                    <a:pt x="1200" y="50799"/>
                  </a:lnTo>
                  <a:lnTo>
                    <a:pt x="7560" y="50806"/>
                  </a:lnTo>
                  <a:lnTo>
                    <a:pt x="7568" y="44449"/>
                  </a:lnTo>
                  <a:lnTo>
                    <a:pt x="1151794" y="44449"/>
                  </a:lnTo>
                  <a:lnTo>
                    <a:pt x="7568" y="43179"/>
                  </a:lnTo>
                  <a:close/>
                </a:path>
                <a:path w="1156970" h="930910">
                  <a:moveTo>
                    <a:pt x="7342" y="207009"/>
                  </a:moveTo>
                  <a:lnTo>
                    <a:pt x="986" y="207009"/>
                  </a:lnTo>
                  <a:lnTo>
                    <a:pt x="974" y="215899"/>
                  </a:lnTo>
                  <a:lnTo>
                    <a:pt x="7329" y="215899"/>
                  </a:lnTo>
                  <a:lnTo>
                    <a:pt x="7342" y="207009"/>
                  </a:lnTo>
                  <a:close/>
                </a:path>
                <a:path w="1156970" h="930910">
                  <a:moveTo>
                    <a:pt x="1156690" y="207009"/>
                  </a:moveTo>
                  <a:lnTo>
                    <a:pt x="1151340" y="207009"/>
                  </a:lnTo>
                  <a:lnTo>
                    <a:pt x="1151315" y="215899"/>
                  </a:lnTo>
                  <a:lnTo>
                    <a:pt x="1156678" y="215899"/>
                  </a:lnTo>
                  <a:lnTo>
                    <a:pt x="1156690" y="207009"/>
                  </a:lnTo>
                  <a:close/>
                </a:path>
                <a:path w="1156970" h="930910">
                  <a:moveTo>
                    <a:pt x="7329" y="215900"/>
                  </a:moveTo>
                  <a:lnTo>
                    <a:pt x="974" y="215900"/>
                  </a:lnTo>
                  <a:lnTo>
                    <a:pt x="969" y="219709"/>
                  </a:lnTo>
                  <a:lnTo>
                    <a:pt x="7324" y="219709"/>
                  </a:lnTo>
                  <a:lnTo>
                    <a:pt x="7329" y="215900"/>
                  </a:lnTo>
                  <a:close/>
                </a:path>
                <a:path w="1156970" h="930910">
                  <a:moveTo>
                    <a:pt x="1156678" y="215900"/>
                  </a:moveTo>
                  <a:lnTo>
                    <a:pt x="1151315" y="215900"/>
                  </a:lnTo>
                  <a:lnTo>
                    <a:pt x="1151305" y="219709"/>
                  </a:lnTo>
                  <a:lnTo>
                    <a:pt x="1156672" y="219709"/>
                  </a:lnTo>
                  <a:lnTo>
                    <a:pt x="1156678" y="215900"/>
                  </a:lnTo>
                  <a:close/>
                </a:path>
                <a:path w="1156970" h="930910">
                  <a:moveTo>
                    <a:pt x="7324" y="219709"/>
                  </a:moveTo>
                  <a:lnTo>
                    <a:pt x="969" y="219709"/>
                  </a:lnTo>
                  <a:lnTo>
                    <a:pt x="908" y="264159"/>
                  </a:lnTo>
                  <a:lnTo>
                    <a:pt x="7262" y="264159"/>
                  </a:lnTo>
                  <a:lnTo>
                    <a:pt x="7324" y="219709"/>
                  </a:lnTo>
                  <a:close/>
                </a:path>
                <a:path w="1156970" h="930910">
                  <a:moveTo>
                    <a:pt x="1156672" y="219709"/>
                  </a:moveTo>
                  <a:lnTo>
                    <a:pt x="1151305" y="219709"/>
                  </a:lnTo>
                  <a:lnTo>
                    <a:pt x="1151181" y="264159"/>
                  </a:lnTo>
                  <a:lnTo>
                    <a:pt x="1156612" y="264159"/>
                  </a:lnTo>
                  <a:lnTo>
                    <a:pt x="1156672" y="219709"/>
                  </a:lnTo>
                  <a:close/>
                </a:path>
                <a:path w="1156970" h="930910">
                  <a:moveTo>
                    <a:pt x="7262" y="264159"/>
                  </a:moveTo>
                  <a:lnTo>
                    <a:pt x="908" y="264159"/>
                  </a:lnTo>
                  <a:lnTo>
                    <a:pt x="896" y="273049"/>
                  </a:lnTo>
                  <a:lnTo>
                    <a:pt x="7250" y="273049"/>
                  </a:lnTo>
                  <a:lnTo>
                    <a:pt x="7262" y="264159"/>
                  </a:lnTo>
                  <a:close/>
                </a:path>
                <a:path w="1156970" h="930910">
                  <a:moveTo>
                    <a:pt x="1156612" y="264159"/>
                  </a:moveTo>
                  <a:lnTo>
                    <a:pt x="1151181" y="264159"/>
                  </a:lnTo>
                  <a:lnTo>
                    <a:pt x="1151157" y="273049"/>
                  </a:lnTo>
                  <a:lnTo>
                    <a:pt x="1156599" y="273049"/>
                  </a:lnTo>
                  <a:lnTo>
                    <a:pt x="1156612" y="264159"/>
                  </a:lnTo>
                  <a:close/>
                </a:path>
                <a:path w="1156970" h="930910">
                  <a:moveTo>
                    <a:pt x="7250" y="273050"/>
                  </a:moveTo>
                  <a:lnTo>
                    <a:pt x="896" y="273050"/>
                  </a:lnTo>
                  <a:lnTo>
                    <a:pt x="865" y="295909"/>
                  </a:lnTo>
                  <a:lnTo>
                    <a:pt x="7218" y="295909"/>
                  </a:lnTo>
                  <a:lnTo>
                    <a:pt x="7250" y="273050"/>
                  </a:lnTo>
                  <a:close/>
                </a:path>
                <a:path w="1156970" h="930910">
                  <a:moveTo>
                    <a:pt x="1156599" y="273050"/>
                  </a:moveTo>
                  <a:lnTo>
                    <a:pt x="1151157" y="273050"/>
                  </a:lnTo>
                  <a:lnTo>
                    <a:pt x="1151093" y="295909"/>
                  </a:lnTo>
                  <a:lnTo>
                    <a:pt x="1156568" y="295909"/>
                  </a:lnTo>
                  <a:lnTo>
                    <a:pt x="1156599" y="273050"/>
                  </a:lnTo>
                  <a:close/>
                </a:path>
                <a:path w="1156970" h="930910">
                  <a:moveTo>
                    <a:pt x="7218" y="295909"/>
                  </a:moveTo>
                  <a:lnTo>
                    <a:pt x="865" y="295909"/>
                  </a:lnTo>
                  <a:lnTo>
                    <a:pt x="774" y="361949"/>
                  </a:lnTo>
                  <a:lnTo>
                    <a:pt x="7127" y="361949"/>
                  </a:lnTo>
                  <a:lnTo>
                    <a:pt x="7218" y="295909"/>
                  </a:lnTo>
                  <a:close/>
                </a:path>
                <a:path w="1156970" h="930910">
                  <a:moveTo>
                    <a:pt x="1156568" y="295909"/>
                  </a:moveTo>
                  <a:lnTo>
                    <a:pt x="1151093" y="295909"/>
                  </a:lnTo>
                  <a:lnTo>
                    <a:pt x="1150910" y="361949"/>
                  </a:lnTo>
                  <a:lnTo>
                    <a:pt x="1156478" y="361949"/>
                  </a:lnTo>
                  <a:lnTo>
                    <a:pt x="1156568" y="295909"/>
                  </a:lnTo>
                  <a:close/>
                </a:path>
                <a:path w="1156970" h="930910">
                  <a:moveTo>
                    <a:pt x="7127" y="361950"/>
                  </a:moveTo>
                  <a:lnTo>
                    <a:pt x="774" y="361950"/>
                  </a:lnTo>
                  <a:lnTo>
                    <a:pt x="743" y="384809"/>
                  </a:lnTo>
                  <a:lnTo>
                    <a:pt x="7095" y="384809"/>
                  </a:lnTo>
                  <a:lnTo>
                    <a:pt x="7127" y="361950"/>
                  </a:lnTo>
                  <a:close/>
                </a:path>
                <a:path w="1156970" h="930910">
                  <a:moveTo>
                    <a:pt x="1156478" y="361950"/>
                  </a:moveTo>
                  <a:lnTo>
                    <a:pt x="1150910" y="361950"/>
                  </a:lnTo>
                  <a:lnTo>
                    <a:pt x="1150847" y="384809"/>
                  </a:lnTo>
                  <a:lnTo>
                    <a:pt x="1156447" y="384809"/>
                  </a:lnTo>
                  <a:lnTo>
                    <a:pt x="1156478" y="361950"/>
                  </a:lnTo>
                  <a:close/>
                </a:path>
                <a:path w="1156970" h="930910">
                  <a:moveTo>
                    <a:pt x="7095" y="384809"/>
                  </a:moveTo>
                  <a:lnTo>
                    <a:pt x="743" y="384809"/>
                  </a:lnTo>
                  <a:lnTo>
                    <a:pt x="648" y="454659"/>
                  </a:lnTo>
                  <a:lnTo>
                    <a:pt x="6999" y="454659"/>
                  </a:lnTo>
                  <a:lnTo>
                    <a:pt x="7095" y="384809"/>
                  </a:lnTo>
                  <a:close/>
                </a:path>
                <a:path w="1156970" h="930910">
                  <a:moveTo>
                    <a:pt x="1156447" y="384809"/>
                  </a:moveTo>
                  <a:lnTo>
                    <a:pt x="1150847" y="384809"/>
                  </a:lnTo>
                  <a:lnTo>
                    <a:pt x="1150653" y="454659"/>
                  </a:lnTo>
                  <a:lnTo>
                    <a:pt x="1156351" y="454659"/>
                  </a:lnTo>
                  <a:lnTo>
                    <a:pt x="1156447" y="384809"/>
                  </a:lnTo>
                  <a:close/>
                </a:path>
                <a:path w="1156970" h="930910">
                  <a:moveTo>
                    <a:pt x="6999" y="454659"/>
                  </a:moveTo>
                  <a:lnTo>
                    <a:pt x="648" y="454659"/>
                  </a:lnTo>
                  <a:lnTo>
                    <a:pt x="456" y="594359"/>
                  </a:lnTo>
                  <a:lnTo>
                    <a:pt x="6805" y="594359"/>
                  </a:lnTo>
                  <a:lnTo>
                    <a:pt x="6999" y="454659"/>
                  </a:lnTo>
                  <a:close/>
                </a:path>
                <a:path w="1156970" h="930910">
                  <a:moveTo>
                    <a:pt x="1156351" y="454659"/>
                  </a:moveTo>
                  <a:lnTo>
                    <a:pt x="1150653" y="454659"/>
                  </a:lnTo>
                  <a:lnTo>
                    <a:pt x="1150265" y="594359"/>
                  </a:lnTo>
                  <a:lnTo>
                    <a:pt x="1156160" y="594359"/>
                  </a:lnTo>
                  <a:lnTo>
                    <a:pt x="1156351" y="454659"/>
                  </a:lnTo>
                  <a:close/>
                </a:path>
                <a:path w="1156970" h="930910">
                  <a:moveTo>
                    <a:pt x="6805" y="594360"/>
                  </a:moveTo>
                  <a:lnTo>
                    <a:pt x="456" y="594360"/>
                  </a:lnTo>
                  <a:lnTo>
                    <a:pt x="413" y="626109"/>
                  </a:lnTo>
                  <a:lnTo>
                    <a:pt x="6761" y="626109"/>
                  </a:lnTo>
                  <a:lnTo>
                    <a:pt x="6805" y="594360"/>
                  </a:lnTo>
                  <a:close/>
                </a:path>
                <a:path w="1156970" h="930910">
                  <a:moveTo>
                    <a:pt x="1156160" y="594360"/>
                  </a:moveTo>
                  <a:lnTo>
                    <a:pt x="1150265" y="594360"/>
                  </a:lnTo>
                  <a:lnTo>
                    <a:pt x="1150177" y="626109"/>
                  </a:lnTo>
                  <a:lnTo>
                    <a:pt x="1156116" y="626109"/>
                  </a:lnTo>
                  <a:lnTo>
                    <a:pt x="1156160" y="594360"/>
                  </a:lnTo>
                  <a:close/>
                </a:path>
                <a:path w="1156970" h="930910">
                  <a:moveTo>
                    <a:pt x="6761" y="626110"/>
                  </a:moveTo>
                  <a:lnTo>
                    <a:pt x="413" y="626110"/>
                  </a:lnTo>
                  <a:lnTo>
                    <a:pt x="392" y="641349"/>
                  </a:lnTo>
                  <a:lnTo>
                    <a:pt x="6740" y="641349"/>
                  </a:lnTo>
                  <a:lnTo>
                    <a:pt x="6761" y="626110"/>
                  </a:lnTo>
                  <a:close/>
                </a:path>
                <a:path w="1156970" h="930910">
                  <a:moveTo>
                    <a:pt x="1156116" y="626110"/>
                  </a:moveTo>
                  <a:lnTo>
                    <a:pt x="1150177" y="626110"/>
                  </a:lnTo>
                  <a:lnTo>
                    <a:pt x="1150135" y="641349"/>
                  </a:lnTo>
                  <a:lnTo>
                    <a:pt x="1156096" y="641349"/>
                  </a:lnTo>
                  <a:lnTo>
                    <a:pt x="1156116" y="626110"/>
                  </a:lnTo>
                  <a:close/>
                </a:path>
                <a:path w="1156970" h="930910">
                  <a:moveTo>
                    <a:pt x="6740" y="641350"/>
                  </a:moveTo>
                  <a:lnTo>
                    <a:pt x="392" y="641350"/>
                  </a:lnTo>
                  <a:lnTo>
                    <a:pt x="370" y="657859"/>
                  </a:lnTo>
                  <a:lnTo>
                    <a:pt x="6717" y="657859"/>
                  </a:lnTo>
                  <a:lnTo>
                    <a:pt x="6740" y="641350"/>
                  </a:lnTo>
                  <a:close/>
                </a:path>
                <a:path w="1156970" h="930910">
                  <a:moveTo>
                    <a:pt x="1156096" y="641350"/>
                  </a:moveTo>
                  <a:lnTo>
                    <a:pt x="1150135" y="641350"/>
                  </a:lnTo>
                  <a:lnTo>
                    <a:pt x="1150089" y="657859"/>
                  </a:lnTo>
                  <a:lnTo>
                    <a:pt x="1156073" y="657859"/>
                  </a:lnTo>
                  <a:lnTo>
                    <a:pt x="1156096" y="641350"/>
                  </a:lnTo>
                  <a:close/>
                </a:path>
                <a:path w="1156970" h="930910">
                  <a:moveTo>
                    <a:pt x="6717" y="657860"/>
                  </a:moveTo>
                  <a:lnTo>
                    <a:pt x="370" y="657860"/>
                  </a:lnTo>
                  <a:lnTo>
                    <a:pt x="340" y="679449"/>
                  </a:lnTo>
                  <a:lnTo>
                    <a:pt x="6687" y="679449"/>
                  </a:lnTo>
                  <a:lnTo>
                    <a:pt x="6717" y="657860"/>
                  </a:lnTo>
                  <a:close/>
                </a:path>
                <a:path w="1156970" h="930910">
                  <a:moveTo>
                    <a:pt x="1156073" y="657860"/>
                  </a:moveTo>
                  <a:lnTo>
                    <a:pt x="1150089" y="657860"/>
                  </a:lnTo>
                  <a:lnTo>
                    <a:pt x="1150029" y="679449"/>
                  </a:lnTo>
                  <a:lnTo>
                    <a:pt x="1156043" y="679449"/>
                  </a:lnTo>
                  <a:lnTo>
                    <a:pt x="1156073" y="657860"/>
                  </a:lnTo>
                  <a:close/>
                </a:path>
                <a:path w="1156970" h="930910">
                  <a:moveTo>
                    <a:pt x="6687" y="679450"/>
                  </a:moveTo>
                  <a:lnTo>
                    <a:pt x="340" y="679450"/>
                  </a:lnTo>
                  <a:lnTo>
                    <a:pt x="217" y="769619"/>
                  </a:lnTo>
                  <a:lnTo>
                    <a:pt x="6562" y="769619"/>
                  </a:lnTo>
                  <a:lnTo>
                    <a:pt x="6687" y="679450"/>
                  </a:lnTo>
                  <a:close/>
                </a:path>
                <a:path w="1156970" h="930910">
                  <a:moveTo>
                    <a:pt x="1156043" y="679450"/>
                  </a:moveTo>
                  <a:lnTo>
                    <a:pt x="1150029" y="679450"/>
                  </a:lnTo>
                  <a:lnTo>
                    <a:pt x="1149779" y="769619"/>
                  </a:lnTo>
                  <a:lnTo>
                    <a:pt x="1155920" y="769619"/>
                  </a:lnTo>
                  <a:lnTo>
                    <a:pt x="1156043" y="679450"/>
                  </a:lnTo>
                  <a:close/>
                </a:path>
                <a:path w="1156970" h="930910">
                  <a:moveTo>
                    <a:pt x="6562" y="769619"/>
                  </a:moveTo>
                  <a:lnTo>
                    <a:pt x="217" y="769619"/>
                  </a:lnTo>
                  <a:lnTo>
                    <a:pt x="208" y="775969"/>
                  </a:lnTo>
                  <a:lnTo>
                    <a:pt x="6554" y="775969"/>
                  </a:lnTo>
                  <a:lnTo>
                    <a:pt x="6562" y="769619"/>
                  </a:lnTo>
                  <a:close/>
                </a:path>
                <a:path w="1156970" h="930910">
                  <a:moveTo>
                    <a:pt x="1155920" y="769619"/>
                  </a:moveTo>
                  <a:lnTo>
                    <a:pt x="1149779" y="769619"/>
                  </a:lnTo>
                  <a:lnTo>
                    <a:pt x="1149762" y="775969"/>
                  </a:lnTo>
                  <a:lnTo>
                    <a:pt x="1155911" y="775969"/>
                  </a:lnTo>
                  <a:lnTo>
                    <a:pt x="1155920" y="769619"/>
                  </a:lnTo>
                  <a:close/>
                </a:path>
                <a:path w="1156970" h="930910">
                  <a:moveTo>
                    <a:pt x="6554" y="775969"/>
                  </a:moveTo>
                  <a:lnTo>
                    <a:pt x="208" y="775969"/>
                  </a:lnTo>
                  <a:lnTo>
                    <a:pt x="199" y="782319"/>
                  </a:lnTo>
                  <a:lnTo>
                    <a:pt x="6545" y="782319"/>
                  </a:lnTo>
                  <a:lnTo>
                    <a:pt x="6554" y="775969"/>
                  </a:lnTo>
                  <a:close/>
                </a:path>
                <a:path w="1156970" h="930910">
                  <a:moveTo>
                    <a:pt x="1155911" y="775969"/>
                  </a:moveTo>
                  <a:lnTo>
                    <a:pt x="1149762" y="775969"/>
                  </a:lnTo>
                  <a:lnTo>
                    <a:pt x="1149744" y="782319"/>
                  </a:lnTo>
                  <a:lnTo>
                    <a:pt x="1155903" y="782319"/>
                  </a:lnTo>
                  <a:lnTo>
                    <a:pt x="1155911" y="775969"/>
                  </a:lnTo>
                  <a:close/>
                </a:path>
                <a:path w="1156970" h="930910">
                  <a:moveTo>
                    <a:pt x="6353" y="920749"/>
                  </a:moveTo>
                  <a:lnTo>
                    <a:pt x="10" y="920749"/>
                  </a:lnTo>
                  <a:lnTo>
                    <a:pt x="0" y="928369"/>
                  </a:lnTo>
                  <a:lnTo>
                    <a:pt x="1155700" y="930909"/>
                  </a:lnTo>
                  <a:lnTo>
                    <a:pt x="1155708" y="924559"/>
                  </a:lnTo>
                  <a:lnTo>
                    <a:pt x="6350" y="923289"/>
                  </a:lnTo>
                  <a:lnTo>
                    <a:pt x="6353" y="920749"/>
                  </a:lnTo>
                  <a:close/>
                </a:path>
                <a:path w="1156970" h="930910">
                  <a:moveTo>
                    <a:pt x="1155713" y="920749"/>
                  </a:moveTo>
                  <a:lnTo>
                    <a:pt x="1149360" y="920749"/>
                  </a:lnTo>
                  <a:lnTo>
                    <a:pt x="1149350" y="924559"/>
                  </a:lnTo>
                  <a:lnTo>
                    <a:pt x="1155708" y="924559"/>
                  </a:lnTo>
                  <a:lnTo>
                    <a:pt x="1155713" y="920749"/>
                  </a:lnTo>
                  <a:close/>
                </a:path>
                <a:path w="1156970" h="930910">
                  <a:moveTo>
                    <a:pt x="6362" y="914399"/>
                  </a:moveTo>
                  <a:lnTo>
                    <a:pt x="19" y="914399"/>
                  </a:lnTo>
                  <a:lnTo>
                    <a:pt x="12" y="919480"/>
                  </a:lnTo>
                  <a:lnTo>
                    <a:pt x="6355" y="919480"/>
                  </a:lnTo>
                  <a:lnTo>
                    <a:pt x="6362" y="914399"/>
                  </a:lnTo>
                  <a:close/>
                </a:path>
                <a:path w="1156970" h="930910">
                  <a:moveTo>
                    <a:pt x="1155722" y="914399"/>
                  </a:moveTo>
                  <a:lnTo>
                    <a:pt x="1149378" y="914399"/>
                  </a:lnTo>
                  <a:lnTo>
                    <a:pt x="1149364" y="919480"/>
                  </a:lnTo>
                  <a:lnTo>
                    <a:pt x="1155715" y="919480"/>
                  </a:lnTo>
                  <a:lnTo>
                    <a:pt x="1155722" y="914399"/>
                  </a:lnTo>
                  <a:close/>
                </a:path>
                <a:path w="1156970" h="930910">
                  <a:moveTo>
                    <a:pt x="6379" y="901699"/>
                  </a:moveTo>
                  <a:lnTo>
                    <a:pt x="36" y="901699"/>
                  </a:lnTo>
                  <a:lnTo>
                    <a:pt x="20" y="913129"/>
                  </a:lnTo>
                  <a:lnTo>
                    <a:pt x="6364" y="913129"/>
                  </a:lnTo>
                  <a:lnTo>
                    <a:pt x="6379" y="901699"/>
                  </a:lnTo>
                  <a:close/>
                </a:path>
                <a:path w="1156970" h="930910">
                  <a:moveTo>
                    <a:pt x="1155739" y="901699"/>
                  </a:moveTo>
                  <a:lnTo>
                    <a:pt x="1149413" y="901699"/>
                  </a:lnTo>
                  <a:lnTo>
                    <a:pt x="1149381" y="913129"/>
                  </a:lnTo>
                  <a:lnTo>
                    <a:pt x="1155724" y="913129"/>
                  </a:lnTo>
                  <a:lnTo>
                    <a:pt x="1155739" y="901699"/>
                  </a:lnTo>
                  <a:close/>
                </a:path>
                <a:path w="1156970" h="930910">
                  <a:moveTo>
                    <a:pt x="6388" y="895349"/>
                  </a:moveTo>
                  <a:lnTo>
                    <a:pt x="45" y="895349"/>
                  </a:lnTo>
                  <a:lnTo>
                    <a:pt x="38" y="900429"/>
                  </a:lnTo>
                  <a:lnTo>
                    <a:pt x="6381" y="900429"/>
                  </a:lnTo>
                  <a:lnTo>
                    <a:pt x="6388" y="895349"/>
                  </a:lnTo>
                  <a:close/>
                </a:path>
                <a:path w="1156970" h="930910">
                  <a:moveTo>
                    <a:pt x="1155748" y="895349"/>
                  </a:moveTo>
                  <a:lnTo>
                    <a:pt x="1149431" y="895349"/>
                  </a:lnTo>
                  <a:lnTo>
                    <a:pt x="1149416" y="900429"/>
                  </a:lnTo>
                  <a:lnTo>
                    <a:pt x="1155741" y="900429"/>
                  </a:lnTo>
                  <a:lnTo>
                    <a:pt x="1155748" y="895349"/>
                  </a:lnTo>
                  <a:close/>
                </a:path>
                <a:path w="1156970" h="930910">
                  <a:moveTo>
                    <a:pt x="6399" y="887729"/>
                  </a:moveTo>
                  <a:lnTo>
                    <a:pt x="55" y="887729"/>
                  </a:lnTo>
                  <a:lnTo>
                    <a:pt x="46" y="894080"/>
                  </a:lnTo>
                  <a:lnTo>
                    <a:pt x="6390" y="894080"/>
                  </a:lnTo>
                  <a:lnTo>
                    <a:pt x="6399" y="887729"/>
                  </a:lnTo>
                  <a:close/>
                </a:path>
                <a:path w="1156970" h="930910">
                  <a:moveTo>
                    <a:pt x="1155759" y="887729"/>
                  </a:moveTo>
                  <a:lnTo>
                    <a:pt x="1149452" y="887729"/>
                  </a:lnTo>
                  <a:lnTo>
                    <a:pt x="1149434" y="894080"/>
                  </a:lnTo>
                  <a:lnTo>
                    <a:pt x="1155750" y="894080"/>
                  </a:lnTo>
                  <a:lnTo>
                    <a:pt x="1155759" y="887729"/>
                  </a:lnTo>
                  <a:close/>
                </a:path>
                <a:path w="1156970" h="930910">
                  <a:moveTo>
                    <a:pt x="6416" y="875029"/>
                  </a:moveTo>
                  <a:lnTo>
                    <a:pt x="72" y="875029"/>
                  </a:lnTo>
                  <a:lnTo>
                    <a:pt x="57" y="886459"/>
                  </a:lnTo>
                  <a:lnTo>
                    <a:pt x="6401" y="886459"/>
                  </a:lnTo>
                  <a:lnTo>
                    <a:pt x="6416" y="875029"/>
                  </a:lnTo>
                  <a:close/>
                </a:path>
                <a:path w="1156970" h="930910">
                  <a:moveTo>
                    <a:pt x="1155776" y="875029"/>
                  </a:moveTo>
                  <a:lnTo>
                    <a:pt x="1149487" y="875029"/>
                  </a:lnTo>
                  <a:lnTo>
                    <a:pt x="1149455" y="886459"/>
                  </a:lnTo>
                  <a:lnTo>
                    <a:pt x="1155760" y="886459"/>
                  </a:lnTo>
                  <a:lnTo>
                    <a:pt x="1155776" y="875029"/>
                  </a:lnTo>
                  <a:close/>
                </a:path>
                <a:path w="1156970" h="930910">
                  <a:moveTo>
                    <a:pt x="6443" y="855979"/>
                  </a:moveTo>
                  <a:lnTo>
                    <a:pt x="99" y="855979"/>
                  </a:lnTo>
                  <a:lnTo>
                    <a:pt x="74" y="873759"/>
                  </a:lnTo>
                  <a:lnTo>
                    <a:pt x="6418" y="873759"/>
                  </a:lnTo>
                  <a:lnTo>
                    <a:pt x="6443" y="855979"/>
                  </a:lnTo>
                  <a:close/>
                </a:path>
                <a:path w="1156970" h="930910">
                  <a:moveTo>
                    <a:pt x="1155802" y="855979"/>
                  </a:moveTo>
                  <a:lnTo>
                    <a:pt x="1149540" y="855979"/>
                  </a:lnTo>
                  <a:lnTo>
                    <a:pt x="1149490" y="873759"/>
                  </a:lnTo>
                  <a:lnTo>
                    <a:pt x="1155778" y="873759"/>
                  </a:lnTo>
                  <a:lnTo>
                    <a:pt x="1155802" y="855979"/>
                  </a:lnTo>
                  <a:close/>
                </a:path>
                <a:path w="1156970" h="930910">
                  <a:moveTo>
                    <a:pt x="6460" y="843279"/>
                  </a:moveTo>
                  <a:lnTo>
                    <a:pt x="116" y="843279"/>
                  </a:lnTo>
                  <a:lnTo>
                    <a:pt x="100" y="854709"/>
                  </a:lnTo>
                  <a:lnTo>
                    <a:pt x="6444" y="854709"/>
                  </a:lnTo>
                  <a:lnTo>
                    <a:pt x="6460" y="843279"/>
                  </a:lnTo>
                  <a:close/>
                </a:path>
                <a:path w="1156970" h="930910">
                  <a:moveTo>
                    <a:pt x="1155819" y="843279"/>
                  </a:moveTo>
                  <a:lnTo>
                    <a:pt x="1149575" y="843279"/>
                  </a:lnTo>
                  <a:lnTo>
                    <a:pt x="1149543" y="854709"/>
                  </a:lnTo>
                  <a:lnTo>
                    <a:pt x="1155804" y="854709"/>
                  </a:lnTo>
                  <a:lnTo>
                    <a:pt x="1155819" y="843279"/>
                  </a:lnTo>
                  <a:close/>
                </a:path>
                <a:path w="1156970" h="930910">
                  <a:moveTo>
                    <a:pt x="6469" y="836929"/>
                  </a:moveTo>
                  <a:lnTo>
                    <a:pt x="125" y="836929"/>
                  </a:lnTo>
                  <a:lnTo>
                    <a:pt x="118" y="842009"/>
                  </a:lnTo>
                  <a:lnTo>
                    <a:pt x="6462" y="842009"/>
                  </a:lnTo>
                  <a:lnTo>
                    <a:pt x="6469" y="836929"/>
                  </a:lnTo>
                  <a:close/>
                </a:path>
                <a:path w="1156970" h="930910">
                  <a:moveTo>
                    <a:pt x="1155828" y="836929"/>
                  </a:moveTo>
                  <a:lnTo>
                    <a:pt x="1149593" y="836929"/>
                  </a:lnTo>
                  <a:lnTo>
                    <a:pt x="1149578" y="842009"/>
                  </a:lnTo>
                  <a:lnTo>
                    <a:pt x="1155821" y="842009"/>
                  </a:lnTo>
                  <a:lnTo>
                    <a:pt x="1155828" y="836929"/>
                  </a:lnTo>
                  <a:close/>
                </a:path>
                <a:path w="1156970" h="930910">
                  <a:moveTo>
                    <a:pt x="6487" y="824229"/>
                  </a:moveTo>
                  <a:lnTo>
                    <a:pt x="142" y="824229"/>
                  </a:lnTo>
                  <a:lnTo>
                    <a:pt x="126" y="835659"/>
                  </a:lnTo>
                  <a:lnTo>
                    <a:pt x="6471" y="835659"/>
                  </a:lnTo>
                  <a:lnTo>
                    <a:pt x="6487" y="824229"/>
                  </a:lnTo>
                  <a:close/>
                </a:path>
                <a:path w="1156970" h="930910">
                  <a:moveTo>
                    <a:pt x="1155845" y="824229"/>
                  </a:moveTo>
                  <a:lnTo>
                    <a:pt x="1149628" y="824229"/>
                  </a:lnTo>
                  <a:lnTo>
                    <a:pt x="1149596" y="835659"/>
                  </a:lnTo>
                  <a:lnTo>
                    <a:pt x="1155830" y="835659"/>
                  </a:lnTo>
                  <a:lnTo>
                    <a:pt x="1155845" y="824229"/>
                  </a:lnTo>
                  <a:close/>
                </a:path>
                <a:path w="1156970" h="930910">
                  <a:moveTo>
                    <a:pt x="6504" y="811529"/>
                  </a:moveTo>
                  <a:lnTo>
                    <a:pt x="159" y="811529"/>
                  </a:lnTo>
                  <a:lnTo>
                    <a:pt x="144" y="822960"/>
                  </a:lnTo>
                  <a:lnTo>
                    <a:pt x="6488" y="822960"/>
                  </a:lnTo>
                  <a:lnTo>
                    <a:pt x="6504" y="811529"/>
                  </a:lnTo>
                  <a:close/>
                </a:path>
                <a:path w="1156970" h="930910">
                  <a:moveTo>
                    <a:pt x="1155863" y="811529"/>
                  </a:moveTo>
                  <a:lnTo>
                    <a:pt x="1149663" y="811529"/>
                  </a:lnTo>
                  <a:lnTo>
                    <a:pt x="1149631" y="822960"/>
                  </a:lnTo>
                  <a:lnTo>
                    <a:pt x="1155847" y="822960"/>
                  </a:lnTo>
                  <a:lnTo>
                    <a:pt x="1155863" y="811529"/>
                  </a:lnTo>
                  <a:close/>
                </a:path>
                <a:path w="1156970" h="930910">
                  <a:moveTo>
                    <a:pt x="6545" y="782320"/>
                  </a:moveTo>
                  <a:lnTo>
                    <a:pt x="199" y="782320"/>
                  </a:lnTo>
                  <a:lnTo>
                    <a:pt x="161" y="810259"/>
                  </a:lnTo>
                  <a:lnTo>
                    <a:pt x="6506" y="810259"/>
                  </a:lnTo>
                  <a:lnTo>
                    <a:pt x="6545" y="782320"/>
                  </a:lnTo>
                  <a:close/>
                </a:path>
                <a:path w="1156970" h="930910">
                  <a:moveTo>
                    <a:pt x="1155903" y="782320"/>
                  </a:moveTo>
                  <a:lnTo>
                    <a:pt x="1149744" y="782320"/>
                  </a:lnTo>
                  <a:lnTo>
                    <a:pt x="1149667" y="810259"/>
                  </a:lnTo>
                  <a:lnTo>
                    <a:pt x="1155865" y="810259"/>
                  </a:lnTo>
                  <a:lnTo>
                    <a:pt x="1155903" y="782320"/>
                  </a:lnTo>
                  <a:close/>
                </a:path>
              </a:pathLst>
            </a:custGeom>
            <a:solidFill>
              <a:srgbClr val="0066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638249" y="5369559"/>
              <a:ext cx="1144905" cy="183515"/>
            </a:xfrm>
            <a:custGeom>
              <a:avLst/>
              <a:gdLst/>
              <a:ahLst/>
              <a:cxnLst/>
              <a:rect l="l" t="t" r="r" b="b"/>
              <a:pathLst>
                <a:path w="1144905" h="183514">
                  <a:moveTo>
                    <a:pt x="6375" y="16522"/>
                  </a:moveTo>
                  <a:lnTo>
                    <a:pt x="25" y="16522"/>
                  </a:lnTo>
                  <a:lnTo>
                    <a:pt x="0" y="35560"/>
                  </a:lnTo>
                  <a:lnTo>
                    <a:pt x="6350" y="35560"/>
                  </a:lnTo>
                  <a:lnTo>
                    <a:pt x="6375" y="16522"/>
                  </a:lnTo>
                  <a:close/>
                </a:path>
                <a:path w="1144905" h="183514">
                  <a:moveTo>
                    <a:pt x="1137475" y="183007"/>
                  </a:moveTo>
                  <a:lnTo>
                    <a:pt x="6146" y="182892"/>
                  </a:lnTo>
                  <a:lnTo>
                    <a:pt x="1137475" y="183007"/>
                  </a:lnTo>
                  <a:close/>
                </a:path>
                <a:path w="1144905" h="183514">
                  <a:moveTo>
                    <a:pt x="1137526" y="163957"/>
                  </a:moveTo>
                  <a:lnTo>
                    <a:pt x="6172" y="163842"/>
                  </a:lnTo>
                  <a:lnTo>
                    <a:pt x="1137526" y="163957"/>
                  </a:lnTo>
                  <a:close/>
                </a:path>
                <a:path w="1144905" h="183514">
                  <a:moveTo>
                    <a:pt x="1137602" y="139827"/>
                  </a:moveTo>
                  <a:lnTo>
                    <a:pt x="6210" y="139712"/>
                  </a:lnTo>
                  <a:lnTo>
                    <a:pt x="1137602" y="139827"/>
                  </a:lnTo>
                  <a:close/>
                </a:path>
                <a:path w="1144905" h="183514">
                  <a:moveTo>
                    <a:pt x="1137615" y="133477"/>
                  </a:moveTo>
                  <a:lnTo>
                    <a:pt x="6210" y="133362"/>
                  </a:lnTo>
                  <a:lnTo>
                    <a:pt x="1137615" y="133477"/>
                  </a:lnTo>
                  <a:close/>
                </a:path>
                <a:path w="1144905" h="183514">
                  <a:moveTo>
                    <a:pt x="1137691" y="108077"/>
                  </a:moveTo>
                  <a:lnTo>
                    <a:pt x="6248" y="107962"/>
                  </a:lnTo>
                  <a:lnTo>
                    <a:pt x="1137691" y="108077"/>
                  </a:lnTo>
                  <a:close/>
                </a:path>
                <a:path w="1144905" h="183514">
                  <a:moveTo>
                    <a:pt x="1137691" y="105410"/>
                  </a:moveTo>
                  <a:lnTo>
                    <a:pt x="6261" y="105410"/>
                  </a:lnTo>
                  <a:lnTo>
                    <a:pt x="6261" y="105537"/>
                  </a:lnTo>
                  <a:lnTo>
                    <a:pt x="1137691" y="105410"/>
                  </a:lnTo>
                  <a:close/>
                </a:path>
                <a:path w="1144905" h="183514">
                  <a:moveTo>
                    <a:pt x="1137704" y="100457"/>
                  </a:moveTo>
                  <a:lnTo>
                    <a:pt x="6261" y="100342"/>
                  </a:lnTo>
                  <a:lnTo>
                    <a:pt x="1137704" y="100457"/>
                  </a:lnTo>
                  <a:close/>
                </a:path>
                <a:path w="1144905" h="183514">
                  <a:moveTo>
                    <a:pt x="1137716" y="97917"/>
                  </a:moveTo>
                  <a:lnTo>
                    <a:pt x="6261" y="97802"/>
                  </a:lnTo>
                  <a:lnTo>
                    <a:pt x="1137716" y="97917"/>
                  </a:lnTo>
                  <a:close/>
                </a:path>
                <a:path w="1144905" h="183514">
                  <a:moveTo>
                    <a:pt x="1137716" y="95377"/>
                  </a:moveTo>
                  <a:lnTo>
                    <a:pt x="6273" y="95262"/>
                  </a:lnTo>
                  <a:lnTo>
                    <a:pt x="1137716" y="95377"/>
                  </a:lnTo>
                  <a:close/>
                </a:path>
                <a:path w="1144905" h="183514">
                  <a:moveTo>
                    <a:pt x="1143952" y="133477"/>
                  </a:moveTo>
                  <a:lnTo>
                    <a:pt x="1137615" y="133477"/>
                  </a:lnTo>
                  <a:lnTo>
                    <a:pt x="1137602" y="139827"/>
                  </a:lnTo>
                  <a:lnTo>
                    <a:pt x="1137577" y="146177"/>
                  </a:lnTo>
                  <a:lnTo>
                    <a:pt x="1137526" y="163957"/>
                  </a:lnTo>
                  <a:lnTo>
                    <a:pt x="1137513" y="170307"/>
                  </a:lnTo>
                  <a:lnTo>
                    <a:pt x="1143850" y="170307"/>
                  </a:lnTo>
                  <a:lnTo>
                    <a:pt x="1143863" y="163957"/>
                  </a:lnTo>
                  <a:lnTo>
                    <a:pt x="1143914" y="146177"/>
                  </a:lnTo>
                  <a:lnTo>
                    <a:pt x="1143939" y="139827"/>
                  </a:lnTo>
                  <a:lnTo>
                    <a:pt x="1143952" y="133477"/>
                  </a:lnTo>
                  <a:close/>
                </a:path>
                <a:path w="1144905" h="183514">
                  <a:moveTo>
                    <a:pt x="1144028" y="105410"/>
                  </a:moveTo>
                  <a:lnTo>
                    <a:pt x="1137691" y="105422"/>
                  </a:lnTo>
                  <a:lnTo>
                    <a:pt x="1137691" y="108077"/>
                  </a:lnTo>
                  <a:lnTo>
                    <a:pt x="1137666" y="113157"/>
                  </a:lnTo>
                  <a:lnTo>
                    <a:pt x="1137653" y="118110"/>
                  </a:lnTo>
                  <a:lnTo>
                    <a:pt x="1137640" y="133350"/>
                  </a:lnTo>
                  <a:lnTo>
                    <a:pt x="1143977" y="133350"/>
                  </a:lnTo>
                  <a:lnTo>
                    <a:pt x="1143977" y="118110"/>
                  </a:lnTo>
                  <a:lnTo>
                    <a:pt x="1144003" y="113157"/>
                  </a:lnTo>
                  <a:lnTo>
                    <a:pt x="1144016" y="108077"/>
                  </a:lnTo>
                  <a:lnTo>
                    <a:pt x="1144028" y="105410"/>
                  </a:lnTo>
                  <a:close/>
                </a:path>
                <a:path w="1144905" h="183514">
                  <a:moveTo>
                    <a:pt x="1144270" y="16522"/>
                  </a:moveTo>
                  <a:lnTo>
                    <a:pt x="1137945" y="16522"/>
                  </a:lnTo>
                  <a:lnTo>
                    <a:pt x="1137894" y="35560"/>
                  </a:lnTo>
                  <a:lnTo>
                    <a:pt x="1137716" y="35560"/>
                  </a:lnTo>
                  <a:lnTo>
                    <a:pt x="1137716" y="95377"/>
                  </a:lnTo>
                  <a:lnTo>
                    <a:pt x="1137716" y="97917"/>
                  </a:lnTo>
                  <a:lnTo>
                    <a:pt x="1137704" y="100457"/>
                  </a:lnTo>
                  <a:lnTo>
                    <a:pt x="1137691" y="105410"/>
                  </a:lnTo>
                  <a:lnTo>
                    <a:pt x="1144028" y="105410"/>
                  </a:lnTo>
                  <a:lnTo>
                    <a:pt x="1144041" y="100457"/>
                  </a:lnTo>
                  <a:lnTo>
                    <a:pt x="1144054" y="97917"/>
                  </a:lnTo>
                  <a:lnTo>
                    <a:pt x="1144054" y="95377"/>
                  </a:lnTo>
                  <a:lnTo>
                    <a:pt x="1144219" y="95377"/>
                  </a:lnTo>
                  <a:lnTo>
                    <a:pt x="1144219" y="35560"/>
                  </a:lnTo>
                  <a:lnTo>
                    <a:pt x="1144270" y="16522"/>
                  </a:lnTo>
                  <a:close/>
                </a:path>
                <a:path w="1144905" h="183514">
                  <a:moveTo>
                    <a:pt x="1144308" y="2540"/>
                  </a:moveTo>
                  <a:lnTo>
                    <a:pt x="572185" y="2540"/>
                  </a:lnTo>
                  <a:lnTo>
                    <a:pt x="572185" y="0"/>
                  </a:lnTo>
                  <a:lnTo>
                    <a:pt x="38" y="0"/>
                  </a:lnTo>
                  <a:lnTo>
                    <a:pt x="38" y="2540"/>
                  </a:lnTo>
                  <a:lnTo>
                    <a:pt x="38" y="6350"/>
                  </a:lnTo>
                  <a:lnTo>
                    <a:pt x="25" y="16510"/>
                  </a:lnTo>
                  <a:lnTo>
                    <a:pt x="6388" y="16510"/>
                  </a:lnTo>
                  <a:lnTo>
                    <a:pt x="6388" y="6350"/>
                  </a:lnTo>
                  <a:lnTo>
                    <a:pt x="572185" y="6350"/>
                  </a:lnTo>
                  <a:lnTo>
                    <a:pt x="572185" y="8890"/>
                  </a:lnTo>
                  <a:lnTo>
                    <a:pt x="1137958" y="8890"/>
                  </a:lnTo>
                  <a:lnTo>
                    <a:pt x="1137958" y="16510"/>
                  </a:lnTo>
                  <a:lnTo>
                    <a:pt x="1144282" y="16510"/>
                  </a:lnTo>
                  <a:lnTo>
                    <a:pt x="1144282" y="8890"/>
                  </a:lnTo>
                  <a:lnTo>
                    <a:pt x="1144295" y="6350"/>
                  </a:lnTo>
                  <a:lnTo>
                    <a:pt x="1144308" y="2540"/>
                  </a:lnTo>
                  <a:close/>
                </a:path>
              </a:pathLst>
            </a:custGeom>
            <a:solidFill>
              <a:srgbClr val="0067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2778044" y="5539866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29">
                  <a:moveTo>
                    <a:pt x="0" y="0"/>
                  </a:moveTo>
                  <a:lnTo>
                    <a:pt x="0" y="633603"/>
                  </a:lnTo>
                </a:path>
              </a:pathLst>
            </a:custGeom>
            <a:ln w="8121">
              <a:solidFill>
                <a:srgbClr val="00678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637030" y="6102350"/>
              <a:ext cx="1143635" cy="185420"/>
            </a:xfrm>
            <a:custGeom>
              <a:avLst/>
              <a:gdLst/>
              <a:ahLst/>
              <a:cxnLst/>
              <a:rect l="l" t="t" r="r" b="b"/>
              <a:pathLst>
                <a:path w="1143635" h="185420">
                  <a:moveTo>
                    <a:pt x="1136954" y="68592"/>
                  </a:moveTo>
                  <a:lnTo>
                    <a:pt x="6489" y="68719"/>
                  </a:lnTo>
                  <a:lnTo>
                    <a:pt x="1136954" y="68719"/>
                  </a:lnTo>
                  <a:lnTo>
                    <a:pt x="1136954" y="68592"/>
                  </a:lnTo>
                  <a:close/>
                </a:path>
                <a:path w="1143635" h="185420">
                  <a:moveTo>
                    <a:pt x="1136992" y="53340"/>
                  </a:moveTo>
                  <a:lnTo>
                    <a:pt x="6515" y="53467"/>
                  </a:lnTo>
                  <a:lnTo>
                    <a:pt x="1136992" y="53467"/>
                  </a:lnTo>
                  <a:lnTo>
                    <a:pt x="1136992" y="53340"/>
                  </a:lnTo>
                  <a:close/>
                </a:path>
                <a:path w="1143635" h="185420">
                  <a:moveTo>
                    <a:pt x="1137005" y="49530"/>
                  </a:moveTo>
                  <a:lnTo>
                    <a:pt x="6527" y="49669"/>
                  </a:lnTo>
                  <a:lnTo>
                    <a:pt x="1137005" y="49669"/>
                  </a:lnTo>
                  <a:lnTo>
                    <a:pt x="1137005" y="49530"/>
                  </a:lnTo>
                  <a:close/>
                </a:path>
                <a:path w="1143635" h="185420">
                  <a:moveTo>
                    <a:pt x="1137031" y="43180"/>
                  </a:moveTo>
                  <a:lnTo>
                    <a:pt x="6527" y="43319"/>
                  </a:lnTo>
                  <a:lnTo>
                    <a:pt x="1137031" y="43319"/>
                  </a:lnTo>
                  <a:lnTo>
                    <a:pt x="1137031" y="43180"/>
                  </a:lnTo>
                  <a:close/>
                </a:path>
                <a:path w="1143635" h="185420">
                  <a:moveTo>
                    <a:pt x="1137043" y="36830"/>
                  </a:moveTo>
                  <a:lnTo>
                    <a:pt x="6540" y="36969"/>
                  </a:lnTo>
                  <a:lnTo>
                    <a:pt x="1137043" y="36969"/>
                  </a:lnTo>
                  <a:lnTo>
                    <a:pt x="1137043" y="36830"/>
                  </a:lnTo>
                  <a:close/>
                </a:path>
                <a:path w="1143635" h="185420">
                  <a:moveTo>
                    <a:pt x="1137056" y="30480"/>
                  </a:moveTo>
                  <a:lnTo>
                    <a:pt x="6553" y="30619"/>
                  </a:lnTo>
                  <a:lnTo>
                    <a:pt x="1137056" y="30619"/>
                  </a:lnTo>
                  <a:lnTo>
                    <a:pt x="1137056" y="30480"/>
                  </a:lnTo>
                  <a:close/>
                </a:path>
                <a:path w="1143635" h="185420">
                  <a:moveTo>
                    <a:pt x="1137081" y="21602"/>
                  </a:moveTo>
                  <a:lnTo>
                    <a:pt x="6565" y="21717"/>
                  </a:lnTo>
                  <a:lnTo>
                    <a:pt x="1137081" y="21717"/>
                  </a:lnTo>
                  <a:close/>
                </a:path>
                <a:path w="1143635" h="185420">
                  <a:moveTo>
                    <a:pt x="1137132" y="6350"/>
                  </a:moveTo>
                  <a:lnTo>
                    <a:pt x="6578" y="6350"/>
                  </a:lnTo>
                  <a:lnTo>
                    <a:pt x="1137132" y="6477"/>
                  </a:lnTo>
                  <a:lnTo>
                    <a:pt x="1137132" y="6350"/>
                  </a:lnTo>
                  <a:close/>
                </a:path>
                <a:path w="1143635" h="185420">
                  <a:moveTo>
                    <a:pt x="1137145" y="0"/>
                  </a:moveTo>
                  <a:lnTo>
                    <a:pt x="6591" y="0"/>
                  </a:lnTo>
                  <a:lnTo>
                    <a:pt x="1137145" y="127"/>
                  </a:lnTo>
                  <a:lnTo>
                    <a:pt x="1137145" y="0"/>
                  </a:lnTo>
                  <a:close/>
                </a:path>
                <a:path w="1143635" h="185420">
                  <a:moveTo>
                    <a:pt x="1143000" y="181610"/>
                  </a:moveTo>
                  <a:lnTo>
                    <a:pt x="0" y="181610"/>
                  </a:lnTo>
                  <a:lnTo>
                    <a:pt x="0" y="184150"/>
                  </a:lnTo>
                  <a:lnTo>
                    <a:pt x="1143000" y="185420"/>
                  </a:lnTo>
                  <a:lnTo>
                    <a:pt x="1143000" y="181610"/>
                  </a:lnTo>
                  <a:close/>
                </a:path>
                <a:path w="1143635" h="185420">
                  <a:moveTo>
                    <a:pt x="1143012" y="179070"/>
                  </a:moveTo>
                  <a:lnTo>
                    <a:pt x="571500" y="179070"/>
                  </a:lnTo>
                  <a:lnTo>
                    <a:pt x="571500" y="176530"/>
                  </a:lnTo>
                  <a:lnTo>
                    <a:pt x="0" y="176530"/>
                  </a:lnTo>
                  <a:lnTo>
                    <a:pt x="0" y="179070"/>
                  </a:lnTo>
                  <a:lnTo>
                    <a:pt x="0" y="180340"/>
                  </a:lnTo>
                  <a:lnTo>
                    <a:pt x="1143012" y="180340"/>
                  </a:lnTo>
                  <a:lnTo>
                    <a:pt x="1143012" y="179070"/>
                  </a:lnTo>
                  <a:close/>
                </a:path>
              </a:pathLst>
            </a:custGeom>
            <a:solidFill>
              <a:srgbClr val="0067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640857" y="5405119"/>
              <a:ext cx="0" cy="873760"/>
            </a:xfrm>
            <a:custGeom>
              <a:avLst/>
              <a:gdLst/>
              <a:ahLst/>
              <a:cxnLst/>
              <a:rect l="l" t="t" r="r" b="b"/>
              <a:pathLst>
                <a:path h="873760">
                  <a:moveTo>
                    <a:pt x="0" y="0"/>
                  </a:moveTo>
                  <a:lnTo>
                    <a:pt x="0" y="873759"/>
                  </a:lnTo>
                </a:path>
              </a:pathLst>
            </a:custGeom>
            <a:ln w="7503">
              <a:solidFill>
                <a:srgbClr val="00678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2777011" y="6174739"/>
              <a:ext cx="0" cy="106680"/>
            </a:xfrm>
            <a:custGeom>
              <a:avLst/>
              <a:gdLst/>
              <a:ahLst/>
              <a:cxnLst/>
              <a:rect l="l" t="t" r="r" b="b"/>
              <a:pathLst>
                <a:path h="106679">
                  <a:moveTo>
                    <a:pt x="0" y="0"/>
                  </a:moveTo>
                  <a:lnTo>
                    <a:pt x="0" y="106680"/>
                  </a:lnTo>
                </a:path>
              </a:pathLst>
            </a:custGeom>
            <a:ln w="6396">
              <a:solidFill>
                <a:srgbClr val="00678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643380" y="5375909"/>
              <a:ext cx="1132840" cy="905510"/>
            </a:xfrm>
            <a:custGeom>
              <a:avLst/>
              <a:gdLst/>
              <a:ahLst/>
              <a:cxnLst/>
              <a:rect l="l" t="t" r="r" b="b"/>
              <a:pathLst>
                <a:path w="1132839" h="905510">
                  <a:moveTo>
                    <a:pt x="6362" y="882650"/>
                  </a:moveTo>
                  <a:lnTo>
                    <a:pt x="25" y="882650"/>
                  </a:lnTo>
                  <a:lnTo>
                    <a:pt x="12" y="887730"/>
                  </a:lnTo>
                  <a:lnTo>
                    <a:pt x="6362" y="887730"/>
                  </a:lnTo>
                  <a:lnTo>
                    <a:pt x="6362" y="882650"/>
                  </a:lnTo>
                  <a:close/>
                </a:path>
                <a:path w="1132839" h="905510">
                  <a:moveTo>
                    <a:pt x="6375" y="875030"/>
                  </a:moveTo>
                  <a:lnTo>
                    <a:pt x="38" y="875030"/>
                  </a:lnTo>
                  <a:lnTo>
                    <a:pt x="25" y="881380"/>
                  </a:lnTo>
                  <a:lnTo>
                    <a:pt x="6362" y="881380"/>
                  </a:lnTo>
                  <a:lnTo>
                    <a:pt x="6375" y="875030"/>
                  </a:lnTo>
                  <a:close/>
                </a:path>
                <a:path w="1132839" h="905510">
                  <a:moveTo>
                    <a:pt x="6388" y="862330"/>
                  </a:moveTo>
                  <a:lnTo>
                    <a:pt x="50" y="862330"/>
                  </a:lnTo>
                  <a:lnTo>
                    <a:pt x="38" y="873760"/>
                  </a:lnTo>
                  <a:lnTo>
                    <a:pt x="6375" y="873760"/>
                  </a:lnTo>
                  <a:lnTo>
                    <a:pt x="6388" y="862330"/>
                  </a:lnTo>
                  <a:close/>
                </a:path>
                <a:path w="1132839" h="905510">
                  <a:moveTo>
                    <a:pt x="6426" y="843280"/>
                  </a:moveTo>
                  <a:lnTo>
                    <a:pt x="76" y="843280"/>
                  </a:lnTo>
                  <a:lnTo>
                    <a:pt x="50" y="861060"/>
                  </a:lnTo>
                  <a:lnTo>
                    <a:pt x="6400" y="861060"/>
                  </a:lnTo>
                  <a:lnTo>
                    <a:pt x="6426" y="843280"/>
                  </a:lnTo>
                  <a:close/>
                </a:path>
                <a:path w="1132839" h="905510">
                  <a:moveTo>
                    <a:pt x="7366" y="177800"/>
                  </a:moveTo>
                  <a:lnTo>
                    <a:pt x="1016" y="177800"/>
                  </a:lnTo>
                  <a:lnTo>
                    <a:pt x="1003" y="189230"/>
                  </a:lnTo>
                  <a:lnTo>
                    <a:pt x="990" y="190500"/>
                  </a:lnTo>
                  <a:lnTo>
                    <a:pt x="990" y="194310"/>
                  </a:lnTo>
                  <a:lnTo>
                    <a:pt x="76" y="194310"/>
                  </a:lnTo>
                  <a:lnTo>
                    <a:pt x="76" y="842010"/>
                  </a:lnTo>
                  <a:lnTo>
                    <a:pt x="7340" y="842010"/>
                  </a:lnTo>
                  <a:lnTo>
                    <a:pt x="7340" y="769747"/>
                  </a:lnTo>
                  <a:lnTo>
                    <a:pt x="7340" y="726567"/>
                  </a:lnTo>
                  <a:lnTo>
                    <a:pt x="7340" y="711327"/>
                  </a:lnTo>
                  <a:lnTo>
                    <a:pt x="7340" y="194310"/>
                  </a:lnTo>
                  <a:lnTo>
                    <a:pt x="7353" y="190500"/>
                  </a:lnTo>
                  <a:lnTo>
                    <a:pt x="1003" y="190500"/>
                  </a:lnTo>
                  <a:lnTo>
                    <a:pt x="1003" y="189242"/>
                  </a:lnTo>
                  <a:lnTo>
                    <a:pt x="7353" y="189230"/>
                  </a:lnTo>
                  <a:lnTo>
                    <a:pt x="7366" y="177800"/>
                  </a:lnTo>
                  <a:close/>
                </a:path>
                <a:path w="1132839" h="905510">
                  <a:moveTo>
                    <a:pt x="7391" y="165100"/>
                  </a:moveTo>
                  <a:lnTo>
                    <a:pt x="1028" y="165100"/>
                  </a:lnTo>
                  <a:lnTo>
                    <a:pt x="1016" y="176542"/>
                  </a:lnTo>
                  <a:lnTo>
                    <a:pt x="7378" y="176542"/>
                  </a:lnTo>
                  <a:lnTo>
                    <a:pt x="7391" y="165100"/>
                  </a:lnTo>
                  <a:close/>
                </a:path>
                <a:path w="1132839" h="905510">
                  <a:moveTo>
                    <a:pt x="7467" y="107950"/>
                  </a:moveTo>
                  <a:lnTo>
                    <a:pt x="1117" y="107950"/>
                  </a:lnTo>
                  <a:lnTo>
                    <a:pt x="1104" y="111760"/>
                  </a:lnTo>
                  <a:lnTo>
                    <a:pt x="7467" y="111760"/>
                  </a:lnTo>
                  <a:lnTo>
                    <a:pt x="7467" y="107950"/>
                  </a:lnTo>
                  <a:close/>
                </a:path>
                <a:path w="1132839" h="905510">
                  <a:moveTo>
                    <a:pt x="7569" y="41910"/>
                  </a:moveTo>
                  <a:lnTo>
                    <a:pt x="1206" y="41910"/>
                  </a:lnTo>
                  <a:lnTo>
                    <a:pt x="1181" y="57150"/>
                  </a:lnTo>
                  <a:lnTo>
                    <a:pt x="7543" y="57162"/>
                  </a:lnTo>
                  <a:lnTo>
                    <a:pt x="7569" y="41910"/>
                  </a:lnTo>
                  <a:close/>
                </a:path>
                <a:path w="1132839" h="905510">
                  <a:moveTo>
                    <a:pt x="7581" y="31750"/>
                  </a:moveTo>
                  <a:lnTo>
                    <a:pt x="1219" y="31750"/>
                  </a:lnTo>
                  <a:lnTo>
                    <a:pt x="1219" y="33020"/>
                  </a:lnTo>
                  <a:lnTo>
                    <a:pt x="7581" y="33020"/>
                  </a:lnTo>
                  <a:lnTo>
                    <a:pt x="7581" y="31750"/>
                  </a:lnTo>
                  <a:close/>
                </a:path>
                <a:path w="1132839" h="905510">
                  <a:moveTo>
                    <a:pt x="563753" y="93980"/>
                  </a:moveTo>
                  <a:lnTo>
                    <a:pt x="7493" y="93980"/>
                  </a:lnTo>
                  <a:lnTo>
                    <a:pt x="7493" y="81280"/>
                  </a:lnTo>
                  <a:lnTo>
                    <a:pt x="1143" y="81280"/>
                  </a:lnTo>
                  <a:lnTo>
                    <a:pt x="1143" y="93980"/>
                  </a:lnTo>
                  <a:lnTo>
                    <a:pt x="1130" y="95250"/>
                  </a:lnTo>
                  <a:lnTo>
                    <a:pt x="1117" y="106680"/>
                  </a:lnTo>
                  <a:lnTo>
                    <a:pt x="7480" y="106680"/>
                  </a:lnTo>
                  <a:lnTo>
                    <a:pt x="7480" y="95250"/>
                  </a:lnTo>
                  <a:lnTo>
                    <a:pt x="563753" y="95250"/>
                  </a:lnTo>
                  <a:lnTo>
                    <a:pt x="563753" y="93980"/>
                  </a:lnTo>
                  <a:close/>
                </a:path>
                <a:path w="1132839" h="905510">
                  <a:moveTo>
                    <a:pt x="566864" y="139700"/>
                  </a:moveTo>
                  <a:lnTo>
                    <a:pt x="7429" y="139700"/>
                  </a:lnTo>
                  <a:lnTo>
                    <a:pt x="7429" y="133362"/>
                  </a:lnTo>
                  <a:lnTo>
                    <a:pt x="7442" y="127012"/>
                  </a:lnTo>
                  <a:lnTo>
                    <a:pt x="7467" y="111772"/>
                  </a:lnTo>
                  <a:lnTo>
                    <a:pt x="1104" y="111760"/>
                  </a:lnTo>
                  <a:lnTo>
                    <a:pt x="1079" y="127000"/>
                  </a:lnTo>
                  <a:lnTo>
                    <a:pt x="1079" y="133350"/>
                  </a:lnTo>
                  <a:lnTo>
                    <a:pt x="1066" y="139700"/>
                  </a:lnTo>
                  <a:lnTo>
                    <a:pt x="1066" y="140970"/>
                  </a:lnTo>
                  <a:lnTo>
                    <a:pt x="1054" y="163830"/>
                  </a:lnTo>
                  <a:lnTo>
                    <a:pt x="7404" y="163830"/>
                  </a:lnTo>
                  <a:lnTo>
                    <a:pt x="7404" y="140970"/>
                  </a:lnTo>
                  <a:lnTo>
                    <a:pt x="566864" y="140970"/>
                  </a:lnTo>
                  <a:lnTo>
                    <a:pt x="566864" y="139700"/>
                  </a:lnTo>
                  <a:close/>
                </a:path>
                <a:path w="1132839" h="905510">
                  <a:moveTo>
                    <a:pt x="1125359" y="184150"/>
                  </a:moveTo>
                  <a:lnTo>
                    <a:pt x="7366" y="182892"/>
                  </a:lnTo>
                  <a:lnTo>
                    <a:pt x="7366" y="184150"/>
                  </a:lnTo>
                  <a:lnTo>
                    <a:pt x="1125359" y="184150"/>
                  </a:lnTo>
                  <a:close/>
                </a:path>
                <a:path w="1132839" h="905510">
                  <a:moveTo>
                    <a:pt x="1125359" y="177800"/>
                  </a:moveTo>
                  <a:lnTo>
                    <a:pt x="7378" y="176542"/>
                  </a:lnTo>
                  <a:lnTo>
                    <a:pt x="7366" y="177800"/>
                  </a:lnTo>
                  <a:lnTo>
                    <a:pt x="1125359" y="177800"/>
                  </a:lnTo>
                  <a:close/>
                </a:path>
                <a:path w="1132839" h="905510">
                  <a:moveTo>
                    <a:pt x="1125359" y="165100"/>
                  </a:moveTo>
                  <a:lnTo>
                    <a:pt x="7391" y="163842"/>
                  </a:lnTo>
                  <a:lnTo>
                    <a:pt x="7391" y="165100"/>
                  </a:lnTo>
                  <a:lnTo>
                    <a:pt x="1125359" y="165100"/>
                  </a:lnTo>
                  <a:close/>
                </a:path>
                <a:path w="1132839" h="905510">
                  <a:moveTo>
                    <a:pt x="1126350" y="107950"/>
                  </a:moveTo>
                  <a:lnTo>
                    <a:pt x="7467" y="106692"/>
                  </a:lnTo>
                  <a:lnTo>
                    <a:pt x="7467" y="107950"/>
                  </a:lnTo>
                  <a:lnTo>
                    <a:pt x="1126350" y="107950"/>
                  </a:lnTo>
                  <a:close/>
                </a:path>
                <a:path w="1132839" h="905510">
                  <a:moveTo>
                    <a:pt x="1126388" y="80010"/>
                  </a:moveTo>
                  <a:lnTo>
                    <a:pt x="7518" y="80010"/>
                  </a:lnTo>
                  <a:lnTo>
                    <a:pt x="7518" y="73660"/>
                  </a:lnTo>
                  <a:lnTo>
                    <a:pt x="566953" y="73660"/>
                  </a:lnTo>
                  <a:lnTo>
                    <a:pt x="566953" y="72390"/>
                  </a:lnTo>
                  <a:lnTo>
                    <a:pt x="7531" y="72390"/>
                  </a:lnTo>
                  <a:lnTo>
                    <a:pt x="7531" y="58420"/>
                  </a:lnTo>
                  <a:lnTo>
                    <a:pt x="1168" y="58420"/>
                  </a:lnTo>
                  <a:lnTo>
                    <a:pt x="1168" y="72390"/>
                  </a:lnTo>
                  <a:lnTo>
                    <a:pt x="1155" y="73660"/>
                  </a:lnTo>
                  <a:lnTo>
                    <a:pt x="1155" y="80010"/>
                  </a:lnTo>
                  <a:lnTo>
                    <a:pt x="7505" y="80010"/>
                  </a:lnTo>
                  <a:lnTo>
                    <a:pt x="7505" y="81280"/>
                  </a:lnTo>
                  <a:lnTo>
                    <a:pt x="1126388" y="80010"/>
                  </a:lnTo>
                  <a:close/>
                </a:path>
                <a:path w="1132839" h="905510">
                  <a:moveTo>
                    <a:pt x="1126413" y="58420"/>
                  </a:moveTo>
                  <a:lnTo>
                    <a:pt x="7543" y="57162"/>
                  </a:lnTo>
                  <a:lnTo>
                    <a:pt x="7543" y="58420"/>
                  </a:lnTo>
                  <a:lnTo>
                    <a:pt x="1126413" y="58420"/>
                  </a:lnTo>
                  <a:close/>
                </a:path>
                <a:path w="1132839" h="905510">
                  <a:moveTo>
                    <a:pt x="1126439" y="41910"/>
                  </a:moveTo>
                  <a:lnTo>
                    <a:pt x="7569" y="40652"/>
                  </a:lnTo>
                  <a:lnTo>
                    <a:pt x="7569" y="41910"/>
                  </a:lnTo>
                  <a:lnTo>
                    <a:pt x="1126439" y="41910"/>
                  </a:lnTo>
                  <a:close/>
                </a:path>
                <a:path w="1132839" h="905510">
                  <a:moveTo>
                    <a:pt x="1126451" y="31750"/>
                  </a:moveTo>
                  <a:lnTo>
                    <a:pt x="7581" y="30492"/>
                  </a:lnTo>
                  <a:lnTo>
                    <a:pt x="7581" y="31750"/>
                  </a:lnTo>
                  <a:lnTo>
                    <a:pt x="1126451" y="31750"/>
                  </a:lnTo>
                  <a:close/>
                </a:path>
                <a:path w="1132839" h="905510">
                  <a:moveTo>
                    <a:pt x="1126451" y="30480"/>
                  </a:moveTo>
                  <a:lnTo>
                    <a:pt x="7581" y="29210"/>
                  </a:lnTo>
                  <a:lnTo>
                    <a:pt x="7581" y="30480"/>
                  </a:lnTo>
                  <a:lnTo>
                    <a:pt x="1126451" y="30480"/>
                  </a:lnTo>
                  <a:close/>
                </a:path>
                <a:path w="1132839" h="905510">
                  <a:moveTo>
                    <a:pt x="1126451" y="27940"/>
                  </a:moveTo>
                  <a:lnTo>
                    <a:pt x="7581" y="26695"/>
                  </a:lnTo>
                  <a:lnTo>
                    <a:pt x="7594" y="22860"/>
                  </a:lnTo>
                  <a:lnTo>
                    <a:pt x="7607" y="11430"/>
                  </a:lnTo>
                  <a:lnTo>
                    <a:pt x="1244" y="11430"/>
                  </a:lnTo>
                  <a:lnTo>
                    <a:pt x="1231" y="22860"/>
                  </a:lnTo>
                  <a:lnTo>
                    <a:pt x="1219" y="29210"/>
                  </a:lnTo>
                  <a:lnTo>
                    <a:pt x="7581" y="29210"/>
                  </a:lnTo>
                  <a:lnTo>
                    <a:pt x="7581" y="27940"/>
                  </a:lnTo>
                  <a:lnTo>
                    <a:pt x="1126451" y="27940"/>
                  </a:lnTo>
                  <a:close/>
                </a:path>
                <a:path w="1132839" h="905510">
                  <a:moveTo>
                    <a:pt x="1126464" y="15240"/>
                  </a:moveTo>
                  <a:lnTo>
                    <a:pt x="7607" y="13982"/>
                  </a:lnTo>
                  <a:lnTo>
                    <a:pt x="7607" y="15240"/>
                  </a:lnTo>
                  <a:lnTo>
                    <a:pt x="1126464" y="15240"/>
                  </a:lnTo>
                  <a:close/>
                </a:path>
                <a:path w="1132839" h="905510">
                  <a:moveTo>
                    <a:pt x="1130300" y="901712"/>
                  </a:moveTo>
                  <a:lnTo>
                    <a:pt x="0" y="901712"/>
                  </a:lnTo>
                  <a:lnTo>
                    <a:pt x="0" y="902982"/>
                  </a:lnTo>
                  <a:lnTo>
                    <a:pt x="1130300" y="905510"/>
                  </a:lnTo>
                  <a:lnTo>
                    <a:pt x="1130300" y="901712"/>
                  </a:lnTo>
                  <a:close/>
                </a:path>
                <a:path w="1132839" h="905510">
                  <a:moveTo>
                    <a:pt x="1130338" y="889000"/>
                  </a:moveTo>
                  <a:lnTo>
                    <a:pt x="1125232" y="889000"/>
                  </a:lnTo>
                  <a:lnTo>
                    <a:pt x="1125220" y="899160"/>
                  </a:lnTo>
                  <a:lnTo>
                    <a:pt x="568325" y="899160"/>
                  </a:lnTo>
                  <a:lnTo>
                    <a:pt x="568325" y="897890"/>
                  </a:lnTo>
                  <a:lnTo>
                    <a:pt x="6350" y="897890"/>
                  </a:lnTo>
                  <a:lnTo>
                    <a:pt x="6350" y="889000"/>
                  </a:lnTo>
                  <a:lnTo>
                    <a:pt x="12" y="889000"/>
                  </a:lnTo>
                  <a:lnTo>
                    <a:pt x="12" y="897890"/>
                  </a:lnTo>
                  <a:lnTo>
                    <a:pt x="0" y="899160"/>
                  </a:lnTo>
                  <a:lnTo>
                    <a:pt x="0" y="900430"/>
                  </a:lnTo>
                  <a:lnTo>
                    <a:pt x="1130312" y="900430"/>
                  </a:lnTo>
                  <a:lnTo>
                    <a:pt x="1130312" y="899160"/>
                  </a:lnTo>
                  <a:lnTo>
                    <a:pt x="1130338" y="889000"/>
                  </a:lnTo>
                  <a:close/>
                </a:path>
                <a:path w="1132839" h="905510">
                  <a:moveTo>
                    <a:pt x="1130363" y="882650"/>
                  </a:moveTo>
                  <a:lnTo>
                    <a:pt x="1125232" y="882650"/>
                  </a:lnTo>
                  <a:lnTo>
                    <a:pt x="1125232" y="887730"/>
                  </a:lnTo>
                  <a:lnTo>
                    <a:pt x="1130338" y="887730"/>
                  </a:lnTo>
                  <a:lnTo>
                    <a:pt x="1130363" y="882650"/>
                  </a:lnTo>
                  <a:close/>
                </a:path>
                <a:path w="1132839" h="905510">
                  <a:moveTo>
                    <a:pt x="1130376" y="875030"/>
                  </a:moveTo>
                  <a:lnTo>
                    <a:pt x="1125245" y="875030"/>
                  </a:lnTo>
                  <a:lnTo>
                    <a:pt x="1125232" y="881380"/>
                  </a:lnTo>
                  <a:lnTo>
                    <a:pt x="1130363" y="881380"/>
                  </a:lnTo>
                  <a:lnTo>
                    <a:pt x="1130376" y="875030"/>
                  </a:lnTo>
                  <a:close/>
                </a:path>
                <a:path w="1132839" h="905510">
                  <a:moveTo>
                    <a:pt x="1130414" y="862330"/>
                  </a:moveTo>
                  <a:lnTo>
                    <a:pt x="1125270" y="862330"/>
                  </a:lnTo>
                  <a:lnTo>
                    <a:pt x="1125245" y="873760"/>
                  </a:lnTo>
                  <a:lnTo>
                    <a:pt x="1130388" y="873760"/>
                  </a:lnTo>
                  <a:lnTo>
                    <a:pt x="1130414" y="862330"/>
                  </a:lnTo>
                  <a:close/>
                </a:path>
                <a:path w="1132839" h="905510">
                  <a:moveTo>
                    <a:pt x="1132509" y="113030"/>
                  </a:moveTo>
                  <a:lnTo>
                    <a:pt x="1126324" y="113030"/>
                  </a:lnTo>
                  <a:lnTo>
                    <a:pt x="1126324" y="128270"/>
                  </a:lnTo>
                  <a:lnTo>
                    <a:pt x="1126312" y="134620"/>
                  </a:lnTo>
                  <a:lnTo>
                    <a:pt x="1125359" y="134620"/>
                  </a:lnTo>
                  <a:lnTo>
                    <a:pt x="1125359" y="165100"/>
                  </a:lnTo>
                  <a:lnTo>
                    <a:pt x="1125359" y="177800"/>
                  </a:lnTo>
                  <a:lnTo>
                    <a:pt x="1125359" y="184150"/>
                  </a:lnTo>
                  <a:lnTo>
                    <a:pt x="1125359" y="711225"/>
                  </a:lnTo>
                  <a:lnTo>
                    <a:pt x="7340" y="711327"/>
                  </a:lnTo>
                  <a:lnTo>
                    <a:pt x="1125359" y="711327"/>
                  </a:lnTo>
                  <a:lnTo>
                    <a:pt x="1125359" y="726452"/>
                  </a:lnTo>
                  <a:lnTo>
                    <a:pt x="7340" y="726567"/>
                  </a:lnTo>
                  <a:lnTo>
                    <a:pt x="1125359" y="726567"/>
                  </a:lnTo>
                  <a:lnTo>
                    <a:pt x="1125359" y="769645"/>
                  </a:lnTo>
                  <a:lnTo>
                    <a:pt x="7340" y="769747"/>
                  </a:lnTo>
                  <a:lnTo>
                    <a:pt x="1125359" y="769747"/>
                  </a:lnTo>
                  <a:lnTo>
                    <a:pt x="1125359" y="797560"/>
                  </a:lnTo>
                  <a:lnTo>
                    <a:pt x="1132471" y="797560"/>
                  </a:lnTo>
                  <a:lnTo>
                    <a:pt x="1132471" y="134620"/>
                  </a:lnTo>
                  <a:lnTo>
                    <a:pt x="1132484" y="128270"/>
                  </a:lnTo>
                  <a:lnTo>
                    <a:pt x="1132509" y="113030"/>
                  </a:lnTo>
                  <a:close/>
                </a:path>
                <a:path w="1132839" h="905510">
                  <a:moveTo>
                    <a:pt x="1132611" y="81280"/>
                  </a:moveTo>
                  <a:lnTo>
                    <a:pt x="1126388" y="81280"/>
                  </a:lnTo>
                  <a:lnTo>
                    <a:pt x="1126363" y="95250"/>
                  </a:lnTo>
                  <a:lnTo>
                    <a:pt x="1126350" y="107950"/>
                  </a:lnTo>
                  <a:lnTo>
                    <a:pt x="1126337" y="111760"/>
                  </a:lnTo>
                  <a:lnTo>
                    <a:pt x="1132522" y="111760"/>
                  </a:lnTo>
                  <a:lnTo>
                    <a:pt x="1132535" y="107950"/>
                  </a:lnTo>
                  <a:lnTo>
                    <a:pt x="1132573" y="95250"/>
                  </a:lnTo>
                  <a:lnTo>
                    <a:pt x="1132611" y="81280"/>
                  </a:lnTo>
                  <a:close/>
                </a:path>
                <a:path w="1132839" h="905510">
                  <a:moveTo>
                    <a:pt x="1132763" y="30480"/>
                  </a:moveTo>
                  <a:lnTo>
                    <a:pt x="1126451" y="30480"/>
                  </a:lnTo>
                  <a:lnTo>
                    <a:pt x="1126451" y="31750"/>
                  </a:lnTo>
                  <a:lnTo>
                    <a:pt x="1126451" y="34290"/>
                  </a:lnTo>
                  <a:lnTo>
                    <a:pt x="1126439" y="35560"/>
                  </a:lnTo>
                  <a:lnTo>
                    <a:pt x="7569" y="35560"/>
                  </a:lnTo>
                  <a:lnTo>
                    <a:pt x="7581" y="34290"/>
                  </a:lnTo>
                  <a:lnTo>
                    <a:pt x="1219" y="34290"/>
                  </a:lnTo>
                  <a:lnTo>
                    <a:pt x="1206" y="40640"/>
                  </a:lnTo>
                  <a:lnTo>
                    <a:pt x="7569" y="40652"/>
                  </a:lnTo>
                  <a:lnTo>
                    <a:pt x="7569" y="36830"/>
                  </a:lnTo>
                  <a:lnTo>
                    <a:pt x="1126439" y="35572"/>
                  </a:lnTo>
                  <a:lnTo>
                    <a:pt x="1126439" y="41910"/>
                  </a:lnTo>
                  <a:lnTo>
                    <a:pt x="1126413" y="58420"/>
                  </a:lnTo>
                  <a:lnTo>
                    <a:pt x="1126388" y="80010"/>
                  </a:lnTo>
                  <a:lnTo>
                    <a:pt x="1132611" y="80010"/>
                  </a:lnTo>
                  <a:lnTo>
                    <a:pt x="1132674" y="58420"/>
                  </a:lnTo>
                  <a:lnTo>
                    <a:pt x="1132725" y="41910"/>
                  </a:lnTo>
                  <a:lnTo>
                    <a:pt x="1132751" y="34290"/>
                  </a:lnTo>
                  <a:lnTo>
                    <a:pt x="1132751" y="31750"/>
                  </a:lnTo>
                  <a:lnTo>
                    <a:pt x="1132763" y="30480"/>
                  </a:lnTo>
                  <a:close/>
                </a:path>
                <a:path w="1132839" h="905510">
                  <a:moveTo>
                    <a:pt x="1132814" y="11430"/>
                  </a:moveTo>
                  <a:lnTo>
                    <a:pt x="1126477" y="11430"/>
                  </a:lnTo>
                  <a:lnTo>
                    <a:pt x="1126464" y="15240"/>
                  </a:lnTo>
                  <a:lnTo>
                    <a:pt x="1126464" y="22860"/>
                  </a:lnTo>
                  <a:lnTo>
                    <a:pt x="1126451" y="27940"/>
                  </a:lnTo>
                  <a:lnTo>
                    <a:pt x="1126451" y="29210"/>
                  </a:lnTo>
                  <a:lnTo>
                    <a:pt x="1132763" y="29210"/>
                  </a:lnTo>
                  <a:lnTo>
                    <a:pt x="1132776" y="22860"/>
                  </a:lnTo>
                  <a:lnTo>
                    <a:pt x="1132814" y="11430"/>
                  </a:lnTo>
                  <a:close/>
                </a:path>
                <a:path w="1132839" h="905510">
                  <a:moveTo>
                    <a:pt x="1132827" y="2540"/>
                  </a:moveTo>
                  <a:lnTo>
                    <a:pt x="567055" y="2540"/>
                  </a:lnTo>
                  <a:lnTo>
                    <a:pt x="567055" y="0"/>
                  </a:lnTo>
                  <a:lnTo>
                    <a:pt x="1257" y="0"/>
                  </a:lnTo>
                  <a:lnTo>
                    <a:pt x="1257" y="2540"/>
                  </a:lnTo>
                  <a:lnTo>
                    <a:pt x="1257" y="6350"/>
                  </a:lnTo>
                  <a:lnTo>
                    <a:pt x="1257" y="10160"/>
                  </a:lnTo>
                  <a:lnTo>
                    <a:pt x="7607" y="10160"/>
                  </a:lnTo>
                  <a:lnTo>
                    <a:pt x="7607" y="6350"/>
                  </a:lnTo>
                  <a:lnTo>
                    <a:pt x="567042" y="6350"/>
                  </a:lnTo>
                  <a:lnTo>
                    <a:pt x="567042" y="8890"/>
                  </a:lnTo>
                  <a:lnTo>
                    <a:pt x="1126477" y="8890"/>
                  </a:lnTo>
                  <a:lnTo>
                    <a:pt x="1126477" y="10160"/>
                  </a:lnTo>
                  <a:lnTo>
                    <a:pt x="1132814" y="10160"/>
                  </a:lnTo>
                  <a:lnTo>
                    <a:pt x="1132814" y="8890"/>
                  </a:lnTo>
                  <a:lnTo>
                    <a:pt x="1132814" y="6350"/>
                  </a:lnTo>
                  <a:lnTo>
                    <a:pt x="1132827" y="2540"/>
                  </a:lnTo>
                  <a:close/>
                </a:path>
              </a:pathLst>
            </a:custGeom>
            <a:solidFill>
              <a:srgbClr val="0068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643430" y="6174739"/>
              <a:ext cx="1130935" cy="62230"/>
            </a:xfrm>
            <a:custGeom>
              <a:avLst/>
              <a:gdLst/>
              <a:ahLst/>
              <a:cxnLst/>
              <a:rect l="l" t="t" r="r" b="b"/>
              <a:pathLst>
                <a:path w="1130935" h="62229">
                  <a:moveTo>
                    <a:pt x="6375" y="44450"/>
                  </a:moveTo>
                  <a:lnTo>
                    <a:pt x="25" y="4445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75" y="44450"/>
                  </a:lnTo>
                  <a:close/>
                </a:path>
                <a:path w="1130935" h="62229">
                  <a:moveTo>
                    <a:pt x="1130414" y="44450"/>
                  </a:moveTo>
                  <a:lnTo>
                    <a:pt x="1125245" y="44450"/>
                  </a:lnTo>
                  <a:lnTo>
                    <a:pt x="1125220" y="62230"/>
                  </a:lnTo>
                  <a:lnTo>
                    <a:pt x="1130363" y="62230"/>
                  </a:lnTo>
                  <a:lnTo>
                    <a:pt x="1130414" y="44450"/>
                  </a:lnTo>
                  <a:close/>
                </a:path>
                <a:path w="1130935" h="62229">
                  <a:moveTo>
                    <a:pt x="1130452" y="31750"/>
                  </a:moveTo>
                  <a:lnTo>
                    <a:pt x="1125258" y="31750"/>
                  </a:lnTo>
                  <a:lnTo>
                    <a:pt x="1125245" y="43180"/>
                  </a:lnTo>
                  <a:lnTo>
                    <a:pt x="1130427" y="43180"/>
                  </a:lnTo>
                  <a:lnTo>
                    <a:pt x="1130452" y="31750"/>
                  </a:lnTo>
                  <a:close/>
                </a:path>
                <a:path w="1130935" h="62229">
                  <a:moveTo>
                    <a:pt x="1130477" y="25400"/>
                  </a:moveTo>
                  <a:lnTo>
                    <a:pt x="1125270" y="25400"/>
                  </a:lnTo>
                  <a:lnTo>
                    <a:pt x="1125258" y="30480"/>
                  </a:lnTo>
                  <a:lnTo>
                    <a:pt x="1130452" y="30480"/>
                  </a:lnTo>
                  <a:lnTo>
                    <a:pt x="1130477" y="25400"/>
                  </a:lnTo>
                  <a:close/>
                </a:path>
                <a:path w="1130935" h="62229">
                  <a:moveTo>
                    <a:pt x="1130503" y="12700"/>
                  </a:moveTo>
                  <a:lnTo>
                    <a:pt x="1125283" y="12700"/>
                  </a:lnTo>
                  <a:lnTo>
                    <a:pt x="1125270" y="24130"/>
                  </a:lnTo>
                  <a:lnTo>
                    <a:pt x="1130477" y="24130"/>
                  </a:lnTo>
                  <a:lnTo>
                    <a:pt x="1130503" y="12700"/>
                  </a:lnTo>
                  <a:close/>
                </a:path>
                <a:path w="1130935" h="62229">
                  <a:moveTo>
                    <a:pt x="1130541" y="0"/>
                  </a:moveTo>
                  <a:lnTo>
                    <a:pt x="1125308" y="0"/>
                  </a:lnTo>
                  <a:lnTo>
                    <a:pt x="1125283" y="11430"/>
                  </a:lnTo>
                  <a:lnTo>
                    <a:pt x="1130515" y="11430"/>
                  </a:lnTo>
                  <a:lnTo>
                    <a:pt x="1130541" y="0"/>
                  </a:lnTo>
                  <a:close/>
                </a:path>
              </a:pathLst>
            </a:custGeom>
            <a:solidFill>
              <a:srgbClr val="0068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649730" y="5382259"/>
              <a:ext cx="1120140" cy="892810"/>
            </a:xfrm>
            <a:custGeom>
              <a:avLst/>
              <a:gdLst/>
              <a:ahLst/>
              <a:cxnLst/>
              <a:rect l="l" t="t" r="r" b="b"/>
              <a:pathLst>
                <a:path w="1120139" h="892810">
                  <a:moveTo>
                    <a:pt x="1269" y="0"/>
                  </a:moveTo>
                  <a:lnTo>
                    <a:pt x="1264" y="3809"/>
                  </a:lnTo>
                  <a:lnTo>
                    <a:pt x="1120138" y="3809"/>
                  </a:lnTo>
                  <a:lnTo>
                    <a:pt x="1120139" y="2539"/>
                  </a:lnTo>
                  <a:lnTo>
                    <a:pt x="1269" y="0"/>
                  </a:lnTo>
                  <a:close/>
                </a:path>
                <a:path w="1120139" h="892810">
                  <a:moveTo>
                    <a:pt x="1120138" y="3809"/>
                  </a:moveTo>
                  <a:lnTo>
                    <a:pt x="1264" y="3809"/>
                  </a:lnTo>
                  <a:lnTo>
                    <a:pt x="1242" y="19049"/>
                  </a:lnTo>
                  <a:lnTo>
                    <a:pt x="7601" y="19049"/>
                  </a:lnTo>
                  <a:lnTo>
                    <a:pt x="7619" y="6349"/>
                  </a:lnTo>
                  <a:lnTo>
                    <a:pt x="1120134" y="6349"/>
                  </a:lnTo>
                  <a:lnTo>
                    <a:pt x="1120138" y="3809"/>
                  </a:lnTo>
                  <a:close/>
                </a:path>
                <a:path w="1120139" h="892810">
                  <a:moveTo>
                    <a:pt x="1120134" y="6349"/>
                  </a:moveTo>
                  <a:lnTo>
                    <a:pt x="7619" y="6349"/>
                  </a:lnTo>
                  <a:lnTo>
                    <a:pt x="560705" y="7619"/>
                  </a:lnTo>
                  <a:lnTo>
                    <a:pt x="1113790" y="8890"/>
                  </a:lnTo>
                  <a:lnTo>
                    <a:pt x="1113760" y="19049"/>
                  </a:lnTo>
                  <a:lnTo>
                    <a:pt x="1120116" y="19049"/>
                  </a:lnTo>
                  <a:lnTo>
                    <a:pt x="1120134" y="6349"/>
                  </a:lnTo>
                  <a:close/>
                </a:path>
                <a:path w="1120139" h="892810">
                  <a:moveTo>
                    <a:pt x="984" y="200659"/>
                  </a:moveTo>
                  <a:lnTo>
                    <a:pt x="920" y="245109"/>
                  </a:lnTo>
                  <a:lnTo>
                    <a:pt x="7274" y="245109"/>
                  </a:lnTo>
                  <a:lnTo>
                    <a:pt x="7339" y="201929"/>
                  </a:lnTo>
                  <a:lnTo>
                    <a:pt x="1119857" y="201929"/>
                  </a:lnTo>
                  <a:lnTo>
                    <a:pt x="984" y="200659"/>
                  </a:lnTo>
                  <a:close/>
                </a:path>
                <a:path w="1120139" h="892810">
                  <a:moveTo>
                    <a:pt x="1119857" y="201929"/>
                  </a:moveTo>
                  <a:lnTo>
                    <a:pt x="1113234" y="201929"/>
                  </a:lnTo>
                  <a:lnTo>
                    <a:pt x="1113106" y="245109"/>
                  </a:lnTo>
                  <a:lnTo>
                    <a:pt x="1119793" y="245109"/>
                  </a:lnTo>
                  <a:lnTo>
                    <a:pt x="1119857" y="201929"/>
                  </a:lnTo>
                  <a:close/>
                </a:path>
                <a:path w="1120139" h="892810">
                  <a:moveTo>
                    <a:pt x="7355" y="189229"/>
                  </a:moveTo>
                  <a:lnTo>
                    <a:pt x="1002" y="189229"/>
                  </a:lnTo>
                  <a:lnTo>
                    <a:pt x="984" y="200659"/>
                  </a:lnTo>
                  <a:lnTo>
                    <a:pt x="7339" y="200659"/>
                  </a:lnTo>
                  <a:lnTo>
                    <a:pt x="7344" y="198119"/>
                  </a:lnTo>
                  <a:lnTo>
                    <a:pt x="1113245" y="198119"/>
                  </a:lnTo>
                  <a:lnTo>
                    <a:pt x="7344" y="196849"/>
                  </a:lnTo>
                  <a:lnTo>
                    <a:pt x="7355" y="189229"/>
                  </a:lnTo>
                  <a:close/>
                </a:path>
                <a:path w="1120139" h="892810">
                  <a:moveTo>
                    <a:pt x="1119875" y="189229"/>
                  </a:moveTo>
                  <a:lnTo>
                    <a:pt x="1113271" y="189229"/>
                  </a:lnTo>
                  <a:lnTo>
                    <a:pt x="1113234" y="200659"/>
                  </a:lnTo>
                  <a:lnTo>
                    <a:pt x="1119857" y="200659"/>
                  </a:lnTo>
                  <a:lnTo>
                    <a:pt x="1119875" y="189229"/>
                  </a:lnTo>
                  <a:close/>
                </a:path>
                <a:path w="1120139" h="892810">
                  <a:moveTo>
                    <a:pt x="7357" y="187959"/>
                  </a:moveTo>
                  <a:lnTo>
                    <a:pt x="7355" y="189229"/>
                  </a:lnTo>
                  <a:lnTo>
                    <a:pt x="1113271" y="189229"/>
                  </a:lnTo>
                  <a:lnTo>
                    <a:pt x="7357" y="187959"/>
                  </a:lnTo>
                  <a:close/>
                </a:path>
                <a:path w="1120139" h="892810">
                  <a:moveTo>
                    <a:pt x="7363" y="184149"/>
                  </a:moveTo>
                  <a:lnTo>
                    <a:pt x="1007" y="184149"/>
                  </a:lnTo>
                  <a:lnTo>
                    <a:pt x="1002" y="187959"/>
                  </a:lnTo>
                  <a:lnTo>
                    <a:pt x="7357" y="187959"/>
                  </a:lnTo>
                  <a:lnTo>
                    <a:pt x="7363" y="184149"/>
                  </a:lnTo>
                  <a:close/>
                </a:path>
                <a:path w="1120139" h="892810">
                  <a:moveTo>
                    <a:pt x="1119882" y="184149"/>
                  </a:moveTo>
                  <a:lnTo>
                    <a:pt x="1113286" y="184149"/>
                  </a:lnTo>
                  <a:lnTo>
                    <a:pt x="1113271" y="187959"/>
                  </a:lnTo>
                  <a:lnTo>
                    <a:pt x="1119875" y="187959"/>
                  </a:lnTo>
                  <a:lnTo>
                    <a:pt x="1119882" y="184149"/>
                  </a:lnTo>
                  <a:close/>
                </a:path>
                <a:path w="1120139" h="892810">
                  <a:moveTo>
                    <a:pt x="1009" y="182879"/>
                  </a:moveTo>
                  <a:lnTo>
                    <a:pt x="1007" y="184149"/>
                  </a:lnTo>
                  <a:lnTo>
                    <a:pt x="1009" y="182879"/>
                  </a:lnTo>
                  <a:close/>
                </a:path>
                <a:path w="1120139" h="892810">
                  <a:moveTo>
                    <a:pt x="7364" y="182887"/>
                  </a:moveTo>
                  <a:lnTo>
                    <a:pt x="7363" y="184149"/>
                  </a:lnTo>
                  <a:lnTo>
                    <a:pt x="1113286" y="184149"/>
                  </a:lnTo>
                  <a:lnTo>
                    <a:pt x="7364" y="182887"/>
                  </a:lnTo>
                  <a:close/>
                </a:path>
                <a:path w="1120139" h="892810">
                  <a:moveTo>
                    <a:pt x="1119891" y="177799"/>
                  </a:moveTo>
                  <a:lnTo>
                    <a:pt x="1113304" y="177799"/>
                  </a:lnTo>
                  <a:lnTo>
                    <a:pt x="1113286" y="184142"/>
                  </a:lnTo>
                  <a:lnTo>
                    <a:pt x="1119882" y="184149"/>
                  </a:lnTo>
                  <a:lnTo>
                    <a:pt x="1119891" y="177799"/>
                  </a:lnTo>
                  <a:close/>
                </a:path>
                <a:path w="1120139" h="892810">
                  <a:moveTo>
                    <a:pt x="7374" y="177799"/>
                  </a:moveTo>
                  <a:lnTo>
                    <a:pt x="1017" y="177799"/>
                  </a:lnTo>
                  <a:lnTo>
                    <a:pt x="1011" y="182880"/>
                  </a:lnTo>
                  <a:lnTo>
                    <a:pt x="7364" y="182887"/>
                  </a:lnTo>
                  <a:lnTo>
                    <a:pt x="7374" y="177799"/>
                  </a:lnTo>
                  <a:close/>
                </a:path>
                <a:path w="1120139" h="892810">
                  <a:moveTo>
                    <a:pt x="1018" y="176529"/>
                  </a:moveTo>
                  <a:lnTo>
                    <a:pt x="1017" y="177799"/>
                  </a:lnTo>
                  <a:lnTo>
                    <a:pt x="1018" y="176529"/>
                  </a:lnTo>
                  <a:close/>
                </a:path>
                <a:path w="1120139" h="892810">
                  <a:moveTo>
                    <a:pt x="1113359" y="158742"/>
                  </a:moveTo>
                  <a:lnTo>
                    <a:pt x="1113304" y="177792"/>
                  </a:lnTo>
                  <a:lnTo>
                    <a:pt x="1119891" y="177799"/>
                  </a:lnTo>
                  <a:lnTo>
                    <a:pt x="1119918" y="158749"/>
                  </a:lnTo>
                  <a:lnTo>
                    <a:pt x="1113359" y="158742"/>
                  </a:lnTo>
                  <a:close/>
                </a:path>
                <a:path w="1120139" h="892810">
                  <a:moveTo>
                    <a:pt x="1045" y="157479"/>
                  </a:moveTo>
                  <a:lnTo>
                    <a:pt x="1020" y="176530"/>
                  </a:lnTo>
                  <a:lnTo>
                    <a:pt x="550450" y="177153"/>
                  </a:lnTo>
                  <a:lnTo>
                    <a:pt x="7375" y="176530"/>
                  </a:lnTo>
                  <a:lnTo>
                    <a:pt x="7403" y="157487"/>
                  </a:lnTo>
                  <a:lnTo>
                    <a:pt x="1045" y="157479"/>
                  </a:lnTo>
                  <a:close/>
                </a:path>
                <a:path w="1120139" h="892810">
                  <a:moveTo>
                    <a:pt x="7385" y="170180"/>
                  </a:moveTo>
                  <a:lnTo>
                    <a:pt x="7383" y="171449"/>
                  </a:lnTo>
                  <a:lnTo>
                    <a:pt x="1113323" y="171449"/>
                  </a:lnTo>
                  <a:lnTo>
                    <a:pt x="7385" y="170180"/>
                  </a:lnTo>
                  <a:close/>
                </a:path>
                <a:path w="1120139" h="892810">
                  <a:moveTo>
                    <a:pt x="7394" y="163830"/>
                  </a:moveTo>
                  <a:lnTo>
                    <a:pt x="7392" y="165099"/>
                  </a:lnTo>
                  <a:lnTo>
                    <a:pt x="1113341" y="165099"/>
                  </a:lnTo>
                  <a:lnTo>
                    <a:pt x="7394" y="163830"/>
                  </a:lnTo>
                  <a:close/>
                </a:path>
                <a:path w="1120139" h="892810">
                  <a:moveTo>
                    <a:pt x="1119953" y="134619"/>
                  </a:moveTo>
                  <a:lnTo>
                    <a:pt x="1113429" y="134619"/>
                  </a:lnTo>
                  <a:lnTo>
                    <a:pt x="1113359" y="158742"/>
                  </a:lnTo>
                  <a:lnTo>
                    <a:pt x="1119918" y="158749"/>
                  </a:lnTo>
                  <a:lnTo>
                    <a:pt x="1119953" y="134619"/>
                  </a:lnTo>
                  <a:close/>
                </a:path>
                <a:path w="1120139" h="892810">
                  <a:moveTo>
                    <a:pt x="7436" y="134619"/>
                  </a:moveTo>
                  <a:lnTo>
                    <a:pt x="1080" y="134619"/>
                  </a:lnTo>
                  <a:lnTo>
                    <a:pt x="1045" y="157479"/>
                  </a:lnTo>
                  <a:lnTo>
                    <a:pt x="7403" y="157487"/>
                  </a:lnTo>
                  <a:lnTo>
                    <a:pt x="7436" y="134619"/>
                  </a:lnTo>
                  <a:close/>
                </a:path>
                <a:path w="1120139" h="892810">
                  <a:moveTo>
                    <a:pt x="7412" y="151130"/>
                  </a:moveTo>
                  <a:lnTo>
                    <a:pt x="7410" y="152399"/>
                  </a:lnTo>
                  <a:lnTo>
                    <a:pt x="1113378" y="152399"/>
                  </a:lnTo>
                  <a:lnTo>
                    <a:pt x="7412" y="151130"/>
                  </a:lnTo>
                  <a:close/>
                </a:path>
                <a:path w="1120139" h="892810">
                  <a:moveTo>
                    <a:pt x="7437" y="133357"/>
                  </a:moveTo>
                  <a:lnTo>
                    <a:pt x="7436" y="134619"/>
                  </a:lnTo>
                  <a:lnTo>
                    <a:pt x="1113429" y="134612"/>
                  </a:lnTo>
                  <a:lnTo>
                    <a:pt x="7437" y="133357"/>
                  </a:lnTo>
                  <a:close/>
                </a:path>
                <a:path w="1120139" h="892810">
                  <a:moveTo>
                    <a:pt x="555083" y="106038"/>
                  </a:moveTo>
                  <a:lnTo>
                    <a:pt x="1113510" y="106679"/>
                  </a:lnTo>
                  <a:lnTo>
                    <a:pt x="1113429" y="134612"/>
                  </a:lnTo>
                  <a:lnTo>
                    <a:pt x="1119953" y="134619"/>
                  </a:lnTo>
                  <a:lnTo>
                    <a:pt x="1119993" y="106679"/>
                  </a:lnTo>
                  <a:lnTo>
                    <a:pt x="555083" y="106038"/>
                  </a:lnTo>
                  <a:close/>
                </a:path>
                <a:path w="1120139" h="892810">
                  <a:moveTo>
                    <a:pt x="1119" y="105409"/>
                  </a:moveTo>
                  <a:lnTo>
                    <a:pt x="1080" y="133349"/>
                  </a:lnTo>
                  <a:lnTo>
                    <a:pt x="7437" y="133357"/>
                  </a:lnTo>
                  <a:lnTo>
                    <a:pt x="7476" y="105417"/>
                  </a:lnTo>
                  <a:lnTo>
                    <a:pt x="1119" y="105409"/>
                  </a:lnTo>
                  <a:close/>
                </a:path>
                <a:path w="1120139" h="892810">
                  <a:moveTo>
                    <a:pt x="7502" y="88899"/>
                  </a:moveTo>
                  <a:lnTo>
                    <a:pt x="1145" y="88899"/>
                  </a:lnTo>
                  <a:lnTo>
                    <a:pt x="1119" y="105409"/>
                  </a:lnTo>
                  <a:lnTo>
                    <a:pt x="7476" y="105409"/>
                  </a:lnTo>
                  <a:lnTo>
                    <a:pt x="7502" y="88899"/>
                  </a:lnTo>
                  <a:close/>
                </a:path>
                <a:path w="1120139" h="892810">
                  <a:moveTo>
                    <a:pt x="1120018" y="88899"/>
                  </a:moveTo>
                  <a:lnTo>
                    <a:pt x="1113562" y="88899"/>
                  </a:lnTo>
                  <a:lnTo>
                    <a:pt x="1113510" y="105409"/>
                  </a:lnTo>
                  <a:lnTo>
                    <a:pt x="1119993" y="105409"/>
                  </a:lnTo>
                  <a:lnTo>
                    <a:pt x="1120018" y="88899"/>
                  </a:lnTo>
                  <a:close/>
                </a:path>
                <a:path w="1120139" h="892810">
                  <a:moveTo>
                    <a:pt x="7486" y="100330"/>
                  </a:moveTo>
                  <a:lnTo>
                    <a:pt x="7484" y="101599"/>
                  </a:lnTo>
                  <a:lnTo>
                    <a:pt x="1113525" y="101599"/>
                  </a:lnTo>
                  <a:lnTo>
                    <a:pt x="7486" y="100330"/>
                  </a:lnTo>
                  <a:close/>
                </a:path>
                <a:path w="1120139" h="892810">
                  <a:moveTo>
                    <a:pt x="7492" y="95250"/>
                  </a:moveTo>
                  <a:lnTo>
                    <a:pt x="7491" y="96519"/>
                  </a:lnTo>
                  <a:lnTo>
                    <a:pt x="1113540" y="96519"/>
                  </a:lnTo>
                  <a:lnTo>
                    <a:pt x="7492" y="95250"/>
                  </a:lnTo>
                  <a:close/>
                </a:path>
                <a:path w="1120139" h="892810">
                  <a:moveTo>
                    <a:pt x="1120038" y="74929"/>
                  </a:moveTo>
                  <a:lnTo>
                    <a:pt x="1113602" y="74929"/>
                  </a:lnTo>
                  <a:lnTo>
                    <a:pt x="1113562" y="88892"/>
                  </a:lnTo>
                  <a:lnTo>
                    <a:pt x="1120018" y="88899"/>
                  </a:lnTo>
                  <a:lnTo>
                    <a:pt x="1120038" y="74929"/>
                  </a:lnTo>
                  <a:close/>
                </a:path>
                <a:path w="1120139" h="892810">
                  <a:moveTo>
                    <a:pt x="7522" y="74929"/>
                  </a:moveTo>
                  <a:lnTo>
                    <a:pt x="1165" y="74929"/>
                  </a:lnTo>
                  <a:lnTo>
                    <a:pt x="1145" y="87629"/>
                  </a:lnTo>
                  <a:lnTo>
                    <a:pt x="556253" y="88260"/>
                  </a:lnTo>
                  <a:lnTo>
                    <a:pt x="7502" y="87629"/>
                  </a:lnTo>
                  <a:lnTo>
                    <a:pt x="7522" y="74929"/>
                  </a:lnTo>
                  <a:close/>
                </a:path>
                <a:path w="1120139" h="892810">
                  <a:moveTo>
                    <a:pt x="7533" y="67309"/>
                  </a:moveTo>
                  <a:lnTo>
                    <a:pt x="1175" y="67309"/>
                  </a:lnTo>
                  <a:lnTo>
                    <a:pt x="1165" y="74929"/>
                  </a:lnTo>
                  <a:lnTo>
                    <a:pt x="7522" y="73659"/>
                  </a:lnTo>
                  <a:lnTo>
                    <a:pt x="7533" y="67309"/>
                  </a:lnTo>
                  <a:close/>
                </a:path>
                <a:path w="1120139" h="892810">
                  <a:moveTo>
                    <a:pt x="1120049" y="67309"/>
                  </a:moveTo>
                  <a:lnTo>
                    <a:pt x="1113624" y="67309"/>
                  </a:lnTo>
                  <a:lnTo>
                    <a:pt x="1113602" y="73659"/>
                  </a:lnTo>
                  <a:lnTo>
                    <a:pt x="1120038" y="73659"/>
                  </a:lnTo>
                  <a:lnTo>
                    <a:pt x="1120049" y="67309"/>
                  </a:lnTo>
                  <a:close/>
                </a:path>
                <a:path w="1120139" h="892810">
                  <a:moveTo>
                    <a:pt x="7535" y="66047"/>
                  </a:moveTo>
                  <a:lnTo>
                    <a:pt x="7533" y="67309"/>
                  </a:lnTo>
                  <a:lnTo>
                    <a:pt x="1113624" y="67302"/>
                  </a:lnTo>
                  <a:lnTo>
                    <a:pt x="7535" y="66047"/>
                  </a:lnTo>
                  <a:close/>
                </a:path>
                <a:path w="1120139" h="892810">
                  <a:moveTo>
                    <a:pt x="1120101" y="29209"/>
                  </a:moveTo>
                  <a:lnTo>
                    <a:pt x="1113731" y="29217"/>
                  </a:lnTo>
                  <a:lnTo>
                    <a:pt x="1113624" y="67302"/>
                  </a:lnTo>
                  <a:lnTo>
                    <a:pt x="1120049" y="67309"/>
                  </a:lnTo>
                  <a:lnTo>
                    <a:pt x="1120101" y="29209"/>
                  </a:lnTo>
                  <a:close/>
                </a:path>
                <a:path w="1120139" h="892810">
                  <a:moveTo>
                    <a:pt x="7585" y="30472"/>
                  </a:moveTo>
                  <a:lnTo>
                    <a:pt x="1228" y="30479"/>
                  </a:lnTo>
                  <a:lnTo>
                    <a:pt x="1175" y="66039"/>
                  </a:lnTo>
                  <a:lnTo>
                    <a:pt x="7535" y="66047"/>
                  </a:lnTo>
                  <a:lnTo>
                    <a:pt x="7537" y="64769"/>
                  </a:lnTo>
                  <a:lnTo>
                    <a:pt x="1113631" y="64769"/>
                  </a:lnTo>
                  <a:lnTo>
                    <a:pt x="7537" y="63499"/>
                  </a:lnTo>
                  <a:lnTo>
                    <a:pt x="7583" y="33019"/>
                  </a:lnTo>
                  <a:lnTo>
                    <a:pt x="1113723" y="33019"/>
                  </a:lnTo>
                  <a:lnTo>
                    <a:pt x="7583" y="31749"/>
                  </a:lnTo>
                  <a:lnTo>
                    <a:pt x="7585" y="30472"/>
                  </a:lnTo>
                  <a:close/>
                </a:path>
                <a:path w="1120139" h="892810">
                  <a:moveTo>
                    <a:pt x="1113639" y="60959"/>
                  </a:moveTo>
                  <a:lnTo>
                    <a:pt x="7542" y="60959"/>
                  </a:lnTo>
                  <a:lnTo>
                    <a:pt x="7541" y="62229"/>
                  </a:lnTo>
                  <a:lnTo>
                    <a:pt x="1113639" y="60959"/>
                  </a:lnTo>
                  <a:close/>
                </a:path>
                <a:path w="1120139" h="892810">
                  <a:moveTo>
                    <a:pt x="7574" y="39370"/>
                  </a:moveTo>
                  <a:lnTo>
                    <a:pt x="7572" y="40639"/>
                  </a:lnTo>
                  <a:lnTo>
                    <a:pt x="1113701" y="40639"/>
                  </a:lnTo>
                  <a:lnTo>
                    <a:pt x="7574" y="39370"/>
                  </a:lnTo>
                  <a:close/>
                </a:path>
                <a:path w="1120139" h="892810">
                  <a:moveTo>
                    <a:pt x="1113731" y="29209"/>
                  </a:moveTo>
                  <a:lnTo>
                    <a:pt x="7586" y="29209"/>
                  </a:lnTo>
                  <a:lnTo>
                    <a:pt x="7585" y="30472"/>
                  </a:lnTo>
                  <a:lnTo>
                    <a:pt x="1113731" y="29209"/>
                  </a:lnTo>
                  <a:close/>
                </a:path>
                <a:path w="1120139" h="892810">
                  <a:moveTo>
                    <a:pt x="7590" y="27939"/>
                  </a:moveTo>
                  <a:lnTo>
                    <a:pt x="1232" y="27939"/>
                  </a:lnTo>
                  <a:lnTo>
                    <a:pt x="1230" y="29209"/>
                  </a:lnTo>
                  <a:lnTo>
                    <a:pt x="7586" y="29209"/>
                  </a:lnTo>
                  <a:lnTo>
                    <a:pt x="7590" y="27939"/>
                  </a:lnTo>
                  <a:close/>
                </a:path>
                <a:path w="1120139" h="892810">
                  <a:moveTo>
                    <a:pt x="1120105" y="27939"/>
                  </a:moveTo>
                  <a:lnTo>
                    <a:pt x="1113738" y="27939"/>
                  </a:lnTo>
                  <a:lnTo>
                    <a:pt x="1113731" y="29209"/>
                  </a:lnTo>
                  <a:lnTo>
                    <a:pt x="1120101" y="29209"/>
                  </a:lnTo>
                  <a:lnTo>
                    <a:pt x="1120105" y="27939"/>
                  </a:lnTo>
                  <a:close/>
                </a:path>
                <a:path w="1120139" h="892810">
                  <a:moveTo>
                    <a:pt x="7591" y="26677"/>
                  </a:moveTo>
                  <a:lnTo>
                    <a:pt x="7590" y="27939"/>
                  </a:lnTo>
                  <a:lnTo>
                    <a:pt x="1113738" y="27932"/>
                  </a:lnTo>
                  <a:lnTo>
                    <a:pt x="7591" y="26677"/>
                  </a:lnTo>
                  <a:close/>
                </a:path>
                <a:path w="1120139" h="892810">
                  <a:moveTo>
                    <a:pt x="1120111" y="24129"/>
                  </a:moveTo>
                  <a:lnTo>
                    <a:pt x="1113749" y="24129"/>
                  </a:lnTo>
                  <a:lnTo>
                    <a:pt x="1113738" y="27932"/>
                  </a:lnTo>
                  <a:lnTo>
                    <a:pt x="1120105" y="27939"/>
                  </a:lnTo>
                  <a:lnTo>
                    <a:pt x="1120111" y="24129"/>
                  </a:lnTo>
                  <a:close/>
                </a:path>
                <a:path w="1120139" h="892810">
                  <a:moveTo>
                    <a:pt x="1237" y="22859"/>
                  </a:moveTo>
                  <a:lnTo>
                    <a:pt x="1232" y="26669"/>
                  </a:lnTo>
                  <a:lnTo>
                    <a:pt x="7591" y="26677"/>
                  </a:lnTo>
                  <a:lnTo>
                    <a:pt x="7594" y="24129"/>
                  </a:lnTo>
                  <a:lnTo>
                    <a:pt x="1120111" y="24129"/>
                  </a:lnTo>
                  <a:lnTo>
                    <a:pt x="1237" y="22859"/>
                  </a:lnTo>
                  <a:close/>
                </a:path>
                <a:path w="1120139" h="892810">
                  <a:moveTo>
                    <a:pt x="7596" y="24130"/>
                  </a:moveTo>
                  <a:lnTo>
                    <a:pt x="7594" y="25399"/>
                  </a:lnTo>
                  <a:lnTo>
                    <a:pt x="1113745" y="25399"/>
                  </a:lnTo>
                  <a:lnTo>
                    <a:pt x="7596" y="24130"/>
                  </a:lnTo>
                  <a:close/>
                </a:path>
                <a:path w="1120139" h="892810">
                  <a:moveTo>
                    <a:pt x="7597" y="21589"/>
                  </a:moveTo>
                  <a:lnTo>
                    <a:pt x="1239" y="21589"/>
                  </a:lnTo>
                  <a:lnTo>
                    <a:pt x="1237" y="22859"/>
                  </a:lnTo>
                  <a:lnTo>
                    <a:pt x="7596" y="22859"/>
                  </a:lnTo>
                  <a:lnTo>
                    <a:pt x="7597" y="21589"/>
                  </a:lnTo>
                  <a:close/>
                </a:path>
                <a:path w="1120139" h="892810">
                  <a:moveTo>
                    <a:pt x="1120114" y="21589"/>
                  </a:moveTo>
                  <a:lnTo>
                    <a:pt x="1113756" y="21589"/>
                  </a:lnTo>
                  <a:lnTo>
                    <a:pt x="1113749" y="22859"/>
                  </a:lnTo>
                  <a:lnTo>
                    <a:pt x="1120111" y="22859"/>
                  </a:lnTo>
                  <a:lnTo>
                    <a:pt x="1120114" y="21589"/>
                  </a:lnTo>
                  <a:close/>
                </a:path>
                <a:path w="1120139" h="892810">
                  <a:moveTo>
                    <a:pt x="1241" y="20319"/>
                  </a:moveTo>
                  <a:lnTo>
                    <a:pt x="1239" y="21589"/>
                  </a:lnTo>
                  <a:lnTo>
                    <a:pt x="1241" y="20319"/>
                  </a:lnTo>
                  <a:close/>
                </a:path>
                <a:path w="1120139" h="892810">
                  <a:moveTo>
                    <a:pt x="1120116" y="20319"/>
                  </a:moveTo>
                  <a:lnTo>
                    <a:pt x="1113760" y="20319"/>
                  </a:lnTo>
                  <a:lnTo>
                    <a:pt x="1113756" y="21582"/>
                  </a:lnTo>
                  <a:lnTo>
                    <a:pt x="1120114" y="21589"/>
                  </a:lnTo>
                  <a:lnTo>
                    <a:pt x="1120116" y="20319"/>
                  </a:lnTo>
                  <a:close/>
                </a:path>
                <a:path w="1120139" h="892810">
                  <a:moveTo>
                    <a:pt x="7601" y="20320"/>
                  </a:moveTo>
                  <a:lnTo>
                    <a:pt x="560723" y="20955"/>
                  </a:lnTo>
                  <a:lnTo>
                    <a:pt x="7601" y="20320"/>
                  </a:lnTo>
                  <a:close/>
                </a:path>
                <a:path w="1120139" h="892810">
                  <a:moveTo>
                    <a:pt x="7274" y="245109"/>
                  </a:moveTo>
                  <a:lnTo>
                    <a:pt x="920" y="245109"/>
                  </a:lnTo>
                  <a:lnTo>
                    <a:pt x="875" y="276859"/>
                  </a:lnTo>
                  <a:lnTo>
                    <a:pt x="7229" y="276859"/>
                  </a:lnTo>
                  <a:lnTo>
                    <a:pt x="7274" y="245109"/>
                  </a:lnTo>
                  <a:close/>
                </a:path>
                <a:path w="1120139" h="892810">
                  <a:moveTo>
                    <a:pt x="1119793" y="245109"/>
                  </a:moveTo>
                  <a:lnTo>
                    <a:pt x="1113106" y="245109"/>
                  </a:lnTo>
                  <a:lnTo>
                    <a:pt x="1113014" y="276859"/>
                  </a:lnTo>
                  <a:lnTo>
                    <a:pt x="1119748" y="276859"/>
                  </a:lnTo>
                  <a:lnTo>
                    <a:pt x="1119793" y="245109"/>
                  </a:lnTo>
                  <a:close/>
                </a:path>
                <a:path w="1120139" h="892810">
                  <a:moveTo>
                    <a:pt x="7229" y="276859"/>
                  </a:moveTo>
                  <a:lnTo>
                    <a:pt x="875" y="276859"/>
                  </a:lnTo>
                  <a:lnTo>
                    <a:pt x="748" y="365759"/>
                  </a:lnTo>
                  <a:lnTo>
                    <a:pt x="7100" y="365759"/>
                  </a:lnTo>
                  <a:lnTo>
                    <a:pt x="7229" y="276859"/>
                  </a:lnTo>
                  <a:close/>
                </a:path>
                <a:path w="1120139" h="892810">
                  <a:moveTo>
                    <a:pt x="1119748" y="276859"/>
                  </a:moveTo>
                  <a:lnTo>
                    <a:pt x="1113014" y="276859"/>
                  </a:lnTo>
                  <a:lnTo>
                    <a:pt x="1112757" y="365759"/>
                  </a:lnTo>
                  <a:lnTo>
                    <a:pt x="1119621" y="365759"/>
                  </a:lnTo>
                  <a:lnTo>
                    <a:pt x="1119748" y="276859"/>
                  </a:lnTo>
                  <a:close/>
                </a:path>
                <a:path w="1120139" h="892810">
                  <a:moveTo>
                    <a:pt x="7100" y="365760"/>
                  </a:moveTo>
                  <a:lnTo>
                    <a:pt x="748" y="365760"/>
                  </a:lnTo>
                  <a:lnTo>
                    <a:pt x="464" y="565149"/>
                  </a:lnTo>
                  <a:lnTo>
                    <a:pt x="6812" y="565149"/>
                  </a:lnTo>
                  <a:lnTo>
                    <a:pt x="7100" y="365760"/>
                  </a:lnTo>
                  <a:close/>
                </a:path>
                <a:path w="1120139" h="892810">
                  <a:moveTo>
                    <a:pt x="1119621" y="365760"/>
                  </a:moveTo>
                  <a:lnTo>
                    <a:pt x="1112757" y="365760"/>
                  </a:lnTo>
                  <a:lnTo>
                    <a:pt x="1112179" y="565149"/>
                  </a:lnTo>
                  <a:lnTo>
                    <a:pt x="1119337" y="565149"/>
                  </a:lnTo>
                  <a:lnTo>
                    <a:pt x="1119621" y="365760"/>
                  </a:lnTo>
                  <a:close/>
                </a:path>
                <a:path w="1120139" h="892810">
                  <a:moveTo>
                    <a:pt x="6812" y="565150"/>
                  </a:moveTo>
                  <a:lnTo>
                    <a:pt x="464" y="565150"/>
                  </a:lnTo>
                  <a:lnTo>
                    <a:pt x="450" y="575309"/>
                  </a:lnTo>
                  <a:lnTo>
                    <a:pt x="6797" y="575309"/>
                  </a:lnTo>
                  <a:lnTo>
                    <a:pt x="6812" y="565150"/>
                  </a:lnTo>
                  <a:close/>
                </a:path>
                <a:path w="1120139" h="892810">
                  <a:moveTo>
                    <a:pt x="1119337" y="565150"/>
                  </a:moveTo>
                  <a:lnTo>
                    <a:pt x="1112179" y="565150"/>
                  </a:lnTo>
                  <a:lnTo>
                    <a:pt x="1112150" y="575309"/>
                  </a:lnTo>
                  <a:lnTo>
                    <a:pt x="1119322" y="575309"/>
                  </a:lnTo>
                  <a:lnTo>
                    <a:pt x="1119337" y="565150"/>
                  </a:lnTo>
                  <a:close/>
                </a:path>
                <a:path w="1120139" h="892810">
                  <a:moveTo>
                    <a:pt x="6797" y="575310"/>
                  </a:moveTo>
                  <a:lnTo>
                    <a:pt x="450" y="575310"/>
                  </a:lnTo>
                  <a:lnTo>
                    <a:pt x="405" y="607059"/>
                  </a:lnTo>
                  <a:lnTo>
                    <a:pt x="6751" y="607059"/>
                  </a:lnTo>
                  <a:lnTo>
                    <a:pt x="6797" y="575310"/>
                  </a:lnTo>
                  <a:close/>
                </a:path>
                <a:path w="1120139" h="892810">
                  <a:moveTo>
                    <a:pt x="1119322" y="575310"/>
                  </a:moveTo>
                  <a:lnTo>
                    <a:pt x="1112150" y="575310"/>
                  </a:lnTo>
                  <a:lnTo>
                    <a:pt x="1112058" y="607059"/>
                  </a:lnTo>
                  <a:lnTo>
                    <a:pt x="1119277" y="607059"/>
                  </a:lnTo>
                  <a:lnTo>
                    <a:pt x="1119322" y="575310"/>
                  </a:lnTo>
                  <a:close/>
                </a:path>
                <a:path w="1120139" h="892810">
                  <a:moveTo>
                    <a:pt x="6751" y="607060"/>
                  </a:moveTo>
                  <a:lnTo>
                    <a:pt x="405" y="607060"/>
                  </a:lnTo>
                  <a:lnTo>
                    <a:pt x="383" y="622299"/>
                  </a:lnTo>
                  <a:lnTo>
                    <a:pt x="6729" y="622299"/>
                  </a:lnTo>
                  <a:lnTo>
                    <a:pt x="6751" y="607060"/>
                  </a:lnTo>
                  <a:close/>
                </a:path>
                <a:path w="1120139" h="892810">
                  <a:moveTo>
                    <a:pt x="1119277" y="607060"/>
                  </a:moveTo>
                  <a:lnTo>
                    <a:pt x="1112058" y="607060"/>
                  </a:lnTo>
                  <a:lnTo>
                    <a:pt x="1112014" y="622299"/>
                  </a:lnTo>
                  <a:lnTo>
                    <a:pt x="1119255" y="622299"/>
                  </a:lnTo>
                  <a:lnTo>
                    <a:pt x="1119277" y="607060"/>
                  </a:lnTo>
                  <a:close/>
                </a:path>
                <a:path w="1120139" h="892810">
                  <a:moveTo>
                    <a:pt x="6729" y="622300"/>
                  </a:moveTo>
                  <a:lnTo>
                    <a:pt x="383" y="622300"/>
                  </a:lnTo>
                  <a:lnTo>
                    <a:pt x="341" y="651509"/>
                  </a:lnTo>
                  <a:lnTo>
                    <a:pt x="6687" y="651509"/>
                  </a:lnTo>
                  <a:lnTo>
                    <a:pt x="6729" y="622300"/>
                  </a:lnTo>
                  <a:close/>
                </a:path>
                <a:path w="1120139" h="892810">
                  <a:moveTo>
                    <a:pt x="1119255" y="622300"/>
                  </a:moveTo>
                  <a:lnTo>
                    <a:pt x="1112014" y="622300"/>
                  </a:lnTo>
                  <a:lnTo>
                    <a:pt x="1111930" y="651509"/>
                  </a:lnTo>
                  <a:lnTo>
                    <a:pt x="1119214" y="651509"/>
                  </a:lnTo>
                  <a:lnTo>
                    <a:pt x="1119255" y="622300"/>
                  </a:lnTo>
                  <a:close/>
                </a:path>
                <a:path w="1120139" h="892810">
                  <a:moveTo>
                    <a:pt x="6687" y="651510"/>
                  </a:moveTo>
                  <a:lnTo>
                    <a:pt x="341" y="651510"/>
                  </a:lnTo>
                  <a:lnTo>
                    <a:pt x="291" y="687069"/>
                  </a:lnTo>
                  <a:lnTo>
                    <a:pt x="6636" y="687069"/>
                  </a:lnTo>
                  <a:lnTo>
                    <a:pt x="6687" y="651510"/>
                  </a:lnTo>
                  <a:close/>
                </a:path>
                <a:path w="1120139" h="892810">
                  <a:moveTo>
                    <a:pt x="1119214" y="651510"/>
                  </a:moveTo>
                  <a:lnTo>
                    <a:pt x="1111930" y="651510"/>
                  </a:lnTo>
                  <a:lnTo>
                    <a:pt x="1111827" y="687069"/>
                  </a:lnTo>
                  <a:lnTo>
                    <a:pt x="1119163" y="687069"/>
                  </a:lnTo>
                  <a:lnTo>
                    <a:pt x="1119214" y="651510"/>
                  </a:lnTo>
                  <a:close/>
                </a:path>
                <a:path w="1120139" h="892810">
                  <a:moveTo>
                    <a:pt x="6636" y="687069"/>
                  </a:moveTo>
                  <a:lnTo>
                    <a:pt x="291" y="687069"/>
                  </a:lnTo>
                  <a:lnTo>
                    <a:pt x="209" y="744219"/>
                  </a:lnTo>
                  <a:lnTo>
                    <a:pt x="6553" y="744219"/>
                  </a:lnTo>
                  <a:lnTo>
                    <a:pt x="6636" y="687069"/>
                  </a:lnTo>
                  <a:close/>
                </a:path>
                <a:path w="1120139" h="892810">
                  <a:moveTo>
                    <a:pt x="1119163" y="687069"/>
                  </a:moveTo>
                  <a:lnTo>
                    <a:pt x="1111827" y="687069"/>
                  </a:lnTo>
                  <a:lnTo>
                    <a:pt x="1111661" y="744219"/>
                  </a:lnTo>
                  <a:lnTo>
                    <a:pt x="1119081" y="744219"/>
                  </a:lnTo>
                  <a:lnTo>
                    <a:pt x="1119163" y="687069"/>
                  </a:lnTo>
                  <a:close/>
                </a:path>
                <a:path w="1120139" h="892810">
                  <a:moveTo>
                    <a:pt x="6553" y="744219"/>
                  </a:moveTo>
                  <a:lnTo>
                    <a:pt x="209" y="744219"/>
                  </a:lnTo>
                  <a:lnTo>
                    <a:pt x="191" y="756919"/>
                  </a:lnTo>
                  <a:lnTo>
                    <a:pt x="6535" y="756919"/>
                  </a:lnTo>
                  <a:lnTo>
                    <a:pt x="6553" y="744219"/>
                  </a:lnTo>
                  <a:close/>
                </a:path>
                <a:path w="1120139" h="892810">
                  <a:moveTo>
                    <a:pt x="1119081" y="744219"/>
                  </a:moveTo>
                  <a:lnTo>
                    <a:pt x="1111661" y="744219"/>
                  </a:lnTo>
                  <a:lnTo>
                    <a:pt x="1111624" y="756919"/>
                  </a:lnTo>
                  <a:lnTo>
                    <a:pt x="1119063" y="756919"/>
                  </a:lnTo>
                  <a:lnTo>
                    <a:pt x="1119081" y="744219"/>
                  </a:lnTo>
                  <a:close/>
                </a:path>
                <a:path w="1120139" h="892810">
                  <a:moveTo>
                    <a:pt x="6535" y="756919"/>
                  </a:moveTo>
                  <a:lnTo>
                    <a:pt x="191" y="756919"/>
                  </a:lnTo>
                  <a:lnTo>
                    <a:pt x="142" y="791209"/>
                  </a:lnTo>
                  <a:lnTo>
                    <a:pt x="6485" y="791209"/>
                  </a:lnTo>
                  <a:lnTo>
                    <a:pt x="6535" y="756919"/>
                  </a:lnTo>
                  <a:close/>
                </a:path>
                <a:path w="1120139" h="892810">
                  <a:moveTo>
                    <a:pt x="1119063" y="756919"/>
                  </a:moveTo>
                  <a:lnTo>
                    <a:pt x="1111624" y="756919"/>
                  </a:lnTo>
                  <a:lnTo>
                    <a:pt x="1111525" y="791209"/>
                  </a:lnTo>
                  <a:lnTo>
                    <a:pt x="1119014" y="791209"/>
                  </a:lnTo>
                  <a:lnTo>
                    <a:pt x="1119063" y="756919"/>
                  </a:lnTo>
                  <a:close/>
                </a:path>
                <a:path w="1120139" h="892810">
                  <a:moveTo>
                    <a:pt x="6353" y="882649"/>
                  </a:moveTo>
                  <a:lnTo>
                    <a:pt x="12" y="882649"/>
                  </a:lnTo>
                  <a:lnTo>
                    <a:pt x="0" y="891539"/>
                  </a:lnTo>
                  <a:lnTo>
                    <a:pt x="1118870" y="892809"/>
                  </a:lnTo>
                  <a:lnTo>
                    <a:pt x="1118879" y="886459"/>
                  </a:lnTo>
                  <a:lnTo>
                    <a:pt x="6350" y="885189"/>
                  </a:lnTo>
                  <a:lnTo>
                    <a:pt x="6353" y="882649"/>
                  </a:lnTo>
                  <a:close/>
                </a:path>
                <a:path w="1120139" h="892810">
                  <a:moveTo>
                    <a:pt x="1118884" y="882649"/>
                  </a:moveTo>
                  <a:lnTo>
                    <a:pt x="1111261" y="882649"/>
                  </a:lnTo>
                  <a:lnTo>
                    <a:pt x="1111250" y="886459"/>
                  </a:lnTo>
                  <a:lnTo>
                    <a:pt x="1118879" y="886459"/>
                  </a:lnTo>
                  <a:lnTo>
                    <a:pt x="1118884" y="882649"/>
                  </a:lnTo>
                  <a:close/>
                </a:path>
                <a:path w="1120139" h="892810">
                  <a:moveTo>
                    <a:pt x="6362" y="876299"/>
                  </a:moveTo>
                  <a:lnTo>
                    <a:pt x="21" y="876299"/>
                  </a:lnTo>
                  <a:lnTo>
                    <a:pt x="14" y="881379"/>
                  </a:lnTo>
                  <a:lnTo>
                    <a:pt x="6355" y="881379"/>
                  </a:lnTo>
                  <a:lnTo>
                    <a:pt x="6362" y="876299"/>
                  </a:lnTo>
                  <a:close/>
                </a:path>
                <a:path w="1120139" h="892810">
                  <a:moveTo>
                    <a:pt x="1118893" y="876299"/>
                  </a:moveTo>
                  <a:lnTo>
                    <a:pt x="1111279" y="876299"/>
                  </a:lnTo>
                  <a:lnTo>
                    <a:pt x="1111264" y="881379"/>
                  </a:lnTo>
                  <a:lnTo>
                    <a:pt x="1118886" y="881379"/>
                  </a:lnTo>
                  <a:lnTo>
                    <a:pt x="1118893" y="876299"/>
                  </a:lnTo>
                  <a:close/>
                </a:path>
                <a:path w="1120139" h="892810">
                  <a:moveTo>
                    <a:pt x="6373" y="868679"/>
                  </a:moveTo>
                  <a:lnTo>
                    <a:pt x="32" y="868679"/>
                  </a:lnTo>
                  <a:lnTo>
                    <a:pt x="23" y="875029"/>
                  </a:lnTo>
                  <a:lnTo>
                    <a:pt x="6364" y="875029"/>
                  </a:lnTo>
                  <a:lnTo>
                    <a:pt x="6373" y="868679"/>
                  </a:lnTo>
                  <a:close/>
                </a:path>
                <a:path w="1120139" h="892810">
                  <a:moveTo>
                    <a:pt x="1118904" y="868679"/>
                  </a:moveTo>
                  <a:lnTo>
                    <a:pt x="1111301" y="868679"/>
                  </a:lnTo>
                  <a:lnTo>
                    <a:pt x="1111283" y="875029"/>
                  </a:lnTo>
                  <a:lnTo>
                    <a:pt x="1118895" y="875029"/>
                  </a:lnTo>
                  <a:lnTo>
                    <a:pt x="1118904" y="868679"/>
                  </a:lnTo>
                  <a:close/>
                </a:path>
                <a:path w="1120139" h="892810">
                  <a:moveTo>
                    <a:pt x="6392" y="855979"/>
                  </a:moveTo>
                  <a:lnTo>
                    <a:pt x="50" y="855979"/>
                  </a:lnTo>
                  <a:lnTo>
                    <a:pt x="34" y="867409"/>
                  </a:lnTo>
                  <a:lnTo>
                    <a:pt x="6375" y="867409"/>
                  </a:lnTo>
                  <a:lnTo>
                    <a:pt x="6392" y="855979"/>
                  </a:lnTo>
                  <a:close/>
                </a:path>
                <a:path w="1120139" h="892810">
                  <a:moveTo>
                    <a:pt x="1118922" y="855979"/>
                  </a:moveTo>
                  <a:lnTo>
                    <a:pt x="1111338" y="855979"/>
                  </a:lnTo>
                  <a:lnTo>
                    <a:pt x="1111305" y="867409"/>
                  </a:lnTo>
                  <a:lnTo>
                    <a:pt x="1118906" y="867409"/>
                  </a:lnTo>
                  <a:lnTo>
                    <a:pt x="1118922" y="855979"/>
                  </a:lnTo>
                  <a:close/>
                </a:path>
                <a:path w="1120139" h="892810">
                  <a:moveTo>
                    <a:pt x="6419" y="836929"/>
                  </a:moveTo>
                  <a:lnTo>
                    <a:pt x="77" y="836929"/>
                  </a:lnTo>
                  <a:lnTo>
                    <a:pt x="52" y="854709"/>
                  </a:lnTo>
                  <a:lnTo>
                    <a:pt x="6394" y="854709"/>
                  </a:lnTo>
                  <a:lnTo>
                    <a:pt x="6419" y="836929"/>
                  </a:lnTo>
                  <a:close/>
                </a:path>
                <a:path w="1120139" h="892810">
                  <a:moveTo>
                    <a:pt x="1118949" y="836929"/>
                  </a:moveTo>
                  <a:lnTo>
                    <a:pt x="1111393" y="836929"/>
                  </a:lnTo>
                  <a:lnTo>
                    <a:pt x="1111341" y="854709"/>
                  </a:lnTo>
                  <a:lnTo>
                    <a:pt x="1118924" y="854709"/>
                  </a:lnTo>
                  <a:lnTo>
                    <a:pt x="1118949" y="836929"/>
                  </a:lnTo>
                  <a:close/>
                </a:path>
                <a:path w="1120139" h="892810">
                  <a:moveTo>
                    <a:pt x="6438" y="824229"/>
                  </a:moveTo>
                  <a:lnTo>
                    <a:pt x="95" y="824229"/>
                  </a:lnTo>
                  <a:lnTo>
                    <a:pt x="79" y="835659"/>
                  </a:lnTo>
                  <a:lnTo>
                    <a:pt x="6421" y="835659"/>
                  </a:lnTo>
                  <a:lnTo>
                    <a:pt x="6438" y="824229"/>
                  </a:lnTo>
                  <a:close/>
                </a:path>
                <a:path w="1120139" h="892810">
                  <a:moveTo>
                    <a:pt x="1118967" y="824229"/>
                  </a:moveTo>
                  <a:lnTo>
                    <a:pt x="1111430" y="824229"/>
                  </a:lnTo>
                  <a:lnTo>
                    <a:pt x="1111397" y="835659"/>
                  </a:lnTo>
                  <a:lnTo>
                    <a:pt x="1118951" y="835659"/>
                  </a:lnTo>
                  <a:lnTo>
                    <a:pt x="1118967" y="824229"/>
                  </a:lnTo>
                  <a:close/>
                </a:path>
                <a:path w="1120139" h="892810">
                  <a:moveTo>
                    <a:pt x="6447" y="817879"/>
                  </a:moveTo>
                  <a:lnTo>
                    <a:pt x="104" y="817879"/>
                  </a:lnTo>
                  <a:lnTo>
                    <a:pt x="97" y="822959"/>
                  </a:lnTo>
                  <a:lnTo>
                    <a:pt x="6439" y="822959"/>
                  </a:lnTo>
                  <a:lnTo>
                    <a:pt x="6447" y="817879"/>
                  </a:lnTo>
                  <a:close/>
                </a:path>
                <a:path w="1120139" h="892810">
                  <a:moveTo>
                    <a:pt x="1118976" y="817879"/>
                  </a:moveTo>
                  <a:lnTo>
                    <a:pt x="1111448" y="817879"/>
                  </a:lnTo>
                  <a:lnTo>
                    <a:pt x="1111433" y="822959"/>
                  </a:lnTo>
                  <a:lnTo>
                    <a:pt x="1118969" y="822959"/>
                  </a:lnTo>
                  <a:lnTo>
                    <a:pt x="1118976" y="817879"/>
                  </a:lnTo>
                  <a:close/>
                </a:path>
                <a:path w="1120139" h="892810">
                  <a:moveTo>
                    <a:pt x="6465" y="805179"/>
                  </a:moveTo>
                  <a:lnTo>
                    <a:pt x="123" y="805179"/>
                  </a:lnTo>
                  <a:lnTo>
                    <a:pt x="106" y="816609"/>
                  </a:lnTo>
                  <a:lnTo>
                    <a:pt x="6449" y="816609"/>
                  </a:lnTo>
                  <a:lnTo>
                    <a:pt x="6465" y="805179"/>
                  </a:lnTo>
                  <a:close/>
                </a:path>
                <a:path w="1120139" h="892810">
                  <a:moveTo>
                    <a:pt x="1118995" y="805179"/>
                  </a:moveTo>
                  <a:lnTo>
                    <a:pt x="1111485" y="805179"/>
                  </a:lnTo>
                  <a:lnTo>
                    <a:pt x="1111452" y="816609"/>
                  </a:lnTo>
                  <a:lnTo>
                    <a:pt x="1118978" y="816609"/>
                  </a:lnTo>
                  <a:lnTo>
                    <a:pt x="1118995" y="805179"/>
                  </a:lnTo>
                  <a:close/>
                </a:path>
                <a:path w="1120139" h="892810">
                  <a:moveTo>
                    <a:pt x="6483" y="792480"/>
                  </a:moveTo>
                  <a:lnTo>
                    <a:pt x="141" y="792480"/>
                  </a:lnTo>
                  <a:lnTo>
                    <a:pt x="124" y="803909"/>
                  </a:lnTo>
                  <a:lnTo>
                    <a:pt x="6467" y="803909"/>
                  </a:lnTo>
                  <a:lnTo>
                    <a:pt x="6483" y="792480"/>
                  </a:lnTo>
                  <a:close/>
                </a:path>
                <a:path w="1120139" h="892810">
                  <a:moveTo>
                    <a:pt x="1119013" y="792480"/>
                  </a:moveTo>
                  <a:lnTo>
                    <a:pt x="1111522" y="792480"/>
                  </a:lnTo>
                  <a:lnTo>
                    <a:pt x="1111488" y="803909"/>
                  </a:lnTo>
                  <a:lnTo>
                    <a:pt x="1118996" y="803909"/>
                  </a:lnTo>
                  <a:lnTo>
                    <a:pt x="1119013" y="792480"/>
                  </a:lnTo>
                  <a:close/>
                </a:path>
              </a:pathLst>
            </a:custGeom>
            <a:solidFill>
              <a:srgbClr val="0068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657083" y="5388609"/>
              <a:ext cx="1106805" cy="181610"/>
            </a:xfrm>
            <a:custGeom>
              <a:avLst/>
              <a:gdLst/>
              <a:ahLst/>
              <a:cxnLst/>
              <a:rect l="l" t="t" r="r" b="b"/>
              <a:pathLst>
                <a:path w="1106805" h="181610">
                  <a:moveTo>
                    <a:pt x="6134" y="171450"/>
                  </a:moveTo>
                  <a:lnTo>
                    <a:pt x="12" y="171450"/>
                  </a:lnTo>
                  <a:lnTo>
                    <a:pt x="12" y="176542"/>
                  </a:lnTo>
                  <a:lnTo>
                    <a:pt x="0" y="181610"/>
                  </a:lnTo>
                  <a:lnTo>
                    <a:pt x="6096" y="181610"/>
                  </a:lnTo>
                  <a:lnTo>
                    <a:pt x="6108" y="176542"/>
                  </a:lnTo>
                  <a:lnTo>
                    <a:pt x="3048" y="176542"/>
                  </a:lnTo>
                  <a:lnTo>
                    <a:pt x="6108" y="176530"/>
                  </a:lnTo>
                  <a:lnTo>
                    <a:pt x="6134" y="171450"/>
                  </a:lnTo>
                  <a:close/>
                </a:path>
                <a:path w="1106805" h="181610">
                  <a:moveTo>
                    <a:pt x="6146" y="165100"/>
                  </a:moveTo>
                  <a:lnTo>
                    <a:pt x="25" y="165100"/>
                  </a:lnTo>
                  <a:lnTo>
                    <a:pt x="12" y="170180"/>
                  </a:lnTo>
                  <a:lnTo>
                    <a:pt x="6134" y="170192"/>
                  </a:lnTo>
                  <a:lnTo>
                    <a:pt x="6146" y="165100"/>
                  </a:lnTo>
                  <a:close/>
                </a:path>
                <a:path w="1106805" h="181610">
                  <a:moveTo>
                    <a:pt x="6197" y="146050"/>
                  </a:moveTo>
                  <a:lnTo>
                    <a:pt x="50" y="146050"/>
                  </a:lnTo>
                  <a:lnTo>
                    <a:pt x="38" y="157480"/>
                  </a:lnTo>
                  <a:lnTo>
                    <a:pt x="25" y="158750"/>
                  </a:lnTo>
                  <a:lnTo>
                    <a:pt x="25" y="163842"/>
                  </a:lnTo>
                  <a:lnTo>
                    <a:pt x="6146" y="163842"/>
                  </a:lnTo>
                  <a:lnTo>
                    <a:pt x="6172" y="158750"/>
                  </a:lnTo>
                  <a:lnTo>
                    <a:pt x="38" y="158750"/>
                  </a:lnTo>
                  <a:lnTo>
                    <a:pt x="38" y="157492"/>
                  </a:lnTo>
                  <a:lnTo>
                    <a:pt x="6172" y="157492"/>
                  </a:lnTo>
                  <a:lnTo>
                    <a:pt x="6197" y="146050"/>
                  </a:lnTo>
                  <a:close/>
                </a:path>
                <a:path w="1106805" h="181610">
                  <a:moveTo>
                    <a:pt x="6223" y="140970"/>
                  </a:moveTo>
                  <a:lnTo>
                    <a:pt x="63" y="140970"/>
                  </a:lnTo>
                  <a:lnTo>
                    <a:pt x="50" y="144792"/>
                  </a:lnTo>
                  <a:lnTo>
                    <a:pt x="6210" y="144792"/>
                  </a:lnTo>
                  <a:lnTo>
                    <a:pt x="6223" y="140970"/>
                  </a:lnTo>
                  <a:close/>
                </a:path>
                <a:path w="1106805" h="181610">
                  <a:moveTo>
                    <a:pt x="6273" y="121920"/>
                  </a:moveTo>
                  <a:lnTo>
                    <a:pt x="88" y="121920"/>
                  </a:lnTo>
                  <a:lnTo>
                    <a:pt x="63" y="139700"/>
                  </a:lnTo>
                  <a:lnTo>
                    <a:pt x="6223" y="139700"/>
                  </a:lnTo>
                  <a:lnTo>
                    <a:pt x="6273" y="121920"/>
                  </a:lnTo>
                  <a:close/>
                </a:path>
                <a:path w="1106805" h="181610">
                  <a:moveTo>
                    <a:pt x="6286" y="115570"/>
                  </a:moveTo>
                  <a:lnTo>
                    <a:pt x="88" y="115570"/>
                  </a:lnTo>
                  <a:lnTo>
                    <a:pt x="88" y="120650"/>
                  </a:lnTo>
                  <a:lnTo>
                    <a:pt x="6273" y="120650"/>
                  </a:lnTo>
                  <a:lnTo>
                    <a:pt x="6286" y="115570"/>
                  </a:lnTo>
                  <a:close/>
                </a:path>
                <a:path w="1106805" h="181610">
                  <a:moveTo>
                    <a:pt x="6311" y="109220"/>
                  </a:moveTo>
                  <a:lnTo>
                    <a:pt x="101" y="109220"/>
                  </a:lnTo>
                  <a:lnTo>
                    <a:pt x="101" y="114300"/>
                  </a:lnTo>
                  <a:lnTo>
                    <a:pt x="6299" y="114300"/>
                  </a:lnTo>
                  <a:lnTo>
                    <a:pt x="6311" y="109220"/>
                  </a:lnTo>
                  <a:close/>
                </a:path>
                <a:path w="1106805" h="181610">
                  <a:moveTo>
                    <a:pt x="6337" y="99072"/>
                  </a:moveTo>
                  <a:lnTo>
                    <a:pt x="114" y="99060"/>
                  </a:lnTo>
                  <a:lnTo>
                    <a:pt x="101" y="107950"/>
                  </a:lnTo>
                  <a:lnTo>
                    <a:pt x="6311" y="107950"/>
                  </a:lnTo>
                  <a:lnTo>
                    <a:pt x="6337" y="99072"/>
                  </a:lnTo>
                  <a:close/>
                </a:path>
                <a:path w="1106805" h="181610">
                  <a:moveTo>
                    <a:pt x="6350" y="95250"/>
                  </a:moveTo>
                  <a:lnTo>
                    <a:pt x="127" y="95250"/>
                  </a:lnTo>
                  <a:lnTo>
                    <a:pt x="114" y="99060"/>
                  </a:lnTo>
                  <a:lnTo>
                    <a:pt x="6337" y="99060"/>
                  </a:lnTo>
                  <a:lnTo>
                    <a:pt x="6350" y="95250"/>
                  </a:lnTo>
                  <a:close/>
                </a:path>
                <a:path w="1106805" h="181610">
                  <a:moveTo>
                    <a:pt x="6388" y="82550"/>
                  </a:moveTo>
                  <a:lnTo>
                    <a:pt x="139" y="82550"/>
                  </a:lnTo>
                  <a:lnTo>
                    <a:pt x="127" y="93992"/>
                  </a:lnTo>
                  <a:lnTo>
                    <a:pt x="6362" y="93992"/>
                  </a:lnTo>
                  <a:lnTo>
                    <a:pt x="6388" y="82550"/>
                  </a:lnTo>
                  <a:close/>
                </a:path>
                <a:path w="1106805" h="181610">
                  <a:moveTo>
                    <a:pt x="6400" y="77470"/>
                  </a:moveTo>
                  <a:lnTo>
                    <a:pt x="152" y="77470"/>
                  </a:lnTo>
                  <a:lnTo>
                    <a:pt x="139" y="81280"/>
                  </a:lnTo>
                  <a:lnTo>
                    <a:pt x="6388" y="81292"/>
                  </a:lnTo>
                  <a:lnTo>
                    <a:pt x="6400" y="77470"/>
                  </a:lnTo>
                  <a:close/>
                </a:path>
                <a:path w="1106805" h="181610">
                  <a:moveTo>
                    <a:pt x="6464" y="55880"/>
                  </a:moveTo>
                  <a:lnTo>
                    <a:pt x="177" y="55880"/>
                  </a:lnTo>
                  <a:lnTo>
                    <a:pt x="165" y="67310"/>
                  </a:lnTo>
                  <a:lnTo>
                    <a:pt x="6426" y="67310"/>
                  </a:lnTo>
                  <a:lnTo>
                    <a:pt x="6464" y="55880"/>
                  </a:lnTo>
                  <a:close/>
                </a:path>
                <a:path w="1106805" h="181610">
                  <a:moveTo>
                    <a:pt x="6527" y="34290"/>
                  </a:moveTo>
                  <a:lnTo>
                    <a:pt x="215" y="34290"/>
                  </a:lnTo>
                  <a:lnTo>
                    <a:pt x="203" y="44450"/>
                  </a:lnTo>
                  <a:lnTo>
                    <a:pt x="177" y="54610"/>
                  </a:lnTo>
                  <a:lnTo>
                    <a:pt x="6464" y="54610"/>
                  </a:lnTo>
                  <a:lnTo>
                    <a:pt x="6502" y="44450"/>
                  </a:lnTo>
                  <a:lnTo>
                    <a:pt x="6527" y="34290"/>
                  </a:lnTo>
                  <a:close/>
                </a:path>
                <a:path w="1106805" h="181610">
                  <a:moveTo>
                    <a:pt x="6578" y="19050"/>
                  </a:moveTo>
                  <a:lnTo>
                    <a:pt x="228" y="19050"/>
                  </a:lnTo>
                  <a:lnTo>
                    <a:pt x="215" y="33032"/>
                  </a:lnTo>
                  <a:lnTo>
                    <a:pt x="6540" y="33032"/>
                  </a:lnTo>
                  <a:lnTo>
                    <a:pt x="6578" y="19050"/>
                  </a:lnTo>
                  <a:close/>
                </a:path>
                <a:path w="1106805" h="181610">
                  <a:moveTo>
                    <a:pt x="6591" y="12712"/>
                  </a:moveTo>
                  <a:lnTo>
                    <a:pt x="241" y="12712"/>
                  </a:lnTo>
                  <a:lnTo>
                    <a:pt x="241" y="16510"/>
                  </a:lnTo>
                  <a:lnTo>
                    <a:pt x="6578" y="16510"/>
                  </a:lnTo>
                  <a:lnTo>
                    <a:pt x="6591" y="12712"/>
                  </a:lnTo>
                  <a:close/>
                </a:path>
                <a:path w="1106805" h="181610">
                  <a:moveTo>
                    <a:pt x="553135" y="99707"/>
                  </a:moveTo>
                  <a:lnTo>
                    <a:pt x="6337" y="99072"/>
                  </a:lnTo>
                  <a:lnTo>
                    <a:pt x="6337" y="100330"/>
                  </a:lnTo>
                  <a:lnTo>
                    <a:pt x="553135" y="99707"/>
                  </a:lnTo>
                  <a:close/>
                </a:path>
                <a:path w="1106805" h="181610">
                  <a:moveTo>
                    <a:pt x="553948" y="99707"/>
                  </a:moveTo>
                  <a:lnTo>
                    <a:pt x="553148" y="99695"/>
                  </a:lnTo>
                  <a:lnTo>
                    <a:pt x="553948" y="99707"/>
                  </a:lnTo>
                  <a:close/>
                </a:path>
                <a:path w="1106805" h="181610">
                  <a:moveTo>
                    <a:pt x="1099832" y="177800"/>
                  </a:moveTo>
                  <a:lnTo>
                    <a:pt x="553580" y="177177"/>
                  </a:lnTo>
                  <a:lnTo>
                    <a:pt x="6108" y="176542"/>
                  </a:lnTo>
                  <a:lnTo>
                    <a:pt x="6108" y="177800"/>
                  </a:lnTo>
                  <a:lnTo>
                    <a:pt x="1099832" y="177800"/>
                  </a:lnTo>
                  <a:close/>
                </a:path>
                <a:path w="1106805" h="181610">
                  <a:moveTo>
                    <a:pt x="1099845" y="171450"/>
                  </a:moveTo>
                  <a:lnTo>
                    <a:pt x="6134" y="170192"/>
                  </a:lnTo>
                  <a:lnTo>
                    <a:pt x="6134" y="171450"/>
                  </a:lnTo>
                  <a:lnTo>
                    <a:pt x="1099845" y="171450"/>
                  </a:lnTo>
                  <a:close/>
                </a:path>
                <a:path w="1106805" h="181610">
                  <a:moveTo>
                    <a:pt x="1099858" y="165100"/>
                  </a:moveTo>
                  <a:lnTo>
                    <a:pt x="6146" y="163842"/>
                  </a:lnTo>
                  <a:lnTo>
                    <a:pt x="6146" y="165100"/>
                  </a:lnTo>
                  <a:lnTo>
                    <a:pt x="1099858" y="165100"/>
                  </a:lnTo>
                  <a:close/>
                </a:path>
                <a:path w="1106805" h="181610">
                  <a:moveTo>
                    <a:pt x="1099858" y="158750"/>
                  </a:moveTo>
                  <a:lnTo>
                    <a:pt x="6172" y="157492"/>
                  </a:lnTo>
                  <a:lnTo>
                    <a:pt x="6172" y="158750"/>
                  </a:lnTo>
                  <a:lnTo>
                    <a:pt x="1099858" y="158750"/>
                  </a:lnTo>
                  <a:close/>
                </a:path>
                <a:path w="1106805" h="181610">
                  <a:moveTo>
                    <a:pt x="1099883" y="146050"/>
                  </a:moveTo>
                  <a:lnTo>
                    <a:pt x="6210" y="144792"/>
                  </a:lnTo>
                  <a:lnTo>
                    <a:pt x="6197" y="146050"/>
                  </a:lnTo>
                  <a:lnTo>
                    <a:pt x="1099883" y="146050"/>
                  </a:lnTo>
                  <a:close/>
                </a:path>
                <a:path w="1106805" h="181610">
                  <a:moveTo>
                    <a:pt x="1099883" y="139700"/>
                  </a:moveTo>
                  <a:lnTo>
                    <a:pt x="6223" y="139700"/>
                  </a:lnTo>
                  <a:lnTo>
                    <a:pt x="6223" y="140970"/>
                  </a:lnTo>
                  <a:lnTo>
                    <a:pt x="1099883" y="139700"/>
                  </a:lnTo>
                  <a:close/>
                </a:path>
                <a:path w="1106805" h="181610">
                  <a:moveTo>
                    <a:pt x="1099883" y="137160"/>
                  </a:moveTo>
                  <a:lnTo>
                    <a:pt x="6235" y="135902"/>
                  </a:lnTo>
                  <a:lnTo>
                    <a:pt x="6235" y="137160"/>
                  </a:lnTo>
                  <a:lnTo>
                    <a:pt x="1099883" y="137160"/>
                  </a:lnTo>
                  <a:close/>
                </a:path>
                <a:path w="1106805" h="181610">
                  <a:moveTo>
                    <a:pt x="1099921" y="120650"/>
                  </a:moveTo>
                  <a:lnTo>
                    <a:pt x="6273" y="120650"/>
                  </a:lnTo>
                  <a:lnTo>
                    <a:pt x="6273" y="121920"/>
                  </a:lnTo>
                  <a:lnTo>
                    <a:pt x="1099921" y="120650"/>
                  </a:lnTo>
                  <a:close/>
                </a:path>
                <a:path w="1106805" h="181610">
                  <a:moveTo>
                    <a:pt x="1099921" y="114300"/>
                  </a:moveTo>
                  <a:lnTo>
                    <a:pt x="6299" y="114300"/>
                  </a:lnTo>
                  <a:lnTo>
                    <a:pt x="6286" y="115570"/>
                  </a:lnTo>
                  <a:lnTo>
                    <a:pt x="1099921" y="114300"/>
                  </a:lnTo>
                  <a:close/>
                </a:path>
                <a:path w="1106805" h="181610">
                  <a:moveTo>
                    <a:pt x="1099934" y="107950"/>
                  </a:moveTo>
                  <a:lnTo>
                    <a:pt x="6311" y="107950"/>
                  </a:lnTo>
                  <a:lnTo>
                    <a:pt x="6311" y="109220"/>
                  </a:lnTo>
                  <a:lnTo>
                    <a:pt x="1099934" y="107950"/>
                  </a:lnTo>
                  <a:close/>
                </a:path>
                <a:path w="1106805" h="181610">
                  <a:moveTo>
                    <a:pt x="1099947" y="99060"/>
                  </a:moveTo>
                  <a:lnTo>
                    <a:pt x="6337" y="99072"/>
                  </a:lnTo>
                  <a:lnTo>
                    <a:pt x="553148" y="99695"/>
                  </a:lnTo>
                  <a:lnTo>
                    <a:pt x="1099947" y="99060"/>
                  </a:lnTo>
                  <a:close/>
                </a:path>
                <a:path w="1106805" h="181610">
                  <a:moveTo>
                    <a:pt x="1099959" y="95250"/>
                  </a:moveTo>
                  <a:lnTo>
                    <a:pt x="6362" y="93992"/>
                  </a:lnTo>
                  <a:lnTo>
                    <a:pt x="6350" y="95250"/>
                  </a:lnTo>
                  <a:lnTo>
                    <a:pt x="1099959" y="95250"/>
                  </a:lnTo>
                  <a:close/>
                </a:path>
                <a:path w="1106805" h="181610">
                  <a:moveTo>
                    <a:pt x="1099972" y="82550"/>
                  </a:moveTo>
                  <a:lnTo>
                    <a:pt x="6388" y="81292"/>
                  </a:lnTo>
                  <a:lnTo>
                    <a:pt x="6388" y="82550"/>
                  </a:lnTo>
                  <a:lnTo>
                    <a:pt x="1099972" y="82550"/>
                  </a:lnTo>
                  <a:close/>
                </a:path>
                <a:path w="1106805" h="181610">
                  <a:moveTo>
                    <a:pt x="1099997" y="68580"/>
                  </a:moveTo>
                  <a:lnTo>
                    <a:pt x="6426" y="67310"/>
                  </a:lnTo>
                  <a:lnTo>
                    <a:pt x="6426" y="68580"/>
                  </a:lnTo>
                  <a:lnTo>
                    <a:pt x="165" y="68580"/>
                  </a:lnTo>
                  <a:lnTo>
                    <a:pt x="165" y="69850"/>
                  </a:lnTo>
                  <a:lnTo>
                    <a:pt x="152" y="76200"/>
                  </a:lnTo>
                  <a:lnTo>
                    <a:pt x="6400" y="76200"/>
                  </a:lnTo>
                  <a:lnTo>
                    <a:pt x="6400" y="77470"/>
                  </a:lnTo>
                  <a:lnTo>
                    <a:pt x="1099985" y="76200"/>
                  </a:lnTo>
                  <a:lnTo>
                    <a:pt x="6413" y="76200"/>
                  </a:lnTo>
                  <a:lnTo>
                    <a:pt x="6413" y="69850"/>
                  </a:lnTo>
                  <a:lnTo>
                    <a:pt x="553212" y="69850"/>
                  </a:lnTo>
                  <a:lnTo>
                    <a:pt x="553212" y="68580"/>
                  </a:lnTo>
                  <a:lnTo>
                    <a:pt x="1099997" y="68580"/>
                  </a:lnTo>
                  <a:close/>
                </a:path>
                <a:path w="1106805" h="181610">
                  <a:moveTo>
                    <a:pt x="1100010" y="54610"/>
                  </a:moveTo>
                  <a:lnTo>
                    <a:pt x="6464" y="54610"/>
                  </a:lnTo>
                  <a:lnTo>
                    <a:pt x="6464" y="55880"/>
                  </a:lnTo>
                  <a:lnTo>
                    <a:pt x="1100010" y="54610"/>
                  </a:lnTo>
                  <a:close/>
                </a:path>
                <a:path w="1106805" h="181610">
                  <a:moveTo>
                    <a:pt x="1100048" y="34290"/>
                  </a:moveTo>
                  <a:lnTo>
                    <a:pt x="6540" y="33032"/>
                  </a:lnTo>
                  <a:lnTo>
                    <a:pt x="6527" y="34290"/>
                  </a:lnTo>
                  <a:lnTo>
                    <a:pt x="1100048" y="34290"/>
                  </a:lnTo>
                  <a:close/>
                </a:path>
                <a:path w="1106805" h="181610">
                  <a:moveTo>
                    <a:pt x="1106030" y="139700"/>
                  </a:moveTo>
                  <a:lnTo>
                    <a:pt x="1099883" y="139712"/>
                  </a:lnTo>
                  <a:lnTo>
                    <a:pt x="1099883" y="146050"/>
                  </a:lnTo>
                  <a:lnTo>
                    <a:pt x="1099858" y="158750"/>
                  </a:lnTo>
                  <a:lnTo>
                    <a:pt x="1099858" y="165100"/>
                  </a:lnTo>
                  <a:lnTo>
                    <a:pt x="1099845" y="171450"/>
                  </a:lnTo>
                  <a:lnTo>
                    <a:pt x="1099832" y="177800"/>
                  </a:lnTo>
                  <a:lnTo>
                    <a:pt x="1099832" y="181610"/>
                  </a:lnTo>
                  <a:lnTo>
                    <a:pt x="1105916" y="181610"/>
                  </a:lnTo>
                  <a:lnTo>
                    <a:pt x="1105928" y="177800"/>
                  </a:lnTo>
                  <a:lnTo>
                    <a:pt x="1105941" y="171450"/>
                  </a:lnTo>
                  <a:lnTo>
                    <a:pt x="1105966" y="165100"/>
                  </a:lnTo>
                  <a:lnTo>
                    <a:pt x="1105979" y="158750"/>
                  </a:lnTo>
                  <a:lnTo>
                    <a:pt x="1106017" y="146050"/>
                  </a:lnTo>
                  <a:lnTo>
                    <a:pt x="1106030" y="139700"/>
                  </a:lnTo>
                  <a:close/>
                </a:path>
                <a:path w="1106805" h="181610">
                  <a:moveTo>
                    <a:pt x="1106093" y="120650"/>
                  </a:moveTo>
                  <a:lnTo>
                    <a:pt x="1099921" y="120662"/>
                  </a:lnTo>
                  <a:lnTo>
                    <a:pt x="1099896" y="127000"/>
                  </a:lnTo>
                  <a:lnTo>
                    <a:pt x="6261" y="127000"/>
                  </a:lnTo>
                  <a:lnTo>
                    <a:pt x="6261" y="128270"/>
                  </a:lnTo>
                  <a:lnTo>
                    <a:pt x="1099896" y="127012"/>
                  </a:lnTo>
                  <a:lnTo>
                    <a:pt x="1099883" y="137160"/>
                  </a:lnTo>
                  <a:lnTo>
                    <a:pt x="1099883" y="139700"/>
                  </a:lnTo>
                  <a:lnTo>
                    <a:pt x="1106030" y="139700"/>
                  </a:lnTo>
                  <a:lnTo>
                    <a:pt x="1106093" y="120650"/>
                  </a:lnTo>
                  <a:close/>
                </a:path>
                <a:path w="1106805" h="181610">
                  <a:moveTo>
                    <a:pt x="1106106" y="114300"/>
                  </a:moveTo>
                  <a:lnTo>
                    <a:pt x="1099921" y="114312"/>
                  </a:lnTo>
                  <a:lnTo>
                    <a:pt x="1099921" y="120650"/>
                  </a:lnTo>
                  <a:lnTo>
                    <a:pt x="1106093" y="120650"/>
                  </a:lnTo>
                  <a:lnTo>
                    <a:pt x="1106106" y="114300"/>
                  </a:lnTo>
                  <a:close/>
                </a:path>
                <a:path w="1106805" h="181610">
                  <a:moveTo>
                    <a:pt x="1106119" y="107950"/>
                  </a:moveTo>
                  <a:lnTo>
                    <a:pt x="1099934" y="107962"/>
                  </a:lnTo>
                  <a:lnTo>
                    <a:pt x="1099921" y="114300"/>
                  </a:lnTo>
                  <a:lnTo>
                    <a:pt x="1106106" y="114300"/>
                  </a:lnTo>
                  <a:lnTo>
                    <a:pt x="1106119" y="107950"/>
                  </a:lnTo>
                  <a:close/>
                </a:path>
                <a:path w="1106805" h="181610">
                  <a:moveTo>
                    <a:pt x="1106131" y="100330"/>
                  </a:moveTo>
                  <a:lnTo>
                    <a:pt x="1099947" y="100330"/>
                  </a:lnTo>
                  <a:lnTo>
                    <a:pt x="1099947" y="107950"/>
                  </a:lnTo>
                  <a:lnTo>
                    <a:pt x="1106119" y="107950"/>
                  </a:lnTo>
                  <a:lnTo>
                    <a:pt x="1106131" y="100330"/>
                  </a:lnTo>
                  <a:close/>
                </a:path>
                <a:path w="1106805" h="181610">
                  <a:moveTo>
                    <a:pt x="1106220" y="76200"/>
                  </a:moveTo>
                  <a:lnTo>
                    <a:pt x="1099985" y="76212"/>
                  </a:lnTo>
                  <a:lnTo>
                    <a:pt x="1099972" y="82550"/>
                  </a:lnTo>
                  <a:lnTo>
                    <a:pt x="1099959" y="95250"/>
                  </a:lnTo>
                  <a:lnTo>
                    <a:pt x="1099947" y="99060"/>
                  </a:lnTo>
                  <a:lnTo>
                    <a:pt x="1106157" y="99060"/>
                  </a:lnTo>
                  <a:lnTo>
                    <a:pt x="1106170" y="95250"/>
                  </a:lnTo>
                  <a:lnTo>
                    <a:pt x="1106208" y="82550"/>
                  </a:lnTo>
                  <a:lnTo>
                    <a:pt x="1106220" y="76200"/>
                  </a:lnTo>
                  <a:close/>
                </a:path>
                <a:path w="1106805" h="181610">
                  <a:moveTo>
                    <a:pt x="1106246" y="68580"/>
                  </a:moveTo>
                  <a:lnTo>
                    <a:pt x="1099997" y="68580"/>
                  </a:lnTo>
                  <a:lnTo>
                    <a:pt x="1099985" y="76200"/>
                  </a:lnTo>
                  <a:lnTo>
                    <a:pt x="1106220" y="76200"/>
                  </a:lnTo>
                  <a:lnTo>
                    <a:pt x="1106246" y="68580"/>
                  </a:lnTo>
                  <a:close/>
                </a:path>
                <a:path w="1106805" h="181610">
                  <a:moveTo>
                    <a:pt x="1106284" y="54610"/>
                  </a:moveTo>
                  <a:lnTo>
                    <a:pt x="1100010" y="54622"/>
                  </a:lnTo>
                  <a:lnTo>
                    <a:pt x="1099997" y="67310"/>
                  </a:lnTo>
                  <a:lnTo>
                    <a:pt x="1106246" y="67310"/>
                  </a:lnTo>
                  <a:lnTo>
                    <a:pt x="1106284" y="54610"/>
                  </a:lnTo>
                  <a:close/>
                </a:path>
                <a:path w="1106805" h="181610">
                  <a:moveTo>
                    <a:pt x="1106385" y="19050"/>
                  </a:moveTo>
                  <a:lnTo>
                    <a:pt x="1100061" y="19050"/>
                  </a:lnTo>
                  <a:lnTo>
                    <a:pt x="1100048" y="34290"/>
                  </a:lnTo>
                  <a:lnTo>
                    <a:pt x="1100035" y="44450"/>
                  </a:lnTo>
                  <a:lnTo>
                    <a:pt x="1100010" y="54610"/>
                  </a:lnTo>
                  <a:lnTo>
                    <a:pt x="1106284" y="54610"/>
                  </a:lnTo>
                  <a:lnTo>
                    <a:pt x="1106309" y="44450"/>
                  </a:lnTo>
                  <a:lnTo>
                    <a:pt x="1106347" y="34290"/>
                  </a:lnTo>
                  <a:lnTo>
                    <a:pt x="1106385" y="19050"/>
                  </a:lnTo>
                  <a:close/>
                </a:path>
                <a:path w="1106805" h="181610">
                  <a:moveTo>
                    <a:pt x="1106398" y="12712"/>
                  </a:moveTo>
                  <a:lnTo>
                    <a:pt x="1100074" y="12712"/>
                  </a:lnTo>
                  <a:lnTo>
                    <a:pt x="1100074" y="16510"/>
                  </a:lnTo>
                  <a:lnTo>
                    <a:pt x="1106385" y="16510"/>
                  </a:lnTo>
                  <a:lnTo>
                    <a:pt x="1106398" y="12712"/>
                  </a:lnTo>
                  <a:close/>
                </a:path>
                <a:path w="1106805" h="181610">
                  <a:moveTo>
                    <a:pt x="1106424" y="2540"/>
                  </a:moveTo>
                  <a:lnTo>
                    <a:pt x="553351" y="2540"/>
                  </a:lnTo>
                  <a:lnTo>
                    <a:pt x="553351" y="0"/>
                  </a:lnTo>
                  <a:lnTo>
                    <a:pt x="254" y="0"/>
                  </a:lnTo>
                  <a:lnTo>
                    <a:pt x="254" y="2540"/>
                  </a:lnTo>
                  <a:lnTo>
                    <a:pt x="254" y="6350"/>
                  </a:lnTo>
                  <a:lnTo>
                    <a:pt x="241" y="12700"/>
                  </a:lnTo>
                  <a:lnTo>
                    <a:pt x="6604" y="12700"/>
                  </a:lnTo>
                  <a:lnTo>
                    <a:pt x="6604" y="6350"/>
                  </a:lnTo>
                  <a:lnTo>
                    <a:pt x="553351" y="6350"/>
                  </a:lnTo>
                  <a:lnTo>
                    <a:pt x="553351" y="8890"/>
                  </a:lnTo>
                  <a:lnTo>
                    <a:pt x="1100074" y="8890"/>
                  </a:lnTo>
                  <a:lnTo>
                    <a:pt x="1100074" y="12700"/>
                  </a:lnTo>
                  <a:lnTo>
                    <a:pt x="1106411" y="12700"/>
                  </a:lnTo>
                  <a:lnTo>
                    <a:pt x="1106411" y="8890"/>
                  </a:lnTo>
                  <a:lnTo>
                    <a:pt x="1106411" y="6350"/>
                  </a:lnTo>
                  <a:lnTo>
                    <a:pt x="1106424" y="2540"/>
                  </a:lnTo>
                  <a:close/>
                </a:path>
              </a:pathLst>
            </a:custGeom>
            <a:solidFill>
              <a:srgbClr val="0069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657299" y="5406389"/>
              <a:ext cx="1106170" cy="15875"/>
            </a:xfrm>
            <a:custGeom>
              <a:avLst/>
              <a:gdLst/>
              <a:ahLst/>
              <a:cxnLst/>
              <a:rect l="l" t="t" r="r" b="b"/>
              <a:pathLst>
                <a:path w="1106170" h="15875">
                  <a:moveTo>
                    <a:pt x="6362" y="1270"/>
                  </a:moveTo>
                  <a:lnTo>
                    <a:pt x="12" y="1270"/>
                  </a:lnTo>
                  <a:lnTo>
                    <a:pt x="0" y="15252"/>
                  </a:lnTo>
                  <a:lnTo>
                    <a:pt x="6324" y="15252"/>
                  </a:lnTo>
                  <a:lnTo>
                    <a:pt x="6362" y="1270"/>
                  </a:lnTo>
                  <a:close/>
                </a:path>
                <a:path w="1106170" h="15875">
                  <a:moveTo>
                    <a:pt x="1099845" y="1270"/>
                  </a:moveTo>
                  <a:lnTo>
                    <a:pt x="6362" y="12"/>
                  </a:lnTo>
                  <a:lnTo>
                    <a:pt x="6362" y="1270"/>
                  </a:lnTo>
                  <a:lnTo>
                    <a:pt x="1099845" y="1270"/>
                  </a:lnTo>
                  <a:close/>
                </a:path>
                <a:path w="1106170" h="15875">
                  <a:moveTo>
                    <a:pt x="1106170" y="0"/>
                  </a:moveTo>
                  <a:lnTo>
                    <a:pt x="1099858" y="0"/>
                  </a:lnTo>
                  <a:lnTo>
                    <a:pt x="1099845" y="1270"/>
                  </a:lnTo>
                  <a:lnTo>
                    <a:pt x="1106170" y="1270"/>
                  </a:lnTo>
                  <a:lnTo>
                    <a:pt x="1106170" y="0"/>
                  </a:lnTo>
                  <a:close/>
                </a:path>
              </a:pathLst>
            </a:custGeom>
            <a:solidFill>
              <a:srgbClr val="0069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659742" y="5570219"/>
              <a:ext cx="0" cy="549910"/>
            </a:xfrm>
            <a:custGeom>
              <a:avLst/>
              <a:gdLst/>
              <a:ahLst/>
              <a:cxnLst/>
              <a:rect l="l" t="t" r="r" b="b"/>
              <a:pathLst>
                <a:path h="549910">
                  <a:moveTo>
                    <a:pt x="0" y="0"/>
                  </a:moveTo>
                  <a:lnTo>
                    <a:pt x="0" y="549909"/>
                  </a:lnTo>
                </a:path>
              </a:pathLst>
            </a:custGeom>
            <a:ln w="6886">
              <a:solidFill>
                <a:srgbClr val="00699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2759553" y="5571490"/>
              <a:ext cx="0" cy="546100"/>
            </a:xfrm>
            <a:custGeom>
              <a:avLst/>
              <a:gdLst/>
              <a:ahLst/>
              <a:cxnLst/>
              <a:rect l="l" t="t" r="r" b="b"/>
              <a:pathLst>
                <a:path h="546100">
                  <a:moveTo>
                    <a:pt x="0" y="0"/>
                  </a:moveTo>
                  <a:lnTo>
                    <a:pt x="0" y="546100"/>
                  </a:lnTo>
                </a:path>
              </a:pathLst>
            </a:custGeom>
            <a:ln w="6871">
              <a:solidFill>
                <a:srgbClr val="00699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656080" y="6092202"/>
              <a:ext cx="1105535" cy="176530"/>
            </a:xfrm>
            <a:custGeom>
              <a:avLst/>
              <a:gdLst/>
              <a:ahLst/>
              <a:cxnLst/>
              <a:rect l="l" t="t" r="r" b="b"/>
              <a:pathLst>
                <a:path w="1105535" h="176529">
                  <a:moveTo>
                    <a:pt x="5105" y="158737"/>
                  </a:moveTo>
                  <a:lnTo>
                    <a:pt x="12" y="158737"/>
                  </a:lnTo>
                  <a:lnTo>
                    <a:pt x="12" y="165100"/>
                  </a:lnTo>
                  <a:lnTo>
                    <a:pt x="5080" y="165100"/>
                  </a:lnTo>
                  <a:lnTo>
                    <a:pt x="5105" y="158737"/>
                  </a:lnTo>
                  <a:close/>
                </a:path>
                <a:path w="1105535" h="176529">
                  <a:moveTo>
                    <a:pt x="5143" y="146037"/>
                  </a:moveTo>
                  <a:lnTo>
                    <a:pt x="38" y="146037"/>
                  </a:lnTo>
                  <a:lnTo>
                    <a:pt x="25" y="157467"/>
                  </a:lnTo>
                  <a:lnTo>
                    <a:pt x="5105" y="157467"/>
                  </a:lnTo>
                  <a:lnTo>
                    <a:pt x="5143" y="146037"/>
                  </a:lnTo>
                  <a:close/>
                </a:path>
                <a:path w="1105535" h="176529">
                  <a:moveTo>
                    <a:pt x="5194" y="126987"/>
                  </a:moveTo>
                  <a:lnTo>
                    <a:pt x="63" y="126987"/>
                  </a:lnTo>
                  <a:lnTo>
                    <a:pt x="38" y="144767"/>
                  </a:lnTo>
                  <a:lnTo>
                    <a:pt x="5143" y="144767"/>
                  </a:lnTo>
                  <a:lnTo>
                    <a:pt x="5194" y="126987"/>
                  </a:lnTo>
                  <a:close/>
                </a:path>
                <a:path w="1105535" h="176529">
                  <a:moveTo>
                    <a:pt x="5232" y="114287"/>
                  </a:moveTo>
                  <a:lnTo>
                    <a:pt x="76" y="114287"/>
                  </a:lnTo>
                  <a:lnTo>
                    <a:pt x="63" y="125717"/>
                  </a:lnTo>
                  <a:lnTo>
                    <a:pt x="5194" y="125717"/>
                  </a:lnTo>
                  <a:lnTo>
                    <a:pt x="5232" y="114287"/>
                  </a:lnTo>
                  <a:close/>
                </a:path>
                <a:path w="1105535" h="176529">
                  <a:moveTo>
                    <a:pt x="5257" y="107937"/>
                  </a:moveTo>
                  <a:lnTo>
                    <a:pt x="88" y="107937"/>
                  </a:lnTo>
                  <a:lnTo>
                    <a:pt x="88" y="113017"/>
                  </a:lnTo>
                  <a:lnTo>
                    <a:pt x="5232" y="113017"/>
                  </a:lnTo>
                  <a:lnTo>
                    <a:pt x="5257" y="107937"/>
                  </a:lnTo>
                  <a:close/>
                </a:path>
                <a:path w="1105535" h="176529">
                  <a:moveTo>
                    <a:pt x="5295" y="95237"/>
                  </a:moveTo>
                  <a:lnTo>
                    <a:pt x="114" y="95237"/>
                  </a:lnTo>
                  <a:lnTo>
                    <a:pt x="88" y="106667"/>
                  </a:lnTo>
                  <a:lnTo>
                    <a:pt x="5257" y="106667"/>
                  </a:lnTo>
                  <a:lnTo>
                    <a:pt x="5295" y="95237"/>
                  </a:lnTo>
                  <a:close/>
                </a:path>
                <a:path w="1105535" h="176529">
                  <a:moveTo>
                    <a:pt x="5321" y="82537"/>
                  </a:moveTo>
                  <a:lnTo>
                    <a:pt x="127" y="82537"/>
                  </a:lnTo>
                  <a:lnTo>
                    <a:pt x="114" y="93967"/>
                  </a:lnTo>
                  <a:lnTo>
                    <a:pt x="5295" y="93967"/>
                  </a:lnTo>
                  <a:lnTo>
                    <a:pt x="5321" y="82537"/>
                  </a:lnTo>
                  <a:close/>
                </a:path>
                <a:path w="1105535" h="176529">
                  <a:moveTo>
                    <a:pt x="5359" y="72517"/>
                  </a:moveTo>
                  <a:lnTo>
                    <a:pt x="139" y="72517"/>
                  </a:lnTo>
                  <a:lnTo>
                    <a:pt x="139" y="76314"/>
                  </a:lnTo>
                  <a:lnTo>
                    <a:pt x="127" y="81267"/>
                  </a:lnTo>
                  <a:lnTo>
                    <a:pt x="5334" y="81267"/>
                  </a:lnTo>
                  <a:lnTo>
                    <a:pt x="5334" y="78867"/>
                  </a:lnTo>
                  <a:lnTo>
                    <a:pt x="5346" y="76314"/>
                  </a:lnTo>
                  <a:lnTo>
                    <a:pt x="5359" y="72517"/>
                  </a:lnTo>
                  <a:close/>
                </a:path>
                <a:path w="1105535" h="176529">
                  <a:moveTo>
                    <a:pt x="5410" y="53467"/>
                  </a:moveTo>
                  <a:lnTo>
                    <a:pt x="165" y="53467"/>
                  </a:lnTo>
                  <a:lnTo>
                    <a:pt x="165" y="57264"/>
                  </a:lnTo>
                  <a:lnTo>
                    <a:pt x="152" y="63614"/>
                  </a:lnTo>
                  <a:lnTo>
                    <a:pt x="139" y="69964"/>
                  </a:lnTo>
                  <a:lnTo>
                    <a:pt x="139" y="72517"/>
                  </a:lnTo>
                  <a:lnTo>
                    <a:pt x="5359" y="72504"/>
                  </a:lnTo>
                  <a:lnTo>
                    <a:pt x="5359" y="69964"/>
                  </a:lnTo>
                  <a:lnTo>
                    <a:pt x="5384" y="63614"/>
                  </a:lnTo>
                  <a:lnTo>
                    <a:pt x="5397" y="57264"/>
                  </a:lnTo>
                  <a:lnTo>
                    <a:pt x="5410" y="53467"/>
                  </a:lnTo>
                  <a:close/>
                </a:path>
                <a:path w="1105535" h="176529">
                  <a:moveTo>
                    <a:pt x="5435" y="47117"/>
                  </a:moveTo>
                  <a:lnTo>
                    <a:pt x="177" y="47117"/>
                  </a:lnTo>
                  <a:lnTo>
                    <a:pt x="177" y="50787"/>
                  </a:lnTo>
                  <a:lnTo>
                    <a:pt x="177" y="50914"/>
                  </a:lnTo>
                  <a:lnTo>
                    <a:pt x="177" y="53327"/>
                  </a:lnTo>
                  <a:lnTo>
                    <a:pt x="5410" y="53327"/>
                  </a:lnTo>
                  <a:lnTo>
                    <a:pt x="5410" y="50914"/>
                  </a:lnTo>
                  <a:lnTo>
                    <a:pt x="5435" y="47117"/>
                  </a:lnTo>
                  <a:close/>
                </a:path>
                <a:path w="1105535" h="176529">
                  <a:moveTo>
                    <a:pt x="5448" y="40767"/>
                  </a:moveTo>
                  <a:lnTo>
                    <a:pt x="190" y="40767"/>
                  </a:lnTo>
                  <a:lnTo>
                    <a:pt x="177" y="46977"/>
                  </a:lnTo>
                  <a:lnTo>
                    <a:pt x="5435" y="46977"/>
                  </a:lnTo>
                  <a:lnTo>
                    <a:pt x="5448" y="40767"/>
                  </a:lnTo>
                  <a:close/>
                </a:path>
                <a:path w="1105535" h="176529">
                  <a:moveTo>
                    <a:pt x="5473" y="34417"/>
                  </a:moveTo>
                  <a:lnTo>
                    <a:pt x="203" y="34417"/>
                  </a:lnTo>
                  <a:lnTo>
                    <a:pt x="190" y="38087"/>
                  </a:lnTo>
                  <a:lnTo>
                    <a:pt x="190" y="38214"/>
                  </a:lnTo>
                  <a:lnTo>
                    <a:pt x="190" y="40627"/>
                  </a:lnTo>
                  <a:lnTo>
                    <a:pt x="5448" y="40627"/>
                  </a:lnTo>
                  <a:lnTo>
                    <a:pt x="5448" y="38214"/>
                  </a:lnTo>
                  <a:lnTo>
                    <a:pt x="5473" y="34417"/>
                  </a:lnTo>
                  <a:close/>
                </a:path>
                <a:path w="1105535" h="176529">
                  <a:moveTo>
                    <a:pt x="5473" y="31864"/>
                  </a:moveTo>
                  <a:lnTo>
                    <a:pt x="203" y="31864"/>
                  </a:lnTo>
                  <a:lnTo>
                    <a:pt x="203" y="34277"/>
                  </a:lnTo>
                  <a:lnTo>
                    <a:pt x="5473" y="34277"/>
                  </a:lnTo>
                  <a:lnTo>
                    <a:pt x="5473" y="31864"/>
                  </a:lnTo>
                  <a:close/>
                </a:path>
                <a:path w="1105535" h="176529">
                  <a:moveTo>
                    <a:pt x="5486" y="27927"/>
                  </a:moveTo>
                  <a:lnTo>
                    <a:pt x="203" y="27927"/>
                  </a:lnTo>
                  <a:lnTo>
                    <a:pt x="203" y="31737"/>
                  </a:lnTo>
                  <a:lnTo>
                    <a:pt x="5486" y="31737"/>
                  </a:lnTo>
                  <a:lnTo>
                    <a:pt x="5486" y="27927"/>
                  </a:lnTo>
                  <a:close/>
                </a:path>
                <a:path w="1105535" h="176529">
                  <a:moveTo>
                    <a:pt x="552767" y="27990"/>
                  </a:moveTo>
                  <a:lnTo>
                    <a:pt x="551688" y="28003"/>
                  </a:lnTo>
                  <a:lnTo>
                    <a:pt x="552767" y="27990"/>
                  </a:lnTo>
                  <a:close/>
                </a:path>
                <a:path w="1105535" h="176529">
                  <a:moveTo>
                    <a:pt x="1099959" y="72390"/>
                  </a:moveTo>
                  <a:lnTo>
                    <a:pt x="5359" y="72517"/>
                  </a:lnTo>
                  <a:lnTo>
                    <a:pt x="1099959" y="72517"/>
                  </a:lnTo>
                  <a:lnTo>
                    <a:pt x="1099959" y="72390"/>
                  </a:lnTo>
                  <a:close/>
                </a:path>
                <a:path w="1105535" h="176529">
                  <a:moveTo>
                    <a:pt x="1099959" y="69850"/>
                  </a:moveTo>
                  <a:lnTo>
                    <a:pt x="5359" y="69964"/>
                  </a:lnTo>
                  <a:lnTo>
                    <a:pt x="1099959" y="69964"/>
                  </a:lnTo>
                  <a:close/>
                </a:path>
                <a:path w="1105535" h="176529">
                  <a:moveTo>
                    <a:pt x="1099972" y="63500"/>
                  </a:moveTo>
                  <a:lnTo>
                    <a:pt x="5384" y="63614"/>
                  </a:lnTo>
                  <a:lnTo>
                    <a:pt x="1099972" y="63614"/>
                  </a:lnTo>
                  <a:close/>
                </a:path>
                <a:path w="1105535" h="176529">
                  <a:moveTo>
                    <a:pt x="1099985" y="57150"/>
                  </a:moveTo>
                  <a:lnTo>
                    <a:pt x="5397" y="57264"/>
                  </a:lnTo>
                  <a:lnTo>
                    <a:pt x="1099985" y="57264"/>
                  </a:lnTo>
                  <a:close/>
                </a:path>
                <a:path w="1105535" h="176529">
                  <a:moveTo>
                    <a:pt x="1100010" y="34277"/>
                  </a:moveTo>
                  <a:lnTo>
                    <a:pt x="5473" y="34277"/>
                  </a:lnTo>
                  <a:lnTo>
                    <a:pt x="1100010" y="34417"/>
                  </a:lnTo>
                  <a:lnTo>
                    <a:pt x="1100010" y="34277"/>
                  </a:lnTo>
                  <a:close/>
                </a:path>
                <a:path w="1105535" h="176529">
                  <a:moveTo>
                    <a:pt x="1100035" y="19050"/>
                  </a:moveTo>
                  <a:lnTo>
                    <a:pt x="5511" y="19164"/>
                  </a:lnTo>
                  <a:lnTo>
                    <a:pt x="1100035" y="19164"/>
                  </a:lnTo>
                  <a:close/>
                </a:path>
                <a:path w="1105535" h="176529">
                  <a:moveTo>
                    <a:pt x="1100061" y="3797"/>
                  </a:moveTo>
                  <a:lnTo>
                    <a:pt x="5562" y="3810"/>
                  </a:lnTo>
                  <a:lnTo>
                    <a:pt x="1100061" y="3924"/>
                  </a:lnTo>
                  <a:lnTo>
                    <a:pt x="1100061" y="3797"/>
                  </a:lnTo>
                  <a:close/>
                </a:path>
                <a:path w="1105535" h="176529">
                  <a:moveTo>
                    <a:pt x="1100061" y="0"/>
                  </a:moveTo>
                  <a:lnTo>
                    <a:pt x="5575" y="114"/>
                  </a:lnTo>
                  <a:lnTo>
                    <a:pt x="1100061" y="114"/>
                  </a:lnTo>
                  <a:close/>
                </a:path>
                <a:path w="1105535" h="176529">
                  <a:moveTo>
                    <a:pt x="1104900" y="172707"/>
                  </a:moveTo>
                  <a:lnTo>
                    <a:pt x="0" y="172707"/>
                  </a:lnTo>
                  <a:lnTo>
                    <a:pt x="0" y="175247"/>
                  </a:lnTo>
                  <a:lnTo>
                    <a:pt x="1104900" y="176517"/>
                  </a:lnTo>
                  <a:lnTo>
                    <a:pt x="1104900" y="172707"/>
                  </a:lnTo>
                  <a:close/>
                </a:path>
                <a:path w="1105535" h="176529">
                  <a:moveTo>
                    <a:pt x="1104925" y="166357"/>
                  </a:moveTo>
                  <a:lnTo>
                    <a:pt x="1099820" y="166357"/>
                  </a:lnTo>
                  <a:lnTo>
                    <a:pt x="1099820" y="170167"/>
                  </a:lnTo>
                  <a:lnTo>
                    <a:pt x="554990" y="170167"/>
                  </a:lnTo>
                  <a:lnTo>
                    <a:pt x="554990" y="168897"/>
                  </a:lnTo>
                  <a:lnTo>
                    <a:pt x="5080" y="168897"/>
                  </a:lnTo>
                  <a:lnTo>
                    <a:pt x="5080" y="166357"/>
                  </a:lnTo>
                  <a:lnTo>
                    <a:pt x="0" y="166357"/>
                  </a:lnTo>
                  <a:lnTo>
                    <a:pt x="0" y="168897"/>
                  </a:lnTo>
                  <a:lnTo>
                    <a:pt x="0" y="170167"/>
                  </a:lnTo>
                  <a:lnTo>
                    <a:pt x="0" y="171437"/>
                  </a:lnTo>
                  <a:lnTo>
                    <a:pt x="1104912" y="171437"/>
                  </a:lnTo>
                  <a:lnTo>
                    <a:pt x="1104912" y="170167"/>
                  </a:lnTo>
                  <a:lnTo>
                    <a:pt x="1104925" y="166357"/>
                  </a:lnTo>
                  <a:close/>
                </a:path>
                <a:path w="1105535" h="176529">
                  <a:moveTo>
                    <a:pt x="1104950" y="158737"/>
                  </a:moveTo>
                  <a:lnTo>
                    <a:pt x="1099832" y="158737"/>
                  </a:lnTo>
                  <a:lnTo>
                    <a:pt x="1099820" y="165100"/>
                  </a:lnTo>
                  <a:lnTo>
                    <a:pt x="1104925" y="165100"/>
                  </a:lnTo>
                  <a:lnTo>
                    <a:pt x="1104950" y="158737"/>
                  </a:lnTo>
                  <a:close/>
                </a:path>
                <a:path w="1105535" h="176529">
                  <a:moveTo>
                    <a:pt x="1104976" y="146037"/>
                  </a:moveTo>
                  <a:lnTo>
                    <a:pt x="1099845" y="146037"/>
                  </a:lnTo>
                  <a:lnTo>
                    <a:pt x="1099832" y="157467"/>
                  </a:lnTo>
                  <a:lnTo>
                    <a:pt x="1104950" y="157467"/>
                  </a:lnTo>
                  <a:lnTo>
                    <a:pt x="1104976" y="146037"/>
                  </a:lnTo>
                  <a:close/>
                </a:path>
                <a:path w="1105535" h="176529">
                  <a:moveTo>
                    <a:pt x="1105039" y="126987"/>
                  </a:moveTo>
                  <a:lnTo>
                    <a:pt x="1099870" y="126987"/>
                  </a:lnTo>
                  <a:lnTo>
                    <a:pt x="1099845" y="144767"/>
                  </a:lnTo>
                  <a:lnTo>
                    <a:pt x="1104988" y="144767"/>
                  </a:lnTo>
                  <a:lnTo>
                    <a:pt x="1105039" y="126987"/>
                  </a:lnTo>
                  <a:close/>
                </a:path>
                <a:path w="1105535" h="176529">
                  <a:moveTo>
                    <a:pt x="1105077" y="114287"/>
                  </a:moveTo>
                  <a:lnTo>
                    <a:pt x="1099896" y="114287"/>
                  </a:lnTo>
                  <a:lnTo>
                    <a:pt x="1099883" y="125717"/>
                  </a:lnTo>
                  <a:lnTo>
                    <a:pt x="1105039" y="125717"/>
                  </a:lnTo>
                  <a:lnTo>
                    <a:pt x="1105077" y="114287"/>
                  </a:lnTo>
                  <a:close/>
                </a:path>
                <a:path w="1105535" h="176529">
                  <a:moveTo>
                    <a:pt x="1105090" y="107937"/>
                  </a:moveTo>
                  <a:lnTo>
                    <a:pt x="1099908" y="107937"/>
                  </a:lnTo>
                  <a:lnTo>
                    <a:pt x="1099896" y="113017"/>
                  </a:lnTo>
                  <a:lnTo>
                    <a:pt x="1105077" y="113017"/>
                  </a:lnTo>
                  <a:lnTo>
                    <a:pt x="1105090" y="107937"/>
                  </a:lnTo>
                  <a:close/>
                </a:path>
                <a:path w="1105535" h="176529">
                  <a:moveTo>
                    <a:pt x="1105128" y="95237"/>
                  </a:moveTo>
                  <a:lnTo>
                    <a:pt x="1099921" y="95237"/>
                  </a:lnTo>
                  <a:lnTo>
                    <a:pt x="1099908" y="106667"/>
                  </a:lnTo>
                  <a:lnTo>
                    <a:pt x="1105090" y="106667"/>
                  </a:lnTo>
                  <a:lnTo>
                    <a:pt x="1105128" y="95237"/>
                  </a:lnTo>
                  <a:close/>
                </a:path>
                <a:path w="1105535" h="176529">
                  <a:moveTo>
                    <a:pt x="1105166" y="82537"/>
                  </a:moveTo>
                  <a:lnTo>
                    <a:pt x="1099947" y="82537"/>
                  </a:lnTo>
                  <a:lnTo>
                    <a:pt x="1099921" y="93967"/>
                  </a:lnTo>
                  <a:lnTo>
                    <a:pt x="1105128" y="93967"/>
                  </a:lnTo>
                  <a:lnTo>
                    <a:pt x="1105166" y="82537"/>
                  </a:lnTo>
                  <a:close/>
                </a:path>
                <a:path w="1105535" h="176529">
                  <a:moveTo>
                    <a:pt x="1105192" y="72517"/>
                  </a:moveTo>
                  <a:lnTo>
                    <a:pt x="1099959" y="72517"/>
                  </a:lnTo>
                  <a:lnTo>
                    <a:pt x="1099947" y="76200"/>
                  </a:lnTo>
                  <a:lnTo>
                    <a:pt x="1099947" y="78727"/>
                  </a:lnTo>
                  <a:lnTo>
                    <a:pt x="5334" y="78867"/>
                  </a:lnTo>
                  <a:lnTo>
                    <a:pt x="1099947" y="78867"/>
                  </a:lnTo>
                  <a:lnTo>
                    <a:pt x="1099947" y="81267"/>
                  </a:lnTo>
                  <a:lnTo>
                    <a:pt x="1105166" y="81267"/>
                  </a:lnTo>
                  <a:lnTo>
                    <a:pt x="1105179" y="76187"/>
                  </a:lnTo>
                  <a:lnTo>
                    <a:pt x="1105192" y="72517"/>
                  </a:lnTo>
                  <a:close/>
                </a:path>
                <a:path w="1105535" h="176529">
                  <a:moveTo>
                    <a:pt x="1105204" y="69964"/>
                  </a:moveTo>
                  <a:lnTo>
                    <a:pt x="1099959" y="69964"/>
                  </a:lnTo>
                  <a:lnTo>
                    <a:pt x="1099959" y="72390"/>
                  </a:lnTo>
                  <a:lnTo>
                    <a:pt x="1105192" y="72377"/>
                  </a:lnTo>
                  <a:lnTo>
                    <a:pt x="1105204" y="69964"/>
                  </a:lnTo>
                  <a:close/>
                </a:path>
                <a:path w="1105535" h="176529">
                  <a:moveTo>
                    <a:pt x="1105217" y="63614"/>
                  </a:moveTo>
                  <a:lnTo>
                    <a:pt x="1099972" y="63614"/>
                  </a:lnTo>
                  <a:lnTo>
                    <a:pt x="1099959" y="69850"/>
                  </a:lnTo>
                  <a:lnTo>
                    <a:pt x="1105204" y="69837"/>
                  </a:lnTo>
                  <a:lnTo>
                    <a:pt x="1105217" y="63614"/>
                  </a:lnTo>
                  <a:close/>
                </a:path>
                <a:path w="1105535" h="176529">
                  <a:moveTo>
                    <a:pt x="1105242" y="57264"/>
                  </a:moveTo>
                  <a:lnTo>
                    <a:pt x="1099985" y="57264"/>
                  </a:lnTo>
                  <a:lnTo>
                    <a:pt x="1099972" y="63500"/>
                  </a:lnTo>
                  <a:lnTo>
                    <a:pt x="1105217" y="63487"/>
                  </a:lnTo>
                  <a:lnTo>
                    <a:pt x="1105242" y="57264"/>
                  </a:lnTo>
                  <a:close/>
                </a:path>
                <a:path w="1105535" h="176529">
                  <a:moveTo>
                    <a:pt x="1105255" y="53467"/>
                  </a:moveTo>
                  <a:lnTo>
                    <a:pt x="1099985" y="53467"/>
                  </a:lnTo>
                  <a:lnTo>
                    <a:pt x="1099985" y="57150"/>
                  </a:lnTo>
                  <a:lnTo>
                    <a:pt x="1105242" y="57137"/>
                  </a:lnTo>
                  <a:lnTo>
                    <a:pt x="1105255" y="53467"/>
                  </a:lnTo>
                  <a:close/>
                </a:path>
                <a:path w="1105535" h="176529">
                  <a:moveTo>
                    <a:pt x="1105255" y="50914"/>
                  </a:moveTo>
                  <a:lnTo>
                    <a:pt x="1099985" y="50914"/>
                  </a:lnTo>
                  <a:lnTo>
                    <a:pt x="1099985" y="53327"/>
                  </a:lnTo>
                  <a:lnTo>
                    <a:pt x="1105255" y="53327"/>
                  </a:lnTo>
                  <a:lnTo>
                    <a:pt x="1105255" y="50914"/>
                  </a:lnTo>
                  <a:close/>
                </a:path>
                <a:path w="1105535" h="176529">
                  <a:moveTo>
                    <a:pt x="1105281" y="40767"/>
                  </a:moveTo>
                  <a:lnTo>
                    <a:pt x="1099997" y="40767"/>
                  </a:lnTo>
                  <a:lnTo>
                    <a:pt x="1099997" y="46977"/>
                  </a:lnTo>
                  <a:lnTo>
                    <a:pt x="5435" y="46977"/>
                  </a:lnTo>
                  <a:lnTo>
                    <a:pt x="1099997" y="47117"/>
                  </a:lnTo>
                  <a:lnTo>
                    <a:pt x="1099997" y="50787"/>
                  </a:lnTo>
                  <a:lnTo>
                    <a:pt x="1105268" y="50787"/>
                  </a:lnTo>
                  <a:lnTo>
                    <a:pt x="1105268" y="46977"/>
                  </a:lnTo>
                  <a:lnTo>
                    <a:pt x="1105281" y="40767"/>
                  </a:lnTo>
                  <a:close/>
                </a:path>
                <a:path w="1105535" h="176529">
                  <a:moveTo>
                    <a:pt x="1105306" y="34417"/>
                  </a:moveTo>
                  <a:lnTo>
                    <a:pt x="1100010" y="34417"/>
                  </a:lnTo>
                  <a:lnTo>
                    <a:pt x="1100010" y="38100"/>
                  </a:lnTo>
                  <a:lnTo>
                    <a:pt x="1099997" y="40627"/>
                  </a:lnTo>
                  <a:lnTo>
                    <a:pt x="1105281" y="40627"/>
                  </a:lnTo>
                  <a:lnTo>
                    <a:pt x="1105293" y="38087"/>
                  </a:lnTo>
                  <a:lnTo>
                    <a:pt x="1105306" y="34417"/>
                  </a:lnTo>
                  <a:close/>
                </a:path>
                <a:path w="1105535" h="176529">
                  <a:moveTo>
                    <a:pt x="1105331" y="25387"/>
                  </a:moveTo>
                  <a:lnTo>
                    <a:pt x="1100023" y="25387"/>
                  </a:lnTo>
                  <a:lnTo>
                    <a:pt x="1100023" y="27927"/>
                  </a:lnTo>
                  <a:lnTo>
                    <a:pt x="552767" y="27990"/>
                  </a:lnTo>
                  <a:lnTo>
                    <a:pt x="1100023" y="28054"/>
                  </a:lnTo>
                  <a:lnTo>
                    <a:pt x="1100023" y="31737"/>
                  </a:lnTo>
                  <a:lnTo>
                    <a:pt x="1100010" y="34277"/>
                  </a:lnTo>
                  <a:lnTo>
                    <a:pt x="1105306" y="34277"/>
                  </a:lnTo>
                  <a:lnTo>
                    <a:pt x="1105306" y="31737"/>
                  </a:lnTo>
                  <a:lnTo>
                    <a:pt x="1105319" y="28067"/>
                  </a:lnTo>
                  <a:lnTo>
                    <a:pt x="1105319" y="27927"/>
                  </a:lnTo>
                  <a:lnTo>
                    <a:pt x="1105331" y="25387"/>
                  </a:lnTo>
                  <a:close/>
                </a:path>
              </a:pathLst>
            </a:custGeom>
            <a:solidFill>
              <a:srgbClr val="0069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663179" y="5394959"/>
              <a:ext cx="1094105" cy="176530"/>
            </a:xfrm>
            <a:custGeom>
              <a:avLst/>
              <a:gdLst/>
              <a:ahLst/>
              <a:cxnLst/>
              <a:rect l="l" t="t" r="r" b="b"/>
              <a:pathLst>
                <a:path w="1094105" h="176529">
                  <a:moveTo>
                    <a:pt x="6731" y="93980"/>
                  </a:moveTo>
                  <a:lnTo>
                    <a:pt x="241" y="93980"/>
                  </a:lnTo>
                  <a:lnTo>
                    <a:pt x="165" y="120650"/>
                  </a:lnTo>
                  <a:lnTo>
                    <a:pt x="6692" y="120650"/>
                  </a:lnTo>
                  <a:lnTo>
                    <a:pt x="6731" y="93980"/>
                  </a:lnTo>
                  <a:close/>
                </a:path>
                <a:path w="1094105" h="176529">
                  <a:moveTo>
                    <a:pt x="6870" y="6362"/>
                  </a:moveTo>
                  <a:lnTo>
                    <a:pt x="495" y="6362"/>
                  </a:lnTo>
                  <a:lnTo>
                    <a:pt x="482" y="10160"/>
                  </a:lnTo>
                  <a:lnTo>
                    <a:pt x="6858" y="10160"/>
                  </a:lnTo>
                  <a:lnTo>
                    <a:pt x="6870" y="6362"/>
                  </a:lnTo>
                  <a:close/>
                </a:path>
                <a:path w="1094105" h="176529">
                  <a:moveTo>
                    <a:pt x="546862" y="175260"/>
                  </a:moveTo>
                  <a:lnTo>
                    <a:pt x="6616" y="175260"/>
                  </a:lnTo>
                  <a:lnTo>
                    <a:pt x="6616" y="171450"/>
                  </a:lnTo>
                  <a:lnTo>
                    <a:pt x="12" y="171450"/>
                  </a:lnTo>
                  <a:lnTo>
                    <a:pt x="0" y="175260"/>
                  </a:lnTo>
                  <a:lnTo>
                    <a:pt x="0" y="176530"/>
                  </a:lnTo>
                  <a:lnTo>
                    <a:pt x="546862" y="176530"/>
                  </a:lnTo>
                  <a:lnTo>
                    <a:pt x="546862" y="175260"/>
                  </a:lnTo>
                  <a:close/>
                </a:path>
                <a:path w="1094105" h="176529">
                  <a:moveTo>
                    <a:pt x="547014" y="163830"/>
                  </a:moveTo>
                  <a:lnTo>
                    <a:pt x="6654" y="163830"/>
                  </a:lnTo>
                  <a:lnTo>
                    <a:pt x="6654" y="138442"/>
                  </a:lnTo>
                  <a:lnTo>
                    <a:pt x="6680" y="130810"/>
                  </a:lnTo>
                  <a:lnTo>
                    <a:pt x="139" y="130810"/>
                  </a:lnTo>
                  <a:lnTo>
                    <a:pt x="139" y="129552"/>
                  </a:lnTo>
                  <a:lnTo>
                    <a:pt x="6680" y="129552"/>
                  </a:lnTo>
                  <a:lnTo>
                    <a:pt x="6692" y="121920"/>
                  </a:lnTo>
                  <a:lnTo>
                    <a:pt x="165" y="121920"/>
                  </a:lnTo>
                  <a:lnTo>
                    <a:pt x="139" y="129540"/>
                  </a:lnTo>
                  <a:lnTo>
                    <a:pt x="127" y="130810"/>
                  </a:lnTo>
                  <a:lnTo>
                    <a:pt x="114" y="138430"/>
                  </a:lnTo>
                  <a:lnTo>
                    <a:pt x="76" y="163830"/>
                  </a:lnTo>
                  <a:lnTo>
                    <a:pt x="38" y="165100"/>
                  </a:lnTo>
                  <a:lnTo>
                    <a:pt x="25" y="170180"/>
                  </a:lnTo>
                  <a:lnTo>
                    <a:pt x="6629" y="170180"/>
                  </a:lnTo>
                  <a:lnTo>
                    <a:pt x="6629" y="165100"/>
                  </a:lnTo>
                  <a:lnTo>
                    <a:pt x="547014" y="165100"/>
                  </a:lnTo>
                  <a:lnTo>
                    <a:pt x="547014" y="163830"/>
                  </a:lnTo>
                  <a:close/>
                </a:path>
                <a:path w="1094105" h="176529">
                  <a:moveTo>
                    <a:pt x="547052" y="93345"/>
                  </a:moveTo>
                  <a:lnTo>
                    <a:pt x="6731" y="92722"/>
                  </a:lnTo>
                  <a:lnTo>
                    <a:pt x="6731" y="93980"/>
                  </a:lnTo>
                  <a:lnTo>
                    <a:pt x="547052" y="93345"/>
                  </a:lnTo>
                  <a:close/>
                </a:path>
                <a:path w="1094105" h="176529">
                  <a:moveTo>
                    <a:pt x="547128" y="87630"/>
                  </a:moveTo>
                  <a:lnTo>
                    <a:pt x="6743" y="87630"/>
                  </a:lnTo>
                  <a:lnTo>
                    <a:pt x="6743" y="83820"/>
                  </a:lnTo>
                  <a:lnTo>
                    <a:pt x="266" y="83820"/>
                  </a:lnTo>
                  <a:lnTo>
                    <a:pt x="266" y="87630"/>
                  </a:lnTo>
                  <a:lnTo>
                    <a:pt x="254" y="88900"/>
                  </a:lnTo>
                  <a:lnTo>
                    <a:pt x="254" y="92710"/>
                  </a:lnTo>
                  <a:lnTo>
                    <a:pt x="6743" y="92710"/>
                  </a:lnTo>
                  <a:lnTo>
                    <a:pt x="6743" y="88900"/>
                  </a:lnTo>
                  <a:lnTo>
                    <a:pt x="547128" y="88900"/>
                  </a:lnTo>
                  <a:lnTo>
                    <a:pt x="547128" y="87630"/>
                  </a:lnTo>
                  <a:close/>
                </a:path>
                <a:path w="1094105" h="176529">
                  <a:moveTo>
                    <a:pt x="553478" y="93357"/>
                  </a:moveTo>
                  <a:lnTo>
                    <a:pt x="547090" y="93345"/>
                  </a:lnTo>
                  <a:lnTo>
                    <a:pt x="553478" y="93357"/>
                  </a:lnTo>
                  <a:close/>
                </a:path>
                <a:path w="1094105" h="176529">
                  <a:moveTo>
                    <a:pt x="1087437" y="139700"/>
                  </a:moveTo>
                  <a:lnTo>
                    <a:pt x="6667" y="138442"/>
                  </a:lnTo>
                  <a:lnTo>
                    <a:pt x="6667" y="139700"/>
                  </a:lnTo>
                  <a:lnTo>
                    <a:pt x="1087437" y="139700"/>
                  </a:lnTo>
                  <a:close/>
                </a:path>
                <a:path w="1094105" h="176529">
                  <a:moveTo>
                    <a:pt x="1087450" y="130810"/>
                  </a:moveTo>
                  <a:lnTo>
                    <a:pt x="6680" y="129552"/>
                  </a:lnTo>
                  <a:lnTo>
                    <a:pt x="6680" y="130810"/>
                  </a:lnTo>
                  <a:lnTo>
                    <a:pt x="1087450" y="130810"/>
                  </a:lnTo>
                  <a:close/>
                </a:path>
                <a:path w="1094105" h="176529">
                  <a:moveTo>
                    <a:pt x="1087462" y="120650"/>
                  </a:moveTo>
                  <a:lnTo>
                    <a:pt x="6692" y="120650"/>
                  </a:lnTo>
                  <a:lnTo>
                    <a:pt x="6692" y="121920"/>
                  </a:lnTo>
                  <a:lnTo>
                    <a:pt x="1087462" y="120650"/>
                  </a:lnTo>
                  <a:close/>
                </a:path>
                <a:path w="1094105" h="176529">
                  <a:moveTo>
                    <a:pt x="1087488" y="107950"/>
                  </a:moveTo>
                  <a:lnTo>
                    <a:pt x="6718" y="107950"/>
                  </a:lnTo>
                  <a:lnTo>
                    <a:pt x="6718" y="109220"/>
                  </a:lnTo>
                  <a:lnTo>
                    <a:pt x="1087488" y="107950"/>
                  </a:lnTo>
                  <a:close/>
                </a:path>
                <a:path w="1094105" h="176529">
                  <a:moveTo>
                    <a:pt x="1087526" y="76200"/>
                  </a:moveTo>
                  <a:lnTo>
                    <a:pt x="6769" y="74942"/>
                  </a:lnTo>
                  <a:lnTo>
                    <a:pt x="6756" y="75526"/>
                  </a:lnTo>
                  <a:lnTo>
                    <a:pt x="6781" y="63500"/>
                  </a:lnTo>
                  <a:lnTo>
                    <a:pt x="330" y="63500"/>
                  </a:lnTo>
                  <a:lnTo>
                    <a:pt x="266" y="82550"/>
                  </a:lnTo>
                  <a:lnTo>
                    <a:pt x="6756" y="82550"/>
                  </a:lnTo>
                  <a:lnTo>
                    <a:pt x="6756" y="81280"/>
                  </a:lnTo>
                  <a:lnTo>
                    <a:pt x="1087526" y="80010"/>
                  </a:lnTo>
                  <a:lnTo>
                    <a:pt x="6756" y="80010"/>
                  </a:lnTo>
                  <a:lnTo>
                    <a:pt x="6756" y="76200"/>
                  </a:lnTo>
                  <a:lnTo>
                    <a:pt x="1087526" y="76200"/>
                  </a:lnTo>
                  <a:close/>
                </a:path>
                <a:path w="1094105" h="176529">
                  <a:moveTo>
                    <a:pt x="1087551" y="63500"/>
                  </a:moveTo>
                  <a:lnTo>
                    <a:pt x="6781" y="62242"/>
                  </a:lnTo>
                  <a:lnTo>
                    <a:pt x="6781" y="63500"/>
                  </a:lnTo>
                  <a:lnTo>
                    <a:pt x="1087551" y="63500"/>
                  </a:lnTo>
                  <a:close/>
                </a:path>
                <a:path w="1094105" h="176529">
                  <a:moveTo>
                    <a:pt x="1087551" y="62230"/>
                  </a:moveTo>
                  <a:lnTo>
                    <a:pt x="330" y="60960"/>
                  </a:lnTo>
                  <a:lnTo>
                    <a:pt x="330" y="62230"/>
                  </a:lnTo>
                  <a:lnTo>
                    <a:pt x="1087551" y="62230"/>
                  </a:lnTo>
                  <a:close/>
                </a:path>
                <a:path w="1094105" h="176529">
                  <a:moveTo>
                    <a:pt x="1093901" y="62230"/>
                  </a:moveTo>
                  <a:lnTo>
                    <a:pt x="1087551" y="62230"/>
                  </a:lnTo>
                  <a:lnTo>
                    <a:pt x="1087551" y="63500"/>
                  </a:lnTo>
                  <a:lnTo>
                    <a:pt x="1087526" y="76200"/>
                  </a:lnTo>
                  <a:lnTo>
                    <a:pt x="1087526" y="80010"/>
                  </a:lnTo>
                  <a:lnTo>
                    <a:pt x="1087526" y="82550"/>
                  </a:lnTo>
                  <a:lnTo>
                    <a:pt x="6756" y="82550"/>
                  </a:lnTo>
                  <a:lnTo>
                    <a:pt x="6743" y="83820"/>
                  </a:lnTo>
                  <a:lnTo>
                    <a:pt x="1087513" y="82562"/>
                  </a:lnTo>
                  <a:lnTo>
                    <a:pt x="1087513" y="92710"/>
                  </a:lnTo>
                  <a:lnTo>
                    <a:pt x="1093863" y="92710"/>
                  </a:lnTo>
                  <a:lnTo>
                    <a:pt x="1093863" y="82550"/>
                  </a:lnTo>
                  <a:lnTo>
                    <a:pt x="1093901" y="63500"/>
                  </a:lnTo>
                  <a:lnTo>
                    <a:pt x="1093901" y="62230"/>
                  </a:lnTo>
                  <a:close/>
                </a:path>
                <a:path w="1094105" h="176529">
                  <a:moveTo>
                    <a:pt x="1093978" y="11430"/>
                  </a:moveTo>
                  <a:lnTo>
                    <a:pt x="1087628" y="11430"/>
                  </a:lnTo>
                  <a:lnTo>
                    <a:pt x="1087602" y="19050"/>
                  </a:lnTo>
                  <a:lnTo>
                    <a:pt x="6845" y="19050"/>
                  </a:lnTo>
                  <a:lnTo>
                    <a:pt x="6845" y="20320"/>
                  </a:lnTo>
                  <a:lnTo>
                    <a:pt x="1087602" y="19062"/>
                  </a:lnTo>
                  <a:lnTo>
                    <a:pt x="1087602" y="25400"/>
                  </a:lnTo>
                  <a:lnTo>
                    <a:pt x="1087602" y="29222"/>
                  </a:lnTo>
                  <a:lnTo>
                    <a:pt x="1087589" y="38100"/>
                  </a:lnTo>
                  <a:lnTo>
                    <a:pt x="1087564" y="50800"/>
                  </a:lnTo>
                  <a:lnTo>
                    <a:pt x="6807" y="50800"/>
                  </a:lnTo>
                  <a:lnTo>
                    <a:pt x="6807" y="38100"/>
                  </a:lnTo>
                  <a:lnTo>
                    <a:pt x="6832" y="30480"/>
                  </a:lnTo>
                  <a:lnTo>
                    <a:pt x="6832" y="25400"/>
                  </a:lnTo>
                  <a:lnTo>
                    <a:pt x="1087602" y="25400"/>
                  </a:lnTo>
                  <a:lnTo>
                    <a:pt x="6845" y="24142"/>
                  </a:lnTo>
                  <a:lnTo>
                    <a:pt x="6832" y="24638"/>
                  </a:lnTo>
                  <a:lnTo>
                    <a:pt x="6858" y="11430"/>
                  </a:lnTo>
                  <a:lnTo>
                    <a:pt x="482" y="11430"/>
                  </a:lnTo>
                  <a:lnTo>
                    <a:pt x="431" y="30480"/>
                  </a:lnTo>
                  <a:lnTo>
                    <a:pt x="406" y="38100"/>
                  </a:lnTo>
                  <a:lnTo>
                    <a:pt x="381" y="55880"/>
                  </a:lnTo>
                  <a:lnTo>
                    <a:pt x="342" y="57150"/>
                  </a:lnTo>
                  <a:lnTo>
                    <a:pt x="342" y="60960"/>
                  </a:lnTo>
                  <a:lnTo>
                    <a:pt x="6781" y="60960"/>
                  </a:lnTo>
                  <a:lnTo>
                    <a:pt x="6781" y="57150"/>
                  </a:lnTo>
                  <a:lnTo>
                    <a:pt x="547179" y="57150"/>
                  </a:lnTo>
                  <a:lnTo>
                    <a:pt x="547179" y="55880"/>
                  </a:lnTo>
                  <a:lnTo>
                    <a:pt x="6807" y="55880"/>
                  </a:lnTo>
                  <a:lnTo>
                    <a:pt x="6807" y="52070"/>
                  </a:lnTo>
                  <a:lnTo>
                    <a:pt x="1087564" y="50812"/>
                  </a:lnTo>
                  <a:lnTo>
                    <a:pt x="1087551" y="60960"/>
                  </a:lnTo>
                  <a:lnTo>
                    <a:pt x="1093901" y="60960"/>
                  </a:lnTo>
                  <a:lnTo>
                    <a:pt x="1093927" y="38100"/>
                  </a:lnTo>
                  <a:lnTo>
                    <a:pt x="1093939" y="29210"/>
                  </a:lnTo>
                  <a:lnTo>
                    <a:pt x="1093978" y="11430"/>
                  </a:lnTo>
                  <a:close/>
                </a:path>
                <a:path w="1094105" h="176529">
                  <a:moveTo>
                    <a:pt x="1093990" y="2552"/>
                  </a:moveTo>
                  <a:lnTo>
                    <a:pt x="520" y="0"/>
                  </a:lnTo>
                  <a:lnTo>
                    <a:pt x="495" y="6350"/>
                  </a:lnTo>
                  <a:lnTo>
                    <a:pt x="547243" y="6350"/>
                  </a:lnTo>
                  <a:lnTo>
                    <a:pt x="547243" y="8890"/>
                  </a:lnTo>
                  <a:lnTo>
                    <a:pt x="1087628" y="8890"/>
                  </a:lnTo>
                  <a:lnTo>
                    <a:pt x="1087628" y="10160"/>
                  </a:lnTo>
                  <a:lnTo>
                    <a:pt x="1093978" y="10160"/>
                  </a:lnTo>
                  <a:lnTo>
                    <a:pt x="1093978" y="8890"/>
                  </a:lnTo>
                  <a:lnTo>
                    <a:pt x="1093978" y="6350"/>
                  </a:lnTo>
                  <a:lnTo>
                    <a:pt x="1093990" y="2552"/>
                  </a:lnTo>
                  <a:close/>
                </a:path>
              </a:pathLst>
            </a:custGeom>
            <a:solidFill>
              <a:srgbClr val="006A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665604" y="5571490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0"/>
                  </a:moveTo>
                  <a:lnTo>
                    <a:pt x="0" y="601980"/>
                  </a:lnTo>
                </a:path>
              </a:pathLst>
            </a:custGeom>
            <a:ln w="8375">
              <a:solidFill>
                <a:srgbClr val="006A9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2753335" y="5488940"/>
              <a:ext cx="0" cy="697230"/>
            </a:xfrm>
            <a:custGeom>
              <a:avLst/>
              <a:gdLst/>
              <a:ahLst/>
              <a:cxnLst/>
              <a:rect l="l" t="t" r="r" b="b"/>
              <a:pathLst>
                <a:path h="697229">
                  <a:moveTo>
                    <a:pt x="0" y="0"/>
                  </a:moveTo>
                  <a:lnTo>
                    <a:pt x="0" y="697230"/>
                  </a:lnTo>
                </a:path>
              </a:pathLst>
            </a:custGeom>
            <a:ln w="7362">
              <a:solidFill>
                <a:srgbClr val="006A9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661160" y="6174739"/>
              <a:ext cx="1095375" cy="87630"/>
            </a:xfrm>
            <a:custGeom>
              <a:avLst/>
              <a:gdLst/>
              <a:ahLst/>
              <a:cxnLst/>
              <a:rect l="l" t="t" r="r" b="b"/>
              <a:pathLst>
                <a:path w="1095375" h="87629">
                  <a:moveTo>
                    <a:pt x="7632" y="63500"/>
                  </a:moveTo>
                  <a:lnTo>
                    <a:pt x="63" y="63500"/>
                  </a:lnTo>
                  <a:lnTo>
                    <a:pt x="25" y="74930"/>
                  </a:lnTo>
                  <a:lnTo>
                    <a:pt x="7620" y="74930"/>
                  </a:lnTo>
                  <a:lnTo>
                    <a:pt x="7632" y="63500"/>
                  </a:lnTo>
                  <a:close/>
                </a:path>
                <a:path w="1095375" h="87629">
                  <a:moveTo>
                    <a:pt x="7670" y="44450"/>
                  </a:moveTo>
                  <a:lnTo>
                    <a:pt x="114" y="44450"/>
                  </a:lnTo>
                  <a:lnTo>
                    <a:pt x="63" y="62230"/>
                  </a:lnTo>
                  <a:lnTo>
                    <a:pt x="7645" y="62230"/>
                  </a:lnTo>
                  <a:lnTo>
                    <a:pt x="7670" y="44450"/>
                  </a:lnTo>
                  <a:close/>
                </a:path>
                <a:path w="1095375" h="87629">
                  <a:moveTo>
                    <a:pt x="7683" y="31750"/>
                  </a:moveTo>
                  <a:lnTo>
                    <a:pt x="152" y="31750"/>
                  </a:lnTo>
                  <a:lnTo>
                    <a:pt x="114" y="43180"/>
                  </a:lnTo>
                  <a:lnTo>
                    <a:pt x="7670" y="43180"/>
                  </a:lnTo>
                  <a:lnTo>
                    <a:pt x="7683" y="31750"/>
                  </a:lnTo>
                  <a:close/>
                </a:path>
                <a:path w="1095375" h="87629">
                  <a:moveTo>
                    <a:pt x="7696" y="25400"/>
                  </a:moveTo>
                  <a:lnTo>
                    <a:pt x="177" y="25400"/>
                  </a:lnTo>
                  <a:lnTo>
                    <a:pt x="152" y="30480"/>
                  </a:lnTo>
                  <a:lnTo>
                    <a:pt x="7683" y="30480"/>
                  </a:lnTo>
                  <a:lnTo>
                    <a:pt x="7696" y="25400"/>
                  </a:lnTo>
                  <a:close/>
                </a:path>
                <a:path w="1095375" h="87629">
                  <a:moveTo>
                    <a:pt x="7708" y="12700"/>
                  </a:moveTo>
                  <a:lnTo>
                    <a:pt x="215" y="12700"/>
                  </a:lnTo>
                  <a:lnTo>
                    <a:pt x="177" y="24130"/>
                  </a:lnTo>
                  <a:lnTo>
                    <a:pt x="7696" y="24130"/>
                  </a:lnTo>
                  <a:lnTo>
                    <a:pt x="7708" y="12700"/>
                  </a:lnTo>
                  <a:close/>
                </a:path>
                <a:path w="1095375" h="87629">
                  <a:moveTo>
                    <a:pt x="7734" y="0"/>
                  </a:moveTo>
                  <a:lnTo>
                    <a:pt x="241" y="0"/>
                  </a:lnTo>
                  <a:lnTo>
                    <a:pt x="215" y="11430"/>
                  </a:lnTo>
                  <a:lnTo>
                    <a:pt x="7721" y="11430"/>
                  </a:lnTo>
                  <a:lnTo>
                    <a:pt x="7734" y="0"/>
                  </a:lnTo>
                  <a:close/>
                </a:path>
                <a:path w="1095375" h="87629">
                  <a:moveTo>
                    <a:pt x="1094740" y="83820"/>
                  </a:moveTo>
                  <a:lnTo>
                    <a:pt x="0" y="83820"/>
                  </a:lnTo>
                  <a:lnTo>
                    <a:pt x="0" y="86360"/>
                  </a:lnTo>
                  <a:lnTo>
                    <a:pt x="1094740" y="87630"/>
                  </a:lnTo>
                  <a:lnTo>
                    <a:pt x="1094740" y="83820"/>
                  </a:lnTo>
                  <a:close/>
                </a:path>
                <a:path w="1095375" h="87629">
                  <a:moveTo>
                    <a:pt x="1094752" y="76200"/>
                  </a:moveTo>
                  <a:lnTo>
                    <a:pt x="1088390" y="76200"/>
                  </a:lnTo>
                  <a:lnTo>
                    <a:pt x="1088390" y="81280"/>
                  </a:lnTo>
                  <a:lnTo>
                    <a:pt x="551180" y="81280"/>
                  </a:lnTo>
                  <a:lnTo>
                    <a:pt x="551180" y="80010"/>
                  </a:lnTo>
                  <a:lnTo>
                    <a:pt x="7620" y="80010"/>
                  </a:lnTo>
                  <a:lnTo>
                    <a:pt x="7620" y="76200"/>
                  </a:lnTo>
                  <a:lnTo>
                    <a:pt x="12" y="76200"/>
                  </a:lnTo>
                  <a:lnTo>
                    <a:pt x="12" y="80010"/>
                  </a:lnTo>
                  <a:lnTo>
                    <a:pt x="12" y="81280"/>
                  </a:lnTo>
                  <a:lnTo>
                    <a:pt x="12" y="82550"/>
                  </a:lnTo>
                  <a:lnTo>
                    <a:pt x="1094740" y="82550"/>
                  </a:lnTo>
                  <a:lnTo>
                    <a:pt x="1094740" y="81280"/>
                  </a:lnTo>
                  <a:lnTo>
                    <a:pt x="1094752" y="76200"/>
                  </a:lnTo>
                  <a:close/>
                </a:path>
                <a:path w="1095375" h="87629">
                  <a:moveTo>
                    <a:pt x="1094765" y="63500"/>
                  </a:moveTo>
                  <a:lnTo>
                    <a:pt x="1088415" y="63500"/>
                  </a:lnTo>
                  <a:lnTo>
                    <a:pt x="1088390" y="74930"/>
                  </a:lnTo>
                  <a:lnTo>
                    <a:pt x="1094752" y="74930"/>
                  </a:lnTo>
                  <a:lnTo>
                    <a:pt x="1094765" y="63500"/>
                  </a:lnTo>
                  <a:close/>
                </a:path>
                <a:path w="1095375" h="87629">
                  <a:moveTo>
                    <a:pt x="1094790" y="44450"/>
                  </a:moveTo>
                  <a:lnTo>
                    <a:pt x="1088440" y="44450"/>
                  </a:lnTo>
                  <a:lnTo>
                    <a:pt x="1088415" y="62230"/>
                  </a:lnTo>
                  <a:lnTo>
                    <a:pt x="1094765" y="62230"/>
                  </a:lnTo>
                  <a:lnTo>
                    <a:pt x="1094790" y="44450"/>
                  </a:lnTo>
                  <a:close/>
                </a:path>
                <a:path w="1095375" h="87629">
                  <a:moveTo>
                    <a:pt x="1094816" y="31750"/>
                  </a:moveTo>
                  <a:lnTo>
                    <a:pt x="1088453" y="31750"/>
                  </a:lnTo>
                  <a:lnTo>
                    <a:pt x="1088440" y="43180"/>
                  </a:lnTo>
                  <a:lnTo>
                    <a:pt x="1094803" y="43180"/>
                  </a:lnTo>
                  <a:lnTo>
                    <a:pt x="1094816" y="31750"/>
                  </a:lnTo>
                  <a:close/>
                </a:path>
                <a:path w="1095375" h="87629">
                  <a:moveTo>
                    <a:pt x="1094828" y="25400"/>
                  </a:moveTo>
                  <a:lnTo>
                    <a:pt x="1088466" y="25400"/>
                  </a:lnTo>
                  <a:lnTo>
                    <a:pt x="1088453" y="30480"/>
                  </a:lnTo>
                  <a:lnTo>
                    <a:pt x="1094816" y="30480"/>
                  </a:lnTo>
                  <a:lnTo>
                    <a:pt x="1094828" y="25400"/>
                  </a:lnTo>
                  <a:close/>
                </a:path>
                <a:path w="1095375" h="87629">
                  <a:moveTo>
                    <a:pt x="1094841" y="12700"/>
                  </a:moveTo>
                  <a:lnTo>
                    <a:pt x="1088491" y="12700"/>
                  </a:lnTo>
                  <a:lnTo>
                    <a:pt x="1088466" y="24130"/>
                  </a:lnTo>
                  <a:lnTo>
                    <a:pt x="1094828" y="24130"/>
                  </a:lnTo>
                  <a:lnTo>
                    <a:pt x="1094841" y="12700"/>
                  </a:lnTo>
                  <a:close/>
                </a:path>
              </a:pathLst>
            </a:custGeom>
            <a:solidFill>
              <a:srgbClr val="006A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668780" y="5401309"/>
              <a:ext cx="1082040" cy="854710"/>
            </a:xfrm>
            <a:custGeom>
              <a:avLst/>
              <a:gdLst/>
              <a:ahLst/>
              <a:cxnLst/>
              <a:rect l="l" t="t" r="r" b="b"/>
              <a:pathLst>
                <a:path w="1082039" h="854710">
                  <a:moveTo>
                    <a:pt x="1269" y="0"/>
                  </a:moveTo>
                  <a:lnTo>
                    <a:pt x="1264" y="3809"/>
                  </a:lnTo>
                  <a:lnTo>
                    <a:pt x="1082038" y="3809"/>
                  </a:lnTo>
                  <a:lnTo>
                    <a:pt x="1082039" y="2539"/>
                  </a:lnTo>
                  <a:lnTo>
                    <a:pt x="1269" y="0"/>
                  </a:lnTo>
                  <a:close/>
                </a:path>
                <a:path w="1082039" h="854710">
                  <a:moveTo>
                    <a:pt x="7140" y="165099"/>
                  </a:moveTo>
                  <a:lnTo>
                    <a:pt x="1024" y="165099"/>
                  </a:lnTo>
                  <a:lnTo>
                    <a:pt x="1018" y="168909"/>
                  </a:lnTo>
                  <a:lnTo>
                    <a:pt x="7128" y="168909"/>
                  </a:lnTo>
                  <a:lnTo>
                    <a:pt x="7140" y="165099"/>
                  </a:lnTo>
                  <a:close/>
                </a:path>
                <a:path w="1082039" h="854710">
                  <a:moveTo>
                    <a:pt x="1081799" y="165099"/>
                  </a:moveTo>
                  <a:lnTo>
                    <a:pt x="1075455" y="165099"/>
                  </a:lnTo>
                  <a:lnTo>
                    <a:pt x="1075448" y="168909"/>
                  </a:lnTo>
                  <a:lnTo>
                    <a:pt x="1081792" y="168909"/>
                  </a:lnTo>
                  <a:lnTo>
                    <a:pt x="1081799" y="165099"/>
                  </a:lnTo>
                  <a:close/>
                </a:path>
                <a:path w="1082039" h="854710">
                  <a:moveTo>
                    <a:pt x="1026" y="163829"/>
                  </a:moveTo>
                  <a:lnTo>
                    <a:pt x="1024" y="165099"/>
                  </a:lnTo>
                  <a:lnTo>
                    <a:pt x="1026" y="163829"/>
                  </a:lnTo>
                  <a:close/>
                </a:path>
                <a:path w="1082039" h="854710">
                  <a:moveTo>
                    <a:pt x="1081809" y="158749"/>
                  </a:moveTo>
                  <a:lnTo>
                    <a:pt x="1075465" y="158749"/>
                  </a:lnTo>
                  <a:lnTo>
                    <a:pt x="1075455" y="165092"/>
                  </a:lnTo>
                  <a:lnTo>
                    <a:pt x="1081799" y="165099"/>
                  </a:lnTo>
                  <a:lnTo>
                    <a:pt x="1081809" y="158749"/>
                  </a:lnTo>
                  <a:close/>
                </a:path>
                <a:path w="1082039" h="854710">
                  <a:moveTo>
                    <a:pt x="7148" y="163830"/>
                  </a:moveTo>
                  <a:lnTo>
                    <a:pt x="531627" y="164453"/>
                  </a:lnTo>
                  <a:lnTo>
                    <a:pt x="7148" y="163830"/>
                  </a:lnTo>
                  <a:close/>
                </a:path>
                <a:path w="1082039" h="854710">
                  <a:moveTo>
                    <a:pt x="7163" y="158749"/>
                  </a:moveTo>
                  <a:lnTo>
                    <a:pt x="1035" y="158749"/>
                  </a:lnTo>
                  <a:lnTo>
                    <a:pt x="1030" y="163830"/>
                  </a:lnTo>
                  <a:lnTo>
                    <a:pt x="7148" y="163829"/>
                  </a:lnTo>
                  <a:lnTo>
                    <a:pt x="7163" y="158749"/>
                  </a:lnTo>
                  <a:close/>
                </a:path>
                <a:path w="1082039" h="854710">
                  <a:moveTo>
                    <a:pt x="7167" y="157487"/>
                  </a:moveTo>
                  <a:lnTo>
                    <a:pt x="7163" y="158749"/>
                  </a:lnTo>
                  <a:lnTo>
                    <a:pt x="1075465" y="158742"/>
                  </a:lnTo>
                  <a:lnTo>
                    <a:pt x="7167" y="157487"/>
                  </a:lnTo>
                  <a:close/>
                </a:path>
                <a:path w="1082039" h="854710">
                  <a:moveTo>
                    <a:pt x="1081846" y="133349"/>
                  </a:moveTo>
                  <a:lnTo>
                    <a:pt x="1075503" y="133349"/>
                  </a:lnTo>
                  <a:lnTo>
                    <a:pt x="1075465" y="158742"/>
                  </a:lnTo>
                  <a:lnTo>
                    <a:pt x="1081809" y="158749"/>
                  </a:lnTo>
                  <a:lnTo>
                    <a:pt x="1081846" y="133349"/>
                  </a:lnTo>
                  <a:close/>
                </a:path>
                <a:path w="1082039" h="854710">
                  <a:moveTo>
                    <a:pt x="7240" y="133349"/>
                  </a:moveTo>
                  <a:lnTo>
                    <a:pt x="1072" y="133349"/>
                  </a:lnTo>
                  <a:lnTo>
                    <a:pt x="1035" y="157479"/>
                  </a:lnTo>
                  <a:lnTo>
                    <a:pt x="7167" y="157487"/>
                  </a:lnTo>
                  <a:lnTo>
                    <a:pt x="7201" y="146049"/>
                  </a:lnTo>
                  <a:lnTo>
                    <a:pt x="1075484" y="146049"/>
                  </a:lnTo>
                  <a:lnTo>
                    <a:pt x="7201" y="144779"/>
                  </a:lnTo>
                  <a:lnTo>
                    <a:pt x="7220" y="139699"/>
                  </a:lnTo>
                  <a:lnTo>
                    <a:pt x="1075494" y="139699"/>
                  </a:lnTo>
                  <a:lnTo>
                    <a:pt x="7220" y="138429"/>
                  </a:lnTo>
                  <a:lnTo>
                    <a:pt x="7240" y="133349"/>
                  </a:lnTo>
                  <a:close/>
                </a:path>
                <a:path w="1082039" h="854710">
                  <a:moveTo>
                    <a:pt x="1073" y="132079"/>
                  </a:moveTo>
                  <a:lnTo>
                    <a:pt x="1072" y="133349"/>
                  </a:lnTo>
                  <a:lnTo>
                    <a:pt x="1073" y="132079"/>
                  </a:lnTo>
                  <a:close/>
                </a:path>
                <a:path w="1082039" h="854710">
                  <a:moveTo>
                    <a:pt x="7243" y="132087"/>
                  </a:moveTo>
                  <a:lnTo>
                    <a:pt x="7240" y="133349"/>
                  </a:lnTo>
                  <a:lnTo>
                    <a:pt x="1075503" y="133342"/>
                  </a:lnTo>
                  <a:lnTo>
                    <a:pt x="7243" y="132087"/>
                  </a:lnTo>
                  <a:close/>
                </a:path>
                <a:path w="1082039" h="854710">
                  <a:moveTo>
                    <a:pt x="1081873" y="115569"/>
                  </a:moveTo>
                  <a:lnTo>
                    <a:pt x="1075530" y="115569"/>
                  </a:lnTo>
                  <a:lnTo>
                    <a:pt x="1075503" y="133342"/>
                  </a:lnTo>
                  <a:lnTo>
                    <a:pt x="1081846" y="133349"/>
                  </a:lnTo>
                  <a:lnTo>
                    <a:pt x="1081873" y="115569"/>
                  </a:lnTo>
                  <a:close/>
                </a:path>
                <a:path w="1082039" h="854710">
                  <a:moveTo>
                    <a:pt x="7293" y="115569"/>
                  </a:moveTo>
                  <a:lnTo>
                    <a:pt x="1098" y="115569"/>
                  </a:lnTo>
                  <a:lnTo>
                    <a:pt x="1075" y="132080"/>
                  </a:lnTo>
                  <a:lnTo>
                    <a:pt x="7243" y="132087"/>
                  </a:lnTo>
                  <a:lnTo>
                    <a:pt x="7293" y="115569"/>
                  </a:lnTo>
                  <a:close/>
                </a:path>
                <a:path w="1082039" h="854710">
                  <a:moveTo>
                    <a:pt x="1099" y="114299"/>
                  </a:moveTo>
                  <a:lnTo>
                    <a:pt x="1098" y="115569"/>
                  </a:lnTo>
                  <a:lnTo>
                    <a:pt x="1099" y="114299"/>
                  </a:lnTo>
                  <a:close/>
                </a:path>
                <a:path w="1082039" h="854710">
                  <a:moveTo>
                    <a:pt x="7296" y="114307"/>
                  </a:moveTo>
                  <a:lnTo>
                    <a:pt x="7293" y="115569"/>
                  </a:lnTo>
                  <a:lnTo>
                    <a:pt x="1075530" y="115562"/>
                  </a:lnTo>
                  <a:lnTo>
                    <a:pt x="7296" y="114307"/>
                  </a:lnTo>
                  <a:close/>
                </a:path>
                <a:path w="1082039" h="854710">
                  <a:moveTo>
                    <a:pt x="1081882" y="109219"/>
                  </a:moveTo>
                  <a:lnTo>
                    <a:pt x="1075540" y="109219"/>
                  </a:lnTo>
                  <a:lnTo>
                    <a:pt x="1075530" y="115562"/>
                  </a:lnTo>
                  <a:lnTo>
                    <a:pt x="1081873" y="115569"/>
                  </a:lnTo>
                  <a:lnTo>
                    <a:pt x="1081882" y="109219"/>
                  </a:lnTo>
                  <a:close/>
                </a:path>
                <a:path w="1082039" h="854710">
                  <a:moveTo>
                    <a:pt x="7309" y="109219"/>
                  </a:moveTo>
                  <a:lnTo>
                    <a:pt x="1109" y="109219"/>
                  </a:lnTo>
                  <a:lnTo>
                    <a:pt x="1101" y="114300"/>
                  </a:lnTo>
                  <a:lnTo>
                    <a:pt x="7296" y="114307"/>
                  </a:lnTo>
                  <a:lnTo>
                    <a:pt x="7309" y="109219"/>
                  </a:lnTo>
                  <a:close/>
                </a:path>
                <a:path w="1082039" h="854710">
                  <a:moveTo>
                    <a:pt x="537003" y="86989"/>
                  </a:moveTo>
                  <a:lnTo>
                    <a:pt x="1075572" y="87629"/>
                  </a:lnTo>
                  <a:lnTo>
                    <a:pt x="1075540" y="109212"/>
                  </a:lnTo>
                  <a:lnTo>
                    <a:pt x="1081882" y="109219"/>
                  </a:lnTo>
                  <a:lnTo>
                    <a:pt x="1081915" y="87629"/>
                  </a:lnTo>
                  <a:lnTo>
                    <a:pt x="537003" y="86989"/>
                  </a:lnTo>
                  <a:close/>
                </a:path>
                <a:path w="1082039" h="854710">
                  <a:moveTo>
                    <a:pt x="7315" y="107950"/>
                  </a:moveTo>
                  <a:lnTo>
                    <a:pt x="535515" y="108577"/>
                  </a:lnTo>
                  <a:lnTo>
                    <a:pt x="7315" y="107950"/>
                  </a:lnTo>
                  <a:close/>
                </a:path>
                <a:path w="1082039" h="854710">
                  <a:moveTo>
                    <a:pt x="1141" y="86359"/>
                  </a:moveTo>
                  <a:lnTo>
                    <a:pt x="1111" y="107950"/>
                  </a:lnTo>
                  <a:lnTo>
                    <a:pt x="7315" y="107949"/>
                  </a:lnTo>
                  <a:lnTo>
                    <a:pt x="7378" y="86367"/>
                  </a:lnTo>
                  <a:lnTo>
                    <a:pt x="1141" y="86359"/>
                  </a:lnTo>
                  <a:close/>
                </a:path>
                <a:path w="1082039" h="854710">
                  <a:moveTo>
                    <a:pt x="7378" y="86359"/>
                  </a:moveTo>
                  <a:lnTo>
                    <a:pt x="537003" y="86989"/>
                  </a:lnTo>
                  <a:lnTo>
                    <a:pt x="7378" y="86359"/>
                  </a:lnTo>
                  <a:close/>
                </a:path>
                <a:path w="1082039" h="854710">
                  <a:moveTo>
                    <a:pt x="7393" y="82549"/>
                  </a:moveTo>
                  <a:lnTo>
                    <a:pt x="1149" y="82549"/>
                  </a:lnTo>
                  <a:lnTo>
                    <a:pt x="1141" y="86359"/>
                  </a:lnTo>
                  <a:lnTo>
                    <a:pt x="7378" y="86359"/>
                  </a:lnTo>
                  <a:lnTo>
                    <a:pt x="7393" y="82549"/>
                  </a:lnTo>
                  <a:close/>
                </a:path>
                <a:path w="1082039" h="854710">
                  <a:moveTo>
                    <a:pt x="1081922" y="82549"/>
                  </a:moveTo>
                  <a:lnTo>
                    <a:pt x="1075580" y="82549"/>
                  </a:lnTo>
                  <a:lnTo>
                    <a:pt x="1075572" y="86359"/>
                  </a:lnTo>
                  <a:lnTo>
                    <a:pt x="1081915" y="86359"/>
                  </a:lnTo>
                  <a:lnTo>
                    <a:pt x="1081922" y="82549"/>
                  </a:lnTo>
                  <a:close/>
                </a:path>
                <a:path w="1082039" h="854710">
                  <a:moveTo>
                    <a:pt x="1081930" y="77469"/>
                  </a:moveTo>
                  <a:lnTo>
                    <a:pt x="1075588" y="77469"/>
                  </a:lnTo>
                  <a:lnTo>
                    <a:pt x="1075580" y="82542"/>
                  </a:lnTo>
                  <a:lnTo>
                    <a:pt x="1081922" y="82549"/>
                  </a:lnTo>
                  <a:lnTo>
                    <a:pt x="1081930" y="77469"/>
                  </a:lnTo>
                  <a:close/>
                </a:path>
                <a:path w="1082039" h="854710">
                  <a:moveTo>
                    <a:pt x="7408" y="77469"/>
                  </a:moveTo>
                  <a:lnTo>
                    <a:pt x="1155" y="77469"/>
                  </a:lnTo>
                  <a:lnTo>
                    <a:pt x="1149" y="81279"/>
                  </a:lnTo>
                  <a:lnTo>
                    <a:pt x="537353" y="81910"/>
                  </a:lnTo>
                  <a:lnTo>
                    <a:pt x="7393" y="81279"/>
                  </a:lnTo>
                  <a:lnTo>
                    <a:pt x="7408" y="77469"/>
                  </a:lnTo>
                  <a:close/>
                </a:path>
                <a:path w="1082039" h="854710">
                  <a:moveTo>
                    <a:pt x="1156" y="76199"/>
                  </a:moveTo>
                  <a:lnTo>
                    <a:pt x="1155" y="77469"/>
                  </a:lnTo>
                  <a:lnTo>
                    <a:pt x="1156" y="76199"/>
                  </a:lnTo>
                  <a:close/>
                </a:path>
                <a:path w="1082039" h="854710">
                  <a:moveTo>
                    <a:pt x="7411" y="76207"/>
                  </a:moveTo>
                  <a:lnTo>
                    <a:pt x="7408" y="77469"/>
                  </a:lnTo>
                  <a:lnTo>
                    <a:pt x="1075588" y="77462"/>
                  </a:lnTo>
                  <a:lnTo>
                    <a:pt x="7411" y="76207"/>
                  </a:lnTo>
                  <a:close/>
                </a:path>
                <a:path w="1082039" h="854710">
                  <a:moveTo>
                    <a:pt x="1081934" y="73659"/>
                  </a:moveTo>
                  <a:lnTo>
                    <a:pt x="1075592" y="73667"/>
                  </a:lnTo>
                  <a:lnTo>
                    <a:pt x="1075588" y="77462"/>
                  </a:lnTo>
                  <a:lnTo>
                    <a:pt x="1081930" y="77469"/>
                  </a:lnTo>
                  <a:lnTo>
                    <a:pt x="1081934" y="73659"/>
                  </a:lnTo>
                  <a:close/>
                </a:path>
                <a:path w="1082039" h="854710">
                  <a:moveTo>
                    <a:pt x="7414" y="74922"/>
                  </a:moveTo>
                  <a:lnTo>
                    <a:pt x="1160" y="74929"/>
                  </a:lnTo>
                  <a:lnTo>
                    <a:pt x="1157" y="76200"/>
                  </a:lnTo>
                  <a:lnTo>
                    <a:pt x="7411" y="76207"/>
                  </a:lnTo>
                  <a:lnTo>
                    <a:pt x="7414" y="74922"/>
                  </a:lnTo>
                  <a:close/>
                </a:path>
                <a:path w="1082039" h="854710">
                  <a:moveTo>
                    <a:pt x="1075592" y="73659"/>
                  </a:moveTo>
                  <a:lnTo>
                    <a:pt x="7416" y="73659"/>
                  </a:lnTo>
                  <a:lnTo>
                    <a:pt x="7414" y="74922"/>
                  </a:lnTo>
                  <a:lnTo>
                    <a:pt x="1075592" y="73659"/>
                  </a:lnTo>
                  <a:close/>
                </a:path>
                <a:path w="1082039" h="854710">
                  <a:moveTo>
                    <a:pt x="7431" y="69849"/>
                  </a:moveTo>
                  <a:lnTo>
                    <a:pt x="1166" y="69849"/>
                  </a:lnTo>
                  <a:lnTo>
                    <a:pt x="1162" y="73659"/>
                  </a:lnTo>
                  <a:lnTo>
                    <a:pt x="7416" y="73659"/>
                  </a:lnTo>
                  <a:lnTo>
                    <a:pt x="7431" y="69849"/>
                  </a:lnTo>
                  <a:close/>
                </a:path>
                <a:path w="1082039" h="854710">
                  <a:moveTo>
                    <a:pt x="1081941" y="69849"/>
                  </a:moveTo>
                  <a:lnTo>
                    <a:pt x="1075599" y="69849"/>
                  </a:lnTo>
                  <a:lnTo>
                    <a:pt x="1075592" y="73659"/>
                  </a:lnTo>
                  <a:lnTo>
                    <a:pt x="1081934" y="73659"/>
                  </a:lnTo>
                  <a:lnTo>
                    <a:pt x="1081941" y="69849"/>
                  </a:lnTo>
                  <a:close/>
                </a:path>
                <a:path w="1082039" h="854710">
                  <a:moveTo>
                    <a:pt x="1167" y="68579"/>
                  </a:moveTo>
                  <a:lnTo>
                    <a:pt x="1166" y="69849"/>
                  </a:lnTo>
                  <a:lnTo>
                    <a:pt x="1167" y="68579"/>
                  </a:lnTo>
                  <a:close/>
                </a:path>
                <a:path w="1082039" h="854710">
                  <a:moveTo>
                    <a:pt x="7435" y="68587"/>
                  </a:moveTo>
                  <a:lnTo>
                    <a:pt x="7431" y="69849"/>
                  </a:lnTo>
                  <a:lnTo>
                    <a:pt x="1075599" y="69842"/>
                  </a:lnTo>
                  <a:lnTo>
                    <a:pt x="7435" y="68587"/>
                  </a:lnTo>
                  <a:close/>
                </a:path>
                <a:path w="1082039" h="854710">
                  <a:moveTo>
                    <a:pt x="1081962" y="55879"/>
                  </a:moveTo>
                  <a:lnTo>
                    <a:pt x="1075620" y="55879"/>
                  </a:lnTo>
                  <a:lnTo>
                    <a:pt x="1075599" y="69842"/>
                  </a:lnTo>
                  <a:lnTo>
                    <a:pt x="1081941" y="69849"/>
                  </a:lnTo>
                  <a:lnTo>
                    <a:pt x="1081962" y="55879"/>
                  </a:lnTo>
                  <a:close/>
                </a:path>
                <a:path w="1082039" h="854710">
                  <a:moveTo>
                    <a:pt x="7470" y="55879"/>
                  </a:moveTo>
                  <a:lnTo>
                    <a:pt x="1188" y="55879"/>
                  </a:lnTo>
                  <a:lnTo>
                    <a:pt x="1169" y="68580"/>
                  </a:lnTo>
                  <a:lnTo>
                    <a:pt x="7435" y="68587"/>
                  </a:lnTo>
                  <a:lnTo>
                    <a:pt x="7470" y="55879"/>
                  </a:lnTo>
                  <a:close/>
                </a:path>
                <a:path w="1082039" h="854710">
                  <a:moveTo>
                    <a:pt x="7449" y="63500"/>
                  </a:moveTo>
                  <a:lnTo>
                    <a:pt x="7447" y="64769"/>
                  </a:lnTo>
                  <a:lnTo>
                    <a:pt x="1075607" y="64769"/>
                  </a:lnTo>
                  <a:lnTo>
                    <a:pt x="7449" y="63500"/>
                  </a:lnTo>
                  <a:close/>
                </a:path>
                <a:path w="1082039" h="854710">
                  <a:moveTo>
                    <a:pt x="7474" y="54609"/>
                  </a:moveTo>
                  <a:lnTo>
                    <a:pt x="7470" y="55879"/>
                  </a:lnTo>
                  <a:lnTo>
                    <a:pt x="1075620" y="55879"/>
                  </a:lnTo>
                  <a:lnTo>
                    <a:pt x="7474" y="54609"/>
                  </a:lnTo>
                  <a:close/>
                </a:path>
                <a:path w="1082039" h="854710">
                  <a:moveTo>
                    <a:pt x="7489" y="50799"/>
                  </a:moveTo>
                  <a:lnTo>
                    <a:pt x="1196" y="50799"/>
                  </a:lnTo>
                  <a:lnTo>
                    <a:pt x="1188" y="54609"/>
                  </a:lnTo>
                  <a:lnTo>
                    <a:pt x="7474" y="54609"/>
                  </a:lnTo>
                  <a:lnTo>
                    <a:pt x="7489" y="50799"/>
                  </a:lnTo>
                  <a:close/>
                </a:path>
                <a:path w="1082039" h="854710">
                  <a:moveTo>
                    <a:pt x="1081969" y="50799"/>
                  </a:moveTo>
                  <a:lnTo>
                    <a:pt x="1075628" y="50799"/>
                  </a:lnTo>
                  <a:lnTo>
                    <a:pt x="1075620" y="54609"/>
                  </a:lnTo>
                  <a:lnTo>
                    <a:pt x="1081962" y="54609"/>
                  </a:lnTo>
                  <a:lnTo>
                    <a:pt x="1081969" y="50799"/>
                  </a:lnTo>
                  <a:close/>
                </a:path>
                <a:path w="1082039" h="854710">
                  <a:moveTo>
                    <a:pt x="7493" y="49537"/>
                  </a:moveTo>
                  <a:lnTo>
                    <a:pt x="7489" y="50799"/>
                  </a:lnTo>
                  <a:lnTo>
                    <a:pt x="1075628" y="50792"/>
                  </a:lnTo>
                  <a:lnTo>
                    <a:pt x="7493" y="49537"/>
                  </a:lnTo>
                  <a:close/>
                </a:path>
                <a:path w="1082039" h="854710">
                  <a:moveTo>
                    <a:pt x="1082017" y="19049"/>
                  </a:moveTo>
                  <a:lnTo>
                    <a:pt x="1075676" y="19049"/>
                  </a:lnTo>
                  <a:lnTo>
                    <a:pt x="1075628" y="50792"/>
                  </a:lnTo>
                  <a:lnTo>
                    <a:pt x="1081969" y="50799"/>
                  </a:lnTo>
                  <a:lnTo>
                    <a:pt x="1082017" y="19049"/>
                  </a:lnTo>
                  <a:close/>
                </a:path>
                <a:path w="1082039" h="854710">
                  <a:moveTo>
                    <a:pt x="7585" y="19049"/>
                  </a:moveTo>
                  <a:lnTo>
                    <a:pt x="1242" y="19049"/>
                  </a:lnTo>
                  <a:lnTo>
                    <a:pt x="1196" y="49529"/>
                  </a:lnTo>
                  <a:lnTo>
                    <a:pt x="7493" y="49537"/>
                  </a:lnTo>
                  <a:lnTo>
                    <a:pt x="7504" y="45719"/>
                  </a:lnTo>
                  <a:lnTo>
                    <a:pt x="1075636" y="45719"/>
                  </a:lnTo>
                  <a:lnTo>
                    <a:pt x="7504" y="44449"/>
                  </a:lnTo>
                  <a:lnTo>
                    <a:pt x="7585" y="19049"/>
                  </a:lnTo>
                  <a:close/>
                </a:path>
                <a:path w="1082039" h="854710">
                  <a:moveTo>
                    <a:pt x="1243" y="17779"/>
                  </a:moveTo>
                  <a:lnTo>
                    <a:pt x="1242" y="19049"/>
                  </a:lnTo>
                  <a:lnTo>
                    <a:pt x="1243" y="17779"/>
                  </a:lnTo>
                  <a:close/>
                </a:path>
                <a:path w="1082039" h="854710">
                  <a:moveTo>
                    <a:pt x="7589" y="17787"/>
                  </a:moveTo>
                  <a:lnTo>
                    <a:pt x="7585" y="19049"/>
                  </a:lnTo>
                  <a:lnTo>
                    <a:pt x="1075676" y="19042"/>
                  </a:lnTo>
                  <a:lnTo>
                    <a:pt x="7589" y="17787"/>
                  </a:lnTo>
                  <a:close/>
                </a:path>
                <a:path w="1082039" h="854710">
                  <a:moveTo>
                    <a:pt x="1082028" y="10159"/>
                  </a:moveTo>
                  <a:lnTo>
                    <a:pt x="1075688" y="10167"/>
                  </a:lnTo>
                  <a:lnTo>
                    <a:pt x="1075676" y="19042"/>
                  </a:lnTo>
                  <a:lnTo>
                    <a:pt x="1082017" y="19049"/>
                  </a:lnTo>
                  <a:lnTo>
                    <a:pt x="1082028" y="10159"/>
                  </a:lnTo>
                  <a:close/>
                </a:path>
                <a:path w="1082039" h="854710">
                  <a:moveTo>
                    <a:pt x="7605" y="11422"/>
                  </a:moveTo>
                  <a:lnTo>
                    <a:pt x="1254" y="11429"/>
                  </a:lnTo>
                  <a:lnTo>
                    <a:pt x="1245" y="17780"/>
                  </a:lnTo>
                  <a:lnTo>
                    <a:pt x="7589" y="17787"/>
                  </a:lnTo>
                  <a:lnTo>
                    <a:pt x="7605" y="11422"/>
                  </a:lnTo>
                  <a:close/>
                </a:path>
                <a:path w="1082039" h="854710">
                  <a:moveTo>
                    <a:pt x="1075688" y="10159"/>
                  </a:moveTo>
                  <a:lnTo>
                    <a:pt x="7608" y="10159"/>
                  </a:lnTo>
                  <a:lnTo>
                    <a:pt x="7605" y="11422"/>
                  </a:lnTo>
                  <a:lnTo>
                    <a:pt x="1075688" y="10159"/>
                  </a:lnTo>
                  <a:close/>
                </a:path>
                <a:path w="1082039" h="854710">
                  <a:moveTo>
                    <a:pt x="1082038" y="5079"/>
                  </a:moveTo>
                  <a:lnTo>
                    <a:pt x="1264" y="5079"/>
                  </a:lnTo>
                  <a:lnTo>
                    <a:pt x="1254" y="10159"/>
                  </a:lnTo>
                  <a:lnTo>
                    <a:pt x="7608" y="10159"/>
                  </a:lnTo>
                  <a:lnTo>
                    <a:pt x="7619" y="7619"/>
                  </a:lnTo>
                  <a:lnTo>
                    <a:pt x="1082034" y="7619"/>
                  </a:lnTo>
                  <a:lnTo>
                    <a:pt x="1082038" y="5079"/>
                  </a:lnTo>
                  <a:close/>
                </a:path>
                <a:path w="1082039" h="854710">
                  <a:moveTo>
                    <a:pt x="1082034" y="7619"/>
                  </a:moveTo>
                  <a:lnTo>
                    <a:pt x="7619" y="7619"/>
                  </a:lnTo>
                  <a:lnTo>
                    <a:pt x="1075689" y="10159"/>
                  </a:lnTo>
                  <a:lnTo>
                    <a:pt x="1082028" y="10159"/>
                  </a:lnTo>
                  <a:lnTo>
                    <a:pt x="1082034" y="7619"/>
                  </a:lnTo>
                  <a:close/>
                </a:path>
                <a:path w="1082039" h="854710">
                  <a:moveTo>
                    <a:pt x="7128" y="168909"/>
                  </a:moveTo>
                  <a:lnTo>
                    <a:pt x="1018" y="168909"/>
                  </a:lnTo>
                  <a:lnTo>
                    <a:pt x="1005" y="177799"/>
                  </a:lnTo>
                  <a:lnTo>
                    <a:pt x="7102" y="177799"/>
                  </a:lnTo>
                  <a:lnTo>
                    <a:pt x="7128" y="168909"/>
                  </a:lnTo>
                  <a:close/>
                </a:path>
                <a:path w="1082039" h="854710">
                  <a:moveTo>
                    <a:pt x="1081792" y="168909"/>
                  </a:moveTo>
                  <a:lnTo>
                    <a:pt x="1075448" y="168909"/>
                  </a:lnTo>
                  <a:lnTo>
                    <a:pt x="1075434" y="177799"/>
                  </a:lnTo>
                  <a:lnTo>
                    <a:pt x="1081778" y="177799"/>
                  </a:lnTo>
                  <a:lnTo>
                    <a:pt x="1081792" y="168909"/>
                  </a:lnTo>
                  <a:close/>
                </a:path>
                <a:path w="1082039" h="854710">
                  <a:moveTo>
                    <a:pt x="7102" y="177800"/>
                  </a:moveTo>
                  <a:lnTo>
                    <a:pt x="1005" y="177800"/>
                  </a:lnTo>
                  <a:lnTo>
                    <a:pt x="999" y="181609"/>
                  </a:lnTo>
                  <a:lnTo>
                    <a:pt x="7090" y="181609"/>
                  </a:lnTo>
                  <a:lnTo>
                    <a:pt x="7102" y="177800"/>
                  </a:lnTo>
                  <a:close/>
                </a:path>
                <a:path w="1082039" h="854710">
                  <a:moveTo>
                    <a:pt x="1081778" y="177800"/>
                  </a:moveTo>
                  <a:lnTo>
                    <a:pt x="1075434" y="177800"/>
                  </a:lnTo>
                  <a:lnTo>
                    <a:pt x="1075429" y="181609"/>
                  </a:lnTo>
                  <a:lnTo>
                    <a:pt x="1081773" y="181609"/>
                  </a:lnTo>
                  <a:lnTo>
                    <a:pt x="1081778" y="177800"/>
                  </a:lnTo>
                  <a:close/>
                </a:path>
                <a:path w="1082039" h="854710">
                  <a:moveTo>
                    <a:pt x="7090" y="181610"/>
                  </a:moveTo>
                  <a:lnTo>
                    <a:pt x="999" y="181610"/>
                  </a:lnTo>
                  <a:lnTo>
                    <a:pt x="933" y="226059"/>
                  </a:lnTo>
                  <a:lnTo>
                    <a:pt x="6956" y="226059"/>
                  </a:lnTo>
                  <a:lnTo>
                    <a:pt x="7090" y="181610"/>
                  </a:lnTo>
                  <a:close/>
                </a:path>
                <a:path w="1082039" h="854710">
                  <a:moveTo>
                    <a:pt x="1081773" y="181610"/>
                  </a:moveTo>
                  <a:lnTo>
                    <a:pt x="1075429" y="181610"/>
                  </a:lnTo>
                  <a:lnTo>
                    <a:pt x="1075361" y="226059"/>
                  </a:lnTo>
                  <a:lnTo>
                    <a:pt x="1081706" y="226059"/>
                  </a:lnTo>
                  <a:lnTo>
                    <a:pt x="1081773" y="181610"/>
                  </a:lnTo>
                  <a:close/>
                </a:path>
                <a:path w="1082039" h="854710">
                  <a:moveTo>
                    <a:pt x="6956" y="226059"/>
                  </a:moveTo>
                  <a:lnTo>
                    <a:pt x="933" y="226059"/>
                  </a:lnTo>
                  <a:lnTo>
                    <a:pt x="920" y="234949"/>
                  </a:lnTo>
                  <a:lnTo>
                    <a:pt x="6929" y="234949"/>
                  </a:lnTo>
                  <a:lnTo>
                    <a:pt x="6956" y="226059"/>
                  </a:lnTo>
                  <a:close/>
                </a:path>
                <a:path w="1082039" h="854710">
                  <a:moveTo>
                    <a:pt x="1081706" y="226059"/>
                  </a:moveTo>
                  <a:lnTo>
                    <a:pt x="1075361" y="226059"/>
                  </a:lnTo>
                  <a:lnTo>
                    <a:pt x="1075348" y="234949"/>
                  </a:lnTo>
                  <a:lnTo>
                    <a:pt x="1081693" y="234949"/>
                  </a:lnTo>
                  <a:lnTo>
                    <a:pt x="1081706" y="226059"/>
                  </a:lnTo>
                  <a:close/>
                </a:path>
                <a:path w="1082039" h="854710">
                  <a:moveTo>
                    <a:pt x="6929" y="234950"/>
                  </a:moveTo>
                  <a:lnTo>
                    <a:pt x="920" y="234950"/>
                  </a:lnTo>
                  <a:lnTo>
                    <a:pt x="886" y="257809"/>
                  </a:lnTo>
                  <a:lnTo>
                    <a:pt x="6860" y="257809"/>
                  </a:lnTo>
                  <a:lnTo>
                    <a:pt x="6929" y="234950"/>
                  </a:lnTo>
                  <a:close/>
                </a:path>
                <a:path w="1082039" h="854710">
                  <a:moveTo>
                    <a:pt x="1081693" y="234950"/>
                  </a:moveTo>
                  <a:lnTo>
                    <a:pt x="1075348" y="234950"/>
                  </a:lnTo>
                  <a:lnTo>
                    <a:pt x="1075313" y="257809"/>
                  </a:lnTo>
                  <a:lnTo>
                    <a:pt x="1081659" y="257809"/>
                  </a:lnTo>
                  <a:lnTo>
                    <a:pt x="1081693" y="234950"/>
                  </a:lnTo>
                  <a:close/>
                </a:path>
                <a:path w="1082039" h="854710">
                  <a:moveTo>
                    <a:pt x="6860" y="257809"/>
                  </a:moveTo>
                  <a:lnTo>
                    <a:pt x="886" y="257809"/>
                  </a:lnTo>
                  <a:lnTo>
                    <a:pt x="788" y="323849"/>
                  </a:lnTo>
                  <a:lnTo>
                    <a:pt x="6660" y="323849"/>
                  </a:lnTo>
                  <a:lnTo>
                    <a:pt x="6860" y="257809"/>
                  </a:lnTo>
                  <a:close/>
                </a:path>
                <a:path w="1082039" h="854710">
                  <a:moveTo>
                    <a:pt x="1081659" y="257809"/>
                  </a:moveTo>
                  <a:lnTo>
                    <a:pt x="1075313" y="257809"/>
                  </a:lnTo>
                  <a:lnTo>
                    <a:pt x="1075214" y="323849"/>
                  </a:lnTo>
                  <a:lnTo>
                    <a:pt x="1081561" y="323849"/>
                  </a:lnTo>
                  <a:lnTo>
                    <a:pt x="1081659" y="257809"/>
                  </a:lnTo>
                  <a:close/>
                </a:path>
                <a:path w="1082039" h="854710">
                  <a:moveTo>
                    <a:pt x="6660" y="323850"/>
                  </a:moveTo>
                  <a:lnTo>
                    <a:pt x="788" y="323850"/>
                  </a:lnTo>
                  <a:lnTo>
                    <a:pt x="650" y="416559"/>
                  </a:lnTo>
                  <a:lnTo>
                    <a:pt x="6380" y="416559"/>
                  </a:lnTo>
                  <a:lnTo>
                    <a:pt x="6660" y="323850"/>
                  </a:lnTo>
                  <a:close/>
                </a:path>
                <a:path w="1082039" h="854710">
                  <a:moveTo>
                    <a:pt x="1081561" y="323850"/>
                  </a:moveTo>
                  <a:lnTo>
                    <a:pt x="1075214" y="323850"/>
                  </a:lnTo>
                  <a:lnTo>
                    <a:pt x="1075074" y="416559"/>
                  </a:lnTo>
                  <a:lnTo>
                    <a:pt x="1081422" y="416559"/>
                  </a:lnTo>
                  <a:lnTo>
                    <a:pt x="1081561" y="323850"/>
                  </a:lnTo>
                  <a:close/>
                </a:path>
                <a:path w="1082039" h="854710">
                  <a:moveTo>
                    <a:pt x="6380" y="416559"/>
                  </a:moveTo>
                  <a:lnTo>
                    <a:pt x="650" y="416559"/>
                  </a:lnTo>
                  <a:lnTo>
                    <a:pt x="457" y="546099"/>
                  </a:lnTo>
                  <a:lnTo>
                    <a:pt x="5989" y="546099"/>
                  </a:lnTo>
                  <a:lnTo>
                    <a:pt x="6380" y="416559"/>
                  </a:lnTo>
                  <a:close/>
                </a:path>
                <a:path w="1082039" h="854710">
                  <a:moveTo>
                    <a:pt x="1081422" y="416559"/>
                  </a:moveTo>
                  <a:lnTo>
                    <a:pt x="1075074" y="416559"/>
                  </a:lnTo>
                  <a:lnTo>
                    <a:pt x="1074878" y="546099"/>
                  </a:lnTo>
                  <a:lnTo>
                    <a:pt x="1081229" y="546099"/>
                  </a:lnTo>
                  <a:lnTo>
                    <a:pt x="1081422" y="416559"/>
                  </a:lnTo>
                  <a:close/>
                </a:path>
                <a:path w="1082039" h="854710">
                  <a:moveTo>
                    <a:pt x="5989" y="546100"/>
                  </a:moveTo>
                  <a:lnTo>
                    <a:pt x="457" y="546100"/>
                  </a:lnTo>
                  <a:lnTo>
                    <a:pt x="372" y="603249"/>
                  </a:lnTo>
                  <a:lnTo>
                    <a:pt x="5816" y="603249"/>
                  </a:lnTo>
                  <a:lnTo>
                    <a:pt x="5989" y="546100"/>
                  </a:lnTo>
                  <a:close/>
                </a:path>
                <a:path w="1082039" h="854710">
                  <a:moveTo>
                    <a:pt x="1081229" y="546100"/>
                  </a:moveTo>
                  <a:lnTo>
                    <a:pt x="1074878" y="546100"/>
                  </a:lnTo>
                  <a:lnTo>
                    <a:pt x="1074792" y="603249"/>
                  </a:lnTo>
                  <a:lnTo>
                    <a:pt x="1081144" y="603249"/>
                  </a:lnTo>
                  <a:lnTo>
                    <a:pt x="1081229" y="546100"/>
                  </a:lnTo>
                  <a:close/>
                </a:path>
                <a:path w="1082039" h="854710">
                  <a:moveTo>
                    <a:pt x="5816" y="603250"/>
                  </a:moveTo>
                  <a:lnTo>
                    <a:pt x="372" y="603250"/>
                  </a:lnTo>
                  <a:lnTo>
                    <a:pt x="347" y="619759"/>
                  </a:lnTo>
                  <a:lnTo>
                    <a:pt x="5766" y="619759"/>
                  </a:lnTo>
                  <a:lnTo>
                    <a:pt x="5816" y="603250"/>
                  </a:lnTo>
                  <a:close/>
                </a:path>
                <a:path w="1082039" h="854710">
                  <a:moveTo>
                    <a:pt x="1081144" y="603250"/>
                  </a:moveTo>
                  <a:lnTo>
                    <a:pt x="1074792" y="603250"/>
                  </a:lnTo>
                  <a:lnTo>
                    <a:pt x="1074767" y="619759"/>
                  </a:lnTo>
                  <a:lnTo>
                    <a:pt x="1081120" y="619759"/>
                  </a:lnTo>
                  <a:lnTo>
                    <a:pt x="1081144" y="603250"/>
                  </a:lnTo>
                  <a:close/>
                </a:path>
                <a:path w="1082039" h="854710">
                  <a:moveTo>
                    <a:pt x="5766" y="619760"/>
                  </a:moveTo>
                  <a:lnTo>
                    <a:pt x="347" y="619760"/>
                  </a:lnTo>
                  <a:lnTo>
                    <a:pt x="315" y="641349"/>
                  </a:lnTo>
                  <a:lnTo>
                    <a:pt x="5701" y="641349"/>
                  </a:lnTo>
                  <a:lnTo>
                    <a:pt x="5766" y="619760"/>
                  </a:lnTo>
                  <a:close/>
                </a:path>
                <a:path w="1082039" h="854710">
                  <a:moveTo>
                    <a:pt x="1081120" y="619760"/>
                  </a:moveTo>
                  <a:lnTo>
                    <a:pt x="1074767" y="619760"/>
                  </a:lnTo>
                  <a:lnTo>
                    <a:pt x="1074734" y="641349"/>
                  </a:lnTo>
                  <a:lnTo>
                    <a:pt x="1081087" y="641349"/>
                  </a:lnTo>
                  <a:lnTo>
                    <a:pt x="1081120" y="619760"/>
                  </a:lnTo>
                  <a:close/>
                </a:path>
                <a:path w="1082039" h="854710">
                  <a:moveTo>
                    <a:pt x="5701" y="641350"/>
                  </a:moveTo>
                  <a:lnTo>
                    <a:pt x="315" y="641350"/>
                  </a:lnTo>
                  <a:lnTo>
                    <a:pt x="275" y="668019"/>
                  </a:lnTo>
                  <a:lnTo>
                    <a:pt x="5620" y="668019"/>
                  </a:lnTo>
                  <a:lnTo>
                    <a:pt x="5701" y="641350"/>
                  </a:lnTo>
                  <a:close/>
                </a:path>
                <a:path w="1082039" h="854710">
                  <a:moveTo>
                    <a:pt x="1081087" y="641350"/>
                  </a:moveTo>
                  <a:lnTo>
                    <a:pt x="1074734" y="641350"/>
                  </a:lnTo>
                  <a:lnTo>
                    <a:pt x="1074694" y="668019"/>
                  </a:lnTo>
                  <a:lnTo>
                    <a:pt x="1081048" y="668019"/>
                  </a:lnTo>
                  <a:lnTo>
                    <a:pt x="1081087" y="641350"/>
                  </a:lnTo>
                  <a:close/>
                </a:path>
                <a:path w="1082039" h="854710">
                  <a:moveTo>
                    <a:pt x="5620" y="668020"/>
                  </a:moveTo>
                  <a:lnTo>
                    <a:pt x="275" y="668020"/>
                  </a:lnTo>
                  <a:lnTo>
                    <a:pt x="190" y="725169"/>
                  </a:lnTo>
                  <a:lnTo>
                    <a:pt x="5448" y="725169"/>
                  </a:lnTo>
                  <a:lnTo>
                    <a:pt x="5620" y="668020"/>
                  </a:lnTo>
                  <a:close/>
                </a:path>
                <a:path w="1082039" h="854710">
                  <a:moveTo>
                    <a:pt x="1081048" y="668020"/>
                  </a:moveTo>
                  <a:lnTo>
                    <a:pt x="1074694" y="668020"/>
                  </a:lnTo>
                  <a:lnTo>
                    <a:pt x="1074608" y="725169"/>
                  </a:lnTo>
                  <a:lnTo>
                    <a:pt x="1080963" y="725169"/>
                  </a:lnTo>
                  <a:lnTo>
                    <a:pt x="1081048" y="668020"/>
                  </a:lnTo>
                  <a:close/>
                </a:path>
                <a:path w="1082039" h="854710">
                  <a:moveTo>
                    <a:pt x="5448" y="725169"/>
                  </a:moveTo>
                  <a:lnTo>
                    <a:pt x="190" y="725169"/>
                  </a:lnTo>
                  <a:lnTo>
                    <a:pt x="171" y="737869"/>
                  </a:lnTo>
                  <a:lnTo>
                    <a:pt x="5409" y="737869"/>
                  </a:lnTo>
                  <a:lnTo>
                    <a:pt x="5448" y="725169"/>
                  </a:lnTo>
                  <a:close/>
                </a:path>
                <a:path w="1082039" h="854710">
                  <a:moveTo>
                    <a:pt x="1080963" y="725169"/>
                  </a:moveTo>
                  <a:lnTo>
                    <a:pt x="1074608" y="725169"/>
                  </a:lnTo>
                  <a:lnTo>
                    <a:pt x="1074588" y="737869"/>
                  </a:lnTo>
                  <a:lnTo>
                    <a:pt x="1080944" y="737869"/>
                  </a:lnTo>
                  <a:lnTo>
                    <a:pt x="1080963" y="725169"/>
                  </a:lnTo>
                  <a:close/>
                </a:path>
                <a:path w="1082039" h="854710">
                  <a:moveTo>
                    <a:pt x="5409" y="737870"/>
                  </a:moveTo>
                  <a:lnTo>
                    <a:pt x="171" y="737870"/>
                  </a:lnTo>
                  <a:lnTo>
                    <a:pt x="162" y="744219"/>
                  </a:lnTo>
                  <a:lnTo>
                    <a:pt x="5390" y="744219"/>
                  </a:lnTo>
                  <a:lnTo>
                    <a:pt x="5409" y="737870"/>
                  </a:lnTo>
                  <a:close/>
                </a:path>
                <a:path w="1082039" h="854710">
                  <a:moveTo>
                    <a:pt x="1080944" y="737870"/>
                  </a:moveTo>
                  <a:lnTo>
                    <a:pt x="1074588" y="737870"/>
                  </a:lnTo>
                  <a:lnTo>
                    <a:pt x="1074579" y="744219"/>
                  </a:lnTo>
                  <a:lnTo>
                    <a:pt x="1080934" y="744219"/>
                  </a:lnTo>
                  <a:lnTo>
                    <a:pt x="1080944" y="737870"/>
                  </a:lnTo>
                  <a:close/>
                </a:path>
                <a:path w="1082039" h="854710">
                  <a:moveTo>
                    <a:pt x="1080777" y="849629"/>
                  </a:moveTo>
                  <a:lnTo>
                    <a:pt x="5" y="849629"/>
                  </a:lnTo>
                  <a:lnTo>
                    <a:pt x="0" y="853439"/>
                  </a:lnTo>
                  <a:lnTo>
                    <a:pt x="1080770" y="854709"/>
                  </a:lnTo>
                  <a:lnTo>
                    <a:pt x="1080777" y="849629"/>
                  </a:lnTo>
                  <a:close/>
                </a:path>
                <a:path w="1082039" h="854710">
                  <a:moveTo>
                    <a:pt x="5110" y="836930"/>
                  </a:moveTo>
                  <a:lnTo>
                    <a:pt x="24" y="836930"/>
                  </a:lnTo>
                  <a:lnTo>
                    <a:pt x="7" y="848359"/>
                  </a:lnTo>
                  <a:lnTo>
                    <a:pt x="539749" y="848359"/>
                  </a:lnTo>
                  <a:lnTo>
                    <a:pt x="5080" y="847089"/>
                  </a:lnTo>
                  <a:lnTo>
                    <a:pt x="5110" y="836930"/>
                  </a:lnTo>
                  <a:close/>
                </a:path>
                <a:path w="1082039" h="854710">
                  <a:moveTo>
                    <a:pt x="1080796" y="836930"/>
                  </a:moveTo>
                  <a:lnTo>
                    <a:pt x="1074439" y="836930"/>
                  </a:lnTo>
                  <a:lnTo>
                    <a:pt x="1074421" y="848359"/>
                  </a:lnTo>
                  <a:lnTo>
                    <a:pt x="1080779" y="848359"/>
                  </a:lnTo>
                  <a:lnTo>
                    <a:pt x="1080796" y="836930"/>
                  </a:lnTo>
                  <a:close/>
                </a:path>
                <a:path w="1082039" h="854710">
                  <a:moveTo>
                    <a:pt x="5168" y="817879"/>
                  </a:moveTo>
                  <a:lnTo>
                    <a:pt x="52" y="817879"/>
                  </a:lnTo>
                  <a:lnTo>
                    <a:pt x="26" y="835659"/>
                  </a:lnTo>
                  <a:lnTo>
                    <a:pt x="5114" y="835659"/>
                  </a:lnTo>
                  <a:lnTo>
                    <a:pt x="5168" y="817879"/>
                  </a:lnTo>
                  <a:close/>
                </a:path>
                <a:path w="1082039" h="854710">
                  <a:moveTo>
                    <a:pt x="1080824" y="817879"/>
                  </a:moveTo>
                  <a:lnTo>
                    <a:pt x="1074467" y="817879"/>
                  </a:lnTo>
                  <a:lnTo>
                    <a:pt x="1074441" y="835659"/>
                  </a:lnTo>
                  <a:lnTo>
                    <a:pt x="1080798" y="835659"/>
                  </a:lnTo>
                  <a:lnTo>
                    <a:pt x="1080824" y="817879"/>
                  </a:lnTo>
                  <a:close/>
                </a:path>
                <a:path w="1082039" h="854710">
                  <a:moveTo>
                    <a:pt x="5206" y="805179"/>
                  </a:moveTo>
                  <a:lnTo>
                    <a:pt x="71" y="805179"/>
                  </a:lnTo>
                  <a:lnTo>
                    <a:pt x="54" y="816609"/>
                  </a:lnTo>
                  <a:lnTo>
                    <a:pt x="5172" y="816609"/>
                  </a:lnTo>
                  <a:lnTo>
                    <a:pt x="5206" y="805179"/>
                  </a:lnTo>
                  <a:close/>
                </a:path>
                <a:path w="1082039" h="854710">
                  <a:moveTo>
                    <a:pt x="1080843" y="805179"/>
                  </a:moveTo>
                  <a:lnTo>
                    <a:pt x="1074487" y="805179"/>
                  </a:lnTo>
                  <a:lnTo>
                    <a:pt x="1074469" y="816609"/>
                  </a:lnTo>
                  <a:lnTo>
                    <a:pt x="1080826" y="816609"/>
                  </a:lnTo>
                  <a:lnTo>
                    <a:pt x="1080843" y="805179"/>
                  </a:lnTo>
                  <a:close/>
                </a:path>
                <a:path w="1082039" h="854710">
                  <a:moveTo>
                    <a:pt x="5225" y="798829"/>
                  </a:moveTo>
                  <a:lnTo>
                    <a:pt x="81" y="798829"/>
                  </a:lnTo>
                  <a:lnTo>
                    <a:pt x="73" y="803909"/>
                  </a:lnTo>
                  <a:lnTo>
                    <a:pt x="5210" y="803909"/>
                  </a:lnTo>
                  <a:lnTo>
                    <a:pt x="5225" y="798829"/>
                  </a:lnTo>
                  <a:close/>
                </a:path>
                <a:path w="1082039" h="854710">
                  <a:moveTo>
                    <a:pt x="1080853" y="798829"/>
                  </a:moveTo>
                  <a:lnTo>
                    <a:pt x="1074496" y="798829"/>
                  </a:lnTo>
                  <a:lnTo>
                    <a:pt x="1074489" y="803909"/>
                  </a:lnTo>
                  <a:lnTo>
                    <a:pt x="1080845" y="803909"/>
                  </a:lnTo>
                  <a:lnTo>
                    <a:pt x="1080853" y="798829"/>
                  </a:lnTo>
                  <a:close/>
                </a:path>
                <a:path w="1082039" h="854710">
                  <a:moveTo>
                    <a:pt x="5264" y="786130"/>
                  </a:moveTo>
                  <a:lnTo>
                    <a:pt x="100" y="786130"/>
                  </a:lnTo>
                  <a:lnTo>
                    <a:pt x="83" y="797559"/>
                  </a:lnTo>
                  <a:lnTo>
                    <a:pt x="5229" y="797559"/>
                  </a:lnTo>
                  <a:lnTo>
                    <a:pt x="5264" y="786130"/>
                  </a:lnTo>
                  <a:close/>
                </a:path>
                <a:path w="1082039" h="854710">
                  <a:moveTo>
                    <a:pt x="1080872" y="786130"/>
                  </a:moveTo>
                  <a:lnTo>
                    <a:pt x="1074515" y="786130"/>
                  </a:lnTo>
                  <a:lnTo>
                    <a:pt x="1074498" y="797559"/>
                  </a:lnTo>
                  <a:lnTo>
                    <a:pt x="1080855" y="797559"/>
                  </a:lnTo>
                  <a:lnTo>
                    <a:pt x="1080872" y="786130"/>
                  </a:lnTo>
                  <a:close/>
                </a:path>
                <a:path w="1082039" h="854710">
                  <a:moveTo>
                    <a:pt x="5302" y="773429"/>
                  </a:moveTo>
                  <a:lnTo>
                    <a:pt x="119" y="773429"/>
                  </a:lnTo>
                  <a:lnTo>
                    <a:pt x="102" y="784859"/>
                  </a:lnTo>
                  <a:lnTo>
                    <a:pt x="5268" y="784859"/>
                  </a:lnTo>
                  <a:lnTo>
                    <a:pt x="5302" y="773429"/>
                  </a:lnTo>
                  <a:close/>
                </a:path>
                <a:path w="1082039" h="854710">
                  <a:moveTo>
                    <a:pt x="1080891" y="773429"/>
                  </a:moveTo>
                  <a:lnTo>
                    <a:pt x="1074535" y="773429"/>
                  </a:lnTo>
                  <a:lnTo>
                    <a:pt x="1074517" y="784859"/>
                  </a:lnTo>
                  <a:lnTo>
                    <a:pt x="1080874" y="784859"/>
                  </a:lnTo>
                  <a:lnTo>
                    <a:pt x="1080891" y="773429"/>
                  </a:lnTo>
                  <a:close/>
                </a:path>
                <a:path w="1082039" h="854710">
                  <a:moveTo>
                    <a:pt x="5390" y="744219"/>
                  </a:moveTo>
                  <a:lnTo>
                    <a:pt x="162" y="744219"/>
                  </a:lnTo>
                  <a:lnTo>
                    <a:pt x="120" y="772159"/>
                  </a:lnTo>
                  <a:lnTo>
                    <a:pt x="5306" y="772159"/>
                  </a:lnTo>
                  <a:lnTo>
                    <a:pt x="5390" y="744219"/>
                  </a:lnTo>
                  <a:close/>
                </a:path>
                <a:path w="1082039" h="854710">
                  <a:moveTo>
                    <a:pt x="1080934" y="744219"/>
                  </a:moveTo>
                  <a:lnTo>
                    <a:pt x="1074579" y="744219"/>
                  </a:lnTo>
                  <a:lnTo>
                    <a:pt x="1074537" y="772159"/>
                  </a:lnTo>
                  <a:lnTo>
                    <a:pt x="1080893" y="772159"/>
                  </a:lnTo>
                  <a:lnTo>
                    <a:pt x="1080934" y="744219"/>
                  </a:lnTo>
                  <a:close/>
                </a:path>
              </a:pathLst>
            </a:custGeom>
            <a:solidFill>
              <a:srgbClr val="006A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673859" y="5408930"/>
              <a:ext cx="1070610" cy="840740"/>
            </a:xfrm>
            <a:custGeom>
              <a:avLst/>
              <a:gdLst/>
              <a:ahLst/>
              <a:cxnLst/>
              <a:rect l="l" t="t" r="r" b="b"/>
              <a:pathLst>
                <a:path w="1070610" h="840739">
                  <a:moveTo>
                    <a:pt x="7388" y="157480"/>
                  </a:moveTo>
                  <a:lnTo>
                    <a:pt x="2060" y="157480"/>
                  </a:lnTo>
                  <a:lnTo>
                    <a:pt x="2048" y="161290"/>
                  </a:lnTo>
                  <a:lnTo>
                    <a:pt x="7380" y="161290"/>
                  </a:lnTo>
                  <a:lnTo>
                    <a:pt x="7388" y="157480"/>
                  </a:lnTo>
                  <a:close/>
                </a:path>
                <a:path w="1070610" h="840739">
                  <a:moveTo>
                    <a:pt x="1070375" y="157480"/>
                  </a:moveTo>
                  <a:lnTo>
                    <a:pt x="1064030" y="157480"/>
                  </a:lnTo>
                  <a:lnTo>
                    <a:pt x="1064022" y="161290"/>
                  </a:lnTo>
                  <a:lnTo>
                    <a:pt x="1070368" y="161290"/>
                  </a:lnTo>
                  <a:lnTo>
                    <a:pt x="1070375" y="157480"/>
                  </a:lnTo>
                  <a:close/>
                </a:path>
                <a:path w="1070610" h="840739">
                  <a:moveTo>
                    <a:pt x="2064" y="156210"/>
                  </a:moveTo>
                  <a:lnTo>
                    <a:pt x="2060" y="157480"/>
                  </a:lnTo>
                  <a:lnTo>
                    <a:pt x="2064" y="156210"/>
                  </a:lnTo>
                  <a:close/>
                </a:path>
                <a:path w="1070610" h="840739">
                  <a:moveTo>
                    <a:pt x="1070404" y="138430"/>
                  </a:moveTo>
                  <a:lnTo>
                    <a:pt x="1064059" y="138430"/>
                  </a:lnTo>
                  <a:lnTo>
                    <a:pt x="1064030" y="157472"/>
                  </a:lnTo>
                  <a:lnTo>
                    <a:pt x="1070375" y="157480"/>
                  </a:lnTo>
                  <a:lnTo>
                    <a:pt x="1070404" y="138430"/>
                  </a:lnTo>
                  <a:close/>
                </a:path>
                <a:path w="1070610" h="840739">
                  <a:moveTo>
                    <a:pt x="7417" y="138430"/>
                  </a:moveTo>
                  <a:lnTo>
                    <a:pt x="2121" y="138430"/>
                  </a:lnTo>
                  <a:lnTo>
                    <a:pt x="2068" y="156210"/>
                  </a:lnTo>
                  <a:lnTo>
                    <a:pt x="489463" y="156789"/>
                  </a:lnTo>
                  <a:lnTo>
                    <a:pt x="7392" y="156210"/>
                  </a:lnTo>
                  <a:lnTo>
                    <a:pt x="7417" y="138430"/>
                  </a:lnTo>
                  <a:close/>
                </a:path>
                <a:path w="1070610" h="840739">
                  <a:moveTo>
                    <a:pt x="7419" y="137166"/>
                  </a:moveTo>
                  <a:lnTo>
                    <a:pt x="7417" y="138430"/>
                  </a:lnTo>
                  <a:lnTo>
                    <a:pt x="1064059" y="138422"/>
                  </a:lnTo>
                  <a:lnTo>
                    <a:pt x="7419" y="137166"/>
                  </a:lnTo>
                  <a:close/>
                </a:path>
                <a:path w="1070610" h="840739">
                  <a:moveTo>
                    <a:pt x="1070414" y="132080"/>
                  </a:moveTo>
                  <a:lnTo>
                    <a:pt x="1064069" y="132080"/>
                  </a:lnTo>
                  <a:lnTo>
                    <a:pt x="1064059" y="138422"/>
                  </a:lnTo>
                  <a:lnTo>
                    <a:pt x="1070404" y="138430"/>
                  </a:lnTo>
                  <a:lnTo>
                    <a:pt x="1070414" y="132080"/>
                  </a:lnTo>
                  <a:close/>
                </a:path>
                <a:path w="1070610" h="840739">
                  <a:moveTo>
                    <a:pt x="7425" y="132080"/>
                  </a:moveTo>
                  <a:lnTo>
                    <a:pt x="2140" y="132080"/>
                  </a:lnTo>
                  <a:lnTo>
                    <a:pt x="2121" y="137160"/>
                  </a:lnTo>
                  <a:lnTo>
                    <a:pt x="7419" y="137166"/>
                  </a:lnTo>
                  <a:lnTo>
                    <a:pt x="7425" y="132080"/>
                  </a:lnTo>
                  <a:close/>
                </a:path>
                <a:path w="1070610" h="840739">
                  <a:moveTo>
                    <a:pt x="7427" y="130816"/>
                  </a:moveTo>
                  <a:lnTo>
                    <a:pt x="7425" y="132080"/>
                  </a:lnTo>
                  <a:lnTo>
                    <a:pt x="1064069" y="132080"/>
                  </a:lnTo>
                  <a:lnTo>
                    <a:pt x="7427" y="130816"/>
                  </a:lnTo>
                  <a:close/>
                </a:path>
                <a:path w="1070610" h="840739">
                  <a:moveTo>
                    <a:pt x="1070460" y="101600"/>
                  </a:moveTo>
                  <a:lnTo>
                    <a:pt x="1064116" y="101600"/>
                  </a:lnTo>
                  <a:lnTo>
                    <a:pt x="1064069" y="132072"/>
                  </a:lnTo>
                  <a:lnTo>
                    <a:pt x="1070414" y="132080"/>
                  </a:lnTo>
                  <a:lnTo>
                    <a:pt x="1070460" y="101600"/>
                  </a:lnTo>
                  <a:close/>
                </a:path>
                <a:path w="1070610" h="840739">
                  <a:moveTo>
                    <a:pt x="7473" y="101600"/>
                  </a:moveTo>
                  <a:lnTo>
                    <a:pt x="2229" y="101600"/>
                  </a:lnTo>
                  <a:lnTo>
                    <a:pt x="2140" y="130810"/>
                  </a:lnTo>
                  <a:lnTo>
                    <a:pt x="7427" y="130816"/>
                  </a:lnTo>
                  <a:lnTo>
                    <a:pt x="7473" y="101600"/>
                  </a:lnTo>
                  <a:close/>
                </a:path>
                <a:path w="1070610" h="840739">
                  <a:moveTo>
                    <a:pt x="7438" y="124460"/>
                  </a:moveTo>
                  <a:lnTo>
                    <a:pt x="7436" y="125730"/>
                  </a:lnTo>
                  <a:lnTo>
                    <a:pt x="1064079" y="125730"/>
                  </a:lnTo>
                  <a:lnTo>
                    <a:pt x="7438" y="124460"/>
                  </a:lnTo>
                  <a:close/>
                </a:path>
                <a:path w="1070610" h="840739">
                  <a:moveTo>
                    <a:pt x="2233" y="100330"/>
                  </a:moveTo>
                  <a:lnTo>
                    <a:pt x="2229" y="101600"/>
                  </a:lnTo>
                  <a:lnTo>
                    <a:pt x="2233" y="100330"/>
                  </a:lnTo>
                  <a:close/>
                </a:path>
                <a:path w="1070610" h="840739">
                  <a:moveTo>
                    <a:pt x="7475" y="100336"/>
                  </a:moveTo>
                  <a:lnTo>
                    <a:pt x="7473" y="101600"/>
                  </a:lnTo>
                  <a:lnTo>
                    <a:pt x="1064116" y="101592"/>
                  </a:lnTo>
                  <a:lnTo>
                    <a:pt x="7475" y="100336"/>
                  </a:lnTo>
                  <a:close/>
                </a:path>
                <a:path w="1070610" h="840739">
                  <a:moveTo>
                    <a:pt x="483918" y="79312"/>
                  </a:moveTo>
                  <a:lnTo>
                    <a:pt x="1064149" y="80010"/>
                  </a:lnTo>
                  <a:lnTo>
                    <a:pt x="1064116" y="101592"/>
                  </a:lnTo>
                  <a:lnTo>
                    <a:pt x="1070460" y="101600"/>
                  </a:lnTo>
                  <a:lnTo>
                    <a:pt x="1070492" y="80010"/>
                  </a:lnTo>
                  <a:lnTo>
                    <a:pt x="483918" y="79312"/>
                  </a:lnTo>
                  <a:close/>
                </a:path>
                <a:path w="1070610" h="840739">
                  <a:moveTo>
                    <a:pt x="2298" y="78740"/>
                  </a:moveTo>
                  <a:lnTo>
                    <a:pt x="2235" y="100330"/>
                  </a:lnTo>
                  <a:lnTo>
                    <a:pt x="7475" y="100336"/>
                  </a:lnTo>
                  <a:lnTo>
                    <a:pt x="7507" y="78746"/>
                  </a:lnTo>
                  <a:lnTo>
                    <a:pt x="2298" y="78740"/>
                  </a:lnTo>
                  <a:close/>
                </a:path>
                <a:path w="1070610" h="840739">
                  <a:moveTo>
                    <a:pt x="7514" y="74930"/>
                  </a:moveTo>
                  <a:lnTo>
                    <a:pt x="2313" y="74930"/>
                  </a:lnTo>
                  <a:lnTo>
                    <a:pt x="2298" y="78740"/>
                  </a:lnTo>
                  <a:lnTo>
                    <a:pt x="7507" y="78740"/>
                  </a:lnTo>
                  <a:lnTo>
                    <a:pt x="7514" y="74930"/>
                  </a:lnTo>
                  <a:close/>
                </a:path>
                <a:path w="1070610" h="840739">
                  <a:moveTo>
                    <a:pt x="1070500" y="74930"/>
                  </a:moveTo>
                  <a:lnTo>
                    <a:pt x="1064156" y="74930"/>
                  </a:lnTo>
                  <a:lnTo>
                    <a:pt x="1064149" y="78740"/>
                  </a:lnTo>
                  <a:lnTo>
                    <a:pt x="1070492" y="78740"/>
                  </a:lnTo>
                  <a:lnTo>
                    <a:pt x="1070500" y="74930"/>
                  </a:lnTo>
                  <a:close/>
                </a:path>
                <a:path w="1070610" h="840739">
                  <a:moveTo>
                    <a:pt x="7512" y="76200"/>
                  </a:moveTo>
                  <a:lnTo>
                    <a:pt x="7510" y="77470"/>
                  </a:lnTo>
                  <a:lnTo>
                    <a:pt x="1064153" y="77470"/>
                  </a:lnTo>
                  <a:lnTo>
                    <a:pt x="7512" y="76200"/>
                  </a:lnTo>
                  <a:close/>
                </a:path>
                <a:path w="1070610" h="840739">
                  <a:moveTo>
                    <a:pt x="7516" y="73666"/>
                  </a:moveTo>
                  <a:lnTo>
                    <a:pt x="7514" y="74930"/>
                  </a:lnTo>
                  <a:lnTo>
                    <a:pt x="1064156" y="74922"/>
                  </a:lnTo>
                  <a:lnTo>
                    <a:pt x="7516" y="73666"/>
                  </a:lnTo>
                  <a:close/>
                </a:path>
                <a:path w="1070610" h="840739">
                  <a:moveTo>
                    <a:pt x="1070527" y="57150"/>
                  </a:moveTo>
                  <a:lnTo>
                    <a:pt x="1064184" y="57150"/>
                  </a:lnTo>
                  <a:lnTo>
                    <a:pt x="1064156" y="74922"/>
                  </a:lnTo>
                  <a:lnTo>
                    <a:pt x="1070500" y="74930"/>
                  </a:lnTo>
                  <a:lnTo>
                    <a:pt x="1070527" y="57150"/>
                  </a:lnTo>
                  <a:close/>
                </a:path>
                <a:path w="1070610" h="840739">
                  <a:moveTo>
                    <a:pt x="7542" y="57150"/>
                  </a:moveTo>
                  <a:lnTo>
                    <a:pt x="2364" y="57150"/>
                  </a:lnTo>
                  <a:lnTo>
                    <a:pt x="2313" y="73660"/>
                  </a:lnTo>
                  <a:lnTo>
                    <a:pt x="7516" y="73666"/>
                  </a:lnTo>
                  <a:lnTo>
                    <a:pt x="7542" y="57150"/>
                  </a:lnTo>
                  <a:close/>
                </a:path>
                <a:path w="1070610" h="840739">
                  <a:moveTo>
                    <a:pt x="2367" y="55880"/>
                  </a:moveTo>
                  <a:lnTo>
                    <a:pt x="2364" y="57150"/>
                  </a:lnTo>
                  <a:lnTo>
                    <a:pt x="2367" y="55880"/>
                  </a:lnTo>
                  <a:close/>
                </a:path>
                <a:path w="1070610" h="840739">
                  <a:moveTo>
                    <a:pt x="7543" y="55886"/>
                  </a:moveTo>
                  <a:lnTo>
                    <a:pt x="7542" y="57150"/>
                  </a:lnTo>
                  <a:lnTo>
                    <a:pt x="1064184" y="57142"/>
                  </a:lnTo>
                  <a:lnTo>
                    <a:pt x="7543" y="55886"/>
                  </a:lnTo>
                  <a:close/>
                </a:path>
                <a:path w="1070610" h="840739">
                  <a:moveTo>
                    <a:pt x="1064195" y="49522"/>
                  </a:moveTo>
                  <a:lnTo>
                    <a:pt x="1064184" y="57142"/>
                  </a:lnTo>
                  <a:lnTo>
                    <a:pt x="1070527" y="57150"/>
                  </a:lnTo>
                  <a:lnTo>
                    <a:pt x="1070539" y="49530"/>
                  </a:lnTo>
                  <a:lnTo>
                    <a:pt x="1064195" y="49522"/>
                  </a:lnTo>
                  <a:close/>
                </a:path>
                <a:path w="1070610" h="840739">
                  <a:moveTo>
                    <a:pt x="2390" y="48260"/>
                  </a:moveTo>
                  <a:lnTo>
                    <a:pt x="2369" y="55880"/>
                  </a:lnTo>
                  <a:lnTo>
                    <a:pt x="7543" y="55886"/>
                  </a:lnTo>
                  <a:lnTo>
                    <a:pt x="7555" y="48266"/>
                  </a:lnTo>
                  <a:lnTo>
                    <a:pt x="2390" y="48260"/>
                  </a:lnTo>
                  <a:close/>
                </a:path>
                <a:path w="1070610" h="840739">
                  <a:moveTo>
                    <a:pt x="1070540" y="48260"/>
                  </a:moveTo>
                  <a:lnTo>
                    <a:pt x="1064197" y="48260"/>
                  </a:lnTo>
                  <a:lnTo>
                    <a:pt x="1064195" y="49522"/>
                  </a:lnTo>
                  <a:lnTo>
                    <a:pt x="1070539" y="49530"/>
                  </a:lnTo>
                  <a:lnTo>
                    <a:pt x="1070540" y="48260"/>
                  </a:lnTo>
                  <a:close/>
                </a:path>
                <a:path w="1070610" h="840739">
                  <a:moveTo>
                    <a:pt x="2394" y="46990"/>
                  </a:moveTo>
                  <a:lnTo>
                    <a:pt x="2390" y="48260"/>
                  </a:lnTo>
                  <a:lnTo>
                    <a:pt x="1070540" y="48260"/>
                  </a:lnTo>
                  <a:lnTo>
                    <a:pt x="2394" y="46990"/>
                  </a:lnTo>
                  <a:close/>
                </a:path>
                <a:path w="1070610" h="840739">
                  <a:moveTo>
                    <a:pt x="7571" y="38100"/>
                  </a:moveTo>
                  <a:lnTo>
                    <a:pt x="2424" y="38100"/>
                  </a:lnTo>
                  <a:lnTo>
                    <a:pt x="2394" y="46990"/>
                  </a:lnTo>
                  <a:lnTo>
                    <a:pt x="7555" y="46990"/>
                  </a:lnTo>
                  <a:lnTo>
                    <a:pt x="7571" y="38100"/>
                  </a:lnTo>
                  <a:close/>
                </a:path>
                <a:path w="1070610" h="840739">
                  <a:moveTo>
                    <a:pt x="1070556" y="38100"/>
                  </a:moveTo>
                  <a:lnTo>
                    <a:pt x="1064213" y="38100"/>
                  </a:lnTo>
                  <a:lnTo>
                    <a:pt x="1064197" y="46990"/>
                  </a:lnTo>
                  <a:lnTo>
                    <a:pt x="1070540" y="46990"/>
                  </a:lnTo>
                  <a:lnTo>
                    <a:pt x="1070556" y="38100"/>
                  </a:lnTo>
                  <a:close/>
                </a:path>
                <a:path w="1070610" h="840739">
                  <a:moveTo>
                    <a:pt x="7572" y="36836"/>
                  </a:moveTo>
                  <a:lnTo>
                    <a:pt x="7571" y="38100"/>
                  </a:lnTo>
                  <a:lnTo>
                    <a:pt x="1064213" y="38092"/>
                  </a:lnTo>
                  <a:lnTo>
                    <a:pt x="7572" y="36836"/>
                  </a:lnTo>
                  <a:close/>
                </a:path>
                <a:path w="1070610" h="840739">
                  <a:moveTo>
                    <a:pt x="1070604" y="6350"/>
                  </a:moveTo>
                  <a:lnTo>
                    <a:pt x="7619" y="6350"/>
                  </a:lnTo>
                  <a:lnTo>
                    <a:pt x="1064259" y="7620"/>
                  </a:lnTo>
                  <a:lnTo>
                    <a:pt x="1064213" y="38092"/>
                  </a:lnTo>
                  <a:lnTo>
                    <a:pt x="1070556" y="38100"/>
                  </a:lnTo>
                  <a:lnTo>
                    <a:pt x="1070604" y="6350"/>
                  </a:lnTo>
                  <a:close/>
                </a:path>
                <a:path w="1070610" h="840739">
                  <a:moveTo>
                    <a:pt x="2539" y="0"/>
                  </a:moveTo>
                  <a:lnTo>
                    <a:pt x="2424" y="36830"/>
                  </a:lnTo>
                  <a:lnTo>
                    <a:pt x="7572" y="36836"/>
                  </a:lnTo>
                  <a:lnTo>
                    <a:pt x="7619" y="6350"/>
                  </a:lnTo>
                  <a:lnTo>
                    <a:pt x="1070604" y="6350"/>
                  </a:lnTo>
                  <a:lnTo>
                    <a:pt x="1070609" y="2540"/>
                  </a:lnTo>
                  <a:lnTo>
                    <a:pt x="2539" y="0"/>
                  </a:lnTo>
                  <a:close/>
                </a:path>
                <a:path w="1070610" h="840739">
                  <a:moveTo>
                    <a:pt x="7380" y="161290"/>
                  </a:moveTo>
                  <a:lnTo>
                    <a:pt x="2048" y="161290"/>
                  </a:lnTo>
                  <a:lnTo>
                    <a:pt x="1876" y="218440"/>
                  </a:lnTo>
                  <a:lnTo>
                    <a:pt x="7292" y="218440"/>
                  </a:lnTo>
                  <a:lnTo>
                    <a:pt x="7380" y="161290"/>
                  </a:lnTo>
                  <a:close/>
                </a:path>
                <a:path w="1070610" h="840739">
                  <a:moveTo>
                    <a:pt x="1070368" y="161290"/>
                  </a:moveTo>
                  <a:lnTo>
                    <a:pt x="1064022" y="161290"/>
                  </a:lnTo>
                  <a:lnTo>
                    <a:pt x="1063935" y="218440"/>
                  </a:lnTo>
                  <a:lnTo>
                    <a:pt x="1070281" y="218440"/>
                  </a:lnTo>
                  <a:lnTo>
                    <a:pt x="1070368" y="161290"/>
                  </a:lnTo>
                  <a:close/>
                </a:path>
                <a:path w="1070610" h="840739">
                  <a:moveTo>
                    <a:pt x="7292" y="218440"/>
                  </a:moveTo>
                  <a:lnTo>
                    <a:pt x="1876" y="218440"/>
                  </a:lnTo>
                  <a:lnTo>
                    <a:pt x="1849" y="227330"/>
                  </a:lnTo>
                  <a:lnTo>
                    <a:pt x="7279" y="227330"/>
                  </a:lnTo>
                  <a:lnTo>
                    <a:pt x="7292" y="218440"/>
                  </a:lnTo>
                  <a:close/>
                </a:path>
                <a:path w="1070610" h="840739">
                  <a:moveTo>
                    <a:pt x="1070281" y="218440"/>
                  </a:moveTo>
                  <a:lnTo>
                    <a:pt x="1063935" y="218440"/>
                  </a:lnTo>
                  <a:lnTo>
                    <a:pt x="1063921" y="227330"/>
                  </a:lnTo>
                  <a:lnTo>
                    <a:pt x="1070268" y="227330"/>
                  </a:lnTo>
                  <a:lnTo>
                    <a:pt x="1070281" y="218440"/>
                  </a:lnTo>
                  <a:close/>
                </a:path>
                <a:path w="1070610" h="840739">
                  <a:moveTo>
                    <a:pt x="7279" y="227330"/>
                  </a:moveTo>
                  <a:lnTo>
                    <a:pt x="1849" y="227330"/>
                  </a:lnTo>
                  <a:lnTo>
                    <a:pt x="1780" y="250190"/>
                  </a:lnTo>
                  <a:lnTo>
                    <a:pt x="7244" y="250190"/>
                  </a:lnTo>
                  <a:lnTo>
                    <a:pt x="7279" y="227330"/>
                  </a:lnTo>
                  <a:close/>
                </a:path>
                <a:path w="1070610" h="840739">
                  <a:moveTo>
                    <a:pt x="1070268" y="227330"/>
                  </a:moveTo>
                  <a:lnTo>
                    <a:pt x="1063921" y="227330"/>
                  </a:lnTo>
                  <a:lnTo>
                    <a:pt x="1063886" y="250190"/>
                  </a:lnTo>
                  <a:lnTo>
                    <a:pt x="1070233" y="250190"/>
                  </a:lnTo>
                  <a:lnTo>
                    <a:pt x="1070268" y="227330"/>
                  </a:lnTo>
                  <a:close/>
                </a:path>
                <a:path w="1070610" h="840739">
                  <a:moveTo>
                    <a:pt x="7244" y="250190"/>
                  </a:moveTo>
                  <a:lnTo>
                    <a:pt x="1780" y="250190"/>
                  </a:lnTo>
                  <a:lnTo>
                    <a:pt x="1511" y="339090"/>
                  </a:lnTo>
                  <a:lnTo>
                    <a:pt x="7107" y="339090"/>
                  </a:lnTo>
                  <a:lnTo>
                    <a:pt x="7244" y="250190"/>
                  </a:lnTo>
                  <a:close/>
                </a:path>
                <a:path w="1070610" h="840739">
                  <a:moveTo>
                    <a:pt x="1070233" y="250190"/>
                  </a:moveTo>
                  <a:lnTo>
                    <a:pt x="1063886" y="250190"/>
                  </a:lnTo>
                  <a:lnTo>
                    <a:pt x="1063750" y="339090"/>
                  </a:lnTo>
                  <a:lnTo>
                    <a:pt x="1070099" y="339090"/>
                  </a:lnTo>
                  <a:lnTo>
                    <a:pt x="1070233" y="250190"/>
                  </a:lnTo>
                  <a:close/>
                </a:path>
                <a:path w="1070610" h="840739">
                  <a:moveTo>
                    <a:pt x="7107" y="339090"/>
                  </a:moveTo>
                  <a:lnTo>
                    <a:pt x="1511" y="339090"/>
                  </a:lnTo>
                  <a:lnTo>
                    <a:pt x="878" y="548640"/>
                  </a:lnTo>
                  <a:lnTo>
                    <a:pt x="6786" y="548640"/>
                  </a:lnTo>
                  <a:lnTo>
                    <a:pt x="7107" y="339090"/>
                  </a:lnTo>
                  <a:close/>
                </a:path>
                <a:path w="1070610" h="840739">
                  <a:moveTo>
                    <a:pt x="1070099" y="339090"/>
                  </a:moveTo>
                  <a:lnTo>
                    <a:pt x="1063750" y="339090"/>
                  </a:lnTo>
                  <a:lnTo>
                    <a:pt x="1063429" y="548640"/>
                  </a:lnTo>
                  <a:lnTo>
                    <a:pt x="1069783" y="548640"/>
                  </a:lnTo>
                  <a:lnTo>
                    <a:pt x="1070099" y="339090"/>
                  </a:lnTo>
                  <a:close/>
                </a:path>
                <a:path w="1070610" h="840739">
                  <a:moveTo>
                    <a:pt x="6786" y="548640"/>
                  </a:moveTo>
                  <a:lnTo>
                    <a:pt x="878" y="548640"/>
                  </a:lnTo>
                  <a:lnTo>
                    <a:pt x="736" y="595630"/>
                  </a:lnTo>
                  <a:lnTo>
                    <a:pt x="6714" y="595630"/>
                  </a:lnTo>
                  <a:lnTo>
                    <a:pt x="6786" y="548640"/>
                  </a:lnTo>
                  <a:close/>
                </a:path>
                <a:path w="1070610" h="840739">
                  <a:moveTo>
                    <a:pt x="1069783" y="548640"/>
                  </a:moveTo>
                  <a:lnTo>
                    <a:pt x="1063429" y="548640"/>
                  </a:lnTo>
                  <a:lnTo>
                    <a:pt x="1063357" y="595630"/>
                  </a:lnTo>
                  <a:lnTo>
                    <a:pt x="1069712" y="595630"/>
                  </a:lnTo>
                  <a:lnTo>
                    <a:pt x="1069783" y="548640"/>
                  </a:lnTo>
                  <a:close/>
                </a:path>
                <a:path w="1070610" h="840739">
                  <a:moveTo>
                    <a:pt x="6714" y="595630"/>
                  </a:moveTo>
                  <a:lnTo>
                    <a:pt x="736" y="595630"/>
                  </a:lnTo>
                  <a:lnTo>
                    <a:pt x="686" y="612140"/>
                  </a:lnTo>
                  <a:lnTo>
                    <a:pt x="6688" y="612140"/>
                  </a:lnTo>
                  <a:lnTo>
                    <a:pt x="6714" y="595630"/>
                  </a:lnTo>
                  <a:close/>
                </a:path>
                <a:path w="1070610" h="840739">
                  <a:moveTo>
                    <a:pt x="1069712" y="595630"/>
                  </a:moveTo>
                  <a:lnTo>
                    <a:pt x="1063357" y="595630"/>
                  </a:lnTo>
                  <a:lnTo>
                    <a:pt x="1063332" y="612140"/>
                  </a:lnTo>
                  <a:lnTo>
                    <a:pt x="1069687" y="612140"/>
                  </a:lnTo>
                  <a:lnTo>
                    <a:pt x="1069712" y="595630"/>
                  </a:lnTo>
                  <a:close/>
                </a:path>
                <a:path w="1070610" h="840739">
                  <a:moveTo>
                    <a:pt x="6688" y="612140"/>
                  </a:moveTo>
                  <a:lnTo>
                    <a:pt x="686" y="612140"/>
                  </a:lnTo>
                  <a:lnTo>
                    <a:pt x="648" y="624840"/>
                  </a:lnTo>
                  <a:lnTo>
                    <a:pt x="6669" y="624840"/>
                  </a:lnTo>
                  <a:lnTo>
                    <a:pt x="6688" y="612140"/>
                  </a:lnTo>
                  <a:close/>
                </a:path>
                <a:path w="1070610" h="840739">
                  <a:moveTo>
                    <a:pt x="1069687" y="612140"/>
                  </a:moveTo>
                  <a:lnTo>
                    <a:pt x="1063332" y="612140"/>
                  </a:lnTo>
                  <a:lnTo>
                    <a:pt x="1063312" y="624840"/>
                  </a:lnTo>
                  <a:lnTo>
                    <a:pt x="1069668" y="624840"/>
                  </a:lnTo>
                  <a:lnTo>
                    <a:pt x="1069687" y="612140"/>
                  </a:lnTo>
                  <a:close/>
                </a:path>
                <a:path w="1070610" h="840739">
                  <a:moveTo>
                    <a:pt x="6669" y="624840"/>
                  </a:moveTo>
                  <a:lnTo>
                    <a:pt x="648" y="624840"/>
                  </a:lnTo>
                  <a:lnTo>
                    <a:pt x="621" y="633730"/>
                  </a:lnTo>
                  <a:lnTo>
                    <a:pt x="6655" y="633730"/>
                  </a:lnTo>
                  <a:lnTo>
                    <a:pt x="6669" y="624840"/>
                  </a:lnTo>
                  <a:close/>
                </a:path>
                <a:path w="1070610" h="840739">
                  <a:moveTo>
                    <a:pt x="1069668" y="624840"/>
                  </a:moveTo>
                  <a:lnTo>
                    <a:pt x="1063312" y="624840"/>
                  </a:lnTo>
                  <a:lnTo>
                    <a:pt x="1063299" y="633730"/>
                  </a:lnTo>
                  <a:lnTo>
                    <a:pt x="1069654" y="633730"/>
                  </a:lnTo>
                  <a:lnTo>
                    <a:pt x="1069668" y="624840"/>
                  </a:lnTo>
                  <a:close/>
                </a:path>
                <a:path w="1070610" h="840739">
                  <a:moveTo>
                    <a:pt x="6655" y="633730"/>
                  </a:moveTo>
                  <a:lnTo>
                    <a:pt x="621" y="633730"/>
                  </a:lnTo>
                  <a:lnTo>
                    <a:pt x="540" y="660400"/>
                  </a:lnTo>
                  <a:lnTo>
                    <a:pt x="6614" y="660400"/>
                  </a:lnTo>
                  <a:lnTo>
                    <a:pt x="6655" y="633730"/>
                  </a:lnTo>
                  <a:close/>
                </a:path>
                <a:path w="1070610" h="840739">
                  <a:moveTo>
                    <a:pt x="1069654" y="633730"/>
                  </a:moveTo>
                  <a:lnTo>
                    <a:pt x="1063299" y="633730"/>
                  </a:lnTo>
                  <a:lnTo>
                    <a:pt x="1063258" y="660400"/>
                  </a:lnTo>
                  <a:lnTo>
                    <a:pt x="1069614" y="660400"/>
                  </a:lnTo>
                  <a:lnTo>
                    <a:pt x="1069654" y="633730"/>
                  </a:lnTo>
                  <a:close/>
                </a:path>
                <a:path w="1070610" h="840739">
                  <a:moveTo>
                    <a:pt x="6614" y="660400"/>
                  </a:moveTo>
                  <a:lnTo>
                    <a:pt x="540" y="660400"/>
                  </a:lnTo>
                  <a:lnTo>
                    <a:pt x="387" y="711200"/>
                  </a:lnTo>
                  <a:lnTo>
                    <a:pt x="6536" y="711200"/>
                  </a:lnTo>
                  <a:lnTo>
                    <a:pt x="6614" y="660400"/>
                  </a:lnTo>
                  <a:close/>
                </a:path>
                <a:path w="1070610" h="840739">
                  <a:moveTo>
                    <a:pt x="1069614" y="660400"/>
                  </a:moveTo>
                  <a:lnTo>
                    <a:pt x="1063258" y="660400"/>
                  </a:lnTo>
                  <a:lnTo>
                    <a:pt x="1063180" y="711200"/>
                  </a:lnTo>
                  <a:lnTo>
                    <a:pt x="1069537" y="711200"/>
                  </a:lnTo>
                  <a:lnTo>
                    <a:pt x="1069614" y="660400"/>
                  </a:lnTo>
                  <a:close/>
                </a:path>
                <a:path w="1070610" h="840739">
                  <a:moveTo>
                    <a:pt x="6536" y="711200"/>
                  </a:moveTo>
                  <a:lnTo>
                    <a:pt x="387" y="711200"/>
                  </a:lnTo>
                  <a:lnTo>
                    <a:pt x="368" y="717550"/>
                  </a:lnTo>
                  <a:lnTo>
                    <a:pt x="6527" y="717550"/>
                  </a:lnTo>
                  <a:lnTo>
                    <a:pt x="6536" y="711200"/>
                  </a:lnTo>
                  <a:close/>
                </a:path>
                <a:path w="1070610" h="840739">
                  <a:moveTo>
                    <a:pt x="1069537" y="711200"/>
                  </a:moveTo>
                  <a:lnTo>
                    <a:pt x="1063180" y="711200"/>
                  </a:lnTo>
                  <a:lnTo>
                    <a:pt x="1063170" y="717550"/>
                  </a:lnTo>
                  <a:lnTo>
                    <a:pt x="1069528" y="717550"/>
                  </a:lnTo>
                  <a:lnTo>
                    <a:pt x="1069537" y="711200"/>
                  </a:lnTo>
                  <a:close/>
                </a:path>
                <a:path w="1070610" h="840739">
                  <a:moveTo>
                    <a:pt x="6527" y="717550"/>
                  </a:moveTo>
                  <a:lnTo>
                    <a:pt x="368" y="717550"/>
                  </a:lnTo>
                  <a:lnTo>
                    <a:pt x="329" y="730250"/>
                  </a:lnTo>
                  <a:lnTo>
                    <a:pt x="6507" y="730250"/>
                  </a:lnTo>
                  <a:lnTo>
                    <a:pt x="6527" y="717550"/>
                  </a:lnTo>
                  <a:close/>
                </a:path>
                <a:path w="1070610" h="840739">
                  <a:moveTo>
                    <a:pt x="1069528" y="717550"/>
                  </a:moveTo>
                  <a:lnTo>
                    <a:pt x="1063170" y="717550"/>
                  </a:lnTo>
                  <a:lnTo>
                    <a:pt x="1063151" y="730250"/>
                  </a:lnTo>
                  <a:lnTo>
                    <a:pt x="1069508" y="730250"/>
                  </a:lnTo>
                  <a:lnTo>
                    <a:pt x="1069528" y="717550"/>
                  </a:lnTo>
                  <a:close/>
                </a:path>
                <a:path w="1070610" h="840739">
                  <a:moveTo>
                    <a:pt x="6507" y="730250"/>
                  </a:moveTo>
                  <a:lnTo>
                    <a:pt x="329" y="730250"/>
                  </a:lnTo>
                  <a:lnTo>
                    <a:pt x="226" y="764540"/>
                  </a:lnTo>
                  <a:lnTo>
                    <a:pt x="6455" y="764540"/>
                  </a:lnTo>
                  <a:lnTo>
                    <a:pt x="6507" y="730250"/>
                  </a:lnTo>
                  <a:close/>
                </a:path>
                <a:path w="1070610" h="840739">
                  <a:moveTo>
                    <a:pt x="1069508" y="730250"/>
                  </a:moveTo>
                  <a:lnTo>
                    <a:pt x="1063151" y="730250"/>
                  </a:lnTo>
                  <a:lnTo>
                    <a:pt x="1063098" y="764540"/>
                  </a:lnTo>
                  <a:lnTo>
                    <a:pt x="1069457" y="764540"/>
                  </a:lnTo>
                  <a:lnTo>
                    <a:pt x="1069508" y="730250"/>
                  </a:lnTo>
                  <a:close/>
                </a:path>
                <a:path w="1070610" h="840739">
                  <a:moveTo>
                    <a:pt x="6355" y="829310"/>
                  </a:moveTo>
                  <a:lnTo>
                    <a:pt x="30" y="829310"/>
                  </a:lnTo>
                  <a:lnTo>
                    <a:pt x="0" y="839470"/>
                  </a:lnTo>
                  <a:lnTo>
                    <a:pt x="534669" y="840740"/>
                  </a:lnTo>
                  <a:lnTo>
                    <a:pt x="1069341" y="840740"/>
                  </a:lnTo>
                  <a:lnTo>
                    <a:pt x="1069349" y="835660"/>
                  </a:lnTo>
                  <a:lnTo>
                    <a:pt x="1062989" y="835660"/>
                  </a:lnTo>
                  <a:lnTo>
                    <a:pt x="6350" y="833120"/>
                  </a:lnTo>
                  <a:lnTo>
                    <a:pt x="6355" y="829310"/>
                  </a:lnTo>
                  <a:close/>
                </a:path>
                <a:path w="1070610" h="840739">
                  <a:moveTo>
                    <a:pt x="1069359" y="829310"/>
                  </a:moveTo>
                  <a:lnTo>
                    <a:pt x="1062999" y="829310"/>
                  </a:lnTo>
                  <a:lnTo>
                    <a:pt x="1062989" y="835660"/>
                  </a:lnTo>
                  <a:lnTo>
                    <a:pt x="1069349" y="835660"/>
                  </a:lnTo>
                  <a:lnTo>
                    <a:pt x="1069359" y="829310"/>
                  </a:lnTo>
                  <a:close/>
                </a:path>
                <a:path w="1070610" h="840739">
                  <a:moveTo>
                    <a:pt x="6385" y="810260"/>
                  </a:moveTo>
                  <a:lnTo>
                    <a:pt x="88" y="810260"/>
                  </a:lnTo>
                  <a:lnTo>
                    <a:pt x="34" y="828040"/>
                  </a:lnTo>
                  <a:lnTo>
                    <a:pt x="6357" y="828040"/>
                  </a:lnTo>
                  <a:lnTo>
                    <a:pt x="6385" y="810260"/>
                  </a:lnTo>
                  <a:close/>
                </a:path>
                <a:path w="1070610" h="840739">
                  <a:moveTo>
                    <a:pt x="1069387" y="810260"/>
                  </a:moveTo>
                  <a:lnTo>
                    <a:pt x="1063028" y="810260"/>
                  </a:lnTo>
                  <a:lnTo>
                    <a:pt x="1063001" y="828040"/>
                  </a:lnTo>
                  <a:lnTo>
                    <a:pt x="1069361" y="828040"/>
                  </a:lnTo>
                  <a:lnTo>
                    <a:pt x="1069387" y="810260"/>
                  </a:lnTo>
                  <a:close/>
                </a:path>
                <a:path w="1070610" h="840739">
                  <a:moveTo>
                    <a:pt x="6404" y="797560"/>
                  </a:moveTo>
                  <a:lnTo>
                    <a:pt x="126" y="797560"/>
                  </a:lnTo>
                  <a:lnTo>
                    <a:pt x="92" y="808990"/>
                  </a:lnTo>
                  <a:lnTo>
                    <a:pt x="6387" y="808990"/>
                  </a:lnTo>
                  <a:lnTo>
                    <a:pt x="6404" y="797560"/>
                  </a:lnTo>
                  <a:close/>
                </a:path>
                <a:path w="1070610" h="840739">
                  <a:moveTo>
                    <a:pt x="1069407" y="797560"/>
                  </a:moveTo>
                  <a:lnTo>
                    <a:pt x="1063048" y="797560"/>
                  </a:lnTo>
                  <a:lnTo>
                    <a:pt x="1063030" y="808990"/>
                  </a:lnTo>
                  <a:lnTo>
                    <a:pt x="1069389" y="808990"/>
                  </a:lnTo>
                  <a:lnTo>
                    <a:pt x="1069407" y="797560"/>
                  </a:lnTo>
                  <a:close/>
                </a:path>
                <a:path w="1070610" h="840739">
                  <a:moveTo>
                    <a:pt x="6414" y="791210"/>
                  </a:moveTo>
                  <a:lnTo>
                    <a:pt x="145" y="791210"/>
                  </a:lnTo>
                  <a:lnTo>
                    <a:pt x="130" y="796290"/>
                  </a:lnTo>
                  <a:lnTo>
                    <a:pt x="6406" y="796290"/>
                  </a:lnTo>
                  <a:lnTo>
                    <a:pt x="6414" y="791210"/>
                  </a:lnTo>
                  <a:close/>
                </a:path>
                <a:path w="1070610" h="840739">
                  <a:moveTo>
                    <a:pt x="1069416" y="791210"/>
                  </a:moveTo>
                  <a:lnTo>
                    <a:pt x="1063058" y="791210"/>
                  </a:lnTo>
                  <a:lnTo>
                    <a:pt x="1063050" y="796290"/>
                  </a:lnTo>
                  <a:lnTo>
                    <a:pt x="1069409" y="796290"/>
                  </a:lnTo>
                  <a:lnTo>
                    <a:pt x="1069416" y="791210"/>
                  </a:lnTo>
                  <a:close/>
                </a:path>
                <a:path w="1070610" h="840739">
                  <a:moveTo>
                    <a:pt x="6433" y="778510"/>
                  </a:moveTo>
                  <a:lnTo>
                    <a:pt x="184" y="778510"/>
                  </a:lnTo>
                  <a:lnTo>
                    <a:pt x="149" y="789940"/>
                  </a:lnTo>
                  <a:lnTo>
                    <a:pt x="6416" y="789940"/>
                  </a:lnTo>
                  <a:lnTo>
                    <a:pt x="6433" y="778510"/>
                  </a:lnTo>
                  <a:close/>
                </a:path>
                <a:path w="1070610" h="840739">
                  <a:moveTo>
                    <a:pt x="1069435" y="778510"/>
                  </a:moveTo>
                  <a:lnTo>
                    <a:pt x="1063077" y="778510"/>
                  </a:lnTo>
                  <a:lnTo>
                    <a:pt x="1063060" y="789940"/>
                  </a:lnTo>
                  <a:lnTo>
                    <a:pt x="1069418" y="789940"/>
                  </a:lnTo>
                  <a:lnTo>
                    <a:pt x="1069435" y="778510"/>
                  </a:lnTo>
                  <a:close/>
                </a:path>
                <a:path w="1070610" h="840739">
                  <a:moveTo>
                    <a:pt x="6453" y="765810"/>
                  </a:moveTo>
                  <a:lnTo>
                    <a:pt x="222" y="765810"/>
                  </a:lnTo>
                  <a:lnTo>
                    <a:pt x="188" y="777240"/>
                  </a:lnTo>
                  <a:lnTo>
                    <a:pt x="6435" y="777240"/>
                  </a:lnTo>
                  <a:lnTo>
                    <a:pt x="6453" y="765810"/>
                  </a:lnTo>
                  <a:close/>
                </a:path>
                <a:path w="1070610" h="840739">
                  <a:moveTo>
                    <a:pt x="1069455" y="765810"/>
                  </a:moveTo>
                  <a:lnTo>
                    <a:pt x="1063096" y="765810"/>
                  </a:lnTo>
                  <a:lnTo>
                    <a:pt x="1063079" y="777240"/>
                  </a:lnTo>
                  <a:lnTo>
                    <a:pt x="1069437" y="777240"/>
                  </a:lnTo>
                  <a:lnTo>
                    <a:pt x="1069455" y="765810"/>
                  </a:lnTo>
                  <a:close/>
                </a:path>
              </a:pathLst>
            </a:custGeom>
            <a:solidFill>
              <a:srgbClr val="006B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680209" y="5415280"/>
              <a:ext cx="1057910" cy="829310"/>
            </a:xfrm>
            <a:custGeom>
              <a:avLst/>
              <a:gdLst/>
              <a:ahLst/>
              <a:cxnLst/>
              <a:rect l="l" t="t" r="r" b="b"/>
              <a:pathLst>
                <a:path w="1057910" h="829310">
                  <a:moveTo>
                    <a:pt x="7392" y="151130"/>
                  </a:moveTo>
                  <a:lnTo>
                    <a:pt x="1038" y="151130"/>
                  </a:lnTo>
                  <a:lnTo>
                    <a:pt x="1030" y="154940"/>
                  </a:lnTo>
                  <a:lnTo>
                    <a:pt x="7386" y="154940"/>
                  </a:lnTo>
                  <a:lnTo>
                    <a:pt x="7392" y="151130"/>
                  </a:lnTo>
                  <a:close/>
                </a:path>
                <a:path w="1057910" h="829310">
                  <a:moveTo>
                    <a:pt x="1057680" y="151130"/>
                  </a:moveTo>
                  <a:lnTo>
                    <a:pt x="1051338" y="151130"/>
                  </a:lnTo>
                  <a:lnTo>
                    <a:pt x="1051330" y="154940"/>
                  </a:lnTo>
                  <a:lnTo>
                    <a:pt x="1057672" y="154940"/>
                  </a:lnTo>
                  <a:lnTo>
                    <a:pt x="1057680" y="151130"/>
                  </a:lnTo>
                  <a:close/>
                </a:path>
                <a:path w="1057910" h="829310">
                  <a:moveTo>
                    <a:pt x="1051378" y="125722"/>
                  </a:moveTo>
                  <a:lnTo>
                    <a:pt x="1051338" y="151122"/>
                  </a:lnTo>
                  <a:lnTo>
                    <a:pt x="1057680" y="151130"/>
                  </a:lnTo>
                  <a:lnTo>
                    <a:pt x="1057719" y="125730"/>
                  </a:lnTo>
                  <a:lnTo>
                    <a:pt x="1051378" y="125722"/>
                  </a:lnTo>
                  <a:close/>
                </a:path>
                <a:path w="1057910" h="829310">
                  <a:moveTo>
                    <a:pt x="7396" y="149860"/>
                  </a:moveTo>
                  <a:lnTo>
                    <a:pt x="529950" y="150495"/>
                  </a:lnTo>
                  <a:lnTo>
                    <a:pt x="7396" y="149860"/>
                  </a:lnTo>
                  <a:close/>
                </a:path>
                <a:path w="1057910" h="829310">
                  <a:moveTo>
                    <a:pt x="1077" y="124460"/>
                  </a:moveTo>
                  <a:lnTo>
                    <a:pt x="1040" y="149860"/>
                  </a:lnTo>
                  <a:lnTo>
                    <a:pt x="7396" y="149860"/>
                  </a:lnTo>
                  <a:lnTo>
                    <a:pt x="7434" y="124467"/>
                  </a:lnTo>
                  <a:lnTo>
                    <a:pt x="1077" y="124460"/>
                  </a:lnTo>
                  <a:close/>
                </a:path>
                <a:path w="1057910" h="829310">
                  <a:moveTo>
                    <a:pt x="7416" y="137160"/>
                  </a:moveTo>
                  <a:lnTo>
                    <a:pt x="7414" y="138430"/>
                  </a:lnTo>
                  <a:lnTo>
                    <a:pt x="1051358" y="138430"/>
                  </a:lnTo>
                  <a:lnTo>
                    <a:pt x="7416" y="137160"/>
                  </a:lnTo>
                  <a:close/>
                </a:path>
                <a:path w="1057910" h="829310">
                  <a:moveTo>
                    <a:pt x="7426" y="130810"/>
                  </a:moveTo>
                  <a:lnTo>
                    <a:pt x="7424" y="132080"/>
                  </a:lnTo>
                  <a:lnTo>
                    <a:pt x="1051368" y="132080"/>
                  </a:lnTo>
                  <a:lnTo>
                    <a:pt x="7426" y="130810"/>
                  </a:lnTo>
                  <a:close/>
                </a:path>
                <a:path w="1057910" h="829310">
                  <a:moveTo>
                    <a:pt x="7436" y="124467"/>
                  </a:moveTo>
                  <a:lnTo>
                    <a:pt x="7434" y="125730"/>
                  </a:lnTo>
                  <a:lnTo>
                    <a:pt x="1051378" y="125730"/>
                  </a:lnTo>
                  <a:lnTo>
                    <a:pt x="7436" y="124467"/>
                  </a:lnTo>
                  <a:close/>
                </a:path>
                <a:path w="1057910" h="829310">
                  <a:moveTo>
                    <a:pt x="1057729" y="119380"/>
                  </a:moveTo>
                  <a:lnTo>
                    <a:pt x="1051387" y="119380"/>
                  </a:lnTo>
                  <a:lnTo>
                    <a:pt x="1051378" y="125722"/>
                  </a:lnTo>
                  <a:lnTo>
                    <a:pt x="1057719" y="125730"/>
                  </a:lnTo>
                  <a:lnTo>
                    <a:pt x="1057729" y="119380"/>
                  </a:lnTo>
                  <a:close/>
                </a:path>
                <a:path w="1057910" h="829310">
                  <a:moveTo>
                    <a:pt x="7436" y="124460"/>
                  </a:moveTo>
                  <a:lnTo>
                    <a:pt x="530042" y="125095"/>
                  </a:lnTo>
                  <a:lnTo>
                    <a:pt x="7436" y="124460"/>
                  </a:lnTo>
                  <a:close/>
                </a:path>
                <a:path w="1057910" h="829310">
                  <a:moveTo>
                    <a:pt x="7442" y="119380"/>
                  </a:moveTo>
                  <a:lnTo>
                    <a:pt x="1085" y="119380"/>
                  </a:lnTo>
                  <a:lnTo>
                    <a:pt x="1079" y="124460"/>
                  </a:lnTo>
                  <a:lnTo>
                    <a:pt x="7436" y="124460"/>
                  </a:lnTo>
                  <a:lnTo>
                    <a:pt x="7442" y="119380"/>
                  </a:lnTo>
                  <a:close/>
                </a:path>
                <a:path w="1057910" h="829310">
                  <a:moveTo>
                    <a:pt x="1086" y="118110"/>
                  </a:moveTo>
                  <a:lnTo>
                    <a:pt x="1085" y="119380"/>
                  </a:lnTo>
                  <a:lnTo>
                    <a:pt x="1086" y="118110"/>
                  </a:lnTo>
                  <a:close/>
                </a:path>
                <a:path w="1057910" h="829310">
                  <a:moveTo>
                    <a:pt x="530231" y="73025"/>
                  </a:moveTo>
                  <a:lnTo>
                    <a:pt x="1051459" y="73660"/>
                  </a:lnTo>
                  <a:lnTo>
                    <a:pt x="1051387" y="119372"/>
                  </a:lnTo>
                  <a:lnTo>
                    <a:pt x="1057729" y="119380"/>
                  </a:lnTo>
                  <a:lnTo>
                    <a:pt x="1057799" y="73660"/>
                  </a:lnTo>
                  <a:lnTo>
                    <a:pt x="530231" y="73025"/>
                  </a:lnTo>
                  <a:close/>
                </a:path>
                <a:path w="1057910" h="829310">
                  <a:moveTo>
                    <a:pt x="7445" y="118110"/>
                  </a:moveTo>
                  <a:lnTo>
                    <a:pt x="530065" y="118745"/>
                  </a:lnTo>
                  <a:lnTo>
                    <a:pt x="7445" y="118110"/>
                  </a:lnTo>
                  <a:close/>
                </a:path>
                <a:path w="1057910" h="829310">
                  <a:moveTo>
                    <a:pt x="1157" y="72390"/>
                  </a:moveTo>
                  <a:lnTo>
                    <a:pt x="1088" y="118110"/>
                  </a:lnTo>
                  <a:lnTo>
                    <a:pt x="7445" y="118110"/>
                  </a:lnTo>
                  <a:lnTo>
                    <a:pt x="7515" y="72397"/>
                  </a:lnTo>
                  <a:lnTo>
                    <a:pt x="1157" y="72390"/>
                  </a:lnTo>
                  <a:close/>
                </a:path>
                <a:path w="1057910" h="829310">
                  <a:moveTo>
                    <a:pt x="7482" y="93980"/>
                  </a:moveTo>
                  <a:lnTo>
                    <a:pt x="7481" y="95250"/>
                  </a:lnTo>
                  <a:lnTo>
                    <a:pt x="1051425" y="95250"/>
                  </a:lnTo>
                  <a:lnTo>
                    <a:pt x="7482" y="93980"/>
                  </a:lnTo>
                  <a:close/>
                </a:path>
                <a:path w="1057910" h="829310">
                  <a:moveTo>
                    <a:pt x="7519" y="71120"/>
                  </a:moveTo>
                  <a:lnTo>
                    <a:pt x="1158" y="71120"/>
                  </a:lnTo>
                  <a:lnTo>
                    <a:pt x="1157" y="72390"/>
                  </a:lnTo>
                  <a:lnTo>
                    <a:pt x="7515" y="72390"/>
                  </a:lnTo>
                  <a:lnTo>
                    <a:pt x="7519" y="71120"/>
                  </a:lnTo>
                  <a:close/>
                </a:path>
                <a:path w="1057910" h="829310">
                  <a:moveTo>
                    <a:pt x="1057803" y="71120"/>
                  </a:moveTo>
                  <a:lnTo>
                    <a:pt x="1051463" y="71120"/>
                  </a:lnTo>
                  <a:lnTo>
                    <a:pt x="1051459" y="72390"/>
                  </a:lnTo>
                  <a:lnTo>
                    <a:pt x="1057799" y="72390"/>
                  </a:lnTo>
                  <a:lnTo>
                    <a:pt x="1057803" y="71120"/>
                  </a:lnTo>
                  <a:close/>
                </a:path>
                <a:path w="1057910" h="829310">
                  <a:moveTo>
                    <a:pt x="1160" y="69850"/>
                  </a:moveTo>
                  <a:lnTo>
                    <a:pt x="1158" y="71120"/>
                  </a:lnTo>
                  <a:lnTo>
                    <a:pt x="1160" y="69850"/>
                  </a:lnTo>
                  <a:close/>
                </a:path>
                <a:path w="1057910" h="829310">
                  <a:moveTo>
                    <a:pt x="1057847" y="41910"/>
                  </a:moveTo>
                  <a:lnTo>
                    <a:pt x="1051508" y="41910"/>
                  </a:lnTo>
                  <a:lnTo>
                    <a:pt x="1051463" y="71112"/>
                  </a:lnTo>
                  <a:lnTo>
                    <a:pt x="1057803" y="71120"/>
                  </a:lnTo>
                  <a:lnTo>
                    <a:pt x="1057847" y="41910"/>
                  </a:lnTo>
                  <a:close/>
                </a:path>
                <a:path w="1057910" h="829310">
                  <a:moveTo>
                    <a:pt x="7563" y="41910"/>
                  </a:moveTo>
                  <a:lnTo>
                    <a:pt x="1205" y="41910"/>
                  </a:lnTo>
                  <a:lnTo>
                    <a:pt x="1162" y="69850"/>
                  </a:lnTo>
                  <a:lnTo>
                    <a:pt x="530240" y="70485"/>
                  </a:lnTo>
                  <a:lnTo>
                    <a:pt x="7521" y="69850"/>
                  </a:lnTo>
                  <a:lnTo>
                    <a:pt x="7542" y="55880"/>
                  </a:lnTo>
                  <a:lnTo>
                    <a:pt x="1051486" y="55880"/>
                  </a:lnTo>
                  <a:lnTo>
                    <a:pt x="7542" y="54610"/>
                  </a:lnTo>
                  <a:lnTo>
                    <a:pt x="7563" y="41910"/>
                  </a:lnTo>
                  <a:close/>
                </a:path>
                <a:path w="1057910" h="829310">
                  <a:moveTo>
                    <a:pt x="7564" y="40640"/>
                  </a:moveTo>
                  <a:lnTo>
                    <a:pt x="7563" y="41910"/>
                  </a:lnTo>
                  <a:lnTo>
                    <a:pt x="1051508" y="41910"/>
                  </a:lnTo>
                  <a:lnTo>
                    <a:pt x="7564" y="40640"/>
                  </a:lnTo>
                  <a:close/>
                </a:path>
                <a:path w="1057910" h="829310">
                  <a:moveTo>
                    <a:pt x="1269" y="0"/>
                  </a:moveTo>
                  <a:lnTo>
                    <a:pt x="1205" y="40640"/>
                  </a:lnTo>
                  <a:lnTo>
                    <a:pt x="7564" y="40640"/>
                  </a:lnTo>
                  <a:lnTo>
                    <a:pt x="7580" y="31750"/>
                  </a:lnTo>
                  <a:lnTo>
                    <a:pt x="1051524" y="31750"/>
                  </a:lnTo>
                  <a:lnTo>
                    <a:pt x="7580" y="30480"/>
                  </a:lnTo>
                  <a:lnTo>
                    <a:pt x="7618" y="6350"/>
                  </a:lnTo>
                  <a:lnTo>
                    <a:pt x="1057902" y="6350"/>
                  </a:lnTo>
                  <a:lnTo>
                    <a:pt x="1057909" y="1270"/>
                  </a:lnTo>
                  <a:lnTo>
                    <a:pt x="1269" y="0"/>
                  </a:lnTo>
                  <a:close/>
                </a:path>
                <a:path w="1057910" h="829310">
                  <a:moveTo>
                    <a:pt x="1057902" y="6350"/>
                  </a:moveTo>
                  <a:lnTo>
                    <a:pt x="7619" y="6350"/>
                  </a:lnTo>
                  <a:lnTo>
                    <a:pt x="529590" y="7620"/>
                  </a:lnTo>
                  <a:lnTo>
                    <a:pt x="1051559" y="8890"/>
                  </a:lnTo>
                  <a:lnTo>
                    <a:pt x="1051508" y="40640"/>
                  </a:lnTo>
                  <a:lnTo>
                    <a:pt x="1057847" y="40640"/>
                  </a:lnTo>
                  <a:lnTo>
                    <a:pt x="1057902" y="6350"/>
                  </a:lnTo>
                  <a:close/>
                </a:path>
                <a:path w="1057910" h="829310">
                  <a:moveTo>
                    <a:pt x="7604" y="16510"/>
                  </a:moveTo>
                  <a:lnTo>
                    <a:pt x="7602" y="17780"/>
                  </a:lnTo>
                  <a:lnTo>
                    <a:pt x="1051546" y="17780"/>
                  </a:lnTo>
                  <a:lnTo>
                    <a:pt x="7604" y="16510"/>
                  </a:lnTo>
                  <a:close/>
                </a:path>
                <a:path w="1057910" h="829310">
                  <a:moveTo>
                    <a:pt x="7619" y="6350"/>
                  </a:moveTo>
                  <a:lnTo>
                    <a:pt x="7618" y="7620"/>
                  </a:lnTo>
                  <a:lnTo>
                    <a:pt x="529589" y="7620"/>
                  </a:lnTo>
                  <a:lnTo>
                    <a:pt x="7619" y="6350"/>
                  </a:lnTo>
                  <a:close/>
                </a:path>
                <a:path w="1057910" h="829310">
                  <a:moveTo>
                    <a:pt x="7386" y="154940"/>
                  </a:moveTo>
                  <a:lnTo>
                    <a:pt x="1030" y="154940"/>
                  </a:lnTo>
                  <a:lnTo>
                    <a:pt x="942" y="212090"/>
                  </a:lnTo>
                  <a:lnTo>
                    <a:pt x="7297" y="212090"/>
                  </a:lnTo>
                  <a:lnTo>
                    <a:pt x="7386" y="154940"/>
                  </a:lnTo>
                  <a:close/>
                </a:path>
                <a:path w="1057910" h="829310">
                  <a:moveTo>
                    <a:pt x="1057672" y="154940"/>
                  </a:moveTo>
                  <a:lnTo>
                    <a:pt x="1051330" y="154940"/>
                  </a:lnTo>
                  <a:lnTo>
                    <a:pt x="1051241" y="212090"/>
                  </a:lnTo>
                  <a:lnTo>
                    <a:pt x="1057585" y="212090"/>
                  </a:lnTo>
                  <a:lnTo>
                    <a:pt x="1057672" y="154940"/>
                  </a:lnTo>
                  <a:close/>
                </a:path>
                <a:path w="1057910" h="829310">
                  <a:moveTo>
                    <a:pt x="7297" y="212090"/>
                  </a:moveTo>
                  <a:lnTo>
                    <a:pt x="942" y="212090"/>
                  </a:lnTo>
                  <a:lnTo>
                    <a:pt x="929" y="220980"/>
                  </a:lnTo>
                  <a:lnTo>
                    <a:pt x="7283" y="220980"/>
                  </a:lnTo>
                  <a:lnTo>
                    <a:pt x="7297" y="212090"/>
                  </a:lnTo>
                  <a:close/>
                </a:path>
                <a:path w="1057910" h="829310">
                  <a:moveTo>
                    <a:pt x="1057585" y="212090"/>
                  </a:moveTo>
                  <a:lnTo>
                    <a:pt x="1051241" y="212090"/>
                  </a:lnTo>
                  <a:lnTo>
                    <a:pt x="1051227" y="220980"/>
                  </a:lnTo>
                  <a:lnTo>
                    <a:pt x="1057571" y="220980"/>
                  </a:lnTo>
                  <a:lnTo>
                    <a:pt x="1057585" y="212090"/>
                  </a:lnTo>
                  <a:close/>
                </a:path>
                <a:path w="1057910" h="829310">
                  <a:moveTo>
                    <a:pt x="7283" y="220980"/>
                  </a:moveTo>
                  <a:lnTo>
                    <a:pt x="929" y="220980"/>
                  </a:lnTo>
                  <a:lnTo>
                    <a:pt x="894" y="243840"/>
                  </a:lnTo>
                  <a:lnTo>
                    <a:pt x="7248" y="243840"/>
                  </a:lnTo>
                  <a:lnTo>
                    <a:pt x="7283" y="220980"/>
                  </a:lnTo>
                  <a:close/>
                </a:path>
                <a:path w="1057910" h="829310">
                  <a:moveTo>
                    <a:pt x="1057571" y="220980"/>
                  </a:moveTo>
                  <a:lnTo>
                    <a:pt x="1051227" y="220980"/>
                  </a:lnTo>
                  <a:lnTo>
                    <a:pt x="1051192" y="243840"/>
                  </a:lnTo>
                  <a:lnTo>
                    <a:pt x="1057536" y="243840"/>
                  </a:lnTo>
                  <a:lnTo>
                    <a:pt x="1057571" y="220980"/>
                  </a:lnTo>
                  <a:close/>
                </a:path>
                <a:path w="1057910" h="829310">
                  <a:moveTo>
                    <a:pt x="7248" y="243840"/>
                  </a:moveTo>
                  <a:lnTo>
                    <a:pt x="894" y="243840"/>
                  </a:lnTo>
                  <a:lnTo>
                    <a:pt x="757" y="332740"/>
                  </a:lnTo>
                  <a:lnTo>
                    <a:pt x="7109" y="332740"/>
                  </a:lnTo>
                  <a:lnTo>
                    <a:pt x="7248" y="243840"/>
                  </a:lnTo>
                  <a:close/>
                </a:path>
                <a:path w="1057910" h="829310">
                  <a:moveTo>
                    <a:pt x="1057536" y="243840"/>
                  </a:moveTo>
                  <a:lnTo>
                    <a:pt x="1051192" y="243840"/>
                  </a:lnTo>
                  <a:lnTo>
                    <a:pt x="1051053" y="332740"/>
                  </a:lnTo>
                  <a:lnTo>
                    <a:pt x="1057400" y="332740"/>
                  </a:lnTo>
                  <a:lnTo>
                    <a:pt x="1057536" y="243840"/>
                  </a:lnTo>
                  <a:close/>
                </a:path>
                <a:path w="1057910" h="829310">
                  <a:moveTo>
                    <a:pt x="7109" y="332740"/>
                  </a:moveTo>
                  <a:lnTo>
                    <a:pt x="757" y="332740"/>
                  </a:lnTo>
                  <a:lnTo>
                    <a:pt x="387" y="574040"/>
                  </a:lnTo>
                  <a:lnTo>
                    <a:pt x="6733" y="574040"/>
                  </a:lnTo>
                  <a:lnTo>
                    <a:pt x="7109" y="332740"/>
                  </a:lnTo>
                  <a:close/>
                </a:path>
                <a:path w="1057910" h="829310">
                  <a:moveTo>
                    <a:pt x="1057400" y="332740"/>
                  </a:moveTo>
                  <a:lnTo>
                    <a:pt x="1051053" y="332740"/>
                  </a:lnTo>
                  <a:lnTo>
                    <a:pt x="1050677" y="574040"/>
                  </a:lnTo>
                  <a:lnTo>
                    <a:pt x="1057030" y="574040"/>
                  </a:lnTo>
                  <a:lnTo>
                    <a:pt x="1057400" y="332740"/>
                  </a:lnTo>
                  <a:close/>
                </a:path>
                <a:path w="1057910" h="829310">
                  <a:moveTo>
                    <a:pt x="6733" y="574040"/>
                  </a:moveTo>
                  <a:lnTo>
                    <a:pt x="387" y="574040"/>
                  </a:lnTo>
                  <a:lnTo>
                    <a:pt x="364" y="589280"/>
                  </a:lnTo>
                  <a:lnTo>
                    <a:pt x="6710" y="589280"/>
                  </a:lnTo>
                  <a:lnTo>
                    <a:pt x="6733" y="574040"/>
                  </a:lnTo>
                  <a:close/>
                </a:path>
                <a:path w="1057910" h="829310">
                  <a:moveTo>
                    <a:pt x="1057030" y="574040"/>
                  </a:moveTo>
                  <a:lnTo>
                    <a:pt x="1050677" y="574040"/>
                  </a:lnTo>
                  <a:lnTo>
                    <a:pt x="1050653" y="589280"/>
                  </a:lnTo>
                  <a:lnTo>
                    <a:pt x="1057007" y="589280"/>
                  </a:lnTo>
                  <a:lnTo>
                    <a:pt x="1057030" y="574040"/>
                  </a:lnTo>
                  <a:close/>
                </a:path>
                <a:path w="1057910" h="829310">
                  <a:moveTo>
                    <a:pt x="6710" y="589280"/>
                  </a:moveTo>
                  <a:lnTo>
                    <a:pt x="364" y="589280"/>
                  </a:lnTo>
                  <a:lnTo>
                    <a:pt x="338" y="605790"/>
                  </a:lnTo>
                  <a:lnTo>
                    <a:pt x="6684" y="605790"/>
                  </a:lnTo>
                  <a:lnTo>
                    <a:pt x="6710" y="589280"/>
                  </a:lnTo>
                  <a:close/>
                </a:path>
                <a:path w="1057910" h="829310">
                  <a:moveTo>
                    <a:pt x="1057007" y="589280"/>
                  </a:moveTo>
                  <a:lnTo>
                    <a:pt x="1050653" y="589280"/>
                  </a:lnTo>
                  <a:lnTo>
                    <a:pt x="1050628" y="605790"/>
                  </a:lnTo>
                  <a:lnTo>
                    <a:pt x="1056982" y="605790"/>
                  </a:lnTo>
                  <a:lnTo>
                    <a:pt x="1057007" y="589280"/>
                  </a:lnTo>
                  <a:close/>
                </a:path>
                <a:path w="1057910" h="829310">
                  <a:moveTo>
                    <a:pt x="6684" y="605790"/>
                  </a:moveTo>
                  <a:lnTo>
                    <a:pt x="338" y="605790"/>
                  </a:lnTo>
                  <a:lnTo>
                    <a:pt x="305" y="627380"/>
                  </a:lnTo>
                  <a:lnTo>
                    <a:pt x="6650" y="627380"/>
                  </a:lnTo>
                  <a:lnTo>
                    <a:pt x="6684" y="605790"/>
                  </a:lnTo>
                  <a:close/>
                </a:path>
                <a:path w="1057910" h="829310">
                  <a:moveTo>
                    <a:pt x="1056982" y="605790"/>
                  </a:moveTo>
                  <a:lnTo>
                    <a:pt x="1050628" y="605790"/>
                  </a:lnTo>
                  <a:lnTo>
                    <a:pt x="1050594" y="627380"/>
                  </a:lnTo>
                  <a:lnTo>
                    <a:pt x="1056949" y="627380"/>
                  </a:lnTo>
                  <a:lnTo>
                    <a:pt x="1056982" y="605790"/>
                  </a:lnTo>
                  <a:close/>
                </a:path>
                <a:path w="1057910" h="829310">
                  <a:moveTo>
                    <a:pt x="6650" y="627380"/>
                  </a:moveTo>
                  <a:lnTo>
                    <a:pt x="305" y="627380"/>
                  </a:lnTo>
                  <a:lnTo>
                    <a:pt x="186" y="704850"/>
                  </a:lnTo>
                  <a:lnTo>
                    <a:pt x="6530" y="704850"/>
                  </a:lnTo>
                  <a:lnTo>
                    <a:pt x="6650" y="627380"/>
                  </a:lnTo>
                  <a:close/>
                </a:path>
                <a:path w="1057910" h="829310">
                  <a:moveTo>
                    <a:pt x="1056949" y="627380"/>
                  </a:moveTo>
                  <a:lnTo>
                    <a:pt x="1050594" y="627380"/>
                  </a:lnTo>
                  <a:lnTo>
                    <a:pt x="1050473" y="704850"/>
                  </a:lnTo>
                  <a:lnTo>
                    <a:pt x="1056830" y="704850"/>
                  </a:lnTo>
                  <a:lnTo>
                    <a:pt x="1056949" y="627380"/>
                  </a:lnTo>
                  <a:close/>
                </a:path>
                <a:path w="1057910" h="829310">
                  <a:moveTo>
                    <a:pt x="6530" y="704850"/>
                  </a:moveTo>
                  <a:lnTo>
                    <a:pt x="186" y="704850"/>
                  </a:lnTo>
                  <a:lnTo>
                    <a:pt x="177" y="711200"/>
                  </a:lnTo>
                  <a:lnTo>
                    <a:pt x="6520" y="711200"/>
                  </a:lnTo>
                  <a:lnTo>
                    <a:pt x="6530" y="704850"/>
                  </a:lnTo>
                  <a:close/>
                </a:path>
                <a:path w="1057910" h="829310">
                  <a:moveTo>
                    <a:pt x="1056830" y="704850"/>
                  </a:moveTo>
                  <a:lnTo>
                    <a:pt x="1050473" y="704850"/>
                  </a:lnTo>
                  <a:lnTo>
                    <a:pt x="1050464" y="711200"/>
                  </a:lnTo>
                  <a:lnTo>
                    <a:pt x="1056820" y="711200"/>
                  </a:lnTo>
                  <a:lnTo>
                    <a:pt x="1056830" y="704850"/>
                  </a:lnTo>
                  <a:close/>
                </a:path>
                <a:path w="1057910" h="829310">
                  <a:moveTo>
                    <a:pt x="6520" y="711200"/>
                  </a:moveTo>
                  <a:lnTo>
                    <a:pt x="177" y="711200"/>
                  </a:lnTo>
                  <a:lnTo>
                    <a:pt x="167" y="717550"/>
                  </a:lnTo>
                  <a:lnTo>
                    <a:pt x="6510" y="717550"/>
                  </a:lnTo>
                  <a:lnTo>
                    <a:pt x="6520" y="711200"/>
                  </a:lnTo>
                  <a:close/>
                </a:path>
                <a:path w="1057910" h="829310">
                  <a:moveTo>
                    <a:pt x="1056820" y="711200"/>
                  </a:moveTo>
                  <a:lnTo>
                    <a:pt x="1050464" y="711200"/>
                  </a:lnTo>
                  <a:lnTo>
                    <a:pt x="1050454" y="717550"/>
                  </a:lnTo>
                  <a:lnTo>
                    <a:pt x="1056811" y="717550"/>
                  </a:lnTo>
                  <a:lnTo>
                    <a:pt x="1056820" y="711200"/>
                  </a:lnTo>
                  <a:close/>
                </a:path>
                <a:path w="1057910" h="829310">
                  <a:moveTo>
                    <a:pt x="6510" y="717550"/>
                  </a:moveTo>
                  <a:lnTo>
                    <a:pt x="167" y="717550"/>
                  </a:lnTo>
                  <a:lnTo>
                    <a:pt x="157" y="723900"/>
                  </a:lnTo>
                  <a:lnTo>
                    <a:pt x="6500" y="723900"/>
                  </a:lnTo>
                  <a:lnTo>
                    <a:pt x="6510" y="717550"/>
                  </a:lnTo>
                  <a:close/>
                </a:path>
                <a:path w="1057910" h="829310">
                  <a:moveTo>
                    <a:pt x="1056811" y="717550"/>
                  </a:moveTo>
                  <a:lnTo>
                    <a:pt x="1050454" y="717550"/>
                  </a:lnTo>
                  <a:lnTo>
                    <a:pt x="1050444" y="723900"/>
                  </a:lnTo>
                  <a:lnTo>
                    <a:pt x="1056801" y="723900"/>
                  </a:lnTo>
                  <a:lnTo>
                    <a:pt x="1056811" y="717550"/>
                  </a:lnTo>
                  <a:close/>
                </a:path>
                <a:path w="1057910" h="829310">
                  <a:moveTo>
                    <a:pt x="6500" y="723900"/>
                  </a:moveTo>
                  <a:lnTo>
                    <a:pt x="157" y="723900"/>
                  </a:lnTo>
                  <a:lnTo>
                    <a:pt x="105" y="758190"/>
                  </a:lnTo>
                  <a:lnTo>
                    <a:pt x="6446" y="758190"/>
                  </a:lnTo>
                  <a:lnTo>
                    <a:pt x="6500" y="723900"/>
                  </a:lnTo>
                  <a:close/>
                </a:path>
                <a:path w="1057910" h="829310">
                  <a:moveTo>
                    <a:pt x="1056801" y="723900"/>
                  </a:moveTo>
                  <a:lnTo>
                    <a:pt x="1050444" y="723900"/>
                  </a:lnTo>
                  <a:lnTo>
                    <a:pt x="1050390" y="758190"/>
                  </a:lnTo>
                  <a:lnTo>
                    <a:pt x="1056748" y="758190"/>
                  </a:lnTo>
                  <a:lnTo>
                    <a:pt x="1056801" y="723900"/>
                  </a:lnTo>
                  <a:close/>
                </a:path>
                <a:path w="1057910" h="829310">
                  <a:moveTo>
                    <a:pt x="1056649" y="822960"/>
                  </a:moveTo>
                  <a:lnTo>
                    <a:pt x="5" y="822960"/>
                  </a:lnTo>
                  <a:lnTo>
                    <a:pt x="0" y="826770"/>
                  </a:lnTo>
                  <a:lnTo>
                    <a:pt x="1056639" y="829310"/>
                  </a:lnTo>
                  <a:lnTo>
                    <a:pt x="1056649" y="822960"/>
                  </a:lnTo>
                  <a:close/>
                </a:path>
                <a:path w="1057910" h="829310">
                  <a:moveTo>
                    <a:pt x="6375" y="803910"/>
                  </a:moveTo>
                  <a:lnTo>
                    <a:pt x="35" y="803910"/>
                  </a:lnTo>
                  <a:lnTo>
                    <a:pt x="7" y="821690"/>
                  </a:lnTo>
                  <a:lnTo>
                    <a:pt x="528319" y="821690"/>
                  </a:lnTo>
                  <a:lnTo>
                    <a:pt x="6350" y="820420"/>
                  </a:lnTo>
                  <a:lnTo>
                    <a:pt x="6375" y="803910"/>
                  </a:lnTo>
                  <a:close/>
                </a:path>
                <a:path w="1057910" h="829310">
                  <a:moveTo>
                    <a:pt x="1056678" y="803910"/>
                  </a:moveTo>
                  <a:lnTo>
                    <a:pt x="1050319" y="803910"/>
                  </a:lnTo>
                  <a:lnTo>
                    <a:pt x="1050291" y="821690"/>
                  </a:lnTo>
                  <a:lnTo>
                    <a:pt x="1056651" y="821690"/>
                  </a:lnTo>
                  <a:lnTo>
                    <a:pt x="1056678" y="803910"/>
                  </a:lnTo>
                  <a:close/>
                </a:path>
                <a:path w="1057910" h="829310">
                  <a:moveTo>
                    <a:pt x="6395" y="791210"/>
                  </a:moveTo>
                  <a:lnTo>
                    <a:pt x="54" y="791210"/>
                  </a:lnTo>
                  <a:lnTo>
                    <a:pt x="37" y="802640"/>
                  </a:lnTo>
                  <a:lnTo>
                    <a:pt x="6377" y="802640"/>
                  </a:lnTo>
                  <a:lnTo>
                    <a:pt x="6395" y="791210"/>
                  </a:lnTo>
                  <a:close/>
                </a:path>
                <a:path w="1057910" h="829310">
                  <a:moveTo>
                    <a:pt x="1056698" y="791210"/>
                  </a:moveTo>
                  <a:lnTo>
                    <a:pt x="1050339" y="791210"/>
                  </a:lnTo>
                  <a:lnTo>
                    <a:pt x="1050321" y="802640"/>
                  </a:lnTo>
                  <a:lnTo>
                    <a:pt x="1056680" y="802640"/>
                  </a:lnTo>
                  <a:lnTo>
                    <a:pt x="1056698" y="791210"/>
                  </a:lnTo>
                  <a:close/>
                </a:path>
                <a:path w="1057910" h="829310">
                  <a:moveTo>
                    <a:pt x="6405" y="784860"/>
                  </a:moveTo>
                  <a:lnTo>
                    <a:pt x="64" y="784860"/>
                  </a:lnTo>
                  <a:lnTo>
                    <a:pt x="56" y="789940"/>
                  </a:lnTo>
                  <a:lnTo>
                    <a:pt x="6397" y="789940"/>
                  </a:lnTo>
                  <a:lnTo>
                    <a:pt x="6405" y="784860"/>
                  </a:lnTo>
                  <a:close/>
                </a:path>
                <a:path w="1057910" h="829310">
                  <a:moveTo>
                    <a:pt x="1056708" y="784860"/>
                  </a:moveTo>
                  <a:lnTo>
                    <a:pt x="1050349" y="784860"/>
                  </a:lnTo>
                  <a:lnTo>
                    <a:pt x="1050341" y="789940"/>
                  </a:lnTo>
                  <a:lnTo>
                    <a:pt x="1056700" y="789940"/>
                  </a:lnTo>
                  <a:lnTo>
                    <a:pt x="1056708" y="784860"/>
                  </a:lnTo>
                  <a:close/>
                </a:path>
                <a:path w="1057910" h="829310">
                  <a:moveTo>
                    <a:pt x="6425" y="772160"/>
                  </a:moveTo>
                  <a:lnTo>
                    <a:pt x="83" y="772160"/>
                  </a:lnTo>
                  <a:lnTo>
                    <a:pt x="66" y="783590"/>
                  </a:lnTo>
                  <a:lnTo>
                    <a:pt x="6407" y="783590"/>
                  </a:lnTo>
                  <a:lnTo>
                    <a:pt x="6425" y="772160"/>
                  </a:lnTo>
                  <a:close/>
                </a:path>
                <a:path w="1057910" h="829310">
                  <a:moveTo>
                    <a:pt x="1056727" y="772160"/>
                  </a:moveTo>
                  <a:lnTo>
                    <a:pt x="1050369" y="772160"/>
                  </a:lnTo>
                  <a:lnTo>
                    <a:pt x="1050351" y="783590"/>
                  </a:lnTo>
                  <a:lnTo>
                    <a:pt x="1056710" y="783590"/>
                  </a:lnTo>
                  <a:lnTo>
                    <a:pt x="1056727" y="772160"/>
                  </a:lnTo>
                  <a:close/>
                </a:path>
                <a:path w="1057910" h="829310">
                  <a:moveTo>
                    <a:pt x="6444" y="759460"/>
                  </a:moveTo>
                  <a:lnTo>
                    <a:pt x="103" y="759460"/>
                  </a:lnTo>
                  <a:lnTo>
                    <a:pt x="85" y="770890"/>
                  </a:lnTo>
                  <a:lnTo>
                    <a:pt x="6427" y="770890"/>
                  </a:lnTo>
                  <a:lnTo>
                    <a:pt x="6444" y="759460"/>
                  </a:lnTo>
                  <a:close/>
                </a:path>
                <a:path w="1057910" h="829310">
                  <a:moveTo>
                    <a:pt x="1056746" y="759460"/>
                  </a:moveTo>
                  <a:lnTo>
                    <a:pt x="1050388" y="759460"/>
                  </a:lnTo>
                  <a:lnTo>
                    <a:pt x="1050371" y="770890"/>
                  </a:lnTo>
                  <a:lnTo>
                    <a:pt x="1056729" y="770890"/>
                  </a:lnTo>
                  <a:lnTo>
                    <a:pt x="1056746" y="759460"/>
                  </a:lnTo>
                  <a:close/>
                </a:path>
              </a:pathLst>
            </a:custGeom>
            <a:solidFill>
              <a:srgbClr val="006C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687588" y="5420359"/>
              <a:ext cx="1044575" cy="151130"/>
            </a:xfrm>
            <a:custGeom>
              <a:avLst/>
              <a:gdLst/>
              <a:ahLst/>
              <a:cxnLst/>
              <a:rect l="l" t="t" r="r" b="b"/>
              <a:pathLst>
                <a:path w="1044575" h="151129">
                  <a:moveTo>
                    <a:pt x="6362" y="146050"/>
                  </a:moveTo>
                  <a:lnTo>
                    <a:pt x="12" y="146050"/>
                  </a:lnTo>
                  <a:lnTo>
                    <a:pt x="0" y="149860"/>
                  </a:lnTo>
                  <a:lnTo>
                    <a:pt x="6362" y="149860"/>
                  </a:lnTo>
                  <a:lnTo>
                    <a:pt x="6362" y="146050"/>
                  </a:lnTo>
                  <a:close/>
                </a:path>
                <a:path w="1044575" h="151129">
                  <a:moveTo>
                    <a:pt x="6388" y="133350"/>
                  </a:moveTo>
                  <a:lnTo>
                    <a:pt x="25" y="133350"/>
                  </a:lnTo>
                  <a:lnTo>
                    <a:pt x="12" y="144792"/>
                  </a:lnTo>
                  <a:lnTo>
                    <a:pt x="6362" y="144792"/>
                  </a:lnTo>
                  <a:lnTo>
                    <a:pt x="6388" y="133350"/>
                  </a:lnTo>
                  <a:close/>
                </a:path>
                <a:path w="1044575" h="151129">
                  <a:moveTo>
                    <a:pt x="6400" y="127000"/>
                  </a:moveTo>
                  <a:lnTo>
                    <a:pt x="38" y="127000"/>
                  </a:lnTo>
                  <a:lnTo>
                    <a:pt x="25" y="132092"/>
                  </a:lnTo>
                  <a:lnTo>
                    <a:pt x="6388" y="132092"/>
                  </a:lnTo>
                  <a:lnTo>
                    <a:pt x="6400" y="127000"/>
                  </a:lnTo>
                  <a:close/>
                </a:path>
                <a:path w="1044575" h="151129">
                  <a:moveTo>
                    <a:pt x="6400" y="120650"/>
                  </a:moveTo>
                  <a:lnTo>
                    <a:pt x="50" y="120650"/>
                  </a:lnTo>
                  <a:lnTo>
                    <a:pt x="38" y="125742"/>
                  </a:lnTo>
                  <a:lnTo>
                    <a:pt x="6400" y="125742"/>
                  </a:lnTo>
                  <a:lnTo>
                    <a:pt x="6400" y="120650"/>
                  </a:lnTo>
                  <a:close/>
                </a:path>
                <a:path w="1044575" h="151129">
                  <a:moveTo>
                    <a:pt x="6413" y="114300"/>
                  </a:moveTo>
                  <a:lnTo>
                    <a:pt x="63" y="114300"/>
                  </a:lnTo>
                  <a:lnTo>
                    <a:pt x="50" y="119392"/>
                  </a:lnTo>
                  <a:lnTo>
                    <a:pt x="6413" y="119392"/>
                  </a:lnTo>
                  <a:lnTo>
                    <a:pt x="6413" y="114300"/>
                  </a:lnTo>
                  <a:close/>
                </a:path>
                <a:path w="1044575" h="151129">
                  <a:moveTo>
                    <a:pt x="6451" y="90170"/>
                  </a:moveTo>
                  <a:lnTo>
                    <a:pt x="101" y="90170"/>
                  </a:lnTo>
                  <a:lnTo>
                    <a:pt x="63" y="109220"/>
                  </a:lnTo>
                  <a:lnTo>
                    <a:pt x="63" y="113042"/>
                  </a:lnTo>
                  <a:lnTo>
                    <a:pt x="6413" y="113042"/>
                  </a:lnTo>
                  <a:lnTo>
                    <a:pt x="6426" y="109220"/>
                  </a:lnTo>
                  <a:lnTo>
                    <a:pt x="6451" y="90170"/>
                  </a:lnTo>
                  <a:close/>
                </a:path>
                <a:path w="1044575" h="151129">
                  <a:moveTo>
                    <a:pt x="6464" y="83820"/>
                  </a:moveTo>
                  <a:lnTo>
                    <a:pt x="101" y="83820"/>
                  </a:lnTo>
                  <a:lnTo>
                    <a:pt x="101" y="88900"/>
                  </a:lnTo>
                  <a:lnTo>
                    <a:pt x="6451" y="88900"/>
                  </a:lnTo>
                  <a:lnTo>
                    <a:pt x="6464" y="83820"/>
                  </a:lnTo>
                  <a:close/>
                </a:path>
                <a:path w="1044575" h="151129">
                  <a:moveTo>
                    <a:pt x="6489" y="67322"/>
                  </a:moveTo>
                  <a:lnTo>
                    <a:pt x="127" y="67310"/>
                  </a:lnTo>
                  <a:lnTo>
                    <a:pt x="101" y="82550"/>
                  </a:lnTo>
                  <a:lnTo>
                    <a:pt x="6464" y="82550"/>
                  </a:lnTo>
                  <a:lnTo>
                    <a:pt x="6489" y="67322"/>
                  </a:lnTo>
                  <a:close/>
                </a:path>
                <a:path w="1044575" h="151129">
                  <a:moveTo>
                    <a:pt x="6489" y="66040"/>
                  </a:moveTo>
                  <a:lnTo>
                    <a:pt x="139" y="66040"/>
                  </a:lnTo>
                  <a:lnTo>
                    <a:pt x="127" y="67310"/>
                  </a:lnTo>
                  <a:lnTo>
                    <a:pt x="6489" y="67310"/>
                  </a:lnTo>
                  <a:lnTo>
                    <a:pt x="6489" y="66040"/>
                  </a:lnTo>
                  <a:close/>
                </a:path>
                <a:path w="1044575" h="151129">
                  <a:moveTo>
                    <a:pt x="6515" y="50800"/>
                  </a:moveTo>
                  <a:lnTo>
                    <a:pt x="152" y="50800"/>
                  </a:lnTo>
                  <a:lnTo>
                    <a:pt x="139" y="64770"/>
                  </a:lnTo>
                  <a:lnTo>
                    <a:pt x="6489" y="64782"/>
                  </a:lnTo>
                  <a:lnTo>
                    <a:pt x="6515" y="50800"/>
                  </a:lnTo>
                  <a:close/>
                </a:path>
                <a:path w="1044575" h="151129">
                  <a:moveTo>
                    <a:pt x="6527" y="45720"/>
                  </a:moveTo>
                  <a:lnTo>
                    <a:pt x="165" y="45720"/>
                  </a:lnTo>
                  <a:lnTo>
                    <a:pt x="152" y="49530"/>
                  </a:lnTo>
                  <a:lnTo>
                    <a:pt x="6515" y="49542"/>
                  </a:lnTo>
                  <a:lnTo>
                    <a:pt x="6527" y="45720"/>
                  </a:lnTo>
                  <a:close/>
                </a:path>
                <a:path w="1044575" h="151129">
                  <a:moveTo>
                    <a:pt x="6578" y="12700"/>
                  </a:moveTo>
                  <a:lnTo>
                    <a:pt x="215" y="12700"/>
                  </a:lnTo>
                  <a:lnTo>
                    <a:pt x="190" y="25400"/>
                  </a:lnTo>
                  <a:lnTo>
                    <a:pt x="6553" y="25400"/>
                  </a:lnTo>
                  <a:lnTo>
                    <a:pt x="6578" y="12700"/>
                  </a:lnTo>
                  <a:close/>
                </a:path>
                <a:path w="1044575" h="151129">
                  <a:moveTo>
                    <a:pt x="522160" y="36830"/>
                  </a:moveTo>
                  <a:lnTo>
                    <a:pt x="6540" y="36830"/>
                  </a:lnTo>
                  <a:lnTo>
                    <a:pt x="6540" y="35572"/>
                  </a:lnTo>
                  <a:lnTo>
                    <a:pt x="6553" y="26670"/>
                  </a:lnTo>
                  <a:lnTo>
                    <a:pt x="190" y="26670"/>
                  </a:lnTo>
                  <a:lnTo>
                    <a:pt x="177" y="35560"/>
                  </a:lnTo>
                  <a:lnTo>
                    <a:pt x="177" y="36830"/>
                  </a:lnTo>
                  <a:lnTo>
                    <a:pt x="177" y="38100"/>
                  </a:lnTo>
                  <a:lnTo>
                    <a:pt x="165" y="44450"/>
                  </a:lnTo>
                  <a:lnTo>
                    <a:pt x="6527" y="44450"/>
                  </a:lnTo>
                  <a:lnTo>
                    <a:pt x="6527" y="38100"/>
                  </a:lnTo>
                  <a:lnTo>
                    <a:pt x="522160" y="38100"/>
                  </a:lnTo>
                  <a:lnTo>
                    <a:pt x="522160" y="36830"/>
                  </a:lnTo>
                  <a:close/>
                </a:path>
                <a:path w="1044575" h="151129">
                  <a:moveTo>
                    <a:pt x="522198" y="2540"/>
                  </a:moveTo>
                  <a:lnTo>
                    <a:pt x="241" y="0"/>
                  </a:lnTo>
                  <a:lnTo>
                    <a:pt x="228" y="1282"/>
                  </a:lnTo>
                  <a:lnTo>
                    <a:pt x="522198" y="2540"/>
                  </a:lnTo>
                  <a:close/>
                </a:path>
                <a:path w="1044575" h="151129">
                  <a:moveTo>
                    <a:pt x="1037602" y="151130"/>
                  </a:moveTo>
                  <a:lnTo>
                    <a:pt x="6362" y="149860"/>
                  </a:lnTo>
                  <a:lnTo>
                    <a:pt x="6350" y="151130"/>
                  </a:lnTo>
                  <a:lnTo>
                    <a:pt x="1037602" y="151130"/>
                  </a:lnTo>
                  <a:close/>
                </a:path>
                <a:path w="1044575" h="151129">
                  <a:moveTo>
                    <a:pt x="1037602" y="146050"/>
                  </a:moveTo>
                  <a:lnTo>
                    <a:pt x="6362" y="144792"/>
                  </a:lnTo>
                  <a:lnTo>
                    <a:pt x="6362" y="146050"/>
                  </a:lnTo>
                  <a:lnTo>
                    <a:pt x="1037602" y="146050"/>
                  </a:lnTo>
                  <a:close/>
                </a:path>
                <a:path w="1044575" h="151129">
                  <a:moveTo>
                    <a:pt x="1037628" y="133350"/>
                  </a:moveTo>
                  <a:lnTo>
                    <a:pt x="6388" y="132092"/>
                  </a:lnTo>
                  <a:lnTo>
                    <a:pt x="6388" y="133350"/>
                  </a:lnTo>
                  <a:lnTo>
                    <a:pt x="1037628" y="133350"/>
                  </a:lnTo>
                  <a:close/>
                </a:path>
                <a:path w="1044575" h="151129">
                  <a:moveTo>
                    <a:pt x="1037640" y="127000"/>
                  </a:moveTo>
                  <a:lnTo>
                    <a:pt x="6400" y="125742"/>
                  </a:lnTo>
                  <a:lnTo>
                    <a:pt x="6400" y="127000"/>
                  </a:lnTo>
                  <a:lnTo>
                    <a:pt x="1037640" y="127000"/>
                  </a:lnTo>
                  <a:close/>
                </a:path>
                <a:path w="1044575" h="151129">
                  <a:moveTo>
                    <a:pt x="1037653" y="120650"/>
                  </a:moveTo>
                  <a:lnTo>
                    <a:pt x="6413" y="119392"/>
                  </a:lnTo>
                  <a:lnTo>
                    <a:pt x="6400" y="120650"/>
                  </a:lnTo>
                  <a:lnTo>
                    <a:pt x="1037653" y="120650"/>
                  </a:lnTo>
                  <a:close/>
                </a:path>
                <a:path w="1044575" h="151129">
                  <a:moveTo>
                    <a:pt x="1037653" y="114300"/>
                  </a:moveTo>
                  <a:lnTo>
                    <a:pt x="6413" y="113042"/>
                  </a:lnTo>
                  <a:lnTo>
                    <a:pt x="6413" y="114300"/>
                  </a:lnTo>
                  <a:lnTo>
                    <a:pt x="1037653" y="114300"/>
                  </a:lnTo>
                  <a:close/>
                </a:path>
                <a:path w="1044575" h="151129">
                  <a:moveTo>
                    <a:pt x="1037691" y="88900"/>
                  </a:moveTo>
                  <a:lnTo>
                    <a:pt x="6451" y="88900"/>
                  </a:lnTo>
                  <a:lnTo>
                    <a:pt x="6451" y="90170"/>
                  </a:lnTo>
                  <a:lnTo>
                    <a:pt x="1037691" y="88900"/>
                  </a:lnTo>
                  <a:close/>
                </a:path>
                <a:path w="1044575" h="151129">
                  <a:moveTo>
                    <a:pt x="1037704" y="82550"/>
                  </a:moveTo>
                  <a:lnTo>
                    <a:pt x="6464" y="82550"/>
                  </a:lnTo>
                  <a:lnTo>
                    <a:pt x="6464" y="83820"/>
                  </a:lnTo>
                  <a:lnTo>
                    <a:pt x="1037704" y="82550"/>
                  </a:lnTo>
                  <a:close/>
                </a:path>
                <a:path w="1044575" h="151129">
                  <a:moveTo>
                    <a:pt x="1037729" y="66040"/>
                  </a:moveTo>
                  <a:lnTo>
                    <a:pt x="6489" y="64782"/>
                  </a:lnTo>
                  <a:lnTo>
                    <a:pt x="6489" y="66040"/>
                  </a:lnTo>
                  <a:lnTo>
                    <a:pt x="1037729" y="66040"/>
                  </a:lnTo>
                  <a:close/>
                </a:path>
                <a:path w="1044575" h="151129">
                  <a:moveTo>
                    <a:pt x="1037755" y="50800"/>
                  </a:moveTo>
                  <a:lnTo>
                    <a:pt x="6515" y="49542"/>
                  </a:lnTo>
                  <a:lnTo>
                    <a:pt x="6515" y="50800"/>
                  </a:lnTo>
                  <a:lnTo>
                    <a:pt x="1037755" y="50800"/>
                  </a:lnTo>
                  <a:close/>
                </a:path>
                <a:path w="1044575" h="151129">
                  <a:moveTo>
                    <a:pt x="1037767" y="44450"/>
                  </a:moveTo>
                  <a:lnTo>
                    <a:pt x="6527" y="44450"/>
                  </a:lnTo>
                  <a:lnTo>
                    <a:pt x="6527" y="45720"/>
                  </a:lnTo>
                  <a:lnTo>
                    <a:pt x="1037767" y="44450"/>
                  </a:lnTo>
                  <a:close/>
                </a:path>
                <a:path w="1044575" h="151129">
                  <a:moveTo>
                    <a:pt x="1037793" y="25400"/>
                  </a:moveTo>
                  <a:lnTo>
                    <a:pt x="6553" y="25400"/>
                  </a:lnTo>
                  <a:lnTo>
                    <a:pt x="6553" y="26670"/>
                  </a:lnTo>
                  <a:lnTo>
                    <a:pt x="1037793" y="25400"/>
                  </a:lnTo>
                  <a:close/>
                </a:path>
                <a:path w="1044575" h="151129">
                  <a:moveTo>
                    <a:pt x="1037818" y="12700"/>
                  </a:moveTo>
                  <a:lnTo>
                    <a:pt x="6578" y="11442"/>
                  </a:lnTo>
                  <a:lnTo>
                    <a:pt x="6578" y="12700"/>
                  </a:lnTo>
                  <a:lnTo>
                    <a:pt x="1037818" y="12700"/>
                  </a:lnTo>
                  <a:close/>
                </a:path>
                <a:path w="1044575" h="151129">
                  <a:moveTo>
                    <a:pt x="1044041" y="88900"/>
                  </a:moveTo>
                  <a:lnTo>
                    <a:pt x="1037691" y="88912"/>
                  </a:lnTo>
                  <a:lnTo>
                    <a:pt x="1037666" y="107962"/>
                  </a:lnTo>
                  <a:lnTo>
                    <a:pt x="1037653" y="114300"/>
                  </a:lnTo>
                  <a:lnTo>
                    <a:pt x="1037653" y="120650"/>
                  </a:lnTo>
                  <a:lnTo>
                    <a:pt x="1037640" y="127000"/>
                  </a:lnTo>
                  <a:lnTo>
                    <a:pt x="1037628" y="133350"/>
                  </a:lnTo>
                  <a:lnTo>
                    <a:pt x="1037602" y="146050"/>
                  </a:lnTo>
                  <a:lnTo>
                    <a:pt x="1037602" y="149860"/>
                  </a:lnTo>
                  <a:lnTo>
                    <a:pt x="1043940" y="149860"/>
                  </a:lnTo>
                  <a:lnTo>
                    <a:pt x="1043952" y="146050"/>
                  </a:lnTo>
                  <a:lnTo>
                    <a:pt x="1043978" y="133350"/>
                  </a:lnTo>
                  <a:lnTo>
                    <a:pt x="1043978" y="127000"/>
                  </a:lnTo>
                  <a:lnTo>
                    <a:pt x="1043990" y="120650"/>
                  </a:lnTo>
                  <a:lnTo>
                    <a:pt x="1044003" y="114300"/>
                  </a:lnTo>
                  <a:lnTo>
                    <a:pt x="1044016" y="107950"/>
                  </a:lnTo>
                  <a:lnTo>
                    <a:pt x="1044041" y="88900"/>
                  </a:lnTo>
                  <a:close/>
                </a:path>
                <a:path w="1044575" h="151129">
                  <a:moveTo>
                    <a:pt x="1044054" y="82550"/>
                  </a:moveTo>
                  <a:lnTo>
                    <a:pt x="1037704" y="82562"/>
                  </a:lnTo>
                  <a:lnTo>
                    <a:pt x="1037691" y="88900"/>
                  </a:lnTo>
                  <a:lnTo>
                    <a:pt x="1044041" y="88900"/>
                  </a:lnTo>
                  <a:lnTo>
                    <a:pt x="1044054" y="82550"/>
                  </a:lnTo>
                  <a:close/>
                </a:path>
                <a:path w="1044575" h="151129">
                  <a:moveTo>
                    <a:pt x="1044067" y="68580"/>
                  </a:moveTo>
                  <a:lnTo>
                    <a:pt x="1037717" y="68580"/>
                  </a:lnTo>
                  <a:lnTo>
                    <a:pt x="1037717" y="82550"/>
                  </a:lnTo>
                  <a:lnTo>
                    <a:pt x="1044054" y="82550"/>
                  </a:lnTo>
                  <a:lnTo>
                    <a:pt x="1044067" y="68580"/>
                  </a:lnTo>
                  <a:close/>
                </a:path>
                <a:path w="1044575" h="151129">
                  <a:moveTo>
                    <a:pt x="1044105" y="44450"/>
                  </a:moveTo>
                  <a:lnTo>
                    <a:pt x="1037767" y="44462"/>
                  </a:lnTo>
                  <a:lnTo>
                    <a:pt x="1037755" y="50800"/>
                  </a:lnTo>
                  <a:lnTo>
                    <a:pt x="1037729" y="66040"/>
                  </a:lnTo>
                  <a:lnTo>
                    <a:pt x="1037729" y="67310"/>
                  </a:lnTo>
                  <a:lnTo>
                    <a:pt x="1044079" y="67310"/>
                  </a:lnTo>
                  <a:lnTo>
                    <a:pt x="1044079" y="66040"/>
                  </a:lnTo>
                  <a:lnTo>
                    <a:pt x="1044105" y="50800"/>
                  </a:lnTo>
                  <a:lnTo>
                    <a:pt x="1044105" y="44450"/>
                  </a:lnTo>
                  <a:close/>
                </a:path>
                <a:path w="1044575" h="151129">
                  <a:moveTo>
                    <a:pt x="1044117" y="36830"/>
                  </a:moveTo>
                  <a:lnTo>
                    <a:pt x="1037767" y="36830"/>
                  </a:lnTo>
                  <a:lnTo>
                    <a:pt x="1037767" y="44450"/>
                  </a:lnTo>
                  <a:lnTo>
                    <a:pt x="1044105" y="44450"/>
                  </a:lnTo>
                  <a:lnTo>
                    <a:pt x="1044117" y="36830"/>
                  </a:lnTo>
                  <a:close/>
                </a:path>
                <a:path w="1044575" h="151129">
                  <a:moveTo>
                    <a:pt x="1044143" y="25400"/>
                  </a:moveTo>
                  <a:lnTo>
                    <a:pt x="1037793" y="25412"/>
                  </a:lnTo>
                  <a:lnTo>
                    <a:pt x="1037780" y="35560"/>
                  </a:lnTo>
                  <a:lnTo>
                    <a:pt x="1044117" y="35560"/>
                  </a:lnTo>
                  <a:lnTo>
                    <a:pt x="1044143" y="25400"/>
                  </a:lnTo>
                  <a:close/>
                </a:path>
                <a:path w="1044575" h="151129">
                  <a:moveTo>
                    <a:pt x="1044168" y="3810"/>
                  </a:moveTo>
                  <a:lnTo>
                    <a:pt x="783183" y="3810"/>
                  </a:lnTo>
                  <a:lnTo>
                    <a:pt x="783183" y="2540"/>
                  </a:lnTo>
                  <a:lnTo>
                    <a:pt x="522211" y="2540"/>
                  </a:lnTo>
                  <a:lnTo>
                    <a:pt x="228" y="2540"/>
                  </a:lnTo>
                  <a:lnTo>
                    <a:pt x="228" y="3810"/>
                  </a:lnTo>
                  <a:lnTo>
                    <a:pt x="228" y="6350"/>
                  </a:lnTo>
                  <a:lnTo>
                    <a:pt x="228" y="11430"/>
                  </a:lnTo>
                  <a:lnTo>
                    <a:pt x="6578" y="11430"/>
                  </a:lnTo>
                  <a:lnTo>
                    <a:pt x="6578" y="6350"/>
                  </a:lnTo>
                  <a:lnTo>
                    <a:pt x="522211" y="6350"/>
                  </a:lnTo>
                  <a:lnTo>
                    <a:pt x="522211" y="8890"/>
                  </a:lnTo>
                  <a:lnTo>
                    <a:pt x="1037818" y="8890"/>
                  </a:lnTo>
                  <a:lnTo>
                    <a:pt x="1037818" y="12700"/>
                  </a:lnTo>
                  <a:lnTo>
                    <a:pt x="1037793" y="25400"/>
                  </a:lnTo>
                  <a:lnTo>
                    <a:pt x="1044143" y="25400"/>
                  </a:lnTo>
                  <a:lnTo>
                    <a:pt x="1044155" y="12700"/>
                  </a:lnTo>
                  <a:lnTo>
                    <a:pt x="1044168" y="8890"/>
                  </a:lnTo>
                  <a:lnTo>
                    <a:pt x="1044168" y="6350"/>
                  </a:lnTo>
                  <a:lnTo>
                    <a:pt x="1044168" y="3810"/>
                  </a:lnTo>
                  <a:close/>
                </a:path>
              </a:pathLst>
            </a:custGeom>
            <a:solidFill>
              <a:srgbClr val="006D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690303" y="5571490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0"/>
                  </a:moveTo>
                  <a:lnTo>
                    <a:pt x="0" y="601980"/>
                  </a:lnTo>
                </a:path>
              </a:pathLst>
            </a:custGeom>
            <a:ln w="7293">
              <a:solidFill>
                <a:srgbClr val="006D9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2727890" y="5571490"/>
              <a:ext cx="0" cy="601980"/>
            </a:xfrm>
            <a:custGeom>
              <a:avLst/>
              <a:gdLst/>
              <a:ahLst/>
              <a:cxnLst/>
              <a:rect l="l" t="t" r="r" b="b"/>
              <a:pathLst>
                <a:path h="601979">
                  <a:moveTo>
                    <a:pt x="0" y="0"/>
                  </a:moveTo>
                  <a:lnTo>
                    <a:pt x="0" y="601980"/>
                  </a:lnTo>
                </a:path>
              </a:pathLst>
            </a:custGeom>
            <a:ln w="7300">
              <a:solidFill>
                <a:srgbClr val="006D9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686560" y="6174739"/>
              <a:ext cx="1044575" cy="62230"/>
            </a:xfrm>
            <a:custGeom>
              <a:avLst/>
              <a:gdLst/>
              <a:ahLst/>
              <a:cxnLst/>
              <a:rect l="l" t="t" r="r" b="b"/>
              <a:pathLst>
                <a:path w="1044575" h="62229">
                  <a:moveTo>
                    <a:pt x="6375" y="31750"/>
                  </a:moveTo>
                  <a:lnTo>
                    <a:pt x="38" y="31750"/>
                  </a:lnTo>
                  <a:lnTo>
                    <a:pt x="25" y="43180"/>
                  </a:lnTo>
                  <a:lnTo>
                    <a:pt x="6362" y="43180"/>
                  </a:lnTo>
                  <a:lnTo>
                    <a:pt x="6375" y="31750"/>
                  </a:lnTo>
                  <a:close/>
                </a:path>
                <a:path w="1044575" h="62229">
                  <a:moveTo>
                    <a:pt x="6388" y="25412"/>
                  </a:moveTo>
                  <a:lnTo>
                    <a:pt x="50" y="25412"/>
                  </a:lnTo>
                  <a:lnTo>
                    <a:pt x="38" y="30480"/>
                  </a:lnTo>
                  <a:lnTo>
                    <a:pt x="6388" y="30480"/>
                  </a:lnTo>
                  <a:lnTo>
                    <a:pt x="6388" y="25412"/>
                  </a:lnTo>
                  <a:close/>
                </a:path>
                <a:path w="1044575" h="62229">
                  <a:moveTo>
                    <a:pt x="6413" y="12700"/>
                  </a:moveTo>
                  <a:lnTo>
                    <a:pt x="63" y="12700"/>
                  </a:lnTo>
                  <a:lnTo>
                    <a:pt x="50" y="24130"/>
                  </a:lnTo>
                  <a:lnTo>
                    <a:pt x="6388" y="24130"/>
                  </a:lnTo>
                  <a:lnTo>
                    <a:pt x="6413" y="12700"/>
                  </a:lnTo>
                  <a:close/>
                </a:path>
                <a:path w="1044575" h="62229">
                  <a:moveTo>
                    <a:pt x="6426" y="0"/>
                  </a:moveTo>
                  <a:lnTo>
                    <a:pt x="88" y="0"/>
                  </a:lnTo>
                  <a:lnTo>
                    <a:pt x="76" y="11430"/>
                  </a:lnTo>
                  <a:lnTo>
                    <a:pt x="6413" y="11430"/>
                  </a:lnTo>
                  <a:lnTo>
                    <a:pt x="6426" y="0"/>
                  </a:lnTo>
                  <a:close/>
                </a:path>
                <a:path w="1044575" h="62229">
                  <a:moveTo>
                    <a:pt x="1043965" y="44450"/>
                  </a:moveTo>
                  <a:lnTo>
                    <a:pt x="1037602" y="44450"/>
                  </a:lnTo>
                  <a:lnTo>
                    <a:pt x="1037590" y="55880"/>
                  </a:lnTo>
                  <a:lnTo>
                    <a:pt x="525145" y="55880"/>
                  </a:lnTo>
                  <a:lnTo>
                    <a:pt x="525145" y="54610"/>
                  </a:lnTo>
                  <a:lnTo>
                    <a:pt x="6350" y="54610"/>
                  </a:lnTo>
                  <a:lnTo>
                    <a:pt x="6350" y="44450"/>
                  </a:lnTo>
                  <a:lnTo>
                    <a:pt x="12" y="44450"/>
                  </a:lnTo>
                  <a:lnTo>
                    <a:pt x="12" y="54610"/>
                  </a:lnTo>
                  <a:lnTo>
                    <a:pt x="0" y="55880"/>
                  </a:lnTo>
                  <a:lnTo>
                    <a:pt x="0" y="60960"/>
                  </a:lnTo>
                  <a:lnTo>
                    <a:pt x="260972" y="60960"/>
                  </a:lnTo>
                  <a:lnTo>
                    <a:pt x="260972" y="62230"/>
                  </a:lnTo>
                  <a:lnTo>
                    <a:pt x="1043940" y="62230"/>
                  </a:lnTo>
                  <a:lnTo>
                    <a:pt x="1043940" y="60960"/>
                  </a:lnTo>
                  <a:lnTo>
                    <a:pt x="1043940" y="55880"/>
                  </a:lnTo>
                  <a:lnTo>
                    <a:pt x="1043965" y="44450"/>
                  </a:lnTo>
                  <a:close/>
                </a:path>
                <a:path w="1044575" h="62229">
                  <a:moveTo>
                    <a:pt x="1043978" y="31750"/>
                  </a:moveTo>
                  <a:lnTo>
                    <a:pt x="1037628" y="31750"/>
                  </a:lnTo>
                  <a:lnTo>
                    <a:pt x="1037602" y="43180"/>
                  </a:lnTo>
                  <a:lnTo>
                    <a:pt x="1043965" y="43180"/>
                  </a:lnTo>
                  <a:lnTo>
                    <a:pt x="1043978" y="31750"/>
                  </a:lnTo>
                  <a:close/>
                </a:path>
                <a:path w="1044575" h="62229">
                  <a:moveTo>
                    <a:pt x="1043990" y="25412"/>
                  </a:moveTo>
                  <a:lnTo>
                    <a:pt x="1037628" y="25412"/>
                  </a:lnTo>
                  <a:lnTo>
                    <a:pt x="1037628" y="30480"/>
                  </a:lnTo>
                  <a:lnTo>
                    <a:pt x="1043990" y="30480"/>
                  </a:lnTo>
                  <a:lnTo>
                    <a:pt x="1043990" y="25412"/>
                  </a:lnTo>
                  <a:close/>
                </a:path>
                <a:path w="1044575" h="62229">
                  <a:moveTo>
                    <a:pt x="1044016" y="12700"/>
                  </a:moveTo>
                  <a:lnTo>
                    <a:pt x="1037653" y="12700"/>
                  </a:lnTo>
                  <a:lnTo>
                    <a:pt x="1037628" y="24130"/>
                  </a:lnTo>
                  <a:lnTo>
                    <a:pt x="1043990" y="24130"/>
                  </a:lnTo>
                  <a:lnTo>
                    <a:pt x="1044016" y="12700"/>
                  </a:lnTo>
                  <a:close/>
                </a:path>
                <a:path w="1044575" h="62229">
                  <a:moveTo>
                    <a:pt x="1044028" y="0"/>
                  </a:moveTo>
                  <a:lnTo>
                    <a:pt x="1037666" y="0"/>
                  </a:lnTo>
                  <a:lnTo>
                    <a:pt x="1037653" y="11430"/>
                  </a:lnTo>
                  <a:lnTo>
                    <a:pt x="1044016" y="11430"/>
                  </a:lnTo>
                  <a:lnTo>
                    <a:pt x="1044028" y="0"/>
                  </a:lnTo>
                  <a:close/>
                </a:path>
              </a:pathLst>
            </a:custGeom>
            <a:solidFill>
              <a:srgbClr val="006D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692909" y="5426709"/>
              <a:ext cx="1032510" cy="803910"/>
            </a:xfrm>
            <a:custGeom>
              <a:avLst/>
              <a:gdLst/>
              <a:ahLst/>
              <a:cxnLst/>
              <a:rect l="l" t="t" r="r" b="b"/>
              <a:pathLst>
                <a:path w="1032510" h="803910">
                  <a:moveTo>
                    <a:pt x="1042" y="143509"/>
                  </a:moveTo>
                  <a:lnTo>
                    <a:pt x="1028" y="152399"/>
                  </a:lnTo>
                  <a:lnTo>
                    <a:pt x="7385" y="152399"/>
                  </a:lnTo>
                  <a:lnTo>
                    <a:pt x="7399" y="144779"/>
                  </a:lnTo>
                  <a:lnTo>
                    <a:pt x="1032284" y="144779"/>
                  </a:lnTo>
                  <a:lnTo>
                    <a:pt x="1042" y="143509"/>
                  </a:lnTo>
                  <a:close/>
                </a:path>
                <a:path w="1032510" h="803910">
                  <a:moveTo>
                    <a:pt x="1032284" y="144779"/>
                  </a:moveTo>
                  <a:lnTo>
                    <a:pt x="1025941" y="144779"/>
                  </a:lnTo>
                  <a:lnTo>
                    <a:pt x="1025927" y="152399"/>
                  </a:lnTo>
                  <a:lnTo>
                    <a:pt x="1032270" y="152399"/>
                  </a:lnTo>
                  <a:lnTo>
                    <a:pt x="1032284" y="144779"/>
                  </a:lnTo>
                  <a:close/>
                </a:path>
                <a:path w="1032510" h="803910">
                  <a:moveTo>
                    <a:pt x="7475" y="96512"/>
                  </a:moveTo>
                  <a:lnTo>
                    <a:pt x="1119" y="96519"/>
                  </a:lnTo>
                  <a:lnTo>
                    <a:pt x="1042" y="143509"/>
                  </a:lnTo>
                  <a:lnTo>
                    <a:pt x="7399" y="143509"/>
                  </a:lnTo>
                  <a:lnTo>
                    <a:pt x="7417" y="133349"/>
                  </a:lnTo>
                  <a:lnTo>
                    <a:pt x="1025959" y="133349"/>
                  </a:lnTo>
                  <a:lnTo>
                    <a:pt x="7417" y="132079"/>
                  </a:lnTo>
                  <a:lnTo>
                    <a:pt x="7438" y="120649"/>
                  </a:lnTo>
                  <a:lnTo>
                    <a:pt x="1025980" y="120649"/>
                  </a:lnTo>
                  <a:lnTo>
                    <a:pt x="7438" y="119379"/>
                  </a:lnTo>
                  <a:lnTo>
                    <a:pt x="7475" y="96512"/>
                  </a:lnTo>
                  <a:close/>
                </a:path>
                <a:path w="1032510" h="803910">
                  <a:moveTo>
                    <a:pt x="1032361" y="95249"/>
                  </a:moveTo>
                  <a:lnTo>
                    <a:pt x="1026019" y="95257"/>
                  </a:lnTo>
                  <a:lnTo>
                    <a:pt x="1025941" y="143509"/>
                  </a:lnTo>
                  <a:lnTo>
                    <a:pt x="1032284" y="143509"/>
                  </a:lnTo>
                  <a:lnTo>
                    <a:pt x="1032361" y="95249"/>
                  </a:lnTo>
                  <a:close/>
                </a:path>
                <a:path w="1032510" h="803910">
                  <a:moveTo>
                    <a:pt x="7409" y="138430"/>
                  </a:moveTo>
                  <a:lnTo>
                    <a:pt x="7407" y="139699"/>
                  </a:lnTo>
                  <a:lnTo>
                    <a:pt x="1025949" y="139699"/>
                  </a:lnTo>
                  <a:lnTo>
                    <a:pt x="7409" y="138430"/>
                  </a:lnTo>
                  <a:close/>
                </a:path>
                <a:path w="1032510" h="803910">
                  <a:moveTo>
                    <a:pt x="7460" y="106680"/>
                  </a:moveTo>
                  <a:lnTo>
                    <a:pt x="7458" y="107949"/>
                  </a:lnTo>
                  <a:lnTo>
                    <a:pt x="1026000" y="107949"/>
                  </a:lnTo>
                  <a:lnTo>
                    <a:pt x="7460" y="106680"/>
                  </a:lnTo>
                  <a:close/>
                </a:path>
                <a:path w="1032510" h="803910">
                  <a:moveTo>
                    <a:pt x="1173" y="60959"/>
                  </a:moveTo>
                  <a:lnTo>
                    <a:pt x="1119" y="96519"/>
                  </a:lnTo>
                  <a:lnTo>
                    <a:pt x="7475" y="96512"/>
                  </a:lnTo>
                  <a:lnTo>
                    <a:pt x="7532" y="60967"/>
                  </a:lnTo>
                  <a:lnTo>
                    <a:pt x="1173" y="60959"/>
                  </a:lnTo>
                  <a:close/>
                </a:path>
                <a:path w="1032510" h="803910">
                  <a:moveTo>
                    <a:pt x="1026019" y="95249"/>
                  </a:moveTo>
                  <a:lnTo>
                    <a:pt x="7479" y="95249"/>
                  </a:lnTo>
                  <a:lnTo>
                    <a:pt x="7477" y="96512"/>
                  </a:lnTo>
                  <a:lnTo>
                    <a:pt x="1026019" y="95249"/>
                  </a:lnTo>
                  <a:close/>
                </a:path>
                <a:path w="1032510" h="803910">
                  <a:moveTo>
                    <a:pt x="517498" y="61595"/>
                  </a:moveTo>
                  <a:lnTo>
                    <a:pt x="1026074" y="62229"/>
                  </a:lnTo>
                  <a:lnTo>
                    <a:pt x="1026019" y="95257"/>
                  </a:lnTo>
                  <a:lnTo>
                    <a:pt x="1032361" y="95249"/>
                  </a:lnTo>
                  <a:lnTo>
                    <a:pt x="1032415" y="62229"/>
                  </a:lnTo>
                  <a:lnTo>
                    <a:pt x="517498" y="61595"/>
                  </a:lnTo>
                  <a:close/>
                </a:path>
                <a:path w="1032510" h="803910">
                  <a:moveTo>
                    <a:pt x="1026049" y="76199"/>
                  </a:moveTo>
                  <a:lnTo>
                    <a:pt x="7509" y="76199"/>
                  </a:lnTo>
                  <a:lnTo>
                    <a:pt x="7507" y="77469"/>
                  </a:lnTo>
                  <a:lnTo>
                    <a:pt x="1026049" y="76199"/>
                  </a:lnTo>
                  <a:close/>
                </a:path>
                <a:path w="1032510" h="803910">
                  <a:moveTo>
                    <a:pt x="7547" y="52062"/>
                  </a:moveTo>
                  <a:lnTo>
                    <a:pt x="1189" y="52069"/>
                  </a:lnTo>
                  <a:lnTo>
                    <a:pt x="1173" y="60959"/>
                  </a:lnTo>
                  <a:lnTo>
                    <a:pt x="7532" y="60959"/>
                  </a:lnTo>
                  <a:lnTo>
                    <a:pt x="7540" y="57149"/>
                  </a:lnTo>
                  <a:lnTo>
                    <a:pt x="1026082" y="57149"/>
                  </a:lnTo>
                  <a:lnTo>
                    <a:pt x="7540" y="55879"/>
                  </a:lnTo>
                  <a:lnTo>
                    <a:pt x="7547" y="52062"/>
                  </a:lnTo>
                  <a:close/>
                </a:path>
                <a:path w="1032510" h="803910">
                  <a:moveTo>
                    <a:pt x="1032431" y="50799"/>
                  </a:moveTo>
                  <a:lnTo>
                    <a:pt x="1026090" y="50807"/>
                  </a:lnTo>
                  <a:lnTo>
                    <a:pt x="1026074" y="60959"/>
                  </a:lnTo>
                  <a:lnTo>
                    <a:pt x="1032415" y="60959"/>
                  </a:lnTo>
                  <a:lnTo>
                    <a:pt x="1032431" y="50799"/>
                  </a:lnTo>
                  <a:close/>
                </a:path>
                <a:path w="1032510" h="803910">
                  <a:moveTo>
                    <a:pt x="1026090" y="50799"/>
                  </a:moveTo>
                  <a:lnTo>
                    <a:pt x="7548" y="50799"/>
                  </a:lnTo>
                  <a:lnTo>
                    <a:pt x="7547" y="52062"/>
                  </a:lnTo>
                  <a:lnTo>
                    <a:pt x="1026090" y="50799"/>
                  </a:lnTo>
                  <a:close/>
                </a:path>
                <a:path w="1032510" h="803910">
                  <a:moveTo>
                    <a:pt x="7581" y="31749"/>
                  </a:moveTo>
                  <a:lnTo>
                    <a:pt x="1221" y="31749"/>
                  </a:lnTo>
                  <a:lnTo>
                    <a:pt x="1189" y="50799"/>
                  </a:lnTo>
                  <a:lnTo>
                    <a:pt x="7548" y="50799"/>
                  </a:lnTo>
                  <a:lnTo>
                    <a:pt x="7581" y="31749"/>
                  </a:lnTo>
                  <a:close/>
                </a:path>
                <a:path w="1032510" h="803910">
                  <a:moveTo>
                    <a:pt x="1032463" y="31749"/>
                  </a:moveTo>
                  <a:lnTo>
                    <a:pt x="1026123" y="31749"/>
                  </a:lnTo>
                  <a:lnTo>
                    <a:pt x="1026090" y="50799"/>
                  </a:lnTo>
                  <a:lnTo>
                    <a:pt x="1032431" y="50799"/>
                  </a:lnTo>
                  <a:lnTo>
                    <a:pt x="1032463" y="31749"/>
                  </a:lnTo>
                  <a:close/>
                </a:path>
                <a:path w="1032510" h="803910">
                  <a:moveTo>
                    <a:pt x="7558" y="45720"/>
                  </a:moveTo>
                  <a:lnTo>
                    <a:pt x="7556" y="46989"/>
                  </a:lnTo>
                  <a:lnTo>
                    <a:pt x="1026098" y="46989"/>
                  </a:lnTo>
                  <a:lnTo>
                    <a:pt x="7558" y="45720"/>
                  </a:lnTo>
                  <a:close/>
                </a:path>
                <a:path w="1032510" h="803910">
                  <a:moveTo>
                    <a:pt x="7562" y="43180"/>
                  </a:moveTo>
                  <a:lnTo>
                    <a:pt x="7560" y="44449"/>
                  </a:lnTo>
                  <a:lnTo>
                    <a:pt x="1026102" y="44449"/>
                  </a:lnTo>
                  <a:lnTo>
                    <a:pt x="7562" y="43180"/>
                  </a:lnTo>
                  <a:close/>
                </a:path>
                <a:path w="1032510" h="803910">
                  <a:moveTo>
                    <a:pt x="1032465" y="30479"/>
                  </a:moveTo>
                  <a:lnTo>
                    <a:pt x="1026125" y="30479"/>
                  </a:lnTo>
                  <a:lnTo>
                    <a:pt x="1026123" y="31742"/>
                  </a:lnTo>
                  <a:lnTo>
                    <a:pt x="1032463" y="31749"/>
                  </a:lnTo>
                  <a:lnTo>
                    <a:pt x="1032465" y="30479"/>
                  </a:lnTo>
                  <a:close/>
                </a:path>
                <a:path w="1032510" h="803910">
                  <a:moveTo>
                    <a:pt x="1223" y="29209"/>
                  </a:moveTo>
                  <a:lnTo>
                    <a:pt x="1221" y="30479"/>
                  </a:lnTo>
                  <a:lnTo>
                    <a:pt x="517610" y="31115"/>
                  </a:lnTo>
                  <a:lnTo>
                    <a:pt x="1032465" y="30479"/>
                  </a:lnTo>
                  <a:lnTo>
                    <a:pt x="1223" y="29209"/>
                  </a:lnTo>
                  <a:close/>
                </a:path>
                <a:path w="1032510" h="803910">
                  <a:moveTo>
                    <a:pt x="7619" y="6349"/>
                  </a:moveTo>
                  <a:lnTo>
                    <a:pt x="1259" y="6349"/>
                  </a:lnTo>
                  <a:lnTo>
                    <a:pt x="1223" y="29209"/>
                  </a:lnTo>
                  <a:lnTo>
                    <a:pt x="7583" y="29209"/>
                  </a:lnTo>
                  <a:lnTo>
                    <a:pt x="7591" y="25399"/>
                  </a:lnTo>
                  <a:lnTo>
                    <a:pt x="1026133" y="25399"/>
                  </a:lnTo>
                  <a:lnTo>
                    <a:pt x="7591" y="24129"/>
                  </a:lnTo>
                  <a:lnTo>
                    <a:pt x="7619" y="6349"/>
                  </a:lnTo>
                  <a:close/>
                </a:path>
                <a:path w="1032510" h="803910">
                  <a:moveTo>
                    <a:pt x="1032501" y="6349"/>
                  </a:moveTo>
                  <a:lnTo>
                    <a:pt x="7619" y="6349"/>
                  </a:lnTo>
                  <a:lnTo>
                    <a:pt x="1026159" y="8889"/>
                  </a:lnTo>
                  <a:lnTo>
                    <a:pt x="1026125" y="29209"/>
                  </a:lnTo>
                  <a:lnTo>
                    <a:pt x="1032465" y="29209"/>
                  </a:lnTo>
                  <a:lnTo>
                    <a:pt x="1032501" y="6349"/>
                  </a:lnTo>
                  <a:close/>
                </a:path>
                <a:path w="1032510" h="803910">
                  <a:moveTo>
                    <a:pt x="1269" y="0"/>
                  </a:moveTo>
                  <a:lnTo>
                    <a:pt x="1261" y="6349"/>
                  </a:lnTo>
                  <a:lnTo>
                    <a:pt x="1032503" y="6349"/>
                  </a:lnTo>
                  <a:lnTo>
                    <a:pt x="1032509" y="2539"/>
                  </a:lnTo>
                  <a:lnTo>
                    <a:pt x="1269" y="0"/>
                  </a:lnTo>
                  <a:close/>
                </a:path>
                <a:path w="1032510" h="803910">
                  <a:moveTo>
                    <a:pt x="7385" y="152400"/>
                  </a:moveTo>
                  <a:lnTo>
                    <a:pt x="1028" y="152400"/>
                  </a:lnTo>
                  <a:lnTo>
                    <a:pt x="1022" y="156209"/>
                  </a:lnTo>
                  <a:lnTo>
                    <a:pt x="7379" y="156209"/>
                  </a:lnTo>
                  <a:lnTo>
                    <a:pt x="7385" y="152400"/>
                  </a:lnTo>
                  <a:close/>
                </a:path>
                <a:path w="1032510" h="803910">
                  <a:moveTo>
                    <a:pt x="1032270" y="152400"/>
                  </a:moveTo>
                  <a:lnTo>
                    <a:pt x="1025927" y="152400"/>
                  </a:lnTo>
                  <a:lnTo>
                    <a:pt x="1025921" y="156209"/>
                  </a:lnTo>
                  <a:lnTo>
                    <a:pt x="1032264" y="156209"/>
                  </a:lnTo>
                  <a:lnTo>
                    <a:pt x="1032270" y="152400"/>
                  </a:lnTo>
                  <a:close/>
                </a:path>
                <a:path w="1032510" h="803910">
                  <a:moveTo>
                    <a:pt x="7379" y="156209"/>
                  </a:moveTo>
                  <a:lnTo>
                    <a:pt x="1022" y="156209"/>
                  </a:lnTo>
                  <a:lnTo>
                    <a:pt x="938" y="209549"/>
                  </a:lnTo>
                  <a:lnTo>
                    <a:pt x="7293" y="209549"/>
                  </a:lnTo>
                  <a:lnTo>
                    <a:pt x="7379" y="156209"/>
                  </a:lnTo>
                  <a:close/>
                </a:path>
                <a:path w="1032510" h="803910">
                  <a:moveTo>
                    <a:pt x="1032264" y="156209"/>
                  </a:moveTo>
                  <a:lnTo>
                    <a:pt x="1025921" y="156209"/>
                  </a:lnTo>
                  <a:lnTo>
                    <a:pt x="1025835" y="209549"/>
                  </a:lnTo>
                  <a:lnTo>
                    <a:pt x="1032180" y="209549"/>
                  </a:lnTo>
                  <a:lnTo>
                    <a:pt x="1032264" y="156209"/>
                  </a:lnTo>
                  <a:close/>
                </a:path>
                <a:path w="1032510" h="803910">
                  <a:moveTo>
                    <a:pt x="7293" y="209550"/>
                  </a:moveTo>
                  <a:lnTo>
                    <a:pt x="938" y="209550"/>
                  </a:lnTo>
                  <a:lnTo>
                    <a:pt x="902" y="232409"/>
                  </a:lnTo>
                  <a:lnTo>
                    <a:pt x="7256" y="232409"/>
                  </a:lnTo>
                  <a:lnTo>
                    <a:pt x="7293" y="209550"/>
                  </a:lnTo>
                  <a:close/>
                </a:path>
                <a:path w="1032510" h="803910">
                  <a:moveTo>
                    <a:pt x="1032180" y="209550"/>
                  </a:moveTo>
                  <a:lnTo>
                    <a:pt x="1025835" y="209550"/>
                  </a:lnTo>
                  <a:lnTo>
                    <a:pt x="1025798" y="232409"/>
                  </a:lnTo>
                  <a:lnTo>
                    <a:pt x="1032144" y="232409"/>
                  </a:lnTo>
                  <a:lnTo>
                    <a:pt x="1032180" y="209550"/>
                  </a:lnTo>
                  <a:close/>
                </a:path>
                <a:path w="1032510" h="803910">
                  <a:moveTo>
                    <a:pt x="7256" y="232409"/>
                  </a:moveTo>
                  <a:lnTo>
                    <a:pt x="902" y="232409"/>
                  </a:lnTo>
                  <a:lnTo>
                    <a:pt x="797" y="298449"/>
                  </a:lnTo>
                  <a:lnTo>
                    <a:pt x="7150" y="298449"/>
                  </a:lnTo>
                  <a:lnTo>
                    <a:pt x="7256" y="232409"/>
                  </a:lnTo>
                  <a:close/>
                </a:path>
                <a:path w="1032510" h="803910">
                  <a:moveTo>
                    <a:pt x="1032144" y="232409"/>
                  </a:moveTo>
                  <a:lnTo>
                    <a:pt x="1025798" y="232409"/>
                  </a:lnTo>
                  <a:lnTo>
                    <a:pt x="1025692" y="298449"/>
                  </a:lnTo>
                  <a:lnTo>
                    <a:pt x="1032039" y="298449"/>
                  </a:lnTo>
                  <a:lnTo>
                    <a:pt x="1032144" y="232409"/>
                  </a:lnTo>
                  <a:close/>
                </a:path>
                <a:path w="1032510" h="803910">
                  <a:moveTo>
                    <a:pt x="7150" y="298450"/>
                  </a:moveTo>
                  <a:lnTo>
                    <a:pt x="797" y="298450"/>
                  </a:lnTo>
                  <a:lnTo>
                    <a:pt x="761" y="321309"/>
                  </a:lnTo>
                  <a:lnTo>
                    <a:pt x="7113" y="321309"/>
                  </a:lnTo>
                  <a:lnTo>
                    <a:pt x="7150" y="298450"/>
                  </a:lnTo>
                  <a:close/>
                </a:path>
                <a:path w="1032510" h="803910">
                  <a:moveTo>
                    <a:pt x="1032039" y="298450"/>
                  </a:moveTo>
                  <a:lnTo>
                    <a:pt x="1025692" y="298450"/>
                  </a:lnTo>
                  <a:lnTo>
                    <a:pt x="1025655" y="321309"/>
                  </a:lnTo>
                  <a:lnTo>
                    <a:pt x="1032003" y="321309"/>
                  </a:lnTo>
                  <a:lnTo>
                    <a:pt x="1032039" y="298450"/>
                  </a:lnTo>
                  <a:close/>
                </a:path>
                <a:path w="1032510" h="803910">
                  <a:moveTo>
                    <a:pt x="7113" y="321309"/>
                  </a:moveTo>
                  <a:lnTo>
                    <a:pt x="761" y="321309"/>
                  </a:lnTo>
                  <a:lnTo>
                    <a:pt x="651" y="391159"/>
                  </a:lnTo>
                  <a:lnTo>
                    <a:pt x="7001" y="391159"/>
                  </a:lnTo>
                  <a:lnTo>
                    <a:pt x="7113" y="321309"/>
                  </a:lnTo>
                  <a:close/>
                </a:path>
                <a:path w="1032510" h="803910">
                  <a:moveTo>
                    <a:pt x="1032003" y="321309"/>
                  </a:moveTo>
                  <a:lnTo>
                    <a:pt x="1025655" y="321309"/>
                  </a:lnTo>
                  <a:lnTo>
                    <a:pt x="1025543" y="391159"/>
                  </a:lnTo>
                  <a:lnTo>
                    <a:pt x="1031893" y="391159"/>
                  </a:lnTo>
                  <a:lnTo>
                    <a:pt x="1032003" y="321309"/>
                  </a:lnTo>
                  <a:close/>
                </a:path>
                <a:path w="1032510" h="803910">
                  <a:moveTo>
                    <a:pt x="7001" y="391159"/>
                  </a:moveTo>
                  <a:lnTo>
                    <a:pt x="651" y="391159"/>
                  </a:lnTo>
                  <a:lnTo>
                    <a:pt x="446" y="520699"/>
                  </a:lnTo>
                  <a:lnTo>
                    <a:pt x="6793" y="520699"/>
                  </a:lnTo>
                  <a:lnTo>
                    <a:pt x="7001" y="391159"/>
                  </a:lnTo>
                  <a:close/>
                </a:path>
                <a:path w="1032510" h="803910">
                  <a:moveTo>
                    <a:pt x="1031893" y="391159"/>
                  </a:moveTo>
                  <a:lnTo>
                    <a:pt x="1025543" y="391159"/>
                  </a:lnTo>
                  <a:lnTo>
                    <a:pt x="1025335" y="520699"/>
                  </a:lnTo>
                  <a:lnTo>
                    <a:pt x="1031688" y="520699"/>
                  </a:lnTo>
                  <a:lnTo>
                    <a:pt x="1031893" y="391159"/>
                  </a:lnTo>
                  <a:close/>
                </a:path>
                <a:path w="1032510" h="803910">
                  <a:moveTo>
                    <a:pt x="6793" y="520700"/>
                  </a:moveTo>
                  <a:lnTo>
                    <a:pt x="446" y="520700"/>
                  </a:lnTo>
                  <a:lnTo>
                    <a:pt x="430" y="530859"/>
                  </a:lnTo>
                  <a:lnTo>
                    <a:pt x="6776" y="530859"/>
                  </a:lnTo>
                  <a:lnTo>
                    <a:pt x="6793" y="520700"/>
                  </a:lnTo>
                  <a:close/>
                </a:path>
                <a:path w="1032510" h="803910">
                  <a:moveTo>
                    <a:pt x="1031688" y="520700"/>
                  </a:moveTo>
                  <a:lnTo>
                    <a:pt x="1025335" y="520700"/>
                  </a:lnTo>
                  <a:lnTo>
                    <a:pt x="1025318" y="530859"/>
                  </a:lnTo>
                  <a:lnTo>
                    <a:pt x="1031672" y="530859"/>
                  </a:lnTo>
                  <a:lnTo>
                    <a:pt x="1031688" y="520700"/>
                  </a:lnTo>
                  <a:close/>
                </a:path>
                <a:path w="1032510" h="803910">
                  <a:moveTo>
                    <a:pt x="6776" y="530860"/>
                  </a:moveTo>
                  <a:lnTo>
                    <a:pt x="430" y="530860"/>
                  </a:lnTo>
                  <a:lnTo>
                    <a:pt x="379" y="562609"/>
                  </a:lnTo>
                  <a:lnTo>
                    <a:pt x="6725" y="562609"/>
                  </a:lnTo>
                  <a:lnTo>
                    <a:pt x="6776" y="530860"/>
                  </a:lnTo>
                  <a:close/>
                </a:path>
                <a:path w="1032510" h="803910">
                  <a:moveTo>
                    <a:pt x="1031672" y="530860"/>
                  </a:moveTo>
                  <a:lnTo>
                    <a:pt x="1025318" y="530860"/>
                  </a:lnTo>
                  <a:lnTo>
                    <a:pt x="1025267" y="562609"/>
                  </a:lnTo>
                  <a:lnTo>
                    <a:pt x="1031621" y="562609"/>
                  </a:lnTo>
                  <a:lnTo>
                    <a:pt x="1031672" y="530860"/>
                  </a:lnTo>
                  <a:close/>
                </a:path>
                <a:path w="1032510" h="803910">
                  <a:moveTo>
                    <a:pt x="6725" y="562610"/>
                  </a:moveTo>
                  <a:lnTo>
                    <a:pt x="379" y="562610"/>
                  </a:lnTo>
                  <a:lnTo>
                    <a:pt x="355" y="577849"/>
                  </a:lnTo>
                  <a:lnTo>
                    <a:pt x="6701" y="577849"/>
                  </a:lnTo>
                  <a:lnTo>
                    <a:pt x="6725" y="562610"/>
                  </a:lnTo>
                  <a:close/>
                </a:path>
                <a:path w="1032510" h="803910">
                  <a:moveTo>
                    <a:pt x="1031621" y="562610"/>
                  </a:moveTo>
                  <a:lnTo>
                    <a:pt x="1025267" y="562610"/>
                  </a:lnTo>
                  <a:lnTo>
                    <a:pt x="1025243" y="577849"/>
                  </a:lnTo>
                  <a:lnTo>
                    <a:pt x="1031597" y="577849"/>
                  </a:lnTo>
                  <a:lnTo>
                    <a:pt x="1031621" y="562610"/>
                  </a:lnTo>
                  <a:close/>
                </a:path>
                <a:path w="1032510" h="803910">
                  <a:moveTo>
                    <a:pt x="6701" y="577850"/>
                  </a:moveTo>
                  <a:lnTo>
                    <a:pt x="355" y="577850"/>
                  </a:lnTo>
                  <a:lnTo>
                    <a:pt x="295" y="615949"/>
                  </a:lnTo>
                  <a:lnTo>
                    <a:pt x="6639" y="615949"/>
                  </a:lnTo>
                  <a:lnTo>
                    <a:pt x="6701" y="577850"/>
                  </a:lnTo>
                  <a:close/>
                </a:path>
                <a:path w="1032510" h="803910">
                  <a:moveTo>
                    <a:pt x="1031597" y="577850"/>
                  </a:moveTo>
                  <a:lnTo>
                    <a:pt x="1025243" y="577850"/>
                  </a:lnTo>
                  <a:lnTo>
                    <a:pt x="1025181" y="615949"/>
                  </a:lnTo>
                  <a:lnTo>
                    <a:pt x="1031537" y="615949"/>
                  </a:lnTo>
                  <a:lnTo>
                    <a:pt x="1031597" y="577850"/>
                  </a:lnTo>
                  <a:close/>
                </a:path>
                <a:path w="1032510" h="803910">
                  <a:moveTo>
                    <a:pt x="6639" y="615950"/>
                  </a:moveTo>
                  <a:lnTo>
                    <a:pt x="295" y="615950"/>
                  </a:lnTo>
                  <a:lnTo>
                    <a:pt x="225" y="660399"/>
                  </a:lnTo>
                  <a:lnTo>
                    <a:pt x="6568" y="660399"/>
                  </a:lnTo>
                  <a:lnTo>
                    <a:pt x="6639" y="615950"/>
                  </a:lnTo>
                  <a:close/>
                </a:path>
                <a:path w="1032510" h="803910">
                  <a:moveTo>
                    <a:pt x="1031537" y="615950"/>
                  </a:moveTo>
                  <a:lnTo>
                    <a:pt x="1025181" y="615950"/>
                  </a:lnTo>
                  <a:lnTo>
                    <a:pt x="1025110" y="660399"/>
                  </a:lnTo>
                  <a:lnTo>
                    <a:pt x="1031467" y="660399"/>
                  </a:lnTo>
                  <a:lnTo>
                    <a:pt x="1031537" y="615950"/>
                  </a:lnTo>
                  <a:close/>
                </a:path>
                <a:path w="1032510" h="803910">
                  <a:moveTo>
                    <a:pt x="6568" y="660399"/>
                  </a:moveTo>
                  <a:lnTo>
                    <a:pt x="225" y="660399"/>
                  </a:lnTo>
                  <a:lnTo>
                    <a:pt x="152" y="706119"/>
                  </a:lnTo>
                  <a:lnTo>
                    <a:pt x="6494" y="706119"/>
                  </a:lnTo>
                  <a:lnTo>
                    <a:pt x="6568" y="660399"/>
                  </a:lnTo>
                  <a:close/>
                </a:path>
                <a:path w="1032510" h="803910">
                  <a:moveTo>
                    <a:pt x="1031467" y="660399"/>
                  </a:moveTo>
                  <a:lnTo>
                    <a:pt x="1025110" y="660399"/>
                  </a:lnTo>
                  <a:lnTo>
                    <a:pt x="1025037" y="706119"/>
                  </a:lnTo>
                  <a:lnTo>
                    <a:pt x="1031394" y="706119"/>
                  </a:lnTo>
                  <a:lnTo>
                    <a:pt x="1031467" y="660399"/>
                  </a:lnTo>
                  <a:close/>
                </a:path>
                <a:path w="1032510" h="803910">
                  <a:moveTo>
                    <a:pt x="6494" y="706119"/>
                  </a:moveTo>
                  <a:lnTo>
                    <a:pt x="152" y="706119"/>
                  </a:lnTo>
                  <a:lnTo>
                    <a:pt x="132" y="718819"/>
                  </a:lnTo>
                  <a:lnTo>
                    <a:pt x="6474" y="718819"/>
                  </a:lnTo>
                  <a:lnTo>
                    <a:pt x="6494" y="706119"/>
                  </a:lnTo>
                  <a:close/>
                </a:path>
                <a:path w="1032510" h="803910">
                  <a:moveTo>
                    <a:pt x="1031394" y="706119"/>
                  </a:moveTo>
                  <a:lnTo>
                    <a:pt x="1025037" y="706119"/>
                  </a:lnTo>
                  <a:lnTo>
                    <a:pt x="1025016" y="718819"/>
                  </a:lnTo>
                  <a:lnTo>
                    <a:pt x="1031374" y="718819"/>
                  </a:lnTo>
                  <a:lnTo>
                    <a:pt x="1031394" y="706119"/>
                  </a:lnTo>
                  <a:close/>
                </a:path>
                <a:path w="1032510" h="803910">
                  <a:moveTo>
                    <a:pt x="6356" y="792480"/>
                  </a:moveTo>
                  <a:lnTo>
                    <a:pt x="16" y="792480"/>
                  </a:lnTo>
                  <a:lnTo>
                    <a:pt x="0" y="802639"/>
                  </a:lnTo>
                  <a:lnTo>
                    <a:pt x="1031239" y="803909"/>
                  </a:lnTo>
                  <a:lnTo>
                    <a:pt x="1031250" y="797559"/>
                  </a:lnTo>
                  <a:lnTo>
                    <a:pt x="6350" y="796289"/>
                  </a:lnTo>
                  <a:lnTo>
                    <a:pt x="6356" y="792480"/>
                  </a:lnTo>
                  <a:close/>
                </a:path>
                <a:path w="1032510" h="803910">
                  <a:moveTo>
                    <a:pt x="1031258" y="792480"/>
                  </a:moveTo>
                  <a:lnTo>
                    <a:pt x="1024898" y="792480"/>
                  </a:lnTo>
                  <a:lnTo>
                    <a:pt x="1024889" y="797559"/>
                  </a:lnTo>
                  <a:lnTo>
                    <a:pt x="1031250" y="797559"/>
                  </a:lnTo>
                  <a:lnTo>
                    <a:pt x="1031258" y="792480"/>
                  </a:lnTo>
                  <a:close/>
                </a:path>
                <a:path w="1032510" h="803910">
                  <a:moveTo>
                    <a:pt x="6376" y="779779"/>
                  </a:moveTo>
                  <a:lnTo>
                    <a:pt x="36" y="779779"/>
                  </a:lnTo>
                  <a:lnTo>
                    <a:pt x="18" y="791209"/>
                  </a:lnTo>
                  <a:lnTo>
                    <a:pt x="6358" y="791209"/>
                  </a:lnTo>
                  <a:lnTo>
                    <a:pt x="6376" y="779779"/>
                  </a:lnTo>
                  <a:close/>
                </a:path>
                <a:path w="1032510" h="803910">
                  <a:moveTo>
                    <a:pt x="1031278" y="779779"/>
                  </a:moveTo>
                  <a:lnTo>
                    <a:pt x="1024918" y="779779"/>
                  </a:lnTo>
                  <a:lnTo>
                    <a:pt x="1024900" y="791209"/>
                  </a:lnTo>
                  <a:lnTo>
                    <a:pt x="1031260" y="791209"/>
                  </a:lnTo>
                  <a:lnTo>
                    <a:pt x="1031278" y="779779"/>
                  </a:lnTo>
                  <a:close/>
                </a:path>
                <a:path w="1032510" h="803910">
                  <a:moveTo>
                    <a:pt x="6386" y="773429"/>
                  </a:moveTo>
                  <a:lnTo>
                    <a:pt x="46" y="773429"/>
                  </a:lnTo>
                  <a:lnTo>
                    <a:pt x="38" y="778509"/>
                  </a:lnTo>
                  <a:lnTo>
                    <a:pt x="6378" y="778509"/>
                  </a:lnTo>
                  <a:lnTo>
                    <a:pt x="6386" y="773429"/>
                  </a:lnTo>
                  <a:close/>
                </a:path>
                <a:path w="1032510" h="803910">
                  <a:moveTo>
                    <a:pt x="1031288" y="773429"/>
                  </a:moveTo>
                  <a:lnTo>
                    <a:pt x="1024928" y="773429"/>
                  </a:lnTo>
                  <a:lnTo>
                    <a:pt x="1024920" y="778509"/>
                  </a:lnTo>
                  <a:lnTo>
                    <a:pt x="1031280" y="778509"/>
                  </a:lnTo>
                  <a:lnTo>
                    <a:pt x="1031288" y="773429"/>
                  </a:lnTo>
                  <a:close/>
                </a:path>
                <a:path w="1032510" h="803910">
                  <a:moveTo>
                    <a:pt x="6407" y="760729"/>
                  </a:moveTo>
                  <a:lnTo>
                    <a:pt x="66" y="760729"/>
                  </a:lnTo>
                  <a:lnTo>
                    <a:pt x="48" y="772159"/>
                  </a:lnTo>
                  <a:lnTo>
                    <a:pt x="6388" y="772159"/>
                  </a:lnTo>
                  <a:lnTo>
                    <a:pt x="6407" y="760729"/>
                  </a:lnTo>
                  <a:close/>
                </a:path>
                <a:path w="1032510" h="803910">
                  <a:moveTo>
                    <a:pt x="1031308" y="760729"/>
                  </a:moveTo>
                  <a:lnTo>
                    <a:pt x="1024949" y="760729"/>
                  </a:lnTo>
                  <a:lnTo>
                    <a:pt x="1024930" y="772159"/>
                  </a:lnTo>
                  <a:lnTo>
                    <a:pt x="1031290" y="772159"/>
                  </a:lnTo>
                  <a:lnTo>
                    <a:pt x="1031308" y="760729"/>
                  </a:lnTo>
                  <a:close/>
                </a:path>
                <a:path w="1032510" h="803910">
                  <a:moveTo>
                    <a:pt x="6427" y="748029"/>
                  </a:moveTo>
                  <a:lnTo>
                    <a:pt x="86" y="748029"/>
                  </a:lnTo>
                  <a:lnTo>
                    <a:pt x="68" y="759459"/>
                  </a:lnTo>
                  <a:lnTo>
                    <a:pt x="6409" y="759459"/>
                  </a:lnTo>
                  <a:lnTo>
                    <a:pt x="6427" y="748029"/>
                  </a:lnTo>
                  <a:close/>
                </a:path>
                <a:path w="1032510" h="803910">
                  <a:moveTo>
                    <a:pt x="1031328" y="748029"/>
                  </a:moveTo>
                  <a:lnTo>
                    <a:pt x="1024969" y="748029"/>
                  </a:lnTo>
                  <a:lnTo>
                    <a:pt x="1024951" y="759459"/>
                  </a:lnTo>
                  <a:lnTo>
                    <a:pt x="1031310" y="759459"/>
                  </a:lnTo>
                  <a:lnTo>
                    <a:pt x="1031328" y="748029"/>
                  </a:lnTo>
                  <a:close/>
                </a:path>
                <a:path w="1032510" h="803910">
                  <a:moveTo>
                    <a:pt x="6474" y="718819"/>
                  </a:moveTo>
                  <a:lnTo>
                    <a:pt x="132" y="718819"/>
                  </a:lnTo>
                  <a:lnTo>
                    <a:pt x="88" y="746759"/>
                  </a:lnTo>
                  <a:lnTo>
                    <a:pt x="6429" y="746759"/>
                  </a:lnTo>
                  <a:lnTo>
                    <a:pt x="6474" y="718819"/>
                  </a:lnTo>
                  <a:close/>
                </a:path>
                <a:path w="1032510" h="803910">
                  <a:moveTo>
                    <a:pt x="1031374" y="718819"/>
                  </a:moveTo>
                  <a:lnTo>
                    <a:pt x="1025016" y="718819"/>
                  </a:lnTo>
                  <a:lnTo>
                    <a:pt x="1024971" y="746759"/>
                  </a:lnTo>
                  <a:lnTo>
                    <a:pt x="1031330" y="746759"/>
                  </a:lnTo>
                  <a:lnTo>
                    <a:pt x="1031374" y="718819"/>
                  </a:lnTo>
                  <a:close/>
                </a:path>
              </a:pathLst>
            </a:custGeom>
            <a:solidFill>
              <a:srgbClr val="006D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699259" y="5433059"/>
              <a:ext cx="1019810" cy="791210"/>
            </a:xfrm>
            <a:custGeom>
              <a:avLst/>
              <a:gdLst/>
              <a:ahLst/>
              <a:cxnLst/>
              <a:rect l="l" t="t" r="r" b="b"/>
              <a:pathLst>
                <a:path w="1019810" h="791210">
                  <a:moveTo>
                    <a:pt x="1269" y="0"/>
                  </a:moveTo>
                  <a:lnTo>
                    <a:pt x="1233" y="22859"/>
                  </a:lnTo>
                  <a:lnTo>
                    <a:pt x="7593" y="22859"/>
                  </a:lnTo>
                  <a:lnTo>
                    <a:pt x="7619" y="6349"/>
                  </a:lnTo>
                  <a:lnTo>
                    <a:pt x="1019801" y="6349"/>
                  </a:lnTo>
                  <a:lnTo>
                    <a:pt x="1019809" y="1269"/>
                  </a:lnTo>
                  <a:lnTo>
                    <a:pt x="1269" y="0"/>
                  </a:lnTo>
                  <a:close/>
                </a:path>
                <a:path w="1019810" h="791210">
                  <a:moveTo>
                    <a:pt x="1019801" y="6349"/>
                  </a:moveTo>
                  <a:lnTo>
                    <a:pt x="7619" y="6349"/>
                  </a:lnTo>
                  <a:lnTo>
                    <a:pt x="1013459" y="7619"/>
                  </a:lnTo>
                  <a:lnTo>
                    <a:pt x="1013435" y="22859"/>
                  </a:lnTo>
                  <a:lnTo>
                    <a:pt x="1019775" y="22859"/>
                  </a:lnTo>
                  <a:lnTo>
                    <a:pt x="1019801" y="6349"/>
                  </a:lnTo>
                  <a:close/>
                </a:path>
                <a:path w="1019810" h="791210">
                  <a:moveTo>
                    <a:pt x="7414" y="132206"/>
                  </a:moveTo>
                  <a:lnTo>
                    <a:pt x="1057" y="132206"/>
                  </a:lnTo>
                  <a:lnTo>
                    <a:pt x="1049" y="137159"/>
                  </a:lnTo>
                  <a:lnTo>
                    <a:pt x="7406" y="137159"/>
                  </a:lnTo>
                  <a:lnTo>
                    <a:pt x="7414" y="132206"/>
                  </a:lnTo>
                  <a:close/>
                </a:path>
                <a:path w="1019810" h="791210">
                  <a:moveTo>
                    <a:pt x="1019599" y="132206"/>
                  </a:moveTo>
                  <a:lnTo>
                    <a:pt x="1013256" y="132206"/>
                  </a:lnTo>
                  <a:lnTo>
                    <a:pt x="1013248" y="137159"/>
                  </a:lnTo>
                  <a:lnTo>
                    <a:pt x="1019591" y="137159"/>
                  </a:lnTo>
                  <a:lnTo>
                    <a:pt x="1019599" y="132206"/>
                  </a:lnTo>
                  <a:close/>
                </a:path>
                <a:path w="1019810" h="791210">
                  <a:moveTo>
                    <a:pt x="1057" y="132079"/>
                  </a:moveTo>
                  <a:lnTo>
                    <a:pt x="1057" y="132206"/>
                  </a:lnTo>
                  <a:lnTo>
                    <a:pt x="1057" y="132079"/>
                  </a:lnTo>
                  <a:close/>
                </a:path>
                <a:path w="1019810" h="791210">
                  <a:moveTo>
                    <a:pt x="1019609" y="125856"/>
                  </a:moveTo>
                  <a:lnTo>
                    <a:pt x="1013267" y="125856"/>
                  </a:lnTo>
                  <a:lnTo>
                    <a:pt x="1013256" y="132206"/>
                  </a:lnTo>
                  <a:lnTo>
                    <a:pt x="1019599" y="132206"/>
                  </a:lnTo>
                  <a:lnTo>
                    <a:pt x="1019609" y="125856"/>
                  </a:lnTo>
                  <a:close/>
                </a:path>
                <a:path w="1019810" h="791210">
                  <a:moveTo>
                    <a:pt x="7414" y="132080"/>
                  </a:moveTo>
                  <a:lnTo>
                    <a:pt x="510897" y="132143"/>
                  </a:lnTo>
                  <a:lnTo>
                    <a:pt x="7414" y="132080"/>
                  </a:lnTo>
                  <a:close/>
                </a:path>
                <a:path w="1019810" h="791210">
                  <a:moveTo>
                    <a:pt x="7424" y="125856"/>
                  </a:moveTo>
                  <a:lnTo>
                    <a:pt x="1067" y="125856"/>
                  </a:lnTo>
                  <a:lnTo>
                    <a:pt x="1057" y="132080"/>
                  </a:lnTo>
                  <a:lnTo>
                    <a:pt x="7414" y="132079"/>
                  </a:lnTo>
                  <a:lnTo>
                    <a:pt x="7424" y="125856"/>
                  </a:lnTo>
                  <a:close/>
                </a:path>
                <a:path w="1019810" h="791210">
                  <a:moveTo>
                    <a:pt x="7425" y="125730"/>
                  </a:moveTo>
                  <a:lnTo>
                    <a:pt x="1013267" y="125856"/>
                  </a:lnTo>
                  <a:lnTo>
                    <a:pt x="7425" y="125730"/>
                  </a:lnTo>
                  <a:close/>
                </a:path>
                <a:path w="1019810" h="791210">
                  <a:moveTo>
                    <a:pt x="1019630" y="113156"/>
                  </a:moveTo>
                  <a:lnTo>
                    <a:pt x="1013288" y="113156"/>
                  </a:lnTo>
                  <a:lnTo>
                    <a:pt x="1013267" y="125856"/>
                  </a:lnTo>
                  <a:lnTo>
                    <a:pt x="1019609" y="125856"/>
                  </a:lnTo>
                  <a:lnTo>
                    <a:pt x="1019630" y="113156"/>
                  </a:lnTo>
                  <a:close/>
                </a:path>
                <a:path w="1019810" h="791210">
                  <a:moveTo>
                    <a:pt x="7445" y="113156"/>
                  </a:moveTo>
                  <a:lnTo>
                    <a:pt x="1088" y="113156"/>
                  </a:lnTo>
                  <a:lnTo>
                    <a:pt x="1067" y="125729"/>
                  </a:lnTo>
                  <a:lnTo>
                    <a:pt x="7425" y="125730"/>
                  </a:lnTo>
                  <a:lnTo>
                    <a:pt x="7445" y="113156"/>
                  </a:lnTo>
                  <a:close/>
                </a:path>
                <a:path w="1019810" h="791210">
                  <a:moveTo>
                    <a:pt x="1019650" y="100456"/>
                  </a:moveTo>
                  <a:lnTo>
                    <a:pt x="1013308" y="100456"/>
                  </a:lnTo>
                  <a:lnTo>
                    <a:pt x="1013288" y="113156"/>
                  </a:lnTo>
                  <a:lnTo>
                    <a:pt x="1019630" y="113156"/>
                  </a:lnTo>
                  <a:lnTo>
                    <a:pt x="1019650" y="100456"/>
                  </a:lnTo>
                  <a:close/>
                </a:path>
                <a:path w="1019810" h="791210">
                  <a:moveTo>
                    <a:pt x="7466" y="100456"/>
                  </a:moveTo>
                  <a:lnTo>
                    <a:pt x="1108" y="100456"/>
                  </a:lnTo>
                  <a:lnTo>
                    <a:pt x="1088" y="113029"/>
                  </a:lnTo>
                  <a:lnTo>
                    <a:pt x="510965" y="113093"/>
                  </a:lnTo>
                  <a:lnTo>
                    <a:pt x="7445" y="113029"/>
                  </a:lnTo>
                  <a:lnTo>
                    <a:pt x="7466" y="100456"/>
                  </a:lnTo>
                  <a:close/>
                </a:path>
                <a:path w="1019810" h="791210">
                  <a:moveTo>
                    <a:pt x="1108" y="100329"/>
                  </a:moveTo>
                  <a:lnTo>
                    <a:pt x="1108" y="100456"/>
                  </a:lnTo>
                  <a:lnTo>
                    <a:pt x="1108" y="100329"/>
                  </a:lnTo>
                  <a:close/>
                </a:path>
                <a:path w="1019810" h="791210">
                  <a:moveTo>
                    <a:pt x="7466" y="100330"/>
                  </a:moveTo>
                  <a:lnTo>
                    <a:pt x="1013308" y="100456"/>
                  </a:lnTo>
                  <a:lnTo>
                    <a:pt x="7466" y="100330"/>
                  </a:lnTo>
                  <a:close/>
                </a:path>
                <a:path w="1019810" h="791210">
                  <a:moveTo>
                    <a:pt x="1019689" y="76326"/>
                  </a:moveTo>
                  <a:lnTo>
                    <a:pt x="1013348" y="76326"/>
                  </a:lnTo>
                  <a:lnTo>
                    <a:pt x="1013308" y="100456"/>
                  </a:lnTo>
                  <a:lnTo>
                    <a:pt x="1019650" y="100456"/>
                  </a:lnTo>
                  <a:lnTo>
                    <a:pt x="1019689" y="76326"/>
                  </a:lnTo>
                  <a:close/>
                </a:path>
                <a:path w="1019810" h="791210">
                  <a:moveTo>
                    <a:pt x="7505" y="76326"/>
                  </a:moveTo>
                  <a:lnTo>
                    <a:pt x="1147" y="76326"/>
                  </a:lnTo>
                  <a:lnTo>
                    <a:pt x="1108" y="100330"/>
                  </a:lnTo>
                  <a:lnTo>
                    <a:pt x="7466" y="100330"/>
                  </a:lnTo>
                  <a:lnTo>
                    <a:pt x="7505" y="76326"/>
                  </a:lnTo>
                  <a:close/>
                </a:path>
                <a:path w="1019810" h="791210">
                  <a:moveTo>
                    <a:pt x="511176" y="54673"/>
                  </a:moveTo>
                  <a:lnTo>
                    <a:pt x="1013383" y="54736"/>
                  </a:lnTo>
                  <a:lnTo>
                    <a:pt x="1013348" y="76326"/>
                  </a:lnTo>
                  <a:lnTo>
                    <a:pt x="1019689" y="76326"/>
                  </a:lnTo>
                  <a:lnTo>
                    <a:pt x="1019724" y="54736"/>
                  </a:lnTo>
                  <a:lnTo>
                    <a:pt x="511176" y="54673"/>
                  </a:lnTo>
                  <a:close/>
                </a:path>
                <a:path w="1019810" h="791210">
                  <a:moveTo>
                    <a:pt x="7506" y="76200"/>
                  </a:moveTo>
                  <a:lnTo>
                    <a:pt x="511098" y="76263"/>
                  </a:lnTo>
                  <a:lnTo>
                    <a:pt x="7506" y="76200"/>
                  </a:lnTo>
                  <a:close/>
                </a:path>
                <a:path w="1019810" h="791210">
                  <a:moveTo>
                    <a:pt x="1182" y="54609"/>
                  </a:moveTo>
                  <a:lnTo>
                    <a:pt x="1147" y="76200"/>
                  </a:lnTo>
                  <a:lnTo>
                    <a:pt x="7506" y="76199"/>
                  </a:lnTo>
                  <a:lnTo>
                    <a:pt x="7516" y="69976"/>
                  </a:lnTo>
                  <a:lnTo>
                    <a:pt x="1013358" y="69976"/>
                  </a:lnTo>
                  <a:lnTo>
                    <a:pt x="7516" y="69849"/>
                  </a:lnTo>
                  <a:lnTo>
                    <a:pt x="7541" y="54610"/>
                  </a:lnTo>
                  <a:lnTo>
                    <a:pt x="1182" y="54609"/>
                  </a:lnTo>
                  <a:close/>
                </a:path>
                <a:path w="1019810" h="791210">
                  <a:moveTo>
                    <a:pt x="7541" y="54609"/>
                  </a:moveTo>
                  <a:lnTo>
                    <a:pt x="511176" y="54673"/>
                  </a:lnTo>
                  <a:lnTo>
                    <a:pt x="7541" y="54609"/>
                  </a:lnTo>
                  <a:close/>
                </a:path>
                <a:path w="1019810" h="791210">
                  <a:moveTo>
                    <a:pt x="7549" y="49656"/>
                  </a:moveTo>
                  <a:lnTo>
                    <a:pt x="1190" y="49656"/>
                  </a:lnTo>
                  <a:lnTo>
                    <a:pt x="1182" y="54609"/>
                  </a:lnTo>
                  <a:lnTo>
                    <a:pt x="7541" y="54609"/>
                  </a:lnTo>
                  <a:lnTo>
                    <a:pt x="7549" y="49656"/>
                  </a:lnTo>
                  <a:close/>
                </a:path>
                <a:path w="1019810" h="791210">
                  <a:moveTo>
                    <a:pt x="1019732" y="49656"/>
                  </a:moveTo>
                  <a:lnTo>
                    <a:pt x="1013391" y="49656"/>
                  </a:lnTo>
                  <a:lnTo>
                    <a:pt x="1013383" y="54609"/>
                  </a:lnTo>
                  <a:lnTo>
                    <a:pt x="1019724" y="54609"/>
                  </a:lnTo>
                  <a:lnTo>
                    <a:pt x="1019732" y="49656"/>
                  </a:lnTo>
                  <a:close/>
                </a:path>
                <a:path w="1019810" h="791210">
                  <a:moveTo>
                    <a:pt x="7549" y="49530"/>
                  </a:moveTo>
                  <a:lnTo>
                    <a:pt x="1013391" y="49656"/>
                  </a:lnTo>
                  <a:lnTo>
                    <a:pt x="7549" y="49530"/>
                  </a:lnTo>
                  <a:close/>
                </a:path>
                <a:path w="1019810" h="791210">
                  <a:moveTo>
                    <a:pt x="1019740" y="44576"/>
                  </a:moveTo>
                  <a:lnTo>
                    <a:pt x="1013399" y="44576"/>
                  </a:lnTo>
                  <a:lnTo>
                    <a:pt x="1013391" y="49656"/>
                  </a:lnTo>
                  <a:lnTo>
                    <a:pt x="1019732" y="49656"/>
                  </a:lnTo>
                  <a:lnTo>
                    <a:pt x="1019740" y="44576"/>
                  </a:lnTo>
                  <a:close/>
                </a:path>
                <a:path w="1019810" h="791210">
                  <a:moveTo>
                    <a:pt x="7557" y="44576"/>
                  </a:moveTo>
                  <a:lnTo>
                    <a:pt x="1198" y="44576"/>
                  </a:lnTo>
                  <a:lnTo>
                    <a:pt x="1190" y="49529"/>
                  </a:lnTo>
                  <a:lnTo>
                    <a:pt x="7549" y="49530"/>
                  </a:lnTo>
                  <a:lnTo>
                    <a:pt x="7557" y="44576"/>
                  </a:lnTo>
                  <a:close/>
                </a:path>
                <a:path w="1019810" h="791210">
                  <a:moveTo>
                    <a:pt x="1198" y="44449"/>
                  </a:moveTo>
                  <a:close/>
                </a:path>
                <a:path w="1019810" h="791210">
                  <a:moveTo>
                    <a:pt x="7557" y="44450"/>
                  </a:moveTo>
                  <a:lnTo>
                    <a:pt x="1013399" y="44576"/>
                  </a:lnTo>
                  <a:lnTo>
                    <a:pt x="7557" y="44450"/>
                  </a:lnTo>
                  <a:close/>
                </a:path>
                <a:path w="1019810" h="791210">
                  <a:moveTo>
                    <a:pt x="1019748" y="39496"/>
                  </a:moveTo>
                  <a:lnTo>
                    <a:pt x="1013408" y="39496"/>
                  </a:lnTo>
                  <a:lnTo>
                    <a:pt x="1013399" y="44576"/>
                  </a:lnTo>
                  <a:lnTo>
                    <a:pt x="1019740" y="44576"/>
                  </a:lnTo>
                  <a:lnTo>
                    <a:pt x="1019748" y="39496"/>
                  </a:lnTo>
                  <a:close/>
                </a:path>
                <a:path w="1019810" h="791210">
                  <a:moveTo>
                    <a:pt x="7566" y="39496"/>
                  </a:moveTo>
                  <a:lnTo>
                    <a:pt x="1206" y="39496"/>
                  </a:lnTo>
                  <a:lnTo>
                    <a:pt x="1198" y="44450"/>
                  </a:lnTo>
                  <a:lnTo>
                    <a:pt x="7557" y="44450"/>
                  </a:lnTo>
                  <a:lnTo>
                    <a:pt x="7566" y="39496"/>
                  </a:lnTo>
                  <a:close/>
                </a:path>
                <a:path w="1019810" h="791210">
                  <a:moveTo>
                    <a:pt x="1206" y="39369"/>
                  </a:moveTo>
                  <a:lnTo>
                    <a:pt x="1206" y="39496"/>
                  </a:lnTo>
                  <a:lnTo>
                    <a:pt x="1206" y="39369"/>
                  </a:lnTo>
                  <a:close/>
                </a:path>
                <a:path w="1019810" h="791210">
                  <a:moveTo>
                    <a:pt x="7566" y="39370"/>
                  </a:moveTo>
                  <a:lnTo>
                    <a:pt x="1013408" y="39496"/>
                  </a:lnTo>
                  <a:lnTo>
                    <a:pt x="7566" y="39370"/>
                  </a:lnTo>
                  <a:close/>
                </a:path>
                <a:path w="1019810" h="791210">
                  <a:moveTo>
                    <a:pt x="1019752" y="36956"/>
                  </a:moveTo>
                  <a:lnTo>
                    <a:pt x="1013412" y="36956"/>
                  </a:lnTo>
                  <a:lnTo>
                    <a:pt x="1013408" y="39496"/>
                  </a:lnTo>
                  <a:lnTo>
                    <a:pt x="1019748" y="39496"/>
                  </a:lnTo>
                  <a:lnTo>
                    <a:pt x="1019752" y="36956"/>
                  </a:lnTo>
                  <a:close/>
                </a:path>
                <a:path w="1019810" h="791210">
                  <a:moveTo>
                    <a:pt x="7570" y="36956"/>
                  </a:moveTo>
                  <a:lnTo>
                    <a:pt x="1210" y="36956"/>
                  </a:lnTo>
                  <a:lnTo>
                    <a:pt x="1206" y="39370"/>
                  </a:lnTo>
                  <a:lnTo>
                    <a:pt x="7566" y="39370"/>
                  </a:lnTo>
                  <a:lnTo>
                    <a:pt x="7570" y="36956"/>
                  </a:lnTo>
                  <a:close/>
                </a:path>
                <a:path w="1019810" h="791210">
                  <a:moveTo>
                    <a:pt x="1210" y="36829"/>
                  </a:moveTo>
                  <a:lnTo>
                    <a:pt x="1210" y="36956"/>
                  </a:lnTo>
                  <a:lnTo>
                    <a:pt x="1210" y="36829"/>
                  </a:lnTo>
                  <a:close/>
                </a:path>
                <a:path w="1019810" h="791210">
                  <a:moveTo>
                    <a:pt x="7570" y="36830"/>
                  </a:moveTo>
                  <a:lnTo>
                    <a:pt x="1013412" y="36956"/>
                  </a:lnTo>
                  <a:lnTo>
                    <a:pt x="7570" y="36830"/>
                  </a:lnTo>
                  <a:close/>
                </a:path>
                <a:path w="1019810" h="791210">
                  <a:moveTo>
                    <a:pt x="1019773" y="24256"/>
                  </a:moveTo>
                  <a:lnTo>
                    <a:pt x="1013433" y="24256"/>
                  </a:lnTo>
                  <a:lnTo>
                    <a:pt x="1013412" y="36956"/>
                  </a:lnTo>
                  <a:lnTo>
                    <a:pt x="1019752" y="36956"/>
                  </a:lnTo>
                  <a:lnTo>
                    <a:pt x="1019773" y="24256"/>
                  </a:lnTo>
                  <a:close/>
                </a:path>
                <a:path w="1019810" h="791210">
                  <a:moveTo>
                    <a:pt x="7590" y="24256"/>
                  </a:moveTo>
                  <a:lnTo>
                    <a:pt x="1231" y="24256"/>
                  </a:lnTo>
                  <a:lnTo>
                    <a:pt x="1210" y="36830"/>
                  </a:lnTo>
                  <a:lnTo>
                    <a:pt x="7570" y="36830"/>
                  </a:lnTo>
                  <a:lnTo>
                    <a:pt x="7590" y="24256"/>
                  </a:lnTo>
                  <a:close/>
                </a:path>
                <a:path w="1019810" h="791210">
                  <a:moveTo>
                    <a:pt x="7590" y="24130"/>
                  </a:moveTo>
                  <a:lnTo>
                    <a:pt x="1013433" y="24256"/>
                  </a:lnTo>
                  <a:lnTo>
                    <a:pt x="7590" y="24130"/>
                  </a:lnTo>
                  <a:close/>
                </a:path>
                <a:path w="1019810" h="791210">
                  <a:moveTo>
                    <a:pt x="1019775" y="22986"/>
                  </a:moveTo>
                  <a:lnTo>
                    <a:pt x="1013435" y="22986"/>
                  </a:lnTo>
                  <a:lnTo>
                    <a:pt x="1013433" y="24256"/>
                  </a:lnTo>
                  <a:lnTo>
                    <a:pt x="1019773" y="24256"/>
                  </a:lnTo>
                  <a:lnTo>
                    <a:pt x="1019775" y="22986"/>
                  </a:lnTo>
                  <a:close/>
                </a:path>
                <a:path w="1019810" h="791210">
                  <a:moveTo>
                    <a:pt x="7593" y="22986"/>
                  </a:moveTo>
                  <a:lnTo>
                    <a:pt x="1233" y="22986"/>
                  </a:lnTo>
                  <a:lnTo>
                    <a:pt x="1231" y="24129"/>
                  </a:lnTo>
                  <a:lnTo>
                    <a:pt x="7590" y="24130"/>
                  </a:lnTo>
                  <a:lnTo>
                    <a:pt x="7593" y="22986"/>
                  </a:lnTo>
                  <a:close/>
                </a:path>
                <a:path w="1019810" h="791210">
                  <a:moveTo>
                    <a:pt x="7406" y="137160"/>
                  </a:moveTo>
                  <a:lnTo>
                    <a:pt x="1049" y="137160"/>
                  </a:lnTo>
                  <a:lnTo>
                    <a:pt x="1035" y="146049"/>
                  </a:lnTo>
                  <a:lnTo>
                    <a:pt x="7391" y="146049"/>
                  </a:lnTo>
                  <a:lnTo>
                    <a:pt x="7406" y="137160"/>
                  </a:lnTo>
                  <a:close/>
                </a:path>
                <a:path w="1019810" h="791210">
                  <a:moveTo>
                    <a:pt x="1019591" y="137160"/>
                  </a:moveTo>
                  <a:lnTo>
                    <a:pt x="1013248" y="137160"/>
                  </a:lnTo>
                  <a:lnTo>
                    <a:pt x="1013234" y="146049"/>
                  </a:lnTo>
                  <a:lnTo>
                    <a:pt x="1019577" y="146049"/>
                  </a:lnTo>
                  <a:lnTo>
                    <a:pt x="1019591" y="137160"/>
                  </a:lnTo>
                  <a:close/>
                </a:path>
                <a:path w="1019810" h="791210">
                  <a:moveTo>
                    <a:pt x="7391" y="146050"/>
                  </a:moveTo>
                  <a:lnTo>
                    <a:pt x="1035" y="146050"/>
                  </a:lnTo>
                  <a:lnTo>
                    <a:pt x="1029" y="149859"/>
                  </a:lnTo>
                  <a:lnTo>
                    <a:pt x="7385" y="149859"/>
                  </a:lnTo>
                  <a:lnTo>
                    <a:pt x="7391" y="146050"/>
                  </a:lnTo>
                  <a:close/>
                </a:path>
                <a:path w="1019810" h="791210">
                  <a:moveTo>
                    <a:pt x="1019577" y="146050"/>
                  </a:moveTo>
                  <a:lnTo>
                    <a:pt x="1013234" y="146050"/>
                  </a:lnTo>
                  <a:lnTo>
                    <a:pt x="1013227" y="149859"/>
                  </a:lnTo>
                  <a:lnTo>
                    <a:pt x="1019571" y="149859"/>
                  </a:lnTo>
                  <a:lnTo>
                    <a:pt x="1019577" y="146050"/>
                  </a:lnTo>
                  <a:close/>
                </a:path>
                <a:path w="1019810" h="791210">
                  <a:moveTo>
                    <a:pt x="7385" y="149859"/>
                  </a:moveTo>
                  <a:lnTo>
                    <a:pt x="1029" y="149859"/>
                  </a:lnTo>
                  <a:lnTo>
                    <a:pt x="957" y="194309"/>
                  </a:lnTo>
                  <a:lnTo>
                    <a:pt x="7312" y="194309"/>
                  </a:lnTo>
                  <a:lnTo>
                    <a:pt x="7385" y="149859"/>
                  </a:lnTo>
                  <a:close/>
                </a:path>
                <a:path w="1019810" h="791210">
                  <a:moveTo>
                    <a:pt x="1019571" y="149859"/>
                  </a:moveTo>
                  <a:lnTo>
                    <a:pt x="1013227" y="149859"/>
                  </a:lnTo>
                  <a:lnTo>
                    <a:pt x="1013155" y="194309"/>
                  </a:lnTo>
                  <a:lnTo>
                    <a:pt x="1019499" y="194309"/>
                  </a:lnTo>
                  <a:lnTo>
                    <a:pt x="1019571" y="149859"/>
                  </a:lnTo>
                  <a:close/>
                </a:path>
                <a:path w="1019810" h="791210">
                  <a:moveTo>
                    <a:pt x="7312" y="194309"/>
                  </a:moveTo>
                  <a:lnTo>
                    <a:pt x="957" y="194309"/>
                  </a:lnTo>
                  <a:lnTo>
                    <a:pt x="943" y="203199"/>
                  </a:lnTo>
                  <a:lnTo>
                    <a:pt x="7298" y="203199"/>
                  </a:lnTo>
                  <a:lnTo>
                    <a:pt x="7312" y="194309"/>
                  </a:lnTo>
                  <a:close/>
                </a:path>
                <a:path w="1019810" h="791210">
                  <a:moveTo>
                    <a:pt x="1019499" y="194309"/>
                  </a:moveTo>
                  <a:lnTo>
                    <a:pt x="1013155" y="194309"/>
                  </a:lnTo>
                  <a:lnTo>
                    <a:pt x="1013140" y="203199"/>
                  </a:lnTo>
                  <a:lnTo>
                    <a:pt x="1019485" y="203199"/>
                  </a:lnTo>
                  <a:lnTo>
                    <a:pt x="1019499" y="194309"/>
                  </a:lnTo>
                  <a:close/>
                </a:path>
                <a:path w="1019810" h="791210">
                  <a:moveTo>
                    <a:pt x="7298" y="203200"/>
                  </a:moveTo>
                  <a:lnTo>
                    <a:pt x="943" y="203200"/>
                  </a:lnTo>
                  <a:lnTo>
                    <a:pt x="906" y="226059"/>
                  </a:lnTo>
                  <a:lnTo>
                    <a:pt x="7260" y="226059"/>
                  </a:lnTo>
                  <a:lnTo>
                    <a:pt x="7298" y="203200"/>
                  </a:lnTo>
                  <a:close/>
                </a:path>
                <a:path w="1019810" h="791210">
                  <a:moveTo>
                    <a:pt x="1019485" y="203200"/>
                  </a:moveTo>
                  <a:lnTo>
                    <a:pt x="1013140" y="203200"/>
                  </a:lnTo>
                  <a:lnTo>
                    <a:pt x="1013103" y="226059"/>
                  </a:lnTo>
                  <a:lnTo>
                    <a:pt x="1019448" y="226059"/>
                  </a:lnTo>
                  <a:lnTo>
                    <a:pt x="1019485" y="203200"/>
                  </a:lnTo>
                  <a:close/>
                </a:path>
                <a:path w="1019810" h="791210">
                  <a:moveTo>
                    <a:pt x="7260" y="226060"/>
                  </a:moveTo>
                  <a:lnTo>
                    <a:pt x="906" y="226060"/>
                  </a:lnTo>
                  <a:lnTo>
                    <a:pt x="800" y="292099"/>
                  </a:lnTo>
                  <a:lnTo>
                    <a:pt x="7153" y="292099"/>
                  </a:lnTo>
                  <a:lnTo>
                    <a:pt x="7260" y="226060"/>
                  </a:lnTo>
                  <a:close/>
                </a:path>
                <a:path w="1019810" h="791210">
                  <a:moveTo>
                    <a:pt x="1019448" y="226060"/>
                  </a:moveTo>
                  <a:lnTo>
                    <a:pt x="1013103" y="226060"/>
                  </a:lnTo>
                  <a:lnTo>
                    <a:pt x="1012995" y="292099"/>
                  </a:lnTo>
                  <a:lnTo>
                    <a:pt x="1019342" y="292099"/>
                  </a:lnTo>
                  <a:lnTo>
                    <a:pt x="1019448" y="226060"/>
                  </a:lnTo>
                  <a:close/>
                </a:path>
                <a:path w="1019810" h="791210">
                  <a:moveTo>
                    <a:pt x="7153" y="292100"/>
                  </a:moveTo>
                  <a:lnTo>
                    <a:pt x="800" y="292100"/>
                  </a:lnTo>
                  <a:lnTo>
                    <a:pt x="763" y="314959"/>
                  </a:lnTo>
                  <a:lnTo>
                    <a:pt x="7115" y="314959"/>
                  </a:lnTo>
                  <a:lnTo>
                    <a:pt x="7153" y="292100"/>
                  </a:lnTo>
                  <a:close/>
                </a:path>
                <a:path w="1019810" h="791210">
                  <a:moveTo>
                    <a:pt x="1019342" y="292100"/>
                  </a:moveTo>
                  <a:lnTo>
                    <a:pt x="1012995" y="292100"/>
                  </a:lnTo>
                  <a:lnTo>
                    <a:pt x="1012958" y="314959"/>
                  </a:lnTo>
                  <a:lnTo>
                    <a:pt x="1019305" y="314959"/>
                  </a:lnTo>
                  <a:lnTo>
                    <a:pt x="1019342" y="292100"/>
                  </a:lnTo>
                  <a:close/>
                </a:path>
                <a:path w="1019810" h="791210">
                  <a:moveTo>
                    <a:pt x="7115" y="314959"/>
                  </a:moveTo>
                  <a:lnTo>
                    <a:pt x="763" y="314959"/>
                  </a:lnTo>
                  <a:lnTo>
                    <a:pt x="651" y="384809"/>
                  </a:lnTo>
                  <a:lnTo>
                    <a:pt x="7001" y="384809"/>
                  </a:lnTo>
                  <a:lnTo>
                    <a:pt x="7115" y="314959"/>
                  </a:lnTo>
                  <a:close/>
                </a:path>
                <a:path w="1019810" h="791210">
                  <a:moveTo>
                    <a:pt x="1019305" y="314959"/>
                  </a:moveTo>
                  <a:lnTo>
                    <a:pt x="1012958" y="314959"/>
                  </a:lnTo>
                  <a:lnTo>
                    <a:pt x="1012844" y="384809"/>
                  </a:lnTo>
                  <a:lnTo>
                    <a:pt x="1019193" y="384809"/>
                  </a:lnTo>
                  <a:lnTo>
                    <a:pt x="1019305" y="314959"/>
                  </a:lnTo>
                  <a:close/>
                </a:path>
                <a:path w="1019810" h="791210">
                  <a:moveTo>
                    <a:pt x="7001" y="384809"/>
                  </a:moveTo>
                  <a:lnTo>
                    <a:pt x="651" y="384809"/>
                  </a:lnTo>
                  <a:lnTo>
                    <a:pt x="443" y="514349"/>
                  </a:lnTo>
                  <a:lnTo>
                    <a:pt x="6789" y="514349"/>
                  </a:lnTo>
                  <a:lnTo>
                    <a:pt x="7001" y="384809"/>
                  </a:lnTo>
                  <a:close/>
                </a:path>
                <a:path w="1019810" h="791210">
                  <a:moveTo>
                    <a:pt x="1019193" y="384809"/>
                  </a:moveTo>
                  <a:lnTo>
                    <a:pt x="1012844" y="384809"/>
                  </a:lnTo>
                  <a:lnTo>
                    <a:pt x="1012633" y="514349"/>
                  </a:lnTo>
                  <a:lnTo>
                    <a:pt x="1018985" y="514349"/>
                  </a:lnTo>
                  <a:lnTo>
                    <a:pt x="1019193" y="384809"/>
                  </a:lnTo>
                  <a:close/>
                </a:path>
                <a:path w="1019810" h="791210">
                  <a:moveTo>
                    <a:pt x="6789" y="514350"/>
                  </a:moveTo>
                  <a:lnTo>
                    <a:pt x="443" y="514350"/>
                  </a:lnTo>
                  <a:lnTo>
                    <a:pt x="426" y="524509"/>
                  </a:lnTo>
                  <a:lnTo>
                    <a:pt x="6773" y="524509"/>
                  </a:lnTo>
                  <a:lnTo>
                    <a:pt x="6789" y="514350"/>
                  </a:lnTo>
                  <a:close/>
                </a:path>
                <a:path w="1019810" h="791210">
                  <a:moveTo>
                    <a:pt x="1018985" y="514350"/>
                  </a:moveTo>
                  <a:lnTo>
                    <a:pt x="1012633" y="514350"/>
                  </a:lnTo>
                  <a:lnTo>
                    <a:pt x="1012616" y="524509"/>
                  </a:lnTo>
                  <a:lnTo>
                    <a:pt x="1018968" y="524509"/>
                  </a:lnTo>
                  <a:lnTo>
                    <a:pt x="1018985" y="514350"/>
                  </a:lnTo>
                  <a:close/>
                </a:path>
                <a:path w="1019810" h="791210">
                  <a:moveTo>
                    <a:pt x="6773" y="524510"/>
                  </a:moveTo>
                  <a:lnTo>
                    <a:pt x="426" y="524510"/>
                  </a:lnTo>
                  <a:lnTo>
                    <a:pt x="375" y="556259"/>
                  </a:lnTo>
                  <a:lnTo>
                    <a:pt x="6721" y="556259"/>
                  </a:lnTo>
                  <a:lnTo>
                    <a:pt x="6773" y="524510"/>
                  </a:lnTo>
                  <a:close/>
                </a:path>
                <a:path w="1019810" h="791210">
                  <a:moveTo>
                    <a:pt x="1018968" y="524510"/>
                  </a:moveTo>
                  <a:lnTo>
                    <a:pt x="1012616" y="524510"/>
                  </a:lnTo>
                  <a:lnTo>
                    <a:pt x="1012564" y="556259"/>
                  </a:lnTo>
                  <a:lnTo>
                    <a:pt x="1018917" y="556259"/>
                  </a:lnTo>
                  <a:lnTo>
                    <a:pt x="1018968" y="524510"/>
                  </a:lnTo>
                  <a:close/>
                </a:path>
                <a:path w="1019810" h="791210">
                  <a:moveTo>
                    <a:pt x="6721" y="556260"/>
                  </a:moveTo>
                  <a:lnTo>
                    <a:pt x="375" y="556260"/>
                  </a:lnTo>
                  <a:lnTo>
                    <a:pt x="289" y="609599"/>
                  </a:lnTo>
                  <a:lnTo>
                    <a:pt x="6634" y="609599"/>
                  </a:lnTo>
                  <a:lnTo>
                    <a:pt x="6721" y="556260"/>
                  </a:lnTo>
                  <a:close/>
                </a:path>
                <a:path w="1019810" h="791210">
                  <a:moveTo>
                    <a:pt x="1018917" y="556260"/>
                  </a:moveTo>
                  <a:lnTo>
                    <a:pt x="1012564" y="556260"/>
                  </a:lnTo>
                  <a:lnTo>
                    <a:pt x="1012477" y="609599"/>
                  </a:lnTo>
                  <a:lnTo>
                    <a:pt x="1018831" y="609599"/>
                  </a:lnTo>
                  <a:lnTo>
                    <a:pt x="1018917" y="556260"/>
                  </a:lnTo>
                  <a:close/>
                </a:path>
                <a:path w="1019810" h="791210">
                  <a:moveTo>
                    <a:pt x="6634" y="609600"/>
                  </a:moveTo>
                  <a:lnTo>
                    <a:pt x="289" y="609600"/>
                  </a:lnTo>
                  <a:lnTo>
                    <a:pt x="218" y="654049"/>
                  </a:lnTo>
                  <a:lnTo>
                    <a:pt x="6561" y="654049"/>
                  </a:lnTo>
                  <a:lnTo>
                    <a:pt x="6634" y="609600"/>
                  </a:lnTo>
                  <a:close/>
                </a:path>
                <a:path w="1019810" h="791210">
                  <a:moveTo>
                    <a:pt x="1018831" y="609600"/>
                  </a:moveTo>
                  <a:lnTo>
                    <a:pt x="1012477" y="609600"/>
                  </a:lnTo>
                  <a:lnTo>
                    <a:pt x="1012405" y="654049"/>
                  </a:lnTo>
                  <a:lnTo>
                    <a:pt x="1018760" y="654049"/>
                  </a:lnTo>
                  <a:lnTo>
                    <a:pt x="1018831" y="609600"/>
                  </a:lnTo>
                  <a:close/>
                </a:path>
                <a:path w="1019810" h="791210">
                  <a:moveTo>
                    <a:pt x="6561" y="654049"/>
                  </a:moveTo>
                  <a:lnTo>
                    <a:pt x="218" y="654049"/>
                  </a:lnTo>
                  <a:lnTo>
                    <a:pt x="144" y="699769"/>
                  </a:lnTo>
                  <a:lnTo>
                    <a:pt x="6486" y="699769"/>
                  </a:lnTo>
                  <a:lnTo>
                    <a:pt x="6561" y="654049"/>
                  </a:lnTo>
                  <a:close/>
                </a:path>
                <a:path w="1019810" h="791210">
                  <a:moveTo>
                    <a:pt x="1018760" y="654049"/>
                  </a:moveTo>
                  <a:lnTo>
                    <a:pt x="1012405" y="654049"/>
                  </a:lnTo>
                  <a:lnTo>
                    <a:pt x="1012330" y="699769"/>
                  </a:lnTo>
                  <a:lnTo>
                    <a:pt x="1018687" y="699769"/>
                  </a:lnTo>
                  <a:lnTo>
                    <a:pt x="1018760" y="654049"/>
                  </a:lnTo>
                  <a:close/>
                </a:path>
                <a:path w="1019810" h="791210">
                  <a:moveTo>
                    <a:pt x="6486" y="699769"/>
                  </a:moveTo>
                  <a:lnTo>
                    <a:pt x="144" y="699769"/>
                  </a:lnTo>
                  <a:lnTo>
                    <a:pt x="79" y="740409"/>
                  </a:lnTo>
                  <a:lnTo>
                    <a:pt x="6420" y="740409"/>
                  </a:lnTo>
                  <a:lnTo>
                    <a:pt x="6486" y="699769"/>
                  </a:lnTo>
                  <a:close/>
                </a:path>
                <a:path w="1019810" h="791210">
                  <a:moveTo>
                    <a:pt x="1018687" y="699769"/>
                  </a:moveTo>
                  <a:lnTo>
                    <a:pt x="1012330" y="699769"/>
                  </a:lnTo>
                  <a:lnTo>
                    <a:pt x="1012264" y="740409"/>
                  </a:lnTo>
                  <a:lnTo>
                    <a:pt x="1018621" y="740409"/>
                  </a:lnTo>
                  <a:lnTo>
                    <a:pt x="1018687" y="699769"/>
                  </a:lnTo>
                  <a:close/>
                </a:path>
                <a:path w="1019810" h="791210">
                  <a:moveTo>
                    <a:pt x="1018548" y="786130"/>
                  </a:moveTo>
                  <a:lnTo>
                    <a:pt x="6" y="786130"/>
                  </a:lnTo>
                  <a:lnTo>
                    <a:pt x="0" y="789939"/>
                  </a:lnTo>
                  <a:lnTo>
                    <a:pt x="1018539" y="791209"/>
                  </a:lnTo>
                  <a:lnTo>
                    <a:pt x="1018548" y="786130"/>
                  </a:lnTo>
                  <a:close/>
                </a:path>
                <a:path w="1019810" h="791210">
                  <a:moveTo>
                    <a:pt x="6366" y="773429"/>
                  </a:moveTo>
                  <a:lnTo>
                    <a:pt x="26" y="773429"/>
                  </a:lnTo>
                  <a:lnTo>
                    <a:pt x="8" y="784859"/>
                  </a:lnTo>
                  <a:lnTo>
                    <a:pt x="509269" y="784859"/>
                  </a:lnTo>
                  <a:lnTo>
                    <a:pt x="6350" y="783589"/>
                  </a:lnTo>
                  <a:lnTo>
                    <a:pt x="6366" y="773429"/>
                  </a:lnTo>
                  <a:close/>
                </a:path>
                <a:path w="1019810" h="791210">
                  <a:moveTo>
                    <a:pt x="1018568" y="773429"/>
                  </a:moveTo>
                  <a:lnTo>
                    <a:pt x="1012210" y="773429"/>
                  </a:lnTo>
                  <a:lnTo>
                    <a:pt x="1012192" y="784859"/>
                  </a:lnTo>
                  <a:lnTo>
                    <a:pt x="1018550" y="784859"/>
                  </a:lnTo>
                  <a:lnTo>
                    <a:pt x="1018568" y="773429"/>
                  </a:lnTo>
                  <a:close/>
                </a:path>
                <a:path w="1019810" h="791210">
                  <a:moveTo>
                    <a:pt x="6376" y="767079"/>
                  </a:moveTo>
                  <a:lnTo>
                    <a:pt x="36" y="767079"/>
                  </a:lnTo>
                  <a:lnTo>
                    <a:pt x="28" y="772159"/>
                  </a:lnTo>
                  <a:lnTo>
                    <a:pt x="6368" y="772159"/>
                  </a:lnTo>
                  <a:lnTo>
                    <a:pt x="6376" y="767079"/>
                  </a:lnTo>
                  <a:close/>
                </a:path>
                <a:path w="1019810" h="791210">
                  <a:moveTo>
                    <a:pt x="1018578" y="767079"/>
                  </a:moveTo>
                  <a:lnTo>
                    <a:pt x="1012221" y="767079"/>
                  </a:lnTo>
                  <a:lnTo>
                    <a:pt x="1012212" y="772159"/>
                  </a:lnTo>
                  <a:lnTo>
                    <a:pt x="1018570" y="772159"/>
                  </a:lnTo>
                  <a:lnTo>
                    <a:pt x="1018578" y="767079"/>
                  </a:lnTo>
                  <a:close/>
                </a:path>
                <a:path w="1019810" h="791210">
                  <a:moveTo>
                    <a:pt x="6397" y="754379"/>
                  </a:moveTo>
                  <a:lnTo>
                    <a:pt x="57" y="754379"/>
                  </a:lnTo>
                  <a:lnTo>
                    <a:pt x="38" y="765809"/>
                  </a:lnTo>
                  <a:lnTo>
                    <a:pt x="6379" y="765809"/>
                  </a:lnTo>
                  <a:lnTo>
                    <a:pt x="6397" y="754379"/>
                  </a:lnTo>
                  <a:close/>
                </a:path>
                <a:path w="1019810" h="791210">
                  <a:moveTo>
                    <a:pt x="1018599" y="754379"/>
                  </a:moveTo>
                  <a:lnTo>
                    <a:pt x="1012241" y="754379"/>
                  </a:lnTo>
                  <a:lnTo>
                    <a:pt x="1012223" y="765809"/>
                  </a:lnTo>
                  <a:lnTo>
                    <a:pt x="1018580" y="765809"/>
                  </a:lnTo>
                  <a:lnTo>
                    <a:pt x="1018599" y="754379"/>
                  </a:lnTo>
                  <a:close/>
                </a:path>
                <a:path w="1019810" h="791210">
                  <a:moveTo>
                    <a:pt x="6418" y="741679"/>
                  </a:moveTo>
                  <a:lnTo>
                    <a:pt x="77" y="741679"/>
                  </a:lnTo>
                  <a:lnTo>
                    <a:pt x="59" y="753109"/>
                  </a:lnTo>
                  <a:lnTo>
                    <a:pt x="6399" y="753109"/>
                  </a:lnTo>
                  <a:lnTo>
                    <a:pt x="6418" y="741679"/>
                  </a:lnTo>
                  <a:close/>
                </a:path>
                <a:path w="1019810" h="791210">
                  <a:moveTo>
                    <a:pt x="1018619" y="741679"/>
                  </a:moveTo>
                  <a:lnTo>
                    <a:pt x="1012262" y="741679"/>
                  </a:lnTo>
                  <a:lnTo>
                    <a:pt x="1012243" y="753109"/>
                  </a:lnTo>
                  <a:lnTo>
                    <a:pt x="1018601" y="753109"/>
                  </a:lnTo>
                  <a:lnTo>
                    <a:pt x="1018619" y="741679"/>
                  </a:lnTo>
                  <a:close/>
                </a:path>
              </a:pathLst>
            </a:custGeom>
            <a:solidFill>
              <a:srgbClr val="006E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706664" y="5439409"/>
              <a:ext cx="1006475" cy="126364"/>
            </a:xfrm>
            <a:custGeom>
              <a:avLst/>
              <a:gdLst/>
              <a:ahLst/>
              <a:cxnLst/>
              <a:rect l="l" t="t" r="r" b="b"/>
              <a:pathLst>
                <a:path w="1006475" h="126364">
                  <a:moveTo>
                    <a:pt x="6388" y="106807"/>
                  </a:moveTo>
                  <a:lnTo>
                    <a:pt x="38" y="106807"/>
                  </a:lnTo>
                  <a:lnTo>
                    <a:pt x="0" y="125742"/>
                  </a:lnTo>
                  <a:lnTo>
                    <a:pt x="6362" y="125742"/>
                  </a:lnTo>
                  <a:lnTo>
                    <a:pt x="6388" y="106807"/>
                  </a:lnTo>
                  <a:close/>
                </a:path>
                <a:path w="1006475" h="126364">
                  <a:moveTo>
                    <a:pt x="6464" y="63627"/>
                  </a:moveTo>
                  <a:lnTo>
                    <a:pt x="101" y="63627"/>
                  </a:lnTo>
                  <a:lnTo>
                    <a:pt x="101" y="69850"/>
                  </a:lnTo>
                  <a:lnTo>
                    <a:pt x="88" y="69977"/>
                  </a:lnTo>
                  <a:lnTo>
                    <a:pt x="50" y="93980"/>
                  </a:lnTo>
                  <a:lnTo>
                    <a:pt x="38" y="106680"/>
                  </a:lnTo>
                  <a:lnTo>
                    <a:pt x="6388" y="106692"/>
                  </a:lnTo>
                  <a:lnTo>
                    <a:pt x="6413" y="93992"/>
                  </a:lnTo>
                  <a:lnTo>
                    <a:pt x="6451" y="69977"/>
                  </a:lnTo>
                  <a:lnTo>
                    <a:pt x="101" y="69977"/>
                  </a:lnTo>
                  <a:lnTo>
                    <a:pt x="6451" y="69862"/>
                  </a:lnTo>
                  <a:lnTo>
                    <a:pt x="6464" y="63627"/>
                  </a:lnTo>
                  <a:close/>
                </a:path>
                <a:path w="1006475" h="126364">
                  <a:moveTo>
                    <a:pt x="999502" y="125857"/>
                  </a:moveTo>
                  <a:lnTo>
                    <a:pt x="6362" y="125742"/>
                  </a:lnTo>
                  <a:lnTo>
                    <a:pt x="999502" y="125857"/>
                  </a:lnTo>
                  <a:close/>
                </a:path>
                <a:path w="1006475" h="126364">
                  <a:moveTo>
                    <a:pt x="999540" y="106807"/>
                  </a:moveTo>
                  <a:lnTo>
                    <a:pt x="6388" y="106692"/>
                  </a:lnTo>
                  <a:lnTo>
                    <a:pt x="999540" y="106807"/>
                  </a:lnTo>
                  <a:close/>
                </a:path>
                <a:path w="1006475" h="126364">
                  <a:moveTo>
                    <a:pt x="999591" y="69977"/>
                  </a:moveTo>
                  <a:lnTo>
                    <a:pt x="6451" y="69862"/>
                  </a:lnTo>
                  <a:lnTo>
                    <a:pt x="999591" y="69977"/>
                  </a:lnTo>
                  <a:close/>
                </a:path>
                <a:path w="1006475" h="126364">
                  <a:moveTo>
                    <a:pt x="999604" y="63627"/>
                  </a:moveTo>
                  <a:lnTo>
                    <a:pt x="6464" y="63512"/>
                  </a:lnTo>
                  <a:lnTo>
                    <a:pt x="999604" y="63627"/>
                  </a:lnTo>
                  <a:close/>
                </a:path>
                <a:path w="1006475" h="126364">
                  <a:moveTo>
                    <a:pt x="999667" y="25527"/>
                  </a:moveTo>
                  <a:lnTo>
                    <a:pt x="6540" y="25425"/>
                  </a:lnTo>
                  <a:lnTo>
                    <a:pt x="6540" y="17792"/>
                  </a:lnTo>
                  <a:lnTo>
                    <a:pt x="6540" y="16637"/>
                  </a:lnTo>
                  <a:lnTo>
                    <a:pt x="177" y="16637"/>
                  </a:lnTo>
                  <a:lnTo>
                    <a:pt x="177" y="17780"/>
                  </a:lnTo>
                  <a:lnTo>
                    <a:pt x="101" y="63512"/>
                  </a:lnTo>
                  <a:lnTo>
                    <a:pt x="6464" y="63512"/>
                  </a:lnTo>
                  <a:lnTo>
                    <a:pt x="6540" y="45847"/>
                  </a:lnTo>
                  <a:lnTo>
                    <a:pt x="999642" y="45847"/>
                  </a:lnTo>
                  <a:lnTo>
                    <a:pt x="6540" y="45745"/>
                  </a:lnTo>
                  <a:lnTo>
                    <a:pt x="6540" y="25527"/>
                  </a:lnTo>
                  <a:lnTo>
                    <a:pt x="999667" y="25527"/>
                  </a:lnTo>
                  <a:close/>
                </a:path>
                <a:path w="1006475" h="126364">
                  <a:moveTo>
                    <a:pt x="1006043" y="1270"/>
                  </a:moveTo>
                  <a:lnTo>
                    <a:pt x="503123" y="1270"/>
                  </a:lnTo>
                  <a:lnTo>
                    <a:pt x="503123" y="0"/>
                  </a:lnTo>
                  <a:lnTo>
                    <a:pt x="203" y="0"/>
                  </a:lnTo>
                  <a:lnTo>
                    <a:pt x="203" y="1270"/>
                  </a:lnTo>
                  <a:lnTo>
                    <a:pt x="203" y="6350"/>
                  </a:lnTo>
                  <a:lnTo>
                    <a:pt x="190" y="16510"/>
                  </a:lnTo>
                  <a:lnTo>
                    <a:pt x="6553" y="16510"/>
                  </a:lnTo>
                  <a:lnTo>
                    <a:pt x="6553" y="6350"/>
                  </a:lnTo>
                  <a:lnTo>
                    <a:pt x="503135" y="6350"/>
                  </a:lnTo>
                  <a:lnTo>
                    <a:pt x="503135" y="7620"/>
                  </a:lnTo>
                  <a:lnTo>
                    <a:pt x="1006043" y="7620"/>
                  </a:lnTo>
                  <a:lnTo>
                    <a:pt x="1006043" y="6350"/>
                  </a:lnTo>
                  <a:lnTo>
                    <a:pt x="1006043" y="1270"/>
                  </a:lnTo>
                  <a:close/>
                </a:path>
              </a:pathLst>
            </a:custGeom>
            <a:solidFill>
              <a:srgbClr val="006F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709587" y="5565266"/>
              <a:ext cx="0" cy="608330"/>
            </a:xfrm>
            <a:custGeom>
              <a:avLst/>
              <a:gdLst/>
              <a:ahLst/>
              <a:cxnLst/>
              <a:rect l="l" t="t" r="r" b="b"/>
              <a:pathLst>
                <a:path h="608329">
                  <a:moveTo>
                    <a:pt x="0" y="0"/>
                  </a:moveTo>
                  <a:lnTo>
                    <a:pt x="0" y="608202"/>
                  </a:lnTo>
                </a:path>
              </a:pathLst>
            </a:custGeom>
            <a:ln w="6888">
              <a:solidFill>
                <a:srgbClr val="006F9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2709161" y="5447030"/>
              <a:ext cx="0" cy="726440"/>
            </a:xfrm>
            <a:custGeom>
              <a:avLst/>
              <a:gdLst/>
              <a:ahLst/>
              <a:cxnLst/>
              <a:rect l="l" t="t" r="r" b="b"/>
              <a:pathLst>
                <a:path h="726439">
                  <a:moveTo>
                    <a:pt x="0" y="0"/>
                  </a:moveTo>
                  <a:lnTo>
                    <a:pt x="0" y="726440"/>
                  </a:lnTo>
                </a:path>
              </a:pathLst>
            </a:custGeom>
            <a:ln w="7081">
              <a:solidFill>
                <a:srgbClr val="006F9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705610" y="6174739"/>
              <a:ext cx="1006475" cy="43180"/>
            </a:xfrm>
            <a:custGeom>
              <a:avLst/>
              <a:gdLst/>
              <a:ahLst/>
              <a:cxnLst/>
              <a:rect l="l" t="t" r="r" b="b"/>
              <a:pathLst>
                <a:path w="1006475" h="43179">
                  <a:moveTo>
                    <a:pt x="6362" y="25412"/>
                  </a:moveTo>
                  <a:lnTo>
                    <a:pt x="25" y="25412"/>
                  </a:lnTo>
                  <a:lnTo>
                    <a:pt x="12" y="30480"/>
                  </a:lnTo>
                  <a:lnTo>
                    <a:pt x="6350" y="30480"/>
                  </a:lnTo>
                  <a:lnTo>
                    <a:pt x="6362" y="25412"/>
                  </a:lnTo>
                  <a:close/>
                </a:path>
                <a:path w="1006475" h="43179">
                  <a:moveTo>
                    <a:pt x="6375" y="12700"/>
                  </a:moveTo>
                  <a:lnTo>
                    <a:pt x="38" y="12700"/>
                  </a:lnTo>
                  <a:lnTo>
                    <a:pt x="25" y="24130"/>
                  </a:lnTo>
                  <a:lnTo>
                    <a:pt x="6362" y="24130"/>
                  </a:lnTo>
                  <a:lnTo>
                    <a:pt x="6375" y="12700"/>
                  </a:lnTo>
                  <a:close/>
                </a:path>
                <a:path w="1006475" h="43179">
                  <a:moveTo>
                    <a:pt x="6400" y="0"/>
                  </a:moveTo>
                  <a:lnTo>
                    <a:pt x="63" y="0"/>
                  </a:lnTo>
                  <a:lnTo>
                    <a:pt x="38" y="11430"/>
                  </a:lnTo>
                  <a:lnTo>
                    <a:pt x="6388" y="11430"/>
                  </a:lnTo>
                  <a:lnTo>
                    <a:pt x="6400" y="0"/>
                  </a:lnTo>
                  <a:close/>
                </a:path>
                <a:path w="1006475" h="43179">
                  <a:moveTo>
                    <a:pt x="1005852" y="31750"/>
                  </a:moveTo>
                  <a:lnTo>
                    <a:pt x="999490" y="31750"/>
                  </a:lnTo>
                  <a:lnTo>
                    <a:pt x="999490" y="36830"/>
                  </a:lnTo>
                  <a:lnTo>
                    <a:pt x="506095" y="36830"/>
                  </a:lnTo>
                  <a:lnTo>
                    <a:pt x="506095" y="35560"/>
                  </a:lnTo>
                  <a:lnTo>
                    <a:pt x="6350" y="35560"/>
                  </a:lnTo>
                  <a:lnTo>
                    <a:pt x="6350" y="31750"/>
                  </a:lnTo>
                  <a:lnTo>
                    <a:pt x="12" y="31750"/>
                  </a:lnTo>
                  <a:lnTo>
                    <a:pt x="12" y="35560"/>
                  </a:lnTo>
                  <a:lnTo>
                    <a:pt x="0" y="36830"/>
                  </a:lnTo>
                  <a:lnTo>
                    <a:pt x="0" y="41910"/>
                  </a:lnTo>
                  <a:lnTo>
                    <a:pt x="251447" y="41910"/>
                  </a:lnTo>
                  <a:lnTo>
                    <a:pt x="251447" y="43180"/>
                  </a:lnTo>
                  <a:lnTo>
                    <a:pt x="1005840" y="43180"/>
                  </a:lnTo>
                  <a:lnTo>
                    <a:pt x="1005840" y="41910"/>
                  </a:lnTo>
                  <a:lnTo>
                    <a:pt x="1005840" y="36830"/>
                  </a:lnTo>
                  <a:lnTo>
                    <a:pt x="1005852" y="31750"/>
                  </a:lnTo>
                  <a:close/>
                </a:path>
                <a:path w="1006475" h="43179">
                  <a:moveTo>
                    <a:pt x="1005865" y="25412"/>
                  </a:moveTo>
                  <a:lnTo>
                    <a:pt x="999502" y="25412"/>
                  </a:lnTo>
                  <a:lnTo>
                    <a:pt x="999490" y="30480"/>
                  </a:lnTo>
                  <a:lnTo>
                    <a:pt x="1005852" y="30480"/>
                  </a:lnTo>
                  <a:lnTo>
                    <a:pt x="1005865" y="25412"/>
                  </a:lnTo>
                  <a:close/>
                </a:path>
                <a:path w="1006475" h="43179">
                  <a:moveTo>
                    <a:pt x="1005890" y="12700"/>
                  </a:moveTo>
                  <a:lnTo>
                    <a:pt x="999528" y="12700"/>
                  </a:lnTo>
                  <a:lnTo>
                    <a:pt x="999502" y="24130"/>
                  </a:lnTo>
                  <a:lnTo>
                    <a:pt x="1005865" y="24130"/>
                  </a:lnTo>
                  <a:lnTo>
                    <a:pt x="1005890" y="12700"/>
                  </a:lnTo>
                  <a:close/>
                </a:path>
                <a:path w="1006475" h="43179">
                  <a:moveTo>
                    <a:pt x="1005903" y="0"/>
                  </a:moveTo>
                  <a:lnTo>
                    <a:pt x="999540" y="0"/>
                  </a:lnTo>
                  <a:lnTo>
                    <a:pt x="999528" y="11430"/>
                  </a:lnTo>
                  <a:lnTo>
                    <a:pt x="1005890" y="11430"/>
                  </a:lnTo>
                  <a:lnTo>
                    <a:pt x="1005903" y="0"/>
                  </a:lnTo>
                  <a:close/>
                </a:path>
              </a:pathLst>
            </a:custGeom>
            <a:solidFill>
              <a:srgbClr val="006F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713064" y="5445759"/>
              <a:ext cx="993775" cy="94615"/>
            </a:xfrm>
            <a:custGeom>
              <a:avLst/>
              <a:gdLst/>
              <a:ahLst/>
              <a:cxnLst/>
              <a:rect l="l" t="t" r="r" b="b"/>
              <a:pathLst>
                <a:path w="993775" h="94614">
                  <a:moveTo>
                    <a:pt x="6375" y="87642"/>
                  </a:moveTo>
                  <a:lnTo>
                    <a:pt x="12" y="87630"/>
                  </a:lnTo>
                  <a:lnTo>
                    <a:pt x="0" y="93980"/>
                  </a:lnTo>
                  <a:lnTo>
                    <a:pt x="6362" y="93992"/>
                  </a:lnTo>
                  <a:lnTo>
                    <a:pt x="6375" y="87642"/>
                  </a:lnTo>
                  <a:close/>
                </a:path>
                <a:path w="993775" h="94614">
                  <a:moveTo>
                    <a:pt x="986815" y="87757"/>
                  </a:moveTo>
                  <a:lnTo>
                    <a:pt x="497255" y="87706"/>
                  </a:lnTo>
                  <a:lnTo>
                    <a:pt x="6375" y="87642"/>
                  </a:lnTo>
                  <a:lnTo>
                    <a:pt x="986815" y="87757"/>
                  </a:lnTo>
                  <a:close/>
                </a:path>
                <a:path w="993775" h="94614">
                  <a:moveTo>
                    <a:pt x="986828" y="76327"/>
                  </a:moveTo>
                  <a:lnTo>
                    <a:pt x="6388" y="76212"/>
                  </a:lnTo>
                  <a:lnTo>
                    <a:pt x="6388" y="69850"/>
                  </a:lnTo>
                  <a:lnTo>
                    <a:pt x="6413" y="57150"/>
                  </a:lnTo>
                  <a:lnTo>
                    <a:pt x="6438" y="41910"/>
                  </a:lnTo>
                  <a:lnTo>
                    <a:pt x="6451" y="39497"/>
                  </a:lnTo>
                  <a:lnTo>
                    <a:pt x="88" y="39497"/>
                  </a:lnTo>
                  <a:lnTo>
                    <a:pt x="88" y="41910"/>
                  </a:lnTo>
                  <a:lnTo>
                    <a:pt x="76" y="57150"/>
                  </a:lnTo>
                  <a:lnTo>
                    <a:pt x="50" y="69850"/>
                  </a:lnTo>
                  <a:lnTo>
                    <a:pt x="38" y="82550"/>
                  </a:lnTo>
                  <a:lnTo>
                    <a:pt x="12" y="87630"/>
                  </a:lnTo>
                  <a:lnTo>
                    <a:pt x="6375" y="87630"/>
                  </a:lnTo>
                  <a:lnTo>
                    <a:pt x="6375" y="82550"/>
                  </a:lnTo>
                  <a:lnTo>
                    <a:pt x="6388" y="76327"/>
                  </a:lnTo>
                  <a:lnTo>
                    <a:pt x="986828" y="76327"/>
                  </a:lnTo>
                  <a:close/>
                </a:path>
                <a:path w="993775" h="94614">
                  <a:moveTo>
                    <a:pt x="986891" y="39497"/>
                  </a:moveTo>
                  <a:lnTo>
                    <a:pt x="6451" y="39382"/>
                  </a:lnTo>
                  <a:lnTo>
                    <a:pt x="986891" y="39497"/>
                  </a:lnTo>
                  <a:close/>
                </a:path>
                <a:path w="993775" h="94614">
                  <a:moveTo>
                    <a:pt x="986917" y="24257"/>
                  </a:moveTo>
                  <a:lnTo>
                    <a:pt x="6477" y="24155"/>
                  </a:lnTo>
                  <a:lnTo>
                    <a:pt x="6489" y="19177"/>
                  </a:lnTo>
                  <a:lnTo>
                    <a:pt x="127" y="19177"/>
                  </a:lnTo>
                  <a:lnTo>
                    <a:pt x="88" y="39382"/>
                  </a:lnTo>
                  <a:lnTo>
                    <a:pt x="6451" y="39382"/>
                  </a:lnTo>
                  <a:lnTo>
                    <a:pt x="6477" y="24257"/>
                  </a:lnTo>
                  <a:lnTo>
                    <a:pt x="986917" y="24257"/>
                  </a:lnTo>
                  <a:close/>
                </a:path>
                <a:path w="993775" h="94614">
                  <a:moveTo>
                    <a:pt x="986929" y="19177"/>
                  </a:moveTo>
                  <a:lnTo>
                    <a:pt x="6489" y="19062"/>
                  </a:lnTo>
                  <a:lnTo>
                    <a:pt x="986929" y="19177"/>
                  </a:lnTo>
                  <a:close/>
                </a:path>
                <a:path w="993775" h="94614">
                  <a:moveTo>
                    <a:pt x="993279" y="10287"/>
                  </a:moveTo>
                  <a:lnTo>
                    <a:pt x="986942" y="10287"/>
                  </a:lnTo>
                  <a:lnTo>
                    <a:pt x="986929" y="19177"/>
                  </a:lnTo>
                  <a:lnTo>
                    <a:pt x="993267" y="19177"/>
                  </a:lnTo>
                  <a:lnTo>
                    <a:pt x="993279" y="10287"/>
                  </a:lnTo>
                  <a:close/>
                </a:path>
                <a:path w="993775" h="94614">
                  <a:moveTo>
                    <a:pt x="993292" y="1270"/>
                  </a:moveTo>
                  <a:lnTo>
                    <a:pt x="496722" y="1270"/>
                  </a:lnTo>
                  <a:lnTo>
                    <a:pt x="496722" y="0"/>
                  </a:lnTo>
                  <a:lnTo>
                    <a:pt x="152" y="0"/>
                  </a:lnTo>
                  <a:lnTo>
                    <a:pt x="152" y="1270"/>
                  </a:lnTo>
                  <a:lnTo>
                    <a:pt x="152" y="6350"/>
                  </a:lnTo>
                  <a:lnTo>
                    <a:pt x="139" y="10160"/>
                  </a:lnTo>
                  <a:lnTo>
                    <a:pt x="139" y="11430"/>
                  </a:lnTo>
                  <a:lnTo>
                    <a:pt x="139" y="19050"/>
                  </a:lnTo>
                  <a:lnTo>
                    <a:pt x="6489" y="19050"/>
                  </a:lnTo>
                  <a:lnTo>
                    <a:pt x="6489" y="11430"/>
                  </a:lnTo>
                  <a:lnTo>
                    <a:pt x="6502" y="10160"/>
                  </a:lnTo>
                  <a:lnTo>
                    <a:pt x="6502" y="6350"/>
                  </a:lnTo>
                  <a:lnTo>
                    <a:pt x="496722" y="6350"/>
                  </a:lnTo>
                  <a:lnTo>
                    <a:pt x="496722" y="7620"/>
                  </a:lnTo>
                  <a:lnTo>
                    <a:pt x="986942" y="7620"/>
                  </a:lnTo>
                  <a:lnTo>
                    <a:pt x="986942" y="10160"/>
                  </a:lnTo>
                  <a:lnTo>
                    <a:pt x="993292" y="10160"/>
                  </a:lnTo>
                  <a:lnTo>
                    <a:pt x="993292" y="7620"/>
                  </a:lnTo>
                  <a:lnTo>
                    <a:pt x="993292" y="6350"/>
                  </a:lnTo>
                  <a:lnTo>
                    <a:pt x="993292" y="1270"/>
                  </a:lnTo>
                  <a:close/>
                </a:path>
              </a:pathLst>
            </a:custGeom>
            <a:solidFill>
              <a:srgbClr val="006F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715973" y="5539740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29">
                  <a:moveTo>
                    <a:pt x="0" y="0"/>
                  </a:moveTo>
                  <a:lnTo>
                    <a:pt x="0" y="633730"/>
                  </a:lnTo>
                </a:path>
              </a:pathLst>
            </a:custGeom>
            <a:ln w="6918">
              <a:solidFill>
                <a:srgbClr val="006F9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2702546" y="5464937"/>
              <a:ext cx="0" cy="740410"/>
            </a:xfrm>
            <a:custGeom>
              <a:avLst/>
              <a:gdLst/>
              <a:ahLst/>
              <a:cxnLst/>
              <a:rect l="l" t="t" r="r" b="b"/>
              <a:pathLst>
                <a:path h="740410">
                  <a:moveTo>
                    <a:pt x="0" y="0"/>
                  </a:moveTo>
                  <a:lnTo>
                    <a:pt x="0" y="740282"/>
                  </a:lnTo>
                </a:path>
              </a:pathLst>
            </a:custGeom>
            <a:ln w="7588">
              <a:solidFill>
                <a:srgbClr val="006F9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711960" y="6174739"/>
              <a:ext cx="993140" cy="36830"/>
            </a:xfrm>
            <a:custGeom>
              <a:avLst/>
              <a:gdLst/>
              <a:ahLst/>
              <a:cxnLst/>
              <a:rect l="l" t="t" r="r" b="b"/>
              <a:pathLst>
                <a:path w="993139" h="36829">
                  <a:moveTo>
                    <a:pt x="6350" y="25400"/>
                  </a:moveTo>
                  <a:lnTo>
                    <a:pt x="12" y="25400"/>
                  </a:lnTo>
                  <a:lnTo>
                    <a:pt x="0" y="30480"/>
                  </a:lnTo>
                  <a:lnTo>
                    <a:pt x="6337" y="30480"/>
                  </a:lnTo>
                  <a:lnTo>
                    <a:pt x="6350" y="25400"/>
                  </a:lnTo>
                  <a:close/>
                </a:path>
                <a:path w="993139" h="36829">
                  <a:moveTo>
                    <a:pt x="6375" y="12700"/>
                  </a:moveTo>
                  <a:lnTo>
                    <a:pt x="25" y="12700"/>
                  </a:lnTo>
                  <a:lnTo>
                    <a:pt x="12" y="24130"/>
                  </a:lnTo>
                  <a:lnTo>
                    <a:pt x="6350" y="24130"/>
                  </a:lnTo>
                  <a:lnTo>
                    <a:pt x="6375" y="12700"/>
                  </a:lnTo>
                  <a:close/>
                </a:path>
                <a:path w="993139" h="36829">
                  <a:moveTo>
                    <a:pt x="6400" y="0"/>
                  </a:moveTo>
                  <a:lnTo>
                    <a:pt x="50" y="0"/>
                  </a:lnTo>
                  <a:lnTo>
                    <a:pt x="38" y="11430"/>
                  </a:lnTo>
                  <a:lnTo>
                    <a:pt x="6375" y="11430"/>
                  </a:lnTo>
                  <a:lnTo>
                    <a:pt x="6400" y="0"/>
                  </a:lnTo>
                  <a:close/>
                </a:path>
                <a:path w="993139" h="36829">
                  <a:moveTo>
                    <a:pt x="993140" y="31750"/>
                  </a:moveTo>
                  <a:lnTo>
                    <a:pt x="0" y="31750"/>
                  </a:lnTo>
                  <a:lnTo>
                    <a:pt x="0" y="35560"/>
                  </a:lnTo>
                  <a:lnTo>
                    <a:pt x="993140" y="36830"/>
                  </a:lnTo>
                  <a:lnTo>
                    <a:pt x="993140" y="31750"/>
                  </a:lnTo>
                  <a:close/>
                </a:path>
              </a:pathLst>
            </a:custGeom>
            <a:solidFill>
              <a:srgbClr val="006F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718309" y="5452109"/>
              <a:ext cx="981710" cy="753110"/>
            </a:xfrm>
            <a:custGeom>
              <a:avLst/>
              <a:gdLst/>
              <a:ahLst/>
              <a:cxnLst/>
              <a:rect l="l" t="t" r="r" b="b"/>
              <a:pathLst>
                <a:path w="981710" h="753110">
                  <a:moveTo>
                    <a:pt x="1270" y="0"/>
                  </a:moveTo>
                  <a:lnTo>
                    <a:pt x="1263" y="3809"/>
                  </a:lnTo>
                  <a:lnTo>
                    <a:pt x="981705" y="3809"/>
                  </a:lnTo>
                  <a:lnTo>
                    <a:pt x="981710" y="1269"/>
                  </a:lnTo>
                  <a:lnTo>
                    <a:pt x="1270" y="0"/>
                  </a:lnTo>
                  <a:close/>
                </a:path>
                <a:path w="981710" h="753110">
                  <a:moveTo>
                    <a:pt x="981705" y="3809"/>
                  </a:moveTo>
                  <a:lnTo>
                    <a:pt x="1263" y="3809"/>
                  </a:lnTo>
                  <a:lnTo>
                    <a:pt x="1210" y="35559"/>
                  </a:lnTo>
                  <a:lnTo>
                    <a:pt x="7569" y="35559"/>
                  </a:lnTo>
                  <a:lnTo>
                    <a:pt x="7620" y="6349"/>
                  </a:lnTo>
                  <a:lnTo>
                    <a:pt x="981701" y="6349"/>
                  </a:lnTo>
                  <a:lnTo>
                    <a:pt x="981705" y="3809"/>
                  </a:lnTo>
                  <a:close/>
                </a:path>
                <a:path w="981710" h="753110">
                  <a:moveTo>
                    <a:pt x="981701" y="6349"/>
                  </a:moveTo>
                  <a:lnTo>
                    <a:pt x="7620" y="6349"/>
                  </a:lnTo>
                  <a:lnTo>
                    <a:pt x="975360" y="7619"/>
                  </a:lnTo>
                  <a:lnTo>
                    <a:pt x="975312" y="35559"/>
                  </a:lnTo>
                  <a:lnTo>
                    <a:pt x="981652" y="35559"/>
                  </a:lnTo>
                  <a:lnTo>
                    <a:pt x="981701" y="6349"/>
                  </a:lnTo>
                  <a:close/>
                </a:path>
                <a:path w="981710" h="753110">
                  <a:moveTo>
                    <a:pt x="7491" y="81406"/>
                  </a:moveTo>
                  <a:lnTo>
                    <a:pt x="1132" y="81406"/>
                  </a:lnTo>
                  <a:lnTo>
                    <a:pt x="1070" y="118109"/>
                  </a:lnTo>
                  <a:lnTo>
                    <a:pt x="7427" y="118109"/>
                  </a:lnTo>
                  <a:lnTo>
                    <a:pt x="7436" y="113156"/>
                  </a:lnTo>
                  <a:lnTo>
                    <a:pt x="975179" y="113156"/>
                  </a:lnTo>
                  <a:lnTo>
                    <a:pt x="7436" y="113029"/>
                  </a:lnTo>
                  <a:lnTo>
                    <a:pt x="7491" y="81406"/>
                  </a:lnTo>
                  <a:close/>
                </a:path>
                <a:path w="981710" h="753110">
                  <a:moveTo>
                    <a:pt x="981575" y="81406"/>
                  </a:moveTo>
                  <a:lnTo>
                    <a:pt x="975233" y="81406"/>
                  </a:lnTo>
                  <a:lnTo>
                    <a:pt x="975170" y="118109"/>
                  </a:lnTo>
                  <a:lnTo>
                    <a:pt x="981512" y="118109"/>
                  </a:lnTo>
                  <a:lnTo>
                    <a:pt x="981575" y="81406"/>
                  </a:lnTo>
                  <a:close/>
                </a:path>
                <a:path w="981710" h="753110">
                  <a:moveTo>
                    <a:pt x="1132" y="81279"/>
                  </a:moveTo>
                  <a:lnTo>
                    <a:pt x="1132" y="81406"/>
                  </a:lnTo>
                  <a:lnTo>
                    <a:pt x="1132" y="81279"/>
                  </a:lnTo>
                  <a:close/>
                </a:path>
                <a:path w="981710" h="753110">
                  <a:moveTo>
                    <a:pt x="981583" y="76326"/>
                  </a:moveTo>
                  <a:lnTo>
                    <a:pt x="975242" y="76326"/>
                  </a:lnTo>
                  <a:lnTo>
                    <a:pt x="975233" y="81406"/>
                  </a:lnTo>
                  <a:lnTo>
                    <a:pt x="981575" y="81406"/>
                  </a:lnTo>
                  <a:lnTo>
                    <a:pt x="981583" y="76326"/>
                  </a:lnTo>
                  <a:close/>
                </a:path>
                <a:path w="981710" h="753110">
                  <a:moveTo>
                    <a:pt x="7491" y="81280"/>
                  </a:moveTo>
                  <a:lnTo>
                    <a:pt x="492006" y="81343"/>
                  </a:lnTo>
                  <a:lnTo>
                    <a:pt x="7491" y="81280"/>
                  </a:lnTo>
                  <a:close/>
                </a:path>
                <a:path w="981710" h="753110">
                  <a:moveTo>
                    <a:pt x="7499" y="76326"/>
                  </a:moveTo>
                  <a:lnTo>
                    <a:pt x="1141" y="76326"/>
                  </a:lnTo>
                  <a:lnTo>
                    <a:pt x="1133" y="81280"/>
                  </a:lnTo>
                  <a:lnTo>
                    <a:pt x="7491" y="81279"/>
                  </a:lnTo>
                  <a:lnTo>
                    <a:pt x="7499" y="76326"/>
                  </a:lnTo>
                  <a:close/>
                </a:path>
                <a:path w="981710" h="753110">
                  <a:moveTo>
                    <a:pt x="7499" y="76200"/>
                  </a:moveTo>
                  <a:lnTo>
                    <a:pt x="975242" y="76326"/>
                  </a:lnTo>
                  <a:lnTo>
                    <a:pt x="7499" y="76200"/>
                  </a:lnTo>
                  <a:close/>
                </a:path>
                <a:path w="981710" h="753110">
                  <a:moveTo>
                    <a:pt x="981594" y="69976"/>
                  </a:moveTo>
                  <a:lnTo>
                    <a:pt x="975253" y="69976"/>
                  </a:lnTo>
                  <a:lnTo>
                    <a:pt x="975242" y="76326"/>
                  </a:lnTo>
                  <a:lnTo>
                    <a:pt x="981583" y="76326"/>
                  </a:lnTo>
                  <a:lnTo>
                    <a:pt x="981594" y="69976"/>
                  </a:lnTo>
                  <a:close/>
                </a:path>
                <a:path w="981710" h="753110">
                  <a:moveTo>
                    <a:pt x="7510" y="69976"/>
                  </a:moveTo>
                  <a:lnTo>
                    <a:pt x="1152" y="69976"/>
                  </a:lnTo>
                  <a:lnTo>
                    <a:pt x="1141" y="76199"/>
                  </a:lnTo>
                  <a:lnTo>
                    <a:pt x="7499" y="76200"/>
                  </a:lnTo>
                  <a:lnTo>
                    <a:pt x="7510" y="69976"/>
                  </a:lnTo>
                  <a:close/>
                </a:path>
                <a:path w="981710" h="753110">
                  <a:moveTo>
                    <a:pt x="1152" y="69849"/>
                  </a:moveTo>
                  <a:close/>
                </a:path>
                <a:path w="981710" h="753110">
                  <a:moveTo>
                    <a:pt x="7511" y="69850"/>
                  </a:moveTo>
                  <a:lnTo>
                    <a:pt x="975253" y="69976"/>
                  </a:lnTo>
                  <a:lnTo>
                    <a:pt x="7511" y="69850"/>
                  </a:lnTo>
                  <a:close/>
                </a:path>
                <a:path w="981710" h="753110">
                  <a:moveTo>
                    <a:pt x="981605" y="63626"/>
                  </a:moveTo>
                  <a:lnTo>
                    <a:pt x="975264" y="63626"/>
                  </a:lnTo>
                  <a:lnTo>
                    <a:pt x="975253" y="69976"/>
                  </a:lnTo>
                  <a:lnTo>
                    <a:pt x="981594" y="69976"/>
                  </a:lnTo>
                  <a:lnTo>
                    <a:pt x="981605" y="63626"/>
                  </a:lnTo>
                  <a:close/>
                </a:path>
                <a:path w="981710" h="753110">
                  <a:moveTo>
                    <a:pt x="7521" y="63626"/>
                  </a:moveTo>
                  <a:lnTo>
                    <a:pt x="1162" y="63626"/>
                  </a:lnTo>
                  <a:lnTo>
                    <a:pt x="1152" y="69850"/>
                  </a:lnTo>
                  <a:lnTo>
                    <a:pt x="7511" y="69850"/>
                  </a:lnTo>
                  <a:lnTo>
                    <a:pt x="7521" y="63626"/>
                  </a:lnTo>
                  <a:close/>
                </a:path>
                <a:path w="981710" h="753110">
                  <a:moveTo>
                    <a:pt x="7522" y="63500"/>
                  </a:moveTo>
                  <a:lnTo>
                    <a:pt x="975264" y="63626"/>
                  </a:lnTo>
                  <a:lnTo>
                    <a:pt x="7522" y="63500"/>
                  </a:lnTo>
                  <a:close/>
                </a:path>
                <a:path w="981710" h="753110">
                  <a:moveTo>
                    <a:pt x="981626" y="50926"/>
                  </a:moveTo>
                  <a:lnTo>
                    <a:pt x="975285" y="50926"/>
                  </a:lnTo>
                  <a:lnTo>
                    <a:pt x="975264" y="63626"/>
                  </a:lnTo>
                  <a:lnTo>
                    <a:pt x="981605" y="63626"/>
                  </a:lnTo>
                  <a:lnTo>
                    <a:pt x="981626" y="50926"/>
                  </a:lnTo>
                  <a:close/>
                </a:path>
                <a:path w="981710" h="753110">
                  <a:moveTo>
                    <a:pt x="7543" y="50926"/>
                  </a:moveTo>
                  <a:lnTo>
                    <a:pt x="1184" y="50926"/>
                  </a:lnTo>
                  <a:lnTo>
                    <a:pt x="1162" y="63499"/>
                  </a:lnTo>
                  <a:lnTo>
                    <a:pt x="7522" y="63500"/>
                  </a:lnTo>
                  <a:lnTo>
                    <a:pt x="7543" y="50926"/>
                  </a:lnTo>
                  <a:close/>
                </a:path>
                <a:path w="981710" h="753110">
                  <a:moveTo>
                    <a:pt x="7543" y="50800"/>
                  </a:moveTo>
                  <a:lnTo>
                    <a:pt x="975285" y="50926"/>
                  </a:lnTo>
                  <a:lnTo>
                    <a:pt x="7543" y="50800"/>
                  </a:lnTo>
                  <a:close/>
                </a:path>
                <a:path w="981710" h="753110">
                  <a:moveTo>
                    <a:pt x="981652" y="35686"/>
                  </a:moveTo>
                  <a:lnTo>
                    <a:pt x="975312" y="35686"/>
                  </a:lnTo>
                  <a:lnTo>
                    <a:pt x="975285" y="50926"/>
                  </a:lnTo>
                  <a:lnTo>
                    <a:pt x="981626" y="50926"/>
                  </a:lnTo>
                  <a:lnTo>
                    <a:pt x="981652" y="35686"/>
                  </a:lnTo>
                  <a:close/>
                </a:path>
                <a:path w="981710" h="753110">
                  <a:moveTo>
                    <a:pt x="7569" y="35686"/>
                  </a:moveTo>
                  <a:lnTo>
                    <a:pt x="1210" y="35686"/>
                  </a:lnTo>
                  <a:lnTo>
                    <a:pt x="1184" y="50799"/>
                  </a:lnTo>
                  <a:lnTo>
                    <a:pt x="7543" y="50800"/>
                  </a:lnTo>
                  <a:lnTo>
                    <a:pt x="7569" y="35686"/>
                  </a:lnTo>
                  <a:close/>
                </a:path>
                <a:path w="981710" h="753110">
                  <a:moveTo>
                    <a:pt x="7427" y="118109"/>
                  </a:moveTo>
                  <a:lnTo>
                    <a:pt x="1070" y="118109"/>
                  </a:lnTo>
                  <a:lnTo>
                    <a:pt x="1055" y="126999"/>
                  </a:lnTo>
                  <a:lnTo>
                    <a:pt x="7412" y="126999"/>
                  </a:lnTo>
                  <a:lnTo>
                    <a:pt x="7427" y="118109"/>
                  </a:lnTo>
                  <a:close/>
                </a:path>
                <a:path w="981710" h="753110">
                  <a:moveTo>
                    <a:pt x="981512" y="118109"/>
                  </a:moveTo>
                  <a:lnTo>
                    <a:pt x="975170" y="118109"/>
                  </a:lnTo>
                  <a:lnTo>
                    <a:pt x="975155" y="126999"/>
                  </a:lnTo>
                  <a:lnTo>
                    <a:pt x="981497" y="126999"/>
                  </a:lnTo>
                  <a:lnTo>
                    <a:pt x="981512" y="118109"/>
                  </a:lnTo>
                  <a:close/>
                </a:path>
                <a:path w="981710" h="753110">
                  <a:moveTo>
                    <a:pt x="7412" y="127000"/>
                  </a:moveTo>
                  <a:lnTo>
                    <a:pt x="1055" y="127000"/>
                  </a:lnTo>
                  <a:lnTo>
                    <a:pt x="974" y="175259"/>
                  </a:lnTo>
                  <a:lnTo>
                    <a:pt x="7329" y="175259"/>
                  </a:lnTo>
                  <a:lnTo>
                    <a:pt x="7412" y="127000"/>
                  </a:lnTo>
                  <a:close/>
                </a:path>
                <a:path w="981710" h="753110">
                  <a:moveTo>
                    <a:pt x="981497" y="127000"/>
                  </a:moveTo>
                  <a:lnTo>
                    <a:pt x="975155" y="127000"/>
                  </a:lnTo>
                  <a:lnTo>
                    <a:pt x="975072" y="175259"/>
                  </a:lnTo>
                  <a:lnTo>
                    <a:pt x="981416" y="175259"/>
                  </a:lnTo>
                  <a:lnTo>
                    <a:pt x="981497" y="127000"/>
                  </a:lnTo>
                  <a:close/>
                </a:path>
                <a:path w="981710" h="753110">
                  <a:moveTo>
                    <a:pt x="7329" y="175260"/>
                  </a:moveTo>
                  <a:lnTo>
                    <a:pt x="974" y="175260"/>
                  </a:lnTo>
                  <a:lnTo>
                    <a:pt x="959" y="184149"/>
                  </a:lnTo>
                  <a:lnTo>
                    <a:pt x="7314" y="184149"/>
                  </a:lnTo>
                  <a:lnTo>
                    <a:pt x="7329" y="175260"/>
                  </a:lnTo>
                  <a:close/>
                </a:path>
                <a:path w="981710" h="753110">
                  <a:moveTo>
                    <a:pt x="981416" y="175260"/>
                  </a:moveTo>
                  <a:lnTo>
                    <a:pt x="975072" y="175260"/>
                  </a:lnTo>
                  <a:lnTo>
                    <a:pt x="975057" y="184149"/>
                  </a:lnTo>
                  <a:lnTo>
                    <a:pt x="981401" y="184149"/>
                  </a:lnTo>
                  <a:lnTo>
                    <a:pt x="981416" y="175260"/>
                  </a:lnTo>
                  <a:close/>
                </a:path>
                <a:path w="981710" h="753110">
                  <a:moveTo>
                    <a:pt x="7314" y="184150"/>
                  </a:moveTo>
                  <a:lnTo>
                    <a:pt x="959" y="184150"/>
                  </a:lnTo>
                  <a:lnTo>
                    <a:pt x="809" y="273049"/>
                  </a:lnTo>
                  <a:lnTo>
                    <a:pt x="7161" y="273049"/>
                  </a:lnTo>
                  <a:lnTo>
                    <a:pt x="7314" y="184150"/>
                  </a:lnTo>
                  <a:close/>
                </a:path>
                <a:path w="981710" h="753110">
                  <a:moveTo>
                    <a:pt x="981401" y="184150"/>
                  </a:moveTo>
                  <a:lnTo>
                    <a:pt x="975057" y="184150"/>
                  </a:lnTo>
                  <a:lnTo>
                    <a:pt x="974904" y="273049"/>
                  </a:lnTo>
                  <a:lnTo>
                    <a:pt x="981251" y="273049"/>
                  </a:lnTo>
                  <a:lnTo>
                    <a:pt x="981401" y="184150"/>
                  </a:lnTo>
                  <a:close/>
                </a:path>
                <a:path w="981710" h="753110">
                  <a:moveTo>
                    <a:pt x="7161" y="273050"/>
                  </a:moveTo>
                  <a:lnTo>
                    <a:pt x="809" y="273050"/>
                  </a:lnTo>
                  <a:lnTo>
                    <a:pt x="770" y="295909"/>
                  </a:lnTo>
                  <a:lnTo>
                    <a:pt x="7122" y="295909"/>
                  </a:lnTo>
                  <a:lnTo>
                    <a:pt x="7161" y="273050"/>
                  </a:lnTo>
                  <a:close/>
                </a:path>
                <a:path w="981710" h="753110">
                  <a:moveTo>
                    <a:pt x="981251" y="273050"/>
                  </a:moveTo>
                  <a:lnTo>
                    <a:pt x="974904" y="273050"/>
                  </a:lnTo>
                  <a:lnTo>
                    <a:pt x="974865" y="295909"/>
                  </a:lnTo>
                  <a:lnTo>
                    <a:pt x="981213" y="295909"/>
                  </a:lnTo>
                  <a:lnTo>
                    <a:pt x="981251" y="273050"/>
                  </a:lnTo>
                  <a:close/>
                </a:path>
                <a:path w="981710" h="753110">
                  <a:moveTo>
                    <a:pt x="7122" y="295909"/>
                  </a:moveTo>
                  <a:lnTo>
                    <a:pt x="770" y="295909"/>
                  </a:lnTo>
                  <a:lnTo>
                    <a:pt x="653" y="365759"/>
                  </a:lnTo>
                  <a:lnTo>
                    <a:pt x="7002" y="365759"/>
                  </a:lnTo>
                  <a:lnTo>
                    <a:pt x="7122" y="295909"/>
                  </a:lnTo>
                  <a:close/>
                </a:path>
                <a:path w="981710" h="753110">
                  <a:moveTo>
                    <a:pt x="981213" y="295909"/>
                  </a:moveTo>
                  <a:lnTo>
                    <a:pt x="974865" y="295909"/>
                  </a:lnTo>
                  <a:lnTo>
                    <a:pt x="974745" y="365759"/>
                  </a:lnTo>
                  <a:lnTo>
                    <a:pt x="981095" y="365759"/>
                  </a:lnTo>
                  <a:lnTo>
                    <a:pt x="981213" y="295909"/>
                  </a:lnTo>
                  <a:close/>
                </a:path>
                <a:path w="981710" h="753110">
                  <a:moveTo>
                    <a:pt x="7002" y="365759"/>
                  </a:moveTo>
                  <a:lnTo>
                    <a:pt x="653" y="365759"/>
                  </a:lnTo>
                  <a:lnTo>
                    <a:pt x="434" y="495299"/>
                  </a:lnTo>
                  <a:lnTo>
                    <a:pt x="6779" y="495299"/>
                  </a:lnTo>
                  <a:lnTo>
                    <a:pt x="7002" y="365759"/>
                  </a:lnTo>
                  <a:close/>
                </a:path>
                <a:path w="981710" h="753110">
                  <a:moveTo>
                    <a:pt x="981095" y="365759"/>
                  </a:moveTo>
                  <a:lnTo>
                    <a:pt x="974745" y="365759"/>
                  </a:lnTo>
                  <a:lnTo>
                    <a:pt x="974523" y="495299"/>
                  </a:lnTo>
                  <a:lnTo>
                    <a:pt x="980876" y="495299"/>
                  </a:lnTo>
                  <a:lnTo>
                    <a:pt x="981095" y="365759"/>
                  </a:lnTo>
                  <a:close/>
                </a:path>
                <a:path w="981710" h="753110">
                  <a:moveTo>
                    <a:pt x="6779" y="495300"/>
                  </a:moveTo>
                  <a:lnTo>
                    <a:pt x="434" y="495300"/>
                  </a:lnTo>
                  <a:lnTo>
                    <a:pt x="417" y="505459"/>
                  </a:lnTo>
                  <a:lnTo>
                    <a:pt x="6762" y="505459"/>
                  </a:lnTo>
                  <a:lnTo>
                    <a:pt x="6779" y="495300"/>
                  </a:lnTo>
                  <a:close/>
                </a:path>
                <a:path w="981710" h="753110">
                  <a:moveTo>
                    <a:pt x="980876" y="495300"/>
                  </a:moveTo>
                  <a:lnTo>
                    <a:pt x="974523" y="495300"/>
                  </a:lnTo>
                  <a:lnTo>
                    <a:pt x="974506" y="505459"/>
                  </a:lnTo>
                  <a:lnTo>
                    <a:pt x="980859" y="505459"/>
                  </a:lnTo>
                  <a:lnTo>
                    <a:pt x="980876" y="495300"/>
                  </a:lnTo>
                  <a:close/>
                </a:path>
                <a:path w="981710" h="753110">
                  <a:moveTo>
                    <a:pt x="6762" y="505459"/>
                  </a:moveTo>
                  <a:lnTo>
                    <a:pt x="417" y="505459"/>
                  </a:lnTo>
                  <a:lnTo>
                    <a:pt x="364" y="537209"/>
                  </a:lnTo>
                  <a:lnTo>
                    <a:pt x="6707" y="537209"/>
                  </a:lnTo>
                  <a:lnTo>
                    <a:pt x="6762" y="505459"/>
                  </a:lnTo>
                  <a:close/>
                </a:path>
                <a:path w="981710" h="753110">
                  <a:moveTo>
                    <a:pt x="980859" y="505459"/>
                  </a:moveTo>
                  <a:lnTo>
                    <a:pt x="974506" y="505459"/>
                  </a:lnTo>
                  <a:lnTo>
                    <a:pt x="974451" y="537209"/>
                  </a:lnTo>
                  <a:lnTo>
                    <a:pt x="980806" y="537209"/>
                  </a:lnTo>
                  <a:lnTo>
                    <a:pt x="980859" y="505459"/>
                  </a:lnTo>
                  <a:close/>
                </a:path>
                <a:path w="981710" h="753110">
                  <a:moveTo>
                    <a:pt x="6707" y="537210"/>
                  </a:moveTo>
                  <a:lnTo>
                    <a:pt x="364" y="537210"/>
                  </a:lnTo>
                  <a:lnTo>
                    <a:pt x="338" y="552449"/>
                  </a:lnTo>
                  <a:lnTo>
                    <a:pt x="6681" y="552449"/>
                  </a:lnTo>
                  <a:lnTo>
                    <a:pt x="6707" y="537210"/>
                  </a:lnTo>
                  <a:close/>
                </a:path>
                <a:path w="981710" h="753110">
                  <a:moveTo>
                    <a:pt x="980806" y="537210"/>
                  </a:moveTo>
                  <a:lnTo>
                    <a:pt x="974451" y="537210"/>
                  </a:lnTo>
                  <a:lnTo>
                    <a:pt x="974425" y="552449"/>
                  </a:lnTo>
                  <a:lnTo>
                    <a:pt x="980780" y="552449"/>
                  </a:lnTo>
                  <a:lnTo>
                    <a:pt x="980806" y="537210"/>
                  </a:lnTo>
                  <a:close/>
                </a:path>
                <a:path w="981710" h="753110">
                  <a:moveTo>
                    <a:pt x="6681" y="552450"/>
                  </a:moveTo>
                  <a:lnTo>
                    <a:pt x="338" y="552450"/>
                  </a:lnTo>
                  <a:lnTo>
                    <a:pt x="289" y="581659"/>
                  </a:lnTo>
                  <a:lnTo>
                    <a:pt x="6631" y="581659"/>
                  </a:lnTo>
                  <a:lnTo>
                    <a:pt x="6681" y="552450"/>
                  </a:lnTo>
                  <a:close/>
                </a:path>
                <a:path w="981710" h="753110">
                  <a:moveTo>
                    <a:pt x="980780" y="552450"/>
                  </a:moveTo>
                  <a:lnTo>
                    <a:pt x="974425" y="552450"/>
                  </a:lnTo>
                  <a:lnTo>
                    <a:pt x="974375" y="581659"/>
                  </a:lnTo>
                  <a:lnTo>
                    <a:pt x="980731" y="581659"/>
                  </a:lnTo>
                  <a:lnTo>
                    <a:pt x="980780" y="552450"/>
                  </a:lnTo>
                  <a:close/>
                </a:path>
                <a:path w="981710" h="753110">
                  <a:moveTo>
                    <a:pt x="6631" y="581660"/>
                  </a:moveTo>
                  <a:lnTo>
                    <a:pt x="289" y="581660"/>
                  </a:lnTo>
                  <a:lnTo>
                    <a:pt x="274" y="590549"/>
                  </a:lnTo>
                  <a:lnTo>
                    <a:pt x="6616" y="590549"/>
                  </a:lnTo>
                  <a:lnTo>
                    <a:pt x="6631" y="581660"/>
                  </a:lnTo>
                  <a:close/>
                </a:path>
                <a:path w="981710" h="753110">
                  <a:moveTo>
                    <a:pt x="980731" y="581660"/>
                  </a:moveTo>
                  <a:lnTo>
                    <a:pt x="974375" y="581660"/>
                  </a:lnTo>
                  <a:lnTo>
                    <a:pt x="974360" y="590549"/>
                  </a:lnTo>
                  <a:lnTo>
                    <a:pt x="980716" y="590549"/>
                  </a:lnTo>
                  <a:lnTo>
                    <a:pt x="980731" y="581660"/>
                  </a:lnTo>
                  <a:close/>
                </a:path>
                <a:path w="981710" h="753110">
                  <a:moveTo>
                    <a:pt x="6616" y="590550"/>
                  </a:moveTo>
                  <a:lnTo>
                    <a:pt x="274" y="590550"/>
                  </a:lnTo>
                  <a:lnTo>
                    <a:pt x="132" y="674369"/>
                  </a:lnTo>
                  <a:lnTo>
                    <a:pt x="6472" y="674369"/>
                  </a:lnTo>
                  <a:lnTo>
                    <a:pt x="6616" y="590550"/>
                  </a:lnTo>
                  <a:close/>
                </a:path>
                <a:path w="981710" h="753110">
                  <a:moveTo>
                    <a:pt x="980716" y="590550"/>
                  </a:moveTo>
                  <a:lnTo>
                    <a:pt x="974360" y="590550"/>
                  </a:lnTo>
                  <a:lnTo>
                    <a:pt x="974216" y="674369"/>
                  </a:lnTo>
                  <a:lnTo>
                    <a:pt x="980574" y="674369"/>
                  </a:lnTo>
                  <a:lnTo>
                    <a:pt x="980716" y="590550"/>
                  </a:lnTo>
                  <a:close/>
                </a:path>
                <a:path w="981710" h="753110">
                  <a:moveTo>
                    <a:pt x="6472" y="674369"/>
                  </a:moveTo>
                  <a:lnTo>
                    <a:pt x="132" y="674369"/>
                  </a:lnTo>
                  <a:lnTo>
                    <a:pt x="122" y="680719"/>
                  </a:lnTo>
                  <a:lnTo>
                    <a:pt x="6461" y="680719"/>
                  </a:lnTo>
                  <a:lnTo>
                    <a:pt x="6472" y="674369"/>
                  </a:lnTo>
                  <a:close/>
                </a:path>
                <a:path w="981710" h="753110">
                  <a:moveTo>
                    <a:pt x="980574" y="674369"/>
                  </a:moveTo>
                  <a:lnTo>
                    <a:pt x="974216" y="674369"/>
                  </a:lnTo>
                  <a:lnTo>
                    <a:pt x="974205" y="680719"/>
                  </a:lnTo>
                  <a:lnTo>
                    <a:pt x="980564" y="680719"/>
                  </a:lnTo>
                  <a:lnTo>
                    <a:pt x="980574" y="674369"/>
                  </a:lnTo>
                  <a:close/>
                </a:path>
                <a:path w="981710" h="753110">
                  <a:moveTo>
                    <a:pt x="6461" y="680719"/>
                  </a:moveTo>
                  <a:lnTo>
                    <a:pt x="122" y="680719"/>
                  </a:lnTo>
                  <a:lnTo>
                    <a:pt x="53" y="721359"/>
                  </a:lnTo>
                  <a:lnTo>
                    <a:pt x="6391" y="721359"/>
                  </a:lnTo>
                  <a:lnTo>
                    <a:pt x="6461" y="680719"/>
                  </a:lnTo>
                  <a:close/>
                </a:path>
                <a:path w="981710" h="753110">
                  <a:moveTo>
                    <a:pt x="980564" y="680719"/>
                  </a:moveTo>
                  <a:lnTo>
                    <a:pt x="974205" y="680719"/>
                  </a:lnTo>
                  <a:lnTo>
                    <a:pt x="974135" y="721359"/>
                  </a:lnTo>
                  <a:lnTo>
                    <a:pt x="980495" y="721359"/>
                  </a:lnTo>
                  <a:lnTo>
                    <a:pt x="980564" y="680719"/>
                  </a:lnTo>
                  <a:close/>
                </a:path>
                <a:path w="981710" h="753110">
                  <a:moveTo>
                    <a:pt x="980450" y="748029"/>
                  </a:moveTo>
                  <a:lnTo>
                    <a:pt x="8" y="748029"/>
                  </a:lnTo>
                  <a:lnTo>
                    <a:pt x="0" y="753109"/>
                  </a:lnTo>
                  <a:lnTo>
                    <a:pt x="980442" y="753109"/>
                  </a:lnTo>
                  <a:lnTo>
                    <a:pt x="980450" y="748029"/>
                  </a:lnTo>
                  <a:close/>
                </a:path>
                <a:path w="981710" h="753110">
                  <a:moveTo>
                    <a:pt x="6367" y="735329"/>
                  </a:moveTo>
                  <a:lnTo>
                    <a:pt x="29" y="735329"/>
                  </a:lnTo>
                  <a:lnTo>
                    <a:pt x="10" y="746759"/>
                  </a:lnTo>
                  <a:lnTo>
                    <a:pt x="490220" y="746759"/>
                  </a:lnTo>
                  <a:lnTo>
                    <a:pt x="6350" y="745489"/>
                  </a:lnTo>
                  <a:lnTo>
                    <a:pt x="6367" y="735329"/>
                  </a:lnTo>
                  <a:close/>
                </a:path>
                <a:path w="981710" h="753110">
                  <a:moveTo>
                    <a:pt x="980472" y="735329"/>
                  </a:moveTo>
                  <a:lnTo>
                    <a:pt x="974111" y="735329"/>
                  </a:lnTo>
                  <a:lnTo>
                    <a:pt x="974092" y="746759"/>
                  </a:lnTo>
                  <a:lnTo>
                    <a:pt x="980452" y="746759"/>
                  </a:lnTo>
                  <a:lnTo>
                    <a:pt x="980472" y="735329"/>
                  </a:lnTo>
                  <a:close/>
                </a:path>
                <a:path w="981710" h="753110">
                  <a:moveTo>
                    <a:pt x="6389" y="722629"/>
                  </a:moveTo>
                  <a:lnTo>
                    <a:pt x="51" y="722629"/>
                  </a:lnTo>
                  <a:lnTo>
                    <a:pt x="32" y="734059"/>
                  </a:lnTo>
                  <a:lnTo>
                    <a:pt x="6369" y="734059"/>
                  </a:lnTo>
                  <a:lnTo>
                    <a:pt x="6389" y="722629"/>
                  </a:lnTo>
                  <a:close/>
                </a:path>
                <a:path w="981710" h="753110">
                  <a:moveTo>
                    <a:pt x="980493" y="722629"/>
                  </a:moveTo>
                  <a:lnTo>
                    <a:pt x="974133" y="722629"/>
                  </a:lnTo>
                  <a:lnTo>
                    <a:pt x="974113" y="734059"/>
                  </a:lnTo>
                  <a:lnTo>
                    <a:pt x="980474" y="734059"/>
                  </a:lnTo>
                  <a:lnTo>
                    <a:pt x="980493" y="722629"/>
                  </a:lnTo>
                  <a:close/>
                </a:path>
              </a:pathLst>
            </a:custGeom>
            <a:solidFill>
              <a:srgbClr val="0070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724659" y="5458459"/>
              <a:ext cx="969010" cy="740410"/>
            </a:xfrm>
            <a:custGeom>
              <a:avLst/>
              <a:gdLst/>
              <a:ahLst/>
              <a:cxnLst/>
              <a:rect l="l" t="t" r="r" b="b"/>
              <a:pathLst>
                <a:path w="969010" h="740410">
                  <a:moveTo>
                    <a:pt x="1269" y="0"/>
                  </a:moveTo>
                  <a:lnTo>
                    <a:pt x="1219" y="29209"/>
                  </a:lnTo>
                  <a:lnTo>
                    <a:pt x="7580" y="29209"/>
                  </a:lnTo>
                  <a:lnTo>
                    <a:pt x="7619" y="6350"/>
                  </a:lnTo>
                  <a:lnTo>
                    <a:pt x="969001" y="6350"/>
                  </a:lnTo>
                  <a:lnTo>
                    <a:pt x="969009" y="1269"/>
                  </a:lnTo>
                  <a:lnTo>
                    <a:pt x="1269" y="0"/>
                  </a:lnTo>
                  <a:close/>
                </a:path>
                <a:path w="969010" h="740410">
                  <a:moveTo>
                    <a:pt x="969001" y="6350"/>
                  </a:moveTo>
                  <a:lnTo>
                    <a:pt x="7620" y="6350"/>
                  </a:lnTo>
                  <a:lnTo>
                    <a:pt x="962659" y="7619"/>
                  </a:lnTo>
                  <a:lnTo>
                    <a:pt x="962622" y="29209"/>
                  </a:lnTo>
                  <a:lnTo>
                    <a:pt x="968962" y="29209"/>
                  </a:lnTo>
                  <a:lnTo>
                    <a:pt x="969001" y="6350"/>
                  </a:lnTo>
                  <a:close/>
                </a:path>
                <a:path w="969010" h="740410">
                  <a:moveTo>
                    <a:pt x="7444" y="106806"/>
                  </a:moveTo>
                  <a:lnTo>
                    <a:pt x="1086" y="106806"/>
                  </a:lnTo>
                  <a:lnTo>
                    <a:pt x="1077" y="111759"/>
                  </a:lnTo>
                  <a:lnTo>
                    <a:pt x="7436" y="111759"/>
                  </a:lnTo>
                  <a:lnTo>
                    <a:pt x="7444" y="106806"/>
                  </a:lnTo>
                  <a:close/>
                </a:path>
                <a:path w="969010" h="740410">
                  <a:moveTo>
                    <a:pt x="968829" y="106806"/>
                  </a:moveTo>
                  <a:lnTo>
                    <a:pt x="962487" y="106806"/>
                  </a:lnTo>
                  <a:lnTo>
                    <a:pt x="962478" y="111759"/>
                  </a:lnTo>
                  <a:lnTo>
                    <a:pt x="968820" y="111759"/>
                  </a:lnTo>
                  <a:lnTo>
                    <a:pt x="968829" y="106806"/>
                  </a:lnTo>
                  <a:close/>
                </a:path>
                <a:path w="969010" h="740410">
                  <a:moveTo>
                    <a:pt x="968883" y="75056"/>
                  </a:moveTo>
                  <a:lnTo>
                    <a:pt x="962542" y="75056"/>
                  </a:lnTo>
                  <a:lnTo>
                    <a:pt x="962487" y="106806"/>
                  </a:lnTo>
                  <a:lnTo>
                    <a:pt x="968829" y="106806"/>
                  </a:lnTo>
                  <a:lnTo>
                    <a:pt x="968883" y="75056"/>
                  </a:lnTo>
                  <a:close/>
                </a:path>
                <a:path w="969010" h="740410">
                  <a:moveTo>
                    <a:pt x="7445" y="106680"/>
                  </a:moveTo>
                  <a:lnTo>
                    <a:pt x="485572" y="106743"/>
                  </a:lnTo>
                  <a:lnTo>
                    <a:pt x="7445" y="106680"/>
                  </a:lnTo>
                  <a:close/>
                </a:path>
                <a:path w="969010" h="740410">
                  <a:moveTo>
                    <a:pt x="7500" y="75056"/>
                  </a:moveTo>
                  <a:lnTo>
                    <a:pt x="1141" y="75056"/>
                  </a:lnTo>
                  <a:lnTo>
                    <a:pt x="1086" y="106680"/>
                  </a:lnTo>
                  <a:lnTo>
                    <a:pt x="7445" y="106679"/>
                  </a:lnTo>
                  <a:lnTo>
                    <a:pt x="7500" y="75056"/>
                  </a:lnTo>
                  <a:close/>
                </a:path>
                <a:path w="969010" h="740410">
                  <a:moveTo>
                    <a:pt x="1141" y="74929"/>
                  </a:moveTo>
                  <a:lnTo>
                    <a:pt x="1141" y="75056"/>
                  </a:lnTo>
                  <a:lnTo>
                    <a:pt x="1141" y="74929"/>
                  </a:lnTo>
                  <a:close/>
                </a:path>
                <a:path w="969010" h="740410">
                  <a:moveTo>
                    <a:pt x="7500" y="74930"/>
                  </a:moveTo>
                  <a:lnTo>
                    <a:pt x="962542" y="75056"/>
                  </a:lnTo>
                  <a:lnTo>
                    <a:pt x="7500" y="74930"/>
                  </a:lnTo>
                  <a:close/>
                </a:path>
                <a:path w="969010" h="740410">
                  <a:moveTo>
                    <a:pt x="962551" y="69976"/>
                  </a:moveTo>
                  <a:lnTo>
                    <a:pt x="962542" y="75056"/>
                  </a:lnTo>
                  <a:lnTo>
                    <a:pt x="968883" y="75056"/>
                  </a:lnTo>
                  <a:lnTo>
                    <a:pt x="968892" y="69976"/>
                  </a:lnTo>
                  <a:lnTo>
                    <a:pt x="962551" y="69976"/>
                  </a:lnTo>
                  <a:close/>
                </a:path>
                <a:path w="969010" h="740410">
                  <a:moveTo>
                    <a:pt x="1149" y="69849"/>
                  </a:moveTo>
                  <a:lnTo>
                    <a:pt x="1141" y="74930"/>
                  </a:lnTo>
                  <a:lnTo>
                    <a:pt x="7500" y="74930"/>
                  </a:lnTo>
                  <a:lnTo>
                    <a:pt x="7509" y="69850"/>
                  </a:lnTo>
                  <a:lnTo>
                    <a:pt x="1149" y="69849"/>
                  </a:lnTo>
                  <a:close/>
                </a:path>
                <a:path w="969010" h="740410">
                  <a:moveTo>
                    <a:pt x="962606" y="38226"/>
                  </a:moveTo>
                  <a:lnTo>
                    <a:pt x="962551" y="69976"/>
                  </a:lnTo>
                  <a:lnTo>
                    <a:pt x="968892" y="69976"/>
                  </a:lnTo>
                  <a:lnTo>
                    <a:pt x="968946" y="38226"/>
                  </a:lnTo>
                  <a:lnTo>
                    <a:pt x="962606" y="38226"/>
                  </a:lnTo>
                  <a:close/>
                </a:path>
                <a:path w="969010" h="740410">
                  <a:moveTo>
                    <a:pt x="1204" y="38099"/>
                  </a:moveTo>
                  <a:lnTo>
                    <a:pt x="1149" y="69849"/>
                  </a:lnTo>
                  <a:lnTo>
                    <a:pt x="7509" y="69850"/>
                  </a:lnTo>
                  <a:lnTo>
                    <a:pt x="7564" y="38100"/>
                  </a:lnTo>
                  <a:lnTo>
                    <a:pt x="1204" y="38099"/>
                  </a:lnTo>
                  <a:close/>
                </a:path>
                <a:path w="969010" h="740410">
                  <a:moveTo>
                    <a:pt x="7520" y="63500"/>
                  </a:moveTo>
                  <a:lnTo>
                    <a:pt x="962562" y="63626"/>
                  </a:lnTo>
                  <a:lnTo>
                    <a:pt x="7520" y="63500"/>
                  </a:lnTo>
                  <a:close/>
                </a:path>
                <a:path w="969010" h="740410">
                  <a:moveTo>
                    <a:pt x="968962" y="29336"/>
                  </a:moveTo>
                  <a:lnTo>
                    <a:pt x="962622" y="29336"/>
                  </a:lnTo>
                  <a:lnTo>
                    <a:pt x="962606" y="38226"/>
                  </a:lnTo>
                  <a:lnTo>
                    <a:pt x="968946" y="38226"/>
                  </a:lnTo>
                  <a:lnTo>
                    <a:pt x="968962" y="29336"/>
                  </a:lnTo>
                  <a:close/>
                </a:path>
                <a:path w="969010" h="740410">
                  <a:moveTo>
                    <a:pt x="7580" y="29336"/>
                  </a:moveTo>
                  <a:lnTo>
                    <a:pt x="1219" y="29336"/>
                  </a:lnTo>
                  <a:lnTo>
                    <a:pt x="1204" y="38099"/>
                  </a:lnTo>
                  <a:lnTo>
                    <a:pt x="7564" y="38100"/>
                  </a:lnTo>
                  <a:lnTo>
                    <a:pt x="7580" y="29336"/>
                  </a:lnTo>
                  <a:close/>
                </a:path>
                <a:path w="969010" h="740410">
                  <a:moveTo>
                    <a:pt x="7436" y="111759"/>
                  </a:moveTo>
                  <a:lnTo>
                    <a:pt x="1077" y="111759"/>
                  </a:lnTo>
                  <a:lnTo>
                    <a:pt x="1062" y="120649"/>
                  </a:lnTo>
                  <a:lnTo>
                    <a:pt x="7420" y="120649"/>
                  </a:lnTo>
                  <a:lnTo>
                    <a:pt x="7436" y="111759"/>
                  </a:lnTo>
                  <a:close/>
                </a:path>
                <a:path w="969010" h="740410">
                  <a:moveTo>
                    <a:pt x="968820" y="111759"/>
                  </a:moveTo>
                  <a:lnTo>
                    <a:pt x="962478" y="111759"/>
                  </a:lnTo>
                  <a:lnTo>
                    <a:pt x="962462" y="120649"/>
                  </a:lnTo>
                  <a:lnTo>
                    <a:pt x="968805" y="120649"/>
                  </a:lnTo>
                  <a:lnTo>
                    <a:pt x="968820" y="111759"/>
                  </a:lnTo>
                  <a:close/>
                </a:path>
                <a:path w="969010" h="740410">
                  <a:moveTo>
                    <a:pt x="7420" y="120650"/>
                  </a:moveTo>
                  <a:lnTo>
                    <a:pt x="1062" y="120650"/>
                  </a:lnTo>
                  <a:lnTo>
                    <a:pt x="964" y="177799"/>
                  </a:lnTo>
                  <a:lnTo>
                    <a:pt x="7320" y="177799"/>
                  </a:lnTo>
                  <a:lnTo>
                    <a:pt x="7420" y="120650"/>
                  </a:lnTo>
                  <a:close/>
                </a:path>
                <a:path w="969010" h="740410">
                  <a:moveTo>
                    <a:pt x="968805" y="120650"/>
                  </a:moveTo>
                  <a:lnTo>
                    <a:pt x="962462" y="120650"/>
                  </a:lnTo>
                  <a:lnTo>
                    <a:pt x="962363" y="177799"/>
                  </a:lnTo>
                  <a:lnTo>
                    <a:pt x="968707" y="177799"/>
                  </a:lnTo>
                  <a:lnTo>
                    <a:pt x="968805" y="120650"/>
                  </a:lnTo>
                  <a:close/>
                </a:path>
                <a:path w="969010" h="740410">
                  <a:moveTo>
                    <a:pt x="7320" y="177800"/>
                  </a:moveTo>
                  <a:lnTo>
                    <a:pt x="964" y="177800"/>
                  </a:lnTo>
                  <a:lnTo>
                    <a:pt x="925" y="200659"/>
                  </a:lnTo>
                  <a:lnTo>
                    <a:pt x="7280" y="200659"/>
                  </a:lnTo>
                  <a:lnTo>
                    <a:pt x="7320" y="177800"/>
                  </a:lnTo>
                  <a:close/>
                </a:path>
                <a:path w="969010" h="740410">
                  <a:moveTo>
                    <a:pt x="968707" y="177800"/>
                  </a:moveTo>
                  <a:lnTo>
                    <a:pt x="962363" y="177800"/>
                  </a:lnTo>
                  <a:lnTo>
                    <a:pt x="962323" y="200659"/>
                  </a:lnTo>
                  <a:lnTo>
                    <a:pt x="968667" y="200659"/>
                  </a:lnTo>
                  <a:lnTo>
                    <a:pt x="968707" y="177800"/>
                  </a:lnTo>
                  <a:close/>
                </a:path>
                <a:path w="969010" h="740410">
                  <a:moveTo>
                    <a:pt x="7280" y="200659"/>
                  </a:moveTo>
                  <a:lnTo>
                    <a:pt x="925" y="200659"/>
                  </a:lnTo>
                  <a:lnTo>
                    <a:pt x="811" y="266699"/>
                  </a:lnTo>
                  <a:lnTo>
                    <a:pt x="7165" y="266699"/>
                  </a:lnTo>
                  <a:lnTo>
                    <a:pt x="7280" y="200659"/>
                  </a:lnTo>
                  <a:close/>
                </a:path>
                <a:path w="969010" h="740410">
                  <a:moveTo>
                    <a:pt x="968667" y="200659"/>
                  </a:moveTo>
                  <a:lnTo>
                    <a:pt x="962323" y="200659"/>
                  </a:lnTo>
                  <a:lnTo>
                    <a:pt x="962207" y="266699"/>
                  </a:lnTo>
                  <a:lnTo>
                    <a:pt x="968554" y="266699"/>
                  </a:lnTo>
                  <a:lnTo>
                    <a:pt x="968667" y="200659"/>
                  </a:lnTo>
                  <a:close/>
                </a:path>
                <a:path w="969010" h="740410">
                  <a:moveTo>
                    <a:pt x="7165" y="266700"/>
                  </a:moveTo>
                  <a:lnTo>
                    <a:pt x="811" y="266700"/>
                  </a:lnTo>
                  <a:lnTo>
                    <a:pt x="772" y="289559"/>
                  </a:lnTo>
                  <a:lnTo>
                    <a:pt x="7125" y="289559"/>
                  </a:lnTo>
                  <a:lnTo>
                    <a:pt x="7165" y="266700"/>
                  </a:lnTo>
                  <a:close/>
                </a:path>
                <a:path w="969010" h="740410">
                  <a:moveTo>
                    <a:pt x="968554" y="266700"/>
                  </a:moveTo>
                  <a:lnTo>
                    <a:pt x="962207" y="266700"/>
                  </a:lnTo>
                  <a:lnTo>
                    <a:pt x="962167" y="289559"/>
                  </a:lnTo>
                  <a:lnTo>
                    <a:pt x="968515" y="289559"/>
                  </a:lnTo>
                  <a:lnTo>
                    <a:pt x="968554" y="266700"/>
                  </a:lnTo>
                  <a:close/>
                </a:path>
                <a:path w="969010" h="740410">
                  <a:moveTo>
                    <a:pt x="7125" y="289559"/>
                  </a:moveTo>
                  <a:lnTo>
                    <a:pt x="772" y="289559"/>
                  </a:lnTo>
                  <a:lnTo>
                    <a:pt x="652" y="359409"/>
                  </a:lnTo>
                  <a:lnTo>
                    <a:pt x="7003" y="359409"/>
                  </a:lnTo>
                  <a:lnTo>
                    <a:pt x="7125" y="289559"/>
                  </a:lnTo>
                  <a:close/>
                </a:path>
                <a:path w="969010" h="740410">
                  <a:moveTo>
                    <a:pt x="968515" y="289559"/>
                  </a:moveTo>
                  <a:lnTo>
                    <a:pt x="962167" y="289559"/>
                  </a:lnTo>
                  <a:lnTo>
                    <a:pt x="962046" y="359409"/>
                  </a:lnTo>
                  <a:lnTo>
                    <a:pt x="968395" y="359409"/>
                  </a:lnTo>
                  <a:lnTo>
                    <a:pt x="968515" y="289559"/>
                  </a:lnTo>
                  <a:close/>
                </a:path>
                <a:path w="969010" h="740410">
                  <a:moveTo>
                    <a:pt x="7003" y="359409"/>
                  </a:moveTo>
                  <a:lnTo>
                    <a:pt x="652" y="359409"/>
                  </a:lnTo>
                  <a:lnTo>
                    <a:pt x="429" y="488949"/>
                  </a:lnTo>
                  <a:lnTo>
                    <a:pt x="6777" y="488949"/>
                  </a:lnTo>
                  <a:lnTo>
                    <a:pt x="7003" y="359409"/>
                  </a:lnTo>
                  <a:close/>
                </a:path>
                <a:path w="969010" h="740410">
                  <a:moveTo>
                    <a:pt x="968395" y="359409"/>
                  </a:moveTo>
                  <a:lnTo>
                    <a:pt x="962046" y="359409"/>
                  </a:lnTo>
                  <a:lnTo>
                    <a:pt x="961819" y="488949"/>
                  </a:lnTo>
                  <a:lnTo>
                    <a:pt x="968173" y="488949"/>
                  </a:lnTo>
                  <a:lnTo>
                    <a:pt x="968395" y="359409"/>
                  </a:lnTo>
                  <a:close/>
                </a:path>
                <a:path w="969010" h="740410">
                  <a:moveTo>
                    <a:pt x="6777" y="488950"/>
                  </a:moveTo>
                  <a:lnTo>
                    <a:pt x="429" y="488950"/>
                  </a:lnTo>
                  <a:lnTo>
                    <a:pt x="412" y="499109"/>
                  </a:lnTo>
                  <a:lnTo>
                    <a:pt x="6760" y="499109"/>
                  </a:lnTo>
                  <a:lnTo>
                    <a:pt x="6777" y="488950"/>
                  </a:lnTo>
                  <a:close/>
                </a:path>
                <a:path w="969010" h="740410">
                  <a:moveTo>
                    <a:pt x="968173" y="488950"/>
                  </a:moveTo>
                  <a:lnTo>
                    <a:pt x="961819" y="488950"/>
                  </a:lnTo>
                  <a:lnTo>
                    <a:pt x="961802" y="499109"/>
                  </a:lnTo>
                  <a:lnTo>
                    <a:pt x="968156" y="499109"/>
                  </a:lnTo>
                  <a:lnTo>
                    <a:pt x="968173" y="488950"/>
                  </a:lnTo>
                  <a:close/>
                </a:path>
                <a:path w="969010" h="740410">
                  <a:moveTo>
                    <a:pt x="6760" y="499109"/>
                  </a:moveTo>
                  <a:lnTo>
                    <a:pt x="412" y="499109"/>
                  </a:lnTo>
                  <a:lnTo>
                    <a:pt x="357" y="530859"/>
                  </a:lnTo>
                  <a:lnTo>
                    <a:pt x="6704" y="530859"/>
                  </a:lnTo>
                  <a:lnTo>
                    <a:pt x="6760" y="499109"/>
                  </a:lnTo>
                  <a:close/>
                </a:path>
                <a:path w="969010" h="740410">
                  <a:moveTo>
                    <a:pt x="968156" y="499109"/>
                  </a:moveTo>
                  <a:lnTo>
                    <a:pt x="961802" y="499109"/>
                  </a:lnTo>
                  <a:lnTo>
                    <a:pt x="961746" y="530859"/>
                  </a:lnTo>
                  <a:lnTo>
                    <a:pt x="968101" y="530859"/>
                  </a:lnTo>
                  <a:lnTo>
                    <a:pt x="968156" y="499109"/>
                  </a:lnTo>
                  <a:close/>
                </a:path>
                <a:path w="969010" h="740410">
                  <a:moveTo>
                    <a:pt x="6704" y="530860"/>
                  </a:moveTo>
                  <a:lnTo>
                    <a:pt x="357" y="530860"/>
                  </a:lnTo>
                  <a:lnTo>
                    <a:pt x="331" y="546099"/>
                  </a:lnTo>
                  <a:lnTo>
                    <a:pt x="6678" y="546099"/>
                  </a:lnTo>
                  <a:lnTo>
                    <a:pt x="6704" y="530860"/>
                  </a:lnTo>
                  <a:close/>
                </a:path>
                <a:path w="969010" h="740410">
                  <a:moveTo>
                    <a:pt x="968101" y="530860"/>
                  </a:moveTo>
                  <a:lnTo>
                    <a:pt x="961746" y="530860"/>
                  </a:lnTo>
                  <a:lnTo>
                    <a:pt x="961720" y="546099"/>
                  </a:lnTo>
                  <a:lnTo>
                    <a:pt x="968075" y="546099"/>
                  </a:lnTo>
                  <a:lnTo>
                    <a:pt x="968101" y="530860"/>
                  </a:lnTo>
                  <a:close/>
                </a:path>
                <a:path w="969010" h="740410">
                  <a:moveTo>
                    <a:pt x="6678" y="546100"/>
                  </a:moveTo>
                  <a:lnTo>
                    <a:pt x="331" y="546100"/>
                  </a:lnTo>
                  <a:lnTo>
                    <a:pt x="266" y="584199"/>
                  </a:lnTo>
                  <a:lnTo>
                    <a:pt x="6611" y="584199"/>
                  </a:lnTo>
                  <a:lnTo>
                    <a:pt x="6678" y="546100"/>
                  </a:lnTo>
                  <a:close/>
                </a:path>
                <a:path w="969010" h="740410">
                  <a:moveTo>
                    <a:pt x="968075" y="546100"/>
                  </a:moveTo>
                  <a:lnTo>
                    <a:pt x="961720" y="546100"/>
                  </a:lnTo>
                  <a:lnTo>
                    <a:pt x="961653" y="584199"/>
                  </a:lnTo>
                  <a:lnTo>
                    <a:pt x="968010" y="584199"/>
                  </a:lnTo>
                  <a:lnTo>
                    <a:pt x="968075" y="546100"/>
                  </a:lnTo>
                  <a:close/>
                </a:path>
                <a:path w="969010" h="740410">
                  <a:moveTo>
                    <a:pt x="6611" y="584200"/>
                  </a:moveTo>
                  <a:lnTo>
                    <a:pt x="266" y="584200"/>
                  </a:lnTo>
                  <a:lnTo>
                    <a:pt x="220" y="610869"/>
                  </a:lnTo>
                  <a:lnTo>
                    <a:pt x="6564" y="610869"/>
                  </a:lnTo>
                  <a:lnTo>
                    <a:pt x="6611" y="584200"/>
                  </a:lnTo>
                  <a:close/>
                </a:path>
                <a:path w="969010" h="740410">
                  <a:moveTo>
                    <a:pt x="968010" y="584200"/>
                  </a:moveTo>
                  <a:lnTo>
                    <a:pt x="961653" y="584200"/>
                  </a:lnTo>
                  <a:lnTo>
                    <a:pt x="961607" y="610869"/>
                  </a:lnTo>
                  <a:lnTo>
                    <a:pt x="967964" y="610869"/>
                  </a:lnTo>
                  <a:lnTo>
                    <a:pt x="968010" y="584200"/>
                  </a:lnTo>
                  <a:close/>
                </a:path>
                <a:path w="969010" h="740410">
                  <a:moveTo>
                    <a:pt x="6564" y="610869"/>
                  </a:moveTo>
                  <a:lnTo>
                    <a:pt x="220" y="610869"/>
                  </a:lnTo>
                  <a:lnTo>
                    <a:pt x="122" y="668019"/>
                  </a:lnTo>
                  <a:lnTo>
                    <a:pt x="6465" y="668019"/>
                  </a:lnTo>
                  <a:lnTo>
                    <a:pt x="6564" y="610869"/>
                  </a:lnTo>
                  <a:close/>
                </a:path>
                <a:path w="969010" h="740410">
                  <a:moveTo>
                    <a:pt x="967964" y="610869"/>
                  </a:moveTo>
                  <a:lnTo>
                    <a:pt x="961607" y="610869"/>
                  </a:lnTo>
                  <a:lnTo>
                    <a:pt x="961507" y="668019"/>
                  </a:lnTo>
                  <a:lnTo>
                    <a:pt x="967866" y="668019"/>
                  </a:lnTo>
                  <a:lnTo>
                    <a:pt x="967964" y="610869"/>
                  </a:lnTo>
                  <a:close/>
                </a:path>
                <a:path w="969010" h="740410">
                  <a:moveTo>
                    <a:pt x="6465" y="668020"/>
                  </a:moveTo>
                  <a:lnTo>
                    <a:pt x="122" y="668020"/>
                  </a:lnTo>
                  <a:lnTo>
                    <a:pt x="111" y="674369"/>
                  </a:lnTo>
                  <a:lnTo>
                    <a:pt x="6454" y="674369"/>
                  </a:lnTo>
                  <a:lnTo>
                    <a:pt x="6465" y="668020"/>
                  </a:lnTo>
                  <a:close/>
                </a:path>
                <a:path w="969010" h="740410">
                  <a:moveTo>
                    <a:pt x="967866" y="668020"/>
                  </a:moveTo>
                  <a:lnTo>
                    <a:pt x="961507" y="668020"/>
                  </a:lnTo>
                  <a:lnTo>
                    <a:pt x="961496" y="674369"/>
                  </a:lnTo>
                  <a:lnTo>
                    <a:pt x="967855" y="674369"/>
                  </a:lnTo>
                  <a:lnTo>
                    <a:pt x="967866" y="668020"/>
                  </a:lnTo>
                  <a:close/>
                </a:path>
                <a:path w="969010" h="740410">
                  <a:moveTo>
                    <a:pt x="6454" y="674369"/>
                  </a:moveTo>
                  <a:lnTo>
                    <a:pt x="111" y="674369"/>
                  </a:lnTo>
                  <a:lnTo>
                    <a:pt x="89" y="687069"/>
                  </a:lnTo>
                  <a:lnTo>
                    <a:pt x="6432" y="687069"/>
                  </a:lnTo>
                  <a:lnTo>
                    <a:pt x="6454" y="674369"/>
                  </a:lnTo>
                  <a:close/>
                </a:path>
                <a:path w="969010" h="740410">
                  <a:moveTo>
                    <a:pt x="967855" y="674369"/>
                  </a:moveTo>
                  <a:lnTo>
                    <a:pt x="961496" y="674369"/>
                  </a:lnTo>
                  <a:lnTo>
                    <a:pt x="961474" y="687069"/>
                  </a:lnTo>
                  <a:lnTo>
                    <a:pt x="967833" y="687069"/>
                  </a:lnTo>
                  <a:lnTo>
                    <a:pt x="967855" y="674369"/>
                  </a:lnTo>
                  <a:close/>
                </a:path>
                <a:path w="969010" h="740410">
                  <a:moveTo>
                    <a:pt x="6358" y="728979"/>
                  </a:moveTo>
                  <a:lnTo>
                    <a:pt x="17" y="728979"/>
                  </a:lnTo>
                  <a:lnTo>
                    <a:pt x="0" y="739139"/>
                  </a:lnTo>
                  <a:lnTo>
                    <a:pt x="483869" y="740409"/>
                  </a:lnTo>
                  <a:lnTo>
                    <a:pt x="967742" y="740409"/>
                  </a:lnTo>
                  <a:lnTo>
                    <a:pt x="967750" y="735330"/>
                  </a:lnTo>
                  <a:lnTo>
                    <a:pt x="6350" y="734059"/>
                  </a:lnTo>
                  <a:lnTo>
                    <a:pt x="6358" y="728979"/>
                  </a:lnTo>
                  <a:close/>
                </a:path>
                <a:path w="969010" h="740410">
                  <a:moveTo>
                    <a:pt x="967761" y="728979"/>
                  </a:moveTo>
                  <a:lnTo>
                    <a:pt x="961401" y="728979"/>
                  </a:lnTo>
                  <a:lnTo>
                    <a:pt x="961389" y="735330"/>
                  </a:lnTo>
                  <a:lnTo>
                    <a:pt x="967750" y="735330"/>
                  </a:lnTo>
                  <a:lnTo>
                    <a:pt x="967761" y="728979"/>
                  </a:lnTo>
                  <a:close/>
                </a:path>
                <a:path w="969010" h="740410">
                  <a:moveTo>
                    <a:pt x="6381" y="716280"/>
                  </a:moveTo>
                  <a:lnTo>
                    <a:pt x="39" y="716280"/>
                  </a:lnTo>
                  <a:lnTo>
                    <a:pt x="19" y="727709"/>
                  </a:lnTo>
                  <a:lnTo>
                    <a:pt x="6361" y="727709"/>
                  </a:lnTo>
                  <a:lnTo>
                    <a:pt x="6381" y="716280"/>
                  </a:lnTo>
                  <a:close/>
                </a:path>
                <a:path w="969010" h="740410">
                  <a:moveTo>
                    <a:pt x="967783" y="716280"/>
                  </a:moveTo>
                  <a:lnTo>
                    <a:pt x="961423" y="716280"/>
                  </a:lnTo>
                  <a:lnTo>
                    <a:pt x="961403" y="727709"/>
                  </a:lnTo>
                  <a:lnTo>
                    <a:pt x="967763" y="727709"/>
                  </a:lnTo>
                  <a:lnTo>
                    <a:pt x="967783" y="716280"/>
                  </a:lnTo>
                  <a:close/>
                </a:path>
                <a:path w="969010" h="740410">
                  <a:moveTo>
                    <a:pt x="6432" y="687070"/>
                  </a:moveTo>
                  <a:lnTo>
                    <a:pt x="89" y="687070"/>
                  </a:lnTo>
                  <a:lnTo>
                    <a:pt x="41" y="715009"/>
                  </a:lnTo>
                  <a:lnTo>
                    <a:pt x="6383" y="715009"/>
                  </a:lnTo>
                  <a:lnTo>
                    <a:pt x="6432" y="687070"/>
                  </a:lnTo>
                  <a:close/>
                </a:path>
                <a:path w="969010" h="740410">
                  <a:moveTo>
                    <a:pt x="967833" y="687070"/>
                  </a:moveTo>
                  <a:lnTo>
                    <a:pt x="961474" y="687070"/>
                  </a:lnTo>
                  <a:lnTo>
                    <a:pt x="961425" y="715009"/>
                  </a:lnTo>
                  <a:lnTo>
                    <a:pt x="967785" y="715009"/>
                  </a:lnTo>
                  <a:lnTo>
                    <a:pt x="967833" y="687070"/>
                  </a:lnTo>
                  <a:close/>
                </a:path>
              </a:pathLst>
            </a:custGeom>
            <a:solidFill>
              <a:srgbClr val="0071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731009" y="5464809"/>
              <a:ext cx="956310" cy="728980"/>
            </a:xfrm>
            <a:custGeom>
              <a:avLst/>
              <a:gdLst/>
              <a:ahLst/>
              <a:cxnLst/>
              <a:rect l="l" t="t" r="r" b="b"/>
              <a:pathLst>
                <a:path w="956310" h="728979">
                  <a:moveTo>
                    <a:pt x="1269" y="0"/>
                  </a:moveTo>
                  <a:lnTo>
                    <a:pt x="1230" y="22859"/>
                  </a:lnTo>
                  <a:lnTo>
                    <a:pt x="7590" y="22859"/>
                  </a:lnTo>
                  <a:lnTo>
                    <a:pt x="7619" y="6349"/>
                  </a:lnTo>
                  <a:lnTo>
                    <a:pt x="956301" y="6349"/>
                  </a:lnTo>
                  <a:lnTo>
                    <a:pt x="956309" y="1269"/>
                  </a:lnTo>
                  <a:lnTo>
                    <a:pt x="1269" y="0"/>
                  </a:lnTo>
                  <a:close/>
                </a:path>
                <a:path w="956310" h="728979">
                  <a:moveTo>
                    <a:pt x="956301" y="6349"/>
                  </a:moveTo>
                  <a:lnTo>
                    <a:pt x="7619" y="6349"/>
                  </a:lnTo>
                  <a:lnTo>
                    <a:pt x="951230" y="7620"/>
                  </a:lnTo>
                  <a:lnTo>
                    <a:pt x="951175" y="22859"/>
                  </a:lnTo>
                  <a:lnTo>
                    <a:pt x="956272" y="22859"/>
                  </a:lnTo>
                  <a:lnTo>
                    <a:pt x="956301" y="6349"/>
                  </a:lnTo>
                  <a:close/>
                </a:path>
                <a:path w="956310" h="728979">
                  <a:moveTo>
                    <a:pt x="7453" y="100456"/>
                  </a:moveTo>
                  <a:lnTo>
                    <a:pt x="1094" y="100456"/>
                  </a:lnTo>
                  <a:lnTo>
                    <a:pt x="1086" y="105409"/>
                  </a:lnTo>
                  <a:lnTo>
                    <a:pt x="7444" y="105409"/>
                  </a:lnTo>
                  <a:lnTo>
                    <a:pt x="7453" y="100456"/>
                  </a:lnTo>
                  <a:close/>
                </a:path>
                <a:path w="956310" h="728979">
                  <a:moveTo>
                    <a:pt x="956137" y="100456"/>
                  </a:moveTo>
                  <a:lnTo>
                    <a:pt x="950900" y="100456"/>
                  </a:lnTo>
                  <a:lnTo>
                    <a:pt x="950882" y="105409"/>
                  </a:lnTo>
                  <a:lnTo>
                    <a:pt x="956128" y="105409"/>
                  </a:lnTo>
                  <a:lnTo>
                    <a:pt x="956137" y="100456"/>
                  </a:lnTo>
                  <a:close/>
                </a:path>
                <a:path w="956310" h="728979">
                  <a:moveTo>
                    <a:pt x="1094" y="100329"/>
                  </a:moveTo>
                  <a:lnTo>
                    <a:pt x="1094" y="100456"/>
                  </a:lnTo>
                  <a:lnTo>
                    <a:pt x="1094" y="100329"/>
                  </a:lnTo>
                  <a:close/>
                </a:path>
                <a:path w="956310" h="728979">
                  <a:moveTo>
                    <a:pt x="7453" y="100330"/>
                  </a:moveTo>
                  <a:lnTo>
                    <a:pt x="950900" y="100456"/>
                  </a:lnTo>
                  <a:lnTo>
                    <a:pt x="7453" y="100330"/>
                  </a:lnTo>
                  <a:close/>
                </a:path>
                <a:path w="956310" h="728979">
                  <a:moveTo>
                    <a:pt x="950990" y="75056"/>
                  </a:moveTo>
                  <a:lnTo>
                    <a:pt x="950900" y="100456"/>
                  </a:lnTo>
                  <a:lnTo>
                    <a:pt x="956137" y="100456"/>
                  </a:lnTo>
                  <a:lnTo>
                    <a:pt x="956181" y="75056"/>
                  </a:lnTo>
                  <a:lnTo>
                    <a:pt x="950990" y="75056"/>
                  </a:lnTo>
                  <a:close/>
                </a:path>
                <a:path w="956310" h="728979">
                  <a:moveTo>
                    <a:pt x="1139" y="74929"/>
                  </a:moveTo>
                  <a:lnTo>
                    <a:pt x="1095" y="100330"/>
                  </a:lnTo>
                  <a:lnTo>
                    <a:pt x="7453" y="100330"/>
                  </a:lnTo>
                  <a:lnTo>
                    <a:pt x="7498" y="74930"/>
                  </a:lnTo>
                  <a:lnTo>
                    <a:pt x="1139" y="74929"/>
                  </a:lnTo>
                  <a:close/>
                </a:path>
                <a:path w="956310" h="728979">
                  <a:moveTo>
                    <a:pt x="7487" y="81280"/>
                  </a:moveTo>
                  <a:lnTo>
                    <a:pt x="950968" y="81406"/>
                  </a:lnTo>
                  <a:lnTo>
                    <a:pt x="7487" y="81280"/>
                  </a:lnTo>
                  <a:close/>
                </a:path>
                <a:path w="956310" h="728979">
                  <a:moveTo>
                    <a:pt x="951013" y="68706"/>
                  </a:moveTo>
                  <a:lnTo>
                    <a:pt x="950990" y="75056"/>
                  </a:lnTo>
                  <a:lnTo>
                    <a:pt x="956181" y="75056"/>
                  </a:lnTo>
                  <a:lnTo>
                    <a:pt x="956192" y="68706"/>
                  </a:lnTo>
                  <a:lnTo>
                    <a:pt x="951013" y="68706"/>
                  </a:lnTo>
                  <a:close/>
                </a:path>
                <a:path w="956310" h="728979">
                  <a:moveTo>
                    <a:pt x="1150" y="68579"/>
                  </a:moveTo>
                  <a:lnTo>
                    <a:pt x="1139" y="74929"/>
                  </a:lnTo>
                  <a:lnTo>
                    <a:pt x="7498" y="74930"/>
                  </a:lnTo>
                  <a:lnTo>
                    <a:pt x="7509" y="68580"/>
                  </a:lnTo>
                  <a:lnTo>
                    <a:pt x="1150" y="68579"/>
                  </a:lnTo>
                  <a:close/>
                </a:path>
                <a:path w="956310" h="728979">
                  <a:moveTo>
                    <a:pt x="956212" y="57276"/>
                  </a:moveTo>
                  <a:lnTo>
                    <a:pt x="951054" y="57276"/>
                  </a:lnTo>
                  <a:lnTo>
                    <a:pt x="951013" y="68706"/>
                  </a:lnTo>
                  <a:lnTo>
                    <a:pt x="956192" y="68706"/>
                  </a:lnTo>
                  <a:lnTo>
                    <a:pt x="956212" y="57276"/>
                  </a:lnTo>
                  <a:close/>
                </a:path>
                <a:path w="956310" h="728979">
                  <a:moveTo>
                    <a:pt x="7529" y="57276"/>
                  </a:moveTo>
                  <a:lnTo>
                    <a:pt x="1170" y="57276"/>
                  </a:lnTo>
                  <a:lnTo>
                    <a:pt x="1150" y="68579"/>
                  </a:lnTo>
                  <a:lnTo>
                    <a:pt x="7509" y="68580"/>
                  </a:lnTo>
                  <a:lnTo>
                    <a:pt x="7529" y="57276"/>
                  </a:lnTo>
                  <a:close/>
                </a:path>
                <a:path w="956310" h="728979">
                  <a:moveTo>
                    <a:pt x="7518" y="63500"/>
                  </a:moveTo>
                  <a:lnTo>
                    <a:pt x="951031" y="63626"/>
                  </a:lnTo>
                  <a:lnTo>
                    <a:pt x="7518" y="63500"/>
                  </a:lnTo>
                  <a:close/>
                </a:path>
                <a:path w="956310" h="728979">
                  <a:moveTo>
                    <a:pt x="1170" y="57149"/>
                  </a:moveTo>
                  <a:close/>
                </a:path>
                <a:path w="956310" h="728979">
                  <a:moveTo>
                    <a:pt x="951144" y="31876"/>
                  </a:moveTo>
                  <a:lnTo>
                    <a:pt x="951054" y="57276"/>
                  </a:lnTo>
                  <a:lnTo>
                    <a:pt x="956212" y="57276"/>
                  </a:lnTo>
                  <a:lnTo>
                    <a:pt x="956256" y="31876"/>
                  </a:lnTo>
                  <a:lnTo>
                    <a:pt x="951144" y="31876"/>
                  </a:lnTo>
                  <a:close/>
                </a:path>
                <a:path w="956310" h="728979">
                  <a:moveTo>
                    <a:pt x="7529" y="57150"/>
                  </a:moveTo>
                  <a:lnTo>
                    <a:pt x="528486" y="57220"/>
                  </a:lnTo>
                  <a:lnTo>
                    <a:pt x="7529" y="57150"/>
                  </a:lnTo>
                  <a:close/>
                </a:path>
                <a:path w="956310" h="728979">
                  <a:moveTo>
                    <a:pt x="1214" y="31749"/>
                  </a:moveTo>
                  <a:lnTo>
                    <a:pt x="1170" y="57150"/>
                  </a:lnTo>
                  <a:lnTo>
                    <a:pt x="7529" y="57149"/>
                  </a:lnTo>
                  <a:lnTo>
                    <a:pt x="7575" y="31750"/>
                  </a:lnTo>
                  <a:lnTo>
                    <a:pt x="1214" y="31749"/>
                  </a:lnTo>
                  <a:close/>
                </a:path>
                <a:path w="956310" h="728979">
                  <a:moveTo>
                    <a:pt x="7541" y="50800"/>
                  </a:moveTo>
                  <a:lnTo>
                    <a:pt x="951076" y="50926"/>
                  </a:lnTo>
                  <a:lnTo>
                    <a:pt x="7541" y="50800"/>
                  </a:lnTo>
                  <a:close/>
                </a:path>
                <a:path w="956310" h="728979">
                  <a:moveTo>
                    <a:pt x="7552" y="44450"/>
                  </a:moveTo>
                  <a:lnTo>
                    <a:pt x="951099" y="44576"/>
                  </a:lnTo>
                  <a:lnTo>
                    <a:pt x="7552" y="44450"/>
                  </a:lnTo>
                  <a:close/>
                </a:path>
                <a:path w="956310" h="728979">
                  <a:moveTo>
                    <a:pt x="956272" y="22986"/>
                  </a:moveTo>
                  <a:lnTo>
                    <a:pt x="951175" y="22986"/>
                  </a:lnTo>
                  <a:lnTo>
                    <a:pt x="951144" y="31876"/>
                  </a:lnTo>
                  <a:lnTo>
                    <a:pt x="956256" y="31876"/>
                  </a:lnTo>
                  <a:lnTo>
                    <a:pt x="956272" y="22986"/>
                  </a:lnTo>
                  <a:close/>
                </a:path>
                <a:path w="956310" h="728979">
                  <a:moveTo>
                    <a:pt x="7590" y="22986"/>
                  </a:moveTo>
                  <a:lnTo>
                    <a:pt x="1230" y="22986"/>
                  </a:lnTo>
                  <a:lnTo>
                    <a:pt x="1214" y="31749"/>
                  </a:lnTo>
                  <a:lnTo>
                    <a:pt x="7575" y="31750"/>
                  </a:lnTo>
                  <a:lnTo>
                    <a:pt x="7590" y="22986"/>
                  </a:lnTo>
                  <a:close/>
                </a:path>
                <a:path w="956310" h="728979">
                  <a:moveTo>
                    <a:pt x="7444" y="105409"/>
                  </a:moveTo>
                  <a:lnTo>
                    <a:pt x="1086" y="105409"/>
                  </a:lnTo>
                  <a:lnTo>
                    <a:pt x="1070" y="114299"/>
                  </a:lnTo>
                  <a:lnTo>
                    <a:pt x="7428" y="114299"/>
                  </a:lnTo>
                  <a:lnTo>
                    <a:pt x="7444" y="105409"/>
                  </a:lnTo>
                  <a:close/>
                </a:path>
                <a:path w="956310" h="728979">
                  <a:moveTo>
                    <a:pt x="956128" y="105409"/>
                  </a:moveTo>
                  <a:lnTo>
                    <a:pt x="950882" y="105409"/>
                  </a:lnTo>
                  <a:lnTo>
                    <a:pt x="950851" y="114299"/>
                  </a:lnTo>
                  <a:lnTo>
                    <a:pt x="956112" y="114299"/>
                  </a:lnTo>
                  <a:lnTo>
                    <a:pt x="956128" y="105409"/>
                  </a:lnTo>
                  <a:close/>
                </a:path>
                <a:path w="956310" h="728979">
                  <a:moveTo>
                    <a:pt x="7428" y="114300"/>
                  </a:moveTo>
                  <a:lnTo>
                    <a:pt x="1070" y="114300"/>
                  </a:lnTo>
                  <a:lnTo>
                    <a:pt x="970" y="171449"/>
                  </a:lnTo>
                  <a:lnTo>
                    <a:pt x="7326" y="171449"/>
                  </a:lnTo>
                  <a:lnTo>
                    <a:pt x="7428" y="114300"/>
                  </a:lnTo>
                  <a:close/>
                </a:path>
                <a:path w="956310" h="728979">
                  <a:moveTo>
                    <a:pt x="956112" y="114300"/>
                  </a:moveTo>
                  <a:lnTo>
                    <a:pt x="950851" y="114300"/>
                  </a:lnTo>
                  <a:lnTo>
                    <a:pt x="950648" y="171449"/>
                  </a:lnTo>
                  <a:lnTo>
                    <a:pt x="956013" y="171449"/>
                  </a:lnTo>
                  <a:lnTo>
                    <a:pt x="956112" y="114300"/>
                  </a:lnTo>
                  <a:close/>
                </a:path>
                <a:path w="956310" h="728979">
                  <a:moveTo>
                    <a:pt x="7326" y="171450"/>
                  </a:moveTo>
                  <a:lnTo>
                    <a:pt x="970" y="171450"/>
                  </a:lnTo>
                  <a:lnTo>
                    <a:pt x="815" y="260349"/>
                  </a:lnTo>
                  <a:lnTo>
                    <a:pt x="7168" y="260349"/>
                  </a:lnTo>
                  <a:lnTo>
                    <a:pt x="7326" y="171450"/>
                  </a:lnTo>
                  <a:close/>
                </a:path>
                <a:path w="956310" h="728979">
                  <a:moveTo>
                    <a:pt x="956013" y="171450"/>
                  </a:moveTo>
                  <a:lnTo>
                    <a:pt x="950648" y="171450"/>
                  </a:lnTo>
                  <a:lnTo>
                    <a:pt x="950332" y="260349"/>
                  </a:lnTo>
                  <a:lnTo>
                    <a:pt x="955857" y="260349"/>
                  </a:lnTo>
                  <a:lnTo>
                    <a:pt x="956013" y="171450"/>
                  </a:lnTo>
                  <a:close/>
                </a:path>
                <a:path w="956310" h="728979">
                  <a:moveTo>
                    <a:pt x="7168" y="260350"/>
                  </a:moveTo>
                  <a:lnTo>
                    <a:pt x="815" y="260350"/>
                  </a:lnTo>
                  <a:lnTo>
                    <a:pt x="775" y="283209"/>
                  </a:lnTo>
                  <a:lnTo>
                    <a:pt x="7128" y="283209"/>
                  </a:lnTo>
                  <a:lnTo>
                    <a:pt x="7168" y="260350"/>
                  </a:lnTo>
                  <a:close/>
                </a:path>
                <a:path w="956310" h="728979">
                  <a:moveTo>
                    <a:pt x="955857" y="260350"/>
                  </a:moveTo>
                  <a:lnTo>
                    <a:pt x="950332" y="260350"/>
                  </a:lnTo>
                  <a:lnTo>
                    <a:pt x="950250" y="283209"/>
                  </a:lnTo>
                  <a:lnTo>
                    <a:pt x="955817" y="283209"/>
                  </a:lnTo>
                  <a:lnTo>
                    <a:pt x="955857" y="260350"/>
                  </a:lnTo>
                  <a:close/>
                </a:path>
                <a:path w="956310" h="728979">
                  <a:moveTo>
                    <a:pt x="7128" y="283210"/>
                  </a:moveTo>
                  <a:lnTo>
                    <a:pt x="775" y="283210"/>
                  </a:lnTo>
                  <a:lnTo>
                    <a:pt x="653" y="353059"/>
                  </a:lnTo>
                  <a:lnTo>
                    <a:pt x="7004" y="353059"/>
                  </a:lnTo>
                  <a:lnTo>
                    <a:pt x="7128" y="283210"/>
                  </a:lnTo>
                  <a:close/>
                </a:path>
                <a:path w="956310" h="728979">
                  <a:moveTo>
                    <a:pt x="955817" y="283210"/>
                  </a:moveTo>
                  <a:lnTo>
                    <a:pt x="950250" y="283210"/>
                  </a:lnTo>
                  <a:lnTo>
                    <a:pt x="950002" y="353059"/>
                  </a:lnTo>
                  <a:lnTo>
                    <a:pt x="955696" y="353059"/>
                  </a:lnTo>
                  <a:lnTo>
                    <a:pt x="955817" y="283210"/>
                  </a:lnTo>
                  <a:close/>
                </a:path>
                <a:path w="956310" h="728979">
                  <a:moveTo>
                    <a:pt x="7004" y="353059"/>
                  </a:moveTo>
                  <a:lnTo>
                    <a:pt x="653" y="353059"/>
                  </a:lnTo>
                  <a:lnTo>
                    <a:pt x="427" y="482599"/>
                  </a:lnTo>
                  <a:lnTo>
                    <a:pt x="6774" y="482599"/>
                  </a:lnTo>
                  <a:lnTo>
                    <a:pt x="7004" y="353059"/>
                  </a:lnTo>
                  <a:close/>
                </a:path>
                <a:path w="956310" h="728979">
                  <a:moveTo>
                    <a:pt x="955696" y="353059"/>
                  </a:moveTo>
                  <a:lnTo>
                    <a:pt x="950002" y="353059"/>
                  </a:lnTo>
                  <a:lnTo>
                    <a:pt x="949542" y="482599"/>
                  </a:lnTo>
                  <a:lnTo>
                    <a:pt x="955469" y="482599"/>
                  </a:lnTo>
                  <a:lnTo>
                    <a:pt x="955696" y="353059"/>
                  </a:lnTo>
                  <a:close/>
                </a:path>
                <a:path w="956310" h="728979">
                  <a:moveTo>
                    <a:pt x="6774" y="482600"/>
                  </a:moveTo>
                  <a:lnTo>
                    <a:pt x="427" y="482600"/>
                  </a:lnTo>
                  <a:lnTo>
                    <a:pt x="410" y="492759"/>
                  </a:lnTo>
                  <a:lnTo>
                    <a:pt x="6756" y="492759"/>
                  </a:lnTo>
                  <a:lnTo>
                    <a:pt x="6774" y="482600"/>
                  </a:lnTo>
                  <a:close/>
                </a:path>
                <a:path w="956310" h="728979">
                  <a:moveTo>
                    <a:pt x="955469" y="482600"/>
                  </a:moveTo>
                  <a:lnTo>
                    <a:pt x="949542" y="482600"/>
                  </a:lnTo>
                  <a:lnTo>
                    <a:pt x="949506" y="492759"/>
                  </a:lnTo>
                  <a:lnTo>
                    <a:pt x="955452" y="492759"/>
                  </a:lnTo>
                  <a:lnTo>
                    <a:pt x="955469" y="482600"/>
                  </a:lnTo>
                  <a:close/>
                </a:path>
                <a:path w="956310" h="728979">
                  <a:moveTo>
                    <a:pt x="6756" y="492759"/>
                  </a:moveTo>
                  <a:lnTo>
                    <a:pt x="410" y="492759"/>
                  </a:lnTo>
                  <a:lnTo>
                    <a:pt x="354" y="524509"/>
                  </a:lnTo>
                  <a:lnTo>
                    <a:pt x="6699" y="524509"/>
                  </a:lnTo>
                  <a:lnTo>
                    <a:pt x="6756" y="492759"/>
                  </a:lnTo>
                  <a:close/>
                </a:path>
                <a:path w="956310" h="728979">
                  <a:moveTo>
                    <a:pt x="955452" y="492759"/>
                  </a:moveTo>
                  <a:lnTo>
                    <a:pt x="949506" y="492759"/>
                  </a:lnTo>
                  <a:lnTo>
                    <a:pt x="949393" y="524509"/>
                  </a:lnTo>
                  <a:lnTo>
                    <a:pt x="955396" y="524509"/>
                  </a:lnTo>
                  <a:lnTo>
                    <a:pt x="955452" y="492759"/>
                  </a:lnTo>
                  <a:close/>
                </a:path>
                <a:path w="956310" h="728979">
                  <a:moveTo>
                    <a:pt x="6699" y="524510"/>
                  </a:moveTo>
                  <a:lnTo>
                    <a:pt x="354" y="524510"/>
                  </a:lnTo>
                  <a:lnTo>
                    <a:pt x="261" y="577849"/>
                  </a:lnTo>
                  <a:lnTo>
                    <a:pt x="6604" y="577849"/>
                  </a:lnTo>
                  <a:lnTo>
                    <a:pt x="6699" y="524510"/>
                  </a:lnTo>
                  <a:close/>
                </a:path>
                <a:path w="956310" h="728979">
                  <a:moveTo>
                    <a:pt x="955396" y="524510"/>
                  </a:moveTo>
                  <a:lnTo>
                    <a:pt x="949393" y="524510"/>
                  </a:lnTo>
                  <a:lnTo>
                    <a:pt x="949204" y="577849"/>
                  </a:lnTo>
                  <a:lnTo>
                    <a:pt x="955303" y="577849"/>
                  </a:lnTo>
                  <a:lnTo>
                    <a:pt x="955396" y="524510"/>
                  </a:lnTo>
                  <a:close/>
                </a:path>
                <a:path w="956310" h="728979">
                  <a:moveTo>
                    <a:pt x="6604" y="577850"/>
                  </a:moveTo>
                  <a:lnTo>
                    <a:pt x="261" y="577850"/>
                  </a:lnTo>
                  <a:lnTo>
                    <a:pt x="214" y="604519"/>
                  </a:lnTo>
                  <a:lnTo>
                    <a:pt x="6557" y="604519"/>
                  </a:lnTo>
                  <a:lnTo>
                    <a:pt x="6604" y="577850"/>
                  </a:lnTo>
                  <a:close/>
                </a:path>
                <a:path w="956310" h="728979">
                  <a:moveTo>
                    <a:pt x="955303" y="577850"/>
                  </a:moveTo>
                  <a:lnTo>
                    <a:pt x="949204" y="577850"/>
                  </a:lnTo>
                  <a:lnTo>
                    <a:pt x="949109" y="604519"/>
                  </a:lnTo>
                  <a:lnTo>
                    <a:pt x="955257" y="604519"/>
                  </a:lnTo>
                  <a:lnTo>
                    <a:pt x="955303" y="577850"/>
                  </a:lnTo>
                  <a:close/>
                </a:path>
                <a:path w="956310" h="728979">
                  <a:moveTo>
                    <a:pt x="6557" y="604519"/>
                  </a:moveTo>
                  <a:lnTo>
                    <a:pt x="214" y="604519"/>
                  </a:lnTo>
                  <a:lnTo>
                    <a:pt x="183" y="622299"/>
                  </a:lnTo>
                  <a:lnTo>
                    <a:pt x="6525" y="622299"/>
                  </a:lnTo>
                  <a:lnTo>
                    <a:pt x="6557" y="604519"/>
                  </a:lnTo>
                  <a:close/>
                </a:path>
                <a:path w="956310" h="728979">
                  <a:moveTo>
                    <a:pt x="955257" y="604519"/>
                  </a:moveTo>
                  <a:lnTo>
                    <a:pt x="949109" y="604519"/>
                  </a:lnTo>
                  <a:lnTo>
                    <a:pt x="949046" y="622299"/>
                  </a:lnTo>
                  <a:lnTo>
                    <a:pt x="955226" y="622299"/>
                  </a:lnTo>
                  <a:lnTo>
                    <a:pt x="955257" y="604519"/>
                  </a:lnTo>
                  <a:close/>
                </a:path>
                <a:path w="956310" h="728979">
                  <a:moveTo>
                    <a:pt x="6525" y="622299"/>
                  </a:moveTo>
                  <a:lnTo>
                    <a:pt x="183" y="622299"/>
                  </a:lnTo>
                  <a:lnTo>
                    <a:pt x="104" y="668019"/>
                  </a:lnTo>
                  <a:lnTo>
                    <a:pt x="6444" y="668019"/>
                  </a:lnTo>
                  <a:lnTo>
                    <a:pt x="6525" y="622299"/>
                  </a:lnTo>
                  <a:close/>
                </a:path>
                <a:path w="956310" h="728979">
                  <a:moveTo>
                    <a:pt x="955226" y="622299"/>
                  </a:moveTo>
                  <a:lnTo>
                    <a:pt x="949046" y="622299"/>
                  </a:lnTo>
                  <a:lnTo>
                    <a:pt x="948883" y="668019"/>
                  </a:lnTo>
                  <a:lnTo>
                    <a:pt x="955146" y="668019"/>
                  </a:lnTo>
                  <a:lnTo>
                    <a:pt x="955226" y="622299"/>
                  </a:lnTo>
                  <a:close/>
                </a:path>
                <a:path w="956310" h="728979">
                  <a:moveTo>
                    <a:pt x="6444" y="668020"/>
                  </a:moveTo>
                  <a:lnTo>
                    <a:pt x="104" y="668020"/>
                  </a:lnTo>
                  <a:lnTo>
                    <a:pt x="82" y="680719"/>
                  </a:lnTo>
                  <a:lnTo>
                    <a:pt x="6422" y="680719"/>
                  </a:lnTo>
                  <a:lnTo>
                    <a:pt x="6444" y="668020"/>
                  </a:lnTo>
                  <a:close/>
                </a:path>
                <a:path w="956310" h="728979">
                  <a:moveTo>
                    <a:pt x="955146" y="668020"/>
                  </a:moveTo>
                  <a:lnTo>
                    <a:pt x="948883" y="668020"/>
                  </a:lnTo>
                  <a:lnTo>
                    <a:pt x="948838" y="680719"/>
                  </a:lnTo>
                  <a:lnTo>
                    <a:pt x="955124" y="680719"/>
                  </a:lnTo>
                  <a:lnTo>
                    <a:pt x="955146" y="668020"/>
                  </a:lnTo>
                  <a:close/>
                </a:path>
                <a:path w="956310" h="728979">
                  <a:moveTo>
                    <a:pt x="955051" y="722629"/>
                  </a:moveTo>
                  <a:lnTo>
                    <a:pt x="8" y="722629"/>
                  </a:lnTo>
                  <a:lnTo>
                    <a:pt x="0" y="727709"/>
                  </a:lnTo>
                  <a:lnTo>
                    <a:pt x="955039" y="728979"/>
                  </a:lnTo>
                  <a:lnTo>
                    <a:pt x="955051" y="722629"/>
                  </a:lnTo>
                  <a:close/>
                </a:path>
                <a:path w="956310" h="728979">
                  <a:moveTo>
                    <a:pt x="6370" y="709929"/>
                  </a:moveTo>
                  <a:lnTo>
                    <a:pt x="31" y="709929"/>
                  </a:lnTo>
                  <a:lnTo>
                    <a:pt x="11" y="721359"/>
                  </a:lnTo>
                  <a:lnTo>
                    <a:pt x="6349" y="721359"/>
                  </a:lnTo>
                  <a:lnTo>
                    <a:pt x="6370" y="709929"/>
                  </a:lnTo>
                  <a:close/>
                </a:path>
                <a:path w="956310" h="728979">
                  <a:moveTo>
                    <a:pt x="955073" y="709929"/>
                  </a:moveTo>
                  <a:lnTo>
                    <a:pt x="948735" y="709929"/>
                  </a:lnTo>
                  <a:lnTo>
                    <a:pt x="948694" y="721359"/>
                  </a:lnTo>
                  <a:lnTo>
                    <a:pt x="955053" y="721359"/>
                  </a:lnTo>
                  <a:lnTo>
                    <a:pt x="955073" y="709929"/>
                  </a:lnTo>
                  <a:close/>
                </a:path>
                <a:path w="956310" h="728979">
                  <a:moveTo>
                    <a:pt x="6422" y="680719"/>
                  </a:moveTo>
                  <a:lnTo>
                    <a:pt x="82" y="680719"/>
                  </a:lnTo>
                  <a:lnTo>
                    <a:pt x="33" y="708659"/>
                  </a:lnTo>
                  <a:lnTo>
                    <a:pt x="6372" y="708659"/>
                  </a:lnTo>
                  <a:lnTo>
                    <a:pt x="6422" y="680719"/>
                  </a:lnTo>
                  <a:close/>
                </a:path>
                <a:path w="956310" h="728979">
                  <a:moveTo>
                    <a:pt x="955124" y="680719"/>
                  </a:moveTo>
                  <a:lnTo>
                    <a:pt x="948838" y="680719"/>
                  </a:lnTo>
                  <a:lnTo>
                    <a:pt x="948739" y="708659"/>
                  </a:lnTo>
                  <a:lnTo>
                    <a:pt x="955075" y="708659"/>
                  </a:lnTo>
                  <a:lnTo>
                    <a:pt x="955124" y="680719"/>
                  </a:lnTo>
                  <a:close/>
                </a:path>
              </a:pathLst>
            </a:custGeom>
            <a:solidFill>
              <a:srgbClr val="0072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738515" y="5471159"/>
              <a:ext cx="944244" cy="94615"/>
            </a:xfrm>
            <a:custGeom>
              <a:avLst/>
              <a:gdLst/>
              <a:ahLst/>
              <a:cxnLst/>
              <a:rect l="l" t="t" r="r" b="b"/>
              <a:pathLst>
                <a:path w="944244" h="94614">
                  <a:moveTo>
                    <a:pt x="12" y="57150"/>
                  </a:moveTo>
                  <a:lnTo>
                    <a:pt x="0" y="57277"/>
                  </a:lnTo>
                  <a:lnTo>
                    <a:pt x="12" y="57150"/>
                  </a:lnTo>
                  <a:close/>
                </a:path>
                <a:path w="944244" h="94614">
                  <a:moveTo>
                    <a:pt x="6400" y="38227"/>
                  </a:moveTo>
                  <a:lnTo>
                    <a:pt x="38" y="38227"/>
                  </a:lnTo>
                  <a:lnTo>
                    <a:pt x="25" y="44462"/>
                  </a:lnTo>
                  <a:lnTo>
                    <a:pt x="6388" y="44462"/>
                  </a:lnTo>
                  <a:lnTo>
                    <a:pt x="6400" y="38227"/>
                  </a:lnTo>
                  <a:close/>
                </a:path>
                <a:path w="944244" h="94614">
                  <a:moveTo>
                    <a:pt x="6438" y="16637"/>
                  </a:moveTo>
                  <a:lnTo>
                    <a:pt x="76" y="16637"/>
                  </a:lnTo>
                  <a:lnTo>
                    <a:pt x="38" y="38112"/>
                  </a:lnTo>
                  <a:lnTo>
                    <a:pt x="6400" y="38112"/>
                  </a:lnTo>
                  <a:lnTo>
                    <a:pt x="6438" y="16637"/>
                  </a:lnTo>
                  <a:close/>
                </a:path>
                <a:path w="944244" h="94614">
                  <a:moveTo>
                    <a:pt x="6451" y="11442"/>
                  </a:moveTo>
                  <a:lnTo>
                    <a:pt x="88" y="11430"/>
                  </a:lnTo>
                  <a:lnTo>
                    <a:pt x="76" y="16510"/>
                  </a:lnTo>
                  <a:lnTo>
                    <a:pt x="6438" y="16510"/>
                  </a:lnTo>
                  <a:lnTo>
                    <a:pt x="6451" y="11442"/>
                  </a:lnTo>
                  <a:close/>
                </a:path>
                <a:path w="944244" h="94614">
                  <a:moveTo>
                    <a:pt x="935939" y="94107"/>
                  </a:moveTo>
                  <a:lnTo>
                    <a:pt x="6299" y="93992"/>
                  </a:lnTo>
                  <a:lnTo>
                    <a:pt x="935939" y="94107"/>
                  </a:lnTo>
                  <a:close/>
                </a:path>
                <a:path w="944244" h="94614">
                  <a:moveTo>
                    <a:pt x="935977" y="75057"/>
                  </a:moveTo>
                  <a:lnTo>
                    <a:pt x="6337" y="74942"/>
                  </a:lnTo>
                  <a:lnTo>
                    <a:pt x="935977" y="75057"/>
                  </a:lnTo>
                  <a:close/>
                </a:path>
                <a:path w="944244" h="94614">
                  <a:moveTo>
                    <a:pt x="936015" y="50927"/>
                  </a:moveTo>
                  <a:lnTo>
                    <a:pt x="6375" y="50812"/>
                  </a:lnTo>
                  <a:lnTo>
                    <a:pt x="6388" y="44577"/>
                  </a:lnTo>
                  <a:lnTo>
                    <a:pt x="25" y="44577"/>
                  </a:lnTo>
                  <a:lnTo>
                    <a:pt x="12" y="50800"/>
                  </a:lnTo>
                  <a:lnTo>
                    <a:pt x="12" y="50927"/>
                  </a:lnTo>
                  <a:lnTo>
                    <a:pt x="12" y="57150"/>
                  </a:lnTo>
                  <a:lnTo>
                    <a:pt x="6375" y="57150"/>
                  </a:lnTo>
                  <a:lnTo>
                    <a:pt x="6375" y="50927"/>
                  </a:lnTo>
                  <a:lnTo>
                    <a:pt x="936015" y="50927"/>
                  </a:lnTo>
                  <a:close/>
                </a:path>
                <a:path w="944244" h="94614">
                  <a:moveTo>
                    <a:pt x="936028" y="44577"/>
                  </a:moveTo>
                  <a:lnTo>
                    <a:pt x="6388" y="44462"/>
                  </a:lnTo>
                  <a:lnTo>
                    <a:pt x="936028" y="44577"/>
                  </a:lnTo>
                  <a:close/>
                </a:path>
                <a:path w="944244" h="94614">
                  <a:moveTo>
                    <a:pt x="936040" y="38227"/>
                  </a:moveTo>
                  <a:lnTo>
                    <a:pt x="6400" y="38112"/>
                  </a:lnTo>
                  <a:lnTo>
                    <a:pt x="936040" y="38227"/>
                  </a:lnTo>
                  <a:close/>
                </a:path>
                <a:path w="944244" h="94614">
                  <a:moveTo>
                    <a:pt x="936078" y="16637"/>
                  </a:moveTo>
                  <a:lnTo>
                    <a:pt x="6438" y="16510"/>
                  </a:lnTo>
                  <a:lnTo>
                    <a:pt x="6438" y="16637"/>
                  </a:lnTo>
                  <a:lnTo>
                    <a:pt x="936078" y="16637"/>
                  </a:lnTo>
                  <a:close/>
                </a:path>
                <a:path w="944244" h="94614">
                  <a:moveTo>
                    <a:pt x="943660" y="16637"/>
                  </a:moveTo>
                  <a:lnTo>
                    <a:pt x="936078" y="16637"/>
                  </a:lnTo>
                  <a:lnTo>
                    <a:pt x="936040" y="38227"/>
                  </a:lnTo>
                  <a:lnTo>
                    <a:pt x="936028" y="44577"/>
                  </a:lnTo>
                  <a:lnTo>
                    <a:pt x="936015" y="50927"/>
                  </a:lnTo>
                  <a:lnTo>
                    <a:pt x="936002" y="57277"/>
                  </a:lnTo>
                  <a:lnTo>
                    <a:pt x="943521" y="57277"/>
                  </a:lnTo>
                  <a:lnTo>
                    <a:pt x="943546" y="50927"/>
                  </a:lnTo>
                  <a:lnTo>
                    <a:pt x="943559" y="44577"/>
                  </a:lnTo>
                  <a:lnTo>
                    <a:pt x="943584" y="38227"/>
                  </a:lnTo>
                  <a:lnTo>
                    <a:pt x="943660" y="16637"/>
                  </a:lnTo>
                  <a:close/>
                </a:path>
                <a:path w="944244" h="94614">
                  <a:moveTo>
                    <a:pt x="943686" y="11557"/>
                  </a:moveTo>
                  <a:lnTo>
                    <a:pt x="936091" y="11557"/>
                  </a:lnTo>
                  <a:lnTo>
                    <a:pt x="936078" y="16510"/>
                  </a:lnTo>
                  <a:lnTo>
                    <a:pt x="943660" y="16510"/>
                  </a:lnTo>
                  <a:lnTo>
                    <a:pt x="943686" y="11557"/>
                  </a:lnTo>
                  <a:close/>
                </a:path>
                <a:path w="944244" h="94614">
                  <a:moveTo>
                    <a:pt x="943711" y="1270"/>
                  </a:moveTo>
                  <a:lnTo>
                    <a:pt x="377558" y="1270"/>
                  </a:lnTo>
                  <a:lnTo>
                    <a:pt x="377558" y="0"/>
                  </a:lnTo>
                  <a:lnTo>
                    <a:pt x="101" y="0"/>
                  </a:lnTo>
                  <a:lnTo>
                    <a:pt x="101" y="1270"/>
                  </a:lnTo>
                  <a:lnTo>
                    <a:pt x="101" y="6350"/>
                  </a:lnTo>
                  <a:lnTo>
                    <a:pt x="88" y="11430"/>
                  </a:lnTo>
                  <a:lnTo>
                    <a:pt x="6451" y="11430"/>
                  </a:lnTo>
                  <a:lnTo>
                    <a:pt x="6451" y="6350"/>
                  </a:lnTo>
                  <a:lnTo>
                    <a:pt x="378320" y="6350"/>
                  </a:lnTo>
                  <a:lnTo>
                    <a:pt x="378320" y="7620"/>
                  </a:lnTo>
                  <a:lnTo>
                    <a:pt x="936091" y="7620"/>
                  </a:lnTo>
                  <a:lnTo>
                    <a:pt x="936091" y="11430"/>
                  </a:lnTo>
                  <a:lnTo>
                    <a:pt x="943686" y="11430"/>
                  </a:lnTo>
                  <a:lnTo>
                    <a:pt x="943686" y="7620"/>
                  </a:lnTo>
                  <a:lnTo>
                    <a:pt x="943698" y="6350"/>
                  </a:lnTo>
                  <a:lnTo>
                    <a:pt x="943711" y="1270"/>
                  </a:lnTo>
                  <a:close/>
                </a:path>
              </a:pathLst>
            </a:custGeom>
            <a:solidFill>
              <a:srgbClr val="007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741135" y="5528437"/>
              <a:ext cx="0" cy="645160"/>
            </a:xfrm>
            <a:custGeom>
              <a:avLst/>
              <a:gdLst/>
              <a:ahLst/>
              <a:cxnLst/>
              <a:rect l="l" t="t" r="r" b="b"/>
              <a:pathLst>
                <a:path h="645160">
                  <a:moveTo>
                    <a:pt x="0" y="0"/>
                  </a:moveTo>
                  <a:lnTo>
                    <a:pt x="0" y="645033"/>
                  </a:lnTo>
                </a:path>
              </a:pathLst>
            </a:custGeom>
            <a:ln w="7505">
              <a:solidFill>
                <a:srgbClr val="00729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2677695" y="5528437"/>
              <a:ext cx="0" cy="652780"/>
            </a:xfrm>
            <a:custGeom>
              <a:avLst/>
              <a:gdLst/>
              <a:ahLst/>
              <a:cxnLst/>
              <a:rect l="l" t="t" r="r" b="b"/>
              <a:pathLst>
                <a:path h="652779">
                  <a:moveTo>
                    <a:pt x="0" y="0"/>
                  </a:moveTo>
                  <a:lnTo>
                    <a:pt x="0" y="652653"/>
                  </a:lnTo>
                </a:path>
              </a:pathLst>
            </a:custGeom>
            <a:ln w="8691">
              <a:solidFill>
                <a:srgbClr val="00729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737360" y="6174739"/>
              <a:ext cx="942975" cy="11430"/>
            </a:xfrm>
            <a:custGeom>
              <a:avLst/>
              <a:gdLst/>
              <a:ahLst/>
              <a:cxnLst/>
              <a:rect l="l" t="t" r="r" b="b"/>
              <a:pathLst>
                <a:path w="942975" h="11429">
                  <a:moveTo>
                    <a:pt x="942352" y="6350"/>
                  </a:moveTo>
                  <a:lnTo>
                    <a:pt x="474345" y="6350"/>
                  </a:lnTo>
                  <a:lnTo>
                    <a:pt x="474345" y="5080"/>
                  </a:lnTo>
                  <a:lnTo>
                    <a:pt x="6350" y="5080"/>
                  </a:lnTo>
                  <a:lnTo>
                    <a:pt x="6350" y="0"/>
                  </a:lnTo>
                  <a:lnTo>
                    <a:pt x="12" y="0"/>
                  </a:lnTo>
                  <a:lnTo>
                    <a:pt x="12" y="5080"/>
                  </a:lnTo>
                  <a:lnTo>
                    <a:pt x="0" y="6350"/>
                  </a:lnTo>
                  <a:lnTo>
                    <a:pt x="0" y="11430"/>
                  </a:lnTo>
                  <a:lnTo>
                    <a:pt x="942352" y="11430"/>
                  </a:lnTo>
                  <a:lnTo>
                    <a:pt x="942352" y="6350"/>
                  </a:lnTo>
                  <a:close/>
                </a:path>
              </a:pathLst>
            </a:custGeom>
            <a:solidFill>
              <a:srgbClr val="0072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743709" y="5477637"/>
              <a:ext cx="930910" cy="703580"/>
            </a:xfrm>
            <a:custGeom>
              <a:avLst/>
              <a:gdLst/>
              <a:ahLst/>
              <a:cxnLst/>
              <a:rect l="l" t="t" r="r" b="b"/>
              <a:pathLst>
                <a:path w="930910" h="703579">
                  <a:moveTo>
                    <a:pt x="7468" y="87629"/>
                  </a:moveTo>
                  <a:lnTo>
                    <a:pt x="1111" y="87629"/>
                  </a:lnTo>
                  <a:lnTo>
                    <a:pt x="1102" y="92582"/>
                  </a:lnTo>
                  <a:lnTo>
                    <a:pt x="7458" y="92582"/>
                  </a:lnTo>
                  <a:lnTo>
                    <a:pt x="7468" y="87629"/>
                  </a:lnTo>
                  <a:close/>
                </a:path>
                <a:path w="930910" h="703579">
                  <a:moveTo>
                    <a:pt x="930753" y="87629"/>
                  </a:moveTo>
                  <a:lnTo>
                    <a:pt x="925535" y="87629"/>
                  </a:lnTo>
                  <a:lnTo>
                    <a:pt x="925516" y="92582"/>
                  </a:lnTo>
                  <a:lnTo>
                    <a:pt x="930744" y="92582"/>
                  </a:lnTo>
                  <a:lnTo>
                    <a:pt x="930753" y="87629"/>
                  </a:lnTo>
                  <a:close/>
                </a:path>
                <a:path w="930910" h="703579">
                  <a:moveTo>
                    <a:pt x="1111" y="87502"/>
                  </a:moveTo>
                  <a:lnTo>
                    <a:pt x="1111" y="87629"/>
                  </a:lnTo>
                  <a:lnTo>
                    <a:pt x="1111" y="87502"/>
                  </a:lnTo>
                  <a:close/>
                </a:path>
                <a:path w="930910" h="703579">
                  <a:moveTo>
                    <a:pt x="7468" y="87503"/>
                  </a:moveTo>
                  <a:lnTo>
                    <a:pt x="925535" y="87629"/>
                  </a:lnTo>
                  <a:lnTo>
                    <a:pt x="7468" y="87503"/>
                  </a:lnTo>
                  <a:close/>
                </a:path>
                <a:path w="930910" h="703579">
                  <a:moveTo>
                    <a:pt x="925558" y="81279"/>
                  </a:moveTo>
                  <a:lnTo>
                    <a:pt x="925535" y="87629"/>
                  </a:lnTo>
                  <a:lnTo>
                    <a:pt x="930753" y="87629"/>
                  </a:lnTo>
                  <a:lnTo>
                    <a:pt x="930765" y="81279"/>
                  </a:lnTo>
                  <a:lnTo>
                    <a:pt x="925558" y="81279"/>
                  </a:lnTo>
                  <a:close/>
                </a:path>
                <a:path w="930910" h="703579">
                  <a:moveTo>
                    <a:pt x="1123" y="81152"/>
                  </a:moveTo>
                  <a:lnTo>
                    <a:pt x="1111" y="87503"/>
                  </a:lnTo>
                  <a:lnTo>
                    <a:pt x="7468" y="87503"/>
                  </a:lnTo>
                  <a:lnTo>
                    <a:pt x="7480" y="81153"/>
                  </a:lnTo>
                  <a:lnTo>
                    <a:pt x="1123" y="81152"/>
                  </a:lnTo>
                  <a:close/>
                </a:path>
                <a:path w="930910" h="703579">
                  <a:moveTo>
                    <a:pt x="930820" y="50799"/>
                  </a:moveTo>
                  <a:lnTo>
                    <a:pt x="925670" y="50799"/>
                  </a:lnTo>
                  <a:lnTo>
                    <a:pt x="925558" y="81279"/>
                  </a:lnTo>
                  <a:lnTo>
                    <a:pt x="930765" y="81279"/>
                  </a:lnTo>
                  <a:lnTo>
                    <a:pt x="930820" y="50799"/>
                  </a:lnTo>
                  <a:close/>
                </a:path>
                <a:path w="930910" h="703579">
                  <a:moveTo>
                    <a:pt x="7535" y="50799"/>
                  </a:moveTo>
                  <a:lnTo>
                    <a:pt x="1178" y="50799"/>
                  </a:lnTo>
                  <a:lnTo>
                    <a:pt x="1123" y="81152"/>
                  </a:lnTo>
                  <a:lnTo>
                    <a:pt x="7480" y="81153"/>
                  </a:lnTo>
                  <a:lnTo>
                    <a:pt x="7514" y="62229"/>
                  </a:lnTo>
                  <a:lnTo>
                    <a:pt x="925628" y="62229"/>
                  </a:lnTo>
                  <a:lnTo>
                    <a:pt x="7514" y="62102"/>
                  </a:lnTo>
                  <a:lnTo>
                    <a:pt x="7535" y="50799"/>
                  </a:lnTo>
                  <a:close/>
                </a:path>
                <a:path w="930910" h="703579">
                  <a:moveTo>
                    <a:pt x="925717" y="38099"/>
                  </a:moveTo>
                  <a:lnTo>
                    <a:pt x="925670" y="50799"/>
                  </a:lnTo>
                  <a:lnTo>
                    <a:pt x="930820" y="50799"/>
                  </a:lnTo>
                  <a:lnTo>
                    <a:pt x="930843" y="38099"/>
                  </a:lnTo>
                  <a:lnTo>
                    <a:pt x="925717" y="38099"/>
                  </a:lnTo>
                  <a:close/>
                </a:path>
                <a:path w="930910" h="703579">
                  <a:moveTo>
                    <a:pt x="1201" y="37972"/>
                  </a:moveTo>
                  <a:lnTo>
                    <a:pt x="1178" y="50672"/>
                  </a:lnTo>
                  <a:lnTo>
                    <a:pt x="514808" y="50743"/>
                  </a:lnTo>
                  <a:lnTo>
                    <a:pt x="7535" y="50672"/>
                  </a:lnTo>
                  <a:lnTo>
                    <a:pt x="7547" y="44449"/>
                  </a:lnTo>
                  <a:lnTo>
                    <a:pt x="925694" y="44449"/>
                  </a:lnTo>
                  <a:lnTo>
                    <a:pt x="7547" y="44322"/>
                  </a:lnTo>
                  <a:lnTo>
                    <a:pt x="7559" y="38099"/>
                  </a:lnTo>
                  <a:lnTo>
                    <a:pt x="925717" y="38099"/>
                  </a:lnTo>
                  <a:lnTo>
                    <a:pt x="1201" y="37972"/>
                  </a:lnTo>
                  <a:close/>
                </a:path>
                <a:path w="930910" h="703579">
                  <a:moveTo>
                    <a:pt x="930893" y="10159"/>
                  </a:moveTo>
                  <a:lnTo>
                    <a:pt x="925820" y="10159"/>
                  </a:lnTo>
                  <a:lnTo>
                    <a:pt x="925717" y="38099"/>
                  </a:lnTo>
                  <a:lnTo>
                    <a:pt x="930843" y="38099"/>
                  </a:lnTo>
                  <a:lnTo>
                    <a:pt x="930893" y="10159"/>
                  </a:lnTo>
                  <a:close/>
                </a:path>
                <a:path w="930910" h="703579">
                  <a:moveTo>
                    <a:pt x="1251" y="10032"/>
                  </a:moveTo>
                  <a:lnTo>
                    <a:pt x="1201" y="37972"/>
                  </a:lnTo>
                  <a:lnTo>
                    <a:pt x="515910" y="38043"/>
                  </a:lnTo>
                  <a:lnTo>
                    <a:pt x="7559" y="37972"/>
                  </a:lnTo>
                  <a:lnTo>
                    <a:pt x="7610" y="10159"/>
                  </a:lnTo>
                  <a:lnTo>
                    <a:pt x="930893" y="10159"/>
                  </a:lnTo>
                  <a:lnTo>
                    <a:pt x="1251" y="10032"/>
                  </a:lnTo>
                  <a:close/>
                </a:path>
                <a:path w="930910" h="703579">
                  <a:moveTo>
                    <a:pt x="1269" y="0"/>
                  </a:moveTo>
                  <a:lnTo>
                    <a:pt x="1251" y="10032"/>
                  </a:lnTo>
                  <a:lnTo>
                    <a:pt x="7610" y="10032"/>
                  </a:lnTo>
                  <a:lnTo>
                    <a:pt x="7619" y="5079"/>
                  </a:lnTo>
                  <a:lnTo>
                    <a:pt x="930903" y="5079"/>
                  </a:lnTo>
                  <a:lnTo>
                    <a:pt x="930909" y="1269"/>
                  </a:lnTo>
                  <a:lnTo>
                    <a:pt x="1269" y="0"/>
                  </a:lnTo>
                  <a:close/>
                </a:path>
                <a:path w="930910" h="703579">
                  <a:moveTo>
                    <a:pt x="930903" y="5079"/>
                  </a:moveTo>
                  <a:lnTo>
                    <a:pt x="7619" y="5079"/>
                  </a:lnTo>
                  <a:lnTo>
                    <a:pt x="925829" y="7619"/>
                  </a:lnTo>
                  <a:lnTo>
                    <a:pt x="925820" y="10032"/>
                  </a:lnTo>
                  <a:lnTo>
                    <a:pt x="930893" y="10032"/>
                  </a:lnTo>
                  <a:lnTo>
                    <a:pt x="930903" y="5079"/>
                  </a:lnTo>
                  <a:close/>
                </a:path>
                <a:path w="930910" h="703579">
                  <a:moveTo>
                    <a:pt x="7458" y="92583"/>
                  </a:moveTo>
                  <a:lnTo>
                    <a:pt x="1102" y="92583"/>
                  </a:lnTo>
                  <a:lnTo>
                    <a:pt x="1086" y="101472"/>
                  </a:lnTo>
                  <a:lnTo>
                    <a:pt x="7442" y="101472"/>
                  </a:lnTo>
                  <a:lnTo>
                    <a:pt x="7458" y="92583"/>
                  </a:lnTo>
                  <a:close/>
                </a:path>
                <a:path w="930910" h="703579">
                  <a:moveTo>
                    <a:pt x="930744" y="92583"/>
                  </a:moveTo>
                  <a:lnTo>
                    <a:pt x="925516" y="92583"/>
                  </a:lnTo>
                  <a:lnTo>
                    <a:pt x="925483" y="101472"/>
                  </a:lnTo>
                  <a:lnTo>
                    <a:pt x="930728" y="101472"/>
                  </a:lnTo>
                  <a:lnTo>
                    <a:pt x="930744" y="92583"/>
                  </a:lnTo>
                  <a:close/>
                </a:path>
                <a:path w="930910" h="703579">
                  <a:moveTo>
                    <a:pt x="7442" y="101473"/>
                  </a:moveTo>
                  <a:lnTo>
                    <a:pt x="1086" y="101473"/>
                  </a:lnTo>
                  <a:lnTo>
                    <a:pt x="999" y="149732"/>
                  </a:lnTo>
                  <a:lnTo>
                    <a:pt x="7353" y="149732"/>
                  </a:lnTo>
                  <a:lnTo>
                    <a:pt x="7442" y="101473"/>
                  </a:lnTo>
                  <a:close/>
                </a:path>
                <a:path w="930910" h="703579">
                  <a:moveTo>
                    <a:pt x="930728" y="101473"/>
                  </a:moveTo>
                  <a:lnTo>
                    <a:pt x="925483" y="101473"/>
                  </a:lnTo>
                  <a:lnTo>
                    <a:pt x="925306" y="149732"/>
                  </a:lnTo>
                  <a:lnTo>
                    <a:pt x="930641" y="149732"/>
                  </a:lnTo>
                  <a:lnTo>
                    <a:pt x="930728" y="101473"/>
                  </a:lnTo>
                  <a:close/>
                </a:path>
                <a:path w="930910" h="703579">
                  <a:moveTo>
                    <a:pt x="7353" y="149733"/>
                  </a:moveTo>
                  <a:lnTo>
                    <a:pt x="999" y="149733"/>
                  </a:lnTo>
                  <a:lnTo>
                    <a:pt x="941" y="181482"/>
                  </a:lnTo>
                  <a:lnTo>
                    <a:pt x="7295" y="181482"/>
                  </a:lnTo>
                  <a:lnTo>
                    <a:pt x="7353" y="149733"/>
                  </a:lnTo>
                  <a:close/>
                </a:path>
                <a:path w="930910" h="703579">
                  <a:moveTo>
                    <a:pt x="930641" y="149733"/>
                  </a:moveTo>
                  <a:lnTo>
                    <a:pt x="925306" y="149733"/>
                  </a:lnTo>
                  <a:lnTo>
                    <a:pt x="925189" y="181482"/>
                  </a:lnTo>
                  <a:lnTo>
                    <a:pt x="930583" y="181482"/>
                  </a:lnTo>
                  <a:lnTo>
                    <a:pt x="930641" y="149733"/>
                  </a:lnTo>
                  <a:close/>
                </a:path>
                <a:path w="930910" h="703579">
                  <a:moveTo>
                    <a:pt x="7295" y="181483"/>
                  </a:moveTo>
                  <a:lnTo>
                    <a:pt x="941" y="181483"/>
                  </a:lnTo>
                  <a:lnTo>
                    <a:pt x="822" y="247522"/>
                  </a:lnTo>
                  <a:lnTo>
                    <a:pt x="7174" y="247522"/>
                  </a:lnTo>
                  <a:lnTo>
                    <a:pt x="7295" y="181483"/>
                  </a:lnTo>
                  <a:close/>
                </a:path>
                <a:path w="930910" h="703579">
                  <a:moveTo>
                    <a:pt x="930583" y="181483"/>
                  </a:moveTo>
                  <a:lnTo>
                    <a:pt x="925189" y="181483"/>
                  </a:lnTo>
                  <a:lnTo>
                    <a:pt x="924945" y="247522"/>
                  </a:lnTo>
                  <a:lnTo>
                    <a:pt x="930464" y="247522"/>
                  </a:lnTo>
                  <a:lnTo>
                    <a:pt x="930583" y="181483"/>
                  </a:lnTo>
                  <a:close/>
                </a:path>
                <a:path w="930910" h="703579">
                  <a:moveTo>
                    <a:pt x="7174" y="247523"/>
                  </a:moveTo>
                  <a:lnTo>
                    <a:pt x="822" y="247523"/>
                  </a:lnTo>
                  <a:lnTo>
                    <a:pt x="780" y="270382"/>
                  </a:lnTo>
                  <a:lnTo>
                    <a:pt x="7132" y="270382"/>
                  </a:lnTo>
                  <a:lnTo>
                    <a:pt x="7174" y="247523"/>
                  </a:lnTo>
                  <a:close/>
                </a:path>
                <a:path w="930910" h="703579">
                  <a:moveTo>
                    <a:pt x="930464" y="247523"/>
                  </a:moveTo>
                  <a:lnTo>
                    <a:pt x="924945" y="247523"/>
                  </a:lnTo>
                  <a:lnTo>
                    <a:pt x="924861" y="270382"/>
                  </a:lnTo>
                  <a:lnTo>
                    <a:pt x="930423" y="270382"/>
                  </a:lnTo>
                  <a:lnTo>
                    <a:pt x="930464" y="247523"/>
                  </a:lnTo>
                  <a:close/>
                </a:path>
                <a:path w="930910" h="703579">
                  <a:moveTo>
                    <a:pt x="7132" y="270383"/>
                  </a:moveTo>
                  <a:lnTo>
                    <a:pt x="780" y="270383"/>
                  </a:lnTo>
                  <a:lnTo>
                    <a:pt x="654" y="340232"/>
                  </a:lnTo>
                  <a:lnTo>
                    <a:pt x="7003" y="340232"/>
                  </a:lnTo>
                  <a:lnTo>
                    <a:pt x="7132" y="270383"/>
                  </a:lnTo>
                  <a:close/>
                </a:path>
                <a:path w="930910" h="703579">
                  <a:moveTo>
                    <a:pt x="930423" y="270383"/>
                  </a:moveTo>
                  <a:lnTo>
                    <a:pt x="924861" y="270383"/>
                  </a:lnTo>
                  <a:lnTo>
                    <a:pt x="924604" y="340232"/>
                  </a:lnTo>
                  <a:lnTo>
                    <a:pt x="930296" y="340232"/>
                  </a:lnTo>
                  <a:lnTo>
                    <a:pt x="930423" y="270383"/>
                  </a:lnTo>
                  <a:close/>
                </a:path>
                <a:path w="930910" h="703579">
                  <a:moveTo>
                    <a:pt x="7003" y="340233"/>
                  </a:moveTo>
                  <a:lnTo>
                    <a:pt x="654" y="340233"/>
                  </a:lnTo>
                  <a:lnTo>
                    <a:pt x="420" y="469772"/>
                  </a:lnTo>
                  <a:lnTo>
                    <a:pt x="6765" y="469772"/>
                  </a:lnTo>
                  <a:lnTo>
                    <a:pt x="7003" y="340233"/>
                  </a:lnTo>
                  <a:close/>
                </a:path>
                <a:path w="930910" h="703579">
                  <a:moveTo>
                    <a:pt x="930296" y="340233"/>
                  </a:moveTo>
                  <a:lnTo>
                    <a:pt x="924604" y="340233"/>
                  </a:lnTo>
                  <a:lnTo>
                    <a:pt x="924127" y="469772"/>
                  </a:lnTo>
                  <a:lnTo>
                    <a:pt x="930062" y="469772"/>
                  </a:lnTo>
                  <a:lnTo>
                    <a:pt x="930296" y="340233"/>
                  </a:lnTo>
                  <a:close/>
                </a:path>
                <a:path w="930910" h="703579">
                  <a:moveTo>
                    <a:pt x="6765" y="469773"/>
                  </a:moveTo>
                  <a:lnTo>
                    <a:pt x="420" y="469773"/>
                  </a:lnTo>
                  <a:lnTo>
                    <a:pt x="401" y="479932"/>
                  </a:lnTo>
                  <a:lnTo>
                    <a:pt x="6746" y="479932"/>
                  </a:lnTo>
                  <a:lnTo>
                    <a:pt x="6765" y="469773"/>
                  </a:lnTo>
                  <a:close/>
                </a:path>
                <a:path w="930910" h="703579">
                  <a:moveTo>
                    <a:pt x="930062" y="469773"/>
                  </a:moveTo>
                  <a:lnTo>
                    <a:pt x="924127" y="469773"/>
                  </a:lnTo>
                  <a:lnTo>
                    <a:pt x="924089" y="479932"/>
                  </a:lnTo>
                  <a:lnTo>
                    <a:pt x="930044" y="479932"/>
                  </a:lnTo>
                  <a:lnTo>
                    <a:pt x="930062" y="469773"/>
                  </a:lnTo>
                  <a:close/>
                </a:path>
                <a:path w="930910" h="703579">
                  <a:moveTo>
                    <a:pt x="6746" y="479933"/>
                  </a:moveTo>
                  <a:lnTo>
                    <a:pt x="401" y="479933"/>
                  </a:lnTo>
                  <a:lnTo>
                    <a:pt x="344" y="511682"/>
                  </a:lnTo>
                  <a:lnTo>
                    <a:pt x="6688" y="511682"/>
                  </a:lnTo>
                  <a:lnTo>
                    <a:pt x="6746" y="479933"/>
                  </a:lnTo>
                  <a:close/>
                </a:path>
                <a:path w="930910" h="703579">
                  <a:moveTo>
                    <a:pt x="930044" y="479933"/>
                  </a:moveTo>
                  <a:lnTo>
                    <a:pt x="924089" y="479933"/>
                  </a:lnTo>
                  <a:lnTo>
                    <a:pt x="923972" y="511682"/>
                  </a:lnTo>
                  <a:lnTo>
                    <a:pt x="929986" y="511682"/>
                  </a:lnTo>
                  <a:lnTo>
                    <a:pt x="930044" y="479933"/>
                  </a:lnTo>
                  <a:close/>
                </a:path>
                <a:path w="930910" h="703579">
                  <a:moveTo>
                    <a:pt x="6688" y="511683"/>
                  </a:moveTo>
                  <a:lnTo>
                    <a:pt x="344" y="511683"/>
                  </a:lnTo>
                  <a:lnTo>
                    <a:pt x="287" y="543432"/>
                  </a:lnTo>
                  <a:lnTo>
                    <a:pt x="6630" y="543432"/>
                  </a:lnTo>
                  <a:lnTo>
                    <a:pt x="6688" y="511683"/>
                  </a:lnTo>
                  <a:close/>
                </a:path>
                <a:path w="930910" h="703579">
                  <a:moveTo>
                    <a:pt x="929986" y="511683"/>
                  </a:moveTo>
                  <a:lnTo>
                    <a:pt x="923972" y="511683"/>
                  </a:lnTo>
                  <a:lnTo>
                    <a:pt x="923856" y="543432"/>
                  </a:lnTo>
                  <a:lnTo>
                    <a:pt x="929929" y="543432"/>
                  </a:lnTo>
                  <a:lnTo>
                    <a:pt x="929986" y="511683"/>
                  </a:lnTo>
                  <a:close/>
                </a:path>
                <a:path w="930910" h="703579">
                  <a:moveTo>
                    <a:pt x="6630" y="543433"/>
                  </a:moveTo>
                  <a:lnTo>
                    <a:pt x="287" y="543433"/>
                  </a:lnTo>
                  <a:lnTo>
                    <a:pt x="264" y="556132"/>
                  </a:lnTo>
                  <a:lnTo>
                    <a:pt x="6606" y="556132"/>
                  </a:lnTo>
                  <a:lnTo>
                    <a:pt x="6630" y="543433"/>
                  </a:lnTo>
                  <a:close/>
                </a:path>
                <a:path w="930910" h="703579">
                  <a:moveTo>
                    <a:pt x="929929" y="543433"/>
                  </a:moveTo>
                  <a:lnTo>
                    <a:pt x="923856" y="543433"/>
                  </a:lnTo>
                  <a:lnTo>
                    <a:pt x="923809" y="556132"/>
                  </a:lnTo>
                  <a:lnTo>
                    <a:pt x="929906" y="556132"/>
                  </a:lnTo>
                  <a:lnTo>
                    <a:pt x="929929" y="543433"/>
                  </a:lnTo>
                  <a:close/>
                </a:path>
                <a:path w="930910" h="703579">
                  <a:moveTo>
                    <a:pt x="6606" y="556133"/>
                  </a:moveTo>
                  <a:lnTo>
                    <a:pt x="264" y="556133"/>
                  </a:lnTo>
                  <a:lnTo>
                    <a:pt x="248" y="565022"/>
                  </a:lnTo>
                  <a:lnTo>
                    <a:pt x="6590" y="565022"/>
                  </a:lnTo>
                  <a:lnTo>
                    <a:pt x="6606" y="556133"/>
                  </a:lnTo>
                  <a:close/>
                </a:path>
                <a:path w="930910" h="703579">
                  <a:moveTo>
                    <a:pt x="929906" y="556133"/>
                  </a:moveTo>
                  <a:lnTo>
                    <a:pt x="923809" y="556133"/>
                  </a:lnTo>
                  <a:lnTo>
                    <a:pt x="923776" y="565022"/>
                  </a:lnTo>
                  <a:lnTo>
                    <a:pt x="929890" y="565022"/>
                  </a:lnTo>
                  <a:lnTo>
                    <a:pt x="929906" y="556133"/>
                  </a:lnTo>
                  <a:close/>
                </a:path>
                <a:path w="930910" h="703579">
                  <a:moveTo>
                    <a:pt x="6590" y="565023"/>
                  </a:moveTo>
                  <a:lnTo>
                    <a:pt x="248" y="565023"/>
                  </a:lnTo>
                  <a:lnTo>
                    <a:pt x="199" y="591693"/>
                  </a:lnTo>
                  <a:lnTo>
                    <a:pt x="6541" y="591693"/>
                  </a:lnTo>
                  <a:lnTo>
                    <a:pt x="6590" y="565023"/>
                  </a:lnTo>
                  <a:close/>
                </a:path>
                <a:path w="930910" h="703579">
                  <a:moveTo>
                    <a:pt x="929890" y="565023"/>
                  </a:moveTo>
                  <a:lnTo>
                    <a:pt x="923776" y="565023"/>
                  </a:lnTo>
                  <a:lnTo>
                    <a:pt x="923678" y="591693"/>
                  </a:lnTo>
                  <a:lnTo>
                    <a:pt x="929842" y="591693"/>
                  </a:lnTo>
                  <a:lnTo>
                    <a:pt x="929890" y="565023"/>
                  </a:lnTo>
                  <a:close/>
                </a:path>
                <a:path w="930910" h="703579">
                  <a:moveTo>
                    <a:pt x="6541" y="591693"/>
                  </a:moveTo>
                  <a:lnTo>
                    <a:pt x="199" y="591693"/>
                  </a:lnTo>
                  <a:lnTo>
                    <a:pt x="96" y="648843"/>
                  </a:lnTo>
                  <a:lnTo>
                    <a:pt x="6436" y="648843"/>
                  </a:lnTo>
                  <a:lnTo>
                    <a:pt x="6541" y="591693"/>
                  </a:lnTo>
                  <a:close/>
                </a:path>
                <a:path w="930910" h="703579">
                  <a:moveTo>
                    <a:pt x="929842" y="591693"/>
                  </a:moveTo>
                  <a:lnTo>
                    <a:pt x="923678" y="591693"/>
                  </a:lnTo>
                  <a:lnTo>
                    <a:pt x="923467" y="648843"/>
                  </a:lnTo>
                  <a:lnTo>
                    <a:pt x="929738" y="648843"/>
                  </a:lnTo>
                  <a:lnTo>
                    <a:pt x="929842" y="591693"/>
                  </a:lnTo>
                  <a:close/>
                </a:path>
                <a:path w="930910" h="703579">
                  <a:moveTo>
                    <a:pt x="6436" y="648843"/>
                  </a:moveTo>
                  <a:lnTo>
                    <a:pt x="96" y="648843"/>
                  </a:lnTo>
                  <a:lnTo>
                    <a:pt x="62" y="667893"/>
                  </a:lnTo>
                  <a:lnTo>
                    <a:pt x="6401" y="667893"/>
                  </a:lnTo>
                  <a:lnTo>
                    <a:pt x="6436" y="648843"/>
                  </a:lnTo>
                  <a:close/>
                </a:path>
                <a:path w="930910" h="703579">
                  <a:moveTo>
                    <a:pt x="929738" y="648843"/>
                  </a:moveTo>
                  <a:lnTo>
                    <a:pt x="923467" y="648843"/>
                  </a:lnTo>
                  <a:lnTo>
                    <a:pt x="923397" y="667893"/>
                  </a:lnTo>
                  <a:lnTo>
                    <a:pt x="929704" y="667893"/>
                  </a:lnTo>
                  <a:lnTo>
                    <a:pt x="929738" y="648843"/>
                  </a:lnTo>
                  <a:close/>
                </a:path>
                <a:path w="930910" h="703579">
                  <a:moveTo>
                    <a:pt x="929651" y="697103"/>
                  </a:moveTo>
                  <a:lnTo>
                    <a:pt x="9" y="697103"/>
                  </a:lnTo>
                  <a:lnTo>
                    <a:pt x="0" y="702183"/>
                  </a:lnTo>
                  <a:lnTo>
                    <a:pt x="929639" y="703453"/>
                  </a:lnTo>
                  <a:lnTo>
                    <a:pt x="929651" y="697103"/>
                  </a:lnTo>
                  <a:close/>
                </a:path>
                <a:path w="930910" h="703579">
                  <a:moveTo>
                    <a:pt x="6401" y="667893"/>
                  </a:moveTo>
                  <a:lnTo>
                    <a:pt x="62" y="667893"/>
                  </a:lnTo>
                  <a:lnTo>
                    <a:pt x="11" y="695832"/>
                  </a:lnTo>
                  <a:lnTo>
                    <a:pt x="6349" y="695832"/>
                  </a:lnTo>
                  <a:lnTo>
                    <a:pt x="6401" y="667893"/>
                  </a:lnTo>
                  <a:close/>
                </a:path>
                <a:path w="930910" h="703579">
                  <a:moveTo>
                    <a:pt x="929704" y="667893"/>
                  </a:moveTo>
                  <a:lnTo>
                    <a:pt x="923397" y="667893"/>
                  </a:lnTo>
                  <a:lnTo>
                    <a:pt x="923294" y="695832"/>
                  </a:lnTo>
                  <a:lnTo>
                    <a:pt x="929653" y="695832"/>
                  </a:lnTo>
                  <a:lnTo>
                    <a:pt x="929704" y="667893"/>
                  </a:lnTo>
                  <a:close/>
                </a:path>
              </a:pathLst>
            </a:custGeom>
            <a:solidFill>
              <a:srgbClr val="0073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750059" y="5482590"/>
              <a:ext cx="919480" cy="690880"/>
            </a:xfrm>
            <a:custGeom>
              <a:avLst/>
              <a:gdLst/>
              <a:ahLst/>
              <a:cxnLst/>
              <a:rect l="l" t="t" r="r" b="b"/>
              <a:pathLst>
                <a:path w="919480" h="690879">
                  <a:moveTo>
                    <a:pt x="1270" y="0"/>
                  </a:moveTo>
                  <a:lnTo>
                    <a:pt x="1260" y="5080"/>
                  </a:lnTo>
                  <a:lnTo>
                    <a:pt x="919470" y="5080"/>
                  </a:lnTo>
                  <a:lnTo>
                    <a:pt x="919480" y="2540"/>
                  </a:lnTo>
                  <a:lnTo>
                    <a:pt x="1270" y="0"/>
                  </a:lnTo>
                  <a:close/>
                </a:path>
                <a:path w="919480" h="690879">
                  <a:moveTo>
                    <a:pt x="7527" y="57277"/>
                  </a:moveTo>
                  <a:lnTo>
                    <a:pt x="1164" y="57277"/>
                  </a:lnTo>
                  <a:lnTo>
                    <a:pt x="1108" y="87630"/>
                  </a:lnTo>
                  <a:lnTo>
                    <a:pt x="7469" y="87630"/>
                  </a:lnTo>
                  <a:lnTo>
                    <a:pt x="7527" y="57277"/>
                  </a:lnTo>
                  <a:close/>
                </a:path>
                <a:path w="919480" h="690879">
                  <a:moveTo>
                    <a:pt x="919278" y="57277"/>
                  </a:moveTo>
                  <a:lnTo>
                    <a:pt x="912948" y="57277"/>
                  </a:lnTo>
                  <a:lnTo>
                    <a:pt x="912834" y="87630"/>
                  </a:lnTo>
                  <a:lnTo>
                    <a:pt x="919166" y="87630"/>
                  </a:lnTo>
                  <a:lnTo>
                    <a:pt x="919278" y="57277"/>
                  </a:lnTo>
                  <a:close/>
                </a:path>
                <a:path w="919480" h="690879">
                  <a:moveTo>
                    <a:pt x="7479" y="82550"/>
                  </a:moveTo>
                  <a:lnTo>
                    <a:pt x="912853" y="82677"/>
                  </a:lnTo>
                  <a:lnTo>
                    <a:pt x="7479" y="82550"/>
                  </a:lnTo>
                  <a:close/>
                </a:path>
                <a:path w="919480" h="690879">
                  <a:moveTo>
                    <a:pt x="7527" y="57150"/>
                  </a:moveTo>
                  <a:lnTo>
                    <a:pt x="912948" y="57276"/>
                  </a:lnTo>
                  <a:lnTo>
                    <a:pt x="7527" y="57150"/>
                  </a:lnTo>
                  <a:close/>
                </a:path>
                <a:path w="919480" h="690879">
                  <a:moveTo>
                    <a:pt x="919320" y="45846"/>
                  </a:moveTo>
                  <a:lnTo>
                    <a:pt x="912991" y="45846"/>
                  </a:lnTo>
                  <a:lnTo>
                    <a:pt x="912948" y="57276"/>
                  </a:lnTo>
                  <a:lnTo>
                    <a:pt x="919278" y="57277"/>
                  </a:lnTo>
                  <a:lnTo>
                    <a:pt x="919320" y="45846"/>
                  </a:lnTo>
                  <a:close/>
                </a:path>
                <a:path w="919480" h="690879">
                  <a:moveTo>
                    <a:pt x="7548" y="45846"/>
                  </a:moveTo>
                  <a:lnTo>
                    <a:pt x="1185" y="45846"/>
                  </a:lnTo>
                  <a:lnTo>
                    <a:pt x="1164" y="57150"/>
                  </a:lnTo>
                  <a:lnTo>
                    <a:pt x="7527" y="57150"/>
                  </a:lnTo>
                  <a:lnTo>
                    <a:pt x="7538" y="50927"/>
                  </a:lnTo>
                  <a:lnTo>
                    <a:pt x="912972" y="50927"/>
                  </a:lnTo>
                  <a:lnTo>
                    <a:pt x="7538" y="50800"/>
                  </a:lnTo>
                  <a:lnTo>
                    <a:pt x="7548" y="45846"/>
                  </a:lnTo>
                  <a:close/>
                </a:path>
                <a:path w="919480" h="690879">
                  <a:moveTo>
                    <a:pt x="7548" y="45720"/>
                  </a:moveTo>
                  <a:lnTo>
                    <a:pt x="912991" y="45846"/>
                  </a:lnTo>
                  <a:lnTo>
                    <a:pt x="7548" y="45720"/>
                  </a:lnTo>
                  <a:close/>
                </a:path>
                <a:path w="919480" h="690879">
                  <a:moveTo>
                    <a:pt x="919344" y="39496"/>
                  </a:moveTo>
                  <a:lnTo>
                    <a:pt x="913015" y="39496"/>
                  </a:lnTo>
                  <a:lnTo>
                    <a:pt x="912991" y="45846"/>
                  </a:lnTo>
                  <a:lnTo>
                    <a:pt x="919320" y="45846"/>
                  </a:lnTo>
                  <a:lnTo>
                    <a:pt x="919344" y="39496"/>
                  </a:lnTo>
                  <a:close/>
                </a:path>
                <a:path w="919480" h="690879">
                  <a:moveTo>
                    <a:pt x="7560" y="39496"/>
                  </a:moveTo>
                  <a:lnTo>
                    <a:pt x="1197" y="39496"/>
                  </a:lnTo>
                  <a:lnTo>
                    <a:pt x="1185" y="45720"/>
                  </a:lnTo>
                  <a:lnTo>
                    <a:pt x="7548" y="45720"/>
                  </a:lnTo>
                  <a:lnTo>
                    <a:pt x="7560" y="39496"/>
                  </a:lnTo>
                  <a:close/>
                </a:path>
                <a:path w="919480" h="690879">
                  <a:moveTo>
                    <a:pt x="7560" y="39370"/>
                  </a:moveTo>
                  <a:lnTo>
                    <a:pt x="913015" y="39496"/>
                  </a:lnTo>
                  <a:lnTo>
                    <a:pt x="7560" y="39370"/>
                  </a:lnTo>
                  <a:close/>
                </a:path>
                <a:path w="919480" h="690879">
                  <a:moveTo>
                    <a:pt x="919367" y="33146"/>
                  </a:moveTo>
                  <a:lnTo>
                    <a:pt x="913039" y="33146"/>
                  </a:lnTo>
                  <a:lnTo>
                    <a:pt x="913015" y="39496"/>
                  </a:lnTo>
                  <a:lnTo>
                    <a:pt x="919344" y="39496"/>
                  </a:lnTo>
                  <a:lnTo>
                    <a:pt x="919367" y="33146"/>
                  </a:lnTo>
                  <a:close/>
                </a:path>
                <a:path w="919480" h="690879">
                  <a:moveTo>
                    <a:pt x="7572" y="33146"/>
                  </a:moveTo>
                  <a:lnTo>
                    <a:pt x="1209" y="33146"/>
                  </a:lnTo>
                  <a:lnTo>
                    <a:pt x="1197" y="39370"/>
                  </a:lnTo>
                  <a:lnTo>
                    <a:pt x="7560" y="39370"/>
                  </a:lnTo>
                  <a:lnTo>
                    <a:pt x="7572" y="33146"/>
                  </a:lnTo>
                  <a:close/>
                </a:path>
                <a:path w="919480" h="690879">
                  <a:moveTo>
                    <a:pt x="7572" y="33020"/>
                  </a:moveTo>
                  <a:lnTo>
                    <a:pt x="913039" y="33146"/>
                  </a:lnTo>
                  <a:lnTo>
                    <a:pt x="7572" y="33020"/>
                  </a:lnTo>
                  <a:close/>
                </a:path>
                <a:path w="919480" h="690879">
                  <a:moveTo>
                    <a:pt x="919461" y="7746"/>
                  </a:moveTo>
                  <a:lnTo>
                    <a:pt x="7620" y="7746"/>
                  </a:lnTo>
                  <a:lnTo>
                    <a:pt x="913130" y="9017"/>
                  </a:lnTo>
                  <a:lnTo>
                    <a:pt x="913039" y="33146"/>
                  </a:lnTo>
                  <a:lnTo>
                    <a:pt x="919367" y="33146"/>
                  </a:lnTo>
                  <a:lnTo>
                    <a:pt x="919461" y="7746"/>
                  </a:lnTo>
                  <a:close/>
                </a:path>
                <a:path w="919480" h="690879">
                  <a:moveTo>
                    <a:pt x="919470" y="5207"/>
                  </a:moveTo>
                  <a:lnTo>
                    <a:pt x="1260" y="5207"/>
                  </a:lnTo>
                  <a:lnTo>
                    <a:pt x="1209" y="33020"/>
                  </a:lnTo>
                  <a:lnTo>
                    <a:pt x="7572" y="33020"/>
                  </a:lnTo>
                  <a:lnTo>
                    <a:pt x="7620" y="7746"/>
                  </a:lnTo>
                  <a:lnTo>
                    <a:pt x="919461" y="7746"/>
                  </a:lnTo>
                  <a:lnTo>
                    <a:pt x="919470" y="5207"/>
                  </a:lnTo>
                  <a:close/>
                </a:path>
                <a:path w="919480" h="690879">
                  <a:moveTo>
                    <a:pt x="7469" y="87630"/>
                  </a:moveTo>
                  <a:lnTo>
                    <a:pt x="1108" y="87630"/>
                  </a:lnTo>
                  <a:lnTo>
                    <a:pt x="1092" y="96520"/>
                  </a:lnTo>
                  <a:lnTo>
                    <a:pt x="7453" y="96520"/>
                  </a:lnTo>
                  <a:lnTo>
                    <a:pt x="7469" y="87630"/>
                  </a:lnTo>
                  <a:close/>
                </a:path>
                <a:path w="919480" h="690879">
                  <a:moveTo>
                    <a:pt x="919166" y="87630"/>
                  </a:moveTo>
                  <a:lnTo>
                    <a:pt x="912834" y="87630"/>
                  </a:lnTo>
                  <a:lnTo>
                    <a:pt x="912801" y="96520"/>
                  </a:lnTo>
                  <a:lnTo>
                    <a:pt x="919133" y="96520"/>
                  </a:lnTo>
                  <a:lnTo>
                    <a:pt x="919166" y="87630"/>
                  </a:lnTo>
                  <a:close/>
                </a:path>
                <a:path w="919480" h="690879">
                  <a:moveTo>
                    <a:pt x="7453" y="96520"/>
                  </a:moveTo>
                  <a:lnTo>
                    <a:pt x="1092" y="96520"/>
                  </a:lnTo>
                  <a:lnTo>
                    <a:pt x="1085" y="100330"/>
                  </a:lnTo>
                  <a:lnTo>
                    <a:pt x="7446" y="100330"/>
                  </a:lnTo>
                  <a:lnTo>
                    <a:pt x="7453" y="96520"/>
                  </a:lnTo>
                  <a:close/>
                </a:path>
                <a:path w="919480" h="690879">
                  <a:moveTo>
                    <a:pt x="919133" y="96520"/>
                  </a:moveTo>
                  <a:lnTo>
                    <a:pt x="912801" y="96520"/>
                  </a:lnTo>
                  <a:lnTo>
                    <a:pt x="912786" y="100330"/>
                  </a:lnTo>
                  <a:lnTo>
                    <a:pt x="919119" y="100330"/>
                  </a:lnTo>
                  <a:lnTo>
                    <a:pt x="919133" y="96520"/>
                  </a:lnTo>
                  <a:close/>
                </a:path>
                <a:path w="919480" h="690879">
                  <a:moveTo>
                    <a:pt x="7446" y="100330"/>
                  </a:moveTo>
                  <a:lnTo>
                    <a:pt x="1085" y="100330"/>
                  </a:lnTo>
                  <a:lnTo>
                    <a:pt x="1003" y="144780"/>
                  </a:lnTo>
                  <a:lnTo>
                    <a:pt x="7362" y="144780"/>
                  </a:lnTo>
                  <a:lnTo>
                    <a:pt x="7446" y="100330"/>
                  </a:lnTo>
                  <a:close/>
                </a:path>
                <a:path w="919480" h="690879">
                  <a:moveTo>
                    <a:pt x="919119" y="100330"/>
                  </a:moveTo>
                  <a:lnTo>
                    <a:pt x="912786" y="100330"/>
                  </a:lnTo>
                  <a:lnTo>
                    <a:pt x="912620" y="144780"/>
                  </a:lnTo>
                  <a:lnTo>
                    <a:pt x="918956" y="144780"/>
                  </a:lnTo>
                  <a:lnTo>
                    <a:pt x="919119" y="100330"/>
                  </a:lnTo>
                  <a:close/>
                </a:path>
                <a:path w="919480" h="690879">
                  <a:moveTo>
                    <a:pt x="7362" y="144780"/>
                  </a:moveTo>
                  <a:lnTo>
                    <a:pt x="1003" y="144780"/>
                  </a:lnTo>
                  <a:lnTo>
                    <a:pt x="987" y="153670"/>
                  </a:lnTo>
                  <a:lnTo>
                    <a:pt x="7345" y="153670"/>
                  </a:lnTo>
                  <a:lnTo>
                    <a:pt x="7362" y="144780"/>
                  </a:lnTo>
                  <a:close/>
                </a:path>
                <a:path w="919480" h="690879">
                  <a:moveTo>
                    <a:pt x="918956" y="144780"/>
                  </a:moveTo>
                  <a:lnTo>
                    <a:pt x="912620" y="144780"/>
                  </a:lnTo>
                  <a:lnTo>
                    <a:pt x="912586" y="153670"/>
                  </a:lnTo>
                  <a:lnTo>
                    <a:pt x="918923" y="153670"/>
                  </a:lnTo>
                  <a:lnTo>
                    <a:pt x="918956" y="144780"/>
                  </a:lnTo>
                  <a:close/>
                </a:path>
                <a:path w="919480" h="690879">
                  <a:moveTo>
                    <a:pt x="7345" y="153670"/>
                  </a:moveTo>
                  <a:lnTo>
                    <a:pt x="987" y="153670"/>
                  </a:lnTo>
                  <a:lnTo>
                    <a:pt x="945" y="176530"/>
                  </a:lnTo>
                  <a:lnTo>
                    <a:pt x="7303" y="176530"/>
                  </a:lnTo>
                  <a:lnTo>
                    <a:pt x="7345" y="153670"/>
                  </a:lnTo>
                  <a:close/>
                </a:path>
                <a:path w="919480" h="690879">
                  <a:moveTo>
                    <a:pt x="918923" y="153670"/>
                  </a:moveTo>
                  <a:lnTo>
                    <a:pt x="912586" y="153670"/>
                  </a:lnTo>
                  <a:lnTo>
                    <a:pt x="912500" y="176530"/>
                  </a:lnTo>
                  <a:lnTo>
                    <a:pt x="918839" y="176530"/>
                  </a:lnTo>
                  <a:lnTo>
                    <a:pt x="918923" y="153670"/>
                  </a:lnTo>
                  <a:close/>
                </a:path>
                <a:path w="919480" h="690879">
                  <a:moveTo>
                    <a:pt x="7303" y="176530"/>
                  </a:moveTo>
                  <a:lnTo>
                    <a:pt x="945" y="176530"/>
                  </a:lnTo>
                  <a:lnTo>
                    <a:pt x="824" y="242570"/>
                  </a:lnTo>
                  <a:lnTo>
                    <a:pt x="7179" y="242570"/>
                  </a:lnTo>
                  <a:lnTo>
                    <a:pt x="7303" y="176530"/>
                  </a:lnTo>
                  <a:close/>
                </a:path>
                <a:path w="919480" h="690879">
                  <a:moveTo>
                    <a:pt x="918839" y="176530"/>
                  </a:moveTo>
                  <a:lnTo>
                    <a:pt x="912500" y="176530"/>
                  </a:lnTo>
                  <a:lnTo>
                    <a:pt x="912253" y="242570"/>
                  </a:lnTo>
                  <a:lnTo>
                    <a:pt x="918595" y="242570"/>
                  </a:lnTo>
                  <a:lnTo>
                    <a:pt x="918839" y="176530"/>
                  </a:lnTo>
                  <a:close/>
                </a:path>
                <a:path w="919480" h="690879">
                  <a:moveTo>
                    <a:pt x="7179" y="242570"/>
                  </a:moveTo>
                  <a:lnTo>
                    <a:pt x="824" y="242570"/>
                  </a:lnTo>
                  <a:lnTo>
                    <a:pt x="782" y="265430"/>
                  </a:lnTo>
                  <a:lnTo>
                    <a:pt x="7136" y="265430"/>
                  </a:lnTo>
                  <a:lnTo>
                    <a:pt x="7179" y="242570"/>
                  </a:lnTo>
                  <a:close/>
                </a:path>
                <a:path w="919480" h="690879">
                  <a:moveTo>
                    <a:pt x="918595" y="242570"/>
                  </a:moveTo>
                  <a:lnTo>
                    <a:pt x="912253" y="242570"/>
                  </a:lnTo>
                  <a:lnTo>
                    <a:pt x="912167" y="265430"/>
                  </a:lnTo>
                  <a:lnTo>
                    <a:pt x="918511" y="265430"/>
                  </a:lnTo>
                  <a:lnTo>
                    <a:pt x="918595" y="242570"/>
                  </a:lnTo>
                  <a:close/>
                </a:path>
                <a:path w="919480" h="690879">
                  <a:moveTo>
                    <a:pt x="7136" y="265430"/>
                  </a:moveTo>
                  <a:lnTo>
                    <a:pt x="782" y="265430"/>
                  </a:lnTo>
                  <a:lnTo>
                    <a:pt x="653" y="335280"/>
                  </a:lnTo>
                  <a:lnTo>
                    <a:pt x="7005" y="335280"/>
                  </a:lnTo>
                  <a:lnTo>
                    <a:pt x="7136" y="265430"/>
                  </a:lnTo>
                  <a:close/>
                </a:path>
                <a:path w="919480" h="690879">
                  <a:moveTo>
                    <a:pt x="918511" y="265430"/>
                  </a:moveTo>
                  <a:lnTo>
                    <a:pt x="912167" y="265430"/>
                  </a:lnTo>
                  <a:lnTo>
                    <a:pt x="911905" y="335280"/>
                  </a:lnTo>
                  <a:lnTo>
                    <a:pt x="918254" y="335280"/>
                  </a:lnTo>
                  <a:lnTo>
                    <a:pt x="918511" y="265430"/>
                  </a:lnTo>
                  <a:close/>
                </a:path>
                <a:path w="919480" h="690879">
                  <a:moveTo>
                    <a:pt x="7005" y="335280"/>
                  </a:moveTo>
                  <a:lnTo>
                    <a:pt x="653" y="335280"/>
                  </a:lnTo>
                  <a:lnTo>
                    <a:pt x="396" y="474980"/>
                  </a:lnTo>
                  <a:lnTo>
                    <a:pt x="6743" y="474980"/>
                  </a:lnTo>
                  <a:lnTo>
                    <a:pt x="7005" y="335280"/>
                  </a:lnTo>
                  <a:close/>
                </a:path>
                <a:path w="919480" h="690879">
                  <a:moveTo>
                    <a:pt x="918254" y="335280"/>
                  </a:moveTo>
                  <a:lnTo>
                    <a:pt x="911905" y="335280"/>
                  </a:lnTo>
                  <a:lnTo>
                    <a:pt x="911381" y="474980"/>
                  </a:lnTo>
                  <a:lnTo>
                    <a:pt x="917739" y="474980"/>
                  </a:lnTo>
                  <a:lnTo>
                    <a:pt x="918254" y="335280"/>
                  </a:lnTo>
                  <a:close/>
                </a:path>
                <a:path w="919480" h="690879">
                  <a:moveTo>
                    <a:pt x="6743" y="474980"/>
                  </a:moveTo>
                  <a:lnTo>
                    <a:pt x="396" y="474980"/>
                  </a:lnTo>
                  <a:lnTo>
                    <a:pt x="338" y="506730"/>
                  </a:lnTo>
                  <a:lnTo>
                    <a:pt x="6683" y="506730"/>
                  </a:lnTo>
                  <a:lnTo>
                    <a:pt x="6743" y="474980"/>
                  </a:lnTo>
                  <a:close/>
                </a:path>
                <a:path w="919480" h="690879">
                  <a:moveTo>
                    <a:pt x="917739" y="474980"/>
                  </a:moveTo>
                  <a:lnTo>
                    <a:pt x="911381" y="474980"/>
                  </a:lnTo>
                  <a:lnTo>
                    <a:pt x="911261" y="506730"/>
                  </a:lnTo>
                  <a:lnTo>
                    <a:pt x="917622" y="506730"/>
                  </a:lnTo>
                  <a:lnTo>
                    <a:pt x="917739" y="474980"/>
                  </a:lnTo>
                  <a:close/>
                </a:path>
                <a:path w="919480" h="690879">
                  <a:moveTo>
                    <a:pt x="6683" y="506730"/>
                  </a:moveTo>
                  <a:lnTo>
                    <a:pt x="338" y="506730"/>
                  </a:lnTo>
                  <a:lnTo>
                    <a:pt x="280" y="538480"/>
                  </a:lnTo>
                  <a:lnTo>
                    <a:pt x="6624" y="538480"/>
                  </a:lnTo>
                  <a:lnTo>
                    <a:pt x="6683" y="506730"/>
                  </a:lnTo>
                  <a:close/>
                </a:path>
                <a:path w="919480" h="690879">
                  <a:moveTo>
                    <a:pt x="917622" y="506730"/>
                  </a:moveTo>
                  <a:lnTo>
                    <a:pt x="911261" y="506730"/>
                  </a:lnTo>
                  <a:lnTo>
                    <a:pt x="911142" y="538480"/>
                  </a:lnTo>
                  <a:lnTo>
                    <a:pt x="917506" y="538480"/>
                  </a:lnTo>
                  <a:lnTo>
                    <a:pt x="917622" y="506730"/>
                  </a:lnTo>
                  <a:close/>
                </a:path>
                <a:path w="919480" h="690879">
                  <a:moveTo>
                    <a:pt x="6624" y="538480"/>
                  </a:moveTo>
                  <a:lnTo>
                    <a:pt x="280" y="538480"/>
                  </a:lnTo>
                  <a:lnTo>
                    <a:pt x="256" y="551180"/>
                  </a:lnTo>
                  <a:lnTo>
                    <a:pt x="6600" y="551180"/>
                  </a:lnTo>
                  <a:lnTo>
                    <a:pt x="6624" y="538480"/>
                  </a:lnTo>
                  <a:close/>
                </a:path>
                <a:path w="919480" h="690879">
                  <a:moveTo>
                    <a:pt x="917506" y="538480"/>
                  </a:moveTo>
                  <a:lnTo>
                    <a:pt x="911142" y="538480"/>
                  </a:lnTo>
                  <a:lnTo>
                    <a:pt x="911095" y="551180"/>
                  </a:lnTo>
                  <a:lnTo>
                    <a:pt x="917459" y="551180"/>
                  </a:lnTo>
                  <a:lnTo>
                    <a:pt x="917506" y="538480"/>
                  </a:lnTo>
                  <a:close/>
                </a:path>
                <a:path w="919480" h="690879">
                  <a:moveTo>
                    <a:pt x="6600" y="551180"/>
                  </a:moveTo>
                  <a:lnTo>
                    <a:pt x="256" y="551180"/>
                  </a:lnTo>
                  <a:lnTo>
                    <a:pt x="240" y="560070"/>
                  </a:lnTo>
                  <a:lnTo>
                    <a:pt x="6583" y="560070"/>
                  </a:lnTo>
                  <a:lnTo>
                    <a:pt x="6600" y="551180"/>
                  </a:lnTo>
                  <a:close/>
                </a:path>
                <a:path w="919480" h="690879">
                  <a:moveTo>
                    <a:pt x="917459" y="551180"/>
                  </a:moveTo>
                  <a:lnTo>
                    <a:pt x="911095" y="551180"/>
                  </a:lnTo>
                  <a:lnTo>
                    <a:pt x="911061" y="560070"/>
                  </a:lnTo>
                  <a:lnTo>
                    <a:pt x="917426" y="560070"/>
                  </a:lnTo>
                  <a:lnTo>
                    <a:pt x="917459" y="551180"/>
                  </a:lnTo>
                  <a:close/>
                </a:path>
                <a:path w="919480" h="690879">
                  <a:moveTo>
                    <a:pt x="6583" y="560070"/>
                  </a:moveTo>
                  <a:lnTo>
                    <a:pt x="240" y="560070"/>
                  </a:lnTo>
                  <a:lnTo>
                    <a:pt x="191" y="586740"/>
                  </a:lnTo>
                  <a:lnTo>
                    <a:pt x="6533" y="586740"/>
                  </a:lnTo>
                  <a:lnTo>
                    <a:pt x="6583" y="560070"/>
                  </a:lnTo>
                  <a:close/>
                </a:path>
                <a:path w="919480" h="690879">
                  <a:moveTo>
                    <a:pt x="917426" y="560070"/>
                  </a:moveTo>
                  <a:lnTo>
                    <a:pt x="911061" y="560070"/>
                  </a:lnTo>
                  <a:lnTo>
                    <a:pt x="910961" y="586740"/>
                  </a:lnTo>
                  <a:lnTo>
                    <a:pt x="917328" y="586740"/>
                  </a:lnTo>
                  <a:lnTo>
                    <a:pt x="917426" y="560070"/>
                  </a:lnTo>
                  <a:close/>
                </a:path>
                <a:path w="919480" h="690879">
                  <a:moveTo>
                    <a:pt x="6533" y="586740"/>
                  </a:moveTo>
                  <a:lnTo>
                    <a:pt x="191" y="586740"/>
                  </a:lnTo>
                  <a:lnTo>
                    <a:pt x="158" y="604520"/>
                  </a:lnTo>
                  <a:lnTo>
                    <a:pt x="6500" y="604520"/>
                  </a:lnTo>
                  <a:lnTo>
                    <a:pt x="6533" y="586740"/>
                  </a:lnTo>
                  <a:close/>
                </a:path>
                <a:path w="919480" h="690879">
                  <a:moveTo>
                    <a:pt x="917328" y="586740"/>
                  </a:moveTo>
                  <a:lnTo>
                    <a:pt x="910961" y="586740"/>
                  </a:lnTo>
                  <a:lnTo>
                    <a:pt x="910894" y="604520"/>
                  </a:lnTo>
                  <a:lnTo>
                    <a:pt x="917262" y="604520"/>
                  </a:lnTo>
                  <a:lnTo>
                    <a:pt x="917328" y="586740"/>
                  </a:lnTo>
                  <a:close/>
                </a:path>
                <a:path w="919480" h="690879">
                  <a:moveTo>
                    <a:pt x="6500" y="604520"/>
                  </a:moveTo>
                  <a:lnTo>
                    <a:pt x="158" y="604520"/>
                  </a:lnTo>
                  <a:lnTo>
                    <a:pt x="86" y="643890"/>
                  </a:lnTo>
                  <a:lnTo>
                    <a:pt x="6426" y="643890"/>
                  </a:lnTo>
                  <a:lnTo>
                    <a:pt x="6500" y="604520"/>
                  </a:lnTo>
                  <a:close/>
                </a:path>
                <a:path w="919480" h="690879">
                  <a:moveTo>
                    <a:pt x="917262" y="604520"/>
                  </a:moveTo>
                  <a:lnTo>
                    <a:pt x="910894" y="604520"/>
                  </a:lnTo>
                  <a:lnTo>
                    <a:pt x="910747" y="643890"/>
                  </a:lnTo>
                  <a:lnTo>
                    <a:pt x="917117" y="643890"/>
                  </a:lnTo>
                  <a:lnTo>
                    <a:pt x="917262" y="604520"/>
                  </a:lnTo>
                  <a:close/>
                </a:path>
                <a:path w="919480" h="690879">
                  <a:moveTo>
                    <a:pt x="6426" y="643890"/>
                  </a:moveTo>
                  <a:lnTo>
                    <a:pt x="86" y="643890"/>
                  </a:lnTo>
                  <a:lnTo>
                    <a:pt x="74" y="650240"/>
                  </a:lnTo>
                  <a:lnTo>
                    <a:pt x="6414" y="650240"/>
                  </a:lnTo>
                  <a:lnTo>
                    <a:pt x="6426" y="643890"/>
                  </a:lnTo>
                  <a:close/>
                </a:path>
                <a:path w="919480" h="690879">
                  <a:moveTo>
                    <a:pt x="917117" y="643890"/>
                  </a:moveTo>
                  <a:lnTo>
                    <a:pt x="910747" y="643890"/>
                  </a:lnTo>
                  <a:lnTo>
                    <a:pt x="910723" y="650240"/>
                  </a:lnTo>
                  <a:lnTo>
                    <a:pt x="917094" y="650240"/>
                  </a:lnTo>
                  <a:lnTo>
                    <a:pt x="917117" y="643890"/>
                  </a:lnTo>
                  <a:close/>
                </a:path>
                <a:path w="919480" h="690879">
                  <a:moveTo>
                    <a:pt x="6414" y="650240"/>
                  </a:moveTo>
                  <a:lnTo>
                    <a:pt x="74" y="650240"/>
                  </a:lnTo>
                  <a:lnTo>
                    <a:pt x="63" y="656590"/>
                  </a:lnTo>
                  <a:lnTo>
                    <a:pt x="6402" y="656590"/>
                  </a:lnTo>
                  <a:lnTo>
                    <a:pt x="6414" y="650240"/>
                  </a:lnTo>
                  <a:close/>
                </a:path>
                <a:path w="919480" h="690879">
                  <a:moveTo>
                    <a:pt x="917094" y="650240"/>
                  </a:moveTo>
                  <a:lnTo>
                    <a:pt x="910723" y="650240"/>
                  </a:lnTo>
                  <a:lnTo>
                    <a:pt x="910699" y="656590"/>
                  </a:lnTo>
                  <a:lnTo>
                    <a:pt x="917070" y="656590"/>
                  </a:lnTo>
                  <a:lnTo>
                    <a:pt x="917094" y="650240"/>
                  </a:lnTo>
                  <a:close/>
                </a:path>
                <a:path w="919480" h="690879">
                  <a:moveTo>
                    <a:pt x="6402" y="656590"/>
                  </a:moveTo>
                  <a:lnTo>
                    <a:pt x="63" y="656590"/>
                  </a:lnTo>
                  <a:lnTo>
                    <a:pt x="51" y="662940"/>
                  </a:lnTo>
                  <a:lnTo>
                    <a:pt x="6390" y="662940"/>
                  </a:lnTo>
                  <a:lnTo>
                    <a:pt x="6402" y="656590"/>
                  </a:lnTo>
                  <a:close/>
                </a:path>
                <a:path w="919480" h="690879">
                  <a:moveTo>
                    <a:pt x="917070" y="656590"/>
                  </a:moveTo>
                  <a:lnTo>
                    <a:pt x="910699" y="656590"/>
                  </a:lnTo>
                  <a:lnTo>
                    <a:pt x="910675" y="662940"/>
                  </a:lnTo>
                  <a:lnTo>
                    <a:pt x="917047" y="662940"/>
                  </a:lnTo>
                  <a:lnTo>
                    <a:pt x="917070" y="656590"/>
                  </a:lnTo>
                  <a:close/>
                </a:path>
                <a:path w="919480" h="690879">
                  <a:moveTo>
                    <a:pt x="6390" y="662940"/>
                  </a:moveTo>
                  <a:lnTo>
                    <a:pt x="51" y="662940"/>
                  </a:lnTo>
                  <a:lnTo>
                    <a:pt x="0" y="690880"/>
                  </a:lnTo>
                  <a:lnTo>
                    <a:pt x="916944" y="690880"/>
                  </a:lnTo>
                  <a:lnTo>
                    <a:pt x="916963" y="685800"/>
                  </a:lnTo>
                  <a:lnTo>
                    <a:pt x="6350" y="684530"/>
                  </a:lnTo>
                  <a:lnTo>
                    <a:pt x="6390" y="662940"/>
                  </a:lnTo>
                  <a:close/>
                </a:path>
                <a:path w="919480" h="690879">
                  <a:moveTo>
                    <a:pt x="917047" y="662940"/>
                  </a:moveTo>
                  <a:lnTo>
                    <a:pt x="910675" y="662940"/>
                  </a:lnTo>
                  <a:lnTo>
                    <a:pt x="910590" y="685800"/>
                  </a:lnTo>
                  <a:lnTo>
                    <a:pt x="916963" y="685800"/>
                  </a:lnTo>
                  <a:lnTo>
                    <a:pt x="917047" y="662940"/>
                  </a:lnTo>
                  <a:close/>
                </a:path>
              </a:pathLst>
            </a:custGeom>
            <a:solidFill>
              <a:srgbClr val="0074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756409" y="5490209"/>
              <a:ext cx="906780" cy="678180"/>
            </a:xfrm>
            <a:custGeom>
              <a:avLst/>
              <a:gdLst/>
              <a:ahLst/>
              <a:cxnLst/>
              <a:rect l="l" t="t" r="r" b="b"/>
              <a:pathLst>
                <a:path w="906780" h="678179">
                  <a:moveTo>
                    <a:pt x="1269" y="0"/>
                  </a:moveTo>
                  <a:lnTo>
                    <a:pt x="1119" y="80009"/>
                  </a:lnTo>
                  <a:lnTo>
                    <a:pt x="7477" y="80009"/>
                  </a:lnTo>
                  <a:lnTo>
                    <a:pt x="7619" y="5079"/>
                  </a:lnTo>
                  <a:lnTo>
                    <a:pt x="906765" y="5079"/>
                  </a:lnTo>
                  <a:lnTo>
                    <a:pt x="906779" y="1269"/>
                  </a:lnTo>
                  <a:lnTo>
                    <a:pt x="1269" y="0"/>
                  </a:lnTo>
                  <a:close/>
                </a:path>
                <a:path w="906780" h="678179">
                  <a:moveTo>
                    <a:pt x="906765" y="5079"/>
                  </a:moveTo>
                  <a:lnTo>
                    <a:pt x="7619" y="5079"/>
                  </a:lnTo>
                  <a:lnTo>
                    <a:pt x="454025" y="6349"/>
                  </a:lnTo>
                  <a:lnTo>
                    <a:pt x="900429" y="7619"/>
                  </a:lnTo>
                  <a:lnTo>
                    <a:pt x="900291" y="80009"/>
                  </a:lnTo>
                  <a:lnTo>
                    <a:pt x="906484" y="80009"/>
                  </a:lnTo>
                  <a:lnTo>
                    <a:pt x="906765" y="5079"/>
                  </a:lnTo>
                  <a:close/>
                </a:path>
                <a:path w="906780" h="678179">
                  <a:moveTo>
                    <a:pt x="7477" y="80009"/>
                  </a:moveTo>
                  <a:lnTo>
                    <a:pt x="1119" y="80009"/>
                  </a:lnTo>
                  <a:lnTo>
                    <a:pt x="1103" y="88899"/>
                  </a:lnTo>
                  <a:lnTo>
                    <a:pt x="7460" y="88899"/>
                  </a:lnTo>
                  <a:lnTo>
                    <a:pt x="7477" y="80009"/>
                  </a:lnTo>
                  <a:close/>
                </a:path>
                <a:path w="906780" h="678179">
                  <a:moveTo>
                    <a:pt x="906484" y="80009"/>
                  </a:moveTo>
                  <a:lnTo>
                    <a:pt x="900291" y="80009"/>
                  </a:lnTo>
                  <a:lnTo>
                    <a:pt x="900274" y="88899"/>
                  </a:lnTo>
                  <a:lnTo>
                    <a:pt x="906451" y="88899"/>
                  </a:lnTo>
                  <a:lnTo>
                    <a:pt x="906484" y="80009"/>
                  </a:lnTo>
                  <a:close/>
                </a:path>
                <a:path w="906780" h="678179">
                  <a:moveTo>
                    <a:pt x="7460" y="88900"/>
                  </a:moveTo>
                  <a:lnTo>
                    <a:pt x="1103" y="88900"/>
                  </a:lnTo>
                  <a:lnTo>
                    <a:pt x="1096" y="92709"/>
                  </a:lnTo>
                  <a:lnTo>
                    <a:pt x="7452" y="92709"/>
                  </a:lnTo>
                  <a:lnTo>
                    <a:pt x="7460" y="88900"/>
                  </a:lnTo>
                  <a:close/>
                </a:path>
                <a:path w="906780" h="678179">
                  <a:moveTo>
                    <a:pt x="906451" y="88900"/>
                  </a:moveTo>
                  <a:lnTo>
                    <a:pt x="900274" y="88900"/>
                  </a:lnTo>
                  <a:lnTo>
                    <a:pt x="900267" y="92709"/>
                  </a:lnTo>
                  <a:lnTo>
                    <a:pt x="906436" y="92709"/>
                  </a:lnTo>
                  <a:lnTo>
                    <a:pt x="906451" y="88900"/>
                  </a:lnTo>
                  <a:close/>
                </a:path>
                <a:path w="906780" h="678179">
                  <a:moveTo>
                    <a:pt x="7452" y="92709"/>
                  </a:moveTo>
                  <a:lnTo>
                    <a:pt x="1096" y="92709"/>
                  </a:lnTo>
                  <a:lnTo>
                    <a:pt x="995" y="146049"/>
                  </a:lnTo>
                  <a:lnTo>
                    <a:pt x="7350" y="146049"/>
                  </a:lnTo>
                  <a:lnTo>
                    <a:pt x="7452" y="92709"/>
                  </a:lnTo>
                  <a:close/>
                </a:path>
                <a:path w="906780" h="678179">
                  <a:moveTo>
                    <a:pt x="906436" y="92709"/>
                  </a:moveTo>
                  <a:lnTo>
                    <a:pt x="900267" y="92709"/>
                  </a:lnTo>
                  <a:lnTo>
                    <a:pt x="900165" y="146049"/>
                  </a:lnTo>
                  <a:lnTo>
                    <a:pt x="906236" y="146049"/>
                  </a:lnTo>
                  <a:lnTo>
                    <a:pt x="906436" y="92709"/>
                  </a:lnTo>
                  <a:close/>
                </a:path>
                <a:path w="906780" h="678179">
                  <a:moveTo>
                    <a:pt x="7350" y="146050"/>
                  </a:moveTo>
                  <a:lnTo>
                    <a:pt x="995" y="146050"/>
                  </a:lnTo>
                  <a:lnTo>
                    <a:pt x="953" y="168909"/>
                  </a:lnTo>
                  <a:lnTo>
                    <a:pt x="7307" y="168909"/>
                  </a:lnTo>
                  <a:lnTo>
                    <a:pt x="7350" y="146050"/>
                  </a:lnTo>
                  <a:close/>
                </a:path>
                <a:path w="906780" h="678179">
                  <a:moveTo>
                    <a:pt x="906236" y="146050"/>
                  </a:moveTo>
                  <a:lnTo>
                    <a:pt x="900165" y="146050"/>
                  </a:lnTo>
                  <a:lnTo>
                    <a:pt x="900121" y="168909"/>
                  </a:lnTo>
                  <a:lnTo>
                    <a:pt x="906150" y="168909"/>
                  </a:lnTo>
                  <a:lnTo>
                    <a:pt x="906236" y="146050"/>
                  </a:lnTo>
                  <a:close/>
                </a:path>
                <a:path w="906780" h="678179">
                  <a:moveTo>
                    <a:pt x="7307" y="168910"/>
                  </a:moveTo>
                  <a:lnTo>
                    <a:pt x="953" y="168910"/>
                  </a:lnTo>
                  <a:lnTo>
                    <a:pt x="786" y="257809"/>
                  </a:lnTo>
                  <a:lnTo>
                    <a:pt x="7137" y="257809"/>
                  </a:lnTo>
                  <a:lnTo>
                    <a:pt x="7307" y="168910"/>
                  </a:lnTo>
                  <a:close/>
                </a:path>
                <a:path w="906780" h="678179">
                  <a:moveTo>
                    <a:pt x="906150" y="168910"/>
                  </a:moveTo>
                  <a:lnTo>
                    <a:pt x="900121" y="168910"/>
                  </a:lnTo>
                  <a:lnTo>
                    <a:pt x="899951" y="257809"/>
                  </a:lnTo>
                  <a:lnTo>
                    <a:pt x="905817" y="257809"/>
                  </a:lnTo>
                  <a:lnTo>
                    <a:pt x="906150" y="168910"/>
                  </a:lnTo>
                  <a:close/>
                </a:path>
                <a:path w="906780" h="678179">
                  <a:moveTo>
                    <a:pt x="7137" y="257809"/>
                  </a:moveTo>
                  <a:lnTo>
                    <a:pt x="786" y="257809"/>
                  </a:lnTo>
                  <a:lnTo>
                    <a:pt x="655" y="327659"/>
                  </a:lnTo>
                  <a:lnTo>
                    <a:pt x="7004" y="327659"/>
                  </a:lnTo>
                  <a:lnTo>
                    <a:pt x="7137" y="257809"/>
                  </a:lnTo>
                  <a:close/>
                </a:path>
                <a:path w="906780" h="678179">
                  <a:moveTo>
                    <a:pt x="905817" y="257809"/>
                  </a:moveTo>
                  <a:lnTo>
                    <a:pt x="899951" y="257809"/>
                  </a:lnTo>
                  <a:lnTo>
                    <a:pt x="899818" y="327659"/>
                  </a:lnTo>
                  <a:lnTo>
                    <a:pt x="905555" y="327659"/>
                  </a:lnTo>
                  <a:lnTo>
                    <a:pt x="905817" y="257809"/>
                  </a:lnTo>
                  <a:close/>
                </a:path>
                <a:path w="906780" h="678179">
                  <a:moveTo>
                    <a:pt x="7004" y="327659"/>
                  </a:moveTo>
                  <a:lnTo>
                    <a:pt x="655" y="327659"/>
                  </a:lnTo>
                  <a:lnTo>
                    <a:pt x="393" y="467359"/>
                  </a:lnTo>
                  <a:lnTo>
                    <a:pt x="6737" y="467359"/>
                  </a:lnTo>
                  <a:lnTo>
                    <a:pt x="7004" y="327659"/>
                  </a:lnTo>
                  <a:close/>
                </a:path>
                <a:path w="906780" h="678179">
                  <a:moveTo>
                    <a:pt x="905555" y="327659"/>
                  </a:moveTo>
                  <a:lnTo>
                    <a:pt x="899818" y="327659"/>
                  </a:lnTo>
                  <a:lnTo>
                    <a:pt x="899550" y="467359"/>
                  </a:lnTo>
                  <a:lnTo>
                    <a:pt x="905031" y="467359"/>
                  </a:lnTo>
                  <a:lnTo>
                    <a:pt x="905555" y="327659"/>
                  </a:lnTo>
                  <a:close/>
                </a:path>
                <a:path w="906780" h="678179">
                  <a:moveTo>
                    <a:pt x="6737" y="467359"/>
                  </a:moveTo>
                  <a:lnTo>
                    <a:pt x="393" y="467359"/>
                  </a:lnTo>
                  <a:lnTo>
                    <a:pt x="333" y="499109"/>
                  </a:lnTo>
                  <a:lnTo>
                    <a:pt x="6677" y="499109"/>
                  </a:lnTo>
                  <a:lnTo>
                    <a:pt x="6737" y="467359"/>
                  </a:lnTo>
                  <a:close/>
                </a:path>
                <a:path w="906780" h="678179">
                  <a:moveTo>
                    <a:pt x="905031" y="467359"/>
                  </a:moveTo>
                  <a:lnTo>
                    <a:pt x="899550" y="467359"/>
                  </a:lnTo>
                  <a:lnTo>
                    <a:pt x="899490" y="499109"/>
                  </a:lnTo>
                  <a:lnTo>
                    <a:pt x="904911" y="499109"/>
                  </a:lnTo>
                  <a:lnTo>
                    <a:pt x="905031" y="467359"/>
                  </a:lnTo>
                  <a:close/>
                </a:path>
                <a:path w="906780" h="678179">
                  <a:moveTo>
                    <a:pt x="6677" y="499110"/>
                  </a:moveTo>
                  <a:lnTo>
                    <a:pt x="333" y="499110"/>
                  </a:lnTo>
                  <a:lnTo>
                    <a:pt x="304" y="514349"/>
                  </a:lnTo>
                  <a:lnTo>
                    <a:pt x="6648" y="514349"/>
                  </a:lnTo>
                  <a:lnTo>
                    <a:pt x="6677" y="499110"/>
                  </a:lnTo>
                  <a:close/>
                </a:path>
                <a:path w="906780" h="678179">
                  <a:moveTo>
                    <a:pt x="904911" y="499110"/>
                  </a:moveTo>
                  <a:lnTo>
                    <a:pt x="899490" y="499110"/>
                  </a:lnTo>
                  <a:lnTo>
                    <a:pt x="899461" y="514349"/>
                  </a:lnTo>
                  <a:lnTo>
                    <a:pt x="904854" y="514349"/>
                  </a:lnTo>
                  <a:lnTo>
                    <a:pt x="904911" y="499110"/>
                  </a:lnTo>
                  <a:close/>
                </a:path>
                <a:path w="906780" h="678179">
                  <a:moveTo>
                    <a:pt x="6648" y="514350"/>
                  </a:moveTo>
                  <a:lnTo>
                    <a:pt x="304" y="514350"/>
                  </a:lnTo>
                  <a:lnTo>
                    <a:pt x="250" y="543559"/>
                  </a:lnTo>
                  <a:lnTo>
                    <a:pt x="6592" y="543559"/>
                  </a:lnTo>
                  <a:lnTo>
                    <a:pt x="6648" y="514350"/>
                  </a:lnTo>
                  <a:close/>
                </a:path>
                <a:path w="906780" h="678179">
                  <a:moveTo>
                    <a:pt x="904854" y="514350"/>
                  </a:moveTo>
                  <a:lnTo>
                    <a:pt x="899461" y="514350"/>
                  </a:lnTo>
                  <a:lnTo>
                    <a:pt x="899405" y="543559"/>
                  </a:lnTo>
                  <a:lnTo>
                    <a:pt x="904745" y="543559"/>
                  </a:lnTo>
                  <a:lnTo>
                    <a:pt x="904854" y="514350"/>
                  </a:lnTo>
                  <a:close/>
                </a:path>
                <a:path w="906780" h="678179">
                  <a:moveTo>
                    <a:pt x="6592" y="543560"/>
                  </a:moveTo>
                  <a:lnTo>
                    <a:pt x="250" y="543560"/>
                  </a:lnTo>
                  <a:lnTo>
                    <a:pt x="233" y="552449"/>
                  </a:lnTo>
                  <a:lnTo>
                    <a:pt x="6575" y="552449"/>
                  </a:lnTo>
                  <a:lnTo>
                    <a:pt x="6592" y="543560"/>
                  </a:lnTo>
                  <a:close/>
                </a:path>
                <a:path w="906780" h="678179">
                  <a:moveTo>
                    <a:pt x="904745" y="543560"/>
                  </a:moveTo>
                  <a:lnTo>
                    <a:pt x="899405" y="543560"/>
                  </a:lnTo>
                  <a:lnTo>
                    <a:pt x="899388" y="552449"/>
                  </a:lnTo>
                  <a:lnTo>
                    <a:pt x="904711" y="552449"/>
                  </a:lnTo>
                  <a:lnTo>
                    <a:pt x="904745" y="543560"/>
                  </a:lnTo>
                  <a:close/>
                </a:path>
                <a:path w="906780" h="678179">
                  <a:moveTo>
                    <a:pt x="6575" y="552450"/>
                  </a:moveTo>
                  <a:lnTo>
                    <a:pt x="233" y="552450"/>
                  </a:lnTo>
                  <a:lnTo>
                    <a:pt x="183" y="579119"/>
                  </a:lnTo>
                  <a:lnTo>
                    <a:pt x="6524" y="579119"/>
                  </a:lnTo>
                  <a:lnTo>
                    <a:pt x="6575" y="552450"/>
                  </a:lnTo>
                  <a:close/>
                </a:path>
                <a:path w="906780" h="678179">
                  <a:moveTo>
                    <a:pt x="904711" y="552450"/>
                  </a:moveTo>
                  <a:lnTo>
                    <a:pt x="899388" y="552450"/>
                  </a:lnTo>
                  <a:lnTo>
                    <a:pt x="899337" y="579119"/>
                  </a:lnTo>
                  <a:lnTo>
                    <a:pt x="904611" y="579119"/>
                  </a:lnTo>
                  <a:lnTo>
                    <a:pt x="904711" y="552450"/>
                  </a:lnTo>
                  <a:close/>
                </a:path>
                <a:path w="906780" h="678179">
                  <a:moveTo>
                    <a:pt x="6524" y="579119"/>
                  </a:moveTo>
                  <a:lnTo>
                    <a:pt x="183" y="579119"/>
                  </a:lnTo>
                  <a:lnTo>
                    <a:pt x="150" y="596899"/>
                  </a:lnTo>
                  <a:lnTo>
                    <a:pt x="6490" y="596899"/>
                  </a:lnTo>
                  <a:lnTo>
                    <a:pt x="6524" y="579119"/>
                  </a:lnTo>
                  <a:close/>
                </a:path>
                <a:path w="906780" h="678179">
                  <a:moveTo>
                    <a:pt x="904611" y="579119"/>
                  </a:moveTo>
                  <a:lnTo>
                    <a:pt x="899337" y="579119"/>
                  </a:lnTo>
                  <a:lnTo>
                    <a:pt x="899303" y="596899"/>
                  </a:lnTo>
                  <a:lnTo>
                    <a:pt x="904544" y="596899"/>
                  </a:lnTo>
                  <a:lnTo>
                    <a:pt x="904611" y="579119"/>
                  </a:lnTo>
                  <a:close/>
                </a:path>
                <a:path w="906780" h="678179">
                  <a:moveTo>
                    <a:pt x="6490" y="596899"/>
                  </a:moveTo>
                  <a:lnTo>
                    <a:pt x="150" y="596899"/>
                  </a:lnTo>
                  <a:lnTo>
                    <a:pt x="76" y="636269"/>
                  </a:lnTo>
                  <a:lnTo>
                    <a:pt x="6415" y="636269"/>
                  </a:lnTo>
                  <a:lnTo>
                    <a:pt x="6490" y="596899"/>
                  </a:lnTo>
                  <a:close/>
                </a:path>
                <a:path w="906780" h="678179">
                  <a:moveTo>
                    <a:pt x="904544" y="596899"/>
                  </a:moveTo>
                  <a:lnTo>
                    <a:pt x="899303" y="596899"/>
                  </a:lnTo>
                  <a:lnTo>
                    <a:pt x="899227" y="636269"/>
                  </a:lnTo>
                  <a:lnTo>
                    <a:pt x="904397" y="636269"/>
                  </a:lnTo>
                  <a:lnTo>
                    <a:pt x="904544" y="596899"/>
                  </a:lnTo>
                  <a:close/>
                </a:path>
                <a:path w="906780" h="678179">
                  <a:moveTo>
                    <a:pt x="6415" y="636269"/>
                  </a:moveTo>
                  <a:lnTo>
                    <a:pt x="76" y="636269"/>
                  </a:lnTo>
                  <a:lnTo>
                    <a:pt x="64" y="642619"/>
                  </a:lnTo>
                  <a:lnTo>
                    <a:pt x="6403" y="642619"/>
                  </a:lnTo>
                  <a:lnTo>
                    <a:pt x="6415" y="636269"/>
                  </a:lnTo>
                  <a:close/>
                </a:path>
                <a:path w="906780" h="678179">
                  <a:moveTo>
                    <a:pt x="904397" y="636269"/>
                  </a:moveTo>
                  <a:lnTo>
                    <a:pt x="899227" y="636269"/>
                  </a:lnTo>
                  <a:lnTo>
                    <a:pt x="899215" y="642619"/>
                  </a:lnTo>
                  <a:lnTo>
                    <a:pt x="904373" y="642619"/>
                  </a:lnTo>
                  <a:lnTo>
                    <a:pt x="904397" y="636269"/>
                  </a:lnTo>
                  <a:close/>
                </a:path>
                <a:path w="906780" h="678179">
                  <a:moveTo>
                    <a:pt x="6403" y="642619"/>
                  </a:moveTo>
                  <a:lnTo>
                    <a:pt x="64" y="642619"/>
                  </a:lnTo>
                  <a:lnTo>
                    <a:pt x="52" y="648969"/>
                  </a:lnTo>
                  <a:lnTo>
                    <a:pt x="6391" y="648969"/>
                  </a:lnTo>
                  <a:lnTo>
                    <a:pt x="6403" y="642619"/>
                  </a:lnTo>
                  <a:close/>
                </a:path>
                <a:path w="906780" h="678179">
                  <a:moveTo>
                    <a:pt x="904373" y="642619"/>
                  </a:moveTo>
                  <a:lnTo>
                    <a:pt x="899215" y="642619"/>
                  </a:lnTo>
                  <a:lnTo>
                    <a:pt x="899203" y="648969"/>
                  </a:lnTo>
                  <a:lnTo>
                    <a:pt x="904349" y="648969"/>
                  </a:lnTo>
                  <a:lnTo>
                    <a:pt x="904373" y="642619"/>
                  </a:lnTo>
                  <a:close/>
                </a:path>
                <a:path w="906780" h="678179">
                  <a:moveTo>
                    <a:pt x="6391" y="648969"/>
                  </a:moveTo>
                  <a:lnTo>
                    <a:pt x="52" y="648969"/>
                  </a:lnTo>
                  <a:lnTo>
                    <a:pt x="0" y="676909"/>
                  </a:lnTo>
                  <a:lnTo>
                    <a:pt x="904239" y="678179"/>
                  </a:lnTo>
                  <a:lnTo>
                    <a:pt x="904263" y="671830"/>
                  </a:lnTo>
                  <a:lnTo>
                    <a:pt x="6350" y="670559"/>
                  </a:lnTo>
                  <a:lnTo>
                    <a:pt x="6391" y="648969"/>
                  </a:lnTo>
                  <a:close/>
                </a:path>
                <a:path w="906780" h="678179">
                  <a:moveTo>
                    <a:pt x="904349" y="648969"/>
                  </a:moveTo>
                  <a:lnTo>
                    <a:pt x="899203" y="648969"/>
                  </a:lnTo>
                  <a:lnTo>
                    <a:pt x="899159" y="671830"/>
                  </a:lnTo>
                  <a:lnTo>
                    <a:pt x="904263" y="671830"/>
                  </a:lnTo>
                  <a:lnTo>
                    <a:pt x="904349" y="648969"/>
                  </a:lnTo>
                  <a:close/>
                </a:path>
              </a:pathLst>
            </a:custGeom>
            <a:solidFill>
              <a:srgbClr val="0075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762759" y="5495290"/>
              <a:ext cx="894080" cy="666750"/>
            </a:xfrm>
            <a:custGeom>
              <a:avLst/>
              <a:gdLst/>
              <a:ahLst/>
              <a:cxnLst/>
              <a:rect l="l" t="t" r="r" b="b"/>
              <a:pathLst>
                <a:path w="894080" h="666750">
                  <a:moveTo>
                    <a:pt x="1269" y="0"/>
                  </a:moveTo>
                  <a:lnTo>
                    <a:pt x="1127" y="74930"/>
                  </a:lnTo>
                  <a:lnTo>
                    <a:pt x="7486" y="74930"/>
                  </a:lnTo>
                  <a:lnTo>
                    <a:pt x="7619" y="6350"/>
                  </a:lnTo>
                  <a:lnTo>
                    <a:pt x="894072" y="6350"/>
                  </a:lnTo>
                  <a:lnTo>
                    <a:pt x="894079" y="2540"/>
                  </a:lnTo>
                  <a:lnTo>
                    <a:pt x="1269" y="0"/>
                  </a:lnTo>
                  <a:close/>
                </a:path>
                <a:path w="894080" h="666750">
                  <a:moveTo>
                    <a:pt x="894072" y="6350"/>
                  </a:moveTo>
                  <a:lnTo>
                    <a:pt x="7619" y="6350"/>
                  </a:lnTo>
                  <a:lnTo>
                    <a:pt x="887729" y="8890"/>
                  </a:lnTo>
                  <a:lnTo>
                    <a:pt x="887472" y="74930"/>
                  </a:lnTo>
                  <a:lnTo>
                    <a:pt x="893941" y="74930"/>
                  </a:lnTo>
                  <a:lnTo>
                    <a:pt x="894072" y="6350"/>
                  </a:lnTo>
                  <a:close/>
                </a:path>
                <a:path w="894080" h="666750">
                  <a:moveTo>
                    <a:pt x="7486" y="74930"/>
                  </a:moveTo>
                  <a:lnTo>
                    <a:pt x="1127" y="74930"/>
                  </a:lnTo>
                  <a:lnTo>
                    <a:pt x="1110" y="83820"/>
                  </a:lnTo>
                  <a:lnTo>
                    <a:pt x="7469" y="83820"/>
                  </a:lnTo>
                  <a:lnTo>
                    <a:pt x="7486" y="74930"/>
                  </a:lnTo>
                  <a:close/>
                </a:path>
                <a:path w="894080" h="666750">
                  <a:moveTo>
                    <a:pt x="893941" y="74930"/>
                  </a:moveTo>
                  <a:lnTo>
                    <a:pt x="887472" y="74930"/>
                  </a:lnTo>
                  <a:lnTo>
                    <a:pt x="887437" y="83820"/>
                  </a:lnTo>
                  <a:lnTo>
                    <a:pt x="893924" y="83820"/>
                  </a:lnTo>
                  <a:lnTo>
                    <a:pt x="893941" y="74930"/>
                  </a:lnTo>
                  <a:close/>
                </a:path>
                <a:path w="894080" h="666750">
                  <a:moveTo>
                    <a:pt x="7469" y="83820"/>
                  </a:moveTo>
                  <a:lnTo>
                    <a:pt x="1110" y="83820"/>
                  </a:lnTo>
                  <a:lnTo>
                    <a:pt x="1102" y="87630"/>
                  </a:lnTo>
                  <a:lnTo>
                    <a:pt x="7461" y="87630"/>
                  </a:lnTo>
                  <a:lnTo>
                    <a:pt x="7469" y="83820"/>
                  </a:lnTo>
                  <a:close/>
                </a:path>
                <a:path w="894080" h="666750">
                  <a:moveTo>
                    <a:pt x="893924" y="83820"/>
                  </a:moveTo>
                  <a:lnTo>
                    <a:pt x="887437" y="83820"/>
                  </a:lnTo>
                  <a:lnTo>
                    <a:pt x="887423" y="87630"/>
                  </a:lnTo>
                  <a:lnTo>
                    <a:pt x="893917" y="87630"/>
                  </a:lnTo>
                  <a:lnTo>
                    <a:pt x="893924" y="83820"/>
                  </a:lnTo>
                  <a:close/>
                </a:path>
                <a:path w="894080" h="666750">
                  <a:moveTo>
                    <a:pt x="7461" y="87630"/>
                  </a:moveTo>
                  <a:lnTo>
                    <a:pt x="1102" y="87630"/>
                  </a:lnTo>
                  <a:lnTo>
                    <a:pt x="1000" y="140970"/>
                  </a:lnTo>
                  <a:lnTo>
                    <a:pt x="7358" y="140970"/>
                  </a:lnTo>
                  <a:lnTo>
                    <a:pt x="7461" y="87630"/>
                  </a:lnTo>
                  <a:close/>
                </a:path>
                <a:path w="894080" h="666750">
                  <a:moveTo>
                    <a:pt x="893917" y="87630"/>
                  </a:moveTo>
                  <a:lnTo>
                    <a:pt x="887423" y="87630"/>
                  </a:lnTo>
                  <a:lnTo>
                    <a:pt x="887215" y="140970"/>
                  </a:lnTo>
                  <a:lnTo>
                    <a:pt x="893815" y="140970"/>
                  </a:lnTo>
                  <a:lnTo>
                    <a:pt x="893917" y="87630"/>
                  </a:lnTo>
                  <a:close/>
                </a:path>
                <a:path w="894080" h="666750">
                  <a:moveTo>
                    <a:pt x="7358" y="140970"/>
                  </a:moveTo>
                  <a:lnTo>
                    <a:pt x="1000" y="140970"/>
                  </a:lnTo>
                  <a:lnTo>
                    <a:pt x="957" y="163830"/>
                  </a:lnTo>
                  <a:lnTo>
                    <a:pt x="7313" y="163830"/>
                  </a:lnTo>
                  <a:lnTo>
                    <a:pt x="7358" y="140970"/>
                  </a:lnTo>
                  <a:close/>
                </a:path>
                <a:path w="894080" h="666750">
                  <a:moveTo>
                    <a:pt x="893815" y="140970"/>
                  </a:moveTo>
                  <a:lnTo>
                    <a:pt x="887215" y="140970"/>
                  </a:lnTo>
                  <a:lnTo>
                    <a:pt x="887125" y="163830"/>
                  </a:lnTo>
                  <a:lnTo>
                    <a:pt x="893771" y="163830"/>
                  </a:lnTo>
                  <a:lnTo>
                    <a:pt x="893815" y="140970"/>
                  </a:lnTo>
                  <a:close/>
                </a:path>
                <a:path w="894080" h="666750">
                  <a:moveTo>
                    <a:pt x="7313" y="163830"/>
                  </a:moveTo>
                  <a:lnTo>
                    <a:pt x="957" y="163830"/>
                  </a:lnTo>
                  <a:lnTo>
                    <a:pt x="787" y="252730"/>
                  </a:lnTo>
                  <a:lnTo>
                    <a:pt x="7140" y="252730"/>
                  </a:lnTo>
                  <a:lnTo>
                    <a:pt x="7313" y="163830"/>
                  </a:lnTo>
                  <a:close/>
                </a:path>
                <a:path w="894080" h="666750">
                  <a:moveTo>
                    <a:pt x="893771" y="163830"/>
                  </a:moveTo>
                  <a:lnTo>
                    <a:pt x="887125" y="163830"/>
                  </a:lnTo>
                  <a:lnTo>
                    <a:pt x="886779" y="252730"/>
                  </a:lnTo>
                  <a:lnTo>
                    <a:pt x="893601" y="252730"/>
                  </a:lnTo>
                  <a:lnTo>
                    <a:pt x="893771" y="163830"/>
                  </a:lnTo>
                  <a:close/>
                </a:path>
                <a:path w="894080" h="666750">
                  <a:moveTo>
                    <a:pt x="7140" y="252730"/>
                  </a:moveTo>
                  <a:lnTo>
                    <a:pt x="787" y="252730"/>
                  </a:lnTo>
                  <a:lnTo>
                    <a:pt x="654" y="322580"/>
                  </a:lnTo>
                  <a:lnTo>
                    <a:pt x="7004" y="322580"/>
                  </a:lnTo>
                  <a:lnTo>
                    <a:pt x="7140" y="252730"/>
                  </a:lnTo>
                  <a:close/>
                </a:path>
                <a:path w="894080" h="666750">
                  <a:moveTo>
                    <a:pt x="893601" y="252730"/>
                  </a:moveTo>
                  <a:lnTo>
                    <a:pt x="886779" y="252730"/>
                  </a:lnTo>
                  <a:lnTo>
                    <a:pt x="886507" y="322580"/>
                  </a:lnTo>
                  <a:lnTo>
                    <a:pt x="893468" y="322580"/>
                  </a:lnTo>
                  <a:lnTo>
                    <a:pt x="893601" y="252730"/>
                  </a:lnTo>
                  <a:close/>
                </a:path>
                <a:path w="894080" h="666750">
                  <a:moveTo>
                    <a:pt x="7004" y="322580"/>
                  </a:moveTo>
                  <a:lnTo>
                    <a:pt x="654" y="322580"/>
                  </a:lnTo>
                  <a:lnTo>
                    <a:pt x="407" y="452120"/>
                  </a:lnTo>
                  <a:lnTo>
                    <a:pt x="6752" y="452120"/>
                  </a:lnTo>
                  <a:lnTo>
                    <a:pt x="7004" y="322580"/>
                  </a:lnTo>
                  <a:close/>
                </a:path>
                <a:path w="894080" h="666750">
                  <a:moveTo>
                    <a:pt x="893468" y="322580"/>
                  </a:moveTo>
                  <a:lnTo>
                    <a:pt x="886507" y="322580"/>
                  </a:lnTo>
                  <a:lnTo>
                    <a:pt x="886002" y="452120"/>
                  </a:lnTo>
                  <a:lnTo>
                    <a:pt x="893220" y="452120"/>
                  </a:lnTo>
                  <a:lnTo>
                    <a:pt x="893468" y="322580"/>
                  </a:lnTo>
                  <a:close/>
                </a:path>
                <a:path w="894080" h="666750">
                  <a:moveTo>
                    <a:pt x="6752" y="452120"/>
                  </a:moveTo>
                  <a:lnTo>
                    <a:pt x="407" y="452120"/>
                  </a:lnTo>
                  <a:lnTo>
                    <a:pt x="387" y="462280"/>
                  </a:lnTo>
                  <a:lnTo>
                    <a:pt x="6732" y="462280"/>
                  </a:lnTo>
                  <a:lnTo>
                    <a:pt x="6752" y="452120"/>
                  </a:lnTo>
                  <a:close/>
                </a:path>
                <a:path w="894080" h="666750">
                  <a:moveTo>
                    <a:pt x="893220" y="452120"/>
                  </a:moveTo>
                  <a:lnTo>
                    <a:pt x="886002" y="452120"/>
                  </a:lnTo>
                  <a:lnTo>
                    <a:pt x="885962" y="462280"/>
                  </a:lnTo>
                  <a:lnTo>
                    <a:pt x="893200" y="462280"/>
                  </a:lnTo>
                  <a:lnTo>
                    <a:pt x="893220" y="452120"/>
                  </a:lnTo>
                  <a:close/>
                </a:path>
                <a:path w="894080" h="666750">
                  <a:moveTo>
                    <a:pt x="6732" y="462280"/>
                  </a:moveTo>
                  <a:lnTo>
                    <a:pt x="387" y="462280"/>
                  </a:lnTo>
                  <a:lnTo>
                    <a:pt x="327" y="494030"/>
                  </a:lnTo>
                  <a:lnTo>
                    <a:pt x="6671" y="494030"/>
                  </a:lnTo>
                  <a:lnTo>
                    <a:pt x="6732" y="462280"/>
                  </a:lnTo>
                  <a:close/>
                </a:path>
                <a:path w="894080" h="666750">
                  <a:moveTo>
                    <a:pt x="893200" y="462280"/>
                  </a:moveTo>
                  <a:lnTo>
                    <a:pt x="885962" y="462280"/>
                  </a:lnTo>
                  <a:lnTo>
                    <a:pt x="885838" y="494030"/>
                  </a:lnTo>
                  <a:lnTo>
                    <a:pt x="893140" y="494030"/>
                  </a:lnTo>
                  <a:lnTo>
                    <a:pt x="893200" y="462280"/>
                  </a:lnTo>
                  <a:close/>
                </a:path>
                <a:path w="894080" h="666750">
                  <a:moveTo>
                    <a:pt x="6671" y="494030"/>
                  </a:moveTo>
                  <a:lnTo>
                    <a:pt x="327" y="494030"/>
                  </a:lnTo>
                  <a:lnTo>
                    <a:pt x="298" y="509270"/>
                  </a:lnTo>
                  <a:lnTo>
                    <a:pt x="6641" y="509270"/>
                  </a:lnTo>
                  <a:lnTo>
                    <a:pt x="6671" y="494030"/>
                  </a:lnTo>
                  <a:close/>
                </a:path>
                <a:path w="894080" h="666750">
                  <a:moveTo>
                    <a:pt x="893140" y="494030"/>
                  </a:moveTo>
                  <a:lnTo>
                    <a:pt x="885838" y="494030"/>
                  </a:lnTo>
                  <a:lnTo>
                    <a:pt x="885779" y="509270"/>
                  </a:lnTo>
                  <a:lnTo>
                    <a:pt x="893111" y="509270"/>
                  </a:lnTo>
                  <a:lnTo>
                    <a:pt x="893140" y="494030"/>
                  </a:lnTo>
                  <a:close/>
                </a:path>
                <a:path w="894080" h="666750">
                  <a:moveTo>
                    <a:pt x="6641" y="509270"/>
                  </a:moveTo>
                  <a:lnTo>
                    <a:pt x="298" y="509270"/>
                  </a:lnTo>
                  <a:lnTo>
                    <a:pt x="225" y="547370"/>
                  </a:lnTo>
                  <a:lnTo>
                    <a:pt x="6567" y="547370"/>
                  </a:lnTo>
                  <a:lnTo>
                    <a:pt x="6641" y="509270"/>
                  </a:lnTo>
                  <a:close/>
                </a:path>
                <a:path w="894080" h="666750">
                  <a:moveTo>
                    <a:pt x="893111" y="509270"/>
                  </a:moveTo>
                  <a:lnTo>
                    <a:pt x="885779" y="509270"/>
                  </a:lnTo>
                  <a:lnTo>
                    <a:pt x="885630" y="547370"/>
                  </a:lnTo>
                  <a:lnTo>
                    <a:pt x="893038" y="547370"/>
                  </a:lnTo>
                  <a:lnTo>
                    <a:pt x="893111" y="509270"/>
                  </a:lnTo>
                  <a:close/>
                </a:path>
                <a:path w="894080" h="666750">
                  <a:moveTo>
                    <a:pt x="6567" y="547370"/>
                  </a:moveTo>
                  <a:lnTo>
                    <a:pt x="225" y="547370"/>
                  </a:lnTo>
                  <a:lnTo>
                    <a:pt x="174" y="574040"/>
                  </a:lnTo>
                  <a:lnTo>
                    <a:pt x="6515" y="574040"/>
                  </a:lnTo>
                  <a:lnTo>
                    <a:pt x="6567" y="547370"/>
                  </a:lnTo>
                  <a:close/>
                </a:path>
                <a:path w="894080" h="666750">
                  <a:moveTo>
                    <a:pt x="893038" y="547370"/>
                  </a:moveTo>
                  <a:lnTo>
                    <a:pt x="885630" y="547370"/>
                  </a:lnTo>
                  <a:lnTo>
                    <a:pt x="885526" y="574040"/>
                  </a:lnTo>
                  <a:lnTo>
                    <a:pt x="892987" y="574040"/>
                  </a:lnTo>
                  <a:lnTo>
                    <a:pt x="893038" y="547370"/>
                  </a:lnTo>
                  <a:close/>
                </a:path>
                <a:path w="894080" h="666750">
                  <a:moveTo>
                    <a:pt x="6515" y="574040"/>
                  </a:moveTo>
                  <a:lnTo>
                    <a:pt x="174" y="574040"/>
                  </a:lnTo>
                  <a:lnTo>
                    <a:pt x="77" y="624840"/>
                  </a:lnTo>
                  <a:lnTo>
                    <a:pt x="6416" y="624840"/>
                  </a:lnTo>
                  <a:lnTo>
                    <a:pt x="6515" y="574040"/>
                  </a:lnTo>
                  <a:close/>
                </a:path>
                <a:path w="894080" h="666750">
                  <a:moveTo>
                    <a:pt x="892987" y="574040"/>
                  </a:moveTo>
                  <a:lnTo>
                    <a:pt x="885526" y="574040"/>
                  </a:lnTo>
                  <a:lnTo>
                    <a:pt x="885328" y="624840"/>
                  </a:lnTo>
                  <a:lnTo>
                    <a:pt x="892890" y="624840"/>
                  </a:lnTo>
                  <a:lnTo>
                    <a:pt x="892987" y="574040"/>
                  </a:lnTo>
                  <a:close/>
                </a:path>
                <a:path w="894080" h="666750">
                  <a:moveTo>
                    <a:pt x="6416" y="624840"/>
                  </a:moveTo>
                  <a:lnTo>
                    <a:pt x="77" y="624840"/>
                  </a:lnTo>
                  <a:lnTo>
                    <a:pt x="53" y="637540"/>
                  </a:lnTo>
                  <a:lnTo>
                    <a:pt x="6392" y="637540"/>
                  </a:lnTo>
                  <a:lnTo>
                    <a:pt x="6416" y="624840"/>
                  </a:lnTo>
                  <a:close/>
                </a:path>
                <a:path w="894080" h="666750">
                  <a:moveTo>
                    <a:pt x="892890" y="624840"/>
                  </a:moveTo>
                  <a:lnTo>
                    <a:pt x="885328" y="624840"/>
                  </a:lnTo>
                  <a:lnTo>
                    <a:pt x="885279" y="637540"/>
                  </a:lnTo>
                  <a:lnTo>
                    <a:pt x="892865" y="637540"/>
                  </a:lnTo>
                  <a:lnTo>
                    <a:pt x="892890" y="624840"/>
                  </a:lnTo>
                  <a:close/>
                </a:path>
                <a:path w="894080" h="666750">
                  <a:moveTo>
                    <a:pt x="6392" y="637540"/>
                  </a:moveTo>
                  <a:lnTo>
                    <a:pt x="53" y="637540"/>
                  </a:lnTo>
                  <a:lnTo>
                    <a:pt x="41" y="643890"/>
                  </a:lnTo>
                  <a:lnTo>
                    <a:pt x="6379" y="643890"/>
                  </a:lnTo>
                  <a:lnTo>
                    <a:pt x="6392" y="637540"/>
                  </a:lnTo>
                  <a:close/>
                </a:path>
                <a:path w="894080" h="666750">
                  <a:moveTo>
                    <a:pt x="892865" y="637540"/>
                  </a:moveTo>
                  <a:lnTo>
                    <a:pt x="885279" y="637540"/>
                  </a:lnTo>
                  <a:lnTo>
                    <a:pt x="885254" y="643890"/>
                  </a:lnTo>
                  <a:lnTo>
                    <a:pt x="892853" y="643890"/>
                  </a:lnTo>
                  <a:lnTo>
                    <a:pt x="892865" y="637540"/>
                  </a:lnTo>
                  <a:close/>
                </a:path>
                <a:path w="894080" h="666750">
                  <a:moveTo>
                    <a:pt x="6379" y="643890"/>
                  </a:moveTo>
                  <a:lnTo>
                    <a:pt x="41" y="643890"/>
                  </a:lnTo>
                  <a:lnTo>
                    <a:pt x="0" y="665480"/>
                  </a:lnTo>
                  <a:lnTo>
                    <a:pt x="892809" y="666750"/>
                  </a:lnTo>
                  <a:lnTo>
                    <a:pt x="892822" y="660400"/>
                  </a:lnTo>
                  <a:lnTo>
                    <a:pt x="6350" y="659130"/>
                  </a:lnTo>
                  <a:lnTo>
                    <a:pt x="6379" y="643890"/>
                  </a:lnTo>
                  <a:close/>
                </a:path>
                <a:path w="894080" h="666750">
                  <a:moveTo>
                    <a:pt x="892853" y="643890"/>
                  </a:moveTo>
                  <a:lnTo>
                    <a:pt x="885254" y="643890"/>
                  </a:lnTo>
                  <a:lnTo>
                    <a:pt x="885189" y="660400"/>
                  </a:lnTo>
                  <a:lnTo>
                    <a:pt x="892822" y="660400"/>
                  </a:lnTo>
                  <a:lnTo>
                    <a:pt x="892853" y="643890"/>
                  </a:lnTo>
                  <a:close/>
                </a:path>
              </a:pathLst>
            </a:custGeom>
            <a:solidFill>
              <a:srgbClr val="0075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769109" y="5501640"/>
              <a:ext cx="881380" cy="654050"/>
            </a:xfrm>
            <a:custGeom>
              <a:avLst/>
              <a:gdLst/>
              <a:ahLst/>
              <a:cxnLst/>
              <a:rect l="l" t="t" r="r" b="b"/>
              <a:pathLst>
                <a:path w="881380" h="654050">
                  <a:moveTo>
                    <a:pt x="1269" y="0"/>
                  </a:moveTo>
                  <a:lnTo>
                    <a:pt x="1136" y="68580"/>
                  </a:lnTo>
                  <a:lnTo>
                    <a:pt x="7373" y="68580"/>
                  </a:lnTo>
                  <a:lnTo>
                    <a:pt x="7619" y="6350"/>
                  </a:lnTo>
                  <a:lnTo>
                    <a:pt x="881365" y="6350"/>
                  </a:lnTo>
                  <a:lnTo>
                    <a:pt x="881379" y="2540"/>
                  </a:lnTo>
                  <a:lnTo>
                    <a:pt x="1269" y="0"/>
                  </a:lnTo>
                  <a:close/>
                </a:path>
                <a:path w="881380" h="654050">
                  <a:moveTo>
                    <a:pt x="881365" y="6350"/>
                  </a:moveTo>
                  <a:lnTo>
                    <a:pt x="7619" y="6350"/>
                  </a:lnTo>
                  <a:lnTo>
                    <a:pt x="875029" y="7620"/>
                  </a:lnTo>
                  <a:lnTo>
                    <a:pt x="874909" y="68580"/>
                  </a:lnTo>
                  <a:lnTo>
                    <a:pt x="881122" y="68580"/>
                  </a:lnTo>
                  <a:lnTo>
                    <a:pt x="881365" y="6350"/>
                  </a:lnTo>
                  <a:close/>
                </a:path>
                <a:path w="881380" h="654050">
                  <a:moveTo>
                    <a:pt x="7373" y="68580"/>
                  </a:moveTo>
                  <a:lnTo>
                    <a:pt x="1136" y="68580"/>
                  </a:lnTo>
                  <a:lnTo>
                    <a:pt x="1119" y="77470"/>
                  </a:lnTo>
                  <a:lnTo>
                    <a:pt x="7337" y="77470"/>
                  </a:lnTo>
                  <a:lnTo>
                    <a:pt x="7373" y="68580"/>
                  </a:lnTo>
                  <a:close/>
                </a:path>
                <a:path w="881380" h="654050">
                  <a:moveTo>
                    <a:pt x="881122" y="68580"/>
                  </a:moveTo>
                  <a:lnTo>
                    <a:pt x="874909" y="68580"/>
                  </a:lnTo>
                  <a:lnTo>
                    <a:pt x="874891" y="77470"/>
                  </a:lnTo>
                  <a:lnTo>
                    <a:pt x="881087" y="77470"/>
                  </a:lnTo>
                  <a:lnTo>
                    <a:pt x="881122" y="68580"/>
                  </a:lnTo>
                  <a:close/>
                </a:path>
                <a:path w="881380" h="654050">
                  <a:moveTo>
                    <a:pt x="7337" y="77470"/>
                  </a:moveTo>
                  <a:lnTo>
                    <a:pt x="1119" y="77470"/>
                  </a:lnTo>
                  <a:lnTo>
                    <a:pt x="1025" y="125730"/>
                  </a:lnTo>
                  <a:lnTo>
                    <a:pt x="7146" y="125730"/>
                  </a:lnTo>
                  <a:lnTo>
                    <a:pt x="7337" y="77470"/>
                  </a:lnTo>
                  <a:close/>
                </a:path>
                <a:path w="881380" h="654050">
                  <a:moveTo>
                    <a:pt x="881087" y="77470"/>
                  </a:moveTo>
                  <a:lnTo>
                    <a:pt x="874891" y="77470"/>
                  </a:lnTo>
                  <a:lnTo>
                    <a:pt x="874795" y="125730"/>
                  </a:lnTo>
                  <a:lnTo>
                    <a:pt x="880899" y="125730"/>
                  </a:lnTo>
                  <a:lnTo>
                    <a:pt x="881087" y="77470"/>
                  </a:lnTo>
                  <a:close/>
                </a:path>
                <a:path w="881380" h="654050">
                  <a:moveTo>
                    <a:pt x="7146" y="125730"/>
                  </a:moveTo>
                  <a:lnTo>
                    <a:pt x="1025" y="125730"/>
                  </a:lnTo>
                  <a:lnTo>
                    <a:pt x="1008" y="134620"/>
                  </a:lnTo>
                  <a:lnTo>
                    <a:pt x="7110" y="134620"/>
                  </a:lnTo>
                  <a:lnTo>
                    <a:pt x="7146" y="125730"/>
                  </a:lnTo>
                  <a:close/>
                </a:path>
                <a:path w="881380" h="654050">
                  <a:moveTo>
                    <a:pt x="880899" y="125730"/>
                  </a:moveTo>
                  <a:lnTo>
                    <a:pt x="874795" y="125730"/>
                  </a:lnTo>
                  <a:lnTo>
                    <a:pt x="874778" y="134620"/>
                  </a:lnTo>
                  <a:lnTo>
                    <a:pt x="880865" y="134620"/>
                  </a:lnTo>
                  <a:lnTo>
                    <a:pt x="880899" y="125730"/>
                  </a:lnTo>
                  <a:close/>
                </a:path>
                <a:path w="881380" h="654050">
                  <a:moveTo>
                    <a:pt x="7110" y="134620"/>
                  </a:moveTo>
                  <a:lnTo>
                    <a:pt x="1008" y="134620"/>
                  </a:lnTo>
                  <a:lnTo>
                    <a:pt x="963" y="157480"/>
                  </a:lnTo>
                  <a:lnTo>
                    <a:pt x="7020" y="157480"/>
                  </a:lnTo>
                  <a:lnTo>
                    <a:pt x="7110" y="134620"/>
                  </a:lnTo>
                  <a:close/>
                </a:path>
                <a:path w="881380" h="654050">
                  <a:moveTo>
                    <a:pt x="880865" y="134620"/>
                  </a:moveTo>
                  <a:lnTo>
                    <a:pt x="874778" y="134620"/>
                  </a:lnTo>
                  <a:lnTo>
                    <a:pt x="874732" y="157480"/>
                  </a:lnTo>
                  <a:lnTo>
                    <a:pt x="880775" y="157480"/>
                  </a:lnTo>
                  <a:lnTo>
                    <a:pt x="880865" y="134620"/>
                  </a:lnTo>
                  <a:close/>
                </a:path>
                <a:path w="881380" h="654050">
                  <a:moveTo>
                    <a:pt x="7020" y="157480"/>
                  </a:moveTo>
                  <a:lnTo>
                    <a:pt x="963" y="157480"/>
                  </a:lnTo>
                  <a:lnTo>
                    <a:pt x="835" y="223520"/>
                  </a:lnTo>
                  <a:lnTo>
                    <a:pt x="6758" y="223520"/>
                  </a:lnTo>
                  <a:lnTo>
                    <a:pt x="7020" y="157480"/>
                  </a:lnTo>
                  <a:close/>
                </a:path>
                <a:path w="881380" h="654050">
                  <a:moveTo>
                    <a:pt x="880775" y="157480"/>
                  </a:moveTo>
                  <a:lnTo>
                    <a:pt x="874732" y="157480"/>
                  </a:lnTo>
                  <a:lnTo>
                    <a:pt x="874601" y="223520"/>
                  </a:lnTo>
                  <a:lnTo>
                    <a:pt x="880518" y="223520"/>
                  </a:lnTo>
                  <a:lnTo>
                    <a:pt x="880775" y="157480"/>
                  </a:lnTo>
                  <a:close/>
                </a:path>
                <a:path w="881380" h="654050">
                  <a:moveTo>
                    <a:pt x="6758" y="223520"/>
                  </a:moveTo>
                  <a:lnTo>
                    <a:pt x="835" y="223520"/>
                  </a:lnTo>
                  <a:lnTo>
                    <a:pt x="790" y="246380"/>
                  </a:lnTo>
                  <a:lnTo>
                    <a:pt x="6667" y="246380"/>
                  </a:lnTo>
                  <a:lnTo>
                    <a:pt x="6758" y="223520"/>
                  </a:lnTo>
                  <a:close/>
                </a:path>
                <a:path w="881380" h="654050">
                  <a:moveTo>
                    <a:pt x="880518" y="223520"/>
                  </a:moveTo>
                  <a:lnTo>
                    <a:pt x="874601" y="223520"/>
                  </a:lnTo>
                  <a:lnTo>
                    <a:pt x="874556" y="246380"/>
                  </a:lnTo>
                  <a:lnTo>
                    <a:pt x="880429" y="246380"/>
                  </a:lnTo>
                  <a:lnTo>
                    <a:pt x="880518" y="223520"/>
                  </a:lnTo>
                  <a:close/>
                </a:path>
                <a:path w="881380" h="654050">
                  <a:moveTo>
                    <a:pt x="6667" y="246380"/>
                  </a:moveTo>
                  <a:lnTo>
                    <a:pt x="790" y="246380"/>
                  </a:lnTo>
                  <a:lnTo>
                    <a:pt x="654" y="316230"/>
                  </a:lnTo>
                  <a:lnTo>
                    <a:pt x="6390" y="316230"/>
                  </a:lnTo>
                  <a:lnTo>
                    <a:pt x="6667" y="246380"/>
                  </a:lnTo>
                  <a:close/>
                </a:path>
                <a:path w="881380" h="654050">
                  <a:moveTo>
                    <a:pt x="880429" y="246380"/>
                  </a:moveTo>
                  <a:lnTo>
                    <a:pt x="874556" y="246380"/>
                  </a:lnTo>
                  <a:lnTo>
                    <a:pt x="874417" y="316230"/>
                  </a:lnTo>
                  <a:lnTo>
                    <a:pt x="880157" y="316230"/>
                  </a:lnTo>
                  <a:lnTo>
                    <a:pt x="880429" y="246380"/>
                  </a:lnTo>
                  <a:close/>
                </a:path>
                <a:path w="881380" h="654050">
                  <a:moveTo>
                    <a:pt x="6390" y="316230"/>
                  </a:moveTo>
                  <a:lnTo>
                    <a:pt x="654" y="316230"/>
                  </a:lnTo>
                  <a:lnTo>
                    <a:pt x="402" y="445770"/>
                  </a:lnTo>
                  <a:lnTo>
                    <a:pt x="5876" y="445770"/>
                  </a:lnTo>
                  <a:lnTo>
                    <a:pt x="6390" y="316230"/>
                  </a:lnTo>
                  <a:close/>
                </a:path>
                <a:path w="881380" h="654050">
                  <a:moveTo>
                    <a:pt x="880157" y="316230"/>
                  </a:moveTo>
                  <a:lnTo>
                    <a:pt x="874417" y="316230"/>
                  </a:lnTo>
                  <a:lnTo>
                    <a:pt x="874160" y="445770"/>
                  </a:lnTo>
                  <a:lnTo>
                    <a:pt x="879652" y="445770"/>
                  </a:lnTo>
                  <a:lnTo>
                    <a:pt x="880157" y="316230"/>
                  </a:lnTo>
                  <a:close/>
                </a:path>
                <a:path w="881380" h="654050">
                  <a:moveTo>
                    <a:pt x="5876" y="445770"/>
                  </a:moveTo>
                  <a:lnTo>
                    <a:pt x="402" y="445770"/>
                  </a:lnTo>
                  <a:lnTo>
                    <a:pt x="382" y="455930"/>
                  </a:lnTo>
                  <a:lnTo>
                    <a:pt x="5835" y="455930"/>
                  </a:lnTo>
                  <a:lnTo>
                    <a:pt x="5876" y="445770"/>
                  </a:lnTo>
                  <a:close/>
                </a:path>
                <a:path w="881380" h="654050">
                  <a:moveTo>
                    <a:pt x="879652" y="445770"/>
                  </a:moveTo>
                  <a:lnTo>
                    <a:pt x="874160" y="445770"/>
                  </a:lnTo>
                  <a:lnTo>
                    <a:pt x="874140" y="455930"/>
                  </a:lnTo>
                  <a:lnTo>
                    <a:pt x="879612" y="455930"/>
                  </a:lnTo>
                  <a:lnTo>
                    <a:pt x="879652" y="445770"/>
                  </a:lnTo>
                  <a:close/>
                </a:path>
                <a:path w="881380" h="654050">
                  <a:moveTo>
                    <a:pt x="5835" y="455930"/>
                  </a:moveTo>
                  <a:lnTo>
                    <a:pt x="382" y="455930"/>
                  </a:lnTo>
                  <a:lnTo>
                    <a:pt x="321" y="487680"/>
                  </a:lnTo>
                  <a:lnTo>
                    <a:pt x="5709" y="487680"/>
                  </a:lnTo>
                  <a:lnTo>
                    <a:pt x="5835" y="455930"/>
                  </a:lnTo>
                  <a:close/>
                </a:path>
                <a:path w="881380" h="654050">
                  <a:moveTo>
                    <a:pt x="879612" y="455930"/>
                  </a:moveTo>
                  <a:lnTo>
                    <a:pt x="874140" y="455930"/>
                  </a:lnTo>
                  <a:lnTo>
                    <a:pt x="874077" y="487680"/>
                  </a:lnTo>
                  <a:lnTo>
                    <a:pt x="879488" y="487680"/>
                  </a:lnTo>
                  <a:lnTo>
                    <a:pt x="879612" y="455930"/>
                  </a:lnTo>
                  <a:close/>
                </a:path>
                <a:path w="881380" h="654050">
                  <a:moveTo>
                    <a:pt x="5709" y="487680"/>
                  </a:moveTo>
                  <a:lnTo>
                    <a:pt x="321" y="487680"/>
                  </a:lnTo>
                  <a:lnTo>
                    <a:pt x="291" y="502920"/>
                  </a:lnTo>
                  <a:lnTo>
                    <a:pt x="5649" y="502920"/>
                  </a:lnTo>
                  <a:lnTo>
                    <a:pt x="5709" y="487680"/>
                  </a:lnTo>
                  <a:close/>
                </a:path>
                <a:path w="881380" h="654050">
                  <a:moveTo>
                    <a:pt x="879488" y="487680"/>
                  </a:moveTo>
                  <a:lnTo>
                    <a:pt x="874077" y="487680"/>
                  </a:lnTo>
                  <a:lnTo>
                    <a:pt x="874047" y="502920"/>
                  </a:lnTo>
                  <a:lnTo>
                    <a:pt x="879429" y="502920"/>
                  </a:lnTo>
                  <a:lnTo>
                    <a:pt x="879488" y="487680"/>
                  </a:lnTo>
                  <a:close/>
                </a:path>
                <a:path w="881380" h="654050">
                  <a:moveTo>
                    <a:pt x="5649" y="502920"/>
                  </a:moveTo>
                  <a:lnTo>
                    <a:pt x="291" y="502920"/>
                  </a:lnTo>
                  <a:lnTo>
                    <a:pt x="259" y="519430"/>
                  </a:lnTo>
                  <a:lnTo>
                    <a:pt x="5583" y="519430"/>
                  </a:lnTo>
                  <a:lnTo>
                    <a:pt x="5649" y="502920"/>
                  </a:lnTo>
                  <a:close/>
                </a:path>
                <a:path w="881380" h="654050">
                  <a:moveTo>
                    <a:pt x="879429" y="502920"/>
                  </a:moveTo>
                  <a:lnTo>
                    <a:pt x="874047" y="502920"/>
                  </a:lnTo>
                  <a:lnTo>
                    <a:pt x="874014" y="519430"/>
                  </a:lnTo>
                  <a:lnTo>
                    <a:pt x="879364" y="519430"/>
                  </a:lnTo>
                  <a:lnTo>
                    <a:pt x="879429" y="502920"/>
                  </a:lnTo>
                  <a:close/>
                </a:path>
                <a:path w="881380" h="654050">
                  <a:moveTo>
                    <a:pt x="5583" y="519430"/>
                  </a:moveTo>
                  <a:lnTo>
                    <a:pt x="259" y="519430"/>
                  </a:lnTo>
                  <a:lnTo>
                    <a:pt x="217" y="541020"/>
                  </a:lnTo>
                  <a:lnTo>
                    <a:pt x="5498" y="541020"/>
                  </a:lnTo>
                  <a:lnTo>
                    <a:pt x="5583" y="519430"/>
                  </a:lnTo>
                  <a:close/>
                </a:path>
                <a:path w="881380" h="654050">
                  <a:moveTo>
                    <a:pt x="879364" y="519430"/>
                  </a:moveTo>
                  <a:lnTo>
                    <a:pt x="874014" y="519430"/>
                  </a:lnTo>
                  <a:lnTo>
                    <a:pt x="873971" y="541020"/>
                  </a:lnTo>
                  <a:lnTo>
                    <a:pt x="879280" y="541020"/>
                  </a:lnTo>
                  <a:lnTo>
                    <a:pt x="879364" y="519430"/>
                  </a:lnTo>
                  <a:close/>
                </a:path>
                <a:path w="881380" h="654050">
                  <a:moveTo>
                    <a:pt x="5498" y="541020"/>
                  </a:moveTo>
                  <a:lnTo>
                    <a:pt x="217" y="541020"/>
                  </a:lnTo>
                  <a:lnTo>
                    <a:pt x="165" y="567690"/>
                  </a:lnTo>
                  <a:lnTo>
                    <a:pt x="5392" y="567690"/>
                  </a:lnTo>
                  <a:lnTo>
                    <a:pt x="5498" y="541020"/>
                  </a:lnTo>
                  <a:close/>
                </a:path>
                <a:path w="881380" h="654050">
                  <a:moveTo>
                    <a:pt x="879280" y="541020"/>
                  </a:moveTo>
                  <a:lnTo>
                    <a:pt x="873971" y="541020"/>
                  </a:lnTo>
                  <a:lnTo>
                    <a:pt x="873918" y="567690"/>
                  </a:lnTo>
                  <a:lnTo>
                    <a:pt x="879176" y="567690"/>
                  </a:lnTo>
                  <a:lnTo>
                    <a:pt x="879280" y="541020"/>
                  </a:lnTo>
                  <a:close/>
                </a:path>
                <a:path w="881380" h="654050">
                  <a:moveTo>
                    <a:pt x="5392" y="567690"/>
                  </a:moveTo>
                  <a:lnTo>
                    <a:pt x="165" y="567690"/>
                  </a:lnTo>
                  <a:lnTo>
                    <a:pt x="66" y="618490"/>
                  </a:lnTo>
                  <a:lnTo>
                    <a:pt x="5190" y="618490"/>
                  </a:lnTo>
                  <a:lnTo>
                    <a:pt x="5392" y="567690"/>
                  </a:lnTo>
                  <a:close/>
                </a:path>
                <a:path w="881380" h="654050">
                  <a:moveTo>
                    <a:pt x="879176" y="567690"/>
                  </a:moveTo>
                  <a:lnTo>
                    <a:pt x="873918" y="567690"/>
                  </a:lnTo>
                  <a:lnTo>
                    <a:pt x="873817" y="618490"/>
                  </a:lnTo>
                  <a:lnTo>
                    <a:pt x="878978" y="618490"/>
                  </a:lnTo>
                  <a:lnTo>
                    <a:pt x="879176" y="567690"/>
                  </a:lnTo>
                  <a:close/>
                </a:path>
                <a:path w="881380" h="654050">
                  <a:moveTo>
                    <a:pt x="5190" y="618490"/>
                  </a:moveTo>
                  <a:lnTo>
                    <a:pt x="66" y="618490"/>
                  </a:lnTo>
                  <a:lnTo>
                    <a:pt x="29" y="637540"/>
                  </a:lnTo>
                  <a:lnTo>
                    <a:pt x="5115" y="637540"/>
                  </a:lnTo>
                  <a:lnTo>
                    <a:pt x="5190" y="618490"/>
                  </a:lnTo>
                  <a:close/>
                </a:path>
                <a:path w="881380" h="654050">
                  <a:moveTo>
                    <a:pt x="878978" y="618490"/>
                  </a:moveTo>
                  <a:lnTo>
                    <a:pt x="873817" y="618490"/>
                  </a:lnTo>
                  <a:lnTo>
                    <a:pt x="873780" y="637540"/>
                  </a:lnTo>
                  <a:lnTo>
                    <a:pt x="878904" y="637540"/>
                  </a:lnTo>
                  <a:lnTo>
                    <a:pt x="878978" y="618490"/>
                  </a:lnTo>
                  <a:close/>
                </a:path>
                <a:path w="881380" h="654050">
                  <a:moveTo>
                    <a:pt x="5115" y="637540"/>
                  </a:moveTo>
                  <a:lnTo>
                    <a:pt x="29" y="637540"/>
                  </a:lnTo>
                  <a:lnTo>
                    <a:pt x="17" y="643890"/>
                  </a:lnTo>
                  <a:lnTo>
                    <a:pt x="5090" y="643890"/>
                  </a:lnTo>
                  <a:lnTo>
                    <a:pt x="5115" y="637540"/>
                  </a:lnTo>
                  <a:close/>
                </a:path>
                <a:path w="881380" h="654050">
                  <a:moveTo>
                    <a:pt x="878904" y="637540"/>
                  </a:moveTo>
                  <a:lnTo>
                    <a:pt x="873780" y="637540"/>
                  </a:lnTo>
                  <a:lnTo>
                    <a:pt x="873767" y="643890"/>
                  </a:lnTo>
                  <a:lnTo>
                    <a:pt x="878879" y="643890"/>
                  </a:lnTo>
                  <a:lnTo>
                    <a:pt x="878904" y="637540"/>
                  </a:lnTo>
                  <a:close/>
                </a:path>
                <a:path w="881380" h="654050">
                  <a:moveTo>
                    <a:pt x="5090" y="643890"/>
                  </a:moveTo>
                  <a:lnTo>
                    <a:pt x="17" y="643890"/>
                  </a:lnTo>
                  <a:lnTo>
                    <a:pt x="0" y="652780"/>
                  </a:lnTo>
                  <a:lnTo>
                    <a:pt x="878839" y="654050"/>
                  </a:lnTo>
                  <a:lnTo>
                    <a:pt x="878864" y="647700"/>
                  </a:lnTo>
                  <a:lnTo>
                    <a:pt x="5079" y="646430"/>
                  </a:lnTo>
                  <a:lnTo>
                    <a:pt x="5090" y="643890"/>
                  </a:lnTo>
                  <a:close/>
                </a:path>
                <a:path w="881380" h="654050">
                  <a:moveTo>
                    <a:pt x="878879" y="643890"/>
                  </a:moveTo>
                  <a:lnTo>
                    <a:pt x="873767" y="643890"/>
                  </a:lnTo>
                  <a:lnTo>
                    <a:pt x="873759" y="647700"/>
                  </a:lnTo>
                  <a:lnTo>
                    <a:pt x="878864" y="647700"/>
                  </a:lnTo>
                  <a:lnTo>
                    <a:pt x="878879" y="643890"/>
                  </a:lnTo>
                  <a:close/>
                </a:path>
              </a:pathLst>
            </a:custGeom>
            <a:solidFill>
              <a:srgbClr val="0076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776704" y="5507989"/>
              <a:ext cx="868044" cy="7620"/>
            </a:xfrm>
            <a:custGeom>
              <a:avLst/>
              <a:gdLst/>
              <a:ahLst/>
              <a:cxnLst/>
              <a:rect l="l" t="t" r="r" b="b"/>
              <a:pathLst>
                <a:path w="868044" h="7620">
                  <a:moveTo>
                    <a:pt x="867422" y="1270"/>
                  </a:moveTo>
                  <a:lnTo>
                    <a:pt x="433730" y="1270"/>
                  </a:lnTo>
                  <a:lnTo>
                    <a:pt x="433730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0" y="6350"/>
                  </a:lnTo>
                  <a:lnTo>
                    <a:pt x="433095" y="6350"/>
                  </a:lnTo>
                  <a:lnTo>
                    <a:pt x="433095" y="7620"/>
                  </a:lnTo>
                  <a:lnTo>
                    <a:pt x="867422" y="7620"/>
                  </a:lnTo>
                  <a:lnTo>
                    <a:pt x="867422" y="6350"/>
                  </a:lnTo>
                  <a:lnTo>
                    <a:pt x="867422" y="1270"/>
                  </a:lnTo>
                  <a:close/>
                </a:path>
              </a:pathLst>
            </a:custGeom>
            <a:solidFill>
              <a:srgbClr val="0077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777986" y="5514340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79">
                  <a:moveTo>
                    <a:pt x="0" y="0"/>
                  </a:moveTo>
                  <a:lnTo>
                    <a:pt x="0" y="627380"/>
                  </a:lnTo>
                </a:path>
              </a:pathLst>
            </a:custGeom>
            <a:ln w="7533">
              <a:solidFill>
                <a:srgbClr val="0077A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2640296" y="5515609"/>
              <a:ext cx="0" cy="627380"/>
            </a:xfrm>
            <a:custGeom>
              <a:avLst/>
              <a:gdLst/>
              <a:ahLst/>
              <a:cxnLst/>
              <a:rect l="l" t="t" r="r" b="b"/>
              <a:pathLst>
                <a:path h="627379">
                  <a:moveTo>
                    <a:pt x="0" y="0"/>
                  </a:moveTo>
                  <a:lnTo>
                    <a:pt x="0" y="627380"/>
                  </a:lnTo>
                </a:path>
              </a:pathLst>
            </a:custGeom>
            <a:ln w="7553">
              <a:solidFill>
                <a:srgbClr val="0077A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774190" y="6141719"/>
              <a:ext cx="868680" cy="7620"/>
            </a:xfrm>
            <a:custGeom>
              <a:avLst/>
              <a:gdLst/>
              <a:ahLst/>
              <a:cxnLst/>
              <a:rect l="l" t="t" r="r" b="b"/>
              <a:pathLst>
                <a:path w="868680" h="7620">
                  <a:moveTo>
                    <a:pt x="868680" y="3822"/>
                  </a:moveTo>
                  <a:lnTo>
                    <a:pt x="0" y="3822"/>
                  </a:lnTo>
                  <a:lnTo>
                    <a:pt x="0" y="6350"/>
                  </a:lnTo>
                  <a:lnTo>
                    <a:pt x="868680" y="7620"/>
                  </a:lnTo>
                  <a:lnTo>
                    <a:pt x="868680" y="3822"/>
                  </a:lnTo>
                  <a:close/>
                </a:path>
                <a:path w="868680" h="7620">
                  <a:moveTo>
                    <a:pt x="868680" y="1270"/>
                  </a:moveTo>
                  <a:lnTo>
                    <a:pt x="437515" y="1270"/>
                  </a:lnTo>
                  <a:lnTo>
                    <a:pt x="437515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12" y="3810"/>
                  </a:lnTo>
                  <a:lnTo>
                    <a:pt x="868680" y="3810"/>
                  </a:lnTo>
                  <a:lnTo>
                    <a:pt x="868680" y="1270"/>
                  </a:lnTo>
                  <a:close/>
                </a:path>
              </a:pathLst>
            </a:custGeom>
            <a:solidFill>
              <a:srgbClr val="0077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780540" y="5514340"/>
              <a:ext cx="857250" cy="628650"/>
            </a:xfrm>
            <a:custGeom>
              <a:avLst/>
              <a:gdLst/>
              <a:ahLst/>
              <a:cxnLst/>
              <a:rect l="l" t="t" r="r" b="b"/>
              <a:pathLst>
                <a:path w="857250" h="628650">
                  <a:moveTo>
                    <a:pt x="1270" y="0"/>
                  </a:moveTo>
                  <a:lnTo>
                    <a:pt x="1156" y="55880"/>
                  </a:lnTo>
                  <a:lnTo>
                    <a:pt x="7620" y="55880"/>
                  </a:lnTo>
                  <a:lnTo>
                    <a:pt x="7620" y="6350"/>
                  </a:lnTo>
                  <a:lnTo>
                    <a:pt x="857239" y="6350"/>
                  </a:lnTo>
                  <a:lnTo>
                    <a:pt x="857250" y="1270"/>
                  </a:lnTo>
                  <a:lnTo>
                    <a:pt x="1270" y="0"/>
                  </a:lnTo>
                  <a:close/>
                </a:path>
                <a:path w="857250" h="628650">
                  <a:moveTo>
                    <a:pt x="857239" y="6350"/>
                  </a:moveTo>
                  <a:lnTo>
                    <a:pt x="7620" y="6350"/>
                  </a:lnTo>
                  <a:lnTo>
                    <a:pt x="850900" y="7620"/>
                  </a:lnTo>
                  <a:lnTo>
                    <a:pt x="850800" y="55880"/>
                  </a:lnTo>
                  <a:lnTo>
                    <a:pt x="857139" y="55880"/>
                  </a:lnTo>
                  <a:lnTo>
                    <a:pt x="857239" y="6350"/>
                  </a:lnTo>
                  <a:close/>
                </a:path>
                <a:path w="857250" h="628650">
                  <a:moveTo>
                    <a:pt x="7620" y="55880"/>
                  </a:moveTo>
                  <a:lnTo>
                    <a:pt x="1156" y="55880"/>
                  </a:lnTo>
                  <a:lnTo>
                    <a:pt x="1138" y="64770"/>
                  </a:lnTo>
                  <a:lnTo>
                    <a:pt x="7620" y="64770"/>
                  </a:lnTo>
                  <a:lnTo>
                    <a:pt x="7620" y="55880"/>
                  </a:lnTo>
                  <a:close/>
                </a:path>
                <a:path w="857250" h="628650">
                  <a:moveTo>
                    <a:pt x="857139" y="55880"/>
                  </a:moveTo>
                  <a:lnTo>
                    <a:pt x="850800" y="55880"/>
                  </a:lnTo>
                  <a:lnTo>
                    <a:pt x="850781" y="64770"/>
                  </a:lnTo>
                  <a:lnTo>
                    <a:pt x="857121" y="64770"/>
                  </a:lnTo>
                  <a:lnTo>
                    <a:pt x="857139" y="55880"/>
                  </a:lnTo>
                  <a:close/>
                </a:path>
                <a:path w="857250" h="628650">
                  <a:moveTo>
                    <a:pt x="7620" y="64770"/>
                  </a:moveTo>
                  <a:lnTo>
                    <a:pt x="1138" y="64770"/>
                  </a:lnTo>
                  <a:lnTo>
                    <a:pt x="1131" y="68580"/>
                  </a:lnTo>
                  <a:lnTo>
                    <a:pt x="7620" y="68580"/>
                  </a:lnTo>
                  <a:lnTo>
                    <a:pt x="7620" y="64770"/>
                  </a:lnTo>
                  <a:close/>
                </a:path>
                <a:path w="857250" h="628650">
                  <a:moveTo>
                    <a:pt x="857121" y="64770"/>
                  </a:moveTo>
                  <a:lnTo>
                    <a:pt x="850781" y="64770"/>
                  </a:lnTo>
                  <a:lnTo>
                    <a:pt x="850774" y="68580"/>
                  </a:lnTo>
                  <a:lnTo>
                    <a:pt x="857113" y="68580"/>
                  </a:lnTo>
                  <a:lnTo>
                    <a:pt x="857121" y="64770"/>
                  </a:lnTo>
                  <a:close/>
                </a:path>
                <a:path w="857250" h="628650">
                  <a:moveTo>
                    <a:pt x="7620" y="68580"/>
                  </a:moveTo>
                  <a:lnTo>
                    <a:pt x="1131" y="68580"/>
                  </a:lnTo>
                  <a:lnTo>
                    <a:pt x="1041" y="113030"/>
                  </a:lnTo>
                  <a:lnTo>
                    <a:pt x="7620" y="113030"/>
                  </a:lnTo>
                  <a:lnTo>
                    <a:pt x="7620" y="68580"/>
                  </a:lnTo>
                  <a:close/>
                </a:path>
                <a:path w="857250" h="628650">
                  <a:moveTo>
                    <a:pt x="857113" y="68580"/>
                  </a:moveTo>
                  <a:lnTo>
                    <a:pt x="850774" y="68580"/>
                  </a:lnTo>
                  <a:lnTo>
                    <a:pt x="850682" y="113030"/>
                  </a:lnTo>
                  <a:lnTo>
                    <a:pt x="857023" y="113030"/>
                  </a:lnTo>
                  <a:lnTo>
                    <a:pt x="857113" y="68580"/>
                  </a:lnTo>
                  <a:close/>
                </a:path>
                <a:path w="857250" h="628650">
                  <a:moveTo>
                    <a:pt x="7620" y="113030"/>
                  </a:moveTo>
                  <a:lnTo>
                    <a:pt x="1041" y="113030"/>
                  </a:lnTo>
                  <a:lnTo>
                    <a:pt x="1023" y="121920"/>
                  </a:lnTo>
                  <a:lnTo>
                    <a:pt x="7620" y="121920"/>
                  </a:lnTo>
                  <a:lnTo>
                    <a:pt x="7620" y="113030"/>
                  </a:lnTo>
                  <a:close/>
                </a:path>
                <a:path w="857250" h="628650">
                  <a:moveTo>
                    <a:pt x="857023" y="113030"/>
                  </a:moveTo>
                  <a:lnTo>
                    <a:pt x="850682" y="113030"/>
                  </a:lnTo>
                  <a:lnTo>
                    <a:pt x="850663" y="121920"/>
                  </a:lnTo>
                  <a:lnTo>
                    <a:pt x="857005" y="121920"/>
                  </a:lnTo>
                  <a:lnTo>
                    <a:pt x="857023" y="113030"/>
                  </a:lnTo>
                  <a:close/>
                </a:path>
                <a:path w="857250" h="628650">
                  <a:moveTo>
                    <a:pt x="7620" y="121920"/>
                  </a:moveTo>
                  <a:lnTo>
                    <a:pt x="1023" y="121920"/>
                  </a:lnTo>
                  <a:lnTo>
                    <a:pt x="976" y="144780"/>
                  </a:lnTo>
                  <a:lnTo>
                    <a:pt x="7620" y="144780"/>
                  </a:lnTo>
                  <a:lnTo>
                    <a:pt x="7620" y="121920"/>
                  </a:lnTo>
                  <a:close/>
                </a:path>
                <a:path w="857250" h="628650">
                  <a:moveTo>
                    <a:pt x="857005" y="121920"/>
                  </a:moveTo>
                  <a:lnTo>
                    <a:pt x="850663" y="121920"/>
                  </a:lnTo>
                  <a:lnTo>
                    <a:pt x="850616" y="144780"/>
                  </a:lnTo>
                  <a:lnTo>
                    <a:pt x="856959" y="144780"/>
                  </a:lnTo>
                  <a:lnTo>
                    <a:pt x="857005" y="121920"/>
                  </a:lnTo>
                  <a:close/>
                </a:path>
                <a:path w="857250" h="628650">
                  <a:moveTo>
                    <a:pt x="7620" y="144780"/>
                  </a:moveTo>
                  <a:lnTo>
                    <a:pt x="976" y="144780"/>
                  </a:lnTo>
                  <a:lnTo>
                    <a:pt x="843" y="210820"/>
                  </a:lnTo>
                  <a:lnTo>
                    <a:pt x="7620" y="210820"/>
                  </a:lnTo>
                  <a:lnTo>
                    <a:pt x="7620" y="144780"/>
                  </a:lnTo>
                  <a:close/>
                </a:path>
                <a:path w="857250" h="628650">
                  <a:moveTo>
                    <a:pt x="856959" y="144780"/>
                  </a:moveTo>
                  <a:lnTo>
                    <a:pt x="850616" y="144780"/>
                  </a:lnTo>
                  <a:lnTo>
                    <a:pt x="850480" y="210820"/>
                  </a:lnTo>
                  <a:lnTo>
                    <a:pt x="856825" y="210820"/>
                  </a:lnTo>
                  <a:lnTo>
                    <a:pt x="856959" y="144780"/>
                  </a:lnTo>
                  <a:close/>
                </a:path>
                <a:path w="857250" h="628650">
                  <a:moveTo>
                    <a:pt x="7620" y="210820"/>
                  </a:moveTo>
                  <a:lnTo>
                    <a:pt x="843" y="210820"/>
                  </a:lnTo>
                  <a:lnTo>
                    <a:pt x="796" y="233680"/>
                  </a:lnTo>
                  <a:lnTo>
                    <a:pt x="7620" y="233680"/>
                  </a:lnTo>
                  <a:lnTo>
                    <a:pt x="7620" y="210820"/>
                  </a:lnTo>
                  <a:close/>
                </a:path>
                <a:path w="857250" h="628650">
                  <a:moveTo>
                    <a:pt x="856825" y="210820"/>
                  </a:moveTo>
                  <a:lnTo>
                    <a:pt x="850480" y="210820"/>
                  </a:lnTo>
                  <a:lnTo>
                    <a:pt x="850432" y="233680"/>
                  </a:lnTo>
                  <a:lnTo>
                    <a:pt x="856779" y="233680"/>
                  </a:lnTo>
                  <a:lnTo>
                    <a:pt x="856825" y="210820"/>
                  </a:lnTo>
                  <a:close/>
                </a:path>
                <a:path w="857250" h="628650">
                  <a:moveTo>
                    <a:pt x="7620" y="233680"/>
                  </a:moveTo>
                  <a:lnTo>
                    <a:pt x="796" y="233680"/>
                  </a:lnTo>
                  <a:lnTo>
                    <a:pt x="655" y="303530"/>
                  </a:lnTo>
                  <a:lnTo>
                    <a:pt x="7620" y="303530"/>
                  </a:lnTo>
                  <a:lnTo>
                    <a:pt x="7620" y="233680"/>
                  </a:lnTo>
                  <a:close/>
                </a:path>
                <a:path w="857250" h="628650">
                  <a:moveTo>
                    <a:pt x="856779" y="233680"/>
                  </a:moveTo>
                  <a:lnTo>
                    <a:pt x="850432" y="233680"/>
                  </a:lnTo>
                  <a:lnTo>
                    <a:pt x="850288" y="303530"/>
                  </a:lnTo>
                  <a:lnTo>
                    <a:pt x="856638" y="303530"/>
                  </a:lnTo>
                  <a:lnTo>
                    <a:pt x="856779" y="233680"/>
                  </a:lnTo>
                  <a:close/>
                </a:path>
                <a:path w="857250" h="628650">
                  <a:moveTo>
                    <a:pt x="7620" y="303530"/>
                  </a:moveTo>
                  <a:lnTo>
                    <a:pt x="655" y="303530"/>
                  </a:lnTo>
                  <a:lnTo>
                    <a:pt x="424" y="417830"/>
                  </a:lnTo>
                  <a:lnTo>
                    <a:pt x="7620" y="417830"/>
                  </a:lnTo>
                  <a:lnTo>
                    <a:pt x="7620" y="303530"/>
                  </a:lnTo>
                  <a:close/>
                </a:path>
                <a:path w="857250" h="628650">
                  <a:moveTo>
                    <a:pt x="856638" y="303530"/>
                  </a:moveTo>
                  <a:lnTo>
                    <a:pt x="850288" y="303530"/>
                  </a:lnTo>
                  <a:lnTo>
                    <a:pt x="850052" y="417830"/>
                  </a:lnTo>
                  <a:lnTo>
                    <a:pt x="856406" y="417830"/>
                  </a:lnTo>
                  <a:lnTo>
                    <a:pt x="856638" y="303530"/>
                  </a:lnTo>
                  <a:close/>
                </a:path>
                <a:path w="857250" h="628650">
                  <a:moveTo>
                    <a:pt x="7620" y="417830"/>
                  </a:moveTo>
                  <a:lnTo>
                    <a:pt x="424" y="417830"/>
                  </a:lnTo>
                  <a:lnTo>
                    <a:pt x="393" y="433070"/>
                  </a:lnTo>
                  <a:lnTo>
                    <a:pt x="7620" y="433070"/>
                  </a:lnTo>
                  <a:lnTo>
                    <a:pt x="7620" y="417830"/>
                  </a:lnTo>
                  <a:close/>
                </a:path>
                <a:path w="857250" h="628650">
                  <a:moveTo>
                    <a:pt x="856406" y="417830"/>
                  </a:moveTo>
                  <a:lnTo>
                    <a:pt x="850052" y="417830"/>
                  </a:lnTo>
                  <a:lnTo>
                    <a:pt x="850020" y="433070"/>
                  </a:lnTo>
                  <a:lnTo>
                    <a:pt x="856375" y="433070"/>
                  </a:lnTo>
                  <a:lnTo>
                    <a:pt x="856406" y="417830"/>
                  </a:lnTo>
                  <a:close/>
                </a:path>
                <a:path w="857250" h="628650">
                  <a:moveTo>
                    <a:pt x="7620" y="433070"/>
                  </a:moveTo>
                  <a:lnTo>
                    <a:pt x="393" y="433070"/>
                  </a:lnTo>
                  <a:lnTo>
                    <a:pt x="372" y="443230"/>
                  </a:lnTo>
                  <a:lnTo>
                    <a:pt x="7620" y="443230"/>
                  </a:lnTo>
                  <a:lnTo>
                    <a:pt x="7620" y="433070"/>
                  </a:lnTo>
                  <a:close/>
                </a:path>
                <a:path w="857250" h="628650">
                  <a:moveTo>
                    <a:pt x="856375" y="433070"/>
                  </a:moveTo>
                  <a:lnTo>
                    <a:pt x="850020" y="433070"/>
                  </a:lnTo>
                  <a:lnTo>
                    <a:pt x="849999" y="443230"/>
                  </a:lnTo>
                  <a:lnTo>
                    <a:pt x="856355" y="443230"/>
                  </a:lnTo>
                  <a:lnTo>
                    <a:pt x="856375" y="433070"/>
                  </a:lnTo>
                  <a:close/>
                </a:path>
                <a:path w="857250" h="628650">
                  <a:moveTo>
                    <a:pt x="7620" y="443230"/>
                  </a:moveTo>
                  <a:lnTo>
                    <a:pt x="372" y="443230"/>
                  </a:lnTo>
                  <a:lnTo>
                    <a:pt x="308" y="474980"/>
                  </a:lnTo>
                  <a:lnTo>
                    <a:pt x="7620" y="474980"/>
                  </a:lnTo>
                  <a:lnTo>
                    <a:pt x="7620" y="443230"/>
                  </a:lnTo>
                  <a:close/>
                </a:path>
                <a:path w="857250" h="628650">
                  <a:moveTo>
                    <a:pt x="856355" y="443230"/>
                  </a:moveTo>
                  <a:lnTo>
                    <a:pt x="849999" y="443230"/>
                  </a:lnTo>
                  <a:lnTo>
                    <a:pt x="849934" y="474980"/>
                  </a:lnTo>
                  <a:lnTo>
                    <a:pt x="856291" y="474980"/>
                  </a:lnTo>
                  <a:lnTo>
                    <a:pt x="856355" y="443230"/>
                  </a:lnTo>
                  <a:close/>
                </a:path>
                <a:path w="857250" h="628650">
                  <a:moveTo>
                    <a:pt x="7620" y="474980"/>
                  </a:moveTo>
                  <a:lnTo>
                    <a:pt x="308" y="474980"/>
                  </a:lnTo>
                  <a:lnTo>
                    <a:pt x="277" y="490220"/>
                  </a:lnTo>
                  <a:lnTo>
                    <a:pt x="7620" y="490220"/>
                  </a:lnTo>
                  <a:lnTo>
                    <a:pt x="7620" y="474980"/>
                  </a:lnTo>
                  <a:close/>
                </a:path>
                <a:path w="857250" h="628650">
                  <a:moveTo>
                    <a:pt x="856291" y="474980"/>
                  </a:moveTo>
                  <a:lnTo>
                    <a:pt x="849934" y="474980"/>
                  </a:lnTo>
                  <a:lnTo>
                    <a:pt x="849902" y="490220"/>
                  </a:lnTo>
                  <a:lnTo>
                    <a:pt x="856260" y="490220"/>
                  </a:lnTo>
                  <a:lnTo>
                    <a:pt x="856291" y="474980"/>
                  </a:lnTo>
                  <a:close/>
                </a:path>
                <a:path w="857250" h="628650">
                  <a:moveTo>
                    <a:pt x="7620" y="490220"/>
                  </a:moveTo>
                  <a:lnTo>
                    <a:pt x="277" y="490220"/>
                  </a:lnTo>
                  <a:lnTo>
                    <a:pt x="244" y="506730"/>
                  </a:lnTo>
                  <a:lnTo>
                    <a:pt x="7620" y="506730"/>
                  </a:lnTo>
                  <a:lnTo>
                    <a:pt x="7620" y="490220"/>
                  </a:lnTo>
                  <a:close/>
                </a:path>
                <a:path w="857250" h="628650">
                  <a:moveTo>
                    <a:pt x="856260" y="490220"/>
                  </a:moveTo>
                  <a:lnTo>
                    <a:pt x="849902" y="490220"/>
                  </a:lnTo>
                  <a:lnTo>
                    <a:pt x="849868" y="506730"/>
                  </a:lnTo>
                  <a:lnTo>
                    <a:pt x="856226" y="506730"/>
                  </a:lnTo>
                  <a:lnTo>
                    <a:pt x="856260" y="490220"/>
                  </a:lnTo>
                  <a:close/>
                </a:path>
                <a:path w="857250" h="628650">
                  <a:moveTo>
                    <a:pt x="7620" y="506730"/>
                  </a:moveTo>
                  <a:lnTo>
                    <a:pt x="244" y="506730"/>
                  </a:lnTo>
                  <a:lnTo>
                    <a:pt x="200" y="528320"/>
                  </a:lnTo>
                  <a:lnTo>
                    <a:pt x="7620" y="528320"/>
                  </a:lnTo>
                  <a:lnTo>
                    <a:pt x="7620" y="506730"/>
                  </a:lnTo>
                  <a:close/>
                </a:path>
                <a:path w="857250" h="628650">
                  <a:moveTo>
                    <a:pt x="856226" y="506730"/>
                  </a:moveTo>
                  <a:lnTo>
                    <a:pt x="849868" y="506730"/>
                  </a:lnTo>
                  <a:lnTo>
                    <a:pt x="849824" y="528320"/>
                  </a:lnTo>
                  <a:lnTo>
                    <a:pt x="856183" y="528320"/>
                  </a:lnTo>
                  <a:lnTo>
                    <a:pt x="856226" y="506730"/>
                  </a:lnTo>
                  <a:close/>
                </a:path>
                <a:path w="857250" h="628650">
                  <a:moveTo>
                    <a:pt x="7620" y="528320"/>
                  </a:moveTo>
                  <a:lnTo>
                    <a:pt x="200" y="528320"/>
                  </a:lnTo>
                  <a:lnTo>
                    <a:pt x="30" y="612140"/>
                  </a:lnTo>
                  <a:lnTo>
                    <a:pt x="7620" y="612140"/>
                  </a:lnTo>
                  <a:lnTo>
                    <a:pt x="7620" y="528320"/>
                  </a:lnTo>
                  <a:close/>
                </a:path>
                <a:path w="857250" h="628650">
                  <a:moveTo>
                    <a:pt x="856183" y="528320"/>
                  </a:moveTo>
                  <a:lnTo>
                    <a:pt x="849824" y="528320"/>
                  </a:lnTo>
                  <a:lnTo>
                    <a:pt x="849650" y="612140"/>
                  </a:lnTo>
                  <a:lnTo>
                    <a:pt x="856013" y="612140"/>
                  </a:lnTo>
                  <a:lnTo>
                    <a:pt x="856183" y="528320"/>
                  </a:lnTo>
                  <a:close/>
                </a:path>
                <a:path w="857250" h="628650">
                  <a:moveTo>
                    <a:pt x="7620" y="612140"/>
                  </a:moveTo>
                  <a:lnTo>
                    <a:pt x="30" y="612140"/>
                  </a:lnTo>
                  <a:lnTo>
                    <a:pt x="5" y="624840"/>
                  </a:lnTo>
                  <a:lnTo>
                    <a:pt x="855987" y="624840"/>
                  </a:lnTo>
                  <a:lnTo>
                    <a:pt x="855992" y="622300"/>
                  </a:lnTo>
                  <a:lnTo>
                    <a:pt x="7620" y="621030"/>
                  </a:lnTo>
                  <a:lnTo>
                    <a:pt x="7620" y="612140"/>
                  </a:lnTo>
                  <a:close/>
                </a:path>
                <a:path w="857250" h="628650">
                  <a:moveTo>
                    <a:pt x="856013" y="612140"/>
                  </a:moveTo>
                  <a:lnTo>
                    <a:pt x="849650" y="612140"/>
                  </a:lnTo>
                  <a:lnTo>
                    <a:pt x="849630" y="622300"/>
                  </a:lnTo>
                  <a:lnTo>
                    <a:pt x="855992" y="622300"/>
                  </a:lnTo>
                  <a:lnTo>
                    <a:pt x="856013" y="612140"/>
                  </a:lnTo>
                  <a:close/>
                </a:path>
                <a:path w="857250" h="628650">
                  <a:moveTo>
                    <a:pt x="855987" y="624840"/>
                  </a:moveTo>
                  <a:lnTo>
                    <a:pt x="5" y="624840"/>
                  </a:lnTo>
                  <a:lnTo>
                    <a:pt x="0" y="627380"/>
                  </a:lnTo>
                  <a:lnTo>
                    <a:pt x="855980" y="628650"/>
                  </a:lnTo>
                  <a:lnTo>
                    <a:pt x="855987" y="624840"/>
                  </a:lnTo>
                  <a:close/>
                </a:path>
              </a:pathLst>
            </a:custGeom>
            <a:solidFill>
              <a:srgbClr val="0077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788159" y="5520690"/>
              <a:ext cx="843280" cy="615950"/>
            </a:xfrm>
            <a:custGeom>
              <a:avLst/>
              <a:gdLst/>
              <a:ahLst/>
              <a:cxnLst/>
              <a:rect l="l" t="t" r="r" b="b"/>
              <a:pathLst>
                <a:path w="843280" h="615950">
                  <a:moveTo>
                    <a:pt x="0" y="0"/>
                  </a:moveTo>
                  <a:lnTo>
                    <a:pt x="0" y="49530"/>
                  </a:lnTo>
                  <a:lnTo>
                    <a:pt x="6350" y="49530"/>
                  </a:lnTo>
                  <a:lnTo>
                    <a:pt x="6350" y="6350"/>
                  </a:lnTo>
                  <a:lnTo>
                    <a:pt x="843269" y="6350"/>
                  </a:lnTo>
                  <a:lnTo>
                    <a:pt x="843279" y="1270"/>
                  </a:lnTo>
                  <a:lnTo>
                    <a:pt x="0" y="0"/>
                  </a:lnTo>
                  <a:close/>
                </a:path>
                <a:path w="843280" h="615950">
                  <a:moveTo>
                    <a:pt x="843269" y="6350"/>
                  </a:moveTo>
                  <a:lnTo>
                    <a:pt x="6350" y="6350"/>
                  </a:lnTo>
                  <a:lnTo>
                    <a:pt x="836930" y="7620"/>
                  </a:lnTo>
                  <a:lnTo>
                    <a:pt x="836841" y="49530"/>
                  </a:lnTo>
                  <a:lnTo>
                    <a:pt x="843180" y="49530"/>
                  </a:lnTo>
                  <a:lnTo>
                    <a:pt x="843269" y="6350"/>
                  </a:lnTo>
                  <a:close/>
                </a:path>
                <a:path w="843280" h="615950">
                  <a:moveTo>
                    <a:pt x="6350" y="49530"/>
                  </a:moveTo>
                  <a:lnTo>
                    <a:pt x="0" y="49530"/>
                  </a:lnTo>
                  <a:lnTo>
                    <a:pt x="0" y="58420"/>
                  </a:lnTo>
                  <a:lnTo>
                    <a:pt x="6350" y="58420"/>
                  </a:lnTo>
                  <a:lnTo>
                    <a:pt x="6350" y="49530"/>
                  </a:lnTo>
                  <a:close/>
                </a:path>
                <a:path w="843280" h="615950">
                  <a:moveTo>
                    <a:pt x="843180" y="49530"/>
                  </a:moveTo>
                  <a:lnTo>
                    <a:pt x="836841" y="49530"/>
                  </a:lnTo>
                  <a:lnTo>
                    <a:pt x="836822" y="58420"/>
                  </a:lnTo>
                  <a:lnTo>
                    <a:pt x="843161" y="58420"/>
                  </a:lnTo>
                  <a:lnTo>
                    <a:pt x="843180" y="49530"/>
                  </a:lnTo>
                  <a:close/>
                </a:path>
                <a:path w="843280" h="615950">
                  <a:moveTo>
                    <a:pt x="6350" y="58420"/>
                  </a:moveTo>
                  <a:lnTo>
                    <a:pt x="0" y="58420"/>
                  </a:lnTo>
                  <a:lnTo>
                    <a:pt x="0" y="62230"/>
                  </a:lnTo>
                  <a:lnTo>
                    <a:pt x="6350" y="62230"/>
                  </a:lnTo>
                  <a:lnTo>
                    <a:pt x="6350" y="58420"/>
                  </a:lnTo>
                  <a:close/>
                </a:path>
                <a:path w="843280" h="615950">
                  <a:moveTo>
                    <a:pt x="843161" y="58420"/>
                  </a:moveTo>
                  <a:lnTo>
                    <a:pt x="836822" y="58420"/>
                  </a:lnTo>
                  <a:lnTo>
                    <a:pt x="836814" y="62230"/>
                  </a:lnTo>
                  <a:lnTo>
                    <a:pt x="843154" y="62230"/>
                  </a:lnTo>
                  <a:lnTo>
                    <a:pt x="843161" y="58420"/>
                  </a:lnTo>
                  <a:close/>
                </a:path>
                <a:path w="843280" h="615950">
                  <a:moveTo>
                    <a:pt x="6349" y="62230"/>
                  </a:moveTo>
                  <a:lnTo>
                    <a:pt x="0" y="62230"/>
                  </a:lnTo>
                  <a:lnTo>
                    <a:pt x="0" y="106680"/>
                  </a:lnTo>
                  <a:lnTo>
                    <a:pt x="6350" y="106680"/>
                  </a:lnTo>
                  <a:lnTo>
                    <a:pt x="6349" y="62230"/>
                  </a:lnTo>
                  <a:close/>
                </a:path>
                <a:path w="843280" h="615950">
                  <a:moveTo>
                    <a:pt x="843154" y="62230"/>
                  </a:moveTo>
                  <a:lnTo>
                    <a:pt x="836814" y="62230"/>
                  </a:lnTo>
                  <a:lnTo>
                    <a:pt x="836721" y="106680"/>
                  </a:lnTo>
                  <a:lnTo>
                    <a:pt x="843062" y="106680"/>
                  </a:lnTo>
                  <a:lnTo>
                    <a:pt x="843154" y="62230"/>
                  </a:lnTo>
                  <a:close/>
                </a:path>
                <a:path w="843280" h="615950">
                  <a:moveTo>
                    <a:pt x="6350" y="106680"/>
                  </a:moveTo>
                  <a:lnTo>
                    <a:pt x="0" y="106680"/>
                  </a:lnTo>
                  <a:lnTo>
                    <a:pt x="0" y="115570"/>
                  </a:lnTo>
                  <a:lnTo>
                    <a:pt x="6350" y="115570"/>
                  </a:lnTo>
                  <a:lnTo>
                    <a:pt x="6350" y="106680"/>
                  </a:lnTo>
                  <a:close/>
                </a:path>
                <a:path w="843280" h="615950">
                  <a:moveTo>
                    <a:pt x="843062" y="106680"/>
                  </a:moveTo>
                  <a:lnTo>
                    <a:pt x="836721" y="106680"/>
                  </a:lnTo>
                  <a:lnTo>
                    <a:pt x="836702" y="115570"/>
                  </a:lnTo>
                  <a:lnTo>
                    <a:pt x="843043" y="115570"/>
                  </a:lnTo>
                  <a:lnTo>
                    <a:pt x="843062" y="106680"/>
                  </a:lnTo>
                  <a:close/>
                </a:path>
                <a:path w="843280" h="615950">
                  <a:moveTo>
                    <a:pt x="6350" y="115570"/>
                  </a:moveTo>
                  <a:lnTo>
                    <a:pt x="0" y="115570"/>
                  </a:lnTo>
                  <a:lnTo>
                    <a:pt x="0" y="138430"/>
                  </a:lnTo>
                  <a:lnTo>
                    <a:pt x="6350" y="138430"/>
                  </a:lnTo>
                  <a:lnTo>
                    <a:pt x="6350" y="115570"/>
                  </a:lnTo>
                  <a:close/>
                </a:path>
                <a:path w="843280" h="615950">
                  <a:moveTo>
                    <a:pt x="843043" y="115570"/>
                  </a:moveTo>
                  <a:lnTo>
                    <a:pt x="836702" y="115570"/>
                  </a:lnTo>
                  <a:lnTo>
                    <a:pt x="836654" y="138430"/>
                  </a:lnTo>
                  <a:lnTo>
                    <a:pt x="842996" y="138430"/>
                  </a:lnTo>
                  <a:lnTo>
                    <a:pt x="843043" y="115570"/>
                  </a:lnTo>
                  <a:close/>
                </a:path>
                <a:path w="843280" h="615950">
                  <a:moveTo>
                    <a:pt x="6350" y="138430"/>
                  </a:moveTo>
                  <a:lnTo>
                    <a:pt x="0" y="138430"/>
                  </a:lnTo>
                  <a:lnTo>
                    <a:pt x="0" y="204470"/>
                  </a:lnTo>
                  <a:lnTo>
                    <a:pt x="6350" y="204470"/>
                  </a:lnTo>
                  <a:lnTo>
                    <a:pt x="6350" y="138430"/>
                  </a:lnTo>
                  <a:close/>
                </a:path>
                <a:path w="843280" h="615950">
                  <a:moveTo>
                    <a:pt x="842996" y="138430"/>
                  </a:moveTo>
                  <a:lnTo>
                    <a:pt x="836654" y="138430"/>
                  </a:lnTo>
                  <a:lnTo>
                    <a:pt x="836514" y="204470"/>
                  </a:lnTo>
                  <a:lnTo>
                    <a:pt x="842860" y="204470"/>
                  </a:lnTo>
                  <a:lnTo>
                    <a:pt x="842996" y="138430"/>
                  </a:lnTo>
                  <a:close/>
                </a:path>
                <a:path w="843280" h="615950">
                  <a:moveTo>
                    <a:pt x="6350" y="204470"/>
                  </a:moveTo>
                  <a:lnTo>
                    <a:pt x="0" y="204470"/>
                  </a:lnTo>
                  <a:lnTo>
                    <a:pt x="0" y="227330"/>
                  </a:lnTo>
                  <a:lnTo>
                    <a:pt x="6350" y="227330"/>
                  </a:lnTo>
                  <a:lnTo>
                    <a:pt x="6350" y="204470"/>
                  </a:lnTo>
                  <a:close/>
                </a:path>
                <a:path w="843280" h="615950">
                  <a:moveTo>
                    <a:pt x="842860" y="204470"/>
                  </a:moveTo>
                  <a:lnTo>
                    <a:pt x="836514" y="204470"/>
                  </a:lnTo>
                  <a:lnTo>
                    <a:pt x="836466" y="227330"/>
                  </a:lnTo>
                  <a:lnTo>
                    <a:pt x="842812" y="227330"/>
                  </a:lnTo>
                  <a:lnTo>
                    <a:pt x="842860" y="204470"/>
                  </a:lnTo>
                  <a:close/>
                </a:path>
                <a:path w="843280" h="615950">
                  <a:moveTo>
                    <a:pt x="6350" y="227330"/>
                  </a:moveTo>
                  <a:lnTo>
                    <a:pt x="0" y="227330"/>
                  </a:lnTo>
                  <a:lnTo>
                    <a:pt x="0" y="297180"/>
                  </a:lnTo>
                  <a:lnTo>
                    <a:pt x="6350" y="297180"/>
                  </a:lnTo>
                  <a:lnTo>
                    <a:pt x="6350" y="227330"/>
                  </a:lnTo>
                  <a:close/>
                </a:path>
                <a:path w="843280" h="615950">
                  <a:moveTo>
                    <a:pt x="842812" y="227330"/>
                  </a:moveTo>
                  <a:lnTo>
                    <a:pt x="836466" y="227330"/>
                  </a:lnTo>
                  <a:lnTo>
                    <a:pt x="836319" y="297180"/>
                  </a:lnTo>
                  <a:lnTo>
                    <a:pt x="842668" y="297180"/>
                  </a:lnTo>
                  <a:lnTo>
                    <a:pt x="842812" y="227330"/>
                  </a:lnTo>
                  <a:close/>
                </a:path>
                <a:path w="843280" h="615950">
                  <a:moveTo>
                    <a:pt x="6350" y="297180"/>
                  </a:moveTo>
                  <a:lnTo>
                    <a:pt x="0" y="297180"/>
                  </a:lnTo>
                  <a:lnTo>
                    <a:pt x="0" y="411480"/>
                  </a:lnTo>
                  <a:lnTo>
                    <a:pt x="6350" y="411480"/>
                  </a:lnTo>
                  <a:lnTo>
                    <a:pt x="6350" y="297180"/>
                  </a:lnTo>
                  <a:close/>
                </a:path>
                <a:path w="843280" h="615950">
                  <a:moveTo>
                    <a:pt x="842668" y="297180"/>
                  </a:moveTo>
                  <a:lnTo>
                    <a:pt x="836319" y="297180"/>
                  </a:lnTo>
                  <a:lnTo>
                    <a:pt x="836077" y="411480"/>
                  </a:lnTo>
                  <a:lnTo>
                    <a:pt x="842432" y="411480"/>
                  </a:lnTo>
                  <a:lnTo>
                    <a:pt x="842668" y="297180"/>
                  </a:lnTo>
                  <a:close/>
                </a:path>
                <a:path w="843280" h="615950">
                  <a:moveTo>
                    <a:pt x="6350" y="411480"/>
                  </a:moveTo>
                  <a:lnTo>
                    <a:pt x="0" y="411480"/>
                  </a:lnTo>
                  <a:lnTo>
                    <a:pt x="0" y="426720"/>
                  </a:lnTo>
                  <a:lnTo>
                    <a:pt x="6350" y="426720"/>
                  </a:lnTo>
                  <a:lnTo>
                    <a:pt x="6350" y="411480"/>
                  </a:lnTo>
                  <a:close/>
                </a:path>
                <a:path w="843280" h="615950">
                  <a:moveTo>
                    <a:pt x="842432" y="411480"/>
                  </a:moveTo>
                  <a:lnTo>
                    <a:pt x="836077" y="411480"/>
                  </a:lnTo>
                  <a:lnTo>
                    <a:pt x="836045" y="426720"/>
                  </a:lnTo>
                  <a:lnTo>
                    <a:pt x="842400" y="426720"/>
                  </a:lnTo>
                  <a:lnTo>
                    <a:pt x="842432" y="411480"/>
                  </a:lnTo>
                  <a:close/>
                </a:path>
                <a:path w="843280" h="615950">
                  <a:moveTo>
                    <a:pt x="6350" y="426720"/>
                  </a:moveTo>
                  <a:lnTo>
                    <a:pt x="0" y="426720"/>
                  </a:lnTo>
                  <a:lnTo>
                    <a:pt x="0" y="436880"/>
                  </a:lnTo>
                  <a:lnTo>
                    <a:pt x="6350" y="436880"/>
                  </a:lnTo>
                  <a:lnTo>
                    <a:pt x="6350" y="426720"/>
                  </a:lnTo>
                  <a:close/>
                </a:path>
                <a:path w="843280" h="615950">
                  <a:moveTo>
                    <a:pt x="842400" y="426720"/>
                  </a:moveTo>
                  <a:lnTo>
                    <a:pt x="836045" y="426720"/>
                  </a:lnTo>
                  <a:lnTo>
                    <a:pt x="836024" y="436880"/>
                  </a:lnTo>
                  <a:lnTo>
                    <a:pt x="842379" y="436880"/>
                  </a:lnTo>
                  <a:lnTo>
                    <a:pt x="842400" y="426720"/>
                  </a:lnTo>
                  <a:close/>
                </a:path>
                <a:path w="843280" h="615950">
                  <a:moveTo>
                    <a:pt x="6350" y="436880"/>
                  </a:moveTo>
                  <a:lnTo>
                    <a:pt x="0" y="436880"/>
                  </a:lnTo>
                  <a:lnTo>
                    <a:pt x="0" y="468630"/>
                  </a:lnTo>
                  <a:lnTo>
                    <a:pt x="6350" y="468630"/>
                  </a:lnTo>
                  <a:lnTo>
                    <a:pt x="6350" y="436880"/>
                  </a:lnTo>
                  <a:close/>
                </a:path>
                <a:path w="843280" h="615950">
                  <a:moveTo>
                    <a:pt x="842379" y="436880"/>
                  </a:moveTo>
                  <a:lnTo>
                    <a:pt x="836024" y="436880"/>
                  </a:lnTo>
                  <a:lnTo>
                    <a:pt x="835957" y="468630"/>
                  </a:lnTo>
                  <a:lnTo>
                    <a:pt x="842314" y="468630"/>
                  </a:lnTo>
                  <a:lnTo>
                    <a:pt x="842379" y="436880"/>
                  </a:lnTo>
                  <a:close/>
                </a:path>
                <a:path w="843280" h="615950">
                  <a:moveTo>
                    <a:pt x="6350" y="468630"/>
                  </a:moveTo>
                  <a:lnTo>
                    <a:pt x="0" y="468630"/>
                  </a:lnTo>
                  <a:lnTo>
                    <a:pt x="0" y="500380"/>
                  </a:lnTo>
                  <a:lnTo>
                    <a:pt x="6350" y="500380"/>
                  </a:lnTo>
                  <a:lnTo>
                    <a:pt x="6350" y="468630"/>
                  </a:lnTo>
                  <a:close/>
                </a:path>
                <a:path w="843280" h="615950">
                  <a:moveTo>
                    <a:pt x="842314" y="468630"/>
                  </a:moveTo>
                  <a:lnTo>
                    <a:pt x="835957" y="468630"/>
                  </a:lnTo>
                  <a:lnTo>
                    <a:pt x="835890" y="500380"/>
                  </a:lnTo>
                  <a:lnTo>
                    <a:pt x="842248" y="500380"/>
                  </a:lnTo>
                  <a:lnTo>
                    <a:pt x="842314" y="468630"/>
                  </a:lnTo>
                  <a:close/>
                </a:path>
                <a:path w="843280" h="615950">
                  <a:moveTo>
                    <a:pt x="6350" y="500380"/>
                  </a:moveTo>
                  <a:lnTo>
                    <a:pt x="0" y="500380"/>
                  </a:lnTo>
                  <a:lnTo>
                    <a:pt x="0" y="521970"/>
                  </a:lnTo>
                  <a:lnTo>
                    <a:pt x="6350" y="521970"/>
                  </a:lnTo>
                  <a:lnTo>
                    <a:pt x="6350" y="500380"/>
                  </a:lnTo>
                  <a:close/>
                </a:path>
                <a:path w="843280" h="615950">
                  <a:moveTo>
                    <a:pt x="842248" y="500380"/>
                  </a:moveTo>
                  <a:lnTo>
                    <a:pt x="835890" y="500380"/>
                  </a:lnTo>
                  <a:lnTo>
                    <a:pt x="835844" y="521970"/>
                  </a:lnTo>
                  <a:lnTo>
                    <a:pt x="842204" y="521970"/>
                  </a:lnTo>
                  <a:lnTo>
                    <a:pt x="842248" y="500380"/>
                  </a:lnTo>
                  <a:close/>
                </a:path>
                <a:path w="843280" h="615950">
                  <a:moveTo>
                    <a:pt x="6350" y="521970"/>
                  </a:moveTo>
                  <a:lnTo>
                    <a:pt x="0" y="521970"/>
                  </a:lnTo>
                  <a:lnTo>
                    <a:pt x="0" y="548640"/>
                  </a:lnTo>
                  <a:lnTo>
                    <a:pt x="6350" y="548640"/>
                  </a:lnTo>
                  <a:lnTo>
                    <a:pt x="6350" y="521970"/>
                  </a:lnTo>
                  <a:close/>
                </a:path>
                <a:path w="843280" h="615950">
                  <a:moveTo>
                    <a:pt x="842204" y="521970"/>
                  </a:moveTo>
                  <a:lnTo>
                    <a:pt x="835844" y="521970"/>
                  </a:lnTo>
                  <a:lnTo>
                    <a:pt x="835788" y="548640"/>
                  </a:lnTo>
                  <a:lnTo>
                    <a:pt x="842149" y="548640"/>
                  </a:lnTo>
                  <a:lnTo>
                    <a:pt x="842204" y="521970"/>
                  </a:lnTo>
                  <a:close/>
                </a:path>
                <a:path w="843280" h="615950">
                  <a:moveTo>
                    <a:pt x="6350" y="548640"/>
                  </a:moveTo>
                  <a:lnTo>
                    <a:pt x="0" y="548640"/>
                  </a:lnTo>
                  <a:lnTo>
                    <a:pt x="0" y="566420"/>
                  </a:lnTo>
                  <a:lnTo>
                    <a:pt x="6350" y="566420"/>
                  </a:lnTo>
                  <a:lnTo>
                    <a:pt x="6350" y="548640"/>
                  </a:lnTo>
                  <a:close/>
                </a:path>
                <a:path w="843280" h="615950">
                  <a:moveTo>
                    <a:pt x="842149" y="548640"/>
                  </a:moveTo>
                  <a:lnTo>
                    <a:pt x="835788" y="548640"/>
                  </a:lnTo>
                  <a:lnTo>
                    <a:pt x="835751" y="566420"/>
                  </a:lnTo>
                  <a:lnTo>
                    <a:pt x="842112" y="566420"/>
                  </a:lnTo>
                  <a:lnTo>
                    <a:pt x="842149" y="548640"/>
                  </a:lnTo>
                  <a:close/>
                </a:path>
                <a:path w="843280" h="615950">
                  <a:moveTo>
                    <a:pt x="6350" y="566420"/>
                  </a:moveTo>
                  <a:lnTo>
                    <a:pt x="0" y="566420"/>
                  </a:lnTo>
                  <a:lnTo>
                    <a:pt x="0" y="614680"/>
                  </a:lnTo>
                  <a:lnTo>
                    <a:pt x="842009" y="615950"/>
                  </a:lnTo>
                  <a:lnTo>
                    <a:pt x="842023" y="609600"/>
                  </a:lnTo>
                  <a:lnTo>
                    <a:pt x="6350" y="608330"/>
                  </a:lnTo>
                  <a:lnTo>
                    <a:pt x="6350" y="566420"/>
                  </a:lnTo>
                  <a:close/>
                </a:path>
                <a:path w="843280" h="615950">
                  <a:moveTo>
                    <a:pt x="842112" y="566420"/>
                  </a:moveTo>
                  <a:lnTo>
                    <a:pt x="835751" y="566420"/>
                  </a:lnTo>
                  <a:lnTo>
                    <a:pt x="835659" y="609600"/>
                  </a:lnTo>
                  <a:lnTo>
                    <a:pt x="842023" y="609600"/>
                  </a:lnTo>
                  <a:lnTo>
                    <a:pt x="842112" y="566420"/>
                  </a:lnTo>
                  <a:close/>
                </a:path>
              </a:pathLst>
            </a:custGeom>
            <a:solidFill>
              <a:srgbClr val="0078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794509" y="5527040"/>
              <a:ext cx="830580" cy="603250"/>
            </a:xfrm>
            <a:custGeom>
              <a:avLst/>
              <a:gdLst/>
              <a:ahLst/>
              <a:cxnLst/>
              <a:rect l="l" t="t" r="r" b="b"/>
              <a:pathLst>
                <a:path w="830580" h="603250">
                  <a:moveTo>
                    <a:pt x="0" y="0"/>
                  </a:moveTo>
                  <a:lnTo>
                    <a:pt x="0" y="43180"/>
                  </a:lnTo>
                  <a:lnTo>
                    <a:pt x="6350" y="43180"/>
                  </a:lnTo>
                  <a:lnTo>
                    <a:pt x="6350" y="6350"/>
                  </a:lnTo>
                  <a:lnTo>
                    <a:pt x="830569" y="6350"/>
                  </a:lnTo>
                  <a:lnTo>
                    <a:pt x="830580" y="1270"/>
                  </a:lnTo>
                  <a:lnTo>
                    <a:pt x="0" y="0"/>
                  </a:lnTo>
                  <a:close/>
                </a:path>
                <a:path w="830580" h="603250">
                  <a:moveTo>
                    <a:pt x="830569" y="6350"/>
                  </a:moveTo>
                  <a:lnTo>
                    <a:pt x="6350" y="6350"/>
                  </a:lnTo>
                  <a:lnTo>
                    <a:pt x="824229" y="7620"/>
                  </a:lnTo>
                  <a:lnTo>
                    <a:pt x="824153" y="43180"/>
                  </a:lnTo>
                  <a:lnTo>
                    <a:pt x="830491" y="43180"/>
                  </a:lnTo>
                  <a:lnTo>
                    <a:pt x="830569" y="6350"/>
                  </a:lnTo>
                  <a:close/>
                </a:path>
                <a:path w="830580" h="603250">
                  <a:moveTo>
                    <a:pt x="6350" y="43180"/>
                  </a:moveTo>
                  <a:lnTo>
                    <a:pt x="0" y="43180"/>
                  </a:lnTo>
                  <a:lnTo>
                    <a:pt x="0" y="52070"/>
                  </a:lnTo>
                  <a:lnTo>
                    <a:pt x="6350" y="52070"/>
                  </a:lnTo>
                  <a:lnTo>
                    <a:pt x="6350" y="43180"/>
                  </a:lnTo>
                  <a:close/>
                </a:path>
                <a:path w="830580" h="603250">
                  <a:moveTo>
                    <a:pt x="830491" y="43180"/>
                  </a:moveTo>
                  <a:lnTo>
                    <a:pt x="824153" y="43180"/>
                  </a:lnTo>
                  <a:lnTo>
                    <a:pt x="824134" y="52070"/>
                  </a:lnTo>
                  <a:lnTo>
                    <a:pt x="830472" y="52070"/>
                  </a:lnTo>
                  <a:lnTo>
                    <a:pt x="830491" y="43180"/>
                  </a:lnTo>
                  <a:close/>
                </a:path>
                <a:path w="830580" h="603250">
                  <a:moveTo>
                    <a:pt x="6350" y="52070"/>
                  </a:moveTo>
                  <a:lnTo>
                    <a:pt x="0" y="52070"/>
                  </a:lnTo>
                  <a:lnTo>
                    <a:pt x="0" y="55880"/>
                  </a:lnTo>
                  <a:lnTo>
                    <a:pt x="6350" y="55880"/>
                  </a:lnTo>
                  <a:lnTo>
                    <a:pt x="6350" y="52070"/>
                  </a:lnTo>
                  <a:close/>
                </a:path>
                <a:path w="830580" h="603250">
                  <a:moveTo>
                    <a:pt x="830472" y="52070"/>
                  </a:moveTo>
                  <a:lnTo>
                    <a:pt x="824134" y="52070"/>
                  </a:lnTo>
                  <a:lnTo>
                    <a:pt x="824125" y="55880"/>
                  </a:lnTo>
                  <a:lnTo>
                    <a:pt x="830464" y="55880"/>
                  </a:lnTo>
                  <a:lnTo>
                    <a:pt x="830472" y="52070"/>
                  </a:lnTo>
                  <a:close/>
                </a:path>
                <a:path w="830580" h="603250">
                  <a:moveTo>
                    <a:pt x="6350" y="55880"/>
                  </a:moveTo>
                  <a:lnTo>
                    <a:pt x="0" y="55880"/>
                  </a:lnTo>
                  <a:lnTo>
                    <a:pt x="0" y="100330"/>
                  </a:lnTo>
                  <a:lnTo>
                    <a:pt x="6350" y="100330"/>
                  </a:lnTo>
                  <a:lnTo>
                    <a:pt x="6350" y="55880"/>
                  </a:lnTo>
                  <a:close/>
                </a:path>
                <a:path w="830580" h="603250">
                  <a:moveTo>
                    <a:pt x="830464" y="55880"/>
                  </a:moveTo>
                  <a:lnTo>
                    <a:pt x="824125" y="55880"/>
                  </a:lnTo>
                  <a:lnTo>
                    <a:pt x="824030" y="100330"/>
                  </a:lnTo>
                  <a:lnTo>
                    <a:pt x="830371" y="100330"/>
                  </a:lnTo>
                  <a:lnTo>
                    <a:pt x="830464" y="55880"/>
                  </a:lnTo>
                  <a:close/>
                </a:path>
                <a:path w="830580" h="603250">
                  <a:moveTo>
                    <a:pt x="6350" y="100330"/>
                  </a:moveTo>
                  <a:lnTo>
                    <a:pt x="0" y="100330"/>
                  </a:lnTo>
                  <a:lnTo>
                    <a:pt x="0" y="109220"/>
                  </a:lnTo>
                  <a:lnTo>
                    <a:pt x="6350" y="109220"/>
                  </a:lnTo>
                  <a:lnTo>
                    <a:pt x="6350" y="100330"/>
                  </a:lnTo>
                  <a:close/>
                </a:path>
                <a:path w="830580" h="603250">
                  <a:moveTo>
                    <a:pt x="830371" y="100330"/>
                  </a:moveTo>
                  <a:lnTo>
                    <a:pt x="824030" y="100330"/>
                  </a:lnTo>
                  <a:lnTo>
                    <a:pt x="824011" y="109220"/>
                  </a:lnTo>
                  <a:lnTo>
                    <a:pt x="830352" y="109220"/>
                  </a:lnTo>
                  <a:lnTo>
                    <a:pt x="830371" y="100330"/>
                  </a:lnTo>
                  <a:close/>
                </a:path>
                <a:path w="830580" h="603250">
                  <a:moveTo>
                    <a:pt x="6350" y="109220"/>
                  </a:moveTo>
                  <a:lnTo>
                    <a:pt x="0" y="109220"/>
                  </a:lnTo>
                  <a:lnTo>
                    <a:pt x="0" y="132080"/>
                  </a:lnTo>
                  <a:lnTo>
                    <a:pt x="6350" y="132080"/>
                  </a:lnTo>
                  <a:lnTo>
                    <a:pt x="6350" y="109220"/>
                  </a:lnTo>
                  <a:close/>
                </a:path>
                <a:path w="830580" h="603250">
                  <a:moveTo>
                    <a:pt x="830352" y="109220"/>
                  </a:moveTo>
                  <a:lnTo>
                    <a:pt x="824011" y="109220"/>
                  </a:lnTo>
                  <a:lnTo>
                    <a:pt x="823961" y="132080"/>
                  </a:lnTo>
                  <a:lnTo>
                    <a:pt x="830304" y="132080"/>
                  </a:lnTo>
                  <a:lnTo>
                    <a:pt x="830352" y="109220"/>
                  </a:lnTo>
                  <a:close/>
                </a:path>
                <a:path w="830580" h="603250">
                  <a:moveTo>
                    <a:pt x="6350" y="132080"/>
                  </a:moveTo>
                  <a:lnTo>
                    <a:pt x="0" y="132080"/>
                  </a:lnTo>
                  <a:lnTo>
                    <a:pt x="0" y="198120"/>
                  </a:lnTo>
                  <a:lnTo>
                    <a:pt x="6350" y="198120"/>
                  </a:lnTo>
                  <a:lnTo>
                    <a:pt x="6350" y="132080"/>
                  </a:lnTo>
                  <a:close/>
                </a:path>
                <a:path w="830580" h="603250">
                  <a:moveTo>
                    <a:pt x="830304" y="132080"/>
                  </a:moveTo>
                  <a:lnTo>
                    <a:pt x="823961" y="132080"/>
                  </a:lnTo>
                  <a:lnTo>
                    <a:pt x="823819" y="198120"/>
                  </a:lnTo>
                  <a:lnTo>
                    <a:pt x="830164" y="198120"/>
                  </a:lnTo>
                  <a:lnTo>
                    <a:pt x="830304" y="132080"/>
                  </a:lnTo>
                  <a:close/>
                </a:path>
                <a:path w="830580" h="603250">
                  <a:moveTo>
                    <a:pt x="6350" y="198120"/>
                  </a:moveTo>
                  <a:lnTo>
                    <a:pt x="0" y="198120"/>
                  </a:lnTo>
                  <a:lnTo>
                    <a:pt x="0" y="220980"/>
                  </a:lnTo>
                  <a:lnTo>
                    <a:pt x="6350" y="220980"/>
                  </a:lnTo>
                  <a:lnTo>
                    <a:pt x="6350" y="198120"/>
                  </a:lnTo>
                  <a:close/>
                </a:path>
                <a:path w="830580" h="603250">
                  <a:moveTo>
                    <a:pt x="830164" y="198120"/>
                  </a:moveTo>
                  <a:lnTo>
                    <a:pt x="823819" y="198120"/>
                  </a:lnTo>
                  <a:lnTo>
                    <a:pt x="823770" y="220980"/>
                  </a:lnTo>
                  <a:lnTo>
                    <a:pt x="830116" y="220980"/>
                  </a:lnTo>
                  <a:lnTo>
                    <a:pt x="830164" y="198120"/>
                  </a:lnTo>
                  <a:close/>
                </a:path>
                <a:path w="830580" h="603250">
                  <a:moveTo>
                    <a:pt x="6350" y="220980"/>
                  </a:moveTo>
                  <a:lnTo>
                    <a:pt x="0" y="220980"/>
                  </a:lnTo>
                  <a:lnTo>
                    <a:pt x="0" y="290830"/>
                  </a:lnTo>
                  <a:lnTo>
                    <a:pt x="6350" y="290830"/>
                  </a:lnTo>
                  <a:lnTo>
                    <a:pt x="6350" y="220980"/>
                  </a:lnTo>
                  <a:close/>
                </a:path>
                <a:path w="830580" h="603250">
                  <a:moveTo>
                    <a:pt x="830116" y="220980"/>
                  </a:moveTo>
                  <a:lnTo>
                    <a:pt x="823770" y="220980"/>
                  </a:lnTo>
                  <a:lnTo>
                    <a:pt x="823619" y="290830"/>
                  </a:lnTo>
                  <a:lnTo>
                    <a:pt x="829969" y="290830"/>
                  </a:lnTo>
                  <a:lnTo>
                    <a:pt x="830116" y="220980"/>
                  </a:lnTo>
                  <a:close/>
                </a:path>
                <a:path w="830580" h="603250">
                  <a:moveTo>
                    <a:pt x="6350" y="290830"/>
                  </a:moveTo>
                  <a:lnTo>
                    <a:pt x="0" y="290830"/>
                  </a:lnTo>
                  <a:lnTo>
                    <a:pt x="0" y="405130"/>
                  </a:lnTo>
                  <a:lnTo>
                    <a:pt x="6350" y="405130"/>
                  </a:lnTo>
                  <a:lnTo>
                    <a:pt x="6350" y="290830"/>
                  </a:lnTo>
                  <a:close/>
                </a:path>
                <a:path w="830580" h="603250">
                  <a:moveTo>
                    <a:pt x="829969" y="290830"/>
                  </a:moveTo>
                  <a:lnTo>
                    <a:pt x="823619" y="290830"/>
                  </a:lnTo>
                  <a:lnTo>
                    <a:pt x="823373" y="405130"/>
                  </a:lnTo>
                  <a:lnTo>
                    <a:pt x="829727" y="405130"/>
                  </a:lnTo>
                  <a:lnTo>
                    <a:pt x="829969" y="290830"/>
                  </a:lnTo>
                  <a:close/>
                </a:path>
                <a:path w="830580" h="603250">
                  <a:moveTo>
                    <a:pt x="6350" y="405130"/>
                  </a:moveTo>
                  <a:lnTo>
                    <a:pt x="0" y="405130"/>
                  </a:lnTo>
                  <a:lnTo>
                    <a:pt x="0" y="430530"/>
                  </a:lnTo>
                  <a:lnTo>
                    <a:pt x="6350" y="430530"/>
                  </a:lnTo>
                  <a:lnTo>
                    <a:pt x="6350" y="405130"/>
                  </a:lnTo>
                  <a:close/>
                </a:path>
                <a:path w="830580" h="603250">
                  <a:moveTo>
                    <a:pt x="829727" y="405130"/>
                  </a:moveTo>
                  <a:lnTo>
                    <a:pt x="823373" y="405130"/>
                  </a:lnTo>
                  <a:lnTo>
                    <a:pt x="823318" y="430530"/>
                  </a:lnTo>
                  <a:lnTo>
                    <a:pt x="829674" y="430530"/>
                  </a:lnTo>
                  <a:lnTo>
                    <a:pt x="829727" y="405130"/>
                  </a:lnTo>
                  <a:close/>
                </a:path>
                <a:path w="830580" h="603250">
                  <a:moveTo>
                    <a:pt x="6350" y="430530"/>
                  </a:moveTo>
                  <a:lnTo>
                    <a:pt x="0" y="430530"/>
                  </a:lnTo>
                  <a:lnTo>
                    <a:pt x="0" y="462280"/>
                  </a:lnTo>
                  <a:lnTo>
                    <a:pt x="6350" y="462280"/>
                  </a:lnTo>
                  <a:lnTo>
                    <a:pt x="6350" y="430530"/>
                  </a:lnTo>
                  <a:close/>
                </a:path>
                <a:path w="830580" h="603250">
                  <a:moveTo>
                    <a:pt x="829674" y="430530"/>
                  </a:moveTo>
                  <a:lnTo>
                    <a:pt x="823318" y="430530"/>
                  </a:lnTo>
                  <a:lnTo>
                    <a:pt x="823250" y="462280"/>
                  </a:lnTo>
                  <a:lnTo>
                    <a:pt x="829607" y="462280"/>
                  </a:lnTo>
                  <a:lnTo>
                    <a:pt x="829674" y="430530"/>
                  </a:lnTo>
                  <a:close/>
                </a:path>
                <a:path w="830580" h="603250">
                  <a:moveTo>
                    <a:pt x="6350" y="462280"/>
                  </a:moveTo>
                  <a:lnTo>
                    <a:pt x="0" y="462280"/>
                  </a:lnTo>
                  <a:lnTo>
                    <a:pt x="0" y="494030"/>
                  </a:lnTo>
                  <a:lnTo>
                    <a:pt x="6350" y="494030"/>
                  </a:lnTo>
                  <a:lnTo>
                    <a:pt x="6350" y="462280"/>
                  </a:lnTo>
                  <a:close/>
                </a:path>
                <a:path w="830580" h="603250">
                  <a:moveTo>
                    <a:pt x="829607" y="462280"/>
                  </a:moveTo>
                  <a:lnTo>
                    <a:pt x="823250" y="462280"/>
                  </a:lnTo>
                  <a:lnTo>
                    <a:pt x="823181" y="494030"/>
                  </a:lnTo>
                  <a:lnTo>
                    <a:pt x="829540" y="494030"/>
                  </a:lnTo>
                  <a:lnTo>
                    <a:pt x="829607" y="462280"/>
                  </a:lnTo>
                  <a:close/>
                </a:path>
                <a:path w="830580" h="603250">
                  <a:moveTo>
                    <a:pt x="6350" y="494030"/>
                  </a:moveTo>
                  <a:lnTo>
                    <a:pt x="0" y="494030"/>
                  </a:lnTo>
                  <a:lnTo>
                    <a:pt x="0" y="506730"/>
                  </a:lnTo>
                  <a:lnTo>
                    <a:pt x="6350" y="506730"/>
                  </a:lnTo>
                  <a:lnTo>
                    <a:pt x="6350" y="494030"/>
                  </a:lnTo>
                  <a:close/>
                </a:path>
                <a:path w="830580" h="603250">
                  <a:moveTo>
                    <a:pt x="829540" y="494030"/>
                  </a:moveTo>
                  <a:lnTo>
                    <a:pt x="823181" y="494030"/>
                  </a:lnTo>
                  <a:lnTo>
                    <a:pt x="823154" y="506730"/>
                  </a:lnTo>
                  <a:lnTo>
                    <a:pt x="829513" y="506730"/>
                  </a:lnTo>
                  <a:lnTo>
                    <a:pt x="829540" y="494030"/>
                  </a:lnTo>
                  <a:close/>
                </a:path>
                <a:path w="830580" h="603250">
                  <a:moveTo>
                    <a:pt x="6350" y="506730"/>
                  </a:moveTo>
                  <a:lnTo>
                    <a:pt x="0" y="506730"/>
                  </a:lnTo>
                  <a:lnTo>
                    <a:pt x="0" y="515620"/>
                  </a:lnTo>
                  <a:lnTo>
                    <a:pt x="6350" y="515620"/>
                  </a:lnTo>
                  <a:lnTo>
                    <a:pt x="6350" y="506730"/>
                  </a:lnTo>
                  <a:close/>
                </a:path>
                <a:path w="830580" h="603250">
                  <a:moveTo>
                    <a:pt x="829513" y="506730"/>
                  </a:moveTo>
                  <a:lnTo>
                    <a:pt x="823154" y="506730"/>
                  </a:lnTo>
                  <a:lnTo>
                    <a:pt x="823135" y="515620"/>
                  </a:lnTo>
                  <a:lnTo>
                    <a:pt x="829494" y="515620"/>
                  </a:lnTo>
                  <a:lnTo>
                    <a:pt x="829513" y="506730"/>
                  </a:lnTo>
                  <a:close/>
                </a:path>
                <a:path w="830580" h="603250">
                  <a:moveTo>
                    <a:pt x="6350" y="515620"/>
                  </a:moveTo>
                  <a:lnTo>
                    <a:pt x="0" y="515620"/>
                  </a:lnTo>
                  <a:lnTo>
                    <a:pt x="0" y="542290"/>
                  </a:lnTo>
                  <a:lnTo>
                    <a:pt x="6350" y="542290"/>
                  </a:lnTo>
                  <a:lnTo>
                    <a:pt x="6350" y="515620"/>
                  </a:lnTo>
                  <a:close/>
                </a:path>
                <a:path w="830580" h="603250">
                  <a:moveTo>
                    <a:pt x="829494" y="515620"/>
                  </a:moveTo>
                  <a:lnTo>
                    <a:pt x="823135" y="515620"/>
                  </a:lnTo>
                  <a:lnTo>
                    <a:pt x="823077" y="542290"/>
                  </a:lnTo>
                  <a:lnTo>
                    <a:pt x="829438" y="542290"/>
                  </a:lnTo>
                  <a:lnTo>
                    <a:pt x="829494" y="515620"/>
                  </a:lnTo>
                  <a:close/>
                </a:path>
                <a:path w="830580" h="603250">
                  <a:moveTo>
                    <a:pt x="6350" y="542290"/>
                  </a:moveTo>
                  <a:lnTo>
                    <a:pt x="0" y="542290"/>
                  </a:lnTo>
                  <a:lnTo>
                    <a:pt x="0" y="601980"/>
                  </a:lnTo>
                  <a:lnTo>
                    <a:pt x="829309" y="603250"/>
                  </a:lnTo>
                  <a:lnTo>
                    <a:pt x="829323" y="596900"/>
                  </a:lnTo>
                  <a:lnTo>
                    <a:pt x="6350" y="595630"/>
                  </a:lnTo>
                  <a:lnTo>
                    <a:pt x="6350" y="542290"/>
                  </a:lnTo>
                  <a:close/>
                </a:path>
                <a:path w="830580" h="603250">
                  <a:moveTo>
                    <a:pt x="829438" y="542290"/>
                  </a:moveTo>
                  <a:lnTo>
                    <a:pt x="823077" y="542290"/>
                  </a:lnTo>
                  <a:lnTo>
                    <a:pt x="822959" y="596900"/>
                  </a:lnTo>
                  <a:lnTo>
                    <a:pt x="829323" y="596900"/>
                  </a:lnTo>
                  <a:lnTo>
                    <a:pt x="829438" y="542290"/>
                  </a:lnTo>
                  <a:close/>
                </a:path>
              </a:pathLst>
            </a:custGeom>
            <a:solidFill>
              <a:srgbClr val="0079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800859" y="5533390"/>
              <a:ext cx="817880" cy="590550"/>
            </a:xfrm>
            <a:custGeom>
              <a:avLst/>
              <a:gdLst/>
              <a:ahLst/>
              <a:cxnLst/>
              <a:rect l="l" t="t" r="r" b="b"/>
              <a:pathLst>
                <a:path w="817880" h="590550">
                  <a:moveTo>
                    <a:pt x="0" y="0"/>
                  </a:moveTo>
                  <a:lnTo>
                    <a:pt x="0" y="36830"/>
                  </a:lnTo>
                  <a:lnTo>
                    <a:pt x="6282" y="36830"/>
                  </a:lnTo>
                  <a:lnTo>
                    <a:pt x="6350" y="6350"/>
                  </a:lnTo>
                  <a:lnTo>
                    <a:pt x="817869" y="6350"/>
                  </a:lnTo>
                  <a:lnTo>
                    <a:pt x="817879" y="1270"/>
                  </a:lnTo>
                  <a:lnTo>
                    <a:pt x="0" y="0"/>
                  </a:lnTo>
                  <a:close/>
                </a:path>
                <a:path w="817880" h="590550">
                  <a:moveTo>
                    <a:pt x="817869" y="6350"/>
                  </a:moveTo>
                  <a:lnTo>
                    <a:pt x="6350" y="6350"/>
                  </a:lnTo>
                  <a:lnTo>
                    <a:pt x="811529" y="7620"/>
                  </a:lnTo>
                  <a:lnTo>
                    <a:pt x="811465" y="36830"/>
                  </a:lnTo>
                  <a:lnTo>
                    <a:pt x="817803" y="36830"/>
                  </a:lnTo>
                  <a:lnTo>
                    <a:pt x="817869" y="6350"/>
                  </a:lnTo>
                  <a:close/>
                </a:path>
                <a:path w="817880" h="590550">
                  <a:moveTo>
                    <a:pt x="6282" y="36830"/>
                  </a:moveTo>
                  <a:lnTo>
                    <a:pt x="0" y="36830"/>
                  </a:lnTo>
                  <a:lnTo>
                    <a:pt x="0" y="93980"/>
                  </a:lnTo>
                  <a:lnTo>
                    <a:pt x="6156" y="93980"/>
                  </a:lnTo>
                  <a:lnTo>
                    <a:pt x="6282" y="36830"/>
                  </a:lnTo>
                  <a:close/>
                </a:path>
                <a:path w="817880" h="590550">
                  <a:moveTo>
                    <a:pt x="817803" y="36830"/>
                  </a:moveTo>
                  <a:lnTo>
                    <a:pt x="811465" y="36830"/>
                  </a:lnTo>
                  <a:lnTo>
                    <a:pt x="811339" y="93980"/>
                  </a:lnTo>
                  <a:lnTo>
                    <a:pt x="817680" y="93980"/>
                  </a:lnTo>
                  <a:lnTo>
                    <a:pt x="817803" y="36830"/>
                  </a:lnTo>
                  <a:close/>
                </a:path>
                <a:path w="817880" h="590550">
                  <a:moveTo>
                    <a:pt x="6156" y="93980"/>
                  </a:moveTo>
                  <a:lnTo>
                    <a:pt x="0" y="93980"/>
                  </a:lnTo>
                  <a:lnTo>
                    <a:pt x="0" y="125730"/>
                  </a:lnTo>
                  <a:lnTo>
                    <a:pt x="6087" y="125730"/>
                  </a:lnTo>
                  <a:lnTo>
                    <a:pt x="6156" y="93980"/>
                  </a:lnTo>
                  <a:close/>
                </a:path>
                <a:path w="817880" h="590550">
                  <a:moveTo>
                    <a:pt x="817680" y="93980"/>
                  </a:moveTo>
                  <a:lnTo>
                    <a:pt x="811339" y="93980"/>
                  </a:lnTo>
                  <a:lnTo>
                    <a:pt x="811269" y="125730"/>
                  </a:lnTo>
                  <a:lnTo>
                    <a:pt x="817611" y="125730"/>
                  </a:lnTo>
                  <a:lnTo>
                    <a:pt x="817680" y="93980"/>
                  </a:lnTo>
                  <a:close/>
                </a:path>
                <a:path w="817880" h="590550">
                  <a:moveTo>
                    <a:pt x="6087" y="125730"/>
                  </a:moveTo>
                  <a:lnTo>
                    <a:pt x="0" y="125730"/>
                  </a:lnTo>
                  <a:lnTo>
                    <a:pt x="0" y="191770"/>
                  </a:lnTo>
                  <a:lnTo>
                    <a:pt x="5941" y="191770"/>
                  </a:lnTo>
                  <a:lnTo>
                    <a:pt x="6087" y="125730"/>
                  </a:lnTo>
                  <a:close/>
                </a:path>
                <a:path w="817880" h="590550">
                  <a:moveTo>
                    <a:pt x="817611" y="125730"/>
                  </a:moveTo>
                  <a:lnTo>
                    <a:pt x="811269" y="125730"/>
                  </a:lnTo>
                  <a:lnTo>
                    <a:pt x="811124" y="191770"/>
                  </a:lnTo>
                  <a:lnTo>
                    <a:pt x="817469" y="191770"/>
                  </a:lnTo>
                  <a:lnTo>
                    <a:pt x="817611" y="125730"/>
                  </a:lnTo>
                  <a:close/>
                </a:path>
                <a:path w="817880" h="590550">
                  <a:moveTo>
                    <a:pt x="5941" y="191770"/>
                  </a:moveTo>
                  <a:lnTo>
                    <a:pt x="0" y="191770"/>
                  </a:lnTo>
                  <a:lnTo>
                    <a:pt x="0" y="214630"/>
                  </a:lnTo>
                  <a:lnTo>
                    <a:pt x="5891" y="214630"/>
                  </a:lnTo>
                  <a:lnTo>
                    <a:pt x="5941" y="191770"/>
                  </a:lnTo>
                  <a:close/>
                </a:path>
                <a:path w="817880" h="590550">
                  <a:moveTo>
                    <a:pt x="817469" y="191770"/>
                  </a:moveTo>
                  <a:lnTo>
                    <a:pt x="811124" y="191770"/>
                  </a:lnTo>
                  <a:lnTo>
                    <a:pt x="811074" y="214630"/>
                  </a:lnTo>
                  <a:lnTo>
                    <a:pt x="817420" y="214630"/>
                  </a:lnTo>
                  <a:lnTo>
                    <a:pt x="817469" y="191770"/>
                  </a:lnTo>
                  <a:close/>
                </a:path>
                <a:path w="817880" h="590550">
                  <a:moveTo>
                    <a:pt x="5891" y="214630"/>
                  </a:moveTo>
                  <a:lnTo>
                    <a:pt x="0" y="214630"/>
                  </a:lnTo>
                  <a:lnTo>
                    <a:pt x="0" y="284480"/>
                  </a:lnTo>
                  <a:lnTo>
                    <a:pt x="5737" y="284480"/>
                  </a:lnTo>
                  <a:lnTo>
                    <a:pt x="5891" y="214630"/>
                  </a:lnTo>
                  <a:close/>
                </a:path>
                <a:path w="817880" h="590550">
                  <a:moveTo>
                    <a:pt x="817420" y="214630"/>
                  </a:moveTo>
                  <a:lnTo>
                    <a:pt x="811074" y="214630"/>
                  </a:lnTo>
                  <a:lnTo>
                    <a:pt x="810920" y="284480"/>
                  </a:lnTo>
                  <a:lnTo>
                    <a:pt x="817269" y="284480"/>
                  </a:lnTo>
                  <a:lnTo>
                    <a:pt x="817420" y="214630"/>
                  </a:lnTo>
                  <a:close/>
                </a:path>
                <a:path w="817880" h="590550">
                  <a:moveTo>
                    <a:pt x="5737" y="284480"/>
                  </a:moveTo>
                  <a:lnTo>
                    <a:pt x="0" y="284480"/>
                  </a:lnTo>
                  <a:lnTo>
                    <a:pt x="0" y="398780"/>
                  </a:lnTo>
                  <a:lnTo>
                    <a:pt x="5485" y="398780"/>
                  </a:lnTo>
                  <a:lnTo>
                    <a:pt x="5737" y="284480"/>
                  </a:lnTo>
                  <a:close/>
                </a:path>
                <a:path w="817880" h="590550">
                  <a:moveTo>
                    <a:pt x="817269" y="284480"/>
                  </a:moveTo>
                  <a:lnTo>
                    <a:pt x="810920" y="284480"/>
                  </a:lnTo>
                  <a:lnTo>
                    <a:pt x="810668" y="398780"/>
                  </a:lnTo>
                  <a:lnTo>
                    <a:pt x="817023" y="398780"/>
                  </a:lnTo>
                  <a:lnTo>
                    <a:pt x="817269" y="284480"/>
                  </a:lnTo>
                  <a:close/>
                </a:path>
                <a:path w="817880" h="590550">
                  <a:moveTo>
                    <a:pt x="5485" y="398780"/>
                  </a:moveTo>
                  <a:lnTo>
                    <a:pt x="0" y="398780"/>
                  </a:lnTo>
                  <a:lnTo>
                    <a:pt x="0" y="424180"/>
                  </a:lnTo>
                  <a:lnTo>
                    <a:pt x="5429" y="424180"/>
                  </a:lnTo>
                  <a:lnTo>
                    <a:pt x="5485" y="398780"/>
                  </a:lnTo>
                  <a:close/>
                </a:path>
                <a:path w="817880" h="590550">
                  <a:moveTo>
                    <a:pt x="817023" y="398780"/>
                  </a:moveTo>
                  <a:lnTo>
                    <a:pt x="810668" y="398780"/>
                  </a:lnTo>
                  <a:lnTo>
                    <a:pt x="810612" y="424180"/>
                  </a:lnTo>
                  <a:lnTo>
                    <a:pt x="816968" y="424180"/>
                  </a:lnTo>
                  <a:lnTo>
                    <a:pt x="817023" y="398780"/>
                  </a:lnTo>
                  <a:close/>
                </a:path>
                <a:path w="817880" h="590550">
                  <a:moveTo>
                    <a:pt x="5429" y="424180"/>
                  </a:moveTo>
                  <a:lnTo>
                    <a:pt x="0" y="424180"/>
                  </a:lnTo>
                  <a:lnTo>
                    <a:pt x="0" y="455930"/>
                  </a:lnTo>
                  <a:lnTo>
                    <a:pt x="5359" y="455930"/>
                  </a:lnTo>
                  <a:lnTo>
                    <a:pt x="5429" y="424180"/>
                  </a:lnTo>
                  <a:close/>
                </a:path>
                <a:path w="817880" h="590550">
                  <a:moveTo>
                    <a:pt x="816968" y="424180"/>
                  </a:moveTo>
                  <a:lnTo>
                    <a:pt x="810612" y="424180"/>
                  </a:lnTo>
                  <a:lnTo>
                    <a:pt x="810542" y="455930"/>
                  </a:lnTo>
                  <a:lnTo>
                    <a:pt x="816900" y="455930"/>
                  </a:lnTo>
                  <a:lnTo>
                    <a:pt x="816968" y="424180"/>
                  </a:lnTo>
                  <a:close/>
                </a:path>
                <a:path w="817880" h="590550">
                  <a:moveTo>
                    <a:pt x="5359" y="455930"/>
                  </a:moveTo>
                  <a:lnTo>
                    <a:pt x="0" y="455930"/>
                  </a:lnTo>
                  <a:lnTo>
                    <a:pt x="0" y="471170"/>
                  </a:lnTo>
                  <a:lnTo>
                    <a:pt x="5326" y="471170"/>
                  </a:lnTo>
                  <a:lnTo>
                    <a:pt x="5359" y="455930"/>
                  </a:lnTo>
                  <a:close/>
                </a:path>
                <a:path w="817880" h="590550">
                  <a:moveTo>
                    <a:pt x="816900" y="455930"/>
                  </a:moveTo>
                  <a:lnTo>
                    <a:pt x="810542" y="455930"/>
                  </a:lnTo>
                  <a:lnTo>
                    <a:pt x="810508" y="471170"/>
                  </a:lnTo>
                  <a:lnTo>
                    <a:pt x="816867" y="471170"/>
                  </a:lnTo>
                  <a:lnTo>
                    <a:pt x="816900" y="455930"/>
                  </a:lnTo>
                  <a:close/>
                </a:path>
                <a:path w="817880" h="590550">
                  <a:moveTo>
                    <a:pt x="5326" y="471170"/>
                  </a:moveTo>
                  <a:lnTo>
                    <a:pt x="0" y="471170"/>
                  </a:lnTo>
                  <a:lnTo>
                    <a:pt x="0" y="487680"/>
                  </a:lnTo>
                  <a:lnTo>
                    <a:pt x="5289" y="487680"/>
                  </a:lnTo>
                  <a:lnTo>
                    <a:pt x="5326" y="471170"/>
                  </a:lnTo>
                  <a:close/>
                </a:path>
                <a:path w="817880" h="590550">
                  <a:moveTo>
                    <a:pt x="816867" y="471170"/>
                  </a:moveTo>
                  <a:lnTo>
                    <a:pt x="810508" y="471170"/>
                  </a:lnTo>
                  <a:lnTo>
                    <a:pt x="810472" y="487680"/>
                  </a:lnTo>
                  <a:lnTo>
                    <a:pt x="816831" y="487680"/>
                  </a:lnTo>
                  <a:lnTo>
                    <a:pt x="816867" y="471170"/>
                  </a:lnTo>
                  <a:close/>
                </a:path>
                <a:path w="817880" h="590550">
                  <a:moveTo>
                    <a:pt x="5289" y="487680"/>
                  </a:moveTo>
                  <a:lnTo>
                    <a:pt x="0" y="487680"/>
                  </a:lnTo>
                  <a:lnTo>
                    <a:pt x="0" y="500380"/>
                  </a:lnTo>
                  <a:lnTo>
                    <a:pt x="5261" y="500380"/>
                  </a:lnTo>
                  <a:lnTo>
                    <a:pt x="5289" y="487680"/>
                  </a:lnTo>
                  <a:close/>
                </a:path>
                <a:path w="817880" h="590550">
                  <a:moveTo>
                    <a:pt x="816831" y="487680"/>
                  </a:moveTo>
                  <a:lnTo>
                    <a:pt x="810472" y="487680"/>
                  </a:lnTo>
                  <a:lnTo>
                    <a:pt x="810444" y="500380"/>
                  </a:lnTo>
                  <a:lnTo>
                    <a:pt x="816804" y="500380"/>
                  </a:lnTo>
                  <a:lnTo>
                    <a:pt x="816831" y="487680"/>
                  </a:lnTo>
                  <a:close/>
                </a:path>
                <a:path w="817880" h="590550">
                  <a:moveTo>
                    <a:pt x="5261" y="500380"/>
                  </a:moveTo>
                  <a:lnTo>
                    <a:pt x="0" y="500380"/>
                  </a:lnTo>
                  <a:lnTo>
                    <a:pt x="0" y="509270"/>
                  </a:lnTo>
                  <a:lnTo>
                    <a:pt x="5242" y="509270"/>
                  </a:lnTo>
                  <a:lnTo>
                    <a:pt x="5261" y="500380"/>
                  </a:lnTo>
                  <a:close/>
                </a:path>
                <a:path w="817880" h="590550">
                  <a:moveTo>
                    <a:pt x="816804" y="500380"/>
                  </a:moveTo>
                  <a:lnTo>
                    <a:pt x="810444" y="500380"/>
                  </a:lnTo>
                  <a:lnTo>
                    <a:pt x="810425" y="509270"/>
                  </a:lnTo>
                  <a:lnTo>
                    <a:pt x="816785" y="509270"/>
                  </a:lnTo>
                  <a:lnTo>
                    <a:pt x="816804" y="500380"/>
                  </a:lnTo>
                  <a:close/>
                </a:path>
                <a:path w="817880" h="590550">
                  <a:moveTo>
                    <a:pt x="5242" y="509270"/>
                  </a:moveTo>
                  <a:lnTo>
                    <a:pt x="0" y="509270"/>
                  </a:lnTo>
                  <a:lnTo>
                    <a:pt x="0" y="535940"/>
                  </a:lnTo>
                  <a:lnTo>
                    <a:pt x="5183" y="535940"/>
                  </a:lnTo>
                  <a:lnTo>
                    <a:pt x="5242" y="509270"/>
                  </a:lnTo>
                  <a:close/>
                </a:path>
                <a:path w="817880" h="590550">
                  <a:moveTo>
                    <a:pt x="816785" y="509270"/>
                  </a:moveTo>
                  <a:lnTo>
                    <a:pt x="810425" y="509270"/>
                  </a:lnTo>
                  <a:lnTo>
                    <a:pt x="810366" y="535940"/>
                  </a:lnTo>
                  <a:lnTo>
                    <a:pt x="816727" y="535940"/>
                  </a:lnTo>
                  <a:lnTo>
                    <a:pt x="816785" y="509270"/>
                  </a:lnTo>
                  <a:close/>
                </a:path>
                <a:path w="817880" h="590550">
                  <a:moveTo>
                    <a:pt x="5183" y="535940"/>
                  </a:moveTo>
                  <a:lnTo>
                    <a:pt x="0" y="535940"/>
                  </a:lnTo>
                  <a:lnTo>
                    <a:pt x="0" y="589280"/>
                  </a:lnTo>
                  <a:lnTo>
                    <a:pt x="816609" y="590550"/>
                  </a:lnTo>
                  <a:lnTo>
                    <a:pt x="816623" y="584200"/>
                  </a:lnTo>
                  <a:lnTo>
                    <a:pt x="5079" y="582930"/>
                  </a:lnTo>
                  <a:lnTo>
                    <a:pt x="5183" y="535940"/>
                  </a:lnTo>
                  <a:close/>
                </a:path>
                <a:path w="817880" h="590550">
                  <a:moveTo>
                    <a:pt x="816727" y="535940"/>
                  </a:moveTo>
                  <a:lnTo>
                    <a:pt x="810366" y="535940"/>
                  </a:lnTo>
                  <a:lnTo>
                    <a:pt x="810259" y="584200"/>
                  </a:lnTo>
                  <a:lnTo>
                    <a:pt x="816623" y="584200"/>
                  </a:lnTo>
                  <a:lnTo>
                    <a:pt x="816727" y="535940"/>
                  </a:lnTo>
                  <a:close/>
                </a:path>
              </a:pathLst>
            </a:custGeom>
            <a:solidFill>
              <a:srgbClr val="007A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805940" y="5539740"/>
              <a:ext cx="806450" cy="577850"/>
            </a:xfrm>
            <a:custGeom>
              <a:avLst/>
              <a:gdLst/>
              <a:ahLst/>
              <a:cxnLst/>
              <a:rect l="l" t="t" r="r" b="b"/>
              <a:pathLst>
                <a:path w="806450" h="577850">
                  <a:moveTo>
                    <a:pt x="1270" y="0"/>
                  </a:moveTo>
                  <a:lnTo>
                    <a:pt x="1202" y="30480"/>
                  </a:lnTo>
                  <a:lnTo>
                    <a:pt x="7620" y="30480"/>
                  </a:lnTo>
                  <a:lnTo>
                    <a:pt x="7620" y="6350"/>
                  </a:lnTo>
                  <a:lnTo>
                    <a:pt x="806438" y="6350"/>
                  </a:lnTo>
                  <a:lnTo>
                    <a:pt x="806450" y="1270"/>
                  </a:lnTo>
                  <a:lnTo>
                    <a:pt x="1270" y="0"/>
                  </a:lnTo>
                  <a:close/>
                </a:path>
                <a:path w="806450" h="577850">
                  <a:moveTo>
                    <a:pt x="806438" y="6350"/>
                  </a:moveTo>
                  <a:lnTo>
                    <a:pt x="7620" y="6350"/>
                  </a:lnTo>
                  <a:lnTo>
                    <a:pt x="800100" y="7620"/>
                  </a:lnTo>
                  <a:lnTo>
                    <a:pt x="800048" y="30480"/>
                  </a:lnTo>
                  <a:lnTo>
                    <a:pt x="806385" y="30480"/>
                  </a:lnTo>
                  <a:lnTo>
                    <a:pt x="806438" y="6350"/>
                  </a:lnTo>
                  <a:close/>
                </a:path>
                <a:path w="806450" h="577850">
                  <a:moveTo>
                    <a:pt x="7620" y="30480"/>
                  </a:moveTo>
                  <a:lnTo>
                    <a:pt x="1202" y="30480"/>
                  </a:lnTo>
                  <a:lnTo>
                    <a:pt x="1076" y="87630"/>
                  </a:lnTo>
                  <a:lnTo>
                    <a:pt x="7620" y="87630"/>
                  </a:lnTo>
                  <a:lnTo>
                    <a:pt x="7620" y="30480"/>
                  </a:lnTo>
                  <a:close/>
                </a:path>
                <a:path w="806450" h="577850">
                  <a:moveTo>
                    <a:pt x="806385" y="30480"/>
                  </a:moveTo>
                  <a:lnTo>
                    <a:pt x="800048" y="30480"/>
                  </a:lnTo>
                  <a:lnTo>
                    <a:pt x="799919" y="87630"/>
                  </a:lnTo>
                  <a:lnTo>
                    <a:pt x="806259" y="87630"/>
                  </a:lnTo>
                  <a:lnTo>
                    <a:pt x="806385" y="30480"/>
                  </a:lnTo>
                  <a:close/>
                </a:path>
                <a:path w="806450" h="577850">
                  <a:moveTo>
                    <a:pt x="7620" y="87630"/>
                  </a:moveTo>
                  <a:lnTo>
                    <a:pt x="1076" y="87630"/>
                  </a:lnTo>
                  <a:lnTo>
                    <a:pt x="1007" y="119380"/>
                  </a:lnTo>
                  <a:lnTo>
                    <a:pt x="7620" y="119380"/>
                  </a:lnTo>
                  <a:lnTo>
                    <a:pt x="7620" y="87630"/>
                  </a:lnTo>
                  <a:close/>
                </a:path>
                <a:path w="806450" h="577850">
                  <a:moveTo>
                    <a:pt x="806259" y="87630"/>
                  </a:moveTo>
                  <a:lnTo>
                    <a:pt x="799919" y="87630"/>
                  </a:lnTo>
                  <a:lnTo>
                    <a:pt x="799848" y="119380"/>
                  </a:lnTo>
                  <a:lnTo>
                    <a:pt x="806189" y="119380"/>
                  </a:lnTo>
                  <a:lnTo>
                    <a:pt x="806259" y="87630"/>
                  </a:lnTo>
                  <a:close/>
                </a:path>
                <a:path w="806450" h="577850">
                  <a:moveTo>
                    <a:pt x="7620" y="119380"/>
                  </a:moveTo>
                  <a:lnTo>
                    <a:pt x="1007" y="119380"/>
                  </a:lnTo>
                  <a:lnTo>
                    <a:pt x="861" y="185420"/>
                  </a:lnTo>
                  <a:lnTo>
                    <a:pt x="7620" y="185420"/>
                  </a:lnTo>
                  <a:lnTo>
                    <a:pt x="7620" y="119380"/>
                  </a:lnTo>
                  <a:close/>
                </a:path>
                <a:path w="806450" h="577850">
                  <a:moveTo>
                    <a:pt x="806189" y="119380"/>
                  </a:moveTo>
                  <a:lnTo>
                    <a:pt x="799848" y="119380"/>
                  </a:lnTo>
                  <a:lnTo>
                    <a:pt x="799699" y="185420"/>
                  </a:lnTo>
                  <a:lnTo>
                    <a:pt x="806044" y="185420"/>
                  </a:lnTo>
                  <a:lnTo>
                    <a:pt x="806189" y="119380"/>
                  </a:lnTo>
                  <a:close/>
                </a:path>
                <a:path w="806450" h="577850">
                  <a:moveTo>
                    <a:pt x="7620" y="185420"/>
                  </a:moveTo>
                  <a:lnTo>
                    <a:pt x="861" y="185420"/>
                  </a:lnTo>
                  <a:lnTo>
                    <a:pt x="811" y="208280"/>
                  </a:lnTo>
                  <a:lnTo>
                    <a:pt x="7620" y="208280"/>
                  </a:lnTo>
                  <a:lnTo>
                    <a:pt x="7620" y="185420"/>
                  </a:lnTo>
                  <a:close/>
                </a:path>
                <a:path w="806450" h="577850">
                  <a:moveTo>
                    <a:pt x="806044" y="185420"/>
                  </a:moveTo>
                  <a:lnTo>
                    <a:pt x="799699" y="185420"/>
                  </a:lnTo>
                  <a:lnTo>
                    <a:pt x="799648" y="208280"/>
                  </a:lnTo>
                  <a:lnTo>
                    <a:pt x="805994" y="208280"/>
                  </a:lnTo>
                  <a:lnTo>
                    <a:pt x="806044" y="185420"/>
                  </a:lnTo>
                  <a:close/>
                </a:path>
                <a:path w="806450" h="577850">
                  <a:moveTo>
                    <a:pt x="7620" y="208280"/>
                  </a:moveTo>
                  <a:lnTo>
                    <a:pt x="811" y="208280"/>
                  </a:lnTo>
                  <a:lnTo>
                    <a:pt x="657" y="278130"/>
                  </a:lnTo>
                  <a:lnTo>
                    <a:pt x="7620" y="278130"/>
                  </a:lnTo>
                  <a:lnTo>
                    <a:pt x="7620" y="208280"/>
                  </a:lnTo>
                  <a:close/>
                </a:path>
                <a:path w="806450" h="577850">
                  <a:moveTo>
                    <a:pt x="805994" y="208280"/>
                  </a:moveTo>
                  <a:lnTo>
                    <a:pt x="799648" y="208280"/>
                  </a:lnTo>
                  <a:lnTo>
                    <a:pt x="799490" y="278130"/>
                  </a:lnTo>
                  <a:lnTo>
                    <a:pt x="805840" y="278130"/>
                  </a:lnTo>
                  <a:lnTo>
                    <a:pt x="805994" y="208280"/>
                  </a:lnTo>
                  <a:close/>
                </a:path>
                <a:path w="806450" h="577850">
                  <a:moveTo>
                    <a:pt x="7620" y="278130"/>
                  </a:moveTo>
                  <a:lnTo>
                    <a:pt x="657" y="278130"/>
                  </a:lnTo>
                  <a:lnTo>
                    <a:pt x="405" y="392430"/>
                  </a:lnTo>
                  <a:lnTo>
                    <a:pt x="7620" y="392430"/>
                  </a:lnTo>
                  <a:lnTo>
                    <a:pt x="7620" y="278130"/>
                  </a:lnTo>
                  <a:close/>
                </a:path>
                <a:path w="806450" h="577850">
                  <a:moveTo>
                    <a:pt x="805840" y="278130"/>
                  </a:moveTo>
                  <a:lnTo>
                    <a:pt x="799490" y="278130"/>
                  </a:lnTo>
                  <a:lnTo>
                    <a:pt x="799233" y="392430"/>
                  </a:lnTo>
                  <a:lnTo>
                    <a:pt x="805588" y="392430"/>
                  </a:lnTo>
                  <a:lnTo>
                    <a:pt x="805840" y="278130"/>
                  </a:lnTo>
                  <a:close/>
                </a:path>
                <a:path w="806450" h="577850">
                  <a:moveTo>
                    <a:pt x="7620" y="392430"/>
                  </a:moveTo>
                  <a:lnTo>
                    <a:pt x="405" y="392430"/>
                  </a:lnTo>
                  <a:lnTo>
                    <a:pt x="372" y="407670"/>
                  </a:lnTo>
                  <a:lnTo>
                    <a:pt x="7620" y="407670"/>
                  </a:lnTo>
                  <a:lnTo>
                    <a:pt x="7620" y="392430"/>
                  </a:lnTo>
                  <a:close/>
                </a:path>
                <a:path w="806450" h="577850">
                  <a:moveTo>
                    <a:pt x="805588" y="392430"/>
                  </a:moveTo>
                  <a:lnTo>
                    <a:pt x="799233" y="392430"/>
                  </a:lnTo>
                  <a:lnTo>
                    <a:pt x="799198" y="407670"/>
                  </a:lnTo>
                  <a:lnTo>
                    <a:pt x="805554" y="407670"/>
                  </a:lnTo>
                  <a:lnTo>
                    <a:pt x="805588" y="392430"/>
                  </a:lnTo>
                  <a:close/>
                </a:path>
                <a:path w="806450" h="577850">
                  <a:moveTo>
                    <a:pt x="7620" y="407670"/>
                  </a:moveTo>
                  <a:lnTo>
                    <a:pt x="372" y="407670"/>
                  </a:lnTo>
                  <a:lnTo>
                    <a:pt x="349" y="417830"/>
                  </a:lnTo>
                  <a:lnTo>
                    <a:pt x="7620" y="417830"/>
                  </a:lnTo>
                  <a:lnTo>
                    <a:pt x="7620" y="407670"/>
                  </a:lnTo>
                  <a:close/>
                </a:path>
                <a:path w="806450" h="577850">
                  <a:moveTo>
                    <a:pt x="805554" y="407670"/>
                  </a:moveTo>
                  <a:lnTo>
                    <a:pt x="799198" y="407670"/>
                  </a:lnTo>
                  <a:lnTo>
                    <a:pt x="799176" y="417830"/>
                  </a:lnTo>
                  <a:lnTo>
                    <a:pt x="805532" y="417830"/>
                  </a:lnTo>
                  <a:lnTo>
                    <a:pt x="805554" y="407670"/>
                  </a:lnTo>
                  <a:close/>
                </a:path>
                <a:path w="806450" h="577850">
                  <a:moveTo>
                    <a:pt x="7620" y="417830"/>
                  </a:moveTo>
                  <a:lnTo>
                    <a:pt x="349" y="417830"/>
                  </a:lnTo>
                  <a:lnTo>
                    <a:pt x="279" y="449580"/>
                  </a:lnTo>
                  <a:lnTo>
                    <a:pt x="7620" y="449580"/>
                  </a:lnTo>
                  <a:lnTo>
                    <a:pt x="7620" y="417830"/>
                  </a:lnTo>
                  <a:close/>
                </a:path>
                <a:path w="806450" h="577850">
                  <a:moveTo>
                    <a:pt x="805532" y="417830"/>
                  </a:moveTo>
                  <a:lnTo>
                    <a:pt x="799176" y="417830"/>
                  </a:lnTo>
                  <a:lnTo>
                    <a:pt x="799104" y="449580"/>
                  </a:lnTo>
                  <a:lnTo>
                    <a:pt x="805462" y="449580"/>
                  </a:lnTo>
                  <a:lnTo>
                    <a:pt x="805532" y="417830"/>
                  </a:lnTo>
                  <a:close/>
                </a:path>
                <a:path w="806450" h="577850">
                  <a:moveTo>
                    <a:pt x="7620" y="449580"/>
                  </a:moveTo>
                  <a:lnTo>
                    <a:pt x="279" y="449580"/>
                  </a:lnTo>
                  <a:lnTo>
                    <a:pt x="246" y="464820"/>
                  </a:lnTo>
                  <a:lnTo>
                    <a:pt x="7620" y="464820"/>
                  </a:lnTo>
                  <a:lnTo>
                    <a:pt x="7620" y="449580"/>
                  </a:lnTo>
                  <a:close/>
                </a:path>
                <a:path w="806450" h="577850">
                  <a:moveTo>
                    <a:pt x="805462" y="449580"/>
                  </a:moveTo>
                  <a:lnTo>
                    <a:pt x="799104" y="449580"/>
                  </a:lnTo>
                  <a:lnTo>
                    <a:pt x="799070" y="464820"/>
                  </a:lnTo>
                  <a:lnTo>
                    <a:pt x="805428" y="464820"/>
                  </a:lnTo>
                  <a:lnTo>
                    <a:pt x="805462" y="449580"/>
                  </a:lnTo>
                  <a:close/>
                </a:path>
                <a:path w="806450" h="577850">
                  <a:moveTo>
                    <a:pt x="7620" y="464820"/>
                  </a:moveTo>
                  <a:lnTo>
                    <a:pt x="246" y="464820"/>
                  </a:lnTo>
                  <a:lnTo>
                    <a:pt x="209" y="481330"/>
                  </a:lnTo>
                  <a:lnTo>
                    <a:pt x="7620" y="481330"/>
                  </a:lnTo>
                  <a:lnTo>
                    <a:pt x="7620" y="464820"/>
                  </a:lnTo>
                  <a:close/>
                </a:path>
                <a:path w="806450" h="577850">
                  <a:moveTo>
                    <a:pt x="805428" y="464820"/>
                  </a:moveTo>
                  <a:lnTo>
                    <a:pt x="799070" y="464820"/>
                  </a:lnTo>
                  <a:lnTo>
                    <a:pt x="799033" y="481330"/>
                  </a:lnTo>
                  <a:lnTo>
                    <a:pt x="805392" y="481330"/>
                  </a:lnTo>
                  <a:lnTo>
                    <a:pt x="805428" y="464820"/>
                  </a:lnTo>
                  <a:close/>
                </a:path>
                <a:path w="806450" h="577850">
                  <a:moveTo>
                    <a:pt x="7620" y="481330"/>
                  </a:moveTo>
                  <a:lnTo>
                    <a:pt x="209" y="481330"/>
                  </a:lnTo>
                  <a:lnTo>
                    <a:pt x="181" y="494030"/>
                  </a:lnTo>
                  <a:lnTo>
                    <a:pt x="7620" y="494030"/>
                  </a:lnTo>
                  <a:lnTo>
                    <a:pt x="7620" y="481330"/>
                  </a:lnTo>
                  <a:close/>
                </a:path>
                <a:path w="806450" h="577850">
                  <a:moveTo>
                    <a:pt x="805392" y="481330"/>
                  </a:moveTo>
                  <a:lnTo>
                    <a:pt x="799033" y="481330"/>
                  </a:lnTo>
                  <a:lnTo>
                    <a:pt x="799004" y="494030"/>
                  </a:lnTo>
                  <a:lnTo>
                    <a:pt x="805364" y="494030"/>
                  </a:lnTo>
                  <a:lnTo>
                    <a:pt x="805392" y="481330"/>
                  </a:lnTo>
                  <a:close/>
                </a:path>
                <a:path w="806450" h="577850">
                  <a:moveTo>
                    <a:pt x="7620" y="494030"/>
                  </a:moveTo>
                  <a:lnTo>
                    <a:pt x="181" y="494030"/>
                  </a:lnTo>
                  <a:lnTo>
                    <a:pt x="162" y="502920"/>
                  </a:lnTo>
                  <a:lnTo>
                    <a:pt x="7620" y="502920"/>
                  </a:lnTo>
                  <a:lnTo>
                    <a:pt x="7620" y="494030"/>
                  </a:lnTo>
                  <a:close/>
                </a:path>
                <a:path w="806450" h="577850">
                  <a:moveTo>
                    <a:pt x="805364" y="494030"/>
                  </a:moveTo>
                  <a:lnTo>
                    <a:pt x="799004" y="494030"/>
                  </a:lnTo>
                  <a:lnTo>
                    <a:pt x="798984" y="502920"/>
                  </a:lnTo>
                  <a:lnTo>
                    <a:pt x="805345" y="502920"/>
                  </a:lnTo>
                  <a:lnTo>
                    <a:pt x="805364" y="494030"/>
                  </a:lnTo>
                  <a:close/>
                </a:path>
                <a:path w="806450" h="577850">
                  <a:moveTo>
                    <a:pt x="7620" y="502920"/>
                  </a:moveTo>
                  <a:lnTo>
                    <a:pt x="162" y="502920"/>
                  </a:lnTo>
                  <a:lnTo>
                    <a:pt x="103" y="529590"/>
                  </a:lnTo>
                  <a:lnTo>
                    <a:pt x="7620" y="529590"/>
                  </a:lnTo>
                  <a:lnTo>
                    <a:pt x="7620" y="502920"/>
                  </a:lnTo>
                  <a:close/>
                </a:path>
                <a:path w="806450" h="577850">
                  <a:moveTo>
                    <a:pt x="805345" y="502920"/>
                  </a:moveTo>
                  <a:lnTo>
                    <a:pt x="798984" y="502920"/>
                  </a:lnTo>
                  <a:lnTo>
                    <a:pt x="798924" y="529590"/>
                  </a:lnTo>
                  <a:lnTo>
                    <a:pt x="805286" y="529590"/>
                  </a:lnTo>
                  <a:lnTo>
                    <a:pt x="805345" y="502920"/>
                  </a:lnTo>
                  <a:close/>
                </a:path>
                <a:path w="806450" h="577850">
                  <a:moveTo>
                    <a:pt x="7620" y="529590"/>
                  </a:moveTo>
                  <a:lnTo>
                    <a:pt x="103" y="529590"/>
                  </a:lnTo>
                  <a:lnTo>
                    <a:pt x="64" y="547370"/>
                  </a:lnTo>
                  <a:lnTo>
                    <a:pt x="7620" y="547370"/>
                  </a:lnTo>
                  <a:lnTo>
                    <a:pt x="7620" y="529590"/>
                  </a:lnTo>
                  <a:close/>
                </a:path>
                <a:path w="806450" h="577850">
                  <a:moveTo>
                    <a:pt x="805286" y="529590"/>
                  </a:moveTo>
                  <a:lnTo>
                    <a:pt x="798924" y="529590"/>
                  </a:lnTo>
                  <a:lnTo>
                    <a:pt x="798884" y="547370"/>
                  </a:lnTo>
                  <a:lnTo>
                    <a:pt x="805247" y="547370"/>
                  </a:lnTo>
                  <a:lnTo>
                    <a:pt x="805286" y="529590"/>
                  </a:lnTo>
                  <a:close/>
                </a:path>
                <a:path w="806450" h="577850">
                  <a:moveTo>
                    <a:pt x="7620" y="547370"/>
                  </a:moveTo>
                  <a:lnTo>
                    <a:pt x="64" y="547370"/>
                  </a:lnTo>
                  <a:lnTo>
                    <a:pt x="0" y="576580"/>
                  </a:lnTo>
                  <a:lnTo>
                    <a:pt x="805180" y="577850"/>
                  </a:lnTo>
                  <a:lnTo>
                    <a:pt x="805193" y="571500"/>
                  </a:lnTo>
                  <a:lnTo>
                    <a:pt x="7620" y="570230"/>
                  </a:lnTo>
                  <a:lnTo>
                    <a:pt x="7620" y="547370"/>
                  </a:lnTo>
                  <a:close/>
                </a:path>
                <a:path w="806450" h="577850">
                  <a:moveTo>
                    <a:pt x="805247" y="547370"/>
                  </a:moveTo>
                  <a:lnTo>
                    <a:pt x="798884" y="547370"/>
                  </a:lnTo>
                  <a:lnTo>
                    <a:pt x="798830" y="571500"/>
                  </a:lnTo>
                  <a:lnTo>
                    <a:pt x="805193" y="571500"/>
                  </a:lnTo>
                  <a:lnTo>
                    <a:pt x="805247" y="547370"/>
                  </a:lnTo>
                  <a:close/>
                </a:path>
              </a:pathLst>
            </a:custGeom>
            <a:solidFill>
              <a:srgbClr val="007A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813559" y="5546090"/>
              <a:ext cx="792480" cy="565150"/>
            </a:xfrm>
            <a:custGeom>
              <a:avLst/>
              <a:gdLst/>
              <a:ahLst/>
              <a:cxnLst/>
              <a:rect l="l" t="t" r="r" b="b"/>
              <a:pathLst>
                <a:path w="792480" h="565150">
                  <a:moveTo>
                    <a:pt x="0" y="0"/>
                  </a:moveTo>
                  <a:lnTo>
                    <a:pt x="0" y="24130"/>
                  </a:lnTo>
                  <a:lnTo>
                    <a:pt x="6309" y="24130"/>
                  </a:lnTo>
                  <a:lnTo>
                    <a:pt x="6349" y="6350"/>
                  </a:lnTo>
                  <a:lnTo>
                    <a:pt x="792468" y="6350"/>
                  </a:lnTo>
                  <a:lnTo>
                    <a:pt x="792479" y="1270"/>
                  </a:lnTo>
                  <a:lnTo>
                    <a:pt x="0" y="0"/>
                  </a:lnTo>
                  <a:close/>
                </a:path>
                <a:path w="792480" h="565150">
                  <a:moveTo>
                    <a:pt x="792468" y="6350"/>
                  </a:moveTo>
                  <a:lnTo>
                    <a:pt x="6350" y="6350"/>
                  </a:lnTo>
                  <a:lnTo>
                    <a:pt x="786129" y="7620"/>
                  </a:lnTo>
                  <a:lnTo>
                    <a:pt x="786092" y="24130"/>
                  </a:lnTo>
                  <a:lnTo>
                    <a:pt x="792428" y="24130"/>
                  </a:lnTo>
                  <a:lnTo>
                    <a:pt x="792468" y="6350"/>
                  </a:lnTo>
                  <a:close/>
                </a:path>
                <a:path w="792480" h="565150">
                  <a:moveTo>
                    <a:pt x="6309" y="24130"/>
                  </a:moveTo>
                  <a:lnTo>
                    <a:pt x="0" y="24130"/>
                  </a:lnTo>
                  <a:lnTo>
                    <a:pt x="0" y="36830"/>
                  </a:lnTo>
                  <a:lnTo>
                    <a:pt x="6279" y="36830"/>
                  </a:lnTo>
                  <a:lnTo>
                    <a:pt x="6309" y="24130"/>
                  </a:lnTo>
                  <a:close/>
                </a:path>
                <a:path w="792480" h="565150">
                  <a:moveTo>
                    <a:pt x="792428" y="24130"/>
                  </a:moveTo>
                  <a:lnTo>
                    <a:pt x="786092" y="24130"/>
                  </a:lnTo>
                  <a:lnTo>
                    <a:pt x="786062" y="36830"/>
                  </a:lnTo>
                  <a:lnTo>
                    <a:pt x="792399" y="36830"/>
                  </a:lnTo>
                  <a:lnTo>
                    <a:pt x="792428" y="24130"/>
                  </a:lnTo>
                  <a:close/>
                </a:path>
                <a:path w="792480" h="565150">
                  <a:moveTo>
                    <a:pt x="6279" y="36830"/>
                  </a:moveTo>
                  <a:lnTo>
                    <a:pt x="0" y="36830"/>
                  </a:lnTo>
                  <a:lnTo>
                    <a:pt x="0" y="90170"/>
                  </a:lnTo>
                  <a:lnTo>
                    <a:pt x="6156" y="90170"/>
                  </a:lnTo>
                  <a:lnTo>
                    <a:pt x="6279" y="36830"/>
                  </a:lnTo>
                  <a:close/>
                </a:path>
                <a:path w="792480" h="565150">
                  <a:moveTo>
                    <a:pt x="792399" y="36830"/>
                  </a:moveTo>
                  <a:lnTo>
                    <a:pt x="786062" y="36830"/>
                  </a:lnTo>
                  <a:lnTo>
                    <a:pt x="785940" y="90170"/>
                  </a:lnTo>
                  <a:lnTo>
                    <a:pt x="792279" y="90170"/>
                  </a:lnTo>
                  <a:lnTo>
                    <a:pt x="792399" y="36830"/>
                  </a:lnTo>
                  <a:close/>
                </a:path>
                <a:path w="792480" h="565150">
                  <a:moveTo>
                    <a:pt x="6156" y="90170"/>
                  </a:moveTo>
                  <a:lnTo>
                    <a:pt x="0" y="90170"/>
                  </a:lnTo>
                  <a:lnTo>
                    <a:pt x="0" y="113030"/>
                  </a:lnTo>
                  <a:lnTo>
                    <a:pt x="6104" y="113030"/>
                  </a:lnTo>
                  <a:lnTo>
                    <a:pt x="6156" y="90170"/>
                  </a:lnTo>
                  <a:close/>
                </a:path>
                <a:path w="792480" h="565150">
                  <a:moveTo>
                    <a:pt x="792279" y="90170"/>
                  </a:moveTo>
                  <a:lnTo>
                    <a:pt x="785940" y="90170"/>
                  </a:lnTo>
                  <a:lnTo>
                    <a:pt x="785887" y="113030"/>
                  </a:lnTo>
                  <a:lnTo>
                    <a:pt x="792228" y="113030"/>
                  </a:lnTo>
                  <a:lnTo>
                    <a:pt x="792279" y="90170"/>
                  </a:lnTo>
                  <a:close/>
                </a:path>
                <a:path w="792480" h="565150">
                  <a:moveTo>
                    <a:pt x="6104" y="113030"/>
                  </a:moveTo>
                  <a:lnTo>
                    <a:pt x="0" y="113030"/>
                  </a:lnTo>
                  <a:lnTo>
                    <a:pt x="0" y="179070"/>
                  </a:lnTo>
                  <a:lnTo>
                    <a:pt x="5952" y="179070"/>
                  </a:lnTo>
                  <a:lnTo>
                    <a:pt x="6104" y="113030"/>
                  </a:lnTo>
                  <a:close/>
                </a:path>
                <a:path w="792480" h="565150">
                  <a:moveTo>
                    <a:pt x="792228" y="113030"/>
                  </a:moveTo>
                  <a:lnTo>
                    <a:pt x="785887" y="113030"/>
                  </a:lnTo>
                  <a:lnTo>
                    <a:pt x="785735" y="179070"/>
                  </a:lnTo>
                  <a:lnTo>
                    <a:pt x="792079" y="179070"/>
                  </a:lnTo>
                  <a:lnTo>
                    <a:pt x="792228" y="113030"/>
                  </a:lnTo>
                  <a:close/>
                </a:path>
                <a:path w="792480" h="565150">
                  <a:moveTo>
                    <a:pt x="5952" y="179070"/>
                  </a:moveTo>
                  <a:lnTo>
                    <a:pt x="0" y="179070"/>
                  </a:lnTo>
                  <a:lnTo>
                    <a:pt x="0" y="201930"/>
                  </a:lnTo>
                  <a:lnTo>
                    <a:pt x="5899" y="201930"/>
                  </a:lnTo>
                  <a:lnTo>
                    <a:pt x="5952" y="179070"/>
                  </a:lnTo>
                  <a:close/>
                </a:path>
                <a:path w="792480" h="565150">
                  <a:moveTo>
                    <a:pt x="792079" y="179070"/>
                  </a:moveTo>
                  <a:lnTo>
                    <a:pt x="785735" y="179070"/>
                  </a:lnTo>
                  <a:lnTo>
                    <a:pt x="785683" y="201930"/>
                  </a:lnTo>
                  <a:lnTo>
                    <a:pt x="792028" y="201930"/>
                  </a:lnTo>
                  <a:lnTo>
                    <a:pt x="792079" y="179070"/>
                  </a:lnTo>
                  <a:close/>
                </a:path>
                <a:path w="792480" h="565150">
                  <a:moveTo>
                    <a:pt x="5899" y="201930"/>
                  </a:moveTo>
                  <a:lnTo>
                    <a:pt x="0" y="201930"/>
                  </a:lnTo>
                  <a:lnTo>
                    <a:pt x="0" y="271780"/>
                  </a:lnTo>
                  <a:lnTo>
                    <a:pt x="5738" y="271780"/>
                  </a:lnTo>
                  <a:lnTo>
                    <a:pt x="5899" y="201930"/>
                  </a:lnTo>
                  <a:close/>
                </a:path>
                <a:path w="792480" h="565150">
                  <a:moveTo>
                    <a:pt x="792028" y="201930"/>
                  </a:moveTo>
                  <a:lnTo>
                    <a:pt x="785683" y="201930"/>
                  </a:lnTo>
                  <a:lnTo>
                    <a:pt x="785522" y="271780"/>
                  </a:lnTo>
                  <a:lnTo>
                    <a:pt x="791870" y="271780"/>
                  </a:lnTo>
                  <a:lnTo>
                    <a:pt x="792028" y="201930"/>
                  </a:lnTo>
                  <a:close/>
                </a:path>
                <a:path w="792480" h="565150">
                  <a:moveTo>
                    <a:pt x="5738" y="271780"/>
                  </a:moveTo>
                  <a:lnTo>
                    <a:pt x="0" y="271780"/>
                  </a:lnTo>
                  <a:lnTo>
                    <a:pt x="0" y="386080"/>
                  </a:lnTo>
                  <a:lnTo>
                    <a:pt x="5475" y="386080"/>
                  </a:lnTo>
                  <a:lnTo>
                    <a:pt x="5738" y="271780"/>
                  </a:lnTo>
                  <a:close/>
                </a:path>
                <a:path w="792480" h="565150">
                  <a:moveTo>
                    <a:pt x="791870" y="271780"/>
                  </a:moveTo>
                  <a:lnTo>
                    <a:pt x="785522" y="271780"/>
                  </a:lnTo>
                  <a:lnTo>
                    <a:pt x="785259" y="386080"/>
                  </a:lnTo>
                  <a:lnTo>
                    <a:pt x="791613" y="386080"/>
                  </a:lnTo>
                  <a:lnTo>
                    <a:pt x="791870" y="271780"/>
                  </a:lnTo>
                  <a:close/>
                </a:path>
                <a:path w="792480" h="565150">
                  <a:moveTo>
                    <a:pt x="5475" y="386080"/>
                  </a:moveTo>
                  <a:lnTo>
                    <a:pt x="0" y="386080"/>
                  </a:lnTo>
                  <a:lnTo>
                    <a:pt x="0" y="401320"/>
                  </a:lnTo>
                  <a:lnTo>
                    <a:pt x="5439" y="401320"/>
                  </a:lnTo>
                  <a:lnTo>
                    <a:pt x="5475" y="386080"/>
                  </a:lnTo>
                  <a:close/>
                </a:path>
                <a:path w="792480" h="565150">
                  <a:moveTo>
                    <a:pt x="791613" y="386080"/>
                  </a:moveTo>
                  <a:lnTo>
                    <a:pt x="785259" y="386080"/>
                  </a:lnTo>
                  <a:lnTo>
                    <a:pt x="785224" y="401320"/>
                  </a:lnTo>
                  <a:lnTo>
                    <a:pt x="791578" y="401320"/>
                  </a:lnTo>
                  <a:lnTo>
                    <a:pt x="791613" y="386080"/>
                  </a:lnTo>
                  <a:close/>
                </a:path>
                <a:path w="792480" h="565150">
                  <a:moveTo>
                    <a:pt x="5439" y="401320"/>
                  </a:moveTo>
                  <a:lnTo>
                    <a:pt x="0" y="401320"/>
                  </a:lnTo>
                  <a:lnTo>
                    <a:pt x="0" y="411480"/>
                  </a:lnTo>
                  <a:lnTo>
                    <a:pt x="5416" y="411480"/>
                  </a:lnTo>
                  <a:lnTo>
                    <a:pt x="5439" y="401320"/>
                  </a:lnTo>
                  <a:close/>
                </a:path>
                <a:path w="792480" h="565150">
                  <a:moveTo>
                    <a:pt x="791578" y="401320"/>
                  </a:moveTo>
                  <a:lnTo>
                    <a:pt x="785224" y="401320"/>
                  </a:lnTo>
                  <a:lnTo>
                    <a:pt x="785201" y="411480"/>
                  </a:lnTo>
                  <a:lnTo>
                    <a:pt x="791556" y="411480"/>
                  </a:lnTo>
                  <a:lnTo>
                    <a:pt x="791578" y="401320"/>
                  </a:lnTo>
                  <a:close/>
                </a:path>
                <a:path w="792480" h="565150">
                  <a:moveTo>
                    <a:pt x="5416" y="411480"/>
                  </a:moveTo>
                  <a:lnTo>
                    <a:pt x="0" y="411480"/>
                  </a:lnTo>
                  <a:lnTo>
                    <a:pt x="0" y="443230"/>
                  </a:lnTo>
                  <a:lnTo>
                    <a:pt x="5343" y="443230"/>
                  </a:lnTo>
                  <a:lnTo>
                    <a:pt x="5416" y="411480"/>
                  </a:lnTo>
                  <a:close/>
                </a:path>
                <a:path w="792480" h="565150">
                  <a:moveTo>
                    <a:pt x="791556" y="411480"/>
                  </a:moveTo>
                  <a:lnTo>
                    <a:pt x="785201" y="411480"/>
                  </a:lnTo>
                  <a:lnTo>
                    <a:pt x="785128" y="443230"/>
                  </a:lnTo>
                  <a:lnTo>
                    <a:pt x="791484" y="443230"/>
                  </a:lnTo>
                  <a:lnTo>
                    <a:pt x="791556" y="411480"/>
                  </a:lnTo>
                  <a:close/>
                </a:path>
                <a:path w="792480" h="565150">
                  <a:moveTo>
                    <a:pt x="5343" y="443230"/>
                  </a:moveTo>
                  <a:lnTo>
                    <a:pt x="0" y="443230"/>
                  </a:lnTo>
                  <a:lnTo>
                    <a:pt x="0" y="458470"/>
                  </a:lnTo>
                  <a:lnTo>
                    <a:pt x="5308" y="458470"/>
                  </a:lnTo>
                  <a:lnTo>
                    <a:pt x="5343" y="443230"/>
                  </a:lnTo>
                  <a:close/>
                </a:path>
                <a:path w="792480" h="565150">
                  <a:moveTo>
                    <a:pt x="791484" y="443230"/>
                  </a:moveTo>
                  <a:lnTo>
                    <a:pt x="785128" y="443230"/>
                  </a:lnTo>
                  <a:lnTo>
                    <a:pt x="785093" y="458470"/>
                  </a:lnTo>
                  <a:lnTo>
                    <a:pt x="791450" y="458470"/>
                  </a:lnTo>
                  <a:lnTo>
                    <a:pt x="791484" y="443230"/>
                  </a:lnTo>
                  <a:close/>
                </a:path>
                <a:path w="792480" h="565150">
                  <a:moveTo>
                    <a:pt x="5308" y="458470"/>
                  </a:moveTo>
                  <a:lnTo>
                    <a:pt x="0" y="458470"/>
                  </a:lnTo>
                  <a:lnTo>
                    <a:pt x="0" y="474980"/>
                  </a:lnTo>
                  <a:lnTo>
                    <a:pt x="5270" y="474980"/>
                  </a:lnTo>
                  <a:lnTo>
                    <a:pt x="5308" y="458470"/>
                  </a:lnTo>
                  <a:close/>
                </a:path>
                <a:path w="792480" h="565150">
                  <a:moveTo>
                    <a:pt x="791450" y="458470"/>
                  </a:moveTo>
                  <a:lnTo>
                    <a:pt x="785093" y="458470"/>
                  </a:lnTo>
                  <a:lnTo>
                    <a:pt x="785055" y="474980"/>
                  </a:lnTo>
                  <a:lnTo>
                    <a:pt x="791413" y="474980"/>
                  </a:lnTo>
                  <a:lnTo>
                    <a:pt x="791450" y="458470"/>
                  </a:lnTo>
                  <a:close/>
                </a:path>
                <a:path w="792480" h="565150">
                  <a:moveTo>
                    <a:pt x="5270" y="474980"/>
                  </a:moveTo>
                  <a:lnTo>
                    <a:pt x="0" y="474980"/>
                  </a:lnTo>
                  <a:lnTo>
                    <a:pt x="0" y="487680"/>
                  </a:lnTo>
                  <a:lnTo>
                    <a:pt x="5240" y="487680"/>
                  </a:lnTo>
                  <a:lnTo>
                    <a:pt x="5270" y="474980"/>
                  </a:lnTo>
                  <a:close/>
                </a:path>
                <a:path w="792480" h="565150">
                  <a:moveTo>
                    <a:pt x="791413" y="474980"/>
                  </a:moveTo>
                  <a:lnTo>
                    <a:pt x="785055" y="474980"/>
                  </a:lnTo>
                  <a:lnTo>
                    <a:pt x="785026" y="487680"/>
                  </a:lnTo>
                  <a:lnTo>
                    <a:pt x="791384" y="487680"/>
                  </a:lnTo>
                  <a:lnTo>
                    <a:pt x="791413" y="474980"/>
                  </a:lnTo>
                  <a:close/>
                </a:path>
                <a:path w="792480" h="565150">
                  <a:moveTo>
                    <a:pt x="5240" y="487680"/>
                  </a:moveTo>
                  <a:lnTo>
                    <a:pt x="0" y="487680"/>
                  </a:lnTo>
                  <a:lnTo>
                    <a:pt x="0" y="496570"/>
                  </a:lnTo>
                  <a:lnTo>
                    <a:pt x="5220" y="496570"/>
                  </a:lnTo>
                  <a:lnTo>
                    <a:pt x="5240" y="487680"/>
                  </a:lnTo>
                  <a:close/>
                </a:path>
                <a:path w="792480" h="565150">
                  <a:moveTo>
                    <a:pt x="791384" y="487680"/>
                  </a:moveTo>
                  <a:lnTo>
                    <a:pt x="785026" y="487680"/>
                  </a:lnTo>
                  <a:lnTo>
                    <a:pt x="785005" y="496570"/>
                  </a:lnTo>
                  <a:lnTo>
                    <a:pt x="791364" y="496570"/>
                  </a:lnTo>
                  <a:lnTo>
                    <a:pt x="791384" y="487680"/>
                  </a:lnTo>
                  <a:close/>
                </a:path>
                <a:path w="792480" h="565150">
                  <a:moveTo>
                    <a:pt x="5220" y="496570"/>
                  </a:moveTo>
                  <a:lnTo>
                    <a:pt x="0" y="496570"/>
                  </a:lnTo>
                  <a:lnTo>
                    <a:pt x="0" y="523240"/>
                  </a:lnTo>
                  <a:lnTo>
                    <a:pt x="5159" y="523240"/>
                  </a:lnTo>
                  <a:lnTo>
                    <a:pt x="5220" y="496570"/>
                  </a:lnTo>
                  <a:close/>
                </a:path>
                <a:path w="792480" h="565150">
                  <a:moveTo>
                    <a:pt x="791364" y="496570"/>
                  </a:moveTo>
                  <a:lnTo>
                    <a:pt x="785005" y="496570"/>
                  </a:lnTo>
                  <a:lnTo>
                    <a:pt x="784944" y="523240"/>
                  </a:lnTo>
                  <a:lnTo>
                    <a:pt x="791304" y="523240"/>
                  </a:lnTo>
                  <a:lnTo>
                    <a:pt x="791364" y="496570"/>
                  </a:lnTo>
                  <a:close/>
                </a:path>
                <a:path w="792480" h="565150">
                  <a:moveTo>
                    <a:pt x="5159" y="523240"/>
                  </a:moveTo>
                  <a:lnTo>
                    <a:pt x="0" y="523240"/>
                  </a:lnTo>
                  <a:lnTo>
                    <a:pt x="0" y="541020"/>
                  </a:lnTo>
                  <a:lnTo>
                    <a:pt x="5118" y="541020"/>
                  </a:lnTo>
                  <a:lnTo>
                    <a:pt x="5159" y="523240"/>
                  </a:lnTo>
                  <a:close/>
                </a:path>
                <a:path w="792480" h="565150">
                  <a:moveTo>
                    <a:pt x="791304" y="523240"/>
                  </a:moveTo>
                  <a:lnTo>
                    <a:pt x="784944" y="523240"/>
                  </a:lnTo>
                  <a:lnTo>
                    <a:pt x="784903" y="541020"/>
                  </a:lnTo>
                  <a:lnTo>
                    <a:pt x="791264" y="541020"/>
                  </a:lnTo>
                  <a:lnTo>
                    <a:pt x="791304" y="523240"/>
                  </a:lnTo>
                  <a:close/>
                </a:path>
                <a:path w="792480" h="565150">
                  <a:moveTo>
                    <a:pt x="5118" y="541020"/>
                  </a:moveTo>
                  <a:lnTo>
                    <a:pt x="0" y="541020"/>
                  </a:lnTo>
                  <a:lnTo>
                    <a:pt x="0" y="563880"/>
                  </a:lnTo>
                  <a:lnTo>
                    <a:pt x="791209" y="565150"/>
                  </a:lnTo>
                  <a:lnTo>
                    <a:pt x="791221" y="560070"/>
                  </a:lnTo>
                  <a:lnTo>
                    <a:pt x="784859" y="560070"/>
                  </a:lnTo>
                  <a:lnTo>
                    <a:pt x="5079" y="557530"/>
                  </a:lnTo>
                  <a:lnTo>
                    <a:pt x="5118" y="541020"/>
                  </a:lnTo>
                  <a:close/>
                </a:path>
                <a:path w="792480" h="565150">
                  <a:moveTo>
                    <a:pt x="791264" y="541020"/>
                  </a:moveTo>
                  <a:lnTo>
                    <a:pt x="784903" y="541020"/>
                  </a:lnTo>
                  <a:lnTo>
                    <a:pt x="784859" y="560070"/>
                  </a:lnTo>
                  <a:lnTo>
                    <a:pt x="791221" y="560070"/>
                  </a:lnTo>
                  <a:lnTo>
                    <a:pt x="791264" y="541020"/>
                  </a:lnTo>
                  <a:close/>
                </a:path>
              </a:pathLst>
            </a:custGeom>
            <a:solidFill>
              <a:srgbClr val="007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818640" y="5552440"/>
              <a:ext cx="781050" cy="553720"/>
            </a:xfrm>
            <a:custGeom>
              <a:avLst/>
              <a:gdLst/>
              <a:ahLst/>
              <a:cxnLst/>
              <a:rect l="l" t="t" r="r" b="b"/>
              <a:pathLst>
                <a:path w="781050" h="553720">
                  <a:moveTo>
                    <a:pt x="1270" y="0"/>
                  </a:moveTo>
                  <a:lnTo>
                    <a:pt x="1229" y="17780"/>
                  </a:lnTo>
                  <a:lnTo>
                    <a:pt x="7593" y="17780"/>
                  </a:lnTo>
                  <a:lnTo>
                    <a:pt x="7620" y="6350"/>
                  </a:lnTo>
                  <a:lnTo>
                    <a:pt x="781038" y="6350"/>
                  </a:lnTo>
                  <a:lnTo>
                    <a:pt x="781050" y="1270"/>
                  </a:lnTo>
                  <a:lnTo>
                    <a:pt x="1270" y="0"/>
                  </a:lnTo>
                  <a:close/>
                </a:path>
                <a:path w="781050" h="553720">
                  <a:moveTo>
                    <a:pt x="781038" y="6350"/>
                  </a:moveTo>
                  <a:lnTo>
                    <a:pt x="7620" y="6350"/>
                  </a:lnTo>
                  <a:lnTo>
                    <a:pt x="774700" y="7620"/>
                  </a:lnTo>
                  <a:lnTo>
                    <a:pt x="774700" y="17780"/>
                  </a:lnTo>
                  <a:lnTo>
                    <a:pt x="781012" y="17780"/>
                  </a:lnTo>
                  <a:lnTo>
                    <a:pt x="781038" y="6350"/>
                  </a:lnTo>
                  <a:close/>
                </a:path>
                <a:path w="781050" h="553720">
                  <a:moveTo>
                    <a:pt x="7593" y="17780"/>
                  </a:moveTo>
                  <a:lnTo>
                    <a:pt x="1229" y="17780"/>
                  </a:lnTo>
                  <a:lnTo>
                    <a:pt x="1208" y="26670"/>
                  </a:lnTo>
                  <a:lnTo>
                    <a:pt x="7572" y="26670"/>
                  </a:lnTo>
                  <a:lnTo>
                    <a:pt x="7593" y="17780"/>
                  </a:lnTo>
                  <a:close/>
                </a:path>
                <a:path w="781050" h="553720">
                  <a:moveTo>
                    <a:pt x="781012" y="17780"/>
                  </a:moveTo>
                  <a:lnTo>
                    <a:pt x="774700" y="17780"/>
                  </a:lnTo>
                  <a:lnTo>
                    <a:pt x="774700" y="26670"/>
                  </a:lnTo>
                  <a:lnTo>
                    <a:pt x="780991" y="26670"/>
                  </a:lnTo>
                  <a:lnTo>
                    <a:pt x="781012" y="17780"/>
                  </a:lnTo>
                  <a:close/>
                </a:path>
                <a:path w="781050" h="553720">
                  <a:moveTo>
                    <a:pt x="7572" y="26670"/>
                  </a:moveTo>
                  <a:lnTo>
                    <a:pt x="1208" y="26670"/>
                  </a:lnTo>
                  <a:lnTo>
                    <a:pt x="1076" y="83820"/>
                  </a:lnTo>
                  <a:lnTo>
                    <a:pt x="7437" y="83820"/>
                  </a:lnTo>
                  <a:lnTo>
                    <a:pt x="7572" y="26670"/>
                  </a:lnTo>
                  <a:close/>
                </a:path>
                <a:path w="781050" h="553720">
                  <a:moveTo>
                    <a:pt x="780991" y="26670"/>
                  </a:moveTo>
                  <a:lnTo>
                    <a:pt x="774700" y="26670"/>
                  </a:lnTo>
                  <a:lnTo>
                    <a:pt x="774700" y="83820"/>
                  </a:lnTo>
                  <a:lnTo>
                    <a:pt x="780860" y="83820"/>
                  </a:lnTo>
                  <a:lnTo>
                    <a:pt x="780991" y="26670"/>
                  </a:lnTo>
                  <a:close/>
                </a:path>
                <a:path w="781050" h="553720">
                  <a:moveTo>
                    <a:pt x="7437" y="83820"/>
                  </a:moveTo>
                  <a:lnTo>
                    <a:pt x="1076" y="83820"/>
                  </a:lnTo>
                  <a:lnTo>
                    <a:pt x="1024" y="106680"/>
                  </a:lnTo>
                  <a:lnTo>
                    <a:pt x="7383" y="106680"/>
                  </a:lnTo>
                  <a:lnTo>
                    <a:pt x="7437" y="83820"/>
                  </a:lnTo>
                  <a:close/>
                </a:path>
                <a:path w="781050" h="553720">
                  <a:moveTo>
                    <a:pt x="780860" y="83820"/>
                  </a:moveTo>
                  <a:lnTo>
                    <a:pt x="774700" y="83820"/>
                  </a:lnTo>
                  <a:lnTo>
                    <a:pt x="774700" y="106680"/>
                  </a:lnTo>
                  <a:lnTo>
                    <a:pt x="780807" y="106680"/>
                  </a:lnTo>
                  <a:lnTo>
                    <a:pt x="780860" y="83820"/>
                  </a:lnTo>
                  <a:close/>
                </a:path>
                <a:path w="781050" h="553720">
                  <a:moveTo>
                    <a:pt x="7383" y="106680"/>
                  </a:moveTo>
                  <a:lnTo>
                    <a:pt x="1024" y="106680"/>
                  </a:lnTo>
                  <a:lnTo>
                    <a:pt x="872" y="172720"/>
                  </a:lnTo>
                  <a:lnTo>
                    <a:pt x="7228" y="172720"/>
                  </a:lnTo>
                  <a:lnTo>
                    <a:pt x="7383" y="106680"/>
                  </a:lnTo>
                  <a:close/>
                </a:path>
                <a:path w="781050" h="553720">
                  <a:moveTo>
                    <a:pt x="780807" y="106680"/>
                  </a:moveTo>
                  <a:lnTo>
                    <a:pt x="774700" y="106680"/>
                  </a:lnTo>
                  <a:lnTo>
                    <a:pt x="774700" y="172720"/>
                  </a:lnTo>
                  <a:lnTo>
                    <a:pt x="780655" y="172720"/>
                  </a:lnTo>
                  <a:lnTo>
                    <a:pt x="780807" y="106680"/>
                  </a:lnTo>
                  <a:close/>
                </a:path>
                <a:path w="781050" h="553720">
                  <a:moveTo>
                    <a:pt x="7228" y="172720"/>
                  </a:moveTo>
                  <a:lnTo>
                    <a:pt x="872" y="172720"/>
                  </a:lnTo>
                  <a:lnTo>
                    <a:pt x="819" y="195580"/>
                  </a:lnTo>
                  <a:lnTo>
                    <a:pt x="7174" y="195580"/>
                  </a:lnTo>
                  <a:lnTo>
                    <a:pt x="7228" y="172720"/>
                  </a:lnTo>
                  <a:close/>
                </a:path>
                <a:path w="781050" h="553720">
                  <a:moveTo>
                    <a:pt x="780655" y="172720"/>
                  </a:moveTo>
                  <a:lnTo>
                    <a:pt x="774700" y="172720"/>
                  </a:lnTo>
                  <a:lnTo>
                    <a:pt x="774700" y="195580"/>
                  </a:lnTo>
                  <a:lnTo>
                    <a:pt x="780603" y="195580"/>
                  </a:lnTo>
                  <a:lnTo>
                    <a:pt x="780655" y="172720"/>
                  </a:lnTo>
                  <a:close/>
                </a:path>
                <a:path w="781050" h="553720">
                  <a:moveTo>
                    <a:pt x="7174" y="195580"/>
                  </a:moveTo>
                  <a:lnTo>
                    <a:pt x="819" y="195580"/>
                  </a:lnTo>
                  <a:lnTo>
                    <a:pt x="658" y="265430"/>
                  </a:lnTo>
                  <a:lnTo>
                    <a:pt x="7010" y="265430"/>
                  </a:lnTo>
                  <a:lnTo>
                    <a:pt x="7174" y="195580"/>
                  </a:lnTo>
                  <a:close/>
                </a:path>
                <a:path w="781050" h="553720">
                  <a:moveTo>
                    <a:pt x="780603" y="195580"/>
                  </a:moveTo>
                  <a:lnTo>
                    <a:pt x="774700" y="195580"/>
                  </a:lnTo>
                  <a:lnTo>
                    <a:pt x="774700" y="265430"/>
                  </a:lnTo>
                  <a:lnTo>
                    <a:pt x="780442" y="265430"/>
                  </a:lnTo>
                  <a:lnTo>
                    <a:pt x="780603" y="195580"/>
                  </a:lnTo>
                  <a:close/>
                </a:path>
                <a:path w="781050" h="553720">
                  <a:moveTo>
                    <a:pt x="7010" y="265430"/>
                  </a:moveTo>
                  <a:lnTo>
                    <a:pt x="658" y="265430"/>
                  </a:lnTo>
                  <a:lnTo>
                    <a:pt x="395" y="379730"/>
                  </a:lnTo>
                  <a:lnTo>
                    <a:pt x="6741" y="379730"/>
                  </a:lnTo>
                  <a:lnTo>
                    <a:pt x="7010" y="265430"/>
                  </a:lnTo>
                  <a:close/>
                </a:path>
                <a:path w="781050" h="553720">
                  <a:moveTo>
                    <a:pt x="780442" y="265430"/>
                  </a:moveTo>
                  <a:lnTo>
                    <a:pt x="774700" y="265430"/>
                  </a:lnTo>
                  <a:lnTo>
                    <a:pt x="774700" y="379730"/>
                  </a:lnTo>
                  <a:lnTo>
                    <a:pt x="780179" y="379730"/>
                  </a:lnTo>
                  <a:lnTo>
                    <a:pt x="780442" y="265430"/>
                  </a:lnTo>
                  <a:close/>
                </a:path>
                <a:path w="781050" h="553720">
                  <a:moveTo>
                    <a:pt x="6741" y="379730"/>
                  </a:moveTo>
                  <a:lnTo>
                    <a:pt x="395" y="379730"/>
                  </a:lnTo>
                  <a:lnTo>
                    <a:pt x="359" y="394970"/>
                  </a:lnTo>
                  <a:lnTo>
                    <a:pt x="6705" y="394970"/>
                  </a:lnTo>
                  <a:lnTo>
                    <a:pt x="6741" y="379730"/>
                  </a:lnTo>
                  <a:close/>
                </a:path>
                <a:path w="781050" h="553720">
                  <a:moveTo>
                    <a:pt x="780179" y="379730"/>
                  </a:moveTo>
                  <a:lnTo>
                    <a:pt x="774700" y="379730"/>
                  </a:lnTo>
                  <a:lnTo>
                    <a:pt x="774700" y="394970"/>
                  </a:lnTo>
                  <a:lnTo>
                    <a:pt x="780144" y="394970"/>
                  </a:lnTo>
                  <a:lnTo>
                    <a:pt x="780179" y="379730"/>
                  </a:lnTo>
                  <a:close/>
                </a:path>
                <a:path w="781050" h="553720">
                  <a:moveTo>
                    <a:pt x="6705" y="394970"/>
                  </a:moveTo>
                  <a:lnTo>
                    <a:pt x="359" y="394970"/>
                  </a:lnTo>
                  <a:lnTo>
                    <a:pt x="336" y="405130"/>
                  </a:lnTo>
                  <a:lnTo>
                    <a:pt x="6681" y="405130"/>
                  </a:lnTo>
                  <a:lnTo>
                    <a:pt x="6705" y="394970"/>
                  </a:lnTo>
                  <a:close/>
                </a:path>
                <a:path w="781050" h="553720">
                  <a:moveTo>
                    <a:pt x="780144" y="394970"/>
                  </a:moveTo>
                  <a:lnTo>
                    <a:pt x="774700" y="394970"/>
                  </a:lnTo>
                  <a:lnTo>
                    <a:pt x="774700" y="405130"/>
                  </a:lnTo>
                  <a:lnTo>
                    <a:pt x="780121" y="405130"/>
                  </a:lnTo>
                  <a:lnTo>
                    <a:pt x="780144" y="394970"/>
                  </a:lnTo>
                  <a:close/>
                </a:path>
                <a:path w="781050" h="553720">
                  <a:moveTo>
                    <a:pt x="6681" y="405130"/>
                  </a:moveTo>
                  <a:lnTo>
                    <a:pt x="336" y="405130"/>
                  </a:lnTo>
                  <a:lnTo>
                    <a:pt x="263" y="436880"/>
                  </a:lnTo>
                  <a:lnTo>
                    <a:pt x="6606" y="436880"/>
                  </a:lnTo>
                  <a:lnTo>
                    <a:pt x="6681" y="405130"/>
                  </a:lnTo>
                  <a:close/>
                </a:path>
                <a:path w="781050" h="553720">
                  <a:moveTo>
                    <a:pt x="780121" y="405130"/>
                  </a:moveTo>
                  <a:lnTo>
                    <a:pt x="774700" y="405130"/>
                  </a:lnTo>
                  <a:lnTo>
                    <a:pt x="774700" y="436880"/>
                  </a:lnTo>
                  <a:lnTo>
                    <a:pt x="780048" y="436880"/>
                  </a:lnTo>
                  <a:lnTo>
                    <a:pt x="780121" y="405130"/>
                  </a:lnTo>
                  <a:close/>
                </a:path>
                <a:path w="781050" h="553720">
                  <a:moveTo>
                    <a:pt x="6606" y="436880"/>
                  </a:moveTo>
                  <a:lnTo>
                    <a:pt x="263" y="436880"/>
                  </a:lnTo>
                  <a:lnTo>
                    <a:pt x="228" y="452120"/>
                  </a:lnTo>
                  <a:lnTo>
                    <a:pt x="6571" y="452120"/>
                  </a:lnTo>
                  <a:lnTo>
                    <a:pt x="6606" y="436880"/>
                  </a:lnTo>
                  <a:close/>
                </a:path>
                <a:path w="781050" h="553720">
                  <a:moveTo>
                    <a:pt x="780048" y="436880"/>
                  </a:moveTo>
                  <a:lnTo>
                    <a:pt x="774700" y="436880"/>
                  </a:lnTo>
                  <a:lnTo>
                    <a:pt x="774700" y="452120"/>
                  </a:lnTo>
                  <a:lnTo>
                    <a:pt x="780013" y="452120"/>
                  </a:lnTo>
                  <a:lnTo>
                    <a:pt x="780048" y="436880"/>
                  </a:lnTo>
                  <a:close/>
                </a:path>
                <a:path w="781050" h="553720">
                  <a:moveTo>
                    <a:pt x="6571" y="452120"/>
                  </a:moveTo>
                  <a:lnTo>
                    <a:pt x="228" y="452120"/>
                  </a:lnTo>
                  <a:lnTo>
                    <a:pt x="190" y="468630"/>
                  </a:lnTo>
                  <a:lnTo>
                    <a:pt x="6532" y="468630"/>
                  </a:lnTo>
                  <a:lnTo>
                    <a:pt x="6571" y="452120"/>
                  </a:lnTo>
                  <a:close/>
                </a:path>
                <a:path w="781050" h="553720">
                  <a:moveTo>
                    <a:pt x="780013" y="452120"/>
                  </a:moveTo>
                  <a:lnTo>
                    <a:pt x="774700" y="452120"/>
                  </a:lnTo>
                  <a:lnTo>
                    <a:pt x="774700" y="468630"/>
                  </a:lnTo>
                  <a:lnTo>
                    <a:pt x="779975" y="468630"/>
                  </a:lnTo>
                  <a:lnTo>
                    <a:pt x="780013" y="452120"/>
                  </a:lnTo>
                  <a:close/>
                </a:path>
                <a:path w="781050" h="553720">
                  <a:moveTo>
                    <a:pt x="6532" y="468630"/>
                  </a:moveTo>
                  <a:lnTo>
                    <a:pt x="190" y="468630"/>
                  </a:lnTo>
                  <a:lnTo>
                    <a:pt x="160" y="481330"/>
                  </a:lnTo>
                  <a:lnTo>
                    <a:pt x="6502" y="481330"/>
                  </a:lnTo>
                  <a:lnTo>
                    <a:pt x="6532" y="468630"/>
                  </a:lnTo>
                  <a:close/>
                </a:path>
                <a:path w="781050" h="553720">
                  <a:moveTo>
                    <a:pt x="779975" y="468630"/>
                  </a:moveTo>
                  <a:lnTo>
                    <a:pt x="774700" y="468630"/>
                  </a:lnTo>
                  <a:lnTo>
                    <a:pt x="774700" y="481330"/>
                  </a:lnTo>
                  <a:lnTo>
                    <a:pt x="779946" y="481330"/>
                  </a:lnTo>
                  <a:lnTo>
                    <a:pt x="779975" y="468630"/>
                  </a:lnTo>
                  <a:close/>
                </a:path>
                <a:path w="781050" h="553720">
                  <a:moveTo>
                    <a:pt x="6502" y="481330"/>
                  </a:moveTo>
                  <a:lnTo>
                    <a:pt x="160" y="481330"/>
                  </a:lnTo>
                  <a:lnTo>
                    <a:pt x="140" y="490220"/>
                  </a:lnTo>
                  <a:lnTo>
                    <a:pt x="6481" y="490220"/>
                  </a:lnTo>
                  <a:lnTo>
                    <a:pt x="6502" y="481330"/>
                  </a:lnTo>
                  <a:close/>
                </a:path>
                <a:path w="781050" h="553720">
                  <a:moveTo>
                    <a:pt x="779946" y="481330"/>
                  </a:moveTo>
                  <a:lnTo>
                    <a:pt x="774700" y="481330"/>
                  </a:lnTo>
                  <a:lnTo>
                    <a:pt x="774700" y="490220"/>
                  </a:lnTo>
                  <a:lnTo>
                    <a:pt x="779925" y="490220"/>
                  </a:lnTo>
                  <a:lnTo>
                    <a:pt x="779946" y="481330"/>
                  </a:lnTo>
                  <a:close/>
                </a:path>
                <a:path w="781050" h="553720">
                  <a:moveTo>
                    <a:pt x="6481" y="490220"/>
                  </a:moveTo>
                  <a:lnTo>
                    <a:pt x="140" y="490220"/>
                  </a:lnTo>
                  <a:lnTo>
                    <a:pt x="38" y="534670"/>
                  </a:lnTo>
                  <a:lnTo>
                    <a:pt x="6376" y="534670"/>
                  </a:lnTo>
                  <a:lnTo>
                    <a:pt x="6481" y="490220"/>
                  </a:lnTo>
                  <a:close/>
                </a:path>
                <a:path w="781050" h="553720">
                  <a:moveTo>
                    <a:pt x="779925" y="490220"/>
                  </a:moveTo>
                  <a:lnTo>
                    <a:pt x="774700" y="490220"/>
                  </a:lnTo>
                  <a:lnTo>
                    <a:pt x="774700" y="534670"/>
                  </a:lnTo>
                  <a:lnTo>
                    <a:pt x="779823" y="534670"/>
                  </a:lnTo>
                  <a:lnTo>
                    <a:pt x="779925" y="490220"/>
                  </a:lnTo>
                  <a:close/>
                </a:path>
                <a:path w="781050" h="553720">
                  <a:moveTo>
                    <a:pt x="6376" y="534670"/>
                  </a:moveTo>
                  <a:lnTo>
                    <a:pt x="38" y="534670"/>
                  </a:lnTo>
                  <a:lnTo>
                    <a:pt x="0" y="551180"/>
                  </a:lnTo>
                  <a:lnTo>
                    <a:pt x="779780" y="553720"/>
                  </a:lnTo>
                  <a:lnTo>
                    <a:pt x="779794" y="547370"/>
                  </a:lnTo>
                  <a:lnTo>
                    <a:pt x="6350" y="546100"/>
                  </a:lnTo>
                  <a:lnTo>
                    <a:pt x="6376" y="534670"/>
                  </a:lnTo>
                  <a:close/>
                </a:path>
                <a:path w="781050" h="553720">
                  <a:moveTo>
                    <a:pt x="779823" y="534670"/>
                  </a:moveTo>
                  <a:lnTo>
                    <a:pt x="774700" y="534670"/>
                  </a:lnTo>
                  <a:lnTo>
                    <a:pt x="774700" y="547370"/>
                  </a:lnTo>
                  <a:lnTo>
                    <a:pt x="779794" y="547370"/>
                  </a:lnTo>
                  <a:lnTo>
                    <a:pt x="779823" y="534670"/>
                  </a:lnTo>
                  <a:close/>
                </a:path>
              </a:pathLst>
            </a:custGeom>
            <a:solidFill>
              <a:srgbClr val="007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824990" y="5558790"/>
              <a:ext cx="768350" cy="541020"/>
            </a:xfrm>
            <a:custGeom>
              <a:avLst/>
              <a:gdLst/>
              <a:ahLst/>
              <a:cxnLst/>
              <a:rect l="l" t="t" r="r" b="b"/>
              <a:pathLst>
                <a:path w="768350" h="541020">
                  <a:moveTo>
                    <a:pt x="1270" y="0"/>
                  </a:moveTo>
                  <a:lnTo>
                    <a:pt x="1243" y="11430"/>
                  </a:lnTo>
                  <a:lnTo>
                    <a:pt x="7607" y="11430"/>
                  </a:lnTo>
                  <a:lnTo>
                    <a:pt x="7620" y="6350"/>
                  </a:lnTo>
                  <a:lnTo>
                    <a:pt x="768350" y="6350"/>
                  </a:lnTo>
                  <a:lnTo>
                    <a:pt x="768350" y="1270"/>
                  </a:lnTo>
                  <a:lnTo>
                    <a:pt x="1270" y="0"/>
                  </a:lnTo>
                  <a:close/>
                </a:path>
                <a:path w="768350" h="541020">
                  <a:moveTo>
                    <a:pt x="768350" y="6350"/>
                  </a:moveTo>
                  <a:lnTo>
                    <a:pt x="7620" y="6350"/>
                  </a:lnTo>
                  <a:lnTo>
                    <a:pt x="762000" y="7620"/>
                  </a:lnTo>
                  <a:lnTo>
                    <a:pt x="761990" y="11430"/>
                  </a:lnTo>
                  <a:lnTo>
                    <a:pt x="768350" y="11430"/>
                  </a:lnTo>
                  <a:lnTo>
                    <a:pt x="768350" y="6350"/>
                  </a:lnTo>
                  <a:close/>
                </a:path>
                <a:path w="768350" h="541020">
                  <a:moveTo>
                    <a:pt x="7607" y="11430"/>
                  </a:moveTo>
                  <a:lnTo>
                    <a:pt x="1243" y="11430"/>
                  </a:lnTo>
                  <a:lnTo>
                    <a:pt x="1222" y="20320"/>
                  </a:lnTo>
                  <a:lnTo>
                    <a:pt x="7586" y="20320"/>
                  </a:lnTo>
                  <a:lnTo>
                    <a:pt x="7607" y="11430"/>
                  </a:lnTo>
                  <a:close/>
                </a:path>
                <a:path w="768350" h="541020">
                  <a:moveTo>
                    <a:pt x="768350" y="11430"/>
                  </a:moveTo>
                  <a:lnTo>
                    <a:pt x="761990" y="11430"/>
                  </a:lnTo>
                  <a:lnTo>
                    <a:pt x="761969" y="20320"/>
                  </a:lnTo>
                  <a:lnTo>
                    <a:pt x="768350" y="20320"/>
                  </a:lnTo>
                  <a:lnTo>
                    <a:pt x="768350" y="11430"/>
                  </a:lnTo>
                  <a:close/>
                </a:path>
                <a:path w="768350" h="541020">
                  <a:moveTo>
                    <a:pt x="7586" y="20320"/>
                  </a:moveTo>
                  <a:lnTo>
                    <a:pt x="1222" y="20320"/>
                  </a:lnTo>
                  <a:lnTo>
                    <a:pt x="1108" y="68580"/>
                  </a:lnTo>
                  <a:lnTo>
                    <a:pt x="7470" y="68580"/>
                  </a:lnTo>
                  <a:lnTo>
                    <a:pt x="7586" y="20320"/>
                  </a:lnTo>
                  <a:close/>
                </a:path>
                <a:path w="768350" h="541020">
                  <a:moveTo>
                    <a:pt x="768350" y="20320"/>
                  </a:moveTo>
                  <a:lnTo>
                    <a:pt x="761969" y="20320"/>
                  </a:lnTo>
                  <a:lnTo>
                    <a:pt x="761853" y="68580"/>
                  </a:lnTo>
                  <a:lnTo>
                    <a:pt x="768350" y="68580"/>
                  </a:lnTo>
                  <a:lnTo>
                    <a:pt x="768350" y="20320"/>
                  </a:lnTo>
                  <a:close/>
                </a:path>
                <a:path w="768350" h="541020">
                  <a:moveTo>
                    <a:pt x="7470" y="68580"/>
                  </a:moveTo>
                  <a:lnTo>
                    <a:pt x="1108" y="68580"/>
                  </a:lnTo>
                  <a:lnTo>
                    <a:pt x="1087" y="77470"/>
                  </a:lnTo>
                  <a:lnTo>
                    <a:pt x="7448" y="77470"/>
                  </a:lnTo>
                  <a:lnTo>
                    <a:pt x="7470" y="68580"/>
                  </a:lnTo>
                  <a:close/>
                </a:path>
                <a:path w="768350" h="541020">
                  <a:moveTo>
                    <a:pt x="768350" y="68580"/>
                  </a:moveTo>
                  <a:lnTo>
                    <a:pt x="761853" y="68580"/>
                  </a:lnTo>
                  <a:lnTo>
                    <a:pt x="761831" y="77470"/>
                  </a:lnTo>
                  <a:lnTo>
                    <a:pt x="768350" y="77470"/>
                  </a:lnTo>
                  <a:lnTo>
                    <a:pt x="768350" y="68580"/>
                  </a:lnTo>
                  <a:close/>
                </a:path>
                <a:path w="768350" h="541020">
                  <a:moveTo>
                    <a:pt x="7448" y="77470"/>
                  </a:moveTo>
                  <a:lnTo>
                    <a:pt x="1087" y="77470"/>
                  </a:lnTo>
                  <a:lnTo>
                    <a:pt x="1033" y="100330"/>
                  </a:lnTo>
                  <a:lnTo>
                    <a:pt x="7393" y="100330"/>
                  </a:lnTo>
                  <a:lnTo>
                    <a:pt x="7448" y="77470"/>
                  </a:lnTo>
                  <a:close/>
                </a:path>
                <a:path w="768350" h="541020">
                  <a:moveTo>
                    <a:pt x="768350" y="77470"/>
                  </a:moveTo>
                  <a:lnTo>
                    <a:pt x="761831" y="77470"/>
                  </a:lnTo>
                  <a:lnTo>
                    <a:pt x="761776" y="100330"/>
                  </a:lnTo>
                  <a:lnTo>
                    <a:pt x="768350" y="100330"/>
                  </a:lnTo>
                  <a:lnTo>
                    <a:pt x="768350" y="77470"/>
                  </a:lnTo>
                  <a:close/>
                </a:path>
                <a:path w="768350" h="541020">
                  <a:moveTo>
                    <a:pt x="7393" y="100330"/>
                  </a:moveTo>
                  <a:lnTo>
                    <a:pt x="1033" y="100330"/>
                  </a:lnTo>
                  <a:lnTo>
                    <a:pt x="878" y="166370"/>
                  </a:lnTo>
                  <a:lnTo>
                    <a:pt x="7234" y="166370"/>
                  </a:lnTo>
                  <a:lnTo>
                    <a:pt x="7393" y="100330"/>
                  </a:lnTo>
                  <a:close/>
                </a:path>
                <a:path w="768350" h="541020">
                  <a:moveTo>
                    <a:pt x="768350" y="100330"/>
                  </a:moveTo>
                  <a:lnTo>
                    <a:pt x="761776" y="100330"/>
                  </a:lnTo>
                  <a:lnTo>
                    <a:pt x="761617" y="166370"/>
                  </a:lnTo>
                  <a:lnTo>
                    <a:pt x="768350" y="166370"/>
                  </a:lnTo>
                  <a:lnTo>
                    <a:pt x="768350" y="100330"/>
                  </a:lnTo>
                  <a:close/>
                </a:path>
                <a:path w="768350" h="541020">
                  <a:moveTo>
                    <a:pt x="7234" y="166370"/>
                  </a:moveTo>
                  <a:lnTo>
                    <a:pt x="878" y="166370"/>
                  </a:lnTo>
                  <a:lnTo>
                    <a:pt x="824" y="189230"/>
                  </a:lnTo>
                  <a:lnTo>
                    <a:pt x="7179" y="189230"/>
                  </a:lnTo>
                  <a:lnTo>
                    <a:pt x="7234" y="166370"/>
                  </a:lnTo>
                  <a:close/>
                </a:path>
                <a:path w="768350" h="541020">
                  <a:moveTo>
                    <a:pt x="768350" y="166370"/>
                  </a:moveTo>
                  <a:lnTo>
                    <a:pt x="761617" y="166370"/>
                  </a:lnTo>
                  <a:lnTo>
                    <a:pt x="761562" y="189230"/>
                  </a:lnTo>
                  <a:lnTo>
                    <a:pt x="768350" y="189230"/>
                  </a:lnTo>
                  <a:lnTo>
                    <a:pt x="768350" y="166370"/>
                  </a:lnTo>
                  <a:close/>
                </a:path>
                <a:path w="768350" h="541020">
                  <a:moveTo>
                    <a:pt x="7179" y="189230"/>
                  </a:moveTo>
                  <a:lnTo>
                    <a:pt x="824" y="189230"/>
                  </a:lnTo>
                  <a:lnTo>
                    <a:pt x="660" y="259080"/>
                  </a:lnTo>
                  <a:lnTo>
                    <a:pt x="7011" y="259080"/>
                  </a:lnTo>
                  <a:lnTo>
                    <a:pt x="7179" y="189230"/>
                  </a:lnTo>
                  <a:close/>
                </a:path>
                <a:path w="768350" h="541020">
                  <a:moveTo>
                    <a:pt x="768350" y="189230"/>
                  </a:moveTo>
                  <a:lnTo>
                    <a:pt x="761562" y="189230"/>
                  </a:lnTo>
                  <a:lnTo>
                    <a:pt x="761394" y="259080"/>
                  </a:lnTo>
                  <a:lnTo>
                    <a:pt x="768350" y="259080"/>
                  </a:lnTo>
                  <a:lnTo>
                    <a:pt x="768350" y="189230"/>
                  </a:lnTo>
                  <a:close/>
                </a:path>
                <a:path w="768350" h="541020">
                  <a:moveTo>
                    <a:pt x="7011" y="259080"/>
                  </a:moveTo>
                  <a:lnTo>
                    <a:pt x="660" y="259080"/>
                  </a:lnTo>
                  <a:lnTo>
                    <a:pt x="391" y="373380"/>
                  </a:lnTo>
                  <a:lnTo>
                    <a:pt x="6735" y="373380"/>
                  </a:lnTo>
                  <a:lnTo>
                    <a:pt x="7011" y="259080"/>
                  </a:lnTo>
                  <a:close/>
                </a:path>
                <a:path w="768350" h="541020">
                  <a:moveTo>
                    <a:pt x="768350" y="259080"/>
                  </a:moveTo>
                  <a:lnTo>
                    <a:pt x="761394" y="259080"/>
                  </a:lnTo>
                  <a:lnTo>
                    <a:pt x="761118" y="373380"/>
                  </a:lnTo>
                  <a:lnTo>
                    <a:pt x="768350" y="373380"/>
                  </a:lnTo>
                  <a:lnTo>
                    <a:pt x="768350" y="259080"/>
                  </a:lnTo>
                  <a:close/>
                </a:path>
                <a:path w="768350" h="541020">
                  <a:moveTo>
                    <a:pt x="6735" y="373380"/>
                  </a:moveTo>
                  <a:lnTo>
                    <a:pt x="391" y="373380"/>
                  </a:lnTo>
                  <a:lnTo>
                    <a:pt x="355" y="388620"/>
                  </a:lnTo>
                  <a:lnTo>
                    <a:pt x="6698" y="388620"/>
                  </a:lnTo>
                  <a:lnTo>
                    <a:pt x="6735" y="373380"/>
                  </a:lnTo>
                  <a:close/>
                </a:path>
                <a:path w="768350" h="541020">
                  <a:moveTo>
                    <a:pt x="768350" y="373380"/>
                  </a:moveTo>
                  <a:lnTo>
                    <a:pt x="761118" y="373380"/>
                  </a:lnTo>
                  <a:lnTo>
                    <a:pt x="761081" y="388620"/>
                  </a:lnTo>
                  <a:lnTo>
                    <a:pt x="768350" y="388620"/>
                  </a:lnTo>
                  <a:lnTo>
                    <a:pt x="768350" y="373380"/>
                  </a:lnTo>
                  <a:close/>
                </a:path>
                <a:path w="768350" h="541020">
                  <a:moveTo>
                    <a:pt x="6698" y="388620"/>
                  </a:moveTo>
                  <a:lnTo>
                    <a:pt x="355" y="388620"/>
                  </a:lnTo>
                  <a:lnTo>
                    <a:pt x="331" y="398780"/>
                  </a:lnTo>
                  <a:lnTo>
                    <a:pt x="6674" y="398780"/>
                  </a:lnTo>
                  <a:lnTo>
                    <a:pt x="6698" y="388620"/>
                  </a:lnTo>
                  <a:close/>
                </a:path>
                <a:path w="768350" h="541020">
                  <a:moveTo>
                    <a:pt x="768350" y="388620"/>
                  </a:moveTo>
                  <a:lnTo>
                    <a:pt x="761081" y="388620"/>
                  </a:lnTo>
                  <a:lnTo>
                    <a:pt x="761057" y="398780"/>
                  </a:lnTo>
                  <a:lnTo>
                    <a:pt x="768350" y="398780"/>
                  </a:lnTo>
                  <a:lnTo>
                    <a:pt x="768350" y="388620"/>
                  </a:lnTo>
                  <a:close/>
                </a:path>
                <a:path w="768350" h="541020">
                  <a:moveTo>
                    <a:pt x="6674" y="398780"/>
                  </a:moveTo>
                  <a:lnTo>
                    <a:pt x="331" y="398780"/>
                  </a:lnTo>
                  <a:lnTo>
                    <a:pt x="256" y="430530"/>
                  </a:lnTo>
                  <a:lnTo>
                    <a:pt x="6597" y="430530"/>
                  </a:lnTo>
                  <a:lnTo>
                    <a:pt x="6674" y="398780"/>
                  </a:lnTo>
                  <a:close/>
                </a:path>
                <a:path w="768350" h="541020">
                  <a:moveTo>
                    <a:pt x="768350" y="398780"/>
                  </a:moveTo>
                  <a:lnTo>
                    <a:pt x="761057" y="398780"/>
                  </a:lnTo>
                  <a:lnTo>
                    <a:pt x="760980" y="430530"/>
                  </a:lnTo>
                  <a:lnTo>
                    <a:pt x="768350" y="430530"/>
                  </a:lnTo>
                  <a:lnTo>
                    <a:pt x="768350" y="398780"/>
                  </a:lnTo>
                  <a:close/>
                </a:path>
                <a:path w="768350" h="541020">
                  <a:moveTo>
                    <a:pt x="6597" y="430530"/>
                  </a:moveTo>
                  <a:lnTo>
                    <a:pt x="256" y="430530"/>
                  </a:lnTo>
                  <a:lnTo>
                    <a:pt x="221" y="445770"/>
                  </a:lnTo>
                  <a:lnTo>
                    <a:pt x="6561" y="445770"/>
                  </a:lnTo>
                  <a:lnTo>
                    <a:pt x="6597" y="430530"/>
                  </a:lnTo>
                  <a:close/>
                </a:path>
                <a:path w="768350" h="541020">
                  <a:moveTo>
                    <a:pt x="768350" y="430530"/>
                  </a:moveTo>
                  <a:lnTo>
                    <a:pt x="760980" y="430530"/>
                  </a:lnTo>
                  <a:lnTo>
                    <a:pt x="760944" y="445770"/>
                  </a:lnTo>
                  <a:lnTo>
                    <a:pt x="768350" y="445770"/>
                  </a:lnTo>
                  <a:lnTo>
                    <a:pt x="768350" y="430530"/>
                  </a:lnTo>
                  <a:close/>
                </a:path>
                <a:path w="768350" h="541020">
                  <a:moveTo>
                    <a:pt x="6561" y="445770"/>
                  </a:moveTo>
                  <a:lnTo>
                    <a:pt x="221" y="445770"/>
                  </a:lnTo>
                  <a:lnTo>
                    <a:pt x="182" y="462280"/>
                  </a:lnTo>
                  <a:lnTo>
                    <a:pt x="6521" y="462280"/>
                  </a:lnTo>
                  <a:lnTo>
                    <a:pt x="6561" y="445770"/>
                  </a:lnTo>
                  <a:close/>
                </a:path>
                <a:path w="768350" h="541020">
                  <a:moveTo>
                    <a:pt x="768350" y="445770"/>
                  </a:moveTo>
                  <a:lnTo>
                    <a:pt x="760944" y="445770"/>
                  </a:lnTo>
                  <a:lnTo>
                    <a:pt x="760904" y="462280"/>
                  </a:lnTo>
                  <a:lnTo>
                    <a:pt x="768350" y="462280"/>
                  </a:lnTo>
                  <a:lnTo>
                    <a:pt x="768350" y="445770"/>
                  </a:lnTo>
                  <a:close/>
                </a:path>
                <a:path w="768350" h="541020">
                  <a:moveTo>
                    <a:pt x="6521" y="462280"/>
                  </a:moveTo>
                  <a:lnTo>
                    <a:pt x="182" y="462280"/>
                  </a:lnTo>
                  <a:lnTo>
                    <a:pt x="152" y="474980"/>
                  </a:lnTo>
                  <a:lnTo>
                    <a:pt x="6490" y="474980"/>
                  </a:lnTo>
                  <a:lnTo>
                    <a:pt x="6521" y="462280"/>
                  </a:lnTo>
                  <a:close/>
                </a:path>
                <a:path w="768350" h="541020">
                  <a:moveTo>
                    <a:pt x="768350" y="462280"/>
                  </a:moveTo>
                  <a:lnTo>
                    <a:pt x="760904" y="462280"/>
                  </a:lnTo>
                  <a:lnTo>
                    <a:pt x="760873" y="474980"/>
                  </a:lnTo>
                  <a:lnTo>
                    <a:pt x="768350" y="474980"/>
                  </a:lnTo>
                  <a:lnTo>
                    <a:pt x="768350" y="462280"/>
                  </a:lnTo>
                  <a:close/>
                </a:path>
                <a:path w="768350" h="541020">
                  <a:moveTo>
                    <a:pt x="6490" y="474980"/>
                  </a:moveTo>
                  <a:lnTo>
                    <a:pt x="152" y="474980"/>
                  </a:lnTo>
                  <a:lnTo>
                    <a:pt x="131" y="483870"/>
                  </a:lnTo>
                  <a:lnTo>
                    <a:pt x="6469" y="483870"/>
                  </a:lnTo>
                  <a:lnTo>
                    <a:pt x="6490" y="474980"/>
                  </a:lnTo>
                  <a:close/>
                </a:path>
                <a:path w="768350" h="541020">
                  <a:moveTo>
                    <a:pt x="768350" y="474980"/>
                  </a:moveTo>
                  <a:lnTo>
                    <a:pt x="760873" y="474980"/>
                  </a:lnTo>
                  <a:lnTo>
                    <a:pt x="760852" y="483870"/>
                  </a:lnTo>
                  <a:lnTo>
                    <a:pt x="768350" y="483870"/>
                  </a:lnTo>
                  <a:lnTo>
                    <a:pt x="768350" y="474980"/>
                  </a:lnTo>
                  <a:close/>
                </a:path>
                <a:path w="768350" h="541020">
                  <a:moveTo>
                    <a:pt x="6469" y="483870"/>
                  </a:moveTo>
                  <a:lnTo>
                    <a:pt x="131" y="483870"/>
                  </a:lnTo>
                  <a:lnTo>
                    <a:pt x="26" y="528320"/>
                  </a:lnTo>
                  <a:lnTo>
                    <a:pt x="6362" y="528320"/>
                  </a:lnTo>
                  <a:lnTo>
                    <a:pt x="6469" y="483870"/>
                  </a:lnTo>
                  <a:close/>
                </a:path>
                <a:path w="768350" h="541020">
                  <a:moveTo>
                    <a:pt x="768350" y="483870"/>
                  </a:moveTo>
                  <a:lnTo>
                    <a:pt x="760852" y="483870"/>
                  </a:lnTo>
                  <a:lnTo>
                    <a:pt x="760745" y="528320"/>
                  </a:lnTo>
                  <a:lnTo>
                    <a:pt x="768350" y="528320"/>
                  </a:lnTo>
                  <a:lnTo>
                    <a:pt x="768350" y="483870"/>
                  </a:lnTo>
                  <a:close/>
                </a:path>
                <a:path w="768350" h="541020">
                  <a:moveTo>
                    <a:pt x="6362" y="528320"/>
                  </a:moveTo>
                  <a:lnTo>
                    <a:pt x="26" y="528320"/>
                  </a:lnTo>
                  <a:lnTo>
                    <a:pt x="0" y="539750"/>
                  </a:lnTo>
                  <a:lnTo>
                    <a:pt x="768350" y="541020"/>
                  </a:lnTo>
                  <a:lnTo>
                    <a:pt x="768350" y="534670"/>
                  </a:lnTo>
                  <a:lnTo>
                    <a:pt x="6350" y="533400"/>
                  </a:lnTo>
                  <a:lnTo>
                    <a:pt x="6362" y="528320"/>
                  </a:lnTo>
                  <a:close/>
                </a:path>
                <a:path w="768350" h="541020">
                  <a:moveTo>
                    <a:pt x="768350" y="528320"/>
                  </a:moveTo>
                  <a:lnTo>
                    <a:pt x="760745" y="528320"/>
                  </a:lnTo>
                  <a:lnTo>
                    <a:pt x="760730" y="534670"/>
                  </a:lnTo>
                  <a:lnTo>
                    <a:pt x="768350" y="534670"/>
                  </a:lnTo>
                  <a:lnTo>
                    <a:pt x="768350" y="528320"/>
                  </a:lnTo>
                  <a:close/>
                </a:path>
              </a:pathLst>
            </a:custGeom>
            <a:solidFill>
              <a:srgbClr val="007C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831340" y="5565140"/>
              <a:ext cx="755650" cy="528320"/>
            </a:xfrm>
            <a:custGeom>
              <a:avLst/>
              <a:gdLst/>
              <a:ahLst/>
              <a:cxnLst/>
              <a:rect l="l" t="t" r="r" b="b"/>
              <a:pathLst>
                <a:path w="755650" h="528320">
                  <a:moveTo>
                    <a:pt x="1270" y="0"/>
                  </a:moveTo>
                  <a:lnTo>
                    <a:pt x="1257" y="5080"/>
                  </a:lnTo>
                  <a:lnTo>
                    <a:pt x="755640" y="5080"/>
                  </a:lnTo>
                  <a:lnTo>
                    <a:pt x="755650" y="1270"/>
                  </a:lnTo>
                  <a:lnTo>
                    <a:pt x="1270" y="0"/>
                  </a:lnTo>
                  <a:close/>
                </a:path>
                <a:path w="755650" h="528320">
                  <a:moveTo>
                    <a:pt x="755640" y="5080"/>
                  </a:moveTo>
                  <a:lnTo>
                    <a:pt x="1257" y="5080"/>
                  </a:lnTo>
                  <a:lnTo>
                    <a:pt x="1236" y="13970"/>
                  </a:lnTo>
                  <a:lnTo>
                    <a:pt x="7601" y="13970"/>
                  </a:lnTo>
                  <a:lnTo>
                    <a:pt x="7620" y="6350"/>
                  </a:lnTo>
                  <a:lnTo>
                    <a:pt x="755637" y="6350"/>
                  </a:lnTo>
                  <a:lnTo>
                    <a:pt x="755640" y="5080"/>
                  </a:lnTo>
                  <a:close/>
                </a:path>
                <a:path w="755650" h="528320">
                  <a:moveTo>
                    <a:pt x="755637" y="6350"/>
                  </a:moveTo>
                  <a:lnTo>
                    <a:pt x="7620" y="6350"/>
                  </a:lnTo>
                  <a:lnTo>
                    <a:pt x="749300" y="7620"/>
                  </a:lnTo>
                  <a:lnTo>
                    <a:pt x="749300" y="13970"/>
                  </a:lnTo>
                  <a:lnTo>
                    <a:pt x="755619" y="13970"/>
                  </a:lnTo>
                  <a:lnTo>
                    <a:pt x="755637" y="6350"/>
                  </a:lnTo>
                  <a:close/>
                </a:path>
                <a:path w="755650" h="528320">
                  <a:moveTo>
                    <a:pt x="7601" y="13970"/>
                  </a:moveTo>
                  <a:lnTo>
                    <a:pt x="1236" y="13970"/>
                  </a:lnTo>
                  <a:lnTo>
                    <a:pt x="1227" y="17780"/>
                  </a:lnTo>
                  <a:lnTo>
                    <a:pt x="7591" y="17780"/>
                  </a:lnTo>
                  <a:lnTo>
                    <a:pt x="7601" y="13970"/>
                  </a:lnTo>
                  <a:close/>
                </a:path>
                <a:path w="755650" h="528320">
                  <a:moveTo>
                    <a:pt x="755619" y="13970"/>
                  </a:moveTo>
                  <a:lnTo>
                    <a:pt x="749300" y="13970"/>
                  </a:lnTo>
                  <a:lnTo>
                    <a:pt x="749300" y="17780"/>
                  </a:lnTo>
                  <a:lnTo>
                    <a:pt x="755610" y="17780"/>
                  </a:lnTo>
                  <a:lnTo>
                    <a:pt x="755619" y="13970"/>
                  </a:lnTo>
                  <a:close/>
                </a:path>
                <a:path w="755650" h="528320">
                  <a:moveTo>
                    <a:pt x="7591" y="17780"/>
                  </a:moveTo>
                  <a:lnTo>
                    <a:pt x="1227" y="17780"/>
                  </a:lnTo>
                  <a:lnTo>
                    <a:pt x="1120" y="62230"/>
                  </a:lnTo>
                  <a:lnTo>
                    <a:pt x="7482" y="62230"/>
                  </a:lnTo>
                  <a:lnTo>
                    <a:pt x="7591" y="17780"/>
                  </a:lnTo>
                  <a:close/>
                </a:path>
                <a:path w="755650" h="528320">
                  <a:moveTo>
                    <a:pt x="755610" y="17780"/>
                  </a:moveTo>
                  <a:lnTo>
                    <a:pt x="749300" y="17780"/>
                  </a:lnTo>
                  <a:lnTo>
                    <a:pt x="749300" y="62230"/>
                  </a:lnTo>
                  <a:lnTo>
                    <a:pt x="755503" y="62230"/>
                  </a:lnTo>
                  <a:lnTo>
                    <a:pt x="755610" y="17780"/>
                  </a:lnTo>
                  <a:close/>
                </a:path>
                <a:path w="755650" h="528320">
                  <a:moveTo>
                    <a:pt x="7482" y="62230"/>
                  </a:moveTo>
                  <a:lnTo>
                    <a:pt x="1120" y="62230"/>
                  </a:lnTo>
                  <a:lnTo>
                    <a:pt x="1098" y="71120"/>
                  </a:lnTo>
                  <a:lnTo>
                    <a:pt x="7460" y="71120"/>
                  </a:lnTo>
                  <a:lnTo>
                    <a:pt x="7482" y="62230"/>
                  </a:lnTo>
                  <a:close/>
                </a:path>
                <a:path w="755650" h="528320">
                  <a:moveTo>
                    <a:pt x="755503" y="62230"/>
                  </a:moveTo>
                  <a:lnTo>
                    <a:pt x="749300" y="62230"/>
                  </a:lnTo>
                  <a:lnTo>
                    <a:pt x="749300" y="71120"/>
                  </a:lnTo>
                  <a:lnTo>
                    <a:pt x="755481" y="71120"/>
                  </a:lnTo>
                  <a:lnTo>
                    <a:pt x="755503" y="62230"/>
                  </a:lnTo>
                  <a:close/>
                </a:path>
                <a:path w="755650" h="528320">
                  <a:moveTo>
                    <a:pt x="7460" y="71120"/>
                  </a:moveTo>
                  <a:lnTo>
                    <a:pt x="1098" y="71120"/>
                  </a:lnTo>
                  <a:lnTo>
                    <a:pt x="1043" y="93980"/>
                  </a:lnTo>
                  <a:lnTo>
                    <a:pt x="7403" y="93980"/>
                  </a:lnTo>
                  <a:lnTo>
                    <a:pt x="7460" y="71120"/>
                  </a:lnTo>
                  <a:close/>
                </a:path>
                <a:path w="755650" h="528320">
                  <a:moveTo>
                    <a:pt x="755481" y="71120"/>
                  </a:moveTo>
                  <a:lnTo>
                    <a:pt x="749300" y="71120"/>
                  </a:lnTo>
                  <a:lnTo>
                    <a:pt x="749300" y="93980"/>
                  </a:lnTo>
                  <a:lnTo>
                    <a:pt x="755426" y="93980"/>
                  </a:lnTo>
                  <a:lnTo>
                    <a:pt x="755481" y="71120"/>
                  </a:lnTo>
                  <a:close/>
                </a:path>
                <a:path w="755650" h="528320">
                  <a:moveTo>
                    <a:pt x="7403" y="93980"/>
                  </a:moveTo>
                  <a:lnTo>
                    <a:pt x="1043" y="93980"/>
                  </a:lnTo>
                  <a:lnTo>
                    <a:pt x="884" y="160020"/>
                  </a:lnTo>
                  <a:lnTo>
                    <a:pt x="7240" y="160020"/>
                  </a:lnTo>
                  <a:lnTo>
                    <a:pt x="7403" y="93980"/>
                  </a:lnTo>
                  <a:close/>
                </a:path>
                <a:path w="755650" h="528320">
                  <a:moveTo>
                    <a:pt x="755426" y="93980"/>
                  </a:moveTo>
                  <a:lnTo>
                    <a:pt x="749300" y="93980"/>
                  </a:lnTo>
                  <a:lnTo>
                    <a:pt x="749300" y="160020"/>
                  </a:lnTo>
                  <a:lnTo>
                    <a:pt x="755267" y="160020"/>
                  </a:lnTo>
                  <a:lnTo>
                    <a:pt x="755426" y="93980"/>
                  </a:lnTo>
                  <a:close/>
                </a:path>
                <a:path w="755650" h="528320">
                  <a:moveTo>
                    <a:pt x="7240" y="160020"/>
                  </a:moveTo>
                  <a:lnTo>
                    <a:pt x="884" y="160020"/>
                  </a:lnTo>
                  <a:lnTo>
                    <a:pt x="829" y="182880"/>
                  </a:lnTo>
                  <a:lnTo>
                    <a:pt x="7184" y="182880"/>
                  </a:lnTo>
                  <a:lnTo>
                    <a:pt x="7240" y="160020"/>
                  </a:lnTo>
                  <a:close/>
                </a:path>
                <a:path w="755650" h="528320">
                  <a:moveTo>
                    <a:pt x="755267" y="160020"/>
                  </a:moveTo>
                  <a:lnTo>
                    <a:pt x="749300" y="160020"/>
                  </a:lnTo>
                  <a:lnTo>
                    <a:pt x="749300" y="182880"/>
                  </a:lnTo>
                  <a:lnTo>
                    <a:pt x="755212" y="182880"/>
                  </a:lnTo>
                  <a:lnTo>
                    <a:pt x="755267" y="160020"/>
                  </a:lnTo>
                  <a:close/>
                </a:path>
                <a:path w="755650" h="528320">
                  <a:moveTo>
                    <a:pt x="7184" y="182880"/>
                  </a:moveTo>
                  <a:lnTo>
                    <a:pt x="829" y="182880"/>
                  </a:lnTo>
                  <a:lnTo>
                    <a:pt x="661" y="252730"/>
                  </a:lnTo>
                  <a:lnTo>
                    <a:pt x="7011" y="252730"/>
                  </a:lnTo>
                  <a:lnTo>
                    <a:pt x="7184" y="182880"/>
                  </a:lnTo>
                  <a:close/>
                </a:path>
                <a:path w="755650" h="528320">
                  <a:moveTo>
                    <a:pt x="755212" y="182880"/>
                  </a:moveTo>
                  <a:lnTo>
                    <a:pt x="749300" y="182880"/>
                  </a:lnTo>
                  <a:lnTo>
                    <a:pt x="749300" y="252730"/>
                  </a:lnTo>
                  <a:lnTo>
                    <a:pt x="755044" y="252730"/>
                  </a:lnTo>
                  <a:lnTo>
                    <a:pt x="755212" y="182880"/>
                  </a:lnTo>
                  <a:close/>
                </a:path>
                <a:path w="755650" h="528320">
                  <a:moveTo>
                    <a:pt x="7011" y="252730"/>
                  </a:moveTo>
                  <a:lnTo>
                    <a:pt x="661" y="252730"/>
                  </a:lnTo>
                  <a:lnTo>
                    <a:pt x="385" y="367030"/>
                  </a:lnTo>
                  <a:lnTo>
                    <a:pt x="6729" y="367030"/>
                  </a:lnTo>
                  <a:lnTo>
                    <a:pt x="7011" y="252730"/>
                  </a:lnTo>
                  <a:close/>
                </a:path>
                <a:path w="755650" h="528320">
                  <a:moveTo>
                    <a:pt x="755044" y="252730"/>
                  </a:moveTo>
                  <a:lnTo>
                    <a:pt x="749300" y="252730"/>
                  </a:lnTo>
                  <a:lnTo>
                    <a:pt x="749300" y="367030"/>
                  </a:lnTo>
                  <a:lnTo>
                    <a:pt x="754768" y="367030"/>
                  </a:lnTo>
                  <a:lnTo>
                    <a:pt x="755044" y="252730"/>
                  </a:lnTo>
                  <a:close/>
                </a:path>
                <a:path w="755650" h="528320">
                  <a:moveTo>
                    <a:pt x="6729" y="367030"/>
                  </a:moveTo>
                  <a:lnTo>
                    <a:pt x="385" y="367030"/>
                  </a:lnTo>
                  <a:lnTo>
                    <a:pt x="348" y="382270"/>
                  </a:lnTo>
                  <a:lnTo>
                    <a:pt x="6691" y="382270"/>
                  </a:lnTo>
                  <a:lnTo>
                    <a:pt x="6729" y="367030"/>
                  </a:lnTo>
                  <a:close/>
                </a:path>
                <a:path w="755650" h="528320">
                  <a:moveTo>
                    <a:pt x="754768" y="367030"/>
                  </a:moveTo>
                  <a:lnTo>
                    <a:pt x="749300" y="367030"/>
                  </a:lnTo>
                  <a:lnTo>
                    <a:pt x="749300" y="382270"/>
                  </a:lnTo>
                  <a:lnTo>
                    <a:pt x="754731" y="382270"/>
                  </a:lnTo>
                  <a:lnTo>
                    <a:pt x="754768" y="367030"/>
                  </a:lnTo>
                  <a:close/>
                </a:path>
                <a:path w="755650" h="528320">
                  <a:moveTo>
                    <a:pt x="6691" y="382270"/>
                  </a:moveTo>
                  <a:lnTo>
                    <a:pt x="348" y="382270"/>
                  </a:lnTo>
                  <a:lnTo>
                    <a:pt x="324" y="392430"/>
                  </a:lnTo>
                  <a:lnTo>
                    <a:pt x="6666" y="392430"/>
                  </a:lnTo>
                  <a:lnTo>
                    <a:pt x="6691" y="382270"/>
                  </a:lnTo>
                  <a:close/>
                </a:path>
                <a:path w="755650" h="528320">
                  <a:moveTo>
                    <a:pt x="754731" y="382270"/>
                  </a:moveTo>
                  <a:lnTo>
                    <a:pt x="749300" y="382270"/>
                  </a:lnTo>
                  <a:lnTo>
                    <a:pt x="749300" y="392430"/>
                  </a:lnTo>
                  <a:lnTo>
                    <a:pt x="754707" y="392430"/>
                  </a:lnTo>
                  <a:lnTo>
                    <a:pt x="754731" y="382270"/>
                  </a:lnTo>
                  <a:close/>
                </a:path>
                <a:path w="755650" h="528320">
                  <a:moveTo>
                    <a:pt x="6666" y="392430"/>
                  </a:moveTo>
                  <a:lnTo>
                    <a:pt x="324" y="392430"/>
                  </a:lnTo>
                  <a:lnTo>
                    <a:pt x="247" y="424180"/>
                  </a:lnTo>
                  <a:lnTo>
                    <a:pt x="6588" y="424180"/>
                  </a:lnTo>
                  <a:lnTo>
                    <a:pt x="6666" y="392430"/>
                  </a:lnTo>
                  <a:close/>
                </a:path>
                <a:path w="755650" h="528320">
                  <a:moveTo>
                    <a:pt x="754707" y="392430"/>
                  </a:moveTo>
                  <a:lnTo>
                    <a:pt x="749300" y="392430"/>
                  </a:lnTo>
                  <a:lnTo>
                    <a:pt x="749300" y="424180"/>
                  </a:lnTo>
                  <a:lnTo>
                    <a:pt x="754630" y="424180"/>
                  </a:lnTo>
                  <a:lnTo>
                    <a:pt x="754707" y="392430"/>
                  </a:lnTo>
                  <a:close/>
                </a:path>
                <a:path w="755650" h="528320">
                  <a:moveTo>
                    <a:pt x="6588" y="424180"/>
                  </a:moveTo>
                  <a:lnTo>
                    <a:pt x="247" y="424180"/>
                  </a:lnTo>
                  <a:lnTo>
                    <a:pt x="211" y="439420"/>
                  </a:lnTo>
                  <a:lnTo>
                    <a:pt x="6550" y="439420"/>
                  </a:lnTo>
                  <a:lnTo>
                    <a:pt x="6588" y="424180"/>
                  </a:lnTo>
                  <a:close/>
                </a:path>
                <a:path w="755650" h="528320">
                  <a:moveTo>
                    <a:pt x="754630" y="424180"/>
                  </a:moveTo>
                  <a:lnTo>
                    <a:pt x="749300" y="424180"/>
                  </a:lnTo>
                  <a:lnTo>
                    <a:pt x="749300" y="439420"/>
                  </a:lnTo>
                  <a:lnTo>
                    <a:pt x="754594" y="439420"/>
                  </a:lnTo>
                  <a:lnTo>
                    <a:pt x="754630" y="424180"/>
                  </a:lnTo>
                  <a:close/>
                </a:path>
                <a:path w="755650" h="528320">
                  <a:moveTo>
                    <a:pt x="6550" y="439420"/>
                  </a:moveTo>
                  <a:lnTo>
                    <a:pt x="211" y="439420"/>
                  </a:lnTo>
                  <a:lnTo>
                    <a:pt x="171" y="455930"/>
                  </a:lnTo>
                  <a:lnTo>
                    <a:pt x="6509" y="455930"/>
                  </a:lnTo>
                  <a:lnTo>
                    <a:pt x="6550" y="439420"/>
                  </a:lnTo>
                  <a:close/>
                </a:path>
                <a:path w="755650" h="528320">
                  <a:moveTo>
                    <a:pt x="754594" y="439420"/>
                  </a:moveTo>
                  <a:lnTo>
                    <a:pt x="749300" y="439420"/>
                  </a:lnTo>
                  <a:lnTo>
                    <a:pt x="749300" y="455930"/>
                  </a:lnTo>
                  <a:lnTo>
                    <a:pt x="754554" y="455930"/>
                  </a:lnTo>
                  <a:lnTo>
                    <a:pt x="754594" y="439420"/>
                  </a:lnTo>
                  <a:close/>
                </a:path>
                <a:path w="755650" h="528320">
                  <a:moveTo>
                    <a:pt x="6509" y="455930"/>
                  </a:moveTo>
                  <a:lnTo>
                    <a:pt x="171" y="455930"/>
                  </a:lnTo>
                  <a:lnTo>
                    <a:pt x="140" y="468630"/>
                  </a:lnTo>
                  <a:lnTo>
                    <a:pt x="6478" y="468630"/>
                  </a:lnTo>
                  <a:lnTo>
                    <a:pt x="6509" y="455930"/>
                  </a:lnTo>
                  <a:close/>
                </a:path>
                <a:path w="755650" h="528320">
                  <a:moveTo>
                    <a:pt x="754554" y="455930"/>
                  </a:moveTo>
                  <a:lnTo>
                    <a:pt x="749300" y="455930"/>
                  </a:lnTo>
                  <a:lnTo>
                    <a:pt x="749300" y="468630"/>
                  </a:lnTo>
                  <a:lnTo>
                    <a:pt x="754523" y="468630"/>
                  </a:lnTo>
                  <a:lnTo>
                    <a:pt x="754554" y="455930"/>
                  </a:lnTo>
                  <a:close/>
                </a:path>
                <a:path w="755650" h="528320">
                  <a:moveTo>
                    <a:pt x="6478" y="468630"/>
                  </a:moveTo>
                  <a:lnTo>
                    <a:pt x="140" y="468630"/>
                  </a:lnTo>
                  <a:lnTo>
                    <a:pt x="119" y="477520"/>
                  </a:lnTo>
                  <a:lnTo>
                    <a:pt x="6456" y="477520"/>
                  </a:lnTo>
                  <a:lnTo>
                    <a:pt x="6478" y="468630"/>
                  </a:lnTo>
                  <a:close/>
                </a:path>
                <a:path w="755650" h="528320">
                  <a:moveTo>
                    <a:pt x="754523" y="468630"/>
                  </a:moveTo>
                  <a:lnTo>
                    <a:pt x="749299" y="468630"/>
                  </a:lnTo>
                  <a:lnTo>
                    <a:pt x="749300" y="477520"/>
                  </a:lnTo>
                  <a:lnTo>
                    <a:pt x="754502" y="477520"/>
                  </a:lnTo>
                  <a:lnTo>
                    <a:pt x="754523" y="468630"/>
                  </a:lnTo>
                  <a:close/>
                </a:path>
                <a:path w="755650" h="528320">
                  <a:moveTo>
                    <a:pt x="6456" y="477520"/>
                  </a:moveTo>
                  <a:lnTo>
                    <a:pt x="119" y="477520"/>
                  </a:lnTo>
                  <a:lnTo>
                    <a:pt x="55" y="504190"/>
                  </a:lnTo>
                  <a:lnTo>
                    <a:pt x="6390" y="504190"/>
                  </a:lnTo>
                  <a:lnTo>
                    <a:pt x="6456" y="477520"/>
                  </a:lnTo>
                  <a:close/>
                </a:path>
                <a:path w="755650" h="528320">
                  <a:moveTo>
                    <a:pt x="754502" y="477520"/>
                  </a:moveTo>
                  <a:lnTo>
                    <a:pt x="749300" y="477520"/>
                  </a:lnTo>
                  <a:lnTo>
                    <a:pt x="749300" y="504190"/>
                  </a:lnTo>
                  <a:lnTo>
                    <a:pt x="754438" y="504190"/>
                  </a:lnTo>
                  <a:lnTo>
                    <a:pt x="754502" y="477520"/>
                  </a:lnTo>
                  <a:close/>
                </a:path>
                <a:path w="755650" h="528320">
                  <a:moveTo>
                    <a:pt x="6390" y="504190"/>
                  </a:moveTo>
                  <a:lnTo>
                    <a:pt x="55" y="504190"/>
                  </a:lnTo>
                  <a:lnTo>
                    <a:pt x="12" y="521970"/>
                  </a:lnTo>
                  <a:lnTo>
                    <a:pt x="749300" y="521970"/>
                  </a:lnTo>
                  <a:lnTo>
                    <a:pt x="6350" y="520700"/>
                  </a:lnTo>
                  <a:lnTo>
                    <a:pt x="6390" y="504190"/>
                  </a:lnTo>
                  <a:close/>
                </a:path>
                <a:path w="755650" h="528320">
                  <a:moveTo>
                    <a:pt x="754438" y="504190"/>
                  </a:moveTo>
                  <a:lnTo>
                    <a:pt x="749300" y="504190"/>
                  </a:lnTo>
                  <a:lnTo>
                    <a:pt x="749300" y="521970"/>
                  </a:lnTo>
                  <a:lnTo>
                    <a:pt x="754395" y="521970"/>
                  </a:lnTo>
                  <a:lnTo>
                    <a:pt x="754438" y="504190"/>
                  </a:lnTo>
                  <a:close/>
                </a:path>
                <a:path w="755650" h="528320">
                  <a:moveTo>
                    <a:pt x="754395" y="521970"/>
                  </a:moveTo>
                  <a:lnTo>
                    <a:pt x="12" y="521970"/>
                  </a:lnTo>
                  <a:lnTo>
                    <a:pt x="0" y="527050"/>
                  </a:lnTo>
                  <a:lnTo>
                    <a:pt x="754380" y="528320"/>
                  </a:lnTo>
                  <a:lnTo>
                    <a:pt x="754395" y="521970"/>
                  </a:lnTo>
                  <a:close/>
                </a:path>
              </a:pathLst>
            </a:custGeom>
            <a:solidFill>
              <a:srgbClr val="007D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837690" y="5571490"/>
              <a:ext cx="742950" cy="515620"/>
            </a:xfrm>
            <a:custGeom>
              <a:avLst/>
              <a:gdLst/>
              <a:ahLst/>
              <a:cxnLst/>
              <a:rect l="l" t="t" r="r" b="b"/>
              <a:pathLst>
                <a:path w="742950" h="515620">
                  <a:moveTo>
                    <a:pt x="1270" y="0"/>
                  </a:moveTo>
                  <a:lnTo>
                    <a:pt x="1251" y="7620"/>
                  </a:lnTo>
                  <a:lnTo>
                    <a:pt x="7616" y="7620"/>
                  </a:lnTo>
                  <a:lnTo>
                    <a:pt x="7620" y="6350"/>
                  </a:lnTo>
                  <a:lnTo>
                    <a:pt x="742950" y="6350"/>
                  </a:lnTo>
                  <a:lnTo>
                    <a:pt x="742950" y="1270"/>
                  </a:lnTo>
                  <a:lnTo>
                    <a:pt x="1270" y="0"/>
                  </a:lnTo>
                  <a:close/>
                </a:path>
                <a:path w="742950" h="515620">
                  <a:moveTo>
                    <a:pt x="742950" y="6350"/>
                  </a:moveTo>
                  <a:lnTo>
                    <a:pt x="7620" y="6350"/>
                  </a:lnTo>
                  <a:lnTo>
                    <a:pt x="736600" y="7620"/>
                  </a:lnTo>
                  <a:lnTo>
                    <a:pt x="742950" y="7620"/>
                  </a:lnTo>
                  <a:lnTo>
                    <a:pt x="742950" y="6350"/>
                  </a:lnTo>
                  <a:close/>
                </a:path>
                <a:path w="742950" h="515620">
                  <a:moveTo>
                    <a:pt x="7616" y="7620"/>
                  </a:moveTo>
                  <a:lnTo>
                    <a:pt x="1251" y="7620"/>
                  </a:lnTo>
                  <a:lnTo>
                    <a:pt x="1241" y="11430"/>
                  </a:lnTo>
                  <a:lnTo>
                    <a:pt x="7607" y="11430"/>
                  </a:lnTo>
                  <a:lnTo>
                    <a:pt x="7616" y="7620"/>
                  </a:lnTo>
                  <a:close/>
                </a:path>
                <a:path w="742950" h="515620">
                  <a:moveTo>
                    <a:pt x="742950" y="7620"/>
                  </a:moveTo>
                  <a:lnTo>
                    <a:pt x="736600" y="7620"/>
                  </a:lnTo>
                  <a:lnTo>
                    <a:pt x="736590" y="11430"/>
                  </a:lnTo>
                  <a:lnTo>
                    <a:pt x="742950" y="11430"/>
                  </a:lnTo>
                  <a:lnTo>
                    <a:pt x="742950" y="7620"/>
                  </a:lnTo>
                  <a:close/>
                </a:path>
                <a:path w="742950" h="515620">
                  <a:moveTo>
                    <a:pt x="7607" y="11430"/>
                  </a:moveTo>
                  <a:lnTo>
                    <a:pt x="1241" y="11430"/>
                  </a:lnTo>
                  <a:lnTo>
                    <a:pt x="1132" y="55880"/>
                  </a:lnTo>
                  <a:lnTo>
                    <a:pt x="7494" y="55880"/>
                  </a:lnTo>
                  <a:lnTo>
                    <a:pt x="7607" y="11430"/>
                  </a:lnTo>
                  <a:close/>
                </a:path>
                <a:path w="742950" h="515620">
                  <a:moveTo>
                    <a:pt x="742950" y="11430"/>
                  </a:moveTo>
                  <a:lnTo>
                    <a:pt x="736590" y="11430"/>
                  </a:lnTo>
                  <a:lnTo>
                    <a:pt x="736477" y="55880"/>
                  </a:lnTo>
                  <a:lnTo>
                    <a:pt x="742950" y="55880"/>
                  </a:lnTo>
                  <a:lnTo>
                    <a:pt x="742950" y="11430"/>
                  </a:lnTo>
                  <a:close/>
                </a:path>
                <a:path w="742950" h="515620">
                  <a:moveTo>
                    <a:pt x="7494" y="55880"/>
                  </a:moveTo>
                  <a:lnTo>
                    <a:pt x="1132" y="55880"/>
                  </a:lnTo>
                  <a:lnTo>
                    <a:pt x="1110" y="64770"/>
                  </a:lnTo>
                  <a:lnTo>
                    <a:pt x="7472" y="64770"/>
                  </a:lnTo>
                  <a:lnTo>
                    <a:pt x="7494" y="55880"/>
                  </a:lnTo>
                  <a:close/>
                </a:path>
                <a:path w="742950" h="515620">
                  <a:moveTo>
                    <a:pt x="742950" y="55880"/>
                  </a:moveTo>
                  <a:lnTo>
                    <a:pt x="736477" y="55880"/>
                  </a:lnTo>
                  <a:lnTo>
                    <a:pt x="736455" y="64770"/>
                  </a:lnTo>
                  <a:lnTo>
                    <a:pt x="742950" y="64770"/>
                  </a:lnTo>
                  <a:lnTo>
                    <a:pt x="742950" y="55880"/>
                  </a:lnTo>
                  <a:close/>
                </a:path>
                <a:path w="742950" h="515620">
                  <a:moveTo>
                    <a:pt x="7472" y="64770"/>
                  </a:moveTo>
                  <a:lnTo>
                    <a:pt x="1110" y="64770"/>
                  </a:lnTo>
                  <a:lnTo>
                    <a:pt x="1053" y="87630"/>
                  </a:lnTo>
                  <a:lnTo>
                    <a:pt x="7414" y="87630"/>
                  </a:lnTo>
                  <a:lnTo>
                    <a:pt x="7472" y="64770"/>
                  </a:lnTo>
                  <a:close/>
                </a:path>
                <a:path w="742950" h="515620">
                  <a:moveTo>
                    <a:pt x="742950" y="64770"/>
                  </a:moveTo>
                  <a:lnTo>
                    <a:pt x="736455" y="64770"/>
                  </a:lnTo>
                  <a:lnTo>
                    <a:pt x="736397" y="87630"/>
                  </a:lnTo>
                  <a:lnTo>
                    <a:pt x="742950" y="87630"/>
                  </a:lnTo>
                  <a:lnTo>
                    <a:pt x="742950" y="64770"/>
                  </a:lnTo>
                  <a:close/>
                </a:path>
                <a:path w="742950" h="515620">
                  <a:moveTo>
                    <a:pt x="7414" y="87630"/>
                  </a:moveTo>
                  <a:lnTo>
                    <a:pt x="1053" y="87630"/>
                  </a:lnTo>
                  <a:lnTo>
                    <a:pt x="890" y="153670"/>
                  </a:lnTo>
                  <a:lnTo>
                    <a:pt x="7247" y="153670"/>
                  </a:lnTo>
                  <a:lnTo>
                    <a:pt x="7414" y="87630"/>
                  </a:lnTo>
                  <a:close/>
                </a:path>
                <a:path w="742950" h="515620">
                  <a:moveTo>
                    <a:pt x="742950" y="87630"/>
                  </a:moveTo>
                  <a:lnTo>
                    <a:pt x="736397" y="87630"/>
                  </a:lnTo>
                  <a:lnTo>
                    <a:pt x="736230" y="153670"/>
                  </a:lnTo>
                  <a:lnTo>
                    <a:pt x="742950" y="153670"/>
                  </a:lnTo>
                  <a:lnTo>
                    <a:pt x="742950" y="87630"/>
                  </a:lnTo>
                  <a:close/>
                </a:path>
                <a:path w="742950" h="515620">
                  <a:moveTo>
                    <a:pt x="7247" y="153670"/>
                  </a:moveTo>
                  <a:lnTo>
                    <a:pt x="890" y="153670"/>
                  </a:lnTo>
                  <a:lnTo>
                    <a:pt x="834" y="176530"/>
                  </a:lnTo>
                  <a:lnTo>
                    <a:pt x="7189" y="176530"/>
                  </a:lnTo>
                  <a:lnTo>
                    <a:pt x="7247" y="153670"/>
                  </a:lnTo>
                  <a:close/>
                </a:path>
                <a:path w="742950" h="515620">
                  <a:moveTo>
                    <a:pt x="742950" y="153670"/>
                  </a:moveTo>
                  <a:lnTo>
                    <a:pt x="736230" y="153670"/>
                  </a:lnTo>
                  <a:lnTo>
                    <a:pt x="736172" y="176530"/>
                  </a:lnTo>
                  <a:lnTo>
                    <a:pt x="742950" y="176530"/>
                  </a:lnTo>
                  <a:lnTo>
                    <a:pt x="742950" y="153670"/>
                  </a:lnTo>
                  <a:close/>
                </a:path>
                <a:path w="742950" h="515620">
                  <a:moveTo>
                    <a:pt x="7189" y="176530"/>
                  </a:moveTo>
                  <a:lnTo>
                    <a:pt x="834" y="176530"/>
                  </a:lnTo>
                  <a:lnTo>
                    <a:pt x="661" y="246380"/>
                  </a:lnTo>
                  <a:lnTo>
                    <a:pt x="7012" y="246380"/>
                  </a:lnTo>
                  <a:lnTo>
                    <a:pt x="7189" y="176530"/>
                  </a:lnTo>
                  <a:close/>
                </a:path>
                <a:path w="742950" h="515620">
                  <a:moveTo>
                    <a:pt x="742950" y="176530"/>
                  </a:moveTo>
                  <a:lnTo>
                    <a:pt x="736172" y="176530"/>
                  </a:lnTo>
                  <a:lnTo>
                    <a:pt x="735995" y="246380"/>
                  </a:lnTo>
                  <a:lnTo>
                    <a:pt x="742950" y="246380"/>
                  </a:lnTo>
                  <a:lnTo>
                    <a:pt x="742950" y="176530"/>
                  </a:lnTo>
                  <a:close/>
                </a:path>
                <a:path w="742950" h="515620">
                  <a:moveTo>
                    <a:pt x="7012" y="246380"/>
                  </a:moveTo>
                  <a:lnTo>
                    <a:pt x="661" y="246380"/>
                  </a:lnTo>
                  <a:lnTo>
                    <a:pt x="379" y="360680"/>
                  </a:lnTo>
                  <a:lnTo>
                    <a:pt x="6722" y="360680"/>
                  </a:lnTo>
                  <a:lnTo>
                    <a:pt x="7012" y="246380"/>
                  </a:lnTo>
                  <a:close/>
                </a:path>
                <a:path w="742950" h="515620">
                  <a:moveTo>
                    <a:pt x="742950" y="246380"/>
                  </a:moveTo>
                  <a:lnTo>
                    <a:pt x="735995" y="246380"/>
                  </a:lnTo>
                  <a:lnTo>
                    <a:pt x="735706" y="360680"/>
                  </a:lnTo>
                  <a:lnTo>
                    <a:pt x="742950" y="360680"/>
                  </a:lnTo>
                  <a:lnTo>
                    <a:pt x="742950" y="246380"/>
                  </a:lnTo>
                  <a:close/>
                </a:path>
                <a:path w="742950" h="515620">
                  <a:moveTo>
                    <a:pt x="6722" y="360680"/>
                  </a:moveTo>
                  <a:lnTo>
                    <a:pt x="379" y="360680"/>
                  </a:lnTo>
                  <a:lnTo>
                    <a:pt x="341" y="375920"/>
                  </a:lnTo>
                  <a:lnTo>
                    <a:pt x="6684" y="375920"/>
                  </a:lnTo>
                  <a:lnTo>
                    <a:pt x="6722" y="360680"/>
                  </a:lnTo>
                  <a:close/>
                </a:path>
                <a:path w="742950" h="515620">
                  <a:moveTo>
                    <a:pt x="742950" y="360680"/>
                  </a:moveTo>
                  <a:lnTo>
                    <a:pt x="735706" y="360680"/>
                  </a:lnTo>
                  <a:lnTo>
                    <a:pt x="735667" y="375920"/>
                  </a:lnTo>
                  <a:lnTo>
                    <a:pt x="742950" y="375920"/>
                  </a:lnTo>
                  <a:lnTo>
                    <a:pt x="742950" y="360680"/>
                  </a:lnTo>
                  <a:close/>
                </a:path>
                <a:path w="742950" h="515620">
                  <a:moveTo>
                    <a:pt x="6684" y="375920"/>
                  </a:moveTo>
                  <a:lnTo>
                    <a:pt x="341" y="375920"/>
                  </a:lnTo>
                  <a:lnTo>
                    <a:pt x="316" y="386080"/>
                  </a:lnTo>
                  <a:lnTo>
                    <a:pt x="6658" y="386080"/>
                  </a:lnTo>
                  <a:lnTo>
                    <a:pt x="6684" y="375920"/>
                  </a:lnTo>
                  <a:close/>
                </a:path>
                <a:path w="742950" h="515620">
                  <a:moveTo>
                    <a:pt x="742950" y="375920"/>
                  </a:moveTo>
                  <a:lnTo>
                    <a:pt x="735667" y="375920"/>
                  </a:lnTo>
                  <a:lnTo>
                    <a:pt x="735641" y="386080"/>
                  </a:lnTo>
                  <a:lnTo>
                    <a:pt x="742950" y="386080"/>
                  </a:lnTo>
                  <a:lnTo>
                    <a:pt x="742950" y="375920"/>
                  </a:lnTo>
                  <a:close/>
                </a:path>
                <a:path w="742950" h="515620">
                  <a:moveTo>
                    <a:pt x="6658" y="386080"/>
                  </a:moveTo>
                  <a:lnTo>
                    <a:pt x="316" y="386080"/>
                  </a:lnTo>
                  <a:lnTo>
                    <a:pt x="238" y="417830"/>
                  </a:lnTo>
                  <a:lnTo>
                    <a:pt x="6578" y="417830"/>
                  </a:lnTo>
                  <a:lnTo>
                    <a:pt x="6658" y="386080"/>
                  </a:lnTo>
                  <a:close/>
                </a:path>
                <a:path w="742950" h="515620">
                  <a:moveTo>
                    <a:pt x="742950" y="386080"/>
                  </a:moveTo>
                  <a:lnTo>
                    <a:pt x="735641" y="386080"/>
                  </a:lnTo>
                  <a:lnTo>
                    <a:pt x="735561" y="417830"/>
                  </a:lnTo>
                  <a:lnTo>
                    <a:pt x="742950" y="417830"/>
                  </a:lnTo>
                  <a:lnTo>
                    <a:pt x="742950" y="386080"/>
                  </a:lnTo>
                  <a:close/>
                </a:path>
                <a:path w="742950" h="515620">
                  <a:moveTo>
                    <a:pt x="6578" y="417830"/>
                  </a:moveTo>
                  <a:lnTo>
                    <a:pt x="238" y="417830"/>
                  </a:lnTo>
                  <a:lnTo>
                    <a:pt x="200" y="433070"/>
                  </a:lnTo>
                  <a:lnTo>
                    <a:pt x="6539" y="433070"/>
                  </a:lnTo>
                  <a:lnTo>
                    <a:pt x="6578" y="417830"/>
                  </a:lnTo>
                  <a:close/>
                </a:path>
                <a:path w="742950" h="515620">
                  <a:moveTo>
                    <a:pt x="742950" y="417830"/>
                  </a:moveTo>
                  <a:lnTo>
                    <a:pt x="735561" y="417830"/>
                  </a:lnTo>
                  <a:lnTo>
                    <a:pt x="735522" y="433070"/>
                  </a:lnTo>
                  <a:lnTo>
                    <a:pt x="742950" y="433070"/>
                  </a:lnTo>
                  <a:lnTo>
                    <a:pt x="742950" y="417830"/>
                  </a:lnTo>
                  <a:close/>
                </a:path>
                <a:path w="742950" h="515620">
                  <a:moveTo>
                    <a:pt x="6539" y="433070"/>
                  </a:moveTo>
                  <a:lnTo>
                    <a:pt x="200" y="433070"/>
                  </a:lnTo>
                  <a:lnTo>
                    <a:pt x="159" y="449580"/>
                  </a:lnTo>
                  <a:lnTo>
                    <a:pt x="6497" y="449580"/>
                  </a:lnTo>
                  <a:lnTo>
                    <a:pt x="6539" y="433070"/>
                  </a:lnTo>
                  <a:close/>
                </a:path>
                <a:path w="742950" h="515620">
                  <a:moveTo>
                    <a:pt x="742950" y="433070"/>
                  </a:moveTo>
                  <a:lnTo>
                    <a:pt x="735522" y="433070"/>
                  </a:lnTo>
                  <a:lnTo>
                    <a:pt x="735481" y="449580"/>
                  </a:lnTo>
                  <a:lnTo>
                    <a:pt x="742950" y="449580"/>
                  </a:lnTo>
                  <a:lnTo>
                    <a:pt x="742950" y="433070"/>
                  </a:lnTo>
                  <a:close/>
                </a:path>
                <a:path w="742950" h="515620">
                  <a:moveTo>
                    <a:pt x="6497" y="449580"/>
                  </a:moveTo>
                  <a:lnTo>
                    <a:pt x="159" y="449580"/>
                  </a:lnTo>
                  <a:lnTo>
                    <a:pt x="128" y="462280"/>
                  </a:lnTo>
                  <a:lnTo>
                    <a:pt x="6465" y="462280"/>
                  </a:lnTo>
                  <a:lnTo>
                    <a:pt x="6497" y="449580"/>
                  </a:lnTo>
                  <a:close/>
                </a:path>
                <a:path w="742950" h="515620">
                  <a:moveTo>
                    <a:pt x="742950" y="449580"/>
                  </a:moveTo>
                  <a:lnTo>
                    <a:pt x="735481" y="449580"/>
                  </a:lnTo>
                  <a:lnTo>
                    <a:pt x="735448" y="462280"/>
                  </a:lnTo>
                  <a:lnTo>
                    <a:pt x="742950" y="462280"/>
                  </a:lnTo>
                  <a:lnTo>
                    <a:pt x="742950" y="449580"/>
                  </a:lnTo>
                  <a:close/>
                </a:path>
                <a:path w="742950" h="515620">
                  <a:moveTo>
                    <a:pt x="6465" y="462280"/>
                  </a:moveTo>
                  <a:lnTo>
                    <a:pt x="128" y="462280"/>
                  </a:lnTo>
                  <a:lnTo>
                    <a:pt x="106" y="471170"/>
                  </a:lnTo>
                  <a:lnTo>
                    <a:pt x="6443" y="471170"/>
                  </a:lnTo>
                  <a:lnTo>
                    <a:pt x="6465" y="462280"/>
                  </a:lnTo>
                  <a:close/>
                </a:path>
                <a:path w="742950" h="515620">
                  <a:moveTo>
                    <a:pt x="742950" y="462280"/>
                  </a:moveTo>
                  <a:lnTo>
                    <a:pt x="735448" y="462280"/>
                  </a:lnTo>
                  <a:lnTo>
                    <a:pt x="735426" y="471170"/>
                  </a:lnTo>
                  <a:lnTo>
                    <a:pt x="742950" y="471170"/>
                  </a:lnTo>
                  <a:lnTo>
                    <a:pt x="742950" y="462280"/>
                  </a:lnTo>
                  <a:close/>
                </a:path>
                <a:path w="742950" h="515620">
                  <a:moveTo>
                    <a:pt x="6443" y="471170"/>
                  </a:moveTo>
                  <a:lnTo>
                    <a:pt x="106" y="471170"/>
                  </a:lnTo>
                  <a:lnTo>
                    <a:pt x="40" y="497840"/>
                  </a:lnTo>
                  <a:lnTo>
                    <a:pt x="6375" y="497840"/>
                  </a:lnTo>
                  <a:lnTo>
                    <a:pt x="6443" y="471170"/>
                  </a:lnTo>
                  <a:close/>
                </a:path>
                <a:path w="742950" h="515620">
                  <a:moveTo>
                    <a:pt x="742950" y="471170"/>
                  </a:moveTo>
                  <a:lnTo>
                    <a:pt x="735426" y="471170"/>
                  </a:lnTo>
                  <a:lnTo>
                    <a:pt x="735358" y="497840"/>
                  </a:lnTo>
                  <a:lnTo>
                    <a:pt x="742950" y="497840"/>
                  </a:lnTo>
                  <a:lnTo>
                    <a:pt x="742950" y="471170"/>
                  </a:lnTo>
                  <a:close/>
                </a:path>
                <a:path w="742950" h="515620">
                  <a:moveTo>
                    <a:pt x="6375" y="497840"/>
                  </a:moveTo>
                  <a:lnTo>
                    <a:pt x="40" y="497840"/>
                  </a:lnTo>
                  <a:lnTo>
                    <a:pt x="0" y="514350"/>
                  </a:lnTo>
                  <a:lnTo>
                    <a:pt x="742950" y="515620"/>
                  </a:lnTo>
                  <a:lnTo>
                    <a:pt x="742950" y="509270"/>
                  </a:lnTo>
                  <a:lnTo>
                    <a:pt x="735330" y="509270"/>
                  </a:lnTo>
                  <a:lnTo>
                    <a:pt x="6350" y="508000"/>
                  </a:lnTo>
                  <a:lnTo>
                    <a:pt x="6375" y="497840"/>
                  </a:lnTo>
                  <a:close/>
                </a:path>
                <a:path w="742950" h="515620">
                  <a:moveTo>
                    <a:pt x="742950" y="497840"/>
                  </a:moveTo>
                  <a:lnTo>
                    <a:pt x="735358" y="497840"/>
                  </a:lnTo>
                  <a:lnTo>
                    <a:pt x="735330" y="509270"/>
                  </a:lnTo>
                  <a:lnTo>
                    <a:pt x="742950" y="509270"/>
                  </a:lnTo>
                  <a:lnTo>
                    <a:pt x="742950" y="497840"/>
                  </a:lnTo>
                  <a:close/>
                </a:path>
              </a:pathLst>
            </a:custGeom>
            <a:solidFill>
              <a:srgbClr val="007E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845284" y="5577839"/>
              <a:ext cx="729615" cy="7620"/>
            </a:xfrm>
            <a:custGeom>
              <a:avLst/>
              <a:gdLst/>
              <a:ahLst/>
              <a:cxnLst/>
              <a:rect l="l" t="t" r="r" b="b"/>
              <a:pathLst>
                <a:path w="729614" h="7620">
                  <a:moveTo>
                    <a:pt x="729005" y="1282"/>
                  </a:moveTo>
                  <a:lnTo>
                    <a:pt x="12" y="1282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364515" y="6350"/>
                  </a:lnTo>
                  <a:lnTo>
                    <a:pt x="364515" y="7620"/>
                  </a:lnTo>
                  <a:lnTo>
                    <a:pt x="728980" y="7620"/>
                  </a:lnTo>
                  <a:lnTo>
                    <a:pt x="728980" y="6350"/>
                  </a:lnTo>
                  <a:lnTo>
                    <a:pt x="728992" y="5080"/>
                  </a:lnTo>
                  <a:lnTo>
                    <a:pt x="729005" y="1282"/>
                  </a:lnTo>
                  <a:close/>
                </a:path>
                <a:path w="729614" h="7620">
                  <a:moveTo>
                    <a:pt x="729005" y="1270"/>
                  </a:moveTo>
                  <a:lnTo>
                    <a:pt x="25" y="0"/>
                  </a:lnTo>
                  <a:lnTo>
                    <a:pt x="12" y="1270"/>
                  </a:lnTo>
                  <a:lnTo>
                    <a:pt x="729005" y="1270"/>
                  </a:lnTo>
                  <a:close/>
                </a:path>
              </a:pathLst>
            </a:custGeom>
            <a:solidFill>
              <a:srgbClr val="007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847843" y="5584190"/>
              <a:ext cx="0" cy="488950"/>
            </a:xfrm>
            <a:custGeom>
              <a:avLst/>
              <a:gdLst/>
              <a:ahLst/>
              <a:cxnLst/>
              <a:rect l="l" t="t" r="r" b="b"/>
              <a:pathLst>
                <a:path h="488950">
                  <a:moveTo>
                    <a:pt x="0" y="0"/>
                  </a:moveTo>
                  <a:lnTo>
                    <a:pt x="0" y="488950"/>
                  </a:lnTo>
                </a:path>
              </a:pathLst>
            </a:custGeom>
            <a:ln w="7497">
              <a:solidFill>
                <a:srgbClr val="007FB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2571074" y="5585459"/>
              <a:ext cx="0" cy="488950"/>
            </a:xfrm>
            <a:custGeom>
              <a:avLst/>
              <a:gdLst/>
              <a:ahLst/>
              <a:cxnLst/>
              <a:rect l="l" t="t" r="r" b="b"/>
              <a:pathLst>
                <a:path h="488950">
                  <a:moveTo>
                    <a:pt x="0" y="0"/>
                  </a:moveTo>
                  <a:lnTo>
                    <a:pt x="0" y="488949"/>
                  </a:lnTo>
                </a:path>
              </a:pathLst>
            </a:custGeom>
            <a:ln w="6269">
              <a:solidFill>
                <a:srgbClr val="007FB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844040" y="6073139"/>
              <a:ext cx="728980" cy="7620"/>
            </a:xfrm>
            <a:custGeom>
              <a:avLst/>
              <a:gdLst/>
              <a:ahLst/>
              <a:cxnLst/>
              <a:rect l="l" t="t" r="r" b="b"/>
              <a:pathLst>
                <a:path w="728980" h="7620">
                  <a:moveTo>
                    <a:pt x="728980" y="1270"/>
                  </a:moveTo>
                  <a:lnTo>
                    <a:pt x="367665" y="1270"/>
                  </a:lnTo>
                  <a:lnTo>
                    <a:pt x="367665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0" y="6350"/>
                  </a:lnTo>
                  <a:lnTo>
                    <a:pt x="364477" y="6350"/>
                  </a:lnTo>
                  <a:lnTo>
                    <a:pt x="364477" y="7620"/>
                  </a:lnTo>
                  <a:lnTo>
                    <a:pt x="728980" y="7620"/>
                  </a:lnTo>
                  <a:lnTo>
                    <a:pt x="728980" y="6350"/>
                  </a:lnTo>
                  <a:lnTo>
                    <a:pt x="728980" y="1270"/>
                  </a:lnTo>
                  <a:close/>
                </a:path>
              </a:pathLst>
            </a:custGeom>
            <a:solidFill>
              <a:srgbClr val="007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851647" y="5584189"/>
              <a:ext cx="716915" cy="7620"/>
            </a:xfrm>
            <a:custGeom>
              <a:avLst/>
              <a:gdLst/>
              <a:ahLst/>
              <a:cxnLst/>
              <a:rect l="l" t="t" r="r" b="b"/>
              <a:pathLst>
                <a:path w="716914" h="7620">
                  <a:moveTo>
                    <a:pt x="716292" y="1270"/>
                  </a:moveTo>
                  <a:lnTo>
                    <a:pt x="358152" y="1270"/>
                  </a:lnTo>
                  <a:lnTo>
                    <a:pt x="35815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58152" y="6350"/>
                  </a:lnTo>
                  <a:lnTo>
                    <a:pt x="358152" y="7620"/>
                  </a:lnTo>
                  <a:lnTo>
                    <a:pt x="716292" y="7620"/>
                  </a:lnTo>
                  <a:lnTo>
                    <a:pt x="716292" y="6350"/>
                  </a:lnTo>
                  <a:lnTo>
                    <a:pt x="716292" y="1270"/>
                  </a:lnTo>
                  <a:close/>
                </a:path>
              </a:pathLst>
            </a:custGeom>
            <a:solidFill>
              <a:srgbClr val="007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854193" y="5590540"/>
              <a:ext cx="0" cy="476250"/>
            </a:xfrm>
            <a:custGeom>
              <a:avLst/>
              <a:gdLst/>
              <a:ahLst/>
              <a:cxnLst/>
              <a:rect l="l" t="t" r="r" b="b"/>
              <a:pathLst>
                <a:path h="476250">
                  <a:moveTo>
                    <a:pt x="0" y="0"/>
                  </a:moveTo>
                  <a:lnTo>
                    <a:pt x="0" y="476250"/>
                  </a:lnTo>
                </a:path>
              </a:pathLst>
            </a:custGeom>
            <a:ln w="7511">
              <a:solidFill>
                <a:srgbClr val="007F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2564764" y="5591809"/>
              <a:ext cx="0" cy="476250"/>
            </a:xfrm>
            <a:custGeom>
              <a:avLst/>
              <a:gdLst/>
              <a:ahLst/>
              <a:cxnLst/>
              <a:rect l="l" t="t" r="r" b="b"/>
              <a:pathLst>
                <a:path h="476250">
                  <a:moveTo>
                    <a:pt x="0" y="0"/>
                  </a:moveTo>
                  <a:lnTo>
                    <a:pt x="0" y="476249"/>
                  </a:lnTo>
                </a:path>
              </a:pathLst>
            </a:custGeom>
            <a:ln w="6350">
              <a:solidFill>
                <a:srgbClr val="007FB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850390" y="6066789"/>
              <a:ext cx="717550" cy="7620"/>
            </a:xfrm>
            <a:custGeom>
              <a:avLst/>
              <a:gdLst/>
              <a:ahLst/>
              <a:cxnLst/>
              <a:rect l="l" t="t" r="r" b="b"/>
              <a:pathLst>
                <a:path w="717550" h="7620">
                  <a:moveTo>
                    <a:pt x="717550" y="1270"/>
                  </a:moveTo>
                  <a:lnTo>
                    <a:pt x="361950" y="1270"/>
                  </a:lnTo>
                  <a:lnTo>
                    <a:pt x="361950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0" y="6350"/>
                  </a:lnTo>
                  <a:lnTo>
                    <a:pt x="358775" y="6350"/>
                  </a:lnTo>
                  <a:lnTo>
                    <a:pt x="358775" y="7620"/>
                  </a:lnTo>
                  <a:lnTo>
                    <a:pt x="717550" y="7620"/>
                  </a:lnTo>
                  <a:lnTo>
                    <a:pt x="717550" y="6350"/>
                  </a:lnTo>
                  <a:lnTo>
                    <a:pt x="717550" y="1270"/>
                  </a:lnTo>
                  <a:close/>
                </a:path>
              </a:pathLst>
            </a:custGeom>
            <a:solidFill>
              <a:srgbClr val="007F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856740" y="5590540"/>
              <a:ext cx="704850" cy="477520"/>
            </a:xfrm>
            <a:custGeom>
              <a:avLst/>
              <a:gdLst/>
              <a:ahLst/>
              <a:cxnLst/>
              <a:rect l="l" t="t" r="r" b="b"/>
              <a:pathLst>
                <a:path w="704850" h="477520">
                  <a:moveTo>
                    <a:pt x="1270" y="0"/>
                  </a:moveTo>
                  <a:lnTo>
                    <a:pt x="1171" y="36830"/>
                  </a:lnTo>
                  <a:lnTo>
                    <a:pt x="6350" y="36830"/>
                  </a:lnTo>
                  <a:lnTo>
                    <a:pt x="6350" y="5080"/>
                  </a:lnTo>
                  <a:lnTo>
                    <a:pt x="704850" y="5080"/>
                  </a:lnTo>
                  <a:lnTo>
                    <a:pt x="704850" y="1270"/>
                  </a:lnTo>
                  <a:lnTo>
                    <a:pt x="1270" y="0"/>
                  </a:lnTo>
                  <a:close/>
                </a:path>
                <a:path w="704850" h="477520">
                  <a:moveTo>
                    <a:pt x="704850" y="5080"/>
                  </a:moveTo>
                  <a:lnTo>
                    <a:pt x="6350" y="5080"/>
                  </a:lnTo>
                  <a:lnTo>
                    <a:pt x="698500" y="7620"/>
                  </a:lnTo>
                  <a:lnTo>
                    <a:pt x="698500" y="36830"/>
                  </a:lnTo>
                  <a:lnTo>
                    <a:pt x="704850" y="36830"/>
                  </a:lnTo>
                  <a:lnTo>
                    <a:pt x="704850" y="5080"/>
                  </a:lnTo>
                  <a:close/>
                </a:path>
                <a:path w="704850" h="477520">
                  <a:moveTo>
                    <a:pt x="6350" y="36830"/>
                  </a:moveTo>
                  <a:lnTo>
                    <a:pt x="1171" y="36830"/>
                  </a:lnTo>
                  <a:lnTo>
                    <a:pt x="1148" y="45720"/>
                  </a:lnTo>
                  <a:lnTo>
                    <a:pt x="6350" y="45720"/>
                  </a:lnTo>
                  <a:lnTo>
                    <a:pt x="6350" y="36830"/>
                  </a:lnTo>
                  <a:close/>
                </a:path>
                <a:path w="704850" h="477520">
                  <a:moveTo>
                    <a:pt x="704850" y="36830"/>
                  </a:moveTo>
                  <a:lnTo>
                    <a:pt x="698500" y="36830"/>
                  </a:lnTo>
                  <a:lnTo>
                    <a:pt x="698500" y="45720"/>
                  </a:lnTo>
                  <a:lnTo>
                    <a:pt x="704850" y="45720"/>
                  </a:lnTo>
                  <a:lnTo>
                    <a:pt x="704850" y="36830"/>
                  </a:lnTo>
                  <a:close/>
                </a:path>
                <a:path w="704850" h="477520">
                  <a:moveTo>
                    <a:pt x="6350" y="45720"/>
                  </a:moveTo>
                  <a:lnTo>
                    <a:pt x="1148" y="45720"/>
                  </a:lnTo>
                  <a:lnTo>
                    <a:pt x="1087" y="68580"/>
                  </a:lnTo>
                  <a:lnTo>
                    <a:pt x="6350" y="68580"/>
                  </a:lnTo>
                  <a:lnTo>
                    <a:pt x="6350" y="45720"/>
                  </a:lnTo>
                  <a:close/>
                </a:path>
                <a:path w="704850" h="477520">
                  <a:moveTo>
                    <a:pt x="704850" y="45720"/>
                  </a:moveTo>
                  <a:lnTo>
                    <a:pt x="698500" y="45720"/>
                  </a:lnTo>
                  <a:lnTo>
                    <a:pt x="698500" y="68580"/>
                  </a:lnTo>
                  <a:lnTo>
                    <a:pt x="704850" y="68580"/>
                  </a:lnTo>
                  <a:lnTo>
                    <a:pt x="704850" y="45720"/>
                  </a:lnTo>
                  <a:close/>
                </a:path>
                <a:path w="704850" h="477520">
                  <a:moveTo>
                    <a:pt x="6350" y="68580"/>
                  </a:moveTo>
                  <a:lnTo>
                    <a:pt x="1087" y="68580"/>
                  </a:lnTo>
                  <a:lnTo>
                    <a:pt x="911" y="134620"/>
                  </a:lnTo>
                  <a:lnTo>
                    <a:pt x="6350" y="134620"/>
                  </a:lnTo>
                  <a:lnTo>
                    <a:pt x="6350" y="68580"/>
                  </a:lnTo>
                  <a:close/>
                </a:path>
                <a:path w="704850" h="477520">
                  <a:moveTo>
                    <a:pt x="704850" y="68580"/>
                  </a:moveTo>
                  <a:lnTo>
                    <a:pt x="698500" y="68580"/>
                  </a:lnTo>
                  <a:lnTo>
                    <a:pt x="698500" y="134620"/>
                  </a:lnTo>
                  <a:lnTo>
                    <a:pt x="704850" y="134620"/>
                  </a:lnTo>
                  <a:lnTo>
                    <a:pt x="704850" y="68580"/>
                  </a:lnTo>
                  <a:close/>
                </a:path>
                <a:path w="704850" h="477520">
                  <a:moveTo>
                    <a:pt x="6350" y="134620"/>
                  </a:moveTo>
                  <a:lnTo>
                    <a:pt x="911" y="134620"/>
                  </a:lnTo>
                  <a:lnTo>
                    <a:pt x="850" y="157480"/>
                  </a:lnTo>
                  <a:lnTo>
                    <a:pt x="6350" y="157480"/>
                  </a:lnTo>
                  <a:lnTo>
                    <a:pt x="6350" y="134620"/>
                  </a:lnTo>
                  <a:close/>
                </a:path>
                <a:path w="704850" h="477520">
                  <a:moveTo>
                    <a:pt x="704850" y="134620"/>
                  </a:moveTo>
                  <a:lnTo>
                    <a:pt x="698500" y="134620"/>
                  </a:lnTo>
                  <a:lnTo>
                    <a:pt x="698500" y="157480"/>
                  </a:lnTo>
                  <a:lnTo>
                    <a:pt x="704850" y="157480"/>
                  </a:lnTo>
                  <a:lnTo>
                    <a:pt x="704850" y="134620"/>
                  </a:lnTo>
                  <a:close/>
                </a:path>
                <a:path w="704850" h="477520">
                  <a:moveTo>
                    <a:pt x="6350" y="157480"/>
                  </a:moveTo>
                  <a:lnTo>
                    <a:pt x="850" y="157480"/>
                  </a:lnTo>
                  <a:lnTo>
                    <a:pt x="663" y="227330"/>
                  </a:lnTo>
                  <a:lnTo>
                    <a:pt x="6350" y="227330"/>
                  </a:lnTo>
                  <a:lnTo>
                    <a:pt x="6350" y="157480"/>
                  </a:lnTo>
                  <a:close/>
                </a:path>
                <a:path w="704850" h="477520">
                  <a:moveTo>
                    <a:pt x="704850" y="157480"/>
                  </a:moveTo>
                  <a:lnTo>
                    <a:pt x="698500" y="157480"/>
                  </a:lnTo>
                  <a:lnTo>
                    <a:pt x="698500" y="227330"/>
                  </a:lnTo>
                  <a:lnTo>
                    <a:pt x="704850" y="227330"/>
                  </a:lnTo>
                  <a:lnTo>
                    <a:pt x="704850" y="157480"/>
                  </a:lnTo>
                  <a:close/>
                </a:path>
                <a:path w="704850" h="477520">
                  <a:moveTo>
                    <a:pt x="6350" y="227330"/>
                  </a:moveTo>
                  <a:lnTo>
                    <a:pt x="663" y="227330"/>
                  </a:lnTo>
                  <a:lnTo>
                    <a:pt x="358" y="341630"/>
                  </a:lnTo>
                  <a:lnTo>
                    <a:pt x="6350" y="341630"/>
                  </a:lnTo>
                  <a:lnTo>
                    <a:pt x="6350" y="227330"/>
                  </a:lnTo>
                  <a:close/>
                </a:path>
                <a:path w="704850" h="477520">
                  <a:moveTo>
                    <a:pt x="704850" y="227330"/>
                  </a:moveTo>
                  <a:lnTo>
                    <a:pt x="698500" y="227330"/>
                  </a:lnTo>
                  <a:lnTo>
                    <a:pt x="698500" y="341630"/>
                  </a:lnTo>
                  <a:lnTo>
                    <a:pt x="704850" y="341630"/>
                  </a:lnTo>
                  <a:lnTo>
                    <a:pt x="704850" y="227330"/>
                  </a:lnTo>
                  <a:close/>
                </a:path>
                <a:path w="704850" h="477520">
                  <a:moveTo>
                    <a:pt x="6350" y="341630"/>
                  </a:moveTo>
                  <a:lnTo>
                    <a:pt x="358" y="341630"/>
                  </a:lnTo>
                  <a:lnTo>
                    <a:pt x="318" y="356870"/>
                  </a:lnTo>
                  <a:lnTo>
                    <a:pt x="6350" y="356870"/>
                  </a:lnTo>
                  <a:lnTo>
                    <a:pt x="6350" y="341630"/>
                  </a:lnTo>
                  <a:close/>
                </a:path>
                <a:path w="704850" h="477520">
                  <a:moveTo>
                    <a:pt x="704850" y="341630"/>
                  </a:moveTo>
                  <a:lnTo>
                    <a:pt x="698500" y="341630"/>
                  </a:lnTo>
                  <a:lnTo>
                    <a:pt x="698500" y="356870"/>
                  </a:lnTo>
                  <a:lnTo>
                    <a:pt x="704850" y="356870"/>
                  </a:lnTo>
                  <a:lnTo>
                    <a:pt x="704850" y="341630"/>
                  </a:lnTo>
                  <a:close/>
                </a:path>
                <a:path w="704850" h="477520">
                  <a:moveTo>
                    <a:pt x="6350" y="356870"/>
                  </a:moveTo>
                  <a:lnTo>
                    <a:pt x="318" y="356870"/>
                  </a:lnTo>
                  <a:lnTo>
                    <a:pt x="291" y="367030"/>
                  </a:lnTo>
                  <a:lnTo>
                    <a:pt x="6350" y="367030"/>
                  </a:lnTo>
                  <a:lnTo>
                    <a:pt x="6350" y="356870"/>
                  </a:lnTo>
                  <a:close/>
                </a:path>
                <a:path w="704850" h="477520">
                  <a:moveTo>
                    <a:pt x="704850" y="356870"/>
                  </a:moveTo>
                  <a:lnTo>
                    <a:pt x="698500" y="356870"/>
                  </a:lnTo>
                  <a:lnTo>
                    <a:pt x="698500" y="367030"/>
                  </a:lnTo>
                  <a:lnTo>
                    <a:pt x="704850" y="367030"/>
                  </a:lnTo>
                  <a:lnTo>
                    <a:pt x="704850" y="356870"/>
                  </a:lnTo>
                  <a:close/>
                </a:path>
                <a:path w="704850" h="477520">
                  <a:moveTo>
                    <a:pt x="6350" y="367030"/>
                  </a:moveTo>
                  <a:lnTo>
                    <a:pt x="291" y="367030"/>
                  </a:lnTo>
                  <a:lnTo>
                    <a:pt x="206" y="398780"/>
                  </a:lnTo>
                  <a:lnTo>
                    <a:pt x="6350" y="398780"/>
                  </a:lnTo>
                  <a:lnTo>
                    <a:pt x="6350" y="367030"/>
                  </a:lnTo>
                  <a:close/>
                </a:path>
                <a:path w="704850" h="477520">
                  <a:moveTo>
                    <a:pt x="704850" y="367030"/>
                  </a:moveTo>
                  <a:lnTo>
                    <a:pt x="698500" y="367030"/>
                  </a:lnTo>
                  <a:lnTo>
                    <a:pt x="698500" y="398780"/>
                  </a:lnTo>
                  <a:lnTo>
                    <a:pt x="704850" y="398780"/>
                  </a:lnTo>
                  <a:lnTo>
                    <a:pt x="704850" y="367030"/>
                  </a:lnTo>
                  <a:close/>
                </a:path>
                <a:path w="704850" h="477520">
                  <a:moveTo>
                    <a:pt x="6350" y="398780"/>
                  </a:moveTo>
                  <a:lnTo>
                    <a:pt x="206" y="398780"/>
                  </a:lnTo>
                  <a:lnTo>
                    <a:pt x="165" y="414020"/>
                  </a:lnTo>
                  <a:lnTo>
                    <a:pt x="6350" y="414020"/>
                  </a:lnTo>
                  <a:lnTo>
                    <a:pt x="6350" y="398780"/>
                  </a:lnTo>
                  <a:close/>
                </a:path>
                <a:path w="704850" h="477520">
                  <a:moveTo>
                    <a:pt x="704850" y="398780"/>
                  </a:moveTo>
                  <a:lnTo>
                    <a:pt x="698500" y="398780"/>
                  </a:lnTo>
                  <a:lnTo>
                    <a:pt x="698500" y="414020"/>
                  </a:lnTo>
                  <a:lnTo>
                    <a:pt x="704850" y="414020"/>
                  </a:lnTo>
                  <a:lnTo>
                    <a:pt x="704850" y="398780"/>
                  </a:lnTo>
                  <a:close/>
                </a:path>
                <a:path w="704850" h="477520">
                  <a:moveTo>
                    <a:pt x="6350" y="414020"/>
                  </a:moveTo>
                  <a:lnTo>
                    <a:pt x="165" y="414020"/>
                  </a:lnTo>
                  <a:lnTo>
                    <a:pt x="121" y="430530"/>
                  </a:lnTo>
                  <a:lnTo>
                    <a:pt x="6350" y="430530"/>
                  </a:lnTo>
                  <a:lnTo>
                    <a:pt x="6350" y="414020"/>
                  </a:lnTo>
                  <a:close/>
                </a:path>
                <a:path w="704850" h="477520">
                  <a:moveTo>
                    <a:pt x="704850" y="414020"/>
                  </a:moveTo>
                  <a:lnTo>
                    <a:pt x="698500" y="414020"/>
                  </a:lnTo>
                  <a:lnTo>
                    <a:pt x="698500" y="430530"/>
                  </a:lnTo>
                  <a:lnTo>
                    <a:pt x="704850" y="430530"/>
                  </a:lnTo>
                  <a:lnTo>
                    <a:pt x="704850" y="414020"/>
                  </a:lnTo>
                  <a:close/>
                </a:path>
                <a:path w="704850" h="477520">
                  <a:moveTo>
                    <a:pt x="6350" y="430530"/>
                  </a:moveTo>
                  <a:lnTo>
                    <a:pt x="121" y="430530"/>
                  </a:lnTo>
                  <a:lnTo>
                    <a:pt x="88" y="443230"/>
                  </a:lnTo>
                  <a:lnTo>
                    <a:pt x="6350" y="443230"/>
                  </a:lnTo>
                  <a:lnTo>
                    <a:pt x="6350" y="430530"/>
                  </a:lnTo>
                  <a:close/>
                </a:path>
                <a:path w="704850" h="477520">
                  <a:moveTo>
                    <a:pt x="704850" y="430530"/>
                  </a:moveTo>
                  <a:lnTo>
                    <a:pt x="698500" y="430530"/>
                  </a:lnTo>
                  <a:lnTo>
                    <a:pt x="698500" y="443230"/>
                  </a:lnTo>
                  <a:lnTo>
                    <a:pt x="704850" y="443230"/>
                  </a:lnTo>
                  <a:lnTo>
                    <a:pt x="704850" y="430530"/>
                  </a:lnTo>
                  <a:close/>
                </a:path>
                <a:path w="704850" h="477520">
                  <a:moveTo>
                    <a:pt x="6350" y="443230"/>
                  </a:moveTo>
                  <a:lnTo>
                    <a:pt x="88" y="443230"/>
                  </a:lnTo>
                  <a:lnTo>
                    <a:pt x="64" y="452120"/>
                  </a:lnTo>
                  <a:lnTo>
                    <a:pt x="6350" y="452120"/>
                  </a:lnTo>
                  <a:lnTo>
                    <a:pt x="6350" y="443230"/>
                  </a:lnTo>
                  <a:close/>
                </a:path>
                <a:path w="704850" h="477520">
                  <a:moveTo>
                    <a:pt x="704850" y="443230"/>
                  </a:moveTo>
                  <a:lnTo>
                    <a:pt x="698500" y="443230"/>
                  </a:lnTo>
                  <a:lnTo>
                    <a:pt x="698500" y="452120"/>
                  </a:lnTo>
                  <a:lnTo>
                    <a:pt x="704850" y="452120"/>
                  </a:lnTo>
                  <a:lnTo>
                    <a:pt x="704850" y="443230"/>
                  </a:lnTo>
                  <a:close/>
                </a:path>
                <a:path w="704850" h="477520">
                  <a:moveTo>
                    <a:pt x="6350" y="452120"/>
                  </a:moveTo>
                  <a:lnTo>
                    <a:pt x="64" y="452120"/>
                  </a:lnTo>
                  <a:lnTo>
                    <a:pt x="0" y="476250"/>
                  </a:lnTo>
                  <a:lnTo>
                    <a:pt x="704850" y="477520"/>
                  </a:lnTo>
                  <a:lnTo>
                    <a:pt x="704850" y="471170"/>
                  </a:lnTo>
                  <a:lnTo>
                    <a:pt x="6350" y="469900"/>
                  </a:lnTo>
                  <a:lnTo>
                    <a:pt x="6350" y="452120"/>
                  </a:lnTo>
                  <a:close/>
                </a:path>
                <a:path w="704850" h="477520">
                  <a:moveTo>
                    <a:pt x="704850" y="452120"/>
                  </a:moveTo>
                  <a:lnTo>
                    <a:pt x="698500" y="452120"/>
                  </a:lnTo>
                  <a:lnTo>
                    <a:pt x="698500" y="471170"/>
                  </a:lnTo>
                  <a:lnTo>
                    <a:pt x="704850" y="471170"/>
                  </a:lnTo>
                  <a:lnTo>
                    <a:pt x="704850" y="452120"/>
                  </a:lnTo>
                  <a:close/>
                </a:path>
              </a:pathLst>
            </a:custGeom>
            <a:solidFill>
              <a:srgbClr val="0080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863090" y="5595619"/>
              <a:ext cx="692150" cy="466090"/>
            </a:xfrm>
            <a:custGeom>
              <a:avLst/>
              <a:gdLst/>
              <a:ahLst/>
              <a:cxnLst/>
              <a:rect l="l" t="t" r="r" b="b"/>
              <a:pathLst>
                <a:path w="692150" h="466089">
                  <a:moveTo>
                    <a:pt x="0" y="0"/>
                  </a:moveTo>
                  <a:lnTo>
                    <a:pt x="0" y="31749"/>
                  </a:lnTo>
                  <a:lnTo>
                    <a:pt x="6350" y="31749"/>
                  </a:lnTo>
                  <a:lnTo>
                    <a:pt x="6350" y="6349"/>
                  </a:lnTo>
                  <a:lnTo>
                    <a:pt x="692150" y="6349"/>
                  </a:lnTo>
                  <a:lnTo>
                    <a:pt x="692150" y="2539"/>
                  </a:lnTo>
                  <a:lnTo>
                    <a:pt x="0" y="0"/>
                  </a:lnTo>
                  <a:close/>
                </a:path>
                <a:path w="692150" h="466089">
                  <a:moveTo>
                    <a:pt x="692150" y="6349"/>
                  </a:moveTo>
                  <a:lnTo>
                    <a:pt x="6350" y="6349"/>
                  </a:lnTo>
                  <a:lnTo>
                    <a:pt x="685800" y="7619"/>
                  </a:lnTo>
                  <a:lnTo>
                    <a:pt x="685800" y="31749"/>
                  </a:lnTo>
                  <a:lnTo>
                    <a:pt x="692150" y="31749"/>
                  </a:lnTo>
                  <a:lnTo>
                    <a:pt x="692150" y="6349"/>
                  </a:lnTo>
                  <a:close/>
                </a:path>
                <a:path w="692150" h="466089">
                  <a:moveTo>
                    <a:pt x="6350" y="31750"/>
                  </a:moveTo>
                  <a:lnTo>
                    <a:pt x="0" y="31750"/>
                  </a:lnTo>
                  <a:lnTo>
                    <a:pt x="0" y="40639"/>
                  </a:lnTo>
                  <a:lnTo>
                    <a:pt x="6350" y="40639"/>
                  </a:lnTo>
                  <a:lnTo>
                    <a:pt x="6350" y="31750"/>
                  </a:lnTo>
                  <a:close/>
                </a:path>
                <a:path w="692150" h="466089">
                  <a:moveTo>
                    <a:pt x="692150" y="31750"/>
                  </a:moveTo>
                  <a:lnTo>
                    <a:pt x="685800" y="31750"/>
                  </a:lnTo>
                  <a:lnTo>
                    <a:pt x="685800" y="40639"/>
                  </a:lnTo>
                  <a:lnTo>
                    <a:pt x="692150" y="40639"/>
                  </a:lnTo>
                  <a:lnTo>
                    <a:pt x="692150" y="31750"/>
                  </a:lnTo>
                  <a:close/>
                </a:path>
                <a:path w="692150" h="466089">
                  <a:moveTo>
                    <a:pt x="6350" y="40639"/>
                  </a:moveTo>
                  <a:lnTo>
                    <a:pt x="0" y="40639"/>
                  </a:lnTo>
                  <a:lnTo>
                    <a:pt x="0" y="63499"/>
                  </a:lnTo>
                  <a:lnTo>
                    <a:pt x="6350" y="63499"/>
                  </a:lnTo>
                  <a:lnTo>
                    <a:pt x="6350" y="40639"/>
                  </a:lnTo>
                  <a:close/>
                </a:path>
                <a:path w="692150" h="466089">
                  <a:moveTo>
                    <a:pt x="692150" y="40639"/>
                  </a:moveTo>
                  <a:lnTo>
                    <a:pt x="685800" y="40639"/>
                  </a:lnTo>
                  <a:lnTo>
                    <a:pt x="685800" y="63499"/>
                  </a:lnTo>
                  <a:lnTo>
                    <a:pt x="692150" y="63499"/>
                  </a:lnTo>
                  <a:lnTo>
                    <a:pt x="692150" y="40639"/>
                  </a:lnTo>
                  <a:close/>
                </a:path>
                <a:path w="692150" h="466089">
                  <a:moveTo>
                    <a:pt x="6350" y="63499"/>
                  </a:moveTo>
                  <a:lnTo>
                    <a:pt x="0" y="63499"/>
                  </a:lnTo>
                  <a:lnTo>
                    <a:pt x="0" y="129539"/>
                  </a:lnTo>
                  <a:lnTo>
                    <a:pt x="6350" y="129539"/>
                  </a:lnTo>
                  <a:lnTo>
                    <a:pt x="6350" y="63499"/>
                  </a:lnTo>
                  <a:close/>
                </a:path>
                <a:path w="692150" h="466089">
                  <a:moveTo>
                    <a:pt x="692150" y="63499"/>
                  </a:moveTo>
                  <a:lnTo>
                    <a:pt x="685800" y="63499"/>
                  </a:lnTo>
                  <a:lnTo>
                    <a:pt x="685800" y="129539"/>
                  </a:lnTo>
                  <a:lnTo>
                    <a:pt x="692150" y="129539"/>
                  </a:lnTo>
                  <a:lnTo>
                    <a:pt x="692150" y="63499"/>
                  </a:lnTo>
                  <a:close/>
                </a:path>
                <a:path w="692150" h="466089">
                  <a:moveTo>
                    <a:pt x="6350" y="129539"/>
                  </a:moveTo>
                  <a:lnTo>
                    <a:pt x="0" y="129539"/>
                  </a:lnTo>
                  <a:lnTo>
                    <a:pt x="0" y="152399"/>
                  </a:lnTo>
                  <a:lnTo>
                    <a:pt x="6350" y="152399"/>
                  </a:lnTo>
                  <a:lnTo>
                    <a:pt x="6350" y="129539"/>
                  </a:lnTo>
                  <a:close/>
                </a:path>
                <a:path w="692150" h="466089">
                  <a:moveTo>
                    <a:pt x="692150" y="129539"/>
                  </a:moveTo>
                  <a:lnTo>
                    <a:pt x="685800" y="129539"/>
                  </a:lnTo>
                  <a:lnTo>
                    <a:pt x="685800" y="152399"/>
                  </a:lnTo>
                  <a:lnTo>
                    <a:pt x="692150" y="152399"/>
                  </a:lnTo>
                  <a:lnTo>
                    <a:pt x="692150" y="129539"/>
                  </a:lnTo>
                  <a:close/>
                </a:path>
                <a:path w="692150" h="466089">
                  <a:moveTo>
                    <a:pt x="6350" y="152399"/>
                  </a:moveTo>
                  <a:lnTo>
                    <a:pt x="0" y="152399"/>
                  </a:lnTo>
                  <a:lnTo>
                    <a:pt x="0" y="222249"/>
                  </a:lnTo>
                  <a:lnTo>
                    <a:pt x="6350" y="222249"/>
                  </a:lnTo>
                  <a:lnTo>
                    <a:pt x="6350" y="152399"/>
                  </a:lnTo>
                  <a:close/>
                </a:path>
                <a:path w="692150" h="466089">
                  <a:moveTo>
                    <a:pt x="692150" y="152399"/>
                  </a:moveTo>
                  <a:lnTo>
                    <a:pt x="685800" y="152399"/>
                  </a:lnTo>
                  <a:lnTo>
                    <a:pt x="685800" y="222249"/>
                  </a:lnTo>
                  <a:lnTo>
                    <a:pt x="692150" y="222249"/>
                  </a:lnTo>
                  <a:lnTo>
                    <a:pt x="692150" y="152399"/>
                  </a:lnTo>
                  <a:close/>
                </a:path>
                <a:path w="692150" h="466089">
                  <a:moveTo>
                    <a:pt x="6350" y="222249"/>
                  </a:moveTo>
                  <a:lnTo>
                    <a:pt x="0" y="222249"/>
                  </a:lnTo>
                  <a:lnTo>
                    <a:pt x="0" y="336549"/>
                  </a:lnTo>
                  <a:lnTo>
                    <a:pt x="6350" y="336549"/>
                  </a:lnTo>
                  <a:lnTo>
                    <a:pt x="6350" y="222249"/>
                  </a:lnTo>
                  <a:close/>
                </a:path>
                <a:path w="692150" h="466089">
                  <a:moveTo>
                    <a:pt x="692150" y="222249"/>
                  </a:moveTo>
                  <a:lnTo>
                    <a:pt x="685800" y="222249"/>
                  </a:lnTo>
                  <a:lnTo>
                    <a:pt x="685800" y="336549"/>
                  </a:lnTo>
                  <a:lnTo>
                    <a:pt x="692150" y="336549"/>
                  </a:lnTo>
                  <a:lnTo>
                    <a:pt x="692150" y="222249"/>
                  </a:lnTo>
                  <a:close/>
                </a:path>
                <a:path w="692150" h="466089">
                  <a:moveTo>
                    <a:pt x="6350" y="336549"/>
                  </a:moveTo>
                  <a:lnTo>
                    <a:pt x="0" y="336549"/>
                  </a:lnTo>
                  <a:lnTo>
                    <a:pt x="0" y="351789"/>
                  </a:lnTo>
                  <a:lnTo>
                    <a:pt x="6350" y="351789"/>
                  </a:lnTo>
                  <a:lnTo>
                    <a:pt x="6350" y="336549"/>
                  </a:lnTo>
                  <a:close/>
                </a:path>
                <a:path w="692150" h="466089">
                  <a:moveTo>
                    <a:pt x="692150" y="336549"/>
                  </a:moveTo>
                  <a:lnTo>
                    <a:pt x="685800" y="336549"/>
                  </a:lnTo>
                  <a:lnTo>
                    <a:pt x="685800" y="351789"/>
                  </a:lnTo>
                  <a:lnTo>
                    <a:pt x="692150" y="351789"/>
                  </a:lnTo>
                  <a:lnTo>
                    <a:pt x="692150" y="336549"/>
                  </a:lnTo>
                  <a:close/>
                </a:path>
                <a:path w="692150" h="466089">
                  <a:moveTo>
                    <a:pt x="6350" y="351789"/>
                  </a:moveTo>
                  <a:lnTo>
                    <a:pt x="0" y="351789"/>
                  </a:lnTo>
                  <a:lnTo>
                    <a:pt x="0" y="361949"/>
                  </a:lnTo>
                  <a:lnTo>
                    <a:pt x="6350" y="361949"/>
                  </a:lnTo>
                  <a:lnTo>
                    <a:pt x="6350" y="351789"/>
                  </a:lnTo>
                  <a:close/>
                </a:path>
                <a:path w="692150" h="466089">
                  <a:moveTo>
                    <a:pt x="692150" y="351789"/>
                  </a:moveTo>
                  <a:lnTo>
                    <a:pt x="685800" y="351789"/>
                  </a:lnTo>
                  <a:lnTo>
                    <a:pt x="685800" y="361949"/>
                  </a:lnTo>
                  <a:lnTo>
                    <a:pt x="692150" y="361949"/>
                  </a:lnTo>
                  <a:lnTo>
                    <a:pt x="692150" y="351789"/>
                  </a:lnTo>
                  <a:close/>
                </a:path>
                <a:path w="692150" h="466089">
                  <a:moveTo>
                    <a:pt x="6350" y="361949"/>
                  </a:moveTo>
                  <a:lnTo>
                    <a:pt x="0" y="361949"/>
                  </a:lnTo>
                  <a:lnTo>
                    <a:pt x="0" y="393699"/>
                  </a:lnTo>
                  <a:lnTo>
                    <a:pt x="6350" y="393699"/>
                  </a:lnTo>
                  <a:lnTo>
                    <a:pt x="6350" y="361949"/>
                  </a:lnTo>
                  <a:close/>
                </a:path>
                <a:path w="692150" h="466089">
                  <a:moveTo>
                    <a:pt x="692150" y="361949"/>
                  </a:moveTo>
                  <a:lnTo>
                    <a:pt x="685800" y="361949"/>
                  </a:lnTo>
                  <a:lnTo>
                    <a:pt x="685800" y="393699"/>
                  </a:lnTo>
                  <a:lnTo>
                    <a:pt x="692150" y="393699"/>
                  </a:lnTo>
                  <a:lnTo>
                    <a:pt x="692150" y="361949"/>
                  </a:lnTo>
                  <a:close/>
                </a:path>
                <a:path w="692150" h="466089">
                  <a:moveTo>
                    <a:pt x="6350" y="393699"/>
                  </a:moveTo>
                  <a:lnTo>
                    <a:pt x="0" y="393699"/>
                  </a:lnTo>
                  <a:lnTo>
                    <a:pt x="0" y="408939"/>
                  </a:lnTo>
                  <a:lnTo>
                    <a:pt x="6350" y="408939"/>
                  </a:lnTo>
                  <a:lnTo>
                    <a:pt x="6350" y="393699"/>
                  </a:lnTo>
                  <a:close/>
                </a:path>
                <a:path w="692150" h="466089">
                  <a:moveTo>
                    <a:pt x="692150" y="393699"/>
                  </a:moveTo>
                  <a:lnTo>
                    <a:pt x="685800" y="393699"/>
                  </a:lnTo>
                  <a:lnTo>
                    <a:pt x="685800" y="408939"/>
                  </a:lnTo>
                  <a:lnTo>
                    <a:pt x="692150" y="408939"/>
                  </a:lnTo>
                  <a:lnTo>
                    <a:pt x="692150" y="393699"/>
                  </a:lnTo>
                  <a:close/>
                </a:path>
                <a:path w="692150" h="466089">
                  <a:moveTo>
                    <a:pt x="6350" y="408939"/>
                  </a:moveTo>
                  <a:lnTo>
                    <a:pt x="0" y="408939"/>
                  </a:lnTo>
                  <a:lnTo>
                    <a:pt x="0" y="438149"/>
                  </a:lnTo>
                  <a:lnTo>
                    <a:pt x="6350" y="438149"/>
                  </a:lnTo>
                  <a:lnTo>
                    <a:pt x="6350" y="408939"/>
                  </a:lnTo>
                  <a:close/>
                </a:path>
                <a:path w="692150" h="466089">
                  <a:moveTo>
                    <a:pt x="692150" y="408939"/>
                  </a:moveTo>
                  <a:lnTo>
                    <a:pt x="685800" y="408939"/>
                  </a:lnTo>
                  <a:lnTo>
                    <a:pt x="685800" y="438149"/>
                  </a:lnTo>
                  <a:lnTo>
                    <a:pt x="692150" y="438149"/>
                  </a:lnTo>
                  <a:lnTo>
                    <a:pt x="692150" y="408939"/>
                  </a:lnTo>
                  <a:close/>
                </a:path>
                <a:path w="692150" h="466089">
                  <a:moveTo>
                    <a:pt x="6350" y="438149"/>
                  </a:moveTo>
                  <a:lnTo>
                    <a:pt x="0" y="438149"/>
                  </a:lnTo>
                  <a:lnTo>
                    <a:pt x="0" y="447039"/>
                  </a:lnTo>
                  <a:lnTo>
                    <a:pt x="6350" y="447039"/>
                  </a:lnTo>
                  <a:lnTo>
                    <a:pt x="6350" y="438149"/>
                  </a:lnTo>
                  <a:close/>
                </a:path>
                <a:path w="692150" h="466089">
                  <a:moveTo>
                    <a:pt x="692150" y="438149"/>
                  </a:moveTo>
                  <a:lnTo>
                    <a:pt x="685800" y="438149"/>
                  </a:lnTo>
                  <a:lnTo>
                    <a:pt x="685800" y="447039"/>
                  </a:lnTo>
                  <a:lnTo>
                    <a:pt x="692150" y="447039"/>
                  </a:lnTo>
                  <a:lnTo>
                    <a:pt x="692150" y="438149"/>
                  </a:lnTo>
                  <a:close/>
                </a:path>
                <a:path w="692150" h="466089">
                  <a:moveTo>
                    <a:pt x="6350" y="447039"/>
                  </a:moveTo>
                  <a:lnTo>
                    <a:pt x="0" y="447039"/>
                  </a:lnTo>
                  <a:lnTo>
                    <a:pt x="0" y="464819"/>
                  </a:lnTo>
                  <a:lnTo>
                    <a:pt x="692150" y="466089"/>
                  </a:lnTo>
                  <a:lnTo>
                    <a:pt x="692150" y="459739"/>
                  </a:lnTo>
                  <a:lnTo>
                    <a:pt x="6350" y="458469"/>
                  </a:lnTo>
                  <a:lnTo>
                    <a:pt x="6350" y="447039"/>
                  </a:lnTo>
                  <a:close/>
                </a:path>
                <a:path w="692150" h="466089">
                  <a:moveTo>
                    <a:pt x="692150" y="447039"/>
                  </a:moveTo>
                  <a:lnTo>
                    <a:pt x="685800" y="447039"/>
                  </a:lnTo>
                  <a:lnTo>
                    <a:pt x="685800" y="459739"/>
                  </a:lnTo>
                  <a:lnTo>
                    <a:pt x="692150" y="459739"/>
                  </a:lnTo>
                  <a:lnTo>
                    <a:pt x="692150" y="447039"/>
                  </a:lnTo>
                  <a:close/>
                </a:path>
              </a:pathLst>
            </a:custGeom>
            <a:solidFill>
              <a:srgbClr val="0081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869440" y="5601969"/>
              <a:ext cx="679450" cy="453390"/>
            </a:xfrm>
            <a:custGeom>
              <a:avLst/>
              <a:gdLst/>
              <a:ahLst/>
              <a:cxnLst/>
              <a:rect l="l" t="t" r="r" b="b"/>
              <a:pathLst>
                <a:path w="679450" h="453389">
                  <a:moveTo>
                    <a:pt x="0" y="0"/>
                  </a:moveTo>
                  <a:lnTo>
                    <a:pt x="0" y="34289"/>
                  </a:lnTo>
                  <a:lnTo>
                    <a:pt x="6350" y="34289"/>
                  </a:lnTo>
                  <a:lnTo>
                    <a:pt x="6350" y="6349"/>
                  </a:lnTo>
                  <a:lnTo>
                    <a:pt x="679450" y="6349"/>
                  </a:lnTo>
                  <a:lnTo>
                    <a:pt x="679450" y="1269"/>
                  </a:lnTo>
                  <a:lnTo>
                    <a:pt x="0" y="0"/>
                  </a:lnTo>
                  <a:close/>
                </a:path>
                <a:path w="679450" h="453389">
                  <a:moveTo>
                    <a:pt x="679450" y="6349"/>
                  </a:moveTo>
                  <a:lnTo>
                    <a:pt x="6350" y="6349"/>
                  </a:lnTo>
                  <a:lnTo>
                    <a:pt x="673100" y="8889"/>
                  </a:lnTo>
                  <a:lnTo>
                    <a:pt x="673100" y="34289"/>
                  </a:lnTo>
                  <a:lnTo>
                    <a:pt x="679450" y="34289"/>
                  </a:lnTo>
                  <a:lnTo>
                    <a:pt x="679450" y="6349"/>
                  </a:lnTo>
                  <a:close/>
                </a:path>
                <a:path w="679450" h="453389">
                  <a:moveTo>
                    <a:pt x="6350" y="34289"/>
                  </a:moveTo>
                  <a:lnTo>
                    <a:pt x="0" y="34289"/>
                  </a:lnTo>
                  <a:lnTo>
                    <a:pt x="0" y="57149"/>
                  </a:lnTo>
                  <a:lnTo>
                    <a:pt x="6350" y="57149"/>
                  </a:lnTo>
                  <a:lnTo>
                    <a:pt x="6350" y="34289"/>
                  </a:lnTo>
                  <a:close/>
                </a:path>
                <a:path w="679450" h="453389">
                  <a:moveTo>
                    <a:pt x="679450" y="34289"/>
                  </a:moveTo>
                  <a:lnTo>
                    <a:pt x="673100" y="34289"/>
                  </a:lnTo>
                  <a:lnTo>
                    <a:pt x="673100" y="57149"/>
                  </a:lnTo>
                  <a:lnTo>
                    <a:pt x="679450" y="57149"/>
                  </a:lnTo>
                  <a:lnTo>
                    <a:pt x="679450" y="34289"/>
                  </a:lnTo>
                  <a:close/>
                </a:path>
                <a:path w="679450" h="453389">
                  <a:moveTo>
                    <a:pt x="6350" y="57149"/>
                  </a:moveTo>
                  <a:lnTo>
                    <a:pt x="0" y="57149"/>
                  </a:lnTo>
                  <a:lnTo>
                    <a:pt x="0" y="123189"/>
                  </a:lnTo>
                  <a:lnTo>
                    <a:pt x="6350" y="123189"/>
                  </a:lnTo>
                  <a:lnTo>
                    <a:pt x="6350" y="57149"/>
                  </a:lnTo>
                  <a:close/>
                </a:path>
                <a:path w="679450" h="453389">
                  <a:moveTo>
                    <a:pt x="679450" y="57149"/>
                  </a:moveTo>
                  <a:lnTo>
                    <a:pt x="673100" y="57149"/>
                  </a:lnTo>
                  <a:lnTo>
                    <a:pt x="673100" y="123189"/>
                  </a:lnTo>
                  <a:lnTo>
                    <a:pt x="679450" y="123189"/>
                  </a:lnTo>
                  <a:lnTo>
                    <a:pt x="679450" y="57149"/>
                  </a:lnTo>
                  <a:close/>
                </a:path>
                <a:path w="679450" h="453389">
                  <a:moveTo>
                    <a:pt x="6350" y="123189"/>
                  </a:moveTo>
                  <a:lnTo>
                    <a:pt x="0" y="123189"/>
                  </a:lnTo>
                  <a:lnTo>
                    <a:pt x="0" y="146049"/>
                  </a:lnTo>
                  <a:lnTo>
                    <a:pt x="6350" y="146049"/>
                  </a:lnTo>
                  <a:lnTo>
                    <a:pt x="6350" y="123189"/>
                  </a:lnTo>
                  <a:close/>
                </a:path>
                <a:path w="679450" h="453389">
                  <a:moveTo>
                    <a:pt x="679450" y="123189"/>
                  </a:moveTo>
                  <a:lnTo>
                    <a:pt x="673100" y="123189"/>
                  </a:lnTo>
                  <a:lnTo>
                    <a:pt x="673100" y="146049"/>
                  </a:lnTo>
                  <a:lnTo>
                    <a:pt x="679450" y="146049"/>
                  </a:lnTo>
                  <a:lnTo>
                    <a:pt x="679450" y="123189"/>
                  </a:lnTo>
                  <a:close/>
                </a:path>
                <a:path w="679450" h="453389">
                  <a:moveTo>
                    <a:pt x="6350" y="146049"/>
                  </a:moveTo>
                  <a:lnTo>
                    <a:pt x="0" y="14604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146049"/>
                  </a:lnTo>
                  <a:close/>
                </a:path>
                <a:path w="679450" h="453389">
                  <a:moveTo>
                    <a:pt x="679450" y="146049"/>
                  </a:moveTo>
                  <a:lnTo>
                    <a:pt x="673100" y="146049"/>
                  </a:lnTo>
                  <a:lnTo>
                    <a:pt x="673100" y="215899"/>
                  </a:lnTo>
                  <a:lnTo>
                    <a:pt x="679450" y="215899"/>
                  </a:lnTo>
                  <a:lnTo>
                    <a:pt x="679450" y="146049"/>
                  </a:lnTo>
                  <a:close/>
                </a:path>
                <a:path w="679450" h="453389">
                  <a:moveTo>
                    <a:pt x="6350" y="215899"/>
                  </a:moveTo>
                  <a:lnTo>
                    <a:pt x="0" y="215899"/>
                  </a:lnTo>
                  <a:lnTo>
                    <a:pt x="0" y="330199"/>
                  </a:lnTo>
                  <a:lnTo>
                    <a:pt x="6350" y="330199"/>
                  </a:lnTo>
                  <a:lnTo>
                    <a:pt x="6350" y="215899"/>
                  </a:lnTo>
                  <a:close/>
                </a:path>
                <a:path w="679450" h="453389">
                  <a:moveTo>
                    <a:pt x="679450" y="215899"/>
                  </a:moveTo>
                  <a:lnTo>
                    <a:pt x="673100" y="215899"/>
                  </a:lnTo>
                  <a:lnTo>
                    <a:pt x="673100" y="330199"/>
                  </a:lnTo>
                  <a:lnTo>
                    <a:pt x="679450" y="330199"/>
                  </a:lnTo>
                  <a:lnTo>
                    <a:pt x="679450" y="215899"/>
                  </a:lnTo>
                  <a:close/>
                </a:path>
                <a:path w="679450" h="453389">
                  <a:moveTo>
                    <a:pt x="6350" y="330199"/>
                  </a:moveTo>
                  <a:lnTo>
                    <a:pt x="0" y="330199"/>
                  </a:lnTo>
                  <a:lnTo>
                    <a:pt x="0" y="345439"/>
                  </a:lnTo>
                  <a:lnTo>
                    <a:pt x="6350" y="345439"/>
                  </a:lnTo>
                  <a:lnTo>
                    <a:pt x="6350" y="330199"/>
                  </a:lnTo>
                  <a:close/>
                </a:path>
                <a:path w="679450" h="453389">
                  <a:moveTo>
                    <a:pt x="679450" y="330199"/>
                  </a:moveTo>
                  <a:lnTo>
                    <a:pt x="673100" y="330199"/>
                  </a:lnTo>
                  <a:lnTo>
                    <a:pt x="673100" y="345439"/>
                  </a:lnTo>
                  <a:lnTo>
                    <a:pt x="679450" y="345439"/>
                  </a:lnTo>
                  <a:lnTo>
                    <a:pt x="679450" y="330199"/>
                  </a:lnTo>
                  <a:close/>
                </a:path>
                <a:path w="679450" h="453389">
                  <a:moveTo>
                    <a:pt x="6350" y="345439"/>
                  </a:moveTo>
                  <a:lnTo>
                    <a:pt x="0" y="345439"/>
                  </a:lnTo>
                  <a:lnTo>
                    <a:pt x="0" y="355599"/>
                  </a:lnTo>
                  <a:lnTo>
                    <a:pt x="6350" y="355599"/>
                  </a:lnTo>
                  <a:lnTo>
                    <a:pt x="6350" y="345439"/>
                  </a:lnTo>
                  <a:close/>
                </a:path>
                <a:path w="679450" h="453389">
                  <a:moveTo>
                    <a:pt x="679450" y="345439"/>
                  </a:moveTo>
                  <a:lnTo>
                    <a:pt x="673100" y="345439"/>
                  </a:lnTo>
                  <a:lnTo>
                    <a:pt x="673100" y="355599"/>
                  </a:lnTo>
                  <a:lnTo>
                    <a:pt x="679450" y="355599"/>
                  </a:lnTo>
                  <a:lnTo>
                    <a:pt x="679450" y="345439"/>
                  </a:lnTo>
                  <a:close/>
                </a:path>
                <a:path w="679450" h="453389">
                  <a:moveTo>
                    <a:pt x="6350" y="355599"/>
                  </a:moveTo>
                  <a:lnTo>
                    <a:pt x="0" y="355599"/>
                  </a:lnTo>
                  <a:lnTo>
                    <a:pt x="0" y="387349"/>
                  </a:lnTo>
                  <a:lnTo>
                    <a:pt x="6350" y="387349"/>
                  </a:lnTo>
                  <a:lnTo>
                    <a:pt x="6350" y="355599"/>
                  </a:lnTo>
                  <a:close/>
                </a:path>
                <a:path w="679450" h="453389">
                  <a:moveTo>
                    <a:pt x="679450" y="355599"/>
                  </a:moveTo>
                  <a:lnTo>
                    <a:pt x="673100" y="355599"/>
                  </a:lnTo>
                  <a:lnTo>
                    <a:pt x="673100" y="387349"/>
                  </a:lnTo>
                  <a:lnTo>
                    <a:pt x="679450" y="387349"/>
                  </a:lnTo>
                  <a:lnTo>
                    <a:pt x="679450" y="355599"/>
                  </a:lnTo>
                  <a:close/>
                </a:path>
                <a:path w="679450" h="453389">
                  <a:moveTo>
                    <a:pt x="6350" y="387349"/>
                  </a:moveTo>
                  <a:lnTo>
                    <a:pt x="0" y="387349"/>
                  </a:lnTo>
                  <a:lnTo>
                    <a:pt x="0" y="402589"/>
                  </a:lnTo>
                  <a:lnTo>
                    <a:pt x="6350" y="402589"/>
                  </a:lnTo>
                  <a:lnTo>
                    <a:pt x="6350" y="387349"/>
                  </a:lnTo>
                  <a:close/>
                </a:path>
                <a:path w="679450" h="453389">
                  <a:moveTo>
                    <a:pt x="679450" y="387349"/>
                  </a:moveTo>
                  <a:lnTo>
                    <a:pt x="673100" y="387349"/>
                  </a:lnTo>
                  <a:lnTo>
                    <a:pt x="673100" y="402589"/>
                  </a:lnTo>
                  <a:lnTo>
                    <a:pt x="679450" y="402589"/>
                  </a:lnTo>
                  <a:lnTo>
                    <a:pt x="679450" y="387349"/>
                  </a:lnTo>
                  <a:close/>
                </a:path>
                <a:path w="679450" h="453389">
                  <a:moveTo>
                    <a:pt x="6350" y="402589"/>
                  </a:moveTo>
                  <a:lnTo>
                    <a:pt x="0" y="402589"/>
                  </a:lnTo>
                  <a:lnTo>
                    <a:pt x="0" y="431799"/>
                  </a:lnTo>
                  <a:lnTo>
                    <a:pt x="6350" y="431799"/>
                  </a:lnTo>
                  <a:lnTo>
                    <a:pt x="6350" y="402589"/>
                  </a:lnTo>
                  <a:close/>
                </a:path>
                <a:path w="679450" h="453389">
                  <a:moveTo>
                    <a:pt x="679450" y="402589"/>
                  </a:moveTo>
                  <a:lnTo>
                    <a:pt x="673100" y="402589"/>
                  </a:lnTo>
                  <a:lnTo>
                    <a:pt x="673100" y="431799"/>
                  </a:lnTo>
                  <a:lnTo>
                    <a:pt x="679450" y="431799"/>
                  </a:lnTo>
                  <a:lnTo>
                    <a:pt x="679450" y="402589"/>
                  </a:lnTo>
                  <a:close/>
                </a:path>
                <a:path w="679450" h="453389">
                  <a:moveTo>
                    <a:pt x="6350" y="431799"/>
                  </a:moveTo>
                  <a:lnTo>
                    <a:pt x="0" y="431799"/>
                  </a:lnTo>
                  <a:lnTo>
                    <a:pt x="0" y="440689"/>
                  </a:lnTo>
                  <a:lnTo>
                    <a:pt x="6350" y="440689"/>
                  </a:lnTo>
                  <a:lnTo>
                    <a:pt x="6350" y="431799"/>
                  </a:lnTo>
                  <a:close/>
                </a:path>
                <a:path w="679450" h="453389">
                  <a:moveTo>
                    <a:pt x="679450" y="431799"/>
                  </a:moveTo>
                  <a:lnTo>
                    <a:pt x="673100" y="431799"/>
                  </a:lnTo>
                  <a:lnTo>
                    <a:pt x="673100" y="440689"/>
                  </a:lnTo>
                  <a:lnTo>
                    <a:pt x="679450" y="440689"/>
                  </a:lnTo>
                  <a:lnTo>
                    <a:pt x="679450" y="431799"/>
                  </a:lnTo>
                  <a:close/>
                </a:path>
                <a:path w="679450" h="453389">
                  <a:moveTo>
                    <a:pt x="6350" y="440689"/>
                  </a:moveTo>
                  <a:lnTo>
                    <a:pt x="0" y="440689"/>
                  </a:lnTo>
                  <a:lnTo>
                    <a:pt x="0" y="452119"/>
                  </a:lnTo>
                  <a:lnTo>
                    <a:pt x="679450" y="453389"/>
                  </a:lnTo>
                  <a:lnTo>
                    <a:pt x="679450" y="447039"/>
                  </a:lnTo>
                  <a:lnTo>
                    <a:pt x="6350" y="445769"/>
                  </a:lnTo>
                  <a:lnTo>
                    <a:pt x="6350" y="440689"/>
                  </a:lnTo>
                  <a:close/>
                </a:path>
                <a:path w="679450" h="453389">
                  <a:moveTo>
                    <a:pt x="679450" y="440689"/>
                  </a:moveTo>
                  <a:lnTo>
                    <a:pt x="673100" y="440689"/>
                  </a:lnTo>
                  <a:lnTo>
                    <a:pt x="673100" y="447039"/>
                  </a:lnTo>
                  <a:lnTo>
                    <a:pt x="679450" y="447039"/>
                  </a:lnTo>
                  <a:lnTo>
                    <a:pt x="679450" y="440689"/>
                  </a:lnTo>
                  <a:close/>
                </a:path>
              </a:pathLst>
            </a:custGeom>
            <a:solidFill>
              <a:srgbClr val="008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875790" y="5608319"/>
              <a:ext cx="666750" cy="440690"/>
            </a:xfrm>
            <a:custGeom>
              <a:avLst/>
              <a:gdLst/>
              <a:ahLst/>
              <a:cxnLst/>
              <a:rect l="l" t="t" r="r" b="b"/>
              <a:pathLst>
                <a:path w="666750" h="440689">
                  <a:moveTo>
                    <a:pt x="0" y="0"/>
                  </a:moveTo>
                  <a:lnTo>
                    <a:pt x="0" y="27939"/>
                  </a:lnTo>
                  <a:lnTo>
                    <a:pt x="6350" y="27939"/>
                  </a:lnTo>
                  <a:lnTo>
                    <a:pt x="6350" y="6349"/>
                  </a:lnTo>
                  <a:lnTo>
                    <a:pt x="666750" y="6349"/>
                  </a:lnTo>
                  <a:lnTo>
                    <a:pt x="666750" y="2539"/>
                  </a:lnTo>
                  <a:lnTo>
                    <a:pt x="0" y="0"/>
                  </a:lnTo>
                  <a:close/>
                </a:path>
                <a:path w="666750" h="440689">
                  <a:moveTo>
                    <a:pt x="666750" y="6349"/>
                  </a:moveTo>
                  <a:lnTo>
                    <a:pt x="6350" y="6349"/>
                  </a:lnTo>
                  <a:lnTo>
                    <a:pt x="661670" y="7619"/>
                  </a:lnTo>
                  <a:lnTo>
                    <a:pt x="661609" y="27939"/>
                  </a:lnTo>
                  <a:lnTo>
                    <a:pt x="666750" y="27939"/>
                  </a:lnTo>
                  <a:lnTo>
                    <a:pt x="666750" y="6349"/>
                  </a:lnTo>
                  <a:close/>
                </a:path>
                <a:path w="666750" h="440689">
                  <a:moveTo>
                    <a:pt x="6350" y="27939"/>
                  </a:moveTo>
                  <a:lnTo>
                    <a:pt x="0" y="27939"/>
                  </a:lnTo>
                  <a:lnTo>
                    <a:pt x="0" y="50799"/>
                  </a:lnTo>
                  <a:lnTo>
                    <a:pt x="6350" y="50799"/>
                  </a:lnTo>
                  <a:lnTo>
                    <a:pt x="6350" y="27939"/>
                  </a:lnTo>
                  <a:close/>
                </a:path>
                <a:path w="666750" h="440689">
                  <a:moveTo>
                    <a:pt x="666750" y="27939"/>
                  </a:moveTo>
                  <a:lnTo>
                    <a:pt x="661609" y="27939"/>
                  </a:lnTo>
                  <a:lnTo>
                    <a:pt x="661541" y="50799"/>
                  </a:lnTo>
                  <a:lnTo>
                    <a:pt x="666750" y="50799"/>
                  </a:lnTo>
                  <a:lnTo>
                    <a:pt x="666750" y="27939"/>
                  </a:lnTo>
                  <a:close/>
                </a:path>
                <a:path w="666750" h="440689">
                  <a:moveTo>
                    <a:pt x="6350" y="50799"/>
                  </a:moveTo>
                  <a:lnTo>
                    <a:pt x="0" y="50799"/>
                  </a:lnTo>
                  <a:lnTo>
                    <a:pt x="0" y="116839"/>
                  </a:lnTo>
                  <a:lnTo>
                    <a:pt x="6350" y="116839"/>
                  </a:lnTo>
                  <a:lnTo>
                    <a:pt x="6350" y="50799"/>
                  </a:lnTo>
                  <a:close/>
                </a:path>
                <a:path w="666750" h="440689">
                  <a:moveTo>
                    <a:pt x="666750" y="50799"/>
                  </a:moveTo>
                  <a:lnTo>
                    <a:pt x="661541" y="50799"/>
                  </a:lnTo>
                  <a:lnTo>
                    <a:pt x="661344" y="116839"/>
                  </a:lnTo>
                  <a:lnTo>
                    <a:pt x="666750" y="116839"/>
                  </a:lnTo>
                  <a:lnTo>
                    <a:pt x="666750" y="50799"/>
                  </a:lnTo>
                  <a:close/>
                </a:path>
                <a:path w="666750" h="440689">
                  <a:moveTo>
                    <a:pt x="6350" y="116839"/>
                  </a:moveTo>
                  <a:lnTo>
                    <a:pt x="0" y="116839"/>
                  </a:lnTo>
                  <a:lnTo>
                    <a:pt x="0" y="139699"/>
                  </a:lnTo>
                  <a:lnTo>
                    <a:pt x="6350" y="139699"/>
                  </a:lnTo>
                  <a:lnTo>
                    <a:pt x="6350" y="116839"/>
                  </a:lnTo>
                  <a:close/>
                </a:path>
                <a:path w="666750" h="440689">
                  <a:moveTo>
                    <a:pt x="666750" y="116839"/>
                  </a:moveTo>
                  <a:lnTo>
                    <a:pt x="661344" y="116839"/>
                  </a:lnTo>
                  <a:lnTo>
                    <a:pt x="661276" y="139699"/>
                  </a:lnTo>
                  <a:lnTo>
                    <a:pt x="666750" y="139699"/>
                  </a:lnTo>
                  <a:lnTo>
                    <a:pt x="666750" y="116839"/>
                  </a:lnTo>
                  <a:close/>
                </a:path>
                <a:path w="666750" h="440689">
                  <a:moveTo>
                    <a:pt x="6350" y="139699"/>
                  </a:moveTo>
                  <a:lnTo>
                    <a:pt x="0" y="139699"/>
                  </a:lnTo>
                  <a:lnTo>
                    <a:pt x="0" y="209549"/>
                  </a:lnTo>
                  <a:lnTo>
                    <a:pt x="6350" y="209549"/>
                  </a:lnTo>
                  <a:lnTo>
                    <a:pt x="6350" y="139699"/>
                  </a:lnTo>
                  <a:close/>
                </a:path>
                <a:path w="666750" h="440689">
                  <a:moveTo>
                    <a:pt x="666750" y="139699"/>
                  </a:moveTo>
                  <a:lnTo>
                    <a:pt x="661276" y="139699"/>
                  </a:lnTo>
                  <a:lnTo>
                    <a:pt x="661069" y="209549"/>
                  </a:lnTo>
                  <a:lnTo>
                    <a:pt x="666750" y="209549"/>
                  </a:lnTo>
                  <a:lnTo>
                    <a:pt x="666750" y="139699"/>
                  </a:lnTo>
                  <a:close/>
                </a:path>
                <a:path w="666750" h="440689">
                  <a:moveTo>
                    <a:pt x="6350" y="209549"/>
                  </a:moveTo>
                  <a:lnTo>
                    <a:pt x="0" y="209549"/>
                  </a:lnTo>
                  <a:lnTo>
                    <a:pt x="0" y="323849"/>
                  </a:lnTo>
                  <a:lnTo>
                    <a:pt x="6350" y="323849"/>
                  </a:lnTo>
                  <a:lnTo>
                    <a:pt x="6350" y="209549"/>
                  </a:lnTo>
                  <a:close/>
                </a:path>
                <a:path w="666750" h="440689">
                  <a:moveTo>
                    <a:pt x="666750" y="209549"/>
                  </a:moveTo>
                  <a:lnTo>
                    <a:pt x="661069" y="209549"/>
                  </a:lnTo>
                  <a:lnTo>
                    <a:pt x="660728" y="323849"/>
                  </a:lnTo>
                  <a:lnTo>
                    <a:pt x="666750" y="323849"/>
                  </a:lnTo>
                  <a:lnTo>
                    <a:pt x="666750" y="209549"/>
                  </a:lnTo>
                  <a:close/>
                </a:path>
                <a:path w="666750" h="440689">
                  <a:moveTo>
                    <a:pt x="6350" y="323849"/>
                  </a:moveTo>
                  <a:lnTo>
                    <a:pt x="0" y="323849"/>
                  </a:lnTo>
                  <a:lnTo>
                    <a:pt x="0" y="339089"/>
                  </a:lnTo>
                  <a:lnTo>
                    <a:pt x="6350" y="339089"/>
                  </a:lnTo>
                  <a:lnTo>
                    <a:pt x="6350" y="323849"/>
                  </a:lnTo>
                  <a:close/>
                </a:path>
                <a:path w="666750" h="440689">
                  <a:moveTo>
                    <a:pt x="666750" y="323849"/>
                  </a:moveTo>
                  <a:lnTo>
                    <a:pt x="660728" y="323849"/>
                  </a:lnTo>
                  <a:lnTo>
                    <a:pt x="660683" y="339089"/>
                  </a:lnTo>
                  <a:lnTo>
                    <a:pt x="666750" y="339089"/>
                  </a:lnTo>
                  <a:lnTo>
                    <a:pt x="666750" y="323849"/>
                  </a:lnTo>
                  <a:close/>
                </a:path>
                <a:path w="666750" h="440689">
                  <a:moveTo>
                    <a:pt x="6350" y="339089"/>
                  </a:moveTo>
                  <a:lnTo>
                    <a:pt x="0" y="339089"/>
                  </a:lnTo>
                  <a:lnTo>
                    <a:pt x="0" y="349249"/>
                  </a:lnTo>
                  <a:lnTo>
                    <a:pt x="6350" y="349249"/>
                  </a:lnTo>
                  <a:lnTo>
                    <a:pt x="6350" y="339089"/>
                  </a:lnTo>
                  <a:close/>
                </a:path>
                <a:path w="666750" h="440689">
                  <a:moveTo>
                    <a:pt x="666750" y="339089"/>
                  </a:moveTo>
                  <a:lnTo>
                    <a:pt x="660683" y="339089"/>
                  </a:lnTo>
                  <a:lnTo>
                    <a:pt x="660653" y="349249"/>
                  </a:lnTo>
                  <a:lnTo>
                    <a:pt x="666750" y="349249"/>
                  </a:lnTo>
                  <a:lnTo>
                    <a:pt x="666750" y="339089"/>
                  </a:lnTo>
                  <a:close/>
                </a:path>
                <a:path w="666750" h="440689">
                  <a:moveTo>
                    <a:pt x="6350" y="349249"/>
                  </a:moveTo>
                  <a:lnTo>
                    <a:pt x="0" y="349249"/>
                  </a:lnTo>
                  <a:lnTo>
                    <a:pt x="0" y="380999"/>
                  </a:lnTo>
                  <a:lnTo>
                    <a:pt x="6350" y="380999"/>
                  </a:lnTo>
                  <a:lnTo>
                    <a:pt x="6350" y="349249"/>
                  </a:lnTo>
                  <a:close/>
                </a:path>
                <a:path w="666750" h="440689">
                  <a:moveTo>
                    <a:pt x="666750" y="349249"/>
                  </a:moveTo>
                  <a:lnTo>
                    <a:pt x="660653" y="349249"/>
                  </a:lnTo>
                  <a:lnTo>
                    <a:pt x="660558" y="380999"/>
                  </a:lnTo>
                  <a:lnTo>
                    <a:pt x="666750" y="380999"/>
                  </a:lnTo>
                  <a:lnTo>
                    <a:pt x="666750" y="349249"/>
                  </a:lnTo>
                  <a:close/>
                </a:path>
                <a:path w="666750" h="440689">
                  <a:moveTo>
                    <a:pt x="6350" y="380999"/>
                  </a:moveTo>
                  <a:lnTo>
                    <a:pt x="0" y="380999"/>
                  </a:lnTo>
                  <a:lnTo>
                    <a:pt x="0" y="396239"/>
                  </a:lnTo>
                  <a:lnTo>
                    <a:pt x="6350" y="396239"/>
                  </a:lnTo>
                  <a:lnTo>
                    <a:pt x="6350" y="380999"/>
                  </a:lnTo>
                  <a:close/>
                </a:path>
                <a:path w="666750" h="440689">
                  <a:moveTo>
                    <a:pt x="666750" y="380999"/>
                  </a:moveTo>
                  <a:lnTo>
                    <a:pt x="660558" y="380999"/>
                  </a:lnTo>
                  <a:lnTo>
                    <a:pt x="660513" y="396239"/>
                  </a:lnTo>
                  <a:lnTo>
                    <a:pt x="666750" y="396239"/>
                  </a:lnTo>
                  <a:lnTo>
                    <a:pt x="666750" y="380999"/>
                  </a:lnTo>
                  <a:close/>
                </a:path>
                <a:path w="666750" h="440689">
                  <a:moveTo>
                    <a:pt x="6350" y="396239"/>
                  </a:moveTo>
                  <a:lnTo>
                    <a:pt x="0" y="396239"/>
                  </a:lnTo>
                  <a:lnTo>
                    <a:pt x="0" y="412749"/>
                  </a:lnTo>
                  <a:lnTo>
                    <a:pt x="6350" y="412749"/>
                  </a:lnTo>
                  <a:lnTo>
                    <a:pt x="6350" y="396239"/>
                  </a:lnTo>
                  <a:close/>
                </a:path>
                <a:path w="666750" h="440689">
                  <a:moveTo>
                    <a:pt x="666750" y="396239"/>
                  </a:moveTo>
                  <a:lnTo>
                    <a:pt x="660513" y="396239"/>
                  </a:lnTo>
                  <a:lnTo>
                    <a:pt x="660464" y="412749"/>
                  </a:lnTo>
                  <a:lnTo>
                    <a:pt x="666750" y="412749"/>
                  </a:lnTo>
                  <a:lnTo>
                    <a:pt x="666750" y="396239"/>
                  </a:lnTo>
                  <a:close/>
                </a:path>
                <a:path w="666750" h="440689">
                  <a:moveTo>
                    <a:pt x="6350" y="412749"/>
                  </a:moveTo>
                  <a:lnTo>
                    <a:pt x="0" y="412749"/>
                  </a:lnTo>
                  <a:lnTo>
                    <a:pt x="0" y="425449"/>
                  </a:lnTo>
                  <a:lnTo>
                    <a:pt x="6350" y="425449"/>
                  </a:lnTo>
                  <a:lnTo>
                    <a:pt x="6350" y="412749"/>
                  </a:lnTo>
                  <a:close/>
                </a:path>
                <a:path w="666750" h="440689">
                  <a:moveTo>
                    <a:pt x="666750" y="412749"/>
                  </a:moveTo>
                  <a:lnTo>
                    <a:pt x="660464" y="412749"/>
                  </a:lnTo>
                  <a:lnTo>
                    <a:pt x="660426" y="425449"/>
                  </a:lnTo>
                  <a:lnTo>
                    <a:pt x="666750" y="425449"/>
                  </a:lnTo>
                  <a:lnTo>
                    <a:pt x="666750" y="412749"/>
                  </a:lnTo>
                  <a:close/>
                </a:path>
                <a:path w="666750" h="440689">
                  <a:moveTo>
                    <a:pt x="6350" y="425449"/>
                  </a:moveTo>
                  <a:lnTo>
                    <a:pt x="0" y="425449"/>
                  </a:lnTo>
                  <a:lnTo>
                    <a:pt x="0" y="434339"/>
                  </a:lnTo>
                  <a:lnTo>
                    <a:pt x="660400" y="434339"/>
                  </a:lnTo>
                  <a:lnTo>
                    <a:pt x="6350" y="433069"/>
                  </a:lnTo>
                  <a:lnTo>
                    <a:pt x="6350" y="425449"/>
                  </a:lnTo>
                  <a:close/>
                </a:path>
                <a:path w="666750" h="440689">
                  <a:moveTo>
                    <a:pt x="666750" y="425449"/>
                  </a:moveTo>
                  <a:lnTo>
                    <a:pt x="660426" y="425449"/>
                  </a:lnTo>
                  <a:lnTo>
                    <a:pt x="660400" y="434339"/>
                  </a:lnTo>
                  <a:lnTo>
                    <a:pt x="666750" y="434339"/>
                  </a:lnTo>
                  <a:lnTo>
                    <a:pt x="666750" y="425449"/>
                  </a:lnTo>
                  <a:close/>
                </a:path>
                <a:path w="666750" h="440689">
                  <a:moveTo>
                    <a:pt x="666750" y="434339"/>
                  </a:moveTo>
                  <a:lnTo>
                    <a:pt x="0" y="434339"/>
                  </a:lnTo>
                  <a:lnTo>
                    <a:pt x="0" y="439419"/>
                  </a:lnTo>
                  <a:lnTo>
                    <a:pt x="666750" y="440689"/>
                  </a:lnTo>
                  <a:lnTo>
                    <a:pt x="666750" y="434339"/>
                  </a:lnTo>
                  <a:close/>
                </a:path>
              </a:pathLst>
            </a:custGeom>
            <a:solidFill>
              <a:srgbClr val="0082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882140" y="5614669"/>
              <a:ext cx="655320" cy="7620"/>
            </a:xfrm>
            <a:custGeom>
              <a:avLst/>
              <a:gdLst/>
              <a:ahLst/>
              <a:cxnLst/>
              <a:rect l="l" t="t" r="r" b="b"/>
              <a:pathLst>
                <a:path w="655319" h="7620">
                  <a:moveTo>
                    <a:pt x="655307" y="1270"/>
                  </a:moveTo>
                  <a:lnTo>
                    <a:pt x="327647" y="1270"/>
                  </a:lnTo>
                  <a:lnTo>
                    <a:pt x="32764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27012" y="6350"/>
                  </a:lnTo>
                  <a:lnTo>
                    <a:pt x="327012" y="7620"/>
                  </a:lnTo>
                  <a:lnTo>
                    <a:pt x="655294" y="7620"/>
                  </a:lnTo>
                  <a:lnTo>
                    <a:pt x="655294" y="6350"/>
                  </a:lnTo>
                  <a:lnTo>
                    <a:pt x="655307" y="1270"/>
                  </a:lnTo>
                  <a:close/>
                </a:path>
              </a:pathLst>
            </a:custGeom>
            <a:solidFill>
              <a:srgbClr val="0083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885315" y="5621019"/>
              <a:ext cx="0" cy="414020"/>
            </a:xfrm>
            <a:custGeom>
              <a:avLst/>
              <a:gdLst/>
              <a:ahLst/>
              <a:cxnLst/>
              <a:rect l="l" t="t" r="r" b="b"/>
              <a:pathLst>
                <a:path h="414020">
                  <a:moveTo>
                    <a:pt x="0" y="0"/>
                  </a:moveTo>
                  <a:lnTo>
                    <a:pt x="0" y="414019"/>
                  </a:lnTo>
                </a:path>
              </a:pathLst>
            </a:custGeom>
            <a:ln w="6350">
              <a:solidFill>
                <a:srgbClr val="0083B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2533636" y="5622290"/>
              <a:ext cx="0" cy="414020"/>
            </a:xfrm>
            <a:custGeom>
              <a:avLst/>
              <a:gdLst/>
              <a:ahLst/>
              <a:cxnLst/>
              <a:rect l="l" t="t" r="r" b="b"/>
              <a:pathLst>
                <a:path h="414020">
                  <a:moveTo>
                    <a:pt x="0" y="0"/>
                  </a:moveTo>
                  <a:lnTo>
                    <a:pt x="0" y="414020"/>
                  </a:lnTo>
                </a:path>
              </a:pathLst>
            </a:custGeom>
            <a:ln w="7593">
              <a:solidFill>
                <a:srgbClr val="0083B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882140" y="6035039"/>
              <a:ext cx="654050" cy="7620"/>
            </a:xfrm>
            <a:custGeom>
              <a:avLst/>
              <a:gdLst/>
              <a:ahLst/>
              <a:cxnLst/>
              <a:rect l="l" t="t" r="r" b="b"/>
              <a:pathLst>
                <a:path w="654050" h="7620">
                  <a:moveTo>
                    <a:pt x="654050" y="1270"/>
                  </a:moveTo>
                  <a:lnTo>
                    <a:pt x="330200" y="1270"/>
                  </a:lnTo>
                  <a:lnTo>
                    <a:pt x="33020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27025" y="6350"/>
                  </a:lnTo>
                  <a:lnTo>
                    <a:pt x="327025" y="7620"/>
                  </a:lnTo>
                  <a:lnTo>
                    <a:pt x="654050" y="7620"/>
                  </a:lnTo>
                  <a:lnTo>
                    <a:pt x="654050" y="6350"/>
                  </a:lnTo>
                  <a:lnTo>
                    <a:pt x="654050" y="1270"/>
                  </a:lnTo>
                  <a:close/>
                </a:path>
              </a:pathLst>
            </a:custGeom>
            <a:solidFill>
              <a:srgbClr val="0083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888490" y="5621019"/>
              <a:ext cx="641350" cy="7620"/>
            </a:xfrm>
            <a:custGeom>
              <a:avLst/>
              <a:gdLst/>
              <a:ahLst/>
              <a:cxnLst/>
              <a:rect l="l" t="t" r="r" b="b"/>
              <a:pathLst>
                <a:path w="641350" h="7620">
                  <a:moveTo>
                    <a:pt x="641350" y="127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321297" y="6350"/>
                  </a:lnTo>
                  <a:lnTo>
                    <a:pt x="321297" y="7620"/>
                  </a:lnTo>
                  <a:lnTo>
                    <a:pt x="641350" y="7620"/>
                  </a:lnTo>
                  <a:lnTo>
                    <a:pt x="641350" y="6350"/>
                  </a:lnTo>
                  <a:lnTo>
                    <a:pt x="641350" y="1270"/>
                  </a:lnTo>
                  <a:close/>
                </a:path>
              </a:pathLst>
            </a:custGeom>
            <a:solidFill>
              <a:srgbClr val="0084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891665" y="5627369"/>
              <a:ext cx="635000" cy="402590"/>
            </a:xfrm>
            <a:custGeom>
              <a:avLst/>
              <a:gdLst/>
              <a:ahLst/>
              <a:cxnLst/>
              <a:rect l="l" t="t" r="r" b="b"/>
              <a:pathLst>
                <a:path w="635000" h="402589">
                  <a:moveTo>
                    <a:pt x="0" y="0"/>
                  </a:moveTo>
                  <a:lnTo>
                    <a:pt x="0" y="401319"/>
                  </a:lnTo>
                </a:path>
                <a:path w="635000" h="402589">
                  <a:moveTo>
                    <a:pt x="635000" y="1269"/>
                  </a:moveTo>
                  <a:lnTo>
                    <a:pt x="635000" y="402589"/>
                  </a:lnTo>
                </a:path>
              </a:pathLst>
            </a:custGeom>
            <a:ln w="6350">
              <a:solidFill>
                <a:srgbClr val="0084B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888490" y="6028689"/>
              <a:ext cx="641350" cy="7620"/>
            </a:xfrm>
            <a:custGeom>
              <a:avLst/>
              <a:gdLst/>
              <a:ahLst/>
              <a:cxnLst/>
              <a:rect l="l" t="t" r="r" b="b"/>
              <a:pathLst>
                <a:path w="641350" h="7620">
                  <a:moveTo>
                    <a:pt x="641350" y="5092"/>
                  </a:moveTo>
                  <a:lnTo>
                    <a:pt x="0" y="5092"/>
                  </a:lnTo>
                  <a:lnTo>
                    <a:pt x="0" y="6350"/>
                  </a:lnTo>
                  <a:lnTo>
                    <a:pt x="641350" y="7620"/>
                  </a:lnTo>
                  <a:lnTo>
                    <a:pt x="641350" y="5092"/>
                  </a:lnTo>
                  <a:close/>
                </a:path>
                <a:path w="641350" h="7620">
                  <a:moveTo>
                    <a:pt x="641350" y="1270"/>
                  </a:moveTo>
                  <a:lnTo>
                    <a:pt x="323850" y="1270"/>
                  </a:lnTo>
                  <a:lnTo>
                    <a:pt x="32385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641350" y="5080"/>
                  </a:lnTo>
                  <a:lnTo>
                    <a:pt x="641350" y="1270"/>
                  </a:lnTo>
                  <a:close/>
                </a:path>
              </a:pathLst>
            </a:custGeom>
            <a:solidFill>
              <a:srgbClr val="0084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894840" y="5627369"/>
              <a:ext cx="629920" cy="7620"/>
            </a:xfrm>
            <a:custGeom>
              <a:avLst/>
              <a:gdLst/>
              <a:ahLst/>
              <a:cxnLst/>
              <a:rect l="l" t="t" r="r" b="b"/>
              <a:pathLst>
                <a:path w="629919" h="7620">
                  <a:moveTo>
                    <a:pt x="629907" y="1270"/>
                  </a:moveTo>
                  <a:lnTo>
                    <a:pt x="314947" y="1270"/>
                  </a:lnTo>
                  <a:lnTo>
                    <a:pt x="31494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7620"/>
                  </a:lnTo>
                  <a:lnTo>
                    <a:pt x="629907" y="7620"/>
                  </a:lnTo>
                  <a:lnTo>
                    <a:pt x="629907" y="1270"/>
                  </a:lnTo>
                  <a:close/>
                </a:path>
              </a:pathLst>
            </a:custGeom>
            <a:solidFill>
              <a:srgbClr val="0084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2520644" y="5634990"/>
              <a:ext cx="0" cy="388620"/>
            </a:xfrm>
            <a:custGeom>
              <a:avLst/>
              <a:gdLst/>
              <a:ahLst/>
              <a:cxnLst/>
              <a:rect l="l" t="t" r="r" b="b"/>
              <a:pathLst>
                <a:path h="388620">
                  <a:moveTo>
                    <a:pt x="0" y="0"/>
                  </a:moveTo>
                  <a:lnTo>
                    <a:pt x="0" y="388620"/>
                  </a:lnTo>
                </a:path>
              </a:pathLst>
            </a:custGeom>
            <a:ln w="7009">
              <a:solidFill>
                <a:srgbClr val="0084B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898015" y="5634990"/>
              <a:ext cx="0" cy="387350"/>
            </a:xfrm>
            <a:custGeom>
              <a:avLst/>
              <a:gdLst/>
              <a:ahLst/>
              <a:cxnLst/>
              <a:rect l="l" t="t" r="r" b="b"/>
              <a:pathLst>
                <a:path h="387350">
                  <a:moveTo>
                    <a:pt x="0" y="0"/>
                  </a:moveTo>
                  <a:lnTo>
                    <a:pt x="0" y="387350"/>
                  </a:lnTo>
                </a:path>
              </a:pathLst>
            </a:custGeom>
            <a:ln w="6350">
              <a:solidFill>
                <a:srgbClr val="0084B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894840" y="6022339"/>
              <a:ext cx="628650" cy="7620"/>
            </a:xfrm>
            <a:custGeom>
              <a:avLst/>
              <a:gdLst/>
              <a:ahLst/>
              <a:cxnLst/>
              <a:rect l="l" t="t" r="r" b="b"/>
              <a:pathLst>
                <a:path w="628650" h="7620">
                  <a:moveTo>
                    <a:pt x="628650" y="1270"/>
                  </a:moveTo>
                  <a:lnTo>
                    <a:pt x="314325" y="1270"/>
                  </a:lnTo>
                  <a:lnTo>
                    <a:pt x="31432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14325" y="6350"/>
                  </a:lnTo>
                  <a:lnTo>
                    <a:pt x="314325" y="7620"/>
                  </a:lnTo>
                  <a:lnTo>
                    <a:pt x="628650" y="7620"/>
                  </a:lnTo>
                  <a:lnTo>
                    <a:pt x="628650" y="6350"/>
                  </a:lnTo>
                  <a:lnTo>
                    <a:pt x="628650" y="1270"/>
                  </a:lnTo>
                  <a:close/>
                </a:path>
              </a:pathLst>
            </a:custGeom>
            <a:solidFill>
              <a:srgbClr val="0084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901190" y="5634990"/>
              <a:ext cx="617220" cy="388620"/>
            </a:xfrm>
            <a:custGeom>
              <a:avLst/>
              <a:gdLst/>
              <a:ahLst/>
              <a:cxnLst/>
              <a:rect l="l" t="t" r="r" b="b"/>
              <a:pathLst>
                <a:path w="617219" h="388620">
                  <a:moveTo>
                    <a:pt x="61722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17215" y="1270"/>
                  </a:lnTo>
                  <a:lnTo>
                    <a:pt x="617220" y="0"/>
                  </a:lnTo>
                  <a:close/>
                </a:path>
                <a:path w="617219" h="388620">
                  <a:moveTo>
                    <a:pt x="617215" y="1270"/>
                  </a:moveTo>
                  <a:lnTo>
                    <a:pt x="0" y="1270"/>
                  </a:lnTo>
                  <a:lnTo>
                    <a:pt x="0" y="24130"/>
                  </a:lnTo>
                  <a:lnTo>
                    <a:pt x="6350" y="24130"/>
                  </a:lnTo>
                  <a:lnTo>
                    <a:pt x="6350" y="5080"/>
                  </a:lnTo>
                  <a:lnTo>
                    <a:pt x="617203" y="5080"/>
                  </a:lnTo>
                  <a:lnTo>
                    <a:pt x="617215" y="1270"/>
                  </a:lnTo>
                  <a:close/>
                </a:path>
                <a:path w="617219" h="388620">
                  <a:moveTo>
                    <a:pt x="617203" y="5080"/>
                  </a:moveTo>
                  <a:lnTo>
                    <a:pt x="6350" y="5080"/>
                  </a:lnTo>
                  <a:lnTo>
                    <a:pt x="610870" y="6350"/>
                  </a:lnTo>
                  <a:lnTo>
                    <a:pt x="610809" y="24130"/>
                  </a:lnTo>
                  <a:lnTo>
                    <a:pt x="617141" y="24130"/>
                  </a:lnTo>
                  <a:lnTo>
                    <a:pt x="617203" y="5080"/>
                  </a:lnTo>
                  <a:close/>
                </a:path>
                <a:path w="617219" h="388620">
                  <a:moveTo>
                    <a:pt x="6350" y="24130"/>
                  </a:moveTo>
                  <a:lnTo>
                    <a:pt x="0" y="24130"/>
                  </a:lnTo>
                  <a:lnTo>
                    <a:pt x="0" y="90170"/>
                  </a:lnTo>
                  <a:lnTo>
                    <a:pt x="6350" y="90170"/>
                  </a:lnTo>
                  <a:lnTo>
                    <a:pt x="6350" y="24130"/>
                  </a:lnTo>
                  <a:close/>
                </a:path>
                <a:path w="617219" h="388620">
                  <a:moveTo>
                    <a:pt x="617141" y="24130"/>
                  </a:moveTo>
                  <a:lnTo>
                    <a:pt x="610809" y="24130"/>
                  </a:lnTo>
                  <a:lnTo>
                    <a:pt x="610586" y="90170"/>
                  </a:lnTo>
                  <a:lnTo>
                    <a:pt x="616925" y="90170"/>
                  </a:lnTo>
                  <a:lnTo>
                    <a:pt x="617141" y="24130"/>
                  </a:lnTo>
                  <a:close/>
                </a:path>
                <a:path w="617219" h="388620">
                  <a:moveTo>
                    <a:pt x="6350" y="90170"/>
                  </a:moveTo>
                  <a:lnTo>
                    <a:pt x="0" y="90170"/>
                  </a:lnTo>
                  <a:lnTo>
                    <a:pt x="0" y="113030"/>
                  </a:lnTo>
                  <a:lnTo>
                    <a:pt x="6350" y="113030"/>
                  </a:lnTo>
                  <a:lnTo>
                    <a:pt x="6350" y="90170"/>
                  </a:lnTo>
                  <a:close/>
                </a:path>
                <a:path w="617219" h="388620">
                  <a:moveTo>
                    <a:pt x="616925" y="90170"/>
                  </a:moveTo>
                  <a:lnTo>
                    <a:pt x="610586" y="90170"/>
                  </a:lnTo>
                  <a:lnTo>
                    <a:pt x="610509" y="113030"/>
                  </a:lnTo>
                  <a:lnTo>
                    <a:pt x="616850" y="113030"/>
                  </a:lnTo>
                  <a:lnTo>
                    <a:pt x="616925" y="90170"/>
                  </a:lnTo>
                  <a:close/>
                </a:path>
                <a:path w="617219" h="388620">
                  <a:moveTo>
                    <a:pt x="6350" y="113030"/>
                  </a:moveTo>
                  <a:lnTo>
                    <a:pt x="0" y="113030"/>
                  </a:lnTo>
                  <a:lnTo>
                    <a:pt x="0" y="182880"/>
                  </a:lnTo>
                  <a:lnTo>
                    <a:pt x="6350" y="182880"/>
                  </a:lnTo>
                  <a:lnTo>
                    <a:pt x="6350" y="113030"/>
                  </a:lnTo>
                  <a:close/>
                </a:path>
                <a:path w="617219" h="388620">
                  <a:moveTo>
                    <a:pt x="616850" y="113030"/>
                  </a:moveTo>
                  <a:lnTo>
                    <a:pt x="610509" y="113030"/>
                  </a:lnTo>
                  <a:lnTo>
                    <a:pt x="610273" y="182880"/>
                  </a:lnTo>
                  <a:lnTo>
                    <a:pt x="616622" y="182880"/>
                  </a:lnTo>
                  <a:lnTo>
                    <a:pt x="616850" y="113030"/>
                  </a:lnTo>
                  <a:close/>
                </a:path>
                <a:path w="617219" h="388620">
                  <a:moveTo>
                    <a:pt x="6350" y="182880"/>
                  </a:moveTo>
                  <a:lnTo>
                    <a:pt x="0" y="182880"/>
                  </a:lnTo>
                  <a:lnTo>
                    <a:pt x="0" y="297180"/>
                  </a:lnTo>
                  <a:lnTo>
                    <a:pt x="6350" y="297180"/>
                  </a:lnTo>
                  <a:lnTo>
                    <a:pt x="6350" y="182880"/>
                  </a:lnTo>
                  <a:close/>
                </a:path>
                <a:path w="617219" h="388620">
                  <a:moveTo>
                    <a:pt x="616622" y="182880"/>
                  </a:moveTo>
                  <a:lnTo>
                    <a:pt x="610273" y="182880"/>
                  </a:lnTo>
                  <a:lnTo>
                    <a:pt x="609887" y="297180"/>
                  </a:lnTo>
                  <a:lnTo>
                    <a:pt x="616248" y="297180"/>
                  </a:lnTo>
                  <a:lnTo>
                    <a:pt x="616622" y="182880"/>
                  </a:lnTo>
                  <a:close/>
                </a:path>
                <a:path w="617219" h="388620">
                  <a:moveTo>
                    <a:pt x="6350" y="297180"/>
                  </a:moveTo>
                  <a:lnTo>
                    <a:pt x="0" y="297180"/>
                  </a:lnTo>
                  <a:lnTo>
                    <a:pt x="0" y="312420"/>
                  </a:lnTo>
                  <a:lnTo>
                    <a:pt x="6350" y="312420"/>
                  </a:lnTo>
                  <a:lnTo>
                    <a:pt x="6350" y="297180"/>
                  </a:lnTo>
                  <a:close/>
                </a:path>
                <a:path w="617219" h="388620">
                  <a:moveTo>
                    <a:pt x="616248" y="297180"/>
                  </a:moveTo>
                  <a:lnTo>
                    <a:pt x="609887" y="297180"/>
                  </a:lnTo>
                  <a:lnTo>
                    <a:pt x="609835" y="312420"/>
                  </a:lnTo>
                  <a:lnTo>
                    <a:pt x="616199" y="312420"/>
                  </a:lnTo>
                  <a:lnTo>
                    <a:pt x="616248" y="297180"/>
                  </a:lnTo>
                  <a:close/>
                </a:path>
                <a:path w="617219" h="388620">
                  <a:moveTo>
                    <a:pt x="6350" y="312420"/>
                  </a:moveTo>
                  <a:lnTo>
                    <a:pt x="0" y="312420"/>
                  </a:lnTo>
                  <a:lnTo>
                    <a:pt x="0" y="322580"/>
                  </a:lnTo>
                  <a:lnTo>
                    <a:pt x="6350" y="322580"/>
                  </a:lnTo>
                  <a:lnTo>
                    <a:pt x="6350" y="312420"/>
                  </a:lnTo>
                  <a:close/>
                </a:path>
                <a:path w="617219" h="388620">
                  <a:moveTo>
                    <a:pt x="616199" y="312420"/>
                  </a:moveTo>
                  <a:lnTo>
                    <a:pt x="609835" y="312420"/>
                  </a:lnTo>
                  <a:lnTo>
                    <a:pt x="609801" y="322580"/>
                  </a:lnTo>
                  <a:lnTo>
                    <a:pt x="616165" y="322580"/>
                  </a:lnTo>
                  <a:lnTo>
                    <a:pt x="616199" y="312420"/>
                  </a:lnTo>
                  <a:close/>
                </a:path>
                <a:path w="617219" h="388620">
                  <a:moveTo>
                    <a:pt x="6350" y="322580"/>
                  </a:moveTo>
                  <a:lnTo>
                    <a:pt x="0" y="322580"/>
                  </a:lnTo>
                  <a:lnTo>
                    <a:pt x="0" y="354330"/>
                  </a:lnTo>
                  <a:lnTo>
                    <a:pt x="6350" y="354330"/>
                  </a:lnTo>
                  <a:lnTo>
                    <a:pt x="6350" y="322580"/>
                  </a:lnTo>
                  <a:close/>
                </a:path>
                <a:path w="617219" h="388620">
                  <a:moveTo>
                    <a:pt x="616165" y="322580"/>
                  </a:moveTo>
                  <a:lnTo>
                    <a:pt x="609801" y="322580"/>
                  </a:lnTo>
                  <a:lnTo>
                    <a:pt x="609694" y="354330"/>
                  </a:lnTo>
                  <a:lnTo>
                    <a:pt x="616062" y="354330"/>
                  </a:lnTo>
                  <a:lnTo>
                    <a:pt x="616165" y="322580"/>
                  </a:lnTo>
                  <a:close/>
                </a:path>
                <a:path w="617219" h="388620">
                  <a:moveTo>
                    <a:pt x="6350" y="354330"/>
                  </a:moveTo>
                  <a:lnTo>
                    <a:pt x="0" y="354330"/>
                  </a:lnTo>
                  <a:lnTo>
                    <a:pt x="0" y="369570"/>
                  </a:lnTo>
                  <a:lnTo>
                    <a:pt x="6350" y="369570"/>
                  </a:lnTo>
                  <a:lnTo>
                    <a:pt x="6350" y="354330"/>
                  </a:lnTo>
                  <a:close/>
                </a:path>
                <a:path w="617219" h="388620">
                  <a:moveTo>
                    <a:pt x="616062" y="354330"/>
                  </a:moveTo>
                  <a:lnTo>
                    <a:pt x="609694" y="354330"/>
                  </a:lnTo>
                  <a:lnTo>
                    <a:pt x="609642" y="369570"/>
                  </a:lnTo>
                  <a:lnTo>
                    <a:pt x="616012" y="369570"/>
                  </a:lnTo>
                  <a:lnTo>
                    <a:pt x="616062" y="354330"/>
                  </a:lnTo>
                  <a:close/>
                </a:path>
                <a:path w="617219" h="388620">
                  <a:moveTo>
                    <a:pt x="6350" y="369570"/>
                  </a:moveTo>
                  <a:lnTo>
                    <a:pt x="0" y="369570"/>
                  </a:lnTo>
                  <a:lnTo>
                    <a:pt x="0" y="386080"/>
                  </a:lnTo>
                  <a:lnTo>
                    <a:pt x="615958" y="386080"/>
                  </a:lnTo>
                  <a:lnTo>
                    <a:pt x="615970" y="382270"/>
                  </a:lnTo>
                  <a:lnTo>
                    <a:pt x="6350" y="382270"/>
                  </a:lnTo>
                  <a:lnTo>
                    <a:pt x="6350" y="369570"/>
                  </a:lnTo>
                  <a:close/>
                </a:path>
                <a:path w="617219" h="388620">
                  <a:moveTo>
                    <a:pt x="616012" y="369570"/>
                  </a:moveTo>
                  <a:lnTo>
                    <a:pt x="609642" y="369570"/>
                  </a:lnTo>
                  <a:lnTo>
                    <a:pt x="609600" y="382270"/>
                  </a:lnTo>
                  <a:lnTo>
                    <a:pt x="615970" y="382270"/>
                  </a:lnTo>
                  <a:lnTo>
                    <a:pt x="616012" y="369570"/>
                  </a:lnTo>
                  <a:close/>
                </a:path>
                <a:path w="617219" h="388620">
                  <a:moveTo>
                    <a:pt x="615958" y="386080"/>
                  </a:moveTo>
                  <a:lnTo>
                    <a:pt x="0" y="386080"/>
                  </a:lnTo>
                  <a:lnTo>
                    <a:pt x="0" y="387350"/>
                  </a:lnTo>
                  <a:lnTo>
                    <a:pt x="615950" y="388620"/>
                  </a:lnTo>
                  <a:lnTo>
                    <a:pt x="615958" y="386080"/>
                  </a:lnTo>
                  <a:close/>
                </a:path>
              </a:pathLst>
            </a:custGeom>
            <a:solidFill>
              <a:srgbClr val="0085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907540" y="5640069"/>
              <a:ext cx="604520" cy="377190"/>
            </a:xfrm>
            <a:custGeom>
              <a:avLst/>
              <a:gdLst/>
              <a:ahLst/>
              <a:cxnLst/>
              <a:rect l="l" t="t" r="r" b="b"/>
              <a:pathLst>
                <a:path w="604519" h="377189">
                  <a:moveTo>
                    <a:pt x="604507" y="1270"/>
                  </a:moveTo>
                  <a:lnTo>
                    <a:pt x="596900" y="1270"/>
                  </a:lnTo>
                  <a:lnTo>
                    <a:pt x="596900" y="7620"/>
                  </a:lnTo>
                  <a:lnTo>
                    <a:pt x="596900" y="370840"/>
                  </a:lnTo>
                  <a:lnTo>
                    <a:pt x="6324" y="370840"/>
                  </a:lnTo>
                  <a:lnTo>
                    <a:pt x="6324" y="6350"/>
                  </a:lnTo>
                  <a:lnTo>
                    <a:pt x="302247" y="6350"/>
                  </a:lnTo>
                  <a:lnTo>
                    <a:pt x="302247" y="7620"/>
                  </a:lnTo>
                  <a:lnTo>
                    <a:pt x="596900" y="7620"/>
                  </a:lnTo>
                  <a:lnTo>
                    <a:pt x="596900" y="1270"/>
                  </a:lnTo>
                  <a:lnTo>
                    <a:pt x="302247" y="1270"/>
                  </a:lnTo>
                  <a:lnTo>
                    <a:pt x="30224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370840"/>
                  </a:lnTo>
                  <a:lnTo>
                    <a:pt x="0" y="377190"/>
                  </a:lnTo>
                  <a:lnTo>
                    <a:pt x="603250" y="377190"/>
                  </a:lnTo>
                  <a:lnTo>
                    <a:pt x="603250" y="370852"/>
                  </a:lnTo>
                  <a:lnTo>
                    <a:pt x="604469" y="370852"/>
                  </a:lnTo>
                  <a:lnTo>
                    <a:pt x="604469" y="7620"/>
                  </a:lnTo>
                  <a:lnTo>
                    <a:pt x="604494" y="6350"/>
                  </a:lnTo>
                  <a:lnTo>
                    <a:pt x="604507" y="1270"/>
                  </a:lnTo>
                  <a:close/>
                </a:path>
              </a:pathLst>
            </a:custGeom>
            <a:solidFill>
              <a:srgbClr val="0086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912620" y="5646419"/>
              <a:ext cx="593090" cy="364490"/>
            </a:xfrm>
            <a:custGeom>
              <a:avLst/>
              <a:gdLst/>
              <a:ahLst/>
              <a:cxnLst/>
              <a:rect l="l" t="t" r="r" b="b"/>
              <a:pathLst>
                <a:path w="593089" h="364489">
                  <a:moveTo>
                    <a:pt x="593077" y="1270"/>
                  </a:moveTo>
                  <a:lnTo>
                    <a:pt x="585470" y="1270"/>
                  </a:lnTo>
                  <a:lnTo>
                    <a:pt x="585470" y="7620"/>
                  </a:lnTo>
                  <a:lnTo>
                    <a:pt x="585470" y="358140"/>
                  </a:lnTo>
                  <a:lnTo>
                    <a:pt x="7607" y="358140"/>
                  </a:lnTo>
                  <a:lnTo>
                    <a:pt x="7607" y="6350"/>
                  </a:lnTo>
                  <a:lnTo>
                    <a:pt x="297167" y="6350"/>
                  </a:lnTo>
                  <a:lnTo>
                    <a:pt x="297167" y="7620"/>
                  </a:lnTo>
                  <a:lnTo>
                    <a:pt x="585470" y="7620"/>
                  </a:lnTo>
                  <a:lnTo>
                    <a:pt x="585470" y="1270"/>
                  </a:lnTo>
                  <a:lnTo>
                    <a:pt x="297167" y="1270"/>
                  </a:lnTo>
                  <a:lnTo>
                    <a:pt x="29716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6350"/>
                  </a:lnTo>
                  <a:lnTo>
                    <a:pt x="38" y="6350"/>
                  </a:lnTo>
                  <a:lnTo>
                    <a:pt x="38" y="358140"/>
                  </a:lnTo>
                  <a:lnTo>
                    <a:pt x="0" y="364490"/>
                  </a:lnTo>
                  <a:lnTo>
                    <a:pt x="591820" y="364490"/>
                  </a:lnTo>
                  <a:lnTo>
                    <a:pt x="591820" y="358152"/>
                  </a:lnTo>
                  <a:lnTo>
                    <a:pt x="593051" y="358152"/>
                  </a:lnTo>
                  <a:lnTo>
                    <a:pt x="593051" y="7620"/>
                  </a:lnTo>
                  <a:lnTo>
                    <a:pt x="593064" y="6350"/>
                  </a:lnTo>
                  <a:lnTo>
                    <a:pt x="593077" y="1270"/>
                  </a:lnTo>
                  <a:close/>
                </a:path>
              </a:pathLst>
            </a:custGeom>
            <a:solidFill>
              <a:srgbClr val="0087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918970" y="5652769"/>
              <a:ext cx="580390" cy="351790"/>
            </a:xfrm>
            <a:custGeom>
              <a:avLst/>
              <a:gdLst/>
              <a:ahLst/>
              <a:cxnLst/>
              <a:rect l="l" t="t" r="r" b="b"/>
              <a:pathLst>
                <a:path w="580389" h="351789">
                  <a:moveTo>
                    <a:pt x="580390" y="1270"/>
                  </a:moveTo>
                  <a:lnTo>
                    <a:pt x="1270" y="0"/>
                  </a:lnTo>
                  <a:lnTo>
                    <a:pt x="1244" y="6350"/>
                  </a:lnTo>
                  <a:lnTo>
                    <a:pt x="290817" y="6350"/>
                  </a:lnTo>
                  <a:lnTo>
                    <a:pt x="290817" y="7620"/>
                  </a:lnTo>
                  <a:lnTo>
                    <a:pt x="572770" y="7620"/>
                  </a:lnTo>
                  <a:lnTo>
                    <a:pt x="572770" y="345440"/>
                  </a:lnTo>
                  <a:lnTo>
                    <a:pt x="7620" y="345440"/>
                  </a:lnTo>
                  <a:lnTo>
                    <a:pt x="7620" y="6362"/>
                  </a:lnTo>
                  <a:lnTo>
                    <a:pt x="38" y="6362"/>
                  </a:lnTo>
                  <a:lnTo>
                    <a:pt x="38" y="345440"/>
                  </a:lnTo>
                  <a:lnTo>
                    <a:pt x="0" y="351790"/>
                  </a:lnTo>
                  <a:lnTo>
                    <a:pt x="579120" y="351790"/>
                  </a:lnTo>
                  <a:lnTo>
                    <a:pt x="579120" y="345440"/>
                  </a:lnTo>
                  <a:lnTo>
                    <a:pt x="580237" y="345440"/>
                  </a:lnTo>
                  <a:lnTo>
                    <a:pt x="580237" y="7620"/>
                  </a:lnTo>
                  <a:lnTo>
                    <a:pt x="580364" y="7620"/>
                  </a:lnTo>
                  <a:lnTo>
                    <a:pt x="580364" y="6350"/>
                  </a:lnTo>
                  <a:lnTo>
                    <a:pt x="580390" y="1270"/>
                  </a:lnTo>
                  <a:close/>
                </a:path>
              </a:pathLst>
            </a:custGeom>
            <a:solidFill>
              <a:srgbClr val="008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925319" y="5659119"/>
              <a:ext cx="567690" cy="339090"/>
            </a:xfrm>
            <a:custGeom>
              <a:avLst/>
              <a:gdLst/>
              <a:ahLst/>
              <a:cxnLst/>
              <a:rect l="l" t="t" r="r" b="b"/>
              <a:pathLst>
                <a:path w="567689" h="339089">
                  <a:moveTo>
                    <a:pt x="1269" y="0"/>
                  </a:moveTo>
                  <a:lnTo>
                    <a:pt x="1022" y="66039"/>
                  </a:lnTo>
                  <a:lnTo>
                    <a:pt x="7387" y="66039"/>
                  </a:lnTo>
                  <a:lnTo>
                    <a:pt x="7619" y="6349"/>
                  </a:lnTo>
                  <a:lnTo>
                    <a:pt x="567670" y="6349"/>
                  </a:lnTo>
                  <a:lnTo>
                    <a:pt x="567690" y="1269"/>
                  </a:lnTo>
                  <a:lnTo>
                    <a:pt x="1269" y="0"/>
                  </a:lnTo>
                  <a:close/>
                </a:path>
                <a:path w="567689" h="339089">
                  <a:moveTo>
                    <a:pt x="567670" y="6349"/>
                  </a:moveTo>
                  <a:lnTo>
                    <a:pt x="7619" y="6349"/>
                  </a:lnTo>
                  <a:lnTo>
                    <a:pt x="561340" y="7619"/>
                  </a:lnTo>
                  <a:lnTo>
                    <a:pt x="561111" y="66039"/>
                  </a:lnTo>
                  <a:lnTo>
                    <a:pt x="567446" y="66039"/>
                  </a:lnTo>
                  <a:lnTo>
                    <a:pt x="567670" y="6349"/>
                  </a:lnTo>
                  <a:close/>
                </a:path>
                <a:path w="567689" h="339089">
                  <a:moveTo>
                    <a:pt x="7387" y="66039"/>
                  </a:moveTo>
                  <a:lnTo>
                    <a:pt x="1022" y="66039"/>
                  </a:lnTo>
                  <a:lnTo>
                    <a:pt x="937" y="88899"/>
                  </a:lnTo>
                  <a:lnTo>
                    <a:pt x="7298" y="88899"/>
                  </a:lnTo>
                  <a:lnTo>
                    <a:pt x="7387" y="66039"/>
                  </a:lnTo>
                  <a:close/>
                </a:path>
                <a:path w="567689" h="339089">
                  <a:moveTo>
                    <a:pt x="567446" y="66039"/>
                  </a:moveTo>
                  <a:lnTo>
                    <a:pt x="561111" y="66039"/>
                  </a:lnTo>
                  <a:lnTo>
                    <a:pt x="561022" y="88899"/>
                  </a:lnTo>
                  <a:lnTo>
                    <a:pt x="567360" y="88899"/>
                  </a:lnTo>
                  <a:lnTo>
                    <a:pt x="567446" y="66039"/>
                  </a:lnTo>
                  <a:close/>
                </a:path>
                <a:path w="567689" h="339089">
                  <a:moveTo>
                    <a:pt x="7298" y="88899"/>
                  </a:moveTo>
                  <a:lnTo>
                    <a:pt x="937" y="88899"/>
                  </a:lnTo>
                  <a:lnTo>
                    <a:pt x="675" y="158749"/>
                  </a:lnTo>
                  <a:lnTo>
                    <a:pt x="7027" y="158749"/>
                  </a:lnTo>
                  <a:lnTo>
                    <a:pt x="7298" y="88899"/>
                  </a:lnTo>
                  <a:close/>
                </a:path>
                <a:path w="567689" h="339089">
                  <a:moveTo>
                    <a:pt x="567360" y="88899"/>
                  </a:moveTo>
                  <a:lnTo>
                    <a:pt x="561022" y="88899"/>
                  </a:lnTo>
                  <a:lnTo>
                    <a:pt x="560749" y="158749"/>
                  </a:lnTo>
                  <a:lnTo>
                    <a:pt x="567097" y="158749"/>
                  </a:lnTo>
                  <a:lnTo>
                    <a:pt x="567360" y="88899"/>
                  </a:lnTo>
                  <a:close/>
                </a:path>
                <a:path w="567689" h="339089">
                  <a:moveTo>
                    <a:pt x="7027" y="158749"/>
                  </a:moveTo>
                  <a:lnTo>
                    <a:pt x="675" y="158749"/>
                  </a:lnTo>
                  <a:lnTo>
                    <a:pt x="247" y="273049"/>
                  </a:lnTo>
                  <a:lnTo>
                    <a:pt x="6582" y="273049"/>
                  </a:lnTo>
                  <a:lnTo>
                    <a:pt x="7027" y="158749"/>
                  </a:lnTo>
                  <a:close/>
                </a:path>
                <a:path w="567689" h="339089">
                  <a:moveTo>
                    <a:pt x="567097" y="158749"/>
                  </a:moveTo>
                  <a:lnTo>
                    <a:pt x="560749" y="158749"/>
                  </a:lnTo>
                  <a:lnTo>
                    <a:pt x="560303" y="273049"/>
                  </a:lnTo>
                  <a:lnTo>
                    <a:pt x="566668" y="273049"/>
                  </a:lnTo>
                  <a:lnTo>
                    <a:pt x="567097" y="158749"/>
                  </a:lnTo>
                  <a:close/>
                </a:path>
                <a:path w="567689" h="339089">
                  <a:moveTo>
                    <a:pt x="6582" y="273049"/>
                  </a:moveTo>
                  <a:lnTo>
                    <a:pt x="247" y="273049"/>
                  </a:lnTo>
                  <a:lnTo>
                    <a:pt x="190" y="288289"/>
                  </a:lnTo>
                  <a:lnTo>
                    <a:pt x="6522" y="288289"/>
                  </a:lnTo>
                  <a:lnTo>
                    <a:pt x="6582" y="273049"/>
                  </a:lnTo>
                  <a:close/>
                </a:path>
                <a:path w="567689" h="339089">
                  <a:moveTo>
                    <a:pt x="566668" y="273049"/>
                  </a:moveTo>
                  <a:lnTo>
                    <a:pt x="560303" y="273049"/>
                  </a:lnTo>
                  <a:lnTo>
                    <a:pt x="560243" y="288289"/>
                  </a:lnTo>
                  <a:lnTo>
                    <a:pt x="566610" y="288289"/>
                  </a:lnTo>
                  <a:lnTo>
                    <a:pt x="566668" y="273049"/>
                  </a:lnTo>
                  <a:close/>
                </a:path>
                <a:path w="567689" h="339089">
                  <a:moveTo>
                    <a:pt x="6522" y="288289"/>
                  </a:moveTo>
                  <a:lnTo>
                    <a:pt x="190" y="288289"/>
                  </a:lnTo>
                  <a:lnTo>
                    <a:pt x="152" y="298449"/>
                  </a:lnTo>
                  <a:lnTo>
                    <a:pt x="6483" y="298449"/>
                  </a:lnTo>
                  <a:lnTo>
                    <a:pt x="6522" y="288289"/>
                  </a:lnTo>
                  <a:close/>
                </a:path>
                <a:path w="567689" h="339089">
                  <a:moveTo>
                    <a:pt x="566610" y="288289"/>
                  </a:moveTo>
                  <a:lnTo>
                    <a:pt x="560243" y="288289"/>
                  </a:lnTo>
                  <a:lnTo>
                    <a:pt x="560203" y="298449"/>
                  </a:lnTo>
                  <a:lnTo>
                    <a:pt x="566572" y="298449"/>
                  </a:lnTo>
                  <a:lnTo>
                    <a:pt x="566610" y="288289"/>
                  </a:lnTo>
                  <a:close/>
                </a:path>
                <a:path w="567689" h="339089">
                  <a:moveTo>
                    <a:pt x="6483" y="298449"/>
                  </a:moveTo>
                  <a:lnTo>
                    <a:pt x="152" y="298449"/>
                  </a:lnTo>
                  <a:lnTo>
                    <a:pt x="33" y="330199"/>
                  </a:lnTo>
                  <a:lnTo>
                    <a:pt x="6359" y="330199"/>
                  </a:lnTo>
                  <a:lnTo>
                    <a:pt x="6483" y="298449"/>
                  </a:lnTo>
                  <a:close/>
                </a:path>
                <a:path w="567689" h="339089">
                  <a:moveTo>
                    <a:pt x="566572" y="298449"/>
                  </a:moveTo>
                  <a:lnTo>
                    <a:pt x="560203" y="298449"/>
                  </a:lnTo>
                  <a:lnTo>
                    <a:pt x="560079" y="330199"/>
                  </a:lnTo>
                  <a:lnTo>
                    <a:pt x="566453" y="330199"/>
                  </a:lnTo>
                  <a:lnTo>
                    <a:pt x="566572" y="298449"/>
                  </a:lnTo>
                  <a:close/>
                </a:path>
                <a:path w="567689" h="339089">
                  <a:moveTo>
                    <a:pt x="6359" y="330199"/>
                  </a:moveTo>
                  <a:lnTo>
                    <a:pt x="33" y="330199"/>
                  </a:lnTo>
                  <a:lnTo>
                    <a:pt x="0" y="339089"/>
                  </a:lnTo>
                  <a:lnTo>
                    <a:pt x="566419" y="339089"/>
                  </a:lnTo>
                  <a:lnTo>
                    <a:pt x="566443" y="332739"/>
                  </a:lnTo>
                  <a:lnTo>
                    <a:pt x="6350" y="332739"/>
                  </a:lnTo>
                  <a:lnTo>
                    <a:pt x="6359" y="330199"/>
                  </a:lnTo>
                  <a:close/>
                </a:path>
                <a:path w="567689" h="339089">
                  <a:moveTo>
                    <a:pt x="566453" y="330199"/>
                  </a:moveTo>
                  <a:lnTo>
                    <a:pt x="560079" y="330199"/>
                  </a:lnTo>
                  <a:lnTo>
                    <a:pt x="560069" y="332739"/>
                  </a:lnTo>
                  <a:lnTo>
                    <a:pt x="566443" y="332739"/>
                  </a:lnTo>
                  <a:lnTo>
                    <a:pt x="566453" y="330199"/>
                  </a:lnTo>
                  <a:close/>
                </a:path>
              </a:pathLst>
            </a:custGeom>
            <a:solidFill>
              <a:srgbClr val="0088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931669" y="5665469"/>
              <a:ext cx="554990" cy="326390"/>
            </a:xfrm>
            <a:custGeom>
              <a:avLst/>
              <a:gdLst/>
              <a:ahLst/>
              <a:cxnLst/>
              <a:rect l="l" t="t" r="r" b="b"/>
              <a:pathLst>
                <a:path w="554989" h="326389">
                  <a:moveTo>
                    <a:pt x="1269" y="0"/>
                  </a:moveTo>
                  <a:lnTo>
                    <a:pt x="1037" y="59689"/>
                  </a:lnTo>
                  <a:lnTo>
                    <a:pt x="7404" y="59689"/>
                  </a:lnTo>
                  <a:lnTo>
                    <a:pt x="7619" y="6349"/>
                  </a:lnTo>
                  <a:lnTo>
                    <a:pt x="554970" y="6349"/>
                  </a:lnTo>
                  <a:lnTo>
                    <a:pt x="554990" y="1269"/>
                  </a:lnTo>
                  <a:lnTo>
                    <a:pt x="1269" y="0"/>
                  </a:lnTo>
                  <a:close/>
                </a:path>
                <a:path w="554989" h="326389">
                  <a:moveTo>
                    <a:pt x="554970" y="6349"/>
                  </a:moveTo>
                  <a:lnTo>
                    <a:pt x="7619" y="6349"/>
                  </a:lnTo>
                  <a:lnTo>
                    <a:pt x="548640" y="7619"/>
                  </a:lnTo>
                  <a:lnTo>
                    <a:pt x="548640" y="59689"/>
                  </a:lnTo>
                  <a:lnTo>
                    <a:pt x="554761" y="59689"/>
                  </a:lnTo>
                  <a:lnTo>
                    <a:pt x="554970" y="6349"/>
                  </a:lnTo>
                  <a:close/>
                </a:path>
                <a:path w="554989" h="326389">
                  <a:moveTo>
                    <a:pt x="7404" y="59689"/>
                  </a:moveTo>
                  <a:lnTo>
                    <a:pt x="1037" y="59689"/>
                  </a:lnTo>
                  <a:lnTo>
                    <a:pt x="948" y="82549"/>
                  </a:lnTo>
                  <a:lnTo>
                    <a:pt x="7311" y="82549"/>
                  </a:lnTo>
                  <a:lnTo>
                    <a:pt x="7404" y="59689"/>
                  </a:lnTo>
                  <a:close/>
                </a:path>
                <a:path w="554989" h="326389">
                  <a:moveTo>
                    <a:pt x="554761" y="59689"/>
                  </a:moveTo>
                  <a:lnTo>
                    <a:pt x="548640" y="59689"/>
                  </a:lnTo>
                  <a:lnTo>
                    <a:pt x="548640" y="82549"/>
                  </a:lnTo>
                  <a:lnTo>
                    <a:pt x="554672" y="82549"/>
                  </a:lnTo>
                  <a:lnTo>
                    <a:pt x="554761" y="59689"/>
                  </a:lnTo>
                  <a:close/>
                </a:path>
                <a:path w="554989" h="326389">
                  <a:moveTo>
                    <a:pt x="7311" y="82549"/>
                  </a:moveTo>
                  <a:lnTo>
                    <a:pt x="948" y="82549"/>
                  </a:lnTo>
                  <a:lnTo>
                    <a:pt x="677" y="152399"/>
                  </a:lnTo>
                  <a:lnTo>
                    <a:pt x="7028" y="152399"/>
                  </a:lnTo>
                  <a:lnTo>
                    <a:pt x="7311" y="82549"/>
                  </a:lnTo>
                  <a:close/>
                </a:path>
                <a:path w="554989" h="326389">
                  <a:moveTo>
                    <a:pt x="554672" y="82549"/>
                  </a:moveTo>
                  <a:lnTo>
                    <a:pt x="548640" y="82549"/>
                  </a:lnTo>
                  <a:lnTo>
                    <a:pt x="548640" y="152399"/>
                  </a:lnTo>
                  <a:lnTo>
                    <a:pt x="554399" y="152399"/>
                  </a:lnTo>
                  <a:lnTo>
                    <a:pt x="554672" y="82549"/>
                  </a:lnTo>
                  <a:close/>
                </a:path>
                <a:path w="554989" h="326389">
                  <a:moveTo>
                    <a:pt x="7028" y="152399"/>
                  </a:moveTo>
                  <a:lnTo>
                    <a:pt x="677" y="152399"/>
                  </a:lnTo>
                  <a:lnTo>
                    <a:pt x="232" y="266699"/>
                  </a:lnTo>
                  <a:lnTo>
                    <a:pt x="6565" y="266699"/>
                  </a:lnTo>
                  <a:lnTo>
                    <a:pt x="7028" y="152399"/>
                  </a:lnTo>
                  <a:close/>
                </a:path>
                <a:path w="554989" h="326389">
                  <a:moveTo>
                    <a:pt x="554399" y="152399"/>
                  </a:moveTo>
                  <a:lnTo>
                    <a:pt x="548640" y="152399"/>
                  </a:lnTo>
                  <a:lnTo>
                    <a:pt x="548640" y="266699"/>
                  </a:lnTo>
                  <a:lnTo>
                    <a:pt x="553953" y="266699"/>
                  </a:lnTo>
                  <a:lnTo>
                    <a:pt x="554399" y="152399"/>
                  </a:lnTo>
                  <a:close/>
                </a:path>
                <a:path w="554989" h="326389">
                  <a:moveTo>
                    <a:pt x="6565" y="266699"/>
                  </a:moveTo>
                  <a:lnTo>
                    <a:pt x="232" y="266699"/>
                  </a:lnTo>
                  <a:lnTo>
                    <a:pt x="172" y="281939"/>
                  </a:lnTo>
                  <a:lnTo>
                    <a:pt x="6504" y="281939"/>
                  </a:lnTo>
                  <a:lnTo>
                    <a:pt x="6565" y="266699"/>
                  </a:lnTo>
                  <a:close/>
                </a:path>
                <a:path w="554989" h="326389">
                  <a:moveTo>
                    <a:pt x="553953" y="266699"/>
                  </a:moveTo>
                  <a:lnTo>
                    <a:pt x="548640" y="266699"/>
                  </a:lnTo>
                  <a:lnTo>
                    <a:pt x="548640" y="281939"/>
                  </a:lnTo>
                  <a:lnTo>
                    <a:pt x="553893" y="281939"/>
                  </a:lnTo>
                  <a:lnTo>
                    <a:pt x="553953" y="266699"/>
                  </a:lnTo>
                  <a:close/>
                </a:path>
                <a:path w="554989" h="326389">
                  <a:moveTo>
                    <a:pt x="6504" y="281939"/>
                  </a:moveTo>
                  <a:lnTo>
                    <a:pt x="172" y="281939"/>
                  </a:lnTo>
                  <a:lnTo>
                    <a:pt x="133" y="292099"/>
                  </a:lnTo>
                  <a:lnTo>
                    <a:pt x="6463" y="292099"/>
                  </a:lnTo>
                  <a:lnTo>
                    <a:pt x="6504" y="281939"/>
                  </a:lnTo>
                  <a:close/>
                </a:path>
                <a:path w="554989" h="326389">
                  <a:moveTo>
                    <a:pt x="553893" y="281939"/>
                  </a:moveTo>
                  <a:lnTo>
                    <a:pt x="548640" y="281939"/>
                  </a:lnTo>
                  <a:lnTo>
                    <a:pt x="548640" y="292099"/>
                  </a:lnTo>
                  <a:lnTo>
                    <a:pt x="553853" y="292099"/>
                  </a:lnTo>
                  <a:lnTo>
                    <a:pt x="553893" y="281939"/>
                  </a:lnTo>
                  <a:close/>
                </a:path>
                <a:path w="554989" h="326389">
                  <a:moveTo>
                    <a:pt x="6463" y="292099"/>
                  </a:moveTo>
                  <a:lnTo>
                    <a:pt x="133" y="292099"/>
                  </a:lnTo>
                  <a:lnTo>
                    <a:pt x="9" y="323849"/>
                  </a:lnTo>
                  <a:lnTo>
                    <a:pt x="553729" y="323849"/>
                  </a:lnTo>
                  <a:lnTo>
                    <a:pt x="553744" y="320039"/>
                  </a:lnTo>
                  <a:lnTo>
                    <a:pt x="6350" y="320039"/>
                  </a:lnTo>
                  <a:lnTo>
                    <a:pt x="6463" y="292099"/>
                  </a:lnTo>
                  <a:close/>
                </a:path>
                <a:path w="554989" h="326389">
                  <a:moveTo>
                    <a:pt x="553853" y="292099"/>
                  </a:moveTo>
                  <a:lnTo>
                    <a:pt x="548640" y="292099"/>
                  </a:lnTo>
                  <a:lnTo>
                    <a:pt x="548640" y="320039"/>
                  </a:lnTo>
                  <a:lnTo>
                    <a:pt x="553744" y="320039"/>
                  </a:lnTo>
                  <a:lnTo>
                    <a:pt x="553853" y="292099"/>
                  </a:lnTo>
                  <a:close/>
                </a:path>
                <a:path w="554989" h="326389">
                  <a:moveTo>
                    <a:pt x="553729" y="323849"/>
                  </a:moveTo>
                  <a:lnTo>
                    <a:pt x="9" y="323849"/>
                  </a:lnTo>
                  <a:lnTo>
                    <a:pt x="0" y="326389"/>
                  </a:lnTo>
                  <a:lnTo>
                    <a:pt x="553719" y="326389"/>
                  </a:lnTo>
                  <a:lnTo>
                    <a:pt x="553729" y="323849"/>
                  </a:lnTo>
                  <a:close/>
                </a:path>
              </a:pathLst>
            </a:custGeom>
            <a:solidFill>
              <a:srgbClr val="0089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938019" y="5671819"/>
              <a:ext cx="542290" cy="313690"/>
            </a:xfrm>
            <a:custGeom>
              <a:avLst/>
              <a:gdLst/>
              <a:ahLst/>
              <a:cxnLst/>
              <a:rect l="l" t="t" r="r" b="b"/>
              <a:pathLst>
                <a:path w="542289" h="313689">
                  <a:moveTo>
                    <a:pt x="1269" y="0"/>
                  </a:moveTo>
                  <a:lnTo>
                    <a:pt x="1054" y="53339"/>
                  </a:lnTo>
                  <a:lnTo>
                    <a:pt x="7421" y="53339"/>
                  </a:lnTo>
                  <a:lnTo>
                    <a:pt x="7619" y="6349"/>
                  </a:lnTo>
                  <a:lnTo>
                    <a:pt x="542290" y="6349"/>
                  </a:lnTo>
                  <a:lnTo>
                    <a:pt x="542290" y="1269"/>
                  </a:lnTo>
                  <a:lnTo>
                    <a:pt x="1269" y="0"/>
                  </a:lnTo>
                  <a:close/>
                </a:path>
                <a:path w="542289" h="313689">
                  <a:moveTo>
                    <a:pt x="542290" y="6349"/>
                  </a:moveTo>
                  <a:lnTo>
                    <a:pt x="7619" y="6349"/>
                  </a:lnTo>
                  <a:lnTo>
                    <a:pt x="535940" y="7619"/>
                  </a:lnTo>
                  <a:lnTo>
                    <a:pt x="535746" y="53339"/>
                  </a:lnTo>
                  <a:lnTo>
                    <a:pt x="542290" y="53339"/>
                  </a:lnTo>
                  <a:lnTo>
                    <a:pt x="542290" y="6349"/>
                  </a:lnTo>
                  <a:close/>
                </a:path>
                <a:path w="542289" h="313689">
                  <a:moveTo>
                    <a:pt x="7421" y="53339"/>
                  </a:moveTo>
                  <a:lnTo>
                    <a:pt x="1054" y="53339"/>
                  </a:lnTo>
                  <a:lnTo>
                    <a:pt x="961" y="76199"/>
                  </a:lnTo>
                  <a:lnTo>
                    <a:pt x="7325" y="76199"/>
                  </a:lnTo>
                  <a:lnTo>
                    <a:pt x="7421" y="53339"/>
                  </a:lnTo>
                  <a:close/>
                </a:path>
                <a:path w="542289" h="313689">
                  <a:moveTo>
                    <a:pt x="542290" y="53339"/>
                  </a:moveTo>
                  <a:lnTo>
                    <a:pt x="535746" y="53339"/>
                  </a:lnTo>
                  <a:lnTo>
                    <a:pt x="535649" y="76199"/>
                  </a:lnTo>
                  <a:lnTo>
                    <a:pt x="542290" y="76199"/>
                  </a:lnTo>
                  <a:lnTo>
                    <a:pt x="542290" y="53339"/>
                  </a:lnTo>
                  <a:close/>
                </a:path>
                <a:path w="542289" h="313689">
                  <a:moveTo>
                    <a:pt x="7325" y="76199"/>
                  </a:moveTo>
                  <a:lnTo>
                    <a:pt x="961" y="76199"/>
                  </a:lnTo>
                  <a:lnTo>
                    <a:pt x="678" y="146049"/>
                  </a:lnTo>
                  <a:lnTo>
                    <a:pt x="7030" y="146049"/>
                  </a:lnTo>
                  <a:lnTo>
                    <a:pt x="7325" y="76199"/>
                  </a:lnTo>
                  <a:close/>
                </a:path>
                <a:path w="542289" h="313689">
                  <a:moveTo>
                    <a:pt x="542290" y="76199"/>
                  </a:moveTo>
                  <a:lnTo>
                    <a:pt x="535649" y="76199"/>
                  </a:lnTo>
                  <a:lnTo>
                    <a:pt x="535353" y="146049"/>
                  </a:lnTo>
                  <a:lnTo>
                    <a:pt x="542290" y="146049"/>
                  </a:lnTo>
                  <a:lnTo>
                    <a:pt x="542290" y="76199"/>
                  </a:lnTo>
                  <a:close/>
                </a:path>
                <a:path w="542289" h="313689">
                  <a:moveTo>
                    <a:pt x="7030" y="146049"/>
                  </a:moveTo>
                  <a:lnTo>
                    <a:pt x="678" y="146049"/>
                  </a:lnTo>
                  <a:lnTo>
                    <a:pt x="215" y="260349"/>
                  </a:lnTo>
                  <a:lnTo>
                    <a:pt x="6548" y="260349"/>
                  </a:lnTo>
                  <a:lnTo>
                    <a:pt x="7030" y="146049"/>
                  </a:lnTo>
                  <a:close/>
                </a:path>
                <a:path w="542289" h="313689">
                  <a:moveTo>
                    <a:pt x="542290" y="146049"/>
                  </a:moveTo>
                  <a:lnTo>
                    <a:pt x="535353" y="146049"/>
                  </a:lnTo>
                  <a:lnTo>
                    <a:pt x="534869" y="260349"/>
                  </a:lnTo>
                  <a:lnTo>
                    <a:pt x="542290" y="260349"/>
                  </a:lnTo>
                  <a:lnTo>
                    <a:pt x="542290" y="146049"/>
                  </a:lnTo>
                  <a:close/>
                </a:path>
                <a:path w="542289" h="313689">
                  <a:moveTo>
                    <a:pt x="6548" y="260349"/>
                  </a:moveTo>
                  <a:lnTo>
                    <a:pt x="215" y="260349"/>
                  </a:lnTo>
                  <a:lnTo>
                    <a:pt x="154" y="275589"/>
                  </a:lnTo>
                  <a:lnTo>
                    <a:pt x="6483" y="275589"/>
                  </a:lnTo>
                  <a:lnTo>
                    <a:pt x="6548" y="260349"/>
                  </a:lnTo>
                  <a:close/>
                </a:path>
                <a:path w="542289" h="313689">
                  <a:moveTo>
                    <a:pt x="542290" y="260349"/>
                  </a:moveTo>
                  <a:lnTo>
                    <a:pt x="534869" y="260349"/>
                  </a:lnTo>
                  <a:lnTo>
                    <a:pt x="534804" y="275589"/>
                  </a:lnTo>
                  <a:lnTo>
                    <a:pt x="542290" y="275589"/>
                  </a:lnTo>
                  <a:lnTo>
                    <a:pt x="542290" y="260349"/>
                  </a:lnTo>
                  <a:close/>
                </a:path>
                <a:path w="542289" h="313689">
                  <a:moveTo>
                    <a:pt x="6483" y="275589"/>
                  </a:moveTo>
                  <a:lnTo>
                    <a:pt x="154" y="275589"/>
                  </a:lnTo>
                  <a:lnTo>
                    <a:pt x="113" y="285749"/>
                  </a:lnTo>
                  <a:lnTo>
                    <a:pt x="6441" y="285749"/>
                  </a:lnTo>
                  <a:lnTo>
                    <a:pt x="6483" y="275589"/>
                  </a:lnTo>
                  <a:close/>
                </a:path>
                <a:path w="542289" h="313689">
                  <a:moveTo>
                    <a:pt x="542290" y="275589"/>
                  </a:moveTo>
                  <a:lnTo>
                    <a:pt x="534804" y="275589"/>
                  </a:lnTo>
                  <a:lnTo>
                    <a:pt x="534761" y="285749"/>
                  </a:lnTo>
                  <a:lnTo>
                    <a:pt x="542290" y="285749"/>
                  </a:lnTo>
                  <a:lnTo>
                    <a:pt x="542290" y="275589"/>
                  </a:lnTo>
                  <a:close/>
                </a:path>
                <a:path w="542289" h="313689">
                  <a:moveTo>
                    <a:pt x="6441" y="285749"/>
                  </a:moveTo>
                  <a:lnTo>
                    <a:pt x="113" y="285749"/>
                  </a:lnTo>
                  <a:lnTo>
                    <a:pt x="0" y="313689"/>
                  </a:lnTo>
                  <a:lnTo>
                    <a:pt x="542290" y="313689"/>
                  </a:lnTo>
                  <a:lnTo>
                    <a:pt x="542290" y="307339"/>
                  </a:lnTo>
                  <a:lnTo>
                    <a:pt x="6350" y="307339"/>
                  </a:lnTo>
                  <a:lnTo>
                    <a:pt x="6441" y="285749"/>
                  </a:lnTo>
                  <a:close/>
                </a:path>
                <a:path w="542289" h="313689">
                  <a:moveTo>
                    <a:pt x="542290" y="285749"/>
                  </a:moveTo>
                  <a:lnTo>
                    <a:pt x="534761" y="285749"/>
                  </a:lnTo>
                  <a:lnTo>
                    <a:pt x="534669" y="307339"/>
                  </a:lnTo>
                  <a:lnTo>
                    <a:pt x="542290" y="307339"/>
                  </a:lnTo>
                  <a:lnTo>
                    <a:pt x="542290" y="285749"/>
                  </a:lnTo>
                  <a:close/>
                </a:path>
              </a:pathLst>
            </a:custGeom>
            <a:solidFill>
              <a:srgbClr val="0089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944369" y="5678169"/>
              <a:ext cx="529590" cy="300990"/>
            </a:xfrm>
            <a:custGeom>
              <a:avLst/>
              <a:gdLst/>
              <a:ahLst/>
              <a:cxnLst/>
              <a:rect l="l" t="t" r="r" b="b"/>
              <a:pathLst>
                <a:path w="529589" h="300989">
                  <a:moveTo>
                    <a:pt x="1269" y="0"/>
                  </a:moveTo>
                  <a:lnTo>
                    <a:pt x="1071" y="46989"/>
                  </a:lnTo>
                  <a:lnTo>
                    <a:pt x="7440" y="46989"/>
                  </a:lnTo>
                  <a:lnTo>
                    <a:pt x="7619" y="6349"/>
                  </a:lnTo>
                  <a:lnTo>
                    <a:pt x="529568" y="6349"/>
                  </a:lnTo>
                  <a:lnTo>
                    <a:pt x="529590" y="1269"/>
                  </a:lnTo>
                  <a:lnTo>
                    <a:pt x="1269" y="0"/>
                  </a:lnTo>
                  <a:close/>
                </a:path>
                <a:path w="529589" h="300989">
                  <a:moveTo>
                    <a:pt x="529568" y="6349"/>
                  </a:moveTo>
                  <a:lnTo>
                    <a:pt x="523240" y="6349"/>
                  </a:lnTo>
                  <a:lnTo>
                    <a:pt x="523240" y="46989"/>
                  </a:lnTo>
                  <a:lnTo>
                    <a:pt x="529396" y="46989"/>
                  </a:lnTo>
                  <a:lnTo>
                    <a:pt x="529568" y="6349"/>
                  </a:lnTo>
                  <a:close/>
                </a:path>
                <a:path w="529589" h="300989">
                  <a:moveTo>
                    <a:pt x="7440" y="46989"/>
                  </a:moveTo>
                  <a:lnTo>
                    <a:pt x="1071" y="46989"/>
                  </a:lnTo>
                  <a:lnTo>
                    <a:pt x="975" y="69849"/>
                  </a:lnTo>
                  <a:lnTo>
                    <a:pt x="7340" y="69849"/>
                  </a:lnTo>
                  <a:lnTo>
                    <a:pt x="7440" y="46989"/>
                  </a:lnTo>
                  <a:close/>
                </a:path>
                <a:path w="529589" h="300989">
                  <a:moveTo>
                    <a:pt x="529396" y="46989"/>
                  </a:moveTo>
                  <a:lnTo>
                    <a:pt x="523240" y="46989"/>
                  </a:lnTo>
                  <a:lnTo>
                    <a:pt x="523240" y="69849"/>
                  </a:lnTo>
                  <a:lnTo>
                    <a:pt x="529299" y="69849"/>
                  </a:lnTo>
                  <a:lnTo>
                    <a:pt x="529396" y="46989"/>
                  </a:lnTo>
                  <a:close/>
                </a:path>
                <a:path w="529589" h="300989">
                  <a:moveTo>
                    <a:pt x="7340" y="69849"/>
                  </a:moveTo>
                  <a:lnTo>
                    <a:pt x="975" y="69849"/>
                  </a:lnTo>
                  <a:lnTo>
                    <a:pt x="680" y="139699"/>
                  </a:lnTo>
                  <a:lnTo>
                    <a:pt x="7032" y="139699"/>
                  </a:lnTo>
                  <a:lnTo>
                    <a:pt x="7340" y="69849"/>
                  </a:lnTo>
                  <a:close/>
                </a:path>
                <a:path w="529589" h="300989">
                  <a:moveTo>
                    <a:pt x="529299" y="69849"/>
                  </a:moveTo>
                  <a:lnTo>
                    <a:pt x="523240" y="69849"/>
                  </a:lnTo>
                  <a:lnTo>
                    <a:pt x="523240" y="139699"/>
                  </a:lnTo>
                  <a:lnTo>
                    <a:pt x="529003" y="139699"/>
                  </a:lnTo>
                  <a:lnTo>
                    <a:pt x="529299" y="69849"/>
                  </a:lnTo>
                  <a:close/>
                </a:path>
                <a:path w="529589" h="300989">
                  <a:moveTo>
                    <a:pt x="7032" y="139699"/>
                  </a:moveTo>
                  <a:lnTo>
                    <a:pt x="680" y="139699"/>
                  </a:lnTo>
                  <a:lnTo>
                    <a:pt x="198" y="253999"/>
                  </a:lnTo>
                  <a:lnTo>
                    <a:pt x="6529" y="253999"/>
                  </a:lnTo>
                  <a:lnTo>
                    <a:pt x="7032" y="139699"/>
                  </a:lnTo>
                  <a:close/>
                </a:path>
                <a:path w="529589" h="300989">
                  <a:moveTo>
                    <a:pt x="529003" y="139699"/>
                  </a:moveTo>
                  <a:lnTo>
                    <a:pt x="523240" y="139699"/>
                  </a:lnTo>
                  <a:lnTo>
                    <a:pt x="523240" y="253999"/>
                  </a:lnTo>
                  <a:lnTo>
                    <a:pt x="528519" y="253999"/>
                  </a:lnTo>
                  <a:lnTo>
                    <a:pt x="529003" y="139699"/>
                  </a:lnTo>
                  <a:close/>
                </a:path>
                <a:path w="529589" h="300989">
                  <a:moveTo>
                    <a:pt x="6529" y="253999"/>
                  </a:moveTo>
                  <a:lnTo>
                    <a:pt x="198" y="253999"/>
                  </a:lnTo>
                  <a:lnTo>
                    <a:pt x="133" y="269239"/>
                  </a:lnTo>
                  <a:lnTo>
                    <a:pt x="6461" y="269239"/>
                  </a:lnTo>
                  <a:lnTo>
                    <a:pt x="6529" y="253999"/>
                  </a:lnTo>
                  <a:close/>
                </a:path>
                <a:path w="529589" h="300989">
                  <a:moveTo>
                    <a:pt x="528519" y="253999"/>
                  </a:moveTo>
                  <a:lnTo>
                    <a:pt x="523240" y="253999"/>
                  </a:lnTo>
                  <a:lnTo>
                    <a:pt x="523240" y="269239"/>
                  </a:lnTo>
                  <a:lnTo>
                    <a:pt x="528454" y="269239"/>
                  </a:lnTo>
                  <a:lnTo>
                    <a:pt x="528519" y="253999"/>
                  </a:lnTo>
                  <a:close/>
                </a:path>
                <a:path w="529589" h="300989">
                  <a:moveTo>
                    <a:pt x="6461" y="269239"/>
                  </a:moveTo>
                  <a:lnTo>
                    <a:pt x="133" y="269239"/>
                  </a:lnTo>
                  <a:lnTo>
                    <a:pt x="91" y="279399"/>
                  </a:lnTo>
                  <a:lnTo>
                    <a:pt x="6417" y="279399"/>
                  </a:lnTo>
                  <a:lnTo>
                    <a:pt x="6461" y="269239"/>
                  </a:lnTo>
                  <a:close/>
                </a:path>
                <a:path w="529589" h="300989">
                  <a:moveTo>
                    <a:pt x="528454" y="269239"/>
                  </a:moveTo>
                  <a:lnTo>
                    <a:pt x="523240" y="269239"/>
                  </a:lnTo>
                  <a:lnTo>
                    <a:pt x="523240" y="279399"/>
                  </a:lnTo>
                  <a:lnTo>
                    <a:pt x="528411" y="279399"/>
                  </a:lnTo>
                  <a:lnTo>
                    <a:pt x="528454" y="269239"/>
                  </a:lnTo>
                  <a:close/>
                </a:path>
                <a:path w="529589" h="300989">
                  <a:moveTo>
                    <a:pt x="6417" y="279399"/>
                  </a:moveTo>
                  <a:lnTo>
                    <a:pt x="91" y="279399"/>
                  </a:lnTo>
                  <a:lnTo>
                    <a:pt x="0" y="300989"/>
                  </a:lnTo>
                  <a:lnTo>
                    <a:pt x="528319" y="300989"/>
                  </a:lnTo>
                  <a:lnTo>
                    <a:pt x="528341" y="295909"/>
                  </a:lnTo>
                  <a:lnTo>
                    <a:pt x="6350" y="294639"/>
                  </a:lnTo>
                  <a:lnTo>
                    <a:pt x="6417" y="279399"/>
                  </a:lnTo>
                  <a:close/>
                </a:path>
                <a:path w="529589" h="300989">
                  <a:moveTo>
                    <a:pt x="528411" y="279399"/>
                  </a:moveTo>
                  <a:lnTo>
                    <a:pt x="523240" y="279399"/>
                  </a:lnTo>
                  <a:lnTo>
                    <a:pt x="523240" y="295909"/>
                  </a:lnTo>
                  <a:lnTo>
                    <a:pt x="528341" y="295909"/>
                  </a:lnTo>
                  <a:lnTo>
                    <a:pt x="528411" y="279399"/>
                  </a:lnTo>
                  <a:close/>
                </a:path>
              </a:pathLst>
            </a:custGeom>
            <a:solidFill>
              <a:srgbClr val="008A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950719" y="5684519"/>
              <a:ext cx="516890" cy="289560"/>
            </a:xfrm>
            <a:custGeom>
              <a:avLst/>
              <a:gdLst/>
              <a:ahLst/>
              <a:cxnLst/>
              <a:rect l="l" t="t" r="r" b="b"/>
              <a:pathLst>
                <a:path w="516889" h="289560">
                  <a:moveTo>
                    <a:pt x="516890" y="0"/>
                  </a:moveTo>
                  <a:lnTo>
                    <a:pt x="1269" y="0"/>
                  </a:lnTo>
                  <a:lnTo>
                    <a:pt x="1090" y="40639"/>
                  </a:lnTo>
                  <a:lnTo>
                    <a:pt x="6350" y="40639"/>
                  </a:lnTo>
                  <a:lnTo>
                    <a:pt x="6350" y="6349"/>
                  </a:lnTo>
                  <a:lnTo>
                    <a:pt x="516890" y="6349"/>
                  </a:lnTo>
                  <a:lnTo>
                    <a:pt x="516890" y="0"/>
                  </a:lnTo>
                  <a:close/>
                </a:path>
                <a:path w="516889" h="289560">
                  <a:moveTo>
                    <a:pt x="516890" y="6349"/>
                  </a:moveTo>
                  <a:lnTo>
                    <a:pt x="510540" y="6349"/>
                  </a:lnTo>
                  <a:lnTo>
                    <a:pt x="510540" y="40639"/>
                  </a:lnTo>
                  <a:lnTo>
                    <a:pt x="516890" y="40639"/>
                  </a:lnTo>
                  <a:lnTo>
                    <a:pt x="516890" y="6349"/>
                  </a:lnTo>
                  <a:close/>
                </a:path>
                <a:path w="516889" h="289560">
                  <a:moveTo>
                    <a:pt x="6350" y="40639"/>
                  </a:moveTo>
                  <a:lnTo>
                    <a:pt x="1090" y="40639"/>
                  </a:lnTo>
                  <a:lnTo>
                    <a:pt x="990" y="63499"/>
                  </a:lnTo>
                  <a:lnTo>
                    <a:pt x="6350" y="63499"/>
                  </a:lnTo>
                  <a:lnTo>
                    <a:pt x="6350" y="40639"/>
                  </a:lnTo>
                  <a:close/>
                </a:path>
                <a:path w="516889" h="289560">
                  <a:moveTo>
                    <a:pt x="516890" y="40639"/>
                  </a:moveTo>
                  <a:lnTo>
                    <a:pt x="510540" y="40639"/>
                  </a:lnTo>
                  <a:lnTo>
                    <a:pt x="510540" y="63499"/>
                  </a:lnTo>
                  <a:lnTo>
                    <a:pt x="516890" y="63499"/>
                  </a:lnTo>
                  <a:lnTo>
                    <a:pt x="516890" y="40639"/>
                  </a:lnTo>
                  <a:close/>
                </a:path>
                <a:path w="516889" h="289560">
                  <a:moveTo>
                    <a:pt x="6350" y="63499"/>
                  </a:moveTo>
                  <a:lnTo>
                    <a:pt x="990" y="63499"/>
                  </a:lnTo>
                  <a:lnTo>
                    <a:pt x="682" y="133349"/>
                  </a:lnTo>
                  <a:lnTo>
                    <a:pt x="6350" y="133349"/>
                  </a:lnTo>
                  <a:lnTo>
                    <a:pt x="6350" y="63499"/>
                  </a:lnTo>
                  <a:close/>
                </a:path>
                <a:path w="516889" h="289560">
                  <a:moveTo>
                    <a:pt x="516890" y="63499"/>
                  </a:moveTo>
                  <a:lnTo>
                    <a:pt x="510540" y="63499"/>
                  </a:lnTo>
                  <a:lnTo>
                    <a:pt x="510540" y="133349"/>
                  </a:lnTo>
                  <a:lnTo>
                    <a:pt x="516890" y="133349"/>
                  </a:lnTo>
                  <a:lnTo>
                    <a:pt x="516890" y="63499"/>
                  </a:lnTo>
                  <a:close/>
                </a:path>
                <a:path w="516889" h="289560">
                  <a:moveTo>
                    <a:pt x="6350" y="133349"/>
                  </a:moveTo>
                  <a:lnTo>
                    <a:pt x="682" y="133349"/>
                  </a:lnTo>
                  <a:lnTo>
                    <a:pt x="179" y="247649"/>
                  </a:lnTo>
                  <a:lnTo>
                    <a:pt x="6350" y="247649"/>
                  </a:lnTo>
                  <a:lnTo>
                    <a:pt x="6350" y="133349"/>
                  </a:lnTo>
                  <a:close/>
                </a:path>
                <a:path w="516889" h="289560">
                  <a:moveTo>
                    <a:pt x="516890" y="133349"/>
                  </a:moveTo>
                  <a:lnTo>
                    <a:pt x="510540" y="133349"/>
                  </a:lnTo>
                  <a:lnTo>
                    <a:pt x="510540" y="247649"/>
                  </a:lnTo>
                  <a:lnTo>
                    <a:pt x="516890" y="247649"/>
                  </a:lnTo>
                  <a:lnTo>
                    <a:pt x="516890" y="133349"/>
                  </a:lnTo>
                  <a:close/>
                </a:path>
                <a:path w="516889" h="289560">
                  <a:moveTo>
                    <a:pt x="6350" y="247649"/>
                  </a:moveTo>
                  <a:lnTo>
                    <a:pt x="179" y="247649"/>
                  </a:lnTo>
                  <a:lnTo>
                    <a:pt x="111" y="262889"/>
                  </a:lnTo>
                  <a:lnTo>
                    <a:pt x="6350" y="262889"/>
                  </a:lnTo>
                  <a:lnTo>
                    <a:pt x="6350" y="247649"/>
                  </a:lnTo>
                  <a:close/>
                </a:path>
                <a:path w="516889" h="289560">
                  <a:moveTo>
                    <a:pt x="516890" y="247649"/>
                  </a:moveTo>
                  <a:lnTo>
                    <a:pt x="510540" y="247649"/>
                  </a:lnTo>
                  <a:lnTo>
                    <a:pt x="510540" y="262889"/>
                  </a:lnTo>
                  <a:lnTo>
                    <a:pt x="516890" y="262889"/>
                  </a:lnTo>
                  <a:lnTo>
                    <a:pt x="516890" y="247649"/>
                  </a:lnTo>
                  <a:close/>
                </a:path>
                <a:path w="516889" h="289560">
                  <a:moveTo>
                    <a:pt x="6350" y="262889"/>
                  </a:moveTo>
                  <a:lnTo>
                    <a:pt x="111" y="262889"/>
                  </a:lnTo>
                  <a:lnTo>
                    <a:pt x="67" y="273049"/>
                  </a:lnTo>
                  <a:lnTo>
                    <a:pt x="6350" y="273049"/>
                  </a:lnTo>
                  <a:lnTo>
                    <a:pt x="6350" y="262889"/>
                  </a:lnTo>
                  <a:close/>
                </a:path>
                <a:path w="516889" h="289560">
                  <a:moveTo>
                    <a:pt x="516890" y="262889"/>
                  </a:moveTo>
                  <a:lnTo>
                    <a:pt x="510540" y="262889"/>
                  </a:lnTo>
                  <a:lnTo>
                    <a:pt x="510540" y="273049"/>
                  </a:lnTo>
                  <a:lnTo>
                    <a:pt x="516890" y="273049"/>
                  </a:lnTo>
                  <a:lnTo>
                    <a:pt x="516890" y="262889"/>
                  </a:lnTo>
                  <a:close/>
                </a:path>
                <a:path w="516889" h="289560">
                  <a:moveTo>
                    <a:pt x="6350" y="273049"/>
                  </a:moveTo>
                  <a:lnTo>
                    <a:pt x="67" y="273049"/>
                  </a:lnTo>
                  <a:lnTo>
                    <a:pt x="0" y="288289"/>
                  </a:lnTo>
                  <a:lnTo>
                    <a:pt x="516890" y="289559"/>
                  </a:lnTo>
                  <a:lnTo>
                    <a:pt x="516890" y="283209"/>
                  </a:lnTo>
                  <a:lnTo>
                    <a:pt x="510540" y="283209"/>
                  </a:lnTo>
                  <a:lnTo>
                    <a:pt x="6350" y="281939"/>
                  </a:lnTo>
                  <a:lnTo>
                    <a:pt x="6350" y="273049"/>
                  </a:lnTo>
                  <a:close/>
                </a:path>
                <a:path w="516889" h="289560">
                  <a:moveTo>
                    <a:pt x="516890" y="273049"/>
                  </a:moveTo>
                  <a:lnTo>
                    <a:pt x="510540" y="273049"/>
                  </a:lnTo>
                  <a:lnTo>
                    <a:pt x="510540" y="283209"/>
                  </a:lnTo>
                  <a:lnTo>
                    <a:pt x="516890" y="283209"/>
                  </a:lnTo>
                  <a:lnTo>
                    <a:pt x="516890" y="273049"/>
                  </a:lnTo>
                  <a:close/>
                </a:path>
              </a:pathLst>
            </a:custGeom>
            <a:solidFill>
              <a:srgbClr val="008B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957069" y="5690869"/>
              <a:ext cx="504190" cy="276860"/>
            </a:xfrm>
            <a:custGeom>
              <a:avLst/>
              <a:gdLst/>
              <a:ahLst/>
              <a:cxnLst/>
              <a:rect l="l" t="t" r="r" b="b"/>
              <a:pathLst>
                <a:path w="504189" h="276860">
                  <a:moveTo>
                    <a:pt x="504190" y="0"/>
                  </a:moveTo>
                  <a:lnTo>
                    <a:pt x="0" y="0"/>
                  </a:lnTo>
                  <a:lnTo>
                    <a:pt x="0" y="34289"/>
                  </a:lnTo>
                  <a:lnTo>
                    <a:pt x="7485" y="34289"/>
                  </a:lnTo>
                  <a:lnTo>
                    <a:pt x="7619" y="6349"/>
                  </a:lnTo>
                  <a:lnTo>
                    <a:pt x="504190" y="6349"/>
                  </a:lnTo>
                  <a:lnTo>
                    <a:pt x="504190" y="0"/>
                  </a:lnTo>
                  <a:close/>
                </a:path>
                <a:path w="504189" h="276860">
                  <a:moveTo>
                    <a:pt x="504190" y="6349"/>
                  </a:moveTo>
                  <a:lnTo>
                    <a:pt x="497840" y="6349"/>
                  </a:lnTo>
                  <a:lnTo>
                    <a:pt x="497840" y="34289"/>
                  </a:lnTo>
                  <a:lnTo>
                    <a:pt x="504190" y="34289"/>
                  </a:lnTo>
                  <a:lnTo>
                    <a:pt x="504190" y="6349"/>
                  </a:lnTo>
                  <a:close/>
                </a:path>
                <a:path w="504189" h="276860">
                  <a:moveTo>
                    <a:pt x="7485" y="34289"/>
                  </a:moveTo>
                  <a:lnTo>
                    <a:pt x="0" y="34289"/>
                  </a:lnTo>
                  <a:lnTo>
                    <a:pt x="0" y="57149"/>
                  </a:lnTo>
                  <a:lnTo>
                    <a:pt x="7374" y="57149"/>
                  </a:lnTo>
                  <a:lnTo>
                    <a:pt x="7485" y="34289"/>
                  </a:lnTo>
                  <a:close/>
                </a:path>
                <a:path w="504189" h="276860">
                  <a:moveTo>
                    <a:pt x="504190" y="34289"/>
                  </a:moveTo>
                  <a:lnTo>
                    <a:pt x="497840" y="34289"/>
                  </a:lnTo>
                  <a:lnTo>
                    <a:pt x="497840" y="57149"/>
                  </a:lnTo>
                  <a:lnTo>
                    <a:pt x="504190" y="57149"/>
                  </a:lnTo>
                  <a:lnTo>
                    <a:pt x="504190" y="34289"/>
                  </a:lnTo>
                  <a:close/>
                </a:path>
                <a:path w="504189" h="276860">
                  <a:moveTo>
                    <a:pt x="7374" y="57149"/>
                  </a:moveTo>
                  <a:lnTo>
                    <a:pt x="0" y="57149"/>
                  </a:lnTo>
                  <a:lnTo>
                    <a:pt x="0" y="126999"/>
                  </a:lnTo>
                  <a:lnTo>
                    <a:pt x="7037" y="126999"/>
                  </a:lnTo>
                  <a:lnTo>
                    <a:pt x="7374" y="57149"/>
                  </a:lnTo>
                  <a:close/>
                </a:path>
                <a:path w="504189" h="276860">
                  <a:moveTo>
                    <a:pt x="504190" y="57149"/>
                  </a:moveTo>
                  <a:lnTo>
                    <a:pt x="497840" y="57149"/>
                  </a:lnTo>
                  <a:lnTo>
                    <a:pt x="497840" y="126999"/>
                  </a:lnTo>
                  <a:lnTo>
                    <a:pt x="504190" y="126999"/>
                  </a:lnTo>
                  <a:lnTo>
                    <a:pt x="504190" y="57149"/>
                  </a:lnTo>
                  <a:close/>
                </a:path>
                <a:path w="504189" h="276860">
                  <a:moveTo>
                    <a:pt x="7037" y="126999"/>
                  </a:moveTo>
                  <a:lnTo>
                    <a:pt x="0" y="126999"/>
                  </a:lnTo>
                  <a:lnTo>
                    <a:pt x="0" y="241299"/>
                  </a:lnTo>
                  <a:lnTo>
                    <a:pt x="6484" y="241299"/>
                  </a:lnTo>
                  <a:lnTo>
                    <a:pt x="7037" y="126999"/>
                  </a:lnTo>
                  <a:close/>
                </a:path>
                <a:path w="504189" h="276860">
                  <a:moveTo>
                    <a:pt x="504190" y="126999"/>
                  </a:moveTo>
                  <a:lnTo>
                    <a:pt x="497840" y="126999"/>
                  </a:lnTo>
                  <a:lnTo>
                    <a:pt x="497840" y="241299"/>
                  </a:lnTo>
                  <a:lnTo>
                    <a:pt x="504190" y="241299"/>
                  </a:lnTo>
                  <a:lnTo>
                    <a:pt x="504190" y="126999"/>
                  </a:lnTo>
                  <a:close/>
                </a:path>
                <a:path w="504189" h="276860">
                  <a:moveTo>
                    <a:pt x="6484" y="241299"/>
                  </a:moveTo>
                  <a:lnTo>
                    <a:pt x="0" y="241299"/>
                  </a:lnTo>
                  <a:lnTo>
                    <a:pt x="0" y="256539"/>
                  </a:lnTo>
                  <a:lnTo>
                    <a:pt x="6411" y="256539"/>
                  </a:lnTo>
                  <a:lnTo>
                    <a:pt x="6484" y="241299"/>
                  </a:lnTo>
                  <a:close/>
                </a:path>
                <a:path w="504189" h="276860">
                  <a:moveTo>
                    <a:pt x="504190" y="241299"/>
                  </a:moveTo>
                  <a:lnTo>
                    <a:pt x="497840" y="241299"/>
                  </a:lnTo>
                  <a:lnTo>
                    <a:pt x="497840" y="256539"/>
                  </a:lnTo>
                  <a:lnTo>
                    <a:pt x="504190" y="256539"/>
                  </a:lnTo>
                  <a:lnTo>
                    <a:pt x="504190" y="241299"/>
                  </a:lnTo>
                  <a:close/>
                </a:path>
                <a:path w="504189" h="276860">
                  <a:moveTo>
                    <a:pt x="6411" y="256539"/>
                  </a:moveTo>
                  <a:lnTo>
                    <a:pt x="0" y="256539"/>
                  </a:lnTo>
                  <a:lnTo>
                    <a:pt x="0" y="266699"/>
                  </a:lnTo>
                  <a:lnTo>
                    <a:pt x="6362" y="266699"/>
                  </a:lnTo>
                  <a:lnTo>
                    <a:pt x="6411" y="256539"/>
                  </a:lnTo>
                  <a:close/>
                </a:path>
                <a:path w="504189" h="276860">
                  <a:moveTo>
                    <a:pt x="504190" y="256539"/>
                  </a:moveTo>
                  <a:lnTo>
                    <a:pt x="497840" y="256539"/>
                  </a:lnTo>
                  <a:lnTo>
                    <a:pt x="497840" y="266699"/>
                  </a:lnTo>
                  <a:lnTo>
                    <a:pt x="504190" y="266699"/>
                  </a:lnTo>
                  <a:lnTo>
                    <a:pt x="504190" y="256539"/>
                  </a:lnTo>
                  <a:close/>
                </a:path>
                <a:path w="504189" h="276860">
                  <a:moveTo>
                    <a:pt x="6362" y="266699"/>
                  </a:moveTo>
                  <a:lnTo>
                    <a:pt x="0" y="266699"/>
                  </a:lnTo>
                  <a:lnTo>
                    <a:pt x="0" y="275589"/>
                  </a:lnTo>
                  <a:lnTo>
                    <a:pt x="504190" y="276859"/>
                  </a:lnTo>
                  <a:lnTo>
                    <a:pt x="504190" y="270509"/>
                  </a:lnTo>
                  <a:lnTo>
                    <a:pt x="497840" y="270509"/>
                  </a:lnTo>
                  <a:lnTo>
                    <a:pt x="6350" y="269239"/>
                  </a:lnTo>
                  <a:lnTo>
                    <a:pt x="6362" y="266699"/>
                  </a:lnTo>
                  <a:close/>
                </a:path>
                <a:path w="504189" h="276860">
                  <a:moveTo>
                    <a:pt x="504190" y="266699"/>
                  </a:moveTo>
                  <a:lnTo>
                    <a:pt x="497840" y="266699"/>
                  </a:lnTo>
                  <a:lnTo>
                    <a:pt x="497840" y="270509"/>
                  </a:lnTo>
                  <a:lnTo>
                    <a:pt x="504190" y="270509"/>
                  </a:lnTo>
                  <a:lnTo>
                    <a:pt x="504190" y="266699"/>
                  </a:lnTo>
                  <a:close/>
                </a:path>
              </a:pathLst>
            </a:custGeom>
            <a:solidFill>
              <a:srgbClr val="008C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963420" y="5697219"/>
              <a:ext cx="491490" cy="264160"/>
            </a:xfrm>
            <a:custGeom>
              <a:avLst/>
              <a:gdLst/>
              <a:ahLst/>
              <a:cxnLst/>
              <a:rect l="l" t="t" r="r" b="b"/>
              <a:pathLst>
                <a:path w="491489" h="264160">
                  <a:moveTo>
                    <a:pt x="491490" y="260362"/>
                  </a:moveTo>
                  <a:lnTo>
                    <a:pt x="0" y="260362"/>
                  </a:lnTo>
                  <a:lnTo>
                    <a:pt x="0" y="262890"/>
                  </a:lnTo>
                  <a:lnTo>
                    <a:pt x="491490" y="264160"/>
                  </a:lnTo>
                  <a:lnTo>
                    <a:pt x="491490" y="260362"/>
                  </a:lnTo>
                  <a:close/>
                </a:path>
                <a:path w="491489" h="264160">
                  <a:moveTo>
                    <a:pt x="491490" y="27952"/>
                  </a:moveTo>
                  <a:lnTo>
                    <a:pt x="485140" y="27952"/>
                  </a:lnTo>
                  <a:lnTo>
                    <a:pt x="485140" y="257810"/>
                  </a:lnTo>
                  <a:lnTo>
                    <a:pt x="245732" y="257810"/>
                  </a:lnTo>
                  <a:lnTo>
                    <a:pt x="245732" y="256540"/>
                  </a:lnTo>
                  <a:lnTo>
                    <a:pt x="6350" y="256540"/>
                  </a:lnTo>
                  <a:lnTo>
                    <a:pt x="6350" y="27952"/>
                  </a:lnTo>
                  <a:lnTo>
                    <a:pt x="38" y="27952"/>
                  </a:lnTo>
                  <a:lnTo>
                    <a:pt x="38" y="256540"/>
                  </a:lnTo>
                  <a:lnTo>
                    <a:pt x="25" y="257810"/>
                  </a:lnTo>
                  <a:lnTo>
                    <a:pt x="12" y="260350"/>
                  </a:lnTo>
                  <a:lnTo>
                    <a:pt x="491490" y="260350"/>
                  </a:lnTo>
                  <a:lnTo>
                    <a:pt x="491490" y="257810"/>
                  </a:lnTo>
                  <a:lnTo>
                    <a:pt x="491490" y="27952"/>
                  </a:lnTo>
                  <a:close/>
                </a:path>
                <a:path w="491489" h="264160">
                  <a:moveTo>
                    <a:pt x="491490" y="0"/>
                  </a:moveTo>
                  <a:lnTo>
                    <a:pt x="1244" y="0"/>
                  </a:lnTo>
                  <a:lnTo>
                    <a:pt x="1244" y="6350"/>
                  </a:lnTo>
                  <a:lnTo>
                    <a:pt x="1181" y="27940"/>
                  </a:lnTo>
                  <a:lnTo>
                    <a:pt x="6350" y="27940"/>
                  </a:lnTo>
                  <a:lnTo>
                    <a:pt x="6350" y="6350"/>
                  </a:lnTo>
                  <a:lnTo>
                    <a:pt x="485140" y="6350"/>
                  </a:lnTo>
                  <a:lnTo>
                    <a:pt x="485140" y="27940"/>
                  </a:lnTo>
                  <a:lnTo>
                    <a:pt x="491490" y="27940"/>
                  </a:lnTo>
                  <a:lnTo>
                    <a:pt x="491490" y="6350"/>
                  </a:lnTo>
                  <a:lnTo>
                    <a:pt x="491490" y="0"/>
                  </a:lnTo>
                  <a:close/>
                </a:path>
              </a:pathLst>
            </a:custGeom>
            <a:solidFill>
              <a:srgbClr val="008C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969769" y="5703569"/>
              <a:ext cx="478790" cy="251460"/>
            </a:xfrm>
            <a:custGeom>
              <a:avLst/>
              <a:gdLst/>
              <a:ahLst/>
              <a:cxnLst/>
              <a:rect l="l" t="t" r="r" b="b"/>
              <a:pathLst>
                <a:path w="478789" h="251460">
                  <a:moveTo>
                    <a:pt x="478790" y="0"/>
                  </a:moveTo>
                  <a:lnTo>
                    <a:pt x="0" y="0"/>
                  </a:lnTo>
                  <a:lnTo>
                    <a:pt x="0" y="21589"/>
                  </a:lnTo>
                  <a:lnTo>
                    <a:pt x="7538" y="21589"/>
                  </a:lnTo>
                  <a:lnTo>
                    <a:pt x="7619" y="6349"/>
                  </a:lnTo>
                  <a:lnTo>
                    <a:pt x="478790" y="6349"/>
                  </a:lnTo>
                  <a:lnTo>
                    <a:pt x="478790" y="0"/>
                  </a:lnTo>
                  <a:close/>
                </a:path>
                <a:path w="478789" h="251460">
                  <a:moveTo>
                    <a:pt x="478790" y="6349"/>
                  </a:moveTo>
                  <a:lnTo>
                    <a:pt x="472440" y="6349"/>
                  </a:lnTo>
                  <a:lnTo>
                    <a:pt x="472440" y="21589"/>
                  </a:lnTo>
                  <a:lnTo>
                    <a:pt x="478790" y="21589"/>
                  </a:lnTo>
                  <a:lnTo>
                    <a:pt x="478790" y="6349"/>
                  </a:lnTo>
                  <a:close/>
                </a:path>
                <a:path w="478789" h="251460">
                  <a:moveTo>
                    <a:pt x="7538" y="21589"/>
                  </a:moveTo>
                  <a:lnTo>
                    <a:pt x="0" y="21589"/>
                  </a:lnTo>
                  <a:lnTo>
                    <a:pt x="0" y="44449"/>
                  </a:lnTo>
                  <a:lnTo>
                    <a:pt x="7416" y="44449"/>
                  </a:lnTo>
                  <a:lnTo>
                    <a:pt x="7538" y="21589"/>
                  </a:lnTo>
                  <a:close/>
                </a:path>
                <a:path w="478789" h="251460">
                  <a:moveTo>
                    <a:pt x="478790" y="21589"/>
                  </a:moveTo>
                  <a:lnTo>
                    <a:pt x="472440" y="21589"/>
                  </a:lnTo>
                  <a:lnTo>
                    <a:pt x="472440" y="44449"/>
                  </a:lnTo>
                  <a:lnTo>
                    <a:pt x="478790" y="44449"/>
                  </a:lnTo>
                  <a:lnTo>
                    <a:pt x="478790" y="21589"/>
                  </a:lnTo>
                  <a:close/>
                </a:path>
                <a:path w="478789" h="251460">
                  <a:moveTo>
                    <a:pt x="7416" y="44449"/>
                  </a:moveTo>
                  <a:lnTo>
                    <a:pt x="0" y="44449"/>
                  </a:lnTo>
                  <a:lnTo>
                    <a:pt x="0" y="114299"/>
                  </a:lnTo>
                  <a:lnTo>
                    <a:pt x="7042" y="114299"/>
                  </a:lnTo>
                  <a:lnTo>
                    <a:pt x="7416" y="44449"/>
                  </a:lnTo>
                  <a:close/>
                </a:path>
                <a:path w="478789" h="251460">
                  <a:moveTo>
                    <a:pt x="478790" y="44449"/>
                  </a:moveTo>
                  <a:lnTo>
                    <a:pt x="472440" y="44449"/>
                  </a:lnTo>
                  <a:lnTo>
                    <a:pt x="472440" y="114299"/>
                  </a:lnTo>
                  <a:lnTo>
                    <a:pt x="478790" y="114299"/>
                  </a:lnTo>
                  <a:lnTo>
                    <a:pt x="478790" y="44449"/>
                  </a:lnTo>
                  <a:close/>
                </a:path>
                <a:path w="478789" h="251460">
                  <a:moveTo>
                    <a:pt x="7042" y="114299"/>
                  </a:moveTo>
                  <a:lnTo>
                    <a:pt x="0" y="114299"/>
                  </a:lnTo>
                  <a:lnTo>
                    <a:pt x="0" y="228599"/>
                  </a:lnTo>
                  <a:lnTo>
                    <a:pt x="6431" y="228599"/>
                  </a:lnTo>
                  <a:lnTo>
                    <a:pt x="7042" y="114299"/>
                  </a:lnTo>
                  <a:close/>
                </a:path>
                <a:path w="478789" h="251460">
                  <a:moveTo>
                    <a:pt x="478790" y="114299"/>
                  </a:moveTo>
                  <a:lnTo>
                    <a:pt x="472440" y="114299"/>
                  </a:lnTo>
                  <a:lnTo>
                    <a:pt x="472440" y="228599"/>
                  </a:lnTo>
                  <a:lnTo>
                    <a:pt x="478790" y="228599"/>
                  </a:lnTo>
                  <a:lnTo>
                    <a:pt x="478790" y="114299"/>
                  </a:lnTo>
                  <a:close/>
                </a:path>
                <a:path w="478789" h="251460">
                  <a:moveTo>
                    <a:pt x="6431" y="228599"/>
                  </a:moveTo>
                  <a:lnTo>
                    <a:pt x="0" y="228599"/>
                  </a:lnTo>
                  <a:lnTo>
                    <a:pt x="0" y="250189"/>
                  </a:lnTo>
                  <a:lnTo>
                    <a:pt x="478790" y="251459"/>
                  </a:lnTo>
                  <a:lnTo>
                    <a:pt x="478790" y="245109"/>
                  </a:lnTo>
                  <a:lnTo>
                    <a:pt x="472440" y="245109"/>
                  </a:lnTo>
                  <a:lnTo>
                    <a:pt x="6350" y="243839"/>
                  </a:lnTo>
                  <a:lnTo>
                    <a:pt x="6431" y="228599"/>
                  </a:lnTo>
                  <a:close/>
                </a:path>
                <a:path w="478789" h="251460">
                  <a:moveTo>
                    <a:pt x="478790" y="228599"/>
                  </a:moveTo>
                  <a:lnTo>
                    <a:pt x="472440" y="228599"/>
                  </a:lnTo>
                  <a:lnTo>
                    <a:pt x="472440" y="245109"/>
                  </a:lnTo>
                  <a:lnTo>
                    <a:pt x="478790" y="245109"/>
                  </a:lnTo>
                  <a:lnTo>
                    <a:pt x="478790" y="228599"/>
                  </a:lnTo>
                  <a:close/>
                </a:path>
              </a:pathLst>
            </a:custGeom>
            <a:solidFill>
              <a:srgbClr val="008D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976132" y="5709919"/>
              <a:ext cx="466090" cy="238760"/>
            </a:xfrm>
            <a:custGeom>
              <a:avLst/>
              <a:gdLst/>
              <a:ahLst/>
              <a:cxnLst/>
              <a:rect l="l" t="t" r="r" b="b"/>
              <a:pathLst>
                <a:path w="466089" h="238760">
                  <a:moveTo>
                    <a:pt x="466077" y="15252"/>
                  </a:moveTo>
                  <a:lnTo>
                    <a:pt x="459727" y="15252"/>
                  </a:lnTo>
                  <a:lnTo>
                    <a:pt x="459727" y="232410"/>
                  </a:lnTo>
                  <a:lnTo>
                    <a:pt x="233019" y="232410"/>
                  </a:lnTo>
                  <a:lnTo>
                    <a:pt x="233019" y="231140"/>
                  </a:lnTo>
                  <a:lnTo>
                    <a:pt x="6337" y="231140"/>
                  </a:lnTo>
                  <a:lnTo>
                    <a:pt x="6337" y="15252"/>
                  </a:lnTo>
                  <a:lnTo>
                    <a:pt x="38" y="15252"/>
                  </a:lnTo>
                  <a:lnTo>
                    <a:pt x="38" y="231140"/>
                  </a:lnTo>
                  <a:lnTo>
                    <a:pt x="12" y="232410"/>
                  </a:lnTo>
                  <a:lnTo>
                    <a:pt x="0" y="237490"/>
                  </a:lnTo>
                  <a:lnTo>
                    <a:pt x="233019" y="237490"/>
                  </a:lnTo>
                  <a:lnTo>
                    <a:pt x="233019" y="238760"/>
                  </a:lnTo>
                  <a:lnTo>
                    <a:pt x="466077" y="238760"/>
                  </a:lnTo>
                  <a:lnTo>
                    <a:pt x="466077" y="237490"/>
                  </a:lnTo>
                  <a:lnTo>
                    <a:pt x="466077" y="232410"/>
                  </a:lnTo>
                  <a:lnTo>
                    <a:pt x="466077" y="15252"/>
                  </a:lnTo>
                  <a:close/>
                </a:path>
                <a:path w="466089" h="238760">
                  <a:moveTo>
                    <a:pt x="466077" y="0"/>
                  </a:moveTo>
                  <a:lnTo>
                    <a:pt x="1231" y="0"/>
                  </a:lnTo>
                  <a:lnTo>
                    <a:pt x="1231" y="6350"/>
                  </a:lnTo>
                  <a:lnTo>
                    <a:pt x="1193" y="15240"/>
                  </a:lnTo>
                  <a:lnTo>
                    <a:pt x="6337" y="15240"/>
                  </a:lnTo>
                  <a:lnTo>
                    <a:pt x="6337" y="6350"/>
                  </a:lnTo>
                  <a:lnTo>
                    <a:pt x="459727" y="6350"/>
                  </a:lnTo>
                  <a:lnTo>
                    <a:pt x="459727" y="15240"/>
                  </a:lnTo>
                  <a:lnTo>
                    <a:pt x="466077" y="15240"/>
                  </a:lnTo>
                  <a:lnTo>
                    <a:pt x="466077" y="6350"/>
                  </a:lnTo>
                  <a:lnTo>
                    <a:pt x="466077" y="0"/>
                  </a:lnTo>
                  <a:close/>
                </a:path>
              </a:pathLst>
            </a:custGeom>
            <a:solidFill>
              <a:srgbClr val="008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982469" y="5716269"/>
              <a:ext cx="453390" cy="226060"/>
            </a:xfrm>
            <a:custGeom>
              <a:avLst/>
              <a:gdLst/>
              <a:ahLst/>
              <a:cxnLst/>
              <a:rect l="l" t="t" r="r" b="b"/>
              <a:pathLst>
                <a:path w="453389" h="226060">
                  <a:moveTo>
                    <a:pt x="453390" y="0"/>
                  </a:moveTo>
                  <a:lnTo>
                    <a:pt x="0" y="0"/>
                  </a:lnTo>
                  <a:lnTo>
                    <a:pt x="0" y="8889"/>
                  </a:lnTo>
                  <a:lnTo>
                    <a:pt x="6350" y="8889"/>
                  </a:lnTo>
                  <a:lnTo>
                    <a:pt x="6350" y="6349"/>
                  </a:lnTo>
                  <a:lnTo>
                    <a:pt x="453390" y="6349"/>
                  </a:lnTo>
                  <a:lnTo>
                    <a:pt x="453390" y="0"/>
                  </a:lnTo>
                  <a:close/>
                </a:path>
                <a:path w="453389" h="226060">
                  <a:moveTo>
                    <a:pt x="453390" y="6349"/>
                  </a:moveTo>
                  <a:lnTo>
                    <a:pt x="447040" y="6349"/>
                  </a:lnTo>
                  <a:lnTo>
                    <a:pt x="447040" y="8889"/>
                  </a:lnTo>
                  <a:lnTo>
                    <a:pt x="453390" y="8889"/>
                  </a:lnTo>
                  <a:lnTo>
                    <a:pt x="453390" y="6349"/>
                  </a:lnTo>
                  <a:close/>
                </a:path>
                <a:path w="453389" h="226060">
                  <a:moveTo>
                    <a:pt x="6350" y="8889"/>
                  </a:moveTo>
                  <a:lnTo>
                    <a:pt x="0" y="8889"/>
                  </a:lnTo>
                  <a:lnTo>
                    <a:pt x="0" y="31749"/>
                  </a:lnTo>
                  <a:lnTo>
                    <a:pt x="6350" y="31749"/>
                  </a:lnTo>
                  <a:lnTo>
                    <a:pt x="6350" y="8889"/>
                  </a:lnTo>
                  <a:close/>
                </a:path>
                <a:path w="453389" h="226060">
                  <a:moveTo>
                    <a:pt x="453390" y="8889"/>
                  </a:moveTo>
                  <a:lnTo>
                    <a:pt x="447040" y="8889"/>
                  </a:lnTo>
                  <a:lnTo>
                    <a:pt x="447040" y="31749"/>
                  </a:lnTo>
                  <a:lnTo>
                    <a:pt x="453390" y="31749"/>
                  </a:lnTo>
                  <a:lnTo>
                    <a:pt x="453390" y="8889"/>
                  </a:lnTo>
                  <a:close/>
                </a:path>
                <a:path w="453389" h="226060">
                  <a:moveTo>
                    <a:pt x="6350" y="31749"/>
                  </a:moveTo>
                  <a:lnTo>
                    <a:pt x="0" y="31749"/>
                  </a:lnTo>
                  <a:lnTo>
                    <a:pt x="0" y="101599"/>
                  </a:lnTo>
                  <a:lnTo>
                    <a:pt x="6350" y="101599"/>
                  </a:lnTo>
                  <a:lnTo>
                    <a:pt x="6350" y="31749"/>
                  </a:lnTo>
                  <a:close/>
                </a:path>
                <a:path w="453389" h="226060">
                  <a:moveTo>
                    <a:pt x="453390" y="31749"/>
                  </a:moveTo>
                  <a:lnTo>
                    <a:pt x="447040" y="31749"/>
                  </a:lnTo>
                  <a:lnTo>
                    <a:pt x="447040" y="101599"/>
                  </a:lnTo>
                  <a:lnTo>
                    <a:pt x="453390" y="101599"/>
                  </a:lnTo>
                  <a:lnTo>
                    <a:pt x="453390" y="31749"/>
                  </a:lnTo>
                  <a:close/>
                </a:path>
                <a:path w="453389" h="226060">
                  <a:moveTo>
                    <a:pt x="6350" y="101599"/>
                  </a:moveTo>
                  <a:lnTo>
                    <a:pt x="0" y="101599"/>
                  </a:lnTo>
                  <a:lnTo>
                    <a:pt x="0" y="215899"/>
                  </a:lnTo>
                  <a:lnTo>
                    <a:pt x="6350" y="215899"/>
                  </a:lnTo>
                  <a:lnTo>
                    <a:pt x="6350" y="101599"/>
                  </a:lnTo>
                  <a:close/>
                </a:path>
                <a:path w="453389" h="226060">
                  <a:moveTo>
                    <a:pt x="453390" y="101599"/>
                  </a:moveTo>
                  <a:lnTo>
                    <a:pt x="447040" y="101599"/>
                  </a:lnTo>
                  <a:lnTo>
                    <a:pt x="447040" y="215899"/>
                  </a:lnTo>
                  <a:lnTo>
                    <a:pt x="453390" y="215899"/>
                  </a:lnTo>
                  <a:lnTo>
                    <a:pt x="453390" y="101599"/>
                  </a:lnTo>
                  <a:close/>
                </a:path>
                <a:path w="453389" h="226060">
                  <a:moveTo>
                    <a:pt x="6350" y="215899"/>
                  </a:moveTo>
                  <a:lnTo>
                    <a:pt x="0" y="215899"/>
                  </a:lnTo>
                  <a:lnTo>
                    <a:pt x="0" y="224789"/>
                  </a:lnTo>
                  <a:lnTo>
                    <a:pt x="453390" y="226059"/>
                  </a:lnTo>
                  <a:lnTo>
                    <a:pt x="453390" y="219709"/>
                  </a:lnTo>
                  <a:lnTo>
                    <a:pt x="447040" y="219709"/>
                  </a:lnTo>
                  <a:lnTo>
                    <a:pt x="6350" y="218439"/>
                  </a:lnTo>
                  <a:lnTo>
                    <a:pt x="6350" y="215899"/>
                  </a:lnTo>
                  <a:close/>
                </a:path>
                <a:path w="453389" h="226060">
                  <a:moveTo>
                    <a:pt x="453390" y="215899"/>
                  </a:moveTo>
                  <a:lnTo>
                    <a:pt x="447040" y="215899"/>
                  </a:lnTo>
                  <a:lnTo>
                    <a:pt x="447040" y="219709"/>
                  </a:lnTo>
                  <a:lnTo>
                    <a:pt x="453390" y="219709"/>
                  </a:lnTo>
                  <a:lnTo>
                    <a:pt x="453390" y="215899"/>
                  </a:lnTo>
                  <a:close/>
                </a:path>
              </a:pathLst>
            </a:custGeom>
            <a:solidFill>
              <a:srgbClr val="008F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988819" y="5722619"/>
              <a:ext cx="440690" cy="213360"/>
            </a:xfrm>
            <a:custGeom>
              <a:avLst/>
              <a:gdLst/>
              <a:ahLst/>
              <a:cxnLst/>
              <a:rect l="l" t="t" r="r" b="b"/>
              <a:pathLst>
                <a:path w="440689" h="213360">
                  <a:moveTo>
                    <a:pt x="440690" y="0"/>
                  </a:moveTo>
                  <a:lnTo>
                    <a:pt x="0" y="0"/>
                  </a:lnTo>
                  <a:lnTo>
                    <a:pt x="0" y="2539"/>
                  </a:lnTo>
                  <a:lnTo>
                    <a:pt x="440690" y="2539"/>
                  </a:lnTo>
                  <a:lnTo>
                    <a:pt x="440690" y="0"/>
                  </a:lnTo>
                  <a:close/>
                </a:path>
                <a:path w="440689" h="213360">
                  <a:moveTo>
                    <a:pt x="440690" y="2539"/>
                  </a:moveTo>
                  <a:lnTo>
                    <a:pt x="0" y="2539"/>
                  </a:lnTo>
                  <a:lnTo>
                    <a:pt x="0" y="25399"/>
                  </a:lnTo>
                  <a:lnTo>
                    <a:pt x="6350" y="25399"/>
                  </a:lnTo>
                  <a:lnTo>
                    <a:pt x="6350" y="5079"/>
                  </a:lnTo>
                  <a:lnTo>
                    <a:pt x="440690" y="5079"/>
                  </a:lnTo>
                  <a:lnTo>
                    <a:pt x="440690" y="2539"/>
                  </a:lnTo>
                  <a:close/>
                </a:path>
                <a:path w="440689" h="213360">
                  <a:moveTo>
                    <a:pt x="440690" y="5079"/>
                  </a:moveTo>
                  <a:lnTo>
                    <a:pt x="6350" y="5079"/>
                  </a:lnTo>
                  <a:lnTo>
                    <a:pt x="434340" y="6349"/>
                  </a:lnTo>
                  <a:lnTo>
                    <a:pt x="434340" y="25399"/>
                  </a:lnTo>
                  <a:lnTo>
                    <a:pt x="440690" y="25399"/>
                  </a:lnTo>
                  <a:lnTo>
                    <a:pt x="440690" y="5079"/>
                  </a:lnTo>
                  <a:close/>
                </a:path>
                <a:path w="440689" h="213360">
                  <a:moveTo>
                    <a:pt x="6350" y="25399"/>
                  </a:moveTo>
                  <a:lnTo>
                    <a:pt x="0" y="25399"/>
                  </a:lnTo>
                  <a:lnTo>
                    <a:pt x="0" y="95249"/>
                  </a:lnTo>
                  <a:lnTo>
                    <a:pt x="6350" y="95249"/>
                  </a:lnTo>
                  <a:lnTo>
                    <a:pt x="6350" y="25399"/>
                  </a:lnTo>
                  <a:close/>
                </a:path>
                <a:path w="440689" h="213360">
                  <a:moveTo>
                    <a:pt x="440690" y="25399"/>
                  </a:moveTo>
                  <a:lnTo>
                    <a:pt x="434340" y="25399"/>
                  </a:lnTo>
                  <a:lnTo>
                    <a:pt x="434340" y="95249"/>
                  </a:lnTo>
                  <a:lnTo>
                    <a:pt x="440690" y="95249"/>
                  </a:lnTo>
                  <a:lnTo>
                    <a:pt x="440690" y="25399"/>
                  </a:lnTo>
                  <a:close/>
                </a:path>
                <a:path w="440689" h="213360">
                  <a:moveTo>
                    <a:pt x="6350" y="95249"/>
                  </a:moveTo>
                  <a:lnTo>
                    <a:pt x="0" y="95249"/>
                  </a:lnTo>
                  <a:lnTo>
                    <a:pt x="0" y="209549"/>
                  </a:lnTo>
                  <a:lnTo>
                    <a:pt x="440690" y="209549"/>
                  </a:lnTo>
                  <a:lnTo>
                    <a:pt x="440690" y="207009"/>
                  </a:lnTo>
                  <a:lnTo>
                    <a:pt x="434340" y="207009"/>
                  </a:lnTo>
                  <a:lnTo>
                    <a:pt x="6350" y="205739"/>
                  </a:lnTo>
                  <a:lnTo>
                    <a:pt x="6350" y="95249"/>
                  </a:lnTo>
                  <a:close/>
                </a:path>
                <a:path w="440689" h="213360">
                  <a:moveTo>
                    <a:pt x="440690" y="95249"/>
                  </a:moveTo>
                  <a:lnTo>
                    <a:pt x="434340" y="95249"/>
                  </a:lnTo>
                  <a:lnTo>
                    <a:pt x="434340" y="207009"/>
                  </a:lnTo>
                  <a:lnTo>
                    <a:pt x="440690" y="207009"/>
                  </a:lnTo>
                  <a:lnTo>
                    <a:pt x="440690" y="95249"/>
                  </a:lnTo>
                  <a:close/>
                </a:path>
                <a:path w="440689" h="213360">
                  <a:moveTo>
                    <a:pt x="440690" y="209549"/>
                  </a:moveTo>
                  <a:lnTo>
                    <a:pt x="0" y="209549"/>
                  </a:lnTo>
                  <a:lnTo>
                    <a:pt x="0" y="212089"/>
                  </a:lnTo>
                  <a:lnTo>
                    <a:pt x="440690" y="213359"/>
                  </a:lnTo>
                  <a:lnTo>
                    <a:pt x="440690" y="209549"/>
                  </a:lnTo>
                  <a:close/>
                </a:path>
              </a:pathLst>
            </a:custGeom>
            <a:solidFill>
              <a:srgbClr val="008F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995169" y="5727700"/>
              <a:ext cx="427990" cy="201930"/>
            </a:xfrm>
            <a:custGeom>
              <a:avLst/>
              <a:gdLst/>
              <a:ahLst/>
              <a:cxnLst/>
              <a:rect l="l" t="t" r="r" b="b"/>
              <a:pathLst>
                <a:path w="427989" h="201929">
                  <a:moveTo>
                    <a:pt x="0" y="0"/>
                  </a:moveTo>
                  <a:lnTo>
                    <a:pt x="0" y="20319"/>
                  </a:lnTo>
                  <a:lnTo>
                    <a:pt x="6350" y="20319"/>
                  </a:lnTo>
                  <a:lnTo>
                    <a:pt x="6350" y="7619"/>
                  </a:lnTo>
                  <a:lnTo>
                    <a:pt x="427990" y="7619"/>
                  </a:lnTo>
                  <a:lnTo>
                    <a:pt x="427990" y="1269"/>
                  </a:lnTo>
                  <a:lnTo>
                    <a:pt x="0" y="0"/>
                  </a:lnTo>
                  <a:close/>
                </a:path>
                <a:path w="427989" h="201929">
                  <a:moveTo>
                    <a:pt x="427990" y="7619"/>
                  </a:moveTo>
                  <a:lnTo>
                    <a:pt x="421640" y="7619"/>
                  </a:lnTo>
                  <a:lnTo>
                    <a:pt x="421640" y="20319"/>
                  </a:lnTo>
                  <a:lnTo>
                    <a:pt x="427990" y="20319"/>
                  </a:lnTo>
                  <a:lnTo>
                    <a:pt x="427990" y="7619"/>
                  </a:lnTo>
                  <a:close/>
                </a:path>
                <a:path w="427989" h="201929">
                  <a:moveTo>
                    <a:pt x="6350" y="20320"/>
                  </a:moveTo>
                  <a:lnTo>
                    <a:pt x="0" y="20320"/>
                  </a:lnTo>
                  <a:lnTo>
                    <a:pt x="0" y="90169"/>
                  </a:lnTo>
                  <a:lnTo>
                    <a:pt x="6350" y="90169"/>
                  </a:lnTo>
                  <a:lnTo>
                    <a:pt x="6350" y="20320"/>
                  </a:lnTo>
                  <a:close/>
                </a:path>
                <a:path w="427989" h="201929">
                  <a:moveTo>
                    <a:pt x="427990" y="20320"/>
                  </a:moveTo>
                  <a:lnTo>
                    <a:pt x="421640" y="20320"/>
                  </a:lnTo>
                  <a:lnTo>
                    <a:pt x="421640" y="90169"/>
                  </a:lnTo>
                  <a:lnTo>
                    <a:pt x="427990" y="90169"/>
                  </a:lnTo>
                  <a:lnTo>
                    <a:pt x="427990" y="20320"/>
                  </a:lnTo>
                  <a:close/>
                </a:path>
                <a:path w="427989" h="201929">
                  <a:moveTo>
                    <a:pt x="6350" y="90170"/>
                  </a:moveTo>
                  <a:lnTo>
                    <a:pt x="0" y="90170"/>
                  </a:lnTo>
                  <a:lnTo>
                    <a:pt x="0" y="200659"/>
                  </a:lnTo>
                  <a:lnTo>
                    <a:pt x="427990" y="201930"/>
                  </a:lnTo>
                  <a:lnTo>
                    <a:pt x="427990" y="195580"/>
                  </a:lnTo>
                  <a:lnTo>
                    <a:pt x="421640" y="195580"/>
                  </a:lnTo>
                  <a:lnTo>
                    <a:pt x="6350" y="194309"/>
                  </a:lnTo>
                  <a:lnTo>
                    <a:pt x="6350" y="90170"/>
                  </a:lnTo>
                  <a:close/>
                </a:path>
                <a:path w="427989" h="201929">
                  <a:moveTo>
                    <a:pt x="427990" y="90170"/>
                  </a:moveTo>
                  <a:lnTo>
                    <a:pt x="421640" y="90170"/>
                  </a:lnTo>
                  <a:lnTo>
                    <a:pt x="421640" y="195580"/>
                  </a:lnTo>
                  <a:lnTo>
                    <a:pt x="427990" y="195580"/>
                  </a:lnTo>
                  <a:lnTo>
                    <a:pt x="427990" y="90170"/>
                  </a:lnTo>
                  <a:close/>
                </a:path>
              </a:pathLst>
            </a:custGeom>
            <a:solidFill>
              <a:srgbClr val="0090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2001519" y="5735319"/>
              <a:ext cx="415290" cy="187960"/>
            </a:xfrm>
            <a:custGeom>
              <a:avLst/>
              <a:gdLst/>
              <a:ahLst/>
              <a:cxnLst/>
              <a:rect l="l" t="t" r="r" b="b"/>
              <a:pathLst>
                <a:path w="415289" h="187960">
                  <a:moveTo>
                    <a:pt x="415290" y="0"/>
                  </a:moveTo>
                  <a:lnTo>
                    <a:pt x="0" y="0"/>
                  </a:lnTo>
                  <a:lnTo>
                    <a:pt x="0" y="12699"/>
                  </a:lnTo>
                  <a:lnTo>
                    <a:pt x="6350" y="12699"/>
                  </a:lnTo>
                  <a:lnTo>
                    <a:pt x="6350" y="5079"/>
                  </a:lnTo>
                  <a:lnTo>
                    <a:pt x="415290" y="5079"/>
                  </a:lnTo>
                  <a:lnTo>
                    <a:pt x="415290" y="0"/>
                  </a:lnTo>
                  <a:close/>
                </a:path>
                <a:path w="415289" h="187960">
                  <a:moveTo>
                    <a:pt x="415290" y="5079"/>
                  </a:moveTo>
                  <a:lnTo>
                    <a:pt x="6350" y="5079"/>
                  </a:lnTo>
                  <a:lnTo>
                    <a:pt x="408940" y="6349"/>
                  </a:lnTo>
                  <a:lnTo>
                    <a:pt x="408940" y="12699"/>
                  </a:lnTo>
                  <a:lnTo>
                    <a:pt x="415290" y="12699"/>
                  </a:lnTo>
                  <a:lnTo>
                    <a:pt x="415290" y="5079"/>
                  </a:lnTo>
                  <a:close/>
                </a:path>
                <a:path w="415289" h="187960">
                  <a:moveTo>
                    <a:pt x="6350" y="12699"/>
                  </a:moveTo>
                  <a:lnTo>
                    <a:pt x="0" y="12699"/>
                  </a:lnTo>
                  <a:lnTo>
                    <a:pt x="0" y="82549"/>
                  </a:lnTo>
                  <a:lnTo>
                    <a:pt x="6350" y="82549"/>
                  </a:lnTo>
                  <a:lnTo>
                    <a:pt x="6350" y="12699"/>
                  </a:lnTo>
                  <a:close/>
                </a:path>
                <a:path w="415289" h="187960">
                  <a:moveTo>
                    <a:pt x="415290" y="12699"/>
                  </a:moveTo>
                  <a:lnTo>
                    <a:pt x="408940" y="12699"/>
                  </a:lnTo>
                  <a:lnTo>
                    <a:pt x="408940" y="82549"/>
                  </a:lnTo>
                  <a:lnTo>
                    <a:pt x="415290" y="82549"/>
                  </a:lnTo>
                  <a:lnTo>
                    <a:pt x="415290" y="12699"/>
                  </a:lnTo>
                  <a:close/>
                </a:path>
                <a:path w="415289" h="187960">
                  <a:moveTo>
                    <a:pt x="6350" y="82549"/>
                  </a:moveTo>
                  <a:lnTo>
                    <a:pt x="0" y="82549"/>
                  </a:lnTo>
                  <a:lnTo>
                    <a:pt x="0" y="186689"/>
                  </a:lnTo>
                  <a:lnTo>
                    <a:pt x="415290" y="187959"/>
                  </a:lnTo>
                  <a:lnTo>
                    <a:pt x="415290" y="181609"/>
                  </a:lnTo>
                  <a:lnTo>
                    <a:pt x="408940" y="181609"/>
                  </a:lnTo>
                  <a:lnTo>
                    <a:pt x="6350" y="180339"/>
                  </a:lnTo>
                  <a:lnTo>
                    <a:pt x="6350" y="82549"/>
                  </a:lnTo>
                  <a:close/>
                </a:path>
                <a:path w="415289" h="187960">
                  <a:moveTo>
                    <a:pt x="415290" y="82549"/>
                  </a:moveTo>
                  <a:lnTo>
                    <a:pt x="408940" y="82549"/>
                  </a:lnTo>
                  <a:lnTo>
                    <a:pt x="408940" y="181609"/>
                  </a:lnTo>
                  <a:lnTo>
                    <a:pt x="415290" y="181609"/>
                  </a:lnTo>
                  <a:lnTo>
                    <a:pt x="415290" y="82549"/>
                  </a:lnTo>
                  <a:close/>
                </a:path>
              </a:pathLst>
            </a:custGeom>
            <a:solidFill>
              <a:srgbClr val="0091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2007869" y="5740400"/>
              <a:ext cx="402590" cy="176530"/>
            </a:xfrm>
            <a:custGeom>
              <a:avLst/>
              <a:gdLst/>
              <a:ahLst/>
              <a:cxnLst/>
              <a:rect l="l" t="t" r="r" b="b"/>
              <a:pathLst>
                <a:path w="402589" h="176529">
                  <a:moveTo>
                    <a:pt x="0" y="0"/>
                  </a:moveTo>
                  <a:lnTo>
                    <a:pt x="0" y="7619"/>
                  </a:lnTo>
                  <a:lnTo>
                    <a:pt x="6350" y="7619"/>
                  </a:lnTo>
                  <a:lnTo>
                    <a:pt x="6350" y="6350"/>
                  </a:lnTo>
                  <a:lnTo>
                    <a:pt x="402590" y="6350"/>
                  </a:lnTo>
                  <a:lnTo>
                    <a:pt x="402590" y="1269"/>
                  </a:lnTo>
                  <a:lnTo>
                    <a:pt x="0" y="0"/>
                  </a:lnTo>
                  <a:close/>
                </a:path>
                <a:path w="402589" h="176529">
                  <a:moveTo>
                    <a:pt x="402590" y="6350"/>
                  </a:moveTo>
                  <a:lnTo>
                    <a:pt x="6350" y="6350"/>
                  </a:lnTo>
                  <a:lnTo>
                    <a:pt x="397510" y="7619"/>
                  </a:lnTo>
                  <a:lnTo>
                    <a:pt x="402590" y="7619"/>
                  </a:lnTo>
                  <a:lnTo>
                    <a:pt x="402590" y="6350"/>
                  </a:lnTo>
                  <a:close/>
                </a:path>
                <a:path w="402589" h="176529">
                  <a:moveTo>
                    <a:pt x="6350" y="7620"/>
                  </a:moveTo>
                  <a:lnTo>
                    <a:pt x="0" y="7620"/>
                  </a:lnTo>
                  <a:lnTo>
                    <a:pt x="0" y="77469"/>
                  </a:lnTo>
                  <a:lnTo>
                    <a:pt x="6350" y="77469"/>
                  </a:lnTo>
                  <a:lnTo>
                    <a:pt x="6350" y="7620"/>
                  </a:lnTo>
                  <a:close/>
                </a:path>
                <a:path w="402589" h="176529">
                  <a:moveTo>
                    <a:pt x="402590" y="7620"/>
                  </a:moveTo>
                  <a:lnTo>
                    <a:pt x="397510" y="7620"/>
                  </a:lnTo>
                  <a:lnTo>
                    <a:pt x="397510" y="77469"/>
                  </a:lnTo>
                  <a:lnTo>
                    <a:pt x="402590" y="77469"/>
                  </a:lnTo>
                  <a:lnTo>
                    <a:pt x="402590" y="7620"/>
                  </a:lnTo>
                  <a:close/>
                </a:path>
                <a:path w="402589" h="176529">
                  <a:moveTo>
                    <a:pt x="6350" y="77470"/>
                  </a:moveTo>
                  <a:lnTo>
                    <a:pt x="0" y="77470"/>
                  </a:lnTo>
                  <a:lnTo>
                    <a:pt x="0" y="175259"/>
                  </a:lnTo>
                  <a:lnTo>
                    <a:pt x="402590" y="176530"/>
                  </a:lnTo>
                  <a:lnTo>
                    <a:pt x="402590" y="170180"/>
                  </a:lnTo>
                  <a:lnTo>
                    <a:pt x="6350" y="170180"/>
                  </a:lnTo>
                  <a:lnTo>
                    <a:pt x="6350" y="77470"/>
                  </a:lnTo>
                  <a:close/>
                </a:path>
                <a:path w="402589" h="176529">
                  <a:moveTo>
                    <a:pt x="402590" y="77470"/>
                  </a:moveTo>
                  <a:lnTo>
                    <a:pt x="397510" y="77470"/>
                  </a:lnTo>
                  <a:lnTo>
                    <a:pt x="397510" y="170180"/>
                  </a:lnTo>
                  <a:lnTo>
                    <a:pt x="402590" y="170180"/>
                  </a:lnTo>
                  <a:lnTo>
                    <a:pt x="402590" y="77470"/>
                  </a:lnTo>
                  <a:close/>
                </a:path>
              </a:pathLst>
            </a:custGeom>
            <a:solidFill>
              <a:srgbClr val="0091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2014220" y="5746749"/>
              <a:ext cx="391160" cy="163830"/>
            </a:xfrm>
            <a:custGeom>
              <a:avLst/>
              <a:gdLst/>
              <a:ahLst/>
              <a:cxnLst/>
              <a:rect l="l" t="t" r="r" b="b"/>
              <a:pathLst>
                <a:path w="391160" h="163829">
                  <a:moveTo>
                    <a:pt x="391160" y="1270"/>
                  </a:moveTo>
                  <a:lnTo>
                    <a:pt x="383540" y="1257"/>
                  </a:lnTo>
                  <a:lnTo>
                    <a:pt x="383540" y="7620"/>
                  </a:lnTo>
                  <a:lnTo>
                    <a:pt x="383540" y="157480"/>
                  </a:lnTo>
                  <a:lnTo>
                    <a:pt x="6350" y="157480"/>
                  </a:lnTo>
                  <a:lnTo>
                    <a:pt x="6350" y="6350"/>
                  </a:lnTo>
                  <a:lnTo>
                    <a:pt x="194945" y="6350"/>
                  </a:lnTo>
                  <a:lnTo>
                    <a:pt x="194945" y="7620"/>
                  </a:lnTo>
                  <a:lnTo>
                    <a:pt x="383540" y="7620"/>
                  </a:lnTo>
                  <a:lnTo>
                    <a:pt x="383540" y="1257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157480"/>
                  </a:lnTo>
                  <a:lnTo>
                    <a:pt x="0" y="163830"/>
                  </a:lnTo>
                  <a:lnTo>
                    <a:pt x="391160" y="163830"/>
                  </a:lnTo>
                  <a:lnTo>
                    <a:pt x="391160" y="157480"/>
                  </a:lnTo>
                  <a:lnTo>
                    <a:pt x="391160" y="7620"/>
                  </a:lnTo>
                  <a:lnTo>
                    <a:pt x="391160" y="6350"/>
                  </a:lnTo>
                  <a:lnTo>
                    <a:pt x="391160" y="1270"/>
                  </a:lnTo>
                  <a:close/>
                </a:path>
              </a:pathLst>
            </a:custGeom>
            <a:solidFill>
              <a:srgbClr val="0092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2020570" y="5753099"/>
              <a:ext cx="377190" cy="151130"/>
            </a:xfrm>
            <a:custGeom>
              <a:avLst/>
              <a:gdLst/>
              <a:ahLst/>
              <a:cxnLst/>
              <a:rect l="l" t="t" r="r" b="b"/>
              <a:pathLst>
                <a:path w="377189" h="151129">
                  <a:moveTo>
                    <a:pt x="377190" y="1270"/>
                  </a:moveTo>
                  <a:lnTo>
                    <a:pt x="372110" y="1270"/>
                  </a:lnTo>
                  <a:lnTo>
                    <a:pt x="372110" y="7620"/>
                  </a:lnTo>
                  <a:lnTo>
                    <a:pt x="372110" y="144780"/>
                  </a:lnTo>
                  <a:lnTo>
                    <a:pt x="6350" y="144780"/>
                  </a:lnTo>
                  <a:lnTo>
                    <a:pt x="6350" y="6350"/>
                  </a:lnTo>
                  <a:lnTo>
                    <a:pt x="189230" y="6350"/>
                  </a:lnTo>
                  <a:lnTo>
                    <a:pt x="189230" y="7620"/>
                  </a:lnTo>
                  <a:lnTo>
                    <a:pt x="372110" y="7620"/>
                  </a:lnTo>
                  <a:lnTo>
                    <a:pt x="372110" y="1270"/>
                  </a:lnTo>
                  <a:lnTo>
                    <a:pt x="188595" y="1270"/>
                  </a:lnTo>
                  <a:lnTo>
                    <a:pt x="18859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144780"/>
                  </a:lnTo>
                  <a:lnTo>
                    <a:pt x="0" y="151130"/>
                  </a:lnTo>
                  <a:lnTo>
                    <a:pt x="377190" y="151130"/>
                  </a:lnTo>
                  <a:lnTo>
                    <a:pt x="377190" y="144780"/>
                  </a:lnTo>
                  <a:lnTo>
                    <a:pt x="377190" y="7620"/>
                  </a:lnTo>
                  <a:lnTo>
                    <a:pt x="377190" y="6350"/>
                  </a:lnTo>
                  <a:lnTo>
                    <a:pt x="377190" y="1270"/>
                  </a:lnTo>
                  <a:close/>
                </a:path>
              </a:pathLst>
            </a:custGeom>
            <a:solidFill>
              <a:srgbClr val="0093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2026920" y="5759449"/>
              <a:ext cx="365760" cy="138430"/>
            </a:xfrm>
            <a:custGeom>
              <a:avLst/>
              <a:gdLst/>
              <a:ahLst/>
              <a:cxnLst/>
              <a:rect l="l" t="t" r="r" b="b"/>
              <a:pathLst>
                <a:path w="365760" h="138429">
                  <a:moveTo>
                    <a:pt x="365760" y="1270"/>
                  </a:moveTo>
                  <a:lnTo>
                    <a:pt x="359410" y="1270"/>
                  </a:lnTo>
                  <a:lnTo>
                    <a:pt x="359410" y="7620"/>
                  </a:lnTo>
                  <a:lnTo>
                    <a:pt x="359410" y="132080"/>
                  </a:lnTo>
                  <a:lnTo>
                    <a:pt x="6350" y="132080"/>
                  </a:lnTo>
                  <a:lnTo>
                    <a:pt x="6350" y="6350"/>
                  </a:lnTo>
                  <a:lnTo>
                    <a:pt x="182880" y="6350"/>
                  </a:lnTo>
                  <a:lnTo>
                    <a:pt x="182880" y="7620"/>
                  </a:lnTo>
                  <a:lnTo>
                    <a:pt x="359410" y="7620"/>
                  </a:lnTo>
                  <a:lnTo>
                    <a:pt x="359410" y="1270"/>
                  </a:lnTo>
                  <a:lnTo>
                    <a:pt x="182880" y="1270"/>
                  </a:lnTo>
                  <a:lnTo>
                    <a:pt x="18288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132080"/>
                  </a:lnTo>
                  <a:lnTo>
                    <a:pt x="0" y="138430"/>
                  </a:lnTo>
                  <a:lnTo>
                    <a:pt x="365760" y="138430"/>
                  </a:lnTo>
                  <a:lnTo>
                    <a:pt x="365760" y="132080"/>
                  </a:lnTo>
                  <a:lnTo>
                    <a:pt x="365760" y="7620"/>
                  </a:lnTo>
                  <a:lnTo>
                    <a:pt x="365760" y="6350"/>
                  </a:lnTo>
                  <a:lnTo>
                    <a:pt x="365760" y="1270"/>
                  </a:lnTo>
                  <a:close/>
                </a:path>
              </a:pathLst>
            </a:custGeom>
            <a:solidFill>
              <a:srgbClr val="0094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2033270" y="5765799"/>
              <a:ext cx="353060" cy="125730"/>
            </a:xfrm>
            <a:custGeom>
              <a:avLst/>
              <a:gdLst/>
              <a:ahLst/>
              <a:cxnLst/>
              <a:rect l="l" t="t" r="r" b="b"/>
              <a:pathLst>
                <a:path w="353060" h="125729">
                  <a:moveTo>
                    <a:pt x="353060" y="1270"/>
                  </a:moveTo>
                  <a:lnTo>
                    <a:pt x="346710" y="1270"/>
                  </a:lnTo>
                  <a:lnTo>
                    <a:pt x="346710" y="7620"/>
                  </a:lnTo>
                  <a:lnTo>
                    <a:pt x="346710" y="119380"/>
                  </a:lnTo>
                  <a:lnTo>
                    <a:pt x="6350" y="119380"/>
                  </a:lnTo>
                  <a:lnTo>
                    <a:pt x="6350" y="6350"/>
                  </a:lnTo>
                  <a:lnTo>
                    <a:pt x="176530" y="6350"/>
                  </a:lnTo>
                  <a:lnTo>
                    <a:pt x="176530" y="7620"/>
                  </a:lnTo>
                  <a:lnTo>
                    <a:pt x="346710" y="7620"/>
                  </a:lnTo>
                  <a:lnTo>
                    <a:pt x="346710" y="1270"/>
                  </a:lnTo>
                  <a:lnTo>
                    <a:pt x="176530" y="1270"/>
                  </a:lnTo>
                  <a:lnTo>
                    <a:pt x="17653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119380"/>
                  </a:lnTo>
                  <a:lnTo>
                    <a:pt x="0" y="125730"/>
                  </a:lnTo>
                  <a:lnTo>
                    <a:pt x="353060" y="125730"/>
                  </a:lnTo>
                  <a:lnTo>
                    <a:pt x="353060" y="119380"/>
                  </a:lnTo>
                  <a:lnTo>
                    <a:pt x="353060" y="7620"/>
                  </a:lnTo>
                  <a:lnTo>
                    <a:pt x="353060" y="6350"/>
                  </a:lnTo>
                  <a:lnTo>
                    <a:pt x="353060" y="1270"/>
                  </a:lnTo>
                  <a:close/>
                </a:path>
              </a:pathLst>
            </a:custGeom>
            <a:solidFill>
              <a:srgbClr val="0094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2039620" y="5772149"/>
              <a:ext cx="340360" cy="113030"/>
            </a:xfrm>
            <a:custGeom>
              <a:avLst/>
              <a:gdLst/>
              <a:ahLst/>
              <a:cxnLst/>
              <a:rect l="l" t="t" r="r" b="b"/>
              <a:pathLst>
                <a:path w="340360" h="113029">
                  <a:moveTo>
                    <a:pt x="340360" y="1270"/>
                  </a:moveTo>
                  <a:lnTo>
                    <a:pt x="334010" y="1270"/>
                  </a:lnTo>
                  <a:lnTo>
                    <a:pt x="334010" y="7620"/>
                  </a:lnTo>
                  <a:lnTo>
                    <a:pt x="334010" y="106680"/>
                  </a:lnTo>
                  <a:lnTo>
                    <a:pt x="6350" y="106680"/>
                  </a:lnTo>
                  <a:lnTo>
                    <a:pt x="6350" y="6350"/>
                  </a:lnTo>
                  <a:lnTo>
                    <a:pt x="170180" y="6350"/>
                  </a:lnTo>
                  <a:lnTo>
                    <a:pt x="170180" y="7620"/>
                  </a:lnTo>
                  <a:lnTo>
                    <a:pt x="334010" y="7620"/>
                  </a:lnTo>
                  <a:lnTo>
                    <a:pt x="334010" y="1270"/>
                  </a:lnTo>
                  <a:lnTo>
                    <a:pt x="170180" y="1270"/>
                  </a:lnTo>
                  <a:lnTo>
                    <a:pt x="17018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106680"/>
                  </a:lnTo>
                  <a:lnTo>
                    <a:pt x="0" y="113030"/>
                  </a:lnTo>
                  <a:lnTo>
                    <a:pt x="340360" y="113030"/>
                  </a:lnTo>
                  <a:lnTo>
                    <a:pt x="340360" y="106680"/>
                  </a:lnTo>
                  <a:lnTo>
                    <a:pt x="340360" y="7620"/>
                  </a:lnTo>
                  <a:lnTo>
                    <a:pt x="340360" y="6350"/>
                  </a:lnTo>
                  <a:lnTo>
                    <a:pt x="340360" y="1270"/>
                  </a:lnTo>
                  <a:close/>
                </a:path>
              </a:pathLst>
            </a:custGeom>
            <a:solidFill>
              <a:srgbClr val="0095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2045970" y="5778499"/>
              <a:ext cx="327660" cy="100330"/>
            </a:xfrm>
            <a:custGeom>
              <a:avLst/>
              <a:gdLst/>
              <a:ahLst/>
              <a:cxnLst/>
              <a:rect l="l" t="t" r="r" b="b"/>
              <a:pathLst>
                <a:path w="327660" h="100329">
                  <a:moveTo>
                    <a:pt x="327660" y="1270"/>
                  </a:moveTo>
                  <a:lnTo>
                    <a:pt x="321310" y="1270"/>
                  </a:lnTo>
                  <a:lnTo>
                    <a:pt x="321310" y="7620"/>
                  </a:lnTo>
                  <a:lnTo>
                    <a:pt x="321310" y="93980"/>
                  </a:lnTo>
                  <a:lnTo>
                    <a:pt x="5080" y="93980"/>
                  </a:lnTo>
                  <a:lnTo>
                    <a:pt x="5080" y="6350"/>
                  </a:lnTo>
                  <a:lnTo>
                    <a:pt x="163195" y="6350"/>
                  </a:lnTo>
                  <a:lnTo>
                    <a:pt x="163195" y="7620"/>
                  </a:lnTo>
                  <a:lnTo>
                    <a:pt x="321310" y="7620"/>
                  </a:lnTo>
                  <a:lnTo>
                    <a:pt x="321310" y="1270"/>
                  </a:lnTo>
                  <a:lnTo>
                    <a:pt x="163830" y="1270"/>
                  </a:lnTo>
                  <a:lnTo>
                    <a:pt x="16383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93980"/>
                  </a:lnTo>
                  <a:lnTo>
                    <a:pt x="0" y="100330"/>
                  </a:lnTo>
                  <a:lnTo>
                    <a:pt x="327660" y="100330"/>
                  </a:lnTo>
                  <a:lnTo>
                    <a:pt x="327660" y="93980"/>
                  </a:lnTo>
                  <a:lnTo>
                    <a:pt x="327660" y="7620"/>
                  </a:lnTo>
                  <a:lnTo>
                    <a:pt x="327660" y="6350"/>
                  </a:lnTo>
                  <a:lnTo>
                    <a:pt x="327660" y="1270"/>
                  </a:lnTo>
                  <a:close/>
                </a:path>
              </a:pathLst>
            </a:custGeom>
            <a:solidFill>
              <a:srgbClr val="0096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2051050" y="5784849"/>
              <a:ext cx="316230" cy="87630"/>
            </a:xfrm>
            <a:custGeom>
              <a:avLst/>
              <a:gdLst/>
              <a:ahLst/>
              <a:cxnLst/>
              <a:rect l="l" t="t" r="r" b="b"/>
              <a:pathLst>
                <a:path w="316230" h="87629">
                  <a:moveTo>
                    <a:pt x="316230" y="1270"/>
                  </a:moveTo>
                  <a:lnTo>
                    <a:pt x="309880" y="1270"/>
                  </a:lnTo>
                  <a:lnTo>
                    <a:pt x="309880" y="6350"/>
                  </a:lnTo>
                  <a:lnTo>
                    <a:pt x="309880" y="82550"/>
                  </a:lnTo>
                  <a:lnTo>
                    <a:pt x="158102" y="82550"/>
                  </a:lnTo>
                  <a:lnTo>
                    <a:pt x="158102" y="81280"/>
                  </a:lnTo>
                  <a:lnTo>
                    <a:pt x="6350" y="81280"/>
                  </a:lnTo>
                  <a:lnTo>
                    <a:pt x="6350" y="6350"/>
                  </a:lnTo>
                  <a:lnTo>
                    <a:pt x="309880" y="6350"/>
                  </a:lnTo>
                  <a:lnTo>
                    <a:pt x="309880" y="1270"/>
                  </a:lnTo>
                  <a:lnTo>
                    <a:pt x="158115" y="1270"/>
                  </a:lnTo>
                  <a:lnTo>
                    <a:pt x="158115" y="0"/>
                  </a:lnTo>
                  <a:lnTo>
                    <a:pt x="0" y="0"/>
                  </a:lnTo>
                  <a:lnTo>
                    <a:pt x="0" y="87630"/>
                  </a:lnTo>
                  <a:lnTo>
                    <a:pt x="316230" y="87630"/>
                  </a:lnTo>
                  <a:lnTo>
                    <a:pt x="316230" y="82550"/>
                  </a:lnTo>
                  <a:lnTo>
                    <a:pt x="316230" y="6350"/>
                  </a:lnTo>
                  <a:lnTo>
                    <a:pt x="316230" y="1270"/>
                  </a:lnTo>
                  <a:close/>
                </a:path>
              </a:pathLst>
            </a:custGeom>
            <a:solidFill>
              <a:srgbClr val="0096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2057400" y="5791199"/>
              <a:ext cx="303530" cy="76200"/>
            </a:xfrm>
            <a:custGeom>
              <a:avLst/>
              <a:gdLst/>
              <a:ahLst/>
              <a:cxnLst/>
              <a:rect l="l" t="t" r="r" b="b"/>
              <a:pathLst>
                <a:path w="303530" h="76200">
                  <a:moveTo>
                    <a:pt x="3035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26670"/>
                  </a:lnTo>
                  <a:lnTo>
                    <a:pt x="0" y="68580"/>
                  </a:lnTo>
                  <a:lnTo>
                    <a:pt x="0" y="69850"/>
                  </a:lnTo>
                  <a:lnTo>
                    <a:pt x="0" y="74930"/>
                  </a:lnTo>
                  <a:lnTo>
                    <a:pt x="151752" y="74930"/>
                  </a:lnTo>
                  <a:lnTo>
                    <a:pt x="151752" y="76200"/>
                  </a:lnTo>
                  <a:lnTo>
                    <a:pt x="303530" y="76200"/>
                  </a:lnTo>
                  <a:lnTo>
                    <a:pt x="303530" y="74930"/>
                  </a:lnTo>
                  <a:lnTo>
                    <a:pt x="303530" y="69850"/>
                  </a:lnTo>
                  <a:lnTo>
                    <a:pt x="303530" y="26682"/>
                  </a:lnTo>
                  <a:lnTo>
                    <a:pt x="297180" y="26682"/>
                  </a:lnTo>
                  <a:lnTo>
                    <a:pt x="297180" y="69850"/>
                  </a:lnTo>
                  <a:lnTo>
                    <a:pt x="151752" y="69850"/>
                  </a:lnTo>
                  <a:lnTo>
                    <a:pt x="151752" y="68580"/>
                  </a:lnTo>
                  <a:lnTo>
                    <a:pt x="6350" y="68580"/>
                  </a:lnTo>
                  <a:lnTo>
                    <a:pt x="6350" y="26670"/>
                  </a:lnTo>
                  <a:lnTo>
                    <a:pt x="6350" y="6350"/>
                  </a:lnTo>
                  <a:lnTo>
                    <a:pt x="297180" y="6350"/>
                  </a:lnTo>
                  <a:lnTo>
                    <a:pt x="297180" y="26670"/>
                  </a:lnTo>
                  <a:lnTo>
                    <a:pt x="303530" y="26670"/>
                  </a:lnTo>
                  <a:lnTo>
                    <a:pt x="303530" y="6350"/>
                  </a:lnTo>
                  <a:lnTo>
                    <a:pt x="303530" y="0"/>
                  </a:lnTo>
                  <a:close/>
                </a:path>
              </a:pathLst>
            </a:custGeom>
            <a:solidFill>
              <a:srgbClr val="0097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2063750" y="5797549"/>
              <a:ext cx="290830" cy="63500"/>
            </a:xfrm>
            <a:custGeom>
              <a:avLst/>
              <a:gdLst/>
              <a:ahLst/>
              <a:cxnLst/>
              <a:rect l="l" t="t" r="r" b="b"/>
              <a:pathLst>
                <a:path w="290830" h="63500">
                  <a:moveTo>
                    <a:pt x="2908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20320"/>
                  </a:lnTo>
                  <a:lnTo>
                    <a:pt x="0" y="55880"/>
                  </a:lnTo>
                  <a:lnTo>
                    <a:pt x="0" y="57150"/>
                  </a:lnTo>
                  <a:lnTo>
                    <a:pt x="0" y="62230"/>
                  </a:lnTo>
                  <a:lnTo>
                    <a:pt x="145402" y="62230"/>
                  </a:lnTo>
                  <a:lnTo>
                    <a:pt x="145402" y="63500"/>
                  </a:lnTo>
                  <a:lnTo>
                    <a:pt x="290830" y="63500"/>
                  </a:lnTo>
                  <a:lnTo>
                    <a:pt x="290830" y="62230"/>
                  </a:lnTo>
                  <a:lnTo>
                    <a:pt x="290830" y="57150"/>
                  </a:lnTo>
                  <a:lnTo>
                    <a:pt x="290830" y="20332"/>
                  </a:lnTo>
                  <a:lnTo>
                    <a:pt x="284480" y="20332"/>
                  </a:lnTo>
                  <a:lnTo>
                    <a:pt x="284480" y="57150"/>
                  </a:lnTo>
                  <a:lnTo>
                    <a:pt x="145402" y="57150"/>
                  </a:lnTo>
                  <a:lnTo>
                    <a:pt x="145402" y="55880"/>
                  </a:lnTo>
                  <a:lnTo>
                    <a:pt x="6350" y="55880"/>
                  </a:lnTo>
                  <a:lnTo>
                    <a:pt x="6350" y="20320"/>
                  </a:lnTo>
                  <a:lnTo>
                    <a:pt x="6350" y="6350"/>
                  </a:lnTo>
                  <a:lnTo>
                    <a:pt x="284480" y="6350"/>
                  </a:lnTo>
                  <a:lnTo>
                    <a:pt x="284480" y="20320"/>
                  </a:lnTo>
                  <a:lnTo>
                    <a:pt x="290830" y="20320"/>
                  </a:lnTo>
                  <a:lnTo>
                    <a:pt x="290830" y="6350"/>
                  </a:lnTo>
                  <a:lnTo>
                    <a:pt x="290830" y="0"/>
                  </a:lnTo>
                  <a:close/>
                </a:path>
              </a:pathLst>
            </a:custGeom>
            <a:solidFill>
              <a:srgbClr val="0099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2070100" y="5803899"/>
              <a:ext cx="278130" cy="50800"/>
            </a:xfrm>
            <a:custGeom>
              <a:avLst/>
              <a:gdLst/>
              <a:ahLst/>
              <a:cxnLst/>
              <a:rect l="l" t="t" r="r" b="b"/>
              <a:pathLst>
                <a:path w="278130" h="50800">
                  <a:moveTo>
                    <a:pt x="2781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13970"/>
                  </a:lnTo>
                  <a:lnTo>
                    <a:pt x="0" y="43180"/>
                  </a:lnTo>
                  <a:lnTo>
                    <a:pt x="0" y="44450"/>
                  </a:lnTo>
                  <a:lnTo>
                    <a:pt x="0" y="49530"/>
                  </a:lnTo>
                  <a:lnTo>
                    <a:pt x="139052" y="49530"/>
                  </a:lnTo>
                  <a:lnTo>
                    <a:pt x="139052" y="50800"/>
                  </a:lnTo>
                  <a:lnTo>
                    <a:pt x="278130" y="50800"/>
                  </a:lnTo>
                  <a:lnTo>
                    <a:pt x="278130" y="49530"/>
                  </a:lnTo>
                  <a:lnTo>
                    <a:pt x="278130" y="44450"/>
                  </a:lnTo>
                  <a:lnTo>
                    <a:pt x="278130" y="13982"/>
                  </a:lnTo>
                  <a:lnTo>
                    <a:pt x="271780" y="13982"/>
                  </a:lnTo>
                  <a:lnTo>
                    <a:pt x="271780" y="44450"/>
                  </a:lnTo>
                  <a:lnTo>
                    <a:pt x="139052" y="44450"/>
                  </a:lnTo>
                  <a:lnTo>
                    <a:pt x="139052" y="43180"/>
                  </a:lnTo>
                  <a:lnTo>
                    <a:pt x="6350" y="43180"/>
                  </a:lnTo>
                  <a:lnTo>
                    <a:pt x="6350" y="13970"/>
                  </a:lnTo>
                  <a:lnTo>
                    <a:pt x="6350" y="6350"/>
                  </a:lnTo>
                  <a:lnTo>
                    <a:pt x="271780" y="6350"/>
                  </a:lnTo>
                  <a:lnTo>
                    <a:pt x="271780" y="13970"/>
                  </a:lnTo>
                  <a:lnTo>
                    <a:pt x="278130" y="13970"/>
                  </a:lnTo>
                  <a:lnTo>
                    <a:pt x="278130" y="6350"/>
                  </a:lnTo>
                  <a:lnTo>
                    <a:pt x="278130" y="0"/>
                  </a:lnTo>
                  <a:close/>
                </a:path>
              </a:pathLst>
            </a:custGeom>
            <a:solidFill>
              <a:srgbClr val="0099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2076450" y="5810249"/>
              <a:ext cx="265430" cy="38100"/>
            </a:xfrm>
            <a:custGeom>
              <a:avLst/>
              <a:gdLst/>
              <a:ahLst/>
              <a:cxnLst/>
              <a:rect l="l" t="t" r="r" b="b"/>
              <a:pathLst>
                <a:path w="265430" h="38100">
                  <a:moveTo>
                    <a:pt x="265430" y="0"/>
                  </a:moveTo>
                  <a:lnTo>
                    <a:pt x="0" y="0"/>
                  </a:lnTo>
                  <a:lnTo>
                    <a:pt x="0" y="6350"/>
                  </a:lnTo>
                  <a:lnTo>
                    <a:pt x="0" y="7620"/>
                  </a:lnTo>
                  <a:lnTo>
                    <a:pt x="0" y="30480"/>
                  </a:lnTo>
                  <a:lnTo>
                    <a:pt x="0" y="31750"/>
                  </a:lnTo>
                  <a:lnTo>
                    <a:pt x="0" y="36830"/>
                  </a:lnTo>
                  <a:lnTo>
                    <a:pt x="132702" y="36830"/>
                  </a:lnTo>
                  <a:lnTo>
                    <a:pt x="132702" y="38100"/>
                  </a:lnTo>
                  <a:lnTo>
                    <a:pt x="265430" y="38100"/>
                  </a:lnTo>
                  <a:lnTo>
                    <a:pt x="265430" y="36830"/>
                  </a:lnTo>
                  <a:lnTo>
                    <a:pt x="265430" y="31750"/>
                  </a:lnTo>
                  <a:lnTo>
                    <a:pt x="265430" y="7632"/>
                  </a:lnTo>
                  <a:lnTo>
                    <a:pt x="259080" y="7632"/>
                  </a:lnTo>
                  <a:lnTo>
                    <a:pt x="259080" y="31750"/>
                  </a:lnTo>
                  <a:lnTo>
                    <a:pt x="132702" y="31750"/>
                  </a:lnTo>
                  <a:lnTo>
                    <a:pt x="132702" y="30480"/>
                  </a:lnTo>
                  <a:lnTo>
                    <a:pt x="6350" y="30480"/>
                  </a:lnTo>
                  <a:lnTo>
                    <a:pt x="6350" y="7620"/>
                  </a:lnTo>
                  <a:lnTo>
                    <a:pt x="6350" y="6350"/>
                  </a:lnTo>
                  <a:lnTo>
                    <a:pt x="259080" y="6350"/>
                  </a:lnTo>
                  <a:lnTo>
                    <a:pt x="259080" y="7620"/>
                  </a:lnTo>
                  <a:lnTo>
                    <a:pt x="265430" y="7620"/>
                  </a:lnTo>
                  <a:lnTo>
                    <a:pt x="265430" y="6350"/>
                  </a:lnTo>
                  <a:lnTo>
                    <a:pt x="265430" y="0"/>
                  </a:lnTo>
                  <a:close/>
                </a:path>
              </a:pathLst>
            </a:custGeom>
            <a:solidFill>
              <a:srgbClr val="0099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2082800" y="5816599"/>
              <a:ext cx="252729" cy="25400"/>
            </a:xfrm>
            <a:custGeom>
              <a:avLst/>
              <a:gdLst/>
              <a:ahLst/>
              <a:cxnLst/>
              <a:rect l="l" t="t" r="r" b="b"/>
              <a:pathLst>
                <a:path w="252730" h="25400">
                  <a:moveTo>
                    <a:pt x="252730" y="0"/>
                  </a:moveTo>
                  <a:lnTo>
                    <a:pt x="246380" y="0"/>
                  </a:lnTo>
                  <a:lnTo>
                    <a:pt x="246380" y="6350"/>
                  </a:lnTo>
                  <a:lnTo>
                    <a:pt x="246380" y="19050"/>
                  </a:lnTo>
                  <a:lnTo>
                    <a:pt x="126352" y="19050"/>
                  </a:lnTo>
                  <a:lnTo>
                    <a:pt x="126352" y="17780"/>
                  </a:lnTo>
                  <a:lnTo>
                    <a:pt x="6350" y="17780"/>
                  </a:lnTo>
                  <a:lnTo>
                    <a:pt x="6350" y="6350"/>
                  </a:lnTo>
                  <a:lnTo>
                    <a:pt x="246380" y="6350"/>
                  </a:lnTo>
                  <a:lnTo>
                    <a:pt x="24638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17780"/>
                  </a:lnTo>
                  <a:lnTo>
                    <a:pt x="0" y="19050"/>
                  </a:lnTo>
                  <a:lnTo>
                    <a:pt x="0" y="24130"/>
                  </a:lnTo>
                  <a:lnTo>
                    <a:pt x="126352" y="24130"/>
                  </a:lnTo>
                  <a:lnTo>
                    <a:pt x="126352" y="25400"/>
                  </a:lnTo>
                  <a:lnTo>
                    <a:pt x="252730" y="25400"/>
                  </a:lnTo>
                  <a:lnTo>
                    <a:pt x="252730" y="24130"/>
                  </a:lnTo>
                  <a:lnTo>
                    <a:pt x="252730" y="19050"/>
                  </a:lnTo>
                  <a:lnTo>
                    <a:pt x="252730" y="6350"/>
                  </a:lnTo>
                  <a:lnTo>
                    <a:pt x="252730" y="1270"/>
                  </a:lnTo>
                  <a:lnTo>
                    <a:pt x="252730" y="0"/>
                  </a:lnTo>
                  <a:close/>
                </a:path>
              </a:pathLst>
            </a:custGeom>
            <a:solidFill>
              <a:srgbClr val="009A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2089150" y="5822950"/>
              <a:ext cx="240029" cy="12700"/>
            </a:xfrm>
            <a:custGeom>
              <a:avLst/>
              <a:gdLst/>
              <a:ahLst/>
              <a:cxnLst/>
              <a:rect l="l" t="t" r="r" b="b"/>
              <a:pathLst>
                <a:path w="240030" h="12700">
                  <a:moveTo>
                    <a:pt x="24003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40030" y="12700"/>
                  </a:lnTo>
                  <a:lnTo>
                    <a:pt x="240030" y="0"/>
                  </a:lnTo>
                  <a:close/>
                </a:path>
              </a:pathLst>
            </a:custGeom>
            <a:solidFill>
              <a:srgbClr val="009C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74" name="object 1074"/>
          <p:cNvSpPr txBox="1"/>
          <p:nvPr/>
        </p:nvSpPr>
        <p:spPr>
          <a:xfrm>
            <a:off x="1798320" y="5327650"/>
            <a:ext cx="8737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F</a:t>
            </a:r>
            <a:r>
              <a:rPr sz="1800" b="1" spc="5" dirty="0">
                <a:latin typeface="Verdana"/>
                <a:cs typeface="Verdana"/>
              </a:rPr>
              <a:t>u</a:t>
            </a:r>
            <a:r>
              <a:rPr sz="1800" b="1" spc="-5" dirty="0">
                <a:latin typeface="Verdana"/>
                <a:cs typeface="Verdana"/>
              </a:rPr>
              <a:t>ngsi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1075" name="object 1075"/>
          <p:cNvSpPr txBox="1"/>
          <p:nvPr/>
        </p:nvSpPr>
        <p:spPr>
          <a:xfrm>
            <a:off x="1546860" y="5601970"/>
            <a:ext cx="13760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Kesehatan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1076" name="object 1076"/>
          <p:cNvSpPr txBox="1"/>
          <p:nvPr/>
        </p:nvSpPr>
        <p:spPr>
          <a:xfrm>
            <a:off x="1535430" y="5876290"/>
            <a:ext cx="147701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Reproduksi</a:t>
            </a:r>
            <a:endParaRPr sz="1800">
              <a:latin typeface="Verdana"/>
              <a:cs typeface="Verdana"/>
            </a:endParaRPr>
          </a:p>
        </p:txBody>
      </p:sp>
      <p:grpSp>
        <p:nvGrpSpPr>
          <p:cNvPr id="1077" name="object 1077"/>
          <p:cNvGrpSpPr/>
          <p:nvPr/>
        </p:nvGrpSpPr>
        <p:grpSpPr>
          <a:xfrm>
            <a:off x="1676400" y="1850389"/>
            <a:ext cx="1828800" cy="1731010"/>
            <a:chOff x="1676400" y="1850389"/>
            <a:chExt cx="1828800" cy="1731010"/>
          </a:xfrm>
        </p:grpSpPr>
        <p:sp>
          <p:nvSpPr>
            <p:cNvPr id="1078" name="object 1078"/>
            <p:cNvSpPr/>
            <p:nvPr/>
          </p:nvSpPr>
          <p:spPr>
            <a:xfrm>
              <a:off x="1676400" y="1850389"/>
              <a:ext cx="1828800" cy="1731010"/>
            </a:xfrm>
            <a:custGeom>
              <a:avLst/>
              <a:gdLst/>
              <a:ahLst/>
              <a:cxnLst/>
              <a:rect l="l" t="t" r="r" b="b"/>
              <a:pathLst>
                <a:path w="1828800" h="1731010">
                  <a:moveTo>
                    <a:pt x="952500" y="1270"/>
                  </a:moveTo>
                  <a:lnTo>
                    <a:pt x="928369" y="1270"/>
                  </a:lnTo>
                  <a:lnTo>
                    <a:pt x="928369" y="3810"/>
                  </a:lnTo>
                  <a:lnTo>
                    <a:pt x="952500" y="3810"/>
                  </a:lnTo>
                  <a:lnTo>
                    <a:pt x="952500" y="1270"/>
                  </a:lnTo>
                  <a:close/>
                </a:path>
                <a:path w="1828800" h="1731010">
                  <a:moveTo>
                    <a:pt x="878839" y="1270"/>
                  </a:moveTo>
                  <a:lnTo>
                    <a:pt x="854710" y="1270"/>
                  </a:lnTo>
                  <a:lnTo>
                    <a:pt x="854710" y="2540"/>
                  </a:lnTo>
                  <a:lnTo>
                    <a:pt x="878839" y="2540"/>
                  </a:lnTo>
                  <a:lnTo>
                    <a:pt x="878839" y="1270"/>
                  </a:lnTo>
                  <a:close/>
                </a:path>
                <a:path w="1828800" h="1731010">
                  <a:moveTo>
                    <a:pt x="915669" y="0"/>
                  </a:moveTo>
                  <a:lnTo>
                    <a:pt x="914400" y="0"/>
                  </a:lnTo>
                  <a:lnTo>
                    <a:pt x="914400" y="1270"/>
                  </a:lnTo>
                  <a:lnTo>
                    <a:pt x="915669" y="1270"/>
                  </a:lnTo>
                  <a:lnTo>
                    <a:pt x="915669" y="0"/>
                  </a:lnTo>
                  <a:close/>
                </a:path>
                <a:path w="1828800" h="1731010">
                  <a:moveTo>
                    <a:pt x="3948" y="769620"/>
                  </a:moveTo>
                  <a:lnTo>
                    <a:pt x="3810" y="769620"/>
                  </a:lnTo>
                  <a:lnTo>
                    <a:pt x="3810" y="789940"/>
                  </a:lnTo>
                  <a:lnTo>
                    <a:pt x="3948" y="769620"/>
                  </a:lnTo>
                  <a:close/>
                </a:path>
                <a:path w="1828800" h="1731010">
                  <a:moveTo>
                    <a:pt x="1824990" y="769620"/>
                  </a:moveTo>
                  <a:lnTo>
                    <a:pt x="1824568" y="769620"/>
                  </a:lnTo>
                  <a:lnTo>
                    <a:pt x="1824523" y="789940"/>
                  </a:lnTo>
                  <a:lnTo>
                    <a:pt x="1826260" y="789940"/>
                  </a:lnTo>
                  <a:lnTo>
                    <a:pt x="1826260" y="784860"/>
                  </a:lnTo>
                  <a:lnTo>
                    <a:pt x="1824990" y="784860"/>
                  </a:lnTo>
                  <a:lnTo>
                    <a:pt x="1824990" y="769620"/>
                  </a:lnTo>
                  <a:close/>
                </a:path>
                <a:path w="1828800" h="1731010">
                  <a:moveTo>
                    <a:pt x="3918" y="789940"/>
                  </a:moveTo>
                  <a:lnTo>
                    <a:pt x="2539" y="789940"/>
                  </a:lnTo>
                  <a:lnTo>
                    <a:pt x="2539" y="820420"/>
                  </a:lnTo>
                  <a:lnTo>
                    <a:pt x="1269" y="820420"/>
                  </a:lnTo>
                  <a:lnTo>
                    <a:pt x="1269" y="850900"/>
                  </a:lnTo>
                  <a:lnTo>
                    <a:pt x="0" y="850900"/>
                  </a:lnTo>
                  <a:lnTo>
                    <a:pt x="0" y="880110"/>
                  </a:lnTo>
                  <a:lnTo>
                    <a:pt x="1269" y="880110"/>
                  </a:lnTo>
                  <a:lnTo>
                    <a:pt x="1269" y="910590"/>
                  </a:lnTo>
                  <a:lnTo>
                    <a:pt x="3740" y="910590"/>
                  </a:lnTo>
                  <a:lnTo>
                    <a:pt x="3918" y="789940"/>
                  </a:lnTo>
                  <a:close/>
                </a:path>
                <a:path w="1828800" h="1731010">
                  <a:moveTo>
                    <a:pt x="1826259" y="789940"/>
                  </a:moveTo>
                  <a:lnTo>
                    <a:pt x="1824523" y="789940"/>
                  </a:lnTo>
                  <a:lnTo>
                    <a:pt x="1824256" y="910590"/>
                  </a:lnTo>
                  <a:lnTo>
                    <a:pt x="1827529" y="910590"/>
                  </a:lnTo>
                  <a:lnTo>
                    <a:pt x="1827529" y="899160"/>
                  </a:lnTo>
                  <a:lnTo>
                    <a:pt x="1828800" y="899160"/>
                  </a:lnTo>
                  <a:lnTo>
                    <a:pt x="1828800" y="830580"/>
                  </a:lnTo>
                  <a:lnTo>
                    <a:pt x="1827529" y="830580"/>
                  </a:lnTo>
                  <a:lnTo>
                    <a:pt x="1827529" y="807720"/>
                  </a:lnTo>
                  <a:lnTo>
                    <a:pt x="1826259" y="807720"/>
                  </a:lnTo>
                  <a:lnTo>
                    <a:pt x="1826259" y="789940"/>
                  </a:lnTo>
                  <a:close/>
                </a:path>
                <a:path w="1828800" h="1731010">
                  <a:moveTo>
                    <a:pt x="1827529" y="910590"/>
                  </a:moveTo>
                  <a:lnTo>
                    <a:pt x="1824256" y="910590"/>
                  </a:lnTo>
                  <a:lnTo>
                    <a:pt x="1824147" y="960120"/>
                  </a:lnTo>
                  <a:lnTo>
                    <a:pt x="1824990" y="960120"/>
                  </a:lnTo>
                  <a:lnTo>
                    <a:pt x="1824990" y="944880"/>
                  </a:lnTo>
                  <a:lnTo>
                    <a:pt x="1826260" y="944880"/>
                  </a:lnTo>
                  <a:lnTo>
                    <a:pt x="1826259" y="922020"/>
                  </a:lnTo>
                  <a:lnTo>
                    <a:pt x="1827529" y="922020"/>
                  </a:lnTo>
                  <a:lnTo>
                    <a:pt x="1827529" y="910590"/>
                  </a:lnTo>
                  <a:close/>
                </a:path>
                <a:path w="1828800" h="1731010">
                  <a:moveTo>
                    <a:pt x="3740" y="910590"/>
                  </a:moveTo>
                  <a:lnTo>
                    <a:pt x="2539" y="910590"/>
                  </a:lnTo>
                  <a:lnTo>
                    <a:pt x="2539" y="941070"/>
                  </a:lnTo>
                  <a:lnTo>
                    <a:pt x="3695" y="941070"/>
                  </a:lnTo>
                  <a:lnTo>
                    <a:pt x="3740" y="910590"/>
                  </a:lnTo>
                  <a:close/>
                </a:path>
                <a:path w="1828800" h="1731010">
                  <a:moveTo>
                    <a:pt x="974089" y="1729740"/>
                  </a:moveTo>
                  <a:lnTo>
                    <a:pt x="877569" y="1729740"/>
                  </a:lnTo>
                  <a:lnTo>
                    <a:pt x="877569" y="1731010"/>
                  </a:lnTo>
                  <a:lnTo>
                    <a:pt x="974089" y="1731010"/>
                  </a:lnTo>
                  <a:lnTo>
                    <a:pt x="974089" y="1729740"/>
                  </a:lnTo>
                  <a:close/>
                </a:path>
                <a:path w="1828800" h="1731010">
                  <a:moveTo>
                    <a:pt x="998219" y="1728470"/>
                  </a:moveTo>
                  <a:lnTo>
                    <a:pt x="853439" y="1728470"/>
                  </a:lnTo>
                  <a:lnTo>
                    <a:pt x="853439" y="1729740"/>
                  </a:lnTo>
                  <a:lnTo>
                    <a:pt x="998219" y="1729740"/>
                  </a:lnTo>
                  <a:lnTo>
                    <a:pt x="998219" y="1728470"/>
                  </a:lnTo>
                  <a:close/>
                </a:path>
                <a:path w="1828800" h="1731010">
                  <a:moveTo>
                    <a:pt x="817880" y="1727200"/>
                  </a:moveTo>
                  <a:lnTo>
                    <a:pt x="817880" y="1728470"/>
                  </a:lnTo>
                  <a:lnTo>
                    <a:pt x="912495" y="1728470"/>
                  </a:lnTo>
                  <a:lnTo>
                    <a:pt x="817880" y="1727200"/>
                  </a:lnTo>
                  <a:close/>
                </a:path>
              </a:pathLst>
            </a:custGeom>
            <a:solidFill>
              <a:srgbClr val="2C4B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2458720" y="1852929"/>
              <a:ext cx="255270" cy="7620"/>
            </a:xfrm>
            <a:custGeom>
              <a:avLst/>
              <a:gdLst/>
              <a:ahLst/>
              <a:cxnLst/>
              <a:rect l="l" t="t" r="r" b="b"/>
              <a:pathLst>
                <a:path w="255269" h="7619">
                  <a:moveTo>
                    <a:pt x="10160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10160" y="6350"/>
                  </a:lnTo>
                  <a:lnTo>
                    <a:pt x="10160" y="5080"/>
                  </a:lnTo>
                  <a:close/>
                </a:path>
                <a:path w="255269" h="7619">
                  <a:moveTo>
                    <a:pt x="35560" y="3810"/>
                  </a:moveTo>
                  <a:lnTo>
                    <a:pt x="20320" y="3810"/>
                  </a:lnTo>
                  <a:lnTo>
                    <a:pt x="20320" y="5080"/>
                  </a:lnTo>
                  <a:lnTo>
                    <a:pt x="35560" y="5080"/>
                  </a:lnTo>
                  <a:lnTo>
                    <a:pt x="35560" y="3810"/>
                  </a:lnTo>
                  <a:close/>
                </a:path>
                <a:path w="255269" h="7619">
                  <a:moveTo>
                    <a:pt x="193040" y="1270"/>
                  </a:moveTo>
                  <a:lnTo>
                    <a:pt x="96520" y="1270"/>
                  </a:lnTo>
                  <a:lnTo>
                    <a:pt x="96520" y="0"/>
                  </a:lnTo>
                  <a:lnTo>
                    <a:pt x="72390" y="0"/>
                  </a:lnTo>
                  <a:lnTo>
                    <a:pt x="72390" y="1270"/>
                  </a:lnTo>
                  <a:lnTo>
                    <a:pt x="48260" y="1270"/>
                  </a:lnTo>
                  <a:lnTo>
                    <a:pt x="48260" y="3810"/>
                  </a:lnTo>
                  <a:lnTo>
                    <a:pt x="193040" y="3810"/>
                  </a:lnTo>
                  <a:lnTo>
                    <a:pt x="193040" y="1270"/>
                  </a:lnTo>
                  <a:close/>
                </a:path>
                <a:path w="255269" h="7619">
                  <a:moveTo>
                    <a:pt x="234950" y="3810"/>
                  </a:moveTo>
                  <a:lnTo>
                    <a:pt x="228600" y="3810"/>
                  </a:lnTo>
                  <a:lnTo>
                    <a:pt x="228600" y="5080"/>
                  </a:lnTo>
                  <a:lnTo>
                    <a:pt x="234950" y="5080"/>
                  </a:lnTo>
                  <a:lnTo>
                    <a:pt x="234950" y="3810"/>
                  </a:lnTo>
                  <a:close/>
                </a:path>
                <a:path w="255269" h="7619">
                  <a:moveTo>
                    <a:pt x="255270" y="5080"/>
                  </a:moveTo>
                  <a:lnTo>
                    <a:pt x="245110" y="5080"/>
                  </a:lnTo>
                  <a:lnTo>
                    <a:pt x="245110" y="7620"/>
                  </a:lnTo>
                  <a:lnTo>
                    <a:pt x="255270" y="7620"/>
                  </a:lnTo>
                  <a:lnTo>
                    <a:pt x="255270" y="5080"/>
                  </a:lnTo>
                  <a:close/>
                </a:path>
              </a:pathLst>
            </a:custGeom>
            <a:solidFill>
              <a:srgbClr val="2C4C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683155" y="2589529"/>
              <a:ext cx="0" cy="252729"/>
            </a:xfrm>
            <a:custGeom>
              <a:avLst/>
              <a:gdLst/>
              <a:ahLst/>
              <a:cxnLst/>
              <a:rect l="l" t="t" r="r" b="b"/>
              <a:pathLst>
                <a:path h="252730">
                  <a:moveTo>
                    <a:pt x="0" y="0"/>
                  </a:moveTo>
                  <a:lnTo>
                    <a:pt x="0" y="252729"/>
                  </a:lnTo>
                </a:path>
              </a:pathLst>
            </a:custGeom>
            <a:ln w="3175">
              <a:solidFill>
                <a:srgbClr val="2C4C4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2452370" y="2589529"/>
              <a:ext cx="1049020" cy="988694"/>
            </a:xfrm>
            <a:custGeom>
              <a:avLst/>
              <a:gdLst/>
              <a:ahLst/>
              <a:cxnLst/>
              <a:rect l="l" t="t" r="r" b="b"/>
              <a:pathLst>
                <a:path w="1049020" h="988695">
                  <a:moveTo>
                    <a:pt x="266700" y="983107"/>
                  </a:moveTo>
                  <a:lnTo>
                    <a:pt x="17780" y="983107"/>
                  </a:lnTo>
                  <a:lnTo>
                    <a:pt x="17780" y="984377"/>
                  </a:lnTo>
                  <a:lnTo>
                    <a:pt x="27940" y="984377"/>
                  </a:lnTo>
                  <a:lnTo>
                    <a:pt x="27940" y="985647"/>
                  </a:lnTo>
                  <a:lnTo>
                    <a:pt x="36830" y="985647"/>
                  </a:lnTo>
                  <a:lnTo>
                    <a:pt x="36830" y="986917"/>
                  </a:lnTo>
                  <a:lnTo>
                    <a:pt x="41910" y="986917"/>
                  </a:lnTo>
                  <a:lnTo>
                    <a:pt x="41910" y="988187"/>
                  </a:lnTo>
                  <a:lnTo>
                    <a:pt x="234950" y="988187"/>
                  </a:lnTo>
                  <a:lnTo>
                    <a:pt x="234950" y="986917"/>
                  </a:lnTo>
                  <a:lnTo>
                    <a:pt x="247650" y="986917"/>
                  </a:lnTo>
                  <a:lnTo>
                    <a:pt x="247650" y="985647"/>
                  </a:lnTo>
                  <a:lnTo>
                    <a:pt x="257810" y="985647"/>
                  </a:lnTo>
                  <a:lnTo>
                    <a:pt x="257810" y="984377"/>
                  </a:lnTo>
                  <a:lnTo>
                    <a:pt x="266700" y="984377"/>
                  </a:lnTo>
                  <a:lnTo>
                    <a:pt x="266700" y="983107"/>
                  </a:lnTo>
                  <a:close/>
                </a:path>
                <a:path w="1049020" h="988695">
                  <a:moveTo>
                    <a:pt x="285750" y="980567"/>
                  </a:moveTo>
                  <a:lnTo>
                    <a:pt x="0" y="980567"/>
                  </a:lnTo>
                  <a:lnTo>
                    <a:pt x="0" y="981837"/>
                  </a:lnTo>
                  <a:lnTo>
                    <a:pt x="285750" y="981837"/>
                  </a:lnTo>
                  <a:lnTo>
                    <a:pt x="285750" y="980567"/>
                  </a:lnTo>
                  <a:close/>
                </a:path>
                <a:path w="1049020" h="988695">
                  <a:moveTo>
                    <a:pt x="1048575" y="15240"/>
                  </a:moveTo>
                  <a:lnTo>
                    <a:pt x="1045210" y="15240"/>
                  </a:lnTo>
                  <a:lnTo>
                    <a:pt x="1045210" y="7620"/>
                  </a:lnTo>
                  <a:lnTo>
                    <a:pt x="1043927" y="7620"/>
                  </a:lnTo>
                  <a:lnTo>
                    <a:pt x="1043927" y="0"/>
                  </a:lnTo>
                  <a:lnTo>
                    <a:pt x="1042847" y="0"/>
                  </a:lnTo>
                  <a:lnTo>
                    <a:pt x="1042847" y="7620"/>
                  </a:lnTo>
                  <a:lnTo>
                    <a:pt x="1042835" y="15240"/>
                  </a:lnTo>
                  <a:lnTo>
                    <a:pt x="1042504" y="15240"/>
                  </a:lnTo>
                  <a:lnTo>
                    <a:pt x="1042504" y="236220"/>
                  </a:lnTo>
                  <a:lnTo>
                    <a:pt x="1042492" y="243840"/>
                  </a:lnTo>
                  <a:lnTo>
                    <a:pt x="1042479" y="252730"/>
                  </a:lnTo>
                  <a:lnTo>
                    <a:pt x="1042466" y="260350"/>
                  </a:lnTo>
                  <a:lnTo>
                    <a:pt x="1042670" y="260350"/>
                  </a:lnTo>
                  <a:lnTo>
                    <a:pt x="1042670" y="252730"/>
                  </a:lnTo>
                  <a:lnTo>
                    <a:pt x="1043927" y="252730"/>
                  </a:lnTo>
                  <a:lnTo>
                    <a:pt x="1043927" y="243840"/>
                  </a:lnTo>
                  <a:lnTo>
                    <a:pt x="1045210" y="243840"/>
                  </a:lnTo>
                  <a:lnTo>
                    <a:pt x="1045210" y="236220"/>
                  </a:lnTo>
                  <a:lnTo>
                    <a:pt x="1048575" y="236220"/>
                  </a:lnTo>
                  <a:lnTo>
                    <a:pt x="1048575" y="15240"/>
                  </a:lnTo>
                  <a:close/>
                </a:path>
              </a:pathLst>
            </a:custGeom>
            <a:solidFill>
              <a:srgbClr val="2C4C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2407920" y="1859279"/>
              <a:ext cx="356870" cy="6350"/>
            </a:xfrm>
            <a:custGeom>
              <a:avLst/>
              <a:gdLst/>
              <a:ahLst/>
              <a:cxnLst/>
              <a:rect l="l" t="t" r="r" b="b"/>
              <a:pathLst>
                <a:path w="356869" h="6350">
                  <a:moveTo>
                    <a:pt x="10160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10160" y="6350"/>
                  </a:lnTo>
                  <a:lnTo>
                    <a:pt x="10160" y="5080"/>
                  </a:lnTo>
                  <a:close/>
                </a:path>
                <a:path w="356869" h="6350">
                  <a:moveTo>
                    <a:pt x="30480" y="3810"/>
                  </a:moveTo>
                  <a:lnTo>
                    <a:pt x="20320" y="3810"/>
                  </a:lnTo>
                  <a:lnTo>
                    <a:pt x="20320" y="5080"/>
                  </a:lnTo>
                  <a:lnTo>
                    <a:pt x="30480" y="5080"/>
                  </a:lnTo>
                  <a:lnTo>
                    <a:pt x="30480" y="3810"/>
                  </a:lnTo>
                  <a:close/>
                </a:path>
                <a:path w="356869" h="6350">
                  <a:moveTo>
                    <a:pt x="316230" y="1270"/>
                  </a:moveTo>
                  <a:lnTo>
                    <a:pt x="60960" y="1270"/>
                  </a:lnTo>
                  <a:lnTo>
                    <a:pt x="60960" y="0"/>
                  </a:lnTo>
                  <a:lnTo>
                    <a:pt x="50800" y="0"/>
                  </a:lnTo>
                  <a:lnTo>
                    <a:pt x="50800" y="1270"/>
                  </a:lnTo>
                  <a:lnTo>
                    <a:pt x="40640" y="1270"/>
                  </a:lnTo>
                  <a:lnTo>
                    <a:pt x="40640" y="3810"/>
                  </a:lnTo>
                  <a:lnTo>
                    <a:pt x="316230" y="3810"/>
                  </a:lnTo>
                  <a:lnTo>
                    <a:pt x="316230" y="1270"/>
                  </a:lnTo>
                  <a:close/>
                </a:path>
                <a:path w="356869" h="6350">
                  <a:moveTo>
                    <a:pt x="336550" y="3810"/>
                  </a:moveTo>
                  <a:lnTo>
                    <a:pt x="326390" y="3810"/>
                  </a:lnTo>
                  <a:lnTo>
                    <a:pt x="326390" y="5080"/>
                  </a:lnTo>
                  <a:lnTo>
                    <a:pt x="336550" y="5080"/>
                  </a:lnTo>
                  <a:lnTo>
                    <a:pt x="336550" y="3810"/>
                  </a:lnTo>
                  <a:close/>
                </a:path>
                <a:path w="356869" h="6350">
                  <a:moveTo>
                    <a:pt x="356870" y="5080"/>
                  </a:moveTo>
                  <a:lnTo>
                    <a:pt x="346710" y="5080"/>
                  </a:lnTo>
                  <a:lnTo>
                    <a:pt x="346710" y="6350"/>
                  </a:lnTo>
                  <a:lnTo>
                    <a:pt x="356870" y="6350"/>
                  </a:lnTo>
                  <a:lnTo>
                    <a:pt x="356870" y="5080"/>
                  </a:lnTo>
                  <a:close/>
                </a:path>
              </a:pathLst>
            </a:custGeom>
            <a:solidFill>
              <a:srgbClr val="2D4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688804" y="2550159"/>
              <a:ext cx="0" cy="323850"/>
            </a:xfrm>
            <a:custGeom>
              <a:avLst/>
              <a:gdLst/>
              <a:ahLst/>
              <a:cxnLst/>
              <a:rect l="l" t="t" r="r" b="b"/>
              <a:pathLst>
                <a:path h="323850">
                  <a:moveTo>
                    <a:pt x="0" y="0"/>
                  </a:moveTo>
                  <a:lnTo>
                    <a:pt x="0" y="323850"/>
                  </a:lnTo>
                </a:path>
              </a:pathLst>
            </a:custGeom>
            <a:ln w="3175">
              <a:solidFill>
                <a:srgbClr val="2D4D47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2424430" y="2550159"/>
              <a:ext cx="1071245" cy="1022350"/>
            </a:xfrm>
            <a:custGeom>
              <a:avLst/>
              <a:gdLst/>
              <a:ahLst/>
              <a:cxnLst/>
              <a:rect l="l" t="t" r="r" b="b"/>
              <a:pathLst>
                <a:path w="1071245" h="1022350">
                  <a:moveTo>
                    <a:pt x="303530" y="1021092"/>
                  </a:moveTo>
                  <a:lnTo>
                    <a:pt x="36830" y="1021092"/>
                  </a:lnTo>
                  <a:lnTo>
                    <a:pt x="36830" y="1021448"/>
                  </a:lnTo>
                  <a:lnTo>
                    <a:pt x="303530" y="1022019"/>
                  </a:lnTo>
                  <a:lnTo>
                    <a:pt x="303530" y="1021092"/>
                  </a:lnTo>
                  <a:close/>
                </a:path>
                <a:path w="1071245" h="1022350">
                  <a:moveTo>
                    <a:pt x="341630" y="1017270"/>
                  </a:moveTo>
                  <a:lnTo>
                    <a:pt x="253047" y="1017270"/>
                  </a:lnTo>
                  <a:lnTo>
                    <a:pt x="253047" y="1016000"/>
                  </a:lnTo>
                  <a:lnTo>
                    <a:pt x="0" y="1016000"/>
                  </a:lnTo>
                  <a:lnTo>
                    <a:pt x="0" y="1017270"/>
                  </a:lnTo>
                  <a:lnTo>
                    <a:pt x="0" y="1018540"/>
                  </a:lnTo>
                  <a:lnTo>
                    <a:pt x="17780" y="1018540"/>
                  </a:lnTo>
                  <a:lnTo>
                    <a:pt x="17780" y="1019822"/>
                  </a:lnTo>
                  <a:lnTo>
                    <a:pt x="322580" y="1019822"/>
                  </a:lnTo>
                  <a:lnTo>
                    <a:pt x="322580" y="1018540"/>
                  </a:lnTo>
                  <a:lnTo>
                    <a:pt x="341630" y="1018540"/>
                  </a:lnTo>
                  <a:lnTo>
                    <a:pt x="341630" y="1017270"/>
                  </a:lnTo>
                  <a:close/>
                </a:path>
                <a:path w="1071245" h="1022350">
                  <a:moveTo>
                    <a:pt x="1070749" y="39370"/>
                  </a:moveTo>
                  <a:lnTo>
                    <a:pt x="1070610" y="39370"/>
                  </a:lnTo>
                  <a:lnTo>
                    <a:pt x="1070610" y="30480"/>
                  </a:lnTo>
                  <a:lnTo>
                    <a:pt x="1069340" y="30480"/>
                  </a:lnTo>
                  <a:lnTo>
                    <a:pt x="1069340" y="22860"/>
                  </a:lnTo>
                  <a:lnTo>
                    <a:pt x="1068070" y="22860"/>
                  </a:lnTo>
                  <a:lnTo>
                    <a:pt x="1068070" y="15240"/>
                  </a:lnTo>
                  <a:lnTo>
                    <a:pt x="1066800" y="15240"/>
                  </a:lnTo>
                  <a:lnTo>
                    <a:pt x="1066800" y="7620"/>
                  </a:lnTo>
                  <a:lnTo>
                    <a:pt x="1065517" y="7620"/>
                  </a:lnTo>
                  <a:lnTo>
                    <a:pt x="1065517" y="0"/>
                  </a:lnTo>
                  <a:lnTo>
                    <a:pt x="1064501" y="0"/>
                  </a:lnTo>
                  <a:lnTo>
                    <a:pt x="1064501" y="7620"/>
                  </a:lnTo>
                  <a:lnTo>
                    <a:pt x="1064488" y="15240"/>
                  </a:lnTo>
                  <a:lnTo>
                    <a:pt x="1064475" y="22860"/>
                  </a:lnTo>
                  <a:lnTo>
                    <a:pt x="1064463" y="30480"/>
                  </a:lnTo>
                  <a:lnTo>
                    <a:pt x="1064450" y="39370"/>
                  </a:lnTo>
                  <a:lnTo>
                    <a:pt x="1064044" y="39370"/>
                  </a:lnTo>
                  <a:lnTo>
                    <a:pt x="1064044" y="307340"/>
                  </a:lnTo>
                  <a:lnTo>
                    <a:pt x="1064031" y="316230"/>
                  </a:lnTo>
                  <a:lnTo>
                    <a:pt x="1064031" y="323850"/>
                  </a:lnTo>
                  <a:lnTo>
                    <a:pt x="1064018" y="331470"/>
                  </a:lnTo>
                  <a:lnTo>
                    <a:pt x="1064006" y="339090"/>
                  </a:lnTo>
                  <a:lnTo>
                    <a:pt x="1064260" y="339090"/>
                  </a:lnTo>
                  <a:lnTo>
                    <a:pt x="1064260" y="331470"/>
                  </a:lnTo>
                  <a:lnTo>
                    <a:pt x="1065517" y="331470"/>
                  </a:lnTo>
                  <a:lnTo>
                    <a:pt x="1065517" y="323850"/>
                  </a:lnTo>
                  <a:lnTo>
                    <a:pt x="1066800" y="323850"/>
                  </a:lnTo>
                  <a:lnTo>
                    <a:pt x="1066800" y="316230"/>
                  </a:lnTo>
                  <a:lnTo>
                    <a:pt x="1068070" y="316230"/>
                  </a:lnTo>
                  <a:lnTo>
                    <a:pt x="1068070" y="307340"/>
                  </a:lnTo>
                  <a:lnTo>
                    <a:pt x="1070749" y="307340"/>
                  </a:lnTo>
                  <a:lnTo>
                    <a:pt x="1070749" y="39370"/>
                  </a:lnTo>
                  <a:close/>
                </a:path>
              </a:pathLst>
            </a:custGeom>
            <a:solidFill>
              <a:srgbClr val="2D4D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2388870" y="1865629"/>
              <a:ext cx="410209" cy="6350"/>
            </a:xfrm>
            <a:custGeom>
              <a:avLst/>
              <a:gdLst/>
              <a:ahLst/>
              <a:cxnLst/>
              <a:rect l="l" t="t" r="r" b="b"/>
              <a:pathLst>
                <a:path w="410210" h="6350">
                  <a:moveTo>
                    <a:pt x="508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5080" y="5080"/>
                  </a:lnTo>
                  <a:lnTo>
                    <a:pt x="5080" y="3810"/>
                  </a:lnTo>
                  <a:close/>
                </a:path>
                <a:path w="410210" h="6350">
                  <a:moveTo>
                    <a:pt x="391160" y="1270"/>
                  </a:moveTo>
                  <a:lnTo>
                    <a:pt x="375920" y="1270"/>
                  </a:lnTo>
                  <a:lnTo>
                    <a:pt x="375920" y="0"/>
                  </a:lnTo>
                  <a:lnTo>
                    <a:pt x="365760" y="0"/>
                  </a:lnTo>
                  <a:lnTo>
                    <a:pt x="365760" y="1270"/>
                  </a:lnTo>
                  <a:lnTo>
                    <a:pt x="29210" y="1270"/>
                  </a:lnTo>
                  <a:lnTo>
                    <a:pt x="29210" y="0"/>
                  </a:lnTo>
                  <a:lnTo>
                    <a:pt x="19050" y="0"/>
                  </a:lnTo>
                  <a:lnTo>
                    <a:pt x="19050" y="1270"/>
                  </a:lnTo>
                  <a:lnTo>
                    <a:pt x="12700" y="1270"/>
                  </a:lnTo>
                  <a:lnTo>
                    <a:pt x="12700" y="3810"/>
                  </a:lnTo>
                  <a:lnTo>
                    <a:pt x="391160" y="3810"/>
                  </a:lnTo>
                  <a:lnTo>
                    <a:pt x="391160" y="1270"/>
                  </a:lnTo>
                  <a:close/>
                </a:path>
                <a:path w="410210" h="6350">
                  <a:moveTo>
                    <a:pt x="400050" y="3810"/>
                  </a:moveTo>
                  <a:lnTo>
                    <a:pt x="394970" y="3810"/>
                  </a:lnTo>
                  <a:lnTo>
                    <a:pt x="394970" y="5080"/>
                  </a:lnTo>
                  <a:lnTo>
                    <a:pt x="400050" y="5080"/>
                  </a:lnTo>
                  <a:lnTo>
                    <a:pt x="400050" y="3810"/>
                  </a:lnTo>
                  <a:close/>
                </a:path>
                <a:path w="410210" h="6350">
                  <a:moveTo>
                    <a:pt x="410210" y="5080"/>
                  </a:moveTo>
                  <a:lnTo>
                    <a:pt x="405130" y="5080"/>
                  </a:lnTo>
                  <a:lnTo>
                    <a:pt x="405130" y="6350"/>
                  </a:lnTo>
                  <a:lnTo>
                    <a:pt x="410210" y="6350"/>
                  </a:lnTo>
                  <a:lnTo>
                    <a:pt x="410210" y="5080"/>
                  </a:lnTo>
                  <a:close/>
                </a:path>
              </a:pathLst>
            </a:custGeom>
            <a:solidFill>
              <a:srgbClr val="2D4E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694882" y="2520949"/>
              <a:ext cx="0" cy="384810"/>
            </a:xfrm>
            <a:custGeom>
              <a:avLst/>
              <a:gdLst/>
              <a:ahLst/>
              <a:cxnLst/>
              <a:rect l="l" t="t" r="r" b="b"/>
              <a:pathLst>
                <a:path h="384810">
                  <a:moveTo>
                    <a:pt x="0" y="0"/>
                  </a:moveTo>
                  <a:lnTo>
                    <a:pt x="0" y="384810"/>
                  </a:lnTo>
                </a:path>
              </a:pathLst>
            </a:custGeom>
            <a:ln w="3175">
              <a:solidFill>
                <a:srgbClr val="2D4E48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3485707" y="2520949"/>
              <a:ext cx="0" cy="389890"/>
            </a:xfrm>
            <a:custGeom>
              <a:avLst/>
              <a:gdLst/>
              <a:ahLst/>
              <a:cxnLst/>
              <a:rect l="l" t="t" r="r" b="b"/>
              <a:pathLst>
                <a:path h="389889">
                  <a:moveTo>
                    <a:pt x="0" y="0"/>
                  </a:moveTo>
                  <a:lnTo>
                    <a:pt x="0" y="389889"/>
                  </a:lnTo>
                </a:path>
              </a:pathLst>
            </a:custGeom>
            <a:ln w="3584">
              <a:solidFill>
                <a:srgbClr val="2D4E48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2387600" y="3560063"/>
              <a:ext cx="411480" cy="6350"/>
            </a:xfrm>
            <a:custGeom>
              <a:avLst/>
              <a:gdLst/>
              <a:ahLst/>
              <a:cxnLst/>
              <a:rect l="l" t="t" r="r" b="b"/>
              <a:pathLst>
                <a:path w="411480" h="6350">
                  <a:moveTo>
                    <a:pt x="411480" y="1270"/>
                  </a:moveTo>
                  <a:lnTo>
                    <a:pt x="20129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10160" y="2540"/>
                  </a:lnTo>
                  <a:lnTo>
                    <a:pt x="10160" y="3810"/>
                  </a:lnTo>
                  <a:lnTo>
                    <a:pt x="13970" y="3810"/>
                  </a:lnTo>
                  <a:lnTo>
                    <a:pt x="13970" y="5080"/>
                  </a:lnTo>
                  <a:lnTo>
                    <a:pt x="26670" y="5080"/>
                  </a:lnTo>
                  <a:lnTo>
                    <a:pt x="26657" y="6350"/>
                  </a:lnTo>
                  <a:lnTo>
                    <a:pt x="387350" y="6350"/>
                  </a:lnTo>
                  <a:lnTo>
                    <a:pt x="387350" y="5080"/>
                  </a:lnTo>
                  <a:lnTo>
                    <a:pt x="392430" y="5080"/>
                  </a:lnTo>
                  <a:lnTo>
                    <a:pt x="392430" y="3810"/>
                  </a:lnTo>
                  <a:lnTo>
                    <a:pt x="400050" y="3810"/>
                  </a:lnTo>
                  <a:lnTo>
                    <a:pt x="400050" y="2540"/>
                  </a:lnTo>
                  <a:lnTo>
                    <a:pt x="405130" y="2540"/>
                  </a:lnTo>
                  <a:lnTo>
                    <a:pt x="405130" y="1270"/>
                  </a:lnTo>
                  <a:lnTo>
                    <a:pt x="411480" y="1270"/>
                  </a:lnTo>
                  <a:close/>
                </a:path>
              </a:pathLst>
            </a:custGeom>
            <a:solidFill>
              <a:srgbClr val="2D4E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2363470" y="1870709"/>
              <a:ext cx="461009" cy="7620"/>
            </a:xfrm>
            <a:custGeom>
              <a:avLst/>
              <a:gdLst/>
              <a:ahLst/>
              <a:cxnLst/>
              <a:rect l="l" t="t" r="r" b="b"/>
              <a:pathLst>
                <a:path w="461010" h="7619">
                  <a:moveTo>
                    <a:pt x="5080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5080" y="6350"/>
                  </a:lnTo>
                  <a:lnTo>
                    <a:pt x="5080" y="5080"/>
                  </a:lnTo>
                  <a:close/>
                </a:path>
                <a:path w="461010" h="7619">
                  <a:moveTo>
                    <a:pt x="440690" y="2540"/>
                  </a:moveTo>
                  <a:lnTo>
                    <a:pt x="435610" y="2540"/>
                  </a:lnTo>
                  <a:lnTo>
                    <a:pt x="435610" y="1270"/>
                  </a:lnTo>
                  <a:lnTo>
                    <a:pt x="430530" y="1270"/>
                  </a:lnTo>
                  <a:lnTo>
                    <a:pt x="430530" y="2540"/>
                  </a:lnTo>
                  <a:lnTo>
                    <a:pt x="20320" y="2540"/>
                  </a:lnTo>
                  <a:lnTo>
                    <a:pt x="20320" y="0"/>
                  </a:lnTo>
                  <a:lnTo>
                    <a:pt x="15240" y="0"/>
                  </a:lnTo>
                  <a:lnTo>
                    <a:pt x="15240" y="2540"/>
                  </a:lnTo>
                  <a:lnTo>
                    <a:pt x="10160" y="2540"/>
                  </a:lnTo>
                  <a:lnTo>
                    <a:pt x="10160" y="5080"/>
                  </a:lnTo>
                  <a:lnTo>
                    <a:pt x="440690" y="5080"/>
                  </a:lnTo>
                  <a:lnTo>
                    <a:pt x="440690" y="2540"/>
                  </a:lnTo>
                  <a:close/>
                </a:path>
                <a:path w="461010" h="7619">
                  <a:moveTo>
                    <a:pt x="450850" y="5080"/>
                  </a:moveTo>
                  <a:lnTo>
                    <a:pt x="445770" y="5080"/>
                  </a:lnTo>
                  <a:lnTo>
                    <a:pt x="445770" y="6350"/>
                  </a:lnTo>
                  <a:lnTo>
                    <a:pt x="450850" y="6350"/>
                  </a:lnTo>
                  <a:lnTo>
                    <a:pt x="450850" y="5080"/>
                  </a:lnTo>
                  <a:close/>
                </a:path>
                <a:path w="461010" h="7619">
                  <a:moveTo>
                    <a:pt x="461010" y="6350"/>
                  </a:moveTo>
                  <a:lnTo>
                    <a:pt x="455930" y="6350"/>
                  </a:lnTo>
                  <a:lnTo>
                    <a:pt x="455930" y="7620"/>
                  </a:lnTo>
                  <a:lnTo>
                    <a:pt x="461010" y="7620"/>
                  </a:lnTo>
                  <a:lnTo>
                    <a:pt x="461010" y="6350"/>
                  </a:lnTo>
                  <a:close/>
                </a:path>
              </a:pathLst>
            </a:custGeom>
            <a:solidFill>
              <a:srgbClr val="2E4F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701187" y="2496819"/>
              <a:ext cx="0" cy="434340"/>
            </a:xfrm>
            <a:custGeom>
              <a:avLst/>
              <a:gdLst/>
              <a:ahLst/>
              <a:cxnLst/>
              <a:rect l="l" t="t" r="r" b="b"/>
              <a:pathLst>
                <a:path h="434339">
                  <a:moveTo>
                    <a:pt x="0" y="0"/>
                  </a:moveTo>
                  <a:lnTo>
                    <a:pt x="0" y="434339"/>
                  </a:lnTo>
                </a:path>
              </a:pathLst>
            </a:custGeom>
            <a:ln w="6559">
              <a:solidFill>
                <a:srgbClr val="2E4F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3480171" y="2500629"/>
              <a:ext cx="0" cy="434340"/>
            </a:xfrm>
            <a:custGeom>
              <a:avLst/>
              <a:gdLst/>
              <a:ahLst/>
              <a:cxnLst/>
              <a:rect l="l" t="t" r="r" b="b"/>
              <a:pathLst>
                <a:path h="434339">
                  <a:moveTo>
                    <a:pt x="0" y="0"/>
                  </a:moveTo>
                  <a:lnTo>
                    <a:pt x="0" y="434339"/>
                  </a:lnTo>
                </a:path>
              </a:pathLst>
            </a:custGeom>
            <a:ln w="5594">
              <a:solidFill>
                <a:srgbClr val="2E4F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2359660" y="3553764"/>
              <a:ext cx="467359" cy="6350"/>
            </a:xfrm>
            <a:custGeom>
              <a:avLst/>
              <a:gdLst/>
              <a:ahLst/>
              <a:cxnLst/>
              <a:rect l="l" t="t" r="r" b="b"/>
              <a:pathLst>
                <a:path w="467360" h="6350">
                  <a:moveTo>
                    <a:pt x="467360" y="1270"/>
                  </a:moveTo>
                  <a:lnTo>
                    <a:pt x="22987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11430" y="2540"/>
                  </a:lnTo>
                  <a:lnTo>
                    <a:pt x="11430" y="3810"/>
                  </a:lnTo>
                  <a:lnTo>
                    <a:pt x="16510" y="3810"/>
                  </a:lnTo>
                  <a:lnTo>
                    <a:pt x="16510" y="5080"/>
                  </a:lnTo>
                  <a:lnTo>
                    <a:pt x="21590" y="5080"/>
                  </a:lnTo>
                  <a:lnTo>
                    <a:pt x="21590" y="6350"/>
                  </a:lnTo>
                  <a:lnTo>
                    <a:pt x="444500" y="6350"/>
                  </a:lnTo>
                  <a:lnTo>
                    <a:pt x="444500" y="5080"/>
                  </a:lnTo>
                  <a:lnTo>
                    <a:pt x="450850" y="5080"/>
                  </a:lnTo>
                  <a:lnTo>
                    <a:pt x="450850" y="3810"/>
                  </a:lnTo>
                  <a:lnTo>
                    <a:pt x="455930" y="3810"/>
                  </a:lnTo>
                  <a:lnTo>
                    <a:pt x="455930" y="2540"/>
                  </a:lnTo>
                  <a:lnTo>
                    <a:pt x="461010" y="2540"/>
                  </a:lnTo>
                  <a:lnTo>
                    <a:pt x="461010" y="1270"/>
                  </a:lnTo>
                  <a:lnTo>
                    <a:pt x="467360" y="1270"/>
                  </a:lnTo>
                  <a:close/>
                </a:path>
              </a:pathLst>
            </a:custGeom>
            <a:solidFill>
              <a:srgbClr val="2E4F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2338070" y="1877059"/>
              <a:ext cx="502920" cy="6350"/>
            </a:xfrm>
            <a:custGeom>
              <a:avLst/>
              <a:gdLst/>
              <a:ahLst/>
              <a:cxnLst/>
              <a:rect l="l" t="t" r="r" b="b"/>
              <a:pathLst>
                <a:path w="502919" h="6350">
                  <a:moveTo>
                    <a:pt x="5080" y="5080"/>
                  </a:moveTo>
                  <a:lnTo>
                    <a:pt x="0" y="5080"/>
                  </a:lnTo>
                  <a:lnTo>
                    <a:pt x="0" y="6350"/>
                  </a:lnTo>
                  <a:lnTo>
                    <a:pt x="5080" y="6350"/>
                  </a:lnTo>
                  <a:lnTo>
                    <a:pt x="5080" y="5080"/>
                  </a:lnTo>
                  <a:close/>
                </a:path>
                <a:path w="502919" h="6350">
                  <a:moveTo>
                    <a:pt x="492760" y="2540"/>
                  </a:moveTo>
                  <a:lnTo>
                    <a:pt x="486410" y="2540"/>
                  </a:lnTo>
                  <a:lnTo>
                    <a:pt x="486410" y="1270"/>
                  </a:lnTo>
                  <a:lnTo>
                    <a:pt x="481330" y="1270"/>
                  </a:lnTo>
                  <a:lnTo>
                    <a:pt x="481330" y="2540"/>
                  </a:lnTo>
                  <a:lnTo>
                    <a:pt x="20320" y="2540"/>
                  </a:lnTo>
                  <a:lnTo>
                    <a:pt x="20320" y="0"/>
                  </a:lnTo>
                  <a:lnTo>
                    <a:pt x="15240" y="0"/>
                  </a:lnTo>
                  <a:lnTo>
                    <a:pt x="15240" y="2540"/>
                  </a:lnTo>
                  <a:lnTo>
                    <a:pt x="10160" y="2540"/>
                  </a:lnTo>
                  <a:lnTo>
                    <a:pt x="10160" y="5080"/>
                  </a:lnTo>
                  <a:lnTo>
                    <a:pt x="492760" y="5080"/>
                  </a:lnTo>
                  <a:lnTo>
                    <a:pt x="492760" y="2540"/>
                  </a:lnTo>
                  <a:close/>
                </a:path>
                <a:path w="502919" h="6350">
                  <a:moveTo>
                    <a:pt x="502920" y="5080"/>
                  </a:moveTo>
                  <a:lnTo>
                    <a:pt x="497840" y="5080"/>
                  </a:lnTo>
                  <a:lnTo>
                    <a:pt x="497840" y="6350"/>
                  </a:lnTo>
                  <a:lnTo>
                    <a:pt x="502920" y="6350"/>
                  </a:lnTo>
                  <a:lnTo>
                    <a:pt x="502920" y="5080"/>
                  </a:lnTo>
                  <a:close/>
                </a:path>
              </a:pathLst>
            </a:custGeom>
            <a:solidFill>
              <a:srgbClr val="2E50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706898" y="2476499"/>
              <a:ext cx="0" cy="473709"/>
            </a:xfrm>
            <a:custGeom>
              <a:avLst/>
              <a:gdLst/>
              <a:ahLst/>
              <a:cxnLst/>
              <a:rect l="l" t="t" r="r" b="b"/>
              <a:pathLst>
                <a:path h="473710">
                  <a:moveTo>
                    <a:pt x="0" y="0"/>
                  </a:moveTo>
                  <a:lnTo>
                    <a:pt x="0" y="473710"/>
                  </a:lnTo>
                </a:path>
              </a:pathLst>
            </a:custGeom>
            <a:ln w="5291">
              <a:solidFill>
                <a:srgbClr val="2E504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3474063" y="2476499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69">
                  <a:moveTo>
                    <a:pt x="0" y="0"/>
                  </a:moveTo>
                  <a:lnTo>
                    <a:pt x="0" y="483870"/>
                  </a:lnTo>
                </a:path>
              </a:pathLst>
            </a:custGeom>
            <a:ln w="6366">
              <a:solidFill>
                <a:srgbClr val="2E504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2338070" y="3548722"/>
              <a:ext cx="510540" cy="5080"/>
            </a:xfrm>
            <a:custGeom>
              <a:avLst/>
              <a:gdLst/>
              <a:ahLst/>
              <a:cxnLst/>
              <a:rect l="l" t="t" r="r" b="b"/>
              <a:pathLst>
                <a:path w="510539" h="5079">
                  <a:moveTo>
                    <a:pt x="510540" y="1270"/>
                  </a:moveTo>
                  <a:lnTo>
                    <a:pt x="25082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5080" y="1270"/>
                  </a:lnTo>
                  <a:lnTo>
                    <a:pt x="5080" y="2540"/>
                  </a:lnTo>
                  <a:lnTo>
                    <a:pt x="11430" y="2540"/>
                  </a:lnTo>
                  <a:lnTo>
                    <a:pt x="11430" y="3810"/>
                  </a:lnTo>
                  <a:lnTo>
                    <a:pt x="16510" y="3810"/>
                  </a:lnTo>
                  <a:lnTo>
                    <a:pt x="16510" y="5080"/>
                  </a:lnTo>
                  <a:lnTo>
                    <a:pt x="494030" y="5080"/>
                  </a:lnTo>
                  <a:lnTo>
                    <a:pt x="494030" y="3810"/>
                  </a:lnTo>
                  <a:lnTo>
                    <a:pt x="499110" y="3810"/>
                  </a:lnTo>
                  <a:lnTo>
                    <a:pt x="499110" y="2540"/>
                  </a:lnTo>
                  <a:lnTo>
                    <a:pt x="505460" y="2540"/>
                  </a:lnTo>
                  <a:lnTo>
                    <a:pt x="505460" y="1270"/>
                  </a:lnTo>
                  <a:lnTo>
                    <a:pt x="510540" y="1270"/>
                  </a:lnTo>
                  <a:close/>
                </a:path>
              </a:pathLst>
            </a:custGeom>
            <a:solidFill>
              <a:srgbClr val="2E50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2322830" y="1883409"/>
              <a:ext cx="546100" cy="6350"/>
            </a:xfrm>
            <a:custGeom>
              <a:avLst/>
              <a:gdLst/>
              <a:ahLst/>
              <a:cxnLst/>
              <a:rect l="l" t="t" r="r" b="b"/>
              <a:pathLst>
                <a:path w="546100" h="6350">
                  <a:moveTo>
                    <a:pt x="533400" y="2540"/>
                  </a:moveTo>
                  <a:lnTo>
                    <a:pt x="528320" y="2540"/>
                  </a:lnTo>
                  <a:lnTo>
                    <a:pt x="528320" y="0"/>
                  </a:lnTo>
                  <a:lnTo>
                    <a:pt x="523240" y="0"/>
                  </a:lnTo>
                  <a:lnTo>
                    <a:pt x="523240" y="2540"/>
                  </a:lnTo>
                  <a:lnTo>
                    <a:pt x="10160" y="2540"/>
                  </a:lnTo>
                  <a:lnTo>
                    <a:pt x="10160" y="0"/>
                  </a:lnTo>
                  <a:lnTo>
                    <a:pt x="5080" y="0"/>
                  </a:lnTo>
                  <a:lnTo>
                    <a:pt x="5080" y="254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533400" y="5080"/>
                  </a:lnTo>
                  <a:lnTo>
                    <a:pt x="533400" y="2540"/>
                  </a:lnTo>
                  <a:close/>
                </a:path>
                <a:path w="546100" h="6350">
                  <a:moveTo>
                    <a:pt x="546087" y="5080"/>
                  </a:moveTo>
                  <a:lnTo>
                    <a:pt x="538480" y="5080"/>
                  </a:lnTo>
                  <a:lnTo>
                    <a:pt x="538480" y="6350"/>
                  </a:lnTo>
                  <a:lnTo>
                    <a:pt x="546087" y="6350"/>
                  </a:lnTo>
                  <a:lnTo>
                    <a:pt x="546087" y="5080"/>
                  </a:lnTo>
                  <a:close/>
                </a:path>
              </a:pathLst>
            </a:custGeom>
            <a:solidFill>
              <a:srgbClr val="2F51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712617" y="2452369"/>
              <a:ext cx="0" cy="523240"/>
            </a:xfrm>
            <a:custGeom>
              <a:avLst/>
              <a:gdLst/>
              <a:ahLst/>
              <a:cxnLst/>
              <a:rect l="l" t="t" r="r" b="b"/>
              <a:pathLst>
                <a:path h="523239">
                  <a:moveTo>
                    <a:pt x="0" y="0"/>
                  </a:moveTo>
                  <a:lnTo>
                    <a:pt x="0" y="523239"/>
                  </a:lnTo>
                </a:path>
              </a:pathLst>
            </a:custGeom>
            <a:ln w="6562">
              <a:solidFill>
                <a:srgbClr val="2F51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3467933" y="2452369"/>
              <a:ext cx="0" cy="527050"/>
            </a:xfrm>
            <a:custGeom>
              <a:avLst/>
              <a:gdLst/>
              <a:ahLst/>
              <a:cxnLst/>
              <a:rect l="l" t="t" r="r" b="b"/>
              <a:pathLst>
                <a:path h="527050">
                  <a:moveTo>
                    <a:pt x="0" y="0"/>
                  </a:moveTo>
                  <a:lnTo>
                    <a:pt x="0" y="527049"/>
                  </a:lnTo>
                </a:path>
              </a:pathLst>
            </a:custGeom>
            <a:ln w="6072">
              <a:solidFill>
                <a:srgbClr val="2F51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2311400" y="3542410"/>
              <a:ext cx="562610" cy="6350"/>
            </a:xfrm>
            <a:custGeom>
              <a:avLst/>
              <a:gdLst/>
              <a:ahLst/>
              <a:cxnLst/>
              <a:rect l="l" t="t" r="r" b="b"/>
              <a:pathLst>
                <a:path w="562610" h="6350">
                  <a:moveTo>
                    <a:pt x="562610" y="1270"/>
                  </a:moveTo>
                  <a:lnTo>
                    <a:pt x="27749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2540"/>
                  </a:lnTo>
                  <a:lnTo>
                    <a:pt x="10160" y="2540"/>
                  </a:lnTo>
                  <a:lnTo>
                    <a:pt x="10160" y="3810"/>
                  </a:lnTo>
                  <a:lnTo>
                    <a:pt x="15240" y="3810"/>
                  </a:lnTo>
                  <a:lnTo>
                    <a:pt x="15240" y="5080"/>
                  </a:lnTo>
                  <a:lnTo>
                    <a:pt x="21590" y="5080"/>
                  </a:lnTo>
                  <a:lnTo>
                    <a:pt x="21590" y="6350"/>
                  </a:lnTo>
                  <a:lnTo>
                    <a:pt x="543547" y="6350"/>
                  </a:lnTo>
                  <a:lnTo>
                    <a:pt x="543547" y="5080"/>
                  </a:lnTo>
                  <a:lnTo>
                    <a:pt x="548640" y="5080"/>
                  </a:lnTo>
                  <a:lnTo>
                    <a:pt x="548640" y="3810"/>
                  </a:lnTo>
                  <a:lnTo>
                    <a:pt x="553720" y="3810"/>
                  </a:lnTo>
                  <a:lnTo>
                    <a:pt x="553720" y="2540"/>
                  </a:lnTo>
                  <a:lnTo>
                    <a:pt x="557517" y="2540"/>
                  </a:lnTo>
                  <a:lnTo>
                    <a:pt x="557517" y="1270"/>
                  </a:lnTo>
                  <a:lnTo>
                    <a:pt x="562610" y="1270"/>
                  </a:lnTo>
                  <a:close/>
                </a:path>
              </a:pathLst>
            </a:custGeom>
            <a:solidFill>
              <a:srgbClr val="2F51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2301240" y="1888489"/>
              <a:ext cx="585470" cy="7620"/>
            </a:xfrm>
            <a:custGeom>
              <a:avLst/>
              <a:gdLst/>
              <a:ahLst/>
              <a:cxnLst/>
              <a:rect l="l" t="t" r="r" b="b"/>
              <a:pathLst>
                <a:path w="585469" h="7619">
                  <a:moveTo>
                    <a:pt x="16510" y="0"/>
                  </a:moveTo>
                  <a:lnTo>
                    <a:pt x="12700" y="0"/>
                  </a:lnTo>
                  <a:lnTo>
                    <a:pt x="12700" y="1270"/>
                  </a:lnTo>
                  <a:lnTo>
                    <a:pt x="16510" y="1270"/>
                  </a:lnTo>
                  <a:lnTo>
                    <a:pt x="16510" y="0"/>
                  </a:lnTo>
                  <a:close/>
                </a:path>
                <a:path w="585469" h="7619">
                  <a:moveTo>
                    <a:pt x="577850" y="3810"/>
                  </a:moveTo>
                  <a:lnTo>
                    <a:pt x="574040" y="3810"/>
                  </a:lnTo>
                  <a:lnTo>
                    <a:pt x="574040" y="1270"/>
                  </a:lnTo>
                  <a:lnTo>
                    <a:pt x="570230" y="1270"/>
                  </a:lnTo>
                  <a:lnTo>
                    <a:pt x="570230" y="3810"/>
                  </a:lnTo>
                  <a:lnTo>
                    <a:pt x="7620" y="3810"/>
                  </a:lnTo>
                  <a:lnTo>
                    <a:pt x="7620" y="1270"/>
                  </a:lnTo>
                  <a:lnTo>
                    <a:pt x="3810" y="1270"/>
                  </a:lnTo>
                  <a:lnTo>
                    <a:pt x="3810" y="3810"/>
                  </a:lnTo>
                  <a:lnTo>
                    <a:pt x="0" y="3810"/>
                  </a:lnTo>
                  <a:lnTo>
                    <a:pt x="0" y="6350"/>
                  </a:lnTo>
                  <a:lnTo>
                    <a:pt x="577850" y="6350"/>
                  </a:lnTo>
                  <a:lnTo>
                    <a:pt x="577850" y="3810"/>
                  </a:lnTo>
                  <a:close/>
                </a:path>
                <a:path w="585469" h="7619">
                  <a:moveTo>
                    <a:pt x="585470" y="6350"/>
                  </a:moveTo>
                  <a:lnTo>
                    <a:pt x="581660" y="6350"/>
                  </a:lnTo>
                  <a:lnTo>
                    <a:pt x="581660" y="7620"/>
                  </a:lnTo>
                  <a:lnTo>
                    <a:pt x="585470" y="7620"/>
                  </a:lnTo>
                  <a:lnTo>
                    <a:pt x="585470" y="6350"/>
                  </a:lnTo>
                  <a:close/>
                </a:path>
              </a:pathLst>
            </a:custGeom>
            <a:solidFill>
              <a:srgbClr val="3052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718751" y="2435859"/>
              <a:ext cx="0" cy="553720"/>
            </a:xfrm>
            <a:custGeom>
              <a:avLst/>
              <a:gdLst/>
              <a:ahLst/>
              <a:cxnLst/>
              <a:rect l="l" t="t" r="r" b="b"/>
              <a:pathLst>
                <a:path h="553719">
                  <a:moveTo>
                    <a:pt x="0" y="0"/>
                  </a:moveTo>
                  <a:lnTo>
                    <a:pt x="0" y="553719"/>
                  </a:lnTo>
                </a:path>
              </a:pathLst>
            </a:custGeom>
            <a:ln w="5892">
              <a:solidFill>
                <a:srgbClr val="30524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3462424" y="2438399"/>
              <a:ext cx="0" cy="558800"/>
            </a:xfrm>
            <a:custGeom>
              <a:avLst/>
              <a:gdLst/>
              <a:ahLst/>
              <a:cxnLst/>
              <a:rect l="l" t="t" r="r" b="b"/>
              <a:pathLst>
                <a:path h="558800">
                  <a:moveTo>
                    <a:pt x="0" y="0"/>
                  </a:moveTo>
                  <a:lnTo>
                    <a:pt x="0" y="558800"/>
                  </a:lnTo>
                </a:path>
              </a:pathLst>
            </a:custGeom>
            <a:ln w="5896">
              <a:solidFill>
                <a:srgbClr val="30524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2292350" y="3536098"/>
              <a:ext cx="595630" cy="6350"/>
            </a:xfrm>
            <a:custGeom>
              <a:avLst/>
              <a:gdLst/>
              <a:ahLst/>
              <a:cxnLst/>
              <a:rect l="l" t="t" r="r" b="b"/>
              <a:pathLst>
                <a:path w="595630" h="6350">
                  <a:moveTo>
                    <a:pt x="595630" y="1270"/>
                  </a:moveTo>
                  <a:lnTo>
                    <a:pt x="586308" y="1270"/>
                  </a:lnTo>
                  <a:lnTo>
                    <a:pt x="6769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11430" y="3810"/>
                  </a:lnTo>
                  <a:lnTo>
                    <a:pt x="11430" y="5080"/>
                  </a:lnTo>
                  <a:lnTo>
                    <a:pt x="15240" y="5080"/>
                  </a:lnTo>
                  <a:lnTo>
                    <a:pt x="15240" y="6350"/>
                  </a:lnTo>
                  <a:lnTo>
                    <a:pt x="585470" y="6350"/>
                  </a:lnTo>
                  <a:lnTo>
                    <a:pt x="585470" y="5080"/>
                  </a:lnTo>
                  <a:lnTo>
                    <a:pt x="589280" y="5080"/>
                  </a:lnTo>
                  <a:lnTo>
                    <a:pt x="589280" y="3810"/>
                  </a:lnTo>
                  <a:lnTo>
                    <a:pt x="591820" y="3810"/>
                  </a:lnTo>
                  <a:lnTo>
                    <a:pt x="591820" y="2540"/>
                  </a:lnTo>
                  <a:lnTo>
                    <a:pt x="595630" y="2540"/>
                  </a:lnTo>
                  <a:lnTo>
                    <a:pt x="595630" y="1270"/>
                  </a:lnTo>
                  <a:close/>
                </a:path>
              </a:pathLst>
            </a:custGeom>
            <a:solidFill>
              <a:srgbClr val="3052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720845" y="1894839"/>
              <a:ext cx="1739264" cy="1642745"/>
            </a:xfrm>
            <a:custGeom>
              <a:avLst/>
              <a:gdLst/>
              <a:ahLst/>
              <a:cxnLst/>
              <a:rect l="l" t="t" r="r" b="b"/>
              <a:pathLst>
                <a:path w="1739264" h="1642745">
                  <a:moveTo>
                    <a:pt x="1184914" y="6350"/>
                  </a:moveTo>
                  <a:lnTo>
                    <a:pt x="1181104" y="6350"/>
                  </a:lnTo>
                  <a:lnTo>
                    <a:pt x="1181104" y="7620"/>
                  </a:lnTo>
                  <a:lnTo>
                    <a:pt x="1184914" y="7620"/>
                  </a:lnTo>
                  <a:lnTo>
                    <a:pt x="1184914" y="6350"/>
                  </a:lnTo>
                  <a:close/>
                </a:path>
                <a:path w="1739264" h="1642745">
                  <a:moveTo>
                    <a:pt x="1177294" y="3810"/>
                  </a:moveTo>
                  <a:lnTo>
                    <a:pt x="561344" y="3810"/>
                  </a:lnTo>
                  <a:lnTo>
                    <a:pt x="561344" y="5080"/>
                  </a:lnTo>
                  <a:lnTo>
                    <a:pt x="582934" y="6350"/>
                  </a:lnTo>
                  <a:lnTo>
                    <a:pt x="1177294" y="6350"/>
                  </a:lnTo>
                  <a:lnTo>
                    <a:pt x="1177294" y="3810"/>
                  </a:lnTo>
                  <a:close/>
                </a:path>
                <a:path w="1739264" h="1642745">
                  <a:moveTo>
                    <a:pt x="568964" y="1270"/>
                  </a:moveTo>
                  <a:lnTo>
                    <a:pt x="565154" y="1270"/>
                  </a:lnTo>
                  <a:lnTo>
                    <a:pt x="565154" y="3810"/>
                  </a:lnTo>
                  <a:lnTo>
                    <a:pt x="568964" y="3810"/>
                  </a:lnTo>
                  <a:lnTo>
                    <a:pt x="568964" y="1270"/>
                  </a:lnTo>
                  <a:close/>
                </a:path>
                <a:path w="1739264" h="1642745">
                  <a:moveTo>
                    <a:pt x="1173484" y="1270"/>
                  </a:moveTo>
                  <a:lnTo>
                    <a:pt x="1169674" y="1270"/>
                  </a:lnTo>
                  <a:lnTo>
                    <a:pt x="1169674" y="3810"/>
                  </a:lnTo>
                  <a:lnTo>
                    <a:pt x="1173484" y="3810"/>
                  </a:lnTo>
                  <a:lnTo>
                    <a:pt x="1173484" y="1270"/>
                  </a:lnTo>
                  <a:close/>
                </a:path>
                <a:path w="1739264" h="1642745">
                  <a:moveTo>
                    <a:pt x="576584" y="0"/>
                  </a:moveTo>
                  <a:lnTo>
                    <a:pt x="572774" y="0"/>
                  </a:lnTo>
                  <a:lnTo>
                    <a:pt x="572774" y="1270"/>
                  </a:lnTo>
                  <a:lnTo>
                    <a:pt x="576584" y="1270"/>
                  </a:lnTo>
                  <a:lnTo>
                    <a:pt x="576584" y="0"/>
                  </a:lnTo>
                  <a:close/>
                </a:path>
                <a:path w="1739264" h="1642745">
                  <a:moveTo>
                    <a:pt x="6809" y="527050"/>
                  </a:moveTo>
                  <a:lnTo>
                    <a:pt x="6354" y="527050"/>
                  </a:lnTo>
                  <a:lnTo>
                    <a:pt x="6354" y="530860"/>
                  </a:lnTo>
                  <a:lnTo>
                    <a:pt x="5084" y="530860"/>
                  </a:lnTo>
                  <a:lnTo>
                    <a:pt x="5084" y="534670"/>
                  </a:lnTo>
                  <a:lnTo>
                    <a:pt x="3814" y="534670"/>
                  </a:lnTo>
                  <a:lnTo>
                    <a:pt x="3814" y="537210"/>
                  </a:lnTo>
                  <a:lnTo>
                    <a:pt x="2544" y="537210"/>
                  </a:lnTo>
                  <a:lnTo>
                    <a:pt x="2544" y="541020"/>
                  </a:lnTo>
                  <a:lnTo>
                    <a:pt x="1285" y="541020"/>
                  </a:lnTo>
                  <a:lnTo>
                    <a:pt x="1253" y="554990"/>
                  </a:lnTo>
                  <a:lnTo>
                    <a:pt x="6766" y="554990"/>
                  </a:lnTo>
                  <a:lnTo>
                    <a:pt x="6809" y="527050"/>
                  </a:lnTo>
                  <a:close/>
                </a:path>
                <a:path w="1739264" h="1642745">
                  <a:moveTo>
                    <a:pt x="1733554" y="525780"/>
                  </a:moveTo>
                  <a:lnTo>
                    <a:pt x="1732747" y="525780"/>
                  </a:lnTo>
                  <a:lnTo>
                    <a:pt x="1732701" y="554990"/>
                  </a:lnTo>
                  <a:lnTo>
                    <a:pt x="1739048" y="554990"/>
                  </a:lnTo>
                  <a:lnTo>
                    <a:pt x="1739066" y="543560"/>
                  </a:lnTo>
                  <a:lnTo>
                    <a:pt x="1738634" y="543560"/>
                  </a:lnTo>
                  <a:lnTo>
                    <a:pt x="1738634" y="539750"/>
                  </a:lnTo>
                  <a:lnTo>
                    <a:pt x="1737364" y="539750"/>
                  </a:lnTo>
                  <a:lnTo>
                    <a:pt x="1737364" y="535940"/>
                  </a:lnTo>
                  <a:lnTo>
                    <a:pt x="1736094" y="535940"/>
                  </a:lnTo>
                  <a:lnTo>
                    <a:pt x="1736094" y="533400"/>
                  </a:lnTo>
                  <a:lnTo>
                    <a:pt x="1734824" y="533400"/>
                  </a:lnTo>
                  <a:lnTo>
                    <a:pt x="1734824" y="529590"/>
                  </a:lnTo>
                  <a:lnTo>
                    <a:pt x="1733554" y="529590"/>
                  </a:lnTo>
                  <a:lnTo>
                    <a:pt x="1733554" y="525780"/>
                  </a:lnTo>
                  <a:close/>
                </a:path>
                <a:path w="1739264" h="1642745">
                  <a:moveTo>
                    <a:pt x="6766" y="554990"/>
                  </a:moveTo>
                  <a:lnTo>
                    <a:pt x="1253" y="554990"/>
                  </a:lnTo>
                  <a:lnTo>
                    <a:pt x="1238" y="561340"/>
                  </a:lnTo>
                  <a:lnTo>
                    <a:pt x="6756" y="561340"/>
                  </a:lnTo>
                  <a:lnTo>
                    <a:pt x="6766" y="554990"/>
                  </a:lnTo>
                  <a:close/>
                </a:path>
                <a:path w="1739264" h="1642745">
                  <a:moveTo>
                    <a:pt x="1739048" y="554990"/>
                  </a:moveTo>
                  <a:lnTo>
                    <a:pt x="1732701" y="554990"/>
                  </a:lnTo>
                  <a:lnTo>
                    <a:pt x="1732691" y="561340"/>
                  </a:lnTo>
                  <a:lnTo>
                    <a:pt x="1739038" y="561340"/>
                  </a:lnTo>
                  <a:lnTo>
                    <a:pt x="1739048" y="554990"/>
                  </a:lnTo>
                  <a:close/>
                </a:path>
                <a:path w="1739264" h="1642745">
                  <a:moveTo>
                    <a:pt x="6756" y="561340"/>
                  </a:moveTo>
                  <a:lnTo>
                    <a:pt x="1238" y="561340"/>
                  </a:lnTo>
                  <a:lnTo>
                    <a:pt x="1214" y="571500"/>
                  </a:lnTo>
                  <a:lnTo>
                    <a:pt x="6740" y="571500"/>
                  </a:lnTo>
                  <a:lnTo>
                    <a:pt x="6756" y="561340"/>
                  </a:lnTo>
                  <a:close/>
                </a:path>
                <a:path w="1739264" h="1642745">
                  <a:moveTo>
                    <a:pt x="1739038" y="561340"/>
                  </a:moveTo>
                  <a:lnTo>
                    <a:pt x="1732691" y="561340"/>
                  </a:lnTo>
                  <a:lnTo>
                    <a:pt x="1732675" y="571500"/>
                  </a:lnTo>
                  <a:lnTo>
                    <a:pt x="1739022" y="571500"/>
                  </a:lnTo>
                  <a:lnTo>
                    <a:pt x="1739038" y="561340"/>
                  </a:lnTo>
                  <a:close/>
                </a:path>
                <a:path w="1739264" h="1642745">
                  <a:moveTo>
                    <a:pt x="6740" y="571500"/>
                  </a:moveTo>
                  <a:lnTo>
                    <a:pt x="1214" y="571500"/>
                  </a:lnTo>
                  <a:lnTo>
                    <a:pt x="1179" y="586740"/>
                  </a:lnTo>
                  <a:lnTo>
                    <a:pt x="6716" y="586740"/>
                  </a:lnTo>
                  <a:lnTo>
                    <a:pt x="6740" y="571500"/>
                  </a:lnTo>
                  <a:close/>
                </a:path>
                <a:path w="1739264" h="1642745">
                  <a:moveTo>
                    <a:pt x="1739022" y="571500"/>
                  </a:moveTo>
                  <a:lnTo>
                    <a:pt x="1732675" y="571500"/>
                  </a:lnTo>
                  <a:lnTo>
                    <a:pt x="1732652" y="586740"/>
                  </a:lnTo>
                  <a:lnTo>
                    <a:pt x="1738999" y="586740"/>
                  </a:lnTo>
                  <a:lnTo>
                    <a:pt x="1739022" y="571500"/>
                  </a:lnTo>
                  <a:close/>
                </a:path>
                <a:path w="1739264" h="1642745">
                  <a:moveTo>
                    <a:pt x="6716" y="586740"/>
                  </a:moveTo>
                  <a:lnTo>
                    <a:pt x="1179" y="586740"/>
                  </a:lnTo>
                  <a:lnTo>
                    <a:pt x="1135" y="605790"/>
                  </a:lnTo>
                  <a:lnTo>
                    <a:pt x="6687" y="605790"/>
                  </a:lnTo>
                  <a:lnTo>
                    <a:pt x="6716" y="586740"/>
                  </a:lnTo>
                  <a:close/>
                </a:path>
                <a:path w="1739264" h="1642745">
                  <a:moveTo>
                    <a:pt x="1738999" y="586740"/>
                  </a:moveTo>
                  <a:lnTo>
                    <a:pt x="1732652" y="586740"/>
                  </a:lnTo>
                  <a:lnTo>
                    <a:pt x="1732622" y="605790"/>
                  </a:lnTo>
                  <a:lnTo>
                    <a:pt x="1738969" y="605790"/>
                  </a:lnTo>
                  <a:lnTo>
                    <a:pt x="1738999" y="586740"/>
                  </a:lnTo>
                  <a:close/>
                </a:path>
                <a:path w="1739264" h="1642745">
                  <a:moveTo>
                    <a:pt x="6687" y="605790"/>
                  </a:moveTo>
                  <a:lnTo>
                    <a:pt x="1135" y="605790"/>
                  </a:lnTo>
                  <a:lnTo>
                    <a:pt x="1111" y="615950"/>
                  </a:lnTo>
                  <a:lnTo>
                    <a:pt x="6671" y="615950"/>
                  </a:lnTo>
                  <a:lnTo>
                    <a:pt x="6687" y="605790"/>
                  </a:lnTo>
                  <a:close/>
                </a:path>
                <a:path w="1739264" h="1642745">
                  <a:moveTo>
                    <a:pt x="1738969" y="605790"/>
                  </a:moveTo>
                  <a:lnTo>
                    <a:pt x="1732622" y="605790"/>
                  </a:lnTo>
                  <a:lnTo>
                    <a:pt x="1732606" y="615950"/>
                  </a:lnTo>
                  <a:lnTo>
                    <a:pt x="1738954" y="615950"/>
                  </a:lnTo>
                  <a:lnTo>
                    <a:pt x="1738969" y="605790"/>
                  </a:lnTo>
                  <a:close/>
                </a:path>
                <a:path w="1739264" h="1642745">
                  <a:moveTo>
                    <a:pt x="6671" y="615950"/>
                  </a:moveTo>
                  <a:lnTo>
                    <a:pt x="1111" y="615950"/>
                  </a:lnTo>
                  <a:lnTo>
                    <a:pt x="1076" y="631190"/>
                  </a:lnTo>
                  <a:lnTo>
                    <a:pt x="6647" y="631190"/>
                  </a:lnTo>
                  <a:lnTo>
                    <a:pt x="6671" y="615950"/>
                  </a:lnTo>
                  <a:close/>
                </a:path>
                <a:path w="1739264" h="1642745">
                  <a:moveTo>
                    <a:pt x="1738954" y="615950"/>
                  </a:moveTo>
                  <a:lnTo>
                    <a:pt x="1732606" y="615950"/>
                  </a:lnTo>
                  <a:lnTo>
                    <a:pt x="1732582" y="631190"/>
                  </a:lnTo>
                  <a:lnTo>
                    <a:pt x="1738930" y="631190"/>
                  </a:lnTo>
                  <a:lnTo>
                    <a:pt x="1738954" y="615950"/>
                  </a:lnTo>
                  <a:close/>
                </a:path>
                <a:path w="1739264" h="1642745">
                  <a:moveTo>
                    <a:pt x="6647" y="631190"/>
                  </a:moveTo>
                  <a:lnTo>
                    <a:pt x="1076" y="631190"/>
                  </a:lnTo>
                  <a:lnTo>
                    <a:pt x="810" y="745490"/>
                  </a:lnTo>
                  <a:lnTo>
                    <a:pt x="6469" y="745490"/>
                  </a:lnTo>
                  <a:lnTo>
                    <a:pt x="6647" y="631190"/>
                  </a:lnTo>
                  <a:close/>
                </a:path>
                <a:path w="1739264" h="1642745">
                  <a:moveTo>
                    <a:pt x="1738930" y="631190"/>
                  </a:moveTo>
                  <a:lnTo>
                    <a:pt x="1732582" y="631190"/>
                  </a:lnTo>
                  <a:lnTo>
                    <a:pt x="1732404" y="745490"/>
                  </a:lnTo>
                  <a:lnTo>
                    <a:pt x="1738753" y="745490"/>
                  </a:lnTo>
                  <a:lnTo>
                    <a:pt x="1738930" y="631190"/>
                  </a:lnTo>
                  <a:close/>
                </a:path>
                <a:path w="1739264" h="1642745">
                  <a:moveTo>
                    <a:pt x="6469" y="745490"/>
                  </a:moveTo>
                  <a:lnTo>
                    <a:pt x="810" y="745490"/>
                  </a:lnTo>
                  <a:lnTo>
                    <a:pt x="530" y="866140"/>
                  </a:lnTo>
                  <a:lnTo>
                    <a:pt x="6281" y="866140"/>
                  </a:lnTo>
                  <a:lnTo>
                    <a:pt x="6469" y="745490"/>
                  </a:lnTo>
                  <a:close/>
                </a:path>
                <a:path w="1739264" h="1642745">
                  <a:moveTo>
                    <a:pt x="1738753" y="745490"/>
                  </a:moveTo>
                  <a:lnTo>
                    <a:pt x="1732404" y="745490"/>
                  </a:lnTo>
                  <a:lnTo>
                    <a:pt x="1732216" y="866140"/>
                  </a:lnTo>
                  <a:lnTo>
                    <a:pt x="1738567" y="866140"/>
                  </a:lnTo>
                  <a:lnTo>
                    <a:pt x="1738753" y="745490"/>
                  </a:lnTo>
                  <a:close/>
                </a:path>
                <a:path w="1739264" h="1642745">
                  <a:moveTo>
                    <a:pt x="6281" y="866140"/>
                  </a:moveTo>
                  <a:lnTo>
                    <a:pt x="530" y="866140"/>
                  </a:lnTo>
                  <a:lnTo>
                    <a:pt x="206" y="1005840"/>
                  </a:lnTo>
                  <a:lnTo>
                    <a:pt x="6064" y="1005840"/>
                  </a:lnTo>
                  <a:lnTo>
                    <a:pt x="6281" y="866140"/>
                  </a:lnTo>
                  <a:close/>
                </a:path>
                <a:path w="1739264" h="1642745">
                  <a:moveTo>
                    <a:pt x="1738567" y="866140"/>
                  </a:moveTo>
                  <a:lnTo>
                    <a:pt x="1732216" y="866140"/>
                  </a:lnTo>
                  <a:lnTo>
                    <a:pt x="1731998" y="1005840"/>
                  </a:lnTo>
                  <a:lnTo>
                    <a:pt x="1738351" y="1005840"/>
                  </a:lnTo>
                  <a:lnTo>
                    <a:pt x="1738567" y="866140"/>
                  </a:lnTo>
                  <a:close/>
                </a:path>
                <a:path w="1739264" h="1642745">
                  <a:moveTo>
                    <a:pt x="6064" y="1005840"/>
                  </a:moveTo>
                  <a:lnTo>
                    <a:pt x="206" y="1005840"/>
                  </a:lnTo>
                  <a:lnTo>
                    <a:pt x="182" y="1016000"/>
                  </a:lnTo>
                  <a:lnTo>
                    <a:pt x="6048" y="1016000"/>
                  </a:lnTo>
                  <a:lnTo>
                    <a:pt x="6064" y="1005840"/>
                  </a:lnTo>
                  <a:close/>
                </a:path>
                <a:path w="1739264" h="1642745">
                  <a:moveTo>
                    <a:pt x="1738351" y="1005840"/>
                  </a:moveTo>
                  <a:lnTo>
                    <a:pt x="1731998" y="1005840"/>
                  </a:lnTo>
                  <a:lnTo>
                    <a:pt x="1731983" y="1016000"/>
                  </a:lnTo>
                  <a:lnTo>
                    <a:pt x="1738335" y="1016000"/>
                  </a:lnTo>
                  <a:lnTo>
                    <a:pt x="1738351" y="1005840"/>
                  </a:lnTo>
                  <a:close/>
                </a:path>
                <a:path w="1739264" h="1642745">
                  <a:moveTo>
                    <a:pt x="6048" y="1016000"/>
                  </a:moveTo>
                  <a:lnTo>
                    <a:pt x="182" y="1016000"/>
                  </a:lnTo>
                  <a:lnTo>
                    <a:pt x="147" y="1031240"/>
                  </a:lnTo>
                  <a:lnTo>
                    <a:pt x="6024" y="1031240"/>
                  </a:lnTo>
                  <a:lnTo>
                    <a:pt x="6048" y="1016000"/>
                  </a:lnTo>
                  <a:close/>
                </a:path>
                <a:path w="1739264" h="1642745">
                  <a:moveTo>
                    <a:pt x="1738335" y="1016000"/>
                  </a:moveTo>
                  <a:lnTo>
                    <a:pt x="1731983" y="1016000"/>
                  </a:lnTo>
                  <a:lnTo>
                    <a:pt x="1731959" y="1031240"/>
                  </a:lnTo>
                  <a:lnTo>
                    <a:pt x="1738311" y="1031240"/>
                  </a:lnTo>
                  <a:lnTo>
                    <a:pt x="1738335" y="1016000"/>
                  </a:lnTo>
                  <a:close/>
                </a:path>
                <a:path w="1739264" h="1642745">
                  <a:moveTo>
                    <a:pt x="6024" y="1031240"/>
                  </a:moveTo>
                  <a:lnTo>
                    <a:pt x="147" y="1031240"/>
                  </a:lnTo>
                  <a:lnTo>
                    <a:pt x="103" y="1050290"/>
                  </a:lnTo>
                  <a:lnTo>
                    <a:pt x="5994" y="1050290"/>
                  </a:lnTo>
                  <a:lnTo>
                    <a:pt x="6024" y="1031240"/>
                  </a:lnTo>
                  <a:close/>
                </a:path>
                <a:path w="1739264" h="1642745">
                  <a:moveTo>
                    <a:pt x="1738311" y="1031240"/>
                  </a:moveTo>
                  <a:lnTo>
                    <a:pt x="1731959" y="1031240"/>
                  </a:lnTo>
                  <a:lnTo>
                    <a:pt x="1731929" y="1050290"/>
                  </a:lnTo>
                  <a:lnTo>
                    <a:pt x="1738282" y="1050290"/>
                  </a:lnTo>
                  <a:lnTo>
                    <a:pt x="1738311" y="1031240"/>
                  </a:lnTo>
                  <a:close/>
                </a:path>
                <a:path w="1739264" h="1642745">
                  <a:moveTo>
                    <a:pt x="5994" y="1050290"/>
                  </a:moveTo>
                  <a:lnTo>
                    <a:pt x="103" y="1050290"/>
                  </a:lnTo>
                  <a:lnTo>
                    <a:pt x="79" y="1060450"/>
                  </a:lnTo>
                  <a:lnTo>
                    <a:pt x="5979" y="1060450"/>
                  </a:lnTo>
                  <a:lnTo>
                    <a:pt x="5994" y="1050290"/>
                  </a:lnTo>
                  <a:close/>
                </a:path>
                <a:path w="1739264" h="1642745">
                  <a:moveTo>
                    <a:pt x="1738282" y="1050290"/>
                  </a:moveTo>
                  <a:lnTo>
                    <a:pt x="1731929" y="1050290"/>
                  </a:lnTo>
                  <a:lnTo>
                    <a:pt x="1731913" y="1060450"/>
                  </a:lnTo>
                  <a:lnTo>
                    <a:pt x="1738266" y="1060450"/>
                  </a:lnTo>
                  <a:lnTo>
                    <a:pt x="1738282" y="1050290"/>
                  </a:lnTo>
                  <a:close/>
                </a:path>
                <a:path w="1739264" h="1642745">
                  <a:moveTo>
                    <a:pt x="5979" y="1060450"/>
                  </a:moveTo>
                  <a:lnTo>
                    <a:pt x="79" y="1060450"/>
                  </a:lnTo>
                  <a:lnTo>
                    <a:pt x="44" y="1075690"/>
                  </a:lnTo>
                  <a:lnTo>
                    <a:pt x="5955" y="1075690"/>
                  </a:lnTo>
                  <a:lnTo>
                    <a:pt x="5979" y="1060450"/>
                  </a:lnTo>
                  <a:close/>
                </a:path>
                <a:path w="1739264" h="1642745">
                  <a:moveTo>
                    <a:pt x="1738266" y="1060450"/>
                  </a:moveTo>
                  <a:lnTo>
                    <a:pt x="1731913" y="1060450"/>
                  </a:lnTo>
                  <a:lnTo>
                    <a:pt x="1731889" y="1075690"/>
                  </a:lnTo>
                  <a:lnTo>
                    <a:pt x="1738243" y="1075690"/>
                  </a:lnTo>
                  <a:lnTo>
                    <a:pt x="1738266" y="1060450"/>
                  </a:lnTo>
                  <a:close/>
                </a:path>
                <a:path w="1739264" h="1642745">
                  <a:moveTo>
                    <a:pt x="5955" y="1075690"/>
                  </a:moveTo>
                  <a:lnTo>
                    <a:pt x="44" y="1075690"/>
                  </a:lnTo>
                  <a:lnTo>
                    <a:pt x="14" y="1088390"/>
                  </a:lnTo>
                  <a:lnTo>
                    <a:pt x="5935" y="1088390"/>
                  </a:lnTo>
                  <a:lnTo>
                    <a:pt x="5955" y="1075690"/>
                  </a:lnTo>
                  <a:close/>
                </a:path>
                <a:path w="1739264" h="1642745">
                  <a:moveTo>
                    <a:pt x="1738243" y="1075690"/>
                  </a:moveTo>
                  <a:lnTo>
                    <a:pt x="1731889" y="1075690"/>
                  </a:lnTo>
                  <a:lnTo>
                    <a:pt x="1731870" y="1088390"/>
                  </a:lnTo>
                  <a:lnTo>
                    <a:pt x="1738223" y="1088390"/>
                  </a:lnTo>
                  <a:lnTo>
                    <a:pt x="1738243" y="1075690"/>
                  </a:lnTo>
                  <a:close/>
                </a:path>
                <a:path w="1739264" h="1642745">
                  <a:moveTo>
                    <a:pt x="5935" y="1088390"/>
                  </a:moveTo>
                  <a:lnTo>
                    <a:pt x="14" y="1088390"/>
                  </a:lnTo>
                  <a:lnTo>
                    <a:pt x="0" y="1094740"/>
                  </a:lnTo>
                  <a:lnTo>
                    <a:pt x="5925" y="1094740"/>
                  </a:lnTo>
                  <a:lnTo>
                    <a:pt x="5935" y="1088390"/>
                  </a:lnTo>
                  <a:close/>
                </a:path>
                <a:path w="1739264" h="1642745">
                  <a:moveTo>
                    <a:pt x="1738223" y="1088390"/>
                  </a:moveTo>
                  <a:lnTo>
                    <a:pt x="1731870" y="1088390"/>
                  </a:lnTo>
                  <a:lnTo>
                    <a:pt x="1731860" y="1094740"/>
                  </a:lnTo>
                  <a:lnTo>
                    <a:pt x="1738213" y="1094740"/>
                  </a:lnTo>
                  <a:lnTo>
                    <a:pt x="1738223" y="1088390"/>
                  </a:lnTo>
                  <a:close/>
                </a:path>
                <a:path w="1739264" h="1642745">
                  <a:moveTo>
                    <a:pt x="1738213" y="1094740"/>
                  </a:moveTo>
                  <a:lnTo>
                    <a:pt x="1731860" y="1094740"/>
                  </a:lnTo>
                  <a:lnTo>
                    <a:pt x="1731830" y="1113790"/>
                  </a:lnTo>
                  <a:lnTo>
                    <a:pt x="1733554" y="1113790"/>
                  </a:lnTo>
                  <a:lnTo>
                    <a:pt x="1733554" y="1112520"/>
                  </a:lnTo>
                  <a:lnTo>
                    <a:pt x="1734824" y="1112520"/>
                  </a:lnTo>
                  <a:lnTo>
                    <a:pt x="1734824" y="1108710"/>
                  </a:lnTo>
                  <a:lnTo>
                    <a:pt x="1736094" y="1108710"/>
                  </a:lnTo>
                  <a:lnTo>
                    <a:pt x="1736094" y="1104900"/>
                  </a:lnTo>
                  <a:lnTo>
                    <a:pt x="1737364" y="1104900"/>
                  </a:lnTo>
                  <a:lnTo>
                    <a:pt x="1737364" y="1102360"/>
                  </a:lnTo>
                  <a:lnTo>
                    <a:pt x="1738201" y="1102360"/>
                  </a:lnTo>
                  <a:lnTo>
                    <a:pt x="1738213" y="1094740"/>
                  </a:lnTo>
                  <a:close/>
                </a:path>
                <a:path w="1739264" h="1642745">
                  <a:moveTo>
                    <a:pt x="5925" y="1094740"/>
                  </a:moveTo>
                  <a:lnTo>
                    <a:pt x="4" y="1094740"/>
                  </a:lnTo>
                  <a:lnTo>
                    <a:pt x="4" y="1097280"/>
                  </a:lnTo>
                  <a:lnTo>
                    <a:pt x="1274" y="1097280"/>
                  </a:lnTo>
                  <a:lnTo>
                    <a:pt x="1274" y="1101090"/>
                  </a:lnTo>
                  <a:lnTo>
                    <a:pt x="2544" y="1101090"/>
                  </a:lnTo>
                  <a:lnTo>
                    <a:pt x="2544" y="1104900"/>
                  </a:lnTo>
                  <a:lnTo>
                    <a:pt x="3814" y="1104900"/>
                  </a:lnTo>
                  <a:lnTo>
                    <a:pt x="3814" y="1107440"/>
                  </a:lnTo>
                  <a:lnTo>
                    <a:pt x="5084" y="1107440"/>
                  </a:lnTo>
                  <a:lnTo>
                    <a:pt x="5084" y="1111250"/>
                  </a:lnTo>
                  <a:lnTo>
                    <a:pt x="5899" y="1111250"/>
                  </a:lnTo>
                  <a:lnTo>
                    <a:pt x="5925" y="1094740"/>
                  </a:lnTo>
                  <a:close/>
                </a:path>
                <a:path w="1739264" h="1642745">
                  <a:moveTo>
                    <a:pt x="1733554" y="1113790"/>
                  </a:moveTo>
                  <a:lnTo>
                    <a:pt x="1731830" y="1113790"/>
                  </a:lnTo>
                  <a:lnTo>
                    <a:pt x="1731822" y="1118870"/>
                  </a:lnTo>
                  <a:lnTo>
                    <a:pt x="1732284" y="1118870"/>
                  </a:lnTo>
                  <a:lnTo>
                    <a:pt x="1732284" y="1116330"/>
                  </a:lnTo>
                  <a:lnTo>
                    <a:pt x="1733554" y="1116330"/>
                  </a:lnTo>
                  <a:lnTo>
                    <a:pt x="1733554" y="1113790"/>
                  </a:lnTo>
                  <a:close/>
                </a:path>
                <a:path w="1739264" h="1642745">
                  <a:moveTo>
                    <a:pt x="1170944" y="1640860"/>
                  </a:moveTo>
                  <a:lnTo>
                    <a:pt x="578278" y="1640860"/>
                  </a:lnTo>
                  <a:lnTo>
                    <a:pt x="1157821" y="1642130"/>
                  </a:lnTo>
                  <a:lnTo>
                    <a:pt x="1170944" y="1642130"/>
                  </a:lnTo>
                  <a:lnTo>
                    <a:pt x="1170944" y="1640860"/>
                  </a:lnTo>
                  <a:close/>
                </a:path>
                <a:path w="1739264" h="1642745">
                  <a:moveTo>
                    <a:pt x="1174754" y="1639590"/>
                  </a:moveTo>
                  <a:lnTo>
                    <a:pt x="568964" y="1639590"/>
                  </a:lnTo>
                  <a:lnTo>
                    <a:pt x="568964" y="1640860"/>
                  </a:lnTo>
                  <a:lnTo>
                    <a:pt x="1174754" y="1640860"/>
                  </a:lnTo>
                  <a:lnTo>
                    <a:pt x="1174754" y="1639590"/>
                  </a:lnTo>
                  <a:close/>
                </a:path>
                <a:path w="1739264" h="1642745">
                  <a:moveTo>
                    <a:pt x="1178564" y="1638320"/>
                  </a:moveTo>
                  <a:lnTo>
                    <a:pt x="565154" y="1638320"/>
                  </a:lnTo>
                  <a:lnTo>
                    <a:pt x="565154" y="1639590"/>
                  </a:lnTo>
                  <a:lnTo>
                    <a:pt x="1178564" y="1639590"/>
                  </a:lnTo>
                  <a:lnTo>
                    <a:pt x="1178564" y="1638320"/>
                  </a:lnTo>
                  <a:close/>
                </a:path>
                <a:path w="1739264" h="1642745">
                  <a:moveTo>
                    <a:pt x="1182374" y="1637050"/>
                  </a:moveTo>
                  <a:lnTo>
                    <a:pt x="561344" y="1637050"/>
                  </a:lnTo>
                  <a:lnTo>
                    <a:pt x="561344" y="1638320"/>
                  </a:lnTo>
                  <a:lnTo>
                    <a:pt x="1182374" y="1638320"/>
                  </a:lnTo>
                  <a:lnTo>
                    <a:pt x="1182374" y="1637050"/>
                  </a:lnTo>
                  <a:close/>
                </a:path>
                <a:path w="1739264" h="1642745">
                  <a:moveTo>
                    <a:pt x="868049" y="1635780"/>
                  </a:moveTo>
                  <a:lnTo>
                    <a:pt x="557534" y="1635780"/>
                  </a:lnTo>
                  <a:lnTo>
                    <a:pt x="557534" y="1637050"/>
                  </a:lnTo>
                  <a:lnTo>
                    <a:pt x="1186184" y="1637050"/>
                  </a:lnTo>
                  <a:lnTo>
                    <a:pt x="868049" y="1635780"/>
                  </a:lnTo>
                  <a:close/>
                </a:path>
              </a:pathLst>
            </a:custGeom>
            <a:solidFill>
              <a:srgbClr val="30534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726745" y="1899919"/>
              <a:ext cx="1727200" cy="1631314"/>
            </a:xfrm>
            <a:custGeom>
              <a:avLst/>
              <a:gdLst/>
              <a:ahLst/>
              <a:cxnLst/>
              <a:rect l="l" t="t" r="r" b="b"/>
              <a:pathLst>
                <a:path w="1727200" h="1631314">
                  <a:moveTo>
                    <a:pt x="1190444" y="5079"/>
                  </a:moveTo>
                  <a:lnTo>
                    <a:pt x="535124" y="5079"/>
                  </a:lnTo>
                  <a:lnTo>
                    <a:pt x="535124" y="6350"/>
                  </a:lnTo>
                  <a:lnTo>
                    <a:pt x="865324" y="7619"/>
                  </a:lnTo>
                  <a:lnTo>
                    <a:pt x="1190444" y="7619"/>
                  </a:lnTo>
                  <a:lnTo>
                    <a:pt x="1190444" y="5079"/>
                  </a:lnTo>
                  <a:close/>
                </a:path>
                <a:path w="1727200" h="1631314">
                  <a:moveTo>
                    <a:pt x="542744" y="2539"/>
                  </a:moveTo>
                  <a:lnTo>
                    <a:pt x="538934" y="2539"/>
                  </a:lnTo>
                  <a:lnTo>
                    <a:pt x="538934" y="5079"/>
                  </a:lnTo>
                  <a:lnTo>
                    <a:pt x="542744" y="5079"/>
                  </a:lnTo>
                  <a:lnTo>
                    <a:pt x="542744" y="2539"/>
                  </a:lnTo>
                  <a:close/>
                </a:path>
                <a:path w="1727200" h="1631314">
                  <a:moveTo>
                    <a:pt x="1186634" y="2539"/>
                  </a:moveTo>
                  <a:lnTo>
                    <a:pt x="1182824" y="2539"/>
                  </a:lnTo>
                  <a:lnTo>
                    <a:pt x="1182824" y="5079"/>
                  </a:lnTo>
                  <a:lnTo>
                    <a:pt x="1186634" y="5079"/>
                  </a:lnTo>
                  <a:lnTo>
                    <a:pt x="1186634" y="2539"/>
                  </a:lnTo>
                  <a:close/>
                </a:path>
                <a:path w="1727200" h="1631314">
                  <a:moveTo>
                    <a:pt x="551634" y="1269"/>
                  </a:moveTo>
                  <a:lnTo>
                    <a:pt x="547824" y="1269"/>
                  </a:lnTo>
                  <a:lnTo>
                    <a:pt x="547824" y="2539"/>
                  </a:lnTo>
                  <a:lnTo>
                    <a:pt x="551634" y="2539"/>
                  </a:lnTo>
                  <a:lnTo>
                    <a:pt x="551634" y="1269"/>
                  </a:lnTo>
                  <a:close/>
                </a:path>
                <a:path w="1727200" h="1631314">
                  <a:moveTo>
                    <a:pt x="555444" y="0"/>
                  </a:moveTo>
                  <a:lnTo>
                    <a:pt x="555444" y="1269"/>
                  </a:lnTo>
                  <a:lnTo>
                    <a:pt x="577034" y="1269"/>
                  </a:lnTo>
                  <a:lnTo>
                    <a:pt x="555444" y="0"/>
                  </a:lnTo>
                  <a:close/>
                </a:path>
                <a:path w="1727200" h="1631314">
                  <a:moveTo>
                    <a:pt x="7289" y="505460"/>
                  </a:moveTo>
                  <a:lnTo>
                    <a:pt x="6804" y="505460"/>
                  </a:lnTo>
                  <a:lnTo>
                    <a:pt x="6804" y="509270"/>
                  </a:lnTo>
                  <a:lnTo>
                    <a:pt x="5534" y="509270"/>
                  </a:lnTo>
                  <a:lnTo>
                    <a:pt x="5534" y="511810"/>
                  </a:lnTo>
                  <a:lnTo>
                    <a:pt x="4264" y="511810"/>
                  </a:lnTo>
                  <a:lnTo>
                    <a:pt x="4264" y="515620"/>
                  </a:lnTo>
                  <a:lnTo>
                    <a:pt x="2994" y="515620"/>
                  </a:lnTo>
                  <a:lnTo>
                    <a:pt x="2994" y="519430"/>
                  </a:lnTo>
                  <a:lnTo>
                    <a:pt x="1724" y="519430"/>
                  </a:lnTo>
                  <a:lnTo>
                    <a:pt x="1724" y="521970"/>
                  </a:lnTo>
                  <a:lnTo>
                    <a:pt x="909" y="521970"/>
                  </a:lnTo>
                  <a:lnTo>
                    <a:pt x="866" y="549910"/>
                  </a:lnTo>
                  <a:lnTo>
                    <a:pt x="7219" y="549910"/>
                  </a:lnTo>
                  <a:lnTo>
                    <a:pt x="7289" y="505460"/>
                  </a:lnTo>
                  <a:close/>
                </a:path>
                <a:path w="1727200" h="1631314">
                  <a:moveTo>
                    <a:pt x="1722574" y="506730"/>
                  </a:moveTo>
                  <a:lnTo>
                    <a:pt x="1721399" y="506730"/>
                  </a:lnTo>
                  <a:lnTo>
                    <a:pt x="1721298" y="549910"/>
                  </a:lnTo>
                  <a:lnTo>
                    <a:pt x="1726801" y="549910"/>
                  </a:lnTo>
                  <a:lnTo>
                    <a:pt x="1726847" y="520700"/>
                  </a:lnTo>
                  <a:lnTo>
                    <a:pt x="1726384" y="520700"/>
                  </a:lnTo>
                  <a:lnTo>
                    <a:pt x="1726384" y="516890"/>
                  </a:lnTo>
                  <a:lnTo>
                    <a:pt x="1725114" y="516890"/>
                  </a:lnTo>
                  <a:lnTo>
                    <a:pt x="1725114" y="513080"/>
                  </a:lnTo>
                  <a:lnTo>
                    <a:pt x="1723844" y="513080"/>
                  </a:lnTo>
                  <a:lnTo>
                    <a:pt x="1723844" y="510540"/>
                  </a:lnTo>
                  <a:lnTo>
                    <a:pt x="1722574" y="510540"/>
                  </a:lnTo>
                  <a:lnTo>
                    <a:pt x="1722574" y="506730"/>
                  </a:lnTo>
                  <a:close/>
                </a:path>
                <a:path w="1727200" h="1631314">
                  <a:moveTo>
                    <a:pt x="7219" y="549910"/>
                  </a:moveTo>
                  <a:lnTo>
                    <a:pt x="866" y="549910"/>
                  </a:lnTo>
                  <a:lnTo>
                    <a:pt x="856" y="556260"/>
                  </a:lnTo>
                  <a:lnTo>
                    <a:pt x="7209" y="556260"/>
                  </a:lnTo>
                  <a:lnTo>
                    <a:pt x="7219" y="549910"/>
                  </a:lnTo>
                  <a:close/>
                </a:path>
                <a:path w="1727200" h="1631314">
                  <a:moveTo>
                    <a:pt x="1726801" y="549910"/>
                  </a:moveTo>
                  <a:lnTo>
                    <a:pt x="1721298" y="549910"/>
                  </a:lnTo>
                  <a:lnTo>
                    <a:pt x="1721283" y="556260"/>
                  </a:lnTo>
                  <a:lnTo>
                    <a:pt x="1726791" y="556260"/>
                  </a:lnTo>
                  <a:lnTo>
                    <a:pt x="1726801" y="549910"/>
                  </a:lnTo>
                  <a:close/>
                </a:path>
                <a:path w="1727200" h="1631314">
                  <a:moveTo>
                    <a:pt x="7209" y="556260"/>
                  </a:moveTo>
                  <a:lnTo>
                    <a:pt x="856" y="556260"/>
                  </a:lnTo>
                  <a:lnTo>
                    <a:pt x="840" y="566420"/>
                  </a:lnTo>
                  <a:lnTo>
                    <a:pt x="7193" y="566420"/>
                  </a:lnTo>
                  <a:lnTo>
                    <a:pt x="7209" y="556260"/>
                  </a:lnTo>
                  <a:close/>
                </a:path>
                <a:path w="1727200" h="1631314">
                  <a:moveTo>
                    <a:pt x="1726791" y="556260"/>
                  </a:moveTo>
                  <a:lnTo>
                    <a:pt x="1721283" y="556260"/>
                  </a:lnTo>
                  <a:lnTo>
                    <a:pt x="1721259" y="566420"/>
                  </a:lnTo>
                  <a:lnTo>
                    <a:pt x="1726775" y="566420"/>
                  </a:lnTo>
                  <a:lnTo>
                    <a:pt x="1726791" y="556260"/>
                  </a:lnTo>
                  <a:close/>
                </a:path>
                <a:path w="1727200" h="1631314">
                  <a:moveTo>
                    <a:pt x="7193" y="566420"/>
                  </a:moveTo>
                  <a:lnTo>
                    <a:pt x="840" y="566420"/>
                  </a:lnTo>
                  <a:lnTo>
                    <a:pt x="816" y="581660"/>
                  </a:lnTo>
                  <a:lnTo>
                    <a:pt x="7169" y="581660"/>
                  </a:lnTo>
                  <a:lnTo>
                    <a:pt x="7193" y="566420"/>
                  </a:lnTo>
                  <a:close/>
                </a:path>
                <a:path w="1727200" h="1631314">
                  <a:moveTo>
                    <a:pt x="1726775" y="566420"/>
                  </a:moveTo>
                  <a:lnTo>
                    <a:pt x="1721259" y="566420"/>
                  </a:lnTo>
                  <a:lnTo>
                    <a:pt x="1721223" y="581660"/>
                  </a:lnTo>
                  <a:lnTo>
                    <a:pt x="1726752" y="581660"/>
                  </a:lnTo>
                  <a:lnTo>
                    <a:pt x="1726775" y="566420"/>
                  </a:lnTo>
                  <a:close/>
                </a:path>
                <a:path w="1727200" h="1631314">
                  <a:moveTo>
                    <a:pt x="7169" y="581660"/>
                  </a:moveTo>
                  <a:lnTo>
                    <a:pt x="816" y="581660"/>
                  </a:lnTo>
                  <a:lnTo>
                    <a:pt x="787" y="600710"/>
                  </a:lnTo>
                  <a:lnTo>
                    <a:pt x="7139" y="600710"/>
                  </a:lnTo>
                  <a:lnTo>
                    <a:pt x="7169" y="581660"/>
                  </a:lnTo>
                  <a:close/>
                </a:path>
                <a:path w="1727200" h="1631314">
                  <a:moveTo>
                    <a:pt x="1726752" y="581660"/>
                  </a:moveTo>
                  <a:lnTo>
                    <a:pt x="1721223" y="581660"/>
                  </a:lnTo>
                  <a:lnTo>
                    <a:pt x="1721178" y="600710"/>
                  </a:lnTo>
                  <a:lnTo>
                    <a:pt x="1726722" y="600710"/>
                  </a:lnTo>
                  <a:lnTo>
                    <a:pt x="1726752" y="581660"/>
                  </a:lnTo>
                  <a:close/>
                </a:path>
                <a:path w="1727200" h="1631314">
                  <a:moveTo>
                    <a:pt x="7139" y="600710"/>
                  </a:moveTo>
                  <a:lnTo>
                    <a:pt x="787" y="600710"/>
                  </a:lnTo>
                  <a:lnTo>
                    <a:pt x="771" y="610870"/>
                  </a:lnTo>
                  <a:lnTo>
                    <a:pt x="7123" y="610870"/>
                  </a:lnTo>
                  <a:lnTo>
                    <a:pt x="7139" y="600710"/>
                  </a:lnTo>
                  <a:close/>
                </a:path>
                <a:path w="1727200" h="1631314">
                  <a:moveTo>
                    <a:pt x="1726722" y="600710"/>
                  </a:moveTo>
                  <a:lnTo>
                    <a:pt x="1721178" y="600710"/>
                  </a:lnTo>
                  <a:lnTo>
                    <a:pt x="1721154" y="610870"/>
                  </a:lnTo>
                  <a:lnTo>
                    <a:pt x="1726706" y="610870"/>
                  </a:lnTo>
                  <a:lnTo>
                    <a:pt x="1726722" y="600710"/>
                  </a:lnTo>
                  <a:close/>
                </a:path>
                <a:path w="1727200" h="1631314">
                  <a:moveTo>
                    <a:pt x="7123" y="610870"/>
                  </a:moveTo>
                  <a:lnTo>
                    <a:pt x="771" y="610870"/>
                  </a:lnTo>
                  <a:lnTo>
                    <a:pt x="747" y="626110"/>
                  </a:lnTo>
                  <a:lnTo>
                    <a:pt x="7100" y="626110"/>
                  </a:lnTo>
                  <a:lnTo>
                    <a:pt x="7123" y="610870"/>
                  </a:lnTo>
                  <a:close/>
                </a:path>
                <a:path w="1727200" h="1631314">
                  <a:moveTo>
                    <a:pt x="1726706" y="610870"/>
                  </a:moveTo>
                  <a:lnTo>
                    <a:pt x="1721154" y="610870"/>
                  </a:lnTo>
                  <a:lnTo>
                    <a:pt x="1721118" y="626110"/>
                  </a:lnTo>
                  <a:lnTo>
                    <a:pt x="1726682" y="626110"/>
                  </a:lnTo>
                  <a:lnTo>
                    <a:pt x="1726706" y="610870"/>
                  </a:lnTo>
                  <a:close/>
                </a:path>
                <a:path w="1727200" h="1631314">
                  <a:moveTo>
                    <a:pt x="7100" y="626110"/>
                  </a:moveTo>
                  <a:lnTo>
                    <a:pt x="747" y="626110"/>
                  </a:lnTo>
                  <a:lnTo>
                    <a:pt x="569" y="740410"/>
                  </a:lnTo>
                  <a:lnTo>
                    <a:pt x="6920" y="740410"/>
                  </a:lnTo>
                  <a:lnTo>
                    <a:pt x="7100" y="626110"/>
                  </a:lnTo>
                  <a:close/>
                </a:path>
                <a:path w="1727200" h="1631314">
                  <a:moveTo>
                    <a:pt x="1726682" y="626110"/>
                  </a:moveTo>
                  <a:lnTo>
                    <a:pt x="1721118" y="626110"/>
                  </a:lnTo>
                  <a:lnTo>
                    <a:pt x="1720849" y="740410"/>
                  </a:lnTo>
                  <a:lnTo>
                    <a:pt x="1726504" y="740410"/>
                  </a:lnTo>
                  <a:lnTo>
                    <a:pt x="1726682" y="626110"/>
                  </a:lnTo>
                  <a:close/>
                </a:path>
                <a:path w="1727200" h="1631314">
                  <a:moveTo>
                    <a:pt x="6920" y="740410"/>
                  </a:moveTo>
                  <a:lnTo>
                    <a:pt x="569" y="740410"/>
                  </a:lnTo>
                  <a:lnTo>
                    <a:pt x="381" y="861060"/>
                  </a:lnTo>
                  <a:lnTo>
                    <a:pt x="6731" y="861060"/>
                  </a:lnTo>
                  <a:lnTo>
                    <a:pt x="6920" y="740410"/>
                  </a:lnTo>
                  <a:close/>
                </a:path>
                <a:path w="1727200" h="1631314">
                  <a:moveTo>
                    <a:pt x="1726504" y="740410"/>
                  </a:moveTo>
                  <a:lnTo>
                    <a:pt x="1720849" y="740410"/>
                  </a:lnTo>
                  <a:lnTo>
                    <a:pt x="1720565" y="861060"/>
                  </a:lnTo>
                  <a:lnTo>
                    <a:pt x="1726316" y="861060"/>
                  </a:lnTo>
                  <a:lnTo>
                    <a:pt x="1726504" y="740410"/>
                  </a:lnTo>
                  <a:close/>
                </a:path>
                <a:path w="1727200" h="1631314">
                  <a:moveTo>
                    <a:pt x="6731" y="861060"/>
                  </a:moveTo>
                  <a:lnTo>
                    <a:pt x="381" y="861060"/>
                  </a:lnTo>
                  <a:lnTo>
                    <a:pt x="164" y="1000760"/>
                  </a:lnTo>
                  <a:lnTo>
                    <a:pt x="6511" y="1000760"/>
                  </a:lnTo>
                  <a:lnTo>
                    <a:pt x="6731" y="861060"/>
                  </a:lnTo>
                  <a:close/>
                </a:path>
                <a:path w="1727200" h="1631314">
                  <a:moveTo>
                    <a:pt x="1726316" y="861060"/>
                  </a:moveTo>
                  <a:lnTo>
                    <a:pt x="1720565" y="861060"/>
                  </a:lnTo>
                  <a:lnTo>
                    <a:pt x="1720236" y="1000760"/>
                  </a:lnTo>
                  <a:lnTo>
                    <a:pt x="1726098" y="1000760"/>
                  </a:lnTo>
                  <a:lnTo>
                    <a:pt x="1726316" y="861060"/>
                  </a:lnTo>
                  <a:close/>
                </a:path>
                <a:path w="1727200" h="1631314">
                  <a:moveTo>
                    <a:pt x="6511" y="1000760"/>
                  </a:moveTo>
                  <a:lnTo>
                    <a:pt x="164" y="1000760"/>
                  </a:lnTo>
                  <a:lnTo>
                    <a:pt x="148" y="1010920"/>
                  </a:lnTo>
                  <a:lnTo>
                    <a:pt x="6495" y="1010920"/>
                  </a:lnTo>
                  <a:lnTo>
                    <a:pt x="6511" y="1000760"/>
                  </a:lnTo>
                  <a:close/>
                </a:path>
                <a:path w="1727200" h="1631314">
                  <a:moveTo>
                    <a:pt x="1726098" y="1000760"/>
                  </a:moveTo>
                  <a:lnTo>
                    <a:pt x="1720236" y="1000760"/>
                  </a:lnTo>
                  <a:lnTo>
                    <a:pt x="1720212" y="1010920"/>
                  </a:lnTo>
                  <a:lnTo>
                    <a:pt x="1726083" y="1010920"/>
                  </a:lnTo>
                  <a:lnTo>
                    <a:pt x="1726098" y="1000760"/>
                  </a:lnTo>
                  <a:close/>
                </a:path>
                <a:path w="1727200" h="1631314">
                  <a:moveTo>
                    <a:pt x="6495" y="1010920"/>
                  </a:moveTo>
                  <a:lnTo>
                    <a:pt x="148" y="1010920"/>
                  </a:lnTo>
                  <a:lnTo>
                    <a:pt x="124" y="1026160"/>
                  </a:lnTo>
                  <a:lnTo>
                    <a:pt x="6472" y="1026160"/>
                  </a:lnTo>
                  <a:lnTo>
                    <a:pt x="6495" y="1010920"/>
                  </a:lnTo>
                  <a:close/>
                </a:path>
                <a:path w="1727200" h="1631314">
                  <a:moveTo>
                    <a:pt x="1726083" y="1010920"/>
                  </a:moveTo>
                  <a:lnTo>
                    <a:pt x="1720212" y="1010920"/>
                  </a:lnTo>
                  <a:lnTo>
                    <a:pt x="1720176" y="1026160"/>
                  </a:lnTo>
                  <a:lnTo>
                    <a:pt x="1726059" y="1026160"/>
                  </a:lnTo>
                  <a:lnTo>
                    <a:pt x="1726083" y="1010920"/>
                  </a:lnTo>
                  <a:close/>
                </a:path>
                <a:path w="1727200" h="1631314">
                  <a:moveTo>
                    <a:pt x="6472" y="1026160"/>
                  </a:moveTo>
                  <a:lnTo>
                    <a:pt x="124" y="1026160"/>
                  </a:lnTo>
                  <a:lnTo>
                    <a:pt x="94" y="1045210"/>
                  </a:lnTo>
                  <a:lnTo>
                    <a:pt x="6442" y="1045210"/>
                  </a:lnTo>
                  <a:lnTo>
                    <a:pt x="6472" y="1026160"/>
                  </a:lnTo>
                  <a:close/>
                </a:path>
                <a:path w="1727200" h="1631314">
                  <a:moveTo>
                    <a:pt x="1726059" y="1026160"/>
                  </a:moveTo>
                  <a:lnTo>
                    <a:pt x="1720176" y="1026160"/>
                  </a:lnTo>
                  <a:lnTo>
                    <a:pt x="1720131" y="1045210"/>
                  </a:lnTo>
                  <a:lnTo>
                    <a:pt x="1726029" y="1045210"/>
                  </a:lnTo>
                  <a:lnTo>
                    <a:pt x="1726059" y="1026160"/>
                  </a:lnTo>
                  <a:close/>
                </a:path>
                <a:path w="1727200" h="1631314">
                  <a:moveTo>
                    <a:pt x="6442" y="1045210"/>
                  </a:moveTo>
                  <a:lnTo>
                    <a:pt x="94" y="1045210"/>
                  </a:lnTo>
                  <a:lnTo>
                    <a:pt x="79" y="1055370"/>
                  </a:lnTo>
                  <a:lnTo>
                    <a:pt x="6426" y="1055370"/>
                  </a:lnTo>
                  <a:lnTo>
                    <a:pt x="6442" y="1045210"/>
                  </a:lnTo>
                  <a:close/>
                </a:path>
                <a:path w="1727200" h="1631314">
                  <a:moveTo>
                    <a:pt x="1726029" y="1045210"/>
                  </a:moveTo>
                  <a:lnTo>
                    <a:pt x="1720131" y="1045210"/>
                  </a:lnTo>
                  <a:lnTo>
                    <a:pt x="1720107" y="1055370"/>
                  </a:lnTo>
                  <a:lnTo>
                    <a:pt x="1726013" y="1055370"/>
                  </a:lnTo>
                  <a:lnTo>
                    <a:pt x="1726029" y="1045210"/>
                  </a:lnTo>
                  <a:close/>
                </a:path>
                <a:path w="1727200" h="1631314">
                  <a:moveTo>
                    <a:pt x="6426" y="1055370"/>
                  </a:moveTo>
                  <a:lnTo>
                    <a:pt x="79" y="1055370"/>
                  </a:lnTo>
                  <a:lnTo>
                    <a:pt x="55" y="1070610"/>
                  </a:lnTo>
                  <a:lnTo>
                    <a:pt x="6402" y="1070610"/>
                  </a:lnTo>
                  <a:lnTo>
                    <a:pt x="6426" y="1055370"/>
                  </a:lnTo>
                  <a:close/>
                </a:path>
                <a:path w="1727200" h="1631314">
                  <a:moveTo>
                    <a:pt x="1726013" y="1055370"/>
                  </a:moveTo>
                  <a:lnTo>
                    <a:pt x="1720107" y="1055370"/>
                  </a:lnTo>
                  <a:lnTo>
                    <a:pt x="1720071" y="1070610"/>
                  </a:lnTo>
                  <a:lnTo>
                    <a:pt x="1725990" y="1070610"/>
                  </a:lnTo>
                  <a:lnTo>
                    <a:pt x="1726013" y="1055370"/>
                  </a:lnTo>
                  <a:close/>
                </a:path>
                <a:path w="1727200" h="1631314">
                  <a:moveTo>
                    <a:pt x="6402" y="1070610"/>
                  </a:moveTo>
                  <a:lnTo>
                    <a:pt x="55" y="1070610"/>
                  </a:lnTo>
                  <a:lnTo>
                    <a:pt x="35" y="1083310"/>
                  </a:lnTo>
                  <a:lnTo>
                    <a:pt x="6382" y="1083310"/>
                  </a:lnTo>
                  <a:lnTo>
                    <a:pt x="6402" y="1070610"/>
                  </a:lnTo>
                  <a:close/>
                </a:path>
                <a:path w="1727200" h="1631314">
                  <a:moveTo>
                    <a:pt x="1725990" y="1070610"/>
                  </a:moveTo>
                  <a:lnTo>
                    <a:pt x="1720071" y="1070610"/>
                  </a:lnTo>
                  <a:lnTo>
                    <a:pt x="1720041" y="1083310"/>
                  </a:lnTo>
                  <a:lnTo>
                    <a:pt x="1725970" y="1083310"/>
                  </a:lnTo>
                  <a:lnTo>
                    <a:pt x="1725990" y="1070610"/>
                  </a:lnTo>
                  <a:close/>
                </a:path>
                <a:path w="1727200" h="1631314">
                  <a:moveTo>
                    <a:pt x="6382" y="1083310"/>
                  </a:moveTo>
                  <a:lnTo>
                    <a:pt x="35" y="1083310"/>
                  </a:lnTo>
                  <a:lnTo>
                    <a:pt x="25" y="1089660"/>
                  </a:lnTo>
                  <a:lnTo>
                    <a:pt x="6372" y="1089660"/>
                  </a:lnTo>
                  <a:lnTo>
                    <a:pt x="6382" y="1083310"/>
                  </a:lnTo>
                  <a:close/>
                </a:path>
                <a:path w="1727200" h="1631314">
                  <a:moveTo>
                    <a:pt x="1725970" y="1083310"/>
                  </a:moveTo>
                  <a:lnTo>
                    <a:pt x="1720041" y="1083310"/>
                  </a:lnTo>
                  <a:lnTo>
                    <a:pt x="1720027" y="1089660"/>
                  </a:lnTo>
                  <a:lnTo>
                    <a:pt x="1725960" y="1089660"/>
                  </a:lnTo>
                  <a:lnTo>
                    <a:pt x="1725970" y="1083310"/>
                  </a:lnTo>
                  <a:close/>
                </a:path>
                <a:path w="1727200" h="1631314">
                  <a:moveTo>
                    <a:pt x="6372" y="1089660"/>
                  </a:moveTo>
                  <a:lnTo>
                    <a:pt x="25" y="1089660"/>
                  </a:lnTo>
                  <a:lnTo>
                    <a:pt x="0" y="1106170"/>
                  </a:lnTo>
                  <a:lnTo>
                    <a:pt x="454" y="1106170"/>
                  </a:lnTo>
                  <a:lnTo>
                    <a:pt x="454" y="1108710"/>
                  </a:lnTo>
                  <a:lnTo>
                    <a:pt x="6342" y="1108710"/>
                  </a:lnTo>
                  <a:lnTo>
                    <a:pt x="6372" y="1089660"/>
                  </a:lnTo>
                  <a:close/>
                </a:path>
                <a:path w="1727200" h="1631314">
                  <a:moveTo>
                    <a:pt x="1725960" y="1089660"/>
                  </a:moveTo>
                  <a:lnTo>
                    <a:pt x="1720027" y="1089660"/>
                  </a:lnTo>
                  <a:lnTo>
                    <a:pt x="1719982" y="1108710"/>
                  </a:lnTo>
                  <a:lnTo>
                    <a:pt x="1725930" y="1108710"/>
                  </a:lnTo>
                  <a:lnTo>
                    <a:pt x="1725960" y="1089660"/>
                  </a:lnTo>
                  <a:close/>
                </a:path>
                <a:path w="1727200" h="1631314">
                  <a:moveTo>
                    <a:pt x="1725930" y="1108710"/>
                  </a:moveTo>
                  <a:lnTo>
                    <a:pt x="1719982" y="1108710"/>
                  </a:lnTo>
                  <a:lnTo>
                    <a:pt x="1719928" y="1131570"/>
                  </a:lnTo>
                  <a:lnTo>
                    <a:pt x="1720034" y="1127760"/>
                  </a:lnTo>
                  <a:lnTo>
                    <a:pt x="1721304" y="1127760"/>
                  </a:lnTo>
                  <a:lnTo>
                    <a:pt x="1721304" y="1123950"/>
                  </a:lnTo>
                  <a:lnTo>
                    <a:pt x="1722574" y="1123950"/>
                  </a:lnTo>
                  <a:lnTo>
                    <a:pt x="1722574" y="1121410"/>
                  </a:lnTo>
                  <a:lnTo>
                    <a:pt x="1723844" y="1121410"/>
                  </a:lnTo>
                  <a:lnTo>
                    <a:pt x="1723844" y="1117600"/>
                  </a:lnTo>
                  <a:lnTo>
                    <a:pt x="1725114" y="1117600"/>
                  </a:lnTo>
                  <a:lnTo>
                    <a:pt x="1725114" y="1113790"/>
                  </a:lnTo>
                  <a:lnTo>
                    <a:pt x="1725922" y="1113790"/>
                  </a:lnTo>
                  <a:lnTo>
                    <a:pt x="1725930" y="1108710"/>
                  </a:lnTo>
                  <a:close/>
                </a:path>
                <a:path w="1727200" h="1631314">
                  <a:moveTo>
                    <a:pt x="6342" y="1108710"/>
                  </a:moveTo>
                  <a:lnTo>
                    <a:pt x="1724" y="1108710"/>
                  </a:lnTo>
                  <a:lnTo>
                    <a:pt x="1724" y="1112520"/>
                  </a:lnTo>
                  <a:lnTo>
                    <a:pt x="2994" y="1112520"/>
                  </a:lnTo>
                  <a:lnTo>
                    <a:pt x="2994" y="1116330"/>
                  </a:lnTo>
                  <a:lnTo>
                    <a:pt x="4264" y="1116330"/>
                  </a:lnTo>
                  <a:lnTo>
                    <a:pt x="4264" y="1118870"/>
                  </a:lnTo>
                  <a:lnTo>
                    <a:pt x="5534" y="1118870"/>
                  </a:lnTo>
                  <a:lnTo>
                    <a:pt x="5534" y="1122680"/>
                  </a:lnTo>
                  <a:lnTo>
                    <a:pt x="6320" y="1122680"/>
                  </a:lnTo>
                  <a:lnTo>
                    <a:pt x="6342" y="1108710"/>
                  </a:lnTo>
                  <a:close/>
                </a:path>
                <a:path w="1727200" h="1631314">
                  <a:moveTo>
                    <a:pt x="1184094" y="1629878"/>
                  </a:moveTo>
                  <a:lnTo>
                    <a:pt x="547824" y="1629878"/>
                  </a:lnTo>
                  <a:lnTo>
                    <a:pt x="547824" y="1631148"/>
                  </a:lnTo>
                  <a:lnTo>
                    <a:pt x="1184094" y="1631148"/>
                  </a:lnTo>
                  <a:lnTo>
                    <a:pt x="1184094" y="1629878"/>
                  </a:lnTo>
                  <a:close/>
                </a:path>
                <a:path w="1727200" h="1631314">
                  <a:moveTo>
                    <a:pt x="1186634" y="1628608"/>
                  </a:moveTo>
                  <a:lnTo>
                    <a:pt x="544014" y="1628608"/>
                  </a:lnTo>
                  <a:lnTo>
                    <a:pt x="544014" y="1629878"/>
                  </a:lnTo>
                  <a:lnTo>
                    <a:pt x="1186634" y="1629878"/>
                  </a:lnTo>
                  <a:lnTo>
                    <a:pt x="1186634" y="1628608"/>
                  </a:lnTo>
                  <a:close/>
                </a:path>
                <a:path w="1727200" h="1631314">
                  <a:moveTo>
                    <a:pt x="1190444" y="1627338"/>
                  </a:moveTo>
                  <a:lnTo>
                    <a:pt x="540204" y="1627338"/>
                  </a:lnTo>
                  <a:lnTo>
                    <a:pt x="540204" y="1628608"/>
                  </a:lnTo>
                  <a:lnTo>
                    <a:pt x="1190444" y="1628608"/>
                  </a:lnTo>
                  <a:lnTo>
                    <a:pt x="1190444" y="1627338"/>
                  </a:lnTo>
                  <a:close/>
                </a:path>
                <a:path w="1727200" h="1631314">
                  <a:moveTo>
                    <a:pt x="1194254" y="1626068"/>
                  </a:moveTo>
                  <a:lnTo>
                    <a:pt x="536394" y="1626068"/>
                  </a:lnTo>
                  <a:lnTo>
                    <a:pt x="536394" y="1627338"/>
                  </a:lnTo>
                  <a:lnTo>
                    <a:pt x="1194254" y="1627338"/>
                  </a:lnTo>
                  <a:lnTo>
                    <a:pt x="1194254" y="1626068"/>
                  </a:lnTo>
                  <a:close/>
                </a:path>
                <a:path w="1727200" h="1631314">
                  <a:moveTo>
                    <a:pt x="862149" y="1624798"/>
                  </a:moveTo>
                  <a:lnTo>
                    <a:pt x="532584" y="1624798"/>
                  </a:lnTo>
                  <a:lnTo>
                    <a:pt x="532584" y="1626068"/>
                  </a:lnTo>
                  <a:lnTo>
                    <a:pt x="1198064" y="1626068"/>
                  </a:lnTo>
                  <a:lnTo>
                    <a:pt x="862149" y="1624798"/>
                  </a:lnTo>
                  <a:close/>
                </a:path>
              </a:pathLst>
            </a:custGeom>
            <a:solidFill>
              <a:srgbClr val="31544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2242820" y="1906269"/>
              <a:ext cx="693420" cy="7620"/>
            </a:xfrm>
            <a:custGeom>
              <a:avLst/>
              <a:gdLst/>
              <a:ahLst/>
              <a:cxnLst/>
              <a:rect l="l" t="t" r="r" b="b"/>
              <a:pathLst>
                <a:path w="693419" h="7619">
                  <a:moveTo>
                    <a:pt x="15240" y="1270"/>
                  </a:moveTo>
                  <a:lnTo>
                    <a:pt x="11430" y="1270"/>
                  </a:lnTo>
                  <a:lnTo>
                    <a:pt x="11430" y="2540"/>
                  </a:lnTo>
                  <a:lnTo>
                    <a:pt x="15240" y="2540"/>
                  </a:lnTo>
                  <a:lnTo>
                    <a:pt x="15240" y="1270"/>
                  </a:lnTo>
                  <a:close/>
                </a:path>
                <a:path w="693419" h="7619">
                  <a:moveTo>
                    <a:pt x="349237" y="1270"/>
                  </a:moveTo>
                  <a:lnTo>
                    <a:pt x="19050" y="0"/>
                  </a:lnTo>
                  <a:lnTo>
                    <a:pt x="19050" y="1270"/>
                  </a:lnTo>
                  <a:lnTo>
                    <a:pt x="349237" y="1270"/>
                  </a:lnTo>
                  <a:close/>
                </a:path>
                <a:path w="693419" h="7619">
                  <a:moveTo>
                    <a:pt x="681990" y="1270"/>
                  </a:moveTo>
                  <a:lnTo>
                    <a:pt x="678180" y="1270"/>
                  </a:lnTo>
                  <a:lnTo>
                    <a:pt x="678180" y="2540"/>
                  </a:lnTo>
                  <a:lnTo>
                    <a:pt x="681990" y="2540"/>
                  </a:lnTo>
                  <a:lnTo>
                    <a:pt x="681990" y="1270"/>
                  </a:lnTo>
                  <a:close/>
                </a:path>
                <a:path w="693419" h="7619">
                  <a:moveTo>
                    <a:pt x="693420" y="5080"/>
                  </a:moveTo>
                  <a:lnTo>
                    <a:pt x="689610" y="5080"/>
                  </a:lnTo>
                  <a:lnTo>
                    <a:pt x="689610" y="2540"/>
                  </a:lnTo>
                  <a:lnTo>
                    <a:pt x="685800" y="2540"/>
                  </a:lnTo>
                  <a:lnTo>
                    <a:pt x="685800" y="5080"/>
                  </a:lnTo>
                  <a:lnTo>
                    <a:pt x="7620" y="5080"/>
                  </a:lnTo>
                  <a:lnTo>
                    <a:pt x="7620" y="2540"/>
                  </a:lnTo>
                  <a:lnTo>
                    <a:pt x="3810" y="2540"/>
                  </a:lnTo>
                  <a:lnTo>
                    <a:pt x="3810" y="508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174612" y="6350"/>
                  </a:lnTo>
                  <a:lnTo>
                    <a:pt x="174612" y="7620"/>
                  </a:lnTo>
                  <a:lnTo>
                    <a:pt x="693420" y="7620"/>
                  </a:lnTo>
                  <a:lnTo>
                    <a:pt x="693420" y="6350"/>
                  </a:lnTo>
                  <a:lnTo>
                    <a:pt x="693420" y="5080"/>
                  </a:lnTo>
                  <a:close/>
                </a:path>
              </a:pathLst>
            </a:custGeom>
            <a:solidFill>
              <a:srgbClr val="3155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736555" y="2388869"/>
              <a:ext cx="0" cy="646430"/>
            </a:xfrm>
            <a:custGeom>
              <a:avLst/>
              <a:gdLst/>
              <a:ahLst/>
              <a:cxnLst/>
              <a:rect l="l" t="t" r="r" b="b"/>
              <a:pathLst>
                <a:path h="646430">
                  <a:moveTo>
                    <a:pt x="0" y="0"/>
                  </a:moveTo>
                  <a:lnTo>
                    <a:pt x="0" y="646430"/>
                  </a:lnTo>
                </a:path>
              </a:pathLst>
            </a:custGeom>
            <a:ln w="5896">
              <a:solidFill>
                <a:srgbClr val="31554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3444617" y="2388869"/>
              <a:ext cx="0" cy="656590"/>
            </a:xfrm>
            <a:custGeom>
              <a:avLst/>
              <a:gdLst/>
              <a:ahLst/>
              <a:cxnLst/>
              <a:rect l="l" t="t" r="r" b="b"/>
              <a:pathLst>
                <a:path h="656589">
                  <a:moveTo>
                    <a:pt x="0" y="0"/>
                  </a:moveTo>
                  <a:lnTo>
                    <a:pt x="0" y="656589"/>
                  </a:lnTo>
                </a:path>
              </a:pathLst>
            </a:custGeom>
            <a:ln w="5587">
              <a:solidFill>
                <a:srgbClr val="31554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2241550" y="3518407"/>
              <a:ext cx="697230" cy="6350"/>
            </a:xfrm>
            <a:custGeom>
              <a:avLst/>
              <a:gdLst/>
              <a:ahLst/>
              <a:cxnLst/>
              <a:rect l="l" t="t" r="r" b="b"/>
              <a:pathLst>
                <a:path w="697230" h="6350">
                  <a:moveTo>
                    <a:pt x="697230" y="1270"/>
                  </a:moveTo>
                  <a:lnTo>
                    <a:pt x="631190" y="1270"/>
                  </a:lnTo>
                  <a:lnTo>
                    <a:pt x="6350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7620" y="2540"/>
                  </a:lnTo>
                  <a:lnTo>
                    <a:pt x="7620" y="3810"/>
                  </a:lnTo>
                  <a:lnTo>
                    <a:pt x="10160" y="3810"/>
                  </a:lnTo>
                  <a:lnTo>
                    <a:pt x="10160" y="5080"/>
                  </a:lnTo>
                  <a:lnTo>
                    <a:pt x="13970" y="5080"/>
                  </a:lnTo>
                  <a:lnTo>
                    <a:pt x="13970" y="6350"/>
                  </a:lnTo>
                  <a:lnTo>
                    <a:pt x="687070" y="6350"/>
                  </a:lnTo>
                  <a:lnTo>
                    <a:pt x="687070" y="5080"/>
                  </a:lnTo>
                  <a:lnTo>
                    <a:pt x="690880" y="5080"/>
                  </a:lnTo>
                  <a:lnTo>
                    <a:pt x="690880" y="3810"/>
                  </a:lnTo>
                  <a:lnTo>
                    <a:pt x="694690" y="3810"/>
                  </a:lnTo>
                  <a:lnTo>
                    <a:pt x="694690" y="2540"/>
                  </a:lnTo>
                  <a:lnTo>
                    <a:pt x="697230" y="2540"/>
                  </a:lnTo>
                  <a:lnTo>
                    <a:pt x="697230" y="1270"/>
                  </a:lnTo>
                  <a:close/>
                </a:path>
              </a:pathLst>
            </a:custGeom>
            <a:solidFill>
              <a:srgbClr val="31554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738502" y="1912619"/>
              <a:ext cx="1704339" cy="1607185"/>
            </a:xfrm>
            <a:custGeom>
              <a:avLst/>
              <a:gdLst/>
              <a:ahLst/>
              <a:cxnLst/>
              <a:rect l="l" t="t" r="r" b="b"/>
              <a:pathLst>
                <a:path w="1704339" h="1607185">
                  <a:moveTo>
                    <a:pt x="1216787" y="5079"/>
                  </a:moveTo>
                  <a:lnTo>
                    <a:pt x="486537" y="5079"/>
                  </a:lnTo>
                  <a:lnTo>
                    <a:pt x="1216787" y="6350"/>
                  </a:lnTo>
                  <a:lnTo>
                    <a:pt x="1216787" y="5079"/>
                  </a:lnTo>
                  <a:close/>
                </a:path>
                <a:path w="1704339" h="1607185">
                  <a:moveTo>
                    <a:pt x="492887" y="2539"/>
                  </a:moveTo>
                  <a:lnTo>
                    <a:pt x="490347" y="2539"/>
                  </a:lnTo>
                  <a:lnTo>
                    <a:pt x="490347" y="5079"/>
                  </a:lnTo>
                  <a:lnTo>
                    <a:pt x="492887" y="5079"/>
                  </a:lnTo>
                  <a:lnTo>
                    <a:pt x="492887" y="2539"/>
                  </a:lnTo>
                  <a:close/>
                </a:path>
                <a:path w="1704339" h="1607185">
                  <a:moveTo>
                    <a:pt x="1214247" y="2539"/>
                  </a:moveTo>
                  <a:lnTo>
                    <a:pt x="1209167" y="2539"/>
                  </a:lnTo>
                  <a:lnTo>
                    <a:pt x="1209167" y="5079"/>
                  </a:lnTo>
                  <a:lnTo>
                    <a:pt x="1214247" y="5079"/>
                  </a:lnTo>
                  <a:lnTo>
                    <a:pt x="1214247" y="2539"/>
                  </a:lnTo>
                  <a:close/>
                </a:path>
                <a:path w="1704339" h="1607185">
                  <a:moveTo>
                    <a:pt x="500507" y="1269"/>
                  </a:moveTo>
                  <a:lnTo>
                    <a:pt x="496697" y="1269"/>
                  </a:lnTo>
                  <a:lnTo>
                    <a:pt x="496697" y="2539"/>
                  </a:lnTo>
                  <a:lnTo>
                    <a:pt x="500507" y="2539"/>
                  </a:lnTo>
                  <a:lnTo>
                    <a:pt x="500507" y="1269"/>
                  </a:lnTo>
                  <a:close/>
                </a:path>
                <a:path w="1704339" h="1607185">
                  <a:moveTo>
                    <a:pt x="1205357" y="1269"/>
                  </a:moveTo>
                  <a:lnTo>
                    <a:pt x="1201547" y="1269"/>
                  </a:lnTo>
                  <a:lnTo>
                    <a:pt x="1201547" y="2539"/>
                  </a:lnTo>
                  <a:lnTo>
                    <a:pt x="1205357" y="2539"/>
                  </a:lnTo>
                  <a:lnTo>
                    <a:pt x="1205357" y="1269"/>
                  </a:lnTo>
                  <a:close/>
                </a:path>
                <a:path w="1704339" h="1607185">
                  <a:moveTo>
                    <a:pt x="504317" y="0"/>
                  </a:moveTo>
                  <a:lnTo>
                    <a:pt x="504317" y="1269"/>
                  </a:lnTo>
                  <a:lnTo>
                    <a:pt x="853567" y="1269"/>
                  </a:lnTo>
                  <a:lnTo>
                    <a:pt x="504317" y="0"/>
                  </a:lnTo>
                  <a:close/>
                </a:path>
                <a:path w="1704339" h="1607185">
                  <a:moveTo>
                    <a:pt x="7017" y="462280"/>
                  </a:moveTo>
                  <a:lnTo>
                    <a:pt x="6477" y="462280"/>
                  </a:lnTo>
                  <a:lnTo>
                    <a:pt x="6477" y="466090"/>
                  </a:lnTo>
                  <a:lnTo>
                    <a:pt x="5207" y="466090"/>
                  </a:lnTo>
                  <a:lnTo>
                    <a:pt x="5207" y="468630"/>
                  </a:lnTo>
                  <a:lnTo>
                    <a:pt x="3937" y="468630"/>
                  </a:lnTo>
                  <a:lnTo>
                    <a:pt x="3937" y="472440"/>
                  </a:lnTo>
                  <a:lnTo>
                    <a:pt x="2667" y="472440"/>
                  </a:lnTo>
                  <a:lnTo>
                    <a:pt x="2667" y="476250"/>
                  </a:lnTo>
                  <a:lnTo>
                    <a:pt x="1534" y="476250"/>
                  </a:lnTo>
                  <a:lnTo>
                    <a:pt x="1525" y="480060"/>
                  </a:lnTo>
                  <a:lnTo>
                    <a:pt x="6989" y="480060"/>
                  </a:lnTo>
                  <a:lnTo>
                    <a:pt x="7017" y="462280"/>
                  </a:lnTo>
                  <a:close/>
                </a:path>
                <a:path w="1704339" h="1607185">
                  <a:moveTo>
                    <a:pt x="1699387" y="462280"/>
                  </a:moveTo>
                  <a:lnTo>
                    <a:pt x="1698298" y="462280"/>
                  </a:lnTo>
                  <a:lnTo>
                    <a:pt x="1698256" y="480060"/>
                  </a:lnTo>
                  <a:lnTo>
                    <a:pt x="1703710" y="480060"/>
                  </a:lnTo>
                  <a:lnTo>
                    <a:pt x="1703716" y="476250"/>
                  </a:lnTo>
                  <a:lnTo>
                    <a:pt x="1703197" y="476250"/>
                  </a:lnTo>
                  <a:lnTo>
                    <a:pt x="1703197" y="472440"/>
                  </a:lnTo>
                  <a:lnTo>
                    <a:pt x="1701927" y="472440"/>
                  </a:lnTo>
                  <a:lnTo>
                    <a:pt x="1701927" y="468630"/>
                  </a:lnTo>
                  <a:lnTo>
                    <a:pt x="1700657" y="468630"/>
                  </a:lnTo>
                  <a:lnTo>
                    <a:pt x="1700657" y="466090"/>
                  </a:lnTo>
                  <a:lnTo>
                    <a:pt x="1699387" y="466090"/>
                  </a:lnTo>
                  <a:lnTo>
                    <a:pt x="1699387" y="462280"/>
                  </a:lnTo>
                  <a:close/>
                </a:path>
                <a:path w="1704339" h="1607185">
                  <a:moveTo>
                    <a:pt x="6989" y="480060"/>
                  </a:moveTo>
                  <a:lnTo>
                    <a:pt x="1525" y="480060"/>
                  </a:lnTo>
                  <a:lnTo>
                    <a:pt x="1510" y="486410"/>
                  </a:lnTo>
                  <a:lnTo>
                    <a:pt x="6979" y="486410"/>
                  </a:lnTo>
                  <a:lnTo>
                    <a:pt x="6989" y="480060"/>
                  </a:lnTo>
                  <a:close/>
                </a:path>
                <a:path w="1704339" h="1607185">
                  <a:moveTo>
                    <a:pt x="1703710" y="480060"/>
                  </a:moveTo>
                  <a:lnTo>
                    <a:pt x="1698256" y="480060"/>
                  </a:lnTo>
                  <a:lnTo>
                    <a:pt x="1698240" y="486410"/>
                  </a:lnTo>
                  <a:lnTo>
                    <a:pt x="1703700" y="486410"/>
                  </a:lnTo>
                  <a:lnTo>
                    <a:pt x="1703710" y="480060"/>
                  </a:lnTo>
                  <a:close/>
                </a:path>
                <a:path w="1704339" h="1607185">
                  <a:moveTo>
                    <a:pt x="6979" y="486410"/>
                  </a:moveTo>
                  <a:lnTo>
                    <a:pt x="1510" y="486410"/>
                  </a:lnTo>
                  <a:lnTo>
                    <a:pt x="1389" y="537210"/>
                  </a:lnTo>
                  <a:lnTo>
                    <a:pt x="6898" y="537210"/>
                  </a:lnTo>
                  <a:lnTo>
                    <a:pt x="6979" y="486410"/>
                  </a:lnTo>
                  <a:close/>
                </a:path>
                <a:path w="1704339" h="1607185">
                  <a:moveTo>
                    <a:pt x="1703700" y="486410"/>
                  </a:moveTo>
                  <a:lnTo>
                    <a:pt x="1698240" y="486410"/>
                  </a:lnTo>
                  <a:lnTo>
                    <a:pt x="1698119" y="537210"/>
                  </a:lnTo>
                  <a:lnTo>
                    <a:pt x="1703620" y="537210"/>
                  </a:lnTo>
                  <a:lnTo>
                    <a:pt x="1703700" y="486410"/>
                  </a:lnTo>
                  <a:close/>
                </a:path>
                <a:path w="1704339" h="1607185">
                  <a:moveTo>
                    <a:pt x="6898" y="537210"/>
                  </a:moveTo>
                  <a:lnTo>
                    <a:pt x="1389" y="537210"/>
                  </a:lnTo>
                  <a:lnTo>
                    <a:pt x="1374" y="543560"/>
                  </a:lnTo>
                  <a:lnTo>
                    <a:pt x="6888" y="543560"/>
                  </a:lnTo>
                  <a:lnTo>
                    <a:pt x="6898" y="537210"/>
                  </a:lnTo>
                  <a:close/>
                </a:path>
                <a:path w="1704339" h="1607185">
                  <a:moveTo>
                    <a:pt x="1703620" y="537210"/>
                  </a:moveTo>
                  <a:lnTo>
                    <a:pt x="1698119" y="537210"/>
                  </a:lnTo>
                  <a:lnTo>
                    <a:pt x="1698104" y="543560"/>
                  </a:lnTo>
                  <a:lnTo>
                    <a:pt x="1703610" y="543560"/>
                  </a:lnTo>
                  <a:lnTo>
                    <a:pt x="1703620" y="537210"/>
                  </a:lnTo>
                  <a:close/>
                </a:path>
                <a:path w="1704339" h="1607185">
                  <a:moveTo>
                    <a:pt x="6888" y="543560"/>
                  </a:moveTo>
                  <a:lnTo>
                    <a:pt x="1374" y="543560"/>
                  </a:lnTo>
                  <a:lnTo>
                    <a:pt x="1350" y="553720"/>
                  </a:lnTo>
                  <a:lnTo>
                    <a:pt x="6871" y="553720"/>
                  </a:lnTo>
                  <a:lnTo>
                    <a:pt x="6888" y="543560"/>
                  </a:lnTo>
                  <a:close/>
                </a:path>
                <a:path w="1704339" h="1607185">
                  <a:moveTo>
                    <a:pt x="1703610" y="543560"/>
                  </a:moveTo>
                  <a:lnTo>
                    <a:pt x="1698104" y="543560"/>
                  </a:lnTo>
                  <a:lnTo>
                    <a:pt x="1698080" y="553720"/>
                  </a:lnTo>
                  <a:lnTo>
                    <a:pt x="1703594" y="553720"/>
                  </a:lnTo>
                  <a:lnTo>
                    <a:pt x="1703610" y="543560"/>
                  </a:lnTo>
                  <a:close/>
                </a:path>
                <a:path w="1704339" h="1607185">
                  <a:moveTo>
                    <a:pt x="6871" y="553720"/>
                  </a:moveTo>
                  <a:lnTo>
                    <a:pt x="1350" y="553720"/>
                  </a:lnTo>
                  <a:lnTo>
                    <a:pt x="1314" y="568960"/>
                  </a:lnTo>
                  <a:lnTo>
                    <a:pt x="6847" y="568960"/>
                  </a:lnTo>
                  <a:lnTo>
                    <a:pt x="6871" y="553720"/>
                  </a:lnTo>
                  <a:close/>
                </a:path>
                <a:path w="1704339" h="1607185">
                  <a:moveTo>
                    <a:pt x="1703594" y="553720"/>
                  </a:moveTo>
                  <a:lnTo>
                    <a:pt x="1698080" y="553720"/>
                  </a:lnTo>
                  <a:lnTo>
                    <a:pt x="1698043" y="568960"/>
                  </a:lnTo>
                  <a:lnTo>
                    <a:pt x="1703570" y="568960"/>
                  </a:lnTo>
                  <a:lnTo>
                    <a:pt x="1703594" y="553720"/>
                  </a:lnTo>
                  <a:close/>
                </a:path>
                <a:path w="1704339" h="1607185">
                  <a:moveTo>
                    <a:pt x="6847" y="568960"/>
                  </a:moveTo>
                  <a:lnTo>
                    <a:pt x="1314" y="568960"/>
                  </a:lnTo>
                  <a:lnTo>
                    <a:pt x="1268" y="588010"/>
                  </a:lnTo>
                  <a:lnTo>
                    <a:pt x="6817" y="588010"/>
                  </a:lnTo>
                  <a:lnTo>
                    <a:pt x="6847" y="568960"/>
                  </a:lnTo>
                  <a:close/>
                </a:path>
                <a:path w="1704339" h="1607185">
                  <a:moveTo>
                    <a:pt x="1703570" y="568960"/>
                  </a:moveTo>
                  <a:lnTo>
                    <a:pt x="1698043" y="568960"/>
                  </a:lnTo>
                  <a:lnTo>
                    <a:pt x="1697998" y="588010"/>
                  </a:lnTo>
                  <a:lnTo>
                    <a:pt x="1703539" y="588010"/>
                  </a:lnTo>
                  <a:lnTo>
                    <a:pt x="1703570" y="568960"/>
                  </a:lnTo>
                  <a:close/>
                </a:path>
                <a:path w="1704339" h="1607185">
                  <a:moveTo>
                    <a:pt x="6817" y="588010"/>
                  </a:moveTo>
                  <a:lnTo>
                    <a:pt x="1268" y="588010"/>
                  </a:lnTo>
                  <a:lnTo>
                    <a:pt x="1244" y="598170"/>
                  </a:lnTo>
                  <a:lnTo>
                    <a:pt x="6801" y="598170"/>
                  </a:lnTo>
                  <a:lnTo>
                    <a:pt x="6817" y="588010"/>
                  </a:lnTo>
                  <a:close/>
                </a:path>
                <a:path w="1704339" h="1607185">
                  <a:moveTo>
                    <a:pt x="1703539" y="588010"/>
                  </a:moveTo>
                  <a:lnTo>
                    <a:pt x="1697998" y="588010"/>
                  </a:lnTo>
                  <a:lnTo>
                    <a:pt x="1697974" y="598170"/>
                  </a:lnTo>
                  <a:lnTo>
                    <a:pt x="1703523" y="598170"/>
                  </a:lnTo>
                  <a:lnTo>
                    <a:pt x="1703539" y="588010"/>
                  </a:lnTo>
                  <a:close/>
                </a:path>
                <a:path w="1704339" h="1607185">
                  <a:moveTo>
                    <a:pt x="6801" y="598170"/>
                  </a:moveTo>
                  <a:lnTo>
                    <a:pt x="1244" y="598170"/>
                  </a:lnTo>
                  <a:lnTo>
                    <a:pt x="1208" y="613410"/>
                  </a:lnTo>
                  <a:lnTo>
                    <a:pt x="6776" y="613410"/>
                  </a:lnTo>
                  <a:lnTo>
                    <a:pt x="6801" y="598170"/>
                  </a:lnTo>
                  <a:close/>
                </a:path>
                <a:path w="1704339" h="1607185">
                  <a:moveTo>
                    <a:pt x="1703523" y="598170"/>
                  </a:moveTo>
                  <a:lnTo>
                    <a:pt x="1697974" y="598170"/>
                  </a:lnTo>
                  <a:lnTo>
                    <a:pt x="1697937" y="613410"/>
                  </a:lnTo>
                  <a:lnTo>
                    <a:pt x="1703499" y="613410"/>
                  </a:lnTo>
                  <a:lnTo>
                    <a:pt x="1703523" y="598170"/>
                  </a:lnTo>
                  <a:close/>
                </a:path>
                <a:path w="1704339" h="1607185">
                  <a:moveTo>
                    <a:pt x="6776" y="613410"/>
                  </a:moveTo>
                  <a:lnTo>
                    <a:pt x="1208" y="613410"/>
                  </a:lnTo>
                  <a:lnTo>
                    <a:pt x="937" y="727710"/>
                  </a:lnTo>
                  <a:lnTo>
                    <a:pt x="6594" y="727710"/>
                  </a:lnTo>
                  <a:lnTo>
                    <a:pt x="6776" y="613410"/>
                  </a:lnTo>
                  <a:close/>
                </a:path>
                <a:path w="1704339" h="1607185">
                  <a:moveTo>
                    <a:pt x="1703499" y="613410"/>
                  </a:moveTo>
                  <a:lnTo>
                    <a:pt x="1697937" y="613410"/>
                  </a:lnTo>
                  <a:lnTo>
                    <a:pt x="1697664" y="727710"/>
                  </a:lnTo>
                  <a:lnTo>
                    <a:pt x="1703319" y="727710"/>
                  </a:lnTo>
                  <a:lnTo>
                    <a:pt x="1703499" y="613410"/>
                  </a:lnTo>
                  <a:close/>
                </a:path>
                <a:path w="1704339" h="1607185">
                  <a:moveTo>
                    <a:pt x="6594" y="727710"/>
                  </a:moveTo>
                  <a:lnTo>
                    <a:pt x="937" y="727710"/>
                  </a:lnTo>
                  <a:lnTo>
                    <a:pt x="651" y="848360"/>
                  </a:lnTo>
                  <a:lnTo>
                    <a:pt x="6402" y="848360"/>
                  </a:lnTo>
                  <a:lnTo>
                    <a:pt x="6594" y="727710"/>
                  </a:lnTo>
                  <a:close/>
                </a:path>
                <a:path w="1704339" h="1607185">
                  <a:moveTo>
                    <a:pt x="1703319" y="727710"/>
                  </a:moveTo>
                  <a:lnTo>
                    <a:pt x="1697664" y="727710"/>
                  </a:lnTo>
                  <a:lnTo>
                    <a:pt x="1697376" y="848360"/>
                  </a:lnTo>
                  <a:lnTo>
                    <a:pt x="1703128" y="848360"/>
                  </a:lnTo>
                  <a:lnTo>
                    <a:pt x="1703319" y="727710"/>
                  </a:lnTo>
                  <a:close/>
                </a:path>
                <a:path w="1704339" h="1607185">
                  <a:moveTo>
                    <a:pt x="6402" y="848360"/>
                  </a:moveTo>
                  <a:lnTo>
                    <a:pt x="651" y="848360"/>
                  </a:lnTo>
                  <a:lnTo>
                    <a:pt x="319" y="988060"/>
                  </a:lnTo>
                  <a:lnTo>
                    <a:pt x="6180" y="988060"/>
                  </a:lnTo>
                  <a:lnTo>
                    <a:pt x="6402" y="848360"/>
                  </a:lnTo>
                  <a:close/>
                </a:path>
                <a:path w="1704339" h="1607185">
                  <a:moveTo>
                    <a:pt x="1703128" y="848360"/>
                  </a:moveTo>
                  <a:lnTo>
                    <a:pt x="1697376" y="848360"/>
                  </a:lnTo>
                  <a:lnTo>
                    <a:pt x="1697042" y="988060"/>
                  </a:lnTo>
                  <a:lnTo>
                    <a:pt x="1702907" y="988060"/>
                  </a:lnTo>
                  <a:lnTo>
                    <a:pt x="1703128" y="848360"/>
                  </a:lnTo>
                  <a:close/>
                </a:path>
                <a:path w="1704339" h="1607185">
                  <a:moveTo>
                    <a:pt x="6180" y="988060"/>
                  </a:moveTo>
                  <a:lnTo>
                    <a:pt x="319" y="988060"/>
                  </a:lnTo>
                  <a:lnTo>
                    <a:pt x="295" y="998220"/>
                  </a:lnTo>
                  <a:lnTo>
                    <a:pt x="6164" y="998220"/>
                  </a:lnTo>
                  <a:lnTo>
                    <a:pt x="6180" y="988060"/>
                  </a:lnTo>
                  <a:close/>
                </a:path>
                <a:path w="1704339" h="1607185">
                  <a:moveTo>
                    <a:pt x="1702907" y="988060"/>
                  </a:moveTo>
                  <a:lnTo>
                    <a:pt x="1697042" y="988060"/>
                  </a:lnTo>
                  <a:lnTo>
                    <a:pt x="1697018" y="998220"/>
                  </a:lnTo>
                  <a:lnTo>
                    <a:pt x="1702891" y="998220"/>
                  </a:lnTo>
                  <a:lnTo>
                    <a:pt x="1702907" y="988060"/>
                  </a:lnTo>
                  <a:close/>
                </a:path>
                <a:path w="1704339" h="1607185">
                  <a:moveTo>
                    <a:pt x="6164" y="998220"/>
                  </a:moveTo>
                  <a:lnTo>
                    <a:pt x="295" y="998220"/>
                  </a:lnTo>
                  <a:lnTo>
                    <a:pt x="259" y="1013460"/>
                  </a:lnTo>
                  <a:lnTo>
                    <a:pt x="6139" y="1013460"/>
                  </a:lnTo>
                  <a:lnTo>
                    <a:pt x="6164" y="998220"/>
                  </a:lnTo>
                  <a:close/>
                </a:path>
                <a:path w="1704339" h="1607185">
                  <a:moveTo>
                    <a:pt x="1702891" y="998220"/>
                  </a:moveTo>
                  <a:lnTo>
                    <a:pt x="1697018" y="998220"/>
                  </a:lnTo>
                  <a:lnTo>
                    <a:pt x="1696982" y="1013460"/>
                  </a:lnTo>
                  <a:lnTo>
                    <a:pt x="1702867" y="1013460"/>
                  </a:lnTo>
                  <a:lnTo>
                    <a:pt x="1702891" y="998220"/>
                  </a:lnTo>
                  <a:close/>
                </a:path>
                <a:path w="1704339" h="1607185">
                  <a:moveTo>
                    <a:pt x="6139" y="1013460"/>
                  </a:moveTo>
                  <a:lnTo>
                    <a:pt x="259" y="1013460"/>
                  </a:lnTo>
                  <a:lnTo>
                    <a:pt x="214" y="1032510"/>
                  </a:lnTo>
                  <a:lnTo>
                    <a:pt x="6109" y="1032510"/>
                  </a:lnTo>
                  <a:lnTo>
                    <a:pt x="6139" y="1013460"/>
                  </a:lnTo>
                  <a:close/>
                </a:path>
                <a:path w="1704339" h="1607185">
                  <a:moveTo>
                    <a:pt x="1702867" y="1013460"/>
                  </a:moveTo>
                  <a:lnTo>
                    <a:pt x="1696982" y="1013460"/>
                  </a:lnTo>
                  <a:lnTo>
                    <a:pt x="1696936" y="1032510"/>
                  </a:lnTo>
                  <a:lnTo>
                    <a:pt x="1702837" y="1032510"/>
                  </a:lnTo>
                  <a:lnTo>
                    <a:pt x="1702867" y="1013460"/>
                  </a:lnTo>
                  <a:close/>
                </a:path>
                <a:path w="1704339" h="1607185">
                  <a:moveTo>
                    <a:pt x="6109" y="1032510"/>
                  </a:moveTo>
                  <a:lnTo>
                    <a:pt x="214" y="1032510"/>
                  </a:lnTo>
                  <a:lnTo>
                    <a:pt x="189" y="1042670"/>
                  </a:lnTo>
                  <a:lnTo>
                    <a:pt x="6093" y="1042670"/>
                  </a:lnTo>
                  <a:lnTo>
                    <a:pt x="6109" y="1032510"/>
                  </a:lnTo>
                  <a:close/>
                </a:path>
                <a:path w="1704339" h="1607185">
                  <a:moveTo>
                    <a:pt x="1702837" y="1032510"/>
                  </a:moveTo>
                  <a:lnTo>
                    <a:pt x="1696936" y="1032510"/>
                  </a:lnTo>
                  <a:lnTo>
                    <a:pt x="1696912" y="1042670"/>
                  </a:lnTo>
                  <a:lnTo>
                    <a:pt x="1702821" y="1042670"/>
                  </a:lnTo>
                  <a:lnTo>
                    <a:pt x="1702837" y="1032510"/>
                  </a:lnTo>
                  <a:close/>
                </a:path>
                <a:path w="1704339" h="1607185">
                  <a:moveTo>
                    <a:pt x="6093" y="1042670"/>
                  </a:moveTo>
                  <a:lnTo>
                    <a:pt x="189" y="1042670"/>
                  </a:lnTo>
                  <a:lnTo>
                    <a:pt x="153" y="1057910"/>
                  </a:lnTo>
                  <a:lnTo>
                    <a:pt x="6069" y="1057910"/>
                  </a:lnTo>
                  <a:lnTo>
                    <a:pt x="6093" y="1042670"/>
                  </a:lnTo>
                  <a:close/>
                </a:path>
                <a:path w="1704339" h="1607185">
                  <a:moveTo>
                    <a:pt x="1702821" y="1042670"/>
                  </a:moveTo>
                  <a:lnTo>
                    <a:pt x="1696912" y="1042670"/>
                  </a:lnTo>
                  <a:lnTo>
                    <a:pt x="1696875" y="1057910"/>
                  </a:lnTo>
                  <a:lnTo>
                    <a:pt x="1702797" y="1057910"/>
                  </a:lnTo>
                  <a:lnTo>
                    <a:pt x="1702821" y="1042670"/>
                  </a:lnTo>
                  <a:close/>
                </a:path>
                <a:path w="1704339" h="1607185">
                  <a:moveTo>
                    <a:pt x="6069" y="1057910"/>
                  </a:moveTo>
                  <a:lnTo>
                    <a:pt x="153" y="1057910"/>
                  </a:lnTo>
                  <a:lnTo>
                    <a:pt x="123" y="1070610"/>
                  </a:lnTo>
                  <a:lnTo>
                    <a:pt x="6048" y="1070610"/>
                  </a:lnTo>
                  <a:lnTo>
                    <a:pt x="6069" y="1057910"/>
                  </a:lnTo>
                  <a:close/>
                </a:path>
                <a:path w="1704339" h="1607185">
                  <a:moveTo>
                    <a:pt x="1702797" y="1057910"/>
                  </a:moveTo>
                  <a:lnTo>
                    <a:pt x="1696875" y="1057910"/>
                  </a:lnTo>
                  <a:lnTo>
                    <a:pt x="1696845" y="1070610"/>
                  </a:lnTo>
                  <a:lnTo>
                    <a:pt x="1702776" y="1070610"/>
                  </a:lnTo>
                  <a:lnTo>
                    <a:pt x="1702797" y="1057910"/>
                  </a:lnTo>
                  <a:close/>
                </a:path>
                <a:path w="1704339" h="1607185">
                  <a:moveTo>
                    <a:pt x="6048" y="1070610"/>
                  </a:moveTo>
                  <a:lnTo>
                    <a:pt x="123" y="1070610"/>
                  </a:lnTo>
                  <a:lnTo>
                    <a:pt x="108" y="1076960"/>
                  </a:lnTo>
                  <a:lnTo>
                    <a:pt x="6038" y="1076960"/>
                  </a:lnTo>
                  <a:lnTo>
                    <a:pt x="6048" y="1070610"/>
                  </a:lnTo>
                  <a:close/>
                </a:path>
                <a:path w="1704339" h="1607185">
                  <a:moveTo>
                    <a:pt x="1702776" y="1070610"/>
                  </a:moveTo>
                  <a:lnTo>
                    <a:pt x="1696845" y="1070610"/>
                  </a:lnTo>
                  <a:lnTo>
                    <a:pt x="1696830" y="1076960"/>
                  </a:lnTo>
                  <a:lnTo>
                    <a:pt x="1702766" y="1076960"/>
                  </a:lnTo>
                  <a:lnTo>
                    <a:pt x="1702776" y="1070610"/>
                  </a:lnTo>
                  <a:close/>
                </a:path>
                <a:path w="1704339" h="1607185">
                  <a:moveTo>
                    <a:pt x="6038" y="1076960"/>
                  </a:moveTo>
                  <a:lnTo>
                    <a:pt x="108" y="1076960"/>
                  </a:lnTo>
                  <a:lnTo>
                    <a:pt x="63" y="1096010"/>
                  </a:lnTo>
                  <a:lnTo>
                    <a:pt x="6008" y="1096010"/>
                  </a:lnTo>
                  <a:lnTo>
                    <a:pt x="6038" y="1076960"/>
                  </a:lnTo>
                  <a:close/>
                </a:path>
                <a:path w="1704339" h="1607185">
                  <a:moveTo>
                    <a:pt x="1702766" y="1076960"/>
                  </a:moveTo>
                  <a:lnTo>
                    <a:pt x="1696830" y="1076960"/>
                  </a:lnTo>
                  <a:lnTo>
                    <a:pt x="1696784" y="1096010"/>
                  </a:lnTo>
                  <a:lnTo>
                    <a:pt x="1702736" y="1096010"/>
                  </a:lnTo>
                  <a:lnTo>
                    <a:pt x="1702766" y="1076960"/>
                  </a:lnTo>
                  <a:close/>
                </a:path>
                <a:path w="1704339" h="1607185">
                  <a:moveTo>
                    <a:pt x="6008" y="1096010"/>
                  </a:moveTo>
                  <a:lnTo>
                    <a:pt x="63" y="1096010"/>
                  </a:lnTo>
                  <a:lnTo>
                    <a:pt x="0" y="1122680"/>
                  </a:lnTo>
                  <a:lnTo>
                    <a:pt x="127" y="1122680"/>
                  </a:lnTo>
                  <a:lnTo>
                    <a:pt x="127" y="1126490"/>
                  </a:lnTo>
                  <a:lnTo>
                    <a:pt x="1397" y="1126490"/>
                  </a:lnTo>
                  <a:lnTo>
                    <a:pt x="1397" y="1130300"/>
                  </a:lnTo>
                  <a:lnTo>
                    <a:pt x="2667" y="1130300"/>
                  </a:lnTo>
                  <a:lnTo>
                    <a:pt x="2667" y="1132840"/>
                  </a:lnTo>
                  <a:lnTo>
                    <a:pt x="3937" y="1132840"/>
                  </a:lnTo>
                  <a:lnTo>
                    <a:pt x="3937" y="1136650"/>
                  </a:lnTo>
                  <a:lnTo>
                    <a:pt x="5207" y="1136650"/>
                  </a:lnTo>
                  <a:lnTo>
                    <a:pt x="5207" y="1140460"/>
                  </a:lnTo>
                  <a:lnTo>
                    <a:pt x="5937" y="1140460"/>
                  </a:lnTo>
                  <a:lnTo>
                    <a:pt x="6008" y="1096010"/>
                  </a:lnTo>
                  <a:close/>
                </a:path>
                <a:path w="1704339" h="1607185">
                  <a:moveTo>
                    <a:pt x="1702736" y="1096010"/>
                  </a:moveTo>
                  <a:lnTo>
                    <a:pt x="1696784" y="1096010"/>
                  </a:lnTo>
                  <a:lnTo>
                    <a:pt x="1696678" y="1140460"/>
                  </a:lnTo>
                  <a:lnTo>
                    <a:pt x="1699387" y="1140460"/>
                  </a:lnTo>
                  <a:lnTo>
                    <a:pt x="1699387" y="1139190"/>
                  </a:lnTo>
                  <a:lnTo>
                    <a:pt x="1700657" y="1139190"/>
                  </a:lnTo>
                  <a:lnTo>
                    <a:pt x="1700657" y="1136650"/>
                  </a:lnTo>
                  <a:lnTo>
                    <a:pt x="1701927" y="1136650"/>
                  </a:lnTo>
                  <a:lnTo>
                    <a:pt x="1701927" y="1132840"/>
                  </a:lnTo>
                  <a:lnTo>
                    <a:pt x="1702678" y="1132840"/>
                  </a:lnTo>
                  <a:lnTo>
                    <a:pt x="1702736" y="1096010"/>
                  </a:lnTo>
                  <a:close/>
                </a:path>
                <a:path w="1704339" h="1607185">
                  <a:moveTo>
                    <a:pt x="1696847" y="1146810"/>
                  </a:moveTo>
                  <a:lnTo>
                    <a:pt x="1696663" y="1146810"/>
                  </a:lnTo>
                  <a:lnTo>
                    <a:pt x="1696657" y="1149350"/>
                  </a:lnTo>
                  <a:lnTo>
                    <a:pt x="1696847" y="1149350"/>
                  </a:lnTo>
                  <a:lnTo>
                    <a:pt x="1696847" y="1146810"/>
                  </a:lnTo>
                  <a:close/>
                </a:path>
                <a:path w="1704339" h="1607185">
                  <a:moveTo>
                    <a:pt x="1698117" y="1145539"/>
                  </a:moveTo>
                  <a:lnTo>
                    <a:pt x="1696847" y="1145539"/>
                  </a:lnTo>
                  <a:lnTo>
                    <a:pt x="1696847" y="1146810"/>
                  </a:lnTo>
                  <a:lnTo>
                    <a:pt x="1698117" y="1146810"/>
                  </a:lnTo>
                  <a:lnTo>
                    <a:pt x="1698117" y="1145539"/>
                  </a:lnTo>
                  <a:close/>
                </a:path>
                <a:path w="1704339" h="1607185">
                  <a:moveTo>
                    <a:pt x="1699387" y="1143000"/>
                  </a:moveTo>
                  <a:lnTo>
                    <a:pt x="1696675" y="1143000"/>
                  </a:lnTo>
                  <a:lnTo>
                    <a:pt x="1696669" y="1145539"/>
                  </a:lnTo>
                  <a:lnTo>
                    <a:pt x="1699387" y="1145539"/>
                  </a:lnTo>
                  <a:lnTo>
                    <a:pt x="1699387" y="1143000"/>
                  </a:lnTo>
                  <a:close/>
                </a:path>
                <a:path w="1704339" h="1607185">
                  <a:moveTo>
                    <a:pt x="1204087" y="1605427"/>
                  </a:moveTo>
                  <a:lnTo>
                    <a:pt x="566547" y="1605427"/>
                  </a:lnTo>
                  <a:lnTo>
                    <a:pt x="1134237" y="1606697"/>
                  </a:lnTo>
                  <a:lnTo>
                    <a:pt x="1204087" y="1606697"/>
                  </a:lnTo>
                  <a:lnTo>
                    <a:pt x="1204087" y="1605427"/>
                  </a:lnTo>
                  <a:close/>
                </a:path>
                <a:path w="1704339" h="1607185">
                  <a:moveTo>
                    <a:pt x="1207897" y="1604157"/>
                  </a:moveTo>
                  <a:lnTo>
                    <a:pt x="499237" y="1604157"/>
                  </a:lnTo>
                  <a:lnTo>
                    <a:pt x="499237" y="1605427"/>
                  </a:lnTo>
                  <a:lnTo>
                    <a:pt x="1207897" y="1605427"/>
                  </a:lnTo>
                  <a:lnTo>
                    <a:pt x="1207897" y="1604157"/>
                  </a:lnTo>
                  <a:close/>
                </a:path>
                <a:path w="1704339" h="1607185">
                  <a:moveTo>
                    <a:pt x="1211707" y="1602887"/>
                  </a:moveTo>
                  <a:lnTo>
                    <a:pt x="495427" y="1602887"/>
                  </a:lnTo>
                  <a:lnTo>
                    <a:pt x="495427" y="1604157"/>
                  </a:lnTo>
                  <a:lnTo>
                    <a:pt x="1211707" y="1604157"/>
                  </a:lnTo>
                  <a:lnTo>
                    <a:pt x="1211707" y="1602887"/>
                  </a:lnTo>
                  <a:close/>
                </a:path>
                <a:path w="1704339" h="1607185">
                  <a:moveTo>
                    <a:pt x="1214247" y="1601617"/>
                  </a:moveTo>
                  <a:lnTo>
                    <a:pt x="490347" y="1601617"/>
                  </a:lnTo>
                  <a:lnTo>
                    <a:pt x="490347" y="1602887"/>
                  </a:lnTo>
                  <a:lnTo>
                    <a:pt x="1214247" y="1602887"/>
                  </a:lnTo>
                  <a:lnTo>
                    <a:pt x="1214247" y="1601617"/>
                  </a:lnTo>
                  <a:close/>
                </a:path>
                <a:path w="1704339" h="1607185">
                  <a:moveTo>
                    <a:pt x="850392" y="1600347"/>
                  </a:moveTo>
                  <a:lnTo>
                    <a:pt x="487807" y="1600347"/>
                  </a:lnTo>
                  <a:lnTo>
                    <a:pt x="487807" y="1601617"/>
                  </a:lnTo>
                  <a:lnTo>
                    <a:pt x="1218057" y="1601617"/>
                  </a:lnTo>
                  <a:lnTo>
                    <a:pt x="850392" y="1600347"/>
                  </a:lnTo>
                  <a:close/>
                </a:path>
              </a:pathLst>
            </a:custGeom>
            <a:solidFill>
              <a:srgbClr val="33565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744440" y="1917699"/>
              <a:ext cx="1692910" cy="1595755"/>
            </a:xfrm>
            <a:custGeom>
              <a:avLst/>
              <a:gdLst/>
              <a:ahLst/>
              <a:cxnLst/>
              <a:rect l="l" t="t" r="r" b="b"/>
              <a:pathLst>
                <a:path w="1692910" h="1595754">
                  <a:moveTo>
                    <a:pt x="1224819" y="6350"/>
                  </a:moveTo>
                  <a:lnTo>
                    <a:pt x="466629" y="6350"/>
                  </a:lnTo>
                  <a:lnTo>
                    <a:pt x="1224819" y="7620"/>
                  </a:lnTo>
                  <a:lnTo>
                    <a:pt x="1224819" y="6350"/>
                  </a:lnTo>
                  <a:close/>
                </a:path>
                <a:path w="1692910" h="1595754">
                  <a:moveTo>
                    <a:pt x="471709" y="3810"/>
                  </a:moveTo>
                  <a:lnTo>
                    <a:pt x="469169" y="3810"/>
                  </a:lnTo>
                  <a:lnTo>
                    <a:pt x="469169" y="6350"/>
                  </a:lnTo>
                  <a:lnTo>
                    <a:pt x="471709" y="6350"/>
                  </a:lnTo>
                  <a:lnTo>
                    <a:pt x="471709" y="3810"/>
                  </a:lnTo>
                  <a:close/>
                </a:path>
                <a:path w="1692910" h="1595754">
                  <a:moveTo>
                    <a:pt x="1222279" y="3810"/>
                  </a:moveTo>
                  <a:lnTo>
                    <a:pt x="1218469" y="3810"/>
                  </a:lnTo>
                  <a:lnTo>
                    <a:pt x="1218469" y="6350"/>
                  </a:lnTo>
                  <a:lnTo>
                    <a:pt x="1222279" y="6350"/>
                  </a:lnTo>
                  <a:lnTo>
                    <a:pt x="1222279" y="3810"/>
                  </a:lnTo>
                  <a:close/>
                </a:path>
                <a:path w="1692910" h="1595754">
                  <a:moveTo>
                    <a:pt x="478059" y="2539"/>
                  </a:moveTo>
                  <a:lnTo>
                    <a:pt x="475519" y="2539"/>
                  </a:lnTo>
                  <a:lnTo>
                    <a:pt x="475519" y="3810"/>
                  </a:lnTo>
                  <a:lnTo>
                    <a:pt x="478059" y="3810"/>
                  </a:lnTo>
                  <a:lnTo>
                    <a:pt x="478059" y="2539"/>
                  </a:lnTo>
                  <a:close/>
                </a:path>
                <a:path w="1692910" h="1595754">
                  <a:moveTo>
                    <a:pt x="1215929" y="2539"/>
                  </a:moveTo>
                  <a:lnTo>
                    <a:pt x="1213389" y="2539"/>
                  </a:lnTo>
                  <a:lnTo>
                    <a:pt x="1213389" y="3810"/>
                  </a:lnTo>
                  <a:lnTo>
                    <a:pt x="1215929" y="3810"/>
                  </a:lnTo>
                  <a:lnTo>
                    <a:pt x="1215929" y="2539"/>
                  </a:lnTo>
                  <a:close/>
                </a:path>
                <a:path w="1692910" h="1595754">
                  <a:moveTo>
                    <a:pt x="480599" y="0"/>
                  </a:moveTo>
                  <a:lnTo>
                    <a:pt x="480599" y="2539"/>
                  </a:lnTo>
                  <a:lnTo>
                    <a:pt x="1210849" y="2539"/>
                  </a:lnTo>
                  <a:lnTo>
                    <a:pt x="1210849" y="1270"/>
                  </a:lnTo>
                  <a:lnTo>
                    <a:pt x="480599" y="0"/>
                  </a:lnTo>
                  <a:close/>
                </a:path>
                <a:path w="1692910" h="1595754">
                  <a:moveTo>
                    <a:pt x="7454" y="444500"/>
                  </a:moveTo>
                  <a:lnTo>
                    <a:pt x="6889" y="444500"/>
                  </a:lnTo>
                  <a:lnTo>
                    <a:pt x="6889" y="447040"/>
                  </a:lnTo>
                  <a:lnTo>
                    <a:pt x="5619" y="447040"/>
                  </a:lnTo>
                  <a:lnTo>
                    <a:pt x="5619" y="449580"/>
                  </a:lnTo>
                  <a:lnTo>
                    <a:pt x="7446" y="449580"/>
                  </a:lnTo>
                  <a:lnTo>
                    <a:pt x="7454" y="444500"/>
                  </a:lnTo>
                  <a:close/>
                </a:path>
                <a:path w="1692910" h="1595754">
                  <a:moveTo>
                    <a:pt x="1687099" y="444500"/>
                  </a:moveTo>
                  <a:lnTo>
                    <a:pt x="1686048" y="444500"/>
                  </a:lnTo>
                  <a:lnTo>
                    <a:pt x="1686035" y="449580"/>
                  </a:lnTo>
                  <a:lnTo>
                    <a:pt x="1688369" y="449580"/>
                  </a:lnTo>
                  <a:lnTo>
                    <a:pt x="1688369" y="447040"/>
                  </a:lnTo>
                  <a:lnTo>
                    <a:pt x="1687099" y="447040"/>
                  </a:lnTo>
                  <a:lnTo>
                    <a:pt x="1687099" y="444500"/>
                  </a:lnTo>
                  <a:close/>
                </a:path>
                <a:path w="1692910" h="1595754">
                  <a:moveTo>
                    <a:pt x="7446" y="449580"/>
                  </a:moveTo>
                  <a:lnTo>
                    <a:pt x="4349" y="449580"/>
                  </a:lnTo>
                  <a:lnTo>
                    <a:pt x="4349" y="452120"/>
                  </a:lnTo>
                  <a:lnTo>
                    <a:pt x="3079" y="452120"/>
                  </a:lnTo>
                  <a:lnTo>
                    <a:pt x="3079" y="454660"/>
                  </a:lnTo>
                  <a:lnTo>
                    <a:pt x="1809" y="454660"/>
                  </a:lnTo>
                  <a:lnTo>
                    <a:pt x="1809" y="457200"/>
                  </a:lnTo>
                  <a:lnTo>
                    <a:pt x="1079" y="457200"/>
                  </a:lnTo>
                  <a:lnTo>
                    <a:pt x="1051" y="474980"/>
                  </a:lnTo>
                  <a:lnTo>
                    <a:pt x="7405" y="474980"/>
                  </a:lnTo>
                  <a:lnTo>
                    <a:pt x="7446" y="449580"/>
                  </a:lnTo>
                  <a:close/>
                </a:path>
                <a:path w="1692910" h="1595754">
                  <a:moveTo>
                    <a:pt x="1689639" y="449580"/>
                  </a:moveTo>
                  <a:lnTo>
                    <a:pt x="1686035" y="449580"/>
                  </a:lnTo>
                  <a:lnTo>
                    <a:pt x="1685974" y="474980"/>
                  </a:lnTo>
                  <a:lnTo>
                    <a:pt x="1692318" y="474980"/>
                  </a:lnTo>
                  <a:lnTo>
                    <a:pt x="1692360" y="457200"/>
                  </a:lnTo>
                  <a:lnTo>
                    <a:pt x="1692179" y="457200"/>
                  </a:lnTo>
                  <a:lnTo>
                    <a:pt x="1692179" y="454660"/>
                  </a:lnTo>
                  <a:lnTo>
                    <a:pt x="1690909" y="454660"/>
                  </a:lnTo>
                  <a:lnTo>
                    <a:pt x="1690909" y="452120"/>
                  </a:lnTo>
                  <a:lnTo>
                    <a:pt x="1689639" y="452120"/>
                  </a:lnTo>
                  <a:lnTo>
                    <a:pt x="1689639" y="449580"/>
                  </a:lnTo>
                  <a:close/>
                </a:path>
                <a:path w="1692910" h="1595754">
                  <a:moveTo>
                    <a:pt x="7405" y="474980"/>
                  </a:moveTo>
                  <a:lnTo>
                    <a:pt x="1051" y="474980"/>
                  </a:lnTo>
                  <a:lnTo>
                    <a:pt x="1041" y="481330"/>
                  </a:lnTo>
                  <a:lnTo>
                    <a:pt x="7395" y="481330"/>
                  </a:lnTo>
                  <a:lnTo>
                    <a:pt x="7405" y="474980"/>
                  </a:lnTo>
                  <a:close/>
                </a:path>
                <a:path w="1692910" h="1595754">
                  <a:moveTo>
                    <a:pt x="1692318" y="474980"/>
                  </a:moveTo>
                  <a:lnTo>
                    <a:pt x="1685974" y="474980"/>
                  </a:lnTo>
                  <a:lnTo>
                    <a:pt x="1685959" y="481330"/>
                  </a:lnTo>
                  <a:lnTo>
                    <a:pt x="1692303" y="481330"/>
                  </a:lnTo>
                  <a:lnTo>
                    <a:pt x="1692318" y="474980"/>
                  </a:lnTo>
                  <a:close/>
                </a:path>
                <a:path w="1692910" h="1595754">
                  <a:moveTo>
                    <a:pt x="7395" y="481330"/>
                  </a:moveTo>
                  <a:lnTo>
                    <a:pt x="1041" y="481330"/>
                  </a:lnTo>
                  <a:lnTo>
                    <a:pt x="960" y="532130"/>
                  </a:lnTo>
                  <a:lnTo>
                    <a:pt x="7313" y="532130"/>
                  </a:lnTo>
                  <a:lnTo>
                    <a:pt x="7395" y="481330"/>
                  </a:lnTo>
                  <a:close/>
                </a:path>
                <a:path w="1692910" h="1595754">
                  <a:moveTo>
                    <a:pt x="1692303" y="481330"/>
                  </a:moveTo>
                  <a:lnTo>
                    <a:pt x="1685959" y="481330"/>
                  </a:lnTo>
                  <a:lnTo>
                    <a:pt x="1685837" y="532130"/>
                  </a:lnTo>
                  <a:lnTo>
                    <a:pt x="1692181" y="532130"/>
                  </a:lnTo>
                  <a:lnTo>
                    <a:pt x="1692303" y="481330"/>
                  </a:lnTo>
                  <a:close/>
                </a:path>
                <a:path w="1692910" h="1595754">
                  <a:moveTo>
                    <a:pt x="7313" y="532130"/>
                  </a:moveTo>
                  <a:lnTo>
                    <a:pt x="960" y="532130"/>
                  </a:lnTo>
                  <a:lnTo>
                    <a:pt x="950" y="538480"/>
                  </a:lnTo>
                  <a:lnTo>
                    <a:pt x="7303" y="538480"/>
                  </a:lnTo>
                  <a:lnTo>
                    <a:pt x="7313" y="532130"/>
                  </a:lnTo>
                  <a:close/>
                </a:path>
                <a:path w="1692910" h="1595754">
                  <a:moveTo>
                    <a:pt x="1692181" y="532130"/>
                  </a:moveTo>
                  <a:lnTo>
                    <a:pt x="1685837" y="532130"/>
                  </a:lnTo>
                  <a:lnTo>
                    <a:pt x="1685821" y="538480"/>
                  </a:lnTo>
                  <a:lnTo>
                    <a:pt x="1692166" y="538480"/>
                  </a:lnTo>
                  <a:lnTo>
                    <a:pt x="1692181" y="532130"/>
                  </a:lnTo>
                  <a:close/>
                </a:path>
                <a:path w="1692910" h="1595754">
                  <a:moveTo>
                    <a:pt x="7303" y="538480"/>
                  </a:moveTo>
                  <a:lnTo>
                    <a:pt x="950" y="538480"/>
                  </a:lnTo>
                  <a:lnTo>
                    <a:pt x="934" y="548640"/>
                  </a:lnTo>
                  <a:lnTo>
                    <a:pt x="7287" y="548640"/>
                  </a:lnTo>
                  <a:lnTo>
                    <a:pt x="7303" y="538480"/>
                  </a:lnTo>
                  <a:close/>
                </a:path>
                <a:path w="1692910" h="1595754">
                  <a:moveTo>
                    <a:pt x="1692166" y="538480"/>
                  </a:moveTo>
                  <a:lnTo>
                    <a:pt x="1685821" y="538480"/>
                  </a:lnTo>
                  <a:lnTo>
                    <a:pt x="1685797" y="548640"/>
                  </a:lnTo>
                  <a:lnTo>
                    <a:pt x="1692142" y="548640"/>
                  </a:lnTo>
                  <a:lnTo>
                    <a:pt x="1692166" y="538480"/>
                  </a:lnTo>
                  <a:close/>
                </a:path>
                <a:path w="1692910" h="1595754">
                  <a:moveTo>
                    <a:pt x="7287" y="548640"/>
                  </a:moveTo>
                  <a:lnTo>
                    <a:pt x="934" y="548640"/>
                  </a:lnTo>
                  <a:lnTo>
                    <a:pt x="910" y="563880"/>
                  </a:lnTo>
                  <a:lnTo>
                    <a:pt x="7263" y="563880"/>
                  </a:lnTo>
                  <a:lnTo>
                    <a:pt x="7287" y="548640"/>
                  </a:lnTo>
                  <a:close/>
                </a:path>
                <a:path w="1692910" h="1595754">
                  <a:moveTo>
                    <a:pt x="1692142" y="548640"/>
                  </a:moveTo>
                  <a:lnTo>
                    <a:pt x="1685797" y="548640"/>
                  </a:lnTo>
                  <a:lnTo>
                    <a:pt x="1685760" y="563880"/>
                  </a:lnTo>
                  <a:lnTo>
                    <a:pt x="1692106" y="563880"/>
                  </a:lnTo>
                  <a:lnTo>
                    <a:pt x="1692142" y="548640"/>
                  </a:lnTo>
                  <a:close/>
                </a:path>
                <a:path w="1692910" h="1595754">
                  <a:moveTo>
                    <a:pt x="7263" y="563880"/>
                  </a:moveTo>
                  <a:lnTo>
                    <a:pt x="910" y="563880"/>
                  </a:lnTo>
                  <a:lnTo>
                    <a:pt x="879" y="582930"/>
                  </a:lnTo>
                  <a:lnTo>
                    <a:pt x="7232" y="582930"/>
                  </a:lnTo>
                  <a:lnTo>
                    <a:pt x="7263" y="563880"/>
                  </a:lnTo>
                  <a:close/>
                </a:path>
                <a:path w="1692910" h="1595754">
                  <a:moveTo>
                    <a:pt x="1692106" y="563880"/>
                  </a:moveTo>
                  <a:lnTo>
                    <a:pt x="1685760" y="563880"/>
                  </a:lnTo>
                  <a:lnTo>
                    <a:pt x="1685714" y="582930"/>
                  </a:lnTo>
                  <a:lnTo>
                    <a:pt x="1692060" y="582930"/>
                  </a:lnTo>
                  <a:lnTo>
                    <a:pt x="1692106" y="563880"/>
                  </a:lnTo>
                  <a:close/>
                </a:path>
                <a:path w="1692910" h="1595754">
                  <a:moveTo>
                    <a:pt x="7232" y="582930"/>
                  </a:moveTo>
                  <a:lnTo>
                    <a:pt x="879" y="582930"/>
                  </a:lnTo>
                  <a:lnTo>
                    <a:pt x="863" y="593090"/>
                  </a:lnTo>
                  <a:lnTo>
                    <a:pt x="7216" y="593090"/>
                  </a:lnTo>
                  <a:lnTo>
                    <a:pt x="7232" y="582930"/>
                  </a:lnTo>
                  <a:close/>
                </a:path>
                <a:path w="1692910" h="1595754">
                  <a:moveTo>
                    <a:pt x="1692060" y="582930"/>
                  </a:moveTo>
                  <a:lnTo>
                    <a:pt x="1685714" y="582930"/>
                  </a:lnTo>
                  <a:lnTo>
                    <a:pt x="1685690" y="593090"/>
                  </a:lnTo>
                  <a:lnTo>
                    <a:pt x="1692036" y="593090"/>
                  </a:lnTo>
                  <a:lnTo>
                    <a:pt x="1692060" y="582930"/>
                  </a:lnTo>
                  <a:close/>
                </a:path>
                <a:path w="1692910" h="1595754">
                  <a:moveTo>
                    <a:pt x="7216" y="593090"/>
                  </a:moveTo>
                  <a:lnTo>
                    <a:pt x="863" y="593090"/>
                  </a:lnTo>
                  <a:lnTo>
                    <a:pt x="839" y="608330"/>
                  </a:lnTo>
                  <a:lnTo>
                    <a:pt x="7191" y="608330"/>
                  </a:lnTo>
                  <a:lnTo>
                    <a:pt x="7216" y="593090"/>
                  </a:lnTo>
                  <a:close/>
                </a:path>
                <a:path w="1692910" h="1595754">
                  <a:moveTo>
                    <a:pt x="1692036" y="593090"/>
                  </a:moveTo>
                  <a:lnTo>
                    <a:pt x="1685690" y="593090"/>
                  </a:lnTo>
                  <a:lnTo>
                    <a:pt x="1685653" y="608330"/>
                  </a:lnTo>
                  <a:lnTo>
                    <a:pt x="1691999" y="608330"/>
                  </a:lnTo>
                  <a:lnTo>
                    <a:pt x="1692036" y="593090"/>
                  </a:lnTo>
                  <a:close/>
                </a:path>
                <a:path w="1692910" h="1595754">
                  <a:moveTo>
                    <a:pt x="7191" y="608330"/>
                  </a:moveTo>
                  <a:lnTo>
                    <a:pt x="839" y="608330"/>
                  </a:lnTo>
                  <a:lnTo>
                    <a:pt x="657" y="722630"/>
                  </a:lnTo>
                  <a:lnTo>
                    <a:pt x="7008" y="722630"/>
                  </a:lnTo>
                  <a:lnTo>
                    <a:pt x="7191" y="608330"/>
                  </a:lnTo>
                  <a:close/>
                </a:path>
                <a:path w="1692910" h="1595754">
                  <a:moveTo>
                    <a:pt x="1691999" y="608330"/>
                  </a:moveTo>
                  <a:lnTo>
                    <a:pt x="1685653" y="608330"/>
                  </a:lnTo>
                  <a:lnTo>
                    <a:pt x="1685378" y="722630"/>
                  </a:lnTo>
                  <a:lnTo>
                    <a:pt x="1691726" y="722630"/>
                  </a:lnTo>
                  <a:lnTo>
                    <a:pt x="1691999" y="608330"/>
                  </a:lnTo>
                  <a:close/>
                </a:path>
                <a:path w="1692910" h="1595754">
                  <a:moveTo>
                    <a:pt x="7008" y="722630"/>
                  </a:moveTo>
                  <a:lnTo>
                    <a:pt x="657" y="722630"/>
                  </a:lnTo>
                  <a:lnTo>
                    <a:pt x="465" y="843280"/>
                  </a:lnTo>
                  <a:lnTo>
                    <a:pt x="6814" y="843280"/>
                  </a:lnTo>
                  <a:lnTo>
                    <a:pt x="7008" y="722630"/>
                  </a:lnTo>
                  <a:close/>
                </a:path>
                <a:path w="1692910" h="1595754">
                  <a:moveTo>
                    <a:pt x="1691726" y="722630"/>
                  </a:moveTo>
                  <a:lnTo>
                    <a:pt x="1685378" y="722630"/>
                  </a:lnTo>
                  <a:lnTo>
                    <a:pt x="1685087" y="843280"/>
                  </a:lnTo>
                  <a:lnTo>
                    <a:pt x="1691438" y="843280"/>
                  </a:lnTo>
                  <a:lnTo>
                    <a:pt x="1691726" y="722630"/>
                  </a:lnTo>
                  <a:close/>
                </a:path>
                <a:path w="1692910" h="1595754">
                  <a:moveTo>
                    <a:pt x="6814" y="843280"/>
                  </a:moveTo>
                  <a:lnTo>
                    <a:pt x="465" y="843280"/>
                  </a:lnTo>
                  <a:lnTo>
                    <a:pt x="242" y="982980"/>
                  </a:lnTo>
                  <a:lnTo>
                    <a:pt x="6590" y="982980"/>
                  </a:lnTo>
                  <a:lnTo>
                    <a:pt x="6814" y="843280"/>
                  </a:lnTo>
                  <a:close/>
                </a:path>
                <a:path w="1692910" h="1595754">
                  <a:moveTo>
                    <a:pt x="1691438" y="843280"/>
                  </a:moveTo>
                  <a:lnTo>
                    <a:pt x="1685087" y="843280"/>
                  </a:lnTo>
                  <a:lnTo>
                    <a:pt x="1684751" y="982980"/>
                  </a:lnTo>
                  <a:lnTo>
                    <a:pt x="1691105" y="982980"/>
                  </a:lnTo>
                  <a:lnTo>
                    <a:pt x="1691438" y="843280"/>
                  </a:lnTo>
                  <a:close/>
                </a:path>
                <a:path w="1692910" h="1595754">
                  <a:moveTo>
                    <a:pt x="6590" y="982980"/>
                  </a:moveTo>
                  <a:lnTo>
                    <a:pt x="242" y="982980"/>
                  </a:lnTo>
                  <a:lnTo>
                    <a:pt x="226" y="993140"/>
                  </a:lnTo>
                  <a:lnTo>
                    <a:pt x="6573" y="993140"/>
                  </a:lnTo>
                  <a:lnTo>
                    <a:pt x="6590" y="982980"/>
                  </a:lnTo>
                  <a:close/>
                </a:path>
                <a:path w="1692910" h="1595754">
                  <a:moveTo>
                    <a:pt x="1691105" y="982980"/>
                  </a:moveTo>
                  <a:lnTo>
                    <a:pt x="1684751" y="982980"/>
                  </a:lnTo>
                  <a:lnTo>
                    <a:pt x="1684727" y="993140"/>
                  </a:lnTo>
                  <a:lnTo>
                    <a:pt x="1691080" y="993140"/>
                  </a:lnTo>
                  <a:lnTo>
                    <a:pt x="1691105" y="982980"/>
                  </a:lnTo>
                  <a:close/>
                </a:path>
                <a:path w="1692910" h="1595754">
                  <a:moveTo>
                    <a:pt x="6573" y="993140"/>
                  </a:moveTo>
                  <a:lnTo>
                    <a:pt x="226" y="993140"/>
                  </a:lnTo>
                  <a:lnTo>
                    <a:pt x="202" y="1008380"/>
                  </a:lnTo>
                  <a:lnTo>
                    <a:pt x="6549" y="1008380"/>
                  </a:lnTo>
                  <a:lnTo>
                    <a:pt x="6573" y="993140"/>
                  </a:lnTo>
                  <a:close/>
                </a:path>
                <a:path w="1692910" h="1595754">
                  <a:moveTo>
                    <a:pt x="1691080" y="993140"/>
                  </a:moveTo>
                  <a:lnTo>
                    <a:pt x="1684727" y="993140"/>
                  </a:lnTo>
                  <a:lnTo>
                    <a:pt x="1684690" y="1008380"/>
                  </a:lnTo>
                  <a:lnTo>
                    <a:pt x="1691044" y="1008380"/>
                  </a:lnTo>
                  <a:lnTo>
                    <a:pt x="1691080" y="993140"/>
                  </a:lnTo>
                  <a:close/>
                </a:path>
                <a:path w="1692910" h="1595754">
                  <a:moveTo>
                    <a:pt x="6549" y="1008380"/>
                  </a:moveTo>
                  <a:lnTo>
                    <a:pt x="202" y="1008380"/>
                  </a:lnTo>
                  <a:lnTo>
                    <a:pt x="171" y="1027430"/>
                  </a:lnTo>
                  <a:lnTo>
                    <a:pt x="6518" y="1027430"/>
                  </a:lnTo>
                  <a:lnTo>
                    <a:pt x="6549" y="1008380"/>
                  </a:lnTo>
                  <a:close/>
                </a:path>
                <a:path w="1692910" h="1595754">
                  <a:moveTo>
                    <a:pt x="1691044" y="1008380"/>
                  </a:moveTo>
                  <a:lnTo>
                    <a:pt x="1684690" y="1008380"/>
                  </a:lnTo>
                  <a:lnTo>
                    <a:pt x="1684644" y="1027430"/>
                  </a:lnTo>
                  <a:lnTo>
                    <a:pt x="1690998" y="1027430"/>
                  </a:lnTo>
                  <a:lnTo>
                    <a:pt x="1691044" y="1008380"/>
                  </a:lnTo>
                  <a:close/>
                </a:path>
                <a:path w="1692910" h="1595754">
                  <a:moveTo>
                    <a:pt x="6518" y="1027430"/>
                  </a:moveTo>
                  <a:lnTo>
                    <a:pt x="171" y="1027430"/>
                  </a:lnTo>
                  <a:lnTo>
                    <a:pt x="155" y="1037590"/>
                  </a:lnTo>
                  <a:lnTo>
                    <a:pt x="6502" y="1037590"/>
                  </a:lnTo>
                  <a:lnTo>
                    <a:pt x="6518" y="1027430"/>
                  </a:lnTo>
                  <a:close/>
                </a:path>
                <a:path w="1692910" h="1595754">
                  <a:moveTo>
                    <a:pt x="1690998" y="1027430"/>
                  </a:moveTo>
                  <a:lnTo>
                    <a:pt x="1684644" y="1027430"/>
                  </a:lnTo>
                  <a:lnTo>
                    <a:pt x="1684620" y="1037590"/>
                  </a:lnTo>
                  <a:lnTo>
                    <a:pt x="1690974" y="1037590"/>
                  </a:lnTo>
                  <a:lnTo>
                    <a:pt x="1690998" y="1027430"/>
                  </a:lnTo>
                  <a:close/>
                </a:path>
                <a:path w="1692910" h="1595754">
                  <a:moveTo>
                    <a:pt x="6502" y="1037590"/>
                  </a:moveTo>
                  <a:lnTo>
                    <a:pt x="155" y="1037590"/>
                  </a:lnTo>
                  <a:lnTo>
                    <a:pt x="131" y="1052830"/>
                  </a:lnTo>
                  <a:lnTo>
                    <a:pt x="6478" y="1052830"/>
                  </a:lnTo>
                  <a:lnTo>
                    <a:pt x="6502" y="1037590"/>
                  </a:lnTo>
                  <a:close/>
                </a:path>
                <a:path w="1692910" h="1595754">
                  <a:moveTo>
                    <a:pt x="1690974" y="1037590"/>
                  </a:moveTo>
                  <a:lnTo>
                    <a:pt x="1684620" y="1037590"/>
                  </a:lnTo>
                  <a:lnTo>
                    <a:pt x="1684583" y="1052830"/>
                  </a:lnTo>
                  <a:lnTo>
                    <a:pt x="1690938" y="1052830"/>
                  </a:lnTo>
                  <a:lnTo>
                    <a:pt x="1690974" y="1037590"/>
                  </a:lnTo>
                  <a:close/>
                </a:path>
                <a:path w="1692910" h="1595754">
                  <a:moveTo>
                    <a:pt x="6478" y="1052830"/>
                  </a:moveTo>
                  <a:lnTo>
                    <a:pt x="131" y="1052830"/>
                  </a:lnTo>
                  <a:lnTo>
                    <a:pt x="111" y="1065530"/>
                  </a:lnTo>
                  <a:lnTo>
                    <a:pt x="6457" y="1065530"/>
                  </a:lnTo>
                  <a:lnTo>
                    <a:pt x="6478" y="1052830"/>
                  </a:lnTo>
                  <a:close/>
                </a:path>
                <a:path w="1692910" h="1595754">
                  <a:moveTo>
                    <a:pt x="1690938" y="1052830"/>
                  </a:moveTo>
                  <a:lnTo>
                    <a:pt x="1684583" y="1052830"/>
                  </a:lnTo>
                  <a:lnTo>
                    <a:pt x="1684552" y="1065530"/>
                  </a:lnTo>
                  <a:lnTo>
                    <a:pt x="1690907" y="1065530"/>
                  </a:lnTo>
                  <a:lnTo>
                    <a:pt x="1690938" y="1052830"/>
                  </a:lnTo>
                  <a:close/>
                </a:path>
                <a:path w="1692910" h="1595754">
                  <a:moveTo>
                    <a:pt x="6457" y="1065530"/>
                  </a:moveTo>
                  <a:lnTo>
                    <a:pt x="111" y="1065530"/>
                  </a:lnTo>
                  <a:lnTo>
                    <a:pt x="101" y="1071880"/>
                  </a:lnTo>
                  <a:lnTo>
                    <a:pt x="6447" y="1071880"/>
                  </a:lnTo>
                  <a:lnTo>
                    <a:pt x="6457" y="1065530"/>
                  </a:lnTo>
                  <a:close/>
                </a:path>
                <a:path w="1692910" h="1595754">
                  <a:moveTo>
                    <a:pt x="1690907" y="1065530"/>
                  </a:moveTo>
                  <a:lnTo>
                    <a:pt x="1684552" y="1065530"/>
                  </a:lnTo>
                  <a:lnTo>
                    <a:pt x="1684537" y="1071880"/>
                  </a:lnTo>
                  <a:lnTo>
                    <a:pt x="1690892" y="1071880"/>
                  </a:lnTo>
                  <a:lnTo>
                    <a:pt x="1690907" y="1065530"/>
                  </a:lnTo>
                  <a:close/>
                </a:path>
                <a:path w="1692910" h="1595754">
                  <a:moveTo>
                    <a:pt x="6447" y="1071880"/>
                  </a:moveTo>
                  <a:lnTo>
                    <a:pt x="101" y="1071880"/>
                  </a:lnTo>
                  <a:lnTo>
                    <a:pt x="70" y="1090930"/>
                  </a:lnTo>
                  <a:lnTo>
                    <a:pt x="6417" y="1090930"/>
                  </a:lnTo>
                  <a:lnTo>
                    <a:pt x="6447" y="1071880"/>
                  </a:lnTo>
                  <a:close/>
                </a:path>
                <a:path w="1692910" h="1595754">
                  <a:moveTo>
                    <a:pt x="1690892" y="1071880"/>
                  </a:moveTo>
                  <a:lnTo>
                    <a:pt x="1684537" y="1071880"/>
                  </a:lnTo>
                  <a:lnTo>
                    <a:pt x="1684491" y="1090930"/>
                  </a:lnTo>
                  <a:lnTo>
                    <a:pt x="1690847" y="1090930"/>
                  </a:lnTo>
                  <a:lnTo>
                    <a:pt x="1690892" y="1071880"/>
                  </a:lnTo>
                  <a:close/>
                </a:path>
                <a:path w="1692910" h="1595754">
                  <a:moveTo>
                    <a:pt x="6417" y="1090930"/>
                  </a:moveTo>
                  <a:lnTo>
                    <a:pt x="70" y="1090930"/>
                  </a:lnTo>
                  <a:lnTo>
                    <a:pt x="0" y="1135380"/>
                  </a:lnTo>
                  <a:lnTo>
                    <a:pt x="6345" y="1135380"/>
                  </a:lnTo>
                  <a:lnTo>
                    <a:pt x="6417" y="1090930"/>
                  </a:lnTo>
                  <a:close/>
                </a:path>
                <a:path w="1692910" h="1595754">
                  <a:moveTo>
                    <a:pt x="1690847" y="1090930"/>
                  </a:moveTo>
                  <a:lnTo>
                    <a:pt x="1684491" y="1090930"/>
                  </a:lnTo>
                  <a:lnTo>
                    <a:pt x="1684384" y="1135380"/>
                  </a:lnTo>
                  <a:lnTo>
                    <a:pt x="1690741" y="1135380"/>
                  </a:lnTo>
                  <a:lnTo>
                    <a:pt x="1690847" y="1090930"/>
                  </a:lnTo>
                  <a:close/>
                </a:path>
                <a:path w="1692910" h="1595754">
                  <a:moveTo>
                    <a:pt x="1684559" y="1154430"/>
                  </a:moveTo>
                  <a:lnTo>
                    <a:pt x="1684338" y="1154430"/>
                  </a:lnTo>
                  <a:lnTo>
                    <a:pt x="1684332" y="1156970"/>
                  </a:lnTo>
                  <a:lnTo>
                    <a:pt x="1684559" y="1156970"/>
                  </a:lnTo>
                  <a:lnTo>
                    <a:pt x="1684559" y="1154430"/>
                  </a:lnTo>
                  <a:close/>
                </a:path>
                <a:path w="1692910" h="1595754">
                  <a:moveTo>
                    <a:pt x="1685829" y="1153160"/>
                  </a:moveTo>
                  <a:lnTo>
                    <a:pt x="1684559" y="1153160"/>
                  </a:lnTo>
                  <a:lnTo>
                    <a:pt x="1684559" y="1154430"/>
                  </a:lnTo>
                  <a:lnTo>
                    <a:pt x="1685829" y="1154430"/>
                  </a:lnTo>
                  <a:lnTo>
                    <a:pt x="1685829" y="1153160"/>
                  </a:lnTo>
                  <a:close/>
                </a:path>
                <a:path w="1692910" h="1595754">
                  <a:moveTo>
                    <a:pt x="1687099" y="1148080"/>
                  </a:moveTo>
                  <a:lnTo>
                    <a:pt x="1684354" y="1148080"/>
                  </a:lnTo>
                  <a:lnTo>
                    <a:pt x="1684347" y="1150620"/>
                  </a:lnTo>
                  <a:lnTo>
                    <a:pt x="1685829" y="1150620"/>
                  </a:lnTo>
                  <a:lnTo>
                    <a:pt x="1685829" y="1153160"/>
                  </a:lnTo>
                  <a:lnTo>
                    <a:pt x="1687099" y="1153160"/>
                  </a:lnTo>
                  <a:lnTo>
                    <a:pt x="1687099" y="1148080"/>
                  </a:lnTo>
                  <a:close/>
                </a:path>
                <a:path w="1692910" h="1595754">
                  <a:moveTo>
                    <a:pt x="6325" y="1148080"/>
                  </a:moveTo>
                  <a:lnTo>
                    <a:pt x="5619" y="1148080"/>
                  </a:lnTo>
                  <a:lnTo>
                    <a:pt x="5619" y="1150620"/>
                  </a:lnTo>
                  <a:lnTo>
                    <a:pt x="6321" y="1150620"/>
                  </a:lnTo>
                  <a:lnTo>
                    <a:pt x="6325" y="1148080"/>
                  </a:lnTo>
                  <a:close/>
                </a:path>
                <a:path w="1692910" h="1595754">
                  <a:moveTo>
                    <a:pt x="5619" y="1146810"/>
                  </a:moveTo>
                  <a:lnTo>
                    <a:pt x="4349" y="1146810"/>
                  </a:lnTo>
                  <a:lnTo>
                    <a:pt x="4349" y="1148080"/>
                  </a:lnTo>
                  <a:lnTo>
                    <a:pt x="5619" y="1148080"/>
                  </a:lnTo>
                  <a:lnTo>
                    <a:pt x="5619" y="1146810"/>
                  </a:lnTo>
                  <a:close/>
                </a:path>
                <a:path w="1692910" h="1595754">
                  <a:moveTo>
                    <a:pt x="6335" y="1141730"/>
                  </a:moveTo>
                  <a:lnTo>
                    <a:pt x="3079" y="1141730"/>
                  </a:lnTo>
                  <a:lnTo>
                    <a:pt x="3079" y="1146810"/>
                  </a:lnTo>
                  <a:lnTo>
                    <a:pt x="4349" y="1146810"/>
                  </a:lnTo>
                  <a:lnTo>
                    <a:pt x="4349" y="1144270"/>
                  </a:lnTo>
                  <a:lnTo>
                    <a:pt x="6331" y="1144270"/>
                  </a:lnTo>
                  <a:lnTo>
                    <a:pt x="6335" y="1141730"/>
                  </a:lnTo>
                  <a:close/>
                </a:path>
                <a:path w="1692910" h="1595754">
                  <a:moveTo>
                    <a:pt x="1690725" y="1141730"/>
                  </a:moveTo>
                  <a:lnTo>
                    <a:pt x="1684369" y="1141730"/>
                  </a:lnTo>
                  <a:lnTo>
                    <a:pt x="1684363" y="1144270"/>
                  </a:lnTo>
                  <a:lnTo>
                    <a:pt x="1690719" y="1144270"/>
                  </a:lnTo>
                  <a:lnTo>
                    <a:pt x="1690725" y="1141730"/>
                  </a:lnTo>
                  <a:close/>
                </a:path>
                <a:path w="1692910" h="1595754">
                  <a:moveTo>
                    <a:pt x="6343" y="1136650"/>
                  </a:moveTo>
                  <a:lnTo>
                    <a:pt x="539" y="1136650"/>
                  </a:lnTo>
                  <a:lnTo>
                    <a:pt x="539" y="1139190"/>
                  </a:lnTo>
                  <a:lnTo>
                    <a:pt x="1809" y="1139190"/>
                  </a:lnTo>
                  <a:lnTo>
                    <a:pt x="1809" y="1140460"/>
                  </a:lnTo>
                  <a:lnTo>
                    <a:pt x="6337" y="1140460"/>
                  </a:lnTo>
                  <a:lnTo>
                    <a:pt x="6343" y="1136650"/>
                  </a:lnTo>
                  <a:close/>
                </a:path>
                <a:path w="1692910" h="1595754">
                  <a:moveTo>
                    <a:pt x="1690738" y="1136650"/>
                  </a:moveTo>
                  <a:lnTo>
                    <a:pt x="1684381" y="1136650"/>
                  </a:lnTo>
                  <a:lnTo>
                    <a:pt x="1684372" y="1140460"/>
                  </a:lnTo>
                  <a:lnTo>
                    <a:pt x="1690728" y="1140460"/>
                  </a:lnTo>
                  <a:lnTo>
                    <a:pt x="1690738" y="1136650"/>
                  </a:lnTo>
                  <a:close/>
                </a:path>
                <a:path w="1692910" h="1595754">
                  <a:moveTo>
                    <a:pt x="1214659" y="1594402"/>
                  </a:moveTo>
                  <a:lnTo>
                    <a:pt x="479329" y="1594402"/>
                  </a:lnTo>
                  <a:lnTo>
                    <a:pt x="479329" y="1595672"/>
                  </a:lnTo>
                  <a:lnTo>
                    <a:pt x="1214659" y="1595672"/>
                  </a:lnTo>
                  <a:lnTo>
                    <a:pt x="1214659" y="1594402"/>
                  </a:lnTo>
                  <a:close/>
                </a:path>
                <a:path w="1692910" h="1595754">
                  <a:moveTo>
                    <a:pt x="1217199" y="1593132"/>
                  </a:moveTo>
                  <a:lnTo>
                    <a:pt x="476789" y="1593132"/>
                  </a:lnTo>
                  <a:lnTo>
                    <a:pt x="476789" y="1594402"/>
                  </a:lnTo>
                  <a:lnTo>
                    <a:pt x="1217199" y="1594402"/>
                  </a:lnTo>
                  <a:lnTo>
                    <a:pt x="1217199" y="1593132"/>
                  </a:lnTo>
                  <a:close/>
                </a:path>
                <a:path w="1692910" h="1595754">
                  <a:moveTo>
                    <a:pt x="1221009" y="1591862"/>
                  </a:moveTo>
                  <a:lnTo>
                    <a:pt x="474249" y="1591862"/>
                  </a:lnTo>
                  <a:lnTo>
                    <a:pt x="474249" y="1593132"/>
                  </a:lnTo>
                  <a:lnTo>
                    <a:pt x="1221009" y="1593132"/>
                  </a:lnTo>
                  <a:lnTo>
                    <a:pt x="1221009" y="1591862"/>
                  </a:lnTo>
                  <a:close/>
                </a:path>
                <a:path w="1692910" h="1595754">
                  <a:moveTo>
                    <a:pt x="1223549" y="1590592"/>
                  </a:moveTo>
                  <a:lnTo>
                    <a:pt x="470439" y="1590592"/>
                  </a:lnTo>
                  <a:lnTo>
                    <a:pt x="470439" y="1591862"/>
                  </a:lnTo>
                  <a:lnTo>
                    <a:pt x="1223549" y="1591862"/>
                  </a:lnTo>
                  <a:lnTo>
                    <a:pt x="1223549" y="1590592"/>
                  </a:lnTo>
                  <a:close/>
                </a:path>
                <a:path w="1692910" h="1595754">
                  <a:moveTo>
                    <a:pt x="844454" y="1589322"/>
                  </a:moveTo>
                  <a:lnTo>
                    <a:pt x="467899" y="1589322"/>
                  </a:lnTo>
                  <a:lnTo>
                    <a:pt x="467899" y="1590592"/>
                  </a:lnTo>
                  <a:lnTo>
                    <a:pt x="1226089" y="1590592"/>
                  </a:lnTo>
                  <a:lnTo>
                    <a:pt x="844454" y="1589322"/>
                  </a:lnTo>
                  <a:close/>
                </a:path>
              </a:pathLst>
            </a:custGeom>
            <a:solidFill>
              <a:srgbClr val="33575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750761" y="1924049"/>
              <a:ext cx="1680210" cy="1583055"/>
            </a:xfrm>
            <a:custGeom>
              <a:avLst/>
              <a:gdLst/>
              <a:ahLst/>
              <a:cxnLst/>
              <a:rect l="l" t="t" r="r" b="b"/>
              <a:pathLst>
                <a:path w="1680210" h="1583054">
                  <a:moveTo>
                    <a:pt x="1232468" y="6350"/>
                  </a:moveTo>
                  <a:lnTo>
                    <a:pt x="446338" y="6350"/>
                  </a:lnTo>
                  <a:lnTo>
                    <a:pt x="1232468" y="7620"/>
                  </a:lnTo>
                  <a:lnTo>
                    <a:pt x="1232468" y="6350"/>
                  </a:lnTo>
                  <a:close/>
                </a:path>
                <a:path w="1680210" h="1583054">
                  <a:moveTo>
                    <a:pt x="451418" y="3810"/>
                  </a:moveTo>
                  <a:lnTo>
                    <a:pt x="448878" y="3810"/>
                  </a:lnTo>
                  <a:lnTo>
                    <a:pt x="448878" y="6350"/>
                  </a:lnTo>
                  <a:lnTo>
                    <a:pt x="451418" y="6350"/>
                  </a:lnTo>
                  <a:lnTo>
                    <a:pt x="451418" y="3810"/>
                  </a:lnTo>
                  <a:close/>
                </a:path>
                <a:path w="1680210" h="1583054">
                  <a:moveTo>
                    <a:pt x="1229928" y="3810"/>
                  </a:moveTo>
                  <a:lnTo>
                    <a:pt x="1227388" y="3810"/>
                  </a:lnTo>
                  <a:lnTo>
                    <a:pt x="1227388" y="6350"/>
                  </a:lnTo>
                  <a:lnTo>
                    <a:pt x="1229928" y="6350"/>
                  </a:lnTo>
                  <a:lnTo>
                    <a:pt x="1229928" y="3810"/>
                  </a:lnTo>
                  <a:close/>
                </a:path>
                <a:path w="1680210" h="1583054">
                  <a:moveTo>
                    <a:pt x="457768" y="2539"/>
                  </a:moveTo>
                  <a:lnTo>
                    <a:pt x="453958" y="2539"/>
                  </a:lnTo>
                  <a:lnTo>
                    <a:pt x="453958" y="3810"/>
                  </a:lnTo>
                  <a:lnTo>
                    <a:pt x="457768" y="3810"/>
                  </a:lnTo>
                  <a:lnTo>
                    <a:pt x="457768" y="2539"/>
                  </a:lnTo>
                  <a:close/>
                </a:path>
                <a:path w="1680210" h="1583054">
                  <a:moveTo>
                    <a:pt x="1223578" y="2539"/>
                  </a:moveTo>
                  <a:lnTo>
                    <a:pt x="1221038" y="2539"/>
                  </a:lnTo>
                  <a:lnTo>
                    <a:pt x="1221038" y="3810"/>
                  </a:lnTo>
                  <a:lnTo>
                    <a:pt x="1223578" y="3810"/>
                  </a:lnTo>
                  <a:lnTo>
                    <a:pt x="1223578" y="2539"/>
                  </a:lnTo>
                  <a:close/>
                </a:path>
                <a:path w="1680210" h="1583054">
                  <a:moveTo>
                    <a:pt x="460308" y="0"/>
                  </a:moveTo>
                  <a:lnTo>
                    <a:pt x="460308" y="2539"/>
                  </a:lnTo>
                  <a:lnTo>
                    <a:pt x="1218498" y="2539"/>
                  </a:lnTo>
                  <a:lnTo>
                    <a:pt x="1218498" y="1270"/>
                  </a:lnTo>
                  <a:lnTo>
                    <a:pt x="460308" y="0"/>
                  </a:lnTo>
                  <a:close/>
                </a:path>
                <a:path w="1680210" h="1583054">
                  <a:moveTo>
                    <a:pt x="6234" y="427990"/>
                  </a:moveTo>
                  <a:lnTo>
                    <a:pt x="5648" y="427990"/>
                  </a:lnTo>
                  <a:lnTo>
                    <a:pt x="5648" y="430530"/>
                  </a:lnTo>
                  <a:lnTo>
                    <a:pt x="6230" y="430530"/>
                  </a:lnTo>
                  <a:lnTo>
                    <a:pt x="6234" y="427990"/>
                  </a:lnTo>
                  <a:close/>
                </a:path>
                <a:path w="1680210" h="1583054">
                  <a:moveTo>
                    <a:pt x="1674428" y="425450"/>
                  </a:moveTo>
                  <a:lnTo>
                    <a:pt x="1673753" y="425450"/>
                  </a:lnTo>
                  <a:lnTo>
                    <a:pt x="1673744" y="430530"/>
                  </a:lnTo>
                  <a:lnTo>
                    <a:pt x="1675698" y="430530"/>
                  </a:lnTo>
                  <a:lnTo>
                    <a:pt x="1675698" y="427990"/>
                  </a:lnTo>
                  <a:lnTo>
                    <a:pt x="1674428" y="427990"/>
                  </a:lnTo>
                  <a:lnTo>
                    <a:pt x="1674428" y="425450"/>
                  </a:lnTo>
                  <a:close/>
                </a:path>
                <a:path w="1680210" h="1583054">
                  <a:moveTo>
                    <a:pt x="6230" y="430530"/>
                  </a:moveTo>
                  <a:lnTo>
                    <a:pt x="4378" y="430530"/>
                  </a:lnTo>
                  <a:lnTo>
                    <a:pt x="4378" y="433070"/>
                  </a:lnTo>
                  <a:lnTo>
                    <a:pt x="3108" y="433070"/>
                  </a:lnTo>
                  <a:lnTo>
                    <a:pt x="3108" y="435610"/>
                  </a:lnTo>
                  <a:lnTo>
                    <a:pt x="1838" y="435610"/>
                  </a:lnTo>
                  <a:lnTo>
                    <a:pt x="1838" y="438150"/>
                  </a:lnTo>
                  <a:lnTo>
                    <a:pt x="1133" y="438150"/>
                  </a:lnTo>
                  <a:lnTo>
                    <a:pt x="1125" y="443230"/>
                  </a:lnTo>
                  <a:lnTo>
                    <a:pt x="6210" y="443230"/>
                  </a:lnTo>
                  <a:lnTo>
                    <a:pt x="6230" y="430530"/>
                  </a:lnTo>
                  <a:close/>
                </a:path>
                <a:path w="1680210" h="1583054">
                  <a:moveTo>
                    <a:pt x="1676968" y="430530"/>
                  </a:moveTo>
                  <a:lnTo>
                    <a:pt x="1673744" y="430530"/>
                  </a:lnTo>
                  <a:lnTo>
                    <a:pt x="1673724" y="443230"/>
                  </a:lnTo>
                  <a:lnTo>
                    <a:pt x="1679714" y="443230"/>
                  </a:lnTo>
                  <a:lnTo>
                    <a:pt x="1679726" y="438150"/>
                  </a:lnTo>
                  <a:lnTo>
                    <a:pt x="1679508" y="438150"/>
                  </a:lnTo>
                  <a:lnTo>
                    <a:pt x="1679508" y="435610"/>
                  </a:lnTo>
                  <a:lnTo>
                    <a:pt x="1678238" y="435610"/>
                  </a:lnTo>
                  <a:lnTo>
                    <a:pt x="1678238" y="433070"/>
                  </a:lnTo>
                  <a:lnTo>
                    <a:pt x="1676968" y="433070"/>
                  </a:lnTo>
                  <a:lnTo>
                    <a:pt x="1676968" y="430530"/>
                  </a:lnTo>
                  <a:close/>
                </a:path>
                <a:path w="1680210" h="1583054">
                  <a:moveTo>
                    <a:pt x="6210" y="443230"/>
                  </a:moveTo>
                  <a:lnTo>
                    <a:pt x="1125" y="443230"/>
                  </a:lnTo>
                  <a:lnTo>
                    <a:pt x="1084" y="468630"/>
                  </a:lnTo>
                  <a:lnTo>
                    <a:pt x="6169" y="468630"/>
                  </a:lnTo>
                  <a:lnTo>
                    <a:pt x="6210" y="443230"/>
                  </a:lnTo>
                  <a:close/>
                </a:path>
                <a:path w="1680210" h="1583054">
                  <a:moveTo>
                    <a:pt x="1679714" y="443230"/>
                  </a:moveTo>
                  <a:lnTo>
                    <a:pt x="1673724" y="443230"/>
                  </a:lnTo>
                  <a:lnTo>
                    <a:pt x="1673683" y="468630"/>
                  </a:lnTo>
                  <a:lnTo>
                    <a:pt x="1679653" y="468630"/>
                  </a:lnTo>
                  <a:lnTo>
                    <a:pt x="1679714" y="443230"/>
                  </a:lnTo>
                  <a:close/>
                </a:path>
                <a:path w="1680210" h="1583054">
                  <a:moveTo>
                    <a:pt x="6169" y="468630"/>
                  </a:moveTo>
                  <a:lnTo>
                    <a:pt x="1084" y="468630"/>
                  </a:lnTo>
                  <a:lnTo>
                    <a:pt x="1074" y="474980"/>
                  </a:lnTo>
                  <a:lnTo>
                    <a:pt x="6159" y="474980"/>
                  </a:lnTo>
                  <a:lnTo>
                    <a:pt x="6169" y="468630"/>
                  </a:lnTo>
                  <a:close/>
                </a:path>
                <a:path w="1680210" h="1583054">
                  <a:moveTo>
                    <a:pt x="1679653" y="468630"/>
                  </a:moveTo>
                  <a:lnTo>
                    <a:pt x="1673683" y="468630"/>
                  </a:lnTo>
                  <a:lnTo>
                    <a:pt x="1673673" y="474980"/>
                  </a:lnTo>
                  <a:lnTo>
                    <a:pt x="1679638" y="474980"/>
                  </a:lnTo>
                  <a:lnTo>
                    <a:pt x="1679653" y="468630"/>
                  </a:lnTo>
                  <a:close/>
                </a:path>
                <a:path w="1680210" h="1583054">
                  <a:moveTo>
                    <a:pt x="6159" y="474980"/>
                  </a:moveTo>
                  <a:lnTo>
                    <a:pt x="1074" y="474980"/>
                  </a:lnTo>
                  <a:lnTo>
                    <a:pt x="992" y="525780"/>
                  </a:lnTo>
                  <a:lnTo>
                    <a:pt x="6076" y="525780"/>
                  </a:lnTo>
                  <a:lnTo>
                    <a:pt x="6159" y="474980"/>
                  </a:lnTo>
                  <a:close/>
                </a:path>
                <a:path w="1680210" h="1583054">
                  <a:moveTo>
                    <a:pt x="1679638" y="474980"/>
                  </a:moveTo>
                  <a:lnTo>
                    <a:pt x="1673673" y="474980"/>
                  </a:lnTo>
                  <a:lnTo>
                    <a:pt x="1673590" y="525780"/>
                  </a:lnTo>
                  <a:lnTo>
                    <a:pt x="1679515" y="525780"/>
                  </a:lnTo>
                  <a:lnTo>
                    <a:pt x="1679638" y="474980"/>
                  </a:lnTo>
                  <a:close/>
                </a:path>
                <a:path w="1680210" h="1583054">
                  <a:moveTo>
                    <a:pt x="6076" y="525780"/>
                  </a:moveTo>
                  <a:lnTo>
                    <a:pt x="992" y="525780"/>
                  </a:lnTo>
                  <a:lnTo>
                    <a:pt x="982" y="532130"/>
                  </a:lnTo>
                  <a:lnTo>
                    <a:pt x="6066" y="532130"/>
                  </a:lnTo>
                  <a:lnTo>
                    <a:pt x="6076" y="525780"/>
                  </a:lnTo>
                  <a:close/>
                </a:path>
                <a:path w="1680210" h="1583054">
                  <a:moveTo>
                    <a:pt x="1679515" y="525780"/>
                  </a:moveTo>
                  <a:lnTo>
                    <a:pt x="1673590" y="525780"/>
                  </a:lnTo>
                  <a:lnTo>
                    <a:pt x="1673580" y="532130"/>
                  </a:lnTo>
                  <a:lnTo>
                    <a:pt x="1679500" y="532130"/>
                  </a:lnTo>
                  <a:lnTo>
                    <a:pt x="1679515" y="525780"/>
                  </a:lnTo>
                  <a:close/>
                </a:path>
                <a:path w="1680210" h="1583054">
                  <a:moveTo>
                    <a:pt x="6066" y="532130"/>
                  </a:moveTo>
                  <a:lnTo>
                    <a:pt x="982" y="532130"/>
                  </a:lnTo>
                  <a:lnTo>
                    <a:pt x="966" y="542290"/>
                  </a:lnTo>
                  <a:lnTo>
                    <a:pt x="6050" y="542290"/>
                  </a:lnTo>
                  <a:lnTo>
                    <a:pt x="6066" y="532130"/>
                  </a:lnTo>
                  <a:close/>
                </a:path>
                <a:path w="1680210" h="1583054">
                  <a:moveTo>
                    <a:pt x="1679500" y="532130"/>
                  </a:moveTo>
                  <a:lnTo>
                    <a:pt x="1673580" y="532130"/>
                  </a:lnTo>
                  <a:lnTo>
                    <a:pt x="1673564" y="542290"/>
                  </a:lnTo>
                  <a:lnTo>
                    <a:pt x="1679476" y="542290"/>
                  </a:lnTo>
                  <a:lnTo>
                    <a:pt x="1679500" y="532130"/>
                  </a:lnTo>
                  <a:close/>
                </a:path>
                <a:path w="1680210" h="1583054">
                  <a:moveTo>
                    <a:pt x="6050" y="542290"/>
                  </a:moveTo>
                  <a:lnTo>
                    <a:pt x="966" y="542290"/>
                  </a:lnTo>
                  <a:lnTo>
                    <a:pt x="941" y="557530"/>
                  </a:lnTo>
                  <a:lnTo>
                    <a:pt x="6025" y="557530"/>
                  </a:lnTo>
                  <a:lnTo>
                    <a:pt x="6050" y="542290"/>
                  </a:lnTo>
                  <a:close/>
                </a:path>
                <a:path w="1680210" h="1583054">
                  <a:moveTo>
                    <a:pt x="1679476" y="542290"/>
                  </a:moveTo>
                  <a:lnTo>
                    <a:pt x="1673564" y="542290"/>
                  </a:lnTo>
                  <a:lnTo>
                    <a:pt x="1673539" y="557530"/>
                  </a:lnTo>
                  <a:lnTo>
                    <a:pt x="1679439" y="557530"/>
                  </a:lnTo>
                  <a:lnTo>
                    <a:pt x="1679476" y="542290"/>
                  </a:lnTo>
                  <a:close/>
                </a:path>
                <a:path w="1680210" h="1583054">
                  <a:moveTo>
                    <a:pt x="6025" y="557530"/>
                  </a:moveTo>
                  <a:lnTo>
                    <a:pt x="941" y="557530"/>
                  </a:lnTo>
                  <a:lnTo>
                    <a:pt x="911" y="576580"/>
                  </a:lnTo>
                  <a:lnTo>
                    <a:pt x="5994" y="576580"/>
                  </a:lnTo>
                  <a:lnTo>
                    <a:pt x="6025" y="557530"/>
                  </a:lnTo>
                  <a:close/>
                </a:path>
                <a:path w="1680210" h="1583054">
                  <a:moveTo>
                    <a:pt x="1679439" y="557530"/>
                  </a:moveTo>
                  <a:lnTo>
                    <a:pt x="1673539" y="557530"/>
                  </a:lnTo>
                  <a:lnTo>
                    <a:pt x="1673508" y="576580"/>
                  </a:lnTo>
                  <a:lnTo>
                    <a:pt x="1679393" y="576580"/>
                  </a:lnTo>
                  <a:lnTo>
                    <a:pt x="1679439" y="557530"/>
                  </a:lnTo>
                  <a:close/>
                </a:path>
                <a:path w="1680210" h="1583054">
                  <a:moveTo>
                    <a:pt x="5994" y="576580"/>
                  </a:moveTo>
                  <a:lnTo>
                    <a:pt x="911" y="576580"/>
                  </a:lnTo>
                  <a:lnTo>
                    <a:pt x="894" y="586740"/>
                  </a:lnTo>
                  <a:lnTo>
                    <a:pt x="5978" y="586740"/>
                  </a:lnTo>
                  <a:lnTo>
                    <a:pt x="5994" y="576580"/>
                  </a:lnTo>
                  <a:close/>
                </a:path>
                <a:path w="1680210" h="1583054">
                  <a:moveTo>
                    <a:pt x="1679393" y="576580"/>
                  </a:moveTo>
                  <a:lnTo>
                    <a:pt x="1673508" y="576580"/>
                  </a:lnTo>
                  <a:lnTo>
                    <a:pt x="1673492" y="586740"/>
                  </a:lnTo>
                  <a:lnTo>
                    <a:pt x="1679369" y="586740"/>
                  </a:lnTo>
                  <a:lnTo>
                    <a:pt x="1679393" y="576580"/>
                  </a:lnTo>
                  <a:close/>
                </a:path>
                <a:path w="1680210" h="1583054">
                  <a:moveTo>
                    <a:pt x="5978" y="586740"/>
                  </a:moveTo>
                  <a:lnTo>
                    <a:pt x="894" y="586740"/>
                  </a:lnTo>
                  <a:lnTo>
                    <a:pt x="870" y="601980"/>
                  </a:lnTo>
                  <a:lnTo>
                    <a:pt x="5953" y="601980"/>
                  </a:lnTo>
                  <a:lnTo>
                    <a:pt x="5978" y="586740"/>
                  </a:lnTo>
                  <a:close/>
                </a:path>
                <a:path w="1680210" h="1583054">
                  <a:moveTo>
                    <a:pt x="1679369" y="586740"/>
                  </a:moveTo>
                  <a:lnTo>
                    <a:pt x="1673492" y="586740"/>
                  </a:lnTo>
                  <a:lnTo>
                    <a:pt x="1673467" y="601980"/>
                  </a:lnTo>
                  <a:lnTo>
                    <a:pt x="1679332" y="601980"/>
                  </a:lnTo>
                  <a:lnTo>
                    <a:pt x="1679369" y="586740"/>
                  </a:lnTo>
                  <a:close/>
                </a:path>
                <a:path w="1680210" h="1583054">
                  <a:moveTo>
                    <a:pt x="5953" y="601980"/>
                  </a:moveTo>
                  <a:lnTo>
                    <a:pt x="870" y="601980"/>
                  </a:lnTo>
                  <a:lnTo>
                    <a:pt x="686" y="716280"/>
                  </a:lnTo>
                  <a:lnTo>
                    <a:pt x="5768" y="716280"/>
                  </a:lnTo>
                  <a:lnTo>
                    <a:pt x="5953" y="601980"/>
                  </a:lnTo>
                  <a:close/>
                </a:path>
                <a:path w="1680210" h="1583054">
                  <a:moveTo>
                    <a:pt x="1679332" y="601980"/>
                  </a:moveTo>
                  <a:lnTo>
                    <a:pt x="1673467" y="601980"/>
                  </a:lnTo>
                  <a:lnTo>
                    <a:pt x="1673282" y="716280"/>
                  </a:lnTo>
                  <a:lnTo>
                    <a:pt x="1679057" y="716280"/>
                  </a:lnTo>
                  <a:lnTo>
                    <a:pt x="1679332" y="601980"/>
                  </a:lnTo>
                  <a:close/>
                </a:path>
                <a:path w="1680210" h="1583054">
                  <a:moveTo>
                    <a:pt x="5768" y="716280"/>
                  </a:moveTo>
                  <a:lnTo>
                    <a:pt x="686" y="716280"/>
                  </a:lnTo>
                  <a:lnTo>
                    <a:pt x="493" y="836930"/>
                  </a:lnTo>
                  <a:lnTo>
                    <a:pt x="5573" y="836930"/>
                  </a:lnTo>
                  <a:lnTo>
                    <a:pt x="5768" y="716280"/>
                  </a:lnTo>
                  <a:close/>
                </a:path>
                <a:path w="1680210" h="1583054">
                  <a:moveTo>
                    <a:pt x="1679057" y="716280"/>
                  </a:moveTo>
                  <a:lnTo>
                    <a:pt x="1673282" y="716280"/>
                  </a:lnTo>
                  <a:lnTo>
                    <a:pt x="1673087" y="836930"/>
                  </a:lnTo>
                  <a:lnTo>
                    <a:pt x="1678766" y="836930"/>
                  </a:lnTo>
                  <a:lnTo>
                    <a:pt x="1679057" y="716280"/>
                  </a:lnTo>
                  <a:close/>
                </a:path>
                <a:path w="1680210" h="1583054">
                  <a:moveTo>
                    <a:pt x="5573" y="836930"/>
                  </a:moveTo>
                  <a:lnTo>
                    <a:pt x="493" y="836930"/>
                  </a:lnTo>
                  <a:lnTo>
                    <a:pt x="269" y="976630"/>
                  </a:lnTo>
                  <a:lnTo>
                    <a:pt x="5347" y="976630"/>
                  </a:lnTo>
                  <a:lnTo>
                    <a:pt x="5573" y="836930"/>
                  </a:lnTo>
                  <a:close/>
                </a:path>
                <a:path w="1680210" h="1583054">
                  <a:moveTo>
                    <a:pt x="1678766" y="836930"/>
                  </a:moveTo>
                  <a:lnTo>
                    <a:pt x="1673087" y="836930"/>
                  </a:lnTo>
                  <a:lnTo>
                    <a:pt x="1672862" y="976630"/>
                  </a:lnTo>
                  <a:lnTo>
                    <a:pt x="1678430" y="976630"/>
                  </a:lnTo>
                  <a:lnTo>
                    <a:pt x="1678766" y="836930"/>
                  </a:lnTo>
                  <a:close/>
                </a:path>
                <a:path w="1680210" h="1583054">
                  <a:moveTo>
                    <a:pt x="5347" y="976630"/>
                  </a:moveTo>
                  <a:lnTo>
                    <a:pt x="269" y="976630"/>
                  </a:lnTo>
                  <a:lnTo>
                    <a:pt x="252" y="986790"/>
                  </a:lnTo>
                  <a:lnTo>
                    <a:pt x="5331" y="986790"/>
                  </a:lnTo>
                  <a:lnTo>
                    <a:pt x="5347" y="976630"/>
                  </a:lnTo>
                  <a:close/>
                </a:path>
                <a:path w="1680210" h="1583054">
                  <a:moveTo>
                    <a:pt x="1678430" y="976630"/>
                  </a:moveTo>
                  <a:lnTo>
                    <a:pt x="1672862" y="976630"/>
                  </a:lnTo>
                  <a:lnTo>
                    <a:pt x="1672845" y="986790"/>
                  </a:lnTo>
                  <a:lnTo>
                    <a:pt x="1678405" y="986790"/>
                  </a:lnTo>
                  <a:lnTo>
                    <a:pt x="1678430" y="976630"/>
                  </a:lnTo>
                  <a:close/>
                </a:path>
                <a:path w="1680210" h="1583054">
                  <a:moveTo>
                    <a:pt x="5331" y="986790"/>
                  </a:moveTo>
                  <a:lnTo>
                    <a:pt x="252" y="986790"/>
                  </a:lnTo>
                  <a:lnTo>
                    <a:pt x="228" y="1002030"/>
                  </a:lnTo>
                  <a:lnTo>
                    <a:pt x="5306" y="1002030"/>
                  </a:lnTo>
                  <a:lnTo>
                    <a:pt x="5331" y="986790"/>
                  </a:lnTo>
                  <a:close/>
                </a:path>
                <a:path w="1680210" h="1583054">
                  <a:moveTo>
                    <a:pt x="1678405" y="986790"/>
                  </a:moveTo>
                  <a:lnTo>
                    <a:pt x="1672845" y="986790"/>
                  </a:lnTo>
                  <a:lnTo>
                    <a:pt x="1672820" y="1002030"/>
                  </a:lnTo>
                  <a:lnTo>
                    <a:pt x="1678369" y="1002030"/>
                  </a:lnTo>
                  <a:lnTo>
                    <a:pt x="1678405" y="986790"/>
                  </a:lnTo>
                  <a:close/>
                </a:path>
                <a:path w="1680210" h="1583054">
                  <a:moveTo>
                    <a:pt x="5306" y="1002030"/>
                  </a:moveTo>
                  <a:lnTo>
                    <a:pt x="228" y="1002030"/>
                  </a:lnTo>
                  <a:lnTo>
                    <a:pt x="197" y="1021080"/>
                  </a:lnTo>
                  <a:lnTo>
                    <a:pt x="5276" y="1021080"/>
                  </a:lnTo>
                  <a:lnTo>
                    <a:pt x="5306" y="1002030"/>
                  </a:lnTo>
                  <a:close/>
                </a:path>
                <a:path w="1680210" h="1583054">
                  <a:moveTo>
                    <a:pt x="1678369" y="1002030"/>
                  </a:moveTo>
                  <a:lnTo>
                    <a:pt x="1672820" y="1002030"/>
                  </a:lnTo>
                  <a:lnTo>
                    <a:pt x="1672790" y="1021080"/>
                  </a:lnTo>
                  <a:lnTo>
                    <a:pt x="1678323" y="1021080"/>
                  </a:lnTo>
                  <a:lnTo>
                    <a:pt x="1678369" y="1002030"/>
                  </a:lnTo>
                  <a:close/>
                </a:path>
                <a:path w="1680210" h="1583054">
                  <a:moveTo>
                    <a:pt x="5276" y="1021080"/>
                  </a:moveTo>
                  <a:lnTo>
                    <a:pt x="197" y="1021080"/>
                  </a:lnTo>
                  <a:lnTo>
                    <a:pt x="181" y="1031240"/>
                  </a:lnTo>
                  <a:lnTo>
                    <a:pt x="5259" y="1031240"/>
                  </a:lnTo>
                  <a:lnTo>
                    <a:pt x="5276" y="1021080"/>
                  </a:lnTo>
                  <a:close/>
                </a:path>
                <a:path w="1680210" h="1583054">
                  <a:moveTo>
                    <a:pt x="1678323" y="1021080"/>
                  </a:moveTo>
                  <a:lnTo>
                    <a:pt x="1672790" y="1021080"/>
                  </a:lnTo>
                  <a:lnTo>
                    <a:pt x="1672773" y="1031240"/>
                  </a:lnTo>
                  <a:lnTo>
                    <a:pt x="1678298" y="1031240"/>
                  </a:lnTo>
                  <a:lnTo>
                    <a:pt x="1678323" y="1021080"/>
                  </a:lnTo>
                  <a:close/>
                </a:path>
                <a:path w="1680210" h="1583054">
                  <a:moveTo>
                    <a:pt x="5259" y="1031240"/>
                  </a:moveTo>
                  <a:lnTo>
                    <a:pt x="181" y="1031240"/>
                  </a:lnTo>
                  <a:lnTo>
                    <a:pt x="156" y="1046480"/>
                  </a:lnTo>
                  <a:lnTo>
                    <a:pt x="5234" y="1046480"/>
                  </a:lnTo>
                  <a:lnTo>
                    <a:pt x="5259" y="1031240"/>
                  </a:lnTo>
                  <a:close/>
                </a:path>
                <a:path w="1680210" h="1583054">
                  <a:moveTo>
                    <a:pt x="1678298" y="1031240"/>
                  </a:moveTo>
                  <a:lnTo>
                    <a:pt x="1672773" y="1031240"/>
                  </a:lnTo>
                  <a:lnTo>
                    <a:pt x="1672749" y="1046480"/>
                  </a:lnTo>
                  <a:lnTo>
                    <a:pt x="1678262" y="1046480"/>
                  </a:lnTo>
                  <a:lnTo>
                    <a:pt x="1678298" y="1031240"/>
                  </a:lnTo>
                  <a:close/>
                </a:path>
                <a:path w="1680210" h="1583054">
                  <a:moveTo>
                    <a:pt x="5234" y="1046480"/>
                  </a:moveTo>
                  <a:lnTo>
                    <a:pt x="156" y="1046480"/>
                  </a:lnTo>
                  <a:lnTo>
                    <a:pt x="136" y="1059180"/>
                  </a:lnTo>
                  <a:lnTo>
                    <a:pt x="5214" y="1059180"/>
                  </a:lnTo>
                  <a:lnTo>
                    <a:pt x="5234" y="1046480"/>
                  </a:lnTo>
                  <a:close/>
                </a:path>
                <a:path w="1680210" h="1583054">
                  <a:moveTo>
                    <a:pt x="1678262" y="1046480"/>
                  </a:moveTo>
                  <a:lnTo>
                    <a:pt x="1672749" y="1046480"/>
                  </a:lnTo>
                  <a:lnTo>
                    <a:pt x="1672728" y="1059180"/>
                  </a:lnTo>
                  <a:lnTo>
                    <a:pt x="1678231" y="1059180"/>
                  </a:lnTo>
                  <a:lnTo>
                    <a:pt x="1678262" y="1046480"/>
                  </a:lnTo>
                  <a:close/>
                </a:path>
                <a:path w="1680210" h="1583054">
                  <a:moveTo>
                    <a:pt x="5214" y="1059180"/>
                  </a:moveTo>
                  <a:lnTo>
                    <a:pt x="136" y="1059180"/>
                  </a:lnTo>
                  <a:lnTo>
                    <a:pt x="126" y="1065530"/>
                  </a:lnTo>
                  <a:lnTo>
                    <a:pt x="5204" y="1065530"/>
                  </a:lnTo>
                  <a:lnTo>
                    <a:pt x="5214" y="1059180"/>
                  </a:lnTo>
                  <a:close/>
                </a:path>
                <a:path w="1680210" h="1583054">
                  <a:moveTo>
                    <a:pt x="1678231" y="1059180"/>
                  </a:moveTo>
                  <a:lnTo>
                    <a:pt x="1672728" y="1059180"/>
                  </a:lnTo>
                  <a:lnTo>
                    <a:pt x="1672718" y="1065530"/>
                  </a:lnTo>
                  <a:lnTo>
                    <a:pt x="1678216" y="1065530"/>
                  </a:lnTo>
                  <a:lnTo>
                    <a:pt x="1678231" y="1059180"/>
                  </a:lnTo>
                  <a:close/>
                </a:path>
                <a:path w="1680210" h="1583054">
                  <a:moveTo>
                    <a:pt x="5204" y="1065530"/>
                  </a:moveTo>
                  <a:lnTo>
                    <a:pt x="126" y="1065530"/>
                  </a:lnTo>
                  <a:lnTo>
                    <a:pt x="95" y="1084580"/>
                  </a:lnTo>
                  <a:lnTo>
                    <a:pt x="5173" y="1084580"/>
                  </a:lnTo>
                  <a:lnTo>
                    <a:pt x="5204" y="1065530"/>
                  </a:lnTo>
                  <a:close/>
                </a:path>
                <a:path w="1680210" h="1583054">
                  <a:moveTo>
                    <a:pt x="1678216" y="1065530"/>
                  </a:moveTo>
                  <a:lnTo>
                    <a:pt x="1672718" y="1065530"/>
                  </a:lnTo>
                  <a:lnTo>
                    <a:pt x="1672687" y="1084580"/>
                  </a:lnTo>
                  <a:lnTo>
                    <a:pt x="1678170" y="1084580"/>
                  </a:lnTo>
                  <a:lnTo>
                    <a:pt x="1678216" y="1065530"/>
                  </a:lnTo>
                  <a:close/>
                </a:path>
                <a:path w="1680210" h="1583054">
                  <a:moveTo>
                    <a:pt x="5173" y="1084580"/>
                  </a:moveTo>
                  <a:lnTo>
                    <a:pt x="95" y="1084580"/>
                  </a:lnTo>
                  <a:lnTo>
                    <a:pt x="24" y="1129030"/>
                  </a:lnTo>
                  <a:lnTo>
                    <a:pt x="5101" y="1129030"/>
                  </a:lnTo>
                  <a:lnTo>
                    <a:pt x="5173" y="1084580"/>
                  </a:lnTo>
                  <a:close/>
                </a:path>
                <a:path w="1680210" h="1583054">
                  <a:moveTo>
                    <a:pt x="1678170" y="1084580"/>
                  </a:moveTo>
                  <a:lnTo>
                    <a:pt x="1672687" y="1084580"/>
                  </a:lnTo>
                  <a:lnTo>
                    <a:pt x="1672615" y="1129030"/>
                  </a:lnTo>
                  <a:lnTo>
                    <a:pt x="1678063" y="1129030"/>
                  </a:lnTo>
                  <a:lnTo>
                    <a:pt x="1678170" y="1084580"/>
                  </a:lnTo>
                  <a:close/>
                </a:path>
                <a:path w="1680210" h="1583054">
                  <a:moveTo>
                    <a:pt x="1673158" y="1159510"/>
                  </a:moveTo>
                  <a:lnTo>
                    <a:pt x="1672568" y="1159510"/>
                  </a:lnTo>
                  <a:lnTo>
                    <a:pt x="1672564" y="1160780"/>
                  </a:lnTo>
                  <a:lnTo>
                    <a:pt x="1673158" y="1160780"/>
                  </a:lnTo>
                  <a:lnTo>
                    <a:pt x="1673158" y="1159510"/>
                  </a:lnTo>
                  <a:close/>
                </a:path>
                <a:path w="1680210" h="1583054">
                  <a:moveTo>
                    <a:pt x="1674428" y="1154430"/>
                  </a:moveTo>
                  <a:lnTo>
                    <a:pt x="1672574" y="1154430"/>
                  </a:lnTo>
                  <a:lnTo>
                    <a:pt x="1672570" y="1156970"/>
                  </a:lnTo>
                  <a:lnTo>
                    <a:pt x="1673158" y="1156970"/>
                  </a:lnTo>
                  <a:lnTo>
                    <a:pt x="1673158" y="1159510"/>
                  </a:lnTo>
                  <a:lnTo>
                    <a:pt x="1674428" y="1159510"/>
                  </a:lnTo>
                  <a:lnTo>
                    <a:pt x="1674428" y="1154430"/>
                  </a:lnTo>
                  <a:close/>
                </a:path>
                <a:path w="1680210" h="1583054">
                  <a:moveTo>
                    <a:pt x="5064" y="1153160"/>
                  </a:moveTo>
                  <a:lnTo>
                    <a:pt x="4378" y="1153160"/>
                  </a:lnTo>
                  <a:lnTo>
                    <a:pt x="4378" y="1154430"/>
                  </a:lnTo>
                  <a:lnTo>
                    <a:pt x="5060" y="1154430"/>
                  </a:lnTo>
                  <a:lnTo>
                    <a:pt x="5064" y="1153160"/>
                  </a:lnTo>
                  <a:close/>
                </a:path>
                <a:path w="1680210" h="1583054">
                  <a:moveTo>
                    <a:pt x="5070" y="1148080"/>
                  </a:moveTo>
                  <a:lnTo>
                    <a:pt x="3108" y="1148080"/>
                  </a:lnTo>
                  <a:lnTo>
                    <a:pt x="3108" y="1153160"/>
                  </a:lnTo>
                  <a:lnTo>
                    <a:pt x="4378" y="1153160"/>
                  </a:lnTo>
                  <a:lnTo>
                    <a:pt x="4378" y="1150620"/>
                  </a:lnTo>
                  <a:lnTo>
                    <a:pt x="5066" y="1150620"/>
                  </a:lnTo>
                  <a:lnTo>
                    <a:pt x="5070" y="1148080"/>
                  </a:lnTo>
                  <a:close/>
                </a:path>
                <a:path w="1680210" h="1583054">
                  <a:moveTo>
                    <a:pt x="1678017" y="1148080"/>
                  </a:moveTo>
                  <a:lnTo>
                    <a:pt x="1672584" y="1148080"/>
                  </a:lnTo>
                  <a:lnTo>
                    <a:pt x="1672580" y="1150620"/>
                  </a:lnTo>
                  <a:lnTo>
                    <a:pt x="1678011" y="1150620"/>
                  </a:lnTo>
                  <a:lnTo>
                    <a:pt x="1678017" y="1148080"/>
                  </a:lnTo>
                  <a:close/>
                </a:path>
                <a:path w="1680210" h="1583054">
                  <a:moveTo>
                    <a:pt x="5074" y="1145540"/>
                  </a:moveTo>
                  <a:lnTo>
                    <a:pt x="568" y="1145540"/>
                  </a:lnTo>
                  <a:lnTo>
                    <a:pt x="568" y="1146810"/>
                  </a:lnTo>
                  <a:lnTo>
                    <a:pt x="5072" y="1146810"/>
                  </a:lnTo>
                  <a:lnTo>
                    <a:pt x="5074" y="1145540"/>
                  </a:lnTo>
                  <a:close/>
                </a:path>
                <a:path w="1680210" h="1583054">
                  <a:moveTo>
                    <a:pt x="1678023" y="1145540"/>
                  </a:moveTo>
                  <a:lnTo>
                    <a:pt x="1672588" y="1145540"/>
                  </a:lnTo>
                  <a:lnTo>
                    <a:pt x="1672586" y="1146810"/>
                  </a:lnTo>
                  <a:lnTo>
                    <a:pt x="1678020" y="1146810"/>
                  </a:lnTo>
                  <a:lnTo>
                    <a:pt x="1678023" y="1145540"/>
                  </a:lnTo>
                  <a:close/>
                </a:path>
                <a:path w="1680210" h="1583054">
                  <a:moveTo>
                    <a:pt x="5080" y="1141730"/>
                  </a:moveTo>
                  <a:lnTo>
                    <a:pt x="4" y="1141730"/>
                  </a:lnTo>
                  <a:lnTo>
                    <a:pt x="0" y="1144270"/>
                  </a:lnTo>
                  <a:lnTo>
                    <a:pt x="5076" y="1144270"/>
                  </a:lnTo>
                  <a:lnTo>
                    <a:pt x="5080" y="1141730"/>
                  </a:lnTo>
                  <a:close/>
                </a:path>
                <a:path w="1680210" h="1583054">
                  <a:moveTo>
                    <a:pt x="1678032" y="1141730"/>
                  </a:moveTo>
                  <a:lnTo>
                    <a:pt x="1672595" y="1141730"/>
                  </a:lnTo>
                  <a:lnTo>
                    <a:pt x="1672590" y="1144270"/>
                  </a:lnTo>
                  <a:lnTo>
                    <a:pt x="1678026" y="1144270"/>
                  </a:lnTo>
                  <a:lnTo>
                    <a:pt x="1678032" y="1141730"/>
                  </a:lnTo>
                  <a:close/>
                </a:path>
                <a:path w="1680210" h="1583054">
                  <a:moveTo>
                    <a:pt x="5085" y="1139190"/>
                  </a:moveTo>
                  <a:lnTo>
                    <a:pt x="8" y="1139190"/>
                  </a:lnTo>
                  <a:lnTo>
                    <a:pt x="6" y="1140460"/>
                  </a:lnTo>
                  <a:lnTo>
                    <a:pt x="5083" y="1140460"/>
                  </a:lnTo>
                  <a:lnTo>
                    <a:pt x="5085" y="1139190"/>
                  </a:lnTo>
                  <a:close/>
                </a:path>
                <a:path w="1680210" h="1583054">
                  <a:moveTo>
                    <a:pt x="1678038" y="1139190"/>
                  </a:moveTo>
                  <a:lnTo>
                    <a:pt x="1672599" y="1139190"/>
                  </a:lnTo>
                  <a:lnTo>
                    <a:pt x="1672597" y="1140460"/>
                  </a:lnTo>
                  <a:lnTo>
                    <a:pt x="1678035" y="1140460"/>
                  </a:lnTo>
                  <a:lnTo>
                    <a:pt x="1678038" y="1139190"/>
                  </a:lnTo>
                  <a:close/>
                </a:path>
                <a:path w="1680210" h="1583054">
                  <a:moveTo>
                    <a:pt x="5091" y="1135380"/>
                  </a:moveTo>
                  <a:lnTo>
                    <a:pt x="14" y="1135380"/>
                  </a:lnTo>
                  <a:lnTo>
                    <a:pt x="10" y="1137920"/>
                  </a:lnTo>
                  <a:lnTo>
                    <a:pt x="5087" y="1137920"/>
                  </a:lnTo>
                  <a:lnTo>
                    <a:pt x="5091" y="1135380"/>
                  </a:lnTo>
                  <a:close/>
                </a:path>
                <a:path w="1680210" h="1583054">
                  <a:moveTo>
                    <a:pt x="1678048" y="1135380"/>
                  </a:moveTo>
                  <a:lnTo>
                    <a:pt x="1672605" y="1135380"/>
                  </a:lnTo>
                  <a:lnTo>
                    <a:pt x="1672601" y="1137920"/>
                  </a:lnTo>
                  <a:lnTo>
                    <a:pt x="1678042" y="1137920"/>
                  </a:lnTo>
                  <a:lnTo>
                    <a:pt x="1678048" y="1135380"/>
                  </a:lnTo>
                  <a:close/>
                </a:path>
                <a:path w="1680210" h="1583054">
                  <a:moveTo>
                    <a:pt x="5099" y="1130300"/>
                  </a:moveTo>
                  <a:lnTo>
                    <a:pt x="22" y="1130300"/>
                  </a:lnTo>
                  <a:lnTo>
                    <a:pt x="16" y="1134110"/>
                  </a:lnTo>
                  <a:lnTo>
                    <a:pt x="5093" y="1134110"/>
                  </a:lnTo>
                  <a:lnTo>
                    <a:pt x="5099" y="1130300"/>
                  </a:lnTo>
                  <a:close/>
                </a:path>
                <a:path w="1680210" h="1583054">
                  <a:moveTo>
                    <a:pt x="1678060" y="1130300"/>
                  </a:moveTo>
                  <a:lnTo>
                    <a:pt x="1672613" y="1130300"/>
                  </a:lnTo>
                  <a:lnTo>
                    <a:pt x="1672607" y="1134110"/>
                  </a:lnTo>
                  <a:lnTo>
                    <a:pt x="1678051" y="1134110"/>
                  </a:lnTo>
                  <a:lnTo>
                    <a:pt x="1678060" y="1130300"/>
                  </a:lnTo>
                  <a:close/>
                </a:path>
                <a:path w="1680210" h="1583054">
                  <a:moveTo>
                    <a:pt x="1222308" y="1581727"/>
                  </a:moveTo>
                  <a:lnTo>
                    <a:pt x="459038" y="1581727"/>
                  </a:lnTo>
                  <a:lnTo>
                    <a:pt x="459038" y="1582997"/>
                  </a:lnTo>
                  <a:lnTo>
                    <a:pt x="1222308" y="1582997"/>
                  </a:lnTo>
                  <a:lnTo>
                    <a:pt x="1222308" y="1581727"/>
                  </a:lnTo>
                  <a:close/>
                </a:path>
                <a:path w="1680210" h="1583054">
                  <a:moveTo>
                    <a:pt x="1226118" y="1580457"/>
                  </a:moveTo>
                  <a:lnTo>
                    <a:pt x="456498" y="1580457"/>
                  </a:lnTo>
                  <a:lnTo>
                    <a:pt x="456498" y="1581727"/>
                  </a:lnTo>
                  <a:lnTo>
                    <a:pt x="1226118" y="1581727"/>
                  </a:lnTo>
                  <a:lnTo>
                    <a:pt x="1226118" y="1580457"/>
                  </a:lnTo>
                  <a:close/>
                </a:path>
                <a:path w="1680210" h="1583054">
                  <a:moveTo>
                    <a:pt x="1228658" y="1579187"/>
                  </a:moveTo>
                  <a:lnTo>
                    <a:pt x="452688" y="1579187"/>
                  </a:lnTo>
                  <a:lnTo>
                    <a:pt x="452688" y="1580457"/>
                  </a:lnTo>
                  <a:lnTo>
                    <a:pt x="1228658" y="1580457"/>
                  </a:lnTo>
                  <a:lnTo>
                    <a:pt x="1228658" y="1579187"/>
                  </a:lnTo>
                  <a:close/>
                </a:path>
                <a:path w="1680210" h="1583054">
                  <a:moveTo>
                    <a:pt x="838133" y="1577917"/>
                  </a:moveTo>
                  <a:lnTo>
                    <a:pt x="450148" y="1577917"/>
                  </a:lnTo>
                  <a:lnTo>
                    <a:pt x="450148" y="1579187"/>
                  </a:lnTo>
                  <a:lnTo>
                    <a:pt x="1231198" y="1579187"/>
                  </a:lnTo>
                  <a:lnTo>
                    <a:pt x="838133" y="1577917"/>
                  </a:lnTo>
                  <a:close/>
                </a:path>
              </a:pathLst>
            </a:custGeom>
            <a:solidFill>
              <a:srgbClr val="33585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755821" y="1930399"/>
              <a:ext cx="1668780" cy="1571625"/>
            </a:xfrm>
            <a:custGeom>
              <a:avLst/>
              <a:gdLst/>
              <a:ahLst/>
              <a:cxnLst/>
              <a:rect l="l" t="t" r="r" b="b"/>
              <a:pathLst>
                <a:path w="1668779" h="1571625">
                  <a:moveTo>
                    <a:pt x="1241378" y="6350"/>
                  </a:moveTo>
                  <a:lnTo>
                    <a:pt x="559811" y="6350"/>
                  </a:lnTo>
                  <a:lnTo>
                    <a:pt x="1241378" y="7620"/>
                  </a:lnTo>
                  <a:lnTo>
                    <a:pt x="1241378" y="6350"/>
                  </a:lnTo>
                  <a:close/>
                </a:path>
                <a:path w="1668779" h="1571625">
                  <a:moveTo>
                    <a:pt x="1238838" y="3810"/>
                  </a:moveTo>
                  <a:lnTo>
                    <a:pt x="1236298" y="3810"/>
                  </a:lnTo>
                  <a:lnTo>
                    <a:pt x="1236298" y="6350"/>
                  </a:lnTo>
                  <a:lnTo>
                    <a:pt x="1238838" y="6350"/>
                  </a:lnTo>
                  <a:lnTo>
                    <a:pt x="1238838" y="3810"/>
                  </a:lnTo>
                  <a:close/>
                </a:path>
                <a:path w="1668779" h="1571625">
                  <a:moveTo>
                    <a:pt x="432388" y="3810"/>
                  </a:moveTo>
                  <a:lnTo>
                    <a:pt x="429848" y="3810"/>
                  </a:lnTo>
                  <a:lnTo>
                    <a:pt x="429848" y="5080"/>
                  </a:lnTo>
                  <a:lnTo>
                    <a:pt x="432388" y="5080"/>
                  </a:lnTo>
                  <a:lnTo>
                    <a:pt x="432388" y="3810"/>
                  </a:lnTo>
                  <a:close/>
                </a:path>
                <a:path w="1668779" h="1571625">
                  <a:moveTo>
                    <a:pt x="437468" y="2539"/>
                  </a:moveTo>
                  <a:lnTo>
                    <a:pt x="434928" y="2539"/>
                  </a:lnTo>
                  <a:lnTo>
                    <a:pt x="434928" y="3810"/>
                  </a:lnTo>
                  <a:lnTo>
                    <a:pt x="437468" y="3810"/>
                  </a:lnTo>
                  <a:lnTo>
                    <a:pt x="437468" y="2539"/>
                  </a:lnTo>
                  <a:close/>
                </a:path>
                <a:path w="1668779" h="1571625">
                  <a:moveTo>
                    <a:pt x="1233758" y="2539"/>
                  </a:moveTo>
                  <a:lnTo>
                    <a:pt x="1229948" y="2539"/>
                  </a:lnTo>
                  <a:lnTo>
                    <a:pt x="1229948" y="3810"/>
                  </a:lnTo>
                  <a:lnTo>
                    <a:pt x="1233758" y="3810"/>
                  </a:lnTo>
                  <a:lnTo>
                    <a:pt x="1233758" y="2539"/>
                  </a:lnTo>
                  <a:close/>
                </a:path>
                <a:path w="1668779" h="1571625">
                  <a:moveTo>
                    <a:pt x="441278" y="0"/>
                  </a:moveTo>
                  <a:lnTo>
                    <a:pt x="441278" y="2539"/>
                  </a:lnTo>
                  <a:lnTo>
                    <a:pt x="1227408" y="2539"/>
                  </a:lnTo>
                  <a:lnTo>
                    <a:pt x="1227408" y="1270"/>
                  </a:lnTo>
                  <a:lnTo>
                    <a:pt x="441278" y="0"/>
                  </a:lnTo>
                  <a:close/>
                </a:path>
                <a:path w="1668779" h="1571625">
                  <a:moveTo>
                    <a:pt x="7548" y="408940"/>
                  </a:moveTo>
                  <a:lnTo>
                    <a:pt x="6938" y="408940"/>
                  </a:lnTo>
                  <a:lnTo>
                    <a:pt x="6938" y="411480"/>
                  </a:lnTo>
                  <a:lnTo>
                    <a:pt x="7544" y="411480"/>
                  </a:lnTo>
                  <a:lnTo>
                    <a:pt x="7548" y="408940"/>
                  </a:lnTo>
                  <a:close/>
                </a:path>
                <a:path w="1668779" h="1571625">
                  <a:moveTo>
                    <a:pt x="1663018" y="406400"/>
                  </a:moveTo>
                  <a:lnTo>
                    <a:pt x="1662368" y="406400"/>
                  </a:lnTo>
                  <a:lnTo>
                    <a:pt x="1662359" y="411480"/>
                  </a:lnTo>
                  <a:lnTo>
                    <a:pt x="1664288" y="411480"/>
                  </a:lnTo>
                  <a:lnTo>
                    <a:pt x="1664288" y="408940"/>
                  </a:lnTo>
                  <a:lnTo>
                    <a:pt x="1663018" y="408940"/>
                  </a:lnTo>
                  <a:lnTo>
                    <a:pt x="1663018" y="406400"/>
                  </a:lnTo>
                  <a:close/>
                </a:path>
                <a:path w="1668779" h="1571625">
                  <a:moveTo>
                    <a:pt x="7544" y="411480"/>
                  </a:moveTo>
                  <a:lnTo>
                    <a:pt x="5668" y="411480"/>
                  </a:lnTo>
                  <a:lnTo>
                    <a:pt x="5668" y="414020"/>
                  </a:lnTo>
                  <a:lnTo>
                    <a:pt x="4398" y="414020"/>
                  </a:lnTo>
                  <a:lnTo>
                    <a:pt x="4398" y="416560"/>
                  </a:lnTo>
                  <a:lnTo>
                    <a:pt x="3128" y="416560"/>
                  </a:lnTo>
                  <a:lnTo>
                    <a:pt x="3128" y="419100"/>
                  </a:lnTo>
                  <a:lnTo>
                    <a:pt x="1858" y="419100"/>
                  </a:lnTo>
                  <a:lnTo>
                    <a:pt x="1858" y="421640"/>
                  </a:lnTo>
                  <a:lnTo>
                    <a:pt x="1174" y="421640"/>
                  </a:lnTo>
                  <a:lnTo>
                    <a:pt x="1170" y="424180"/>
                  </a:lnTo>
                  <a:lnTo>
                    <a:pt x="7523" y="424180"/>
                  </a:lnTo>
                  <a:lnTo>
                    <a:pt x="7544" y="411480"/>
                  </a:lnTo>
                  <a:close/>
                </a:path>
                <a:path w="1668779" h="1571625">
                  <a:moveTo>
                    <a:pt x="1665558" y="411480"/>
                  </a:moveTo>
                  <a:lnTo>
                    <a:pt x="1662359" y="411480"/>
                  </a:lnTo>
                  <a:lnTo>
                    <a:pt x="1662339" y="424180"/>
                  </a:lnTo>
                  <a:lnTo>
                    <a:pt x="1668684" y="424180"/>
                  </a:lnTo>
                  <a:lnTo>
                    <a:pt x="1668692" y="419100"/>
                  </a:lnTo>
                  <a:lnTo>
                    <a:pt x="1668098" y="419100"/>
                  </a:lnTo>
                  <a:lnTo>
                    <a:pt x="1668098" y="416560"/>
                  </a:lnTo>
                  <a:lnTo>
                    <a:pt x="1666828" y="416560"/>
                  </a:lnTo>
                  <a:lnTo>
                    <a:pt x="1666828" y="414020"/>
                  </a:lnTo>
                  <a:lnTo>
                    <a:pt x="1665558" y="414020"/>
                  </a:lnTo>
                  <a:lnTo>
                    <a:pt x="1665558" y="411480"/>
                  </a:lnTo>
                  <a:close/>
                </a:path>
                <a:path w="1668779" h="1571625">
                  <a:moveTo>
                    <a:pt x="7523" y="424180"/>
                  </a:moveTo>
                  <a:lnTo>
                    <a:pt x="1170" y="424180"/>
                  </a:lnTo>
                  <a:lnTo>
                    <a:pt x="1149" y="436880"/>
                  </a:lnTo>
                  <a:lnTo>
                    <a:pt x="7502" y="436880"/>
                  </a:lnTo>
                  <a:lnTo>
                    <a:pt x="7523" y="424180"/>
                  </a:lnTo>
                  <a:close/>
                </a:path>
                <a:path w="1668779" h="1571625">
                  <a:moveTo>
                    <a:pt x="1668684" y="424180"/>
                  </a:moveTo>
                  <a:lnTo>
                    <a:pt x="1662339" y="424180"/>
                  </a:lnTo>
                  <a:lnTo>
                    <a:pt x="1662318" y="436880"/>
                  </a:lnTo>
                  <a:lnTo>
                    <a:pt x="1668663" y="436880"/>
                  </a:lnTo>
                  <a:lnTo>
                    <a:pt x="1668684" y="424180"/>
                  </a:lnTo>
                  <a:close/>
                </a:path>
                <a:path w="1668779" h="1571625">
                  <a:moveTo>
                    <a:pt x="7502" y="436880"/>
                  </a:moveTo>
                  <a:lnTo>
                    <a:pt x="1149" y="436880"/>
                  </a:lnTo>
                  <a:lnTo>
                    <a:pt x="1108" y="462280"/>
                  </a:lnTo>
                  <a:lnTo>
                    <a:pt x="7461" y="462280"/>
                  </a:lnTo>
                  <a:lnTo>
                    <a:pt x="7502" y="436880"/>
                  </a:lnTo>
                  <a:close/>
                </a:path>
                <a:path w="1668779" h="1571625">
                  <a:moveTo>
                    <a:pt x="1668663" y="436880"/>
                  </a:moveTo>
                  <a:lnTo>
                    <a:pt x="1662318" y="436880"/>
                  </a:lnTo>
                  <a:lnTo>
                    <a:pt x="1662277" y="462280"/>
                  </a:lnTo>
                  <a:lnTo>
                    <a:pt x="1668622" y="462280"/>
                  </a:lnTo>
                  <a:lnTo>
                    <a:pt x="1668663" y="436880"/>
                  </a:lnTo>
                  <a:close/>
                </a:path>
                <a:path w="1668779" h="1571625">
                  <a:moveTo>
                    <a:pt x="7461" y="462280"/>
                  </a:moveTo>
                  <a:lnTo>
                    <a:pt x="1108" y="462280"/>
                  </a:lnTo>
                  <a:lnTo>
                    <a:pt x="1098" y="468630"/>
                  </a:lnTo>
                  <a:lnTo>
                    <a:pt x="7451" y="468630"/>
                  </a:lnTo>
                  <a:lnTo>
                    <a:pt x="7461" y="462280"/>
                  </a:lnTo>
                  <a:close/>
                </a:path>
                <a:path w="1668779" h="1571625">
                  <a:moveTo>
                    <a:pt x="1668622" y="462280"/>
                  </a:moveTo>
                  <a:lnTo>
                    <a:pt x="1662277" y="462280"/>
                  </a:lnTo>
                  <a:lnTo>
                    <a:pt x="1662266" y="468630"/>
                  </a:lnTo>
                  <a:lnTo>
                    <a:pt x="1668612" y="468630"/>
                  </a:lnTo>
                  <a:lnTo>
                    <a:pt x="1668622" y="462280"/>
                  </a:lnTo>
                  <a:close/>
                </a:path>
                <a:path w="1668779" h="1571625">
                  <a:moveTo>
                    <a:pt x="7451" y="468630"/>
                  </a:moveTo>
                  <a:lnTo>
                    <a:pt x="1098" y="468630"/>
                  </a:lnTo>
                  <a:lnTo>
                    <a:pt x="1016" y="519430"/>
                  </a:lnTo>
                  <a:lnTo>
                    <a:pt x="7368" y="519430"/>
                  </a:lnTo>
                  <a:lnTo>
                    <a:pt x="7451" y="468630"/>
                  </a:lnTo>
                  <a:close/>
                </a:path>
                <a:path w="1668779" h="1571625">
                  <a:moveTo>
                    <a:pt x="1668612" y="468630"/>
                  </a:moveTo>
                  <a:lnTo>
                    <a:pt x="1662266" y="468630"/>
                  </a:lnTo>
                  <a:lnTo>
                    <a:pt x="1662184" y="519430"/>
                  </a:lnTo>
                  <a:lnTo>
                    <a:pt x="1668530" y="519430"/>
                  </a:lnTo>
                  <a:lnTo>
                    <a:pt x="1668612" y="468630"/>
                  </a:lnTo>
                  <a:close/>
                </a:path>
                <a:path w="1668779" h="1571625">
                  <a:moveTo>
                    <a:pt x="7368" y="519430"/>
                  </a:moveTo>
                  <a:lnTo>
                    <a:pt x="1016" y="519430"/>
                  </a:lnTo>
                  <a:lnTo>
                    <a:pt x="1006" y="525780"/>
                  </a:lnTo>
                  <a:lnTo>
                    <a:pt x="7358" y="525780"/>
                  </a:lnTo>
                  <a:lnTo>
                    <a:pt x="7368" y="519430"/>
                  </a:lnTo>
                  <a:close/>
                </a:path>
                <a:path w="1668779" h="1571625">
                  <a:moveTo>
                    <a:pt x="1668530" y="519430"/>
                  </a:moveTo>
                  <a:lnTo>
                    <a:pt x="1662184" y="519430"/>
                  </a:lnTo>
                  <a:lnTo>
                    <a:pt x="1662173" y="525780"/>
                  </a:lnTo>
                  <a:lnTo>
                    <a:pt x="1668520" y="525780"/>
                  </a:lnTo>
                  <a:lnTo>
                    <a:pt x="1668530" y="519430"/>
                  </a:lnTo>
                  <a:close/>
                </a:path>
                <a:path w="1668779" h="1571625">
                  <a:moveTo>
                    <a:pt x="7358" y="525780"/>
                  </a:moveTo>
                  <a:lnTo>
                    <a:pt x="1006" y="525780"/>
                  </a:lnTo>
                  <a:lnTo>
                    <a:pt x="989" y="535940"/>
                  </a:lnTo>
                  <a:lnTo>
                    <a:pt x="7341" y="535940"/>
                  </a:lnTo>
                  <a:lnTo>
                    <a:pt x="7358" y="525780"/>
                  </a:lnTo>
                  <a:close/>
                </a:path>
                <a:path w="1668779" h="1571625">
                  <a:moveTo>
                    <a:pt x="1668520" y="525780"/>
                  </a:moveTo>
                  <a:lnTo>
                    <a:pt x="1662173" y="525780"/>
                  </a:lnTo>
                  <a:lnTo>
                    <a:pt x="1662157" y="535940"/>
                  </a:lnTo>
                  <a:lnTo>
                    <a:pt x="1668503" y="535940"/>
                  </a:lnTo>
                  <a:lnTo>
                    <a:pt x="1668520" y="525780"/>
                  </a:lnTo>
                  <a:close/>
                </a:path>
                <a:path w="1668779" h="1571625">
                  <a:moveTo>
                    <a:pt x="7341" y="535940"/>
                  </a:moveTo>
                  <a:lnTo>
                    <a:pt x="989" y="535940"/>
                  </a:lnTo>
                  <a:lnTo>
                    <a:pt x="965" y="551180"/>
                  </a:lnTo>
                  <a:lnTo>
                    <a:pt x="7316" y="551180"/>
                  </a:lnTo>
                  <a:lnTo>
                    <a:pt x="7341" y="535940"/>
                  </a:lnTo>
                  <a:close/>
                </a:path>
                <a:path w="1668779" h="1571625">
                  <a:moveTo>
                    <a:pt x="1668503" y="535940"/>
                  </a:moveTo>
                  <a:lnTo>
                    <a:pt x="1662157" y="535940"/>
                  </a:lnTo>
                  <a:lnTo>
                    <a:pt x="1662132" y="551180"/>
                  </a:lnTo>
                  <a:lnTo>
                    <a:pt x="1668479" y="551180"/>
                  </a:lnTo>
                  <a:lnTo>
                    <a:pt x="1668503" y="535940"/>
                  </a:lnTo>
                  <a:close/>
                </a:path>
                <a:path w="1668779" h="1571625">
                  <a:moveTo>
                    <a:pt x="7316" y="551180"/>
                  </a:moveTo>
                  <a:lnTo>
                    <a:pt x="965" y="551180"/>
                  </a:lnTo>
                  <a:lnTo>
                    <a:pt x="934" y="570230"/>
                  </a:lnTo>
                  <a:lnTo>
                    <a:pt x="7285" y="570230"/>
                  </a:lnTo>
                  <a:lnTo>
                    <a:pt x="7316" y="551180"/>
                  </a:lnTo>
                  <a:close/>
                </a:path>
                <a:path w="1668779" h="1571625">
                  <a:moveTo>
                    <a:pt x="1668479" y="551180"/>
                  </a:moveTo>
                  <a:lnTo>
                    <a:pt x="1662132" y="551180"/>
                  </a:lnTo>
                  <a:lnTo>
                    <a:pt x="1662101" y="570230"/>
                  </a:lnTo>
                  <a:lnTo>
                    <a:pt x="1668448" y="570230"/>
                  </a:lnTo>
                  <a:lnTo>
                    <a:pt x="1668479" y="551180"/>
                  </a:lnTo>
                  <a:close/>
                </a:path>
                <a:path w="1668779" h="1571625">
                  <a:moveTo>
                    <a:pt x="7285" y="570230"/>
                  </a:moveTo>
                  <a:lnTo>
                    <a:pt x="934" y="570230"/>
                  </a:lnTo>
                  <a:lnTo>
                    <a:pt x="917" y="580390"/>
                  </a:lnTo>
                  <a:lnTo>
                    <a:pt x="7269" y="580390"/>
                  </a:lnTo>
                  <a:lnTo>
                    <a:pt x="7285" y="570230"/>
                  </a:lnTo>
                  <a:close/>
                </a:path>
                <a:path w="1668779" h="1571625">
                  <a:moveTo>
                    <a:pt x="1668448" y="570230"/>
                  </a:moveTo>
                  <a:lnTo>
                    <a:pt x="1662101" y="570230"/>
                  </a:lnTo>
                  <a:lnTo>
                    <a:pt x="1662084" y="580390"/>
                  </a:lnTo>
                  <a:lnTo>
                    <a:pt x="1668431" y="580390"/>
                  </a:lnTo>
                  <a:lnTo>
                    <a:pt x="1668448" y="570230"/>
                  </a:lnTo>
                  <a:close/>
                </a:path>
                <a:path w="1668779" h="1571625">
                  <a:moveTo>
                    <a:pt x="7269" y="580390"/>
                  </a:moveTo>
                  <a:lnTo>
                    <a:pt x="917" y="580390"/>
                  </a:lnTo>
                  <a:lnTo>
                    <a:pt x="893" y="595630"/>
                  </a:lnTo>
                  <a:lnTo>
                    <a:pt x="7244" y="595630"/>
                  </a:lnTo>
                  <a:lnTo>
                    <a:pt x="7269" y="580390"/>
                  </a:lnTo>
                  <a:close/>
                </a:path>
                <a:path w="1668779" h="1571625">
                  <a:moveTo>
                    <a:pt x="1668431" y="580390"/>
                  </a:moveTo>
                  <a:lnTo>
                    <a:pt x="1662084" y="580390"/>
                  </a:lnTo>
                  <a:lnTo>
                    <a:pt x="1662059" y="595630"/>
                  </a:lnTo>
                  <a:lnTo>
                    <a:pt x="1668407" y="595630"/>
                  </a:lnTo>
                  <a:lnTo>
                    <a:pt x="1668431" y="580390"/>
                  </a:lnTo>
                  <a:close/>
                </a:path>
                <a:path w="1668779" h="1571625">
                  <a:moveTo>
                    <a:pt x="7244" y="595630"/>
                  </a:moveTo>
                  <a:lnTo>
                    <a:pt x="893" y="595630"/>
                  </a:lnTo>
                  <a:lnTo>
                    <a:pt x="708" y="709930"/>
                  </a:lnTo>
                  <a:lnTo>
                    <a:pt x="7058" y="709930"/>
                  </a:lnTo>
                  <a:lnTo>
                    <a:pt x="7244" y="595630"/>
                  </a:lnTo>
                  <a:close/>
                </a:path>
                <a:path w="1668779" h="1571625">
                  <a:moveTo>
                    <a:pt x="1668407" y="595630"/>
                  </a:moveTo>
                  <a:lnTo>
                    <a:pt x="1662059" y="595630"/>
                  </a:lnTo>
                  <a:lnTo>
                    <a:pt x="1661873" y="709930"/>
                  </a:lnTo>
                  <a:lnTo>
                    <a:pt x="1668222" y="709930"/>
                  </a:lnTo>
                  <a:lnTo>
                    <a:pt x="1668407" y="595630"/>
                  </a:lnTo>
                  <a:close/>
                </a:path>
                <a:path w="1668779" h="1571625">
                  <a:moveTo>
                    <a:pt x="7058" y="709930"/>
                  </a:moveTo>
                  <a:lnTo>
                    <a:pt x="708" y="709930"/>
                  </a:lnTo>
                  <a:lnTo>
                    <a:pt x="513" y="830580"/>
                  </a:lnTo>
                  <a:lnTo>
                    <a:pt x="6861" y="830580"/>
                  </a:lnTo>
                  <a:lnTo>
                    <a:pt x="7058" y="709930"/>
                  </a:lnTo>
                  <a:close/>
                </a:path>
                <a:path w="1668779" h="1571625">
                  <a:moveTo>
                    <a:pt x="1668222" y="709930"/>
                  </a:moveTo>
                  <a:lnTo>
                    <a:pt x="1661873" y="709930"/>
                  </a:lnTo>
                  <a:lnTo>
                    <a:pt x="1661676" y="830580"/>
                  </a:lnTo>
                  <a:lnTo>
                    <a:pt x="1668027" y="830580"/>
                  </a:lnTo>
                  <a:lnTo>
                    <a:pt x="1668222" y="709930"/>
                  </a:lnTo>
                  <a:close/>
                </a:path>
                <a:path w="1668779" h="1571625">
                  <a:moveTo>
                    <a:pt x="6861" y="830580"/>
                  </a:moveTo>
                  <a:lnTo>
                    <a:pt x="513" y="830580"/>
                  </a:lnTo>
                  <a:lnTo>
                    <a:pt x="287" y="970280"/>
                  </a:lnTo>
                  <a:lnTo>
                    <a:pt x="6634" y="970280"/>
                  </a:lnTo>
                  <a:lnTo>
                    <a:pt x="6861" y="830580"/>
                  </a:lnTo>
                  <a:close/>
                </a:path>
                <a:path w="1668779" h="1571625">
                  <a:moveTo>
                    <a:pt x="1668027" y="830580"/>
                  </a:moveTo>
                  <a:lnTo>
                    <a:pt x="1661676" y="830580"/>
                  </a:lnTo>
                  <a:lnTo>
                    <a:pt x="1661449" y="970280"/>
                  </a:lnTo>
                  <a:lnTo>
                    <a:pt x="1667801" y="970280"/>
                  </a:lnTo>
                  <a:lnTo>
                    <a:pt x="1668027" y="830580"/>
                  </a:lnTo>
                  <a:close/>
                </a:path>
                <a:path w="1668779" h="1571625">
                  <a:moveTo>
                    <a:pt x="6634" y="970280"/>
                  </a:moveTo>
                  <a:lnTo>
                    <a:pt x="287" y="970280"/>
                  </a:lnTo>
                  <a:lnTo>
                    <a:pt x="271" y="980440"/>
                  </a:lnTo>
                  <a:lnTo>
                    <a:pt x="6617" y="980440"/>
                  </a:lnTo>
                  <a:lnTo>
                    <a:pt x="6634" y="970280"/>
                  </a:lnTo>
                  <a:close/>
                </a:path>
                <a:path w="1668779" h="1571625">
                  <a:moveTo>
                    <a:pt x="1667801" y="970280"/>
                  </a:moveTo>
                  <a:lnTo>
                    <a:pt x="1661449" y="970280"/>
                  </a:lnTo>
                  <a:lnTo>
                    <a:pt x="1661432" y="980440"/>
                  </a:lnTo>
                  <a:lnTo>
                    <a:pt x="1667785" y="980440"/>
                  </a:lnTo>
                  <a:lnTo>
                    <a:pt x="1667801" y="970280"/>
                  </a:lnTo>
                  <a:close/>
                </a:path>
                <a:path w="1668779" h="1571625">
                  <a:moveTo>
                    <a:pt x="6617" y="980440"/>
                  </a:moveTo>
                  <a:lnTo>
                    <a:pt x="271" y="980440"/>
                  </a:lnTo>
                  <a:lnTo>
                    <a:pt x="246" y="995680"/>
                  </a:lnTo>
                  <a:lnTo>
                    <a:pt x="6592" y="995680"/>
                  </a:lnTo>
                  <a:lnTo>
                    <a:pt x="6617" y="980440"/>
                  </a:lnTo>
                  <a:close/>
                </a:path>
                <a:path w="1668779" h="1571625">
                  <a:moveTo>
                    <a:pt x="1667785" y="980440"/>
                  </a:moveTo>
                  <a:lnTo>
                    <a:pt x="1661432" y="980440"/>
                  </a:lnTo>
                  <a:lnTo>
                    <a:pt x="1661407" y="995680"/>
                  </a:lnTo>
                  <a:lnTo>
                    <a:pt x="1667760" y="995680"/>
                  </a:lnTo>
                  <a:lnTo>
                    <a:pt x="1667785" y="980440"/>
                  </a:lnTo>
                  <a:close/>
                </a:path>
                <a:path w="1668779" h="1571625">
                  <a:moveTo>
                    <a:pt x="6592" y="995680"/>
                  </a:moveTo>
                  <a:lnTo>
                    <a:pt x="246" y="995680"/>
                  </a:lnTo>
                  <a:lnTo>
                    <a:pt x="215" y="1014730"/>
                  </a:lnTo>
                  <a:lnTo>
                    <a:pt x="6561" y="1014730"/>
                  </a:lnTo>
                  <a:lnTo>
                    <a:pt x="6592" y="995680"/>
                  </a:lnTo>
                  <a:close/>
                </a:path>
                <a:path w="1668779" h="1571625">
                  <a:moveTo>
                    <a:pt x="1667760" y="995680"/>
                  </a:moveTo>
                  <a:lnTo>
                    <a:pt x="1661407" y="995680"/>
                  </a:lnTo>
                  <a:lnTo>
                    <a:pt x="1661376" y="1014730"/>
                  </a:lnTo>
                  <a:lnTo>
                    <a:pt x="1667729" y="1014730"/>
                  </a:lnTo>
                  <a:lnTo>
                    <a:pt x="1667760" y="995680"/>
                  </a:lnTo>
                  <a:close/>
                </a:path>
                <a:path w="1668779" h="1571625">
                  <a:moveTo>
                    <a:pt x="6561" y="1014730"/>
                  </a:moveTo>
                  <a:lnTo>
                    <a:pt x="215" y="1014730"/>
                  </a:lnTo>
                  <a:lnTo>
                    <a:pt x="199" y="1024890"/>
                  </a:lnTo>
                  <a:lnTo>
                    <a:pt x="6545" y="1024890"/>
                  </a:lnTo>
                  <a:lnTo>
                    <a:pt x="6561" y="1014730"/>
                  </a:lnTo>
                  <a:close/>
                </a:path>
                <a:path w="1668779" h="1571625">
                  <a:moveTo>
                    <a:pt x="1667729" y="1014730"/>
                  </a:moveTo>
                  <a:lnTo>
                    <a:pt x="1661376" y="1014730"/>
                  </a:lnTo>
                  <a:lnTo>
                    <a:pt x="1661360" y="1024890"/>
                  </a:lnTo>
                  <a:lnTo>
                    <a:pt x="1667713" y="1024890"/>
                  </a:lnTo>
                  <a:lnTo>
                    <a:pt x="1667729" y="1014730"/>
                  </a:lnTo>
                  <a:close/>
                </a:path>
                <a:path w="1668779" h="1571625">
                  <a:moveTo>
                    <a:pt x="6545" y="1024890"/>
                  </a:moveTo>
                  <a:lnTo>
                    <a:pt x="199" y="1024890"/>
                  </a:lnTo>
                  <a:lnTo>
                    <a:pt x="174" y="1040130"/>
                  </a:lnTo>
                  <a:lnTo>
                    <a:pt x="6520" y="1040130"/>
                  </a:lnTo>
                  <a:lnTo>
                    <a:pt x="6545" y="1024890"/>
                  </a:lnTo>
                  <a:close/>
                </a:path>
                <a:path w="1668779" h="1571625">
                  <a:moveTo>
                    <a:pt x="1667713" y="1024890"/>
                  </a:moveTo>
                  <a:lnTo>
                    <a:pt x="1661360" y="1024890"/>
                  </a:lnTo>
                  <a:lnTo>
                    <a:pt x="1661335" y="1040130"/>
                  </a:lnTo>
                  <a:lnTo>
                    <a:pt x="1667688" y="1040130"/>
                  </a:lnTo>
                  <a:lnTo>
                    <a:pt x="1667713" y="1024890"/>
                  </a:lnTo>
                  <a:close/>
                </a:path>
                <a:path w="1668779" h="1571625">
                  <a:moveTo>
                    <a:pt x="6520" y="1040130"/>
                  </a:moveTo>
                  <a:lnTo>
                    <a:pt x="174" y="1040130"/>
                  </a:lnTo>
                  <a:lnTo>
                    <a:pt x="154" y="1052830"/>
                  </a:lnTo>
                  <a:lnTo>
                    <a:pt x="6499" y="1052830"/>
                  </a:lnTo>
                  <a:lnTo>
                    <a:pt x="6520" y="1040130"/>
                  </a:lnTo>
                  <a:close/>
                </a:path>
                <a:path w="1668779" h="1571625">
                  <a:moveTo>
                    <a:pt x="1667688" y="1040130"/>
                  </a:moveTo>
                  <a:lnTo>
                    <a:pt x="1661335" y="1040130"/>
                  </a:lnTo>
                  <a:lnTo>
                    <a:pt x="1661314" y="1052830"/>
                  </a:lnTo>
                  <a:lnTo>
                    <a:pt x="1667668" y="1052830"/>
                  </a:lnTo>
                  <a:lnTo>
                    <a:pt x="1667688" y="1040130"/>
                  </a:lnTo>
                  <a:close/>
                </a:path>
                <a:path w="1668779" h="1571625">
                  <a:moveTo>
                    <a:pt x="6499" y="1052830"/>
                  </a:moveTo>
                  <a:lnTo>
                    <a:pt x="154" y="1052830"/>
                  </a:lnTo>
                  <a:lnTo>
                    <a:pt x="143" y="1059180"/>
                  </a:lnTo>
                  <a:lnTo>
                    <a:pt x="6489" y="1059180"/>
                  </a:lnTo>
                  <a:lnTo>
                    <a:pt x="6499" y="1052830"/>
                  </a:lnTo>
                  <a:close/>
                </a:path>
                <a:path w="1668779" h="1571625">
                  <a:moveTo>
                    <a:pt x="1667668" y="1052830"/>
                  </a:moveTo>
                  <a:lnTo>
                    <a:pt x="1661314" y="1052830"/>
                  </a:lnTo>
                  <a:lnTo>
                    <a:pt x="1661304" y="1059180"/>
                  </a:lnTo>
                  <a:lnTo>
                    <a:pt x="1667657" y="1059180"/>
                  </a:lnTo>
                  <a:lnTo>
                    <a:pt x="1667668" y="1052830"/>
                  </a:lnTo>
                  <a:close/>
                </a:path>
                <a:path w="1668779" h="1571625">
                  <a:moveTo>
                    <a:pt x="6489" y="1059180"/>
                  </a:moveTo>
                  <a:lnTo>
                    <a:pt x="143" y="1059180"/>
                  </a:lnTo>
                  <a:lnTo>
                    <a:pt x="112" y="1078230"/>
                  </a:lnTo>
                  <a:lnTo>
                    <a:pt x="6458" y="1078230"/>
                  </a:lnTo>
                  <a:lnTo>
                    <a:pt x="6489" y="1059180"/>
                  </a:lnTo>
                  <a:close/>
                </a:path>
                <a:path w="1668779" h="1571625">
                  <a:moveTo>
                    <a:pt x="1667657" y="1059180"/>
                  </a:moveTo>
                  <a:lnTo>
                    <a:pt x="1661304" y="1059180"/>
                  </a:lnTo>
                  <a:lnTo>
                    <a:pt x="1661273" y="1078230"/>
                  </a:lnTo>
                  <a:lnTo>
                    <a:pt x="1667627" y="1078230"/>
                  </a:lnTo>
                  <a:lnTo>
                    <a:pt x="1667657" y="1059180"/>
                  </a:lnTo>
                  <a:close/>
                </a:path>
                <a:path w="1668779" h="1571625">
                  <a:moveTo>
                    <a:pt x="6458" y="1078230"/>
                  </a:moveTo>
                  <a:lnTo>
                    <a:pt x="112" y="1078230"/>
                  </a:lnTo>
                  <a:lnTo>
                    <a:pt x="41" y="1122680"/>
                  </a:lnTo>
                  <a:lnTo>
                    <a:pt x="6386" y="1122680"/>
                  </a:lnTo>
                  <a:lnTo>
                    <a:pt x="6458" y="1078230"/>
                  </a:lnTo>
                  <a:close/>
                </a:path>
                <a:path w="1668779" h="1571625">
                  <a:moveTo>
                    <a:pt x="1667627" y="1078230"/>
                  </a:moveTo>
                  <a:lnTo>
                    <a:pt x="1661273" y="1078230"/>
                  </a:lnTo>
                  <a:lnTo>
                    <a:pt x="1661200" y="1122680"/>
                  </a:lnTo>
                  <a:lnTo>
                    <a:pt x="1667555" y="1122680"/>
                  </a:lnTo>
                  <a:lnTo>
                    <a:pt x="1667627" y="1078230"/>
                  </a:lnTo>
                  <a:close/>
                </a:path>
                <a:path w="1668779" h="1571625">
                  <a:moveTo>
                    <a:pt x="1661748" y="1165860"/>
                  </a:moveTo>
                  <a:lnTo>
                    <a:pt x="1661132" y="1165860"/>
                  </a:lnTo>
                  <a:lnTo>
                    <a:pt x="1661128" y="1167130"/>
                  </a:lnTo>
                  <a:lnTo>
                    <a:pt x="1661748" y="1167130"/>
                  </a:lnTo>
                  <a:lnTo>
                    <a:pt x="1661748" y="1165860"/>
                  </a:lnTo>
                  <a:close/>
                </a:path>
                <a:path w="1668779" h="1571625">
                  <a:moveTo>
                    <a:pt x="1663018" y="1160780"/>
                  </a:moveTo>
                  <a:lnTo>
                    <a:pt x="1661138" y="1160780"/>
                  </a:lnTo>
                  <a:lnTo>
                    <a:pt x="1661134" y="1163320"/>
                  </a:lnTo>
                  <a:lnTo>
                    <a:pt x="1661748" y="1163320"/>
                  </a:lnTo>
                  <a:lnTo>
                    <a:pt x="1661748" y="1165860"/>
                  </a:lnTo>
                  <a:lnTo>
                    <a:pt x="1663018" y="1165860"/>
                  </a:lnTo>
                  <a:lnTo>
                    <a:pt x="1663018" y="1160780"/>
                  </a:lnTo>
                  <a:close/>
                </a:path>
                <a:path w="1668779" h="1571625">
                  <a:moveTo>
                    <a:pt x="6328" y="1159510"/>
                  </a:moveTo>
                  <a:lnTo>
                    <a:pt x="5668" y="1159510"/>
                  </a:lnTo>
                  <a:lnTo>
                    <a:pt x="5668" y="1160780"/>
                  </a:lnTo>
                  <a:lnTo>
                    <a:pt x="6323" y="1160780"/>
                  </a:lnTo>
                  <a:lnTo>
                    <a:pt x="6328" y="1159510"/>
                  </a:lnTo>
                  <a:close/>
                </a:path>
                <a:path w="1668779" h="1571625">
                  <a:moveTo>
                    <a:pt x="6334" y="1154430"/>
                  </a:moveTo>
                  <a:lnTo>
                    <a:pt x="4398" y="1154430"/>
                  </a:lnTo>
                  <a:lnTo>
                    <a:pt x="4398" y="1159510"/>
                  </a:lnTo>
                  <a:lnTo>
                    <a:pt x="5668" y="1159510"/>
                  </a:lnTo>
                  <a:lnTo>
                    <a:pt x="5668" y="1156970"/>
                  </a:lnTo>
                  <a:lnTo>
                    <a:pt x="6330" y="1156970"/>
                  </a:lnTo>
                  <a:lnTo>
                    <a:pt x="6334" y="1154430"/>
                  </a:lnTo>
                  <a:close/>
                </a:path>
                <a:path w="1668779" h="1571625">
                  <a:moveTo>
                    <a:pt x="1666828" y="1154430"/>
                  </a:moveTo>
                  <a:lnTo>
                    <a:pt x="1661148" y="1154430"/>
                  </a:lnTo>
                  <a:lnTo>
                    <a:pt x="1661144" y="1156970"/>
                  </a:lnTo>
                  <a:lnTo>
                    <a:pt x="1666828" y="1156970"/>
                  </a:lnTo>
                  <a:lnTo>
                    <a:pt x="1666828" y="1154430"/>
                  </a:lnTo>
                  <a:close/>
                </a:path>
                <a:path w="1668779" h="1571625">
                  <a:moveTo>
                    <a:pt x="1667507" y="1153160"/>
                  </a:moveTo>
                  <a:lnTo>
                    <a:pt x="1666828" y="1153160"/>
                  </a:lnTo>
                  <a:lnTo>
                    <a:pt x="1666828" y="1154430"/>
                  </a:lnTo>
                  <a:lnTo>
                    <a:pt x="1667503" y="1154430"/>
                  </a:lnTo>
                  <a:lnTo>
                    <a:pt x="1667507" y="1153160"/>
                  </a:lnTo>
                  <a:close/>
                </a:path>
                <a:path w="1668779" h="1571625">
                  <a:moveTo>
                    <a:pt x="6344" y="1148080"/>
                  </a:moveTo>
                  <a:lnTo>
                    <a:pt x="588" y="1148080"/>
                  </a:lnTo>
                  <a:lnTo>
                    <a:pt x="588" y="1150620"/>
                  </a:lnTo>
                  <a:lnTo>
                    <a:pt x="6340" y="1150620"/>
                  </a:lnTo>
                  <a:lnTo>
                    <a:pt x="6344" y="1148080"/>
                  </a:lnTo>
                  <a:close/>
                </a:path>
                <a:path w="1668779" h="1571625">
                  <a:moveTo>
                    <a:pt x="1667514" y="1148080"/>
                  </a:moveTo>
                  <a:lnTo>
                    <a:pt x="1661159" y="1148080"/>
                  </a:lnTo>
                  <a:lnTo>
                    <a:pt x="1661155" y="1150620"/>
                  </a:lnTo>
                  <a:lnTo>
                    <a:pt x="1667509" y="1150620"/>
                  </a:lnTo>
                  <a:lnTo>
                    <a:pt x="1667514" y="1148080"/>
                  </a:lnTo>
                  <a:close/>
                </a:path>
                <a:path w="1668779" h="1571625">
                  <a:moveTo>
                    <a:pt x="6348" y="1145540"/>
                  </a:moveTo>
                  <a:lnTo>
                    <a:pt x="4" y="1145540"/>
                  </a:lnTo>
                  <a:lnTo>
                    <a:pt x="0" y="1148080"/>
                  </a:lnTo>
                  <a:lnTo>
                    <a:pt x="588" y="1148080"/>
                  </a:lnTo>
                  <a:lnTo>
                    <a:pt x="588" y="1146810"/>
                  </a:lnTo>
                  <a:lnTo>
                    <a:pt x="6346" y="1146810"/>
                  </a:lnTo>
                  <a:lnTo>
                    <a:pt x="6348" y="1145540"/>
                  </a:lnTo>
                  <a:close/>
                </a:path>
                <a:path w="1668779" h="1571625">
                  <a:moveTo>
                    <a:pt x="1667518" y="1145540"/>
                  </a:moveTo>
                  <a:lnTo>
                    <a:pt x="1661163" y="1145540"/>
                  </a:lnTo>
                  <a:lnTo>
                    <a:pt x="1661161" y="1146810"/>
                  </a:lnTo>
                  <a:lnTo>
                    <a:pt x="1667516" y="1146810"/>
                  </a:lnTo>
                  <a:lnTo>
                    <a:pt x="1667518" y="1145540"/>
                  </a:lnTo>
                  <a:close/>
                </a:path>
                <a:path w="1668779" h="1571625">
                  <a:moveTo>
                    <a:pt x="6354" y="1141730"/>
                  </a:moveTo>
                  <a:lnTo>
                    <a:pt x="10" y="1141730"/>
                  </a:lnTo>
                  <a:lnTo>
                    <a:pt x="6" y="1144270"/>
                  </a:lnTo>
                  <a:lnTo>
                    <a:pt x="6350" y="1144270"/>
                  </a:lnTo>
                  <a:lnTo>
                    <a:pt x="6354" y="1141730"/>
                  </a:lnTo>
                  <a:close/>
                </a:path>
                <a:path w="1668779" h="1571625">
                  <a:moveTo>
                    <a:pt x="1667524" y="1141730"/>
                  </a:moveTo>
                  <a:lnTo>
                    <a:pt x="1661169" y="1141730"/>
                  </a:lnTo>
                  <a:lnTo>
                    <a:pt x="1661165" y="1144270"/>
                  </a:lnTo>
                  <a:lnTo>
                    <a:pt x="1667520" y="1144270"/>
                  </a:lnTo>
                  <a:lnTo>
                    <a:pt x="1667524" y="1141730"/>
                  </a:lnTo>
                  <a:close/>
                </a:path>
                <a:path w="1668779" h="1571625">
                  <a:moveTo>
                    <a:pt x="6359" y="1139190"/>
                  </a:moveTo>
                  <a:lnTo>
                    <a:pt x="14" y="1139190"/>
                  </a:lnTo>
                  <a:lnTo>
                    <a:pt x="12" y="1140460"/>
                  </a:lnTo>
                  <a:lnTo>
                    <a:pt x="6357" y="1140460"/>
                  </a:lnTo>
                  <a:lnTo>
                    <a:pt x="6359" y="1139190"/>
                  </a:lnTo>
                  <a:close/>
                </a:path>
                <a:path w="1668779" h="1571625">
                  <a:moveTo>
                    <a:pt x="1667528" y="1139190"/>
                  </a:moveTo>
                  <a:lnTo>
                    <a:pt x="1661173" y="1139190"/>
                  </a:lnTo>
                  <a:lnTo>
                    <a:pt x="1661171" y="1140460"/>
                  </a:lnTo>
                  <a:lnTo>
                    <a:pt x="1667526" y="1140460"/>
                  </a:lnTo>
                  <a:lnTo>
                    <a:pt x="1667528" y="1139190"/>
                  </a:lnTo>
                  <a:close/>
                </a:path>
                <a:path w="1668779" h="1571625">
                  <a:moveTo>
                    <a:pt x="6365" y="1135380"/>
                  </a:moveTo>
                  <a:lnTo>
                    <a:pt x="20" y="1135380"/>
                  </a:lnTo>
                  <a:lnTo>
                    <a:pt x="16" y="1137920"/>
                  </a:lnTo>
                  <a:lnTo>
                    <a:pt x="6361" y="1137920"/>
                  </a:lnTo>
                  <a:lnTo>
                    <a:pt x="6365" y="1135380"/>
                  </a:lnTo>
                  <a:close/>
                </a:path>
                <a:path w="1668779" h="1571625">
                  <a:moveTo>
                    <a:pt x="1667534" y="1135380"/>
                  </a:moveTo>
                  <a:lnTo>
                    <a:pt x="1661180" y="1135380"/>
                  </a:lnTo>
                  <a:lnTo>
                    <a:pt x="1661175" y="1137920"/>
                  </a:lnTo>
                  <a:lnTo>
                    <a:pt x="1667530" y="1137920"/>
                  </a:lnTo>
                  <a:lnTo>
                    <a:pt x="1667534" y="1135380"/>
                  </a:lnTo>
                  <a:close/>
                </a:path>
                <a:path w="1668779" h="1571625">
                  <a:moveTo>
                    <a:pt x="6369" y="1132840"/>
                  </a:moveTo>
                  <a:lnTo>
                    <a:pt x="24" y="1132840"/>
                  </a:lnTo>
                  <a:lnTo>
                    <a:pt x="22" y="1134110"/>
                  </a:lnTo>
                  <a:lnTo>
                    <a:pt x="6367" y="1134110"/>
                  </a:lnTo>
                  <a:lnTo>
                    <a:pt x="6369" y="1132840"/>
                  </a:lnTo>
                  <a:close/>
                </a:path>
                <a:path w="1668779" h="1571625">
                  <a:moveTo>
                    <a:pt x="1667538" y="1132840"/>
                  </a:moveTo>
                  <a:lnTo>
                    <a:pt x="1661184" y="1132840"/>
                  </a:lnTo>
                  <a:lnTo>
                    <a:pt x="1661182" y="1134110"/>
                  </a:lnTo>
                  <a:lnTo>
                    <a:pt x="1667536" y="1134110"/>
                  </a:lnTo>
                  <a:lnTo>
                    <a:pt x="1667538" y="1132840"/>
                  </a:lnTo>
                  <a:close/>
                </a:path>
                <a:path w="1668779" h="1571625">
                  <a:moveTo>
                    <a:pt x="6375" y="1129030"/>
                  </a:moveTo>
                  <a:lnTo>
                    <a:pt x="30" y="1129030"/>
                  </a:lnTo>
                  <a:lnTo>
                    <a:pt x="26" y="1131570"/>
                  </a:lnTo>
                  <a:lnTo>
                    <a:pt x="6371" y="1131570"/>
                  </a:lnTo>
                  <a:lnTo>
                    <a:pt x="6375" y="1129030"/>
                  </a:lnTo>
                  <a:close/>
                </a:path>
                <a:path w="1668779" h="1571625">
                  <a:moveTo>
                    <a:pt x="1667544" y="1129030"/>
                  </a:moveTo>
                  <a:lnTo>
                    <a:pt x="1661190" y="1129030"/>
                  </a:lnTo>
                  <a:lnTo>
                    <a:pt x="1661186" y="1131570"/>
                  </a:lnTo>
                  <a:lnTo>
                    <a:pt x="1667540" y="1131570"/>
                  </a:lnTo>
                  <a:lnTo>
                    <a:pt x="1667544" y="1129030"/>
                  </a:lnTo>
                  <a:close/>
                </a:path>
                <a:path w="1668779" h="1571625">
                  <a:moveTo>
                    <a:pt x="6383" y="1123950"/>
                  </a:moveTo>
                  <a:lnTo>
                    <a:pt x="39" y="1123950"/>
                  </a:lnTo>
                  <a:lnTo>
                    <a:pt x="32" y="1127760"/>
                  </a:lnTo>
                  <a:lnTo>
                    <a:pt x="6377" y="1127760"/>
                  </a:lnTo>
                  <a:lnTo>
                    <a:pt x="6383" y="1123950"/>
                  </a:lnTo>
                  <a:close/>
                </a:path>
                <a:path w="1668779" h="1571625">
                  <a:moveTo>
                    <a:pt x="1667553" y="1123950"/>
                  </a:moveTo>
                  <a:lnTo>
                    <a:pt x="1661198" y="1123950"/>
                  </a:lnTo>
                  <a:lnTo>
                    <a:pt x="1661192" y="1127760"/>
                  </a:lnTo>
                  <a:lnTo>
                    <a:pt x="1667546" y="1127760"/>
                  </a:lnTo>
                  <a:lnTo>
                    <a:pt x="1667553" y="1123950"/>
                  </a:lnTo>
                  <a:close/>
                </a:path>
                <a:path w="1668779" h="1571625">
                  <a:moveTo>
                    <a:pt x="1228678" y="1570318"/>
                  </a:moveTo>
                  <a:lnTo>
                    <a:pt x="442548" y="1570318"/>
                  </a:lnTo>
                  <a:lnTo>
                    <a:pt x="442548" y="1571588"/>
                  </a:lnTo>
                  <a:lnTo>
                    <a:pt x="1228678" y="1571588"/>
                  </a:lnTo>
                  <a:lnTo>
                    <a:pt x="1228678" y="1570318"/>
                  </a:lnTo>
                  <a:close/>
                </a:path>
                <a:path w="1668779" h="1571625">
                  <a:moveTo>
                    <a:pt x="1232488" y="1569048"/>
                  </a:moveTo>
                  <a:lnTo>
                    <a:pt x="440008" y="1569048"/>
                  </a:lnTo>
                  <a:lnTo>
                    <a:pt x="440008" y="1570318"/>
                  </a:lnTo>
                  <a:lnTo>
                    <a:pt x="1232488" y="1570318"/>
                  </a:lnTo>
                  <a:lnTo>
                    <a:pt x="1232488" y="1569048"/>
                  </a:lnTo>
                  <a:close/>
                </a:path>
                <a:path w="1668779" h="1571625">
                  <a:moveTo>
                    <a:pt x="1235028" y="1567778"/>
                  </a:moveTo>
                  <a:lnTo>
                    <a:pt x="436198" y="1567778"/>
                  </a:lnTo>
                  <a:lnTo>
                    <a:pt x="436198" y="1569048"/>
                  </a:lnTo>
                  <a:lnTo>
                    <a:pt x="1235028" y="1569048"/>
                  </a:lnTo>
                  <a:lnTo>
                    <a:pt x="1235028" y="1567778"/>
                  </a:lnTo>
                  <a:close/>
                </a:path>
                <a:path w="1668779" h="1571625">
                  <a:moveTo>
                    <a:pt x="1237568" y="1566508"/>
                  </a:moveTo>
                  <a:lnTo>
                    <a:pt x="433658" y="1566508"/>
                  </a:lnTo>
                  <a:lnTo>
                    <a:pt x="433658" y="1567778"/>
                  </a:lnTo>
                  <a:lnTo>
                    <a:pt x="1237568" y="1567778"/>
                  </a:lnTo>
                  <a:lnTo>
                    <a:pt x="1237568" y="1566508"/>
                  </a:lnTo>
                  <a:close/>
                </a:path>
                <a:path w="1668779" h="1571625">
                  <a:moveTo>
                    <a:pt x="833073" y="1565238"/>
                  </a:moveTo>
                  <a:lnTo>
                    <a:pt x="431118" y="1565238"/>
                  </a:lnTo>
                  <a:lnTo>
                    <a:pt x="431118" y="1566508"/>
                  </a:lnTo>
                  <a:lnTo>
                    <a:pt x="1240108" y="1566508"/>
                  </a:lnTo>
                  <a:lnTo>
                    <a:pt x="833073" y="1565238"/>
                  </a:lnTo>
                  <a:close/>
                </a:path>
              </a:pathLst>
            </a:custGeom>
            <a:solidFill>
              <a:srgbClr val="3459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762145" y="1935479"/>
              <a:ext cx="1656080" cy="1560195"/>
            </a:xfrm>
            <a:custGeom>
              <a:avLst/>
              <a:gdLst/>
              <a:ahLst/>
              <a:cxnLst/>
              <a:rect l="l" t="t" r="r" b="b"/>
              <a:pathLst>
                <a:path w="1656079" h="1560195">
                  <a:moveTo>
                    <a:pt x="1246484" y="5079"/>
                  </a:moveTo>
                  <a:lnTo>
                    <a:pt x="1243944" y="5079"/>
                  </a:lnTo>
                  <a:lnTo>
                    <a:pt x="1243944" y="7619"/>
                  </a:lnTo>
                  <a:lnTo>
                    <a:pt x="1246484" y="7619"/>
                  </a:lnTo>
                  <a:lnTo>
                    <a:pt x="1246484" y="5079"/>
                  </a:lnTo>
                  <a:close/>
                </a:path>
                <a:path w="1656079" h="1560195">
                  <a:moveTo>
                    <a:pt x="412094" y="5079"/>
                  </a:moveTo>
                  <a:lnTo>
                    <a:pt x="408284" y="5079"/>
                  </a:lnTo>
                  <a:lnTo>
                    <a:pt x="408284" y="6350"/>
                  </a:lnTo>
                  <a:lnTo>
                    <a:pt x="412094" y="6350"/>
                  </a:lnTo>
                  <a:lnTo>
                    <a:pt x="412094" y="5079"/>
                  </a:lnTo>
                  <a:close/>
                </a:path>
                <a:path w="1656079" h="1560195">
                  <a:moveTo>
                    <a:pt x="417174" y="3809"/>
                  </a:moveTo>
                  <a:lnTo>
                    <a:pt x="414634" y="3809"/>
                  </a:lnTo>
                  <a:lnTo>
                    <a:pt x="414634" y="5079"/>
                  </a:lnTo>
                  <a:lnTo>
                    <a:pt x="417174" y="5079"/>
                  </a:lnTo>
                  <a:lnTo>
                    <a:pt x="417174" y="3809"/>
                  </a:lnTo>
                  <a:close/>
                </a:path>
                <a:path w="1656079" h="1560195">
                  <a:moveTo>
                    <a:pt x="1241404" y="3809"/>
                  </a:moveTo>
                  <a:lnTo>
                    <a:pt x="1238864" y="3809"/>
                  </a:lnTo>
                  <a:lnTo>
                    <a:pt x="1238864" y="5079"/>
                  </a:lnTo>
                  <a:lnTo>
                    <a:pt x="1241404" y="5079"/>
                  </a:lnTo>
                  <a:lnTo>
                    <a:pt x="1241404" y="3809"/>
                  </a:lnTo>
                  <a:close/>
                </a:path>
                <a:path w="1656079" h="1560195">
                  <a:moveTo>
                    <a:pt x="553487" y="1269"/>
                  </a:moveTo>
                  <a:lnTo>
                    <a:pt x="419714" y="1269"/>
                  </a:lnTo>
                  <a:lnTo>
                    <a:pt x="419714" y="3809"/>
                  </a:lnTo>
                  <a:lnTo>
                    <a:pt x="1235054" y="3809"/>
                  </a:lnTo>
                  <a:lnTo>
                    <a:pt x="1235054" y="2539"/>
                  </a:lnTo>
                  <a:lnTo>
                    <a:pt x="553487" y="1269"/>
                  </a:lnTo>
                  <a:close/>
                </a:path>
                <a:path w="1656079" h="1560195">
                  <a:moveTo>
                    <a:pt x="426064" y="0"/>
                  </a:moveTo>
                  <a:lnTo>
                    <a:pt x="423524" y="0"/>
                  </a:lnTo>
                  <a:lnTo>
                    <a:pt x="423524" y="1269"/>
                  </a:lnTo>
                  <a:lnTo>
                    <a:pt x="426064" y="1269"/>
                  </a:lnTo>
                  <a:lnTo>
                    <a:pt x="426064" y="0"/>
                  </a:lnTo>
                  <a:close/>
                </a:path>
                <a:path w="1656079" h="1560195">
                  <a:moveTo>
                    <a:pt x="7600" y="391160"/>
                  </a:moveTo>
                  <a:lnTo>
                    <a:pt x="6964" y="391160"/>
                  </a:lnTo>
                  <a:lnTo>
                    <a:pt x="6964" y="393700"/>
                  </a:lnTo>
                  <a:lnTo>
                    <a:pt x="7596" y="393700"/>
                  </a:lnTo>
                  <a:lnTo>
                    <a:pt x="7600" y="391160"/>
                  </a:lnTo>
                  <a:close/>
                </a:path>
                <a:path w="1656079" h="1560195">
                  <a:moveTo>
                    <a:pt x="1651614" y="391160"/>
                  </a:moveTo>
                  <a:lnTo>
                    <a:pt x="1650984" y="391160"/>
                  </a:lnTo>
                  <a:lnTo>
                    <a:pt x="1650980" y="393700"/>
                  </a:lnTo>
                  <a:lnTo>
                    <a:pt x="1651614" y="393700"/>
                  </a:lnTo>
                  <a:lnTo>
                    <a:pt x="1651614" y="391160"/>
                  </a:lnTo>
                  <a:close/>
                </a:path>
                <a:path w="1656079" h="1560195">
                  <a:moveTo>
                    <a:pt x="7596" y="393700"/>
                  </a:moveTo>
                  <a:lnTo>
                    <a:pt x="5694" y="393700"/>
                  </a:lnTo>
                  <a:lnTo>
                    <a:pt x="5694" y="396240"/>
                  </a:lnTo>
                  <a:lnTo>
                    <a:pt x="4424" y="396240"/>
                  </a:lnTo>
                  <a:lnTo>
                    <a:pt x="4424" y="398780"/>
                  </a:lnTo>
                  <a:lnTo>
                    <a:pt x="3154" y="398780"/>
                  </a:lnTo>
                  <a:lnTo>
                    <a:pt x="3154" y="401320"/>
                  </a:lnTo>
                  <a:lnTo>
                    <a:pt x="1884" y="401320"/>
                  </a:lnTo>
                  <a:lnTo>
                    <a:pt x="1884" y="403860"/>
                  </a:lnTo>
                  <a:lnTo>
                    <a:pt x="1224" y="403860"/>
                  </a:lnTo>
                  <a:lnTo>
                    <a:pt x="1220" y="406400"/>
                  </a:lnTo>
                  <a:lnTo>
                    <a:pt x="7575" y="406400"/>
                  </a:lnTo>
                  <a:lnTo>
                    <a:pt x="7596" y="393700"/>
                  </a:lnTo>
                  <a:close/>
                </a:path>
                <a:path w="1656079" h="1560195">
                  <a:moveTo>
                    <a:pt x="1652884" y="393700"/>
                  </a:moveTo>
                  <a:lnTo>
                    <a:pt x="1650980" y="393700"/>
                  </a:lnTo>
                  <a:lnTo>
                    <a:pt x="1650959" y="406400"/>
                  </a:lnTo>
                  <a:lnTo>
                    <a:pt x="1656036" y="406400"/>
                  </a:lnTo>
                  <a:lnTo>
                    <a:pt x="1656044" y="401320"/>
                  </a:lnTo>
                  <a:lnTo>
                    <a:pt x="1655424" y="401320"/>
                  </a:lnTo>
                  <a:lnTo>
                    <a:pt x="1655424" y="398780"/>
                  </a:lnTo>
                  <a:lnTo>
                    <a:pt x="1654154" y="398780"/>
                  </a:lnTo>
                  <a:lnTo>
                    <a:pt x="1654154" y="396240"/>
                  </a:lnTo>
                  <a:lnTo>
                    <a:pt x="1652884" y="396240"/>
                  </a:lnTo>
                  <a:lnTo>
                    <a:pt x="1652884" y="393700"/>
                  </a:lnTo>
                  <a:close/>
                </a:path>
                <a:path w="1656079" h="1560195">
                  <a:moveTo>
                    <a:pt x="7575" y="406400"/>
                  </a:moveTo>
                  <a:lnTo>
                    <a:pt x="1220" y="406400"/>
                  </a:lnTo>
                  <a:lnTo>
                    <a:pt x="1199" y="419100"/>
                  </a:lnTo>
                  <a:lnTo>
                    <a:pt x="7554" y="419100"/>
                  </a:lnTo>
                  <a:lnTo>
                    <a:pt x="7575" y="406400"/>
                  </a:lnTo>
                  <a:close/>
                </a:path>
                <a:path w="1656079" h="1560195">
                  <a:moveTo>
                    <a:pt x="1656036" y="406400"/>
                  </a:moveTo>
                  <a:lnTo>
                    <a:pt x="1650959" y="406400"/>
                  </a:lnTo>
                  <a:lnTo>
                    <a:pt x="1650938" y="419100"/>
                  </a:lnTo>
                  <a:lnTo>
                    <a:pt x="1656015" y="419100"/>
                  </a:lnTo>
                  <a:lnTo>
                    <a:pt x="1656036" y="406400"/>
                  </a:lnTo>
                  <a:close/>
                </a:path>
                <a:path w="1656079" h="1560195">
                  <a:moveTo>
                    <a:pt x="7554" y="419100"/>
                  </a:moveTo>
                  <a:lnTo>
                    <a:pt x="1199" y="419100"/>
                  </a:lnTo>
                  <a:lnTo>
                    <a:pt x="1178" y="431800"/>
                  </a:lnTo>
                  <a:lnTo>
                    <a:pt x="7533" y="431800"/>
                  </a:lnTo>
                  <a:lnTo>
                    <a:pt x="7554" y="419100"/>
                  </a:lnTo>
                  <a:close/>
                </a:path>
                <a:path w="1656079" h="1560195">
                  <a:moveTo>
                    <a:pt x="1656015" y="419100"/>
                  </a:moveTo>
                  <a:lnTo>
                    <a:pt x="1650938" y="419100"/>
                  </a:lnTo>
                  <a:lnTo>
                    <a:pt x="1650917" y="431800"/>
                  </a:lnTo>
                  <a:lnTo>
                    <a:pt x="1655994" y="431800"/>
                  </a:lnTo>
                  <a:lnTo>
                    <a:pt x="1656015" y="419100"/>
                  </a:lnTo>
                  <a:close/>
                </a:path>
                <a:path w="1656079" h="1560195">
                  <a:moveTo>
                    <a:pt x="7533" y="431800"/>
                  </a:moveTo>
                  <a:lnTo>
                    <a:pt x="1178" y="431800"/>
                  </a:lnTo>
                  <a:lnTo>
                    <a:pt x="1137" y="457200"/>
                  </a:lnTo>
                  <a:lnTo>
                    <a:pt x="7491" y="457200"/>
                  </a:lnTo>
                  <a:lnTo>
                    <a:pt x="7533" y="431800"/>
                  </a:lnTo>
                  <a:close/>
                </a:path>
                <a:path w="1656079" h="1560195">
                  <a:moveTo>
                    <a:pt x="1655994" y="431800"/>
                  </a:moveTo>
                  <a:lnTo>
                    <a:pt x="1650917" y="431800"/>
                  </a:lnTo>
                  <a:lnTo>
                    <a:pt x="1650876" y="457200"/>
                  </a:lnTo>
                  <a:lnTo>
                    <a:pt x="1655953" y="457200"/>
                  </a:lnTo>
                  <a:lnTo>
                    <a:pt x="1655994" y="431800"/>
                  </a:lnTo>
                  <a:close/>
                </a:path>
                <a:path w="1656079" h="1560195">
                  <a:moveTo>
                    <a:pt x="7491" y="457200"/>
                  </a:moveTo>
                  <a:lnTo>
                    <a:pt x="1137" y="457200"/>
                  </a:lnTo>
                  <a:lnTo>
                    <a:pt x="1127" y="463550"/>
                  </a:lnTo>
                  <a:lnTo>
                    <a:pt x="7481" y="463550"/>
                  </a:lnTo>
                  <a:lnTo>
                    <a:pt x="7491" y="457200"/>
                  </a:lnTo>
                  <a:close/>
                </a:path>
                <a:path w="1656079" h="1560195">
                  <a:moveTo>
                    <a:pt x="1655953" y="457200"/>
                  </a:moveTo>
                  <a:lnTo>
                    <a:pt x="1650876" y="457200"/>
                  </a:lnTo>
                  <a:lnTo>
                    <a:pt x="1650865" y="463550"/>
                  </a:lnTo>
                  <a:lnTo>
                    <a:pt x="1655942" y="463550"/>
                  </a:lnTo>
                  <a:lnTo>
                    <a:pt x="1655953" y="457200"/>
                  </a:lnTo>
                  <a:close/>
                </a:path>
                <a:path w="1656079" h="1560195">
                  <a:moveTo>
                    <a:pt x="7481" y="463550"/>
                  </a:moveTo>
                  <a:lnTo>
                    <a:pt x="1127" y="463550"/>
                  </a:lnTo>
                  <a:lnTo>
                    <a:pt x="1044" y="514350"/>
                  </a:lnTo>
                  <a:lnTo>
                    <a:pt x="7398" y="514350"/>
                  </a:lnTo>
                  <a:lnTo>
                    <a:pt x="7481" y="463550"/>
                  </a:lnTo>
                  <a:close/>
                </a:path>
                <a:path w="1656079" h="1560195">
                  <a:moveTo>
                    <a:pt x="1655942" y="463550"/>
                  </a:moveTo>
                  <a:lnTo>
                    <a:pt x="1650865" y="463550"/>
                  </a:lnTo>
                  <a:lnTo>
                    <a:pt x="1650782" y="514350"/>
                  </a:lnTo>
                  <a:lnTo>
                    <a:pt x="1655860" y="514350"/>
                  </a:lnTo>
                  <a:lnTo>
                    <a:pt x="1655942" y="463550"/>
                  </a:lnTo>
                  <a:close/>
                </a:path>
                <a:path w="1656079" h="1560195">
                  <a:moveTo>
                    <a:pt x="7398" y="514350"/>
                  </a:moveTo>
                  <a:lnTo>
                    <a:pt x="1044" y="514350"/>
                  </a:lnTo>
                  <a:lnTo>
                    <a:pt x="1034" y="520700"/>
                  </a:lnTo>
                  <a:lnTo>
                    <a:pt x="7387" y="520700"/>
                  </a:lnTo>
                  <a:lnTo>
                    <a:pt x="7398" y="514350"/>
                  </a:lnTo>
                  <a:close/>
                </a:path>
                <a:path w="1656079" h="1560195">
                  <a:moveTo>
                    <a:pt x="1655860" y="514350"/>
                  </a:moveTo>
                  <a:lnTo>
                    <a:pt x="1650782" y="514350"/>
                  </a:lnTo>
                  <a:lnTo>
                    <a:pt x="1650771" y="520700"/>
                  </a:lnTo>
                  <a:lnTo>
                    <a:pt x="1655849" y="520700"/>
                  </a:lnTo>
                  <a:lnTo>
                    <a:pt x="1655860" y="514350"/>
                  </a:lnTo>
                  <a:close/>
                </a:path>
                <a:path w="1656079" h="1560195">
                  <a:moveTo>
                    <a:pt x="7387" y="520700"/>
                  </a:moveTo>
                  <a:lnTo>
                    <a:pt x="1034" y="520700"/>
                  </a:lnTo>
                  <a:lnTo>
                    <a:pt x="1017" y="530860"/>
                  </a:lnTo>
                  <a:lnTo>
                    <a:pt x="7370" y="530860"/>
                  </a:lnTo>
                  <a:lnTo>
                    <a:pt x="7387" y="520700"/>
                  </a:lnTo>
                  <a:close/>
                </a:path>
                <a:path w="1656079" h="1560195">
                  <a:moveTo>
                    <a:pt x="1655849" y="520700"/>
                  </a:moveTo>
                  <a:lnTo>
                    <a:pt x="1650771" y="520700"/>
                  </a:lnTo>
                  <a:lnTo>
                    <a:pt x="1650755" y="530860"/>
                  </a:lnTo>
                  <a:lnTo>
                    <a:pt x="1655833" y="530860"/>
                  </a:lnTo>
                  <a:lnTo>
                    <a:pt x="1655849" y="520700"/>
                  </a:lnTo>
                  <a:close/>
                </a:path>
                <a:path w="1656079" h="1560195">
                  <a:moveTo>
                    <a:pt x="7370" y="530860"/>
                  </a:moveTo>
                  <a:lnTo>
                    <a:pt x="1017" y="530860"/>
                  </a:lnTo>
                  <a:lnTo>
                    <a:pt x="992" y="546100"/>
                  </a:lnTo>
                  <a:lnTo>
                    <a:pt x="7345" y="546100"/>
                  </a:lnTo>
                  <a:lnTo>
                    <a:pt x="7370" y="530860"/>
                  </a:lnTo>
                  <a:close/>
                </a:path>
                <a:path w="1656079" h="1560195">
                  <a:moveTo>
                    <a:pt x="1655833" y="530860"/>
                  </a:moveTo>
                  <a:lnTo>
                    <a:pt x="1650755" y="530860"/>
                  </a:lnTo>
                  <a:lnTo>
                    <a:pt x="1650730" y="546100"/>
                  </a:lnTo>
                  <a:lnTo>
                    <a:pt x="1655808" y="546100"/>
                  </a:lnTo>
                  <a:lnTo>
                    <a:pt x="1655833" y="530860"/>
                  </a:lnTo>
                  <a:close/>
                </a:path>
                <a:path w="1656079" h="1560195">
                  <a:moveTo>
                    <a:pt x="7345" y="546100"/>
                  </a:moveTo>
                  <a:lnTo>
                    <a:pt x="992" y="546100"/>
                  </a:lnTo>
                  <a:lnTo>
                    <a:pt x="961" y="565150"/>
                  </a:lnTo>
                  <a:lnTo>
                    <a:pt x="7314" y="565150"/>
                  </a:lnTo>
                  <a:lnTo>
                    <a:pt x="7345" y="546100"/>
                  </a:lnTo>
                  <a:close/>
                </a:path>
                <a:path w="1656079" h="1560195">
                  <a:moveTo>
                    <a:pt x="1655808" y="546100"/>
                  </a:moveTo>
                  <a:lnTo>
                    <a:pt x="1650730" y="546100"/>
                  </a:lnTo>
                  <a:lnTo>
                    <a:pt x="1650698" y="565150"/>
                  </a:lnTo>
                  <a:lnTo>
                    <a:pt x="1655777" y="565150"/>
                  </a:lnTo>
                  <a:lnTo>
                    <a:pt x="1655808" y="546100"/>
                  </a:lnTo>
                  <a:close/>
                </a:path>
                <a:path w="1656079" h="1560195">
                  <a:moveTo>
                    <a:pt x="7314" y="565150"/>
                  </a:moveTo>
                  <a:lnTo>
                    <a:pt x="961" y="565150"/>
                  </a:lnTo>
                  <a:lnTo>
                    <a:pt x="945" y="575310"/>
                  </a:lnTo>
                  <a:lnTo>
                    <a:pt x="7297" y="575310"/>
                  </a:lnTo>
                  <a:lnTo>
                    <a:pt x="7314" y="565150"/>
                  </a:lnTo>
                  <a:close/>
                </a:path>
                <a:path w="1656079" h="1560195">
                  <a:moveTo>
                    <a:pt x="1655777" y="565150"/>
                  </a:moveTo>
                  <a:lnTo>
                    <a:pt x="1650698" y="565150"/>
                  </a:lnTo>
                  <a:lnTo>
                    <a:pt x="1650682" y="575310"/>
                  </a:lnTo>
                  <a:lnTo>
                    <a:pt x="1655760" y="575310"/>
                  </a:lnTo>
                  <a:lnTo>
                    <a:pt x="1655777" y="565150"/>
                  </a:lnTo>
                  <a:close/>
                </a:path>
                <a:path w="1656079" h="1560195">
                  <a:moveTo>
                    <a:pt x="7297" y="575310"/>
                  </a:moveTo>
                  <a:lnTo>
                    <a:pt x="945" y="575310"/>
                  </a:lnTo>
                  <a:lnTo>
                    <a:pt x="920" y="590550"/>
                  </a:lnTo>
                  <a:lnTo>
                    <a:pt x="7272" y="590550"/>
                  </a:lnTo>
                  <a:lnTo>
                    <a:pt x="7297" y="575310"/>
                  </a:lnTo>
                  <a:close/>
                </a:path>
                <a:path w="1656079" h="1560195">
                  <a:moveTo>
                    <a:pt x="1655760" y="575310"/>
                  </a:moveTo>
                  <a:lnTo>
                    <a:pt x="1650682" y="575310"/>
                  </a:lnTo>
                  <a:lnTo>
                    <a:pt x="1650657" y="590550"/>
                  </a:lnTo>
                  <a:lnTo>
                    <a:pt x="1655735" y="590550"/>
                  </a:lnTo>
                  <a:lnTo>
                    <a:pt x="1655760" y="575310"/>
                  </a:lnTo>
                  <a:close/>
                </a:path>
                <a:path w="1656079" h="1560195">
                  <a:moveTo>
                    <a:pt x="7272" y="590550"/>
                  </a:moveTo>
                  <a:lnTo>
                    <a:pt x="920" y="590550"/>
                  </a:lnTo>
                  <a:lnTo>
                    <a:pt x="734" y="704850"/>
                  </a:lnTo>
                  <a:lnTo>
                    <a:pt x="7085" y="704850"/>
                  </a:lnTo>
                  <a:lnTo>
                    <a:pt x="7272" y="590550"/>
                  </a:lnTo>
                  <a:close/>
                </a:path>
                <a:path w="1656079" h="1560195">
                  <a:moveTo>
                    <a:pt x="1655735" y="590550"/>
                  </a:moveTo>
                  <a:lnTo>
                    <a:pt x="1650657" y="590550"/>
                  </a:lnTo>
                  <a:lnTo>
                    <a:pt x="1650469" y="704850"/>
                  </a:lnTo>
                  <a:lnTo>
                    <a:pt x="1655549" y="704850"/>
                  </a:lnTo>
                  <a:lnTo>
                    <a:pt x="1655735" y="590550"/>
                  </a:lnTo>
                  <a:close/>
                </a:path>
                <a:path w="1656079" h="1560195">
                  <a:moveTo>
                    <a:pt x="7085" y="704850"/>
                  </a:moveTo>
                  <a:lnTo>
                    <a:pt x="734" y="704850"/>
                  </a:lnTo>
                  <a:lnTo>
                    <a:pt x="537" y="825500"/>
                  </a:lnTo>
                  <a:lnTo>
                    <a:pt x="6887" y="825500"/>
                  </a:lnTo>
                  <a:lnTo>
                    <a:pt x="7085" y="704850"/>
                  </a:lnTo>
                  <a:close/>
                </a:path>
                <a:path w="1656079" h="1560195">
                  <a:moveTo>
                    <a:pt x="1655549" y="704850"/>
                  </a:moveTo>
                  <a:lnTo>
                    <a:pt x="1650469" y="704850"/>
                  </a:lnTo>
                  <a:lnTo>
                    <a:pt x="1650271" y="825500"/>
                  </a:lnTo>
                  <a:lnTo>
                    <a:pt x="1655352" y="825500"/>
                  </a:lnTo>
                  <a:lnTo>
                    <a:pt x="1655549" y="704850"/>
                  </a:lnTo>
                  <a:close/>
                </a:path>
                <a:path w="1656079" h="1560195">
                  <a:moveTo>
                    <a:pt x="6887" y="825500"/>
                  </a:moveTo>
                  <a:lnTo>
                    <a:pt x="537" y="825500"/>
                  </a:lnTo>
                  <a:lnTo>
                    <a:pt x="310" y="965200"/>
                  </a:lnTo>
                  <a:lnTo>
                    <a:pt x="6657" y="965200"/>
                  </a:lnTo>
                  <a:lnTo>
                    <a:pt x="6887" y="825500"/>
                  </a:lnTo>
                  <a:close/>
                </a:path>
                <a:path w="1656079" h="1560195">
                  <a:moveTo>
                    <a:pt x="1655352" y="825500"/>
                  </a:moveTo>
                  <a:lnTo>
                    <a:pt x="1650271" y="825500"/>
                  </a:lnTo>
                  <a:lnTo>
                    <a:pt x="1650041" y="965200"/>
                  </a:lnTo>
                  <a:lnTo>
                    <a:pt x="1655125" y="965200"/>
                  </a:lnTo>
                  <a:lnTo>
                    <a:pt x="1655352" y="825500"/>
                  </a:lnTo>
                  <a:close/>
                </a:path>
                <a:path w="1656079" h="1560195">
                  <a:moveTo>
                    <a:pt x="6657" y="965200"/>
                  </a:moveTo>
                  <a:lnTo>
                    <a:pt x="310" y="965200"/>
                  </a:lnTo>
                  <a:lnTo>
                    <a:pt x="293" y="975360"/>
                  </a:lnTo>
                  <a:lnTo>
                    <a:pt x="6641" y="975360"/>
                  </a:lnTo>
                  <a:lnTo>
                    <a:pt x="6657" y="965200"/>
                  </a:lnTo>
                  <a:close/>
                </a:path>
                <a:path w="1656079" h="1560195">
                  <a:moveTo>
                    <a:pt x="1655125" y="965200"/>
                  </a:moveTo>
                  <a:lnTo>
                    <a:pt x="1650041" y="965200"/>
                  </a:lnTo>
                  <a:lnTo>
                    <a:pt x="1650025" y="975360"/>
                  </a:lnTo>
                  <a:lnTo>
                    <a:pt x="1655108" y="975360"/>
                  </a:lnTo>
                  <a:lnTo>
                    <a:pt x="1655125" y="965200"/>
                  </a:lnTo>
                  <a:close/>
                </a:path>
                <a:path w="1656079" h="1560195">
                  <a:moveTo>
                    <a:pt x="6641" y="975360"/>
                  </a:moveTo>
                  <a:lnTo>
                    <a:pt x="293" y="975360"/>
                  </a:lnTo>
                  <a:lnTo>
                    <a:pt x="268" y="990600"/>
                  </a:lnTo>
                  <a:lnTo>
                    <a:pt x="6616" y="990600"/>
                  </a:lnTo>
                  <a:lnTo>
                    <a:pt x="6641" y="975360"/>
                  </a:lnTo>
                  <a:close/>
                </a:path>
                <a:path w="1656079" h="1560195">
                  <a:moveTo>
                    <a:pt x="1655108" y="975360"/>
                  </a:moveTo>
                  <a:lnTo>
                    <a:pt x="1650025" y="975360"/>
                  </a:lnTo>
                  <a:lnTo>
                    <a:pt x="1650000" y="990600"/>
                  </a:lnTo>
                  <a:lnTo>
                    <a:pt x="1655083" y="990600"/>
                  </a:lnTo>
                  <a:lnTo>
                    <a:pt x="1655108" y="975360"/>
                  </a:lnTo>
                  <a:close/>
                </a:path>
                <a:path w="1656079" h="1560195">
                  <a:moveTo>
                    <a:pt x="6616" y="990600"/>
                  </a:moveTo>
                  <a:lnTo>
                    <a:pt x="268" y="990600"/>
                  </a:lnTo>
                  <a:lnTo>
                    <a:pt x="237" y="1009650"/>
                  </a:lnTo>
                  <a:lnTo>
                    <a:pt x="6584" y="1009650"/>
                  </a:lnTo>
                  <a:lnTo>
                    <a:pt x="6616" y="990600"/>
                  </a:lnTo>
                  <a:close/>
                </a:path>
                <a:path w="1656079" h="1560195">
                  <a:moveTo>
                    <a:pt x="1655083" y="990600"/>
                  </a:moveTo>
                  <a:lnTo>
                    <a:pt x="1650000" y="990600"/>
                  </a:lnTo>
                  <a:lnTo>
                    <a:pt x="1649968" y="1009650"/>
                  </a:lnTo>
                  <a:lnTo>
                    <a:pt x="1655052" y="1009650"/>
                  </a:lnTo>
                  <a:lnTo>
                    <a:pt x="1655083" y="990600"/>
                  </a:lnTo>
                  <a:close/>
                </a:path>
                <a:path w="1656079" h="1560195">
                  <a:moveTo>
                    <a:pt x="6584" y="1009650"/>
                  </a:moveTo>
                  <a:lnTo>
                    <a:pt x="237" y="1009650"/>
                  </a:lnTo>
                  <a:lnTo>
                    <a:pt x="221" y="1019810"/>
                  </a:lnTo>
                  <a:lnTo>
                    <a:pt x="6568" y="1019810"/>
                  </a:lnTo>
                  <a:lnTo>
                    <a:pt x="6584" y="1009650"/>
                  </a:lnTo>
                  <a:close/>
                </a:path>
                <a:path w="1656079" h="1560195">
                  <a:moveTo>
                    <a:pt x="1655052" y="1009650"/>
                  </a:moveTo>
                  <a:lnTo>
                    <a:pt x="1649968" y="1009650"/>
                  </a:lnTo>
                  <a:lnTo>
                    <a:pt x="1649952" y="1019810"/>
                  </a:lnTo>
                  <a:lnTo>
                    <a:pt x="1655036" y="1019810"/>
                  </a:lnTo>
                  <a:lnTo>
                    <a:pt x="1655052" y="1009650"/>
                  </a:lnTo>
                  <a:close/>
                </a:path>
                <a:path w="1656079" h="1560195">
                  <a:moveTo>
                    <a:pt x="6568" y="1019810"/>
                  </a:moveTo>
                  <a:lnTo>
                    <a:pt x="221" y="1019810"/>
                  </a:lnTo>
                  <a:lnTo>
                    <a:pt x="196" y="1035050"/>
                  </a:lnTo>
                  <a:lnTo>
                    <a:pt x="6543" y="1035050"/>
                  </a:lnTo>
                  <a:lnTo>
                    <a:pt x="6568" y="1019810"/>
                  </a:lnTo>
                  <a:close/>
                </a:path>
                <a:path w="1656079" h="1560195">
                  <a:moveTo>
                    <a:pt x="1655036" y="1019810"/>
                  </a:moveTo>
                  <a:lnTo>
                    <a:pt x="1649952" y="1019810"/>
                  </a:lnTo>
                  <a:lnTo>
                    <a:pt x="1649927" y="1035050"/>
                  </a:lnTo>
                  <a:lnTo>
                    <a:pt x="1655011" y="1035050"/>
                  </a:lnTo>
                  <a:lnTo>
                    <a:pt x="1655036" y="1019810"/>
                  </a:lnTo>
                  <a:close/>
                </a:path>
                <a:path w="1656079" h="1560195">
                  <a:moveTo>
                    <a:pt x="6543" y="1035050"/>
                  </a:moveTo>
                  <a:lnTo>
                    <a:pt x="196" y="1035050"/>
                  </a:lnTo>
                  <a:lnTo>
                    <a:pt x="175" y="1047750"/>
                  </a:lnTo>
                  <a:lnTo>
                    <a:pt x="6522" y="1047750"/>
                  </a:lnTo>
                  <a:lnTo>
                    <a:pt x="6543" y="1035050"/>
                  </a:lnTo>
                  <a:close/>
                </a:path>
                <a:path w="1656079" h="1560195">
                  <a:moveTo>
                    <a:pt x="1655011" y="1035050"/>
                  </a:moveTo>
                  <a:lnTo>
                    <a:pt x="1649927" y="1035050"/>
                  </a:lnTo>
                  <a:lnTo>
                    <a:pt x="1649906" y="1047750"/>
                  </a:lnTo>
                  <a:lnTo>
                    <a:pt x="1654990" y="1047750"/>
                  </a:lnTo>
                  <a:lnTo>
                    <a:pt x="1655011" y="1035050"/>
                  </a:lnTo>
                  <a:close/>
                </a:path>
                <a:path w="1656079" h="1560195">
                  <a:moveTo>
                    <a:pt x="6522" y="1047750"/>
                  </a:moveTo>
                  <a:lnTo>
                    <a:pt x="175" y="1047750"/>
                  </a:lnTo>
                  <a:lnTo>
                    <a:pt x="165" y="1054100"/>
                  </a:lnTo>
                  <a:lnTo>
                    <a:pt x="6511" y="1054100"/>
                  </a:lnTo>
                  <a:lnTo>
                    <a:pt x="6522" y="1047750"/>
                  </a:lnTo>
                  <a:close/>
                </a:path>
                <a:path w="1656079" h="1560195">
                  <a:moveTo>
                    <a:pt x="1654990" y="1047750"/>
                  </a:moveTo>
                  <a:lnTo>
                    <a:pt x="1649906" y="1047750"/>
                  </a:lnTo>
                  <a:lnTo>
                    <a:pt x="1649895" y="1054100"/>
                  </a:lnTo>
                  <a:lnTo>
                    <a:pt x="1654980" y="1054100"/>
                  </a:lnTo>
                  <a:lnTo>
                    <a:pt x="1654990" y="1047750"/>
                  </a:lnTo>
                  <a:close/>
                </a:path>
                <a:path w="1656079" h="1560195">
                  <a:moveTo>
                    <a:pt x="6511" y="1054100"/>
                  </a:moveTo>
                  <a:lnTo>
                    <a:pt x="165" y="1054100"/>
                  </a:lnTo>
                  <a:lnTo>
                    <a:pt x="134" y="1073150"/>
                  </a:lnTo>
                  <a:lnTo>
                    <a:pt x="6480" y="1073150"/>
                  </a:lnTo>
                  <a:lnTo>
                    <a:pt x="6511" y="1054100"/>
                  </a:lnTo>
                  <a:close/>
                </a:path>
                <a:path w="1656079" h="1560195">
                  <a:moveTo>
                    <a:pt x="1654980" y="1054100"/>
                  </a:moveTo>
                  <a:lnTo>
                    <a:pt x="1649895" y="1054100"/>
                  </a:lnTo>
                  <a:lnTo>
                    <a:pt x="1649864" y="1073150"/>
                  </a:lnTo>
                  <a:lnTo>
                    <a:pt x="1654949" y="1073150"/>
                  </a:lnTo>
                  <a:lnTo>
                    <a:pt x="1654980" y="1054100"/>
                  </a:lnTo>
                  <a:close/>
                </a:path>
                <a:path w="1656079" h="1560195">
                  <a:moveTo>
                    <a:pt x="6480" y="1073150"/>
                  </a:moveTo>
                  <a:lnTo>
                    <a:pt x="134" y="1073150"/>
                  </a:lnTo>
                  <a:lnTo>
                    <a:pt x="62" y="1117600"/>
                  </a:lnTo>
                  <a:lnTo>
                    <a:pt x="6407" y="1117600"/>
                  </a:lnTo>
                  <a:lnTo>
                    <a:pt x="6480" y="1073150"/>
                  </a:lnTo>
                  <a:close/>
                </a:path>
                <a:path w="1656079" h="1560195">
                  <a:moveTo>
                    <a:pt x="1654949" y="1073150"/>
                  </a:moveTo>
                  <a:lnTo>
                    <a:pt x="1649864" y="1073150"/>
                  </a:lnTo>
                  <a:lnTo>
                    <a:pt x="1649791" y="1117600"/>
                  </a:lnTo>
                  <a:lnTo>
                    <a:pt x="1654876" y="1117600"/>
                  </a:lnTo>
                  <a:lnTo>
                    <a:pt x="1654949" y="1073150"/>
                  </a:lnTo>
                  <a:close/>
                </a:path>
                <a:path w="1656079" h="1560195">
                  <a:moveTo>
                    <a:pt x="1650344" y="1168400"/>
                  </a:moveTo>
                  <a:lnTo>
                    <a:pt x="1649708" y="1168400"/>
                  </a:lnTo>
                  <a:lnTo>
                    <a:pt x="1649702" y="1172337"/>
                  </a:lnTo>
                  <a:lnTo>
                    <a:pt x="1650344" y="1172337"/>
                  </a:lnTo>
                  <a:lnTo>
                    <a:pt x="1650344" y="1168400"/>
                  </a:lnTo>
                  <a:close/>
                </a:path>
                <a:path w="1656079" h="1560195">
                  <a:moveTo>
                    <a:pt x="6328" y="1165987"/>
                  </a:moveTo>
                  <a:lnTo>
                    <a:pt x="5694" y="1165987"/>
                  </a:lnTo>
                  <a:lnTo>
                    <a:pt x="5694" y="1168400"/>
                  </a:lnTo>
                  <a:lnTo>
                    <a:pt x="6324" y="1168400"/>
                  </a:lnTo>
                  <a:lnTo>
                    <a:pt x="6328" y="1165987"/>
                  </a:lnTo>
                  <a:close/>
                </a:path>
                <a:path w="1656079" h="1560195">
                  <a:moveTo>
                    <a:pt x="1652884" y="1165987"/>
                  </a:moveTo>
                  <a:lnTo>
                    <a:pt x="1649712" y="1165987"/>
                  </a:lnTo>
                  <a:lnTo>
                    <a:pt x="1649710" y="1167129"/>
                  </a:lnTo>
                  <a:lnTo>
                    <a:pt x="1652884" y="1167129"/>
                  </a:lnTo>
                  <a:lnTo>
                    <a:pt x="1652884" y="1165987"/>
                  </a:lnTo>
                  <a:close/>
                </a:path>
                <a:path w="1656079" h="1560195">
                  <a:moveTo>
                    <a:pt x="6334" y="1162050"/>
                  </a:moveTo>
                  <a:lnTo>
                    <a:pt x="4424" y="1162050"/>
                  </a:lnTo>
                  <a:lnTo>
                    <a:pt x="4424" y="1165987"/>
                  </a:lnTo>
                  <a:lnTo>
                    <a:pt x="5694" y="1165987"/>
                  </a:lnTo>
                  <a:lnTo>
                    <a:pt x="5694" y="1164589"/>
                  </a:lnTo>
                  <a:lnTo>
                    <a:pt x="6330" y="1164589"/>
                  </a:lnTo>
                  <a:lnTo>
                    <a:pt x="6334" y="1162050"/>
                  </a:lnTo>
                  <a:close/>
                </a:path>
                <a:path w="1656079" h="1560195">
                  <a:moveTo>
                    <a:pt x="1654154" y="1162050"/>
                  </a:moveTo>
                  <a:lnTo>
                    <a:pt x="1649718" y="1162050"/>
                  </a:lnTo>
                  <a:lnTo>
                    <a:pt x="1649714" y="1164589"/>
                  </a:lnTo>
                  <a:lnTo>
                    <a:pt x="1654154" y="1164589"/>
                  </a:lnTo>
                  <a:lnTo>
                    <a:pt x="1654154" y="1162050"/>
                  </a:lnTo>
                  <a:close/>
                </a:path>
                <a:path w="1656079" h="1560195">
                  <a:moveTo>
                    <a:pt x="1654808" y="1159637"/>
                  </a:moveTo>
                  <a:lnTo>
                    <a:pt x="1649722" y="1159637"/>
                  </a:lnTo>
                  <a:lnTo>
                    <a:pt x="1649720" y="1160779"/>
                  </a:lnTo>
                  <a:lnTo>
                    <a:pt x="1654154" y="1160779"/>
                  </a:lnTo>
                  <a:lnTo>
                    <a:pt x="1654154" y="1162050"/>
                  </a:lnTo>
                  <a:lnTo>
                    <a:pt x="1654804" y="1162050"/>
                  </a:lnTo>
                  <a:lnTo>
                    <a:pt x="1654808" y="1159637"/>
                  </a:lnTo>
                  <a:close/>
                </a:path>
                <a:path w="1656079" h="1560195">
                  <a:moveTo>
                    <a:pt x="6338" y="1159637"/>
                  </a:moveTo>
                  <a:lnTo>
                    <a:pt x="1884" y="1159637"/>
                  </a:lnTo>
                  <a:lnTo>
                    <a:pt x="1884" y="1160779"/>
                  </a:lnTo>
                  <a:lnTo>
                    <a:pt x="6336" y="1160779"/>
                  </a:lnTo>
                  <a:lnTo>
                    <a:pt x="6338" y="1159637"/>
                  </a:lnTo>
                  <a:close/>
                </a:path>
                <a:path w="1656079" h="1560195">
                  <a:moveTo>
                    <a:pt x="6344" y="1155700"/>
                  </a:moveTo>
                  <a:lnTo>
                    <a:pt x="614" y="1155700"/>
                  </a:lnTo>
                  <a:lnTo>
                    <a:pt x="614" y="1158239"/>
                  </a:lnTo>
                  <a:lnTo>
                    <a:pt x="6340" y="1158239"/>
                  </a:lnTo>
                  <a:lnTo>
                    <a:pt x="6344" y="1155700"/>
                  </a:lnTo>
                  <a:close/>
                </a:path>
                <a:path w="1656079" h="1560195">
                  <a:moveTo>
                    <a:pt x="1654814" y="1155700"/>
                  </a:moveTo>
                  <a:lnTo>
                    <a:pt x="1649729" y="1155700"/>
                  </a:lnTo>
                  <a:lnTo>
                    <a:pt x="1649724" y="1158239"/>
                  </a:lnTo>
                  <a:lnTo>
                    <a:pt x="1654810" y="1158239"/>
                  </a:lnTo>
                  <a:lnTo>
                    <a:pt x="1654814" y="1155700"/>
                  </a:lnTo>
                  <a:close/>
                </a:path>
                <a:path w="1656079" h="1560195">
                  <a:moveTo>
                    <a:pt x="6349" y="1153160"/>
                  </a:moveTo>
                  <a:lnTo>
                    <a:pt x="4" y="1153160"/>
                  </a:lnTo>
                  <a:lnTo>
                    <a:pt x="0" y="1155700"/>
                  </a:lnTo>
                  <a:lnTo>
                    <a:pt x="614" y="1155700"/>
                  </a:lnTo>
                  <a:lnTo>
                    <a:pt x="614" y="1154429"/>
                  </a:lnTo>
                  <a:lnTo>
                    <a:pt x="6347" y="1154429"/>
                  </a:lnTo>
                  <a:lnTo>
                    <a:pt x="6349" y="1153160"/>
                  </a:lnTo>
                  <a:close/>
                </a:path>
                <a:path w="1656079" h="1560195">
                  <a:moveTo>
                    <a:pt x="1654818" y="1153160"/>
                  </a:moveTo>
                  <a:lnTo>
                    <a:pt x="1649733" y="1153160"/>
                  </a:lnTo>
                  <a:lnTo>
                    <a:pt x="1649731" y="1154429"/>
                  </a:lnTo>
                  <a:lnTo>
                    <a:pt x="1654816" y="1154429"/>
                  </a:lnTo>
                  <a:lnTo>
                    <a:pt x="1654818" y="1153160"/>
                  </a:lnTo>
                  <a:close/>
                </a:path>
                <a:path w="1656079" h="1560195">
                  <a:moveTo>
                    <a:pt x="6355" y="1149350"/>
                  </a:moveTo>
                  <a:lnTo>
                    <a:pt x="10" y="1149350"/>
                  </a:lnTo>
                  <a:lnTo>
                    <a:pt x="6" y="1151889"/>
                  </a:lnTo>
                  <a:lnTo>
                    <a:pt x="6351" y="1151889"/>
                  </a:lnTo>
                  <a:lnTo>
                    <a:pt x="6355" y="1149350"/>
                  </a:lnTo>
                  <a:close/>
                </a:path>
                <a:path w="1656079" h="1560195">
                  <a:moveTo>
                    <a:pt x="1654825" y="1149350"/>
                  </a:moveTo>
                  <a:lnTo>
                    <a:pt x="1649739" y="1149350"/>
                  </a:lnTo>
                  <a:lnTo>
                    <a:pt x="1649735" y="1151889"/>
                  </a:lnTo>
                  <a:lnTo>
                    <a:pt x="1654820" y="1151889"/>
                  </a:lnTo>
                  <a:lnTo>
                    <a:pt x="1654825" y="1149350"/>
                  </a:lnTo>
                  <a:close/>
                </a:path>
                <a:path w="1656079" h="1560195">
                  <a:moveTo>
                    <a:pt x="6359" y="1146810"/>
                  </a:moveTo>
                  <a:lnTo>
                    <a:pt x="14" y="1146810"/>
                  </a:lnTo>
                  <a:lnTo>
                    <a:pt x="12" y="1148079"/>
                  </a:lnTo>
                  <a:lnTo>
                    <a:pt x="6357" y="1148079"/>
                  </a:lnTo>
                  <a:lnTo>
                    <a:pt x="6359" y="1146810"/>
                  </a:lnTo>
                  <a:close/>
                </a:path>
                <a:path w="1656079" h="1560195">
                  <a:moveTo>
                    <a:pt x="1654829" y="1146810"/>
                  </a:moveTo>
                  <a:lnTo>
                    <a:pt x="1649743" y="1146810"/>
                  </a:lnTo>
                  <a:lnTo>
                    <a:pt x="1649741" y="1148079"/>
                  </a:lnTo>
                  <a:lnTo>
                    <a:pt x="1654827" y="1148079"/>
                  </a:lnTo>
                  <a:lnTo>
                    <a:pt x="1654829" y="1146810"/>
                  </a:lnTo>
                  <a:close/>
                </a:path>
                <a:path w="1656079" h="1560195">
                  <a:moveTo>
                    <a:pt x="6365" y="1143000"/>
                  </a:moveTo>
                  <a:lnTo>
                    <a:pt x="20" y="1143000"/>
                  </a:lnTo>
                  <a:lnTo>
                    <a:pt x="16" y="1145539"/>
                  </a:lnTo>
                  <a:lnTo>
                    <a:pt x="6361" y="1145539"/>
                  </a:lnTo>
                  <a:lnTo>
                    <a:pt x="6365" y="1143000"/>
                  </a:lnTo>
                  <a:close/>
                </a:path>
                <a:path w="1656079" h="1560195">
                  <a:moveTo>
                    <a:pt x="1654835" y="1143000"/>
                  </a:moveTo>
                  <a:lnTo>
                    <a:pt x="1649749" y="1143000"/>
                  </a:lnTo>
                  <a:lnTo>
                    <a:pt x="1649745" y="1145539"/>
                  </a:lnTo>
                  <a:lnTo>
                    <a:pt x="1654831" y="1145539"/>
                  </a:lnTo>
                  <a:lnTo>
                    <a:pt x="1654835" y="1143000"/>
                  </a:lnTo>
                  <a:close/>
                </a:path>
                <a:path w="1656079" h="1560195">
                  <a:moveTo>
                    <a:pt x="6369" y="1140460"/>
                  </a:moveTo>
                  <a:lnTo>
                    <a:pt x="24" y="1140460"/>
                  </a:lnTo>
                  <a:lnTo>
                    <a:pt x="22" y="1141729"/>
                  </a:lnTo>
                  <a:lnTo>
                    <a:pt x="6367" y="1141729"/>
                  </a:lnTo>
                  <a:lnTo>
                    <a:pt x="6369" y="1140460"/>
                  </a:lnTo>
                  <a:close/>
                </a:path>
                <a:path w="1656079" h="1560195">
                  <a:moveTo>
                    <a:pt x="1654839" y="1140460"/>
                  </a:moveTo>
                  <a:lnTo>
                    <a:pt x="1649754" y="1140460"/>
                  </a:lnTo>
                  <a:lnTo>
                    <a:pt x="1649752" y="1141729"/>
                  </a:lnTo>
                  <a:lnTo>
                    <a:pt x="1654837" y="1141729"/>
                  </a:lnTo>
                  <a:lnTo>
                    <a:pt x="1654839" y="1140460"/>
                  </a:lnTo>
                  <a:close/>
                </a:path>
                <a:path w="1656079" h="1560195">
                  <a:moveTo>
                    <a:pt x="6376" y="1136650"/>
                  </a:moveTo>
                  <a:lnTo>
                    <a:pt x="31" y="1136650"/>
                  </a:lnTo>
                  <a:lnTo>
                    <a:pt x="26" y="1139189"/>
                  </a:lnTo>
                  <a:lnTo>
                    <a:pt x="6372" y="1139189"/>
                  </a:lnTo>
                  <a:lnTo>
                    <a:pt x="6376" y="1136650"/>
                  </a:lnTo>
                  <a:close/>
                </a:path>
                <a:path w="1656079" h="1560195">
                  <a:moveTo>
                    <a:pt x="1654845" y="1136650"/>
                  </a:moveTo>
                  <a:lnTo>
                    <a:pt x="1649760" y="1136650"/>
                  </a:lnTo>
                  <a:lnTo>
                    <a:pt x="1649756" y="1139189"/>
                  </a:lnTo>
                  <a:lnTo>
                    <a:pt x="1654841" y="1139189"/>
                  </a:lnTo>
                  <a:lnTo>
                    <a:pt x="1654845" y="1136650"/>
                  </a:lnTo>
                  <a:close/>
                </a:path>
                <a:path w="1656079" h="1560195">
                  <a:moveTo>
                    <a:pt x="6380" y="1134110"/>
                  </a:moveTo>
                  <a:lnTo>
                    <a:pt x="35" y="1134110"/>
                  </a:lnTo>
                  <a:lnTo>
                    <a:pt x="33" y="1135379"/>
                  </a:lnTo>
                  <a:lnTo>
                    <a:pt x="6378" y="1135379"/>
                  </a:lnTo>
                  <a:lnTo>
                    <a:pt x="6380" y="1134110"/>
                  </a:lnTo>
                  <a:close/>
                </a:path>
                <a:path w="1656079" h="1560195">
                  <a:moveTo>
                    <a:pt x="1654849" y="1134110"/>
                  </a:moveTo>
                  <a:lnTo>
                    <a:pt x="1649764" y="1134110"/>
                  </a:lnTo>
                  <a:lnTo>
                    <a:pt x="1649762" y="1135379"/>
                  </a:lnTo>
                  <a:lnTo>
                    <a:pt x="1654847" y="1135379"/>
                  </a:lnTo>
                  <a:lnTo>
                    <a:pt x="1654849" y="1134110"/>
                  </a:lnTo>
                  <a:close/>
                </a:path>
                <a:path w="1656079" h="1560195">
                  <a:moveTo>
                    <a:pt x="6386" y="1130300"/>
                  </a:moveTo>
                  <a:lnTo>
                    <a:pt x="41" y="1130300"/>
                  </a:lnTo>
                  <a:lnTo>
                    <a:pt x="37" y="1132839"/>
                  </a:lnTo>
                  <a:lnTo>
                    <a:pt x="6382" y="1132839"/>
                  </a:lnTo>
                  <a:lnTo>
                    <a:pt x="6386" y="1130300"/>
                  </a:lnTo>
                  <a:close/>
                </a:path>
                <a:path w="1656079" h="1560195">
                  <a:moveTo>
                    <a:pt x="1654856" y="1130300"/>
                  </a:moveTo>
                  <a:lnTo>
                    <a:pt x="1649770" y="1130300"/>
                  </a:lnTo>
                  <a:lnTo>
                    <a:pt x="1649766" y="1132839"/>
                  </a:lnTo>
                  <a:lnTo>
                    <a:pt x="1654851" y="1132839"/>
                  </a:lnTo>
                  <a:lnTo>
                    <a:pt x="1654856" y="1130300"/>
                  </a:lnTo>
                  <a:close/>
                </a:path>
                <a:path w="1656079" h="1560195">
                  <a:moveTo>
                    <a:pt x="6390" y="1127760"/>
                  </a:moveTo>
                  <a:lnTo>
                    <a:pt x="45" y="1127760"/>
                  </a:lnTo>
                  <a:lnTo>
                    <a:pt x="43" y="1129029"/>
                  </a:lnTo>
                  <a:lnTo>
                    <a:pt x="6388" y="1129029"/>
                  </a:lnTo>
                  <a:lnTo>
                    <a:pt x="6390" y="1127760"/>
                  </a:lnTo>
                  <a:close/>
                </a:path>
                <a:path w="1656079" h="1560195">
                  <a:moveTo>
                    <a:pt x="1654860" y="1127760"/>
                  </a:moveTo>
                  <a:lnTo>
                    <a:pt x="1649775" y="1127760"/>
                  </a:lnTo>
                  <a:lnTo>
                    <a:pt x="1649772" y="1129029"/>
                  </a:lnTo>
                  <a:lnTo>
                    <a:pt x="1654858" y="1129029"/>
                  </a:lnTo>
                  <a:lnTo>
                    <a:pt x="1654860" y="1127760"/>
                  </a:lnTo>
                  <a:close/>
                </a:path>
                <a:path w="1656079" h="1560195">
                  <a:moveTo>
                    <a:pt x="6397" y="1123950"/>
                  </a:moveTo>
                  <a:lnTo>
                    <a:pt x="51" y="1123950"/>
                  </a:lnTo>
                  <a:lnTo>
                    <a:pt x="47" y="1126489"/>
                  </a:lnTo>
                  <a:lnTo>
                    <a:pt x="6392" y="1126489"/>
                  </a:lnTo>
                  <a:lnTo>
                    <a:pt x="6397" y="1123950"/>
                  </a:lnTo>
                  <a:close/>
                </a:path>
                <a:path w="1656079" h="1560195">
                  <a:moveTo>
                    <a:pt x="1654866" y="1123950"/>
                  </a:moveTo>
                  <a:lnTo>
                    <a:pt x="1649781" y="1123950"/>
                  </a:lnTo>
                  <a:lnTo>
                    <a:pt x="1649777" y="1126489"/>
                  </a:lnTo>
                  <a:lnTo>
                    <a:pt x="1654862" y="1126489"/>
                  </a:lnTo>
                  <a:lnTo>
                    <a:pt x="1654866" y="1123950"/>
                  </a:lnTo>
                  <a:close/>
                </a:path>
                <a:path w="1656079" h="1560195">
                  <a:moveTo>
                    <a:pt x="6405" y="1118870"/>
                  </a:moveTo>
                  <a:lnTo>
                    <a:pt x="59" y="1118870"/>
                  </a:lnTo>
                  <a:lnTo>
                    <a:pt x="53" y="1122679"/>
                  </a:lnTo>
                  <a:lnTo>
                    <a:pt x="6399" y="1122679"/>
                  </a:lnTo>
                  <a:lnTo>
                    <a:pt x="6405" y="1118870"/>
                  </a:lnTo>
                  <a:close/>
                </a:path>
                <a:path w="1656079" h="1560195">
                  <a:moveTo>
                    <a:pt x="1654874" y="1118870"/>
                  </a:moveTo>
                  <a:lnTo>
                    <a:pt x="1649789" y="1118870"/>
                  </a:lnTo>
                  <a:lnTo>
                    <a:pt x="1649783" y="1122679"/>
                  </a:lnTo>
                  <a:lnTo>
                    <a:pt x="1654868" y="1122679"/>
                  </a:lnTo>
                  <a:lnTo>
                    <a:pt x="1654874" y="1118870"/>
                  </a:lnTo>
                  <a:close/>
                </a:path>
                <a:path w="1656079" h="1560195">
                  <a:moveTo>
                    <a:pt x="1237594" y="1558914"/>
                  </a:moveTo>
                  <a:lnTo>
                    <a:pt x="422254" y="1558914"/>
                  </a:lnTo>
                  <a:lnTo>
                    <a:pt x="422254" y="1560184"/>
                  </a:lnTo>
                  <a:lnTo>
                    <a:pt x="1237594" y="1560184"/>
                  </a:lnTo>
                  <a:lnTo>
                    <a:pt x="1237594" y="1558914"/>
                  </a:lnTo>
                  <a:close/>
                </a:path>
                <a:path w="1656079" h="1560195">
                  <a:moveTo>
                    <a:pt x="1240134" y="1557644"/>
                  </a:moveTo>
                  <a:lnTo>
                    <a:pt x="418444" y="1557644"/>
                  </a:lnTo>
                  <a:lnTo>
                    <a:pt x="418444" y="1558914"/>
                  </a:lnTo>
                  <a:lnTo>
                    <a:pt x="1240134" y="1558914"/>
                  </a:lnTo>
                  <a:lnTo>
                    <a:pt x="1240134" y="1557644"/>
                  </a:lnTo>
                  <a:close/>
                </a:path>
                <a:path w="1656079" h="1560195">
                  <a:moveTo>
                    <a:pt x="1242674" y="1556374"/>
                  </a:moveTo>
                  <a:lnTo>
                    <a:pt x="415904" y="1556374"/>
                  </a:lnTo>
                  <a:lnTo>
                    <a:pt x="415904" y="1557644"/>
                  </a:lnTo>
                  <a:lnTo>
                    <a:pt x="1242674" y="1557644"/>
                  </a:lnTo>
                  <a:lnTo>
                    <a:pt x="1242674" y="1556374"/>
                  </a:lnTo>
                  <a:close/>
                </a:path>
                <a:path w="1656079" h="1560195">
                  <a:moveTo>
                    <a:pt x="1245214" y="1555104"/>
                  </a:moveTo>
                  <a:lnTo>
                    <a:pt x="413364" y="1555104"/>
                  </a:lnTo>
                  <a:lnTo>
                    <a:pt x="413364" y="1556374"/>
                  </a:lnTo>
                  <a:lnTo>
                    <a:pt x="1245214" y="1556374"/>
                  </a:lnTo>
                  <a:lnTo>
                    <a:pt x="1245214" y="1555104"/>
                  </a:lnTo>
                  <a:close/>
                </a:path>
                <a:path w="1656079" h="1560195">
                  <a:moveTo>
                    <a:pt x="407014" y="1552564"/>
                  </a:moveTo>
                  <a:lnTo>
                    <a:pt x="407014" y="1553834"/>
                  </a:lnTo>
                  <a:lnTo>
                    <a:pt x="410824" y="1553834"/>
                  </a:lnTo>
                  <a:lnTo>
                    <a:pt x="410824" y="1555104"/>
                  </a:lnTo>
                  <a:lnTo>
                    <a:pt x="1249024" y="1555104"/>
                  </a:lnTo>
                  <a:lnTo>
                    <a:pt x="407014" y="1552564"/>
                  </a:lnTo>
                  <a:close/>
                </a:path>
              </a:pathLst>
            </a:custGeom>
            <a:solidFill>
              <a:srgbClr val="345A5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768469" y="1941829"/>
              <a:ext cx="1645285" cy="1548130"/>
            </a:xfrm>
            <a:custGeom>
              <a:avLst/>
              <a:gdLst/>
              <a:ahLst/>
              <a:cxnLst/>
              <a:rect l="l" t="t" r="r" b="b"/>
              <a:pathLst>
                <a:path w="1645285" h="1548129">
                  <a:moveTo>
                    <a:pt x="1255400" y="5079"/>
                  </a:moveTo>
                  <a:lnTo>
                    <a:pt x="1251590" y="5079"/>
                  </a:lnTo>
                  <a:lnTo>
                    <a:pt x="1251590" y="7619"/>
                  </a:lnTo>
                  <a:lnTo>
                    <a:pt x="1255400" y="7619"/>
                  </a:lnTo>
                  <a:lnTo>
                    <a:pt x="1255400" y="5079"/>
                  </a:lnTo>
                  <a:close/>
                </a:path>
                <a:path w="1645285" h="1548129">
                  <a:moveTo>
                    <a:pt x="396880" y="3809"/>
                  </a:moveTo>
                  <a:lnTo>
                    <a:pt x="394340" y="3809"/>
                  </a:lnTo>
                  <a:lnTo>
                    <a:pt x="394340" y="5079"/>
                  </a:lnTo>
                  <a:lnTo>
                    <a:pt x="396880" y="5079"/>
                  </a:lnTo>
                  <a:lnTo>
                    <a:pt x="396880" y="3809"/>
                  </a:lnTo>
                  <a:close/>
                </a:path>
                <a:path w="1645285" h="1548129">
                  <a:moveTo>
                    <a:pt x="1249050" y="3809"/>
                  </a:moveTo>
                  <a:lnTo>
                    <a:pt x="1246510" y="3809"/>
                  </a:lnTo>
                  <a:lnTo>
                    <a:pt x="1246510" y="5079"/>
                  </a:lnTo>
                  <a:lnTo>
                    <a:pt x="1249050" y="5079"/>
                  </a:lnTo>
                  <a:lnTo>
                    <a:pt x="1249050" y="3809"/>
                  </a:lnTo>
                  <a:close/>
                </a:path>
                <a:path w="1645285" h="1548129">
                  <a:moveTo>
                    <a:pt x="1243970" y="1269"/>
                  </a:moveTo>
                  <a:lnTo>
                    <a:pt x="399420" y="1269"/>
                  </a:lnTo>
                  <a:lnTo>
                    <a:pt x="399420" y="3809"/>
                  </a:lnTo>
                  <a:lnTo>
                    <a:pt x="1243970" y="3809"/>
                  </a:lnTo>
                  <a:lnTo>
                    <a:pt x="1243970" y="1269"/>
                  </a:lnTo>
                  <a:close/>
                </a:path>
                <a:path w="1645285" h="1548129">
                  <a:moveTo>
                    <a:pt x="405770" y="0"/>
                  </a:moveTo>
                  <a:lnTo>
                    <a:pt x="401960" y="0"/>
                  </a:lnTo>
                  <a:lnTo>
                    <a:pt x="401960" y="1269"/>
                  </a:lnTo>
                  <a:lnTo>
                    <a:pt x="405770" y="1269"/>
                  </a:lnTo>
                  <a:lnTo>
                    <a:pt x="405770" y="0"/>
                  </a:lnTo>
                  <a:close/>
                </a:path>
                <a:path w="1645285" h="1548129">
                  <a:moveTo>
                    <a:pt x="1638940" y="372110"/>
                  </a:moveTo>
                  <a:lnTo>
                    <a:pt x="1638337" y="372110"/>
                  </a:lnTo>
                  <a:lnTo>
                    <a:pt x="1638333" y="374650"/>
                  </a:lnTo>
                  <a:lnTo>
                    <a:pt x="1638940" y="374650"/>
                  </a:lnTo>
                  <a:lnTo>
                    <a:pt x="1638940" y="372110"/>
                  </a:lnTo>
                  <a:close/>
                </a:path>
                <a:path w="1645285" h="1548129">
                  <a:moveTo>
                    <a:pt x="6377" y="374650"/>
                  </a:moveTo>
                  <a:lnTo>
                    <a:pt x="5720" y="374650"/>
                  </a:lnTo>
                  <a:lnTo>
                    <a:pt x="5720" y="377190"/>
                  </a:lnTo>
                  <a:lnTo>
                    <a:pt x="4450" y="377190"/>
                  </a:lnTo>
                  <a:lnTo>
                    <a:pt x="4450" y="379730"/>
                  </a:lnTo>
                  <a:lnTo>
                    <a:pt x="3180" y="379730"/>
                  </a:lnTo>
                  <a:lnTo>
                    <a:pt x="3180" y="382270"/>
                  </a:lnTo>
                  <a:lnTo>
                    <a:pt x="1910" y="382270"/>
                  </a:lnTo>
                  <a:lnTo>
                    <a:pt x="1910" y="384810"/>
                  </a:lnTo>
                  <a:lnTo>
                    <a:pt x="1276" y="384810"/>
                  </a:lnTo>
                  <a:lnTo>
                    <a:pt x="1272" y="387350"/>
                  </a:lnTo>
                  <a:lnTo>
                    <a:pt x="6356" y="387350"/>
                  </a:lnTo>
                  <a:lnTo>
                    <a:pt x="6377" y="374650"/>
                  </a:lnTo>
                  <a:close/>
                </a:path>
                <a:path w="1645285" h="1548129">
                  <a:moveTo>
                    <a:pt x="1640210" y="374650"/>
                  </a:moveTo>
                  <a:lnTo>
                    <a:pt x="1638333" y="374650"/>
                  </a:lnTo>
                  <a:lnTo>
                    <a:pt x="1638312" y="387350"/>
                  </a:lnTo>
                  <a:lnTo>
                    <a:pt x="1644656" y="387350"/>
                  </a:lnTo>
                  <a:lnTo>
                    <a:pt x="1644660" y="384810"/>
                  </a:lnTo>
                  <a:lnTo>
                    <a:pt x="1644020" y="384810"/>
                  </a:lnTo>
                  <a:lnTo>
                    <a:pt x="1644020" y="382270"/>
                  </a:lnTo>
                  <a:lnTo>
                    <a:pt x="1642750" y="382270"/>
                  </a:lnTo>
                  <a:lnTo>
                    <a:pt x="1642750" y="379730"/>
                  </a:lnTo>
                  <a:lnTo>
                    <a:pt x="1641480" y="379730"/>
                  </a:lnTo>
                  <a:lnTo>
                    <a:pt x="1641480" y="377190"/>
                  </a:lnTo>
                  <a:lnTo>
                    <a:pt x="1640210" y="377190"/>
                  </a:lnTo>
                  <a:lnTo>
                    <a:pt x="1640210" y="374650"/>
                  </a:lnTo>
                  <a:close/>
                </a:path>
                <a:path w="1645285" h="1548129">
                  <a:moveTo>
                    <a:pt x="6356" y="387350"/>
                  </a:moveTo>
                  <a:lnTo>
                    <a:pt x="1272" y="387350"/>
                  </a:lnTo>
                  <a:lnTo>
                    <a:pt x="1251" y="400050"/>
                  </a:lnTo>
                  <a:lnTo>
                    <a:pt x="6335" y="400050"/>
                  </a:lnTo>
                  <a:lnTo>
                    <a:pt x="6356" y="387350"/>
                  </a:lnTo>
                  <a:close/>
                </a:path>
                <a:path w="1645285" h="1548129">
                  <a:moveTo>
                    <a:pt x="1644656" y="387350"/>
                  </a:moveTo>
                  <a:lnTo>
                    <a:pt x="1638312" y="387350"/>
                  </a:lnTo>
                  <a:lnTo>
                    <a:pt x="1638291" y="400050"/>
                  </a:lnTo>
                  <a:lnTo>
                    <a:pt x="1644635" y="400050"/>
                  </a:lnTo>
                  <a:lnTo>
                    <a:pt x="1644656" y="387350"/>
                  </a:lnTo>
                  <a:close/>
                </a:path>
                <a:path w="1645285" h="1548129">
                  <a:moveTo>
                    <a:pt x="6335" y="400050"/>
                  </a:moveTo>
                  <a:lnTo>
                    <a:pt x="1251" y="400050"/>
                  </a:lnTo>
                  <a:lnTo>
                    <a:pt x="1230" y="412750"/>
                  </a:lnTo>
                  <a:lnTo>
                    <a:pt x="6314" y="412750"/>
                  </a:lnTo>
                  <a:lnTo>
                    <a:pt x="6335" y="400050"/>
                  </a:lnTo>
                  <a:close/>
                </a:path>
                <a:path w="1645285" h="1548129">
                  <a:moveTo>
                    <a:pt x="1644635" y="400050"/>
                  </a:moveTo>
                  <a:lnTo>
                    <a:pt x="1638291" y="400050"/>
                  </a:lnTo>
                  <a:lnTo>
                    <a:pt x="1638270" y="412750"/>
                  </a:lnTo>
                  <a:lnTo>
                    <a:pt x="1644614" y="412750"/>
                  </a:lnTo>
                  <a:lnTo>
                    <a:pt x="1644635" y="400050"/>
                  </a:lnTo>
                  <a:close/>
                </a:path>
                <a:path w="1645285" h="1548129">
                  <a:moveTo>
                    <a:pt x="6314" y="412750"/>
                  </a:moveTo>
                  <a:lnTo>
                    <a:pt x="1230" y="412750"/>
                  </a:lnTo>
                  <a:lnTo>
                    <a:pt x="1209" y="425450"/>
                  </a:lnTo>
                  <a:lnTo>
                    <a:pt x="6293" y="425450"/>
                  </a:lnTo>
                  <a:lnTo>
                    <a:pt x="6314" y="412750"/>
                  </a:lnTo>
                  <a:close/>
                </a:path>
                <a:path w="1645285" h="1548129">
                  <a:moveTo>
                    <a:pt x="1644614" y="412750"/>
                  </a:moveTo>
                  <a:lnTo>
                    <a:pt x="1638270" y="412750"/>
                  </a:lnTo>
                  <a:lnTo>
                    <a:pt x="1638249" y="425450"/>
                  </a:lnTo>
                  <a:lnTo>
                    <a:pt x="1644593" y="425450"/>
                  </a:lnTo>
                  <a:lnTo>
                    <a:pt x="1644614" y="412750"/>
                  </a:lnTo>
                  <a:close/>
                </a:path>
                <a:path w="1645285" h="1548129">
                  <a:moveTo>
                    <a:pt x="6293" y="425450"/>
                  </a:moveTo>
                  <a:lnTo>
                    <a:pt x="1209" y="425450"/>
                  </a:lnTo>
                  <a:lnTo>
                    <a:pt x="1167" y="450850"/>
                  </a:lnTo>
                  <a:lnTo>
                    <a:pt x="6251" y="450850"/>
                  </a:lnTo>
                  <a:lnTo>
                    <a:pt x="6293" y="425450"/>
                  </a:lnTo>
                  <a:close/>
                </a:path>
                <a:path w="1645285" h="1548129">
                  <a:moveTo>
                    <a:pt x="1644593" y="425450"/>
                  </a:moveTo>
                  <a:lnTo>
                    <a:pt x="1638249" y="425450"/>
                  </a:lnTo>
                  <a:lnTo>
                    <a:pt x="1638206" y="450850"/>
                  </a:lnTo>
                  <a:lnTo>
                    <a:pt x="1644551" y="450850"/>
                  </a:lnTo>
                  <a:lnTo>
                    <a:pt x="1644593" y="425450"/>
                  </a:lnTo>
                  <a:close/>
                </a:path>
                <a:path w="1645285" h="1548129">
                  <a:moveTo>
                    <a:pt x="6251" y="450850"/>
                  </a:moveTo>
                  <a:lnTo>
                    <a:pt x="1167" y="450850"/>
                  </a:lnTo>
                  <a:lnTo>
                    <a:pt x="1157" y="457200"/>
                  </a:lnTo>
                  <a:lnTo>
                    <a:pt x="6240" y="457200"/>
                  </a:lnTo>
                  <a:lnTo>
                    <a:pt x="6251" y="450850"/>
                  </a:lnTo>
                  <a:close/>
                </a:path>
                <a:path w="1645285" h="1548129">
                  <a:moveTo>
                    <a:pt x="1644551" y="450850"/>
                  </a:moveTo>
                  <a:lnTo>
                    <a:pt x="1638206" y="450850"/>
                  </a:lnTo>
                  <a:lnTo>
                    <a:pt x="1638196" y="457200"/>
                  </a:lnTo>
                  <a:lnTo>
                    <a:pt x="1644541" y="457200"/>
                  </a:lnTo>
                  <a:lnTo>
                    <a:pt x="1644551" y="450850"/>
                  </a:lnTo>
                  <a:close/>
                </a:path>
                <a:path w="1645285" h="1548129">
                  <a:moveTo>
                    <a:pt x="6240" y="457200"/>
                  </a:moveTo>
                  <a:lnTo>
                    <a:pt x="1157" y="457200"/>
                  </a:lnTo>
                  <a:lnTo>
                    <a:pt x="1073" y="508000"/>
                  </a:lnTo>
                  <a:lnTo>
                    <a:pt x="6156" y="508000"/>
                  </a:lnTo>
                  <a:lnTo>
                    <a:pt x="6240" y="457200"/>
                  </a:lnTo>
                  <a:close/>
                </a:path>
                <a:path w="1645285" h="1548129">
                  <a:moveTo>
                    <a:pt x="1644541" y="457200"/>
                  </a:moveTo>
                  <a:lnTo>
                    <a:pt x="1638196" y="457200"/>
                  </a:lnTo>
                  <a:lnTo>
                    <a:pt x="1638112" y="508000"/>
                  </a:lnTo>
                  <a:lnTo>
                    <a:pt x="1644458" y="508000"/>
                  </a:lnTo>
                  <a:lnTo>
                    <a:pt x="1644541" y="457200"/>
                  </a:lnTo>
                  <a:close/>
                </a:path>
                <a:path w="1645285" h="1548129">
                  <a:moveTo>
                    <a:pt x="6156" y="508000"/>
                  </a:moveTo>
                  <a:lnTo>
                    <a:pt x="1073" y="508000"/>
                  </a:lnTo>
                  <a:lnTo>
                    <a:pt x="1063" y="514350"/>
                  </a:lnTo>
                  <a:lnTo>
                    <a:pt x="6146" y="514350"/>
                  </a:lnTo>
                  <a:lnTo>
                    <a:pt x="6156" y="508000"/>
                  </a:lnTo>
                  <a:close/>
                </a:path>
                <a:path w="1645285" h="1548129">
                  <a:moveTo>
                    <a:pt x="1644458" y="508000"/>
                  </a:moveTo>
                  <a:lnTo>
                    <a:pt x="1638112" y="508000"/>
                  </a:lnTo>
                  <a:lnTo>
                    <a:pt x="1638101" y="514350"/>
                  </a:lnTo>
                  <a:lnTo>
                    <a:pt x="1644447" y="514350"/>
                  </a:lnTo>
                  <a:lnTo>
                    <a:pt x="1644458" y="508000"/>
                  </a:lnTo>
                  <a:close/>
                </a:path>
                <a:path w="1645285" h="1548129">
                  <a:moveTo>
                    <a:pt x="6146" y="514350"/>
                  </a:moveTo>
                  <a:lnTo>
                    <a:pt x="1063" y="514350"/>
                  </a:lnTo>
                  <a:lnTo>
                    <a:pt x="1046" y="524510"/>
                  </a:lnTo>
                  <a:lnTo>
                    <a:pt x="6129" y="524510"/>
                  </a:lnTo>
                  <a:lnTo>
                    <a:pt x="6146" y="514350"/>
                  </a:lnTo>
                  <a:close/>
                </a:path>
                <a:path w="1645285" h="1548129">
                  <a:moveTo>
                    <a:pt x="1644447" y="514350"/>
                  </a:moveTo>
                  <a:lnTo>
                    <a:pt x="1638101" y="514350"/>
                  </a:lnTo>
                  <a:lnTo>
                    <a:pt x="1638085" y="524510"/>
                  </a:lnTo>
                  <a:lnTo>
                    <a:pt x="1644431" y="524510"/>
                  </a:lnTo>
                  <a:lnTo>
                    <a:pt x="1644447" y="514350"/>
                  </a:lnTo>
                  <a:close/>
                </a:path>
                <a:path w="1645285" h="1548129">
                  <a:moveTo>
                    <a:pt x="6129" y="524510"/>
                  </a:moveTo>
                  <a:lnTo>
                    <a:pt x="1046" y="524510"/>
                  </a:lnTo>
                  <a:lnTo>
                    <a:pt x="1021" y="539750"/>
                  </a:lnTo>
                  <a:lnTo>
                    <a:pt x="6104" y="539750"/>
                  </a:lnTo>
                  <a:lnTo>
                    <a:pt x="6129" y="524510"/>
                  </a:lnTo>
                  <a:close/>
                </a:path>
                <a:path w="1645285" h="1548129">
                  <a:moveTo>
                    <a:pt x="1644431" y="524510"/>
                  </a:moveTo>
                  <a:lnTo>
                    <a:pt x="1638085" y="524510"/>
                  </a:lnTo>
                  <a:lnTo>
                    <a:pt x="1638059" y="539750"/>
                  </a:lnTo>
                  <a:lnTo>
                    <a:pt x="1644406" y="539750"/>
                  </a:lnTo>
                  <a:lnTo>
                    <a:pt x="1644431" y="524510"/>
                  </a:lnTo>
                  <a:close/>
                </a:path>
                <a:path w="1645285" h="1548129">
                  <a:moveTo>
                    <a:pt x="6104" y="539750"/>
                  </a:moveTo>
                  <a:lnTo>
                    <a:pt x="1021" y="539750"/>
                  </a:lnTo>
                  <a:lnTo>
                    <a:pt x="990" y="558800"/>
                  </a:lnTo>
                  <a:lnTo>
                    <a:pt x="6072" y="558800"/>
                  </a:lnTo>
                  <a:lnTo>
                    <a:pt x="6104" y="539750"/>
                  </a:lnTo>
                  <a:close/>
                </a:path>
                <a:path w="1645285" h="1548129">
                  <a:moveTo>
                    <a:pt x="1644406" y="539750"/>
                  </a:moveTo>
                  <a:lnTo>
                    <a:pt x="1638059" y="539750"/>
                  </a:lnTo>
                  <a:lnTo>
                    <a:pt x="1638028" y="558800"/>
                  </a:lnTo>
                  <a:lnTo>
                    <a:pt x="1644374" y="558800"/>
                  </a:lnTo>
                  <a:lnTo>
                    <a:pt x="1644406" y="539750"/>
                  </a:lnTo>
                  <a:close/>
                </a:path>
                <a:path w="1645285" h="1548129">
                  <a:moveTo>
                    <a:pt x="6072" y="558800"/>
                  </a:moveTo>
                  <a:lnTo>
                    <a:pt x="990" y="558800"/>
                  </a:lnTo>
                  <a:lnTo>
                    <a:pt x="973" y="568960"/>
                  </a:lnTo>
                  <a:lnTo>
                    <a:pt x="6056" y="568960"/>
                  </a:lnTo>
                  <a:lnTo>
                    <a:pt x="6072" y="558800"/>
                  </a:lnTo>
                  <a:close/>
                </a:path>
                <a:path w="1645285" h="1548129">
                  <a:moveTo>
                    <a:pt x="1644374" y="558800"/>
                  </a:moveTo>
                  <a:lnTo>
                    <a:pt x="1638028" y="558800"/>
                  </a:lnTo>
                  <a:lnTo>
                    <a:pt x="1638011" y="568960"/>
                  </a:lnTo>
                  <a:lnTo>
                    <a:pt x="1644358" y="568960"/>
                  </a:lnTo>
                  <a:lnTo>
                    <a:pt x="1644374" y="558800"/>
                  </a:lnTo>
                  <a:close/>
                </a:path>
                <a:path w="1645285" h="1548129">
                  <a:moveTo>
                    <a:pt x="6056" y="568960"/>
                  </a:moveTo>
                  <a:lnTo>
                    <a:pt x="973" y="568960"/>
                  </a:lnTo>
                  <a:lnTo>
                    <a:pt x="948" y="584200"/>
                  </a:lnTo>
                  <a:lnTo>
                    <a:pt x="6030" y="584200"/>
                  </a:lnTo>
                  <a:lnTo>
                    <a:pt x="6056" y="568960"/>
                  </a:lnTo>
                  <a:close/>
                </a:path>
                <a:path w="1645285" h="1548129">
                  <a:moveTo>
                    <a:pt x="1644358" y="568960"/>
                  </a:moveTo>
                  <a:lnTo>
                    <a:pt x="1638011" y="568960"/>
                  </a:lnTo>
                  <a:lnTo>
                    <a:pt x="1637986" y="584200"/>
                  </a:lnTo>
                  <a:lnTo>
                    <a:pt x="1644333" y="584200"/>
                  </a:lnTo>
                  <a:lnTo>
                    <a:pt x="1644358" y="568960"/>
                  </a:lnTo>
                  <a:close/>
                </a:path>
                <a:path w="1645285" h="1548129">
                  <a:moveTo>
                    <a:pt x="6030" y="584200"/>
                  </a:moveTo>
                  <a:lnTo>
                    <a:pt x="948" y="584200"/>
                  </a:lnTo>
                  <a:lnTo>
                    <a:pt x="761" y="698500"/>
                  </a:lnTo>
                  <a:lnTo>
                    <a:pt x="5841" y="698500"/>
                  </a:lnTo>
                  <a:lnTo>
                    <a:pt x="6030" y="584200"/>
                  </a:lnTo>
                  <a:close/>
                </a:path>
                <a:path w="1645285" h="1548129">
                  <a:moveTo>
                    <a:pt x="1644333" y="584200"/>
                  </a:moveTo>
                  <a:lnTo>
                    <a:pt x="1637986" y="584200"/>
                  </a:lnTo>
                  <a:lnTo>
                    <a:pt x="1637797" y="698500"/>
                  </a:lnTo>
                  <a:lnTo>
                    <a:pt x="1644145" y="698500"/>
                  </a:lnTo>
                  <a:lnTo>
                    <a:pt x="1644333" y="584200"/>
                  </a:lnTo>
                  <a:close/>
                </a:path>
                <a:path w="1645285" h="1548129">
                  <a:moveTo>
                    <a:pt x="5841" y="698500"/>
                  </a:moveTo>
                  <a:lnTo>
                    <a:pt x="761" y="698500"/>
                  </a:lnTo>
                  <a:lnTo>
                    <a:pt x="563" y="819150"/>
                  </a:lnTo>
                  <a:lnTo>
                    <a:pt x="5642" y="819150"/>
                  </a:lnTo>
                  <a:lnTo>
                    <a:pt x="5841" y="698500"/>
                  </a:lnTo>
                  <a:close/>
                </a:path>
                <a:path w="1645285" h="1548129">
                  <a:moveTo>
                    <a:pt x="1644145" y="698500"/>
                  </a:moveTo>
                  <a:lnTo>
                    <a:pt x="1637797" y="698500"/>
                  </a:lnTo>
                  <a:lnTo>
                    <a:pt x="1637597" y="819150"/>
                  </a:lnTo>
                  <a:lnTo>
                    <a:pt x="1643947" y="819150"/>
                  </a:lnTo>
                  <a:lnTo>
                    <a:pt x="1644145" y="698500"/>
                  </a:lnTo>
                  <a:close/>
                </a:path>
                <a:path w="1645285" h="1548129">
                  <a:moveTo>
                    <a:pt x="5642" y="819150"/>
                  </a:moveTo>
                  <a:lnTo>
                    <a:pt x="563" y="819150"/>
                  </a:lnTo>
                  <a:lnTo>
                    <a:pt x="333" y="958850"/>
                  </a:lnTo>
                  <a:lnTo>
                    <a:pt x="5411" y="958850"/>
                  </a:lnTo>
                  <a:lnTo>
                    <a:pt x="5642" y="819150"/>
                  </a:lnTo>
                  <a:close/>
                </a:path>
                <a:path w="1645285" h="1548129">
                  <a:moveTo>
                    <a:pt x="1643947" y="819150"/>
                  </a:moveTo>
                  <a:lnTo>
                    <a:pt x="1637597" y="819150"/>
                  </a:lnTo>
                  <a:lnTo>
                    <a:pt x="1637366" y="958850"/>
                  </a:lnTo>
                  <a:lnTo>
                    <a:pt x="1643717" y="958850"/>
                  </a:lnTo>
                  <a:lnTo>
                    <a:pt x="1643947" y="819150"/>
                  </a:lnTo>
                  <a:close/>
                </a:path>
                <a:path w="1645285" h="1548129">
                  <a:moveTo>
                    <a:pt x="5411" y="958850"/>
                  </a:moveTo>
                  <a:lnTo>
                    <a:pt x="333" y="958850"/>
                  </a:lnTo>
                  <a:lnTo>
                    <a:pt x="316" y="969010"/>
                  </a:lnTo>
                  <a:lnTo>
                    <a:pt x="5394" y="969010"/>
                  </a:lnTo>
                  <a:lnTo>
                    <a:pt x="5411" y="958850"/>
                  </a:lnTo>
                  <a:close/>
                </a:path>
                <a:path w="1645285" h="1548129">
                  <a:moveTo>
                    <a:pt x="1643717" y="958850"/>
                  </a:moveTo>
                  <a:lnTo>
                    <a:pt x="1637366" y="958850"/>
                  </a:lnTo>
                  <a:lnTo>
                    <a:pt x="1637349" y="969010"/>
                  </a:lnTo>
                  <a:lnTo>
                    <a:pt x="1643701" y="969010"/>
                  </a:lnTo>
                  <a:lnTo>
                    <a:pt x="1643717" y="958850"/>
                  </a:lnTo>
                  <a:close/>
                </a:path>
                <a:path w="1645285" h="1548129">
                  <a:moveTo>
                    <a:pt x="5394" y="969010"/>
                  </a:moveTo>
                  <a:lnTo>
                    <a:pt x="316" y="969010"/>
                  </a:lnTo>
                  <a:lnTo>
                    <a:pt x="291" y="984250"/>
                  </a:lnTo>
                  <a:lnTo>
                    <a:pt x="5369" y="984250"/>
                  </a:lnTo>
                  <a:lnTo>
                    <a:pt x="5394" y="969010"/>
                  </a:lnTo>
                  <a:close/>
                </a:path>
                <a:path w="1645285" h="1548129">
                  <a:moveTo>
                    <a:pt x="1643701" y="969010"/>
                  </a:moveTo>
                  <a:lnTo>
                    <a:pt x="1637349" y="969010"/>
                  </a:lnTo>
                  <a:lnTo>
                    <a:pt x="1637324" y="984250"/>
                  </a:lnTo>
                  <a:lnTo>
                    <a:pt x="1643676" y="984250"/>
                  </a:lnTo>
                  <a:lnTo>
                    <a:pt x="1643701" y="969010"/>
                  </a:lnTo>
                  <a:close/>
                </a:path>
                <a:path w="1645285" h="1548129">
                  <a:moveTo>
                    <a:pt x="5369" y="984250"/>
                  </a:moveTo>
                  <a:lnTo>
                    <a:pt x="291" y="984250"/>
                  </a:lnTo>
                  <a:lnTo>
                    <a:pt x="260" y="1003300"/>
                  </a:lnTo>
                  <a:lnTo>
                    <a:pt x="5338" y="1003300"/>
                  </a:lnTo>
                  <a:lnTo>
                    <a:pt x="5369" y="984250"/>
                  </a:lnTo>
                  <a:close/>
                </a:path>
                <a:path w="1645285" h="1548129">
                  <a:moveTo>
                    <a:pt x="1643676" y="984250"/>
                  </a:moveTo>
                  <a:lnTo>
                    <a:pt x="1637324" y="984250"/>
                  </a:lnTo>
                  <a:lnTo>
                    <a:pt x="1637293" y="1003300"/>
                  </a:lnTo>
                  <a:lnTo>
                    <a:pt x="1643644" y="1003300"/>
                  </a:lnTo>
                  <a:lnTo>
                    <a:pt x="1643676" y="984250"/>
                  </a:lnTo>
                  <a:close/>
                </a:path>
                <a:path w="1645285" h="1548129">
                  <a:moveTo>
                    <a:pt x="5338" y="1003300"/>
                  </a:moveTo>
                  <a:lnTo>
                    <a:pt x="260" y="1003300"/>
                  </a:lnTo>
                  <a:lnTo>
                    <a:pt x="243" y="1013460"/>
                  </a:lnTo>
                  <a:lnTo>
                    <a:pt x="5321" y="1013460"/>
                  </a:lnTo>
                  <a:lnTo>
                    <a:pt x="5338" y="1003300"/>
                  </a:lnTo>
                  <a:close/>
                </a:path>
                <a:path w="1645285" h="1548129">
                  <a:moveTo>
                    <a:pt x="1643644" y="1003300"/>
                  </a:moveTo>
                  <a:lnTo>
                    <a:pt x="1637293" y="1003300"/>
                  </a:lnTo>
                  <a:lnTo>
                    <a:pt x="1637276" y="1013460"/>
                  </a:lnTo>
                  <a:lnTo>
                    <a:pt x="1643628" y="1013460"/>
                  </a:lnTo>
                  <a:lnTo>
                    <a:pt x="1643644" y="1003300"/>
                  </a:lnTo>
                  <a:close/>
                </a:path>
                <a:path w="1645285" h="1548129">
                  <a:moveTo>
                    <a:pt x="5321" y="1013460"/>
                  </a:moveTo>
                  <a:lnTo>
                    <a:pt x="243" y="1013460"/>
                  </a:lnTo>
                  <a:lnTo>
                    <a:pt x="218" y="1028700"/>
                  </a:lnTo>
                  <a:lnTo>
                    <a:pt x="5296" y="1028700"/>
                  </a:lnTo>
                  <a:lnTo>
                    <a:pt x="5321" y="1013460"/>
                  </a:lnTo>
                  <a:close/>
                </a:path>
                <a:path w="1645285" h="1548129">
                  <a:moveTo>
                    <a:pt x="1643628" y="1013460"/>
                  </a:moveTo>
                  <a:lnTo>
                    <a:pt x="1637276" y="1013460"/>
                  </a:lnTo>
                  <a:lnTo>
                    <a:pt x="1637251" y="1028700"/>
                  </a:lnTo>
                  <a:lnTo>
                    <a:pt x="1643603" y="1028700"/>
                  </a:lnTo>
                  <a:lnTo>
                    <a:pt x="1643628" y="1013460"/>
                  </a:lnTo>
                  <a:close/>
                </a:path>
                <a:path w="1645285" h="1548129">
                  <a:moveTo>
                    <a:pt x="5296" y="1028700"/>
                  </a:moveTo>
                  <a:lnTo>
                    <a:pt x="218" y="1028700"/>
                  </a:lnTo>
                  <a:lnTo>
                    <a:pt x="198" y="1041400"/>
                  </a:lnTo>
                  <a:lnTo>
                    <a:pt x="5275" y="1041400"/>
                  </a:lnTo>
                  <a:lnTo>
                    <a:pt x="5296" y="1028700"/>
                  </a:lnTo>
                  <a:close/>
                </a:path>
                <a:path w="1645285" h="1548129">
                  <a:moveTo>
                    <a:pt x="1643603" y="1028700"/>
                  </a:moveTo>
                  <a:lnTo>
                    <a:pt x="1637251" y="1028700"/>
                  </a:lnTo>
                  <a:lnTo>
                    <a:pt x="1637230" y="1041400"/>
                  </a:lnTo>
                  <a:lnTo>
                    <a:pt x="1643582" y="1041400"/>
                  </a:lnTo>
                  <a:lnTo>
                    <a:pt x="1643603" y="1028700"/>
                  </a:lnTo>
                  <a:close/>
                </a:path>
                <a:path w="1645285" h="1548129">
                  <a:moveTo>
                    <a:pt x="5275" y="1041400"/>
                  </a:moveTo>
                  <a:lnTo>
                    <a:pt x="198" y="1041400"/>
                  </a:lnTo>
                  <a:lnTo>
                    <a:pt x="187" y="1047750"/>
                  </a:lnTo>
                  <a:lnTo>
                    <a:pt x="5264" y="1047750"/>
                  </a:lnTo>
                  <a:lnTo>
                    <a:pt x="5275" y="1041400"/>
                  </a:lnTo>
                  <a:close/>
                </a:path>
                <a:path w="1645285" h="1548129">
                  <a:moveTo>
                    <a:pt x="1643582" y="1041400"/>
                  </a:moveTo>
                  <a:lnTo>
                    <a:pt x="1637230" y="1041400"/>
                  </a:lnTo>
                  <a:lnTo>
                    <a:pt x="1637219" y="1047750"/>
                  </a:lnTo>
                  <a:lnTo>
                    <a:pt x="1643571" y="1047750"/>
                  </a:lnTo>
                  <a:lnTo>
                    <a:pt x="1643582" y="1041400"/>
                  </a:lnTo>
                  <a:close/>
                </a:path>
                <a:path w="1645285" h="1548129">
                  <a:moveTo>
                    <a:pt x="5264" y="1047750"/>
                  </a:moveTo>
                  <a:lnTo>
                    <a:pt x="187" y="1047750"/>
                  </a:lnTo>
                  <a:lnTo>
                    <a:pt x="156" y="1066800"/>
                  </a:lnTo>
                  <a:lnTo>
                    <a:pt x="5233" y="1066800"/>
                  </a:lnTo>
                  <a:lnTo>
                    <a:pt x="5264" y="1047750"/>
                  </a:lnTo>
                  <a:close/>
                </a:path>
                <a:path w="1645285" h="1548129">
                  <a:moveTo>
                    <a:pt x="1643571" y="1047750"/>
                  </a:moveTo>
                  <a:lnTo>
                    <a:pt x="1637219" y="1047750"/>
                  </a:lnTo>
                  <a:lnTo>
                    <a:pt x="1637188" y="1066800"/>
                  </a:lnTo>
                  <a:lnTo>
                    <a:pt x="1643540" y="1066800"/>
                  </a:lnTo>
                  <a:lnTo>
                    <a:pt x="1643571" y="1047750"/>
                  </a:lnTo>
                  <a:close/>
                </a:path>
                <a:path w="1645285" h="1548129">
                  <a:moveTo>
                    <a:pt x="5233" y="1066800"/>
                  </a:moveTo>
                  <a:lnTo>
                    <a:pt x="156" y="1066800"/>
                  </a:lnTo>
                  <a:lnTo>
                    <a:pt x="83" y="1111250"/>
                  </a:lnTo>
                  <a:lnTo>
                    <a:pt x="5159" y="1111250"/>
                  </a:lnTo>
                  <a:lnTo>
                    <a:pt x="5233" y="1066800"/>
                  </a:lnTo>
                  <a:close/>
                </a:path>
                <a:path w="1645285" h="1548129">
                  <a:moveTo>
                    <a:pt x="1643540" y="1066800"/>
                  </a:moveTo>
                  <a:lnTo>
                    <a:pt x="1637188" y="1066800"/>
                  </a:lnTo>
                  <a:lnTo>
                    <a:pt x="1637114" y="1111250"/>
                  </a:lnTo>
                  <a:lnTo>
                    <a:pt x="1643467" y="1111250"/>
                  </a:lnTo>
                  <a:lnTo>
                    <a:pt x="1643540" y="1066800"/>
                  </a:lnTo>
                  <a:close/>
                </a:path>
                <a:path w="1645285" h="1548129">
                  <a:moveTo>
                    <a:pt x="1637670" y="1174750"/>
                  </a:moveTo>
                  <a:lnTo>
                    <a:pt x="1637009" y="1174750"/>
                  </a:lnTo>
                  <a:lnTo>
                    <a:pt x="1637003" y="1178687"/>
                  </a:lnTo>
                  <a:lnTo>
                    <a:pt x="1637670" y="1178687"/>
                  </a:lnTo>
                  <a:lnTo>
                    <a:pt x="1637670" y="1174750"/>
                  </a:lnTo>
                  <a:close/>
                </a:path>
                <a:path w="1645285" h="1548129">
                  <a:moveTo>
                    <a:pt x="1640210" y="1172337"/>
                  </a:moveTo>
                  <a:lnTo>
                    <a:pt x="1637013" y="1172337"/>
                  </a:lnTo>
                  <a:lnTo>
                    <a:pt x="1637011" y="1173479"/>
                  </a:lnTo>
                  <a:lnTo>
                    <a:pt x="1640210" y="1173479"/>
                  </a:lnTo>
                  <a:lnTo>
                    <a:pt x="1640210" y="1172337"/>
                  </a:lnTo>
                  <a:close/>
                </a:path>
                <a:path w="1645285" h="1548129">
                  <a:moveTo>
                    <a:pt x="5065" y="1168400"/>
                  </a:moveTo>
                  <a:lnTo>
                    <a:pt x="4450" y="1168400"/>
                  </a:lnTo>
                  <a:lnTo>
                    <a:pt x="4450" y="1172337"/>
                  </a:lnTo>
                  <a:lnTo>
                    <a:pt x="5058" y="1172337"/>
                  </a:lnTo>
                  <a:lnTo>
                    <a:pt x="5065" y="1168400"/>
                  </a:lnTo>
                  <a:close/>
                </a:path>
                <a:path w="1645285" h="1548129">
                  <a:moveTo>
                    <a:pt x="1641480" y="1168400"/>
                  </a:moveTo>
                  <a:lnTo>
                    <a:pt x="1637019" y="1168400"/>
                  </a:lnTo>
                  <a:lnTo>
                    <a:pt x="1637015" y="1170939"/>
                  </a:lnTo>
                  <a:lnTo>
                    <a:pt x="1641480" y="1170939"/>
                  </a:lnTo>
                  <a:lnTo>
                    <a:pt x="1641480" y="1168400"/>
                  </a:lnTo>
                  <a:close/>
                </a:path>
                <a:path w="1645285" h="1548129">
                  <a:moveTo>
                    <a:pt x="1642750" y="1165987"/>
                  </a:moveTo>
                  <a:lnTo>
                    <a:pt x="1637024" y="1165987"/>
                  </a:lnTo>
                  <a:lnTo>
                    <a:pt x="1637022" y="1167129"/>
                  </a:lnTo>
                  <a:lnTo>
                    <a:pt x="1641480" y="1167129"/>
                  </a:lnTo>
                  <a:lnTo>
                    <a:pt x="1641480" y="1168400"/>
                  </a:lnTo>
                  <a:lnTo>
                    <a:pt x="1642750" y="1168400"/>
                  </a:lnTo>
                  <a:lnTo>
                    <a:pt x="1642750" y="1165987"/>
                  </a:lnTo>
                  <a:close/>
                </a:path>
                <a:path w="1645285" h="1548129">
                  <a:moveTo>
                    <a:pt x="5069" y="1165987"/>
                  </a:moveTo>
                  <a:lnTo>
                    <a:pt x="1910" y="1165987"/>
                  </a:lnTo>
                  <a:lnTo>
                    <a:pt x="1910" y="1167129"/>
                  </a:lnTo>
                  <a:lnTo>
                    <a:pt x="5067" y="1167129"/>
                  </a:lnTo>
                  <a:lnTo>
                    <a:pt x="5069" y="1165987"/>
                  </a:lnTo>
                  <a:close/>
                </a:path>
                <a:path w="1645285" h="1548129">
                  <a:moveTo>
                    <a:pt x="1643384" y="1162050"/>
                  </a:moveTo>
                  <a:lnTo>
                    <a:pt x="1637030" y="1162050"/>
                  </a:lnTo>
                  <a:lnTo>
                    <a:pt x="1637026" y="1164589"/>
                  </a:lnTo>
                  <a:lnTo>
                    <a:pt x="1642750" y="1164589"/>
                  </a:lnTo>
                  <a:lnTo>
                    <a:pt x="1642750" y="1165987"/>
                  </a:lnTo>
                  <a:lnTo>
                    <a:pt x="1643377" y="1165987"/>
                  </a:lnTo>
                  <a:lnTo>
                    <a:pt x="1643384" y="1162050"/>
                  </a:lnTo>
                  <a:close/>
                </a:path>
                <a:path w="1645285" h="1548129">
                  <a:moveTo>
                    <a:pt x="5075" y="1162050"/>
                  </a:moveTo>
                  <a:lnTo>
                    <a:pt x="640" y="1162050"/>
                  </a:lnTo>
                  <a:lnTo>
                    <a:pt x="640" y="1164589"/>
                  </a:lnTo>
                  <a:lnTo>
                    <a:pt x="5071" y="1164589"/>
                  </a:lnTo>
                  <a:lnTo>
                    <a:pt x="5075" y="1162050"/>
                  </a:lnTo>
                  <a:close/>
                </a:path>
                <a:path w="1645285" h="1548129">
                  <a:moveTo>
                    <a:pt x="5079" y="1159637"/>
                  </a:moveTo>
                  <a:lnTo>
                    <a:pt x="4" y="1159637"/>
                  </a:lnTo>
                  <a:lnTo>
                    <a:pt x="0" y="1162050"/>
                  </a:lnTo>
                  <a:lnTo>
                    <a:pt x="640" y="1162050"/>
                  </a:lnTo>
                  <a:lnTo>
                    <a:pt x="640" y="1160779"/>
                  </a:lnTo>
                  <a:lnTo>
                    <a:pt x="5077" y="1160779"/>
                  </a:lnTo>
                  <a:lnTo>
                    <a:pt x="5079" y="1159637"/>
                  </a:lnTo>
                  <a:close/>
                </a:path>
                <a:path w="1645285" h="1548129">
                  <a:moveTo>
                    <a:pt x="1643388" y="1159637"/>
                  </a:moveTo>
                  <a:lnTo>
                    <a:pt x="1637034" y="1159637"/>
                  </a:lnTo>
                  <a:lnTo>
                    <a:pt x="1637032" y="1160779"/>
                  </a:lnTo>
                  <a:lnTo>
                    <a:pt x="1643386" y="1160779"/>
                  </a:lnTo>
                  <a:lnTo>
                    <a:pt x="1643388" y="1159637"/>
                  </a:lnTo>
                  <a:close/>
                </a:path>
                <a:path w="1645285" h="1548129">
                  <a:moveTo>
                    <a:pt x="5086" y="1155700"/>
                  </a:moveTo>
                  <a:lnTo>
                    <a:pt x="10" y="1155700"/>
                  </a:lnTo>
                  <a:lnTo>
                    <a:pt x="6" y="1158239"/>
                  </a:lnTo>
                  <a:lnTo>
                    <a:pt x="5082" y="1158239"/>
                  </a:lnTo>
                  <a:lnTo>
                    <a:pt x="5086" y="1155700"/>
                  </a:lnTo>
                  <a:close/>
                </a:path>
                <a:path w="1645285" h="1548129">
                  <a:moveTo>
                    <a:pt x="1643394" y="1155700"/>
                  </a:moveTo>
                  <a:lnTo>
                    <a:pt x="1637040" y="1155700"/>
                  </a:lnTo>
                  <a:lnTo>
                    <a:pt x="1637036" y="1158239"/>
                  </a:lnTo>
                  <a:lnTo>
                    <a:pt x="1643390" y="1158239"/>
                  </a:lnTo>
                  <a:lnTo>
                    <a:pt x="1643394" y="1155700"/>
                  </a:lnTo>
                  <a:close/>
                </a:path>
                <a:path w="1645285" h="1548129">
                  <a:moveTo>
                    <a:pt x="5090" y="1153160"/>
                  </a:moveTo>
                  <a:lnTo>
                    <a:pt x="14" y="1153160"/>
                  </a:lnTo>
                  <a:lnTo>
                    <a:pt x="12" y="1154429"/>
                  </a:lnTo>
                  <a:lnTo>
                    <a:pt x="5088" y="1154429"/>
                  </a:lnTo>
                  <a:lnTo>
                    <a:pt x="5090" y="1153160"/>
                  </a:lnTo>
                  <a:close/>
                </a:path>
                <a:path w="1645285" h="1548129">
                  <a:moveTo>
                    <a:pt x="1643398" y="1153160"/>
                  </a:moveTo>
                  <a:lnTo>
                    <a:pt x="1637045" y="1153160"/>
                  </a:lnTo>
                  <a:lnTo>
                    <a:pt x="1637043" y="1154429"/>
                  </a:lnTo>
                  <a:lnTo>
                    <a:pt x="1643396" y="1154429"/>
                  </a:lnTo>
                  <a:lnTo>
                    <a:pt x="1643398" y="1153160"/>
                  </a:lnTo>
                  <a:close/>
                </a:path>
                <a:path w="1645285" h="1548129">
                  <a:moveTo>
                    <a:pt x="5096" y="1149350"/>
                  </a:moveTo>
                  <a:lnTo>
                    <a:pt x="20" y="1149350"/>
                  </a:lnTo>
                  <a:lnTo>
                    <a:pt x="16" y="1151889"/>
                  </a:lnTo>
                  <a:lnTo>
                    <a:pt x="5092" y="1151889"/>
                  </a:lnTo>
                  <a:lnTo>
                    <a:pt x="5096" y="1149350"/>
                  </a:lnTo>
                  <a:close/>
                </a:path>
                <a:path w="1645285" h="1548129">
                  <a:moveTo>
                    <a:pt x="1643405" y="1149350"/>
                  </a:moveTo>
                  <a:lnTo>
                    <a:pt x="1637051" y="1149350"/>
                  </a:lnTo>
                  <a:lnTo>
                    <a:pt x="1637047" y="1151889"/>
                  </a:lnTo>
                  <a:lnTo>
                    <a:pt x="1643400" y="1151889"/>
                  </a:lnTo>
                  <a:lnTo>
                    <a:pt x="1643405" y="1149350"/>
                  </a:lnTo>
                  <a:close/>
                </a:path>
                <a:path w="1645285" h="1548129">
                  <a:moveTo>
                    <a:pt x="5100" y="1146810"/>
                  </a:moveTo>
                  <a:lnTo>
                    <a:pt x="25" y="1146810"/>
                  </a:lnTo>
                  <a:lnTo>
                    <a:pt x="22" y="1148079"/>
                  </a:lnTo>
                  <a:lnTo>
                    <a:pt x="5098" y="1148079"/>
                  </a:lnTo>
                  <a:lnTo>
                    <a:pt x="5100" y="1146810"/>
                  </a:lnTo>
                  <a:close/>
                </a:path>
                <a:path w="1645285" h="1548129">
                  <a:moveTo>
                    <a:pt x="1643409" y="1146810"/>
                  </a:moveTo>
                  <a:lnTo>
                    <a:pt x="1637055" y="1146810"/>
                  </a:lnTo>
                  <a:lnTo>
                    <a:pt x="1637053" y="1148079"/>
                  </a:lnTo>
                  <a:lnTo>
                    <a:pt x="1643407" y="1148079"/>
                  </a:lnTo>
                  <a:lnTo>
                    <a:pt x="1643409" y="1146810"/>
                  </a:lnTo>
                  <a:close/>
                </a:path>
                <a:path w="1645285" h="1548129">
                  <a:moveTo>
                    <a:pt x="5107" y="1143000"/>
                  </a:moveTo>
                  <a:lnTo>
                    <a:pt x="31" y="1143000"/>
                  </a:lnTo>
                  <a:lnTo>
                    <a:pt x="27" y="1145539"/>
                  </a:lnTo>
                  <a:lnTo>
                    <a:pt x="5103" y="1145539"/>
                  </a:lnTo>
                  <a:lnTo>
                    <a:pt x="5107" y="1143000"/>
                  </a:lnTo>
                  <a:close/>
                </a:path>
                <a:path w="1645285" h="1548129">
                  <a:moveTo>
                    <a:pt x="1643415" y="1143000"/>
                  </a:moveTo>
                  <a:lnTo>
                    <a:pt x="1637062" y="1143000"/>
                  </a:lnTo>
                  <a:lnTo>
                    <a:pt x="1637057" y="1145539"/>
                  </a:lnTo>
                  <a:lnTo>
                    <a:pt x="1643411" y="1145539"/>
                  </a:lnTo>
                  <a:lnTo>
                    <a:pt x="1643415" y="1143000"/>
                  </a:lnTo>
                  <a:close/>
                </a:path>
                <a:path w="1645285" h="1548129">
                  <a:moveTo>
                    <a:pt x="5111" y="1140460"/>
                  </a:moveTo>
                  <a:lnTo>
                    <a:pt x="35" y="1140460"/>
                  </a:lnTo>
                  <a:lnTo>
                    <a:pt x="33" y="1141729"/>
                  </a:lnTo>
                  <a:lnTo>
                    <a:pt x="5109" y="1141729"/>
                  </a:lnTo>
                  <a:lnTo>
                    <a:pt x="5111" y="1140460"/>
                  </a:lnTo>
                  <a:close/>
                </a:path>
                <a:path w="1645285" h="1548129">
                  <a:moveTo>
                    <a:pt x="1643419" y="1140460"/>
                  </a:moveTo>
                  <a:lnTo>
                    <a:pt x="1637066" y="1140460"/>
                  </a:lnTo>
                  <a:lnTo>
                    <a:pt x="1637064" y="1141729"/>
                  </a:lnTo>
                  <a:lnTo>
                    <a:pt x="1643417" y="1141729"/>
                  </a:lnTo>
                  <a:lnTo>
                    <a:pt x="1643419" y="1140460"/>
                  </a:lnTo>
                  <a:close/>
                </a:path>
                <a:path w="1645285" h="1548129">
                  <a:moveTo>
                    <a:pt x="5117" y="1136650"/>
                  </a:moveTo>
                  <a:lnTo>
                    <a:pt x="41" y="1136650"/>
                  </a:lnTo>
                  <a:lnTo>
                    <a:pt x="37" y="1139189"/>
                  </a:lnTo>
                  <a:lnTo>
                    <a:pt x="5113" y="1139189"/>
                  </a:lnTo>
                  <a:lnTo>
                    <a:pt x="5117" y="1136650"/>
                  </a:lnTo>
                  <a:close/>
                </a:path>
                <a:path w="1645285" h="1548129">
                  <a:moveTo>
                    <a:pt x="1643425" y="1136650"/>
                  </a:moveTo>
                  <a:lnTo>
                    <a:pt x="1637072" y="1136650"/>
                  </a:lnTo>
                  <a:lnTo>
                    <a:pt x="1637068" y="1139189"/>
                  </a:lnTo>
                  <a:lnTo>
                    <a:pt x="1643421" y="1139189"/>
                  </a:lnTo>
                  <a:lnTo>
                    <a:pt x="1643425" y="1136650"/>
                  </a:lnTo>
                  <a:close/>
                </a:path>
                <a:path w="1645285" h="1548129">
                  <a:moveTo>
                    <a:pt x="5121" y="1134110"/>
                  </a:moveTo>
                  <a:lnTo>
                    <a:pt x="45" y="1134110"/>
                  </a:lnTo>
                  <a:lnTo>
                    <a:pt x="43" y="1135379"/>
                  </a:lnTo>
                  <a:lnTo>
                    <a:pt x="5119" y="1135379"/>
                  </a:lnTo>
                  <a:lnTo>
                    <a:pt x="5121" y="1134110"/>
                  </a:lnTo>
                  <a:close/>
                </a:path>
                <a:path w="1645285" h="1548129">
                  <a:moveTo>
                    <a:pt x="1643430" y="1134110"/>
                  </a:moveTo>
                  <a:lnTo>
                    <a:pt x="1637076" y="1134110"/>
                  </a:lnTo>
                  <a:lnTo>
                    <a:pt x="1637074" y="1135379"/>
                  </a:lnTo>
                  <a:lnTo>
                    <a:pt x="1643427" y="1135379"/>
                  </a:lnTo>
                  <a:lnTo>
                    <a:pt x="1643430" y="1134110"/>
                  </a:lnTo>
                  <a:close/>
                </a:path>
                <a:path w="1645285" h="1548129">
                  <a:moveTo>
                    <a:pt x="5128" y="1130300"/>
                  </a:moveTo>
                  <a:lnTo>
                    <a:pt x="52" y="1130300"/>
                  </a:lnTo>
                  <a:lnTo>
                    <a:pt x="47" y="1132839"/>
                  </a:lnTo>
                  <a:lnTo>
                    <a:pt x="5124" y="1132839"/>
                  </a:lnTo>
                  <a:lnTo>
                    <a:pt x="5128" y="1130300"/>
                  </a:lnTo>
                  <a:close/>
                </a:path>
                <a:path w="1645285" h="1548129">
                  <a:moveTo>
                    <a:pt x="1643436" y="1130300"/>
                  </a:moveTo>
                  <a:lnTo>
                    <a:pt x="1637083" y="1130300"/>
                  </a:lnTo>
                  <a:lnTo>
                    <a:pt x="1637078" y="1132839"/>
                  </a:lnTo>
                  <a:lnTo>
                    <a:pt x="1643432" y="1132839"/>
                  </a:lnTo>
                  <a:lnTo>
                    <a:pt x="1643436" y="1130300"/>
                  </a:lnTo>
                  <a:close/>
                </a:path>
                <a:path w="1645285" h="1548129">
                  <a:moveTo>
                    <a:pt x="5132" y="1127760"/>
                  </a:moveTo>
                  <a:lnTo>
                    <a:pt x="56" y="1127760"/>
                  </a:lnTo>
                  <a:lnTo>
                    <a:pt x="54" y="1129029"/>
                  </a:lnTo>
                  <a:lnTo>
                    <a:pt x="5130" y="1129029"/>
                  </a:lnTo>
                  <a:lnTo>
                    <a:pt x="5132" y="1127760"/>
                  </a:lnTo>
                  <a:close/>
                </a:path>
                <a:path w="1645285" h="1548129">
                  <a:moveTo>
                    <a:pt x="1643440" y="1127760"/>
                  </a:moveTo>
                  <a:lnTo>
                    <a:pt x="1637087" y="1127760"/>
                  </a:lnTo>
                  <a:lnTo>
                    <a:pt x="1637085" y="1129029"/>
                  </a:lnTo>
                  <a:lnTo>
                    <a:pt x="1643438" y="1129029"/>
                  </a:lnTo>
                  <a:lnTo>
                    <a:pt x="1643440" y="1127760"/>
                  </a:lnTo>
                  <a:close/>
                </a:path>
                <a:path w="1645285" h="1548129">
                  <a:moveTo>
                    <a:pt x="5138" y="1123950"/>
                  </a:moveTo>
                  <a:lnTo>
                    <a:pt x="62" y="1123950"/>
                  </a:lnTo>
                  <a:lnTo>
                    <a:pt x="58" y="1126489"/>
                  </a:lnTo>
                  <a:lnTo>
                    <a:pt x="5134" y="1126489"/>
                  </a:lnTo>
                  <a:lnTo>
                    <a:pt x="5138" y="1123950"/>
                  </a:lnTo>
                  <a:close/>
                </a:path>
                <a:path w="1645285" h="1548129">
                  <a:moveTo>
                    <a:pt x="1643446" y="1123950"/>
                  </a:moveTo>
                  <a:lnTo>
                    <a:pt x="1637093" y="1123950"/>
                  </a:lnTo>
                  <a:lnTo>
                    <a:pt x="1637089" y="1126489"/>
                  </a:lnTo>
                  <a:lnTo>
                    <a:pt x="1643442" y="1126489"/>
                  </a:lnTo>
                  <a:lnTo>
                    <a:pt x="1643446" y="1123950"/>
                  </a:lnTo>
                  <a:close/>
                </a:path>
                <a:path w="1645285" h="1548129">
                  <a:moveTo>
                    <a:pt x="5142" y="1121410"/>
                  </a:moveTo>
                  <a:lnTo>
                    <a:pt x="66" y="1121410"/>
                  </a:lnTo>
                  <a:lnTo>
                    <a:pt x="64" y="1122679"/>
                  </a:lnTo>
                  <a:lnTo>
                    <a:pt x="5140" y="1122679"/>
                  </a:lnTo>
                  <a:lnTo>
                    <a:pt x="5142" y="1121410"/>
                  </a:lnTo>
                  <a:close/>
                </a:path>
                <a:path w="1645285" h="1548129">
                  <a:moveTo>
                    <a:pt x="1643450" y="1121410"/>
                  </a:moveTo>
                  <a:lnTo>
                    <a:pt x="1637097" y="1121410"/>
                  </a:lnTo>
                  <a:lnTo>
                    <a:pt x="1637095" y="1122679"/>
                  </a:lnTo>
                  <a:lnTo>
                    <a:pt x="1643448" y="1122679"/>
                  </a:lnTo>
                  <a:lnTo>
                    <a:pt x="1643450" y="1121410"/>
                  </a:lnTo>
                  <a:close/>
                </a:path>
                <a:path w="1645285" h="1548129">
                  <a:moveTo>
                    <a:pt x="5149" y="1117600"/>
                  </a:moveTo>
                  <a:lnTo>
                    <a:pt x="72" y="1117600"/>
                  </a:lnTo>
                  <a:lnTo>
                    <a:pt x="68" y="1120139"/>
                  </a:lnTo>
                  <a:lnTo>
                    <a:pt x="5145" y="1120139"/>
                  </a:lnTo>
                  <a:lnTo>
                    <a:pt x="5149" y="1117600"/>
                  </a:lnTo>
                  <a:close/>
                </a:path>
                <a:path w="1645285" h="1548129">
                  <a:moveTo>
                    <a:pt x="1643457" y="1117600"/>
                  </a:moveTo>
                  <a:lnTo>
                    <a:pt x="1637104" y="1117600"/>
                  </a:lnTo>
                  <a:lnTo>
                    <a:pt x="1637099" y="1120139"/>
                  </a:lnTo>
                  <a:lnTo>
                    <a:pt x="1643452" y="1120139"/>
                  </a:lnTo>
                  <a:lnTo>
                    <a:pt x="1643457" y="1117600"/>
                  </a:lnTo>
                  <a:close/>
                </a:path>
                <a:path w="1645285" h="1548129">
                  <a:moveTo>
                    <a:pt x="5157" y="1112520"/>
                  </a:moveTo>
                  <a:lnTo>
                    <a:pt x="81" y="1112520"/>
                  </a:lnTo>
                  <a:lnTo>
                    <a:pt x="75" y="1116329"/>
                  </a:lnTo>
                  <a:lnTo>
                    <a:pt x="5151" y="1116329"/>
                  </a:lnTo>
                  <a:lnTo>
                    <a:pt x="5157" y="1112520"/>
                  </a:lnTo>
                  <a:close/>
                </a:path>
                <a:path w="1645285" h="1548129">
                  <a:moveTo>
                    <a:pt x="1643465" y="1112520"/>
                  </a:moveTo>
                  <a:lnTo>
                    <a:pt x="1637112" y="1112520"/>
                  </a:lnTo>
                  <a:lnTo>
                    <a:pt x="1637106" y="1116329"/>
                  </a:lnTo>
                  <a:lnTo>
                    <a:pt x="1643459" y="1116329"/>
                  </a:lnTo>
                  <a:lnTo>
                    <a:pt x="1643465" y="1112520"/>
                  </a:lnTo>
                  <a:close/>
                </a:path>
                <a:path w="1645285" h="1548129">
                  <a:moveTo>
                    <a:pt x="1245240" y="1546241"/>
                  </a:moveTo>
                  <a:lnTo>
                    <a:pt x="400690" y="1546241"/>
                  </a:lnTo>
                  <a:lnTo>
                    <a:pt x="821060" y="1547511"/>
                  </a:lnTo>
                  <a:lnTo>
                    <a:pt x="1245240" y="1547511"/>
                  </a:lnTo>
                  <a:lnTo>
                    <a:pt x="1245240" y="1546241"/>
                  </a:lnTo>
                  <a:close/>
                </a:path>
                <a:path w="1645285" h="1548129">
                  <a:moveTo>
                    <a:pt x="1247780" y="1544971"/>
                  </a:moveTo>
                  <a:lnTo>
                    <a:pt x="398150" y="1544971"/>
                  </a:lnTo>
                  <a:lnTo>
                    <a:pt x="398150" y="1546241"/>
                  </a:lnTo>
                  <a:lnTo>
                    <a:pt x="1247780" y="1546241"/>
                  </a:lnTo>
                  <a:lnTo>
                    <a:pt x="1247780" y="1544971"/>
                  </a:lnTo>
                  <a:close/>
                </a:path>
                <a:path w="1645285" h="1548129">
                  <a:moveTo>
                    <a:pt x="1250320" y="1543701"/>
                  </a:moveTo>
                  <a:lnTo>
                    <a:pt x="395610" y="1543701"/>
                  </a:lnTo>
                  <a:lnTo>
                    <a:pt x="395610" y="1544971"/>
                  </a:lnTo>
                  <a:lnTo>
                    <a:pt x="1250320" y="1544971"/>
                  </a:lnTo>
                  <a:lnTo>
                    <a:pt x="1250320" y="1543701"/>
                  </a:lnTo>
                  <a:close/>
                </a:path>
                <a:path w="1645285" h="1548129">
                  <a:moveTo>
                    <a:pt x="389260" y="1541161"/>
                  </a:moveTo>
                  <a:lnTo>
                    <a:pt x="389260" y="1542431"/>
                  </a:lnTo>
                  <a:lnTo>
                    <a:pt x="393070" y="1542431"/>
                  </a:lnTo>
                  <a:lnTo>
                    <a:pt x="393070" y="1543701"/>
                  </a:lnTo>
                  <a:lnTo>
                    <a:pt x="1254130" y="1543701"/>
                  </a:lnTo>
                  <a:lnTo>
                    <a:pt x="389260" y="1541161"/>
                  </a:lnTo>
                  <a:close/>
                </a:path>
              </a:pathLst>
            </a:custGeom>
            <a:solidFill>
              <a:srgbClr val="355B5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773528" y="1946909"/>
              <a:ext cx="1633855" cy="1537970"/>
            </a:xfrm>
            <a:custGeom>
              <a:avLst/>
              <a:gdLst/>
              <a:ahLst/>
              <a:cxnLst/>
              <a:rect l="l" t="t" r="r" b="b"/>
              <a:pathLst>
                <a:path w="1633854" h="1537970">
                  <a:moveTo>
                    <a:pt x="1263041" y="6350"/>
                  </a:moveTo>
                  <a:lnTo>
                    <a:pt x="1260501" y="6350"/>
                  </a:lnTo>
                  <a:lnTo>
                    <a:pt x="1260501" y="7620"/>
                  </a:lnTo>
                  <a:lnTo>
                    <a:pt x="1263041" y="7620"/>
                  </a:lnTo>
                  <a:lnTo>
                    <a:pt x="1263041" y="6350"/>
                  </a:lnTo>
                  <a:close/>
                </a:path>
                <a:path w="1633854" h="1537970">
                  <a:moveTo>
                    <a:pt x="377851" y="5079"/>
                  </a:moveTo>
                  <a:lnTo>
                    <a:pt x="375311" y="5079"/>
                  </a:lnTo>
                  <a:lnTo>
                    <a:pt x="375311" y="6350"/>
                  </a:lnTo>
                  <a:lnTo>
                    <a:pt x="377851" y="6350"/>
                  </a:lnTo>
                  <a:lnTo>
                    <a:pt x="377851" y="5079"/>
                  </a:lnTo>
                  <a:close/>
                </a:path>
                <a:path w="1633854" h="1537970">
                  <a:moveTo>
                    <a:pt x="1259231" y="5079"/>
                  </a:moveTo>
                  <a:lnTo>
                    <a:pt x="1255421" y="5079"/>
                  </a:lnTo>
                  <a:lnTo>
                    <a:pt x="1255421" y="6350"/>
                  </a:lnTo>
                  <a:lnTo>
                    <a:pt x="1259231" y="6350"/>
                  </a:lnTo>
                  <a:lnTo>
                    <a:pt x="1259231" y="5079"/>
                  </a:lnTo>
                  <a:close/>
                </a:path>
                <a:path w="1633854" h="1537970">
                  <a:moveTo>
                    <a:pt x="1252881" y="2539"/>
                  </a:moveTo>
                  <a:lnTo>
                    <a:pt x="380391" y="2539"/>
                  </a:lnTo>
                  <a:lnTo>
                    <a:pt x="380391" y="5079"/>
                  </a:lnTo>
                  <a:lnTo>
                    <a:pt x="1252881" y="5079"/>
                  </a:lnTo>
                  <a:lnTo>
                    <a:pt x="1252881" y="2539"/>
                  </a:lnTo>
                  <a:close/>
                </a:path>
                <a:path w="1633854" h="1537970">
                  <a:moveTo>
                    <a:pt x="385471" y="0"/>
                  </a:moveTo>
                  <a:lnTo>
                    <a:pt x="382931" y="0"/>
                  </a:lnTo>
                  <a:lnTo>
                    <a:pt x="382931" y="2539"/>
                  </a:lnTo>
                  <a:lnTo>
                    <a:pt x="385471" y="2539"/>
                  </a:lnTo>
                  <a:lnTo>
                    <a:pt x="385471" y="0"/>
                  </a:lnTo>
                  <a:close/>
                </a:path>
                <a:path w="1633854" h="1537970">
                  <a:moveTo>
                    <a:pt x="1627531" y="354330"/>
                  </a:moveTo>
                  <a:lnTo>
                    <a:pt x="1626953" y="354330"/>
                  </a:lnTo>
                  <a:lnTo>
                    <a:pt x="1626949" y="356870"/>
                  </a:lnTo>
                  <a:lnTo>
                    <a:pt x="1627531" y="356870"/>
                  </a:lnTo>
                  <a:lnTo>
                    <a:pt x="1627531" y="354330"/>
                  </a:lnTo>
                  <a:close/>
                </a:path>
                <a:path w="1633854" h="1537970">
                  <a:moveTo>
                    <a:pt x="7694" y="356870"/>
                  </a:moveTo>
                  <a:lnTo>
                    <a:pt x="7011" y="356870"/>
                  </a:lnTo>
                  <a:lnTo>
                    <a:pt x="7011" y="359410"/>
                  </a:lnTo>
                  <a:lnTo>
                    <a:pt x="5741" y="359410"/>
                  </a:lnTo>
                  <a:lnTo>
                    <a:pt x="5741" y="361950"/>
                  </a:lnTo>
                  <a:lnTo>
                    <a:pt x="4471" y="361950"/>
                  </a:lnTo>
                  <a:lnTo>
                    <a:pt x="4471" y="364490"/>
                  </a:lnTo>
                  <a:lnTo>
                    <a:pt x="3201" y="364490"/>
                  </a:lnTo>
                  <a:lnTo>
                    <a:pt x="3201" y="367030"/>
                  </a:lnTo>
                  <a:lnTo>
                    <a:pt x="1931" y="367030"/>
                  </a:lnTo>
                  <a:lnTo>
                    <a:pt x="1931" y="369570"/>
                  </a:lnTo>
                  <a:lnTo>
                    <a:pt x="7673" y="369570"/>
                  </a:lnTo>
                  <a:lnTo>
                    <a:pt x="7694" y="356870"/>
                  </a:lnTo>
                  <a:close/>
                </a:path>
                <a:path w="1633854" h="1537970">
                  <a:moveTo>
                    <a:pt x="1628801" y="356870"/>
                  </a:moveTo>
                  <a:lnTo>
                    <a:pt x="1626949" y="356870"/>
                  </a:lnTo>
                  <a:lnTo>
                    <a:pt x="1626927" y="369570"/>
                  </a:lnTo>
                  <a:lnTo>
                    <a:pt x="1633274" y="369570"/>
                  </a:lnTo>
                  <a:lnTo>
                    <a:pt x="1633278" y="367030"/>
                  </a:lnTo>
                  <a:lnTo>
                    <a:pt x="1632611" y="367030"/>
                  </a:lnTo>
                  <a:lnTo>
                    <a:pt x="1632611" y="364490"/>
                  </a:lnTo>
                  <a:lnTo>
                    <a:pt x="1631341" y="364490"/>
                  </a:lnTo>
                  <a:lnTo>
                    <a:pt x="1631341" y="361950"/>
                  </a:lnTo>
                  <a:lnTo>
                    <a:pt x="1630071" y="361950"/>
                  </a:lnTo>
                  <a:lnTo>
                    <a:pt x="1630071" y="359410"/>
                  </a:lnTo>
                  <a:lnTo>
                    <a:pt x="1628801" y="359410"/>
                  </a:lnTo>
                  <a:lnTo>
                    <a:pt x="1628801" y="356870"/>
                  </a:lnTo>
                  <a:close/>
                </a:path>
                <a:path w="1633854" h="1537970">
                  <a:moveTo>
                    <a:pt x="7673" y="369570"/>
                  </a:moveTo>
                  <a:lnTo>
                    <a:pt x="1318" y="369570"/>
                  </a:lnTo>
                  <a:lnTo>
                    <a:pt x="1297" y="382270"/>
                  </a:lnTo>
                  <a:lnTo>
                    <a:pt x="7652" y="382270"/>
                  </a:lnTo>
                  <a:lnTo>
                    <a:pt x="7673" y="369570"/>
                  </a:lnTo>
                  <a:close/>
                </a:path>
                <a:path w="1633854" h="1537970">
                  <a:moveTo>
                    <a:pt x="1633274" y="369570"/>
                  </a:moveTo>
                  <a:lnTo>
                    <a:pt x="1626927" y="369570"/>
                  </a:lnTo>
                  <a:lnTo>
                    <a:pt x="1626906" y="382270"/>
                  </a:lnTo>
                  <a:lnTo>
                    <a:pt x="1633253" y="382270"/>
                  </a:lnTo>
                  <a:lnTo>
                    <a:pt x="1633274" y="369570"/>
                  </a:lnTo>
                  <a:close/>
                </a:path>
                <a:path w="1633854" h="1537970">
                  <a:moveTo>
                    <a:pt x="7652" y="382270"/>
                  </a:moveTo>
                  <a:lnTo>
                    <a:pt x="1297" y="382270"/>
                  </a:lnTo>
                  <a:lnTo>
                    <a:pt x="1276" y="394970"/>
                  </a:lnTo>
                  <a:lnTo>
                    <a:pt x="7631" y="394970"/>
                  </a:lnTo>
                  <a:lnTo>
                    <a:pt x="7652" y="382270"/>
                  </a:lnTo>
                  <a:close/>
                </a:path>
                <a:path w="1633854" h="1537970">
                  <a:moveTo>
                    <a:pt x="1633253" y="382270"/>
                  </a:moveTo>
                  <a:lnTo>
                    <a:pt x="1626906" y="382270"/>
                  </a:lnTo>
                  <a:lnTo>
                    <a:pt x="1626885" y="394970"/>
                  </a:lnTo>
                  <a:lnTo>
                    <a:pt x="1633232" y="394970"/>
                  </a:lnTo>
                  <a:lnTo>
                    <a:pt x="1633253" y="382270"/>
                  </a:lnTo>
                  <a:close/>
                </a:path>
                <a:path w="1633854" h="1537970">
                  <a:moveTo>
                    <a:pt x="7631" y="394970"/>
                  </a:moveTo>
                  <a:lnTo>
                    <a:pt x="1276" y="394970"/>
                  </a:lnTo>
                  <a:lnTo>
                    <a:pt x="1255" y="407670"/>
                  </a:lnTo>
                  <a:lnTo>
                    <a:pt x="7610" y="407670"/>
                  </a:lnTo>
                  <a:lnTo>
                    <a:pt x="7631" y="394970"/>
                  </a:lnTo>
                  <a:close/>
                </a:path>
                <a:path w="1633854" h="1537970">
                  <a:moveTo>
                    <a:pt x="1633232" y="394970"/>
                  </a:moveTo>
                  <a:lnTo>
                    <a:pt x="1626885" y="394970"/>
                  </a:lnTo>
                  <a:lnTo>
                    <a:pt x="1626864" y="407670"/>
                  </a:lnTo>
                  <a:lnTo>
                    <a:pt x="1633211" y="407670"/>
                  </a:lnTo>
                  <a:lnTo>
                    <a:pt x="1633232" y="394970"/>
                  </a:lnTo>
                  <a:close/>
                </a:path>
                <a:path w="1633854" h="1537970">
                  <a:moveTo>
                    <a:pt x="7610" y="407670"/>
                  </a:moveTo>
                  <a:lnTo>
                    <a:pt x="1255" y="407670"/>
                  </a:lnTo>
                  <a:lnTo>
                    <a:pt x="1234" y="420370"/>
                  </a:lnTo>
                  <a:lnTo>
                    <a:pt x="7589" y="420370"/>
                  </a:lnTo>
                  <a:lnTo>
                    <a:pt x="7610" y="407670"/>
                  </a:lnTo>
                  <a:close/>
                </a:path>
                <a:path w="1633854" h="1537970">
                  <a:moveTo>
                    <a:pt x="1633211" y="407670"/>
                  </a:moveTo>
                  <a:lnTo>
                    <a:pt x="1626864" y="407670"/>
                  </a:lnTo>
                  <a:lnTo>
                    <a:pt x="1626843" y="420370"/>
                  </a:lnTo>
                  <a:lnTo>
                    <a:pt x="1633190" y="420370"/>
                  </a:lnTo>
                  <a:lnTo>
                    <a:pt x="1633211" y="407670"/>
                  </a:lnTo>
                  <a:close/>
                </a:path>
                <a:path w="1633854" h="1537970">
                  <a:moveTo>
                    <a:pt x="7589" y="420370"/>
                  </a:moveTo>
                  <a:lnTo>
                    <a:pt x="1234" y="420370"/>
                  </a:lnTo>
                  <a:lnTo>
                    <a:pt x="1192" y="445770"/>
                  </a:lnTo>
                  <a:lnTo>
                    <a:pt x="7546" y="445770"/>
                  </a:lnTo>
                  <a:lnTo>
                    <a:pt x="7589" y="420370"/>
                  </a:lnTo>
                  <a:close/>
                </a:path>
                <a:path w="1633854" h="1537970">
                  <a:moveTo>
                    <a:pt x="1633190" y="420370"/>
                  </a:moveTo>
                  <a:lnTo>
                    <a:pt x="1626843" y="420370"/>
                  </a:lnTo>
                  <a:lnTo>
                    <a:pt x="1626800" y="445770"/>
                  </a:lnTo>
                  <a:lnTo>
                    <a:pt x="1633148" y="445770"/>
                  </a:lnTo>
                  <a:lnTo>
                    <a:pt x="1633190" y="420370"/>
                  </a:lnTo>
                  <a:close/>
                </a:path>
                <a:path w="1633854" h="1537970">
                  <a:moveTo>
                    <a:pt x="7546" y="445770"/>
                  </a:moveTo>
                  <a:lnTo>
                    <a:pt x="1192" y="445770"/>
                  </a:lnTo>
                  <a:lnTo>
                    <a:pt x="1181" y="452120"/>
                  </a:lnTo>
                  <a:lnTo>
                    <a:pt x="7536" y="452120"/>
                  </a:lnTo>
                  <a:lnTo>
                    <a:pt x="7546" y="445770"/>
                  </a:lnTo>
                  <a:close/>
                </a:path>
                <a:path w="1633854" h="1537970">
                  <a:moveTo>
                    <a:pt x="1633148" y="445770"/>
                  </a:moveTo>
                  <a:lnTo>
                    <a:pt x="1626800" y="445770"/>
                  </a:lnTo>
                  <a:lnTo>
                    <a:pt x="1626790" y="452120"/>
                  </a:lnTo>
                  <a:lnTo>
                    <a:pt x="1633137" y="452120"/>
                  </a:lnTo>
                  <a:lnTo>
                    <a:pt x="1633148" y="445770"/>
                  </a:lnTo>
                  <a:close/>
                </a:path>
                <a:path w="1633854" h="1537970">
                  <a:moveTo>
                    <a:pt x="7536" y="452120"/>
                  </a:moveTo>
                  <a:lnTo>
                    <a:pt x="1181" y="452120"/>
                  </a:lnTo>
                  <a:lnTo>
                    <a:pt x="1097" y="502920"/>
                  </a:lnTo>
                  <a:lnTo>
                    <a:pt x="7451" y="502920"/>
                  </a:lnTo>
                  <a:lnTo>
                    <a:pt x="7536" y="452120"/>
                  </a:lnTo>
                  <a:close/>
                </a:path>
                <a:path w="1633854" h="1537970">
                  <a:moveTo>
                    <a:pt x="1633137" y="452120"/>
                  </a:moveTo>
                  <a:lnTo>
                    <a:pt x="1626790" y="452120"/>
                  </a:lnTo>
                  <a:lnTo>
                    <a:pt x="1626705" y="502920"/>
                  </a:lnTo>
                  <a:lnTo>
                    <a:pt x="1633053" y="502920"/>
                  </a:lnTo>
                  <a:lnTo>
                    <a:pt x="1633137" y="452120"/>
                  </a:lnTo>
                  <a:close/>
                </a:path>
                <a:path w="1633854" h="1537970">
                  <a:moveTo>
                    <a:pt x="7451" y="502920"/>
                  </a:moveTo>
                  <a:lnTo>
                    <a:pt x="1097" y="502920"/>
                  </a:lnTo>
                  <a:lnTo>
                    <a:pt x="1087" y="509270"/>
                  </a:lnTo>
                  <a:lnTo>
                    <a:pt x="7440" y="509270"/>
                  </a:lnTo>
                  <a:lnTo>
                    <a:pt x="7451" y="502920"/>
                  </a:lnTo>
                  <a:close/>
                </a:path>
                <a:path w="1633854" h="1537970">
                  <a:moveTo>
                    <a:pt x="1633053" y="502920"/>
                  </a:moveTo>
                  <a:lnTo>
                    <a:pt x="1626705" y="502920"/>
                  </a:lnTo>
                  <a:lnTo>
                    <a:pt x="1626695" y="509270"/>
                  </a:lnTo>
                  <a:lnTo>
                    <a:pt x="1633042" y="509270"/>
                  </a:lnTo>
                  <a:lnTo>
                    <a:pt x="1633053" y="502920"/>
                  </a:lnTo>
                  <a:close/>
                </a:path>
                <a:path w="1633854" h="1537970">
                  <a:moveTo>
                    <a:pt x="7440" y="509270"/>
                  </a:moveTo>
                  <a:lnTo>
                    <a:pt x="1087" y="509270"/>
                  </a:lnTo>
                  <a:lnTo>
                    <a:pt x="1070" y="519430"/>
                  </a:lnTo>
                  <a:lnTo>
                    <a:pt x="7423" y="519430"/>
                  </a:lnTo>
                  <a:lnTo>
                    <a:pt x="7440" y="509270"/>
                  </a:lnTo>
                  <a:close/>
                </a:path>
                <a:path w="1633854" h="1537970">
                  <a:moveTo>
                    <a:pt x="1633042" y="509270"/>
                  </a:moveTo>
                  <a:lnTo>
                    <a:pt x="1626695" y="509270"/>
                  </a:lnTo>
                  <a:lnTo>
                    <a:pt x="1626678" y="519430"/>
                  </a:lnTo>
                  <a:lnTo>
                    <a:pt x="1633026" y="519430"/>
                  </a:lnTo>
                  <a:lnTo>
                    <a:pt x="1633042" y="509270"/>
                  </a:lnTo>
                  <a:close/>
                </a:path>
                <a:path w="1633854" h="1537970">
                  <a:moveTo>
                    <a:pt x="7423" y="519430"/>
                  </a:moveTo>
                  <a:lnTo>
                    <a:pt x="1070" y="519430"/>
                  </a:lnTo>
                  <a:lnTo>
                    <a:pt x="1045" y="534670"/>
                  </a:lnTo>
                  <a:lnTo>
                    <a:pt x="7398" y="534670"/>
                  </a:lnTo>
                  <a:lnTo>
                    <a:pt x="7423" y="519430"/>
                  </a:lnTo>
                  <a:close/>
                </a:path>
                <a:path w="1633854" h="1537970">
                  <a:moveTo>
                    <a:pt x="1633026" y="519430"/>
                  </a:moveTo>
                  <a:lnTo>
                    <a:pt x="1626678" y="519430"/>
                  </a:lnTo>
                  <a:lnTo>
                    <a:pt x="1626652" y="534670"/>
                  </a:lnTo>
                  <a:lnTo>
                    <a:pt x="1633000" y="534670"/>
                  </a:lnTo>
                  <a:lnTo>
                    <a:pt x="1633026" y="519430"/>
                  </a:lnTo>
                  <a:close/>
                </a:path>
                <a:path w="1633854" h="1537970">
                  <a:moveTo>
                    <a:pt x="7398" y="534670"/>
                  </a:moveTo>
                  <a:lnTo>
                    <a:pt x="1045" y="534670"/>
                  </a:lnTo>
                  <a:lnTo>
                    <a:pt x="1013" y="553720"/>
                  </a:lnTo>
                  <a:lnTo>
                    <a:pt x="7366" y="553720"/>
                  </a:lnTo>
                  <a:lnTo>
                    <a:pt x="7398" y="534670"/>
                  </a:lnTo>
                  <a:close/>
                </a:path>
                <a:path w="1633854" h="1537970">
                  <a:moveTo>
                    <a:pt x="1633000" y="534670"/>
                  </a:moveTo>
                  <a:lnTo>
                    <a:pt x="1626652" y="534670"/>
                  </a:lnTo>
                  <a:lnTo>
                    <a:pt x="1626621" y="553720"/>
                  </a:lnTo>
                  <a:lnTo>
                    <a:pt x="1632969" y="553720"/>
                  </a:lnTo>
                  <a:lnTo>
                    <a:pt x="1633000" y="534670"/>
                  </a:lnTo>
                  <a:close/>
                </a:path>
                <a:path w="1633854" h="1537970">
                  <a:moveTo>
                    <a:pt x="7366" y="553720"/>
                  </a:moveTo>
                  <a:lnTo>
                    <a:pt x="1013" y="553720"/>
                  </a:lnTo>
                  <a:lnTo>
                    <a:pt x="997" y="563880"/>
                  </a:lnTo>
                  <a:lnTo>
                    <a:pt x="7349" y="563880"/>
                  </a:lnTo>
                  <a:lnTo>
                    <a:pt x="7366" y="553720"/>
                  </a:lnTo>
                  <a:close/>
                </a:path>
                <a:path w="1633854" h="1537970">
                  <a:moveTo>
                    <a:pt x="1632969" y="553720"/>
                  </a:moveTo>
                  <a:lnTo>
                    <a:pt x="1626621" y="553720"/>
                  </a:lnTo>
                  <a:lnTo>
                    <a:pt x="1626604" y="563880"/>
                  </a:lnTo>
                  <a:lnTo>
                    <a:pt x="1632952" y="563880"/>
                  </a:lnTo>
                  <a:lnTo>
                    <a:pt x="1632969" y="553720"/>
                  </a:lnTo>
                  <a:close/>
                </a:path>
                <a:path w="1633854" h="1537970">
                  <a:moveTo>
                    <a:pt x="7349" y="563880"/>
                  </a:moveTo>
                  <a:lnTo>
                    <a:pt x="997" y="563880"/>
                  </a:lnTo>
                  <a:lnTo>
                    <a:pt x="971" y="579120"/>
                  </a:lnTo>
                  <a:lnTo>
                    <a:pt x="7324" y="579120"/>
                  </a:lnTo>
                  <a:lnTo>
                    <a:pt x="7349" y="563880"/>
                  </a:lnTo>
                  <a:close/>
                </a:path>
                <a:path w="1633854" h="1537970">
                  <a:moveTo>
                    <a:pt x="1632952" y="563880"/>
                  </a:moveTo>
                  <a:lnTo>
                    <a:pt x="1626604" y="563880"/>
                  </a:lnTo>
                  <a:lnTo>
                    <a:pt x="1626578" y="579120"/>
                  </a:lnTo>
                  <a:lnTo>
                    <a:pt x="1632927" y="579120"/>
                  </a:lnTo>
                  <a:lnTo>
                    <a:pt x="1632952" y="563880"/>
                  </a:lnTo>
                  <a:close/>
                </a:path>
                <a:path w="1633854" h="1537970">
                  <a:moveTo>
                    <a:pt x="7324" y="579120"/>
                  </a:moveTo>
                  <a:lnTo>
                    <a:pt x="971" y="579120"/>
                  </a:lnTo>
                  <a:lnTo>
                    <a:pt x="782" y="693420"/>
                  </a:lnTo>
                  <a:lnTo>
                    <a:pt x="7134" y="693420"/>
                  </a:lnTo>
                  <a:lnTo>
                    <a:pt x="7324" y="579120"/>
                  </a:lnTo>
                  <a:close/>
                </a:path>
                <a:path w="1633854" h="1537970">
                  <a:moveTo>
                    <a:pt x="1632927" y="579120"/>
                  </a:moveTo>
                  <a:lnTo>
                    <a:pt x="1626578" y="579120"/>
                  </a:lnTo>
                  <a:lnTo>
                    <a:pt x="1626388" y="693420"/>
                  </a:lnTo>
                  <a:lnTo>
                    <a:pt x="1632738" y="693420"/>
                  </a:lnTo>
                  <a:lnTo>
                    <a:pt x="1632927" y="579120"/>
                  </a:lnTo>
                  <a:close/>
                </a:path>
                <a:path w="1633854" h="1537970">
                  <a:moveTo>
                    <a:pt x="7134" y="693420"/>
                  </a:moveTo>
                  <a:lnTo>
                    <a:pt x="782" y="693420"/>
                  </a:lnTo>
                  <a:lnTo>
                    <a:pt x="583" y="814070"/>
                  </a:lnTo>
                  <a:lnTo>
                    <a:pt x="6932" y="814070"/>
                  </a:lnTo>
                  <a:lnTo>
                    <a:pt x="7134" y="693420"/>
                  </a:lnTo>
                  <a:close/>
                </a:path>
                <a:path w="1633854" h="1537970">
                  <a:moveTo>
                    <a:pt x="1632738" y="693420"/>
                  </a:moveTo>
                  <a:lnTo>
                    <a:pt x="1626388" y="693420"/>
                  </a:lnTo>
                  <a:lnTo>
                    <a:pt x="1626187" y="814070"/>
                  </a:lnTo>
                  <a:lnTo>
                    <a:pt x="1632538" y="814070"/>
                  </a:lnTo>
                  <a:lnTo>
                    <a:pt x="1632738" y="693420"/>
                  </a:lnTo>
                  <a:close/>
                </a:path>
                <a:path w="1633854" h="1537970">
                  <a:moveTo>
                    <a:pt x="6932" y="814070"/>
                  </a:moveTo>
                  <a:lnTo>
                    <a:pt x="583" y="814070"/>
                  </a:lnTo>
                  <a:lnTo>
                    <a:pt x="352" y="953770"/>
                  </a:lnTo>
                  <a:lnTo>
                    <a:pt x="6700" y="953770"/>
                  </a:lnTo>
                  <a:lnTo>
                    <a:pt x="6932" y="814070"/>
                  </a:lnTo>
                  <a:close/>
                </a:path>
                <a:path w="1633854" h="1537970">
                  <a:moveTo>
                    <a:pt x="1632538" y="814070"/>
                  </a:moveTo>
                  <a:lnTo>
                    <a:pt x="1626187" y="814070"/>
                  </a:lnTo>
                  <a:lnTo>
                    <a:pt x="1625954" y="953770"/>
                  </a:lnTo>
                  <a:lnTo>
                    <a:pt x="1632307" y="953770"/>
                  </a:lnTo>
                  <a:lnTo>
                    <a:pt x="1632538" y="814070"/>
                  </a:lnTo>
                  <a:close/>
                </a:path>
                <a:path w="1633854" h="1537970">
                  <a:moveTo>
                    <a:pt x="6700" y="953770"/>
                  </a:moveTo>
                  <a:lnTo>
                    <a:pt x="352" y="953770"/>
                  </a:lnTo>
                  <a:lnTo>
                    <a:pt x="335" y="963930"/>
                  </a:lnTo>
                  <a:lnTo>
                    <a:pt x="6683" y="963930"/>
                  </a:lnTo>
                  <a:lnTo>
                    <a:pt x="6700" y="953770"/>
                  </a:lnTo>
                  <a:close/>
                </a:path>
                <a:path w="1633854" h="1537970">
                  <a:moveTo>
                    <a:pt x="1632307" y="953770"/>
                  </a:moveTo>
                  <a:lnTo>
                    <a:pt x="1625954" y="953770"/>
                  </a:lnTo>
                  <a:lnTo>
                    <a:pt x="1625937" y="963930"/>
                  </a:lnTo>
                  <a:lnTo>
                    <a:pt x="1632290" y="963930"/>
                  </a:lnTo>
                  <a:lnTo>
                    <a:pt x="1632307" y="953770"/>
                  </a:lnTo>
                  <a:close/>
                </a:path>
                <a:path w="1633854" h="1537970">
                  <a:moveTo>
                    <a:pt x="6683" y="963930"/>
                  </a:moveTo>
                  <a:lnTo>
                    <a:pt x="335" y="963930"/>
                  </a:lnTo>
                  <a:lnTo>
                    <a:pt x="310" y="979170"/>
                  </a:lnTo>
                  <a:lnTo>
                    <a:pt x="6657" y="979170"/>
                  </a:lnTo>
                  <a:lnTo>
                    <a:pt x="6683" y="963930"/>
                  </a:lnTo>
                  <a:close/>
                </a:path>
                <a:path w="1633854" h="1537970">
                  <a:moveTo>
                    <a:pt x="1632290" y="963930"/>
                  </a:moveTo>
                  <a:lnTo>
                    <a:pt x="1625937" y="963930"/>
                  </a:lnTo>
                  <a:lnTo>
                    <a:pt x="1625911" y="979170"/>
                  </a:lnTo>
                  <a:lnTo>
                    <a:pt x="1632265" y="979170"/>
                  </a:lnTo>
                  <a:lnTo>
                    <a:pt x="1632290" y="963930"/>
                  </a:lnTo>
                  <a:close/>
                </a:path>
                <a:path w="1633854" h="1537970">
                  <a:moveTo>
                    <a:pt x="6657" y="979170"/>
                  </a:moveTo>
                  <a:lnTo>
                    <a:pt x="310" y="979170"/>
                  </a:lnTo>
                  <a:lnTo>
                    <a:pt x="279" y="998220"/>
                  </a:lnTo>
                  <a:lnTo>
                    <a:pt x="6626" y="998220"/>
                  </a:lnTo>
                  <a:lnTo>
                    <a:pt x="6657" y="979170"/>
                  </a:lnTo>
                  <a:close/>
                </a:path>
                <a:path w="1633854" h="1537970">
                  <a:moveTo>
                    <a:pt x="1632265" y="979170"/>
                  </a:moveTo>
                  <a:lnTo>
                    <a:pt x="1625911" y="979170"/>
                  </a:lnTo>
                  <a:lnTo>
                    <a:pt x="1625880" y="998220"/>
                  </a:lnTo>
                  <a:lnTo>
                    <a:pt x="1632234" y="998220"/>
                  </a:lnTo>
                  <a:lnTo>
                    <a:pt x="1632265" y="979170"/>
                  </a:lnTo>
                  <a:close/>
                </a:path>
                <a:path w="1633854" h="1537970">
                  <a:moveTo>
                    <a:pt x="6626" y="998220"/>
                  </a:moveTo>
                  <a:lnTo>
                    <a:pt x="279" y="998220"/>
                  </a:lnTo>
                  <a:lnTo>
                    <a:pt x="262" y="1008380"/>
                  </a:lnTo>
                  <a:lnTo>
                    <a:pt x="6609" y="1008380"/>
                  </a:lnTo>
                  <a:lnTo>
                    <a:pt x="6626" y="998220"/>
                  </a:lnTo>
                  <a:close/>
                </a:path>
                <a:path w="1633854" h="1537970">
                  <a:moveTo>
                    <a:pt x="1632234" y="998220"/>
                  </a:moveTo>
                  <a:lnTo>
                    <a:pt x="1625880" y="998220"/>
                  </a:lnTo>
                  <a:lnTo>
                    <a:pt x="1625863" y="1008380"/>
                  </a:lnTo>
                  <a:lnTo>
                    <a:pt x="1632217" y="1008380"/>
                  </a:lnTo>
                  <a:lnTo>
                    <a:pt x="1632234" y="998220"/>
                  </a:lnTo>
                  <a:close/>
                </a:path>
                <a:path w="1633854" h="1537970">
                  <a:moveTo>
                    <a:pt x="6609" y="1008380"/>
                  </a:moveTo>
                  <a:lnTo>
                    <a:pt x="262" y="1008380"/>
                  </a:lnTo>
                  <a:lnTo>
                    <a:pt x="237" y="1023620"/>
                  </a:lnTo>
                  <a:lnTo>
                    <a:pt x="6583" y="1023620"/>
                  </a:lnTo>
                  <a:lnTo>
                    <a:pt x="6609" y="1008380"/>
                  </a:lnTo>
                  <a:close/>
                </a:path>
                <a:path w="1633854" h="1537970">
                  <a:moveTo>
                    <a:pt x="1632217" y="1008380"/>
                  </a:moveTo>
                  <a:lnTo>
                    <a:pt x="1625863" y="1008380"/>
                  </a:lnTo>
                  <a:lnTo>
                    <a:pt x="1625837" y="1023620"/>
                  </a:lnTo>
                  <a:lnTo>
                    <a:pt x="1632192" y="1023620"/>
                  </a:lnTo>
                  <a:lnTo>
                    <a:pt x="1632217" y="1008380"/>
                  </a:lnTo>
                  <a:close/>
                </a:path>
                <a:path w="1633854" h="1537970">
                  <a:moveTo>
                    <a:pt x="6583" y="1023620"/>
                  </a:moveTo>
                  <a:lnTo>
                    <a:pt x="237" y="1023620"/>
                  </a:lnTo>
                  <a:lnTo>
                    <a:pt x="216" y="1036320"/>
                  </a:lnTo>
                  <a:lnTo>
                    <a:pt x="6562" y="1036320"/>
                  </a:lnTo>
                  <a:lnTo>
                    <a:pt x="6583" y="1023620"/>
                  </a:lnTo>
                  <a:close/>
                </a:path>
                <a:path w="1633854" h="1537970">
                  <a:moveTo>
                    <a:pt x="1632192" y="1023620"/>
                  </a:moveTo>
                  <a:lnTo>
                    <a:pt x="1625837" y="1023620"/>
                  </a:lnTo>
                  <a:lnTo>
                    <a:pt x="1625816" y="1036320"/>
                  </a:lnTo>
                  <a:lnTo>
                    <a:pt x="1632171" y="1036320"/>
                  </a:lnTo>
                  <a:lnTo>
                    <a:pt x="1632192" y="1023620"/>
                  </a:lnTo>
                  <a:close/>
                </a:path>
                <a:path w="1633854" h="1537970">
                  <a:moveTo>
                    <a:pt x="6562" y="1036320"/>
                  </a:moveTo>
                  <a:lnTo>
                    <a:pt x="216" y="1036320"/>
                  </a:lnTo>
                  <a:lnTo>
                    <a:pt x="205" y="1042670"/>
                  </a:lnTo>
                  <a:lnTo>
                    <a:pt x="6551" y="1042670"/>
                  </a:lnTo>
                  <a:lnTo>
                    <a:pt x="6562" y="1036320"/>
                  </a:lnTo>
                  <a:close/>
                </a:path>
                <a:path w="1633854" h="1537970">
                  <a:moveTo>
                    <a:pt x="1632171" y="1036320"/>
                  </a:moveTo>
                  <a:lnTo>
                    <a:pt x="1625816" y="1036320"/>
                  </a:lnTo>
                  <a:lnTo>
                    <a:pt x="1625806" y="1042670"/>
                  </a:lnTo>
                  <a:lnTo>
                    <a:pt x="1632160" y="1042670"/>
                  </a:lnTo>
                  <a:lnTo>
                    <a:pt x="1632171" y="1036320"/>
                  </a:lnTo>
                  <a:close/>
                </a:path>
                <a:path w="1633854" h="1537970">
                  <a:moveTo>
                    <a:pt x="6551" y="1042670"/>
                  </a:moveTo>
                  <a:lnTo>
                    <a:pt x="205" y="1042670"/>
                  </a:lnTo>
                  <a:lnTo>
                    <a:pt x="174" y="1061720"/>
                  </a:lnTo>
                  <a:lnTo>
                    <a:pt x="6520" y="1061720"/>
                  </a:lnTo>
                  <a:lnTo>
                    <a:pt x="6551" y="1042670"/>
                  </a:lnTo>
                  <a:close/>
                </a:path>
                <a:path w="1633854" h="1537970">
                  <a:moveTo>
                    <a:pt x="1632160" y="1042670"/>
                  </a:moveTo>
                  <a:lnTo>
                    <a:pt x="1625806" y="1042670"/>
                  </a:lnTo>
                  <a:lnTo>
                    <a:pt x="1625774" y="1061720"/>
                  </a:lnTo>
                  <a:lnTo>
                    <a:pt x="1632129" y="1061720"/>
                  </a:lnTo>
                  <a:lnTo>
                    <a:pt x="1632160" y="1042670"/>
                  </a:lnTo>
                  <a:close/>
                </a:path>
                <a:path w="1633854" h="1537970">
                  <a:moveTo>
                    <a:pt x="6520" y="1061720"/>
                  </a:moveTo>
                  <a:lnTo>
                    <a:pt x="174" y="1061720"/>
                  </a:lnTo>
                  <a:lnTo>
                    <a:pt x="100" y="1106170"/>
                  </a:lnTo>
                  <a:lnTo>
                    <a:pt x="6446" y="1106170"/>
                  </a:lnTo>
                  <a:lnTo>
                    <a:pt x="6520" y="1061720"/>
                  </a:lnTo>
                  <a:close/>
                </a:path>
                <a:path w="1633854" h="1537970">
                  <a:moveTo>
                    <a:pt x="1632129" y="1061720"/>
                  </a:moveTo>
                  <a:lnTo>
                    <a:pt x="1625774" y="1061720"/>
                  </a:lnTo>
                  <a:lnTo>
                    <a:pt x="1625700" y="1106170"/>
                  </a:lnTo>
                  <a:lnTo>
                    <a:pt x="1632055" y="1106170"/>
                  </a:lnTo>
                  <a:lnTo>
                    <a:pt x="1632129" y="1061720"/>
                  </a:lnTo>
                  <a:close/>
                </a:path>
                <a:path w="1633854" h="1537970">
                  <a:moveTo>
                    <a:pt x="1626261" y="1182370"/>
                  </a:moveTo>
                  <a:lnTo>
                    <a:pt x="1625573" y="1182370"/>
                  </a:lnTo>
                  <a:lnTo>
                    <a:pt x="1625566" y="1186307"/>
                  </a:lnTo>
                  <a:lnTo>
                    <a:pt x="1626261" y="1186307"/>
                  </a:lnTo>
                  <a:lnTo>
                    <a:pt x="1626261" y="1182370"/>
                  </a:lnTo>
                  <a:close/>
                </a:path>
                <a:path w="1633854" h="1537970">
                  <a:moveTo>
                    <a:pt x="1628801" y="1179957"/>
                  </a:moveTo>
                  <a:lnTo>
                    <a:pt x="1625577" y="1179957"/>
                  </a:lnTo>
                  <a:lnTo>
                    <a:pt x="1625575" y="1181100"/>
                  </a:lnTo>
                  <a:lnTo>
                    <a:pt x="1628801" y="1181100"/>
                  </a:lnTo>
                  <a:lnTo>
                    <a:pt x="1628801" y="1179957"/>
                  </a:lnTo>
                  <a:close/>
                </a:path>
                <a:path w="1633854" h="1537970">
                  <a:moveTo>
                    <a:pt x="6329" y="1176020"/>
                  </a:moveTo>
                  <a:lnTo>
                    <a:pt x="5741" y="1176020"/>
                  </a:lnTo>
                  <a:lnTo>
                    <a:pt x="5741" y="1179957"/>
                  </a:lnTo>
                  <a:lnTo>
                    <a:pt x="6323" y="1179957"/>
                  </a:lnTo>
                  <a:lnTo>
                    <a:pt x="6329" y="1176020"/>
                  </a:lnTo>
                  <a:close/>
                </a:path>
                <a:path w="1633854" h="1537970">
                  <a:moveTo>
                    <a:pt x="1630071" y="1176020"/>
                  </a:moveTo>
                  <a:lnTo>
                    <a:pt x="1625583" y="1176020"/>
                  </a:lnTo>
                  <a:lnTo>
                    <a:pt x="1625579" y="1178560"/>
                  </a:lnTo>
                  <a:lnTo>
                    <a:pt x="1630071" y="1178560"/>
                  </a:lnTo>
                  <a:lnTo>
                    <a:pt x="1630071" y="1176020"/>
                  </a:lnTo>
                  <a:close/>
                </a:path>
                <a:path w="1633854" h="1537970">
                  <a:moveTo>
                    <a:pt x="1631341" y="1173607"/>
                  </a:moveTo>
                  <a:lnTo>
                    <a:pt x="1625588" y="1173607"/>
                  </a:lnTo>
                  <a:lnTo>
                    <a:pt x="1625586" y="1174750"/>
                  </a:lnTo>
                  <a:lnTo>
                    <a:pt x="1630071" y="1174750"/>
                  </a:lnTo>
                  <a:lnTo>
                    <a:pt x="1630071" y="1176020"/>
                  </a:lnTo>
                  <a:lnTo>
                    <a:pt x="1631341" y="1176020"/>
                  </a:lnTo>
                  <a:lnTo>
                    <a:pt x="1631341" y="1173607"/>
                  </a:lnTo>
                  <a:close/>
                </a:path>
                <a:path w="1633854" h="1537970">
                  <a:moveTo>
                    <a:pt x="6333" y="1173607"/>
                  </a:moveTo>
                  <a:lnTo>
                    <a:pt x="3201" y="1173607"/>
                  </a:lnTo>
                  <a:lnTo>
                    <a:pt x="3201" y="1174750"/>
                  </a:lnTo>
                  <a:lnTo>
                    <a:pt x="6331" y="1174750"/>
                  </a:lnTo>
                  <a:lnTo>
                    <a:pt x="6333" y="1173607"/>
                  </a:lnTo>
                  <a:close/>
                </a:path>
                <a:path w="1633854" h="1537970">
                  <a:moveTo>
                    <a:pt x="1631950" y="1169670"/>
                  </a:moveTo>
                  <a:lnTo>
                    <a:pt x="1625594" y="1169670"/>
                  </a:lnTo>
                  <a:lnTo>
                    <a:pt x="1625590" y="1172210"/>
                  </a:lnTo>
                  <a:lnTo>
                    <a:pt x="1631341" y="1172210"/>
                  </a:lnTo>
                  <a:lnTo>
                    <a:pt x="1631341" y="1173607"/>
                  </a:lnTo>
                  <a:lnTo>
                    <a:pt x="1631944" y="1173607"/>
                  </a:lnTo>
                  <a:lnTo>
                    <a:pt x="1631950" y="1169670"/>
                  </a:lnTo>
                  <a:close/>
                </a:path>
                <a:path w="1633854" h="1537970">
                  <a:moveTo>
                    <a:pt x="6340" y="1169670"/>
                  </a:moveTo>
                  <a:lnTo>
                    <a:pt x="1931" y="1169670"/>
                  </a:lnTo>
                  <a:lnTo>
                    <a:pt x="1931" y="1172210"/>
                  </a:lnTo>
                  <a:lnTo>
                    <a:pt x="6336" y="1172210"/>
                  </a:lnTo>
                  <a:lnTo>
                    <a:pt x="6340" y="1169670"/>
                  </a:lnTo>
                  <a:close/>
                </a:path>
                <a:path w="1633854" h="1537970">
                  <a:moveTo>
                    <a:pt x="6344" y="1167257"/>
                  </a:moveTo>
                  <a:lnTo>
                    <a:pt x="661" y="1167257"/>
                  </a:lnTo>
                  <a:lnTo>
                    <a:pt x="661" y="1169670"/>
                  </a:lnTo>
                  <a:lnTo>
                    <a:pt x="1931" y="1169670"/>
                  </a:lnTo>
                  <a:lnTo>
                    <a:pt x="1931" y="1168400"/>
                  </a:lnTo>
                  <a:lnTo>
                    <a:pt x="6342" y="1168400"/>
                  </a:lnTo>
                  <a:lnTo>
                    <a:pt x="6344" y="1167257"/>
                  </a:lnTo>
                  <a:close/>
                </a:path>
                <a:path w="1633854" h="1537970">
                  <a:moveTo>
                    <a:pt x="1631954" y="1167257"/>
                  </a:moveTo>
                  <a:lnTo>
                    <a:pt x="1625598" y="1167257"/>
                  </a:lnTo>
                  <a:lnTo>
                    <a:pt x="1625596" y="1168400"/>
                  </a:lnTo>
                  <a:lnTo>
                    <a:pt x="1631952" y="1168400"/>
                  </a:lnTo>
                  <a:lnTo>
                    <a:pt x="1631954" y="1167257"/>
                  </a:lnTo>
                  <a:close/>
                </a:path>
                <a:path w="1633854" h="1537970">
                  <a:moveTo>
                    <a:pt x="6350" y="1163320"/>
                  </a:moveTo>
                  <a:lnTo>
                    <a:pt x="6" y="1163320"/>
                  </a:lnTo>
                  <a:lnTo>
                    <a:pt x="0" y="1167257"/>
                  </a:lnTo>
                  <a:lnTo>
                    <a:pt x="661" y="1167257"/>
                  </a:lnTo>
                  <a:lnTo>
                    <a:pt x="661" y="1165860"/>
                  </a:lnTo>
                  <a:lnTo>
                    <a:pt x="6346" y="1165860"/>
                  </a:lnTo>
                  <a:lnTo>
                    <a:pt x="6350" y="1163320"/>
                  </a:lnTo>
                  <a:close/>
                </a:path>
                <a:path w="1633854" h="1537970">
                  <a:moveTo>
                    <a:pt x="1631961" y="1163320"/>
                  </a:moveTo>
                  <a:lnTo>
                    <a:pt x="1625605" y="1163320"/>
                  </a:lnTo>
                  <a:lnTo>
                    <a:pt x="1625600" y="1165860"/>
                  </a:lnTo>
                  <a:lnTo>
                    <a:pt x="1631956" y="1165860"/>
                  </a:lnTo>
                  <a:lnTo>
                    <a:pt x="1631961" y="1163320"/>
                  </a:lnTo>
                  <a:close/>
                </a:path>
                <a:path w="1633854" h="1537970">
                  <a:moveTo>
                    <a:pt x="6355" y="1160780"/>
                  </a:moveTo>
                  <a:lnTo>
                    <a:pt x="10" y="1160780"/>
                  </a:lnTo>
                  <a:lnTo>
                    <a:pt x="8" y="1162050"/>
                  </a:lnTo>
                  <a:lnTo>
                    <a:pt x="6352" y="1162050"/>
                  </a:lnTo>
                  <a:lnTo>
                    <a:pt x="6355" y="1160780"/>
                  </a:lnTo>
                  <a:close/>
                </a:path>
                <a:path w="1633854" h="1537970">
                  <a:moveTo>
                    <a:pt x="1631965" y="1160780"/>
                  </a:moveTo>
                  <a:lnTo>
                    <a:pt x="1625609" y="1160780"/>
                  </a:lnTo>
                  <a:lnTo>
                    <a:pt x="1625607" y="1162050"/>
                  </a:lnTo>
                  <a:lnTo>
                    <a:pt x="1631963" y="1162050"/>
                  </a:lnTo>
                  <a:lnTo>
                    <a:pt x="1631965" y="1160780"/>
                  </a:lnTo>
                  <a:close/>
                </a:path>
                <a:path w="1633854" h="1537970">
                  <a:moveTo>
                    <a:pt x="6361" y="1156970"/>
                  </a:moveTo>
                  <a:lnTo>
                    <a:pt x="16" y="1156970"/>
                  </a:lnTo>
                  <a:lnTo>
                    <a:pt x="12" y="1159510"/>
                  </a:lnTo>
                  <a:lnTo>
                    <a:pt x="6357" y="1159510"/>
                  </a:lnTo>
                  <a:lnTo>
                    <a:pt x="6361" y="1156970"/>
                  </a:lnTo>
                  <a:close/>
                </a:path>
                <a:path w="1633854" h="1537970">
                  <a:moveTo>
                    <a:pt x="1631971" y="1156970"/>
                  </a:moveTo>
                  <a:lnTo>
                    <a:pt x="1625615" y="1156970"/>
                  </a:lnTo>
                  <a:lnTo>
                    <a:pt x="1625611" y="1159510"/>
                  </a:lnTo>
                  <a:lnTo>
                    <a:pt x="1631967" y="1159510"/>
                  </a:lnTo>
                  <a:lnTo>
                    <a:pt x="1631971" y="1156970"/>
                  </a:lnTo>
                  <a:close/>
                </a:path>
                <a:path w="1633854" h="1537970">
                  <a:moveTo>
                    <a:pt x="6365" y="1154430"/>
                  </a:moveTo>
                  <a:lnTo>
                    <a:pt x="20" y="1154430"/>
                  </a:lnTo>
                  <a:lnTo>
                    <a:pt x="18" y="1155700"/>
                  </a:lnTo>
                  <a:lnTo>
                    <a:pt x="6363" y="1155700"/>
                  </a:lnTo>
                  <a:lnTo>
                    <a:pt x="6365" y="1154430"/>
                  </a:lnTo>
                  <a:close/>
                </a:path>
                <a:path w="1633854" h="1537970">
                  <a:moveTo>
                    <a:pt x="1631975" y="1154430"/>
                  </a:moveTo>
                  <a:lnTo>
                    <a:pt x="1625619" y="1154430"/>
                  </a:lnTo>
                  <a:lnTo>
                    <a:pt x="1625617" y="1155700"/>
                  </a:lnTo>
                  <a:lnTo>
                    <a:pt x="1631973" y="1155700"/>
                  </a:lnTo>
                  <a:lnTo>
                    <a:pt x="1631975" y="1154430"/>
                  </a:lnTo>
                  <a:close/>
                </a:path>
                <a:path w="1633854" h="1537970">
                  <a:moveTo>
                    <a:pt x="6372" y="1150620"/>
                  </a:moveTo>
                  <a:lnTo>
                    <a:pt x="27" y="1150620"/>
                  </a:lnTo>
                  <a:lnTo>
                    <a:pt x="23" y="1153160"/>
                  </a:lnTo>
                  <a:lnTo>
                    <a:pt x="6367" y="1153160"/>
                  </a:lnTo>
                  <a:lnTo>
                    <a:pt x="6372" y="1150620"/>
                  </a:lnTo>
                  <a:close/>
                </a:path>
                <a:path w="1633854" h="1537970">
                  <a:moveTo>
                    <a:pt x="1631982" y="1150620"/>
                  </a:moveTo>
                  <a:lnTo>
                    <a:pt x="1625626" y="1150620"/>
                  </a:lnTo>
                  <a:lnTo>
                    <a:pt x="1625622" y="1153160"/>
                  </a:lnTo>
                  <a:lnTo>
                    <a:pt x="1631977" y="1153160"/>
                  </a:lnTo>
                  <a:lnTo>
                    <a:pt x="1631982" y="1150620"/>
                  </a:lnTo>
                  <a:close/>
                </a:path>
                <a:path w="1633854" h="1537970">
                  <a:moveTo>
                    <a:pt x="6376" y="1148080"/>
                  </a:moveTo>
                  <a:lnTo>
                    <a:pt x="31" y="1148080"/>
                  </a:lnTo>
                  <a:lnTo>
                    <a:pt x="29" y="1149350"/>
                  </a:lnTo>
                  <a:lnTo>
                    <a:pt x="6374" y="1149350"/>
                  </a:lnTo>
                  <a:lnTo>
                    <a:pt x="6376" y="1148080"/>
                  </a:lnTo>
                  <a:close/>
                </a:path>
                <a:path w="1633854" h="1537970">
                  <a:moveTo>
                    <a:pt x="1631986" y="1148080"/>
                  </a:moveTo>
                  <a:lnTo>
                    <a:pt x="1625630" y="1148080"/>
                  </a:lnTo>
                  <a:lnTo>
                    <a:pt x="1625628" y="1149350"/>
                  </a:lnTo>
                  <a:lnTo>
                    <a:pt x="1631984" y="1149350"/>
                  </a:lnTo>
                  <a:lnTo>
                    <a:pt x="1631986" y="1148080"/>
                  </a:lnTo>
                  <a:close/>
                </a:path>
                <a:path w="1633854" h="1537970">
                  <a:moveTo>
                    <a:pt x="6382" y="1144270"/>
                  </a:moveTo>
                  <a:lnTo>
                    <a:pt x="37" y="1144270"/>
                  </a:lnTo>
                  <a:lnTo>
                    <a:pt x="33" y="1146810"/>
                  </a:lnTo>
                  <a:lnTo>
                    <a:pt x="6378" y="1146810"/>
                  </a:lnTo>
                  <a:lnTo>
                    <a:pt x="6382" y="1144270"/>
                  </a:lnTo>
                  <a:close/>
                </a:path>
                <a:path w="1633854" h="1537970">
                  <a:moveTo>
                    <a:pt x="1631992" y="1144270"/>
                  </a:moveTo>
                  <a:lnTo>
                    <a:pt x="1625636" y="1144270"/>
                  </a:lnTo>
                  <a:lnTo>
                    <a:pt x="1625632" y="1146810"/>
                  </a:lnTo>
                  <a:lnTo>
                    <a:pt x="1631988" y="1146810"/>
                  </a:lnTo>
                  <a:lnTo>
                    <a:pt x="1631992" y="1144270"/>
                  </a:lnTo>
                  <a:close/>
                </a:path>
                <a:path w="1633854" h="1537970">
                  <a:moveTo>
                    <a:pt x="6386" y="1141730"/>
                  </a:moveTo>
                  <a:lnTo>
                    <a:pt x="41" y="1141730"/>
                  </a:lnTo>
                  <a:lnTo>
                    <a:pt x="39" y="1143000"/>
                  </a:lnTo>
                  <a:lnTo>
                    <a:pt x="6384" y="1143000"/>
                  </a:lnTo>
                  <a:lnTo>
                    <a:pt x="6386" y="1141730"/>
                  </a:lnTo>
                  <a:close/>
                </a:path>
                <a:path w="1633854" h="1537970">
                  <a:moveTo>
                    <a:pt x="1631996" y="1141730"/>
                  </a:moveTo>
                  <a:lnTo>
                    <a:pt x="1625641" y="1141730"/>
                  </a:lnTo>
                  <a:lnTo>
                    <a:pt x="1625638" y="1143000"/>
                  </a:lnTo>
                  <a:lnTo>
                    <a:pt x="1631994" y="1143000"/>
                  </a:lnTo>
                  <a:lnTo>
                    <a:pt x="1631996" y="1141730"/>
                  </a:lnTo>
                  <a:close/>
                </a:path>
                <a:path w="1633854" h="1537970">
                  <a:moveTo>
                    <a:pt x="6393" y="1137920"/>
                  </a:moveTo>
                  <a:lnTo>
                    <a:pt x="48" y="1137920"/>
                  </a:lnTo>
                  <a:lnTo>
                    <a:pt x="44" y="1140460"/>
                  </a:lnTo>
                  <a:lnTo>
                    <a:pt x="6388" y="1140460"/>
                  </a:lnTo>
                  <a:lnTo>
                    <a:pt x="6393" y="1137920"/>
                  </a:lnTo>
                  <a:close/>
                </a:path>
                <a:path w="1633854" h="1537970">
                  <a:moveTo>
                    <a:pt x="1632003" y="1137920"/>
                  </a:moveTo>
                  <a:lnTo>
                    <a:pt x="1625647" y="1137920"/>
                  </a:lnTo>
                  <a:lnTo>
                    <a:pt x="1625643" y="1140460"/>
                  </a:lnTo>
                  <a:lnTo>
                    <a:pt x="1631998" y="1140460"/>
                  </a:lnTo>
                  <a:lnTo>
                    <a:pt x="1632003" y="1137920"/>
                  </a:lnTo>
                  <a:close/>
                </a:path>
                <a:path w="1633854" h="1537970">
                  <a:moveTo>
                    <a:pt x="6397" y="1135380"/>
                  </a:moveTo>
                  <a:lnTo>
                    <a:pt x="52" y="1135380"/>
                  </a:lnTo>
                  <a:lnTo>
                    <a:pt x="50" y="1136650"/>
                  </a:lnTo>
                  <a:lnTo>
                    <a:pt x="6395" y="1136650"/>
                  </a:lnTo>
                  <a:lnTo>
                    <a:pt x="6397" y="1135380"/>
                  </a:lnTo>
                  <a:close/>
                </a:path>
                <a:path w="1633854" h="1537970">
                  <a:moveTo>
                    <a:pt x="1632007" y="1135380"/>
                  </a:moveTo>
                  <a:lnTo>
                    <a:pt x="1625651" y="1135380"/>
                  </a:lnTo>
                  <a:lnTo>
                    <a:pt x="1625649" y="1136650"/>
                  </a:lnTo>
                  <a:lnTo>
                    <a:pt x="1632005" y="1136650"/>
                  </a:lnTo>
                  <a:lnTo>
                    <a:pt x="1632007" y="1135380"/>
                  </a:lnTo>
                  <a:close/>
                </a:path>
                <a:path w="1633854" h="1537970">
                  <a:moveTo>
                    <a:pt x="6403" y="1131570"/>
                  </a:moveTo>
                  <a:lnTo>
                    <a:pt x="58" y="1131570"/>
                  </a:lnTo>
                  <a:lnTo>
                    <a:pt x="54" y="1134110"/>
                  </a:lnTo>
                  <a:lnTo>
                    <a:pt x="6399" y="1134110"/>
                  </a:lnTo>
                  <a:lnTo>
                    <a:pt x="6403" y="1131570"/>
                  </a:lnTo>
                  <a:close/>
                </a:path>
                <a:path w="1633854" h="1537970">
                  <a:moveTo>
                    <a:pt x="1632013" y="1131570"/>
                  </a:moveTo>
                  <a:lnTo>
                    <a:pt x="1625657" y="1131570"/>
                  </a:lnTo>
                  <a:lnTo>
                    <a:pt x="1625653" y="1134110"/>
                  </a:lnTo>
                  <a:lnTo>
                    <a:pt x="1632009" y="1134110"/>
                  </a:lnTo>
                  <a:lnTo>
                    <a:pt x="1632013" y="1131570"/>
                  </a:lnTo>
                  <a:close/>
                </a:path>
                <a:path w="1633854" h="1537970">
                  <a:moveTo>
                    <a:pt x="6407" y="1129030"/>
                  </a:moveTo>
                  <a:lnTo>
                    <a:pt x="62" y="1129030"/>
                  </a:lnTo>
                  <a:lnTo>
                    <a:pt x="60" y="1130300"/>
                  </a:lnTo>
                  <a:lnTo>
                    <a:pt x="6405" y="1130300"/>
                  </a:lnTo>
                  <a:lnTo>
                    <a:pt x="6407" y="1129030"/>
                  </a:lnTo>
                  <a:close/>
                </a:path>
                <a:path w="1633854" h="1537970">
                  <a:moveTo>
                    <a:pt x="1632017" y="1129030"/>
                  </a:moveTo>
                  <a:lnTo>
                    <a:pt x="1625662" y="1129030"/>
                  </a:lnTo>
                  <a:lnTo>
                    <a:pt x="1625660" y="1130300"/>
                  </a:lnTo>
                  <a:lnTo>
                    <a:pt x="1632015" y="1130300"/>
                  </a:lnTo>
                  <a:lnTo>
                    <a:pt x="1632017" y="1129030"/>
                  </a:lnTo>
                  <a:close/>
                </a:path>
                <a:path w="1633854" h="1537970">
                  <a:moveTo>
                    <a:pt x="6414" y="1125220"/>
                  </a:moveTo>
                  <a:lnTo>
                    <a:pt x="69" y="1125220"/>
                  </a:lnTo>
                  <a:lnTo>
                    <a:pt x="65" y="1127760"/>
                  </a:lnTo>
                  <a:lnTo>
                    <a:pt x="6410" y="1127760"/>
                  </a:lnTo>
                  <a:lnTo>
                    <a:pt x="6414" y="1125220"/>
                  </a:lnTo>
                  <a:close/>
                </a:path>
                <a:path w="1633854" h="1537970">
                  <a:moveTo>
                    <a:pt x="1632024" y="1125220"/>
                  </a:moveTo>
                  <a:lnTo>
                    <a:pt x="1625668" y="1125220"/>
                  </a:lnTo>
                  <a:lnTo>
                    <a:pt x="1625664" y="1127760"/>
                  </a:lnTo>
                  <a:lnTo>
                    <a:pt x="1632019" y="1127760"/>
                  </a:lnTo>
                  <a:lnTo>
                    <a:pt x="1632024" y="1125220"/>
                  </a:lnTo>
                  <a:close/>
                </a:path>
                <a:path w="1633854" h="1537970">
                  <a:moveTo>
                    <a:pt x="6418" y="1122680"/>
                  </a:moveTo>
                  <a:lnTo>
                    <a:pt x="73" y="1122680"/>
                  </a:lnTo>
                  <a:lnTo>
                    <a:pt x="71" y="1123950"/>
                  </a:lnTo>
                  <a:lnTo>
                    <a:pt x="6416" y="1123950"/>
                  </a:lnTo>
                  <a:lnTo>
                    <a:pt x="6418" y="1122680"/>
                  </a:lnTo>
                  <a:close/>
                </a:path>
                <a:path w="1633854" h="1537970">
                  <a:moveTo>
                    <a:pt x="1632028" y="1122680"/>
                  </a:moveTo>
                  <a:lnTo>
                    <a:pt x="1625672" y="1122680"/>
                  </a:lnTo>
                  <a:lnTo>
                    <a:pt x="1625670" y="1123950"/>
                  </a:lnTo>
                  <a:lnTo>
                    <a:pt x="1632026" y="1123950"/>
                  </a:lnTo>
                  <a:lnTo>
                    <a:pt x="1632028" y="1122680"/>
                  </a:lnTo>
                  <a:close/>
                </a:path>
                <a:path w="1633854" h="1537970">
                  <a:moveTo>
                    <a:pt x="6424" y="1118870"/>
                  </a:moveTo>
                  <a:lnTo>
                    <a:pt x="79" y="1118870"/>
                  </a:lnTo>
                  <a:lnTo>
                    <a:pt x="75" y="1121410"/>
                  </a:lnTo>
                  <a:lnTo>
                    <a:pt x="6420" y="1121410"/>
                  </a:lnTo>
                  <a:lnTo>
                    <a:pt x="6424" y="1118870"/>
                  </a:lnTo>
                  <a:close/>
                </a:path>
                <a:path w="1633854" h="1537970">
                  <a:moveTo>
                    <a:pt x="1632034" y="1118870"/>
                  </a:moveTo>
                  <a:lnTo>
                    <a:pt x="1625679" y="1118870"/>
                  </a:lnTo>
                  <a:lnTo>
                    <a:pt x="1625674" y="1121410"/>
                  </a:lnTo>
                  <a:lnTo>
                    <a:pt x="1632030" y="1121410"/>
                  </a:lnTo>
                  <a:lnTo>
                    <a:pt x="1632034" y="1118870"/>
                  </a:lnTo>
                  <a:close/>
                </a:path>
                <a:path w="1633854" h="1537970">
                  <a:moveTo>
                    <a:pt x="6429" y="1116330"/>
                  </a:moveTo>
                  <a:lnTo>
                    <a:pt x="83" y="1116330"/>
                  </a:lnTo>
                  <a:lnTo>
                    <a:pt x="81" y="1117600"/>
                  </a:lnTo>
                  <a:lnTo>
                    <a:pt x="6427" y="1117600"/>
                  </a:lnTo>
                  <a:lnTo>
                    <a:pt x="6429" y="1116330"/>
                  </a:lnTo>
                  <a:close/>
                </a:path>
                <a:path w="1633854" h="1537970">
                  <a:moveTo>
                    <a:pt x="1632038" y="1116330"/>
                  </a:moveTo>
                  <a:lnTo>
                    <a:pt x="1625683" y="1116330"/>
                  </a:lnTo>
                  <a:lnTo>
                    <a:pt x="1625681" y="1117600"/>
                  </a:lnTo>
                  <a:lnTo>
                    <a:pt x="1632036" y="1117600"/>
                  </a:lnTo>
                  <a:lnTo>
                    <a:pt x="1632038" y="1116330"/>
                  </a:lnTo>
                  <a:close/>
                </a:path>
                <a:path w="1633854" h="1537970">
                  <a:moveTo>
                    <a:pt x="6435" y="1112520"/>
                  </a:moveTo>
                  <a:lnTo>
                    <a:pt x="90" y="1112520"/>
                  </a:lnTo>
                  <a:lnTo>
                    <a:pt x="86" y="1115060"/>
                  </a:lnTo>
                  <a:lnTo>
                    <a:pt x="6431" y="1115060"/>
                  </a:lnTo>
                  <a:lnTo>
                    <a:pt x="6435" y="1112520"/>
                  </a:lnTo>
                  <a:close/>
                </a:path>
                <a:path w="1633854" h="1537970">
                  <a:moveTo>
                    <a:pt x="1632045" y="1112520"/>
                  </a:moveTo>
                  <a:lnTo>
                    <a:pt x="1625689" y="1112520"/>
                  </a:lnTo>
                  <a:lnTo>
                    <a:pt x="1625685" y="1115060"/>
                  </a:lnTo>
                  <a:lnTo>
                    <a:pt x="1632040" y="1115060"/>
                  </a:lnTo>
                  <a:lnTo>
                    <a:pt x="1632045" y="1112520"/>
                  </a:lnTo>
                  <a:close/>
                </a:path>
                <a:path w="1633854" h="1537970">
                  <a:moveTo>
                    <a:pt x="6443" y="1107440"/>
                  </a:moveTo>
                  <a:lnTo>
                    <a:pt x="98" y="1107440"/>
                  </a:lnTo>
                  <a:lnTo>
                    <a:pt x="92" y="1111250"/>
                  </a:lnTo>
                  <a:lnTo>
                    <a:pt x="6437" y="1111250"/>
                  </a:lnTo>
                  <a:lnTo>
                    <a:pt x="6443" y="1107440"/>
                  </a:lnTo>
                  <a:close/>
                </a:path>
                <a:path w="1633854" h="1537970">
                  <a:moveTo>
                    <a:pt x="1632053" y="1107440"/>
                  </a:moveTo>
                  <a:lnTo>
                    <a:pt x="1625698" y="1107440"/>
                  </a:lnTo>
                  <a:lnTo>
                    <a:pt x="1625691" y="1111250"/>
                  </a:lnTo>
                  <a:lnTo>
                    <a:pt x="1632047" y="1111250"/>
                  </a:lnTo>
                  <a:lnTo>
                    <a:pt x="1632053" y="1107440"/>
                  </a:lnTo>
                  <a:close/>
                </a:path>
                <a:path w="1633854" h="1537970">
                  <a:moveTo>
                    <a:pt x="1251611" y="1536105"/>
                  </a:moveTo>
                  <a:lnTo>
                    <a:pt x="384201" y="1536105"/>
                  </a:lnTo>
                  <a:lnTo>
                    <a:pt x="815366" y="1537375"/>
                  </a:lnTo>
                  <a:lnTo>
                    <a:pt x="1251611" y="1537375"/>
                  </a:lnTo>
                  <a:lnTo>
                    <a:pt x="1251611" y="1536105"/>
                  </a:lnTo>
                  <a:close/>
                </a:path>
                <a:path w="1633854" h="1537970">
                  <a:moveTo>
                    <a:pt x="1254151" y="1534835"/>
                  </a:moveTo>
                  <a:lnTo>
                    <a:pt x="381661" y="1534835"/>
                  </a:lnTo>
                  <a:lnTo>
                    <a:pt x="381661" y="1536105"/>
                  </a:lnTo>
                  <a:lnTo>
                    <a:pt x="1254151" y="1536105"/>
                  </a:lnTo>
                  <a:lnTo>
                    <a:pt x="1254151" y="1534835"/>
                  </a:lnTo>
                  <a:close/>
                </a:path>
                <a:path w="1633854" h="1537970">
                  <a:moveTo>
                    <a:pt x="1256691" y="1533565"/>
                  </a:moveTo>
                  <a:lnTo>
                    <a:pt x="379121" y="1533565"/>
                  </a:lnTo>
                  <a:lnTo>
                    <a:pt x="379121" y="1534835"/>
                  </a:lnTo>
                  <a:lnTo>
                    <a:pt x="1256691" y="1534835"/>
                  </a:lnTo>
                  <a:lnTo>
                    <a:pt x="1256691" y="1533565"/>
                  </a:lnTo>
                  <a:close/>
                </a:path>
                <a:path w="1633854" h="1537970">
                  <a:moveTo>
                    <a:pt x="1259231" y="1532295"/>
                  </a:moveTo>
                  <a:lnTo>
                    <a:pt x="375311" y="1532295"/>
                  </a:lnTo>
                  <a:lnTo>
                    <a:pt x="375311" y="1533565"/>
                  </a:lnTo>
                  <a:lnTo>
                    <a:pt x="1259231" y="1533565"/>
                  </a:lnTo>
                  <a:lnTo>
                    <a:pt x="1259231" y="1532295"/>
                  </a:lnTo>
                  <a:close/>
                </a:path>
                <a:path w="1633854" h="1537970">
                  <a:moveTo>
                    <a:pt x="371501" y="1529755"/>
                  </a:moveTo>
                  <a:lnTo>
                    <a:pt x="371501" y="1531025"/>
                  </a:lnTo>
                  <a:lnTo>
                    <a:pt x="374041" y="1531025"/>
                  </a:lnTo>
                  <a:lnTo>
                    <a:pt x="374041" y="1532295"/>
                  </a:lnTo>
                  <a:lnTo>
                    <a:pt x="1261771" y="1532295"/>
                  </a:lnTo>
                  <a:lnTo>
                    <a:pt x="371501" y="1529755"/>
                  </a:lnTo>
                  <a:close/>
                </a:path>
              </a:pathLst>
            </a:custGeom>
            <a:solidFill>
              <a:srgbClr val="365C5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779852" y="1953259"/>
              <a:ext cx="1621155" cy="1525270"/>
            </a:xfrm>
            <a:custGeom>
              <a:avLst/>
              <a:gdLst/>
              <a:ahLst/>
              <a:cxnLst/>
              <a:rect l="l" t="t" r="r" b="b"/>
              <a:pathLst>
                <a:path w="1621154" h="1525270">
                  <a:moveTo>
                    <a:pt x="1268147" y="6350"/>
                  </a:moveTo>
                  <a:lnTo>
                    <a:pt x="1265607" y="6350"/>
                  </a:lnTo>
                  <a:lnTo>
                    <a:pt x="1265607" y="7620"/>
                  </a:lnTo>
                  <a:lnTo>
                    <a:pt x="1268147" y="7620"/>
                  </a:lnTo>
                  <a:lnTo>
                    <a:pt x="1268147" y="6350"/>
                  </a:lnTo>
                  <a:close/>
                </a:path>
                <a:path w="1621154" h="1525270">
                  <a:moveTo>
                    <a:pt x="360097" y="5079"/>
                  </a:moveTo>
                  <a:lnTo>
                    <a:pt x="357557" y="5079"/>
                  </a:lnTo>
                  <a:lnTo>
                    <a:pt x="357557" y="6350"/>
                  </a:lnTo>
                  <a:lnTo>
                    <a:pt x="360097" y="6350"/>
                  </a:lnTo>
                  <a:lnTo>
                    <a:pt x="360097" y="5079"/>
                  </a:lnTo>
                  <a:close/>
                </a:path>
                <a:path w="1621154" h="1525270">
                  <a:moveTo>
                    <a:pt x="1263067" y="5079"/>
                  </a:moveTo>
                  <a:lnTo>
                    <a:pt x="1261797" y="5079"/>
                  </a:lnTo>
                  <a:lnTo>
                    <a:pt x="1261797" y="6350"/>
                  </a:lnTo>
                  <a:lnTo>
                    <a:pt x="1263067" y="6350"/>
                  </a:lnTo>
                  <a:lnTo>
                    <a:pt x="1263067" y="5079"/>
                  </a:lnTo>
                  <a:close/>
                </a:path>
                <a:path w="1621154" h="1525270">
                  <a:moveTo>
                    <a:pt x="1259257" y="2539"/>
                  </a:moveTo>
                  <a:lnTo>
                    <a:pt x="361367" y="2539"/>
                  </a:lnTo>
                  <a:lnTo>
                    <a:pt x="361367" y="5079"/>
                  </a:lnTo>
                  <a:lnTo>
                    <a:pt x="1259257" y="5079"/>
                  </a:lnTo>
                  <a:lnTo>
                    <a:pt x="1259257" y="2539"/>
                  </a:lnTo>
                  <a:close/>
                </a:path>
                <a:path w="1621154" h="1525270">
                  <a:moveTo>
                    <a:pt x="366447" y="0"/>
                  </a:moveTo>
                  <a:lnTo>
                    <a:pt x="363907" y="0"/>
                  </a:lnTo>
                  <a:lnTo>
                    <a:pt x="363907" y="2539"/>
                  </a:lnTo>
                  <a:lnTo>
                    <a:pt x="366447" y="2539"/>
                  </a:lnTo>
                  <a:lnTo>
                    <a:pt x="366447" y="0"/>
                  </a:lnTo>
                  <a:close/>
                </a:path>
                <a:path w="1621154" h="1525270">
                  <a:moveTo>
                    <a:pt x="1256717" y="1270"/>
                  </a:moveTo>
                  <a:lnTo>
                    <a:pt x="1254177" y="1270"/>
                  </a:lnTo>
                  <a:lnTo>
                    <a:pt x="1254177" y="2539"/>
                  </a:lnTo>
                  <a:lnTo>
                    <a:pt x="1256717" y="2539"/>
                  </a:lnTo>
                  <a:lnTo>
                    <a:pt x="1256717" y="1270"/>
                  </a:lnTo>
                  <a:close/>
                </a:path>
                <a:path w="1621154" h="1525270">
                  <a:moveTo>
                    <a:pt x="7465" y="339090"/>
                  </a:moveTo>
                  <a:lnTo>
                    <a:pt x="7037" y="339090"/>
                  </a:lnTo>
                  <a:lnTo>
                    <a:pt x="7037" y="341630"/>
                  </a:lnTo>
                  <a:lnTo>
                    <a:pt x="5767" y="341630"/>
                  </a:lnTo>
                  <a:lnTo>
                    <a:pt x="5767" y="344170"/>
                  </a:lnTo>
                  <a:lnTo>
                    <a:pt x="4497" y="344170"/>
                  </a:lnTo>
                  <a:lnTo>
                    <a:pt x="4497" y="345440"/>
                  </a:lnTo>
                  <a:lnTo>
                    <a:pt x="3227" y="345440"/>
                  </a:lnTo>
                  <a:lnTo>
                    <a:pt x="3227" y="347980"/>
                  </a:lnTo>
                  <a:lnTo>
                    <a:pt x="1957" y="347980"/>
                  </a:lnTo>
                  <a:lnTo>
                    <a:pt x="1957" y="350520"/>
                  </a:lnTo>
                  <a:lnTo>
                    <a:pt x="7437" y="350520"/>
                  </a:lnTo>
                  <a:lnTo>
                    <a:pt x="7465" y="339090"/>
                  </a:lnTo>
                  <a:close/>
                </a:path>
                <a:path w="1621154" h="1525270">
                  <a:moveTo>
                    <a:pt x="1616127" y="340360"/>
                  </a:moveTo>
                  <a:lnTo>
                    <a:pt x="1615569" y="340360"/>
                  </a:lnTo>
                  <a:lnTo>
                    <a:pt x="1615552" y="350520"/>
                  </a:lnTo>
                  <a:lnTo>
                    <a:pt x="1620625" y="350520"/>
                  </a:lnTo>
                  <a:lnTo>
                    <a:pt x="1620630" y="347980"/>
                  </a:lnTo>
                  <a:lnTo>
                    <a:pt x="1619937" y="347980"/>
                  </a:lnTo>
                  <a:lnTo>
                    <a:pt x="1619937" y="345440"/>
                  </a:lnTo>
                  <a:lnTo>
                    <a:pt x="1618667" y="345440"/>
                  </a:lnTo>
                  <a:lnTo>
                    <a:pt x="1618667" y="344170"/>
                  </a:lnTo>
                  <a:lnTo>
                    <a:pt x="1617397" y="344170"/>
                  </a:lnTo>
                  <a:lnTo>
                    <a:pt x="1617397" y="341630"/>
                  </a:lnTo>
                  <a:lnTo>
                    <a:pt x="1616127" y="341630"/>
                  </a:lnTo>
                  <a:lnTo>
                    <a:pt x="1616127" y="340360"/>
                  </a:lnTo>
                  <a:close/>
                </a:path>
                <a:path w="1621154" h="1525270">
                  <a:moveTo>
                    <a:pt x="7437" y="350520"/>
                  </a:moveTo>
                  <a:lnTo>
                    <a:pt x="1371" y="350520"/>
                  </a:lnTo>
                  <a:lnTo>
                    <a:pt x="1350" y="363220"/>
                  </a:lnTo>
                  <a:lnTo>
                    <a:pt x="7405" y="363220"/>
                  </a:lnTo>
                  <a:lnTo>
                    <a:pt x="7437" y="350520"/>
                  </a:lnTo>
                  <a:close/>
                </a:path>
                <a:path w="1621154" h="1525270">
                  <a:moveTo>
                    <a:pt x="1620625" y="350520"/>
                  </a:moveTo>
                  <a:lnTo>
                    <a:pt x="1615552" y="350520"/>
                  </a:lnTo>
                  <a:lnTo>
                    <a:pt x="1615530" y="363220"/>
                  </a:lnTo>
                  <a:lnTo>
                    <a:pt x="1620604" y="363220"/>
                  </a:lnTo>
                  <a:lnTo>
                    <a:pt x="1620625" y="350520"/>
                  </a:lnTo>
                  <a:close/>
                </a:path>
                <a:path w="1621154" h="1525270">
                  <a:moveTo>
                    <a:pt x="7405" y="363220"/>
                  </a:moveTo>
                  <a:lnTo>
                    <a:pt x="1350" y="363220"/>
                  </a:lnTo>
                  <a:lnTo>
                    <a:pt x="1329" y="375920"/>
                  </a:lnTo>
                  <a:lnTo>
                    <a:pt x="7373" y="375920"/>
                  </a:lnTo>
                  <a:lnTo>
                    <a:pt x="7405" y="363220"/>
                  </a:lnTo>
                  <a:close/>
                </a:path>
                <a:path w="1621154" h="1525270">
                  <a:moveTo>
                    <a:pt x="1620604" y="363220"/>
                  </a:moveTo>
                  <a:lnTo>
                    <a:pt x="1615530" y="363220"/>
                  </a:lnTo>
                  <a:lnTo>
                    <a:pt x="1615509" y="375920"/>
                  </a:lnTo>
                  <a:lnTo>
                    <a:pt x="1620583" y="375920"/>
                  </a:lnTo>
                  <a:lnTo>
                    <a:pt x="1620604" y="363220"/>
                  </a:lnTo>
                  <a:close/>
                </a:path>
                <a:path w="1621154" h="1525270">
                  <a:moveTo>
                    <a:pt x="7373" y="375920"/>
                  </a:moveTo>
                  <a:lnTo>
                    <a:pt x="1329" y="375920"/>
                  </a:lnTo>
                  <a:lnTo>
                    <a:pt x="1308" y="388620"/>
                  </a:lnTo>
                  <a:lnTo>
                    <a:pt x="7341" y="388620"/>
                  </a:lnTo>
                  <a:lnTo>
                    <a:pt x="7373" y="375920"/>
                  </a:lnTo>
                  <a:close/>
                </a:path>
                <a:path w="1621154" h="1525270">
                  <a:moveTo>
                    <a:pt x="1620583" y="375920"/>
                  </a:moveTo>
                  <a:lnTo>
                    <a:pt x="1615509" y="375920"/>
                  </a:lnTo>
                  <a:lnTo>
                    <a:pt x="1615488" y="388620"/>
                  </a:lnTo>
                  <a:lnTo>
                    <a:pt x="1620562" y="388620"/>
                  </a:lnTo>
                  <a:lnTo>
                    <a:pt x="1620583" y="375920"/>
                  </a:lnTo>
                  <a:close/>
                </a:path>
                <a:path w="1621154" h="1525270">
                  <a:moveTo>
                    <a:pt x="7341" y="388620"/>
                  </a:moveTo>
                  <a:lnTo>
                    <a:pt x="1308" y="388620"/>
                  </a:lnTo>
                  <a:lnTo>
                    <a:pt x="1286" y="401320"/>
                  </a:lnTo>
                  <a:lnTo>
                    <a:pt x="7308" y="401320"/>
                  </a:lnTo>
                  <a:lnTo>
                    <a:pt x="7341" y="388620"/>
                  </a:lnTo>
                  <a:close/>
                </a:path>
                <a:path w="1621154" h="1525270">
                  <a:moveTo>
                    <a:pt x="1620562" y="388620"/>
                  </a:moveTo>
                  <a:lnTo>
                    <a:pt x="1615488" y="388620"/>
                  </a:lnTo>
                  <a:lnTo>
                    <a:pt x="1615466" y="401320"/>
                  </a:lnTo>
                  <a:lnTo>
                    <a:pt x="1620541" y="401320"/>
                  </a:lnTo>
                  <a:lnTo>
                    <a:pt x="1620562" y="388620"/>
                  </a:lnTo>
                  <a:close/>
                </a:path>
                <a:path w="1621154" h="1525270">
                  <a:moveTo>
                    <a:pt x="7308" y="401320"/>
                  </a:moveTo>
                  <a:lnTo>
                    <a:pt x="1286" y="401320"/>
                  </a:lnTo>
                  <a:lnTo>
                    <a:pt x="1265" y="414020"/>
                  </a:lnTo>
                  <a:lnTo>
                    <a:pt x="7276" y="414020"/>
                  </a:lnTo>
                  <a:lnTo>
                    <a:pt x="7308" y="401320"/>
                  </a:lnTo>
                  <a:close/>
                </a:path>
                <a:path w="1621154" h="1525270">
                  <a:moveTo>
                    <a:pt x="1620541" y="401320"/>
                  </a:moveTo>
                  <a:lnTo>
                    <a:pt x="1615466" y="401320"/>
                  </a:lnTo>
                  <a:lnTo>
                    <a:pt x="1615445" y="414020"/>
                  </a:lnTo>
                  <a:lnTo>
                    <a:pt x="1620520" y="414020"/>
                  </a:lnTo>
                  <a:lnTo>
                    <a:pt x="1620541" y="401320"/>
                  </a:lnTo>
                  <a:close/>
                </a:path>
                <a:path w="1621154" h="1525270">
                  <a:moveTo>
                    <a:pt x="7276" y="414020"/>
                  </a:moveTo>
                  <a:lnTo>
                    <a:pt x="1265" y="414020"/>
                  </a:lnTo>
                  <a:lnTo>
                    <a:pt x="1223" y="439420"/>
                  </a:lnTo>
                  <a:lnTo>
                    <a:pt x="7212" y="439420"/>
                  </a:lnTo>
                  <a:lnTo>
                    <a:pt x="7276" y="414020"/>
                  </a:lnTo>
                  <a:close/>
                </a:path>
                <a:path w="1621154" h="1525270">
                  <a:moveTo>
                    <a:pt x="1620520" y="414020"/>
                  </a:moveTo>
                  <a:lnTo>
                    <a:pt x="1615445" y="414020"/>
                  </a:lnTo>
                  <a:lnTo>
                    <a:pt x="1615402" y="439420"/>
                  </a:lnTo>
                  <a:lnTo>
                    <a:pt x="1620477" y="439420"/>
                  </a:lnTo>
                  <a:lnTo>
                    <a:pt x="1620520" y="414020"/>
                  </a:lnTo>
                  <a:close/>
                </a:path>
                <a:path w="1621154" h="1525270">
                  <a:moveTo>
                    <a:pt x="7212" y="439420"/>
                  </a:moveTo>
                  <a:lnTo>
                    <a:pt x="1223" y="439420"/>
                  </a:lnTo>
                  <a:lnTo>
                    <a:pt x="1212" y="445770"/>
                  </a:lnTo>
                  <a:lnTo>
                    <a:pt x="7196" y="445770"/>
                  </a:lnTo>
                  <a:lnTo>
                    <a:pt x="7212" y="439420"/>
                  </a:lnTo>
                  <a:close/>
                </a:path>
                <a:path w="1621154" h="1525270">
                  <a:moveTo>
                    <a:pt x="1620477" y="439420"/>
                  </a:moveTo>
                  <a:lnTo>
                    <a:pt x="1615402" y="439420"/>
                  </a:lnTo>
                  <a:lnTo>
                    <a:pt x="1615392" y="445770"/>
                  </a:lnTo>
                  <a:lnTo>
                    <a:pt x="1620467" y="445770"/>
                  </a:lnTo>
                  <a:lnTo>
                    <a:pt x="1620477" y="439420"/>
                  </a:lnTo>
                  <a:close/>
                </a:path>
                <a:path w="1621154" h="1525270">
                  <a:moveTo>
                    <a:pt x="7196" y="445770"/>
                  </a:moveTo>
                  <a:lnTo>
                    <a:pt x="1212" y="445770"/>
                  </a:lnTo>
                  <a:lnTo>
                    <a:pt x="1128" y="496570"/>
                  </a:lnTo>
                  <a:lnTo>
                    <a:pt x="7068" y="496570"/>
                  </a:lnTo>
                  <a:lnTo>
                    <a:pt x="7196" y="445770"/>
                  </a:lnTo>
                  <a:close/>
                </a:path>
                <a:path w="1621154" h="1525270">
                  <a:moveTo>
                    <a:pt x="1620467" y="445770"/>
                  </a:moveTo>
                  <a:lnTo>
                    <a:pt x="1615392" y="445770"/>
                  </a:lnTo>
                  <a:lnTo>
                    <a:pt x="1615306" y="496570"/>
                  </a:lnTo>
                  <a:lnTo>
                    <a:pt x="1620382" y="496570"/>
                  </a:lnTo>
                  <a:lnTo>
                    <a:pt x="1620467" y="445770"/>
                  </a:lnTo>
                  <a:close/>
                </a:path>
                <a:path w="1621154" h="1525270">
                  <a:moveTo>
                    <a:pt x="7068" y="496570"/>
                  </a:moveTo>
                  <a:lnTo>
                    <a:pt x="1128" y="496570"/>
                  </a:lnTo>
                  <a:lnTo>
                    <a:pt x="1117" y="502920"/>
                  </a:lnTo>
                  <a:lnTo>
                    <a:pt x="7052" y="502920"/>
                  </a:lnTo>
                  <a:lnTo>
                    <a:pt x="7068" y="496570"/>
                  </a:lnTo>
                  <a:close/>
                </a:path>
                <a:path w="1621154" h="1525270">
                  <a:moveTo>
                    <a:pt x="1620382" y="496570"/>
                  </a:moveTo>
                  <a:lnTo>
                    <a:pt x="1615306" y="496570"/>
                  </a:lnTo>
                  <a:lnTo>
                    <a:pt x="1615296" y="502920"/>
                  </a:lnTo>
                  <a:lnTo>
                    <a:pt x="1620371" y="502920"/>
                  </a:lnTo>
                  <a:lnTo>
                    <a:pt x="1620382" y="496570"/>
                  </a:lnTo>
                  <a:close/>
                </a:path>
                <a:path w="1621154" h="1525270">
                  <a:moveTo>
                    <a:pt x="7052" y="502920"/>
                  </a:moveTo>
                  <a:lnTo>
                    <a:pt x="1117" y="502920"/>
                  </a:lnTo>
                  <a:lnTo>
                    <a:pt x="1100" y="513080"/>
                  </a:lnTo>
                  <a:lnTo>
                    <a:pt x="7027" y="513080"/>
                  </a:lnTo>
                  <a:lnTo>
                    <a:pt x="7052" y="502920"/>
                  </a:lnTo>
                  <a:close/>
                </a:path>
                <a:path w="1621154" h="1525270">
                  <a:moveTo>
                    <a:pt x="1620371" y="502920"/>
                  </a:moveTo>
                  <a:lnTo>
                    <a:pt x="1615296" y="502920"/>
                  </a:lnTo>
                  <a:lnTo>
                    <a:pt x="1615279" y="513080"/>
                  </a:lnTo>
                  <a:lnTo>
                    <a:pt x="1620354" y="513080"/>
                  </a:lnTo>
                  <a:lnTo>
                    <a:pt x="1620371" y="502920"/>
                  </a:lnTo>
                  <a:close/>
                </a:path>
                <a:path w="1621154" h="1525270">
                  <a:moveTo>
                    <a:pt x="7027" y="513080"/>
                  </a:moveTo>
                  <a:lnTo>
                    <a:pt x="1100" y="513080"/>
                  </a:lnTo>
                  <a:lnTo>
                    <a:pt x="1075" y="528320"/>
                  </a:lnTo>
                  <a:lnTo>
                    <a:pt x="6988" y="528320"/>
                  </a:lnTo>
                  <a:lnTo>
                    <a:pt x="7027" y="513080"/>
                  </a:lnTo>
                  <a:close/>
                </a:path>
                <a:path w="1621154" h="1525270">
                  <a:moveTo>
                    <a:pt x="1620354" y="513080"/>
                  </a:moveTo>
                  <a:lnTo>
                    <a:pt x="1615279" y="513080"/>
                  </a:lnTo>
                  <a:lnTo>
                    <a:pt x="1615253" y="528320"/>
                  </a:lnTo>
                  <a:lnTo>
                    <a:pt x="1620329" y="528320"/>
                  </a:lnTo>
                  <a:lnTo>
                    <a:pt x="1620354" y="513080"/>
                  </a:lnTo>
                  <a:close/>
                </a:path>
                <a:path w="1621154" h="1525270">
                  <a:moveTo>
                    <a:pt x="6988" y="528320"/>
                  </a:moveTo>
                  <a:lnTo>
                    <a:pt x="1075" y="528320"/>
                  </a:lnTo>
                  <a:lnTo>
                    <a:pt x="1043" y="547370"/>
                  </a:lnTo>
                  <a:lnTo>
                    <a:pt x="6940" y="547370"/>
                  </a:lnTo>
                  <a:lnTo>
                    <a:pt x="6988" y="528320"/>
                  </a:lnTo>
                  <a:close/>
                </a:path>
                <a:path w="1621154" h="1525270">
                  <a:moveTo>
                    <a:pt x="1620329" y="528320"/>
                  </a:moveTo>
                  <a:lnTo>
                    <a:pt x="1615253" y="528320"/>
                  </a:lnTo>
                  <a:lnTo>
                    <a:pt x="1615221" y="547370"/>
                  </a:lnTo>
                  <a:lnTo>
                    <a:pt x="1620297" y="547370"/>
                  </a:lnTo>
                  <a:lnTo>
                    <a:pt x="1620329" y="528320"/>
                  </a:lnTo>
                  <a:close/>
                </a:path>
                <a:path w="1621154" h="1525270">
                  <a:moveTo>
                    <a:pt x="6940" y="547370"/>
                  </a:moveTo>
                  <a:lnTo>
                    <a:pt x="1043" y="547370"/>
                  </a:lnTo>
                  <a:lnTo>
                    <a:pt x="1026" y="557530"/>
                  </a:lnTo>
                  <a:lnTo>
                    <a:pt x="6915" y="557530"/>
                  </a:lnTo>
                  <a:lnTo>
                    <a:pt x="6940" y="547370"/>
                  </a:lnTo>
                  <a:close/>
                </a:path>
                <a:path w="1621154" h="1525270">
                  <a:moveTo>
                    <a:pt x="1620297" y="547370"/>
                  </a:moveTo>
                  <a:lnTo>
                    <a:pt x="1615221" y="547370"/>
                  </a:lnTo>
                  <a:lnTo>
                    <a:pt x="1615204" y="557530"/>
                  </a:lnTo>
                  <a:lnTo>
                    <a:pt x="1620280" y="557530"/>
                  </a:lnTo>
                  <a:lnTo>
                    <a:pt x="1620297" y="547370"/>
                  </a:lnTo>
                  <a:close/>
                </a:path>
                <a:path w="1621154" h="1525270">
                  <a:moveTo>
                    <a:pt x="6915" y="557530"/>
                  </a:moveTo>
                  <a:lnTo>
                    <a:pt x="1026" y="557530"/>
                  </a:lnTo>
                  <a:lnTo>
                    <a:pt x="1001" y="572770"/>
                  </a:lnTo>
                  <a:lnTo>
                    <a:pt x="6876" y="572770"/>
                  </a:lnTo>
                  <a:lnTo>
                    <a:pt x="6915" y="557530"/>
                  </a:lnTo>
                  <a:close/>
                </a:path>
                <a:path w="1621154" h="1525270">
                  <a:moveTo>
                    <a:pt x="1620280" y="557530"/>
                  </a:moveTo>
                  <a:lnTo>
                    <a:pt x="1615204" y="557530"/>
                  </a:lnTo>
                  <a:lnTo>
                    <a:pt x="1615178" y="572770"/>
                  </a:lnTo>
                  <a:lnTo>
                    <a:pt x="1620255" y="572770"/>
                  </a:lnTo>
                  <a:lnTo>
                    <a:pt x="1620280" y="557530"/>
                  </a:lnTo>
                  <a:close/>
                </a:path>
                <a:path w="1621154" h="1525270">
                  <a:moveTo>
                    <a:pt x="6876" y="572770"/>
                  </a:moveTo>
                  <a:lnTo>
                    <a:pt x="1001" y="572770"/>
                  </a:lnTo>
                  <a:lnTo>
                    <a:pt x="810" y="687070"/>
                  </a:lnTo>
                  <a:lnTo>
                    <a:pt x="6588" y="687070"/>
                  </a:lnTo>
                  <a:lnTo>
                    <a:pt x="6876" y="572770"/>
                  </a:lnTo>
                  <a:close/>
                </a:path>
                <a:path w="1621154" h="1525270">
                  <a:moveTo>
                    <a:pt x="1620255" y="572770"/>
                  </a:moveTo>
                  <a:lnTo>
                    <a:pt x="1615178" y="572770"/>
                  </a:lnTo>
                  <a:lnTo>
                    <a:pt x="1614986" y="687070"/>
                  </a:lnTo>
                  <a:lnTo>
                    <a:pt x="1620064" y="687070"/>
                  </a:lnTo>
                  <a:lnTo>
                    <a:pt x="1620255" y="572770"/>
                  </a:lnTo>
                  <a:close/>
                </a:path>
                <a:path w="1621154" h="1525270">
                  <a:moveTo>
                    <a:pt x="6588" y="687070"/>
                  </a:moveTo>
                  <a:lnTo>
                    <a:pt x="810" y="687070"/>
                  </a:lnTo>
                  <a:lnTo>
                    <a:pt x="609" y="807720"/>
                  </a:lnTo>
                  <a:lnTo>
                    <a:pt x="6284" y="807720"/>
                  </a:lnTo>
                  <a:lnTo>
                    <a:pt x="6588" y="687070"/>
                  </a:lnTo>
                  <a:close/>
                </a:path>
                <a:path w="1621154" h="1525270">
                  <a:moveTo>
                    <a:pt x="1620064" y="687070"/>
                  </a:moveTo>
                  <a:lnTo>
                    <a:pt x="1614986" y="687070"/>
                  </a:lnTo>
                  <a:lnTo>
                    <a:pt x="1614784" y="807720"/>
                  </a:lnTo>
                  <a:lnTo>
                    <a:pt x="1619863" y="807720"/>
                  </a:lnTo>
                  <a:lnTo>
                    <a:pt x="1620064" y="687070"/>
                  </a:lnTo>
                  <a:close/>
                </a:path>
                <a:path w="1621154" h="1525270">
                  <a:moveTo>
                    <a:pt x="6284" y="807720"/>
                  </a:moveTo>
                  <a:lnTo>
                    <a:pt x="609" y="807720"/>
                  </a:lnTo>
                  <a:lnTo>
                    <a:pt x="376" y="947420"/>
                  </a:lnTo>
                  <a:lnTo>
                    <a:pt x="5932" y="947420"/>
                  </a:lnTo>
                  <a:lnTo>
                    <a:pt x="6284" y="807720"/>
                  </a:lnTo>
                  <a:close/>
                </a:path>
                <a:path w="1621154" h="1525270">
                  <a:moveTo>
                    <a:pt x="1619863" y="807720"/>
                  </a:moveTo>
                  <a:lnTo>
                    <a:pt x="1614784" y="807720"/>
                  </a:lnTo>
                  <a:lnTo>
                    <a:pt x="1614549" y="947420"/>
                  </a:lnTo>
                  <a:lnTo>
                    <a:pt x="1619631" y="947420"/>
                  </a:lnTo>
                  <a:lnTo>
                    <a:pt x="1619863" y="807720"/>
                  </a:lnTo>
                  <a:close/>
                </a:path>
                <a:path w="1621154" h="1525270">
                  <a:moveTo>
                    <a:pt x="5932" y="947420"/>
                  </a:moveTo>
                  <a:lnTo>
                    <a:pt x="376" y="947420"/>
                  </a:lnTo>
                  <a:lnTo>
                    <a:pt x="359" y="957580"/>
                  </a:lnTo>
                  <a:lnTo>
                    <a:pt x="5906" y="957580"/>
                  </a:lnTo>
                  <a:lnTo>
                    <a:pt x="5932" y="947420"/>
                  </a:lnTo>
                  <a:close/>
                </a:path>
                <a:path w="1621154" h="1525270">
                  <a:moveTo>
                    <a:pt x="1619631" y="947420"/>
                  </a:moveTo>
                  <a:lnTo>
                    <a:pt x="1614549" y="947420"/>
                  </a:lnTo>
                  <a:lnTo>
                    <a:pt x="1614532" y="957580"/>
                  </a:lnTo>
                  <a:lnTo>
                    <a:pt x="1619614" y="957580"/>
                  </a:lnTo>
                  <a:lnTo>
                    <a:pt x="1619631" y="947420"/>
                  </a:lnTo>
                  <a:close/>
                </a:path>
                <a:path w="1621154" h="1525270">
                  <a:moveTo>
                    <a:pt x="5906" y="957580"/>
                  </a:moveTo>
                  <a:lnTo>
                    <a:pt x="359" y="957580"/>
                  </a:lnTo>
                  <a:lnTo>
                    <a:pt x="334" y="972820"/>
                  </a:lnTo>
                  <a:lnTo>
                    <a:pt x="5868" y="972820"/>
                  </a:lnTo>
                  <a:lnTo>
                    <a:pt x="5906" y="957580"/>
                  </a:lnTo>
                  <a:close/>
                </a:path>
                <a:path w="1621154" h="1525270">
                  <a:moveTo>
                    <a:pt x="1619614" y="957580"/>
                  </a:moveTo>
                  <a:lnTo>
                    <a:pt x="1614532" y="957580"/>
                  </a:lnTo>
                  <a:lnTo>
                    <a:pt x="1614507" y="972820"/>
                  </a:lnTo>
                  <a:lnTo>
                    <a:pt x="1619588" y="972820"/>
                  </a:lnTo>
                  <a:lnTo>
                    <a:pt x="1619614" y="957580"/>
                  </a:lnTo>
                  <a:close/>
                </a:path>
                <a:path w="1621154" h="1525270">
                  <a:moveTo>
                    <a:pt x="5868" y="972820"/>
                  </a:moveTo>
                  <a:lnTo>
                    <a:pt x="334" y="972820"/>
                  </a:lnTo>
                  <a:lnTo>
                    <a:pt x="302" y="991870"/>
                  </a:lnTo>
                  <a:lnTo>
                    <a:pt x="5820" y="991870"/>
                  </a:lnTo>
                  <a:lnTo>
                    <a:pt x="5868" y="972820"/>
                  </a:lnTo>
                  <a:close/>
                </a:path>
                <a:path w="1621154" h="1525270">
                  <a:moveTo>
                    <a:pt x="1619588" y="972820"/>
                  </a:moveTo>
                  <a:lnTo>
                    <a:pt x="1614507" y="972820"/>
                  </a:lnTo>
                  <a:lnTo>
                    <a:pt x="1614475" y="991870"/>
                  </a:lnTo>
                  <a:lnTo>
                    <a:pt x="1619556" y="991870"/>
                  </a:lnTo>
                  <a:lnTo>
                    <a:pt x="1619588" y="972820"/>
                  </a:lnTo>
                  <a:close/>
                </a:path>
                <a:path w="1621154" h="1525270">
                  <a:moveTo>
                    <a:pt x="5820" y="991870"/>
                  </a:moveTo>
                  <a:lnTo>
                    <a:pt x="302" y="991870"/>
                  </a:lnTo>
                  <a:lnTo>
                    <a:pt x="285" y="1002030"/>
                  </a:lnTo>
                  <a:lnTo>
                    <a:pt x="5794" y="1002030"/>
                  </a:lnTo>
                  <a:lnTo>
                    <a:pt x="5820" y="991870"/>
                  </a:lnTo>
                  <a:close/>
                </a:path>
                <a:path w="1621154" h="1525270">
                  <a:moveTo>
                    <a:pt x="1619556" y="991870"/>
                  </a:moveTo>
                  <a:lnTo>
                    <a:pt x="1614475" y="991870"/>
                  </a:lnTo>
                  <a:lnTo>
                    <a:pt x="1614458" y="1002030"/>
                  </a:lnTo>
                  <a:lnTo>
                    <a:pt x="1619539" y="1002030"/>
                  </a:lnTo>
                  <a:lnTo>
                    <a:pt x="1619556" y="991870"/>
                  </a:lnTo>
                  <a:close/>
                </a:path>
                <a:path w="1621154" h="1525270">
                  <a:moveTo>
                    <a:pt x="5794" y="1002030"/>
                  </a:moveTo>
                  <a:lnTo>
                    <a:pt x="285" y="1002030"/>
                  </a:lnTo>
                  <a:lnTo>
                    <a:pt x="260" y="1017270"/>
                  </a:lnTo>
                  <a:lnTo>
                    <a:pt x="5756" y="1017270"/>
                  </a:lnTo>
                  <a:lnTo>
                    <a:pt x="5794" y="1002030"/>
                  </a:lnTo>
                  <a:close/>
                </a:path>
                <a:path w="1621154" h="1525270">
                  <a:moveTo>
                    <a:pt x="1619539" y="1002030"/>
                  </a:moveTo>
                  <a:lnTo>
                    <a:pt x="1614458" y="1002030"/>
                  </a:lnTo>
                  <a:lnTo>
                    <a:pt x="1614432" y="1017270"/>
                  </a:lnTo>
                  <a:lnTo>
                    <a:pt x="1619514" y="1017270"/>
                  </a:lnTo>
                  <a:lnTo>
                    <a:pt x="1619539" y="1002030"/>
                  </a:lnTo>
                  <a:close/>
                </a:path>
                <a:path w="1621154" h="1525270">
                  <a:moveTo>
                    <a:pt x="5756" y="1017270"/>
                  </a:moveTo>
                  <a:lnTo>
                    <a:pt x="260" y="1017270"/>
                  </a:lnTo>
                  <a:lnTo>
                    <a:pt x="239" y="1029970"/>
                  </a:lnTo>
                  <a:lnTo>
                    <a:pt x="5724" y="1029970"/>
                  </a:lnTo>
                  <a:lnTo>
                    <a:pt x="5756" y="1017270"/>
                  </a:lnTo>
                  <a:close/>
                </a:path>
                <a:path w="1621154" h="1525270">
                  <a:moveTo>
                    <a:pt x="1619514" y="1017270"/>
                  </a:moveTo>
                  <a:lnTo>
                    <a:pt x="1614432" y="1017270"/>
                  </a:lnTo>
                  <a:lnTo>
                    <a:pt x="1614411" y="1029970"/>
                  </a:lnTo>
                  <a:lnTo>
                    <a:pt x="1619493" y="1029970"/>
                  </a:lnTo>
                  <a:lnTo>
                    <a:pt x="1619514" y="1017270"/>
                  </a:lnTo>
                  <a:close/>
                </a:path>
                <a:path w="1621154" h="1525270">
                  <a:moveTo>
                    <a:pt x="5724" y="1029970"/>
                  </a:moveTo>
                  <a:lnTo>
                    <a:pt x="239" y="1029970"/>
                  </a:lnTo>
                  <a:lnTo>
                    <a:pt x="228" y="1036320"/>
                  </a:lnTo>
                  <a:lnTo>
                    <a:pt x="5708" y="1036320"/>
                  </a:lnTo>
                  <a:lnTo>
                    <a:pt x="5724" y="1029970"/>
                  </a:lnTo>
                  <a:close/>
                </a:path>
                <a:path w="1621154" h="1525270">
                  <a:moveTo>
                    <a:pt x="1619493" y="1029970"/>
                  </a:moveTo>
                  <a:lnTo>
                    <a:pt x="1614411" y="1029970"/>
                  </a:lnTo>
                  <a:lnTo>
                    <a:pt x="1614400" y="1036320"/>
                  </a:lnTo>
                  <a:lnTo>
                    <a:pt x="1619482" y="1036320"/>
                  </a:lnTo>
                  <a:lnTo>
                    <a:pt x="1619493" y="1029970"/>
                  </a:lnTo>
                  <a:close/>
                </a:path>
                <a:path w="1621154" h="1525270">
                  <a:moveTo>
                    <a:pt x="5708" y="1036320"/>
                  </a:moveTo>
                  <a:lnTo>
                    <a:pt x="228" y="1036320"/>
                  </a:lnTo>
                  <a:lnTo>
                    <a:pt x="196" y="1055370"/>
                  </a:lnTo>
                  <a:lnTo>
                    <a:pt x="5660" y="1055370"/>
                  </a:lnTo>
                  <a:lnTo>
                    <a:pt x="5708" y="1036320"/>
                  </a:lnTo>
                  <a:close/>
                </a:path>
                <a:path w="1621154" h="1525270">
                  <a:moveTo>
                    <a:pt x="1619482" y="1036320"/>
                  </a:moveTo>
                  <a:lnTo>
                    <a:pt x="1614400" y="1036320"/>
                  </a:lnTo>
                  <a:lnTo>
                    <a:pt x="1614368" y="1055370"/>
                  </a:lnTo>
                  <a:lnTo>
                    <a:pt x="1619451" y="1055370"/>
                  </a:lnTo>
                  <a:lnTo>
                    <a:pt x="1619482" y="1036320"/>
                  </a:lnTo>
                  <a:close/>
                </a:path>
                <a:path w="1621154" h="1525270">
                  <a:moveTo>
                    <a:pt x="5660" y="1055370"/>
                  </a:moveTo>
                  <a:lnTo>
                    <a:pt x="196" y="1055370"/>
                  </a:lnTo>
                  <a:lnTo>
                    <a:pt x="122" y="1099820"/>
                  </a:lnTo>
                  <a:lnTo>
                    <a:pt x="5548" y="1099820"/>
                  </a:lnTo>
                  <a:lnTo>
                    <a:pt x="5660" y="1055370"/>
                  </a:lnTo>
                  <a:close/>
                </a:path>
                <a:path w="1621154" h="1525270">
                  <a:moveTo>
                    <a:pt x="1619451" y="1055370"/>
                  </a:moveTo>
                  <a:lnTo>
                    <a:pt x="1614368" y="1055370"/>
                  </a:lnTo>
                  <a:lnTo>
                    <a:pt x="1614293" y="1099820"/>
                  </a:lnTo>
                  <a:lnTo>
                    <a:pt x="1619377" y="1099820"/>
                  </a:lnTo>
                  <a:lnTo>
                    <a:pt x="1619451" y="1055370"/>
                  </a:lnTo>
                  <a:close/>
                </a:path>
                <a:path w="1621154" h="1525270">
                  <a:moveTo>
                    <a:pt x="1614857" y="1186307"/>
                  </a:moveTo>
                  <a:lnTo>
                    <a:pt x="1614148" y="1186307"/>
                  </a:lnTo>
                  <a:lnTo>
                    <a:pt x="1614144" y="1188720"/>
                  </a:lnTo>
                  <a:lnTo>
                    <a:pt x="1614857" y="1188720"/>
                  </a:lnTo>
                  <a:lnTo>
                    <a:pt x="1614857" y="1186307"/>
                  </a:lnTo>
                  <a:close/>
                </a:path>
                <a:path w="1621154" h="1525270">
                  <a:moveTo>
                    <a:pt x="1616127" y="1184910"/>
                  </a:moveTo>
                  <a:lnTo>
                    <a:pt x="1614857" y="1184910"/>
                  </a:lnTo>
                  <a:lnTo>
                    <a:pt x="1614857" y="1186307"/>
                  </a:lnTo>
                  <a:lnTo>
                    <a:pt x="1616127" y="1186307"/>
                  </a:lnTo>
                  <a:lnTo>
                    <a:pt x="1616127" y="1184910"/>
                  </a:lnTo>
                  <a:close/>
                </a:path>
                <a:path w="1621154" h="1525270">
                  <a:moveTo>
                    <a:pt x="1618667" y="1179957"/>
                  </a:moveTo>
                  <a:lnTo>
                    <a:pt x="1614159" y="1179957"/>
                  </a:lnTo>
                  <a:lnTo>
                    <a:pt x="1614150" y="1184910"/>
                  </a:lnTo>
                  <a:lnTo>
                    <a:pt x="1617397" y="1184910"/>
                  </a:lnTo>
                  <a:lnTo>
                    <a:pt x="1617397" y="1182370"/>
                  </a:lnTo>
                  <a:lnTo>
                    <a:pt x="1618667" y="1182370"/>
                  </a:lnTo>
                  <a:lnTo>
                    <a:pt x="1618667" y="1179957"/>
                  </a:lnTo>
                  <a:close/>
                </a:path>
                <a:path w="1621154" h="1525270">
                  <a:moveTo>
                    <a:pt x="5346" y="1179957"/>
                  </a:moveTo>
                  <a:lnTo>
                    <a:pt x="3227" y="1179957"/>
                  </a:lnTo>
                  <a:lnTo>
                    <a:pt x="3227" y="1181100"/>
                  </a:lnTo>
                  <a:lnTo>
                    <a:pt x="4497" y="1181100"/>
                  </a:lnTo>
                  <a:lnTo>
                    <a:pt x="4497" y="1182370"/>
                  </a:lnTo>
                  <a:lnTo>
                    <a:pt x="5339" y="1182370"/>
                  </a:lnTo>
                  <a:lnTo>
                    <a:pt x="5346" y="1179957"/>
                  </a:lnTo>
                  <a:close/>
                </a:path>
                <a:path w="1621154" h="1525270">
                  <a:moveTo>
                    <a:pt x="1619250" y="1176020"/>
                  </a:moveTo>
                  <a:lnTo>
                    <a:pt x="1614165" y="1176020"/>
                  </a:lnTo>
                  <a:lnTo>
                    <a:pt x="1614161" y="1178560"/>
                  </a:lnTo>
                  <a:lnTo>
                    <a:pt x="1618667" y="1178560"/>
                  </a:lnTo>
                  <a:lnTo>
                    <a:pt x="1618667" y="1179957"/>
                  </a:lnTo>
                  <a:lnTo>
                    <a:pt x="1619243" y="1179957"/>
                  </a:lnTo>
                  <a:lnTo>
                    <a:pt x="1619250" y="1176020"/>
                  </a:lnTo>
                  <a:close/>
                </a:path>
                <a:path w="1621154" h="1525270">
                  <a:moveTo>
                    <a:pt x="5355" y="1176020"/>
                  </a:moveTo>
                  <a:lnTo>
                    <a:pt x="1957" y="1176020"/>
                  </a:lnTo>
                  <a:lnTo>
                    <a:pt x="1957" y="1178560"/>
                  </a:lnTo>
                  <a:lnTo>
                    <a:pt x="5349" y="1178560"/>
                  </a:lnTo>
                  <a:lnTo>
                    <a:pt x="5355" y="1176020"/>
                  </a:lnTo>
                  <a:close/>
                </a:path>
                <a:path w="1621154" h="1525270">
                  <a:moveTo>
                    <a:pt x="5362" y="1173607"/>
                  </a:moveTo>
                  <a:lnTo>
                    <a:pt x="687" y="1173607"/>
                  </a:lnTo>
                  <a:lnTo>
                    <a:pt x="687" y="1176020"/>
                  </a:lnTo>
                  <a:lnTo>
                    <a:pt x="1957" y="1176020"/>
                  </a:lnTo>
                  <a:lnTo>
                    <a:pt x="1957" y="1174750"/>
                  </a:lnTo>
                  <a:lnTo>
                    <a:pt x="5359" y="1174750"/>
                  </a:lnTo>
                  <a:lnTo>
                    <a:pt x="5362" y="1173607"/>
                  </a:lnTo>
                  <a:close/>
                </a:path>
                <a:path w="1621154" h="1525270">
                  <a:moveTo>
                    <a:pt x="1619254" y="1173607"/>
                  </a:moveTo>
                  <a:lnTo>
                    <a:pt x="1614170" y="1173607"/>
                  </a:lnTo>
                  <a:lnTo>
                    <a:pt x="1614168" y="1174750"/>
                  </a:lnTo>
                  <a:lnTo>
                    <a:pt x="1619252" y="1174750"/>
                  </a:lnTo>
                  <a:lnTo>
                    <a:pt x="1619254" y="1173607"/>
                  </a:lnTo>
                  <a:close/>
                </a:path>
                <a:path w="1621154" h="1525270">
                  <a:moveTo>
                    <a:pt x="5371" y="1169670"/>
                  </a:moveTo>
                  <a:lnTo>
                    <a:pt x="6" y="1169670"/>
                  </a:lnTo>
                  <a:lnTo>
                    <a:pt x="0" y="1173607"/>
                  </a:lnTo>
                  <a:lnTo>
                    <a:pt x="687" y="1173607"/>
                  </a:lnTo>
                  <a:lnTo>
                    <a:pt x="687" y="1172210"/>
                  </a:lnTo>
                  <a:lnTo>
                    <a:pt x="5365" y="1172210"/>
                  </a:lnTo>
                  <a:lnTo>
                    <a:pt x="5371" y="1169670"/>
                  </a:lnTo>
                  <a:close/>
                </a:path>
                <a:path w="1621154" h="1525270">
                  <a:moveTo>
                    <a:pt x="1619260" y="1169670"/>
                  </a:moveTo>
                  <a:lnTo>
                    <a:pt x="1614176" y="1169670"/>
                  </a:lnTo>
                  <a:lnTo>
                    <a:pt x="1614172" y="1172210"/>
                  </a:lnTo>
                  <a:lnTo>
                    <a:pt x="1619256" y="1172210"/>
                  </a:lnTo>
                  <a:lnTo>
                    <a:pt x="1619260" y="1169670"/>
                  </a:lnTo>
                  <a:close/>
                </a:path>
                <a:path w="1621154" h="1525270">
                  <a:moveTo>
                    <a:pt x="5378" y="1167130"/>
                  </a:moveTo>
                  <a:lnTo>
                    <a:pt x="10" y="1167130"/>
                  </a:lnTo>
                  <a:lnTo>
                    <a:pt x="8" y="1168400"/>
                  </a:lnTo>
                  <a:lnTo>
                    <a:pt x="5375" y="1168400"/>
                  </a:lnTo>
                  <a:lnTo>
                    <a:pt x="5378" y="1167130"/>
                  </a:lnTo>
                  <a:close/>
                </a:path>
                <a:path w="1621154" h="1525270">
                  <a:moveTo>
                    <a:pt x="1619264" y="1167130"/>
                  </a:moveTo>
                  <a:lnTo>
                    <a:pt x="1614180" y="1167130"/>
                  </a:lnTo>
                  <a:lnTo>
                    <a:pt x="1614178" y="1168400"/>
                  </a:lnTo>
                  <a:lnTo>
                    <a:pt x="1619262" y="1168400"/>
                  </a:lnTo>
                  <a:lnTo>
                    <a:pt x="1619264" y="1167130"/>
                  </a:lnTo>
                  <a:close/>
                </a:path>
                <a:path w="1621154" h="1525270">
                  <a:moveTo>
                    <a:pt x="5387" y="1163320"/>
                  </a:moveTo>
                  <a:lnTo>
                    <a:pt x="16" y="1163320"/>
                  </a:lnTo>
                  <a:lnTo>
                    <a:pt x="12" y="1165860"/>
                  </a:lnTo>
                  <a:lnTo>
                    <a:pt x="5381" y="1165860"/>
                  </a:lnTo>
                  <a:lnTo>
                    <a:pt x="5387" y="1163320"/>
                  </a:lnTo>
                  <a:close/>
                </a:path>
                <a:path w="1621154" h="1525270">
                  <a:moveTo>
                    <a:pt x="1619271" y="1163320"/>
                  </a:moveTo>
                  <a:lnTo>
                    <a:pt x="1614187" y="1163320"/>
                  </a:lnTo>
                  <a:lnTo>
                    <a:pt x="1614182" y="1165860"/>
                  </a:lnTo>
                  <a:lnTo>
                    <a:pt x="1619266" y="1165860"/>
                  </a:lnTo>
                  <a:lnTo>
                    <a:pt x="1619271" y="1163320"/>
                  </a:lnTo>
                  <a:close/>
                </a:path>
                <a:path w="1621154" h="1525270">
                  <a:moveTo>
                    <a:pt x="5394" y="1160780"/>
                  </a:moveTo>
                  <a:lnTo>
                    <a:pt x="21" y="1160780"/>
                  </a:lnTo>
                  <a:lnTo>
                    <a:pt x="19" y="1162050"/>
                  </a:lnTo>
                  <a:lnTo>
                    <a:pt x="5391" y="1162050"/>
                  </a:lnTo>
                  <a:lnTo>
                    <a:pt x="5394" y="1160780"/>
                  </a:lnTo>
                  <a:close/>
                </a:path>
                <a:path w="1621154" h="1525270">
                  <a:moveTo>
                    <a:pt x="1619275" y="1160780"/>
                  </a:moveTo>
                  <a:lnTo>
                    <a:pt x="1614191" y="1160780"/>
                  </a:lnTo>
                  <a:lnTo>
                    <a:pt x="1614189" y="1162050"/>
                  </a:lnTo>
                  <a:lnTo>
                    <a:pt x="1619273" y="1162050"/>
                  </a:lnTo>
                  <a:lnTo>
                    <a:pt x="1619275" y="1160780"/>
                  </a:lnTo>
                  <a:close/>
                </a:path>
                <a:path w="1621154" h="1525270">
                  <a:moveTo>
                    <a:pt x="5403" y="1156970"/>
                  </a:moveTo>
                  <a:lnTo>
                    <a:pt x="27" y="1156970"/>
                  </a:lnTo>
                  <a:lnTo>
                    <a:pt x="23" y="1159510"/>
                  </a:lnTo>
                  <a:lnTo>
                    <a:pt x="5397" y="1159510"/>
                  </a:lnTo>
                  <a:lnTo>
                    <a:pt x="5403" y="1156970"/>
                  </a:lnTo>
                  <a:close/>
                </a:path>
                <a:path w="1621154" h="1525270">
                  <a:moveTo>
                    <a:pt x="1619281" y="1156970"/>
                  </a:moveTo>
                  <a:lnTo>
                    <a:pt x="1614197" y="1156970"/>
                  </a:lnTo>
                  <a:lnTo>
                    <a:pt x="1614193" y="1159510"/>
                  </a:lnTo>
                  <a:lnTo>
                    <a:pt x="1619277" y="1159510"/>
                  </a:lnTo>
                  <a:lnTo>
                    <a:pt x="1619281" y="1156970"/>
                  </a:lnTo>
                  <a:close/>
                </a:path>
                <a:path w="1621154" h="1525270">
                  <a:moveTo>
                    <a:pt x="5410" y="1154430"/>
                  </a:moveTo>
                  <a:lnTo>
                    <a:pt x="31" y="1154430"/>
                  </a:lnTo>
                  <a:lnTo>
                    <a:pt x="29" y="1155700"/>
                  </a:lnTo>
                  <a:lnTo>
                    <a:pt x="5407" y="1155700"/>
                  </a:lnTo>
                  <a:lnTo>
                    <a:pt x="5410" y="1154430"/>
                  </a:lnTo>
                  <a:close/>
                </a:path>
                <a:path w="1621154" h="1525270">
                  <a:moveTo>
                    <a:pt x="1619285" y="1154430"/>
                  </a:moveTo>
                  <a:lnTo>
                    <a:pt x="1614202" y="1154430"/>
                  </a:lnTo>
                  <a:lnTo>
                    <a:pt x="1614199" y="1155700"/>
                  </a:lnTo>
                  <a:lnTo>
                    <a:pt x="1619283" y="1155700"/>
                  </a:lnTo>
                  <a:lnTo>
                    <a:pt x="1619285" y="1154430"/>
                  </a:lnTo>
                  <a:close/>
                </a:path>
                <a:path w="1621154" h="1525270">
                  <a:moveTo>
                    <a:pt x="5420" y="1150620"/>
                  </a:moveTo>
                  <a:lnTo>
                    <a:pt x="38" y="1150620"/>
                  </a:lnTo>
                  <a:lnTo>
                    <a:pt x="33" y="1153160"/>
                  </a:lnTo>
                  <a:lnTo>
                    <a:pt x="5413" y="1153160"/>
                  </a:lnTo>
                  <a:lnTo>
                    <a:pt x="5420" y="1150620"/>
                  </a:lnTo>
                  <a:close/>
                </a:path>
                <a:path w="1621154" h="1525270">
                  <a:moveTo>
                    <a:pt x="1619292" y="1150620"/>
                  </a:moveTo>
                  <a:lnTo>
                    <a:pt x="1614208" y="1150620"/>
                  </a:lnTo>
                  <a:lnTo>
                    <a:pt x="1614204" y="1153160"/>
                  </a:lnTo>
                  <a:lnTo>
                    <a:pt x="1619288" y="1153160"/>
                  </a:lnTo>
                  <a:lnTo>
                    <a:pt x="1619292" y="1150620"/>
                  </a:lnTo>
                  <a:close/>
                </a:path>
                <a:path w="1621154" h="1525270">
                  <a:moveTo>
                    <a:pt x="5426" y="1148080"/>
                  </a:moveTo>
                  <a:lnTo>
                    <a:pt x="42" y="1148080"/>
                  </a:lnTo>
                  <a:lnTo>
                    <a:pt x="40" y="1149350"/>
                  </a:lnTo>
                  <a:lnTo>
                    <a:pt x="5423" y="1149350"/>
                  </a:lnTo>
                  <a:lnTo>
                    <a:pt x="5426" y="1148080"/>
                  </a:lnTo>
                  <a:close/>
                </a:path>
                <a:path w="1621154" h="1525270">
                  <a:moveTo>
                    <a:pt x="1619296" y="1148080"/>
                  </a:moveTo>
                  <a:lnTo>
                    <a:pt x="1614212" y="1148080"/>
                  </a:lnTo>
                  <a:lnTo>
                    <a:pt x="1614210" y="1149350"/>
                  </a:lnTo>
                  <a:lnTo>
                    <a:pt x="1619294" y="1149350"/>
                  </a:lnTo>
                  <a:lnTo>
                    <a:pt x="1619296" y="1148080"/>
                  </a:lnTo>
                  <a:close/>
                </a:path>
                <a:path w="1621154" h="1525270">
                  <a:moveTo>
                    <a:pt x="5436" y="1144270"/>
                  </a:moveTo>
                  <a:lnTo>
                    <a:pt x="48" y="1144270"/>
                  </a:lnTo>
                  <a:lnTo>
                    <a:pt x="44" y="1146810"/>
                  </a:lnTo>
                  <a:lnTo>
                    <a:pt x="5429" y="1146810"/>
                  </a:lnTo>
                  <a:lnTo>
                    <a:pt x="5436" y="1144270"/>
                  </a:lnTo>
                  <a:close/>
                </a:path>
                <a:path w="1621154" h="1525270">
                  <a:moveTo>
                    <a:pt x="1619302" y="1144270"/>
                  </a:moveTo>
                  <a:lnTo>
                    <a:pt x="1614219" y="1144270"/>
                  </a:lnTo>
                  <a:lnTo>
                    <a:pt x="1614214" y="1146810"/>
                  </a:lnTo>
                  <a:lnTo>
                    <a:pt x="1619298" y="1146810"/>
                  </a:lnTo>
                  <a:lnTo>
                    <a:pt x="1619302" y="1144270"/>
                  </a:lnTo>
                  <a:close/>
                </a:path>
                <a:path w="1621154" h="1525270">
                  <a:moveTo>
                    <a:pt x="5442" y="1141730"/>
                  </a:moveTo>
                  <a:lnTo>
                    <a:pt x="52" y="1141730"/>
                  </a:lnTo>
                  <a:lnTo>
                    <a:pt x="50" y="1143000"/>
                  </a:lnTo>
                  <a:lnTo>
                    <a:pt x="5439" y="1143000"/>
                  </a:lnTo>
                  <a:lnTo>
                    <a:pt x="5442" y="1141730"/>
                  </a:lnTo>
                  <a:close/>
                </a:path>
                <a:path w="1621154" h="1525270">
                  <a:moveTo>
                    <a:pt x="1619307" y="1141730"/>
                  </a:moveTo>
                  <a:lnTo>
                    <a:pt x="1614223" y="1141730"/>
                  </a:lnTo>
                  <a:lnTo>
                    <a:pt x="1614221" y="1143000"/>
                  </a:lnTo>
                  <a:lnTo>
                    <a:pt x="1619305" y="1143000"/>
                  </a:lnTo>
                  <a:lnTo>
                    <a:pt x="1619307" y="1141730"/>
                  </a:lnTo>
                  <a:close/>
                </a:path>
                <a:path w="1621154" h="1525270">
                  <a:moveTo>
                    <a:pt x="5452" y="1137920"/>
                  </a:moveTo>
                  <a:lnTo>
                    <a:pt x="59" y="1137920"/>
                  </a:lnTo>
                  <a:lnTo>
                    <a:pt x="55" y="1140460"/>
                  </a:lnTo>
                  <a:lnTo>
                    <a:pt x="5445" y="1140460"/>
                  </a:lnTo>
                  <a:lnTo>
                    <a:pt x="5452" y="1137920"/>
                  </a:lnTo>
                  <a:close/>
                </a:path>
                <a:path w="1621154" h="1525270">
                  <a:moveTo>
                    <a:pt x="1619313" y="1137920"/>
                  </a:moveTo>
                  <a:lnTo>
                    <a:pt x="1614229" y="1137920"/>
                  </a:lnTo>
                  <a:lnTo>
                    <a:pt x="1614225" y="1140460"/>
                  </a:lnTo>
                  <a:lnTo>
                    <a:pt x="1619309" y="1140460"/>
                  </a:lnTo>
                  <a:lnTo>
                    <a:pt x="1619313" y="1137920"/>
                  </a:lnTo>
                  <a:close/>
                </a:path>
                <a:path w="1621154" h="1525270">
                  <a:moveTo>
                    <a:pt x="5458" y="1135380"/>
                  </a:moveTo>
                  <a:lnTo>
                    <a:pt x="63" y="1135380"/>
                  </a:lnTo>
                  <a:lnTo>
                    <a:pt x="61" y="1136650"/>
                  </a:lnTo>
                  <a:lnTo>
                    <a:pt x="5455" y="1136650"/>
                  </a:lnTo>
                  <a:lnTo>
                    <a:pt x="5458" y="1135380"/>
                  </a:lnTo>
                  <a:close/>
                </a:path>
                <a:path w="1621154" h="1525270">
                  <a:moveTo>
                    <a:pt x="1619317" y="1135380"/>
                  </a:moveTo>
                  <a:lnTo>
                    <a:pt x="1614234" y="1135380"/>
                  </a:lnTo>
                  <a:lnTo>
                    <a:pt x="1614231" y="1136650"/>
                  </a:lnTo>
                  <a:lnTo>
                    <a:pt x="1619315" y="1136650"/>
                  </a:lnTo>
                  <a:lnTo>
                    <a:pt x="1619317" y="1135380"/>
                  </a:lnTo>
                  <a:close/>
                </a:path>
                <a:path w="1621154" h="1525270">
                  <a:moveTo>
                    <a:pt x="5468" y="1131570"/>
                  </a:moveTo>
                  <a:lnTo>
                    <a:pt x="69" y="1131570"/>
                  </a:lnTo>
                  <a:lnTo>
                    <a:pt x="65" y="1134110"/>
                  </a:lnTo>
                  <a:lnTo>
                    <a:pt x="5461" y="1134110"/>
                  </a:lnTo>
                  <a:lnTo>
                    <a:pt x="5468" y="1131570"/>
                  </a:lnTo>
                  <a:close/>
                </a:path>
                <a:path w="1621154" h="1525270">
                  <a:moveTo>
                    <a:pt x="1619324" y="1131570"/>
                  </a:moveTo>
                  <a:lnTo>
                    <a:pt x="1614240" y="1131570"/>
                  </a:lnTo>
                  <a:lnTo>
                    <a:pt x="1614236" y="1134110"/>
                  </a:lnTo>
                  <a:lnTo>
                    <a:pt x="1619319" y="1134110"/>
                  </a:lnTo>
                  <a:lnTo>
                    <a:pt x="1619324" y="1131570"/>
                  </a:lnTo>
                  <a:close/>
                </a:path>
                <a:path w="1621154" h="1525270">
                  <a:moveTo>
                    <a:pt x="5474" y="1129030"/>
                  </a:moveTo>
                  <a:lnTo>
                    <a:pt x="74" y="1129030"/>
                  </a:lnTo>
                  <a:lnTo>
                    <a:pt x="71" y="1130300"/>
                  </a:lnTo>
                  <a:lnTo>
                    <a:pt x="5471" y="1130300"/>
                  </a:lnTo>
                  <a:lnTo>
                    <a:pt x="5474" y="1129030"/>
                  </a:lnTo>
                  <a:close/>
                </a:path>
                <a:path w="1621154" h="1525270">
                  <a:moveTo>
                    <a:pt x="1619328" y="1129030"/>
                  </a:moveTo>
                  <a:lnTo>
                    <a:pt x="1614244" y="1129030"/>
                  </a:lnTo>
                  <a:lnTo>
                    <a:pt x="1614242" y="1130300"/>
                  </a:lnTo>
                  <a:lnTo>
                    <a:pt x="1619326" y="1130300"/>
                  </a:lnTo>
                  <a:lnTo>
                    <a:pt x="1619328" y="1129030"/>
                  </a:lnTo>
                  <a:close/>
                </a:path>
                <a:path w="1621154" h="1525270">
                  <a:moveTo>
                    <a:pt x="5484" y="1125220"/>
                  </a:moveTo>
                  <a:lnTo>
                    <a:pt x="80" y="1125220"/>
                  </a:lnTo>
                  <a:lnTo>
                    <a:pt x="76" y="1127760"/>
                  </a:lnTo>
                  <a:lnTo>
                    <a:pt x="5477" y="1127760"/>
                  </a:lnTo>
                  <a:lnTo>
                    <a:pt x="5484" y="1125220"/>
                  </a:lnTo>
                  <a:close/>
                </a:path>
                <a:path w="1621154" h="1525270">
                  <a:moveTo>
                    <a:pt x="1619334" y="1125220"/>
                  </a:moveTo>
                  <a:lnTo>
                    <a:pt x="1614251" y="1125220"/>
                  </a:lnTo>
                  <a:lnTo>
                    <a:pt x="1614246" y="1127760"/>
                  </a:lnTo>
                  <a:lnTo>
                    <a:pt x="1619330" y="1127760"/>
                  </a:lnTo>
                  <a:lnTo>
                    <a:pt x="1619334" y="1125220"/>
                  </a:lnTo>
                  <a:close/>
                </a:path>
                <a:path w="1621154" h="1525270">
                  <a:moveTo>
                    <a:pt x="5490" y="1122680"/>
                  </a:moveTo>
                  <a:lnTo>
                    <a:pt x="84" y="1122680"/>
                  </a:lnTo>
                  <a:lnTo>
                    <a:pt x="82" y="1123950"/>
                  </a:lnTo>
                  <a:lnTo>
                    <a:pt x="5487" y="1123950"/>
                  </a:lnTo>
                  <a:lnTo>
                    <a:pt x="5490" y="1122680"/>
                  </a:lnTo>
                  <a:close/>
                </a:path>
                <a:path w="1621154" h="1525270">
                  <a:moveTo>
                    <a:pt x="1619338" y="1122680"/>
                  </a:moveTo>
                  <a:lnTo>
                    <a:pt x="1614255" y="1122680"/>
                  </a:lnTo>
                  <a:lnTo>
                    <a:pt x="1614253" y="1123950"/>
                  </a:lnTo>
                  <a:lnTo>
                    <a:pt x="1619336" y="1123950"/>
                  </a:lnTo>
                  <a:lnTo>
                    <a:pt x="1619338" y="1122680"/>
                  </a:lnTo>
                  <a:close/>
                </a:path>
                <a:path w="1621154" h="1525270">
                  <a:moveTo>
                    <a:pt x="5500" y="1118870"/>
                  </a:moveTo>
                  <a:lnTo>
                    <a:pt x="91" y="1118870"/>
                  </a:lnTo>
                  <a:lnTo>
                    <a:pt x="86" y="1121410"/>
                  </a:lnTo>
                  <a:lnTo>
                    <a:pt x="5493" y="1121410"/>
                  </a:lnTo>
                  <a:lnTo>
                    <a:pt x="5500" y="1118870"/>
                  </a:lnTo>
                  <a:close/>
                </a:path>
                <a:path w="1621154" h="1525270">
                  <a:moveTo>
                    <a:pt x="1619345" y="1118870"/>
                  </a:moveTo>
                  <a:lnTo>
                    <a:pt x="1614261" y="1118870"/>
                  </a:lnTo>
                  <a:lnTo>
                    <a:pt x="1614257" y="1121410"/>
                  </a:lnTo>
                  <a:lnTo>
                    <a:pt x="1619341" y="1121410"/>
                  </a:lnTo>
                  <a:lnTo>
                    <a:pt x="1619345" y="1118870"/>
                  </a:lnTo>
                  <a:close/>
                </a:path>
                <a:path w="1621154" h="1525270">
                  <a:moveTo>
                    <a:pt x="5506" y="1116330"/>
                  </a:moveTo>
                  <a:lnTo>
                    <a:pt x="95" y="1116330"/>
                  </a:lnTo>
                  <a:lnTo>
                    <a:pt x="93" y="1117600"/>
                  </a:lnTo>
                  <a:lnTo>
                    <a:pt x="5503" y="1117600"/>
                  </a:lnTo>
                  <a:lnTo>
                    <a:pt x="5506" y="1116330"/>
                  </a:lnTo>
                  <a:close/>
                </a:path>
                <a:path w="1621154" h="1525270">
                  <a:moveTo>
                    <a:pt x="1619349" y="1116330"/>
                  </a:moveTo>
                  <a:lnTo>
                    <a:pt x="1614266" y="1116330"/>
                  </a:lnTo>
                  <a:lnTo>
                    <a:pt x="1614263" y="1117600"/>
                  </a:lnTo>
                  <a:lnTo>
                    <a:pt x="1619347" y="1117600"/>
                  </a:lnTo>
                  <a:lnTo>
                    <a:pt x="1619349" y="1116330"/>
                  </a:lnTo>
                  <a:close/>
                </a:path>
                <a:path w="1621154" h="1525270">
                  <a:moveTo>
                    <a:pt x="5516" y="1112520"/>
                  </a:moveTo>
                  <a:lnTo>
                    <a:pt x="101" y="1112520"/>
                  </a:lnTo>
                  <a:lnTo>
                    <a:pt x="97" y="1115060"/>
                  </a:lnTo>
                  <a:lnTo>
                    <a:pt x="5509" y="1115060"/>
                  </a:lnTo>
                  <a:lnTo>
                    <a:pt x="5516" y="1112520"/>
                  </a:lnTo>
                  <a:close/>
                </a:path>
                <a:path w="1621154" h="1525270">
                  <a:moveTo>
                    <a:pt x="1619355" y="1112520"/>
                  </a:moveTo>
                  <a:lnTo>
                    <a:pt x="1614272" y="1112520"/>
                  </a:lnTo>
                  <a:lnTo>
                    <a:pt x="1614268" y="1115060"/>
                  </a:lnTo>
                  <a:lnTo>
                    <a:pt x="1619351" y="1115060"/>
                  </a:lnTo>
                  <a:lnTo>
                    <a:pt x="1619355" y="1112520"/>
                  </a:lnTo>
                  <a:close/>
                </a:path>
                <a:path w="1621154" h="1525270">
                  <a:moveTo>
                    <a:pt x="5522" y="1109980"/>
                  </a:moveTo>
                  <a:lnTo>
                    <a:pt x="105" y="1109980"/>
                  </a:lnTo>
                  <a:lnTo>
                    <a:pt x="103" y="1111250"/>
                  </a:lnTo>
                  <a:lnTo>
                    <a:pt x="5519" y="1111250"/>
                  </a:lnTo>
                  <a:lnTo>
                    <a:pt x="5522" y="1109980"/>
                  </a:lnTo>
                  <a:close/>
                </a:path>
                <a:path w="1621154" h="1525270">
                  <a:moveTo>
                    <a:pt x="1619360" y="1109980"/>
                  </a:moveTo>
                  <a:lnTo>
                    <a:pt x="1614276" y="1109980"/>
                  </a:lnTo>
                  <a:lnTo>
                    <a:pt x="1614274" y="1111250"/>
                  </a:lnTo>
                  <a:lnTo>
                    <a:pt x="1619357" y="1111250"/>
                  </a:lnTo>
                  <a:lnTo>
                    <a:pt x="1619360" y="1109980"/>
                  </a:lnTo>
                  <a:close/>
                </a:path>
                <a:path w="1621154" h="1525270">
                  <a:moveTo>
                    <a:pt x="5532" y="1106170"/>
                  </a:moveTo>
                  <a:lnTo>
                    <a:pt x="112" y="1106170"/>
                  </a:lnTo>
                  <a:lnTo>
                    <a:pt x="107" y="1108710"/>
                  </a:lnTo>
                  <a:lnTo>
                    <a:pt x="5525" y="1108710"/>
                  </a:lnTo>
                  <a:lnTo>
                    <a:pt x="5532" y="1106170"/>
                  </a:lnTo>
                  <a:close/>
                </a:path>
                <a:path w="1621154" h="1525270">
                  <a:moveTo>
                    <a:pt x="1619366" y="1106170"/>
                  </a:moveTo>
                  <a:lnTo>
                    <a:pt x="1614283" y="1106170"/>
                  </a:lnTo>
                  <a:lnTo>
                    <a:pt x="1614278" y="1108710"/>
                  </a:lnTo>
                  <a:lnTo>
                    <a:pt x="1619362" y="1108710"/>
                  </a:lnTo>
                  <a:lnTo>
                    <a:pt x="1619366" y="1106170"/>
                  </a:lnTo>
                  <a:close/>
                </a:path>
                <a:path w="1621154" h="1525270">
                  <a:moveTo>
                    <a:pt x="5544" y="1101090"/>
                  </a:moveTo>
                  <a:lnTo>
                    <a:pt x="120" y="1101090"/>
                  </a:lnTo>
                  <a:lnTo>
                    <a:pt x="114" y="1104900"/>
                  </a:lnTo>
                  <a:lnTo>
                    <a:pt x="5535" y="1104900"/>
                  </a:lnTo>
                  <a:lnTo>
                    <a:pt x="5544" y="1101090"/>
                  </a:lnTo>
                  <a:close/>
                </a:path>
                <a:path w="1621154" h="1525270">
                  <a:moveTo>
                    <a:pt x="1619374" y="1101090"/>
                  </a:moveTo>
                  <a:lnTo>
                    <a:pt x="1614291" y="1101090"/>
                  </a:lnTo>
                  <a:lnTo>
                    <a:pt x="1614285" y="1104900"/>
                  </a:lnTo>
                  <a:lnTo>
                    <a:pt x="1619368" y="1104900"/>
                  </a:lnTo>
                  <a:lnTo>
                    <a:pt x="1619374" y="1101090"/>
                  </a:lnTo>
                  <a:close/>
                </a:path>
                <a:path w="1621154" h="1525270">
                  <a:moveTo>
                    <a:pt x="1257987" y="1523430"/>
                  </a:moveTo>
                  <a:lnTo>
                    <a:pt x="365177" y="1523430"/>
                  </a:lnTo>
                  <a:lnTo>
                    <a:pt x="809042" y="1524700"/>
                  </a:lnTo>
                  <a:lnTo>
                    <a:pt x="1257987" y="1524700"/>
                  </a:lnTo>
                  <a:lnTo>
                    <a:pt x="1257987" y="1523430"/>
                  </a:lnTo>
                  <a:close/>
                </a:path>
                <a:path w="1621154" h="1525270">
                  <a:moveTo>
                    <a:pt x="1260527" y="1522160"/>
                  </a:moveTo>
                  <a:lnTo>
                    <a:pt x="362637" y="1522160"/>
                  </a:lnTo>
                  <a:lnTo>
                    <a:pt x="362637" y="1523430"/>
                  </a:lnTo>
                  <a:lnTo>
                    <a:pt x="1260527" y="1523430"/>
                  </a:lnTo>
                  <a:lnTo>
                    <a:pt x="1260527" y="1522160"/>
                  </a:lnTo>
                  <a:close/>
                </a:path>
                <a:path w="1621154" h="1525270">
                  <a:moveTo>
                    <a:pt x="1263067" y="1520890"/>
                  </a:moveTo>
                  <a:lnTo>
                    <a:pt x="360097" y="1520890"/>
                  </a:lnTo>
                  <a:lnTo>
                    <a:pt x="360097" y="1522160"/>
                  </a:lnTo>
                  <a:lnTo>
                    <a:pt x="1263067" y="1522160"/>
                  </a:lnTo>
                  <a:lnTo>
                    <a:pt x="1263067" y="1520890"/>
                  </a:lnTo>
                  <a:close/>
                </a:path>
                <a:path w="1621154" h="1525270">
                  <a:moveTo>
                    <a:pt x="1265607" y="1519620"/>
                  </a:moveTo>
                  <a:lnTo>
                    <a:pt x="357557" y="1519620"/>
                  </a:lnTo>
                  <a:lnTo>
                    <a:pt x="357557" y="1520890"/>
                  </a:lnTo>
                  <a:lnTo>
                    <a:pt x="1265607" y="1520890"/>
                  </a:lnTo>
                  <a:lnTo>
                    <a:pt x="1265607" y="1519620"/>
                  </a:lnTo>
                  <a:close/>
                </a:path>
                <a:path w="1621154" h="1525270">
                  <a:moveTo>
                    <a:pt x="540861" y="1518350"/>
                  </a:moveTo>
                  <a:lnTo>
                    <a:pt x="356287" y="1518350"/>
                  </a:lnTo>
                  <a:lnTo>
                    <a:pt x="356287" y="1519620"/>
                  </a:lnTo>
                  <a:lnTo>
                    <a:pt x="1077224" y="1519620"/>
                  </a:lnTo>
                  <a:lnTo>
                    <a:pt x="540861" y="1518350"/>
                  </a:lnTo>
                  <a:close/>
                </a:path>
              </a:pathLst>
            </a:custGeom>
            <a:solidFill>
              <a:srgbClr val="365D5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785192" y="1959609"/>
              <a:ext cx="1610360" cy="1513205"/>
            </a:xfrm>
            <a:custGeom>
              <a:avLst/>
              <a:gdLst/>
              <a:ahLst/>
              <a:cxnLst/>
              <a:rect l="l" t="t" r="r" b="b"/>
              <a:pathLst>
                <a:path w="1610360" h="1513204">
                  <a:moveTo>
                    <a:pt x="1274237" y="6350"/>
                  </a:moveTo>
                  <a:lnTo>
                    <a:pt x="1271697" y="6350"/>
                  </a:lnTo>
                  <a:lnTo>
                    <a:pt x="1271697" y="7620"/>
                  </a:lnTo>
                  <a:lnTo>
                    <a:pt x="1274237" y="7620"/>
                  </a:lnTo>
                  <a:lnTo>
                    <a:pt x="1274237" y="6350"/>
                  </a:lnTo>
                  <a:close/>
                </a:path>
                <a:path w="1610360" h="1513204">
                  <a:moveTo>
                    <a:pt x="343327" y="5079"/>
                  </a:moveTo>
                  <a:lnTo>
                    <a:pt x="340787" y="5079"/>
                  </a:lnTo>
                  <a:lnTo>
                    <a:pt x="340787" y="6350"/>
                  </a:lnTo>
                  <a:lnTo>
                    <a:pt x="343327" y="6350"/>
                  </a:lnTo>
                  <a:lnTo>
                    <a:pt x="343327" y="5079"/>
                  </a:lnTo>
                  <a:close/>
                </a:path>
                <a:path w="1610360" h="1513204">
                  <a:moveTo>
                    <a:pt x="1269157" y="5079"/>
                  </a:moveTo>
                  <a:lnTo>
                    <a:pt x="1266617" y="5079"/>
                  </a:lnTo>
                  <a:lnTo>
                    <a:pt x="1266617" y="6350"/>
                  </a:lnTo>
                  <a:lnTo>
                    <a:pt x="1269157" y="6350"/>
                  </a:lnTo>
                  <a:lnTo>
                    <a:pt x="1269157" y="5079"/>
                  </a:lnTo>
                  <a:close/>
                </a:path>
                <a:path w="1610360" h="1513204">
                  <a:moveTo>
                    <a:pt x="1265347" y="2539"/>
                  </a:moveTo>
                  <a:lnTo>
                    <a:pt x="344597" y="2539"/>
                  </a:lnTo>
                  <a:lnTo>
                    <a:pt x="344597" y="5079"/>
                  </a:lnTo>
                  <a:lnTo>
                    <a:pt x="1265347" y="5079"/>
                  </a:lnTo>
                  <a:lnTo>
                    <a:pt x="1265347" y="2539"/>
                  </a:lnTo>
                  <a:close/>
                </a:path>
                <a:path w="1610360" h="1513204">
                  <a:moveTo>
                    <a:pt x="349677" y="0"/>
                  </a:moveTo>
                  <a:lnTo>
                    <a:pt x="347137" y="0"/>
                  </a:lnTo>
                  <a:lnTo>
                    <a:pt x="347137" y="2539"/>
                  </a:lnTo>
                  <a:lnTo>
                    <a:pt x="349677" y="2539"/>
                  </a:lnTo>
                  <a:lnTo>
                    <a:pt x="349677" y="0"/>
                  </a:lnTo>
                  <a:close/>
                </a:path>
                <a:path w="1610360" h="1513204">
                  <a:moveTo>
                    <a:pt x="1262807" y="1270"/>
                  </a:moveTo>
                  <a:lnTo>
                    <a:pt x="1260267" y="1270"/>
                  </a:lnTo>
                  <a:lnTo>
                    <a:pt x="1260267" y="2539"/>
                  </a:lnTo>
                  <a:lnTo>
                    <a:pt x="1262807" y="2539"/>
                  </a:lnTo>
                  <a:lnTo>
                    <a:pt x="1262807" y="1270"/>
                  </a:lnTo>
                  <a:close/>
                </a:path>
                <a:path w="1610360" h="1513204">
                  <a:moveTo>
                    <a:pt x="8510" y="322580"/>
                  </a:moveTo>
                  <a:lnTo>
                    <a:pt x="8047" y="322580"/>
                  </a:lnTo>
                  <a:lnTo>
                    <a:pt x="8047" y="325120"/>
                  </a:lnTo>
                  <a:lnTo>
                    <a:pt x="8504" y="325120"/>
                  </a:lnTo>
                  <a:lnTo>
                    <a:pt x="8510" y="322580"/>
                  </a:lnTo>
                  <a:close/>
                </a:path>
                <a:path w="1610360" h="1513204">
                  <a:moveTo>
                    <a:pt x="1604437" y="323850"/>
                  </a:moveTo>
                  <a:lnTo>
                    <a:pt x="1603902" y="323850"/>
                  </a:lnTo>
                  <a:lnTo>
                    <a:pt x="1603900" y="325120"/>
                  </a:lnTo>
                  <a:lnTo>
                    <a:pt x="1604437" y="325120"/>
                  </a:lnTo>
                  <a:lnTo>
                    <a:pt x="1604437" y="323850"/>
                  </a:lnTo>
                  <a:close/>
                </a:path>
                <a:path w="1610360" h="1513204">
                  <a:moveTo>
                    <a:pt x="8504" y="325120"/>
                  </a:moveTo>
                  <a:lnTo>
                    <a:pt x="6777" y="325120"/>
                  </a:lnTo>
                  <a:lnTo>
                    <a:pt x="6777" y="327660"/>
                  </a:lnTo>
                  <a:lnTo>
                    <a:pt x="5507" y="327660"/>
                  </a:lnTo>
                  <a:lnTo>
                    <a:pt x="5507" y="328930"/>
                  </a:lnTo>
                  <a:lnTo>
                    <a:pt x="4237" y="328930"/>
                  </a:lnTo>
                  <a:lnTo>
                    <a:pt x="4237" y="331470"/>
                  </a:lnTo>
                  <a:lnTo>
                    <a:pt x="2967" y="331470"/>
                  </a:lnTo>
                  <a:lnTo>
                    <a:pt x="2967" y="332740"/>
                  </a:lnTo>
                  <a:lnTo>
                    <a:pt x="2125" y="332740"/>
                  </a:lnTo>
                  <a:lnTo>
                    <a:pt x="2097" y="344170"/>
                  </a:lnTo>
                  <a:lnTo>
                    <a:pt x="8455" y="344170"/>
                  </a:lnTo>
                  <a:lnTo>
                    <a:pt x="8504" y="325120"/>
                  </a:lnTo>
                  <a:close/>
                </a:path>
                <a:path w="1610360" h="1513204">
                  <a:moveTo>
                    <a:pt x="1605707" y="325120"/>
                  </a:moveTo>
                  <a:lnTo>
                    <a:pt x="1603900" y="325120"/>
                  </a:lnTo>
                  <a:lnTo>
                    <a:pt x="1603868" y="344170"/>
                  </a:lnTo>
                  <a:lnTo>
                    <a:pt x="1610212" y="344170"/>
                  </a:lnTo>
                  <a:lnTo>
                    <a:pt x="1610229" y="334010"/>
                  </a:lnTo>
                  <a:lnTo>
                    <a:pt x="1609517" y="334010"/>
                  </a:lnTo>
                  <a:lnTo>
                    <a:pt x="1609517" y="331470"/>
                  </a:lnTo>
                  <a:lnTo>
                    <a:pt x="1608247" y="331470"/>
                  </a:lnTo>
                  <a:lnTo>
                    <a:pt x="1608247" y="328930"/>
                  </a:lnTo>
                  <a:lnTo>
                    <a:pt x="1606977" y="328930"/>
                  </a:lnTo>
                  <a:lnTo>
                    <a:pt x="1606977" y="327660"/>
                  </a:lnTo>
                  <a:lnTo>
                    <a:pt x="1605707" y="327660"/>
                  </a:lnTo>
                  <a:lnTo>
                    <a:pt x="1605707" y="325120"/>
                  </a:lnTo>
                  <a:close/>
                </a:path>
                <a:path w="1610360" h="1513204">
                  <a:moveTo>
                    <a:pt x="8455" y="344170"/>
                  </a:moveTo>
                  <a:lnTo>
                    <a:pt x="2097" y="344170"/>
                  </a:lnTo>
                  <a:lnTo>
                    <a:pt x="2065" y="356870"/>
                  </a:lnTo>
                  <a:lnTo>
                    <a:pt x="8423" y="356870"/>
                  </a:lnTo>
                  <a:lnTo>
                    <a:pt x="8455" y="344170"/>
                  </a:lnTo>
                  <a:close/>
                </a:path>
                <a:path w="1610360" h="1513204">
                  <a:moveTo>
                    <a:pt x="1610212" y="344170"/>
                  </a:moveTo>
                  <a:lnTo>
                    <a:pt x="1603868" y="344170"/>
                  </a:lnTo>
                  <a:lnTo>
                    <a:pt x="1603846" y="356870"/>
                  </a:lnTo>
                  <a:lnTo>
                    <a:pt x="1610190" y="356870"/>
                  </a:lnTo>
                  <a:lnTo>
                    <a:pt x="1610212" y="344170"/>
                  </a:lnTo>
                  <a:close/>
                </a:path>
                <a:path w="1610360" h="1513204">
                  <a:moveTo>
                    <a:pt x="8423" y="356870"/>
                  </a:moveTo>
                  <a:lnTo>
                    <a:pt x="2065" y="356870"/>
                  </a:lnTo>
                  <a:lnTo>
                    <a:pt x="2033" y="369570"/>
                  </a:lnTo>
                  <a:lnTo>
                    <a:pt x="8391" y="369570"/>
                  </a:lnTo>
                  <a:lnTo>
                    <a:pt x="8423" y="356870"/>
                  </a:lnTo>
                  <a:close/>
                </a:path>
                <a:path w="1610360" h="1513204">
                  <a:moveTo>
                    <a:pt x="1610190" y="356870"/>
                  </a:moveTo>
                  <a:lnTo>
                    <a:pt x="1603846" y="356870"/>
                  </a:lnTo>
                  <a:lnTo>
                    <a:pt x="1603825" y="369570"/>
                  </a:lnTo>
                  <a:lnTo>
                    <a:pt x="1610169" y="369570"/>
                  </a:lnTo>
                  <a:lnTo>
                    <a:pt x="1610190" y="356870"/>
                  </a:lnTo>
                  <a:close/>
                </a:path>
                <a:path w="1610360" h="1513204">
                  <a:moveTo>
                    <a:pt x="8391" y="369570"/>
                  </a:moveTo>
                  <a:lnTo>
                    <a:pt x="2033" y="369570"/>
                  </a:lnTo>
                  <a:lnTo>
                    <a:pt x="2001" y="382270"/>
                  </a:lnTo>
                  <a:lnTo>
                    <a:pt x="8359" y="382270"/>
                  </a:lnTo>
                  <a:lnTo>
                    <a:pt x="8391" y="369570"/>
                  </a:lnTo>
                  <a:close/>
                </a:path>
                <a:path w="1610360" h="1513204">
                  <a:moveTo>
                    <a:pt x="1610169" y="369570"/>
                  </a:moveTo>
                  <a:lnTo>
                    <a:pt x="1603825" y="369570"/>
                  </a:lnTo>
                  <a:lnTo>
                    <a:pt x="1603803" y="382270"/>
                  </a:lnTo>
                  <a:lnTo>
                    <a:pt x="1610148" y="382270"/>
                  </a:lnTo>
                  <a:lnTo>
                    <a:pt x="1610169" y="369570"/>
                  </a:lnTo>
                  <a:close/>
                </a:path>
                <a:path w="1610360" h="1513204">
                  <a:moveTo>
                    <a:pt x="8359" y="382270"/>
                  </a:moveTo>
                  <a:lnTo>
                    <a:pt x="2001" y="382270"/>
                  </a:lnTo>
                  <a:lnTo>
                    <a:pt x="1969" y="394970"/>
                  </a:lnTo>
                  <a:lnTo>
                    <a:pt x="8326" y="394970"/>
                  </a:lnTo>
                  <a:lnTo>
                    <a:pt x="8359" y="382270"/>
                  </a:lnTo>
                  <a:close/>
                </a:path>
                <a:path w="1610360" h="1513204">
                  <a:moveTo>
                    <a:pt x="1610148" y="382270"/>
                  </a:moveTo>
                  <a:lnTo>
                    <a:pt x="1603803" y="382270"/>
                  </a:lnTo>
                  <a:lnTo>
                    <a:pt x="1603781" y="394970"/>
                  </a:lnTo>
                  <a:lnTo>
                    <a:pt x="1610126" y="394970"/>
                  </a:lnTo>
                  <a:lnTo>
                    <a:pt x="1610148" y="382270"/>
                  </a:lnTo>
                  <a:close/>
                </a:path>
                <a:path w="1610360" h="1513204">
                  <a:moveTo>
                    <a:pt x="8326" y="394970"/>
                  </a:moveTo>
                  <a:lnTo>
                    <a:pt x="1969" y="394970"/>
                  </a:lnTo>
                  <a:lnTo>
                    <a:pt x="1937" y="407670"/>
                  </a:lnTo>
                  <a:lnTo>
                    <a:pt x="8294" y="407670"/>
                  </a:lnTo>
                  <a:lnTo>
                    <a:pt x="8326" y="394970"/>
                  </a:lnTo>
                  <a:close/>
                </a:path>
                <a:path w="1610360" h="1513204">
                  <a:moveTo>
                    <a:pt x="1610126" y="394970"/>
                  </a:moveTo>
                  <a:lnTo>
                    <a:pt x="1603781" y="394970"/>
                  </a:lnTo>
                  <a:lnTo>
                    <a:pt x="1603760" y="407670"/>
                  </a:lnTo>
                  <a:lnTo>
                    <a:pt x="1610105" y="407670"/>
                  </a:lnTo>
                  <a:lnTo>
                    <a:pt x="1610126" y="394970"/>
                  </a:lnTo>
                  <a:close/>
                </a:path>
                <a:path w="1610360" h="1513204">
                  <a:moveTo>
                    <a:pt x="8294" y="407670"/>
                  </a:moveTo>
                  <a:lnTo>
                    <a:pt x="1937" y="407670"/>
                  </a:lnTo>
                  <a:lnTo>
                    <a:pt x="1872" y="433070"/>
                  </a:lnTo>
                  <a:lnTo>
                    <a:pt x="8229" y="433070"/>
                  </a:lnTo>
                  <a:lnTo>
                    <a:pt x="8294" y="407670"/>
                  </a:lnTo>
                  <a:close/>
                </a:path>
                <a:path w="1610360" h="1513204">
                  <a:moveTo>
                    <a:pt x="1610105" y="407670"/>
                  </a:moveTo>
                  <a:lnTo>
                    <a:pt x="1603760" y="407670"/>
                  </a:lnTo>
                  <a:lnTo>
                    <a:pt x="1603717" y="433070"/>
                  </a:lnTo>
                  <a:lnTo>
                    <a:pt x="1610062" y="433070"/>
                  </a:lnTo>
                  <a:lnTo>
                    <a:pt x="1610105" y="407670"/>
                  </a:lnTo>
                  <a:close/>
                </a:path>
                <a:path w="1610360" h="1513204">
                  <a:moveTo>
                    <a:pt x="8229" y="433070"/>
                  </a:moveTo>
                  <a:lnTo>
                    <a:pt x="1872" y="433070"/>
                  </a:lnTo>
                  <a:lnTo>
                    <a:pt x="1856" y="439420"/>
                  </a:lnTo>
                  <a:lnTo>
                    <a:pt x="8213" y="439420"/>
                  </a:lnTo>
                  <a:lnTo>
                    <a:pt x="8229" y="433070"/>
                  </a:lnTo>
                  <a:close/>
                </a:path>
                <a:path w="1610360" h="1513204">
                  <a:moveTo>
                    <a:pt x="1610062" y="433070"/>
                  </a:moveTo>
                  <a:lnTo>
                    <a:pt x="1603717" y="433070"/>
                  </a:lnTo>
                  <a:lnTo>
                    <a:pt x="1603706" y="439420"/>
                  </a:lnTo>
                  <a:lnTo>
                    <a:pt x="1610052" y="439420"/>
                  </a:lnTo>
                  <a:lnTo>
                    <a:pt x="1610062" y="433070"/>
                  </a:lnTo>
                  <a:close/>
                </a:path>
                <a:path w="1610360" h="1513204">
                  <a:moveTo>
                    <a:pt x="8213" y="439420"/>
                  </a:moveTo>
                  <a:lnTo>
                    <a:pt x="1856" y="439420"/>
                  </a:lnTo>
                  <a:lnTo>
                    <a:pt x="1728" y="490220"/>
                  </a:lnTo>
                  <a:lnTo>
                    <a:pt x="8084" y="490220"/>
                  </a:lnTo>
                  <a:lnTo>
                    <a:pt x="8213" y="439420"/>
                  </a:lnTo>
                  <a:close/>
                </a:path>
                <a:path w="1610360" h="1513204">
                  <a:moveTo>
                    <a:pt x="1610052" y="439420"/>
                  </a:moveTo>
                  <a:lnTo>
                    <a:pt x="1603706" y="439420"/>
                  </a:lnTo>
                  <a:lnTo>
                    <a:pt x="1603620" y="490220"/>
                  </a:lnTo>
                  <a:lnTo>
                    <a:pt x="1609966" y="490220"/>
                  </a:lnTo>
                  <a:lnTo>
                    <a:pt x="1610052" y="439420"/>
                  </a:lnTo>
                  <a:close/>
                </a:path>
                <a:path w="1610360" h="1513204">
                  <a:moveTo>
                    <a:pt x="8084" y="490220"/>
                  </a:moveTo>
                  <a:lnTo>
                    <a:pt x="1728" y="490220"/>
                  </a:lnTo>
                  <a:lnTo>
                    <a:pt x="1712" y="496570"/>
                  </a:lnTo>
                  <a:lnTo>
                    <a:pt x="8068" y="496570"/>
                  </a:lnTo>
                  <a:lnTo>
                    <a:pt x="8084" y="490220"/>
                  </a:lnTo>
                  <a:close/>
                </a:path>
                <a:path w="1610360" h="1513204">
                  <a:moveTo>
                    <a:pt x="1609966" y="490220"/>
                  </a:moveTo>
                  <a:lnTo>
                    <a:pt x="1603620" y="490220"/>
                  </a:lnTo>
                  <a:lnTo>
                    <a:pt x="1603609" y="496570"/>
                  </a:lnTo>
                  <a:lnTo>
                    <a:pt x="1609956" y="496570"/>
                  </a:lnTo>
                  <a:lnTo>
                    <a:pt x="1609966" y="490220"/>
                  </a:lnTo>
                  <a:close/>
                </a:path>
                <a:path w="1610360" h="1513204">
                  <a:moveTo>
                    <a:pt x="8068" y="496570"/>
                  </a:moveTo>
                  <a:lnTo>
                    <a:pt x="1712" y="496570"/>
                  </a:lnTo>
                  <a:lnTo>
                    <a:pt x="1687" y="506730"/>
                  </a:lnTo>
                  <a:lnTo>
                    <a:pt x="8042" y="506730"/>
                  </a:lnTo>
                  <a:lnTo>
                    <a:pt x="8068" y="496570"/>
                  </a:lnTo>
                  <a:close/>
                </a:path>
                <a:path w="1610360" h="1513204">
                  <a:moveTo>
                    <a:pt x="1609956" y="496570"/>
                  </a:moveTo>
                  <a:lnTo>
                    <a:pt x="1603609" y="496570"/>
                  </a:lnTo>
                  <a:lnTo>
                    <a:pt x="1603592" y="506730"/>
                  </a:lnTo>
                  <a:lnTo>
                    <a:pt x="1609939" y="506730"/>
                  </a:lnTo>
                  <a:lnTo>
                    <a:pt x="1609956" y="496570"/>
                  </a:lnTo>
                  <a:close/>
                </a:path>
                <a:path w="1610360" h="1513204">
                  <a:moveTo>
                    <a:pt x="8042" y="506730"/>
                  </a:moveTo>
                  <a:lnTo>
                    <a:pt x="1687" y="506730"/>
                  </a:lnTo>
                  <a:lnTo>
                    <a:pt x="1648" y="521970"/>
                  </a:lnTo>
                  <a:lnTo>
                    <a:pt x="8003" y="521970"/>
                  </a:lnTo>
                  <a:lnTo>
                    <a:pt x="8042" y="506730"/>
                  </a:lnTo>
                  <a:close/>
                </a:path>
                <a:path w="1610360" h="1513204">
                  <a:moveTo>
                    <a:pt x="1609939" y="506730"/>
                  </a:moveTo>
                  <a:lnTo>
                    <a:pt x="1603592" y="506730"/>
                  </a:lnTo>
                  <a:lnTo>
                    <a:pt x="1603566" y="521970"/>
                  </a:lnTo>
                  <a:lnTo>
                    <a:pt x="1609913" y="521970"/>
                  </a:lnTo>
                  <a:lnTo>
                    <a:pt x="1609939" y="506730"/>
                  </a:lnTo>
                  <a:close/>
                </a:path>
                <a:path w="1610360" h="1513204">
                  <a:moveTo>
                    <a:pt x="8003" y="521970"/>
                  </a:moveTo>
                  <a:lnTo>
                    <a:pt x="1648" y="521970"/>
                  </a:lnTo>
                  <a:lnTo>
                    <a:pt x="1600" y="541020"/>
                  </a:lnTo>
                  <a:lnTo>
                    <a:pt x="7955" y="541020"/>
                  </a:lnTo>
                  <a:lnTo>
                    <a:pt x="8003" y="521970"/>
                  </a:lnTo>
                  <a:close/>
                </a:path>
                <a:path w="1610360" h="1513204">
                  <a:moveTo>
                    <a:pt x="1609913" y="521970"/>
                  </a:moveTo>
                  <a:lnTo>
                    <a:pt x="1603566" y="521970"/>
                  </a:lnTo>
                  <a:lnTo>
                    <a:pt x="1603534" y="541020"/>
                  </a:lnTo>
                  <a:lnTo>
                    <a:pt x="1609881" y="541020"/>
                  </a:lnTo>
                  <a:lnTo>
                    <a:pt x="1609913" y="521970"/>
                  </a:lnTo>
                  <a:close/>
                </a:path>
                <a:path w="1610360" h="1513204">
                  <a:moveTo>
                    <a:pt x="7955" y="541020"/>
                  </a:moveTo>
                  <a:lnTo>
                    <a:pt x="1600" y="541020"/>
                  </a:lnTo>
                  <a:lnTo>
                    <a:pt x="1575" y="551180"/>
                  </a:lnTo>
                  <a:lnTo>
                    <a:pt x="7929" y="551180"/>
                  </a:lnTo>
                  <a:lnTo>
                    <a:pt x="7955" y="541020"/>
                  </a:lnTo>
                  <a:close/>
                </a:path>
                <a:path w="1610360" h="1513204">
                  <a:moveTo>
                    <a:pt x="1609881" y="541020"/>
                  </a:moveTo>
                  <a:lnTo>
                    <a:pt x="1603534" y="541020"/>
                  </a:lnTo>
                  <a:lnTo>
                    <a:pt x="1603517" y="551180"/>
                  </a:lnTo>
                  <a:lnTo>
                    <a:pt x="1609864" y="551180"/>
                  </a:lnTo>
                  <a:lnTo>
                    <a:pt x="1609881" y="541020"/>
                  </a:lnTo>
                  <a:close/>
                </a:path>
                <a:path w="1610360" h="1513204">
                  <a:moveTo>
                    <a:pt x="7929" y="551180"/>
                  </a:moveTo>
                  <a:lnTo>
                    <a:pt x="1575" y="551180"/>
                  </a:lnTo>
                  <a:lnTo>
                    <a:pt x="1536" y="566420"/>
                  </a:lnTo>
                  <a:lnTo>
                    <a:pt x="7890" y="566420"/>
                  </a:lnTo>
                  <a:lnTo>
                    <a:pt x="7929" y="551180"/>
                  </a:lnTo>
                  <a:close/>
                </a:path>
                <a:path w="1610360" h="1513204">
                  <a:moveTo>
                    <a:pt x="1609864" y="551180"/>
                  </a:moveTo>
                  <a:lnTo>
                    <a:pt x="1603517" y="551180"/>
                  </a:lnTo>
                  <a:lnTo>
                    <a:pt x="1603491" y="566420"/>
                  </a:lnTo>
                  <a:lnTo>
                    <a:pt x="1609838" y="566420"/>
                  </a:lnTo>
                  <a:lnTo>
                    <a:pt x="1609864" y="551180"/>
                  </a:lnTo>
                  <a:close/>
                </a:path>
                <a:path w="1610360" h="1513204">
                  <a:moveTo>
                    <a:pt x="7890" y="566420"/>
                  </a:moveTo>
                  <a:lnTo>
                    <a:pt x="1536" y="566420"/>
                  </a:lnTo>
                  <a:lnTo>
                    <a:pt x="1248" y="680720"/>
                  </a:lnTo>
                  <a:lnTo>
                    <a:pt x="7600" y="680720"/>
                  </a:lnTo>
                  <a:lnTo>
                    <a:pt x="7890" y="566420"/>
                  </a:lnTo>
                  <a:close/>
                </a:path>
                <a:path w="1610360" h="1513204">
                  <a:moveTo>
                    <a:pt x="1609838" y="566420"/>
                  </a:moveTo>
                  <a:lnTo>
                    <a:pt x="1603491" y="566420"/>
                  </a:lnTo>
                  <a:lnTo>
                    <a:pt x="1603298" y="680720"/>
                  </a:lnTo>
                  <a:lnTo>
                    <a:pt x="1609646" y="680720"/>
                  </a:lnTo>
                  <a:lnTo>
                    <a:pt x="1609838" y="566420"/>
                  </a:lnTo>
                  <a:close/>
                </a:path>
                <a:path w="1610360" h="1513204">
                  <a:moveTo>
                    <a:pt x="7600" y="680720"/>
                  </a:moveTo>
                  <a:lnTo>
                    <a:pt x="1248" y="680720"/>
                  </a:lnTo>
                  <a:lnTo>
                    <a:pt x="944" y="801370"/>
                  </a:lnTo>
                  <a:lnTo>
                    <a:pt x="7293" y="801370"/>
                  </a:lnTo>
                  <a:lnTo>
                    <a:pt x="7600" y="680720"/>
                  </a:lnTo>
                  <a:close/>
                </a:path>
                <a:path w="1610360" h="1513204">
                  <a:moveTo>
                    <a:pt x="1609646" y="680720"/>
                  </a:moveTo>
                  <a:lnTo>
                    <a:pt x="1603298" y="680720"/>
                  </a:lnTo>
                  <a:lnTo>
                    <a:pt x="1603093" y="801370"/>
                  </a:lnTo>
                  <a:lnTo>
                    <a:pt x="1609444" y="801370"/>
                  </a:lnTo>
                  <a:lnTo>
                    <a:pt x="1609646" y="680720"/>
                  </a:lnTo>
                  <a:close/>
                </a:path>
                <a:path w="1610360" h="1513204">
                  <a:moveTo>
                    <a:pt x="7293" y="801370"/>
                  </a:moveTo>
                  <a:lnTo>
                    <a:pt x="944" y="801370"/>
                  </a:lnTo>
                  <a:lnTo>
                    <a:pt x="592" y="941070"/>
                  </a:lnTo>
                  <a:lnTo>
                    <a:pt x="6938" y="941070"/>
                  </a:lnTo>
                  <a:lnTo>
                    <a:pt x="7293" y="801370"/>
                  </a:lnTo>
                  <a:close/>
                </a:path>
                <a:path w="1610360" h="1513204">
                  <a:moveTo>
                    <a:pt x="1609444" y="801370"/>
                  </a:moveTo>
                  <a:lnTo>
                    <a:pt x="1603093" y="801370"/>
                  </a:lnTo>
                  <a:lnTo>
                    <a:pt x="1602857" y="941070"/>
                  </a:lnTo>
                  <a:lnTo>
                    <a:pt x="1609209" y="941070"/>
                  </a:lnTo>
                  <a:lnTo>
                    <a:pt x="1609444" y="801370"/>
                  </a:lnTo>
                  <a:close/>
                </a:path>
                <a:path w="1610360" h="1513204">
                  <a:moveTo>
                    <a:pt x="6938" y="941070"/>
                  </a:moveTo>
                  <a:lnTo>
                    <a:pt x="592" y="941070"/>
                  </a:lnTo>
                  <a:lnTo>
                    <a:pt x="566" y="951230"/>
                  </a:lnTo>
                  <a:lnTo>
                    <a:pt x="6912" y="951230"/>
                  </a:lnTo>
                  <a:lnTo>
                    <a:pt x="6938" y="941070"/>
                  </a:lnTo>
                  <a:close/>
                </a:path>
                <a:path w="1610360" h="1513204">
                  <a:moveTo>
                    <a:pt x="1609209" y="941070"/>
                  </a:moveTo>
                  <a:lnTo>
                    <a:pt x="1602857" y="941070"/>
                  </a:lnTo>
                  <a:lnTo>
                    <a:pt x="1602839" y="951230"/>
                  </a:lnTo>
                  <a:lnTo>
                    <a:pt x="1609192" y="951230"/>
                  </a:lnTo>
                  <a:lnTo>
                    <a:pt x="1609209" y="941070"/>
                  </a:lnTo>
                  <a:close/>
                </a:path>
                <a:path w="1610360" h="1513204">
                  <a:moveTo>
                    <a:pt x="6912" y="951230"/>
                  </a:moveTo>
                  <a:lnTo>
                    <a:pt x="566" y="951230"/>
                  </a:lnTo>
                  <a:lnTo>
                    <a:pt x="528" y="966470"/>
                  </a:lnTo>
                  <a:lnTo>
                    <a:pt x="6873" y="966470"/>
                  </a:lnTo>
                  <a:lnTo>
                    <a:pt x="6912" y="951230"/>
                  </a:lnTo>
                  <a:close/>
                </a:path>
                <a:path w="1610360" h="1513204">
                  <a:moveTo>
                    <a:pt x="1609192" y="951230"/>
                  </a:moveTo>
                  <a:lnTo>
                    <a:pt x="1602839" y="951230"/>
                  </a:lnTo>
                  <a:lnTo>
                    <a:pt x="1602814" y="966470"/>
                  </a:lnTo>
                  <a:lnTo>
                    <a:pt x="1609167" y="966470"/>
                  </a:lnTo>
                  <a:lnTo>
                    <a:pt x="1609192" y="951230"/>
                  </a:lnTo>
                  <a:close/>
                </a:path>
                <a:path w="1610360" h="1513204">
                  <a:moveTo>
                    <a:pt x="6873" y="966470"/>
                  </a:moveTo>
                  <a:lnTo>
                    <a:pt x="528" y="966470"/>
                  </a:lnTo>
                  <a:lnTo>
                    <a:pt x="480" y="985520"/>
                  </a:lnTo>
                  <a:lnTo>
                    <a:pt x="6825" y="985520"/>
                  </a:lnTo>
                  <a:lnTo>
                    <a:pt x="6873" y="966470"/>
                  </a:lnTo>
                  <a:close/>
                </a:path>
                <a:path w="1610360" h="1513204">
                  <a:moveTo>
                    <a:pt x="1609167" y="966470"/>
                  </a:moveTo>
                  <a:lnTo>
                    <a:pt x="1602814" y="966470"/>
                  </a:lnTo>
                  <a:lnTo>
                    <a:pt x="1602781" y="985520"/>
                  </a:lnTo>
                  <a:lnTo>
                    <a:pt x="1609135" y="985520"/>
                  </a:lnTo>
                  <a:lnTo>
                    <a:pt x="1609167" y="966470"/>
                  </a:lnTo>
                  <a:close/>
                </a:path>
                <a:path w="1610360" h="1513204">
                  <a:moveTo>
                    <a:pt x="6825" y="985520"/>
                  </a:moveTo>
                  <a:lnTo>
                    <a:pt x="480" y="985520"/>
                  </a:lnTo>
                  <a:lnTo>
                    <a:pt x="454" y="995680"/>
                  </a:lnTo>
                  <a:lnTo>
                    <a:pt x="6799" y="995680"/>
                  </a:lnTo>
                  <a:lnTo>
                    <a:pt x="6825" y="985520"/>
                  </a:lnTo>
                  <a:close/>
                </a:path>
                <a:path w="1610360" h="1513204">
                  <a:moveTo>
                    <a:pt x="1609135" y="985520"/>
                  </a:moveTo>
                  <a:lnTo>
                    <a:pt x="1602781" y="985520"/>
                  </a:lnTo>
                  <a:lnTo>
                    <a:pt x="1602764" y="995680"/>
                  </a:lnTo>
                  <a:lnTo>
                    <a:pt x="1609118" y="995680"/>
                  </a:lnTo>
                  <a:lnTo>
                    <a:pt x="1609135" y="985520"/>
                  </a:lnTo>
                  <a:close/>
                </a:path>
                <a:path w="1610360" h="1513204">
                  <a:moveTo>
                    <a:pt x="6799" y="995680"/>
                  </a:moveTo>
                  <a:lnTo>
                    <a:pt x="454" y="995680"/>
                  </a:lnTo>
                  <a:lnTo>
                    <a:pt x="416" y="1010920"/>
                  </a:lnTo>
                  <a:lnTo>
                    <a:pt x="6760" y="1010920"/>
                  </a:lnTo>
                  <a:lnTo>
                    <a:pt x="6799" y="995680"/>
                  </a:lnTo>
                  <a:close/>
                </a:path>
                <a:path w="1610360" h="1513204">
                  <a:moveTo>
                    <a:pt x="1609118" y="995680"/>
                  </a:moveTo>
                  <a:lnTo>
                    <a:pt x="1602764" y="995680"/>
                  </a:lnTo>
                  <a:lnTo>
                    <a:pt x="1602738" y="1010920"/>
                  </a:lnTo>
                  <a:lnTo>
                    <a:pt x="1609092" y="1010920"/>
                  </a:lnTo>
                  <a:lnTo>
                    <a:pt x="1609118" y="995680"/>
                  </a:lnTo>
                  <a:close/>
                </a:path>
                <a:path w="1610360" h="1513204">
                  <a:moveTo>
                    <a:pt x="6760" y="1010920"/>
                  </a:moveTo>
                  <a:lnTo>
                    <a:pt x="416" y="1010920"/>
                  </a:lnTo>
                  <a:lnTo>
                    <a:pt x="384" y="1023620"/>
                  </a:lnTo>
                  <a:lnTo>
                    <a:pt x="6728" y="1023620"/>
                  </a:lnTo>
                  <a:lnTo>
                    <a:pt x="6760" y="1010920"/>
                  </a:lnTo>
                  <a:close/>
                </a:path>
                <a:path w="1610360" h="1513204">
                  <a:moveTo>
                    <a:pt x="1609092" y="1010920"/>
                  </a:moveTo>
                  <a:lnTo>
                    <a:pt x="1602738" y="1010920"/>
                  </a:lnTo>
                  <a:lnTo>
                    <a:pt x="1602717" y="1023620"/>
                  </a:lnTo>
                  <a:lnTo>
                    <a:pt x="1609071" y="1023620"/>
                  </a:lnTo>
                  <a:lnTo>
                    <a:pt x="1609092" y="1010920"/>
                  </a:lnTo>
                  <a:close/>
                </a:path>
                <a:path w="1610360" h="1513204">
                  <a:moveTo>
                    <a:pt x="6728" y="1023620"/>
                  </a:moveTo>
                  <a:lnTo>
                    <a:pt x="384" y="1023620"/>
                  </a:lnTo>
                  <a:lnTo>
                    <a:pt x="368" y="1029970"/>
                  </a:lnTo>
                  <a:lnTo>
                    <a:pt x="6712" y="1029970"/>
                  </a:lnTo>
                  <a:lnTo>
                    <a:pt x="6728" y="1023620"/>
                  </a:lnTo>
                  <a:close/>
                </a:path>
                <a:path w="1610360" h="1513204">
                  <a:moveTo>
                    <a:pt x="1609071" y="1023620"/>
                  </a:moveTo>
                  <a:lnTo>
                    <a:pt x="1602717" y="1023620"/>
                  </a:lnTo>
                  <a:lnTo>
                    <a:pt x="1602706" y="1029970"/>
                  </a:lnTo>
                  <a:lnTo>
                    <a:pt x="1609060" y="1029970"/>
                  </a:lnTo>
                  <a:lnTo>
                    <a:pt x="1609071" y="1023620"/>
                  </a:lnTo>
                  <a:close/>
                </a:path>
                <a:path w="1610360" h="1513204">
                  <a:moveTo>
                    <a:pt x="6712" y="1029970"/>
                  </a:moveTo>
                  <a:lnTo>
                    <a:pt x="368" y="1029970"/>
                  </a:lnTo>
                  <a:lnTo>
                    <a:pt x="320" y="1049020"/>
                  </a:lnTo>
                  <a:lnTo>
                    <a:pt x="6663" y="1049020"/>
                  </a:lnTo>
                  <a:lnTo>
                    <a:pt x="6712" y="1029970"/>
                  </a:lnTo>
                  <a:close/>
                </a:path>
                <a:path w="1610360" h="1513204">
                  <a:moveTo>
                    <a:pt x="1609060" y="1029970"/>
                  </a:moveTo>
                  <a:lnTo>
                    <a:pt x="1602706" y="1029970"/>
                  </a:lnTo>
                  <a:lnTo>
                    <a:pt x="1602674" y="1049020"/>
                  </a:lnTo>
                  <a:lnTo>
                    <a:pt x="1609028" y="1049020"/>
                  </a:lnTo>
                  <a:lnTo>
                    <a:pt x="1609060" y="1029970"/>
                  </a:lnTo>
                  <a:close/>
                </a:path>
                <a:path w="1610360" h="1513204">
                  <a:moveTo>
                    <a:pt x="6663" y="1049020"/>
                  </a:moveTo>
                  <a:lnTo>
                    <a:pt x="320" y="1049020"/>
                  </a:lnTo>
                  <a:lnTo>
                    <a:pt x="208" y="1093470"/>
                  </a:lnTo>
                  <a:lnTo>
                    <a:pt x="6550" y="1093470"/>
                  </a:lnTo>
                  <a:lnTo>
                    <a:pt x="6663" y="1049020"/>
                  </a:lnTo>
                  <a:close/>
                </a:path>
                <a:path w="1610360" h="1513204">
                  <a:moveTo>
                    <a:pt x="1609028" y="1049020"/>
                  </a:moveTo>
                  <a:lnTo>
                    <a:pt x="1602674" y="1049020"/>
                  </a:lnTo>
                  <a:lnTo>
                    <a:pt x="1602599" y="1093470"/>
                  </a:lnTo>
                  <a:lnTo>
                    <a:pt x="1608953" y="1093470"/>
                  </a:lnTo>
                  <a:lnTo>
                    <a:pt x="1609028" y="1049020"/>
                  </a:lnTo>
                  <a:close/>
                </a:path>
                <a:path w="1610360" h="1513204">
                  <a:moveTo>
                    <a:pt x="1603167" y="1188720"/>
                  </a:moveTo>
                  <a:lnTo>
                    <a:pt x="1602437" y="1188720"/>
                  </a:lnTo>
                  <a:lnTo>
                    <a:pt x="1602431" y="1192657"/>
                  </a:lnTo>
                  <a:lnTo>
                    <a:pt x="1603167" y="1192657"/>
                  </a:lnTo>
                  <a:lnTo>
                    <a:pt x="1603167" y="1188720"/>
                  </a:lnTo>
                  <a:close/>
                </a:path>
                <a:path w="1610360" h="1513204">
                  <a:moveTo>
                    <a:pt x="1606977" y="1182370"/>
                  </a:moveTo>
                  <a:lnTo>
                    <a:pt x="1602448" y="1182370"/>
                  </a:lnTo>
                  <a:lnTo>
                    <a:pt x="1602439" y="1187450"/>
                  </a:lnTo>
                  <a:lnTo>
                    <a:pt x="1604437" y="1187450"/>
                  </a:lnTo>
                  <a:lnTo>
                    <a:pt x="1604437" y="1188720"/>
                  </a:lnTo>
                  <a:lnTo>
                    <a:pt x="1605707" y="1188720"/>
                  </a:lnTo>
                  <a:lnTo>
                    <a:pt x="1605707" y="1186307"/>
                  </a:lnTo>
                  <a:lnTo>
                    <a:pt x="1606977" y="1186307"/>
                  </a:lnTo>
                  <a:lnTo>
                    <a:pt x="1606977" y="1182370"/>
                  </a:lnTo>
                  <a:close/>
                </a:path>
                <a:path w="1610360" h="1513204">
                  <a:moveTo>
                    <a:pt x="6324" y="1182370"/>
                  </a:moveTo>
                  <a:lnTo>
                    <a:pt x="4237" y="1182370"/>
                  </a:lnTo>
                  <a:lnTo>
                    <a:pt x="4237" y="1184910"/>
                  </a:lnTo>
                  <a:lnTo>
                    <a:pt x="5507" y="1184910"/>
                  </a:lnTo>
                  <a:lnTo>
                    <a:pt x="5507" y="1186307"/>
                  </a:lnTo>
                  <a:lnTo>
                    <a:pt x="6315" y="1186307"/>
                  </a:lnTo>
                  <a:lnTo>
                    <a:pt x="6324" y="1182370"/>
                  </a:lnTo>
                  <a:close/>
                </a:path>
                <a:path w="1610360" h="1513204">
                  <a:moveTo>
                    <a:pt x="4237" y="1181100"/>
                  </a:moveTo>
                  <a:lnTo>
                    <a:pt x="2967" y="1181100"/>
                  </a:lnTo>
                  <a:lnTo>
                    <a:pt x="2967" y="1182370"/>
                  </a:lnTo>
                  <a:lnTo>
                    <a:pt x="4237" y="1182370"/>
                  </a:lnTo>
                  <a:lnTo>
                    <a:pt x="4237" y="1181100"/>
                  </a:lnTo>
                  <a:close/>
                </a:path>
                <a:path w="1610360" h="1513204">
                  <a:moveTo>
                    <a:pt x="1608808" y="1179957"/>
                  </a:moveTo>
                  <a:lnTo>
                    <a:pt x="1602452" y="1179957"/>
                  </a:lnTo>
                  <a:lnTo>
                    <a:pt x="1602450" y="1181100"/>
                  </a:lnTo>
                  <a:lnTo>
                    <a:pt x="1608247" y="1181100"/>
                  </a:lnTo>
                  <a:lnTo>
                    <a:pt x="1608247" y="1182370"/>
                  </a:lnTo>
                  <a:lnTo>
                    <a:pt x="1608804" y="1182370"/>
                  </a:lnTo>
                  <a:lnTo>
                    <a:pt x="1608808" y="1179957"/>
                  </a:lnTo>
                  <a:close/>
                </a:path>
                <a:path w="1610360" h="1513204">
                  <a:moveTo>
                    <a:pt x="6331" y="1179957"/>
                  </a:moveTo>
                  <a:lnTo>
                    <a:pt x="1697" y="1179957"/>
                  </a:lnTo>
                  <a:lnTo>
                    <a:pt x="1697" y="1181100"/>
                  </a:lnTo>
                  <a:lnTo>
                    <a:pt x="6328" y="1181100"/>
                  </a:lnTo>
                  <a:lnTo>
                    <a:pt x="6331" y="1179957"/>
                  </a:lnTo>
                  <a:close/>
                </a:path>
                <a:path w="1610360" h="1513204">
                  <a:moveTo>
                    <a:pt x="6347" y="1173480"/>
                  </a:moveTo>
                  <a:lnTo>
                    <a:pt x="6" y="1173480"/>
                  </a:lnTo>
                  <a:lnTo>
                    <a:pt x="0" y="1176020"/>
                  </a:lnTo>
                  <a:lnTo>
                    <a:pt x="427" y="1176020"/>
                  </a:lnTo>
                  <a:lnTo>
                    <a:pt x="427" y="1178560"/>
                  </a:lnTo>
                  <a:lnTo>
                    <a:pt x="6334" y="1178560"/>
                  </a:lnTo>
                  <a:lnTo>
                    <a:pt x="6347" y="1173480"/>
                  </a:lnTo>
                  <a:close/>
                </a:path>
                <a:path w="1610360" h="1513204">
                  <a:moveTo>
                    <a:pt x="1608819" y="1173480"/>
                  </a:moveTo>
                  <a:lnTo>
                    <a:pt x="1602463" y="1173480"/>
                  </a:lnTo>
                  <a:lnTo>
                    <a:pt x="1602454" y="1178560"/>
                  </a:lnTo>
                  <a:lnTo>
                    <a:pt x="1608810" y="1178560"/>
                  </a:lnTo>
                  <a:lnTo>
                    <a:pt x="1608819" y="1173480"/>
                  </a:lnTo>
                  <a:close/>
                </a:path>
                <a:path w="1610360" h="1513204">
                  <a:moveTo>
                    <a:pt x="6357" y="1169670"/>
                  </a:moveTo>
                  <a:lnTo>
                    <a:pt x="16" y="1169670"/>
                  </a:lnTo>
                  <a:lnTo>
                    <a:pt x="9" y="1172210"/>
                  </a:lnTo>
                  <a:lnTo>
                    <a:pt x="6350" y="1172210"/>
                  </a:lnTo>
                  <a:lnTo>
                    <a:pt x="6357" y="1169670"/>
                  </a:lnTo>
                  <a:close/>
                </a:path>
                <a:path w="1610360" h="1513204">
                  <a:moveTo>
                    <a:pt x="1608825" y="1169670"/>
                  </a:moveTo>
                  <a:lnTo>
                    <a:pt x="1602470" y="1169670"/>
                  </a:lnTo>
                  <a:lnTo>
                    <a:pt x="1602465" y="1172210"/>
                  </a:lnTo>
                  <a:lnTo>
                    <a:pt x="1608821" y="1172210"/>
                  </a:lnTo>
                  <a:lnTo>
                    <a:pt x="1608825" y="1169670"/>
                  </a:lnTo>
                  <a:close/>
                </a:path>
                <a:path w="1610360" h="1513204">
                  <a:moveTo>
                    <a:pt x="6363" y="1167130"/>
                  </a:moveTo>
                  <a:lnTo>
                    <a:pt x="22" y="1167130"/>
                  </a:lnTo>
                  <a:lnTo>
                    <a:pt x="19" y="1168400"/>
                  </a:lnTo>
                  <a:lnTo>
                    <a:pt x="6360" y="1168400"/>
                  </a:lnTo>
                  <a:lnTo>
                    <a:pt x="6363" y="1167130"/>
                  </a:lnTo>
                  <a:close/>
                </a:path>
                <a:path w="1610360" h="1513204">
                  <a:moveTo>
                    <a:pt x="1608830" y="1167130"/>
                  </a:moveTo>
                  <a:lnTo>
                    <a:pt x="1602474" y="1167130"/>
                  </a:lnTo>
                  <a:lnTo>
                    <a:pt x="1602472" y="1168400"/>
                  </a:lnTo>
                  <a:lnTo>
                    <a:pt x="1608828" y="1168400"/>
                  </a:lnTo>
                  <a:lnTo>
                    <a:pt x="1608830" y="1167130"/>
                  </a:lnTo>
                  <a:close/>
                </a:path>
                <a:path w="1610360" h="1513204">
                  <a:moveTo>
                    <a:pt x="6373" y="1163320"/>
                  </a:moveTo>
                  <a:lnTo>
                    <a:pt x="32" y="1163320"/>
                  </a:lnTo>
                  <a:lnTo>
                    <a:pt x="25" y="1165860"/>
                  </a:lnTo>
                  <a:lnTo>
                    <a:pt x="6366" y="1165860"/>
                  </a:lnTo>
                  <a:lnTo>
                    <a:pt x="6373" y="1163320"/>
                  </a:lnTo>
                  <a:close/>
                </a:path>
                <a:path w="1610360" h="1513204">
                  <a:moveTo>
                    <a:pt x="1608836" y="1163320"/>
                  </a:moveTo>
                  <a:lnTo>
                    <a:pt x="1602480" y="1163320"/>
                  </a:lnTo>
                  <a:lnTo>
                    <a:pt x="1602476" y="1165860"/>
                  </a:lnTo>
                  <a:lnTo>
                    <a:pt x="1608832" y="1165860"/>
                  </a:lnTo>
                  <a:lnTo>
                    <a:pt x="1608836" y="1163320"/>
                  </a:lnTo>
                  <a:close/>
                </a:path>
                <a:path w="1610360" h="1513204">
                  <a:moveTo>
                    <a:pt x="6379" y="1160780"/>
                  </a:moveTo>
                  <a:lnTo>
                    <a:pt x="38" y="1160780"/>
                  </a:lnTo>
                  <a:lnTo>
                    <a:pt x="35" y="1162050"/>
                  </a:lnTo>
                  <a:lnTo>
                    <a:pt x="6376" y="1162050"/>
                  </a:lnTo>
                  <a:lnTo>
                    <a:pt x="6379" y="1160780"/>
                  </a:lnTo>
                  <a:close/>
                </a:path>
                <a:path w="1610360" h="1513204">
                  <a:moveTo>
                    <a:pt x="1608840" y="1160780"/>
                  </a:moveTo>
                  <a:lnTo>
                    <a:pt x="1602485" y="1160780"/>
                  </a:lnTo>
                  <a:lnTo>
                    <a:pt x="1602482" y="1162050"/>
                  </a:lnTo>
                  <a:lnTo>
                    <a:pt x="1608838" y="1162050"/>
                  </a:lnTo>
                  <a:lnTo>
                    <a:pt x="1608840" y="1160780"/>
                  </a:lnTo>
                  <a:close/>
                </a:path>
                <a:path w="1610360" h="1513204">
                  <a:moveTo>
                    <a:pt x="6389" y="1156970"/>
                  </a:moveTo>
                  <a:lnTo>
                    <a:pt x="48" y="1156970"/>
                  </a:lnTo>
                  <a:lnTo>
                    <a:pt x="41" y="1159510"/>
                  </a:lnTo>
                  <a:lnTo>
                    <a:pt x="6382" y="1159510"/>
                  </a:lnTo>
                  <a:lnTo>
                    <a:pt x="6389" y="1156970"/>
                  </a:lnTo>
                  <a:close/>
                </a:path>
                <a:path w="1610360" h="1513204">
                  <a:moveTo>
                    <a:pt x="1608847" y="1156970"/>
                  </a:moveTo>
                  <a:lnTo>
                    <a:pt x="1602491" y="1156970"/>
                  </a:lnTo>
                  <a:lnTo>
                    <a:pt x="1602487" y="1159510"/>
                  </a:lnTo>
                  <a:lnTo>
                    <a:pt x="1608842" y="1159510"/>
                  </a:lnTo>
                  <a:lnTo>
                    <a:pt x="1608847" y="1156970"/>
                  </a:lnTo>
                  <a:close/>
                </a:path>
                <a:path w="1610360" h="1513204">
                  <a:moveTo>
                    <a:pt x="6395" y="1154430"/>
                  </a:moveTo>
                  <a:lnTo>
                    <a:pt x="54" y="1154430"/>
                  </a:lnTo>
                  <a:lnTo>
                    <a:pt x="51" y="1155700"/>
                  </a:lnTo>
                  <a:lnTo>
                    <a:pt x="6392" y="1155700"/>
                  </a:lnTo>
                  <a:lnTo>
                    <a:pt x="6395" y="1154430"/>
                  </a:lnTo>
                  <a:close/>
                </a:path>
                <a:path w="1610360" h="1513204">
                  <a:moveTo>
                    <a:pt x="1608851" y="1154430"/>
                  </a:moveTo>
                  <a:lnTo>
                    <a:pt x="1602495" y="1154430"/>
                  </a:lnTo>
                  <a:lnTo>
                    <a:pt x="1602493" y="1155700"/>
                  </a:lnTo>
                  <a:lnTo>
                    <a:pt x="1608849" y="1155700"/>
                  </a:lnTo>
                  <a:lnTo>
                    <a:pt x="1608851" y="1154430"/>
                  </a:lnTo>
                  <a:close/>
                </a:path>
                <a:path w="1610360" h="1513204">
                  <a:moveTo>
                    <a:pt x="6405" y="1150620"/>
                  </a:moveTo>
                  <a:lnTo>
                    <a:pt x="64" y="1150620"/>
                  </a:lnTo>
                  <a:lnTo>
                    <a:pt x="57" y="1153160"/>
                  </a:lnTo>
                  <a:lnTo>
                    <a:pt x="6399" y="1153160"/>
                  </a:lnTo>
                  <a:lnTo>
                    <a:pt x="6405" y="1150620"/>
                  </a:lnTo>
                  <a:close/>
                </a:path>
                <a:path w="1610360" h="1513204">
                  <a:moveTo>
                    <a:pt x="1608857" y="1150620"/>
                  </a:moveTo>
                  <a:lnTo>
                    <a:pt x="1602502" y="1150620"/>
                  </a:lnTo>
                  <a:lnTo>
                    <a:pt x="1602498" y="1153160"/>
                  </a:lnTo>
                  <a:lnTo>
                    <a:pt x="1608853" y="1153160"/>
                  </a:lnTo>
                  <a:lnTo>
                    <a:pt x="1608857" y="1150620"/>
                  </a:lnTo>
                  <a:close/>
                </a:path>
                <a:path w="1610360" h="1513204">
                  <a:moveTo>
                    <a:pt x="6412" y="1148080"/>
                  </a:moveTo>
                  <a:lnTo>
                    <a:pt x="70" y="1148080"/>
                  </a:lnTo>
                  <a:lnTo>
                    <a:pt x="67" y="1149350"/>
                  </a:lnTo>
                  <a:lnTo>
                    <a:pt x="6408" y="1149350"/>
                  </a:lnTo>
                  <a:lnTo>
                    <a:pt x="6412" y="1148080"/>
                  </a:lnTo>
                  <a:close/>
                </a:path>
                <a:path w="1610360" h="1513204">
                  <a:moveTo>
                    <a:pt x="1608862" y="1148080"/>
                  </a:moveTo>
                  <a:lnTo>
                    <a:pt x="1602506" y="1148080"/>
                  </a:lnTo>
                  <a:lnTo>
                    <a:pt x="1602504" y="1149350"/>
                  </a:lnTo>
                  <a:lnTo>
                    <a:pt x="1608860" y="1149350"/>
                  </a:lnTo>
                  <a:lnTo>
                    <a:pt x="1608862" y="1148080"/>
                  </a:lnTo>
                  <a:close/>
                </a:path>
                <a:path w="1610360" h="1513204">
                  <a:moveTo>
                    <a:pt x="6421" y="1144270"/>
                  </a:moveTo>
                  <a:lnTo>
                    <a:pt x="80" y="1144270"/>
                  </a:lnTo>
                  <a:lnTo>
                    <a:pt x="73" y="1146810"/>
                  </a:lnTo>
                  <a:lnTo>
                    <a:pt x="6415" y="1146810"/>
                  </a:lnTo>
                  <a:lnTo>
                    <a:pt x="6421" y="1144270"/>
                  </a:lnTo>
                  <a:close/>
                </a:path>
                <a:path w="1610360" h="1513204">
                  <a:moveTo>
                    <a:pt x="1608868" y="1144270"/>
                  </a:moveTo>
                  <a:lnTo>
                    <a:pt x="1602513" y="1144270"/>
                  </a:lnTo>
                  <a:lnTo>
                    <a:pt x="1602508" y="1146810"/>
                  </a:lnTo>
                  <a:lnTo>
                    <a:pt x="1608864" y="1146810"/>
                  </a:lnTo>
                  <a:lnTo>
                    <a:pt x="1608868" y="1144270"/>
                  </a:lnTo>
                  <a:close/>
                </a:path>
                <a:path w="1610360" h="1513204">
                  <a:moveTo>
                    <a:pt x="6428" y="1141730"/>
                  </a:moveTo>
                  <a:lnTo>
                    <a:pt x="86" y="1141730"/>
                  </a:lnTo>
                  <a:lnTo>
                    <a:pt x="83" y="1143000"/>
                  </a:lnTo>
                  <a:lnTo>
                    <a:pt x="6424" y="1143000"/>
                  </a:lnTo>
                  <a:lnTo>
                    <a:pt x="6428" y="1141730"/>
                  </a:lnTo>
                  <a:close/>
                </a:path>
                <a:path w="1610360" h="1513204">
                  <a:moveTo>
                    <a:pt x="1608872" y="1141730"/>
                  </a:moveTo>
                  <a:lnTo>
                    <a:pt x="1602517" y="1141730"/>
                  </a:lnTo>
                  <a:lnTo>
                    <a:pt x="1602515" y="1143000"/>
                  </a:lnTo>
                  <a:lnTo>
                    <a:pt x="1608870" y="1143000"/>
                  </a:lnTo>
                  <a:lnTo>
                    <a:pt x="1608872" y="1141730"/>
                  </a:lnTo>
                  <a:close/>
                </a:path>
                <a:path w="1610360" h="1513204">
                  <a:moveTo>
                    <a:pt x="6437" y="1137920"/>
                  </a:moveTo>
                  <a:lnTo>
                    <a:pt x="96" y="1137920"/>
                  </a:lnTo>
                  <a:lnTo>
                    <a:pt x="89" y="1140460"/>
                  </a:lnTo>
                  <a:lnTo>
                    <a:pt x="6431" y="1140460"/>
                  </a:lnTo>
                  <a:lnTo>
                    <a:pt x="6437" y="1137920"/>
                  </a:lnTo>
                  <a:close/>
                </a:path>
                <a:path w="1610360" h="1513204">
                  <a:moveTo>
                    <a:pt x="1608879" y="1137920"/>
                  </a:moveTo>
                  <a:lnTo>
                    <a:pt x="1602523" y="1137920"/>
                  </a:lnTo>
                  <a:lnTo>
                    <a:pt x="1602519" y="1140460"/>
                  </a:lnTo>
                  <a:lnTo>
                    <a:pt x="1608874" y="1140460"/>
                  </a:lnTo>
                  <a:lnTo>
                    <a:pt x="1608879" y="1137920"/>
                  </a:lnTo>
                  <a:close/>
                </a:path>
                <a:path w="1610360" h="1513204">
                  <a:moveTo>
                    <a:pt x="6444" y="1135380"/>
                  </a:moveTo>
                  <a:lnTo>
                    <a:pt x="102" y="1135380"/>
                  </a:lnTo>
                  <a:lnTo>
                    <a:pt x="99" y="1136650"/>
                  </a:lnTo>
                  <a:lnTo>
                    <a:pt x="6441" y="1136650"/>
                  </a:lnTo>
                  <a:lnTo>
                    <a:pt x="6444" y="1135380"/>
                  </a:lnTo>
                  <a:close/>
                </a:path>
                <a:path w="1610360" h="1513204">
                  <a:moveTo>
                    <a:pt x="1608883" y="1135380"/>
                  </a:moveTo>
                  <a:lnTo>
                    <a:pt x="1602528" y="1135380"/>
                  </a:lnTo>
                  <a:lnTo>
                    <a:pt x="1602525" y="1136650"/>
                  </a:lnTo>
                  <a:lnTo>
                    <a:pt x="1608881" y="1136650"/>
                  </a:lnTo>
                  <a:lnTo>
                    <a:pt x="1608883" y="1135380"/>
                  </a:lnTo>
                  <a:close/>
                </a:path>
                <a:path w="1610360" h="1513204">
                  <a:moveTo>
                    <a:pt x="6454" y="1131570"/>
                  </a:moveTo>
                  <a:lnTo>
                    <a:pt x="112" y="1131570"/>
                  </a:lnTo>
                  <a:lnTo>
                    <a:pt x="105" y="1134110"/>
                  </a:lnTo>
                  <a:lnTo>
                    <a:pt x="6447" y="1134110"/>
                  </a:lnTo>
                  <a:lnTo>
                    <a:pt x="6454" y="1131570"/>
                  </a:lnTo>
                  <a:close/>
                </a:path>
                <a:path w="1610360" h="1513204">
                  <a:moveTo>
                    <a:pt x="1608889" y="1131570"/>
                  </a:moveTo>
                  <a:lnTo>
                    <a:pt x="1602534" y="1131570"/>
                  </a:lnTo>
                  <a:lnTo>
                    <a:pt x="1602530" y="1134110"/>
                  </a:lnTo>
                  <a:lnTo>
                    <a:pt x="1608885" y="1134110"/>
                  </a:lnTo>
                  <a:lnTo>
                    <a:pt x="1608889" y="1131570"/>
                  </a:lnTo>
                  <a:close/>
                </a:path>
                <a:path w="1610360" h="1513204">
                  <a:moveTo>
                    <a:pt x="6460" y="1129030"/>
                  </a:moveTo>
                  <a:lnTo>
                    <a:pt x="118" y="1129030"/>
                  </a:lnTo>
                  <a:lnTo>
                    <a:pt x="115" y="1130300"/>
                  </a:lnTo>
                  <a:lnTo>
                    <a:pt x="6457" y="1130300"/>
                  </a:lnTo>
                  <a:lnTo>
                    <a:pt x="6460" y="1129030"/>
                  </a:lnTo>
                  <a:close/>
                </a:path>
                <a:path w="1610360" h="1513204">
                  <a:moveTo>
                    <a:pt x="1608894" y="1129030"/>
                  </a:moveTo>
                  <a:lnTo>
                    <a:pt x="1602538" y="1129030"/>
                  </a:lnTo>
                  <a:lnTo>
                    <a:pt x="1602536" y="1130300"/>
                  </a:lnTo>
                  <a:lnTo>
                    <a:pt x="1608892" y="1130300"/>
                  </a:lnTo>
                  <a:lnTo>
                    <a:pt x="1608894" y="1129030"/>
                  </a:lnTo>
                  <a:close/>
                </a:path>
                <a:path w="1610360" h="1513204">
                  <a:moveTo>
                    <a:pt x="6470" y="1125220"/>
                  </a:moveTo>
                  <a:lnTo>
                    <a:pt x="128" y="1125220"/>
                  </a:lnTo>
                  <a:lnTo>
                    <a:pt x="121" y="1127760"/>
                  </a:lnTo>
                  <a:lnTo>
                    <a:pt x="6463" y="1127760"/>
                  </a:lnTo>
                  <a:lnTo>
                    <a:pt x="6470" y="1125220"/>
                  </a:lnTo>
                  <a:close/>
                </a:path>
                <a:path w="1610360" h="1513204">
                  <a:moveTo>
                    <a:pt x="1608900" y="1125220"/>
                  </a:moveTo>
                  <a:lnTo>
                    <a:pt x="1602545" y="1125220"/>
                  </a:lnTo>
                  <a:lnTo>
                    <a:pt x="1602541" y="1127760"/>
                  </a:lnTo>
                  <a:lnTo>
                    <a:pt x="1608896" y="1127760"/>
                  </a:lnTo>
                  <a:lnTo>
                    <a:pt x="1608900" y="1125220"/>
                  </a:lnTo>
                  <a:close/>
                </a:path>
                <a:path w="1610360" h="1513204">
                  <a:moveTo>
                    <a:pt x="6476" y="1122680"/>
                  </a:moveTo>
                  <a:lnTo>
                    <a:pt x="134" y="1122680"/>
                  </a:lnTo>
                  <a:lnTo>
                    <a:pt x="131" y="1123950"/>
                  </a:lnTo>
                  <a:lnTo>
                    <a:pt x="6473" y="1123950"/>
                  </a:lnTo>
                  <a:lnTo>
                    <a:pt x="6476" y="1122680"/>
                  </a:lnTo>
                  <a:close/>
                </a:path>
                <a:path w="1610360" h="1513204">
                  <a:moveTo>
                    <a:pt x="1608904" y="1122680"/>
                  </a:moveTo>
                  <a:lnTo>
                    <a:pt x="1602549" y="1122680"/>
                  </a:lnTo>
                  <a:lnTo>
                    <a:pt x="1602547" y="1123950"/>
                  </a:lnTo>
                  <a:lnTo>
                    <a:pt x="1608902" y="1123950"/>
                  </a:lnTo>
                  <a:lnTo>
                    <a:pt x="1608904" y="1122680"/>
                  </a:lnTo>
                  <a:close/>
                </a:path>
                <a:path w="1610360" h="1513204">
                  <a:moveTo>
                    <a:pt x="6486" y="1118870"/>
                  </a:moveTo>
                  <a:lnTo>
                    <a:pt x="144" y="1118870"/>
                  </a:lnTo>
                  <a:lnTo>
                    <a:pt x="137" y="1121410"/>
                  </a:lnTo>
                  <a:lnTo>
                    <a:pt x="6479" y="1121410"/>
                  </a:lnTo>
                  <a:lnTo>
                    <a:pt x="6486" y="1118870"/>
                  </a:lnTo>
                  <a:close/>
                </a:path>
                <a:path w="1610360" h="1513204">
                  <a:moveTo>
                    <a:pt x="1608911" y="1118870"/>
                  </a:moveTo>
                  <a:lnTo>
                    <a:pt x="1602556" y="1118870"/>
                  </a:lnTo>
                  <a:lnTo>
                    <a:pt x="1602551" y="1121410"/>
                  </a:lnTo>
                  <a:lnTo>
                    <a:pt x="1608906" y="1121410"/>
                  </a:lnTo>
                  <a:lnTo>
                    <a:pt x="1608911" y="1118870"/>
                  </a:lnTo>
                  <a:close/>
                </a:path>
                <a:path w="1610360" h="1513204">
                  <a:moveTo>
                    <a:pt x="6492" y="1116330"/>
                  </a:moveTo>
                  <a:lnTo>
                    <a:pt x="150" y="1116330"/>
                  </a:lnTo>
                  <a:lnTo>
                    <a:pt x="147" y="1117600"/>
                  </a:lnTo>
                  <a:lnTo>
                    <a:pt x="6489" y="1117600"/>
                  </a:lnTo>
                  <a:lnTo>
                    <a:pt x="6492" y="1116330"/>
                  </a:lnTo>
                  <a:close/>
                </a:path>
                <a:path w="1610360" h="1513204">
                  <a:moveTo>
                    <a:pt x="1608915" y="1116330"/>
                  </a:moveTo>
                  <a:lnTo>
                    <a:pt x="1602560" y="1116330"/>
                  </a:lnTo>
                  <a:lnTo>
                    <a:pt x="1602558" y="1117600"/>
                  </a:lnTo>
                  <a:lnTo>
                    <a:pt x="1608913" y="1117600"/>
                  </a:lnTo>
                  <a:lnTo>
                    <a:pt x="1608915" y="1116330"/>
                  </a:lnTo>
                  <a:close/>
                </a:path>
                <a:path w="1610360" h="1513204">
                  <a:moveTo>
                    <a:pt x="6502" y="1112520"/>
                  </a:moveTo>
                  <a:lnTo>
                    <a:pt x="160" y="1112520"/>
                  </a:lnTo>
                  <a:lnTo>
                    <a:pt x="153" y="1115060"/>
                  </a:lnTo>
                  <a:lnTo>
                    <a:pt x="6495" y="1115060"/>
                  </a:lnTo>
                  <a:lnTo>
                    <a:pt x="6502" y="1112520"/>
                  </a:lnTo>
                  <a:close/>
                </a:path>
                <a:path w="1610360" h="1513204">
                  <a:moveTo>
                    <a:pt x="1608921" y="1112520"/>
                  </a:moveTo>
                  <a:lnTo>
                    <a:pt x="1602566" y="1112520"/>
                  </a:lnTo>
                  <a:lnTo>
                    <a:pt x="1602562" y="1115060"/>
                  </a:lnTo>
                  <a:lnTo>
                    <a:pt x="1608917" y="1115060"/>
                  </a:lnTo>
                  <a:lnTo>
                    <a:pt x="1608921" y="1112520"/>
                  </a:lnTo>
                  <a:close/>
                </a:path>
                <a:path w="1610360" h="1513204">
                  <a:moveTo>
                    <a:pt x="6508" y="1109980"/>
                  </a:moveTo>
                  <a:lnTo>
                    <a:pt x="166" y="1109980"/>
                  </a:lnTo>
                  <a:lnTo>
                    <a:pt x="163" y="1111250"/>
                  </a:lnTo>
                  <a:lnTo>
                    <a:pt x="6505" y="1111250"/>
                  </a:lnTo>
                  <a:lnTo>
                    <a:pt x="6508" y="1109980"/>
                  </a:lnTo>
                  <a:close/>
                </a:path>
                <a:path w="1610360" h="1513204">
                  <a:moveTo>
                    <a:pt x="1608926" y="1109980"/>
                  </a:moveTo>
                  <a:lnTo>
                    <a:pt x="1602571" y="1109980"/>
                  </a:lnTo>
                  <a:lnTo>
                    <a:pt x="1602568" y="1111250"/>
                  </a:lnTo>
                  <a:lnTo>
                    <a:pt x="1608924" y="1111250"/>
                  </a:lnTo>
                  <a:lnTo>
                    <a:pt x="1608926" y="1109980"/>
                  </a:lnTo>
                  <a:close/>
                </a:path>
                <a:path w="1610360" h="1513204">
                  <a:moveTo>
                    <a:pt x="6518" y="1106170"/>
                  </a:moveTo>
                  <a:lnTo>
                    <a:pt x="176" y="1106170"/>
                  </a:lnTo>
                  <a:lnTo>
                    <a:pt x="169" y="1108710"/>
                  </a:lnTo>
                  <a:lnTo>
                    <a:pt x="6512" y="1108710"/>
                  </a:lnTo>
                  <a:lnTo>
                    <a:pt x="6518" y="1106170"/>
                  </a:lnTo>
                  <a:close/>
                </a:path>
                <a:path w="1610360" h="1513204">
                  <a:moveTo>
                    <a:pt x="1608932" y="1106170"/>
                  </a:moveTo>
                  <a:lnTo>
                    <a:pt x="1602577" y="1106170"/>
                  </a:lnTo>
                  <a:lnTo>
                    <a:pt x="1602573" y="1108710"/>
                  </a:lnTo>
                  <a:lnTo>
                    <a:pt x="1608928" y="1108710"/>
                  </a:lnTo>
                  <a:lnTo>
                    <a:pt x="1608932" y="1106170"/>
                  </a:lnTo>
                  <a:close/>
                </a:path>
                <a:path w="1610360" h="1513204">
                  <a:moveTo>
                    <a:pt x="6525" y="1103630"/>
                  </a:moveTo>
                  <a:lnTo>
                    <a:pt x="182" y="1103630"/>
                  </a:lnTo>
                  <a:lnTo>
                    <a:pt x="179" y="1104900"/>
                  </a:lnTo>
                  <a:lnTo>
                    <a:pt x="6521" y="1104900"/>
                  </a:lnTo>
                  <a:lnTo>
                    <a:pt x="6525" y="1103630"/>
                  </a:lnTo>
                  <a:close/>
                </a:path>
                <a:path w="1610360" h="1513204">
                  <a:moveTo>
                    <a:pt x="1608936" y="1103630"/>
                  </a:moveTo>
                  <a:lnTo>
                    <a:pt x="1602581" y="1103630"/>
                  </a:lnTo>
                  <a:lnTo>
                    <a:pt x="1602579" y="1104900"/>
                  </a:lnTo>
                  <a:lnTo>
                    <a:pt x="1608934" y="1104900"/>
                  </a:lnTo>
                  <a:lnTo>
                    <a:pt x="1608936" y="1103630"/>
                  </a:lnTo>
                  <a:close/>
                </a:path>
                <a:path w="1610360" h="1513204">
                  <a:moveTo>
                    <a:pt x="6534" y="1099820"/>
                  </a:moveTo>
                  <a:lnTo>
                    <a:pt x="192" y="1099820"/>
                  </a:lnTo>
                  <a:lnTo>
                    <a:pt x="185" y="1102360"/>
                  </a:lnTo>
                  <a:lnTo>
                    <a:pt x="6528" y="1102360"/>
                  </a:lnTo>
                  <a:lnTo>
                    <a:pt x="6534" y="1099820"/>
                  </a:lnTo>
                  <a:close/>
                </a:path>
                <a:path w="1610360" h="1513204">
                  <a:moveTo>
                    <a:pt x="1608943" y="1099820"/>
                  </a:moveTo>
                  <a:lnTo>
                    <a:pt x="1602588" y="1099820"/>
                  </a:lnTo>
                  <a:lnTo>
                    <a:pt x="1602584" y="1102360"/>
                  </a:lnTo>
                  <a:lnTo>
                    <a:pt x="1608938" y="1102360"/>
                  </a:lnTo>
                  <a:lnTo>
                    <a:pt x="1608943" y="1099820"/>
                  </a:lnTo>
                  <a:close/>
                </a:path>
                <a:path w="1610360" h="1513204">
                  <a:moveTo>
                    <a:pt x="6547" y="1094740"/>
                  </a:moveTo>
                  <a:lnTo>
                    <a:pt x="204" y="1094740"/>
                  </a:lnTo>
                  <a:lnTo>
                    <a:pt x="195" y="1098550"/>
                  </a:lnTo>
                  <a:lnTo>
                    <a:pt x="6537" y="1098550"/>
                  </a:lnTo>
                  <a:lnTo>
                    <a:pt x="6547" y="1094740"/>
                  </a:lnTo>
                  <a:close/>
                </a:path>
                <a:path w="1610360" h="1513204">
                  <a:moveTo>
                    <a:pt x="1608951" y="1094740"/>
                  </a:moveTo>
                  <a:lnTo>
                    <a:pt x="1602596" y="1094740"/>
                  </a:lnTo>
                  <a:lnTo>
                    <a:pt x="1602590" y="1098550"/>
                  </a:lnTo>
                  <a:lnTo>
                    <a:pt x="1608945" y="1098550"/>
                  </a:lnTo>
                  <a:lnTo>
                    <a:pt x="1608951" y="1094740"/>
                  </a:lnTo>
                  <a:close/>
                </a:path>
                <a:path w="1610360" h="1513204">
                  <a:moveTo>
                    <a:pt x="1261537" y="1511746"/>
                  </a:moveTo>
                  <a:lnTo>
                    <a:pt x="535521" y="1511746"/>
                  </a:lnTo>
                  <a:lnTo>
                    <a:pt x="1071884" y="1513016"/>
                  </a:lnTo>
                  <a:lnTo>
                    <a:pt x="1261537" y="1513016"/>
                  </a:lnTo>
                  <a:lnTo>
                    <a:pt x="1261537" y="1511746"/>
                  </a:lnTo>
                  <a:close/>
                </a:path>
                <a:path w="1610360" h="1513204">
                  <a:moveTo>
                    <a:pt x="1264077" y="1510476"/>
                  </a:moveTo>
                  <a:lnTo>
                    <a:pt x="348407" y="1510476"/>
                  </a:lnTo>
                  <a:lnTo>
                    <a:pt x="348407" y="1511746"/>
                  </a:lnTo>
                  <a:lnTo>
                    <a:pt x="1264077" y="1511746"/>
                  </a:lnTo>
                  <a:lnTo>
                    <a:pt x="1264077" y="1510476"/>
                  </a:lnTo>
                  <a:close/>
                </a:path>
                <a:path w="1610360" h="1513204">
                  <a:moveTo>
                    <a:pt x="1266617" y="1509206"/>
                  </a:moveTo>
                  <a:lnTo>
                    <a:pt x="345867" y="1509206"/>
                  </a:lnTo>
                  <a:lnTo>
                    <a:pt x="345867" y="1510476"/>
                  </a:lnTo>
                  <a:lnTo>
                    <a:pt x="1266617" y="1510476"/>
                  </a:lnTo>
                  <a:lnTo>
                    <a:pt x="1266617" y="1509206"/>
                  </a:lnTo>
                  <a:close/>
                </a:path>
                <a:path w="1610360" h="1513204">
                  <a:moveTo>
                    <a:pt x="1269157" y="1507936"/>
                  </a:moveTo>
                  <a:lnTo>
                    <a:pt x="343327" y="1507936"/>
                  </a:lnTo>
                  <a:lnTo>
                    <a:pt x="343327" y="1509206"/>
                  </a:lnTo>
                  <a:lnTo>
                    <a:pt x="1269157" y="1509206"/>
                  </a:lnTo>
                  <a:lnTo>
                    <a:pt x="1269157" y="1507936"/>
                  </a:lnTo>
                  <a:close/>
                </a:path>
                <a:path w="1610360" h="1513204">
                  <a:moveTo>
                    <a:pt x="537637" y="1505396"/>
                  </a:moveTo>
                  <a:lnTo>
                    <a:pt x="338247" y="1505396"/>
                  </a:lnTo>
                  <a:lnTo>
                    <a:pt x="338247" y="1506666"/>
                  </a:lnTo>
                  <a:lnTo>
                    <a:pt x="340787" y="1506666"/>
                  </a:lnTo>
                  <a:lnTo>
                    <a:pt x="340787" y="1507936"/>
                  </a:lnTo>
                  <a:lnTo>
                    <a:pt x="1271697" y="1507936"/>
                  </a:lnTo>
                  <a:lnTo>
                    <a:pt x="537637" y="1505396"/>
                  </a:lnTo>
                  <a:close/>
                </a:path>
              </a:pathLst>
            </a:custGeom>
            <a:solidFill>
              <a:srgbClr val="375E5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791507" y="1965959"/>
              <a:ext cx="1597660" cy="1500505"/>
            </a:xfrm>
            <a:custGeom>
              <a:avLst/>
              <a:gdLst/>
              <a:ahLst/>
              <a:cxnLst/>
              <a:rect l="l" t="t" r="r" b="b"/>
              <a:pathLst>
                <a:path w="1597660" h="1500504">
                  <a:moveTo>
                    <a:pt x="1274272" y="5079"/>
                  </a:moveTo>
                  <a:lnTo>
                    <a:pt x="1271732" y="5079"/>
                  </a:lnTo>
                  <a:lnTo>
                    <a:pt x="1271732" y="6350"/>
                  </a:lnTo>
                  <a:lnTo>
                    <a:pt x="1274272" y="6350"/>
                  </a:lnTo>
                  <a:lnTo>
                    <a:pt x="1274272" y="5079"/>
                  </a:lnTo>
                  <a:close/>
                </a:path>
                <a:path w="1597660" h="1500504">
                  <a:moveTo>
                    <a:pt x="1270462" y="2539"/>
                  </a:moveTo>
                  <a:lnTo>
                    <a:pt x="328122" y="2539"/>
                  </a:lnTo>
                  <a:lnTo>
                    <a:pt x="328122" y="5079"/>
                  </a:lnTo>
                  <a:lnTo>
                    <a:pt x="1270462" y="5079"/>
                  </a:lnTo>
                  <a:lnTo>
                    <a:pt x="1270462" y="2539"/>
                  </a:lnTo>
                  <a:close/>
                </a:path>
                <a:path w="1597660" h="1500504">
                  <a:moveTo>
                    <a:pt x="331932" y="0"/>
                  </a:moveTo>
                  <a:lnTo>
                    <a:pt x="329392" y="0"/>
                  </a:lnTo>
                  <a:lnTo>
                    <a:pt x="329392" y="2539"/>
                  </a:lnTo>
                  <a:lnTo>
                    <a:pt x="331932" y="2539"/>
                  </a:lnTo>
                  <a:lnTo>
                    <a:pt x="331932" y="0"/>
                  </a:lnTo>
                  <a:close/>
                </a:path>
                <a:path w="1597660" h="1500504">
                  <a:moveTo>
                    <a:pt x="1267922" y="1270"/>
                  </a:moveTo>
                  <a:lnTo>
                    <a:pt x="1265382" y="1270"/>
                  </a:lnTo>
                  <a:lnTo>
                    <a:pt x="1265382" y="2539"/>
                  </a:lnTo>
                  <a:lnTo>
                    <a:pt x="1267922" y="2539"/>
                  </a:lnTo>
                  <a:lnTo>
                    <a:pt x="1267922" y="1270"/>
                  </a:lnTo>
                  <a:close/>
                </a:path>
                <a:path w="1597660" h="1500504">
                  <a:moveTo>
                    <a:pt x="7562" y="308737"/>
                  </a:moveTo>
                  <a:lnTo>
                    <a:pt x="6812" y="308737"/>
                  </a:lnTo>
                  <a:lnTo>
                    <a:pt x="6812" y="310007"/>
                  </a:lnTo>
                  <a:lnTo>
                    <a:pt x="5542" y="310007"/>
                  </a:lnTo>
                  <a:lnTo>
                    <a:pt x="5542" y="312420"/>
                  </a:lnTo>
                  <a:lnTo>
                    <a:pt x="7556" y="312420"/>
                  </a:lnTo>
                  <a:lnTo>
                    <a:pt x="7562" y="308737"/>
                  </a:lnTo>
                  <a:close/>
                </a:path>
                <a:path w="1597660" h="1500504">
                  <a:moveTo>
                    <a:pt x="1593042" y="308737"/>
                  </a:moveTo>
                  <a:lnTo>
                    <a:pt x="1592269" y="308737"/>
                  </a:lnTo>
                  <a:lnTo>
                    <a:pt x="1592259" y="312420"/>
                  </a:lnTo>
                  <a:lnTo>
                    <a:pt x="1594312" y="312420"/>
                  </a:lnTo>
                  <a:lnTo>
                    <a:pt x="1594312" y="311277"/>
                  </a:lnTo>
                  <a:lnTo>
                    <a:pt x="1593042" y="311277"/>
                  </a:lnTo>
                  <a:lnTo>
                    <a:pt x="1593042" y="308737"/>
                  </a:lnTo>
                  <a:close/>
                </a:path>
                <a:path w="1597660" h="1500504">
                  <a:moveTo>
                    <a:pt x="7556" y="312420"/>
                  </a:moveTo>
                  <a:lnTo>
                    <a:pt x="4272" y="312420"/>
                  </a:lnTo>
                  <a:lnTo>
                    <a:pt x="4272" y="314960"/>
                  </a:lnTo>
                  <a:lnTo>
                    <a:pt x="3002" y="314960"/>
                  </a:lnTo>
                  <a:lnTo>
                    <a:pt x="3002" y="316230"/>
                  </a:lnTo>
                  <a:lnTo>
                    <a:pt x="2195" y="316230"/>
                  </a:lnTo>
                  <a:lnTo>
                    <a:pt x="2189" y="318770"/>
                  </a:lnTo>
                  <a:lnTo>
                    <a:pt x="7545" y="318770"/>
                  </a:lnTo>
                  <a:lnTo>
                    <a:pt x="7556" y="312420"/>
                  </a:lnTo>
                  <a:close/>
                </a:path>
                <a:path w="1597660" h="1500504">
                  <a:moveTo>
                    <a:pt x="1595582" y="312420"/>
                  </a:moveTo>
                  <a:lnTo>
                    <a:pt x="1592259" y="312420"/>
                  </a:lnTo>
                  <a:lnTo>
                    <a:pt x="1592243" y="318770"/>
                  </a:lnTo>
                  <a:lnTo>
                    <a:pt x="1597585" y="318770"/>
                  </a:lnTo>
                  <a:lnTo>
                    <a:pt x="1597587" y="317500"/>
                  </a:lnTo>
                  <a:lnTo>
                    <a:pt x="1596852" y="317500"/>
                  </a:lnTo>
                  <a:lnTo>
                    <a:pt x="1596852" y="314960"/>
                  </a:lnTo>
                  <a:lnTo>
                    <a:pt x="1595582" y="314960"/>
                  </a:lnTo>
                  <a:lnTo>
                    <a:pt x="1595582" y="312420"/>
                  </a:lnTo>
                  <a:close/>
                </a:path>
                <a:path w="1597660" h="1500504">
                  <a:moveTo>
                    <a:pt x="7545" y="318770"/>
                  </a:moveTo>
                  <a:lnTo>
                    <a:pt x="2189" y="318770"/>
                  </a:lnTo>
                  <a:lnTo>
                    <a:pt x="2140" y="337820"/>
                  </a:lnTo>
                  <a:lnTo>
                    <a:pt x="7512" y="337820"/>
                  </a:lnTo>
                  <a:lnTo>
                    <a:pt x="7545" y="318770"/>
                  </a:lnTo>
                  <a:close/>
                </a:path>
                <a:path w="1597660" h="1500504">
                  <a:moveTo>
                    <a:pt x="1597585" y="318770"/>
                  </a:moveTo>
                  <a:lnTo>
                    <a:pt x="1592243" y="318770"/>
                  </a:lnTo>
                  <a:lnTo>
                    <a:pt x="1592194" y="337820"/>
                  </a:lnTo>
                  <a:lnTo>
                    <a:pt x="1597552" y="337820"/>
                  </a:lnTo>
                  <a:lnTo>
                    <a:pt x="1597585" y="318770"/>
                  </a:lnTo>
                  <a:close/>
                </a:path>
                <a:path w="1597660" h="1500504">
                  <a:moveTo>
                    <a:pt x="7512" y="337820"/>
                  </a:moveTo>
                  <a:lnTo>
                    <a:pt x="2140" y="337820"/>
                  </a:lnTo>
                  <a:lnTo>
                    <a:pt x="2108" y="350520"/>
                  </a:lnTo>
                  <a:lnTo>
                    <a:pt x="7491" y="350520"/>
                  </a:lnTo>
                  <a:lnTo>
                    <a:pt x="7512" y="337820"/>
                  </a:lnTo>
                  <a:close/>
                </a:path>
                <a:path w="1597660" h="1500504">
                  <a:moveTo>
                    <a:pt x="1597552" y="337820"/>
                  </a:moveTo>
                  <a:lnTo>
                    <a:pt x="1592194" y="337820"/>
                  </a:lnTo>
                  <a:lnTo>
                    <a:pt x="1592161" y="350520"/>
                  </a:lnTo>
                  <a:lnTo>
                    <a:pt x="1597531" y="350520"/>
                  </a:lnTo>
                  <a:lnTo>
                    <a:pt x="1597552" y="337820"/>
                  </a:lnTo>
                  <a:close/>
                </a:path>
                <a:path w="1597660" h="1500504">
                  <a:moveTo>
                    <a:pt x="7491" y="350520"/>
                  </a:moveTo>
                  <a:lnTo>
                    <a:pt x="2108" y="350520"/>
                  </a:lnTo>
                  <a:lnTo>
                    <a:pt x="2076" y="363220"/>
                  </a:lnTo>
                  <a:lnTo>
                    <a:pt x="7469" y="363220"/>
                  </a:lnTo>
                  <a:lnTo>
                    <a:pt x="7491" y="350520"/>
                  </a:lnTo>
                  <a:close/>
                </a:path>
                <a:path w="1597660" h="1500504">
                  <a:moveTo>
                    <a:pt x="1597531" y="350520"/>
                  </a:moveTo>
                  <a:lnTo>
                    <a:pt x="1592161" y="350520"/>
                  </a:lnTo>
                  <a:lnTo>
                    <a:pt x="1592129" y="363220"/>
                  </a:lnTo>
                  <a:lnTo>
                    <a:pt x="1597509" y="363220"/>
                  </a:lnTo>
                  <a:lnTo>
                    <a:pt x="1597531" y="350520"/>
                  </a:lnTo>
                  <a:close/>
                </a:path>
                <a:path w="1597660" h="1500504">
                  <a:moveTo>
                    <a:pt x="7469" y="363220"/>
                  </a:moveTo>
                  <a:lnTo>
                    <a:pt x="2076" y="363220"/>
                  </a:lnTo>
                  <a:lnTo>
                    <a:pt x="2043" y="375920"/>
                  </a:lnTo>
                  <a:lnTo>
                    <a:pt x="7447" y="375920"/>
                  </a:lnTo>
                  <a:lnTo>
                    <a:pt x="7469" y="363220"/>
                  </a:lnTo>
                  <a:close/>
                </a:path>
                <a:path w="1597660" h="1500504">
                  <a:moveTo>
                    <a:pt x="1597509" y="363220"/>
                  </a:moveTo>
                  <a:lnTo>
                    <a:pt x="1592129" y="363220"/>
                  </a:lnTo>
                  <a:lnTo>
                    <a:pt x="1592096" y="375920"/>
                  </a:lnTo>
                  <a:lnTo>
                    <a:pt x="1597488" y="375920"/>
                  </a:lnTo>
                  <a:lnTo>
                    <a:pt x="1597509" y="363220"/>
                  </a:lnTo>
                  <a:close/>
                </a:path>
                <a:path w="1597660" h="1500504">
                  <a:moveTo>
                    <a:pt x="7447" y="375920"/>
                  </a:moveTo>
                  <a:lnTo>
                    <a:pt x="2043" y="375920"/>
                  </a:lnTo>
                  <a:lnTo>
                    <a:pt x="2011" y="388620"/>
                  </a:lnTo>
                  <a:lnTo>
                    <a:pt x="7426" y="388620"/>
                  </a:lnTo>
                  <a:lnTo>
                    <a:pt x="7447" y="375920"/>
                  </a:lnTo>
                  <a:close/>
                </a:path>
                <a:path w="1597660" h="1500504">
                  <a:moveTo>
                    <a:pt x="1597488" y="375920"/>
                  </a:moveTo>
                  <a:lnTo>
                    <a:pt x="1592096" y="375920"/>
                  </a:lnTo>
                  <a:lnTo>
                    <a:pt x="1592064" y="388620"/>
                  </a:lnTo>
                  <a:lnTo>
                    <a:pt x="1597466" y="388620"/>
                  </a:lnTo>
                  <a:lnTo>
                    <a:pt x="1597488" y="375920"/>
                  </a:lnTo>
                  <a:close/>
                </a:path>
                <a:path w="1597660" h="1500504">
                  <a:moveTo>
                    <a:pt x="7426" y="388620"/>
                  </a:moveTo>
                  <a:lnTo>
                    <a:pt x="2011" y="388620"/>
                  </a:lnTo>
                  <a:lnTo>
                    <a:pt x="1979" y="401320"/>
                  </a:lnTo>
                  <a:lnTo>
                    <a:pt x="7404" y="401320"/>
                  </a:lnTo>
                  <a:lnTo>
                    <a:pt x="7426" y="388620"/>
                  </a:lnTo>
                  <a:close/>
                </a:path>
                <a:path w="1597660" h="1500504">
                  <a:moveTo>
                    <a:pt x="1597466" y="388620"/>
                  </a:moveTo>
                  <a:lnTo>
                    <a:pt x="1592064" y="388620"/>
                  </a:lnTo>
                  <a:lnTo>
                    <a:pt x="1592031" y="401320"/>
                  </a:lnTo>
                  <a:lnTo>
                    <a:pt x="1597445" y="401320"/>
                  </a:lnTo>
                  <a:lnTo>
                    <a:pt x="1597466" y="388620"/>
                  </a:lnTo>
                  <a:close/>
                </a:path>
                <a:path w="1597660" h="1500504">
                  <a:moveTo>
                    <a:pt x="7404" y="401320"/>
                  </a:moveTo>
                  <a:lnTo>
                    <a:pt x="1979" y="401320"/>
                  </a:lnTo>
                  <a:lnTo>
                    <a:pt x="1914" y="426720"/>
                  </a:lnTo>
                  <a:lnTo>
                    <a:pt x="7361" y="426720"/>
                  </a:lnTo>
                  <a:lnTo>
                    <a:pt x="7404" y="401320"/>
                  </a:lnTo>
                  <a:close/>
                </a:path>
                <a:path w="1597660" h="1500504">
                  <a:moveTo>
                    <a:pt x="1597445" y="401320"/>
                  </a:moveTo>
                  <a:lnTo>
                    <a:pt x="1592031" y="401320"/>
                  </a:lnTo>
                  <a:lnTo>
                    <a:pt x="1591966" y="426720"/>
                  </a:lnTo>
                  <a:lnTo>
                    <a:pt x="1597402" y="426720"/>
                  </a:lnTo>
                  <a:lnTo>
                    <a:pt x="1597445" y="401320"/>
                  </a:lnTo>
                  <a:close/>
                </a:path>
                <a:path w="1597660" h="1500504">
                  <a:moveTo>
                    <a:pt x="7361" y="426720"/>
                  </a:moveTo>
                  <a:lnTo>
                    <a:pt x="1914" y="426720"/>
                  </a:lnTo>
                  <a:lnTo>
                    <a:pt x="1898" y="433070"/>
                  </a:lnTo>
                  <a:lnTo>
                    <a:pt x="7350" y="433070"/>
                  </a:lnTo>
                  <a:lnTo>
                    <a:pt x="7361" y="426720"/>
                  </a:lnTo>
                  <a:close/>
                </a:path>
                <a:path w="1597660" h="1500504">
                  <a:moveTo>
                    <a:pt x="1597402" y="426720"/>
                  </a:moveTo>
                  <a:lnTo>
                    <a:pt x="1591966" y="426720"/>
                  </a:lnTo>
                  <a:lnTo>
                    <a:pt x="1591950" y="433070"/>
                  </a:lnTo>
                  <a:lnTo>
                    <a:pt x="1597391" y="433070"/>
                  </a:lnTo>
                  <a:lnTo>
                    <a:pt x="1597402" y="426720"/>
                  </a:lnTo>
                  <a:close/>
                </a:path>
                <a:path w="1597660" h="1500504">
                  <a:moveTo>
                    <a:pt x="7350" y="433070"/>
                  </a:moveTo>
                  <a:lnTo>
                    <a:pt x="1898" y="433070"/>
                  </a:lnTo>
                  <a:lnTo>
                    <a:pt x="1769" y="483870"/>
                  </a:lnTo>
                  <a:lnTo>
                    <a:pt x="7263" y="483870"/>
                  </a:lnTo>
                  <a:lnTo>
                    <a:pt x="7350" y="433070"/>
                  </a:lnTo>
                  <a:close/>
                </a:path>
                <a:path w="1597660" h="1500504">
                  <a:moveTo>
                    <a:pt x="1597391" y="433070"/>
                  </a:moveTo>
                  <a:lnTo>
                    <a:pt x="1591950" y="433070"/>
                  </a:lnTo>
                  <a:lnTo>
                    <a:pt x="1591820" y="483870"/>
                  </a:lnTo>
                  <a:lnTo>
                    <a:pt x="1597305" y="483870"/>
                  </a:lnTo>
                  <a:lnTo>
                    <a:pt x="1597391" y="433070"/>
                  </a:lnTo>
                  <a:close/>
                </a:path>
                <a:path w="1597660" h="1500504">
                  <a:moveTo>
                    <a:pt x="7263" y="483870"/>
                  </a:moveTo>
                  <a:lnTo>
                    <a:pt x="1769" y="483870"/>
                  </a:lnTo>
                  <a:lnTo>
                    <a:pt x="1753" y="490220"/>
                  </a:lnTo>
                  <a:lnTo>
                    <a:pt x="7252" y="490220"/>
                  </a:lnTo>
                  <a:lnTo>
                    <a:pt x="7263" y="483870"/>
                  </a:lnTo>
                  <a:close/>
                </a:path>
                <a:path w="1597660" h="1500504">
                  <a:moveTo>
                    <a:pt x="1597305" y="483870"/>
                  </a:moveTo>
                  <a:lnTo>
                    <a:pt x="1591820" y="483870"/>
                  </a:lnTo>
                  <a:lnTo>
                    <a:pt x="1591804" y="490220"/>
                  </a:lnTo>
                  <a:lnTo>
                    <a:pt x="1597294" y="490220"/>
                  </a:lnTo>
                  <a:lnTo>
                    <a:pt x="1597305" y="483870"/>
                  </a:lnTo>
                  <a:close/>
                </a:path>
                <a:path w="1597660" h="1500504">
                  <a:moveTo>
                    <a:pt x="7252" y="490220"/>
                  </a:moveTo>
                  <a:lnTo>
                    <a:pt x="1753" y="490220"/>
                  </a:lnTo>
                  <a:lnTo>
                    <a:pt x="1727" y="500380"/>
                  </a:lnTo>
                  <a:lnTo>
                    <a:pt x="7235" y="500380"/>
                  </a:lnTo>
                  <a:lnTo>
                    <a:pt x="7252" y="490220"/>
                  </a:lnTo>
                  <a:close/>
                </a:path>
                <a:path w="1597660" h="1500504">
                  <a:moveTo>
                    <a:pt x="1597294" y="490220"/>
                  </a:moveTo>
                  <a:lnTo>
                    <a:pt x="1591804" y="490220"/>
                  </a:lnTo>
                  <a:lnTo>
                    <a:pt x="1591778" y="500380"/>
                  </a:lnTo>
                  <a:lnTo>
                    <a:pt x="1597277" y="500380"/>
                  </a:lnTo>
                  <a:lnTo>
                    <a:pt x="1597294" y="490220"/>
                  </a:lnTo>
                  <a:close/>
                </a:path>
                <a:path w="1597660" h="1500504">
                  <a:moveTo>
                    <a:pt x="7235" y="500380"/>
                  </a:moveTo>
                  <a:lnTo>
                    <a:pt x="1727" y="500380"/>
                  </a:lnTo>
                  <a:lnTo>
                    <a:pt x="1688" y="515620"/>
                  </a:lnTo>
                  <a:lnTo>
                    <a:pt x="7209" y="515620"/>
                  </a:lnTo>
                  <a:lnTo>
                    <a:pt x="7235" y="500380"/>
                  </a:lnTo>
                  <a:close/>
                </a:path>
                <a:path w="1597660" h="1500504">
                  <a:moveTo>
                    <a:pt x="1597277" y="500380"/>
                  </a:moveTo>
                  <a:lnTo>
                    <a:pt x="1591778" y="500380"/>
                  </a:lnTo>
                  <a:lnTo>
                    <a:pt x="1591739" y="515620"/>
                  </a:lnTo>
                  <a:lnTo>
                    <a:pt x="1597251" y="515620"/>
                  </a:lnTo>
                  <a:lnTo>
                    <a:pt x="1597277" y="500380"/>
                  </a:lnTo>
                  <a:close/>
                </a:path>
                <a:path w="1597660" h="1500504">
                  <a:moveTo>
                    <a:pt x="7209" y="515620"/>
                  </a:moveTo>
                  <a:lnTo>
                    <a:pt x="1688" y="515620"/>
                  </a:lnTo>
                  <a:lnTo>
                    <a:pt x="1640" y="534670"/>
                  </a:lnTo>
                  <a:lnTo>
                    <a:pt x="7176" y="534670"/>
                  </a:lnTo>
                  <a:lnTo>
                    <a:pt x="7209" y="515620"/>
                  </a:lnTo>
                  <a:close/>
                </a:path>
                <a:path w="1597660" h="1500504">
                  <a:moveTo>
                    <a:pt x="1597251" y="515620"/>
                  </a:moveTo>
                  <a:lnTo>
                    <a:pt x="1591739" y="515620"/>
                  </a:lnTo>
                  <a:lnTo>
                    <a:pt x="1591690" y="534670"/>
                  </a:lnTo>
                  <a:lnTo>
                    <a:pt x="1597219" y="534670"/>
                  </a:lnTo>
                  <a:lnTo>
                    <a:pt x="1597251" y="515620"/>
                  </a:lnTo>
                  <a:close/>
                </a:path>
                <a:path w="1597660" h="1500504">
                  <a:moveTo>
                    <a:pt x="7176" y="534670"/>
                  </a:moveTo>
                  <a:lnTo>
                    <a:pt x="1640" y="534670"/>
                  </a:lnTo>
                  <a:lnTo>
                    <a:pt x="1614" y="544830"/>
                  </a:lnTo>
                  <a:lnTo>
                    <a:pt x="7159" y="544830"/>
                  </a:lnTo>
                  <a:lnTo>
                    <a:pt x="7176" y="534670"/>
                  </a:lnTo>
                  <a:close/>
                </a:path>
                <a:path w="1597660" h="1500504">
                  <a:moveTo>
                    <a:pt x="1597219" y="534670"/>
                  </a:moveTo>
                  <a:lnTo>
                    <a:pt x="1591690" y="534670"/>
                  </a:lnTo>
                  <a:lnTo>
                    <a:pt x="1591664" y="544830"/>
                  </a:lnTo>
                  <a:lnTo>
                    <a:pt x="1597202" y="544830"/>
                  </a:lnTo>
                  <a:lnTo>
                    <a:pt x="1597219" y="534670"/>
                  </a:lnTo>
                  <a:close/>
                </a:path>
                <a:path w="1597660" h="1500504">
                  <a:moveTo>
                    <a:pt x="7159" y="544830"/>
                  </a:moveTo>
                  <a:lnTo>
                    <a:pt x="1614" y="544830"/>
                  </a:lnTo>
                  <a:lnTo>
                    <a:pt x="1575" y="560070"/>
                  </a:lnTo>
                  <a:lnTo>
                    <a:pt x="7133" y="560070"/>
                  </a:lnTo>
                  <a:lnTo>
                    <a:pt x="7159" y="544830"/>
                  </a:lnTo>
                  <a:close/>
                </a:path>
                <a:path w="1597660" h="1500504">
                  <a:moveTo>
                    <a:pt x="1597202" y="544830"/>
                  </a:moveTo>
                  <a:lnTo>
                    <a:pt x="1591664" y="544830"/>
                  </a:lnTo>
                  <a:lnTo>
                    <a:pt x="1591625" y="560070"/>
                  </a:lnTo>
                  <a:lnTo>
                    <a:pt x="1597176" y="560070"/>
                  </a:lnTo>
                  <a:lnTo>
                    <a:pt x="1597202" y="544830"/>
                  </a:lnTo>
                  <a:close/>
                </a:path>
                <a:path w="1597660" h="1500504">
                  <a:moveTo>
                    <a:pt x="7133" y="560070"/>
                  </a:moveTo>
                  <a:lnTo>
                    <a:pt x="1575" y="560070"/>
                  </a:lnTo>
                  <a:lnTo>
                    <a:pt x="1285" y="674370"/>
                  </a:lnTo>
                  <a:lnTo>
                    <a:pt x="6938" y="674370"/>
                  </a:lnTo>
                  <a:lnTo>
                    <a:pt x="7133" y="560070"/>
                  </a:lnTo>
                  <a:close/>
                </a:path>
                <a:path w="1597660" h="1500504">
                  <a:moveTo>
                    <a:pt x="1597176" y="560070"/>
                  </a:moveTo>
                  <a:lnTo>
                    <a:pt x="1591625" y="560070"/>
                  </a:lnTo>
                  <a:lnTo>
                    <a:pt x="1591332" y="674370"/>
                  </a:lnTo>
                  <a:lnTo>
                    <a:pt x="1596982" y="674370"/>
                  </a:lnTo>
                  <a:lnTo>
                    <a:pt x="1597176" y="560070"/>
                  </a:lnTo>
                  <a:close/>
                </a:path>
                <a:path w="1597660" h="1500504">
                  <a:moveTo>
                    <a:pt x="6938" y="674370"/>
                  </a:moveTo>
                  <a:lnTo>
                    <a:pt x="1285" y="674370"/>
                  </a:lnTo>
                  <a:lnTo>
                    <a:pt x="978" y="795020"/>
                  </a:lnTo>
                  <a:lnTo>
                    <a:pt x="6732" y="795020"/>
                  </a:lnTo>
                  <a:lnTo>
                    <a:pt x="6938" y="674370"/>
                  </a:lnTo>
                  <a:close/>
                </a:path>
                <a:path w="1597660" h="1500504">
                  <a:moveTo>
                    <a:pt x="1596982" y="674370"/>
                  </a:moveTo>
                  <a:lnTo>
                    <a:pt x="1591332" y="674370"/>
                  </a:lnTo>
                  <a:lnTo>
                    <a:pt x="1591024" y="795020"/>
                  </a:lnTo>
                  <a:lnTo>
                    <a:pt x="1596778" y="795020"/>
                  </a:lnTo>
                  <a:lnTo>
                    <a:pt x="1596982" y="674370"/>
                  </a:lnTo>
                  <a:close/>
                </a:path>
                <a:path w="1597660" h="1500504">
                  <a:moveTo>
                    <a:pt x="6732" y="795020"/>
                  </a:moveTo>
                  <a:lnTo>
                    <a:pt x="978" y="795020"/>
                  </a:lnTo>
                  <a:lnTo>
                    <a:pt x="623" y="934720"/>
                  </a:lnTo>
                  <a:lnTo>
                    <a:pt x="6494" y="934720"/>
                  </a:lnTo>
                  <a:lnTo>
                    <a:pt x="6732" y="795020"/>
                  </a:lnTo>
                  <a:close/>
                </a:path>
                <a:path w="1597660" h="1500504">
                  <a:moveTo>
                    <a:pt x="1596778" y="795020"/>
                  </a:moveTo>
                  <a:lnTo>
                    <a:pt x="1591024" y="795020"/>
                  </a:lnTo>
                  <a:lnTo>
                    <a:pt x="1590666" y="934720"/>
                  </a:lnTo>
                  <a:lnTo>
                    <a:pt x="1596542" y="934720"/>
                  </a:lnTo>
                  <a:lnTo>
                    <a:pt x="1596778" y="795020"/>
                  </a:lnTo>
                  <a:close/>
                </a:path>
                <a:path w="1597660" h="1500504">
                  <a:moveTo>
                    <a:pt x="6494" y="934720"/>
                  </a:moveTo>
                  <a:lnTo>
                    <a:pt x="623" y="934720"/>
                  </a:lnTo>
                  <a:lnTo>
                    <a:pt x="597" y="944880"/>
                  </a:lnTo>
                  <a:lnTo>
                    <a:pt x="6476" y="944880"/>
                  </a:lnTo>
                  <a:lnTo>
                    <a:pt x="6494" y="934720"/>
                  </a:lnTo>
                  <a:close/>
                </a:path>
                <a:path w="1597660" h="1500504">
                  <a:moveTo>
                    <a:pt x="1596542" y="934720"/>
                  </a:moveTo>
                  <a:lnTo>
                    <a:pt x="1590666" y="934720"/>
                  </a:lnTo>
                  <a:lnTo>
                    <a:pt x="1590640" y="944880"/>
                  </a:lnTo>
                  <a:lnTo>
                    <a:pt x="1596524" y="944880"/>
                  </a:lnTo>
                  <a:lnTo>
                    <a:pt x="1596542" y="934720"/>
                  </a:lnTo>
                  <a:close/>
                </a:path>
                <a:path w="1597660" h="1500504">
                  <a:moveTo>
                    <a:pt x="6476" y="944880"/>
                  </a:moveTo>
                  <a:lnTo>
                    <a:pt x="597" y="944880"/>
                  </a:lnTo>
                  <a:lnTo>
                    <a:pt x="558" y="960120"/>
                  </a:lnTo>
                  <a:lnTo>
                    <a:pt x="6450" y="960120"/>
                  </a:lnTo>
                  <a:lnTo>
                    <a:pt x="6476" y="944880"/>
                  </a:lnTo>
                  <a:close/>
                </a:path>
                <a:path w="1597660" h="1500504">
                  <a:moveTo>
                    <a:pt x="1596524" y="944880"/>
                  </a:moveTo>
                  <a:lnTo>
                    <a:pt x="1590640" y="944880"/>
                  </a:lnTo>
                  <a:lnTo>
                    <a:pt x="1590601" y="960120"/>
                  </a:lnTo>
                  <a:lnTo>
                    <a:pt x="1596499" y="960120"/>
                  </a:lnTo>
                  <a:lnTo>
                    <a:pt x="1596524" y="944880"/>
                  </a:lnTo>
                  <a:close/>
                </a:path>
                <a:path w="1597660" h="1500504">
                  <a:moveTo>
                    <a:pt x="6450" y="960120"/>
                  </a:moveTo>
                  <a:lnTo>
                    <a:pt x="558" y="960120"/>
                  </a:lnTo>
                  <a:lnTo>
                    <a:pt x="510" y="979170"/>
                  </a:lnTo>
                  <a:lnTo>
                    <a:pt x="6418" y="979170"/>
                  </a:lnTo>
                  <a:lnTo>
                    <a:pt x="6450" y="960120"/>
                  </a:lnTo>
                  <a:close/>
                </a:path>
                <a:path w="1597660" h="1500504">
                  <a:moveTo>
                    <a:pt x="1596499" y="960120"/>
                  </a:moveTo>
                  <a:lnTo>
                    <a:pt x="1590601" y="960120"/>
                  </a:lnTo>
                  <a:lnTo>
                    <a:pt x="1590552" y="979170"/>
                  </a:lnTo>
                  <a:lnTo>
                    <a:pt x="1596466" y="979170"/>
                  </a:lnTo>
                  <a:lnTo>
                    <a:pt x="1596499" y="960120"/>
                  </a:lnTo>
                  <a:close/>
                </a:path>
                <a:path w="1597660" h="1500504">
                  <a:moveTo>
                    <a:pt x="6418" y="979170"/>
                  </a:moveTo>
                  <a:lnTo>
                    <a:pt x="510" y="979170"/>
                  </a:lnTo>
                  <a:lnTo>
                    <a:pt x="484" y="989330"/>
                  </a:lnTo>
                  <a:lnTo>
                    <a:pt x="6401" y="989330"/>
                  </a:lnTo>
                  <a:lnTo>
                    <a:pt x="6418" y="979170"/>
                  </a:lnTo>
                  <a:close/>
                </a:path>
                <a:path w="1597660" h="1500504">
                  <a:moveTo>
                    <a:pt x="1596466" y="979170"/>
                  </a:moveTo>
                  <a:lnTo>
                    <a:pt x="1590552" y="979170"/>
                  </a:lnTo>
                  <a:lnTo>
                    <a:pt x="1590526" y="989330"/>
                  </a:lnTo>
                  <a:lnTo>
                    <a:pt x="1596449" y="989330"/>
                  </a:lnTo>
                  <a:lnTo>
                    <a:pt x="1596466" y="979170"/>
                  </a:lnTo>
                  <a:close/>
                </a:path>
                <a:path w="1597660" h="1500504">
                  <a:moveTo>
                    <a:pt x="6401" y="989330"/>
                  </a:moveTo>
                  <a:lnTo>
                    <a:pt x="484" y="989330"/>
                  </a:lnTo>
                  <a:lnTo>
                    <a:pt x="445" y="1004570"/>
                  </a:lnTo>
                  <a:lnTo>
                    <a:pt x="6375" y="1004570"/>
                  </a:lnTo>
                  <a:lnTo>
                    <a:pt x="6401" y="989330"/>
                  </a:lnTo>
                  <a:close/>
                </a:path>
                <a:path w="1597660" h="1500504">
                  <a:moveTo>
                    <a:pt x="1596449" y="989330"/>
                  </a:moveTo>
                  <a:lnTo>
                    <a:pt x="1590526" y="989330"/>
                  </a:lnTo>
                  <a:lnTo>
                    <a:pt x="1590487" y="1004570"/>
                  </a:lnTo>
                  <a:lnTo>
                    <a:pt x="1596423" y="1004570"/>
                  </a:lnTo>
                  <a:lnTo>
                    <a:pt x="1596449" y="989330"/>
                  </a:lnTo>
                  <a:close/>
                </a:path>
                <a:path w="1597660" h="1500504">
                  <a:moveTo>
                    <a:pt x="6375" y="1004570"/>
                  </a:moveTo>
                  <a:lnTo>
                    <a:pt x="445" y="1004570"/>
                  </a:lnTo>
                  <a:lnTo>
                    <a:pt x="413" y="1017270"/>
                  </a:lnTo>
                  <a:lnTo>
                    <a:pt x="6353" y="1017270"/>
                  </a:lnTo>
                  <a:lnTo>
                    <a:pt x="6375" y="1004570"/>
                  </a:lnTo>
                  <a:close/>
                </a:path>
                <a:path w="1597660" h="1500504">
                  <a:moveTo>
                    <a:pt x="1596423" y="1004570"/>
                  </a:moveTo>
                  <a:lnTo>
                    <a:pt x="1590487" y="1004570"/>
                  </a:lnTo>
                  <a:lnTo>
                    <a:pt x="1590455" y="1017270"/>
                  </a:lnTo>
                  <a:lnTo>
                    <a:pt x="1596402" y="1017270"/>
                  </a:lnTo>
                  <a:lnTo>
                    <a:pt x="1596423" y="1004570"/>
                  </a:lnTo>
                  <a:close/>
                </a:path>
                <a:path w="1597660" h="1500504">
                  <a:moveTo>
                    <a:pt x="6353" y="1017270"/>
                  </a:moveTo>
                  <a:lnTo>
                    <a:pt x="413" y="1017270"/>
                  </a:lnTo>
                  <a:lnTo>
                    <a:pt x="397" y="1023620"/>
                  </a:lnTo>
                  <a:lnTo>
                    <a:pt x="6342" y="1023620"/>
                  </a:lnTo>
                  <a:lnTo>
                    <a:pt x="6353" y="1017270"/>
                  </a:lnTo>
                  <a:close/>
                </a:path>
                <a:path w="1597660" h="1500504">
                  <a:moveTo>
                    <a:pt x="1596402" y="1017270"/>
                  </a:moveTo>
                  <a:lnTo>
                    <a:pt x="1590455" y="1017270"/>
                  </a:lnTo>
                  <a:lnTo>
                    <a:pt x="1590438" y="1023620"/>
                  </a:lnTo>
                  <a:lnTo>
                    <a:pt x="1596391" y="1023620"/>
                  </a:lnTo>
                  <a:lnTo>
                    <a:pt x="1596402" y="1017270"/>
                  </a:lnTo>
                  <a:close/>
                </a:path>
                <a:path w="1597660" h="1500504">
                  <a:moveTo>
                    <a:pt x="6342" y="1023620"/>
                  </a:moveTo>
                  <a:lnTo>
                    <a:pt x="397" y="1023620"/>
                  </a:lnTo>
                  <a:lnTo>
                    <a:pt x="348" y="1042670"/>
                  </a:lnTo>
                  <a:lnTo>
                    <a:pt x="6309" y="1042670"/>
                  </a:lnTo>
                  <a:lnTo>
                    <a:pt x="6342" y="1023620"/>
                  </a:lnTo>
                  <a:close/>
                </a:path>
                <a:path w="1597660" h="1500504">
                  <a:moveTo>
                    <a:pt x="1596391" y="1023620"/>
                  </a:moveTo>
                  <a:lnTo>
                    <a:pt x="1590438" y="1023620"/>
                  </a:lnTo>
                  <a:lnTo>
                    <a:pt x="1590390" y="1042670"/>
                  </a:lnTo>
                  <a:lnTo>
                    <a:pt x="1596359" y="1042670"/>
                  </a:lnTo>
                  <a:lnTo>
                    <a:pt x="1596391" y="1023620"/>
                  </a:lnTo>
                  <a:close/>
                </a:path>
                <a:path w="1597660" h="1500504">
                  <a:moveTo>
                    <a:pt x="6309" y="1042670"/>
                  </a:moveTo>
                  <a:lnTo>
                    <a:pt x="348" y="1042670"/>
                  </a:lnTo>
                  <a:lnTo>
                    <a:pt x="235" y="1087120"/>
                  </a:lnTo>
                  <a:lnTo>
                    <a:pt x="6234" y="1087120"/>
                  </a:lnTo>
                  <a:lnTo>
                    <a:pt x="6309" y="1042670"/>
                  </a:lnTo>
                  <a:close/>
                </a:path>
                <a:path w="1597660" h="1500504">
                  <a:moveTo>
                    <a:pt x="1596359" y="1042670"/>
                  </a:moveTo>
                  <a:lnTo>
                    <a:pt x="1590390" y="1042670"/>
                  </a:lnTo>
                  <a:lnTo>
                    <a:pt x="1590276" y="1087120"/>
                  </a:lnTo>
                  <a:lnTo>
                    <a:pt x="1596283" y="1087120"/>
                  </a:lnTo>
                  <a:lnTo>
                    <a:pt x="1596359" y="1042670"/>
                  </a:lnTo>
                  <a:close/>
                </a:path>
                <a:path w="1597660" h="1500504">
                  <a:moveTo>
                    <a:pt x="1591772" y="1192657"/>
                  </a:moveTo>
                  <a:lnTo>
                    <a:pt x="1590006" y="1192657"/>
                  </a:lnTo>
                  <a:lnTo>
                    <a:pt x="1589999" y="1195070"/>
                  </a:lnTo>
                  <a:lnTo>
                    <a:pt x="1590502" y="1195070"/>
                  </a:lnTo>
                  <a:lnTo>
                    <a:pt x="1590502" y="1193800"/>
                  </a:lnTo>
                  <a:lnTo>
                    <a:pt x="1591772" y="1193800"/>
                  </a:lnTo>
                  <a:lnTo>
                    <a:pt x="1591772" y="1192657"/>
                  </a:lnTo>
                  <a:close/>
                </a:path>
                <a:path w="1597660" h="1500504">
                  <a:moveTo>
                    <a:pt x="1593042" y="1188720"/>
                  </a:moveTo>
                  <a:lnTo>
                    <a:pt x="1590016" y="1188720"/>
                  </a:lnTo>
                  <a:lnTo>
                    <a:pt x="1590009" y="1191260"/>
                  </a:lnTo>
                  <a:lnTo>
                    <a:pt x="1593042" y="1191260"/>
                  </a:lnTo>
                  <a:lnTo>
                    <a:pt x="1593042" y="1188720"/>
                  </a:lnTo>
                  <a:close/>
                </a:path>
                <a:path w="1597660" h="1500504">
                  <a:moveTo>
                    <a:pt x="6065" y="1186307"/>
                  </a:moveTo>
                  <a:lnTo>
                    <a:pt x="4272" y="1186307"/>
                  </a:lnTo>
                  <a:lnTo>
                    <a:pt x="4272" y="1188720"/>
                  </a:lnTo>
                  <a:lnTo>
                    <a:pt x="5542" y="1188720"/>
                  </a:lnTo>
                  <a:lnTo>
                    <a:pt x="5542" y="1187450"/>
                  </a:lnTo>
                  <a:lnTo>
                    <a:pt x="6062" y="1187450"/>
                  </a:lnTo>
                  <a:lnTo>
                    <a:pt x="6065" y="1186307"/>
                  </a:lnTo>
                  <a:close/>
                </a:path>
                <a:path w="1597660" h="1500504">
                  <a:moveTo>
                    <a:pt x="1595582" y="1186307"/>
                  </a:moveTo>
                  <a:lnTo>
                    <a:pt x="1590022" y="1186307"/>
                  </a:lnTo>
                  <a:lnTo>
                    <a:pt x="1590019" y="1187450"/>
                  </a:lnTo>
                  <a:lnTo>
                    <a:pt x="1595582" y="1187450"/>
                  </a:lnTo>
                  <a:lnTo>
                    <a:pt x="1595582" y="1186307"/>
                  </a:lnTo>
                  <a:close/>
                </a:path>
                <a:path w="1597660" h="1500504">
                  <a:moveTo>
                    <a:pt x="4272" y="1184910"/>
                  </a:moveTo>
                  <a:lnTo>
                    <a:pt x="3002" y="1184910"/>
                  </a:lnTo>
                  <a:lnTo>
                    <a:pt x="3002" y="1186307"/>
                  </a:lnTo>
                  <a:lnTo>
                    <a:pt x="4272" y="1186307"/>
                  </a:lnTo>
                  <a:lnTo>
                    <a:pt x="4272" y="1184910"/>
                  </a:lnTo>
                  <a:close/>
                </a:path>
                <a:path w="1597660" h="1500504">
                  <a:moveTo>
                    <a:pt x="1596122" y="1182370"/>
                  </a:moveTo>
                  <a:lnTo>
                    <a:pt x="1590032" y="1182370"/>
                  </a:lnTo>
                  <a:lnTo>
                    <a:pt x="1590026" y="1184910"/>
                  </a:lnTo>
                  <a:lnTo>
                    <a:pt x="1595582" y="1184910"/>
                  </a:lnTo>
                  <a:lnTo>
                    <a:pt x="1595582" y="1186307"/>
                  </a:lnTo>
                  <a:lnTo>
                    <a:pt x="1596116" y="1186307"/>
                  </a:lnTo>
                  <a:lnTo>
                    <a:pt x="1596122" y="1182370"/>
                  </a:lnTo>
                  <a:close/>
                </a:path>
                <a:path w="1597660" h="1500504">
                  <a:moveTo>
                    <a:pt x="6071" y="1182370"/>
                  </a:moveTo>
                  <a:lnTo>
                    <a:pt x="1732" y="1182370"/>
                  </a:lnTo>
                  <a:lnTo>
                    <a:pt x="1732" y="1184910"/>
                  </a:lnTo>
                  <a:lnTo>
                    <a:pt x="6067" y="1184910"/>
                  </a:lnTo>
                  <a:lnTo>
                    <a:pt x="6071" y="1182370"/>
                  </a:lnTo>
                  <a:close/>
                </a:path>
                <a:path w="1597660" h="1500504">
                  <a:moveTo>
                    <a:pt x="6082" y="1176020"/>
                  </a:moveTo>
                  <a:lnTo>
                    <a:pt x="9" y="1176020"/>
                  </a:lnTo>
                  <a:lnTo>
                    <a:pt x="0" y="1179957"/>
                  </a:lnTo>
                  <a:lnTo>
                    <a:pt x="462" y="1179957"/>
                  </a:lnTo>
                  <a:lnTo>
                    <a:pt x="462" y="1182370"/>
                  </a:lnTo>
                  <a:lnTo>
                    <a:pt x="1732" y="1182370"/>
                  </a:lnTo>
                  <a:lnTo>
                    <a:pt x="1732" y="1181100"/>
                  </a:lnTo>
                  <a:lnTo>
                    <a:pt x="6073" y="1181100"/>
                  </a:lnTo>
                  <a:lnTo>
                    <a:pt x="6082" y="1176020"/>
                  </a:lnTo>
                  <a:close/>
                </a:path>
                <a:path w="1597660" h="1500504">
                  <a:moveTo>
                    <a:pt x="1596133" y="1176020"/>
                  </a:moveTo>
                  <a:lnTo>
                    <a:pt x="1590048" y="1176020"/>
                  </a:lnTo>
                  <a:lnTo>
                    <a:pt x="1590035" y="1181100"/>
                  </a:lnTo>
                  <a:lnTo>
                    <a:pt x="1596124" y="1181100"/>
                  </a:lnTo>
                  <a:lnTo>
                    <a:pt x="1596133" y="1176020"/>
                  </a:lnTo>
                  <a:close/>
                </a:path>
                <a:path w="1597660" h="1500504">
                  <a:moveTo>
                    <a:pt x="6086" y="1173480"/>
                  </a:moveTo>
                  <a:lnTo>
                    <a:pt x="16" y="1173480"/>
                  </a:lnTo>
                  <a:lnTo>
                    <a:pt x="12" y="1174750"/>
                  </a:lnTo>
                  <a:lnTo>
                    <a:pt x="6084" y="1174750"/>
                  </a:lnTo>
                  <a:lnTo>
                    <a:pt x="6086" y="1173480"/>
                  </a:lnTo>
                  <a:close/>
                </a:path>
                <a:path w="1597660" h="1500504">
                  <a:moveTo>
                    <a:pt x="1596137" y="1173480"/>
                  </a:moveTo>
                  <a:lnTo>
                    <a:pt x="1590055" y="1173480"/>
                  </a:lnTo>
                  <a:lnTo>
                    <a:pt x="1590052" y="1174750"/>
                  </a:lnTo>
                  <a:lnTo>
                    <a:pt x="1596135" y="1174750"/>
                  </a:lnTo>
                  <a:lnTo>
                    <a:pt x="1596137" y="1173480"/>
                  </a:lnTo>
                  <a:close/>
                </a:path>
                <a:path w="1597660" h="1500504">
                  <a:moveTo>
                    <a:pt x="6097" y="1167130"/>
                  </a:moveTo>
                  <a:lnTo>
                    <a:pt x="32" y="1167130"/>
                  </a:lnTo>
                  <a:lnTo>
                    <a:pt x="19" y="1172210"/>
                  </a:lnTo>
                  <a:lnTo>
                    <a:pt x="6088" y="1172210"/>
                  </a:lnTo>
                  <a:lnTo>
                    <a:pt x="6097" y="1167130"/>
                  </a:lnTo>
                  <a:close/>
                </a:path>
                <a:path w="1597660" h="1500504">
                  <a:moveTo>
                    <a:pt x="1596148" y="1167130"/>
                  </a:moveTo>
                  <a:lnTo>
                    <a:pt x="1590071" y="1167130"/>
                  </a:lnTo>
                  <a:lnTo>
                    <a:pt x="1590058" y="1172210"/>
                  </a:lnTo>
                  <a:lnTo>
                    <a:pt x="1596139" y="1172210"/>
                  </a:lnTo>
                  <a:lnTo>
                    <a:pt x="1596148" y="1167130"/>
                  </a:lnTo>
                  <a:close/>
                </a:path>
                <a:path w="1597660" h="1500504">
                  <a:moveTo>
                    <a:pt x="6104" y="1163320"/>
                  </a:moveTo>
                  <a:lnTo>
                    <a:pt x="41" y="1163320"/>
                  </a:lnTo>
                  <a:lnTo>
                    <a:pt x="35" y="1165860"/>
                  </a:lnTo>
                  <a:lnTo>
                    <a:pt x="6099" y="1165860"/>
                  </a:lnTo>
                  <a:lnTo>
                    <a:pt x="6104" y="1163320"/>
                  </a:lnTo>
                  <a:close/>
                </a:path>
                <a:path w="1597660" h="1500504">
                  <a:moveTo>
                    <a:pt x="1596154" y="1163320"/>
                  </a:moveTo>
                  <a:lnTo>
                    <a:pt x="1590081" y="1163320"/>
                  </a:lnTo>
                  <a:lnTo>
                    <a:pt x="1590074" y="1165860"/>
                  </a:lnTo>
                  <a:lnTo>
                    <a:pt x="1596150" y="1165860"/>
                  </a:lnTo>
                  <a:lnTo>
                    <a:pt x="1596154" y="1163320"/>
                  </a:lnTo>
                  <a:close/>
                </a:path>
                <a:path w="1597660" h="1500504">
                  <a:moveTo>
                    <a:pt x="6108" y="1160780"/>
                  </a:moveTo>
                  <a:lnTo>
                    <a:pt x="48" y="1160780"/>
                  </a:lnTo>
                  <a:lnTo>
                    <a:pt x="45" y="1162050"/>
                  </a:lnTo>
                  <a:lnTo>
                    <a:pt x="6106" y="1162050"/>
                  </a:lnTo>
                  <a:lnTo>
                    <a:pt x="6108" y="1160780"/>
                  </a:lnTo>
                  <a:close/>
                </a:path>
                <a:path w="1597660" h="1500504">
                  <a:moveTo>
                    <a:pt x="1596159" y="1160780"/>
                  </a:moveTo>
                  <a:lnTo>
                    <a:pt x="1590087" y="1160780"/>
                  </a:lnTo>
                  <a:lnTo>
                    <a:pt x="1590084" y="1162050"/>
                  </a:lnTo>
                  <a:lnTo>
                    <a:pt x="1596157" y="1162050"/>
                  </a:lnTo>
                  <a:lnTo>
                    <a:pt x="1596159" y="1160780"/>
                  </a:lnTo>
                  <a:close/>
                </a:path>
                <a:path w="1597660" h="1500504">
                  <a:moveTo>
                    <a:pt x="6114" y="1156970"/>
                  </a:moveTo>
                  <a:lnTo>
                    <a:pt x="58" y="1156970"/>
                  </a:lnTo>
                  <a:lnTo>
                    <a:pt x="51" y="1159510"/>
                  </a:lnTo>
                  <a:lnTo>
                    <a:pt x="6110" y="1159510"/>
                  </a:lnTo>
                  <a:lnTo>
                    <a:pt x="6114" y="1156970"/>
                  </a:lnTo>
                  <a:close/>
                </a:path>
                <a:path w="1597660" h="1500504">
                  <a:moveTo>
                    <a:pt x="1596165" y="1156970"/>
                  </a:moveTo>
                  <a:lnTo>
                    <a:pt x="1590097" y="1156970"/>
                  </a:lnTo>
                  <a:lnTo>
                    <a:pt x="1590091" y="1159510"/>
                  </a:lnTo>
                  <a:lnTo>
                    <a:pt x="1596161" y="1159510"/>
                  </a:lnTo>
                  <a:lnTo>
                    <a:pt x="1596165" y="1156970"/>
                  </a:lnTo>
                  <a:close/>
                </a:path>
                <a:path w="1597660" h="1500504">
                  <a:moveTo>
                    <a:pt x="6119" y="1154430"/>
                  </a:moveTo>
                  <a:lnTo>
                    <a:pt x="64" y="1154430"/>
                  </a:lnTo>
                  <a:lnTo>
                    <a:pt x="61" y="1155700"/>
                  </a:lnTo>
                  <a:lnTo>
                    <a:pt x="6117" y="1155700"/>
                  </a:lnTo>
                  <a:lnTo>
                    <a:pt x="6119" y="1154430"/>
                  </a:lnTo>
                  <a:close/>
                </a:path>
                <a:path w="1597660" h="1500504">
                  <a:moveTo>
                    <a:pt x="1596169" y="1154430"/>
                  </a:moveTo>
                  <a:lnTo>
                    <a:pt x="1590104" y="1154430"/>
                  </a:lnTo>
                  <a:lnTo>
                    <a:pt x="1590100" y="1155700"/>
                  </a:lnTo>
                  <a:lnTo>
                    <a:pt x="1596167" y="1155700"/>
                  </a:lnTo>
                  <a:lnTo>
                    <a:pt x="1596169" y="1154430"/>
                  </a:lnTo>
                  <a:close/>
                </a:path>
                <a:path w="1597660" h="1500504">
                  <a:moveTo>
                    <a:pt x="6125" y="1150620"/>
                  </a:moveTo>
                  <a:lnTo>
                    <a:pt x="74" y="1150620"/>
                  </a:lnTo>
                  <a:lnTo>
                    <a:pt x="67" y="1153160"/>
                  </a:lnTo>
                  <a:lnTo>
                    <a:pt x="6121" y="1153160"/>
                  </a:lnTo>
                  <a:lnTo>
                    <a:pt x="6125" y="1150620"/>
                  </a:lnTo>
                  <a:close/>
                </a:path>
                <a:path w="1597660" h="1500504">
                  <a:moveTo>
                    <a:pt x="1596176" y="1150620"/>
                  </a:moveTo>
                  <a:lnTo>
                    <a:pt x="1590113" y="1150620"/>
                  </a:lnTo>
                  <a:lnTo>
                    <a:pt x="1590107" y="1153160"/>
                  </a:lnTo>
                  <a:lnTo>
                    <a:pt x="1596172" y="1153160"/>
                  </a:lnTo>
                  <a:lnTo>
                    <a:pt x="1596176" y="1150620"/>
                  </a:lnTo>
                  <a:close/>
                </a:path>
                <a:path w="1597660" h="1500504">
                  <a:moveTo>
                    <a:pt x="6130" y="1148080"/>
                  </a:moveTo>
                  <a:lnTo>
                    <a:pt x="80" y="1148080"/>
                  </a:lnTo>
                  <a:lnTo>
                    <a:pt x="77" y="1149350"/>
                  </a:lnTo>
                  <a:lnTo>
                    <a:pt x="6127" y="1149350"/>
                  </a:lnTo>
                  <a:lnTo>
                    <a:pt x="6130" y="1148080"/>
                  </a:lnTo>
                  <a:close/>
                </a:path>
                <a:path w="1597660" h="1500504">
                  <a:moveTo>
                    <a:pt x="1596180" y="1148080"/>
                  </a:moveTo>
                  <a:lnTo>
                    <a:pt x="1590120" y="1148080"/>
                  </a:lnTo>
                  <a:lnTo>
                    <a:pt x="1590117" y="1149350"/>
                  </a:lnTo>
                  <a:lnTo>
                    <a:pt x="1596178" y="1149350"/>
                  </a:lnTo>
                  <a:lnTo>
                    <a:pt x="1596180" y="1148080"/>
                  </a:lnTo>
                  <a:close/>
                </a:path>
                <a:path w="1597660" h="1500504">
                  <a:moveTo>
                    <a:pt x="6136" y="1144270"/>
                  </a:moveTo>
                  <a:lnTo>
                    <a:pt x="90" y="1144270"/>
                  </a:lnTo>
                  <a:lnTo>
                    <a:pt x="83" y="1146810"/>
                  </a:lnTo>
                  <a:lnTo>
                    <a:pt x="6132" y="1146810"/>
                  </a:lnTo>
                  <a:lnTo>
                    <a:pt x="6136" y="1144270"/>
                  </a:lnTo>
                  <a:close/>
                </a:path>
                <a:path w="1597660" h="1500504">
                  <a:moveTo>
                    <a:pt x="1596187" y="1144270"/>
                  </a:moveTo>
                  <a:lnTo>
                    <a:pt x="1590130" y="1144270"/>
                  </a:lnTo>
                  <a:lnTo>
                    <a:pt x="1590123" y="1146810"/>
                  </a:lnTo>
                  <a:lnTo>
                    <a:pt x="1596182" y="1146810"/>
                  </a:lnTo>
                  <a:lnTo>
                    <a:pt x="1596187" y="1144270"/>
                  </a:lnTo>
                  <a:close/>
                </a:path>
                <a:path w="1597660" h="1500504">
                  <a:moveTo>
                    <a:pt x="6140" y="1141730"/>
                  </a:moveTo>
                  <a:lnTo>
                    <a:pt x="96" y="1141730"/>
                  </a:lnTo>
                  <a:lnTo>
                    <a:pt x="93" y="1143000"/>
                  </a:lnTo>
                  <a:lnTo>
                    <a:pt x="6138" y="1143000"/>
                  </a:lnTo>
                  <a:lnTo>
                    <a:pt x="6140" y="1141730"/>
                  </a:lnTo>
                  <a:close/>
                </a:path>
                <a:path w="1597660" h="1500504">
                  <a:moveTo>
                    <a:pt x="1596191" y="1141730"/>
                  </a:moveTo>
                  <a:lnTo>
                    <a:pt x="1590136" y="1141730"/>
                  </a:lnTo>
                  <a:lnTo>
                    <a:pt x="1590133" y="1143000"/>
                  </a:lnTo>
                  <a:lnTo>
                    <a:pt x="1596189" y="1143000"/>
                  </a:lnTo>
                  <a:lnTo>
                    <a:pt x="1596191" y="1141730"/>
                  </a:lnTo>
                  <a:close/>
                </a:path>
                <a:path w="1597660" h="1500504">
                  <a:moveTo>
                    <a:pt x="6147" y="1137920"/>
                  </a:moveTo>
                  <a:lnTo>
                    <a:pt x="106" y="1137920"/>
                  </a:lnTo>
                  <a:lnTo>
                    <a:pt x="100" y="1140460"/>
                  </a:lnTo>
                  <a:lnTo>
                    <a:pt x="6143" y="1140460"/>
                  </a:lnTo>
                  <a:lnTo>
                    <a:pt x="6147" y="1137920"/>
                  </a:lnTo>
                  <a:close/>
                </a:path>
                <a:path w="1597660" h="1500504">
                  <a:moveTo>
                    <a:pt x="1596197" y="1137920"/>
                  </a:moveTo>
                  <a:lnTo>
                    <a:pt x="1590146" y="1137920"/>
                  </a:lnTo>
                  <a:lnTo>
                    <a:pt x="1590139" y="1140460"/>
                  </a:lnTo>
                  <a:lnTo>
                    <a:pt x="1596193" y="1140460"/>
                  </a:lnTo>
                  <a:lnTo>
                    <a:pt x="1596197" y="1137920"/>
                  </a:lnTo>
                  <a:close/>
                </a:path>
                <a:path w="1597660" h="1500504">
                  <a:moveTo>
                    <a:pt x="6151" y="1135380"/>
                  </a:moveTo>
                  <a:lnTo>
                    <a:pt x="113" y="1135380"/>
                  </a:lnTo>
                  <a:lnTo>
                    <a:pt x="109" y="1136650"/>
                  </a:lnTo>
                  <a:lnTo>
                    <a:pt x="6149" y="1136650"/>
                  </a:lnTo>
                  <a:lnTo>
                    <a:pt x="6151" y="1135380"/>
                  </a:lnTo>
                  <a:close/>
                </a:path>
                <a:path w="1597660" h="1500504">
                  <a:moveTo>
                    <a:pt x="1596202" y="1135380"/>
                  </a:moveTo>
                  <a:lnTo>
                    <a:pt x="1590152" y="1135380"/>
                  </a:lnTo>
                  <a:lnTo>
                    <a:pt x="1590149" y="1136650"/>
                  </a:lnTo>
                  <a:lnTo>
                    <a:pt x="1596200" y="1136650"/>
                  </a:lnTo>
                  <a:lnTo>
                    <a:pt x="1596202" y="1135380"/>
                  </a:lnTo>
                  <a:close/>
                </a:path>
                <a:path w="1597660" h="1500504">
                  <a:moveTo>
                    <a:pt x="6158" y="1131570"/>
                  </a:moveTo>
                  <a:lnTo>
                    <a:pt x="122" y="1131570"/>
                  </a:lnTo>
                  <a:lnTo>
                    <a:pt x="116" y="1134110"/>
                  </a:lnTo>
                  <a:lnTo>
                    <a:pt x="6153" y="1134110"/>
                  </a:lnTo>
                  <a:lnTo>
                    <a:pt x="6158" y="1131570"/>
                  </a:lnTo>
                  <a:close/>
                </a:path>
                <a:path w="1597660" h="1500504">
                  <a:moveTo>
                    <a:pt x="1596208" y="1131570"/>
                  </a:moveTo>
                  <a:lnTo>
                    <a:pt x="1590162" y="1131570"/>
                  </a:lnTo>
                  <a:lnTo>
                    <a:pt x="1590156" y="1134110"/>
                  </a:lnTo>
                  <a:lnTo>
                    <a:pt x="1596204" y="1134110"/>
                  </a:lnTo>
                  <a:lnTo>
                    <a:pt x="1596208" y="1131570"/>
                  </a:lnTo>
                  <a:close/>
                </a:path>
                <a:path w="1597660" h="1500504">
                  <a:moveTo>
                    <a:pt x="6162" y="1129030"/>
                  </a:moveTo>
                  <a:lnTo>
                    <a:pt x="129" y="1129030"/>
                  </a:lnTo>
                  <a:lnTo>
                    <a:pt x="125" y="1130300"/>
                  </a:lnTo>
                  <a:lnTo>
                    <a:pt x="6160" y="1130300"/>
                  </a:lnTo>
                  <a:lnTo>
                    <a:pt x="6162" y="1129030"/>
                  </a:lnTo>
                  <a:close/>
                </a:path>
                <a:path w="1597660" h="1500504">
                  <a:moveTo>
                    <a:pt x="1596212" y="1129030"/>
                  </a:moveTo>
                  <a:lnTo>
                    <a:pt x="1590169" y="1129030"/>
                  </a:lnTo>
                  <a:lnTo>
                    <a:pt x="1590165" y="1130300"/>
                  </a:lnTo>
                  <a:lnTo>
                    <a:pt x="1596210" y="1130300"/>
                  </a:lnTo>
                  <a:lnTo>
                    <a:pt x="1596212" y="1129030"/>
                  </a:lnTo>
                  <a:close/>
                </a:path>
                <a:path w="1597660" h="1500504">
                  <a:moveTo>
                    <a:pt x="6169" y="1125220"/>
                  </a:moveTo>
                  <a:lnTo>
                    <a:pt x="138" y="1125220"/>
                  </a:lnTo>
                  <a:lnTo>
                    <a:pt x="132" y="1127760"/>
                  </a:lnTo>
                  <a:lnTo>
                    <a:pt x="6164" y="1127760"/>
                  </a:lnTo>
                  <a:lnTo>
                    <a:pt x="6169" y="1125220"/>
                  </a:lnTo>
                  <a:close/>
                </a:path>
                <a:path w="1597660" h="1500504">
                  <a:moveTo>
                    <a:pt x="1596219" y="1125220"/>
                  </a:moveTo>
                  <a:lnTo>
                    <a:pt x="1590178" y="1125220"/>
                  </a:lnTo>
                  <a:lnTo>
                    <a:pt x="1590172" y="1127760"/>
                  </a:lnTo>
                  <a:lnTo>
                    <a:pt x="1596215" y="1127760"/>
                  </a:lnTo>
                  <a:lnTo>
                    <a:pt x="1596219" y="1125220"/>
                  </a:lnTo>
                  <a:close/>
                </a:path>
                <a:path w="1597660" h="1500504">
                  <a:moveTo>
                    <a:pt x="6173" y="1122680"/>
                  </a:moveTo>
                  <a:lnTo>
                    <a:pt x="145" y="1122680"/>
                  </a:lnTo>
                  <a:lnTo>
                    <a:pt x="142" y="1123950"/>
                  </a:lnTo>
                  <a:lnTo>
                    <a:pt x="6171" y="1123950"/>
                  </a:lnTo>
                  <a:lnTo>
                    <a:pt x="6173" y="1122680"/>
                  </a:lnTo>
                  <a:close/>
                </a:path>
                <a:path w="1597660" h="1500504">
                  <a:moveTo>
                    <a:pt x="1596223" y="1122680"/>
                  </a:moveTo>
                  <a:lnTo>
                    <a:pt x="1590185" y="1122680"/>
                  </a:lnTo>
                  <a:lnTo>
                    <a:pt x="1590182" y="1123950"/>
                  </a:lnTo>
                  <a:lnTo>
                    <a:pt x="1596221" y="1123950"/>
                  </a:lnTo>
                  <a:lnTo>
                    <a:pt x="1596223" y="1122680"/>
                  </a:lnTo>
                  <a:close/>
                </a:path>
                <a:path w="1597660" h="1500504">
                  <a:moveTo>
                    <a:pt x="6179" y="1118870"/>
                  </a:moveTo>
                  <a:lnTo>
                    <a:pt x="154" y="1118870"/>
                  </a:lnTo>
                  <a:lnTo>
                    <a:pt x="148" y="1121410"/>
                  </a:lnTo>
                  <a:lnTo>
                    <a:pt x="6175" y="1121410"/>
                  </a:lnTo>
                  <a:lnTo>
                    <a:pt x="6179" y="1118870"/>
                  </a:lnTo>
                  <a:close/>
                </a:path>
                <a:path w="1597660" h="1500504">
                  <a:moveTo>
                    <a:pt x="1596230" y="1118870"/>
                  </a:moveTo>
                  <a:lnTo>
                    <a:pt x="1590195" y="1118870"/>
                  </a:lnTo>
                  <a:lnTo>
                    <a:pt x="1590188" y="1121410"/>
                  </a:lnTo>
                  <a:lnTo>
                    <a:pt x="1596225" y="1121410"/>
                  </a:lnTo>
                  <a:lnTo>
                    <a:pt x="1596230" y="1118870"/>
                  </a:lnTo>
                  <a:close/>
                </a:path>
                <a:path w="1597660" h="1500504">
                  <a:moveTo>
                    <a:pt x="6184" y="1116330"/>
                  </a:moveTo>
                  <a:lnTo>
                    <a:pt x="161" y="1116330"/>
                  </a:lnTo>
                  <a:lnTo>
                    <a:pt x="158" y="1117600"/>
                  </a:lnTo>
                  <a:lnTo>
                    <a:pt x="6182" y="1117600"/>
                  </a:lnTo>
                  <a:lnTo>
                    <a:pt x="6184" y="1116330"/>
                  </a:lnTo>
                  <a:close/>
                </a:path>
                <a:path w="1597660" h="1500504">
                  <a:moveTo>
                    <a:pt x="1596234" y="1116330"/>
                  </a:moveTo>
                  <a:lnTo>
                    <a:pt x="1590201" y="1116330"/>
                  </a:lnTo>
                  <a:lnTo>
                    <a:pt x="1590198" y="1117600"/>
                  </a:lnTo>
                  <a:lnTo>
                    <a:pt x="1596232" y="1117600"/>
                  </a:lnTo>
                  <a:lnTo>
                    <a:pt x="1596234" y="1116330"/>
                  </a:lnTo>
                  <a:close/>
                </a:path>
                <a:path w="1597660" h="1500504">
                  <a:moveTo>
                    <a:pt x="6190" y="1112520"/>
                  </a:moveTo>
                  <a:lnTo>
                    <a:pt x="171" y="1112520"/>
                  </a:lnTo>
                  <a:lnTo>
                    <a:pt x="164" y="1115060"/>
                  </a:lnTo>
                  <a:lnTo>
                    <a:pt x="6186" y="1115060"/>
                  </a:lnTo>
                  <a:lnTo>
                    <a:pt x="6190" y="1112520"/>
                  </a:lnTo>
                  <a:close/>
                </a:path>
                <a:path w="1597660" h="1500504">
                  <a:moveTo>
                    <a:pt x="1596240" y="1112520"/>
                  </a:moveTo>
                  <a:lnTo>
                    <a:pt x="1590211" y="1112520"/>
                  </a:lnTo>
                  <a:lnTo>
                    <a:pt x="1590204" y="1115060"/>
                  </a:lnTo>
                  <a:lnTo>
                    <a:pt x="1596236" y="1115060"/>
                  </a:lnTo>
                  <a:lnTo>
                    <a:pt x="1596240" y="1112520"/>
                  </a:lnTo>
                  <a:close/>
                </a:path>
                <a:path w="1597660" h="1500504">
                  <a:moveTo>
                    <a:pt x="6195" y="1109980"/>
                  </a:moveTo>
                  <a:lnTo>
                    <a:pt x="177" y="1109980"/>
                  </a:lnTo>
                  <a:lnTo>
                    <a:pt x="174" y="1111250"/>
                  </a:lnTo>
                  <a:lnTo>
                    <a:pt x="6192" y="1111250"/>
                  </a:lnTo>
                  <a:lnTo>
                    <a:pt x="6195" y="1109980"/>
                  </a:lnTo>
                  <a:close/>
                </a:path>
                <a:path w="1597660" h="1500504">
                  <a:moveTo>
                    <a:pt x="1596245" y="1109980"/>
                  </a:moveTo>
                  <a:lnTo>
                    <a:pt x="1590217" y="1109980"/>
                  </a:lnTo>
                  <a:lnTo>
                    <a:pt x="1590214" y="1111250"/>
                  </a:lnTo>
                  <a:lnTo>
                    <a:pt x="1596243" y="1111250"/>
                  </a:lnTo>
                  <a:lnTo>
                    <a:pt x="1596245" y="1109980"/>
                  </a:lnTo>
                  <a:close/>
                </a:path>
                <a:path w="1597660" h="1500504">
                  <a:moveTo>
                    <a:pt x="6201" y="1106170"/>
                  </a:moveTo>
                  <a:lnTo>
                    <a:pt x="187" y="1106170"/>
                  </a:lnTo>
                  <a:lnTo>
                    <a:pt x="180" y="1108710"/>
                  </a:lnTo>
                  <a:lnTo>
                    <a:pt x="6197" y="1108710"/>
                  </a:lnTo>
                  <a:lnTo>
                    <a:pt x="6201" y="1106170"/>
                  </a:lnTo>
                  <a:close/>
                </a:path>
                <a:path w="1597660" h="1500504">
                  <a:moveTo>
                    <a:pt x="1596251" y="1106170"/>
                  </a:moveTo>
                  <a:lnTo>
                    <a:pt x="1590227" y="1106170"/>
                  </a:lnTo>
                  <a:lnTo>
                    <a:pt x="1590221" y="1108710"/>
                  </a:lnTo>
                  <a:lnTo>
                    <a:pt x="1596247" y="1108710"/>
                  </a:lnTo>
                  <a:lnTo>
                    <a:pt x="1596251" y="1106170"/>
                  </a:lnTo>
                  <a:close/>
                </a:path>
                <a:path w="1597660" h="1500504">
                  <a:moveTo>
                    <a:pt x="6205" y="1103630"/>
                  </a:moveTo>
                  <a:lnTo>
                    <a:pt x="193" y="1103630"/>
                  </a:lnTo>
                  <a:lnTo>
                    <a:pt x="190" y="1104900"/>
                  </a:lnTo>
                  <a:lnTo>
                    <a:pt x="6203" y="1104900"/>
                  </a:lnTo>
                  <a:lnTo>
                    <a:pt x="6205" y="1103630"/>
                  </a:lnTo>
                  <a:close/>
                </a:path>
                <a:path w="1597660" h="1500504">
                  <a:moveTo>
                    <a:pt x="1596255" y="1103630"/>
                  </a:moveTo>
                  <a:lnTo>
                    <a:pt x="1590234" y="1103630"/>
                  </a:lnTo>
                  <a:lnTo>
                    <a:pt x="1590230" y="1104900"/>
                  </a:lnTo>
                  <a:lnTo>
                    <a:pt x="1596253" y="1104900"/>
                  </a:lnTo>
                  <a:lnTo>
                    <a:pt x="1596255" y="1103630"/>
                  </a:lnTo>
                  <a:close/>
                </a:path>
                <a:path w="1597660" h="1500504">
                  <a:moveTo>
                    <a:pt x="6212" y="1099820"/>
                  </a:moveTo>
                  <a:lnTo>
                    <a:pt x="203" y="1099820"/>
                  </a:lnTo>
                  <a:lnTo>
                    <a:pt x="196" y="1102360"/>
                  </a:lnTo>
                  <a:lnTo>
                    <a:pt x="6208" y="1102360"/>
                  </a:lnTo>
                  <a:lnTo>
                    <a:pt x="6212" y="1099820"/>
                  </a:lnTo>
                  <a:close/>
                </a:path>
                <a:path w="1597660" h="1500504">
                  <a:moveTo>
                    <a:pt x="1596262" y="1099820"/>
                  </a:moveTo>
                  <a:lnTo>
                    <a:pt x="1590243" y="1099820"/>
                  </a:lnTo>
                  <a:lnTo>
                    <a:pt x="1590237" y="1102360"/>
                  </a:lnTo>
                  <a:lnTo>
                    <a:pt x="1596258" y="1102360"/>
                  </a:lnTo>
                  <a:lnTo>
                    <a:pt x="1596262" y="1099820"/>
                  </a:lnTo>
                  <a:close/>
                </a:path>
                <a:path w="1597660" h="1500504">
                  <a:moveTo>
                    <a:pt x="6216" y="1097280"/>
                  </a:moveTo>
                  <a:lnTo>
                    <a:pt x="209" y="1097280"/>
                  </a:lnTo>
                  <a:lnTo>
                    <a:pt x="206" y="1098550"/>
                  </a:lnTo>
                  <a:lnTo>
                    <a:pt x="6214" y="1098550"/>
                  </a:lnTo>
                  <a:lnTo>
                    <a:pt x="6216" y="1097280"/>
                  </a:lnTo>
                  <a:close/>
                </a:path>
                <a:path w="1597660" h="1500504">
                  <a:moveTo>
                    <a:pt x="1596266" y="1097280"/>
                  </a:moveTo>
                  <a:lnTo>
                    <a:pt x="1590250" y="1097280"/>
                  </a:lnTo>
                  <a:lnTo>
                    <a:pt x="1590247" y="1098550"/>
                  </a:lnTo>
                  <a:lnTo>
                    <a:pt x="1596264" y="1098550"/>
                  </a:lnTo>
                  <a:lnTo>
                    <a:pt x="1596266" y="1097280"/>
                  </a:lnTo>
                  <a:close/>
                </a:path>
                <a:path w="1597660" h="1500504">
                  <a:moveTo>
                    <a:pt x="6223" y="1093470"/>
                  </a:moveTo>
                  <a:lnTo>
                    <a:pt x="219" y="1093470"/>
                  </a:lnTo>
                  <a:lnTo>
                    <a:pt x="213" y="1096010"/>
                  </a:lnTo>
                  <a:lnTo>
                    <a:pt x="6218" y="1096010"/>
                  </a:lnTo>
                  <a:lnTo>
                    <a:pt x="6223" y="1093470"/>
                  </a:lnTo>
                  <a:close/>
                </a:path>
                <a:path w="1597660" h="1500504">
                  <a:moveTo>
                    <a:pt x="1596273" y="1093470"/>
                  </a:moveTo>
                  <a:lnTo>
                    <a:pt x="1590260" y="1093470"/>
                  </a:lnTo>
                  <a:lnTo>
                    <a:pt x="1590253" y="1096010"/>
                  </a:lnTo>
                  <a:lnTo>
                    <a:pt x="1596268" y="1096010"/>
                  </a:lnTo>
                  <a:lnTo>
                    <a:pt x="1596273" y="1093470"/>
                  </a:lnTo>
                  <a:close/>
                </a:path>
                <a:path w="1597660" h="1500504">
                  <a:moveTo>
                    <a:pt x="6231" y="1088390"/>
                  </a:moveTo>
                  <a:lnTo>
                    <a:pt x="232" y="1088390"/>
                  </a:lnTo>
                  <a:lnTo>
                    <a:pt x="222" y="1092200"/>
                  </a:lnTo>
                  <a:lnTo>
                    <a:pt x="6225" y="1092200"/>
                  </a:lnTo>
                  <a:lnTo>
                    <a:pt x="6231" y="1088390"/>
                  </a:lnTo>
                  <a:close/>
                </a:path>
                <a:path w="1597660" h="1500504">
                  <a:moveTo>
                    <a:pt x="1596281" y="1088390"/>
                  </a:moveTo>
                  <a:lnTo>
                    <a:pt x="1590273" y="1088390"/>
                  </a:lnTo>
                  <a:lnTo>
                    <a:pt x="1590263" y="1092200"/>
                  </a:lnTo>
                  <a:lnTo>
                    <a:pt x="1596275" y="1092200"/>
                  </a:lnTo>
                  <a:lnTo>
                    <a:pt x="1596281" y="1088390"/>
                  </a:lnTo>
                  <a:close/>
                </a:path>
                <a:path w="1597660" h="1500504">
                  <a:moveTo>
                    <a:pt x="1266652" y="1499081"/>
                  </a:moveTo>
                  <a:lnTo>
                    <a:pt x="531322" y="1499081"/>
                  </a:lnTo>
                  <a:lnTo>
                    <a:pt x="1063452" y="1500351"/>
                  </a:lnTo>
                  <a:lnTo>
                    <a:pt x="1266652" y="1500351"/>
                  </a:lnTo>
                  <a:lnTo>
                    <a:pt x="1266652" y="1499081"/>
                  </a:lnTo>
                  <a:close/>
                </a:path>
                <a:path w="1597660" h="1500504">
                  <a:moveTo>
                    <a:pt x="1269192" y="1497811"/>
                  </a:moveTo>
                  <a:lnTo>
                    <a:pt x="330662" y="1497811"/>
                  </a:lnTo>
                  <a:lnTo>
                    <a:pt x="330662" y="1499081"/>
                  </a:lnTo>
                  <a:lnTo>
                    <a:pt x="1269192" y="1499081"/>
                  </a:lnTo>
                  <a:lnTo>
                    <a:pt x="1269192" y="1497811"/>
                  </a:lnTo>
                  <a:close/>
                </a:path>
                <a:path w="1597660" h="1500504">
                  <a:moveTo>
                    <a:pt x="1271732" y="1496541"/>
                  </a:moveTo>
                  <a:lnTo>
                    <a:pt x="328122" y="1496541"/>
                  </a:lnTo>
                  <a:lnTo>
                    <a:pt x="328122" y="1497811"/>
                  </a:lnTo>
                  <a:lnTo>
                    <a:pt x="1271732" y="1497811"/>
                  </a:lnTo>
                  <a:lnTo>
                    <a:pt x="1271732" y="1496541"/>
                  </a:lnTo>
                  <a:close/>
                </a:path>
                <a:path w="1597660" h="1500504">
                  <a:moveTo>
                    <a:pt x="1274272" y="1495271"/>
                  </a:moveTo>
                  <a:lnTo>
                    <a:pt x="325582" y="1495271"/>
                  </a:lnTo>
                  <a:lnTo>
                    <a:pt x="325582" y="1496541"/>
                  </a:lnTo>
                  <a:lnTo>
                    <a:pt x="1274272" y="1496541"/>
                  </a:lnTo>
                  <a:lnTo>
                    <a:pt x="1274272" y="1495271"/>
                  </a:lnTo>
                  <a:close/>
                </a:path>
                <a:path w="1597660" h="1500504">
                  <a:moveTo>
                    <a:pt x="797387" y="1494001"/>
                  </a:moveTo>
                  <a:lnTo>
                    <a:pt x="323042" y="1494001"/>
                  </a:lnTo>
                  <a:lnTo>
                    <a:pt x="323042" y="1495271"/>
                  </a:lnTo>
                  <a:lnTo>
                    <a:pt x="1276812" y="1495271"/>
                  </a:lnTo>
                  <a:lnTo>
                    <a:pt x="797387" y="1494001"/>
                  </a:lnTo>
                  <a:close/>
                </a:path>
              </a:pathLst>
            </a:custGeom>
            <a:solidFill>
              <a:srgbClr val="375F5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797570" y="1971039"/>
              <a:ext cx="1586230" cy="1489710"/>
            </a:xfrm>
            <a:custGeom>
              <a:avLst/>
              <a:gdLst/>
              <a:ahLst/>
              <a:cxnLst/>
              <a:rect l="l" t="t" r="r" b="b"/>
              <a:pathLst>
                <a:path w="1586229" h="1489710">
                  <a:moveTo>
                    <a:pt x="1279639" y="6350"/>
                  </a:moveTo>
                  <a:lnTo>
                    <a:pt x="1277099" y="6350"/>
                  </a:lnTo>
                  <a:lnTo>
                    <a:pt x="1277099" y="7620"/>
                  </a:lnTo>
                  <a:lnTo>
                    <a:pt x="1279639" y="7620"/>
                  </a:lnTo>
                  <a:lnTo>
                    <a:pt x="1279639" y="6350"/>
                  </a:lnTo>
                  <a:close/>
                </a:path>
                <a:path w="1586229" h="1489710">
                  <a:moveTo>
                    <a:pt x="1274559" y="3810"/>
                  </a:moveTo>
                  <a:lnTo>
                    <a:pt x="310629" y="3810"/>
                  </a:lnTo>
                  <a:lnTo>
                    <a:pt x="310629" y="6350"/>
                  </a:lnTo>
                  <a:lnTo>
                    <a:pt x="1274559" y="6350"/>
                  </a:lnTo>
                  <a:lnTo>
                    <a:pt x="1274559" y="3810"/>
                  </a:lnTo>
                  <a:close/>
                </a:path>
                <a:path w="1586229" h="1489710">
                  <a:moveTo>
                    <a:pt x="314439" y="1270"/>
                  </a:moveTo>
                  <a:lnTo>
                    <a:pt x="313169" y="1270"/>
                  </a:lnTo>
                  <a:lnTo>
                    <a:pt x="313169" y="3810"/>
                  </a:lnTo>
                  <a:lnTo>
                    <a:pt x="314439" y="3810"/>
                  </a:lnTo>
                  <a:lnTo>
                    <a:pt x="314439" y="1270"/>
                  </a:lnTo>
                  <a:close/>
                </a:path>
                <a:path w="1586229" h="1489710">
                  <a:moveTo>
                    <a:pt x="1273289" y="1270"/>
                  </a:moveTo>
                  <a:lnTo>
                    <a:pt x="1270749" y="1270"/>
                  </a:lnTo>
                  <a:lnTo>
                    <a:pt x="1270749" y="3810"/>
                  </a:lnTo>
                  <a:lnTo>
                    <a:pt x="1273289" y="3810"/>
                  </a:lnTo>
                  <a:lnTo>
                    <a:pt x="1273289" y="1270"/>
                  </a:lnTo>
                  <a:close/>
                </a:path>
                <a:path w="1586229" h="1489710">
                  <a:moveTo>
                    <a:pt x="319519" y="0"/>
                  </a:moveTo>
                  <a:lnTo>
                    <a:pt x="316979" y="0"/>
                  </a:lnTo>
                  <a:lnTo>
                    <a:pt x="316979" y="1270"/>
                  </a:lnTo>
                  <a:lnTo>
                    <a:pt x="319519" y="1270"/>
                  </a:lnTo>
                  <a:lnTo>
                    <a:pt x="319519" y="0"/>
                  </a:lnTo>
                  <a:close/>
                </a:path>
                <a:path w="1586229" h="1489710">
                  <a:moveTo>
                    <a:pt x="7625" y="293370"/>
                  </a:moveTo>
                  <a:lnTo>
                    <a:pt x="7099" y="293370"/>
                  </a:lnTo>
                  <a:lnTo>
                    <a:pt x="7099" y="294640"/>
                  </a:lnTo>
                  <a:lnTo>
                    <a:pt x="5829" y="294640"/>
                  </a:lnTo>
                  <a:lnTo>
                    <a:pt x="5829" y="297180"/>
                  </a:lnTo>
                  <a:lnTo>
                    <a:pt x="4559" y="297180"/>
                  </a:lnTo>
                  <a:lnTo>
                    <a:pt x="4559" y="299720"/>
                  </a:lnTo>
                  <a:lnTo>
                    <a:pt x="3289" y="299720"/>
                  </a:lnTo>
                  <a:lnTo>
                    <a:pt x="3289" y="300990"/>
                  </a:lnTo>
                  <a:lnTo>
                    <a:pt x="2019" y="300990"/>
                  </a:lnTo>
                  <a:lnTo>
                    <a:pt x="2019" y="303530"/>
                  </a:lnTo>
                  <a:lnTo>
                    <a:pt x="1499" y="303530"/>
                  </a:lnTo>
                  <a:lnTo>
                    <a:pt x="1493" y="307340"/>
                  </a:lnTo>
                  <a:lnTo>
                    <a:pt x="7589" y="307340"/>
                  </a:lnTo>
                  <a:lnTo>
                    <a:pt x="7625" y="293370"/>
                  </a:lnTo>
                  <a:close/>
                </a:path>
                <a:path w="1586229" h="1489710">
                  <a:moveTo>
                    <a:pt x="1580629" y="293370"/>
                  </a:moveTo>
                  <a:lnTo>
                    <a:pt x="1580138" y="293370"/>
                  </a:lnTo>
                  <a:lnTo>
                    <a:pt x="1580114" y="307340"/>
                  </a:lnTo>
                  <a:lnTo>
                    <a:pt x="1586196" y="307340"/>
                  </a:lnTo>
                  <a:lnTo>
                    <a:pt x="1586206" y="303530"/>
                  </a:lnTo>
                  <a:lnTo>
                    <a:pt x="1585709" y="303530"/>
                  </a:lnTo>
                  <a:lnTo>
                    <a:pt x="1585709" y="302260"/>
                  </a:lnTo>
                  <a:lnTo>
                    <a:pt x="1584439" y="302260"/>
                  </a:lnTo>
                  <a:lnTo>
                    <a:pt x="1584439" y="299720"/>
                  </a:lnTo>
                  <a:lnTo>
                    <a:pt x="1583169" y="299720"/>
                  </a:lnTo>
                  <a:lnTo>
                    <a:pt x="1583169" y="298450"/>
                  </a:lnTo>
                  <a:lnTo>
                    <a:pt x="1581899" y="298450"/>
                  </a:lnTo>
                  <a:lnTo>
                    <a:pt x="1581899" y="295910"/>
                  </a:lnTo>
                  <a:lnTo>
                    <a:pt x="1580629" y="295910"/>
                  </a:lnTo>
                  <a:lnTo>
                    <a:pt x="1580629" y="293370"/>
                  </a:lnTo>
                  <a:close/>
                </a:path>
                <a:path w="1586229" h="1489710">
                  <a:moveTo>
                    <a:pt x="7589" y="307340"/>
                  </a:moveTo>
                  <a:lnTo>
                    <a:pt x="1493" y="307340"/>
                  </a:lnTo>
                  <a:lnTo>
                    <a:pt x="1482" y="313690"/>
                  </a:lnTo>
                  <a:lnTo>
                    <a:pt x="7573" y="313690"/>
                  </a:lnTo>
                  <a:lnTo>
                    <a:pt x="7589" y="307340"/>
                  </a:lnTo>
                  <a:close/>
                </a:path>
                <a:path w="1586229" h="1489710">
                  <a:moveTo>
                    <a:pt x="1586196" y="307340"/>
                  </a:moveTo>
                  <a:lnTo>
                    <a:pt x="1580114" y="307340"/>
                  </a:lnTo>
                  <a:lnTo>
                    <a:pt x="1580103" y="313690"/>
                  </a:lnTo>
                  <a:lnTo>
                    <a:pt x="1586180" y="313690"/>
                  </a:lnTo>
                  <a:lnTo>
                    <a:pt x="1586196" y="307340"/>
                  </a:lnTo>
                  <a:close/>
                </a:path>
                <a:path w="1586229" h="1489710">
                  <a:moveTo>
                    <a:pt x="7573" y="313690"/>
                  </a:moveTo>
                  <a:lnTo>
                    <a:pt x="1482" y="313690"/>
                  </a:lnTo>
                  <a:lnTo>
                    <a:pt x="1449" y="332740"/>
                  </a:lnTo>
                  <a:lnTo>
                    <a:pt x="7523" y="332740"/>
                  </a:lnTo>
                  <a:lnTo>
                    <a:pt x="7573" y="313690"/>
                  </a:lnTo>
                  <a:close/>
                </a:path>
                <a:path w="1586229" h="1489710">
                  <a:moveTo>
                    <a:pt x="1586180" y="313690"/>
                  </a:moveTo>
                  <a:lnTo>
                    <a:pt x="1580103" y="313690"/>
                  </a:lnTo>
                  <a:lnTo>
                    <a:pt x="1580070" y="332740"/>
                  </a:lnTo>
                  <a:lnTo>
                    <a:pt x="1586131" y="332740"/>
                  </a:lnTo>
                  <a:lnTo>
                    <a:pt x="1586180" y="313690"/>
                  </a:lnTo>
                  <a:close/>
                </a:path>
                <a:path w="1586229" h="1489710">
                  <a:moveTo>
                    <a:pt x="7523" y="332740"/>
                  </a:moveTo>
                  <a:lnTo>
                    <a:pt x="1449" y="332740"/>
                  </a:lnTo>
                  <a:lnTo>
                    <a:pt x="1428" y="345440"/>
                  </a:lnTo>
                  <a:lnTo>
                    <a:pt x="7491" y="345440"/>
                  </a:lnTo>
                  <a:lnTo>
                    <a:pt x="7523" y="332740"/>
                  </a:lnTo>
                  <a:close/>
                </a:path>
                <a:path w="1586229" h="1489710">
                  <a:moveTo>
                    <a:pt x="1586131" y="332740"/>
                  </a:moveTo>
                  <a:lnTo>
                    <a:pt x="1580070" y="332740"/>
                  </a:lnTo>
                  <a:lnTo>
                    <a:pt x="1580048" y="345440"/>
                  </a:lnTo>
                  <a:lnTo>
                    <a:pt x="1586098" y="345440"/>
                  </a:lnTo>
                  <a:lnTo>
                    <a:pt x="1586131" y="332740"/>
                  </a:lnTo>
                  <a:close/>
                </a:path>
                <a:path w="1586229" h="1489710">
                  <a:moveTo>
                    <a:pt x="7491" y="345440"/>
                  </a:moveTo>
                  <a:lnTo>
                    <a:pt x="1428" y="345440"/>
                  </a:lnTo>
                  <a:lnTo>
                    <a:pt x="1406" y="358140"/>
                  </a:lnTo>
                  <a:lnTo>
                    <a:pt x="7458" y="358140"/>
                  </a:lnTo>
                  <a:lnTo>
                    <a:pt x="7491" y="345440"/>
                  </a:lnTo>
                  <a:close/>
                </a:path>
                <a:path w="1586229" h="1489710">
                  <a:moveTo>
                    <a:pt x="1586098" y="345440"/>
                  </a:moveTo>
                  <a:lnTo>
                    <a:pt x="1580048" y="345440"/>
                  </a:lnTo>
                  <a:lnTo>
                    <a:pt x="1580027" y="358140"/>
                  </a:lnTo>
                  <a:lnTo>
                    <a:pt x="1586066" y="358140"/>
                  </a:lnTo>
                  <a:lnTo>
                    <a:pt x="1586098" y="345440"/>
                  </a:lnTo>
                  <a:close/>
                </a:path>
                <a:path w="1586229" h="1489710">
                  <a:moveTo>
                    <a:pt x="7458" y="358140"/>
                  </a:moveTo>
                  <a:lnTo>
                    <a:pt x="1406" y="358140"/>
                  </a:lnTo>
                  <a:lnTo>
                    <a:pt x="1384" y="370840"/>
                  </a:lnTo>
                  <a:lnTo>
                    <a:pt x="7425" y="370840"/>
                  </a:lnTo>
                  <a:lnTo>
                    <a:pt x="7458" y="358140"/>
                  </a:lnTo>
                  <a:close/>
                </a:path>
                <a:path w="1586229" h="1489710">
                  <a:moveTo>
                    <a:pt x="1586066" y="358140"/>
                  </a:moveTo>
                  <a:lnTo>
                    <a:pt x="1580027" y="358140"/>
                  </a:lnTo>
                  <a:lnTo>
                    <a:pt x="1580005" y="370840"/>
                  </a:lnTo>
                  <a:lnTo>
                    <a:pt x="1586033" y="370840"/>
                  </a:lnTo>
                  <a:lnTo>
                    <a:pt x="1586066" y="358140"/>
                  </a:lnTo>
                  <a:close/>
                </a:path>
                <a:path w="1586229" h="1489710">
                  <a:moveTo>
                    <a:pt x="7425" y="370840"/>
                  </a:moveTo>
                  <a:lnTo>
                    <a:pt x="1384" y="370840"/>
                  </a:lnTo>
                  <a:lnTo>
                    <a:pt x="1363" y="383540"/>
                  </a:lnTo>
                  <a:lnTo>
                    <a:pt x="7392" y="383540"/>
                  </a:lnTo>
                  <a:lnTo>
                    <a:pt x="7425" y="370840"/>
                  </a:lnTo>
                  <a:close/>
                </a:path>
                <a:path w="1586229" h="1489710">
                  <a:moveTo>
                    <a:pt x="1586033" y="370840"/>
                  </a:moveTo>
                  <a:lnTo>
                    <a:pt x="1580005" y="370840"/>
                  </a:lnTo>
                  <a:lnTo>
                    <a:pt x="1579983" y="383540"/>
                  </a:lnTo>
                  <a:lnTo>
                    <a:pt x="1586001" y="383540"/>
                  </a:lnTo>
                  <a:lnTo>
                    <a:pt x="1586033" y="370840"/>
                  </a:lnTo>
                  <a:close/>
                </a:path>
                <a:path w="1586229" h="1489710">
                  <a:moveTo>
                    <a:pt x="7392" y="383540"/>
                  </a:moveTo>
                  <a:lnTo>
                    <a:pt x="1363" y="383540"/>
                  </a:lnTo>
                  <a:lnTo>
                    <a:pt x="1341" y="396240"/>
                  </a:lnTo>
                  <a:lnTo>
                    <a:pt x="7359" y="396240"/>
                  </a:lnTo>
                  <a:lnTo>
                    <a:pt x="7392" y="383540"/>
                  </a:lnTo>
                  <a:close/>
                </a:path>
                <a:path w="1586229" h="1489710">
                  <a:moveTo>
                    <a:pt x="1586001" y="383540"/>
                  </a:moveTo>
                  <a:lnTo>
                    <a:pt x="1579983" y="383540"/>
                  </a:lnTo>
                  <a:lnTo>
                    <a:pt x="1579961" y="396240"/>
                  </a:lnTo>
                  <a:lnTo>
                    <a:pt x="1585968" y="396240"/>
                  </a:lnTo>
                  <a:lnTo>
                    <a:pt x="1586001" y="383540"/>
                  </a:lnTo>
                  <a:close/>
                </a:path>
                <a:path w="1586229" h="1489710">
                  <a:moveTo>
                    <a:pt x="7359" y="396240"/>
                  </a:moveTo>
                  <a:lnTo>
                    <a:pt x="1341" y="396240"/>
                  </a:lnTo>
                  <a:lnTo>
                    <a:pt x="1298" y="421640"/>
                  </a:lnTo>
                  <a:lnTo>
                    <a:pt x="7294" y="421640"/>
                  </a:lnTo>
                  <a:lnTo>
                    <a:pt x="7359" y="396240"/>
                  </a:lnTo>
                  <a:close/>
                </a:path>
                <a:path w="1586229" h="1489710">
                  <a:moveTo>
                    <a:pt x="1585968" y="396240"/>
                  </a:moveTo>
                  <a:lnTo>
                    <a:pt x="1579961" y="396240"/>
                  </a:lnTo>
                  <a:lnTo>
                    <a:pt x="1579917" y="421640"/>
                  </a:lnTo>
                  <a:lnTo>
                    <a:pt x="1585903" y="421640"/>
                  </a:lnTo>
                  <a:lnTo>
                    <a:pt x="1585968" y="396240"/>
                  </a:lnTo>
                  <a:close/>
                </a:path>
                <a:path w="1586229" h="1489710">
                  <a:moveTo>
                    <a:pt x="7294" y="421640"/>
                  </a:moveTo>
                  <a:lnTo>
                    <a:pt x="1298" y="421640"/>
                  </a:lnTo>
                  <a:lnTo>
                    <a:pt x="1287" y="427990"/>
                  </a:lnTo>
                  <a:lnTo>
                    <a:pt x="7278" y="427990"/>
                  </a:lnTo>
                  <a:lnTo>
                    <a:pt x="7294" y="421640"/>
                  </a:lnTo>
                  <a:close/>
                </a:path>
                <a:path w="1586229" h="1489710">
                  <a:moveTo>
                    <a:pt x="1585903" y="421640"/>
                  </a:moveTo>
                  <a:lnTo>
                    <a:pt x="1579917" y="421640"/>
                  </a:lnTo>
                  <a:lnTo>
                    <a:pt x="1579906" y="427990"/>
                  </a:lnTo>
                  <a:lnTo>
                    <a:pt x="1585887" y="427990"/>
                  </a:lnTo>
                  <a:lnTo>
                    <a:pt x="1585903" y="421640"/>
                  </a:lnTo>
                  <a:close/>
                </a:path>
                <a:path w="1586229" h="1489710">
                  <a:moveTo>
                    <a:pt x="7278" y="427990"/>
                  </a:moveTo>
                  <a:lnTo>
                    <a:pt x="1287" y="427990"/>
                  </a:lnTo>
                  <a:lnTo>
                    <a:pt x="1200" y="478790"/>
                  </a:lnTo>
                  <a:lnTo>
                    <a:pt x="7146" y="478790"/>
                  </a:lnTo>
                  <a:lnTo>
                    <a:pt x="7278" y="427990"/>
                  </a:lnTo>
                  <a:close/>
                </a:path>
                <a:path w="1586229" h="1489710">
                  <a:moveTo>
                    <a:pt x="1585887" y="427990"/>
                  </a:moveTo>
                  <a:lnTo>
                    <a:pt x="1579906" y="427990"/>
                  </a:lnTo>
                  <a:lnTo>
                    <a:pt x="1579819" y="478790"/>
                  </a:lnTo>
                  <a:lnTo>
                    <a:pt x="1585757" y="478790"/>
                  </a:lnTo>
                  <a:lnTo>
                    <a:pt x="1585887" y="427990"/>
                  </a:lnTo>
                  <a:close/>
                </a:path>
                <a:path w="1586229" h="1489710">
                  <a:moveTo>
                    <a:pt x="7146" y="478790"/>
                  </a:moveTo>
                  <a:lnTo>
                    <a:pt x="1200" y="478790"/>
                  </a:lnTo>
                  <a:lnTo>
                    <a:pt x="1189" y="485140"/>
                  </a:lnTo>
                  <a:lnTo>
                    <a:pt x="7130" y="485140"/>
                  </a:lnTo>
                  <a:lnTo>
                    <a:pt x="7146" y="478790"/>
                  </a:lnTo>
                  <a:close/>
                </a:path>
                <a:path w="1586229" h="1489710">
                  <a:moveTo>
                    <a:pt x="1585757" y="478790"/>
                  </a:moveTo>
                  <a:lnTo>
                    <a:pt x="1579819" y="478790"/>
                  </a:lnTo>
                  <a:lnTo>
                    <a:pt x="1579808" y="485140"/>
                  </a:lnTo>
                  <a:lnTo>
                    <a:pt x="1585741" y="485140"/>
                  </a:lnTo>
                  <a:lnTo>
                    <a:pt x="1585757" y="478790"/>
                  </a:lnTo>
                  <a:close/>
                </a:path>
                <a:path w="1586229" h="1489710">
                  <a:moveTo>
                    <a:pt x="7130" y="485140"/>
                  </a:moveTo>
                  <a:lnTo>
                    <a:pt x="1189" y="485140"/>
                  </a:lnTo>
                  <a:lnTo>
                    <a:pt x="1172" y="495300"/>
                  </a:lnTo>
                  <a:lnTo>
                    <a:pt x="7104" y="495300"/>
                  </a:lnTo>
                  <a:lnTo>
                    <a:pt x="7130" y="485140"/>
                  </a:lnTo>
                  <a:close/>
                </a:path>
                <a:path w="1586229" h="1489710">
                  <a:moveTo>
                    <a:pt x="1585741" y="485140"/>
                  </a:moveTo>
                  <a:lnTo>
                    <a:pt x="1579808" y="485140"/>
                  </a:lnTo>
                  <a:lnTo>
                    <a:pt x="1579791" y="495300"/>
                  </a:lnTo>
                  <a:lnTo>
                    <a:pt x="1585715" y="495300"/>
                  </a:lnTo>
                  <a:lnTo>
                    <a:pt x="1585741" y="485140"/>
                  </a:lnTo>
                  <a:close/>
                </a:path>
                <a:path w="1586229" h="1489710">
                  <a:moveTo>
                    <a:pt x="7104" y="495300"/>
                  </a:moveTo>
                  <a:lnTo>
                    <a:pt x="1172" y="495300"/>
                  </a:lnTo>
                  <a:lnTo>
                    <a:pt x="1146" y="510540"/>
                  </a:lnTo>
                  <a:lnTo>
                    <a:pt x="7064" y="510540"/>
                  </a:lnTo>
                  <a:lnTo>
                    <a:pt x="7104" y="495300"/>
                  </a:lnTo>
                  <a:close/>
                </a:path>
                <a:path w="1586229" h="1489710">
                  <a:moveTo>
                    <a:pt x="1585715" y="495300"/>
                  </a:moveTo>
                  <a:lnTo>
                    <a:pt x="1579791" y="495300"/>
                  </a:lnTo>
                  <a:lnTo>
                    <a:pt x="1579764" y="510540"/>
                  </a:lnTo>
                  <a:lnTo>
                    <a:pt x="1585676" y="510540"/>
                  </a:lnTo>
                  <a:lnTo>
                    <a:pt x="1585715" y="495300"/>
                  </a:lnTo>
                  <a:close/>
                </a:path>
                <a:path w="1586229" h="1489710">
                  <a:moveTo>
                    <a:pt x="7064" y="510540"/>
                  </a:moveTo>
                  <a:lnTo>
                    <a:pt x="1146" y="510540"/>
                  </a:lnTo>
                  <a:lnTo>
                    <a:pt x="1113" y="529590"/>
                  </a:lnTo>
                  <a:lnTo>
                    <a:pt x="7015" y="529590"/>
                  </a:lnTo>
                  <a:lnTo>
                    <a:pt x="7064" y="510540"/>
                  </a:lnTo>
                  <a:close/>
                </a:path>
                <a:path w="1586229" h="1489710">
                  <a:moveTo>
                    <a:pt x="1585676" y="510540"/>
                  </a:moveTo>
                  <a:lnTo>
                    <a:pt x="1579764" y="510540"/>
                  </a:lnTo>
                  <a:lnTo>
                    <a:pt x="1579732" y="529590"/>
                  </a:lnTo>
                  <a:lnTo>
                    <a:pt x="1585627" y="529590"/>
                  </a:lnTo>
                  <a:lnTo>
                    <a:pt x="1585676" y="510540"/>
                  </a:lnTo>
                  <a:close/>
                </a:path>
                <a:path w="1586229" h="1489710">
                  <a:moveTo>
                    <a:pt x="7015" y="529590"/>
                  </a:moveTo>
                  <a:lnTo>
                    <a:pt x="1113" y="529590"/>
                  </a:lnTo>
                  <a:lnTo>
                    <a:pt x="1096" y="539750"/>
                  </a:lnTo>
                  <a:lnTo>
                    <a:pt x="6989" y="539750"/>
                  </a:lnTo>
                  <a:lnTo>
                    <a:pt x="7015" y="529590"/>
                  </a:lnTo>
                  <a:close/>
                </a:path>
                <a:path w="1586229" h="1489710">
                  <a:moveTo>
                    <a:pt x="1585627" y="529590"/>
                  </a:moveTo>
                  <a:lnTo>
                    <a:pt x="1579732" y="529590"/>
                  </a:lnTo>
                  <a:lnTo>
                    <a:pt x="1579714" y="539750"/>
                  </a:lnTo>
                  <a:lnTo>
                    <a:pt x="1585601" y="539750"/>
                  </a:lnTo>
                  <a:lnTo>
                    <a:pt x="1585627" y="529590"/>
                  </a:lnTo>
                  <a:close/>
                </a:path>
                <a:path w="1586229" h="1489710">
                  <a:moveTo>
                    <a:pt x="6989" y="539750"/>
                  </a:moveTo>
                  <a:lnTo>
                    <a:pt x="1096" y="539750"/>
                  </a:lnTo>
                  <a:lnTo>
                    <a:pt x="1070" y="554990"/>
                  </a:lnTo>
                  <a:lnTo>
                    <a:pt x="6950" y="554990"/>
                  </a:lnTo>
                  <a:lnTo>
                    <a:pt x="6989" y="539750"/>
                  </a:lnTo>
                  <a:close/>
                </a:path>
                <a:path w="1586229" h="1489710">
                  <a:moveTo>
                    <a:pt x="1585601" y="539750"/>
                  </a:moveTo>
                  <a:lnTo>
                    <a:pt x="1579714" y="539750"/>
                  </a:lnTo>
                  <a:lnTo>
                    <a:pt x="1579688" y="554990"/>
                  </a:lnTo>
                  <a:lnTo>
                    <a:pt x="1585562" y="554990"/>
                  </a:lnTo>
                  <a:lnTo>
                    <a:pt x="1585601" y="539750"/>
                  </a:lnTo>
                  <a:close/>
                </a:path>
                <a:path w="1586229" h="1489710">
                  <a:moveTo>
                    <a:pt x="6950" y="554990"/>
                  </a:moveTo>
                  <a:lnTo>
                    <a:pt x="1070" y="554990"/>
                  </a:lnTo>
                  <a:lnTo>
                    <a:pt x="875" y="669290"/>
                  </a:lnTo>
                  <a:lnTo>
                    <a:pt x="6655" y="669290"/>
                  </a:lnTo>
                  <a:lnTo>
                    <a:pt x="6950" y="554990"/>
                  </a:lnTo>
                  <a:close/>
                </a:path>
                <a:path w="1586229" h="1489710">
                  <a:moveTo>
                    <a:pt x="1585562" y="554990"/>
                  </a:moveTo>
                  <a:lnTo>
                    <a:pt x="1579688" y="554990"/>
                  </a:lnTo>
                  <a:lnTo>
                    <a:pt x="1579491" y="669290"/>
                  </a:lnTo>
                  <a:lnTo>
                    <a:pt x="1585269" y="669290"/>
                  </a:lnTo>
                  <a:lnTo>
                    <a:pt x="1585562" y="554990"/>
                  </a:lnTo>
                  <a:close/>
                </a:path>
                <a:path w="1586229" h="1489710">
                  <a:moveTo>
                    <a:pt x="6655" y="669290"/>
                  </a:moveTo>
                  <a:lnTo>
                    <a:pt x="875" y="669290"/>
                  </a:lnTo>
                  <a:lnTo>
                    <a:pt x="669" y="789940"/>
                  </a:lnTo>
                  <a:lnTo>
                    <a:pt x="6343" y="789940"/>
                  </a:lnTo>
                  <a:lnTo>
                    <a:pt x="6655" y="669290"/>
                  </a:lnTo>
                  <a:close/>
                </a:path>
                <a:path w="1586229" h="1489710">
                  <a:moveTo>
                    <a:pt x="1585269" y="669290"/>
                  </a:moveTo>
                  <a:lnTo>
                    <a:pt x="1579491" y="669290"/>
                  </a:lnTo>
                  <a:lnTo>
                    <a:pt x="1579284" y="789940"/>
                  </a:lnTo>
                  <a:lnTo>
                    <a:pt x="1584961" y="789940"/>
                  </a:lnTo>
                  <a:lnTo>
                    <a:pt x="1585269" y="669290"/>
                  </a:lnTo>
                  <a:close/>
                </a:path>
                <a:path w="1586229" h="1489710">
                  <a:moveTo>
                    <a:pt x="6343" y="789940"/>
                  </a:moveTo>
                  <a:lnTo>
                    <a:pt x="669" y="789940"/>
                  </a:lnTo>
                  <a:lnTo>
                    <a:pt x="431" y="929640"/>
                  </a:lnTo>
                  <a:lnTo>
                    <a:pt x="5982" y="929640"/>
                  </a:lnTo>
                  <a:lnTo>
                    <a:pt x="6343" y="789940"/>
                  </a:lnTo>
                  <a:close/>
                </a:path>
                <a:path w="1586229" h="1489710">
                  <a:moveTo>
                    <a:pt x="1584961" y="789940"/>
                  </a:moveTo>
                  <a:lnTo>
                    <a:pt x="1579284" y="789940"/>
                  </a:lnTo>
                  <a:lnTo>
                    <a:pt x="1579044" y="929640"/>
                  </a:lnTo>
                  <a:lnTo>
                    <a:pt x="1584603" y="929640"/>
                  </a:lnTo>
                  <a:lnTo>
                    <a:pt x="1584961" y="789940"/>
                  </a:lnTo>
                  <a:close/>
                </a:path>
                <a:path w="1586229" h="1489710">
                  <a:moveTo>
                    <a:pt x="5982" y="929640"/>
                  </a:moveTo>
                  <a:lnTo>
                    <a:pt x="431" y="929640"/>
                  </a:lnTo>
                  <a:lnTo>
                    <a:pt x="413" y="939800"/>
                  </a:lnTo>
                  <a:lnTo>
                    <a:pt x="5956" y="939800"/>
                  </a:lnTo>
                  <a:lnTo>
                    <a:pt x="5982" y="929640"/>
                  </a:lnTo>
                  <a:close/>
                </a:path>
                <a:path w="1586229" h="1489710">
                  <a:moveTo>
                    <a:pt x="1584603" y="929640"/>
                  </a:moveTo>
                  <a:lnTo>
                    <a:pt x="1579044" y="929640"/>
                  </a:lnTo>
                  <a:lnTo>
                    <a:pt x="1579026" y="939800"/>
                  </a:lnTo>
                  <a:lnTo>
                    <a:pt x="1584577" y="939800"/>
                  </a:lnTo>
                  <a:lnTo>
                    <a:pt x="1584603" y="929640"/>
                  </a:lnTo>
                  <a:close/>
                </a:path>
                <a:path w="1586229" h="1489710">
                  <a:moveTo>
                    <a:pt x="5956" y="939800"/>
                  </a:moveTo>
                  <a:lnTo>
                    <a:pt x="413" y="939800"/>
                  </a:lnTo>
                  <a:lnTo>
                    <a:pt x="387" y="955040"/>
                  </a:lnTo>
                  <a:lnTo>
                    <a:pt x="5917" y="955040"/>
                  </a:lnTo>
                  <a:lnTo>
                    <a:pt x="5956" y="939800"/>
                  </a:lnTo>
                  <a:close/>
                </a:path>
                <a:path w="1586229" h="1489710">
                  <a:moveTo>
                    <a:pt x="1584577" y="939800"/>
                  </a:moveTo>
                  <a:lnTo>
                    <a:pt x="1579026" y="939800"/>
                  </a:lnTo>
                  <a:lnTo>
                    <a:pt x="1579000" y="955040"/>
                  </a:lnTo>
                  <a:lnTo>
                    <a:pt x="1584538" y="955040"/>
                  </a:lnTo>
                  <a:lnTo>
                    <a:pt x="1584577" y="939800"/>
                  </a:lnTo>
                  <a:close/>
                </a:path>
                <a:path w="1586229" h="1489710">
                  <a:moveTo>
                    <a:pt x="5917" y="955040"/>
                  </a:moveTo>
                  <a:lnTo>
                    <a:pt x="387" y="955040"/>
                  </a:lnTo>
                  <a:lnTo>
                    <a:pt x="355" y="974090"/>
                  </a:lnTo>
                  <a:lnTo>
                    <a:pt x="5868" y="974090"/>
                  </a:lnTo>
                  <a:lnTo>
                    <a:pt x="5917" y="955040"/>
                  </a:lnTo>
                  <a:close/>
                </a:path>
                <a:path w="1586229" h="1489710">
                  <a:moveTo>
                    <a:pt x="1584538" y="955040"/>
                  </a:moveTo>
                  <a:lnTo>
                    <a:pt x="1579000" y="955040"/>
                  </a:lnTo>
                  <a:lnTo>
                    <a:pt x="1578967" y="974090"/>
                  </a:lnTo>
                  <a:lnTo>
                    <a:pt x="1584489" y="974090"/>
                  </a:lnTo>
                  <a:lnTo>
                    <a:pt x="1584538" y="955040"/>
                  </a:lnTo>
                  <a:close/>
                </a:path>
                <a:path w="1586229" h="1489710">
                  <a:moveTo>
                    <a:pt x="5868" y="974090"/>
                  </a:moveTo>
                  <a:lnTo>
                    <a:pt x="355" y="974090"/>
                  </a:lnTo>
                  <a:lnTo>
                    <a:pt x="338" y="984250"/>
                  </a:lnTo>
                  <a:lnTo>
                    <a:pt x="5841" y="984250"/>
                  </a:lnTo>
                  <a:lnTo>
                    <a:pt x="5868" y="974090"/>
                  </a:lnTo>
                  <a:close/>
                </a:path>
                <a:path w="1586229" h="1489710">
                  <a:moveTo>
                    <a:pt x="1584489" y="974090"/>
                  </a:moveTo>
                  <a:lnTo>
                    <a:pt x="1578967" y="974090"/>
                  </a:lnTo>
                  <a:lnTo>
                    <a:pt x="1578950" y="984250"/>
                  </a:lnTo>
                  <a:lnTo>
                    <a:pt x="1584463" y="984250"/>
                  </a:lnTo>
                  <a:lnTo>
                    <a:pt x="1584489" y="974090"/>
                  </a:lnTo>
                  <a:close/>
                </a:path>
                <a:path w="1586229" h="1489710">
                  <a:moveTo>
                    <a:pt x="5841" y="984250"/>
                  </a:moveTo>
                  <a:lnTo>
                    <a:pt x="338" y="984250"/>
                  </a:lnTo>
                  <a:lnTo>
                    <a:pt x="312" y="999490"/>
                  </a:lnTo>
                  <a:lnTo>
                    <a:pt x="5802" y="999490"/>
                  </a:lnTo>
                  <a:lnTo>
                    <a:pt x="5841" y="984250"/>
                  </a:lnTo>
                  <a:close/>
                </a:path>
                <a:path w="1586229" h="1489710">
                  <a:moveTo>
                    <a:pt x="1584463" y="984250"/>
                  </a:moveTo>
                  <a:lnTo>
                    <a:pt x="1578950" y="984250"/>
                  </a:lnTo>
                  <a:lnTo>
                    <a:pt x="1578924" y="999490"/>
                  </a:lnTo>
                  <a:lnTo>
                    <a:pt x="1584424" y="999490"/>
                  </a:lnTo>
                  <a:lnTo>
                    <a:pt x="1584463" y="984250"/>
                  </a:lnTo>
                  <a:close/>
                </a:path>
                <a:path w="1586229" h="1489710">
                  <a:moveTo>
                    <a:pt x="5802" y="999490"/>
                  </a:moveTo>
                  <a:lnTo>
                    <a:pt x="312" y="999490"/>
                  </a:lnTo>
                  <a:lnTo>
                    <a:pt x="290" y="1012190"/>
                  </a:lnTo>
                  <a:lnTo>
                    <a:pt x="5769" y="1012190"/>
                  </a:lnTo>
                  <a:lnTo>
                    <a:pt x="5802" y="999490"/>
                  </a:lnTo>
                  <a:close/>
                </a:path>
                <a:path w="1586229" h="1489710">
                  <a:moveTo>
                    <a:pt x="1584424" y="999490"/>
                  </a:moveTo>
                  <a:lnTo>
                    <a:pt x="1578924" y="999490"/>
                  </a:lnTo>
                  <a:lnTo>
                    <a:pt x="1578902" y="1012190"/>
                  </a:lnTo>
                  <a:lnTo>
                    <a:pt x="1584392" y="1012190"/>
                  </a:lnTo>
                  <a:lnTo>
                    <a:pt x="1584424" y="999490"/>
                  </a:lnTo>
                  <a:close/>
                </a:path>
                <a:path w="1586229" h="1489710">
                  <a:moveTo>
                    <a:pt x="5769" y="1012190"/>
                  </a:moveTo>
                  <a:lnTo>
                    <a:pt x="290" y="1012190"/>
                  </a:lnTo>
                  <a:lnTo>
                    <a:pt x="279" y="1018540"/>
                  </a:lnTo>
                  <a:lnTo>
                    <a:pt x="5753" y="1018540"/>
                  </a:lnTo>
                  <a:lnTo>
                    <a:pt x="5769" y="1012190"/>
                  </a:lnTo>
                  <a:close/>
                </a:path>
                <a:path w="1586229" h="1489710">
                  <a:moveTo>
                    <a:pt x="1584392" y="1012190"/>
                  </a:moveTo>
                  <a:lnTo>
                    <a:pt x="1578902" y="1012190"/>
                  </a:lnTo>
                  <a:lnTo>
                    <a:pt x="1578891" y="1018540"/>
                  </a:lnTo>
                  <a:lnTo>
                    <a:pt x="1584375" y="1018540"/>
                  </a:lnTo>
                  <a:lnTo>
                    <a:pt x="1584392" y="1012190"/>
                  </a:lnTo>
                  <a:close/>
                </a:path>
                <a:path w="1586229" h="1489710">
                  <a:moveTo>
                    <a:pt x="5753" y="1018540"/>
                  </a:moveTo>
                  <a:lnTo>
                    <a:pt x="279" y="1018540"/>
                  </a:lnTo>
                  <a:lnTo>
                    <a:pt x="247" y="1037590"/>
                  </a:lnTo>
                  <a:lnTo>
                    <a:pt x="5704" y="1037590"/>
                  </a:lnTo>
                  <a:lnTo>
                    <a:pt x="5753" y="1018540"/>
                  </a:lnTo>
                  <a:close/>
                </a:path>
                <a:path w="1586229" h="1489710">
                  <a:moveTo>
                    <a:pt x="1584375" y="1018540"/>
                  </a:moveTo>
                  <a:lnTo>
                    <a:pt x="1578891" y="1018540"/>
                  </a:lnTo>
                  <a:lnTo>
                    <a:pt x="1578858" y="1037590"/>
                  </a:lnTo>
                  <a:lnTo>
                    <a:pt x="1584327" y="1037590"/>
                  </a:lnTo>
                  <a:lnTo>
                    <a:pt x="1584375" y="1018540"/>
                  </a:lnTo>
                  <a:close/>
                </a:path>
                <a:path w="1586229" h="1489710">
                  <a:moveTo>
                    <a:pt x="5704" y="1037590"/>
                  </a:moveTo>
                  <a:lnTo>
                    <a:pt x="247" y="1037590"/>
                  </a:lnTo>
                  <a:lnTo>
                    <a:pt x="171" y="1082040"/>
                  </a:lnTo>
                  <a:lnTo>
                    <a:pt x="5589" y="1082040"/>
                  </a:lnTo>
                  <a:lnTo>
                    <a:pt x="5704" y="1037590"/>
                  </a:lnTo>
                  <a:close/>
                </a:path>
                <a:path w="1586229" h="1489710">
                  <a:moveTo>
                    <a:pt x="1584327" y="1037590"/>
                  </a:moveTo>
                  <a:lnTo>
                    <a:pt x="1578858" y="1037590"/>
                  </a:lnTo>
                  <a:lnTo>
                    <a:pt x="1578782" y="1082040"/>
                  </a:lnTo>
                  <a:lnTo>
                    <a:pt x="1584213" y="1082040"/>
                  </a:lnTo>
                  <a:lnTo>
                    <a:pt x="1584327" y="1037590"/>
                  </a:lnTo>
                  <a:close/>
                </a:path>
                <a:path w="1586229" h="1489710">
                  <a:moveTo>
                    <a:pt x="1579359" y="1196340"/>
                  </a:moveTo>
                  <a:lnTo>
                    <a:pt x="1578585" y="1196340"/>
                  </a:lnTo>
                  <a:lnTo>
                    <a:pt x="1578581" y="1198880"/>
                  </a:lnTo>
                  <a:lnTo>
                    <a:pt x="1579359" y="1198880"/>
                  </a:lnTo>
                  <a:lnTo>
                    <a:pt x="1579359" y="1196340"/>
                  </a:lnTo>
                  <a:close/>
                </a:path>
                <a:path w="1586229" h="1489710">
                  <a:moveTo>
                    <a:pt x="1580629" y="1195070"/>
                  </a:moveTo>
                  <a:lnTo>
                    <a:pt x="1579359" y="1195070"/>
                  </a:lnTo>
                  <a:lnTo>
                    <a:pt x="1579359" y="1196340"/>
                  </a:lnTo>
                  <a:lnTo>
                    <a:pt x="1580629" y="1196340"/>
                  </a:lnTo>
                  <a:lnTo>
                    <a:pt x="1580629" y="1195070"/>
                  </a:lnTo>
                  <a:close/>
                </a:path>
                <a:path w="1586229" h="1489710">
                  <a:moveTo>
                    <a:pt x="1581899" y="1193927"/>
                  </a:moveTo>
                  <a:lnTo>
                    <a:pt x="1578590" y="1193927"/>
                  </a:lnTo>
                  <a:lnTo>
                    <a:pt x="1578587" y="1195070"/>
                  </a:lnTo>
                  <a:lnTo>
                    <a:pt x="1581899" y="1195070"/>
                  </a:lnTo>
                  <a:lnTo>
                    <a:pt x="1581899" y="1193927"/>
                  </a:lnTo>
                  <a:close/>
                </a:path>
                <a:path w="1586229" h="1489710">
                  <a:moveTo>
                    <a:pt x="5310" y="1189990"/>
                  </a:moveTo>
                  <a:lnTo>
                    <a:pt x="4559" y="1189990"/>
                  </a:lnTo>
                  <a:lnTo>
                    <a:pt x="4559" y="1193927"/>
                  </a:lnTo>
                  <a:lnTo>
                    <a:pt x="5300" y="1193927"/>
                  </a:lnTo>
                  <a:lnTo>
                    <a:pt x="5310" y="1189990"/>
                  </a:lnTo>
                  <a:close/>
                </a:path>
                <a:path w="1586229" h="1489710">
                  <a:moveTo>
                    <a:pt x="1583169" y="1189990"/>
                  </a:moveTo>
                  <a:lnTo>
                    <a:pt x="1578596" y="1189990"/>
                  </a:lnTo>
                  <a:lnTo>
                    <a:pt x="1578592" y="1192530"/>
                  </a:lnTo>
                  <a:lnTo>
                    <a:pt x="1583169" y="1192530"/>
                  </a:lnTo>
                  <a:lnTo>
                    <a:pt x="1583169" y="1189990"/>
                  </a:lnTo>
                  <a:close/>
                </a:path>
                <a:path w="1586229" h="1489710">
                  <a:moveTo>
                    <a:pt x="5317" y="1187577"/>
                  </a:moveTo>
                  <a:lnTo>
                    <a:pt x="2019" y="1187577"/>
                  </a:lnTo>
                  <a:lnTo>
                    <a:pt x="2019" y="1189990"/>
                  </a:lnTo>
                  <a:lnTo>
                    <a:pt x="3289" y="1189990"/>
                  </a:lnTo>
                  <a:lnTo>
                    <a:pt x="3289" y="1188720"/>
                  </a:lnTo>
                  <a:lnTo>
                    <a:pt x="5313" y="1188720"/>
                  </a:lnTo>
                  <a:lnTo>
                    <a:pt x="5317" y="1187577"/>
                  </a:lnTo>
                  <a:close/>
                </a:path>
                <a:path w="1586229" h="1489710">
                  <a:moveTo>
                    <a:pt x="1583943" y="1187577"/>
                  </a:moveTo>
                  <a:lnTo>
                    <a:pt x="1578600" y="1187577"/>
                  </a:lnTo>
                  <a:lnTo>
                    <a:pt x="1578598" y="1188720"/>
                  </a:lnTo>
                  <a:lnTo>
                    <a:pt x="1583169" y="1188720"/>
                  </a:lnTo>
                  <a:lnTo>
                    <a:pt x="1583169" y="1189990"/>
                  </a:lnTo>
                  <a:lnTo>
                    <a:pt x="1583937" y="1189990"/>
                  </a:lnTo>
                  <a:lnTo>
                    <a:pt x="1583943" y="1187577"/>
                  </a:lnTo>
                  <a:close/>
                </a:path>
                <a:path w="1586229" h="1489710">
                  <a:moveTo>
                    <a:pt x="5327" y="1183640"/>
                  </a:moveTo>
                  <a:lnTo>
                    <a:pt x="749" y="1183640"/>
                  </a:lnTo>
                  <a:lnTo>
                    <a:pt x="749" y="1187577"/>
                  </a:lnTo>
                  <a:lnTo>
                    <a:pt x="2019" y="1187577"/>
                  </a:lnTo>
                  <a:lnTo>
                    <a:pt x="2019" y="1186180"/>
                  </a:lnTo>
                  <a:lnTo>
                    <a:pt x="5320" y="1186180"/>
                  </a:lnTo>
                  <a:lnTo>
                    <a:pt x="5327" y="1183640"/>
                  </a:lnTo>
                  <a:close/>
                </a:path>
                <a:path w="1586229" h="1489710">
                  <a:moveTo>
                    <a:pt x="1583953" y="1183640"/>
                  </a:moveTo>
                  <a:lnTo>
                    <a:pt x="1578607" y="1183640"/>
                  </a:lnTo>
                  <a:lnTo>
                    <a:pt x="1578603" y="1186180"/>
                  </a:lnTo>
                  <a:lnTo>
                    <a:pt x="1583946" y="1186180"/>
                  </a:lnTo>
                  <a:lnTo>
                    <a:pt x="1583953" y="1183640"/>
                  </a:lnTo>
                  <a:close/>
                </a:path>
                <a:path w="1586229" h="1489710">
                  <a:moveTo>
                    <a:pt x="5333" y="1181100"/>
                  </a:moveTo>
                  <a:lnTo>
                    <a:pt x="2" y="1181100"/>
                  </a:lnTo>
                  <a:lnTo>
                    <a:pt x="0" y="1182370"/>
                  </a:lnTo>
                  <a:lnTo>
                    <a:pt x="5330" y="1182370"/>
                  </a:lnTo>
                  <a:lnTo>
                    <a:pt x="5333" y="1181100"/>
                  </a:lnTo>
                  <a:close/>
                </a:path>
                <a:path w="1586229" h="1489710">
                  <a:moveTo>
                    <a:pt x="1583959" y="1181100"/>
                  </a:moveTo>
                  <a:lnTo>
                    <a:pt x="1578611" y="1181100"/>
                  </a:lnTo>
                  <a:lnTo>
                    <a:pt x="1578609" y="1182370"/>
                  </a:lnTo>
                  <a:lnTo>
                    <a:pt x="1583956" y="1182370"/>
                  </a:lnTo>
                  <a:lnTo>
                    <a:pt x="1583959" y="1181100"/>
                  </a:lnTo>
                  <a:close/>
                </a:path>
                <a:path w="1586229" h="1489710">
                  <a:moveTo>
                    <a:pt x="5343" y="1177290"/>
                  </a:moveTo>
                  <a:lnTo>
                    <a:pt x="8" y="1177290"/>
                  </a:lnTo>
                  <a:lnTo>
                    <a:pt x="4" y="1179830"/>
                  </a:lnTo>
                  <a:lnTo>
                    <a:pt x="5336" y="1179830"/>
                  </a:lnTo>
                  <a:lnTo>
                    <a:pt x="5343" y="1177290"/>
                  </a:lnTo>
                  <a:close/>
                </a:path>
                <a:path w="1586229" h="1489710">
                  <a:moveTo>
                    <a:pt x="1583969" y="1177290"/>
                  </a:moveTo>
                  <a:lnTo>
                    <a:pt x="1578618" y="1177290"/>
                  </a:lnTo>
                  <a:lnTo>
                    <a:pt x="1578614" y="1179830"/>
                  </a:lnTo>
                  <a:lnTo>
                    <a:pt x="1583963" y="1179830"/>
                  </a:lnTo>
                  <a:lnTo>
                    <a:pt x="1583969" y="1177290"/>
                  </a:lnTo>
                  <a:close/>
                </a:path>
                <a:path w="1586229" h="1489710">
                  <a:moveTo>
                    <a:pt x="5359" y="1170940"/>
                  </a:moveTo>
                  <a:lnTo>
                    <a:pt x="19" y="1170940"/>
                  </a:lnTo>
                  <a:lnTo>
                    <a:pt x="10" y="1176020"/>
                  </a:lnTo>
                  <a:lnTo>
                    <a:pt x="5346" y="1176020"/>
                  </a:lnTo>
                  <a:lnTo>
                    <a:pt x="5359" y="1170940"/>
                  </a:lnTo>
                  <a:close/>
                </a:path>
                <a:path w="1586229" h="1489710">
                  <a:moveTo>
                    <a:pt x="1583985" y="1170940"/>
                  </a:moveTo>
                  <a:lnTo>
                    <a:pt x="1578629" y="1170940"/>
                  </a:lnTo>
                  <a:lnTo>
                    <a:pt x="1578620" y="1176020"/>
                  </a:lnTo>
                  <a:lnTo>
                    <a:pt x="1583972" y="1176020"/>
                  </a:lnTo>
                  <a:lnTo>
                    <a:pt x="1583985" y="1170940"/>
                  </a:lnTo>
                  <a:close/>
                </a:path>
                <a:path w="1586229" h="1489710">
                  <a:moveTo>
                    <a:pt x="5366" y="1168400"/>
                  </a:moveTo>
                  <a:lnTo>
                    <a:pt x="23" y="1168400"/>
                  </a:lnTo>
                  <a:lnTo>
                    <a:pt x="21" y="1169670"/>
                  </a:lnTo>
                  <a:lnTo>
                    <a:pt x="5363" y="1169670"/>
                  </a:lnTo>
                  <a:lnTo>
                    <a:pt x="5366" y="1168400"/>
                  </a:lnTo>
                  <a:close/>
                </a:path>
                <a:path w="1586229" h="1489710">
                  <a:moveTo>
                    <a:pt x="1583992" y="1168400"/>
                  </a:moveTo>
                  <a:lnTo>
                    <a:pt x="1578633" y="1168400"/>
                  </a:lnTo>
                  <a:lnTo>
                    <a:pt x="1578631" y="1169670"/>
                  </a:lnTo>
                  <a:lnTo>
                    <a:pt x="1583989" y="1169670"/>
                  </a:lnTo>
                  <a:lnTo>
                    <a:pt x="1583992" y="1168400"/>
                  </a:lnTo>
                  <a:close/>
                </a:path>
                <a:path w="1586229" h="1489710">
                  <a:moveTo>
                    <a:pt x="5382" y="1162050"/>
                  </a:moveTo>
                  <a:lnTo>
                    <a:pt x="34" y="1162050"/>
                  </a:lnTo>
                  <a:lnTo>
                    <a:pt x="26" y="1167130"/>
                  </a:lnTo>
                  <a:lnTo>
                    <a:pt x="5369" y="1167130"/>
                  </a:lnTo>
                  <a:lnTo>
                    <a:pt x="5382" y="1162050"/>
                  </a:lnTo>
                  <a:close/>
                </a:path>
                <a:path w="1586229" h="1489710">
                  <a:moveTo>
                    <a:pt x="1584008" y="1162050"/>
                  </a:moveTo>
                  <a:lnTo>
                    <a:pt x="1578644" y="1162050"/>
                  </a:lnTo>
                  <a:lnTo>
                    <a:pt x="1578635" y="1167130"/>
                  </a:lnTo>
                  <a:lnTo>
                    <a:pt x="1583995" y="1167130"/>
                  </a:lnTo>
                  <a:lnTo>
                    <a:pt x="1584008" y="1162050"/>
                  </a:lnTo>
                  <a:close/>
                </a:path>
                <a:path w="1586229" h="1489710">
                  <a:moveTo>
                    <a:pt x="5392" y="1158240"/>
                  </a:moveTo>
                  <a:lnTo>
                    <a:pt x="41" y="1158240"/>
                  </a:lnTo>
                  <a:lnTo>
                    <a:pt x="36" y="1160780"/>
                  </a:lnTo>
                  <a:lnTo>
                    <a:pt x="5386" y="1160780"/>
                  </a:lnTo>
                  <a:lnTo>
                    <a:pt x="5392" y="1158240"/>
                  </a:lnTo>
                  <a:close/>
                </a:path>
                <a:path w="1586229" h="1489710">
                  <a:moveTo>
                    <a:pt x="1584018" y="1158240"/>
                  </a:moveTo>
                  <a:lnTo>
                    <a:pt x="1578651" y="1158240"/>
                  </a:lnTo>
                  <a:lnTo>
                    <a:pt x="1578646" y="1160780"/>
                  </a:lnTo>
                  <a:lnTo>
                    <a:pt x="1584011" y="1160780"/>
                  </a:lnTo>
                  <a:lnTo>
                    <a:pt x="1584018" y="1158240"/>
                  </a:lnTo>
                  <a:close/>
                </a:path>
                <a:path w="1586229" h="1489710">
                  <a:moveTo>
                    <a:pt x="5399" y="1155700"/>
                  </a:moveTo>
                  <a:lnTo>
                    <a:pt x="45" y="1155700"/>
                  </a:lnTo>
                  <a:lnTo>
                    <a:pt x="43" y="1156970"/>
                  </a:lnTo>
                  <a:lnTo>
                    <a:pt x="5395" y="1156970"/>
                  </a:lnTo>
                  <a:lnTo>
                    <a:pt x="5399" y="1155700"/>
                  </a:lnTo>
                  <a:close/>
                </a:path>
                <a:path w="1586229" h="1489710">
                  <a:moveTo>
                    <a:pt x="1584024" y="1155700"/>
                  </a:moveTo>
                  <a:lnTo>
                    <a:pt x="1578655" y="1155700"/>
                  </a:lnTo>
                  <a:lnTo>
                    <a:pt x="1578653" y="1156970"/>
                  </a:lnTo>
                  <a:lnTo>
                    <a:pt x="1584021" y="1156970"/>
                  </a:lnTo>
                  <a:lnTo>
                    <a:pt x="1584024" y="1155700"/>
                  </a:lnTo>
                  <a:close/>
                </a:path>
                <a:path w="1586229" h="1489710">
                  <a:moveTo>
                    <a:pt x="5409" y="1151890"/>
                  </a:moveTo>
                  <a:lnTo>
                    <a:pt x="52" y="1151890"/>
                  </a:lnTo>
                  <a:lnTo>
                    <a:pt x="47" y="1154430"/>
                  </a:lnTo>
                  <a:lnTo>
                    <a:pt x="5402" y="1154430"/>
                  </a:lnTo>
                  <a:lnTo>
                    <a:pt x="5409" y="1151890"/>
                  </a:lnTo>
                  <a:close/>
                </a:path>
                <a:path w="1586229" h="1489710">
                  <a:moveTo>
                    <a:pt x="1584034" y="1151890"/>
                  </a:moveTo>
                  <a:lnTo>
                    <a:pt x="1578662" y="1151890"/>
                  </a:lnTo>
                  <a:lnTo>
                    <a:pt x="1578657" y="1154430"/>
                  </a:lnTo>
                  <a:lnTo>
                    <a:pt x="1584028" y="1154430"/>
                  </a:lnTo>
                  <a:lnTo>
                    <a:pt x="1584034" y="1151890"/>
                  </a:lnTo>
                  <a:close/>
                </a:path>
                <a:path w="1586229" h="1489710">
                  <a:moveTo>
                    <a:pt x="5415" y="1149350"/>
                  </a:moveTo>
                  <a:lnTo>
                    <a:pt x="56" y="1149350"/>
                  </a:lnTo>
                  <a:lnTo>
                    <a:pt x="54" y="1150620"/>
                  </a:lnTo>
                  <a:lnTo>
                    <a:pt x="5412" y="1150620"/>
                  </a:lnTo>
                  <a:lnTo>
                    <a:pt x="5415" y="1149350"/>
                  </a:lnTo>
                  <a:close/>
                </a:path>
                <a:path w="1586229" h="1489710">
                  <a:moveTo>
                    <a:pt x="1584041" y="1149350"/>
                  </a:moveTo>
                  <a:lnTo>
                    <a:pt x="1578666" y="1149350"/>
                  </a:lnTo>
                  <a:lnTo>
                    <a:pt x="1578664" y="1150620"/>
                  </a:lnTo>
                  <a:lnTo>
                    <a:pt x="1584037" y="1150620"/>
                  </a:lnTo>
                  <a:lnTo>
                    <a:pt x="1584041" y="1149350"/>
                  </a:lnTo>
                  <a:close/>
                </a:path>
                <a:path w="1586229" h="1489710">
                  <a:moveTo>
                    <a:pt x="5425" y="1145540"/>
                  </a:moveTo>
                  <a:lnTo>
                    <a:pt x="62" y="1145540"/>
                  </a:lnTo>
                  <a:lnTo>
                    <a:pt x="58" y="1148080"/>
                  </a:lnTo>
                  <a:lnTo>
                    <a:pt x="5418" y="1148080"/>
                  </a:lnTo>
                  <a:lnTo>
                    <a:pt x="5425" y="1145540"/>
                  </a:lnTo>
                  <a:close/>
                </a:path>
                <a:path w="1586229" h="1489710">
                  <a:moveTo>
                    <a:pt x="1584050" y="1145540"/>
                  </a:moveTo>
                  <a:lnTo>
                    <a:pt x="1578672" y="1145540"/>
                  </a:lnTo>
                  <a:lnTo>
                    <a:pt x="1578668" y="1148080"/>
                  </a:lnTo>
                  <a:lnTo>
                    <a:pt x="1584044" y="1148080"/>
                  </a:lnTo>
                  <a:lnTo>
                    <a:pt x="1584050" y="1145540"/>
                  </a:lnTo>
                  <a:close/>
                </a:path>
                <a:path w="1586229" h="1489710">
                  <a:moveTo>
                    <a:pt x="5432" y="1143000"/>
                  </a:moveTo>
                  <a:lnTo>
                    <a:pt x="67" y="1143000"/>
                  </a:lnTo>
                  <a:lnTo>
                    <a:pt x="65" y="1144270"/>
                  </a:lnTo>
                  <a:lnTo>
                    <a:pt x="5428" y="1144270"/>
                  </a:lnTo>
                  <a:lnTo>
                    <a:pt x="5432" y="1143000"/>
                  </a:lnTo>
                  <a:close/>
                </a:path>
                <a:path w="1586229" h="1489710">
                  <a:moveTo>
                    <a:pt x="1584057" y="1143000"/>
                  </a:moveTo>
                  <a:lnTo>
                    <a:pt x="1578677" y="1143000"/>
                  </a:lnTo>
                  <a:lnTo>
                    <a:pt x="1578675" y="1144270"/>
                  </a:lnTo>
                  <a:lnTo>
                    <a:pt x="1584054" y="1144270"/>
                  </a:lnTo>
                  <a:lnTo>
                    <a:pt x="1584057" y="1143000"/>
                  </a:lnTo>
                  <a:close/>
                </a:path>
                <a:path w="1586229" h="1489710">
                  <a:moveTo>
                    <a:pt x="5441" y="1139190"/>
                  </a:moveTo>
                  <a:lnTo>
                    <a:pt x="73" y="1139190"/>
                  </a:lnTo>
                  <a:lnTo>
                    <a:pt x="69" y="1141730"/>
                  </a:lnTo>
                  <a:lnTo>
                    <a:pt x="5435" y="1141730"/>
                  </a:lnTo>
                  <a:lnTo>
                    <a:pt x="5441" y="1139190"/>
                  </a:lnTo>
                  <a:close/>
                </a:path>
                <a:path w="1586229" h="1489710">
                  <a:moveTo>
                    <a:pt x="1584067" y="1139190"/>
                  </a:moveTo>
                  <a:lnTo>
                    <a:pt x="1578683" y="1139190"/>
                  </a:lnTo>
                  <a:lnTo>
                    <a:pt x="1578679" y="1141730"/>
                  </a:lnTo>
                  <a:lnTo>
                    <a:pt x="1584060" y="1141730"/>
                  </a:lnTo>
                  <a:lnTo>
                    <a:pt x="1584067" y="1139190"/>
                  </a:lnTo>
                  <a:close/>
                </a:path>
                <a:path w="1586229" h="1489710">
                  <a:moveTo>
                    <a:pt x="5448" y="1136650"/>
                  </a:moveTo>
                  <a:lnTo>
                    <a:pt x="78" y="1136650"/>
                  </a:lnTo>
                  <a:lnTo>
                    <a:pt x="75" y="1137920"/>
                  </a:lnTo>
                  <a:lnTo>
                    <a:pt x="5445" y="1137920"/>
                  </a:lnTo>
                  <a:lnTo>
                    <a:pt x="5448" y="1136650"/>
                  </a:lnTo>
                  <a:close/>
                </a:path>
                <a:path w="1586229" h="1489710">
                  <a:moveTo>
                    <a:pt x="1584073" y="1136650"/>
                  </a:moveTo>
                  <a:lnTo>
                    <a:pt x="1578688" y="1136650"/>
                  </a:lnTo>
                  <a:lnTo>
                    <a:pt x="1578686" y="1137920"/>
                  </a:lnTo>
                  <a:lnTo>
                    <a:pt x="1584070" y="1137920"/>
                  </a:lnTo>
                  <a:lnTo>
                    <a:pt x="1584073" y="1136650"/>
                  </a:lnTo>
                  <a:close/>
                </a:path>
                <a:path w="1586229" h="1489710">
                  <a:moveTo>
                    <a:pt x="5458" y="1132840"/>
                  </a:moveTo>
                  <a:lnTo>
                    <a:pt x="84" y="1132840"/>
                  </a:lnTo>
                  <a:lnTo>
                    <a:pt x="80" y="1135380"/>
                  </a:lnTo>
                  <a:lnTo>
                    <a:pt x="5451" y="1135380"/>
                  </a:lnTo>
                  <a:lnTo>
                    <a:pt x="5458" y="1132840"/>
                  </a:lnTo>
                  <a:close/>
                </a:path>
                <a:path w="1586229" h="1489710">
                  <a:moveTo>
                    <a:pt x="1584083" y="1132840"/>
                  </a:moveTo>
                  <a:lnTo>
                    <a:pt x="1578694" y="1132840"/>
                  </a:lnTo>
                  <a:lnTo>
                    <a:pt x="1578690" y="1135380"/>
                  </a:lnTo>
                  <a:lnTo>
                    <a:pt x="1584076" y="1135380"/>
                  </a:lnTo>
                  <a:lnTo>
                    <a:pt x="1584083" y="1132840"/>
                  </a:lnTo>
                  <a:close/>
                </a:path>
                <a:path w="1586229" h="1489710">
                  <a:moveTo>
                    <a:pt x="5464" y="1130300"/>
                  </a:moveTo>
                  <a:lnTo>
                    <a:pt x="88" y="1130300"/>
                  </a:lnTo>
                  <a:lnTo>
                    <a:pt x="86" y="1131570"/>
                  </a:lnTo>
                  <a:lnTo>
                    <a:pt x="5461" y="1131570"/>
                  </a:lnTo>
                  <a:lnTo>
                    <a:pt x="5464" y="1130300"/>
                  </a:lnTo>
                  <a:close/>
                </a:path>
                <a:path w="1586229" h="1489710">
                  <a:moveTo>
                    <a:pt x="1584089" y="1130300"/>
                  </a:moveTo>
                  <a:lnTo>
                    <a:pt x="1578699" y="1130300"/>
                  </a:lnTo>
                  <a:lnTo>
                    <a:pt x="1578697" y="1131570"/>
                  </a:lnTo>
                  <a:lnTo>
                    <a:pt x="1584086" y="1131570"/>
                  </a:lnTo>
                  <a:lnTo>
                    <a:pt x="1584089" y="1130300"/>
                  </a:lnTo>
                  <a:close/>
                </a:path>
                <a:path w="1586229" h="1489710">
                  <a:moveTo>
                    <a:pt x="5474" y="1126490"/>
                  </a:moveTo>
                  <a:lnTo>
                    <a:pt x="95" y="1126490"/>
                  </a:lnTo>
                  <a:lnTo>
                    <a:pt x="91" y="1129030"/>
                  </a:lnTo>
                  <a:lnTo>
                    <a:pt x="5468" y="1129030"/>
                  </a:lnTo>
                  <a:lnTo>
                    <a:pt x="5474" y="1126490"/>
                  </a:lnTo>
                  <a:close/>
                </a:path>
                <a:path w="1586229" h="1489710">
                  <a:moveTo>
                    <a:pt x="1584099" y="1126490"/>
                  </a:moveTo>
                  <a:lnTo>
                    <a:pt x="1578705" y="1126490"/>
                  </a:lnTo>
                  <a:lnTo>
                    <a:pt x="1578701" y="1129030"/>
                  </a:lnTo>
                  <a:lnTo>
                    <a:pt x="1584093" y="1129030"/>
                  </a:lnTo>
                  <a:lnTo>
                    <a:pt x="1584099" y="1126490"/>
                  </a:lnTo>
                  <a:close/>
                </a:path>
                <a:path w="1586229" h="1489710">
                  <a:moveTo>
                    <a:pt x="5481" y="1123950"/>
                  </a:moveTo>
                  <a:lnTo>
                    <a:pt x="99" y="1123950"/>
                  </a:lnTo>
                  <a:lnTo>
                    <a:pt x="97" y="1125220"/>
                  </a:lnTo>
                  <a:lnTo>
                    <a:pt x="5477" y="1125220"/>
                  </a:lnTo>
                  <a:lnTo>
                    <a:pt x="5481" y="1123950"/>
                  </a:lnTo>
                  <a:close/>
                </a:path>
                <a:path w="1586229" h="1489710">
                  <a:moveTo>
                    <a:pt x="1584106" y="1123950"/>
                  </a:moveTo>
                  <a:lnTo>
                    <a:pt x="1578710" y="1123950"/>
                  </a:lnTo>
                  <a:lnTo>
                    <a:pt x="1578707" y="1125220"/>
                  </a:lnTo>
                  <a:lnTo>
                    <a:pt x="1584102" y="1125220"/>
                  </a:lnTo>
                  <a:lnTo>
                    <a:pt x="1584106" y="1123950"/>
                  </a:lnTo>
                  <a:close/>
                </a:path>
                <a:path w="1586229" h="1489710">
                  <a:moveTo>
                    <a:pt x="5491" y="1120140"/>
                  </a:moveTo>
                  <a:lnTo>
                    <a:pt x="106" y="1120140"/>
                  </a:lnTo>
                  <a:lnTo>
                    <a:pt x="101" y="1122680"/>
                  </a:lnTo>
                  <a:lnTo>
                    <a:pt x="5484" y="1122680"/>
                  </a:lnTo>
                  <a:lnTo>
                    <a:pt x="5491" y="1120140"/>
                  </a:lnTo>
                  <a:close/>
                </a:path>
                <a:path w="1586229" h="1489710">
                  <a:moveTo>
                    <a:pt x="1584115" y="1120140"/>
                  </a:moveTo>
                  <a:lnTo>
                    <a:pt x="1578716" y="1120140"/>
                  </a:lnTo>
                  <a:lnTo>
                    <a:pt x="1578712" y="1122680"/>
                  </a:lnTo>
                  <a:lnTo>
                    <a:pt x="1584109" y="1122680"/>
                  </a:lnTo>
                  <a:lnTo>
                    <a:pt x="1584115" y="1120140"/>
                  </a:lnTo>
                  <a:close/>
                </a:path>
                <a:path w="1586229" h="1489710">
                  <a:moveTo>
                    <a:pt x="5497" y="1117600"/>
                  </a:moveTo>
                  <a:lnTo>
                    <a:pt x="110" y="1117600"/>
                  </a:lnTo>
                  <a:lnTo>
                    <a:pt x="108" y="1118870"/>
                  </a:lnTo>
                  <a:lnTo>
                    <a:pt x="5494" y="1118870"/>
                  </a:lnTo>
                  <a:lnTo>
                    <a:pt x="5497" y="1117600"/>
                  </a:lnTo>
                  <a:close/>
                </a:path>
                <a:path w="1586229" h="1489710">
                  <a:moveTo>
                    <a:pt x="1584122" y="1117600"/>
                  </a:moveTo>
                  <a:lnTo>
                    <a:pt x="1578721" y="1117600"/>
                  </a:lnTo>
                  <a:lnTo>
                    <a:pt x="1578718" y="1118870"/>
                  </a:lnTo>
                  <a:lnTo>
                    <a:pt x="1584119" y="1118870"/>
                  </a:lnTo>
                  <a:lnTo>
                    <a:pt x="1584122" y="1117600"/>
                  </a:lnTo>
                  <a:close/>
                </a:path>
                <a:path w="1586229" h="1489710">
                  <a:moveTo>
                    <a:pt x="5507" y="1113790"/>
                  </a:moveTo>
                  <a:lnTo>
                    <a:pt x="117" y="1113790"/>
                  </a:lnTo>
                  <a:lnTo>
                    <a:pt x="112" y="1116330"/>
                  </a:lnTo>
                  <a:lnTo>
                    <a:pt x="5500" y="1116330"/>
                  </a:lnTo>
                  <a:lnTo>
                    <a:pt x="5507" y="1113790"/>
                  </a:lnTo>
                  <a:close/>
                </a:path>
                <a:path w="1586229" h="1489710">
                  <a:moveTo>
                    <a:pt x="1584132" y="1113790"/>
                  </a:moveTo>
                  <a:lnTo>
                    <a:pt x="1578727" y="1113790"/>
                  </a:lnTo>
                  <a:lnTo>
                    <a:pt x="1578723" y="1116330"/>
                  </a:lnTo>
                  <a:lnTo>
                    <a:pt x="1584125" y="1116330"/>
                  </a:lnTo>
                  <a:lnTo>
                    <a:pt x="1584132" y="1113790"/>
                  </a:lnTo>
                  <a:close/>
                </a:path>
                <a:path w="1586229" h="1489710">
                  <a:moveTo>
                    <a:pt x="5514" y="1111250"/>
                  </a:moveTo>
                  <a:lnTo>
                    <a:pt x="121" y="1111250"/>
                  </a:lnTo>
                  <a:lnTo>
                    <a:pt x="119" y="1112520"/>
                  </a:lnTo>
                  <a:lnTo>
                    <a:pt x="5510" y="1112520"/>
                  </a:lnTo>
                  <a:lnTo>
                    <a:pt x="5514" y="1111250"/>
                  </a:lnTo>
                  <a:close/>
                </a:path>
                <a:path w="1586229" h="1489710">
                  <a:moveTo>
                    <a:pt x="1584138" y="1111250"/>
                  </a:moveTo>
                  <a:lnTo>
                    <a:pt x="1578731" y="1111250"/>
                  </a:lnTo>
                  <a:lnTo>
                    <a:pt x="1578729" y="1112520"/>
                  </a:lnTo>
                  <a:lnTo>
                    <a:pt x="1584135" y="1112520"/>
                  </a:lnTo>
                  <a:lnTo>
                    <a:pt x="1584138" y="1111250"/>
                  </a:lnTo>
                  <a:close/>
                </a:path>
                <a:path w="1586229" h="1489710">
                  <a:moveTo>
                    <a:pt x="5523" y="1107440"/>
                  </a:moveTo>
                  <a:lnTo>
                    <a:pt x="127" y="1107440"/>
                  </a:lnTo>
                  <a:lnTo>
                    <a:pt x="123" y="1109980"/>
                  </a:lnTo>
                  <a:lnTo>
                    <a:pt x="5517" y="1109980"/>
                  </a:lnTo>
                  <a:lnTo>
                    <a:pt x="5523" y="1107440"/>
                  </a:lnTo>
                  <a:close/>
                </a:path>
                <a:path w="1586229" h="1489710">
                  <a:moveTo>
                    <a:pt x="1584148" y="1107440"/>
                  </a:moveTo>
                  <a:lnTo>
                    <a:pt x="1578738" y="1107440"/>
                  </a:lnTo>
                  <a:lnTo>
                    <a:pt x="1578734" y="1109980"/>
                  </a:lnTo>
                  <a:lnTo>
                    <a:pt x="1584141" y="1109980"/>
                  </a:lnTo>
                  <a:lnTo>
                    <a:pt x="1584148" y="1107440"/>
                  </a:lnTo>
                  <a:close/>
                </a:path>
                <a:path w="1586229" h="1489710">
                  <a:moveTo>
                    <a:pt x="5530" y="1104900"/>
                  </a:moveTo>
                  <a:lnTo>
                    <a:pt x="132" y="1104900"/>
                  </a:lnTo>
                  <a:lnTo>
                    <a:pt x="130" y="1106170"/>
                  </a:lnTo>
                  <a:lnTo>
                    <a:pt x="5527" y="1106170"/>
                  </a:lnTo>
                  <a:lnTo>
                    <a:pt x="5530" y="1104900"/>
                  </a:lnTo>
                  <a:close/>
                </a:path>
                <a:path w="1586229" h="1489710">
                  <a:moveTo>
                    <a:pt x="1584154" y="1104900"/>
                  </a:moveTo>
                  <a:lnTo>
                    <a:pt x="1578742" y="1104900"/>
                  </a:lnTo>
                  <a:lnTo>
                    <a:pt x="1578740" y="1106170"/>
                  </a:lnTo>
                  <a:lnTo>
                    <a:pt x="1584151" y="1106170"/>
                  </a:lnTo>
                  <a:lnTo>
                    <a:pt x="1584154" y="1104900"/>
                  </a:lnTo>
                  <a:close/>
                </a:path>
                <a:path w="1586229" h="1489710">
                  <a:moveTo>
                    <a:pt x="5540" y="1101090"/>
                  </a:moveTo>
                  <a:lnTo>
                    <a:pt x="138" y="1101090"/>
                  </a:lnTo>
                  <a:lnTo>
                    <a:pt x="134" y="1103630"/>
                  </a:lnTo>
                  <a:lnTo>
                    <a:pt x="5533" y="1103630"/>
                  </a:lnTo>
                  <a:lnTo>
                    <a:pt x="5540" y="1101090"/>
                  </a:lnTo>
                  <a:close/>
                </a:path>
                <a:path w="1586229" h="1489710">
                  <a:moveTo>
                    <a:pt x="1584164" y="1101090"/>
                  </a:moveTo>
                  <a:lnTo>
                    <a:pt x="1578749" y="1101090"/>
                  </a:lnTo>
                  <a:lnTo>
                    <a:pt x="1578745" y="1103630"/>
                  </a:lnTo>
                  <a:lnTo>
                    <a:pt x="1584158" y="1103630"/>
                  </a:lnTo>
                  <a:lnTo>
                    <a:pt x="1584164" y="1101090"/>
                  </a:lnTo>
                  <a:close/>
                </a:path>
                <a:path w="1586229" h="1489710">
                  <a:moveTo>
                    <a:pt x="5546" y="1098550"/>
                  </a:moveTo>
                  <a:lnTo>
                    <a:pt x="143" y="1098550"/>
                  </a:lnTo>
                  <a:lnTo>
                    <a:pt x="140" y="1099820"/>
                  </a:lnTo>
                  <a:lnTo>
                    <a:pt x="5543" y="1099820"/>
                  </a:lnTo>
                  <a:lnTo>
                    <a:pt x="5546" y="1098550"/>
                  </a:lnTo>
                  <a:close/>
                </a:path>
                <a:path w="1586229" h="1489710">
                  <a:moveTo>
                    <a:pt x="1584171" y="1098550"/>
                  </a:moveTo>
                  <a:lnTo>
                    <a:pt x="1578753" y="1098550"/>
                  </a:lnTo>
                  <a:lnTo>
                    <a:pt x="1578751" y="1099820"/>
                  </a:lnTo>
                  <a:lnTo>
                    <a:pt x="1584167" y="1099820"/>
                  </a:lnTo>
                  <a:lnTo>
                    <a:pt x="1584171" y="1098550"/>
                  </a:lnTo>
                  <a:close/>
                </a:path>
                <a:path w="1586229" h="1489710">
                  <a:moveTo>
                    <a:pt x="5556" y="1094740"/>
                  </a:moveTo>
                  <a:lnTo>
                    <a:pt x="149" y="1094740"/>
                  </a:lnTo>
                  <a:lnTo>
                    <a:pt x="145" y="1097280"/>
                  </a:lnTo>
                  <a:lnTo>
                    <a:pt x="5550" y="1097280"/>
                  </a:lnTo>
                  <a:lnTo>
                    <a:pt x="5556" y="1094740"/>
                  </a:lnTo>
                  <a:close/>
                </a:path>
                <a:path w="1586229" h="1489710">
                  <a:moveTo>
                    <a:pt x="1584180" y="1094740"/>
                  </a:moveTo>
                  <a:lnTo>
                    <a:pt x="1578760" y="1094740"/>
                  </a:lnTo>
                  <a:lnTo>
                    <a:pt x="1578755" y="1097280"/>
                  </a:lnTo>
                  <a:lnTo>
                    <a:pt x="1584174" y="1097280"/>
                  </a:lnTo>
                  <a:lnTo>
                    <a:pt x="1584180" y="1094740"/>
                  </a:lnTo>
                  <a:close/>
                </a:path>
                <a:path w="1586229" h="1489710">
                  <a:moveTo>
                    <a:pt x="5563" y="1092200"/>
                  </a:moveTo>
                  <a:lnTo>
                    <a:pt x="153" y="1092200"/>
                  </a:lnTo>
                  <a:lnTo>
                    <a:pt x="151" y="1093470"/>
                  </a:lnTo>
                  <a:lnTo>
                    <a:pt x="5559" y="1093470"/>
                  </a:lnTo>
                  <a:lnTo>
                    <a:pt x="5563" y="1092200"/>
                  </a:lnTo>
                  <a:close/>
                </a:path>
                <a:path w="1586229" h="1489710">
                  <a:moveTo>
                    <a:pt x="1584187" y="1092200"/>
                  </a:moveTo>
                  <a:lnTo>
                    <a:pt x="1578764" y="1092200"/>
                  </a:lnTo>
                  <a:lnTo>
                    <a:pt x="1578762" y="1093470"/>
                  </a:lnTo>
                  <a:lnTo>
                    <a:pt x="1584184" y="1093470"/>
                  </a:lnTo>
                  <a:lnTo>
                    <a:pt x="1584187" y="1092200"/>
                  </a:lnTo>
                  <a:close/>
                </a:path>
                <a:path w="1586229" h="1489710">
                  <a:moveTo>
                    <a:pt x="5573" y="1088390"/>
                  </a:moveTo>
                  <a:lnTo>
                    <a:pt x="160" y="1088390"/>
                  </a:lnTo>
                  <a:lnTo>
                    <a:pt x="156" y="1090930"/>
                  </a:lnTo>
                  <a:lnTo>
                    <a:pt x="5566" y="1090930"/>
                  </a:lnTo>
                  <a:lnTo>
                    <a:pt x="5573" y="1088390"/>
                  </a:lnTo>
                  <a:close/>
                </a:path>
                <a:path w="1586229" h="1489710">
                  <a:moveTo>
                    <a:pt x="1584197" y="1088390"/>
                  </a:moveTo>
                  <a:lnTo>
                    <a:pt x="1578771" y="1088390"/>
                  </a:lnTo>
                  <a:lnTo>
                    <a:pt x="1578766" y="1090930"/>
                  </a:lnTo>
                  <a:lnTo>
                    <a:pt x="1584190" y="1090930"/>
                  </a:lnTo>
                  <a:lnTo>
                    <a:pt x="1584197" y="1088390"/>
                  </a:lnTo>
                  <a:close/>
                </a:path>
                <a:path w="1586229" h="1489710">
                  <a:moveTo>
                    <a:pt x="5586" y="1083310"/>
                  </a:moveTo>
                  <a:lnTo>
                    <a:pt x="169" y="1083310"/>
                  </a:lnTo>
                  <a:lnTo>
                    <a:pt x="162" y="1087120"/>
                  </a:lnTo>
                  <a:lnTo>
                    <a:pt x="5576" y="1087120"/>
                  </a:lnTo>
                  <a:lnTo>
                    <a:pt x="5586" y="1083310"/>
                  </a:lnTo>
                  <a:close/>
                </a:path>
                <a:path w="1586229" h="1489710">
                  <a:moveTo>
                    <a:pt x="1584210" y="1083310"/>
                  </a:moveTo>
                  <a:lnTo>
                    <a:pt x="1578780" y="1083310"/>
                  </a:lnTo>
                  <a:lnTo>
                    <a:pt x="1578773" y="1087120"/>
                  </a:lnTo>
                  <a:lnTo>
                    <a:pt x="1584200" y="1087120"/>
                  </a:lnTo>
                  <a:lnTo>
                    <a:pt x="1584210" y="1083310"/>
                  </a:lnTo>
                  <a:close/>
                </a:path>
                <a:path w="1586229" h="1489710">
                  <a:moveTo>
                    <a:pt x="1273289" y="1487938"/>
                  </a:moveTo>
                  <a:lnTo>
                    <a:pt x="314439" y="1487938"/>
                  </a:lnTo>
                  <a:lnTo>
                    <a:pt x="791324" y="1489208"/>
                  </a:lnTo>
                  <a:lnTo>
                    <a:pt x="1273289" y="1489208"/>
                  </a:lnTo>
                  <a:lnTo>
                    <a:pt x="1273289" y="1487938"/>
                  </a:lnTo>
                  <a:close/>
                </a:path>
                <a:path w="1586229" h="1489710">
                  <a:moveTo>
                    <a:pt x="1274559" y="1486668"/>
                  </a:moveTo>
                  <a:lnTo>
                    <a:pt x="313169" y="1486668"/>
                  </a:lnTo>
                  <a:lnTo>
                    <a:pt x="313169" y="1487938"/>
                  </a:lnTo>
                  <a:lnTo>
                    <a:pt x="1274559" y="1487938"/>
                  </a:lnTo>
                  <a:lnTo>
                    <a:pt x="1274559" y="1486668"/>
                  </a:lnTo>
                  <a:close/>
                </a:path>
                <a:path w="1586229" h="1489710">
                  <a:moveTo>
                    <a:pt x="1277099" y="1485398"/>
                  </a:moveTo>
                  <a:lnTo>
                    <a:pt x="310629" y="1485398"/>
                  </a:lnTo>
                  <a:lnTo>
                    <a:pt x="310629" y="1486668"/>
                  </a:lnTo>
                  <a:lnTo>
                    <a:pt x="1277099" y="1486668"/>
                  </a:lnTo>
                  <a:lnTo>
                    <a:pt x="1277099" y="1485398"/>
                  </a:lnTo>
                  <a:close/>
                </a:path>
                <a:path w="1586229" h="1489710">
                  <a:moveTo>
                    <a:pt x="1279639" y="1484128"/>
                  </a:moveTo>
                  <a:lnTo>
                    <a:pt x="308089" y="1484128"/>
                  </a:lnTo>
                  <a:lnTo>
                    <a:pt x="308089" y="1485398"/>
                  </a:lnTo>
                  <a:lnTo>
                    <a:pt x="1279639" y="1485398"/>
                  </a:lnTo>
                  <a:lnTo>
                    <a:pt x="1279639" y="1484128"/>
                  </a:lnTo>
                  <a:close/>
                </a:path>
                <a:path w="1586229" h="1489710">
                  <a:moveTo>
                    <a:pt x="303009" y="1481588"/>
                  </a:moveTo>
                  <a:lnTo>
                    <a:pt x="303009" y="1482858"/>
                  </a:lnTo>
                  <a:lnTo>
                    <a:pt x="305549" y="1482858"/>
                  </a:lnTo>
                  <a:lnTo>
                    <a:pt x="305549" y="1484128"/>
                  </a:lnTo>
                  <a:lnTo>
                    <a:pt x="1053579" y="1484128"/>
                  </a:lnTo>
                  <a:lnTo>
                    <a:pt x="303009" y="1481588"/>
                  </a:lnTo>
                  <a:close/>
                </a:path>
              </a:pathLst>
            </a:custGeom>
            <a:solidFill>
              <a:srgbClr val="38605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802871" y="1977389"/>
              <a:ext cx="1575435" cy="1477645"/>
            </a:xfrm>
            <a:custGeom>
              <a:avLst/>
              <a:gdLst/>
              <a:ahLst/>
              <a:cxnLst/>
              <a:rect l="l" t="t" r="r" b="b"/>
              <a:pathLst>
                <a:path w="1575435" h="1477645">
                  <a:moveTo>
                    <a:pt x="1285768" y="6350"/>
                  </a:moveTo>
                  <a:lnTo>
                    <a:pt x="1283228" y="6350"/>
                  </a:lnTo>
                  <a:lnTo>
                    <a:pt x="1283228" y="7620"/>
                  </a:lnTo>
                  <a:lnTo>
                    <a:pt x="1285768" y="7620"/>
                  </a:lnTo>
                  <a:lnTo>
                    <a:pt x="1285768" y="6350"/>
                  </a:lnTo>
                  <a:close/>
                </a:path>
                <a:path w="1575435" h="1477645">
                  <a:moveTo>
                    <a:pt x="1280688" y="3810"/>
                  </a:moveTo>
                  <a:lnTo>
                    <a:pt x="293898" y="3810"/>
                  </a:lnTo>
                  <a:lnTo>
                    <a:pt x="293898" y="5080"/>
                  </a:lnTo>
                  <a:lnTo>
                    <a:pt x="528425" y="6350"/>
                  </a:lnTo>
                  <a:lnTo>
                    <a:pt x="1280688" y="6350"/>
                  </a:lnTo>
                  <a:lnTo>
                    <a:pt x="1280688" y="3810"/>
                  </a:lnTo>
                  <a:close/>
                </a:path>
                <a:path w="1575435" h="1477645">
                  <a:moveTo>
                    <a:pt x="298978" y="1270"/>
                  </a:moveTo>
                  <a:lnTo>
                    <a:pt x="296438" y="1270"/>
                  </a:lnTo>
                  <a:lnTo>
                    <a:pt x="296438" y="3810"/>
                  </a:lnTo>
                  <a:lnTo>
                    <a:pt x="298978" y="3810"/>
                  </a:lnTo>
                  <a:lnTo>
                    <a:pt x="298978" y="1270"/>
                  </a:lnTo>
                  <a:close/>
                </a:path>
                <a:path w="1575435" h="1477645">
                  <a:moveTo>
                    <a:pt x="1278148" y="1270"/>
                  </a:moveTo>
                  <a:lnTo>
                    <a:pt x="1276878" y="1270"/>
                  </a:lnTo>
                  <a:lnTo>
                    <a:pt x="1276878" y="3810"/>
                  </a:lnTo>
                  <a:lnTo>
                    <a:pt x="1278148" y="3810"/>
                  </a:lnTo>
                  <a:lnTo>
                    <a:pt x="1278148" y="1270"/>
                  </a:lnTo>
                  <a:close/>
                </a:path>
                <a:path w="1575435" h="1477645">
                  <a:moveTo>
                    <a:pt x="302788" y="0"/>
                  </a:moveTo>
                  <a:lnTo>
                    <a:pt x="300248" y="0"/>
                  </a:lnTo>
                  <a:lnTo>
                    <a:pt x="300248" y="1270"/>
                  </a:lnTo>
                  <a:lnTo>
                    <a:pt x="302788" y="1270"/>
                  </a:lnTo>
                  <a:lnTo>
                    <a:pt x="302788" y="0"/>
                  </a:lnTo>
                  <a:close/>
                </a:path>
                <a:path w="1575435" h="1477645">
                  <a:moveTo>
                    <a:pt x="7673" y="278130"/>
                  </a:moveTo>
                  <a:lnTo>
                    <a:pt x="6878" y="278130"/>
                  </a:lnTo>
                  <a:lnTo>
                    <a:pt x="6878" y="280670"/>
                  </a:lnTo>
                  <a:lnTo>
                    <a:pt x="5608" y="280670"/>
                  </a:lnTo>
                  <a:lnTo>
                    <a:pt x="5608" y="281940"/>
                  </a:lnTo>
                  <a:lnTo>
                    <a:pt x="4338" y="281940"/>
                  </a:lnTo>
                  <a:lnTo>
                    <a:pt x="4338" y="284480"/>
                  </a:lnTo>
                  <a:lnTo>
                    <a:pt x="3068" y="284480"/>
                  </a:lnTo>
                  <a:lnTo>
                    <a:pt x="3068" y="287020"/>
                  </a:lnTo>
                  <a:lnTo>
                    <a:pt x="2324" y="287020"/>
                  </a:lnTo>
                  <a:lnTo>
                    <a:pt x="2288" y="300990"/>
                  </a:lnTo>
                  <a:lnTo>
                    <a:pt x="7633" y="300990"/>
                  </a:lnTo>
                  <a:lnTo>
                    <a:pt x="7673" y="278130"/>
                  </a:lnTo>
                  <a:close/>
                </a:path>
                <a:path w="1575435" h="1477645">
                  <a:moveTo>
                    <a:pt x="1568978" y="276860"/>
                  </a:moveTo>
                  <a:lnTo>
                    <a:pt x="1568511" y="276860"/>
                  </a:lnTo>
                  <a:lnTo>
                    <a:pt x="1568470" y="300990"/>
                  </a:lnTo>
                  <a:lnTo>
                    <a:pt x="1574813" y="300990"/>
                  </a:lnTo>
                  <a:lnTo>
                    <a:pt x="1574837" y="287020"/>
                  </a:lnTo>
                  <a:lnTo>
                    <a:pt x="1574058" y="287020"/>
                  </a:lnTo>
                  <a:lnTo>
                    <a:pt x="1574058" y="285750"/>
                  </a:lnTo>
                  <a:lnTo>
                    <a:pt x="1572788" y="285750"/>
                  </a:lnTo>
                  <a:lnTo>
                    <a:pt x="1572788" y="283210"/>
                  </a:lnTo>
                  <a:lnTo>
                    <a:pt x="1571518" y="283210"/>
                  </a:lnTo>
                  <a:lnTo>
                    <a:pt x="1571518" y="281940"/>
                  </a:lnTo>
                  <a:lnTo>
                    <a:pt x="1570248" y="281940"/>
                  </a:lnTo>
                  <a:lnTo>
                    <a:pt x="1570248" y="279400"/>
                  </a:lnTo>
                  <a:lnTo>
                    <a:pt x="1568978" y="279400"/>
                  </a:lnTo>
                  <a:lnTo>
                    <a:pt x="1568978" y="276860"/>
                  </a:lnTo>
                  <a:close/>
                </a:path>
                <a:path w="1575435" h="1477645">
                  <a:moveTo>
                    <a:pt x="7633" y="300990"/>
                  </a:moveTo>
                  <a:lnTo>
                    <a:pt x="2288" y="300990"/>
                  </a:lnTo>
                  <a:lnTo>
                    <a:pt x="2272" y="307340"/>
                  </a:lnTo>
                  <a:lnTo>
                    <a:pt x="7622" y="307340"/>
                  </a:lnTo>
                  <a:lnTo>
                    <a:pt x="7633" y="300990"/>
                  </a:lnTo>
                  <a:close/>
                </a:path>
                <a:path w="1575435" h="1477645">
                  <a:moveTo>
                    <a:pt x="1574813" y="300990"/>
                  </a:moveTo>
                  <a:lnTo>
                    <a:pt x="1568470" y="300990"/>
                  </a:lnTo>
                  <a:lnTo>
                    <a:pt x="1568459" y="307340"/>
                  </a:lnTo>
                  <a:lnTo>
                    <a:pt x="1574802" y="307340"/>
                  </a:lnTo>
                  <a:lnTo>
                    <a:pt x="1574813" y="300990"/>
                  </a:lnTo>
                  <a:close/>
                </a:path>
                <a:path w="1575435" h="1477645">
                  <a:moveTo>
                    <a:pt x="7622" y="307340"/>
                  </a:moveTo>
                  <a:lnTo>
                    <a:pt x="2272" y="307340"/>
                  </a:lnTo>
                  <a:lnTo>
                    <a:pt x="2223" y="326390"/>
                  </a:lnTo>
                  <a:lnTo>
                    <a:pt x="7589" y="326390"/>
                  </a:lnTo>
                  <a:lnTo>
                    <a:pt x="7622" y="307340"/>
                  </a:lnTo>
                  <a:close/>
                </a:path>
                <a:path w="1575435" h="1477645">
                  <a:moveTo>
                    <a:pt x="1574802" y="307340"/>
                  </a:moveTo>
                  <a:lnTo>
                    <a:pt x="1568459" y="307340"/>
                  </a:lnTo>
                  <a:lnTo>
                    <a:pt x="1568426" y="326390"/>
                  </a:lnTo>
                  <a:lnTo>
                    <a:pt x="1574769" y="326390"/>
                  </a:lnTo>
                  <a:lnTo>
                    <a:pt x="1574802" y="307340"/>
                  </a:lnTo>
                  <a:close/>
                </a:path>
                <a:path w="1575435" h="1477645">
                  <a:moveTo>
                    <a:pt x="7589" y="326390"/>
                  </a:moveTo>
                  <a:lnTo>
                    <a:pt x="2223" y="326390"/>
                  </a:lnTo>
                  <a:lnTo>
                    <a:pt x="2190" y="339090"/>
                  </a:lnTo>
                  <a:lnTo>
                    <a:pt x="7567" y="339090"/>
                  </a:lnTo>
                  <a:lnTo>
                    <a:pt x="7589" y="326390"/>
                  </a:lnTo>
                  <a:close/>
                </a:path>
                <a:path w="1575435" h="1477645">
                  <a:moveTo>
                    <a:pt x="1574769" y="326390"/>
                  </a:moveTo>
                  <a:lnTo>
                    <a:pt x="1568426" y="326390"/>
                  </a:lnTo>
                  <a:lnTo>
                    <a:pt x="1568404" y="339090"/>
                  </a:lnTo>
                  <a:lnTo>
                    <a:pt x="1574748" y="339090"/>
                  </a:lnTo>
                  <a:lnTo>
                    <a:pt x="1574769" y="326390"/>
                  </a:lnTo>
                  <a:close/>
                </a:path>
                <a:path w="1575435" h="1477645">
                  <a:moveTo>
                    <a:pt x="7567" y="339090"/>
                  </a:moveTo>
                  <a:lnTo>
                    <a:pt x="2190" y="339090"/>
                  </a:lnTo>
                  <a:lnTo>
                    <a:pt x="2157" y="351790"/>
                  </a:lnTo>
                  <a:lnTo>
                    <a:pt x="7545" y="351790"/>
                  </a:lnTo>
                  <a:lnTo>
                    <a:pt x="7567" y="339090"/>
                  </a:lnTo>
                  <a:close/>
                </a:path>
                <a:path w="1575435" h="1477645">
                  <a:moveTo>
                    <a:pt x="1574748" y="339090"/>
                  </a:moveTo>
                  <a:lnTo>
                    <a:pt x="1568404" y="339090"/>
                  </a:lnTo>
                  <a:lnTo>
                    <a:pt x="1568381" y="351790"/>
                  </a:lnTo>
                  <a:lnTo>
                    <a:pt x="1574726" y="351790"/>
                  </a:lnTo>
                  <a:lnTo>
                    <a:pt x="1574748" y="339090"/>
                  </a:lnTo>
                  <a:close/>
                </a:path>
                <a:path w="1575435" h="1477645">
                  <a:moveTo>
                    <a:pt x="7545" y="351790"/>
                  </a:moveTo>
                  <a:lnTo>
                    <a:pt x="2157" y="351790"/>
                  </a:lnTo>
                  <a:lnTo>
                    <a:pt x="2124" y="364490"/>
                  </a:lnTo>
                  <a:lnTo>
                    <a:pt x="7523" y="364490"/>
                  </a:lnTo>
                  <a:lnTo>
                    <a:pt x="7545" y="351790"/>
                  </a:lnTo>
                  <a:close/>
                </a:path>
                <a:path w="1575435" h="1477645">
                  <a:moveTo>
                    <a:pt x="1574726" y="351790"/>
                  </a:moveTo>
                  <a:lnTo>
                    <a:pt x="1568381" y="351790"/>
                  </a:lnTo>
                  <a:lnTo>
                    <a:pt x="1568359" y="364490"/>
                  </a:lnTo>
                  <a:lnTo>
                    <a:pt x="1574704" y="364490"/>
                  </a:lnTo>
                  <a:lnTo>
                    <a:pt x="1574726" y="351790"/>
                  </a:lnTo>
                  <a:close/>
                </a:path>
                <a:path w="1575435" h="1477645">
                  <a:moveTo>
                    <a:pt x="7523" y="364490"/>
                  </a:moveTo>
                  <a:lnTo>
                    <a:pt x="2124" y="364490"/>
                  </a:lnTo>
                  <a:lnTo>
                    <a:pt x="2091" y="377190"/>
                  </a:lnTo>
                  <a:lnTo>
                    <a:pt x="7501" y="377190"/>
                  </a:lnTo>
                  <a:lnTo>
                    <a:pt x="7523" y="364490"/>
                  </a:lnTo>
                  <a:close/>
                </a:path>
                <a:path w="1575435" h="1477645">
                  <a:moveTo>
                    <a:pt x="1574704" y="364490"/>
                  </a:moveTo>
                  <a:lnTo>
                    <a:pt x="1568359" y="364490"/>
                  </a:lnTo>
                  <a:lnTo>
                    <a:pt x="1568337" y="377190"/>
                  </a:lnTo>
                  <a:lnTo>
                    <a:pt x="1574682" y="377190"/>
                  </a:lnTo>
                  <a:lnTo>
                    <a:pt x="1574704" y="364490"/>
                  </a:lnTo>
                  <a:close/>
                </a:path>
                <a:path w="1575435" h="1477645">
                  <a:moveTo>
                    <a:pt x="7501" y="377190"/>
                  </a:moveTo>
                  <a:lnTo>
                    <a:pt x="2091" y="377190"/>
                  </a:lnTo>
                  <a:lnTo>
                    <a:pt x="2059" y="389890"/>
                  </a:lnTo>
                  <a:lnTo>
                    <a:pt x="7479" y="389890"/>
                  </a:lnTo>
                  <a:lnTo>
                    <a:pt x="7501" y="377190"/>
                  </a:lnTo>
                  <a:close/>
                </a:path>
                <a:path w="1575435" h="1477645">
                  <a:moveTo>
                    <a:pt x="1574682" y="377190"/>
                  </a:moveTo>
                  <a:lnTo>
                    <a:pt x="1568337" y="377190"/>
                  </a:lnTo>
                  <a:lnTo>
                    <a:pt x="1568315" y="389890"/>
                  </a:lnTo>
                  <a:lnTo>
                    <a:pt x="1574660" y="389890"/>
                  </a:lnTo>
                  <a:lnTo>
                    <a:pt x="1574682" y="377190"/>
                  </a:lnTo>
                  <a:close/>
                </a:path>
                <a:path w="1575435" h="1477645">
                  <a:moveTo>
                    <a:pt x="7479" y="389890"/>
                  </a:moveTo>
                  <a:lnTo>
                    <a:pt x="2059" y="389890"/>
                  </a:lnTo>
                  <a:lnTo>
                    <a:pt x="1993" y="415290"/>
                  </a:lnTo>
                  <a:lnTo>
                    <a:pt x="7435" y="415290"/>
                  </a:lnTo>
                  <a:lnTo>
                    <a:pt x="7479" y="389890"/>
                  </a:lnTo>
                  <a:close/>
                </a:path>
                <a:path w="1575435" h="1477645">
                  <a:moveTo>
                    <a:pt x="1574660" y="389890"/>
                  </a:moveTo>
                  <a:lnTo>
                    <a:pt x="1568315" y="389890"/>
                  </a:lnTo>
                  <a:lnTo>
                    <a:pt x="1568271" y="415290"/>
                  </a:lnTo>
                  <a:lnTo>
                    <a:pt x="1574616" y="415290"/>
                  </a:lnTo>
                  <a:lnTo>
                    <a:pt x="1574660" y="389890"/>
                  </a:lnTo>
                  <a:close/>
                </a:path>
                <a:path w="1575435" h="1477645">
                  <a:moveTo>
                    <a:pt x="7435" y="415290"/>
                  </a:moveTo>
                  <a:lnTo>
                    <a:pt x="1993" y="415290"/>
                  </a:lnTo>
                  <a:lnTo>
                    <a:pt x="1977" y="421640"/>
                  </a:lnTo>
                  <a:lnTo>
                    <a:pt x="7424" y="421640"/>
                  </a:lnTo>
                  <a:lnTo>
                    <a:pt x="7435" y="415290"/>
                  </a:lnTo>
                  <a:close/>
                </a:path>
                <a:path w="1575435" h="1477645">
                  <a:moveTo>
                    <a:pt x="1574616" y="415290"/>
                  </a:moveTo>
                  <a:lnTo>
                    <a:pt x="1568271" y="415290"/>
                  </a:lnTo>
                  <a:lnTo>
                    <a:pt x="1568260" y="421640"/>
                  </a:lnTo>
                  <a:lnTo>
                    <a:pt x="1574606" y="421640"/>
                  </a:lnTo>
                  <a:lnTo>
                    <a:pt x="1574616" y="415290"/>
                  </a:lnTo>
                  <a:close/>
                </a:path>
                <a:path w="1575435" h="1477645">
                  <a:moveTo>
                    <a:pt x="7424" y="421640"/>
                  </a:moveTo>
                  <a:lnTo>
                    <a:pt x="1977" y="421640"/>
                  </a:lnTo>
                  <a:lnTo>
                    <a:pt x="1845" y="472440"/>
                  </a:lnTo>
                  <a:lnTo>
                    <a:pt x="7336" y="472440"/>
                  </a:lnTo>
                  <a:lnTo>
                    <a:pt x="7424" y="421640"/>
                  </a:lnTo>
                  <a:close/>
                </a:path>
                <a:path w="1575435" h="1477645">
                  <a:moveTo>
                    <a:pt x="1574606" y="421640"/>
                  </a:moveTo>
                  <a:lnTo>
                    <a:pt x="1568260" y="421640"/>
                  </a:lnTo>
                  <a:lnTo>
                    <a:pt x="1568172" y="472440"/>
                  </a:lnTo>
                  <a:lnTo>
                    <a:pt x="1574518" y="472440"/>
                  </a:lnTo>
                  <a:lnTo>
                    <a:pt x="1574606" y="421640"/>
                  </a:lnTo>
                  <a:close/>
                </a:path>
                <a:path w="1575435" h="1477645">
                  <a:moveTo>
                    <a:pt x="7336" y="472440"/>
                  </a:moveTo>
                  <a:lnTo>
                    <a:pt x="1845" y="472440"/>
                  </a:lnTo>
                  <a:lnTo>
                    <a:pt x="1829" y="478790"/>
                  </a:lnTo>
                  <a:lnTo>
                    <a:pt x="7325" y="478790"/>
                  </a:lnTo>
                  <a:lnTo>
                    <a:pt x="7336" y="472440"/>
                  </a:lnTo>
                  <a:close/>
                </a:path>
                <a:path w="1575435" h="1477645">
                  <a:moveTo>
                    <a:pt x="1574518" y="472440"/>
                  </a:moveTo>
                  <a:lnTo>
                    <a:pt x="1568172" y="472440"/>
                  </a:lnTo>
                  <a:lnTo>
                    <a:pt x="1568161" y="478790"/>
                  </a:lnTo>
                  <a:lnTo>
                    <a:pt x="1574507" y="478790"/>
                  </a:lnTo>
                  <a:lnTo>
                    <a:pt x="1574518" y="472440"/>
                  </a:lnTo>
                  <a:close/>
                </a:path>
                <a:path w="1575435" h="1477645">
                  <a:moveTo>
                    <a:pt x="7325" y="478790"/>
                  </a:moveTo>
                  <a:lnTo>
                    <a:pt x="1829" y="478790"/>
                  </a:lnTo>
                  <a:lnTo>
                    <a:pt x="1803" y="488950"/>
                  </a:lnTo>
                  <a:lnTo>
                    <a:pt x="7308" y="488950"/>
                  </a:lnTo>
                  <a:lnTo>
                    <a:pt x="7325" y="478790"/>
                  </a:lnTo>
                  <a:close/>
                </a:path>
                <a:path w="1575435" h="1477645">
                  <a:moveTo>
                    <a:pt x="1574507" y="478790"/>
                  </a:moveTo>
                  <a:lnTo>
                    <a:pt x="1568161" y="478790"/>
                  </a:lnTo>
                  <a:lnTo>
                    <a:pt x="1568144" y="488950"/>
                  </a:lnTo>
                  <a:lnTo>
                    <a:pt x="1574490" y="488950"/>
                  </a:lnTo>
                  <a:lnTo>
                    <a:pt x="1574507" y="478790"/>
                  </a:lnTo>
                  <a:close/>
                </a:path>
                <a:path w="1575435" h="1477645">
                  <a:moveTo>
                    <a:pt x="7308" y="488950"/>
                  </a:moveTo>
                  <a:lnTo>
                    <a:pt x="1803" y="488950"/>
                  </a:lnTo>
                  <a:lnTo>
                    <a:pt x="1764" y="504190"/>
                  </a:lnTo>
                  <a:lnTo>
                    <a:pt x="7281" y="504190"/>
                  </a:lnTo>
                  <a:lnTo>
                    <a:pt x="7308" y="488950"/>
                  </a:lnTo>
                  <a:close/>
                </a:path>
                <a:path w="1575435" h="1477645">
                  <a:moveTo>
                    <a:pt x="1574490" y="488950"/>
                  </a:moveTo>
                  <a:lnTo>
                    <a:pt x="1568144" y="488950"/>
                  </a:lnTo>
                  <a:lnTo>
                    <a:pt x="1568117" y="504190"/>
                  </a:lnTo>
                  <a:lnTo>
                    <a:pt x="1574464" y="504190"/>
                  </a:lnTo>
                  <a:lnTo>
                    <a:pt x="1574490" y="488950"/>
                  </a:lnTo>
                  <a:close/>
                </a:path>
                <a:path w="1575435" h="1477645">
                  <a:moveTo>
                    <a:pt x="7281" y="504190"/>
                  </a:moveTo>
                  <a:lnTo>
                    <a:pt x="1764" y="504190"/>
                  </a:lnTo>
                  <a:lnTo>
                    <a:pt x="1714" y="523240"/>
                  </a:lnTo>
                  <a:lnTo>
                    <a:pt x="7248" y="523240"/>
                  </a:lnTo>
                  <a:lnTo>
                    <a:pt x="7281" y="504190"/>
                  </a:lnTo>
                  <a:close/>
                </a:path>
                <a:path w="1575435" h="1477645">
                  <a:moveTo>
                    <a:pt x="1574464" y="504190"/>
                  </a:moveTo>
                  <a:lnTo>
                    <a:pt x="1568117" y="504190"/>
                  </a:lnTo>
                  <a:lnTo>
                    <a:pt x="1568084" y="523240"/>
                  </a:lnTo>
                  <a:lnTo>
                    <a:pt x="1574431" y="523240"/>
                  </a:lnTo>
                  <a:lnTo>
                    <a:pt x="1574464" y="504190"/>
                  </a:lnTo>
                  <a:close/>
                </a:path>
                <a:path w="1575435" h="1477645">
                  <a:moveTo>
                    <a:pt x="7248" y="523240"/>
                  </a:moveTo>
                  <a:lnTo>
                    <a:pt x="1714" y="523240"/>
                  </a:lnTo>
                  <a:lnTo>
                    <a:pt x="1688" y="533400"/>
                  </a:lnTo>
                  <a:lnTo>
                    <a:pt x="7231" y="533400"/>
                  </a:lnTo>
                  <a:lnTo>
                    <a:pt x="7248" y="523240"/>
                  </a:lnTo>
                  <a:close/>
                </a:path>
                <a:path w="1575435" h="1477645">
                  <a:moveTo>
                    <a:pt x="1574431" y="523240"/>
                  </a:moveTo>
                  <a:lnTo>
                    <a:pt x="1568084" y="523240"/>
                  </a:lnTo>
                  <a:lnTo>
                    <a:pt x="1568066" y="533400"/>
                  </a:lnTo>
                  <a:lnTo>
                    <a:pt x="1574413" y="533400"/>
                  </a:lnTo>
                  <a:lnTo>
                    <a:pt x="1574431" y="523240"/>
                  </a:lnTo>
                  <a:close/>
                </a:path>
                <a:path w="1575435" h="1477645">
                  <a:moveTo>
                    <a:pt x="7231" y="533400"/>
                  </a:moveTo>
                  <a:lnTo>
                    <a:pt x="1688" y="533400"/>
                  </a:lnTo>
                  <a:lnTo>
                    <a:pt x="1649" y="548640"/>
                  </a:lnTo>
                  <a:lnTo>
                    <a:pt x="7204" y="548640"/>
                  </a:lnTo>
                  <a:lnTo>
                    <a:pt x="7231" y="533400"/>
                  </a:lnTo>
                  <a:close/>
                </a:path>
                <a:path w="1575435" h="1477645">
                  <a:moveTo>
                    <a:pt x="1574413" y="533400"/>
                  </a:moveTo>
                  <a:lnTo>
                    <a:pt x="1568066" y="533400"/>
                  </a:lnTo>
                  <a:lnTo>
                    <a:pt x="1568040" y="548640"/>
                  </a:lnTo>
                  <a:lnTo>
                    <a:pt x="1574387" y="548640"/>
                  </a:lnTo>
                  <a:lnTo>
                    <a:pt x="1574413" y="533400"/>
                  </a:lnTo>
                  <a:close/>
                </a:path>
                <a:path w="1575435" h="1477645">
                  <a:moveTo>
                    <a:pt x="7204" y="548640"/>
                  </a:moveTo>
                  <a:lnTo>
                    <a:pt x="1649" y="548640"/>
                  </a:lnTo>
                  <a:lnTo>
                    <a:pt x="1354" y="662940"/>
                  </a:lnTo>
                  <a:lnTo>
                    <a:pt x="7006" y="662940"/>
                  </a:lnTo>
                  <a:lnTo>
                    <a:pt x="7204" y="548640"/>
                  </a:lnTo>
                  <a:close/>
                </a:path>
                <a:path w="1575435" h="1477645">
                  <a:moveTo>
                    <a:pt x="1574387" y="548640"/>
                  </a:moveTo>
                  <a:lnTo>
                    <a:pt x="1568040" y="548640"/>
                  </a:lnTo>
                  <a:lnTo>
                    <a:pt x="1567842" y="662940"/>
                  </a:lnTo>
                  <a:lnTo>
                    <a:pt x="1574191" y="662940"/>
                  </a:lnTo>
                  <a:lnTo>
                    <a:pt x="1574387" y="548640"/>
                  </a:lnTo>
                  <a:close/>
                </a:path>
                <a:path w="1575435" h="1477645">
                  <a:moveTo>
                    <a:pt x="7006" y="662940"/>
                  </a:moveTo>
                  <a:lnTo>
                    <a:pt x="1354" y="662940"/>
                  </a:lnTo>
                  <a:lnTo>
                    <a:pt x="1042" y="783590"/>
                  </a:lnTo>
                  <a:lnTo>
                    <a:pt x="6797" y="783590"/>
                  </a:lnTo>
                  <a:lnTo>
                    <a:pt x="7006" y="662940"/>
                  </a:lnTo>
                  <a:close/>
                </a:path>
                <a:path w="1575435" h="1477645">
                  <a:moveTo>
                    <a:pt x="1574191" y="662940"/>
                  </a:moveTo>
                  <a:lnTo>
                    <a:pt x="1567842" y="662940"/>
                  </a:lnTo>
                  <a:lnTo>
                    <a:pt x="1567632" y="783590"/>
                  </a:lnTo>
                  <a:lnTo>
                    <a:pt x="1573983" y="783590"/>
                  </a:lnTo>
                  <a:lnTo>
                    <a:pt x="1574191" y="662940"/>
                  </a:lnTo>
                  <a:close/>
                </a:path>
                <a:path w="1575435" h="1477645">
                  <a:moveTo>
                    <a:pt x="6797" y="783590"/>
                  </a:moveTo>
                  <a:lnTo>
                    <a:pt x="1042" y="783590"/>
                  </a:lnTo>
                  <a:lnTo>
                    <a:pt x="681" y="923290"/>
                  </a:lnTo>
                  <a:lnTo>
                    <a:pt x="6555" y="923290"/>
                  </a:lnTo>
                  <a:lnTo>
                    <a:pt x="6797" y="783590"/>
                  </a:lnTo>
                  <a:close/>
                </a:path>
                <a:path w="1575435" h="1477645">
                  <a:moveTo>
                    <a:pt x="1573983" y="783590"/>
                  </a:moveTo>
                  <a:lnTo>
                    <a:pt x="1567632" y="783590"/>
                  </a:lnTo>
                  <a:lnTo>
                    <a:pt x="1567390" y="923290"/>
                  </a:lnTo>
                  <a:lnTo>
                    <a:pt x="1573743" y="923290"/>
                  </a:lnTo>
                  <a:lnTo>
                    <a:pt x="1573983" y="783590"/>
                  </a:lnTo>
                  <a:close/>
                </a:path>
                <a:path w="1575435" h="1477645">
                  <a:moveTo>
                    <a:pt x="6555" y="923290"/>
                  </a:moveTo>
                  <a:lnTo>
                    <a:pt x="681" y="923290"/>
                  </a:lnTo>
                  <a:lnTo>
                    <a:pt x="655" y="933450"/>
                  </a:lnTo>
                  <a:lnTo>
                    <a:pt x="6537" y="933450"/>
                  </a:lnTo>
                  <a:lnTo>
                    <a:pt x="6555" y="923290"/>
                  </a:lnTo>
                  <a:close/>
                </a:path>
                <a:path w="1575435" h="1477645">
                  <a:moveTo>
                    <a:pt x="1573743" y="923290"/>
                  </a:moveTo>
                  <a:lnTo>
                    <a:pt x="1567390" y="923290"/>
                  </a:lnTo>
                  <a:lnTo>
                    <a:pt x="1567373" y="933450"/>
                  </a:lnTo>
                  <a:lnTo>
                    <a:pt x="1573725" y="933450"/>
                  </a:lnTo>
                  <a:lnTo>
                    <a:pt x="1573743" y="923290"/>
                  </a:lnTo>
                  <a:close/>
                </a:path>
                <a:path w="1575435" h="1477645">
                  <a:moveTo>
                    <a:pt x="6537" y="933450"/>
                  </a:moveTo>
                  <a:lnTo>
                    <a:pt x="655" y="933450"/>
                  </a:lnTo>
                  <a:lnTo>
                    <a:pt x="616" y="948690"/>
                  </a:lnTo>
                  <a:lnTo>
                    <a:pt x="6511" y="948690"/>
                  </a:lnTo>
                  <a:lnTo>
                    <a:pt x="6537" y="933450"/>
                  </a:lnTo>
                  <a:close/>
                </a:path>
                <a:path w="1575435" h="1477645">
                  <a:moveTo>
                    <a:pt x="1573725" y="933450"/>
                  </a:moveTo>
                  <a:lnTo>
                    <a:pt x="1567373" y="933450"/>
                  </a:lnTo>
                  <a:lnTo>
                    <a:pt x="1567346" y="948690"/>
                  </a:lnTo>
                  <a:lnTo>
                    <a:pt x="1573699" y="948690"/>
                  </a:lnTo>
                  <a:lnTo>
                    <a:pt x="1573725" y="933450"/>
                  </a:lnTo>
                  <a:close/>
                </a:path>
                <a:path w="1575435" h="1477645">
                  <a:moveTo>
                    <a:pt x="6511" y="948690"/>
                  </a:moveTo>
                  <a:lnTo>
                    <a:pt x="616" y="948690"/>
                  </a:lnTo>
                  <a:lnTo>
                    <a:pt x="567" y="967740"/>
                  </a:lnTo>
                  <a:lnTo>
                    <a:pt x="6478" y="967740"/>
                  </a:lnTo>
                  <a:lnTo>
                    <a:pt x="6511" y="948690"/>
                  </a:lnTo>
                  <a:close/>
                </a:path>
                <a:path w="1575435" h="1477645">
                  <a:moveTo>
                    <a:pt x="1573699" y="948690"/>
                  </a:moveTo>
                  <a:lnTo>
                    <a:pt x="1567346" y="948690"/>
                  </a:lnTo>
                  <a:lnTo>
                    <a:pt x="1567313" y="967740"/>
                  </a:lnTo>
                  <a:lnTo>
                    <a:pt x="1573666" y="967740"/>
                  </a:lnTo>
                  <a:lnTo>
                    <a:pt x="1573699" y="948690"/>
                  </a:lnTo>
                  <a:close/>
                </a:path>
                <a:path w="1575435" h="1477645">
                  <a:moveTo>
                    <a:pt x="6478" y="967740"/>
                  </a:moveTo>
                  <a:lnTo>
                    <a:pt x="567" y="967740"/>
                  </a:lnTo>
                  <a:lnTo>
                    <a:pt x="541" y="977900"/>
                  </a:lnTo>
                  <a:lnTo>
                    <a:pt x="6460" y="977900"/>
                  </a:lnTo>
                  <a:lnTo>
                    <a:pt x="6478" y="967740"/>
                  </a:lnTo>
                  <a:close/>
                </a:path>
                <a:path w="1575435" h="1477645">
                  <a:moveTo>
                    <a:pt x="1573666" y="967740"/>
                  </a:moveTo>
                  <a:lnTo>
                    <a:pt x="1567313" y="967740"/>
                  </a:lnTo>
                  <a:lnTo>
                    <a:pt x="1567295" y="977900"/>
                  </a:lnTo>
                  <a:lnTo>
                    <a:pt x="1573649" y="977900"/>
                  </a:lnTo>
                  <a:lnTo>
                    <a:pt x="1573666" y="967740"/>
                  </a:lnTo>
                  <a:close/>
                </a:path>
                <a:path w="1575435" h="1477645">
                  <a:moveTo>
                    <a:pt x="6460" y="977900"/>
                  </a:moveTo>
                  <a:lnTo>
                    <a:pt x="541" y="977900"/>
                  </a:lnTo>
                  <a:lnTo>
                    <a:pt x="501" y="993140"/>
                  </a:lnTo>
                  <a:lnTo>
                    <a:pt x="6434" y="993140"/>
                  </a:lnTo>
                  <a:lnTo>
                    <a:pt x="6460" y="977900"/>
                  </a:lnTo>
                  <a:close/>
                </a:path>
                <a:path w="1575435" h="1477645">
                  <a:moveTo>
                    <a:pt x="1573649" y="977900"/>
                  </a:moveTo>
                  <a:lnTo>
                    <a:pt x="1567295" y="977900"/>
                  </a:lnTo>
                  <a:lnTo>
                    <a:pt x="1567269" y="993140"/>
                  </a:lnTo>
                  <a:lnTo>
                    <a:pt x="1573623" y="993140"/>
                  </a:lnTo>
                  <a:lnTo>
                    <a:pt x="1573649" y="977900"/>
                  </a:lnTo>
                  <a:close/>
                </a:path>
                <a:path w="1575435" h="1477645">
                  <a:moveTo>
                    <a:pt x="6434" y="993140"/>
                  </a:moveTo>
                  <a:lnTo>
                    <a:pt x="501" y="993140"/>
                  </a:lnTo>
                  <a:lnTo>
                    <a:pt x="468" y="1005840"/>
                  </a:lnTo>
                  <a:lnTo>
                    <a:pt x="6412" y="1005840"/>
                  </a:lnTo>
                  <a:lnTo>
                    <a:pt x="6434" y="993140"/>
                  </a:lnTo>
                  <a:close/>
                </a:path>
                <a:path w="1575435" h="1477645">
                  <a:moveTo>
                    <a:pt x="1573623" y="993140"/>
                  </a:moveTo>
                  <a:lnTo>
                    <a:pt x="1567269" y="993140"/>
                  </a:lnTo>
                  <a:lnTo>
                    <a:pt x="1567247" y="1005840"/>
                  </a:lnTo>
                  <a:lnTo>
                    <a:pt x="1573601" y="1005840"/>
                  </a:lnTo>
                  <a:lnTo>
                    <a:pt x="1573623" y="993140"/>
                  </a:lnTo>
                  <a:close/>
                </a:path>
                <a:path w="1575435" h="1477645">
                  <a:moveTo>
                    <a:pt x="6412" y="1005840"/>
                  </a:moveTo>
                  <a:lnTo>
                    <a:pt x="468" y="1005840"/>
                  </a:lnTo>
                  <a:lnTo>
                    <a:pt x="452" y="1012190"/>
                  </a:lnTo>
                  <a:lnTo>
                    <a:pt x="6401" y="1012190"/>
                  </a:lnTo>
                  <a:lnTo>
                    <a:pt x="6412" y="1005840"/>
                  </a:lnTo>
                  <a:close/>
                </a:path>
                <a:path w="1575435" h="1477645">
                  <a:moveTo>
                    <a:pt x="1573601" y="1005840"/>
                  </a:moveTo>
                  <a:lnTo>
                    <a:pt x="1567247" y="1005840"/>
                  </a:lnTo>
                  <a:lnTo>
                    <a:pt x="1567236" y="1012190"/>
                  </a:lnTo>
                  <a:lnTo>
                    <a:pt x="1573590" y="1012190"/>
                  </a:lnTo>
                  <a:lnTo>
                    <a:pt x="1573601" y="1005840"/>
                  </a:lnTo>
                  <a:close/>
                </a:path>
                <a:path w="1575435" h="1477645">
                  <a:moveTo>
                    <a:pt x="6401" y="1012190"/>
                  </a:moveTo>
                  <a:lnTo>
                    <a:pt x="452" y="1012190"/>
                  </a:lnTo>
                  <a:lnTo>
                    <a:pt x="403" y="1031240"/>
                  </a:lnTo>
                  <a:lnTo>
                    <a:pt x="6368" y="1031240"/>
                  </a:lnTo>
                  <a:lnTo>
                    <a:pt x="6401" y="1012190"/>
                  </a:lnTo>
                  <a:close/>
                </a:path>
                <a:path w="1575435" h="1477645">
                  <a:moveTo>
                    <a:pt x="1573590" y="1012190"/>
                  </a:moveTo>
                  <a:lnTo>
                    <a:pt x="1567236" y="1012190"/>
                  </a:lnTo>
                  <a:lnTo>
                    <a:pt x="1567203" y="1031240"/>
                  </a:lnTo>
                  <a:lnTo>
                    <a:pt x="1573557" y="1031240"/>
                  </a:lnTo>
                  <a:lnTo>
                    <a:pt x="1573590" y="1012190"/>
                  </a:lnTo>
                  <a:close/>
                </a:path>
                <a:path w="1575435" h="1477645">
                  <a:moveTo>
                    <a:pt x="6368" y="1031240"/>
                  </a:moveTo>
                  <a:lnTo>
                    <a:pt x="403" y="1031240"/>
                  </a:lnTo>
                  <a:lnTo>
                    <a:pt x="288" y="1075690"/>
                  </a:lnTo>
                  <a:lnTo>
                    <a:pt x="6291" y="1075690"/>
                  </a:lnTo>
                  <a:lnTo>
                    <a:pt x="6368" y="1031240"/>
                  </a:lnTo>
                  <a:close/>
                </a:path>
                <a:path w="1575435" h="1477645">
                  <a:moveTo>
                    <a:pt x="1573557" y="1031240"/>
                  </a:moveTo>
                  <a:lnTo>
                    <a:pt x="1567203" y="1031240"/>
                  </a:lnTo>
                  <a:lnTo>
                    <a:pt x="1567126" y="1075690"/>
                  </a:lnTo>
                  <a:lnTo>
                    <a:pt x="1573481" y="1075690"/>
                  </a:lnTo>
                  <a:lnTo>
                    <a:pt x="1573557" y="1031240"/>
                  </a:lnTo>
                  <a:close/>
                </a:path>
                <a:path w="1575435" h="1477645">
                  <a:moveTo>
                    <a:pt x="1567708" y="1200150"/>
                  </a:moveTo>
                  <a:lnTo>
                    <a:pt x="1566910" y="1200150"/>
                  </a:lnTo>
                  <a:lnTo>
                    <a:pt x="1566908" y="1201420"/>
                  </a:lnTo>
                  <a:lnTo>
                    <a:pt x="1567708" y="1201420"/>
                  </a:lnTo>
                  <a:lnTo>
                    <a:pt x="1567708" y="1200150"/>
                  </a:lnTo>
                  <a:close/>
                </a:path>
                <a:path w="1575435" h="1477645">
                  <a:moveTo>
                    <a:pt x="1568978" y="1196340"/>
                  </a:moveTo>
                  <a:lnTo>
                    <a:pt x="1566917" y="1196340"/>
                  </a:lnTo>
                  <a:lnTo>
                    <a:pt x="1566912" y="1198880"/>
                  </a:lnTo>
                  <a:lnTo>
                    <a:pt x="1567708" y="1198880"/>
                  </a:lnTo>
                  <a:lnTo>
                    <a:pt x="1567708" y="1200150"/>
                  </a:lnTo>
                  <a:lnTo>
                    <a:pt x="1568978" y="1200150"/>
                  </a:lnTo>
                  <a:lnTo>
                    <a:pt x="1568978" y="1196340"/>
                  </a:lnTo>
                  <a:close/>
                </a:path>
                <a:path w="1575435" h="1477645">
                  <a:moveTo>
                    <a:pt x="1571518" y="1193800"/>
                  </a:moveTo>
                  <a:lnTo>
                    <a:pt x="1566921" y="1193800"/>
                  </a:lnTo>
                  <a:lnTo>
                    <a:pt x="1566919" y="1195070"/>
                  </a:lnTo>
                  <a:lnTo>
                    <a:pt x="1570248" y="1195070"/>
                  </a:lnTo>
                  <a:lnTo>
                    <a:pt x="1570248" y="1196340"/>
                  </a:lnTo>
                  <a:lnTo>
                    <a:pt x="1571518" y="1196340"/>
                  </a:lnTo>
                  <a:lnTo>
                    <a:pt x="1571518" y="1193800"/>
                  </a:lnTo>
                  <a:close/>
                </a:path>
                <a:path w="1575435" h="1477645">
                  <a:moveTo>
                    <a:pt x="6086" y="1193800"/>
                  </a:moveTo>
                  <a:lnTo>
                    <a:pt x="4338" y="1193800"/>
                  </a:lnTo>
                  <a:lnTo>
                    <a:pt x="4338" y="1195070"/>
                  </a:lnTo>
                  <a:lnTo>
                    <a:pt x="6084" y="1195070"/>
                  </a:lnTo>
                  <a:lnTo>
                    <a:pt x="6086" y="1193800"/>
                  </a:lnTo>
                  <a:close/>
                </a:path>
                <a:path w="1575435" h="1477645">
                  <a:moveTo>
                    <a:pt x="6093" y="1189990"/>
                  </a:moveTo>
                  <a:lnTo>
                    <a:pt x="3068" y="1189990"/>
                  </a:lnTo>
                  <a:lnTo>
                    <a:pt x="3068" y="1193800"/>
                  </a:lnTo>
                  <a:lnTo>
                    <a:pt x="4338" y="1193800"/>
                  </a:lnTo>
                  <a:lnTo>
                    <a:pt x="4338" y="1192530"/>
                  </a:lnTo>
                  <a:lnTo>
                    <a:pt x="6088" y="1192530"/>
                  </a:lnTo>
                  <a:lnTo>
                    <a:pt x="6093" y="1189990"/>
                  </a:lnTo>
                  <a:close/>
                </a:path>
                <a:path w="1575435" h="1477645">
                  <a:moveTo>
                    <a:pt x="1572788" y="1192530"/>
                  </a:moveTo>
                  <a:lnTo>
                    <a:pt x="1571518" y="1192530"/>
                  </a:lnTo>
                  <a:lnTo>
                    <a:pt x="1571518" y="1193800"/>
                  </a:lnTo>
                  <a:lnTo>
                    <a:pt x="1572788" y="1193800"/>
                  </a:lnTo>
                  <a:lnTo>
                    <a:pt x="1572788" y="1192530"/>
                  </a:lnTo>
                  <a:close/>
                </a:path>
                <a:path w="1575435" h="1477645">
                  <a:moveTo>
                    <a:pt x="1573284" y="1189990"/>
                  </a:moveTo>
                  <a:lnTo>
                    <a:pt x="1566928" y="1189990"/>
                  </a:lnTo>
                  <a:lnTo>
                    <a:pt x="1566923" y="1192530"/>
                  </a:lnTo>
                  <a:lnTo>
                    <a:pt x="1573280" y="1192530"/>
                  </a:lnTo>
                  <a:lnTo>
                    <a:pt x="1573284" y="1189990"/>
                  </a:lnTo>
                  <a:close/>
                </a:path>
                <a:path w="1575435" h="1477645">
                  <a:moveTo>
                    <a:pt x="6097" y="1187450"/>
                  </a:moveTo>
                  <a:lnTo>
                    <a:pt x="528" y="1187450"/>
                  </a:lnTo>
                  <a:lnTo>
                    <a:pt x="528" y="1188720"/>
                  </a:lnTo>
                  <a:lnTo>
                    <a:pt x="6095" y="1188720"/>
                  </a:lnTo>
                  <a:lnTo>
                    <a:pt x="6097" y="1187450"/>
                  </a:lnTo>
                  <a:close/>
                </a:path>
                <a:path w="1575435" h="1477645">
                  <a:moveTo>
                    <a:pt x="1573289" y="1187450"/>
                  </a:moveTo>
                  <a:lnTo>
                    <a:pt x="1566932" y="1187450"/>
                  </a:lnTo>
                  <a:lnTo>
                    <a:pt x="1566930" y="1188720"/>
                  </a:lnTo>
                  <a:lnTo>
                    <a:pt x="1573286" y="1188720"/>
                  </a:lnTo>
                  <a:lnTo>
                    <a:pt x="1573289" y="1187450"/>
                  </a:lnTo>
                  <a:close/>
                </a:path>
                <a:path w="1575435" h="1477645">
                  <a:moveTo>
                    <a:pt x="6104" y="1183640"/>
                  </a:moveTo>
                  <a:lnTo>
                    <a:pt x="9" y="1183640"/>
                  </a:lnTo>
                  <a:lnTo>
                    <a:pt x="0" y="1187450"/>
                  </a:lnTo>
                  <a:lnTo>
                    <a:pt x="528" y="1187450"/>
                  </a:lnTo>
                  <a:lnTo>
                    <a:pt x="528" y="1186180"/>
                  </a:lnTo>
                  <a:lnTo>
                    <a:pt x="6099" y="1186180"/>
                  </a:lnTo>
                  <a:lnTo>
                    <a:pt x="6104" y="1183640"/>
                  </a:lnTo>
                  <a:close/>
                </a:path>
                <a:path w="1575435" h="1477645">
                  <a:moveTo>
                    <a:pt x="1573295" y="1183640"/>
                  </a:moveTo>
                  <a:lnTo>
                    <a:pt x="1566939" y="1183640"/>
                  </a:lnTo>
                  <a:lnTo>
                    <a:pt x="1566934" y="1186180"/>
                  </a:lnTo>
                  <a:lnTo>
                    <a:pt x="1573291" y="1186180"/>
                  </a:lnTo>
                  <a:lnTo>
                    <a:pt x="1573295" y="1183640"/>
                  </a:lnTo>
                  <a:close/>
                </a:path>
                <a:path w="1575435" h="1477645">
                  <a:moveTo>
                    <a:pt x="6108" y="1181100"/>
                  </a:moveTo>
                  <a:lnTo>
                    <a:pt x="16" y="1181100"/>
                  </a:lnTo>
                  <a:lnTo>
                    <a:pt x="13" y="1182370"/>
                  </a:lnTo>
                  <a:lnTo>
                    <a:pt x="6106" y="1182370"/>
                  </a:lnTo>
                  <a:lnTo>
                    <a:pt x="6108" y="1181100"/>
                  </a:lnTo>
                  <a:close/>
                </a:path>
                <a:path w="1575435" h="1477645">
                  <a:moveTo>
                    <a:pt x="1573300" y="1181100"/>
                  </a:moveTo>
                  <a:lnTo>
                    <a:pt x="1566943" y="1181100"/>
                  </a:lnTo>
                  <a:lnTo>
                    <a:pt x="1566941" y="1182370"/>
                  </a:lnTo>
                  <a:lnTo>
                    <a:pt x="1573297" y="1182370"/>
                  </a:lnTo>
                  <a:lnTo>
                    <a:pt x="1573300" y="1181100"/>
                  </a:lnTo>
                  <a:close/>
                </a:path>
                <a:path w="1575435" h="1477645">
                  <a:moveTo>
                    <a:pt x="6115" y="1177290"/>
                  </a:moveTo>
                  <a:lnTo>
                    <a:pt x="26" y="1177290"/>
                  </a:lnTo>
                  <a:lnTo>
                    <a:pt x="19" y="1179830"/>
                  </a:lnTo>
                  <a:lnTo>
                    <a:pt x="6110" y="1179830"/>
                  </a:lnTo>
                  <a:lnTo>
                    <a:pt x="6115" y="1177290"/>
                  </a:lnTo>
                  <a:close/>
                </a:path>
                <a:path w="1575435" h="1477645">
                  <a:moveTo>
                    <a:pt x="1573306" y="1177290"/>
                  </a:moveTo>
                  <a:lnTo>
                    <a:pt x="1566950" y="1177290"/>
                  </a:lnTo>
                  <a:lnTo>
                    <a:pt x="1566945" y="1179830"/>
                  </a:lnTo>
                  <a:lnTo>
                    <a:pt x="1573302" y="1179830"/>
                  </a:lnTo>
                  <a:lnTo>
                    <a:pt x="1573306" y="1177290"/>
                  </a:lnTo>
                  <a:close/>
                </a:path>
                <a:path w="1575435" h="1477645">
                  <a:moveTo>
                    <a:pt x="6119" y="1174750"/>
                  </a:moveTo>
                  <a:lnTo>
                    <a:pt x="32" y="1174750"/>
                  </a:lnTo>
                  <a:lnTo>
                    <a:pt x="29" y="1176020"/>
                  </a:lnTo>
                  <a:lnTo>
                    <a:pt x="6117" y="1176020"/>
                  </a:lnTo>
                  <a:lnTo>
                    <a:pt x="6119" y="1174750"/>
                  </a:lnTo>
                  <a:close/>
                </a:path>
                <a:path w="1575435" h="1477645">
                  <a:moveTo>
                    <a:pt x="1573310" y="1174750"/>
                  </a:moveTo>
                  <a:lnTo>
                    <a:pt x="1566954" y="1174750"/>
                  </a:lnTo>
                  <a:lnTo>
                    <a:pt x="1566952" y="1176020"/>
                  </a:lnTo>
                  <a:lnTo>
                    <a:pt x="1573308" y="1176020"/>
                  </a:lnTo>
                  <a:lnTo>
                    <a:pt x="1573310" y="1174750"/>
                  </a:lnTo>
                  <a:close/>
                </a:path>
                <a:path w="1575435" h="1477645">
                  <a:moveTo>
                    <a:pt x="6126" y="1170940"/>
                  </a:moveTo>
                  <a:lnTo>
                    <a:pt x="42" y="1170940"/>
                  </a:lnTo>
                  <a:lnTo>
                    <a:pt x="36" y="1173480"/>
                  </a:lnTo>
                  <a:lnTo>
                    <a:pt x="6121" y="1173480"/>
                  </a:lnTo>
                  <a:lnTo>
                    <a:pt x="6126" y="1170940"/>
                  </a:lnTo>
                  <a:close/>
                </a:path>
                <a:path w="1575435" h="1477645">
                  <a:moveTo>
                    <a:pt x="1573317" y="1170940"/>
                  </a:moveTo>
                  <a:lnTo>
                    <a:pt x="1566961" y="1170940"/>
                  </a:lnTo>
                  <a:lnTo>
                    <a:pt x="1566956" y="1173480"/>
                  </a:lnTo>
                  <a:lnTo>
                    <a:pt x="1573313" y="1173480"/>
                  </a:lnTo>
                  <a:lnTo>
                    <a:pt x="1573317" y="1170940"/>
                  </a:lnTo>
                  <a:close/>
                </a:path>
                <a:path w="1575435" h="1477645">
                  <a:moveTo>
                    <a:pt x="6137" y="1164590"/>
                  </a:moveTo>
                  <a:lnTo>
                    <a:pt x="59" y="1164590"/>
                  </a:lnTo>
                  <a:lnTo>
                    <a:pt x="45" y="1169670"/>
                  </a:lnTo>
                  <a:lnTo>
                    <a:pt x="6128" y="1169670"/>
                  </a:lnTo>
                  <a:lnTo>
                    <a:pt x="6137" y="1164590"/>
                  </a:lnTo>
                  <a:close/>
                </a:path>
                <a:path w="1575435" h="1477645">
                  <a:moveTo>
                    <a:pt x="1573328" y="1164590"/>
                  </a:moveTo>
                  <a:lnTo>
                    <a:pt x="1566972" y="1164590"/>
                  </a:lnTo>
                  <a:lnTo>
                    <a:pt x="1566963" y="1169670"/>
                  </a:lnTo>
                  <a:lnTo>
                    <a:pt x="1573319" y="1169670"/>
                  </a:lnTo>
                  <a:lnTo>
                    <a:pt x="1573328" y="1164590"/>
                  </a:lnTo>
                  <a:close/>
                </a:path>
                <a:path w="1575435" h="1477645">
                  <a:moveTo>
                    <a:pt x="6141" y="1162050"/>
                  </a:moveTo>
                  <a:lnTo>
                    <a:pt x="65" y="1162050"/>
                  </a:lnTo>
                  <a:lnTo>
                    <a:pt x="62" y="1163320"/>
                  </a:lnTo>
                  <a:lnTo>
                    <a:pt x="6139" y="1163320"/>
                  </a:lnTo>
                  <a:lnTo>
                    <a:pt x="6141" y="1162050"/>
                  </a:lnTo>
                  <a:close/>
                </a:path>
                <a:path w="1575435" h="1477645">
                  <a:moveTo>
                    <a:pt x="1573332" y="1162050"/>
                  </a:moveTo>
                  <a:lnTo>
                    <a:pt x="1566976" y="1162050"/>
                  </a:lnTo>
                  <a:lnTo>
                    <a:pt x="1566974" y="1163320"/>
                  </a:lnTo>
                  <a:lnTo>
                    <a:pt x="1573330" y="1163320"/>
                  </a:lnTo>
                  <a:lnTo>
                    <a:pt x="1573332" y="1162050"/>
                  </a:lnTo>
                  <a:close/>
                </a:path>
                <a:path w="1575435" h="1477645">
                  <a:moveTo>
                    <a:pt x="6152" y="1155700"/>
                  </a:moveTo>
                  <a:lnTo>
                    <a:pt x="81" y="1155700"/>
                  </a:lnTo>
                  <a:lnTo>
                    <a:pt x="68" y="1160780"/>
                  </a:lnTo>
                  <a:lnTo>
                    <a:pt x="6143" y="1160780"/>
                  </a:lnTo>
                  <a:lnTo>
                    <a:pt x="6152" y="1155700"/>
                  </a:lnTo>
                  <a:close/>
                </a:path>
                <a:path w="1575435" h="1477645">
                  <a:moveTo>
                    <a:pt x="1573343" y="1155700"/>
                  </a:moveTo>
                  <a:lnTo>
                    <a:pt x="1566987" y="1155700"/>
                  </a:lnTo>
                  <a:lnTo>
                    <a:pt x="1566978" y="1160780"/>
                  </a:lnTo>
                  <a:lnTo>
                    <a:pt x="1573334" y="1160780"/>
                  </a:lnTo>
                  <a:lnTo>
                    <a:pt x="1573343" y="1155700"/>
                  </a:lnTo>
                  <a:close/>
                </a:path>
                <a:path w="1575435" h="1477645">
                  <a:moveTo>
                    <a:pt x="6159" y="1151890"/>
                  </a:moveTo>
                  <a:lnTo>
                    <a:pt x="91" y="1151890"/>
                  </a:lnTo>
                  <a:lnTo>
                    <a:pt x="85" y="1154430"/>
                  </a:lnTo>
                  <a:lnTo>
                    <a:pt x="6154" y="1154430"/>
                  </a:lnTo>
                  <a:lnTo>
                    <a:pt x="6159" y="1151890"/>
                  </a:lnTo>
                  <a:close/>
                </a:path>
                <a:path w="1575435" h="1477645">
                  <a:moveTo>
                    <a:pt x="1573350" y="1151890"/>
                  </a:moveTo>
                  <a:lnTo>
                    <a:pt x="1566994" y="1151890"/>
                  </a:lnTo>
                  <a:lnTo>
                    <a:pt x="1566989" y="1154430"/>
                  </a:lnTo>
                  <a:lnTo>
                    <a:pt x="1573345" y="1154430"/>
                  </a:lnTo>
                  <a:lnTo>
                    <a:pt x="1573350" y="1151890"/>
                  </a:lnTo>
                  <a:close/>
                </a:path>
                <a:path w="1575435" h="1477645">
                  <a:moveTo>
                    <a:pt x="6163" y="1149350"/>
                  </a:moveTo>
                  <a:lnTo>
                    <a:pt x="98" y="1149350"/>
                  </a:lnTo>
                  <a:lnTo>
                    <a:pt x="95" y="1150620"/>
                  </a:lnTo>
                  <a:lnTo>
                    <a:pt x="6161" y="1150620"/>
                  </a:lnTo>
                  <a:lnTo>
                    <a:pt x="6163" y="1149350"/>
                  </a:lnTo>
                  <a:close/>
                </a:path>
                <a:path w="1575435" h="1477645">
                  <a:moveTo>
                    <a:pt x="1573354" y="1149350"/>
                  </a:moveTo>
                  <a:lnTo>
                    <a:pt x="1566998" y="1149350"/>
                  </a:lnTo>
                  <a:lnTo>
                    <a:pt x="1566996" y="1150620"/>
                  </a:lnTo>
                  <a:lnTo>
                    <a:pt x="1573352" y="1150620"/>
                  </a:lnTo>
                  <a:lnTo>
                    <a:pt x="1573354" y="1149350"/>
                  </a:lnTo>
                  <a:close/>
                </a:path>
                <a:path w="1575435" h="1477645">
                  <a:moveTo>
                    <a:pt x="6170" y="1145540"/>
                  </a:moveTo>
                  <a:lnTo>
                    <a:pt x="108" y="1145540"/>
                  </a:lnTo>
                  <a:lnTo>
                    <a:pt x="101" y="1148080"/>
                  </a:lnTo>
                  <a:lnTo>
                    <a:pt x="6165" y="1148080"/>
                  </a:lnTo>
                  <a:lnTo>
                    <a:pt x="6170" y="1145540"/>
                  </a:lnTo>
                  <a:close/>
                </a:path>
                <a:path w="1575435" h="1477645">
                  <a:moveTo>
                    <a:pt x="1573361" y="1145540"/>
                  </a:moveTo>
                  <a:lnTo>
                    <a:pt x="1567005" y="1145540"/>
                  </a:lnTo>
                  <a:lnTo>
                    <a:pt x="1567000" y="1148080"/>
                  </a:lnTo>
                  <a:lnTo>
                    <a:pt x="1573356" y="1148080"/>
                  </a:lnTo>
                  <a:lnTo>
                    <a:pt x="1573361" y="1145540"/>
                  </a:lnTo>
                  <a:close/>
                </a:path>
                <a:path w="1575435" h="1477645">
                  <a:moveTo>
                    <a:pt x="6174" y="1143000"/>
                  </a:moveTo>
                  <a:lnTo>
                    <a:pt x="114" y="1143000"/>
                  </a:lnTo>
                  <a:lnTo>
                    <a:pt x="111" y="1144270"/>
                  </a:lnTo>
                  <a:lnTo>
                    <a:pt x="6172" y="1144270"/>
                  </a:lnTo>
                  <a:lnTo>
                    <a:pt x="6174" y="1143000"/>
                  </a:lnTo>
                  <a:close/>
                </a:path>
                <a:path w="1575435" h="1477645">
                  <a:moveTo>
                    <a:pt x="1573365" y="1143000"/>
                  </a:moveTo>
                  <a:lnTo>
                    <a:pt x="1567009" y="1143000"/>
                  </a:lnTo>
                  <a:lnTo>
                    <a:pt x="1567007" y="1144270"/>
                  </a:lnTo>
                  <a:lnTo>
                    <a:pt x="1573363" y="1144270"/>
                  </a:lnTo>
                  <a:lnTo>
                    <a:pt x="1573365" y="1143000"/>
                  </a:lnTo>
                  <a:close/>
                </a:path>
                <a:path w="1575435" h="1477645">
                  <a:moveTo>
                    <a:pt x="6181" y="1139190"/>
                  </a:moveTo>
                  <a:lnTo>
                    <a:pt x="124" y="1139190"/>
                  </a:lnTo>
                  <a:lnTo>
                    <a:pt x="118" y="1141730"/>
                  </a:lnTo>
                  <a:lnTo>
                    <a:pt x="6176" y="1141730"/>
                  </a:lnTo>
                  <a:lnTo>
                    <a:pt x="6181" y="1139190"/>
                  </a:lnTo>
                  <a:close/>
                </a:path>
                <a:path w="1575435" h="1477645">
                  <a:moveTo>
                    <a:pt x="1573372" y="1139190"/>
                  </a:moveTo>
                  <a:lnTo>
                    <a:pt x="1567016" y="1139190"/>
                  </a:lnTo>
                  <a:lnTo>
                    <a:pt x="1567011" y="1141730"/>
                  </a:lnTo>
                  <a:lnTo>
                    <a:pt x="1573367" y="1141730"/>
                  </a:lnTo>
                  <a:lnTo>
                    <a:pt x="1573372" y="1139190"/>
                  </a:lnTo>
                  <a:close/>
                </a:path>
                <a:path w="1575435" h="1477645">
                  <a:moveTo>
                    <a:pt x="6185" y="1136650"/>
                  </a:moveTo>
                  <a:lnTo>
                    <a:pt x="131" y="1136650"/>
                  </a:lnTo>
                  <a:lnTo>
                    <a:pt x="127" y="1137920"/>
                  </a:lnTo>
                  <a:lnTo>
                    <a:pt x="6183" y="1137920"/>
                  </a:lnTo>
                  <a:lnTo>
                    <a:pt x="6185" y="1136650"/>
                  </a:lnTo>
                  <a:close/>
                </a:path>
                <a:path w="1575435" h="1477645">
                  <a:moveTo>
                    <a:pt x="1573376" y="1136650"/>
                  </a:moveTo>
                  <a:lnTo>
                    <a:pt x="1567020" y="1136650"/>
                  </a:lnTo>
                  <a:lnTo>
                    <a:pt x="1567018" y="1137920"/>
                  </a:lnTo>
                  <a:lnTo>
                    <a:pt x="1573374" y="1137920"/>
                  </a:lnTo>
                  <a:lnTo>
                    <a:pt x="1573376" y="1136650"/>
                  </a:lnTo>
                  <a:close/>
                </a:path>
                <a:path w="1575435" h="1477645">
                  <a:moveTo>
                    <a:pt x="6192" y="1132840"/>
                  </a:moveTo>
                  <a:lnTo>
                    <a:pt x="140" y="1132840"/>
                  </a:lnTo>
                  <a:lnTo>
                    <a:pt x="134" y="1135380"/>
                  </a:lnTo>
                  <a:lnTo>
                    <a:pt x="6187" y="1135380"/>
                  </a:lnTo>
                  <a:lnTo>
                    <a:pt x="6192" y="1132840"/>
                  </a:lnTo>
                  <a:close/>
                </a:path>
                <a:path w="1575435" h="1477645">
                  <a:moveTo>
                    <a:pt x="1573383" y="1132840"/>
                  </a:moveTo>
                  <a:lnTo>
                    <a:pt x="1567027" y="1132840"/>
                  </a:lnTo>
                  <a:lnTo>
                    <a:pt x="1567022" y="1135380"/>
                  </a:lnTo>
                  <a:lnTo>
                    <a:pt x="1573378" y="1135380"/>
                  </a:lnTo>
                  <a:lnTo>
                    <a:pt x="1573383" y="1132840"/>
                  </a:lnTo>
                  <a:close/>
                </a:path>
                <a:path w="1575435" h="1477645">
                  <a:moveTo>
                    <a:pt x="6196" y="1130300"/>
                  </a:moveTo>
                  <a:lnTo>
                    <a:pt x="147" y="1130300"/>
                  </a:lnTo>
                  <a:lnTo>
                    <a:pt x="144" y="1131570"/>
                  </a:lnTo>
                  <a:lnTo>
                    <a:pt x="6194" y="1131570"/>
                  </a:lnTo>
                  <a:lnTo>
                    <a:pt x="6196" y="1130300"/>
                  </a:lnTo>
                  <a:close/>
                </a:path>
                <a:path w="1575435" h="1477645">
                  <a:moveTo>
                    <a:pt x="1573387" y="1130300"/>
                  </a:moveTo>
                  <a:lnTo>
                    <a:pt x="1567031" y="1130300"/>
                  </a:lnTo>
                  <a:lnTo>
                    <a:pt x="1567029" y="1131570"/>
                  </a:lnTo>
                  <a:lnTo>
                    <a:pt x="1573385" y="1131570"/>
                  </a:lnTo>
                  <a:lnTo>
                    <a:pt x="1573387" y="1130300"/>
                  </a:lnTo>
                  <a:close/>
                </a:path>
                <a:path w="1575435" h="1477645">
                  <a:moveTo>
                    <a:pt x="6203" y="1126490"/>
                  </a:moveTo>
                  <a:lnTo>
                    <a:pt x="157" y="1126490"/>
                  </a:lnTo>
                  <a:lnTo>
                    <a:pt x="150" y="1129030"/>
                  </a:lnTo>
                  <a:lnTo>
                    <a:pt x="6198" y="1129030"/>
                  </a:lnTo>
                  <a:lnTo>
                    <a:pt x="6203" y="1126490"/>
                  </a:lnTo>
                  <a:close/>
                </a:path>
                <a:path w="1575435" h="1477645">
                  <a:moveTo>
                    <a:pt x="1573393" y="1126490"/>
                  </a:moveTo>
                  <a:lnTo>
                    <a:pt x="1567038" y="1126490"/>
                  </a:lnTo>
                  <a:lnTo>
                    <a:pt x="1567033" y="1129030"/>
                  </a:lnTo>
                  <a:lnTo>
                    <a:pt x="1573389" y="1129030"/>
                  </a:lnTo>
                  <a:lnTo>
                    <a:pt x="1573393" y="1126490"/>
                  </a:lnTo>
                  <a:close/>
                </a:path>
                <a:path w="1575435" h="1477645">
                  <a:moveTo>
                    <a:pt x="6207" y="1123950"/>
                  </a:moveTo>
                  <a:lnTo>
                    <a:pt x="163" y="1123950"/>
                  </a:lnTo>
                  <a:lnTo>
                    <a:pt x="160" y="1125220"/>
                  </a:lnTo>
                  <a:lnTo>
                    <a:pt x="6205" y="1125220"/>
                  </a:lnTo>
                  <a:lnTo>
                    <a:pt x="6207" y="1123950"/>
                  </a:lnTo>
                  <a:close/>
                </a:path>
                <a:path w="1575435" h="1477645">
                  <a:moveTo>
                    <a:pt x="1573398" y="1123950"/>
                  </a:moveTo>
                  <a:lnTo>
                    <a:pt x="1567042" y="1123950"/>
                  </a:lnTo>
                  <a:lnTo>
                    <a:pt x="1567040" y="1125220"/>
                  </a:lnTo>
                  <a:lnTo>
                    <a:pt x="1573396" y="1125220"/>
                  </a:lnTo>
                  <a:lnTo>
                    <a:pt x="1573398" y="1123950"/>
                  </a:lnTo>
                  <a:close/>
                </a:path>
                <a:path w="1575435" h="1477645">
                  <a:moveTo>
                    <a:pt x="6214" y="1120140"/>
                  </a:moveTo>
                  <a:lnTo>
                    <a:pt x="173" y="1120140"/>
                  </a:lnTo>
                  <a:lnTo>
                    <a:pt x="167" y="1122680"/>
                  </a:lnTo>
                  <a:lnTo>
                    <a:pt x="6209" y="1122680"/>
                  </a:lnTo>
                  <a:lnTo>
                    <a:pt x="6214" y="1120140"/>
                  </a:lnTo>
                  <a:close/>
                </a:path>
                <a:path w="1575435" h="1477645">
                  <a:moveTo>
                    <a:pt x="1573404" y="1120140"/>
                  </a:moveTo>
                  <a:lnTo>
                    <a:pt x="1567049" y="1120140"/>
                  </a:lnTo>
                  <a:lnTo>
                    <a:pt x="1567044" y="1122680"/>
                  </a:lnTo>
                  <a:lnTo>
                    <a:pt x="1573400" y="1122680"/>
                  </a:lnTo>
                  <a:lnTo>
                    <a:pt x="1573404" y="1120140"/>
                  </a:lnTo>
                  <a:close/>
                </a:path>
                <a:path w="1575435" h="1477645">
                  <a:moveTo>
                    <a:pt x="6218" y="1117600"/>
                  </a:moveTo>
                  <a:lnTo>
                    <a:pt x="180" y="1117600"/>
                  </a:lnTo>
                  <a:lnTo>
                    <a:pt x="177" y="1118870"/>
                  </a:lnTo>
                  <a:lnTo>
                    <a:pt x="6216" y="1118870"/>
                  </a:lnTo>
                  <a:lnTo>
                    <a:pt x="6218" y="1117600"/>
                  </a:lnTo>
                  <a:close/>
                </a:path>
                <a:path w="1575435" h="1477645">
                  <a:moveTo>
                    <a:pt x="1573409" y="1117600"/>
                  </a:moveTo>
                  <a:lnTo>
                    <a:pt x="1567053" y="1117600"/>
                  </a:lnTo>
                  <a:lnTo>
                    <a:pt x="1567051" y="1118870"/>
                  </a:lnTo>
                  <a:lnTo>
                    <a:pt x="1573407" y="1118870"/>
                  </a:lnTo>
                  <a:lnTo>
                    <a:pt x="1573409" y="1117600"/>
                  </a:lnTo>
                  <a:close/>
                </a:path>
                <a:path w="1575435" h="1477645">
                  <a:moveTo>
                    <a:pt x="6225" y="1113790"/>
                  </a:moveTo>
                  <a:lnTo>
                    <a:pt x="190" y="1113790"/>
                  </a:lnTo>
                  <a:lnTo>
                    <a:pt x="183" y="1116330"/>
                  </a:lnTo>
                  <a:lnTo>
                    <a:pt x="6220" y="1116330"/>
                  </a:lnTo>
                  <a:lnTo>
                    <a:pt x="6225" y="1113790"/>
                  </a:lnTo>
                  <a:close/>
                </a:path>
                <a:path w="1575435" h="1477645">
                  <a:moveTo>
                    <a:pt x="1573415" y="1113790"/>
                  </a:moveTo>
                  <a:lnTo>
                    <a:pt x="1567060" y="1113790"/>
                  </a:lnTo>
                  <a:lnTo>
                    <a:pt x="1567055" y="1116330"/>
                  </a:lnTo>
                  <a:lnTo>
                    <a:pt x="1573411" y="1116330"/>
                  </a:lnTo>
                  <a:lnTo>
                    <a:pt x="1573415" y="1113790"/>
                  </a:lnTo>
                  <a:close/>
                </a:path>
                <a:path w="1575435" h="1477645">
                  <a:moveTo>
                    <a:pt x="6229" y="1111250"/>
                  </a:moveTo>
                  <a:lnTo>
                    <a:pt x="196" y="1111250"/>
                  </a:lnTo>
                  <a:lnTo>
                    <a:pt x="193" y="1112520"/>
                  </a:lnTo>
                  <a:lnTo>
                    <a:pt x="6227" y="1112520"/>
                  </a:lnTo>
                  <a:lnTo>
                    <a:pt x="6229" y="1111250"/>
                  </a:lnTo>
                  <a:close/>
                </a:path>
                <a:path w="1575435" h="1477645">
                  <a:moveTo>
                    <a:pt x="1573420" y="1111250"/>
                  </a:moveTo>
                  <a:lnTo>
                    <a:pt x="1567064" y="1111250"/>
                  </a:lnTo>
                  <a:lnTo>
                    <a:pt x="1567062" y="1112520"/>
                  </a:lnTo>
                  <a:lnTo>
                    <a:pt x="1573417" y="1112520"/>
                  </a:lnTo>
                  <a:lnTo>
                    <a:pt x="1573420" y="1111250"/>
                  </a:lnTo>
                  <a:close/>
                </a:path>
                <a:path w="1575435" h="1477645">
                  <a:moveTo>
                    <a:pt x="6236" y="1107440"/>
                  </a:moveTo>
                  <a:lnTo>
                    <a:pt x="206" y="1107440"/>
                  </a:lnTo>
                  <a:lnTo>
                    <a:pt x="200" y="1109980"/>
                  </a:lnTo>
                  <a:lnTo>
                    <a:pt x="6231" y="1109980"/>
                  </a:lnTo>
                  <a:lnTo>
                    <a:pt x="6236" y="1107440"/>
                  </a:lnTo>
                  <a:close/>
                </a:path>
                <a:path w="1575435" h="1477645">
                  <a:moveTo>
                    <a:pt x="1573426" y="1107440"/>
                  </a:moveTo>
                  <a:lnTo>
                    <a:pt x="1567071" y="1107440"/>
                  </a:lnTo>
                  <a:lnTo>
                    <a:pt x="1567066" y="1109980"/>
                  </a:lnTo>
                  <a:lnTo>
                    <a:pt x="1573422" y="1109980"/>
                  </a:lnTo>
                  <a:lnTo>
                    <a:pt x="1573426" y="1107440"/>
                  </a:lnTo>
                  <a:close/>
                </a:path>
                <a:path w="1575435" h="1477645">
                  <a:moveTo>
                    <a:pt x="6240" y="1104900"/>
                  </a:moveTo>
                  <a:lnTo>
                    <a:pt x="213" y="1104900"/>
                  </a:lnTo>
                  <a:lnTo>
                    <a:pt x="209" y="1106170"/>
                  </a:lnTo>
                  <a:lnTo>
                    <a:pt x="6238" y="1106170"/>
                  </a:lnTo>
                  <a:lnTo>
                    <a:pt x="6240" y="1104900"/>
                  </a:lnTo>
                  <a:close/>
                </a:path>
                <a:path w="1575435" h="1477645">
                  <a:moveTo>
                    <a:pt x="1573431" y="1104900"/>
                  </a:moveTo>
                  <a:lnTo>
                    <a:pt x="1567075" y="1104900"/>
                  </a:lnTo>
                  <a:lnTo>
                    <a:pt x="1567073" y="1106170"/>
                  </a:lnTo>
                  <a:lnTo>
                    <a:pt x="1573428" y="1106170"/>
                  </a:lnTo>
                  <a:lnTo>
                    <a:pt x="1573431" y="1104900"/>
                  </a:lnTo>
                  <a:close/>
                </a:path>
                <a:path w="1575435" h="1477645">
                  <a:moveTo>
                    <a:pt x="6247" y="1101090"/>
                  </a:moveTo>
                  <a:lnTo>
                    <a:pt x="222" y="1101090"/>
                  </a:lnTo>
                  <a:lnTo>
                    <a:pt x="216" y="1103630"/>
                  </a:lnTo>
                  <a:lnTo>
                    <a:pt x="6242" y="1103630"/>
                  </a:lnTo>
                  <a:lnTo>
                    <a:pt x="6247" y="1101090"/>
                  </a:lnTo>
                  <a:close/>
                </a:path>
                <a:path w="1575435" h="1477645">
                  <a:moveTo>
                    <a:pt x="1573437" y="1101090"/>
                  </a:moveTo>
                  <a:lnTo>
                    <a:pt x="1567082" y="1101090"/>
                  </a:lnTo>
                  <a:lnTo>
                    <a:pt x="1567077" y="1103630"/>
                  </a:lnTo>
                  <a:lnTo>
                    <a:pt x="1573433" y="1103630"/>
                  </a:lnTo>
                  <a:lnTo>
                    <a:pt x="1573437" y="1101090"/>
                  </a:lnTo>
                  <a:close/>
                </a:path>
                <a:path w="1575435" h="1477645">
                  <a:moveTo>
                    <a:pt x="6251" y="1098550"/>
                  </a:moveTo>
                  <a:lnTo>
                    <a:pt x="229" y="1098550"/>
                  </a:lnTo>
                  <a:lnTo>
                    <a:pt x="226" y="1099820"/>
                  </a:lnTo>
                  <a:lnTo>
                    <a:pt x="6249" y="1099820"/>
                  </a:lnTo>
                  <a:lnTo>
                    <a:pt x="6251" y="1098550"/>
                  </a:lnTo>
                  <a:close/>
                </a:path>
                <a:path w="1575435" h="1477645">
                  <a:moveTo>
                    <a:pt x="1573442" y="1098550"/>
                  </a:moveTo>
                  <a:lnTo>
                    <a:pt x="1567086" y="1098550"/>
                  </a:lnTo>
                  <a:lnTo>
                    <a:pt x="1567084" y="1099820"/>
                  </a:lnTo>
                  <a:lnTo>
                    <a:pt x="1573439" y="1099820"/>
                  </a:lnTo>
                  <a:lnTo>
                    <a:pt x="1573442" y="1098550"/>
                  </a:lnTo>
                  <a:close/>
                </a:path>
                <a:path w="1575435" h="1477645">
                  <a:moveTo>
                    <a:pt x="6258" y="1094740"/>
                  </a:moveTo>
                  <a:lnTo>
                    <a:pt x="239" y="1094740"/>
                  </a:lnTo>
                  <a:lnTo>
                    <a:pt x="232" y="1097280"/>
                  </a:lnTo>
                  <a:lnTo>
                    <a:pt x="6253" y="1097280"/>
                  </a:lnTo>
                  <a:lnTo>
                    <a:pt x="6258" y="1094740"/>
                  </a:lnTo>
                  <a:close/>
                </a:path>
                <a:path w="1575435" h="1477645">
                  <a:moveTo>
                    <a:pt x="1573448" y="1094740"/>
                  </a:moveTo>
                  <a:lnTo>
                    <a:pt x="1567093" y="1094740"/>
                  </a:lnTo>
                  <a:lnTo>
                    <a:pt x="1567088" y="1097280"/>
                  </a:lnTo>
                  <a:lnTo>
                    <a:pt x="1573444" y="1097280"/>
                  </a:lnTo>
                  <a:lnTo>
                    <a:pt x="1573448" y="1094740"/>
                  </a:lnTo>
                  <a:close/>
                </a:path>
                <a:path w="1575435" h="1477645">
                  <a:moveTo>
                    <a:pt x="6262" y="1092200"/>
                  </a:moveTo>
                  <a:lnTo>
                    <a:pt x="245" y="1092200"/>
                  </a:lnTo>
                  <a:lnTo>
                    <a:pt x="242" y="1093470"/>
                  </a:lnTo>
                  <a:lnTo>
                    <a:pt x="6260" y="1093470"/>
                  </a:lnTo>
                  <a:lnTo>
                    <a:pt x="6262" y="1092200"/>
                  </a:lnTo>
                  <a:close/>
                </a:path>
                <a:path w="1575435" h="1477645">
                  <a:moveTo>
                    <a:pt x="1573452" y="1092200"/>
                  </a:moveTo>
                  <a:lnTo>
                    <a:pt x="1567097" y="1092200"/>
                  </a:lnTo>
                  <a:lnTo>
                    <a:pt x="1567095" y="1093470"/>
                  </a:lnTo>
                  <a:lnTo>
                    <a:pt x="1573450" y="1093470"/>
                  </a:lnTo>
                  <a:lnTo>
                    <a:pt x="1573452" y="1092200"/>
                  </a:lnTo>
                  <a:close/>
                </a:path>
                <a:path w="1575435" h="1477645">
                  <a:moveTo>
                    <a:pt x="6269" y="1088390"/>
                  </a:moveTo>
                  <a:lnTo>
                    <a:pt x="255" y="1088390"/>
                  </a:lnTo>
                  <a:lnTo>
                    <a:pt x="249" y="1090930"/>
                  </a:lnTo>
                  <a:lnTo>
                    <a:pt x="6264" y="1090930"/>
                  </a:lnTo>
                  <a:lnTo>
                    <a:pt x="6269" y="1088390"/>
                  </a:lnTo>
                  <a:close/>
                </a:path>
                <a:path w="1575435" h="1477645">
                  <a:moveTo>
                    <a:pt x="1573459" y="1088390"/>
                  </a:moveTo>
                  <a:lnTo>
                    <a:pt x="1567104" y="1088390"/>
                  </a:lnTo>
                  <a:lnTo>
                    <a:pt x="1567099" y="1090930"/>
                  </a:lnTo>
                  <a:lnTo>
                    <a:pt x="1573455" y="1090930"/>
                  </a:lnTo>
                  <a:lnTo>
                    <a:pt x="1573459" y="1088390"/>
                  </a:lnTo>
                  <a:close/>
                </a:path>
                <a:path w="1575435" h="1477645">
                  <a:moveTo>
                    <a:pt x="6273" y="1085850"/>
                  </a:moveTo>
                  <a:lnTo>
                    <a:pt x="262" y="1085850"/>
                  </a:lnTo>
                  <a:lnTo>
                    <a:pt x="259" y="1087120"/>
                  </a:lnTo>
                  <a:lnTo>
                    <a:pt x="6271" y="1087120"/>
                  </a:lnTo>
                  <a:lnTo>
                    <a:pt x="6273" y="1085850"/>
                  </a:lnTo>
                  <a:close/>
                </a:path>
                <a:path w="1575435" h="1477645">
                  <a:moveTo>
                    <a:pt x="1573463" y="1085850"/>
                  </a:moveTo>
                  <a:lnTo>
                    <a:pt x="1567108" y="1085850"/>
                  </a:lnTo>
                  <a:lnTo>
                    <a:pt x="1567106" y="1087120"/>
                  </a:lnTo>
                  <a:lnTo>
                    <a:pt x="1573461" y="1087120"/>
                  </a:lnTo>
                  <a:lnTo>
                    <a:pt x="1573463" y="1085850"/>
                  </a:lnTo>
                  <a:close/>
                </a:path>
                <a:path w="1575435" h="1477645">
                  <a:moveTo>
                    <a:pt x="6280" y="1082040"/>
                  </a:moveTo>
                  <a:lnTo>
                    <a:pt x="272" y="1082040"/>
                  </a:lnTo>
                  <a:lnTo>
                    <a:pt x="265" y="1084580"/>
                  </a:lnTo>
                  <a:lnTo>
                    <a:pt x="6275" y="1084580"/>
                  </a:lnTo>
                  <a:lnTo>
                    <a:pt x="6280" y="1082040"/>
                  </a:lnTo>
                  <a:close/>
                </a:path>
                <a:path w="1575435" h="1477645">
                  <a:moveTo>
                    <a:pt x="1573470" y="1082040"/>
                  </a:moveTo>
                  <a:lnTo>
                    <a:pt x="1567115" y="1082040"/>
                  </a:lnTo>
                  <a:lnTo>
                    <a:pt x="1567110" y="1084580"/>
                  </a:lnTo>
                  <a:lnTo>
                    <a:pt x="1573466" y="1084580"/>
                  </a:lnTo>
                  <a:lnTo>
                    <a:pt x="1573470" y="1082040"/>
                  </a:lnTo>
                  <a:close/>
                </a:path>
                <a:path w="1575435" h="1477645">
                  <a:moveTo>
                    <a:pt x="6289" y="1076960"/>
                  </a:moveTo>
                  <a:lnTo>
                    <a:pt x="285" y="1076960"/>
                  </a:lnTo>
                  <a:lnTo>
                    <a:pt x="275" y="1080770"/>
                  </a:lnTo>
                  <a:lnTo>
                    <a:pt x="6282" y="1080770"/>
                  </a:lnTo>
                  <a:lnTo>
                    <a:pt x="6289" y="1076960"/>
                  </a:lnTo>
                  <a:close/>
                </a:path>
                <a:path w="1575435" h="1477645">
                  <a:moveTo>
                    <a:pt x="1573479" y="1076960"/>
                  </a:moveTo>
                  <a:lnTo>
                    <a:pt x="1567124" y="1076960"/>
                  </a:lnTo>
                  <a:lnTo>
                    <a:pt x="1567117" y="1080770"/>
                  </a:lnTo>
                  <a:lnTo>
                    <a:pt x="1573472" y="1080770"/>
                  </a:lnTo>
                  <a:lnTo>
                    <a:pt x="1573479" y="1076960"/>
                  </a:lnTo>
                  <a:close/>
                </a:path>
                <a:path w="1575435" h="1477645">
                  <a:moveTo>
                    <a:pt x="1276878" y="1476287"/>
                  </a:moveTo>
                  <a:lnTo>
                    <a:pt x="523768" y="1476287"/>
                  </a:lnTo>
                  <a:lnTo>
                    <a:pt x="1048278" y="1477557"/>
                  </a:lnTo>
                  <a:lnTo>
                    <a:pt x="1276878" y="1477557"/>
                  </a:lnTo>
                  <a:lnTo>
                    <a:pt x="1276878" y="1476287"/>
                  </a:lnTo>
                  <a:close/>
                </a:path>
                <a:path w="1575435" h="1477645">
                  <a:moveTo>
                    <a:pt x="1279418" y="1475017"/>
                  </a:moveTo>
                  <a:lnTo>
                    <a:pt x="297708" y="1475017"/>
                  </a:lnTo>
                  <a:lnTo>
                    <a:pt x="297708" y="1476287"/>
                  </a:lnTo>
                  <a:lnTo>
                    <a:pt x="1279418" y="1476287"/>
                  </a:lnTo>
                  <a:lnTo>
                    <a:pt x="1279418" y="1475017"/>
                  </a:lnTo>
                  <a:close/>
                </a:path>
                <a:path w="1575435" h="1477645">
                  <a:moveTo>
                    <a:pt x="1280688" y="1473747"/>
                  </a:moveTo>
                  <a:lnTo>
                    <a:pt x="295168" y="1473747"/>
                  </a:lnTo>
                  <a:lnTo>
                    <a:pt x="295168" y="1475017"/>
                  </a:lnTo>
                  <a:lnTo>
                    <a:pt x="1280688" y="1475017"/>
                  </a:lnTo>
                  <a:lnTo>
                    <a:pt x="1280688" y="1473747"/>
                  </a:lnTo>
                  <a:close/>
                </a:path>
                <a:path w="1575435" h="1477645">
                  <a:moveTo>
                    <a:pt x="1283228" y="1472477"/>
                  </a:moveTo>
                  <a:lnTo>
                    <a:pt x="293898" y="1472477"/>
                  </a:lnTo>
                  <a:lnTo>
                    <a:pt x="293898" y="1473747"/>
                  </a:lnTo>
                  <a:lnTo>
                    <a:pt x="1283228" y="1473747"/>
                  </a:lnTo>
                  <a:lnTo>
                    <a:pt x="1283228" y="1472477"/>
                  </a:lnTo>
                  <a:close/>
                </a:path>
                <a:path w="1575435" h="1477645">
                  <a:moveTo>
                    <a:pt x="288818" y="1469937"/>
                  </a:moveTo>
                  <a:lnTo>
                    <a:pt x="288818" y="1471207"/>
                  </a:lnTo>
                  <a:lnTo>
                    <a:pt x="291358" y="1471207"/>
                  </a:lnTo>
                  <a:lnTo>
                    <a:pt x="291358" y="1472477"/>
                  </a:lnTo>
                  <a:lnTo>
                    <a:pt x="1285768" y="1472477"/>
                  </a:lnTo>
                  <a:lnTo>
                    <a:pt x="288818" y="1469937"/>
                  </a:lnTo>
                  <a:close/>
                </a:path>
              </a:pathLst>
            </a:custGeom>
            <a:solidFill>
              <a:srgbClr val="3961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808955" y="1982469"/>
              <a:ext cx="1562735" cy="1466850"/>
            </a:xfrm>
            <a:custGeom>
              <a:avLst/>
              <a:gdLst/>
              <a:ahLst/>
              <a:cxnLst/>
              <a:rect l="l" t="t" r="r" b="b"/>
              <a:pathLst>
                <a:path w="1562735" h="1466850">
                  <a:moveTo>
                    <a:pt x="1286034" y="5079"/>
                  </a:moveTo>
                  <a:lnTo>
                    <a:pt x="276384" y="5079"/>
                  </a:lnTo>
                  <a:lnTo>
                    <a:pt x="276384" y="6350"/>
                  </a:lnTo>
                  <a:lnTo>
                    <a:pt x="783114" y="7619"/>
                  </a:lnTo>
                  <a:lnTo>
                    <a:pt x="1286034" y="7619"/>
                  </a:lnTo>
                  <a:lnTo>
                    <a:pt x="1286034" y="5079"/>
                  </a:lnTo>
                  <a:close/>
                </a:path>
                <a:path w="1562735" h="1466850">
                  <a:moveTo>
                    <a:pt x="281464" y="2539"/>
                  </a:moveTo>
                  <a:lnTo>
                    <a:pt x="278924" y="2539"/>
                  </a:lnTo>
                  <a:lnTo>
                    <a:pt x="278924" y="5079"/>
                  </a:lnTo>
                  <a:lnTo>
                    <a:pt x="281464" y="5079"/>
                  </a:lnTo>
                  <a:lnTo>
                    <a:pt x="281464" y="2539"/>
                  </a:lnTo>
                  <a:close/>
                </a:path>
                <a:path w="1562735" h="1466850">
                  <a:moveTo>
                    <a:pt x="1283494" y="2539"/>
                  </a:moveTo>
                  <a:lnTo>
                    <a:pt x="1280954" y="2539"/>
                  </a:lnTo>
                  <a:lnTo>
                    <a:pt x="1280954" y="5079"/>
                  </a:lnTo>
                  <a:lnTo>
                    <a:pt x="1283494" y="5079"/>
                  </a:lnTo>
                  <a:lnTo>
                    <a:pt x="1283494" y="2539"/>
                  </a:lnTo>
                  <a:close/>
                </a:path>
                <a:path w="1562735" h="1466850">
                  <a:moveTo>
                    <a:pt x="285274" y="1269"/>
                  </a:moveTo>
                  <a:lnTo>
                    <a:pt x="282734" y="1269"/>
                  </a:lnTo>
                  <a:lnTo>
                    <a:pt x="282734" y="2539"/>
                  </a:lnTo>
                  <a:lnTo>
                    <a:pt x="285274" y="2539"/>
                  </a:lnTo>
                  <a:lnTo>
                    <a:pt x="285274" y="1269"/>
                  </a:lnTo>
                  <a:close/>
                </a:path>
                <a:path w="1562735" h="1466850">
                  <a:moveTo>
                    <a:pt x="287814" y="0"/>
                  </a:moveTo>
                  <a:lnTo>
                    <a:pt x="287814" y="1269"/>
                  </a:lnTo>
                  <a:lnTo>
                    <a:pt x="522341" y="1269"/>
                  </a:lnTo>
                  <a:lnTo>
                    <a:pt x="287814" y="0"/>
                  </a:lnTo>
                  <a:close/>
                </a:path>
                <a:path w="1562735" h="1466850">
                  <a:moveTo>
                    <a:pt x="7963" y="262890"/>
                  </a:moveTo>
                  <a:lnTo>
                    <a:pt x="7144" y="262890"/>
                  </a:lnTo>
                  <a:lnTo>
                    <a:pt x="7144" y="265430"/>
                  </a:lnTo>
                  <a:lnTo>
                    <a:pt x="5874" y="265430"/>
                  </a:lnTo>
                  <a:lnTo>
                    <a:pt x="5874" y="266700"/>
                  </a:lnTo>
                  <a:lnTo>
                    <a:pt x="4604" y="266700"/>
                  </a:lnTo>
                  <a:lnTo>
                    <a:pt x="4604" y="269240"/>
                  </a:lnTo>
                  <a:lnTo>
                    <a:pt x="3334" y="269240"/>
                  </a:lnTo>
                  <a:lnTo>
                    <a:pt x="3334" y="270510"/>
                  </a:lnTo>
                  <a:lnTo>
                    <a:pt x="2064" y="270510"/>
                  </a:lnTo>
                  <a:lnTo>
                    <a:pt x="2064" y="273050"/>
                  </a:lnTo>
                  <a:lnTo>
                    <a:pt x="1589" y="273050"/>
                  </a:lnTo>
                  <a:lnTo>
                    <a:pt x="1549" y="295910"/>
                  </a:lnTo>
                  <a:lnTo>
                    <a:pt x="7906" y="295910"/>
                  </a:lnTo>
                  <a:lnTo>
                    <a:pt x="7963" y="262890"/>
                  </a:lnTo>
                  <a:close/>
                </a:path>
                <a:path w="1562735" h="1466850">
                  <a:moveTo>
                    <a:pt x="1557814" y="264160"/>
                  </a:moveTo>
                  <a:lnTo>
                    <a:pt x="1557141" y="264160"/>
                  </a:lnTo>
                  <a:lnTo>
                    <a:pt x="1557058" y="295910"/>
                  </a:lnTo>
                  <a:lnTo>
                    <a:pt x="1562385" y="295910"/>
                  </a:lnTo>
                  <a:lnTo>
                    <a:pt x="1562427" y="271780"/>
                  </a:lnTo>
                  <a:lnTo>
                    <a:pt x="1561624" y="271780"/>
                  </a:lnTo>
                  <a:lnTo>
                    <a:pt x="1561624" y="270510"/>
                  </a:lnTo>
                  <a:lnTo>
                    <a:pt x="1560354" y="270510"/>
                  </a:lnTo>
                  <a:lnTo>
                    <a:pt x="1560354" y="267970"/>
                  </a:lnTo>
                  <a:lnTo>
                    <a:pt x="1559084" y="267970"/>
                  </a:lnTo>
                  <a:lnTo>
                    <a:pt x="1559084" y="266700"/>
                  </a:lnTo>
                  <a:lnTo>
                    <a:pt x="1557814" y="266700"/>
                  </a:lnTo>
                  <a:lnTo>
                    <a:pt x="1557814" y="264160"/>
                  </a:lnTo>
                  <a:close/>
                </a:path>
                <a:path w="1562735" h="1466850">
                  <a:moveTo>
                    <a:pt x="7906" y="295910"/>
                  </a:moveTo>
                  <a:lnTo>
                    <a:pt x="1549" y="295910"/>
                  </a:lnTo>
                  <a:lnTo>
                    <a:pt x="1538" y="302260"/>
                  </a:lnTo>
                  <a:lnTo>
                    <a:pt x="7895" y="302260"/>
                  </a:lnTo>
                  <a:lnTo>
                    <a:pt x="7906" y="295910"/>
                  </a:lnTo>
                  <a:close/>
                </a:path>
                <a:path w="1562735" h="1466850">
                  <a:moveTo>
                    <a:pt x="1562385" y="295910"/>
                  </a:moveTo>
                  <a:lnTo>
                    <a:pt x="1557058" y="295910"/>
                  </a:lnTo>
                  <a:lnTo>
                    <a:pt x="1557041" y="302260"/>
                  </a:lnTo>
                  <a:lnTo>
                    <a:pt x="1562374" y="302260"/>
                  </a:lnTo>
                  <a:lnTo>
                    <a:pt x="1562385" y="295910"/>
                  </a:lnTo>
                  <a:close/>
                </a:path>
                <a:path w="1562735" h="1466850">
                  <a:moveTo>
                    <a:pt x="7895" y="302260"/>
                  </a:moveTo>
                  <a:lnTo>
                    <a:pt x="1538" y="302260"/>
                  </a:lnTo>
                  <a:lnTo>
                    <a:pt x="1505" y="321310"/>
                  </a:lnTo>
                  <a:lnTo>
                    <a:pt x="7861" y="321310"/>
                  </a:lnTo>
                  <a:lnTo>
                    <a:pt x="7895" y="302260"/>
                  </a:lnTo>
                  <a:close/>
                </a:path>
                <a:path w="1562735" h="1466850">
                  <a:moveTo>
                    <a:pt x="1562374" y="302260"/>
                  </a:moveTo>
                  <a:lnTo>
                    <a:pt x="1557041" y="302260"/>
                  </a:lnTo>
                  <a:lnTo>
                    <a:pt x="1556991" y="321310"/>
                  </a:lnTo>
                  <a:lnTo>
                    <a:pt x="1562341" y="321310"/>
                  </a:lnTo>
                  <a:lnTo>
                    <a:pt x="1562374" y="302260"/>
                  </a:lnTo>
                  <a:close/>
                </a:path>
                <a:path w="1562735" h="1466850">
                  <a:moveTo>
                    <a:pt x="7861" y="321310"/>
                  </a:moveTo>
                  <a:lnTo>
                    <a:pt x="1505" y="321310"/>
                  </a:lnTo>
                  <a:lnTo>
                    <a:pt x="1483" y="334010"/>
                  </a:lnTo>
                  <a:lnTo>
                    <a:pt x="7839" y="334010"/>
                  </a:lnTo>
                  <a:lnTo>
                    <a:pt x="7861" y="321310"/>
                  </a:lnTo>
                  <a:close/>
                </a:path>
                <a:path w="1562735" h="1466850">
                  <a:moveTo>
                    <a:pt x="1562341" y="321310"/>
                  </a:moveTo>
                  <a:lnTo>
                    <a:pt x="1556991" y="321310"/>
                  </a:lnTo>
                  <a:lnTo>
                    <a:pt x="1556958" y="334010"/>
                  </a:lnTo>
                  <a:lnTo>
                    <a:pt x="1562319" y="334010"/>
                  </a:lnTo>
                  <a:lnTo>
                    <a:pt x="1562341" y="321310"/>
                  </a:lnTo>
                  <a:close/>
                </a:path>
                <a:path w="1562735" h="1466850">
                  <a:moveTo>
                    <a:pt x="7839" y="334010"/>
                  </a:moveTo>
                  <a:lnTo>
                    <a:pt x="1483" y="334010"/>
                  </a:lnTo>
                  <a:lnTo>
                    <a:pt x="1461" y="346710"/>
                  </a:lnTo>
                  <a:lnTo>
                    <a:pt x="7817" y="346710"/>
                  </a:lnTo>
                  <a:lnTo>
                    <a:pt x="7839" y="334010"/>
                  </a:lnTo>
                  <a:close/>
                </a:path>
                <a:path w="1562735" h="1466850">
                  <a:moveTo>
                    <a:pt x="1562319" y="334010"/>
                  </a:moveTo>
                  <a:lnTo>
                    <a:pt x="1556958" y="334010"/>
                  </a:lnTo>
                  <a:lnTo>
                    <a:pt x="1556925" y="346710"/>
                  </a:lnTo>
                  <a:lnTo>
                    <a:pt x="1562297" y="346710"/>
                  </a:lnTo>
                  <a:lnTo>
                    <a:pt x="1562319" y="334010"/>
                  </a:lnTo>
                  <a:close/>
                </a:path>
                <a:path w="1562735" h="1466850">
                  <a:moveTo>
                    <a:pt x="7817" y="346710"/>
                  </a:moveTo>
                  <a:lnTo>
                    <a:pt x="1461" y="346710"/>
                  </a:lnTo>
                  <a:lnTo>
                    <a:pt x="1439" y="359410"/>
                  </a:lnTo>
                  <a:lnTo>
                    <a:pt x="7795" y="359410"/>
                  </a:lnTo>
                  <a:lnTo>
                    <a:pt x="7817" y="346710"/>
                  </a:lnTo>
                  <a:close/>
                </a:path>
                <a:path w="1562735" h="1466850">
                  <a:moveTo>
                    <a:pt x="1562297" y="346710"/>
                  </a:moveTo>
                  <a:lnTo>
                    <a:pt x="1556925" y="346710"/>
                  </a:lnTo>
                  <a:lnTo>
                    <a:pt x="1556892" y="359410"/>
                  </a:lnTo>
                  <a:lnTo>
                    <a:pt x="1562275" y="359410"/>
                  </a:lnTo>
                  <a:lnTo>
                    <a:pt x="1562297" y="346710"/>
                  </a:lnTo>
                  <a:close/>
                </a:path>
                <a:path w="1562735" h="1466850">
                  <a:moveTo>
                    <a:pt x="7795" y="359410"/>
                  </a:moveTo>
                  <a:lnTo>
                    <a:pt x="1439" y="359410"/>
                  </a:lnTo>
                  <a:lnTo>
                    <a:pt x="1417" y="372110"/>
                  </a:lnTo>
                  <a:lnTo>
                    <a:pt x="7772" y="372110"/>
                  </a:lnTo>
                  <a:lnTo>
                    <a:pt x="7795" y="359410"/>
                  </a:lnTo>
                  <a:close/>
                </a:path>
                <a:path w="1562735" h="1466850">
                  <a:moveTo>
                    <a:pt x="1562275" y="359410"/>
                  </a:moveTo>
                  <a:lnTo>
                    <a:pt x="1556892" y="359410"/>
                  </a:lnTo>
                  <a:lnTo>
                    <a:pt x="1556858" y="372110"/>
                  </a:lnTo>
                  <a:lnTo>
                    <a:pt x="1562253" y="372110"/>
                  </a:lnTo>
                  <a:lnTo>
                    <a:pt x="1562275" y="359410"/>
                  </a:lnTo>
                  <a:close/>
                </a:path>
                <a:path w="1562735" h="1466850">
                  <a:moveTo>
                    <a:pt x="7772" y="372110"/>
                  </a:moveTo>
                  <a:lnTo>
                    <a:pt x="1417" y="372110"/>
                  </a:lnTo>
                  <a:lnTo>
                    <a:pt x="1395" y="384810"/>
                  </a:lnTo>
                  <a:lnTo>
                    <a:pt x="7750" y="384810"/>
                  </a:lnTo>
                  <a:lnTo>
                    <a:pt x="7772" y="372110"/>
                  </a:lnTo>
                  <a:close/>
                </a:path>
                <a:path w="1562735" h="1466850">
                  <a:moveTo>
                    <a:pt x="1562253" y="372110"/>
                  </a:moveTo>
                  <a:lnTo>
                    <a:pt x="1556858" y="372110"/>
                  </a:lnTo>
                  <a:lnTo>
                    <a:pt x="1556825" y="384810"/>
                  </a:lnTo>
                  <a:lnTo>
                    <a:pt x="1562231" y="384810"/>
                  </a:lnTo>
                  <a:lnTo>
                    <a:pt x="1562253" y="372110"/>
                  </a:lnTo>
                  <a:close/>
                </a:path>
                <a:path w="1562735" h="1466850">
                  <a:moveTo>
                    <a:pt x="7750" y="384810"/>
                  </a:moveTo>
                  <a:lnTo>
                    <a:pt x="1395" y="384810"/>
                  </a:lnTo>
                  <a:lnTo>
                    <a:pt x="1351" y="410210"/>
                  </a:lnTo>
                  <a:lnTo>
                    <a:pt x="7706" y="410210"/>
                  </a:lnTo>
                  <a:lnTo>
                    <a:pt x="7750" y="384810"/>
                  </a:lnTo>
                  <a:close/>
                </a:path>
                <a:path w="1562735" h="1466850">
                  <a:moveTo>
                    <a:pt x="1562231" y="384810"/>
                  </a:moveTo>
                  <a:lnTo>
                    <a:pt x="1556825" y="384810"/>
                  </a:lnTo>
                  <a:lnTo>
                    <a:pt x="1556758" y="410210"/>
                  </a:lnTo>
                  <a:lnTo>
                    <a:pt x="1562187" y="410210"/>
                  </a:lnTo>
                  <a:lnTo>
                    <a:pt x="1562231" y="384810"/>
                  </a:lnTo>
                  <a:close/>
                </a:path>
                <a:path w="1562735" h="1466850">
                  <a:moveTo>
                    <a:pt x="7706" y="410210"/>
                  </a:moveTo>
                  <a:lnTo>
                    <a:pt x="1351" y="410210"/>
                  </a:lnTo>
                  <a:lnTo>
                    <a:pt x="1340" y="416560"/>
                  </a:lnTo>
                  <a:lnTo>
                    <a:pt x="7695" y="416560"/>
                  </a:lnTo>
                  <a:lnTo>
                    <a:pt x="7706" y="410210"/>
                  </a:lnTo>
                  <a:close/>
                </a:path>
                <a:path w="1562735" h="1466850">
                  <a:moveTo>
                    <a:pt x="1562187" y="410210"/>
                  </a:moveTo>
                  <a:lnTo>
                    <a:pt x="1556758" y="410210"/>
                  </a:lnTo>
                  <a:lnTo>
                    <a:pt x="1556742" y="416560"/>
                  </a:lnTo>
                  <a:lnTo>
                    <a:pt x="1562176" y="416560"/>
                  </a:lnTo>
                  <a:lnTo>
                    <a:pt x="1562187" y="410210"/>
                  </a:lnTo>
                  <a:close/>
                </a:path>
                <a:path w="1562735" h="1466850">
                  <a:moveTo>
                    <a:pt x="7695" y="416560"/>
                  </a:moveTo>
                  <a:lnTo>
                    <a:pt x="1340" y="416560"/>
                  </a:lnTo>
                  <a:lnTo>
                    <a:pt x="1252" y="467360"/>
                  </a:lnTo>
                  <a:lnTo>
                    <a:pt x="7606" y="467360"/>
                  </a:lnTo>
                  <a:lnTo>
                    <a:pt x="7695" y="416560"/>
                  </a:lnTo>
                  <a:close/>
                </a:path>
                <a:path w="1562735" h="1466850">
                  <a:moveTo>
                    <a:pt x="1562176" y="416560"/>
                  </a:moveTo>
                  <a:lnTo>
                    <a:pt x="1556742" y="416560"/>
                  </a:lnTo>
                  <a:lnTo>
                    <a:pt x="1556608" y="467360"/>
                  </a:lnTo>
                  <a:lnTo>
                    <a:pt x="1562088" y="467360"/>
                  </a:lnTo>
                  <a:lnTo>
                    <a:pt x="1562176" y="416560"/>
                  </a:lnTo>
                  <a:close/>
                </a:path>
                <a:path w="1562735" h="1466850">
                  <a:moveTo>
                    <a:pt x="7606" y="467360"/>
                  </a:moveTo>
                  <a:lnTo>
                    <a:pt x="1252" y="467360"/>
                  </a:lnTo>
                  <a:lnTo>
                    <a:pt x="1241" y="473710"/>
                  </a:lnTo>
                  <a:lnTo>
                    <a:pt x="7595" y="473710"/>
                  </a:lnTo>
                  <a:lnTo>
                    <a:pt x="7606" y="467360"/>
                  </a:lnTo>
                  <a:close/>
                </a:path>
                <a:path w="1562735" h="1466850">
                  <a:moveTo>
                    <a:pt x="1562088" y="467360"/>
                  </a:moveTo>
                  <a:lnTo>
                    <a:pt x="1556608" y="467360"/>
                  </a:lnTo>
                  <a:lnTo>
                    <a:pt x="1556592" y="473710"/>
                  </a:lnTo>
                  <a:lnTo>
                    <a:pt x="1562077" y="473710"/>
                  </a:lnTo>
                  <a:lnTo>
                    <a:pt x="1562088" y="467360"/>
                  </a:lnTo>
                  <a:close/>
                </a:path>
                <a:path w="1562735" h="1466850">
                  <a:moveTo>
                    <a:pt x="7595" y="473710"/>
                  </a:moveTo>
                  <a:lnTo>
                    <a:pt x="1241" y="473710"/>
                  </a:lnTo>
                  <a:lnTo>
                    <a:pt x="1223" y="483870"/>
                  </a:lnTo>
                  <a:lnTo>
                    <a:pt x="7577" y="483870"/>
                  </a:lnTo>
                  <a:lnTo>
                    <a:pt x="7595" y="473710"/>
                  </a:lnTo>
                  <a:close/>
                </a:path>
                <a:path w="1562735" h="1466850">
                  <a:moveTo>
                    <a:pt x="1562077" y="473710"/>
                  </a:moveTo>
                  <a:lnTo>
                    <a:pt x="1556592" y="473710"/>
                  </a:lnTo>
                  <a:lnTo>
                    <a:pt x="1556565" y="483870"/>
                  </a:lnTo>
                  <a:lnTo>
                    <a:pt x="1562059" y="483870"/>
                  </a:lnTo>
                  <a:lnTo>
                    <a:pt x="1562077" y="473710"/>
                  </a:lnTo>
                  <a:close/>
                </a:path>
                <a:path w="1562735" h="1466850">
                  <a:moveTo>
                    <a:pt x="7577" y="483870"/>
                  </a:moveTo>
                  <a:lnTo>
                    <a:pt x="1223" y="483870"/>
                  </a:lnTo>
                  <a:lnTo>
                    <a:pt x="1197" y="499110"/>
                  </a:lnTo>
                  <a:lnTo>
                    <a:pt x="7550" y="499110"/>
                  </a:lnTo>
                  <a:lnTo>
                    <a:pt x="7577" y="483870"/>
                  </a:lnTo>
                  <a:close/>
                </a:path>
                <a:path w="1562735" h="1466850">
                  <a:moveTo>
                    <a:pt x="1562059" y="483870"/>
                  </a:moveTo>
                  <a:lnTo>
                    <a:pt x="1556565" y="483870"/>
                  </a:lnTo>
                  <a:lnTo>
                    <a:pt x="1556525" y="499110"/>
                  </a:lnTo>
                  <a:lnTo>
                    <a:pt x="1562033" y="499110"/>
                  </a:lnTo>
                  <a:lnTo>
                    <a:pt x="1562059" y="483870"/>
                  </a:lnTo>
                  <a:close/>
                </a:path>
                <a:path w="1562735" h="1466850">
                  <a:moveTo>
                    <a:pt x="7550" y="499110"/>
                  </a:moveTo>
                  <a:lnTo>
                    <a:pt x="1197" y="499110"/>
                  </a:lnTo>
                  <a:lnTo>
                    <a:pt x="1164" y="518160"/>
                  </a:lnTo>
                  <a:lnTo>
                    <a:pt x="7517" y="518160"/>
                  </a:lnTo>
                  <a:lnTo>
                    <a:pt x="7550" y="499110"/>
                  </a:lnTo>
                  <a:close/>
                </a:path>
                <a:path w="1562735" h="1466850">
                  <a:moveTo>
                    <a:pt x="1562033" y="499110"/>
                  </a:moveTo>
                  <a:lnTo>
                    <a:pt x="1556525" y="499110"/>
                  </a:lnTo>
                  <a:lnTo>
                    <a:pt x="1556475" y="518160"/>
                  </a:lnTo>
                  <a:lnTo>
                    <a:pt x="1562000" y="518160"/>
                  </a:lnTo>
                  <a:lnTo>
                    <a:pt x="1562033" y="499110"/>
                  </a:lnTo>
                  <a:close/>
                </a:path>
                <a:path w="1562735" h="1466850">
                  <a:moveTo>
                    <a:pt x="7517" y="518160"/>
                  </a:moveTo>
                  <a:lnTo>
                    <a:pt x="1164" y="518160"/>
                  </a:lnTo>
                  <a:lnTo>
                    <a:pt x="1146" y="528320"/>
                  </a:lnTo>
                  <a:lnTo>
                    <a:pt x="7499" y="528320"/>
                  </a:lnTo>
                  <a:lnTo>
                    <a:pt x="7517" y="518160"/>
                  </a:lnTo>
                  <a:close/>
                </a:path>
                <a:path w="1562735" h="1466850">
                  <a:moveTo>
                    <a:pt x="1562000" y="518160"/>
                  </a:moveTo>
                  <a:lnTo>
                    <a:pt x="1556475" y="518160"/>
                  </a:lnTo>
                  <a:lnTo>
                    <a:pt x="1556449" y="528320"/>
                  </a:lnTo>
                  <a:lnTo>
                    <a:pt x="1561982" y="528320"/>
                  </a:lnTo>
                  <a:lnTo>
                    <a:pt x="1562000" y="518160"/>
                  </a:lnTo>
                  <a:close/>
                </a:path>
                <a:path w="1562735" h="1466850">
                  <a:moveTo>
                    <a:pt x="7499" y="528320"/>
                  </a:moveTo>
                  <a:lnTo>
                    <a:pt x="1146" y="528320"/>
                  </a:lnTo>
                  <a:lnTo>
                    <a:pt x="1120" y="543560"/>
                  </a:lnTo>
                  <a:lnTo>
                    <a:pt x="7473" y="543560"/>
                  </a:lnTo>
                  <a:lnTo>
                    <a:pt x="7499" y="528320"/>
                  </a:lnTo>
                  <a:close/>
                </a:path>
                <a:path w="1562735" h="1466850">
                  <a:moveTo>
                    <a:pt x="1561982" y="528320"/>
                  </a:moveTo>
                  <a:lnTo>
                    <a:pt x="1556449" y="528320"/>
                  </a:lnTo>
                  <a:lnTo>
                    <a:pt x="1556409" y="543560"/>
                  </a:lnTo>
                  <a:lnTo>
                    <a:pt x="1561956" y="543560"/>
                  </a:lnTo>
                  <a:lnTo>
                    <a:pt x="1561982" y="528320"/>
                  </a:lnTo>
                  <a:close/>
                </a:path>
                <a:path w="1562735" h="1466850">
                  <a:moveTo>
                    <a:pt x="7473" y="543560"/>
                  </a:moveTo>
                  <a:lnTo>
                    <a:pt x="1120" y="543560"/>
                  </a:lnTo>
                  <a:lnTo>
                    <a:pt x="922" y="657860"/>
                  </a:lnTo>
                  <a:lnTo>
                    <a:pt x="7273" y="657860"/>
                  </a:lnTo>
                  <a:lnTo>
                    <a:pt x="7473" y="543560"/>
                  </a:lnTo>
                  <a:close/>
                </a:path>
                <a:path w="1562735" h="1466850">
                  <a:moveTo>
                    <a:pt x="1561956" y="543560"/>
                  </a:moveTo>
                  <a:lnTo>
                    <a:pt x="1556409" y="543560"/>
                  </a:lnTo>
                  <a:lnTo>
                    <a:pt x="1556109" y="657860"/>
                  </a:lnTo>
                  <a:lnTo>
                    <a:pt x="1561757" y="657860"/>
                  </a:lnTo>
                  <a:lnTo>
                    <a:pt x="1561956" y="543560"/>
                  </a:lnTo>
                  <a:close/>
                </a:path>
                <a:path w="1562735" h="1466850">
                  <a:moveTo>
                    <a:pt x="7273" y="657860"/>
                  </a:moveTo>
                  <a:lnTo>
                    <a:pt x="922" y="657860"/>
                  </a:lnTo>
                  <a:lnTo>
                    <a:pt x="713" y="778510"/>
                  </a:lnTo>
                  <a:lnTo>
                    <a:pt x="7062" y="778510"/>
                  </a:lnTo>
                  <a:lnTo>
                    <a:pt x="7273" y="657860"/>
                  </a:lnTo>
                  <a:close/>
                </a:path>
                <a:path w="1562735" h="1466850">
                  <a:moveTo>
                    <a:pt x="1561757" y="657860"/>
                  </a:moveTo>
                  <a:lnTo>
                    <a:pt x="1556109" y="657860"/>
                  </a:lnTo>
                  <a:lnTo>
                    <a:pt x="1555793" y="778510"/>
                  </a:lnTo>
                  <a:lnTo>
                    <a:pt x="1561548" y="778510"/>
                  </a:lnTo>
                  <a:lnTo>
                    <a:pt x="1561757" y="657860"/>
                  </a:lnTo>
                  <a:close/>
                </a:path>
                <a:path w="1562735" h="1466850">
                  <a:moveTo>
                    <a:pt x="7062" y="778510"/>
                  </a:moveTo>
                  <a:lnTo>
                    <a:pt x="713" y="778510"/>
                  </a:lnTo>
                  <a:lnTo>
                    <a:pt x="471" y="918210"/>
                  </a:lnTo>
                  <a:lnTo>
                    <a:pt x="6818" y="918210"/>
                  </a:lnTo>
                  <a:lnTo>
                    <a:pt x="7062" y="778510"/>
                  </a:lnTo>
                  <a:close/>
                </a:path>
                <a:path w="1562735" h="1466850">
                  <a:moveTo>
                    <a:pt x="1561548" y="778510"/>
                  </a:moveTo>
                  <a:lnTo>
                    <a:pt x="1555793" y="778510"/>
                  </a:lnTo>
                  <a:lnTo>
                    <a:pt x="1555426" y="918210"/>
                  </a:lnTo>
                  <a:lnTo>
                    <a:pt x="1561306" y="918210"/>
                  </a:lnTo>
                  <a:lnTo>
                    <a:pt x="1561548" y="778510"/>
                  </a:lnTo>
                  <a:close/>
                </a:path>
                <a:path w="1562735" h="1466850">
                  <a:moveTo>
                    <a:pt x="6818" y="918210"/>
                  </a:moveTo>
                  <a:lnTo>
                    <a:pt x="471" y="918210"/>
                  </a:lnTo>
                  <a:lnTo>
                    <a:pt x="453" y="928370"/>
                  </a:lnTo>
                  <a:lnTo>
                    <a:pt x="6800" y="928370"/>
                  </a:lnTo>
                  <a:lnTo>
                    <a:pt x="6818" y="918210"/>
                  </a:lnTo>
                  <a:close/>
                </a:path>
                <a:path w="1562735" h="1466850">
                  <a:moveTo>
                    <a:pt x="1561306" y="918210"/>
                  </a:moveTo>
                  <a:lnTo>
                    <a:pt x="1555426" y="918210"/>
                  </a:lnTo>
                  <a:lnTo>
                    <a:pt x="1555400" y="928370"/>
                  </a:lnTo>
                  <a:lnTo>
                    <a:pt x="1561288" y="928370"/>
                  </a:lnTo>
                  <a:lnTo>
                    <a:pt x="1561306" y="918210"/>
                  </a:lnTo>
                  <a:close/>
                </a:path>
                <a:path w="1562735" h="1466850">
                  <a:moveTo>
                    <a:pt x="6800" y="928370"/>
                  </a:moveTo>
                  <a:lnTo>
                    <a:pt x="453" y="928370"/>
                  </a:lnTo>
                  <a:lnTo>
                    <a:pt x="427" y="943610"/>
                  </a:lnTo>
                  <a:lnTo>
                    <a:pt x="6773" y="943610"/>
                  </a:lnTo>
                  <a:lnTo>
                    <a:pt x="6800" y="928370"/>
                  </a:lnTo>
                  <a:close/>
                </a:path>
                <a:path w="1562735" h="1466850">
                  <a:moveTo>
                    <a:pt x="1561288" y="928370"/>
                  </a:moveTo>
                  <a:lnTo>
                    <a:pt x="1555400" y="928370"/>
                  </a:lnTo>
                  <a:lnTo>
                    <a:pt x="1555360" y="943610"/>
                  </a:lnTo>
                  <a:lnTo>
                    <a:pt x="1561262" y="943610"/>
                  </a:lnTo>
                  <a:lnTo>
                    <a:pt x="1561288" y="928370"/>
                  </a:lnTo>
                  <a:close/>
                </a:path>
                <a:path w="1562735" h="1466850">
                  <a:moveTo>
                    <a:pt x="6773" y="943610"/>
                  </a:moveTo>
                  <a:lnTo>
                    <a:pt x="427" y="943610"/>
                  </a:lnTo>
                  <a:lnTo>
                    <a:pt x="393" y="962660"/>
                  </a:lnTo>
                  <a:lnTo>
                    <a:pt x="6740" y="962660"/>
                  </a:lnTo>
                  <a:lnTo>
                    <a:pt x="6773" y="943610"/>
                  </a:lnTo>
                  <a:close/>
                </a:path>
                <a:path w="1562735" h="1466850">
                  <a:moveTo>
                    <a:pt x="1561262" y="943610"/>
                  </a:moveTo>
                  <a:lnTo>
                    <a:pt x="1555360" y="943610"/>
                  </a:lnTo>
                  <a:lnTo>
                    <a:pt x="1555310" y="962660"/>
                  </a:lnTo>
                  <a:lnTo>
                    <a:pt x="1561229" y="962660"/>
                  </a:lnTo>
                  <a:lnTo>
                    <a:pt x="1561262" y="943610"/>
                  </a:lnTo>
                  <a:close/>
                </a:path>
                <a:path w="1562735" h="1466850">
                  <a:moveTo>
                    <a:pt x="6740" y="962660"/>
                  </a:moveTo>
                  <a:lnTo>
                    <a:pt x="393" y="962660"/>
                  </a:lnTo>
                  <a:lnTo>
                    <a:pt x="376" y="972820"/>
                  </a:lnTo>
                  <a:lnTo>
                    <a:pt x="6722" y="972820"/>
                  </a:lnTo>
                  <a:lnTo>
                    <a:pt x="6740" y="962660"/>
                  </a:lnTo>
                  <a:close/>
                </a:path>
                <a:path w="1562735" h="1466850">
                  <a:moveTo>
                    <a:pt x="1561229" y="962660"/>
                  </a:moveTo>
                  <a:lnTo>
                    <a:pt x="1555310" y="962660"/>
                  </a:lnTo>
                  <a:lnTo>
                    <a:pt x="1555283" y="972820"/>
                  </a:lnTo>
                  <a:lnTo>
                    <a:pt x="1561211" y="972820"/>
                  </a:lnTo>
                  <a:lnTo>
                    <a:pt x="1561229" y="962660"/>
                  </a:lnTo>
                  <a:close/>
                </a:path>
                <a:path w="1562735" h="1466850">
                  <a:moveTo>
                    <a:pt x="6722" y="972820"/>
                  </a:moveTo>
                  <a:lnTo>
                    <a:pt x="376" y="972820"/>
                  </a:lnTo>
                  <a:lnTo>
                    <a:pt x="349" y="988060"/>
                  </a:lnTo>
                  <a:lnTo>
                    <a:pt x="6696" y="988060"/>
                  </a:lnTo>
                  <a:lnTo>
                    <a:pt x="6722" y="972820"/>
                  </a:lnTo>
                  <a:close/>
                </a:path>
                <a:path w="1562735" h="1466850">
                  <a:moveTo>
                    <a:pt x="1561211" y="972820"/>
                  </a:moveTo>
                  <a:lnTo>
                    <a:pt x="1555283" y="972820"/>
                  </a:lnTo>
                  <a:lnTo>
                    <a:pt x="1555243" y="988060"/>
                  </a:lnTo>
                  <a:lnTo>
                    <a:pt x="1561185" y="988060"/>
                  </a:lnTo>
                  <a:lnTo>
                    <a:pt x="1561211" y="972820"/>
                  </a:lnTo>
                  <a:close/>
                </a:path>
                <a:path w="1562735" h="1466850">
                  <a:moveTo>
                    <a:pt x="6696" y="988060"/>
                  </a:moveTo>
                  <a:lnTo>
                    <a:pt x="349" y="988060"/>
                  </a:lnTo>
                  <a:lnTo>
                    <a:pt x="327" y="1000760"/>
                  </a:lnTo>
                  <a:lnTo>
                    <a:pt x="6673" y="1000760"/>
                  </a:lnTo>
                  <a:lnTo>
                    <a:pt x="6696" y="988060"/>
                  </a:lnTo>
                  <a:close/>
                </a:path>
                <a:path w="1562735" h="1466850">
                  <a:moveTo>
                    <a:pt x="1561185" y="988060"/>
                  </a:moveTo>
                  <a:lnTo>
                    <a:pt x="1555243" y="988060"/>
                  </a:lnTo>
                  <a:lnTo>
                    <a:pt x="1555210" y="1000760"/>
                  </a:lnTo>
                  <a:lnTo>
                    <a:pt x="1561163" y="1000760"/>
                  </a:lnTo>
                  <a:lnTo>
                    <a:pt x="1561185" y="988060"/>
                  </a:lnTo>
                  <a:close/>
                </a:path>
                <a:path w="1562735" h="1466850">
                  <a:moveTo>
                    <a:pt x="6673" y="1000760"/>
                  </a:moveTo>
                  <a:lnTo>
                    <a:pt x="327" y="1000760"/>
                  </a:lnTo>
                  <a:lnTo>
                    <a:pt x="316" y="1007110"/>
                  </a:lnTo>
                  <a:lnTo>
                    <a:pt x="6662" y="1007110"/>
                  </a:lnTo>
                  <a:lnTo>
                    <a:pt x="6673" y="1000760"/>
                  </a:lnTo>
                  <a:close/>
                </a:path>
                <a:path w="1562735" h="1466850">
                  <a:moveTo>
                    <a:pt x="1561163" y="1000760"/>
                  </a:moveTo>
                  <a:lnTo>
                    <a:pt x="1555210" y="1000760"/>
                  </a:lnTo>
                  <a:lnTo>
                    <a:pt x="1555193" y="1007110"/>
                  </a:lnTo>
                  <a:lnTo>
                    <a:pt x="1561152" y="1007110"/>
                  </a:lnTo>
                  <a:lnTo>
                    <a:pt x="1561163" y="1000760"/>
                  </a:lnTo>
                  <a:close/>
                </a:path>
                <a:path w="1562735" h="1466850">
                  <a:moveTo>
                    <a:pt x="6662" y="1007110"/>
                  </a:moveTo>
                  <a:lnTo>
                    <a:pt x="316" y="1007110"/>
                  </a:lnTo>
                  <a:lnTo>
                    <a:pt x="283" y="1026160"/>
                  </a:lnTo>
                  <a:lnTo>
                    <a:pt x="6629" y="1026160"/>
                  </a:lnTo>
                  <a:lnTo>
                    <a:pt x="6662" y="1007110"/>
                  </a:lnTo>
                  <a:close/>
                </a:path>
                <a:path w="1562735" h="1466850">
                  <a:moveTo>
                    <a:pt x="1561152" y="1007110"/>
                  </a:moveTo>
                  <a:lnTo>
                    <a:pt x="1555193" y="1007110"/>
                  </a:lnTo>
                  <a:lnTo>
                    <a:pt x="1555143" y="1026160"/>
                  </a:lnTo>
                  <a:lnTo>
                    <a:pt x="1561118" y="1026160"/>
                  </a:lnTo>
                  <a:lnTo>
                    <a:pt x="1561152" y="1007110"/>
                  </a:lnTo>
                  <a:close/>
                </a:path>
                <a:path w="1562735" h="1466850">
                  <a:moveTo>
                    <a:pt x="6629" y="1026160"/>
                  </a:moveTo>
                  <a:lnTo>
                    <a:pt x="283" y="1026160"/>
                  </a:lnTo>
                  <a:lnTo>
                    <a:pt x="206" y="1070610"/>
                  </a:lnTo>
                  <a:lnTo>
                    <a:pt x="6551" y="1070610"/>
                  </a:lnTo>
                  <a:lnTo>
                    <a:pt x="6629" y="1026160"/>
                  </a:lnTo>
                  <a:close/>
                </a:path>
                <a:path w="1562735" h="1466850">
                  <a:moveTo>
                    <a:pt x="1561118" y="1026160"/>
                  </a:moveTo>
                  <a:lnTo>
                    <a:pt x="1555143" y="1026160"/>
                  </a:lnTo>
                  <a:lnTo>
                    <a:pt x="1555027" y="1070610"/>
                  </a:lnTo>
                  <a:lnTo>
                    <a:pt x="1561041" y="1070610"/>
                  </a:lnTo>
                  <a:lnTo>
                    <a:pt x="1561118" y="1026160"/>
                  </a:lnTo>
                  <a:close/>
                </a:path>
                <a:path w="1562735" h="1466850">
                  <a:moveTo>
                    <a:pt x="1555274" y="1203960"/>
                  </a:moveTo>
                  <a:lnTo>
                    <a:pt x="1554677" y="1203960"/>
                  </a:lnTo>
                  <a:lnTo>
                    <a:pt x="1554670" y="1206500"/>
                  </a:lnTo>
                  <a:lnTo>
                    <a:pt x="1555274" y="1206500"/>
                  </a:lnTo>
                  <a:lnTo>
                    <a:pt x="1555274" y="1203960"/>
                  </a:lnTo>
                  <a:close/>
                </a:path>
                <a:path w="1562735" h="1466850">
                  <a:moveTo>
                    <a:pt x="6323" y="1201420"/>
                  </a:moveTo>
                  <a:lnTo>
                    <a:pt x="5874" y="1201420"/>
                  </a:lnTo>
                  <a:lnTo>
                    <a:pt x="5874" y="1202689"/>
                  </a:lnTo>
                  <a:lnTo>
                    <a:pt x="6320" y="1202689"/>
                  </a:lnTo>
                  <a:lnTo>
                    <a:pt x="6323" y="1201420"/>
                  </a:lnTo>
                  <a:close/>
                </a:path>
                <a:path w="1562735" h="1466850">
                  <a:moveTo>
                    <a:pt x="1557814" y="1201420"/>
                  </a:moveTo>
                  <a:lnTo>
                    <a:pt x="1554683" y="1201420"/>
                  </a:lnTo>
                  <a:lnTo>
                    <a:pt x="1554680" y="1202689"/>
                  </a:lnTo>
                  <a:lnTo>
                    <a:pt x="1557814" y="1202689"/>
                  </a:lnTo>
                  <a:lnTo>
                    <a:pt x="1557814" y="1201420"/>
                  </a:lnTo>
                  <a:close/>
                </a:path>
                <a:path w="1562735" h="1466850">
                  <a:moveTo>
                    <a:pt x="1560826" y="1195070"/>
                  </a:moveTo>
                  <a:lnTo>
                    <a:pt x="1554700" y="1195070"/>
                  </a:lnTo>
                  <a:lnTo>
                    <a:pt x="1554687" y="1200150"/>
                  </a:lnTo>
                  <a:lnTo>
                    <a:pt x="1557814" y="1200150"/>
                  </a:lnTo>
                  <a:lnTo>
                    <a:pt x="1557814" y="1201420"/>
                  </a:lnTo>
                  <a:lnTo>
                    <a:pt x="1559084" y="1201420"/>
                  </a:lnTo>
                  <a:lnTo>
                    <a:pt x="1559084" y="1197610"/>
                  </a:lnTo>
                  <a:lnTo>
                    <a:pt x="1560354" y="1197610"/>
                  </a:lnTo>
                  <a:lnTo>
                    <a:pt x="1560354" y="1196339"/>
                  </a:lnTo>
                  <a:lnTo>
                    <a:pt x="1560823" y="1196339"/>
                  </a:lnTo>
                  <a:lnTo>
                    <a:pt x="1560826" y="1195070"/>
                  </a:lnTo>
                  <a:close/>
                </a:path>
                <a:path w="1562735" h="1466850">
                  <a:moveTo>
                    <a:pt x="6334" y="1195070"/>
                  </a:moveTo>
                  <a:lnTo>
                    <a:pt x="2064" y="1195070"/>
                  </a:lnTo>
                  <a:lnTo>
                    <a:pt x="2064" y="1196339"/>
                  </a:lnTo>
                  <a:lnTo>
                    <a:pt x="3334" y="1196339"/>
                  </a:lnTo>
                  <a:lnTo>
                    <a:pt x="3334" y="1197610"/>
                  </a:lnTo>
                  <a:lnTo>
                    <a:pt x="4604" y="1197610"/>
                  </a:lnTo>
                  <a:lnTo>
                    <a:pt x="4604" y="1200150"/>
                  </a:lnTo>
                  <a:lnTo>
                    <a:pt x="6325" y="1200150"/>
                  </a:lnTo>
                  <a:lnTo>
                    <a:pt x="6334" y="1195070"/>
                  </a:lnTo>
                  <a:close/>
                </a:path>
                <a:path w="1562735" h="1466850">
                  <a:moveTo>
                    <a:pt x="6340" y="1191260"/>
                  </a:moveTo>
                  <a:lnTo>
                    <a:pt x="794" y="1191260"/>
                  </a:lnTo>
                  <a:lnTo>
                    <a:pt x="794" y="1193800"/>
                  </a:lnTo>
                  <a:lnTo>
                    <a:pt x="6336" y="1193800"/>
                  </a:lnTo>
                  <a:lnTo>
                    <a:pt x="6340" y="1191260"/>
                  </a:lnTo>
                  <a:close/>
                </a:path>
                <a:path w="1562735" h="1466850">
                  <a:moveTo>
                    <a:pt x="1560832" y="1191260"/>
                  </a:moveTo>
                  <a:lnTo>
                    <a:pt x="1554710" y="1191260"/>
                  </a:lnTo>
                  <a:lnTo>
                    <a:pt x="1554703" y="1193800"/>
                  </a:lnTo>
                  <a:lnTo>
                    <a:pt x="1560828" y="1193800"/>
                  </a:lnTo>
                  <a:lnTo>
                    <a:pt x="1560832" y="1191260"/>
                  </a:lnTo>
                  <a:close/>
                </a:path>
                <a:path w="1562735" h="1466850">
                  <a:moveTo>
                    <a:pt x="6345" y="1188720"/>
                  </a:moveTo>
                  <a:lnTo>
                    <a:pt x="2" y="1188720"/>
                  </a:lnTo>
                  <a:lnTo>
                    <a:pt x="0" y="1189989"/>
                  </a:lnTo>
                  <a:lnTo>
                    <a:pt x="6343" y="1189989"/>
                  </a:lnTo>
                  <a:lnTo>
                    <a:pt x="6345" y="1188720"/>
                  </a:lnTo>
                  <a:close/>
                </a:path>
                <a:path w="1562735" h="1466850">
                  <a:moveTo>
                    <a:pt x="1560837" y="1188720"/>
                  </a:moveTo>
                  <a:lnTo>
                    <a:pt x="1554717" y="1188720"/>
                  </a:lnTo>
                  <a:lnTo>
                    <a:pt x="1554713" y="1189989"/>
                  </a:lnTo>
                  <a:lnTo>
                    <a:pt x="1560834" y="1189989"/>
                  </a:lnTo>
                  <a:lnTo>
                    <a:pt x="1560837" y="1188720"/>
                  </a:lnTo>
                  <a:close/>
                </a:path>
                <a:path w="1562735" h="1466850">
                  <a:moveTo>
                    <a:pt x="6351" y="1184910"/>
                  </a:moveTo>
                  <a:lnTo>
                    <a:pt x="8" y="1184910"/>
                  </a:lnTo>
                  <a:lnTo>
                    <a:pt x="4" y="1187450"/>
                  </a:lnTo>
                  <a:lnTo>
                    <a:pt x="6347" y="1187450"/>
                  </a:lnTo>
                  <a:lnTo>
                    <a:pt x="6351" y="1184910"/>
                  </a:lnTo>
                  <a:close/>
                </a:path>
                <a:path w="1562735" h="1466850">
                  <a:moveTo>
                    <a:pt x="1560843" y="1184910"/>
                  </a:moveTo>
                  <a:lnTo>
                    <a:pt x="1554727" y="1184910"/>
                  </a:lnTo>
                  <a:lnTo>
                    <a:pt x="1554720" y="1187450"/>
                  </a:lnTo>
                  <a:lnTo>
                    <a:pt x="1560839" y="1187450"/>
                  </a:lnTo>
                  <a:lnTo>
                    <a:pt x="1560843" y="1184910"/>
                  </a:lnTo>
                  <a:close/>
                </a:path>
                <a:path w="1562735" h="1466850">
                  <a:moveTo>
                    <a:pt x="6356" y="1182370"/>
                  </a:moveTo>
                  <a:lnTo>
                    <a:pt x="13" y="1182370"/>
                  </a:lnTo>
                  <a:lnTo>
                    <a:pt x="11" y="1183639"/>
                  </a:lnTo>
                  <a:lnTo>
                    <a:pt x="6354" y="1183639"/>
                  </a:lnTo>
                  <a:lnTo>
                    <a:pt x="6356" y="1182370"/>
                  </a:lnTo>
                  <a:close/>
                </a:path>
                <a:path w="1562735" h="1466850">
                  <a:moveTo>
                    <a:pt x="1560848" y="1182370"/>
                  </a:moveTo>
                  <a:lnTo>
                    <a:pt x="1554733" y="1182370"/>
                  </a:lnTo>
                  <a:lnTo>
                    <a:pt x="1554730" y="1183639"/>
                  </a:lnTo>
                  <a:lnTo>
                    <a:pt x="1560845" y="1183639"/>
                  </a:lnTo>
                  <a:lnTo>
                    <a:pt x="1560848" y="1182370"/>
                  </a:lnTo>
                  <a:close/>
                </a:path>
                <a:path w="1562735" h="1466850">
                  <a:moveTo>
                    <a:pt x="6363" y="1178560"/>
                  </a:moveTo>
                  <a:lnTo>
                    <a:pt x="19" y="1178560"/>
                  </a:lnTo>
                  <a:lnTo>
                    <a:pt x="15" y="1181100"/>
                  </a:lnTo>
                  <a:lnTo>
                    <a:pt x="6358" y="1181100"/>
                  </a:lnTo>
                  <a:lnTo>
                    <a:pt x="6363" y="1178560"/>
                  </a:lnTo>
                  <a:close/>
                </a:path>
                <a:path w="1562735" h="1466850">
                  <a:moveTo>
                    <a:pt x="1560854" y="1178560"/>
                  </a:moveTo>
                  <a:lnTo>
                    <a:pt x="1554743" y="1178560"/>
                  </a:lnTo>
                  <a:lnTo>
                    <a:pt x="1554737" y="1181100"/>
                  </a:lnTo>
                  <a:lnTo>
                    <a:pt x="1560850" y="1181100"/>
                  </a:lnTo>
                  <a:lnTo>
                    <a:pt x="1560854" y="1178560"/>
                  </a:lnTo>
                  <a:close/>
                </a:path>
                <a:path w="1562735" h="1466850">
                  <a:moveTo>
                    <a:pt x="6367" y="1176020"/>
                  </a:moveTo>
                  <a:lnTo>
                    <a:pt x="24" y="1176020"/>
                  </a:lnTo>
                  <a:lnTo>
                    <a:pt x="22" y="1177289"/>
                  </a:lnTo>
                  <a:lnTo>
                    <a:pt x="6365" y="1177289"/>
                  </a:lnTo>
                  <a:lnTo>
                    <a:pt x="6367" y="1176020"/>
                  </a:lnTo>
                  <a:close/>
                </a:path>
                <a:path w="1562735" h="1466850">
                  <a:moveTo>
                    <a:pt x="1560859" y="1176020"/>
                  </a:moveTo>
                  <a:lnTo>
                    <a:pt x="1554750" y="1176020"/>
                  </a:lnTo>
                  <a:lnTo>
                    <a:pt x="1554747" y="1177289"/>
                  </a:lnTo>
                  <a:lnTo>
                    <a:pt x="1560856" y="1177289"/>
                  </a:lnTo>
                  <a:lnTo>
                    <a:pt x="1560859" y="1176020"/>
                  </a:lnTo>
                  <a:close/>
                </a:path>
                <a:path w="1562735" h="1466850">
                  <a:moveTo>
                    <a:pt x="6374" y="1172210"/>
                  </a:moveTo>
                  <a:lnTo>
                    <a:pt x="30" y="1172210"/>
                  </a:lnTo>
                  <a:lnTo>
                    <a:pt x="26" y="1174750"/>
                  </a:lnTo>
                  <a:lnTo>
                    <a:pt x="6369" y="1174750"/>
                  </a:lnTo>
                  <a:lnTo>
                    <a:pt x="6374" y="1172210"/>
                  </a:lnTo>
                  <a:close/>
                </a:path>
                <a:path w="1562735" h="1466850">
                  <a:moveTo>
                    <a:pt x="1560865" y="1172210"/>
                  </a:moveTo>
                  <a:lnTo>
                    <a:pt x="1554760" y="1172210"/>
                  </a:lnTo>
                  <a:lnTo>
                    <a:pt x="1554753" y="1174750"/>
                  </a:lnTo>
                  <a:lnTo>
                    <a:pt x="1560861" y="1174750"/>
                  </a:lnTo>
                  <a:lnTo>
                    <a:pt x="1560865" y="1172210"/>
                  </a:lnTo>
                  <a:close/>
                </a:path>
                <a:path w="1562735" h="1466850">
                  <a:moveTo>
                    <a:pt x="6378" y="1169670"/>
                  </a:moveTo>
                  <a:lnTo>
                    <a:pt x="35" y="1169670"/>
                  </a:lnTo>
                  <a:lnTo>
                    <a:pt x="33" y="1170939"/>
                  </a:lnTo>
                  <a:lnTo>
                    <a:pt x="6376" y="1170939"/>
                  </a:lnTo>
                  <a:lnTo>
                    <a:pt x="6378" y="1169670"/>
                  </a:lnTo>
                  <a:close/>
                </a:path>
                <a:path w="1562735" h="1466850">
                  <a:moveTo>
                    <a:pt x="1560870" y="1169670"/>
                  </a:moveTo>
                  <a:lnTo>
                    <a:pt x="1554767" y="1169670"/>
                  </a:lnTo>
                  <a:lnTo>
                    <a:pt x="1554763" y="1170939"/>
                  </a:lnTo>
                  <a:lnTo>
                    <a:pt x="1560867" y="1170939"/>
                  </a:lnTo>
                  <a:lnTo>
                    <a:pt x="1560870" y="1169670"/>
                  </a:lnTo>
                  <a:close/>
                </a:path>
                <a:path w="1562735" h="1466850">
                  <a:moveTo>
                    <a:pt x="6385" y="1165860"/>
                  </a:moveTo>
                  <a:lnTo>
                    <a:pt x="41" y="1165860"/>
                  </a:lnTo>
                  <a:lnTo>
                    <a:pt x="37" y="1168400"/>
                  </a:lnTo>
                  <a:lnTo>
                    <a:pt x="6380" y="1168400"/>
                  </a:lnTo>
                  <a:lnTo>
                    <a:pt x="6385" y="1165860"/>
                  </a:lnTo>
                  <a:close/>
                </a:path>
                <a:path w="1562735" h="1466850">
                  <a:moveTo>
                    <a:pt x="1560876" y="1165860"/>
                  </a:moveTo>
                  <a:lnTo>
                    <a:pt x="1554777" y="1165860"/>
                  </a:lnTo>
                  <a:lnTo>
                    <a:pt x="1554770" y="1168400"/>
                  </a:lnTo>
                  <a:lnTo>
                    <a:pt x="1560872" y="1168400"/>
                  </a:lnTo>
                  <a:lnTo>
                    <a:pt x="1560876" y="1165860"/>
                  </a:lnTo>
                  <a:close/>
                </a:path>
                <a:path w="1562735" h="1466850">
                  <a:moveTo>
                    <a:pt x="6396" y="1159510"/>
                  </a:moveTo>
                  <a:lnTo>
                    <a:pt x="52" y="1159510"/>
                  </a:lnTo>
                  <a:lnTo>
                    <a:pt x="44" y="1164589"/>
                  </a:lnTo>
                  <a:lnTo>
                    <a:pt x="6387" y="1164589"/>
                  </a:lnTo>
                  <a:lnTo>
                    <a:pt x="6396" y="1159510"/>
                  </a:lnTo>
                  <a:close/>
                </a:path>
                <a:path w="1562735" h="1466850">
                  <a:moveTo>
                    <a:pt x="1560887" y="1159510"/>
                  </a:moveTo>
                  <a:lnTo>
                    <a:pt x="1554793" y="1159510"/>
                  </a:lnTo>
                  <a:lnTo>
                    <a:pt x="1554780" y="1164589"/>
                  </a:lnTo>
                  <a:lnTo>
                    <a:pt x="1560878" y="1164589"/>
                  </a:lnTo>
                  <a:lnTo>
                    <a:pt x="1560887" y="1159510"/>
                  </a:lnTo>
                  <a:close/>
                </a:path>
                <a:path w="1562735" h="1466850">
                  <a:moveTo>
                    <a:pt x="6400" y="1156970"/>
                  </a:moveTo>
                  <a:lnTo>
                    <a:pt x="57" y="1156970"/>
                  </a:lnTo>
                  <a:lnTo>
                    <a:pt x="55" y="1158239"/>
                  </a:lnTo>
                  <a:lnTo>
                    <a:pt x="6398" y="1158239"/>
                  </a:lnTo>
                  <a:lnTo>
                    <a:pt x="6400" y="1156970"/>
                  </a:lnTo>
                  <a:close/>
                </a:path>
                <a:path w="1562735" h="1466850">
                  <a:moveTo>
                    <a:pt x="1560892" y="1156970"/>
                  </a:moveTo>
                  <a:lnTo>
                    <a:pt x="1554800" y="1156970"/>
                  </a:lnTo>
                  <a:lnTo>
                    <a:pt x="1554797" y="1158239"/>
                  </a:lnTo>
                  <a:lnTo>
                    <a:pt x="1560889" y="1158239"/>
                  </a:lnTo>
                  <a:lnTo>
                    <a:pt x="1560892" y="1156970"/>
                  </a:lnTo>
                  <a:close/>
                </a:path>
                <a:path w="1562735" h="1466850">
                  <a:moveTo>
                    <a:pt x="6411" y="1150620"/>
                  </a:moveTo>
                  <a:lnTo>
                    <a:pt x="68" y="1150620"/>
                  </a:lnTo>
                  <a:lnTo>
                    <a:pt x="59" y="1155700"/>
                  </a:lnTo>
                  <a:lnTo>
                    <a:pt x="6403" y="1155700"/>
                  </a:lnTo>
                  <a:lnTo>
                    <a:pt x="6411" y="1150620"/>
                  </a:lnTo>
                  <a:close/>
                </a:path>
                <a:path w="1562735" h="1466850">
                  <a:moveTo>
                    <a:pt x="1560903" y="1150620"/>
                  </a:moveTo>
                  <a:lnTo>
                    <a:pt x="1554817" y="1150620"/>
                  </a:lnTo>
                  <a:lnTo>
                    <a:pt x="1554803" y="1155700"/>
                  </a:lnTo>
                  <a:lnTo>
                    <a:pt x="1560894" y="1155700"/>
                  </a:lnTo>
                  <a:lnTo>
                    <a:pt x="1560903" y="1150620"/>
                  </a:lnTo>
                  <a:close/>
                </a:path>
                <a:path w="1562735" h="1466850">
                  <a:moveTo>
                    <a:pt x="6418" y="1146810"/>
                  </a:moveTo>
                  <a:lnTo>
                    <a:pt x="74" y="1146810"/>
                  </a:lnTo>
                  <a:lnTo>
                    <a:pt x="70" y="1149350"/>
                  </a:lnTo>
                  <a:lnTo>
                    <a:pt x="6414" y="1149350"/>
                  </a:lnTo>
                  <a:lnTo>
                    <a:pt x="6418" y="1146810"/>
                  </a:lnTo>
                  <a:close/>
                </a:path>
                <a:path w="1562735" h="1466850">
                  <a:moveTo>
                    <a:pt x="1560909" y="1146810"/>
                  </a:moveTo>
                  <a:lnTo>
                    <a:pt x="1554827" y="1146810"/>
                  </a:lnTo>
                  <a:lnTo>
                    <a:pt x="1554820" y="1149350"/>
                  </a:lnTo>
                  <a:lnTo>
                    <a:pt x="1560905" y="1149350"/>
                  </a:lnTo>
                  <a:lnTo>
                    <a:pt x="1560909" y="1146810"/>
                  </a:lnTo>
                  <a:close/>
                </a:path>
                <a:path w="1562735" h="1466850">
                  <a:moveTo>
                    <a:pt x="6422" y="1144270"/>
                  </a:moveTo>
                  <a:lnTo>
                    <a:pt x="79" y="1144270"/>
                  </a:lnTo>
                  <a:lnTo>
                    <a:pt x="77" y="1145539"/>
                  </a:lnTo>
                  <a:lnTo>
                    <a:pt x="6420" y="1145539"/>
                  </a:lnTo>
                  <a:lnTo>
                    <a:pt x="6422" y="1144270"/>
                  </a:lnTo>
                  <a:close/>
                </a:path>
                <a:path w="1562735" h="1466850">
                  <a:moveTo>
                    <a:pt x="1560914" y="1144270"/>
                  </a:moveTo>
                  <a:lnTo>
                    <a:pt x="1554833" y="1144270"/>
                  </a:lnTo>
                  <a:lnTo>
                    <a:pt x="1554830" y="1145539"/>
                  </a:lnTo>
                  <a:lnTo>
                    <a:pt x="1560911" y="1145539"/>
                  </a:lnTo>
                  <a:lnTo>
                    <a:pt x="1560914" y="1144270"/>
                  </a:lnTo>
                  <a:close/>
                </a:path>
                <a:path w="1562735" h="1466850">
                  <a:moveTo>
                    <a:pt x="6429" y="1140460"/>
                  </a:moveTo>
                  <a:lnTo>
                    <a:pt x="85" y="1140460"/>
                  </a:lnTo>
                  <a:lnTo>
                    <a:pt x="81" y="1143000"/>
                  </a:lnTo>
                  <a:lnTo>
                    <a:pt x="6425" y="1143000"/>
                  </a:lnTo>
                  <a:lnTo>
                    <a:pt x="6429" y="1140460"/>
                  </a:lnTo>
                  <a:close/>
                </a:path>
                <a:path w="1562735" h="1466850">
                  <a:moveTo>
                    <a:pt x="1560920" y="1140460"/>
                  </a:moveTo>
                  <a:lnTo>
                    <a:pt x="1554843" y="1140460"/>
                  </a:lnTo>
                  <a:lnTo>
                    <a:pt x="1554837" y="1143000"/>
                  </a:lnTo>
                  <a:lnTo>
                    <a:pt x="1560916" y="1143000"/>
                  </a:lnTo>
                  <a:lnTo>
                    <a:pt x="1560920" y="1140460"/>
                  </a:lnTo>
                  <a:close/>
                </a:path>
                <a:path w="1562735" h="1466850">
                  <a:moveTo>
                    <a:pt x="6434" y="1137920"/>
                  </a:moveTo>
                  <a:lnTo>
                    <a:pt x="90" y="1137920"/>
                  </a:lnTo>
                  <a:lnTo>
                    <a:pt x="88" y="1139189"/>
                  </a:lnTo>
                  <a:lnTo>
                    <a:pt x="6431" y="1139189"/>
                  </a:lnTo>
                  <a:lnTo>
                    <a:pt x="6434" y="1137920"/>
                  </a:lnTo>
                  <a:close/>
                </a:path>
                <a:path w="1562735" h="1466850">
                  <a:moveTo>
                    <a:pt x="1560925" y="1137920"/>
                  </a:moveTo>
                  <a:lnTo>
                    <a:pt x="1554850" y="1137920"/>
                  </a:lnTo>
                  <a:lnTo>
                    <a:pt x="1554847" y="1139189"/>
                  </a:lnTo>
                  <a:lnTo>
                    <a:pt x="1560922" y="1139189"/>
                  </a:lnTo>
                  <a:lnTo>
                    <a:pt x="1560925" y="1137920"/>
                  </a:lnTo>
                  <a:close/>
                </a:path>
                <a:path w="1562735" h="1466850">
                  <a:moveTo>
                    <a:pt x="6440" y="1134110"/>
                  </a:moveTo>
                  <a:lnTo>
                    <a:pt x="96" y="1134110"/>
                  </a:lnTo>
                  <a:lnTo>
                    <a:pt x="92" y="1136650"/>
                  </a:lnTo>
                  <a:lnTo>
                    <a:pt x="6436" y="1136650"/>
                  </a:lnTo>
                  <a:lnTo>
                    <a:pt x="6440" y="1134110"/>
                  </a:lnTo>
                  <a:close/>
                </a:path>
                <a:path w="1562735" h="1466850">
                  <a:moveTo>
                    <a:pt x="1560931" y="1134110"/>
                  </a:moveTo>
                  <a:lnTo>
                    <a:pt x="1554860" y="1134110"/>
                  </a:lnTo>
                  <a:lnTo>
                    <a:pt x="1554853" y="1136650"/>
                  </a:lnTo>
                  <a:lnTo>
                    <a:pt x="1560927" y="1136650"/>
                  </a:lnTo>
                  <a:lnTo>
                    <a:pt x="1560931" y="1134110"/>
                  </a:lnTo>
                  <a:close/>
                </a:path>
                <a:path w="1562735" h="1466850">
                  <a:moveTo>
                    <a:pt x="6445" y="1131570"/>
                  </a:moveTo>
                  <a:lnTo>
                    <a:pt x="101" y="1131570"/>
                  </a:lnTo>
                  <a:lnTo>
                    <a:pt x="99" y="1132839"/>
                  </a:lnTo>
                  <a:lnTo>
                    <a:pt x="6442" y="1132839"/>
                  </a:lnTo>
                  <a:lnTo>
                    <a:pt x="6445" y="1131570"/>
                  </a:lnTo>
                  <a:close/>
                </a:path>
                <a:path w="1562735" h="1466850">
                  <a:moveTo>
                    <a:pt x="1560936" y="1131570"/>
                  </a:moveTo>
                  <a:lnTo>
                    <a:pt x="1554867" y="1131570"/>
                  </a:lnTo>
                  <a:lnTo>
                    <a:pt x="1554863" y="1132839"/>
                  </a:lnTo>
                  <a:lnTo>
                    <a:pt x="1560933" y="1132839"/>
                  </a:lnTo>
                  <a:lnTo>
                    <a:pt x="1560936" y="1131570"/>
                  </a:lnTo>
                  <a:close/>
                </a:path>
                <a:path w="1562735" h="1466850">
                  <a:moveTo>
                    <a:pt x="6451" y="1127760"/>
                  </a:moveTo>
                  <a:lnTo>
                    <a:pt x="107" y="1127760"/>
                  </a:lnTo>
                  <a:lnTo>
                    <a:pt x="103" y="1130300"/>
                  </a:lnTo>
                  <a:lnTo>
                    <a:pt x="6447" y="1130300"/>
                  </a:lnTo>
                  <a:lnTo>
                    <a:pt x="6451" y="1127760"/>
                  </a:lnTo>
                  <a:close/>
                </a:path>
                <a:path w="1562735" h="1466850">
                  <a:moveTo>
                    <a:pt x="1560942" y="1127760"/>
                  </a:moveTo>
                  <a:lnTo>
                    <a:pt x="1554877" y="1127760"/>
                  </a:lnTo>
                  <a:lnTo>
                    <a:pt x="1554870" y="1130300"/>
                  </a:lnTo>
                  <a:lnTo>
                    <a:pt x="1560938" y="1130300"/>
                  </a:lnTo>
                  <a:lnTo>
                    <a:pt x="1560942" y="1127760"/>
                  </a:lnTo>
                  <a:close/>
                </a:path>
                <a:path w="1562735" h="1466850">
                  <a:moveTo>
                    <a:pt x="6456" y="1125220"/>
                  </a:moveTo>
                  <a:lnTo>
                    <a:pt x="112" y="1125220"/>
                  </a:lnTo>
                  <a:lnTo>
                    <a:pt x="110" y="1126489"/>
                  </a:lnTo>
                  <a:lnTo>
                    <a:pt x="6454" y="1126489"/>
                  </a:lnTo>
                  <a:lnTo>
                    <a:pt x="6456" y="1125220"/>
                  </a:lnTo>
                  <a:close/>
                </a:path>
                <a:path w="1562735" h="1466850">
                  <a:moveTo>
                    <a:pt x="1560947" y="1125220"/>
                  </a:moveTo>
                  <a:lnTo>
                    <a:pt x="1554883" y="1125220"/>
                  </a:lnTo>
                  <a:lnTo>
                    <a:pt x="1554880" y="1126489"/>
                  </a:lnTo>
                  <a:lnTo>
                    <a:pt x="1560944" y="1126489"/>
                  </a:lnTo>
                  <a:lnTo>
                    <a:pt x="1560947" y="1125220"/>
                  </a:lnTo>
                  <a:close/>
                </a:path>
                <a:path w="1562735" h="1466850">
                  <a:moveTo>
                    <a:pt x="6462" y="1121410"/>
                  </a:moveTo>
                  <a:lnTo>
                    <a:pt x="118" y="1121410"/>
                  </a:lnTo>
                  <a:lnTo>
                    <a:pt x="114" y="1123950"/>
                  </a:lnTo>
                  <a:lnTo>
                    <a:pt x="6458" y="1123950"/>
                  </a:lnTo>
                  <a:lnTo>
                    <a:pt x="6462" y="1121410"/>
                  </a:lnTo>
                  <a:close/>
                </a:path>
                <a:path w="1562735" h="1466850">
                  <a:moveTo>
                    <a:pt x="1560953" y="1121410"/>
                  </a:moveTo>
                  <a:lnTo>
                    <a:pt x="1554893" y="1121410"/>
                  </a:lnTo>
                  <a:lnTo>
                    <a:pt x="1554887" y="1123950"/>
                  </a:lnTo>
                  <a:lnTo>
                    <a:pt x="1560949" y="1123950"/>
                  </a:lnTo>
                  <a:lnTo>
                    <a:pt x="1560953" y="1121410"/>
                  </a:lnTo>
                  <a:close/>
                </a:path>
                <a:path w="1562735" h="1466850">
                  <a:moveTo>
                    <a:pt x="6467" y="1118870"/>
                  </a:moveTo>
                  <a:lnTo>
                    <a:pt x="123" y="1118870"/>
                  </a:lnTo>
                  <a:lnTo>
                    <a:pt x="121" y="1120139"/>
                  </a:lnTo>
                  <a:lnTo>
                    <a:pt x="6465" y="1120139"/>
                  </a:lnTo>
                  <a:lnTo>
                    <a:pt x="6467" y="1118870"/>
                  </a:lnTo>
                  <a:close/>
                </a:path>
                <a:path w="1562735" h="1466850">
                  <a:moveTo>
                    <a:pt x="1560958" y="1118870"/>
                  </a:moveTo>
                  <a:lnTo>
                    <a:pt x="1554900" y="1118870"/>
                  </a:lnTo>
                  <a:lnTo>
                    <a:pt x="1554897" y="1120139"/>
                  </a:lnTo>
                  <a:lnTo>
                    <a:pt x="1560955" y="1120139"/>
                  </a:lnTo>
                  <a:lnTo>
                    <a:pt x="1560958" y="1118870"/>
                  </a:lnTo>
                  <a:close/>
                </a:path>
                <a:path w="1562735" h="1466850">
                  <a:moveTo>
                    <a:pt x="6474" y="1115060"/>
                  </a:moveTo>
                  <a:lnTo>
                    <a:pt x="129" y="1115060"/>
                  </a:lnTo>
                  <a:lnTo>
                    <a:pt x="125" y="1117600"/>
                  </a:lnTo>
                  <a:lnTo>
                    <a:pt x="6469" y="1117600"/>
                  </a:lnTo>
                  <a:lnTo>
                    <a:pt x="6474" y="1115060"/>
                  </a:lnTo>
                  <a:close/>
                </a:path>
                <a:path w="1562735" h="1466850">
                  <a:moveTo>
                    <a:pt x="1560964" y="1115060"/>
                  </a:moveTo>
                  <a:lnTo>
                    <a:pt x="1554910" y="1115060"/>
                  </a:lnTo>
                  <a:lnTo>
                    <a:pt x="1554903" y="1117600"/>
                  </a:lnTo>
                  <a:lnTo>
                    <a:pt x="1560960" y="1117600"/>
                  </a:lnTo>
                  <a:lnTo>
                    <a:pt x="1560964" y="1115060"/>
                  </a:lnTo>
                  <a:close/>
                </a:path>
                <a:path w="1562735" h="1466850">
                  <a:moveTo>
                    <a:pt x="6478" y="1112520"/>
                  </a:moveTo>
                  <a:lnTo>
                    <a:pt x="134" y="1112520"/>
                  </a:lnTo>
                  <a:lnTo>
                    <a:pt x="132" y="1113789"/>
                  </a:lnTo>
                  <a:lnTo>
                    <a:pt x="6476" y="1113789"/>
                  </a:lnTo>
                  <a:lnTo>
                    <a:pt x="6478" y="1112520"/>
                  </a:lnTo>
                  <a:close/>
                </a:path>
                <a:path w="1562735" h="1466850">
                  <a:moveTo>
                    <a:pt x="1560969" y="1112520"/>
                  </a:moveTo>
                  <a:lnTo>
                    <a:pt x="1554917" y="1112520"/>
                  </a:lnTo>
                  <a:lnTo>
                    <a:pt x="1554913" y="1113789"/>
                  </a:lnTo>
                  <a:lnTo>
                    <a:pt x="1560966" y="1113789"/>
                  </a:lnTo>
                  <a:lnTo>
                    <a:pt x="1560969" y="1112520"/>
                  </a:lnTo>
                  <a:close/>
                </a:path>
                <a:path w="1562735" h="1466850">
                  <a:moveTo>
                    <a:pt x="6485" y="1108710"/>
                  </a:moveTo>
                  <a:lnTo>
                    <a:pt x="140" y="1108710"/>
                  </a:lnTo>
                  <a:lnTo>
                    <a:pt x="136" y="1111250"/>
                  </a:lnTo>
                  <a:lnTo>
                    <a:pt x="6480" y="1111250"/>
                  </a:lnTo>
                  <a:lnTo>
                    <a:pt x="6485" y="1108710"/>
                  </a:lnTo>
                  <a:close/>
                </a:path>
                <a:path w="1562735" h="1466850">
                  <a:moveTo>
                    <a:pt x="1560975" y="1108710"/>
                  </a:moveTo>
                  <a:lnTo>
                    <a:pt x="1554927" y="1108710"/>
                  </a:lnTo>
                  <a:lnTo>
                    <a:pt x="1554920" y="1111250"/>
                  </a:lnTo>
                  <a:lnTo>
                    <a:pt x="1560971" y="1111250"/>
                  </a:lnTo>
                  <a:lnTo>
                    <a:pt x="1560975" y="1108710"/>
                  </a:lnTo>
                  <a:close/>
                </a:path>
                <a:path w="1562735" h="1466850">
                  <a:moveTo>
                    <a:pt x="6489" y="1106170"/>
                  </a:moveTo>
                  <a:lnTo>
                    <a:pt x="145" y="1106170"/>
                  </a:lnTo>
                  <a:lnTo>
                    <a:pt x="143" y="1107439"/>
                  </a:lnTo>
                  <a:lnTo>
                    <a:pt x="6487" y="1107439"/>
                  </a:lnTo>
                  <a:lnTo>
                    <a:pt x="6489" y="1106170"/>
                  </a:lnTo>
                  <a:close/>
                </a:path>
                <a:path w="1562735" h="1466850">
                  <a:moveTo>
                    <a:pt x="1560980" y="1106170"/>
                  </a:moveTo>
                  <a:lnTo>
                    <a:pt x="1554933" y="1106170"/>
                  </a:lnTo>
                  <a:lnTo>
                    <a:pt x="1554930" y="1107439"/>
                  </a:lnTo>
                  <a:lnTo>
                    <a:pt x="1560978" y="1107439"/>
                  </a:lnTo>
                  <a:lnTo>
                    <a:pt x="1560980" y="1106170"/>
                  </a:lnTo>
                  <a:close/>
                </a:path>
                <a:path w="1562735" h="1466850">
                  <a:moveTo>
                    <a:pt x="6496" y="1102360"/>
                  </a:moveTo>
                  <a:lnTo>
                    <a:pt x="151" y="1102360"/>
                  </a:lnTo>
                  <a:lnTo>
                    <a:pt x="147" y="1104900"/>
                  </a:lnTo>
                  <a:lnTo>
                    <a:pt x="6491" y="1104900"/>
                  </a:lnTo>
                  <a:lnTo>
                    <a:pt x="6496" y="1102360"/>
                  </a:lnTo>
                  <a:close/>
                </a:path>
                <a:path w="1562735" h="1466850">
                  <a:moveTo>
                    <a:pt x="1560986" y="1102360"/>
                  </a:moveTo>
                  <a:lnTo>
                    <a:pt x="1554943" y="1102360"/>
                  </a:lnTo>
                  <a:lnTo>
                    <a:pt x="1554937" y="1104900"/>
                  </a:lnTo>
                  <a:lnTo>
                    <a:pt x="1560982" y="1104900"/>
                  </a:lnTo>
                  <a:lnTo>
                    <a:pt x="1560986" y="1102360"/>
                  </a:lnTo>
                  <a:close/>
                </a:path>
                <a:path w="1562735" h="1466850">
                  <a:moveTo>
                    <a:pt x="6500" y="1099820"/>
                  </a:moveTo>
                  <a:lnTo>
                    <a:pt x="156" y="1099820"/>
                  </a:lnTo>
                  <a:lnTo>
                    <a:pt x="154" y="1101089"/>
                  </a:lnTo>
                  <a:lnTo>
                    <a:pt x="6498" y="1101089"/>
                  </a:lnTo>
                  <a:lnTo>
                    <a:pt x="6500" y="1099820"/>
                  </a:lnTo>
                  <a:close/>
                </a:path>
                <a:path w="1562735" h="1466850">
                  <a:moveTo>
                    <a:pt x="1560991" y="1099820"/>
                  </a:moveTo>
                  <a:lnTo>
                    <a:pt x="1554950" y="1099820"/>
                  </a:lnTo>
                  <a:lnTo>
                    <a:pt x="1554947" y="1101089"/>
                  </a:lnTo>
                  <a:lnTo>
                    <a:pt x="1560989" y="1101089"/>
                  </a:lnTo>
                  <a:lnTo>
                    <a:pt x="1560991" y="1099820"/>
                  </a:lnTo>
                  <a:close/>
                </a:path>
                <a:path w="1562735" h="1466850">
                  <a:moveTo>
                    <a:pt x="6507" y="1096010"/>
                  </a:moveTo>
                  <a:lnTo>
                    <a:pt x="162" y="1096010"/>
                  </a:lnTo>
                  <a:lnTo>
                    <a:pt x="158" y="1098550"/>
                  </a:lnTo>
                  <a:lnTo>
                    <a:pt x="6502" y="1098550"/>
                  </a:lnTo>
                  <a:lnTo>
                    <a:pt x="6507" y="1096010"/>
                  </a:lnTo>
                  <a:close/>
                </a:path>
                <a:path w="1562735" h="1466850">
                  <a:moveTo>
                    <a:pt x="1560997" y="1096010"/>
                  </a:moveTo>
                  <a:lnTo>
                    <a:pt x="1554960" y="1096010"/>
                  </a:lnTo>
                  <a:lnTo>
                    <a:pt x="1554953" y="1098550"/>
                  </a:lnTo>
                  <a:lnTo>
                    <a:pt x="1560993" y="1098550"/>
                  </a:lnTo>
                  <a:lnTo>
                    <a:pt x="1560997" y="1096010"/>
                  </a:lnTo>
                  <a:close/>
                </a:path>
                <a:path w="1562735" h="1466850">
                  <a:moveTo>
                    <a:pt x="6511" y="1093470"/>
                  </a:moveTo>
                  <a:lnTo>
                    <a:pt x="167" y="1093470"/>
                  </a:lnTo>
                  <a:lnTo>
                    <a:pt x="165" y="1094739"/>
                  </a:lnTo>
                  <a:lnTo>
                    <a:pt x="6509" y="1094739"/>
                  </a:lnTo>
                  <a:lnTo>
                    <a:pt x="6511" y="1093470"/>
                  </a:lnTo>
                  <a:close/>
                </a:path>
                <a:path w="1562735" h="1466850">
                  <a:moveTo>
                    <a:pt x="1561002" y="1093470"/>
                  </a:moveTo>
                  <a:lnTo>
                    <a:pt x="1554967" y="1093470"/>
                  </a:lnTo>
                  <a:lnTo>
                    <a:pt x="1554963" y="1094739"/>
                  </a:lnTo>
                  <a:lnTo>
                    <a:pt x="1561000" y="1094739"/>
                  </a:lnTo>
                  <a:lnTo>
                    <a:pt x="1561002" y="1093470"/>
                  </a:lnTo>
                  <a:close/>
                </a:path>
                <a:path w="1562735" h="1466850">
                  <a:moveTo>
                    <a:pt x="6518" y="1089660"/>
                  </a:moveTo>
                  <a:lnTo>
                    <a:pt x="173" y="1089660"/>
                  </a:lnTo>
                  <a:lnTo>
                    <a:pt x="169" y="1092200"/>
                  </a:lnTo>
                  <a:lnTo>
                    <a:pt x="6514" y="1092200"/>
                  </a:lnTo>
                  <a:lnTo>
                    <a:pt x="6518" y="1089660"/>
                  </a:lnTo>
                  <a:close/>
                </a:path>
                <a:path w="1562735" h="1466850">
                  <a:moveTo>
                    <a:pt x="1561008" y="1089660"/>
                  </a:moveTo>
                  <a:lnTo>
                    <a:pt x="1554977" y="1089660"/>
                  </a:lnTo>
                  <a:lnTo>
                    <a:pt x="1554970" y="1092200"/>
                  </a:lnTo>
                  <a:lnTo>
                    <a:pt x="1561004" y="1092200"/>
                  </a:lnTo>
                  <a:lnTo>
                    <a:pt x="1561008" y="1089660"/>
                  </a:lnTo>
                  <a:close/>
                </a:path>
                <a:path w="1562735" h="1466850">
                  <a:moveTo>
                    <a:pt x="6522" y="1087120"/>
                  </a:moveTo>
                  <a:lnTo>
                    <a:pt x="178" y="1087120"/>
                  </a:lnTo>
                  <a:lnTo>
                    <a:pt x="176" y="1088389"/>
                  </a:lnTo>
                  <a:lnTo>
                    <a:pt x="6520" y="1088389"/>
                  </a:lnTo>
                  <a:lnTo>
                    <a:pt x="6522" y="1087120"/>
                  </a:lnTo>
                  <a:close/>
                </a:path>
                <a:path w="1562735" h="1466850">
                  <a:moveTo>
                    <a:pt x="1561013" y="1087120"/>
                  </a:moveTo>
                  <a:lnTo>
                    <a:pt x="1554983" y="1087120"/>
                  </a:lnTo>
                  <a:lnTo>
                    <a:pt x="1554980" y="1088389"/>
                  </a:lnTo>
                  <a:lnTo>
                    <a:pt x="1561011" y="1088389"/>
                  </a:lnTo>
                  <a:lnTo>
                    <a:pt x="1561013" y="1087120"/>
                  </a:lnTo>
                  <a:close/>
                </a:path>
                <a:path w="1562735" h="1466850">
                  <a:moveTo>
                    <a:pt x="6529" y="1083310"/>
                  </a:moveTo>
                  <a:lnTo>
                    <a:pt x="184" y="1083310"/>
                  </a:lnTo>
                  <a:lnTo>
                    <a:pt x="180" y="1085850"/>
                  </a:lnTo>
                  <a:lnTo>
                    <a:pt x="6525" y="1085850"/>
                  </a:lnTo>
                  <a:lnTo>
                    <a:pt x="6529" y="1083310"/>
                  </a:lnTo>
                  <a:close/>
                </a:path>
                <a:path w="1562735" h="1466850">
                  <a:moveTo>
                    <a:pt x="1561019" y="1083310"/>
                  </a:moveTo>
                  <a:lnTo>
                    <a:pt x="1554993" y="1083310"/>
                  </a:lnTo>
                  <a:lnTo>
                    <a:pt x="1554987" y="1085850"/>
                  </a:lnTo>
                  <a:lnTo>
                    <a:pt x="1561015" y="1085850"/>
                  </a:lnTo>
                  <a:lnTo>
                    <a:pt x="1561019" y="1083310"/>
                  </a:lnTo>
                  <a:close/>
                </a:path>
                <a:path w="1562735" h="1466850">
                  <a:moveTo>
                    <a:pt x="6533" y="1080770"/>
                  </a:moveTo>
                  <a:lnTo>
                    <a:pt x="189" y="1080770"/>
                  </a:lnTo>
                  <a:lnTo>
                    <a:pt x="187" y="1082039"/>
                  </a:lnTo>
                  <a:lnTo>
                    <a:pt x="6531" y="1082039"/>
                  </a:lnTo>
                  <a:lnTo>
                    <a:pt x="6533" y="1080770"/>
                  </a:lnTo>
                  <a:close/>
                </a:path>
                <a:path w="1562735" h="1466850">
                  <a:moveTo>
                    <a:pt x="1561024" y="1080770"/>
                  </a:moveTo>
                  <a:lnTo>
                    <a:pt x="1555000" y="1080770"/>
                  </a:lnTo>
                  <a:lnTo>
                    <a:pt x="1554997" y="1082039"/>
                  </a:lnTo>
                  <a:lnTo>
                    <a:pt x="1561022" y="1082039"/>
                  </a:lnTo>
                  <a:lnTo>
                    <a:pt x="1561024" y="1080770"/>
                  </a:lnTo>
                  <a:close/>
                </a:path>
                <a:path w="1562735" h="1466850">
                  <a:moveTo>
                    <a:pt x="6540" y="1076960"/>
                  </a:moveTo>
                  <a:lnTo>
                    <a:pt x="195" y="1076960"/>
                  </a:lnTo>
                  <a:lnTo>
                    <a:pt x="191" y="1079500"/>
                  </a:lnTo>
                  <a:lnTo>
                    <a:pt x="6536" y="1079500"/>
                  </a:lnTo>
                  <a:lnTo>
                    <a:pt x="6540" y="1076960"/>
                  </a:lnTo>
                  <a:close/>
                </a:path>
                <a:path w="1562735" h="1466850">
                  <a:moveTo>
                    <a:pt x="1561030" y="1076960"/>
                  </a:moveTo>
                  <a:lnTo>
                    <a:pt x="1555010" y="1076960"/>
                  </a:lnTo>
                  <a:lnTo>
                    <a:pt x="1555003" y="1079500"/>
                  </a:lnTo>
                  <a:lnTo>
                    <a:pt x="1561026" y="1079500"/>
                  </a:lnTo>
                  <a:lnTo>
                    <a:pt x="1561030" y="1076960"/>
                  </a:lnTo>
                  <a:close/>
                </a:path>
                <a:path w="1562735" h="1466850">
                  <a:moveTo>
                    <a:pt x="6549" y="1071880"/>
                  </a:moveTo>
                  <a:lnTo>
                    <a:pt x="204" y="1071880"/>
                  </a:lnTo>
                  <a:lnTo>
                    <a:pt x="198" y="1075689"/>
                  </a:lnTo>
                  <a:lnTo>
                    <a:pt x="6542" y="1075689"/>
                  </a:lnTo>
                  <a:lnTo>
                    <a:pt x="6549" y="1071880"/>
                  </a:lnTo>
                  <a:close/>
                </a:path>
                <a:path w="1562735" h="1466850">
                  <a:moveTo>
                    <a:pt x="1561039" y="1071880"/>
                  </a:moveTo>
                  <a:lnTo>
                    <a:pt x="1555023" y="1071880"/>
                  </a:lnTo>
                  <a:lnTo>
                    <a:pt x="1555013" y="1075689"/>
                  </a:lnTo>
                  <a:lnTo>
                    <a:pt x="1561033" y="1075689"/>
                  </a:lnTo>
                  <a:lnTo>
                    <a:pt x="1561039" y="1071880"/>
                  </a:lnTo>
                  <a:close/>
                </a:path>
                <a:path w="1562735" h="1466850">
                  <a:moveTo>
                    <a:pt x="1282224" y="1465123"/>
                  </a:moveTo>
                  <a:lnTo>
                    <a:pt x="282734" y="1465123"/>
                  </a:lnTo>
                  <a:lnTo>
                    <a:pt x="779939" y="1466393"/>
                  </a:lnTo>
                  <a:lnTo>
                    <a:pt x="1282224" y="1466393"/>
                  </a:lnTo>
                  <a:lnTo>
                    <a:pt x="1282224" y="1465123"/>
                  </a:lnTo>
                  <a:close/>
                </a:path>
                <a:path w="1562735" h="1466850">
                  <a:moveTo>
                    <a:pt x="1284764" y="1463853"/>
                  </a:moveTo>
                  <a:lnTo>
                    <a:pt x="280194" y="1463853"/>
                  </a:lnTo>
                  <a:lnTo>
                    <a:pt x="280194" y="1465123"/>
                  </a:lnTo>
                  <a:lnTo>
                    <a:pt x="1284764" y="1465123"/>
                  </a:lnTo>
                  <a:lnTo>
                    <a:pt x="1284764" y="1463853"/>
                  </a:lnTo>
                  <a:close/>
                </a:path>
                <a:path w="1562735" h="1466850">
                  <a:moveTo>
                    <a:pt x="1287304" y="1462583"/>
                  </a:moveTo>
                  <a:lnTo>
                    <a:pt x="277654" y="1462583"/>
                  </a:lnTo>
                  <a:lnTo>
                    <a:pt x="277654" y="1463853"/>
                  </a:lnTo>
                  <a:lnTo>
                    <a:pt x="1287304" y="1463853"/>
                  </a:lnTo>
                  <a:lnTo>
                    <a:pt x="1287304" y="1462583"/>
                  </a:lnTo>
                  <a:close/>
                </a:path>
                <a:path w="1562735" h="1466850">
                  <a:moveTo>
                    <a:pt x="1288574" y="1461313"/>
                  </a:moveTo>
                  <a:lnTo>
                    <a:pt x="276384" y="1461313"/>
                  </a:lnTo>
                  <a:lnTo>
                    <a:pt x="276384" y="1462583"/>
                  </a:lnTo>
                  <a:lnTo>
                    <a:pt x="1288574" y="1462583"/>
                  </a:lnTo>
                  <a:lnTo>
                    <a:pt x="1288574" y="1461313"/>
                  </a:lnTo>
                  <a:close/>
                </a:path>
                <a:path w="1562735" h="1466850">
                  <a:moveTo>
                    <a:pt x="271304" y="1458773"/>
                  </a:moveTo>
                  <a:lnTo>
                    <a:pt x="271304" y="1460043"/>
                  </a:lnTo>
                  <a:lnTo>
                    <a:pt x="273844" y="1460043"/>
                  </a:lnTo>
                  <a:lnTo>
                    <a:pt x="273844" y="1461313"/>
                  </a:lnTo>
                  <a:lnTo>
                    <a:pt x="1291114" y="1461313"/>
                  </a:lnTo>
                  <a:lnTo>
                    <a:pt x="271304" y="1458773"/>
                  </a:lnTo>
                  <a:close/>
                </a:path>
              </a:pathLst>
            </a:custGeom>
            <a:solidFill>
              <a:srgbClr val="3962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815276" y="1988819"/>
              <a:ext cx="1551305" cy="1454150"/>
            </a:xfrm>
            <a:custGeom>
              <a:avLst/>
              <a:gdLst/>
              <a:ahLst/>
              <a:cxnLst/>
              <a:rect l="l" t="t" r="r" b="b"/>
              <a:pathLst>
                <a:path w="1551304" h="1454150">
                  <a:moveTo>
                    <a:pt x="1291143" y="5079"/>
                  </a:moveTo>
                  <a:lnTo>
                    <a:pt x="258633" y="5079"/>
                  </a:lnTo>
                  <a:lnTo>
                    <a:pt x="258633" y="6350"/>
                  </a:lnTo>
                  <a:lnTo>
                    <a:pt x="776158" y="7619"/>
                  </a:lnTo>
                  <a:lnTo>
                    <a:pt x="1291143" y="7619"/>
                  </a:lnTo>
                  <a:lnTo>
                    <a:pt x="1291143" y="5079"/>
                  </a:lnTo>
                  <a:close/>
                </a:path>
                <a:path w="1551304" h="1454150">
                  <a:moveTo>
                    <a:pt x="263713" y="2539"/>
                  </a:moveTo>
                  <a:lnTo>
                    <a:pt x="261173" y="2539"/>
                  </a:lnTo>
                  <a:lnTo>
                    <a:pt x="261173" y="5079"/>
                  </a:lnTo>
                  <a:lnTo>
                    <a:pt x="263713" y="5079"/>
                  </a:lnTo>
                  <a:lnTo>
                    <a:pt x="263713" y="2539"/>
                  </a:lnTo>
                  <a:close/>
                </a:path>
                <a:path w="1551304" h="1454150">
                  <a:moveTo>
                    <a:pt x="1288603" y="2539"/>
                  </a:moveTo>
                  <a:lnTo>
                    <a:pt x="1286063" y="2539"/>
                  </a:lnTo>
                  <a:lnTo>
                    <a:pt x="1286063" y="5079"/>
                  </a:lnTo>
                  <a:lnTo>
                    <a:pt x="1288603" y="5079"/>
                  </a:lnTo>
                  <a:lnTo>
                    <a:pt x="1288603" y="2539"/>
                  </a:lnTo>
                  <a:close/>
                </a:path>
                <a:path w="1551304" h="1454150">
                  <a:moveTo>
                    <a:pt x="267523" y="1269"/>
                  </a:moveTo>
                  <a:lnTo>
                    <a:pt x="266253" y="1269"/>
                  </a:lnTo>
                  <a:lnTo>
                    <a:pt x="266253" y="2539"/>
                  </a:lnTo>
                  <a:lnTo>
                    <a:pt x="267523" y="2539"/>
                  </a:lnTo>
                  <a:lnTo>
                    <a:pt x="267523" y="1269"/>
                  </a:lnTo>
                  <a:close/>
                </a:path>
                <a:path w="1551304" h="1454150">
                  <a:moveTo>
                    <a:pt x="1284793" y="1269"/>
                  </a:moveTo>
                  <a:lnTo>
                    <a:pt x="1282253" y="1269"/>
                  </a:lnTo>
                  <a:lnTo>
                    <a:pt x="1282253" y="2539"/>
                  </a:lnTo>
                  <a:lnTo>
                    <a:pt x="1284793" y="2539"/>
                  </a:lnTo>
                  <a:lnTo>
                    <a:pt x="1284793" y="1269"/>
                  </a:lnTo>
                  <a:close/>
                </a:path>
                <a:path w="1551304" h="1454150">
                  <a:moveTo>
                    <a:pt x="270063" y="0"/>
                  </a:moveTo>
                  <a:lnTo>
                    <a:pt x="270063" y="1269"/>
                  </a:lnTo>
                  <a:lnTo>
                    <a:pt x="776793" y="1269"/>
                  </a:lnTo>
                  <a:lnTo>
                    <a:pt x="270063" y="0"/>
                  </a:lnTo>
                  <a:close/>
                </a:path>
                <a:path w="1551304" h="1454150">
                  <a:moveTo>
                    <a:pt x="6959" y="247650"/>
                  </a:moveTo>
                  <a:lnTo>
                    <a:pt x="5903" y="247650"/>
                  </a:lnTo>
                  <a:lnTo>
                    <a:pt x="5903" y="250190"/>
                  </a:lnTo>
                  <a:lnTo>
                    <a:pt x="4633" y="250190"/>
                  </a:lnTo>
                  <a:lnTo>
                    <a:pt x="4633" y="252730"/>
                  </a:lnTo>
                  <a:lnTo>
                    <a:pt x="3363" y="252730"/>
                  </a:lnTo>
                  <a:lnTo>
                    <a:pt x="3363" y="254000"/>
                  </a:lnTo>
                  <a:lnTo>
                    <a:pt x="2093" y="254000"/>
                  </a:lnTo>
                  <a:lnTo>
                    <a:pt x="2093" y="256540"/>
                  </a:lnTo>
                  <a:lnTo>
                    <a:pt x="1643" y="256540"/>
                  </a:lnTo>
                  <a:lnTo>
                    <a:pt x="1585" y="289560"/>
                  </a:lnTo>
                  <a:lnTo>
                    <a:pt x="6922" y="289560"/>
                  </a:lnTo>
                  <a:lnTo>
                    <a:pt x="6959" y="247650"/>
                  </a:lnTo>
                  <a:close/>
                </a:path>
                <a:path w="1551304" h="1454150">
                  <a:moveTo>
                    <a:pt x="1545143" y="247650"/>
                  </a:moveTo>
                  <a:lnTo>
                    <a:pt x="1544720" y="247650"/>
                  </a:lnTo>
                  <a:lnTo>
                    <a:pt x="1544646" y="289560"/>
                  </a:lnTo>
                  <a:lnTo>
                    <a:pt x="1550737" y="289560"/>
                  </a:lnTo>
                  <a:lnTo>
                    <a:pt x="1550820" y="257810"/>
                  </a:lnTo>
                  <a:lnTo>
                    <a:pt x="1550223" y="257810"/>
                  </a:lnTo>
                  <a:lnTo>
                    <a:pt x="1550223" y="256540"/>
                  </a:lnTo>
                  <a:lnTo>
                    <a:pt x="1548953" y="256540"/>
                  </a:lnTo>
                  <a:lnTo>
                    <a:pt x="1548953" y="254000"/>
                  </a:lnTo>
                  <a:lnTo>
                    <a:pt x="1547683" y="254000"/>
                  </a:lnTo>
                  <a:lnTo>
                    <a:pt x="1547683" y="251460"/>
                  </a:lnTo>
                  <a:lnTo>
                    <a:pt x="1546413" y="251460"/>
                  </a:lnTo>
                  <a:lnTo>
                    <a:pt x="1546413" y="250190"/>
                  </a:lnTo>
                  <a:lnTo>
                    <a:pt x="1545143" y="250190"/>
                  </a:lnTo>
                  <a:lnTo>
                    <a:pt x="1545143" y="247650"/>
                  </a:lnTo>
                  <a:close/>
                </a:path>
                <a:path w="1551304" h="1454150">
                  <a:moveTo>
                    <a:pt x="6922" y="289560"/>
                  </a:moveTo>
                  <a:lnTo>
                    <a:pt x="1585" y="289560"/>
                  </a:lnTo>
                  <a:lnTo>
                    <a:pt x="1574" y="295910"/>
                  </a:lnTo>
                  <a:lnTo>
                    <a:pt x="6917" y="295910"/>
                  </a:lnTo>
                  <a:lnTo>
                    <a:pt x="6922" y="289560"/>
                  </a:lnTo>
                  <a:close/>
                </a:path>
                <a:path w="1551304" h="1454150">
                  <a:moveTo>
                    <a:pt x="1550737" y="289560"/>
                  </a:moveTo>
                  <a:lnTo>
                    <a:pt x="1544646" y="289560"/>
                  </a:lnTo>
                  <a:lnTo>
                    <a:pt x="1544635" y="295910"/>
                  </a:lnTo>
                  <a:lnTo>
                    <a:pt x="1550721" y="295910"/>
                  </a:lnTo>
                  <a:lnTo>
                    <a:pt x="1550737" y="289560"/>
                  </a:lnTo>
                  <a:close/>
                </a:path>
                <a:path w="1551304" h="1454150">
                  <a:moveTo>
                    <a:pt x="6917" y="295910"/>
                  </a:moveTo>
                  <a:lnTo>
                    <a:pt x="1574" y="295910"/>
                  </a:lnTo>
                  <a:lnTo>
                    <a:pt x="1540" y="314960"/>
                  </a:lnTo>
                  <a:lnTo>
                    <a:pt x="6900" y="314960"/>
                  </a:lnTo>
                  <a:lnTo>
                    <a:pt x="6917" y="295910"/>
                  </a:lnTo>
                  <a:close/>
                </a:path>
                <a:path w="1551304" h="1454150">
                  <a:moveTo>
                    <a:pt x="1550721" y="295910"/>
                  </a:moveTo>
                  <a:lnTo>
                    <a:pt x="1544635" y="295910"/>
                  </a:lnTo>
                  <a:lnTo>
                    <a:pt x="1544602" y="314960"/>
                  </a:lnTo>
                  <a:lnTo>
                    <a:pt x="1550671" y="314960"/>
                  </a:lnTo>
                  <a:lnTo>
                    <a:pt x="1550721" y="295910"/>
                  </a:lnTo>
                  <a:close/>
                </a:path>
                <a:path w="1551304" h="1454150">
                  <a:moveTo>
                    <a:pt x="6900" y="314960"/>
                  </a:moveTo>
                  <a:lnTo>
                    <a:pt x="1540" y="314960"/>
                  </a:lnTo>
                  <a:lnTo>
                    <a:pt x="1518" y="327660"/>
                  </a:lnTo>
                  <a:lnTo>
                    <a:pt x="6889" y="327660"/>
                  </a:lnTo>
                  <a:lnTo>
                    <a:pt x="6900" y="314960"/>
                  </a:lnTo>
                  <a:close/>
                </a:path>
                <a:path w="1551304" h="1454150">
                  <a:moveTo>
                    <a:pt x="1550671" y="314960"/>
                  </a:moveTo>
                  <a:lnTo>
                    <a:pt x="1544602" y="314960"/>
                  </a:lnTo>
                  <a:lnTo>
                    <a:pt x="1544579" y="327660"/>
                  </a:lnTo>
                  <a:lnTo>
                    <a:pt x="1550637" y="327660"/>
                  </a:lnTo>
                  <a:lnTo>
                    <a:pt x="1550671" y="314960"/>
                  </a:lnTo>
                  <a:close/>
                </a:path>
                <a:path w="1551304" h="1454150">
                  <a:moveTo>
                    <a:pt x="6889" y="327660"/>
                  </a:moveTo>
                  <a:lnTo>
                    <a:pt x="1518" y="327660"/>
                  </a:lnTo>
                  <a:lnTo>
                    <a:pt x="1496" y="340360"/>
                  </a:lnTo>
                  <a:lnTo>
                    <a:pt x="6878" y="340360"/>
                  </a:lnTo>
                  <a:lnTo>
                    <a:pt x="6889" y="327660"/>
                  </a:lnTo>
                  <a:close/>
                </a:path>
                <a:path w="1551304" h="1454150">
                  <a:moveTo>
                    <a:pt x="1550637" y="327660"/>
                  </a:moveTo>
                  <a:lnTo>
                    <a:pt x="1544579" y="327660"/>
                  </a:lnTo>
                  <a:lnTo>
                    <a:pt x="1544557" y="340360"/>
                  </a:lnTo>
                  <a:lnTo>
                    <a:pt x="1550604" y="340360"/>
                  </a:lnTo>
                  <a:lnTo>
                    <a:pt x="1550637" y="327660"/>
                  </a:lnTo>
                  <a:close/>
                </a:path>
                <a:path w="1551304" h="1454150">
                  <a:moveTo>
                    <a:pt x="6878" y="340360"/>
                  </a:moveTo>
                  <a:lnTo>
                    <a:pt x="1496" y="340360"/>
                  </a:lnTo>
                  <a:lnTo>
                    <a:pt x="1474" y="353060"/>
                  </a:lnTo>
                  <a:lnTo>
                    <a:pt x="6866" y="353060"/>
                  </a:lnTo>
                  <a:lnTo>
                    <a:pt x="6878" y="340360"/>
                  </a:lnTo>
                  <a:close/>
                </a:path>
                <a:path w="1551304" h="1454150">
                  <a:moveTo>
                    <a:pt x="1550604" y="340360"/>
                  </a:moveTo>
                  <a:lnTo>
                    <a:pt x="1544557" y="340360"/>
                  </a:lnTo>
                  <a:lnTo>
                    <a:pt x="1544535" y="353060"/>
                  </a:lnTo>
                  <a:lnTo>
                    <a:pt x="1550571" y="353060"/>
                  </a:lnTo>
                  <a:lnTo>
                    <a:pt x="1550604" y="340360"/>
                  </a:lnTo>
                  <a:close/>
                </a:path>
                <a:path w="1551304" h="1454150">
                  <a:moveTo>
                    <a:pt x="6866" y="353060"/>
                  </a:moveTo>
                  <a:lnTo>
                    <a:pt x="1474" y="353060"/>
                  </a:lnTo>
                  <a:lnTo>
                    <a:pt x="1452" y="365760"/>
                  </a:lnTo>
                  <a:lnTo>
                    <a:pt x="6855" y="365760"/>
                  </a:lnTo>
                  <a:lnTo>
                    <a:pt x="6866" y="353060"/>
                  </a:lnTo>
                  <a:close/>
                </a:path>
                <a:path w="1551304" h="1454150">
                  <a:moveTo>
                    <a:pt x="1550571" y="353060"/>
                  </a:moveTo>
                  <a:lnTo>
                    <a:pt x="1544535" y="353060"/>
                  </a:lnTo>
                  <a:lnTo>
                    <a:pt x="1544512" y="365760"/>
                  </a:lnTo>
                  <a:lnTo>
                    <a:pt x="1550537" y="365760"/>
                  </a:lnTo>
                  <a:lnTo>
                    <a:pt x="1550571" y="353060"/>
                  </a:lnTo>
                  <a:close/>
                </a:path>
                <a:path w="1551304" h="1454150">
                  <a:moveTo>
                    <a:pt x="6855" y="365760"/>
                  </a:moveTo>
                  <a:lnTo>
                    <a:pt x="1452" y="365760"/>
                  </a:lnTo>
                  <a:lnTo>
                    <a:pt x="1429" y="378460"/>
                  </a:lnTo>
                  <a:lnTo>
                    <a:pt x="6844" y="378460"/>
                  </a:lnTo>
                  <a:lnTo>
                    <a:pt x="6855" y="365760"/>
                  </a:lnTo>
                  <a:close/>
                </a:path>
                <a:path w="1551304" h="1454150">
                  <a:moveTo>
                    <a:pt x="1550537" y="365760"/>
                  </a:moveTo>
                  <a:lnTo>
                    <a:pt x="1544512" y="365760"/>
                  </a:lnTo>
                  <a:lnTo>
                    <a:pt x="1544490" y="378460"/>
                  </a:lnTo>
                  <a:lnTo>
                    <a:pt x="1550504" y="378460"/>
                  </a:lnTo>
                  <a:lnTo>
                    <a:pt x="1550537" y="365760"/>
                  </a:lnTo>
                  <a:close/>
                </a:path>
                <a:path w="1551304" h="1454150">
                  <a:moveTo>
                    <a:pt x="6844" y="378460"/>
                  </a:moveTo>
                  <a:lnTo>
                    <a:pt x="1429" y="378460"/>
                  </a:lnTo>
                  <a:lnTo>
                    <a:pt x="1385" y="403860"/>
                  </a:lnTo>
                  <a:lnTo>
                    <a:pt x="6822" y="403860"/>
                  </a:lnTo>
                  <a:lnTo>
                    <a:pt x="6844" y="378460"/>
                  </a:lnTo>
                  <a:close/>
                </a:path>
                <a:path w="1551304" h="1454150">
                  <a:moveTo>
                    <a:pt x="1550504" y="378460"/>
                  </a:moveTo>
                  <a:lnTo>
                    <a:pt x="1544490" y="378460"/>
                  </a:lnTo>
                  <a:lnTo>
                    <a:pt x="1544445" y="403860"/>
                  </a:lnTo>
                  <a:lnTo>
                    <a:pt x="1550437" y="403860"/>
                  </a:lnTo>
                  <a:lnTo>
                    <a:pt x="1550504" y="378460"/>
                  </a:lnTo>
                  <a:close/>
                </a:path>
                <a:path w="1551304" h="1454150">
                  <a:moveTo>
                    <a:pt x="6822" y="403860"/>
                  </a:moveTo>
                  <a:lnTo>
                    <a:pt x="1385" y="403860"/>
                  </a:lnTo>
                  <a:lnTo>
                    <a:pt x="1374" y="410210"/>
                  </a:lnTo>
                  <a:lnTo>
                    <a:pt x="6816" y="410210"/>
                  </a:lnTo>
                  <a:lnTo>
                    <a:pt x="6822" y="403860"/>
                  </a:lnTo>
                  <a:close/>
                </a:path>
                <a:path w="1551304" h="1454150">
                  <a:moveTo>
                    <a:pt x="1550437" y="403860"/>
                  </a:moveTo>
                  <a:lnTo>
                    <a:pt x="1544445" y="403860"/>
                  </a:lnTo>
                  <a:lnTo>
                    <a:pt x="1544434" y="410210"/>
                  </a:lnTo>
                  <a:lnTo>
                    <a:pt x="1550421" y="410210"/>
                  </a:lnTo>
                  <a:lnTo>
                    <a:pt x="1550437" y="403860"/>
                  </a:lnTo>
                  <a:close/>
                </a:path>
                <a:path w="1551304" h="1454150">
                  <a:moveTo>
                    <a:pt x="6816" y="410210"/>
                  </a:moveTo>
                  <a:lnTo>
                    <a:pt x="1374" y="410210"/>
                  </a:lnTo>
                  <a:lnTo>
                    <a:pt x="1285" y="461010"/>
                  </a:lnTo>
                  <a:lnTo>
                    <a:pt x="6771" y="461010"/>
                  </a:lnTo>
                  <a:lnTo>
                    <a:pt x="6816" y="410210"/>
                  </a:lnTo>
                  <a:close/>
                </a:path>
                <a:path w="1551304" h="1454150">
                  <a:moveTo>
                    <a:pt x="1550421" y="410210"/>
                  </a:moveTo>
                  <a:lnTo>
                    <a:pt x="1544434" y="410210"/>
                  </a:lnTo>
                  <a:lnTo>
                    <a:pt x="1544344" y="461010"/>
                  </a:lnTo>
                  <a:lnTo>
                    <a:pt x="1550288" y="461010"/>
                  </a:lnTo>
                  <a:lnTo>
                    <a:pt x="1550421" y="410210"/>
                  </a:lnTo>
                  <a:close/>
                </a:path>
                <a:path w="1551304" h="1454150">
                  <a:moveTo>
                    <a:pt x="6771" y="461010"/>
                  </a:moveTo>
                  <a:lnTo>
                    <a:pt x="1285" y="461010"/>
                  </a:lnTo>
                  <a:lnTo>
                    <a:pt x="1274" y="467360"/>
                  </a:lnTo>
                  <a:lnTo>
                    <a:pt x="6766" y="467360"/>
                  </a:lnTo>
                  <a:lnTo>
                    <a:pt x="6771" y="461010"/>
                  </a:lnTo>
                  <a:close/>
                </a:path>
                <a:path w="1551304" h="1454150">
                  <a:moveTo>
                    <a:pt x="1550288" y="461010"/>
                  </a:moveTo>
                  <a:lnTo>
                    <a:pt x="1544344" y="461010"/>
                  </a:lnTo>
                  <a:lnTo>
                    <a:pt x="1544333" y="467360"/>
                  </a:lnTo>
                  <a:lnTo>
                    <a:pt x="1550271" y="467360"/>
                  </a:lnTo>
                  <a:lnTo>
                    <a:pt x="1550288" y="461010"/>
                  </a:lnTo>
                  <a:close/>
                </a:path>
                <a:path w="1551304" h="1454150">
                  <a:moveTo>
                    <a:pt x="6766" y="467360"/>
                  </a:moveTo>
                  <a:lnTo>
                    <a:pt x="1274" y="467360"/>
                  </a:lnTo>
                  <a:lnTo>
                    <a:pt x="1256" y="477520"/>
                  </a:lnTo>
                  <a:lnTo>
                    <a:pt x="6757" y="477520"/>
                  </a:lnTo>
                  <a:lnTo>
                    <a:pt x="6766" y="467360"/>
                  </a:lnTo>
                  <a:close/>
                </a:path>
                <a:path w="1551304" h="1454150">
                  <a:moveTo>
                    <a:pt x="1550271" y="467360"/>
                  </a:moveTo>
                  <a:lnTo>
                    <a:pt x="1544333" y="467360"/>
                  </a:lnTo>
                  <a:lnTo>
                    <a:pt x="1544315" y="477520"/>
                  </a:lnTo>
                  <a:lnTo>
                    <a:pt x="1550244" y="477520"/>
                  </a:lnTo>
                  <a:lnTo>
                    <a:pt x="1550271" y="467360"/>
                  </a:lnTo>
                  <a:close/>
                </a:path>
                <a:path w="1551304" h="1454150">
                  <a:moveTo>
                    <a:pt x="6757" y="477520"/>
                  </a:moveTo>
                  <a:lnTo>
                    <a:pt x="1256" y="477520"/>
                  </a:lnTo>
                  <a:lnTo>
                    <a:pt x="1230" y="492760"/>
                  </a:lnTo>
                  <a:lnTo>
                    <a:pt x="6743" y="492760"/>
                  </a:lnTo>
                  <a:lnTo>
                    <a:pt x="6757" y="477520"/>
                  </a:lnTo>
                  <a:close/>
                </a:path>
                <a:path w="1551304" h="1454150">
                  <a:moveTo>
                    <a:pt x="1550244" y="477520"/>
                  </a:moveTo>
                  <a:lnTo>
                    <a:pt x="1544315" y="477520"/>
                  </a:lnTo>
                  <a:lnTo>
                    <a:pt x="1544288" y="492760"/>
                  </a:lnTo>
                  <a:lnTo>
                    <a:pt x="1550204" y="492760"/>
                  </a:lnTo>
                  <a:lnTo>
                    <a:pt x="1550244" y="477520"/>
                  </a:lnTo>
                  <a:close/>
                </a:path>
                <a:path w="1551304" h="1454150">
                  <a:moveTo>
                    <a:pt x="6743" y="492760"/>
                  </a:moveTo>
                  <a:lnTo>
                    <a:pt x="1230" y="492760"/>
                  </a:lnTo>
                  <a:lnTo>
                    <a:pt x="1196" y="511810"/>
                  </a:lnTo>
                  <a:lnTo>
                    <a:pt x="6726" y="511810"/>
                  </a:lnTo>
                  <a:lnTo>
                    <a:pt x="6743" y="492760"/>
                  </a:lnTo>
                  <a:close/>
                </a:path>
                <a:path w="1551304" h="1454150">
                  <a:moveTo>
                    <a:pt x="1550204" y="492760"/>
                  </a:moveTo>
                  <a:lnTo>
                    <a:pt x="1544288" y="492760"/>
                  </a:lnTo>
                  <a:lnTo>
                    <a:pt x="1544255" y="511810"/>
                  </a:lnTo>
                  <a:lnTo>
                    <a:pt x="1550154" y="511810"/>
                  </a:lnTo>
                  <a:lnTo>
                    <a:pt x="1550204" y="492760"/>
                  </a:lnTo>
                  <a:close/>
                </a:path>
                <a:path w="1551304" h="1454150">
                  <a:moveTo>
                    <a:pt x="6726" y="511810"/>
                  </a:moveTo>
                  <a:lnTo>
                    <a:pt x="1196" y="511810"/>
                  </a:lnTo>
                  <a:lnTo>
                    <a:pt x="1178" y="521970"/>
                  </a:lnTo>
                  <a:lnTo>
                    <a:pt x="6717" y="521970"/>
                  </a:lnTo>
                  <a:lnTo>
                    <a:pt x="6726" y="511810"/>
                  </a:lnTo>
                  <a:close/>
                </a:path>
                <a:path w="1551304" h="1454150">
                  <a:moveTo>
                    <a:pt x="1550154" y="511810"/>
                  </a:moveTo>
                  <a:lnTo>
                    <a:pt x="1544255" y="511810"/>
                  </a:lnTo>
                  <a:lnTo>
                    <a:pt x="1544237" y="521970"/>
                  </a:lnTo>
                  <a:lnTo>
                    <a:pt x="1550128" y="521970"/>
                  </a:lnTo>
                  <a:lnTo>
                    <a:pt x="1550154" y="511810"/>
                  </a:lnTo>
                  <a:close/>
                </a:path>
                <a:path w="1551304" h="1454150">
                  <a:moveTo>
                    <a:pt x="6717" y="521970"/>
                  </a:moveTo>
                  <a:lnTo>
                    <a:pt x="1178" y="521970"/>
                  </a:lnTo>
                  <a:lnTo>
                    <a:pt x="1152" y="537210"/>
                  </a:lnTo>
                  <a:lnTo>
                    <a:pt x="6704" y="537210"/>
                  </a:lnTo>
                  <a:lnTo>
                    <a:pt x="6717" y="521970"/>
                  </a:lnTo>
                  <a:close/>
                </a:path>
                <a:path w="1551304" h="1454150">
                  <a:moveTo>
                    <a:pt x="1550128" y="521970"/>
                  </a:moveTo>
                  <a:lnTo>
                    <a:pt x="1544237" y="521970"/>
                  </a:lnTo>
                  <a:lnTo>
                    <a:pt x="1544210" y="537210"/>
                  </a:lnTo>
                  <a:lnTo>
                    <a:pt x="1550088" y="537210"/>
                  </a:lnTo>
                  <a:lnTo>
                    <a:pt x="1550128" y="521970"/>
                  </a:lnTo>
                  <a:close/>
                </a:path>
                <a:path w="1551304" h="1454150">
                  <a:moveTo>
                    <a:pt x="6704" y="537210"/>
                  </a:moveTo>
                  <a:lnTo>
                    <a:pt x="1152" y="537210"/>
                  </a:lnTo>
                  <a:lnTo>
                    <a:pt x="952" y="651510"/>
                  </a:lnTo>
                  <a:lnTo>
                    <a:pt x="6603" y="651510"/>
                  </a:lnTo>
                  <a:lnTo>
                    <a:pt x="6704" y="537210"/>
                  </a:lnTo>
                  <a:close/>
                </a:path>
                <a:path w="1551304" h="1454150">
                  <a:moveTo>
                    <a:pt x="1550088" y="537210"/>
                  </a:moveTo>
                  <a:lnTo>
                    <a:pt x="1544210" y="537210"/>
                  </a:lnTo>
                  <a:lnTo>
                    <a:pt x="1544009" y="651510"/>
                  </a:lnTo>
                  <a:lnTo>
                    <a:pt x="1549788" y="651510"/>
                  </a:lnTo>
                  <a:lnTo>
                    <a:pt x="1550088" y="537210"/>
                  </a:lnTo>
                  <a:close/>
                </a:path>
                <a:path w="1551304" h="1454150">
                  <a:moveTo>
                    <a:pt x="6603" y="651510"/>
                  </a:moveTo>
                  <a:lnTo>
                    <a:pt x="952" y="651510"/>
                  </a:lnTo>
                  <a:lnTo>
                    <a:pt x="741" y="772160"/>
                  </a:lnTo>
                  <a:lnTo>
                    <a:pt x="6497" y="772160"/>
                  </a:lnTo>
                  <a:lnTo>
                    <a:pt x="6603" y="651510"/>
                  </a:lnTo>
                  <a:close/>
                </a:path>
                <a:path w="1551304" h="1454150">
                  <a:moveTo>
                    <a:pt x="1549788" y="651510"/>
                  </a:moveTo>
                  <a:lnTo>
                    <a:pt x="1544009" y="651510"/>
                  </a:lnTo>
                  <a:lnTo>
                    <a:pt x="1543796" y="772160"/>
                  </a:lnTo>
                  <a:lnTo>
                    <a:pt x="1549472" y="772160"/>
                  </a:lnTo>
                  <a:lnTo>
                    <a:pt x="1549788" y="651510"/>
                  </a:lnTo>
                  <a:close/>
                </a:path>
                <a:path w="1551304" h="1454150">
                  <a:moveTo>
                    <a:pt x="6497" y="772160"/>
                  </a:moveTo>
                  <a:lnTo>
                    <a:pt x="741" y="772160"/>
                  </a:lnTo>
                  <a:lnTo>
                    <a:pt x="497" y="911860"/>
                  </a:lnTo>
                  <a:lnTo>
                    <a:pt x="6374" y="911860"/>
                  </a:lnTo>
                  <a:lnTo>
                    <a:pt x="6497" y="772160"/>
                  </a:lnTo>
                  <a:close/>
                </a:path>
                <a:path w="1551304" h="1454150">
                  <a:moveTo>
                    <a:pt x="1549472" y="772160"/>
                  </a:moveTo>
                  <a:lnTo>
                    <a:pt x="1543796" y="772160"/>
                  </a:lnTo>
                  <a:lnTo>
                    <a:pt x="1543550" y="911860"/>
                  </a:lnTo>
                  <a:lnTo>
                    <a:pt x="1549105" y="911860"/>
                  </a:lnTo>
                  <a:lnTo>
                    <a:pt x="1549472" y="772160"/>
                  </a:lnTo>
                  <a:close/>
                </a:path>
                <a:path w="1551304" h="1454150">
                  <a:moveTo>
                    <a:pt x="6374" y="911860"/>
                  </a:moveTo>
                  <a:lnTo>
                    <a:pt x="497" y="911860"/>
                  </a:lnTo>
                  <a:lnTo>
                    <a:pt x="479" y="922020"/>
                  </a:lnTo>
                  <a:lnTo>
                    <a:pt x="6365" y="922020"/>
                  </a:lnTo>
                  <a:lnTo>
                    <a:pt x="6374" y="911860"/>
                  </a:lnTo>
                  <a:close/>
                </a:path>
                <a:path w="1551304" h="1454150">
                  <a:moveTo>
                    <a:pt x="1549105" y="911860"/>
                  </a:moveTo>
                  <a:lnTo>
                    <a:pt x="1543550" y="911860"/>
                  </a:lnTo>
                  <a:lnTo>
                    <a:pt x="1543532" y="922020"/>
                  </a:lnTo>
                  <a:lnTo>
                    <a:pt x="1549079" y="922020"/>
                  </a:lnTo>
                  <a:lnTo>
                    <a:pt x="1549105" y="911860"/>
                  </a:lnTo>
                  <a:close/>
                </a:path>
                <a:path w="1551304" h="1454150">
                  <a:moveTo>
                    <a:pt x="6365" y="922020"/>
                  </a:moveTo>
                  <a:lnTo>
                    <a:pt x="479" y="922020"/>
                  </a:lnTo>
                  <a:lnTo>
                    <a:pt x="452" y="937260"/>
                  </a:lnTo>
                  <a:lnTo>
                    <a:pt x="6351" y="937260"/>
                  </a:lnTo>
                  <a:lnTo>
                    <a:pt x="6365" y="922020"/>
                  </a:lnTo>
                  <a:close/>
                </a:path>
                <a:path w="1551304" h="1454150">
                  <a:moveTo>
                    <a:pt x="1549079" y="922020"/>
                  </a:moveTo>
                  <a:lnTo>
                    <a:pt x="1543532" y="922020"/>
                  </a:lnTo>
                  <a:lnTo>
                    <a:pt x="1543505" y="937260"/>
                  </a:lnTo>
                  <a:lnTo>
                    <a:pt x="1549039" y="937260"/>
                  </a:lnTo>
                  <a:lnTo>
                    <a:pt x="1549079" y="922020"/>
                  </a:lnTo>
                  <a:close/>
                </a:path>
                <a:path w="1551304" h="1454150">
                  <a:moveTo>
                    <a:pt x="6351" y="937260"/>
                  </a:moveTo>
                  <a:lnTo>
                    <a:pt x="452" y="937260"/>
                  </a:lnTo>
                  <a:lnTo>
                    <a:pt x="419" y="956310"/>
                  </a:lnTo>
                  <a:lnTo>
                    <a:pt x="6334" y="956310"/>
                  </a:lnTo>
                  <a:lnTo>
                    <a:pt x="6351" y="937260"/>
                  </a:lnTo>
                  <a:close/>
                </a:path>
                <a:path w="1551304" h="1454150">
                  <a:moveTo>
                    <a:pt x="1549039" y="937260"/>
                  </a:moveTo>
                  <a:lnTo>
                    <a:pt x="1543505" y="937260"/>
                  </a:lnTo>
                  <a:lnTo>
                    <a:pt x="1543472" y="956310"/>
                  </a:lnTo>
                  <a:lnTo>
                    <a:pt x="1548989" y="956310"/>
                  </a:lnTo>
                  <a:lnTo>
                    <a:pt x="1549039" y="937260"/>
                  </a:lnTo>
                  <a:close/>
                </a:path>
                <a:path w="1551304" h="1454150">
                  <a:moveTo>
                    <a:pt x="6334" y="956310"/>
                  </a:moveTo>
                  <a:lnTo>
                    <a:pt x="419" y="956310"/>
                  </a:lnTo>
                  <a:lnTo>
                    <a:pt x="401" y="966470"/>
                  </a:lnTo>
                  <a:lnTo>
                    <a:pt x="6325" y="966470"/>
                  </a:lnTo>
                  <a:lnTo>
                    <a:pt x="6334" y="956310"/>
                  </a:lnTo>
                  <a:close/>
                </a:path>
                <a:path w="1551304" h="1454150">
                  <a:moveTo>
                    <a:pt x="1548989" y="956310"/>
                  </a:moveTo>
                  <a:lnTo>
                    <a:pt x="1543472" y="956310"/>
                  </a:lnTo>
                  <a:lnTo>
                    <a:pt x="1543454" y="966470"/>
                  </a:lnTo>
                  <a:lnTo>
                    <a:pt x="1548962" y="966470"/>
                  </a:lnTo>
                  <a:lnTo>
                    <a:pt x="1548989" y="956310"/>
                  </a:lnTo>
                  <a:close/>
                </a:path>
                <a:path w="1551304" h="1454150">
                  <a:moveTo>
                    <a:pt x="6325" y="966470"/>
                  </a:moveTo>
                  <a:lnTo>
                    <a:pt x="401" y="966470"/>
                  </a:lnTo>
                  <a:lnTo>
                    <a:pt x="375" y="981710"/>
                  </a:lnTo>
                  <a:lnTo>
                    <a:pt x="6312" y="981710"/>
                  </a:lnTo>
                  <a:lnTo>
                    <a:pt x="6325" y="966470"/>
                  </a:lnTo>
                  <a:close/>
                </a:path>
                <a:path w="1551304" h="1454150">
                  <a:moveTo>
                    <a:pt x="1548962" y="966470"/>
                  </a:moveTo>
                  <a:lnTo>
                    <a:pt x="1543454" y="966470"/>
                  </a:lnTo>
                  <a:lnTo>
                    <a:pt x="1543427" y="981710"/>
                  </a:lnTo>
                  <a:lnTo>
                    <a:pt x="1548922" y="981710"/>
                  </a:lnTo>
                  <a:lnTo>
                    <a:pt x="1548962" y="966470"/>
                  </a:lnTo>
                  <a:close/>
                </a:path>
                <a:path w="1551304" h="1454150">
                  <a:moveTo>
                    <a:pt x="6312" y="981710"/>
                  </a:moveTo>
                  <a:lnTo>
                    <a:pt x="375" y="981710"/>
                  </a:lnTo>
                  <a:lnTo>
                    <a:pt x="353" y="994410"/>
                  </a:lnTo>
                  <a:lnTo>
                    <a:pt x="6301" y="994410"/>
                  </a:lnTo>
                  <a:lnTo>
                    <a:pt x="6312" y="981710"/>
                  </a:lnTo>
                  <a:close/>
                </a:path>
                <a:path w="1551304" h="1454150">
                  <a:moveTo>
                    <a:pt x="1548922" y="981710"/>
                  </a:moveTo>
                  <a:lnTo>
                    <a:pt x="1543427" y="981710"/>
                  </a:lnTo>
                  <a:lnTo>
                    <a:pt x="1543404" y="994410"/>
                  </a:lnTo>
                  <a:lnTo>
                    <a:pt x="1548889" y="994410"/>
                  </a:lnTo>
                  <a:lnTo>
                    <a:pt x="1548922" y="981710"/>
                  </a:lnTo>
                  <a:close/>
                </a:path>
                <a:path w="1551304" h="1454150">
                  <a:moveTo>
                    <a:pt x="6301" y="994410"/>
                  </a:moveTo>
                  <a:lnTo>
                    <a:pt x="353" y="994410"/>
                  </a:lnTo>
                  <a:lnTo>
                    <a:pt x="341" y="1000760"/>
                  </a:lnTo>
                  <a:lnTo>
                    <a:pt x="6295" y="1000760"/>
                  </a:lnTo>
                  <a:lnTo>
                    <a:pt x="6301" y="994410"/>
                  </a:lnTo>
                  <a:close/>
                </a:path>
                <a:path w="1551304" h="1454150">
                  <a:moveTo>
                    <a:pt x="1548889" y="994410"/>
                  </a:moveTo>
                  <a:lnTo>
                    <a:pt x="1543404" y="994410"/>
                  </a:lnTo>
                  <a:lnTo>
                    <a:pt x="1543393" y="1000760"/>
                  </a:lnTo>
                  <a:lnTo>
                    <a:pt x="1548872" y="1000760"/>
                  </a:lnTo>
                  <a:lnTo>
                    <a:pt x="1548889" y="994410"/>
                  </a:lnTo>
                  <a:close/>
                </a:path>
                <a:path w="1551304" h="1454150">
                  <a:moveTo>
                    <a:pt x="6295" y="1000760"/>
                  </a:moveTo>
                  <a:lnTo>
                    <a:pt x="341" y="1000760"/>
                  </a:lnTo>
                  <a:lnTo>
                    <a:pt x="308" y="1019810"/>
                  </a:lnTo>
                  <a:lnTo>
                    <a:pt x="6278" y="1019810"/>
                  </a:lnTo>
                  <a:lnTo>
                    <a:pt x="6295" y="1000760"/>
                  </a:lnTo>
                  <a:close/>
                </a:path>
                <a:path w="1551304" h="1454150">
                  <a:moveTo>
                    <a:pt x="1548872" y="1000760"/>
                  </a:moveTo>
                  <a:lnTo>
                    <a:pt x="1543393" y="1000760"/>
                  </a:lnTo>
                  <a:lnTo>
                    <a:pt x="1543360" y="1019810"/>
                  </a:lnTo>
                  <a:lnTo>
                    <a:pt x="1548822" y="1019810"/>
                  </a:lnTo>
                  <a:lnTo>
                    <a:pt x="1548872" y="1000760"/>
                  </a:lnTo>
                  <a:close/>
                </a:path>
                <a:path w="1551304" h="1454150">
                  <a:moveTo>
                    <a:pt x="6278" y="1019810"/>
                  </a:moveTo>
                  <a:lnTo>
                    <a:pt x="308" y="1019810"/>
                  </a:lnTo>
                  <a:lnTo>
                    <a:pt x="230" y="1064260"/>
                  </a:lnTo>
                  <a:lnTo>
                    <a:pt x="6239" y="1064260"/>
                  </a:lnTo>
                  <a:lnTo>
                    <a:pt x="6278" y="1019810"/>
                  </a:lnTo>
                  <a:close/>
                </a:path>
                <a:path w="1551304" h="1454150">
                  <a:moveTo>
                    <a:pt x="1548822" y="1019810"/>
                  </a:moveTo>
                  <a:lnTo>
                    <a:pt x="1543360" y="1019810"/>
                  </a:lnTo>
                  <a:lnTo>
                    <a:pt x="1543281" y="1064260"/>
                  </a:lnTo>
                  <a:lnTo>
                    <a:pt x="1548706" y="1064260"/>
                  </a:lnTo>
                  <a:lnTo>
                    <a:pt x="1548822" y="1019810"/>
                  </a:lnTo>
                  <a:close/>
                </a:path>
                <a:path w="1551304" h="1454150">
                  <a:moveTo>
                    <a:pt x="1548356" y="1197610"/>
                  </a:moveTo>
                  <a:lnTo>
                    <a:pt x="1543046" y="1197610"/>
                  </a:lnTo>
                  <a:lnTo>
                    <a:pt x="1543028" y="1207770"/>
                  </a:lnTo>
                  <a:lnTo>
                    <a:pt x="1543873" y="1207770"/>
                  </a:lnTo>
                  <a:lnTo>
                    <a:pt x="1543873" y="1206500"/>
                  </a:lnTo>
                  <a:lnTo>
                    <a:pt x="1545143" y="1206500"/>
                  </a:lnTo>
                  <a:lnTo>
                    <a:pt x="1545143" y="1203960"/>
                  </a:lnTo>
                  <a:lnTo>
                    <a:pt x="1546413" y="1203960"/>
                  </a:lnTo>
                  <a:lnTo>
                    <a:pt x="1546413" y="1202689"/>
                  </a:lnTo>
                  <a:lnTo>
                    <a:pt x="1547683" y="1202689"/>
                  </a:lnTo>
                  <a:lnTo>
                    <a:pt x="1547683" y="1200150"/>
                  </a:lnTo>
                  <a:lnTo>
                    <a:pt x="1548349" y="1200150"/>
                  </a:lnTo>
                  <a:lnTo>
                    <a:pt x="1548356" y="1197610"/>
                  </a:lnTo>
                  <a:close/>
                </a:path>
                <a:path w="1551304" h="1454150">
                  <a:moveTo>
                    <a:pt x="6122" y="1197610"/>
                  </a:moveTo>
                  <a:lnTo>
                    <a:pt x="2093" y="1197610"/>
                  </a:lnTo>
                  <a:lnTo>
                    <a:pt x="2093" y="1200150"/>
                  </a:lnTo>
                  <a:lnTo>
                    <a:pt x="3363" y="1200150"/>
                  </a:lnTo>
                  <a:lnTo>
                    <a:pt x="3363" y="1202689"/>
                  </a:lnTo>
                  <a:lnTo>
                    <a:pt x="4633" y="1202689"/>
                  </a:lnTo>
                  <a:lnTo>
                    <a:pt x="4633" y="1203960"/>
                  </a:lnTo>
                  <a:lnTo>
                    <a:pt x="5903" y="1203960"/>
                  </a:lnTo>
                  <a:lnTo>
                    <a:pt x="5903" y="1206500"/>
                  </a:lnTo>
                  <a:lnTo>
                    <a:pt x="6114" y="1206500"/>
                  </a:lnTo>
                  <a:lnTo>
                    <a:pt x="6122" y="1197610"/>
                  </a:lnTo>
                  <a:close/>
                </a:path>
                <a:path w="1551304" h="1454150">
                  <a:moveTo>
                    <a:pt x="2093" y="1196339"/>
                  </a:moveTo>
                  <a:lnTo>
                    <a:pt x="823" y="1196339"/>
                  </a:lnTo>
                  <a:lnTo>
                    <a:pt x="823" y="1197610"/>
                  </a:lnTo>
                  <a:lnTo>
                    <a:pt x="2093" y="1197610"/>
                  </a:lnTo>
                  <a:lnTo>
                    <a:pt x="2093" y="1196339"/>
                  </a:lnTo>
                  <a:close/>
                </a:path>
                <a:path w="1551304" h="1454150">
                  <a:moveTo>
                    <a:pt x="6124" y="1195070"/>
                  </a:moveTo>
                  <a:lnTo>
                    <a:pt x="2" y="1195070"/>
                  </a:lnTo>
                  <a:lnTo>
                    <a:pt x="0" y="1196339"/>
                  </a:lnTo>
                  <a:lnTo>
                    <a:pt x="6123" y="1196339"/>
                  </a:lnTo>
                  <a:lnTo>
                    <a:pt x="6124" y="1195070"/>
                  </a:lnTo>
                  <a:close/>
                </a:path>
                <a:path w="1551304" h="1454150">
                  <a:moveTo>
                    <a:pt x="1548363" y="1195070"/>
                  </a:moveTo>
                  <a:lnTo>
                    <a:pt x="1543051" y="1195070"/>
                  </a:lnTo>
                  <a:lnTo>
                    <a:pt x="1543049" y="1196339"/>
                  </a:lnTo>
                  <a:lnTo>
                    <a:pt x="1548359" y="1196339"/>
                  </a:lnTo>
                  <a:lnTo>
                    <a:pt x="1548363" y="1195070"/>
                  </a:lnTo>
                  <a:close/>
                </a:path>
                <a:path w="1551304" h="1454150">
                  <a:moveTo>
                    <a:pt x="6129" y="1188720"/>
                  </a:moveTo>
                  <a:lnTo>
                    <a:pt x="13" y="1188720"/>
                  </a:lnTo>
                  <a:lnTo>
                    <a:pt x="4" y="1193800"/>
                  </a:lnTo>
                  <a:lnTo>
                    <a:pt x="6125" y="1193800"/>
                  </a:lnTo>
                  <a:lnTo>
                    <a:pt x="6129" y="1188720"/>
                  </a:lnTo>
                  <a:close/>
                </a:path>
                <a:path w="1551304" h="1454150">
                  <a:moveTo>
                    <a:pt x="1548379" y="1188720"/>
                  </a:moveTo>
                  <a:lnTo>
                    <a:pt x="1543062" y="1188720"/>
                  </a:lnTo>
                  <a:lnTo>
                    <a:pt x="1543053" y="1193800"/>
                  </a:lnTo>
                  <a:lnTo>
                    <a:pt x="1548366" y="1193800"/>
                  </a:lnTo>
                  <a:lnTo>
                    <a:pt x="1548379" y="1188720"/>
                  </a:lnTo>
                  <a:close/>
                </a:path>
                <a:path w="1551304" h="1454150">
                  <a:moveTo>
                    <a:pt x="6133" y="1184910"/>
                  </a:moveTo>
                  <a:lnTo>
                    <a:pt x="19" y="1184910"/>
                  </a:lnTo>
                  <a:lnTo>
                    <a:pt x="15" y="1187450"/>
                  </a:lnTo>
                  <a:lnTo>
                    <a:pt x="6131" y="1187450"/>
                  </a:lnTo>
                  <a:lnTo>
                    <a:pt x="6133" y="1184910"/>
                  </a:lnTo>
                  <a:close/>
                </a:path>
                <a:path w="1551304" h="1454150">
                  <a:moveTo>
                    <a:pt x="1548389" y="1184910"/>
                  </a:moveTo>
                  <a:lnTo>
                    <a:pt x="1543069" y="1184910"/>
                  </a:lnTo>
                  <a:lnTo>
                    <a:pt x="1543064" y="1187450"/>
                  </a:lnTo>
                  <a:lnTo>
                    <a:pt x="1548383" y="1187450"/>
                  </a:lnTo>
                  <a:lnTo>
                    <a:pt x="1548389" y="1184910"/>
                  </a:lnTo>
                  <a:close/>
                </a:path>
                <a:path w="1551304" h="1454150">
                  <a:moveTo>
                    <a:pt x="6135" y="1182370"/>
                  </a:moveTo>
                  <a:lnTo>
                    <a:pt x="24" y="1182370"/>
                  </a:lnTo>
                  <a:lnTo>
                    <a:pt x="22" y="1183639"/>
                  </a:lnTo>
                  <a:lnTo>
                    <a:pt x="6134" y="1183639"/>
                  </a:lnTo>
                  <a:lnTo>
                    <a:pt x="6135" y="1182370"/>
                  </a:lnTo>
                  <a:close/>
                </a:path>
                <a:path w="1551304" h="1454150">
                  <a:moveTo>
                    <a:pt x="1548396" y="1182370"/>
                  </a:moveTo>
                  <a:lnTo>
                    <a:pt x="1543073" y="1182370"/>
                  </a:lnTo>
                  <a:lnTo>
                    <a:pt x="1543071" y="1183639"/>
                  </a:lnTo>
                  <a:lnTo>
                    <a:pt x="1548393" y="1183639"/>
                  </a:lnTo>
                  <a:lnTo>
                    <a:pt x="1548396" y="1182370"/>
                  </a:lnTo>
                  <a:close/>
                </a:path>
                <a:path w="1551304" h="1454150">
                  <a:moveTo>
                    <a:pt x="6138" y="1178560"/>
                  </a:moveTo>
                  <a:lnTo>
                    <a:pt x="31" y="1178560"/>
                  </a:lnTo>
                  <a:lnTo>
                    <a:pt x="26" y="1181100"/>
                  </a:lnTo>
                  <a:lnTo>
                    <a:pt x="6136" y="1181100"/>
                  </a:lnTo>
                  <a:lnTo>
                    <a:pt x="6138" y="1178560"/>
                  </a:lnTo>
                  <a:close/>
                </a:path>
                <a:path w="1551304" h="1454150">
                  <a:moveTo>
                    <a:pt x="1548406" y="1178560"/>
                  </a:moveTo>
                  <a:lnTo>
                    <a:pt x="1543080" y="1178560"/>
                  </a:lnTo>
                  <a:lnTo>
                    <a:pt x="1543075" y="1181100"/>
                  </a:lnTo>
                  <a:lnTo>
                    <a:pt x="1548399" y="1181100"/>
                  </a:lnTo>
                  <a:lnTo>
                    <a:pt x="1548406" y="1178560"/>
                  </a:lnTo>
                  <a:close/>
                </a:path>
                <a:path w="1551304" h="1454150">
                  <a:moveTo>
                    <a:pt x="6141" y="1176020"/>
                  </a:moveTo>
                  <a:lnTo>
                    <a:pt x="35" y="1176020"/>
                  </a:lnTo>
                  <a:lnTo>
                    <a:pt x="33" y="1177289"/>
                  </a:lnTo>
                  <a:lnTo>
                    <a:pt x="6140" y="1177289"/>
                  </a:lnTo>
                  <a:lnTo>
                    <a:pt x="6141" y="1176020"/>
                  </a:lnTo>
                  <a:close/>
                </a:path>
                <a:path w="1551304" h="1454150">
                  <a:moveTo>
                    <a:pt x="1548413" y="1176020"/>
                  </a:moveTo>
                  <a:lnTo>
                    <a:pt x="1543084" y="1176020"/>
                  </a:lnTo>
                  <a:lnTo>
                    <a:pt x="1543082" y="1177289"/>
                  </a:lnTo>
                  <a:lnTo>
                    <a:pt x="1548409" y="1177289"/>
                  </a:lnTo>
                  <a:lnTo>
                    <a:pt x="1548413" y="1176020"/>
                  </a:lnTo>
                  <a:close/>
                </a:path>
                <a:path w="1551304" h="1454150">
                  <a:moveTo>
                    <a:pt x="6144" y="1172210"/>
                  </a:moveTo>
                  <a:lnTo>
                    <a:pt x="42" y="1172210"/>
                  </a:lnTo>
                  <a:lnTo>
                    <a:pt x="37" y="1174750"/>
                  </a:lnTo>
                  <a:lnTo>
                    <a:pt x="6142" y="1174750"/>
                  </a:lnTo>
                  <a:lnTo>
                    <a:pt x="6144" y="1172210"/>
                  </a:lnTo>
                  <a:close/>
                </a:path>
                <a:path w="1551304" h="1454150">
                  <a:moveTo>
                    <a:pt x="1548423" y="1172210"/>
                  </a:moveTo>
                  <a:lnTo>
                    <a:pt x="1543091" y="1172210"/>
                  </a:lnTo>
                  <a:lnTo>
                    <a:pt x="1543087" y="1174750"/>
                  </a:lnTo>
                  <a:lnTo>
                    <a:pt x="1548416" y="1174750"/>
                  </a:lnTo>
                  <a:lnTo>
                    <a:pt x="1548423" y="1172210"/>
                  </a:lnTo>
                  <a:close/>
                </a:path>
                <a:path w="1551304" h="1454150">
                  <a:moveTo>
                    <a:pt x="6146" y="1169670"/>
                  </a:moveTo>
                  <a:lnTo>
                    <a:pt x="46" y="1169670"/>
                  </a:lnTo>
                  <a:lnTo>
                    <a:pt x="44" y="1170939"/>
                  </a:lnTo>
                  <a:lnTo>
                    <a:pt x="6145" y="1170939"/>
                  </a:lnTo>
                  <a:lnTo>
                    <a:pt x="6146" y="1169670"/>
                  </a:lnTo>
                  <a:close/>
                </a:path>
                <a:path w="1551304" h="1454150">
                  <a:moveTo>
                    <a:pt x="1548429" y="1169670"/>
                  </a:moveTo>
                  <a:lnTo>
                    <a:pt x="1543096" y="1169670"/>
                  </a:lnTo>
                  <a:lnTo>
                    <a:pt x="1543093" y="1170939"/>
                  </a:lnTo>
                  <a:lnTo>
                    <a:pt x="1548426" y="1170939"/>
                  </a:lnTo>
                  <a:lnTo>
                    <a:pt x="1548429" y="1169670"/>
                  </a:lnTo>
                  <a:close/>
                </a:path>
                <a:path w="1551304" h="1454150">
                  <a:moveTo>
                    <a:pt x="6150" y="1165860"/>
                  </a:moveTo>
                  <a:lnTo>
                    <a:pt x="53" y="1165860"/>
                  </a:lnTo>
                  <a:lnTo>
                    <a:pt x="48" y="1168400"/>
                  </a:lnTo>
                  <a:lnTo>
                    <a:pt x="6147" y="1168400"/>
                  </a:lnTo>
                  <a:lnTo>
                    <a:pt x="6150" y="1165860"/>
                  </a:lnTo>
                  <a:close/>
                </a:path>
                <a:path w="1551304" h="1454150">
                  <a:moveTo>
                    <a:pt x="1548439" y="1165860"/>
                  </a:moveTo>
                  <a:lnTo>
                    <a:pt x="1543102" y="1165860"/>
                  </a:lnTo>
                  <a:lnTo>
                    <a:pt x="1543098" y="1168400"/>
                  </a:lnTo>
                  <a:lnTo>
                    <a:pt x="1548433" y="1168400"/>
                  </a:lnTo>
                  <a:lnTo>
                    <a:pt x="1548439" y="1165860"/>
                  </a:lnTo>
                  <a:close/>
                </a:path>
                <a:path w="1551304" h="1454150">
                  <a:moveTo>
                    <a:pt x="6152" y="1163320"/>
                  </a:moveTo>
                  <a:lnTo>
                    <a:pt x="57" y="1163320"/>
                  </a:lnTo>
                  <a:lnTo>
                    <a:pt x="55" y="1164589"/>
                  </a:lnTo>
                  <a:lnTo>
                    <a:pt x="6151" y="1164589"/>
                  </a:lnTo>
                  <a:lnTo>
                    <a:pt x="6152" y="1163320"/>
                  </a:lnTo>
                  <a:close/>
                </a:path>
                <a:path w="1551304" h="1454150">
                  <a:moveTo>
                    <a:pt x="1548446" y="1163320"/>
                  </a:moveTo>
                  <a:lnTo>
                    <a:pt x="1543107" y="1163320"/>
                  </a:lnTo>
                  <a:lnTo>
                    <a:pt x="1543105" y="1164589"/>
                  </a:lnTo>
                  <a:lnTo>
                    <a:pt x="1548443" y="1164589"/>
                  </a:lnTo>
                  <a:lnTo>
                    <a:pt x="1548446" y="1163320"/>
                  </a:lnTo>
                  <a:close/>
                </a:path>
                <a:path w="1551304" h="1454150">
                  <a:moveTo>
                    <a:pt x="6155" y="1159510"/>
                  </a:moveTo>
                  <a:lnTo>
                    <a:pt x="64" y="1159510"/>
                  </a:lnTo>
                  <a:lnTo>
                    <a:pt x="59" y="1162050"/>
                  </a:lnTo>
                  <a:lnTo>
                    <a:pt x="6153" y="1162050"/>
                  </a:lnTo>
                  <a:lnTo>
                    <a:pt x="6155" y="1159510"/>
                  </a:lnTo>
                  <a:close/>
                </a:path>
                <a:path w="1551304" h="1454150">
                  <a:moveTo>
                    <a:pt x="1548456" y="1159510"/>
                  </a:moveTo>
                  <a:lnTo>
                    <a:pt x="1543113" y="1159510"/>
                  </a:lnTo>
                  <a:lnTo>
                    <a:pt x="1543109" y="1162050"/>
                  </a:lnTo>
                  <a:lnTo>
                    <a:pt x="1548449" y="1162050"/>
                  </a:lnTo>
                  <a:lnTo>
                    <a:pt x="1548456" y="1159510"/>
                  </a:lnTo>
                  <a:close/>
                </a:path>
                <a:path w="1551304" h="1454150">
                  <a:moveTo>
                    <a:pt x="6161" y="1153160"/>
                  </a:moveTo>
                  <a:lnTo>
                    <a:pt x="75" y="1153160"/>
                  </a:lnTo>
                  <a:lnTo>
                    <a:pt x="66" y="1158239"/>
                  </a:lnTo>
                  <a:lnTo>
                    <a:pt x="6156" y="1158239"/>
                  </a:lnTo>
                  <a:lnTo>
                    <a:pt x="6161" y="1153160"/>
                  </a:lnTo>
                  <a:close/>
                </a:path>
                <a:path w="1551304" h="1454150">
                  <a:moveTo>
                    <a:pt x="1548473" y="1153160"/>
                  </a:moveTo>
                  <a:lnTo>
                    <a:pt x="1543125" y="1153160"/>
                  </a:lnTo>
                  <a:lnTo>
                    <a:pt x="1543116" y="1158239"/>
                  </a:lnTo>
                  <a:lnTo>
                    <a:pt x="1548459" y="1158239"/>
                  </a:lnTo>
                  <a:lnTo>
                    <a:pt x="1548473" y="1153160"/>
                  </a:lnTo>
                  <a:close/>
                </a:path>
                <a:path w="1551304" h="1454150">
                  <a:moveTo>
                    <a:pt x="6163" y="1150620"/>
                  </a:moveTo>
                  <a:lnTo>
                    <a:pt x="79" y="1150620"/>
                  </a:lnTo>
                  <a:lnTo>
                    <a:pt x="77" y="1151889"/>
                  </a:lnTo>
                  <a:lnTo>
                    <a:pt x="6162" y="1151889"/>
                  </a:lnTo>
                  <a:lnTo>
                    <a:pt x="6163" y="1150620"/>
                  </a:lnTo>
                  <a:close/>
                </a:path>
                <a:path w="1551304" h="1454150">
                  <a:moveTo>
                    <a:pt x="1548479" y="1150620"/>
                  </a:moveTo>
                  <a:lnTo>
                    <a:pt x="1543129" y="1150620"/>
                  </a:lnTo>
                  <a:lnTo>
                    <a:pt x="1543127" y="1151889"/>
                  </a:lnTo>
                  <a:lnTo>
                    <a:pt x="1548476" y="1151889"/>
                  </a:lnTo>
                  <a:lnTo>
                    <a:pt x="1548479" y="1150620"/>
                  </a:lnTo>
                  <a:close/>
                </a:path>
                <a:path w="1551304" h="1454150">
                  <a:moveTo>
                    <a:pt x="6169" y="1144270"/>
                  </a:moveTo>
                  <a:lnTo>
                    <a:pt x="91" y="1144270"/>
                  </a:lnTo>
                  <a:lnTo>
                    <a:pt x="82" y="1149350"/>
                  </a:lnTo>
                  <a:lnTo>
                    <a:pt x="6164" y="1149350"/>
                  </a:lnTo>
                  <a:lnTo>
                    <a:pt x="6169" y="1144270"/>
                  </a:lnTo>
                  <a:close/>
                </a:path>
                <a:path w="1551304" h="1454150">
                  <a:moveTo>
                    <a:pt x="1548496" y="1144270"/>
                  </a:moveTo>
                  <a:lnTo>
                    <a:pt x="1543140" y="1144270"/>
                  </a:lnTo>
                  <a:lnTo>
                    <a:pt x="1543131" y="1149350"/>
                  </a:lnTo>
                  <a:lnTo>
                    <a:pt x="1548483" y="1149350"/>
                  </a:lnTo>
                  <a:lnTo>
                    <a:pt x="1548496" y="1144270"/>
                  </a:lnTo>
                  <a:close/>
                </a:path>
                <a:path w="1551304" h="1454150">
                  <a:moveTo>
                    <a:pt x="6172" y="1140460"/>
                  </a:moveTo>
                  <a:lnTo>
                    <a:pt x="97" y="1140460"/>
                  </a:lnTo>
                  <a:lnTo>
                    <a:pt x="93" y="1143000"/>
                  </a:lnTo>
                  <a:lnTo>
                    <a:pt x="6170" y="1143000"/>
                  </a:lnTo>
                  <a:lnTo>
                    <a:pt x="6172" y="1140460"/>
                  </a:lnTo>
                  <a:close/>
                </a:path>
                <a:path w="1551304" h="1454150">
                  <a:moveTo>
                    <a:pt x="1548506" y="1140460"/>
                  </a:moveTo>
                  <a:lnTo>
                    <a:pt x="1543147" y="1140460"/>
                  </a:lnTo>
                  <a:lnTo>
                    <a:pt x="1543143" y="1143000"/>
                  </a:lnTo>
                  <a:lnTo>
                    <a:pt x="1548499" y="1143000"/>
                  </a:lnTo>
                  <a:lnTo>
                    <a:pt x="1548506" y="1140460"/>
                  </a:lnTo>
                  <a:close/>
                </a:path>
                <a:path w="1551304" h="1454150">
                  <a:moveTo>
                    <a:pt x="6174" y="1137920"/>
                  </a:moveTo>
                  <a:lnTo>
                    <a:pt x="102" y="1137920"/>
                  </a:lnTo>
                  <a:lnTo>
                    <a:pt x="99" y="1139189"/>
                  </a:lnTo>
                  <a:lnTo>
                    <a:pt x="6173" y="1139189"/>
                  </a:lnTo>
                  <a:lnTo>
                    <a:pt x="6174" y="1137920"/>
                  </a:lnTo>
                  <a:close/>
                </a:path>
                <a:path w="1551304" h="1454150">
                  <a:moveTo>
                    <a:pt x="1548512" y="1137920"/>
                  </a:moveTo>
                  <a:lnTo>
                    <a:pt x="1543152" y="1137920"/>
                  </a:lnTo>
                  <a:lnTo>
                    <a:pt x="1543149" y="1139189"/>
                  </a:lnTo>
                  <a:lnTo>
                    <a:pt x="1548509" y="1139189"/>
                  </a:lnTo>
                  <a:lnTo>
                    <a:pt x="1548512" y="1137920"/>
                  </a:lnTo>
                  <a:close/>
                </a:path>
                <a:path w="1551304" h="1454150">
                  <a:moveTo>
                    <a:pt x="6178" y="1134110"/>
                  </a:moveTo>
                  <a:lnTo>
                    <a:pt x="108" y="1134110"/>
                  </a:lnTo>
                  <a:lnTo>
                    <a:pt x="104" y="1136650"/>
                  </a:lnTo>
                  <a:lnTo>
                    <a:pt x="6175" y="1136650"/>
                  </a:lnTo>
                  <a:lnTo>
                    <a:pt x="6178" y="1134110"/>
                  </a:lnTo>
                  <a:close/>
                </a:path>
                <a:path w="1551304" h="1454150">
                  <a:moveTo>
                    <a:pt x="1548522" y="1134110"/>
                  </a:moveTo>
                  <a:lnTo>
                    <a:pt x="1543158" y="1134110"/>
                  </a:lnTo>
                  <a:lnTo>
                    <a:pt x="1543154" y="1136650"/>
                  </a:lnTo>
                  <a:lnTo>
                    <a:pt x="1548516" y="1136650"/>
                  </a:lnTo>
                  <a:lnTo>
                    <a:pt x="1548522" y="1134110"/>
                  </a:lnTo>
                  <a:close/>
                </a:path>
                <a:path w="1551304" h="1454150">
                  <a:moveTo>
                    <a:pt x="6180" y="1131570"/>
                  </a:moveTo>
                  <a:lnTo>
                    <a:pt x="113" y="1131570"/>
                  </a:lnTo>
                  <a:lnTo>
                    <a:pt x="111" y="1132839"/>
                  </a:lnTo>
                  <a:lnTo>
                    <a:pt x="6179" y="1132839"/>
                  </a:lnTo>
                  <a:lnTo>
                    <a:pt x="6180" y="1131570"/>
                  </a:lnTo>
                  <a:close/>
                </a:path>
                <a:path w="1551304" h="1454150">
                  <a:moveTo>
                    <a:pt x="1548529" y="1131570"/>
                  </a:moveTo>
                  <a:lnTo>
                    <a:pt x="1543163" y="1131570"/>
                  </a:lnTo>
                  <a:lnTo>
                    <a:pt x="1543160" y="1132839"/>
                  </a:lnTo>
                  <a:lnTo>
                    <a:pt x="1548526" y="1132839"/>
                  </a:lnTo>
                  <a:lnTo>
                    <a:pt x="1548529" y="1131570"/>
                  </a:lnTo>
                  <a:close/>
                </a:path>
                <a:path w="1551304" h="1454150">
                  <a:moveTo>
                    <a:pt x="6183" y="1127760"/>
                  </a:moveTo>
                  <a:lnTo>
                    <a:pt x="119" y="1127760"/>
                  </a:lnTo>
                  <a:lnTo>
                    <a:pt x="115" y="1130300"/>
                  </a:lnTo>
                  <a:lnTo>
                    <a:pt x="6181" y="1130300"/>
                  </a:lnTo>
                  <a:lnTo>
                    <a:pt x="6183" y="1127760"/>
                  </a:lnTo>
                  <a:close/>
                </a:path>
                <a:path w="1551304" h="1454150">
                  <a:moveTo>
                    <a:pt x="1548539" y="1127760"/>
                  </a:moveTo>
                  <a:lnTo>
                    <a:pt x="1543169" y="1127760"/>
                  </a:lnTo>
                  <a:lnTo>
                    <a:pt x="1543165" y="1130300"/>
                  </a:lnTo>
                  <a:lnTo>
                    <a:pt x="1548532" y="1130300"/>
                  </a:lnTo>
                  <a:lnTo>
                    <a:pt x="1548539" y="1127760"/>
                  </a:lnTo>
                  <a:close/>
                </a:path>
                <a:path w="1551304" h="1454150">
                  <a:moveTo>
                    <a:pt x="6185" y="1125220"/>
                  </a:moveTo>
                  <a:lnTo>
                    <a:pt x="124" y="1125220"/>
                  </a:lnTo>
                  <a:lnTo>
                    <a:pt x="122" y="1126489"/>
                  </a:lnTo>
                  <a:lnTo>
                    <a:pt x="6184" y="1126489"/>
                  </a:lnTo>
                  <a:lnTo>
                    <a:pt x="6185" y="1125220"/>
                  </a:lnTo>
                  <a:close/>
                </a:path>
                <a:path w="1551304" h="1454150">
                  <a:moveTo>
                    <a:pt x="1548546" y="1125220"/>
                  </a:moveTo>
                  <a:lnTo>
                    <a:pt x="1543174" y="1125220"/>
                  </a:lnTo>
                  <a:lnTo>
                    <a:pt x="1543172" y="1126489"/>
                  </a:lnTo>
                  <a:lnTo>
                    <a:pt x="1548542" y="1126489"/>
                  </a:lnTo>
                  <a:lnTo>
                    <a:pt x="1548546" y="1125220"/>
                  </a:lnTo>
                  <a:close/>
                </a:path>
                <a:path w="1551304" h="1454150">
                  <a:moveTo>
                    <a:pt x="6189" y="1121410"/>
                  </a:moveTo>
                  <a:lnTo>
                    <a:pt x="130" y="1121410"/>
                  </a:lnTo>
                  <a:lnTo>
                    <a:pt x="126" y="1123950"/>
                  </a:lnTo>
                  <a:lnTo>
                    <a:pt x="6187" y="1123950"/>
                  </a:lnTo>
                  <a:lnTo>
                    <a:pt x="6189" y="1121410"/>
                  </a:lnTo>
                  <a:close/>
                </a:path>
                <a:path w="1551304" h="1454150">
                  <a:moveTo>
                    <a:pt x="1548556" y="1121410"/>
                  </a:moveTo>
                  <a:lnTo>
                    <a:pt x="1543181" y="1121410"/>
                  </a:lnTo>
                  <a:lnTo>
                    <a:pt x="1543176" y="1123950"/>
                  </a:lnTo>
                  <a:lnTo>
                    <a:pt x="1548549" y="1123950"/>
                  </a:lnTo>
                  <a:lnTo>
                    <a:pt x="1548556" y="1121410"/>
                  </a:lnTo>
                  <a:close/>
                </a:path>
                <a:path w="1551304" h="1454150">
                  <a:moveTo>
                    <a:pt x="6191" y="1118870"/>
                  </a:moveTo>
                  <a:lnTo>
                    <a:pt x="135" y="1118870"/>
                  </a:lnTo>
                  <a:lnTo>
                    <a:pt x="133" y="1120139"/>
                  </a:lnTo>
                  <a:lnTo>
                    <a:pt x="6190" y="1120139"/>
                  </a:lnTo>
                  <a:lnTo>
                    <a:pt x="6191" y="1118870"/>
                  </a:lnTo>
                  <a:close/>
                </a:path>
                <a:path w="1551304" h="1454150">
                  <a:moveTo>
                    <a:pt x="1548562" y="1118870"/>
                  </a:moveTo>
                  <a:lnTo>
                    <a:pt x="1543185" y="1118870"/>
                  </a:lnTo>
                  <a:lnTo>
                    <a:pt x="1543183" y="1120139"/>
                  </a:lnTo>
                  <a:lnTo>
                    <a:pt x="1548559" y="1120139"/>
                  </a:lnTo>
                  <a:lnTo>
                    <a:pt x="1548562" y="1118870"/>
                  </a:lnTo>
                  <a:close/>
                </a:path>
                <a:path w="1551304" h="1454150">
                  <a:moveTo>
                    <a:pt x="6194" y="1115060"/>
                  </a:moveTo>
                  <a:lnTo>
                    <a:pt x="142" y="1115060"/>
                  </a:lnTo>
                  <a:lnTo>
                    <a:pt x="137" y="1117600"/>
                  </a:lnTo>
                  <a:lnTo>
                    <a:pt x="6192" y="1117600"/>
                  </a:lnTo>
                  <a:lnTo>
                    <a:pt x="6194" y="1115060"/>
                  </a:lnTo>
                  <a:close/>
                </a:path>
                <a:path w="1551304" h="1454150">
                  <a:moveTo>
                    <a:pt x="1548572" y="1115060"/>
                  </a:moveTo>
                  <a:lnTo>
                    <a:pt x="1543192" y="1115060"/>
                  </a:lnTo>
                  <a:lnTo>
                    <a:pt x="1543187" y="1117600"/>
                  </a:lnTo>
                  <a:lnTo>
                    <a:pt x="1548566" y="1117600"/>
                  </a:lnTo>
                  <a:lnTo>
                    <a:pt x="1548572" y="1115060"/>
                  </a:lnTo>
                  <a:close/>
                </a:path>
                <a:path w="1551304" h="1454150">
                  <a:moveTo>
                    <a:pt x="6197" y="1112520"/>
                  </a:moveTo>
                  <a:lnTo>
                    <a:pt x="146" y="1112520"/>
                  </a:lnTo>
                  <a:lnTo>
                    <a:pt x="144" y="1113789"/>
                  </a:lnTo>
                  <a:lnTo>
                    <a:pt x="6196" y="1113789"/>
                  </a:lnTo>
                  <a:lnTo>
                    <a:pt x="6197" y="1112520"/>
                  </a:lnTo>
                  <a:close/>
                </a:path>
                <a:path w="1551304" h="1454150">
                  <a:moveTo>
                    <a:pt x="1548579" y="1112520"/>
                  </a:moveTo>
                  <a:lnTo>
                    <a:pt x="1543196" y="1112520"/>
                  </a:lnTo>
                  <a:lnTo>
                    <a:pt x="1543194" y="1113789"/>
                  </a:lnTo>
                  <a:lnTo>
                    <a:pt x="1548576" y="1113789"/>
                  </a:lnTo>
                  <a:lnTo>
                    <a:pt x="1548579" y="1112520"/>
                  </a:lnTo>
                  <a:close/>
                </a:path>
                <a:path w="1551304" h="1454150">
                  <a:moveTo>
                    <a:pt x="6200" y="1108710"/>
                  </a:moveTo>
                  <a:lnTo>
                    <a:pt x="153" y="1108710"/>
                  </a:lnTo>
                  <a:lnTo>
                    <a:pt x="148" y="1111250"/>
                  </a:lnTo>
                  <a:lnTo>
                    <a:pt x="6198" y="1111250"/>
                  </a:lnTo>
                  <a:lnTo>
                    <a:pt x="6200" y="1108710"/>
                  </a:lnTo>
                  <a:close/>
                </a:path>
                <a:path w="1551304" h="1454150">
                  <a:moveTo>
                    <a:pt x="1548589" y="1108710"/>
                  </a:moveTo>
                  <a:lnTo>
                    <a:pt x="1543203" y="1108710"/>
                  </a:lnTo>
                  <a:lnTo>
                    <a:pt x="1543199" y="1111250"/>
                  </a:lnTo>
                  <a:lnTo>
                    <a:pt x="1548582" y="1111250"/>
                  </a:lnTo>
                  <a:lnTo>
                    <a:pt x="1548589" y="1108710"/>
                  </a:lnTo>
                  <a:close/>
                </a:path>
                <a:path w="1551304" h="1454150">
                  <a:moveTo>
                    <a:pt x="6202" y="1106170"/>
                  </a:moveTo>
                  <a:lnTo>
                    <a:pt x="157" y="1106170"/>
                  </a:lnTo>
                  <a:lnTo>
                    <a:pt x="155" y="1107439"/>
                  </a:lnTo>
                  <a:lnTo>
                    <a:pt x="6201" y="1107439"/>
                  </a:lnTo>
                  <a:lnTo>
                    <a:pt x="6202" y="1106170"/>
                  </a:lnTo>
                  <a:close/>
                </a:path>
                <a:path w="1551304" h="1454150">
                  <a:moveTo>
                    <a:pt x="1548596" y="1106170"/>
                  </a:moveTo>
                  <a:lnTo>
                    <a:pt x="1543207" y="1106170"/>
                  </a:lnTo>
                  <a:lnTo>
                    <a:pt x="1543205" y="1107439"/>
                  </a:lnTo>
                  <a:lnTo>
                    <a:pt x="1548592" y="1107439"/>
                  </a:lnTo>
                  <a:lnTo>
                    <a:pt x="1548596" y="1106170"/>
                  </a:lnTo>
                  <a:close/>
                </a:path>
                <a:path w="1551304" h="1454150">
                  <a:moveTo>
                    <a:pt x="6206" y="1102360"/>
                  </a:moveTo>
                  <a:lnTo>
                    <a:pt x="164" y="1102360"/>
                  </a:lnTo>
                  <a:lnTo>
                    <a:pt x="159" y="1104900"/>
                  </a:lnTo>
                  <a:lnTo>
                    <a:pt x="6203" y="1104900"/>
                  </a:lnTo>
                  <a:lnTo>
                    <a:pt x="6206" y="1102360"/>
                  </a:lnTo>
                  <a:close/>
                </a:path>
                <a:path w="1551304" h="1454150">
                  <a:moveTo>
                    <a:pt x="1548606" y="1102360"/>
                  </a:moveTo>
                  <a:lnTo>
                    <a:pt x="1543214" y="1102360"/>
                  </a:lnTo>
                  <a:lnTo>
                    <a:pt x="1543210" y="1104900"/>
                  </a:lnTo>
                  <a:lnTo>
                    <a:pt x="1548599" y="1104900"/>
                  </a:lnTo>
                  <a:lnTo>
                    <a:pt x="1548606" y="1102360"/>
                  </a:lnTo>
                  <a:close/>
                </a:path>
                <a:path w="1551304" h="1454150">
                  <a:moveTo>
                    <a:pt x="6208" y="1099820"/>
                  </a:moveTo>
                  <a:lnTo>
                    <a:pt x="168" y="1099820"/>
                  </a:lnTo>
                  <a:lnTo>
                    <a:pt x="166" y="1101089"/>
                  </a:lnTo>
                  <a:lnTo>
                    <a:pt x="6207" y="1101089"/>
                  </a:lnTo>
                  <a:lnTo>
                    <a:pt x="6208" y="1099820"/>
                  </a:lnTo>
                  <a:close/>
                </a:path>
                <a:path w="1551304" h="1454150">
                  <a:moveTo>
                    <a:pt x="1548612" y="1099820"/>
                  </a:moveTo>
                  <a:lnTo>
                    <a:pt x="1543219" y="1099820"/>
                  </a:lnTo>
                  <a:lnTo>
                    <a:pt x="1543216" y="1101089"/>
                  </a:lnTo>
                  <a:lnTo>
                    <a:pt x="1548609" y="1101089"/>
                  </a:lnTo>
                  <a:lnTo>
                    <a:pt x="1548612" y="1099820"/>
                  </a:lnTo>
                  <a:close/>
                </a:path>
                <a:path w="1551304" h="1454150">
                  <a:moveTo>
                    <a:pt x="6211" y="1096010"/>
                  </a:moveTo>
                  <a:lnTo>
                    <a:pt x="175" y="1096010"/>
                  </a:lnTo>
                  <a:lnTo>
                    <a:pt x="170" y="1098550"/>
                  </a:lnTo>
                  <a:lnTo>
                    <a:pt x="6209" y="1098550"/>
                  </a:lnTo>
                  <a:lnTo>
                    <a:pt x="6211" y="1096010"/>
                  </a:lnTo>
                  <a:close/>
                </a:path>
                <a:path w="1551304" h="1454150">
                  <a:moveTo>
                    <a:pt x="1548622" y="1096010"/>
                  </a:moveTo>
                  <a:lnTo>
                    <a:pt x="1543225" y="1096010"/>
                  </a:lnTo>
                  <a:lnTo>
                    <a:pt x="1543221" y="1098550"/>
                  </a:lnTo>
                  <a:lnTo>
                    <a:pt x="1548616" y="1098550"/>
                  </a:lnTo>
                  <a:lnTo>
                    <a:pt x="1548622" y="1096010"/>
                  </a:lnTo>
                  <a:close/>
                </a:path>
                <a:path w="1551304" h="1454150">
                  <a:moveTo>
                    <a:pt x="6213" y="1093470"/>
                  </a:moveTo>
                  <a:lnTo>
                    <a:pt x="179" y="1093470"/>
                  </a:lnTo>
                  <a:lnTo>
                    <a:pt x="177" y="1094739"/>
                  </a:lnTo>
                  <a:lnTo>
                    <a:pt x="6212" y="1094739"/>
                  </a:lnTo>
                  <a:lnTo>
                    <a:pt x="6213" y="1093470"/>
                  </a:lnTo>
                  <a:close/>
                </a:path>
                <a:path w="1551304" h="1454150">
                  <a:moveTo>
                    <a:pt x="1548629" y="1093470"/>
                  </a:moveTo>
                  <a:lnTo>
                    <a:pt x="1543230" y="1093470"/>
                  </a:lnTo>
                  <a:lnTo>
                    <a:pt x="1543228" y="1094739"/>
                  </a:lnTo>
                  <a:lnTo>
                    <a:pt x="1548626" y="1094739"/>
                  </a:lnTo>
                  <a:lnTo>
                    <a:pt x="1548629" y="1093470"/>
                  </a:lnTo>
                  <a:close/>
                </a:path>
                <a:path w="1551304" h="1454150">
                  <a:moveTo>
                    <a:pt x="6217" y="1089660"/>
                  </a:moveTo>
                  <a:lnTo>
                    <a:pt x="186" y="1089660"/>
                  </a:lnTo>
                  <a:lnTo>
                    <a:pt x="182" y="1092200"/>
                  </a:lnTo>
                  <a:lnTo>
                    <a:pt x="6215" y="1092200"/>
                  </a:lnTo>
                  <a:lnTo>
                    <a:pt x="6217" y="1089660"/>
                  </a:lnTo>
                  <a:close/>
                </a:path>
                <a:path w="1551304" h="1454150">
                  <a:moveTo>
                    <a:pt x="1548639" y="1089660"/>
                  </a:moveTo>
                  <a:lnTo>
                    <a:pt x="1543237" y="1089660"/>
                  </a:lnTo>
                  <a:lnTo>
                    <a:pt x="1543232" y="1092200"/>
                  </a:lnTo>
                  <a:lnTo>
                    <a:pt x="1548632" y="1092200"/>
                  </a:lnTo>
                  <a:lnTo>
                    <a:pt x="1548639" y="1089660"/>
                  </a:lnTo>
                  <a:close/>
                </a:path>
                <a:path w="1551304" h="1454150">
                  <a:moveTo>
                    <a:pt x="6219" y="1087120"/>
                  </a:moveTo>
                  <a:lnTo>
                    <a:pt x="190" y="1087120"/>
                  </a:lnTo>
                  <a:lnTo>
                    <a:pt x="188" y="1088389"/>
                  </a:lnTo>
                  <a:lnTo>
                    <a:pt x="6218" y="1088389"/>
                  </a:lnTo>
                  <a:lnTo>
                    <a:pt x="6219" y="1087120"/>
                  </a:lnTo>
                  <a:close/>
                </a:path>
                <a:path w="1551304" h="1454150">
                  <a:moveTo>
                    <a:pt x="1548646" y="1087120"/>
                  </a:moveTo>
                  <a:lnTo>
                    <a:pt x="1543241" y="1087120"/>
                  </a:lnTo>
                  <a:lnTo>
                    <a:pt x="1543239" y="1088389"/>
                  </a:lnTo>
                  <a:lnTo>
                    <a:pt x="1548642" y="1088389"/>
                  </a:lnTo>
                  <a:lnTo>
                    <a:pt x="1548646" y="1087120"/>
                  </a:lnTo>
                  <a:close/>
                </a:path>
                <a:path w="1551304" h="1454150">
                  <a:moveTo>
                    <a:pt x="6222" y="1083310"/>
                  </a:moveTo>
                  <a:lnTo>
                    <a:pt x="197" y="1083310"/>
                  </a:lnTo>
                  <a:lnTo>
                    <a:pt x="193" y="1085850"/>
                  </a:lnTo>
                  <a:lnTo>
                    <a:pt x="6220" y="1085850"/>
                  </a:lnTo>
                  <a:lnTo>
                    <a:pt x="6222" y="1083310"/>
                  </a:lnTo>
                  <a:close/>
                </a:path>
                <a:path w="1551304" h="1454150">
                  <a:moveTo>
                    <a:pt x="1548656" y="1083310"/>
                  </a:moveTo>
                  <a:lnTo>
                    <a:pt x="1543248" y="1083310"/>
                  </a:lnTo>
                  <a:lnTo>
                    <a:pt x="1543243" y="1085850"/>
                  </a:lnTo>
                  <a:lnTo>
                    <a:pt x="1548649" y="1085850"/>
                  </a:lnTo>
                  <a:lnTo>
                    <a:pt x="1548656" y="1083310"/>
                  </a:lnTo>
                  <a:close/>
                </a:path>
                <a:path w="1551304" h="1454150">
                  <a:moveTo>
                    <a:pt x="6225" y="1080770"/>
                  </a:moveTo>
                  <a:lnTo>
                    <a:pt x="202" y="1080770"/>
                  </a:lnTo>
                  <a:lnTo>
                    <a:pt x="199" y="1082039"/>
                  </a:lnTo>
                  <a:lnTo>
                    <a:pt x="6224" y="1082039"/>
                  </a:lnTo>
                  <a:lnTo>
                    <a:pt x="6225" y="1080770"/>
                  </a:lnTo>
                  <a:close/>
                </a:path>
                <a:path w="1551304" h="1454150">
                  <a:moveTo>
                    <a:pt x="1548662" y="1080770"/>
                  </a:moveTo>
                  <a:lnTo>
                    <a:pt x="1543252" y="1080770"/>
                  </a:lnTo>
                  <a:lnTo>
                    <a:pt x="1543250" y="1082039"/>
                  </a:lnTo>
                  <a:lnTo>
                    <a:pt x="1548659" y="1082039"/>
                  </a:lnTo>
                  <a:lnTo>
                    <a:pt x="1548662" y="1080770"/>
                  </a:lnTo>
                  <a:close/>
                </a:path>
                <a:path w="1551304" h="1454150">
                  <a:moveTo>
                    <a:pt x="6228" y="1076960"/>
                  </a:moveTo>
                  <a:lnTo>
                    <a:pt x="208" y="1076960"/>
                  </a:lnTo>
                  <a:lnTo>
                    <a:pt x="204" y="1079500"/>
                  </a:lnTo>
                  <a:lnTo>
                    <a:pt x="6226" y="1079500"/>
                  </a:lnTo>
                  <a:lnTo>
                    <a:pt x="6228" y="1076960"/>
                  </a:lnTo>
                  <a:close/>
                </a:path>
                <a:path w="1551304" h="1454150">
                  <a:moveTo>
                    <a:pt x="1548672" y="1076960"/>
                  </a:moveTo>
                  <a:lnTo>
                    <a:pt x="1543259" y="1076960"/>
                  </a:lnTo>
                  <a:lnTo>
                    <a:pt x="1543254" y="1079500"/>
                  </a:lnTo>
                  <a:lnTo>
                    <a:pt x="1548666" y="1079500"/>
                  </a:lnTo>
                  <a:lnTo>
                    <a:pt x="1548672" y="1076960"/>
                  </a:lnTo>
                  <a:close/>
                </a:path>
                <a:path w="1551304" h="1454150">
                  <a:moveTo>
                    <a:pt x="6230" y="1074420"/>
                  </a:moveTo>
                  <a:lnTo>
                    <a:pt x="213" y="1074420"/>
                  </a:lnTo>
                  <a:lnTo>
                    <a:pt x="210" y="1075689"/>
                  </a:lnTo>
                  <a:lnTo>
                    <a:pt x="6229" y="1075689"/>
                  </a:lnTo>
                  <a:lnTo>
                    <a:pt x="6230" y="1074420"/>
                  </a:lnTo>
                  <a:close/>
                </a:path>
                <a:path w="1551304" h="1454150">
                  <a:moveTo>
                    <a:pt x="1548679" y="1074420"/>
                  </a:moveTo>
                  <a:lnTo>
                    <a:pt x="1543263" y="1074420"/>
                  </a:lnTo>
                  <a:lnTo>
                    <a:pt x="1543261" y="1075689"/>
                  </a:lnTo>
                  <a:lnTo>
                    <a:pt x="1548676" y="1075689"/>
                  </a:lnTo>
                  <a:lnTo>
                    <a:pt x="1548679" y="1074420"/>
                  </a:lnTo>
                  <a:close/>
                </a:path>
                <a:path w="1551304" h="1454150">
                  <a:moveTo>
                    <a:pt x="6234" y="1070610"/>
                  </a:moveTo>
                  <a:lnTo>
                    <a:pt x="219" y="1070610"/>
                  </a:lnTo>
                  <a:lnTo>
                    <a:pt x="215" y="1073150"/>
                  </a:lnTo>
                  <a:lnTo>
                    <a:pt x="6231" y="1073150"/>
                  </a:lnTo>
                  <a:lnTo>
                    <a:pt x="6234" y="1070610"/>
                  </a:lnTo>
                  <a:close/>
                </a:path>
                <a:path w="1551304" h="1454150">
                  <a:moveTo>
                    <a:pt x="1548689" y="1070610"/>
                  </a:moveTo>
                  <a:lnTo>
                    <a:pt x="1543270" y="1070610"/>
                  </a:lnTo>
                  <a:lnTo>
                    <a:pt x="1543266" y="1073150"/>
                  </a:lnTo>
                  <a:lnTo>
                    <a:pt x="1548682" y="1073150"/>
                  </a:lnTo>
                  <a:lnTo>
                    <a:pt x="1548689" y="1070610"/>
                  </a:lnTo>
                  <a:close/>
                </a:path>
                <a:path w="1551304" h="1454150">
                  <a:moveTo>
                    <a:pt x="6238" y="1065530"/>
                  </a:moveTo>
                  <a:lnTo>
                    <a:pt x="228" y="1065530"/>
                  </a:lnTo>
                  <a:lnTo>
                    <a:pt x="222" y="1069339"/>
                  </a:lnTo>
                  <a:lnTo>
                    <a:pt x="6235" y="1069339"/>
                  </a:lnTo>
                  <a:lnTo>
                    <a:pt x="6238" y="1065530"/>
                  </a:lnTo>
                  <a:close/>
                </a:path>
                <a:path w="1551304" h="1454150">
                  <a:moveTo>
                    <a:pt x="1548702" y="1065530"/>
                  </a:moveTo>
                  <a:lnTo>
                    <a:pt x="1543279" y="1065530"/>
                  </a:lnTo>
                  <a:lnTo>
                    <a:pt x="1543272" y="1069339"/>
                  </a:lnTo>
                  <a:lnTo>
                    <a:pt x="1548692" y="1069339"/>
                  </a:lnTo>
                  <a:lnTo>
                    <a:pt x="1548702" y="1065530"/>
                  </a:lnTo>
                  <a:close/>
                </a:path>
                <a:path w="1551304" h="1454150">
                  <a:moveTo>
                    <a:pt x="1287333" y="1452448"/>
                  </a:moveTo>
                  <a:lnTo>
                    <a:pt x="264983" y="1452448"/>
                  </a:lnTo>
                  <a:lnTo>
                    <a:pt x="773618" y="1453718"/>
                  </a:lnTo>
                  <a:lnTo>
                    <a:pt x="1287333" y="1453718"/>
                  </a:lnTo>
                  <a:lnTo>
                    <a:pt x="1287333" y="1452448"/>
                  </a:lnTo>
                  <a:close/>
                </a:path>
                <a:path w="1551304" h="1454150">
                  <a:moveTo>
                    <a:pt x="1289873" y="1451178"/>
                  </a:moveTo>
                  <a:lnTo>
                    <a:pt x="262443" y="1451178"/>
                  </a:lnTo>
                  <a:lnTo>
                    <a:pt x="262443" y="1452448"/>
                  </a:lnTo>
                  <a:lnTo>
                    <a:pt x="1289873" y="1452448"/>
                  </a:lnTo>
                  <a:lnTo>
                    <a:pt x="1289873" y="1451178"/>
                  </a:lnTo>
                  <a:close/>
                </a:path>
                <a:path w="1551304" h="1454150">
                  <a:moveTo>
                    <a:pt x="1292413" y="1449908"/>
                  </a:moveTo>
                  <a:lnTo>
                    <a:pt x="259903" y="1449908"/>
                  </a:lnTo>
                  <a:lnTo>
                    <a:pt x="259903" y="1451178"/>
                  </a:lnTo>
                  <a:lnTo>
                    <a:pt x="1292413" y="1451178"/>
                  </a:lnTo>
                  <a:lnTo>
                    <a:pt x="1292413" y="1449908"/>
                  </a:lnTo>
                  <a:close/>
                </a:path>
                <a:path w="1551304" h="1454150">
                  <a:moveTo>
                    <a:pt x="1293683" y="1448638"/>
                  </a:moveTo>
                  <a:lnTo>
                    <a:pt x="257363" y="1448638"/>
                  </a:lnTo>
                  <a:lnTo>
                    <a:pt x="257363" y="1449908"/>
                  </a:lnTo>
                  <a:lnTo>
                    <a:pt x="1293683" y="1449908"/>
                  </a:lnTo>
                  <a:lnTo>
                    <a:pt x="1293683" y="1448638"/>
                  </a:lnTo>
                  <a:close/>
                </a:path>
                <a:path w="1551304" h="1454150">
                  <a:moveTo>
                    <a:pt x="253553" y="1446098"/>
                  </a:moveTo>
                  <a:lnTo>
                    <a:pt x="253553" y="1447368"/>
                  </a:lnTo>
                  <a:lnTo>
                    <a:pt x="256093" y="1447368"/>
                  </a:lnTo>
                  <a:lnTo>
                    <a:pt x="256093" y="1448638"/>
                  </a:lnTo>
                  <a:lnTo>
                    <a:pt x="1030370" y="1448638"/>
                  </a:lnTo>
                  <a:lnTo>
                    <a:pt x="253553" y="1446098"/>
                  </a:lnTo>
                  <a:close/>
                </a:path>
              </a:pathLst>
            </a:custGeom>
            <a:solidFill>
              <a:srgbClr val="3A63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821390" y="1995169"/>
              <a:ext cx="1538605" cy="1442720"/>
            </a:xfrm>
            <a:custGeom>
              <a:avLst/>
              <a:gdLst/>
              <a:ahLst/>
              <a:cxnLst/>
              <a:rect l="l" t="t" r="r" b="b"/>
              <a:pathLst>
                <a:path w="1538604" h="1442720">
                  <a:moveTo>
                    <a:pt x="1293919" y="5079"/>
                  </a:moveTo>
                  <a:lnTo>
                    <a:pt x="243629" y="5079"/>
                  </a:lnTo>
                  <a:lnTo>
                    <a:pt x="1024256" y="7619"/>
                  </a:lnTo>
                  <a:lnTo>
                    <a:pt x="1293919" y="7619"/>
                  </a:lnTo>
                  <a:lnTo>
                    <a:pt x="1293919" y="5079"/>
                  </a:lnTo>
                  <a:close/>
                </a:path>
                <a:path w="1538604" h="1442720">
                  <a:moveTo>
                    <a:pt x="247439" y="2539"/>
                  </a:moveTo>
                  <a:lnTo>
                    <a:pt x="246169" y="2539"/>
                  </a:lnTo>
                  <a:lnTo>
                    <a:pt x="246169" y="5079"/>
                  </a:lnTo>
                  <a:lnTo>
                    <a:pt x="247439" y="5079"/>
                  </a:lnTo>
                  <a:lnTo>
                    <a:pt x="247439" y="2539"/>
                  </a:lnTo>
                  <a:close/>
                </a:path>
                <a:path w="1538604" h="1442720">
                  <a:moveTo>
                    <a:pt x="1292649" y="2539"/>
                  </a:moveTo>
                  <a:lnTo>
                    <a:pt x="1291379" y="2539"/>
                  </a:lnTo>
                  <a:lnTo>
                    <a:pt x="1291379" y="5079"/>
                  </a:lnTo>
                  <a:lnTo>
                    <a:pt x="1292649" y="5079"/>
                  </a:lnTo>
                  <a:lnTo>
                    <a:pt x="1292649" y="2539"/>
                  </a:lnTo>
                  <a:close/>
                </a:path>
                <a:path w="1538604" h="1442720">
                  <a:moveTo>
                    <a:pt x="251249" y="1269"/>
                  </a:moveTo>
                  <a:lnTo>
                    <a:pt x="248709" y="1269"/>
                  </a:lnTo>
                  <a:lnTo>
                    <a:pt x="248709" y="2539"/>
                  </a:lnTo>
                  <a:lnTo>
                    <a:pt x="251249" y="2539"/>
                  </a:lnTo>
                  <a:lnTo>
                    <a:pt x="251249" y="1269"/>
                  </a:lnTo>
                  <a:close/>
                </a:path>
                <a:path w="1538604" h="1442720">
                  <a:moveTo>
                    <a:pt x="1288839" y="1269"/>
                  </a:moveTo>
                  <a:lnTo>
                    <a:pt x="1287569" y="1269"/>
                  </a:lnTo>
                  <a:lnTo>
                    <a:pt x="1287569" y="2539"/>
                  </a:lnTo>
                  <a:lnTo>
                    <a:pt x="1288839" y="2539"/>
                  </a:lnTo>
                  <a:lnTo>
                    <a:pt x="1288839" y="1269"/>
                  </a:lnTo>
                  <a:close/>
                </a:path>
                <a:path w="1538604" h="1442720">
                  <a:moveTo>
                    <a:pt x="252519" y="0"/>
                  </a:moveTo>
                  <a:lnTo>
                    <a:pt x="252519" y="1269"/>
                  </a:lnTo>
                  <a:lnTo>
                    <a:pt x="770044" y="1269"/>
                  </a:lnTo>
                  <a:lnTo>
                    <a:pt x="252519" y="0"/>
                  </a:lnTo>
                  <a:close/>
                </a:path>
                <a:path w="1538604" h="1442720">
                  <a:moveTo>
                    <a:pt x="7005" y="231140"/>
                  </a:moveTo>
                  <a:lnTo>
                    <a:pt x="6139" y="231140"/>
                  </a:lnTo>
                  <a:lnTo>
                    <a:pt x="6139" y="233680"/>
                  </a:lnTo>
                  <a:lnTo>
                    <a:pt x="4869" y="233680"/>
                  </a:lnTo>
                  <a:lnTo>
                    <a:pt x="4869" y="236220"/>
                  </a:lnTo>
                  <a:lnTo>
                    <a:pt x="3599" y="236220"/>
                  </a:lnTo>
                  <a:lnTo>
                    <a:pt x="3599" y="237490"/>
                  </a:lnTo>
                  <a:lnTo>
                    <a:pt x="2329" y="237490"/>
                  </a:lnTo>
                  <a:lnTo>
                    <a:pt x="2329" y="240030"/>
                  </a:lnTo>
                  <a:lnTo>
                    <a:pt x="1059" y="240030"/>
                  </a:lnTo>
                  <a:lnTo>
                    <a:pt x="1059" y="241300"/>
                  </a:lnTo>
                  <a:lnTo>
                    <a:pt x="845" y="241300"/>
                  </a:lnTo>
                  <a:lnTo>
                    <a:pt x="808" y="283210"/>
                  </a:lnTo>
                  <a:lnTo>
                    <a:pt x="6913" y="283210"/>
                  </a:lnTo>
                  <a:lnTo>
                    <a:pt x="7005" y="231140"/>
                  </a:lnTo>
                  <a:close/>
                </a:path>
                <a:path w="1538604" h="1442720">
                  <a:moveTo>
                    <a:pt x="1532679" y="231140"/>
                  </a:moveTo>
                  <a:lnTo>
                    <a:pt x="1532282" y="231140"/>
                  </a:lnTo>
                  <a:lnTo>
                    <a:pt x="1532189" y="283210"/>
                  </a:lnTo>
                  <a:lnTo>
                    <a:pt x="1538532" y="283210"/>
                  </a:lnTo>
                  <a:lnTo>
                    <a:pt x="1538606" y="241300"/>
                  </a:lnTo>
                  <a:lnTo>
                    <a:pt x="1537759" y="241300"/>
                  </a:lnTo>
                  <a:lnTo>
                    <a:pt x="1537759" y="240030"/>
                  </a:lnTo>
                  <a:lnTo>
                    <a:pt x="1536489" y="240030"/>
                  </a:lnTo>
                  <a:lnTo>
                    <a:pt x="1536489" y="237490"/>
                  </a:lnTo>
                  <a:lnTo>
                    <a:pt x="1535219" y="237490"/>
                  </a:lnTo>
                  <a:lnTo>
                    <a:pt x="1535219" y="234950"/>
                  </a:lnTo>
                  <a:lnTo>
                    <a:pt x="1533949" y="234950"/>
                  </a:lnTo>
                  <a:lnTo>
                    <a:pt x="1533949" y="233680"/>
                  </a:lnTo>
                  <a:lnTo>
                    <a:pt x="1532679" y="233680"/>
                  </a:lnTo>
                  <a:lnTo>
                    <a:pt x="1532679" y="231140"/>
                  </a:lnTo>
                  <a:close/>
                </a:path>
                <a:path w="1538604" h="1442720">
                  <a:moveTo>
                    <a:pt x="6913" y="283210"/>
                  </a:moveTo>
                  <a:lnTo>
                    <a:pt x="808" y="283210"/>
                  </a:lnTo>
                  <a:lnTo>
                    <a:pt x="802" y="289560"/>
                  </a:lnTo>
                  <a:lnTo>
                    <a:pt x="6901" y="289560"/>
                  </a:lnTo>
                  <a:lnTo>
                    <a:pt x="6913" y="283210"/>
                  </a:lnTo>
                  <a:close/>
                </a:path>
                <a:path w="1538604" h="1442720">
                  <a:moveTo>
                    <a:pt x="1538532" y="283210"/>
                  </a:moveTo>
                  <a:lnTo>
                    <a:pt x="1532189" y="283210"/>
                  </a:lnTo>
                  <a:lnTo>
                    <a:pt x="1532178" y="289560"/>
                  </a:lnTo>
                  <a:lnTo>
                    <a:pt x="1538521" y="289560"/>
                  </a:lnTo>
                  <a:lnTo>
                    <a:pt x="1538532" y="283210"/>
                  </a:lnTo>
                  <a:close/>
                </a:path>
                <a:path w="1538604" h="1442720">
                  <a:moveTo>
                    <a:pt x="6901" y="289560"/>
                  </a:moveTo>
                  <a:lnTo>
                    <a:pt x="802" y="289560"/>
                  </a:lnTo>
                  <a:lnTo>
                    <a:pt x="786" y="308610"/>
                  </a:lnTo>
                  <a:lnTo>
                    <a:pt x="6868" y="308610"/>
                  </a:lnTo>
                  <a:lnTo>
                    <a:pt x="6901" y="289560"/>
                  </a:lnTo>
                  <a:close/>
                </a:path>
                <a:path w="1538604" h="1442720">
                  <a:moveTo>
                    <a:pt x="1538521" y="289560"/>
                  </a:moveTo>
                  <a:lnTo>
                    <a:pt x="1532178" y="289560"/>
                  </a:lnTo>
                  <a:lnTo>
                    <a:pt x="1532144" y="308610"/>
                  </a:lnTo>
                  <a:lnTo>
                    <a:pt x="1538487" y="308610"/>
                  </a:lnTo>
                  <a:lnTo>
                    <a:pt x="1538521" y="289560"/>
                  </a:lnTo>
                  <a:close/>
                </a:path>
                <a:path w="1538604" h="1442720">
                  <a:moveTo>
                    <a:pt x="6868" y="308610"/>
                  </a:moveTo>
                  <a:lnTo>
                    <a:pt x="786" y="308610"/>
                  </a:lnTo>
                  <a:lnTo>
                    <a:pt x="774" y="321310"/>
                  </a:lnTo>
                  <a:lnTo>
                    <a:pt x="6845" y="321310"/>
                  </a:lnTo>
                  <a:lnTo>
                    <a:pt x="6868" y="308610"/>
                  </a:lnTo>
                  <a:close/>
                </a:path>
                <a:path w="1538604" h="1442720">
                  <a:moveTo>
                    <a:pt x="1538487" y="308610"/>
                  </a:moveTo>
                  <a:lnTo>
                    <a:pt x="1532144" y="308610"/>
                  </a:lnTo>
                  <a:lnTo>
                    <a:pt x="1532121" y="321310"/>
                  </a:lnTo>
                  <a:lnTo>
                    <a:pt x="1538465" y="321310"/>
                  </a:lnTo>
                  <a:lnTo>
                    <a:pt x="1538487" y="308610"/>
                  </a:lnTo>
                  <a:close/>
                </a:path>
                <a:path w="1538604" h="1442720">
                  <a:moveTo>
                    <a:pt x="6845" y="321310"/>
                  </a:moveTo>
                  <a:lnTo>
                    <a:pt x="774" y="321310"/>
                  </a:lnTo>
                  <a:lnTo>
                    <a:pt x="763" y="334010"/>
                  </a:lnTo>
                  <a:lnTo>
                    <a:pt x="6822" y="334010"/>
                  </a:lnTo>
                  <a:lnTo>
                    <a:pt x="6845" y="321310"/>
                  </a:lnTo>
                  <a:close/>
                </a:path>
                <a:path w="1538604" h="1442720">
                  <a:moveTo>
                    <a:pt x="1538465" y="321310"/>
                  </a:moveTo>
                  <a:lnTo>
                    <a:pt x="1532121" y="321310"/>
                  </a:lnTo>
                  <a:lnTo>
                    <a:pt x="1532099" y="334010"/>
                  </a:lnTo>
                  <a:lnTo>
                    <a:pt x="1538443" y="334010"/>
                  </a:lnTo>
                  <a:lnTo>
                    <a:pt x="1538465" y="321310"/>
                  </a:lnTo>
                  <a:close/>
                </a:path>
                <a:path w="1538604" h="1442720">
                  <a:moveTo>
                    <a:pt x="6822" y="334010"/>
                  </a:moveTo>
                  <a:lnTo>
                    <a:pt x="763" y="334010"/>
                  </a:lnTo>
                  <a:lnTo>
                    <a:pt x="752" y="346710"/>
                  </a:lnTo>
                  <a:lnTo>
                    <a:pt x="6800" y="346710"/>
                  </a:lnTo>
                  <a:lnTo>
                    <a:pt x="6822" y="334010"/>
                  </a:lnTo>
                  <a:close/>
                </a:path>
                <a:path w="1538604" h="1442720">
                  <a:moveTo>
                    <a:pt x="1538443" y="334010"/>
                  </a:moveTo>
                  <a:lnTo>
                    <a:pt x="1532099" y="334010"/>
                  </a:lnTo>
                  <a:lnTo>
                    <a:pt x="1532076" y="346710"/>
                  </a:lnTo>
                  <a:lnTo>
                    <a:pt x="1538420" y="346710"/>
                  </a:lnTo>
                  <a:lnTo>
                    <a:pt x="1538443" y="334010"/>
                  </a:lnTo>
                  <a:close/>
                </a:path>
                <a:path w="1538604" h="1442720">
                  <a:moveTo>
                    <a:pt x="6800" y="346710"/>
                  </a:moveTo>
                  <a:lnTo>
                    <a:pt x="752" y="346710"/>
                  </a:lnTo>
                  <a:lnTo>
                    <a:pt x="741" y="359410"/>
                  </a:lnTo>
                  <a:lnTo>
                    <a:pt x="6777" y="359410"/>
                  </a:lnTo>
                  <a:lnTo>
                    <a:pt x="6800" y="346710"/>
                  </a:lnTo>
                  <a:close/>
                </a:path>
                <a:path w="1538604" h="1442720">
                  <a:moveTo>
                    <a:pt x="1538420" y="346710"/>
                  </a:moveTo>
                  <a:lnTo>
                    <a:pt x="1532076" y="346710"/>
                  </a:lnTo>
                  <a:lnTo>
                    <a:pt x="1532054" y="359410"/>
                  </a:lnTo>
                  <a:lnTo>
                    <a:pt x="1538398" y="359410"/>
                  </a:lnTo>
                  <a:lnTo>
                    <a:pt x="1538420" y="346710"/>
                  </a:lnTo>
                  <a:close/>
                </a:path>
                <a:path w="1538604" h="1442720">
                  <a:moveTo>
                    <a:pt x="6777" y="359410"/>
                  </a:moveTo>
                  <a:lnTo>
                    <a:pt x="741" y="359410"/>
                  </a:lnTo>
                  <a:lnTo>
                    <a:pt x="730" y="372110"/>
                  </a:lnTo>
                  <a:lnTo>
                    <a:pt x="6755" y="372110"/>
                  </a:lnTo>
                  <a:lnTo>
                    <a:pt x="6777" y="359410"/>
                  </a:lnTo>
                  <a:close/>
                </a:path>
                <a:path w="1538604" h="1442720">
                  <a:moveTo>
                    <a:pt x="1538398" y="359410"/>
                  </a:moveTo>
                  <a:lnTo>
                    <a:pt x="1532054" y="359410"/>
                  </a:lnTo>
                  <a:lnTo>
                    <a:pt x="1532031" y="372110"/>
                  </a:lnTo>
                  <a:lnTo>
                    <a:pt x="1538375" y="372110"/>
                  </a:lnTo>
                  <a:lnTo>
                    <a:pt x="1538398" y="359410"/>
                  </a:lnTo>
                  <a:close/>
                </a:path>
                <a:path w="1538604" h="1442720">
                  <a:moveTo>
                    <a:pt x="6755" y="372110"/>
                  </a:moveTo>
                  <a:lnTo>
                    <a:pt x="730" y="372110"/>
                  </a:lnTo>
                  <a:lnTo>
                    <a:pt x="707" y="397510"/>
                  </a:lnTo>
                  <a:lnTo>
                    <a:pt x="6710" y="397510"/>
                  </a:lnTo>
                  <a:lnTo>
                    <a:pt x="6755" y="372110"/>
                  </a:lnTo>
                  <a:close/>
                </a:path>
                <a:path w="1538604" h="1442720">
                  <a:moveTo>
                    <a:pt x="1538375" y="372110"/>
                  </a:moveTo>
                  <a:lnTo>
                    <a:pt x="1532031" y="372110"/>
                  </a:lnTo>
                  <a:lnTo>
                    <a:pt x="1531986" y="397510"/>
                  </a:lnTo>
                  <a:lnTo>
                    <a:pt x="1538331" y="397510"/>
                  </a:lnTo>
                  <a:lnTo>
                    <a:pt x="1538375" y="372110"/>
                  </a:lnTo>
                  <a:close/>
                </a:path>
                <a:path w="1538604" h="1442720">
                  <a:moveTo>
                    <a:pt x="6710" y="397510"/>
                  </a:moveTo>
                  <a:lnTo>
                    <a:pt x="707" y="397510"/>
                  </a:lnTo>
                  <a:lnTo>
                    <a:pt x="702" y="403860"/>
                  </a:lnTo>
                  <a:lnTo>
                    <a:pt x="6698" y="403860"/>
                  </a:lnTo>
                  <a:lnTo>
                    <a:pt x="6710" y="397510"/>
                  </a:lnTo>
                  <a:close/>
                </a:path>
                <a:path w="1538604" h="1442720">
                  <a:moveTo>
                    <a:pt x="1538331" y="397510"/>
                  </a:moveTo>
                  <a:lnTo>
                    <a:pt x="1531986" y="397510"/>
                  </a:lnTo>
                  <a:lnTo>
                    <a:pt x="1531975" y="403860"/>
                  </a:lnTo>
                  <a:lnTo>
                    <a:pt x="1538320" y="403860"/>
                  </a:lnTo>
                  <a:lnTo>
                    <a:pt x="1538331" y="397510"/>
                  </a:lnTo>
                  <a:close/>
                </a:path>
                <a:path w="1538604" h="1442720">
                  <a:moveTo>
                    <a:pt x="6698" y="403860"/>
                  </a:moveTo>
                  <a:lnTo>
                    <a:pt x="702" y="403860"/>
                  </a:lnTo>
                  <a:lnTo>
                    <a:pt x="657" y="454660"/>
                  </a:lnTo>
                  <a:lnTo>
                    <a:pt x="6608" y="454660"/>
                  </a:lnTo>
                  <a:lnTo>
                    <a:pt x="6698" y="403860"/>
                  </a:lnTo>
                  <a:close/>
                </a:path>
                <a:path w="1538604" h="1442720">
                  <a:moveTo>
                    <a:pt x="1538320" y="403860"/>
                  </a:moveTo>
                  <a:lnTo>
                    <a:pt x="1531975" y="403860"/>
                  </a:lnTo>
                  <a:lnTo>
                    <a:pt x="1531884" y="454660"/>
                  </a:lnTo>
                  <a:lnTo>
                    <a:pt x="1538230" y="454660"/>
                  </a:lnTo>
                  <a:lnTo>
                    <a:pt x="1538320" y="403860"/>
                  </a:lnTo>
                  <a:close/>
                </a:path>
                <a:path w="1538604" h="1442720">
                  <a:moveTo>
                    <a:pt x="6608" y="454660"/>
                  </a:moveTo>
                  <a:lnTo>
                    <a:pt x="657" y="454660"/>
                  </a:lnTo>
                  <a:lnTo>
                    <a:pt x="651" y="461010"/>
                  </a:lnTo>
                  <a:lnTo>
                    <a:pt x="6597" y="461010"/>
                  </a:lnTo>
                  <a:lnTo>
                    <a:pt x="6608" y="454660"/>
                  </a:lnTo>
                  <a:close/>
                </a:path>
                <a:path w="1538604" h="1442720">
                  <a:moveTo>
                    <a:pt x="1538230" y="454660"/>
                  </a:moveTo>
                  <a:lnTo>
                    <a:pt x="1531884" y="454660"/>
                  </a:lnTo>
                  <a:lnTo>
                    <a:pt x="1531873" y="461010"/>
                  </a:lnTo>
                  <a:lnTo>
                    <a:pt x="1538219" y="461010"/>
                  </a:lnTo>
                  <a:lnTo>
                    <a:pt x="1538230" y="454660"/>
                  </a:lnTo>
                  <a:close/>
                </a:path>
                <a:path w="1538604" h="1442720">
                  <a:moveTo>
                    <a:pt x="6597" y="461010"/>
                  </a:moveTo>
                  <a:lnTo>
                    <a:pt x="651" y="461010"/>
                  </a:lnTo>
                  <a:lnTo>
                    <a:pt x="642" y="471170"/>
                  </a:lnTo>
                  <a:lnTo>
                    <a:pt x="6579" y="471170"/>
                  </a:lnTo>
                  <a:lnTo>
                    <a:pt x="6597" y="461010"/>
                  </a:lnTo>
                  <a:close/>
                </a:path>
                <a:path w="1538604" h="1442720">
                  <a:moveTo>
                    <a:pt x="1538219" y="461010"/>
                  </a:moveTo>
                  <a:lnTo>
                    <a:pt x="1531873" y="461010"/>
                  </a:lnTo>
                  <a:lnTo>
                    <a:pt x="1531855" y="471170"/>
                  </a:lnTo>
                  <a:lnTo>
                    <a:pt x="1538201" y="471170"/>
                  </a:lnTo>
                  <a:lnTo>
                    <a:pt x="1538219" y="461010"/>
                  </a:lnTo>
                  <a:close/>
                </a:path>
                <a:path w="1538604" h="1442720">
                  <a:moveTo>
                    <a:pt x="6579" y="471170"/>
                  </a:moveTo>
                  <a:lnTo>
                    <a:pt x="642" y="471170"/>
                  </a:lnTo>
                  <a:lnTo>
                    <a:pt x="629" y="486410"/>
                  </a:lnTo>
                  <a:lnTo>
                    <a:pt x="6552" y="486410"/>
                  </a:lnTo>
                  <a:lnTo>
                    <a:pt x="6579" y="471170"/>
                  </a:lnTo>
                  <a:close/>
                </a:path>
                <a:path w="1538604" h="1442720">
                  <a:moveTo>
                    <a:pt x="1538201" y="471170"/>
                  </a:moveTo>
                  <a:lnTo>
                    <a:pt x="1531855" y="471170"/>
                  </a:lnTo>
                  <a:lnTo>
                    <a:pt x="1531828" y="486410"/>
                  </a:lnTo>
                  <a:lnTo>
                    <a:pt x="1538174" y="486410"/>
                  </a:lnTo>
                  <a:lnTo>
                    <a:pt x="1538201" y="471170"/>
                  </a:lnTo>
                  <a:close/>
                </a:path>
                <a:path w="1538604" h="1442720">
                  <a:moveTo>
                    <a:pt x="6552" y="486410"/>
                  </a:moveTo>
                  <a:lnTo>
                    <a:pt x="629" y="486410"/>
                  </a:lnTo>
                  <a:lnTo>
                    <a:pt x="612" y="505460"/>
                  </a:lnTo>
                  <a:lnTo>
                    <a:pt x="6518" y="505460"/>
                  </a:lnTo>
                  <a:lnTo>
                    <a:pt x="6552" y="486410"/>
                  </a:lnTo>
                  <a:close/>
                </a:path>
                <a:path w="1538604" h="1442720">
                  <a:moveTo>
                    <a:pt x="1538174" y="486410"/>
                  </a:moveTo>
                  <a:lnTo>
                    <a:pt x="1531828" y="486410"/>
                  </a:lnTo>
                  <a:lnTo>
                    <a:pt x="1531794" y="505460"/>
                  </a:lnTo>
                  <a:lnTo>
                    <a:pt x="1538141" y="505460"/>
                  </a:lnTo>
                  <a:lnTo>
                    <a:pt x="1538174" y="486410"/>
                  </a:lnTo>
                  <a:close/>
                </a:path>
                <a:path w="1538604" h="1442720">
                  <a:moveTo>
                    <a:pt x="6518" y="505460"/>
                  </a:moveTo>
                  <a:lnTo>
                    <a:pt x="612" y="505460"/>
                  </a:lnTo>
                  <a:lnTo>
                    <a:pt x="603" y="515620"/>
                  </a:lnTo>
                  <a:lnTo>
                    <a:pt x="6500" y="515620"/>
                  </a:lnTo>
                  <a:lnTo>
                    <a:pt x="6518" y="505460"/>
                  </a:lnTo>
                  <a:close/>
                </a:path>
                <a:path w="1538604" h="1442720">
                  <a:moveTo>
                    <a:pt x="1538141" y="505460"/>
                  </a:moveTo>
                  <a:lnTo>
                    <a:pt x="1531794" y="505460"/>
                  </a:lnTo>
                  <a:lnTo>
                    <a:pt x="1531776" y="515620"/>
                  </a:lnTo>
                  <a:lnTo>
                    <a:pt x="1538123" y="515620"/>
                  </a:lnTo>
                  <a:lnTo>
                    <a:pt x="1538141" y="505460"/>
                  </a:lnTo>
                  <a:close/>
                </a:path>
                <a:path w="1538604" h="1442720">
                  <a:moveTo>
                    <a:pt x="6500" y="515620"/>
                  </a:moveTo>
                  <a:lnTo>
                    <a:pt x="603" y="515620"/>
                  </a:lnTo>
                  <a:lnTo>
                    <a:pt x="590" y="530860"/>
                  </a:lnTo>
                  <a:lnTo>
                    <a:pt x="6473" y="530860"/>
                  </a:lnTo>
                  <a:lnTo>
                    <a:pt x="6500" y="515620"/>
                  </a:lnTo>
                  <a:close/>
                </a:path>
                <a:path w="1538604" h="1442720">
                  <a:moveTo>
                    <a:pt x="1538123" y="515620"/>
                  </a:moveTo>
                  <a:lnTo>
                    <a:pt x="1531776" y="515620"/>
                  </a:lnTo>
                  <a:lnTo>
                    <a:pt x="1531749" y="530860"/>
                  </a:lnTo>
                  <a:lnTo>
                    <a:pt x="1538096" y="530860"/>
                  </a:lnTo>
                  <a:lnTo>
                    <a:pt x="1538123" y="515620"/>
                  </a:lnTo>
                  <a:close/>
                </a:path>
                <a:path w="1538604" h="1442720">
                  <a:moveTo>
                    <a:pt x="6473" y="530860"/>
                  </a:moveTo>
                  <a:lnTo>
                    <a:pt x="590" y="530860"/>
                  </a:lnTo>
                  <a:lnTo>
                    <a:pt x="489" y="645160"/>
                  </a:lnTo>
                  <a:lnTo>
                    <a:pt x="6270" y="645160"/>
                  </a:lnTo>
                  <a:lnTo>
                    <a:pt x="6473" y="530860"/>
                  </a:lnTo>
                  <a:close/>
                </a:path>
                <a:path w="1538604" h="1442720">
                  <a:moveTo>
                    <a:pt x="1538096" y="530860"/>
                  </a:moveTo>
                  <a:lnTo>
                    <a:pt x="1531749" y="530860"/>
                  </a:lnTo>
                  <a:lnTo>
                    <a:pt x="1531546" y="645160"/>
                  </a:lnTo>
                  <a:lnTo>
                    <a:pt x="1537894" y="645160"/>
                  </a:lnTo>
                  <a:lnTo>
                    <a:pt x="1538096" y="530860"/>
                  </a:lnTo>
                  <a:close/>
                </a:path>
                <a:path w="1538604" h="1442720">
                  <a:moveTo>
                    <a:pt x="6270" y="645160"/>
                  </a:moveTo>
                  <a:lnTo>
                    <a:pt x="489" y="645160"/>
                  </a:lnTo>
                  <a:lnTo>
                    <a:pt x="383" y="765810"/>
                  </a:lnTo>
                  <a:lnTo>
                    <a:pt x="6055" y="765810"/>
                  </a:lnTo>
                  <a:lnTo>
                    <a:pt x="6270" y="645160"/>
                  </a:lnTo>
                  <a:close/>
                </a:path>
                <a:path w="1538604" h="1442720">
                  <a:moveTo>
                    <a:pt x="1537894" y="645160"/>
                  </a:moveTo>
                  <a:lnTo>
                    <a:pt x="1531546" y="645160"/>
                  </a:lnTo>
                  <a:lnTo>
                    <a:pt x="1531331" y="765810"/>
                  </a:lnTo>
                  <a:lnTo>
                    <a:pt x="1537682" y="765810"/>
                  </a:lnTo>
                  <a:lnTo>
                    <a:pt x="1537894" y="645160"/>
                  </a:lnTo>
                  <a:close/>
                </a:path>
                <a:path w="1538604" h="1442720">
                  <a:moveTo>
                    <a:pt x="6055" y="765810"/>
                  </a:moveTo>
                  <a:lnTo>
                    <a:pt x="383" y="765810"/>
                  </a:lnTo>
                  <a:lnTo>
                    <a:pt x="259" y="905510"/>
                  </a:lnTo>
                  <a:lnTo>
                    <a:pt x="5807" y="905510"/>
                  </a:lnTo>
                  <a:lnTo>
                    <a:pt x="6055" y="765810"/>
                  </a:lnTo>
                  <a:close/>
                </a:path>
                <a:path w="1538604" h="1442720">
                  <a:moveTo>
                    <a:pt x="1537682" y="765810"/>
                  </a:moveTo>
                  <a:lnTo>
                    <a:pt x="1531331" y="765810"/>
                  </a:lnTo>
                  <a:lnTo>
                    <a:pt x="1531083" y="905510"/>
                  </a:lnTo>
                  <a:lnTo>
                    <a:pt x="1537436" y="905510"/>
                  </a:lnTo>
                  <a:lnTo>
                    <a:pt x="1537682" y="765810"/>
                  </a:lnTo>
                  <a:close/>
                </a:path>
                <a:path w="1538604" h="1442720">
                  <a:moveTo>
                    <a:pt x="5807" y="905510"/>
                  </a:moveTo>
                  <a:lnTo>
                    <a:pt x="259" y="905510"/>
                  </a:lnTo>
                  <a:lnTo>
                    <a:pt x="250" y="915670"/>
                  </a:lnTo>
                  <a:lnTo>
                    <a:pt x="5789" y="915670"/>
                  </a:lnTo>
                  <a:lnTo>
                    <a:pt x="5807" y="905510"/>
                  </a:lnTo>
                  <a:close/>
                </a:path>
                <a:path w="1538604" h="1442720">
                  <a:moveTo>
                    <a:pt x="1537436" y="905510"/>
                  </a:moveTo>
                  <a:lnTo>
                    <a:pt x="1531083" y="905510"/>
                  </a:lnTo>
                  <a:lnTo>
                    <a:pt x="1531065" y="915670"/>
                  </a:lnTo>
                  <a:lnTo>
                    <a:pt x="1537418" y="915670"/>
                  </a:lnTo>
                  <a:lnTo>
                    <a:pt x="1537436" y="905510"/>
                  </a:lnTo>
                  <a:close/>
                </a:path>
                <a:path w="1538604" h="1442720">
                  <a:moveTo>
                    <a:pt x="5789" y="915670"/>
                  </a:moveTo>
                  <a:lnTo>
                    <a:pt x="250" y="915670"/>
                  </a:lnTo>
                  <a:lnTo>
                    <a:pt x="237" y="930910"/>
                  </a:lnTo>
                  <a:lnTo>
                    <a:pt x="5762" y="930910"/>
                  </a:lnTo>
                  <a:lnTo>
                    <a:pt x="5789" y="915670"/>
                  </a:lnTo>
                  <a:close/>
                </a:path>
                <a:path w="1538604" h="1442720">
                  <a:moveTo>
                    <a:pt x="1537418" y="915670"/>
                  </a:moveTo>
                  <a:lnTo>
                    <a:pt x="1531065" y="915670"/>
                  </a:lnTo>
                  <a:lnTo>
                    <a:pt x="1531038" y="930910"/>
                  </a:lnTo>
                  <a:lnTo>
                    <a:pt x="1537391" y="930910"/>
                  </a:lnTo>
                  <a:lnTo>
                    <a:pt x="1537418" y="915670"/>
                  </a:lnTo>
                  <a:close/>
                </a:path>
                <a:path w="1538604" h="1442720">
                  <a:moveTo>
                    <a:pt x="5762" y="930910"/>
                  </a:moveTo>
                  <a:lnTo>
                    <a:pt x="237" y="930910"/>
                  </a:lnTo>
                  <a:lnTo>
                    <a:pt x="220" y="949960"/>
                  </a:lnTo>
                  <a:lnTo>
                    <a:pt x="5728" y="949960"/>
                  </a:lnTo>
                  <a:lnTo>
                    <a:pt x="5762" y="930910"/>
                  </a:lnTo>
                  <a:close/>
                </a:path>
                <a:path w="1538604" h="1442720">
                  <a:moveTo>
                    <a:pt x="1537391" y="930910"/>
                  </a:moveTo>
                  <a:lnTo>
                    <a:pt x="1531038" y="930910"/>
                  </a:lnTo>
                  <a:lnTo>
                    <a:pt x="1531004" y="949960"/>
                  </a:lnTo>
                  <a:lnTo>
                    <a:pt x="1537357" y="949960"/>
                  </a:lnTo>
                  <a:lnTo>
                    <a:pt x="1537391" y="930910"/>
                  </a:lnTo>
                  <a:close/>
                </a:path>
                <a:path w="1538604" h="1442720">
                  <a:moveTo>
                    <a:pt x="5728" y="949960"/>
                  </a:moveTo>
                  <a:lnTo>
                    <a:pt x="220" y="949960"/>
                  </a:lnTo>
                  <a:lnTo>
                    <a:pt x="211" y="960120"/>
                  </a:lnTo>
                  <a:lnTo>
                    <a:pt x="5710" y="960120"/>
                  </a:lnTo>
                  <a:lnTo>
                    <a:pt x="5728" y="949960"/>
                  </a:lnTo>
                  <a:close/>
                </a:path>
                <a:path w="1538604" h="1442720">
                  <a:moveTo>
                    <a:pt x="1537357" y="949960"/>
                  </a:moveTo>
                  <a:lnTo>
                    <a:pt x="1531004" y="949960"/>
                  </a:lnTo>
                  <a:lnTo>
                    <a:pt x="1530986" y="960120"/>
                  </a:lnTo>
                  <a:lnTo>
                    <a:pt x="1537339" y="960120"/>
                  </a:lnTo>
                  <a:lnTo>
                    <a:pt x="1537357" y="949960"/>
                  </a:lnTo>
                  <a:close/>
                </a:path>
                <a:path w="1538604" h="1442720">
                  <a:moveTo>
                    <a:pt x="5710" y="960120"/>
                  </a:moveTo>
                  <a:lnTo>
                    <a:pt x="211" y="960120"/>
                  </a:lnTo>
                  <a:lnTo>
                    <a:pt x="198" y="975360"/>
                  </a:lnTo>
                  <a:lnTo>
                    <a:pt x="5683" y="975360"/>
                  </a:lnTo>
                  <a:lnTo>
                    <a:pt x="5710" y="960120"/>
                  </a:lnTo>
                  <a:close/>
                </a:path>
                <a:path w="1538604" h="1442720">
                  <a:moveTo>
                    <a:pt x="1537339" y="960120"/>
                  </a:moveTo>
                  <a:lnTo>
                    <a:pt x="1530986" y="960120"/>
                  </a:lnTo>
                  <a:lnTo>
                    <a:pt x="1530959" y="975360"/>
                  </a:lnTo>
                  <a:lnTo>
                    <a:pt x="1537312" y="975360"/>
                  </a:lnTo>
                  <a:lnTo>
                    <a:pt x="1537339" y="960120"/>
                  </a:lnTo>
                  <a:close/>
                </a:path>
                <a:path w="1538604" h="1442720">
                  <a:moveTo>
                    <a:pt x="5683" y="975360"/>
                  </a:moveTo>
                  <a:lnTo>
                    <a:pt x="198" y="975360"/>
                  </a:lnTo>
                  <a:lnTo>
                    <a:pt x="187" y="988060"/>
                  </a:lnTo>
                  <a:lnTo>
                    <a:pt x="5661" y="988060"/>
                  </a:lnTo>
                  <a:lnTo>
                    <a:pt x="5683" y="975360"/>
                  </a:lnTo>
                  <a:close/>
                </a:path>
                <a:path w="1538604" h="1442720">
                  <a:moveTo>
                    <a:pt x="1537312" y="975360"/>
                  </a:moveTo>
                  <a:lnTo>
                    <a:pt x="1530959" y="975360"/>
                  </a:lnTo>
                  <a:lnTo>
                    <a:pt x="1530936" y="988060"/>
                  </a:lnTo>
                  <a:lnTo>
                    <a:pt x="1537290" y="988060"/>
                  </a:lnTo>
                  <a:lnTo>
                    <a:pt x="1537312" y="975360"/>
                  </a:lnTo>
                  <a:close/>
                </a:path>
                <a:path w="1538604" h="1442720">
                  <a:moveTo>
                    <a:pt x="5661" y="988060"/>
                  </a:moveTo>
                  <a:lnTo>
                    <a:pt x="187" y="988060"/>
                  </a:lnTo>
                  <a:lnTo>
                    <a:pt x="181" y="994410"/>
                  </a:lnTo>
                  <a:lnTo>
                    <a:pt x="5649" y="994410"/>
                  </a:lnTo>
                  <a:lnTo>
                    <a:pt x="5661" y="988060"/>
                  </a:lnTo>
                  <a:close/>
                </a:path>
                <a:path w="1538604" h="1442720">
                  <a:moveTo>
                    <a:pt x="1537290" y="988060"/>
                  </a:moveTo>
                  <a:lnTo>
                    <a:pt x="1530936" y="988060"/>
                  </a:lnTo>
                  <a:lnTo>
                    <a:pt x="1530925" y="994410"/>
                  </a:lnTo>
                  <a:lnTo>
                    <a:pt x="1537279" y="994410"/>
                  </a:lnTo>
                  <a:lnTo>
                    <a:pt x="1537290" y="988060"/>
                  </a:lnTo>
                  <a:close/>
                </a:path>
                <a:path w="1538604" h="1442720">
                  <a:moveTo>
                    <a:pt x="5649" y="994410"/>
                  </a:moveTo>
                  <a:lnTo>
                    <a:pt x="181" y="994410"/>
                  </a:lnTo>
                  <a:lnTo>
                    <a:pt x="164" y="1013460"/>
                  </a:lnTo>
                  <a:lnTo>
                    <a:pt x="5616" y="1013460"/>
                  </a:lnTo>
                  <a:lnTo>
                    <a:pt x="5649" y="994410"/>
                  </a:lnTo>
                  <a:close/>
                </a:path>
                <a:path w="1538604" h="1442720">
                  <a:moveTo>
                    <a:pt x="1537279" y="994410"/>
                  </a:moveTo>
                  <a:lnTo>
                    <a:pt x="1530925" y="994410"/>
                  </a:lnTo>
                  <a:lnTo>
                    <a:pt x="1530891" y="1013460"/>
                  </a:lnTo>
                  <a:lnTo>
                    <a:pt x="1537245" y="1013460"/>
                  </a:lnTo>
                  <a:lnTo>
                    <a:pt x="1537279" y="994410"/>
                  </a:lnTo>
                  <a:close/>
                </a:path>
                <a:path w="1538604" h="1442720">
                  <a:moveTo>
                    <a:pt x="5616" y="1013460"/>
                  </a:moveTo>
                  <a:lnTo>
                    <a:pt x="164" y="1013460"/>
                  </a:lnTo>
                  <a:lnTo>
                    <a:pt x="125" y="1057910"/>
                  </a:lnTo>
                  <a:lnTo>
                    <a:pt x="5537" y="1057910"/>
                  </a:lnTo>
                  <a:lnTo>
                    <a:pt x="5616" y="1013460"/>
                  </a:lnTo>
                  <a:close/>
                </a:path>
                <a:path w="1538604" h="1442720">
                  <a:moveTo>
                    <a:pt x="1537245" y="1013460"/>
                  </a:moveTo>
                  <a:lnTo>
                    <a:pt x="1530891" y="1013460"/>
                  </a:lnTo>
                  <a:lnTo>
                    <a:pt x="1530812" y="1057910"/>
                  </a:lnTo>
                  <a:lnTo>
                    <a:pt x="1537167" y="1057910"/>
                  </a:lnTo>
                  <a:lnTo>
                    <a:pt x="1537245" y="1013460"/>
                  </a:lnTo>
                  <a:close/>
                </a:path>
                <a:path w="1538604" h="1442720">
                  <a:moveTo>
                    <a:pt x="1536932" y="1191260"/>
                  </a:moveTo>
                  <a:lnTo>
                    <a:pt x="1530575" y="1191260"/>
                  </a:lnTo>
                  <a:lnTo>
                    <a:pt x="1530543" y="1209039"/>
                  </a:lnTo>
                  <a:lnTo>
                    <a:pt x="1531409" y="1209039"/>
                  </a:lnTo>
                  <a:lnTo>
                    <a:pt x="1531409" y="1210310"/>
                  </a:lnTo>
                  <a:lnTo>
                    <a:pt x="1532679" y="1210310"/>
                  </a:lnTo>
                  <a:lnTo>
                    <a:pt x="1532679" y="1207770"/>
                  </a:lnTo>
                  <a:lnTo>
                    <a:pt x="1533949" y="1207770"/>
                  </a:lnTo>
                  <a:lnTo>
                    <a:pt x="1533949" y="1206500"/>
                  </a:lnTo>
                  <a:lnTo>
                    <a:pt x="1535219" y="1206500"/>
                  </a:lnTo>
                  <a:lnTo>
                    <a:pt x="1535219" y="1203960"/>
                  </a:lnTo>
                  <a:lnTo>
                    <a:pt x="1536489" y="1203960"/>
                  </a:lnTo>
                  <a:lnTo>
                    <a:pt x="1536489" y="1201420"/>
                  </a:lnTo>
                  <a:lnTo>
                    <a:pt x="1536914" y="1201420"/>
                  </a:lnTo>
                  <a:lnTo>
                    <a:pt x="1536932" y="1191260"/>
                  </a:lnTo>
                  <a:close/>
                </a:path>
                <a:path w="1538604" h="1442720">
                  <a:moveTo>
                    <a:pt x="5300" y="1191260"/>
                  </a:moveTo>
                  <a:lnTo>
                    <a:pt x="7" y="1191260"/>
                  </a:lnTo>
                  <a:lnTo>
                    <a:pt x="0" y="1200150"/>
                  </a:lnTo>
                  <a:lnTo>
                    <a:pt x="1059" y="1200150"/>
                  </a:lnTo>
                  <a:lnTo>
                    <a:pt x="1059" y="1201420"/>
                  </a:lnTo>
                  <a:lnTo>
                    <a:pt x="2329" y="1201420"/>
                  </a:lnTo>
                  <a:lnTo>
                    <a:pt x="2329" y="1203960"/>
                  </a:lnTo>
                  <a:lnTo>
                    <a:pt x="3599" y="1203960"/>
                  </a:lnTo>
                  <a:lnTo>
                    <a:pt x="3599" y="1206500"/>
                  </a:lnTo>
                  <a:lnTo>
                    <a:pt x="4869" y="1206500"/>
                  </a:lnTo>
                  <a:lnTo>
                    <a:pt x="4869" y="1207770"/>
                  </a:lnTo>
                  <a:lnTo>
                    <a:pt x="5270" y="1207770"/>
                  </a:lnTo>
                  <a:lnTo>
                    <a:pt x="5300" y="1191260"/>
                  </a:lnTo>
                  <a:close/>
                </a:path>
                <a:path w="1538604" h="1442720">
                  <a:moveTo>
                    <a:pt x="5304" y="1188720"/>
                  </a:moveTo>
                  <a:lnTo>
                    <a:pt x="10" y="1188720"/>
                  </a:lnTo>
                  <a:lnTo>
                    <a:pt x="8" y="1189989"/>
                  </a:lnTo>
                  <a:lnTo>
                    <a:pt x="5302" y="1189989"/>
                  </a:lnTo>
                  <a:lnTo>
                    <a:pt x="5304" y="1188720"/>
                  </a:lnTo>
                  <a:close/>
                </a:path>
                <a:path w="1538604" h="1442720">
                  <a:moveTo>
                    <a:pt x="1536937" y="1188720"/>
                  </a:moveTo>
                  <a:lnTo>
                    <a:pt x="1530579" y="1188720"/>
                  </a:lnTo>
                  <a:lnTo>
                    <a:pt x="1530577" y="1189989"/>
                  </a:lnTo>
                  <a:lnTo>
                    <a:pt x="1536934" y="1189989"/>
                  </a:lnTo>
                  <a:lnTo>
                    <a:pt x="1536937" y="1188720"/>
                  </a:lnTo>
                  <a:close/>
                </a:path>
                <a:path w="1538604" h="1442720">
                  <a:moveTo>
                    <a:pt x="5316" y="1182370"/>
                  </a:moveTo>
                  <a:lnTo>
                    <a:pt x="15" y="1182370"/>
                  </a:lnTo>
                  <a:lnTo>
                    <a:pt x="11" y="1187450"/>
                  </a:lnTo>
                  <a:lnTo>
                    <a:pt x="5307" y="1187450"/>
                  </a:lnTo>
                  <a:lnTo>
                    <a:pt x="5316" y="1182370"/>
                  </a:lnTo>
                  <a:close/>
                </a:path>
                <a:path w="1538604" h="1442720">
                  <a:moveTo>
                    <a:pt x="1536948" y="1182370"/>
                  </a:moveTo>
                  <a:lnTo>
                    <a:pt x="1530591" y="1182370"/>
                  </a:lnTo>
                  <a:lnTo>
                    <a:pt x="1530581" y="1187450"/>
                  </a:lnTo>
                  <a:lnTo>
                    <a:pt x="1536939" y="1187450"/>
                  </a:lnTo>
                  <a:lnTo>
                    <a:pt x="1536948" y="1182370"/>
                  </a:lnTo>
                  <a:close/>
                </a:path>
                <a:path w="1538604" h="1442720">
                  <a:moveTo>
                    <a:pt x="5322" y="1178560"/>
                  </a:moveTo>
                  <a:lnTo>
                    <a:pt x="19" y="1178560"/>
                  </a:lnTo>
                  <a:lnTo>
                    <a:pt x="16" y="1181100"/>
                  </a:lnTo>
                  <a:lnTo>
                    <a:pt x="5318" y="1181100"/>
                  </a:lnTo>
                  <a:lnTo>
                    <a:pt x="5322" y="1178560"/>
                  </a:lnTo>
                  <a:close/>
                </a:path>
                <a:path w="1538604" h="1442720">
                  <a:moveTo>
                    <a:pt x="1536954" y="1178560"/>
                  </a:moveTo>
                  <a:lnTo>
                    <a:pt x="1530597" y="1178560"/>
                  </a:lnTo>
                  <a:lnTo>
                    <a:pt x="1530593" y="1181100"/>
                  </a:lnTo>
                  <a:lnTo>
                    <a:pt x="1536950" y="1181100"/>
                  </a:lnTo>
                  <a:lnTo>
                    <a:pt x="1536954" y="1178560"/>
                  </a:lnTo>
                  <a:close/>
                </a:path>
                <a:path w="1538604" h="1442720">
                  <a:moveTo>
                    <a:pt x="5327" y="1176020"/>
                  </a:moveTo>
                  <a:lnTo>
                    <a:pt x="21" y="1176020"/>
                  </a:lnTo>
                  <a:lnTo>
                    <a:pt x="20" y="1177289"/>
                  </a:lnTo>
                  <a:lnTo>
                    <a:pt x="5325" y="1177289"/>
                  </a:lnTo>
                  <a:lnTo>
                    <a:pt x="5327" y="1176020"/>
                  </a:lnTo>
                  <a:close/>
                </a:path>
                <a:path w="1538604" h="1442720">
                  <a:moveTo>
                    <a:pt x="1536959" y="1176020"/>
                  </a:moveTo>
                  <a:lnTo>
                    <a:pt x="1530602" y="1176020"/>
                  </a:lnTo>
                  <a:lnTo>
                    <a:pt x="1530600" y="1177289"/>
                  </a:lnTo>
                  <a:lnTo>
                    <a:pt x="1536957" y="1177289"/>
                  </a:lnTo>
                  <a:lnTo>
                    <a:pt x="1536959" y="1176020"/>
                  </a:lnTo>
                  <a:close/>
                </a:path>
                <a:path w="1538604" h="1442720">
                  <a:moveTo>
                    <a:pt x="5334" y="1172210"/>
                  </a:moveTo>
                  <a:lnTo>
                    <a:pt x="24" y="1172210"/>
                  </a:lnTo>
                  <a:lnTo>
                    <a:pt x="22" y="1174750"/>
                  </a:lnTo>
                  <a:lnTo>
                    <a:pt x="5329" y="1174750"/>
                  </a:lnTo>
                  <a:lnTo>
                    <a:pt x="5334" y="1172210"/>
                  </a:lnTo>
                  <a:close/>
                </a:path>
                <a:path w="1538604" h="1442720">
                  <a:moveTo>
                    <a:pt x="1536966" y="1172210"/>
                  </a:moveTo>
                  <a:lnTo>
                    <a:pt x="1530609" y="1172210"/>
                  </a:lnTo>
                  <a:lnTo>
                    <a:pt x="1530604" y="1174750"/>
                  </a:lnTo>
                  <a:lnTo>
                    <a:pt x="1536961" y="1174750"/>
                  </a:lnTo>
                  <a:lnTo>
                    <a:pt x="1536966" y="1172210"/>
                  </a:lnTo>
                  <a:close/>
                </a:path>
                <a:path w="1538604" h="1442720">
                  <a:moveTo>
                    <a:pt x="5338" y="1169670"/>
                  </a:moveTo>
                  <a:lnTo>
                    <a:pt x="26" y="1169670"/>
                  </a:lnTo>
                  <a:lnTo>
                    <a:pt x="25" y="1170939"/>
                  </a:lnTo>
                  <a:lnTo>
                    <a:pt x="5336" y="1170939"/>
                  </a:lnTo>
                  <a:lnTo>
                    <a:pt x="5338" y="1169670"/>
                  </a:lnTo>
                  <a:close/>
                </a:path>
                <a:path w="1538604" h="1442720">
                  <a:moveTo>
                    <a:pt x="1536970" y="1169670"/>
                  </a:moveTo>
                  <a:lnTo>
                    <a:pt x="1530613" y="1169670"/>
                  </a:lnTo>
                  <a:lnTo>
                    <a:pt x="1530611" y="1170939"/>
                  </a:lnTo>
                  <a:lnTo>
                    <a:pt x="1536968" y="1170939"/>
                  </a:lnTo>
                  <a:lnTo>
                    <a:pt x="1536970" y="1169670"/>
                  </a:lnTo>
                  <a:close/>
                </a:path>
                <a:path w="1538604" h="1442720">
                  <a:moveTo>
                    <a:pt x="5345" y="1165860"/>
                  </a:moveTo>
                  <a:lnTo>
                    <a:pt x="30" y="1165860"/>
                  </a:lnTo>
                  <a:lnTo>
                    <a:pt x="27" y="1168400"/>
                  </a:lnTo>
                  <a:lnTo>
                    <a:pt x="5340" y="1168400"/>
                  </a:lnTo>
                  <a:lnTo>
                    <a:pt x="5345" y="1165860"/>
                  </a:lnTo>
                  <a:close/>
                </a:path>
                <a:path w="1538604" h="1442720">
                  <a:moveTo>
                    <a:pt x="1536977" y="1165860"/>
                  </a:moveTo>
                  <a:lnTo>
                    <a:pt x="1530620" y="1165860"/>
                  </a:lnTo>
                  <a:lnTo>
                    <a:pt x="1530615" y="1168400"/>
                  </a:lnTo>
                  <a:lnTo>
                    <a:pt x="1536972" y="1168400"/>
                  </a:lnTo>
                  <a:lnTo>
                    <a:pt x="1536977" y="1165860"/>
                  </a:lnTo>
                  <a:close/>
                </a:path>
                <a:path w="1538604" h="1442720">
                  <a:moveTo>
                    <a:pt x="5349" y="1163320"/>
                  </a:moveTo>
                  <a:lnTo>
                    <a:pt x="32" y="1163320"/>
                  </a:lnTo>
                  <a:lnTo>
                    <a:pt x="31" y="1164589"/>
                  </a:lnTo>
                  <a:lnTo>
                    <a:pt x="5347" y="1164589"/>
                  </a:lnTo>
                  <a:lnTo>
                    <a:pt x="5349" y="1163320"/>
                  </a:lnTo>
                  <a:close/>
                </a:path>
                <a:path w="1538604" h="1442720">
                  <a:moveTo>
                    <a:pt x="1536981" y="1163320"/>
                  </a:moveTo>
                  <a:lnTo>
                    <a:pt x="1530624" y="1163320"/>
                  </a:lnTo>
                  <a:lnTo>
                    <a:pt x="1530622" y="1164589"/>
                  </a:lnTo>
                  <a:lnTo>
                    <a:pt x="1536979" y="1164589"/>
                  </a:lnTo>
                  <a:lnTo>
                    <a:pt x="1536981" y="1163320"/>
                  </a:lnTo>
                  <a:close/>
                </a:path>
                <a:path w="1538604" h="1442720">
                  <a:moveTo>
                    <a:pt x="5356" y="1159510"/>
                  </a:moveTo>
                  <a:lnTo>
                    <a:pt x="35" y="1159510"/>
                  </a:lnTo>
                  <a:lnTo>
                    <a:pt x="33" y="1162050"/>
                  </a:lnTo>
                  <a:lnTo>
                    <a:pt x="5352" y="1162050"/>
                  </a:lnTo>
                  <a:lnTo>
                    <a:pt x="5356" y="1159510"/>
                  </a:lnTo>
                  <a:close/>
                </a:path>
                <a:path w="1538604" h="1442720">
                  <a:moveTo>
                    <a:pt x="1536988" y="1159510"/>
                  </a:moveTo>
                  <a:lnTo>
                    <a:pt x="1530631" y="1159510"/>
                  </a:lnTo>
                  <a:lnTo>
                    <a:pt x="1530627" y="1162050"/>
                  </a:lnTo>
                  <a:lnTo>
                    <a:pt x="1536984" y="1162050"/>
                  </a:lnTo>
                  <a:lnTo>
                    <a:pt x="1536988" y="1159510"/>
                  </a:lnTo>
                  <a:close/>
                </a:path>
                <a:path w="1538604" h="1442720">
                  <a:moveTo>
                    <a:pt x="5361" y="1156970"/>
                  </a:moveTo>
                  <a:lnTo>
                    <a:pt x="38" y="1156970"/>
                  </a:lnTo>
                  <a:lnTo>
                    <a:pt x="36" y="1158239"/>
                  </a:lnTo>
                  <a:lnTo>
                    <a:pt x="5358" y="1158239"/>
                  </a:lnTo>
                  <a:lnTo>
                    <a:pt x="5361" y="1156970"/>
                  </a:lnTo>
                  <a:close/>
                </a:path>
                <a:path w="1538604" h="1442720">
                  <a:moveTo>
                    <a:pt x="1536992" y="1156970"/>
                  </a:moveTo>
                  <a:lnTo>
                    <a:pt x="1530636" y="1156970"/>
                  </a:lnTo>
                  <a:lnTo>
                    <a:pt x="1530633" y="1158239"/>
                  </a:lnTo>
                  <a:lnTo>
                    <a:pt x="1536990" y="1158239"/>
                  </a:lnTo>
                  <a:lnTo>
                    <a:pt x="1536992" y="1156970"/>
                  </a:lnTo>
                  <a:close/>
                </a:path>
                <a:path w="1538604" h="1442720">
                  <a:moveTo>
                    <a:pt x="5367" y="1153160"/>
                  </a:moveTo>
                  <a:lnTo>
                    <a:pt x="41" y="1153160"/>
                  </a:lnTo>
                  <a:lnTo>
                    <a:pt x="39" y="1155700"/>
                  </a:lnTo>
                  <a:lnTo>
                    <a:pt x="5363" y="1155700"/>
                  </a:lnTo>
                  <a:lnTo>
                    <a:pt x="5367" y="1153160"/>
                  </a:lnTo>
                  <a:close/>
                </a:path>
                <a:path w="1538604" h="1442720">
                  <a:moveTo>
                    <a:pt x="1536999" y="1153160"/>
                  </a:moveTo>
                  <a:lnTo>
                    <a:pt x="1530642" y="1153160"/>
                  </a:lnTo>
                  <a:lnTo>
                    <a:pt x="1530638" y="1155700"/>
                  </a:lnTo>
                  <a:lnTo>
                    <a:pt x="1536995" y="1155700"/>
                  </a:lnTo>
                  <a:lnTo>
                    <a:pt x="1536999" y="1153160"/>
                  </a:lnTo>
                  <a:close/>
                </a:path>
                <a:path w="1538604" h="1442720">
                  <a:moveTo>
                    <a:pt x="5379" y="1146810"/>
                  </a:moveTo>
                  <a:lnTo>
                    <a:pt x="47" y="1146810"/>
                  </a:lnTo>
                  <a:lnTo>
                    <a:pt x="42" y="1151889"/>
                  </a:lnTo>
                  <a:lnTo>
                    <a:pt x="5370" y="1151889"/>
                  </a:lnTo>
                  <a:lnTo>
                    <a:pt x="5379" y="1146810"/>
                  </a:lnTo>
                  <a:close/>
                </a:path>
                <a:path w="1538604" h="1442720">
                  <a:moveTo>
                    <a:pt x="1537010" y="1146810"/>
                  </a:moveTo>
                  <a:lnTo>
                    <a:pt x="1530654" y="1146810"/>
                  </a:lnTo>
                  <a:lnTo>
                    <a:pt x="1530645" y="1151889"/>
                  </a:lnTo>
                  <a:lnTo>
                    <a:pt x="1537001" y="1151889"/>
                  </a:lnTo>
                  <a:lnTo>
                    <a:pt x="1537010" y="1146810"/>
                  </a:lnTo>
                  <a:close/>
                </a:path>
                <a:path w="1538604" h="1442720">
                  <a:moveTo>
                    <a:pt x="5383" y="1144270"/>
                  </a:moveTo>
                  <a:lnTo>
                    <a:pt x="49" y="1144270"/>
                  </a:lnTo>
                  <a:lnTo>
                    <a:pt x="48" y="1145539"/>
                  </a:lnTo>
                  <a:lnTo>
                    <a:pt x="5381" y="1145539"/>
                  </a:lnTo>
                  <a:lnTo>
                    <a:pt x="5383" y="1144270"/>
                  </a:lnTo>
                  <a:close/>
                </a:path>
                <a:path w="1538604" h="1442720">
                  <a:moveTo>
                    <a:pt x="1537015" y="1144270"/>
                  </a:moveTo>
                  <a:lnTo>
                    <a:pt x="1530658" y="1144270"/>
                  </a:lnTo>
                  <a:lnTo>
                    <a:pt x="1530656" y="1145539"/>
                  </a:lnTo>
                  <a:lnTo>
                    <a:pt x="1537013" y="1145539"/>
                  </a:lnTo>
                  <a:lnTo>
                    <a:pt x="1537015" y="1144270"/>
                  </a:lnTo>
                  <a:close/>
                </a:path>
                <a:path w="1538604" h="1442720">
                  <a:moveTo>
                    <a:pt x="5395" y="1137920"/>
                  </a:moveTo>
                  <a:lnTo>
                    <a:pt x="54" y="1137920"/>
                  </a:lnTo>
                  <a:lnTo>
                    <a:pt x="50" y="1143000"/>
                  </a:lnTo>
                  <a:lnTo>
                    <a:pt x="5386" y="1143000"/>
                  </a:lnTo>
                  <a:lnTo>
                    <a:pt x="5395" y="1137920"/>
                  </a:lnTo>
                  <a:close/>
                </a:path>
                <a:path w="1538604" h="1442720">
                  <a:moveTo>
                    <a:pt x="1537026" y="1137920"/>
                  </a:moveTo>
                  <a:lnTo>
                    <a:pt x="1530670" y="1137920"/>
                  </a:lnTo>
                  <a:lnTo>
                    <a:pt x="1530660" y="1143000"/>
                  </a:lnTo>
                  <a:lnTo>
                    <a:pt x="1537017" y="1143000"/>
                  </a:lnTo>
                  <a:lnTo>
                    <a:pt x="1537026" y="1137920"/>
                  </a:lnTo>
                  <a:close/>
                </a:path>
                <a:path w="1538604" h="1442720">
                  <a:moveTo>
                    <a:pt x="5401" y="1134110"/>
                  </a:moveTo>
                  <a:lnTo>
                    <a:pt x="58" y="1134110"/>
                  </a:lnTo>
                  <a:lnTo>
                    <a:pt x="55" y="1136650"/>
                  </a:lnTo>
                  <a:lnTo>
                    <a:pt x="5397" y="1136650"/>
                  </a:lnTo>
                  <a:lnTo>
                    <a:pt x="5401" y="1134110"/>
                  </a:lnTo>
                  <a:close/>
                </a:path>
                <a:path w="1538604" h="1442720">
                  <a:moveTo>
                    <a:pt x="1537033" y="1134110"/>
                  </a:moveTo>
                  <a:lnTo>
                    <a:pt x="1530676" y="1134110"/>
                  </a:lnTo>
                  <a:lnTo>
                    <a:pt x="1530672" y="1136650"/>
                  </a:lnTo>
                  <a:lnTo>
                    <a:pt x="1537028" y="1136650"/>
                  </a:lnTo>
                  <a:lnTo>
                    <a:pt x="1537033" y="1134110"/>
                  </a:lnTo>
                  <a:close/>
                </a:path>
                <a:path w="1538604" h="1442720">
                  <a:moveTo>
                    <a:pt x="5406" y="1131570"/>
                  </a:moveTo>
                  <a:lnTo>
                    <a:pt x="60" y="1131570"/>
                  </a:lnTo>
                  <a:lnTo>
                    <a:pt x="59" y="1132839"/>
                  </a:lnTo>
                  <a:lnTo>
                    <a:pt x="5404" y="1132839"/>
                  </a:lnTo>
                  <a:lnTo>
                    <a:pt x="5406" y="1131570"/>
                  </a:lnTo>
                  <a:close/>
                </a:path>
                <a:path w="1538604" h="1442720">
                  <a:moveTo>
                    <a:pt x="1537037" y="1131570"/>
                  </a:moveTo>
                  <a:lnTo>
                    <a:pt x="1530681" y="1131570"/>
                  </a:lnTo>
                  <a:lnTo>
                    <a:pt x="1530679" y="1132839"/>
                  </a:lnTo>
                  <a:lnTo>
                    <a:pt x="1537035" y="1132839"/>
                  </a:lnTo>
                  <a:lnTo>
                    <a:pt x="1537037" y="1131570"/>
                  </a:lnTo>
                  <a:close/>
                </a:path>
                <a:path w="1538604" h="1442720">
                  <a:moveTo>
                    <a:pt x="5413" y="1127760"/>
                  </a:moveTo>
                  <a:lnTo>
                    <a:pt x="63" y="1127760"/>
                  </a:lnTo>
                  <a:lnTo>
                    <a:pt x="61" y="1130300"/>
                  </a:lnTo>
                  <a:lnTo>
                    <a:pt x="5408" y="1130300"/>
                  </a:lnTo>
                  <a:lnTo>
                    <a:pt x="5413" y="1127760"/>
                  </a:lnTo>
                  <a:close/>
                </a:path>
                <a:path w="1538604" h="1442720">
                  <a:moveTo>
                    <a:pt x="1537044" y="1127760"/>
                  </a:moveTo>
                  <a:lnTo>
                    <a:pt x="1530688" y="1127760"/>
                  </a:lnTo>
                  <a:lnTo>
                    <a:pt x="1530683" y="1130300"/>
                  </a:lnTo>
                  <a:lnTo>
                    <a:pt x="1537039" y="1130300"/>
                  </a:lnTo>
                  <a:lnTo>
                    <a:pt x="1537044" y="1127760"/>
                  </a:lnTo>
                  <a:close/>
                </a:path>
                <a:path w="1538604" h="1442720">
                  <a:moveTo>
                    <a:pt x="5417" y="1125220"/>
                  </a:moveTo>
                  <a:lnTo>
                    <a:pt x="66" y="1125220"/>
                  </a:lnTo>
                  <a:lnTo>
                    <a:pt x="64" y="1126489"/>
                  </a:lnTo>
                  <a:lnTo>
                    <a:pt x="5415" y="1126489"/>
                  </a:lnTo>
                  <a:lnTo>
                    <a:pt x="5417" y="1125220"/>
                  </a:lnTo>
                  <a:close/>
                </a:path>
                <a:path w="1538604" h="1442720">
                  <a:moveTo>
                    <a:pt x="1537048" y="1125220"/>
                  </a:moveTo>
                  <a:lnTo>
                    <a:pt x="1530692" y="1125220"/>
                  </a:lnTo>
                  <a:lnTo>
                    <a:pt x="1530690" y="1126489"/>
                  </a:lnTo>
                  <a:lnTo>
                    <a:pt x="1537046" y="1126489"/>
                  </a:lnTo>
                  <a:lnTo>
                    <a:pt x="1537048" y="1125220"/>
                  </a:lnTo>
                  <a:close/>
                </a:path>
                <a:path w="1538604" h="1442720">
                  <a:moveTo>
                    <a:pt x="5424" y="1121410"/>
                  </a:moveTo>
                  <a:lnTo>
                    <a:pt x="69" y="1121410"/>
                  </a:lnTo>
                  <a:lnTo>
                    <a:pt x="67" y="1123950"/>
                  </a:lnTo>
                  <a:lnTo>
                    <a:pt x="5419" y="1123950"/>
                  </a:lnTo>
                  <a:lnTo>
                    <a:pt x="5424" y="1121410"/>
                  </a:lnTo>
                  <a:close/>
                </a:path>
                <a:path w="1538604" h="1442720">
                  <a:moveTo>
                    <a:pt x="1537055" y="1121410"/>
                  </a:moveTo>
                  <a:lnTo>
                    <a:pt x="1530699" y="1121410"/>
                  </a:lnTo>
                  <a:lnTo>
                    <a:pt x="1530694" y="1123950"/>
                  </a:lnTo>
                  <a:lnTo>
                    <a:pt x="1537051" y="1123950"/>
                  </a:lnTo>
                  <a:lnTo>
                    <a:pt x="1537055" y="1121410"/>
                  </a:lnTo>
                  <a:close/>
                </a:path>
                <a:path w="1538604" h="1442720">
                  <a:moveTo>
                    <a:pt x="5428" y="1118870"/>
                  </a:moveTo>
                  <a:lnTo>
                    <a:pt x="71" y="1118870"/>
                  </a:lnTo>
                  <a:lnTo>
                    <a:pt x="70" y="1120139"/>
                  </a:lnTo>
                  <a:lnTo>
                    <a:pt x="5426" y="1120139"/>
                  </a:lnTo>
                  <a:lnTo>
                    <a:pt x="5428" y="1118870"/>
                  </a:lnTo>
                  <a:close/>
                </a:path>
                <a:path w="1538604" h="1442720">
                  <a:moveTo>
                    <a:pt x="1537060" y="1118870"/>
                  </a:moveTo>
                  <a:lnTo>
                    <a:pt x="1530703" y="1118870"/>
                  </a:lnTo>
                  <a:lnTo>
                    <a:pt x="1530701" y="1120139"/>
                  </a:lnTo>
                  <a:lnTo>
                    <a:pt x="1537057" y="1120139"/>
                  </a:lnTo>
                  <a:lnTo>
                    <a:pt x="1537060" y="1118870"/>
                  </a:lnTo>
                  <a:close/>
                </a:path>
                <a:path w="1538604" h="1442720">
                  <a:moveTo>
                    <a:pt x="5435" y="1115060"/>
                  </a:moveTo>
                  <a:lnTo>
                    <a:pt x="75" y="1115060"/>
                  </a:lnTo>
                  <a:lnTo>
                    <a:pt x="72" y="1117600"/>
                  </a:lnTo>
                  <a:lnTo>
                    <a:pt x="5431" y="1117600"/>
                  </a:lnTo>
                  <a:lnTo>
                    <a:pt x="5435" y="1115060"/>
                  </a:lnTo>
                  <a:close/>
                </a:path>
                <a:path w="1538604" h="1442720">
                  <a:moveTo>
                    <a:pt x="1537066" y="1115060"/>
                  </a:moveTo>
                  <a:lnTo>
                    <a:pt x="1530710" y="1115060"/>
                  </a:lnTo>
                  <a:lnTo>
                    <a:pt x="1530706" y="1117600"/>
                  </a:lnTo>
                  <a:lnTo>
                    <a:pt x="1537062" y="1117600"/>
                  </a:lnTo>
                  <a:lnTo>
                    <a:pt x="1537066" y="1115060"/>
                  </a:lnTo>
                  <a:close/>
                </a:path>
                <a:path w="1538604" h="1442720">
                  <a:moveTo>
                    <a:pt x="5440" y="1112520"/>
                  </a:moveTo>
                  <a:lnTo>
                    <a:pt x="77" y="1112520"/>
                  </a:lnTo>
                  <a:lnTo>
                    <a:pt x="76" y="1113789"/>
                  </a:lnTo>
                  <a:lnTo>
                    <a:pt x="5437" y="1113789"/>
                  </a:lnTo>
                  <a:lnTo>
                    <a:pt x="5440" y="1112520"/>
                  </a:lnTo>
                  <a:close/>
                </a:path>
                <a:path w="1538604" h="1442720">
                  <a:moveTo>
                    <a:pt x="1537071" y="1112520"/>
                  </a:moveTo>
                  <a:lnTo>
                    <a:pt x="1530715" y="1112520"/>
                  </a:lnTo>
                  <a:lnTo>
                    <a:pt x="1530712" y="1113789"/>
                  </a:lnTo>
                  <a:lnTo>
                    <a:pt x="1537069" y="1113789"/>
                  </a:lnTo>
                  <a:lnTo>
                    <a:pt x="1537071" y="1112520"/>
                  </a:lnTo>
                  <a:close/>
                </a:path>
                <a:path w="1538604" h="1442720">
                  <a:moveTo>
                    <a:pt x="5446" y="1108710"/>
                  </a:moveTo>
                  <a:lnTo>
                    <a:pt x="80" y="1108710"/>
                  </a:lnTo>
                  <a:lnTo>
                    <a:pt x="78" y="1111250"/>
                  </a:lnTo>
                  <a:lnTo>
                    <a:pt x="5442" y="1111250"/>
                  </a:lnTo>
                  <a:lnTo>
                    <a:pt x="5446" y="1108710"/>
                  </a:lnTo>
                  <a:close/>
                </a:path>
                <a:path w="1538604" h="1442720">
                  <a:moveTo>
                    <a:pt x="1537078" y="1108710"/>
                  </a:moveTo>
                  <a:lnTo>
                    <a:pt x="1530721" y="1108710"/>
                  </a:lnTo>
                  <a:lnTo>
                    <a:pt x="1530717" y="1111250"/>
                  </a:lnTo>
                  <a:lnTo>
                    <a:pt x="1537073" y="1111250"/>
                  </a:lnTo>
                  <a:lnTo>
                    <a:pt x="1537078" y="1108710"/>
                  </a:lnTo>
                  <a:close/>
                </a:path>
                <a:path w="1538604" h="1442720">
                  <a:moveTo>
                    <a:pt x="5451" y="1106170"/>
                  </a:moveTo>
                  <a:lnTo>
                    <a:pt x="82" y="1106170"/>
                  </a:lnTo>
                  <a:lnTo>
                    <a:pt x="81" y="1107439"/>
                  </a:lnTo>
                  <a:lnTo>
                    <a:pt x="5449" y="1107439"/>
                  </a:lnTo>
                  <a:lnTo>
                    <a:pt x="5451" y="1106170"/>
                  </a:lnTo>
                  <a:close/>
                </a:path>
                <a:path w="1538604" h="1442720">
                  <a:moveTo>
                    <a:pt x="1537082" y="1106170"/>
                  </a:moveTo>
                  <a:lnTo>
                    <a:pt x="1530726" y="1106170"/>
                  </a:lnTo>
                  <a:lnTo>
                    <a:pt x="1530724" y="1107439"/>
                  </a:lnTo>
                  <a:lnTo>
                    <a:pt x="1537080" y="1107439"/>
                  </a:lnTo>
                  <a:lnTo>
                    <a:pt x="1537082" y="1106170"/>
                  </a:lnTo>
                  <a:close/>
                </a:path>
                <a:path w="1538604" h="1442720">
                  <a:moveTo>
                    <a:pt x="5458" y="1102360"/>
                  </a:moveTo>
                  <a:lnTo>
                    <a:pt x="86" y="1102360"/>
                  </a:lnTo>
                  <a:lnTo>
                    <a:pt x="83" y="1104900"/>
                  </a:lnTo>
                  <a:lnTo>
                    <a:pt x="5453" y="1104900"/>
                  </a:lnTo>
                  <a:lnTo>
                    <a:pt x="5458" y="1102360"/>
                  </a:lnTo>
                  <a:close/>
                </a:path>
                <a:path w="1538604" h="1442720">
                  <a:moveTo>
                    <a:pt x="1537089" y="1102360"/>
                  </a:moveTo>
                  <a:lnTo>
                    <a:pt x="1530733" y="1102360"/>
                  </a:lnTo>
                  <a:lnTo>
                    <a:pt x="1530728" y="1104900"/>
                  </a:lnTo>
                  <a:lnTo>
                    <a:pt x="1537084" y="1104900"/>
                  </a:lnTo>
                  <a:lnTo>
                    <a:pt x="1537089" y="1102360"/>
                  </a:lnTo>
                  <a:close/>
                </a:path>
                <a:path w="1538604" h="1442720">
                  <a:moveTo>
                    <a:pt x="5462" y="1099820"/>
                  </a:moveTo>
                  <a:lnTo>
                    <a:pt x="88" y="1099820"/>
                  </a:lnTo>
                  <a:lnTo>
                    <a:pt x="87" y="1101089"/>
                  </a:lnTo>
                  <a:lnTo>
                    <a:pt x="5460" y="1101089"/>
                  </a:lnTo>
                  <a:lnTo>
                    <a:pt x="5462" y="1099820"/>
                  </a:lnTo>
                  <a:close/>
                </a:path>
                <a:path w="1538604" h="1442720">
                  <a:moveTo>
                    <a:pt x="1537093" y="1099820"/>
                  </a:moveTo>
                  <a:lnTo>
                    <a:pt x="1530737" y="1099820"/>
                  </a:lnTo>
                  <a:lnTo>
                    <a:pt x="1530735" y="1101089"/>
                  </a:lnTo>
                  <a:lnTo>
                    <a:pt x="1537091" y="1101089"/>
                  </a:lnTo>
                  <a:lnTo>
                    <a:pt x="1537093" y="1099820"/>
                  </a:lnTo>
                  <a:close/>
                </a:path>
                <a:path w="1538604" h="1442720">
                  <a:moveTo>
                    <a:pt x="5469" y="1096010"/>
                  </a:moveTo>
                  <a:lnTo>
                    <a:pt x="91" y="1096010"/>
                  </a:lnTo>
                  <a:lnTo>
                    <a:pt x="89" y="1098550"/>
                  </a:lnTo>
                  <a:lnTo>
                    <a:pt x="5464" y="1098550"/>
                  </a:lnTo>
                  <a:lnTo>
                    <a:pt x="5469" y="1096010"/>
                  </a:lnTo>
                  <a:close/>
                </a:path>
                <a:path w="1538604" h="1442720">
                  <a:moveTo>
                    <a:pt x="1537100" y="1096010"/>
                  </a:moveTo>
                  <a:lnTo>
                    <a:pt x="1530744" y="1096010"/>
                  </a:lnTo>
                  <a:lnTo>
                    <a:pt x="1530740" y="1098550"/>
                  </a:lnTo>
                  <a:lnTo>
                    <a:pt x="1537095" y="1098550"/>
                  </a:lnTo>
                  <a:lnTo>
                    <a:pt x="1537100" y="1096010"/>
                  </a:lnTo>
                  <a:close/>
                </a:path>
                <a:path w="1538604" h="1442720">
                  <a:moveTo>
                    <a:pt x="5474" y="1093470"/>
                  </a:moveTo>
                  <a:lnTo>
                    <a:pt x="94" y="1093470"/>
                  </a:lnTo>
                  <a:lnTo>
                    <a:pt x="92" y="1094739"/>
                  </a:lnTo>
                  <a:lnTo>
                    <a:pt x="5471" y="1094739"/>
                  </a:lnTo>
                  <a:lnTo>
                    <a:pt x="5474" y="1093470"/>
                  </a:lnTo>
                  <a:close/>
                </a:path>
                <a:path w="1538604" h="1442720">
                  <a:moveTo>
                    <a:pt x="1537104" y="1093470"/>
                  </a:moveTo>
                  <a:lnTo>
                    <a:pt x="1530749" y="1093470"/>
                  </a:lnTo>
                  <a:lnTo>
                    <a:pt x="1530746" y="1094739"/>
                  </a:lnTo>
                  <a:lnTo>
                    <a:pt x="1537102" y="1094739"/>
                  </a:lnTo>
                  <a:lnTo>
                    <a:pt x="1537104" y="1093470"/>
                  </a:lnTo>
                  <a:close/>
                </a:path>
                <a:path w="1538604" h="1442720">
                  <a:moveTo>
                    <a:pt x="5480" y="1089660"/>
                  </a:moveTo>
                  <a:lnTo>
                    <a:pt x="97" y="1089660"/>
                  </a:lnTo>
                  <a:lnTo>
                    <a:pt x="95" y="1092200"/>
                  </a:lnTo>
                  <a:lnTo>
                    <a:pt x="5476" y="1092200"/>
                  </a:lnTo>
                  <a:lnTo>
                    <a:pt x="5480" y="1089660"/>
                  </a:lnTo>
                  <a:close/>
                </a:path>
                <a:path w="1538604" h="1442720">
                  <a:moveTo>
                    <a:pt x="1537111" y="1089660"/>
                  </a:moveTo>
                  <a:lnTo>
                    <a:pt x="1530755" y="1089660"/>
                  </a:lnTo>
                  <a:lnTo>
                    <a:pt x="1530751" y="1092200"/>
                  </a:lnTo>
                  <a:lnTo>
                    <a:pt x="1537107" y="1092200"/>
                  </a:lnTo>
                  <a:lnTo>
                    <a:pt x="1537111" y="1089660"/>
                  </a:lnTo>
                  <a:close/>
                </a:path>
                <a:path w="1538604" h="1442720">
                  <a:moveTo>
                    <a:pt x="5485" y="1087120"/>
                  </a:moveTo>
                  <a:lnTo>
                    <a:pt x="99" y="1087120"/>
                  </a:lnTo>
                  <a:lnTo>
                    <a:pt x="98" y="1088389"/>
                  </a:lnTo>
                  <a:lnTo>
                    <a:pt x="5483" y="1088389"/>
                  </a:lnTo>
                  <a:lnTo>
                    <a:pt x="5485" y="1087120"/>
                  </a:lnTo>
                  <a:close/>
                </a:path>
                <a:path w="1538604" h="1442720">
                  <a:moveTo>
                    <a:pt x="1537116" y="1087120"/>
                  </a:moveTo>
                  <a:lnTo>
                    <a:pt x="1530760" y="1087120"/>
                  </a:lnTo>
                  <a:lnTo>
                    <a:pt x="1530758" y="1088389"/>
                  </a:lnTo>
                  <a:lnTo>
                    <a:pt x="1537113" y="1088389"/>
                  </a:lnTo>
                  <a:lnTo>
                    <a:pt x="1537116" y="1087120"/>
                  </a:lnTo>
                  <a:close/>
                </a:path>
                <a:path w="1538604" h="1442720">
                  <a:moveTo>
                    <a:pt x="5492" y="1083310"/>
                  </a:moveTo>
                  <a:lnTo>
                    <a:pt x="103" y="1083310"/>
                  </a:lnTo>
                  <a:lnTo>
                    <a:pt x="100" y="1085850"/>
                  </a:lnTo>
                  <a:lnTo>
                    <a:pt x="5487" y="1085850"/>
                  </a:lnTo>
                  <a:lnTo>
                    <a:pt x="5492" y="1083310"/>
                  </a:lnTo>
                  <a:close/>
                </a:path>
                <a:path w="1538604" h="1442720">
                  <a:moveTo>
                    <a:pt x="1537122" y="1083310"/>
                  </a:moveTo>
                  <a:lnTo>
                    <a:pt x="1530767" y="1083310"/>
                  </a:lnTo>
                  <a:lnTo>
                    <a:pt x="1530762" y="1085850"/>
                  </a:lnTo>
                  <a:lnTo>
                    <a:pt x="1537118" y="1085850"/>
                  </a:lnTo>
                  <a:lnTo>
                    <a:pt x="1537122" y="1083310"/>
                  </a:lnTo>
                  <a:close/>
                </a:path>
                <a:path w="1538604" h="1442720">
                  <a:moveTo>
                    <a:pt x="5496" y="1080770"/>
                  </a:moveTo>
                  <a:lnTo>
                    <a:pt x="105" y="1080770"/>
                  </a:lnTo>
                  <a:lnTo>
                    <a:pt x="104" y="1082039"/>
                  </a:lnTo>
                  <a:lnTo>
                    <a:pt x="5494" y="1082039"/>
                  </a:lnTo>
                  <a:lnTo>
                    <a:pt x="5496" y="1080770"/>
                  </a:lnTo>
                  <a:close/>
                </a:path>
                <a:path w="1538604" h="1442720">
                  <a:moveTo>
                    <a:pt x="1537127" y="1080770"/>
                  </a:moveTo>
                  <a:lnTo>
                    <a:pt x="1530771" y="1080770"/>
                  </a:lnTo>
                  <a:lnTo>
                    <a:pt x="1530769" y="1082039"/>
                  </a:lnTo>
                  <a:lnTo>
                    <a:pt x="1537125" y="1082039"/>
                  </a:lnTo>
                  <a:lnTo>
                    <a:pt x="1537127" y="1080770"/>
                  </a:lnTo>
                  <a:close/>
                </a:path>
                <a:path w="1538604" h="1442720">
                  <a:moveTo>
                    <a:pt x="5503" y="1076960"/>
                  </a:moveTo>
                  <a:lnTo>
                    <a:pt x="108" y="1076960"/>
                  </a:lnTo>
                  <a:lnTo>
                    <a:pt x="106" y="1079500"/>
                  </a:lnTo>
                  <a:lnTo>
                    <a:pt x="5498" y="1079500"/>
                  </a:lnTo>
                  <a:lnTo>
                    <a:pt x="5503" y="1076960"/>
                  </a:lnTo>
                  <a:close/>
                </a:path>
                <a:path w="1538604" h="1442720">
                  <a:moveTo>
                    <a:pt x="1537133" y="1076960"/>
                  </a:moveTo>
                  <a:lnTo>
                    <a:pt x="1530778" y="1076960"/>
                  </a:lnTo>
                  <a:lnTo>
                    <a:pt x="1530773" y="1079500"/>
                  </a:lnTo>
                  <a:lnTo>
                    <a:pt x="1537129" y="1079500"/>
                  </a:lnTo>
                  <a:lnTo>
                    <a:pt x="1537133" y="1076960"/>
                  </a:lnTo>
                  <a:close/>
                </a:path>
                <a:path w="1538604" h="1442720">
                  <a:moveTo>
                    <a:pt x="5507" y="1074420"/>
                  </a:moveTo>
                  <a:lnTo>
                    <a:pt x="110" y="1074420"/>
                  </a:lnTo>
                  <a:lnTo>
                    <a:pt x="109" y="1075689"/>
                  </a:lnTo>
                  <a:lnTo>
                    <a:pt x="5505" y="1075689"/>
                  </a:lnTo>
                  <a:lnTo>
                    <a:pt x="5507" y="1074420"/>
                  </a:lnTo>
                  <a:close/>
                </a:path>
                <a:path w="1538604" h="1442720">
                  <a:moveTo>
                    <a:pt x="1537138" y="1074420"/>
                  </a:moveTo>
                  <a:lnTo>
                    <a:pt x="1530782" y="1074420"/>
                  </a:lnTo>
                  <a:lnTo>
                    <a:pt x="1530780" y="1075689"/>
                  </a:lnTo>
                  <a:lnTo>
                    <a:pt x="1537136" y="1075689"/>
                  </a:lnTo>
                  <a:lnTo>
                    <a:pt x="1537138" y="1074420"/>
                  </a:lnTo>
                  <a:close/>
                </a:path>
                <a:path w="1538604" h="1442720">
                  <a:moveTo>
                    <a:pt x="5514" y="1070610"/>
                  </a:moveTo>
                  <a:lnTo>
                    <a:pt x="114" y="1070610"/>
                  </a:lnTo>
                  <a:lnTo>
                    <a:pt x="111" y="1073150"/>
                  </a:lnTo>
                  <a:lnTo>
                    <a:pt x="5510" y="1073150"/>
                  </a:lnTo>
                  <a:lnTo>
                    <a:pt x="5514" y="1070610"/>
                  </a:lnTo>
                  <a:close/>
                </a:path>
                <a:path w="1538604" h="1442720">
                  <a:moveTo>
                    <a:pt x="1537145" y="1070610"/>
                  </a:moveTo>
                  <a:lnTo>
                    <a:pt x="1530789" y="1070610"/>
                  </a:lnTo>
                  <a:lnTo>
                    <a:pt x="1530785" y="1073150"/>
                  </a:lnTo>
                  <a:lnTo>
                    <a:pt x="1537140" y="1073150"/>
                  </a:lnTo>
                  <a:lnTo>
                    <a:pt x="1537145" y="1070610"/>
                  </a:lnTo>
                  <a:close/>
                </a:path>
                <a:path w="1538604" h="1442720">
                  <a:moveTo>
                    <a:pt x="5519" y="1068070"/>
                  </a:moveTo>
                  <a:lnTo>
                    <a:pt x="116" y="1068070"/>
                  </a:lnTo>
                  <a:lnTo>
                    <a:pt x="115" y="1069339"/>
                  </a:lnTo>
                  <a:lnTo>
                    <a:pt x="5516" y="1069339"/>
                  </a:lnTo>
                  <a:lnTo>
                    <a:pt x="5519" y="1068070"/>
                  </a:lnTo>
                  <a:close/>
                </a:path>
                <a:path w="1538604" h="1442720">
                  <a:moveTo>
                    <a:pt x="1537149" y="1068070"/>
                  </a:moveTo>
                  <a:lnTo>
                    <a:pt x="1530794" y="1068070"/>
                  </a:lnTo>
                  <a:lnTo>
                    <a:pt x="1530791" y="1069339"/>
                  </a:lnTo>
                  <a:lnTo>
                    <a:pt x="1537147" y="1069339"/>
                  </a:lnTo>
                  <a:lnTo>
                    <a:pt x="1537149" y="1068070"/>
                  </a:lnTo>
                  <a:close/>
                </a:path>
                <a:path w="1538604" h="1442720">
                  <a:moveTo>
                    <a:pt x="5525" y="1064260"/>
                  </a:moveTo>
                  <a:lnTo>
                    <a:pt x="119" y="1064260"/>
                  </a:lnTo>
                  <a:lnTo>
                    <a:pt x="117" y="1066800"/>
                  </a:lnTo>
                  <a:lnTo>
                    <a:pt x="5521" y="1066800"/>
                  </a:lnTo>
                  <a:lnTo>
                    <a:pt x="5525" y="1064260"/>
                  </a:lnTo>
                  <a:close/>
                </a:path>
                <a:path w="1538604" h="1442720">
                  <a:moveTo>
                    <a:pt x="1537156" y="1064260"/>
                  </a:moveTo>
                  <a:lnTo>
                    <a:pt x="1530800" y="1064260"/>
                  </a:lnTo>
                  <a:lnTo>
                    <a:pt x="1530796" y="1066800"/>
                  </a:lnTo>
                  <a:lnTo>
                    <a:pt x="1537151" y="1066800"/>
                  </a:lnTo>
                  <a:lnTo>
                    <a:pt x="1537156" y="1064260"/>
                  </a:lnTo>
                  <a:close/>
                </a:path>
                <a:path w="1538604" h="1442720">
                  <a:moveTo>
                    <a:pt x="5534" y="1059180"/>
                  </a:moveTo>
                  <a:lnTo>
                    <a:pt x="124" y="1059180"/>
                  </a:lnTo>
                  <a:lnTo>
                    <a:pt x="120" y="1062989"/>
                  </a:lnTo>
                  <a:lnTo>
                    <a:pt x="5528" y="1062989"/>
                  </a:lnTo>
                  <a:lnTo>
                    <a:pt x="5534" y="1059180"/>
                  </a:lnTo>
                  <a:close/>
                </a:path>
                <a:path w="1538604" h="1442720">
                  <a:moveTo>
                    <a:pt x="1537165" y="1059180"/>
                  </a:moveTo>
                  <a:lnTo>
                    <a:pt x="1530810" y="1059180"/>
                  </a:lnTo>
                  <a:lnTo>
                    <a:pt x="1530803" y="1062989"/>
                  </a:lnTo>
                  <a:lnTo>
                    <a:pt x="1537158" y="1062989"/>
                  </a:lnTo>
                  <a:lnTo>
                    <a:pt x="1537165" y="1059180"/>
                  </a:lnTo>
                  <a:close/>
                </a:path>
                <a:path w="1538604" h="1442720">
                  <a:moveTo>
                    <a:pt x="1291379" y="1439562"/>
                  </a:moveTo>
                  <a:lnTo>
                    <a:pt x="247439" y="1439562"/>
                  </a:lnTo>
                  <a:lnTo>
                    <a:pt x="1024256" y="1442102"/>
                  </a:lnTo>
                  <a:lnTo>
                    <a:pt x="1290109" y="1442102"/>
                  </a:lnTo>
                  <a:lnTo>
                    <a:pt x="1290109" y="1440832"/>
                  </a:lnTo>
                  <a:lnTo>
                    <a:pt x="1291379" y="1440832"/>
                  </a:lnTo>
                  <a:lnTo>
                    <a:pt x="1291379" y="1439562"/>
                  </a:lnTo>
                  <a:close/>
                </a:path>
                <a:path w="1538604" h="1442720">
                  <a:moveTo>
                    <a:pt x="1292649" y="1438292"/>
                  </a:moveTo>
                  <a:lnTo>
                    <a:pt x="246169" y="1438292"/>
                  </a:lnTo>
                  <a:lnTo>
                    <a:pt x="246169" y="1439562"/>
                  </a:lnTo>
                  <a:lnTo>
                    <a:pt x="1292649" y="1439562"/>
                  </a:lnTo>
                  <a:lnTo>
                    <a:pt x="1292649" y="1438292"/>
                  </a:lnTo>
                  <a:close/>
                </a:path>
                <a:path w="1538604" h="1442720">
                  <a:moveTo>
                    <a:pt x="1295189" y="1437022"/>
                  </a:moveTo>
                  <a:lnTo>
                    <a:pt x="244899" y="1437022"/>
                  </a:lnTo>
                  <a:lnTo>
                    <a:pt x="244899" y="1438292"/>
                  </a:lnTo>
                  <a:lnTo>
                    <a:pt x="1295189" y="1438292"/>
                  </a:lnTo>
                  <a:lnTo>
                    <a:pt x="1295189" y="1437022"/>
                  </a:lnTo>
                  <a:close/>
                </a:path>
                <a:path w="1538604" h="1442720">
                  <a:moveTo>
                    <a:pt x="241089" y="1434482"/>
                  </a:moveTo>
                  <a:lnTo>
                    <a:pt x="241089" y="1435752"/>
                  </a:lnTo>
                  <a:lnTo>
                    <a:pt x="242359" y="1435752"/>
                  </a:lnTo>
                  <a:lnTo>
                    <a:pt x="242359" y="1437022"/>
                  </a:lnTo>
                  <a:lnTo>
                    <a:pt x="1296459" y="1437022"/>
                  </a:lnTo>
                  <a:lnTo>
                    <a:pt x="241089" y="1434482"/>
                  </a:lnTo>
                  <a:close/>
                </a:path>
              </a:pathLst>
            </a:custGeom>
            <a:solidFill>
              <a:srgbClr val="3A64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826661" y="2000249"/>
              <a:ext cx="1527175" cy="1431290"/>
            </a:xfrm>
            <a:custGeom>
              <a:avLst/>
              <a:gdLst/>
              <a:ahLst/>
              <a:cxnLst/>
              <a:rect l="l" t="t" r="r" b="b"/>
              <a:pathLst>
                <a:path w="1527175" h="1431289">
                  <a:moveTo>
                    <a:pt x="7218" y="219710"/>
                  </a:moveTo>
                  <a:lnTo>
                    <a:pt x="5948" y="219710"/>
                  </a:lnTo>
                  <a:lnTo>
                    <a:pt x="5948" y="220980"/>
                  </a:lnTo>
                  <a:lnTo>
                    <a:pt x="7218" y="220980"/>
                  </a:lnTo>
                  <a:lnTo>
                    <a:pt x="7218" y="219710"/>
                  </a:lnTo>
                  <a:close/>
                </a:path>
                <a:path w="1527175" h="1431289">
                  <a:moveTo>
                    <a:pt x="1522328" y="219710"/>
                  </a:moveTo>
                  <a:lnTo>
                    <a:pt x="1521058" y="219710"/>
                  </a:lnTo>
                  <a:lnTo>
                    <a:pt x="1521058" y="220980"/>
                  </a:lnTo>
                  <a:lnTo>
                    <a:pt x="1522328" y="220980"/>
                  </a:lnTo>
                  <a:lnTo>
                    <a:pt x="1522328" y="219710"/>
                  </a:lnTo>
                  <a:close/>
                </a:path>
                <a:path w="1527175" h="1431289">
                  <a:moveTo>
                    <a:pt x="1297538" y="6350"/>
                  </a:moveTo>
                  <a:lnTo>
                    <a:pt x="229468" y="6350"/>
                  </a:lnTo>
                  <a:lnTo>
                    <a:pt x="1297538" y="7620"/>
                  </a:lnTo>
                  <a:lnTo>
                    <a:pt x="1297538" y="6350"/>
                  </a:lnTo>
                  <a:close/>
                </a:path>
                <a:path w="1527175" h="1431289">
                  <a:moveTo>
                    <a:pt x="233278" y="3810"/>
                  </a:moveTo>
                  <a:lnTo>
                    <a:pt x="232008" y="3810"/>
                  </a:lnTo>
                  <a:lnTo>
                    <a:pt x="232008" y="6350"/>
                  </a:lnTo>
                  <a:lnTo>
                    <a:pt x="233278" y="6350"/>
                  </a:lnTo>
                  <a:lnTo>
                    <a:pt x="233278" y="3810"/>
                  </a:lnTo>
                  <a:close/>
                </a:path>
                <a:path w="1527175" h="1431289">
                  <a:moveTo>
                    <a:pt x="1296268" y="3810"/>
                  </a:moveTo>
                  <a:lnTo>
                    <a:pt x="1294998" y="3810"/>
                  </a:lnTo>
                  <a:lnTo>
                    <a:pt x="1294998" y="6350"/>
                  </a:lnTo>
                  <a:lnTo>
                    <a:pt x="1296268" y="6350"/>
                  </a:lnTo>
                  <a:lnTo>
                    <a:pt x="1296268" y="3810"/>
                  </a:lnTo>
                  <a:close/>
                </a:path>
                <a:path w="1527175" h="1431289">
                  <a:moveTo>
                    <a:pt x="237088" y="2539"/>
                  </a:moveTo>
                  <a:lnTo>
                    <a:pt x="234548" y="2539"/>
                  </a:lnTo>
                  <a:lnTo>
                    <a:pt x="234548" y="3810"/>
                  </a:lnTo>
                  <a:lnTo>
                    <a:pt x="237088" y="3810"/>
                  </a:lnTo>
                  <a:lnTo>
                    <a:pt x="237088" y="2539"/>
                  </a:lnTo>
                  <a:close/>
                </a:path>
                <a:path w="1527175" h="1431289">
                  <a:moveTo>
                    <a:pt x="1292458" y="2539"/>
                  </a:moveTo>
                  <a:lnTo>
                    <a:pt x="1291188" y="2539"/>
                  </a:lnTo>
                  <a:lnTo>
                    <a:pt x="1291188" y="3810"/>
                  </a:lnTo>
                  <a:lnTo>
                    <a:pt x="1292458" y="3810"/>
                  </a:lnTo>
                  <a:lnTo>
                    <a:pt x="1292458" y="2539"/>
                  </a:lnTo>
                  <a:close/>
                </a:path>
                <a:path w="1527175" h="1431289">
                  <a:moveTo>
                    <a:pt x="238358" y="0"/>
                  </a:moveTo>
                  <a:lnTo>
                    <a:pt x="238358" y="2539"/>
                  </a:lnTo>
                  <a:lnTo>
                    <a:pt x="1018985" y="2539"/>
                  </a:lnTo>
                  <a:lnTo>
                    <a:pt x="238358" y="0"/>
                  </a:lnTo>
                  <a:close/>
                </a:path>
                <a:path w="1527175" h="1431289">
                  <a:moveTo>
                    <a:pt x="8101" y="220980"/>
                  </a:moveTo>
                  <a:lnTo>
                    <a:pt x="4678" y="220980"/>
                  </a:lnTo>
                  <a:lnTo>
                    <a:pt x="4678" y="223520"/>
                  </a:lnTo>
                  <a:lnTo>
                    <a:pt x="3408" y="223520"/>
                  </a:lnTo>
                  <a:lnTo>
                    <a:pt x="3408" y="224790"/>
                  </a:lnTo>
                  <a:lnTo>
                    <a:pt x="2138" y="224790"/>
                  </a:lnTo>
                  <a:lnTo>
                    <a:pt x="2138" y="226060"/>
                  </a:lnTo>
                  <a:lnTo>
                    <a:pt x="1734" y="226060"/>
                  </a:lnTo>
                  <a:lnTo>
                    <a:pt x="1642" y="278130"/>
                  </a:lnTo>
                  <a:lnTo>
                    <a:pt x="7999" y="278130"/>
                  </a:lnTo>
                  <a:lnTo>
                    <a:pt x="8101" y="220980"/>
                  </a:lnTo>
                  <a:close/>
                </a:path>
                <a:path w="1527175" h="1431289">
                  <a:moveTo>
                    <a:pt x="1523598" y="220980"/>
                  </a:moveTo>
                  <a:lnTo>
                    <a:pt x="1520867" y="220980"/>
                  </a:lnTo>
                  <a:lnTo>
                    <a:pt x="1520816" y="278130"/>
                  </a:lnTo>
                  <a:lnTo>
                    <a:pt x="1526918" y="278130"/>
                  </a:lnTo>
                  <a:lnTo>
                    <a:pt x="1527011" y="226060"/>
                  </a:lnTo>
                  <a:lnTo>
                    <a:pt x="1526138" y="226060"/>
                  </a:lnTo>
                  <a:lnTo>
                    <a:pt x="1526138" y="224790"/>
                  </a:lnTo>
                  <a:lnTo>
                    <a:pt x="1524868" y="224790"/>
                  </a:lnTo>
                  <a:lnTo>
                    <a:pt x="1524868" y="223520"/>
                  </a:lnTo>
                  <a:lnTo>
                    <a:pt x="1523598" y="223520"/>
                  </a:lnTo>
                  <a:lnTo>
                    <a:pt x="1523598" y="220980"/>
                  </a:lnTo>
                  <a:close/>
                </a:path>
                <a:path w="1527175" h="1431289">
                  <a:moveTo>
                    <a:pt x="7999" y="278130"/>
                  </a:moveTo>
                  <a:lnTo>
                    <a:pt x="1642" y="278130"/>
                  </a:lnTo>
                  <a:lnTo>
                    <a:pt x="1630" y="284480"/>
                  </a:lnTo>
                  <a:lnTo>
                    <a:pt x="7987" y="284480"/>
                  </a:lnTo>
                  <a:lnTo>
                    <a:pt x="7999" y="278130"/>
                  </a:lnTo>
                  <a:close/>
                </a:path>
                <a:path w="1527175" h="1431289">
                  <a:moveTo>
                    <a:pt x="1526918" y="278130"/>
                  </a:moveTo>
                  <a:lnTo>
                    <a:pt x="1520816" y="278130"/>
                  </a:lnTo>
                  <a:lnTo>
                    <a:pt x="1520810" y="284480"/>
                  </a:lnTo>
                  <a:lnTo>
                    <a:pt x="1526907" y="284480"/>
                  </a:lnTo>
                  <a:lnTo>
                    <a:pt x="1526918" y="278130"/>
                  </a:lnTo>
                  <a:close/>
                </a:path>
                <a:path w="1527175" h="1431289">
                  <a:moveTo>
                    <a:pt x="7987" y="284480"/>
                  </a:moveTo>
                  <a:lnTo>
                    <a:pt x="1630" y="284480"/>
                  </a:lnTo>
                  <a:lnTo>
                    <a:pt x="1597" y="303530"/>
                  </a:lnTo>
                  <a:lnTo>
                    <a:pt x="7953" y="303530"/>
                  </a:lnTo>
                  <a:lnTo>
                    <a:pt x="7987" y="284480"/>
                  </a:lnTo>
                  <a:close/>
                </a:path>
                <a:path w="1527175" h="1431289">
                  <a:moveTo>
                    <a:pt x="1526907" y="284480"/>
                  </a:moveTo>
                  <a:lnTo>
                    <a:pt x="1520810" y="284480"/>
                  </a:lnTo>
                  <a:lnTo>
                    <a:pt x="1520793" y="303530"/>
                  </a:lnTo>
                  <a:lnTo>
                    <a:pt x="1526873" y="303530"/>
                  </a:lnTo>
                  <a:lnTo>
                    <a:pt x="1526907" y="284480"/>
                  </a:lnTo>
                  <a:close/>
                </a:path>
                <a:path w="1527175" h="1431289">
                  <a:moveTo>
                    <a:pt x="7953" y="303530"/>
                  </a:moveTo>
                  <a:lnTo>
                    <a:pt x="1597" y="303530"/>
                  </a:lnTo>
                  <a:lnTo>
                    <a:pt x="1574" y="316230"/>
                  </a:lnTo>
                  <a:lnTo>
                    <a:pt x="7930" y="316230"/>
                  </a:lnTo>
                  <a:lnTo>
                    <a:pt x="7953" y="303530"/>
                  </a:lnTo>
                  <a:close/>
                </a:path>
                <a:path w="1527175" h="1431289">
                  <a:moveTo>
                    <a:pt x="1526873" y="303530"/>
                  </a:moveTo>
                  <a:lnTo>
                    <a:pt x="1520793" y="303530"/>
                  </a:lnTo>
                  <a:lnTo>
                    <a:pt x="1520781" y="316230"/>
                  </a:lnTo>
                  <a:lnTo>
                    <a:pt x="1526850" y="316230"/>
                  </a:lnTo>
                  <a:lnTo>
                    <a:pt x="1526873" y="303530"/>
                  </a:lnTo>
                  <a:close/>
                </a:path>
                <a:path w="1527175" h="1431289">
                  <a:moveTo>
                    <a:pt x="7930" y="316230"/>
                  </a:moveTo>
                  <a:lnTo>
                    <a:pt x="1574" y="316230"/>
                  </a:lnTo>
                  <a:lnTo>
                    <a:pt x="1551" y="328930"/>
                  </a:lnTo>
                  <a:lnTo>
                    <a:pt x="7908" y="328930"/>
                  </a:lnTo>
                  <a:lnTo>
                    <a:pt x="7930" y="316230"/>
                  </a:lnTo>
                  <a:close/>
                </a:path>
                <a:path w="1527175" h="1431289">
                  <a:moveTo>
                    <a:pt x="1526850" y="316230"/>
                  </a:moveTo>
                  <a:lnTo>
                    <a:pt x="1520781" y="316230"/>
                  </a:lnTo>
                  <a:lnTo>
                    <a:pt x="1520770" y="328930"/>
                  </a:lnTo>
                  <a:lnTo>
                    <a:pt x="1526828" y="328930"/>
                  </a:lnTo>
                  <a:lnTo>
                    <a:pt x="1526850" y="316230"/>
                  </a:lnTo>
                  <a:close/>
                </a:path>
                <a:path w="1527175" h="1431289">
                  <a:moveTo>
                    <a:pt x="7908" y="328930"/>
                  </a:moveTo>
                  <a:lnTo>
                    <a:pt x="1551" y="328930"/>
                  </a:lnTo>
                  <a:lnTo>
                    <a:pt x="1529" y="341630"/>
                  </a:lnTo>
                  <a:lnTo>
                    <a:pt x="7885" y="341630"/>
                  </a:lnTo>
                  <a:lnTo>
                    <a:pt x="7908" y="328930"/>
                  </a:lnTo>
                  <a:close/>
                </a:path>
                <a:path w="1527175" h="1431289">
                  <a:moveTo>
                    <a:pt x="1526828" y="328930"/>
                  </a:moveTo>
                  <a:lnTo>
                    <a:pt x="1520770" y="328930"/>
                  </a:lnTo>
                  <a:lnTo>
                    <a:pt x="1520759" y="341630"/>
                  </a:lnTo>
                  <a:lnTo>
                    <a:pt x="1526805" y="341630"/>
                  </a:lnTo>
                  <a:lnTo>
                    <a:pt x="1526828" y="328930"/>
                  </a:lnTo>
                  <a:close/>
                </a:path>
                <a:path w="1527175" h="1431289">
                  <a:moveTo>
                    <a:pt x="7885" y="341630"/>
                  </a:moveTo>
                  <a:lnTo>
                    <a:pt x="1529" y="341630"/>
                  </a:lnTo>
                  <a:lnTo>
                    <a:pt x="1506" y="354330"/>
                  </a:lnTo>
                  <a:lnTo>
                    <a:pt x="7862" y="354330"/>
                  </a:lnTo>
                  <a:lnTo>
                    <a:pt x="7885" y="341630"/>
                  </a:lnTo>
                  <a:close/>
                </a:path>
                <a:path w="1527175" h="1431289">
                  <a:moveTo>
                    <a:pt x="1526805" y="341630"/>
                  </a:moveTo>
                  <a:lnTo>
                    <a:pt x="1520759" y="341630"/>
                  </a:lnTo>
                  <a:lnTo>
                    <a:pt x="1520747" y="354330"/>
                  </a:lnTo>
                  <a:lnTo>
                    <a:pt x="1526783" y="354330"/>
                  </a:lnTo>
                  <a:lnTo>
                    <a:pt x="1526805" y="341630"/>
                  </a:lnTo>
                  <a:close/>
                </a:path>
                <a:path w="1527175" h="1431289">
                  <a:moveTo>
                    <a:pt x="7862" y="354330"/>
                  </a:moveTo>
                  <a:lnTo>
                    <a:pt x="1506" y="354330"/>
                  </a:lnTo>
                  <a:lnTo>
                    <a:pt x="1484" y="367030"/>
                  </a:lnTo>
                  <a:lnTo>
                    <a:pt x="7839" y="367030"/>
                  </a:lnTo>
                  <a:lnTo>
                    <a:pt x="7862" y="354330"/>
                  </a:lnTo>
                  <a:close/>
                </a:path>
                <a:path w="1527175" h="1431289">
                  <a:moveTo>
                    <a:pt x="1526783" y="354330"/>
                  </a:moveTo>
                  <a:lnTo>
                    <a:pt x="1520747" y="354330"/>
                  </a:lnTo>
                  <a:lnTo>
                    <a:pt x="1520736" y="367030"/>
                  </a:lnTo>
                  <a:lnTo>
                    <a:pt x="1526760" y="367030"/>
                  </a:lnTo>
                  <a:lnTo>
                    <a:pt x="1526783" y="354330"/>
                  </a:lnTo>
                  <a:close/>
                </a:path>
                <a:path w="1527175" h="1431289">
                  <a:moveTo>
                    <a:pt x="7839" y="367030"/>
                  </a:moveTo>
                  <a:lnTo>
                    <a:pt x="1484" y="367030"/>
                  </a:lnTo>
                  <a:lnTo>
                    <a:pt x="1439" y="392430"/>
                  </a:lnTo>
                  <a:lnTo>
                    <a:pt x="7794" y="392430"/>
                  </a:lnTo>
                  <a:lnTo>
                    <a:pt x="7839" y="367030"/>
                  </a:lnTo>
                  <a:close/>
                </a:path>
                <a:path w="1527175" h="1431289">
                  <a:moveTo>
                    <a:pt x="1526760" y="367030"/>
                  </a:moveTo>
                  <a:lnTo>
                    <a:pt x="1520736" y="367030"/>
                  </a:lnTo>
                  <a:lnTo>
                    <a:pt x="1520713" y="392430"/>
                  </a:lnTo>
                  <a:lnTo>
                    <a:pt x="1526715" y="392430"/>
                  </a:lnTo>
                  <a:lnTo>
                    <a:pt x="1526760" y="367030"/>
                  </a:lnTo>
                  <a:close/>
                </a:path>
                <a:path w="1527175" h="1431289">
                  <a:moveTo>
                    <a:pt x="7794" y="392430"/>
                  </a:moveTo>
                  <a:lnTo>
                    <a:pt x="1439" y="392430"/>
                  </a:lnTo>
                  <a:lnTo>
                    <a:pt x="1427" y="398780"/>
                  </a:lnTo>
                  <a:lnTo>
                    <a:pt x="7782" y="398780"/>
                  </a:lnTo>
                  <a:lnTo>
                    <a:pt x="7794" y="392430"/>
                  </a:lnTo>
                  <a:close/>
                </a:path>
                <a:path w="1527175" h="1431289">
                  <a:moveTo>
                    <a:pt x="1526715" y="392430"/>
                  </a:moveTo>
                  <a:lnTo>
                    <a:pt x="1520713" y="392430"/>
                  </a:lnTo>
                  <a:lnTo>
                    <a:pt x="1520707" y="398780"/>
                  </a:lnTo>
                  <a:lnTo>
                    <a:pt x="1526704" y="398780"/>
                  </a:lnTo>
                  <a:lnTo>
                    <a:pt x="1526715" y="392430"/>
                  </a:lnTo>
                  <a:close/>
                </a:path>
                <a:path w="1527175" h="1431289">
                  <a:moveTo>
                    <a:pt x="7782" y="398780"/>
                  </a:moveTo>
                  <a:lnTo>
                    <a:pt x="1427" y="398780"/>
                  </a:lnTo>
                  <a:lnTo>
                    <a:pt x="1337" y="449580"/>
                  </a:lnTo>
                  <a:lnTo>
                    <a:pt x="7691" y="449580"/>
                  </a:lnTo>
                  <a:lnTo>
                    <a:pt x="7782" y="398780"/>
                  </a:lnTo>
                  <a:close/>
                </a:path>
                <a:path w="1527175" h="1431289">
                  <a:moveTo>
                    <a:pt x="1526704" y="398780"/>
                  </a:moveTo>
                  <a:lnTo>
                    <a:pt x="1520707" y="398780"/>
                  </a:lnTo>
                  <a:lnTo>
                    <a:pt x="1520662" y="449580"/>
                  </a:lnTo>
                  <a:lnTo>
                    <a:pt x="1526613" y="449580"/>
                  </a:lnTo>
                  <a:lnTo>
                    <a:pt x="1526704" y="398780"/>
                  </a:lnTo>
                  <a:close/>
                </a:path>
                <a:path w="1527175" h="1431289">
                  <a:moveTo>
                    <a:pt x="7691" y="449580"/>
                  </a:moveTo>
                  <a:lnTo>
                    <a:pt x="1337" y="449580"/>
                  </a:lnTo>
                  <a:lnTo>
                    <a:pt x="1326" y="455930"/>
                  </a:lnTo>
                  <a:lnTo>
                    <a:pt x="7680" y="455930"/>
                  </a:lnTo>
                  <a:lnTo>
                    <a:pt x="7691" y="449580"/>
                  </a:lnTo>
                  <a:close/>
                </a:path>
                <a:path w="1527175" h="1431289">
                  <a:moveTo>
                    <a:pt x="1526613" y="449580"/>
                  </a:moveTo>
                  <a:lnTo>
                    <a:pt x="1520662" y="449580"/>
                  </a:lnTo>
                  <a:lnTo>
                    <a:pt x="1520656" y="455930"/>
                  </a:lnTo>
                  <a:lnTo>
                    <a:pt x="1526602" y="455930"/>
                  </a:lnTo>
                  <a:lnTo>
                    <a:pt x="1526613" y="449580"/>
                  </a:lnTo>
                  <a:close/>
                </a:path>
                <a:path w="1527175" h="1431289">
                  <a:moveTo>
                    <a:pt x="7680" y="455930"/>
                  </a:moveTo>
                  <a:lnTo>
                    <a:pt x="1326" y="455930"/>
                  </a:lnTo>
                  <a:lnTo>
                    <a:pt x="1308" y="466090"/>
                  </a:lnTo>
                  <a:lnTo>
                    <a:pt x="7662" y="466090"/>
                  </a:lnTo>
                  <a:lnTo>
                    <a:pt x="7680" y="455930"/>
                  </a:lnTo>
                  <a:close/>
                </a:path>
                <a:path w="1527175" h="1431289">
                  <a:moveTo>
                    <a:pt x="1526602" y="455930"/>
                  </a:moveTo>
                  <a:lnTo>
                    <a:pt x="1520656" y="455930"/>
                  </a:lnTo>
                  <a:lnTo>
                    <a:pt x="1520647" y="466090"/>
                  </a:lnTo>
                  <a:lnTo>
                    <a:pt x="1526584" y="466090"/>
                  </a:lnTo>
                  <a:lnTo>
                    <a:pt x="1526602" y="455930"/>
                  </a:lnTo>
                  <a:close/>
                </a:path>
                <a:path w="1527175" h="1431289">
                  <a:moveTo>
                    <a:pt x="7662" y="466090"/>
                  </a:moveTo>
                  <a:lnTo>
                    <a:pt x="1308" y="466090"/>
                  </a:lnTo>
                  <a:lnTo>
                    <a:pt x="1281" y="481330"/>
                  </a:lnTo>
                  <a:lnTo>
                    <a:pt x="7634" y="481330"/>
                  </a:lnTo>
                  <a:lnTo>
                    <a:pt x="7662" y="466090"/>
                  </a:lnTo>
                  <a:close/>
                </a:path>
                <a:path w="1527175" h="1431289">
                  <a:moveTo>
                    <a:pt x="1526584" y="466090"/>
                  </a:moveTo>
                  <a:lnTo>
                    <a:pt x="1520647" y="466090"/>
                  </a:lnTo>
                  <a:lnTo>
                    <a:pt x="1520634" y="481330"/>
                  </a:lnTo>
                  <a:lnTo>
                    <a:pt x="1526557" y="481330"/>
                  </a:lnTo>
                  <a:lnTo>
                    <a:pt x="1526584" y="466090"/>
                  </a:lnTo>
                  <a:close/>
                </a:path>
                <a:path w="1527175" h="1431289">
                  <a:moveTo>
                    <a:pt x="7634" y="481330"/>
                  </a:moveTo>
                  <a:lnTo>
                    <a:pt x="1281" y="481330"/>
                  </a:lnTo>
                  <a:lnTo>
                    <a:pt x="1247" y="500380"/>
                  </a:lnTo>
                  <a:lnTo>
                    <a:pt x="7600" y="500380"/>
                  </a:lnTo>
                  <a:lnTo>
                    <a:pt x="7634" y="481330"/>
                  </a:lnTo>
                  <a:close/>
                </a:path>
                <a:path w="1527175" h="1431289">
                  <a:moveTo>
                    <a:pt x="1526557" y="481330"/>
                  </a:moveTo>
                  <a:lnTo>
                    <a:pt x="1520634" y="481330"/>
                  </a:lnTo>
                  <a:lnTo>
                    <a:pt x="1520616" y="500380"/>
                  </a:lnTo>
                  <a:lnTo>
                    <a:pt x="1526523" y="500380"/>
                  </a:lnTo>
                  <a:lnTo>
                    <a:pt x="1526557" y="481330"/>
                  </a:lnTo>
                  <a:close/>
                </a:path>
                <a:path w="1527175" h="1431289">
                  <a:moveTo>
                    <a:pt x="7600" y="500380"/>
                  </a:moveTo>
                  <a:lnTo>
                    <a:pt x="1247" y="500380"/>
                  </a:lnTo>
                  <a:lnTo>
                    <a:pt x="1229" y="510540"/>
                  </a:lnTo>
                  <a:lnTo>
                    <a:pt x="7582" y="510540"/>
                  </a:lnTo>
                  <a:lnTo>
                    <a:pt x="7600" y="500380"/>
                  </a:lnTo>
                  <a:close/>
                </a:path>
                <a:path w="1527175" h="1431289">
                  <a:moveTo>
                    <a:pt x="1526523" y="500380"/>
                  </a:moveTo>
                  <a:lnTo>
                    <a:pt x="1520616" y="500380"/>
                  </a:lnTo>
                  <a:lnTo>
                    <a:pt x="1520607" y="510540"/>
                  </a:lnTo>
                  <a:lnTo>
                    <a:pt x="1526505" y="510540"/>
                  </a:lnTo>
                  <a:lnTo>
                    <a:pt x="1526523" y="500380"/>
                  </a:lnTo>
                  <a:close/>
                </a:path>
                <a:path w="1527175" h="1431289">
                  <a:moveTo>
                    <a:pt x="7582" y="510540"/>
                  </a:moveTo>
                  <a:lnTo>
                    <a:pt x="1229" y="510540"/>
                  </a:lnTo>
                  <a:lnTo>
                    <a:pt x="1202" y="525780"/>
                  </a:lnTo>
                  <a:lnTo>
                    <a:pt x="7555" y="525780"/>
                  </a:lnTo>
                  <a:lnTo>
                    <a:pt x="7582" y="510540"/>
                  </a:lnTo>
                  <a:close/>
                </a:path>
                <a:path w="1527175" h="1431289">
                  <a:moveTo>
                    <a:pt x="1526505" y="510540"/>
                  </a:moveTo>
                  <a:lnTo>
                    <a:pt x="1520607" y="510540"/>
                  </a:lnTo>
                  <a:lnTo>
                    <a:pt x="1520594" y="525780"/>
                  </a:lnTo>
                  <a:lnTo>
                    <a:pt x="1526478" y="525780"/>
                  </a:lnTo>
                  <a:lnTo>
                    <a:pt x="1526505" y="510540"/>
                  </a:lnTo>
                  <a:close/>
                </a:path>
                <a:path w="1527175" h="1431289">
                  <a:moveTo>
                    <a:pt x="7555" y="525780"/>
                  </a:moveTo>
                  <a:lnTo>
                    <a:pt x="1202" y="525780"/>
                  </a:lnTo>
                  <a:lnTo>
                    <a:pt x="999" y="640080"/>
                  </a:lnTo>
                  <a:lnTo>
                    <a:pt x="7350" y="640080"/>
                  </a:lnTo>
                  <a:lnTo>
                    <a:pt x="7555" y="525780"/>
                  </a:lnTo>
                  <a:close/>
                </a:path>
                <a:path w="1527175" h="1431289">
                  <a:moveTo>
                    <a:pt x="1526478" y="525780"/>
                  </a:moveTo>
                  <a:lnTo>
                    <a:pt x="1520594" y="525780"/>
                  </a:lnTo>
                  <a:lnTo>
                    <a:pt x="1520491" y="640080"/>
                  </a:lnTo>
                  <a:lnTo>
                    <a:pt x="1526275" y="640080"/>
                  </a:lnTo>
                  <a:lnTo>
                    <a:pt x="1526478" y="525780"/>
                  </a:lnTo>
                  <a:close/>
                </a:path>
                <a:path w="1527175" h="1431289">
                  <a:moveTo>
                    <a:pt x="7350" y="640080"/>
                  </a:moveTo>
                  <a:lnTo>
                    <a:pt x="999" y="640080"/>
                  </a:lnTo>
                  <a:lnTo>
                    <a:pt x="785" y="760730"/>
                  </a:lnTo>
                  <a:lnTo>
                    <a:pt x="7134" y="760730"/>
                  </a:lnTo>
                  <a:lnTo>
                    <a:pt x="7350" y="640080"/>
                  </a:lnTo>
                  <a:close/>
                </a:path>
                <a:path w="1527175" h="1431289">
                  <a:moveTo>
                    <a:pt x="1526275" y="640080"/>
                  </a:moveTo>
                  <a:lnTo>
                    <a:pt x="1520491" y="640080"/>
                  </a:lnTo>
                  <a:lnTo>
                    <a:pt x="1520383" y="760730"/>
                  </a:lnTo>
                  <a:lnTo>
                    <a:pt x="1526060" y="760730"/>
                  </a:lnTo>
                  <a:lnTo>
                    <a:pt x="1526275" y="640080"/>
                  </a:lnTo>
                  <a:close/>
                </a:path>
                <a:path w="1527175" h="1431289">
                  <a:moveTo>
                    <a:pt x="7134" y="760730"/>
                  </a:moveTo>
                  <a:lnTo>
                    <a:pt x="785" y="760730"/>
                  </a:lnTo>
                  <a:lnTo>
                    <a:pt x="536" y="900430"/>
                  </a:lnTo>
                  <a:lnTo>
                    <a:pt x="6883" y="900430"/>
                  </a:lnTo>
                  <a:lnTo>
                    <a:pt x="7134" y="760730"/>
                  </a:lnTo>
                  <a:close/>
                </a:path>
                <a:path w="1527175" h="1431289">
                  <a:moveTo>
                    <a:pt x="1526060" y="760730"/>
                  </a:moveTo>
                  <a:lnTo>
                    <a:pt x="1520383" y="760730"/>
                  </a:lnTo>
                  <a:lnTo>
                    <a:pt x="1520258" y="900430"/>
                  </a:lnTo>
                  <a:lnTo>
                    <a:pt x="1525812" y="900430"/>
                  </a:lnTo>
                  <a:lnTo>
                    <a:pt x="1526060" y="760730"/>
                  </a:lnTo>
                  <a:close/>
                </a:path>
                <a:path w="1527175" h="1431289">
                  <a:moveTo>
                    <a:pt x="6883" y="900430"/>
                  </a:moveTo>
                  <a:lnTo>
                    <a:pt x="536" y="900430"/>
                  </a:lnTo>
                  <a:lnTo>
                    <a:pt x="518" y="910590"/>
                  </a:lnTo>
                  <a:lnTo>
                    <a:pt x="6865" y="910590"/>
                  </a:lnTo>
                  <a:lnTo>
                    <a:pt x="6883" y="900430"/>
                  </a:lnTo>
                  <a:close/>
                </a:path>
                <a:path w="1527175" h="1431289">
                  <a:moveTo>
                    <a:pt x="1525812" y="900430"/>
                  </a:moveTo>
                  <a:lnTo>
                    <a:pt x="1520258" y="900430"/>
                  </a:lnTo>
                  <a:lnTo>
                    <a:pt x="1520249" y="910590"/>
                  </a:lnTo>
                  <a:lnTo>
                    <a:pt x="1525794" y="910590"/>
                  </a:lnTo>
                  <a:lnTo>
                    <a:pt x="1525812" y="900430"/>
                  </a:lnTo>
                  <a:close/>
                </a:path>
                <a:path w="1527175" h="1431289">
                  <a:moveTo>
                    <a:pt x="6865" y="910590"/>
                  </a:moveTo>
                  <a:lnTo>
                    <a:pt x="518" y="910590"/>
                  </a:lnTo>
                  <a:lnTo>
                    <a:pt x="491" y="925830"/>
                  </a:lnTo>
                  <a:lnTo>
                    <a:pt x="6838" y="925830"/>
                  </a:lnTo>
                  <a:lnTo>
                    <a:pt x="6865" y="910590"/>
                  </a:lnTo>
                  <a:close/>
                </a:path>
                <a:path w="1527175" h="1431289">
                  <a:moveTo>
                    <a:pt x="1525794" y="910590"/>
                  </a:moveTo>
                  <a:lnTo>
                    <a:pt x="1520249" y="910590"/>
                  </a:lnTo>
                  <a:lnTo>
                    <a:pt x="1520235" y="925830"/>
                  </a:lnTo>
                  <a:lnTo>
                    <a:pt x="1525767" y="925830"/>
                  </a:lnTo>
                  <a:lnTo>
                    <a:pt x="1525794" y="910590"/>
                  </a:lnTo>
                  <a:close/>
                </a:path>
                <a:path w="1527175" h="1431289">
                  <a:moveTo>
                    <a:pt x="6838" y="925830"/>
                  </a:moveTo>
                  <a:lnTo>
                    <a:pt x="491" y="925830"/>
                  </a:lnTo>
                  <a:lnTo>
                    <a:pt x="457" y="944880"/>
                  </a:lnTo>
                  <a:lnTo>
                    <a:pt x="6804" y="944880"/>
                  </a:lnTo>
                  <a:lnTo>
                    <a:pt x="6838" y="925830"/>
                  </a:lnTo>
                  <a:close/>
                </a:path>
                <a:path w="1527175" h="1431289">
                  <a:moveTo>
                    <a:pt x="1525767" y="925830"/>
                  </a:moveTo>
                  <a:lnTo>
                    <a:pt x="1520235" y="925830"/>
                  </a:lnTo>
                  <a:lnTo>
                    <a:pt x="1520218" y="944880"/>
                  </a:lnTo>
                  <a:lnTo>
                    <a:pt x="1525733" y="944880"/>
                  </a:lnTo>
                  <a:lnTo>
                    <a:pt x="1525767" y="925830"/>
                  </a:lnTo>
                  <a:close/>
                </a:path>
                <a:path w="1527175" h="1431289">
                  <a:moveTo>
                    <a:pt x="6804" y="944880"/>
                  </a:moveTo>
                  <a:lnTo>
                    <a:pt x="457" y="944880"/>
                  </a:lnTo>
                  <a:lnTo>
                    <a:pt x="439" y="955040"/>
                  </a:lnTo>
                  <a:lnTo>
                    <a:pt x="6786" y="955040"/>
                  </a:lnTo>
                  <a:lnTo>
                    <a:pt x="6804" y="944880"/>
                  </a:lnTo>
                  <a:close/>
                </a:path>
                <a:path w="1527175" h="1431289">
                  <a:moveTo>
                    <a:pt x="1525733" y="944880"/>
                  </a:moveTo>
                  <a:lnTo>
                    <a:pt x="1520218" y="944880"/>
                  </a:lnTo>
                  <a:lnTo>
                    <a:pt x="1520209" y="955040"/>
                  </a:lnTo>
                  <a:lnTo>
                    <a:pt x="1525715" y="955040"/>
                  </a:lnTo>
                  <a:lnTo>
                    <a:pt x="1525733" y="944880"/>
                  </a:lnTo>
                  <a:close/>
                </a:path>
                <a:path w="1527175" h="1431289">
                  <a:moveTo>
                    <a:pt x="6786" y="955040"/>
                  </a:moveTo>
                  <a:lnTo>
                    <a:pt x="439" y="955040"/>
                  </a:lnTo>
                  <a:lnTo>
                    <a:pt x="412" y="970280"/>
                  </a:lnTo>
                  <a:lnTo>
                    <a:pt x="6758" y="970280"/>
                  </a:lnTo>
                  <a:lnTo>
                    <a:pt x="6786" y="955040"/>
                  </a:lnTo>
                  <a:close/>
                </a:path>
                <a:path w="1527175" h="1431289">
                  <a:moveTo>
                    <a:pt x="1525715" y="955040"/>
                  </a:moveTo>
                  <a:lnTo>
                    <a:pt x="1520209" y="955040"/>
                  </a:lnTo>
                  <a:lnTo>
                    <a:pt x="1520195" y="970280"/>
                  </a:lnTo>
                  <a:lnTo>
                    <a:pt x="1525688" y="970280"/>
                  </a:lnTo>
                  <a:lnTo>
                    <a:pt x="1525715" y="955040"/>
                  </a:lnTo>
                  <a:close/>
                </a:path>
                <a:path w="1527175" h="1431289">
                  <a:moveTo>
                    <a:pt x="6758" y="970280"/>
                  </a:moveTo>
                  <a:lnTo>
                    <a:pt x="412" y="970280"/>
                  </a:lnTo>
                  <a:lnTo>
                    <a:pt x="390" y="982980"/>
                  </a:lnTo>
                  <a:lnTo>
                    <a:pt x="6735" y="982980"/>
                  </a:lnTo>
                  <a:lnTo>
                    <a:pt x="6758" y="970280"/>
                  </a:lnTo>
                  <a:close/>
                </a:path>
                <a:path w="1527175" h="1431289">
                  <a:moveTo>
                    <a:pt x="1525688" y="970280"/>
                  </a:moveTo>
                  <a:lnTo>
                    <a:pt x="1520195" y="970280"/>
                  </a:lnTo>
                  <a:lnTo>
                    <a:pt x="1520184" y="982980"/>
                  </a:lnTo>
                  <a:lnTo>
                    <a:pt x="1525665" y="982980"/>
                  </a:lnTo>
                  <a:lnTo>
                    <a:pt x="1525688" y="970280"/>
                  </a:lnTo>
                  <a:close/>
                </a:path>
                <a:path w="1527175" h="1431289">
                  <a:moveTo>
                    <a:pt x="6735" y="982980"/>
                  </a:moveTo>
                  <a:lnTo>
                    <a:pt x="390" y="982980"/>
                  </a:lnTo>
                  <a:lnTo>
                    <a:pt x="378" y="989330"/>
                  </a:lnTo>
                  <a:lnTo>
                    <a:pt x="6724" y="989330"/>
                  </a:lnTo>
                  <a:lnTo>
                    <a:pt x="6735" y="982980"/>
                  </a:lnTo>
                  <a:close/>
                </a:path>
                <a:path w="1527175" h="1431289">
                  <a:moveTo>
                    <a:pt x="1525665" y="982980"/>
                  </a:moveTo>
                  <a:lnTo>
                    <a:pt x="1520184" y="982980"/>
                  </a:lnTo>
                  <a:lnTo>
                    <a:pt x="1520178" y="989330"/>
                  </a:lnTo>
                  <a:lnTo>
                    <a:pt x="1525654" y="989330"/>
                  </a:lnTo>
                  <a:lnTo>
                    <a:pt x="1525665" y="982980"/>
                  </a:lnTo>
                  <a:close/>
                </a:path>
                <a:path w="1527175" h="1431289">
                  <a:moveTo>
                    <a:pt x="6724" y="989330"/>
                  </a:moveTo>
                  <a:lnTo>
                    <a:pt x="378" y="989330"/>
                  </a:lnTo>
                  <a:lnTo>
                    <a:pt x="345" y="1008380"/>
                  </a:lnTo>
                  <a:lnTo>
                    <a:pt x="6690" y="1008380"/>
                  </a:lnTo>
                  <a:lnTo>
                    <a:pt x="6724" y="989330"/>
                  </a:lnTo>
                  <a:close/>
                </a:path>
                <a:path w="1527175" h="1431289">
                  <a:moveTo>
                    <a:pt x="1525654" y="989330"/>
                  </a:moveTo>
                  <a:lnTo>
                    <a:pt x="1520178" y="989330"/>
                  </a:lnTo>
                  <a:lnTo>
                    <a:pt x="1520161" y="1008380"/>
                  </a:lnTo>
                  <a:lnTo>
                    <a:pt x="1525620" y="1008380"/>
                  </a:lnTo>
                  <a:lnTo>
                    <a:pt x="1525654" y="989330"/>
                  </a:lnTo>
                  <a:close/>
                </a:path>
                <a:path w="1527175" h="1431289">
                  <a:moveTo>
                    <a:pt x="6690" y="1008380"/>
                  </a:moveTo>
                  <a:lnTo>
                    <a:pt x="345" y="1008380"/>
                  </a:lnTo>
                  <a:lnTo>
                    <a:pt x="266" y="1052830"/>
                  </a:lnTo>
                  <a:lnTo>
                    <a:pt x="6610" y="1052830"/>
                  </a:lnTo>
                  <a:lnTo>
                    <a:pt x="6690" y="1008380"/>
                  </a:lnTo>
                  <a:close/>
                </a:path>
                <a:path w="1527175" h="1431289">
                  <a:moveTo>
                    <a:pt x="1525620" y="1008380"/>
                  </a:moveTo>
                  <a:lnTo>
                    <a:pt x="1520161" y="1008380"/>
                  </a:lnTo>
                  <a:lnTo>
                    <a:pt x="1520121" y="1052830"/>
                  </a:lnTo>
                  <a:lnTo>
                    <a:pt x="1525541" y="1052830"/>
                  </a:lnTo>
                  <a:lnTo>
                    <a:pt x="1525620" y="1008380"/>
                  </a:lnTo>
                  <a:close/>
                </a:path>
                <a:path w="1527175" h="1431289">
                  <a:moveTo>
                    <a:pt x="6337" y="1205230"/>
                  </a:moveTo>
                  <a:lnTo>
                    <a:pt x="3408" y="1205230"/>
                  </a:lnTo>
                  <a:lnTo>
                    <a:pt x="3408" y="1207770"/>
                  </a:lnTo>
                  <a:lnTo>
                    <a:pt x="4678" y="1207770"/>
                  </a:lnTo>
                  <a:lnTo>
                    <a:pt x="4678" y="1210310"/>
                  </a:lnTo>
                  <a:lnTo>
                    <a:pt x="5948" y="1210310"/>
                  </a:lnTo>
                  <a:lnTo>
                    <a:pt x="5948" y="1211580"/>
                  </a:lnTo>
                  <a:lnTo>
                    <a:pt x="6326" y="1211580"/>
                  </a:lnTo>
                  <a:lnTo>
                    <a:pt x="6337" y="1205230"/>
                  </a:lnTo>
                  <a:close/>
                </a:path>
                <a:path w="1527175" h="1431289">
                  <a:moveTo>
                    <a:pt x="1522328" y="1210310"/>
                  </a:moveTo>
                  <a:lnTo>
                    <a:pt x="1521058" y="1210310"/>
                  </a:lnTo>
                  <a:lnTo>
                    <a:pt x="1521058" y="1211580"/>
                  </a:lnTo>
                  <a:lnTo>
                    <a:pt x="1522328" y="1211580"/>
                  </a:lnTo>
                  <a:lnTo>
                    <a:pt x="1522328" y="1210310"/>
                  </a:lnTo>
                  <a:close/>
                </a:path>
                <a:path w="1527175" h="1431289">
                  <a:moveTo>
                    <a:pt x="1524868" y="1205230"/>
                  </a:moveTo>
                  <a:lnTo>
                    <a:pt x="1519985" y="1205230"/>
                  </a:lnTo>
                  <a:lnTo>
                    <a:pt x="1519980" y="1210310"/>
                  </a:lnTo>
                  <a:lnTo>
                    <a:pt x="1523598" y="1210310"/>
                  </a:lnTo>
                  <a:lnTo>
                    <a:pt x="1523598" y="1207770"/>
                  </a:lnTo>
                  <a:lnTo>
                    <a:pt x="1524868" y="1207770"/>
                  </a:lnTo>
                  <a:lnTo>
                    <a:pt x="1524868" y="1205230"/>
                  </a:lnTo>
                  <a:close/>
                </a:path>
                <a:path w="1527175" h="1431289">
                  <a:moveTo>
                    <a:pt x="6371" y="1186180"/>
                  </a:moveTo>
                  <a:lnTo>
                    <a:pt x="29" y="1186180"/>
                  </a:lnTo>
                  <a:lnTo>
                    <a:pt x="0" y="1202690"/>
                  </a:lnTo>
                  <a:lnTo>
                    <a:pt x="868" y="1202690"/>
                  </a:lnTo>
                  <a:lnTo>
                    <a:pt x="868" y="1205230"/>
                  </a:lnTo>
                  <a:lnTo>
                    <a:pt x="2138" y="1205230"/>
                  </a:lnTo>
                  <a:lnTo>
                    <a:pt x="2138" y="1203960"/>
                  </a:lnTo>
                  <a:lnTo>
                    <a:pt x="6339" y="1203960"/>
                  </a:lnTo>
                  <a:lnTo>
                    <a:pt x="6371" y="1186180"/>
                  </a:lnTo>
                  <a:close/>
                </a:path>
                <a:path w="1527175" h="1431289">
                  <a:moveTo>
                    <a:pt x="1525304" y="1186180"/>
                  </a:moveTo>
                  <a:lnTo>
                    <a:pt x="1520002" y="1186180"/>
                  </a:lnTo>
                  <a:lnTo>
                    <a:pt x="1519986" y="1203960"/>
                  </a:lnTo>
                  <a:lnTo>
                    <a:pt x="1525272" y="1203960"/>
                  </a:lnTo>
                  <a:lnTo>
                    <a:pt x="1525304" y="1186180"/>
                  </a:lnTo>
                  <a:close/>
                </a:path>
                <a:path w="1527175" h="1431289">
                  <a:moveTo>
                    <a:pt x="6376" y="1183640"/>
                  </a:moveTo>
                  <a:lnTo>
                    <a:pt x="33" y="1183640"/>
                  </a:lnTo>
                  <a:lnTo>
                    <a:pt x="31" y="1184910"/>
                  </a:lnTo>
                  <a:lnTo>
                    <a:pt x="6374" y="1184910"/>
                  </a:lnTo>
                  <a:lnTo>
                    <a:pt x="6376" y="1183640"/>
                  </a:lnTo>
                  <a:close/>
                </a:path>
                <a:path w="1527175" h="1431289">
                  <a:moveTo>
                    <a:pt x="1525308" y="1183640"/>
                  </a:moveTo>
                  <a:lnTo>
                    <a:pt x="1520004" y="1183640"/>
                  </a:lnTo>
                  <a:lnTo>
                    <a:pt x="1520003" y="1184910"/>
                  </a:lnTo>
                  <a:lnTo>
                    <a:pt x="1525306" y="1184910"/>
                  </a:lnTo>
                  <a:lnTo>
                    <a:pt x="1525308" y="1183640"/>
                  </a:lnTo>
                  <a:close/>
                </a:path>
                <a:path w="1527175" h="1431289">
                  <a:moveTo>
                    <a:pt x="6387" y="1177290"/>
                  </a:moveTo>
                  <a:lnTo>
                    <a:pt x="45" y="1177290"/>
                  </a:lnTo>
                  <a:lnTo>
                    <a:pt x="36" y="1182370"/>
                  </a:lnTo>
                  <a:lnTo>
                    <a:pt x="6378" y="1182370"/>
                  </a:lnTo>
                  <a:lnTo>
                    <a:pt x="6387" y="1177290"/>
                  </a:lnTo>
                  <a:close/>
                </a:path>
                <a:path w="1527175" h="1431289">
                  <a:moveTo>
                    <a:pt x="1525320" y="1177290"/>
                  </a:moveTo>
                  <a:lnTo>
                    <a:pt x="1520010" y="1177290"/>
                  </a:lnTo>
                  <a:lnTo>
                    <a:pt x="1520005" y="1182370"/>
                  </a:lnTo>
                  <a:lnTo>
                    <a:pt x="1525310" y="1182370"/>
                  </a:lnTo>
                  <a:lnTo>
                    <a:pt x="1525320" y="1177290"/>
                  </a:lnTo>
                  <a:close/>
                </a:path>
                <a:path w="1527175" h="1431289">
                  <a:moveTo>
                    <a:pt x="6394" y="1173480"/>
                  </a:moveTo>
                  <a:lnTo>
                    <a:pt x="51" y="1173480"/>
                  </a:lnTo>
                  <a:lnTo>
                    <a:pt x="47" y="1176020"/>
                  </a:lnTo>
                  <a:lnTo>
                    <a:pt x="6390" y="1176020"/>
                  </a:lnTo>
                  <a:lnTo>
                    <a:pt x="6394" y="1173480"/>
                  </a:lnTo>
                  <a:close/>
                </a:path>
                <a:path w="1527175" h="1431289">
                  <a:moveTo>
                    <a:pt x="1525326" y="1173480"/>
                  </a:moveTo>
                  <a:lnTo>
                    <a:pt x="1520013" y="1173480"/>
                  </a:lnTo>
                  <a:lnTo>
                    <a:pt x="1520011" y="1176020"/>
                  </a:lnTo>
                  <a:lnTo>
                    <a:pt x="1525322" y="1176020"/>
                  </a:lnTo>
                  <a:lnTo>
                    <a:pt x="1525326" y="1173480"/>
                  </a:lnTo>
                  <a:close/>
                </a:path>
                <a:path w="1527175" h="1431289">
                  <a:moveTo>
                    <a:pt x="6399" y="1170940"/>
                  </a:moveTo>
                  <a:lnTo>
                    <a:pt x="56" y="1170940"/>
                  </a:lnTo>
                  <a:lnTo>
                    <a:pt x="54" y="1172210"/>
                  </a:lnTo>
                  <a:lnTo>
                    <a:pt x="6396" y="1172210"/>
                  </a:lnTo>
                  <a:lnTo>
                    <a:pt x="6399" y="1170940"/>
                  </a:lnTo>
                  <a:close/>
                </a:path>
                <a:path w="1527175" h="1431289">
                  <a:moveTo>
                    <a:pt x="1525331" y="1170940"/>
                  </a:moveTo>
                  <a:lnTo>
                    <a:pt x="1520016" y="1170940"/>
                  </a:lnTo>
                  <a:lnTo>
                    <a:pt x="1520014" y="1172210"/>
                  </a:lnTo>
                  <a:lnTo>
                    <a:pt x="1525329" y="1172210"/>
                  </a:lnTo>
                  <a:lnTo>
                    <a:pt x="1525331" y="1170940"/>
                  </a:lnTo>
                  <a:close/>
                </a:path>
                <a:path w="1527175" h="1431289">
                  <a:moveTo>
                    <a:pt x="6405" y="1167130"/>
                  </a:moveTo>
                  <a:lnTo>
                    <a:pt x="63" y="1167130"/>
                  </a:lnTo>
                  <a:lnTo>
                    <a:pt x="58" y="1169670"/>
                  </a:lnTo>
                  <a:lnTo>
                    <a:pt x="6401" y="1169670"/>
                  </a:lnTo>
                  <a:lnTo>
                    <a:pt x="6405" y="1167130"/>
                  </a:lnTo>
                  <a:close/>
                </a:path>
                <a:path w="1527175" h="1431289">
                  <a:moveTo>
                    <a:pt x="1525338" y="1167130"/>
                  </a:moveTo>
                  <a:lnTo>
                    <a:pt x="1520019" y="1167130"/>
                  </a:lnTo>
                  <a:lnTo>
                    <a:pt x="1520017" y="1169670"/>
                  </a:lnTo>
                  <a:lnTo>
                    <a:pt x="1525333" y="1169670"/>
                  </a:lnTo>
                  <a:lnTo>
                    <a:pt x="1525338" y="1167130"/>
                  </a:lnTo>
                  <a:close/>
                </a:path>
                <a:path w="1527175" h="1431289">
                  <a:moveTo>
                    <a:pt x="6410" y="1164590"/>
                  </a:moveTo>
                  <a:lnTo>
                    <a:pt x="67" y="1164590"/>
                  </a:lnTo>
                  <a:lnTo>
                    <a:pt x="65" y="1165860"/>
                  </a:lnTo>
                  <a:lnTo>
                    <a:pt x="6408" y="1165860"/>
                  </a:lnTo>
                  <a:lnTo>
                    <a:pt x="6410" y="1164590"/>
                  </a:lnTo>
                  <a:close/>
                </a:path>
                <a:path w="1527175" h="1431289">
                  <a:moveTo>
                    <a:pt x="1525342" y="1164590"/>
                  </a:moveTo>
                  <a:lnTo>
                    <a:pt x="1520021" y="1164590"/>
                  </a:lnTo>
                  <a:lnTo>
                    <a:pt x="1520020" y="1165860"/>
                  </a:lnTo>
                  <a:lnTo>
                    <a:pt x="1525340" y="1165860"/>
                  </a:lnTo>
                  <a:lnTo>
                    <a:pt x="1525342" y="1164590"/>
                  </a:lnTo>
                  <a:close/>
                </a:path>
                <a:path w="1527175" h="1431289">
                  <a:moveTo>
                    <a:pt x="6417" y="1160780"/>
                  </a:moveTo>
                  <a:lnTo>
                    <a:pt x="74" y="1160780"/>
                  </a:lnTo>
                  <a:lnTo>
                    <a:pt x="69" y="1163320"/>
                  </a:lnTo>
                  <a:lnTo>
                    <a:pt x="6412" y="1163320"/>
                  </a:lnTo>
                  <a:lnTo>
                    <a:pt x="6417" y="1160780"/>
                  </a:lnTo>
                  <a:close/>
                </a:path>
                <a:path w="1527175" h="1431289">
                  <a:moveTo>
                    <a:pt x="1525349" y="1160780"/>
                  </a:moveTo>
                  <a:lnTo>
                    <a:pt x="1520025" y="1160780"/>
                  </a:lnTo>
                  <a:lnTo>
                    <a:pt x="1520022" y="1163320"/>
                  </a:lnTo>
                  <a:lnTo>
                    <a:pt x="1525344" y="1163320"/>
                  </a:lnTo>
                  <a:lnTo>
                    <a:pt x="1525349" y="1160780"/>
                  </a:lnTo>
                  <a:close/>
                </a:path>
                <a:path w="1527175" h="1431289">
                  <a:moveTo>
                    <a:pt x="6421" y="1158240"/>
                  </a:moveTo>
                  <a:lnTo>
                    <a:pt x="78" y="1158240"/>
                  </a:lnTo>
                  <a:lnTo>
                    <a:pt x="76" y="1159510"/>
                  </a:lnTo>
                  <a:lnTo>
                    <a:pt x="6419" y="1159510"/>
                  </a:lnTo>
                  <a:lnTo>
                    <a:pt x="6421" y="1158240"/>
                  </a:lnTo>
                  <a:close/>
                </a:path>
                <a:path w="1527175" h="1431289">
                  <a:moveTo>
                    <a:pt x="1525353" y="1158240"/>
                  </a:moveTo>
                  <a:lnTo>
                    <a:pt x="1520027" y="1158240"/>
                  </a:lnTo>
                  <a:lnTo>
                    <a:pt x="1520026" y="1159510"/>
                  </a:lnTo>
                  <a:lnTo>
                    <a:pt x="1525351" y="1159510"/>
                  </a:lnTo>
                  <a:lnTo>
                    <a:pt x="1525353" y="1158240"/>
                  </a:lnTo>
                  <a:close/>
                </a:path>
                <a:path w="1527175" h="1431289">
                  <a:moveTo>
                    <a:pt x="6428" y="1154430"/>
                  </a:moveTo>
                  <a:lnTo>
                    <a:pt x="85" y="1154430"/>
                  </a:lnTo>
                  <a:lnTo>
                    <a:pt x="81" y="1156970"/>
                  </a:lnTo>
                  <a:lnTo>
                    <a:pt x="6424" y="1156970"/>
                  </a:lnTo>
                  <a:lnTo>
                    <a:pt x="6428" y="1154430"/>
                  </a:lnTo>
                  <a:close/>
                </a:path>
                <a:path w="1527175" h="1431289">
                  <a:moveTo>
                    <a:pt x="1525360" y="1154430"/>
                  </a:moveTo>
                  <a:lnTo>
                    <a:pt x="1520030" y="1154430"/>
                  </a:lnTo>
                  <a:lnTo>
                    <a:pt x="1520028" y="1156970"/>
                  </a:lnTo>
                  <a:lnTo>
                    <a:pt x="1525356" y="1156970"/>
                  </a:lnTo>
                  <a:lnTo>
                    <a:pt x="1525360" y="1154430"/>
                  </a:lnTo>
                  <a:close/>
                </a:path>
                <a:path w="1527175" h="1431289">
                  <a:moveTo>
                    <a:pt x="6433" y="1151890"/>
                  </a:moveTo>
                  <a:lnTo>
                    <a:pt x="90" y="1151890"/>
                  </a:lnTo>
                  <a:lnTo>
                    <a:pt x="87" y="1153160"/>
                  </a:lnTo>
                  <a:lnTo>
                    <a:pt x="6430" y="1153160"/>
                  </a:lnTo>
                  <a:lnTo>
                    <a:pt x="6433" y="1151890"/>
                  </a:lnTo>
                  <a:close/>
                </a:path>
                <a:path w="1527175" h="1431289">
                  <a:moveTo>
                    <a:pt x="1525365" y="1151890"/>
                  </a:moveTo>
                  <a:lnTo>
                    <a:pt x="1520033" y="1151890"/>
                  </a:lnTo>
                  <a:lnTo>
                    <a:pt x="1520032" y="1153160"/>
                  </a:lnTo>
                  <a:lnTo>
                    <a:pt x="1525362" y="1153160"/>
                  </a:lnTo>
                  <a:lnTo>
                    <a:pt x="1525365" y="1151890"/>
                  </a:lnTo>
                  <a:close/>
                </a:path>
                <a:path w="1527175" h="1431289">
                  <a:moveTo>
                    <a:pt x="6440" y="1148080"/>
                  </a:moveTo>
                  <a:lnTo>
                    <a:pt x="96" y="1148080"/>
                  </a:lnTo>
                  <a:lnTo>
                    <a:pt x="92" y="1150620"/>
                  </a:lnTo>
                  <a:lnTo>
                    <a:pt x="6435" y="1150620"/>
                  </a:lnTo>
                  <a:lnTo>
                    <a:pt x="6440" y="1148080"/>
                  </a:lnTo>
                  <a:close/>
                </a:path>
                <a:path w="1527175" h="1431289">
                  <a:moveTo>
                    <a:pt x="1525371" y="1148080"/>
                  </a:moveTo>
                  <a:lnTo>
                    <a:pt x="1520036" y="1148080"/>
                  </a:lnTo>
                  <a:lnTo>
                    <a:pt x="1520034" y="1150620"/>
                  </a:lnTo>
                  <a:lnTo>
                    <a:pt x="1525367" y="1150620"/>
                  </a:lnTo>
                  <a:lnTo>
                    <a:pt x="1525371" y="1148080"/>
                  </a:lnTo>
                  <a:close/>
                </a:path>
                <a:path w="1527175" h="1431289">
                  <a:moveTo>
                    <a:pt x="6451" y="1141730"/>
                  </a:moveTo>
                  <a:lnTo>
                    <a:pt x="108" y="1141730"/>
                  </a:lnTo>
                  <a:lnTo>
                    <a:pt x="99" y="1146810"/>
                  </a:lnTo>
                  <a:lnTo>
                    <a:pt x="6442" y="1146810"/>
                  </a:lnTo>
                  <a:lnTo>
                    <a:pt x="6451" y="1141730"/>
                  </a:lnTo>
                  <a:close/>
                </a:path>
                <a:path w="1527175" h="1431289">
                  <a:moveTo>
                    <a:pt x="1525383" y="1141730"/>
                  </a:moveTo>
                  <a:lnTo>
                    <a:pt x="1520042" y="1141730"/>
                  </a:lnTo>
                  <a:lnTo>
                    <a:pt x="1520037" y="1146810"/>
                  </a:lnTo>
                  <a:lnTo>
                    <a:pt x="1525374" y="1146810"/>
                  </a:lnTo>
                  <a:lnTo>
                    <a:pt x="1525383" y="1141730"/>
                  </a:lnTo>
                  <a:close/>
                </a:path>
                <a:path w="1527175" h="1431289">
                  <a:moveTo>
                    <a:pt x="6456" y="1139190"/>
                  </a:moveTo>
                  <a:lnTo>
                    <a:pt x="112" y="1139190"/>
                  </a:lnTo>
                  <a:lnTo>
                    <a:pt x="110" y="1140460"/>
                  </a:lnTo>
                  <a:lnTo>
                    <a:pt x="6453" y="1140460"/>
                  </a:lnTo>
                  <a:lnTo>
                    <a:pt x="6456" y="1139190"/>
                  </a:lnTo>
                  <a:close/>
                </a:path>
                <a:path w="1527175" h="1431289">
                  <a:moveTo>
                    <a:pt x="1525387" y="1139190"/>
                  </a:moveTo>
                  <a:lnTo>
                    <a:pt x="1520044" y="1139190"/>
                  </a:lnTo>
                  <a:lnTo>
                    <a:pt x="1520043" y="1140460"/>
                  </a:lnTo>
                  <a:lnTo>
                    <a:pt x="1525385" y="1140460"/>
                  </a:lnTo>
                  <a:lnTo>
                    <a:pt x="1525387" y="1139190"/>
                  </a:lnTo>
                  <a:close/>
                </a:path>
                <a:path w="1527175" h="1431289">
                  <a:moveTo>
                    <a:pt x="6467" y="1132840"/>
                  </a:moveTo>
                  <a:lnTo>
                    <a:pt x="124" y="1132840"/>
                  </a:lnTo>
                  <a:lnTo>
                    <a:pt x="115" y="1137920"/>
                  </a:lnTo>
                  <a:lnTo>
                    <a:pt x="6458" y="1137920"/>
                  </a:lnTo>
                  <a:lnTo>
                    <a:pt x="6467" y="1132840"/>
                  </a:lnTo>
                  <a:close/>
                </a:path>
                <a:path w="1527175" h="1431289">
                  <a:moveTo>
                    <a:pt x="1525399" y="1132840"/>
                  </a:moveTo>
                  <a:lnTo>
                    <a:pt x="1520050" y="1132840"/>
                  </a:lnTo>
                  <a:lnTo>
                    <a:pt x="1520045" y="1137920"/>
                  </a:lnTo>
                  <a:lnTo>
                    <a:pt x="1525390" y="1137920"/>
                  </a:lnTo>
                  <a:lnTo>
                    <a:pt x="1525399" y="1132840"/>
                  </a:lnTo>
                  <a:close/>
                </a:path>
                <a:path w="1527175" h="1431289">
                  <a:moveTo>
                    <a:pt x="6474" y="1129030"/>
                  </a:moveTo>
                  <a:lnTo>
                    <a:pt x="130" y="1129030"/>
                  </a:lnTo>
                  <a:lnTo>
                    <a:pt x="126" y="1131570"/>
                  </a:lnTo>
                  <a:lnTo>
                    <a:pt x="6469" y="1131570"/>
                  </a:lnTo>
                  <a:lnTo>
                    <a:pt x="6474" y="1129030"/>
                  </a:lnTo>
                  <a:close/>
                </a:path>
                <a:path w="1527175" h="1431289">
                  <a:moveTo>
                    <a:pt x="1525405" y="1129030"/>
                  </a:moveTo>
                  <a:lnTo>
                    <a:pt x="1520053" y="1129030"/>
                  </a:lnTo>
                  <a:lnTo>
                    <a:pt x="1520051" y="1131570"/>
                  </a:lnTo>
                  <a:lnTo>
                    <a:pt x="1525401" y="1131570"/>
                  </a:lnTo>
                  <a:lnTo>
                    <a:pt x="1525405" y="1129030"/>
                  </a:lnTo>
                  <a:close/>
                </a:path>
                <a:path w="1527175" h="1431289">
                  <a:moveTo>
                    <a:pt x="6478" y="1126490"/>
                  </a:moveTo>
                  <a:lnTo>
                    <a:pt x="135" y="1126490"/>
                  </a:lnTo>
                  <a:lnTo>
                    <a:pt x="133" y="1127760"/>
                  </a:lnTo>
                  <a:lnTo>
                    <a:pt x="6476" y="1127760"/>
                  </a:lnTo>
                  <a:lnTo>
                    <a:pt x="6478" y="1126490"/>
                  </a:lnTo>
                  <a:close/>
                </a:path>
                <a:path w="1527175" h="1431289">
                  <a:moveTo>
                    <a:pt x="1525410" y="1126490"/>
                  </a:moveTo>
                  <a:lnTo>
                    <a:pt x="1520055" y="1126490"/>
                  </a:lnTo>
                  <a:lnTo>
                    <a:pt x="1520054" y="1127760"/>
                  </a:lnTo>
                  <a:lnTo>
                    <a:pt x="1525408" y="1127760"/>
                  </a:lnTo>
                  <a:lnTo>
                    <a:pt x="1525410" y="1126490"/>
                  </a:lnTo>
                  <a:close/>
                </a:path>
                <a:path w="1527175" h="1431289">
                  <a:moveTo>
                    <a:pt x="6485" y="1122680"/>
                  </a:moveTo>
                  <a:lnTo>
                    <a:pt x="142" y="1122680"/>
                  </a:lnTo>
                  <a:lnTo>
                    <a:pt x="137" y="1125220"/>
                  </a:lnTo>
                  <a:lnTo>
                    <a:pt x="6481" y="1125220"/>
                  </a:lnTo>
                  <a:lnTo>
                    <a:pt x="6485" y="1122680"/>
                  </a:lnTo>
                  <a:close/>
                </a:path>
                <a:path w="1527175" h="1431289">
                  <a:moveTo>
                    <a:pt x="1525417" y="1122680"/>
                  </a:moveTo>
                  <a:lnTo>
                    <a:pt x="1520059" y="1122680"/>
                  </a:lnTo>
                  <a:lnTo>
                    <a:pt x="1520057" y="1125220"/>
                  </a:lnTo>
                  <a:lnTo>
                    <a:pt x="1525412" y="1125220"/>
                  </a:lnTo>
                  <a:lnTo>
                    <a:pt x="1525417" y="1122680"/>
                  </a:lnTo>
                  <a:close/>
                </a:path>
                <a:path w="1527175" h="1431289">
                  <a:moveTo>
                    <a:pt x="6490" y="1120140"/>
                  </a:moveTo>
                  <a:lnTo>
                    <a:pt x="146" y="1120140"/>
                  </a:lnTo>
                  <a:lnTo>
                    <a:pt x="144" y="1121410"/>
                  </a:lnTo>
                  <a:lnTo>
                    <a:pt x="6487" y="1121410"/>
                  </a:lnTo>
                  <a:lnTo>
                    <a:pt x="6490" y="1120140"/>
                  </a:lnTo>
                  <a:close/>
                </a:path>
                <a:path w="1527175" h="1431289">
                  <a:moveTo>
                    <a:pt x="1525421" y="1120140"/>
                  </a:moveTo>
                  <a:lnTo>
                    <a:pt x="1520061" y="1120140"/>
                  </a:lnTo>
                  <a:lnTo>
                    <a:pt x="1520060" y="1121410"/>
                  </a:lnTo>
                  <a:lnTo>
                    <a:pt x="1525419" y="1121410"/>
                  </a:lnTo>
                  <a:lnTo>
                    <a:pt x="1525421" y="1120140"/>
                  </a:lnTo>
                  <a:close/>
                </a:path>
                <a:path w="1527175" h="1431289">
                  <a:moveTo>
                    <a:pt x="6496" y="1116330"/>
                  </a:moveTo>
                  <a:lnTo>
                    <a:pt x="153" y="1116330"/>
                  </a:lnTo>
                  <a:lnTo>
                    <a:pt x="148" y="1118870"/>
                  </a:lnTo>
                  <a:lnTo>
                    <a:pt x="6492" y="1118870"/>
                  </a:lnTo>
                  <a:lnTo>
                    <a:pt x="6496" y="1116330"/>
                  </a:lnTo>
                  <a:close/>
                </a:path>
                <a:path w="1527175" h="1431289">
                  <a:moveTo>
                    <a:pt x="1525428" y="1116330"/>
                  </a:moveTo>
                  <a:lnTo>
                    <a:pt x="1520065" y="1116330"/>
                  </a:lnTo>
                  <a:lnTo>
                    <a:pt x="1520062" y="1118870"/>
                  </a:lnTo>
                  <a:lnTo>
                    <a:pt x="1525423" y="1118870"/>
                  </a:lnTo>
                  <a:lnTo>
                    <a:pt x="1525428" y="1116330"/>
                  </a:lnTo>
                  <a:close/>
                </a:path>
                <a:path w="1527175" h="1431289">
                  <a:moveTo>
                    <a:pt x="6501" y="1113790"/>
                  </a:moveTo>
                  <a:lnTo>
                    <a:pt x="157" y="1113790"/>
                  </a:lnTo>
                  <a:lnTo>
                    <a:pt x="155" y="1115060"/>
                  </a:lnTo>
                  <a:lnTo>
                    <a:pt x="6499" y="1115060"/>
                  </a:lnTo>
                  <a:lnTo>
                    <a:pt x="6501" y="1113790"/>
                  </a:lnTo>
                  <a:close/>
                </a:path>
                <a:path w="1527175" h="1431289">
                  <a:moveTo>
                    <a:pt x="1525432" y="1113790"/>
                  </a:moveTo>
                  <a:lnTo>
                    <a:pt x="1520067" y="1113790"/>
                  </a:lnTo>
                  <a:lnTo>
                    <a:pt x="1520066" y="1115060"/>
                  </a:lnTo>
                  <a:lnTo>
                    <a:pt x="1525430" y="1115060"/>
                  </a:lnTo>
                  <a:lnTo>
                    <a:pt x="1525432" y="1113790"/>
                  </a:lnTo>
                  <a:close/>
                </a:path>
                <a:path w="1527175" h="1431289">
                  <a:moveTo>
                    <a:pt x="6508" y="1109980"/>
                  </a:moveTo>
                  <a:lnTo>
                    <a:pt x="164" y="1109980"/>
                  </a:lnTo>
                  <a:lnTo>
                    <a:pt x="160" y="1112520"/>
                  </a:lnTo>
                  <a:lnTo>
                    <a:pt x="6503" y="1112520"/>
                  </a:lnTo>
                  <a:lnTo>
                    <a:pt x="6508" y="1109980"/>
                  </a:lnTo>
                  <a:close/>
                </a:path>
                <a:path w="1527175" h="1431289">
                  <a:moveTo>
                    <a:pt x="1525439" y="1109980"/>
                  </a:moveTo>
                  <a:lnTo>
                    <a:pt x="1520070" y="1109980"/>
                  </a:lnTo>
                  <a:lnTo>
                    <a:pt x="1520068" y="1112520"/>
                  </a:lnTo>
                  <a:lnTo>
                    <a:pt x="1525435" y="1112520"/>
                  </a:lnTo>
                  <a:lnTo>
                    <a:pt x="1525439" y="1109980"/>
                  </a:lnTo>
                  <a:close/>
                </a:path>
                <a:path w="1527175" h="1431289">
                  <a:moveTo>
                    <a:pt x="6512" y="1107440"/>
                  </a:moveTo>
                  <a:lnTo>
                    <a:pt x="169" y="1107440"/>
                  </a:lnTo>
                  <a:lnTo>
                    <a:pt x="166" y="1108710"/>
                  </a:lnTo>
                  <a:lnTo>
                    <a:pt x="6510" y="1108710"/>
                  </a:lnTo>
                  <a:lnTo>
                    <a:pt x="6512" y="1107440"/>
                  </a:lnTo>
                  <a:close/>
                </a:path>
                <a:path w="1527175" h="1431289">
                  <a:moveTo>
                    <a:pt x="1525444" y="1107440"/>
                  </a:moveTo>
                  <a:lnTo>
                    <a:pt x="1520072" y="1107440"/>
                  </a:lnTo>
                  <a:lnTo>
                    <a:pt x="1520071" y="1108710"/>
                  </a:lnTo>
                  <a:lnTo>
                    <a:pt x="1525441" y="1108710"/>
                  </a:lnTo>
                  <a:lnTo>
                    <a:pt x="1525444" y="1107440"/>
                  </a:lnTo>
                  <a:close/>
                </a:path>
                <a:path w="1527175" h="1431289">
                  <a:moveTo>
                    <a:pt x="6519" y="1103630"/>
                  </a:moveTo>
                  <a:lnTo>
                    <a:pt x="175" y="1103630"/>
                  </a:lnTo>
                  <a:lnTo>
                    <a:pt x="171" y="1106170"/>
                  </a:lnTo>
                  <a:lnTo>
                    <a:pt x="6515" y="1106170"/>
                  </a:lnTo>
                  <a:lnTo>
                    <a:pt x="6519" y="1103630"/>
                  </a:lnTo>
                  <a:close/>
                </a:path>
                <a:path w="1527175" h="1431289">
                  <a:moveTo>
                    <a:pt x="1525450" y="1103630"/>
                  </a:moveTo>
                  <a:lnTo>
                    <a:pt x="1520076" y="1103630"/>
                  </a:lnTo>
                  <a:lnTo>
                    <a:pt x="1520074" y="1106170"/>
                  </a:lnTo>
                  <a:lnTo>
                    <a:pt x="1525446" y="1106170"/>
                  </a:lnTo>
                  <a:lnTo>
                    <a:pt x="1525450" y="1103630"/>
                  </a:lnTo>
                  <a:close/>
                </a:path>
                <a:path w="1527175" h="1431289">
                  <a:moveTo>
                    <a:pt x="6524" y="1101090"/>
                  </a:moveTo>
                  <a:lnTo>
                    <a:pt x="180" y="1101090"/>
                  </a:lnTo>
                  <a:lnTo>
                    <a:pt x="178" y="1102360"/>
                  </a:lnTo>
                  <a:lnTo>
                    <a:pt x="6522" y="1102360"/>
                  </a:lnTo>
                  <a:lnTo>
                    <a:pt x="6524" y="1101090"/>
                  </a:lnTo>
                  <a:close/>
                </a:path>
                <a:path w="1527175" h="1431289">
                  <a:moveTo>
                    <a:pt x="1525455" y="1101090"/>
                  </a:moveTo>
                  <a:lnTo>
                    <a:pt x="1520078" y="1101090"/>
                  </a:lnTo>
                  <a:lnTo>
                    <a:pt x="1520077" y="1102360"/>
                  </a:lnTo>
                  <a:lnTo>
                    <a:pt x="1525453" y="1102360"/>
                  </a:lnTo>
                  <a:lnTo>
                    <a:pt x="1525455" y="1101090"/>
                  </a:lnTo>
                  <a:close/>
                </a:path>
                <a:path w="1527175" h="1431289">
                  <a:moveTo>
                    <a:pt x="6531" y="1097280"/>
                  </a:moveTo>
                  <a:lnTo>
                    <a:pt x="187" y="1097280"/>
                  </a:lnTo>
                  <a:lnTo>
                    <a:pt x="182" y="1099820"/>
                  </a:lnTo>
                  <a:lnTo>
                    <a:pt x="6526" y="1099820"/>
                  </a:lnTo>
                  <a:lnTo>
                    <a:pt x="6531" y="1097280"/>
                  </a:lnTo>
                  <a:close/>
                </a:path>
                <a:path w="1527175" h="1431289">
                  <a:moveTo>
                    <a:pt x="1525462" y="1097280"/>
                  </a:moveTo>
                  <a:lnTo>
                    <a:pt x="1520082" y="1097280"/>
                  </a:lnTo>
                  <a:lnTo>
                    <a:pt x="1520079" y="1099820"/>
                  </a:lnTo>
                  <a:lnTo>
                    <a:pt x="1525457" y="1099820"/>
                  </a:lnTo>
                  <a:lnTo>
                    <a:pt x="1525462" y="1097280"/>
                  </a:lnTo>
                  <a:close/>
                </a:path>
                <a:path w="1527175" h="1431289">
                  <a:moveTo>
                    <a:pt x="6535" y="1094740"/>
                  </a:moveTo>
                  <a:lnTo>
                    <a:pt x="191" y="1094740"/>
                  </a:lnTo>
                  <a:lnTo>
                    <a:pt x="189" y="1096010"/>
                  </a:lnTo>
                  <a:lnTo>
                    <a:pt x="6533" y="1096010"/>
                  </a:lnTo>
                  <a:lnTo>
                    <a:pt x="6535" y="1094740"/>
                  </a:lnTo>
                  <a:close/>
                </a:path>
                <a:path w="1527175" h="1431289">
                  <a:moveTo>
                    <a:pt x="1525466" y="1094740"/>
                  </a:moveTo>
                  <a:lnTo>
                    <a:pt x="1520084" y="1094740"/>
                  </a:lnTo>
                  <a:lnTo>
                    <a:pt x="1520083" y="1096010"/>
                  </a:lnTo>
                  <a:lnTo>
                    <a:pt x="1525464" y="1096010"/>
                  </a:lnTo>
                  <a:lnTo>
                    <a:pt x="1525466" y="1094740"/>
                  </a:lnTo>
                  <a:close/>
                </a:path>
                <a:path w="1527175" h="1431289">
                  <a:moveTo>
                    <a:pt x="6542" y="1090930"/>
                  </a:moveTo>
                  <a:lnTo>
                    <a:pt x="198" y="1090930"/>
                  </a:lnTo>
                  <a:lnTo>
                    <a:pt x="193" y="1093470"/>
                  </a:lnTo>
                  <a:lnTo>
                    <a:pt x="6537" y="1093470"/>
                  </a:lnTo>
                  <a:lnTo>
                    <a:pt x="6542" y="1090930"/>
                  </a:lnTo>
                  <a:close/>
                </a:path>
                <a:path w="1527175" h="1431289">
                  <a:moveTo>
                    <a:pt x="1525473" y="1090930"/>
                  </a:moveTo>
                  <a:lnTo>
                    <a:pt x="1520087" y="1090930"/>
                  </a:lnTo>
                  <a:lnTo>
                    <a:pt x="1520085" y="1093470"/>
                  </a:lnTo>
                  <a:lnTo>
                    <a:pt x="1525469" y="1093470"/>
                  </a:lnTo>
                  <a:lnTo>
                    <a:pt x="1525473" y="1090930"/>
                  </a:lnTo>
                  <a:close/>
                </a:path>
                <a:path w="1527175" h="1431289">
                  <a:moveTo>
                    <a:pt x="6547" y="1088390"/>
                  </a:moveTo>
                  <a:lnTo>
                    <a:pt x="203" y="1088390"/>
                  </a:lnTo>
                  <a:lnTo>
                    <a:pt x="200" y="1089660"/>
                  </a:lnTo>
                  <a:lnTo>
                    <a:pt x="6544" y="1089660"/>
                  </a:lnTo>
                  <a:lnTo>
                    <a:pt x="6547" y="1088390"/>
                  </a:lnTo>
                  <a:close/>
                </a:path>
                <a:path w="1527175" h="1431289">
                  <a:moveTo>
                    <a:pt x="1525478" y="1088390"/>
                  </a:moveTo>
                  <a:lnTo>
                    <a:pt x="1520090" y="1088390"/>
                  </a:lnTo>
                  <a:lnTo>
                    <a:pt x="1520088" y="1089660"/>
                  </a:lnTo>
                  <a:lnTo>
                    <a:pt x="1525475" y="1089660"/>
                  </a:lnTo>
                  <a:lnTo>
                    <a:pt x="1525478" y="1088390"/>
                  </a:lnTo>
                  <a:close/>
                </a:path>
                <a:path w="1527175" h="1431289">
                  <a:moveTo>
                    <a:pt x="6553" y="1084580"/>
                  </a:moveTo>
                  <a:lnTo>
                    <a:pt x="209" y="1084580"/>
                  </a:lnTo>
                  <a:lnTo>
                    <a:pt x="205" y="1087120"/>
                  </a:lnTo>
                  <a:lnTo>
                    <a:pt x="6549" y="1087120"/>
                  </a:lnTo>
                  <a:lnTo>
                    <a:pt x="6553" y="1084580"/>
                  </a:lnTo>
                  <a:close/>
                </a:path>
                <a:path w="1527175" h="1431289">
                  <a:moveTo>
                    <a:pt x="1525484" y="1084580"/>
                  </a:moveTo>
                  <a:lnTo>
                    <a:pt x="1520093" y="1084580"/>
                  </a:lnTo>
                  <a:lnTo>
                    <a:pt x="1520091" y="1087120"/>
                  </a:lnTo>
                  <a:lnTo>
                    <a:pt x="1525480" y="1087120"/>
                  </a:lnTo>
                  <a:lnTo>
                    <a:pt x="1525484" y="1084580"/>
                  </a:lnTo>
                  <a:close/>
                </a:path>
                <a:path w="1527175" h="1431289">
                  <a:moveTo>
                    <a:pt x="6558" y="1082040"/>
                  </a:moveTo>
                  <a:lnTo>
                    <a:pt x="214" y="1082040"/>
                  </a:lnTo>
                  <a:lnTo>
                    <a:pt x="212" y="1083310"/>
                  </a:lnTo>
                  <a:lnTo>
                    <a:pt x="6556" y="1083310"/>
                  </a:lnTo>
                  <a:lnTo>
                    <a:pt x="6558" y="1082040"/>
                  </a:lnTo>
                  <a:close/>
                </a:path>
                <a:path w="1527175" h="1431289">
                  <a:moveTo>
                    <a:pt x="1525489" y="1082040"/>
                  </a:moveTo>
                  <a:lnTo>
                    <a:pt x="1520095" y="1082040"/>
                  </a:lnTo>
                  <a:lnTo>
                    <a:pt x="1520094" y="1083310"/>
                  </a:lnTo>
                  <a:lnTo>
                    <a:pt x="1525487" y="1083310"/>
                  </a:lnTo>
                  <a:lnTo>
                    <a:pt x="1525489" y="1082040"/>
                  </a:lnTo>
                  <a:close/>
                </a:path>
                <a:path w="1527175" h="1431289">
                  <a:moveTo>
                    <a:pt x="6565" y="1078230"/>
                  </a:moveTo>
                  <a:lnTo>
                    <a:pt x="221" y="1078230"/>
                  </a:lnTo>
                  <a:lnTo>
                    <a:pt x="216" y="1080770"/>
                  </a:lnTo>
                  <a:lnTo>
                    <a:pt x="6560" y="1080770"/>
                  </a:lnTo>
                  <a:lnTo>
                    <a:pt x="6565" y="1078230"/>
                  </a:lnTo>
                  <a:close/>
                </a:path>
                <a:path w="1527175" h="1431289">
                  <a:moveTo>
                    <a:pt x="1525496" y="1078230"/>
                  </a:moveTo>
                  <a:lnTo>
                    <a:pt x="1520099" y="1078230"/>
                  </a:lnTo>
                  <a:lnTo>
                    <a:pt x="1520096" y="1080770"/>
                  </a:lnTo>
                  <a:lnTo>
                    <a:pt x="1525491" y="1080770"/>
                  </a:lnTo>
                  <a:lnTo>
                    <a:pt x="1525496" y="1078230"/>
                  </a:lnTo>
                  <a:close/>
                </a:path>
                <a:path w="1527175" h="1431289">
                  <a:moveTo>
                    <a:pt x="6569" y="1075690"/>
                  </a:moveTo>
                  <a:lnTo>
                    <a:pt x="225" y="1075690"/>
                  </a:lnTo>
                  <a:lnTo>
                    <a:pt x="223" y="1076960"/>
                  </a:lnTo>
                  <a:lnTo>
                    <a:pt x="6567" y="1076960"/>
                  </a:lnTo>
                  <a:lnTo>
                    <a:pt x="6569" y="1075690"/>
                  </a:lnTo>
                  <a:close/>
                </a:path>
                <a:path w="1527175" h="1431289">
                  <a:moveTo>
                    <a:pt x="1525500" y="1075690"/>
                  </a:moveTo>
                  <a:lnTo>
                    <a:pt x="1520101" y="1075690"/>
                  </a:lnTo>
                  <a:lnTo>
                    <a:pt x="1520100" y="1076960"/>
                  </a:lnTo>
                  <a:lnTo>
                    <a:pt x="1525498" y="1076960"/>
                  </a:lnTo>
                  <a:lnTo>
                    <a:pt x="1525500" y="1075690"/>
                  </a:lnTo>
                  <a:close/>
                </a:path>
                <a:path w="1527175" h="1431289">
                  <a:moveTo>
                    <a:pt x="6576" y="1071880"/>
                  </a:moveTo>
                  <a:lnTo>
                    <a:pt x="232" y="1071880"/>
                  </a:lnTo>
                  <a:lnTo>
                    <a:pt x="227" y="1074420"/>
                  </a:lnTo>
                  <a:lnTo>
                    <a:pt x="6572" y="1074420"/>
                  </a:lnTo>
                  <a:lnTo>
                    <a:pt x="6576" y="1071880"/>
                  </a:lnTo>
                  <a:close/>
                </a:path>
                <a:path w="1527175" h="1431289">
                  <a:moveTo>
                    <a:pt x="1525507" y="1071880"/>
                  </a:moveTo>
                  <a:lnTo>
                    <a:pt x="1520104" y="1071880"/>
                  </a:lnTo>
                  <a:lnTo>
                    <a:pt x="1520102" y="1074420"/>
                  </a:lnTo>
                  <a:lnTo>
                    <a:pt x="1525502" y="1074420"/>
                  </a:lnTo>
                  <a:lnTo>
                    <a:pt x="1525507" y="1071880"/>
                  </a:lnTo>
                  <a:close/>
                </a:path>
                <a:path w="1527175" h="1431289">
                  <a:moveTo>
                    <a:pt x="6581" y="1069340"/>
                  </a:moveTo>
                  <a:lnTo>
                    <a:pt x="236" y="1069340"/>
                  </a:lnTo>
                  <a:lnTo>
                    <a:pt x="234" y="1070610"/>
                  </a:lnTo>
                  <a:lnTo>
                    <a:pt x="6578" y="1070610"/>
                  </a:lnTo>
                  <a:lnTo>
                    <a:pt x="6581" y="1069340"/>
                  </a:lnTo>
                  <a:close/>
                </a:path>
                <a:path w="1527175" h="1431289">
                  <a:moveTo>
                    <a:pt x="1525511" y="1069340"/>
                  </a:moveTo>
                  <a:lnTo>
                    <a:pt x="1520107" y="1069340"/>
                  </a:lnTo>
                  <a:lnTo>
                    <a:pt x="1520105" y="1070610"/>
                  </a:lnTo>
                  <a:lnTo>
                    <a:pt x="1525509" y="1070610"/>
                  </a:lnTo>
                  <a:lnTo>
                    <a:pt x="1525511" y="1069340"/>
                  </a:lnTo>
                  <a:close/>
                </a:path>
                <a:path w="1527175" h="1431289">
                  <a:moveTo>
                    <a:pt x="6588" y="1065530"/>
                  </a:moveTo>
                  <a:lnTo>
                    <a:pt x="243" y="1065530"/>
                  </a:lnTo>
                  <a:lnTo>
                    <a:pt x="239" y="1068070"/>
                  </a:lnTo>
                  <a:lnTo>
                    <a:pt x="6583" y="1068070"/>
                  </a:lnTo>
                  <a:lnTo>
                    <a:pt x="6588" y="1065530"/>
                  </a:lnTo>
                  <a:close/>
                </a:path>
                <a:path w="1527175" h="1431289">
                  <a:moveTo>
                    <a:pt x="1525518" y="1065530"/>
                  </a:moveTo>
                  <a:lnTo>
                    <a:pt x="1520110" y="1065530"/>
                  </a:lnTo>
                  <a:lnTo>
                    <a:pt x="1520108" y="1068070"/>
                  </a:lnTo>
                  <a:lnTo>
                    <a:pt x="1525514" y="1068070"/>
                  </a:lnTo>
                  <a:lnTo>
                    <a:pt x="1525518" y="1065530"/>
                  </a:lnTo>
                  <a:close/>
                </a:path>
                <a:path w="1527175" h="1431289">
                  <a:moveTo>
                    <a:pt x="6592" y="1062990"/>
                  </a:moveTo>
                  <a:lnTo>
                    <a:pt x="248" y="1062990"/>
                  </a:lnTo>
                  <a:lnTo>
                    <a:pt x="245" y="1064260"/>
                  </a:lnTo>
                  <a:lnTo>
                    <a:pt x="6590" y="1064260"/>
                  </a:lnTo>
                  <a:lnTo>
                    <a:pt x="6592" y="1062990"/>
                  </a:lnTo>
                  <a:close/>
                </a:path>
                <a:path w="1527175" h="1431289">
                  <a:moveTo>
                    <a:pt x="1525523" y="1062990"/>
                  </a:moveTo>
                  <a:lnTo>
                    <a:pt x="1520112" y="1062990"/>
                  </a:lnTo>
                  <a:lnTo>
                    <a:pt x="1520111" y="1064260"/>
                  </a:lnTo>
                  <a:lnTo>
                    <a:pt x="1525520" y="1064260"/>
                  </a:lnTo>
                  <a:lnTo>
                    <a:pt x="1525523" y="1062990"/>
                  </a:lnTo>
                  <a:close/>
                </a:path>
                <a:path w="1527175" h="1431289">
                  <a:moveTo>
                    <a:pt x="6599" y="1059180"/>
                  </a:moveTo>
                  <a:lnTo>
                    <a:pt x="254" y="1059180"/>
                  </a:lnTo>
                  <a:lnTo>
                    <a:pt x="250" y="1061720"/>
                  </a:lnTo>
                  <a:lnTo>
                    <a:pt x="6594" y="1061720"/>
                  </a:lnTo>
                  <a:lnTo>
                    <a:pt x="6599" y="1059180"/>
                  </a:lnTo>
                  <a:close/>
                </a:path>
                <a:path w="1527175" h="1431289">
                  <a:moveTo>
                    <a:pt x="1525530" y="1059180"/>
                  </a:moveTo>
                  <a:lnTo>
                    <a:pt x="1520116" y="1059180"/>
                  </a:lnTo>
                  <a:lnTo>
                    <a:pt x="1520113" y="1061720"/>
                  </a:lnTo>
                  <a:lnTo>
                    <a:pt x="1525525" y="1061720"/>
                  </a:lnTo>
                  <a:lnTo>
                    <a:pt x="1525530" y="1059180"/>
                  </a:lnTo>
                  <a:close/>
                </a:path>
                <a:path w="1527175" h="1431289">
                  <a:moveTo>
                    <a:pt x="6608" y="1054100"/>
                  </a:moveTo>
                  <a:lnTo>
                    <a:pt x="263" y="1054100"/>
                  </a:lnTo>
                  <a:lnTo>
                    <a:pt x="257" y="1057910"/>
                  </a:lnTo>
                  <a:lnTo>
                    <a:pt x="6601" y="1057910"/>
                  </a:lnTo>
                  <a:lnTo>
                    <a:pt x="6608" y="1054100"/>
                  </a:lnTo>
                  <a:close/>
                </a:path>
                <a:path w="1527175" h="1431289">
                  <a:moveTo>
                    <a:pt x="1525539" y="1054100"/>
                  </a:moveTo>
                  <a:lnTo>
                    <a:pt x="1520120" y="1054100"/>
                  </a:lnTo>
                  <a:lnTo>
                    <a:pt x="1520117" y="1057910"/>
                  </a:lnTo>
                  <a:lnTo>
                    <a:pt x="1525532" y="1057910"/>
                  </a:lnTo>
                  <a:lnTo>
                    <a:pt x="1525539" y="1054100"/>
                  </a:lnTo>
                  <a:close/>
                </a:path>
                <a:path w="1527175" h="1431289">
                  <a:moveTo>
                    <a:pt x="1293728" y="1429630"/>
                  </a:moveTo>
                  <a:lnTo>
                    <a:pt x="235818" y="1429630"/>
                  </a:lnTo>
                  <a:lnTo>
                    <a:pt x="762233" y="1430900"/>
                  </a:lnTo>
                  <a:lnTo>
                    <a:pt x="1293728" y="1430900"/>
                  </a:lnTo>
                  <a:lnTo>
                    <a:pt x="1293728" y="1429630"/>
                  </a:lnTo>
                  <a:close/>
                </a:path>
                <a:path w="1527175" h="1431289">
                  <a:moveTo>
                    <a:pt x="1294998" y="1428360"/>
                  </a:moveTo>
                  <a:lnTo>
                    <a:pt x="233278" y="1428360"/>
                  </a:lnTo>
                  <a:lnTo>
                    <a:pt x="233278" y="1429630"/>
                  </a:lnTo>
                  <a:lnTo>
                    <a:pt x="1294998" y="1429630"/>
                  </a:lnTo>
                  <a:lnTo>
                    <a:pt x="1294998" y="1428360"/>
                  </a:lnTo>
                  <a:close/>
                </a:path>
                <a:path w="1527175" h="1431289">
                  <a:moveTo>
                    <a:pt x="1296268" y="1427090"/>
                  </a:moveTo>
                  <a:lnTo>
                    <a:pt x="232008" y="1427090"/>
                  </a:lnTo>
                  <a:lnTo>
                    <a:pt x="232008" y="1428360"/>
                  </a:lnTo>
                  <a:lnTo>
                    <a:pt x="1296268" y="1428360"/>
                  </a:lnTo>
                  <a:lnTo>
                    <a:pt x="1296268" y="1427090"/>
                  </a:lnTo>
                  <a:close/>
                </a:path>
                <a:path w="1527175" h="1431289">
                  <a:moveTo>
                    <a:pt x="1298808" y="1425820"/>
                  </a:moveTo>
                  <a:lnTo>
                    <a:pt x="230738" y="1425820"/>
                  </a:lnTo>
                  <a:lnTo>
                    <a:pt x="230738" y="1427090"/>
                  </a:lnTo>
                  <a:lnTo>
                    <a:pt x="1298808" y="1427090"/>
                  </a:lnTo>
                  <a:lnTo>
                    <a:pt x="1298808" y="1425820"/>
                  </a:lnTo>
                  <a:close/>
                </a:path>
                <a:path w="1527175" h="1431289">
                  <a:moveTo>
                    <a:pt x="226928" y="1423280"/>
                  </a:moveTo>
                  <a:lnTo>
                    <a:pt x="226928" y="1424550"/>
                  </a:lnTo>
                  <a:lnTo>
                    <a:pt x="228198" y="1424550"/>
                  </a:lnTo>
                  <a:lnTo>
                    <a:pt x="228198" y="1425820"/>
                  </a:lnTo>
                  <a:lnTo>
                    <a:pt x="1300078" y="1425820"/>
                  </a:lnTo>
                  <a:lnTo>
                    <a:pt x="226928" y="1423280"/>
                  </a:lnTo>
                  <a:close/>
                </a:path>
              </a:pathLst>
            </a:custGeom>
            <a:solidFill>
              <a:srgbClr val="3B66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832987" y="2006599"/>
              <a:ext cx="1515110" cy="1418590"/>
            </a:xfrm>
            <a:custGeom>
              <a:avLst/>
              <a:gdLst/>
              <a:ahLst/>
              <a:cxnLst/>
              <a:rect l="l" t="t" r="r" b="b"/>
              <a:pathLst>
                <a:path w="1515110" h="1418589">
                  <a:moveTo>
                    <a:pt x="3432" y="212089"/>
                  </a:moveTo>
                  <a:lnTo>
                    <a:pt x="2162" y="212089"/>
                  </a:lnTo>
                  <a:lnTo>
                    <a:pt x="2162" y="213360"/>
                  </a:lnTo>
                  <a:lnTo>
                    <a:pt x="3432" y="213360"/>
                  </a:lnTo>
                  <a:lnTo>
                    <a:pt x="3432" y="212089"/>
                  </a:lnTo>
                  <a:close/>
                </a:path>
                <a:path w="1515110" h="1418589">
                  <a:moveTo>
                    <a:pt x="7058" y="209550"/>
                  </a:moveTo>
                  <a:lnTo>
                    <a:pt x="3432" y="209550"/>
                  </a:lnTo>
                  <a:lnTo>
                    <a:pt x="3432" y="212089"/>
                  </a:lnTo>
                  <a:lnTo>
                    <a:pt x="7056" y="212089"/>
                  </a:lnTo>
                  <a:lnTo>
                    <a:pt x="7058" y="209550"/>
                  </a:lnTo>
                  <a:close/>
                </a:path>
                <a:path w="1515110" h="1418589">
                  <a:moveTo>
                    <a:pt x="1512192" y="209550"/>
                  </a:moveTo>
                  <a:lnTo>
                    <a:pt x="1509289" y="209550"/>
                  </a:lnTo>
                  <a:lnTo>
                    <a:pt x="1509285" y="212089"/>
                  </a:lnTo>
                  <a:lnTo>
                    <a:pt x="1512192" y="212089"/>
                  </a:lnTo>
                  <a:lnTo>
                    <a:pt x="1512192" y="209550"/>
                  </a:lnTo>
                  <a:close/>
                </a:path>
                <a:path w="1515110" h="1418589">
                  <a:moveTo>
                    <a:pt x="5972" y="207010"/>
                  </a:moveTo>
                  <a:lnTo>
                    <a:pt x="4702" y="207010"/>
                  </a:lnTo>
                  <a:lnTo>
                    <a:pt x="4702" y="209550"/>
                  </a:lnTo>
                  <a:lnTo>
                    <a:pt x="5972" y="209550"/>
                  </a:lnTo>
                  <a:lnTo>
                    <a:pt x="5972" y="207010"/>
                  </a:lnTo>
                  <a:close/>
                </a:path>
                <a:path w="1515110" h="1418589">
                  <a:moveTo>
                    <a:pt x="1510922" y="207010"/>
                  </a:moveTo>
                  <a:lnTo>
                    <a:pt x="1509652" y="207010"/>
                  </a:lnTo>
                  <a:lnTo>
                    <a:pt x="1509652" y="209550"/>
                  </a:lnTo>
                  <a:lnTo>
                    <a:pt x="1510922" y="209550"/>
                  </a:lnTo>
                  <a:lnTo>
                    <a:pt x="1510922" y="207010"/>
                  </a:lnTo>
                  <a:close/>
                </a:path>
                <a:path w="1515110" h="1418589">
                  <a:moveTo>
                    <a:pt x="1509652" y="205739"/>
                  </a:moveTo>
                  <a:lnTo>
                    <a:pt x="1509296" y="205739"/>
                  </a:lnTo>
                  <a:lnTo>
                    <a:pt x="1509291" y="207010"/>
                  </a:lnTo>
                  <a:lnTo>
                    <a:pt x="1509652" y="207010"/>
                  </a:lnTo>
                  <a:lnTo>
                    <a:pt x="1509652" y="205739"/>
                  </a:lnTo>
                  <a:close/>
                </a:path>
                <a:path w="1515110" h="1418589">
                  <a:moveTo>
                    <a:pt x="1301372" y="6350"/>
                  </a:moveTo>
                  <a:lnTo>
                    <a:pt x="214252" y="6350"/>
                  </a:lnTo>
                  <a:lnTo>
                    <a:pt x="1301372" y="7620"/>
                  </a:lnTo>
                  <a:lnTo>
                    <a:pt x="1301372" y="6350"/>
                  </a:lnTo>
                  <a:close/>
                </a:path>
                <a:path w="1515110" h="1418589">
                  <a:moveTo>
                    <a:pt x="218062" y="3810"/>
                  </a:moveTo>
                  <a:lnTo>
                    <a:pt x="215522" y="3810"/>
                  </a:lnTo>
                  <a:lnTo>
                    <a:pt x="215522" y="6350"/>
                  </a:lnTo>
                  <a:lnTo>
                    <a:pt x="218062" y="6350"/>
                  </a:lnTo>
                  <a:lnTo>
                    <a:pt x="218062" y="3810"/>
                  </a:lnTo>
                  <a:close/>
                </a:path>
                <a:path w="1515110" h="1418589">
                  <a:moveTo>
                    <a:pt x="1298832" y="3810"/>
                  </a:moveTo>
                  <a:lnTo>
                    <a:pt x="1297562" y="3810"/>
                  </a:lnTo>
                  <a:lnTo>
                    <a:pt x="1297562" y="6350"/>
                  </a:lnTo>
                  <a:lnTo>
                    <a:pt x="1298832" y="6350"/>
                  </a:lnTo>
                  <a:lnTo>
                    <a:pt x="1298832" y="3810"/>
                  </a:lnTo>
                  <a:close/>
                </a:path>
                <a:path w="1515110" h="1418589">
                  <a:moveTo>
                    <a:pt x="221872" y="2539"/>
                  </a:moveTo>
                  <a:lnTo>
                    <a:pt x="219332" y="2539"/>
                  </a:lnTo>
                  <a:lnTo>
                    <a:pt x="219332" y="3810"/>
                  </a:lnTo>
                  <a:lnTo>
                    <a:pt x="221872" y="3810"/>
                  </a:lnTo>
                  <a:lnTo>
                    <a:pt x="221872" y="2539"/>
                  </a:lnTo>
                  <a:close/>
                </a:path>
                <a:path w="1515110" h="1418589">
                  <a:moveTo>
                    <a:pt x="1295022" y="2539"/>
                  </a:moveTo>
                  <a:lnTo>
                    <a:pt x="1293752" y="2539"/>
                  </a:lnTo>
                  <a:lnTo>
                    <a:pt x="1293752" y="3810"/>
                  </a:lnTo>
                  <a:lnTo>
                    <a:pt x="1295022" y="3810"/>
                  </a:lnTo>
                  <a:lnTo>
                    <a:pt x="1295022" y="2539"/>
                  </a:lnTo>
                  <a:close/>
                </a:path>
                <a:path w="1515110" h="1418589">
                  <a:moveTo>
                    <a:pt x="223142" y="0"/>
                  </a:moveTo>
                  <a:lnTo>
                    <a:pt x="223142" y="2539"/>
                  </a:lnTo>
                  <a:lnTo>
                    <a:pt x="1291212" y="2539"/>
                  </a:lnTo>
                  <a:lnTo>
                    <a:pt x="1291212" y="1270"/>
                  </a:lnTo>
                  <a:lnTo>
                    <a:pt x="223142" y="0"/>
                  </a:lnTo>
                  <a:close/>
                </a:path>
                <a:path w="1515110" h="1418589">
                  <a:moveTo>
                    <a:pt x="7052" y="214630"/>
                  </a:moveTo>
                  <a:lnTo>
                    <a:pt x="1775" y="214630"/>
                  </a:lnTo>
                  <a:lnTo>
                    <a:pt x="1672" y="271780"/>
                  </a:lnTo>
                  <a:lnTo>
                    <a:pt x="7001" y="271780"/>
                  </a:lnTo>
                  <a:lnTo>
                    <a:pt x="7052" y="214630"/>
                  </a:lnTo>
                  <a:close/>
                </a:path>
                <a:path w="1515110" h="1418589">
                  <a:moveTo>
                    <a:pt x="1514541" y="214630"/>
                  </a:moveTo>
                  <a:lnTo>
                    <a:pt x="1509278" y="214630"/>
                  </a:lnTo>
                  <a:lnTo>
                    <a:pt x="1509174" y="271780"/>
                  </a:lnTo>
                  <a:lnTo>
                    <a:pt x="1514489" y="271780"/>
                  </a:lnTo>
                  <a:lnTo>
                    <a:pt x="1514541" y="214630"/>
                  </a:lnTo>
                  <a:close/>
                </a:path>
                <a:path w="1515110" h="1418589">
                  <a:moveTo>
                    <a:pt x="7001" y="271780"/>
                  </a:moveTo>
                  <a:lnTo>
                    <a:pt x="1672" y="271780"/>
                  </a:lnTo>
                  <a:lnTo>
                    <a:pt x="1661" y="278130"/>
                  </a:lnTo>
                  <a:lnTo>
                    <a:pt x="6995" y="278130"/>
                  </a:lnTo>
                  <a:lnTo>
                    <a:pt x="7001" y="271780"/>
                  </a:lnTo>
                  <a:close/>
                </a:path>
                <a:path w="1515110" h="1418589">
                  <a:moveTo>
                    <a:pt x="1514489" y="271780"/>
                  </a:moveTo>
                  <a:lnTo>
                    <a:pt x="1509174" y="271780"/>
                  </a:lnTo>
                  <a:lnTo>
                    <a:pt x="1509163" y="278130"/>
                  </a:lnTo>
                  <a:lnTo>
                    <a:pt x="1514484" y="278130"/>
                  </a:lnTo>
                  <a:lnTo>
                    <a:pt x="1514489" y="271780"/>
                  </a:lnTo>
                  <a:close/>
                </a:path>
                <a:path w="1515110" h="1418589">
                  <a:moveTo>
                    <a:pt x="6995" y="278130"/>
                  </a:moveTo>
                  <a:lnTo>
                    <a:pt x="1661" y="278130"/>
                  </a:lnTo>
                  <a:lnTo>
                    <a:pt x="1627" y="297180"/>
                  </a:lnTo>
                  <a:lnTo>
                    <a:pt x="6978" y="297180"/>
                  </a:lnTo>
                  <a:lnTo>
                    <a:pt x="6995" y="278130"/>
                  </a:lnTo>
                  <a:close/>
                </a:path>
                <a:path w="1515110" h="1418589">
                  <a:moveTo>
                    <a:pt x="1514484" y="278130"/>
                  </a:moveTo>
                  <a:lnTo>
                    <a:pt x="1509163" y="278130"/>
                  </a:lnTo>
                  <a:lnTo>
                    <a:pt x="1509129" y="297180"/>
                  </a:lnTo>
                  <a:lnTo>
                    <a:pt x="1514467" y="297180"/>
                  </a:lnTo>
                  <a:lnTo>
                    <a:pt x="1514484" y="278130"/>
                  </a:lnTo>
                  <a:close/>
                </a:path>
                <a:path w="1515110" h="1418589">
                  <a:moveTo>
                    <a:pt x="6978" y="297180"/>
                  </a:moveTo>
                  <a:lnTo>
                    <a:pt x="1627" y="297180"/>
                  </a:lnTo>
                  <a:lnTo>
                    <a:pt x="1604" y="309880"/>
                  </a:lnTo>
                  <a:lnTo>
                    <a:pt x="6966" y="309880"/>
                  </a:lnTo>
                  <a:lnTo>
                    <a:pt x="6978" y="297180"/>
                  </a:lnTo>
                  <a:close/>
                </a:path>
                <a:path w="1515110" h="1418589">
                  <a:moveTo>
                    <a:pt x="1514467" y="297180"/>
                  </a:moveTo>
                  <a:lnTo>
                    <a:pt x="1509129" y="297180"/>
                  </a:lnTo>
                  <a:lnTo>
                    <a:pt x="1509106" y="309880"/>
                  </a:lnTo>
                  <a:lnTo>
                    <a:pt x="1514455" y="309880"/>
                  </a:lnTo>
                  <a:lnTo>
                    <a:pt x="1514467" y="297180"/>
                  </a:lnTo>
                  <a:close/>
                </a:path>
                <a:path w="1515110" h="1418589">
                  <a:moveTo>
                    <a:pt x="6966" y="309880"/>
                  </a:moveTo>
                  <a:lnTo>
                    <a:pt x="1604" y="309880"/>
                  </a:lnTo>
                  <a:lnTo>
                    <a:pt x="1581" y="322580"/>
                  </a:lnTo>
                  <a:lnTo>
                    <a:pt x="6955" y="322580"/>
                  </a:lnTo>
                  <a:lnTo>
                    <a:pt x="6966" y="309880"/>
                  </a:lnTo>
                  <a:close/>
                </a:path>
                <a:path w="1515110" h="1418589">
                  <a:moveTo>
                    <a:pt x="1514455" y="309880"/>
                  </a:moveTo>
                  <a:lnTo>
                    <a:pt x="1509106" y="309880"/>
                  </a:lnTo>
                  <a:lnTo>
                    <a:pt x="1509083" y="322580"/>
                  </a:lnTo>
                  <a:lnTo>
                    <a:pt x="1514444" y="322580"/>
                  </a:lnTo>
                  <a:lnTo>
                    <a:pt x="1514455" y="309880"/>
                  </a:lnTo>
                  <a:close/>
                </a:path>
                <a:path w="1515110" h="1418589">
                  <a:moveTo>
                    <a:pt x="6955" y="322580"/>
                  </a:moveTo>
                  <a:lnTo>
                    <a:pt x="1581" y="322580"/>
                  </a:lnTo>
                  <a:lnTo>
                    <a:pt x="1559" y="335280"/>
                  </a:lnTo>
                  <a:lnTo>
                    <a:pt x="6943" y="335280"/>
                  </a:lnTo>
                  <a:lnTo>
                    <a:pt x="6955" y="322580"/>
                  </a:lnTo>
                  <a:close/>
                </a:path>
                <a:path w="1515110" h="1418589">
                  <a:moveTo>
                    <a:pt x="1514444" y="322580"/>
                  </a:moveTo>
                  <a:lnTo>
                    <a:pt x="1509083" y="322580"/>
                  </a:lnTo>
                  <a:lnTo>
                    <a:pt x="1509060" y="335280"/>
                  </a:lnTo>
                  <a:lnTo>
                    <a:pt x="1514432" y="335280"/>
                  </a:lnTo>
                  <a:lnTo>
                    <a:pt x="1514444" y="322580"/>
                  </a:lnTo>
                  <a:close/>
                </a:path>
                <a:path w="1515110" h="1418589">
                  <a:moveTo>
                    <a:pt x="6943" y="335280"/>
                  </a:moveTo>
                  <a:lnTo>
                    <a:pt x="1559" y="335280"/>
                  </a:lnTo>
                  <a:lnTo>
                    <a:pt x="1536" y="347980"/>
                  </a:lnTo>
                  <a:lnTo>
                    <a:pt x="6932" y="347980"/>
                  </a:lnTo>
                  <a:lnTo>
                    <a:pt x="6943" y="335280"/>
                  </a:lnTo>
                  <a:close/>
                </a:path>
                <a:path w="1515110" h="1418589">
                  <a:moveTo>
                    <a:pt x="1514432" y="335280"/>
                  </a:moveTo>
                  <a:lnTo>
                    <a:pt x="1509060" y="335280"/>
                  </a:lnTo>
                  <a:lnTo>
                    <a:pt x="1509037" y="347980"/>
                  </a:lnTo>
                  <a:lnTo>
                    <a:pt x="1514421" y="347980"/>
                  </a:lnTo>
                  <a:lnTo>
                    <a:pt x="1514432" y="335280"/>
                  </a:lnTo>
                  <a:close/>
                </a:path>
                <a:path w="1515110" h="1418589">
                  <a:moveTo>
                    <a:pt x="6932" y="347980"/>
                  </a:moveTo>
                  <a:lnTo>
                    <a:pt x="1536" y="347980"/>
                  </a:lnTo>
                  <a:lnTo>
                    <a:pt x="1513" y="360680"/>
                  </a:lnTo>
                  <a:lnTo>
                    <a:pt x="6920" y="360680"/>
                  </a:lnTo>
                  <a:lnTo>
                    <a:pt x="6932" y="347980"/>
                  </a:lnTo>
                  <a:close/>
                </a:path>
                <a:path w="1515110" h="1418589">
                  <a:moveTo>
                    <a:pt x="1514421" y="347980"/>
                  </a:moveTo>
                  <a:lnTo>
                    <a:pt x="1509037" y="347980"/>
                  </a:lnTo>
                  <a:lnTo>
                    <a:pt x="1509014" y="360680"/>
                  </a:lnTo>
                  <a:lnTo>
                    <a:pt x="1514410" y="360680"/>
                  </a:lnTo>
                  <a:lnTo>
                    <a:pt x="1514421" y="347980"/>
                  </a:lnTo>
                  <a:close/>
                </a:path>
                <a:path w="1515110" h="1418589">
                  <a:moveTo>
                    <a:pt x="6920" y="360680"/>
                  </a:moveTo>
                  <a:lnTo>
                    <a:pt x="1513" y="360680"/>
                  </a:lnTo>
                  <a:lnTo>
                    <a:pt x="1468" y="386080"/>
                  </a:lnTo>
                  <a:lnTo>
                    <a:pt x="6897" y="386080"/>
                  </a:lnTo>
                  <a:lnTo>
                    <a:pt x="6920" y="360680"/>
                  </a:lnTo>
                  <a:close/>
                </a:path>
                <a:path w="1515110" h="1418589">
                  <a:moveTo>
                    <a:pt x="1514410" y="360680"/>
                  </a:moveTo>
                  <a:lnTo>
                    <a:pt x="1509014" y="360680"/>
                  </a:lnTo>
                  <a:lnTo>
                    <a:pt x="1508968" y="386080"/>
                  </a:lnTo>
                  <a:lnTo>
                    <a:pt x="1514387" y="386080"/>
                  </a:lnTo>
                  <a:lnTo>
                    <a:pt x="1514410" y="360680"/>
                  </a:lnTo>
                  <a:close/>
                </a:path>
                <a:path w="1515110" h="1418589">
                  <a:moveTo>
                    <a:pt x="6897" y="386080"/>
                  </a:moveTo>
                  <a:lnTo>
                    <a:pt x="1468" y="386080"/>
                  </a:lnTo>
                  <a:lnTo>
                    <a:pt x="1456" y="392430"/>
                  </a:lnTo>
                  <a:lnTo>
                    <a:pt x="6891" y="392430"/>
                  </a:lnTo>
                  <a:lnTo>
                    <a:pt x="6897" y="386080"/>
                  </a:lnTo>
                  <a:close/>
                </a:path>
                <a:path w="1515110" h="1418589">
                  <a:moveTo>
                    <a:pt x="1514387" y="386080"/>
                  </a:moveTo>
                  <a:lnTo>
                    <a:pt x="1508968" y="386080"/>
                  </a:lnTo>
                  <a:lnTo>
                    <a:pt x="1508956" y="392430"/>
                  </a:lnTo>
                  <a:lnTo>
                    <a:pt x="1514381" y="392430"/>
                  </a:lnTo>
                  <a:lnTo>
                    <a:pt x="1514387" y="386080"/>
                  </a:lnTo>
                  <a:close/>
                </a:path>
                <a:path w="1515110" h="1418589">
                  <a:moveTo>
                    <a:pt x="6891" y="392430"/>
                  </a:moveTo>
                  <a:lnTo>
                    <a:pt x="1456" y="392430"/>
                  </a:lnTo>
                  <a:lnTo>
                    <a:pt x="1365" y="443230"/>
                  </a:lnTo>
                  <a:lnTo>
                    <a:pt x="6846" y="443230"/>
                  </a:lnTo>
                  <a:lnTo>
                    <a:pt x="6891" y="392430"/>
                  </a:lnTo>
                  <a:close/>
                </a:path>
                <a:path w="1515110" h="1418589">
                  <a:moveTo>
                    <a:pt x="1514381" y="392430"/>
                  </a:moveTo>
                  <a:lnTo>
                    <a:pt x="1508956" y="392430"/>
                  </a:lnTo>
                  <a:lnTo>
                    <a:pt x="1508865" y="443230"/>
                  </a:lnTo>
                  <a:lnTo>
                    <a:pt x="1514336" y="443230"/>
                  </a:lnTo>
                  <a:lnTo>
                    <a:pt x="1514381" y="392430"/>
                  </a:lnTo>
                  <a:close/>
                </a:path>
                <a:path w="1515110" h="1418589">
                  <a:moveTo>
                    <a:pt x="6846" y="443230"/>
                  </a:moveTo>
                  <a:lnTo>
                    <a:pt x="1365" y="443230"/>
                  </a:lnTo>
                  <a:lnTo>
                    <a:pt x="1354" y="449580"/>
                  </a:lnTo>
                  <a:lnTo>
                    <a:pt x="6840" y="449580"/>
                  </a:lnTo>
                  <a:lnTo>
                    <a:pt x="6846" y="443230"/>
                  </a:lnTo>
                  <a:close/>
                </a:path>
                <a:path w="1515110" h="1418589">
                  <a:moveTo>
                    <a:pt x="1514336" y="443230"/>
                  </a:moveTo>
                  <a:lnTo>
                    <a:pt x="1508865" y="443230"/>
                  </a:lnTo>
                  <a:lnTo>
                    <a:pt x="1508853" y="449580"/>
                  </a:lnTo>
                  <a:lnTo>
                    <a:pt x="1514330" y="449580"/>
                  </a:lnTo>
                  <a:lnTo>
                    <a:pt x="1514336" y="443230"/>
                  </a:lnTo>
                  <a:close/>
                </a:path>
                <a:path w="1515110" h="1418589">
                  <a:moveTo>
                    <a:pt x="6840" y="449580"/>
                  </a:moveTo>
                  <a:lnTo>
                    <a:pt x="1354" y="449580"/>
                  </a:lnTo>
                  <a:lnTo>
                    <a:pt x="1336" y="459740"/>
                  </a:lnTo>
                  <a:lnTo>
                    <a:pt x="6831" y="459740"/>
                  </a:lnTo>
                  <a:lnTo>
                    <a:pt x="6840" y="449580"/>
                  </a:lnTo>
                  <a:close/>
                </a:path>
                <a:path w="1515110" h="1418589">
                  <a:moveTo>
                    <a:pt x="1514330" y="449580"/>
                  </a:moveTo>
                  <a:lnTo>
                    <a:pt x="1508853" y="449580"/>
                  </a:lnTo>
                  <a:lnTo>
                    <a:pt x="1508835" y="459740"/>
                  </a:lnTo>
                  <a:lnTo>
                    <a:pt x="1514321" y="459740"/>
                  </a:lnTo>
                  <a:lnTo>
                    <a:pt x="1514330" y="449580"/>
                  </a:lnTo>
                  <a:close/>
                </a:path>
                <a:path w="1515110" h="1418589">
                  <a:moveTo>
                    <a:pt x="6831" y="459740"/>
                  </a:moveTo>
                  <a:lnTo>
                    <a:pt x="1336" y="459740"/>
                  </a:lnTo>
                  <a:lnTo>
                    <a:pt x="1308" y="474980"/>
                  </a:lnTo>
                  <a:lnTo>
                    <a:pt x="6817" y="474980"/>
                  </a:lnTo>
                  <a:lnTo>
                    <a:pt x="6831" y="459740"/>
                  </a:lnTo>
                  <a:close/>
                </a:path>
                <a:path w="1515110" h="1418589">
                  <a:moveTo>
                    <a:pt x="1514321" y="459740"/>
                  </a:moveTo>
                  <a:lnTo>
                    <a:pt x="1508835" y="459740"/>
                  </a:lnTo>
                  <a:lnTo>
                    <a:pt x="1508807" y="474980"/>
                  </a:lnTo>
                  <a:lnTo>
                    <a:pt x="1514307" y="474980"/>
                  </a:lnTo>
                  <a:lnTo>
                    <a:pt x="1514321" y="459740"/>
                  </a:lnTo>
                  <a:close/>
                </a:path>
                <a:path w="1515110" h="1418589">
                  <a:moveTo>
                    <a:pt x="6817" y="474980"/>
                  </a:moveTo>
                  <a:lnTo>
                    <a:pt x="1308" y="474980"/>
                  </a:lnTo>
                  <a:lnTo>
                    <a:pt x="1274" y="494030"/>
                  </a:lnTo>
                  <a:lnTo>
                    <a:pt x="6800" y="494030"/>
                  </a:lnTo>
                  <a:lnTo>
                    <a:pt x="6817" y="474980"/>
                  </a:lnTo>
                  <a:close/>
                </a:path>
                <a:path w="1515110" h="1418589">
                  <a:moveTo>
                    <a:pt x="1514307" y="474980"/>
                  </a:moveTo>
                  <a:lnTo>
                    <a:pt x="1508807" y="474980"/>
                  </a:lnTo>
                  <a:lnTo>
                    <a:pt x="1508773" y="494030"/>
                  </a:lnTo>
                  <a:lnTo>
                    <a:pt x="1514290" y="494030"/>
                  </a:lnTo>
                  <a:lnTo>
                    <a:pt x="1514307" y="474980"/>
                  </a:lnTo>
                  <a:close/>
                </a:path>
                <a:path w="1515110" h="1418589">
                  <a:moveTo>
                    <a:pt x="6800" y="494030"/>
                  </a:moveTo>
                  <a:lnTo>
                    <a:pt x="1274" y="494030"/>
                  </a:lnTo>
                  <a:lnTo>
                    <a:pt x="1256" y="504190"/>
                  </a:lnTo>
                  <a:lnTo>
                    <a:pt x="6790" y="504190"/>
                  </a:lnTo>
                  <a:lnTo>
                    <a:pt x="6800" y="494030"/>
                  </a:lnTo>
                  <a:close/>
                </a:path>
                <a:path w="1515110" h="1418589">
                  <a:moveTo>
                    <a:pt x="1514290" y="494030"/>
                  </a:moveTo>
                  <a:lnTo>
                    <a:pt x="1508773" y="494030"/>
                  </a:lnTo>
                  <a:lnTo>
                    <a:pt x="1508755" y="504190"/>
                  </a:lnTo>
                  <a:lnTo>
                    <a:pt x="1514281" y="504190"/>
                  </a:lnTo>
                  <a:lnTo>
                    <a:pt x="1514290" y="494030"/>
                  </a:lnTo>
                  <a:close/>
                </a:path>
                <a:path w="1515110" h="1418589">
                  <a:moveTo>
                    <a:pt x="6790" y="504190"/>
                  </a:moveTo>
                  <a:lnTo>
                    <a:pt x="1256" y="504190"/>
                  </a:lnTo>
                  <a:lnTo>
                    <a:pt x="1229" y="519430"/>
                  </a:lnTo>
                  <a:lnTo>
                    <a:pt x="6777" y="519430"/>
                  </a:lnTo>
                  <a:lnTo>
                    <a:pt x="6790" y="504190"/>
                  </a:lnTo>
                  <a:close/>
                </a:path>
                <a:path w="1515110" h="1418589">
                  <a:moveTo>
                    <a:pt x="1514281" y="504190"/>
                  </a:moveTo>
                  <a:lnTo>
                    <a:pt x="1508755" y="504190"/>
                  </a:lnTo>
                  <a:lnTo>
                    <a:pt x="1508727" y="519430"/>
                  </a:lnTo>
                  <a:lnTo>
                    <a:pt x="1514267" y="519430"/>
                  </a:lnTo>
                  <a:lnTo>
                    <a:pt x="1514281" y="504190"/>
                  </a:lnTo>
                  <a:close/>
                </a:path>
                <a:path w="1515110" h="1418589">
                  <a:moveTo>
                    <a:pt x="6777" y="519430"/>
                  </a:moveTo>
                  <a:lnTo>
                    <a:pt x="1229" y="519430"/>
                  </a:lnTo>
                  <a:lnTo>
                    <a:pt x="1024" y="633730"/>
                  </a:lnTo>
                  <a:lnTo>
                    <a:pt x="6673" y="633730"/>
                  </a:lnTo>
                  <a:lnTo>
                    <a:pt x="6777" y="519430"/>
                  </a:lnTo>
                  <a:close/>
                </a:path>
                <a:path w="1515110" h="1418589">
                  <a:moveTo>
                    <a:pt x="1514267" y="519430"/>
                  </a:moveTo>
                  <a:lnTo>
                    <a:pt x="1508727" y="519430"/>
                  </a:lnTo>
                  <a:lnTo>
                    <a:pt x="1508521" y="633730"/>
                  </a:lnTo>
                  <a:lnTo>
                    <a:pt x="1514165" y="633730"/>
                  </a:lnTo>
                  <a:lnTo>
                    <a:pt x="1514267" y="519430"/>
                  </a:lnTo>
                  <a:close/>
                </a:path>
                <a:path w="1515110" h="1418589">
                  <a:moveTo>
                    <a:pt x="6673" y="633730"/>
                  </a:moveTo>
                  <a:lnTo>
                    <a:pt x="1024" y="633730"/>
                  </a:lnTo>
                  <a:lnTo>
                    <a:pt x="807" y="754380"/>
                  </a:lnTo>
                  <a:lnTo>
                    <a:pt x="6564" y="754380"/>
                  </a:lnTo>
                  <a:lnTo>
                    <a:pt x="6673" y="633730"/>
                  </a:lnTo>
                  <a:close/>
                </a:path>
                <a:path w="1515110" h="1418589">
                  <a:moveTo>
                    <a:pt x="1514165" y="633730"/>
                  </a:moveTo>
                  <a:lnTo>
                    <a:pt x="1508521" y="633730"/>
                  </a:lnTo>
                  <a:lnTo>
                    <a:pt x="1508303" y="754380"/>
                  </a:lnTo>
                  <a:lnTo>
                    <a:pt x="1514057" y="754380"/>
                  </a:lnTo>
                  <a:lnTo>
                    <a:pt x="1514165" y="633730"/>
                  </a:lnTo>
                  <a:close/>
                </a:path>
                <a:path w="1515110" h="1418589">
                  <a:moveTo>
                    <a:pt x="6564" y="754380"/>
                  </a:moveTo>
                  <a:lnTo>
                    <a:pt x="807" y="754380"/>
                  </a:lnTo>
                  <a:lnTo>
                    <a:pt x="557" y="894080"/>
                  </a:lnTo>
                  <a:lnTo>
                    <a:pt x="6438" y="894080"/>
                  </a:lnTo>
                  <a:lnTo>
                    <a:pt x="6564" y="754380"/>
                  </a:lnTo>
                  <a:close/>
                </a:path>
                <a:path w="1515110" h="1418589">
                  <a:moveTo>
                    <a:pt x="1514057" y="754380"/>
                  </a:moveTo>
                  <a:lnTo>
                    <a:pt x="1508303" y="754380"/>
                  </a:lnTo>
                  <a:lnTo>
                    <a:pt x="1508050" y="894080"/>
                  </a:lnTo>
                  <a:lnTo>
                    <a:pt x="1513932" y="894080"/>
                  </a:lnTo>
                  <a:lnTo>
                    <a:pt x="1514057" y="754380"/>
                  </a:lnTo>
                  <a:close/>
                </a:path>
                <a:path w="1515110" h="1418589">
                  <a:moveTo>
                    <a:pt x="6438" y="894080"/>
                  </a:moveTo>
                  <a:lnTo>
                    <a:pt x="557" y="894080"/>
                  </a:lnTo>
                  <a:lnTo>
                    <a:pt x="539" y="904240"/>
                  </a:lnTo>
                  <a:lnTo>
                    <a:pt x="6429" y="904240"/>
                  </a:lnTo>
                  <a:lnTo>
                    <a:pt x="6438" y="894080"/>
                  </a:lnTo>
                  <a:close/>
                </a:path>
                <a:path w="1515110" h="1418589">
                  <a:moveTo>
                    <a:pt x="1513932" y="894080"/>
                  </a:moveTo>
                  <a:lnTo>
                    <a:pt x="1508050" y="894080"/>
                  </a:lnTo>
                  <a:lnTo>
                    <a:pt x="1508032" y="904240"/>
                  </a:lnTo>
                  <a:lnTo>
                    <a:pt x="1513923" y="904240"/>
                  </a:lnTo>
                  <a:lnTo>
                    <a:pt x="1513932" y="894080"/>
                  </a:lnTo>
                  <a:close/>
                </a:path>
                <a:path w="1515110" h="1418589">
                  <a:moveTo>
                    <a:pt x="6429" y="904240"/>
                  </a:moveTo>
                  <a:lnTo>
                    <a:pt x="539" y="904240"/>
                  </a:lnTo>
                  <a:lnTo>
                    <a:pt x="512" y="919480"/>
                  </a:lnTo>
                  <a:lnTo>
                    <a:pt x="6415" y="919480"/>
                  </a:lnTo>
                  <a:lnTo>
                    <a:pt x="6429" y="904240"/>
                  </a:lnTo>
                  <a:close/>
                </a:path>
                <a:path w="1515110" h="1418589">
                  <a:moveTo>
                    <a:pt x="1513923" y="904240"/>
                  </a:moveTo>
                  <a:lnTo>
                    <a:pt x="1508032" y="904240"/>
                  </a:lnTo>
                  <a:lnTo>
                    <a:pt x="1508004" y="919480"/>
                  </a:lnTo>
                  <a:lnTo>
                    <a:pt x="1513909" y="919480"/>
                  </a:lnTo>
                  <a:lnTo>
                    <a:pt x="1513923" y="904240"/>
                  </a:lnTo>
                  <a:close/>
                </a:path>
                <a:path w="1515110" h="1418589">
                  <a:moveTo>
                    <a:pt x="6415" y="919480"/>
                  </a:moveTo>
                  <a:lnTo>
                    <a:pt x="512" y="919480"/>
                  </a:lnTo>
                  <a:lnTo>
                    <a:pt x="477" y="938530"/>
                  </a:lnTo>
                  <a:lnTo>
                    <a:pt x="6398" y="938530"/>
                  </a:lnTo>
                  <a:lnTo>
                    <a:pt x="6415" y="919480"/>
                  </a:lnTo>
                  <a:close/>
                </a:path>
                <a:path w="1515110" h="1418589">
                  <a:moveTo>
                    <a:pt x="1513909" y="919480"/>
                  </a:moveTo>
                  <a:lnTo>
                    <a:pt x="1508004" y="919480"/>
                  </a:lnTo>
                  <a:lnTo>
                    <a:pt x="1507970" y="938530"/>
                  </a:lnTo>
                  <a:lnTo>
                    <a:pt x="1513892" y="938530"/>
                  </a:lnTo>
                  <a:lnTo>
                    <a:pt x="1513909" y="919480"/>
                  </a:lnTo>
                  <a:close/>
                </a:path>
                <a:path w="1515110" h="1418589">
                  <a:moveTo>
                    <a:pt x="6398" y="938530"/>
                  </a:moveTo>
                  <a:lnTo>
                    <a:pt x="477" y="938530"/>
                  </a:lnTo>
                  <a:lnTo>
                    <a:pt x="459" y="948690"/>
                  </a:lnTo>
                  <a:lnTo>
                    <a:pt x="6389" y="948690"/>
                  </a:lnTo>
                  <a:lnTo>
                    <a:pt x="6398" y="938530"/>
                  </a:lnTo>
                  <a:close/>
                </a:path>
                <a:path w="1515110" h="1418589">
                  <a:moveTo>
                    <a:pt x="1513892" y="938530"/>
                  </a:moveTo>
                  <a:lnTo>
                    <a:pt x="1507970" y="938530"/>
                  </a:lnTo>
                  <a:lnTo>
                    <a:pt x="1507951" y="948690"/>
                  </a:lnTo>
                  <a:lnTo>
                    <a:pt x="1513883" y="948690"/>
                  </a:lnTo>
                  <a:lnTo>
                    <a:pt x="1513892" y="938530"/>
                  </a:lnTo>
                  <a:close/>
                </a:path>
                <a:path w="1515110" h="1418589">
                  <a:moveTo>
                    <a:pt x="6389" y="948690"/>
                  </a:moveTo>
                  <a:lnTo>
                    <a:pt x="459" y="948690"/>
                  </a:lnTo>
                  <a:lnTo>
                    <a:pt x="432" y="963930"/>
                  </a:lnTo>
                  <a:lnTo>
                    <a:pt x="6375" y="963930"/>
                  </a:lnTo>
                  <a:lnTo>
                    <a:pt x="6389" y="948690"/>
                  </a:lnTo>
                  <a:close/>
                </a:path>
                <a:path w="1515110" h="1418589">
                  <a:moveTo>
                    <a:pt x="1513883" y="948690"/>
                  </a:moveTo>
                  <a:lnTo>
                    <a:pt x="1507951" y="948690"/>
                  </a:lnTo>
                  <a:lnTo>
                    <a:pt x="1507924" y="963930"/>
                  </a:lnTo>
                  <a:lnTo>
                    <a:pt x="1513869" y="963930"/>
                  </a:lnTo>
                  <a:lnTo>
                    <a:pt x="1513883" y="948690"/>
                  </a:lnTo>
                  <a:close/>
                </a:path>
                <a:path w="1515110" h="1418589">
                  <a:moveTo>
                    <a:pt x="6375" y="963930"/>
                  </a:moveTo>
                  <a:lnTo>
                    <a:pt x="432" y="963930"/>
                  </a:lnTo>
                  <a:lnTo>
                    <a:pt x="409" y="976630"/>
                  </a:lnTo>
                  <a:lnTo>
                    <a:pt x="6363" y="976630"/>
                  </a:lnTo>
                  <a:lnTo>
                    <a:pt x="6375" y="963930"/>
                  </a:lnTo>
                  <a:close/>
                </a:path>
                <a:path w="1515110" h="1418589">
                  <a:moveTo>
                    <a:pt x="1513869" y="963930"/>
                  </a:moveTo>
                  <a:lnTo>
                    <a:pt x="1507924" y="963930"/>
                  </a:lnTo>
                  <a:lnTo>
                    <a:pt x="1507901" y="976630"/>
                  </a:lnTo>
                  <a:lnTo>
                    <a:pt x="1513858" y="976630"/>
                  </a:lnTo>
                  <a:lnTo>
                    <a:pt x="1513869" y="963930"/>
                  </a:lnTo>
                  <a:close/>
                </a:path>
                <a:path w="1515110" h="1418589">
                  <a:moveTo>
                    <a:pt x="6363" y="976630"/>
                  </a:moveTo>
                  <a:lnTo>
                    <a:pt x="409" y="976630"/>
                  </a:lnTo>
                  <a:lnTo>
                    <a:pt x="398" y="982980"/>
                  </a:lnTo>
                  <a:lnTo>
                    <a:pt x="6358" y="982980"/>
                  </a:lnTo>
                  <a:lnTo>
                    <a:pt x="6363" y="976630"/>
                  </a:lnTo>
                  <a:close/>
                </a:path>
                <a:path w="1515110" h="1418589">
                  <a:moveTo>
                    <a:pt x="1513858" y="976630"/>
                  </a:moveTo>
                  <a:lnTo>
                    <a:pt x="1507901" y="976630"/>
                  </a:lnTo>
                  <a:lnTo>
                    <a:pt x="1507890" y="982980"/>
                  </a:lnTo>
                  <a:lnTo>
                    <a:pt x="1513852" y="982980"/>
                  </a:lnTo>
                  <a:lnTo>
                    <a:pt x="1513858" y="976630"/>
                  </a:lnTo>
                  <a:close/>
                </a:path>
                <a:path w="1515110" h="1418589">
                  <a:moveTo>
                    <a:pt x="6358" y="982980"/>
                  </a:moveTo>
                  <a:lnTo>
                    <a:pt x="398" y="982980"/>
                  </a:lnTo>
                  <a:lnTo>
                    <a:pt x="364" y="1002030"/>
                  </a:lnTo>
                  <a:lnTo>
                    <a:pt x="6340" y="1002030"/>
                  </a:lnTo>
                  <a:lnTo>
                    <a:pt x="6358" y="982980"/>
                  </a:lnTo>
                  <a:close/>
                </a:path>
                <a:path w="1515110" h="1418589">
                  <a:moveTo>
                    <a:pt x="1513852" y="982980"/>
                  </a:moveTo>
                  <a:lnTo>
                    <a:pt x="1507890" y="982980"/>
                  </a:lnTo>
                  <a:lnTo>
                    <a:pt x="1507855" y="1002030"/>
                  </a:lnTo>
                  <a:lnTo>
                    <a:pt x="1513835" y="1002030"/>
                  </a:lnTo>
                  <a:lnTo>
                    <a:pt x="1513852" y="982980"/>
                  </a:lnTo>
                  <a:close/>
                </a:path>
                <a:path w="1515110" h="1418589">
                  <a:moveTo>
                    <a:pt x="6340" y="1002030"/>
                  </a:moveTo>
                  <a:lnTo>
                    <a:pt x="364" y="1002030"/>
                  </a:lnTo>
                  <a:lnTo>
                    <a:pt x="284" y="1046480"/>
                  </a:lnTo>
                  <a:lnTo>
                    <a:pt x="6300" y="1046480"/>
                  </a:lnTo>
                  <a:lnTo>
                    <a:pt x="6340" y="1002030"/>
                  </a:lnTo>
                  <a:close/>
                </a:path>
                <a:path w="1515110" h="1418589">
                  <a:moveTo>
                    <a:pt x="1513835" y="1002030"/>
                  </a:moveTo>
                  <a:lnTo>
                    <a:pt x="1507855" y="1002030"/>
                  </a:lnTo>
                  <a:lnTo>
                    <a:pt x="1507775" y="1046480"/>
                  </a:lnTo>
                  <a:lnTo>
                    <a:pt x="1513795" y="1046480"/>
                  </a:lnTo>
                  <a:lnTo>
                    <a:pt x="1513835" y="1002030"/>
                  </a:lnTo>
                  <a:close/>
                </a:path>
                <a:path w="1515110" h="1418589">
                  <a:moveTo>
                    <a:pt x="6162" y="1198880"/>
                  </a:moveTo>
                  <a:lnTo>
                    <a:pt x="11" y="1198880"/>
                  </a:lnTo>
                  <a:lnTo>
                    <a:pt x="0" y="1205230"/>
                  </a:lnTo>
                  <a:lnTo>
                    <a:pt x="892" y="1205230"/>
                  </a:lnTo>
                  <a:lnTo>
                    <a:pt x="892" y="1203960"/>
                  </a:lnTo>
                  <a:lnTo>
                    <a:pt x="6158" y="1203960"/>
                  </a:lnTo>
                  <a:lnTo>
                    <a:pt x="6162" y="1198880"/>
                  </a:lnTo>
                  <a:close/>
                </a:path>
                <a:path w="1515110" h="1418589">
                  <a:moveTo>
                    <a:pt x="1513659" y="1198880"/>
                  </a:moveTo>
                  <a:lnTo>
                    <a:pt x="1507499" y="1198880"/>
                  </a:lnTo>
                  <a:lnTo>
                    <a:pt x="1507490" y="1203960"/>
                  </a:lnTo>
                  <a:lnTo>
                    <a:pt x="1513654" y="1203960"/>
                  </a:lnTo>
                  <a:lnTo>
                    <a:pt x="1513659" y="1198880"/>
                  </a:lnTo>
                  <a:close/>
                </a:path>
                <a:path w="1515110" h="1418589">
                  <a:moveTo>
                    <a:pt x="6180" y="1179830"/>
                  </a:moveTo>
                  <a:lnTo>
                    <a:pt x="45" y="1179830"/>
                  </a:lnTo>
                  <a:lnTo>
                    <a:pt x="13" y="1197610"/>
                  </a:lnTo>
                  <a:lnTo>
                    <a:pt x="6163" y="1197610"/>
                  </a:lnTo>
                  <a:lnTo>
                    <a:pt x="6180" y="1179830"/>
                  </a:lnTo>
                  <a:close/>
                </a:path>
                <a:path w="1515110" h="1418589">
                  <a:moveTo>
                    <a:pt x="1513676" y="1179830"/>
                  </a:moveTo>
                  <a:lnTo>
                    <a:pt x="1507534" y="1179830"/>
                  </a:lnTo>
                  <a:lnTo>
                    <a:pt x="1507502" y="1197610"/>
                  </a:lnTo>
                  <a:lnTo>
                    <a:pt x="1513660" y="1197610"/>
                  </a:lnTo>
                  <a:lnTo>
                    <a:pt x="1513676" y="1179830"/>
                  </a:lnTo>
                  <a:close/>
                </a:path>
                <a:path w="1515110" h="1418589">
                  <a:moveTo>
                    <a:pt x="6182" y="1177290"/>
                  </a:moveTo>
                  <a:lnTo>
                    <a:pt x="50" y="1177290"/>
                  </a:lnTo>
                  <a:lnTo>
                    <a:pt x="47" y="1178560"/>
                  </a:lnTo>
                  <a:lnTo>
                    <a:pt x="6181" y="1178560"/>
                  </a:lnTo>
                  <a:lnTo>
                    <a:pt x="6182" y="1177290"/>
                  </a:lnTo>
                  <a:close/>
                </a:path>
                <a:path w="1515110" h="1418589">
                  <a:moveTo>
                    <a:pt x="1513678" y="1177290"/>
                  </a:moveTo>
                  <a:lnTo>
                    <a:pt x="1507538" y="1177290"/>
                  </a:lnTo>
                  <a:lnTo>
                    <a:pt x="1507536" y="1178560"/>
                  </a:lnTo>
                  <a:lnTo>
                    <a:pt x="1513677" y="1178560"/>
                  </a:lnTo>
                  <a:lnTo>
                    <a:pt x="1513678" y="1177290"/>
                  </a:lnTo>
                  <a:close/>
                </a:path>
                <a:path w="1515110" h="1418589">
                  <a:moveTo>
                    <a:pt x="6188" y="1170940"/>
                  </a:moveTo>
                  <a:lnTo>
                    <a:pt x="61" y="1170940"/>
                  </a:lnTo>
                  <a:lnTo>
                    <a:pt x="52" y="1176020"/>
                  </a:lnTo>
                  <a:lnTo>
                    <a:pt x="6183" y="1176020"/>
                  </a:lnTo>
                  <a:lnTo>
                    <a:pt x="6188" y="1170940"/>
                  </a:lnTo>
                  <a:close/>
                </a:path>
                <a:path w="1515110" h="1418589">
                  <a:moveTo>
                    <a:pt x="1513684" y="1170940"/>
                  </a:moveTo>
                  <a:lnTo>
                    <a:pt x="1507550" y="1170940"/>
                  </a:lnTo>
                  <a:lnTo>
                    <a:pt x="1507541" y="1176020"/>
                  </a:lnTo>
                  <a:lnTo>
                    <a:pt x="1513679" y="1176020"/>
                  </a:lnTo>
                  <a:lnTo>
                    <a:pt x="1513684" y="1170940"/>
                  </a:lnTo>
                  <a:close/>
                </a:path>
                <a:path w="1515110" h="1418589">
                  <a:moveTo>
                    <a:pt x="6191" y="1167130"/>
                  </a:moveTo>
                  <a:lnTo>
                    <a:pt x="68" y="1167130"/>
                  </a:lnTo>
                  <a:lnTo>
                    <a:pt x="63" y="1169670"/>
                  </a:lnTo>
                  <a:lnTo>
                    <a:pt x="6189" y="1169670"/>
                  </a:lnTo>
                  <a:lnTo>
                    <a:pt x="6191" y="1167130"/>
                  </a:lnTo>
                  <a:close/>
                </a:path>
                <a:path w="1515110" h="1418589">
                  <a:moveTo>
                    <a:pt x="1513687" y="1167130"/>
                  </a:moveTo>
                  <a:lnTo>
                    <a:pt x="1507557" y="1167130"/>
                  </a:lnTo>
                  <a:lnTo>
                    <a:pt x="1507552" y="1169670"/>
                  </a:lnTo>
                  <a:lnTo>
                    <a:pt x="1513685" y="1169670"/>
                  </a:lnTo>
                  <a:lnTo>
                    <a:pt x="1513687" y="1167130"/>
                  </a:lnTo>
                  <a:close/>
                </a:path>
                <a:path w="1515110" h="1418589">
                  <a:moveTo>
                    <a:pt x="6193" y="1164590"/>
                  </a:moveTo>
                  <a:lnTo>
                    <a:pt x="72" y="1164590"/>
                  </a:lnTo>
                  <a:lnTo>
                    <a:pt x="70" y="1165860"/>
                  </a:lnTo>
                  <a:lnTo>
                    <a:pt x="6192" y="1165860"/>
                  </a:lnTo>
                  <a:lnTo>
                    <a:pt x="6193" y="1164590"/>
                  </a:lnTo>
                  <a:close/>
                </a:path>
                <a:path w="1515110" h="1418589">
                  <a:moveTo>
                    <a:pt x="1513689" y="1164590"/>
                  </a:moveTo>
                  <a:lnTo>
                    <a:pt x="1507561" y="1164590"/>
                  </a:lnTo>
                  <a:lnTo>
                    <a:pt x="1507559" y="1165860"/>
                  </a:lnTo>
                  <a:lnTo>
                    <a:pt x="1513688" y="1165860"/>
                  </a:lnTo>
                  <a:lnTo>
                    <a:pt x="1513689" y="1164590"/>
                  </a:lnTo>
                  <a:close/>
                </a:path>
                <a:path w="1515110" h="1418589">
                  <a:moveTo>
                    <a:pt x="6197" y="1160780"/>
                  </a:moveTo>
                  <a:lnTo>
                    <a:pt x="79" y="1160780"/>
                  </a:lnTo>
                  <a:lnTo>
                    <a:pt x="75" y="1163320"/>
                  </a:lnTo>
                  <a:lnTo>
                    <a:pt x="6194" y="1163320"/>
                  </a:lnTo>
                  <a:lnTo>
                    <a:pt x="6197" y="1160780"/>
                  </a:lnTo>
                  <a:close/>
                </a:path>
                <a:path w="1515110" h="1418589">
                  <a:moveTo>
                    <a:pt x="1513693" y="1160780"/>
                  </a:moveTo>
                  <a:lnTo>
                    <a:pt x="1507568" y="1160780"/>
                  </a:lnTo>
                  <a:lnTo>
                    <a:pt x="1507564" y="1163320"/>
                  </a:lnTo>
                  <a:lnTo>
                    <a:pt x="1513690" y="1163320"/>
                  </a:lnTo>
                  <a:lnTo>
                    <a:pt x="1513693" y="1160780"/>
                  </a:lnTo>
                  <a:close/>
                </a:path>
                <a:path w="1515110" h="1418589">
                  <a:moveTo>
                    <a:pt x="6199" y="1158240"/>
                  </a:moveTo>
                  <a:lnTo>
                    <a:pt x="84" y="1158240"/>
                  </a:lnTo>
                  <a:lnTo>
                    <a:pt x="81" y="1159510"/>
                  </a:lnTo>
                  <a:lnTo>
                    <a:pt x="6198" y="1159510"/>
                  </a:lnTo>
                  <a:lnTo>
                    <a:pt x="6199" y="1158240"/>
                  </a:lnTo>
                  <a:close/>
                </a:path>
                <a:path w="1515110" h="1418589">
                  <a:moveTo>
                    <a:pt x="1513695" y="1158240"/>
                  </a:moveTo>
                  <a:lnTo>
                    <a:pt x="1507573" y="1158240"/>
                  </a:lnTo>
                  <a:lnTo>
                    <a:pt x="1507571" y="1159510"/>
                  </a:lnTo>
                  <a:lnTo>
                    <a:pt x="1513694" y="1159510"/>
                  </a:lnTo>
                  <a:lnTo>
                    <a:pt x="1513695" y="1158240"/>
                  </a:lnTo>
                  <a:close/>
                </a:path>
                <a:path w="1515110" h="1418589">
                  <a:moveTo>
                    <a:pt x="6202" y="1154430"/>
                  </a:moveTo>
                  <a:lnTo>
                    <a:pt x="91" y="1154430"/>
                  </a:lnTo>
                  <a:lnTo>
                    <a:pt x="86" y="1156970"/>
                  </a:lnTo>
                  <a:lnTo>
                    <a:pt x="6200" y="1156970"/>
                  </a:lnTo>
                  <a:lnTo>
                    <a:pt x="6202" y="1154430"/>
                  </a:lnTo>
                  <a:close/>
                </a:path>
                <a:path w="1515110" h="1418589">
                  <a:moveTo>
                    <a:pt x="1513698" y="1154430"/>
                  </a:moveTo>
                  <a:lnTo>
                    <a:pt x="1507580" y="1154430"/>
                  </a:lnTo>
                  <a:lnTo>
                    <a:pt x="1507575" y="1156970"/>
                  </a:lnTo>
                  <a:lnTo>
                    <a:pt x="1513696" y="1156970"/>
                  </a:lnTo>
                  <a:lnTo>
                    <a:pt x="1513698" y="1154430"/>
                  </a:lnTo>
                  <a:close/>
                </a:path>
                <a:path w="1515110" h="1418589">
                  <a:moveTo>
                    <a:pt x="6205" y="1151890"/>
                  </a:moveTo>
                  <a:lnTo>
                    <a:pt x="95" y="1151890"/>
                  </a:lnTo>
                  <a:lnTo>
                    <a:pt x="93" y="1153160"/>
                  </a:lnTo>
                  <a:lnTo>
                    <a:pt x="6204" y="1153160"/>
                  </a:lnTo>
                  <a:lnTo>
                    <a:pt x="6205" y="1151890"/>
                  </a:lnTo>
                  <a:close/>
                </a:path>
                <a:path w="1515110" h="1418589">
                  <a:moveTo>
                    <a:pt x="1513701" y="1151890"/>
                  </a:moveTo>
                  <a:lnTo>
                    <a:pt x="1507584" y="1151890"/>
                  </a:lnTo>
                  <a:lnTo>
                    <a:pt x="1507582" y="1153160"/>
                  </a:lnTo>
                  <a:lnTo>
                    <a:pt x="1513700" y="1153160"/>
                  </a:lnTo>
                  <a:lnTo>
                    <a:pt x="1513701" y="1151890"/>
                  </a:lnTo>
                  <a:close/>
                </a:path>
                <a:path w="1515110" h="1418589">
                  <a:moveTo>
                    <a:pt x="6208" y="1148080"/>
                  </a:moveTo>
                  <a:lnTo>
                    <a:pt x="102" y="1148080"/>
                  </a:lnTo>
                  <a:lnTo>
                    <a:pt x="97" y="1150620"/>
                  </a:lnTo>
                  <a:lnTo>
                    <a:pt x="6206" y="1150620"/>
                  </a:lnTo>
                  <a:lnTo>
                    <a:pt x="6208" y="1148080"/>
                  </a:lnTo>
                  <a:close/>
                </a:path>
                <a:path w="1515110" h="1418589">
                  <a:moveTo>
                    <a:pt x="1513704" y="1148080"/>
                  </a:moveTo>
                  <a:lnTo>
                    <a:pt x="1507591" y="1148080"/>
                  </a:lnTo>
                  <a:lnTo>
                    <a:pt x="1507587" y="1150620"/>
                  </a:lnTo>
                  <a:lnTo>
                    <a:pt x="1513702" y="1150620"/>
                  </a:lnTo>
                  <a:lnTo>
                    <a:pt x="1513704" y="1148080"/>
                  </a:lnTo>
                  <a:close/>
                </a:path>
                <a:path w="1515110" h="1418589">
                  <a:moveTo>
                    <a:pt x="6211" y="1145540"/>
                  </a:moveTo>
                  <a:lnTo>
                    <a:pt x="106" y="1145540"/>
                  </a:lnTo>
                  <a:lnTo>
                    <a:pt x="104" y="1146810"/>
                  </a:lnTo>
                  <a:lnTo>
                    <a:pt x="6209" y="1146810"/>
                  </a:lnTo>
                  <a:lnTo>
                    <a:pt x="6211" y="1145540"/>
                  </a:lnTo>
                  <a:close/>
                </a:path>
                <a:path w="1515110" h="1418589">
                  <a:moveTo>
                    <a:pt x="1513706" y="1145540"/>
                  </a:moveTo>
                  <a:lnTo>
                    <a:pt x="1507596" y="1145540"/>
                  </a:lnTo>
                  <a:lnTo>
                    <a:pt x="1507594" y="1146810"/>
                  </a:lnTo>
                  <a:lnTo>
                    <a:pt x="1513705" y="1146810"/>
                  </a:lnTo>
                  <a:lnTo>
                    <a:pt x="1513706" y="1145540"/>
                  </a:lnTo>
                  <a:close/>
                </a:path>
                <a:path w="1515110" h="1418589">
                  <a:moveTo>
                    <a:pt x="6214" y="1141730"/>
                  </a:moveTo>
                  <a:lnTo>
                    <a:pt x="113" y="1141730"/>
                  </a:lnTo>
                  <a:lnTo>
                    <a:pt x="109" y="1144270"/>
                  </a:lnTo>
                  <a:lnTo>
                    <a:pt x="6212" y="1144270"/>
                  </a:lnTo>
                  <a:lnTo>
                    <a:pt x="6214" y="1141730"/>
                  </a:lnTo>
                  <a:close/>
                </a:path>
                <a:path w="1515110" h="1418589">
                  <a:moveTo>
                    <a:pt x="1513710" y="1141730"/>
                  </a:moveTo>
                  <a:lnTo>
                    <a:pt x="1507603" y="1141730"/>
                  </a:lnTo>
                  <a:lnTo>
                    <a:pt x="1507598" y="1144270"/>
                  </a:lnTo>
                  <a:lnTo>
                    <a:pt x="1513707" y="1144270"/>
                  </a:lnTo>
                  <a:lnTo>
                    <a:pt x="1513710" y="1141730"/>
                  </a:lnTo>
                  <a:close/>
                </a:path>
                <a:path w="1515110" h="1418589">
                  <a:moveTo>
                    <a:pt x="6220" y="1135380"/>
                  </a:moveTo>
                  <a:lnTo>
                    <a:pt x="125" y="1135380"/>
                  </a:lnTo>
                  <a:lnTo>
                    <a:pt x="116" y="1140460"/>
                  </a:lnTo>
                  <a:lnTo>
                    <a:pt x="6215" y="1140460"/>
                  </a:lnTo>
                  <a:lnTo>
                    <a:pt x="6220" y="1135380"/>
                  </a:lnTo>
                  <a:close/>
                </a:path>
                <a:path w="1515110" h="1418589">
                  <a:moveTo>
                    <a:pt x="1513715" y="1135380"/>
                  </a:moveTo>
                  <a:lnTo>
                    <a:pt x="1507614" y="1135380"/>
                  </a:lnTo>
                  <a:lnTo>
                    <a:pt x="1507605" y="1140460"/>
                  </a:lnTo>
                  <a:lnTo>
                    <a:pt x="1513711" y="1140460"/>
                  </a:lnTo>
                  <a:lnTo>
                    <a:pt x="1513715" y="1135380"/>
                  </a:lnTo>
                  <a:close/>
                </a:path>
                <a:path w="1515110" h="1418589">
                  <a:moveTo>
                    <a:pt x="6222" y="1132840"/>
                  </a:moveTo>
                  <a:lnTo>
                    <a:pt x="129" y="1132840"/>
                  </a:lnTo>
                  <a:lnTo>
                    <a:pt x="127" y="1134110"/>
                  </a:lnTo>
                  <a:lnTo>
                    <a:pt x="6221" y="1134110"/>
                  </a:lnTo>
                  <a:lnTo>
                    <a:pt x="6222" y="1132840"/>
                  </a:lnTo>
                  <a:close/>
                </a:path>
                <a:path w="1515110" h="1418589">
                  <a:moveTo>
                    <a:pt x="1513718" y="1132840"/>
                  </a:moveTo>
                  <a:lnTo>
                    <a:pt x="1507619" y="1132840"/>
                  </a:lnTo>
                  <a:lnTo>
                    <a:pt x="1507616" y="1134110"/>
                  </a:lnTo>
                  <a:lnTo>
                    <a:pt x="1513717" y="1134110"/>
                  </a:lnTo>
                  <a:lnTo>
                    <a:pt x="1513718" y="1132840"/>
                  </a:lnTo>
                  <a:close/>
                </a:path>
                <a:path w="1515110" h="1418589">
                  <a:moveTo>
                    <a:pt x="6228" y="1126490"/>
                  </a:moveTo>
                  <a:lnTo>
                    <a:pt x="141" y="1126490"/>
                  </a:lnTo>
                  <a:lnTo>
                    <a:pt x="132" y="1131570"/>
                  </a:lnTo>
                  <a:lnTo>
                    <a:pt x="6223" y="1131570"/>
                  </a:lnTo>
                  <a:lnTo>
                    <a:pt x="6228" y="1126490"/>
                  </a:lnTo>
                  <a:close/>
                </a:path>
                <a:path w="1515110" h="1418589">
                  <a:moveTo>
                    <a:pt x="1513723" y="1126490"/>
                  </a:moveTo>
                  <a:lnTo>
                    <a:pt x="1507630" y="1126490"/>
                  </a:lnTo>
                  <a:lnTo>
                    <a:pt x="1507621" y="1131570"/>
                  </a:lnTo>
                  <a:lnTo>
                    <a:pt x="1513719" y="1131570"/>
                  </a:lnTo>
                  <a:lnTo>
                    <a:pt x="1513723" y="1126490"/>
                  </a:lnTo>
                  <a:close/>
                </a:path>
                <a:path w="1515110" h="1418589">
                  <a:moveTo>
                    <a:pt x="6231" y="1122680"/>
                  </a:moveTo>
                  <a:lnTo>
                    <a:pt x="147" y="1122680"/>
                  </a:lnTo>
                  <a:lnTo>
                    <a:pt x="143" y="1125220"/>
                  </a:lnTo>
                  <a:lnTo>
                    <a:pt x="6229" y="1125220"/>
                  </a:lnTo>
                  <a:lnTo>
                    <a:pt x="6231" y="1122680"/>
                  </a:lnTo>
                  <a:close/>
                </a:path>
                <a:path w="1515110" h="1418589">
                  <a:moveTo>
                    <a:pt x="1513727" y="1122680"/>
                  </a:moveTo>
                  <a:lnTo>
                    <a:pt x="1507637" y="1122680"/>
                  </a:lnTo>
                  <a:lnTo>
                    <a:pt x="1507633" y="1125220"/>
                  </a:lnTo>
                  <a:lnTo>
                    <a:pt x="1513725" y="1125220"/>
                  </a:lnTo>
                  <a:lnTo>
                    <a:pt x="1513727" y="1122680"/>
                  </a:lnTo>
                  <a:close/>
                </a:path>
                <a:path w="1515110" h="1418589">
                  <a:moveTo>
                    <a:pt x="6233" y="1120140"/>
                  </a:moveTo>
                  <a:lnTo>
                    <a:pt x="152" y="1120140"/>
                  </a:lnTo>
                  <a:lnTo>
                    <a:pt x="150" y="1121410"/>
                  </a:lnTo>
                  <a:lnTo>
                    <a:pt x="6232" y="1121410"/>
                  </a:lnTo>
                  <a:lnTo>
                    <a:pt x="6233" y="1120140"/>
                  </a:lnTo>
                  <a:close/>
                </a:path>
                <a:path w="1515110" h="1418589">
                  <a:moveTo>
                    <a:pt x="1513729" y="1120140"/>
                  </a:moveTo>
                  <a:lnTo>
                    <a:pt x="1507642" y="1120140"/>
                  </a:lnTo>
                  <a:lnTo>
                    <a:pt x="1507639" y="1121410"/>
                  </a:lnTo>
                  <a:lnTo>
                    <a:pt x="1513728" y="1121410"/>
                  </a:lnTo>
                  <a:lnTo>
                    <a:pt x="1513729" y="1120140"/>
                  </a:lnTo>
                  <a:close/>
                </a:path>
                <a:path w="1515110" h="1418589">
                  <a:moveTo>
                    <a:pt x="6237" y="1116330"/>
                  </a:moveTo>
                  <a:lnTo>
                    <a:pt x="159" y="1116330"/>
                  </a:lnTo>
                  <a:lnTo>
                    <a:pt x="154" y="1118870"/>
                  </a:lnTo>
                  <a:lnTo>
                    <a:pt x="6235" y="1118870"/>
                  </a:lnTo>
                  <a:lnTo>
                    <a:pt x="6237" y="1116330"/>
                  </a:lnTo>
                  <a:close/>
                </a:path>
                <a:path w="1515110" h="1418589">
                  <a:moveTo>
                    <a:pt x="1513733" y="1116330"/>
                  </a:moveTo>
                  <a:lnTo>
                    <a:pt x="1507649" y="1116330"/>
                  </a:lnTo>
                  <a:lnTo>
                    <a:pt x="1507644" y="1118870"/>
                  </a:lnTo>
                  <a:lnTo>
                    <a:pt x="1513730" y="1118870"/>
                  </a:lnTo>
                  <a:lnTo>
                    <a:pt x="1513733" y="1116330"/>
                  </a:lnTo>
                  <a:close/>
                </a:path>
                <a:path w="1515110" h="1418589">
                  <a:moveTo>
                    <a:pt x="6239" y="1113790"/>
                  </a:moveTo>
                  <a:lnTo>
                    <a:pt x="163" y="1113790"/>
                  </a:lnTo>
                  <a:lnTo>
                    <a:pt x="161" y="1115060"/>
                  </a:lnTo>
                  <a:lnTo>
                    <a:pt x="6238" y="1115060"/>
                  </a:lnTo>
                  <a:lnTo>
                    <a:pt x="6239" y="1113790"/>
                  </a:lnTo>
                  <a:close/>
                </a:path>
                <a:path w="1515110" h="1418589">
                  <a:moveTo>
                    <a:pt x="1513735" y="1113790"/>
                  </a:moveTo>
                  <a:lnTo>
                    <a:pt x="1507653" y="1113790"/>
                  </a:lnTo>
                  <a:lnTo>
                    <a:pt x="1507651" y="1115060"/>
                  </a:lnTo>
                  <a:lnTo>
                    <a:pt x="1513734" y="1115060"/>
                  </a:lnTo>
                  <a:lnTo>
                    <a:pt x="1513735" y="1113790"/>
                  </a:lnTo>
                  <a:close/>
                </a:path>
                <a:path w="1515110" h="1418589">
                  <a:moveTo>
                    <a:pt x="6243" y="1109980"/>
                  </a:moveTo>
                  <a:lnTo>
                    <a:pt x="170" y="1109980"/>
                  </a:lnTo>
                  <a:lnTo>
                    <a:pt x="166" y="1112520"/>
                  </a:lnTo>
                  <a:lnTo>
                    <a:pt x="6240" y="1112520"/>
                  </a:lnTo>
                  <a:lnTo>
                    <a:pt x="6243" y="1109980"/>
                  </a:lnTo>
                  <a:close/>
                </a:path>
                <a:path w="1515110" h="1418589">
                  <a:moveTo>
                    <a:pt x="1513738" y="1109980"/>
                  </a:moveTo>
                  <a:lnTo>
                    <a:pt x="1507660" y="1109980"/>
                  </a:lnTo>
                  <a:lnTo>
                    <a:pt x="1507655" y="1112520"/>
                  </a:lnTo>
                  <a:lnTo>
                    <a:pt x="1513736" y="1112520"/>
                  </a:lnTo>
                  <a:lnTo>
                    <a:pt x="1513738" y="1109980"/>
                  </a:lnTo>
                  <a:close/>
                </a:path>
                <a:path w="1515110" h="1418589">
                  <a:moveTo>
                    <a:pt x="6245" y="1107440"/>
                  </a:moveTo>
                  <a:lnTo>
                    <a:pt x="175" y="1107440"/>
                  </a:lnTo>
                  <a:lnTo>
                    <a:pt x="172" y="1108710"/>
                  </a:lnTo>
                  <a:lnTo>
                    <a:pt x="6244" y="1108710"/>
                  </a:lnTo>
                  <a:lnTo>
                    <a:pt x="6245" y="1107440"/>
                  </a:lnTo>
                  <a:close/>
                </a:path>
                <a:path w="1515110" h="1418589">
                  <a:moveTo>
                    <a:pt x="1513740" y="1107440"/>
                  </a:moveTo>
                  <a:lnTo>
                    <a:pt x="1507665" y="1107440"/>
                  </a:lnTo>
                  <a:lnTo>
                    <a:pt x="1507662" y="1108710"/>
                  </a:lnTo>
                  <a:lnTo>
                    <a:pt x="1513739" y="1108710"/>
                  </a:lnTo>
                  <a:lnTo>
                    <a:pt x="1513740" y="1107440"/>
                  </a:lnTo>
                  <a:close/>
                </a:path>
                <a:path w="1515110" h="1418589">
                  <a:moveTo>
                    <a:pt x="6248" y="1103630"/>
                  </a:moveTo>
                  <a:lnTo>
                    <a:pt x="182" y="1103630"/>
                  </a:lnTo>
                  <a:lnTo>
                    <a:pt x="177" y="1106170"/>
                  </a:lnTo>
                  <a:lnTo>
                    <a:pt x="6246" y="1106170"/>
                  </a:lnTo>
                  <a:lnTo>
                    <a:pt x="6248" y="1103630"/>
                  </a:lnTo>
                  <a:close/>
                </a:path>
                <a:path w="1515110" h="1418589">
                  <a:moveTo>
                    <a:pt x="1513744" y="1103630"/>
                  </a:moveTo>
                  <a:lnTo>
                    <a:pt x="1507672" y="1103630"/>
                  </a:lnTo>
                  <a:lnTo>
                    <a:pt x="1507667" y="1106170"/>
                  </a:lnTo>
                  <a:lnTo>
                    <a:pt x="1513742" y="1106170"/>
                  </a:lnTo>
                  <a:lnTo>
                    <a:pt x="1513744" y="1103630"/>
                  </a:lnTo>
                  <a:close/>
                </a:path>
                <a:path w="1515110" h="1418589">
                  <a:moveTo>
                    <a:pt x="6251" y="1101090"/>
                  </a:moveTo>
                  <a:lnTo>
                    <a:pt x="186" y="1101090"/>
                  </a:lnTo>
                  <a:lnTo>
                    <a:pt x="184" y="1102360"/>
                  </a:lnTo>
                  <a:lnTo>
                    <a:pt x="6250" y="1102360"/>
                  </a:lnTo>
                  <a:lnTo>
                    <a:pt x="6251" y="1101090"/>
                  </a:lnTo>
                  <a:close/>
                </a:path>
                <a:path w="1515110" h="1418589">
                  <a:moveTo>
                    <a:pt x="1513746" y="1101090"/>
                  </a:moveTo>
                  <a:lnTo>
                    <a:pt x="1507676" y="1101090"/>
                  </a:lnTo>
                  <a:lnTo>
                    <a:pt x="1507674" y="1102360"/>
                  </a:lnTo>
                  <a:lnTo>
                    <a:pt x="1513745" y="1102360"/>
                  </a:lnTo>
                  <a:lnTo>
                    <a:pt x="1513746" y="1101090"/>
                  </a:lnTo>
                  <a:close/>
                </a:path>
                <a:path w="1515110" h="1418589">
                  <a:moveTo>
                    <a:pt x="6254" y="1097280"/>
                  </a:moveTo>
                  <a:lnTo>
                    <a:pt x="193" y="1097280"/>
                  </a:lnTo>
                  <a:lnTo>
                    <a:pt x="188" y="1099820"/>
                  </a:lnTo>
                  <a:lnTo>
                    <a:pt x="6252" y="1099820"/>
                  </a:lnTo>
                  <a:lnTo>
                    <a:pt x="6254" y="1097280"/>
                  </a:lnTo>
                  <a:close/>
                </a:path>
                <a:path w="1515110" h="1418589">
                  <a:moveTo>
                    <a:pt x="1513750" y="1097280"/>
                  </a:moveTo>
                  <a:lnTo>
                    <a:pt x="1507683" y="1097280"/>
                  </a:lnTo>
                  <a:lnTo>
                    <a:pt x="1507678" y="1099820"/>
                  </a:lnTo>
                  <a:lnTo>
                    <a:pt x="1513747" y="1099820"/>
                  </a:lnTo>
                  <a:lnTo>
                    <a:pt x="1513750" y="1097280"/>
                  </a:lnTo>
                  <a:close/>
                </a:path>
                <a:path w="1515110" h="1418589">
                  <a:moveTo>
                    <a:pt x="6256" y="1094740"/>
                  </a:moveTo>
                  <a:lnTo>
                    <a:pt x="198" y="1094740"/>
                  </a:lnTo>
                  <a:lnTo>
                    <a:pt x="195" y="1096010"/>
                  </a:lnTo>
                  <a:lnTo>
                    <a:pt x="6255" y="1096010"/>
                  </a:lnTo>
                  <a:lnTo>
                    <a:pt x="6256" y="1094740"/>
                  </a:lnTo>
                  <a:close/>
                </a:path>
                <a:path w="1515110" h="1418589">
                  <a:moveTo>
                    <a:pt x="1513752" y="1094740"/>
                  </a:moveTo>
                  <a:lnTo>
                    <a:pt x="1507688" y="1094740"/>
                  </a:lnTo>
                  <a:lnTo>
                    <a:pt x="1507685" y="1096010"/>
                  </a:lnTo>
                  <a:lnTo>
                    <a:pt x="1513751" y="1096010"/>
                  </a:lnTo>
                  <a:lnTo>
                    <a:pt x="1513752" y="1094740"/>
                  </a:lnTo>
                  <a:close/>
                </a:path>
                <a:path w="1515110" h="1418589">
                  <a:moveTo>
                    <a:pt x="6260" y="1090930"/>
                  </a:moveTo>
                  <a:lnTo>
                    <a:pt x="204" y="1090930"/>
                  </a:lnTo>
                  <a:lnTo>
                    <a:pt x="200" y="1093470"/>
                  </a:lnTo>
                  <a:lnTo>
                    <a:pt x="6258" y="1093470"/>
                  </a:lnTo>
                  <a:lnTo>
                    <a:pt x="6260" y="1090930"/>
                  </a:lnTo>
                  <a:close/>
                </a:path>
                <a:path w="1515110" h="1418589">
                  <a:moveTo>
                    <a:pt x="1513755" y="1090930"/>
                  </a:moveTo>
                  <a:lnTo>
                    <a:pt x="1507694" y="1090930"/>
                  </a:lnTo>
                  <a:lnTo>
                    <a:pt x="1507690" y="1093470"/>
                  </a:lnTo>
                  <a:lnTo>
                    <a:pt x="1513753" y="1093470"/>
                  </a:lnTo>
                  <a:lnTo>
                    <a:pt x="1513755" y="1090930"/>
                  </a:lnTo>
                  <a:close/>
                </a:path>
                <a:path w="1515110" h="1418589">
                  <a:moveTo>
                    <a:pt x="6262" y="1088390"/>
                  </a:moveTo>
                  <a:lnTo>
                    <a:pt x="209" y="1088390"/>
                  </a:lnTo>
                  <a:lnTo>
                    <a:pt x="207" y="1089660"/>
                  </a:lnTo>
                  <a:lnTo>
                    <a:pt x="6261" y="1089660"/>
                  </a:lnTo>
                  <a:lnTo>
                    <a:pt x="6262" y="1088390"/>
                  </a:lnTo>
                  <a:close/>
                </a:path>
                <a:path w="1515110" h="1418589">
                  <a:moveTo>
                    <a:pt x="1513758" y="1088390"/>
                  </a:moveTo>
                  <a:lnTo>
                    <a:pt x="1507699" y="1088390"/>
                  </a:lnTo>
                  <a:lnTo>
                    <a:pt x="1507697" y="1089660"/>
                  </a:lnTo>
                  <a:lnTo>
                    <a:pt x="1513756" y="1089660"/>
                  </a:lnTo>
                  <a:lnTo>
                    <a:pt x="1513758" y="1088390"/>
                  </a:lnTo>
                  <a:close/>
                </a:path>
                <a:path w="1515110" h="1418589">
                  <a:moveTo>
                    <a:pt x="6266" y="1084580"/>
                  </a:moveTo>
                  <a:lnTo>
                    <a:pt x="216" y="1084580"/>
                  </a:lnTo>
                  <a:lnTo>
                    <a:pt x="211" y="1087120"/>
                  </a:lnTo>
                  <a:lnTo>
                    <a:pt x="6263" y="1087120"/>
                  </a:lnTo>
                  <a:lnTo>
                    <a:pt x="6266" y="1084580"/>
                  </a:lnTo>
                  <a:close/>
                </a:path>
                <a:path w="1515110" h="1418589">
                  <a:moveTo>
                    <a:pt x="1513761" y="1084580"/>
                  </a:moveTo>
                  <a:lnTo>
                    <a:pt x="1507706" y="1084580"/>
                  </a:lnTo>
                  <a:lnTo>
                    <a:pt x="1507701" y="1087120"/>
                  </a:lnTo>
                  <a:lnTo>
                    <a:pt x="1513759" y="1087120"/>
                  </a:lnTo>
                  <a:lnTo>
                    <a:pt x="1513761" y="1084580"/>
                  </a:lnTo>
                  <a:close/>
                </a:path>
                <a:path w="1515110" h="1418589">
                  <a:moveTo>
                    <a:pt x="6268" y="1082040"/>
                  </a:moveTo>
                  <a:lnTo>
                    <a:pt x="220" y="1082040"/>
                  </a:lnTo>
                  <a:lnTo>
                    <a:pt x="218" y="1083310"/>
                  </a:lnTo>
                  <a:lnTo>
                    <a:pt x="6267" y="1083310"/>
                  </a:lnTo>
                  <a:lnTo>
                    <a:pt x="6268" y="1082040"/>
                  </a:lnTo>
                  <a:close/>
                </a:path>
                <a:path w="1515110" h="1418589">
                  <a:moveTo>
                    <a:pt x="1513763" y="1082040"/>
                  </a:moveTo>
                  <a:lnTo>
                    <a:pt x="1507711" y="1082040"/>
                  </a:lnTo>
                  <a:lnTo>
                    <a:pt x="1507708" y="1083310"/>
                  </a:lnTo>
                  <a:lnTo>
                    <a:pt x="1513762" y="1083310"/>
                  </a:lnTo>
                  <a:lnTo>
                    <a:pt x="1513763" y="1082040"/>
                  </a:lnTo>
                  <a:close/>
                </a:path>
                <a:path w="1515110" h="1418589">
                  <a:moveTo>
                    <a:pt x="6271" y="1078230"/>
                  </a:moveTo>
                  <a:lnTo>
                    <a:pt x="227" y="1078230"/>
                  </a:lnTo>
                  <a:lnTo>
                    <a:pt x="223" y="1080770"/>
                  </a:lnTo>
                  <a:lnTo>
                    <a:pt x="6269" y="1080770"/>
                  </a:lnTo>
                  <a:lnTo>
                    <a:pt x="6271" y="1078230"/>
                  </a:lnTo>
                  <a:close/>
                </a:path>
                <a:path w="1515110" h="1418589">
                  <a:moveTo>
                    <a:pt x="1513767" y="1078230"/>
                  </a:moveTo>
                  <a:lnTo>
                    <a:pt x="1507717" y="1078230"/>
                  </a:lnTo>
                  <a:lnTo>
                    <a:pt x="1507713" y="1080770"/>
                  </a:lnTo>
                  <a:lnTo>
                    <a:pt x="1513764" y="1080770"/>
                  </a:lnTo>
                  <a:lnTo>
                    <a:pt x="1513767" y="1078230"/>
                  </a:lnTo>
                  <a:close/>
                </a:path>
                <a:path w="1515110" h="1418589">
                  <a:moveTo>
                    <a:pt x="6274" y="1075690"/>
                  </a:moveTo>
                  <a:lnTo>
                    <a:pt x="232" y="1075690"/>
                  </a:lnTo>
                  <a:lnTo>
                    <a:pt x="229" y="1076960"/>
                  </a:lnTo>
                  <a:lnTo>
                    <a:pt x="6273" y="1076960"/>
                  </a:lnTo>
                  <a:lnTo>
                    <a:pt x="6274" y="1075690"/>
                  </a:lnTo>
                  <a:close/>
                </a:path>
                <a:path w="1515110" h="1418589">
                  <a:moveTo>
                    <a:pt x="1513769" y="1075690"/>
                  </a:moveTo>
                  <a:lnTo>
                    <a:pt x="1507722" y="1075690"/>
                  </a:lnTo>
                  <a:lnTo>
                    <a:pt x="1507720" y="1076960"/>
                  </a:lnTo>
                  <a:lnTo>
                    <a:pt x="1513768" y="1076960"/>
                  </a:lnTo>
                  <a:lnTo>
                    <a:pt x="1513769" y="1075690"/>
                  </a:lnTo>
                  <a:close/>
                </a:path>
                <a:path w="1515110" h="1418589">
                  <a:moveTo>
                    <a:pt x="6277" y="1071880"/>
                  </a:moveTo>
                  <a:lnTo>
                    <a:pt x="238" y="1071880"/>
                  </a:lnTo>
                  <a:lnTo>
                    <a:pt x="234" y="1074420"/>
                  </a:lnTo>
                  <a:lnTo>
                    <a:pt x="6275" y="1074420"/>
                  </a:lnTo>
                  <a:lnTo>
                    <a:pt x="6277" y="1071880"/>
                  </a:lnTo>
                  <a:close/>
                </a:path>
                <a:path w="1515110" h="1418589">
                  <a:moveTo>
                    <a:pt x="1513772" y="1071880"/>
                  </a:moveTo>
                  <a:lnTo>
                    <a:pt x="1507729" y="1071880"/>
                  </a:lnTo>
                  <a:lnTo>
                    <a:pt x="1507724" y="1074420"/>
                  </a:lnTo>
                  <a:lnTo>
                    <a:pt x="1513770" y="1074420"/>
                  </a:lnTo>
                  <a:lnTo>
                    <a:pt x="1513772" y="1071880"/>
                  </a:lnTo>
                  <a:close/>
                </a:path>
                <a:path w="1515110" h="1418589">
                  <a:moveTo>
                    <a:pt x="6279" y="1069340"/>
                  </a:moveTo>
                  <a:lnTo>
                    <a:pt x="243" y="1069340"/>
                  </a:lnTo>
                  <a:lnTo>
                    <a:pt x="241" y="1070610"/>
                  </a:lnTo>
                  <a:lnTo>
                    <a:pt x="6278" y="1070610"/>
                  </a:lnTo>
                  <a:lnTo>
                    <a:pt x="6279" y="1069340"/>
                  </a:lnTo>
                  <a:close/>
                </a:path>
                <a:path w="1515110" h="1418589">
                  <a:moveTo>
                    <a:pt x="1513775" y="1069340"/>
                  </a:moveTo>
                  <a:lnTo>
                    <a:pt x="1507733" y="1069340"/>
                  </a:lnTo>
                  <a:lnTo>
                    <a:pt x="1507731" y="1070610"/>
                  </a:lnTo>
                  <a:lnTo>
                    <a:pt x="1513773" y="1070610"/>
                  </a:lnTo>
                  <a:lnTo>
                    <a:pt x="1513775" y="1069340"/>
                  </a:lnTo>
                  <a:close/>
                </a:path>
                <a:path w="1515110" h="1418589">
                  <a:moveTo>
                    <a:pt x="6283" y="1065530"/>
                  </a:moveTo>
                  <a:lnTo>
                    <a:pt x="250" y="1065530"/>
                  </a:lnTo>
                  <a:lnTo>
                    <a:pt x="245" y="1068070"/>
                  </a:lnTo>
                  <a:lnTo>
                    <a:pt x="6281" y="1068070"/>
                  </a:lnTo>
                  <a:lnTo>
                    <a:pt x="6283" y="1065530"/>
                  </a:lnTo>
                  <a:close/>
                </a:path>
                <a:path w="1515110" h="1418589">
                  <a:moveTo>
                    <a:pt x="1513778" y="1065530"/>
                  </a:moveTo>
                  <a:lnTo>
                    <a:pt x="1507740" y="1065530"/>
                  </a:lnTo>
                  <a:lnTo>
                    <a:pt x="1507736" y="1068070"/>
                  </a:lnTo>
                  <a:lnTo>
                    <a:pt x="1513776" y="1068070"/>
                  </a:lnTo>
                  <a:lnTo>
                    <a:pt x="1513778" y="1065530"/>
                  </a:lnTo>
                  <a:close/>
                </a:path>
                <a:path w="1515110" h="1418589">
                  <a:moveTo>
                    <a:pt x="6285" y="1062990"/>
                  </a:moveTo>
                  <a:lnTo>
                    <a:pt x="254" y="1062990"/>
                  </a:lnTo>
                  <a:lnTo>
                    <a:pt x="252" y="1064260"/>
                  </a:lnTo>
                  <a:lnTo>
                    <a:pt x="6284" y="1064260"/>
                  </a:lnTo>
                  <a:lnTo>
                    <a:pt x="6285" y="1062990"/>
                  </a:lnTo>
                  <a:close/>
                </a:path>
                <a:path w="1515110" h="1418589">
                  <a:moveTo>
                    <a:pt x="1513780" y="1062990"/>
                  </a:moveTo>
                  <a:lnTo>
                    <a:pt x="1507745" y="1062990"/>
                  </a:lnTo>
                  <a:lnTo>
                    <a:pt x="1507743" y="1064260"/>
                  </a:lnTo>
                  <a:lnTo>
                    <a:pt x="1513779" y="1064260"/>
                  </a:lnTo>
                  <a:lnTo>
                    <a:pt x="1513780" y="1062990"/>
                  </a:lnTo>
                  <a:close/>
                </a:path>
                <a:path w="1515110" h="1418589">
                  <a:moveTo>
                    <a:pt x="6289" y="1059180"/>
                  </a:moveTo>
                  <a:lnTo>
                    <a:pt x="261" y="1059180"/>
                  </a:lnTo>
                  <a:lnTo>
                    <a:pt x="257" y="1061720"/>
                  </a:lnTo>
                  <a:lnTo>
                    <a:pt x="6286" y="1061720"/>
                  </a:lnTo>
                  <a:lnTo>
                    <a:pt x="6289" y="1059180"/>
                  </a:lnTo>
                  <a:close/>
                </a:path>
                <a:path w="1515110" h="1418589">
                  <a:moveTo>
                    <a:pt x="1513784" y="1059180"/>
                  </a:moveTo>
                  <a:lnTo>
                    <a:pt x="1507752" y="1059180"/>
                  </a:lnTo>
                  <a:lnTo>
                    <a:pt x="1507747" y="1061720"/>
                  </a:lnTo>
                  <a:lnTo>
                    <a:pt x="1513781" y="1061720"/>
                  </a:lnTo>
                  <a:lnTo>
                    <a:pt x="1513784" y="1059180"/>
                  </a:lnTo>
                  <a:close/>
                </a:path>
                <a:path w="1515110" h="1418589">
                  <a:moveTo>
                    <a:pt x="6291" y="1056640"/>
                  </a:moveTo>
                  <a:lnTo>
                    <a:pt x="266" y="1056640"/>
                  </a:lnTo>
                  <a:lnTo>
                    <a:pt x="264" y="1057910"/>
                  </a:lnTo>
                  <a:lnTo>
                    <a:pt x="6290" y="1057910"/>
                  </a:lnTo>
                  <a:lnTo>
                    <a:pt x="6291" y="1056640"/>
                  </a:lnTo>
                  <a:close/>
                </a:path>
                <a:path w="1515110" h="1418589">
                  <a:moveTo>
                    <a:pt x="1513786" y="1056640"/>
                  </a:moveTo>
                  <a:lnTo>
                    <a:pt x="1507756" y="1056640"/>
                  </a:lnTo>
                  <a:lnTo>
                    <a:pt x="1507754" y="1057910"/>
                  </a:lnTo>
                  <a:lnTo>
                    <a:pt x="1513785" y="1057910"/>
                  </a:lnTo>
                  <a:lnTo>
                    <a:pt x="1513786" y="1056640"/>
                  </a:lnTo>
                  <a:close/>
                </a:path>
                <a:path w="1515110" h="1418589">
                  <a:moveTo>
                    <a:pt x="6294" y="1052830"/>
                  </a:moveTo>
                  <a:lnTo>
                    <a:pt x="273" y="1052830"/>
                  </a:lnTo>
                  <a:lnTo>
                    <a:pt x="268" y="1055370"/>
                  </a:lnTo>
                  <a:lnTo>
                    <a:pt x="6292" y="1055370"/>
                  </a:lnTo>
                  <a:lnTo>
                    <a:pt x="6294" y="1052830"/>
                  </a:lnTo>
                  <a:close/>
                </a:path>
                <a:path w="1515110" h="1418589">
                  <a:moveTo>
                    <a:pt x="1513789" y="1052830"/>
                  </a:moveTo>
                  <a:lnTo>
                    <a:pt x="1507763" y="1052830"/>
                  </a:lnTo>
                  <a:lnTo>
                    <a:pt x="1507759" y="1055370"/>
                  </a:lnTo>
                  <a:lnTo>
                    <a:pt x="1513787" y="1055370"/>
                  </a:lnTo>
                  <a:lnTo>
                    <a:pt x="1513789" y="1052830"/>
                  </a:lnTo>
                  <a:close/>
                </a:path>
                <a:path w="1515110" h="1418589">
                  <a:moveTo>
                    <a:pt x="6299" y="1047750"/>
                  </a:moveTo>
                  <a:lnTo>
                    <a:pt x="282" y="1047750"/>
                  </a:lnTo>
                  <a:lnTo>
                    <a:pt x="275" y="1051560"/>
                  </a:lnTo>
                  <a:lnTo>
                    <a:pt x="6296" y="1051560"/>
                  </a:lnTo>
                  <a:lnTo>
                    <a:pt x="6299" y="1047750"/>
                  </a:lnTo>
                  <a:close/>
                </a:path>
                <a:path w="1515110" h="1418589">
                  <a:moveTo>
                    <a:pt x="1513794" y="1047750"/>
                  </a:moveTo>
                  <a:lnTo>
                    <a:pt x="1507772" y="1047750"/>
                  </a:lnTo>
                  <a:lnTo>
                    <a:pt x="1507766" y="1051560"/>
                  </a:lnTo>
                  <a:lnTo>
                    <a:pt x="1513791" y="1051560"/>
                  </a:lnTo>
                  <a:lnTo>
                    <a:pt x="1513794" y="1047750"/>
                  </a:lnTo>
                  <a:close/>
                </a:path>
                <a:path w="1515110" h="1418589">
                  <a:moveTo>
                    <a:pt x="1513462" y="1205357"/>
                  </a:moveTo>
                  <a:lnTo>
                    <a:pt x="1507488" y="1205357"/>
                  </a:lnTo>
                  <a:lnTo>
                    <a:pt x="1507472" y="1214247"/>
                  </a:lnTo>
                  <a:lnTo>
                    <a:pt x="1508382" y="1214247"/>
                  </a:lnTo>
                  <a:lnTo>
                    <a:pt x="1508382" y="1212977"/>
                  </a:lnTo>
                  <a:lnTo>
                    <a:pt x="1509652" y="1212977"/>
                  </a:lnTo>
                  <a:lnTo>
                    <a:pt x="1509652" y="1210437"/>
                  </a:lnTo>
                  <a:lnTo>
                    <a:pt x="1510922" y="1210437"/>
                  </a:lnTo>
                  <a:lnTo>
                    <a:pt x="1510922" y="1209167"/>
                  </a:lnTo>
                  <a:lnTo>
                    <a:pt x="1512192" y="1209167"/>
                  </a:lnTo>
                  <a:lnTo>
                    <a:pt x="1512192" y="1207897"/>
                  </a:lnTo>
                  <a:lnTo>
                    <a:pt x="1513462" y="1207897"/>
                  </a:lnTo>
                  <a:lnTo>
                    <a:pt x="1513462" y="1205357"/>
                  </a:lnTo>
                  <a:close/>
                </a:path>
                <a:path w="1515110" h="1418589">
                  <a:moveTo>
                    <a:pt x="6157" y="1205357"/>
                  </a:moveTo>
                  <a:lnTo>
                    <a:pt x="2162" y="1205357"/>
                  </a:lnTo>
                  <a:lnTo>
                    <a:pt x="2162" y="1207897"/>
                  </a:lnTo>
                  <a:lnTo>
                    <a:pt x="3432" y="1207897"/>
                  </a:lnTo>
                  <a:lnTo>
                    <a:pt x="3432" y="1209167"/>
                  </a:lnTo>
                  <a:lnTo>
                    <a:pt x="4702" y="1209167"/>
                  </a:lnTo>
                  <a:lnTo>
                    <a:pt x="4702" y="1210437"/>
                  </a:lnTo>
                  <a:lnTo>
                    <a:pt x="5972" y="1210437"/>
                  </a:lnTo>
                  <a:lnTo>
                    <a:pt x="5972" y="1211580"/>
                  </a:lnTo>
                  <a:lnTo>
                    <a:pt x="6151" y="1211580"/>
                  </a:lnTo>
                  <a:lnTo>
                    <a:pt x="6157" y="1205357"/>
                  </a:lnTo>
                  <a:close/>
                </a:path>
                <a:path w="1515110" h="1418589">
                  <a:moveTo>
                    <a:pt x="1296292" y="1416951"/>
                  </a:moveTo>
                  <a:lnTo>
                    <a:pt x="220602" y="1416951"/>
                  </a:lnTo>
                  <a:lnTo>
                    <a:pt x="756542" y="1418221"/>
                  </a:lnTo>
                  <a:lnTo>
                    <a:pt x="1296292" y="1418221"/>
                  </a:lnTo>
                  <a:lnTo>
                    <a:pt x="1296292" y="1416951"/>
                  </a:lnTo>
                  <a:close/>
                </a:path>
                <a:path w="1515110" h="1418589">
                  <a:moveTo>
                    <a:pt x="1297562" y="1415681"/>
                  </a:moveTo>
                  <a:lnTo>
                    <a:pt x="218062" y="1415681"/>
                  </a:lnTo>
                  <a:lnTo>
                    <a:pt x="218062" y="1416951"/>
                  </a:lnTo>
                  <a:lnTo>
                    <a:pt x="1297562" y="1416951"/>
                  </a:lnTo>
                  <a:lnTo>
                    <a:pt x="1297562" y="1415681"/>
                  </a:lnTo>
                  <a:close/>
                </a:path>
                <a:path w="1515110" h="1418589">
                  <a:moveTo>
                    <a:pt x="1300102" y="1414411"/>
                  </a:moveTo>
                  <a:lnTo>
                    <a:pt x="216792" y="1414411"/>
                  </a:lnTo>
                  <a:lnTo>
                    <a:pt x="216792" y="1415681"/>
                  </a:lnTo>
                  <a:lnTo>
                    <a:pt x="1300102" y="1415681"/>
                  </a:lnTo>
                  <a:lnTo>
                    <a:pt x="1300102" y="1414411"/>
                  </a:lnTo>
                  <a:close/>
                </a:path>
                <a:path w="1515110" h="1418589">
                  <a:moveTo>
                    <a:pt x="1301372" y="1413141"/>
                  </a:moveTo>
                  <a:lnTo>
                    <a:pt x="214252" y="1413141"/>
                  </a:lnTo>
                  <a:lnTo>
                    <a:pt x="214252" y="1414411"/>
                  </a:lnTo>
                  <a:lnTo>
                    <a:pt x="1301372" y="1414411"/>
                  </a:lnTo>
                  <a:lnTo>
                    <a:pt x="1301372" y="1413141"/>
                  </a:lnTo>
                  <a:close/>
                </a:path>
                <a:path w="1515110" h="1418589">
                  <a:moveTo>
                    <a:pt x="211712" y="1410601"/>
                  </a:moveTo>
                  <a:lnTo>
                    <a:pt x="211712" y="1411871"/>
                  </a:lnTo>
                  <a:lnTo>
                    <a:pt x="212982" y="1411871"/>
                  </a:lnTo>
                  <a:lnTo>
                    <a:pt x="212982" y="1413141"/>
                  </a:lnTo>
                  <a:lnTo>
                    <a:pt x="1006732" y="1413141"/>
                  </a:lnTo>
                  <a:lnTo>
                    <a:pt x="211712" y="1410601"/>
                  </a:lnTo>
                  <a:close/>
                </a:path>
              </a:pathLst>
            </a:custGeom>
            <a:solidFill>
              <a:srgbClr val="3C66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839139" y="2012949"/>
              <a:ext cx="1503680" cy="1407160"/>
            </a:xfrm>
            <a:custGeom>
              <a:avLst/>
              <a:gdLst/>
              <a:ahLst/>
              <a:cxnLst/>
              <a:rect l="l" t="t" r="r" b="b"/>
              <a:pathLst>
                <a:path w="1503679" h="1407160">
                  <a:moveTo>
                    <a:pt x="7073" y="205740"/>
                  </a:moveTo>
                  <a:lnTo>
                    <a:pt x="903" y="205740"/>
                  </a:lnTo>
                  <a:lnTo>
                    <a:pt x="902" y="207010"/>
                  </a:lnTo>
                  <a:lnTo>
                    <a:pt x="7070" y="207010"/>
                  </a:lnTo>
                  <a:lnTo>
                    <a:pt x="7073" y="205740"/>
                  </a:lnTo>
                  <a:close/>
                </a:path>
                <a:path w="1503679" h="1407160">
                  <a:moveTo>
                    <a:pt x="1503131" y="205740"/>
                  </a:moveTo>
                  <a:lnTo>
                    <a:pt x="1496789" y="205740"/>
                  </a:lnTo>
                  <a:lnTo>
                    <a:pt x="1496787" y="207010"/>
                  </a:lnTo>
                  <a:lnTo>
                    <a:pt x="1503129" y="207010"/>
                  </a:lnTo>
                  <a:lnTo>
                    <a:pt x="1503131" y="205740"/>
                  </a:lnTo>
                  <a:close/>
                </a:path>
                <a:path w="1503679" h="1407160">
                  <a:moveTo>
                    <a:pt x="7079" y="201930"/>
                  </a:moveTo>
                  <a:lnTo>
                    <a:pt x="907" y="201930"/>
                  </a:lnTo>
                  <a:lnTo>
                    <a:pt x="904" y="204470"/>
                  </a:lnTo>
                  <a:lnTo>
                    <a:pt x="7075" y="204470"/>
                  </a:lnTo>
                  <a:lnTo>
                    <a:pt x="7079" y="201930"/>
                  </a:lnTo>
                  <a:close/>
                </a:path>
                <a:path w="1503679" h="1407160">
                  <a:moveTo>
                    <a:pt x="1503138" y="201930"/>
                  </a:moveTo>
                  <a:lnTo>
                    <a:pt x="1496796" y="201930"/>
                  </a:lnTo>
                  <a:lnTo>
                    <a:pt x="1496791" y="204470"/>
                  </a:lnTo>
                  <a:lnTo>
                    <a:pt x="1503133" y="204470"/>
                  </a:lnTo>
                  <a:lnTo>
                    <a:pt x="1503138" y="201930"/>
                  </a:lnTo>
                  <a:close/>
                </a:path>
                <a:path w="1503679" h="1407160">
                  <a:moveTo>
                    <a:pt x="1503145" y="199389"/>
                  </a:moveTo>
                  <a:lnTo>
                    <a:pt x="1502230" y="199389"/>
                  </a:lnTo>
                  <a:lnTo>
                    <a:pt x="1502230" y="200660"/>
                  </a:lnTo>
                  <a:lnTo>
                    <a:pt x="1503140" y="200660"/>
                  </a:lnTo>
                  <a:lnTo>
                    <a:pt x="1503145" y="199389"/>
                  </a:lnTo>
                  <a:close/>
                </a:path>
                <a:path w="1503679" h="1407160">
                  <a:moveTo>
                    <a:pt x="7091" y="196850"/>
                  </a:moveTo>
                  <a:lnTo>
                    <a:pt x="2360" y="196850"/>
                  </a:lnTo>
                  <a:lnTo>
                    <a:pt x="2360" y="199389"/>
                  </a:lnTo>
                  <a:lnTo>
                    <a:pt x="7086" y="199389"/>
                  </a:lnTo>
                  <a:lnTo>
                    <a:pt x="7091" y="196850"/>
                  </a:lnTo>
                  <a:close/>
                </a:path>
                <a:path w="1503679" h="1407160">
                  <a:moveTo>
                    <a:pt x="1500960" y="196850"/>
                  </a:moveTo>
                  <a:lnTo>
                    <a:pt x="1496808" y="196850"/>
                  </a:lnTo>
                  <a:lnTo>
                    <a:pt x="1496803" y="199389"/>
                  </a:lnTo>
                  <a:lnTo>
                    <a:pt x="1500960" y="199389"/>
                  </a:lnTo>
                  <a:lnTo>
                    <a:pt x="1500960" y="196850"/>
                  </a:lnTo>
                  <a:close/>
                </a:path>
                <a:path w="1503679" h="1407160">
                  <a:moveTo>
                    <a:pt x="4900" y="194310"/>
                  </a:moveTo>
                  <a:lnTo>
                    <a:pt x="3630" y="194310"/>
                  </a:lnTo>
                  <a:lnTo>
                    <a:pt x="3630" y="196850"/>
                  </a:lnTo>
                  <a:lnTo>
                    <a:pt x="4900" y="196850"/>
                  </a:lnTo>
                  <a:lnTo>
                    <a:pt x="4900" y="194310"/>
                  </a:lnTo>
                  <a:close/>
                </a:path>
                <a:path w="1503679" h="1407160">
                  <a:moveTo>
                    <a:pt x="1499690" y="194310"/>
                  </a:moveTo>
                  <a:lnTo>
                    <a:pt x="1498420" y="194310"/>
                  </a:lnTo>
                  <a:lnTo>
                    <a:pt x="1498420" y="196850"/>
                  </a:lnTo>
                  <a:lnTo>
                    <a:pt x="1499690" y="196850"/>
                  </a:lnTo>
                  <a:lnTo>
                    <a:pt x="1499690" y="194310"/>
                  </a:lnTo>
                  <a:close/>
                </a:path>
                <a:path w="1503679" h="1407160">
                  <a:moveTo>
                    <a:pt x="1498420" y="193039"/>
                  </a:moveTo>
                  <a:lnTo>
                    <a:pt x="1497150" y="193039"/>
                  </a:lnTo>
                  <a:lnTo>
                    <a:pt x="1497150" y="194310"/>
                  </a:lnTo>
                  <a:lnTo>
                    <a:pt x="1498420" y="194310"/>
                  </a:lnTo>
                  <a:lnTo>
                    <a:pt x="1498420" y="193039"/>
                  </a:lnTo>
                  <a:close/>
                </a:path>
                <a:path w="1503679" h="1407160">
                  <a:moveTo>
                    <a:pt x="1304110" y="6350"/>
                  </a:moveTo>
                  <a:lnTo>
                    <a:pt x="504010" y="6350"/>
                  </a:lnTo>
                  <a:lnTo>
                    <a:pt x="1304110" y="7620"/>
                  </a:lnTo>
                  <a:lnTo>
                    <a:pt x="1304110" y="6350"/>
                  </a:lnTo>
                  <a:close/>
                </a:path>
                <a:path w="1503679" h="1407160">
                  <a:moveTo>
                    <a:pt x="1301570" y="3810"/>
                  </a:moveTo>
                  <a:lnTo>
                    <a:pt x="1300300" y="3810"/>
                  </a:lnTo>
                  <a:lnTo>
                    <a:pt x="1300300" y="6350"/>
                  </a:lnTo>
                  <a:lnTo>
                    <a:pt x="1301570" y="6350"/>
                  </a:lnTo>
                  <a:lnTo>
                    <a:pt x="1301570" y="3810"/>
                  </a:lnTo>
                  <a:close/>
                </a:path>
                <a:path w="1503679" h="1407160">
                  <a:moveTo>
                    <a:pt x="203020" y="3810"/>
                  </a:moveTo>
                  <a:lnTo>
                    <a:pt x="200480" y="3810"/>
                  </a:lnTo>
                  <a:lnTo>
                    <a:pt x="200480" y="5080"/>
                  </a:lnTo>
                  <a:lnTo>
                    <a:pt x="203020" y="5080"/>
                  </a:lnTo>
                  <a:lnTo>
                    <a:pt x="203020" y="3810"/>
                  </a:lnTo>
                  <a:close/>
                </a:path>
                <a:path w="1503679" h="1407160">
                  <a:moveTo>
                    <a:pt x="206830" y="2539"/>
                  </a:moveTo>
                  <a:lnTo>
                    <a:pt x="204290" y="2539"/>
                  </a:lnTo>
                  <a:lnTo>
                    <a:pt x="204290" y="3810"/>
                  </a:lnTo>
                  <a:lnTo>
                    <a:pt x="206830" y="3810"/>
                  </a:lnTo>
                  <a:lnTo>
                    <a:pt x="206830" y="2539"/>
                  </a:lnTo>
                  <a:close/>
                </a:path>
                <a:path w="1503679" h="1407160">
                  <a:moveTo>
                    <a:pt x="1297760" y="2539"/>
                  </a:moveTo>
                  <a:lnTo>
                    <a:pt x="1296490" y="2539"/>
                  </a:lnTo>
                  <a:lnTo>
                    <a:pt x="1296490" y="3810"/>
                  </a:lnTo>
                  <a:lnTo>
                    <a:pt x="1297760" y="3810"/>
                  </a:lnTo>
                  <a:lnTo>
                    <a:pt x="1297760" y="2539"/>
                  </a:lnTo>
                  <a:close/>
                </a:path>
                <a:path w="1503679" h="1407160">
                  <a:moveTo>
                    <a:pt x="208100" y="0"/>
                  </a:moveTo>
                  <a:lnTo>
                    <a:pt x="208100" y="2539"/>
                  </a:lnTo>
                  <a:lnTo>
                    <a:pt x="1295220" y="2539"/>
                  </a:lnTo>
                  <a:lnTo>
                    <a:pt x="1295220" y="1270"/>
                  </a:lnTo>
                  <a:lnTo>
                    <a:pt x="208100" y="0"/>
                  </a:lnTo>
                  <a:close/>
                </a:path>
                <a:path w="1503679" h="1407160">
                  <a:moveTo>
                    <a:pt x="7068" y="208280"/>
                  </a:moveTo>
                  <a:lnTo>
                    <a:pt x="901" y="208280"/>
                  </a:lnTo>
                  <a:lnTo>
                    <a:pt x="849" y="265430"/>
                  </a:lnTo>
                  <a:lnTo>
                    <a:pt x="6964" y="265430"/>
                  </a:lnTo>
                  <a:lnTo>
                    <a:pt x="7068" y="208280"/>
                  </a:lnTo>
                  <a:close/>
                </a:path>
                <a:path w="1503679" h="1407160">
                  <a:moveTo>
                    <a:pt x="1503126" y="208280"/>
                  </a:moveTo>
                  <a:lnTo>
                    <a:pt x="1496785" y="208280"/>
                  </a:lnTo>
                  <a:lnTo>
                    <a:pt x="1496680" y="265430"/>
                  </a:lnTo>
                  <a:lnTo>
                    <a:pt x="1503023" y="265430"/>
                  </a:lnTo>
                  <a:lnTo>
                    <a:pt x="1503126" y="208280"/>
                  </a:lnTo>
                  <a:close/>
                </a:path>
                <a:path w="1503679" h="1407160">
                  <a:moveTo>
                    <a:pt x="6964" y="265430"/>
                  </a:moveTo>
                  <a:lnTo>
                    <a:pt x="849" y="265430"/>
                  </a:lnTo>
                  <a:lnTo>
                    <a:pt x="843" y="271780"/>
                  </a:lnTo>
                  <a:lnTo>
                    <a:pt x="6952" y="271780"/>
                  </a:lnTo>
                  <a:lnTo>
                    <a:pt x="6964" y="265430"/>
                  </a:lnTo>
                  <a:close/>
                </a:path>
                <a:path w="1503679" h="1407160">
                  <a:moveTo>
                    <a:pt x="1503023" y="265430"/>
                  </a:moveTo>
                  <a:lnTo>
                    <a:pt x="1496680" y="265430"/>
                  </a:lnTo>
                  <a:lnTo>
                    <a:pt x="1496669" y="271780"/>
                  </a:lnTo>
                  <a:lnTo>
                    <a:pt x="1503012" y="271780"/>
                  </a:lnTo>
                  <a:lnTo>
                    <a:pt x="1503023" y="265430"/>
                  </a:lnTo>
                  <a:close/>
                </a:path>
                <a:path w="1503679" h="1407160">
                  <a:moveTo>
                    <a:pt x="6952" y="271780"/>
                  </a:moveTo>
                  <a:lnTo>
                    <a:pt x="843" y="271780"/>
                  </a:lnTo>
                  <a:lnTo>
                    <a:pt x="826" y="290830"/>
                  </a:lnTo>
                  <a:lnTo>
                    <a:pt x="6918" y="290830"/>
                  </a:lnTo>
                  <a:lnTo>
                    <a:pt x="6952" y="271780"/>
                  </a:lnTo>
                  <a:close/>
                </a:path>
                <a:path w="1503679" h="1407160">
                  <a:moveTo>
                    <a:pt x="1503012" y="271780"/>
                  </a:moveTo>
                  <a:lnTo>
                    <a:pt x="1496669" y="271780"/>
                  </a:lnTo>
                  <a:lnTo>
                    <a:pt x="1496634" y="290830"/>
                  </a:lnTo>
                  <a:lnTo>
                    <a:pt x="1502977" y="290830"/>
                  </a:lnTo>
                  <a:lnTo>
                    <a:pt x="1503012" y="271780"/>
                  </a:lnTo>
                  <a:close/>
                </a:path>
                <a:path w="1503679" h="1407160">
                  <a:moveTo>
                    <a:pt x="6918" y="290830"/>
                  </a:moveTo>
                  <a:lnTo>
                    <a:pt x="826" y="290830"/>
                  </a:lnTo>
                  <a:lnTo>
                    <a:pt x="815" y="303530"/>
                  </a:lnTo>
                  <a:lnTo>
                    <a:pt x="6894" y="303530"/>
                  </a:lnTo>
                  <a:lnTo>
                    <a:pt x="6918" y="290830"/>
                  </a:lnTo>
                  <a:close/>
                </a:path>
                <a:path w="1503679" h="1407160">
                  <a:moveTo>
                    <a:pt x="1502977" y="290830"/>
                  </a:moveTo>
                  <a:lnTo>
                    <a:pt x="1496634" y="290830"/>
                  </a:lnTo>
                  <a:lnTo>
                    <a:pt x="1496611" y="303530"/>
                  </a:lnTo>
                  <a:lnTo>
                    <a:pt x="1502954" y="303530"/>
                  </a:lnTo>
                  <a:lnTo>
                    <a:pt x="1502977" y="290830"/>
                  </a:lnTo>
                  <a:close/>
                </a:path>
                <a:path w="1503679" h="1407160">
                  <a:moveTo>
                    <a:pt x="6894" y="303530"/>
                  </a:moveTo>
                  <a:lnTo>
                    <a:pt x="815" y="303530"/>
                  </a:lnTo>
                  <a:lnTo>
                    <a:pt x="803" y="316230"/>
                  </a:lnTo>
                  <a:lnTo>
                    <a:pt x="6871" y="316230"/>
                  </a:lnTo>
                  <a:lnTo>
                    <a:pt x="6894" y="303530"/>
                  </a:lnTo>
                  <a:close/>
                </a:path>
                <a:path w="1503679" h="1407160">
                  <a:moveTo>
                    <a:pt x="1502954" y="303530"/>
                  </a:moveTo>
                  <a:lnTo>
                    <a:pt x="1496611" y="303530"/>
                  </a:lnTo>
                  <a:lnTo>
                    <a:pt x="1496588" y="316230"/>
                  </a:lnTo>
                  <a:lnTo>
                    <a:pt x="1502931" y="316230"/>
                  </a:lnTo>
                  <a:lnTo>
                    <a:pt x="1502954" y="303530"/>
                  </a:lnTo>
                  <a:close/>
                </a:path>
                <a:path w="1503679" h="1407160">
                  <a:moveTo>
                    <a:pt x="6871" y="316230"/>
                  </a:moveTo>
                  <a:lnTo>
                    <a:pt x="803" y="316230"/>
                  </a:lnTo>
                  <a:lnTo>
                    <a:pt x="792" y="328930"/>
                  </a:lnTo>
                  <a:lnTo>
                    <a:pt x="6848" y="328930"/>
                  </a:lnTo>
                  <a:lnTo>
                    <a:pt x="6871" y="316230"/>
                  </a:lnTo>
                  <a:close/>
                </a:path>
                <a:path w="1503679" h="1407160">
                  <a:moveTo>
                    <a:pt x="1502931" y="316230"/>
                  </a:moveTo>
                  <a:lnTo>
                    <a:pt x="1496588" y="316230"/>
                  </a:lnTo>
                  <a:lnTo>
                    <a:pt x="1496565" y="328930"/>
                  </a:lnTo>
                  <a:lnTo>
                    <a:pt x="1502908" y="328930"/>
                  </a:lnTo>
                  <a:lnTo>
                    <a:pt x="1502931" y="316230"/>
                  </a:lnTo>
                  <a:close/>
                </a:path>
                <a:path w="1503679" h="1407160">
                  <a:moveTo>
                    <a:pt x="6848" y="328930"/>
                  </a:moveTo>
                  <a:lnTo>
                    <a:pt x="792" y="328930"/>
                  </a:lnTo>
                  <a:lnTo>
                    <a:pt x="780" y="341630"/>
                  </a:lnTo>
                  <a:lnTo>
                    <a:pt x="6825" y="341630"/>
                  </a:lnTo>
                  <a:lnTo>
                    <a:pt x="6848" y="328930"/>
                  </a:lnTo>
                  <a:close/>
                </a:path>
                <a:path w="1503679" h="1407160">
                  <a:moveTo>
                    <a:pt x="1502908" y="328930"/>
                  </a:moveTo>
                  <a:lnTo>
                    <a:pt x="1496565" y="328930"/>
                  </a:lnTo>
                  <a:lnTo>
                    <a:pt x="1496541" y="341630"/>
                  </a:lnTo>
                  <a:lnTo>
                    <a:pt x="1502885" y="341630"/>
                  </a:lnTo>
                  <a:lnTo>
                    <a:pt x="1502908" y="328930"/>
                  </a:lnTo>
                  <a:close/>
                </a:path>
                <a:path w="1503679" h="1407160">
                  <a:moveTo>
                    <a:pt x="6825" y="341630"/>
                  </a:moveTo>
                  <a:lnTo>
                    <a:pt x="780" y="341630"/>
                  </a:lnTo>
                  <a:lnTo>
                    <a:pt x="769" y="354330"/>
                  </a:lnTo>
                  <a:lnTo>
                    <a:pt x="6802" y="354330"/>
                  </a:lnTo>
                  <a:lnTo>
                    <a:pt x="6825" y="341630"/>
                  </a:lnTo>
                  <a:close/>
                </a:path>
                <a:path w="1503679" h="1407160">
                  <a:moveTo>
                    <a:pt x="1502885" y="341630"/>
                  </a:moveTo>
                  <a:lnTo>
                    <a:pt x="1496541" y="341630"/>
                  </a:lnTo>
                  <a:lnTo>
                    <a:pt x="1496518" y="354330"/>
                  </a:lnTo>
                  <a:lnTo>
                    <a:pt x="1502862" y="354330"/>
                  </a:lnTo>
                  <a:lnTo>
                    <a:pt x="1502885" y="341630"/>
                  </a:lnTo>
                  <a:close/>
                </a:path>
                <a:path w="1503679" h="1407160">
                  <a:moveTo>
                    <a:pt x="6802" y="354330"/>
                  </a:moveTo>
                  <a:lnTo>
                    <a:pt x="769" y="354330"/>
                  </a:lnTo>
                  <a:lnTo>
                    <a:pt x="746" y="379730"/>
                  </a:lnTo>
                  <a:lnTo>
                    <a:pt x="6756" y="379730"/>
                  </a:lnTo>
                  <a:lnTo>
                    <a:pt x="6802" y="354330"/>
                  </a:lnTo>
                  <a:close/>
                </a:path>
                <a:path w="1503679" h="1407160">
                  <a:moveTo>
                    <a:pt x="1502862" y="354330"/>
                  </a:moveTo>
                  <a:lnTo>
                    <a:pt x="1496518" y="354330"/>
                  </a:lnTo>
                  <a:lnTo>
                    <a:pt x="1496472" y="379730"/>
                  </a:lnTo>
                  <a:lnTo>
                    <a:pt x="1502817" y="379730"/>
                  </a:lnTo>
                  <a:lnTo>
                    <a:pt x="1502862" y="354330"/>
                  </a:lnTo>
                  <a:close/>
                </a:path>
                <a:path w="1503679" h="1407160">
                  <a:moveTo>
                    <a:pt x="6756" y="379730"/>
                  </a:moveTo>
                  <a:lnTo>
                    <a:pt x="746" y="379730"/>
                  </a:lnTo>
                  <a:lnTo>
                    <a:pt x="740" y="386080"/>
                  </a:lnTo>
                  <a:lnTo>
                    <a:pt x="6744" y="386080"/>
                  </a:lnTo>
                  <a:lnTo>
                    <a:pt x="6756" y="379730"/>
                  </a:lnTo>
                  <a:close/>
                </a:path>
                <a:path w="1503679" h="1407160">
                  <a:moveTo>
                    <a:pt x="1502817" y="379730"/>
                  </a:moveTo>
                  <a:lnTo>
                    <a:pt x="1496472" y="379730"/>
                  </a:lnTo>
                  <a:lnTo>
                    <a:pt x="1496460" y="386080"/>
                  </a:lnTo>
                  <a:lnTo>
                    <a:pt x="1502805" y="386080"/>
                  </a:lnTo>
                  <a:lnTo>
                    <a:pt x="1502817" y="379730"/>
                  </a:lnTo>
                  <a:close/>
                </a:path>
                <a:path w="1503679" h="1407160">
                  <a:moveTo>
                    <a:pt x="6744" y="386080"/>
                  </a:moveTo>
                  <a:lnTo>
                    <a:pt x="740" y="386080"/>
                  </a:lnTo>
                  <a:lnTo>
                    <a:pt x="694" y="436880"/>
                  </a:lnTo>
                  <a:lnTo>
                    <a:pt x="6652" y="436880"/>
                  </a:lnTo>
                  <a:lnTo>
                    <a:pt x="6744" y="386080"/>
                  </a:lnTo>
                  <a:close/>
                </a:path>
                <a:path w="1503679" h="1407160">
                  <a:moveTo>
                    <a:pt x="1502805" y="386080"/>
                  </a:moveTo>
                  <a:lnTo>
                    <a:pt x="1496460" y="386080"/>
                  </a:lnTo>
                  <a:lnTo>
                    <a:pt x="1496368" y="436880"/>
                  </a:lnTo>
                  <a:lnTo>
                    <a:pt x="1502713" y="436880"/>
                  </a:lnTo>
                  <a:lnTo>
                    <a:pt x="1502805" y="386080"/>
                  </a:lnTo>
                  <a:close/>
                </a:path>
                <a:path w="1503679" h="1407160">
                  <a:moveTo>
                    <a:pt x="6652" y="436880"/>
                  </a:moveTo>
                  <a:lnTo>
                    <a:pt x="694" y="436880"/>
                  </a:lnTo>
                  <a:lnTo>
                    <a:pt x="688" y="443230"/>
                  </a:lnTo>
                  <a:lnTo>
                    <a:pt x="6640" y="443230"/>
                  </a:lnTo>
                  <a:lnTo>
                    <a:pt x="6652" y="436880"/>
                  </a:lnTo>
                  <a:close/>
                </a:path>
                <a:path w="1503679" h="1407160">
                  <a:moveTo>
                    <a:pt x="1502713" y="436880"/>
                  </a:moveTo>
                  <a:lnTo>
                    <a:pt x="1496368" y="436880"/>
                  </a:lnTo>
                  <a:lnTo>
                    <a:pt x="1496356" y="443230"/>
                  </a:lnTo>
                  <a:lnTo>
                    <a:pt x="1502702" y="443230"/>
                  </a:lnTo>
                  <a:lnTo>
                    <a:pt x="1502713" y="436880"/>
                  </a:lnTo>
                  <a:close/>
                </a:path>
                <a:path w="1503679" h="1407160">
                  <a:moveTo>
                    <a:pt x="6640" y="443230"/>
                  </a:moveTo>
                  <a:lnTo>
                    <a:pt x="688" y="443230"/>
                  </a:lnTo>
                  <a:lnTo>
                    <a:pt x="679" y="453390"/>
                  </a:lnTo>
                  <a:lnTo>
                    <a:pt x="6621" y="453390"/>
                  </a:lnTo>
                  <a:lnTo>
                    <a:pt x="6640" y="443230"/>
                  </a:lnTo>
                  <a:close/>
                </a:path>
                <a:path w="1503679" h="1407160">
                  <a:moveTo>
                    <a:pt x="1502702" y="443230"/>
                  </a:moveTo>
                  <a:lnTo>
                    <a:pt x="1496356" y="443230"/>
                  </a:lnTo>
                  <a:lnTo>
                    <a:pt x="1496338" y="453390"/>
                  </a:lnTo>
                  <a:lnTo>
                    <a:pt x="1502684" y="453390"/>
                  </a:lnTo>
                  <a:lnTo>
                    <a:pt x="1502702" y="443230"/>
                  </a:lnTo>
                  <a:close/>
                </a:path>
                <a:path w="1503679" h="1407160">
                  <a:moveTo>
                    <a:pt x="6621" y="453390"/>
                  </a:moveTo>
                  <a:lnTo>
                    <a:pt x="679" y="453390"/>
                  </a:lnTo>
                  <a:lnTo>
                    <a:pt x="666" y="468630"/>
                  </a:lnTo>
                  <a:lnTo>
                    <a:pt x="6594" y="468630"/>
                  </a:lnTo>
                  <a:lnTo>
                    <a:pt x="6621" y="453390"/>
                  </a:lnTo>
                  <a:close/>
                </a:path>
                <a:path w="1503679" h="1407160">
                  <a:moveTo>
                    <a:pt x="1502684" y="453390"/>
                  </a:moveTo>
                  <a:lnTo>
                    <a:pt x="1496338" y="453390"/>
                  </a:lnTo>
                  <a:lnTo>
                    <a:pt x="1496310" y="468630"/>
                  </a:lnTo>
                  <a:lnTo>
                    <a:pt x="1502656" y="468630"/>
                  </a:lnTo>
                  <a:lnTo>
                    <a:pt x="1502684" y="453390"/>
                  </a:lnTo>
                  <a:close/>
                </a:path>
                <a:path w="1503679" h="1407160">
                  <a:moveTo>
                    <a:pt x="6594" y="468630"/>
                  </a:moveTo>
                  <a:lnTo>
                    <a:pt x="666" y="468630"/>
                  </a:lnTo>
                  <a:lnTo>
                    <a:pt x="648" y="487680"/>
                  </a:lnTo>
                  <a:lnTo>
                    <a:pt x="6559" y="487680"/>
                  </a:lnTo>
                  <a:lnTo>
                    <a:pt x="6594" y="468630"/>
                  </a:lnTo>
                  <a:close/>
                </a:path>
                <a:path w="1503679" h="1407160">
                  <a:moveTo>
                    <a:pt x="1502656" y="468630"/>
                  </a:moveTo>
                  <a:lnTo>
                    <a:pt x="1496310" y="468630"/>
                  </a:lnTo>
                  <a:lnTo>
                    <a:pt x="1496275" y="487680"/>
                  </a:lnTo>
                  <a:lnTo>
                    <a:pt x="1502622" y="487680"/>
                  </a:lnTo>
                  <a:lnTo>
                    <a:pt x="1502656" y="468630"/>
                  </a:lnTo>
                  <a:close/>
                </a:path>
                <a:path w="1503679" h="1407160">
                  <a:moveTo>
                    <a:pt x="6559" y="487680"/>
                  </a:moveTo>
                  <a:lnTo>
                    <a:pt x="648" y="487680"/>
                  </a:lnTo>
                  <a:lnTo>
                    <a:pt x="639" y="497840"/>
                  </a:lnTo>
                  <a:lnTo>
                    <a:pt x="6540" y="497840"/>
                  </a:lnTo>
                  <a:lnTo>
                    <a:pt x="6559" y="487680"/>
                  </a:lnTo>
                  <a:close/>
                </a:path>
                <a:path w="1503679" h="1407160">
                  <a:moveTo>
                    <a:pt x="1502622" y="487680"/>
                  </a:moveTo>
                  <a:lnTo>
                    <a:pt x="1496275" y="487680"/>
                  </a:lnTo>
                  <a:lnTo>
                    <a:pt x="1496257" y="497840"/>
                  </a:lnTo>
                  <a:lnTo>
                    <a:pt x="1502603" y="497840"/>
                  </a:lnTo>
                  <a:lnTo>
                    <a:pt x="1502622" y="487680"/>
                  </a:lnTo>
                  <a:close/>
                </a:path>
                <a:path w="1503679" h="1407160">
                  <a:moveTo>
                    <a:pt x="6540" y="497840"/>
                  </a:moveTo>
                  <a:lnTo>
                    <a:pt x="639" y="497840"/>
                  </a:lnTo>
                  <a:lnTo>
                    <a:pt x="625" y="513080"/>
                  </a:lnTo>
                  <a:lnTo>
                    <a:pt x="6513" y="513080"/>
                  </a:lnTo>
                  <a:lnTo>
                    <a:pt x="6540" y="497840"/>
                  </a:lnTo>
                  <a:close/>
                </a:path>
                <a:path w="1503679" h="1407160">
                  <a:moveTo>
                    <a:pt x="1502603" y="497840"/>
                  </a:moveTo>
                  <a:lnTo>
                    <a:pt x="1496257" y="497840"/>
                  </a:lnTo>
                  <a:lnTo>
                    <a:pt x="1496229" y="513080"/>
                  </a:lnTo>
                  <a:lnTo>
                    <a:pt x="1502576" y="513080"/>
                  </a:lnTo>
                  <a:lnTo>
                    <a:pt x="1502603" y="497840"/>
                  </a:lnTo>
                  <a:close/>
                </a:path>
                <a:path w="1503679" h="1407160">
                  <a:moveTo>
                    <a:pt x="6513" y="513080"/>
                  </a:moveTo>
                  <a:lnTo>
                    <a:pt x="625" y="513080"/>
                  </a:lnTo>
                  <a:lnTo>
                    <a:pt x="522" y="627380"/>
                  </a:lnTo>
                  <a:lnTo>
                    <a:pt x="6305" y="627380"/>
                  </a:lnTo>
                  <a:lnTo>
                    <a:pt x="6513" y="513080"/>
                  </a:lnTo>
                  <a:close/>
                </a:path>
                <a:path w="1503679" h="1407160">
                  <a:moveTo>
                    <a:pt x="1502576" y="513080"/>
                  </a:moveTo>
                  <a:lnTo>
                    <a:pt x="1496229" y="513080"/>
                  </a:lnTo>
                  <a:lnTo>
                    <a:pt x="1496020" y="627380"/>
                  </a:lnTo>
                  <a:lnTo>
                    <a:pt x="1502369" y="627380"/>
                  </a:lnTo>
                  <a:lnTo>
                    <a:pt x="1502576" y="513080"/>
                  </a:lnTo>
                  <a:close/>
                </a:path>
                <a:path w="1503679" h="1407160">
                  <a:moveTo>
                    <a:pt x="6305" y="627380"/>
                  </a:moveTo>
                  <a:lnTo>
                    <a:pt x="522" y="627380"/>
                  </a:lnTo>
                  <a:lnTo>
                    <a:pt x="413" y="748030"/>
                  </a:lnTo>
                  <a:lnTo>
                    <a:pt x="6085" y="748030"/>
                  </a:lnTo>
                  <a:lnTo>
                    <a:pt x="6305" y="627380"/>
                  </a:lnTo>
                  <a:close/>
                </a:path>
                <a:path w="1503679" h="1407160">
                  <a:moveTo>
                    <a:pt x="1502369" y="627380"/>
                  </a:moveTo>
                  <a:lnTo>
                    <a:pt x="1496020" y="627380"/>
                  </a:lnTo>
                  <a:lnTo>
                    <a:pt x="1495800" y="748030"/>
                  </a:lnTo>
                  <a:lnTo>
                    <a:pt x="1502151" y="748030"/>
                  </a:lnTo>
                  <a:lnTo>
                    <a:pt x="1502369" y="627380"/>
                  </a:lnTo>
                  <a:close/>
                </a:path>
                <a:path w="1503679" h="1407160">
                  <a:moveTo>
                    <a:pt x="6085" y="748030"/>
                  </a:moveTo>
                  <a:lnTo>
                    <a:pt x="413" y="748030"/>
                  </a:lnTo>
                  <a:lnTo>
                    <a:pt x="287" y="887730"/>
                  </a:lnTo>
                  <a:lnTo>
                    <a:pt x="5830" y="887730"/>
                  </a:lnTo>
                  <a:lnTo>
                    <a:pt x="6085" y="748030"/>
                  </a:lnTo>
                  <a:close/>
                </a:path>
                <a:path w="1503679" h="1407160">
                  <a:moveTo>
                    <a:pt x="1502151" y="748030"/>
                  </a:moveTo>
                  <a:lnTo>
                    <a:pt x="1495800" y="748030"/>
                  </a:lnTo>
                  <a:lnTo>
                    <a:pt x="1495546" y="887730"/>
                  </a:lnTo>
                  <a:lnTo>
                    <a:pt x="1501899" y="887730"/>
                  </a:lnTo>
                  <a:lnTo>
                    <a:pt x="1502151" y="748030"/>
                  </a:lnTo>
                  <a:close/>
                </a:path>
                <a:path w="1503679" h="1407160">
                  <a:moveTo>
                    <a:pt x="5830" y="887730"/>
                  </a:moveTo>
                  <a:lnTo>
                    <a:pt x="287" y="887730"/>
                  </a:lnTo>
                  <a:lnTo>
                    <a:pt x="277" y="897890"/>
                  </a:lnTo>
                  <a:lnTo>
                    <a:pt x="5812" y="897890"/>
                  </a:lnTo>
                  <a:lnTo>
                    <a:pt x="5830" y="887730"/>
                  </a:lnTo>
                  <a:close/>
                </a:path>
                <a:path w="1503679" h="1407160">
                  <a:moveTo>
                    <a:pt x="1501899" y="887730"/>
                  </a:moveTo>
                  <a:lnTo>
                    <a:pt x="1495546" y="887730"/>
                  </a:lnTo>
                  <a:lnTo>
                    <a:pt x="1495527" y="897890"/>
                  </a:lnTo>
                  <a:lnTo>
                    <a:pt x="1501880" y="897890"/>
                  </a:lnTo>
                  <a:lnTo>
                    <a:pt x="1501899" y="887730"/>
                  </a:lnTo>
                  <a:close/>
                </a:path>
                <a:path w="1503679" h="1407160">
                  <a:moveTo>
                    <a:pt x="5812" y="897890"/>
                  </a:moveTo>
                  <a:lnTo>
                    <a:pt x="277" y="897890"/>
                  </a:lnTo>
                  <a:lnTo>
                    <a:pt x="264" y="913130"/>
                  </a:lnTo>
                  <a:lnTo>
                    <a:pt x="5784" y="913130"/>
                  </a:lnTo>
                  <a:lnTo>
                    <a:pt x="5812" y="897890"/>
                  </a:lnTo>
                  <a:close/>
                </a:path>
                <a:path w="1503679" h="1407160">
                  <a:moveTo>
                    <a:pt x="1501880" y="897890"/>
                  </a:moveTo>
                  <a:lnTo>
                    <a:pt x="1495527" y="897890"/>
                  </a:lnTo>
                  <a:lnTo>
                    <a:pt x="1495499" y="913130"/>
                  </a:lnTo>
                  <a:lnTo>
                    <a:pt x="1501853" y="913130"/>
                  </a:lnTo>
                  <a:lnTo>
                    <a:pt x="1501880" y="897890"/>
                  </a:lnTo>
                  <a:close/>
                </a:path>
                <a:path w="1503679" h="1407160">
                  <a:moveTo>
                    <a:pt x="5784" y="913130"/>
                  </a:moveTo>
                  <a:lnTo>
                    <a:pt x="264" y="913130"/>
                  </a:lnTo>
                  <a:lnTo>
                    <a:pt x="246" y="932180"/>
                  </a:lnTo>
                  <a:lnTo>
                    <a:pt x="5749" y="932180"/>
                  </a:lnTo>
                  <a:lnTo>
                    <a:pt x="5784" y="913130"/>
                  </a:lnTo>
                  <a:close/>
                </a:path>
                <a:path w="1503679" h="1407160">
                  <a:moveTo>
                    <a:pt x="1501853" y="913130"/>
                  </a:moveTo>
                  <a:lnTo>
                    <a:pt x="1495499" y="913130"/>
                  </a:lnTo>
                  <a:lnTo>
                    <a:pt x="1495465" y="932180"/>
                  </a:lnTo>
                  <a:lnTo>
                    <a:pt x="1501819" y="932180"/>
                  </a:lnTo>
                  <a:lnTo>
                    <a:pt x="1501853" y="913130"/>
                  </a:lnTo>
                  <a:close/>
                </a:path>
                <a:path w="1503679" h="1407160">
                  <a:moveTo>
                    <a:pt x="5749" y="932180"/>
                  </a:moveTo>
                  <a:lnTo>
                    <a:pt x="246" y="932180"/>
                  </a:lnTo>
                  <a:lnTo>
                    <a:pt x="237" y="942340"/>
                  </a:lnTo>
                  <a:lnTo>
                    <a:pt x="5731" y="942340"/>
                  </a:lnTo>
                  <a:lnTo>
                    <a:pt x="5749" y="932180"/>
                  </a:lnTo>
                  <a:close/>
                </a:path>
                <a:path w="1503679" h="1407160">
                  <a:moveTo>
                    <a:pt x="1501819" y="932180"/>
                  </a:moveTo>
                  <a:lnTo>
                    <a:pt x="1495465" y="932180"/>
                  </a:lnTo>
                  <a:lnTo>
                    <a:pt x="1495446" y="942340"/>
                  </a:lnTo>
                  <a:lnTo>
                    <a:pt x="1501800" y="942340"/>
                  </a:lnTo>
                  <a:lnTo>
                    <a:pt x="1501819" y="932180"/>
                  </a:lnTo>
                  <a:close/>
                </a:path>
                <a:path w="1503679" h="1407160">
                  <a:moveTo>
                    <a:pt x="5731" y="942340"/>
                  </a:moveTo>
                  <a:lnTo>
                    <a:pt x="237" y="942340"/>
                  </a:lnTo>
                  <a:lnTo>
                    <a:pt x="223" y="957580"/>
                  </a:lnTo>
                  <a:lnTo>
                    <a:pt x="5703" y="957580"/>
                  </a:lnTo>
                  <a:lnTo>
                    <a:pt x="5731" y="942340"/>
                  </a:lnTo>
                  <a:close/>
                </a:path>
                <a:path w="1503679" h="1407160">
                  <a:moveTo>
                    <a:pt x="1501800" y="942340"/>
                  </a:moveTo>
                  <a:lnTo>
                    <a:pt x="1495446" y="942340"/>
                  </a:lnTo>
                  <a:lnTo>
                    <a:pt x="1495418" y="957580"/>
                  </a:lnTo>
                  <a:lnTo>
                    <a:pt x="1501773" y="957580"/>
                  </a:lnTo>
                  <a:lnTo>
                    <a:pt x="1501800" y="942340"/>
                  </a:lnTo>
                  <a:close/>
                </a:path>
                <a:path w="1503679" h="1407160">
                  <a:moveTo>
                    <a:pt x="5703" y="957580"/>
                  </a:moveTo>
                  <a:lnTo>
                    <a:pt x="223" y="957580"/>
                  </a:lnTo>
                  <a:lnTo>
                    <a:pt x="212" y="970280"/>
                  </a:lnTo>
                  <a:lnTo>
                    <a:pt x="5680" y="970280"/>
                  </a:lnTo>
                  <a:lnTo>
                    <a:pt x="5703" y="957580"/>
                  </a:lnTo>
                  <a:close/>
                </a:path>
                <a:path w="1503679" h="1407160">
                  <a:moveTo>
                    <a:pt x="1501773" y="957580"/>
                  </a:moveTo>
                  <a:lnTo>
                    <a:pt x="1495418" y="957580"/>
                  </a:lnTo>
                  <a:lnTo>
                    <a:pt x="1495395" y="970280"/>
                  </a:lnTo>
                  <a:lnTo>
                    <a:pt x="1501750" y="970280"/>
                  </a:lnTo>
                  <a:lnTo>
                    <a:pt x="1501773" y="957580"/>
                  </a:lnTo>
                  <a:close/>
                </a:path>
                <a:path w="1503679" h="1407160">
                  <a:moveTo>
                    <a:pt x="5680" y="970280"/>
                  </a:moveTo>
                  <a:lnTo>
                    <a:pt x="212" y="970280"/>
                  </a:lnTo>
                  <a:lnTo>
                    <a:pt x="206" y="976630"/>
                  </a:lnTo>
                  <a:lnTo>
                    <a:pt x="5668" y="976630"/>
                  </a:lnTo>
                  <a:lnTo>
                    <a:pt x="5680" y="970280"/>
                  </a:lnTo>
                  <a:close/>
                </a:path>
                <a:path w="1503679" h="1407160">
                  <a:moveTo>
                    <a:pt x="1501750" y="970280"/>
                  </a:moveTo>
                  <a:lnTo>
                    <a:pt x="1495395" y="970280"/>
                  </a:lnTo>
                  <a:lnTo>
                    <a:pt x="1495384" y="976630"/>
                  </a:lnTo>
                  <a:lnTo>
                    <a:pt x="1501738" y="976630"/>
                  </a:lnTo>
                  <a:lnTo>
                    <a:pt x="1501750" y="970280"/>
                  </a:lnTo>
                  <a:close/>
                </a:path>
                <a:path w="1503679" h="1407160">
                  <a:moveTo>
                    <a:pt x="5668" y="976630"/>
                  </a:moveTo>
                  <a:lnTo>
                    <a:pt x="206" y="976630"/>
                  </a:lnTo>
                  <a:lnTo>
                    <a:pt x="189" y="995680"/>
                  </a:lnTo>
                  <a:lnTo>
                    <a:pt x="5634" y="995680"/>
                  </a:lnTo>
                  <a:lnTo>
                    <a:pt x="5668" y="976630"/>
                  </a:lnTo>
                  <a:close/>
                </a:path>
                <a:path w="1503679" h="1407160">
                  <a:moveTo>
                    <a:pt x="1501738" y="976630"/>
                  </a:moveTo>
                  <a:lnTo>
                    <a:pt x="1495384" y="976630"/>
                  </a:lnTo>
                  <a:lnTo>
                    <a:pt x="1495349" y="995680"/>
                  </a:lnTo>
                  <a:lnTo>
                    <a:pt x="1501704" y="995680"/>
                  </a:lnTo>
                  <a:lnTo>
                    <a:pt x="1501738" y="976630"/>
                  </a:lnTo>
                  <a:close/>
                </a:path>
                <a:path w="1503679" h="1407160">
                  <a:moveTo>
                    <a:pt x="5634" y="995680"/>
                  </a:moveTo>
                  <a:lnTo>
                    <a:pt x="189" y="995680"/>
                  </a:lnTo>
                  <a:lnTo>
                    <a:pt x="149" y="1040130"/>
                  </a:lnTo>
                  <a:lnTo>
                    <a:pt x="5553" y="1040130"/>
                  </a:lnTo>
                  <a:lnTo>
                    <a:pt x="5634" y="995680"/>
                  </a:lnTo>
                  <a:close/>
                </a:path>
                <a:path w="1503679" h="1407160">
                  <a:moveTo>
                    <a:pt x="1501704" y="995680"/>
                  </a:moveTo>
                  <a:lnTo>
                    <a:pt x="1495349" y="995680"/>
                  </a:lnTo>
                  <a:lnTo>
                    <a:pt x="1495268" y="1040130"/>
                  </a:lnTo>
                  <a:lnTo>
                    <a:pt x="1501623" y="1040130"/>
                  </a:lnTo>
                  <a:lnTo>
                    <a:pt x="1501704" y="995680"/>
                  </a:lnTo>
                  <a:close/>
                </a:path>
                <a:path w="1503679" h="1407160">
                  <a:moveTo>
                    <a:pt x="5275" y="1192530"/>
                  </a:moveTo>
                  <a:lnTo>
                    <a:pt x="11" y="1192530"/>
                  </a:lnTo>
                  <a:lnTo>
                    <a:pt x="6" y="1197610"/>
                  </a:lnTo>
                  <a:lnTo>
                    <a:pt x="5266" y="1197610"/>
                  </a:lnTo>
                  <a:lnTo>
                    <a:pt x="5275" y="1192530"/>
                  </a:lnTo>
                  <a:close/>
                </a:path>
                <a:path w="1503679" h="1407160">
                  <a:moveTo>
                    <a:pt x="1501348" y="1192530"/>
                  </a:moveTo>
                  <a:lnTo>
                    <a:pt x="1494990" y="1192530"/>
                  </a:lnTo>
                  <a:lnTo>
                    <a:pt x="1494981" y="1197610"/>
                  </a:lnTo>
                  <a:lnTo>
                    <a:pt x="1501339" y="1197610"/>
                  </a:lnTo>
                  <a:lnTo>
                    <a:pt x="1501348" y="1192530"/>
                  </a:lnTo>
                  <a:close/>
                </a:path>
                <a:path w="1503679" h="1407160">
                  <a:moveTo>
                    <a:pt x="5310" y="1173480"/>
                  </a:moveTo>
                  <a:lnTo>
                    <a:pt x="28" y="1173480"/>
                  </a:lnTo>
                  <a:lnTo>
                    <a:pt x="12" y="1191260"/>
                  </a:lnTo>
                  <a:lnTo>
                    <a:pt x="5277" y="1191260"/>
                  </a:lnTo>
                  <a:lnTo>
                    <a:pt x="5310" y="1173480"/>
                  </a:lnTo>
                  <a:close/>
                </a:path>
                <a:path w="1503679" h="1407160">
                  <a:moveTo>
                    <a:pt x="1501383" y="1173480"/>
                  </a:moveTo>
                  <a:lnTo>
                    <a:pt x="1495025" y="1173480"/>
                  </a:lnTo>
                  <a:lnTo>
                    <a:pt x="1494992" y="1191260"/>
                  </a:lnTo>
                  <a:lnTo>
                    <a:pt x="1501350" y="1191260"/>
                  </a:lnTo>
                  <a:lnTo>
                    <a:pt x="1501383" y="1173480"/>
                  </a:lnTo>
                  <a:close/>
                </a:path>
                <a:path w="1503679" h="1407160">
                  <a:moveTo>
                    <a:pt x="5314" y="1170940"/>
                  </a:moveTo>
                  <a:lnTo>
                    <a:pt x="31" y="1170940"/>
                  </a:lnTo>
                  <a:lnTo>
                    <a:pt x="29" y="1172210"/>
                  </a:lnTo>
                  <a:lnTo>
                    <a:pt x="5312" y="1172210"/>
                  </a:lnTo>
                  <a:lnTo>
                    <a:pt x="5314" y="1170940"/>
                  </a:lnTo>
                  <a:close/>
                </a:path>
                <a:path w="1503679" h="1407160">
                  <a:moveTo>
                    <a:pt x="1501387" y="1170940"/>
                  </a:moveTo>
                  <a:lnTo>
                    <a:pt x="1495029" y="1170940"/>
                  </a:lnTo>
                  <a:lnTo>
                    <a:pt x="1495027" y="1172210"/>
                  </a:lnTo>
                  <a:lnTo>
                    <a:pt x="1501385" y="1172210"/>
                  </a:lnTo>
                  <a:lnTo>
                    <a:pt x="1501387" y="1170940"/>
                  </a:lnTo>
                  <a:close/>
                </a:path>
                <a:path w="1503679" h="1407160">
                  <a:moveTo>
                    <a:pt x="5326" y="1164590"/>
                  </a:moveTo>
                  <a:lnTo>
                    <a:pt x="36" y="1164590"/>
                  </a:lnTo>
                  <a:lnTo>
                    <a:pt x="32" y="1169670"/>
                  </a:lnTo>
                  <a:lnTo>
                    <a:pt x="5317" y="1169670"/>
                  </a:lnTo>
                  <a:lnTo>
                    <a:pt x="5326" y="1164590"/>
                  </a:lnTo>
                  <a:close/>
                </a:path>
                <a:path w="1503679" h="1407160">
                  <a:moveTo>
                    <a:pt x="1501399" y="1164590"/>
                  </a:moveTo>
                  <a:lnTo>
                    <a:pt x="1495041" y="1164590"/>
                  </a:lnTo>
                  <a:lnTo>
                    <a:pt x="1495032" y="1169670"/>
                  </a:lnTo>
                  <a:lnTo>
                    <a:pt x="1501389" y="1169670"/>
                  </a:lnTo>
                  <a:lnTo>
                    <a:pt x="1501399" y="1164590"/>
                  </a:lnTo>
                  <a:close/>
                </a:path>
                <a:path w="1503679" h="1407160">
                  <a:moveTo>
                    <a:pt x="5333" y="1160780"/>
                  </a:moveTo>
                  <a:lnTo>
                    <a:pt x="40" y="1160780"/>
                  </a:lnTo>
                  <a:lnTo>
                    <a:pt x="37" y="1163320"/>
                  </a:lnTo>
                  <a:lnTo>
                    <a:pt x="5328" y="1163320"/>
                  </a:lnTo>
                  <a:lnTo>
                    <a:pt x="5333" y="1160780"/>
                  </a:lnTo>
                  <a:close/>
                </a:path>
                <a:path w="1503679" h="1407160">
                  <a:moveTo>
                    <a:pt x="1501405" y="1160780"/>
                  </a:moveTo>
                  <a:lnTo>
                    <a:pt x="1495048" y="1160780"/>
                  </a:lnTo>
                  <a:lnTo>
                    <a:pt x="1495043" y="1163320"/>
                  </a:lnTo>
                  <a:lnTo>
                    <a:pt x="1501401" y="1163320"/>
                  </a:lnTo>
                  <a:lnTo>
                    <a:pt x="1501405" y="1160780"/>
                  </a:lnTo>
                  <a:close/>
                </a:path>
                <a:path w="1503679" h="1407160">
                  <a:moveTo>
                    <a:pt x="5338" y="1158240"/>
                  </a:moveTo>
                  <a:lnTo>
                    <a:pt x="42" y="1158240"/>
                  </a:lnTo>
                  <a:lnTo>
                    <a:pt x="41" y="1159510"/>
                  </a:lnTo>
                  <a:lnTo>
                    <a:pt x="5335" y="1159510"/>
                  </a:lnTo>
                  <a:lnTo>
                    <a:pt x="5338" y="1158240"/>
                  </a:lnTo>
                  <a:close/>
                </a:path>
                <a:path w="1503679" h="1407160">
                  <a:moveTo>
                    <a:pt x="1501410" y="1158240"/>
                  </a:moveTo>
                  <a:lnTo>
                    <a:pt x="1495053" y="1158240"/>
                  </a:lnTo>
                  <a:lnTo>
                    <a:pt x="1495050" y="1159510"/>
                  </a:lnTo>
                  <a:lnTo>
                    <a:pt x="1501408" y="1159510"/>
                  </a:lnTo>
                  <a:lnTo>
                    <a:pt x="1501410" y="1158240"/>
                  </a:lnTo>
                  <a:close/>
                </a:path>
                <a:path w="1503679" h="1407160">
                  <a:moveTo>
                    <a:pt x="5345" y="1154430"/>
                  </a:moveTo>
                  <a:lnTo>
                    <a:pt x="45" y="1154430"/>
                  </a:lnTo>
                  <a:lnTo>
                    <a:pt x="43" y="1156970"/>
                  </a:lnTo>
                  <a:lnTo>
                    <a:pt x="5340" y="1156970"/>
                  </a:lnTo>
                  <a:lnTo>
                    <a:pt x="5345" y="1154430"/>
                  </a:lnTo>
                  <a:close/>
                </a:path>
                <a:path w="1503679" h="1407160">
                  <a:moveTo>
                    <a:pt x="1501417" y="1154430"/>
                  </a:moveTo>
                  <a:lnTo>
                    <a:pt x="1495060" y="1154430"/>
                  </a:lnTo>
                  <a:lnTo>
                    <a:pt x="1495055" y="1156970"/>
                  </a:lnTo>
                  <a:lnTo>
                    <a:pt x="1501412" y="1156970"/>
                  </a:lnTo>
                  <a:lnTo>
                    <a:pt x="1501417" y="1154430"/>
                  </a:lnTo>
                  <a:close/>
                </a:path>
                <a:path w="1503679" h="1407160">
                  <a:moveTo>
                    <a:pt x="5349" y="1151890"/>
                  </a:moveTo>
                  <a:lnTo>
                    <a:pt x="48" y="1151890"/>
                  </a:lnTo>
                  <a:lnTo>
                    <a:pt x="47" y="1153160"/>
                  </a:lnTo>
                  <a:lnTo>
                    <a:pt x="5347" y="1153160"/>
                  </a:lnTo>
                  <a:lnTo>
                    <a:pt x="5349" y="1151890"/>
                  </a:lnTo>
                  <a:close/>
                </a:path>
                <a:path w="1503679" h="1407160">
                  <a:moveTo>
                    <a:pt x="1501422" y="1151890"/>
                  </a:moveTo>
                  <a:lnTo>
                    <a:pt x="1495064" y="1151890"/>
                  </a:lnTo>
                  <a:lnTo>
                    <a:pt x="1495062" y="1153160"/>
                  </a:lnTo>
                  <a:lnTo>
                    <a:pt x="1501419" y="1153160"/>
                  </a:lnTo>
                  <a:lnTo>
                    <a:pt x="1501422" y="1151890"/>
                  </a:lnTo>
                  <a:close/>
                </a:path>
                <a:path w="1503679" h="1407160">
                  <a:moveTo>
                    <a:pt x="5356" y="1148080"/>
                  </a:moveTo>
                  <a:lnTo>
                    <a:pt x="51" y="1148080"/>
                  </a:lnTo>
                  <a:lnTo>
                    <a:pt x="49" y="1150620"/>
                  </a:lnTo>
                  <a:lnTo>
                    <a:pt x="5351" y="1150620"/>
                  </a:lnTo>
                  <a:lnTo>
                    <a:pt x="5356" y="1148080"/>
                  </a:lnTo>
                  <a:close/>
                </a:path>
                <a:path w="1503679" h="1407160">
                  <a:moveTo>
                    <a:pt x="1501428" y="1148080"/>
                  </a:moveTo>
                  <a:lnTo>
                    <a:pt x="1495071" y="1148080"/>
                  </a:lnTo>
                  <a:lnTo>
                    <a:pt x="1495067" y="1150620"/>
                  </a:lnTo>
                  <a:lnTo>
                    <a:pt x="1501424" y="1150620"/>
                  </a:lnTo>
                  <a:lnTo>
                    <a:pt x="1501428" y="1148080"/>
                  </a:lnTo>
                  <a:close/>
                </a:path>
                <a:path w="1503679" h="1407160">
                  <a:moveTo>
                    <a:pt x="5361" y="1145540"/>
                  </a:moveTo>
                  <a:lnTo>
                    <a:pt x="53" y="1145540"/>
                  </a:lnTo>
                  <a:lnTo>
                    <a:pt x="52" y="1146810"/>
                  </a:lnTo>
                  <a:lnTo>
                    <a:pt x="5358" y="1146810"/>
                  </a:lnTo>
                  <a:lnTo>
                    <a:pt x="5361" y="1145540"/>
                  </a:lnTo>
                  <a:close/>
                </a:path>
                <a:path w="1503679" h="1407160">
                  <a:moveTo>
                    <a:pt x="1501433" y="1145540"/>
                  </a:moveTo>
                  <a:lnTo>
                    <a:pt x="1495076" y="1145540"/>
                  </a:lnTo>
                  <a:lnTo>
                    <a:pt x="1495073" y="1146810"/>
                  </a:lnTo>
                  <a:lnTo>
                    <a:pt x="1501431" y="1146810"/>
                  </a:lnTo>
                  <a:lnTo>
                    <a:pt x="1501433" y="1145540"/>
                  </a:lnTo>
                  <a:close/>
                </a:path>
                <a:path w="1503679" h="1407160">
                  <a:moveTo>
                    <a:pt x="5368" y="1141730"/>
                  </a:moveTo>
                  <a:lnTo>
                    <a:pt x="57" y="1141730"/>
                  </a:lnTo>
                  <a:lnTo>
                    <a:pt x="55" y="1144270"/>
                  </a:lnTo>
                  <a:lnTo>
                    <a:pt x="5363" y="1144270"/>
                  </a:lnTo>
                  <a:lnTo>
                    <a:pt x="5368" y="1141730"/>
                  </a:lnTo>
                  <a:close/>
                </a:path>
                <a:path w="1503679" h="1407160">
                  <a:moveTo>
                    <a:pt x="1501440" y="1141730"/>
                  </a:moveTo>
                  <a:lnTo>
                    <a:pt x="1495083" y="1141730"/>
                  </a:lnTo>
                  <a:lnTo>
                    <a:pt x="1495078" y="1144270"/>
                  </a:lnTo>
                  <a:lnTo>
                    <a:pt x="1501435" y="1144270"/>
                  </a:lnTo>
                  <a:lnTo>
                    <a:pt x="1501440" y="1141730"/>
                  </a:lnTo>
                  <a:close/>
                </a:path>
                <a:path w="1503679" h="1407160">
                  <a:moveTo>
                    <a:pt x="5372" y="1139190"/>
                  </a:moveTo>
                  <a:lnTo>
                    <a:pt x="59" y="1139190"/>
                  </a:lnTo>
                  <a:lnTo>
                    <a:pt x="58" y="1140460"/>
                  </a:lnTo>
                  <a:lnTo>
                    <a:pt x="5370" y="1140460"/>
                  </a:lnTo>
                  <a:lnTo>
                    <a:pt x="5372" y="1139190"/>
                  </a:lnTo>
                  <a:close/>
                </a:path>
                <a:path w="1503679" h="1407160">
                  <a:moveTo>
                    <a:pt x="1501445" y="1139190"/>
                  </a:moveTo>
                  <a:lnTo>
                    <a:pt x="1495087" y="1139190"/>
                  </a:lnTo>
                  <a:lnTo>
                    <a:pt x="1495085" y="1140460"/>
                  </a:lnTo>
                  <a:lnTo>
                    <a:pt x="1501442" y="1140460"/>
                  </a:lnTo>
                  <a:lnTo>
                    <a:pt x="1501445" y="1139190"/>
                  </a:lnTo>
                  <a:close/>
                </a:path>
                <a:path w="1503679" h="1407160">
                  <a:moveTo>
                    <a:pt x="5379" y="1135380"/>
                  </a:moveTo>
                  <a:lnTo>
                    <a:pt x="63" y="1135380"/>
                  </a:lnTo>
                  <a:lnTo>
                    <a:pt x="60" y="1137920"/>
                  </a:lnTo>
                  <a:lnTo>
                    <a:pt x="5375" y="1137920"/>
                  </a:lnTo>
                  <a:lnTo>
                    <a:pt x="5379" y="1135380"/>
                  </a:lnTo>
                  <a:close/>
                </a:path>
                <a:path w="1503679" h="1407160">
                  <a:moveTo>
                    <a:pt x="1501451" y="1135380"/>
                  </a:moveTo>
                  <a:lnTo>
                    <a:pt x="1495094" y="1135380"/>
                  </a:lnTo>
                  <a:lnTo>
                    <a:pt x="1495090" y="1137920"/>
                  </a:lnTo>
                  <a:lnTo>
                    <a:pt x="1501447" y="1137920"/>
                  </a:lnTo>
                  <a:lnTo>
                    <a:pt x="1501451" y="1135380"/>
                  </a:lnTo>
                  <a:close/>
                </a:path>
                <a:path w="1503679" h="1407160">
                  <a:moveTo>
                    <a:pt x="5391" y="1129030"/>
                  </a:moveTo>
                  <a:lnTo>
                    <a:pt x="68" y="1129030"/>
                  </a:lnTo>
                  <a:lnTo>
                    <a:pt x="64" y="1134110"/>
                  </a:lnTo>
                  <a:lnTo>
                    <a:pt x="5382" y="1134110"/>
                  </a:lnTo>
                  <a:lnTo>
                    <a:pt x="5391" y="1129030"/>
                  </a:lnTo>
                  <a:close/>
                </a:path>
                <a:path w="1503679" h="1407160">
                  <a:moveTo>
                    <a:pt x="1501463" y="1129030"/>
                  </a:moveTo>
                  <a:lnTo>
                    <a:pt x="1495106" y="1129030"/>
                  </a:lnTo>
                  <a:lnTo>
                    <a:pt x="1495097" y="1134110"/>
                  </a:lnTo>
                  <a:lnTo>
                    <a:pt x="1501454" y="1134110"/>
                  </a:lnTo>
                  <a:lnTo>
                    <a:pt x="1501463" y="1129030"/>
                  </a:lnTo>
                  <a:close/>
                </a:path>
                <a:path w="1503679" h="1407160">
                  <a:moveTo>
                    <a:pt x="5395" y="1126490"/>
                  </a:moveTo>
                  <a:lnTo>
                    <a:pt x="71" y="1126490"/>
                  </a:lnTo>
                  <a:lnTo>
                    <a:pt x="70" y="1127760"/>
                  </a:lnTo>
                  <a:lnTo>
                    <a:pt x="5393" y="1127760"/>
                  </a:lnTo>
                  <a:lnTo>
                    <a:pt x="5395" y="1126490"/>
                  </a:lnTo>
                  <a:close/>
                </a:path>
                <a:path w="1503679" h="1407160">
                  <a:moveTo>
                    <a:pt x="1501467" y="1126490"/>
                  </a:moveTo>
                  <a:lnTo>
                    <a:pt x="1495110" y="1126490"/>
                  </a:lnTo>
                  <a:lnTo>
                    <a:pt x="1495108" y="1127760"/>
                  </a:lnTo>
                  <a:lnTo>
                    <a:pt x="1501465" y="1127760"/>
                  </a:lnTo>
                  <a:lnTo>
                    <a:pt x="1501467" y="1126490"/>
                  </a:lnTo>
                  <a:close/>
                </a:path>
                <a:path w="1503679" h="1407160">
                  <a:moveTo>
                    <a:pt x="5407" y="1120140"/>
                  </a:moveTo>
                  <a:lnTo>
                    <a:pt x="76" y="1120140"/>
                  </a:lnTo>
                  <a:lnTo>
                    <a:pt x="72" y="1125220"/>
                  </a:lnTo>
                  <a:lnTo>
                    <a:pt x="5398" y="1125220"/>
                  </a:lnTo>
                  <a:lnTo>
                    <a:pt x="5407" y="1120140"/>
                  </a:lnTo>
                  <a:close/>
                </a:path>
                <a:path w="1503679" h="1407160">
                  <a:moveTo>
                    <a:pt x="1501479" y="1120140"/>
                  </a:moveTo>
                  <a:lnTo>
                    <a:pt x="1495122" y="1120140"/>
                  </a:lnTo>
                  <a:lnTo>
                    <a:pt x="1495113" y="1125220"/>
                  </a:lnTo>
                  <a:lnTo>
                    <a:pt x="1501470" y="1125220"/>
                  </a:lnTo>
                  <a:lnTo>
                    <a:pt x="1501479" y="1120140"/>
                  </a:lnTo>
                  <a:close/>
                </a:path>
                <a:path w="1503679" h="1407160">
                  <a:moveTo>
                    <a:pt x="5414" y="1116330"/>
                  </a:moveTo>
                  <a:lnTo>
                    <a:pt x="80" y="1116330"/>
                  </a:lnTo>
                  <a:lnTo>
                    <a:pt x="78" y="1118870"/>
                  </a:lnTo>
                  <a:lnTo>
                    <a:pt x="5409" y="1118870"/>
                  </a:lnTo>
                  <a:lnTo>
                    <a:pt x="5414" y="1116330"/>
                  </a:lnTo>
                  <a:close/>
                </a:path>
                <a:path w="1503679" h="1407160">
                  <a:moveTo>
                    <a:pt x="1501486" y="1116330"/>
                  </a:moveTo>
                  <a:lnTo>
                    <a:pt x="1495129" y="1116330"/>
                  </a:lnTo>
                  <a:lnTo>
                    <a:pt x="1495124" y="1118870"/>
                  </a:lnTo>
                  <a:lnTo>
                    <a:pt x="1501481" y="1118870"/>
                  </a:lnTo>
                  <a:lnTo>
                    <a:pt x="1501486" y="1116330"/>
                  </a:lnTo>
                  <a:close/>
                </a:path>
                <a:path w="1503679" h="1407160">
                  <a:moveTo>
                    <a:pt x="5419" y="1113790"/>
                  </a:moveTo>
                  <a:lnTo>
                    <a:pt x="82" y="1113790"/>
                  </a:lnTo>
                  <a:lnTo>
                    <a:pt x="81" y="1115060"/>
                  </a:lnTo>
                  <a:lnTo>
                    <a:pt x="5416" y="1115060"/>
                  </a:lnTo>
                  <a:lnTo>
                    <a:pt x="5419" y="1113790"/>
                  </a:lnTo>
                  <a:close/>
                </a:path>
                <a:path w="1503679" h="1407160">
                  <a:moveTo>
                    <a:pt x="1501490" y="1113790"/>
                  </a:moveTo>
                  <a:lnTo>
                    <a:pt x="1495134" y="1113790"/>
                  </a:lnTo>
                  <a:lnTo>
                    <a:pt x="1495131" y="1115060"/>
                  </a:lnTo>
                  <a:lnTo>
                    <a:pt x="1501488" y="1115060"/>
                  </a:lnTo>
                  <a:lnTo>
                    <a:pt x="1501490" y="1113790"/>
                  </a:lnTo>
                  <a:close/>
                </a:path>
                <a:path w="1503679" h="1407160">
                  <a:moveTo>
                    <a:pt x="5425" y="1109980"/>
                  </a:moveTo>
                  <a:lnTo>
                    <a:pt x="86" y="1109980"/>
                  </a:lnTo>
                  <a:lnTo>
                    <a:pt x="83" y="1112520"/>
                  </a:lnTo>
                  <a:lnTo>
                    <a:pt x="5421" y="1112520"/>
                  </a:lnTo>
                  <a:lnTo>
                    <a:pt x="5425" y="1109980"/>
                  </a:lnTo>
                  <a:close/>
                </a:path>
                <a:path w="1503679" h="1407160">
                  <a:moveTo>
                    <a:pt x="1501497" y="1109980"/>
                  </a:moveTo>
                  <a:lnTo>
                    <a:pt x="1495141" y="1109980"/>
                  </a:lnTo>
                  <a:lnTo>
                    <a:pt x="1495136" y="1112520"/>
                  </a:lnTo>
                  <a:lnTo>
                    <a:pt x="1501493" y="1112520"/>
                  </a:lnTo>
                  <a:lnTo>
                    <a:pt x="1501497" y="1109980"/>
                  </a:lnTo>
                  <a:close/>
                </a:path>
                <a:path w="1503679" h="1407160">
                  <a:moveTo>
                    <a:pt x="5430" y="1107440"/>
                  </a:moveTo>
                  <a:lnTo>
                    <a:pt x="88" y="1107440"/>
                  </a:lnTo>
                  <a:lnTo>
                    <a:pt x="87" y="1108710"/>
                  </a:lnTo>
                  <a:lnTo>
                    <a:pt x="5428" y="1108710"/>
                  </a:lnTo>
                  <a:lnTo>
                    <a:pt x="5430" y="1107440"/>
                  </a:lnTo>
                  <a:close/>
                </a:path>
                <a:path w="1503679" h="1407160">
                  <a:moveTo>
                    <a:pt x="1501502" y="1107440"/>
                  </a:moveTo>
                  <a:lnTo>
                    <a:pt x="1495145" y="1107440"/>
                  </a:lnTo>
                  <a:lnTo>
                    <a:pt x="1495143" y="1108710"/>
                  </a:lnTo>
                  <a:lnTo>
                    <a:pt x="1501500" y="1108710"/>
                  </a:lnTo>
                  <a:lnTo>
                    <a:pt x="1501502" y="1107440"/>
                  </a:lnTo>
                  <a:close/>
                </a:path>
                <a:path w="1503679" h="1407160">
                  <a:moveTo>
                    <a:pt x="5437" y="1103630"/>
                  </a:moveTo>
                  <a:lnTo>
                    <a:pt x="91" y="1103630"/>
                  </a:lnTo>
                  <a:lnTo>
                    <a:pt x="89" y="1106170"/>
                  </a:lnTo>
                  <a:lnTo>
                    <a:pt x="5432" y="1106170"/>
                  </a:lnTo>
                  <a:lnTo>
                    <a:pt x="5437" y="1103630"/>
                  </a:lnTo>
                  <a:close/>
                </a:path>
                <a:path w="1503679" h="1407160">
                  <a:moveTo>
                    <a:pt x="1501509" y="1103630"/>
                  </a:moveTo>
                  <a:lnTo>
                    <a:pt x="1495152" y="1103630"/>
                  </a:lnTo>
                  <a:lnTo>
                    <a:pt x="1495148" y="1106170"/>
                  </a:lnTo>
                  <a:lnTo>
                    <a:pt x="1501504" y="1106170"/>
                  </a:lnTo>
                  <a:lnTo>
                    <a:pt x="1501509" y="1103630"/>
                  </a:lnTo>
                  <a:close/>
                </a:path>
                <a:path w="1503679" h="1407160">
                  <a:moveTo>
                    <a:pt x="5442" y="1101090"/>
                  </a:moveTo>
                  <a:lnTo>
                    <a:pt x="94" y="1101090"/>
                  </a:lnTo>
                  <a:lnTo>
                    <a:pt x="93" y="1102360"/>
                  </a:lnTo>
                  <a:lnTo>
                    <a:pt x="5439" y="1102360"/>
                  </a:lnTo>
                  <a:lnTo>
                    <a:pt x="5442" y="1101090"/>
                  </a:lnTo>
                  <a:close/>
                </a:path>
                <a:path w="1503679" h="1407160">
                  <a:moveTo>
                    <a:pt x="1501513" y="1101090"/>
                  </a:moveTo>
                  <a:lnTo>
                    <a:pt x="1495157" y="1101090"/>
                  </a:lnTo>
                  <a:lnTo>
                    <a:pt x="1495154" y="1102360"/>
                  </a:lnTo>
                  <a:lnTo>
                    <a:pt x="1501511" y="1102360"/>
                  </a:lnTo>
                  <a:lnTo>
                    <a:pt x="1501513" y="1101090"/>
                  </a:lnTo>
                  <a:close/>
                </a:path>
                <a:path w="1503679" h="1407160">
                  <a:moveTo>
                    <a:pt x="5449" y="1097280"/>
                  </a:moveTo>
                  <a:lnTo>
                    <a:pt x="97" y="1097280"/>
                  </a:lnTo>
                  <a:lnTo>
                    <a:pt x="95" y="1099820"/>
                  </a:lnTo>
                  <a:lnTo>
                    <a:pt x="5444" y="1099820"/>
                  </a:lnTo>
                  <a:lnTo>
                    <a:pt x="5449" y="1097280"/>
                  </a:lnTo>
                  <a:close/>
                </a:path>
                <a:path w="1503679" h="1407160">
                  <a:moveTo>
                    <a:pt x="1501520" y="1097280"/>
                  </a:moveTo>
                  <a:lnTo>
                    <a:pt x="1495164" y="1097280"/>
                  </a:lnTo>
                  <a:lnTo>
                    <a:pt x="1495159" y="1099820"/>
                  </a:lnTo>
                  <a:lnTo>
                    <a:pt x="1501516" y="1099820"/>
                  </a:lnTo>
                  <a:lnTo>
                    <a:pt x="1501520" y="1097280"/>
                  </a:lnTo>
                  <a:close/>
                </a:path>
                <a:path w="1503679" h="1407160">
                  <a:moveTo>
                    <a:pt x="5453" y="1094740"/>
                  </a:moveTo>
                  <a:lnTo>
                    <a:pt x="99" y="1094740"/>
                  </a:lnTo>
                  <a:lnTo>
                    <a:pt x="98" y="1096010"/>
                  </a:lnTo>
                  <a:lnTo>
                    <a:pt x="5451" y="1096010"/>
                  </a:lnTo>
                  <a:lnTo>
                    <a:pt x="5453" y="1094740"/>
                  </a:lnTo>
                  <a:close/>
                </a:path>
                <a:path w="1503679" h="1407160">
                  <a:moveTo>
                    <a:pt x="1501525" y="1094740"/>
                  </a:moveTo>
                  <a:lnTo>
                    <a:pt x="1495168" y="1094740"/>
                  </a:lnTo>
                  <a:lnTo>
                    <a:pt x="1495166" y="1096010"/>
                  </a:lnTo>
                  <a:lnTo>
                    <a:pt x="1501523" y="1096010"/>
                  </a:lnTo>
                  <a:lnTo>
                    <a:pt x="1501525" y="1094740"/>
                  </a:lnTo>
                  <a:close/>
                </a:path>
                <a:path w="1503679" h="1407160">
                  <a:moveTo>
                    <a:pt x="5460" y="1090930"/>
                  </a:moveTo>
                  <a:lnTo>
                    <a:pt x="103" y="1090930"/>
                  </a:lnTo>
                  <a:lnTo>
                    <a:pt x="101" y="1093470"/>
                  </a:lnTo>
                  <a:lnTo>
                    <a:pt x="5456" y="1093470"/>
                  </a:lnTo>
                  <a:lnTo>
                    <a:pt x="5460" y="1090930"/>
                  </a:lnTo>
                  <a:close/>
                </a:path>
                <a:path w="1503679" h="1407160">
                  <a:moveTo>
                    <a:pt x="1501532" y="1090930"/>
                  </a:moveTo>
                  <a:lnTo>
                    <a:pt x="1495175" y="1090930"/>
                  </a:lnTo>
                  <a:lnTo>
                    <a:pt x="1495171" y="1093470"/>
                  </a:lnTo>
                  <a:lnTo>
                    <a:pt x="1501527" y="1093470"/>
                  </a:lnTo>
                  <a:lnTo>
                    <a:pt x="1501532" y="1090930"/>
                  </a:lnTo>
                  <a:close/>
                </a:path>
                <a:path w="1503679" h="1407160">
                  <a:moveTo>
                    <a:pt x="5465" y="1088390"/>
                  </a:moveTo>
                  <a:lnTo>
                    <a:pt x="105" y="1088390"/>
                  </a:lnTo>
                  <a:lnTo>
                    <a:pt x="104" y="1089660"/>
                  </a:lnTo>
                  <a:lnTo>
                    <a:pt x="5462" y="1089660"/>
                  </a:lnTo>
                  <a:lnTo>
                    <a:pt x="5465" y="1088390"/>
                  </a:lnTo>
                  <a:close/>
                </a:path>
                <a:path w="1503679" h="1407160">
                  <a:moveTo>
                    <a:pt x="1501536" y="1088390"/>
                  </a:moveTo>
                  <a:lnTo>
                    <a:pt x="1495180" y="1088390"/>
                  </a:lnTo>
                  <a:lnTo>
                    <a:pt x="1495178" y="1089660"/>
                  </a:lnTo>
                  <a:lnTo>
                    <a:pt x="1501534" y="1089660"/>
                  </a:lnTo>
                  <a:lnTo>
                    <a:pt x="1501536" y="1088390"/>
                  </a:lnTo>
                  <a:close/>
                </a:path>
                <a:path w="1503679" h="1407160">
                  <a:moveTo>
                    <a:pt x="5472" y="1084580"/>
                  </a:moveTo>
                  <a:lnTo>
                    <a:pt x="109" y="1084580"/>
                  </a:lnTo>
                  <a:lnTo>
                    <a:pt x="106" y="1087120"/>
                  </a:lnTo>
                  <a:lnTo>
                    <a:pt x="5467" y="1087120"/>
                  </a:lnTo>
                  <a:lnTo>
                    <a:pt x="5472" y="1084580"/>
                  </a:lnTo>
                  <a:close/>
                </a:path>
                <a:path w="1503679" h="1407160">
                  <a:moveTo>
                    <a:pt x="1501543" y="1084580"/>
                  </a:moveTo>
                  <a:lnTo>
                    <a:pt x="1495187" y="1084580"/>
                  </a:lnTo>
                  <a:lnTo>
                    <a:pt x="1495182" y="1087120"/>
                  </a:lnTo>
                  <a:lnTo>
                    <a:pt x="1501539" y="1087120"/>
                  </a:lnTo>
                  <a:lnTo>
                    <a:pt x="1501543" y="1084580"/>
                  </a:lnTo>
                  <a:close/>
                </a:path>
                <a:path w="1503679" h="1407160">
                  <a:moveTo>
                    <a:pt x="5476" y="1082040"/>
                  </a:moveTo>
                  <a:lnTo>
                    <a:pt x="111" y="1082040"/>
                  </a:lnTo>
                  <a:lnTo>
                    <a:pt x="110" y="1083310"/>
                  </a:lnTo>
                  <a:lnTo>
                    <a:pt x="5474" y="1083310"/>
                  </a:lnTo>
                  <a:lnTo>
                    <a:pt x="5476" y="1082040"/>
                  </a:lnTo>
                  <a:close/>
                </a:path>
                <a:path w="1503679" h="1407160">
                  <a:moveTo>
                    <a:pt x="1501548" y="1082040"/>
                  </a:moveTo>
                  <a:lnTo>
                    <a:pt x="1495192" y="1082040"/>
                  </a:lnTo>
                  <a:lnTo>
                    <a:pt x="1495189" y="1083310"/>
                  </a:lnTo>
                  <a:lnTo>
                    <a:pt x="1501545" y="1083310"/>
                  </a:lnTo>
                  <a:lnTo>
                    <a:pt x="1501548" y="1082040"/>
                  </a:lnTo>
                  <a:close/>
                </a:path>
                <a:path w="1503679" h="1407160">
                  <a:moveTo>
                    <a:pt x="5483" y="1078230"/>
                  </a:moveTo>
                  <a:lnTo>
                    <a:pt x="114" y="1078230"/>
                  </a:lnTo>
                  <a:lnTo>
                    <a:pt x="112" y="1080770"/>
                  </a:lnTo>
                  <a:lnTo>
                    <a:pt x="5479" y="1080770"/>
                  </a:lnTo>
                  <a:lnTo>
                    <a:pt x="5483" y="1078230"/>
                  </a:lnTo>
                  <a:close/>
                </a:path>
                <a:path w="1503679" h="1407160">
                  <a:moveTo>
                    <a:pt x="1501555" y="1078230"/>
                  </a:moveTo>
                  <a:lnTo>
                    <a:pt x="1495198" y="1078230"/>
                  </a:lnTo>
                  <a:lnTo>
                    <a:pt x="1495194" y="1080770"/>
                  </a:lnTo>
                  <a:lnTo>
                    <a:pt x="1501550" y="1080770"/>
                  </a:lnTo>
                  <a:lnTo>
                    <a:pt x="1501555" y="1078230"/>
                  </a:lnTo>
                  <a:close/>
                </a:path>
                <a:path w="1503679" h="1407160">
                  <a:moveTo>
                    <a:pt x="5488" y="1075690"/>
                  </a:moveTo>
                  <a:lnTo>
                    <a:pt x="117" y="1075690"/>
                  </a:lnTo>
                  <a:lnTo>
                    <a:pt x="115" y="1076960"/>
                  </a:lnTo>
                  <a:lnTo>
                    <a:pt x="5486" y="1076960"/>
                  </a:lnTo>
                  <a:lnTo>
                    <a:pt x="5488" y="1075690"/>
                  </a:lnTo>
                  <a:close/>
                </a:path>
                <a:path w="1503679" h="1407160">
                  <a:moveTo>
                    <a:pt x="1501559" y="1075690"/>
                  </a:moveTo>
                  <a:lnTo>
                    <a:pt x="1495203" y="1075690"/>
                  </a:lnTo>
                  <a:lnTo>
                    <a:pt x="1495201" y="1076960"/>
                  </a:lnTo>
                  <a:lnTo>
                    <a:pt x="1501557" y="1076960"/>
                  </a:lnTo>
                  <a:lnTo>
                    <a:pt x="1501559" y="1075690"/>
                  </a:lnTo>
                  <a:close/>
                </a:path>
                <a:path w="1503679" h="1407160">
                  <a:moveTo>
                    <a:pt x="5495" y="1071880"/>
                  </a:moveTo>
                  <a:lnTo>
                    <a:pt x="120" y="1071880"/>
                  </a:lnTo>
                  <a:lnTo>
                    <a:pt x="118" y="1074420"/>
                  </a:lnTo>
                  <a:lnTo>
                    <a:pt x="5490" y="1074420"/>
                  </a:lnTo>
                  <a:lnTo>
                    <a:pt x="5495" y="1071880"/>
                  </a:lnTo>
                  <a:close/>
                </a:path>
                <a:path w="1503679" h="1407160">
                  <a:moveTo>
                    <a:pt x="1501566" y="1071880"/>
                  </a:moveTo>
                  <a:lnTo>
                    <a:pt x="1495210" y="1071880"/>
                  </a:lnTo>
                  <a:lnTo>
                    <a:pt x="1495205" y="1074420"/>
                  </a:lnTo>
                  <a:lnTo>
                    <a:pt x="1501562" y="1074420"/>
                  </a:lnTo>
                  <a:lnTo>
                    <a:pt x="1501566" y="1071880"/>
                  </a:lnTo>
                  <a:close/>
                </a:path>
                <a:path w="1503679" h="1407160">
                  <a:moveTo>
                    <a:pt x="5500" y="1069340"/>
                  </a:moveTo>
                  <a:lnTo>
                    <a:pt x="122" y="1069340"/>
                  </a:lnTo>
                  <a:lnTo>
                    <a:pt x="121" y="1070610"/>
                  </a:lnTo>
                  <a:lnTo>
                    <a:pt x="5497" y="1070610"/>
                  </a:lnTo>
                  <a:lnTo>
                    <a:pt x="5500" y="1069340"/>
                  </a:lnTo>
                  <a:close/>
                </a:path>
                <a:path w="1503679" h="1407160">
                  <a:moveTo>
                    <a:pt x="1501571" y="1069340"/>
                  </a:moveTo>
                  <a:lnTo>
                    <a:pt x="1495215" y="1069340"/>
                  </a:lnTo>
                  <a:lnTo>
                    <a:pt x="1495212" y="1070610"/>
                  </a:lnTo>
                  <a:lnTo>
                    <a:pt x="1501568" y="1070610"/>
                  </a:lnTo>
                  <a:lnTo>
                    <a:pt x="1501571" y="1069340"/>
                  </a:lnTo>
                  <a:close/>
                </a:path>
                <a:path w="1503679" h="1407160">
                  <a:moveTo>
                    <a:pt x="5506" y="1065530"/>
                  </a:moveTo>
                  <a:lnTo>
                    <a:pt x="126" y="1065530"/>
                  </a:lnTo>
                  <a:lnTo>
                    <a:pt x="124" y="1068070"/>
                  </a:lnTo>
                  <a:lnTo>
                    <a:pt x="5502" y="1068070"/>
                  </a:lnTo>
                  <a:lnTo>
                    <a:pt x="5506" y="1065530"/>
                  </a:lnTo>
                  <a:close/>
                </a:path>
                <a:path w="1503679" h="1407160">
                  <a:moveTo>
                    <a:pt x="1501578" y="1065530"/>
                  </a:moveTo>
                  <a:lnTo>
                    <a:pt x="1495222" y="1065530"/>
                  </a:lnTo>
                  <a:lnTo>
                    <a:pt x="1495217" y="1068070"/>
                  </a:lnTo>
                  <a:lnTo>
                    <a:pt x="1501573" y="1068070"/>
                  </a:lnTo>
                  <a:lnTo>
                    <a:pt x="1501578" y="1065530"/>
                  </a:lnTo>
                  <a:close/>
                </a:path>
                <a:path w="1503679" h="1407160">
                  <a:moveTo>
                    <a:pt x="5511" y="1062990"/>
                  </a:moveTo>
                  <a:lnTo>
                    <a:pt x="128" y="1062990"/>
                  </a:lnTo>
                  <a:lnTo>
                    <a:pt x="127" y="1064260"/>
                  </a:lnTo>
                  <a:lnTo>
                    <a:pt x="5509" y="1064260"/>
                  </a:lnTo>
                  <a:lnTo>
                    <a:pt x="5511" y="1062990"/>
                  </a:lnTo>
                  <a:close/>
                </a:path>
                <a:path w="1503679" h="1407160">
                  <a:moveTo>
                    <a:pt x="1501582" y="1062990"/>
                  </a:moveTo>
                  <a:lnTo>
                    <a:pt x="1495226" y="1062990"/>
                  </a:lnTo>
                  <a:lnTo>
                    <a:pt x="1495224" y="1064260"/>
                  </a:lnTo>
                  <a:lnTo>
                    <a:pt x="1501580" y="1064260"/>
                  </a:lnTo>
                  <a:lnTo>
                    <a:pt x="1501582" y="1062990"/>
                  </a:lnTo>
                  <a:close/>
                </a:path>
                <a:path w="1503679" h="1407160">
                  <a:moveTo>
                    <a:pt x="5518" y="1059180"/>
                  </a:moveTo>
                  <a:lnTo>
                    <a:pt x="132" y="1059180"/>
                  </a:lnTo>
                  <a:lnTo>
                    <a:pt x="129" y="1061720"/>
                  </a:lnTo>
                  <a:lnTo>
                    <a:pt x="5513" y="1061720"/>
                  </a:lnTo>
                  <a:lnTo>
                    <a:pt x="5518" y="1059180"/>
                  </a:lnTo>
                  <a:close/>
                </a:path>
                <a:path w="1503679" h="1407160">
                  <a:moveTo>
                    <a:pt x="1501589" y="1059180"/>
                  </a:moveTo>
                  <a:lnTo>
                    <a:pt x="1495233" y="1059180"/>
                  </a:lnTo>
                  <a:lnTo>
                    <a:pt x="1495229" y="1061720"/>
                  </a:lnTo>
                  <a:lnTo>
                    <a:pt x="1501584" y="1061720"/>
                  </a:lnTo>
                  <a:lnTo>
                    <a:pt x="1501589" y="1059180"/>
                  </a:lnTo>
                  <a:close/>
                </a:path>
                <a:path w="1503679" h="1407160">
                  <a:moveTo>
                    <a:pt x="5523" y="1056640"/>
                  </a:moveTo>
                  <a:lnTo>
                    <a:pt x="134" y="1056640"/>
                  </a:lnTo>
                  <a:lnTo>
                    <a:pt x="133" y="1057910"/>
                  </a:lnTo>
                  <a:lnTo>
                    <a:pt x="5520" y="1057910"/>
                  </a:lnTo>
                  <a:lnTo>
                    <a:pt x="5523" y="1056640"/>
                  </a:lnTo>
                  <a:close/>
                </a:path>
                <a:path w="1503679" h="1407160">
                  <a:moveTo>
                    <a:pt x="1501594" y="1056640"/>
                  </a:moveTo>
                  <a:lnTo>
                    <a:pt x="1495238" y="1056640"/>
                  </a:lnTo>
                  <a:lnTo>
                    <a:pt x="1495236" y="1057910"/>
                  </a:lnTo>
                  <a:lnTo>
                    <a:pt x="1501591" y="1057910"/>
                  </a:lnTo>
                  <a:lnTo>
                    <a:pt x="1501594" y="1056640"/>
                  </a:lnTo>
                  <a:close/>
                </a:path>
                <a:path w="1503679" h="1407160">
                  <a:moveTo>
                    <a:pt x="5530" y="1052830"/>
                  </a:moveTo>
                  <a:lnTo>
                    <a:pt x="137" y="1052830"/>
                  </a:lnTo>
                  <a:lnTo>
                    <a:pt x="135" y="1055370"/>
                  </a:lnTo>
                  <a:lnTo>
                    <a:pt x="5525" y="1055370"/>
                  </a:lnTo>
                  <a:lnTo>
                    <a:pt x="5530" y="1052830"/>
                  </a:lnTo>
                  <a:close/>
                </a:path>
                <a:path w="1503679" h="1407160">
                  <a:moveTo>
                    <a:pt x="1501601" y="1052830"/>
                  </a:moveTo>
                  <a:lnTo>
                    <a:pt x="1495245" y="1052830"/>
                  </a:lnTo>
                  <a:lnTo>
                    <a:pt x="1495240" y="1055370"/>
                  </a:lnTo>
                  <a:lnTo>
                    <a:pt x="1501596" y="1055370"/>
                  </a:lnTo>
                  <a:lnTo>
                    <a:pt x="1501601" y="1052830"/>
                  </a:lnTo>
                  <a:close/>
                </a:path>
                <a:path w="1503679" h="1407160">
                  <a:moveTo>
                    <a:pt x="5534" y="1050290"/>
                  </a:moveTo>
                  <a:lnTo>
                    <a:pt x="140" y="1050290"/>
                  </a:lnTo>
                  <a:lnTo>
                    <a:pt x="138" y="1051560"/>
                  </a:lnTo>
                  <a:lnTo>
                    <a:pt x="5532" y="1051560"/>
                  </a:lnTo>
                  <a:lnTo>
                    <a:pt x="5534" y="1050290"/>
                  </a:lnTo>
                  <a:close/>
                </a:path>
                <a:path w="1503679" h="1407160">
                  <a:moveTo>
                    <a:pt x="1501605" y="1050290"/>
                  </a:moveTo>
                  <a:lnTo>
                    <a:pt x="1495249" y="1050290"/>
                  </a:lnTo>
                  <a:lnTo>
                    <a:pt x="1495247" y="1051560"/>
                  </a:lnTo>
                  <a:lnTo>
                    <a:pt x="1501603" y="1051560"/>
                  </a:lnTo>
                  <a:lnTo>
                    <a:pt x="1501605" y="1050290"/>
                  </a:lnTo>
                  <a:close/>
                </a:path>
                <a:path w="1503679" h="1407160">
                  <a:moveTo>
                    <a:pt x="5541" y="1046480"/>
                  </a:moveTo>
                  <a:lnTo>
                    <a:pt x="143" y="1046480"/>
                  </a:lnTo>
                  <a:lnTo>
                    <a:pt x="141" y="1049020"/>
                  </a:lnTo>
                  <a:lnTo>
                    <a:pt x="5537" y="1049020"/>
                  </a:lnTo>
                  <a:lnTo>
                    <a:pt x="5541" y="1046480"/>
                  </a:lnTo>
                  <a:close/>
                </a:path>
                <a:path w="1503679" h="1407160">
                  <a:moveTo>
                    <a:pt x="1501612" y="1046480"/>
                  </a:moveTo>
                  <a:lnTo>
                    <a:pt x="1495256" y="1046480"/>
                  </a:lnTo>
                  <a:lnTo>
                    <a:pt x="1495252" y="1049020"/>
                  </a:lnTo>
                  <a:lnTo>
                    <a:pt x="1501607" y="1049020"/>
                  </a:lnTo>
                  <a:lnTo>
                    <a:pt x="1501612" y="1046480"/>
                  </a:lnTo>
                  <a:close/>
                </a:path>
                <a:path w="1503679" h="1407160">
                  <a:moveTo>
                    <a:pt x="5550" y="1041400"/>
                  </a:moveTo>
                  <a:lnTo>
                    <a:pt x="148" y="1041400"/>
                  </a:lnTo>
                  <a:lnTo>
                    <a:pt x="144" y="1045210"/>
                  </a:lnTo>
                  <a:lnTo>
                    <a:pt x="5543" y="1045210"/>
                  </a:lnTo>
                  <a:lnTo>
                    <a:pt x="5550" y="1041400"/>
                  </a:lnTo>
                  <a:close/>
                </a:path>
                <a:path w="1503679" h="1407160">
                  <a:moveTo>
                    <a:pt x="1501621" y="1041400"/>
                  </a:moveTo>
                  <a:lnTo>
                    <a:pt x="1495266" y="1041400"/>
                  </a:lnTo>
                  <a:lnTo>
                    <a:pt x="1495259" y="1045210"/>
                  </a:lnTo>
                  <a:lnTo>
                    <a:pt x="1501614" y="1045210"/>
                  </a:lnTo>
                  <a:lnTo>
                    <a:pt x="1501621" y="1041400"/>
                  </a:lnTo>
                  <a:close/>
                </a:path>
                <a:path w="1503679" h="1407160">
                  <a:moveTo>
                    <a:pt x="1501337" y="1199007"/>
                  </a:moveTo>
                  <a:lnTo>
                    <a:pt x="1494979" y="1199007"/>
                  </a:lnTo>
                  <a:lnTo>
                    <a:pt x="1494946" y="1216787"/>
                  </a:lnTo>
                  <a:lnTo>
                    <a:pt x="1495880" y="1216787"/>
                  </a:lnTo>
                  <a:lnTo>
                    <a:pt x="1495880" y="1214247"/>
                  </a:lnTo>
                  <a:lnTo>
                    <a:pt x="1497150" y="1214247"/>
                  </a:lnTo>
                  <a:lnTo>
                    <a:pt x="1497150" y="1212977"/>
                  </a:lnTo>
                  <a:lnTo>
                    <a:pt x="1498420" y="1212977"/>
                  </a:lnTo>
                  <a:lnTo>
                    <a:pt x="1498420" y="1211580"/>
                  </a:lnTo>
                  <a:lnTo>
                    <a:pt x="1499690" y="1211580"/>
                  </a:lnTo>
                  <a:lnTo>
                    <a:pt x="1499690" y="1209167"/>
                  </a:lnTo>
                  <a:lnTo>
                    <a:pt x="1500960" y="1209167"/>
                  </a:lnTo>
                  <a:lnTo>
                    <a:pt x="1500960" y="1207897"/>
                  </a:lnTo>
                  <a:lnTo>
                    <a:pt x="1501321" y="1207897"/>
                  </a:lnTo>
                  <a:lnTo>
                    <a:pt x="1501337" y="1199007"/>
                  </a:lnTo>
                  <a:close/>
                </a:path>
                <a:path w="1503679" h="1407160">
                  <a:moveTo>
                    <a:pt x="5264" y="1199007"/>
                  </a:moveTo>
                  <a:lnTo>
                    <a:pt x="5" y="1199007"/>
                  </a:lnTo>
                  <a:lnTo>
                    <a:pt x="0" y="1205230"/>
                  </a:lnTo>
                  <a:lnTo>
                    <a:pt x="1090" y="1205230"/>
                  </a:lnTo>
                  <a:lnTo>
                    <a:pt x="1090" y="1207897"/>
                  </a:lnTo>
                  <a:lnTo>
                    <a:pt x="2360" y="1207897"/>
                  </a:lnTo>
                  <a:lnTo>
                    <a:pt x="2360" y="1209167"/>
                  </a:lnTo>
                  <a:lnTo>
                    <a:pt x="3630" y="1209167"/>
                  </a:lnTo>
                  <a:lnTo>
                    <a:pt x="3630" y="1210437"/>
                  </a:lnTo>
                  <a:lnTo>
                    <a:pt x="4900" y="1210437"/>
                  </a:lnTo>
                  <a:lnTo>
                    <a:pt x="4900" y="1212977"/>
                  </a:lnTo>
                  <a:lnTo>
                    <a:pt x="5238" y="1212977"/>
                  </a:lnTo>
                  <a:lnTo>
                    <a:pt x="5264" y="1199007"/>
                  </a:lnTo>
                  <a:close/>
                </a:path>
                <a:path w="1503679" h="1407160">
                  <a:moveTo>
                    <a:pt x="1299030" y="1404097"/>
                  </a:moveTo>
                  <a:lnTo>
                    <a:pt x="205560" y="1404097"/>
                  </a:lnTo>
                  <a:lnTo>
                    <a:pt x="1000580" y="1406637"/>
                  </a:lnTo>
                  <a:lnTo>
                    <a:pt x="1296490" y="1406637"/>
                  </a:lnTo>
                  <a:lnTo>
                    <a:pt x="1296490" y="1405367"/>
                  </a:lnTo>
                  <a:lnTo>
                    <a:pt x="1299030" y="1405367"/>
                  </a:lnTo>
                  <a:lnTo>
                    <a:pt x="1299030" y="1404097"/>
                  </a:lnTo>
                  <a:close/>
                </a:path>
                <a:path w="1503679" h="1407160">
                  <a:moveTo>
                    <a:pt x="1300300" y="1402827"/>
                  </a:moveTo>
                  <a:lnTo>
                    <a:pt x="203020" y="1402827"/>
                  </a:lnTo>
                  <a:lnTo>
                    <a:pt x="203020" y="1404097"/>
                  </a:lnTo>
                  <a:lnTo>
                    <a:pt x="1300300" y="1404097"/>
                  </a:lnTo>
                  <a:lnTo>
                    <a:pt x="1300300" y="1402827"/>
                  </a:lnTo>
                  <a:close/>
                </a:path>
                <a:path w="1503679" h="1407160">
                  <a:moveTo>
                    <a:pt x="1302840" y="1401557"/>
                  </a:moveTo>
                  <a:lnTo>
                    <a:pt x="201750" y="1401557"/>
                  </a:lnTo>
                  <a:lnTo>
                    <a:pt x="201750" y="1402827"/>
                  </a:lnTo>
                  <a:lnTo>
                    <a:pt x="1302840" y="1402827"/>
                  </a:lnTo>
                  <a:lnTo>
                    <a:pt x="1302840" y="1401557"/>
                  </a:lnTo>
                  <a:close/>
                </a:path>
                <a:path w="1503679" h="1407160">
                  <a:moveTo>
                    <a:pt x="197940" y="1399017"/>
                  </a:moveTo>
                  <a:lnTo>
                    <a:pt x="197940" y="1400287"/>
                  </a:lnTo>
                  <a:lnTo>
                    <a:pt x="199210" y="1400287"/>
                  </a:lnTo>
                  <a:lnTo>
                    <a:pt x="199210" y="1401557"/>
                  </a:lnTo>
                  <a:lnTo>
                    <a:pt x="1304110" y="1401557"/>
                  </a:lnTo>
                  <a:lnTo>
                    <a:pt x="197940" y="1399017"/>
                  </a:lnTo>
                  <a:close/>
                </a:path>
              </a:pathLst>
            </a:custGeom>
            <a:solidFill>
              <a:srgbClr val="3C67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844377" y="2018029"/>
              <a:ext cx="1491615" cy="1395730"/>
            </a:xfrm>
            <a:custGeom>
              <a:avLst/>
              <a:gdLst/>
              <a:ahLst/>
              <a:cxnLst/>
              <a:rect l="l" t="t" r="r" b="b"/>
              <a:pathLst>
                <a:path w="1491614" h="1395729">
                  <a:moveTo>
                    <a:pt x="8192" y="200660"/>
                  </a:moveTo>
                  <a:lnTo>
                    <a:pt x="1834" y="200660"/>
                  </a:lnTo>
                  <a:lnTo>
                    <a:pt x="1832" y="201929"/>
                  </a:lnTo>
                  <a:lnTo>
                    <a:pt x="8190" y="201929"/>
                  </a:lnTo>
                  <a:lnTo>
                    <a:pt x="8192" y="200660"/>
                  </a:lnTo>
                  <a:close/>
                </a:path>
                <a:path w="1491614" h="1395729">
                  <a:moveTo>
                    <a:pt x="1491551" y="200660"/>
                  </a:moveTo>
                  <a:lnTo>
                    <a:pt x="1485384" y="200660"/>
                  </a:lnTo>
                  <a:lnTo>
                    <a:pt x="1485383" y="201929"/>
                  </a:lnTo>
                  <a:lnTo>
                    <a:pt x="1491548" y="201929"/>
                  </a:lnTo>
                  <a:lnTo>
                    <a:pt x="1491551" y="200660"/>
                  </a:lnTo>
                  <a:close/>
                </a:path>
                <a:path w="1491614" h="1395729">
                  <a:moveTo>
                    <a:pt x="8199" y="196850"/>
                  </a:moveTo>
                  <a:lnTo>
                    <a:pt x="1841" y="196850"/>
                  </a:lnTo>
                  <a:lnTo>
                    <a:pt x="1836" y="199389"/>
                  </a:lnTo>
                  <a:lnTo>
                    <a:pt x="8195" y="199389"/>
                  </a:lnTo>
                  <a:lnTo>
                    <a:pt x="8199" y="196850"/>
                  </a:lnTo>
                  <a:close/>
                </a:path>
                <a:path w="1491614" h="1395729">
                  <a:moveTo>
                    <a:pt x="1491558" y="196850"/>
                  </a:moveTo>
                  <a:lnTo>
                    <a:pt x="1485388" y="196850"/>
                  </a:lnTo>
                  <a:lnTo>
                    <a:pt x="1485385" y="199389"/>
                  </a:lnTo>
                  <a:lnTo>
                    <a:pt x="1491553" y="199389"/>
                  </a:lnTo>
                  <a:lnTo>
                    <a:pt x="1491558" y="196850"/>
                  </a:lnTo>
                  <a:close/>
                </a:path>
                <a:path w="1491614" h="1395729">
                  <a:moveTo>
                    <a:pt x="8204" y="194310"/>
                  </a:moveTo>
                  <a:lnTo>
                    <a:pt x="1846" y="194310"/>
                  </a:lnTo>
                  <a:lnTo>
                    <a:pt x="1843" y="195579"/>
                  </a:lnTo>
                  <a:lnTo>
                    <a:pt x="8202" y="195579"/>
                  </a:lnTo>
                  <a:lnTo>
                    <a:pt x="8204" y="194310"/>
                  </a:lnTo>
                  <a:close/>
                </a:path>
                <a:path w="1491614" h="1395729">
                  <a:moveTo>
                    <a:pt x="1491562" y="194310"/>
                  </a:moveTo>
                  <a:lnTo>
                    <a:pt x="1485390" y="194310"/>
                  </a:lnTo>
                  <a:lnTo>
                    <a:pt x="1485389" y="195579"/>
                  </a:lnTo>
                  <a:lnTo>
                    <a:pt x="1491560" y="195579"/>
                  </a:lnTo>
                  <a:lnTo>
                    <a:pt x="1491562" y="194310"/>
                  </a:lnTo>
                  <a:close/>
                </a:path>
                <a:path w="1491614" h="1395729">
                  <a:moveTo>
                    <a:pt x="8211" y="190500"/>
                  </a:moveTo>
                  <a:lnTo>
                    <a:pt x="1852" y="190500"/>
                  </a:lnTo>
                  <a:lnTo>
                    <a:pt x="1848" y="193039"/>
                  </a:lnTo>
                  <a:lnTo>
                    <a:pt x="8206" y="193039"/>
                  </a:lnTo>
                  <a:lnTo>
                    <a:pt x="8211" y="190500"/>
                  </a:lnTo>
                  <a:close/>
                </a:path>
                <a:path w="1491614" h="1395729">
                  <a:moveTo>
                    <a:pt x="1491569" y="190500"/>
                  </a:moveTo>
                  <a:lnTo>
                    <a:pt x="1485394" y="190500"/>
                  </a:lnTo>
                  <a:lnTo>
                    <a:pt x="1485391" y="193039"/>
                  </a:lnTo>
                  <a:lnTo>
                    <a:pt x="1491564" y="193039"/>
                  </a:lnTo>
                  <a:lnTo>
                    <a:pt x="1491569" y="190500"/>
                  </a:lnTo>
                  <a:close/>
                </a:path>
                <a:path w="1491614" h="1395729">
                  <a:moveTo>
                    <a:pt x="8216" y="187960"/>
                  </a:moveTo>
                  <a:lnTo>
                    <a:pt x="1857" y="187960"/>
                  </a:lnTo>
                  <a:lnTo>
                    <a:pt x="1855" y="189229"/>
                  </a:lnTo>
                  <a:lnTo>
                    <a:pt x="8213" y="189229"/>
                  </a:lnTo>
                  <a:lnTo>
                    <a:pt x="8216" y="187960"/>
                  </a:lnTo>
                  <a:close/>
                </a:path>
                <a:path w="1491614" h="1395729">
                  <a:moveTo>
                    <a:pt x="1491574" y="187960"/>
                  </a:moveTo>
                  <a:lnTo>
                    <a:pt x="1485396" y="187960"/>
                  </a:lnTo>
                  <a:lnTo>
                    <a:pt x="1485395" y="189229"/>
                  </a:lnTo>
                  <a:lnTo>
                    <a:pt x="1491571" y="189229"/>
                  </a:lnTo>
                  <a:lnTo>
                    <a:pt x="1491574" y="187960"/>
                  </a:lnTo>
                  <a:close/>
                </a:path>
                <a:path w="1491614" h="1395729">
                  <a:moveTo>
                    <a:pt x="8223" y="185419"/>
                  </a:moveTo>
                  <a:lnTo>
                    <a:pt x="2202" y="185419"/>
                  </a:lnTo>
                  <a:lnTo>
                    <a:pt x="2202" y="186689"/>
                  </a:lnTo>
                  <a:lnTo>
                    <a:pt x="8218" y="186689"/>
                  </a:lnTo>
                  <a:lnTo>
                    <a:pt x="8223" y="185419"/>
                  </a:lnTo>
                  <a:close/>
                </a:path>
                <a:path w="1491614" h="1395729">
                  <a:moveTo>
                    <a:pt x="1490642" y="185419"/>
                  </a:moveTo>
                  <a:lnTo>
                    <a:pt x="1485400" y="185419"/>
                  </a:lnTo>
                  <a:lnTo>
                    <a:pt x="1485397" y="186689"/>
                  </a:lnTo>
                  <a:lnTo>
                    <a:pt x="1490642" y="186689"/>
                  </a:lnTo>
                  <a:lnTo>
                    <a:pt x="1490642" y="185419"/>
                  </a:lnTo>
                  <a:close/>
                </a:path>
                <a:path w="1491614" h="1395729">
                  <a:moveTo>
                    <a:pt x="4742" y="182879"/>
                  </a:moveTo>
                  <a:lnTo>
                    <a:pt x="3472" y="182879"/>
                  </a:lnTo>
                  <a:lnTo>
                    <a:pt x="3472" y="185419"/>
                  </a:lnTo>
                  <a:lnTo>
                    <a:pt x="4742" y="185419"/>
                  </a:lnTo>
                  <a:lnTo>
                    <a:pt x="4742" y="182879"/>
                  </a:lnTo>
                  <a:close/>
                </a:path>
                <a:path w="1491614" h="1395729">
                  <a:moveTo>
                    <a:pt x="1488102" y="180339"/>
                  </a:moveTo>
                  <a:lnTo>
                    <a:pt x="1486832" y="180339"/>
                  </a:lnTo>
                  <a:lnTo>
                    <a:pt x="1486832" y="182879"/>
                  </a:lnTo>
                  <a:lnTo>
                    <a:pt x="1488102" y="182879"/>
                  </a:lnTo>
                  <a:lnTo>
                    <a:pt x="1488102" y="180339"/>
                  </a:lnTo>
                  <a:close/>
                </a:path>
                <a:path w="1491614" h="1395729">
                  <a:moveTo>
                    <a:pt x="8234" y="179069"/>
                  </a:moveTo>
                  <a:lnTo>
                    <a:pt x="7282" y="179069"/>
                  </a:lnTo>
                  <a:lnTo>
                    <a:pt x="7282" y="180339"/>
                  </a:lnTo>
                  <a:lnTo>
                    <a:pt x="8230" y="180339"/>
                  </a:lnTo>
                  <a:lnTo>
                    <a:pt x="8234" y="179069"/>
                  </a:lnTo>
                  <a:close/>
                </a:path>
                <a:path w="1491614" h="1395729">
                  <a:moveTo>
                    <a:pt x="1485562" y="176529"/>
                  </a:moveTo>
                  <a:lnTo>
                    <a:pt x="1485407" y="176529"/>
                  </a:lnTo>
                  <a:lnTo>
                    <a:pt x="1485403" y="180339"/>
                  </a:lnTo>
                  <a:lnTo>
                    <a:pt x="1485562" y="180339"/>
                  </a:lnTo>
                  <a:lnTo>
                    <a:pt x="1485562" y="176529"/>
                  </a:lnTo>
                  <a:close/>
                </a:path>
                <a:path w="1491614" h="1395729">
                  <a:moveTo>
                    <a:pt x="1305222" y="5079"/>
                  </a:moveTo>
                  <a:lnTo>
                    <a:pt x="1303952" y="5079"/>
                  </a:lnTo>
                  <a:lnTo>
                    <a:pt x="1303952" y="7619"/>
                  </a:lnTo>
                  <a:lnTo>
                    <a:pt x="1305222" y="7619"/>
                  </a:lnTo>
                  <a:lnTo>
                    <a:pt x="1305222" y="5079"/>
                  </a:lnTo>
                  <a:close/>
                </a:path>
                <a:path w="1491614" h="1395729">
                  <a:moveTo>
                    <a:pt x="188892" y="5079"/>
                  </a:moveTo>
                  <a:lnTo>
                    <a:pt x="186352" y="5079"/>
                  </a:lnTo>
                  <a:lnTo>
                    <a:pt x="186352" y="6350"/>
                  </a:lnTo>
                  <a:lnTo>
                    <a:pt x="188892" y="6350"/>
                  </a:lnTo>
                  <a:lnTo>
                    <a:pt x="188892" y="5079"/>
                  </a:lnTo>
                  <a:close/>
                </a:path>
                <a:path w="1491614" h="1395729">
                  <a:moveTo>
                    <a:pt x="192702" y="2539"/>
                  </a:moveTo>
                  <a:lnTo>
                    <a:pt x="190162" y="2539"/>
                  </a:lnTo>
                  <a:lnTo>
                    <a:pt x="190162" y="5079"/>
                  </a:lnTo>
                  <a:lnTo>
                    <a:pt x="192702" y="5079"/>
                  </a:lnTo>
                  <a:lnTo>
                    <a:pt x="192702" y="2539"/>
                  </a:lnTo>
                  <a:close/>
                </a:path>
                <a:path w="1491614" h="1395729">
                  <a:moveTo>
                    <a:pt x="1301412" y="2539"/>
                  </a:moveTo>
                  <a:lnTo>
                    <a:pt x="1300142" y="2539"/>
                  </a:lnTo>
                  <a:lnTo>
                    <a:pt x="1300142" y="5079"/>
                  </a:lnTo>
                  <a:lnTo>
                    <a:pt x="1301412" y="5079"/>
                  </a:lnTo>
                  <a:lnTo>
                    <a:pt x="1301412" y="2539"/>
                  </a:lnTo>
                  <a:close/>
                </a:path>
                <a:path w="1491614" h="1395729">
                  <a:moveTo>
                    <a:pt x="498772" y="1269"/>
                  </a:moveTo>
                  <a:lnTo>
                    <a:pt x="193972" y="1269"/>
                  </a:lnTo>
                  <a:lnTo>
                    <a:pt x="193972" y="2539"/>
                  </a:lnTo>
                  <a:lnTo>
                    <a:pt x="1298872" y="2539"/>
                  </a:lnTo>
                  <a:lnTo>
                    <a:pt x="498772" y="1269"/>
                  </a:lnTo>
                  <a:close/>
                </a:path>
                <a:path w="1491614" h="1395729">
                  <a:moveTo>
                    <a:pt x="197782" y="0"/>
                  </a:moveTo>
                  <a:lnTo>
                    <a:pt x="195242" y="0"/>
                  </a:lnTo>
                  <a:lnTo>
                    <a:pt x="195242" y="1269"/>
                  </a:lnTo>
                  <a:lnTo>
                    <a:pt x="197782" y="1269"/>
                  </a:lnTo>
                  <a:lnTo>
                    <a:pt x="197782" y="0"/>
                  </a:lnTo>
                  <a:close/>
                </a:path>
                <a:path w="1491614" h="1395729">
                  <a:moveTo>
                    <a:pt x="8188" y="203200"/>
                  </a:moveTo>
                  <a:lnTo>
                    <a:pt x="1829" y="203200"/>
                  </a:lnTo>
                  <a:lnTo>
                    <a:pt x="1725" y="260350"/>
                  </a:lnTo>
                  <a:lnTo>
                    <a:pt x="8083" y="260350"/>
                  </a:lnTo>
                  <a:lnTo>
                    <a:pt x="8188" y="203200"/>
                  </a:lnTo>
                  <a:close/>
                </a:path>
                <a:path w="1491614" h="1395729">
                  <a:moveTo>
                    <a:pt x="1491546" y="203200"/>
                  </a:moveTo>
                  <a:lnTo>
                    <a:pt x="1485382" y="203200"/>
                  </a:lnTo>
                  <a:lnTo>
                    <a:pt x="1485329" y="260350"/>
                  </a:lnTo>
                  <a:lnTo>
                    <a:pt x="1491442" y="260350"/>
                  </a:lnTo>
                  <a:lnTo>
                    <a:pt x="1491546" y="203200"/>
                  </a:lnTo>
                  <a:close/>
                </a:path>
                <a:path w="1491614" h="1395729">
                  <a:moveTo>
                    <a:pt x="8083" y="260350"/>
                  </a:moveTo>
                  <a:lnTo>
                    <a:pt x="1725" y="260350"/>
                  </a:lnTo>
                  <a:lnTo>
                    <a:pt x="1714" y="266700"/>
                  </a:lnTo>
                  <a:lnTo>
                    <a:pt x="8071" y="266700"/>
                  </a:lnTo>
                  <a:lnTo>
                    <a:pt x="8083" y="260350"/>
                  </a:lnTo>
                  <a:close/>
                </a:path>
                <a:path w="1491614" h="1395729">
                  <a:moveTo>
                    <a:pt x="1491442" y="260350"/>
                  </a:moveTo>
                  <a:lnTo>
                    <a:pt x="1485329" y="260350"/>
                  </a:lnTo>
                  <a:lnTo>
                    <a:pt x="1485324" y="266700"/>
                  </a:lnTo>
                  <a:lnTo>
                    <a:pt x="1491430" y="266700"/>
                  </a:lnTo>
                  <a:lnTo>
                    <a:pt x="1491442" y="260350"/>
                  </a:lnTo>
                  <a:close/>
                </a:path>
                <a:path w="1491614" h="1395729">
                  <a:moveTo>
                    <a:pt x="8071" y="266700"/>
                  </a:moveTo>
                  <a:lnTo>
                    <a:pt x="1714" y="266700"/>
                  </a:lnTo>
                  <a:lnTo>
                    <a:pt x="1679" y="285750"/>
                  </a:lnTo>
                  <a:lnTo>
                    <a:pt x="8036" y="285750"/>
                  </a:lnTo>
                  <a:lnTo>
                    <a:pt x="8071" y="266700"/>
                  </a:lnTo>
                  <a:close/>
                </a:path>
                <a:path w="1491614" h="1395729">
                  <a:moveTo>
                    <a:pt x="1491430" y="266700"/>
                  </a:moveTo>
                  <a:lnTo>
                    <a:pt x="1485324" y="266700"/>
                  </a:lnTo>
                  <a:lnTo>
                    <a:pt x="1485306" y="285750"/>
                  </a:lnTo>
                  <a:lnTo>
                    <a:pt x="1491395" y="285750"/>
                  </a:lnTo>
                  <a:lnTo>
                    <a:pt x="1491430" y="266700"/>
                  </a:lnTo>
                  <a:close/>
                </a:path>
                <a:path w="1491614" h="1395729">
                  <a:moveTo>
                    <a:pt x="8036" y="285750"/>
                  </a:moveTo>
                  <a:lnTo>
                    <a:pt x="1679" y="285750"/>
                  </a:lnTo>
                  <a:lnTo>
                    <a:pt x="1656" y="298450"/>
                  </a:lnTo>
                  <a:lnTo>
                    <a:pt x="8012" y="298450"/>
                  </a:lnTo>
                  <a:lnTo>
                    <a:pt x="8036" y="285750"/>
                  </a:lnTo>
                  <a:close/>
                </a:path>
                <a:path w="1491614" h="1395729">
                  <a:moveTo>
                    <a:pt x="1491395" y="285750"/>
                  </a:moveTo>
                  <a:lnTo>
                    <a:pt x="1485306" y="285750"/>
                  </a:lnTo>
                  <a:lnTo>
                    <a:pt x="1485294" y="298450"/>
                  </a:lnTo>
                  <a:lnTo>
                    <a:pt x="1491372" y="298450"/>
                  </a:lnTo>
                  <a:lnTo>
                    <a:pt x="1491395" y="285750"/>
                  </a:lnTo>
                  <a:close/>
                </a:path>
                <a:path w="1491614" h="1395729">
                  <a:moveTo>
                    <a:pt x="8012" y="298450"/>
                  </a:moveTo>
                  <a:lnTo>
                    <a:pt x="1656" y="298450"/>
                  </a:lnTo>
                  <a:lnTo>
                    <a:pt x="1633" y="311150"/>
                  </a:lnTo>
                  <a:lnTo>
                    <a:pt x="7989" y="311150"/>
                  </a:lnTo>
                  <a:lnTo>
                    <a:pt x="8012" y="298450"/>
                  </a:lnTo>
                  <a:close/>
                </a:path>
                <a:path w="1491614" h="1395729">
                  <a:moveTo>
                    <a:pt x="1491372" y="298450"/>
                  </a:moveTo>
                  <a:lnTo>
                    <a:pt x="1485294" y="298450"/>
                  </a:lnTo>
                  <a:lnTo>
                    <a:pt x="1485283" y="311150"/>
                  </a:lnTo>
                  <a:lnTo>
                    <a:pt x="1491349" y="311150"/>
                  </a:lnTo>
                  <a:lnTo>
                    <a:pt x="1491372" y="298450"/>
                  </a:lnTo>
                  <a:close/>
                </a:path>
                <a:path w="1491614" h="1395729">
                  <a:moveTo>
                    <a:pt x="7989" y="311150"/>
                  </a:moveTo>
                  <a:lnTo>
                    <a:pt x="1633" y="311150"/>
                  </a:lnTo>
                  <a:lnTo>
                    <a:pt x="1610" y="323850"/>
                  </a:lnTo>
                  <a:lnTo>
                    <a:pt x="7966" y="323850"/>
                  </a:lnTo>
                  <a:lnTo>
                    <a:pt x="7989" y="311150"/>
                  </a:lnTo>
                  <a:close/>
                </a:path>
                <a:path w="1491614" h="1395729">
                  <a:moveTo>
                    <a:pt x="1491349" y="311150"/>
                  </a:moveTo>
                  <a:lnTo>
                    <a:pt x="1485283" y="311150"/>
                  </a:lnTo>
                  <a:lnTo>
                    <a:pt x="1485271" y="323850"/>
                  </a:lnTo>
                  <a:lnTo>
                    <a:pt x="1491326" y="323850"/>
                  </a:lnTo>
                  <a:lnTo>
                    <a:pt x="1491349" y="311150"/>
                  </a:lnTo>
                  <a:close/>
                </a:path>
                <a:path w="1491614" h="1395729">
                  <a:moveTo>
                    <a:pt x="7966" y="323850"/>
                  </a:moveTo>
                  <a:lnTo>
                    <a:pt x="1610" y="323850"/>
                  </a:lnTo>
                  <a:lnTo>
                    <a:pt x="1586" y="336550"/>
                  </a:lnTo>
                  <a:lnTo>
                    <a:pt x="7942" y="336550"/>
                  </a:lnTo>
                  <a:lnTo>
                    <a:pt x="7966" y="323850"/>
                  </a:lnTo>
                  <a:close/>
                </a:path>
                <a:path w="1491614" h="1395729">
                  <a:moveTo>
                    <a:pt x="1491326" y="323850"/>
                  </a:moveTo>
                  <a:lnTo>
                    <a:pt x="1485271" y="323850"/>
                  </a:lnTo>
                  <a:lnTo>
                    <a:pt x="1485259" y="336550"/>
                  </a:lnTo>
                  <a:lnTo>
                    <a:pt x="1491303" y="336550"/>
                  </a:lnTo>
                  <a:lnTo>
                    <a:pt x="1491326" y="323850"/>
                  </a:lnTo>
                  <a:close/>
                </a:path>
                <a:path w="1491614" h="1395729">
                  <a:moveTo>
                    <a:pt x="7942" y="336550"/>
                  </a:moveTo>
                  <a:lnTo>
                    <a:pt x="1586" y="336550"/>
                  </a:lnTo>
                  <a:lnTo>
                    <a:pt x="1563" y="349250"/>
                  </a:lnTo>
                  <a:lnTo>
                    <a:pt x="7919" y="349250"/>
                  </a:lnTo>
                  <a:lnTo>
                    <a:pt x="7942" y="336550"/>
                  </a:lnTo>
                  <a:close/>
                </a:path>
                <a:path w="1491614" h="1395729">
                  <a:moveTo>
                    <a:pt x="1491303" y="336550"/>
                  </a:moveTo>
                  <a:lnTo>
                    <a:pt x="1485259" y="336550"/>
                  </a:lnTo>
                  <a:lnTo>
                    <a:pt x="1485248" y="349250"/>
                  </a:lnTo>
                  <a:lnTo>
                    <a:pt x="1491280" y="349250"/>
                  </a:lnTo>
                  <a:lnTo>
                    <a:pt x="1491303" y="336550"/>
                  </a:lnTo>
                  <a:close/>
                </a:path>
                <a:path w="1491614" h="1395729">
                  <a:moveTo>
                    <a:pt x="7919" y="349250"/>
                  </a:moveTo>
                  <a:lnTo>
                    <a:pt x="1563" y="349250"/>
                  </a:lnTo>
                  <a:lnTo>
                    <a:pt x="1517" y="374650"/>
                  </a:lnTo>
                  <a:lnTo>
                    <a:pt x="7872" y="374650"/>
                  </a:lnTo>
                  <a:lnTo>
                    <a:pt x="7919" y="349250"/>
                  </a:lnTo>
                  <a:close/>
                </a:path>
                <a:path w="1491614" h="1395729">
                  <a:moveTo>
                    <a:pt x="1491280" y="349250"/>
                  </a:moveTo>
                  <a:lnTo>
                    <a:pt x="1485248" y="349250"/>
                  </a:lnTo>
                  <a:lnTo>
                    <a:pt x="1485224" y="374650"/>
                  </a:lnTo>
                  <a:lnTo>
                    <a:pt x="1491233" y="374650"/>
                  </a:lnTo>
                  <a:lnTo>
                    <a:pt x="1491280" y="349250"/>
                  </a:lnTo>
                  <a:close/>
                </a:path>
                <a:path w="1491614" h="1395729">
                  <a:moveTo>
                    <a:pt x="7872" y="374650"/>
                  </a:moveTo>
                  <a:lnTo>
                    <a:pt x="1517" y="374650"/>
                  </a:lnTo>
                  <a:lnTo>
                    <a:pt x="1505" y="381000"/>
                  </a:lnTo>
                  <a:lnTo>
                    <a:pt x="7861" y="381000"/>
                  </a:lnTo>
                  <a:lnTo>
                    <a:pt x="7872" y="374650"/>
                  </a:lnTo>
                  <a:close/>
                </a:path>
                <a:path w="1491614" h="1395729">
                  <a:moveTo>
                    <a:pt x="1491233" y="374650"/>
                  </a:moveTo>
                  <a:lnTo>
                    <a:pt x="1485224" y="374650"/>
                  </a:lnTo>
                  <a:lnTo>
                    <a:pt x="1485219" y="381000"/>
                  </a:lnTo>
                  <a:lnTo>
                    <a:pt x="1491222" y="381000"/>
                  </a:lnTo>
                  <a:lnTo>
                    <a:pt x="1491233" y="374650"/>
                  </a:lnTo>
                  <a:close/>
                </a:path>
                <a:path w="1491614" h="1395729">
                  <a:moveTo>
                    <a:pt x="7861" y="381000"/>
                  </a:moveTo>
                  <a:lnTo>
                    <a:pt x="1505" y="381000"/>
                  </a:lnTo>
                  <a:lnTo>
                    <a:pt x="1413" y="431800"/>
                  </a:lnTo>
                  <a:lnTo>
                    <a:pt x="7767" y="431800"/>
                  </a:lnTo>
                  <a:lnTo>
                    <a:pt x="7861" y="381000"/>
                  </a:lnTo>
                  <a:close/>
                </a:path>
                <a:path w="1491614" h="1395729">
                  <a:moveTo>
                    <a:pt x="1491222" y="381000"/>
                  </a:moveTo>
                  <a:lnTo>
                    <a:pt x="1485219" y="381000"/>
                  </a:lnTo>
                  <a:lnTo>
                    <a:pt x="1485172" y="431800"/>
                  </a:lnTo>
                  <a:lnTo>
                    <a:pt x="1491129" y="431800"/>
                  </a:lnTo>
                  <a:lnTo>
                    <a:pt x="1491222" y="381000"/>
                  </a:lnTo>
                  <a:close/>
                </a:path>
                <a:path w="1491614" h="1395729">
                  <a:moveTo>
                    <a:pt x="7767" y="431800"/>
                  </a:moveTo>
                  <a:lnTo>
                    <a:pt x="1413" y="431800"/>
                  </a:lnTo>
                  <a:lnTo>
                    <a:pt x="1401" y="438150"/>
                  </a:lnTo>
                  <a:lnTo>
                    <a:pt x="7756" y="438150"/>
                  </a:lnTo>
                  <a:lnTo>
                    <a:pt x="7767" y="431800"/>
                  </a:lnTo>
                  <a:close/>
                </a:path>
                <a:path w="1491614" h="1395729">
                  <a:moveTo>
                    <a:pt x="1491129" y="431800"/>
                  </a:moveTo>
                  <a:lnTo>
                    <a:pt x="1485172" y="431800"/>
                  </a:lnTo>
                  <a:lnTo>
                    <a:pt x="1485166" y="438150"/>
                  </a:lnTo>
                  <a:lnTo>
                    <a:pt x="1491118" y="438150"/>
                  </a:lnTo>
                  <a:lnTo>
                    <a:pt x="1491129" y="431800"/>
                  </a:lnTo>
                  <a:close/>
                </a:path>
                <a:path w="1491614" h="1395729">
                  <a:moveTo>
                    <a:pt x="7756" y="438150"/>
                  </a:moveTo>
                  <a:lnTo>
                    <a:pt x="1401" y="438150"/>
                  </a:lnTo>
                  <a:lnTo>
                    <a:pt x="1383" y="448310"/>
                  </a:lnTo>
                  <a:lnTo>
                    <a:pt x="7737" y="448310"/>
                  </a:lnTo>
                  <a:lnTo>
                    <a:pt x="7756" y="438150"/>
                  </a:lnTo>
                  <a:close/>
                </a:path>
                <a:path w="1491614" h="1395729">
                  <a:moveTo>
                    <a:pt x="1491118" y="438150"/>
                  </a:moveTo>
                  <a:lnTo>
                    <a:pt x="1485166" y="438150"/>
                  </a:lnTo>
                  <a:lnTo>
                    <a:pt x="1485157" y="448310"/>
                  </a:lnTo>
                  <a:lnTo>
                    <a:pt x="1491099" y="448310"/>
                  </a:lnTo>
                  <a:lnTo>
                    <a:pt x="1491118" y="438150"/>
                  </a:lnTo>
                  <a:close/>
                </a:path>
                <a:path w="1491614" h="1395729">
                  <a:moveTo>
                    <a:pt x="7737" y="448310"/>
                  </a:moveTo>
                  <a:lnTo>
                    <a:pt x="1383" y="448310"/>
                  </a:lnTo>
                  <a:lnTo>
                    <a:pt x="1355" y="463550"/>
                  </a:lnTo>
                  <a:lnTo>
                    <a:pt x="7709" y="463550"/>
                  </a:lnTo>
                  <a:lnTo>
                    <a:pt x="7737" y="448310"/>
                  </a:lnTo>
                  <a:close/>
                </a:path>
                <a:path w="1491614" h="1395729">
                  <a:moveTo>
                    <a:pt x="1491099" y="448310"/>
                  </a:moveTo>
                  <a:lnTo>
                    <a:pt x="1485157" y="448310"/>
                  </a:lnTo>
                  <a:lnTo>
                    <a:pt x="1485143" y="463550"/>
                  </a:lnTo>
                  <a:lnTo>
                    <a:pt x="1491071" y="463550"/>
                  </a:lnTo>
                  <a:lnTo>
                    <a:pt x="1491099" y="448310"/>
                  </a:lnTo>
                  <a:close/>
                </a:path>
                <a:path w="1491614" h="1395729">
                  <a:moveTo>
                    <a:pt x="7709" y="463550"/>
                  </a:moveTo>
                  <a:lnTo>
                    <a:pt x="1355" y="463550"/>
                  </a:lnTo>
                  <a:lnTo>
                    <a:pt x="1320" y="482600"/>
                  </a:lnTo>
                  <a:lnTo>
                    <a:pt x="7674" y="482600"/>
                  </a:lnTo>
                  <a:lnTo>
                    <a:pt x="7709" y="463550"/>
                  </a:lnTo>
                  <a:close/>
                </a:path>
                <a:path w="1491614" h="1395729">
                  <a:moveTo>
                    <a:pt x="1491071" y="463550"/>
                  </a:moveTo>
                  <a:lnTo>
                    <a:pt x="1485143" y="463550"/>
                  </a:lnTo>
                  <a:lnTo>
                    <a:pt x="1485125" y="482600"/>
                  </a:lnTo>
                  <a:lnTo>
                    <a:pt x="1491037" y="482600"/>
                  </a:lnTo>
                  <a:lnTo>
                    <a:pt x="1491071" y="463550"/>
                  </a:lnTo>
                  <a:close/>
                </a:path>
                <a:path w="1491614" h="1395729">
                  <a:moveTo>
                    <a:pt x="7674" y="482600"/>
                  </a:moveTo>
                  <a:lnTo>
                    <a:pt x="1320" y="482600"/>
                  </a:lnTo>
                  <a:lnTo>
                    <a:pt x="1302" y="492760"/>
                  </a:lnTo>
                  <a:lnTo>
                    <a:pt x="7655" y="492760"/>
                  </a:lnTo>
                  <a:lnTo>
                    <a:pt x="7674" y="482600"/>
                  </a:lnTo>
                  <a:close/>
                </a:path>
                <a:path w="1491614" h="1395729">
                  <a:moveTo>
                    <a:pt x="1491037" y="482600"/>
                  </a:moveTo>
                  <a:lnTo>
                    <a:pt x="1485125" y="482600"/>
                  </a:lnTo>
                  <a:lnTo>
                    <a:pt x="1485116" y="492760"/>
                  </a:lnTo>
                  <a:lnTo>
                    <a:pt x="1491018" y="492760"/>
                  </a:lnTo>
                  <a:lnTo>
                    <a:pt x="1491037" y="482600"/>
                  </a:lnTo>
                  <a:close/>
                </a:path>
                <a:path w="1491614" h="1395729">
                  <a:moveTo>
                    <a:pt x="7655" y="492760"/>
                  </a:moveTo>
                  <a:lnTo>
                    <a:pt x="1302" y="492760"/>
                  </a:lnTo>
                  <a:lnTo>
                    <a:pt x="1274" y="508000"/>
                  </a:lnTo>
                  <a:lnTo>
                    <a:pt x="7627" y="508000"/>
                  </a:lnTo>
                  <a:lnTo>
                    <a:pt x="7655" y="492760"/>
                  </a:lnTo>
                  <a:close/>
                </a:path>
                <a:path w="1491614" h="1395729">
                  <a:moveTo>
                    <a:pt x="1491018" y="492760"/>
                  </a:moveTo>
                  <a:lnTo>
                    <a:pt x="1485116" y="492760"/>
                  </a:lnTo>
                  <a:lnTo>
                    <a:pt x="1485102" y="508000"/>
                  </a:lnTo>
                  <a:lnTo>
                    <a:pt x="1490990" y="508000"/>
                  </a:lnTo>
                  <a:lnTo>
                    <a:pt x="1491018" y="492760"/>
                  </a:lnTo>
                  <a:close/>
                </a:path>
                <a:path w="1491614" h="1395729">
                  <a:moveTo>
                    <a:pt x="7627" y="508000"/>
                  </a:moveTo>
                  <a:lnTo>
                    <a:pt x="1274" y="508000"/>
                  </a:lnTo>
                  <a:lnTo>
                    <a:pt x="1066" y="622300"/>
                  </a:lnTo>
                  <a:lnTo>
                    <a:pt x="7417" y="622300"/>
                  </a:lnTo>
                  <a:lnTo>
                    <a:pt x="7627" y="508000"/>
                  </a:lnTo>
                  <a:close/>
                </a:path>
                <a:path w="1491614" h="1395729">
                  <a:moveTo>
                    <a:pt x="1490990" y="508000"/>
                  </a:moveTo>
                  <a:lnTo>
                    <a:pt x="1485102" y="508000"/>
                  </a:lnTo>
                  <a:lnTo>
                    <a:pt x="1484997" y="622300"/>
                  </a:lnTo>
                  <a:lnTo>
                    <a:pt x="1490782" y="622300"/>
                  </a:lnTo>
                  <a:lnTo>
                    <a:pt x="1490990" y="508000"/>
                  </a:lnTo>
                  <a:close/>
                </a:path>
                <a:path w="1491614" h="1395729">
                  <a:moveTo>
                    <a:pt x="7417" y="622300"/>
                  </a:moveTo>
                  <a:lnTo>
                    <a:pt x="1066" y="622300"/>
                  </a:lnTo>
                  <a:lnTo>
                    <a:pt x="846" y="742950"/>
                  </a:lnTo>
                  <a:lnTo>
                    <a:pt x="7195" y="742950"/>
                  </a:lnTo>
                  <a:lnTo>
                    <a:pt x="7417" y="622300"/>
                  </a:lnTo>
                  <a:close/>
                </a:path>
                <a:path w="1491614" h="1395729">
                  <a:moveTo>
                    <a:pt x="1490782" y="622300"/>
                  </a:moveTo>
                  <a:lnTo>
                    <a:pt x="1484997" y="622300"/>
                  </a:lnTo>
                  <a:lnTo>
                    <a:pt x="1484886" y="742950"/>
                  </a:lnTo>
                  <a:lnTo>
                    <a:pt x="1490562" y="742950"/>
                  </a:lnTo>
                  <a:lnTo>
                    <a:pt x="1490782" y="622300"/>
                  </a:lnTo>
                  <a:close/>
                </a:path>
                <a:path w="1491614" h="1395729">
                  <a:moveTo>
                    <a:pt x="7195" y="742950"/>
                  </a:moveTo>
                  <a:lnTo>
                    <a:pt x="846" y="742950"/>
                  </a:lnTo>
                  <a:lnTo>
                    <a:pt x="592" y="882650"/>
                  </a:lnTo>
                  <a:lnTo>
                    <a:pt x="6939" y="882650"/>
                  </a:lnTo>
                  <a:lnTo>
                    <a:pt x="7195" y="742950"/>
                  </a:lnTo>
                  <a:close/>
                </a:path>
                <a:path w="1491614" h="1395729">
                  <a:moveTo>
                    <a:pt x="1490562" y="742950"/>
                  </a:moveTo>
                  <a:lnTo>
                    <a:pt x="1484886" y="742950"/>
                  </a:lnTo>
                  <a:lnTo>
                    <a:pt x="1484758" y="882650"/>
                  </a:lnTo>
                  <a:lnTo>
                    <a:pt x="1490307" y="882650"/>
                  </a:lnTo>
                  <a:lnTo>
                    <a:pt x="1490562" y="742950"/>
                  </a:lnTo>
                  <a:close/>
                </a:path>
                <a:path w="1491614" h="1395729">
                  <a:moveTo>
                    <a:pt x="6939" y="882650"/>
                  </a:moveTo>
                  <a:lnTo>
                    <a:pt x="592" y="882650"/>
                  </a:lnTo>
                  <a:lnTo>
                    <a:pt x="573" y="892810"/>
                  </a:lnTo>
                  <a:lnTo>
                    <a:pt x="6920" y="892810"/>
                  </a:lnTo>
                  <a:lnTo>
                    <a:pt x="6939" y="882650"/>
                  </a:lnTo>
                  <a:close/>
                </a:path>
                <a:path w="1491614" h="1395729">
                  <a:moveTo>
                    <a:pt x="1490307" y="882650"/>
                  </a:moveTo>
                  <a:lnTo>
                    <a:pt x="1484758" y="882650"/>
                  </a:lnTo>
                  <a:lnTo>
                    <a:pt x="1484748" y="892810"/>
                  </a:lnTo>
                  <a:lnTo>
                    <a:pt x="1490289" y="892810"/>
                  </a:lnTo>
                  <a:lnTo>
                    <a:pt x="1490307" y="882650"/>
                  </a:lnTo>
                  <a:close/>
                </a:path>
                <a:path w="1491614" h="1395729">
                  <a:moveTo>
                    <a:pt x="6920" y="892810"/>
                  </a:moveTo>
                  <a:lnTo>
                    <a:pt x="573" y="892810"/>
                  </a:lnTo>
                  <a:lnTo>
                    <a:pt x="545" y="908050"/>
                  </a:lnTo>
                  <a:lnTo>
                    <a:pt x="6892" y="908050"/>
                  </a:lnTo>
                  <a:lnTo>
                    <a:pt x="6920" y="892810"/>
                  </a:lnTo>
                  <a:close/>
                </a:path>
                <a:path w="1491614" h="1395729">
                  <a:moveTo>
                    <a:pt x="1490289" y="892810"/>
                  </a:moveTo>
                  <a:lnTo>
                    <a:pt x="1484748" y="892810"/>
                  </a:lnTo>
                  <a:lnTo>
                    <a:pt x="1484734" y="908050"/>
                  </a:lnTo>
                  <a:lnTo>
                    <a:pt x="1490261" y="908050"/>
                  </a:lnTo>
                  <a:lnTo>
                    <a:pt x="1490289" y="892810"/>
                  </a:lnTo>
                  <a:close/>
                </a:path>
                <a:path w="1491614" h="1395729">
                  <a:moveTo>
                    <a:pt x="6892" y="908050"/>
                  </a:moveTo>
                  <a:lnTo>
                    <a:pt x="545" y="908050"/>
                  </a:lnTo>
                  <a:lnTo>
                    <a:pt x="511" y="927100"/>
                  </a:lnTo>
                  <a:lnTo>
                    <a:pt x="6857" y="927100"/>
                  </a:lnTo>
                  <a:lnTo>
                    <a:pt x="6892" y="908050"/>
                  </a:lnTo>
                  <a:close/>
                </a:path>
                <a:path w="1491614" h="1395729">
                  <a:moveTo>
                    <a:pt x="1490261" y="908050"/>
                  </a:moveTo>
                  <a:lnTo>
                    <a:pt x="1484734" y="908050"/>
                  </a:lnTo>
                  <a:lnTo>
                    <a:pt x="1484717" y="927100"/>
                  </a:lnTo>
                  <a:lnTo>
                    <a:pt x="1490226" y="927100"/>
                  </a:lnTo>
                  <a:lnTo>
                    <a:pt x="1490261" y="908050"/>
                  </a:lnTo>
                  <a:close/>
                </a:path>
                <a:path w="1491614" h="1395729">
                  <a:moveTo>
                    <a:pt x="6857" y="927100"/>
                  </a:moveTo>
                  <a:lnTo>
                    <a:pt x="511" y="927100"/>
                  </a:lnTo>
                  <a:lnTo>
                    <a:pt x="492" y="937260"/>
                  </a:lnTo>
                  <a:lnTo>
                    <a:pt x="6838" y="937260"/>
                  </a:lnTo>
                  <a:lnTo>
                    <a:pt x="6857" y="927100"/>
                  </a:lnTo>
                  <a:close/>
                </a:path>
                <a:path w="1491614" h="1395729">
                  <a:moveTo>
                    <a:pt x="1490226" y="927100"/>
                  </a:moveTo>
                  <a:lnTo>
                    <a:pt x="1484717" y="927100"/>
                  </a:lnTo>
                  <a:lnTo>
                    <a:pt x="1484707" y="937260"/>
                  </a:lnTo>
                  <a:lnTo>
                    <a:pt x="1490208" y="937260"/>
                  </a:lnTo>
                  <a:lnTo>
                    <a:pt x="1490226" y="927100"/>
                  </a:lnTo>
                  <a:close/>
                </a:path>
                <a:path w="1491614" h="1395729">
                  <a:moveTo>
                    <a:pt x="6838" y="937260"/>
                  </a:moveTo>
                  <a:lnTo>
                    <a:pt x="492" y="937260"/>
                  </a:lnTo>
                  <a:lnTo>
                    <a:pt x="464" y="952500"/>
                  </a:lnTo>
                  <a:lnTo>
                    <a:pt x="6810" y="952500"/>
                  </a:lnTo>
                  <a:lnTo>
                    <a:pt x="6838" y="937260"/>
                  </a:lnTo>
                  <a:close/>
                </a:path>
                <a:path w="1491614" h="1395729">
                  <a:moveTo>
                    <a:pt x="1490208" y="937260"/>
                  </a:moveTo>
                  <a:lnTo>
                    <a:pt x="1484707" y="937260"/>
                  </a:lnTo>
                  <a:lnTo>
                    <a:pt x="1484693" y="952500"/>
                  </a:lnTo>
                  <a:lnTo>
                    <a:pt x="1490180" y="952500"/>
                  </a:lnTo>
                  <a:lnTo>
                    <a:pt x="1490208" y="937260"/>
                  </a:lnTo>
                  <a:close/>
                </a:path>
                <a:path w="1491614" h="1395729">
                  <a:moveTo>
                    <a:pt x="6810" y="952500"/>
                  </a:moveTo>
                  <a:lnTo>
                    <a:pt x="464" y="952500"/>
                  </a:lnTo>
                  <a:lnTo>
                    <a:pt x="441" y="965200"/>
                  </a:lnTo>
                  <a:lnTo>
                    <a:pt x="6787" y="965200"/>
                  </a:lnTo>
                  <a:lnTo>
                    <a:pt x="6810" y="952500"/>
                  </a:lnTo>
                  <a:close/>
                </a:path>
                <a:path w="1491614" h="1395729">
                  <a:moveTo>
                    <a:pt x="1490180" y="952500"/>
                  </a:moveTo>
                  <a:lnTo>
                    <a:pt x="1484693" y="952500"/>
                  </a:lnTo>
                  <a:lnTo>
                    <a:pt x="1484682" y="965200"/>
                  </a:lnTo>
                  <a:lnTo>
                    <a:pt x="1490157" y="965200"/>
                  </a:lnTo>
                  <a:lnTo>
                    <a:pt x="1490180" y="952500"/>
                  </a:lnTo>
                  <a:close/>
                </a:path>
                <a:path w="1491614" h="1395729">
                  <a:moveTo>
                    <a:pt x="6787" y="965200"/>
                  </a:moveTo>
                  <a:lnTo>
                    <a:pt x="441" y="965200"/>
                  </a:lnTo>
                  <a:lnTo>
                    <a:pt x="430" y="971550"/>
                  </a:lnTo>
                  <a:lnTo>
                    <a:pt x="6775" y="971550"/>
                  </a:lnTo>
                  <a:lnTo>
                    <a:pt x="6787" y="965200"/>
                  </a:lnTo>
                  <a:close/>
                </a:path>
                <a:path w="1491614" h="1395729">
                  <a:moveTo>
                    <a:pt x="1490157" y="965200"/>
                  </a:moveTo>
                  <a:lnTo>
                    <a:pt x="1484682" y="965200"/>
                  </a:lnTo>
                  <a:lnTo>
                    <a:pt x="1484676" y="971550"/>
                  </a:lnTo>
                  <a:lnTo>
                    <a:pt x="1490145" y="971550"/>
                  </a:lnTo>
                  <a:lnTo>
                    <a:pt x="1490157" y="965200"/>
                  </a:lnTo>
                  <a:close/>
                </a:path>
                <a:path w="1491614" h="1395729">
                  <a:moveTo>
                    <a:pt x="6775" y="971550"/>
                  </a:moveTo>
                  <a:lnTo>
                    <a:pt x="430" y="971550"/>
                  </a:lnTo>
                  <a:lnTo>
                    <a:pt x="395" y="990600"/>
                  </a:lnTo>
                  <a:lnTo>
                    <a:pt x="6740" y="990600"/>
                  </a:lnTo>
                  <a:lnTo>
                    <a:pt x="6775" y="971550"/>
                  </a:lnTo>
                  <a:close/>
                </a:path>
                <a:path w="1491614" h="1395729">
                  <a:moveTo>
                    <a:pt x="1490145" y="971550"/>
                  </a:moveTo>
                  <a:lnTo>
                    <a:pt x="1484676" y="971550"/>
                  </a:lnTo>
                  <a:lnTo>
                    <a:pt x="1484658" y="990600"/>
                  </a:lnTo>
                  <a:lnTo>
                    <a:pt x="1490110" y="990600"/>
                  </a:lnTo>
                  <a:lnTo>
                    <a:pt x="1490145" y="971550"/>
                  </a:lnTo>
                  <a:close/>
                </a:path>
                <a:path w="1491614" h="1395729">
                  <a:moveTo>
                    <a:pt x="6740" y="990600"/>
                  </a:moveTo>
                  <a:lnTo>
                    <a:pt x="395" y="990600"/>
                  </a:lnTo>
                  <a:lnTo>
                    <a:pt x="314" y="1035050"/>
                  </a:lnTo>
                  <a:lnTo>
                    <a:pt x="6658" y="1035050"/>
                  </a:lnTo>
                  <a:lnTo>
                    <a:pt x="6740" y="990600"/>
                  </a:lnTo>
                  <a:close/>
                </a:path>
                <a:path w="1491614" h="1395729">
                  <a:moveTo>
                    <a:pt x="1490110" y="990600"/>
                  </a:moveTo>
                  <a:lnTo>
                    <a:pt x="1484658" y="990600"/>
                  </a:lnTo>
                  <a:lnTo>
                    <a:pt x="1484617" y="1035050"/>
                  </a:lnTo>
                  <a:lnTo>
                    <a:pt x="1490029" y="1035050"/>
                  </a:lnTo>
                  <a:lnTo>
                    <a:pt x="1490110" y="990600"/>
                  </a:lnTo>
                  <a:close/>
                </a:path>
                <a:path w="1491614" h="1395729">
                  <a:moveTo>
                    <a:pt x="6378" y="1187450"/>
                  </a:moveTo>
                  <a:lnTo>
                    <a:pt x="37" y="1187450"/>
                  </a:lnTo>
                  <a:lnTo>
                    <a:pt x="27" y="1192529"/>
                  </a:lnTo>
                  <a:lnTo>
                    <a:pt x="6369" y="1192529"/>
                  </a:lnTo>
                  <a:lnTo>
                    <a:pt x="6378" y="1187450"/>
                  </a:lnTo>
                  <a:close/>
                </a:path>
                <a:path w="1491614" h="1395729">
                  <a:moveTo>
                    <a:pt x="1489751" y="1187450"/>
                  </a:moveTo>
                  <a:lnTo>
                    <a:pt x="1484477" y="1187450"/>
                  </a:lnTo>
                  <a:lnTo>
                    <a:pt x="1484473" y="1192529"/>
                  </a:lnTo>
                  <a:lnTo>
                    <a:pt x="1489742" y="1192529"/>
                  </a:lnTo>
                  <a:lnTo>
                    <a:pt x="1489751" y="1187450"/>
                  </a:lnTo>
                  <a:close/>
                </a:path>
                <a:path w="1491614" h="1395729">
                  <a:moveTo>
                    <a:pt x="6413" y="1168400"/>
                  </a:moveTo>
                  <a:lnTo>
                    <a:pt x="71" y="1168400"/>
                  </a:lnTo>
                  <a:lnTo>
                    <a:pt x="39" y="1186179"/>
                  </a:lnTo>
                  <a:lnTo>
                    <a:pt x="6381" y="1186179"/>
                  </a:lnTo>
                  <a:lnTo>
                    <a:pt x="6413" y="1168400"/>
                  </a:lnTo>
                  <a:close/>
                </a:path>
                <a:path w="1491614" h="1395729">
                  <a:moveTo>
                    <a:pt x="1489786" y="1168400"/>
                  </a:moveTo>
                  <a:lnTo>
                    <a:pt x="1484495" y="1168400"/>
                  </a:lnTo>
                  <a:lnTo>
                    <a:pt x="1484479" y="1186179"/>
                  </a:lnTo>
                  <a:lnTo>
                    <a:pt x="1489754" y="1186179"/>
                  </a:lnTo>
                  <a:lnTo>
                    <a:pt x="1489786" y="1168400"/>
                  </a:lnTo>
                  <a:close/>
                </a:path>
                <a:path w="1491614" h="1395729">
                  <a:moveTo>
                    <a:pt x="6418" y="1165860"/>
                  </a:moveTo>
                  <a:lnTo>
                    <a:pt x="76" y="1165860"/>
                  </a:lnTo>
                  <a:lnTo>
                    <a:pt x="74" y="1167129"/>
                  </a:lnTo>
                  <a:lnTo>
                    <a:pt x="6416" y="1167129"/>
                  </a:lnTo>
                  <a:lnTo>
                    <a:pt x="6418" y="1165860"/>
                  </a:lnTo>
                  <a:close/>
                </a:path>
                <a:path w="1491614" h="1395729">
                  <a:moveTo>
                    <a:pt x="1489791" y="1165860"/>
                  </a:moveTo>
                  <a:lnTo>
                    <a:pt x="1484497" y="1165860"/>
                  </a:lnTo>
                  <a:lnTo>
                    <a:pt x="1484496" y="1167129"/>
                  </a:lnTo>
                  <a:lnTo>
                    <a:pt x="1489789" y="1167129"/>
                  </a:lnTo>
                  <a:lnTo>
                    <a:pt x="1489791" y="1165860"/>
                  </a:lnTo>
                  <a:close/>
                </a:path>
                <a:path w="1491614" h="1395729">
                  <a:moveTo>
                    <a:pt x="6430" y="1159510"/>
                  </a:moveTo>
                  <a:lnTo>
                    <a:pt x="87" y="1159510"/>
                  </a:lnTo>
                  <a:lnTo>
                    <a:pt x="78" y="1164589"/>
                  </a:lnTo>
                  <a:lnTo>
                    <a:pt x="6420" y="1164589"/>
                  </a:lnTo>
                  <a:lnTo>
                    <a:pt x="6430" y="1159510"/>
                  </a:lnTo>
                  <a:close/>
                </a:path>
                <a:path w="1491614" h="1395729">
                  <a:moveTo>
                    <a:pt x="1489802" y="1159510"/>
                  </a:moveTo>
                  <a:lnTo>
                    <a:pt x="1484503" y="1159510"/>
                  </a:lnTo>
                  <a:lnTo>
                    <a:pt x="1484498" y="1164589"/>
                  </a:lnTo>
                  <a:lnTo>
                    <a:pt x="1489793" y="1164589"/>
                  </a:lnTo>
                  <a:lnTo>
                    <a:pt x="1489802" y="1159510"/>
                  </a:lnTo>
                  <a:close/>
                </a:path>
                <a:path w="1491614" h="1395729">
                  <a:moveTo>
                    <a:pt x="6437" y="1155700"/>
                  </a:moveTo>
                  <a:lnTo>
                    <a:pt x="94" y="1155700"/>
                  </a:lnTo>
                  <a:lnTo>
                    <a:pt x="90" y="1158239"/>
                  </a:lnTo>
                  <a:lnTo>
                    <a:pt x="6432" y="1158239"/>
                  </a:lnTo>
                  <a:lnTo>
                    <a:pt x="6437" y="1155700"/>
                  </a:lnTo>
                  <a:close/>
                </a:path>
                <a:path w="1491614" h="1395729">
                  <a:moveTo>
                    <a:pt x="1489809" y="1155700"/>
                  </a:moveTo>
                  <a:lnTo>
                    <a:pt x="1484507" y="1155700"/>
                  </a:lnTo>
                  <a:lnTo>
                    <a:pt x="1484504" y="1158239"/>
                  </a:lnTo>
                  <a:lnTo>
                    <a:pt x="1489805" y="1158239"/>
                  </a:lnTo>
                  <a:lnTo>
                    <a:pt x="1489809" y="1155700"/>
                  </a:lnTo>
                  <a:close/>
                </a:path>
                <a:path w="1491614" h="1395729">
                  <a:moveTo>
                    <a:pt x="6441" y="1153160"/>
                  </a:moveTo>
                  <a:lnTo>
                    <a:pt x="99" y="1153160"/>
                  </a:lnTo>
                  <a:lnTo>
                    <a:pt x="97" y="1154429"/>
                  </a:lnTo>
                  <a:lnTo>
                    <a:pt x="6439" y="1154429"/>
                  </a:lnTo>
                  <a:lnTo>
                    <a:pt x="6441" y="1153160"/>
                  </a:lnTo>
                  <a:close/>
                </a:path>
                <a:path w="1491614" h="1395729">
                  <a:moveTo>
                    <a:pt x="1489814" y="1153160"/>
                  </a:moveTo>
                  <a:lnTo>
                    <a:pt x="1484509" y="1153160"/>
                  </a:lnTo>
                  <a:lnTo>
                    <a:pt x="1484508" y="1154429"/>
                  </a:lnTo>
                  <a:lnTo>
                    <a:pt x="1489812" y="1154429"/>
                  </a:lnTo>
                  <a:lnTo>
                    <a:pt x="1489814" y="1153160"/>
                  </a:lnTo>
                  <a:close/>
                </a:path>
                <a:path w="1491614" h="1395729">
                  <a:moveTo>
                    <a:pt x="6448" y="1149350"/>
                  </a:moveTo>
                  <a:lnTo>
                    <a:pt x="106" y="1149350"/>
                  </a:lnTo>
                  <a:lnTo>
                    <a:pt x="101" y="1151889"/>
                  </a:lnTo>
                  <a:lnTo>
                    <a:pt x="6444" y="1151889"/>
                  </a:lnTo>
                  <a:lnTo>
                    <a:pt x="6448" y="1149350"/>
                  </a:lnTo>
                  <a:close/>
                </a:path>
                <a:path w="1491614" h="1395729">
                  <a:moveTo>
                    <a:pt x="1489821" y="1149350"/>
                  </a:moveTo>
                  <a:lnTo>
                    <a:pt x="1484512" y="1149350"/>
                  </a:lnTo>
                  <a:lnTo>
                    <a:pt x="1484510" y="1151889"/>
                  </a:lnTo>
                  <a:lnTo>
                    <a:pt x="1489816" y="1151889"/>
                  </a:lnTo>
                  <a:lnTo>
                    <a:pt x="1489821" y="1149350"/>
                  </a:lnTo>
                  <a:close/>
                </a:path>
                <a:path w="1491614" h="1395729">
                  <a:moveTo>
                    <a:pt x="6453" y="1146810"/>
                  </a:moveTo>
                  <a:lnTo>
                    <a:pt x="111" y="1146810"/>
                  </a:lnTo>
                  <a:lnTo>
                    <a:pt x="108" y="1148079"/>
                  </a:lnTo>
                  <a:lnTo>
                    <a:pt x="6451" y="1148079"/>
                  </a:lnTo>
                  <a:lnTo>
                    <a:pt x="6453" y="1146810"/>
                  </a:lnTo>
                  <a:close/>
                </a:path>
                <a:path w="1491614" h="1395729">
                  <a:moveTo>
                    <a:pt x="1489826" y="1146810"/>
                  </a:moveTo>
                  <a:lnTo>
                    <a:pt x="1484515" y="1146810"/>
                  </a:lnTo>
                  <a:lnTo>
                    <a:pt x="1484514" y="1148079"/>
                  </a:lnTo>
                  <a:lnTo>
                    <a:pt x="1489823" y="1148079"/>
                  </a:lnTo>
                  <a:lnTo>
                    <a:pt x="1489826" y="1146810"/>
                  </a:lnTo>
                  <a:close/>
                </a:path>
                <a:path w="1491614" h="1395729">
                  <a:moveTo>
                    <a:pt x="6460" y="1143000"/>
                  </a:moveTo>
                  <a:lnTo>
                    <a:pt x="117" y="1143000"/>
                  </a:lnTo>
                  <a:lnTo>
                    <a:pt x="113" y="1145539"/>
                  </a:lnTo>
                  <a:lnTo>
                    <a:pt x="6455" y="1145539"/>
                  </a:lnTo>
                  <a:lnTo>
                    <a:pt x="6460" y="1143000"/>
                  </a:lnTo>
                  <a:close/>
                </a:path>
                <a:path w="1491614" h="1395729">
                  <a:moveTo>
                    <a:pt x="1489833" y="1143000"/>
                  </a:moveTo>
                  <a:lnTo>
                    <a:pt x="1484518" y="1143000"/>
                  </a:lnTo>
                  <a:lnTo>
                    <a:pt x="1484516" y="1145539"/>
                  </a:lnTo>
                  <a:lnTo>
                    <a:pt x="1489828" y="1145539"/>
                  </a:lnTo>
                  <a:lnTo>
                    <a:pt x="1489833" y="1143000"/>
                  </a:lnTo>
                  <a:close/>
                </a:path>
                <a:path w="1491614" h="1395729">
                  <a:moveTo>
                    <a:pt x="6465" y="1140460"/>
                  </a:moveTo>
                  <a:lnTo>
                    <a:pt x="122" y="1140460"/>
                  </a:lnTo>
                  <a:lnTo>
                    <a:pt x="120" y="1141729"/>
                  </a:lnTo>
                  <a:lnTo>
                    <a:pt x="6462" y="1141729"/>
                  </a:lnTo>
                  <a:lnTo>
                    <a:pt x="6465" y="1140460"/>
                  </a:lnTo>
                  <a:close/>
                </a:path>
                <a:path w="1491614" h="1395729">
                  <a:moveTo>
                    <a:pt x="1489837" y="1140460"/>
                  </a:moveTo>
                  <a:lnTo>
                    <a:pt x="1484521" y="1140460"/>
                  </a:lnTo>
                  <a:lnTo>
                    <a:pt x="1484519" y="1141729"/>
                  </a:lnTo>
                  <a:lnTo>
                    <a:pt x="1489835" y="1141729"/>
                  </a:lnTo>
                  <a:lnTo>
                    <a:pt x="1489837" y="1140460"/>
                  </a:lnTo>
                  <a:close/>
                </a:path>
                <a:path w="1491614" h="1395729">
                  <a:moveTo>
                    <a:pt x="6472" y="1136650"/>
                  </a:moveTo>
                  <a:lnTo>
                    <a:pt x="129" y="1136650"/>
                  </a:lnTo>
                  <a:lnTo>
                    <a:pt x="124" y="1139189"/>
                  </a:lnTo>
                  <a:lnTo>
                    <a:pt x="6467" y="1139189"/>
                  </a:lnTo>
                  <a:lnTo>
                    <a:pt x="6472" y="1136650"/>
                  </a:lnTo>
                  <a:close/>
                </a:path>
                <a:path w="1491614" h="1395729">
                  <a:moveTo>
                    <a:pt x="1489844" y="1136650"/>
                  </a:moveTo>
                  <a:lnTo>
                    <a:pt x="1484524" y="1136650"/>
                  </a:lnTo>
                  <a:lnTo>
                    <a:pt x="1484522" y="1139189"/>
                  </a:lnTo>
                  <a:lnTo>
                    <a:pt x="1489839" y="1139189"/>
                  </a:lnTo>
                  <a:lnTo>
                    <a:pt x="1489844" y="1136650"/>
                  </a:lnTo>
                  <a:close/>
                </a:path>
                <a:path w="1491614" h="1395729">
                  <a:moveTo>
                    <a:pt x="6476" y="1134110"/>
                  </a:moveTo>
                  <a:lnTo>
                    <a:pt x="134" y="1134110"/>
                  </a:lnTo>
                  <a:lnTo>
                    <a:pt x="131" y="1135379"/>
                  </a:lnTo>
                  <a:lnTo>
                    <a:pt x="6474" y="1135379"/>
                  </a:lnTo>
                  <a:lnTo>
                    <a:pt x="6476" y="1134110"/>
                  </a:lnTo>
                  <a:close/>
                </a:path>
                <a:path w="1491614" h="1395729">
                  <a:moveTo>
                    <a:pt x="1489849" y="1134110"/>
                  </a:moveTo>
                  <a:lnTo>
                    <a:pt x="1484526" y="1134110"/>
                  </a:lnTo>
                  <a:lnTo>
                    <a:pt x="1484525" y="1135379"/>
                  </a:lnTo>
                  <a:lnTo>
                    <a:pt x="1489846" y="1135379"/>
                  </a:lnTo>
                  <a:lnTo>
                    <a:pt x="1489849" y="1134110"/>
                  </a:lnTo>
                  <a:close/>
                </a:path>
                <a:path w="1491614" h="1395729">
                  <a:moveTo>
                    <a:pt x="6483" y="1130300"/>
                  </a:moveTo>
                  <a:lnTo>
                    <a:pt x="141" y="1130300"/>
                  </a:lnTo>
                  <a:lnTo>
                    <a:pt x="136" y="1132839"/>
                  </a:lnTo>
                  <a:lnTo>
                    <a:pt x="6479" y="1132839"/>
                  </a:lnTo>
                  <a:lnTo>
                    <a:pt x="6483" y="1130300"/>
                  </a:lnTo>
                  <a:close/>
                </a:path>
                <a:path w="1491614" h="1395729">
                  <a:moveTo>
                    <a:pt x="1489856" y="1130300"/>
                  </a:moveTo>
                  <a:lnTo>
                    <a:pt x="1484530" y="1130300"/>
                  </a:lnTo>
                  <a:lnTo>
                    <a:pt x="1484528" y="1132839"/>
                  </a:lnTo>
                  <a:lnTo>
                    <a:pt x="1489851" y="1132839"/>
                  </a:lnTo>
                  <a:lnTo>
                    <a:pt x="1489856" y="1130300"/>
                  </a:lnTo>
                  <a:close/>
                </a:path>
                <a:path w="1491614" h="1395729">
                  <a:moveTo>
                    <a:pt x="6495" y="1123950"/>
                  </a:moveTo>
                  <a:lnTo>
                    <a:pt x="152" y="1123950"/>
                  </a:lnTo>
                  <a:lnTo>
                    <a:pt x="143" y="1129029"/>
                  </a:lnTo>
                  <a:lnTo>
                    <a:pt x="6486" y="1129029"/>
                  </a:lnTo>
                  <a:lnTo>
                    <a:pt x="6495" y="1123950"/>
                  </a:lnTo>
                  <a:close/>
                </a:path>
                <a:path w="1491614" h="1395729">
                  <a:moveTo>
                    <a:pt x="1489867" y="1123950"/>
                  </a:moveTo>
                  <a:lnTo>
                    <a:pt x="1484536" y="1123950"/>
                  </a:lnTo>
                  <a:lnTo>
                    <a:pt x="1484531" y="1129029"/>
                  </a:lnTo>
                  <a:lnTo>
                    <a:pt x="1489858" y="1129029"/>
                  </a:lnTo>
                  <a:lnTo>
                    <a:pt x="1489867" y="1123950"/>
                  </a:lnTo>
                  <a:close/>
                </a:path>
                <a:path w="1491614" h="1395729">
                  <a:moveTo>
                    <a:pt x="6500" y="1121410"/>
                  </a:moveTo>
                  <a:lnTo>
                    <a:pt x="157" y="1121410"/>
                  </a:lnTo>
                  <a:lnTo>
                    <a:pt x="154" y="1122679"/>
                  </a:lnTo>
                  <a:lnTo>
                    <a:pt x="6497" y="1122679"/>
                  </a:lnTo>
                  <a:lnTo>
                    <a:pt x="6500" y="1121410"/>
                  </a:lnTo>
                  <a:close/>
                </a:path>
                <a:path w="1491614" h="1395729">
                  <a:moveTo>
                    <a:pt x="1489872" y="1121410"/>
                  </a:moveTo>
                  <a:lnTo>
                    <a:pt x="1484538" y="1121410"/>
                  </a:lnTo>
                  <a:lnTo>
                    <a:pt x="1484537" y="1122679"/>
                  </a:lnTo>
                  <a:lnTo>
                    <a:pt x="1489870" y="1122679"/>
                  </a:lnTo>
                  <a:lnTo>
                    <a:pt x="1489872" y="1121410"/>
                  </a:lnTo>
                  <a:close/>
                </a:path>
                <a:path w="1491614" h="1395729">
                  <a:moveTo>
                    <a:pt x="6511" y="1115060"/>
                  </a:moveTo>
                  <a:lnTo>
                    <a:pt x="168" y="1115060"/>
                  </a:lnTo>
                  <a:lnTo>
                    <a:pt x="159" y="1120139"/>
                  </a:lnTo>
                  <a:lnTo>
                    <a:pt x="6502" y="1120139"/>
                  </a:lnTo>
                  <a:lnTo>
                    <a:pt x="6511" y="1115060"/>
                  </a:lnTo>
                  <a:close/>
                </a:path>
                <a:path w="1491614" h="1395729">
                  <a:moveTo>
                    <a:pt x="1489883" y="1115060"/>
                  </a:moveTo>
                  <a:lnTo>
                    <a:pt x="1484544" y="1115060"/>
                  </a:lnTo>
                  <a:lnTo>
                    <a:pt x="1484539" y="1120139"/>
                  </a:lnTo>
                  <a:lnTo>
                    <a:pt x="1489874" y="1120139"/>
                  </a:lnTo>
                  <a:lnTo>
                    <a:pt x="1489883" y="1115060"/>
                  </a:lnTo>
                  <a:close/>
                </a:path>
                <a:path w="1491614" h="1395729">
                  <a:moveTo>
                    <a:pt x="6518" y="1111250"/>
                  </a:moveTo>
                  <a:lnTo>
                    <a:pt x="175" y="1111250"/>
                  </a:lnTo>
                  <a:lnTo>
                    <a:pt x="171" y="1113789"/>
                  </a:lnTo>
                  <a:lnTo>
                    <a:pt x="6514" y="1113789"/>
                  </a:lnTo>
                  <a:lnTo>
                    <a:pt x="6518" y="1111250"/>
                  </a:lnTo>
                  <a:close/>
                </a:path>
                <a:path w="1491614" h="1395729">
                  <a:moveTo>
                    <a:pt x="1489890" y="1111250"/>
                  </a:moveTo>
                  <a:lnTo>
                    <a:pt x="1484547" y="1111250"/>
                  </a:lnTo>
                  <a:lnTo>
                    <a:pt x="1484545" y="1113789"/>
                  </a:lnTo>
                  <a:lnTo>
                    <a:pt x="1489886" y="1113789"/>
                  </a:lnTo>
                  <a:lnTo>
                    <a:pt x="1489890" y="1111250"/>
                  </a:lnTo>
                  <a:close/>
                </a:path>
                <a:path w="1491614" h="1395729">
                  <a:moveTo>
                    <a:pt x="6523" y="1108710"/>
                  </a:moveTo>
                  <a:lnTo>
                    <a:pt x="180" y="1108710"/>
                  </a:lnTo>
                  <a:lnTo>
                    <a:pt x="178" y="1109979"/>
                  </a:lnTo>
                  <a:lnTo>
                    <a:pt x="6521" y="1109979"/>
                  </a:lnTo>
                  <a:lnTo>
                    <a:pt x="6523" y="1108710"/>
                  </a:lnTo>
                  <a:close/>
                </a:path>
                <a:path w="1491614" h="1395729">
                  <a:moveTo>
                    <a:pt x="1489895" y="1108710"/>
                  </a:moveTo>
                  <a:lnTo>
                    <a:pt x="1484550" y="1108710"/>
                  </a:lnTo>
                  <a:lnTo>
                    <a:pt x="1484549" y="1109979"/>
                  </a:lnTo>
                  <a:lnTo>
                    <a:pt x="1489893" y="1109979"/>
                  </a:lnTo>
                  <a:lnTo>
                    <a:pt x="1489895" y="1108710"/>
                  </a:lnTo>
                  <a:close/>
                </a:path>
                <a:path w="1491614" h="1395729">
                  <a:moveTo>
                    <a:pt x="6530" y="1104900"/>
                  </a:moveTo>
                  <a:lnTo>
                    <a:pt x="187" y="1104900"/>
                  </a:lnTo>
                  <a:lnTo>
                    <a:pt x="182" y="1107439"/>
                  </a:lnTo>
                  <a:lnTo>
                    <a:pt x="6525" y="1107439"/>
                  </a:lnTo>
                  <a:lnTo>
                    <a:pt x="6530" y="1104900"/>
                  </a:lnTo>
                  <a:close/>
                </a:path>
                <a:path w="1491614" h="1395729">
                  <a:moveTo>
                    <a:pt x="1489902" y="1104900"/>
                  </a:moveTo>
                  <a:lnTo>
                    <a:pt x="1484553" y="1104900"/>
                  </a:lnTo>
                  <a:lnTo>
                    <a:pt x="1484551" y="1107439"/>
                  </a:lnTo>
                  <a:lnTo>
                    <a:pt x="1489897" y="1107439"/>
                  </a:lnTo>
                  <a:lnTo>
                    <a:pt x="1489902" y="1104900"/>
                  </a:lnTo>
                  <a:close/>
                </a:path>
                <a:path w="1491614" h="1395729">
                  <a:moveTo>
                    <a:pt x="6535" y="1102360"/>
                  </a:moveTo>
                  <a:lnTo>
                    <a:pt x="192" y="1102360"/>
                  </a:lnTo>
                  <a:lnTo>
                    <a:pt x="189" y="1103629"/>
                  </a:lnTo>
                  <a:lnTo>
                    <a:pt x="6532" y="1103629"/>
                  </a:lnTo>
                  <a:lnTo>
                    <a:pt x="6535" y="1102360"/>
                  </a:lnTo>
                  <a:close/>
                </a:path>
                <a:path w="1491614" h="1395729">
                  <a:moveTo>
                    <a:pt x="1489907" y="1102360"/>
                  </a:moveTo>
                  <a:lnTo>
                    <a:pt x="1484556" y="1102360"/>
                  </a:lnTo>
                  <a:lnTo>
                    <a:pt x="1484554" y="1103629"/>
                  </a:lnTo>
                  <a:lnTo>
                    <a:pt x="1489904" y="1103629"/>
                  </a:lnTo>
                  <a:lnTo>
                    <a:pt x="1489907" y="1102360"/>
                  </a:lnTo>
                  <a:close/>
                </a:path>
                <a:path w="1491614" h="1395729">
                  <a:moveTo>
                    <a:pt x="6542" y="1098550"/>
                  </a:moveTo>
                  <a:lnTo>
                    <a:pt x="198" y="1098550"/>
                  </a:lnTo>
                  <a:lnTo>
                    <a:pt x="194" y="1101089"/>
                  </a:lnTo>
                  <a:lnTo>
                    <a:pt x="6537" y="1101089"/>
                  </a:lnTo>
                  <a:lnTo>
                    <a:pt x="6542" y="1098550"/>
                  </a:lnTo>
                  <a:close/>
                </a:path>
                <a:path w="1491614" h="1395729">
                  <a:moveTo>
                    <a:pt x="1489914" y="1098550"/>
                  </a:moveTo>
                  <a:lnTo>
                    <a:pt x="1484559" y="1098550"/>
                  </a:lnTo>
                  <a:lnTo>
                    <a:pt x="1484557" y="1101089"/>
                  </a:lnTo>
                  <a:lnTo>
                    <a:pt x="1489909" y="1101089"/>
                  </a:lnTo>
                  <a:lnTo>
                    <a:pt x="1489914" y="1098550"/>
                  </a:lnTo>
                  <a:close/>
                </a:path>
                <a:path w="1491614" h="1395729">
                  <a:moveTo>
                    <a:pt x="6546" y="1096010"/>
                  </a:moveTo>
                  <a:lnTo>
                    <a:pt x="203" y="1096010"/>
                  </a:lnTo>
                  <a:lnTo>
                    <a:pt x="201" y="1097279"/>
                  </a:lnTo>
                  <a:lnTo>
                    <a:pt x="6544" y="1097279"/>
                  </a:lnTo>
                  <a:lnTo>
                    <a:pt x="6546" y="1096010"/>
                  </a:lnTo>
                  <a:close/>
                </a:path>
                <a:path w="1491614" h="1395729">
                  <a:moveTo>
                    <a:pt x="1489918" y="1096010"/>
                  </a:moveTo>
                  <a:lnTo>
                    <a:pt x="1484561" y="1096010"/>
                  </a:lnTo>
                  <a:lnTo>
                    <a:pt x="1484560" y="1097279"/>
                  </a:lnTo>
                  <a:lnTo>
                    <a:pt x="1489916" y="1097279"/>
                  </a:lnTo>
                  <a:lnTo>
                    <a:pt x="1489918" y="1096010"/>
                  </a:lnTo>
                  <a:close/>
                </a:path>
                <a:path w="1491614" h="1395729">
                  <a:moveTo>
                    <a:pt x="6553" y="1092200"/>
                  </a:moveTo>
                  <a:lnTo>
                    <a:pt x="210" y="1092200"/>
                  </a:lnTo>
                  <a:lnTo>
                    <a:pt x="205" y="1094739"/>
                  </a:lnTo>
                  <a:lnTo>
                    <a:pt x="6549" y="1094739"/>
                  </a:lnTo>
                  <a:lnTo>
                    <a:pt x="6553" y="1092200"/>
                  </a:lnTo>
                  <a:close/>
                </a:path>
                <a:path w="1491614" h="1395729">
                  <a:moveTo>
                    <a:pt x="1489925" y="1092200"/>
                  </a:moveTo>
                  <a:lnTo>
                    <a:pt x="1484565" y="1092200"/>
                  </a:lnTo>
                  <a:lnTo>
                    <a:pt x="1484563" y="1094739"/>
                  </a:lnTo>
                  <a:lnTo>
                    <a:pt x="1489921" y="1094739"/>
                  </a:lnTo>
                  <a:lnTo>
                    <a:pt x="1489925" y="1092200"/>
                  </a:lnTo>
                  <a:close/>
                </a:path>
                <a:path w="1491614" h="1395729">
                  <a:moveTo>
                    <a:pt x="6558" y="1089660"/>
                  </a:moveTo>
                  <a:lnTo>
                    <a:pt x="215" y="1089660"/>
                  </a:lnTo>
                  <a:lnTo>
                    <a:pt x="212" y="1090929"/>
                  </a:lnTo>
                  <a:lnTo>
                    <a:pt x="6556" y="1090929"/>
                  </a:lnTo>
                  <a:lnTo>
                    <a:pt x="6558" y="1089660"/>
                  </a:lnTo>
                  <a:close/>
                </a:path>
                <a:path w="1491614" h="1395729">
                  <a:moveTo>
                    <a:pt x="1489930" y="1089660"/>
                  </a:moveTo>
                  <a:lnTo>
                    <a:pt x="1484567" y="1089660"/>
                  </a:lnTo>
                  <a:lnTo>
                    <a:pt x="1484566" y="1090929"/>
                  </a:lnTo>
                  <a:lnTo>
                    <a:pt x="1489927" y="1090929"/>
                  </a:lnTo>
                  <a:lnTo>
                    <a:pt x="1489930" y="1089660"/>
                  </a:lnTo>
                  <a:close/>
                </a:path>
                <a:path w="1491614" h="1395729">
                  <a:moveTo>
                    <a:pt x="6565" y="1085850"/>
                  </a:moveTo>
                  <a:lnTo>
                    <a:pt x="222" y="1085850"/>
                  </a:lnTo>
                  <a:lnTo>
                    <a:pt x="217" y="1088389"/>
                  </a:lnTo>
                  <a:lnTo>
                    <a:pt x="6560" y="1088389"/>
                  </a:lnTo>
                  <a:lnTo>
                    <a:pt x="6565" y="1085850"/>
                  </a:lnTo>
                  <a:close/>
                </a:path>
                <a:path w="1491614" h="1395729">
                  <a:moveTo>
                    <a:pt x="1489937" y="1085850"/>
                  </a:moveTo>
                  <a:lnTo>
                    <a:pt x="1484571" y="1085850"/>
                  </a:lnTo>
                  <a:lnTo>
                    <a:pt x="1484568" y="1088389"/>
                  </a:lnTo>
                  <a:lnTo>
                    <a:pt x="1489932" y="1088389"/>
                  </a:lnTo>
                  <a:lnTo>
                    <a:pt x="1489937" y="1085850"/>
                  </a:lnTo>
                  <a:close/>
                </a:path>
                <a:path w="1491614" h="1395729">
                  <a:moveTo>
                    <a:pt x="6570" y="1083310"/>
                  </a:moveTo>
                  <a:lnTo>
                    <a:pt x="226" y="1083310"/>
                  </a:lnTo>
                  <a:lnTo>
                    <a:pt x="224" y="1084579"/>
                  </a:lnTo>
                  <a:lnTo>
                    <a:pt x="6567" y="1084579"/>
                  </a:lnTo>
                  <a:lnTo>
                    <a:pt x="6570" y="1083310"/>
                  </a:lnTo>
                  <a:close/>
                </a:path>
                <a:path w="1491614" h="1395729">
                  <a:moveTo>
                    <a:pt x="1489941" y="1083310"/>
                  </a:moveTo>
                  <a:lnTo>
                    <a:pt x="1484573" y="1083310"/>
                  </a:lnTo>
                  <a:lnTo>
                    <a:pt x="1484572" y="1084579"/>
                  </a:lnTo>
                  <a:lnTo>
                    <a:pt x="1489939" y="1084579"/>
                  </a:lnTo>
                  <a:lnTo>
                    <a:pt x="1489941" y="1083310"/>
                  </a:lnTo>
                  <a:close/>
                </a:path>
                <a:path w="1491614" h="1395729">
                  <a:moveTo>
                    <a:pt x="6577" y="1079500"/>
                  </a:moveTo>
                  <a:lnTo>
                    <a:pt x="233" y="1079500"/>
                  </a:lnTo>
                  <a:lnTo>
                    <a:pt x="229" y="1082039"/>
                  </a:lnTo>
                  <a:lnTo>
                    <a:pt x="6572" y="1082039"/>
                  </a:lnTo>
                  <a:lnTo>
                    <a:pt x="6577" y="1079500"/>
                  </a:lnTo>
                  <a:close/>
                </a:path>
                <a:path w="1491614" h="1395729">
                  <a:moveTo>
                    <a:pt x="1489948" y="1079500"/>
                  </a:moveTo>
                  <a:lnTo>
                    <a:pt x="1484577" y="1079500"/>
                  </a:lnTo>
                  <a:lnTo>
                    <a:pt x="1484574" y="1082039"/>
                  </a:lnTo>
                  <a:lnTo>
                    <a:pt x="1489944" y="1082039"/>
                  </a:lnTo>
                  <a:lnTo>
                    <a:pt x="1489948" y="1079500"/>
                  </a:lnTo>
                  <a:close/>
                </a:path>
                <a:path w="1491614" h="1395729">
                  <a:moveTo>
                    <a:pt x="6581" y="1076960"/>
                  </a:moveTo>
                  <a:lnTo>
                    <a:pt x="238" y="1076960"/>
                  </a:lnTo>
                  <a:lnTo>
                    <a:pt x="235" y="1078229"/>
                  </a:lnTo>
                  <a:lnTo>
                    <a:pt x="6579" y="1078229"/>
                  </a:lnTo>
                  <a:lnTo>
                    <a:pt x="6581" y="1076960"/>
                  </a:lnTo>
                  <a:close/>
                </a:path>
                <a:path w="1491614" h="1395729">
                  <a:moveTo>
                    <a:pt x="1489953" y="1076960"/>
                  </a:moveTo>
                  <a:lnTo>
                    <a:pt x="1484579" y="1076960"/>
                  </a:lnTo>
                  <a:lnTo>
                    <a:pt x="1484578" y="1078229"/>
                  </a:lnTo>
                  <a:lnTo>
                    <a:pt x="1489951" y="1078229"/>
                  </a:lnTo>
                  <a:lnTo>
                    <a:pt x="1489953" y="1076960"/>
                  </a:lnTo>
                  <a:close/>
                </a:path>
                <a:path w="1491614" h="1395729">
                  <a:moveTo>
                    <a:pt x="6588" y="1073150"/>
                  </a:moveTo>
                  <a:lnTo>
                    <a:pt x="245" y="1073150"/>
                  </a:lnTo>
                  <a:lnTo>
                    <a:pt x="240" y="1075689"/>
                  </a:lnTo>
                  <a:lnTo>
                    <a:pt x="6584" y="1075689"/>
                  </a:lnTo>
                  <a:lnTo>
                    <a:pt x="6588" y="1073150"/>
                  </a:lnTo>
                  <a:close/>
                </a:path>
                <a:path w="1491614" h="1395729">
                  <a:moveTo>
                    <a:pt x="1489960" y="1073150"/>
                  </a:moveTo>
                  <a:lnTo>
                    <a:pt x="1484582" y="1073150"/>
                  </a:lnTo>
                  <a:lnTo>
                    <a:pt x="1484580" y="1075689"/>
                  </a:lnTo>
                  <a:lnTo>
                    <a:pt x="1489955" y="1075689"/>
                  </a:lnTo>
                  <a:lnTo>
                    <a:pt x="1489960" y="1073150"/>
                  </a:lnTo>
                  <a:close/>
                </a:path>
                <a:path w="1491614" h="1395729">
                  <a:moveTo>
                    <a:pt x="6593" y="1070610"/>
                  </a:moveTo>
                  <a:lnTo>
                    <a:pt x="249" y="1070610"/>
                  </a:lnTo>
                  <a:lnTo>
                    <a:pt x="247" y="1071879"/>
                  </a:lnTo>
                  <a:lnTo>
                    <a:pt x="6591" y="1071879"/>
                  </a:lnTo>
                  <a:lnTo>
                    <a:pt x="6593" y="1070610"/>
                  </a:lnTo>
                  <a:close/>
                </a:path>
                <a:path w="1491614" h="1395729">
                  <a:moveTo>
                    <a:pt x="1489965" y="1070610"/>
                  </a:moveTo>
                  <a:lnTo>
                    <a:pt x="1484585" y="1070610"/>
                  </a:lnTo>
                  <a:lnTo>
                    <a:pt x="1484584" y="1071879"/>
                  </a:lnTo>
                  <a:lnTo>
                    <a:pt x="1489962" y="1071879"/>
                  </a:lnTo>
                  <a:lnTo>
                    <a:pt x="1489965" y="1070610"/>
                  </a:lnTo>
                  <a:close/>
                </a:path>
                <a:path w="1491614" h="1395729">
                  <a:moveTo>
                    <a:pt x="6600" y="1066800"/>
                  </a:moveTo>
                  <a:lnTo>
                    <a:pt x="256" y="1066800"/>
                  </a:lnTo>
                  <a:lnTo>
                    <a:pt x="252" y="1069339"/>
                  </a:lnTo>
                  <a:lnTo>
                    <a:pt x="6595" y="1069339"/>
                  </a:lnTo>
                  <a:lnTo>
                    <a:pt x="6600" y="1066800"/>
                  </a:lnTo>
                  <a:close/>
                </a:path>
                <a:path w="1491614" h="1395729">
                  <a:moveTo>
                    <a:pt x="1489971" y="1066800"/>
                  </a:moveTo>
                  <a:lnTo>
                    <a:pt x="1484588" y="1066800"/>
                  </a:lnTo>
                  <a:lnTo>
                    <a:pt x="1484586" y="1069339"/>
                  </a:lnTo>
                  <a:lnTo>
                    <a:pt x="1489967" y="1069339"/>
                  </a:lnTo>
                  <a:lnTo>
                    <a:pt x="1489971" y="1066800"/>
                  </a:lnTo>
                  <a:close/>
                </a:path>
                <a:path w="1491614" h="1395729">
                  <a:moveTo>
                    <a:pt x="6605" y="1064260"/>
                  </a:moveTo>
                  <a:lnTo>
                    <a:pt x="261" y="1064260"/>
                  </a:lnTo>
                  <a:lnTo>
                    <a:pt x="259" y="1065529"/>
                  </a:lnTo>
                  <a:lnTo>
                    <a:pt x="6602" y="1065529"/>
                  </a:lnTo>
                  <a:lnTo>
                    <a:pt x="6605" y="1064260"/>
                  </a:lnTo>
                  <a:close/>
                </a:path>
                <a:path w="1491614" h="1395729">
                  <a:moveTo>
                    <a:pt x="1489976" y="1064260"/>
                  </a:moveTo>
                  <a:lnTo>
                    <a:pt x="1484591" y="1064260"/>
                  </a:lnTo>
                  <a:lnTo>
                    <a:pt x="1484589" y="1065529"/>
                  </a:lnTo>
                  <a:lnTo>
                    <a:pt x="1489974" y="1065529"/>
                  </a:lnTo>
                  <a:lnTo>
                    <a:pt x="1489976" y="1064260"/>
                  </a:lnTo>
                  <a:close/>
                </a:path>
                <a:path w="1491614" h="1395729">
                  <a:moveTo>
                    <a:pt x="6612" y="1060450"/>
                  </a:moveTo>
                  <a:lnTo>
                    <a:pt x="268" y="1060450"/>
                  </a:lnTo>
                  <a:lnTo>
                    <a:pt x="263" y="1062989"/>
                  </a:lnTo>
                  <a:lnTo>
                    <a:pt x="6607" y="1062989"/>
                  </a:lnTo>
                  <a:lnTo>
                    <a:pt x="6612" y="1060450"/>
                  </a:lnTo>
                  <a:close/>
                </a:path>
                <a:path w="1491614" h="1395729">
                  <a:moveTo>
                    <a:pt x="1489983" y="1060450"/>
                  </a:moveTo>
                  <a:lnTo>
                    <a:pt x="1484594" y="1060450"/>
                  </a:lnTo>
                  <a:lnTo>
                    <a:pt x="1484592" y="1062989"/>
                  </a:lnTo>
                  <a:lnTo>
                    <a:pt x="1489978" y="1062989"/>
                  </a:lnTo>
                  <a:lnTo>
                    <a:pt x="1489983" y="1060450"/>
                  </a:lnTo>
                  <a:close/>
                </a:path>
                <a:path w="1491614" h="1395729">
                  <a:moveTo>
                    <a:pt x="6616" y="1057910"/>
                  </a:moveTo>
                  <a:lnTo>
                    <a:pt x="272" y="1057910"/>
                  </a:lnTo>
                  <a:lnTo>
                    <a:pt x="270" y="1059179"/>
                  </a:lnTo>
                  <a:lnTo>
                    <a:pt x="6614" y="1059179"/>
                  </a:lnTo>
                  <a:lnTo>
                    <a:pt x="6616" y="1057910"/>
                  </a:lnTo>
                  <a:close/>
                </a:path>
                <a:path w="1491614" h="1395729">
                  <a:moveTo>
                    <a:pt x="1489988" y="1057910"/>
                  </a:moveTo>
                  <a:lnTo>
                    <a:pt x="1484596" y="1057910"/>
                  </a:lnTo>
                  <a:lnTo>
                    <a:pt x="1484595" y="1059179"/>
                  </a:lnTo>
                  <a:lnTo>
                    <a:pt x="1489985" y="1059179"/>
                  </a:lnTo>
                  <a:lnTo>
                    <a:pt x="1489988" y="1057910"/>
                  </a:lnTo>
                  <a:close/>
                </a:path>
                <a:path w="1491614" h="1395729">
                  <a:moveTo>
                    <a:pt x="6623" y="1054100"/>
                  </a:moveTo>
                  <a:lnTo>
                    <a:pt x="279" y="1054100"/>
                  </a:lnTo>
                  <a:lnTo>
                    <a:pt x="275" y="1056639"/>
                  </a:lnTo>
                  <a:lnTo>
                    <a:pt x="6619" y="1056639"/>
                  </a:lnTo>
                  <a:lnTo>
                    <a:pt x="6623" y="1054100"/>
                  </a:lnTo>
                  <a:close/>
                </a:path>
                <a:path w="1491614" h="1395729">
                  <a:moveTo>
                    <a:pt x="1489995" y="1054100"/>
                  </a:moveTo>
                  <a:lnTo>
                    <a:pt x="1484600" y="1054100"/>
                  </a:lnTo>
                  <a:lnTo>
                    <a:pt x="1484598" y="1056639"/>
                  </a:lnTo>
                  <a:lnTo>
                    <a:pt x="1489990" y="1056639"/>
                  </a:lnTo>
                  <a:lnTo>
                    <a:pt x="1489995" y="1054100"/>
                  </a:lnTo>
                  <a:close/>
                </a:path>
                <a:path w="1491614" h="1395729">
                  <a:moveTo>
                    <a:pt x="6628" y="1051560"/>
                  </a:moveTo>
                  <a:lnTo>
                    <a:pt x="284" y="1051560"/>
                  </a:lnTo>
                  <a:lnTo>
                    <a:pt x="282" y="1052829"/>
                  </a:lnTo>
                  <a:lnTo>
                    <a:pt x="6626" y="1052829"/>
                  </a:lnTo>
                  <a:lnTo>
                    <a:pt x="6628" y="1051560"/>
                  </a:lnTo>
                  <a:close/>
                </a:path>
                <a:path w="1491614" h="1395729">
                  <a:moveTo>
                    <a:pt x="1489999" y="1051560"/>
                  </a:moveTo>
                  <a:lnTo>
                    <a:pt x="1484602" y="1051560"/>
                  </a:lnTo>
                  <a:lnTo>
                    <a:pt x="1484601" y="1052829"/>
                  </a:lnTo>
                  <a:lnTo>
                    <a:pt x="1489997" y="1052829"/>
                  </a:lnTo>
                  <a:lnTo>
                    <a:pt x="1489999" y="1051560"/>
                  </a:lnTo>
                  <a:close/>
                </a:path>
                <a:path w="1491614" h="1395729">
                  <a:moveTo>
                    <a:pt x="6635" y="1047750"/>
                  </a:moveTo>
                  <a:lnTo>
                    <a:pt x="291" y="1047750"/>
                  </a:lnTo>
                  <a:lnTo>
                    <a:pt x="286" y="1050289"/>
                  </a:lnTo>
                  <a:lnTo>
                    <a:pt x="6630" y="1050289"/>
                  </a:lnTo>
                  <a:lnTo>
                    <a:pt x="6635" y="1047750"/>
                  </a:lnTo>
                  <a:close/>
                </a:path>
                <a:path w="1491614" h="1395729">
                  <a:moveTo>
                    <a:pt x="1490006" y="1047750"/>
                  </a:moveTo>
                  <a:lnTo>
                    <a:pt x="1484606" y="1047750"/>
                  </a:lnTo>
                  <a:lnTo>
                    <a:pt x="1484603" y="1050289"/>
                  </a:lnTo>
                  <a:lnTo>
                    <a:pt x="1490002" y="1050289"/>
                  </a:lnTo>
                  <a:lnTo>
                    <a:pt x="1490006" y="1047750"/>
                  </a:lnTo>
                  <a:close/>
                </a:path>
                <a:path w="1491614" h="1395729">
                  <a:moveTo>
                    <a:pt x="6640" y="1045210"/>
                  </a:moveTo>
                  <a:lnTo>
                    <a:pt x="296" y="1045210"/>
                  </a:lnTo>
                  <a:lnTo>
                    <a:pt x="293" y="1046479"/>
                  </a:lnTo>
                  <a:lnTo>
                    <a:pt x="6637" y="1046479"/>
                  </a:lnTo>
                  <a:lnTo>
                    <a:pt x="6640" y="1045210"/>
                  </a:lnTo>
                  <a:close/>
                </a:path>
                <a:path w="1491614" h="1395729">
                  <a:moveTo>
                    <a:pt x="1490011" y="1045210"/>
                  </a:moveTo>
                  <a:lnTo>
                    <a:pt x="1484608" y="1045210"/>
                  </a:lnTo>
                  <a:lnTo>
                    <a:pt x="1484607" y="1046479"/>
                  </a:lnTo>
                  <a:lnTo>
                    <a:pt x="1490008" y="1046479"/>
                  </a:lnTo>
                  <a:lnTo>
                    <a:pt x="1490011" y="1045210"/>
                  </a:lnTo>
                  <a:close/>
                </a:path>
                <a:path w="1491614" h="1395729">
                  <a:moveTo>
                    <a:pt x="6647" y="1041400"/>
                  </a:moveTo>
                  <a:lnTo>
                    <a:pt x="303" y="1041400"/>
                  </a:lnTo>
                  <a:lnTo>
                    <a:pt x="298" y="1043939"/>
                  </a:lnTo>
                  <a:lnTo>
                    <a:pt x="6642" y="1043939"/>
                  </a:lnTo>
                  <a:lnTo>
                    <a:pt x="6647" y="1041400"/>
                  </a:lnTo>
                  <a:close/>
                </a:path>
                <a:path w="1491614" h="1395729">
                  <a:moveTo>
                    <a:pt x="1490018" y="1041400"/>
                  </a:moveTo>
                  <a:lnTo>
                    <a:pt x="1484612" y="1041400"/>
                  </a:lnTo>
                  <a:lnTo>
                    <a:pt x="1484609" y="1043939"/>
                  </a:lnTo>
                  <a:lnTo>
                    <a:pt x="1490013" y="1043939"/>
                  </a:lnTo>
                  <a:lnTo>
                    <a:pt x="1490018" y="1041400"/>
                  </a:lnTo>
                  <a:close/>
                </a:path>
                <a:path w="1491614" h="1395729">
                  <a:moveTo>
                    <a:pt x="6656" y="1036320"/>
                  </a:moveTo>
                  <a:lnTo>
                    <a:pt x="312" y="1036320"/>
                  </a:lnTo>
                  <a:lnTo>
                    <a:pt x="305" y="1040129"/>
                  </a:lnTo>
                  <a:lnTo>
                    <a:pt x="6649" y="1040129"/>
                  </a:lnTo>
                  <a:lnTo>
                    <a:pt x="6656" y="1036320"/>
                  </a:lnTo>
                  <a:close/>
                </a:path>
                <a:path w="1491614" h="1395729">
                  <a:moveTo>
                    <a:pt x="1490027" y="1036320"/>
                  </a:moveTo>
                  <a:lnTo>
                    <a:pt x="1484616" y="1036320"/>
                  </a:lnTo>
                  <a:lnTo>
                    <a:pt x="1484613" y="1040129"/>
                  </a:lnTo>
                  <a:lnTo>
                    <a:pt x="1490020" y="1040129"/>
                  </a:lnTo>
                  <a:lnTo>
                    <a:pt x="1490027" y="1036320"/>
                  </a:lnTo>
                  <a:close/>
                </a:path>
                <a:path w="1491614" h="1395729">
                  <a:moveTo>
                    <a:pt x="1489740" y="1193927"/>
                  </a:moveTo>
                  <a:lnTo>
                    <a:pt x="1484472" y="1193927"/>
                  </a:lnTo>
                  <a:lnTo>
                    <a:pt x="1484449" y="1218057"/>
                  </a:lnTo>
                  <a:lnTo>
                    <a:pt x="1485562" y="1218057"/>
                  </a:lnTo>
                  <a:lnTo>
                    <a:pt x="1485562" y="1216787"/>
                  </a:lnTo>
                  <a:lnTo>
                    <a:pt x="1486832" y="1216787"/>
                  </a:lnTo>
                  <a:lnTo>
                    <a:pt x="1486832" y="1214247"/>
                  </a:lnTo>
                  <a:lnTo>
                    <a:pt x="1488102" y="1214247"/>
                  </a:lnTo>
                  <a:lnTo>
                    <a:pt x="1488102" y="1212850"/>
                  </a:lnTo>
                  <a:lnTo>
                    <a:pt x="1489372" y="1212850"/>
                  </a:lnTo>
                  <a:lnTo>
                    <a:pt x="1489372" y="1211707"/>
                  </a:lnTo>
                  <a:lnTo>
                    <a:pt x="1489707" y="1211707"/>
                  </a:lnTo>
                  <a:lnTo>
                    <a:pt x="1489740" y="1193927"/>
                  </a:lnTo>
                  <a:close/>
                </a:path>
                <a:path w="1491614" h="1395729">
                  <a:moveTo>
                    <a:pt x="6367" y="1193927"/>
                  </a:moveTo>
                  <a:lnTo>
                    <a:pt x="25" y="1193927"/>
                  </a:lnTo>
                  <a:lnTo>
                    <a:pt x="0" y="1207897"/>
                  </a:lnTo>
                  <a:lnTo>
                    <a:pt x="932" y="1207897"/>
                  </a:lnTo>
                  <a:lnTo>
                    <a:pt x="932" y="1209166"/>
                  </a:lnTo>
                  <a:lnTo>
                    <a:pt x="2202" y="1209166"/>
                  </a:lnTo>
                  <a:lnTo>
                    <a:pt x="2202" y="1210437"/>
                  </a:lnTo>
                  <a:lnTo>
                    <a:pt x="3472" y="1210437"/>
                  </a:lnTo>
                  <a:lnTo>
                    <a:pt x="3472" y="1212850"/>
                  </a:lnTo>
                  <a:lnTo>
                    <a:pt x="4742" y="1212850"/>
                  </a:lnTo>
                  <a:lnTo>
                    <a:pt x="4742" y="1214247"/>
                  </a:lnTo>
                  <a:lnTo>
                    <a:pt x="6012" y="1214247"/>
                  </a:lnTo>
                  <a:lnTo>
                    <a:pt x="6012" y="1215516"/>
                  </a:lnTo>
                  <a:lnTo>
                    <a:pt x="6327" y="1215516"/>
                  </a:lnTo>
                  <a:lnTo>
                    <a:pt x="6367" y="1193927"/>
                  </a:lnTo>
                  <a:close/>
                </a:path>
                <a:path w="1491614" h="1395729">
                  <a:moveTo>
                    <a:pt x="1300142" y="1394135"/>
                  </a:moveTo>
                  <a:lnTo>
                    <a:pt x="192702" y="1394135"/>
                  </a:lnTo>
                  <a:lnTo>
                    <a:pt x="744517" y="1395405"/>
                  </a:lnTo>
                  <a:lnTo>
                    <a:pt x="1300142" y="1395405"/>
                  </a:lnTo>
                  <a:lnTo>
                    <a:pt x="1300142" y="1394135"/>
                  </a:lnTo>
                  <a:close/>
                </a:path>
                <a:path w="1491614" h="1395729">
                  <a:moveTo>
                    <a:pt x="1302682" y="1392865"/>
                  </a:moveTo>
                  <a:lnTo>
                    <a:pt x="191432" y="1392865"/>
                  </a:lnTo>
                  <a:lnTo>
                    <a:pt x="191432" y="1394135"/>
                  </a:lnTo>
                  <a:lnTo>
                    <a:pt x="1302682" y="1394135"/>
                  </a:lnTo>
                  <a:lnTo>
                    <a:pt x="1302682" y="1392865"/>
                  </a:lnTo>
                  <a:close/>
                </a:path>
                <a:path w="1491614" h="1395729">
                  <a:moveTo>
                    <a:pt x="1303952" y="1391595"/>
                  </a:moveTo>
                  <a:lnTo>
                    <a:pt x="188892" y="1391595"/>
                  </a:lnTo>
                  <a:lnTo>
                    <a:pt x="188892" y="1392865"/>
                  </a:lnTo>
                  <a:lnTo>
                    <a:pt x="1303952" y="1392865"/>
                  </a:lnTo>
                  <a:lnTo>
                    <a:pt x="1303952" y="1391595"/>
                  </a:lnTo>
                  <a:close/>
                </a:path>
                <a:path w="1491614" h="1395729">
                  <a:moveTo>
                    <a:pt x="1306492" y="1390325"/>
                  </a:moveTo>
                  <a:lnTo>
                    <a:pt x="187622" y="1390325"/>
                  </a:lnTo>
                  <a:lnTo>
                    <a:pt x="187622" y="1391595"/>
                  </a:lnTo>
                  <a:lnTo>
                    <a:pt x="1306492" y="1391595"/>
                  </a:lnTo>
                  <a:lnTo>
                    <a:pt x="1306492" y="1390325"/>
                  </a:lnTo>
                  <a:close/>
                </a:path>
                <a:path w="1491614" h="1395729">
                  <a:moveTo>
                    <a:pt x="183812" y="1387785"/>
                  </a:moveTo>
                  <a:lnTo>
                    <a:pt x="183812" y="1389055"/>
                  </a:lnTo>
                  <a:lnTo>
                    <a:pt x="185082" y="1389055"/>
                  </a:lnTo>
                  <a:lnTo>
                    <a:pt x="185082" y="1390325"/>
                  </a:lnTo>
                  <a:lnTo>
                    <a:pt x="1307762" y="1390325"/>
                  </a:lnTo>
                  <a:lnTo>
                    <a:pt x="183812" y="1387785"/>
                  </a:lnTo>
                  <a:close/>
                </a:path>
              </a:pathLst>
            </a:custGeom>
            <a:solidFill>
              <a:srgbClr val="3D68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850705" y="2024379"/>
              <a:ext cx="1479550" cy="1383030"/>
            </a:xfrm>
            <a:custGeom>
              <a:avLst/>
              <a:gdLst/>
              <a:ahLst/>
              <a:cxnLst/>
              <a:rect l="l" t="t" r="r" b="b"/>
              <a:pathLst>
                <a:path w="1479550" h="1383029">
                  <a:moveTo>
                    <a:pt x="7129" y="194310"/>
                  </a:moveTo>
                  <a:lnTo>
                    <a:pt x="1865" y="194310"/>
                  </a:lnTo>
                  <a:lnTo>
                    <a:pt x="1862" y="195579"/>
                  </a:lnTo>
                  <a:lnTo>
                    <a:pt x="7128" y="195579"/>
                  </a:lnTo>
                  <a:lnTo>
                    <a:pt x="7129" y="194310"/>
                  </a:lnTo>
                  <a:close/>
                </a:path>
                <a:path w="1479550" h="1383029">
                  <a:moveTo>
                    <a:pt x="1479057" y="194310"/>
                  </a:moveTo>
                  <a:lnTo>
                    <a:pt x="1473808" y="194310"/>
                  </a:lnTo>
                  <a:lnTo>
                    <a:pt x="1473806" y="195579"/>
                  </a:lnTo>
                  <a:lnTo>
                    <a:pt x="1479056" y="195579"/>
                  </a:lnTo>
                  <a:lnTo>
                    <a:pt x="1479057" y="194310"/>
                  </a:lnTo>
                  <a:close/>
                </a:path>
                <a:path w="1479550" h="1383029">
                  <a:moveTo>
                    <a:pt x="7132" y="190500"/>
                  </a:moveTo>
                  <a:lnTo>
                    <a:pt x="1872" y="190500"/>
                  </a:lnTo>
                  <a:lnTo>
                    <a:pt x="1867" y="193039"/>
                  </a:lnTo>
                  <a:lnTo>
                    <a:pt x="7130" y="193039"/>
                  </a:lnTo>
                  <a:lnTo>
                    <a:pt x="7132" y="190500"/>
                  </a:lnTo>
                  <a:close/>
                </a:path>
                <a:path w="1479550" h="1383029">
                  <a:moveTo>
                    <a:pt x="1479060" y="190500"/>
                  </a:moveTo>
                  <a:lnTo>
                    <a:pt x="1473815" y="190500"/>
                  </a:lnTo>
                  <a:lnTo>
                    <a:pt x="1473811" y="193039"/>
                  </a:lnTo>
                  <a:lnTo>
                    <a:pt x="1479058" y="193039"/>
                  </a:lnTo>
                  <a:lnTo>
                    <a:pt x="1479060" y="190500"/>
                  </a:lnTo>
                  <a:close/>
                </a:path>
                <a:path w="1479550" h="1383029">
                  <a:moveTo>
                    <a:pt x="7135" y="187960"/>
                  </a:moveTo>
                  <a:lnTo>
                    <a:pt x="1876" y="187960"/>
                  </a:lnTo>
                  <a:lnTo>
                    <a:pt x="1874" y="189229"/>
                  </a:lnTo>
                  <a:lnTo>
                    <a:pt x="7134" y="189229"/>
                  </a:lnTo>
                  <a:lnTo>
                    <a:pt x="7135" y="187960"/>
                  </a:lnTo>
                  <a:close/>
                </a:path>
                <a:path w="1479550" h="1383029">
                  <a:moveTo>
                    <a:pt x="1479063" y="187960"/>
                  </a:moveTo>
                  <a:lnTo>
                    <a:pt x="1473820" y="187960"/>
                  </a:lnTo>
                  <a:lnTo>
                    <a:pt x="1473818" y="189229"/>
                  </a:lnTo>
                  <a:lnTo>
                    <a:pt x="1479062" y="189229"/>
                  </a:lnTo>
                  <a:lnTo>
                    <a:pt x="1479063" y="187960"/>
                  </a:lnTo>
                  <a:close/>
                </a:path>
                <a:path w="1479550" h="1383029">
                  <a:moveTo>
                    <a:pt x="7138" y="184150"/>
                  </a:moveTo>
                  <a:lnTo>
                    <a:pt x="1883" y="184150"/>
                  </a:lnTo>
                  <a:lnTo>
                    <a:pt x="1879" y="186689"/>
                  </a:lnTo>
                  <a:lnTo>
                    <a:pt x="7136" y="186689"/>
                  </a:lnTo>
                  <a:lnTo>
                    <a:pt x="7138" y="184150"/>
                  </a:lnTo>
                  <a:close/>
                </a:path>
                <a:path w="1479550" h="1383029">
                  <a:moveTo>
                    <a:pt x="1479066" y="184150"/>
                  </a:moveTo>
                  <a:lnTo>
                    <a:pt x="1473827" y="184150"/>
                  </a:lnTo>
                  <a:lnTo>
                    <a:pt x="1473822" y="186689"/>
                  </a:lnTo>
                  <a:lnTo>
                    <a:pt x="1479064" y="186689"/>
                  </a:lnTo>
                  <a:lnTo>
                    <a:pt x="1479066" y="184150"/>
                  </a:lnTo>
                  <a:close/>
                </a:path>
                <a:path w="1479550" h="1383029">
                  <a:moveTo>
                    <a:pt x="7141" y="181610"/>
                  </a:moveTo>
                  <a:lnTo>
                    <a:pt x="1888" y="181610"/>
                  </a:lnTo>
                  <a:lnTo>
                    <a:pt x="1886" y="182879"/>
                  </a:lnTo>
                  <a:lnTo>
                    <a:pt x="7139" y="182879"/>
                  </a:lnTo>
                  <a:lnTo>
                    <a:pt x="7141" y="181610"/>
                  </a:lnTo>
                  <a:close/>
                </a:path>
                <a:path w="1479550" h="1383029">
                  <a:moveTo>
                    <a:pt x="1479069" y="181610"/>
                  </a:moveTo>
                  <a:lnTo>
                    <a:pt x="1473832" y="181610"/>
                  </a:lnTo>
                  <a:lnTo>
                    <a:pt x="1473829" y="182879"/>
                  </a:lnTo>
                  <a:lnTo>
                    <a:pt x="1479067" y="182879"/>
                  </a:lnTo>
                  <a:lnTo>
                    <a:pt x="1479069" y="181610"/>
                  </a:lnTo>
                  <a:close/>
                </a:path>
                <a:path w="1479550" h="1383029">
                  <a:moveTo>
                    <a:pt x="7144" y="177800"/>
                  </a:moveTo>
                  <a:lnTo>
                    <a:pt x="1895" y="177800"/>
                  </a:lnTo>
                  <a:lnTo>
                    <a:pt x="1890" y="180339"/>
                  </a:lnTo>
                  <a:lnTo>
                    <a:pt x="7142" y="180339"/>
                  </a:lnTo>
                  <a:lnTo>
                    <a:pt x="7144" y="177800"/>
                  </a:lnTo>
                  <a:close/>
                </a:path>
                <a:path w="1479550" h="1383029">
                  <a:moveTo>
                    <a:pt x="1479072" y="177800"/>
                  </a:moveTo>
                  <a:lnTo>
                    <a:pt x="1473839" y="177800"/>
                  </a:lnTo>
                  <a:lnTo>
                    <a:pt x="1473834" y="180339"/>
                  </a:lnTo>
                  <a:lnTo>
                    <a:pt x="1479070" y="180339"/>
                  </a:lnTo>
                  <a:lnTo>
                    <a:pt x="1479072" y="177800"/>
                  </a:lnTo>
                  <a:close/>
                </a:path>
                <a:path w="1479550" h="1383029">
                  <a:moveTo>
                    <a:pt x="7146" y="175260"/>
                  </a:moveTo>
                  <a:lnTo>
                    <a:pt x="1900" y="175260"/>
                  </a:lnTo>
                  <a:lnTo>
                    <a:pt x="1897" y="176529"/>
                  </a:lnTo>
                  <a:lnTo>
                    <a:pt x="7145" y="176529"/>
                  </a:lnTo>
                  <a:lnTo>
                    <a:pt x="7146" y="175260"/>
                  </a:lnTo>
                  <a:close/>
                </a:path>
                <a:path w="1479550" h="1383029">
                  <a:moveTo>
                    <a:pt x="1479074" y="175260"/>
                  </a:moveTo>
                  <a:lnTo>
                    <a:pt x="1473844" y="175260"/>
                  </a:lnTo>
                  <a:lnTo>
                    <a:pt x="1473841" y="176529"/>
                  </a:lnTo>
                  <a:lnTo>
                    <a:pt x="1479073" y="176529"/>
                  </a:lnTo>
                  <a:lnTo>
                    <a:pt x="1479074" y="175260"/>
                  </a:lnTo>
                  <a:close/>
                </a:path>
                <a:path w="1479550" h="1383029">
                  <a:moveTo>
                    <a:pt x="7150" y="172719"/>
                  </a:moveTo>
                  <a:lnTo>
                    <a:pt x="1907" y="172719"/>
                  </a:lnTo>
                  <a:lnTo>
                    <a:pt x="1902" y="173989"/>
                  </a:lnTo>
                  <a:lnTo>
                    <a:pt x="7148" y="173989"/>
                  </a:lnTo>
                  <a:lnTo>
                    <a:pt x="7150" y="172719"/>
                  </a:lnTo>
                  <a:close/>
                </a:path>
                <a:path w="1479550" h="1383029">
                  <a:moveTo>
                    <a:pt x="1479079" y="170179"/>
                  </a:moveTo>
                  <a:lnTo>
                    <a:pt x="1477964" y="170179"/>
                  </a:lnTo>
                  <a:lnTo>
                    <a:pt x="1477964" y="172719"/>
                  </a:lnTo>
                  <a:lnTo>
                    <a:pt x="1473851" y="172719"/>
                  </a:lnTo>
                  <a:lnTo>
                    <a:pt x="1473846" y="173989"/>
                  </a:lnTo>
                  <a:lnTo>
                    <a:pt x="1479076" y="173989"/>
                  </a:lnTo>
                  <a:lnTo>
                    <a:pt x="1479079" y="170179"/>
                  </a:lnTo>
                  <a:close/>
                </a:path>
                <a:path w="1479550" h="1383029">
                  <a:moveTo>
                    <a:pt x="3494" y="170179"/>
                  </a:moveTo>
                  <a:lnTo>
                    <a:pt x="2224" y="170179"/>
                  </a:lnTo>
                  <a:lnTo>
                    <a:pt x="2224" y="172719"/>
                  </a:lnTo>
                  <a:lnTo>
                    <a:pt x="3494" y="172719"/>
                  </a:lnTo>
                  <a:lnTo>
                    <a:pt x="3494" y="170179"/>
                  </a:lnTo>
                  <a:close/>
                </a:path>
                <a:path w="1479550" h="1383029">
                  <a:moveTo>
                    <a:pt x="1476694" y="167639"/>
                  </a:moveTo>
                  <a:lnTo>
                    <a:pt x="1475424" y="167639"/>
                  </a:lnTo>
                  <a:lnTo>
                    <a:pt x="1475424" y="170179"/>
                  </a:lnTo>
                  <a:lnTo>
                    <a:pt x="1476694" y="170179"/>
                  </a:lnTo>
                  <a:lnTo>
                    <a:pt x="1476694" y="167639"/>
                  </a:lnTo>
                  <a:close/>
                </a:path>
                <a:path w="1479550" h="1383029">
                  <a:moveTo>
                    <a:pt x="7156" y="166369"/>
                  </a:moveTo>
                  <a:lnTo>
                    <a:pt x="6034" y="166369"/>
                  </a:lnTo>
                  <a:lnTo>
                    <a:pt x="6034" y="167639"/>
                  </a:lnTo>
                  <a:lnTo>
                    <a:pt x="7154" y="167639"/>
                  </a:lnTo>
                  <a:lnTo>
                    <a:pt x="7156" y="166369"/>
                  </a:lnTo>
                  <a:close/>
                </a:path>
                <a:path w="1479550" h="1383029">
                  <a:moveTo>
                    <a:pt x="1474154" y="163829"/>
                  </a:moveTo>
                  <a:lnTo>
                    <a:pt x="1473865" y="163829"/>
                  </a:lnTo>
                  <a:lnTo>
                    <a:pt x="1473858" y="167639"/>
                  </a:lnTo>
                  <a:lnTo>
                    <a:pt x="1474154" y="167639"/>
                  </a:lnTo>
                  <a:lnTo>
                    <a:pt x="1474154" y="163829"/>
                  </a:lnTo>
                  <a:close/>
                </a:path>
                <a:path w="1479550" h="1383029">
                  <a:moveTo>
                    <a:pt x="1307784" y="5079"/>
                  </a:moveTo>
                  <a:lnTo>
                    <a:pt x="1306514" y="5079"/>
                  </a:lnTo>
                  <a:lnTo>
                    <a:pt x="1306514" y="7619"/>
                  </a:lnTo>
                  <a:lnTo>
                    <a:pt x="1307784" y="7619"/>
                  </a:lnTo>
                  <a:lnTo>
                    <a:pt x="1307784" y="5079"/>
                  </a:lnTo>
                  <a:close/>
                </a:path>
                <a:path w="1479550" h="1383029">
                  <a:moveTo>
                    <a:pt x="173674" y="5079"/>
                  </a:moveTo>
                  <a:lnTo>
                    <a:pt x="171134" y="5079"/>
                  </a:lnTo>
                  <a:lnTo>
                    <a:pt x="171134" y="6350"/>
                  </a:lnTo>
                  <a:lnTo>
                    <a:pt x="173674" y="6350"/>
                  </a:lnTo>
                  <a:lnTo>
                    <a:pt x="173674" y="5079"/>
                  </a:lnTo>
                  <a:close/>
                </a:path>
                <a:path w="1479550" h="1383029">
                  <a:moveTo>
                    <a:pt x="177484" y="2539"/>
                  </a:moveTo>
                  <a:lnTo>
                    <a:pt x="174944" y="2539"/>
                  </a:lnTo>
                  <a:lnTo>
                    <a:pt x="174944" y="5079"/>
                  </a:lnTo>
                  <a:lnTo>
                    <a:pt x="177484" y="5079"/>
                  </a:lnTo>
                  <a:lnTo>
                    <a:pt x="177484" y="2539"/>
                  </a:lnTo>
                  <a:close/>
                </a:path>
                <a:path w="1479550" h="1383029">
                  <a:moveTo>
                    <a:pt x="1303974" y="2539"/>
                  </a:moveTo>
                  <a:lnTo>
                    <a:pt x="1302704" y="2539"/>
                  </a:lnTo>
                  <a:lnTo>
                    <a:pt x="1302704" y="5079"/>
                  </a:lnTo>
                  <a:lnTo>
                    <a:pt x="1303974" y="5079"/>
                  </a:lnTo>
                  <a:lnTo>
                    <a:pt x="1303974" y="2539"/>
                  </a:lnTo>
                  <a:close/>
                </a:path>
                <a:path w="1479550" h="1383029">
                  <a:moveTo>
                    <a:pt x="1301434" y="1269"/>
                  </a:moveTo>
                  <a:lnTo>
                    <a:pt x="178754" y="1269"/>
                  </a:lnTo>
                  <a:lnTo>
                    <a:pt x="178754" y="2539"/>
                  </a:lnTo>
                  <a:lnTo>
                    <a:pt x="1301434" y="2539"/>
                  </a:lnTo>
                  <a:lnTo>
                    <a:pt x="1301434" y="1269"/>
                  </a:lnTo>
                  <a:close/>
                </a:path>
                <a:path w="1479550" h="1383029">
                  <a:moveTo>
                    <a:pt x="182564" y="0"/>
                  </a:moveTo>
                  <a:lnTo>
                    <a:pt x="180024" y="0"/>
                  </a:lnTo>
                  <a:lnTo>
                    <a:pt x="180024" y="1269"/>
                  </a:lnTo>
                  <a:lnTo>
                    <a:pt x="182564" y="1269"/>
                  </a:lnTo>
                  <a:lnTo>
                    <a:pt x="182564" y="0"/>
                  </a:lnTo>
                  <a:close/>
                </a:path>
                <a:path w="1479550" h="1383029">
                  <a:moveTo>
                    <a:pt x="7126" y="196850"/>
                  </a:moveTo>
                  <a:lnTo>
                    <a:pt x="1860" y="196850"/>
                  </a:lnTo>
                  <a:lnTo>
                    <a:pt x="1755" y="254000"/>
                  </a:lnTo>
                  <a:lnTo>
                    <a:pt x="7073" y="254000"/>
                  </a:lnTo>
                  <a:lnTo>
                    <a:pt x="7126" y="196850"/>
                  </a:lnTo>
                  <a:close/>
                </a:path>
                <a:path w="1479550" h="1383029">
                  <a:moveTo>
                    <a:pt x="1479055" y="196850"/>
                  </a:moveTo>
                  <a:lnTo>
                    <a:pt x="1473804" y="196850"/>
                  </a:lnTo>
                  <a:lnTo>
                    <a:pt x="1473698" y="254000"/>
                  </a:lnTo>
                  <a:lnTo>
                    <a:pt x="1479002" y="254000"/>
                  </a:lnTo>
                  <a:lnTo>
                    <a:pt x="1479055" y="196850"/>
                  </a:lnTo>
                  <a:close/>
                </a:path>
                <a:path w="1479550" h="1383029">
                  <a:moveTo>
                    <a:pt x="7073" y="254000"/>
                  </a:moveTo>
                  <a:lnTo>
                    <a:pt x="1755" y="254000"/>
                  </a:lnTo>
                  <a:lnTo>
                    <a:pt x="1743" y="260350"/>
                  </a:lnTo>
                  <a:lnTo>
                    <a:pt x="7068" y="260350"/>
                  </a:lnTo>
                  <a:lnTo>
                    <a:pt x="7073" y="254000"/>
                  </a:lnTo>
                  <a:close/>
                </a:path>
                <a:path w="1479550" h="1383029">
                  <a:moveTo>
                    <a:pt x="1479002" y="254000"/>
                  </a:moveTo>
                  <a:lnTo>
                    <a:pt x="1473698" y="254000"/>
                  </a:lnTo>
                  <a:lnTo>
                    <a:pt x="1473686" y="260350"/>
                  </a:lnTo>
                  <a:lnTo>
                    <a:pt x="1478996" y="260350"/>
                  </a:lnTo>
                  <a:lnTo>
                    <a:pt x="1479002" y="254000"/>
                  </a:lnTo>
                  <a:close/>
                </a:path>
                <a:path w="1479550" h="1383029">
                  <a:moveTo>
                    <a:pt x="7068" y="260350"/>
                  </a:moveTo>
                  <a:lnTo>
                    <a:pt x="1743" y="260350"/>
                  </a:lnTo>
                  <a:lnTo>
                    <a:pt x="1708" y="279400"/>
                  </a:lnTo>
                  <a:lnTo>
                    <a:pt x="7050" y="279400"/>
                  </a:lnTo>
                  <a:lnTo>
                    <a:pt x="7068" y="260350"/>
                  </a:lnTo>
                  <a:close/>
                </a:path>
                <a:path w="1479550" h="1383029">
                  <a:moveTo>
                    <a:pt x="1478996" y="260350"/>
                  </a:moveTo>
                  <a:lnTo>
                    <a:pt x="1473686" y="260350"/>
                  </a:lnTo>
                  <a:lnTo>
                    <a:pt x="1473651" y="279400"/>
                  </a:lnTo>
                  <a:lnTo>
                    <a:pt x="1478979" y="279400"/>
                  </a:lnTo>
                  <a:lnTo>
                    <a:pt x="1478996" y="260350"/>
                  </a:lnTo>
                  <a:close/>
                </a:path>
                <a:path w="1479550" h="1383029">
                  <a:moveTo>
                    <a:pt x="7050" y="279400"/>
                  </a:moveTo>
                  <a:lnTo>
                    <a:pt x="1708" y="279400"/>
                  </a:lnTo>
                  <a:lnTo>
                    <a:pt x="1685" y="292100"/>
                  </a:lnTo>
                  <a:lnTo>
                    <a:pt x="7038" y="292100"/>
                  </a:lnTo>
                  <a:lnTo>
                    <a:pt x="7050" y="279400"/>
                  </a:lnTo>
                  <a:close/>
                </a:path>
                <a:path w="1479550" h="1383029">
                  <a:moveTo>
                    <a:pt x="1478979" y="279400"/>
                  </a:moveTo>
                  <a:lnTo>
                    <a:pt x="1473651" y="279400"/>
                  </a:lnTo>
                  <a:lnTo>
                    <a:pt x="1473627" y="292100"/>
                  </a:lnTo>
                  <a:lnTo>
                    <a:pt x="1478967" y="292100"/>
                  </a:lnTo>
                  <a:lnTo>
                    <a:pt x="1478979" y="279400"/>
                  </a:lnTo>
                  <a:close/>
                </a:path>
                <a:path w="1479550" h="1383029">
                  <a:moveTo>
                    <a:pt x="7038" y="292100"/>
                  </a:moveTo>
                  <a:lnTo>
                    <a:pt x="1685" y="292100"/>
                  </a:lnTo>
                  <a:lnTo>
                    <a:pt x="1662" y="304800"/>
                  </a:lnTo>
                  <a:lnTo>
                    <a:pt x="7026" y="304800"/>
                  </a:lnTo>
                  <a:lnTo>
                    <a:pt x="7038" y="292100"/>
                  </a:lnTo>
                  <a:close/>
                </a:path>
                <a:path w="1479550" h="1383029">
                  <a:moveTo>
                    <a:pt x="1478967" y="292100"/>
                  </a:moveTo>
                  <a:lnTo>
                    <a:pt x="1473627" y="292100"/>
                  </a:lnTo>
                  <a:lnTo>
                    <a:pt x="1473603" y="304800"/>
                  </a:lnTo>
                  <a:lnTo>
                    <a:pt x="1478955" y="304800"/>
                  </a:lnTo>
                  <a:lnTo>
                    <a:pt x="1478967" y="292100"/>
                  </a:lnTo>
                  <a:close/>
                </a:path>
                <a:path w="1479550" h="1383029">
                  <a:moveTo>
                    <a:pt x="7026" y="304800"/>
                  </a:moveTo>
                  <a:lnTo>
                    <a:pt x="1662" y="304800"/>
                  </a:lnTo>
                  <a:lnTo>
                    <a:pt x="1638" y="317500"/>
                  </a:lnTo>
                  <a:lnTo>
                    <a:pt x="7015" y="317500"/>
                  </a:lnTo>
                  <a:lnTo>
                    <a:pt x="7026" y="304800"/>
                  </a:lnTo>
                  <a:close/>
                </a:path>
                <a:path w="1479550" h="1383029">
                  <a:moveTo>
                    <a:pt x="1478955" y="304800"/>
                  </a:moveTo>
                  <a:lnTo>
                    <a:pt x="1473603" y="304800"/>
                  </a:lnTo>
                  <a:lnTo>
                    <a:pt x="1473580" y="317500"/>
                  </a:lnTo>
                  <a:lnTo>
                    <a:pt x="1478944" y="317500"/>
                  </a:lnTo>
                  <a:lnTo>
                    <a:pt x="1478955" y="304800"/>
                  </a:lnTo>
                  <a:close/>
                </a:path>
                <a:path w="1479550" h="1383029">
                  <a:moveTo>
                    <a:pt x="7015" y="317500"/>
                  </a:moveTo>
                  <a:lnTo>
                    <a:pt x="1638" y="317500"/>
                  </a:lnTo>
                  <a:lnTo>
                    <a:pt x="1615" y="330200"/>
                  </a:lnTo>
                  <a:lnTo>
                    <a:pt x="7003" y="330200"/>
                  </a:lnTo>
                  <a:lnTo>
                    <a:pt x="7015" y="317500"/>
                  </a:lnTo>
                  <a:close/>
                </a:path>
                <a:path w="1479550" h="1383029">
                  <a:moveTo>
                    <a:pt x="1478944" y="317500"/>
                  </a:moveTo>
                  <a:lnTo>
                    <a:pt x="1473580" y="317500"/>
                  </a:lnTo>
                  <a:lnTo>
                    <a:pt x="1473556" y="330200"/>
                  </a:lnTo>
                  <a:lnTo>
                    <a:pt x="1478932" y="330200"/>
                  </a:lnTo>
                  <a:lnTo>
                    <a:pt x="1478944" y="317500"/>
                  </a:lnTo>
                  <a:close/>
                </a:path>
                <a:path w="1479550" h="1383029">
                  <a:moveTo>
                    <a:pt x="7003" y="330200"/>
                  </a:moveTo>
                  <a:lnTo>
                    <a:pt x="1615" y="330200"/>
                  </a:lnTo>
                  <a:lnTo>
                    <a:pt x="1592" y="342900"/>
                  </a:lnTo>
                  <a:lnTo>
                    <a:pt x="6991" y="342900"/>
                  </a:lnTo>
                  <a:lnTo>
                    <a:pt x="7003" y="330200"/>
                  </a:lnTo>
                  <a:close/>
                </a:path>
                <a:path w="1479550" h="1383029">
                  <a:moveTo>
                    <a:pt x="1478932" y="330200"/>
                  </a:moveTo>
                  <a:lnTo>
                    <a:pt x="1473556" y="330200"/>
                  </a:lnTo>
                  <a:lnTo>
                    <a:pt x="1473533" y="342900"/>
                  </a:lnTo>
                  <a:lnTo>
                    <a:pt x="1478920" y="342900"/>
                  </a:lnTo>
                  <a:lnTo>
                    <a:pt x="1478932" y="330200"/>
                  </a:lnTo>
                  <a:close/>
                </a:path>
                <a:path w="1479550" h="1383029">
                  <a:moveTo>
                    <a:pt x="6991" y="342900"/>
                  </a:moveTo>
                  <a:lnTo>
                    <a:pt x="1592" y="342900"/>
                  </a:lnTo>
                  <a:lnTo>
                    <a:pt x="1545" y="368300"/>
                  </a:lnTo>
                  <a:lnTo>
                    <a:pt x="6967" y="368300"/>
                  </a:lnTo>
                  <a:lnTo>
                    <a:pt x="6991" y="342900"/>
                  </a:lnTo>
                  <a:close/>
                </a:path>
                <a:path w="1479550" h="1383029">
                  <a:moveTo>
                    <a:pt x="1478920" y="342900"/>
                  </a:moveTo>
                  <a:lnTo>
                    <a:pt x="1473533" y="342900"/>
                  </a:lnTo>
                  <a:lnTo>
                    <a:pt x="1473486" y="368300"/>
                  </a:lnTo>
                  <a:lnTo>
                    <a:pt x="1478897" y="368300"/>
                  </a:lnTo>
                  <a:lnTo>
                    <a:pt x="1478920" y="342900"/>
                  </a:lnTo>
                  <a:close/>
                </a:path>
                <a:path w="1479550" h="1383029">
                  <a:moveTo>
                    <a:pt x="6967" y="368300"/>
                  </a:moveTo>
                  <a:lnTo>
                    <a:pt x="1545" y="368300"/>
                  </a:lnTo>
                  <a:lnTo>
                    <a:pt x="1533" y="374650"/>
                  </a:lnTo>
                  <a:lnTo>
                    <a:pt x="6962" y="374650"/>
                  </a:lnTo>
                  <a:lnTo>
                    <a:pt x="6967" y="368300"/>
                  </a:lnTo>
                  <a:close/>
                </a:path>
                <a:path w="1479550" h="1383029">
                  <a:moveTo>
                    <a:pt x="1478897" y="368300"/>
                  </a:moveTo>
                  <a:lnTo>
                    <a:pt x="1473486" y="368300"/>
                  </a:lnTo>
                  <a:lnTo>
                    <a:pt x="1473474" y="374650"/>
                  </a:lnTo>
                  <a:lnTo>
                    <a:pt x="1478891" y="374650"/>
                  </a:lnTo>
                  <a:lnTo>
                    <a:pt x="1478897" y="368300"/>
                  </a:lnTo>
                  <a:close/>
                </a:path>
                <a:path w="1479550" h="1383029">
                  <a:moveTo>
                    <a:pt x="6962" y="374650"/>
                  </a:moveTo>
                  <a:lnTo>
                    <a:pt x="1533" y="374650"/>
                  </a:lnTo>
                  <a:lnTo>
                    <a:pt x="1440" y="425450"/>
                  </a:lnTo>
                  <a:lnTo>
                    <a:pt x="6914" y="425450"/>
                  </a:lnTo>
                  <a:lnTo>
                    <a:pt x="6962" y="374650"/>
                  </a:lnTo>
                  <a:close/>
                </a:path>
                <a:path w="1479550" h="1383029">
                  <a:moveTo>
                    <a:pt x="1478891" y="374650"/>
                  </a:moveTo>
                  <a:lnTo>
                    <a:pt x="1473474" y="374650"/>
                  </a:lnTo>
                  <a:lnTo>
                    <a:pt x="1473380" y="425450"/>
                  </a:lnTo>
                  <a:lnTo>
                    <a:pt x="1478844" y="425450"/>
                  </a:lnTo>
                  <a:lnTo>
                    <a:pt x="1478891" y="374650"/>
                  </a:lnTo>
                  <a:close/>
                </a:path>
                <a:path w="1479550" h="1383029">
                  <a:moveTo>
                    <a:pt x="6914" y="425450"/>
                  </a:moveTo>
                  <a:lnTo>
                    <a:pt x="1440" y="425450"/>
                  </a:lnTo>
                  <a:lnTo>
                    <a:pt x="1428" y="431800"/>
                  </a:lnTo>
                  <a:lnTo>
                    <a:pt x="6908" y="431800"/>
                  </a:lnTo>
                  <a:lnTo>
                    <a:pt x="6914" y="425450"/>
                  </a:lnTo>
                  <a:close/>
                </a:path>
                <a:path w="1479550" h="1383029">
                  <a:moveTo>
                    <a:pt x="1478844" y="425450"/>
                  </a:moveTo>
                  <a:lnTo>
                    <a:pt x="1473380" y="425450"/>
                  </a:lnTo>
                  <a:lnTo>
                    <a:pt x="1473368" y="431800"/>
                  </a:lnTo>
                  <a:lnTo>
                    <a:pt x="1478839" y="431800"/>
                  </a:lnTo>
                  <a:lnTo>
                    <a:pt x="1478844" y="425450"/>
                  </a:lnTo>
                  <a:close/>
                </a:path>
                <a:path w="1479550" h="1383029">
                  <a:moveTo>
                    <a:pt x="6908" y="431800"/>
                  </a:moveTo>
                  <a:lnTo>
                    <a:pt x="1428" y="431800"/>
                  </a:lnTo>
                  <a:lnTo>
                    <a:pt x="1410" y="441960"/>
                  </a:lnTo>
                  <a:lnTo>
                    <a:pt x="6899" y="441960"/>
                  </a:lnTo>
                  <a:lnTo>
                    <a:pt x="6908" y="431800"/>
                  </a:lnTo>
                  <a:close/>
                </a:path>
                <a:path w="1479550" h="1383029">
                  <a:moveTo>
                    <a:pt x="1478839" y="431800"/>
                  </a:moveTo>
                  <a:lnTo>
                    <a:pt x="1473368" y="431800"/>
                  </a:lnTo>
                  <a:lnTo>
                    <a:pt x="1473349" y="441960"/>
                  </a:lnTo>
                  <a:lnTo>
                    <a:pt x="1478829" y="441960"/>
                  </a:lnTo>
                  <a:lnTo>
                    <a:pt x="1478839" y="431800"/>
                  </a:lnTo>
                  <a:close/>
                </a:path>
                <a:path w="1479550" h="1383029">
                  <a:moveTo>
                    <a:pt x="6899" y="441960"/>
                  </a:moveTo>
                  <a:lnTo>
                    <a:pt x="1410" y="441960"/>
                  </a:lnTo>
                  <a:lnTo>
                    <a:pt x="1382" y="457200"/>
                  </a:lnTo>
                  <a:lnTo>
                    <a:pt x="6885" y="457200"/>
                  </a:lnTo>
                  <a:lnTo>
                    <a:pt x="6899" y="441960"/>
                  </a:lnTo>
                  <a:close/>
                </a:path>
                <a:path w="1479550" h="1383029">
                  <a:moveTo>
                    <a:pt x="1478829" y="441960"/>
                  </a:moveTo>
                  <a:lnTo>
                    <a:pt x="1473349" y="441960"/>
                  </a:lnTo>
                  <a:lnTo>
                    <a:pt x="1473321" y="457200"/>
                  </a:lnTo>
                  <a:lnTo>
                    <a:pt x="1478815" y="457200"/>
                  </a:lnTo>
                  <a:lnTo>
                    <a:pt x="1478829" y="441960"/>
                  </a:lnTo>
                  <a:close/>
                </a:path>
                <a:path w="1479550" h="1383029">
                  <a:moveTo>
                    <a:pt x="6885" y="457200"/>
                  </a:moveTo>
                  <a:lnTo>
                    <a:pt x="1382" y="457200"/>
                  </a:lnTo>
                  <a:lnTo>
                    <a:pt x="1347" y="476250"/>
                  </a:lnTo>
                  <a:lnTo>
                    <a:pt x="6867" y="476250"/>
                  </a:lnTo>
                  <a:lnTo>
                    <a:pt x="6885" y="457200"/>
                  </a:lnTo>
                  <a:close/>
                </a:path>
                <a:path w="1479550" h="1383029">
                  <a:moveTo>
                    <a:pt x="1478815" y="457200"/>
                  </a:moveTo>
                  <a:lnTo>
                    <a:pt x="1473321" y="457200"/>
                  </a:lnTo>
                  <a:lnTo>
                    <a:pt x="1473286" y="476250"/>
                  </a:lnTo>
                  <a:lnTo>
                    <a:pt x="1478798" y="476250"/>
                  </a:lnTo>
                  <a:lnTo>
                    <a:pt x="1478815" y="457200"/>
                  </a:lnTo>
                  <a:close/>
                </a:path>
                <a:path w="1479550" h="1383029">
                  <a:moveTo>
                    <a:pt x="6867" y="476250"/>
                  </a:moveTo>
                  <a:lnTo>
                    <a:pt x="1347" y="476250"/>
                  </a:lnTo>
                  <a:lnTo>
                    <a:pt x="1328" y="486410"/>
                  </a:lnTo>
                  <a:lnTo>
                    <a:pt x="6858" y="486410"/>
                  </a:lnTo>
                  <a:lnTo>
                    <a:pt x="6867" y="476250"/>
                  </a:lnTo>
                  <a:close/>
                </a:path>
                <a:path w="1479550" h="1383029">
                  <a:moveTo>
                    <a:pt x="1478798" y="476250"/>
                  </a:moveTo>
                  <a:lnTo>
                    <a:pt x="1473286" y="476250"/>
                  </a:lnTo>
                  <a:lnTo>
                    <a:pt x="1473267" y="486410"/>
                  </a:lnTo>
                  <a:lnTo>
                    <a:pt x="1478788" y="486410"/>
                  </a:lnTo>
                  <a:lnTo>
                    <a:pt x="1478798" y="476250"/>
                  </a:lnTo>
                  <a:close/>
                </a:path>
                <a:path w="1479550" h="1383029">
                  <a:moveTo>
                    <a:pt x="6858" y="486410"/>
                  </a:moveTo>
                  <a:lnTo>
                    <a:pt x="1328" y="486410"/>
                  </a:lnTo>
                  <a:lnTo>
                    <a:pt x="1300" y="501650"/>
                  </a:lnTo>
                  <a:lnTo>
                    <a:pt x="6844" y="501650"/>
                  </a:lnTo>
                  <a:lnTo>
                    <a:pt x="6858" y="486410"/>
                  </a:lnTo>
                  <a:close/>
                </a:path>
                <a:path w="1479550" h="1383029">
                  <a:moveTo>
                    <a:pt x="1478788" y="486410"/>
                  </a:moveTo>
                  <a:lnTo>
                    <a:pt x="1473267" y="486410"/>
                  </a:lnTo>
                  <a:lnTo>
                    <a:pt x="1473239" y="501650"/>
                  </a:lnTo>
                  <a:lnTo>
                    <a:pt x="1478774" y="501650"/>
                  </a:lnTo>
                  <a:lnTo>
                    <a:pt x="1478788" y="486410"/>
                  </a:lnTo>
                  <a:close/>
                </a:path>
                <a:path w="1479550" h="1383029">
                  <a:moveTo>
                    <a:pt x="6844" y="501650"/>
                  </a:moveTo>
                  <a:lnTo>
                    <a:pt x="1300" y="501650"/>
                  </a:lnTo>
                  <a:lnTo>
                    <a:pt x="1090" y="615950"/>
                  </a:lnTo>
                  <a:lnTo>
                    <a:pt x="6738" y="615950"/>
                  </a:lnTo>
                  <a:lnTo>
                    <a:pt x="6844" y="501650"/>
                  </a:lnTo>
                  <a:close/>
                </a:path>
                <a:path w="1479550" h="1383029">
                  <a:moveTo>
                    <a:pt x="1478774" y="501650"/>
                  </a:moveTo>
                  <a:lnTo>
                    <a:pt x="1473239" y="501650"/>
                  </a:lnTo>
                  <a:lnTo>
                    <a:pt x="1473027" y="615950"/>
                  </a:lnTo>
                  <a:lnTo>
                    <a:pt x="1478669" y="615950"/>
                  </a:lnTo>
                  <a:lnTo>
                    <a:pt x="1478774" y="501650"/>
                  </a:lnTo>
                  <a:close/>
                </a:path>
                <a:path w="1479550" h="1383029">
                  <a:moveTo>
                    <a:pt x="6738" y="615950"/>
                  </a:moveTo>
                  <a:lnTo>
                    <a:pt x="1090" y="615950"/>
                  </a:lnTo>
                  <a:lnTo>
                    <a:pt x="868" y="736600"/>
                  </a:lnTo>
                  <a:lnTo>
                    <a:pt x="6626" y="736600"/>
                  </a:lnTo>
                  <a:lnTo>
                    <a:pt x="6738" y="615950"/>
                  </a:lnTo>
                  <a:close/>
                </a:path>
                <a:path w="1479550" h="1383029">
                  <a:moveTo>
                    <a:pt x="1478669" y="615950"/>
                  </a:moveTo>
                  <a:lnTo>
                    <a:pt x="1473027" y="615950"/>
                  </a:lnTo>
                  <a:lnTo>
                    <a:pt x="1472803" y="736600"/>
                  </a:lnTo>
                  <a:lnTo>
                    <a:pt x="1478558" y="736600"/>
                  </a:lnTo>
                  <a:lnTo>
                    <a:pt x="1478669" y="615950"/>
                  </a:lnTo>
                  <a:close/>
                </a:path>
                <a:path w="1479550" h="1383029">
                  <a:moveTo>
                    <a:pt x="6626" y="736600"/>
                  </a:moveTo>
                  <a:lnTo>
                    <a:pt x="868" y="736600"/>
                  </a:lnTo>
                  <a:lnTo>
                    <a:pt x="611" y="876300"/>
                  </a:lnTo>
                  <a:lnTo>
                    <a:pt x="6496" y="876300"/>
                  </a:lnTo>
                  <a:lnTo>
                    <a:pt x="6626" y="736600"/>
                  </a:lnTo>
                  <a:close/>
                </a:path>
                <a:path w="1479550" h="1383029">
                  <a:moveTo>
                    <a:pt x="1478558" y="736600"/>
                  </a:moveTo>
                  <a:lnTo>
                    <a:pt x="1472803" y="736600"/>
                  </a:lnTo>
                  <a:lnTo>
                    <a:pt x="1472544" y="876300"/>
                  </a:lnTo>
                  <a:lnTo>
                    <a:pt x="1478430" y="876300"/>
                  </a:lnTo>
                  <a:lnTo>
                    <a:pt x="1478558" y="736600"/>
                  </a:lnTo>
                  <a:close/>
                </a:path>
                <a:path w="1479550" h="1383029">
                  <a:moveTo>
                    <a:pt x="6496" y="876300"/>
                  </a:moveTo>
                  <a:lnTo>
                    <a:pt x="611" y="876300"/>
                  </a:lnTo>
                  <a:lnTo>
                    <a:pt x="592" y="886460"/>
                  </a:lnTo>
                  <a:lnTo>
                    <a:pt x="6487" y="886460"/>
                  </a:lnTo>
                  <a:lnTo>
                    <a:pt x="6496" y="876300"/>
                  </a:lnTo>
                  <a:close/>
                </a:path>
                <a:path w="1479550" h="1383029">
                  <a:moveTo>
                    <a:pt x="1478430" y="876300"/>
                  </a:moveTo>
                  <a:lnTo>
                    <a:pt x="1472544" y="876300"/>
                  </a:lnTo>
                  <a:lnTo>
                    <a:pt x="1472525" y="886460"/>
                  </a:lnTo>
                  <a:lnTo>
                    <a:pt x="1478421" y="886460"/>
                  </a:lnTo>
                  <a:lnTo>
                    <a:pt x="1478430" y="876300"/>
                  </a:lnTo>
                  <a:close/>
                </a:path>
                <a:path w="1479550" h="1383029">
                  <a:moveTo>
                    <a:pt x="6487" y="886460"/>
                  </a:moveTo>
                  <a:lnTo>
                    <a:pt x="592" y="886460"/>
                  </a:lnTo>
                  <a:lnTo>
                    <a:pt x="564" y="901700"/>
                  </a:lnTo>
                  <a:lnTo>
                    <a:pt x="6473" y="901700"/>
                  </a:lnTo>
                  <a:lnTo>
                    <a:pt x="6487" y="886460"/>
                  </a:lnTo>
                  <a:close/>
                </a:path>
                <a:path w="1479550" h="1383029">
                  <a:moveTo>
                    <a:pt x="1478421" y="886460"/>
                  </a:moveTo>
                  <a:lnTo>
                    <a:pt x="1472525" y="886460"/>
                  </a:lnTo>
                  <a:lnTo>
                    <a:pt x="1472497" y="901700"/>
                  </a:lnTo>
                  <a:lnTo>
                    <a:pt x="1478407" y="901700"/>
                  </a:lnTo>
                  <a:lnTo>
                    <a:pt x="1478421" y="886460"/>
                  </a:lnTo>
                  <a:close/>
                </a:path>
                <a:path w="1479550" h="1383029">
                  <a:moveTo>
                    <a:pt x="6473" y="901700"/>
                  </a:moveTo>
                  <a:lnTo>
                    <a:pt x="564" y="901700"/>
                  </a:lnTo>
                  <a:lnTo>
                    <a:pt x="529" y="920750"/>
                  </a:lnTo>
                  <a:lnTo>
                    <a:pt x="6455" y="920750"/>
                  </a:lnTo>
                  <a:lnTo>
                    <a:pt x="6473" y="901700"/>
                  </a:lnTo>
                  <a:close/>
                </a:path>
                <a:path w="1479550" h="1383029">
                  <a:moveTo>
                    <a:pt x="1478407" y="901700"/>
                  </a:moveTo>
                  <a:lnTo>
                    <a:pt x="1472497" y="901700"/>
                  </a:lnTo>
                  <a:lnTo>
                    <a:pt x="1472462" y="920750"/>
                  </a:lnTo>
                  <a:lnTo>
                    <a:pt x="1478389" y="920750"/>
                  </a:lnTo>
                  <a:lnTo>
                    <a:pt x="1478407" y="901700"/>
                  </a:lnTo>
                  <a:close/>
                </a:path>
                <a:path w="1479550" h="1383029">
                  <a:moveTo>
                    <a:pt x="6455" y="920750"/>
                  </a:moveTo>
                  <a:lnTo>
                    <a:pt x="529" y="920750"/>
                  </a:lnTo>
                  <a:lnTo>
                    <a:pt x="511" y="930910"/>
                  </a:lnTo>
                  <a:lnTo>
                    <a:pt x="6445" y="930910"/>
                  </a:lnTo>
                  <a:lnTo>
                    <a:pt x="6455" y="920750"/>
                  </a:lnTo>
                  <a:close/>
                </a:path>
                <a:path w="1479550" h="1383029">
                  <a:moveTo>
                    <a:pt x="1478389" y="920750"/>
                  </a:moveTo>
                  <a:lnTo>
                    <a:pt x="1472462" y="920750"/>
                  </a:lnTo>
                  <a:lnTo>
                    <a:pt x="1472443" y="930910"/>
                  </a:lnTo>
                  <a:lnTo>
                    <a:pt x="1478380" y="930910"/>
                  </a:lnTo>
                  <a:lnTo>
                    <a:pt x="1478389" y="920750"/>
                  </a:lnTo>
                  <a:close/>
                </a:path>
                <a:path w="1479550" h="1383029">
                  <a:moveTo>
                    <a:pt x="6445" y="930910"/>
                  </a:moveTo>
                  <a:lnTo>
                    <a:pt x="511" y="930910"/>
                  </a:lnTo>
                  <a:lnTo>
                    <a:pt x="483" y="946150"/>
                  </a:lnTo>
                  <a:lnTo>
                    <a:pt x="6431" y="946150"/>
                  </a:lnTo>
                  <a:lnTo>
                    <a:pt x="6445" y="930910"/>
                  </a:lnTo>
                  <a:close/>
                </a:path>
                <a:path w="1479550" h="1383029">
                  <a:moveTo>
                    <a:pt x="1478380" y="930910"/>
                  </a:moveTo>
                  <a:lnTo>
                    <a:pt x="1472443" y="930910"/>
                  </a:lnTo>
                  <a:lnTo>
                    <a:pt x="1472415" y="946150"/>
                  </a:lnTo>
                  <a:lnTo>
                    <a:pt x="1478366" y="946150"/>
                  </a:lnTo>
                  <a:lnTo>
                    <a:pt x="1478380" y="930910"/>
                  </a:lnTo>
                  <a:close/>
                </a:path>
                <a:path w="1479550" h="1383029">
                  <a:moveTo>
                    <a:pt x="6431" y="946150"/>
                  </a:moveTo>
                  <a:lnTo>
                    <a:pt x="483" y="946150"/>
                  </a:lnTo>
                  <a:lnTo>
                    <a:pt x="459" y="958850"/>
                  </a:lnTo>
                  <a:lnTo>
                    <a:pt x="6420" y="958850"/>
                  </a:lnTo>
                  <a:lnTo>
                    <a:pt x="6431" y="946150"/>
                  </a:lnTo>
                  <a:close/>
                </a:path>
                <a:path w="1479550" h="1383029">
                  <a:moveTo>
                    <a:pt x="1478366" y="946150"/>
                  </a:moveTo>
                  <a:lnTo>
                    <a:pt x="1472415" y="946150"/>
                  </a:lnTo>
                  <a:lnTo>
                    <a:pt x="1472391" y="958850"/>
                  </a:lnTo>
                  <a:lnTo>
                    <a:pt x="1478354" y="958850"/>
                  </a:lnTo>
                  <a:lnTo>
                    <a:pt x="1478366" y="946150"/>
                  </a:lnTo>
                  <a:close/>
                </a:path>
                <a:path w="1479550" h="1383029">
                  <a:moveTo>
                    <a:pt x="6420" y="958850"/>
                  </a:moveTo>
                  <a:lnTo>
                    <a:pt x="459" y="958850"/>
                  </a:lnTo>
                  <a:lnTo>
                    <a:pt x="448" y="965200"/>
                  </a:lnTo>
                  <a:lnTo>
                    <a:pt x="6414" y="965200"/>
                  </a:lnTo>
                  <a:lnTo>
                    <a:pt x="6420" y="958850"/>
                  </a:lnTo>
                  <a:close/>
                </a:path>
                <a:path w="1479550" h="1383029">
                  <a:moveTo>
                    <a:pt x="1478354" y="958850"/>
                  </a:moveTo>
                  <a:lnTo>
                    <a:pt x="1472391" y="958850"/>
                  </a:lnTo>
                  <a:lnTo>
                    <a:pt x="1472379" y="965200"/>
                  </a:lnTo>
                  <a:lnTo>
                    <a:pt x="1478348" y="965200"/>
                  </a:lnTo>
                  <a:lnTo>
                    <a:pt x="1478354" y="958850"/>
                  </a:lnTo>
                  <a:close/>
                </a:path>
                <a:path w="1479550" h="1383029">
                  <a:moveTo>
                    <a:pt x="6414" y="965200"/>
                  </a:moveTo>
                  <a:lnTo>
                    <a:pt x="448" y="965200"/>
                  </a:lnTo>
                  <a:lnTo>
                    <a:pt x="413" y="984250"/>
                  </a:lnTo>
                  <a:lnTo>
                    <a:pt x="6396" y="984250"/>
                  </a:lnTo>
                  <a:lnTo>
                    <a:pt x="6414" y="965200"/>
                  </a:lnTo>
                  <a:close/>
                </a:path>
                <a:path w="1479550" h="1383029">
                  <a:moveTo>
                    <a:pt x="1478348" y="965200"/>
                  </a:moveTo>
                  <a:lnTo>
                    <a:pt x="1472379" y="965200"/>
                  </a:lnTo>
                  <a:lnTo>
                    <a:pt x="1472344" y="984250"/>
                  </a:lnTo>
                  <a:lnTo>
                    <a:pt x="1478331" y="984250"/>
                  </a:lnTo>
                  <a:lnTo>
                    <a:pt x="1478348" y="965200"/>
                  </a:lnTo>
                  <a:close/>
                </a:path>
                <a:path w="1479550" h="1383029">
                  <a:moveTo>
                    <a:pt x="6396" y="984250"/>
                  </a:moveTo>
                  <a:lnTo>
                    <a:pt x="413" y="984250"/>
                  </a:lnTo>
                  <a:lnTo>
                    <a:pt x="331" y="1028700"/>
                  </a:lnTo>
                  <a:lnTo>
                    <a:pt x="6355" y="1028700"/>
                  </a:lnTo>
                  <a:lnTo>
                    <a:pt x="6396" y="984250"/>
                  </a:lnTo>
                  <a:close/>
                </a:path>
                <a:path w="1479550" h="1383029">
                  <a:moveTo>
                    <a:pt x="1478331" y="984250"/>
                  </a:moveTo>
                  <a:lnTo>
                    <a:pt x="1472344" y="984250"/>
                  </a:lnTo>
                  <a:lnTo>
                    <a:pt x="1472262" y="1028700"/>
                  </a:lnTo>
                  <a:lnTo>
                    <a:pt x="1478290" y="1028700"/>
                  </a:lnTo>
                  <a:lnTo>
                    <a:pt x="1478331" y="984250"/>
                  </a:lnTo>
                  <a:close/>
                </a:path>
                <a:path w="1479550" h="1383029">
                  <a:moveTo>
                    <a:pt x="6213" y="1181100"/>
                  </a:moveTo>
                  <a:lnTo>
                    <a:pt x="51" y="1181100"/>
                  </a:lnTo>
                  <a:lnTo>
                    <a:pt x="42" y="1186179"/>
                  </a:lnTo>
                  <a:lnTo>
                    <a:pt x="6209" y="1186179"/>
                  </a:lnTo>
                  <a:lnTo>
                    <a:pt x="6213" y="1181100"/>
                  </a:lnTo>
                  <a:close/>
                </a:path>
                <a:path w="1479550" h="1383029">
                  <a:moveTo>
                    <a:pt x="1478150" y="1181100"/>
                  </a:moveTo>
                  <a:lnTo>
                    <a:pt x="1471979" y="1181100"/>
                  </a:lnTo>
                  <a:lnTo>
                    <a:pt x="1471970" y="1186179"/>
                  </a:lnTo>
                  <a:lnTo>
                    <a:pt x="1478145" y="1186179"/>
                  </a:lnTo>
                  <a:lnTo>
                    <a:pt x="1478150" y="1181100"/>
                  </a:lnTo>
                  <a:close/>
                </a:path>
                <a:path w="1479550" h="1383029">
                  <a:moveTo>
                    <a:pt x="6231" y="1162050"/>
                  </a:moveTo>
                  <a:lnTo>
                    <a:pt x="86" y="1162050"/>
                  </a:lnTo>
                  <a:lnTo>
                    <a:pt x="53" y="1179829"/>
                  </a:lnTo>
                  <a:lnTo>
                    <a:pt x="6215" y="1179829"/>
                  </a:lnTo>
                  <a:lnTo>
                    <a:pt x="6231" y="1162050"/>
                  </a:lnTo>
                  <a:close/>
                </a:path>
                <a:path w="1479550" h="1383029">
                  <a:moveTo>
                    <a:pt x="1478167" y="1162050"/>
                  </a:moveTo>
                  <a:lnTo>
                    <a:pt x="1472015" y="1162050"/>
                  </a:lnTo>
                  <a:lnTo>
                    <a:pt x="1471982" y="1179829"/>
                  </a:lnTo>
                  <a:lnTo>
                    <a:pt x="1478151" y="1179829"/>
                  </a:lnTo>
                  <a:lnTo>
                    <a:pt x="1478167" y="1162050"/>
                  </a:lnTo>
                  <a:close/>
                </a:path>
                <a:path w="1479550" h="1383029">
                  <a:moveTo>
                    <a:pt x="6233" y="1159510"/>
                  </a:moveTo>
                  <a:lnTo>
                    <a:pt x="91" y="1159510"/>
                  </a:lnTo>
                  <a:lnTo>
                    <a:pt x="88" y="1160779"/>
                  </a:lnTo>
                  <a:lnTo>
                    <a:pt x="6232" y="1160779"/>
                  </a:lnTo>
                  <a:lnTo>
                    <a:pt x="6233" y="1159510"/>
                  </a:lnTo>
                  <a:close/>
                </a:path>
                <a:path w="1479550" h="1383029">
                  <a:moveTo>
                    <a:pt x="1478170" y="1159510"/>
                  </a:moveTo>
                  <a:lnTo>
                    <a:pt x="1472019" y="1159510"/>
                  </a:lnTo>
                  <a:lnTo>
                    <a:pt x="1472017" y="1160779"/>
                  </a:lnTo>
                  <a:lnTo>
                    <a:pt x="1478169" y="1160779"/>
                  </a:lnTo>
                  <a:lnTo>
                    <a:pt x="1478170" y="1159510"/>
                  </a:lnTo>
                  <a:close/>
                </a:path>
                <a:path w="1479550" h="1383029">
                  <a:moveTo>
                    <a:pt x="6239" y="1153160"/>
                  </a:moveTo>
                  <a:lnTo>
                    <a:pt x="102" y="1153160"/>
                  </a:lnTo>
                  <a:lnTo>
                    <a:pt x="93" y="1158239"/>
                  </a:lnTo>
                  <a:lnTo>
                    <a:pt x="6235" y="1158239"/>
                  </a:lnTo>
                  <a:lnTo>
                    <a:pt x="6239" y="1153160"/>
                  </a:lnTo>
                  <a:close/>
                </a:path>
                <a:path w="1479550" h="1383029">
                  <a:moveTo>
                    <a:pt x="1478176" y="1153160"/>
                  </a:moveTo>
                  <a:lnTo>
                    <a:pt x="1472031" y="1153160"/>
                  </a:lnTo>
                  <a:lnTo>
                    <a:pt x="1472022" y="1158239"/>
                  </a:lnTo>
                  <a:lnTo>
                    <a:pt x="1478171" y="1158239"/>
                  </a:lnTo>
                  <a:lnTo>
                    <a:pt x="1478176" y="1153160"/>
                  </a:lnTo>
                  <a:close/>
                </a:path>
                <a:path w="1479550" h="1383029">
                  <a:moveTo>
                    <a:pt x="6243" y="1149350"/>
                  </a:moveTo>
                  <a:lnTo>
                    <a:pt x="109" y="1149350"/>
                  </a:lnTo>
                  <a:lnTo>
                    <a:pt x="105" y="1151889"/>
                  </a:lnTo>
                  <a:lnTo>
                    <a:pt x="6241" y="1151889"/>
                  </a:lnTo>
                  <a:lnTo>
                    <a:pt x="6243" y="1149350"/>
                  </a:lnTo>
                  <a:close/>
                </a:path>
                <a:path w="1479550" h="1383029">
                  <a:moveTo>
                    <a:pt x="1478179" y="1149350"/>
                  </a:moveTo>
                  <a:lnTo>
                    <a:pt x="1472038" y="1149350"/>
                  </a:lnTo>
                  <a:lnTo>
                    <a:pt x="1472033" y="1151889"/>
                  </a:lnTo>
                  <a:lnTo>
                    <a:pt x="1478177" y="1151889"/>
                  </a:lnTo>
                  <a:lnTo>
                    <a:pt x="1478179" y="1149350"/>
                  </a:lnTo>
                  <a:close/>
                </a:path>
                <a:path w="1479550" h="1383029">
                  <a:moveTo>
                    <a:pt x="6245" y="1146810"/>
                  </a:moveTo>
                  <a:lnTo>
                    <a:pt x="114" y="1146810"/>
                  </a:lnTo>
                  <a:lnTo>
                    <a:pt x="112" y="1148079"/>
                  </a:lnTo>
                  <a:lnTo>
                    <a:pt x="6244" y="1148079"/>
                  </a:lnTo>
                  <a:lnTo>
                    <a:pt x="6245" y="1146810"/>
                  </a:lnTo>
                  <a:close/>
                </a:path>
                <a:path w="1479550" h="1383029">
                  <a:moveTo>
                    <a:pt x="1478181" y="1146810"/>
                  </a:moveTo>
                  <a:lnTo>
                    <a:pt x="1472043" y="1146810"/>
                  </a:lnTo>
                  <a:lnTo>
                    <a:pt x="1472040" y="1148079"/>
                  </a:lnTo>
                  <a:lnTo>
                    <a:pt x="1478180" y="1148079"/>
                  </a:lnTo>
                  <a:lnTo>
                    <a:pt x="1478181" y="1146810"/>
                  </a:lnTo>
                  <a:close/>
                </a:path>
                <a:path w="1479550" h="1383029">
                  <a:moveTo>
                    <a:pt x="6249" y="1143000"/>
                  </a:moveTo>
                  <a:lnTo>
                    <a:pt x="121" y="1143000"/>
                  </a:lnTo>
                  <a:lnTo>
                    <a:pt x="116" y="1145539"/>
                  </a:lnTo>
                  <a:lnTo>
                    <a:pt x="6246" y="1145539"/>
                  </a:lnTo>
                  <a:lnTo>
                    <a:pt x="6249" y="1143000"/>
                  </a:lnTo>
                  <a:close/>
                </a:path>
                <a:path w="1479550" h="1383029">
                  <a:moveTo>
                    <a:pt x="1478185" y="1143000"/>
                  </a:moveTo>
                  <a:lnTo>
                    <a:pt x="1472050" y="1143000"/>
                  </a:lnTo>
                  <a:lnTo>
                    <a:pt x="1472045" y="1145539"/>
                  </a:lnTo>
                  <a:lnTo>
                    <a:pt x="1478183" y="1145539"/>
                  </a:lnTo>
                  <a:lnTo>
                    <a:pt x="1478185" y="1143000"/>
                  </a:lnTo>
                  <a:close/>
                </a:path>
                <a:path w="1479550" h="1383029">
                  <a:moveTo>
                    <a:pt x="6251" y="1140460"/>
                  </a:moveTo>
                  <a:lnTo>
                    <a:pt x="126" y="1140460"/>
                  </a:lnTo>
                  <a:lnTo>
                    <a:pt x="123" y="1141729"/>
                  </a:lnTo>
                  <a:lnTo>
                    <a:pt x="6250" y="1141729"/>
                  </a:lnTo>
                  <a:lnTo>
                    <a:pt x="6251" y="1140460"/>
                  </a:lnTo>
                  <a:close/>
                </a:path>
                <a:path w="1479550" h="1383029">
                  <a:moveTo>
                    <a:pt x="1478187" y="1140460"/>
                  </a:moveTo>
                  <a:lnTo>
                    <a:pt x="1472055" y="1140460"/>
                  </a:lnTo>
                  <a:lnTo>
                    <a:pt x="1472052" y="1141729"/>
                  </a:lnTo>
                  <a:lnTo>
                    <a:pt x="1478186" y="1141729"/>
                  </a:lnTo>
                  <a:lnTo>
                    <a:pt x="1478187" y="1140460"/>
                  </a:lnTo>
                  <a:close/>
                </a:path>
                <a:path w="1479550" h="1383029">
                  <a:moveTo>
                    <a:pt x="6255" y="1136650"/>
                  </a:moveTo>
                  <a:lnTo>
                    <a:pt x="133" y="1136650"/>
                  </a:lnTo>
                  <a:lnTo>
                    <a:pt x="128" y="1139189"/>
                  </a:lnTo>
                  <a:lnTo>
                    <a:pt x="6252" y="1139189"/>
                  </a:lnTo>
                  <a:lnTo>
                    <a:pt x="6255" y="1136650"/>
                  </a:lnTo>
                  <a:close/>
                </a:path>
                <a:path w="1479550" h="1383029">
                  <a:moveTo>
                    <a:pt x="1478191" y="1136650"/>
                  </a:moveTo>
                  <a:lnTo>
                    <a:pt x="1472062" y="1136650"/>
                  </a:lnTo>
                  <a:lnTo>
                    <a:pt x="1472057" y="1139189"/>
                  </a:lnTo>
                  <a:lnTo>
                    <a:pt x="1478188" y="1139189"/>
                  </a:lnTo>
                  <a:lnTo>
                    <a:pt x="1478191" y="1136650"/>
                  </a:lnTo>
                  <a:close/>
                </a:path>
                <a:path w="1479550" h="1383029">
                  <a:moveTo>
                    <a:pt x="6257" y="1134110"/>
                  </a:moveTo>
                  <a:lnTo>
                    <a:pt x="137" y="1134110"/>
                  </a:lnTo>
                  <a:lnTo>
                    <a:pt x="135" y="1135379"/>
                  </a:lnTo>
                  <a:lnTo>
                    <a:pt x="6256" y="1135379"/>
                  </a:lnTo>
                  <a:lnTo>
                    <a:pt x="6257" y="1134110"/>
                  </a:lnTo>
                  <a:close/>
                </a:path>
                <a:path w="1479550" h="1383029">
                  <a:moveTo>
                    <a:pt x="1478193" y="1134110"/>
                  </a:moveTo>
                  <a:lnTo>
                    <a:pt x="1472066" y="1134110"/>
                  </a:lnTo>
                  <a:lnTo>
                    <a:pt x="1472064" y="1135379"/>
                  </a:lnTo>
                  <a:lnTo>
                    <a:pt x="1478192" y="1135379"/>
                  </a:lnTo>
                  <a:lnTo>
                    <a:pt x="1478193" y="1134110"/>
                  </a:lnTo>
                  <a:close/>
                </a:path>
                <a:path w="1479550" h="1383029">
                  <a:moveTo>
                    <a:pt x="6261" y="1130300"/>
                  </a:moveTo>
                  <a:lnTo>
                    <a:pt x="144" y="1130300"/>
                  </a:lnTo>
                  <a:lnTo>
                    <a:pt x="140" y="1132839"/>
                  </a:lnTo>
                  <a:lnTo>
                    <a:pt x="6258" y="1132839"/>
                  </a:lnTo>
                  <a:lnTo>
                    <a:pt x="6261" y="1130300"/>
                  </a:lnTo>
                  <a:close/>
                </a:path>
                <a:path w="1479550" h="1383029">
                  <a:moveTo>
                    <a:pt x="1478197" y="1130300"/>
                  </a:moveTo>
                  <a:lnTo>
                    <a:pt x="1472073" y="1130300"/>
                  </a:lnTo>
                  <a:lnTo>
                    <a:pt x="1472069" y="1132839"/>
                  </a:lnTo>
                  <a:lnTo>
                    <a:pt x="1478194" y="1132839"/>
                  </a:lnTo>
                  <a:lnTo>
                    <a:pt x="1478197" y="1130300"/>
                  </a:lnTo>
                  <a:close/>
                </a:path>
                <a:path w="1479550" h="1383029">
                  <a:moveTo>
                    <a:pt x="6263" y="1127760"/>
                  </a:moveTo>
                  <a:lnTo>
                    <a:pt x="149" y="1127760"/>
                  </a:lnTo>
                  <a:lnTo>
                    <a:pt x="147" y="1129029"/>
                  </a:lnTo>
                  <a:lnTo>
                    <a:pt x="6262" y="1129029"/>
                  </a:lnTo>
                  <a:lnTo>
                    <a:pt x="6263" y="1127760"/>
                  </a:lnTo>
                  <a:close/>
                </a:path>
                <a:path w="1479550" h="1383029">
                  <a:moveTo>
                    <a:pt x="1478199" y="1127760"/>
                  </a:moveTo>
                  <a:lnTo>
                    <a:pt x="1472078" y="1127760"/>
                  </a:lnTo>
                  <a:lnTo>
                    <a:pt x="1472076" y="1129029"/>
                  </a:lnTo>
                  <a:lnTo>
                    <a:pt x="1478198" y="1129029"/>
                  </a:lnTo>
                  <a:lnTo>
                    <a:pt x="1478199" y="1127760"/>
                  </a:lnTo>
                  <a:close/>
                </a:path>
                <a:path w="1479550" h="1383029">
                  <a:moveTo>
                    <a:pt x="6266" y="1123950"/>
                  </a:moveTo>
                  <a:lnTo>
                    <a:pt x="156" y="1123950"/>
                  </a:lnTo>
                  <a:lnTo>
                    <a:pt x="151" y="1126489"/>
                  </a:lnTo>
                  <a:lnTo>
                    <a:pt x="6264" y="1126489"/>
                  </a:lnTo>
                  <a:lnTo>
                    <a:pt x="6266" y="1123950"/>
                  </a:lnTo>
                  <a:close/>
                </a:path>
                <a:path w="1479550" h="1383029">
                  <a:moveTo>
                    <a:pt x="1478202" y="1123950"/>
                  </a:moveTo>
                  <a:lnTo>
                    <a:pt x="1472085" y="1123950"/>
                  </a:lnTo>
                  <a:lnTo>
                    <a:pt x="1472080" y="1126489"/>
                  </a:lnTo>
                  <a:lnTo>
                    <a:pt x="1478200" y="1126489"/>
                  </a:lnTo>
                  <a:lnTo>
                    <a:pt x="1478202" y="1123950"/>
                  </a:lnTo>
                  <a:close/>
                </a:path>
                <a:path w="1479550" h="1383029">
                  <a:moveTo>
                    <a:pt x="6272" y="1117600"/>
                  </a:moveTo>
                  <a:lnTo>
                    <a:pt x="168" y="1117600"/>
                  </a:lnTo>
                  <a:lnTo>
                    <a:pt x="158" y="1122679"/>
                  </a:lnTo>
                  <a:lnTo>
                    <a:pt x="6268" y="1122679"/>
                  </a:lnTo>
                  <a:lnTo>
                    <a:pt x="6272" y="1117600"/>
                  </a:lnTo>
                  <a:close/>
                </a:path>
                <a:path w="1479550" h="1383029">
                  <a:moveTo>
                    <a:pt x="1478208" y="1117600"/>
                  </a:moveTo>
                  <a:lnTo>
                    <a:pt x="1472097" y="1117600"/>
                  </a:lnTo>
                  <a:lnTo>
                    <a:pt x="1472087" y="1122679"/>
                  </a:lnTo>
                  <a:lnTo>
                    <a:pt x="1478204" y="1122679"/>
                  </a:lnTo>
                  <a:lnTo>
                    <a:pt x="1478208" y="1117600"/>
                  </a:lnTo>
                  <a:close/>
                </a:path>
                <a:path w="1479550" h="1383029">
                  <a:moveTo>
                    <a:pt x="6275" y="1115060"/>
                  </a:moveTo>
                  <a:lnTo>
                    <a:pt x="172" y="1115060"/>
                  </a:lnTo>
                  <a:lnTo>
                    <a:pt x="170" y="1116329"/>
                  </a:lnTo>
                  <a:lnTo>
                    <a:pt x="6273" y="1116329"/>
                  </a:lnTo>
                  <a:lnTo>
                    <a:pt x="6275" y="1115060"/>
                  </a:lnTo>
                  <a:close/>
                </a:path>
                <a:path w="1479550" h="1383029">
                  <a:moveTo>
                    <a:pt x="1478211" y="1115060"/>
                  </a:moveTo>
                  <a:lnTo>
                    <a:pt x="1472102" y="1115060"/>
                  </a:lnTo>
                  <a:lnTo>
                    <a:pt x="1472099" y="1116329"/>
                  </a:lnTo>
                  <a:lnTo>
                    <a:pt x="1478209" y="1116329"/>
                  </a:lnTo>
                  <a:lnTo>
                    <a:pt x="1478211" y="1115060"/>
                  </a:lnTo>
                  <a:close/>
                </a:path>
                <a:path w="1479550" h="1383029">
                  <a:moveTo>
                    <a:pt x="6281" y="1108710"/>
                  </a:moveTo>
                  <a:lnTo>
                    <a:pt x="184" y="1108710"/>
                  </a:lnTo>
                  <a:lnTo>
                    <a:pt x="175" y="1113789"/>
                  </a:lnTo>
                  <a:lnTo>
                    <a:pt x="6276" y="1113789"/>
                  </a:lnTo>
                  <a:lnTo>
                    <a:pt x="6281" y="1108710"/>
                  </a:lnTo>
                  <a:close/>
                </a:path>
                <a:path w="1479550" h="1383029">
                  <a:moveTo>
                    <a:pt x="1478216" y="1108710"/>
                  </a:moveTo>
                  <a:lnTo>
                    <a:pt x="1472113" y="1108710"/>
                  </a:lnTo>
                  <a:lnTo>
                    <a:pt x="1472104" y="1113789"/>
                  </a:lnTo>
                  <a:lnTo>
                    <a:pt x="1478212" y="1113789"/>
                  </a:lnTo>
                  <a:lnTo>
                    <a:pt x="1478216" y="1108710"/>
                  </a:lnTo>
                  <a:close/>
                </a:path>
                <a:path w="1479550" h="1383029">
                  <a:moveTo>
                    <a:pt x="6284" y="1104900"/>
                  </a:moveTo>
                  <a:lnTo>
                    <a:pt x="191" y="1104900"/>
                  </a:lnTo>
                  <a:lnTo>
                    <a:pt x="186" y="1107439"/>
                  </a:lnTo>
                  <a:lnTo>
                    <a:pt x="6282" y="1107439"/>
                  </a:lnTo>
                  <a:lnTo>
                    <a:pt x="6284" y="1104900"/>
                  </a:lnTo>
                  <a:close/>
                </a:path>
                <a:path w="1479550" h="1383029">
                  <a:moveTo>
                    <a:pt x="1478220" y="1104900"/>
                  </a:moveTo>
                  <a:lnTo>
                    <a:pt x="1472120" y="1104900"/>
                  </a:lnTo>
                  <a:lnTo>
                    <a:pt x="1472116" y="1107439"/>
                  </a:lnTo>
                  <a:lnTo>
                    <a:pt x="1478218" y="1107439"/>
                  </a:lnTo>
                  <a:lnTo>
                    <a:pt x="1478220" y="1104900"/>
                  </a:lnTo>
                  <a:close/>
                </a:path>
                <a:path w="1479550" h="1383029">
                  <a:moveTo>
                    <a:pt x="6286" y="1102360"/>
                  </a:moveTo>
                  <a:lnTo>
                    <a:pt x="196" y="1102360"/>
                  </a:lnTo>
                  <a:lnTo>
                    <a:pt x="193" y="1103629"/>
                  </a:lnTo>
                  <a:lnTo>
                    <a:pt x="6285" y="1103629"/>
                  </a:lnTo>
                  <a:lnTo>
                    <a:pt x="6286" y="1102360"/>
                  </a:lnTo>
                  <a:close/>
                </a:path>
                <a:path w="1479550" h="1383029">
                  <a:moveTo>
                    <a:pt x="1478222" y="1102360"/>
                  </a:moveTo>
                  <a:lnTo>
                    <a:pt x="1472125" y="1102360"/>
                  </a:lnTo>
                  <a:lnTo>
                    <a:pt x="1472123" y="1103629"/>
                  </a:lnTo>
                  <a:lnTo>
                    <a:pt x="1478221" y="1103629"/>
                  </a:lnTo>
                  <a:lnTo>
                    <a:pt x="1478222" y="1102360"/>
                  </a:lnTo>
                  <a:close/>
                </a:path>
                <a:path w="1479550" h="1383029">
                  <a:moveTo>
                    <a:pt x="6290" y="1098550"/>
                  </a:moveTo>
                  <a:lnTo>
                    <a:pt x="203" y="1098550"/>
                  </a:lnTo>
                  <a:lnTo>
                    <a:pt x="198" y="1101089"/>
                  </a:lnTo>
                  <a:lnTo>
                    <a:pt x="6288" y="1101089"/>
                  </a:lnTo>
                  <a:lnTo>
                    <a:pt x="6290" y="1098550"/>
                  </a:lnTo>
                  <a:close/>
                </a:path>
                <a:path w="1479550" h="1383029">
                  <a:moveTo>
                    <a:pt x="1478226" y="1098550"/>
                  </a:moveTo>
                  <a:lnTo>
                    <a:pt x="1472132" y="1098550"/>
                  </a:lnTo>
                  <a:lnTo>
                    <a:pt x="1472128" y="1101089"/>
                  </a:lnTo>
                  <a:lnTo>
                    <a:pt x="1478223" y="1101089"/>
                  </a:lnTo>
                  <a:lnTo>
                    <a:pt x="1478226" y="1098550"/>
                  </a:lnTo>
                  <a:close/>
                </a:path>
                <a:path w="1479550" h="1383029">
                  <a:moveTo>
                    <a:pt x="6292" y="1096010"/>
                  </a:moveTo>
                  <a:lnTo>
                    <a:pt x="207" y="1096010"/>
                  </a:lnTo>
                  <a:lnTo>
                    <a:pt x="205" y="1097279"/>
                  </a:lnTo>
                  <a:lnTo>
                    <a:pt x="6291" y="1097279"/>
                  </a:lnTo>
                  <a:lnTo>
                    <a:pt x="6292" y="1096010"/>
                  </a:lnTo>
                  <a:close/>
                </a:path>
                <a:path w="1479550" h="1383029">
                  <a:moveTo>
                    <a:pt x="1478228" y="1096010"/>
                  </a:moveTo>
                  <a:lnTo>
                    <a:pt x="1472137" y="1096010"/>
                  </a:lnTo>
                  <a:lnTo>
                    <a:pt x="1472135" y="1097279"/>
                  </a:lnTo>
                  <a:lnTo>
                    <a:pt x="1478227" y="1097279"/>
                  </a:lnTo>
                  <a:lnTo>
                    <a:pt x="1478228" y="1096010"/>
                  </a:lnTo>
                  <a:close/>
                </a:path>
                <a:path w="1479550" h="1383029">
                  <a:moveTo>
                    <a:pt x="6296" y="1092200"/>
                  </a:moveTo>
                  <a:lnTo>
                    <a:pt x="214" y="1092200"/>
                  </a:lnTo>
                  <a:lnTo>
                    <a:pt x="210" y="1094739"/>
                  </a:lnTo>
                  <a:lnTo>
                    <a:pt x="6294" y="1094739"/>
                  </a:lnTo>
                  <a:lnTo>
                    <a:pt x="6296" y="1092200"/>
                  </a:lnTo>
                  <a:close/>
                </a:path>
                <a:path w="1479550" h="1383029">
                  <a:moveTo>
                    <a:pt x="1478232" y="1092200"/>
                  </a:moveTo>
                  <a:lnTo>
                    <a:pt x="1472144" y="1092200"/>
                  </a:lnTo>
                  <a:lnTo>
                    <a:pt x="1472139" y="1094739"/>
                  </a:lnTo>
                  <a:lnTo>
                    <a:pt x="1478229" y="1094739"/>
                  </a:lnTo>
                  <a:lnTo>
                    <a:pt x="1478232" y="1092200"/>
                  </a:lnTo>
                  <a:close/>
                </a:path>
                <a:path w="1479550" h="1383029">
                  <a:moveTo>
                    <a:pt x="6298" y="1089660"/>
                  </a:moveTo>
                  <a:lnTo>
                    <a:pt x="219" y="1089660"/>
                  </a:lnTo>
                  <a:lnTo>
                    <a:pt x="217" y="1090929"/>
                  </a:lnTo>
                  <a:lnTo>
                    <a:pt x="6297" y="1090929"/>
                  </a:lnTo>
                  <a:lnTo>
                    <a:pt x="6298" y="1089660"/>
                  </a:lnTo>
                  <a:close/>
                </a:path>
                <a:path w="1479550" h="1383029">
                  <a:moveTo>
                    <a:pt x="1478234" y="1089660"/>
                  </a:moveTo>
                  <a:lnTo>
                    <a:pt x="1472149" y="1089660"/>
                  </a:lnTo>
                  <a:lnTo>
                    <a:pt x="1472146" y="1090929"/>
                  </a:lnTo>
                  <a:lnTo>
                    <a:pt x="1478233" y="1090929"/>
                  </a:lnTo>
                  <a:lnTo>
                    <a:pt x="1478234" y="1089660"/>
                  </a:lnTo>
                  <a:close/>
                </a:path>
                <a:path w="1479550" h="1383029">
                  <a:moveTo>
                    <a:pt x="6302" y="1085850"/>
                  </a:moveTo>
                  <a:lnTo>
                    <a:pt x="226" y="1085850"/>
                  </a:lnTo>
                  <a:lnTo>
                    <a:pt x="221" y="1088389"/>
                  </a:lnTo>
                  <a:lnTo>
                    <a:pt x="6299" y="1088389"/>
                  </a:lnTo>
                  <a:lnTo>
                    <a:pt x="6302" y="1085850"/>
                  </a:lnTo>
                  <a:close/>
                </a:path>
                <a:path w="1479550" h="1383029">
                  <a:moveTo>
                    <a:pt x="1478237" y="1085850"/>
                  </a:moveTo>
                  <a:lnTo>
                    <a:pt x="1472156" y="1085850"/>
                  </a:lnTo>
                  <a:lnTo>
                    <a:pt x="1472151" y="1088389"/>
                  </a:lnTo>
                  <a:lnTo>
                    <a:pt x="1478235" y="1088389"/>
                  </a:lnTo>
                  <a:lnTo>
                    <a:pt x="1478237" y="1085850"/>
                  </a:lnTo>
                  <a:close/>
                </a:path>
                <a:path w="1479550" h="1383029">
                  <a:moveTo>
                    <a:pt x="6304" y="1083310"/>
                  </a:moveTo>
                  <a:lnTo>
                    <a:pt x="231" y="1083310"/>
                  </a:lnTo>
                  <a:lnTo>
                    <a:pt x="228" y="1084579"/>
                  </a:lnTo>
                  <a:lnTo>
                    <a:pt x="6303" y="1084579"/>
                  </a:lnTo>
                  <a:lnTo>
                    <a:pt x="6304" y="1083310"/>
                  </a:lnTo>
                  <a:close/>
                </a:path>
                <a:path w="1479550" h="1383029">
                  <a:moveTo>
                    <a:pt x="1478240" y="1083310"/>
                  </a:moveTo>
                  <a:lnTo>
                    <a:pt x="1472160" y="1083310"/>
                  </a:lnTo>
                  <a:lnTo>
                    <a:pt x="1472158" y="1084579"/>
                  </a:lnTo>
                  <a:lnTo>
                    <a:pt x="1478239" y="1084579"/>
                  </a:lnTo>
                  <a:lnTo>
                    <a:pt x="1478240" y="1083310"/>
                  </a:lnTo>
                  <a:close/>
                </a:path>
                <a:path w="1479550" h="1383029">
                  <a:moveTo>
                    <a:pt x="6308" y="1079500"/>
                  </a:moveTo>
                  <a:lnTo>
                    <a:pt x="238" y="1079500"/>
                  </a:lnTo>
                  <a:lnTo>
                    <a:pt x="233" y="1082039"/>
                  </a:lnTo>
                  <a:lnTo>
                    <a:pt x="6305" y="1082039"/>
                  </a:lnTo>
                  <a:lnTo>
                    <a:pt x="6308" y="1079500"/>
                  </a:lnTo>
                  <a:close/>
                </a:path>
                <a:path w="1479550" h="1383029">
                  <a:moveTo>
                    <a:pt x="1478243" y="1079500"/>
                  </a:moveTo>
                  <a:lnTo>
                    <a:pt x="1472168" y="1079500"/>
                  </a:lnTo>
                  <a:lnTo>
                    <a:pt x="1472163" y="1082039"/>
                  </a:lnTo>
                  <a:lnTo>
                    <a:pt x="1478241" y="1082039"/>
                  </a:lnTo>
                  <a:lnTo>
                    <a:pt x="1478243" y="1079500"/>
                  </a:lnTo>
                  <a:close/>
                </a:path>
                <a:path w="1479550" h="1383029">
                  <a:moveTo>
                    <a:pt x="6310" y="1076960"/>
                  </a:moveTo>
                  <a:lnTo>
                    <a:pt x="242" y="1076960"/>
                  </a:lnTo>
                  <a:lnTo>
                    <a:pt x="240" y="1078229"/>
                  </a:lnTo>
                  <a:lnTo>
                    <a:pt x="6309" y="1078229"/>
                  </a:lnTo>
                  <a:lnTo>
                    <a:pt x="6310" y="1076960"/>
                  </a:lnTo>
                  <a:close/>
                </a:path>
                <a:path w="1479550" h="1383029">
                  <a:moveTo>
                    <a:pt x="1478246" y="1076960"/>
                  </a:moveTo>
                  <a:lnTo>
                    <a:pt x="1472172" y="1076960"/>
                  </a:lnTo>
                  <a:lnTo>
                    <a:pt x="1472170" y="1078229"/>
                  </a:lnTo>
                  <a:lnTo>
                    <a:pt x="1478244" y="1078229"/>
                  </a:lnTo>
                  <a:lnTo>
                    <a:pt x="1478246" y="1076960"/>
                  </a:lnTo>
                  <a:close/>
                </a:path>
                <a:path w="1479550" h="1383029">
                  <a:moveTo>
                    <a:pt x="6314" y="1073150"/>
                  </a:moveTo>
                  <a:lnTo>
                    <a:pt x="249" y="1073150"/>
                  </a:lnTo>
                  <a:lnTo>
                    <a:pt x="245" y="1075689"/>
                  </a:lnTo>
                  <a:lnTo>
                    <a:pt x="6311" y="1075689"/>
                  </a:lnTo>
                  <a:lnTo>
                    <a:pt x="6314" y="1073150"/>
                  </a:lnTo>
                  <a:close/>
                </a:path>
                <a:path w="1479550" h="1383029">
                  <a:moveTo>
                    <a:pt x="1478249" y="1073150"/>
                  </a:moveTo>
                  <a:lnTo>
                    <a:pt x="1472179" y="1073150"/>
                  </a:lnTo>
                  <a:lnTo>
                    <a:pt x="1472175" y="1075689"/>
                  </a:lnTo>
                  <a:lnTo>
                    <a:pt x="1478247" y="1075689"/>
                  </a:lnTo>
                  <a:lnTo>
                    <a:pt x="1478249" y="1073150"/>
                  </a:lnTo>
                  <a:close/>
                </a:path>
                <a:path w="1479550" h="1383029">
                  <a:moveTo>
                    <a:pt x="6316" y="1070610"/>
                  </a:moveTo>
                  <a:lnTo>
                    <a:pt x="254" y="1070610"/>
                  </a:lnTo>
                  <a:lnTo>
                    <a:pt x="252" y="1071879"/>
                  </a:lnTo>
                  <a:lnTo>
                    <a:pt x="6315" y="1071879"/>
                  </a:lnTo>
                  <a:lnTo>
                    <a:pt x="6316" y="1070610"/>
                  </a:lnTo>
                  <a:close/>
                </a:path>
                <a:path w="1479550" h="1383029">
                  <a:moveTo>
                    <a:pt x="1478251" y="1070610"/>
                  </a:moveTo>
                  <a:lnTo>
                    <a:pt x="1472184" y="1070610"/>
                  </a:lnTo>
                  <a:lnTo>
                    <a:pt x="1472182" y="1071879"/>
                  </a:lnTo>
                  <a:lnTo>
                    <a:pt x="1478250" y="1071879"/>
                  </a:lnTo>
                  <a:lnTo>
                    <a:pt x="1478251" y="1070610"/>
                  </a:lnTo>
                  <a:close/>
                </a:path>
                <a:path w="1479550" h="1383029">
                  <a:moveTo>
                    <a:pt x="6319" y="1066800"/>
                  </a:moveTo>
                  <a:lnTo>
                    <a:pt x="261" y="1066800"/>
                  </a:lnTo>
                  <a:lnTo>
                    <a:pt x="256" y="1069339"/>
                  </a:lnTo>
                  <a:lnTo>
                    <a:pt x="6317" y="1069339"/>
                  </a:lnTo>
                  <a:lnTo>
                    <a:pt x="6319" y="1066800"/>
                  </a:lnTo>
                  <a:close/>
                </a:path>
                <a:path w="1479550" h="1383029">
                  <a:moveTo>
                    <a:pt x="1478255" y="1066800"/>
                  </a:moveTo>
                  <a:lnTo>
                    <a:pt x="1472191" y="1066800"/>
                  </a:lnTo>
                  <a:lnTo>
                    <a:pt x="1472186" y="1069339"/>
                  </a:lnTo>
                  <a:lnTo>
                    <a:pt x="1478253" y="1069339"/>
                  </a:lnTo>
                  <a:lnTo>
                    <a:pt x="1478255" y="1066800"/>
                  </a:lnTo>
                  <a:close/>
                </a:path>
                <a:path w="1479550" h="1383029">
                  <a:moveTo>
                    <a:pt x="6322" y="1064260"/>
                  </a:moveTo>
                  <a:lnTo>
                    <a:pt x="266" y="1064260"/>
                  </a:lnTo>
                  <a:lnTo>
                    <a:pt x="263" y="1065529"/>
                  </a:lnTo>
                  <a:lnTo>
                    <a:pt x="6321" y="1065529"/>
                  </a:lnTo>
                  <a:lnTo>
                    <a:pt x="6322" y="1064260"/>
                  </a:lnTo>
                  <a:close/>
                </a:path>
                <a:path w="1479550" h="1383029">
                  <a:moveTo>
                    <a:pt x="1478257" y="1064260"/>
                  </a:moveTo>
                  <a:lnTo>
                    <a:pt x="1472196" y="1064260"/>
                  </a:lnTo>
                  <a:lnTo>
                    <a:pt x="1472193" y="1065529"/>
                  </a:lnTo>
                  <a:lnTo>
                    <a:pt x="1478256" y="1065529"/>
                  </a:lnTo>
                  <a:lnTo>
                    <a:pt x="1478257" y="1064260"/>
                  </a:lnTo>
                  <a:close/>
                </a:path>
                <a:path w="1479550" h="1383029">
                  <a:moveTo>
                    <a:pt x="6325" y="1060450"/>
                  </a:moveTo>
                  <a:lnTo>
                    <a:pt x="273" y="1060450"/>
                  </a:lnTo>
                  <a:lnTo>
                    <a:pt x="268" y="1062989"/>
                  </a:lnTo>
                  <a:lnTo>
                    <a:pt x="6323" y="1062989"/>
                  </a:lnTo>
                  <a:lnTo>
                    <a:pt x="6325" y="1060450"/>
                  </a:lnTo>
                  <a:close/>
                </a:path>
                <a:path w="1479550" h="1383029">
                  <a:moveTo>
                    <a:pt x="1478261" y="1060450"/>
                  </a:moveTo>
                  <a:lnTo>
                    <a:pt x="1472203" y="1060450"/>
                  </a:lnTo>
                  <a:lnTo>
                    <a:pt x="1472198" y="1062989"/>
                  </a:lnTo>
                  <a:lnTo>
                    <a:pt x="1478258" y="1062989"/>
                  </a:lnTo>
                  <a:lnTo>
                    <a:pt x="1478261" y="1060450"/>
                  </a:lnTo>
                  <a:close/>
                </a:path>
                <a:path w="1479550" h="1383029">
                  <a:moveTo>
                    <a:pt x="6328" y="1057910"/>
                  </a:moveTo>
                  <a:lnTo>
                    <a:pt x="277" y="1057910"/>
                  </a:lnTo>
                  <a:lnTo>
                    <a:pt x="275" y="1059179"/>
                  </a:lnTo>
                  <a:lnTo>
                    <a:pt x="6327" y="1059179"/>
                  </a:lnTo>
                  <a:lnTo>
                    <a:pt x="6328" y="1057910"/>
                  </a:lnTo>
                  <a:close/>
                </a:path>
                <a:path w="1479550" h="1383029">
                  <a:moveTo>
                    <a:pt x="1478263" y="1057910"/>
                  </a:moveTo>
                  <a:lnTo>
                    <a:pt x="1472208" y="1057910"/>
                  </a:lnTo>
                  <a:lnTo>
                    <a:pt x="1472205" y="1059179"/>
                  </a:lnTo>
                  <a:lnTo>
                    <a:pt x="1478262" y="1059179"/>
                  </a:lnTo>
                  <a:lnTo>
                    <a:pt x="1478263" y="1057910"/>
                  </a:lnTo>
                  <a:close/>
                </a:path>
                <a:path w="1479550" h="1383029">
                  <a:moveTo>
                    <a:pt x="6331" y="1054100"/>
                  </a:moveTo>
                  <a:lnTo>
                    <a:pt x="284" y="1054100"/>
                  </a:lnTo>
                  <a:lnTo>
                    <a:pt x="280" y="1056639"/>
                  </a:lnTo>
                  <a:lnTo>
                    <a:pt x="6329" y="1056639"/>
                  </a:lnTo>
                  <a:lnTo>
                    <a:pt x="6331" y="1054100"/>
                  </a:lnTo>
                  <a:close/>
                </a:path>
                <a:path w="1479550" h="1383029">
                  <a:moveTo>
                    <a:pt x="1478267" y="1054100"/>
                  </a:moveTo>
                  <a:lnTo>
                    <a:pt x="1472215" y="1054100"/>
                  </a:lnTo>
                  <a:lnTo>
                    <a:pt x="1472210" y="1056639"/>
                  </a:lnTo>
                  <a:lnTo>
                    <a:pt x="1478264" y="1056639"/>
                  </a:lnTo>
                  <a:lnTo>
                    <a:pt x="1478267" y="1054100"/>
                  </a:lnTo>
                  <a:close/>
                </a:path>
                <a:path w="1479550" h="1383029">
                  <a:moveTo>
                    <a:pt x="6334" y="1051560"/>
                  </a:moveTo>
                  <a:lnTo>
                    <a:pt x="289" y="1051560"/>
                  </a:lnTo>
                  <a:lnTo>
                    <a:pt x="287" y="1052829"/>
                  </a:lnTo>
                  <a:lnTo>
                    <a:pt x="6332" y="1052829"/>
                  </a:lnTo>
                  <a:lnTo>
                    <a:pt x="6334" y="1051560"/>
                  </a:lnTo>
                  <a:close/>
                </a:path>
                <a:path w="1479550" h="1383029">
                  <a:moveTo>
                    <a:pt x="1478269" y="1051560"/>
                  </a:moveTo>
                  <a:lnTo>
                    <a:pt x="1472219" y="1051560"/>
                  </a:lnTo>
                  <a:lnTo>
                    <a:pt x="1472217" y="1052829"/>
                  </a:lnTo>
                  <a:lnTo>
                    <a:pt x="1478268" y="1052829"/>
                  </a:lnTo>
                  <a:lnTo>
                    <a:pt x="1478269" y="1051560"/>
                  </a:lnTo>
                  <a:close/>
                </a:path>
                <a:path w="1479550" h="1383029">
                  <a:moveTo>
                    <a:pt x="6337" y="1047750"/>
                  </a:moveTo>
                  <a:lnTo>
                    <a:pt x="296" y="1047750"/>
                  </a:lnTo>
                  <a:lnTo>
                    <a:pt x="291" y="1050289"/>
                  </a:lnTo>
                  <a:lnTo>
                    <a:pt x="6335" y="1050289"/>
                  </a:lnTo>
                  <a:lnTo>
                    <a:pt x="6337" y="1047750"/>
                  </a:lnTo>
                  <a:close/>
                </a:path>
                <a:path w="1479550" h="1383029">
                  <a:moveTo>
                    <a:pt x="1478272" y="1047750"/>
                  </a:moveTo>
                  <a:lnTo>
                    <a:pt x="1472226" y="1047750"/>
                  </a:lnTo>
                  <a:lnTo>
                    <a:pt x="1472222" y="1050289"/>
                  </a:lnTo>
                  <a:lnTo>
                    <a:pt x="1478270" y="1050289"/>
                  </a:lnTo>
                  <a:lnTo>
                    <a:pt x="1478272" y="1047750"/>
                  </a:lnTo>
                  <a:close/>
                </a:path>
                <a:path w="1479550" h="1383029">
                  <a:moveTo>
                    <a:pt x="6339" y="1045210"/>
                  </a:moveTo>
                  <a:lnTo>
                    <a:pt x="301" y="1045210"/>
                  </a:lnTo>
                  <a:lnTo>
                    <a:pt x="298" y="1046479"/>
                  </a:lnTo>
                  <a:lnTo>
                    <a:pt x="6338" y="1046479"/>
                  </a:lnTo>
                  <a:lnTo>
                    <a:pt x="6339" y="1045210"/>
                  </a:lnTo>
                  <a:close/>
                </a:path>
                <a:path w="1479550" h="1383029">
                  <a:moveTo>
                    <a:pt x="1478275" y="1045210"/>
                  </a:moveTo>
                  <a:lnTo>
                    <a:pt x="1472231" y="1045210"/>
                  </a:lnTo>
                  <a:lnTo>
                    <a:pt x="1472229" y="1046479"/>
                  </a:lnTo>
                  <a:lnTo>
                    <a:pt x="1478274" y="1046479"/>
                  </a:lnTo>
                  <a:lnTo>
                    <a:pt x="1478275" y="1045210"/>
                  </a:lnTo>
                  <a:close/>
                </a:path>
                <a:path w="1479550" h="1383029">
                  <a:moveTo>
                    <a:pt x="6343" y="1041400"/>
                  </a:moveTo>
                  <a:lnTo>
                    <a:pt x="308" y="1041400"/>
                  </a:lnTo>
                  <a:lnTo>
                    <a:pt x="303" y="1043939"/>
                  </a:lnTo>
                  <a:lnTo>
                    <a:pt x="6341" y="1043939"/>
                  </a:lnTo>
                  <a:lnTo>
                    <a:pt x="6343" y="1041400"/>
                  </a:lnTo>
                  <a:close/>
                </a:path>
                <a:path w="1479550" h="1383029">
                  <a:moveTo>
                    <a:pt x="1478278" y="1041400"/>
                  </a:moveTo>
                  <a:lnTo>
                    <a:pt x="1472238" y="1041400"/>
                  </a:lnTo>
                  <a:lnTo>
                    <a:pt x="1472233" y="1043939"/>
                  </a:lnTo>
                  <a:lnTo>
                    <a:pt x="1478276" y="1043939"/>
                  </a:lnTo>
                  <a:lnTo>
                    <a:pt x="1478278" y="1041400"/>
                  </a:lnTo>
                  <a:close/>
                </a:path>
                <a:path w="1479550" h="1383029">
                  <a:moveTo>
                    <a:pt x="6345" y="1038860"/>
                  </a:moveTo>
                  <a:lnTo>
                    <a:pt x="312" y="1038860"/>
                  </a:lnTo>
                  <a:lnTo>
                    <a:pt x="310" y="1040129"/>
                  </a:lnTo>
                  <a:lnTo>
                    <a:pt x="6344" y="1040129"/>
                  </a:lnTo>
                  <a:lnTo>
                    <a:pt x="6345" y="1038860"/>
                  </a:lnTo>
                  <a:close/>
                </a:path>
                <a:path w="1479550" h="1383029">
                  <a:moveTo>
                    <a:pt x="1478281" y="1038860"/>
                  </a:moveTo>
                  <a:lnTo>
                    <a:pt x="1472243" y="1038860"/>
                  </a:lnTo>
                  <a:lnTo>
                    <a:pt x="1472241" y="1040129"/>
                  </a:lnTo>
                  <a:lnTo>
                    <a:pt x="1478280" y="1040129"/>
                  </a:lnTo>
                  <a:lnTo>
                    <a:pt x="1478281" y="1038860"/>
                  </a:lnTo>
                  <a:close/>
                </a:path>
                <a:path w="1479550" h="1383029">
                  <a:moveTo>
                    <a:pt x="6349" y="1035050"/>
                  </a:moveTo>
                  <a:lnTo>
                    <a:pt x="319" y="1035050"/>
                  </a:lnTo>
                  <a:lnTo>
                    <a:pt x="315" y="1037589"/>
                  </a:lnTo>
                  <a:lnTo>
                    <a:pt x="6347" y="1037589"/>
                  </a:lnTo>
                  <a:lnTo>
                    <a:pt x="6349" y="1035050"/>
                  </a:lnTo>
                  <a:close/>
                </a:path>
                <a:path w="1479550" h="1383029">
                  <a:moveTo>
                    <a:pt x="1478284" y="1035050"/>
                  </a:moveTo>
                  <a:lnTo>
                    <a:pt x="1472250" y="1035050"/>
                  </a:lnTo>
                  <a:lnTo>
                    <a:pt x="1472245" y="1037589"/>
                  </a:lnTo>
                  <a:lnTo>
                    <a:pt x="1478282" y="1037589"/>
                  </a:lnTo>
                  <a:lnTo>
                    <a:pt x="1478284" y="1035050"/>
                  </a:lnTo>
                  <a:close/>
                </a:path>
                <a:path w="1479550" h="1383029">
                  <a:moveTo>
                    <a:pt x="6354" y="1029970"/>
                  </a:moveTo>
                  <a:lnTo>
                    <a:pt x="329" y="1029970"/>
                  </a:lnTo>
                  <a:lnTo>
                    <a:pt x="322" y="1033779"/>
                  </a:lnTo>
                  <a:lnTo>
                    <a:pt x="6350" y="1033779"/>
                  </a:lnTo>
                  <a:lnTo>
                    <a:pt x="6354" y="1029970"/>
                  </a:lnTo>
                  <a:close/>
                </a:path>
                <a:path w="1479550" h="1383029">
                  <a:moveTo>
                    <a:pt x="1478289" y="1029970"/>
                  </a:moveTo>
                  <a:lnTo>
                    <a:pt x="1472259" y="1029970"/>
                  </a:lnTo>
                  <a:lnTo>
                    <a:pt x="1472252" y="1033779"/>
                  </a:lnTo>
                  <a:lnTo>
                    <a:pt x="1478285" y="1033779"/>
                  </a:lnTo>
                  <a:lnTo>
                    <a:pt x="1478289" y="1029970"/>
                  </a:lnTo>
                  <a:close/>
                </a:path>
                <a:path w="1479550" h="1383029">
                  <a:moveTo>
                    <a:pt x="1478144" y="1187577"/>
                  </a:moveTo>
                  <a:lnTo>
                    <a:pt x="1471967" y="1187577"/>
                  </a:lnTo>
                  <a:lnTo>
                    <a:pt x="1471906" y="1220597"/>
                  </a:lnTo>
                  <a:lnTo>
                    <a:pt x="1472884" y="1220597"/>
                  </a:lnTo>
                  <a:lnTo>
                    <a:pt x="1472884" y="1218057"/>
                  </a:lnTo>
                  <a:lnTo>
                    <a:pt x="1474154" y="1218057"/>
                  </a:lnTo>
                  <a:lnTo>
                    <a:pt x="1474154" y="1216787"/>
                  </a:lnTo>
                  <a:lnTo>
                    <a:pt x="1475424" y="1216787"/>
                  </a:lnTo>
                  <a:lnTo>
                    <a:pt x="1475424" y="1215516"/>
                  </a:lnTo>
                  <a:lnTo>
                    <a:pt x="1476694" y="1215516"/>
                  </a:lnTo>
                  <a:lnTo>
                    <a:pt x="1476694" y="1212850"/>
                  </a:lnTo>
                  <a:lnTo>
                    <a:pt x="1477964" y="1212850"/>
                  </a:lnTo>
                  <a:lnTo>
                    <a:pt x="1477964" y="1211707"/>
                  </a:lnTo>
                  <a:lnTo>
                    <a:pt x="1478122" y="1211707"/>
                  </a:lnTo>
                  <a:lnTo>
                    <a:pt x="1478144" y="1187577"/>
                  </a:lnTo>
                  <a:close/>
                </a:path>
                <a:path w="1479550" h="1383029">
                  <a:moveTo>
                    <a:pt x="6208" y="1187577"/>
                  </a:moveTo>
                  <a:lnTo>
                    <a:pt x="39" y="1187577"/>
                  </a:lnTo>
                  <a:lnTo>
                    <a:pt x="0" y="1209166"/>
                  </a:lnTo>
                  <a:lnTo>
                    <a:pt x="954" y="1209166"/>
                  </a:lnTo>
                  <a:lnTo>
                    <a:pt x="954" y="1210437"/>
                  </a:lnTo>
                  <a:lnTo>
                    <a:pt x="2224" y="1210437"/>
                  </a:lnTo>
                  <a:lnTo>
                    <a:pt x="2224" y="1212850"/>
                  </a:lnTo>
                  <a:lnTo>
                    <a:pt x="3494" y="1212850"/>
                  </a:lnTo>
                  <a:lnTo>
                    <a:pt x="3494" y="1214247"/>
                  </a:lnTo>
                  <a:lnTo>
                    <a:pt x="4764" y="1214247"/>
                  </a:lnTo>
                  <a:lnTo>
                    <a:pt x="4764" y="1215516"/>
                  </a:lnTo>
                  <a:lnTo>
                    <a:pt x="6034" y="1215516"/>
                  </a:lnTo>
                  <a:lnTo>
                    <a:pt x="6034" y="1218057"/>
                  </a:lnTo>
                  <a:lnTo>
                    <a:pt x="6179" y="1218057"/>
                  </a:lnTo>
                  <a:lnTo>
                    <a:pt x="6208" y="1187577"/>
                  </a:lnTo>
                  <a:close/>
                </a:path>
                <a:path w="1479550" h="1383029">
                  <a:moveTo>
                    <a:pt x="1302704" y="1381456"/>
                  </a:moveTo>
                  <a:lnTo>
                    <a:pt x="177484" y="1381456"/>
                  </a:lnTo>
                  <a:lnTo>
                    <a:pt x="738824" y="1382726"/>
                  </a:lnTo>
                  <a:lnTo>
                    <a:pt x="1302704" y="1382726"/>
                  </a:lnTo>
                  <a:lnTo>
                    <a:pt x="1302704" y="1381456"/>
                  </a:lnTo>
                  <a:close/>
                </a:path>
                <a:path w="1479550" h="1383029">
                  <a:moveTo>
                    <a:pt x="1305244" y="1380186"/>
                  </a:moveTo>
                  <a:lnTo>
                    <a:pt x="176214" y="1380186"/>
                  </a:lnTo>
                  <a:lnTo>
                    <a:pt x="176214" y="1381456"/>
                  </a:lnTo>
                  <a:lnTo>
                    <a:pt x="1305244" y="1381456"/>
                  </a:lnTo>
                  <a:lnTo>
                    <a:pt x="1305244" y="1380186"/>
                  </a:lnTo>
                  <a:close/>
                </a:path>
                <a:path w="1479550" h="1383029">
                  <a:moveTo>
                    <a:pt x="1306514" y="1378916"/>
                  </a:moveTo>
                  <a:lnTo>
                    <a:pt x="173674" y="1378916"/>
                  </a:lnTo>
                  <a:lnTo>
                    <a:pt x="173674" y="1380186"/>
                  </a:lnTo>
                  <a:lnTo>
                    <a:pt x="1306514" y="1380186"/>
                  </a:lnTo>
                  <a:lnTo>
                    <a:pt x="1306514" y="1378916"/>
                  </a:lnTo>
                  <a:close/>
                </a:path>
                <a:path w="1479550" h="1383029">
                  <a:moveTo>
                    <a:pt x="1309054" y="1377646"/>
                  </a:moveTo>
                  <a:lnTo>
                    <a:pt x="172404" y="1377646"/>
                  </a:lnTo>
                  <a:lnTo>
                    <a:pt x="172404" y="1378916"/>
                  </a:lnTo>
                  <a:lnTo>
                    <a:pt x="1309054" y="1378916"/>
                  </a:lnTo>
                  <a:lnTo>
                    <a:pt x="1309054" y="1377646"/>
                  </a:lnTo>
                  <a:close/>
                </a:path>
                <a:path w="1479550" h="1383029">
                  <a:moveTo>
                    <a:pt x="168594" y="1375106"/>
                  </a:moveTo>
                  <a:lnTo>
                    <a:pt x="168594" y="1376376"/>
                  </a:lnTo>
                  <a:lnTo>
                    <a:pt x="169864" y="1376376"/>
                  </a:lnTo>
                  <a:lnTo>
                    <a:pt x="169864" y="1377646"/>
                  </a:lnTo>
                  <a:lnTo>
                    <a:pt x="983088" y="1377646"/>
                  </a:lnTo>
                  <a:lnTo>
                    <a:pt x="168594" y="1375106"/>
                  </a:lnTo>
                  <a:close/>
                </a:path>
              </a:pathLst>
            </a:custGeom>
            <a:solidFill>
              <a:srgbClr val="3D69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856884" y="2030729"/>
              <a:ext cx="1468120" cy="1371600"/>
            </a:xfrm>
            <a:custGeom>
              <a:avLst/>
              <a:gdLst/>
              <a:ahLst/>
              <a:cxnLst/>
              <a:rect l="l" t="t" r="r" b="b"/>
              <a:pathLst>
                <a:path w="1468120" h="1371600">
                  <a:moveTo>
                    <a:pt x="7130" y="187960"/>
                  </a:moveTo>
                  <a:lnTo>
                    <a:pt x="949" y="187960"/>
                  </a:lnTo>
                  <a:lnTo>
                    <a:pt x="948" y="189229"/>
                  </a:lnTo>
                  <a:lnTo>
                    <a:pt x="7128" y="189229"/>
                  </a:lnTo>
                  <a:lnTo>
                    <a:pt x="7130" y="187960"/>
                  </a:lnTo>
                  <a:close/>
                </a:path>
                <a:path w="1468120" h="1371600">
                  <a:moveTo>
                    <a:pt x="1467629" y="187960"/>
                  </a:moveTo>
                  <a:lnTo>
                    <a:pt x="1461287" y="187960"/>
                  </a:lnTo>
                  <a:lnTo>
                    <a:pt x="1461285" y="189229"/>
                  </a:lnTo>
                  <a:lnTo>
                    <a:pt x="1467626" y="189229"/>
                  </a:lnTo>
                  <a:lnTo>
                    <a:pt x="1467629" y="187960"/>
                  </a:lnTo>
                  <a:close/>
                </a:path>
                <a:path w="1468120" h="1371600">
                  <a:moveTo>
                    <a:pt x="7138" y="184150"/>
                  </a:moveTo>
                  <a:lnTo>
                    <a:pt x="953" y="184150"/>
                  </a:lnTo>
                  <a:lnTo>
                    <a:pt x="950" y="186689"/>
                  </a:lnTo>
                  <a:lnTo>
                    <a:pt x="7133" y="186689"/>
                  </a:lnTo>
                  <a:lnTo>
                    <a:pt x="7138" y="184150"/>
                  </a:lnTo>
                  <a:close/>
                </a:path>
                <a:path w="1468120" h="1371600">
                  <a:moveTo>
                    <a:pt x="1467636" y="184150"/>
                  </a:moveTo>
                  <a:lnTo>
                    <a:pt x="1461294" y="184150"/>
                  </a:lnTo>
                  <a:lnTo>
                    <a:pt x="1461290" y="186689"/>
                  </a:lnTo>
                  <a:lnTo>
                    <a:pt x="1467631" y="186689"/>
                  </a:lnTo>
                  <a:lnTo>
                    <a:pt x="1467636" y="184150"/>
                  </a:lnTo>
                  <a:close/>
                </a:path>
                <a:path w="1468120" h="1371600">
                  <a:moveTo>
                    <a:pt x="7142" y="181610"/>
                  </a:moveTo>
                  <a:lnTo>
                    <a:pt x="955" y="181610"/>
                  </a:lnTo>
                  <a:lnTo>
                    <a:pt x="954" y="182879"/>
                  </a:lnTo>
                  <a:lnTo>
                    <a:pt x="7140" y="182879"/>
                  </a:lnTo>
                  <a:lnTo>
                    <a:pt x="7142" y="181610"/>
                  </a:lnTo>
                  <a:close/>
                </a:path>
                <a:path w="1468120" h="1371600">
                  <a:moveTo>
                    <a:pt x="1467640" y="181610"/>
                  </a:moveTo>
                  <a:lnTo>
                    <a:pt x="1461299" y="181610"/>
                  </a:lnTo>
                  <a:lnTo>
                    <a:pt x="1461297" y="182879"/>
                  </a:lnTo>
                  <a:lnTo>
                    <a:pt x="1467638" y="182879"/>
                  </a:lnTo>
                  <a:lnTo>
                    <a:pt x="1467640" y="181610"/>
                  </a:lnTo>
                  <a:close/>
                </a:path>
                <a:path w="1468120" h="1371600">
                  <a:moveTo>
                    <a:pt x="7149" y="177800"/>
                  </a:moveTo>
                  <a:lnTo>
                    <a:pt x="958" y="177800"/>
                  </a:lnTo>
                  <a:lnTo>
                    <a:pt x="956" y="180339"/>
                  </a:lnTo>
                  <a:lnTo>
                    <a:pt x="7145" y="180339"/>
                  </a:lnTo>
                  <a:lnTo>
                    <a:pt x="7149" y="177800"/>
                  </a:lnTo>
                  <a:close/>
                </a:path>
                <a:path w="1468120" h="1371600">
                  <a:moveTo>
                    <a:pt x="1467647" y="177800"/>
                  </a:moveTo>
                  <a:lnTo>
                    <a:pt x="1461306" y="177800"/>
                  </a:lnTo>
                  <a:lnTo>
                    <a:pt x="1461301" y="180339"/>
                  </a:lnTo>
                  <a:lnTo>
                    <a:pt x="1467643" y="180339"/>
                  </a:lnTo>
                  <a:lnTo>
                    <a:pt x="1467647" y="177800"/>
                  </a:lnTo>
                  <a:close/>
                </a:path>
                <a:path w="1468120" h="1371600">
                  <a:moveTo>
                    <a:pt x="7154" y="175260"/>
                  </a:moveTo>
                  <a:lnTo>
                    <a:pt x="961" y="175260"/>
                  </a:lnTo>
                  <a:lnTo>
                    <a:pt x="960" y="176529"/>
                  </a:lnTo>
                  <a:lnTo>
                    <a:pt x="7152" y="176529"/>
                  </a:lnTo>
                  <a:lnTo>
                    <a:pt x="7154" y="175260"/>
                  </a:lnTo>
                  <a:close/>
                </a:path>
                <a:path w="1468120" h="1371600">
                  <a:moveTo>
                    <a:pt x="1467652" y="175260"/>
                  </a:moveTo>
                  <a:lnTo>
                    <a:pt x="1461311" y="175260"/>
                  </a:lnTo>
                  <a:lnTo>
                    <a:pt x="1461309" y="176529"/>
                  </a:lnTo>
                  <a:lnTo>
                    <a:pt x="1467650" y="176529"/>
                  </a:lnTo>
                  <a:lnTo>
                    <a:pt x="1467652" y="175260"/>
                  </a:lnTo>
                  <a:close/>
                </a:path>
                <a:path w="1468120" h="1371600">
                  <a:moveTo>
                    <a:pt x="7161" y="171450"/>
                  </a:moveTo>
                  <a:lnTo>
                    <a:pt x="964" y="171450"/>
                  </a:lnTo>
                  <a:lnTo>
                    <a:pt x="962" y="173989"/>
                  </a:lnTo>
                  <a:lnTo>
                    <a:pt x="7156" y="173989"/>
                  </a:lnTo>
                  <a:lnTo>
                    <a:pt x="7161" y="171450"/>
                  </a:lnTo>
                  <a:close/>
                </a:path>
                <a:path w="1468120" h="1371600">
                  <a:moveTo>
                    <a:pt x="1467659" y="171450"/>
                  </a:moveTo>
                  <a:lnTo>
                    <a:pt x="1461318" y="171450"/>
                  </a:lnTo>
                  <a:lnTo>
                    <a:pt x="1461313" y="173989"/>
                  </a:lnTo>
                  <a:lnTo>
                    <a:pt x="1467654" y="173989"/>
                  </a:lnTo>
                  <a:lnTo>
                    <a:pt x="1467659" y="171450"/>
                  </a:lnTo>
                  <a:close/>
                </a:path>
                <a:path w="1468120" h="1371600">
                  <a:moveTo>
                    <a:pt x="7166" y="168910"/>
                  </a:moveTo>
                  <a:lnTo>
                    <a:pt x="967" y="168910"/>
                  </a:lnTo>
                  <a:lnTo>
                    <a:pt x="966" y="170179"/>
                  </a:lnTo>
                  <a:lnTo>
                    <a:pt x="7164" y="170179"/>
                  </a:lnTo>
                  <a:lnTo>
                    <a:pt x="7166" y="168910"/>
                  </a:lnTo>
                  <a:close/>
                </a:path>
                <a:path w="1468120" h="1371600">
                  <a:moveTo>
                    <a:pt x="1467664" y="168910"/>
                  </a:moveTo>
                  <a:lnTo>
                    <a:pt x="1461323" y="168910"/>
                  </a:lnTo>
                  <a:lnTo>
                    <a:pt x="1461320" y="170179"/>
                  </a:lnTo>
                  <a:lnTo>
                    <a:pt x="1467662" y="170179"/>
                  </a:lnTo>
                  <a:lnTo>
                    <a:pt x="1467664" y="168910"/>
                  </a:lnTo>
                  <a:close/>
                </a:path>
                <a:path w="1468120" h="1371600">
                  <a:moveTo>
                    <a:pt x="7173" y="165100"/>
                  </a:moveTo>
                  <a:lnTo>
                    <a:pt x="970" y="165100"/>
                  </a:lnTo>
                  <a:lnTo>
                    <a:pt x="968" y="167639"/>
                  </a:lnTo>
                  <a:lnTo>
                    <a:pt x="7168" y="167639"/>
                  </a:lnTo>
                  <a:lnTo>
                    <a:pt x="7173" y="165100"/>
                  </a:lnTo>
                  <a:close/>
                </a:path>
                <a:path w="1468120" h="1371600">
                  <a:moveTo>
                    <a:pt x="1467671" y="165100"/>
                  </a:moveTo>
                  <a:lnTo>
                    <a:pt x="1461330" y="165100"/>
                  </a:lnTo>
                  <a:lnTo>
                    <a:pt x="1461325" y="167639"/>
                  </a:lnTo>
                  <a:lnTo>
                    <a:pt x="1467666" y="167639"/>
                  </a:lnTo>
                  <a:lnTo>
                    <a:pt x="1467671" y="165100"/>
                  </a:lnTo>
                  <a:close/>
                </a:path>
                <a:path w="1468120" h="1371600">
                  <a:moveTo>
                    <a:pt x="7178" y="162560"/>
                  </a:moveTo>
                  <a:lnTo>
                    <a:pt x="973" y="162560"/>
                  </a:lnTo>
                  <a:lnTo>
                    <a:pt x="971" y="163829"/>
                  </a:lnTo>
                  <a:lnTo>
                    <a:pt x="7175" y="163829"/>
                  </a:lnTo>
                  <a:lnTo>
                    <a:pt x="7178" y="162560"/>
                  </a:lnTo>
                  <a:close/>
                </a:path>
                <a:path w="1468120" h="1371600">
                  <a:moveTo>
                    <a:pt x="1467676" y="162560"/>
                  </a:moveTo>
                  <a:lnTo>
                    <a:pt x="1461335" y="162560"/>
                  </a:lnTo>
                  <a:lnTo>
                    <a:pt x="1461332" y="163829"/>
                  </a:lnTo>
                  <a:lnTo>
                    <a:pt x="1467673" y="163829"/>
                  </a:lnTo>
                  <a:lnTo>
                    <a:pt x="1467676" y="162560"/>
                  </a:lnTo>
                  <a:close/>
                </a:path>
                <a:path w="1468120" h="1371600">
                  <a:moveTo>
                    <a:pt x="7185" y="160019"/>
                  </a:moveTo>
                  <a:lnTo>
                    <a:pt x="976" y="160019"/>
                  </a:lnTo>
                  <a:lnTo>
                    <a:pt x="974" y="161289"/>
                  </a:lnTo>
                  <a:lnTo>
                    <a:pt x="7180" y="161289"/>
                  </a:lnTo>
                  <a:lnTo>
                    <a:pt x="7185" y="160019"/>
                  </a:lnTo>
                  <a:close/>
                </a:path>
                <a:path w="1468120" h="1371600">
                  <a:moveTo>
                    <a:pt x="1467685" y="157479"/>
                  </a:moveTo>
                  <a:lnTo>
                    <a:pt x="1466705" y="157479"/>
                  </a:lnTo>
                  <a:lnTo>
                    <a:pt x="1466705" y="160019"/>
                  </a:lnTo>
                  <a:lnTo>
                    <a:pt x="1461342" y="160019"/>
                  </a:lnTo>
                  <a:lnTo>
                    <a:pt x="1461337" y="161289"/>
                  </a:lnTo>
                  <a:lnTo>
                    <a:pt x="1467678" y="161289"/>
                  </a:lnTo>
                  <a:lnTo>
                    <a:pt x="1467685" y="157479"/>
                  </a:lnTo>
                  <a:close/>
                </a:path>
                <a:path w="1468120" h="1371600">
                  <a:moveTo>
                    <a:pt x="2395" y="157479"/>
                  </a:moveTo>
                  <a:lnTo>
                    <a:pt x="1125" y="157479"/>
                  </a:lnTo>
                  <a:lnTo>
                    <a:pt x="1125" y="160019"/>
                  </a:lnTo>
                  <a:lnTo>
                    <a:pt x="2395" y="160019"/>
                  </a:lnTo>
                  <a:lnTo>
                    <a:pt x="2395" y="157479"/>
                  </a:lnTo>
                  <a:close/>
                </a:path>
                <a:path w="1468120" h="1371600">
                  <a:moveTo>
                    <a:pt x="3665" y="154939"/>
                  </a:moveTo>
                  <a:lnTo>
                    <a:pt x="2395" y="154939"/>
                  </a:lnTo>
                  <a:lnTo>
                    <a:pt x="2395" y="157479"/>
                  </a:lnTo>
                  <a:lnTo>
                    <a:pt x="3665" y="157479"/>
                  </a:lnTo>
                  <a:lnTo>
                    <a:pt x="3665" y="154939"/>
                  </a:lnTo>
                  <a:close/>
                </a:path>
                <a:path w="1468120" h="1371600">
                  <a:moveTo>
                    <a:pt x="1465435" y="154939"/>
                  </a:moveTo>
                  <a:lnTo>
                    <a:pt x="1464165" y="154939"/>
                  </a:lnTo>
                  <a:lnTo>
                    <a:pt x="1464165" y="157479"/>
                  </a:lnTo>
                  <a:lnTo>
                    <a:pt x="1465435" y="157479"/>
                  </a:lnTo>
                  <a:lnTo>
                    <a:pt x="1465435" y="154939"/>
                  </a:lnTo>
                  <a:close/>
                </a:path>
                <a:path w="1468120" h="1371600">
                  <a:moveTo>
                    <a:pt x="7199" y="151129"/>
                  </a:moveTo>
                  <a:lnTo>
                    <a:pt x="6205" y="151129"/>
                  </a:lnTo>
                  <a:lnTo>
                    <a:pt x="6205" y="153669"/>
                  </a:lnTo>
                  <a:lnTo>
                    <a:pt x="4935" y="153669"/>
                  </a:lnTo>
                  <a:lnTo>
                    <a:pt x="4935" y="154939"/>
                  </a:lnTo>
                  <a:lnTo>
                    <a:pt x="7192" y="154939"/>
                  </a:lnTo>
                  <a:lnTo>
                    <a:pt x="7199" y="151129"/>
                  </a:lnTo>
                  <a:close/>
                </a:path>
                <a:path w="1468120" h="1371600">
                  <a:moveTo>
                    <a:pt x="1464165" y="153669"/>
                  </a:moveTo>
                  <a:lnTo>
                    <a:pt x="1461354" y="153669"/>
                  </a:lnTo>
                  <a:lnTo>
                    <a:pt x="1461349" y="154939"/>
                  </a:lnTo>
                  <a:lnTo>
                    <a:pt x="1464165" y="154939"/>
                  </a:lnTo>
                  <a:lnTo>
                    <a:pt x="1464165" y="153669"/>
                  </a:lnTo>
                  <a:close/>
                </a:path>
                <a:path w="1468120" h="1371600">
                  <a:moveTo>
                    <a:pt x="1462895" y="151129"/>
                  </a:moveTo>
                  <a:lnTo>
                    <a:pt x="1461625" y="151129"/>
                  </a:lnTo>
                  <a:lnTo>
                    <a:pt x="1461625" y="153669"/>
                  </a:lnTo>
                  <a:lnTo>
                    <a:pt x="1462895" y="153669"/>
                  </a:lnTo>
                  <a:lnTo>
                    <a:pt x="1462895" y="151129"/>
                  </a:lnTo>
                  <a:close/>
                </a:path>
                <a:path w="1468120" h="1371600">
                  <a:moveTo>
                    <a:pt x="1310495" y="5079"/>
                  </a:moveTo>
                  <a:lnTo>
                    <a:pt x="1309225" y="5079"/>
                  </a:lnTo>
                  <a:lnTo>
                    <a:pt x="1309225" y="7619"/>
                  </a:lnTo>
                  <a:lnTo>
                    <a:pt x="1310495" y="7619"/>
                  </a:lnTo>
                  <a:lnTo>
                    <a:pt x="1310495" y="5079"/>
                  </a:lnTo>
                  <a:close/>
                </a:path>
                <a:path w="1468120" h="1371600">
                  <a:moveTo>
                    <a:pt x="161145" y="2539"/>
                  </a:moveTo>
                  <a:lnTo>
                    <a:pt x="159875" y="2539"/>
                  </a:lnTo>
                  <a:lnTo>
                    <a:pt x="159875" y="5079"/>
                  </a:lnTo>
                  <a:lnTo>
                    <a:pt x="161145" y="5079"/>
                  </a:lnTo>
                  <a:lnTo>
                    <a:pt x="161145" y="2539"/>
                  </a:lnTo>
                  <a:close/>
                </a:path>
                <a:path w="1468120" h="1371600">
                  <a:moveTo>
                    <a:pt x="1307955" y="2539"/>
                  </a:moveTo>
                  <a:lnTo>
                    <a:pt x="1305415" y="2539"/>
                  </a:lnTo>
                  <a:lnTo>
                    <a:pt x="1305415" y="5079"/>
                  </a:lnTo>
                  <a:lnTo>
                    <a:pt x="1307955" y="5079"/>
                  </a:lnTo>
                  <a:lnTo>
                    <a:pt x="1307955" y="2539"/>
                  </a:lnTo>
                  <a:close/>
                </a:path>
                <a:path w="1468120" h="1371600">
                  <a:moveTo>
                    <a:pt x="1304145" y="1269"/>
                  </a:moveTo>
                  <a:lnTo>
                    <a:pt x="163685" y="1269"/>
                  </a:lnTo>
                  <a:lnTo>
                    <a:pt x="163685" y="2539"/>
                  </a:lnTo>
                  <a:lnTo>
                    <a:pt x="1304145" y="2539"/>
                  </a:lnTo>
                  <a:lnTo>
                    <a:pt x="1304145" y="1269"/>
                  </a:lnTo>
                  <a:close/>
                </a:path>
                <a:path w="1468120" h="1371600">
                  <a:moveTo>
                    <a:pt x="167495" y="0"/>
                  </a:moveTo>
                  <a:lnTo>
                    <a:pt x="164955" y="0"/>
                  </a:lnTo>
                  <a:lnTo>
                    <a:pt x="164955" y="1269"/>
                  </a:lnTo>
                  <a:lnTo>
                    <a:pt x="167495" y="1269"/>
                  </a:lnTo>
                  <a:lnTo>
                    <a:pt x="167495" y="0"/>
                  </a:lnTo>
                  <a:close/>
                </a:path>
                <a:path w="1468120" h="1371600">
                  <a:moveTo>
                    <a:pt x="7126" y="190500"/>
                  </a:moveTo>
                  <a:lnTo>
                    <a:pt x="947" y="190500"/>
                  </a:lnTo>
                  <a:lnTo>
                    <a:pt x="894" y="247650"/>
                  </a:lnTo>
                  <a:lnTo>
                    <a:pt x="7019" y="247650"/>
                  </a:lnTo>
                  <a:lnTo>
                    <a:pt x="7126" y="190500"/>
                  </a:lnTo>
                  <a:close/>
                </a:path>
                <a:path w="1468120" h="1371600">
                  <a:moveTo>
                    <a:pt x="1467624" y="190500"/>
                  </a:moveTo>
                  <a:lnTo>
                    <a:pt x="1461282" y="190500"/>
                  </a:lnTo>
                  <a:lnTo>
                    <a:pt x="1461176" y="247650"/>
                  </a:lnTo>
                  <a:lnTo>
                    <a:pt x="1467518" y="247650"/>
                  </a:lnTo>
                  <a:lnTo>
                    <a:pt x="1467624" y="190500"/>
                  </a:lnTo>
                  <a:close/>
                </a:path>
                <a:path w="1468120" h="1371600">
                  <a:moveTo>
                    <a:pt x="7019" y="247650"/>
                  </a:moveTo>
                  <a:lnTo>
                    <a:pt x="894" y="247650"/>
                  </a:lnTo>
                  <a:lnTo>
                    <a:pt x="888" y="254000"/>
                  </a:lnTo>
                  <a:lnTo>
                    <a:pt x="7007" y="254000"/>
                  </a:lnTo>
                  <a:lnTo>
                    <a:pt x="7019" y="247650"/>
                  </a:lnTo>
                  <a:close/>
                </a:path>
                <a:path w="1468120" h="1371600">
                  <a:moveTo>
                    <a:pt x="1467518" y="247650"/>
                  </a:moveTo>
                  <a:lnTo>
                    <a:pt x="1461176" y="247650"/>
                  </a:lnTo>
                  <a:lnTo>
                    <a:pt x="1461164" y="254000"/>
                  </a:lnTo>
                  <a:lnTo>
                    <a:pt x="1467506" y="254000"/>
                  </a:lnTo>
                  <a:lnTo>
                    <a:pt x="1467518" y="247650"/>
                  </a:lnTo>
                  <a:close/>
                </a:path>
                <a:path w="1468120" h="1371600">
                  <a:moveTo>
                    <a:pt x="7007" y="254000"/>
                  </a:moveTo>
                  <a:lnTo>
                    <a:pt x="888" y="254000"/>
                  </a:lnTo>
                  <a:lnTo>
                    <a:pt x="870" y="273050"/>
                  </a:lnTo>
                  <a:lnTo>
                    <a:pt x="6971" y="273050"/>
                  </a:lnTo>
                  <a:lnTo>
                    <a:pt x="7007" y="254000"/>
                  </a:lnTo>
                  <a:close/>
                </a:path>
                <a:path w="1468120" h="1371600">
                  <a:moveTo>
                    <a:pt x="1467506" y="254000"/>
                  </a:moveTo>
                  <a:lnTo>
                    <a:pt x="1461164" y="254000"/>
                  </a:lnTo>
                  <a:lnTo>
                    <a:pt x="1461128" y="273050"/>
                  </a:lnTo>
                  <a:lnTo>
                    <a:pt x="1467471" y="273050"/>
                  </a:lnTo>
                  <a:lnTo>
                    <a:pt x="1467506" y="254000"/>
                  </a:lnTo>
                  <a:close/>
                </a:path>
                <a:path w="1468120" h="1371600">
                  <a:moveTo>
                    <a:pt x="6971" y="273050"/>
                  </a:moveTo>
                  <a:lnTo>
                    <a:pt x="870" y="273050"/>
                  </a:lnTo>
                  <a:lnTo>
                    <a:pt x="858" y="285750"/>
                  </a:lnTo>
                  <a:lnTo>
                    <a:pt x="6948" y="285750"/>
                  </a:lnTo>
                  <a:lnTo>
                    <a:pt x="6971" y="273050"/>
                  </a:lnTo>
                  <a:close/>
                </a:path>
                <a:path w="1468120" h="1371600">
                  <a:moveTo>
                    <a:pt x="1467471" y="273050"/>
                  </a:moveTo>
                  <a:lnTo>
                    <a:pt x="1461128" y="273050"/>
                  </a:lnTo>
                  <a:lnTo>
                    <a:pt x="1461104" y="285750"/>
                  </a:lnTo>
                  <a:lnTo>
                    <a:pt x="1467447" y="285750"/>
                  </a:lnTo>
                  <a:lnTo>
                    <a:pt x="1467471" y="273050"/>
                  </a:lnTo>
                  <a:close/>
                </a:path>
                <a:path w="1468120" h="1371600">
                  <a:moveTo>
                    <a:pt x="6948" y="285750"/>
                  </a:moveTo>
                  <a:lnTo>
                    <a:pt x="858" y="285750"/>
                  </a:lnTo>
                  <a:lnTo>
                    <a:pt x="847" y="298450"/>
                  </a:lnTo>
                  <a:lnTo>
                    <a:pt x="6924" y="298450"/>
                  </a:lnTo>
                  <a:lnTo>
                    <a:pt x="6948" y="285750"/>
                  </a:lnTo>
                  <a:close/>
                </a:path>
                <a:path w="1468120" h="1371600">
                  <a:moveTo>
                    <a:pt x="1467447" y="285750"/>
                  </a:moveTo>
                  <a:lnTo>
                    <a:pt x="1461104" y="285750"/>
                  </a:lnTo>
                  <a:lnTo>
                    <a:pt x="1461080" y="298450"/>
                  </a:lnTo>
                  <a:lnTo>
                    <a:pt x="1467424" y="298450"/>
                  </a:lnTo>
                  <a:lnTo>
                    <a:pt x="1467447" y="285750"/>
                  </a:lnTo>
                  <a:close/>
                </a:path>
                <a:path w="1468120" h="1371600">
                  <a:moveTo>
                    <a:pt x="6924" y="298450"/>
                  </a:moveTo>
                  <a:lnTo>
                    <a:pt x="847" y="298450"/>
                  </a:lnTo>
                  <a:lnTo>
                    <a:pt x="835" y="311150"/>
                  </a:lnTo>
                  <a:lnTo>
                    <a:pt x="6900" y="311150"/>
                  </a:lnTo>
                  <a:lnTo>
                    <a:pt x="6924" y="298450"/>
                  </a:lnTo>
                  <a:close/>
                </a:path>
                <a:path w="1468120" h="1371600">
                  <a:moveTo>
                    <a:pt x="1467424" y="298450"/>
                  </a:moveTo>
                  <a:lnTo>
                    <a:pt x="1461080" y="298450"/>
                  </a:lnTo>
                  <a:lnTo>
                    <a:pt x="1461057" y="311150"/>
                  </a:lnTo>
                  <a:lnTo>
                    <a:pt x="1467400" y="311150"/>
                  </a:lnTo>
                  <a:lnTo>
                    <a:pt x="1467424" y="298450"/>
                  </a:lnTo>
                  <a:close/>
                </a:path>
                <a:path w="1468120" h="1371600">
                  <a:moveTo>
                    <a:pt x="6900" y="311150"/>
                  </a:moveTo>
                  <a:lnTo>
                    <a:pt x="835" y="311150"/>
                  </a:lnTo>
                  <a:lnTo>
                    <a:pt x="823" y="323850"/>
                  </a:lnTo>
                  <a:lnTo>
                    <a:pt x="6876" y="323850"/>
                  </a:lnTo>
                  <a:lnTo>
                    <a:pt x="6900" y="311150"/>
                  </a:lnTo>
                  <a:close/>
                </a:path>
                <a:path w="1468120" h="1371600">
                  <a:moveTo>
                    <a:pt x="1467400" y="311150"/>
                  </a:moveTo>
                  <a:lnTo>
                    <a:pt x="1461057" y="311150"/>
                  </a:lnTo>
                  <a:lnTo>
                    <a:pt x="1461033" y="323850"/>
                  </a:lnTo>
                  <a:lnTo>
                    <a:pt x="1467377" y="323850"/>
                  </a:lnTo>
                  <a:lnTo>
                    <a:pt x="1467400" y="311150"/>
                  </a:lnTo>
                  <a:close/>
                </a:path>
                <a:path w="1468120" h="1371600">
                  <a:moveTo>
                    <a:pt x="6876" y="323850"/>
                  </a:moveTo>
                  <a:lnTo>
                    <a:pt x="823" y="323850"/>
                  </a:lnTo>
                  <a:lnTo>
                    <a:pt x="811" y="336550"/>
                  </a:lnTo>
                  <a:lnTo>
                    <a:pt x="6853" y="336550"/>
                  </a:lnTo>
                  <a:lnTo>
                    <a:pt x="6876" y="323850"/>
                  </a:lnTo>
                  <a:close/>
                </a:path>
                <a:path w="1468120" h="1371600">
                  <a:moveTo>
                    <a:pt x="1467377" y="323850"/>
                  </a:moveTo>
                  <a:lnTo>
                    <a:pt x="1461033" y="323850"/>
                  </a:lnTo>
                  <a:lnTo>
                    <a:pt x="1461009" y="336550"/>
                  </a:lnTo>
                  <a:lnTo>
                    <a:pt x="1467353" y="336550"/>
                  </a:lnTo>
                  <a:lnTo>
                    <a:pt x="1467377" y="323850"/>
                  </a:lnTo>
                  <a:close/>
                </a:path>
                <a:path w="1468120" h="1371600">
                  <a:moveTo>
                    <a:pt x="6853" y="336550"/>
                  </a:moveTo>
                  <a:lnTo>
                    <a:pt x="811" y="336550"/>
                  </a:lnTo>
                  <a:lnTo>
                    <a:pt x="788" y="361950"/>
                  </a:lnTo>
                  <a:lnTo>
                    <a:pt x="6805" y="361950"/>
                  </a:lnTo>
                  <a:lnTo>
                    <a:pt x="6853" y="336550"/>
                  </a:lnTo>
                  <a:close/>
                </a:path>
                <a:path w="1468120" h="1371600">
                  <a:moveTo>
                    <a:pt x="1467353" y="336550"/>
                  </a:moveTo>
                  <a:lnTo>
                    <a:pt x="1461009" y="336550"/>
                  </a:lnTo>
                  <a:lnTo>
                    <a:pt x="1460962" y="361950"/>
                  </a:lnTo>
                  <a:lnTo>
                    <a:pt x="1467306" y="361950"/>
                  </a:lnTo>
                  <a:lnTo>
                    <a:pt x="1467353" y="336550"/>
                  </a:lnTo>
                  <a:close/>
                </a:path>
                <a:path w="1468120" h="1371600">
                  <a:moveTo>
                    <a:pt x="6805" y="361950"/>
                  </a:moveTo>
                  <a:lnTo>
                    <a:pt x="788" y="361950"/>
                  </a:lnTo>
                  <a:lnTo>
                    <a:pt x="782" y="368300"/>
                  </a:lnTo>
                  <a:lnTo>
                    <a:pt x="6793" y="368300"/>
                  </a:lnTo>
                  <a:lnTo>
                    <a:pt x="6805" y="361950"/>
                  </a:lnTo>
                  <a:close/>
                </a:path>
                <a:path w="1468120" h="1371600">
                  <a:moveTo>
                    <a:pt x="1467306" y="361950"/>
                  </a:moveTo>
                  <a:lnTo>
                    <a:pt x="1460962" y="361950"/>
                  </a:lnTo>
                  <a:lnTo>
                    <a:pt x="1460950" y="368300"/>
                  </a:lnTo>
                  <a:lnTo>
                    <a:pt x="1467294" y="368300"/>
                  </a:lnTo>
                  <a:lnTo>
                    <a:pt x="1467306" y="361950"/>
                  </a:lnTo>
                  <a:close/>
                </a:path>
                <a:path w="1468120" h="1371600">
                  <a:moveTo>
                    <a:pt x="6793" y="368300"/>
                  </a:moveTo>
                  <a:lnTo>
                    <a:pt x="782" y="368300"/>
                  </a:lnTo>
                  <a:lnTo>
                    <a:pt x="735" y="419100"/>
                  </a:lnTo>
                  <a:lnTo>
                    <a:pt x="6698" y="419100"/>
                  </a:lnTo>
                  <a:lnTo>
                    <a:pt x="6793" y="368300"/>
                  </a:lnTo>
                  <a:close/>
                </a:path>
                <a:path w="1468120" h="1371600">
                  <a:moveTo>
                    <a:pt x="1467294" y="368300"/>
                  </a:moveTo>
                  <a:lnTo>
                    <a:pt x="1460950" y="368300"/>
                  </a:lnTo>
                  <a:lnTo>
                    <a:pt x="1460855" y="419100"/>
                  </a:lnTo>
                  <a:lnTo>
                    <a:pt x="1467200" y="419100"/>
                  </a:lnTo>
                  <a:lnTo>
                    <a:pt x="1467294" y="368300"/>
                  </a:lnTo>
                  <a:close/>
                </a:path>
                <a:path w="1468120" h="1371600">
                  <a:moveTo>
                    <a:pt x="6698" y="419100"/>
                  </a:moveTo>
                  <a:lnTo>
                    <a:pt x="735" y="419100"/>
                  </a:lnTo>
                  <a:lnTo>
                    <a:pt x="729" y="425450"/>
                  </a:lnTo>
                  <a:lnTo>
                    <a:pt x="6686" y="425450"/>
                  </a:lnTo>
                  <a:lnTo>
                    <a:pt x="6698" y="419100"/>
                  </a:lnTo>
                  <a:close/>
                </a:path>
                <a:path w="1468120" h="1371600">
                  <a:moveTo>
                    <a:pt x="1467200" y="419100"/>
                  </a:moveTo>
                  <a:lnTo>
                    <a:pt x="1460855" y="419100"/>
                  </a:lnTo>
                  <a:lnTo>
                    <a:pt x="1460843" y="425450"/>
                  </a:lnTo>
                  <a:lnTo>
                    <a:pt x="1467188" y="425450"/>
                  </a:lnTo>
                  <a:lnTo>
                    <a:pt x="1467200" y="419100"/>
                  </a:lnTo>
                  <a:close/>
                </a:path>
                <a:path w="1468120" h="1371600">
                  <a:moveTo>
                    <a:pt x="6686" y="425450"/>
                  </a:moveTo>
                  <a:lnTo>
                    <a:pt x="729" y="425450"/>
                  </a:lnTo>
                  <a:lnTo>
                    <a:pt x="719" y="435610"/>
                  </a:lnTo>
                  <a:lnTo>
                    <a:pt x="6667" y="435610"/>
                  </a:lnTo>
                  <a:lnTo>
                    <a:pt x="6686" y="425450"/>
                  </a:lnTo>
                  <a:close/>
                </a:path>
                <a:path w="1468120" h="1371600">
                  <a:moveTo>
                    <a:pt x="1467188" y="425450"/>
                  </a:moveTo>
                  <a:lnTo>
                    <a:pt x="1460843" y="425450"/>
                  </a:lnTo>
                  <a:lnTo>
                    <a:pt x="1460824" y="435610"/>
                  </a:lnTo>
                  <a:lnTo>
                    <a:pt x="1467170" y="435610"/>
                  </a:lnTo>
                  <a:lnTo>
                    <a:pt x="1467188" y="425450"/>
                  </a:lnTo>
                  <a:close/>
                </a:path>
                <a:path w="1468120" h="1371600">
                  <a:moveTo>
                    <a:pt x="6667" y="435610"/>
                  </a:moveTo>
                  <a:lnTo>
                    <a:pt x="719" y="435610"/>
                  </a:lnTo>
                  <a:lnTo>
                    <a:pt x="705" y="450850"/>
                  </a:lnTo>
                  <a:lnTo>
                    <a:pt x="6639" y="450850"/>
                  </a:lnTo>
                  <a:lnTo>
                    <a:pt x="6667" y="435610"/>
                  </a:lnTo>
                  <a:close/>
                </a:path>
                <a:path w="1468120" h="1371600">
                  <a:moveTo>
                    <a:pt x="1467170" y="435610"/>
                  </a:moveTo>
                  <a:lnTo>
                    <a:pt x="1460824" y="435610"/>
                  </a:lnTo>
                  <a:lnTo>
                    <a:pt x="1460795" y="450850"/>
                  </a:lnTo>
                  <a:lnTo>
                    <a:pt x="1467141" y="450850"/>
                  </a:lnTo>
                  <a:lnTo>
                    <a:pt x="1467170" y="435610"/>
                  </a:lnTo>
                  <a:close/>
                </a:path>
                <a:path w="1468120" h="1371600">
                  <a:moveTo>
                    <a:pt x="6639" y="450850"/>
                  </a:moveTo>
                  <a:lnTo>
                    <a:pt x="705" y="450850"/>
                  </a:lnTo>
                  <a:lnTo>
                    <a:pt x="688" y="469900"/>
                  </a:lnTo>
                  <a:lnTo>
                    <a:pt x="6603" y="469900"/>
                  </a:lnTo>
                  <a:lnTo>
                    <a:pt x="6639" y="450850"/>
                  </a:lnTo>
                  <a:close/>
                </a:path>
                <a:path w="1468120" h="1371600">
                  <a:moveTo>
                    <a:pt x="1467141" y="450850"/>
                  </a:moveTo>
                  <a:lnTo>
                    <a:pt x="1460795" y="450850"/>
                  </a:lnTo>
                  <a:lnTo>
                    <a:pt x="1460760" y="469900"/>
                  </a:lnTo>
                  <a:lnTo>
                    <a:pt x="1467106" y="469900"/>
                  </a:lnTo>
                  <a:lnTo>
                    <a:pt x="1467141" y="450850"/>
                  </a:lnTo>
                  <a:close/>
                </a:path>
                <a:path w="1468120" h="1371600">
                  <a:moveTo>
                    <a:pt x="6603" y="469900"/>
                  </a:moveTo>
                  <a:lnTo>
                    <a:pt x="688" y="469900"/>
                  </a:lnTo>
                  <a:lnTo>
                    <a:pt x="678" y="480060"/>
                  </a:lnTo>
                  <a:lnTo>
                    <a:pt x="6584" y="480060"/>
                  </a:lnTo>
                  <a:lnTo>
                    <a:pt x="6603" y="469900"/>
                  </a:lnTo>
                  <a:close/>
                </a:path>
                <a:path w="1468120" h="1371600">
                  <a:moveTo>
                    <a:pt x="1467106" y="469900"/>
                  </a:moveTo>
                  <a:lnTo>
                    <a:pt x="1460760" y="469900"/>
                  </a:lnTo>
                  <a:lnTo>
                    <a:pt x="1460741" y="480060"/>
                  </a:lnTo>
                  <a:lnTo>
                    <a:pt x="1467087" y="480060"/>
                  </a:lnTo>
                  <a:lnTo>
                    <a:pt x="1467106" y="469900"/>
                  </a:lnTo>
                  <a:close/>
                </a:path>
                <a:path w="1468120" h="1371600">
                  <a:moveTo>
                    <a:pt x="6584" y="480060"/>
                  </a:moveTo>
                  <a:lnTo>
                    <a:pt x="678" y="480060"/>
                  </a:lnTo>
                  <a:lnTo>
                    <a:pt x="664" y="495300"/>
                  </a:lnTo>
                  <a:lnTo>
                    <a:pt x="6556" y="495300"/>
                  </a:lnTo>
                  <a:lnTo>
                    <a:pt x="6584" y="480060"/>
                  </a:lnTo>
                  <a:close/>
                </a:path>
                <a:path w="1468120" h="1371600">
                  <a:moveTo>
                    <a:pt x="1467087" y="480060"/>
                  </a:moveTo>
                  <a:lnTo>
                    <a:pt x="1460741" y="480060"/>
                  </a:lnTo>
                  <a:lnTo>
                    <a:pt x="1460712" y="495300"/>
                  </a:lnTo>
                  <a:lnTo>
                    <a:pt x="1467059" y="495300"/>
                  </a:lnTo>
                  <a:lnTo>
                    <a:pt x="1467087" y="480060"/>
                  </a:lnTo>
                  <a:close/>
                </a:path>
                <a:path w="1468120" h="1371600">
                  <a:moveTo>
                    <a:pt x="6556" y="495300"/>
                  </a:moveTo>
                  <a:lnTo>
                    <a:pt x="664" y="495300"/>
                  </a:lnTo>
                  <a:lnTo>
                    <a:pt x="558" y="609600"/>
                  </a:lnTo>
                  <a:lnTo>
                    <a:pt x="6342" y="609600"/>
                  </a:lnTo>
                  <a:lnTo>
                    <a:pt x="6556" y="495300"/>
                  </a:lnTo>
                  <a:close/>
                </a:path>
                <a:path w="1468120" h="1371600">
                  <a:moveTo>
                    <a:pt x="1467059" y="495300"/>
                  </a:moveTo>
                  <a:lnTo>
                    <a:pt x="1460712" y="495300"/>
                  </a:lnTo>
                  <a:lnTo>
                    <a:pt x="1460498" y="609600"/>
                  </a:lnTo>
                  <a:lnTo>
                    <a:pt x="1466847" y="609600"/>
                  </a:lnTo>
                  <a:lnTo>
                    <a:pt x="1467059" y="495300"/>
                  </a:lnTo>
                  <a:close/>
                </a:path>
                <a:path w="1468120" h="1371600">
                  <a:moveTo>
                    <a:pt x="6342" y="609600"/>
                  </a:moveTo>
                  <a:lnTo>
                    <a:pt x="558" y="609600"/>
                  </a:lnTo>
                  <a:lnTo>
                    <a:pt x="446" y="730250"/>
                  </a:lnTo>
                  <a:lnTo>
                    <a:pt x="6117" y="730250"/>
                  </a:lnTo>
                  <a:lnTo>
                    <a:pt x="6342" y="609600"/>
                  </a:lnTo>
                  <a:close/>
                </a:path>
                <a:path w="1468120" h="1371600">
                  <a:moveTo>
                    <a:pt x="1466847" y="609600"/>
                  </a:moveTo>
                  <a:lnTo>
                    <a:pt x="1460498" y="609600"/>
                  </a:lnTo>
                  <a:lnTo>
                    <a:pt x="1460273" y="730250"/>
                  </a:lnTo>
                  <a:lnTo>
                    <a:pt x="1466623" y="730250"/>
                  </a:lnTo>
                  <a:lnTo>
                    <a:pt x="1466847" y="609600"/>
                  </a:lnTo>
                  <a:close/>
                </a:path>
                <a:path w="1468120" h="1371600">
                  <a:moveTo>
                    <a:pt x="6117" y="730250"/>
                  </a:moveTo>
                  <a:lnTo>
                    <a:pt x="446" y="730250"/>
                  </a:lnTo>
                  <a:lnTo>
                    <a:pt x="316" y="869950"/>
                  </a:lnTo>
                  <a:lnTo>
                    <a:pt x="5856" y="869950"/>
                  </a:lnTo>
                  <a:lnTo>
                    <a:pt x="6117" y="730250"/>
                  </a:lnTo>
                  <a:close/>
                </a:path>
                <a:path w="1468120" h="1371600">
                  <a:moveTo>
                    <a:pt x="1466623" y="730250"/>
                  </a:moveTo>
                  <a:lnTo>
                    <a:pt x="1460273" y="730250"/>
                  </a:lnTo>
                  <a:lnTo>
                    <a:pt x="1460011" y="869950"/>
                  </a:lnTo>
                  <a:lnTo>
                    <a:pt x="1466364" y="869950"/>
                  </a:lnTo>
                  <a:lnTo>
                    <a:pt x="1466623" y="730250"/>
                  </a:lnTo>
                  <a:close/>
                </a:path>
                <a:path w="1468120" h="1371600">
                  <a:moveTo>
                    <a:pt x="5856" y="869950"/>
                  </a:moveTo>
                  <a:lnTo>
                    <a:pt x="316" y="869950"/>
                  </a:lnTo>
                  <a:lnTo>
                    <a:pt x="307" y="880110"/>
                  </a:lnTo>
                  <a:lnTo>
                    <a:pt x="5837" y="880110"/>
                  </a:lnTo>
                  <a:lnTo>
                    <a:pt x="5856" y="869950"/>
                  </a:lnTo>
                  <a:close/>
                </a:path>
                <a:path w="1468120" h="1371600">
                  <a:moveTo>
                    <a:pt x="1466364" y="869950"/>
                  </a:moveTo>
                  <a:lnTo>
                    <a:pt x="1460011" y="869950"/>
                  </a:lnTo>
                  <a:lnTo>
                    <a:pt x="1459992" y="880110"/>
                  </a:lnTo>
                  <a:lnTo>
                    <a:pt x="1466346" y="880110"/>
                  </a:lnTo>
                  <a:lnTo>
                    <a:pt x="1466364" y="869950"/>
                  </a:lnTo>
                  <a:close/>
                </a:path>
                <a:path w="1468120" h="1371600">
                  <a:moveTo>
                    <a:pt x="5837" y="880110"/>
                  </a:moveTo>
                  <a:lnTo>
                    <a:pt x="307" y="880110"/>
                  </a:lnTo>
                  <a:lnTo>
                    <a:pt x="293" y="895350"/>
                  </a:lnTo>
                  <a:lnTo>
                    <a:pt x="5808" y="895350"/>
                  </a:lnTo>
                  <a:lnTo>
                    <a:pt x="5837" y="880110"/>
                  </a:lnTo>
                  <a:close/>
                </a:path>
                <a:path w="1468120" h="1371600">
                  <a:moveTo>
                    <a:pt x="1466346" y="880110"/>
                  </a:moveTo>
                  <a:lnTo>
                    <a:pt x="1459992" y="880110"/>
                  </a:lnTo>
                  <a:lnTo>
                    <a:pt x="1459964" y="895350"/>
                  </a:lnTo>
                  <a:lnTo>
                    <a:pt x="1466317" y="895350"/>
                  </a:lnTo>
                  <a:lnTo>
                    <a:pt x="1466346" y="880110"/>
                  </a:lnTo>
                  <a:close/>
                </a:path>
                <a:path w="1468120" h="1371600">
                  <a:moveTo>
                    <a:pt x="5808" y="895350"/>
                  </a:moveTo>
                  <a:lnTo>
                    <a:pt x="293" y="895350"/>
                  </a:lnTo>
                  <a:lnTo>
                    <a:pt x="275" y="914400"/>
                  </a:lnTo>
                  <a:lnTo>
                    <a:pt x="5773" y="914400"/>
                  </a:lnTo>
                  <a:lnTo>
                    <a:pt x="5808" y="895350"/>
                  </a:lnTo>
                  <a:close/>
                </a:path>
                <a:path w="1468120" h="1371600">
                  <a:moveTo>
                    <a:pt x="1466317" y="895350"/>
                  </a:moveTo>
                  <a:lnTo>
                    <a:pt x="1459964" y="895350"/>
                  </a:lnTo>
                  <a:lnTo>
                    <a:pt x="1459928" y="914400"/>
                  </a:lnTo>
                  <a:lnTo>
                    <a:pt x="1466282" y="914400"/>
                  </a:lnTo>
                  <a:lnTo>
                    <a:pt x="1466317" y="895350"/>
                  </a:lnTo>
                  <a:close/>
                </a:path>
                <a:path w="1468120" h="1371600">
                  <a:moveTo>
                    <a:pt x="5773" y="914400"/>
                  </a:moveTo>
                  <a:lnTo>
                    <a:pt x="275" y="914400"/>
                  </a:lnTo>
                  <a:lnTo>
                    <a:pt x="266" y="924560"/>
                  </a:lnTo>
                  <a:lnTo>
                    <a:pt x="5754" y="924560"/>
                  </a:lnTo>
                  <a:lnTo>
                    <a:pt x="5773" y="914400"/>
                  </a:lnTo>
                  <a:close/>
                </a:path>
                <a:path w="1468120" h="1371600">
                  <a:moveTo>
                    <a:pt x="1466282" y="914400"/>
                  </a:moveTo>
                  <a:lnTo>
                    <a:pt x="1459928" y="914400"/>
                  </a:lnTo>
                  <a:lnTo>
                    <a:pt x="1459909" y="924560"/>
                  </a:lnTo>
                  <a:lnTo>
                    <a:pt x="1466263" y="924560"/>
                  </a:lnTo>
                  <a:lnTo>
                    <a:pt x="1466282" y="914400"/>
                  </a:lnTo>
                  <a:close/>
                </a:path>
                <a:path w="1468120" h="1371600">
                  <a:moveTo>
                    <a:pt x="5754" y="924560"/>
                  </a:moveTo>
                  <a:lnTo>
                    <a:pt x="266" y="924560"/>
                  </a:lnTo>
                  <a:lnTo>
                    <a:pt x="252" y="939800"/>
                  </a:lnTo>
                  <a:lnTo>
                    <a:pt x="5725" y="939800"/>
                  </a:lnTo>
                  <a:lnTo>
                    <a:pt x="5754" y="924560"/>
                  </a:lnTo>
                  <a:close/>
                </a:path>
                <a:path w="1468120" h="1371600">
                  <a:moveTo>
                    <a:pt x="1466263" y="924560"/>
                  </a:moveTo>
                  <a:lnTo>
                    <a:pt x="1459909" y="924560"/>
                  </a:lnTo>
                  <a:lnTo>
                    <a:pt x="1459881" y="939800"/>
                  </a:lnTo>
                  <a:lnTo>
                    <a:pt x="1466235" y="939800"/>
                  </a:lnTo>
                  <a:lnTo>
                    <a:pt x="1466263" y="924560"/>
                  </a:lnTo>
                  <a:close/>
                </a:path>
                <a:path w="1468120" h="1371600">
                  <a:moveTo>
                    <a:pt x="5725" y="939800"/>
                  </a:moveTo>
                  <a:lnTo>
                    <a:pt x="252" y="939800"/>
                  </a:lnTo>
                  <a:lnTo>
                    <a:pt x="240" y="952500"/>
                  </a:lnTo>
                  <a:lnTo>
                    <a:pt x="5701" y="952500"/>
                  </a:lnTo>
                  <a:lnTo>
                    <a:pt x="5725" y="939800"/>
                  </a:lnTo>
                  <a:close/>
                </a:path>
                <a:path w="1468120" h="1371600">
                  <a:moveTo>
                    <a:pt x="1466235" y="939800"/>
                  </a:moveTo>
                  <a:lnTo>
                    <a:pt x="1459881" y="939800"/>
                  </a:lnTo>
                  <a:lnTo>
                    <a:pt x="1459857" y="952500"/>
                  </a:lnTo>
                  <a:lnTo>
                    <a:pt x="1466211" y="952500"/>
                  </a:lnTo>
                  <a:lnTo>
                    <a:pt x="1466235" y="939800"/>
                  </a:lnTo>
                  <a:close/>
                </a:path>
                <a:path w="1468120" h="1371600">
                  <a:moveTo>
                    <a:pt x="5701" y="952500"/>
                  </a:moveTo>
                  <a:lnTo>
                    <a:pt x="240" y="952500"/>
                  </a:lnTo>
                  <a:lnTo>
                    <a:pt x="234" y="958850"/>
                  </a:lnTo>
                  <a:lnTo>
                    <a:pt x="5689" y="958850"/>
                  </a:lnTo>
                  <a:lnTo>
                    <a:pt x="5701" y="952500"/>
                  </a:lnTo>
                  <a:close/>
                </a:path>
                <a:path w="1468120" h="1371600">
                  <a:moveTo>
                    <a:pt x="1466211" y="952500"/>
                  </a:moveTo>
                  <a:lnTo>
                    <a:pt x="1459857" y="952500"/>
                  </a:lnTo>
                  <a:lnTo>
                    <a:pt x="1459845" y="958850"/>
                  </a:lnTo>
                  <a:lnTo>
                    <a:pt x="1466200" y="958850"/>
                  </a:lnTo>
                  <a:lnTo>
                    <a:pt x="1466211" y="952500"/>
                  </a:lnTo>
                  <a:close/>
                </a:path>
                <a:path w="1468120" h="1371600">
                  <a:moveTo>
                    <a:pt x="5689" y="958850"/>
                  </a:moveTo>
                  <a:lnTo>
                    <a:pt x="234" y="958850"/>
                  </a:lnTo>
                  <a:lnTo>
                    <a:pt x="216" y="977900"/>
                  </a:lnTo>
                  <a:lnTo>
                    <a:pt x="5654" y="977900"/>
                  </a:lnTo>
                  <a:lnTo>
                    <a:pt x="5689" y="958850"/>
                  </a:lnTo>
                  <a:close/>
                </a:path>
                <a:path w="1468120" h="1371600">
                  <a:moveTo>
                    <a:pt x="1466200" y="958850"/>
                  </a:moveTo>
                  <a:lnTo>
                    <a:pt x="1459845" y="958850"/>
                  </a:lnTo>
                  <a:lnTo>
                    <a:pt x="1459809" y="977900"/>
                  </a:lnTo>
                  <a:lnTo>
                    <a:pt x="1466164" y="977900"/>
                  </a:lnTo>
                  <a:lnTo>
                    <a:pt x="1466200" y="958850"/>
                  </a:lnTo>
                  <a:close/>
                </a:path>
                <a:path w="1468120" h="1371600">
                  <a:moveTo>
                    <a:pt x="5654" y="977900"/>
                  </a:moveTo>
                  <a:lnTo>
                    <a:pt x="216" y="977900"/>
                  </a:lnTo>
                  <a:lnTo>
                    <a:pt x="175" y="1022350"/>
                  </a:lnTo>
                  <a:lnTo>
                    <a:pt x="5571" y="1022350"/>
                  </a:lnTo>
                  <a:lnTo>
                    <a:pt x="5654" y="977900"/>
                  </a:lnTo>
                  <a:close/>
                </a:path>
                <a:path w="1468120" h="1371600">
                  <a:moveTo>
                    <a:pt x="1466164" y="977900"/>
                  </a:moveTo>
                  <a:lnTo>
                    <a:pt x="1459809" y="977900"/>
                  </a:lnTo>
                  <a:lnTo>
                    <a:pt x="1459726" y="1022350"/>
                  </a:lnTo>
                  <a:lnTo>
                    <a:pt x="1466082" y="1022350"/>
                  </a:lnTo>
                  <a:lnTo>
                    <a:pt x="1466164" y="977900"/>
                  </a:lnTo>
                  <a:close/>
                </a:path>
                <a:path w="1468120" h="1371600">
                  <a:moveTo>
                    <a:pt x="5286" y="1174750"/>
                  </a:moveTo>
                  <a:lnTo>
                    <a:pt x="34" y="1174750"/>
                  </a:lnTo>
                  <a:lnTo>
                    <a:pt x="29" y="1179829"/>
                  </a:lnTo>
                  <a:lnTo>
                    <a:pt x="5276" y="1179829"/>
                  </a:lnTo>
                  <a:lnTo>
                    <a:pt x="5286" y="1174750"/>
                  </a:lnTo>
                  <a:close/>
                </a:path>
                <a:path w="1468120" h="1371600">
                  <a:moveTo>
                    <a:pt x="1465799" y="1174750"/>
                  </a:moveTo>
                  <a:lnTo>
                    <a:pt x="1459441" y="1174750"/>
                  </a:lnTo>
                  <a:lnTo>
                    <a:pt x="1459431" y="1179829"/>
                  </a:lnTo>
                  <a:lnTo>
                    <a:pt x="1465790" y="1179829"/>
                  </a:lnTo>
                  <a:lnTo>
                    <a:pt x="1465799" y="1174750"/>
                  </a:lnTo>
                  <a:close/>
                </a:path>
                <a:path w="1468120" h="1371600">
                  <a:moveTo>
                    <a:pt x="5322" y="1155700"/>
                  </a:moveTo>
                  <a:lnTo>
                    <a:pt x="51" y="1155700"/>
                  </a:lnTo>
                  <a:lnTo>
                    <a:pt x="35" y="1173479"/>
                  </a:lnTo>
                  <a:lnTo>
                    <a:pt x="5288" y="1173479"/>
                  </a:lnTo>
                  <a:lnTo>
                    <a:pt x="5322" y="1155700"/>
                  </a:lnTo>
                  <a:close/>
                </a:path>
                <a:path w="1468120" h="1371600">
                  <a:moveTo>
                    <a:pt x="1465835" y="1155700"/>
                  </a:moveTo>
                  <a:lnTo>
                    <a:pt x="1459477" y="1155700"/>
                  </a:lnTo>
                  <a:lnTo>
                    <a:pt x="1459443" y="1173479"/>
                  </a:lnTo>
                  <a:lnTo>
                    <a:pt x="1465802" y="1173479"/>
                  </a:lnTo>
                  <a:lnTo>
                    <a:pt x="1465835" y="1155700"/>
                  </a:lnTo>
                  <a:close/>
                </a:path>
                <a:path w="1468120" h="1371600">
                  <a:moveTo>
                    <a:pt x="5326" y="1153160"/>
                  </a:moveTo>
                  <a:lnTo>
                    <a:pt x="54" y="1153160"/>
                  </a:lnTo>
                  <a:lnTo>
                    <a:pt x="53" y="1154429"/>
                  </a:lnTo>
                  <a:lnTo>
                    <a:pt x="5324" y="1154429"/>
                  </a:lnTo>
                  <a:lnTo>
                    <a:pt x="5326" y="1153160"/>
                  </a:lnTo>
                  <a:close/>
                </a:path>
                <a:path w="1468120" h="1371600">
                  <a:moveTo>
                    <a:pt x="1465839" y="1153160"/>
                  </a:moveTo>
                  <a:lnTo>
                    <a:pt x="1459481" y="1153160"/>
                  </a:lnTo>
                  <a:lnTo>
                    <a:pt x="1459479" y="1154429"/>
                  </a:lnTo>
                  <a:lnTo>
                    <a:pt x="1465837" y="1154429"/>
                  </a:lnTo>
                  <a:lnTo>
                    <a:pt x="1465839" y="1153160"/>
                  </a:lnTo>
                  <a:close/>
                </a:path>
                <a:path w="1468120" h="1371600">
                  <a:moveTo>
                    <a:pt x="5338" y="1146810"/>
                  </a:moveTo>
                  <a:lnTo>
                    <a:pt x="60" y="1146810"/>
                  </a:lnTo>
                  <a:lnTo>
                    <a:pt x="55" y="1151889"/>
                  </a:lnTo>
                  <a:lnTo>
                    <a:pt x="5329" y="1151889"/>
                  </a:lnTo>
                  <a:lnTo>
                    <a:pt x="5338" y="1146810"/>
                  </a:lnTo>
                  <a:close/>
                </a:path>
                <a:path w="1468120" h="1371600">
                  <a:moveTo>
                    <a:pt x="1465851" y="1146810"/>
                  </a:moveTo>
                  <a:lnTo>
                    <a:pt x="1459493" y="1146810"/>
                  </a:lnTo>
                  <a:lnTo>
                    <a:pt x="1459484" y="1151889"/>
                  </a:lnTo>
                  <a:lnTo>
                    <a:pt x="1465842" y="1151889"/>
                  </a:lnTo>
                  <a:lnTo>
                    <a:pt x="1465851" y="1146810"/>
                  </a:lnTo>
                  <a:close/>
                </a:path>
                <a:path w="1468120" h="1371600">
                  <a:moveTo>
                    <a:pt x="5345" y="1143000"/>
                  </a:moveTo>
                  <a:lnTo>
                    <a:pt x="63" y="1143000"/>
                  </a:lnTo>
                  <a:lnTo>
                    <a:pt x="61" y="1145539"/>
                  </a:lnTo>
                  <a:lnTo>
                    <a:pt x="5341" y="1145539"/>
                  </a:lnTo>
                  <a:lnTo>
                    <a:pt x="5345" y="1143000"/>
                  </a:lnTo>
                  <a:close/>
                </a:path>
                <a:path w="1468120" h="1371600">
                  <a:moveTo>
                    <a:pt x="1465858" y="1143000"/>
                  </a:moveTo>
                  <a:lnTo>
                    <a:pt x="1459500" y="1143000"/>
                  </a:lnTo>
                  <a:lnTo>
                    <a:pt x="1459496" y="1145539"/>
                  </a:lnTo>
                  <a:lnTo>
                    <a:pt x="1465854" y="1145539"/>
                  </a:lnTo>
                  <a:lnTo>
                    <a:pt x="1465858" y="1143000"/>
                  </a:lnTo>
                  <a:close/>
                </a:path>
                <a:path w="1468120" h="1371600">
                  <a:moveTo>
                    <a:pt x="5350" y="1140460"/>
                  </a:moveTo>
                  <a:lnTo>
                    <a:pt x="65" y="1140460"/>
                  </a:lnTo>
                  <a:lnTo>
                    <a:pt x="64" y="1141729"/>
                  </a:lnTo>
                  <a:lnTo>
                    <a:pt x="5348" y="1141729"/>
                  </a:lnTo>
                  <a:lnTo>
                    <a:pt x="5350" y="1140460"/>
                  </a:lnTo>
                  <a:close/>
                </a:path>
                <a:path w="1468120" h="1371600">
                  <a:moveTo>
                    <a:pt x="1465863" y="1140460"/>
                  </a:moveTo>
                  <a:lnTo>
                    <a:pt x="1459505" y="1140460"/>
                  </a:lnTo>
                  <a:lnTo>
                    <a:pt x="1459503" y="1141729"/>
                  </a:lnTo>
                  <a:lnTo>
                    <a:pt x="1465861" y="1141729"/>
                  </a:lnTo>
                  <a:lnTo>
                    <a:pt x="1465863" y="1140460"/>
                  </a:lnTo>
                  <a:close/>
                </a:path>
                <a:path w="1468120" h="1371600">
                  <a:moveTo>
                    <a:pt x="5357" y="1136650"/>
                  </a:moveTo>
                  <a:lnTo>
                    <a:pt x="69" y="1136650"/>
                  </a:lnTo>
                  <a:lnTo>
                    <a:pt x="67" y="1139189"/>
                  </a:lnTo>
                  <a:lnTo>
                    <a:pt x="5352" y="1139189"/>
                  </a:lnTo>
                  <a:lnTo>
                    <a:pt x="5357" y="1136650"/>
                  </a:lnTo>
                  <a:close/>
                </a:path>
                <a:path w="1468120" h="1371600">
                  <a:moveTo>
                    <a:pt x="1465870" y="1136650"/>
                  </a:moveTo>
                  <a:lnTo>
                    <a:pt x="1459512" y="1136650"/>
                  </a:lnTo>
                  <a:lnTo>
                    <a:pt x="1459508" y="1139189"/>
                  </a:lnTo>
                  <a:lnTo>
                    <a:pt x="1465865" y="1139189"/>
                  </a:lnTo>
                  <a:lnTo>
                    <a:pt x="1465870" y="1136650"/>
                  </a:lnTo>
                  <a:close/>
                </a:path>
                <a:path w="1468120" h="1371600">
                  <a:moveTo>
                    <a:pt x="5362" y="1134110"/>
                  </a:moveTo>
                  <a:lnTo>
                    <a:pt x="71" y="1134110"/>
                  </a:lnTo>
                  <a:lnTo>
                    <a:pt x="70" y="1135379"/>
                  </a:lnTo>
                  <a:lnTo>
                    <a:pt x="5360" y="1135379"/>
                  </a:lnTo>
                  <a:lnTo>
                    <a:pt x="5362" y="1134110"/>
                  </a:lnTo>
                  <a:close/>
                </a:path>
                <a:path w="1468120" h="1371600">
                  <a:moveTo>
                    <a:pt x="1465875" y="1134110"/>
                  </a:moveTo>
                  <a:lnTo>
                    <a:pt x="1459517" y="1134110"/>
                  </a:lnTo>
                  <a:lnTo>
                    <a:pt x="1459515" y="1135379"/>
                  </a:lnTo>
                  <a:lnTo>
                    <a:pt x="1465872" y="1135379"/>
                  </a:lnTo>
                  <a:lnTo>
                    <a:pt x="1465875" y="1134110"/>
                  </a:lnTo>
                  <a:close/>
                </a:path>
                <a:path w="1468120" h="1371600">
                  <a:moveTo>
                    <a:pt x="5369" y="1130300"/>
                  </a:moveTo>
                  <a:lnTo>
                    <a:pt x="75" y="1130300"/>
                  </a:lnTo>
                  <a:lnTo>
                    <a:pt x="73" y="1132839"/>
                  </a:lnTo>
                  <a:lnTo>
                    <a:pt x="5364" y="1132839"/>
                  </a:lnTo>
                  <a:lnTo>
                    <a:pt x="5369" y="1130300"/>
                  </a:lnTo>
                  <a:close/>
                </a:path>
                <a:path w="1468120" h="1371600">
                  <a:moveTo>
                    <a:pt x="1465882" y="1130300"/>
                  </a:moveTo>
                  <a:lnTo>
                    <a:pt x="1459524" y="1130300"/>
                  </a:lnTo>
                  <a:lnTo>
                    <a:pt x="1459519" y="1132839"/>
                  </a:lnTo>
                  <a:lnTo>
                    <a:pt x="1465877" y="1132839"/>
                  </a:lnTo>
                  <a:lnTo>
                    <a:pt x="1465882" y="1130300"/>
                  </a:lnTo>
                  <a:close/>
                </a:path>
                <a:path w="1468120" h="1371600">
                  <a:moveTo>
                    <a:pt x="5374" y="1127760"/>
                  </a:moveTo>
                  <a:lnTo>
                    <a:pt x="77" y="1127760"/>
                  </a:lnTo>
                  <a:lnTo>
                    <a:pt x="76" y="1129029"/>
                  </a:lnTo>
                  <a:lnTo>
                    <a:pt x="5371" y="1129029"/>
                  </a:lnTo>
                  <a:lnTo>
                    <a:pt x="5374" y="1127760"/>
                  </a:lnTo>
                  <a:close/>
                </a:path>
                <a:path w="1468120" h="1371600">
                  <a:moveTo>
                    <a:pt x="1465887" y="1127760"/>
                  </a:moveTo>
                  <a:lnTo>
                    <a:pt x="1459529" y="1127760"/>
                  </a:lnTo>
                  <a:lnTo>
                    <a:pt x="1459527" y="1129029"/>
                  </a:lnTo>
                  <a:lnTo>
                    <a:pt x="1465884" y="1129029"/>
                  </a:lnTo>
                  <a:lnTo>
                    <a:pt x="1465887" y="1127760"/>
                  </a:lnTo>
                  <a:close/>
                </a:path>
                <a:path w="1468120" h="1371600">
                  <a:moveTo>
                    <a:pt x="5381" y="1123950"/>
                  </a:moveTo>
                  <a:lnTo>
                    <a:pt x="81" y="1123950"/>
                  </a:lnTo>
                  <a:lnTo>
                    <a:pt x="78" y="1126489"/>
                  </a:lnTo>
                  <a:lnTo>
                    <a:pt x="5376" y="1126489"/>
                  </a:lnTo>
                  <a:lnTo>
                    <a:pt x="5381" y="1123950"/>
                  </a:lnTo>
                  <a:close/>
                </a:path>
                <a:path w="1468120" h="1371600">
                  <a:moveTo>
                    <a:pt x="1465894" y="1123950"/>
                  </a:moveTo>
                  <a:lnTo>
                    <a:pt x="1459536" y="1123950"/>
                  </a:lnTo>
                  <a:lnTo>
                    <a:pt x="1459531" y="1126489"/>
                  </a:lnTo>
                  <a:lnTo>
                    <a:pt x="1465889" y="1126489"/>
                  </a:lnTo>
                  <a:lnTo>
                    <a:pt x="1465894" y="1123950"/>
                  </a:lnTo>
                  <a:close/>
                </a:path>
                <a:path w="1468120" h="1371600">
                  <a:moveTo>
                    <a:pt x="5386" y="1121410"/>
                  </a:moveTo>
                  <a:lnTo>
                    <a:pt x="83" y="1121410"/>
                  </a:lnTo>
                  <a:lnTo>
                    <a:pt x="82" y="1122679"/>
                  </a:lnTo>
                  <a:lnTo>
                    <a:pt x="5383" y="1122679"/>
                  </a:lnTo>
                  <a:lnTo>
                    <a:pt x="5386" y="1121410"/>
                  </a:lnTo>
                  <a:close/>
                </a:path>
                <a:path w="1468120" h="1371600">
                  <a:moveTo>
                    <a:pt x="1465898" y="1121410"/>
                  </a:moveTo>
                  <a:lnTo>
                    <a:pt x="1459541" y="1121410"/>
                  </a:lnTo>
                  <a:lnTo>
                    <a:pt x="1459538" y="1122679"/>
                  </a:lnTo>
                  <a:lnTo>
                    <a:pt x="1465896" y="1122679"/>
                  </a:lnTo>
                  <a:lnTo>
                    <a:pt x="1465898" y="1121410"/>
                  </a:lnTo>
                  <a:close/>
                </a:path>
                <a:path w="1468120" h="1371600">
                  <a:moveTo>
                    <a:pt x="5393" y="1117600"/>
                  </a:moveTo>
                  <a:lnTo>
                    <a:pt x="87" y="1117600"/>
                  </a:lnTo>
                  <a:lnTo>
                    <a:pt x="84" y="1120139"/>
                  </a:lnTo>
                  <a:lnTo>
                    <a:pt x="5388" y="1120139"/>
                  </a:lnTo>
                  <a:lnTo>
                    <a:pt x="5393" y="1117600"/>
                  </a:lnTo>
                  <a:close/>
                </a:path>
                <a:path w="1468120" h="1371600">
                  <a:moveTo>
                    <a:pt x="1465905" y="1117600"/>
                  </a:moveTo>
                  <a:lnTo>
                    <a:pt x="1459548" y="1117600"/>
                  </a:lnTo>
                  <a:lnTo>
                    <a:pt x="1459543" y="1120139"/>
                  </a:lnTo>
                  <a:lnTo>
                    <a:pt x="1465901" y="1120139"/>
                  </a:lnTo>
                  <a:lnTo>
                    <a:pt x="1465905" y="1117600"/>
                  </a:lnTo>
                  <a:close/>
                </a:path>
                <a:path w="1468120" h="1371600">
                  <a:moveTo>
                    <a:pt x="5405" y="1111250"/>
                  </a:moveTo>
                  <a:lnTo>
                    <a:pt x="93" y="1111250"/>
                  </a:lnTo>
                  <a:lnTo>
                    <a:pt x="88" y="1116329"/>
                  </a:lnTo>
                  <a:lnTo>
                    <a:pt x="5395" y="1116329"/>
                  </a:lnTo>
                  <a:lnTo>
                    <a:pt x="5405" y="1111250"/>
                  </a:lnTo>
                  <a:close/>
                </a:path>
                <a:path w="1468120" h="1371600">
                  <a:moveTo>
                    <a:pt x="1465917" y="1111250"/>
                  </a:moveTo>
                  <a:lnTo>
                    <a:pt x="1459560" y="1111250"/>
                  </a:lnTo>
                  <a:lnTo>
                    <a:pt x="1459550" y="1116329"/>
                  </a:lnTo>
                  <a:lnTo>
                    <a:pt x="1465908" y="1116329"/>
                  </a:lnTo>
                  <a:lnTo>
                    <a:pt x="1465917" y="1111250"/>
                  </a:lnTo>
                  <a:close/>
                </a:path>
                <a:path w="1468120" h="1371600">
                  <a:moveTo>
                    <a:pt x="5409" y="1108710"/>
                  </a:moveTo>
                  <a:lnTo>
                    <a:pt x="95" y="1108710"/>
                  </a:lnTo>
                  <a:lnTo>
                    <a:pt x="94" y="1109979"/>
                  </a:lnTo>
                  <a:lnTo>
                    <a:pt x="5407" y="1109979"/>
                  </a:lnTo>
                  <a:lnTo>
                    <a:pt x="5409" y="1108710"/>
                  </a:lnTo>
                  <a:close/>
                </a:path>
                <a:path w="1468120" h="1371600">
                  <a:moveTo>
                    <a:pt x="1465922" y="1108710"/>
                  </a:moveTo>
                  <a:lnTo>
                    <a:pt x="1459565" y="1108710"/>
                  </a:lnTo>
                  <a:lnTo>
                    <a:pt x="1459562" y="1109979"/>
                  </a:lnTo>
                  <a:lnTo>
                    <a:pt x="1465920" y="1109979"/>
                  </a:lnTo>
                  <a:lnTo>
                    <a:pt x="1465922" y="1108710"/>
                  </a:lnTo>
                  <a:close/>
                </a:path>
                <a:path w="1468120" h="1371600">
                  <a:moveTo>
                    <a:pt x="5421" y="1102360"/>
                  </a:moveTo>
                  <a:lnTo>
                    <a:pt x="101" y="1102360"/>
                  </a:lnTo>
                  <a:lnTo>
                    <a:pt x="96" y="1107439"/>
                  </a:lnTo>
                  <a:lnTo>
                    <a:pt x="5412" y="1107439"/>
                  </a:lnTo>
                  <a:lnTo>
                    <a:pt x="5421" y="1102360"/>
                  </a:lnTo>
                  <a:close/>
                </a:path>
                <a:path w="1468120" h="1371600">
                  <a:moveTo>
                    <a:pt x="1465934" y="1102360"/>
                  </a:moveTo>
                  <a:lnTo>
                    <a:pt x="1459576" y="1102360"/>
                  </a:lnTo>
                  <a:lnTo>
                    <a:pt x="1459567" y="1107439"/>
                  </a:lnTo>
                  <a:lnTo>
                    <a:pt x="1465924" y="1107439"/>
                  </a:lnTo>
                  <a:lnTo>
                    <a:pt x="1465934" y="1102360"/>
                  </a:lnTo>
                  <a:close/>
                </a:path>
                <a:path w="1468120" h="1371600">
                  <a:moveTo>
                    <a:pt x="5428" y="1098550"/>
                  </a:moveTo>
                  <a:lnTo>
                    <a:pt x="104" y="1098550"/>
                  </a:lnTo>
                  <a:lnTo>
                    <a:pt x="102" y="1101089"/>
                  </a:lnTo>
                  <a:lnTo>
                    <a:pt x="5424" y="1101089"/>
                  </a:lnTo>
                  <a:lnTo>
                    <a:pt x="5428" y="1098550"/>
                  </a:lnTo>
                  <a:close/>
                </a:path>
                <a:path w="1468120" h="1371600">
                  <a:moveTo>
                    <a:pt x="1465941" y="1098550"/>
                  </a:moveTo>
                  <a:lnTo>
                    <a:pt x="1459584" y="1098550"/>
                  </a:lnTo>
                  <a:lnTo>
                    <a:pt x="1459579" y="1101089"/>
                  </a:lnTo>
                  <a:lnTo>
                    <a:pt x="1465936" y="1101089"/>
                  </a:lnTo>
                  <a:lnTo>
                    <a:pt x="1465941" y="1098550"/>
                  </a:lnTo>
                  <a:close/>
                </a:path>
                <a:path w="1468120" h="1371600">
                  <a:moveTo>
                    <a:pt x="5433" y="1096010"/>
                  </a:moveTo>
                  <a:lnTo>
                    <a:pt x="107" y="1096010"/>
                  </a:lnTo>
                  <a:lnTo>
                    <a:pt x="106" y="1097279"/>
                  </a:lnTo>
                  <a:lnTo>
                    <a:pt x="5431" y="1097279"/>
                  </a:lnTo>
                  <a:lnTo>
                    <a:pt x="5433" y="1096010"/>
                  </a:lnTo>
                  <a:close/>
                </a:path>
                <a:path w="1468120" h="1371600">
                  <a:moveTo>
                    <a:pt x="1465945" y="1096010"/>
                  </a:moveTo>
                  <a:lnTo>
                    <a:pt x="1459588" y="1096010"/>
                  </a:lnTo>
                  <a:lnTo>
                    <a:pt x="1459586" y="1097279"/>
                  </a:lnTo>
                  <a:lnTo>
                    <a:pt x="1465943" y="1097279"/>
                  </a:lnTo>
                  <a:lnTo>
                    <a:pt x="1465945" y="1096010"/>
                  </a:lnTo>
                  <a:close/>
                </a:path>
                <a:path w="1468120" h="1371600">
                  <a:moveTo>
                    <a:pt x="5440" y="1092200"/>
                  </a:moveTo>
                  <a:lnTo>
                    <a:pt x="110" y="1092200"/>
                  </a:lnTo>
                  <a:lnTo>
                    <a:pt x="108" y="1094739"/>
                  </a:lnTo>
                  <a:lnTo>
                    <a:pt x="5435" y="1094739"/>
                  </a:lnTo>
                  <a:lnTo>
                    <a:pt x="5440" y="1092200"/>
                  </a:lnTo>
                  <a:close/>
                </a:path>
                <a:path w="1468120" h="1371600">
                  <a:moveTo>
                    <a:pt x="1465952" y="1092200"/>
                  </a:moveTo>
                  <a:lnTo>
                    <a:pt x="1459595" y="1092200"/>
                  </a:lnTo>
                  <a:lnTo>
                    <a:pt x="1459591" y="1094739"/>
                  </a:lnTo>
                  <a:lnTo>
                    <a:pt x="1465948" y="1094739"/>
                  </a:lnTo>
                  <a:lnTo>
                    <a:pt x="1465952" y="1092200"/>
                  </a:lnTo>
                  <a:close/>
                </a:path>
                <a:path w="1468120" h="1371600">
                  <a:moveTo>
                    <a:pt x="5445" y="1089660"/>
                  </a:moveTo>
                  <a:lnTo>
                    <a:pt x="113" y="1089660"/>
                  </a:lnTo>
                  <a:lnTo>
                    <a:pt x="111" y="1090929"/>
                  </a:lnTo>
                  <a:lnTo>
                    <a:pt x="5443" y="1090929"/>
                  </a:lnTo>
                  <a:lnTo>
                    <a:pt x="5445" y="1089660"/>
                  </a:lnTo>
                  <a:close/>
                </a:path>
                <a:path w="1468120" h="1371600">
                  <a:moveTo>
                    <a:pt x="1465957" y="1089660"/>
                  </a:moveTo>
                  <a:lnTo>
                    <a:pt x="1459600" y="1089660"/>
                  </a:lnTo>
                  <a:lnTo>
                    <a:pt x="1459598" y="1090929"/>
                  </a:lnTo>
                  <a:lnTo>
                    <a:pt x="1465955" y="1090929"/>
                  </a:lnTo>
                  <a:lnTo>
                    <a:pt x="1465957" y="1089660"/>
                  </a:lnTo>
                  <a:close/>
                </a:path>
                <a:path w="1468120" h="1371600">
                  <a:moveTo>
                    <a:pt x="5452" y="1085850"/>
                  </a:moveTo>
                  <a:lnTo>
                    <a:pt x="116" y="1085850"/>
                  </a:lnTo>
                  <a:lnTo>
                    <a:pt x="114" y="1088389"/>
                  </a:lnTo>
                  <a:lnTo>
                    <a:pt x="5447" y="1088389"/>
                  </a:lnTo>
                  <a:lnTo>
                    <a:pt x="5452" y="1085850"/>
                  </a:lnTo>
                  <a:close/>
                </a:path>
                <a:path w="1468120" h="1371600">
                  <a:moveTo>
                    <a:pt x="1465964" y="1085850"/>
                  </a:moveTo>
                  <a:lnTo>
                    <a:pt x="1459607" y="1085850"/>
                  </a:lnTo>
                  <a:lnTo>
                    <a:pt x="1459603" y="1088389"/>
                  </a:lnTo>
                  <a:lnTo>
                    <a:pt x="1465960" y="1088389"/>
                  </a:lnTo>
                  <a:lnTo>
                    <a:pt x="1465964" y="1085850"/>
                  </a:lnTo>
                  <a:close/>
                </a:path>
                <a:path w="1468120" h="1371600">
                  <a:moveTo>
                    <a:pt x="5457" y="1083310"/>
                  </a:moveTo>
                  <a:lnTo>
                    <a:pt x="118" y="1083310"/>
                  </a:lnTo>
                  <a:lnTo>
                    <a:pt x="117" y="1084579"/>
                  </a:lnTo>
                  <a:lnTo>
                    <a:pt x="5454" y="1084579"/>
                  </a:lnTo>
                  <a:lnTo>
                    <a:pt x="5457" y="1083310"/>
                  </a:lnTo>
                  <a:close/>
                </a:path>
                <a:path w="1468120" h="1371600">
                  <a:moveTo>
                    <a:pt x="1465969" y="1083310"/>
                  </a:moveTo>
                  <a:lnTo>
                    <a:pt x="1459612" y="1083310"/>
                  </a:lnTo>
                  <a:lnTo>
                    <a:pt x="1459610" y="1084579"/>
                  </a:lnTo>
                  <a:lnTo>
                    <a:pt x="1465967" y="1084579"/>
                  </a:lnTo>
                  <a:lnTo>
                    <a:pt x="1465969" y="1083310"/>
                  </a:lnTo>
                  <a:close/>
                </a:path>
                <a:path w="1468120" h="1371600">
                  <a:moveTo>
                    <a:pt x="5464" y="1079500"/>
                  </a:moveTo>
                  <a:lnTo>
                    <a:pt x="122" y="1079500"/>
                  </a:lnTo>
                  <a:lnTo>
                    <a:pt x="120" y="1082039"/>
                  </a:lnTo>
                  <a:lnTo>
                    <a:pt x="5459" y="1082039"/>
                  </a:lnTo>
                  <a:lnTo>
                    <a:pt x="5464" y="1079500"/>
                  </a:lnTo>
                  <a:close/>
                </a:path>
                <a:path w="1468120" h="1371600">
                  <a:moveTo>
                    <a:pt x="1465976" y="1079500"/>
                  </a:moveTo>
                  <a:lnTo>
                    <a:pt x="1459619" y="1079500"/>
                  </a:lnTo>
                  <a:lnTo>
                    <a:pt x="1459614" y="1082039"/>
                  </a:lnTo>
                  <a:lnTo>
                    <a:pt x="1465971" y="1082039"/>
                  </a:lnTo>
                  <a:lnTo>
                    <a:pt x="1465976" y="1079500"/>
                  </a:lnTo>
                  <a:close/>
                </a:path>
                <a:path w="1468120" h="1371600">
                  <a:moveTo>
                    <a:pt x="5469" y="1076960"/>
                  </a:moveTo>
                  <a:lnTo>
                    <a:pt x="124" y="1076960"/>
                  </a:lnTo>
                  <a:lnTo>
                    <a:pt x="123" y="1078229"/>
                  </a:lnTo>
                  <a:lnTo>
                    <a:pt x="5466" y="1078229"/>
                  </a:lnTo>
                  <a:lnTo>
                    <a:pt x="5469" y="1076960"/>
                  </a:lnTo>
                  <a:close/>
                </a:path>
                <a:path w="1468120" h="1371600">
                  <a:moveTo>
                    <a:pt x="1465981" y="1076960"/>
                  </a:moveTo>
                  <a:lnTo>
                    <a:pt x="1459624" y="1076960"/>
                  </a:lnTo>
                  <a:lnTo>
                    <a:pt x="1459622" y="1078229"/>
                  </a:lnTo>
                  <a:lnTo>
                    <a:pt x="1465978" y="1078229"/>
                  </a:lnTo>
                  <a:lnTo>
                    <a:pt x="1465981" y="1076960"/>
                  </a:lnTo>
                  <a:close/>
                </a:path>
                <a:path w="1468120" h="1371600">
                  <a:moveTo>
                    <a:pt x="5476" y="1073150"/>
                  </a:moveTo>
                  <a:lnTo>
                    <a:pt x="128" y="1073150"/>
                  </a:lnTo>
                  <a:lnTo>
                    <a:pt x="126" y="1075689"/>
                  </a:lnTo>
                  <a:lnTo>
                    <a:pt x="5471" y="1075689"/>
                  </a:lnTo>
                  <a:lnTo>
                    <a:pt x="5476" y="1073150"/>
                  </a:lnTo>
                  <a:close/>
                </a:path>
                <a:path w="1468120" h="1371600">
                  <a:moveTo>
                    <a:pt x="1465988" y="1073150"/>
                  </a:moveTo>
                  <a:lnTo>
                    <a:pt x="1459631" y="1073150"/>
                  </a:lnTo>
                  <a:lnTo>
                    <a:pt x="1459626" y="1075689"/>
                  </a:lnTo>
                  <a:lnTo>
                    <a:pt x="1465983" y="1075689"/>
                  </a:lnTo>
                  <a:lnTo>
                    <a:pt x="1465988" y="1073150"/>
                  </a:lnTo>
                  <a:close/>
                </a:path>
                <a:path w="1468120" h="1371600">
                  <a:moveTo>
                    <a:pt x="5481" y="1070610"/>
                  </a:moveTo>
                  <a:lnTo>
                    <a:pt x="130" y="1070610"/>
                  </a:lnTo>
                  <a:lnTo>
                    <a:pt x="129" y="1071879"/>
                  </a:lnTo>
                  <a:lnTo>
                    <a:pt x="5478" y="1071879"/>
                  </a:lnTo>
                  <a:lnTo>
                    <a:pt x="5481" y="1070610"/>
                  </a:lnTo>
                  <a:close/>
                </a:path>
                <a:path w="1468120" h="1371600">
                  <a:moveTo>
                    <a:pt x="1465992" y="1070610"/>
                  </a:moveTo>
                  <a:lnTo>
                    <a:pt x="1459636" y="1070610"/>
                  </a:lnTo>
                  <a:lnTo>
                    <a:pt x="1459633" y="1071879"/>
                  </a:lnTo>
                  <a:lnTo>
                    <a:pt x="1465990" y="1071879"/>
                  </a:lnTo>
                  <a:lnTo>
                    <a:pt x="1465992" y="1070610"/>
                  </a:lnTo>
                  <a:close/>
                </a:path>
                <a:path w="1468120" h="1371600">
                  <a:moveTo>
                    <a:pt x="5488" y="1066800"/>
                  </a:moveTo>
                  <a:lnTo>
                    <a:pt x="134" y="1066800"/>
                  </a:lnTo>
                  <a:lnTo>
                    <a:pt x="131" y="1069339"/>
                  </a:lnTo>
                  <a:lnTo>
                    <a:pt x="5483" y="1069339"/>
                  </a:lnTo>
                  <a:lnTo>
                    <a:pt x="5488" y="1066800"/>
                  </a:lnTo>
                  <a:close/>
                </a:path>
                <a:path w="1468120" h="1371600">
                  <a:moveTo>
                    <a:pt x="1466000" y="1066800"/>
                  </a:moveTo>
                  <a:lnTo>
                    <a:pt x="1459643" y="1066800"/>
                  </a:lnTo>
                  <a:lnTo>
                    <a:pt x="1459638" y="1069339"/>
                  </a:lnTo>
                  <a:lnTo>
                    <a:pt x="1465995" y="1069339"/>
                  </a:lnTo>
                  <a:lnTo>
                    <a:pt x="1466000" y="1066800"/>
                  </a:lnTo>
                  <a:close/>
                </a:path>
                <a:path w="1468120" h="1371600">
                  <a:moveTo>
                    <a:pt x="5492" y="1064260"/>
                  </a:moveTo>
                  <a:lnTo>
                    <a:pt x="136" y="1064260"/>
                  </a:lnTo>
                  <a:lnTo>
                    <a:pt x="135" y="1065529"/>
                  </a:lnTo>
                  <a:lnTo>
                    <a:pt x="5490" y="1065529"/>
                  </a:lnTo>
                  <a:lnTo>
                    <a:pt x="5492" y="1064260"/>
                  </a:lnTo>
                  <a:close/>
                </a:path>
                <a:path w="1468120" h="1371600">
                  <a:moveTo>
                    <a:pt x="1466004" y="1064260"/>
                  </a:moveTo>
                  <a:lnTo>
                    <a:pt x="1459648" y="1064260"/>
                  </a:lnTo>
                  <a:lnTo>
                    <a:pt x="1459645" y="1065529"/>
                  </a:lnTo>
                  <a:lnTo>
                    <a:pt x="1466002" y="1065529"/>
                  </a:lnTo>
                  <a:lnTo>
                    <a:pt x="1466004" y="1064260"/>
                  </a:lnTo>
                  <a:close/>
                </a:path>
                <a:path w="1468120" h="1371600">
                  <a:moveTo>
                    <a:pt x="5500" y="1060450"/>
                  </a:moveTo>
                  <a:lnTo>
                    <a:pt x="140" y="1060450"/>
                  </a:lnTo>
                  <a:lnTo>
                    <a:pt x="137" y="1062989"/>
                  </a:lnTo>
                  <a:lnTo>
                    <a:pt x="5495" y="1062989"/>
                  </a:lnTo>
                  <a:lnTo>
                    <a:pt x="5500" y="1060450"/>
                  </a:lnTo>
                  <a:close/>
                </a:path>
                <a:path w="1468120" h="1371600">
                  <a:moveTo>
                    <a:pt x="1466011" y="1060450"/>
                  </a:moveTo>
                  <a:lnTo>
                    <a:pt x="1459655" y="1060450"/>
                  </a:lnTo>
                  <a:lnTo>
                    <a:pt x="1459650" y="1062989"/>
                  </a:lnTo>
                  <a:lnTo>
                    <a:pt x="1466007" y="1062989"/>
                  </a:lnTo>
                  <a:lnTo>
                    <a:pt x="1466011" y="1060450"/>
                  </a:lnTo>
                  <a:close/>
                </a:path>
                <a:path w="1468120" h="1371600">
                  <a:moveTo>
                    <a:pt x="5504" y="1057910"/>
                  </a:moveTo>
                  <a:lnTo>
                    <a:pt x="142" y="1057910"/>
                  </a:lnTo>
                  <a:lnTo>
                    <a:pt x="141" y="1059179"/>
                  </a:lnTo>
                  <a:lnTo>
                    <a:pt x="5502" y="1059179"/>
                  </a:lnTo>
                  <a:lnTo>
                    <a:pt x="5504" y="1057910"/>
                  </a:lnTo>
                  <a:close/>
                </a:path>
                <a:path w="1468120" h="1371600">
                  <a:moveTo>
                    <a:pt x="1466016" y="1057910"/>
                  </a:moveTo>
                  <a:lnTo>
                    <a:pt x="1459660" y="1057910"/>
                  </a:lnTo>
                  <a:lnTo>
                    <a:pt x="1459657" y="1059179"/>
                  </a:lnTo>
                  <a:lnTo>
                    <a:pt x="1466014" y="1059179"/>
                  </a:lnTo>
                  <a:lnTo>
                    <a:pt x="1466016" y="1057910"/>
                  </a:lnTo>
                  <a:close/>
                </a:path>
                <a:path w="1468120" h="1371600">
                  <a:moveTo>
                    <a:pt x="5511" y="1054100"/>
                  </a:moveTo>
                  <a:lnTo>
                    <a:pt x="146" y="1054100"/>
                  </a:lnTo>
                  <a:lnTo>
                    <a:pt x="143" y="1056639"/>
                  </a:lnTo>
                  <a:lnTo>
                    <a:pt x="5507" y="1056639"/>
                  </a:lnTo>
                  <a:lnTo>
                    <a:pt x="5511" y="1054100"/>
                  </a:lnTo>
                  <a:close/>
                </a:path>
                <a:path w="1468120" h="1371600">
                  <a:moveTo>
                    <a:pt x="1466023" y="1054100"/>
                  </a:moveTo>
                  <a:lnTo>
                    <a:pt x="1459667" y="1054100"/>
                  </a:lnTo>
                  <a:lnTo>
                    <a:pt x="1459662" y="1056639"/>
                  </a:lnTo>
                  <a:lnTo>
                    <a:pt x="1466018" y="1056639"/>
                  </a:lnTo>
                  <a:lnTo>
                    <a:pt x="1466023" y="1054100"/>
                  </a:lnTo>
                  <a:close/>
                </a:path>
                <a:path w="1468120" h="1371600">
                  <a:moveTo>
                    <a:pt x="5516" y="1051560"/>
                  </a:moveTo>
                  <a:lnTo>
                    <a:pt x="148" y="1051560"/>
                  </a:lnTo>
                  <a:lnTo>
                    <a:pt x="147" y="1052829"/>
                  </a:lnTo>
                  <a:lnTo>
                    <a:pt x="5514" y="1052829"/>
                  </a:lnTo>
                  <a:lnTo>
                    <a:pt x="5516" y="1051560"/>
                  </a:lnTo>
                  <a:close/>
                </a:path>
                <a:path w="1468120" h="1371600">
                  <a:moveTo>
                    <a:pt x="1466028" y="1051560"/>
                  </a:moveTo>
                  <a:lnTo>
                    <a:pt x="1459671" y="1051560"/>
                  </a:lnTo>
                  <a:lnTo>
                    <a:pt x="1459669" y="1052829"/>
                  </a:lnTo>
                  <a:lnTo>
                    <a:pt x="1466025" y="1052829"/>
                  </a:lnTo>
                  <a:lnTo>
                    <a:pt x="1466028" y="1051560"/>
                  </a:lnTo>
                  <a:close/>
                </a:path>
                <a:path w="1468120" h="1371600">
                  <a:moveTo>
                    <a:pt x="5523" y="1047750"/>
                  </a:moveTo>
                  <a:lnTo>
                    <a:pt x="151" y="1047750"/>
                  </a:lnTo>
                  <a:lnTo>
                    <a:pt x="149" y="1050289"/>
                  </a:lnTo>
                  <a:lnTo>
                    <a:pt x="5519" y="1050289"/>
                  </a:lnTo>
                  <a:lnTo>
                    <a:pt x="5523" y="1047750"/>
                  </a:lnTo>
                  <a:close/>
                </a:path>
                <a:path w="1468120" h="1371600">
                  <a:moveTo>
                    <a:pt x="1466035" y="1047750"/>
                  </a:moveTo>
                  <a:lnTo>
                    <a:pt x="1459679" y="1047750"/>
                  </a:lnTo>
                  <a:lnTo>
                    <a:pt x="1459674" y="1050289"/>
                  </a:lnTo>
                  <a:lnTo>
                    <a:pt x="1466030" y="1050289"/>
                  </a:lnTo>
                  <a:lnTo>
                    <a:pt x="1466035" y="1047750"/>
                  </a:lnTo>
                  <a:close/>
                </a:path>
                <a:path w="1468120" h="1371600">
                  <a:moveTo>
                    <a:pt x="5528" y="1045210"/>
                  </a:moveTo>
                  <a:lnTo>
                    <a:pt x="154" y="1045210"/>
                  </a:lnTo>
                  <a:lnTo>
                    <a:pt x="153" y="1046479"/>
                  </a:lnTo>
                  <a:lnTo>
                    <a:pt x="5526" y="1046479"/>
                  </a:lnTo>
                  <a:lnTo>
                    <a:pt x="5528" y="1045210"/>
                  </a:lnTo>
                  <a:close/>
                </a:path>
                <a:path w="1468120" h="1371600">
                  <a:moveTo>
                    <a:pt x="1466040" y="1045210"/>
                  </a:moveTo>
                  <a:lnTo>
                    <a:pt x="1459683" y="1045210"/>
                  </a:lnTo>
                  <a:lnTo>
                    <a:pt x="1459681" y="1046479"/>
                  </a:lnTo>
                  <a:lnTo>
                    <a:pt x="1466037" y="1046479"/>
                  </a:lnTo>
                  <a:lnTo>
                    <a:pt x="1466040" y="1045210"/>
                  </a:lnTo>
                  <a:close/>
                </a:path>
                <a:path w="1468120" h="1371600">
                  <a:moveTo>
                    <a:pt x="5535" y="1041400"/>
                  </a:moveTo>
                  <a:lnTo>
                    <a:pt x="157" y="1041400"/>
                  </a:lnTo>
                  <a:lnTo>
                    <a:pt x="155" y="1043939"/>
                  </a:lnTo>
                  <a:lnTo>
                    <a:pt x="5530" y="1043939"/>
                  </a:lnTo>
                  <a:lnTo>
                    <a:pt x="5535" y="1041400"/>
                  </a:lnTo>
                  <a:close/>
                </a:path>
                <a:path w="1468120" h="1371600">
                  <a:moveTo>
                    <a:pt x="1466047" y="1041400"/>
                  </a:moveTo>
                  <a:lnTo>
                    <a:pt x="1459690" y="1041400"/>
                  </a:lnTo>
                  <a:lnTo>
                    <a:pt x="1459686" y="1043939"/>
                  </a:lnTo>
                  <a:lnTo>
                    <a:pt x="1466042" y="1043939"/>
                  </a:lnTo>
                  <a:lnTo>
                    <a:pt x="1466047" y="1041400"/>
                  </a:lnTo>
                  <a:close/>
                </a:path>
                <a:path w="1468120" h="1371600">
                  <a:moveTo>
                    <a:pt x="5540" y="1038860"/>
                  </a:moveTo>
                  <a:lnTo>
                    <a:pt x="160" y="1038860"/>
                  </a:lnTo>
                  <a:lnTo>
                    <a:pt x="159" y="1040129"/>
                  </a:lnTo>
                  <a:lnTo>
                    <a:pt x="5538" y="1040129"/>
                  </a:lnTo>
                  <a:lnTo>
                    <a:pt x="5540" y="1038860"/>
                  </a:lnTo>
                  <a:close/>
                </a:path>
                <a:path w="1468120" h="1371600">
                  <a:moveTo>
                    <a:pt x="1466051" y="1038860"/>
                  </a:moveTo>
                  <a:lnTo>
                    <a:pt x="1459695" y="1038860"/>
                  </a:lnTo>
                  <a:lnTo>
                    <a:pt x="1459693" y="1040129"/>
                  </a:lnTo>
                  <a:lnTo>
                    <a:pt x="1466049" y="1040129"/>
                  </a:lnTo>
                  <a:lnTo>
                    <a:pt x="1466051" y="1038860"/>
                  </a:lnTo>
                  <a:close/>
                </a:path>
                <a:path w="1468120" h="1371600">
                  <a:moveTo>
                    <a:pt x="5547" y="1035050"/>
                  </a:moveTo>
                  <a:lnTo>
                    <a:pt x="163" y="1035050"/>
                  </a:lnTo>
                  <a:lnTo>
                    <a:pt x="161" y="1037589"/>
                  </a:lnTo>
                  <a:lnTo>
                    <a:pt x="5542" y="1037589"/>
                  </a:lnTo>
                  <a:lnTo>
                    <a:pt x="5547" y="1035050"/>
                  </a:lnTo>
                  <a:close/>
                </a:path>
                <a:path w="1468120" h="1371600">
                  <a:moveTo>
                    <a:pt x="1466058" y="1035050"/>
                  </a:moveTo>
                  <a:lnTo>
                    <a:pt x="1459702" y="1035050"/>
                  </a:lnTo>
                  <a:lnTo>
                    <a:pt x="1459698" y="1037589"/>
                  </a:lnTo>
                  <a:lnTo>
                    <a:pt x="1466054" y="1037589"/>
                  </a:lnTo>
                  <a:lnTo>
                    <a:pt x="1466058" y="1035050"/>
                  </a:lnTo>
                  <a:close/>
                </a:path>
                <a:path w="1468120" h="1371600">
                  <a:moveTo>
                    <a:pt x="5552" y="1032510"/>
                  </a:moveTo>
                  <a:lnTo>
                    <a:pt x="166" y="1032510"/>
                  </a:lnTo>
                  <a:lnTo>
                    <a:pt x="164" y="1033779"/>
                  </a:lnTo>
                  <a:lnTo>
                    <a:pt x="5549" y="1033779"/>
                  </a:lnTo>
                  <a:lnTo>
                    <a:pt x="5552" y="1032510"/>
                  </a:lnTo>
                  <a:close/>
                </a:path>
                <a:path w="1468120" h="1371600">
                  <a:moveTo>
                    <a:pt x="1466063" y="1032510"/>
                  </a:moveTo>
                  <a:lnTo>
                    <a:pt x="1459707" y="1032510"/>
                  </a:lnTo>
                  <a:lnTo>
                    <a:pt x="1459705" y="1033779"/>
                  </a:lnTo>
                  <a:lnTo>
                    <a:pt x="1466061" y="1033779"/>
                  </a:lnTo>
                  <a:lnTo>
                    <a:pt x="1466063" y="1032510"/>
                  </a:lnTo>
                  <a:close/>
                </a:path>
                <a:path w="1468120" h="1371600">
                  <a:moveTo>
                    <a:pt x="5559" y="1028700"/>
                  </a:moveTo>
                  <a:lnTo>
                    <a:pt x="169" y="1028700"/>
                  </a:lnTo>
                  <a:lnTo>
                    <a:pt x="167" y="1031239"/>
                  </a:lnTo>
                  <a:lnTo>
                    <a:pt x="5554" y="1031239"/>
                  </a:lnTo>
                  <a:lnTo>
                    <a:pt x="5559" y="1028700"/>
                  </a:lnTo>
                  <a:close/>
                </a:path>
                <a:path w="1468120" h="1371600">
                  <a:moveTo>
                    <a:pt x="1466070" y="1028700"/>
                  </a:moveTo>
                  <a:lnTo>
                    <a:pt x="1459714" y="1028700"/>
                  </a:lnTo>
                  <a:lnTo>
                    <a:pt x="1459709" y="1031239"/>
                  </a:lnTo>
                  <a:lnTo>
                    <a:pt x="1466065" y="1031239"/>
                  </a:lnTo>
                  <a:lnTo>
                    <a:pt x="1466070" y="1028700"/>
                  </a:lnTo>
                  <a:close/>
                </a:path>
                <a:path w="1468120" h="1371600">
                  <a:moveTo>
                    <a:pt x="5568" y="1023620"/>
                  </a:moveTo>
                  <a:lnTo>
                    <a:pt x="174" y="1023620"/>
                  </a:lnTo>
                  <a:lnTo>
                    <a:pt x="170" y="1027429"/>
                  </a:lnTo>
                  <a:lnTo>
                    <a:pt x="5561" y="1027429"/>
                  </a:lnTo>
                  <a:lnTo>
                    <a:pt x="5568" y="1023620"/>
                  </a:lnTo>
                  <a:close/>
                </a:path>
                <a:path w="1468120" h="1371600">
                  <a:moveTo>
                    <a:pt x="1466080" y="1023620"/>
                  </a:moveTo>
                  <a:lnTo>
                    <a:pt x="1459724" y="1023620"/>
                  </a:lnTo>
                  <a:lnTo>
                    <a:pt x="1459717" y="1027429"/>
                  </a:lnTo>
                  <a:lnTo>
                    <a:pt x="1466073" y="1027429"/>
                  </a:lnTo>
                  <a:lnTo>
                    <a:pt x="1466080" y="1023620"/>
                  </a:lnTo>
                  <a:close/>
                </a:path>
                <a:path w="1468120" h="1371600">
                  <a:moveTo>
                    <a:pt x="1465788" y="1181100"/>
                  </a:moveTo>
                  <a:lnTo>
                    <a:pt x="1459429" y="1181100"/>
                  </a:lnTo>
                  <a:lnTo>
                    <a:pt x="1459353" y="1221740"/>
                  </a:lnTo>
                  <a:lnTo>
                    <a:pt x="1460355" y="1221740"/>
                  </a:lnTo>
                  <a:lnTo>
                    <a:pt x="1460355" y="1220470"/>
                  </a:lnTo>
                  <a:lnTo>
                    <a:pt x="1461625" y="1220470"/>
                  </a:lnTo>
                  <a:lnTo>
                    <a:pt x="1461625" y="1219200"/>
                  </a:lnTo>
                  <a:lnTo>
                    <a:pt x="1462895" y="1219200"/>
                  </a:lnTo>
                  <a:lnTo>
                    <a:pt x="1462895" y="1216660"/>
                  </a:lnTo>
                  <a:lnTo>
                    <a:pt x="1464165" y="1216660"/>
                  </a:lnTo>
                  <a:lnTo>
                    <a:pt x="1464165" y="1215390"/>
                  </a:lnTo>
                  <a:lnTo>
                    <a:pt x="1465435" y="1215390"/>
                  </a:lnTo>
                  <a:lnTo>
                    <a:pt x="1465435" y="1214120"/>
                  </a:lnTo>
                  <a:lnTo>
                    <a:pt x="1465726" y="1214120"/>
                  </a:lnTo>
                  <a:lnTo>
                    <a:pt x="1465788" y="1181100"/>
                  </a:lnTo>
                  <a:close/>
                </a:path>
                <a:path w="1468120" h="1371600">
                  <a:moveTo>
                    <a:pt x="5274" y="1181100"/>
                  </a:moveTo>
                  <a:lnTo>
                    <a:pt x="28" y="1181100"/>
                  </a:lnTo>
                  <a:lnTo>
                    <a:pt x="0" y="1211580"/>
                  </a:lnTo>
                  <a:lnTo>
                    <a:pt x="1125" y="1211580"/>
                  </a:lnTo>
                  <a:lnTo>
                    <a:pt x="1125" y="1212850"/>
                  </a:lnTo>
                  <a:lnTo>
                    <a:pt x="2395" y="1212850"/>
                  </a:lnTo>
                  <a:lnTo>
                    <a:pt x="2395" y="1214120"/>
                  </a:lnTo>
                  <a:lnTo>
                    <a:pt x="3665" y="1214120"/>
                  </a:lnTo>
                  <a:lnTo>
                    <a:pt x="3665" y="1215390"/>
                  </a:lnTo>
                  <a:lnTo>
                    <a:pt x="4935" y="1215390"/>
                  </a:lnTo>
                  <a:lnTo>
                    <a:pt x="4935" y="1217930"/>
                  </a:lnTo>
                  <a:lnTo>
                    <a:pt x="5205" y="1217930"/>
                  </a:lnTo>
                  <a:lnTo>
                    <a:pt x="5274" y="1181100"/>
                  </a:lnTo>
                  <a:close/>
                </a:path>
                <a:path w="1468120" h="1371600">
                  <a:moveTo>
                    <a:pt x="1306685" y="1368637"/>
                  </a:moveTo>
                  <a:lnTo>
                    <a:pt x="162415" y="1368637"/>
                  </a:lnTo>
                  <a:lnTo>
                    <a:pt x="976908" y="1371177"/>
                  </a:lnTo>
                  <a:lnTo>
                    <a:pt x="1304145" y="1371177"/>
                  </a:lnTo>
                  <a:lnTo>
                    <a:pt x="1304145" y="1369907"/>
                  </a:lnTo>
                  <a:lnTo>
                    <a:pt x="1306685" y="1369907"/>
                  </a:lnTo>
                  <a:lnTo>
                    <a:pt x="1306685" y="1368637"/>
                  </a:lnTo>
                  <a:close/>
                </a:path>
                <a:path w="1468120" h="1371600">
                  <a:moveTo>
                    <a:pt x="1307955" y="1367367"/>
                  </a:moveTo>
                  <a:lnTo>
                    <a:pt x="159875" y="1367367"/>
                  </a:lnTo>
                  <a:lnTo>
                    <a:pt x="159875" y="1368637"/>
                  </a:lnTo>
                  <a:lnTo>
                    <a:pt x="1307955" y="1368637"/>
                  </a:lnTo>
                  <a:lnTo>
                    <a:pt x="1307955" y="1367367"/>
                  </a:lnTo>
                  <a:close/>
                </a:path>
                <a:path w="1468120" h="1371600">
                  <a:moveTo>
                    <a:pt x="1309225" y="1366097"/>
                  </a:moveTo>
                  <a:lnTo>
                    <a:pt x="158605" y="1366097"/>
                  </a:lnTo>
                  <a:lnTo>
                    <a:pt x="158605" y="1367367"/>
                  </a:lnTo>
                  <a:lnTo>
                    <a:pt x="1309225" y="1367367"/>
                  </a:lnTo>
                  <a:lnTo>
                    <a:pt x="1309225" y="1366097"/>
                  </a:lnTo>
                  <a:close/>
                </a:path>
                <a:path w="1468120" h="1371600">
                  <a:moveTo>
                    <a:pt x="154795" y="1363557"/>
                  </a:moveTo>
                  <a:lnTo>
                    <a:pt x="154795" y="1364827"/>
                  </a:lnTo>
                  <a:lnTo>
                    <a:pt x="157335" y="1364827"/>
                  </a:lnTo>
                  <a:lnTo>
                    <a:pt x="157335" y="1366097"/>
                  </a:lnTo>
                  <a:lnTo>
                    <a:pt x="1311765" y="1366097"/>
                  </a:lnTo>
                  <a:lnTo>
                    <a:pt x="154795" y="1363557"/>
                  </a:lnTo>
                  <a:close/>
                </a:path>
              </a:pathLst>
            </a:custGeom>
            <a:solidFill>
              <a:srgbClr val="3E6A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862090" y="2035809"/>
              <a:ext cx="1456690" cy="1360170"/>
            </a:xfrm>
            <a:custGeom>
              <a:avLst/>
              <a:gdLst/>
              <a:ahLst/>
              <a:cxnLst/>
              <a:rect l="l" t="t" r="r" b="b"/>
              <a:pathLst>
                <a:path w="1456689" h="1360170">
                  <a:moveTo>
                    <a:pt x="8283" y="182880"/>
                  </a:moveTo>
                  <a:lnTo>
                    <a:pt x="1925" y="182880"/>
                  </a:lnTo>
                  <a:lnTo>
                    <a:pt x="1922" y="184150"/>
                  </a:lnTo>
                  <a:lnTo>
                    <a:pt x="8281" y="184150"/>
                  </a:lnTo>
                  <a:lnTo>
                    <a:pt x="8283" y="182880"/>
                  </a:lnTo>
                  <a:close/>
                </a:path>
                <a:path w="1456689" h="1360170">
                  <a:moveTo>
                    <a:pt x="1456081" y="182880"/>
                  </a:moveTo>
                  <a:lnTo>
                    <a:pt x="1449904" y="182880"/>
                  </a:lnTo>
                  <a:lnTo>
                    <a:pt x="1449902" y="184150"/>
                  </a:lnTo>
                  <a:lnTo>
                    <a:pt x="1456079" y="184150"/>
                  </a:lnTo>
                  <a:lnTo>
                    <a:pt x="1456081" y="182880"/>
                  </a:lnTo>
                  <a:close/>
                </a:path>
                <a:path w="1456689" h="1360170">
                  <a:moveTo>
                    <a:pt x="8291" y="179070"/>
                  </a:moveTo>
                  <a:lnTo>
                    <a:pt x="1932" y="179070"/>
                  </a:lnTo>
                  <a:lnTo>
                    <a:pt x="1927" y="181610"/>
                  </a:lnTo>
                  <a:lnTo>
                    <a:pt x="8286" y="181610"/>
                  </a:lnTo>
                  <a:lnTo>
                    <a:pt x="8291" y="179070"/>
                  </a:lnTo>
                  <a:close/>
                </a:path>
                <a:path w="1456689" h="1360170">
                  <a:moveTo>
                    <a:pt x="1456089" y="179070"/>
                  </a:moveTo>
                  <a:lnTo>
                    <a:pt x="1449907" y="179070"/>
                  </a:lnTo>
                  <a:lnTo>
                    <a:pt x="1449905" y="181610"/>
                  </a:lnTo>
                  <a:lnTo>
                    <a:pt x="1456084" y="181610"/>
                  </a:lnTo>
                  <a:lnTo>
                    <a:pt x="1456089" y="179070"/>
                  </a:lnTo>
                  <a:close/>
                </a:path>
                <a:path w="1456689" h="1360170">
                  <a:moveTo>
                    <a:pt x="8295" y="176530"/>
                  </a:moveTo>
                  <a:lnTo>
                    <a:pt x="1937" y="176530"/>
                  </a:lnTo>
                  <a:lnTo>
                    <a:pt x="1934" y="177800"/>
                  </a:lnTo>
                  <a:lnTo>
                    <a:pt x="8293" y="177800"/>
                  </a:lnTo>
                  <a:lnTo>
                    <a:pt x="8295" y="176530"/>
                  </a:lnTo>
                  <a:close/>
                </a:path>
                <a:path w="1456689" h="1360170">
                  <a:moveTo>
                    <a:pt x="1456093" y="176530"/>
                  </a:moveTo>
                  <a:lnTo>
                    <a:pt x="1449910" y="176530"/>
                  </a:lnTo>
                  <a:lnTo>
                    <a:pt x="1449908" y="177800"/>
                  </a:lnTo>
                  <a:lnTo>
                    <a:pt x="1456091" y="177800"/>
                  </a:lnTo>
                  <a:lnTo>
                    <a:pt x="1456093" y="176530"/>
                  </a:lnTo>
                  <a:close/>
                </a:path>
                <a:path w="1456689" h="1360170">
                  <a:moveTo>
                    <a:pt x="8303" y="172720"/>
                  </a:moveTo>
                  <a:lnTo>
                    <a:pt x="1944" y="172720"/>
                  </a:lnTo>
                  <a:lnTo>
                    <a:pt x="1939" y="175260"/>
                  </a:lnTo>
                  <a:lnTo>
                    <a:pt x="8298" y="175260"/>
                  </a:lnTo>
                  <a:lnTo>
                    <a:pt x="8303" y="172720"/>
                  </a:lnTo>
                  <a:close/>
                </a:path>
                <a:path w="1456689" h="1360170">
                  <a:moveTo>
                    <a:pt x="1456100" y="172720"/>
                  </a:moveTo>
                  <a:lnTo>
                    <a:pt x="1449913" y="172720"/>
                  </a:lnTo>
                  <a:lnTo>
                    <a:pt x="1449911" y="175260"/>
                  </a:lnTo>
                  <a:lnTo>
                    <a:pt x="1456096" y="175260"/>
                  </a:lnTo>
                  <a:lnTo>
                    <a:pt x="1456100" y="172720"/>
                  </a:lnTo>
                  <a:close/>
                </a:path>
                <a:path w="1456689" h="1360170">
                  <a:moveTo>
                    <a:pt x="8307" y="170180"/>
                  </a:moveTo>
                  <a:lnTo>
                    <a:pt x="1948" y="170180"/>
                  </a:lnTo>
                  <a:lnTo>
                    <a:pt x="1946" y="171450"/>
                  </a:lnTo>
                  <a:lnTo>
                    <a:pt x="8305" y="171450"/>
                  </a:lnTo>
                  <a:lnTo>
                    <a:pt x="8307" y="170180"/>
                  </a:lnTo>
                  <a:close/>
                </a:path>
                <a:path w="1456689" h="1360170">
                  <a:moveTo>
                    <a:pt x="1456105" y="170180"/>
                  </a:moveTo>
                  <a:lnTo>
                    <a:pt x="1449916" y="170180"/>
                  </a:lnTo>
                  <a:lnTo>
                    <a:pt x="1449914" y="171450"/>
                  </a:lnTo>
                  <a:lnTo>
                    <a:pt x="1456103" y="171450"/>
                  </a:lnTo>
                  <a:lnTo>
                    <a:pt x="1456105" y="170180"/>
                  </a:lnTo>
                  <a:close/>
                </a:path>
                <a:path w="1456689" h="1360170">
                  <a:moveTo>
                    <a:pt x="8315" y="166370"/>
                  </a:moveTo>
                  <a:lnTo>
                    <a:pt x="1956" y="166370"/>
                  </a:lnTo>
                  <a:lnTo>
                    <a:pt x="1951" y="168910"/>
                  </a:lnTo>
                  <a:lnTo>
                    <a:pt x="8310" y="168910"/>
                  </a:lnTo>
                  <a:lnTo>
                    <a:pt x="8315" y="166370"/>
                  </a:lnTo>
                  <a:close/>
                </a:path>
                <a:path w="1456689" h="1360170">
                  <a:moveTo>
                    <a:pt x="1456112" y="166370"/>
                  </a:moveTo>
                  <a:lnTo>
                    <a:pt x="1449919" y="166370"/>
                  </a:lnTo>
                  <a:lnTo>
                    <a:pt x="1449917" y="168910"/>
                  </a:lnTo>
                  <a:lnTo>
                    <a:pt x="1456108" y="168910"/>
                  </a:lnTo>
                  <a:lnTo>
                    <a:pt x="1456112" y="166370"/>
                  </a:lnTo>
                  <a:close/>
                </a:path>
                <a:path w="1456689" h="1360170">
                  <a:moveTo>
                    <a:pt x="8319" y="163830"/>
                  </a:moveTo>
                  <a:lnTo>
                    <a:pt x="1960" y="163830"/>
                  </a:lnTo>
                  <a:lnTo>
                    <a:pt x="1958" y="165100"/>
                  </a:lnTo>
                  <a:lnTo>
                    <a:pt x="8317" y="165100"/>
                  </a:lnTo>
                  <a:lnTo>
                    <a:pt x="8319" y="163830"/>
                  </a:lnTo>
                  <a:close/>
                </a:path>
                <a:path w="1456689" h="1360170">
                  <a:moveTo>
                    <a:pt x="1456117" y="163830"/>
                  </a:moveTo>
                  <a:lnTo>
                    <a:pt x="1449922" y="163830"/>
                  </a:lnTo>
                  <a:lnTo>
                    <a:pt x="1449920" y="165100"/>
                  </a:lnTo>
                  <a:lnTo>
                    <a:pt x="1456115" y="165100"/>
                  </a:lnTo>
                  <a:lnTo>
                    <a:pt x="1456117" y="163830"/>
                  </a:lnTo>
                  <a:close/>
                </a:path>
                <a:path w="1456689" h="1360170">
                  <a:moveTo>
                    <a:pt x="8327" y="160020"/>
                  </a:moveTo>
                  <a:lnTo>
                    <a:pt x="1967" y="160020"/>
                  </a:lnTo>
                  <a:lnTo>
                    <a:pt x="1963" y="162560"/>
                  </a:lnTo>
                  <a:lnTo>
                    <a:pt x="8322" y="162560"/>
                  </a:lnTo>
                  <a:lnTo>
                    <a:pt x="8327" y="160020"/>
                  </a:lnTo>
                  <a:close/>
                </a:path>
                <a:path w="1456689" h="1360170">
                  <a:moveTo>
                    <a:pt x="1456124" y="160020"/>
                  </a:moveTo>
                  <a:lnTo>
                    <a:pt x="1449925" y="160020"/>
                  </a:lnTo>
                  <a:lnTo>
                    <a:pt x="1449923" y="162560"/>
                  </a:lnTo>
                  <a:lnTo>
                    <a:pt x="1456120" y="162560"/>
                  </a:lnTo>
                  <a:lnTo>
                    <a:pt x="1456124" y="160020"/>
                  </a:lnTo>
                  <a:close/>
                </a:path>
                <a:path w="1456689" h="1360170">
                  <a:moveTo>
                    <a:pt x="8331" y="157480"/>
                  </a:moveTo>
                  <a:lnTo>
                    <a:pt x="1972" y="157480"/>
                  </a:lnTo>
                  <a:lnTo>
                    <a:pt x="1970" y="158750"/>
                  </a:lnTo>
                  <a:lnTo>
                    <a:pt x="8329" y="158750"/>
                  </a:lnTo>
                  <a:lnTo>
                    <a:pt x="8331" y="157480"/>
                  </a:lnTo>
                  <a:close/>
                </a:path>
                <a:path w="1456689" h="1360170">
                  <a:moveTo>
                    <a:pt x="1456129" y="157480"/>
                  </a:moveTo>
                  <a:lnTo>
                    <a:pt x="1449928" y="157480"/>
                  </a:lnTo>
                  <a:lnTo>
                    <a:pt x="1449926" y="158750"/>
                  </a:lnTo>
                  <a:lnTo>
                    <a:pt x="1456127" y="158750"/>
                  </a:lnTo>
                  <a:lnTo>
                    <a:pt x="1456129" y="157480"/>
                  </a:lnTo>
                  <a:close/>
                </a:path>
                <a:path w="1456689" h="1360170">
                  <a:moveTo>
                    <a:pt x="8339" y="153670"/>
                  </a:moveTo>
                  <a:lnTo>
                    <a:pt x="1979" y="153670"/>
                  </a:lnTo>
                  <a:lnTo>
                    <a:pt x="1975" y="156210"/>
                  </a:lnTo>
                  <a:lnTo>
                    <a:pt x="8334" y="156210"/>
                  </a:lnTo>
                  <a:lnTo>
                    <a:pt x="8339" y="153670"/>
                  </a:lnTo>
                  <a:close/>
                </a:path>
                <a:path w="1456689" h="1360170">
                  <a:moveTo>
                    <a:pt x="1456136" y="153670"/>
                  </a:moveTo>
                  <a:lnTo>
                    <a:pt x="1449931" y="153670"/>
                  </a:lnTo>
                  <a:lnTo>
                    <a:pt x="1449929" y="156210"/>
                  </a:lnTo>
                  <a:lnTo>
                    <a:pt x="1456131" y="156210"/>
                  </a:lnTo>
                  <a:lnTo>
                    <a:pt x="1456136" y="153670"/>
                  </a:lnTo>
                  <a:close/>
                </a:path>
                <a:path w="1456689" h="1360170">
                  <a:moveTo>
                    <a:pt x="8343" y="151130"/>
                  </a:moveTo>
                  <a:lnTo>
                    <a:pt x="1984" y="151130"/>
                  </a:lnTo>
                  <a:lnTo>
                    <a:pt x="1982" y="152400"/>
                  </a:lnTo>
                  <a:lnTo>
                    <a:pt x="8341" y="152400"/>
                  </a:lnTo>
                  <a:lnTo>
                    <a:pt x="8343" y="151130"/>
                  </a:lnTo>
                  <a:close/>
                </a:path>
                <a:path w="1456689" h="1360170">
                  <a:moveTo>
                    <a:pt x="1456141" y="151130"/>
                  </a:moveTo>
                  <a:lnTo>
                    <a:pt x="1449933" y="151130"/>
                  </a:lnTo>
                  <a:lnTo>
                    <a:pt x="1449932" y="152400"/>
                  </a:lnTo>
                  <a:lnTo>
                    <a:pt x="1456139" y="152400"/>
                  </a:lnTo>
                  <a:lnTo>
                    <a:pt x="1456141" y="151130"/>
                  </a:lnTo>
                  <a:close/>
                </a:path>
                <a:path w="1456689" h="1360170">
                  <a:moveTo>
                    <a:pt x="2269" y="146050"/>
                  </a:moveTo>
                  <a:lnTo>
                    <a:pt x="1994" y="146050"/>
                  </a:lnTo>
                  <a:lnTo>
                    <a:pt x="1986" y="149860"/>
                  </a:lnTo>
                  <a:lnTo>
                    <a:pt x="8346" y="149860"/>
                  </a:lnTo>
                  <a:lnTo>
                    <a:pt x="8351" y="148589"/>
                  </a:lnTo>
                  <a:lnTo>
                    <a:pt x="2269" y="148589"/>
                  </a:lnTo>
                  <a:lnTo>
                    <a:pt x="2269" y="146050"/>
                  </a:lnTo>
                  <a:close/>
                </a:path>
                <a:path w="1456689" h="1360170">
                  <a:moveTo>
                    <a:pt x="1456148" y="148589"/>
                  </a:moveTo>
                  <a:lnTo>
                    <a:pt x="1449937" y="148589"/>
                  </a:lnTo>
                  <a:lnTo>
                    <a:pt x="1449935" y="149860"/>
                  </a:lnTo>
                  <a:lnTo>
                    <a:pt x="1456143" y="149860"/>
                  </a:lnTo>
                  <a:lnTo>
                    <a:pt x="1456148" y="148589"/>
                  </a:lnTo>
                  <a:close/>
                </a:path>
                <a:path w="1456689" h="1360170">
                  <a:moveTo>
                    <a:pt x="3539" y="143510"/>
                  </a:moveTo>
                  <a:lnTo>
                    <a:pt x="2269" y="143510"/>
                  </a:lnTo>
                  <a:lnTo>
                    <a:pt x="2269" y="146050"/>
                  </a:lnTo>
                  <a:lnTo>
                    <a:pt x="3539" y="146050"/>
                  </a:lnTo>
                  <a:lnTo>
                    <a:pt x="3539" y="143510"/>
                  </a:lnTo>
                  <a:close/>
                </a:path>
                <a:path w="1456689" h="1360170">
                  <a:moveTo>
                    <a:pt x="8362" y="142239"/>
                  </a:moveTo>
                  <a:lnTo>
                    <a:pt x="4809" y="142239"/>
                  </a:lnTo>
                  <a:lnTo>
                    <a:pt x="4809" y="143510"/>
                  </a:lnTo>
                  <a:lnTo>
                    <a:pt x="8358" y="143510"/>
                  </a:lnTo>
                  <a:lnTo>
                    <a:pt x="8362" y="142239"/>
                  </a:lnTo>
                  <a:close/>
                </a:path>
                <a:path w="1456689" h="1360170">
                  <a:moveTo>
                    <a:pt x="1453879" y="142239"/>
                  </a:moveTo>
                  <a:lnTo>
                    <a:pt x="1449943" y="142239"/>
                  </a:lnTo>
                  <a:lnTo>
                    <a:pt x="1449941" y="143510"/>
                  </a:lnTo>
                  <a:lnTo>
                    <a:pt x="1453879" y="143510"/>
                  </a:lnTo>
                  <a:lnTo>
                    <a:pt x="1453879" y="142239"/>
                  </a:lnTo>
                  <a:close/>
                </a:path>
                <a:path w="1456689" h="1360170">
                  <a:moveTo>
                    <a:pt x="7349" y="139700"/>
                  </a:moveTo>
                  <a:lnTo>
                    <a:pt x="6079" y="139700"/>
                  </a:lnTo>
                  <a:lnTo>
                    <a:pt x="6079" y="142239"/>
                  </a:lnTo>
                  <a:lnTo>
                    <a:pt x="7349" y="142239"/>
                  </a:lnTo>
                  <a:lnTo>
                    <a:pt x="7349" y="139700"/>
                  </a:lnTo>
                  <a:close/>
                </a:path>
                <a:path w="1456689" h="1360170">
                  <a:moveTo>
                    <a:pt x="1452609" y="139700"/>
                  </a:moveTo>
                  <a:lnTo>
                    <a:pt x="1451339" y="139700"/>
                  </a:lnTo>
                  <a:lnTo>
                    <a:pt x="1451339" y="142239"/>
                  </a:lnTo>
                  <a:lnTo>
                    <a:pt x="1452609" y="142239"/>
                  </a:lnTo>
                  <a:lnTo>
                    <a:pt x="1452609" y="139700"/>
                  </a:lnTo>
                  <a:close/>
                </a:path>
                <a:path w="1456689" h="1360170">
                  <a:moveTo>
                    <a:pt x="8370" y="137160"/>
                  </a:moveTo>
                  <a:lnTo>
                    <a:pt x="7349" y="137160"/>
                  </a:lnTo>
                  <a:lnTo>
                    <a:pt x="7349" y="139700"/>
                  </a:lnTo>
                  <a:lnTo>
                    <a:pt x="8365" y="139700"/>
                  </a:lnTo>
                  <a:lnTo>
                    <a:pt x="8370" y="137160"/>
                  </a:lnTo>
                  <a:close/>
                </a:path>
                <a:path w="1456689" h="1360170">
                  <a:moveTo>
                    <a:pt x="1314179" y="6350"/>
                  </a:moveTo>
                  <a:lnTo>
                    <a:pt x="1312909" y="6350"/>
                  </a:lnTo>
                  <a:lnTo>
                    <a:pt x="1312909" y="7620"/>
                  </a:lnTo>
                  <a:lnTo>
                    <a:pt x="1314179" y="7620"/>
                  </a:lnTo>
                  <a:lnTo>
                    <a:pt x="1314179" y="6350"/>
                  </a:lnTo>
                  <a:close/>
                </a:path>
                <a:path w="1456689" h="1360170">
                  <a:moveTo>
                    <a:pt x="147049" y="3810"/>
                  </a:moveTo>
                  <a:lnTo>
                    <a:pt x="145779" y="3810"/>
                  </a:lnTo>
                  <a:lnTo>
                    <a:pt x="145779" y="6350"/>
                  </a:lnTo>
                  <a:lnTo>
                    <a:pt x="147049" y="6350"/>
                  </a:lnTo>
                  <a:lnTo>
                    <a:pt x="147049" y="3810"/>
                  </a:lnTo>
                  <a:close/>
                </a:path>
                <a:path w="1456689" h="1360170">
                  <a:moveTo>
                    <a:pt x="1311639" y="3810"/>
                  </a:moveTo>
                  <a:lnTo>
                    <a:pt x="1309099" y="3810"/>
                  </a:lnTo>
                  <a:lnTo>
                    <a:pt x="1309099" y="6350"/>
                  </a:lnTo>
                  <a:lnTo>
                    <a:pt x="1311639" y="6350"/>
                  </a:lnTo>
                  <a:lnTo>
                    <a:pt x="1311639" y="3810"/>
                  </a:lnTo>
                  <a:close/>
                </a:path>
                <a:path w="1456689" h="1360170">
                  <a:moveTo>
                    <a:pt x="1307829" y="2539"/>
                  </a:moveTo>
                  <a:lnTo>
                    <a:pt x="149589" y="2539"/>
                  </a:lnTo>
                  <a:lnTo>
                    <a:pt x="149589" y="3810"/>
                  </a:lnTo>
                  <a:lnTo>
                    <a:pt x="1307829" y="3810"/>
                  </a:lnTo>
                  <a:lnTo>
                    <a:pt x="1307829" y="2539"/>
                  </a:lnTo>
                  <a:close/>
                </a:path>
                <a:path w="1456689" h="1360170">
                  <a:moveTo>
                    <a:pt x="153399" y="0"/>
                  </a:moveTo>
                  <a:lnTo>
                    <a:pt x="150859" y="0"/>
                  </a:lnTo>
                  <a:lnTo>
                    <a:pt x="150859" y="2539"/>
                  </a:lnTo>
                  <a:lnTo>
                    <a:pt x="153399" y="2539"/>
                  </a:lnTo>
                  <a:lnTo>
                    <a:pt x="153399" y="0"/>
                  </a:lnTo>
                  <a:close/>
                </a:path>
                <a:path w="1456689" h="1360170">
                  <a:moveTo>
                    <a:pt x="8279" y="185420"/>
                  </a:moveTo>
                  <a:lnTo>
                    <a:pt x="1920" y="185420"/>
                  </a:lnTo>
                  <a:lnTo>
                    <a:pt x="1813" y="242570"/>
                  </a:lnTo>
                  <a:lnTo>
                    <a:pt x="8171" y="242570"/>
                  </a:lnTo>
                  <a:lnTo>
                    <a:pt x="8279" y="185420"/>
                  </a:lnTo>
                  <a:close/>
                </a:path>
                <a:path w="1456689" h="1360170">
                  <a:moveTo>
                    <a:pt x="1456077" y="185420"/>
                  </a:moveTo>
                  <a:lnTo>
                    <a:pt x="1449901" y="185420"/>
                  </a:lnTo>
                  <a:lnTo>
                    <a:pt x="1449847" y="242570"/>
                  </a:lnTo>
                  <a:lnTo>
                    <a:pt x="1455970" y="242570"/>
                  </a:lnTo>
                  <a:lnTo>
                    <a:pt x="1456077" y="185420"/>
                  </a:lnTo>
                  <a:close/>
                </a:path>
                <a:path w="1456689" h="1360170">
                  <a:moveTo>
                    <a:pt x="8171" y="242570"/>
                  </a:moveTo>
                  <a:lnTo>
                    <a:pt x="1813" y="242570"/>
                  </a:lnTo>
                  <a:lnTo>
                    <a:pt x="1801" y="248920"/>
                  </a:lnTo>
                  <a:lnTo>
                    <a:pt x="8159" y="248920"/>
                  </a:lnTo>
                  <a:lnTo>
                    <a:pt x="8171" y="242570"/>
                  </a:lnTo>
                  <a:close/>
                </a:path>
                <a:path w="1456689" h="1360170">
                  <a:moveTo>
                    <a:pt x="1455970" y="242570"/>
                  </a:moveTo>
                  <a:lnTo>
                    <a:pt x="1449847" y="242570"/>
                  </a:lnTo>
                  <a:lnTo>
                    <a:pt x="1449841" y="248920"/>
                  </a:lnTo>
                  <a:lnTo>
                    <a:pt x="1455958" y="248920"/>
                  </a:lnTo>
                  <a:lnTo>
                    <a:pt x="1455970" y="242570"/>
                  </a:lnTo>
                  <a:close/>
                </a:path>
                <a:path w="1456689" h="1360170">
                  <a:moveTo>
                    <a:pt x="8159" y="248920"/>
                  </a:moveTo>
                  <a:lnTo>
                    <a:pt x="1801" y="248920"/>
                  </a:lnTo>
                  <a:lnTo>
                    <a:pt x="1766" y="267970"/>
                  </a:lnTo>
                  <a:lnTo>
                    <a:pt x="8123" y="267970"/>
                  </a:lnTo>
                  <a:lnTo>
                    <a:pt x="8159" y="248920"/>
                  </a:lnTo>
                  <a:close/>
                </a:path>
                <a:path w="1456689" h="1360170">
                  <a:moveTo>
                    <a:pt x="1455958" y="248920"/>
                  </a:moveTo>
                  <a:lnTo>
                    <a:pt x="1449841" y="248920"/>
                  </a:lnTo>
                  <a:lnTo>
                    <a:pt x="1449823" y="267970"/>
                  </a:lnTo>
                  <a:lnTo>
                    <a:pt x="1455922" y="267970"/>
                  </a:lnTo>
                  <a:lnTo>
                    <a:pt x="1455958" y="248920"/>
                  </a:lnTo>
                  <a:close/>
                </a:path>
                <a:path w="1456689" h="1360170">
                  <a:moveTo>
                    <a:pt x="8123" y="267970"/>
                  </a:moveTo>
                  <a:lnTo>
                    <a:pt x="1766" y="267970"/>
                  </a:lnTo>
                  <a:lnTo>
                    <a:pt x="1742" y="280670"/>
                  </a:lnTo>
                  <a:lnTo>
                    <a:pt x="8099" y="280670"/>
                  </a:lnTo>
                  <a:lnTo>
                    <a:pt x="8123" y="267970"/>
                  </a:lnTo>
                  <a:close/>
                </a:path>
                <a:path w="1456689" h="1360170">
                  <a:moveTo>
                    <a:pt x="1455922" y="267970"/>
                  </a:moveTo>
                  <a:lnTo>
                    <a:pt x="1449823" y="267970"/>
                  </a:lnTo>
                  <a:lnTo>
                    <a:pt x="1449811" y="280670"/>
                  </a:lnTo>
                  <a:lnTo>
                    <a:pt x="1455899" y="280670"/>
                  </a:lnTo>
                  <a:lnTo>
                    <a:pt x="1455922" y="267970"/>
                  </a:lnTo>
                  <a:close/>
                </a:path>
                <a:path w="1456689" h="1360170">
                  <a:moveTo>
                    <a:pt x="8099" y="280670"/>
                  </a:moveTo>
                  <a:lnTo>
                    <a:pt x="1742" y="280670"/>
                  </a:lnTo>
                  <a:lnTo>
                    <a:pt x="1718" y="293370"/>
                  </a:lnTo>
                  <a:lnTo>
                    <a:pt x="8075" y="293370"/>
                  </a:lnTo>
                  <a:lnTo>
                    <a:pt x="8099" y="280670"/>
                  </a:lnTo>
                  <a:close/>
                </a:path>
                <a:path w="1456689" h="1360170">
                  <a:moveTo>
                    <a:pt x="1455899" y="280670"/>
                  </a:moveTo>
                  <a:lnTo>
                    <a:pt x="1449811" y="280670"/>
                  </a:lnTo>
                  <a:lnTo>
                    <a:pt x="1449799" y="293370"/>
                  </a:lnTo>
                  <a:lnTo>
                    <a:pt x="1455875" y="293370"/>
                  </a:lnTo>
                  <a:lnTo>
                    <a:pt x="1455899" y="280670"/>
                  </a:lnTo>
                  <a:close/>
                </a:path>
                <a:path w="1456689" h="1360170">
                  <a:moveTo>
                    <a:pt x="8075" y="293370"/>
                  </a:moveTo>
                  <a:lnTo>
                    <a:pt x="1718" y="293370"/>
                  </a:lnTo>
                  <a:lnTo>
                    <a:pt x="1694" y="306070"/>
                  </a:lnTo>
                  <a:lnTo>
                    <a:pt x="8051" y="306070"/>
                  </a:lnTo>
                  <a:lnTo>
                    <a:pt x="8075" y="293370"/>
                  </a:lnTo>
                  <a:close/>
                </a:path>
                <a:path w="1456689" h="1360170">
                  <a:moveTo>
                    <a:pt x="1455875" y="293370"/>
                  </a:moveTo>
                  <a:lnTo>
                    <a:pt x="1449799" y="293370"/>
                  </a:lnTo>
                  <a:lnTo>
                    <a:pt x="1449787" y="306070"/>
                  </a:lnTo>
                  <a:lnTo>
                    <a:pt x="1455851" y="306070"/>
                  </a:lnTo>
                  <a:lnTo>
                    <a:pt x="1455875" y="293370"/>
                  </a:lnTo>
                  <a:close/>
                </a:path>
                <a:path w="1456689" h="1360170">
                  <a:moveTo>
                    <a:pt x="8051" y="306070"/>
                  </a:moveTo>
                  <a:lnTo>
                    <a:pt x="1694" y="306070"/>
                  </a:lnTo>
                  <a:lnTo>
                    <a:pt x="1671" y="318770"/>
                  </a:lnTo>
                  <a:lnTo>
                    <a:pt x="8027" y="318770"/>
                  </a:lnTo>
                  <a:lnTo>
                    <a:pt x="8051" y="306070"/>
                  </a:lnTo>
                  <a:close/>
                </a:path>
                <a:path w="1456689" h="1360170">
                  <a:moveTo>
                    <a:pt x="1455851" y="306070"/>
                  </a:moveTo>
                  <a:lnTo>
                    <a:pt x="1449787" y="306070"/>
                  </a:lnTo>
                  <a:lnTo>
                    <a:pt x="1449775" y="318770"/>
                  </a:lnTo>
                  <a:lnTo>
                    <a:pt x="1455827" y="318770"/>
                  </a:lnTo>
                  <a:lnTo>
                    <a:pt x="1455851" y="306070"/>
                  </a:lnTo>
                  <a:close/>
                </a:path>
                <a:path w="1456689" h="1360170">
                  <a:moveTo>
                    <a:pt x="8027" y="318770"/>
                  </a:moveTo>
                  <a:lnTo>
                    <a:pt x="1671" y="318770"/>
                  </a:lnTo>
                  <a:lnTo>
                    <a:pt x="1647" y="331470"/>
                  </a:lnTo>
                  <a:lnTo>
                    <a:pt x="8003" y="331470"/>
                  </a:lnTo>
                  <a:lnTo>
                    <a:pt x="8027" y="318770"/>
                  </a:lnTo>
                  <a:close/>
                </a:path>
                <a:path w="1456689" h="1360170">
                  <a:moveTo>
                    <a:pt x="1455827" y="318770"/>
                  </a:moveTo>
                  <a:lnTo>
                    <a:pt x="1449775" y="318770"/>
                  </a:lnTo>
                  <a:lnTo>
                    <a:pt x="1449763" y="331470"/>
                  </a:lnTo>
                  <a:lnTo>
                    <a:pt x="1455803" y="331470"/>
                  </a:lnTo>
                  <a:lnTo>
                    <a:pt x="1455827" y="318770"/>
                  </a:lnTo>
                  <a:close/>
                </a:path>
                <a:path w="1456689" h="1360170">
                  <a:moveTo>
                    <a:pt x="8003" y="331470"/>
                  </a:moveTo>
                  <a:lnTo>
                    <a:pt x="1647" y="331470"/>
                  </a:lnTo>
                  <a:lnTo>
                    <a:pt x="1599" y="356870"/>
                  </a:lnTo>
                  <a:lnTo>
                    <a:pt x="7955" y="356870"/>
                  </a:lnTo>
                  <a:lnTo>
                    <a:pt x="8003" y="331470"/>
                  </a:lnTo>
                  <a:close/>
                </a:path>
                <a:path w="1456689" h="1360170">
                  <a:moveTo>
                    <a:pt x="1455803" y="331470"/>
                  </a:moveTo>
                  <a:lnTo>
                    <a:pt x="1449763" y="331470"/>
                  </a:lnTo>
                  <a:lnTo>
                    <a:pt x="1449739" y="356870"/>
                  </a:lnTo>
                  <a:lnTo>
                    <a:pt x="1455756" y="356870"/>
                  </a:lnTo>
                  <a:lnTo>
                    <a:pt x="1455803" y="331470"/>
                  </a:lnTo>
                  <a:close/>
                </a:path>
                <a:path w="1456689" h="1360170">
                  <a:moveTo>
                    <a:pt x="7955" y="356870"/>
                  </a:moveTo>
                  <a:lnTo>
                    <a:pt x="1599" y="356870"/>
                  </a:lnTo>
                  <a:lnTo>
                    <a:pt x="1588" y="363220"/>
                  </a:lnTo>
                  <a:lnTo>
                    <a:pt x="7943" y="363220"/>
                  </a:lnTo>
                  <a:lnTo>
                    <a:pt x="7955" y="356870"/>
                  </a:lnTo>
                  <a:close/>
                </a:path>
                <a:path w="1456689" h="1360170">
                  <a:moveTo>
                    <a:pt x="1455756" y="356870"/>
                  </a:moveTo>
                  <a:lnTo>
                    <a:pt x="1449739" y="356870"/>
                  </a:lnTo>
                  <a:lnTo>
                    <a:pt x="1449733" y="363220"/>
                  </a:lnTo>
                  <a:lnTo>
                    <a:pt x="1455744" y="363220"/>
                  </a:lnTo>
                  <a:lnTo>
                    <a:pt x="1455756" y="356870"/>
                  </a:lnTo>
                  <a:close/>
                </a:path>
                <a:path w="1456689" h="1360170">
                  <a:moveTo>
                    <a:pt x="7943" y="363220"/>
                  </a:moveTo>
                  <a:lnTo>
                    <a:pt x="1588" y="363220"/>
                  </a:lnTo>
                  <a:lnTo>
                    <a:pt x="1493" y="414020"/>
                  </a:lnTo>
                  <a:lnTo>
                    <a:pt x="7847" y="414020"/>
                  </a:lnTo>
                  <a:lnTo>
                    <a:pt x="7943" y="363220"/>
                  </a:lnTo>
                  <a:close/>
                </a:path>
                <a:path w="1456689" h="1360170">
                  <a:moveTo>
                    <a:pt x="1455744" y="363220"/>
                  </a:moveTo>
                  <a:lnTo>
                    <a:pt x="1449733" y="363220"/>
                  </a:lnTo>
                  <a:lnTo>
                    <a:pt x="1449685" y="414020"/>
                  </a:lnTo>
                  <a:lnTo>
                    <a:pt x="1455649" y="414020"/>
                  </a:lnTo>
                  <a:lnTo>
                    <a:pt x="1455744" y="363220"/>
                  </a:lnTo>
                  <a:close/>
                </a:path>
                <a:path w="1456689" h="1360170">
                  <a:moveTo>
                    <a:pt x="7847" y="414020"/>
                  </a:moveTo>
                  <a:lnTo>
                    <a:pt x="1493" y="414020"/>
                  </a:lnTo>
                  <a:lnTo>
                    <a:pt x="1481" y="420370"/>
                  </a:lnTo>
                  <a:lnTo>
                    <a:pt x="7835" y="420370"/>
                  </a:lnTo>
                  <a:lnTo>
                    <a:pt x="7847" y="414020"/>
                  </a:lnTo>
                  <a:close/>
                </a:path>
                <a:path w="1456689" h="1360170">
                  <a:moveTo>
                    <a:pt x="1455649" y="414020"/>
                  </a:moveTo>
                  <a:lnTo>
                    <a:pt x="1449685" y="414020"/>
                  </a:lnTo>
                  <a:lnTo>
                    <a:pt x="1449679" y="420370"/>
                  </a:lnTo>
                  <a:lnTo>
                    <a:pt x="1455637" y="420370"/>
                  </a:lnTo>
                  <a:lnTo>
                    <a:pt x="1455649" y="414020"/>
                  </a:lnTo>
                  <a:close/>
                </a:path>
                <a:path w="1456689" h="1360170">
                  <a:moveTo>
                    <a:pt x="7835" y="420370"/>
                  </a:moveTo>
                  <a:lnTo>
                    <a:pt x="1481" y="420370"/>
                  </a:lnTo>
                  <a:lnTo>
                    <a:pt x="1462" y="430530"/>
                  </a:lnTo>
                  <a:lnTo>
                    <a:pt x="7816" y="430530"/>
                  </a:lnTo>
                  <a:lnTo>
                    <a:pt x="7835" y="420370"/>
                  </a:lnTo>
                  <a:close/>
                </a:path>
                <a:path w="1456689" h="1360170">
                  <a:moveTo>
                    <a:pt x="1455637" y="420370"/>
                  </a:moveTo>
                  <a:lnTo>
                    <a:pt x="1449679" y="420370"/>
                  </a:lnTo>
                  <a:lnTo>
                    <a:pt x="1449670" y="430530"/>
                  </a:lnTo>
                  <a:lnTo>
                    <a:pt x="1455618" y="430530"/>
                  </a:lnTo>
                  <a:lnTo>
                    <a:pt x="1455637" y="420370"/>
                  </a:lnTo>
                  <a:close/>
                </a:path>
                <a:path w="1456689" h="1360170">
                  <a:moveTo>
                    <a:pt x="7816" y="430530"/>
                  </a:moveTo>
                  <a:lnTo>
                    <a:pt x="1462" y="430530"/>
                  </a:lnTo>
                  <a:lnTo>
                    <a:pt x="1433" y="445770"/>
                  </a:lnTo>
                  <a:lnTo>
                    <a:pt x="7787" y="445770"/>
                  </a:lnTo>
                  <a:lnTo>
                    <a:pt x="7816" y="430530"/>
                  </a:lnTo>
                  <a:close/>
                </a:path>
                <a:path w="1456689" h="1360170">
                  <a:moveTo>
                    <a:pt x="1455618" y="430530"/>
                  </a:moveTo>
                  <a:lnTo>
                    <a:pt x="1449670" y="430530"/>
                  </a:lnTo>
                  <a:lnTo>
                    <a:pt x="1449656" y="445770"/>
                  </a:lnTo>
                  <a:lnTo>
                    <a:pt x="1455590" y="445770"/>
                  </a:lnTo>
                  <a:lnTo>
                    <a:pt x="1455618" y="430530"/>
                  </a:lnTo>
                  <a:close/>
                </a:path>
                <a:path w="1456689" h="1360170">
                  <a:moveTo>
                    <a:pt x="7787" y="445770"/>
                  </a:moveTo>
                  <a:lnTo>
                    <a:pt x="1433" y="445770"/>
                  </a:lnTo>
                  <a:lnTo>
                    <a:pt x="1398" y="464820"/>
                  </a:lnTo>
                  <a:lnTo>
                    <a:pt x="7751" y="464820"/>
                  </a:lnTo>
                  <a:lnTo>
                    <a:pt x="7787" y="445770"/>
                  </a:lnTo>
                  <a:close/>
                </a:path>
                <a:path w="1456689" h="1360170">
                  <a:moveTo>
                    <a:pt x="1455590" y="445770"/>
                  </a:moveTo>
                  <a:lnTo>
                    <a:pt x="1449656" y="445770"/>
                  </a:lnTo>
                  <a:lnTo>
                    <a:pt x="1449638" y="464820"/>
                  </a:lnTo>
                  <a:lnTo>
                    <a:pt x="1455554" y="464820"/>
                  </a:lnTo>
                  <a:lnTo>
                    <a:pt x="1455590" y="445770"/>
                  </a:lnTo>
                  <a:close/>
                </a:path>
                <a:path w="1456689" h="1360170">
                  <a:moveTo>
                    <a:pt x="7751" y="464820"/>
                  </a:moveTo>
                  <a:lnTo>
                    <a:pt x="1398" y="464820"/>
                  </a:lnTo>
                  <a:lnTo>
                    <a:pt x="1379" y="474980"/>
                  </a:lnTo>
                  <a:lnTo>
                    <a:pt x="7732" y="474980"/>
                  </a:lnTo>
                  <a:lnTo>
                    <a:pt x="7751" y="464820"/>
                  </a:lnTo>
                  <a:close/>
                </a:path>
                <a:path w="1456689" h="1360170">
                  <a:moveTo>
                    <a:pt x="1455554" y="464820"/>
                  </a:moveTo>
                  <a:lnTo>
                    <a:pt x="1449638" y="464820"/>
                  </a:lnTo>
                  <a:lnTo>
                    <a:pt x="1449628" y="474980"/>
                  </a:lnTo>
                  <a:lnTo>
                    <a:pt x="1455535" y="474980"/>
                  </a:lnTo>
                  <a:lnTo>
                    <a:pt x="1455554" y="464820"/>
                  </a:lnTo>
                  <a:close/>
                </a:path>
                <a:path w="1456689" h="1360170">
                  <a:moveTo>
                    <a:pt x="7732" y="474980"/>
                  </a:moveTo>
                  <a:lnTo>
                    <a:pt x="1379" y="474980"/>
                  </a:lnTo>
                  <a:lnTo>
                    <a:pt x="1350" y="490220"/>
                  </a:lnTo>
                  <a:lnTo>
                    <a:pt x="7704" y="490220"/>
                  </a:lnTo>
                  <a:lnTo>
                    <a:pt x="7732" y="474980"/>
                  </a:lnTo>
                  <a:close/>
                </a:path>
                <a:path w="1456689" h="1360170">
                  <a:moveTo>
                    <a:pt x="1455535" y="474980"/>
                  </a:moveTo>
                  <a:lnTo>
                    <a:pt x="1449628" y="474980"/>
                  </a:lnTo>
                  <a:lnTo>
                    <a:pt x="1449614" y="490220"/>
                  </a:lnTo>
                  <a:lnTo>
                    <a:pt x="1455506" y="490220"/>
                  </a:lnTo>
                  <a:lnTo>
                    <a:pt x="1455535" y="474980"/>
                  </a:lnTo>
                  <a:close/>
                </a:path>
                <a:path w="1456689" h="1360170">
                  <a:moveTo>
                    <a:pt x="7704" y="490220"/>
                  </a:moveTo>
                  <a:lnTo>
                    <a:pt x="1350" y="490220"/>
                  </a:lnTo>
                  <a:lnTo>
                    <a:pt x="1137" y="604520"/>
                  </a:lnTo>
                  <a:lnTo>
                    <a:pt x="7488" y="604520"/>
                  </a:lnTo>
                  <a:lnTo>
                    <a:pt x="7704" y="490220"/>
                  </a:lnTo>
                  <a:close/>
                </a:path>
                <a:path w="1456689" h="1360170">
                  <a:moveTo>
                    <a:pt x="1455506" y="490220"/>
                  </a:moveTo>
                  <a:lnTo>
                    <a:pt x="1449614" y="490220"/>
                  </a:lnTo>
                  <a:lnTo>
                    <a:pt x="1449506" y="604520"/>
                  </a:lnTo>
                  <a:lnTo>
                    <a:pt x="1455293" y="604520"/>
                  </a:lnTo>
                  <a:lnTo>
                    <a:pt x="1455506" y="490220"/>
                  </a:lnTo>
                  <a:close/>
                </a:path>
                <a:path w="1456689" h="1360170">
                  <a:moveTo>
                    <a:pt x="7488" y="604520"/>
                  </a:moveTo>
                  <a:lnTo>
                    <a:pt x="1137" y="604520"/>
                  </a:lnTo>
                  <a:lnTo>
                    <a:pt x="911" y="725170"/>
                  </a:lnTo>
                  <a:lnTo>
                    <a:pt x="7260" y="725170"/>
                  </a:lnTo>
                  <a:lnTo>
                    <a:pt x="7488" y="604520"/>
                  </a:lnTo>
                  <a:close/>
                </a:path>
                <a:path w="1456689" h="1360170">
                  <a:moveTo>
                    <a:pt x="1455293" y="604520"/>
                  </a:moveTo>
                  <a:lnTo>
                    <a:pt x="1449506" y="604520"/>
                  </a:lnTo>
                  <a:lnTo>
                    <a:pt x="1449392" y="725170"/>
                  </a:lnTo>
                  <a:lnTo>
                    <a:pt x="1455067" y="725170"/>
                  </a:lnTo>
                  <a:lnTo>
                    <a:pt x="1455293" y="604520"/>
                  </a:lnTo>
                  <a:close/>
                </a:path>
                <a:path w="1456689" h="1360170">
                  <a:moveTo>
                    <a:pt x="7260" y="725170"/>
                  </a:moveTo>
                  <a:lnTo>
                    <a:pt x="911" y="725170"/>
                  </a:lnTo>
                  <a:lnTo>
                    <a:pt x="650" y="864870"/>
                  </a:lnTo>
                  <a:lnTo>
                    <a:pt x="6997" y="864870"/>
                  </a:lnTo>
                  <a:lnTo>
                    <a:pt x="7260" y="725170"/>
                  </a:lnTo>
                  <a:close/>
                </a:path>
                <a:path w="1456689" h="1360170">
                  <a:moveTo>
                    <a:pt x="1455067" y="725170"/>
                  </a:moveTo>
                  <a:lnTo>
                    <a:pt x="1449392" y="725170"/>
                  </a:lnTo>
                  <a:lnTo>
                    <a:pt x="1449260" y="864870"/>
                  </a:lnTo>
                  <a:lnTo>
                    <a:pt x="1454806" y="864870"/>
                  </a:lnTo>
                  <a:lnTo>
                    <a:pt x="1455067" y="725170"/>
                  </a:lnTo>
                  <a:close/>
                </a:path>
                <a:path w="1456689" h="1360170">
                  <a:moveTo>
                    <a:pt x="6997" y="864870"/>
                  </a:moveTo>
                  <a:lnTo>
                    <a:pt x="650" y="864870"/>
                  </a:lnTo>
                  <a:lnTo>
                    <a:pt x="631" y="875030"/>
                  </a:lnTo>
                  <a:lnTo>
                    <a:pt x="6977" y="875030"/>
                  </a:lnTo>
                  <a:lnTo>
                    <a:pt x="6997" y="864870"/>
                  </a:lnTo>
                  <a:close/>
                </a:path>
                <a:path w="1456689" h="1360170">
                  <a:moveTo>
                    <a:pt x="1454806" y="864870"/>
                  </a:moveTo>
                  <a:lnTo>
                    <a:pt x="1449260" y="864870"/>
                  </a:lnTo>
                  <a:lnTo>
                    <a:pt x="1449251" y="875030"/>
                  </a:lnTo>
                  <a:lnTo>
                    <a:pt x="1454787" y="875030"/>
                  </a:lnTo>
                  <a:lnTo>
                    <a:pt x="1454806" y="864870"/>
                  </a:lnTo>
                  <a:close/>
                </a:path>
                <a:path w="1456689" h="1360170">
                  <a:moveTo>
                    <a:pt x="6977" y="875030"/>
                  </a:moveTo>
                  <a:lnTo>
                    <a:pt x="631" y="875030"/>
                  </a:lnTo>
                  <a:lnTo>
                    <a:pt x="602" y="890270"/>
                  </a:lnTo>
                  <a:lnTo>
                    <a:pt x="6949" y="890270"/>
                  </a:lnTo>
                  <a:lnTo>
                    <a:pt x="6977" y="875030"/>
                  </a:lnTo>
                  <a:close/>
                </a:path>
                <a:path w="1456689" h="1360170">
                  <a:moveTo>
                    <a:pt x="1454787" y="875030"/>
                  </a:moveTo>
                  <a:lnTo>
                    <a:pt x="1449251" y="875030"/>
                  </a:lnTo>
                  <a:lnTo>
                    <a:pt x="1449236" y="890270"/>
                  </a:lnTo>
                  <a:lnTo>
                    <a:pt x="1454758" y="890270"/>
                  </a:lnTo>
                  <a:lnTo>
                    <a:pt x="1454787" y="875030"/>
                  </a:lnTo>
                  <a:close/>
                </a:path>
                <a:path w="1456689" h="1360170">
                  <a:moveTo>
                    <a:pt x="6949" y="890270"/>
                  </a:moveTo>
                  <a:lnTo>
                    <a:pt x="602" y="890270"/>
                  </a:lnTo>
                  <a:lnTo>
                    <a:pt x="567" y="909320"/>
                  </a:lnTo>
                  <a:lnTo>
                    <a:pt x="6913" y="909320"/>
                  </a:lnTo>
                  <a:lnTo>
                    <a:pt x="6949" y="890270"/>
                  </a:lnTo>
                  <a:close/>
                </a:path>
                <a:path w="1456689" h="1360170">
                  <a:moveTo>
                    <a:pt x="1454758" y="890270"/>
                  </a:moveTo>
                  <a:lnTo>
                    <a:pt x="1449236" y="890270"/>
                  </a:lnTo>
                  <a:lnTo>
                    <a:pt x="1449218" y="909320"/>
                  </a:lnTo>
                  <a:lnTo>
                    <a:pt x="1454722" y="909320"/>
                  </a:lnTo>
                  <a:lnTo>
                    <a:pt x="1454758" y="890270"/>
                  </a:lnTo>
                  <a:close/>
                </a:path>
                <a:path w="1456689" h="1360170">
                  <a:moveTo>
                    <a:pt x="6913" y="909320"/>
                  </a:moveTo>
                  <a:lnTo>
                    <a:pt x="567" y="909320"/>
                  </a:lnTo>
                  <a:lnTo>
                    <a:pt x="548" y="919480"/>
                  </a:lnTo>
                  <a:lnTo>
                    <a:pt x="6894" y="919480"/>
                  </a:lnTo>
                  <a:lnTo>
                    <a:pt x="6913" y="909320"/>
                  </a:lnTo>
                  <a:close/>
                </a:path>
                <a:path w="1456689" h="1360170">
                  <a:moveTo>
                    <a:pt x="1454722" y="909320"/>
                  </a:moveTo>
                  <a:lnTo>
                    <a:pt x="1449218" y="909320"/>
                  </a:lnTo>
                  <a:lnTo>
                    <a:pt x="1449209" y="919480"/>
                  </a:lnTo>
                  <a:lnTo>
                    <a:pt x="1454703" y="919480"/>
                  </a:lnTo>
                  <a:lnTo>
                    <a:pt x="1454722" y="909320"/>
                  </a:lnTo>
                  <a:close/>
                </a:path>
                <a:path w="1456689" h="1360170">
                  <a:moveTo>
                    <a:pt x="6894" y="919480"/>
                  </a:moveTo>
                  <a:lnTo>
                    <a:pt x="548" y="919480"/>
                  </a:lnTo>
                  <a:lnTo>
                    <a:pt x="519" y="934720"/>
                  </a:lnTo>
                  <a:lnTo>
                    <a:pt x="6865" y="934720"/>
                  </a:lnTo>
                  <a:lnTo>
                    <a:pt x="6894" y="919480"/>
                  </a:lnTo>
                  <a:close/>
                </a:path>
                <a:path w="1456689" h="1360170">
                  <a:moveTo>
                    <a:pt x="1454703" y="919480"/>
                  </a:moveTo>
                  <a:lnTo>
                    <a:pt x="1449209" y="919480"/>
                  </a:lnTo>
                  <a:lnTo>
                    <a:pt x="1449194" y="934720"/>
                  </a:lnTo>
                  <a:lnTo>
                    <a:pt x="1454675" y="934720"/>
                  </a:lnTo>
                  <a:lnTo>
                    <a:pt x="1454703" y="919480"/>
                  </a:lnTo>
                  <a:close/>
                </a:path>
                <a:path w="1456689" h="1360170">
                  <a:moveTo>
                    <a:pt x="6865" y="934720"/>
                  </a:moveTo>
                  <a:lnTo>
                    <a:pt x="519" y="934720"/>
                  </a:lnTo>
                  <a:lnTo>
                    <a:pt x="496" y="947420"/>
                  </a:lnTo>
                  <a:lnTo>
                    <a:pt x="6841" y="947420"/>
                  </a:lnTo>
                  <a:lnTo>
                    <a:pt x="6865" y="934720"/>
                  </a:lnTo>
                  <a:close/>
                </a:path>
                <a:path w="1456689" h="1360170">
                  <a:moveTo>
                    <a:pt x="1454675" y="934720"/>
                  </a:moveTo>
                  <a:lnTo>
                    <a:pt x="1449194" y="934720"/>
                  </a:lnTo>
                  <a:lnTo>
                    <a:pt x="1449182" y="947420"/>
                  </a:lnTo>
                  <a:lnTo>
                    <a:pt x="1454651" y="947420"/>
                  </a:lnTo>
                  <a:lnTo>
                    <a:pt x="1454675" y="934720"/>
                  </a:lnTo>
                  <a:close/>
                </a:path>
                <a:path w="1456689" h="1360170">
                  <a:moveTo>
                    <a:pt x="6841" y="947420"/>
                  </a:moveTo>
                  <a:lnTo>
                    <a:pt x="496" y="947420"/>
                  </a:lnTo>
                  <a:lnTo>
                    <a:pt x="484" y="953770"/>
                  </a:lnTo>
                  <a:lnTo>
                    <a:pt x="6829" y="953770"/>
                  </a:lnTo>
                  <a:lnTo>
                    <a:pt x="6841" y="947420"/>
                  </a:lnTo>
                  <a:close/>
                </a:path>
                <a:path w="1456689" h="1360170">
                  <a:moveTo>
                    <a:pt x="1454651" y="947420"/>
                  </a:moveTo>
                  <a:lnTo>
                    <a:pt x="1449182" y="947420"/>
                  </a:lnTo>
                  <a:lnTo>
                    <a:pt x="1449176" y="953770"/>
                  </a:lnTo>
                  <a:lnTo>
                    <a:pt x="1454639" y="953770"/>
                  </a:lnTo>
                  <a:lnTo>
                    <a:pt x="1454651" y="947420"/>
                  </a:lnTo>
                  <a:close/>
                </a:path>
                <a:path w="1456689" h="1360170">
                  <a:moveTo>
                    <a:pt x="6829" y="953770"/>
                  </a:moveTo>
                  <a:lnTo>
                    <a:pt x="484" y="953770"/>
                  </a:lnTo>
                  <a:lnTo>
                    <a:pt x="448" y="972820"/>
                  </a:lnTo>
                  <a:lnTo>
                    <a:pt x="6793" y="972820"/>
                  </a:lnTo>
                  <a:lnTo>
                    <a:pt x="6829" y="953770"/>
                  </a:lnTo>
                  <a:close/>
                </a:path>
                <a:path w="1456689" h="1360170">
                  <a:moveTo>
                    <a:pt x="1454639" y="953770"/>
                  </a:moveTo>
                  <a:lnTo>
                    <a:pt x="1449176" y="953770"/>
                  </a:lnTo>
                  <a:lnTo>
                    <a:pt x="1449158" y="972820"/>
                  </a:lnTo>
                  <a:lnTo>
                    <a:pt x="1454604" y="972820"/>
                  </a:lnTo>
                  <a:lnTo>
                    <a:pt x="1454639" y="953770"/>
                  </a:lnTo>
                  <a:close/>
                </a:path>
                <a:path w="1456689" h="1360170">
                  <a:moveTo>
                    <a:pt x="6793" y="972820"/>
                  </a:moveTo>
                  <a:lnTo>
                    <a:pt x="448" y="972820"/>
                  </a:lnTo>
                  <a:lnTo>
                    <a:pt x="365" y="1017270"/>
                  </a:lnTo>
                  <a:lnTo>
                    <a:pt x="6709" y="1017270"/>
                  </a:lnTo>
                  <a:lnTo>
                    <a:pt x="6793" y="972820"/>
                  </a:lnTo>
                  <a:close/>
                </a:path>
                <a:path w="1456689" h="1360170">
                  <a:moveTo>
                    <a:pt x="1454604" y="972820"/>
                  </a:moveTo>
                  <a:lnTo>
                    <a:pt x="1449158" y="972820"/>
                  </a:lnTo>
                  <a:lnTo>
                    <a:pt x="1449116" y="1017270"/>
                  </a:lnTo>
                  <a:lnTo>
                    <a:pt x="1454520" y="1017270"/>
                  </a:lnTo>
                  <a:lnTo>
                    <a:pt x="1454604" y="972820"/>
                  </a:lnTo>
                  <a:close/>
                </a:path>
                <a:path w="1456689" h="1360170">
                  <a:moveTo>
                    <a:pt x="6422" y="1169670"/>
                  </a:moveTo>
                  <a:lnTo>
                    <a:pt x="80" y="1169670"/>
                  </a:lnTo>
                  <a:lnTo>
                    <a:pt x="71" y="1174750"/>
                  </a:lnTo>
                  <a:lnTo>
                    <a:pt x="6412" y="1174750"/>
                  </a:lnTo>
                  <a:lnTo>
                    <a:pt x="6422" y="1169670"/>
                  </a:lnTo>
                  <a:close/>
                </a:path>
                <a:path w="1456689" h="1360170">
                  <a:moveTo>
                    <a:pt x="1454235" y="1169670"/>
                  </a:moveTo>
                  <a:lnTo>
                    <a:pt x="1448973" y="1169670"/>
                  </a:lnTo>
                  <a:lnTo>
                    <a:pt x="1448968" y="1174750"/>
                  </a:lnTo>
                  <a:lnTo>
                    <a:pt x="1454226" y="1174750"/>
                  </a:lnTo>
                  <a:lnTo>
                    <a:pt x="1454235" y="1169670"/>
                  </a:lnTo>
                  <a:close/>
                </a:path>
                <a:path w="1456689" h="1360170">
                  <a:moveTo>
                    <a:pt x="6457" y="1150620"/>
                  </a:moveTo>
                  <a:lnTo>
                    <a:pt x="116" y="1150620"/>
                  </a:lnTo>
                  <a:lnTo>
                    <a:pt x="83" y="1168400"/>
                  </a:lnTo>
                  <a:lnTo>
                    <a:pt x="6424" y="1168400"/>
                  </a:lnTo>
                  <a:lnTo>
                    <a:pt x="6457" y="1150620"/>
                  </a:lnTo>
                  <a:close/>
                </a:path>
                <a:path w="1456689" h="1360170">
                  <a:moveTo>
                    <a:pt x="1454271" y="1150620"/>
                  </a:moveTo>
                  <a:lnTo>
                    <a:pt x="1448991" y="1150620"/>
                  </a:lnTo>
                  <a:lnTo>
                    <a:pt x="1448974" y="1168400"/>
                  </a:lnTo>
                  <a:lnTo>
                    <a:pt x="1454238" y="1168400"/>
                  </a:lnTo>
                  <a:lnTo>
                    <a:pt x="1454271" y="1150620"/>
                  </a:lnTo>
                  <a:close/>
                </a:path>
                <a:path w="1456689" h="1360170">
                  <a:moveTo>
                    <a:pt x="6462" y="1148080"/>
                  </a:moveTo>
                  <a:lnTo>
                    <a:pt x="121" y="1148080"/>
                  </a:lnTo>
                  <a:lnTo>
                    <a:pt x="118" y="1149350"/>
                  </a:lnTo>
                  <a:lnTo>
                    <a:pt x="6460" y="1149350"/>
                  </a:lnTo>
                  <a:lnTo>
                    <a:pt x="6462" y="1148080"/>
                  </a:lnTo>
                  <a:close/>
                </a:path>
                <a:path w="1456689" h="1360170">
                  <a:moveTo>
                    <a:pt x="1454276" y="1148080"/>
                  </a:moveTo>
                  <a:lnTo>
                    <a:pt x="1448993" y="1148080"/>
                  </a:lnTo>
                  <a:lnTo>
                    <a:pt x="1448992" y="1149350"/>
                  </a:lnTo>
                  <a:lnTo>
                    <a:pt x="1454273" y="1149350"/>
                  </a:lnTo>
                  <a:lnTo>
                    <a:pt x="1454276" y="1148080"/>
                  </a:lnTo>
                  <a:close/>
                </a:path>
                <a:path w="1456689" h="1360170">
                  <a:moveTo>
                    <a:pt x="6474" y="1141730"/>
                  </a:moveTo>
                  <a:lnTo>
                    <a:pt x="132" y="1141730"/>
                  </a:lnTo>
                  <a:lnTo>
                    <a:pt x="123" y="1146810"/>
                  </a:lnTo>
                  <a:lnTo>
                    <a:pt x="6465" y="1146810"/>
                  </a:lnTo>
                  <a:lnTo>
                    <a:pt x="6474" y="1141730"/>
                  </a:lnTo>
                  <a:close/>
                </a:path>
                <a:path w="1456689" h="1360170">
                  <a:moveTo>
                    <a:pt x="1454288" y="1141730"/>
                  </a:moveTo>
                  <a:lnTo>
                    <a:pt x="1448999" y="1141730"/>
                  </a:lnTo>
                  <a:lnTo>
                    <a:pt x="1448994" y="1146810"/>
                  </a:lnTo>
                  <a:lnTo>
                    <a:pt x="1454278" y="1146810"/>
                  </a:lnTo>
                  <a:lnTo>
                    <a:pt x="1454288" y="1141730"/>
                  </a:lnTo>
                  <a:close/>
                </a:path>
                <a:path w="1456689" h="1360170">
                  <a:moveTo>
                    <a:pt x="6481" y="1137920"/>
                  </a:moveTo>
                  <a:lnTo>
                    <a:pt x="140" y="1137920"/>
                  </a:lnTo>
                  <a:lnTo>
                    <a:pt x="135" y="1140460"/>
                  </a:lnTo>
                  <a:lnTo>
                    <a:pt x="6477" y="1140460"/>
                  </a:lnTo>
                  <a:lnTo>
                    <a:pt x="6481" y="1137920"/>
                  </a:lnTo>
                  <a:close/>
                </a:path>
                <a:path w="1456689" h="1360170">
                  <a:moveTo>
                    <a:pt x="1454295" y="1137920"/>
                  </a:moveTo>
                  <a:lnTo>
                    <a:pt x="1449003" y="1137920"/>
                  </a:lnTo>
                  <a:lnTo>
                    <a:pt x="1449000" y="1140460"/>
                  </a:lnTo>
                  <a:lnTo>
                    <a:pt x="1454290" y="1140460"/>
                  </a:lnTo>
                  <a:lnTo>
                    <a:pt x="1454295" y="1137920"/>
                  </a:lnTo>
                  <a:close/>
                </a:path>
                <a:path w="1456689" h="1360170">
                  <a:moveTo>
                    <a:pt x="6486" y="1135380"/>
                  </a:moveTo>
                  <a:lnTo>
                    <a:pt x="144" y="1135380"/>
                  </a:lnTo>
                  <a:lnTo>
                    <a:pt x="142" y="1136650"/>
                  </a:lnTo>
                  <a:lnTo>
                    <a:pt x="6484" y="1136650"/>
                  </a:lnTo>
                  <a:lnTo>
                    <a:pt x="6486" y="1135380"/>
                  </a:lnTo>
                  <a:close/>
                </a:path>
                <a:path w="1456689" h="1360170">
                  <a:moveTo>
                    <a:pt x="1454299" y="1135380"/>
                  </a:moveTo>
                  <a:lnTo>
                    <a:pt x="1449005" y="1135380"/>
                  </a:lnTo>
                  <a:lnTo>
                    <a:pt x="1449004" y="1136650"/>
                  </a:lnTo>
                  <a:lnTo>
                    <a:pt x="1454297" y="1136650"/>
                  </a:lnTo>
                  <a:lnTo>
                    <a:pt x="1454299" y="1135380"/>
                  </a:lnTo>
                  <a:close/>
                </a:path>
                <a:path w="1456689" h="1360170">
                  <a:moveTo>
                    <a:pt x="6493" y="1131570"/>
                  </a:moveTo>
                  <a:lnTo>
                    <a:pt x="151" y="1131570"/>
                  </a:lnTo>
                  <a:lnTo>
                    <a:pt x="147" y="1134110"/>
                  </a:lnTo>
                  <a:lnTo>
                    <a:pt x="6489" y="1134110"/>
                  </a:lnTo>
                  <a:lnTo>
                    <a:pt x="6493" y="1131570"/>
                  </a:lnTo>
                  <a:close/>
                </a:path>
                <a:path w="1456689" h="1360170">
                  <a:moveTo>
                    <a:pt x="1454307" y="1131570"/>
                  </a:moveTo>
                  <a:lnTo>
                    <a:pt x="1449009" y="1131570"/>
                  </a:lnTo>
                  <a:lnTo>
                    <a:pt x="1449006" y="1134110"/>
                  </a:lnTo>
                  <a:lnTo>
                    <a:pt x="1454302" y="1134110"/>
                  </a:lnTo>
                  <a:lnTo>
                    <a:pt x="1454307" y="1131570"/>
                  </a:lnTo>
                  <a:close/>
                </a:path>
                <a:path w="1456689" h="1360170">
                  <a:moveTo>
                    <a:pt x="6498" y="1129030"/>
                  </a:moveTo>
                  <a:lnTo>
                    <a:pt x="156" y="1129030"/>
                  </a:lnTo>
                  <a:lnTo>
                    <a:pt x="154" y="1130300"/>
                  </a:lnTo>
                  <a:lnTo>
                    <a:pt x="6496" y="1130300"/>
                  </a:lnTo>
                  <a:lnTo>
                    <a:pt x="6498" y="1129030"/>
                  </a:lnTo>
                  <a:close/>
                </a:path>
                <a:path w="1456689" h="1360170">
                  <a:moveTo>
                    <a:pt x="1454311" y="1129030"/>
                  </a:moveTo>
                  <a:lnTo>
                    <a:pt x="1449011" y="1129030"/>
                  </a:lnTo>
                  <a:lnTo>
                    <a:pt x="1449010" y="1130300"/>
                  </a:lnTo>
                  <a:lnTo>
                    <a:pt x="1454309" y="1130300"/>
                  </a:lnTo>
                  <a:lnTo>
                    <a:pt x="1454311" y="1129030"/>
                  </a:lnTo>
                  <a:close/>
                </a:path>
                <a:path w="1456689" h="1360170">
                  <a:moveTo>
                    <a:pt x="6505" y="1125220"/>
                  </a:moveTo>
                  <a:lnTo>
                    <a:pt x="163" y="1125220"/>
                  </a:lnTo>
                  <a:lnTo>
                    <a:pt x="159" y="1127760"/>
                  </a:lnTo>
                  <a:lnTo>
                    <a:pt x="6501" y="1127760"/>
                  </a:lnTo>
                  <a:lnTo>
                    <a:pt x="6505" y="1125220"/>
                  </a:lnTo>
                  <a:close/>
                </a:path>
                <a:path w="1456689" h="1360170">
                  <a:moveTo>
                    <a:pt x="1454318" y="1125220"/>
                  </a:moveTo>
                  <a:lnTo>
                    <a:pt x="1449015" y="1125220"/>
                  </a:lnTo>
                  <a:lnTo>
                    <a:pt x="1449012" y="1127760"/>
                  </a:lnTo>
                  <a:lnTo>
                    <a:pt x="1454314" y="1127760"/>
                  </a:lnTo>
                  <a:lnTo>
                    <a:pt x="1454318" y="1125220"/>
                  </a:lnTo>
                  <a:close/>
                </a:path>
                <a:path w="1456689" h="1360170">
                  <a:moveTo>
                    <a:pt x="6510" y="1122680"/>
                  </a:moveTo>
                  <a:lnTo>
                    <a:pt x="168" y="1122680"/>
                  </a:lnTo>
                  <a:lnTo>
                    <a:pt x="166" y="1123950"/>
                  </a:lnTo>
                  <a:lnTo>
                    <a:pt x="6508" y="1123950"/>
                  </a:lnTo>
                  <a:lnTo>
                    <a:pt x="6510" y="1122680"/>
                  </a:lnTo>
                  <a:close/>
                </a:path>
                <a:path w="1456689" h="1360170">
                  <a:moveTo>
                    <a:pt x="1454323" y="1122680"/>
                  </a:moveTo>
                  <a:lnTo>
                    <a:pt x="1449017" y="1122680"/>
                  </a:lnTo>
                  <a:lnTo>
                    <a:pt x="1449016" y="1123950"/>
                  </a:lnTo>
                  <a:lnTo>
                    <a:pt x="1454321" y="1123950"/>
                  </a:lnTo>
                  <a:lnTo>
                    <a:pt x="1454323" y="1122680"/>
                  </a:lnTo>
                  <a:close/>
                </a:path>
                <a:path w="1456689" h="1360170">
                  <a:moveTo>
                    <a:pt x="6517" y="1118870"/>
                  </a:moveTo>
                  <a:lnTo>
                    <a:pt x="175" y="1118870"/>
                  </a:lnTo>
                  <a:lnTo>
                    <a:pt x="170" y="1121410"/>
                  </a:lnTo>
                  <a:lnTo>
                    <a:pt x="6513" y="1121410"/>
                  </a:lnTo>
                  <a:lnTo>
                    <a:pt x="6517" y="1118870"/>
                  </a:lnTo>
                  <a:close/>
                </a:path>
                <a:path w="1456689" h="1360170">
                  <a:moveTo>
                    <a:pt x="1454330" y="1118870"/>
                  </a:moveTo>
                  <a:lnTo>
                    <a:pt x="1449021" y="1118870"/>
                  </a:lnTo>
                  <a:lnTo>
                    <a:pt x="1449018" y="1121410"/>
                  </a:lnTo>
                  <a:lnTo>
                    <a:pt x="1454326" y="1121410"/>
                  </a:lnTo>
                  <a:lnTo>
                    <a:pt x="1454330" y="1118870"/>
                  </a:lnTo>
                  <a:close/>
                </a:path>
                <a:path w="1456689" h="1360170">
                  <a:moveTo>
                    <a:pt x="6522" y="1116330"/>
                  </a:moveTo>
                  <a:lnTo>
                    <a:pt x="180" y="1116330"/>
                  </a:lnTo>
                  <a:lnTo>
                    <a:pt x="178" y="1117600"/>
                  </a:lnTo>
                  <a:lnTo>
                    <a:pt x="6520" y="1117600"/>
                  </a:lnTo>
                  <a:lnTo>
                    <a:pt x="6522" y="1116330"/>
                  </a:lnTo>
                  <a:close/>
                </a:path>
                <a:path w="1456689" h="1360170">
                  <a:moveTo>
                    <a:pt x="1454335" y="1116330"/>
                  </a:moveTo>
                  <a:lnTo>
                    <a:pt x="1449023" y="1116330"/>
                  </a:lnTo>
                  <a:lnTo>
                    <a:pt x="1449022" y="1117600"/>
                  </a:lnTo>
                  <a:lnTo>
                    <a:pt x="1454333" y="1117600"/>
                  </a:lnTo>
                  <a:lnTo>
                    <a:pt x="1454335" y="1116330"/>
                  </a:lnTo>
                  <a:close/>
                </a:path>
                <a:path w="1456689" h="1360170">
                  <a:moveTo>
                    <a:pt x="6529" y="1112520"/>
                  </a:moveTo>
                  <a:lnTo>
                    <a:pt x="187" y="1112520"/>
                  </a:lnTo>
                  <a:lnTo>
                    <a:pt x="182" y="1115060"/>
                  </a:lnTo>
                  <a:lnTo>
                    <a:pt x="6525" y="1115060"/>
                  </a:lnTo>
                  <a:lnTo>
                    <a:pt x="6529" y="1112520"/>
                  </a:lnTo>
                  <a:close/>
                </a:path>
                <a:path w="1456689" h="1360170">
                  <a:moveTo>
                    <a:pt x="1454342" y="1112520"/>
                  </a:moveTo>
                  <a:lnTo>
                    <a:pt x="1449027" y="1112520"/>
                  </a:lnTo>
                  <a:lnTo>
                    <a:pt x="1449024" y="1115060"/>
                  </a:lnTo>
                  <a:lnTo>
                    <a:pt x="1454337" y="1115060"/>
                  </a:lnTo>
                  <a:lnTo>
                    <a:pt x="1454342" y="1112520"/>
                  </a:lnTo>
                  <a:close/>
                </a:path>
                <a:path w="1456689" h="1360170">
                  <a:moveTo>
                    <a:pt x="6541" y="1106170"/>
                  </a:moveTo>
                  <a:lnTo>
                    <a:pt x="199" y="1106170"/>
                  </a:lnTo>
                  <a:lnTo>
                    <a:pt x="189" y="1111250"/>
                  </a:lnTo>
                  <a:lnTo>
                    <a:pt x="6532" y="1111250"/>
                  </a:lnTo>
                  <a:lnTo>
                    <a:pt x="6541" y="1106170"/>
                  </a:lnTo>
                  <a:close/>
                </a:path>
                <a:path w="1456689" h="1360170">
                  <a:moveTo>
                    <a:pt x="1454354" y="1106170"/>
                  </a:moveTo>
                  <a:lnTo>
                    <a:pt x="1449033" y="1106170"/>
                  </a:lnTo>
                  <a:lnTo>
                    <a:pt x="1449028" y="1111250"/>
                  </a:lnTo>
                  <a:lnTo>
                    <a:pt x="1454345" y="1111250"/>
                  </a:lnTo>
                  <a:lnTo>
                    <a:pt x="1454354" y="1106170"/>
                  </a:lnTo>
                  <a:close/>
                </a:path>
                <a:path w="1456689" h="1360170">
                  <a:moveTo>
                    <a:pt x="6546" y="1103630"/>
                  </a:moveTo>
                  <a:lnTo>
                    <a:pt x="204" y="1103630"/>
                  </a:lnTo>
                  <a:lnTo>
                    <a:pt x="201" y="1104900"/>
                  </a:lnTo>
                  <a:lnTo>
                    <a:pt x="6544" y="1104900"/>
                  </a:lnTo>
                  <a:lnTo>
                    <a:pt x="6546" y="1103630"/>
                  </a:lnTo>
                  <a:close/>
                </a:path>
                <a:path w="1456689" h="1360170">
                  <a:moveTo>
                    <a:pt x="1454359" y="1103630"/>
                  </a:moveTo>
                  <a:lnTo>
                    <a:pt x="1449035" y="1103630"/>
                  </a:lnTo>
                  <a:lnTo>
                    <a:pt x="1449034" y="1104900"/>
                  </a:lnTo>
                  <a:lnTo>
                    <a:pt x="1454356" y="1104900"/>
                  </a:lnTo>
                  <a:lnTo>
                    <a:pt x="1454359" y="1103630"/>
                  </a:lnTo>
                  <a:close/>
                </a:path>
                <a:path w="1456689" h="1360170">
                  <a:moveTo>
                    <a:pt x="6558" y="1097280"/>
                  </a:moveTo>
                  <a:lnTo>
                    <a:pt x="216" y="1097280"/>
                  </a:lnTo>
                  <a:lnTo>
                    <a:pt x="206" y="1102360"/>
                  </a:lnTo>
                  <a:lnTo>
                    <a:pt x="6549" y="1102360"/>
                  </a:lnTo>
                  <a:lnTo>
                    <a:pt x="6558" y="1097280"/>
                  </a:lnTo>
                  <a:close/>
                </a:path>
                <a:path w="1456689" h="1360170">
                  <a:moveTo>
                    <a:pt x="1454371" y="1097280"/>
                  </a:moveTo>
                  <a:lnTo>
                    <a:pt x="1449041" y="1097280"/>
                  </a:lnTo>
                  <a:lnTo>
                    <a:pt x="1449036" y="1102360"/>
                  </a:lnTo>
                  <a:lnTo>
                    <a:pt x="1454361" y="1102360"/>
                  </a:lnTo>
                  <a:lnTo>
                    <a:pt x="1454371" y="1097280"/>
                  </a:lnTo>
                  <a:close/>
                </a:path>
                <a:path w="1456689" h="1360170">
                  <a:moveTo>
                    <a:pt x="6565" y="1093470"/>
                  </a:moveTo>
                  <a:lnTo>
                    <a:pt x="223" y="1093470"/>
                  </a:lnTo>
                  <a:lnTo>
                    <a:pt x="218" y="1096010"/>
                  </a:lnTo>
                  <a:lnTo>
                    <a:pt x="6561" y="1096010"/>
                  </a:lnTo>
                  <a:lnTo>
                    <a:pt x="6565" y="1093470"/>
                  </a:lnTo>
                  <a:close/>
                </a:path>
                <a:path w="1456689" h="1360170">
                  <a:moveTo>
                    <a:pt x="1454378" y="1093470"/>
                  </a:moveTo>
                  <a:lnTo>
                    <a:pt x="1449044" y="1093470"/>
                  </a:lnTo>
                  <a:lnTo>
                    <a:pt x="1449042" y="1096010"/>
                  </a:lnTo>
                  <a:lnTo>
                    <a:pt x="1454373" y="1096010"/>
                  </a:lnTo>
                  <a:lnTo>
                    <a:pt x="1454378" y="1093470"/>
                  </a:lnTo>
                  <a:close/>
                </a:path>
                <a:path w="1456689" h="1360170">
                  <a:moveTo>
                    <a:pt x="6570" y="1090930"/>
                  </a:moveTo>
                  <a:lnTo>
                    <a:pt x="227" y="1090930"/>
                  </a:lnTo>
                  <a:lnTo>
                    <a:pt x="225" y="1092200"/>
                  </a:lnTo>
                  <a:lnTo>
                    <a:pt x="6568" y="1092200"/>
                  </a:lnTo>
                  <a:lnTo>
                    <a:pt x="6570" y="1090930"/>
                  </a:lnTo>
                  <a:close/>
                </a:path>
                <a:path w="1456689" h="1360170">
                  <a:moveTo>
                    <a:pt x="1454383" y="1090930"/>
                  </a:moveTo>
                  <a:lnTo>
                    <a:pt x="1449047" y="1090930"/>
                  </a:lnTo>
                  <a:lnTo>
                    <a:pt x="1449046" y="1092200"/>
                  </a:lnTo>
                  <a:lnTo>
                    <a:pt x="1454380" y="1092200"/>
                  </a:lnTo>
                  <a:lnTo>
                    <a:pt x="1454383" y="1090930"/>
                  </a:lnTo>
                  <a:close/>
                </a:path>
                <a:path w="1456689" h="1360170">
                  <a:moveTo>
                    <a:pt x="6577" y="1087120"/>
                  </a:moveTo>
                  <a:lnTo>
                    <a:pt x="235" y="1087120"/>
                  </a:lnTo>
                  <a:lnTo>
                    <a:pt x="230" y="1089660"/>
                  </a:lnTo>
                  <a:lnTo>
                    <a:pt x="6573" y="1089660"/>
                  </a:lnTo>
                  <a:lnTo>
                    <a:pt x="6577" y="1087120"/>
                  </a:lnTo>
                  <a:close/>
                </a:path>
                <a:path w="1456689" h="1360170">
                  <a:moveTo>
                    <a:pt x="1454390" y="1087120"/>
                  </a:moveTo>
                  <a:lnTo>
                    <a:pt x="1449050" y="1087120"/>
                  </a:lnTo>
                  <a:lnTo>
                    <a:pt x="1449048" y="1089660"/>
                  </a:lnTo>
                  <a:lnTo>
                    <a:pt x="1454385" y="1089660"/>
                  </a:lnTo>
                  <a:lnTo>
                    <a:pt x="1454390" y="1087120"/>
                  </a:lnTo>
                  <a:close/>
                </a:path>
                <a:path w="1456689" h="1360170">
                  <a:moveTo>
                    <a:pt x="6582" y="1084580"/>
                  </a:moveTo>
                  <a:lnTo>
                    <a:pt x="239" y="1084580"/>
                  </a:lnTo>
                  <a:lnTo>
                    <a:pt x="237" y="1085850"/>
                  </a:lnTo>
                  <a:lnTo>
                    <a:pt x="6580" y="1085850"/>
                  </a:lnTo>
                  <a:lnTo>
                    <a:pt x="6582" y="1084580"/>
                  </a:lnTo>
                  <a:close/>
                </a:path>
                <a:path w="1456689" h="1360170">
                  <a:moveTo>
                    <a:pt x="1454394" y="1084580"/>
                  </a:moveTo>
                  <a:lnTo>
                    <a:pt x="1449053" y="1084580"/>
                  </a:lnTo>
                  <a:lnTo>
                    <a:pt x="1449052" y="1085850"/>
                  </a:lnTo>
                  <a:lnTo>
                    <a:pt x="1454392" y="1085850"/>
                  </a:lnTo>
                  <a:lnTo>
                    <a:pt x="1454394" y="1084580"/>
                  </a:lnTo>
                  <a:close/>
                </a:path>
                <a:path w="1456689" h="1360170">
                  <a:moveTo>
                    <a:pt x="6589" y="1080770"/>
                  </a:moveTo>
                  <a:lnTo>
                    <a:pt x="246" y="1080770"/>
                  </a:lnTo>
                  <a:lnTo>
                    <a:pt x="242" y="1083310"/>
                  </a:lnTo>
                  <a:lnTo>
                    <a:pt x="6584" y="1083310"/>
                  </a:lnTo>
                  <a:lnTo>
                    <a:pt x="6589" y="1080770"/>
                  </a:lnTo>
                  <a:close/>
                </a:path>
                <a:path w="1456689" h="1360170">
                  <a:moveTo>
                    <a:pt x="1454402" y="1080770"/>
                  </a:moveTo>
                  <a:lnTo>
                    <a:pt x="1449056" y="1080770"/>
                  </a:lnTo>
                  <a:lnTo>
                    <a:pt x="1449054" y="1083310"/>
                  </a:lnTo>
                  <a:lnTo>
                    <a:pt x="1454397" y="1083310"/>
                  </a:lnTo>
                  <a:lnTo>
                    <a:pt x="1454402" y="1080770"/>
                  </a:lnTo>
                  <a:close/>
                </a:path>
                <a:path w="1456689" h="1360170">
                  <a:moveTo>
                    <a:pt x="6594" y="1078230"/>
                  </a:moveTo>
                  <a:lnTo>
                    <a:pt x="251" y="1078230"/>
                  </a:lnTo>
                  <a:lnTo>
                    <a:pt x="249" y="1079500"/>
                  </a:lnTo>
                  <a:lnTo>
                    <a:pt x="6592" y="1079500"/>
                  </a:lnTo>
                  <a:lnTo>
                    <a:pt x="6594" y="1078230"/>
                  </a:lnTo>
                  <a:close/>
                </a:path>
                <a:path w="1456689" h="1360170">
                  <a:moveTo>
                    <a:pt x="1454406" y="1078230"/>
                  </a:moveTo>
                  <a:lnTo>
                    <a:pt x="1449059" y="1078230"/>
                  </a:lnTo>
                  <a:lnTo>
                    <a:pt x="1449058" y="1079500"/>
                  </a:lnTo>
                  <a:lnTo>
                    <a:pt x="1454404" y="1079500"/>
                  </a:lnTo>
                  <a:lnTo>
                    <a:pt x="1454406" y="1078230"/>
                  </a:lnTo>
                  <a:close/>
                </a:path>
                <a:path w="1456689" h="1360170">
                  <a:moveTo>
                    <a:pt x="6601" y="1074420"/>
                  </a:moveTo>
                  <a:lnTo>
                    <a:pt x="258" y="1074420"/>
                  </a:lnTo>
                  <a:lnTo>
                    <a:pt x="254" y="1076960"/>
                  </a:lnTo>
                  <a:lnTo>
                    <a:pt x="6596" y="1076960"/>
                  </a:lnTo>
                  <a:lnTo>
                    <a:pt x="6601" y="1074420"/>
                  </a:lnTo>
                  <a:close/>
                </a:path>
                <a:path w="1456689" h="1360170">
                  <a:moveTo>
                    <a:pt x="1454413" y="1074420"/>
                  </a:moveTo>
                  <a:lnTo>
                    <a:pt x="1449062" y="1074420"/>
                  </a:lnTo>
                  <a:lnTo>
                    <a:pt x="1449060" y="1076960"/>
                  </a:lnTo>
                  <a:lnTo>
                    <a:pt x="1454409" y="1076960"/>
                  </a:lnTo>
                  <a:lnTo>
                    <a:pt x="1454413" y="1074420"/>
                  </a:lnTo>
                  <a:close/>
                </a:path>
                <a:path w="1456689" h="1360170">
                  <a:moveTo>
                    <a:pt x="6606" y="1071880"/>
                  </a:moveTo>
                  <a:lnTo>
                    <a:pt x="263" y="1071880"/>
                  </a:lnTo>
                  <a:lnTo>
                    <a:pt x="261" y="1073150"/>
                  </a:lnTo>
                  <a:lnTo>
                    <a:pt x="6604" y="1073150"/>
                  </a:lnTo>
                  <a:lnTo>
                    <a:pt x="6606" y="1071880"/>
                  </a:lnTo>
                  <a:close/>
                </a:path>
                <a:path w="1456689" h="1360170">
                  <a:moveTo>
                    <a:pt x="1454418" y="1071880"/>
                  </a:moveTo>
                  <a:lnTo>
                    <a:pt x="1449065" y="1071880"/>
                  </a:lnTo>
                  <a:lnTo>
                    <a:pt x="1449064" y="1073150"/>
                  </a:lnTo>
                  <a:lnTo>
                    <a:pt x="1454416" y="1073150"/>
                  </a:lnTo>
                  <a:lnTo>
                    <a:pt x="1454418" y="1071880"/>
                  </a:lnTo>
                  <a:close/>
                </a:path>
                <a:path w="1456689" h="1360170">
                  <a:moveTo>
                    <a:pt x="6613" y="1068070"/>
                  </a:moveTo>
                  <a:lnTo>
                    <a:pt x="270" y="1068070"/>
                  </a:lnTo>
                  <a:lnTo>
                    <a:pt x="265" y="1070610"/>
                  </a:lnTo>
                  <a:lnTo>
                    <a:pt x="6608" y="1070610"/>
                  </a:lnTo>
                  <a:lnTo>
                    <a:pt x="6613" y="1068070"/>
                  </a:lnTo>
                  <a:close/>
                </a:path>
                <a:path w="1456689" h="1360170">
                  <a:moveTo>
                    <a:pt x="1454425" y="1068070"/>
                  </a:moveTo>
                  <a:lnTo>
                    <a:pt x="1449068" y="1068070"/>
                  </a:lnTo>
                  <a:lnTo>
                    <a:pt x="1449066" y="1070610"/>
                  </a:lnTo>
                  <a:lnTo>
                    <a:pt x="1454421" y="1070610"/>
                  </a:lnTo>
                  <a:lnTo>
                    <a:pt x="1454425" y="1068070"/>
                  </a:lnTo>
                  <a:close/>
                </a:path>
                <a:path w="1456689" h="1360170">
                  <a:moveTo>
                    <a:pt x="6618" y="1065530"/>
                  </a:moveTo>
                  <a:lnTo>
                    <a:pt x="275" y="1065530"/>
                  </a:lnTo>
                  <a:lnTo>
                    <a:pt x="272" y="1066800"/>
                  </a:lnTo>
                  <a:lnTo>
                    <a:pt x="6616" y="1066800"/>
                  </a:lnTo>
                  <a:lnTo>
                    <a:pt x="6618" y="1065530"/>
                  </a:lnTo>
                  <a:close/>
                </a:path>
                <a:path w="1456689" h="1360170">
                  <a:moveTo>
                    <a:pt x="1454430" y="1065530"/>
                  </a:moveTo>
                  <a:lnTo>
                    <a:pt x="1449071" y="1065530"/>
                  </a:lnTo>
                  <a:lnTo>
                    <a:pt x="1449070" y="1066800"/>
                  </a:lnTo>
                  <a:lnTo>
                    <a:pt x="1454428" y="1066800"/>
                  </a:lnTo>
                  <a:lnTo>
                    <a:pt x="1454430" y="1065530"/>
                  </a:lnTo>
                  <a:close/>
                </a:path>
                <a:path w="1456689" h="1360170">
                  <a:moveTo>
                    <a:pt x="6625" y="1061720"/>
                  </a:moveTo>
                  <a:lnTo>
                    <a:pt x="282" y="1061720"/>
                  </a:lnTo>
                  <a:lnTo>
                    <a:pt x="277" y="1064260"/>
                  </a:lnTo>
                  <a:lnTo>
                    <a:pt x="6620" y="1064260"/>
                  </a:lnTo>
                  <a:lnTo>
                    <a:pt x="6625" y="1061720"/>
                  </a:lnTo>
                  <a:close/>
                </a:path>
                <a:path w="1456689" h="1360170">
                  <a:moveTo>
                    <a:pt x="1454437" y="1061720"/>
                  </a:moveTo>
                  <a:lnTo>
                    <a:pt x="1449074" y="1061720"/>
                  </a:lnTo>
                  <a:lnTo>
                    <a:pt x="1449072" y="1064260"/>
                  </a:lnTo>
                  <a:lnTo>
                    <a:pt x="1454433" y="1064260"/>
                  </a:lnTo>
                  <a:lnTo>
                    <a:pt x="1454437" y="1061720"/>
                  </a:lnTo>
                  <a:close/>
                </a:path>
                <a:path w="1456689" h="1360170">
                  <a:moveTo>
                    <a:pt x="6630" y="1059180"/>
                  </a:moveTo>
                  <a:lnTo>
                    <a:pt x="287" y="1059180"/>
                  </a:lnTo>
                  <a:lnTo>
                    <a:pt x="284" y="1060450"/>
                  </a:lnTo>
                  <a:lnTo>
                    <a:pt x="6628" y="1060450"/>
                  </a:lnTo>
                  <a:lnTo>
                    <a:pt x="6630" y="1059180"/>
                  </a:lnTo>
                  <a:close/>
                </a:path>
                <a:path w="1456689" h="1360170">
                  <a:moveTo>
                    <a:pt x="1454442" y="1059180"/>
                  </a:moveTo>
                  <a:lnTo>
                    <a:pt x="1449077" y="1059180"/>
                  </a:lnTo>
                  <a:lnTo>
                    <a:pt x="1449076" y="1060450"/>
                  </a:lnTo>
                  <a:lnTo>
                    <a:pt x="1454440" y="1060450"/>
                  </a:lnTo>
                  <a:lnTo>
                    <a:pt x="1454442" y="1059180"/>
                  </a:lnTo>
                  <a:close/>
                </a:path>
                <a:path w="1456689" h="1360170">
                  <a:moveTo>
                    <a:pt x="6637" y="1055370"/>
                  </a:moveTo>
                  <a:lnTo>
                    <a:pt x="294" y="1055370"/>
                  </a:lnTo>
                  <a:lnTo>
                    <a:pt x="289" y="1057910"/>
                  </a:lnTo>
                  <a:lnTo>
                    <a:pt x="6632" y="1057910"/>
                  </a:lnTo>
                  <a:lnTo>
                    <a:pt x="6637" y="1055370"/>
                  </a:lnTo>
                  <a:close/>
                </a:path>
                <a:path w="1456689" h="1360170">
                  <a:moveTo>
                    <a:pt x="1454449" y="1055370"/>
                  </a:moveTo>
                  <a:lnTo>
                    <a:pt x="1449080" y="1055370"/>
                  </a:lnTo>
                  <a:lnTo>
                    <a:pt x="1449078" y="1057910"/>
                  </a:lnTo>
                  <a:lnTo>
                    <a:pt x="1454444" y="1057910"/>
                  </a:lnTo>
                  <a:lnTo>
                    <a:pt x="1454449" y="1055370"/>
                  </a:lnTo>
                  <a:close/>
                </a:path>
                <a:path w="1456689" h="1360170">
                  <a:moveTo>
                    <a:pt x="6642" y="1052830"/>
                  </a:moveTo>
                  <a:lnTo>
                    <a:pt x="299" y="1052830"/>
                  </a:lnTo>
                  <a:lnTo>
                    <a:pt x="296" y="1054100"/>
                  </a:lnTo>
                  <a:lnTo>
                    <a:pt x="6640" y="1054100"/>
                  </a:lnTo>
                  <a:lnTo>
                    <a:pt x="6642" y="1052830"/>
                  </a:lnTo>
                  <a:close/>
                </a:path>
                <a:path w="1456689" h="1360170">
                  <a:moveTo>
                    <a:pt x="1454454" y="1052830"/>
                  </a:moveTo>
                  <a:lnTo>
                    <a:pt x="1449083" y="1052830"/>
                  </a:lnTo>
                  <a:lnTo>
                    <a:pt x="1449082" y="1054100"/>
                  </a:lnTo>
                  <a:lnTo>
                    <a:pt x="1454452" y="1054100"/>
                  </a:lnTo>
                  <a:lnTo>
                    <a:pt x="1454454" y="1052830"/>
                  </a:lnTo>
                  <a:close/>
                </a:path>
                <a:path w="1456689" h="1360170">
                  <a:moveTo>
                    <a:pt x="6649" y="1049020"/>
                  </a:moveTo>
                  <a:lnTo>
                    <a:pt x="306" y="1049020"/>
                  </a:lnTo>
                  <a:lnTo>
                    <a:pt x="301" y="1051560"/>
                  </a:lnTo>
                  <a:lnTo>
                    <a:pt x="6644" y="1051560"/>
                  </a:lnTo>
                  <a:lnTo>
                    <a:pt x="6649" y="1049020"/>
                  </a:lnTo>
                  <a:close/>
                </a:path>
                <a:path w="1456689" h="1360170">
                  <a:moveTo>
                    <a:pt x="1454461" y="1049020"/>
                  </a:moveTo>
                  <a:lnTo>
                    <a:pt x="1449086" y="1049020"/>
                  </a:lnTo>
                  <a:lnTo>
                    <a:pt x="1449084" y="1051560"/>
                  </a:lnTo>
                  <a:lnTo>
                    <a:pt x="1454456" y="1051560"/>
                  </a:lnTo>
                  <a:lnTo>
                    <a:pt x="1454461" y="1049020"/>
                  </a:lnTo>
                  <a:close/>
                </a:path>
                <a:path w="1456689" h="1360170">
                  <a:moveTo>
                    <a:pt x="6654" y="1046480"/>
                  </a:moveTo>
                  <a:lnTo>
                    <a:pt x="310" y="1046480"/>
                  </a:lnTo>
                  <a:lnTo>
                    <a:pt x="308" y="1047750"/>
                  </a:lnTo>
                  <a:lnTo>
                    <a:pt x="6652" y="1047750"/>
                  </a:lnTo>
                  <a:lnTo>
                    <a:pt x="6654" y="1046480"/>
                  </a:lnTo>
                  <a:close/>
                </a:path>
                <a:path w="1456689" h="1360170">
                  <a:moveTo>
                    <a:pt x="1454466" y="1046480"/>
                  </a:moveTo>
                  <a:lnTo>
                    <a:pt x="1449089" y="1046480"/>
                  </a:lnTo>
                  <a:lnTo>
                    <a:pt x="1449088" y="1047750"/>
                  </a:lnTo>
                  <a:lnTo>
                    <a:pt x="1454463" y="1047750"/>
                  </a:lnTo>
                  <a:lnTo>
                    <a:pt x="1454466" y="1046480"/>
                  </a:lnTo>
                  <a:close/>
                </a:path>
                <a:path w="1456689" h="1360170">
                  <a:moveTo>
                    <a:pt x="6661" y="1042670"/>
                  </a:moveTo>
                  <a:lnTo>
                    <a:pt x="318" y="1042670"/>
                  </a:lnTo>
                  <a:lnTo>
                    <a:pt x="313" y="1045210"/>
                  </a:lnTo>
                  <a:lnTo>
                    <a:pt x="6656" y="1045210"/>
                  </a:lnTo>
                  <a:lnTo>
                    <a:pt x="6661" y="1042670"/>
                  </a:lnTo>
                  <a:close/>
                </a:path>
                <a:path w="1456689" h="1360170">
                  <a:moveTo>
                    <a:pt x="1454473" y="1042670"/>
                  </a:moveTo>
                  <a:lnTo>
                    <a:pt x="1449092" y="1042670"/>
                  </a:lnTo>
                  <a:lnTo>
                    <a:pt x="1449090" y="1045210"/>
                  </a:lnTo>
                  <a:lnTo>
                    <a:pt x="1454468" y="1045210"/>
                  </a:lnTo>
                  <a:lnTo>
                    <a:pt x="1454473" y="1042670"/>
                  </a:lnTo>
                  <a:close/>
                </a:path>
                <a:path w="1456689" h="1360170">
                  <a:moveTo>
                    <a:pt x="6666" y="1040130"/>
                  </a:moveTo>
                  <a:lnTo>
                    <a:pt x="322" y="1040130"/>
                  </a:lnTo>
                  <a:lnTo>
                    <a:pt x="320" y="1041400"/>
                  </a:lnTo>
                  <a:lnTo>
                    <a:pt x="6664" y="1041400"/>
                  </a:lnTo>
                  <a:lnTo>
                    <a:pt x="6666" y="1040130"/>
                  </a:lnTo>
                  <a:close/>
                </a:path>
                <a:path w="1456689" h="1360170">
                  <a:moveTo>
                    <a:pt x="1454478" y="1040130"/>
                  </a:moveTo>
                  <a:lnTo>
                    <a:pt x="1449095" y="1040130"/>
                  </a:lnTo>
                  <a:lnTo>
                    <a:pt x="1449094" y="1041400"/>
                  </a:lnTo>
                  <a:lnTo>
                    <a:pt x="1454475" y="1041400"/>
                  </a:lnTo>
                  <a:lnTo>
                    <a:pt x="1454478" y="1040130"/>
                  </a:lnTo>
                  <a:close/>
                </a:path>
                <a:path w="1456689" h="1360170">
                  <a:moveTo>
                    <a:pt x="6673" y="1036320"/>
                  </a:moveTo>
                  <a:lnTo>
                    <a:pt x="329" y="1036320"/>
                  </a:lnTo>
                  <a:lnTo>
                    <a:pt x="325" y="1038860"/>
                  </a:lnTo>
                  <a:lnTo>
                    <a:pt x="6668" y="1038860"/>
                  </a:lnTo>
                  <a:lnTo>
                    <a:pt x="6673" y="1036320"/>
                  </a:lnTo>
                  <a:close/>
                </a:path>
                <a:path w="1456689" h="1360170">
                  <a:moveTo>
                    <a:pt x="1454485" y="1036320"/>
                  </a:moveTo>
                  <a:lnTo>
                    <a:pt x="1449098" y="1036320"/>
                  </a:lnTo>
                  <a:lnTo>
                    <a:pt x="1449096" y="1038860"/>
                  </a:lnTo>
                  <a:lnTo>
                    <a:pt x="1454480" y="1038860"/>
                  </a:lnTo>
                  <a:lnTo>
                    <a:pt x="1454485" y="1036320"/>
                  </a:lnTo>
                  <a:close/>
                </a:path>
                <a:path w="1456689" h="1360170">
                  <a:moveTo>
                    <a:pt x="6678" y="1033780"/>
                  </a:moveTo>
                  <a:lnTo>
                    <a:pt x="334" y="1033780"/>
                  </a:lnTo>
                  <a:lnTo>
                    <a:pt x="332" y="1035050"/>
                  </a:lnTo>
                  <a:lnTo>
                    <a:pt x="6676" y="1035050"/>
                  </a:lnTo>
                  <a:lnTo>
                    <a:pt x="6678" y="1033780"/>
                  </a:lnTo>
                  <a:close/>
                </a:path>
                <a:path w="1456689" h="1360170">
                  <a:moveTo>
                    <a:pt x="1454490" y="1033780"/>
                  </a:moveTo>
                  <a:lnTo>
                    <a:pt x="1449101" y="1033780"/>
                  </a:lnTo>
                  <a:lnTo>
                    <a:pt x="1449100" y="1035050"/>
                  </a:lnTo>
                  <a:lnTo>
                    <a:pt x="1454487" y="1035050"/>
                  </a:lnTo>
                  <a:lnTo>
                    <a:pt x="1454490" y="1033780"/>
                  </a:lnTo>
                  <a:close/>
                </a:path>
                <a:path w="1456689" h="1360170">
                  <a:moveTo>
                    <a:pt x="6685" y="1029970"/>
                  </a:moveTo>
                  <a:lnTo>
                    <a:pt x="341" y="1029970"/>
                  </a:lnTo>
                  <a:lnTo>
                    <a:pt x="337" y="1032510"/>
                  </a:lnTo>
                  <a:lnTo>
                    <a:pt x="6680" y="1032510"/>
                  </a:lnTo>
                  <a:lnTo>
                    <a:pt x="6685" y="1029970"/>
                  </a:lnTo>
                  <a:close/>
                </a:path>
                <a:path w="1456689" h="1360170">
                  <a:moveTo>
                    <a:pt x="1454497" y="1029970"/>
                  </a:moveTo>
                  <a:lnTo>
                    <a:pt x="1449104" y="1029970"/>
                  </a:lnTo>
                  <a:lnTo>
                    <a:pt x="1449102" y="1032510"/>
                  </a:lnTo>
                  <a:lnTo>
                    <a:pt x="1454492" y="1032510"/>
                  </a:lnTo>
                  <a:lnTo>
                    <a:pt x="1454497" y="1029970"/>
                  </a:lnTo>
                  <a:close/>
                </a:path>
                <a:path w="1456689" h="1360170">
                  <a:moveTo>
                    <a:pt x="6690" y="1027430"/>
                  </a:moveTo>
                  <a:lnTo>
                    <a:pt x="346" y="1027430"/>
                  </a:lnTo>
                  <a:lnTo>
                    <a:pt x="344" y="1028700"/>
                  </a:lnTo>
                  <a:lnTo>
                    <a:pt x="6688" y="1028700"/>
                  </a:lnTo>
                  <a:lnTo>
                    <a:pt x="6690" y="1027430"/>
                  </a:lnTo>
                  <a:close/>
                </a:path>
                <a:path w="1456689" h="1360170">
                  <a:moveTo>
                    <a:pt x="1454501" y="1027430"/>
                  </a:moveTo>
                  <a:lnTo>
                    <a:pt x="1449107" y="1027430"/>
                  </a:lnTo>
                  <a:lnTo>
                    <a:pt x="1449106" y="1028700"/>
                  </a:lnTo>
                  <a:lnTo>
                    <a:pt x="1454499" y="1028700"/>
                  </a:lnTo>
                  <a:lnTo>
                    <a:pt x="1454501" y="1027430"/>
                  </a:lnTo>
                  <a:close/>
                </a:path>
                <a:path w="1456689" h="1360170">
                  <a:moveTo>
                    <a:pt x="6697" y="1023620"/>
                  </a:moveTo>
                  <a:lnTo>
                    <a:pt x="353" y="1023620"/>
                  </a:lnTo>
                  <a:lnTo>
                    <a:pt x="348" y="1026160"/>
                  </a:lnTo>
                  <a:lnTo>
                    <a:pt x="6692" y="1026160"/>
                  </a:lnTo>
                  <a:lnTo>
                    <a:pt x="6697" y="1023620"/>
                  </a:lnTo>
                  <a:close/>
                </a:path>
                <a:path w="1456689" h="1360170">
                  <a:moveTo>
                    <a:pt x="1454509" y="1023620"/>
                  </a:moveTo>
                  <a:lnTo>
                    <a:pt x="1449110" y="1023620"/>
                  </a:lnTo>
                  <a:lnTo>
                    <a:pt x="1449108" y="1026160"/>
                  </a:lnTo>
                  <a:lnTo>
                    <a:pt x="1454504" y="1026160"/>
                  </a:lnTo>
                  <a:lnTo>
                    <a:pt x="1454509" y="1023620"/>
                  </a:lnTo>
                  <a:close/>
                </a:path>
                <a:path w="1456689" h="1360170">
                  <a:moveTo>
                    <a:pt x="6707" y="1018540"/>
                  </a:moveTo>
                  <a:lnTo>
                    <a:pt x="363" y="1018540"/>
                  </a:lnTo>
                  <a:lnTo>
                    <a:pt x="356" y="1022350"/>
                  </a:lnTo>
                  <a:lnTo>
                    <a:pt x="6700" y="1022350"/>
                  </a:lnTo>
                  <a:lnTo>
                    <a:pt x="6707" y="1018540"/>
                  </a:lnTo>
                  <a:close/>
                </a:path>
                <a:path w="1456689" h="1360170">
                  <a:moveTo>
                    <a:pt x="1454518" y="1018540"/>
                  </a:moveTo>
                  <a:lnTo>
                    <a:pt x="1449115" y="1018540"/>
                  </a:lnTo>
                  <a:lnTo>
                    <a:pt x="1449112" y="1022350"/>
                  </a:lnTo>
                  <a:lnTo>
                    <a:pt x="1454511" y="1022350"/>
                  </a:lnTo>
                  <a:lnTo>
                    <a:pt x="1454518" y="1018540"/>
                  </a:lnTo>
                  <a:close/>
                </a:path>
                <a:path w="1456689" h="1360170">
                  <a:moveTo>
                    <a:pt x="1454223" y="1176020"/>
                  </a:moveTo>
                  <a:lnTo>
                    <a:pt x="1448967" y="1176020"/>
                  </a:lnTo>
                  <a:lnTo>
                    <a:pt x="1448921" y="1224280"/>
                  </a:lnTo>
                  <a:lnTo>
                    <a:pt x="1450069" y="1224280"/>
                  </a:lnTo>
                  <a:lnTo>
                    <a:pt x="1450069" y="1221740"/>
                  </a:lnTo>
                  <a:lnTo>
                    <a:pt x="1451339" y="1221740"/>
                  </a:lnTo>
                  <a:lnTo>
                    <a:pt x="1451339" y="1220470"/>
                  </a:lnTo>
                  <a:lnTo>
                    <a:pt x="1452609" y="1220470"/>
                  </a:lnTo>
                  <a:lnTo>
                    <a:pt x="1452609" y="1219200"/>
                  </a:lnTo>
                  <a:lnTo>
                    <a:pt x="1453879" y="1219200"/>
                  </a:lnTo>
                  <a:lnTo>
                    <a:pt x="1453879" y="1216660"/>
                  </a:lnTo>
                  <a:lnTo>
                    <a:pt x="1454147" y="1216660"/>
                  </a:lnTo>
                  <a:lnTo>
                    <a:pt x="1454223" y="1176020"/>
                  </a:lnTo>
                  <a:close/>
                </a:path>
                <a:path w="1456689" h="1360170">
                  <a:moveTo>
                    <a:pt x="6410" y="1176020"/>
                  </a:moveTo>
                  <a:lnTo>
                    <a:pt x="68" y="1176020"/>
                  </a:lnTo>
                  <a:lnTo>
                    <a:pt x="0" y="1212850"/>
                  </a:lnTo>
                  <a:lnTo>
                    <a:pt x="999" y="1212850"/>
                  </a:lnTo>
                  <a:lnTo>
                    <a:pt x="999" y="1214120"/>
                  </a:lnTo>
                  <a:lnTo>
                    <a:pt x="2269" y="1214120"/>
                  </a:lnTo>
                  <a:lnTo>
                    <a:pt x="2269" y="1215390"/>
                  </a:lnTo>
                  <a:lnTo>
                    <a:pt x="3539" y="1215390"/>
                  </a:lnTo>
                  <a:lnTo>
                    <a:pt x="3539" y="1217930"/>
                  </a:lnTo>
                  <a:lnTo>
                    <a:pt x="4809" y="1217930"/>
                  </a:lnTo>
                  <a:lnTo>
                    <a:pt x="4809" y="1219200"/>
                  </a:lnTo>
                  <a:lnTo>
                    <a:pt x="6079" y="1219200"/>
                  </a:lnTo>
                  <a:lnTo>
                    <a:pt x="6079" y="1220470"/>
                  </a:lnTo>
                  <a:lnTo>
                    <a:pt x="6326" y="1220470"/>
                  </a:lnTo>
                  <a:lnTo>
                    <a:pt x="6410" y="1176020"/>
                  </a:lnTo>
                  <a:close/>
                </a:path>
                <a:path w="1456689" h="1360170">
                  <a:moveTo>
                    <a:pt x="1307829" y="1358642"/>
                  </a:moveTo>
                  <a:lnTo>
                    <a:pt x="149589" y="1358642"/>
                  </a:lnTo>
                  <a:lnTo>
                    <a:pt x="726804" y="1359912"/>
                  </a:lnTo>
                  <a:lnTo>
                    <a:pt x="1307829" y="1359912"/>
                  </a:lnTo>
                  <a:lnTo>
                    <a:pt x="1307829" y="1358642"/>
                  </a:lnTo>
                  <a:close/>
                </a:path>
                <a:path w="1456689" h="1360170">
                  <a:moveTo>
                    <a:pt x="1310369" y="1357372"/>
                  </a:moveTo>
                  <a:lnTo>
                    <a:pt x="148319" y="1357372"/>
                  </a:lnTo>
                  <a:lnTo>
                    <a:pt x="148319" y="1358642"/>
                  </a:lnTo>
                  <a:lnTo>
                    <a:pt x="1310369" y="1358642"/>
                  </a:lnTo>
                  <a:lnTo>
                    <a:pt x="1310369" y="1357372"/>
                  </a:lnTo>
                  <a:close/>
                </a:path>
                <a:path w="1456689" h="1360170">
                  <a:moveTo>
                    <a:pt x="1311639" y="1356102"/>
                  </a:moveTo>
                  <a:lnTo>
                    <a:pt x="145779" y="1356102"/>
                  </a:lnTo>
                  <a:lnTo>
                    <a:pt x="145779" y="1357372"/>
                  </a:lnTo>
                  <a:lnTo>
                    <a:pt x="1311639" y="1357372"/>
                  </a:lnTo>
                  <a:lnTo>
                    <a:pt x="1311639" y="1356102"/>
                  </a:lnTo>
                  <a:close/>
                </a:path>
                <a:path w="1456689" h="1360170">
                  <a:moveTo>
                    <a:pt x="1312909" y="1354832"/>
                  </a:moveTo>
                  <a:lnTo>
                    <a:pt x="144509" y="1354832"/>
                  </a:lnTo>
                  <a:lnTo>
                    <a:pt x="144509" y="1356102"/>
                  </a:lnTo>
                  <a:lnTo>
                    <a:pt x="1312909" y="1356102"/>
                  </a:lnTo>
                  <a:lnTo>
                    <a:pt x="1312909" y="1354832"/>
                  </a:lnTo>
                  <a:close/>
                </a:path>
                <a:path w="1456689" h="1360170">
                  <a:moveTo>
                    <a:pt x="140699" y="1352292"/>
                  </a:moveTo>
                  <a:lnTo>
                    <a:pt x="140699" y="1353562"/>
                  </a:lnTo>
                  <a:lnTo>
                    <a:pt x="143239" y="1353562"/>
                  </a:lnTo>
                  <a:lnTo>
                    <a:pt x="143239" y="1354832"/>
                  </a:lnTo>
                  <a:lnTo>
                    <a:pt x="1315449" y="1354832"/>
                  </a:lnTo>
                  <a:lnTo>
                    <a:pt x="140699" y="1352292"/>
                  </a:lnTo>
                  <a:close/>
                </a:path>
              </a:pathLst>
            </a:custGeom>
            <a:solidFill>
              <a:srgbClr val="3F6B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868416" y="2042159"/>
              <a:ext cx="1443990" cy="1347470"/>
            </a:xfrm>
            <a:custGeom>
              <a:avLst/>
              <a:gdLst/>
              <a:ahLst/>
              <a:cxnLst/>
              <a:rect l="l" t="t" r="r" b="b"/>
              <a:pathLst>
                <a:path w="1443989" h="1347470">
                  <a:moveTo>
                    <a:pt x="7046" y="176530"/>
                  </a:moveTo>
                  <a:lnTo>
                    <a:pt x="1957" y="176530"/>
                  </a:lnTo>
                  <a:lnTo>
                    <a:pt x="1955" y="177800"/>
                  </a:lnTo>
                  <a:lnTo>
                    <a:pt x="7044" y="177800"/>
                  </a:lnTo>
                  <a:lnTo>
                    <a:pt x="7046" y="176530"/>
                  </a:lnTo>
                  <a:close/>
                </a:path>
                <a:path w="1443989" h="1347470">
                  <a:moveTo>
                    <a:pt x="1443577" y="176530"/>
                  </a:moveTo>
                  <a:lnTo>
                    <a:pt x="1438339" y="176530"/>
                  </a:lnTo>
                  <a:lnTo>
                    <a:pt x="1438337" y="177800"/>
                  </a:lnTo>
                  <a:lnTo>
                    <a:pt x="1443576" y="177800"/>
                  </a:lnTo>
                  <a:lnTo>
                    <a:pt x="1443577" y="176530"/>
                  </a:lnTo>
                  <a:close/>
                </a:path>
                <a:path w="1443989" h="1347470">
                  <a:moveTo>
                    <a:pt x="7054" y="172720"/>
                  </a:moveTo>
                  <a:lnTo>
                    <a:pt x="1964" y="172720"/>
                  </a:lnTo>
                  <a:lnTo>
                    <a:pt x="1960" y="175260"/>
                  </a:lnTo>
                  <a:lnTo>
                    <a:pt x="7049" y="175260"/>
                  </a:lnTo>
                  <a:lnTo>
                    <a:pt x="7054" y="172720"/>
                  </a:lnTo>
                  <a:close/>
                </a:path>
                <a:path w="1443989" h="1347470">
                  <a:moveTo>
                    <a:pt x="1443581" y="172720"/>
                  </a:moveTo>
                  <a:lnTo>
                    <a:pt x="1438346" y="172720"/>
                  </a:lnTo>
                  <a:lnTo>
                    <a:pt x="1438342" y="175260"/>
                  </a:lnTo>
                  <a:lnTo>
                    <a:pt x="1443579" y="175260"/>
                  </a:lnTo>
                  <a:lnTo>
                    <a:pt x="1443581" y="172720"/>
                  </a:lnTo>
                  <a:close/>
                </a:path>
                <a:path w="1443989" h="1347470">
                  <a:moveTo>
                    <a:pt x="7059" y="170180"/>
                  </a:moveTo>
                  <a:lnTo>
                    <a:pt x="1969" y="170180"/>
                  </a:lnTo>
                  <a:lnTo>
                    <a:pt x="1967" y="171450"/>
                  </a:lnTo>
                  <a:lnTo>
                    <a:pt x="7056" y="171450"/>
                  </a:lnTo>
                  <a:lnTo>
                    <a:pt x="7059" y="170180"/>
                  </a:lnTo>
                  <a:close/>
                </a:path>
                <a:path w="1443989" h="1347470">
                  <a:moveTo>
                    <a:pt x="1443583" y="170180"/>
                  </a:moveTo>
                  <a:lnTo>
                    <a:pt x="1438351" y="170180"/>
                  </a:lnTo>
                  <a:lnTo>
                    <a:pt x="1438349" y="171450"/>
                  </a:lnTo>
                  <a:lnTo>
                    <a:pt x="1443582" y="171450"/>
                  </a:lnTo>
                  <a:lnTo>
                    <a:pt x="1443583" y="170180"/>
                  </a:lnTo>
                  <a:close/>
                </a:path>
                <a:path w="1443989" h="1347470">
                  <a:moveTo>
                    <a:pt x="7066" y="166370"/>
                  </a:moveTo>
                  <a:lnTo>
                    <a:pt x="1976" y="166370"/>
                  </a:lnTo>
                  <a:lnTo>
                    <a:pt x="1972" y="168910"/>
                  </a:lnTo>
                  <a:lnTo>
                    <a:pt x="7061" y="168910"/>
                  </a:lnTo>
                  <a:lnTo>
                    <a:pt x="7066" y="166370"/>
                  </a:lnTo>
                  <a:close/>
                </a:path>
                <a:path w="1443989" h="1347470">
                  <a:moveTo>
                    <a:pt x="1443587" y="166370"/>
                  </a:moveTo>
                  <a:lnTo>
                    <a:pt x="1438358" y="166370"/>
                  </a:lnTo>
                  <a:lnTo>
                    <a:pt x="1438354" y="168910"/>
                  </a:lnTo>
                  <a:lnTo>
                    <a:pt x="1443585" y="168910"/>
                  </a:lnTo>
                  <a:lnTo>
                    <a:pt x="1443587" y="166370"/>
                  </a:lnTo>
                  <a:close/>
                </a:path>
                <a:path w="1443989" h="1347470">
                  <a:moveTo>
                    <a:pt x="7071" y="163830"/>
                  </a:moveTo>
                  <a:lnTo>
                    <a:pt x="1981" y="163830"/>
                  </a:lnTo>
                  <a:lnTo>
                    <a:pt x="1979" y="165100"/>
                  </a:lnTo>
                  <a:lnTo>
                    <a:pt x="7068" y="165100"/>
                  </a:lnTo>
                  <a:lnTo>
                    <a:pt x="7071" y="163830"/>
                  </a:lnTo>
                  <a:close/>
                </a:path>
                <a:path w="1443989" h="1347470">
                  <a:moveTo>
                    <a:pt x="1443589" y="163830"/>
                  </a:moveTo>
                  <a:lnTo>
                    <a:pt x="1438363" y="163830"/>
                  </a:lnTo>
                  <a:lnTo>
                    <a:pt x="1438361" y="165100"/>
                  </a:lnTo>
                  <a:lnTo>
                    <a:pt x="1443588" y="165100"/>
                  </a:lnTo>
                  <a:lnTo>
                    <a:pt x="1443589" y="163830"/>
                  </a:lnTo>
                  <a:close/>
                </a:path>
                <a:path w="1443989" h="1347470">
                  <a:moveTo>
                    <a:pt x="7078" y="160020"/>
                  </a:moveTo>
                  <a:lnTo>
                    <a:pt x="1988" y="160020"/>
                  </a:lnTo>
                  <a:lnTo>
                    <a:pt x="1984" y="162560"/>
                  </a:lnTo>
                  <a:lnTo>
                    <a:pt x="7073" y="162560"/>
                  </a:lnTo>
                  <a:lnTo>
                    <a:pt x="7078" y="160020"/>
                  </a:lnTo>
                  <a:close/>
                </a:path>
                <a:path w="1443989" h="1347470">
                  <a:moveTo>
                    <a:pt x="1443593" y="160020"/>
                  </a:moveTo>
                  <a:lnTo>
                    <a:pt x="1438371" y="160020"/>
                  </a:lnTo>
                  <a:lnTo>
                    <a:pt x="1438366" y="162560"/>
                  </a:lnTo>
                  <a:lnTo>
                    <a:pt x="1443591" y="162560"/>
                  </a:lnTo>
                  <a:lnTo>
                    <a:pt x="1443593" y="160020"/>
                  </a:lnTo>
                  <a:close/>
                </a:path>
                <a:path w="1443989" h="1347470">
                  <a:moveTo>
                    <a:pt x="7083" y="157480"/>
                  </a:moveTo>
                  <a:lnTo>
                    <a:pt x="1993" y="157480"/>
                  </a:lnTo>
                  <a:lnTo>
                    <a:pt x="1991" y="158750"/>
                  </a:lnTo>
                  <a:lnTo>
                    <a:pt x="7080" y="158750"/>
                  </a:lnTo>
                  <a:lnTo>
                    <a:pt x="7083" y="157480"/>
                  </a:lnTo>
                  <a:close/>
                </a:path>
                <a:path w="1443989" h="1347470">
                  <a:moveTo>
                    <a:pt x="1443595" y="157480"/>
                  </a:moveTo>
                  <a:lnTo>
                    <a:pt x="1438375" y="157480"/>
                  </a:lnTo>
                  <a:lnTo>
                    <a:pt x="1438373" y="158750"/>
                  </a:lnTo>
                  <a:lnTo>
                    <a:pt x="1443594" y="158750"/>
                  </a:lnTo>
                  <a:lnTo>
                    <a:pt x="1443595" y="157480"/>
                  </a:lnTo>
                  <a:close/>
                </a:path>
                <a:path w="1443989" h="1347470">
                  <a:moveTo>
                    <a:pt x="7090" y="153670"/>
                  </a:moveTo>
                  <a:lnTo>
                    <a:pt x="2000" y="153670"/>
                  </a:lnTo>
                  <a:lnTo>
                    <a:pt x="1996" y="156210"/>
                  </a:lnTo>
                  <a:lnTo>
                    <a:pt x="7085" y="156210"/>
                  </a:lnTo>
                  <a:lnTo>
                    <a:pt x="7090" y="153670"/>
                  </a:lnTo>
                  <a:close/>
                </a:path>
                <a:path w="1443989" h="1347470">
                  <a:moveTo>
                    <a:pt x="1443599" y="153670"/>
                  </a:moveTo>
                  <a:lnTo>
                    <a:pt x="1438383" y="153670"/>
                  </a:lnTo>
                  <a:lnTo>
                    <a:pt x="1438378" y="156210"/>
                  </a:lnTo>
                  <a:lnTo>
                    <a:pt x="1443597" y="156210"/>
                  </a:lnTo>
                  <a:lnTo>
                    <a:pt x="1443599" y="153670"/>
                  </a:lnTo>
                  <a:close/>
                </a:path>
                <a:path w="1443989" h="1347470">
                  <a:moveTo>
                    <a:pt x="7095" y="151130"/>
                  </a:moveTo>
                  <a:lnTo>
                    <a:pt x="2005" y="151130"/>
                  </a:lnTo>
                  <a:lnTo>
                    <a:pt x="2003" y="152400"/>
                  </a:lnTo>
                  <a:lnTo>
                    <a:pt x="7092" y="152400"/>
                  </a:lnTo>
                  <a:lnTo>
                    <a:pt x="7095" y="151130"/>
                  </a:lnTo>
                  <a:close/>
                </a:path>
                <a:path w="1443989" h="1347470">
                  <a:moveTo>
                    <a:pt x="1443601" y="151130"/>
                  </a:moveTo>
                  <a:lnTo>
                    <a:pt x="1438387" y="151130"/>
                  </a:lnTo>
                  <a:lnTo>
                    <a:pt x="1438385" y="152400"/>
                  </a:lnTo>
                  <a:lnTo>
                    <a:pt x="1443600" y="152400"/>
                  </a:lnTo>
                  <a:lnTo>
                    <a:pt x="1443601" y="151130"/>
                  </a:lnTo>
                  <a:close/>
                </a:path>
                <a:path w="1443989" h="1347470">
                  <a:moveTo>
                    <a:pt x="7102" y="147320"/>
                  </a:moveTo>
                  <a:lnTo>
                    <a:pt x="2012" y="147320"/>
                  </a:lnTo>
                  <a:lnTo>
                    <a:pt x="2008" y="149860"/>
                  </a:lnTo>
                  <a:lnTo>
                    <a:pt x="7097" y="149860"/>
                  </a:lnTo>
                  <a:lnTo>
                    <a:pt x="7102" y="147320"/>
                  </a:lnTo>
                  <a:close/>
                </a:path>
                <a:path w="1443989" h="1347470">
                  <a:moveTo>
                    <a:pt x="1443605" y="147320"/>
                  </a:moveTo>
                  <a:lnTo>
                    <a:pt x="1438395" y="147320"/>
                  </a:lnTo>
                  <a:lnTo>
                    <a:pt x="1438390" y="149860"/>
                  </a:lnTo>
                  <a:lnTo>
                    <a:pt x="1443603" y="149860"/>
                  </a:lnTo>
                  <a:lnTo>
                    <a:pt x="1443605" y="147320"/>
                  </a:lnTo>
                  <a:close/>
                </a:path>
                <a:path w="1443989" h="1347470">
                  <a:moveTo>
                    <a:pt x="7107" y="144780"/>
                  </a:moveTo>
                  <a:lnTo>
                    <a:pt x="2017" y="144780"/>
                  </a:lnTo>
                  <a:lnTo>
                    <a:pt x="2015" y="146050"/>
                  </a:lnTo>
                  <a:lnTo>
                    <a:pt x="7104" y="146050"/>
                  </a:lnTo>
                  <a:lnTo>
                    <a:pt x="7107" y="144780"/>
                  </a:lnTo>
                  <a:close/>
                </a:path>
                <a:path w="1443989" h="1347470">
                  <a:moveTo>
                    <a:pt x="1443607" y="144780"/>
                  </a:moveTo>
                  <a:lnTo>
                    <a:pt x="1438400" y="144780"/>
                  </a:lnTo>
                  <a:lnTo>
                    <a:pt x="1438397" y="146050"/>
                  </a:lnTo>
                  <a:lnTo>
                    <a:pt x="1443606" y="146050"/>
                  </a:lnTo>
                  <a:lnTo>
                    <a:pt x="1443607" y="144780"/>
                  </a:lnTo>
                  <a:close/>
                </a:path>
                <a:path w="1443989" h="1347470">
                  <a:moveTo>
                    <a:pt x="7114" y="140970"/>
                  </a:moveTo>
                  <a:lnTo>
                    <a:pt x="2024" y="140970"/>
                  </a:lnTo>
                  <a:lnTo>
                    <a:pt x="2020" y="143510"/>
                  </a:lnTo>
                  <a:lnTo>
                    <a:pt x="7109" y="143510"/>
                  </a:lnTo>
                  <a:lnTo>
                    <a:pt x="7114" y="140970"/>
                  </a:lnTo>
                  <a:close/>
                </a:path>
                <a:path w="1443989" h="1347470">
                  <a:moveTo>
                    <a:pt x="1443611" y="140970"/>
                  </a:moveTo>
                  <a:lnTo>
                    <a:pt x="1438407" y="140970"/>
                  </a:lnTo>
                  <a:lnTo>
                    <a:pt x="1438402" y="143510"/>
                  </a:lnTo>
                  <a:lnTo>
                    <a:pt x="1443609" y="143510"/>
                  </a:lnTo>
                  <a:lnTo>
                    <a:pt x="1443611" y="140970"/>
                  </a:lnTo>
                  <a:close/>
                </a:path>
                <a:path w="1443989" h="1347470">
                  <a:moveTo>
                    <a:pt x="7119" y="138430"/>
                  </a:moveTo>
                  <a:lnTo>
                    <a:pt x="2029" y="138430"/>
                  </a:lnTo>
                  <a:lnTo>
                    <a:pt x="2027" y="139700"/>
                  </a:lnTo>
                  <a:lnTo>
                    <a:pt x="7117" y="139700"/>
                  </a:lnTo>
                  <a:lnTo>
                    <a:pt x="7119" y="138430"/>
                  </a:lnTo>
                  <a:close/>
                </a:path>
                <a:path w="1443989" h="1347470">
                  <a:moveTo>
                    <a:pt x="1443613" y="138430"/>
                  </a:moveTo>
                  <a:lnTo>
                    <a:pt x="1438412" y="138430"/>
                  </a:lnTo>
                  <a:lnTo>
                    <a:pt x="1438409" y="139700"/>
                  </a:lnTo>
                  <a:lnTo>
                    <a:pt x="1443612" y="139700"/>
                  </a:lnTo>
                  <a:lnTo>
                    <a:pt x="1443613" y="138430"/>
                  </a:lnTo>
                  <a:close/>
                </a:path>
                <a:path w="1443989" h="1347470">
                  <a:moveTo>
                    <a:pt x="7126" y="134620"/>
                  </a:moveTo>
                  <a:lnTo>
                    <a:pt x="2036" y="134620"/>
                  </a:lnTo>
                  <a:lnTo>
                    <a:pt x="2032" y="137160"/>
                  </a:lnTo>
                  <a:lnTo>
                    <a:pt x="7121" y="137160"/>
                  </a:lnTo>
                  <a:lnTo>
                    <a:pt x="7126" y="134620"/>
                  </a:lnTo>
                  <a:close/>
                </a:path>
                <a:path w="1443989" h="1347470">
                  <a:moveTo>
                    <a:pt x="1443617" y="134620"/>
                  </a:moveTo>
                  <a:lnTo>
                    <a:pt x="1438419" y="134620"/>
                  </a:lnTo>
                  <a:lnTo>
                    <a:pt x="1438414" y="137160"/>
                  </a:lnTo>
                  <a:lnTo>
                    <a:pt x="1443614" y="137160"/>
                  </a:lnTo>
                  <a:lnTo>
                    <a:pt x="1443617" y="134620"/>
                  </a:lnTo>
                  <a:close/>
                </a:path>
                <a:path w="1443989" h="1347470">
                  <a:moveTo>
                    <a:pt x="2293" y="132079"/>
                  </a:moveTo>
                  <a:lnTo>
                    <a:pt x="2043" y="132079"/>
                  </a:lnTo>
                  <a:lnTo>
                    <a:pt x="2039" y="133350"/>
                  </a:lnTo>
                  <a:lnTo>
                    <a:pt x="2293" y="133350"/>
                  </a:lnTo>
                  <a:lnTo>
                    <a:pt x="2293" y="132079"/>
                  </a:lnTo>
                  <a:close/>
                </a:path>
                <a:path w="1443989" h="1347470">
                  <a:moveTo>
                    <a:pt x="7138" y="129539"/>
                  </a:moveTo>
                  <a:lnTo>
                    <a:pt x="3563" y="129539"/>
                  </a:lnTo>
                  <a:lnTo>
                    <a:pt x="3563" y="132079"/>
                  </a:lnTo>
                  <a:lnTo>
                    <a:pt x="7133" y="132079"/>
                  </a:lnTo>
                  <a:lnTo>
                    <a:pt x="7138" y="129539"/>
                  </a:lnTo>
                  <a:close/>
                </a:path>
                <a:path w="1443989" h="1347470">
                  <a:moveTo>
                    <a:pt x="1442473" y="129539"/>
                  </a:moveTo>
                  <a:lnTo>
                    <a:pt x="1438431" y="129539"/>
                  </a:lnTo>
                  <a:lnTo>
                    <a:pt x="1438426" y="132079"/>
                  </a:lnTo>
                  <a:lnTo>
                    <a:pt x="1442473" y="132079"/>
                  </a:lnTo>
                  <a:lnTo>
                    <a:pt x="1442473" y="129539"/>
                  </a:lnTo>
                  <a:close/>
                </a:path>
                <a:path w="1443989" h="1347470">
                  <a:moveTo>
                    <a:pt x="1441203" y="127000"/>
                  </a:moveTo>
                  <a:lnTo>
                    <a:pt x="1439933" y="127000"/>
                  </a:lnTo>
                  <a:lnTo>
                    <a:pt x="1439933" y="129539"/>
                  </a:lnTo>
                  <a:lnTo>
                    <a:pt x="1441203" y="129539"/>
                  </a:lnTo>
                  <a:lnTo>
                    <a:pt x="1441203" y="127000"/>
                  </a:lnTo>
                  <a:close/>
                </a:path>
                <a:path w="1443989" h="1347470">
                  <a:moveTo>
                    <a:pt x="7146" y="125729"/>
                  </a:moveTo>
                  <a:lnTo>
                    <a:pt x="6103" y="125729"/>
                  </a:lnTo>
                  <a:lnTo>
                    <a:pt x="6103" y="127000"/>
                  </a:lnTo>
                  <a:lnTo>
                    <a:pt x="7141" y="127000"/>
                  </a:lnTo>
                  <a:lnTo>
                    <a:pt x="7146" y="125729"/>
                  </a:lnTo>
                  <a:close/>
                </a:path>
                <a:path w="1443989" h="1347470">
                  <a:moveTo>
                    <a:pt x="1439933" y="125729"/>
                  </a:moveTo>
                  <a:lnTo>
                    <a:pt x="1438663" y="125729"/>
                  </a:lnTo>
                  <a:lnTo>
                    <a:pt x="1438663" y="127000"/>
                  </a:lnTo>
                  <a:lnTo>
                    <a:pt x="1439933" y="127000"/>
                  </a:lnTo>
                  <a:lnTo>
                    <a:pt x="1439933" y="125729"/>
                  </a:lnTo>
                  <a:close/>
                </a:path>
                <a:path w="1443989" h="1347470">
                  <a:moveTo>
                    <a:pt x="133103" y="5079"/>
                  </a:moveTo>
                  <a:lnTo>
                    <a:pt x="131833" y="5079"/>
                  </a:lnTo>
                  <a:lnTo>
                    <a:pt x="131833" y="6350"/>
                  </a:lnTo>
                  <a:lnTo>
                    <a:pt x="133103" y="6350"/>
                  </a:lnTo>
                  <a:lnTo>
                    <a:pt x="133103" y="5079"/>
                  </a:lnTo>
                  <a:close/>
                </a:path>
                <a:path w="1443989" h="1347470">
                  <a:moveTo>
                    <a:pt x="1312933" y="5079"/>
                  </a:moveTo>
                  <a:lnTo>
                    <a:pt x="1311663" y="5079"/>
                  </a:lnTo>
                  <a:lnTo>
                    <a:pt x="1311663" y="6350"/>
                  </a:lnTo>
                  <a:lnTo>
                    <a:pt x="1312933" y="6350"/>
                  </a:lnTo>
                  <a:lnTo>
                    <a:pt x="1312933" y="5079"/>
                  </a:lnTo>
                  <a:close/>
                </a:path>
                <a:path w="1443989" h="1347470">
                  <a:moveTo>
                    <a:pt x="1310393" y="2539"/>
                  </a:moveTo>
                  <a:lnTo>
                    <a:pt x="134373" y="2539"/>
                  </a:lnTo>
                  <a:lnTo>
                    <a:pt x="134373" y="5079"/>
                  </a:lnTo>
                  <a:lnTo>
                    <a:pt x="1310393" y="5079"/>
                  </a:lnTo>
                  <a:lnTo>
                    <a:pt x="1310393" y="2539"/>
                  </a:lnTo>
                  <a:close/>
                </a:path>
                <a:path w="1443989" h="1347470">
                  <a:moveTo>
                    <a:pt x="138183" y="0"/>
                  </a:moveTo>
                  <a:lnTo>
                    <a:pt x="135643" y="0"/>
                  </a:lnTo>
                  <a:lnTo>
                    <a:pt x="135643" y="2539"/>
                  </a:lnTo>
                  <a:lnTo>
                    <a:pt x="138183" y="2539"/>
                  </a:lnTo>
                  <a:lnTo>
                    <a:pt x="138183" y="0"/>
                  </a:lnTo>
                  <a:close/>
                </a:path>
                <a:path w="1443989" h="1347470">
                  <a:moveTo>
                    <a:pt x="1307853" y="1270"/>
                  </a:moveTo>
                  <a:lnTo>
                    <a:pt x="1306583" y="1270"/>
                  </a:lnTo>
                  <a:lnTo>
                    <a:pt x="1306583" y="2539"/>
                  </a:lnTo>
                  <a:lnTo>
                    <a:pt x="1307853" y="2539"/>
                  </a:lnTo>
                  <a:lnTo>
                    <a:pt x="1307853" y="1270"/>
                  </a:lnTo>
                  <a:close/>
                </a:path>
                <a:path w="1443989" h="1347470">
                  <a:moveTo>
                    <a:pt x="7042" y="179070"/>
                  </a:moveTo>
                  <a:lnTo>
                    <a:pt x="1952" y="179070"/>
                  </a:lnTo>
                  <a:lnTo>
                    <a:pt x="1845" y="236220"/>
                  </a:lnTo>
                  <a:lnTo>
                    <a:pt x="6933" y="236220"/>
                  </a:lnTo>
                  <a:lnTo>
                    <a:pt x="7042" y="179070"/>
                  </a:lnTo>
                  <a:close/>
                </a:path>
                <a:path w="1443989" h="1347470">
                  <a:moveTo>
                    <a:pt x="1443575" y="179070"/>
                  </a:moveTo>
                  <a:lnTo>
                    <a:pt x="1438334" y="179070"/>
                  </a:lnTo>
                  <a:lnTo>
                    <a:pt x="1438226" y="236220"/>
                  </a:lnTo>
                  <a:lnTo>
                    <a:pt x="1443521" y="236220"/>
                  </a:lnTo>
                  <a:lnTo>
                    <a:pt x="1443575" y="179070"/>
                  </a:lnTo>
                  <a:close/>
                </a:path>
                <a:path w="1443989" h="1347470">
                  <a:moveTo>
                    <a:pt x="6933" y="236220"/>
                  </a:moveTo>
                  <a:lnTo>
                    <a:pt x="1845" y="236220"/>
                  </a:lnTo>
                  <a:lnTo>
                    <a:pt x="1833" y="242570"/>
                  </a:lnTo>
                  <a:lnTo>
                    <a:pt x="6921" y="242570"/>
                  </a:lnTo>
                  <a:lnTo>
                    <a:pt x="6933" y="236220"/>
                  </a:lnTo>
                  <a:close/>
                </a:path>
                <a:path w="1443989" h="1347470">
                  <a:moveTo>
                    <a:pt x="1443521" y="236220"/>
                  </a:moveTo>
                  <a:lnTo>
                    <a:pt x="1438226" y="236220"/>
                  </a:lnTo>
                  <a:lnTo>
                    <a:pt x="1438214" y="242570"/>
                  </a:lnTo>
                  <a:lnTo>
                    <a:pt x="1443515" y="242570"/>
                  </a:lnTo>
                  <a:lnTo>
                    <a:pt x="1443521" y="236220"/>
                  </a:lnTo>
                  <a:close/>
                </a:path>
                <a:path w="1443989" h="1347470">
                  <a:moveTo>
                    <a:pt x="6921" y="242570"/>
                  </a:moveTo>
                  <a:lnTo>
                    <a:pt x="1833" y="242570"/>
                  </a:lnTo>
                  <a:lnTo>
                    <a:pt x="1797" y="261620"/>
                  </a:lnTo>
                  <a:lnTo>
                    <a:pt x="6885" y="261620"/>
                  </a:lnTo>
                  <a:lnTo>
                    <a:pt x="6921" y="242570"/>
                  </a:lnTo>
                  <a:close/>
                </a:path>
                <a:path w="1443989" h="1347470">
                  <a:moveTo>
                    <a:pt x="1443515" y="242570"/>
                  </a:moveTo>
                  <a:lnTo>
                    <a:pt x="1438214" y="242570"/>
                  </a:lnTo>
                  <a:lnTo>
                    <a:pt x="1438177" y="261620"/>
                  </a:lnTo>
                  <a:lnTo>
                    <a:pt x="1443497" y="261620"/>
                  </a:lnTo>
                  <a:lnTo>
                    <a:pt x="1443515" y="242570"/>
                  </a:lnTo>
                  <a:close/>
                </a:path>
                <a:path w="1443989" h="1347470">
                  <a:moveTo>
                    <a:pt x="6885" y="261620"/>
                  </a:moveTo>
                  <a:lnTo>
                    <a:pt x="1797" y="261620"/>
                  </a:lnTo>
                  <a:lnTo>
                    <a:pt x="1773" y="274320"/>
                  </a:lnTo>
                  <a:lnTo>
                    <a:pt x="6860" y="274320"/>
                  </a:lnTo>
                  <a:lnTo>
                    <a:pt x="6885" y="261620"/>
                  </a:lnTo>
                  <a:close/>
                </a:path>
                <a:path w="1443989" h="1347470">
                  <a:moveTo>
                    <a:pt x="1443497" y="261620"/>
                  </a:moveTo>
                  <a:lnTo>
                    <a:pt x="1438177" y="261620"/>
                  </a:lnTo>
                  <a:lnTo>
                    <a:pt x="1438153" y="274320"/>
                  </a:lnTo>
                  <a:lnTo>
                    <a:pt x="1443485" y="274320"/>
                  </a:lnTo>
                  <a:lnTo>
                    <a:pt x="1443497" y="261620"/>
                  </a:lnTo>
                  <a:close/>
                </a:path>
                <a:path w="1443989" h="1347470">
                  <a:moveTo>
                    <a:pt x="6860" y="274320"/>
                  </a:moveTo>
                  <a:lnTo>
                    <a:pt x="1773" y="274320"/>
                  </a:lnTo>
                  <a:lnTo>
                    <a:pt x="1749" y="287020"/>
                  </a:lnTo>
                  <a:lnTo>
                    <a:pt x="6836" y="287020"/>
                  </a:lnTo>
                  <a:lnTo>
                    <a:pt x="6860" y="274320"/>
                  </a:lnTo>
                  <a:close/>
                </a:path>
                <a:path w="1443989" h="1347470">
                  <a:moveTo>
                    <a:pt x="1443485" y="274320"/>
                  </a:moveTo>
                  <a:lnTo>
                    <a:pt x="1438153" y="274320"/>
                  </a:lnTo>
                  <a:lnTo>
                    <a:pt x="1438129" y="287020"/>
                  </a:lnTo>
                  <a:lnTo>
                    <a:pt x="1443473" y="287020"/>
                  </a:lnTo>
                  <a:lnTo>
                    <a:pt x="1443485" y="274320"/>
                  </a:lnTo>
                  <a:close/>
                </a:path>
                <a:path w="1443989" h="1347470">
                  <a:moveTo>
                    <a:pt x="6836" y="287020"/>
                  </a:moveTo>
                  <a:lnTo>
                    <a:pt x="1749" y="287020"/>
                  </a:lnTo>
                  <a:lnTo>
                    <a:pt x="1725" y="299720"/>
                  </a:lnTo>
                  <a:lnTo>
                    <a:pt x="6812" y="299720"/>
                  </a:lnTo>
                  <a:lnTo>
                    <a:pt x="6836" y="287020"/>
                  </a:lnTo>
                  <a:close/>
                </a:path>
                <a:path w="1443989" h="1347470">
                  <a:moveTo>
                    <a:pt x="1443473" y="287020"/>
                  </a:moveTo>
                  <a:lnTo>
                    <a:pt x="1438129" y="287020"/>
                  </a:lnTo>
                  <a:lnTo>
                    <a:pt x="1438105" y="299720"/>
                  </a:lnTo>
                  <a:lnTo>
                    <a:pt x="1443461" y="299720"/>
                  </a:lnTo>
                  <a:lnTo>
                    <a:pt x="1443473" y="287020"/>
                  </a:lnTo>
                  <a:close/>
                </a:path>
                <a:path w="1443989" h="1347470">
                  <a:moveTo>
                    <a:pt x="6812" y="299720"/>
                  </a:moveTo>
                  <a:lnTo>
                    <a:pt x="1725" y="299720"/>
                  </a:lnTo>
                  <a:lnTo>
                    <a:pt x="1701" y="312420"/>
                  </a:lnTo>
                  <a:lnTo>
                    <a:pt x="6788" y="312420"/>
                  </a:lnTo>
                  <a:lnTo>
                    <a:pt x="6812" y="299720"/>
                  </a:lnTo>
                  <a:close/>
                </a:path>
                <a:path w="1443989" h="1347470">
                  <a:moveTo>
                    <a:pt x="1443461" y="299720"/>
                  </a:moveTo>
                  <a:lnTo>
                    <a:pt x="1438105" y="299720"/>
                  </a:lnTo>
                  <a:lnTo>
                    <a:pt x="1438081" y="312420"/>
                  </a:lnTo>
                  <a:lnTo>
                    <a:pt x="1443449" y="312420"/>
                  </a:lnTo>
                  <a:lnTo>
                    <a:pt x="1443461" y="299720"/>
                  </a:lnTo>
                  <a:close/>
                </a:path>
                <a:path w="1443989" h="1347470">
                  <a:moveTo>
                    <a:pt x="6788" y="312420"/>
                  </a:moveTo>
                  <a:lnTo>
                    <a:pt x="1701" y="312420"/>
                  </a:lnTo>
                  <a:lnTo>
                    <a:pt x="1677" y="325120"/>
                  </a:lnTo>
                  <a:lnTo>
                    <a:pt x="6764" y="325120"/>
                  </a:lnTo>
                  <a:lnTo>
                    <a:pt x="6788" y="312420"/>
                  </a:lnTo>
                  <a:close/>
                </a:path>
                <a:path w="1443989" h="1347470">
                  <a:moveTo>
                    <a:pt x="1443449" y="312420"/>
                  </a:moveTo>
                  <a:lnTo>
                    <a:pt x="1438081" y="312420"/>
                  </a:lnTo>
                  <a:lnTo>
                    <a:pt x="1438057" y="325120"/>
                  </a:lnTo>
                  <a:lnTo>
                    <a:pt x="1443437" y="325120"/>
                  </a:lnTo>
                  <a:lnTo>
                    <a:pt x="1443449" y="312420"/>
                  </a:lnTo>
                  <a:close/>
                </a:path>
                <a:path w="1443989" h="1347470">
                  <a:moveTo>
                    <a:pt x="6764" y="325120"/>
                  </a:moveTo>
                  <a:lnTo>
                    <a:pt x="1677" y="325120"/>
                  </a:lnTo>
                  <a:lnTo>
                    <a:pt x="1629" y="350520"/>
                  </a:lnTo>
                  <a:lnTo>
                    <a:pt x="6715" y="350520"/>
                  </a:lnTo>
                  <a:lnTo>
                    <a:pt x="6764" y="325120"/>
                  </a:lnTo>
                  <a:close/>
                </a:path>
                <a:path w="1443989" h="1347470">
                  <a:moveTo>
                    <a:pt x="1443437" y="325120"/>
                  </a:moveTo>
                  <a:lnTo>
                    <a:pt x="1438057" y="325120"/>
                  </a:lnTo>
                  <a:lnTo>
                    <a:pt x="1438008" y="350520"/>
                  </a:lnTo>
                  <a:lnTo>
                    <a:pt x="1443413" y="350520"/>
                  </a:lnTo>
                  <a:lnTo>
                    <a:pt x="1443437" y="325120"/>
                  </a:lnTo>
                  <a:close/>
                </a:path>
                <a:path w="1443989" h="1347470">
                  <a:moveTo>
                    <a:pt x="6715" y="350520"/>
                  </a:moveTo>
                  <a:lnTo>
                    <a:pt x="1629" y="350520"/>
                  </a:lnTo>
                  <a:lnTo>
                    <a:pt x="1617" y="356870"/>
                  </a:lnTo>
                  <a:lnTo>
                    <a:pt x="6703" y="356870"/>
                  </a:lnTo>
                  <a:lnTo>
                    <a:pt x="6715" y="350520"/>
                  </a:lnTo>
                  <a:close/>
                </a:path>
                <a:path w="1443989" h="1347470">
                  <a:moveTo>
                    <a:pt x="1443413" y="350520"/>
                  </a:moveTo>
                  <a:lnTo>
                    <a:pt x="1438008" y="350520"/>
                  </a:lnTo>
                  <a:lnTo>
                    <a:pt x="1437996" y="356870"/>
                  </a:lnTo>
                  <a:lnTo>
                    <a:pt x="1443407" y="356870"/>
                  </a:lnTo>
                  <a:lnTo>
                    <a:pt x="1443413" y="350520"/>
                  </a:lnTo>
                  <a:close/>
                </a:path>
                <a:path w="1443989" h="1347470">
                  <a:moveTo>
                    <a:pt x="6703" y="356870"/>
                  </a:moveTo>
                  <a:lnTo>
                    <a:pt x="1617" y="356870"/>
                  </a:lnTo>
                  <a:lnTo>
                    <a:pt x="1521" y="407670"/>
                  </a:lnTo>
                  <a:lnTo>
                    <a:pt x="6607" y="407670"/>
                  </a:lnTo>
                  <a:lnTo>
                    <a:pt x="6703" y="356870"/>
                  </a:lnTo>
                  <a:close/>
                </a:path>
                <a:path w="1443989" h="1347470">
                  <a:moveTo>
                    <a:pt x="1443407" y="356870"/>
                  </a:moveTo>
                  <a:lnTo>
                    <a:pt x="1437996" y="356870"/>
                  </a:lnTo>
                  <a:lnTo>
                    <a:pt x="1437900" y="407670"/>
                  </a:lnTo>
                  <a:lnTo>
                    <a:pt x="1443359" y="407670"/>
                  </a:lnTo>
                  <a:lnTo>
                    <a:pt x="1443407" y="356870"/>
                  </a:lnTo>
                  <a:close/>
                </a:path>
                <a:path w="1443989" h="1347470">
                  <a:moveTo>
                    <a:pt x="6607" y="407670"/>
                  </a:moveTo>
                  <a:lnTo>
                    <a:pt x="1521" y="407670"/>
                  </a:lnTo>
                  <a:lnTo>
                    <a:pt x="1509" y="414020"/>
                  </a:lnTo>
                  <a:lnTo>
                    <a:pt x="6594" y="414020"/>
                  </a:lnTo>
                  <a:lnTo>
                    <a:pt x="6607" y="407670"/>
                  </a:lnTo>
                  <a:close/>
                </a:path>
                <a:path w="1443989" h="1347470">
                  <a:moveTo>
                    <a:pt x="1443359" y="407670"/>
                  </a:moveTo>
                  <a:lnTo>
                    <a:pt x="1437900" y="407670"/>
                  </a:lnTo>
                  <a:lnTo>
                    <a:pt x="1437888" y="414020"/>
                  </a:lnTo>
                  <a:lnTo>
                    <a:pt x="1443353" y="414020"/>
                  </a:lnTo>
                  <a:lnTo>
                    <a:pt x="1443359" y="407670"/>
                  </a:lnTo>
                  <a:close/>
                </a:path>
                <a:path w="1443989" h="1347470">
                  <a:moveTo>
                    <a:pt x="6594" y="414020"/>
                  </a:moveTo>
                  <a:lnTo>
                    <a:pt x="1509" y="414020"/>
                  </a:lnTo>
                  <a:lnTo>
                    <a:pt x="1490" y="424180"/>
                  </a:lnTo>
                  <a:lnTo>
                    <a:pt x="6575" y="424180"/>
                  </a:lnTo>
                  <a:lnTo>
                    <a:pt x="6594" y="414020"/>
                  </a:lnTo>
                  <a:close/>
                </a:path>
                <a:path w="1443989" h="1347470">
                  <a:moveTo>
                    <a:pt x="1443353" y="414020"/>
                  </a:moveTo>
                  <a:lnTo>
                    <a:pt x="1437888" y="414020"/>
                  </a:lnTo>
                  <a:lnTo>
                    <a:pt x="1437868" y="424180"/>
                  </a:lnTo>
                  <a:lnTo>
                    <a:pt x="1443344" y="424180"/>
                  </a:lnTo>
                  <a:lnTo>
                    <a:pt x="1443353" y="414020"/>
                  </a:lnTo>
                  <a:close/>
                </a:path>
                <a:path w="1443989" h="1347470">
                  <a:moveTo>
                    <a:pt x="6575" y="424180"/>
                  </a:moveTo>
                  <a:lnTo>
                    <a:pt x="1490" y="424180"/>
                  </a:lnTo>
                  <a:lnTo>
                    <a:pt x="1461" y="439420"/>
                  </a:lnTo>
                  <a:lnTo>
                    <a:pt x="6546" y="439420"/>
                  </a:lnTo>
                  <a:lnTo>
                    <a:pt x="6575" y="424180"/>
                  </a:lnTo>
                  <a:close/>
                </a:path>
                <a:path w="1443989" h="1347470">
                  <a:moveTo>
                    <a:pt x="1443344" y="424180"/>
                  </a:moveTo>
                  <a:lnTo>
                    <a:pt x="1437868" y="424180"/>
                  </a:lnTo>
                  <a:lnTo>
                    <a:pt x="1437839" y="439420"/>
                  </a:lnTo>
                  <a:lnTo>
                    <a:pt x="1443329" y="439420"/>
                  </a:lnTo>
                  <a:lnTo>
                    <a:pt x="1443344" y="424180"/>
                  </a:lnTo>
                  <a:close/>
                </a:path>
                <a:path w="1443989" h="1347470">
                  <a:moveTo>
                    <a:pt x="6546" y="439420"/>
                  </a:moveTo>
                  <a:lnTo>
                    <a:pt x="1461" y="439420"/>
                  </a:lnTo>
                  <a:lnTo>
                    <a:pt x="1425" y="458470"/>
                  </a:lnTo>
                  <a:lnTo>
                    <a:pt x="6510" y="458470"/>
                  </a:lnTo>
                  <a:lnTo>
                    <a:pt x="6546" y="439420"/>
                  </a:lnTo>
                  <a:close/>
                </a:path>
                <a:path w="1443989" h="1347470">
                  <a:moveTo>
                    <a:pt x="1443329" y="439420"/>
                  </a:moveTo>
                  <a:lnTo>
                    <a:pt x="1437839" y="439420"/>
                  </a:lnTo>
                  <a:lnTo>
                    <a:pt x="1437803" y="458470"/>
                  </a:lnTo>
                  <a:lnTo>
                    <a:pt x="1443311" y="458470"/>
                  </a:lnTo>
                  <a:lnTo>
                    <a:pt x="1443329" y="439420"/>
                  </a:lnTo>
                  <a:close/>
                </a:path>
                <a:path w="1443989" h="1347470">
                  <a:moveTo>
                    <a:pt x="6510" y="458470"/>
                  </a:moveTo>
                  <a:lnTo>
                    <a:pt x="1425" y="458470"/>
                  </a:lnTo>
                  <a:lnTo>
                    <a:pt x="1406" y="468630"/>
                  </a:lnTo>
                  <a:lnTo>
                    <a:pt x="6491" y="468630"/>
                  </a:lnTo>
                  <a:lnTo>
                    <a:pt x="6510" y="458470"/>
                  </a:lnTo>
                  <a:close/>
                </a:path>
                <a:path w="1443989" h="1347470">
                  <a:moveTo>
                    <a:pt x="1443311" y="458470"/>
                  </a:moveTo>
                  <a:lnTo>
                    <a:pt x="1437803" y="458470"/>
                  </a:lnTo>
                  <a:lnTo>
                    <a:pt x="1437784" y="468630"/>
                  </a:lnTo>
                  <a:lnTo>
                    <a:pt x="1443302" y="468630"/>
                  </a:lnTo>
                  <a:lnTo>
                    <a:pt x="1443311" y="458470"/>
                  </a:lnTo>
                  <a:close/>
                </a:path>
                <a:path w="1443989" h="1347470">
                  <a:moveTo>
                    <a:pt x="6491" y="468630"/>
                  </a:moveTo>
                  <a:lnTo>
                    <a:pt x="1406" y="468630"/>
                  </a:lnTo>
                  <a:lnTo>
                    <a:pt x="1377" y="483870"/>
                  </a:lnTo>
                  <a:lnTo>
                    <a:pt x="6462" y="483870"/>
                  </a:lnTo>
                  <a:lnTo>
                    <a:pt x="6491" y="468630"/>
                  </a:lnTo>
                  <a:close/>
                </a:path>
                <a:path w="1443989" h="1347470">
                  <a:moveTo>
                    <a:pt x="1443302" y="468630"/>
                  </a:moveTo>
                  <a:lnTo>
                    <a:pt x="1437784" y="468630"/>
                  </a:lnTo>
                  <a:lnTo>
                    <a:pt x="1437755" y="483870"/>
                  </a:lnTo>
                  <a:lnTo>
                    <a:pt x="1443287" y="483870"/>
                  </a:lnTo>
                  <a:lnTo>
                    <a:pt x="1443302" y="468630"/>
                  </a:lnTo>
                  <a:close/>
                </a:path>
                <a:path w="1443989" h="1347470">
                  <a:moveTo>
                    <a:pt x="6462" y="483870"/>
                  </a:moveTo>
                  <a:lnTo>
                    <a:pt x="1377" y="483870"/>
                  </a:lnTo>
                  <a:lnTo>
                    <a:pt x="1162" y="598170"/>
                  </a:lnTo>
                  <a:lnTo>
                    <a:pt x="6244" y="598170"/>
                  </a:lnTo>
                  <a:lnTo>
                    <a:pt x="6462" y="483870"/>
                  </a:lnTo>
                  <a:close/>
                </a:path>
                <a:path w="1443989" h="1347470">
                  <a:moveTo>
                    <a:pt x="1443287" y="483870"/>
                  </a:moveTo>
                  <a:lnTo>
                    <a:pt x="1437755" y="483870"/>
                  </a:lnTo>
                  <a:lnTo>
                    <a:pt x="1437538" y="598170"/>
                  </a:lnTo>
                  <a:lnTo>
                    <a:pt x="1443180" y="598170"/>
                  </a:lnTo>
                  <a:lnTo>
                    <a:pt x="1443287" y="483870"/>
                  </a:lnTo>
                  <a:close/>
                </a:path>
                <a:path w="1443989" h="1347470">
                  <a:moveTo>
                    <a:pt x="6244" y="598170"/>
                  </a:moveTo>
                  <a:lnTo>
                    <a:pt x="1162" y="598170"/>
                  </a:lnTo>
                  <a:lnTo>
                    <a:pt x="934" y="718820"/>
                  </a:lnTo>
                  <a:lnTo>
                    <a:pt x="6014" y="718820"/>
                  </a:lnTo>
                  <a:lnTo>
                    <a:pt x="6244" y="598170"/>
                  </a:lnTo>
                  <a:close/>
                </a:path>
                <a:path w="1443989" h="1347470">
                  <a:moveTo>
                    <a:pt x="1443180" y="598170"/>
                  </a:moveTo>
                  <a:lnTo>
                    <a:pt x="1437538" y="598170"/>
                  </a:lnTo>
                  <a:lnTo>
                    <a:pt x="1437308" y="718820"/>
                  </a:lnTo>
                  <a:lnTo>
                    <a:pt x="1443066" y="718820"/>
                  </a:lnTo>
                  <a:lnTo>
                    <a:pt x="1443180" y="598170"/>
                  </a:lnTo>
                  <a:close/>
                </a:path>
                <a:path w="1443989" h="1347470">
                  <a:moveTo>
                    <a:pt x="6014" y="718820"/>
                  </a:moveTo>
                  <a:lnTo>
                    <a:pt x="934" y="718820"/>
                  </a:lnTo>
                  <a:lnTo>
                    <a:pt x="670" y="858520"/>
                  </a:lnTo>
                  <a:lnTo>
                    <a:pt x="5749" y="858520"/>
                  </a:lnTo>
                  <a:lnTo>
                    <a:pt x="6014" y="718820"/>
                  </a:lnTo>
                  <a:close/>
                </a:path>
                <a:path w="1443989" h="1347470">
                  <a:moveTo>
                    <a:pt x="1443066" y="718820"/>
                  </a:moveTo>
                  <a:lnTo>
                    <a:pt x="1437308" y="718820"/>
                  </a:lnTo>
                  <a:lnTo>
                    <a:pt x="1437043" y="858520"/>
                  </a:lnTo>
                  <a:lnTo>
                    <a:pt x="1442934" y="858520"/>
                  </a:lnTo>
                  <a:lnTo>
                    <a:pt x="1443066" y="718820"/>
                  </a:lnTo>
                  <a:close/>
                </a:path>
                <a:path w="1443989" h="1347470">
                  <a:moveTo>
                    <a:pt x="5749" y="858520"/>
                  </a:moveTo>
                  <a:lnTo>
                    <a:pt x="670" y="858520"/>
                  </a:lnTo>
                  <a:lnTo>
                    <a:pt x="651" y="868680"/>
                  </a:lnTo>
                  <a:lnTo>
                    <a:pt x="5729" y="868680"/>
                  </a:lnTo>
                  <a:lnTo>
                    <a:pt x="5749" y="858520"/>
                  </a:lnTo>
                  <a:close/>
                </a:path>
                <a:path w="1443989" h="1347470">
                  <a:moveTo>
                    <a:pt x="1442934" y="858520"/>
                  </a:moveTo>
                  <a:lnTo>
                    <a:pt x="1437043" y="858520"/>
                  </a:lnTo>
                  <a:lnTo>
                    <a:pt x="1437023" y="868680"/>
                  </a:lnTo>
                  <a:lnTo>
                    <a:pt x="1442924" y="868680"/>
                  </a:lnTo>
                  <a:lnTo>
                    <a:pt x="1442934" y="858520"/>
                  </a:lnTo>
                  <a:close/>
                </a:path>
                <a:path w="1443989" h="1347470">
                  <a:moveTo>
                    <a:pt x="5729" y="868680"/>
                  </a:moveTo>
                  <a:lnTo>
                    <a:pt x="651" y="868680"/>
                  </a:lnTo>
                  <a:lnTo>
                    <a:pt x="623" y="883920"/>
                  </a:lnTo>
                  <a:lnTo>
                    <a:pt x="5700" y="883920"/>
                  </a:lnTo>
                  <a:lnTo>
                    <a:pt x="5729" y="868680"/>
                  </a:lnTo>
                  <a:close/>
                </a:path>
                <a:path w="1443989" h="1347470">
                  <a:moveTo>
                    <a:pt x="1442924" y="868680"/>
                  </a:moveTo>
                  <a:lnTo>
                    <a:pt x="1437023" y="868680"/>
                  </a:lnTo>
                  <a:lnTo>
                    <a:pt x="1436994" y="883920"/>
                  </a:lnTo>
                  <a:lnTo>
                    <a:pt x="1442910" y="883920"/>
                  </a:lnTo>
                  <a:lnTo>
                    <a:pt x="1442924" y="868680"/>
                  </a:lnTo>
                  <a:close/>
                </a:path>
                <a:path w="1443989" h="1347470">
                  <a:moveTo>
                    <a:pt x="5700" y="883920"/>
                  </a:moveTo>
                  <a:lnTo>
                    <a:pt x="623" y="883920"/>
                  </a:lnTo>
                  <a:lnTo>
                    <a:pt x="587" y="902970"/>
                  </a:lnTo>
                  <a:lnTo>
                    <a:pt x="5664" y="902970"/>
                  </a:lnTo>
                  <a:lnTo>
                    <a:pt x="5700" y="883920"/>
                  </a:lnTo>
                  <a:close/>
                </a:path>
                <a:path w="1443989" h="1347470">
                  <a:moveTo>
                    <a:pt x="1442910" y="883920"/>
                  </a:moveTo>
                  <a:lnTo>
                    <a:pt x="1436994" y="883920"/>
                  </a:lnTo>
                  <a:lnTo>
                    <a:pt x="1436958" y="902970"/>
                  </a:lnTo>
                  <a:lnTo>
                    <a:pt x="1442892" y="902970"/>
                  </a:lnTo>
                  <a:lnTo>
                    <a:pt x="1442910" y="883920"/>
                  </a:lnTo>
                  <a:close/>
                </a:path>
                <a:path w="1443989" h="1347470">
                  <a:moveTo>
                    <a:pt x="5664" y="902970"/>
                  </a:moveTo>
                  <a:lnTo>
                    <a:pt x="587" y="902970"/>
                  </a:lnTo>
                  <a:lnTo>
                    <a:pt x="567" y="913130"/>
                  </a:lnTo>
                  <a:lnTo>
                    <a:pt x="5645" y="913130"/>
                  </a:lnTo>
                  <a:lnTo>
                    <a:pt x="5664" y="902970"/>
                  </a:lnTo>
                  <a:close/>
                </a:path>
                <a:path w="1443989" h="1347470">
                  <a:moveTo>
                    <a:pt x="1442892" y="902970"/>
                  </a:moveTo>
                  <a:lnTo>
                    <a:pt x="1436958" y="902970"/>
                  </a:lnTo>
                  <a:lnTo>
                    <a:pt x="1436939" y="913130"/>
                  </a:lnTo>
                  <a:lnTo>
                    <a:pt x="1442882" y="913130"/>
                  </a:lnTo>
                  <a:lnTo>
                    <a:pt x="1442892" y="902970"/>
                  </a:lnTo>
                  <a:close/>
                </a:path>
                <a:path w="1443989" h="1347470">
                  <a:moveTo>
                    <a:pt x="5645" y="913130"/>
                  </a:moveTo>
                  <a:lnTo>
                    <a:pt x="567" y="913130"/>
                  </a:lnTo>
                  <a:lnTo>
                    <a:pt x="539" y="928370"/>
                  </a:lnTo>
                  <a:lnTo>
                    <a:pt x="5616" y="928370"/>
                  </a:lnTo>
                  <a:lnTo>
                    <a:pt x="5645" y="913130"/>
                  </a:lnTo>
                  <a:close/>
                </a:path>
                <a:path w="1443989" h="1347470">
                  <a:moveTo>
                    <a:pt x="1442882" y="913130"/>
                  </a:moveTo>
                  <a:lnTo>
                    <a:pt x="1436939" y="913130"/>
                  </a:lnTo>
                  <a:lnTo>
                    <a:pt x="1436910" y="928370"/>
                  </a:lnTo>
                  <a:lnTo>
                    <a:pt x="1442868" y="928370"/>
                  </a:lnTo>
                  <a:lnTo>
                    <a:pt x="1442882" y="913130"/>
                  </a:lnTo>
                  <a:close/>
                </a:path>
                <a:path w="1443989" h="1347470">
                  <a:moveTo>
                    <a:pt x="5616" y="928370"/>
                  </a:moveTo>
                  <a:lnTo>
                    <a:pt x="539" y="928370"/>
                  </a:lnTo>
                  <a:lnTo>
                    <a:pt x="515" y="941070"/>
                  </a:lnTo>
                  <a:lnTo>
                    <a:pt x="5592" y="941070"/>
                  </a:lnTo>
                  <a:lnTo>
                    <a:pt x="5616" y="928370"/>
                  </a:lnTo>
                  <a:close/>
                </a:path>
                <a:path w="1443989" h="1347470">
                  <a:moveTo>
                    <a:pt x="1442868" y="928370"/>
                  </a:moveTo>
                  <a:lnTo>
                    <a:pt x="1436910" y="928370"/>
                  </a:lnTo>
                  <a:lnTo>
                    <a:pt x="1436886" y="941070"/>
                  </a:lnTo>
                  <a:lnTo>
                    <a:pt x="1442856" y="941070"/>
                  </a:lnTo>
                  <a:lnTo>
                    <a:pt x="1442868" y="928370"/>
                  </a:lnTo>
                  <a:close/>
                </a:path>
                <a:path w="1443989" h="1347470">
                  <a:moveTo>
                    <a:pt x="5592" y="941070"/>
                  </a:moveTo>
                  <a:lnTo>
                    <a:pt x="515" y="941070"/>
                  </a:lnTo>
                  <a:lnTo>
                    <a:pt x="503" y="947420"/>
                  </a:lnTo>
                  <a:lnTo>
                    <a:pt x="5579" y="947420"/>
                  </a:lnTo>
                  <a:lnTo>
                    <a:pt x="5592" y="941070"/>
                  </a:lnTo>
                  <a:close/>
                </a:path>
                <a:path w="1443989" h="1347470">
                  <a:moveTo>
                    <a:pt x="1442856" y="941070"/>
                  </a:moveTo>
                  <a:lnTo>
                    <a:pt x="1436886" y="941070"/>
                  </a:lnTo>
                  <a:lnTo>
                    <a:pt x="1436874" y="947420"/>
                  </a:lnTo>
                  <a:lnTo>
                    <a:pt x="1442850" y="947420"/>
                  </a:lnTo>
                  <a:lnTo>
                    <a:pt x="1442856" y="941070"/>
                  </a:lnTo>
                  <a:close/>
                </a:path>
                <a:path w="1443989" h="1347470">
                  <a:moveTo>
                    <a:pt x="5579" y="947420"/>
                  </a:moveTo>
                  <a:lnTo>
                    <a:pt x="503" y="947420"/>
                  </a:lnTo>
                  <a:lnTo>
                    <a:pt x="467" y="966470"/>
                  </a:lnTo>
                  <a:lnTo>
                    <a:pt x="5543" y="966470"/>
                  </a:lnTo>
                  <a:lnTo>
                    <a:pt x="5579" y="947420"/>
                  </a:lnTo>
                  <a:close/>
                </a:path>
                <a:path w="1443989" h="1347470">
                  <a:moveTo>
                    <a:pt x="1442850" y="947420"/>
                  </a:moveTo>
                  <a:lnTo>
                    <a:pt x="1436874" y="947420"/>
                  </a:lnTo>
                  <a:lnTo>
                    <a:pt x="1436837" y="966470"/>
                  </a:lnTo>
                  <a:lnTo>
                    <a:pt x="1442832" y="966470"/>
                  </a:lnTo>
                  <a:lnTo>
                    <a:pt x="1442850" y="947420"/>
                  </a:lnTo>
                  <a:close/>
                </a:path>
                <a:path w="1443989" h="1347470">
                  <a:moveTo>
                    <a:pt x="5543" y="966470"/>
                  </a:moveTo>
                  <a:lnTo>
                    <a:pt x="467" y="966470"/>
                  </a:lnTo>
                  <a:lnTo>
                    <a:pt x="383" y="1010920"/>
                  </a:lnTo>
                  <a:lnTo>
                    <a:pt x="5459" y="1010920"/>
                  </a:lnTo>
                  <a:lnTo>
                    <a:pt x="5543" y="966470"/>
                  </a:lnTo>
                  <a:close/>
                </a:path>
                <a:path w="1443989" h="1347470">
                  <a:moveTo>
                    <a:pt x="1442832" y="966470"/>
                  </a:moveTo>
                  <a:lnTo>
                    <a:pt x="1436837" y="966470"/>
                  </a:lnTo>
                  <a:lnTo>
                    <a:pt x="1436753" y="1010920"/>
                  </a:lnTo>
                  <a:lnTo>
                    <a:pt x="1442790" y="1010920"/>
                  </a:lnTo>
                  <a:lnTo>
                    <a:pt x="1442832" y="966470"/>
                  </a:lnTo>
                  <a:close/>
                </a:path>
                <a:path w="1443989" h="1347470">
                  <a:moveTo>
                    <a:pt x="5169" y="1163320"/>
                  </a:moveTo>
                  <a:lnTo>
                    <a:pt x="95" y="1163320"/>
                  </a:lnTo>
                  <a:lnTo>
                    <a:pt x="86" y="1168400"/>
                  </a:lnTo>
                  <a:lnTo>
                    <a:pt x="5159" y="1168400"/>
                  </a:lnTo>
                  <a:lnTo>
                    <a:pt x="5169" y="1163320"/>
                  </a:lnTo>
                  <a:close/>
                </a:path>
                <a:path w="1443989" h="1347470">
                  <a:moveTo>
                    <a:pt x="1442646" y="1163320"/>
                  </a:moveTo>
                  <a:lnTo>
                    <a:pt x="1436463" y="1163320"/>
                  </a:lnTo>
                  <a:lnTo>
                    <a:pt x="1436453" y="1168400"/>
                  </a:lnTo>
                  <a:lnTo>
                    <a:pt x="1442642" y="1168400"/>
                  </a:lnTo>
                  <a:lnTo>
                    <a:pt x="1442646" y="1163320"/>
                  </a:lnTo>
                  <a:close/>
                </a:path>
                <a:path w="1443989" h="1347470">
                  <a:moveTo>
                    <a:pt x="5205" y="1144270"/>
                  </a:moveTo>
                  <a:lnTo>
                    <a:pt x="131" y="1144270"/>
                  </a:lnTo>
                  <a:lnTo>
                    <a:pt x="98" y="1162050"/>
                  </a:lnTo>
                  <a:lnTo>
                    <a:pt x="5171" y="1162050"/>
                  </a:lnTo>
                  <a:lnTo>
                    <a:pt x="5205" y="1144270"/>
                  </a:lnTo>
                  <a:close/>
                </a:path>
                <a:path w="1443989" h="1347470">
                  <a:moveTo>
                    <a:pt x="1442664" y="1144270"/>
                  </a:moveTo>
                  <a:lnTo>
                    <a:pt x="1436499" y="1144270"/>
                  </a:lnTo>
                  <a:lnTo>
                    <a:pt x="1436466" y="1162050"/>
                  </a:lnTo>
                  <a:lnTo>
                    <a:pt x="1442648" y="1162050"/>
                  </a:lnTo>
                  <a:lnTo>
                    <a:pt x="1442664" y="1144270"/>
                  </a:lnTo>
                  <a:close/>
                </a:path>
                <a:path w="1443989" h="1347470">
                  <a:moveTo>
                    <a:pt x="5210" y="1141730"/>
                  </a:moveTo>
                  <a:lnTo>
                    <a:pt x="136" y="1141730"/>
                  </a:lnTo>
                  <a:lnTo>
                    <a:pt x="134" y="1143000"/>
                  </a:lnTo>
                  <a:lnTo>
                    <a:pt x="5207" y="1143000"/>
                  </a:lnTo>
                  <a:lnTo>
                    <a:pt x="5210" y="1141730"/>
                  </a:lnTo>
                  <a:close/>
                </a:path>
                <a:path w="1443989" h="1347470">
                  <a:moveTo>
                    <a:pt x="1442667" y="1141730"/>
                  </a:moveTo>
                  <a:lnTo>
                    <a:pt x="1436504" y="1141730"/>
                  </a:lnTo>
                  <a:lnTo>
                    <a:pt x="1436502" y="1143000"/>
                  </a:lnTo>
                  <a:lnTo>
                    <a:pt x="1442666" y="1143000"/>
                  </a:lnTo>
                  <a:lnTo>
                    <a:pt x="1442667" y="1141730"/>
                  </a:lnTo>
                  <a:close/>
                </a:path>
                <a:path w="1443989" h="1347470">
                  <a:moveTo>
                    <a:pt x="5222" y="1135380"/>
                  </a:moveTo>
                  <a:lnTo>
                    <a:pt x="148" y="1135380"/>
                  </a:lnTo>
                  <a:lnTo>
                    <a:pt x="138" y="1140460"/>
                  </a:lnTo>
                  <a:lnTo>
                    <a:pt x="5212" y="1140460"/>
                  </a:lnTo>
                  <a:lnTo>
                    <a:pt x="5222" y="1135380"/>
                  </a:lnTo>
                  <a:close/>
                </a:path>
                <a:path w="1443989" h="1347470">
                  <a:moveTo>
                    <a:pt x="1442673" y="1135380"/>
                  </a:moveTo>
                  <a:lnTo>
                    <a:pt x="1436516" y="1135380"/>
                  </a:lnTo>
                  <a:lnTo>
                    <a:pt x="1436507" y="1140460"/>
                  </a:lnTo>
                  <a:lnTo>
                    <a:pt x="1442668" y="1140460"/>
                  </a:lnTo>
                  <a:lnTo>
                    <a:pt x="1442673" y="1135380"/>
                  </a:lnTo>
                  <a:close/>
                </a:path>
                <a:path w="1443989" h="1347470">
                  <a:moveTo>
                    <a:pt x="5229" y="1131570"/>
                  </a:moveTo>
                  <a:lnTo>
                    <a:pt x="155" y="1131570"/>
                  </a:lnTo>
                  <a:lnTo>
                    <a:pt x="150" y="1134110"/>
                  </a:lnTo>
                  <a:lnTo>
                    <a:pt x="5224" y="1134110"/>
                  </a:lnTo>
                  <a:lnTo>
                    <a:pt x="5229" y="1131570"/>
                  </a:lnTo>
                  <a:close/>
                </a:path>
                <a:path w="1443989" h="1347470">
                  <a:moveTo>
                    <a:pt x="1442676" y="1131570"/>
                  </a:moveTo>
                  <a:lnTo>
                    <a:pt x="1436523" y="1131570"/>
                  </a:lnTo>
                  <a:lnTo>
                    <a:pt x="1436519" y="1134110"/>
                  </a:lnTo>
                  <a:lnTo>
                    <a:pt x="1442674" y="1134110"/>
                  </a:lnTo>
                  <a:lnTo>
                    <a:pt x="1442676" y="1131570"/>
                  </a:lnTo>
                  <a:close/>
                </a:path>
                <a:path w="1443989" h="1347470">
                  <a:moveTo>
                    <a:pt x="5234" y="1129030"/>
                  </a:moveTo>
                  <a:lnTo>
                    <a:pt x="160" y="1129030"/>
                  </a:lnTo>
                  <a:lnTo>
                    <a:pt x="158" y="1130300"/>
                  </a:lnTo>
                  <a:lnTo>
                    <a:pt x="5231" y="1130300"/>
                  </a:lnTo>
                  <a:lnTo>
                    <a:pt x="5234" y="1129030"/>
                  </a:lnTo>
                  <a:close/>
                </a:path>
                <a:path w="1443989" h="1347470">
                  <a:moveTo>
                    <a:pt x="1442679" y="1129030"/>
                  </a:moveTo>
                  <a:lnTo>
                    <a:pt x="1436528" y="1129030"/>
                  </a:lnTo>
                  <a:lnTo>
                    <a:pt x="1436526" y="1130300"/>
                  </a:lnTo>
                  <a:lnTo>
                    <a:pt x="1442678" y="1130300"/>
                  </a:lnTo>
                  <a:lnTo>
                    <a:pt x="1442679" y="1129030"/>
                  </a:lnTo>
                  <a:close/>
                </a:path>
                <a:path w="1443989" h="1347470">
                  <a:moveTo>
                    <a:pt x="5241" y="1125220"/>
                  </a:moveTo>
                  <a:lnTo>
                    <a:pt x="167" y="1125220"/>
                  </a:lnTo>
                  <a:lnTo>
                    <a:pt x="162" y="1127760"/>
                  </a:lnTo>
                  <a:lnTo>
                    <a:pt x="5236" y="1127760"/>
                  </a:lnTo>
                  <a:lnTo>
                    <a:pt x="5241" y="1125220"/>
                  </a:lnTo>
                  <a:close/>
                </a:path>
                <a:path w="1443989" h="1347470">
                  <a:moveTo>
                    <a:pt x="1442682" y="1125220"/>
                  </a:moveTo>
                  <a:lnTo>
                    <a:pt x="1436536" y="1125220"/>
                  </a:lnTo>
                  <a:lnTo>
                    <a:pt x="1436531" y="1127760"/>
                  </a:lnTo>
                  <a:lnTo>
                    <a:pt x="1442680" y="1127760"/>
                  </a:lnTo>
                  <a:lnTo>
                    <a:pt x="1442682" y="1125220"/>
                  </a:lnTo>
                  <a:close/>
                </a:path>
                <a:path w="1443989" h="1347470">
                  <a:moveTo>
                    <a:pt x="5246" y="1122680"/>
                  </a:moveTo>
                  <a:lnTo>
                    <a:pt x="172" y="1122680"/>
                  </a:lnTo>
                  <a:lnTo>
                    <a:pt x="170" y="1123950"/>
                  </a:lnTo>
                  <a:lnTo>
                    <a:pt x="5244" y="1123950"/>
                  </a:lnTo>
                  <a:lnTo>
                    <a:pt x="5246" y="1122680"/>
                  </a:lnTo>
                  <a:close/>
                </a:path>
                <a:path w="1443989" h="1347470">
                  <a:moveTo>
                    <a:pt x="1442685" y="1122680"/>
                  </a:moveTo>
                  <a:lnTo>
                    <a:pt x="1436540" y="1122680"/>
                  </a:lnTo>
                  <a:lnTo>
                    <a:pt x="1436538" y="1123950"/>
                  </a:lnTo>
                  <a:lnTo>
                    <a:pt x="1442684" y="1123950"/>
                  </a:lnTo>
                  <a:lnTo>
                    <a:pt x="1442685" y="1122680"/>
                  </a:lnTo>
                  <a:close/>
                </a:path>
                <a:path w="1443989" h="1347470">
                  <a:moveTo>
                    <a:pt x="5253" y="1118870"/>
                  </a:moveTo>
                  <a:lnTo>
                    <a:pt x="179" y="1118870"/>
                  </a:lnTo>
                  <a:lnTo>
                    <a:pt x="174" y="1121410"/>
                  </a:lnTo>
                  <a:lnTo>
                    <a:pt x="5248" y="1121410"/>
                  </a:lnTo>
                  <a:lnTo>
                    <a:pt x="5253" y="1118870"/>
                  </a:lnTo>
                  <a:close/>
                </a:path>
                <a:path w="1443989" h="1347470">
                  <a:moveTo>
                    <a:pt x="1442688" y="1118870"/>
                  </a:moveTo>
                  <a:lnTo>
                    <a:pt x="1436548" y="1118870"/>
                  </a:lnTo>
                  <a:lnTo>
                    <a:pt x="1436543" y="1121410"/>
                  </a:lnTo>
                  <a:lnTo>
                    <a:pt x="1442686" y="1121410"/>
                  </a:lnTo>
                  <a:lnTo>
                    <a:pt x="1442688" y="1118870"/>
                  </a:lnTo>
                  <a:close/>
                </a:path>
                <a:path w="1443989" h="1347470">
                  <a:moveTo>
                    <a:pt x="5258" y="1116330"/>
                  </a:moveTo>
                  <a:lnTo>
                    <a:pt x="184" y="1116330"/>
                  </a:lnTo>
                  <a:lnTo>
                    <a:pt x="182" y="1117600"/>
                  </a:lnTo>
                  <a:lnTo>
                    <a:pt x="5256" y="1117600"/>
                  </a:lnTo>
                  <a:lnTo>
                    <a:pt x="5258" y="1116330"/>
                  </a:lnTo>
                  <a:close/>
                </a:path>
                <a:path w="1443989" h="1347470">
                  <a:moveTo>
                    <a:pt x="1442691" y="1116330"/>
                  </a:moveTo>
                  <a:lnTo>
                    <a:pt x="1436552" y="1116330"/>
                  </a:lnTo>
                  <a:lnTo>
                    <a:pt x="1436550" y="1117600"/>
                  </a:lnTo>
                  <a:lnTo>
                    <a:pt x="1442690" y="1117600"/>
                  </a:lnTo>
                  <a:lnTo>
                    <a:pt x="1442691" y="1116330"/>
                  </a:lnTo>
                  <a:close/>
                </a:path>
                <a:path w="1443989" h="1347470">
                  <a:moveTo>
                    <a:pt x="5265" y="1112520"/>
                  </a:moveTo>
                  <a:lnTo>
                    <a:pt x="191" y="1112520"/>
                  </a:lnTo>
                  <a:lnTo>
                    <a:pt x="186" y="1115060"/>
                  </a:lnTo>
                  <a:lnTo>
                    <a:pt x="5260" y="1115060"/>
                  </a:lnTo>
                  <a:lnTo>
                    <a:pt x="5265" y="1112520"/>
                  </a:lnTo>
                  <a:close/>
                </a:path>
                <a:path w="1443989" h="1347470">
                  <a:moveTo>
                    <a:pt x="1442694" y="1112520"/>
                  </a:moveTo>
                  <a:lnTo>
                    <a:pt x="1436560" y="1112520"/>
                  </a:lnTo>
                  <a:lnTo>
                    <a:pt x="1436555" y="1115060"/>
                  </a:lnTo>
                  <a:lnTo>
                    <a:pt x="1442692" y="1115060"/>
                  </a:lnTo>
                  <a:lnTo>
                    <a:pt x="1442694" y="1112520"/>
                  </a:lnTo>
                  <a:close/>
                </a:path>
                <a:path w="1443989" h="1347470">
                  <a:moveTo>
                    <a:pt x="5270" y="1109980"/>
                  </a:moveTo>
                  <a:lnTo>
                    <a:pt x="196" y="1109980"/>
                  </a:lnTo>
                  <a:lnTo>
                    <a:pt x="194" y="1111250"/>
                  </a:lnTo>
                  <a:lnTo>
                    <a:pt x="5268" y="1111250"/>
                  </a:lnTo>
                  <a:lnTo>
                    <a:pt x="5270" y="1109980"/>
                  </a:lnTo>
                  <a:close/>
                </a:path>
                <a:path w="1443989" h="1347470">
                  <a:moveTo>
                    <a:pt x="1442697" y="1109980"/>
                  </a:moveTo>
                  <a:lnTo>
                    <a:pt x="1436565" y="1109980"/>
                  </a:lnTo>
                  <a:lnTo>
                    <a:pt x="1436562" y="1111250"/>
                  </a:lnTo>
                  <a:lnTo>
                    <a:pt x="1442696" y="1111250"/>
                  </a:lnTo>
                  <a:lnTo>
                    <a:pt x="1442697" y="1109980"/>
                  </a:lnTo>
                  <a:close/>
                </a:path>
                <a:path w="1443989" h="1347470">
                  <a:moveTo>
                    <a:pt x="5277" y="1106170"/>
                  </a:moveTo>
                  <a:lnTo>
                    <a:pt x="203" y="1106170"/>
                  </a:lnTo>
                  <a:lnTo>
                    <a:pt x="198" y="1108710"/>
                  </a:lnTo>
                  <a:lnTo>
                    <a:pt x="5273" y="1108710"/>
                  </a:lnTo>
                  <a:lnTo>
                    <a:pt x="5277" y="1106170"/>
                  </a:lnTo>
                  <a:close/>
                </a:path>
                <a:path w="1443989" h="1347470">
                  <a:moveTo>
                    <a:pt x="1442700" y="1106170"/>
                  </a:moveTo>
                  <a:lnTo>
                    <a:pt x="1436572" y="1106170"/>
                  </a:lnTo>
                  <a:lnTo>
                    <a:pt x="1436567" y="1108710"/>
                  </a:lnTo>
                  <a:lnTo>
                    <a:pt x="1442698" y="1108710"/>
                  </a:lnTo>
                  <a:lnTo>
                    <a:pt x="1442700" y="1106170"/>
                  </a:lnTo>
                  <a:close/>
                </a:path>
                <a:path w="1443989" h="1347470">
                  <a:moveTo>
                    <a:pt x="5289" y="1099820"/>
                  </a:moveTo>
                  <a:lnTo>
                    <a:pt x="215" y="1099820"/>
                  </a:lnTo>
                  <a:lnTo>
                    <a:pt x="206" y="1104900"/>
                  </a:lnTo>
                  <a:lnTo>
                    <a:pt x="5280" y="1104900"/>
                  </a:lnTo>
                  <a:lnTo>
                    <a:pt x="5289" y="1099820"/>
                  </a:lnTo>
                  <a:close/>
                </a:path>
                <a:path w="1443989" h="1347470">
                  <a:moveTo>
                    <a:pt x="1442706" y="1099820"/>
                  </a:moveTo>
                  <a:lnTo>
                    <a:pt x="1436584" y="1099820"/>
                  </a:lnTo>
                  <a:lnTo>
                    <a:pt x="1436574" y="1104900"/>
                  </a:lnTo>
                  <a:lnTo>
                    <a:pt x="1442702" y="1104900"/>
                  </a:lnTo>
                  <a:lnTo>
                    <a:pt x="1442706" y="1099820"/>
                  </a:lnTo>
                  <a:close/>
                </a:path>
                <a:path w="1443989" h="1347470">
                  <a:moveTo>
                    <a:pt x="5294" y="1097280"/>
                  </a:moveTo>
                  <a:lnTo>
                    <a:pt x="220" y="1097280"/>
                  </a:lnTo>
                  <a:lnTo>
                    <a:pt x="218" y="1098550"/>
                  </a:lnTo>
                  <a:lnTo>
                    <a:pt x="5292" y="1098550"/>
                  </a:lnTo>
                  <a:lnTo>
                    <a:pt x="5294" y="1097280"/>
                  </a:lnTo>
                  <a:close/>
                </a:path>
                <a:path w="1443989" h="1347470">
                  <a:moveTo>
                    <a:pt x="1442709" y="1097280"/>
                  </a:moveTo>
                  <a:lnTo>
                    <a:pt x="1436589" y="1097280"/>
                  </a:lnTo>
                  <a:lnTo>
                    <a:pt x="1436586" y="1098550"/>
                  </a:lnTo>
                  <a:lnTo>
                    <a:pt x="1442708" y="1098550"/>
                  </a:lnTo>
                  <a:lnTo>
                    <a:pt x="1442709" y="1097280"/>
                  </a:lnTo>
                  <a:close/>
                </a:path>
                <a:path w="1443989" h="1347470">
                  <a:moveTo>
                    <a:pt x="5306" y="1090930"/>
                  </a:moveTo>
                  <a:lnTo>
                    <a:pt x="232" y="1090930"/>
                  </a:lnTo>
                  <a:lnTo>
                    <a:pt x="222" y="1096010"/>
                  </a:lnTo>
                  <a:lnTo>
                    <a:pt x="5297" y="1096010"/>
                  </a:lnTo>
                  <a:lnTo>
                    <a:pt x="5306" y="1090930"/>
                  </a:lnTo>
                  <a:close/>
                </a:path>
                <a:path w="1443989" h="1347470">
                  <a:moveTo>
                    <a:pt x="1442715" y="1090930"/>
                  </a:moveTo>
                  <a:lnTo>
                    <a:pt x="1436601" y="1090930"/>
                  </a:lnTo>
                  <a:lnTo>
                    <a:pt x="1436591" y="1096010"/>
                  </a:lnTo>
                  <a:lnTo>
                    <a:pt x="1442710" y="1096010"/>
                  </a:lnTo>
                  <a:lnTo>
                    <a:pt x="1442715" y="1090930"/>
                  </a:lnTo>
                  <a:close/>
                </a:path>
                <a:path w="1443989" h="1347470">
                  <a:moveTo>
                    <a:pt x="5314" y="1087120"/>
                  </a:moveTo>
                  <a:lnTo>
                    <a:pt x="239" y="1087120"/>
                  </a:lnTo>
                  <a:lnTo>
                    <a:pt x="234" y="1089660"/>
                  </a:lnTo>
                  <a:lnTo>
                    <a:pt x="5309" y="1089660"/>
                  </a:lnTo>
                  <a:lnTo>
                    <a:pt x="5314" y="1087120"/>
                  </a:lnTo>
                  <a:close/>
                </a:path>
                <a:path w="1443989" h="1347470">
                  <a:moveTo>
                    <a:pt x="1442718" y="1087120"/>
                  </a:moveTo>
                  <a:lnTo>
                    <a:pt x="1436608" y="1087120"/>
                  </a:lnTo>
                  <a:lnTo>
                    <a:pt x="1436603" y="1089660"/>
                  </a:lnTo>
                  <a:lnTo>
                    <a:pt x="1442716" y="1089660"/>
                  </a:lnTo>
                  <a:lnTo>
                    <a:pt x="1442718" y="1087120"/>
                  </a:lnTo>
                  <a:close/>
                </a:path>
                <a:path w="1443989" h="1347470">
                  <a:moveTo>
                    <a:pt x="5318" y="1084580"/>
                  </a:moveTo>
                  <a:lnTo>
                    <a:pt x="244" y="1084580"/>
                  </a:lnTo>
                  <a:lnTo>
                    <a:pt x="242" y="1085850"/>
                  </a:lnTo>
                  <a:lnTo>
                    <a:pt x="5316" y="1085850"/>
                  </a:lnTo>
                  <a:lnTo>
                    <a:pt x="5318" y="1084580"/>
                  </a:lnTo>
                  <a:close/>
                </a:path>
                <a:path w="1443989" h="1347470">
                  <a:moveTo>
                    <a:pt x="1442721" y="1084580"/>
                  </a:moveTo>
                  <a:lnTo>
                    <a:pt x="1436613" y="1084580"/>
                  </a:lnTo>
                  <a:lnTo>
                    <a:pt x="1436610" y="1085850"/>
                  </a:lnTo>
                  <a:lnTo>
                    <a:pt x="1442720" y="1085850"/>
                  </a:lnTo>
                  <a:lnTo>
                    <a:pt x="1442721" y="1084580"/>
                  </a:lnTo>
                  <a:close/>
                </a:path>
                <a:path w="1443989" h="1347470">
                  <a:moveTo>
                    <a:pt x="5326" y="1080770"/>
                  </a:moveTo>
                  <a:lnTo>
                    <a:pt x="251" y="1080770"/>
                  </a:lnTo>
                  <a:lnTo>
                    <a:pt x="246" y="1083310"/>
                  </a:lnTo>
                  <a:lnTo>
                    <a:pt x="5321" y="1083310"/>
                  </a:lnTo>
                  <a:lnTo>
                    <a:pt x="5326" y="1080770"/>
                  </a:lnTo>
                  <a:close/>
                </a:path>
                <a:path w="1443989" h="1347470">
                  <a:moveTo>
                    <a:pt x="1442724" y="1080770"/>
                  </a:moveTo>
                  <a:lnTo>
                    <a:pt x="1436620" y="1080770"/>
                  </a:lnTo>
                  <a:lnTo>
                    <a:pt x="1436615" y="1083310"/>
                  </a:lnTo>
                  <a:lnTo>
                    <a:pt x="1442722" y="1083310"/>
                  </a:lnTo>
                  <a:lnTo>
                    <a:pt x="1442724" y="1080770"/>
                  </a:lnTo>
                  <a:close/>
                </a:path>
                <a:path w="1443989" h="1347470">
                  <a:moveTo>
                    <a:pt x="5331" y="1078230"/>
                  </a:moveTo>
                  <a:lnTo>
                    <a:pt x="256" y="1078230"/>
                  </a:lnTo>
                  <a:lnTo>
                    <a:pt x="254" y="1079500"/>
                  </a:lnTo>
                  <a:lnTo>
                    <a:pt x="5328" y="1079500"/>
                  </a:lnTo>
                  <a:lnTo>
                    <a:pt x="5331" y="1078230"/>
                  </a:lnTo>
                  <a:close/>
                </a:path>
                <a:path w="1443989" h="1347470">
                  <a:moveTo>
                    <a:pt x="1442727" y="1078230"/>
                  </a:moveTo>
                  <a:lnTo>
                    <a:pt x="1436625" y="1078230"/>
                  </a:lnTo>
                  <a:lnTo>
                    <a:pt x="1436622" y="1079500"/>
                  </a:lnTo>
                  <a:lnTo>
                    <a:pt x="1442725" y="1079500"/>
                  </a:lnTo>
                  <a:lnTo>
                    <a:pt x="1442727" y="1078230"/>
                  </a:lnTo>
                  <a:close/>
                </a:path>
                <a:path w="1443989" h="1347470">
                  <a:moveTo>
                    <a:pt x="5338" y="1074420"/>
                  </a:moveTo>
                  <a:lnTo>
                    <a:pt x="263" y="1074420"/>
                  </a:lnTo>
                  <a:lnTo>
                    <a:pt x="258" y="1076960"/>
                  </a:lnTo>
                  <a:lnTo>
                    <a:pt x="5333" y="1076960"/>
                  </a:lnTo>
                  <a:lnTo>
                    <a:pt x="5338" y="1074420"/>
                  </a:lnTo>
                  <a:close/>
                </a:path>
                <a:path w="1443989" h="1347470">
                  <a:moveTo>
                    <a:pt x="1442730" y="1074420"/>
                  </a:moveTo>
                  <a:lnTo>
                    <a:pt x="1436632" y="1074420"/>
                  </a:lnTo>
                  <a:lnTo>
                    <a:pt x="1436627" y="1076960"/>
                  </a:lnTo>
                  <a:lnTo>
                    <a:pt x="1442728" y="1076960"/>
                  </a:lnTo>
                  <a:lnTo>
                    <a:pt x="1442730" y="1074420"/>
                  </a:lnTo>
                  <a:close/>
                </a:path>
                <a:path w="1443989" h="1347470">
                  <a:moveTo>
                    <a:pt x="5343" y="1071880"/>
                  </a:moveTo>
                  <a:lnTo>
                    <a:pt x="268" y="1071880"/>
                  </a:lnTo>
                  <a:lnTo>
                    <a:pt x="265" y="1073150"/>
                  </a:lnTo>
                  <a:lnTo>
                    <a:pt x="5340" y="1073150"/>
                  </a:lnTo>
                  <a:lnTo>
                    <a:pt x="5343" y="1071880"/>
                  </a:lnTo>
                  <a:close/>
                </a:path>
                <a:path w="1443989" h="1347470">
                  <a:moveTo>
                    <a:pt x="1442733" y="1071880"/>
                  </a:moveTo>
                  <a:lnTo>
                    <a:pt x="1436637" y="1071880"/>
                  </a:lnTo>
                  <a:lnTo>
                    <a:pt x="1436635" y="1073150"/>
                  </a:lnTo>
                  <a:lnTo>
                    <a:pt x="1442731" y="1073150"/>
                  </a:lnTo>
                  <a:lnTo>
                    <a:pt x="1442733" y="1071880"/>
                  </a:lnTo>
                  <a:close/>
                </a:path>
                <a:path w="1443989" h="1347470">
                  <a:moveTo>
                    <a:pt x="5350" y="1068070"/>
                  </a:moveTo>
                  <a:lnTo>
                    <a:pt x="275" y="1068070"/>
                  </a:lnTo>
                  <a:lnTo>
                    <a:pt x="270" y="1070610"/>
                  </a:lnTo>
                  <a:lnTo>
                    <a:pt x="5345" y="1070610"/>
                  </a:lnTo>
                  <a:lnTo>
                    <a:pt x="5350" y="1068070"/>
                  </a:lnTo>
                  <a:close/>
                </a:path>
                <a:path w="1443989" h="1347470">
                  <a:moveTo>
                    <a:pt x="1442736" y="1068070"/>
                  </a:moveTo>
                  <a:lnTo>
                    <a:pt x="1436644" y="1068070"/>
                  </a:lnTo>
                  <a:lnTo>
                    <a:pt x="1436639" y="1070610"/>
                  </a:lnTo>
                  <a:lnTo>
                    <a:pt x="1442734" y="1070610"/>
                  </a:lnTo>
                  <a:lnTo>
                    <a:pt x="1442736" y="1068070"/>
                  </a:lnTo>
                  <a:close/>
                </a:path>
                <a:path w="1443989" h="1347470">
                  <a:moveTo>
                    <a:pt x="5355" y="1065530"/>
                  </a:moveTo>
                  <a:lnTo>
                    <a:pt x="280" y="1065530"/>
                  </a:lnTo>
                  <a:lnTo>
                    <a:pt x="277" y="1066800"/>
                  </a:lnTo>
                  <a:lnTo>
                    <a:pt x="5352" y="1066800"/>
                  </a:lnTo>
                  <a:lnTo>
                    <a:pt x="5355" y="1065530"/>
                  </a:lnTo>
                  <a:close/>
                </a:path>
                <a:path w="1443989" h="1347470">
                  <a:moveTo>
                    <a:pt x="1442739" y="1065530"/>
                  </a:moveTo>
                  <a:lnTo>
                    <a:pt x="1436649" y="1065530"/>
                  </a:lnTo>
                  <a:lnTo>
                    <a:pt x="1436647" y="1066800"/>
                  </a:lnTo>
                  <a:lnTo>
                    <a:pt x="1442737" y="1066800"/>
                  </a:lnTo>
                  <a:lnTo>
                    <a:pt x="1442739" y="1065530"/>
                  </a:lnTo>
                  <a:close/>
                </a:path>
                <a:path w="1443989" h="1347470">
                  <a:moveTo>
                    <a:pt x="5362" y="1061720"/>
                  </a:moveTo>
                  <a:lnTo>
                    <a:pt x="287" y="1061720"/>
                  </a:lnTo>
                  <a:lnTo>
                    <a:pt x="282" y="1064260"/>
                  </a:lnTo>
                  <a:lnTo>
                    <a:pt x="5357" y="1064260"/>
                  </a:lnTo>
                  <a:lnTo>
                    <a:pt x="5362" y="1061720"/>
                  </a:lnTo>
                  <a:close/>
                </a:path>
                <a:path w="1443989" h="1347470">
                  <a:moveTo>
                    <a:pt x="1442742" y="1061720"/>
                  </a:moveTo>
                  <a:lnTo>
                    <a:pt x="1436656" y="1061720"/>
                  </a:lnTo>
                  <a:lnTo>
                    <a:pt x="1436651" y="1064260"/>
                  </a:lnTo>
                  <a:lnTo>
                    <a:pt x="1442740" y="1064260"/>
                  </a:lnTo>
                  <a:lnTo>
                    <a:pt x="1442742" y="1061720"/>
                  </a:lnTo>
                  <a:close/>
                </a:path>
                <a:path w="1443989" h="1347470">
                  <a:moveTo>
                    <a:pt x="5367" y="1059180"/>
                  </a:moveTo>
                  <a:lnTo>
                    <a:pt x="292" y="1059180"/>
                  </a:lnTo>
                  <a:lnTo>
                    <a:pt x="289" y="1060450"/>
                  </a:lnTo>
                  <a:lnTo>
                    <a:pt x="5364" y="1060450"/>
                  </a:lnTo>
                  <a:lnTo>
                    <a:pt x="5367" y="1059180"/>
                  </a:lnTo>
                  <a:close/>
                </a:path>
                <a:path w="1443989" h="1347470">
                  <a:moveTo>
                    <a:pt x="1442745" y="1059180"/>
                  </a:moveTo>
                  <a:lnTo>
                    <a:pt x="1436661" y="1059180"/>
                  </a:lnTo>
                  <a:lnTo>
                    <a:pt x="1436659" y="1060450"/>
                  </a:lnTo>
                  <a:lnTo>
                    <a:pt x="1442743" y="1060450"/>
                  </a:lnTo>
                  <a:lnTo>
                    <a:pt x="1442745" y="1059180"/>
                  </a:lnTo>
                  <a:close/>
                </a:path>
                <a:path w="1443989" h="1347470">
                  <a:moveTo>
                    <a:pt x="5374" y="1055370"/>
                  </a:moveTo>
                  <a:lnTo>
                    <a:pt x="299" y="1055370"/>
                  </a:lnTo>
                  <a:lnTo>
                    <a:pt x="294" y="1057910"/>
                  </a:lnTo>
                  <a:lnTo>
                    <a:pt x="5369" y="1057910"/>
                  </a:lnTo>
                  <a:lnTo>
                    <a:pt x="5374" y="1055370"/>
                  </a:lnTo>
                  <a:close/>
                </a:path>
                <a:path w="1443989" h="1347470">
                  <a:moveTo>
                    <a:pt x="1442748" y="1055370"/>
                  </a:moveTo>
                  <a:lnTo>
                    <a:pt x="1436668" y="1055370"/>
                  </a:lnTo>
                  <a:lnTo>
                    <a:pt x="1436664" y="1057910"/>
                  </a:lnTo>
                  <a:lnTo>
                    <a:pt x="1442746" y="1057910"/>
                  </a:lnTo>
                  <a:lnTo>
                    <a:pt x="1442748" y="1055370"/>
                  </a:lnTo>
                  <a:close/>
                </a:path>
                <a:path w="1443989" h="1347470">
                  <a:moveTo>
                    <a:pt x="5379" y="1052830"/>
                  </a:moveTo>
                  <a:lnTo>
                    <a:pt x="304" y="1052830"/>
                  </a:lnTo>
                  <a:lnTo>
                    <a:pt x="301" y="1054100"/>
                  </a:lnTo>
                  <a:lnTo>
                    <a:pt x="5376" y="1054100"/>
                  </a:lnTo>
                  <a:lnTo>
                    <a:pt x="5379" y="1052830"/>
                  </a:lnTo>
                  <a:close/>
                </a:path>
                <a:path w="1443989" h="1347470">
                  <a:moveTo>
                    <a:pt x="1442751" y="1052830"/>
                  </a:moveTo>
                  <a:lnTo>
                    <a:pt x="1436673" y="1052830"/>
                  </a:lnTo>
                  <a:lnTo>
                    <a:pt x="1436671" y="1054100"/>
                  </a:lnTo>
                  <a:lnTo>
                    <a:pt x="1442749" y="1054100"/>
                  </a:lnTo>
                  <a:lnTo>
                    <a:pt x="1442751" y="1052830"/>
                  </a:lnTo>
                  <a:close/>
                </a:path>
                <a:path w="1443989" h="1347470">
                  <a:moveTo>
                    <a:pt x="5386" y="1049020"/>
                  </a:moveTo>
                  <a:lnTo>
                    <a:pt x="311" y="1049020"/>
                  </a:lnTo>
                  <a:lnTo>
                    <a:pt x="306" y="1051560"/>
                  </a:lnTo>
                  <a:lnTo>
                    <a:pt x="5381" y="1051560"/>
                  </a:lnTo>
                  <a:lnTo>
                    <a:pt x="5386" y="1049020"/>
                  </a:lnTo>
                  <a:close/>
                </a:path>
                <a:path w="1443989" h="1347470">
                  <a:moveTo>
                    <a:pt x="1442754" y="1049020"/>
                  </a:moveTo>
                  <a:lnTo>
                    <a:pt x="1436680" y="1049020"/>
                  </a:lnTo>
                  <a:lnTo>
                    <a:pt x="1436676" y="1051560"/>
                  </a:lnTo>
                  <a:lnTo>
                    <a:pt x="1442752" y="1051560"/>
                  </a:lnTo>
                  <a:lnTo>
                    <a:pt x="1442754" y="1049020"/>
                  </a:lnTo>
                  <a:close/>
                </a:path>
                <a:path w="1443989" h="1347470">
                  <a:moveTo>
                    <a:pt x="5391" y="1046480"/>
                  </a:moveTo>
                  <a:lnTo>
                    <a:pt x="316" y="1046480"/>
                  </a:lnTo>
                  <a:lnTo>
                    <a:pt x="313" y="1047750"/>
                  </a:lnTo>
                  <a:lnTo>
                    <a:pt x="5389" y="1047750"/>
                  </a:lnTo>
                  <a:lnTo>
                    <a:pt x="5391" y="1046480"/>
                  </a:lnTo>
                  <a:close/>
                </a:path>
                <a:path w="1443989" h="1347470">
                  <a:moveTo>
                    <a:pt x="1442757" y="1046480"/>
                  </a:moveTo>
                  <a:lnTo>
                    <a:pt x="1436685" y="1046480"/>
                  </a:lnTo>
                  <a:lnTo>
                    <a:pt x="1436683" y="1047750"/>
                  </a:lnTo>
                  <a:lnTo>
                    <a:pt x="1442755" y="1047750"/>
                  </a:lnTo>
                  <a:lnTo>
                    <a:pt x="1442757" y="1046480"/>
                  </a:lnTo>
                  <a:close/>
                </a:path>
                <a:path w="1443989" h="1347470">
                  <a:moveTo>
                    <a:pt x="5398" y="1042670"/>
                  </a:moveTo>
                  <a:lnTo>
                    <a:pt x="323" y="1042670"/>
                  </a:lnTo>
                  <a:lnTo>
                    <a:pt x="318" y="1045210"/>
                  </a:lnTo>
                  <a:lnTo>
                    <a:pt x="5393" y="1045210"/>
                  </a:lnTo>
                  <a:lnTo>
                    <a:pt x="5398" y="1042670"/>
                  </a:lnTo>
                  <a:close/>
                </a:path>
                <a:path w="1443989" h="1347470">
                  <a:moveTo>
                    <a:pt x="1442760" y="1042670"/>
                  </a:moveTo>
                  <a:lnTo>
                    <a:pt x="1436692" y="1042670"/>
                  </a:lnTo>
                  <a:lnTo>
                    <a:pt x="1436688" y="1045210"/>
                  </a:lnTo>
                  <a:lnTo>
                    <a:pt x="1442758" y="1045210"/>
                  </a:lnTo>
                  <a:lnTo>
                    <a:pt x="1442760" y="1042670"/>
                  </a:lnTo>
                  <a:close/>
                </a:path>
                <a:path w="1443989" h="1347470">
                  <a:moveTo>
                    <a:pt x="5403" y="1040130"/>
                  </a:moveTo>
                  <a:lnTo>
                    <a:pt x="328" y="1040130"/>
                  </a:lnTo>
                  <a:lnTo>
                    <a:pt x="325" y="1041400"/>
                  </a:lnTo>
                  <a:lnTo>
                    <a:pt x="5401" y="1041400"/>
                  </a:lnTo>
                  <a:lnTo>
                    <a:pt x="5403" y="1040130"/>
                  </a:lnTo>
                  <a:close/>
                </a:path>
                <a:path w="1443989" h="1347470">
                  <a:moveTo>
                    <a:pt x="1442763" y="1040130"/>
                  </a:moveTo>
                  <a:lnTo>
                    <a:pt x="1436697" y="1040130"/>
                  </a:lnTo>
                  <a:lnTo>
                    <a:pt x="1436695" y="1041400"/>
                  </a:lnTo>
                  <a:lnTo>
                    <a:pt x="1442761" y="1041400"/>
                  </a:lnTo>
                  <a:lnTo>
                    <a:pt x="1442763" y="1040130"/>
                  </a:lnTo>
                  <a:close/>
                </a:path>
                <a:path w="1443989" h="1347470">
                  <a:moveTo>
                    <a:pt x="5410" y="1036320"/>
                  </a:moveTo>
                  <a:lnTo>
                    <a:pt x="335" y="1036320"/>
                  </a:lnTo>
                  <a:lnTo>
                    <a:pt x="330" y="1038860"/>
                  </a:lnTo>
                  <a:lnTo>
                    <a:pt x="5405" y="1038860"/>
                  </a:lnTo>
                  <a:lnTo>
                    <a:pt x="5410" y="1036320"/>
                  </a:lnTo>
                  <a:close/>
                </a:path>
                <a:path w="1443989" h="1347470">
                  <a:moveTo>
                    <a:pt x="1442766" y="1036320"/>
                  </a:moveTo>
                  <a:lnTo>
                    <a:pt x="1436705" y="1036320"/>
                  </a:lnTo>
                  <a:lnTo>
                    <a:pt x="1436700" y="1038860"/>
                  </a:lnTo>
                  <a:lnTo>
                    <a:pt x="1442764" y="1038860"/>
                  </a:lnTo>
                  <a:lnTo>
                    <a:pt x="1442766" y="1036320"/>
                  </a:lnTo>
                  <a:close/>
                </a:path>
                <a:path w="1443989" h="1347470">
                  <a:moveTo>
                    <a:pt x="5415" y="1033780"/>
                  </a:moveTo>
                  <a:lnTo>
                    <a:pt x="340" y="1033780"/>
                  </a:lnTo>
                  <a:lnTo>
                    <a:pt x="337" y="1035050"/>
                  </a:lnTo>
                  <a:lnTo>
                    <a:pt x="5413" y="1035050"/>
                  </a:lnTo>
                  <a:lnTo>
                    <a:pt x="5415" y="1033780"/>
                  </a:lnTo>
                  <a:close/>
                </a:path>
                <a:path w="1443989" h="1347470">
                  <a:moveTo>
                    <a:pt x="1442769" y="1033780"/>
                  </a:moveTo>
                  <a:lnTo>
                    <a:pt x="1436709" y="1033780"/>
                  </a:lnTo>
                  <a:lnTo>
                    <a:pt x="1436707" y="1035050"/>
                  </a:lnTo>
                  <a:lnTo>
                    <a:pt x="1442767" y="1035050"/>
                  </a:lnTo>
                  <a:lnTo>
                    <a:pt x="1442769" y="1033780"/>
                  </a:lnTo>
                  <a:close/>
                </a:path>
                <a:path w="1443989" h="1347470">
                  <a:moveTo>
                    <a:pt x="5422" y="1029970"/>
                  </a:moveTo>
                  <a:lnTo>
                    <a:pt x="347" y="1029970"/>
                  </a:lnTo>
                  <a:lnTo>
                    <a:pt x="342" y="1032510"/>
                  </a:lnTo>
                  <a:lnTo>
                    <a:pt x="5418" y="1032510"/>
                  </a:lnTo>
                  <a:lnTo>
                    <a:pt x="5422" y="1029970"/>
                  </a:lnTo>
                  <a:close/>
                </a:path>
                <a:path w="1443989" h="1347470">
                  <a:moveTo>
                    <a:pt x="1442772" y="1029970"/>
                  </a:moveTo>
                  <a:lnTo>
                    <a:pt x="1436717" y="1029970"/>
                  </a:lnTo>
                  <a:lnTo>
                    <a:pt x="1436712" y="1032510"/>
                  </a:lnTo>
                  <a:lnTo>
                    <a:pt x="1442770" y="1032510"/>
                  </a:lnTo>
                  <a:lnTo>
                    <a:pt x="1442772" y="1029970"/>
                  </a:lnTo>
                  <a:close/>
                </a:path>
                <a:path w="1443989" h="1347470">
                  <a:moveTo>
                    <a:pt x="5427" y="1027430"/>
                  </a:moveTo>
                  <a:lnTo>
                    <a:pt x="352" y="1027430"/>
                  </a:lnTo>
                  <a:lnTo>
                    <a:pt x="349" y="1028700"/>
                  </a:lnTo>
                  <a:lnTo>
                    <a:pt x="5425" y="1028700"/>
                  </a:lnTo>
                  <a:lnTo>
                    <a:pt x="5427" y="1027430"/>
                  </a:lnTo>
                  <a:close/>
                </a:path>
                <a:path w="1443989" h="1347470">
                  <a:moveTo>
                    <a:pt x="1442775" y="1027430"/>
                  </a:moveTo>
                  <a:lnTo>
                    <a:pt x="1436721" y="1027430"/>
                  </a:lnTo>
                  <a:lnTo>
                    <a:pt x="1436719" y="1028700"/>
                  </a:lnTo>
                  <a:lnTo>
                    <a:pt x="1442773" y="1028700"/>
                  </a:lnTo>
                  <a:lnTo>
                    <a:pt x="1442775" y="1027430"/>
                  </a:lnTo>
                  <a:close/>
                </a:path>
                <a:path w="1443989" h="1347470">
                  <a:moveTo>
                    <a:pt x="5434" y="1023620"/>
                  </a:moveTo>
                  <a:lnTo>
                    <a:pt x="359" y="1023620"/>
                  </a:lnTo>
                  <a:lnTo>
                    <a:pt x="354" y="1026160"/>
                  </a:lnTo>
                  <a:lnTo>
                    <a:pt x="5430" y="1026160"/>
                  </a:lnTo>
                  <a:lnTo>
                    <a:pt x="5434" y="1023620"/>
                  </a:lnTo>
                  <a:close/>
                </a:path>
                <a:path w="1443989" h="1347470">
                  <a:moveTo>
                    <a:pt x="1442778" y="1023620"/>
                  </a:moveTo>
                  <a:lnTo>
                    <a:pt x="1436729" y="1023620"/>
                  </a:lnTo>
                  <a:lnTo>
                    <a:pt x="1436724" y="1026160"/>
                  </a:lnTo>
                  <a:lnTo>
                    <a:pt x="1442776" y="1026160"/>
                  </a:lnTo>
                  <a:lnTo>
                    <a:pt x="1442778" y="1023620"/>
                  </a:lnTo>
                  <a:close/>
                </a:path>
                <a:path w="1443989" h="1347470">
                  <a:moveTo>
                    <a:pt x="5439" y="1021080"/>
                  </a:moveTo>
                  <a:lnTo>
                    <a:pt x="364" y="1021080"/>
                  </a:lnTo>
                  <a:lnTo>
                    <a:pt x="361" y="1022350"/>
                  </a:lnTo>
                  <a:lnTo>
                    <a:pt x="5437" y="1022350"/>
                  </a:lnTo>
                  <a:lnTo>
                    <a:pt x="5439" y="1021080"/>
                  </a:lnTo>
                  <a:close/>
                </a:path>
                <a:path w="1443989" h="1347470">
                  <a:moveTo>
                    <a:pt x="1442781" y="1021080"/>
                  </a:moveTo>
                  <a:lnTo>
                    <a:pt x="1436734" y="1021080"/>
                  </a:lnTo>
                  <a:lnTo>
                    <a:pt x="1436731" y="1022350"/>
                  </a:lnTo>
                  <a:lnTo>
                    <a:pt x="1442779" y="1022350"/>
                  </a:lnTo>
                  <a:lnTo>
                    <a:pt x="1442781" y="1021080"/>
                  </a:lnTo>
                  <a:close/>
                </a:path>
                <a:path w="1443989" h="1347470">
                  <a:moveTo>
                    <a:pt x="5447" y="1017270"/>
                  </a:moveTo>
                  <a:lnTo>
                    <a:pt x="371" y="1017270"/>
                  </a:lnTo>
                  <a:lnTo>
                    <a:pt x="366" y="1019810"/>
                  </a:lnTo>
                  <a:lnTo>
                    <a:pt x="5442" y="1019810"/>
                  </a:lnTo>
                  <a:lnTo>
                    <a:pt x="5447" y="1017270"/>
                  </a:lnTo>
                  <a:close/>
                </a:path>
                <a:path w="1443989" h="1347470">
                  <a:moveTo>
                    <a:pt x="1442784" y="1017270"/>
                  </a:moveTo>
                  <a:lnTo>
                    <a:pt x="1436741" y="1017270"/>
                  </a:lnTo>
                  <a:lnTo>
                    <a:pt x="1436736" y="1019810"/>
                  </a:lnTo>
                  <a:lnTo>
                    <a:pt x="1442782" y="1019810"/>
                  </a:lnTo>
                  <a:lnTo>
                    <a:pt x="1442784" y="1017270"/>
                  </a:lnTo>
                  <a:close/>
                </a:path>
                <a:path w="1443989" h="1347470">
                  <a:moveTo>
                    <a:pt x="5456" y="1012190"/>
                  </a:moveTo>
                  <a:lnTo>
                    <a:pt x="381" y="1012190"/>
                  </a:lnTo>
                  <a:lnTo>
                    <a:pt x="373" y="1016000"/>
                  </a:lnTo>
                  <a:lnTo>
                    <a:pt x="5449" y="1016000"/>
                  </a:lnTo>
                  <a:lnTo>
                    <a:pt x="5456" y="1012190"/>
                  </a:lnTo>
                  <a:close/>
                </a:path>
                <a:path w="1443989" h="1347470">
                  <a:moveTo>
                    <a:pt x="1442789" y="1012190"/>
                  </a:moveTo>
                  <a:lnTo>
                    <a:pt x="1436750" y="1012190"/>
                  </a:lnTo>
                  <a:lnTo>
                    <a:pt x="1436743" y="1016000"/>
                  </a:lnTo>
                  <a:lnTo>
                    <a:pt x="1442785" y="1016000"/>
                  </a:lnTo>
                  <a:lnTo>
                    <a:pt x="1442789" y="1012190"/>
                  </a:lnTo>
                  <a:close/>
                </a:path>
                <a:path w="1443989" h="1347470">
                  <a:moveTo>
                    <a:pt x="5157" y="1169670"/>
                  </a:moveTo>
                  <a:lnTo>
                    <a:pt x="83" y="1169670"/>
                  </a:lnTo>
                  <a:lnTo>
                    <a:pt x="0" y="1214120"/>
                  </a:lnTo>
                  <a:lnTo>
                    <a:pt x="1023" y="1214120"/>
                  </a:lnTo>
                  <a:lnTo>
                    <a:pt x="1023" y="1216660"/>
                  </a:lnTo>
                  <a:lnTo>
                    <a:pt x="2293" y="1216660"/>
                  </a:lnTo>
                  <a:lnTo>
                    <a:pt x="2293" y="1217930"/>
                  </a:lnTo>
                  <a:lnTo>
                    <a:pt x="3563" y="1217930"/>
                  </a:lnTo>
                  <a:lnTo>
                    <a:pt x="3563" y="1219200"/>
                  </a:lnTo>
                  <a:lnTo>
                    <a:pt x="4833" y="1219200"/>
                  </a:lnTo>
                  <a:lnTo>
                    <a:pt x="4833" y="1220470"/>
                  </a:lnTo>
                  <a:lnTo>
                    <a:pt x="5060" y="1220470"/>
                  </a:lnTo>
                  <a:lnTo>
                    <a:pt x="5157" y="1169670"/>
                  </a:lnTo>
                  <a:close/>
                </a:path>
                <a:path w="1443989" h="1347470">
                  <a:moveTo>
                    <a:pt x="1442640" y="1169670"/>
                  </a:moveTo>
                  <a:lnTo>
                    <a:pt x="1436451" y="1169670"/>
                  </a:lnTo>
                  <a:lnTo>
                    <a:pt x="1436354" y="1220470"/>
                  </a:lnTo>
                  <a:lnTo>
                    <a:pt x="1441203" y="1220470"/>
                  </a:lnTo>
                  <a:lnTo>
                    <a:pt x="1441203" y="1219200"/>
                  </a:lnTo>
                  <a:lnTo>
                    <a:pt x="1442473" y="1219200"/>
                  </a:lnTo>
                  <a:lnTo>
                    <a:pt x="1442595" y="1217930"/>
                  </a:lnTo>
                  <a:lnTo>
                    <a:pt x="1442640" y="1169670"/>
                  </a:lnTo>
                  <a:close/>
                </a:path>
                <a:path w="1443989" h="1347470">
                  <a:moveTo>
                    <a:pt x="1310393" y="1344949"/>
                  </a:moveTo>
                  <a:lnTo>
                    <a:pt x="134373" y="1344949"/>
                  </a:lnTo>
                  <a:lnTo>
                    <a:pt x="134373" y="1345203"/>
                  </a:lnTo>
                  <a:lnTo>
                    <a:pt x="1309123" y="1347235"/>
                  </a:lnTo>
                  <a:lnTo>
                    <a:pt x="1309123" y="1346219"/>
                  </a:lnTo>
                  <a:lnTo>
                    <a:pt x="1310393" y="1346219"/>
                  </a:lnTo>
                  <a:lnTo>
                    <a:pt x="1310393" y="1344949"/>
                  </a:lnTo>
                  <a:close/>
                </a:path>
                <a:path w="1443989" h="1347470">
                  <a:moveTo>
                    <a:pt x="1311663" y="1343679"/>
                  </a:moveTo>
                  <a:lnTo>
                    <a:pt x="133103" y="1343679"/>
                  </a:lnTo>
                  <a:lnTo>
                    <a:pt x="133103" y="1344949"/>
                  </a:lnTo>
                  <a:lnTo>
                    <a:pt x="1311663" y="1344949"/>
                  </a:lnTo>
                  <a:lnTo>
                    <a:pt x="1311663" y="1343679"/>
                  </a:lnTo>
                  <a:close/>
                </a:path>
                <a:path w="1443989" h="1347470">
                  <a:moveTo>
                    <a:pt x="1312933" y="1342409"/>
                  </a:moveTo>
                  <a:lnTo>
                    <a:pt x="131833" y="1342409"/>
                  </a:lnTo>
                  <a:lnTo>
                    <a:pt x="131833" y="1343679"/>
                  </a:lnTo>
                  <a:lnTo>
                    <a:pt x="1312933" y="1343679"/>
                  </a:lnTo>
                  <a:lnTo>
                    <a:pt x="1312933" y="1342409"/>
                  </a:lnTo>
                  <a:close/>
                </a:path>
                <a:path w="1443989" h="1347470">
                  <a:moveTo>
                    <a:pt x="128023" y="1340123"/>
                  </a:moveTo>
                  <a:lnTo>
                    <a:pt x="128023" y="1341139"/>
                  </a:lnTo>
                  <a:lnTo>
                    <a:pt x="130563" y="1341139"/>
                  </a:lnTo>
                  <a:lnTo>
                    <a:pt x="130563" y="1342409"/>
                  </a:lnTo>
                  <a:lnTo>
                    <a:pt x="1315473" y="1342409"/>
                  </a:lnTo>
                  <a:lnTo>
                    <a:pt x="128023" y="1340123"/>
                  </a:lnTo>
                  <a:close/>
                </a:path>
                <a:path w="1443989" h="1347470">
                  <a:moveTo>
                    <a:pt x="1439933" y="1221759"/>
                  </a:moveTo>
                  <a:lnTo>
                    <a:pt x="1436352" y="1221759"/>
                  </a:lnTo>
                  <a:lnTo>
                    <a:pt x="1436345" y="1225569"/>
                  </a:lnTo>
                  <a:lnTo>
                    <a:pt x="1437393" y="1225569"/>
                  </a:lnTo>
                  <a:lnTo>
                    <a:pt x="1437393" y="1224299"/>
                  </a:lnTo>
                  <a:lnTo>
                    <a:pt x="1438663" y="1224299"/>
                  </a:lnTo>
                  <a:lnTo>
                    <a:pt x="1438663" y="1223029"/>
                  </a:lnTo>
                  <a:lnTo>
                    <a:pt x="1439933" y="1223029"/>
                  </a:lnTo>
                  <a:lnTo>
                    <a:pt x="1439933" y="1221759"/>
                  </a:lnTo>
                  <a:close/>
                </a:path>
              </a:pathLst>
            </a:custGeom>
            <a:solidFill>
              <a:srgbClr val="3F6C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873477" y="2047366"/>
              <a:ext cx="1433830" cy="1337310"/>
            </a:xfrm>
            <a:custGeom>
              <a:avLst/>
              <a:gdLst/>
              <a:ahLst/>
              <a:cxnLst/>
              <a:rect l="l" t="t" r="r" b="b"/>
              <a:pathLst>
                <a:path w="1433829" h="1337310">
                  <a:moveTo>
                    <a:pt x="8345" y="171323"/>
                  </a:moveTo>
                  <a:lnTo>
                    <a:pt x="1986" y="171323"/>
                  </a:lnTo>
                  <a:lnTo>
                    <a:pt x="1984" y="172592"/>
                  </a:lnTo>
                  <a:lnTo>
                    <a:pt x="8343" y="172592"/>
                  </a:lnTo>
                  <a:lnTo>
                    <a:pt x="8345" y="171323"/>
                  </a:lnTo>
                  <a:close/>
                </a:path>
                <a:path w="1433829" h="1337310">
                  <a:moveTo>
                    <a:pt x="1433279" y="171323"/>
                  </a:moveTo>
                  <a:lnTo>
                    <a:pt x="1426938" y="171323"/>
                  </a:lnTo>
                  <a:lnTo>
                    <a:pt x="1426935" y="172592"/>
                  </a:lnTo>
                  <a:lnTo>
                    <a:pt x="1433276" y="172592"/>
                  </a:lnTo>
                  <a:lnTo>
                    <a:pt x="1433279" y="171323"/>
                  </a:lnTo>
                  <a:close/>
                </a:path>
                <a:path w="1433829" h="1337310">
                  <a:moveTo>
                    <a:pt x="8352" y="167512"/>
                  </a:moveTo>
                  <a:lnTo>
                    <a:pt x="1993" y="167512"/>
                  </a:lnTo>
                  <a:lnTo>
                    <a:pt x="1988" y="170052"/>
                  </a:lnTo>
                  <a:lnTo>
                    <a:pt x="8348" y="170052"/>
                  </a:lnTo>
                  <a:lnTo>
                    <a:pt x="8352" y="167512"/>
                  </a:lnTo>
                  <a:close/>
                </a:path>
                <a:path w="1433829" h="1337310">
                  <a:moveTo>
                    <a:pt x="1433286" y="167512"/>
                  </a:moveTo>
                  <a:lnTo>
                    <a:pt x="1426945" y="167512"/>
                  </a:lnTo>
                  <a:lnTo>
                    <a:pt x="1426940" y="170052"/>
                  </a:lnTo>
                  <a:lnTo>
                    <a:pt x="1433281" y="170052"/>
                  </a:lnTo>
                  <a:lnTo>
                    <a:pt x="1433286" y="167512"/>
                  </a:lnTo>
                  <a:close/>
                </a:path>
                <a:path w="1433829" h="1337310">
                  <a:moveTo>
                    <a:pt x="8357" y="164973"/>
                  </a:moveTo>
                  <a:lnTo>
                    <a:pt x="1998" y="164973"/>
                  </a:lnTo>
                  <a:lnTo>
                    <a:pt x="1996" y="166242"/>
                  </a:lnTo>
                  <a:lnTo>
                    <a:pt x="8355" y="166242"/>
                  </a:lnTo>
                  <a:lnTo>
                    <a:pt x="8357" y="164973"/>
                  </a:lnTo>
                  <a:close/>
                </a:path>
                <a:path w="1433829" h="1337310">
                  <a:moveTo>
                    <a:pt x="1433291" y="164973"/>
                  </a:moveTo>
                  <a:lnTo>
                    <a:pt x="1426950" y="164973"/>
                  </a:lnTo>
                  <a:lnTo>
                    <a:pt x="1426948" y="166242"/>
                  </a:lnTo>
                  <a:lnTo>
                    <a:pt x="1433288" y="166242"/>
                  </a:lnTo>
                  <a:lnTo>
                    <a:pt x="1433291" y="164973"/>
                  </a:lnTo>
                  <a:close/>
                </a:path>
                <a:path w="1433829" h="1337310">
                  <a:moveTo>
                    <a:pt x="8365" y="161162"/>
                  </a:moveTo>
                  <a:lnTo>
                    <a:pt x="2005" y="161162"/>
                  </a:lnTo>
                  <a:lnTo>
                    <a:pt x="2001" y="163702"/>
                  </a:lnTo>
                  <a:lnTo>
                    <a:pt x="8360" y="163702"/>
                  </a:lnTo>
                  <a:lnTo>
                    <a:pt x="8365" y="161162"/>
                  </a:lnTo>
                  <a:close/>
                </a:path>
                <a:path w="1433829" h="1337310">
                  <a:moveTo>
                    <a:pt x="1433298" y="161162"/>
                  </a:moveTo>
                  <a:lnTo>
                    <a:pt x="1426957" y="161162"/>
                  </a:lnTo>
                  <a:lnTo>
                    <a:pt x="1426952" y="163702"/>
                  </a:lnTo>
                  <a:lnTo>
                    <a:pt x="1433293" y="163702"/>
                  </a:lnTo>
                  <a:lnTo>
                    <a:pt x="1433298" y="161162"/>
                  </a:lnTo>
                  <a:close/>
                </a:path>
                <a:path w="1433829" h="1337310">
                  <a:moveTo>
                    <a:pt x="8370" y="158623"/>
                  </a:moveTo>
                  <a:lnTo>
                    <a:pt x="2010" y="158623"/>
                  </a:lnTo>
                  <a:lnTo>
                    <a:pt x="2008" y="159892"/>
                  </a:lnTo>
                  <a:lnTo>
                    <a:pt x="8367" y="159892"/>
                  </a:lnTo>
                  <a:lnTo>
                    <a:pt x="8370" y="158623"/>
                  </a:lnTo>
                  <a:close/>
                </a:path>
                <a:path w="1433829" h="1337310">
                  <a:moveTo>
                    <a:pt x="1433303" y="158623"/>
                  </a:moveTo>
                  <a:lnTo>
                    <a:pt x="1426962" y="158623"/>
                  </a:lnTo>
                  <a:lnTo>
                    <a:pt x="1426960" y="159892"/>
                  </a:lnTo>
                  <a:lnTo>
                    <a:pt x="1433301" y="159892"/>
                  </a:lnTo>
                  <a:lnTo>
                    <a:pt x="1433303" y="158623"/>
                  </a:lnTo>
                  <a:close/>
                </a:path>
                <a:path w="1433829" h="1337310">
                  <a:moveTo>
                    <a:pt x="8377" y="154812"/>
                  </a:moveTo>
                  <a:lnTo>
                    <a:pt x="2017" y="154812"/>
                  </a:lnTo>
                  <a:lnTo>
                    <a:pt x="2013" y="157352"/>
                  </a:lnTo>
                  <a:lnTo>
                    <a:pt x="8372" y="157352"/>
                  </a:lnTo>
                  <a:lnTo>
                    <a:pt x="8377" y="154812"/>
                  </a:lnTo>
                  <a:close/>
                </a:path>
                <a:path w="1433829" h="1337310">
                  <a:moveTo>
                    <a:pt x="1433310" y="154812"/>
                  </a:moveTo>
                  <a:lnTo>
                    <a:pt x="1426970" y="154812"/>
                  </a:lnTo>
                  <a:lnTo>
                    <a:pt x="1426965" y="157352"/>
                  </a:lnTo>
                  <a:lnTo>
                    <a:pt x="1433305" y="157352"/>
                  </a:lnTo>
                  <a:lnTo>
                    <a:pt x="1433310" y="154812"/>
                  </a:lnTo>
                  <a:close/>
                </a:path>
                <a:path w="1433829" h="1337310">
                  <a:moveTo>
                    <a:pt x="8382" y="152273"/>
                  </a:moveTo>
                  <a:lnTo>
                    <a:pt x="2022" y="152273"/>
                  </a:lnTo>
                  <a:lnTo>
                    <a:pt x="2020" y="153542"/>
                  </a:lnTo>
                  <a:lnTo>
                    <a:pt x="8379" y="153542"/>
                  </a:lnTo>
                  <a:lnTo>
                    <a:pt x="8382" y="152273"/>
                  </a:lnTo>
                  <a:close/>
                </a:path>
                <a:path w="1433829" h="1337310">
                  <a:moveTo>
                    <a:pt x="1433315" y="152273"/>
                  </a:moveTo>
                  <a:lnTo>
                    <a:pt x="1426974" y="152273"/>
                  </a:lnTo>
                  <a:lnTo>
                    <a:pt x="1426972" y="153542"/>
                  </a:lnTo>
                  <a:lnTo>
                    <a:pt x="1433313" y="153542"/>
                  </a:lnTo>
                  <a:lnTo>
                    <a:pt x="1433315" y="152273"/>
                  </a:lnTo>
                  <a:close/>
                </a:path>
                <a:path w="1433829" h="1337310">
                  <a:moveTo>
                    <a:pt x="8389" y="148462"/>
                  </a:moveTo>
                  <a:lnTo>
                    <a:pt x="2030" y="148462"/>
                  </a:lnTo>
                  <a:lnTo>
                    <a:pt x="2025" y="151002"/>
                  </a:lnTo>
                  <a:lnTo>
                    <a:pt x="8384" y="151002"/>
                  </a:lnTo>
                  <a:lnTo>
                    <a:pt x="8389" y="148462"/>
                  </a:lnTo>
                  <a:close/>
                </a:path>
                <a:path w="1433829" h="1337310">
                  <a:moveTo>
                    <a:pt x="1433322" y="148462"/>
                  </a:moveTo>
                  <a:lnTo>
                    <a:pt x="1426982" y="148462"/>
                  </a:lnTo>
                  <a:lnTo>
                    <a:pt x="1426977" y="151002"/>
                  </a:lnTo>
                  <a:lnTo>
                    <a:pt x="1433317" y="151002"/>
                  </a:lnTo>
                  <a:lnTo>
                    <a:pt x="1433322" y="148462"/>
                  </a:lnTo>
                  <a:close/>
                </a:path>
                <a:path w="1433829" h="1337310">
                  <a:moveTo>
                    <a:pt x="8394" y="145923"/>
                  </a:moveTo>
                  <a:lnTo>
                    <a:pt x="2034" y="145923"/>
                  </a:lnTo>
                  <a:lnTo>
                    <a:pt x="2032" y="147192"/>
                  </a:lnTo>
                  <a:lnTo>
                    <a:pt x="8391" y="147192"/>
                  </a:lnTo>
                  <a:lnTo>
                    <a:pt x="8394" y="145923"/>
                  </a:lnTo>
                  <a:close/>
                </a:path>
                <a:path w="1433829" h="1337310">
                  <a:moveTo>
                    <a:pt x="1433327" y="145923"/>
                  </a:moveTo>
                  <a:lnTo>
                    <a:pt x="1426987" y="145923"/>
                  </a:lnTo>
                  <a:lnTo>
                    <a:pt x="1426984" y="147192"/>
                  </a:lnTo>
                  <a:lnTo>
                    <a:pt x="1433325" y="147192"/>
                  </a:lnTo>
                  <a:lnTo>
                    <a:pt x="1433327" y="145923"/>
                  </a:lnTo>
                  <a:close/>
                </a:path>
                <a:path w="1433829" h="1337310">
                  <a:moveTo>
                    <a:pt x="8401" y="142112"/>
                  </a:moveTo>
                  <a:lnTo>
                    <a:pt x="2042" y="142112"/>
                  </a:lnTo>
                  <a:lnTo>
                    <a:pt x="2037" y="144652"/>
                  </a:lnTo>
                  <a:lnTo>
                    <a:pt x="8396" y="144652"/>
                  </a:lnTo>
                  <a:lnTo>
                    <a:pt x="8401" y="142112"/>
                  </a:lnTo>
                  <a:close/>
                </a:path>
                <a:path w="1433829" h="1337310">
                  <a:moveTo>
                    <a:pt x="1433334" y="142112"/>
                  </a:moveTo>
                  <a:lnTo>
                    <a:pt x="1426994" y="142112"/>
                  </a:lnTo>
                  <a:lnTo>
                    <a:pt x="1426989" y="144652"/>
                  </a:lnTo>
                  <a:lnTo>
                    <a:pt x="1433329" y="144652"/>
                  </a:lnTo>
                  <a:lnTo>
                    <a:pt x="1433334" y="142112"/>
                  </a:lnTo>
                  <a:close/>
                </a:path>
                <a:path w="1433829" h="1337310">
                  <a:moveTo>
                    <a:pt x="8406" y="139573"/>
                  </a:moveTo>
                  <a:lnTo>
                    <a:pt x="2046" y="139573"/>
                  </a:lnTo>
                  <a:lnTo>
                    <a:pt x="2044" y="140842"/>
                  </a:lnTo>
                  <a:lnTo>
                    <a:pt x="8404" y="140842"/>
                  </a:lnTo>
                  <a:lnTo>
                    <a:pt x="8406" y="139573"/>
                  </a:lnTo>
                  <a:close/>
                </a:path>
                <a:path w="1433829" h="1337310">
                  <a:moveTo>
                    <a:pt x="1433339" y="139573"/>
                  </a:moveTo>
                  <a:lnTo>
                    <a:pt x="1426999" y="139573"/>
                  </a:lnTo>
                  <a:lnTo>
                    <a:pt x="1426996" y="140842"/>
                  </a:lnTo>
                  <a:lnTo>
                    <a:pt x="1433337" y="140842"/>
                  </a:lnTo>
                  <a:lnTo>
                    <a:pt x="1433339" y="139573"/>
                  </a:lnTo>
                  <a:close/>
                </a:path>
                <a:path w="1433829" h="1337310">
                  <a:moveTo>
                    <a:pt x="8413" y="135762"/>
                  </a:moveTo>
                  <a:lnTo>
                    <a:pt x="2054" y="135762"/>
                  </a:lnTo>
                  <a:lnTo>
                    <a:pt x="2049" y="138302"/>
                  </a:lnTo>
                  <a:lnTo>
                    <a:pt x="8409" y="138302"/>
                  </a:lnTo>
                  <a:lnTo>
                    <a:pt x="8413" y="135762"/>
                  </a:lnTo>
                  <a:close/>
                </a:path>
                <a:path w="1433829" h="1337310">
                  <a:moveTo>
                    <a:pt x="1433346" y="135762"/>
                  </a:moveTo>
                  <a:lnTo>
                    <a:pt x="1427006" y="135762"/>
                  </a:lnTo>
                  <a:lnTo>
                    <a:pt x="1427001" y="138302"/>
                  </a:lnTo>
                  <a:lnTo>
                    <a:pt x="1433342" y="138302"/>
                  </a:lnTo>
                  <a:lnTo>
                    <a:pt x="1433346" y="135762"/>
                  </a:lnTo>
                  <a:close/>
                </a:path>
                <a:path w="1433829" h="1337310">
                  <a:moveTo>
                    <a:pt x="8418" y="133223"/>
                  </a:moveTo>
                  <a:lnTo>
                    <a:pt x="2059" y="133223"/>
                  </a:lnTo>
                  <a:lnTo>
                    <a:pt x="2056" y="134492"/>
                  </a:lnTo>
                  <a:lnTo>
                    <a:pt x="8416" y="134492"/>
                  </a:lnTo>
                  <a:lnTo>
                    <a:pt x="8418" y="133223"/>
                  </a:lnTo>
                  <a:close/>
                </a:path>
                <a:path w="1433829" h="1337310">
                  <a:moveTo>
                    <a:pt x="1433351" y="133223"/>
                  </a:moveTo>
                  <a:lnTo>
                    <a:pt x="1427011" y="133223"/>
                  </a:lnTo>
                  <a:lnTo>
                    <a:pt x="1427009" y="134492"/>
                  </a:lnTo>
                  <a:lnTo>
                    <a:pt x="1433349" y="134492"/>
                  </a:lnTo>
                  <a:lnTo>
                    <a:pt x="1433351" y="133223"/>
                  </a:lnTo>
                  <a:close/>
                </a:path>
                <a:path w="1433829" h="1337310">
                  <a:moveTo>
                    <a:pt x="8426" y="129412"/>
                  </a:moveTo>
                  <a:lnTo>
                    <a:pt x="2066" y="129412"/>
                  </a:lnTo>
                  <a:lnTo>
                    <a:pt x="2061" y="131952"/>
                  </a:lnTo>
                  <a:lnTo>
                    <a:pt x="8421" y="131952"/>
                  </a:lnTo>
                  <a:lnTo>
                    <a:pt x="8426" y="129412"/>
                  </a:lnTo>
                  <a:close/>
                </a:path>
                <a:path w="1433829" h="1337310">
                  <a:moveTo>
                    <a:pt x="1433358" y="129412"/>
                  </a:moveTo>
                  <a:lnTo>
                    <a:pt x="1427018" y="129412"/>
                  </a:lnTo>
                  <a:lnTo>
                    <a:pt x="1427013" y="131952"/>
                  </a:lnTo>
                  <a:lnTo>
                    <a:pt x="1433354" y="131952"/>
                  </a:lnTo>
                  <a:lnTo>
                    <a:pt x="1433358" y="129412"/>
                  </a:lnTo>
                  <a:close/>
                </a:path>
                <a:path w="1433829" h="1337310">
                  <a:moveTo>
                    <a:pt x="8431" y="126873"/>
                  </a:moveTo>
                  <a:lnTo>
                    <a:pt x="2071" y="126873"/>
                  </a:lnTo>
                  <a:lnTo>
                    <a:pt x="2068" y="128142"/>
                  </a:lnTo>
                  <a:lnTo>
                    <a:pt x="8428" y="128142"/>
                  </a:lnTo>
                  <a:lnTo>
                    <a:pt x="8431" y="126873"/>
                  </a:lnTo>
                  <a:close/>
                </a:path>
                <a:path w="1433829" h="1337310">
                  <a:moveTo>
                    <a:pt x="1433363" y="126873"/>
                  </a:moveTo>
                  <a:lnTo>
                    <a:pt x="1427023" y="126873"/>
                  </a:lnTo>
                  <a:lnTo>
                    <a:pt x="1427021" y="128142"/>
                  </a:lnTo>
                  <a:lnTo>
                    <a:pt x="1433361" y="128142"/>
                  </a:lnTo>
                  <a:lnTo>
                    <a:pt x="1433363" y="126873"/>
                  </a:lnTo>
                  <a:close/>
                </a:path>
                <a:path w="1433829" h="1337310">
                  <a:moveTo>
                    <a:pt x="8438" y="123062"/>
                  </a:moveTo>
                  <a:lnTo>
                    <a:pt x="2078" y="123062"/>
                  </a:lnTo>
                  <a:lnTo>
                    <a:pt x="2073" y="125602"/>
                  </a:lnTo>
                  <a:lnTo>
                    <a:pt x="8433" y="125602"/>
                  </a:lnTo>
                  <a:lnTo>
                    <a:pt x="8438" y="123062"/>
                  </a:lnTo>
                  <a:close/>
                </a:path>
                <a:path w="1433829" h="1337310">
                  <a:moveTo>
                    <a:pt x="1433371" y="123062"/>
                  </a:moveTo>
                  <a:lnTo>
                    <a:pt x="1427031" y="123062"/>
                  </a:lnTo>
                  <a:lnTo>
                    <a:pt x="1427026" y="125602"/>
                  </a:lnTo>
                  <a:lnTo>
                    <a:pt x="1433366" y="125602"/>
                  </a:lnTo>
                  <a:lnTo>
                    <a:pt x="1433371" y="123062"/>
                  </a:lnTo>
                  <a:close/>
                </a:path>
                <a:path w="1433829" h="1337310">
                  <a:moveTo>
                    <a:pt x="2312" y="119379"/>
                  </a:moveTo>
                  <a:lnTo>
                    <a:pt x="2085" y="119379"/>
                  </a:lnTo>
                  <a:lnTo>
                    <a:pt x="2080" y="121792"/>
                  </a:lnTo>
                  <a:lnTo>
                    <a:pt x="8440" y="121792"/>
                  </a:lnTo>
                  <a:lnTo>
                    <a:pt x="8443" y="120650"/>
                  </a:lnTo>
                  <a:lnTo>
                    <a:pt x="2312" y="120650"/>
                  </a:lnTo>
                  <a:lnTo>
                    <a:pt x="2312" y="119379"/>
                  </a:lnTo>
                  <a:close/>
                </a:path>
                <a:path w="1433829" h="1337310">
                  <a:moveTo>
                    <a:pt x="1433375" y="120650"/>
                  </a:moveTo>
                  <a:lnTo>
                    <a:pt x="1427035" y="120650"/>
                  </a:lnTo>
                  <a:lnTo>
                    <a:pt x="1427033" y="121792"/>
                  </a:lnTo>
                  <a:lnTo>
                    <a:pt x="1433373" y="121792"/>
                  </a:lnTo>
                  <a:lnTo>
                    <a:pt x="1433375" y="120650"/>
                  </a:lnTo>
                  <a:close/>
                </a:path>
                <a:path w="1433829" h="1337310">
                  <a:moveTo>
                    <a:pt x="7392" y="113029"/>
                  </a:moveTo>
                  <a:lnTo>
                    <a:pt x="6122" y="113029"/>
                  </a:lnTo>
                  <a:lnTo>
                    <a:pt x="6122" y="115442"/>
                  </a:lnTo>
                  <a:lnTo>
                    <a:pt x="4852" y="115442"/>
                  </a:lnTo>
                  <a:lnTo>
                    <a:pt x="4852" y="116839"/>
                  </a:lnTo>
                  <a:lnTo>
                    <a:pt x="3582" y="116839"/>
                  </a:lnTo>
                  <a:lnTo>
                    <a:pt x="3582" y="119379"/>
                  </a:lnTo>
                  <a:lnTo>
                    <a:pt x="8445" y="119379"/>
                  </a:lnTo>
                  <a:lnTo>
                    <a:pt x="8455" y="114300"/>
                  </a:lnTo>
                  <a:lnTo>
                    <a:pt x="7392" y="114300"/>
                  </a:lnTo>
                  <a:lnTo>
                    <a:pt x="7392" y="113029"/>
                  </a:lnTo>
                  <a:close/>
                </a:path>
                <a:path w="1433829" h="1337310">
                  <a:moveTo>
                    <a:pt x="1429792" y="113029"/>
                  </a:moveTo>
                  <a:lnTo>
                    <a:pt x="1428522" y="113029"/>
                  </a:lnTo>
                  <a:lnTo>
                    <a:pt x="1428522" y="114300"/>
                  </a:lnTo>
                  <a:lnTo>
                    <a:pt x="1427048" y="114300"/>
                  </a:lnTo>
                  <a:lnTo>
                    <a:pt x="1427038" y="119379"/>
                  </a:lnTo>
                  <a:lnTo>
                    <a:pt x="1432332" y="119379"/>
                  </a:lnTo>
                  <a:lnTo>
                    <a:pt x="1432332" y="116839"/>
                  </a:lnTo>
                  <a:lnTo>
                    <a:pt x="1431062" y="116839"/>
                  </a:lnTo>
                  <a:lnTo>
                    <a:pt x="1431062" y="115442"/>
                  </a:lnTo>
                  <a:lnTo>
                    <a:pt x="1429792" y="115442"/>
                  </a:lnTo>
                  <a:lnTo>
                    <a:pt x="1429792" y="113029"/>
                  </a:lnTo>
                  <a:close/>
                </a:path>
                <a:path w="1433829" h="1337310">
                  <a:moveTo>
                    <a:pt x="1427252" y="110489"/>
                  </a:moveTo>
                  <a:lnTo>
                    <a:pt x="1427055" y="110489"/>
                  </a:lnTo>
                  <a:lnTo>
                    <a:pt x="1427050" y="113029"/>
                  </a:lnTo>
                  <a:lnTo>
                    <a:pt x="1427252" y="113029"/>
                  </a:lnTo>
                  <a:lnTo>
                    <a:pt x="1427252" y="110489"/>
                  </a:lnTo>
                  <a:close/>
                </a:path>
                <a:path w="1433829" h="1337310">
                  <a:moveTo>
                    <a:pt x="120422" y="5079"/>
                  </a:moveTo>
                  <a:lnTo>
                    <a:pt x="119152" y="5079"/>
                  </a:lnTo>
                  <a:lnTo>
                    <a:pt x="119152" y="6350"/>
                  </a:lnTo>
                  <a:lnTo>
                    <a:pt x="1315492" y="7492"/>
                  </a:lnTo>
                  <a:lnTo>
                    <a:pt x="1315492" y="6350"/>
                  </a:lnTo>
                  <a:lnTo>
                    <a:pt x="120422" y="6350"/>
                  </a:lnTo>
                  <a:lnTo>
                    <a:pt x="120422" y="5079"/>
                  </a:lnTo>
                  <a:close/>
                </a:path>
                <a:path w="1433829" h="1337310">
                  <a:moveTo>
                    <a:pt x="1315492" y="5079"/>
                  </a:moveTo>
                  <a:lnTo>
                    <a:pt x="1314222" y="5079"/>
                  </a:lnTo>
                  <a:lnTo>
                    <a:pt x="1314222" y="6350"/>
                  </a:lnTo>
                  <a:lnTo>
                    <a:pt x="1315492" y="6350"/>
                  </a:lnTo>
                  <a:lnTo>
                    <a:pt x="1315492" y="5079"/>
                  </a:lnTo>
                  <a:close/>
                </a:path>
                <a:path w="1433829" h="1337310">
                  <a:moveTo>
                    <a:pt x="1312952" y="2539"/>
                  </a:moveTo>
                  <a:lnTo>
                    <a:pt x="121692" y="2539"/>
                  </a:lnTo>
                  <a:lnTo>
                    <a:pt x="121692" y="5079"/>
                  </a:lnTo>
                  <a:lnTo>
                    <a:pt x="1312952" y="5079"/>
                  </a:lnTo>
                  <a:lnTo>
                    <a:pt x="1312952" y="2539"/>
                  </a:lnTo>
                  <a:close/>
                </a:path>
                <a:path w="1433829" h="1337310">
                  <a:moveTo>
                    <a:pt x="124232" y="1142"/>
                  </a:moveTo>
                  <a:lnTo>
                    <a:pt x="122962" y="1142"/>
                  </a:lnTo>
                  <a:lnTo>
                    <a:pt x="122962" y="2539"/>
                  </a:lnTo>
                  <a:lnTo>
                    <a:pt x="124232" y="2539"/>
                  </a:lnTo>
                  <a:lnTo>
                    <a:pt x="124232" y="1142"/>
                  </a:lnTo>
                  <a:close/>
                </a:path>
                <a:path w="1433829" h="1337310">
                  <a:moveTo>
                    <a:pt x="1311682" y="1142"/>
                  </a:moveTo>
                  <a:lnTo>
                    <a:pt x="1309142" y="1142"/>
                  </a:lnTo>
                  <a:lnTo>
                    <a:pt x="1309142" y="2539"/>
                  </a:lnTo>
                  <a:lnTo>
                    <a:pt x="1311682" y="2539"/>
                  </a:lnTo>
                  <a:lnTo>
                    <a:pt x="1311682" y="1142"/>
                  </a:lnTo>
                  <a:close/>
                </a:path>
                <a:path w="1433829" h="1337310">
                  <a:moveTo>
                    <a:pt x="126772" y="0"/>
                  </a:moveTo>
                  <a:lnTo>
                    <a:pt x="126772" y="1142"/>
                  </a:lnTo>
                  <a:lnTo>
                    <a:pt x="1307872" y="1142"/>
                  </a:lnTo>
                  <a:lnTo>
                    <a:pt x="126772" y="0"/>
                  </a:lnTo>
                  <a:close/>
                </a:path>
                <a:path w="1433829" h="1337310">
                  <a:moveTo>
                    <a:pt x="8340" y="173863"/>
                  </a:moveTo>
                  <a:lnTo>
                    <a:pt x="1981" y="173863"/>
                  </a:lnTo>
                  <a:lnTo>
                    <a:pt x="1872" y="231012"/>
                  </a:lnTo>
                  <a:lnTo>
                    <a:pt x="8230" y="231012"/>
                  </a:lnTo>
                  <a:lnTo>
                    <a:pt x="8340" y="173863"/>
                  </a:lnTo>
                  <a:close/>
                </a:path>
                <a:path w="1433829" h="1337310">
                  <a:moveTo>
                    <a:pt x="1433274" y="173863"/>
                  </a:moveTo>
                  <a:lnTo>
                    <a:pt x="1426933" y="173863"/>
                  </a:lnTo>
                  <a:lnTo>
                    <a:pt x="1426823" y="231012"/>
                  </a:lnTo>
                  <a:lnTo>
                    <a:pt x="1433165" y="231012"/>
                  </a:lnTo>
                  <a:lnTo>
                    <a:pt x="1433274" y="173863"/>
                  </a:lnTo>
                  <a:close/>
                </a:path>
                <a:path w="1433829" h="1337310">
                  <a:moveTo>
                    <a:pt x="8230" y="231013"/>
                  </a:moveTo>
                  <a:lnTo>
                    <a:pt x="1872" y="231013"/>
                  </a:lnTo>
                  <a:lnTo>
                    <a:pt x="1860" y="237362"/>
                  </a:lnTo>
                  <a:lnTo>
                    <a:pt x="8218" y="237362"/>
                  </a:lnTo>
                  <a:lnTo>
                    <a:pt x="8230" y="231013"/>
                  </a:lnTo>
                  <a:close/>
                </a:path>
                <a:path w="1433829" h="1337310">
                  <a:moveTo>
                    <a:pt x="1433165" y="231013"/>
                  </a:moveTo>
                  <a:lnTo>
                    <a:pt x="1426823" y="231013"/>
                  </a:lnTo>
                  <a:lnTo>
                    <a:pt x="1426811" y="237362"/>
                  </a:lnTo>
                  <a:lnTo>
                    <a:pt x="1433153" y="237362"/>
                  </a:lnTo>
                  <a:lnTo>
                    <a:pt x="1433165" y="231013"/>
                  </a:lnTo>
                  <a:close/>
                </a:path>
                <a:path w="1433829" h="1337310">
                  <a:moveTo>
                    <a:pt x="8218" y="237363"/>
                  </a:moveTo>
                  <a:lnTo>
                    <a:pt x="1860" y="237363"/>
                  </a:lnTo>
                  <a:lnTo>
                    <a:pt x="1824" y="256412"/>
                  </a:lnTo>
                  <a:lnTo>
                    <a:pt x="8182" y="256412"/>
                  </a:lnTo>
                  <a:lnTo>
                    <a:pt x="8218" y="237363"/>
                  </a:lnTo>
                  <a:close/>
                </a:path>
                <a:path w="1433829" h="1337310">
                  <a:moveTo>
                    <a:pt x="1433153" y="237363"/>
                  </a:moveTo>
                  <a:lnTo>
                    <a:pt x="1426811" y="237363"/>
                  </a:lnTo>
                  <a:lnTo>
                    <a:pt x="1426775" y="256412"/>
                  </a:lnTo>
                  <a:lnTo>
                    <a:pt x="1433117" y="256412"/>
                  </a:lnTo>
                  <a:lnTo>
                    <a:pt x="1433153" y="237363"/>
                  </a:lnTo>
                  <a:close/>
                </a:path>
                <a:path w="1433829" h="1337310">
                  <a:moveTo>
                    <a:pt x="8182" y="256413"/>
                  </a:moveTo>
                  <a:lnTo>
                    <a:pt x="1824" y="256413"/>
                  </a:lnTo>
                  <a:lnTo>
                    <a:pt x="1800" y="269113"/>
                  </a:lnTo>
                  <a:lnTo>
                    <a:pt x="8157" y="269113"/>
                  </a:lnTo>
                  <a:lnTo>
                    <a:pt x="8182" y="256413"/>
                  </a:lnTo>
                  <a:close/>
                </a:path>
                <a:path w="1433829" h="1337310">
                  <a:moveTo>
                    <a:pt x="1433117" y="256413"/>
                  </a:moveTo>
                  <a:lnTo>
                    <a:pt x="1426775" y="256413"/>
                  </a:lnTo>
                  <a:lnTo>
                    <a:pt x="1426750" y="269113"/>
                  </a:lnTo>
                  <a:lnTo>
                    <a:pt x="1433093" y="269113"/>
                  </a:lnTo>
                  <a:lnTo>
                    <a:pt x="1433117" y="256413"/>
                  </a:lnTo>
                  <a:close/>
                </a:path>
                <a:path w="1433829" h="1337310">
                  <a:moveTo>
                    <a:pt x="8157" y="269113"/>
                  </a:moveTo>
                  <a:lnTo>
                    <a:pt x="1800" y="269113"/>
                  </a:lnTo>
                  <a:lnTo>
                    <a:pt x="1776" y="281813"/>
                  </a:lnTo>
                  <a:lnTo>
                    <a:pt x="8133" y="281813"/>
                  </a:lnTo>
                  <a:lnTo>
                    <a:pt x="8157" y="269113"/>
                  </a:lnTo>
                  <a:close/>
                </a:path>
                <a:path w="1433829" h="1337310">
                  <a:moveTo>
                    <a:pt x="1433093" y="269113"/>
                  </a:moveTo>
                  <a:lnTo>
                    <a:pt x="1426750" y="269113"/>
                  </a:lnTo>
                  <a:lnTo>
                    <a:pt x="1426726" y="281813"/>
                  </a:lnTo>
                  <a:lnTo>
                    <a:pt x="1433069" y="281813"/>
                  </a:lnTo>
                  <a:lnTo>
                    <a:pt x="1433093" y="269113"/>
                  </a:lnTo>
                  <a:close/>
                </a:path>
                <a:path w="1433829" h="1337310">
                  <a:moveTo>
                    <a:pt x="8133" y="281813"/>
                  </a:moveTo>
                  <a:lnTo>
                    <a:pt x="1776" y="281813"/>
                  </a:lnTo>
                  <a:lnTo>
                    <a:pt x="1752" y="294513"/>
                  </a:lnTo>
                  <a:lnTo>
                    <a:pt x="8108" y="294513"/>
                  </a:lnTo>
                  <a:lnTo>
                    <a:pt x="8133" y="281813"/>
                  </a:lnTo>
                  <a:close/>
                </a:path>
                <a:path w="1433829" h="1337310">
                  <a:moveTo>
                    <a:pt x="1433069" y="281813"/>
                  </a:moveTo>
                  <a:lnTo>
                    <a:pt x="1426726" y="281813"/>
                  </a:lnTo>
                  <a:lnTo>
                    <a:pt x="1426701" y="294513"/>
                  </a:lnTo>
                  <a:lnTo>
                    <a:pt x="1433045" y="294513"/>
                  </a:lnTo>
                  <a:lnTo>
                    <a:pt x="1433069" y="281813"/>
                  </a:lnTo>
                  <a:close/>
                </a:path>
                <a:path w="1433829" h="1337310">
                  <a:moveTo>
                    <a:pt x="8108" y="294513"/>
                  </a:moveTo>
                  <a:lnTo>
                    <a:pt x="1752" y="294513"/>
                  </a:lnTo>
                  <a:lnTo>
                    <a:pt x="1727" y="307213"/>
                  </a:lnTo>
                  <a:lnTo>
                    <a:pt x="8084" y="307213"/>
                  </a:lnTo>
                  <a:lnTo>
                    <a:pt x="8108" y="294513"/>
                  </a:lnTo>
                  <a:close/>
                </a:path>
                <a:path w="1433829" h="1337310">
                  <a:moveTo>
                    <a:pt x="1433045" y="294513"/>
                  </a:moveTo>
                  <a:lnTo>
                    <a:pt x="1426701" y="294513"/>
                  </a:lnTo>
                  <a:lnTo>
                    <a:pt x="1426677" y="307213"/>
                  </a:lnTo>
                  <a:lnTo>
                    <a:pt x="1433020" y="307213"/>
                  </a:lnTo>
                  <a:lnTo>
                    <a:pt x="1433045" y="294513"/>
                  </a:lnTo>
                  <a:close/>
                </a:path>
                <a:path w="1433829" h="1337310">
                  <a:moveTo>
                    <a:pt x="8084" y="307213"/>
                  </a:moveTo>
                  <a:lnTo>
                    <a:pt x="1727" y="307213"/>
                  </a:lnTo>
                  <a:lnTo>
                    <a:pt x="1703" y="319913"/>
                  </a:lnTo>
                  <a:lnTo>
                    <a:pt x="8060" y="319913"/>
                  </a:lnTo>
                  <a:lnTo>
                    <a:pt x="8084" y="307213"/>
                  </a:lnTo>
                  <a:close/>
                </a:path>
                <a:path w="1433829" h="1337310">
                  <a:moveTo>
                    <a:pt x="1433020" y="307213"/>
                  </a:moveTo>
                  <a:lnTo>
                    <a:pt x="1426677" y="307213"/>
                  </a:lnTo>
                  <a:lnTo>
                    <a:pt x="1426653" y="319913"/>
                  </a:lnTo>
                  <a:lnTo>
                    <a:pt x="1432996" y="319913"/>
                  </a:lnTo>
                  <a:lnTo>
                    <a:pt x="1433020" y="307213"/>
                  </a:lnTo>
                  <a:close/>
                </a:path>
                <a:path w="1433829" h="1337310">
                  <a:moveTo>
                    <a:pt x="8060" y="319913"/>
                  </a:moveTo>
                  <a:lnTo>
                    <a:pt x="1703" y="319913"/>
                  </a:lnTo>
                  <a:lnTo>
                    <a:pt x="1655" y="345313"/>
                  </a:lnTo>
                  <a:lnTo>
                    <a:pt x="8011" y="345313"/>
                  </a:lnTo>
                  <a:lnTo>
                    <a:pt x="8060" y="319913"/>
                  </a:lnTo>
                  <a:close/>
                </a:path>
                <a:path w="1433829" h="1337310">
                  <a:moveTo>
                    <a:pt x="1432996" y="319913"/>
                  </a:moveTo>
                  <a:lnTo>
                    <a:pt x="1426653" y="319913"/>
                  </a:lnTo>
                  <a:lnTo>
                    <a:pt x="1426604" y="345313"/>
                  </a:lnTo>
                  <a:lnTo>
                    <a:pt x="1432948" y="345313"/>
                  </a:lnTo>
                  <a:lnTo>
                    <a:pt x="1432996" y="319913"/>
                  </a:lnTo>
                  <a:close/>
                </a:path>
                <a:path w="1433829" h="1337310">
                  <a:moveTo>
                    <a:pt x="8011" y="345313"/>
                  </a:moveTo>
                  <a:lnTo>
                    <a:pt x="1655" y="345313"/>
                  </a:lnTo>
                  <a:lnTo>
                    <a:pt x="1643" y="351663"/>
                  </a:lnTo>
                  <a:lnTo>
                    <a:pt x="7999" y="351663"/>
                  </a:lnTo>
                  <a:lnTo>
                    <a:pt x="8011" y="345313"/>
                  </a:lnTo>
                  <a:close/>
                </a:path>
                <a:path w="1433829" h="1337310">
                  <a:moveTo>
                    <a:pt x="1432948" y="345313"/>
                  </a:moveTo>
                  <a:lnTo>
                    <a:pt x="1426604" y="345313"/>
                  </a:lnTo>
                  <a:lnTo>
                    <a:pt x="1426592" y="351663"/>
                  </a:lnTo>
                  <a:lnTo>
                    <a:pt x="1432936" y="351663"/>
                  </a:lnTo>
                  <a:lnTo>
                    <a:pt x="1432948" y="345313"/>
                  </a:lnTo>
                  <a:close/>
                </a:path>
                <a:path w="1433829" h="1337310">
                  <a:moveTo>
                    <a:pt x="7999" y="351663"/>
                  </a:moveTo>
                  <a:lnTo>
                    <a:pt x="1643" y="351663"/>
                  </a:lnTo>
                  <a:lnTo>
                    <a:pt x="1546" y="402463"/>
                  </a:lnTo>
                  <a:lnTo>
                    <a:pt x="7901" y="402463"/>
                  </a:lnTo>
                  <a:lnTo>
                    <a:pt x="7999" y="351663"/>
                  </a:lnTo>
                  <a:close/>
                </a:path>
                <a:path w="1433829" h="1337310">
                  <a:moveTo>
                    <a:pt x="1432936" y="351663"/>
                  </a:moveTo>
                  <a:lnTo>
                    <a:pt x="1426592" y="351663"/>
                  </a:lnTo>
                  <a:lnTo>
                    <a:pt x="1426494" y="402463"/>
                  </a:lnTo>
                  <a:lnTo>
                    <a:pt x="1432839" y="402463"/>
                  </a:lnTo>
                  <a:lnTo>
                    <a:pt x="1432936" y="351663"/>
                  </a:lnTo>
                  <a:close/>
                </a:path>
                <a:path w="1433829" h="1337310">
                  <a:moveTo>
                    <a:pt x="7901" y="402463"/>
                  </a:moveTo>
                  <a:lnTo>
                    <a:pt x="1546" y="402463"/>
                  </a:lnTo>
                  <a:lnTo>
                    <a:pt x="1534" y="408813"/>
                  </a:lnTo>
                  <a:lnTo>
                    <a:pt x="7889" y="408813"/>
                  </a:lnTo>
                  <a:lnTo>
                    <a:pt x="7901" y="402463"/>
                  </a:lnTo>
                  <a:close/>
                </a:path>
                <a:path w="1433829" h="1337310">
                  <a:moveTo>
                    <a:pt x="1432839" y="402463"/>
                  </a:moveTo>
                  <a:lnTo>
                    <a:pt x="1426494" y="402463"/>
                  </a:lnTo>
                  <a:lnTo>
                    <a:pt x="1426482" y="408813"/>
                  </a:lnTo>
                  <a:lnTo>
                    <a:pt x="1432827" y="408813"/>
                  </a:lnTo>
                  <a:lnTo>
                    <a:pt x="1432839" y="402463"/>
                  </a:lnTo>
                  <a:close/>
                </a:path>
                <a:path w="1433829" h="1337310">
                  <a:moveTo>
                    <a:pt x="7889" y="408813"/>
                  </a:moveTo>
                  <a:lnTo>
                    <a:pt x="1534" y="408813"/>
                  </a:lnTo>
                  <a:lnTo>
                    <a:pt x="1515" y="418973"/>
                  </a:lnTo>
                  <a:lnTo>
                    <a:pt x="7869" y="418973"/>
                  </a:lnTo>
                  <a:lnTo>
                    <a:pt x="7889" y="408813"/>
                  </a:lnTo>
                  <a:close/>
                </a:path>
                <a:path w="1433829" h="1337310">
                  <a:moveTo>
                    <a:pt x="1432827" y="408813"/>
                  </a:moveTo>
                  <a:lnTo>
                    <a:pt x="1426482" y="408813"/>
                  </a:lnTo>
                  <a:lnTo>
                    <a:pt x="1426463" y="418973"/>
                  </a:lnTo>
                  <a:lnTo>
                    <a:pt x="1432808" y="418973"/>
                  </a:lnTo>
                  <a:lnTo>
                    <a:pt x="1432827" y="408813"/>
                  </a:lnTo>
                  <a:close/>
                </a:path>
                <a:path w="1433829" h="1337310">
                  <a:moveTo>
                    <a:pt x="7869" y="418973"/>
                  </a:moveTo>
                  <a:lnTo>
                    <a:pt x="1515" y="418973"/>
                  </a:lnTo>
                  <a:lnTo>
                    <a:pt x="1486" y="434213"/>
                  </a:lnTo>
                  <a:lnTo>
                    <a:pt x="7840" y="434213"/>
                  </a:lnTo>
                  <a:lnTo>
                    <a:pt x="7869" y="418973"/>
                  </a:lnTo>
                  <a:close/>
                </a:path>
                <a:path w="1433829" h="1337310">
                  <a:moveTo>
                    <a:pt x="1432808" y="418973"/>
                  </a:moveTo>
                  <a:lnTo>
                    <a:pt x="1426463" y="418973"/>
                  </a:lnTo>
                  <a:lnTo>
                    <a:pt x="1426433" y="434213"/>
                  </a:lnTo>
                  <a:lnTo>
                    <a:pt x="1432779" y="434213"/>
                  </a:lnTo>
                  <a:lnTo>
                    <a:pt x="1432808" y="418973"/>
                  </a:lnTo>
                  <a:close/>
                </a:path>
                <a:path w="1433829" h="1337310">
                  <a:moveTo>
                    <a:pt x="7840" y="434213"/>
                  </a:moveTo>
                  <a:lnTo>
                    <a:pt x="1486" y="434213"/>
                  </a:lnTo>
                  <a:lnTo>
                    <a:pt x="1450" y="453263"/>
                  </a:lnTo>
                  <a:lnTo>
                    <a:pt x="7803" y="453263"/>
                  </a:lnTo>
                  <a:lnTo>
                    <a:pt x="7840" y="434213"/>
                  </a:lnTo>
                  <a:close/>
                </a:path>
                <a:path w="1433829" h="1337310">
                  <a:moveTo>
                    <a:pt x="1432779" y="434213"/>
                  </a:moveTo>
                  <a:lnTo>
                    <a:pt x="1426433" y="434213"/>
                  </a:lnTo>
                  <a:lnTo>
                    <a:pt x="1426397" y="453263"/>
                  </a:lnTo>
                  <a:lnTo>
                    <a:pt x="1432743" y="453263"/>
                  </a:lnTo>
                  <a:lnTo>
                    <a:pt x="1432779" y="434213"/>
                  </a:lnTo>
                  <a:close/>
                </a:path>
                <a:path w="1433829" h="1337310">
                  <a:moveTo>
                    <a:pt x="7803" y="453263"/>
                  </a:moveTo>
                  <a:lnTo>
                    <a:pt x="1450" y="453263"/>
                  </a:lnTo>
                  <a:lnTo>
                    <a:pt x="1430" y="463423"/>
                  </a:lnTo>
                  <a:lnTo>
                    <a:pt x="7784" y="463423"/>
                  </a:lnTo>
                  <a:lnTo>
                    <a:pt x="7803" y="453263"/>
                  </a:lnTo>
                  <a:close/>
                </a:path>
                <a:path w="1433829" h="1337310">
                  <a:moveTo>
                    <a:pt x="1432743" y="453263"/>
                  </a:moveTo>
                  <a:lnTo>
                    <a:pt x="1426397" y="453263"/>
                  </a:lnTo>
                  <a:lnTo>
                    <a:pt x="1426377" y="463423"/>
                  </a:lnTo>
                  <a:lnTo>
                    <a:pt x="1432723" y="463423"/>
                  </a:lnTo>
                  <a:lnTo>
                    <a:pt x="1432743" y="453263"/>
                  </a:lnTo>
                  <a:close/>
                </a:path>
                <a:path w="1433829" h="1337310">
                  <a:moveTo>
                    <a:pt x="7784" y="463423"/>
                  </a:moveTo>
                  <a:lnTo>
                    <a:pt x="1430" y="463423"/>
                  </a:lnTo>
                  <a:lnTo>
                    <a:pt x="1401" y="478663"/>
                  </a:lnTo>
                  <a:lnTo>
                    <a:pt x="7755" y="478663"/>
                  </a:lnTo>
                  <a:lnTo>
                    <a:pt x="7784" y="463423"/>
                  </a:lnTo>
                  <a:close/>
                </a:path>
                <a:path w="1433829" h="1337310">
                  <a:moveTo>
                    <a:pt x="1432723" y="463423"/>
                  </a:moveTo>
                  <a:lnTo>
                    <a:pt x="1426377" y="463423"/>
                  </a:lnTo>
                  <a:lnTo>
                    <a:pt x="1426348" y="478663"/>
                  </a:lnTo>
                  <a:lnTo>
                    <a:pt x="1432694" y="478663"/>
                  </a:lnTo>
                  <a:lnTo>
                    <a:pt x="1432723" y="463423"/>
                  </a:lnTo>
                  <a:close/>
                </a:path>
                <a:path w="1433829" h="1337310">
                  <a:moveTo>
                    <a:pt x="7755" y="478663"/>
                  </a:moveTo>
                  <a:lnTo>
                    <a:pt x="1401" y="478663"/>
                  </a:lnTo>
                  <a:lnTo>
                    <a:pt x="1184" y="592963"/>
                  </a:lnTo>
                  <a:lnTo>
                    <a:pt x="7535" y="592963"/>
                  </a:lnTo>
                  <a:lnTo>
                    <a:pt x="7755" y="478663"/>
                  </a:lnTo>
                  <a:close/>
                </a:path>
                <a:path w="1433829" h="1337310">
                  <a:moveTo>
                    <a:pt x="1432694" y="478663"/>
                  </a:moveTo>
                  <a:lnTo>
                    <a:pt x="1426348" y="478663"/>
                  </a:lnTo>
                  <a:lnTo>
                    <a:pt x="1426129" y="592963"/>
                  </a:lnTo>
                  <a:lnTo>
                    <a:pt x="1432477" y="592963"/>
                  </a:lnTo>
                  <a:lnTo>
                    <a:pt x="1432694" y="478663"/>
                  </a:lnTo>
                  <a:close/>
                </a:path>
                <a:path w="1433829" h="1337310">
                  <a:moveTo>
                    <a:pt x="7535" y="592963"/>
                  </a:moveTo>
                  <a:lnTo>
                    <a:pt x="1184" y="592963"/>
                  </a:lnTo>
                  <a:lnTo>
                    <a:pt x="954" y="713613"/>
                  </a:lnTo>
                  <a:lnTo>
                    <a:pt x="7303" y="713613"/>
                  </a:lnTo>
                  <a:lnTo>
                    <a:pt x="7535" y="592963"/>
                  </a:lnTo>
                  <a:close/>
                </a:path>
                <a:path w="1433829" h="1337310">
                  <a:moveTo>
                    <a:pt x="1432477" y="592963"/>
                  </a:moveTo>
                  <a:lnTo>
                    <a:pt x="1426129" y="592963"/>
                  </a:lnTo>
                  <a:lnTo>
                    <a:pt x="1425897" y="713613"/>
                  </a:lnTo>
                  <a:lnTo>
                    <a:pt x="1432248" y="713613"/>
                  </a:lnTo>
                  <a:lnTo>
                    <a:pt x="1432477" y="592963"/>
                  </a:lnTo>
                  <a:close/>
                </a:path>
                <a:path w="1433829" h="1337310">
                  <a:moveTo>
                    <a:pt x="7303" y="713613"/>
                  </a:moveTo>
                  <a:lnTo>
                    <a:pt x="954" y="713613"/>
                  </a:lnTo>
                  <a:lnTo>
                    <a:pt x="688" y="853313"/>
                  </a:lnTo>
                  <a:lnTo>
                    <a:pt x="7035" y="853313"/>
                  </a:lnTo>
                  <a:lnTo>
                    <a:pt x="7303" y="713613"/>
                  </a:lnTo>
                  <a:close/>
                </a:path>
                <a:path w="1433829" h="1337310">
                  <a:moveTo>
                    <a:pt x="1432248" y="713613"/>
                  </a:moveTo>
                  <a:lnTo>
                    <a:pt x="1425897" y="713613"/>
                  </a:lnTo>
                  <a:lnTo>
                    <a:pt x="1425629" y="853313"/>
                  </a:lnTo>
                  <a:lnTo>
                    <a:pt x="1431982" y="853313"/>
                  </a:lnTo>
                  <a:lnTo>
                    <a:pt x="1432248" y="713613"/>
                  </a:lnTo>
                  <a:close/>
                </a:path>
                <a:path w="1433829" h="1337310">
                  <a:moveTo>
                    <a:pt x="7035" y="853313"/>
                  </a:moveTo>
                  <a:lnTo>
                    <a:pt x="688" y="853313"/>
                  </a:lnTo>
                  <a:lnTo>
                    <a:pt x="669" y="863473"/>
                  </a:lnTo>
                  <a:lnTo>
                    <a:pt x="7015" y="863473"/>
                  </a:lnTo>
                  <a:lnTo>
                    <a:pt x="7035" y="853313"/>
                  </a:lnTo>
                  <a:close/>
                </a:path>
                <a:path w="1433829" h="1337310">
                  <a:moveTo>
                    <a:pt x="1431982" y="853313"/>
                  </a:moveTo>
                  <a:lnTo>
                    <a:pt x="1425629" y="853313"/>
                  </a:lnTo>
                  <a:lnTo>
                    <a:pt x="1425609" y="863473"/>
                  </a:lnTo>
                  <a:lnTo>
                    <a:pt x="1431963" y="863473"/>
                  </a:lnTo>
                  <a:lnTo>
                    <a:pt x="1431982" y="853313"/>
                  </a:lnTo>
                  <a:close/>
                </a:path>
                <a:path w="1433829" h="1337310">
                  <a:moveTo>
                    <a:pt x="7015" y="863473"/>
                  </a:moveTo>
                  <a:lnTo>
                    <a:pt x="669" y="863473"/>
                  </a:lnTo>
                  <a:lnTo>
                    <a:pt x="640" y="878713"/>
                  </a:lnTo>
                  <a:lnTo>
                    <a:pt x="6986" y="878713"/>
                  </a:lnTo>
                  <a:lnTo>
                    <a:pt x="7015" y="863473"/>
                  </a:lnTo>
                  <a:close/>
                </a:path>
                <a:path w="1433829" h="1337310">
                  <a:moveTo>
                    <a:pt x="1431963" y="863473"/>
                  </a:moveTo>
                  <a:lnTo>
                    <a:pt x="1425609" y="863473"/>
                  </a:lnTo>
                  <a:lnTo>
                    <a:pt x="1425580" y="878713"/>
                  </a:lnTo>
                  <a:lnTo>
                    <a:pt x="1431934" y="878713"/>
                  </a:lnTo>
                  <a:lnTo>
                    <a:pt x="1431963" y="863473"/>
                  </a:lnTo>
                  <a:close/>
                </a:path>
                <a:path w="1433829" h="1337310">
                  <a:moveTo>
                    <a:pt x="6986" y="878713"/>
                  </a:moveTo>
                  <a:lnTo>
                    <a:pt x="640" y="878713"/>
                  </a:lnTo>
                  <a:lnTo>
                    <a:pt x="604" y="897763"/>
                  </a:lnTo>
                  <a:lnTo>
                    <a:pt x="6949" y="897763"/>
                  </a:lnTo>
                  <a:lnTo>
                    <a:pt x="6986" y="878713"/>
                  </a:lnTo>
                  <a:close/>
                </a:path>
                <a:path w="1433829" h="1337310">
                  <a:moveTo>
                    <a:pt x="1431934" y="878713"/>
                  </a:moveTo>
                  <a:lnTo>
                    <a:pt x="1425580" y="878713"/>
                  </a:lnTo>
                  <a:lnTo>
                    <a:pt x="1425544" y="897763"/>
                  </a:lnTo>
                  <a:lnTo>
                    <a:pt x="1431898" y="897763"/>
                  </a:lnTo>
                  <a:lnTo>
                    <a:pt x="1431934" y="878713"/>
                  </a:lnTo>
                  <a:close/>
                </a:path>
                <a:path w="1433829" h="1337310">
                  <a:moveTo>
                    <a:pt x="6949" y="897763"/>
                  </a:moveTo>
                  <a:lnTo>
                    <a:pt x="604" y="897763"/>
                  </a:lnTo>
                  <a:lnTo>
                    <a:pt x="584" y="907923"/>
                  </a:lnTo>
                  <a:lnTo>
                    <a:pt x="6930" y="907923"/>
                  </a:lnTo>
                  <a:lnTo>
                    <a:pt x="6949" y="897763"/>
                  </a:lnTo>
                  <a:close/>
                </a:path>
                <a:path w="1433829" h="1337310">
                  <a:moveTo>
                    <a:pt x="1431898" y="897763"/>
                  </a:moveTo>
                  <a:lnTo>
                    <a:pt x="1425544" y="897763"/>
                  </a:lnTo>
                  <a:lnTo>
                    <a:pt x="1425524" y="907923"/>
                  </a:lnTo>
                  <a:lnTo>
                    <a:pt x="1431878" y="907923"/>
                  </a:lnTo>
                  <a:lnTo>
                    <a:pt x="1431898" y="897763"/>
                  </a:lnTo>
                  <a:close/>
                </a:path>
                <a:path w="1433829" h="1337310">
                  <a:moveTo>
                    <a:pt x="6930" y="907923"/>
                  </a:moveTo>
                  <a:lnTo>
                    <a:pt x="584" y="907923"/>
                  </a:lnTo>
                  <a:lnTo>
                    <a:pt x="555" y="923163"/>
                  </a:lnTo>
                  <a:lnTo>
                    <a:pt x="6901" y="923163"/>
                  </a:lnTo>
                  <a:lnTo>
                    <a:pt x="6930" y="907923"/>
                  </a:lnTo>
                  <a:close/>
                </a:path>
                <a:path w="1433829" h="1337310">
                  <a:moveTo>
                    <a:pt x="1431878" y="907923"/>
                  </a:moveTo>
                  <a:lnTo>
                    <a:pt x="1425524" y="907923"/>
                  </a:lnTo>
                  <a:lnTo>
                    <a:pt x="1425495" y="923163"/>
                  </a:lnTo>
                  <a:lnTo>
                    <a:pt x="1431849" y="923163"/>
                  </a:lnTo>
                  <a:lnTo>
                    <a:pt x="1431878" y="907923"/>
                  </a:lnTo>
                  <a:close/>
                </a:path>
                <a:path w="1433829" h="1337310">
                  <a:moveTo>
                    <a:pt x="6901" y="923163"/>
                  </a:moveTo>
                  <a:lnTo>
                    <a:pt x="555" y="923163"/>
                  </a:lnTo>
                  <a:lnTo>
                    <a:pt x="531" y="935863"/>
                  </a:lnTo>
                  <a:lnTo>
                    <a:pt x="6876" y="935863"/>
                  </a:lnTo>
                  <a:lnTo>
                    <a:pt x="6901" y="923163"/>
                  </a:lnTo>
                  <a:close/>
                </a:path>
                <a:path w="1433829" h="1337310">
                  <a:moveTo>
                    <a:pt x="1431849" y="923163"/>
                  </a:moveTo>
                  <a:lnTo>
                    <a:pt x="1425495" y="923163"/>
                  </a:lnTo>
                  <a:lnTo>
                    <a:pt x="1425470" y="935863"/>
                  </a:lnTo>
                  <a:lnTo>
                    <a:pt x="1431825" y="935863"/>
                  </a:lnTo>
                  <a:lnTo>
                    <a:pt x="1431849" y="923163"/>
                  </a:lnTo>
                  <a:close/>
                </a:path>
                <a:path w="1433829" h="1337310">
                  <a:moveTo>
                    <a:pt x="6876" y="935863"/>
                  </a:moveTo>
                  <a:lnTo>
                    <a:pt x="531" y="935863"/>
                  </a:lnTo>
                  <a:lnTo>
                    <a:pt x="519" y="942213"/>
                  </a:lnTo>
                  <a:lnTo>
                    <a:pt x="6864" y="942213"/>
                  </a:lnTo>
                  <a:lnTo>
                    <a:pt x="6876" y="935863"/>
                  </a:lnTo>
                  <a:close/>
                </a:path>
                <a:path w="1433829" h="1337310">
                  <a:moveTo>
                    <a:pt x="1431825" y="935863"/>
                  </a:moveTo>
                  <a:lnTo>
                    <a:pt x="1425470" y="935863"/>
                  </a:lnTo>
                  <a:lnTo>
                    <a:pt x="1425458" y="942213"/>
                  </a:lnTo>
                  <a:lnTo>
                    <a:pt x="1431813" y="942213"/>
                  </a:lnTo>
                  <a:lnTo>
                    <a:pt x="1431825" y="935863"/>
                  </a:lnTo>
                  <a:close/>
                </a:path>
                <a:path w="1433829" h="1337310">
                  <a:moveTo>
                    <a:pt x="6864" y="942213"/>
                  </a:moveTo>
                  <a:lnTo>
                    <a:pt x="519" y="942213"/>
                  </a:lnTo>
                  <a:lnTo>
                    <a:pt x="483" y="961263"/>
                  </a:lnTo>
                  <a:lnTo>
                    <a:pt x="6827" y="961263"/>
                  </a:lnTo>
                  <a:lnTo>
                    <a:pt x="6864" y="942213"/>
                  </a:lnTo>
                  <a:close/>
                </a:path>
                <a:path w="1433829" h="1337310">
                  <a:moveTo>
                    <a:pt x="1431813" y="942213"/>
                  </a:moveTo>
                  <a:lnTo>
                    <a:pt x="1425458" y="942213"/>
                  </a:lnTo>
                  <a:lnTo>
                    <a:pt x="1425422" y="961263"/>
                  </a:lnTo>
                  <a:lnTo>
                    <a:pt x="1431777" y="961263"/>
                  </a:lnTo>
                  <a:lnTo>
                    <a:pt x="1431813" y="942213"/>
                  </a:lnTo>
                  <a:close/>
                </a:path>
                <a:path w="1433829" h="1337310">
                  <a:moveTo>
                    <a:pt x="6827" y="961263"/>
                  </a:moveTo>
                  <a:lnTo>
                    <a:pt x="483" y="961263"/>
                  </a:lnTo>
                  <a:lnTo>
                    <a:pt x="398" y="1005713"/>
                  </a:lnTo>
                  <a:lnTo>
                    <a:pt x="6742" y="1005713"/>
                  </a:lnTo>
                  <a:lnTo>
                    <a:pt x="6827" y="961263"/>
                  </a:lnTo>
                  <a:close/>
                </a:path>
                <a:path w="1433829" h="1337310">
                  <a:moveTo>
                    <a:pt x="1431777" y="961263"/>
                  </a:moveTo>
                  <a:lnTo>
                    <a:pt x="1425422" y="961263"/>
                  </a:lnTo>
                  <a:lnTo>
                    <a:pt x="1425336" y="1005713"/>
                  </a:lnTo>
                  <a:lnTo>
                    <a:pt x="1431692" y="1005713"/>
                  </a:lnTo>
                  <a:lnTo>
                    <a:pt x="1431777" y="961263"/>
                  </a:lnTo>
                  <a:close/>
                </a:path>
                <a:path w="1433829" h="1337310">
                  <a:moveTo>
                    <a:pt x="6449" y="1158113"/>
                  </a:moveTo>
                  <a:lnTo>
                    <a:pt x="108" y="1158113"/>
                  </a:lnTo>
                  <a:lnTo>
                    <a:pt x="99" y="1163192"/>
                  </a:lnTo>
                  <a:lnTo>
                    <a:pt x="6440" y="1163192"/>
                  </a:lnTo>
                  <a:lnTo>
                    <a:pt x="6449" y="1158113"/>
                  </a:lnTo>
                  <a:close/>
                </a:path>
                <a:path w="1433829" h="1337310">
                  <a:moveTo>
                    <a:pt x="1431403" y="1158113"/>
                  </a:moveTo>
                  <a:lnTo>
                    <a:pt x="1425044" y="1158113"/>
                  </a:lnTo>
                  <a:lnTo>
                    <a:pt x="1425034" y="1163192"/>
                  </a:lnTo>
                  <a:lnTo>
                    <a:pt x="1431393" y="1163192"/>
                  </a:lnTo>
                  <a:lnTo>
                    <a:pt x="1431403" y="1158113"/>
                  </a:lnTo>
                  <a:close/>
                </a:path>
                <a:path w="1433829" h="1337310">
                  <a:moveTo>
                    <a:pt x="6486" y="1139063"/>
                  </a:moveTo>
                  <a:lnTo>
                    <a:pt x="145" y="1139063"/>
                  </a:lnTo>
                  <a:lnTo>
                    <a:pt x="111" y="1156842"/>
                  </a:lnTo>
                  <a:lnTo>
                    <a:pt x="6452" y="1156842"/>
                  </a:lnTo>
                  <a:lnTo>
                    <a:pt x="6486" y="1139063"/>
                  </a:lnTo>
                  <a:close/>
                </a:path>
                <a:path w="1433829" h="1337310">
                  <a:moveTo>
                    <a:pt x="1431439" y="1139063"/>
                  </a:moveTo>
                  <a:lnTo>
                    <a:pt x="1425080" y="1139063"/>
                  </a:lnTo>
                  <a:lnTo>
                    <a:pt x="1425046" y="1156842"/>
                  </a:lnTo>
                  <a:lnTo>
                    <a:pt x="1431405" y="1156842"/>
                  </a:lnTo>
                  <a:lnTo>
                    <a:pt x="1431439" y="1139063"/>
                  </a:lnTo>
                  <a:close/>
                </a:path>
                <a:path w="1433829" h="1337310">
                  <a:moveTo>
                    <a:pt x="6491" y="1136523"/>
                  </a:moveTo>
                  <a:lnTo>
                    <a:pt x="149" y="1136523"/>
                  </a:lnTo>
                  <a:lnTo>
                    <a:pt x="147" y="1137792"/>
                  </a:lnTo>
                  <a:lnTo>
                    <a:pt x="6488" y="1137792"/>
                  </a:lnTo>
                  <a:lnTo>
                    <a:pt x="6491" y="1136523"/>
                  </a:lnTo>
                  <a:close/>
                </a:path>
                <a:path w="1433829" h="1337310">
                  <a:moveTo>
                    <a:pt x="1431444" y="1136523"/>
                  </a:moveTo>
                  <a:lnTo>
                    <a:pt x="1425085" y="1136523"/>
                  </a:lnTo>
                  <a:lnTo>
                    <a:pt x="1425083" y="1137792"/>
                  </a:lnTo>
                  <a:lnTo>
                    <a:pt x="1431441" y="1137792"/>
                  </a:lnTo>
                  <a:lnTo>
                    <a:pt x="1431444" y="1136523"/>
                  </a:lnTo>
                  <a:close/>
                </a:path>
                <a:path w="1433829" h="1337310">
                  <a:moveTo>
                    <a:pt x="6503" y="1130173"/>
                  </a:moveTo>
                  <a:lnTo>
                    <a:pt x="161" y="1130173"/>
                  </a:lnTo>
                  <a:lnTo>
                    <a:pt x="152" y="1135252"/>
                  </a:lnTo>
                  <a:lnTo>
                    <a:pt x="6493" y="1135252"/>
                  </a:lnTo>
                  <a:lnTo>
                    <a:pt x="6503" y="1130173"/>
                  </a:lnTo>
                  <a:close/>
                </a:path>
                <a:path w="1433829" h="1337310">
                  <a:moveTo>
                    <a:pt x="1431456" y="1130173"/>
                  </a:moveTo>
                  <a:lnTo>
                    <a:pt x="1425097" y="1130173"/>
                  </a:lnTo>
                  <a:lnTo>
                    <a:pt x="1425088" y="1135252"/>
                  </a:lnTo>
                  <a:lnTo>
                    <a:pt x="1431446" y="1135252"/>
                  </a:lnTo>
                  <a:lnTo>
                    <a:pt x="1431456" y="1130173"/>
                  </a:lnTo>
                  <a:close/>
                </a:path>
                <a:path w="1433829" h="1337310">
                  <a:moveTo>
                    <a:pt x="6510" y="1126363"/>
                  </a:moveTo>
                  <a:lnTo>
                    <a:pt x="169" y="1126363"/>
                  </a:lnTo>
                  <a:lnTo>
                    <a:pt x="164" y="1128902"/>
                  </a:lnTo>
                  <a:lnTo>
                    <a:pt x="6505" y="1128902"/>
                  </a:lnTo>
                  <a:lnTo>
                    <a:pt x="6510" y="1126363"/>
                  </a:lnTo>
                  <a:close/>
                </a:path>
                <a:path w="1433829" h="1337310">
                  <a:moveTo>
                    <a:pt x="1431463" y="1126363"/>
                  </a:moveTo>
                  <a:lnTo>
                    <a:pt x="1425105" y="1126363"/>
                  </a:lnTo>
                  <a:lnTo>
                    <a:pt x="1425100" y="1128902"/>
                  </a:lnTo>
                  <a:lnTo>
                    <a:pt x="1431458" y="1128902"/>
                  </a:lnTo>
                  <a:lnTo>
                    <a:pt x="1431463" y="1126363"/>
                  </a:lnTo>
                  <a:close/>
                </a:path>
                <a:path w="1433829" h="1337310">
                  <a:moveTo>
                    <a:pt x="6515" y="1123823"/>
                  </a:moveTo>
                  <a:lnTo>
                    <a:pt x="174" y="1123823"/>
                  </a:lnTo>
                  <a:lnTo>
                    <a:pt x="171" y="1125092"/>
                  </a:lnTo>
                  <a:lnTo>
                    <a:pt x="6513" y="1125092"/>
                  </a:lnTo>
                  <a:lnTo>
                    <a:pt x="6515" y="1123823"/>
                  </a:lnTo>
                  <a:close/>
                </a:path>
                <a:path w="1433829" h="1337310">
                  <a:moveTo>
                    <a:pt x="1431468" y="1123823"/>
                  </a:moveTo>
                  <a:lnTo>
                    <a:pt x="1425110" y="1123823"/>
                  </a:lnTo>
                  <a:lnTo>
                    <a:pt x="1425107" y="1125092"/>
                  </a:lnTo>
                  <a:lnTo>
                    <a:pt x="1431466" y="1125092"/>
                  </a:lnTo>
                  <a:lnTo>
                    <a:pt x="1431468" y="1123823"/>
                  </a:lnTo>
                  <a:close/>
                </a:path>
                <a:path w="1433829" h="1337310">
                  <a:moveTo>
                    <a:pt x="6522" y="1120013"/>
                  </a:moveTo>
                  <a:lnTo>
                    <a:pt x="181" y="1120013"/>
                  </a:lnTo>
                  <a:lnTo>
                    <a:pt x="176" y="1122552"/>
                  </a:lnTo>
                  <a:lnTo>
                    <a:pt x="6518" y="1122552"/>
                  </a:lnTo>
                  <a:lnTo>
                    <a:pt x="6522" y="1120013"/>
                  </a:lnTo>
                  <a:close/>
                </a:path>
                <a:path w="1433829" h="1337310">
                  <a:moveTo>
                    <a:pt x="1431475" y="1120013"/>
                  </a:moveTo>
                  <a:lnTo>
                    <a:pt x="1425117" y="1120013"/>
                  </a:lnTo>
                  <a:lnTo>
                    <a:pt x="1425112" y="1122552"/>
                  </a:lnTo>
                  <a:lnTo>
                    <a:pt x="1431470" y="1122552"/>
                  </a:lnTo>
                  <a:lnTo>
                    <a:pt x="1431475" y="1120013"/>
                  </a:lnTo>
                  <a:close/>
                </a:path>
                <a:path w="1433829" h="1337310">
                  <a:moveTo>
                    <a:pt x="6527" y="1117473"/>
                  </a:moveTo>
                  <a:lnTo>
                    <a:pt x="186" y="1117473"/>
                  </a:lnTo>
                  <a:lnTo>
                    <a:pt x="183" y="1118742"/>
                  </a:lnTo>
                  <a:lnTo>
                    <a:pt x="6525" y="1118742"/>
                  </a:lnTo>
                  <a:lnTo>
                    <a:pt x="6527" y="1117473"/>
                  </a:lnTo>
                  <a:close/>
                </a:path>
                <a:path w="1433829" h="1337310">
                  <a:moveTo>
                    <a:pt x="1431480" y="1117473"/>
                  </a:moveTo>
                  <a:lnTo>
                    <a:pt x="1425122" y="1117473"/>
                  </a:lnTo>
                  <a:lnTo>
                    <a:pt x="1425119" y="1118742"/>
                  </a:lnTo>
                  <a:lnTo>
                    <a:pt x="1431478" y="1118742"/>
                  </a:lnTo>
                  <a:lnTo>
                    <a:pt x="1431480" y="1117473"/>
                  </a:lnTo>
                  <a:close/>
                </a:path>
                <a:path w="1433829" h="1337310">
                  <a:moveTo>
                    <a:pt x="6535" y="1113663"/>
                  </a:moveTo>
                  <a:lnTo>
                    <a:pt x="193" y="1113663"/>
                  </a:lnTo>
                  <a:lnTo>
                    <a:pt x="188" y="1116202"/>
                  </a:lnTo>
                  <a:lnTo>
                    <a:pt x="6530" y="1116202"/>
                  </a:lnTo>
                  <a:lnTo>
                    <a:pt x="6535" y="1113663"/>
                  </a:lnTo>
                  <a:close/>
                </a:path>
                <a:path w="1433829" h="1337310">
                  <a:moveTo>
                    <a:pt x="1431487" y="1113663"/>
                  </a:moveTo>
                  <a:lnTo>
                    <a:pt x="1425129" y="1113663"/>
                  </a:lnTo>
                  <a:lnTo>
                    <a:pt x="1425124" y="1116202"/>
                  </a:lnTo>
                  <a:lnTo>
                    <a:pt x="1431482" y="1116202"/>
                  </a:lnTo>
                  <a:lnTo>
                    <a:pt x="1431487" y="1113663"/>
                  </a:lnTo>
                  <a:close/>
                </a:path>
                <a:path w="1433829" h="1337310">
                  <a:moveTo>
                    <a:pt x="6540" y="1111123"/>
                  </a:moveTo>
                  <a:lnTo>
                    <a:pt x="198" y="1111123"/>
                  </a:lnTo>
                  <a:lnTo>
                    <a:pt x="195" y="1112392"/>
                  </a:lnTo>
                  <a:lnTo>
                    <a:pt x="6537" y="1112392"/>
                  </a:lnTo>
                  <a:lnTo>
                    <a:pt x="6540" y="1111123"/>
                  </a:lnTo>
                  <a:close/>
                </a:path>
                <a:path w="1433829" h="1337310">
                  <a:moveTo>
                    <a:pt x="1431492" y="1111123"/>
                  </a:moveTo>
                  <a:lnTo>
                    <a:pt x="1425134" y="1111123"/>
                  </a:lnTo>
                  <a:lnTo>
                    <a:pt x="1425132" y="1112392"/>
                  </a:lnTo>
                  <a:lnTo>
                    <a:pt x="1431490" y="1112392"/>
                  </a:lnTo>
                  <a:lnTo>
                    <a:pt x="1431492" y="1111123"/>
                  </a:lnTo>
                  <a:close/>
                </a:path>
                <a:path w="1433829" h="1337310">
                  <a:moveTo>
                    <a:pt x="6547" y="1107313"/>
                  </a:moveTo>
                  <a:lnTo>
                    <a:pt x="205" y="1107313"/>
                  </a:lnTo>
                  <a:lnTo>
                    <a:pt x="200" y="1109852"/>
                  </a:lnTo>
                  <a:lnTo>
                    <a:pt x="6542" y="1109852"/>
                  </a:lnTo>
                  <a:lnTo>
                    <a:pt x="6547" y="1107313"/>
                  </a:lnTo>
                  <a:close/>
                </a:path>
                <a:path w="1433829" h="1337310">
                  <a:moveTo>
                    <a:pt x="1431499" y="1107313"/>
                  </a:moveTo>
                  <a:lnTo>
                    <a:pt x="1425141" y="1107313"/>
                  </a:lnTo>
                  <a:lnTo>
                    <a:pt x="1425136" y="1109852"/>
                  </a:lnTo>
                  <a:lnTo>
                    <a:pt x="1431495" y="1109852"/>
                  </a:lnTo>
                  <a:lnTo>
                    <a:pt x="1431499" y="1107313"/>
                  </a:lnTo>
                  <a:close/>
                </a:path>
                <a:path w="1433829" h="1337310">
                  <a:moveTo>
                    <a:pt x="6552" y="1104773"/>
                  </a:moveTo>
                  <a:lnTo>
                    <a:pt x="210" y="1104773"/>
                  </a:lnTo>
                  <a:lnTo>
                    <a:pt x="207" y="1106042"/>
                  </a:lnTo>
                  <a:lnTo>
                    <a:pt x="6549" y="1106042"/>
                  </a:lnTo>
                  <a:lnTo>
                    <a:pt x="6552" y="1104773"/>
                  </a:lnTo>
                  <a:close/>
                </a:path>
                <a:path w="1433829" h="1337310">
                  <a:moveTo>
                    <a:pt x="1431504" y="1104773"/>
                  </a:moveTo>
                  <a:lnTo>
                    <a:pt x="1425146" y="1104773"/>
                  </a:lnTo>
                  <a:lnTo>
                    <a:pt x="1425144" y="1106042"/>
                  </a:lnTo>
                  <a:lnTo>
                    <a:pt x="1431502" y="1106042"/>
                  </a:lnTo>
                  <a:lnTo>
                    <a:pt x="1431504" y="1104773"/>
                  </a:lnTo>
                  <a:close/>
                </a:path>
                <a:path w="1433829" h="1337310">
                  <a:moveTo>
                    <a:pt x="6559" y="1100963"/>
                  </a:moveTo>
                  <a:lnTo>
                    <a:pt x="217" y="1100963"/>
                  </a:lnTo>
                  <a:lnTo>
                    <a:pt x="212" y="1103502"/>
                  </a:lnTo>
                  <a:lnTo>
                    <a:pt x="6554" y="1103502"/>
                  </a:lnTo>
                  <a:lnTo>
                    <a:pt x="6559" y="1100963"/>
                  </a:lnTo>
                  <a:close/>
                </a:path>
                <a:path w="1433829" h="1337310">
                  <a:moveTo>
                    <a:pt x="1431511" y="1100963"/>
                  </a:moveTo>
                  <a:lnTo>
                    <a:pt x="1425154" y="1100963"/>
                  </a:lnTo>
                  <a:lnTo>
                    <a:pt x="1425149" y="1103502"/>
                  </a:lnTo>
                  <a:lnTo>
                    <a:pt x="1431507" y="1103502"/>
                  </a:lnTo>
                  <a:lnTo>
                    <a:pt x="1431511" y="1100963"/>
                  </a:lnTo>
                  <a:close/>
                </a:path>
                <a:path w="1433829" h="1337310">
                  <a:moveTo>
                    <a:pt x="6571" y="1094613"/>
                  </a:moveTo>
                  <a:lnTo>
                    <a:pt x="229" y="1094613"/>
                  </a:lnTo>
                  <a:lnTo>
                    <a:pt x="219" y="1099692"/>
                  </a:lnTo>
                  <a:lnTo>
                    <a:pt x="6562" y="1099692"/>
                  </a:lnTo>
                  <a:lnTo>
                    <a:pt x="6571" y="1094613"/>
                  </a:lnTo>
                  <a:close/>
                </a:path>
                <a:path w="1433829" h="1337310">
                  <a:moveTo>
                    <a:pt x="1431523" y="1094613"/>
                  </a:moveTo>
                  <a:lnTo>
                    <a:pt x="1425166" y="1094613"/>
                  </a:lnTo>
                  <a:lnTo>
                    <a:pt x="1425156" y="1099692"/>
                  </a:lnTo>
                  <a:lnTo>
                    <a:pt x="1431514" y="1099692"/>
                  </a:lnTo>
                  <a:lnTo>
                    <a:pt x="1431523" y="1094613"/>
                  </a:lnTo>
                  <a:close/>
                </a:path>
                <a:path w="1433829" h="1337310">
                  <a:moveTo>
                    <a:pt x="6576" y="1092073"/>
                  </a:moveTo>
                  <a:lnTo>
                    <a:pt x="234" y="1092073"/>
                  </a:lnTo>
                  <a:lnTo>
                    <a:pt x="232" y="1093342"/>
                  </a:lnTo>
                  <a:lnTo>
                    <a:pt x="6574" y="1093342"/>
                  </a:lnTo>
                  <a:lnTo>
                    <a:pt x="6576" y="1092073"/>
                  </a:lnTo>
                  <a:close/>
                </a:path>
                <a:path w="1433829" h="1337310">
                  <a:moveTo>
                    <a:pt x="1431528" y="1092073"/>
                  </a:moveTo>
                  <a:lnTo>
                    <a:pt x="1425171" y="1092073"/>
                  </a:lnTo>
                  <a:lnTo>
                    <a:pt x="1425168" y="1093342"/>
                  </a:lnTo>
                  <a:lnTo>
                    <a:pt x="1431526" y="1093342"/>
                  </a:lnTo>
                  <a:lnTo>
                    <a:pt x="1431528" y="1092073"/>
                  </a:lnTo>
                  <a:close/>
                </a:path>
                <a:path w="1433829" h="1337310">
                  <a:moveTo>
                    <a:pt x="6588" y="1085723"/>
                  </a:moveTo>
                  <a:lnTo>
                    <a:pt x="246" y="1085723"/>
                  </a:lnTo>
                  <a:lnTo>
                    <a:pt x="236" y="1090802"/>
                  </a:lnTo>
                  <a:lnTo>
                    <a:pt x="6579" y="1090802"/>
                  </a:lnTo>
                  <a:lnTo>
                    <a:pt x="6588" y="1085723"/>
                  </a:lnTo>
                  <a:close/>
                </a:path>
                <a:path w="1433829" h="1337310">
                  <a:moveTo>
                    <a:pt x="1431540" y="1085723"/>
                  </a:moveTo>
                  <a:lnTo>
                    <a:pt x="1425183" y="1085723"/>
                  </a:lnTo>
                  <a:lnTo>
                    <a:pt x="1425173" y="1090802"/>
                  </a:lnTo>
                  <a:lnTo>
                    <a:pt x="1431531" y="1090802"/>
                  </a:lnTo>
                  <a:lnTo>
                    <a:pt x="1431540" y="1085723"/>
                  </a:lnTo>
                  <a:close/>
                </a:path>
                <a:path w="1433829" h="1337310">
                  <a:moveTo>
                    <a:pt x="6596" y="1081913"/>
                  </a:moveTo>
                  <a:lnTo>
                    <a:pt x="253" y="1081913"/>
                  </a:lnTo>
                  <a:lnTo>
                    <a:pt x="248" y="1084452"/>
                  </a:lnTo>
                  <a:lnTo>
                    <a:pt x="6591" y="1084452"/>
                  </a:lnTo>
                  <a:lnTo>
                    <a:pt x="6596" y="1081913"/>
                  </a:lnTo>
                  <a:close/>
                </a:path>
                <a:path w="1433829" h="1337310">
                  <a:moveTo>
                    <a:pt x="1431548" y="1081913"/>
                  </a:moveTo>
                  <a:lnTo>
                    <a:pt x="1425190" y="1081913"/>
                  </a:lnTo>
                  <a:lnTo>
                    <a:pt x="1425185" y="1084452"/>
                  </a:lnTo>
                  <a:lnTo>
                    <a:pt x="1431543" y="1084452"/>
                  </a:lnTo>
                  <a:lnTo>
                    <a:pt x="1431548" y="1081913"/>
                  </a:lnTo>
                  <a:close/>
                </a:path>
                <a:path w="1433829" h="1337310">
                  <a:moveTo>
                    <a:pt x="6601" y="1079373"/>
                  </a:moveTo>
                  <a:lnTo>
                    <a:pt x="258" y="1079373"/>
                  </a:lnTo>
                  <a:lnTo>
                    <a:pt x="256" y="1080642"/>
                  </a:lnTo>
                  <a:lnTo>
                    <a:pt x="6598" y="1080642"/>
                  </a:lnTo>
                  <a:lnTo>
                    <a:pt x="6601" y="1079373"/>
                  </a:lnTo>
                  <a:close/>
                </a:path>
                <a:path w="1433829" h="1337310">
                  <a:moveTo>
                    <a:pt x="1431552" y="1079373"/>
                  </a:moveTo>
                  <a:lnTo>
                    <a:pt x="1425195" y="1079373"/>
                  </a:lnTo>
                  <a:lnTo>
                    <a:pt x="1425193" y="1080642"/>
                  </a:lnTo>
                  <a:lnTo>
                    <a:pt x="1431550" y="1080642"/>
                  </a:lnTo>
                  <a:lnTo>
                    <a:pt x="1431552" y="1079373"/>
                  </a:lnTo>
                  <a:close/>
                </a:path>
                <a:path w="1433829" h="1337310">
                  <a:moveTo>
                    <a:pt x="6608" y="1075563"/>
                  </a:moveTo>
                  <a:lnTo>
                    <a:pt x="265" y="1075563"/>
                  </a:lnTo>
                  <a:lnTo>
                    <a:pt x="261" y="1078102"/>
                  </a:lnTo>
                  <a:lnTo>
                    <a:pt x="6603" y="1078102"/>
                  </a:lnTo>
                  <a:lnTo>
                    <a:pt x="6608" y="1075563"/>
                  </a:lnTo>
                  <a:close/>
                </a:path>
                <a:path w="1433829" h="1337310">
                  <a:moveTo>
                    <a:pt x="1431560" y="1075563"/>
                  </a:moveTo>
                  <a:lnTo>
                    <a:pt x="1425202" y="1075563"/>
                  </a:lnTo>
                  <a:lnTo>
                    <a:pt x="1425197" y="1078102"/>
                  </a:lnTo>
                  <a:lnTo>
                    <a:pt x="1431555" y="1078102"/>
                  </a:lnTo>
                  <a:lnTo>
                    <a:pt x="1431560" y="1075563"/>
                  </a:lnTo>
                  <a:close/>
                </a:path>
                <a:path w="1433829" h="1337310">
                  <a:moveTo>
                    <a:pt x="6613" y="1073023"/>
                  </a:moveTo>
                  <a:lnTo>
                    <a:pt x="270" y="1073023"/>
                  </a:lnTo>
                  <a:lnTo>
                    <a:pt x="268" y="1074292"/>
                  </a:lnTo>
                  <a:lnTo>
                    <a:pt x="6610" y="1074292"/>
                  </a:lnTo>
                  <a:lnTo>
                    <a:pt x="6613" y="1073023"/>
                  </a:lnTo>
                  <a:close/>
                </a:path>
                <a:path w="1433829" h="1337310">
                  <a:moveTo>
                    <a:pt x="1431565" y="1073023"/>
                  </a:moveTo>
                  <a:lnTo>
                    <a:pt x="1425207" y="1073023"/>
                  </a:lnTo>
                  <a:lnTo>
                    <a:pt x="1425205" y="1074292"/>
                  </a:lnTo>
                  <a:lnTo>
                    <a:pt x="1431562" y="1074292"/>
                  </a:lnTo>
                  <a:lnTo>
                    <a:pt x="1431565" y="1073023"/>
                  </a:lnTo>
                  <a:close/>
                </a:path>
                <a:path w="1433829" h="1337310">
                  <a:moveTo>
                    <a:pt x="6620" y="1069213"/>
                  </a:moveTo>
                  <a:lnTo>
                    <a:pt x="277" y="1069213"/>
                  </a:lnTo>
                  <a:lnTo>
                    <a:pt x="273" y="1071752"/>
                  </a:lnTo>
                  <a:lnTo>
                    <a:pt x="6615" y="1071752"/>
                  </a:lnTo>
                  <a:lnTo>
                    <a:pt x="6620" y="1069213"/>
                  </a:lnTo>
                  <a:close/>
                </a:path>
                <a:path w="1433829" h="1337310">
                  <a:moveTo>
                    <a:pt x="1431572" y="1069213"/>
                  </a:moveTo>
                  <a:lnTo>
                    <a:pt x="1425214" y="1069213"/>
                  </a:lnTo>
                  <a:lnTo>
                    <a:pt x="1425210" y="1071752"/>
                  </a:lnTo>
                  <a:lnTo>
                    <a:pt x="1431567" y="1071752"/>
                  </a:lnTo>
                  <a:lnTo>
                    <a:pt x="1431572" y="1069213"/>
                  </a:lnTo>
                  <a:close/>
                </a:path>
                <a:path w="1433829" h="1337310">
                  <a:moveTo>
                    <a:pt x="6625" y="1066673"/>
                  </a:moveTo>
                  <a:lnTo>
                    <a:pt x="282" y="1066673"/>
                  </a:lnTo>
                  <a:lnTo>
                    <a:pt x="280" y="1067942"/>
                  </a:lnTo>
                  <a:lnTo>
                    <a:pt x="6623" y="1067942"/>
                  </a:lnTo>
                  <a:lnTo>
                    <a:pt x="6625" y="1066673"/>
                  </a:lnTo>
                  <a:close/>
                </a:path>
                <a:path w="1433829" h="1337310">
                  <a:moveTo>
                    <a:pt x="1431577" y="1066673"/>
                  </a:moveTo>
                  <a:lnTo>
                    <a:pt x="1425219" y="1066673"/>
                  </a:lnTo>
                  <a:lnTo>
                    <a:pt x="1425217" y="1067942"/>
                  </a:lnTo>
                  <a:lnTo>
                    <a:pt x="1431574" y="1067942"/>
                  </a:lnTo>
                  <a:lnTo>
                    <a:pt x="1431577" y="1066673"/>
                  </a:lnTo>
                  <a:close/>
                </a:path>
                <a:path w="1433829" h="1337310">
                  <a:moveTo>
                    <a:pt x="6632" y="1062863"/>
                  </a:moveTo>
                  <a:lnTo>
                    <a:pt x="290" y="1062863"/>
                  </a:lnTo>
                  <a:lnTo>
                    <a:pt x="285" y="1065402"/>
                  </a:lnTo>
                  <a:lnTo>
                    <a:pt x="6627" y="1065402"/>
                  </a:lnTo>
                  <a:lnTo>
                    <a:pt x="6632" y="1062863"/>
                  </a:lnTo>
                  <a:close/>
                </a:path>
                <a:path w="1433829" h="1337310">
                  <a:moveTo>
                    <a:pt x="1431584" y="1062863"/>
                  </a:moveTo>
                  <a:lnTo>
                    <a:pt x="1425227" y="1062863"/>
                  </a:lnTo>
                  <a:lnTo>
                    <a:pt x="1425222" y="1065402"/>
                  </a:lnTo>
                  <a:lnTo>
                    <a:pt x="1431579" y="1065402"/>
                  </a:lnTo>
                  <a:lnTo>
                    <a:pt x="1431584" y="1062863"/>
                  </a:lnTo>
                  <a:close/>
                </a:path>
                <a:path w="1433829" h="1337310">
                  <a:moveTo>
                    <a:pt x="6637" y="1060323"/>
                  </a:moveTo>
                  <a:lnTo>
                    <a:pt x="294" y="1060323"/>
                  </a:lnTo>
                  <a:lnTo>
                    <a:pt x="292" y="1061592"/>
                  </a:lnTo>
                  <a:lnTo>
                    <a:pt x="6635" y="1061592"/>
                  </a:lnTo>
                  <a:lnTo>
                    <a:pt x="6637" y="1060323"/>
                  </a:lnTo>
                  <a:close/>
                </a:path>
                <a:path w="1433829" h="1337310">
                  <a:moveTo>
                    <a:pt x="1431589" y="1060323"/>
                  </a:moveTo>
                  <a:lnTo>
                    <a:pt x="1425232" y="1060323"/>
                  </a:lnTo>
                  <a:lnTo>
                    <a:pt x="1425229" y="1061592"/>
                  </a:lnTo>
                  <a:lnTo>
                    <a:pt x="1431586" y="1061592"/>
                  </a:lnTo>
                  <a:lnTo>
                    <a:pt x="1431589" y="1060323"/>
                  </a:lnTo>
                  <a:close/>
                </a:path>
                <a:path w="1433829" h="1337310">
                  <a:moveTo>
                    <a:pt x="6644" y="1056513"/>
                  </a:moveTo>
                  <a:lnTo>
                    <a:pt x="302" y="1056513"/>
                  </a:lnTo>
                  <a:lnTo>
                    <a:pt x="297" y="1059052"/>
                  </a:lnTo>
                  <a:lnTo>
                    <a:pt x="6640" y="1059052"/>
                  </a:lnTo>
                  <a:lnTo>
                    <a:pt x="6644" y="1056513"/>
                  </a:lnTo>
                  <a:close/>
                </a:path>
                <a:path w="1433829" h="1337310">
                  <a:moveTo>
                    <a:pt x="1431596" y="1056513"/>
                  </a:moveTo>
                  <a:lnTo>
                    <a:pt x="1425239" y="1056513"/>
                  </a:lnTo>
                  <a:lnTo>
                    <a:pt x="1425234" y="1059052"/>
                  </a:lnTo>
                  <a:lnTo>
                    <a:pt x="1431591" y="1059052"/>
                  </a:lnTo>
                  <a:lnTo>
                    <a:pt x="1431596" y="1056513"/>
                  </a:lnTo>
                  <a:close/>
                </a:path>
                <a:path w="1433829" h="1337310">
                  <a:moveTo>
                    <a:pt x="6649" y="1053973"/>
                  </a:moveTo>
                  <a:lnTo>
                    <a:pt x="306" y="1053973"/>
                  </a:lnTo>
                  <a:lnTo>
                    <a:pt x="304" y="1055242"/>
                  </a:lnTo>
                  <a:lnTo>
                    <a:pt x="6647" y="1055242"/>
                  </a:lnTo>
                  <a:lnTo>
                    <a:pt x="6649" y="1053973"/>
                  </a:lnTo>
                  <a:close/>
                </a:path>
                <a:path w="1433829" h="1337310">
                  <a:moveTo>
                    <a:pt x="1431601" y="1053973"/>
                  </a:moveTo>
                  <a:lnTo>
                    <a:pt x="1425244" y="1053973"/>
                  </a:lnTo>
                  <a:lnTo>
                    <a:pt x="1425241" y="1055242"/>
                  </a:lnTo>
                  <a:lnTo>
                    <a:pt x="1431598" y="1055242"/>
                  </a:lnTo>
                  <a:lnTo>
                    <a:pt x="1431601" y="1053973"/>
                  </a:lnTo>
                  <a:close/>
                </a:path>
                <a:path w="1433829" h="1337310">
                  <a:moveTo>
                    <a:pt x="6657" y="1050163"/>
                  </a:moveTo>
                  <a:lnTo>
                    <a:pt x="314" y="1050163"/>
                  </a:lnTo>
                  <a:lnTo>
                    <a:pt x="309" y="1052702"/>
                  </a:lnTo>
                  <a:lnTo>
                    <a:pt x="6652" y="1052702"/>
                  </a:lnTo>
                  <a:lnTo>
                    <a:pt x="6657" y="1050163"/>
                  </a:lnTo>
                  <a:close/>
                </a:path>
                <a:path w="1433829" h="1337310">
                  <a:moveTo>
                    <a:pt x="1431608" y="1050163"/>
                  </a:moveTo>
                  <a:lnTo>
                    <a:pt x="1425251" y="1050163"/>
                  </a:lnTo>
                  <a:lnTo>
                    <a:pt x="1425246" y="1052702"/>
                  </a:lnTo>
                  <a:lnTo>
                    <a:pt x="1431603" y="1052702"/>
                  </a:lnTo>
                  <a:lnTo>
                    <a:pt x="1431608" y="1050163"/>
                  </a:lnTo>
                  <a:close/>
                </a:path>
                <a:path w="1433829" h="1337310">
                  <a:moveTo>
                    <a:pt x="6662" y="1047623"/>
                  </a:moveTo>
                  <a:lnTo>
                    <a:pt x="319" y="1047623"/>
                  </a:lnTo>
                  <a:lnTo>
                    <a:pt x="316" y="1048892"/>
                  </a:lnTo>
                  <a:lnTo>
                    <a:pt x="6659" y="1048892"/>
                  </a:lnTo>
                  <a:lnTo>
                    <a:pt x="6662" y="1047623"/>
                  </a:lnTo>
                  <a:close/>
                </a:path>
                <a:path w="1433829" h="1337310">
                  <a:moveTo>
                    <a:pt x="1431613" y="1047623"/>
                  </a:moveTo>
                  <a:lnTo>
                    <a:pt x="1425256" y="1047623"/>
                  </a:lnTo>
                  <a:lnTo>
                    <a:pt x="1425253" y="1048892"/>
                  </a:lnTo>
                  <a:lnTo>
                    <a:pt x="1431610" y="1048892"/>
                  </a:lnTo>
                  <a:lnTo>
                    <a:pt x="1431613" y="1047623"/>
                  </a:lnTo>
                  <a:close/>
                </a:path>
                <a:path w="1433829" h="1337310">
                  <a:moveTo>
                    <a:pt x="6669" y="1043813"/>
                  </a:moveTo>
                  <a:lnTo>
                    <a:pt x="326" y="1043813"/>
                  </a:lnTo>
                  <a:lnTo>
                    <a:pt x="321" y="1046352"/>
                  </a:lnTo>
                  <a:lnTo>
                    <a:pt x="6664" y="1046352"/>
                  </a:lnTo>
                  <a:lnTo>
                    <a:pt x="6669" y="1043813"/>
                  </a:lnTo>
                  <a:close/>
                </a:path>
                <a:path w="1433829" h="1337310">
                  <a:moveTo>
                    <a:pt x="1431620" y="1043813"/>
                  </a:moveTo>
                  <a:lnTo>
                    <a:pt x="1425263" y="1043813"/>
                  </a:lnTo>
                  <a:lnTo>
                    <a:pt x="1425258" y="1046352"/>
                  </a:lnTo>
                  <a:lnTo>
                    <a:pt x="1431615" y="1046352"/>
                  </a:lnTo>
                  <a:lnTo>
                    <a:pt x="1431620" y="1043813"/>
                  </a:lnTo>
                  <a:close/>
                </a:path>
                <a:path w="1433829" h="1337310">
                  <a:moveTo>
                    <a:pt x="6674" y="1041273"/>
                  </a:moveTo>
                  <a:lnTo>
                    <a:pt x="331" y="1041273"/>
                  </a:lnTo>
                  <a:lnTo>
                    <a:pt x="328" y="1042542"/>
                  </a:lnTo>
                  <a:lnTo>
                    <a:pt x="6671" y="1042542"/>
                  </a:lnTo>
                  <a:lnTo>
                    <a:pt x="6674" y="1041273"/>
                  </a:lnTo>
                  <a:close/>
                </a:path>
                <a:path w="1433829" h="1337310">
                  <a:moveTo>
                    <a:pt x="1431625" y="1041273"/>
                  </a:moveTo>
                  <a:lnTo>
                    <a:pt x="1425268" y="1041273"/>
                  </a:lnTo>
                  <a:lnTo>
                    <a:pt x="1425266" y="1042542"/>
                  </a:lnTo>
                  <a:lnTo>
                    <a:pt x="1431622" y="1042542"/>
                  </a:lnTo>
                  <a:lnTo>
                    <a:pt x="1431625" y="1041273"/>
                  </a:lnTo>
                  <a:close/>
                </a:path>
                <a:path w="1433829" h="1337310">
                  <a:moveTo>
                    <a:pt x="6681" y="1037463"/>
                  </a:moveTo>
                  <a:lnTo>
                    <a:pt x="338" y="1037463"/>
                  </a:lnTo>
                  <a:lnTo>
                    <a:pt x="333" y="1040002"/>
                  </a:lnTo>
                  <a:lnTo>
                    <a:pt x="6676" y="1040002"/>
                  </a:lnTo>
                  <a:lnTo>
                    <a:pt x="6681" y="1037463"/>
                  </a:lnTo>
                  <a:close/>
                </a:path>
                <a:path w="1433829" h="1337310">
                  <a:moveTo>
                    <a:pt x="1431632" y="1037463"/>
                  </a:moveTo>
                  <a:lnTo>
                    <a:pt x="1425275" y="1037463"/>
                  </a:lnTo>
                  <a:lnTo>
                    <a:pt x="1425271" y="1040002"/>
                  </a:lnTo>
                  <a:lnTo>
                    <a:pt x="1431627" y="1040002"/>
                  </a:lnTo>
                  <a:lnTo>
                    <a:pt x="1431632" y="1037463"/>
                  </a:lnTo>
                  <a:close/>
                </a:path>
                <a:path w="1433829" h="1337310">
                  <a:moveTo>
                    <a:pt x="6686" y="1034923"/>
                  </a:moveTo>
                  <a:lnTo>
                    <a:pt x="343" y="1034923"/>
                  </a:lnTo>
                  <a:lnTo>
                    <a:pt x="340" y="1036192"/>
                  </a:lnTo>
                  <a:lnTo>
                    <a:pt x="6684" y="1036192"/>
                  </a:lnTo>
                  <a:lnTo>
                    <a:pt x="6686" y="1034923"/>
                  </a:lnTo>
                  <a:close/>
                </a:path>
                <a:path w="1433829" h="1337310">
                  <a:moveTo>
                    <a:pt x="1431637" y="1034923"/>
                  </a:moveTo>
                  <a:lnTo>
                    <a:pt x="1425280" y="1034923"/>
                  </a:lnTo>
                  <a:lnTo>
                    <a:pt x="1425278" y="1036192"/>
                  </a:lnTo>
                  <a:lnTo>
                    <a:pt x="1431635" y="1036192"/>
                  </a:lnTo>
                  <a:lnTo>
                    <a:pt x="1431637" y="1034923"/>
                  </a:lnTo>
                  <a:close/>
                </a:path>
                <a:path w="1433829" h="1337310">
                  <a:moveTo>
                    <a:pt x="6693" y="1031113"/>
                  </a:moveTo>
                  <a:lnTo>
                    <a:pt x="350" y="1031113"/>
                  </a:lnTo>
                  <a:lnTo>
                    <a:pt x="345" y="1033652"/>
                  </a:lnTo>
                  <a:lnTo>
                    <a:pt x="6688" y="1033652"/>
                  </a:lnTo>
                  <a:lnTo>
                    <a:pt x="6693" y="1031113"/>
                  </a:lnTo>
                  <a:close/>
                </a:path>
                <a:path w="1433829" h="1337310">
                  <a:moveTo>
                    <a:pt x="1431644" y="1031113"/>
                  </a:moveTo>
                  <a:lnTo>
                    <a:pt x="1425288" y="1031113"/>
                  </a:lnTo>
                  <a:lnTo>
                    <a:pt x="1425283" y="1033652"/>
                  </a:lnTo>
                  <a:lnTo>
                    <a:pt x="1431639" y="1033652"/>
                  </a:lnTo>
                  <a:lnTo>
                    <a:pt x="1431644" y="1031113"/>
                  </a:lnTo>
                  <a:close/>
                </a:path>
                <a:path w="1433829" h="1337310">
                  <a:moveTo>
                    <a:pt x="6698" y="1028573"/>
                  </a:moveTo>
                  <a:lnTo>
                    <a:pt x="355" y="1028573"/>
                  </a:lnTo>
                  <a:lnTo>
                    <a:pt x="352" y="1029842"/>
                  </a:lnTo>
                  <a:lnTo>
                    <a:pt x="6696" y="1029842"/>
                  </a:lnTo>
                  <a:lnTo>
                    <a:pt x="6698" y="1028573"/>
                  </a:lnTo>
                  <a:close/>
                </a:path>
                <a:path w="1433829" h="1337310">
                  <a:moveTo>
                    <a:pt x="1431649" y="1028573"/>
                  </a:moveTo>
                  <a:lnTo>
                    <a:pt x="1425292" y="1028573"/>
                  </a:lnTo>
                  <a:lnTo>
                    <a:pt x="1425290" y="1029842"/>
                  </a:lnTo>
                  <a:lnTo>
                    <a:pt x="1431647" y="1029842"/>
                  </a:lnTo>
                  <a:lnTo>
                    <a:pt x="1431649" y="1028573"/>
                  </a:lnTo>
                  <a:close/>
                </a:path>
                <a:path w="1433829" h="1337310">
                  <a:moveTo>
                    <a:pt x="6705" y="1024763"/>
                  </a:moveTo>
                  <a:lnTo>
                    <a:pt x="362" y="1024763"/>
                  </a:lnTo>
                  <a:lnTo>
                    <a:pt x="357" y="1027302"/>
                  </a:lnTo>
                  <a:lnTo>
                    <a:pt x="6701" y="1027302"/>
                  </a:lnTo>
                  <a:lnTo>
                    <a:pt x="6705" y="1024763"/>
                  </a:lnTo>
                  <a:close/>
                </a:path>
                <a:path w="1433829" h="1337310">
                  <a:moveTo>
                    <a:pt x="1431656" y="1024763"/>
                  </a:moveTo>
                  <a:lnTo>
                    <a:pt x="1425300" y="1024763"/>
                  </a:lnTo>
                  <a:lnTo>
                    <a:pt x="1425295" y="1027302"/>
                  </a:lnTo>
                  <a:lnTo>
                    <a:pt x="1431651" y="1027302"/>
                  </a:lnTo>
                  <a:lnTo>
                    <a:pt x="1431656" y="1024763"/>
                  </a:lnTo>
                  <a:close/>
                </a:path>
                <a:path w="1433829" h="1337310">
                  <a:moveTo>
                    <a:pt x="6710" y="1022223"/>
                  </a:moveTo>
                  <a:lnTo>
                    <a:pt x="367" y="1022223"/>
                  </a:lnTo>
                  <a:lnTo>
                    <a:pt x="364" y="1023492"/>
                  </a:lnTo>
                  <a:lnTo>
                    <a:pt x="6708" y="1023492"/>
                  </a:lnTo>
                  <a:lnTo>
                    <a:pt x="6710" y="1022223"/>
                  </a:lnTo>
                  <a:close/>
                </a:path>
                <a:path w="1433829" h="1337310">
                  <a:moveTo>
                    <a:pt x="1431661" y="1022223"/>
                  </a:moveTo>
                  <a:lnTo>
                    <a:pt x="1425305" y="1022223"/>
                  </a:lnTo>
                  <a:lnTo>
                    <a:pt x="1425302" y="1023492"/>
                  </a:lnTo>
                  <a:lnTo>
                    <a:pt x="1431659" y="1023492"/>
                  </a:lnTo>
                  <a:lnTo>
                    <a:pt x="1431661" y="1022223"/>
                  </a:lnTo>
                  <a:close/>
                </a:path>
                <a:path w="1433829" h="1337310">
                  <a:moveTo>
                    <a:pt x="6718" y="1018413"/>
                  </a:moveTo>
                  <a:lnTo>
                    <a:pt x="374" y="1018413"/>
                  </a:lnTo>
                  <a:lnTo>
                    <a:pt x="369" y="1020952"/>
                  </a:lnTo>
                  <a:lnTo>
                    <a:pt x="6713" y="1020952"/>
                  </a:lnTo>
                  <a:lnTo>
                    <a:pt x="6718" y="1018413"/>
                  </a:lnTo>
                  <a:close/>
                </a:path>
                <a:path w="1433829" h="1337310">
                  <a:moveTo>
                    <a:pt x="1431668" y="1018413"/>
                  </a:moveTo>
                  <a:lnTo>
                    <a:pt x="1425312" y="1018413"/>
                  </a:lnTo>
                  <a:lnTo>
                    <a:pt x="1425307" y="1020952"/>
                  </a:lnTo>
                  <a:lnTo>
                    <a:pt x="1431664" y="1020952"/>
                  </a:lnTo>
                  <a:lnTo>
                    <a:pt x="1431668" y="1018413"/>
                  </a:lnTo>
                  <a:close/>
                </a:path>
                <a:path w="1433829" h="1337310">
                  <a:moveTo>
                    <a:pt x="6723" y="1015873"/>
                  </a:moveTo>
                  <a:lnTo>
                    <a:pt x="379" y="1015873"/>
                  </a:lnTo>
                  <a:lnTo>
                    <a:pt x="377" y="1017142"/>
                  </a:lnTo>
                  <a:lnTo>
                    <a:pt x="6720" y="1017142"/>
                  </a:lnTo>
                  <a:lnTo>
                    <a:pt x="6723" y="1015873"/>
                  </a:lnTo>
                  <a:close/>
                </a:path>
                <a:path w="1433829" h="1337310">
                  <a:moveTo>
                    <a:pt x="1431673" y="1015873"/>
                  </a:moveTo>
                  <a:lnTo>
                    <a:pt x="1425317" y="1015873"/>
                  </a:lnTo>
                  <a:lnTo>
                    <a:pt x="1425314" y="1017142"/>
                  </a:lnTo>
                  <a:lnTo>
                    <a:pt x="1431671" y="1017142"/>
                  </a:lnTo>
                  <a:lnTo>
                    <a:pt x="1431673" y="1015873"/>
                  </a:lnTo>
                  <a:close/>
                </a:path>
                <a:path w="1433829" h="1337310">
                  <a:moveTo>
                    <a:pt x="6730" y="1012063"/>
                  </a:moveTo>
                  <a:lnTo>
                    <a:pt x="386" y="1012063"/>
                  </a:lnTo>
                  <a:lnTo>
                    <a:pt x="381" y="1014602"/>
                  </a:lnTo>
                  <a:lnTo>
                    <a:pt x="6725" y="1014602"/>
                  </a:lnTo>
                  <a:lnTo>
                    <a:pt x="6730" y="1012063"/>
                  </a:lnTo>
                  <a:close/>
                </a:path>
                <a:path w="1433829" h="1337310">
                  <a:moveTo>
                    <a:pt x="1431680" y="1012063"/>
                  </a:moveTo>
                  <a:lnTo>
                    <a:pt x="1425324" y="1012063"/>
                  </a:lnTo>
                  <a:lnTo>
                    <a:pt x="1425319" y="1014602"/>
                  </a:lnTo>
                  <a:lnTo>
                    <a:pt x="1431676" y="1014602"/>
                  </a:lnTo>
                  <a:lnTo>
                    <a:pt x="1431680" y="1012063"/>
                  </a:lnTo>
                  <a:close/>
                </a:path>
                <a:path w="1433829" h="1337310">
                  <a:moveTo>
                    <a:pt x="6740" y="1006983"/>
                  </a:moveTo>
                  <a:lnTo>
                    <a:pt x="396" y="1006983"/>
                  </a:lnTo>
                  <a:lnTo>
                    <a:pt x="389" y="1010792"/>
                  </a:lnTo>
                  <a:lnTo>
                    <a:pt x="6732" y="1010792"/>
                  </a:lnTo>
                  <a:lnTo>
                    <a:pt x="6740" y="1006983"/>
                  </a:lnTo>
                  <a:close/>
                </a:path>
                <a:path w="1433829" h="1337310">
                  <a:moveTo>
                    <a:pt x="1431690" y="1006983"/>
                  </a:moveTo>
                  <a:lnTo>
                    <a:pt x="1425334" y="1006983"/>
                  </a:lnTo>
                  <a:lnTo>
                    <a:pt x="1425327" y="1010792"/>
                  </a:lnTo>
                  <a:lnTo>
                    <a:pt x="1431683" y="1010792"/>
                  </a:lnTo>
                  <a:lnTo>
                    <a:pt x="1431690" y="1006983"/>
                  </a:lnTo>
                  <a:close/>
                </a:path>
                <a:path w="1433829" h="1337310">
                  <a:moveTo>
                    <a:pt x="6437" y="1164463"/>
                  </a:moveTo>
                  <a:lnTo>
                    <a:pt x="96" y="1164463"/>
                  </a:lnTo>
                  <a:lnTo>
                    <a:pt x="0" y="1215263"/>
                  </a:lnTo>
                  <a:lnTo>
                    <a:pt x="6339" y="1215263"/>
                  </a:lnTo>
                  <a:lnTo>
                    <a:pt x="6437" y="1164463"/>
                  </a:lnTo>
                  <a:close/>
                </a:path>
                <a:path w="1433829" h="1337310">
                  <a:moveTo>
                    <a:pt x="1431391" y="1164463"/>
                  </a:moveTo>
                  <a:lnTo>
                    <a:pt x="1425032" y="1164463"/>
                  </a:lnTo>
                  <a:lnTo>
                    <a:pt x="1424934" y="1215263"/>
                  </a:lnTo>
                  <a:lnTo>
                    <a:pt x="1431294" y="1215263"/>
                  </a:lnTo>
                  <a:lnTo>
                    <a:pt x="1431391" y="1164463"/>
                  </a:lnTo>
                  <a:close/>
                </a:path>
                <a:path w="1433829" h="1337310">
                  <a:moveTo>
                    <a:pt x="1311682" y="1334682"/>
                  </a:moveTo>
                  <a:lnTo>
                    <a:pt x="122962" y="1334682"/>
                  </a:lnTo>
                  <a:lnTo>
                    <a:pt x="122962" y="1334936"/>
                  </a:lnTo>
                  <a:lnTo>
                    <a:pt x="1310412" y="1336968"/>
                  </a:lnTo>
                  <a:lnTo>
                    <a:pt x="1310412" y="1335952"/>
                  </a:lnTo>
                  <a:lnTo>
                    <a:pt x="1311682" y="1335952"/>
                  </a:lnTo>
                  <a:lnTo>
                    <a:pt x="1311682" y="1334682"/>
                  </a:lnTo>
                  <a:close/>
                </a:path>
                <a:path w="1433829" h="1337310">
                  <a:moveTo>
                    <a:pt x="1312952" y="1333412"/>
                  </a:moveTo>
                  <a:lnTo>
                    <a:pt x="121692" y="1333412"/>
                  </a:lnTo>
                  <a:lnTo>
                    <a:pt x="121692" y="1334682"/>
                  </a:lnTo>
                  <a:lnTo>
                    <a:pt x="1312952" y="1334682"/>
                  </a:lnTo>
                  <a:lnTo>
                    <a:pt x="1312952" y="1333412"/>
                  </a:lnTo>
                  <a:close/>
                </a:path>
                <a:path w="1433829" h="1337310">
                  <a:moveTo>
                    <a:pt x="1314222" y="1332142"/>
                  </a:moveTo>
                  <a:lnTo>
                    <a:pt x="120422" y="1332142"/>
                  </a:lnTo>
                  <a:lnTo>
                    <a:pt x="120422" y="1333412"/>
                  </a:lnTo>
                  <a:lnTo>
                    <a:pt x="1314222" y="1333412"/>
                  </a:lnTo>
                  <a:lnTo>
                    <a:pt x="1314222" y="1332142"/>
                  </a:lnTo>
                  <a:close/>
                </a:path>
                <a:path w="1433829" h="1337310">
                  <a:moveTo>
                    <a:pt x="1315492" y="1330872"/>
                  </a:moveTo>
                  <a:lnTo>
                    <a:pt x="119152" y="1330872"/>
                  </a:lnTo>
                  <a:lnTo>
                    <a:pt x="119152" y="1332142"/>
                  </a:lnTo>
                  <a:lnTo>
                    <a:pt x="1315492" y="1332142"/>
                  </a:lnTo>
                  <a:lnTo>
                    <a:pt x="1315492" y="1330872"/>
                  </a:lnTo>
                  <a:close/>
                </a:path>
                <a:path w="1433829" h="1337310">
                  <a:moveTo>
                    <a:pt x="116612" y="1328586"/>
                  </a:moveTo>
                  <a:lnTo>
                    <a:pt x="116612" y="1329602"/>
                  </a:lnTo>
                  <a:lnTo>
                    <a:pt x="117882" y="1329602"/>
                  </a:lnTo>
                  <a:lnTo>
                    <a:pt x="117882" y="1330872"/>
                  </a:lnTo>
                  <a:lnTo>
                    <a:pt x="1318032" y="1330872"/>
                  </a:lnTo>
                  <a:lnTo>
                    <a:pt x="116612" y="1328586"/>
                  </a:lnTo>
                  <a:close/>
                </a:path>
                <a:path w="1433829" h="1337310">
                  <a:moveTo>
                    <a:pt x="1431292" y="1216572"/>
                  </a:moveTo>
                  <a:lnTo>
                    <a:pt x="1424932" y="1216572"/>
                  </a:lnTo>
                  <a:lnTo>
                    <a:pt x="1424910" y="1228002"/>
                  </a:lnTo>
                  <a:lnTo>
                    <a:pt x="1425982" y="1228002"/>
                  </a:lnTo>
                  <a:lnTo>
                    <a:pt x="1425982" y="1226732"/>
                  </a:lnTo>
                  <a:lnTo>
                    <a:pt x="1427252" y="1226732"/>
                  </a:lnTo>
                  <a:lnTo>
                    <a:pt x="1427252" y="1225462"/>
                  </a:lnTo>
                  <a:lnTo>
                    <a:pt x="1428522" y="1225462"/>
                  </a:lnTo>
                  <a:lnTo>
                    <a:pt x="1428522" y="1224192"/>
                  </a:lnTo>
                  <a:lnTo>
                    <a:pt x="1429792" y="1224192"/>
                  </a:lnTo>
                  <a:lnTo>
                    <a:pt x="1429792" y="1222922"/>
                  </a:lnTo>
                  <a:lnTo>
                    <a:pt x="1431062" y="1222922"/>
                  </a:lnTo>
                  <a:lnTo>
                    <a:pt x="1431062" y="1220382"/>
                  </a:lnTo>
                  <a:lnTo>
                    <a:pt x="1431284" y="1220382"/>
                  </a:lnTo>
                  <a:lnTo>
                    <a:pt x="1431292" y="1216572"/>
                  </a:lnTo>
                  <a:close/>
                </a:path>
                <a:path w="1433829" h="1337310">
                  <a:moveTo>
                    <a:pt x="6337" y="1216572"/>
                  </a:moveTo>
                  <a:lnTo>
                    <a:pt x="1042" y="1216572"/>
                  </a:lnTo>
                  <a:lnTo>
                    <a:pt x="1042" y="1217842"/>
                  </a:lnTo>
                  <a:lnTo>
                    <a:pt x="2312" y="1217842"/>
                  </a:lnTo>
                  <a:lnTo>
                    <a:pt x="2312" y="1219112"/>
                  </a:lnTo>
                  <a:lnTo>
                    <a:pt x="3582" y="1219112"/>
                  </a:lnTo>
                  <a:lnTo>
                    <a:pt x="3582" y="1220382"/>
                  </a:lnTo>
                  <a:lnTo>
                    <a:pt x="4852" y="1220382"/>
                  </a:lnTo>
                  <a:lnTo>
                    <a:pt x="4852" y="1222922"/>
                  </a:lnTo>
                  <a:lnTo>
                    <a:pt x="6122" y="1222922"/>
                  </a:lnTo>
                  <a:lnTo>
                    <a:pt x="6122" y="1224192"/>
                  </a:lnTo>
                  <a:lnTo>
                    <a:pt x="6322" y="1224192"/>
                  </a:lnTo>
                  <a:lnTo>
                    <a:pt x="6337" y="1216572"/>
                  </a:lnTo>
                  <a:close/>
                </a:path>
              </a:pathLst>
            </a:custGeom>
            <a:solidFill>
              <a:srgbClr val="406D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879800" y="2053716"/>
              <a:ext cx="1421130" cy="1324610"/>
            </a:xfrm>
            <a:custGeom>
              <a:avLst/>
              <a:gdLst/>
              <a:ahLst/>
              <a:cxnLst/>
              <a:rect l="l" t="t" r="r" b="b"/>
              <a:pathLst>
                <a:path w="1421129" h="1324610">
                  <a:moveTo>
                    <a:pt x="7265" y="164973"/>
                  </a:moveTo>
                  <a:lnTo>
                    <a:pt x="2022" y="164973"/>
                  </a:lnTo>
                  <a:lnTo>
                    <a:pt x="2020" y="166242"/>
                  </a:lnTo>
                  <a:lnTo>
                    <a:pt x="7263" y="166242"/>
                  </a:lnTo>
                  <a:lnTo>
                    <a:pt x="7265" y="164973"/>
                  </a:lnTo>
                  <a:close/>
                </a:path>
                <a:path w="1421129" h="1324610">
                  <a:moveTo>
                    <a:pt x="1420615" y="164973"/>
                  </a:moveTo>
                  <a:lnTo>
                    <a:pt x="1415544" y="164973"/>
                  </a:lnTo>
                  <a:lnTo>
                    <a:pt x="1415542" y="166242"/>
                  </a:lnTo>
                  <a:lnTo>
                    <a:pt x="1420613" y="166242"/>
                  </a:lnTo>
                  <a:lnTo>
                    <a:pt x="1420615" y="164973"/>
                  </a:lnTo>
                  <a:close/>
                </a:path>
                <a:path w="1421129" h="1324610">
                  <a:moveTo>
                    <a:pt x="7268" y="161162"/>
                  </a:moveTo>
                  <a:lnTo>
                    <a:pt x="2030" y="161162"/>
                  </a:lnTo>
                  <a:lnTo>
                    <a:pt x="2025" y="163702"/>
                  </a:lnTo>
                  <a:lnTo>
                    <a:pt x="7266" y="163702"/>
                  </a:lnTo>
                  <a:lnTo>
                    <a:pt x="7268" y="161162"/>
                  </a:lnTo>
                  <a:close/>
                </a:path>
                <a:path w="1421129" h="1324610">
                  <a:moveTo>
                    <a:pt x="1420622" y="161162"/>
                  </a:moveTo>
                  <a:lnTo>
                    <a:pt x="1415552" y="161162"/>
                  </a:lnTo>
                  <a:lnTo>
                    <a:pt x="1415547" y="163702"/>
                  </a:lnTo>
                  <a:lnTo>
                    <a:pt x="1420617" y="163702"/>
                  </a:lnTo>
                  <a:lnTo>
                    <a:pt x="1420622" y="161162"/>
                  </a:lnTo>
                  <a:close/>
                </a:path>
                <a:path w="1421129" h="1324610">
                  <a:moveTo>
                    <a:pt x="7271" y="158623"/>
                  </a:moveTo>
                  <a:lnTo>
                    <a:pt x="2034" y="158623"/>
                  </a:lnTo>
                  <a:lnTo>
                    <a:pt x="2032" y="159892"/>
                  </a:lnTo>
                  <a:lnTo>
                    <a:pt x="7269" y="159892"/>
                  </a:lnTo>
                  <a:lnTo>
                    <a:pt x="7271" y="158623"/>
                  </a:lnTo>
                  <a:close/>
                </a:path>
                <a:path w="1421129" h="1324610">
                  <a:moveTo>
                    <a:pt x="1420627" y="158623"/>
                  </a:moveTo>
                  <a:lnTo>
                    <a:pt x="1415557" y="158623"/>
                  </a:lnTo>
                  <a:lnTo>
                    <a:pt x="1415554" y="159892"/>
                  </a:lnTo>
                  <a:lnTo>
                    <a:pt x="1420625" y="159892"/>
                  </a:lnTo>
                  <a:lnTo>
                    <a:pt x="1420627" y="158623"/>
                  </a:lnTo>
                  <a:close/>
                </a:path>
                <a:path w="1421129" h="1324610">
                  <a:moveTo>
                    <a:pt x="7274" y="154812"/>
                  </a:moveTo>
                  <a:lnTo>
                    <a:pt x="2042" y="154812"/>
                  </a:lnTo>
                  <a:lnTo>
                    <a:pt x="2037" y="157352"/>
                  </a:lnTo>
                  <a:lnTo>
                    <a:pt x="7272" y="157352"/>
                  </a:lnTo>
                  <a:lnTo>
                    <a:pt x="7274" y="154812"/>
                  </a:lnTo>
                  <a:close/>
                </a:path>
                <a:path w="1421129" h="1324610">
                  <a:moveTo>
                    <a:pt x="1420634" y="154812"/>
                  </a:moveTo>
                  <a:lnTo>
                    <a:pt x="1415564" y="154812"/>
                  </a:lnTo>
                  <a:lnTo>
                    <a:pt x="1415559" y="157352"/>
                  </a:lnTo>
                  <a:lnTo>
                    <a:pt x="1420630" y="157352"/>
                  </a:lnTo>
                  <a:lnTo>
                    <a:pt x="1420634" y="154812"/>
                  </a:lnTo>
                  <a:close/>
                </a:path>
                <a:path w="1421129" h="1324610">
                  <a:moveTo>
                    <a:pt x="7277" y="152273"/>
                  </a:moveTo>
                  <a:lnTo>
                    <a:pt x="2047" y="152273"/>
                  </a:lnTo>
                  <a:lnTo>
                    <a:pt x="2044" y="153542"/>
                  </a:lnTo>
                  <a:lnTo>
                    <a:pt x="7276" y="153542"/>
                  </a:lnTo>
                  <a:lnTo>
                    <a:pt x="7277" y="152273"/>
                  </a:lnTo>
                  <a:close/>
                </a:path>
                <a:path w="1421129" h="1324610">
                  <a:moveTo>
                    <a:pt x="1420639" y="152273"/>
                  </a:moveTo>
                  <a:lnTo>
                    <a:pt x="1415569" y="152273"/>
                  </a:lnTo>
                  <a:lnTo>
                    <a:pt x="1415566" y="153542"/>
                  </a:lnTo>
                  <a:lnTo>
                    <a:pt x="1420637" y="153542"/>
                  </a:lnTo>
                  <a:lnTo>
                    <a:pt x="1420639" y="152273"/>
                  </a:lnTo>
                  <a:close/>
                </a:path>
                <a:path w="1421129" h="1324610">
                  <a:moveTo>
                    <a:pt x="7280" y="148462"/>
                  </a:moveTo>
                  <a:lnTo>
                    <a:pt x="2054" y="148462"/>
                  </a:lnTo>
                  <a:lnTo>
                    <a:pt x="2049" y="151002"/>
                  </a:lnTo>
                  <a:lnTo>
                    <a:pt x="7278" y="151002"/>
                  </a:lnTo>
                  <a:lnTo>
                    <a:pt x="7280" y="148462"/>
                  </a:lnTo>
                  <a:close/>
                </a:path>
                <a:path w="1421129" h="1324610">
                  <a:moveTo>
                    <a:pt x="1420647" y="148462"/>
                  </a:moveTo>
                  <a:lnTo>
                    <a:pt x="1415576" y="148462"/>
                  </a:lnTo>
                  <a:lnTo>
                    <a:pt x="1415571" y="151002"/>
                  </a:lnTo>
                  <a:lnTo>
                    <a:pt x="1420642" y="151002"/>
                  </a:lnTo>
                  <a:lnTo>
                    <a:pt x="1420647" y="148462"/>
                  </a:lnTo>
                  <a:close/>
                </a:path>
                <a:path w="1421129" h="1324610">
                  <a:moveTo>
                    <a:pt x="7283" y="145923"/>
                  </a:moveTo>
                  <a:lnTo>
                    <a:pt x="2059" y="145923"/>
                  </a:lnTo>
                  <a:lnTo>
                    <a:pt x="2056" y="147192"/>
                  </a:lnTo>
                  <a:lnTo>
                    <a:pt x="7282" y="147192"/>
                  </a:lnTo>
                  <a:lnTo>
                    <a:pt x="7283" y="145923"/>
                  </a:lnTo>
                  <a:close/>
                </a:path>
                <a:path w="1421129" h="1324610">
                  <a:moveTo>
                    <a:pt x="1420652" y="145923"/>
                  </a:moveTo>
                  <a:lnTo>
                    <a:pt x="1415581" y="145923"/>
                  </a:lnTo>
                  <a:lnTo>
                    <a:pt x="1415579" y="147192"/>
                  </a:lnTo>
                  <a:lnTo>
                    <a:pt x="1420649" y="147192"/>
                  </a:lnTo>
                  <a:lnTo>
                    <a:pt x="1420652" y="145923"/>
                  </a:lnTo>
                  <a:close/>
                </a:path>
                <a:path w="1421129" h="1324610">
                  <a:moveTo>
                    <a:pt x="7287" y="142112"/>
                  </a:moveTo>
                  <a:lnTo>
                    <a:pt x="2066" y="142112"/>
                  </a:lnTo>
                  <a:lnTo>
                    <a:pt x="2061" y="144652"/>
                  </a:lnTo>
                  <a:lnTo>
                    <a:pt x="7284" y="144652"/>
                  </a:lnTo>
                  <a:lnTo>
                    <a:pt x="7287" y="142112"/>
                  </a:lnTo>
                  <a:close/>
                </a:path>
                <a:path w="1421129" h="1324610">
                  <a:moveTo>
                    <a:pt x="1420659" y="142112"/>
                  </a:moveTo>
                  <a:lnTo>
                    <a:pt x="1415589" y="142112"/>
                  </a:lnTo>
                  <a:lnTo>
                    <a:pt x="1415584" y="144652"/>
                  </a:lnTo>
                  <a:lnTo>
                    <a:pt x="1420654" y="144652"/>
                  </a:lnTo>
                  <a:lnTo>
                    <a:pt x="1420659" y="142112"/>
                  </a:lnTo>
                  <a:close/>
                </a:path>
                <a:path w="1421129" h="1324610">
                  <a:moveTo>
                    <a:pt x="7289" y="139573"/>
                  </a:moveTo>
                  <a:lnTo>
                    <a:pt x="2071" y="139573"/>
                  </a:lnTo>
                  <a:lnTo>
                    <a:pt x="2069" y="140842"/>
                  </a:lnTo>
                  <a:lnTo>
                    <a:pt x="7288" y="140842"/>
                  </a:lnTo>
                  <a:lnTo>
                    <a:pt x="7289" y="139573"/>
                  </a:lnTo>
                  <a:close/>
                </a:path>
                <a:path w="1421129" h="1324610">
                  <a:moveTo>
                    <a:pt x="1420664" y="139573"/>
                  </a:moveTo>
                  <a:lnTo>
                    <a:pt x="1415593" y="139573"/>
                  </a:lnTo>
                  <a:lnTo>
                    <a:pt x="1415591" y="140842"/>
                  </a:lnTo>
                  <a:lnTo>
                    <a:pt x="1420661" y="140842"/>
                  </a:lnTo>
                  <a:lnTo>
                    <a:pt x="1420664" y="139573"/>
                  </a:lnTo>
                  <a:close/>
                </a:path>
                <a:path w="1421129" h="1324610">
                  <a:moveTo>
                    <a:pt x="7293" y="135762"/>
                  </a:moveTo>
                  <a:lnTo>
                    <a:pt x="2078" y="135762"/>
                  </a:lnTo>
                  <a:lnTo>
                    <a:pt x="2073" y="138302"/>
                  </a:lnTo>
                  <a:lnTo>
                    <a:pt x="7290" y="138302"/>
                  </a:lnTo>
                  <a:lnTo>
                    <a:pt x="7293" y="135762"/>
                  </a:lnTo>
                  <a:close/>
                </a:path>
                <a:path w="1421129" h="1324610">
                  <a:moveTo>
                    <a:pt x="1420671" y="135762"/>
                  </a:moveTo>
                  <a:lnTo>
                    <a:pt x="1415601" y="135762"/>
                  </a:lnTo>
                  <a:lnTo>
                    <a:pt x="1415596" y="138302"/>
                  </a:lnTo>
                  <a:lnTo>
                    <a:pt x="1420666" y="138302"/>
                  </a:lnTo>
                  <a:lnTo>
                    <a:pt x="1420671" y="135762"/>
                  </a:lnTo>
                  <a:close/>
                </a:path>
                <a:path w="1421129" h="1324610">
                  <a:moveTo>
                    <a:pt x="7295" y="133223"/>
                  </a:moveTo>
                  <a:lnTo>
                    <a:pt x="2083" y="133223"/>
                  </a:lnTo>
                  <a:lnTo>
                    <a:pt x="2081" y="134492"/>
                  </a:lnTo>
                  <a:lnTo>
                    <a:pt x="7294" y="134492"/>
                  </a:lnTo>
                  <a:lnTo>
                    <a:pt x="7295" y="133223"/>
                  </a:lnTo>
                  <a:close/>
                </a:path>
                <a:path w="1421129" h="1324610">
                  <a:moveTo>
                    <a:pt x="1420676" y="133223"/>
                  </a:moveTo>
                  <a:lnTo>
                    <a:pt x="1415606" y="133223"/>
                  </a:lnTo>
                  <a:lnTo>
                    <a:pt x="1415603" y="134492"/>
                  </a:lnTo>
                  <a:lnTo>
                    <a:pt x="1420673" y="134492"/>
                  </a:lnTo>
                  <a:lnTo>
                    <a:pt x="1420676" y="133223"/>
                  </a:lnTo>
                  <a:close/>
                </a:path>
                <a:path w="1421129" h="1324610">
                  <a:moveTo>
                    <a:pt x="7299" y="129412"/>
                  </a:moveTo>
                  <a:lnTo>
                    <a:pt x="2091" y="129412"/>
                  </a:lnTo>
                  <a:lnTo>
                    <a:pt x="2086" y="131952"/>
                  </a:lnTo>
                  <a:lnTo>
                    <a:pt x="7296" y="131952"/>
                  </a:lnTo>
                  <a:lnTo>
                    <a:pt x="7299" y="129412"/>
                  </a:lnTo>
                  <a:close/>
                </a:path>
                <a:path w="1421129" h="1324610">
                  <a:moveTo>
                    <a:pt x="1420683" y="129412"/>
                  </a:moveTo>
                  <a:lnTo>
                    <a:pt x="1415613" y="129412"/>
                  </a:lnTo>
                  <a:lnTo>
                    <a:pt x="1415608" y="131952"/>
                  </a:lnTo>
                  <a:lnTo>
                    <a:pt x="1420678" y="131952"/>
                  </a:lnTo>
                  <a:lnTo>
                    <a:pt x="1420683" y="129412"/>
                  </a:lnTo>
                  <a:close/>
                </a:path>
                <a:path w="1421129" h="1324610">
                  <a:moveTo>
                    <a:pt x="7301" y="126873"/>
                  </a:moveTo>
                  <a:lnTo>
                    <a:pt x="2095" y="126873"/>
                  </a:lnTo>
                  <a:lnTo>
                    <a:pt x="2093" y="128142"/>
                  </a:lnTo>
                  <a:lnTo>
                    <a:pt x="7300" y="128142"/>
                  </a:lnTo>
                  <a:lnTo>
                    <a:pt x="7301" y="126873"/>
                  </a:lnTo>
                  <a:close/>
                </a:path>
                <a:path w="1421129" h="1324610">
                  <a:moveTo>
                    <a:pt x="1420688" y="126873"/>
                  </a:moveTo>
                  <a:lnTo>
                    <a:pt x="1415618" y="126873"/>
                  </a:lnTo>
                  <a:lnTo>
                    <a:pt x="1415616" y="128142"/>
                  </a:lnTo>
                  <a:lnTo>
                    <a:pt x="1420686" y="128142"/>
                  </a:lnTo>
                  <a:lnTo>
                    <a:pt x="1420688" y="126873"/>
                  </a:lnTo>
                  <a:close/>
                </a:path>
                <a:path w="1421129" h="1324610">
                  <a:moveTo>
                    <a:pt x="7305" y="123062"/>
                  </a:moveTo>
                  <a:lnTo>
                    <a:pt x="2103" y="123062"/>
                  </a:lnTo>
                  <a:lnTo>
                    <a:pt x="2098" y="125602"/>
                  </a:lnTo>
                  <a:lnTo>
                    <a:pt x="7303" y="125602"/>
                  </a:lnTo>
                  <a:lnTo>
                    <a:pt x="7305" y="123062"/>
                  </a:lnTo>
                  <a:close/>
                </a:path>
                <a:path w="1421129" h="1324610">
                  <a:moveTo>
                    <a:pt x="1420695" y="123062"/>
                  </a:moveTo>
                  <a:lnTo>
                    <a:pt x="1415625" y="123062"/>
                  </a:lnTo>
                  <a:lnTo>
                    <a:pt x="1415621" y="125602"/>
                  </a:lnTo>
                  <a:lnTo>
                    <a:pt x="1420691" y="125602"/>
                  </a:lnTo>
                  <a:lnTo>
                    <a:pt x="1420695" y="123062"/>
                  </a:lnTo>
                  <a:close/>
                </a:path>
                <a:path w="1421129" h="1324610">
                  <a:moveTo>
                    <a:pt x="7308" y="120523"/>
                  </a:moveTo>
                  <a:lnTo>
                    <a:pt x="2108" y="120523"/>
                  </a:lnTo>
                  <a:lnTo>
                    <a:pt x="2105" y="121792"/>
                  </a:lnTo>
                  <a:lnTo>
                    <a:pt x="7306" y="121792"/>
                  </a:lnTo>
                  <a:lnTo>
                    <a:pt x="7308" y="120523"/>
                  </a:lnTo>
                  <a:close/>
                </a:path>
                <a:path w="1421129" h="1324610">
                  <a:moveTo>
                    <a:pt x="1420700" y="120523"/>
                  </a:moveTo>
                  <a:lnTo>
                    <a:pt x="1415630" y="120523"/>
                  </a:lnTo>
                  <a:lnTo>
                    <a:pt x="1415628" y="121792"/>
                  </a:lnTo>
                  <a:lnTo>
                    <a:pt x="1420698" y="121792"/>
                  </a:lnTo>
                  <a:lnTo>
                    <a:pt x="1420700" y="120523"/>
                  </a:lnTo>
                  <a:close/>
                </a:path>
                <a:path w="1421129" h="1324610">
                  <a:moveTo>
                    <a:pt x="7311" y="116712"/>
                  </a:moveTo>
                  <a:lnTo>
                    <a:pt x="2115" y="116712"/>
                  </a:lnTo>
                  <a:lnTo>
                    <a:pt x="2110" y="119252"/>
                  </a:lnTo>
                  <a:lnTo>
                    <a:pt x="7309" y="119252"/>
                  </a:lnTo>
                  <a:lnTo>
                    <a:pt x="7311" y="116712"/>
                  </a:lnTo>
                  <a:close/>
                </a:path>
                <a:path w="1421129" h="1324610">
                  <a:moveTo>
                    <a:pt x="1420708" y="116712"/>
                  </a:moveTo>
                  <a:lnTo>
                    <a:pt x="1415638" y="116712"/>
                  </a:lnTo>
                  <a:lnTo>
                    <a:pt x="1415633" y="119252"/>
                  </a:lnTo>
                  <a:lnTo>
                    <a:pt x="1420703" y="119252"/>
                  </a:lnTo>
                  <a:lnTo>
                    <a:pt x="1420708" y="116712"/>
                  </a:lnTo>
                  <a:close/>
                </a:path>
                <a:path w="1421129" h="1324610">
                  <a:moveTo>
                    <a:pt x="7314" y="114173"/>
                  </a:moveTo>
                  <a:lnTo>
                    <a:pt x="2120" y="114173"/>
                  </a:lnTo>
                  <a:lnTo>
                    <a:pt x="2117" y="115442"/>
                  </a:lnTo>
                  <a:lnTo>
                    <a:pt x="7312" y="115442"/>
                  </a:lnTo>
                  <a:lnTo>
                    <a:pt x="7314" y="114173"/>
                  </a:lnTo>
                  <a:close/>
                </a:path>
                <a:path w="1421129" h="1324610">
                  <a:moveTo>
                    <a:pt x="1420712" y="114173"/>
                  </a:moveTo>
                  <a:lnTo>
                    <a:pt x="1415643" y="114173"/>
                  </a:lnTo>
                  <a:lnTo>
                    <a:pt x="1415640" y="115442"/>
                  </a:lnTo>
                  <a:lnTo>
                    <a:pt x="1420710" y="115442"/>
                  </a:lnTo>
                  <a:lnTo>
                    <a:pt x="1420712" y="114173"/>
                  </a:lnTo>
                  <a:close/>
                </a:path>
                <a:path w="1421129" h="1324610">
                  <a:moveTo>
                    <a:pt x="7320" y="107823"/>
                  </a:moveTo>
                  <a:lnTo>
                    <a:pt x="2132" y="107823"/>
                  </a:lnTo>
                  <a:lnTo>
                    <a:pt x="2122" y="112902"/>
                  </a:lnTo>
                  <a:lnTo>
                    <a:pt x="7315" y="112902"/>
                  </a:lnTo>
                  <a:lnTo>
                    <a:pt x="7320" y="107823"/>
                  </a:lnTo>
                  <a:close/>
                </a:path>
                <a:path w="1421129" h="1324610">
                  <a:moveTo>
                    <a:pt x="1420725" y="107823"/>
                  </a:moveTo>
                  <a:lnTo>
                    <a:pt x="1415655" y="107823"/>
                  </a:lnTo>
                  <a:lnTo>
                    <a:pt x="1415645" y="112902"/>
                  </a:lnTo>
                  <a:lnTo>
                    <a:pt x="1420715" y="112902"/>
                  </a:lnTo>
                  <a:lnTo>
                    <a:pt x="1420725" y="107823"/>
                  </a:lnTo>
                  <a:close/>
                </a:path>
                <a:path w="1421129" h="1324610">
                  <a:moveTo>
                    <a:pt x="7324" y="104139"/>
                  </a:moveTo>
                  <a:lnTo>
                    <a:pt x="2339" y="104139"/>
                  </a:lnTo>
                  <a:lnTo>
                    <a:pt x="2339" y="106552"/>
                  </a:lnTo>
                  <a:lnTo>
                    <a:pt x="7321" y="106552"/>
                  </a:lnTo>
                  <a:lnTo>
                    <a:pt x="7324" y="104139"/>
                  </a:lnTo>
                  <a:close/>
                </a:path>
                <a:path w="1421129" h="1324610">
                  <a:moveTo>
                    <a:pt x="1420732" y="104139"/>
                  </a:moveTo>
                  <a:lnTo>
                    <a:pt x="1415662" y="104139"/>
                  </a:lnTo>
                  <a:lnTo>
                    <a:pt x="1415657" y="106552"/>
                  </a:lnTo>
                  <a:lnTo>
                    <a:pt x="1420727" y="106552"/>
                  </a:lnTo>
                  <a:lnTo>
                    <a:pt x="1420732" y="104139"/>
                  </a:lnTo>
                  <a:close/>
                </a:path>
                <a:path w="1421129" h="1324610">
                  <a:moveTo>
                    <a:pt x="4879" y="102742"/>
                  </a:moveTo>
                  <a:lnTo>
                    <a:pt x="3609" y="102742"/>
                  </a:lnTo>
                  <a:lnTo>
                    <a:pt x="3609" y="104139"/>
                  </a:lnTo>
                  <a:lnTo>
                    <a:pt x="4879" y="104139"/>
                  </a:lnTo>
                  <a:lnTo>
                    <a:pt x="4879" y="102742"/>
                  </a:lnTo>
                  <a:close/>
                </a:path>
                <a:path w="1421129" h="1324610">
                  <a:moveTo>
                    <a:pt x="1419659" y="102742"/>
                  </a:moveTo>
                  <a:lnTo>
                    <a:pt x="1418389" y="102742"/>
                  </a:lnTo>
                  <a:lnTo>
                    <a:pt x="1418389" y="104139"/>
                  </a:lnTo>
                  <a:lnTo>
                    <a:pt x="1419659" y="104139"/>
                  </a:lnTo>
                  <a:lnTo>
                    <a:pt x="1419659" y="102742"/>
                  </a:lnTo>
                  <a:close/>
                </a:path>
                <a:path w="1421129" h="1324610">
                  <a:moveTo>
                    <a:pt x="7327" y="100202"/>
                  </a:moveTo>
                  <a:lnTo>
                    <a:pt x="6149" y="100202"/>
                  </a:lnTo>
                  <a:lnTo>
                    <a:pt x="6149" y="102742"/>
                  </a:lnTo>
                  <a:lnTo>
                    <a:pt x="7325" y="102742"/>
                  </a:lnTo>
                  <a:lnTo>
                    <a:pt x="7327" y="100202"/>
                  </a:lnTo>
                  <a:close/>
                </a:path>
                <a:path w="1421129" h="1324610">
                  <a:moveTo>
                    <a:pt x="1417119" y="100202"/>
                  </a:moveTo>
                  <a:lnTo>
                    <a:pt x="1415849" y="100202"/>
                  </a:lnTo>
                  <a:lnTo>
                    <a:pt x="1415849" y="101600"/>
                  </a:lnTo>
                  <a:lnTo>
                    <a:pt x="1415667" y="101600"/>
                  </a:lnTo>
                  <a:lnTo>
                    <a:pt x="1415665" y="102742"/>
                  </a:lnTo>
                  <a:lnTo>
                    <a:pt x="1417119" y="102742"/>
                  </a:lnTo>
                  <a:lnTo>
                    <a:pt x="1417119" y="100202"/>
                  </a:lnTo>
                  <a:close/>
                </a:path>
                <a:path w="1421129" h="1324610">
                  <a:moveTo>
                    <a:pt x="1316789" y="4952"/>
                  </a:moveTo>
                  <a:lnTo>
                    <a:pt x="1315519" y="4952"/>
                  </a:lnTo>
                  <a:lnTo>
                    <a:pt x="1315519" y="6350"/>
                  </a:lnTo>
                  <a:lnTo>
                    <a:pt x="1316789" y="7365"/>
                  </a:lnTo>
                  <a:lnTo>
                    <a:pt x="1316789" y="4952"/>
                  </a:lnTo>
                  <a:close/>
                </a:path>
                <a:path w="1421129" h="1324610">
                  <a:moveTo>
                    <a:pt x="106479" y="4952"/>
                  </a:moveTo>
                  <a:lnTo>
                    <a:pt x="105209" y="4952"/>
                  </a:lnTo>
                  <a:lnTo>
                    <a:pt x="105209" y="5206"/>
                  </a:lnTo>
                  <a:lnTo>
                    <a:pt x="106479" y="5206"/>
                  </a:lnTo>
                  <a:lnTo>
                    <a:pt x="106479" y="4952"/>
                  </a:lnTo>
                  <a:close/>
                </a:path>
                <a:path w="1421129" h="1324610">
                  <a:moveTo>
                    <a:pt x="1314249" y="2539"/>
                  </a:moveTo>
                  <a:lnTo>
                    <a:pt x="107749" y="2539"/>
                  </a:lnTo>
                  <a:lnTo>
                    <a:pt x="107749" y="4952"/>
                  </a:lnTo>
                  <a:lnTo>
                    <a:pt x="1314249" y="4952"/>
                  </a:lnTo>
                  <a:lnTo>
                    <a:pt x="1314249" y="2539"/>
                  </a:lnTo>
                  <a:close/>
                </a:path>
                <a:path w="1421129" h="1324610">
                  <a:moveTo>
                    <a:pt x="111559" y="1142"/>
                  </a:moveTo>
                  <a:lnTo>
                    <a:pt x="109019" y="1142"/>
                  </a:lnTo>
                  <a:lnTo>
                    <a:pt x="109019" y="2539"/>
                  </a:lnTo>
                  <a:lnTo>
                    <a:pt x="111559" y="2539"/>
                  </a:lnTo>
                  <a:lnTo>
                    <a:pt x="111559" y="1142"/>
                  </a:lnTo>
                  <a:close/>
                </a:path>
                <a:path w="1421129" h="1324610">
                  <a:moveTo>
                    <a:pt x="1312979" y="1142"/>
                  </a:moveTo>
                  <a:lnTo>
                    <a:pt x="1310439" y="1142"/>
                  </a:lnTo>
                  <a:lnTo>
                    <a:pt x="1310439" y="2539"/>
                  </a:lnTo>
                  <a:lnTo>
                    <a:pt x="1312979" y="2539"/>
                  </a:lnTo>
                  <a:lnTo>
                    <a:pt x="1312979" y="1142"/>
                  </a:lnTo>
                  <a:close/>
                </a:path>
                <a:path w="1421129" h="1324610">
                  <a:moveTo>
                    <a:pt x="112829" y="0"/>
                  </a:moveTo>
                  <a:lnTo>
                    <a:pt x="112829" y="1142"/>
                  </a:lnTo>
                  <a:lnTo>
                    <a:pt x="1309169" y="1142"/>
                  </a:lnTo>
                  <a:lnTo>
                    <a:pt x="112829" y="0"/>
                  </a:lnTo>
                  <a:close/>
                </a:path>
                <a:path w="1421129" h="1324610">
                  <a:moveTo>
                    <a:pt x="7262" y="167513"/>
                  </a:moveTo>
                  <a:lnTo>
                    <a:pt x="2017" y="167513"/>
                  </a:lnTo>
                  <a:lnTo>
                    <a:pt x="1908" y="224662"/>
                  </a:lnTo>
                  <a:lnTo>
                    <a:pt x="7207" y="224662"/>
                  </a:lnTo>
                  <a:lnTo>
                    <a:pt x="7262" y="167513"/>
                  </a:lnTo>
                  <a:close/>
                </a:path>
                <a:path w="1421129" h="1324610">
                  <a:moveTo>
                    <a:pt x="1420610" y="167513"/>
                  </a:moveTo>
                  <a:lnTo>
                    <a:pt x="1415539" y="167513"/>
                  </a:lnTo>
                  <a:lnTo>
                    <a:pt x="1415429" y="224662"/>
                  </a:lnTo>
                  <a:lnTo>
                    <a:pt x="1420500" y="224662"/>
                  </a:lnTo>
                  <a:lnTo>
                    <a:pt x="1420610" y="167513"/>
                  </a:lnTo>
                  <a:close/>
                </a:path>
                <a:path w="1421129" h="1324610">
                  <a:moveTo>
                    <a:pt x="7207" y="224663"/>
                  </a:moveTo>
                  <a:lnTo>
                    <a:pt x="1908" y="224663"/>
                  </a:lnTo>
                  <a:lnTo>
                    <a:pt x="1895" y="231012"/>
                  </a:lnTo>
                  <a:lnTo>
                    <a:pt x="7201" y="231012"/>
                  </a:lnTo>
                  <a:lnTo>
                    <a:pt x="7207" y="224663"/>
                  </a:lnTo>
                  <a:close/>
                </a:path>
                <a:path w="1421129" h="1324610">
                  <a:moveTo>
                    <a:pt x="1420500" y="224663"/>
                  </a:moveTo>
                  <a:lnTo>
                    <a:pt x="1415429" y="224663"/>
                  </a:lnTo>
                  <a:lnTo>
                    <a:pt x="1415416" y="231012"/>
                  </a:lnTo>
                  <a:lnTo>
                    <a:pt x="1420488" y="231012"/>
                  </a:lnTo>
                  <a:lnTo>
                    <a:pt x="1420500" y="224663"/>
                  </a:lnTo>
                  <a:close/>
                </a:path>
                <a:path w="1421129" h="1324610">
                  <a:moveTo>
                    <a:pt x="7201" y="231013"/>
                  </a:moveTo>
                  <a:lnTo>
                    <a:pt x="1895" y="231013"/>
                  </a:lnTo>
                  <a:lnTo>
                    <a:pt x="1859" y="250062"/>
                  </a:lnTo>
                  <a:lnTo>
                    <a:pt x="7182" y="250062"/>
                  </a:lnTo>
                  <a:lnTo>
                    <a:pt x="7201" y="231013"/>
                  </a:lnTo>
                  <a:close/>
                </a:path>
                <a:path w="1421129" h="1324610">
                  <a:moveTo>
                    <a:pt x="1420488" y="231013"/>
                  </a:moveTo>
                  <a:lnTo>
                    <a:pt x="1415416" y="231013"/>
                  </a:lnTo>
                  <a:lnTo>
                    <a:pt x="1415379" y="250062"/>
                  </a:lnTo>
                  <a:lnTo>
                    <a:pt x="1420452" y="250062"/>
                  </a:lnTo>
                  <a:lnTo>
                    <a:pt x="1420488" y="231013"/>
                  </a:lnTo>
                  <a:close/>
                </a:path>
                <a:path w="1421129" h="1324610">
                  <a:moveTo>
                    <a:pt x="7182" y="250063"/>
                  </a:moveTo>
                  <a:lnTo>
                    <a:pt x="1859" y="250063"/>
                  </a:lnTo>
                  <a:lnTo>
                    <a:pt x="1834" y="262763"/>
                  </a:lnTo>
                  <a:lnTo>
                    <a:pt x="7170" y="262763"/>
                  </a:lnTo>
                  <a:lnTo>
                    <a:pt x="7182" y="250063"/>
                  </a:lnTo>
                  <a:close/>
                </a:path>
                <a:path w="1421129" h="1324610">
                  <a:moveTo>
                    <a:pt x="1420452" y="250063"/>
                  </a:moveTo>
                  <a:lnTo>
                    <a:pt x="1415379" y="250063"/>
                  </a:lnTo>
                  <a:lnTo>
                    <a:pt x="1415355" y="262763"/>
                  </a:lnTo>
                  <a:lnTo>
                    <a:pt x="1420427" y="262763"/>
                  </a:lnTo>
                  <a:lnTo>
                    <a:pt x="1420452" y="250063"/>
                  </a:lnTo>
                  <a:close/>
                </a:path>
                <a:path w="1421129" h="1324610">
                  <a:moveTo>
                    <a:pt x="7170" y="262763"/>
                  </a:moveTo>
                  <a:lnTo>
                    <a:pt x="1834" y="262763"/>
                  </a:lnTo>
                  <a:lnTo>
                    <a:pt x="1810" y="275463"/>
                  </a:lnTo>
                  <a:lnTo>
                    <a:pt x="7158" y="275463"/>
                  </a:lnTo>
                  <a:lnTo>
                    <a:pt x="7170" y="262763"/>
                  </a:lnTo>
                  <a:close/>
                </a:path>
                <a:path w="1421129" h="1324610">
                  <a:moveTo>
                    <a:pt x="1420427" y="262763"/>
                  </a:moveTo>
                  <a:lnTo>
                    <a:pt x="1415355" y="262763"/>
                  </a:lnTo>
                  <a:lnTo>
                    <a:pt x="1415330" y="275463"/>
                  </a:lnTo>
                  <a:lnTo>
                    <a:pt x="1420403" y="275463"/>
                  </a:lnTo>
                  <a:lnTo>
                    <a:pt x="1420427" y="262763"/>
                  </a:lnTo>
                  <a:close/>
                </a:path>
                <a:path w="1421129" h="1324610">
                  <a:moveTo>
                    <a:pt x="7158" y="275463"/>
                  </a:moveTo>
                  <a:lnTo>
                    <a:pt x="1810" y="275463"/>
                  </a:lnTo>
                  <a:lnTo>
                    <a:pt x="1786" y="288163"/>
                  </a:lnTo>
                  <a:lnTo>
                    <a:pt x="7145" y="288163"/>
                  </a:lnTo>
                  <a:lnTo>
                    <a:pt x="7158" y="275463"/>
                  </a:lnTo>
                  <a:close/>
                </a:path>
                <a:path w="1421129" h="1324610">
                  <a:moveTo>
                    <a:pt x="1420403" y="275463"/>
                  </a:moveTo>
                  <a:lnTo>
                    <a:pt x="1415330" y="275463"/>
                  </a:lnTo>
                  <a:lnTo>
                    <a:pt x="1415305" y="288163"/>
                  </a:lnTo>
                  <a:lnTo>
                    <a:pt x="1420379" y="288163"/>
                  </a:lnTo>
                  <a:lnTo>
                    <a:pt x="1420403" y="275463"/>
                  </a:lnTo>
                  <a:close/>
                </a:path>
                <a:path w="1421129" h="1324610">
                  <a:moveTo>
                    <a:pt x="7145" y="288163"/>
                  </a:moveTo>
                  <a:lnTo>
                    <a:pt x="1786" y="288163"/>
                  </a:lnTo>
                  <a:lnTo>
                    <a:pt x="1761" y="300863"/>
                  </a:lnTo>
                  <a:lnTo>
                    <a:pt x="7133" y="300863"/>
                  </a:lnTo>
                  <a:lnTo>
                    <a:pt x="7145" y="288163"/>
                  </a:lnTo>
                  <a:close/>
                </a:path>
                <a:path w="1421129" h="1324610">
                  <a:moveTo>
                    <a:pt x="1420379" y="288163"/>
                  </a:moveTo>
                  <a:lnTo>
                    <a:pt x="1415305" y="288163"/>
                  </a:lnTo>
                  <a:lnTo>
                    <a:pt x="1415281" y="300863"/>
                  </a:lnTo>
                  <a:lnTo>
                    <a:pt x="1420354" y="300863"/>
                  </a:lnTo>
                  <a:lnTo>
                    <a:pt x="1420379" y="288163"/>
                  </a:lnTo>
                  <a:close/>
                </a:path>
                <a:path w="1421129" h="1324610">
                  <a:moveTo>
                    <a:pt x="7133" y="300863"/>
                  </a:moveTo>
                  <a:lnTo>
                    <a:pt x="1761" y="300863"/>
                  </a:lnTo>
                  <a:lnTo>
                    <a:pt x="1737" y="313563"/>
                  </a:lnTo>
                  <a:lnTo>
                    <a:pt x="7121" y="313563"/>
                  </a:lnTo>
                  <a:lnTo>
                    <a:pt x="7133" y="300863"/>
                  </a:lnTo>
                  <a:close/>
                </a:path>
                <a:path w="1421129" h="1324610">
                  <a:moveTo>
                    <a:pt x="1420354" y="300863"/>
                  </a:moveTo>
                  <a:lnTo>
                    <a:pt x="1415281" y="300863"/>
                  </a:lnTo>
                  <a:lnTo>
                    <a:pt x="1415256" y="313563"/>
                  </a:lnTo>
                  <a:lnTo>
                    <a:pt x="1420330" y="313563"/>
                  </a:lnTo>
                  <a:lnTo>
                    <a:pt x="1420354" y="300863"/>
                  </a:lnTo>
                  <a:close/>
                </a:path>
                <a:path w="1421129" h="1324610">
                  <a:moveTo>
                    <a:pt x="7121" y="313563"/>
                  </a:moveTo>
                  <a:lnTo>
                    <a:pt x="1737" y="313563"/>
                  </a:lnTo>
                  <a:lnTo>
                    <a:pt x="1688" y="338963"/>
                  </a:lnTo>
                  <a:lnTo>
                    <a:pt x="7096" y="338963"/>
                  </a:lnTo>
                  <a:lnTo>
                    <a:pt x="7121" y="313563"/>
                  </a:lnTo>
                  <a:close/>
                </a:path>
                <a:path w="1421129" h="1324610">
                  <a:moveTo>
                    <a:pt x="1420330" y="313563"/>
                  </a:moveTo>
                  <a:lnTo>
                    <a:pt x="1415256" y="313563"/>
                  </a:lnTo>
                  <a:lnTo>
                    <a:pt x="1415207" y="338963"/>
                  </a:lnTo>
                  <a:lnTo>
                    <a:pt x="1420281" y="338963"/>
                  </a:lnTo>
                  <a:lnTo>
                    <a:pt x="1420330" y="313563"/>
                  </a:lnTo>
                  <a:close/>
                </a:path>
                <a:path w="1421129" h="1324610">
                  <a:moveTo>
                    <a:pt x="7096" y="338963"/>
                  </a:moveTo>
                  <a:lnTo>
                    <a:pt x="1688" y="338963"/>
                  </a:lnTo>
                  <a:lnTo>
                    <a:pt x="1676" y="345313"/>
                  </a:lnTo>
                  <a:lnTo>
                    <a:pt x="7090" y="345313"/>
                  </a:lnTo>
                  <a:lnTo>
                    <a:pt x="7096" y="338963"/>
                  </a:lnTo>
                  <a:close/>
                </a:path>
                <a:path w="1421129" h="1324610">
                  <a:moveTo>
                    <a:pt x="1420281" y="338963"/>
                  </a:moveTo>
                  <a:lnTo>
                    <a:pt x="1415207" y="338963"/>
                  </a:lnTo>
                  <a:lnTo>
                    <a:pt x="1415195" y="345313"/>
                  </a:lnTo>
                  <a:lnTo>
                    <a:pt x="1420269" y="345313"/>
                  </a:lnTo>
                  <a:lnTo>
                    <a:pt x="1420281" y="338963"/>
                  </a:lnTo>
                  <a:close/>
                </a:path>
                <a:path w="1421129" h="1324610">
                  <a:moveTo>
                    <a:pt x="7090" y="345313"/>
                  </a:moveTo>
                  <a:lnTo>
                    <a:pt x="1676" y="345313"/>
                  </a:lnTo>
                  <a:lnTo>
                    <a:pt x="1578" y="396113"/>
                  </a:lnTo>
                  <a:lnTo>
                    <a:pt x="7041" y="396113"/>
                  </a:lnTo>
                  <a:lnTo>
                    <a:pt x="7090" y="345313"/>
                  </a:lnTo>
                  <a:close/>
                </a:path>
                <a:path w="1421129" h="1324610">
                  <a:moveTo>
                    <a:pt x="1420269" y="345313"/>
                  </a:moveTo>
                  <a:lnTo>
                    <a:pt x="1415195" y="345313"/>
                  </a:lnTo>
                  <a:lnTo>
                    <a:pt x="1415096" y="396113"/>
                  </a:lnTo>
                  <a:lnTo>
                    <a:pt x="1420171" y="396113"/>
                  </a:lnTo>
                  <a:lnTo>
                    <a:pt x="1420269" y="345313"/>
                  </a:lnTo>
                  <a:close/>
                </a:path>
                <a:path w="1421129" h="1324610">
                  <a:moveTo>
                    <a:pt x="7041" y="396113"/>
                  </a:moveTo>
                  <a:lnTo>
                    <a:pt x="1578" y="396113"/>
                  </a:lnTo>
                  <a:lnTo>
                    <a:pt x="1566" y="402463"/>
                  </a:lnTo>
                  <a:lnTo>
                    <a:pt x="7035" y="402463"/>
                  </a:lnTo>
                  <a:lnTo>
                    <a:pt x="7041" y="396113"/>
                  </a:lnTo>
                  <a:close/>
                </a:path>
                <a:path w="1421129" h="1324610">
                  <a:moveTo>
                    <a:pt x="1420171" y="396113"/>
                  </a:moveTo>
                  <a:lnTo>
                    <a:pt x="1415096" y="396113"/>
                  </a:lnTo>
                  <a:lnTo>
                    <a:pt x="1415084" y="402463"/>
                  </a:lnTo>
                  <a:lnTo>
                    <a:pt x="1420159" y="402463"/>
                  </a:lnTo>
                  <a:lnTo>
                    <a:pt x="1420171" y="396113"/>
                  </a:lnTo>
                  <a:close/>
                </a:path>
                <a:path w="1421129" h="1324610">
                  <a:moveTo>
                    <a:pt x="7035" y="402463"/>
                  </a:moveTo>
                  <a:lnTo>
                    <a:pt x="1566" y="402463"/>
                  </a:lnTo>
                  <a:lnTo>
                    <a:pt x="1546" y="412623"/>
                  </a:lnTo>
                  <a:lnTo>
                    <a:pt x="7025" y="412623"/>
                  </a:lnTo>
                  <a:lnTo>
                    <a:pt x="7035" y="402463"/>
                  </a:lnTo>
                  <a:close/>
                </a:path>
                <a:path w="1421129" h="1324610">
                  <a:moveTo>
                    <a:pt x="1420159" y="402463"/>
                  </a:moveTo>
                  <a:lnTo>
                    <a:pt x="1415084" y="402463"/>
                  </a:lnTo>
                  <a:lnTo>
                    <a:pt x="1415064" y="412623"/>
                  </a:lnTo>
                  <a:lnTo>
                    <a:pt x="1420140" y="412623"/>
                  </a:lnTo>
                  <a:lnTo>
                    <a:pt x="1420159" y="402463"/>
                  </a:lnTo>
                  <a:close/>
                </a:path>
                <a:path w="1421129" h="1324610">
                  <a:moveTo>
                    <a:pt x="7025" y="412623"/>
                  </a:moveTo>
                  <a:lnTo>
                    <a:pt x="1546" y="412623"/>
                  </a:lnTo>
                  <a:lnTo>
                    <a:pt x="1517" y="427863"/>
                  </a:lnTo>
                  <a:lnTo>
                    <a:pt x="7010" y="427863"/>
                  </a:lnTo>
                  <a:lnTo>
                    <a:pt x="7025" y="412623"/>
                  </a:lnTo>
                  <a:close/>
                </a:path>
                <a:path w="1421129" h="1324610">
                  <a:moveTo>
                    <a:pt x="1420140" y="412623"/>
                  </a:moveTo>
                  <a:lnTo>
                    <a:pt x="1415064" y="412623"/>
                  </a:lnTo>
                  <a:lnTo>
                    <a:pt x="1415035" y="427863"/>
                  </a:lnTo>
                  <a:lnTo>
                    <a:pt x="1420110" y="427863"/>
                  </a:lnTo>
                  <a:lnTo>
                    <a:pt x="1420140" y="412623"/>
                  </a:lnTo>
                  <a:close/>
                </a:path>
                <a:path w="1421129" h="1324610">
                  <a:moveTo>
                    <a:pt x="7010" y="427863"/>
                  </a:moveTo>
                  <a:lnTo>
                    <a:pt x="1517" y="427863"/>
                  </a:lnTo>
                  <a:lnTo>
                    <a:pt x="1481" y="446913"/>
                  </a:lnTo>
                  <a:lnTo>
                    <a:pt x="6992" y="446913"/>
                  </a:lnTo>
                  <a:lnTo>
                    <a:pt x="7010" y="427863"/>
                  </a:lnTo>
                  <a:close/>
                </a:path>
                <a:path w="1421129" h="1324610">
                  <a:moveTo>
                    <a:pt x="1420110" y="427863"/>
                  </a:moveTo>
                  <a:lnTo>
                    <a:pt x="1415035" y="427863"/>
                  </a:lnTo>
                  <a:lnTo>
                    <a:pt x="1414998" y="446913"/>
                  </a:lnTo>
                  <a:lnTo>
                    <a:pt x="1420074" y="446913"/>
                  </a:lnTo>
                  <a:lnTo>
                    <a:pt x="1420110" y="427863"/>
                  </a:lnTo>
                  <a:close/>
                </a:path>
                <a:path w="1421129" h="1324610">
                  <a:moveTo>
                    <a:pt x="6992" y="446913"/>
                  </a:moveTo>
                  <a:lnTo>
                    <a:pt x="1481" y="446913"/>
                  </a:lnTo>
                  <a:lnTo>
                    <a:pt x="1461" y="457073"/>
                  </a:lnTo>
                  <a:lnTo>
                    <a:pt x="6982" y="457073"/>
                  </a:lnTo>
                  <a:lnTo>
                    <a:pt x="6992" y="446913"/>
                  </a:lnTo>
                  <a:close/>
                </a:path>
                <a:path w="1421129" h="1324610">
                  <a:moveTo>
                    <a:pt x="1420074" y="446913"/>
                  </a:moveTo>
                  <a:lnTo>
                    <a:pt x="1414998" y="446913"/>
                  </a:lnTo>
                  <a:lnTo>
                    <a:pt x="1414978" y="457073"/>
                  </a:lnTo>
                  <a:lnTo>
                    <a:pt x="1420054" y="457073"/>
                  </a:lnTo>
                  <a:lnTo>
                    <a:pt x="1420074" y="446913"/>
                  </a:lnTo>
                  <a:close/>
                </a:path>
                <a:path w="1421129" h="1324610">
                  <a:moveTo>
                    <a:pt x="6982" y="457073"/>
                  </a:moveTo>
                  <a:lnTo>
                    <a:pt x="1461" y="457073"/>
                  </a:lnTo>
                  <a:lnTo>
                    <a:pt x="1432" y="472313"/>
                  </a:lnTo>
                  <a:lnTo>
                    <a:pt x="6967" y="472313"/>
                  </a:lnTo>
                  <a:lnTo>
                    <a:pt x="6982" y="457073"/>
                  </a:lnTo>
                  <a:close/>
                </a:path>
                <a:path w="1421129" h="1324610">
                  <a:moveTo>
                    <a:pt x="1420054" y="457073"/>
                  </a:moveTo>
                  <a:lnTo>
                    <a:pt x="1414978" y="457073"/>
                  </a:lnTo>
                  <a:lnTo>
                    <a:pt x="1414949" y="472313"/>
                  </a:lnTo>
                  <a:lnTo>
                    <a:pt x="1420025" y="472313"/>
                  </a:lnTo>
                  <a:lnTo>
                    <a:pt x="1420054" y="457073"/>
                  </a:lnTo>
                  <a:close/>
                </a:path>
                <a:path w="1421129" h="1324610">
                  <a:moveTo>
                    <a:pt x="6967" y="472313"/>
                  </a:moveTo>
                  <a:lnTo>
                    <a:pt x="1432" y="472313"/>
                  </a:lnTo>
                  <a:lnTo>
                    <a:pt x="1212" y="586613"/>
                  </a:lnTo>
                  <a:lnTo>
                    <a:pt x="6856" y="586613"/>
                  </a:lnTo>
                  <a:lnTo>
                    <a:pt x="6967" y="472313"/>
                  </a:lnTo>
                  <a:close/>
                </a:path>
                <a:path w="1421129" h="1324610">
                  <a:moveTo>
                    <a:pt x="1420025" y="472313"/>
                  </a:moveTo>
                  <a:lnTo>
                    <a:pt x="1414949" y="472313"/>
                  </a:lnTo>
                  <a:lnTo>
                    <a:pt x="1414727" y="586613"/>
                  </a:lnTo>
                  <a:lnTo>
                    <a:pt x="1419806" y="586613"/>
                  </a:lnTo>
                  <a:lnTo>
                    <a:pt x="1420025" y="472313"/>
                  </a:lnTo>
                  <a:close/>
                </a:path>
                <a:path w="1421129" h="1324610">
                  <a:moveTo>
                    <a:pt x="6856" y="586613"/>
                  </a:moveTo>
                  <a:lnTo>
                    <a:pt x="1212" y="586613"/>
                  </a:lnTo>
                  <a:lnTo>
                    <a:pt x="980" y="707263"/>
                  </a:lnTo>
                  <a:lnTo>
                    <a:pt x="6740" y="707263"/>
                  </a:lnTo>
                  <a:lnTo>
                    <a:pt x="6856" y="586613"/>
                  </a:lnTo>
                  <a:close/>
                </a:path>
                <a:path w="1421129" h="1324610">
                  <a:moveTo>
                    <a:pt x="1419806" y="586613"/>
                  </a:moveTo>
                  <a:lnTo>
                    <a:pt x="1414727" y="586613"/>
                  </a:lnTo>
                  <a:lnTo>
                    <a:pt x="1414493" y="707263"/>
                  </a:lnTo>
                  <a:lnTo>
                    <a:pt x="1419574" y="707263"/>
                  </a:lnTo>
                  <a:lnTo>
                    <a:pt x="1419806" y="586613"/>
                  </a:lnTo>
                  <a:close/>
                </a:path>
                <a:path w="1421129" h="1324610">
                  <a:moveTo>
                    <a:pt x="6740" y="707263"/>
                  </a:moveTo>
                  <a:lnTo>
                    <a:pt x="980" y="707263"/>
                  </a:lnTo>
                  <a:lnTo>
                    <a:pt x="712" y="846963"/>
                  </a:lnTo>
                  <a:lnTo>
                    <a:pt x="6604" y="846963"/>
                  </a:lnTo>
                  <a:lnTo>
                    <a:pt x="6740" y="707263"/>
                  </a:lnTo>
                  <a:close/>
                </a:path>
                <a:path w="1421129" h="1324610">
                  <a:moveTo>
                    <a:pt x="1419574" y="707263"/>
                  </a:moveTo>
                  <a:lnTo>
                    <a:pt x="1414493" y="707263"/>
                  </a:lnTo>
                  <a:lnTo>
                    <a:pt x="1414223" y="846963"/>
                  </a:lnTo>
                  <a:lnTo>
                    <a:pt x="1419306" y="846963"/>
                  </a:lnTo>
                  <a:lnTo>
                    <a:pt x="1419574" y="707263"/>
                  </a:lnTo>
                  <a:close/>
                </a:path>
                <a:path w="1421129" h="1324610">
                  <a:moveTo>
                    <a:pt x="6604" y="846963"/>
                  </a:moveTo>
                  <a:lnTo>
                    <a:pt x="712" y="846963"/>
                  </a:lnTo>
                  <a:lnTo>
                    <a:pt x="692" y="857123"/>
                  </a:lnTo>
                  <a:lnTo>
                    <a:pt x="6594" y="857123"/>
                  </a:lnTo>
                  <a:lnTo>
                    <a:pt x="6604" y="846963"/>
                  </a:lnTo>
                  <a:close/>
                </a:path>
                <a:path w="1421129" h="1324610">
                  <a:moveTo>
                    <a:pt x="1419306" y="846963"/>
                  </a:moveTo>
                  <a:lnTo>
                    <a:pt x="1414223" y="846963"/>
                  </a:lnTo>
                  <a:lnTo>
                    <a:pt x="1414203" y="857123"/>
                  </a:lnTo>
                  <a:lnTo>
                    <a:pt x="1419286" y="857123"/>
                  </a:lnTo>
                  <a:lnTo>
                    <a:pt x="1419306" y="846963"/>
                  </a:lnTo>
                  <a:close/>
                </a:path>
                <a:path w="1421129" h="1324610">
                  <a:moveTo>
                    <a:pt x="6594" y="857123"/>
                  </a:moveTo>
                  <a:lnTo>
                    <a:pt x="692" y="857123"/>
                  </a:lnTo>
                  <a:lnTo>
                    <a:pt x="663" y="872363"/>
                  </a:lnTo>
                  <a:lnTo>
                    <a:pt x="6580" y="872363"/>
                  </a:lnTo>
                  <a:lnTo>
                    <a:pt x="6594" y="857123"/>
                  </a:lnTo>
                  <a:close/>
                </a:path>
                <a:path w="1421129" h="1324610">
                  <a:moveTo>
                    <a:pt x="1419286" y="857123"/>
                  </a:moveTo>
                  <a:lnTo>
                    <a:pt x="1414203" y="857123"/>
                  </a:lnTo>
                  <a:lnTo>
                    <a:pt x="1414173" y="872363"/>
                  </a:lnTo>
                  <a:lnTo>
                    <a:pt x="1419257" y="872363"/>
                  </a:lnTo>
                  <a:lnTo>
                    <a:pt x="1419286" y="857123"/>
                  </a:lnTo>
                  <a:close/>
                </a:path>
                <a:path w="1421129" h="1324610">
                  <a:moveTo>
                    <a:pt x="6580" y="872363"/>
                  </a:moveTo>
                  <a:lnTo>
                    <a:pt x="663" y="872363"/>
                  </a:lnTo>
                  <a:lnTo>
                    <a:pt x="627" y="891413"/>
                  </a:lnTo>
                  <a:lnTo>
                    <a:pt x="6561" y="891413"/>
                  </a:lnTo>
                  <a:lnTo>
                    <a:pt x="6580" y="872363"/>
                  </a:lnTo>
                  <a:close/>
                </a:path>
                <a:path w="1421129" h="1324610">
                  <a:moveTo>
                    <a:pt x="1419257" y="872363"/>
                  </a:moveTo>
                  <a:lnTo>
                    <a:pt x="1414173" y="872363"/>
                  </a:lnTo>
                  <a:lnTo>
                    <a:pt x="1414136" y="891413"/>
                  </a:lnTo>
                  <a:lnTo>
                    <a:pt x="1419221" y="891413"/>
                  </a:lnTo>
                  <a:lnTo>
                    <a:pt x="1419257" y="872363"/>
                  </a:lnTo>
                  <a:close/>
                </a:path>
                <a:path w="1421129" h="1324610">
                  <a:moveTo>
                    <a:pt x="6561" y="891413"/>
                  </a:moveTo>
                  <a:lnTo>
                    <a:pt x="627" y="891413"/>
                  </a:lnTo>
                  <a:lnTo>
                    <a:pt x="607" y="901573"/>
                  </a:lnTo>
                  <a:lnTo>
                    <a:pt x="6551" y="901573"/>
                  </a:lnTo>
                  <a:lnTo>
                    <a:pt x="6561" y="891413"/>
                  </a:lnTo>
                  <a:close/>
                </a:path>
                <a:path w="1421129" h="1324610">
                  <a:moveTo>
                    <a:pt x="1419221" y="891413"/>
                  </a:moveTo>
                  <a:lnTo>
                    <a:pt x="1414136" y="891413"/>
                  </a:lnTo>
                  <a:lnTo>
                    <a:pt x="1414117" y="901573"/>
                  </a:lnTo>
                  <a:lnTo>
                    <a:pt x="1419201" y="901573"/>
                  </a:lnTo>
                  <a:lnTo>
                    <a:pt x="1419221" y="891413"/>
                  </a:lnTo>
                  <a:close/>
                </a:path>
                <a:path w="1421129" h="1324610">
                  <a:moveTo>
                    <a:pt x="6551" y="901573"/>
                  </a:moveTo>
                  <a:lnTo>
                    <a:pt x="607" y="901573"/>
                  </a:lnTo>
                  <a:lnTo>
                    <a:pt x="578" y="916813"/>
                  </a:lnTo>
                  <a:lnTo>
                    <a:pt x="6537" y="916813"/>
                  </a:lnTo>
                  <a:lnTo>
                    <a:pt x="6551" y="901573"/>
                  </a:lnTo>
                  <a:close/>
                </a:path>
                <a:path w="1421129" h="1324610">
                  <a:moveTo>
                    <a:pt x="1419201" y="901573"/>
                  </a:moveTo>
                  <a:lnTo>
                    <a:pt x="1414117" y="901573"/>
                  </a:lnTo>
                  <a:lnTo>
                    <a:pt x="1414087" y="916813"/>
                  </a:lnTo>
                  <a:lnTo>
                    <a:pt x="1419172" y="916813"/>
                  </a:lnTo>
                  <a:lnTo>
                    <a:pt x="1419201" y="901573"/>
                  </a:lnTo>
                  <a:close/>
                </a:path>
                <a:path w="1421129" h="1324610">
                  <a:moveTo>
                    <a:pt x="6537" y="916813"/>
                  </a:moveTo>
                  <a:lnTo>
                    <a:pt x="578" y="916813"/>
                  </a:lnTo>
                  <a:lnTo>
                    <a:pt x="553" y="929513"/>
                  </a:lnTo>
                  <a:lnTo>
                    <a:pt x="6524" y="929513"/>
                  </a:lnTo>
                  <a:lnTo>
                    <a:pt x="6537" y="916813"/>
                  </a:lnTo>
                  <a:close/>
                </a:path>
                <a:path w="1421129" h="1324610">
                  <a:moveTo>
                    <a:pt x="1419172" y="916813"/>
                  </a:moveTo>
                  <a:lnTo>
                    <a:pt x="1414087" y="916813"/>
                  </a:lnTo>
                  <a:lnTo>
                    <a:pt x="1414063" y="929513"/>
                  </a:lnTo>
                  <a:lnTo>
                    <a:pt x="1419148" y="929513"/>
                  </a:lnTo>
                  <a:lnTo>
                    <a:pt x="1419172" y="916813"/>
                  </a:lnTo>
                  <a:close/>
                </a:path>
                <a:path w="1421129" h="1324610">
                  <a:moveTo>
                    <a:pt x="6524" y="929513"/>
                  </a:moveTo>
                  <a:lnTo>
                    <a:pt x="553" y="929513"/>
                  </a:lnTo>
                  <a:lnTo>
                    <a:pt x="541" y="935863"/>
                  </a:lnTo>
                  <a:lnTo>
                    <a:pt x="6518" y="935863"/>
                  </a:lnTo>
                  <a:lnTo>
                    <a:pt x="6524" y="929513"/>
                  </a:lnTo>
                  <a:close/>
                </a:path>
                <a:path w="1421129" h="1324610">
                  <a:moveTo>
                    <a:pt x="1419148" y="929513"/>
                  </a:moveTo>
                  <a:lnTo>
                    <a:pt x="1414063" y="929513"/>
                  </a:lnTo>
                  <a:lnTo>
                    <a:pt x="1414050" y="935863"/>
                  </a:lnTo>
                  <a:lnTo>
                    <a:pt x="1419135" y="935863"/>
                  </a:lnTo>
                  <a:lnTo>
                    <a:pt x="1419148" y="929513"/>
                  </a:lnTo>
                  <a:close/>
                </a:path>
                <a:path w="1421129" h="1324610">
                  <a:moveTo>
                    <a:pt x="6518" y="935863"/>
                  </a:moveTo>
                  <a:lnTo>
                    <a:pt x="541" y="935863"/>
                  </a:lnTo>
                  <a:lnTo>
                    <a:pt x="505" y="954913"/>
                  </a:lnTo>
                  <a:lnTo>
                    <a:pt x="6500" y="954913"/>
                  </a:lnTo>
                  <a:lnTo>
                    <a:pt x="6518" y="935863"/>
                  </a:lnTo>
                  <a:close/>
                </a:path>
                <a:path w="1421129" h="1324610">
                  <a:moveTo>
                    <a:pt x="1419135" y="935863"/>
                  </a:moveTo>
                  <a:lnTo>
                    <a:pt x="1414050" y="935863"/>
                  </a:lnTo>
                  <a:lnTo>
                    <a:pt x="1414013" y="954913"/>
                  </a:lnTo>
                  <a:lnTo>
                    <a:pt x="1419099" y="954913"/>
                  </a:lnTo>
                  <a:lnTo>
                    <a:pt x="1419135" y="935863"/>
                  </a:lnTo>
                  <a:close/>
                </a:path>
                <a:path w="1421129" h="1324610">
                  <a:moveTo>
                    <a:pt x="6500" y="954913"/>
                  </a:moveTo>
                  <a:lnTo>
                    <a:pt x="505" y="954913"/>
                  </a:lnTo>
                  <a:lnTo>
                    <a:pt x="419" y="999363"/>
                  </a:lnTo>
                  <a:lnTo>
                    <a:pt x="6457" y="999363"/>
                  </a:lnTo>
                  <a:lnTo>
                    <a:pt x="6500" y="954913"/>
                  </a:lnTo>
                  <a:close/>
                </a:path>
                <a:path w="1421129" h="1324610">
                  <a:moveTo>
                    <a:pt x="1419099" y="954913"/>
                  </a:moveTo>
                  <a:lnTo>
                    <a:pt x="1414013" y="954913"/>
                  </a:lnTo>
                  <a:lnTo>
                    <a:pt x="1413927" y="999363"/>
                  </a:lnTo>
                  <a:lnTo>
                    <a:pt x="1419013" y="999363"/>
                  </a:lnTo>
                  <a:lnTo>
                    <a:pt x="1419099" y="954913"/>
                  </a:lnTo>
                  <a:close/>
                </a:path>
                <a:path w="1421129" h="1324610">
                  <a:moveTo>
                    <a:pt x="6309" y="1151763"/>
                  </a:moveTo>
                  <a:lnTo>
                    <a:pt x="126" y="1151763"/>
                  </a:lnTo>
                  <a:lnTo>
                    <a:pt x="117" y="1156842"/>
                  </a:lnTo>
                  <a:lnTo>
                    <a:pt x="6304" y="1156842"/>
                  </a:lnTo>
                  <a:lnTo>
                    <a:pt x="6309" y="1151763"/>
                  </a:lnTo>
                  <a:close/>
                </a:path>
                <a:path w="1421129" h="1324610">
                  <a:moveTo>
                    <a:pt x="1418721" y="1151763"/>
                  </a:moveTo>
                  <a:lnTo>
                    <a:pt x="1413632" y="1151763"/>
                  </a:lnTo>
                  <a:lnTo>
                    <a:pt x="1413622" y="1156842"/>
                  </a:lnTo>
                  <a:lnTo>
                    <a:pt x="1418711" y="1156842"/>
                  </a:lnTo>
                  <a:lnTo>
                    <a:pt x="1418721" y="1151763"/>
                  </a:lnTo>
                  <a:close/>
                </a:path>
                <a:path w="1421129" h="1324610">
                  <a:moveTo>
                    <a:pt x="6328" y="1132713"/>
                  </a:moveTo>
                  <a:lnTo>
                    <a:pt x="163" y="1132713"/>
                  </a:lnTo>
                  <a:lnTo>
                    <a:pt x="129" y="1150492"/>
                  </a:lnTo>
                  <a:lnTo>
                    <a:pt x="6310" y="1150492"/>
                  </a:lnTo>
                  <a:lnTo>
                    <a:pt x="6328" y="1132713"/>
                  </a:lnTo>
                  <a:close/>
                </a:path>
                <a:path w="1421129" h="1324610">
                  <a:moveTo>
                    <a:pt x="1418758" y="1132713"/>
                  </a:moveTo>
                  <a:lnTo>
                    <a:pt x="1413669" y="1132713"/>
                  </a:lnTo>
                  <a:lnTo>
                    <a:pt x="1413634" y="1150492"/>
                  </a:lnTo>
                  <a:lnTo>
                    <a:pt x="1418723" y="1150492"/>
                  </a:lnTo>
                  <a:lnTo>
                    <a:pt x="1418758" y="1132713"/>
                  </a:lnTo>
                  <a:close/>
                </a:path>
                <a:path w="1421129" h="1324610">
                  <a:moveTo>
                    <a:pt x="6330" y="1130173"/>
                  </a:moveTo>
                  <a:lnTo>
                    <a:pt x="168" y="1130173"/>
                  </a:lnTo>
                  <a:lnTo>
                    <a:pt x="165" y="1131442"/>
                  </a:lnTo>
                  <a:lnTo>
                    <a:pt x="6329" y="1131442"/>
                  </a:lnTo>
                  <a:lnTo>
                    <a:pt x="6330" y="1130173"/>
                  </a:lnTo>
                  <a:close/>
                </a:path>
                <a:path w="1421129" h="1324610">
                  <a:moveTo>
                    <a:pt x="1418762" y="1130173"/>
                  </a:moveTo>
                  <a:lnTo>
                    <a:pt x="1413674" y="1130173"/>
                  </a:lnTo>
                  <a:lnTo>
                    <a:pt x="1413671" y="1131442"/>
                  </a:lnTo>
                  <a:lnTo>
                    <a:pt x="1418760" y="1131442"/>
                  </a:lnTo>
                  <a:lnTo>
                    <a:pt x="1418762" y="1130173"/>
                  </a:lnTo>
                  <a:close/>
                </a:path>
                <a:path w="1421129" h="1324610">
                  <a:moveTo>
                    <a:pt x="6336" y="1123823"/>
                  </a:moveTo>
                  <a:lnTo>
                    <a:pt x="180" y="1123823"/>
                  </a:lnTo>
                  <a:lnTo>
                    <a:pt x="170" y="1128902"/>
                  </a:lnTo>
                  <a:lnTo>
                    <a:pt x="6331" y="1128902"/>
                  </a:lnTo>
                  <a:lnTo>
                    <a:pt x="6336" y="1123823"/>
                  </a:lnTo>
                  <a:close/>
                </a:path>
                <a:path w="1421129" h="1324610">
                  <a:moveTo>
                    <a:pt x="1418775" y="1123823"/>
                  </a:moveTo>
                  <a:lnTo>
                    <a:pt x="1413686" y="1123823"/>
                  </a:lnTo>
                  <a:lnTo>
                    <a:pt x="1413676" y="1128902"/>
                  </a:lnTo>
                  <a:lnTo>
                    <a:pt x="1418765" y="1128902"/>
                  </a:lnTo>
                  <a:lnTo>
                    <a:pt x="1418775" y="1123823"/>
                  </a:lnTo>
                  <a:close/>
                </a:path>
                <a:path w="1421129" h="1324610">
                  <a:moveTo>
                    <a:pt x="6340" y="1120013"/>
                  </a:moveTo>
                  <a:lnTo>
                    <a:pt x="187" y="1120013"/>
                  </a:lnTo>
                  <a:lnTo>
                    <a:pt x="182" y="1122552"/>
                  </a:lnTo>
                  <a:lnTo>
                    <a:pt x="6338" y="1122552"/>
                  </a:lnTo>
                  <a:lnTo>
                    <a:pt x="6340" y="1120013"/>
                  </a:lnTo>
                  <a:close/>
                </a:path>
                <a:path w="1421129" h="1324610">
                  <a:moveTo>
                    <a:pt x="1418782" y="1120013"/>
                  </a:moveTo>
                  <a:lnTo>
                    <a:pt x="1413693" y="1120013"/>
                  </a:lnTo>
                  <a:lnTo>
                    <a:pt x="1413688" y="1122552"/>
                  </a:lnTo>
                  <a:lnTo>
                    <a:pt x="1418777" y="1122552"/>
                  </a:lnTo>
                  <a:lnTo>
                    <a:pt x="1418782" y="1120013"/>
                  </a:lnTo>
                  <a:close/>
                </a:path>
                <a:path w="1421129" h="1324610">
                  <a:moveTo>
                    <a:pt x="6342" y="1117473"/>
                  </a:moveTo>
                  <a:lnTo>
                    <a:pt x="192" y="1117473"/>
                  </a:lnTo>
                  <a:lnTo>
                    <a:pt x="190" y="1118742"/>
                  </a:lnTo>
                  <a:lnTo>
                    <a:pt x="6341" y="1118742"/>
                  </a:lnTo>
                  <a:lnTo>
                    <a:pt x="6342" y="1117473"/>
                  </a:lnTo>
                  <a:close/>
                </a:path>
                <a:path w="1421129" h="1324610">
                  <a:moveTo>
                    <a:pt x="1418787" y="1117473"/>
                  </a:moveTo>
                  <a:lnTo>
                    <a:pt x="1413698" y="1117473"/>
                  </a:lnTo>
                  <a:lnTo>
                    <a:pt x="1413696" y="1118742"/>
                  </a:lnTo>
                  <a:lnTo>
                    <a:pt x="1418784" y="1118742"/>
                  </a:lnTo>
                  <a:lnTo>
                    <a:pt x="1418787" y="1117473"/>
                  </a:lnTo>
                  <a:close/>
                </a:path>
                <a:path w="1421129" h="1324610">
                  <a:moveTo>
                    <a:pt x="6346" y="1113663"/>
                  </a:moveTo>
                  <a:lnTo>
                    <a:pt x="200" y="1113663"/>
                  </a:lnTo>
                  <a:lnTo>
                    <a:pt x="195" y="1116202"/>
                  </a:lnTo>
                  <a:lnTo>
                    <a:pt x="6344" y="1116202"/>
                  </a:lnTo>
                  <a:lnTo>
                    <a:pt x="6346" y="1113663"/>
                  </a:lnTo>
                  <a:close/>
                </a:path>
                <a:path w="1421129" h="1324610">
                  <a:moveTo>
                    <a:pt x="1418794" y="1113663"/>
                  </a:moveTo>
                  <a:lnTo>
                    <a:pt x="1413706" y="1113663"/>
                  </a:lnTo>
                  <a:lnTo>
                    <a:pt x="1413701" y="1116202"/>
                  </a:lnTo>
                  <a:lnTo>
                    <a:pt x="1418789" y="1116202"/>
                  </a:lnTo>
                  <a:lnTo>
                    <a:pt x="1418794" y="1113663"/>
                  </a:lnTo>
                  <a:close/>
                </a:path>
                <a:path w="1421129" h="1324610">
                  <a:moveTo>
                    <a:pt x="6349" y="1111123"/>
                  </a:moveTo>
                  <a:lnTo>
                    <a:pt x="204" y="1111123"/>
                  </a:lnTo>
                  <a:lnTo>
                    <a:pt x="202" y="1112392"/>
                  </a:lnTo>
                  <a:lnTo>
                    <a:pt x="6347" y="1112392"/>
                  </a:lnTo>
                  <a:lnTo>
                    <a:pt x="6349" y="1111123"/>
                  </a:lnTo>
                  <a:close/>
                </a:path>
                <a:path w="1421129" h="1324610">
                  <a:moveTo>
                    <a:pt x="1418799" y="1111123"/>
                  </a:moveTo>
                  <a:lnTo>
                    <a:pt x="1413711" y="1111123"/>
                  </a:lnTo>
                  <a:lnTo>
                    <a:pt x="1413708" y="1112392"/>
                  </a:lnTo>
                  <a:lnTo>
                    <a:pt x="1418797" y="1112392"/>
                  </a:lnTo>
                  <a:lnTo>
                    <a:pt x="1418799" y="1111123"/>
                  </a:lnTo>
                  <a:close/>
                </a:path>
                <a:path w="1421129" h="1324610">
                  <a:moveTo>
                    <a:pt x="6352" y="1107313"/>
                  </a:moveTo>
                  <a:lnTo>
                    <a:pt x="212" y="1107313"/>
                  </a:lnTo>
                  <a:lnTo>
                    <a:pt x="207" y="1109852"/>
                  </a:lnTo>
                  <a:lnTo>
                    <a:pt x="6350" y="1109852"/>
                  </a:lnTo>
                  <a:lnTo>
                    <a:pt x="6352" y="1107313"/>
                  </a:lnTo>
                  <a:close/>
                </a:path>
                <a:path w="1421129" h="1324610">
                  <a:moveTo>
                    <a:pt x="1418806" y="1107313"/>
                  </a:moveTo>
                  <a:lnTo>
                    <a:pt x="1413718" y="1107313"/>
                  </a:lnTo>
                  <a:lnTo>
                    <a:pt x="1413713" y="1109852"/>
                  </a:lnTo>
                  <a:lnTo>
                    <a:pt x="1418801" y="1109852"/>
                  </a:lnTo>
                  <a:lnTo>
                    <a:pt x="1418806" y="1107313"/>
                  </a:lnTo>
                  <a:close/>
                </a:path>
                <a:path w="1421129" h="1324610">
                  <a:moveTo>
                    <a:pt x="6355" y="1104773"/>
                  </a:moveTo>
                  <a:lnTo>
                    <a:pt x="217" y="1104773"/>
                  </a:lnTo>
                  <a:lnTo>
                    <a:pt x="214" y="1106042"/>
                  </a:lnTo>
                  <a:lnTo>
                    <a:pt x="6354" y="1106042"/>
                  </a:lnTo>
                  <a:lnTo>
                    <a:pt x="6355" y="1104773"/>
                  </a:lnTo>
                  <a:close/>
                </a:path>
                <a:path w="1421129" h="1324610">
                  <a:moveTo>
                    <a:pt x="1418811" y="1104773"/>
                  </a:moveTo>
                  <a:lnTo>
                    <a:pt x="1413723" y="1104773"/>
                  </a:lnTo>
                  <a:lnTo>
                    <a:pt x="1413720" y="1106042"/>
                  </a:lnTo>
                  <a:lnTo>
                    <a:pt x="1418809" y="1106042"/>
                  </a:lnTo>
                  <a:lnTo>
                    <a:pt x="1418811" y="1104773"/>
                  </a:lnTo>
                  <a:close/>
                </a:path>
                <a:path w="1421129" h="1324610">
                  <a:moveTo>
                    <a:pt x="6358" y="1100963"/>
                  </a:moveTo>
                  <a:lnTo>
                    <a:pt x="224" y="1100963"/>
                  </a:lnTo>
                  <a:lnTo>
                    <a:pt x="219" y="1103502"/>
                  </a:lnTo>
                  <a:lnTo>
                    <a:pt x="6356" y="1103502"/>
                  </a:lnTo>
                  <a:lnTo>
                    <a:pt x="6358" y="1100963"/>
                  </a:lnTo>
                  <a:close/>
                </a:path>
                <a:path w="1421129" h="1324610">
                  <a:moveTo>
                    <a:pt x="1418818" y="1100963"/>
                  </a:moveTo>
                  <a:lnTo>
                    <a:pt x="1413730" y="1100963"/>
                  </a:lnTo>
                  <a:lnTo>
                    <a:pt x="1413725" y="1103502"/>
                  </a:lnTo>
                  <a:lnTo>
                    <a:pt x="1418814" y="1103502"/>
                  </a:lnTo>
                  <a:lnTo>
                    <a:pt x="1418818" y="1100963"/>
                  </a:lnTo>
                  <a:close/>
                </a:path>
                <a:path w="1421129" h="1324610">
                  <a:moveTo>
                    <a:pt x="6361" y="1098423"/>
                  </a:moveTo>
                  <a:lnTo>
                    <a:pt x="229" y="1098423"/>
                  </a:lnTo>
                  <a:lnTo>
                    <a:pt x="226" y="1099692"/>
                  </a:lnTo>
                  <a:lnTo>
                    <a:pt x="6360" y="1099692"/>
                  </a:lnTo>
                  <a:lnTo>
                    <a:pt x="6361" y="1098423"/>
                  </a:lnTo>
                  <a:close/>
                </a:path>
                <a:path w="1421129" h="1324610">
                  <a:moveTo>
                    <a:pt x="1418823" y="1098423"/>
                  </a:moveTo>
                  <a:lnTo>
                    <a:pt x="1413735" y="1098423"/>
                  </a:lnTo>
                  <a:lnTo>
                    <a:pt x="1413733" y="1099692"/>
                  </a:lnTo>
                  <a:lnTo>
                    <a:pt x="1418821" y="1099692"/>
                  </a:lnTo>
                  <a:lnTo>
                    <a:pt x="1418823" y="1098423"/>
                  </a:lnTo>
                  <a:close/>
                </a:path>
                <a:path w="1421129" h="1324610">
                  <a:moveTo>
                    <a:pt x="6365" y="1094613"/>
                  </a:moveTo>
                  <a:lnTo>
                    <a:pt x="236" y="1094613"/>
                  </a:lnTo>
                  <a:lnTo>
                    <a:pt x="231" y="1097152"/>
                  </a:lnTo>
                  <a:lnTo>
                    <a:pt x="6362" y="1097152"/>
                  </a:lnTo>
                  <a:lnTo>
                    <a:pt x="6365" y="1094613"/>
                  </a:lnTo>
                  <a:close/>
                </a:path>
                <a:path w="1421129" h="1324610">
                  <a:moveTo>
                    <a:pt x="1418831" y="1094613"/>
                  </a:moveTo>
                  <a:lnTo>
                    <a:pt x="1413743" y="1094613"/>
                  </a:lnTo>
                  <a:lnTo>
                    <a:pt x="1413738" y="1097152"/>
                  </a:lnTo>
                  <a:lnTo>
                    <a:pt x="1418826" y="1097152"/>
                  </a:lnTo>
                  <a:lnTo>
                    <a:pt x="1418831" y="1094613"/>
                  </a:lnTo>
                  <a:close/>
                </a:path>
                <a:path w="1421129" h="1324610">
                  <a:moveTo>
                    <a:pt x="6371" y="1088263"/>
                  </a:moveTo>
                  <a:lnTo>
                    <a:pt x="248" y="1088263"/>
                  </a:lnTo>
                  <a:lnTo>
                    <a:pt x="239" y="1093342"/>
                  </a:lnTo>
                  <a:lnTo>
                    <a:pt x="6366" y="1093342"/>
                  </a:lnTo>
                  <a:lnTo>
                    <a:pt x="6371" y="1088263"/>
                  </a:lnTo>
                  <a:close/>
                </a:path>
                <a:path w="1421129" h="1324610">
                  <a:moveTo>
                    <a:pt x="1418843" y="1088263"/>
                  </a:moveTo>
                  <a:lnTo>
                    <a:pt x="1413755" y="1088263"/>
                  </a:lnTo>
                  <a:lnTo>
                    <a:pt x="1413745" y="1093342"/>
                  </a:lnTo>
                  <a:lnTo>
                    <a:pt x="1418833" y="1093342"/>
                  </a:lnTo>
                  <a:lnTo>
                    <a:pt x="1418843" y="1088263"/>
                  </a:lnTo>
                  <a:close/>
                </a:path>
                <a:path w="1421129" h="1324610">
                  <a:moveTo>
                    <a:pt x="6373" y="1085723"/>
                  </a:moveTo>
                  <a:lnTo>
                    <a:pt x="253" y="1085723"/>
                  </a:lnTo>
                  <a:lnTo>
                    <a:pt x="251" y="1086992"/>
                  </a:lnTo>
                  <a:lnTo>
                    <a:pt x="6372" y="1086992"/>
                  </a:lnTo>
                  <a:lnTo>
                    <a:pt x="6373" y="1085723"/>
                  </a:lnTo>
                  <a:close/>
                </a:path>
                <a:path w="1421129" h="1324610">
                  <a:moveTo>
                    <a:pt x="1418848" y="1085723"/>
                  </a:moveTo>
                  <a:lnTo>
                    <a:pt x="1413760" y="1085723"/>
                  </a:lnTo>
                  <a:lnTo>
                    <a:pt x="1413757" y="1086992"/>
                  </a:lnTo>
                  <a:lnTo>
                    <a:pt x="1418845" y="1086992"/>
                  </a:lnTo>
                  <a:lnTo>
                    <a:pt x="1418848" y="1085723"/>
                  </a:lnTo>
                  <a:close/>
                </a:path>
                <a:path w="1421129" h="1324610">
                  <a:moveTo>
                    <a:pt x="6379" y="1079373"/>
                  </a:moveTo>
                  <a:lnTo>
                    <a:pt x="265" y="1079373"/>
                  </a:lnTo>
                  <a:lnTo>
                    <a:pt x="256" y="1084452"/>
                  </a:lnTo>
                  <a:lnTo>
                    <a:pt x="6374" y="1084452"/>
                  </a:lnTo>
                  <a:lnTo>
                    <a:pt x="6379" y="1079373"/>
                  </a:lnTo>
                  <a:close/>
                </a:path>
                <a:path w="1421129" h="1324610">
                  <a:moveTo>
                    <a:pt x="1418860" y="1079373"/>
                  </a:moveTo>
                  <a:lnTo>
                    <a:pt x="1413772" y="1079373"/>
                  </a:lnTo>
                  <a:lnTo>
                    <a:pt x="1413762" y="1084452"/>
                  </a:lnTo>
                  <a:lnTo>
                    <a:pt x="1418850" y="1084452"/>
                  </a:lnTo>
                  <a:lnTo>
                    <a:pt x="1418860" y="1079373"/>
                  </a:lnTo>
                  <a:close/>
                </a:path>
                <a:path w="1421129" h="1324610">
                  <a:moveTo>
                    <a:pt x="6383" y="1075563"/>
                  </a:moveTo>
                  <a:lnTo>
                    <a:pt x="273" y="1075563"/>
                  </a:lnTo>
                  <a:lnTo>
                    <a:pt x="268" y="1078102"/>
                  </a:lnTo>
                  <a:lnTo>
                    <a:pt x="6381" y="1078102"/>
                  </a:lnTo>
                  <a:lnTo>
                    <a:pt x="6383" y="1075563"/>
                  </a:lnTo>
                  <a:close/>
                </a:path>
                <a:path w="1421129" h="1324610">
                  <a:moveTo>
                    <a:pt x="1418867" y="1075563"/>
                  </a:moveTo>
                  <a:lnTo>
                    <a:pt x="1413780" y="1075563"/>
                  </a:lnTo>
                  <a:lnTo>
                    <a:pt x="1413775" y="1078102"/>
                  </a:lnTo>
                  <a:lnTo>
                    <a:pt x="1418862" y="1078102"/>
                  </a:lnTo>
                  <a:lnTo>
                    <a:pt x="1418867" y="1075563"/>
                  </a:lnTo>
                  <a:close/>
                </a:path>
                <a:path w="1421129" h="1324610">
                  <a:moveTo>
                    <a:pt x="6385" y="1073023"/>
                  </a:moveTo>
                  <a:lnTo>
                    <a:pt x="278" y="1073023"/>
                  </a:lnTo>
                  <a:lnTo>
                    <a:pt x="275" y="1074292"/>
                  </a:lnTo>
                  <a:lnTo>
                    <a:pt x="6384" y="1074292"/>
                  </a:lnTo>
                  <a:lnTo>
                    <a:pt x="6385" y="1073023"/>
                  </a:lnTo>
                  <a:close/>
                </a:path>
                <a:path w="1421129" h="1324610">
                  <a:moveTo>
                    <a:pt x="1418872" y="1073023"/>
                  </a:moveTo>
                  <a:lnTo>
                    <a:pt x="1413784" y="1073023"/>
                  </a:lnTo>
                  <a:lnTo>
                    <a:pt x="1413782" y="1074292"/>
                  </a:lnTo>
                  <a:lnTo>
                    <a:pt x="1418870" y="1074292"/>
                  </a:lnTo>
                  <a:lnTo>
                    <a:pt x="1418872" y="1073023"/>
                  </a:lnTo>
                  <a:close/>
                </a:path>
                <a:path w="1421129" h="1324610">
                  <a:moveTo>
                    <a:pt x="6389" y="1069213"/>
                  </a:moveTo>
                  <a:lnTo>
                    <a:pt x="285" y="1069213"/>
                  </a:lnTo>
                  <a:lnTo>
                    <a:pt x="280" y="1071752"/>
                  </a:lnTo>
                  <a:lnTo>
                    <a:pt x="6387" y="1071752"/>
                  </a:lnTo>
                  <a:lnTo>
                    <a:pt x="6389" y="1069213"/>
                  </a:lnTo>
                  <a:close/>
                </a:path>
                <a:path w="1421129" h="1324610">
                  <a:moveTo>
                    <a:pt x="1418879" y="1069213"/>
                  </a:moveTo>
                  <a:lnTo>
                    <a:pt x="1413792" y="1069213"/>
                  </a:lnTo>
                  <a:lnTo>
                    <a:pt x="1413787" y="1071752"/>
                  </a:lnTo>
                  <a:lnTo>
                    <a:pt x="1418875" y="1071752"/>
                  </a:lnTo>
                  <a:lnTo>
                    <a:pt x="1418879" y="1069213"/>
                  </a:lnTo>
                  <a:close/>
                </a:path>
                <a:path w="1421129" h="1324610">
                  <a:moveTo>
                    <a:pt x="6392" y="1066673"/>
                  </a:moveTo>
                  <a:lnTo>
                    <a:pt x="290" y="1066673"/>
                  </a:lnTo>
                  <a:lnTo>
                    <a:pt x="287" y="1067942"/>
                  </a:lnTo>
                  <a:lnTo>
                    <a:pt x="6390" y="1067942"/>
                  </a:lnTo>
                  <a:lnTo>
                    <a:pt x="6392" y="1066673"/>
                  </a:lnTo>
                  <a:close/>
                </a:path>
                <a:path w="1421129" h="1324610">
                  <a:moveTo>
                    <a:pt x="1418884" y="1066673"/>
                  </a:moveTo>
                  <a:lnTo>
                    <a:pt x="1413797" y="1066673"/>
                  </a:lnTo>
                  <a:lnTo>
                    <a:pt x="1413794" y="1067942"/>
                  </a:lnTo>
                  <a:lnTo>
                    <a:pt x="1418882" y="1067942"/>
                  </a:lnTo>
                  <a:lnTo>
                    <a:pt x="1418884" y="1066673"/>
                  </a:lnTo>
                  <a:close/>
                </a:path>
                <a:path w="1421129" h="1324610">
                  <a:moveTo>
                    <a:pt x="6395" y="1062863"/>
                  </a:moveTo>
                  <a:lnTo>
                    <a:pt x="297" y="1062863"/>
                  </a:lnTo>
                  <a:lnTo>
                    <a:pt x="292" y="1065402"/>
                  </a:lnTo>
                  <a:lnTo>
                    <a:pt x="6393" y="1065402"/>
                  </a:lnTo>
                  <a:lnTo>
                    <a:pt x="6395" y="1062863"/>
                  </a:lnTo>
                  <a:close/>
                </a:path>
                <a:path w="1421129" h="1324610">
                  <a:moveTo>
                    <a:pt x="1418892" y="1062863"/>
                  </a:moveTo>
                  <a:lnTo>
                    <a:pt x="1413804" y="1062863"/>
                  </a:lnTo>
                  <a:lnTo>
                    <a:pt x="1413799" y="1065402"/>
                  </a:lnTo>
                  <a:lnTo>
                    <a:pt x="1418887" y="1065402"/>
                  </a:lnTo>
                  <a:lnTo>
                    <a:pt x="1418892" y="1062863"/>
                  </a:lnTo>
                  <a:close/>
                </a:path>
                <a:path w="1421129" h="1324610">
                  <a:moveTo>
                    <a:pt x="6398" y="1060323"/>
                  </a:moveTo>
                  <a:lnTo>
                    <a:pt x="302" y="1060323"/>
                  </a:lnTo>
                  <a:lnTo>
                    <a:pt x="300" y="1061592"/>
                  </a:lnTo>
                  <a:lnTo>
                    <a:pt x="6397" y="1061592"/>
                  </a:lnTo>
                  <a:lnTo>
                    <a:pt x="6398" y="1060323"/>
                  </a:lnTo>
                  <a:close/>
                </a:path>
                <a:path w="1421129" h="1324610">
                  <a:moveTo>
                    <a:pt x="1418896" y="1060323"/>
                  </a:moveTo>
                  <a:lnTo>
                    <a:pt x="1413809" y="1060323"/>
                  </a:lnTo>
                  <a:lnTo>
                    <a:pt x="1413807" y="1061592"/>
                  </a:lnTo>
                  <a:lnTo>
                    <a:pt x="1418894" y="1061592"/>
                  </a:lnTo>
                  <a:lnTo>
                    <a:pt x="1418896" y="1060323"/>
                  </a:lnTo>
                  <a:close/>
                </a:path>
                <a:path w="1421129" h="1324610">
                  <a:moveTo>
                    <a:pt x="6401" y="1056513"/>
                  </a:moveTo>
                  <a:lnTo>
                    <a:pt x="309" y="1056513"/>
                  </a:lnTo>
                  <a:lnTo>
                    <a:pt x="304" y="1059052"/>
                  </a:lnTo>
                  <a:lnTo>
                    <a:pt x="6399" y="1059052"/>
                  </a:lnTo>
                  <a:lnTo>
                    <a:pt x="6401" y="1056513"/>
                  </a:lnTo>
                  <a:close/>
                </a:path>
                <a:path w="1421129" h="1324610">
                  <a:moveTo>
                    <a:pt x="1418904" y="1056513"/>
                  </a:moveTo>
                  <a:lnTo>
                    <a:pt x="1413816" y="1056513"/>
                  </a:lnTo>
                  <a:lnTo>
                    <a:pt x="1413812" y="1059052"/>
                  </a:lnTo>
                  <a:lnTo>
                    <a:pt x="1418899" y="1059052"/>
                  </a:lnTo>
                  <a:lnTo>
                    <a:pt x="1418904" y="1056513"/>
                  </a:lnTo>
                  <a:close/>
                </a:path>
                <a:path w="1421129" h="1324610">
                  <a:moveTo>
                    <a:pt x="6404" y="1053973"/>
                  </a:moveTo>
                  <a:lnTo>
                    <a:pt x="314" y="1053973"/>
                  </a:lnTo>
                  <a:lnTo>
                    <a:pt x="312" y="1055242"/>
                  </a:lnTo>
                  <a:lnTo>
                    <a:pt x="6403" y="1055242"/>
                  </a:lnTo>
                  <a:lnTo>
                    <a:pt x="6404" y="1053973"/>
                  </a:lnTo>
                  <a:close/>
                </a:path>
                <a:path w="1421129" h="1324610">
                  <a:moveTo>
                    <a:pt x="1418909" y="1053973"/>
                  </a:moveTo>
                  <a:lnTo>
                    <a:pt x="1413821" y="1053973"/>
                  </a:lnTo>
                  <a:lnTo>
                    <a:pt x="1413819" y="1055242"/>
                  </a:lnTo>
                  <a:lnTo>
                    <a:pt x="1418906" y="1055242"/>
                  </a:lnTo>
                  <a:lnTo>
                    <a:pt x="1418909" y="1053973"/>
                  </a:lnTo>
                  <a:close/>
                </a:path>
                <a:path w="1421129" h="1324610">
                  <a:moveTo>
                    <a:pt x="6408" y="1050163"/>
                  </a:moveTo>
                  <a:lnTo>
                    <a:pt x="322" y="1050163"/>
                  </a:lnTo>
                  <a:lnTo>
                    <a:pt x="317" y="1052702"/>
                  </a:lnTo>
                  <a:lnTo>
                    <a:pt x="6405" y="1052702"/>
                  </a:lnTo>
                  <a:lnTo>
                    <a:pt x="6408" y="1050163"/>
                  </a:lnTo>
                  <a:close/>
                </a:path>
                <a:path w="1421129" h="1324610">
                  <a:moveTo>
                    <a:pt x="1418916" y="1050163"/>
                  </a:moveTo>
                  <a:lnTo>
                    <a:pt x="1413829" y="1050163"/>
                  </a:lnTo>
                  <a:lnTo>
                    <a:pt x="1413824" y="1052702"/>
                  </a:lnTo>
                  <a:lnTo>
                    <a:pt x="1418911" y="1052702"/>
                  </a:lnTo>
                  <a:lnTo>
                    <a:pt x="1418916" y="1050163"/>
                  </a:lnTo>
                  <a:close/>
                </a:path>
                <a:path w="1421129" h="1324610">
                  <a:moveTo>
                    <a:pt x="6410" y="1047623"/>
                  </a:moveTo>
                  <a:lnTo>
                    <a:pt x="326" y="1047623"/>
                  </a:lnTo>
                  <a:lnTo>
                    <a:pt x="324" y="1048892"/>
                  </a:lnTo>
                  <a:lnTo>
                    <a:pt x="6409" y="1048892"/>
                  </a:lnTo>
                  <a:lnTo>
                    <a:pt x="6410" y="1047623"/>
                  </a:lnTo>
                  <a:close/>
                </a:path>
                <a:path w="1421129" h="1324610">
                  <a:moveTo>
                    <a:pt x="1418921" y="1047623"/>
                  </a:moveTo>
                  <a:lnTo>
                    <a:pt x="1413834" y="1047623"/>
                  </a:lnTo>
                  <a:lnTo>
                    <a:pt x="1413831" y="1048892"/>
                  </a:lnTo>
                  <a:lnTo>
                    <a:pt x="1418918" y="1048892"/>
                  </a:lnTo>
                  <a:lnTo>
                    <a:pt x="1418921" y="1047623"/>
                  </a:lnTo>
                  <a:close/>
                </a:path>
                <a:path w="1421129" h="1324610">
                  <a:moveTo>
                    <a:pt x="6414" y="1043813"/>
                  </a:moveTo>
                  <a:lnTo>
                    <a:pt x="334" y="1043813"/>
                  </a:lnTo>
                  <a:lnTo>
                    <a:pt x="329" y="1046352"/>
                  </a:lnTo>
                  <a:lnTo>
                    <a:pt x="6411" y="1046352"/>
                  </a:lnTo>
                  <a:lnTo>
                    <a:pt x="6414" y="1043813"/>
                  </a:lnTo>
                  <a:close/>
                </a:path>
                <a:path w="1421129" h="1324610">
                  <a:moveTo>
                    <a:pt x="1418928" y="1043813"/>
                  </a:moveTo>
                  <a:lnTo>
                    <a:pt x="1413841" y="1043813"/>
                  </a:lnTo>
                  <a:lnTo>
                    <a:pt x="1413836" y="1046352"/>
                  </a:lnTo>
                  <a:lnTo>
                    <a:pt x="1418923" y="1046352"/>
                  </a:lnTo>
                  <a:lnTo>
                    <a:pt x="1418928" y="1043813"/>
                  </a:lnTo>
                  <a:close/>
                </a:path>
                <a:path w="1421129" h="1324610">
                  <a:moveTo>
                    <a:pt x="6416" y="1041273"/>
                  </a:moveTo>
                  <a:lnTo>
                    <a:pt x="339" y="1041273"/>
                  </a:lnTo>
                  <a:lnTo>
                    <a:pt x="336" y="1042542"/>
                  </a:lnTo>
                  <a:lnTo>
                    <a:pt x="6415" y="1042542"/>
                  </a:lnTo>
                  <a:lnTo>
                    <a:pt x="6416" y="1041273"/>
                  </a:lnTo>
                  <a:close/>
                </a:path>
                <a:path w="1421129" h="1324610">
                  <a:moveTo>
                    <a:pt x="1418933" y="1041273"/>
                  </a:moveTo>
                  <a:lnTo>
                    <a:pt x="1413846" y="1041273"/>
                  </a:lnTo>
                  <a:lnTo>
                    <a:pt x="1413844" y="1042542"/>
                  </a:lnTo>
                  <a:lnTo>
                    <a:pt x="1418931" y="1042542"/>
                  </a:lnTo>
                  <a:lnTo>
                    <a:pt x="1418933" y="1041273"/>
                  </a:lnTo>
                  <a:close/>
                </a:path>
                <a:path w="1421129" h="1324610">
                  <a:moveTo>
                    <a:pt x="6420" y="1037463"/>
                  </a:moveTo>
                  <a:lnTo>
                    <a:pt x="346" y="1037463"/>
                  </a:lnTo>
                  <a:lnTo>
                    <a:pt x="341" y="1040002"/>
                  </a:lnTo>
                  <a:lnTo>
                    <a:pt x="6417" y="1040002"/>
                  </a:lnTo>
                  <a:lnTo>
                    <a:pt x="6420" y="1037463"/>
                  </a:lnTo>
                  <a:close/>
                </a:path>
                <a:path w="1421129" h="1324610">
                  <a:moveTo>
                    <a:pt x="1418940" y="1037463"/>
                  </a:moveTo>
                  <a:lnTo>
                    <a:pt x="1413853" y="1037463"/>
                  </a:lnTo>
                  <a:lnTo>
                    <a:pt x="1413848" y="1040002"/>
                  </a:lnTo>
                  <a:lnTo>
                    <a:pt x="1418935" y="1040002"/>
                  </a:lnTo>
                  <a:lnTo>
                    <a:pt x="1418940" y="1037463"/>
                  </a:lnTo>
                  <a:close/>
                </a:path>
                <a:path w="1421129" h="1324610">
                  <a:moveTo>
                    <a:pt x="6422" y="1034923"/>
                  </a:moveTo>
                  <a:lnTo>
                    <a:pt x="351" y="1034923"/>
                  </a:lnTo>
                  <a:lnTo>
                    <a:pt x="348" y="1036192"/>
                  </a:lnTo>
                  <a:lnTo>
                    <a:pt x="6421" y="1036192"/>
                  </a:lnTo>
                  <a:lnTo>
                    <a:pt x="6422" y="1034923"/>
                  </a:lnTo>
                  <a:close/>
                </a:path>
                <a:path w="1421129" h="1324610">
                  <a:moveTo>
                    <a:pt x="1418945" y="1034923"/>
                  </a:moveTo>
                  <a:lnTo>
                    <a:pt x="1413858" y="1034923"/>
                  </a:lnTo>
                  <a:lnTo>
                    <a:pt x="1413856" y="1036192"/>
                  </a:lnTo>
                  <a:lnTo>
                    <a:pt x="1418943" y="1036192"/>
                  </a:lnTo>
                  <a:lnTo>
                    <a:pt x="1418945" y="1034923"/>
                  </a:lnTo>
                  <a:close/>
                </a:path>
                <a:path w="1421129" h="1324610">
                  <a:moveTo>
                    <a:pt x="6426" y="1031113"/>
                  </a:moveTo>
                  <a:lnTo>
                    <a:pt x="358" y="1031113"/>
                  </a:lnTo>
                  <a:lnTo>
                    <a:pt x="353" y="1033652"/>
                  </a:lnTo>
                  <a:lnTo>
                    <a:pt x="6424" y="1033652"/>
                  </a:lnTo>
                  <a:lnTo>
                    <a:pt x="6426" y="1031113"/>
                  </a:lnTo>
                  <a:close/>
                </a:path>
                <a:path w="1421129" h="1324610">
                  <a:moveTo>
                    <a:pt x="1418953" y="1031113"/>
                  </a:moveTo>
                  <a:lnTo>
                    <a:pt x="1413866" y="1031113"/>
                  </a:lnTo>
                  <a:lnTo>
                    <a:pt x="1413861" y="1033652"/>
                  </a:lnTo>
                  <a:lnTo>
                    <a:pt x="1418948" y="1033652"/>
                  </a:lnTo>
                  <a:lnTo>
                    <a:pt x="1418953" y="1031113"/>
                  </a:lnTo>
                  <a:close/>
                </a:path>
                <a:path w="1421129" h="1324610">
                  <a:moveTo>
                    <a:pt x="6429" y="1028573"/>
                  </a:moveTo>
                  <a:lnTo>
                    <a:pt x="363" y="1028573"/>
                  </a:lnTo>
                  <a:lnTo>
                    <a:pt x="361" y="1029842"/>
                  </a:lnTo>
                  <a:lnTo>
                    <a:pt x="6427" y="1029842"/>
                  </a:lnTo>
                  <a:lnTo>
                    <a:pt x="6429" y="1028573"/>
                  </a:lnTo>
                  <a:close/>
                </a:path>
                <a:path w="1421129" h="1324610">
                  <a:moveTo>
                    <a:pt x="1418957" y="1028573"/>
                  </a:moveTo>
                  <a:lnTo>
                    <a:pt x="1413871" y="1028573"/>
                  </a:lnTo>
                  <a:lnTo>
                    <a:pt x="1413868" y="1029842"/>
                  </a:lnTo>
                  <a:lnTo>
                    <a:pt x="1418955" y="1029842"/>
                  </a:lnTo>
                  <a:lnTo>
                    <a:pt x="1418957" y="1028573"/>
                  </a:lnTo>
                  <a:close/>
                </a:path>
                <a:path w="1421129" h="1324610">
                  <a:moveTo>
                    <a:pt x="6432" y="1024763"/>
                  </a:moveTo>
                  <a:lnTo>
                    <a:pt x="370" y="1024763"/>
                  </a:lnTo>
                  <a:lnTo>
                    <a:pt x="365" y="1027302"/>
                  </a:lnTo>
                  <a:lnTo>
                    <a:pt x="6430" y="1027302"/>
                  </a:lnTo>
                  <a:lnTo>
                    <a:pt x="6432" y="1024763"/>
                  </a:lnTo>
                  <a:close/>
                </a:path>
                <a:path w="1421129" h="1324610">
                  <a:moveTo>
                    <a:pt x="1418965" y="1024763"/>
                  </a:moveTo>
                  <a:lnTo>
                    <a:pt x="1413878" y="1024763"/>
                  </a:lnTo>
                  <a:lnTo>
                    <a:pt x="1413873" y="1027302"/>
                  </a:lnTo>
                  <a:lnTo>
                    <a:pt x="1418960" y="1027302"/>
                  </a:lnTo>
                  <a:lnTo>
                    <a:pt x="1418965" y="1024763"/>
                  </a:lnTo>
                  <a:close/>
                </a:path>
                <a:path w="1421129" h="1324610">
                  <a:moveTo>
                    <a:pt x="6435" y="1022223"/>
                  </a:moveTo>
                  <a:lnTo>
                    <a:pt x="375" y="1022223"/>
                  </a:lnTo>
                  <a:lnTo>
                    <a:pt x="373" y="1023492"/>
                  </a:lnTo>
                  <a:lnTo>
                    <a:pt x="6433" y="1023492"/>
                  </a:lnTo>
                  <a:lnTo>
                    <a:pt x="6435" y="1022223"/>
                  </a:lnTo>
                  <a:close/>
                </a:path>
                <a:path w="1421129" h="1324610">
                  <a:moveTo>
                    <a:pt x="1418970" y="1022223"/>
                  </a:moveTo>
                  <a:lnTo>
                    <a:pt x="1413883" y="1022223"/>
                  </a:lnTo>
                  <a:lnTo>
                    <a:pt x="1413880" y="1023492"/>
                  </a:lnTo>
                  <a:lnTo>
                    <a:pt x="1418967" y="1023492"/>
                  </a:lnTo>
                  <a:lnTo>
                    <a:pt x="1418970" y="1022223"/>
                  </a:lnTo>
                  <a:close/>
                </a:path>
                <a:path w="1421129" h="1324610">
                  <a:moveTo>
                    <a:pt x="6438" y="1018413"/>
                  </a:moveTo>
                  <a:lnTo>
                    <a:pt x="383" y="1018413"/>
                  </a:lnTo>
                  <a:lnTo>
                    <a:pt x="378" y="1020952"/>
                  </a:lnTo>
                  <a:lnTo>
                    <a:pt x="6436" y="1020952"/>
                  </a:lnTo>
                  <a:lnTo>
                    <a:pt x="6438" y="1018413"/>
                  </a:lnTo>
                  <a:close/>
                </a:path>
                <a:path w="1421129" h="1324610">
                  <a:moveTo>
                    <a:pt x="1418977" y="1018413"/>
                  </a:moveTo>
                  <a:lnTo>
                    <a:pt x="1413890" y="1018413"/>
                  </a:lnTo>
                  <a:lnTo>
                    <a:pt x="1413885" y="1020952"/>
                  </a:lnTo>
                  <a:lnTo>
                    <a:pt x="1418972" y="1020952"/>
                  </a:lnTo>
                  <a:lnTo>
                    <a:pt x="1418977" y="1018413"/>
                  </a:lnTo>
                  <a:close/>
                </a:path>
                <a:path w="1421129" h="1324610">
                  <a:moveTo>
                    <a:pt x="6441" y="1015873"/>
                  </a:moveTo>
                  <a:lnTo>
                    <a:pt x="387" y="1015873"/>
                  </a:lnTo>
                  <a:lnTo>
                    <a:pt x="385" y="1017142"/>
                  </a:lnTo>
                  <a:lnTo>
                    <a:pt x="6440" y="1017142"/>
                  </a:lnTo>
                  <a:lnTo>
                    <a:pt x="6441" y="1015873"/>
                  </a:lnTo>
                  <a:close/>
                </a:path>
                <a:path w="1421129" h="1324610">
                  <a:moveTo>
                    <a:pt x="1418982" y="1015873"/>
                  </a:moveTo>
                  <a:lnTo>
                    <a:pt x="1413895" y="1015873"/>
                  </a:lnTo>
                  <a:lnTo>
                    <a:pt x="1413893" y="1017142"/>
                  </a:lnTo>
                  <a:lnTo>
                    <a:pt x="1418979" y="1017142"/>
                  </a:lnTo>
                  <a:lnTo>
                    <a:pt x="1418982" y="1015873"/>
                  </a:lnTo>
                  <a:close/>
                </a:path>
                <a:path w="1421129" h="1324610">
                  <a:moveTo>
                    <a:pt x="6444" y="1012063"/>
                  </a:moveTo>
                  <a:lnTo>
                    <a:pt x="395" y="1012063"/>
                  </a:lnTo>
                  <a:lnTo>
                    <a:pt x="390" y="1014602"/>
                  </a:lnTo>
                  <a:lnTo>
                    <a:pt x="6442" y="1014602"/>
                  </a:lnTo>
                  <a:lnTo>
                    <a:pt x="6444" y="1012063"/>
                  </a:lnTo>
                  <a:close/>
                </a:path>
                <a:path w="1421129" h="1324610">
                  <a:moveTo>
                    <a:pt x="1418989" y="1012063"/>
                  </a:moveTo>
                  <a:lnTo>
                    <a:pt x="1413903" y="1012063"/>
                  </a:lnTo>
                  <a:lnTo>
                    <a:pt x="1413898" y="1014602"/>
                  </a:lnTo>
                  <a:lnTo>
                    <a:pt x="1418984" y="1014602"/>
                  </a:lnTo>
                  <a:lnTo>
                    <a:pt x="1418989" y="1012063"/>
                  </a:lnTo>
                  <a:close/>
                </a:path>
                <a:path w="1421129" h="1324610">
                  <a:moveTo>
                    <a:pt x="6447" y="1009523"/>
                  </a:moveTo>
                  <a:lnTo>
                    <a:pt x="400" y="1009523"/>
                  </a:lnTo>
                  <a:lnTo>
                    <a:pt x="397" y="1010792"/>
                  </a:lnTo>
                  <a:lnTo>
                    <a:pt x="6446" y="1010792"/>
                  </a:lnTo>
                  <a:lnTo>
                    <a:pt x="6447" y="1009523"/>
                  </a:lnTo>
                  <a:close/>
                </a:path>
                <a:path w="1421129" h="1324610">
                  <a:moveTo>
                    <a:pt x="1418994" y="1009523"/>
                  </a:moveTo>
                  <a:lnTo>
                    <a:pt x="1413908" y="1009523"/>
                  </a:lnTo>
                  <a:lnTo>
                    <a:pt x="1413905" y="1010792"/>
                  </a:lnTo>
                  <a:lnTo>
                    <a:pt x="1418992" y="1010792"/>
                  </a:lnTo>
                  <a:lnTo>
                    <a:pt x="1418994" y="1009523"/>
                  </a:lnTo>
                  <a:close/>
                </a:path>
                <a:path w="1421129" h="1324610">
                  <a:moveTo>
                    <a:pt x="6451" y="1005713"/>
                  </a:moveTo>
                  <a:lnTo>
                    <a:pt x="407" y="1005713"/>
                  </a:lnTo>
                  <a:lnTo>
                    <a:pt x="402" y="1008252"/>
                  </a:lnTo>
                  <a:lnTo>
                    <a:pt x="6448" y="1008252"/>
                  </a:lnTo>
                  <a:lnTo>
                    <a:pt x="6451" y="1005713"/>
                  </a:lnTo>
                  <a:close/>
                </a:path>
                <a:path w="1421129" h="1324610">
                  <a:moveTo>
                    <a:pt x="1419001" y="1005713"/>
                  </a:moveTo>
                  <a:lnTo>
                    <a:pt x="1413915" y="1005713"/>
                  </a:lnTo>
                  <a:lnTo>
                    <a:pt x="1413910" y="1008252"/>
                  </a:lnTo>
                  <a:lnTo>
                    <a:pt x="1418996" y="1008252"/>
                  </a:lnTo>
                  <a:lnTo>
                    <a:pt x="1419001" y="1005713"/>
                  </a:lnTo>
                  <a:close/>
                </a:path>
                <a:path w="1421129" h="1324610">
                  <a:moveTo>
                    <a:pt x="6456" y="1000633"/>
                  </a:moveTo>
                  <a:lnTo>
                    <a:pt x="417" y="1000633"/>
                  </a:lnTo>
                  <a:lnTo>
                    <a:pt x="409" y="1004442"/>
                  </a:lnTo>
                  <a:lnTo>
                    <a:pt x="6452" y="1004442"/>
                  </a:lnTo>
                  <a:lnTo>
                    <a:pt x="6456" y="1000633"/>
                  </a:lnTo>
                  <a:close/>
                </a:path>
                <a:path w="1421129" h="1324610">
                  <a:moveTo>
                    <a:pt x="1419011" y="1000633"/>
                  </a:moveTo>
                  <a:lnTo>
                    <a:pt x="1413925" y="1000633"/>
                  </a:lnTo>
                  <a:lnTo>
                    <a:pt x="1413917" y="1004442"/>
                  </a:lnTo>
                  <a:lnTo>
                    <a:pt x="1419004" y="1004442"/>
                  </a:lnTo>
                  <a:lnTo>
                    <a:pt x="1419011" y="1000633"/>
                  </a:lnTo>
                  <a:close/>
                </a:path>
                <a:path w="1421129" h="1324610">
                  <a:moveTo>
                    <a:pt x="6303" y="1158113"/>
                  </a:moveTo>
                  <a:lnTo>
                    <a:pt x="114" y="1158113"/>
                  </a:lnTo>
                  <a:lnTo>
                    <a:pt x="17" y="1208913"/>
                  </a:lnTo>
                  <a:lnTo>
                    <a:pt x="6254" y="1208913"/>
                  </a:lnTo>
                  <a:lnTo>
                    <a:pt x="6303" y="1158113"/>
                  </a:lnTo>
                  <a:close/>
                </a:path>
                <a:path w="1421129" h="1324610">
                  <a:moveTo>
                    <a:pt x="1418709" y="1158113"/>
                  </a:moveTo>
                  <a:lnTo>
                    <a:pt x="1413620" y="1158113"/>
                  </a:lnTo>
                  <a:lnTo>
                    <a:pt x="1413521" y="1208913"/>
                  </a:lnTo>
                  <a:lnTo>
                    <a:pt x="1418611" y="1208913"/>
                  </a:lnTo>
                  <a:lnTo>
                    <a:pt x="1418709" y="1158113"/>
                  </a:lnTo>
                  <a:close/>
                </a:path>
                <a:path w="1421129" h="1324610">
                  <a:moveTo>
                    <a:pt x="1312979" y="1322005"/>
                  </a:moveTo>
                  <a:lnTo>
                    <a:pt x="110289" y="1322005"/>
                  </a:lnTo>
                  <a:lnTo>
                    <a:pt x="110289" y="1322259"/>
                  </a:lnTo>
                  <a:lnTo>
                    <a:pt x="1311709" y="1324291"/>
                  </a:lnTo>
                  <a:lnTo>
                    <a:pt x="1311709" y="1323275"/>
                  </a:lnTo>
                  <a:lnTo>
                    <a:pt x="1312979" y="1323275"/>
                  </a:lnTo>
                  <a:lnTo>
                    <a:pt x="1312979" y="1322005"/>
                  </a:lnTo>
                  <a:close/>
                </a:path>
                <a:path w="1421129" h="1324610">
                  <a:moveTo>
                    <a:pt x="1314249" y="1320735"/>
                  </a:moveTo>
                  <a:lnTo>
                    <a:pt x="107749" y="1320735"/>
                  </a:lnTo>
                  <a:lnTo>
                    <a:pt x="107749" y="1322005"/>
                  </a:lnTo>
                  <a:lnTo>
                    <a:pt x="1314249" y="1322005"/>
                  </a:lnTo>
                  <a:lnTo>
                    <a:pt x="1314249" y="1320735"/>
                  </a:lnTo>
                  <a:close/>
                </a:path>
                <a:path w="1421129" h="1324610">
                  <a:moveTo>
                    <a:pt x="1315519" y="1319465"/>
                  </a:moveTo>
                  <a:lnTo>
                    <a:pt x="106479" y="1319465"/>
                  </a:lnTo>
                  <a:lnTo>
                    <a:pt x="106479" y="1320735"/>
                  </a:lnTo>
                  <a:lnTo>
                    <a:pt x="1315519" y="1320735"/>
                  </a:lnTo>
                  <a:lnTo>
                    <a:pt x="1315519" y="1319465"/>
                  </a:lnTo>
                  <a:close/>
                </a:path>
                <a:path w="1421129" h="1324610">
                  <a:moveTo>
                    <a:pt x="1316789" y="1318195"/>
                  </a:moveTo>
                  <a:lnTo>
                    <a:pt x="105209" y="1318195"/>
                  </a:lnTo>
                  <a:lnTo>
                    <a:pt x="105209" y="1319465"/>
                  </a:lnTo>
                  <a:lnTo>
                    <a:pt x="1316789" y="1319465"/>
                  </a:lnTo>
                  <a:lnTo>
                    <a:pt x="1316789" y="1318195"/>
                  </a:lnTo>
                  <a:close/>
                </a:path>
                <a:path w="1421129" h="1324610">
                  <a:moveTo>
                    <a:pt x="103939" y="1317052"/>
                  </a:moveTo>
                  <a:lnTo>
                    <a:pt x="103939" y="1318195"/>
                  </a:lnTo>
                  <a:lnTo>
                    <a:pt x="1319329" y="1318195"/>
                  </a:lnTo>
                  <a:lnTo>
                    <a:pt x="103939" y="1317052"/>
                  </a:lnTo>
                  <a:close/>
                </a:path>
                <a:path w="1421129" h="1324610">
                  <a:moveTo>
                    <a:pt x="1418609" y="1210245"/>
                  </a:moveTo>
                  <a:lnTo>
                    <a:pt x="1413519" y="1210245"/>
                  </a:lnTo>
                  <a:lnTo>
                    <a:pt x="1413487" y="1226755"/>
                  </a:lnTo>
                  <a:lnTo>
                    <a:pt x="1414579" y="1226755"/>
                  </a:lnTo>
                  <a:lnTo>
                    <a:pt x="1414579" y="1225485"/>
                  </a:lnTo>
                  <a:lnTo>
                    <a:pt x="1415849" y="1225485"/>
                  </a:lnTo>
                  <a:lnTo>
                    <a:pt x="1415849" y="1224215"/>
                  </a:lnTo>
                  <a:lnTo>
                    <a:pt x="1417119" y="1224215"/>
                  </a:lnTo>
                  <a:lnTo>
                    <a:pt x="1417119" y="1222945"/>
                  </a:lnTo>
                  <a:lnTo>
                    <a:pt x="1418389" y="1222945"/>
                  </a:lnTo>
                  <a:lnTo>
                    <a:pt x="1418389" y="1221675"/>
                  </a:lnTo>
                  <a:lnTo>
                    <a:pt x="1418587" y="1221675"/>
                  </a:lnTo>
                  <a:lnTo>
                    <a:pt x="1418609" y="1210245"/>
                  </a:lnTo>
                  <a:close/>
                </a:path>
                <a:path w="1421129" h="1324610">
                  <a:moveTo>
                    <a:pt x="6253" y="1210245"/>
                  </a:moveTo>
                  <a:lnTo>
                    <a:pt x="14" y="1210245"/>
                  </a:lnTo>
                  <a:lnTo>
                    <a:pt x="0" y="1217865"/>
                  </a:lnTo>
                  <a:lnTo>
                    <a:pt x="1069" y="1217865"/>
                  </a:lnTo>
                  <a:lnTo>
                    <a:pt x="1069" y="1219135"/>
                  </a:lnTo>
                  <a:lnTo>
                    <a:pt x="2339" y="1219135"/>
                  </a:lnTo>
                  <a:lnTo>
                    <a:pt x="2339" y="1220405"/>
                  </a:lnTo>
                  <a:lnTo>
                    <a:pt x="3609" y="1220405"/>
                  </a:lnTo>
                  <a:lnTo>
                    <a:pt x="3609" y="1221675"/>
                  </a:lnTo>
                  <a:lnTo>
                    <a:pt x="4879" y="1221675"/>
                  </a:lnTo>
                  <a:lnTo>
                    <a:pt x="4879" y="1222945"/>
                  </a:lnTo>
                  <a:lnTo>
                    <a:pt x="6149" y="1222945"/>
                  </a:lnTo>
                  <a:lnTo>
                    <a:pt x="6149" y="1224215"/>
                  </a:lnTo>
                  <a:lnTo>
                    <a:pt x="6253" y="1210245"/>
                  </a:lnTo>
                  <a:close/>
                </a:path>
              </a:pathLst>
            </a:custGeom>
            <a:solidFill>
              <a:srgbClr val="406E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886039" y="2058923"/>
              <a:ext cx="1409700" cy="1313180"/>
            </a:xfrm>
            <a:custGeom>
              <a:avLst/>
              <a:gdLst/>
              <a:ahLst/>
              <a:cxnLst/>
              <a:rect l="l" t="t" r="r" b="b"/>
              <a:pathLst>
                <a:path w="1409700" h="1313179">
                  <a:moveTo>
                    <a:pt x="7380" y="159766"/>
                  </a:moveTo>
                  <a:lnTo>
                    <a:pt x="1025" y="159766"/>
                  </a:lnTo>
                  <a:lnTo>
                    <a:pt x="1024" y="161036"/>
                  </a:lnTo>
                  <a:lnTo>
                    <a:pt x="7378" y="161036"/>
                  </a:lnTo>
                  <a:lnTo>
                    <a:pt x="7380" y="159766"/>
                  </a:lnTo>
                  <a:close/>
                </a:path>
                <a:path w="1409700" h="1313179">
                  <a:moveTo>
                    <a:pt x="1409305" y="159766"/>
                  </a:moveTo>
                  <a:lnTo>
                    <a:pt x="1402964" y="159766"/>
                  </a:lnTo>
                  <a:lnTo>
                    <a:pt x="1402962" y="161036"/>
                  </a:lnTo>
                  <a:lnTo>
                    <a:pt x="1409302" y="161036"/>
                  </a:lnTo>
                  <a:lnTo>
                    <a:pt x="1409305" y="159766"/>
                  </a:lnTo>
                  <a:close/>
                </a:path>
                <a:path w="1409700" h="1313179">
                  <a:moveTo>
                    <a:pt x="7383" y="155956"/>
                  </a:moveTo>
                  <a:lnTo>
                    <a:pt x="1029" y="155956"/>
                  </a:lnTo>
                  <a:lnTo>
                    <a:pt x="1026" y="158496"/>
                  </a:lnTo>
                  <a:lnTo>
                    <a:pt x="7381" y="158496"/>
                  </a:lnTo>
                  <a:lnTo>
                    <a:pt x="7383" y="155956"/>
                  </a:lnTo>
                  <a:close/>
                </a:path>
                <a:path w="1409700" h="1313179">
                  <a:moveTo>
                    <a:pt x="1409312" y="155956"/>
                  </a:moveTo>
                  <a:lnTo>
                    <a:pt x="1402971" y="155956"/>
                  </a:lnTo>
                  <a:lnTo>
                    <a:pt x="1402966" y="158496"/>
                  </a:lnTo>
                  <a:lnTo>
                    <a:pt x="1409307" y="158496"/>
                  </a:lnTo>
                  <a:lnTo>
                    <a:pt x="1409312" y="155956"/>
                  </a:lnTo>
                  <a:close/>
                </a:path>
                <a:path w="1409700" h="1313179">
                  <a:moveTo>
                    <a:pt x="7386" y="153416"/>
                  </a:moveTo>
                  <a:lnTo>
                    <a:pt x="1031" y="153416"/>
                  </a:lnTo>
                  <a:lnTo>
                    <a:pt x="1030" y="154686"/>
                  </a:lnTo>
                  <a:lnTo>
                    <a:pt x="7385" y="154686"/>
                  </a:lnTo>
                  <a:lnTo>
                    <a:pt x="7386" y="153416"/>
                  </a:lnTo>
                  <a:close/>
                </a:path>
                <a:path w="1409700" h="1313179">
                  <a:moveTo>
                    <a:pt x="1409317" y="153416"/>
                  </a:moveTo>
                  <a:lnTo>
                    <a:pt x="1402976" y="153416"/>
                  </a:lnTo>
                  <a:lnTo>
                    <a:pt x="1402974" y="154686"/>
                  </a:lnTo>
                  <a:lnTo>
                    <a:pt x="1409314" y="154686"/>
                  </a:lnTo>
                  <a:lnTo>
                    <a:pt x="1409317" y="153416"/>
                  </a:lnTo>
                  <a:close/>
                </a:path>
                <a:path w="1409700" h="1313179">
                  <a:moveTo>
                    <a:pt x="7389" y="149606"/>
                  </a:moveTo>
                  <a:lnTo>
                    <a:pt x="1035" y="149606"/>
                  </a:lnTo>
                  <a:lnTo>
                    <a:pt x="1032" y="152146"/>
                  </a:lnTo>
                  <a:lnTo>
                    <a:pt x="7387" y="152146"/>
                  </a:lnTo>
                  <a:lnTo>
                    <a:pt x="7389" y="149606"/>
                  </a:lnTo>
                  <a:close/>
                </a:path>
                <a:path w="1409700" h="1313179">
                  <a:moveTo>
                    <a:pt x="1409324" y="149606"/>
                  </a:moveTo>
                  <a:lnTo>
                    <a:pt x="1402984" y="149606"/>
                  </a:lnTo>
                  <a:lnTo>
                    <a:pt x="1402979" y="152146"/>
                  </a:lnTo>
                  <a:lnTo>
                    <a:pt x="1409319" y="152146"/>
                  </a:lnTo>
                  <a:lnTo>
                    <a:pt x="1409324" y="149606"/>
                  </a:lnTo>
                  <a:close/>
                </a:path>
                <a:path w="1409700" h="1313179">
                  <a:moveTo>
                    <a:pt x="7392" y="147066"/>
                  </a:moveTo>
                  <a:lnTo>
                    <a:pt x="1037" y="147066"/>
                  </a:lnTo>
                  <a:lnTo>
                    <a:pt x="1036" y="148336"/>
                  </a:lnTo>
                  <a:lnTo>
                    <a:pt x="7391" y="148336"/>
                  </a:lnTo>
                  <a:lnTo>
                    <a:pt x="7392" y="147066"/>
                  </a:lnTo>
                  <a:close/>
                </a:path>
                <a:path w="1409700" h="1313179">
                  <a:moveTo>
                    <a:pt x="1409329" y="147066"/>
                  </a:moveTo>
                  <a:lnTo>
                    <a:pt x="1402989" y="147066"/>
                  </a:lnTo>
                  <a:lnTo>
                    <a:pt x="1402986" y="148336"/>
                  </a:lnTo>
                  <a:lnTo>
                    <a:pt x="1409327" y="148336"/>
                  </a:lnTo>
                  <a:lnTo>
                    <a:pt x="1409329" y="147066"/>
                  </a:lnTo>
                  <a:close/>
                </a:path>
                <a:path w="1409700" h="1313179">
                  <a:moveTo>
                    <a:pt x="7396" y="143256"/>
                  </a:moveTo>
                  <a:lnTo>
                    <a:pt x="1041" y="143256"/>
                  </a:lnTo>
                  <a:lnTo>
                    <a:pt x="1038" y="145796"/>
                  </a:lnTo>
                  <a:lnTo>
                    <a:pt x="7393" y="145796"/>
                  </a:lnTo>
                  <a:lnTo>
                    <a:pt x="7396" y="143256"/>
                  </a:lnTo>
                  <a:close/>
                </a:path>
                <a:path w="1409700" h="1313179">
                  <a:moveTo>
                    <a:pt x="1409337" y="143256"/>
                  </a:moveTo>
                  <a:lnTo>
                    <a:pt x="1402996" y="143256"/>
                  </a:lnTo>
                  <a:lnTo>
                    <a:pt x="1402991" y="145796"/>
                  </a:lnTo>
                  <a:lnTo>
                    <a:pt x="1409332" y="145796"/>
                  </a:lnTo>
                  <a:lnTo>
                    <a:pt x="1409337" y="143256"/>
                  </a:lnTo>
                  <a:close/>
                </a:path>
                <a:path w="1409700" h="1313179">
                  <a:moveTo>
                    <a:pt x="7398" y="140716"/>
                  </a:moveTo>
                  <a:lnTo>
                    <a:pt x="1043" y="140716"/>
                  </a:lnTo>
                  <a:lnTo>
                    <a:pt x="1042" y="141986"/>
                  </a:lnTo>
                  <a:lnTo>
                    <a:pt x="7397" y="141986"/>
                  </a:lnTo>
                  <a:lnTo>
                    <a:pt x="7398" y="140716"/>
                  </a:lnTo>
                  <a:close/>
                </a:path>
                <a:path w="1409700" h="1313179">
                  <a:moveTo>
                    <a:pt x="1409341" y="140716"/>
                  </a:moveTo>
                  <a:lnTo>
                    <a:pt x="1403001" y="140716"/>
                  </a:lnTo>
                  <a:lnTo>
                    <a:pt x="1402999" y="141986"/>
                  </a:lnTo>
                  <a:lnTo>
                    <a:pt x="1409339" y="141986"/>
                  </a:lnTo>
                  <a:lnTo>
                    <a:pt x="1409341" y="140716"/>
                  </a:lnTo>
                  <a:close/>
                </a:path>
                <a:path w="1409700" h="1313179">
                  <a:moveTo>
                    <a:pt x="7402" y="136906"/>
                  </a:moveTo>
                  <a:lnTo>
                    <a:pt x="1047" y="136906"/>
                  </a:lnTo>
                  <a:lnTo>
                    <a:pt x="1045" y="139446"/>
                  </a:lnTo>
                  <a:lnTo>
                    <a:pt x="7399" y="139446"/>
                  </a:lnTo>
                  <a:lnTo>
                    <a:pt x="7402" y="136906"/>
                  </a:lnTo>
                  <a:close/>
                </a:path>
                <a:path w="1409700" h="1313179">
                  <a:moveTo>
                    <a:pt x="1409349" y="136906"/>
                  </a:moveTo>
                  <a:lnTo>
                    <a:pt x="1403009" y="136906"/>
                  </a:lnTo>
                  <a:lnTo>
                    <a:pt x="1403004" y="139446"/>
                  </a:lnTo>
                  <a:lnTo>
                    <a:pt x="1409344" y="139446"/>
                  </a:lnTo>
                  <a:lnTo>
                    <a:pt x="1409349" y="136906"/>
                  </a:lnTo>
                  <a:close/>
                </a:path>
                <a:path w="1409700" h="1313179">
                  <a:moveTo>
                    <a:pt x="7404" y="134366"/>
                  </a:moveTo>
                  <a:lnTo>
                    <a:pt x="1049" y="134366"/>
                  </a:lnTo>
                  <a:lnTo>
                    <a:pt x="1048" y="135636"/>
                  </a:lnTo>
                  <a:lnTo>
                    <a:pt x="7403" y="135636"/>
                  </a:lnTo>
                  <a:lnTo>
                    <a:pt x="7404" y="134366"/>
                  </a:lnTo>
                  <a:close/>
                </a:path>
                <a:path w="1409700" h="1313179">
                  <a:moveTo>
                    <a:pt x="1409354" y="134366"/>
                  </a:moveTo>
                  <a:lnTo>
                    <a:pt x="1403014" y="134366"/>
                  </a:lnTo>
                  <a:lnTo>
                    <a:pt x="1403011" y="135636"/>
                  </a:lnTo>
                  <a:lnTo>
                    <a:pt x="1409351" y="135636"/>
                  </a:lnTo>
                  <a:lnTo>
                    <a:pt x="1409354" y="134366"/>
                  </a:lnTo>
                  <a:close/>
                </a:path>
                <a:path w="1409700" h="1313179">
                  <a:moveTo>
                    <a:pt x="7408" y="130556"/>
                  </a:moveTo>
                  <a:lnTo>
                    <a:pt x="1053" y="130556"/>
                  </a:lnTo>
                  <a:lnTo>
                    <a:pt x="1051" y="133096"/>
                  </a:lnTo>
                  <a:lnTo>
                    <a:pt x="7406" y="133096"/>
                  </a:lnTo>
                  <a:lnTo>
                    <a:pt x="7408" y="130556"/>
                  </a:lnTo>
                  <a:close/>
                </a:path>
                <a:path w="1409700" h="1313179">
                  <a:moveTo>
                    <a:pt x="1409361" y="130556"/>
                  </a:moveTo>
                  <a:lnTo>
                    <a:pt x="1403021" y="130556"/>
                  </a:lnTo>
                  <a:lnTo>
                    <a:pt x="1403016" y="133096"/>
                  </a:lnTo>
                  <a:lnTo>
                    <a:pt x="1409356" y="133096"/>
                  </a:lnTo>
                  <a:lnTo>
                    <a:pt x="1409361" y="130556"/>
                  </a:lnTo>
                  <a:close/>
                </a:path>
                <a:path w="1409700" h="1313179">
                  <a:moveTo>
                    <a:pt x="7411" y="128016"/>
                  </a:moveTo>
                  <a:lnTo>
                    <a:pt x="1056" y="128016"/>
                  </a:lnTo>
                  <a:lnTo>
                    <a:pt x="1054" y="129286"/>
                  </a:lnTo>
                  <a:lnTo>
                    <a:pt x="7409" y="129286"/>
                  </a:lnTo>
                  <a:lnTo>
                    <a:pt x="7411" y="128016"/>
                  </a:lnTo>
                  <a:close/>
                </a:path>
                <a:path w="1409700" h="1313179">
                  <a:moveTo>
                    <a:pt x="1409366" y="128016"/>
                  </a:moveTo>
                  <a:lnTo>
                    <a:pt x="1403026" y="128016"/>
                  </a:lnTo>
                  <a:lnTo>
                    <a:pt x="1403024" y="129286"/>
                  </a:lnTo>
                  <a:lnTo>
                    <a:pt x="1409364" y="129286"/>
                  </a:lnTo>
                  <a:lnTo>
                    <a:pt x="1409366" y="128016"/>
                  </a:lnTo>
                  <a:close/>
                </a:path>
                <a:path w="1409700" h="1313179">
                  <a:moveTo>
                    <a:pt x="7414" y="124206"/>
                  </a:moveTo>
                  <a:lnTo>
                    <a:pt x="1059" y="124206"/>
                  </a:lnTo>
                  <a:lnTo>
                    <a:pt x="1057" y="126746"/>
                  </a:lnTo>
                  <a:lnTo>
                    <a:pt x="7412" y="126746"/>
                  </a:lnTo>
                  <a:lnTo>
                    <a:pt x="7414" y="124206"/>
                  </a:lnTo>
                  <a:close/>
                </a:path>
                <a:path w="1409700" h="1313179">
                  <a:moveTo>
                    <a:pt x="1409373" y="124206"/>
                  </a:moveTo>
                  <a:lnTo>
                    <a:pt x="1403034" y="124206"/>
                  </a:lnTo>
                  <a:lnTo>
                    <a:pt x="1403029" y="126746"/>
                  </a:lnTo>
                  <a:lnTo>
                    <a:pt x="1409369" y="126746"/>
                  </a:lnTo>
                  <a:lnTo>
                    <a:pt x="1409373" y="124206"/>
                  </a:lnTo>
                  <a:close/>
                </a:path>
                <a:path w="1409700" h="1313179">
                  <a:moveTo>
                    <a:pt x="7417" y="121666"/>
                  </a:moveTo>
                  <a:lnTo>
                    <a:pt x="1062" y="121666"/>
                  </a:lnTo>
                  <a:lnTo>
                    <a:pt x="1060" y="122936"/>
                  </a:lnTo>
                  <a:lnTo>
                    <a:pt x="7416" y="122936"/>
                  </a:lnTo>
                  <a:lnTo>
                    <a:pt x="7417" y="121666"/>
                  </a:lnTo>
                  <a:close/>
                </a:path>
                <a:path w="1409700" h="1313179">
                  <a:moveTo>
                    <a:pt x="1409378" y="121666"/>
                  </a:moveTo>
                  <a:lnTo>
                    <a:pt x="1403039" y="121666"/>
                  </a:lnTo>
                  <a:lnTo>
                    <a:pt x="1403036" y="122936"/>
                  </a:lnTo>
                  <a:lnTo>
                    <a:pt x="1409376" y="122936"/>
                  </a:lnTo>
                  <a:lnTo>
                    <a:pt x="1409378" y="121666"/>
                  </a:lnTo>
                  <a:close/>
                </a:path>
                <a:path w="1409700" h="1313179">
                  <a:moveTo>
                    <a:pt x="7421" y="117856"/>
                  </a:moveTo>
                  <a:lnTo>
                    <a:pt x="1065" y="117856"/>
                  </a:lnTo>
                  <a:lnTo>
                    <a:pt x="1063" y="120396"/>
                  </a:lnTo>
                  <a:lnTo>
                    <a:pt x="7418" y="120396"/>
                  </a:lnTo>
                  <a:lnTo>
                    <a:pt x="7421" y="117856"/>
                  </a:lnTo>
                  <a:close/>
                </a:path>
                <a:path w="1409700" h="1313179">
                  <a:moveTo>
                    <a:pt x="1409386" y="117856"/>
                  </a:moveTo>
                  <a:lnTo>
                    <a:pt x="1403046" y="117856"/>
                  </a:lnTo>
                  <a:lnTo>
                    <a:pt x="1403041" y="120396"/>
                  </a:lnTo>
                  <a:lnTo>
                    <a:pt x="1409381" y="120396"/>
                  </a:lnTo>
                  <a:lnTo>
                    <a:pt x="1409386" y="117856"/>
                  </a:lnTo>
                  <a:close/>
                </a:path>
                <a:path w="1409700" h="1313179">
                  <a:moveTo>
                    <a:pt x="7423" y="115316"/>
                  </a:moveTo>
                  <a:lnTo>
                    <a:pt x="1068" y="115316"/>
                  </a:lnTo>
                  <a:lnTo>
                    <a:pt x="1067" y="116586"/>
                  </a:lnTo>
                  <a:lnTo>
                    <a:pt x="7422" y="116586"/>
                  </a:lnTo>
                  <a:lnTo>
                    <a:pt x="7423" y="115316"/>
                  </a:lnTo>
                  <a:close/>
                </a:path>
                <a:path w="1409700" h="1313179">
                  <a:moveTo>
                    <a:pt x="1409391" y="115316"/>
                  </a:moveTo>
                  <a:lnTo>
                    <a:pt x="1403051" y="115316"/>
                  </a:lnTo>
                  <a:lnTo>
                    <a:pt x="1403048" y="116586"/>
                  </a:lnTo>
                  <a:lnTo>
                    <a:pt x="1409388" y="116586"/>
                  </a:lnTo>
                  <a:lnTo>
                    <a:pt x="1409391" y="115316"/>
                  </a:lnTo>
                  <a:close/>
                </a:path>
                <a:path w="1409700" h="1313179">
                  <a:moveTo>
                    <a:pt x="7427" y="111506"/>
                  </a:moveTo>
                  <a:lnTo>
                    <a:pt x="1072" y="111506"/>
                  </a:lnTo>
                  <a:lnTo>
                    <a:pt x="1069" y="114046"/>
                  </a:lnTo>
                  <a:lnTo>
                    <a:pt x="7424" y="114046"/>
                  </a:lnTo>
                  <a:lnTo>
                    <a:pt x="7427" y="111506"/>
                  </a:lnTo>
                  <a:close/>
                </a:path>
                <a:path w="1409700" h="1313179">
                  <a:moveTo>
                    <a:pt x="1409398" y="111506"/>
                  </a:moveTo>
                  <a:lnTo>
                    <a:pt x="1403058" y="111506"/>
                  </a:lnTo>
                  <a:lnTo>
                    <a:pt x="1403053" y="114046"/>
                  </a:lnTo>
                  <a:lnTo>
                    <a:pt x="1409393" y="114046"/>
                  </a:lnTo>
                  <a:lnTo>
                    <a:pt x="1409398" y="111506"/>
                  </a:lnTo>
                  <a:close/>
                </a:path>
                <a:path w="1409700" h="1313179">
                  <a:moveTo>
                    <a:pt x="7429" y="108966"/>
                  </a:moveTo>
                  <a:lnTo>
                    <a:pt x="1074" y="108966"/>
                  </a:lnTo>
                  <a:lnTo>
                    <a:pt x="1073" y="110236"/>
                  </a:lnTo>
                  <a:lnTo>
                    <a:pt x="7428" y="110236"/>
                  </a:lnTo>
                  <a:lnTo>
                    <a:pt x="7429" y="108966"/>
                  </a:lnTo>
                  <a:close/>
                </a:path>
                <a:path w="1409700" h="1313179">
                  <a:moveTo>
                    <a:pt x="1409403" y="108966"/>
                  </a:moveTo>
                  <a:lnTo>
                    <a:pt x="1403063" y="108966"/>
                  </a:lnTo>
                  <a:lnTo>
                    <a:pt x="1403061" y="110236"/>
                  </a:lnTo>
                  <a:lnTo>
                    <a:pt x="1409401" y="110236"/>
                  </a:lnTo>
                  <a:lnTo>
                    <a:pt x="1409403" y="108966"/>
                  </a:lnTo>
                  <a:close/>
                </a:path>
                <a:path w="1409700" h="1313179">
                  <a:moveTo>
                    <a:pt x="7435" y="102616"/>
                  </a:moveTo>
                  <a:lnTo>
                    <a:pt x="1080" y="102616"/>
                  </a:lnTo>
                  <a:lnTo>
                    <a:pt x="1075" y="107696"/>
                  </a:lnTo>
                  <a:lnTo>
                    <a:pt x="7430" y="107696"/>
                  </a:lnTo>
                  <a:lnTo>
                    <a:pt x="7435" y="102616"/>
                  </a:lnTo>
                  <a:close/>
                </a:path>
                <a:path w="1409700" h="1313179">
                  <a:moveTo>
                    <a:pt x="1409415" y="102616"/>
                  </a:moveTo>
                  <a:lnTo>
                    <a:pt x="1403076" y="102616"/>
                  </a:lnTo>
                  <a:lnTo>
                    <a:pt x="1403066" y="107696"/>
                  </a:lnTo>
                  <a:lnTo>
                    <a:pt x="1409405" y="107696"/>
                  </a:lnTo>
                  <a:lnTo>
                    <a:pt x="1409415" y="102616"/>
                  </a:lnTo>
                  <a:close/>
                </a:path>
                <a:path w="1409700" h="1313179">
                  <a:moveTo>
                    <a:pt x="7439" y="98806"/>
                  </a:moveTo>
                  <a:lnTo>
                    <a:pt x="1084" y="98806"/>
                  </a:lnTo>
                  <a:lnTo>
                    <a:pt x="1081" y="101346"/>
                  </a:lnTo>
                  <a:lnTo>
                    <a:pt x="7437" y="101346"/>
                  </a:lnTo>
                  <a:lnTo>
                    <a:pt x="7439" y="98806"/>
                  </a:lnTo>
                  <a:close/>
                </a:path>
                <a:path w="1409700" h="1313179">
                  <a:moveTo>
                    <a:pt x="1409423" y="98806"/>
                  </a:moveTo>
                  <a:lnTo>
                    <a:pt x="1403083" y="98806"/>
                  </a:lnTo>
                  <a:lnTo>
                    <a:pt x="1403078" y="101346"/>
                  </a:lnTo>
                  <a:lnTo>
                    <a:pt x="1409418" y="101346"/>
                  </a:lnTo>
                  <a:lnTo>
                    <a:pt x="1409423" y="98806"/>
                  </a:lnTo>
                  <a:close/>
                </a:path>
                <a:path w="1409700" h="1313179">
                  <a:moveTo>
                    <a:pt x="7442" y="96393"/>
                  </a:moveTo>
                  <a:lnTo>
                    <a:pt x="1086" y="96393"/>
                  </a:lnTo>
                  <a:lnTo>
                    <a:pt x="1085" y="97536"/>
                  </a:lnTo>
                  <a:lnTo>
                    <a:pt x="7440" y="97536"/>
                  </a:lnTo>
                  <a:lnTo>
                    <a:pt x="7442" y="96393"/>
                  </a:lnTo>
                  <a:close/>
                </a:path>
                <a:path w="1409700" h="1313179">
                  <a:moveTo>
                    <a:pt x="1409428" y="96393"/>
                  </a:moveTo>
                  <a:lnTo>
                    <a:pt x="1403088" y="96393"/>
                  </a:lnTo>
                  <a:lnTo>
                    <a:pt x="1403086" y="97536"/>
                  </a:lnTo>
                  <a:lnTo>
                    <a:pt x="1409425" y="97536"/>
                  </a:lnTo>
                  <a:lnTo>
                    <a:pt x="1409428" y="96393"/>
                  </a:lnTo>
                  <a:close/>
                </a:path>
                <a:path w="1409700" h="1313179">
                  <a:moveTo>
                    <a:pt x="1180" y="95123"/>
                  </a:moveTo>
                  <a:lnTo>
                    <a:pt x="1086" y="96393"/>
                  </a:lnTo>
                  <a:lnTo>
                    <a:pt x="1180" y="95123"/>
                  </a:lnTo>
                  <a:close/>
                </a:path>
                <a:path w="1409700" h="1313179">
                  <a:moveTo>
                    <a:pt x="7445" y="92583"/>
                  </a:moveTo>
                  <a:lnTo>
                    <a:pt x="2450" y="92583"/>
                  </a:lnTo>
                  <a:lnTo>
                    <a:pt x="2450" y="95123"/>
                  </a:lnTo>
                  <a:lnTo>
                    <a:pt x="7443" y="95123"/>
                  </a:lnTo>
                  <a:lnTo>
                    <a:pt x="7445" y="92583"/>
                  </a:lnTo>
                  <a:close/>
                </a:path>
                <a:path w="1409700" h="1313179">
                  <a:moveTo>
                    <a:pt x="1408340" y="92583"/>
                  </a:moveTo>
                  <a:lnTo>
                    <a:pt x="1403096" y="92583"/>
                  </a:lnTo>
                  <a:lnTo>
                    <a:pt x="1403091" y="95123"/>
                  </a:lnTo>
                  <a:lnTo>
                    <a:pt x="1408340" y="95123"/>
                  </a:lnTo>
                  <a:lnTo>
                    <a:pt x="1408340" y="92583"/>
                  </a:lnTo>
                  <a:close/>
                </a:path>
                <a:path w="1409700" h="1313179">
                  <a:moveTo>
                    <a:pt x="4990" y="91186"/>
                  </a:moveTo>
                  <a:lnTo>
                    <a:pt x="3720" y="91186"/>
                  </a:lnTo>
                  <a:lnTo>
                    <a:pt x="3720" y="92583"/>
                  </a:lnTo>
                  <a:lnTo>
                    <a:pt x="4990" y="92583"/>
                  </a:lnTo>
                  <a:lnTo>
                    <a:pt x="4990" y="91186"/>
                  </a:lnTo>
                  <a:close/>
                </a:path>
                <a:path w="1409700" h="1313179">
                  <a:moveTo>
                    <a:pt x="1407070" y="91186"/>
                  </a:moveTo>
                  <a:lnTo>
                    <a:pt x="1405800" y="91186"/>
                  </a:lnTo>
                  <a:lnTo>
                    <a:pt x="1405800" y="92583"/>
                  </a:lnTo>
                  <a:lnTo>
                    <a:pt x="1407070" y="92583"/>
                  </a:lnTo>
                  <a:lnTo>
                    <a:pt x="1407070" y="91186"/>
                  </a:lnTo>
                  <a:close/>
                </a:path>
                <a:path w="1409700" h="1313179">
                  <a:moveTo>
                    <a:pt x="7449" y="88773"/>
                  </a:moveTo>
                  <a:lnTo>
                    <a:pt x="6260" y="88773"/>
                  </a:lnTo>
                  <a:lnTo>
                    <a:pt x="6260" y="91186"/>
                  </a:lnTo>
                  <a:lnTo>
                    <a:pt x="7447" y="91186"/>
                  </a:lnTo>
                  <a:lnTo>
                    <a:pt x="7449" y="88773"/>
                  </a:lnTo>
                  <a:close/>
                </a:path>
                <a:path w="1409700" h="1313179">
                  <a:moveTo>
                    <a:pt x="1404530" y="88773"/>
                  </a:moveTo>
                  <a:lnTo>
                    <a:pt x="1403260" y="88773"/>
                  </a:lnTo>
                  <a:lnTo>
                    <a:pt x="1403260" y="90043"/>
                  </a:lnTo>
                  <a:lnTo>
                    <a:pt x="1403101" y="90043"/>
                  </a:lnTo>
                  <a:lnTo>
                    <a:pt x="1403098" y="91186"/>
                  </a:lnTo>
                  <a:lnTo>
                    <a:pt x="1404530" y="91186"/>
                  </a:lnTo>
                  <a:lnTo>
                    <a:pt x="1404530" y="88773"/>
                  </a:lnTo>
                  <a:close/>
                </a:path>
                <a:path w="1409700" h="1313179">
                  <a:moveTo>
                    <a:pt x="1318170" y="6223"/>
                  </a:moveTo>
                  <a:lnTo>
                    <a:pt x="1316900" y="6223"/>
                  </a:lnTo>
                  <a:lnTo>
                    <a:pt x="1316900" y="7493"/>
                  </a:lnTo>
                  <a:lnTo>
                    <a:pt x="1318170" y="8509"/>
                  </a:lnTo>
                  <a:lnTo>
                    <a:pt x="1318170" y="6223"/>
                  </a:lnTo>
                  <a:close/>
                </a:path>
                <a:path w="1409700" h="1313179">
                  <a:moveTo>
                    <a:pt x="92620" y="6223"/>
                  </a:moveTo>
                  <a:lnTo>
                    <a:pt x="91350" y="6223"/>
                  </a:lnTo>
                  <a:lnTo>
                    <a:pt x="92620" y="6350"/>
                  </a:lnTo>
                  <a:close/>
                </a:path>
                <a:path w="1409700" h="1313179">
                  <a:moveTo>
                    <a:pt x="1315630" y="3683"/>
                  </a:moveTo>
                  <a:lnTo>
                    <a:pt x="93890" y="3683"/>
                  </a:lnTo>
                  <a:lnTo>
                    <a:pt x="93890" y="6223"/>
                  </a:lnTo>
                  <a:lnTo>
                    <a:pt x="1315630" y="6223"/>
                  </a:lnTo>
                  <a:lnTo>
                    <a:pt x="1315630" y="3683"/>
                  </a:lnTo>
                  <a:close/>
                </a:path>
                <a:path w="1409700" h="1313179">
                  <a:moveTo>
                    <a:pt x="97700" y="2286"/>
                  </a:moveTo>
                  <a:lnTo>
                    <a:pt x="96430" y="2286"/>
                  </a:lnTo>
                  <a:lnTo>
                    <a:pt x="96430" y="3683"/>
                  </a:lnTo>
                  <a:lnTo>
                    <a:pt x="97700" y="3683"/>
                  </a:lnTo>
                  <a:lnTo>
                    <a:pt x="97700" y="2286"/>
                  </a:lnTo>
                  <a:close/>
                </a:path>
                <a:path w="1409700" h="1313179">
                  <a:moveTo>
                    <a:pt x="1314360" y="2286"/>
                  </a:moveTo>
                  <a:lnTo>
                    <a:pt x="1311820" y="2286"/>
                  </a:lnTo>
                  <a:lnTo>
                    <a:pt x="1311820" y="3683"/>
                  </a:lnTo>
                  <a:lnTo>
                    <a:pt x="1314360" y="3683"/>
                  </a:lnTo>
                  <a:lnTo>
                    <a:pt x="1314360" y="2286"/>
                  </a:lnTo>
                  <a:close/>
                </a:path>
                <a:path w="1409700" h="1313179">
                  <a:moveTo>
                    <a:pt x="100240" y="0"/>
                  </a:moveTo>
                  <a:lnTo>
                    <a:pt x="98970" y="0"/>
                  </a:lnTo>
                  <a:lnTo>
                    <a:pt x="98970" y="2286"/>
                  </a:lnTo>
                  <a:lnTo>
                    <a:pt x="1310550" y="2286"/>
                  </a:lnTo>
                  <a:lnTo>
                    <a:pt x="100240" y="1143"/>
                  </a:lnTo>
                  <a:lnTo>
                    <a:pt x="100240" y="0"/>
                  </a:lnTo>
                  <a:close/>
                </a:path>
                <a:path w="1409700" h="1313179">
                  <a:moveTo>
                    <a:pt x="7377" y="162306"/>
                  </a:moveTo>
                  <a:lnTo>
                    <a:pt x="1022" y="162306"/>
                  </a:lnTo>
                  <a:lnTo>
                    <a:pt x="967" y="219456"/>
                  </a:lnTo>
                  <a:lnTo>
                    <a:pt x="7321" y="219456"/>
                  </a:lnTo>
                  <a:lnTo>
                    <a:pt x="7377" y="162306"/>
                  </a:lnTo>
                  <a:close/>
                </a:path>
                <a:path w="1409700" h="1313179">
                  <a:moveTo>
                    <a:pt x="1409300" y="162306"/>
                  </a:moveTo>
                  <a:lnTo>
                    <a:pt x="1402959" y="162306"/>
                  </a:lnTo>
                  <a:lnTo>
                    <a:pt x="1402847" y="219456"/>
                  </a:lnTo>
                  <a:lnTo>
                    <a:pt x="1409189" y="219456"/>
                  </a:lnTo>
                  <a:lnTo>
                    <a:pt x="1409300" y="162306"/>
                  </a:lnTo>
                  <a:close/>
                </a:path>
                <a:path w="1409700" h="1313179">
                  <a:moveTo>
                    <a:pt x="7321" y="219456"/>
                  </a:moveTo>
                  <a:lnTo>
                    <a:pt x="967" y="219456"/>
                  </a:lnTo>
                  <a:lnTo>
                    <a:pt x="961" y="225806"/>
                  </a:lnTo>
                  <a:lnTo>
                    <a:pt x="7315" y="225806"/>
                  </a:lnTo>
                  <a:lnTo>
                    <a:pt x="7321" y="219456"/>
                  </a:lnTo>
                  <a:close/>
                </a:path>
                <a:path w="1409700" h="1313179">
                  <a:moveTo>
                    <a:pt x="1409189" y="219456"/>
                  </a:moveTo>
                  <a:lnTo>
                    <a:pt x="1402847" y="219456"/>
                  </a:lnTo>
                  <a:lnTo>
                    <a:pt x="1402835" y="225806"/>
                  </a:lnTo>
                  <a:lnTo>
                    <a:pt x="1409177" y="225806"/>
                  </a:lnTo>
                  <a:lnTo>
                    <a:pt x="1409189" y="219456"/>
                  </a:lnTo>
                  <a:close/>
                </a:path>
                <a:path w="1409700" h="1313179">
                  <a:moveTo>
                    <a:pt x="7315" y="225806"/>
                  </a:moveTo>
                  <a:lnTo>
                    <a:pt x="961" y="225806"/>
                  </a:lnTo>
                  <a:lnTo>
                    <a:pt x="942" y="244856"/>
                  </a:lnTo>
                  <a:lnTo>
                    <a:pt x="7296" y="244856"/>
                  </a:lnTo>
                  <a:lnTo>
                    <a:pt x="7315" y="225806"/>
                  </a:lnTo>
                  <a:close/>
                </a:path>
                <a:path w="1409700" h="1313179">
                  <a:moveTo>
                    <a:pt x="1409177" y="225806"/>
                  </a:moveTo>
                  <a:lnTo>
                    <a:pt x="1402835" y="225806"/>
                  </a:lnTo>
                  <a:lnTo>
                    <a:pt x="1402797" y="244856"/>
                  </a:lnTo>
                  <a:lnTo>
                    <a:pt x="1409140" y="244856"/>
                  </a:lnTo>
                  <a:lnTo>
                    <a:pt x="1409177" y="225806"/>
                  </a:lnTo>
                  <a:close/>
                </a:path>
                <a:path w="1409700" h="1313179">
                  <a:moveTo>
                    <a:pt x="7296" y="244856"/>
                  </a:moveTo>
                  <a:lnTo>
                    <a:pt x="942" y="244856"/>
                  </a:lnTo>
                  <a:lnTo>
                    <a:pt x="930" y="257556"/>
                  </a:lnTo>
                  <a:lnTo>
                    <a:pt x="7284" y="257556"/>
                  </a:lnTo>
                  <a:lnTo>
                    <a:pt x="7296" y="244856"/>
                  </a:lnTo>
                  <a:close/>
                </a:path>
                <a:path w="1409700" h="1313179">
                  <a:moveTo>
                    <a:pt x="1409140" y="244856"/>
                  </a:moveTo>
                  <a:lnTo>
                    <a:pt x="1402797" y="244856"/>
                  </a:lnTo>
                  <a:lnTo>
                    <a:pt x="1402773" y="257556"/>
                  </a:lnTo>
                  <a:lnTo>
                    <a:pt x="1409115" y="257556"/>
                  </a:lnTo>
                  <a:lnTo>
                    <a:pt x="1409140" y="244856"/>
                  </a:lnTo>
                  <a:close/>
                </a:path>
                <a:path w="1409700" h="1313179">
                  <a:moveTo>
                    <a:pt x="7284" y="257556"/>
                  </a:moveTo>
                  <a:lnTo>
                    <a:pt x="930" y="257556"/>
                  </a:lnTo>
                  <a:lnTo>
                    <a:pt x="918" y="270256"/>
                  </a:lnTo>
                  <a:lnTo>
                    <a:pt x="7272" y="270256"/>
                  </a:lnTo>
                  <a:lnTo>
                    <a:pt x="7284" y="257556"/>
                  </a:lnTo>
                  <a:close/>
                </a:path>
                <a:path w="1409700" h="1313179">
                  <a:moveTo>
                    <a:pt x="1409115" y="257556"/>
                  </a:moveTo>
                  <a:lnTo>
                    <a:pt x="1402773" y="257556"/>
                  </a:lnTo>
                  <a:lnTo>
                    <a:pt x="1402748" y="270256"/>
                  </a:lnTo>
                  <a:lnTo>
                    <a:pt x="1409090" y="270256"/>
                  </a:lnTo>
                  <a:lnTo>
                    <a:pt x="1409115" y="257556"/>
                  </a:lnTo>
                  <a:close/>
                </a:path>
                <a:path w="1409700" h="1313179">
                  <a:moveTo>
                    <a:pt x="7272" y="270256"/>
                  </a:moveTo>
                  <a:lnTo>
                    <a:pt x="918" y="270256"/>
                  </a:lnTo>
                  <a:lnTo>
                    <a:pt x="906" y="282956"/>
                  </a:lnTo>
                  <a:lnTo>
                    <a:pt x="7259" y="282956"/>
                  </a:lnTo>
                  <a:lnTo>
                    <a:pt x="7272" y="270256"/>
                  </a:lnTo>
                  <a:close/>
                </a:path>
                <a:path w="1409700" h="1313179">
                  <a:moveTo>
                    <a:pt x="1409090" y="270256"/>
                  </a:moveTo>
                  <a:lnTo>
                    <a:pt x="1402748" y="270256"/>
                  </a:lnTo>
                  <a:lnTo>
                    <a:pt x="1402723" y="282956"/>
                  </a:lnTo>
                  <a:lnTo>
                    <a:pt x="1409066" y="282956"/>
                  </a:lnTo>
                  <a:lnTo>
                    <a:pt x="1409090" y="270256"/>
                  </a:lnTo>
                  <a:close/>
                </a:path>
                <a:path w="1409700" h="1313179">
                  <a:moveTo>
                    <a:pt x="7259" y="282956"/>
                  </a:moveTo>
                  <a:lnTo>
                    <a:pt x="906" y="282956"/>
                  </a:lnTo>
                  <a:lnTo>
                    <a:pt x="893" y="295656"/>
                  </a:lnTo>
                  <a:lnTo>
                    <a:pt x="7247" y="295656"/>
                  </a:lnTo>
                  <a:lnTo>
                    <a:pt x="7259" y="282956"/>
                  </a:lnTo>
                  <a:close/>
                </a:path>
                <a:path w="1409700" h="1313179">
                  <a:moveTo>
                    <a:pt x="1409066" y="282956"/>
                  </a:moveTo>
                  <a:lnTo>
                    <a:pt x="1402723" y="282956"/>
                  </a:lnTo>
                  <a:lnTo>
                    <a:pt x="1402698" y="295656"/>
                  </a:lnTo>
                  <a:lnTo>
                    <a:pt x="1409041" y="295656"/>
                  </a:lnTo>
                  <a:lnTo>
                    <a:pt x="1409066" y="282956"/>
                  </a:lnTo>
                  <a:close/>
                </a:path>
                <a:path w="1409700" h="1313179">
                  <a:moveTo>
                    <a:pt x="7247" y="295656"/>
                  </a:moveTo>
                  <a:lnTo>
                    <a:pt x="893" y="295656"/>
                  </a:lnTo>
                  <a:lnTo>
                    <a:pt x="881" y="308356"/>
                  </a:lnTo>
                  <a:lnTo>
                    <a:pt x="7234" y="308356"/>
                  </a:lnTo>
                  <a:lnTo>
                    <a:pt x="7247" y="295656"/>
                  </a:lnTo>
                  <a:close/>
                </a:path>
                <a:path w="1409700" h="1313179">
                  <a:moveTo>
                    <a:pt x="1409041" y="295656"/>
                  </a:moveTo>
                  <a:lnTo>
                    <a:pt x="1402698" y="295656"/>
                  </a:lnTo>
                  <a:lnTo>
                    <a:pt x="1402673" y="308356"/>
                  </a:lnTo>
                  <a:lnTo>
                    <a:pt x="1409017" y="308356"/>
                  </a:lnTo>
                  <a:lnTo>
                    <a:pt x="1409041" y="295656"/>
                  </a:lnTo>
                  <a:close/>
                </a:path>
                <a:path w="1409700" h="1313179">
                  <a:moveTo>
                    <a:pt x="7234" y="308356"/>
                  </a:moveTo>
                  <a:lnTo>
                    <a:pt x="881" y="308356"/>
                  </a:lnTo>
                  <a:lnTo>
                    <a:pt x="856" y="333756"/>
                  </a:lnTo>
                  <a:lnTo>
                    <a:pt x="7209" y="333756"/>
                  </a:lnTo>
                  <a:lnTo>
                    <a:pt x="7234" y="308356"/>
                  </a:lnTo>
                  <a:close/>
                </a:path>
                <a:path w="1409700" h="1313179">
                  <a:moveTo>
                    <a:pt x="1409017" y="308356"/>
                  </a:moveTo>
                  <a:lnTo>
                    <a:pt x="1402673" y="308356"/>
                  </a:lnTo>
                  <a:lnTo>
                    <a:pt x="1402624" y="333756"/>
                  </a:lnTo>
                  <a:lnTo>
                    <a:pt x="1408967" y="333756"/>
                  </a:lnTo>
                  <a:lnTo>
                    <a:pt x="1409017" y="308356"/>
                  </a:lnTo>
                  <a:close/>
                </a:path>
                <a:path w="1409700" h="1313179">
                  <a:moveTo>
                    <a:pt x="7209" y="333756"/>
                  </a:moveTo>
                  <a:lnTo>
                    <a:pt x="856" y="333756"/>
                  </a:lnTo>
                  <a:lnTo>
                    <a:pt x="850" y="340106"/>
                  </a:lnTo>
                  <a:lnTo>
                    <a:pt x="7203" y="340106"/>
                  </a:lnTo>
                  <a:lnTo>
                    <a:pt x="7209" y="333756"/>
                  </a:lnTo>
                  <a:close/>
                </a:path>
                <a:path w="1409700" h="1313179">
                  <a:moveTo>
                    <a:pt x="1408967" y="333756"/>
                  </a:moveTo>
                  <a:lnTo>
                    <a:pt x="1402624" y="333756"/>
                  </a:lnTo>
                  <a:lnTo>
                    <a:pt x="1402611" y="340106"/>
                  </a:lnTo>
                  <a:lnTo>
                    <a:pt x="1408955" y="340106"/>
                  </a:lnTo>
                  <a:lnTo>
                    <a:pt x="1408967" y="333756"/>
                  </a:lnTo>
                  <a:close/>
                </a:path>
                <a:path w="1409700" h="1313179">
                  <a:moveTo>
                    <a:pt x="7203" y="340106"/>
                  </a:moveTo>
                  <a:lnTo>
                    <a:pt x="850" y="340106"/>
                  </a:lnTo>
                  <a:lnTo>
                    <a:pt x="801" y="390906"/>
                  </a:lnTo>
                  <a:lnTo>
                    <a:pt x="7154" y="390906"/>
                  </a:lnTo>
                  <a:lnTo>
                    <a:pt x="7203" y="340106"/>
                  </a:lnTo>
                  <a:close/>
                </a:path>
                <a:path w="1409700" h="1313179">
                  <a:moveTo>
                    <a:pt x="1408955" y="340106"/>
                  </a:moveTo>
                  <a:lnTo>
                    <a:pt x="1402611" y="340106"/>
                  </a:lnTo>
                  <a:lnTo>
                    <a:pt x="1402512" y="390906"/>
                  </a:lnTo>
                  <a:lnTo>
                    <a:pt x="1408857" y="390906"/>
                  </a:lnTo>
                  <a:lnTo>
                    <a:pt x="1408955" y="340106"/>
                  </a:lnTo>
                  <a:close/>
                </a:path>
                <a:path w="1409700" h="1313179">
                  <a:moveTo>
                    <a:pt x="7154" y="390906"/>
                  </a:moveTo>
                  <a:lnTo>
                    <a:pt x="801" y="390906"/>
                  </a:lnTo>
                  <a:lnTo>
                    <a:pt x="795" y="397256"/>
                  </a:lnTo>
                  <a:lnTo>
                    <a:pt x="7147" y="397256"/>
                  </a:lnTo>
                  <a:lnTo>
                    <a:pt x="7154" y="390906"/>
                  </a:lnTo>
                  <a:close/>
                </a:path>
                <a:path w="1409700" h="1313179">
                  <a:moveTo>
                    <a:pt x="1408857" y="390906"/>
                  </a:moveTo>
                  <a:lnTo>
                    <a:pt x="1402512" y="390906"/>
                  </a:lnTo>
                  <a:lnTo>
                    <a:pt x="1402499" y="397256"/>
                  </a:lnTo>
                  <a:lnTo>
                    <a:pt x="1408844" y="397256"/>
                  </a:lnTo>
                  <a:lnTo>
                    <a:pt x="1408857" y="390906"/>
                  </a:lnTo>
                  <a:close/>
                </a:path>
                <a:path w="1409700" h="1313179">
                  <a:moveTo>
                    <a:pt x="7147" y="397256"/>
                  </a:moveTo>
                  <a:lnTo>
                    <a:pt x="795" y="397256"/>
                  </a:lnTo>
                  <a:lnTo>
                    <a:pt x="785" y="407416"/>
                  </a:lnTo>
                  <a:lnTo>
                    <a:pt x="7137" y="407416"/>
                  </a:lnTo>
                  <a:lnTo>
                    <a:pt x="7147" y="397256"/>
                  </a:lnTo>
                  <a:close/>
                </a:path>
                <a:path w="1409700" h="1313179">
                  <a:moveTo>
                    <a:pt x="1408844" y="397256"/>
                  </a:moveTo>
                  <a:lnTo>
                    <a:pt x="1402499" y="397256"/>
                  </a:lnTo>
                  <a:lnTo>
                    <a:pt x="1402479" y="407416"/>
                  </a:lnTo>
                  <a:lnTo>
                    <a:pt x="1408825" y="407416"/>
                  </a:lnTo>
                  <a:lnTo>
                    <a:pt x="1408844" y="397256"/>
                  </a:lnTo>
                  <a:close/>
                </a:path>
                <a:path w="1409700" h="1313179">
                  <a:moveTo>
                    <a:pt x="7137" y="407416"/>
                  </a:moveTo>
                  <a:lnTo>
                    <a:pt x="785" y="407416"/>
                  </a:lnTo>
                  <a:lnTo>
                    <a:pt x="770" y="422656"/>
                  </a:lnTo>
                  <a:lnTo>
                    <a:pt x="7123" y="422656"/>
                  </a:lnTo>
                  <a:lnTo>
                    <a:pt x="7137" y="407416"/>
                  </a:lnTo>
                  <a:close/>
                </a:path>
                <a:path w="1409700" h="1313179">
                  <a:moveTo>
                    <a:pt x="1408825" y="407416"/>
                  </a:moveTo>
                  <a:lnTo>
                    <a:pt x="1402479" y="407416"/>
                  </a:lnTo>
                  <a:lnTo>
                    <a:pt x="1402450" y="422656"/>
                  </a:lnTo>
                  <a:lnTo>
                    <a:pt x="1408795" y="422656"/>
                  </a:lnTo>
                  <a:lnTo>
                    <a:pt x="1408825" y="407416"/>
                  </a:lnTo>
                  <a:close/>
                </a:path>
                <a:path w="1409700" h="1313179">
                  <a:moveTo>
                    <a:pt x="7123" y="422656"/>
                  </a:moveTo>
                  <a:lnTo>
                    <a:pt x="770" y="422656"/>
                  </a:lnTo>
                  <a:lnTo>
                    <a:pt x="752" y="441706"/>
                  </a:lnTo>
                  <a:lnTo>
                    <a:pt x="7104" y="441706"/>
                  </a:lnTo>
                  <a:lnTo>
                    <a:pt x="7123" y="422656"/>
                  </a:lnTo>
                  <a:close/>
                </a:path>
                <a:path w="1409700" h="1313179">
                  <a:moveTo>
                    <a:pt x="1408795" y="422656"/>
                  </a:moveTo>
                  <a:lnTo>
                    <a:pt x="1402450" y="422656"/>
                  </a:lnTo>
                  <a:lnTo>
                    <a:pt x="1402412" y="441706"/>
                  </a:lnTo>
                  <a:lnTo>
                    <a:pt x="1408758" y="441706"/>
                  </a:lnTo>
                  <a:lnTo>
                    <a:pt x="1408795" y="422656"/>
                  </a:lnTo>
                  <a:close/>
                </a:path>
                <a:path w="1409700" h="1313179">
                  <a:moveTo>
                    <a:pt x="7104" y="441706"/>
                  </a:moveTo>
                  <a:lnTo>
                    <a:pt x="752" y="441706"/>
                  </a:lnTo>
                  <a:lnTo>
                    <a:pt x="742" y="451866"/>
                  </a:lnTo>
                  <a:lnTo>
                    <a:pt x="7094" y="451866"/>
                  </a:lnTo>
                  <a:lnTo>
                    <a:pt x="7104" y="441706"/>
                  </a:lnTo>
                  <a:close/>
                </a:path>
                <a:path w="1409700" h="1313179">
                  <a:moveTo>
                    <a:pt x="1408758" y="441706"/>
                  </a:moveTo>
                  <a:lnTo>
                    <a:pt x="1402412" y="441706"/>
                  </a:lnTo>
                  <a:lnTo>
                    <a:pt x="1402392" y="451866"/>
                  </a:lnTo>
                  <a:lnTo>
                    <a:pt x="1408738" y="451866"/>
                  </a:lnTo>
                  <a:lnTo>
                    <a:pt x="1408758" y="441706"/>
                  </a:lnTo>
                  <a:close/>
                </a:path>
                <a:path w="1409700" h="1313179">
                  <a:moveTo>
                    <a:pt x="7094" y="451866"/>
                  </a:moveTo>
                  <a:lnTo>
                    <a:pt x="742" y="451866"/>
                  </a:lnTo>
                  <a:lnTo>
                    <a:pt x="727" y="467106"/>
                  </a:lnTo>
                  <a:lnTo>
                    <a:pt x="7079" y="467106"/>
                  </a:lnTo>
                  <a:lnTo>
                    <a:pt x="7094" y="451866"/>
                  </a:lnTo>
                  <a:close/>
                </a:path>
                <a:path w="1409700" h="1313179">
                  <a:moveTo>
                    <a:pt x="1408738" y="451866"/>
                  </a:moveTo>
                  <a:lnTo>
                    <a:pt x="1402392" y="451866"/>
                  </a:lnTo>
                  <a:lnTo>
                    <a:pt x="1402363" y="467106"/>
                  </a:lnTo>
                  <a:lnTo>
                    <a:pt x="1408709" y="467106"/>
                  </a:lnTo>
                  <a:lnTo>
                    <a:pt x="1408738" y="451866"/>
                  </a:lnTo>
                  <a:close/>
                </a:path>
                <a:path w="1409700" h="1313179">
                  <a:moveTo>
                    <a:pt x="7079" y="467106"/>
                  </a:moveTo>
                  <a:lnTo>
                    <a:pt x="727" y="467106"/>
                  </a:lnTo>
                  <a:lnTo>
                    <a:pt x="617" y="581406"/>
                  </a:lnTo>
                  <a:lnTo>
                    <a:pt x="6967" y="581406"/>
                  </a:lnTo>
                  <a:lnTo>
                    <a:pt x="7079" y="467106"/>
                  </a:lnTo>
                  <a:close/>
                </a:path>
                <a:path w="1409700" h="1313179">
                  <a:moveTo>
                    <a:pt x="1408709" y="467106"/>
                  </a:moveTo>
                  <a:lnTo>
                    <a:pt x="1402363" y="467106"/>
                  </a:lnTo>
                  <a:lnTo>
                    <a:pt x="1402139" y="581406"/>
                  </a:lnTo>
                  <a:lnTo>
                    <a:pt x="1408487" y="581406"/>
                  </a:lnTo>
                  <a:lnTo>
                    <a:pt x="1408709" y="467106"/>
                  </a:lnTo>
                  <a:close/>
                </a:path>
                <a:path w="1409700" h="1313179">
                  <a:moveTo>
                    <a:pt x="6967" y="581406"/>
                  </a:moveTo>
                  <a:lnTo>
                    <a:pt x="617" y="581406"/>
                  </a:lnTo>
                  <a:lnTo>
                    <a:pt x="500" y="702056"/>
                  </a:lnTo>
                  <a:lnTo>
                    <a:pt x="6849" y="702056"/>
                  </a:lnTo>
                  <a:lnTo>
                    <a:pt x="6967" y="581406"/>
                  </a:lnTo>
                  <a:close/>
                </a:path>
                <a:path w="1409700" h="1313179">
                  <a:moveTo>
                    <a:pt x="1408487" y="581406"/>
                  </a:moveTo>
                  <a:lnTo>
                    <a:pt x="1402139" y="581406"/>
                  </a:lnTo>
                  <a:lnTo>
                    <a:pt x="1401903" y="702056"/>
                  </a:lnTo>
                  <a:lnTo>
                    <a:pt x="1408254" y="702056"/>
                  </a:lnTo>
                  <a:lnTo>
                    <a:pt x="1408487" y="581406"/>
                  </a:lnTo>
                  <a:close/>
                </a:path>
                <a:path w="1409700" h="1313179">
                  <a:moveTo>
                    <a:pt x="6849" y="702056"/>
                  </a:moveTo>
                  <a:lnTo>
                    <a:pt x="500" y="702056"/>
                  </a:lnTo>
                  <a:lnTo>
                    <a:pt x="365" y="841756"/>
                  </a:lnTo>
                  <a:lnTo>
                    <a:pt x="6713" y="841756"/>
                  </a:lnTo>
                  <a:lnTo>
                    <a:pt x="6849" y="702056"/>
                  </a:lnTo>
                  <a:close/>
                </a:path>
                <a:path w="1409700" h="1313179">
                  <a:moveTo>
                    <a:pt x="1408254" y="702056"/>
                  </a:moveTo>
                  <a:lnTo>
                    <a:pt x="1401903" y="702056"/>
                  </a:lnTo>
                  <a:lnTo>
                    <a:pt x="1401629" y="841756"/>
                  </a:lnTo>
                  <a:lnTo>
                    <a:pt x="1407983" y="841756"/>
                  </a:lnTo>
                  <a:lnTo>
                    <a:pt x="1408254" y="702056"/>
                  </a:lnTo>
                  <a:close/>
                </a:path>
                <a:path w="1409700" h="1313179">
                  <a:moveTo>
                    <a:pt x="6713" y="841756"/>
                  </a:moveTo>
                  <a:lnTo>
                    <a:pt x="365" y="841756"/>
                  </a:lnTo>
                  <a:lnTo>
                    <a:pt x="355" y="851916"/>
                  </a:lnTo>
                  <a:lnTo>
                    <a:pt x="6703" y="851916"/>
                  </a:lnTo>
                  <a:lnTo>
                    <a:pt x="6713" y="841756"/>
                  </a:lnTo>
                  <a:close/>
                </a:path>
                <a:path w="1409700" h="1313179">
                  <a:moveTo>
                    <a:pt x="1407983" y="841756"/>
                  </a:moveTo>
                  <a:lnTo>
                    <a:pt x="1401629" y="841756"/>
                  </a:lnTo>
                  <a:lnTo>
                    <a:pt x="1401609" y="851916"/>
                  </a:lnTo>
                  <a:lnTo>
                    <a:pt x="1407963" y="851916"/>
                  </a:lnTo>
                  <a:lnTo>
                    <a:pt x="1407983" y="841756"/>
                  </a:lnTo>
                  <a:close/>
                </a:path>
                <a:path w="1409700" h="1313179">
                  <a:moveTo>
                    <a:pt x="6703" y="851916"/>
                  </a:moveTo>
                  <a:lnTo>
                    <a:pt x="355" y="851916"/>
                  </a:lnTo>
                  <a:lnTo>
                    <a:pt x="340" y="867156"/>
                  </a:lnTo>
                  <a:lnTo>
                    <a:pt x="6688" y="867156"/>
                  </a:lnTo>
                  <a:lnTo>
                    <a:pt x="6703" y="851916"/>
                  </a:lnTo>
                  <a:close/>
                </a:path>
                <a:path w="1409700" h="1313179">
                  <a:moveTo>
                    <a:pt x="1407963" y="851916"/>
                  </a:moveTo>
                  <a:lnTo>
                    <a:pt x="1401609" y="851916"/>
                  </a:lnTo>
                  <a:lnTo>
                    <a:pt x="1401580" y="867156"/>
                  </a:lnTo>
                  <a:lnTo>
                    <a:pt x="1407934" y="867156"/>
                  </a:lnTo>
                  <a:lnTo>
                    <a:pt x="1407963" y="851916"/>
                  </a:lnTo>
                  <a:close/>
                </a:path>
                <a:path w="1409700" h="1313179">
                  <a:moveTo>
                    <a:pt x="6688" y="867156"/>
                  </a:moveTo>
                  <a:lnTo>
                    <a:pt x="340" y="867156"/>
                  </a:lnTo>
                  <a:lnTo>
                    <a:pt x="322" y="886206"/>
                  </a:lnTo>
                  <a:lnTo>
                    <a:pt x="6669" y="886206"/>
                  </a:lnTo>
                  <a:lnTo>
                    <a:pt x="6688" y="867156"/>
                  </a:lnTo>
                  <a:close/>
                </a:path>
                <a:path w="1409700" h="1313179">
                  <a:moveTo>
                    <a:pt x="1407934" y="867156"/>
                  </a:moveTo>
                  <a:lnTo>
                    <a:pt x="1401580" y="867156"/>
                  </a:lnTo>
                  <a:lnTo>
                    <a:pt x="1401542" y="886206"/>
                  </a:lnTo>
                  <a:lnTo>
                    <a:pt x="1407897" y="886206"/>
                  </a:lnTo>
                  <a:lnTo>
                    <a:pt x="1407934" y="867156"/>
                  </a:lnTo>
                  <a:close/>
                </a:path>
                <a:path w="1409700" h="1313179">
                  <a:moveTo>
                    <a:pt x="6669" y="886206"/>
                  </a:moveTo>
                  <a:lnTo>
                    <a:pt x="322" y="886206"/>
                  </a:lnTo>
                  <a:lnTo>
                    <a:pt x="312" y="896366"/>
                  </a:lnTo>
                  <a:lnTo>
                    <a:pt x="6659" y="896366"/>
                  </a:lnTo>
                  <a:lnTo>
                    <a:pt x="6669" y="886206"/>
                  </a:lnTo>
                  <a:close/>
                </a:path>
                <a:path w="1409700" h="1313179">
                  <a:moveTo>
                    <a:pt x="1407897" y="886206"/>
                  </a:moveTo>
                  <a:lnTo>
                    <a:pt x="1401542" y="886206"/>
                  </a:lnTo>
                  <a:lnTo>
                    <a:pt x="1401523" y="896366"/>
                  </a:lnTo>
                  <a:lnTo>
                    <a:pt x="1407877" y="896366"/>
                  </a:lnTo>
                  <a:lnTo>
                    <a:pt x="1407897" y="886206"/>
                  </a:lnTo>
                  <a:close/>
                </a:path>
                <a:path w="1409700" h="1313179">
                  <a:moveTo>
                    <a:pt x="6659" y="896366"/>
                  </a:moveTo>
                  <a:lnTo>
                    <a:pt x="312" y="896366"/>
                  </a:lnTo>
                  <a:lnTo>
                    <a:pt x="297" y="911606"/>
                  </a:lnTo>
                  <a:lnTo>
                    <a:pt x="6645" y="911606"/>
                  </a:lnTo>
                  <a:lnTo>
                    <a:pt x="6659" y="896366"/>
                  </a:lnTo>
                  <a:close/>
                </a:path>
                <a:path w="1409700" h="1313179">
                  <a:moveTo>
                    <a:pt x="1407877" y="896366"/>
                  </a:moveTo>
                  <a:lnTo>
                    <a:pt x="1401523" y="896366"/>
                  </a:lnTo>
                  <a:lnTo>
                    <a:pt x="1401493" y="911606"/>
                  </a:lnTo>
                  <a:lnTo>
                    <a:pt x="1407848" y="911606"/>
                  </a:lnTo>
                  <a:lnTo>
                    <a:pt x="1407877" y="896366"/>
                  </a:lnTo>
                  <a:close/>
                </a:path>
                <a:path w="1409700" h="1313179">
                  <a:moveTo>
                    <a:pt x="6645" y="911606"/>
                  </a:moveTo>
                  <a:lnTo>
                    <a:pt x="297" y="911606"/>
                  </a:lnTo>
                  <a:lnTo>
                    <a:pt x="285" y="924306"/>
                  </a:lnTo>
                  <a:lnTo>
                    <a:pt x="6632" y="924306"/>
                  </a:lnTo>
                  <a:lnTo>
                    <a:pt x="6645" y="911606"/>
                  </a:lnTo>
                  <a:close/>
                </a:path>
                <a:path w="1409700" h="1313179">
                  <a:moveTo>
                    <a:pt x="1407848" y="911606"/>
                  </a:moveTo>
                  <a:lnTo>
                    <a:pt x="1401493" y="911606"/>
                  </a:lnTo>
                  <a:lnTo>
                    <a:pt x="1401468" y="924306"/>
                  </a:lnTo>
                  <a:lnTo>
                    <a:pt x="1407823" y="924306"/>
                  </a:lnTo>
                  <a:lnTo>
                    <a:pt x="1407848" y="911606"/>
                  </a:lnTo>
                  <a:close/>
                </a:path>
                <a:path w="1409700" h="1313179">
                  <a:moveTo>
                    <a:pt x="6632" y="924306"/>
                  </a:moveTo>
                  <a:lnTo>
                    <a:pt x="285" y="924306"/>
                  </a:lnTo>
                  <a:lnTo>
                    <a:pt x="279" y="930656"/>
                  </a:lnTo>
                  <a:lnTo>
                    <a:pt x="6626" y="930656"/>
                  </a:lnTo>
                  <a:lnTo>
                    <a:pt x="6632" y="924306"/>
                  </a:lnTo>
                  <a:close/>
                </a:path>
                <a:path w="1409700" h="1313179">
                  <a:moveTo>
                    <a:pt x="1407823" y="924306"/>
                  </a:moveTo>
                  <a:lnTo>
                    <a:pt x="1401468" y="924306"/>
                  </a:lnTo>
                  <a:lnTo>
                    <a:pt x="1401455" y="930656"/>
                  </a:lnTo>
                  <a:lnTo>
                    <a:pt x="1407811" y="930656"/>
                  </a:lnTo>
                  <a:lnTo>
                    <a:pt x="1407823" y="924306"/>
                  </a:lnTo>
                  <a:close/>
                </a:path>
                <a:path w="1409700" h="1313179">
                  <a:moveTo>
                    <a:pt x="6626" y="930656"/>
                  </a:moveTo>
                  <a:lnTo>
                    <a:pt x="279" y="930656"/>
                  </a:lnTo>
                  <a:lnTo>
                    <a:pt x="260" y="949706"/>
                  </a:lnTo>
                  <a:lnTo>
                    <a:pt x="6607" y="949706"/>
                  </a:lnTo>
                  <a:lnTo>
                    <a:pt x="6626" y="930656"/>
                  </a:lnTo>
                  <a:close/>
                </a:path>
                <a:path w="1409700" h="1313179">
                  <a:moveTo>
                    <a:pt x="1407811" y="930656"/>
                  </a:moveTo>
                  <a:lnTo>
                    <a:pt x="1401455" y="930656"/>
                  </a:lnTo>
                  <a:lnTo>
                    <a:pt x="1401418" y="949706"/>
                  </a:lnTo>
                  <a:lnTo>
                    <a:pt x="1407774" y="949706"/>
                  </a:lnTo>
                  <a:lnTo>
                    <a:pt x="1407811" y="930656"/>
                  </a:lnTo>
                  <a:close/>
                </a:path>
                <a:path w="1409700" h="1313179">
                  <a:moveTo>
                    <a:pt x="6607" y="949706"/>
                  </a:moveTo>
                  <a:lnTo>
                    <a:pt x="260" y="949706"/>
                  </a:lnTo>
                  <a:lnTo>
                    <a:pt x="217" y="994156"/>
                  </a:lnTo>
                  <a:lnTo>
                    <a:pt x="6564" y="994156"/>
                  </a:lnTo>
                  <a:lnTo>
                    <a:pt x="6607" y="949706"/>
                  </a:lnTo>
                  <a:close/>
                </a:path>
                <a:path w="1409700" h="1313179">
                  <a:moveTo>
                    <a:pt x="1407774" y="949706"/>
                  </a:moveTo>
                  <a:lnTo>
                    <a:pt x="1401418" y="949706"/>
                  </a:lnTo>
                  <a:lnTo>
                    <a:pt x="1401331" y="994156"/>
                  </a:lnTo>
                  <a:lnTo>
                    <a:pt x="1407688" y="994156"/>
                  </a:lnTo>
                  <a:lnTo>
                    <a:pt x="1407774" y="949706"/>
                  </a:lnTo>
                  <a:close/>
                </a:path>
                <a:path w="1409700" h="1313179">
                  <a:moveTo>
                    <a:pt x="6415" y="1146556"/>
                  </a:moveTo>
                  <a:lnTo>
                    <a:pt x="70" y="1146556"/>
                  </a:lnTo>
                  <a:lnTo>
                    <a:pt x="65" y="1151636"/>
                  </a:lnTo>
                  <a:lnTo>
                    <a:pt x="6410" y="1151636"/>
                  </a:lnTo>
                  <a:lnTo>
                    <a:pt x="6415" y="1146556"/>
                  </a:lnTo>
                  <a:close/>
                </a:path>
                <a:path w="1409700" h="1313179">
                  <a:moveTo>
                    <a:pt x="1407392" y="1146556"/>
                  </a:moveTo>
                  <a:lnTo>
                    <a:pt x="1401033" y="1146556"/>
                  </a:lnTo>
                  <a:lnTo>
                    <a:pt x="1401023" y="1151636"/>
                  </a:lnTo>
                  <a:lnTo>
                    <a:pt x="1407382" y="1151636"/>
                  </a:lnTo>
                  <a:lnTo>
                    <a:pt x="1407392" y="1146556"/>
                  </a:lnTo>
                  <a:close/>
                </a:path>
                <a:path w="1409700" h="1313179">
                  <a:moveTo>
                    <a:pt x="6434" y="1127506"/>
                  </a:moveTo>
                  <a:lnTo>
                    <a:pt x="88" y="1127506"/>
                  </a:lnTo>
                  <a:lnTo>
                    <a:pt x="71" y="1145286"/>
                  </a:lnTo>
                  <a:lnTo>
                    <a:pt x="6416" y="1145286"/>
                  </a:lnTo>
                  <a:lnTo>
                    <a:pt x="6434" y="1127506"/>
                  </a:lnTo>
                  <a:close/>
                </a:path>
                <a:path w="1409700" h="1313179">
                  <a:moveTo>
                    <a:pt x="1407429" y="1127506"/>
                  </a:moveTo>
                  <a:lnTo>
                    <a:pt x="1401070" y="1127506"/>
                  </a:lnTo>
                  <a:lnTo>
                    <a:pt x="1401035" y="1145286"/>
                  </a:lnTo>
                  <a:lnTo>
                    <a:pt x="1407395" y="1145286"/>
                  </a:lnTo>
                  <a:lnTo>
                    <a:pt x="1407429" y="1127506"/>
                  </a:lnTo>
                  <a:close/>
                </a:path>
                <a:path w="1409700" h="1313179">
                  <a:moveTo>
                    <a:pt x="6436" y="1124966"/>
                  </a:moveTo>
                  <a:lnTo>
                    <a:pt x="90" y="1124966"/>
                  </a:lnTo>
                  <a:lnTo>
                    <a:pt x="89" y="1126236"/>
                  </a:lnTo>
                  <a:lnTo>
                    <a:pt x="6435" y="1126236"/>
                  </a:lnTo>
                  <a:lnTo>
                    <a:pt x="6436" y="1124966"/>
                  </a:lnTo>
                  <a:close/>
                </a:path>
                <a:path w="1409700" h="1313179">
                  <a:moveTo>
                    <a:pt x="1407434" y="1124966"/>
                  </a:moveTo>
                  <a:lnTo>
                    <a:pt x="1401075" y="1124966"/>
                  </a:lnTo>
                  <a:lnTo>
                    <a:pt x="1401073" y="1126236"/>
                  </a:lnTo>
                  <a:lnTo>
                    <a:pt x="1407432" y="1126236"/>
                  </a:lnTo>
                  <a:lnTo>
                    <a:pt x="1407434" y="1124966"/>
                  </a:lnTo>
                  <a:close/>
                </a:path>
                <a:path w="1409700" h="1313179">
                  <a:moveTo>
                    <a:pt x="6442" y="1118616"/>
                  </a:moveTo>
                  <a:lnTo>
                    <a:pt x="97" y="1118616"/>
                  </a:lnTo>
                  <a:lnTo>
                    <a:pt x="92" y="1123696"/>
                  </a:lnTo>
                  <a:lnTo>
                    <a:pt x="6437" y="1123696"/>
                  </a:lnTo>
                  <a:lnTo>
                    <a:pt x="6442" y="1118616"/>
                  </a:lnTo>
                  <a:close/>
                </a:path>
                <a:path w="1409700" h="1313179">
                  <a:moveTo>
                    <a:pt x="1407446" y="1118616"/>
                  </a:moveTo>
                  <a:lnTo>
                    <a:pt x="1401088" y="1118616"/>
                  </a:lnTo>
                  <a:lnTo>
                    <a:pt x="1401078" y="1123696"/>
                  </a:lnTo>
                  <a:lnTo>
                    <a:pt x="1407436" y="1123696"/>
                  </a:lnTo>
                  <a:lnTo>
                    <a:pt x="1407446" y="1118616"/>
                  </a:lnTo>
                  <a:close/>
                </a:path>
                <a:path w="1409700" h="1313179">
                  <a:moveTo>
                    <a:pt x="6446" y="1114806"/>
                  </a:moveTo>
                  <a:lnTo>
                    <a:pt x="100" y="1114806"/>
                  </a:lnTo>
                  <a:lnTo>
                    <a:pt x="98" y="1117346"/>
                  </a:lnTo>
                  <a:lnTo>
                    <a:pt x="6443" y="1117346"/>
                  </a:lnTo>
                  <a:lnTo>
                    <a:pt x="6446" y="1114806"/>
                  </a:lnTo>
                  <a:close/>
                </a:path>
                <a:path w="1409700" h="1313179">
                  <a:moveTo>
                    <a:pt x="1407454" y="1114806"/>
                  </a:moveTo>
                  <a:lnTo>
                    <a:pt x="1401095" y="1114806"/>
                  </a:lnTo>
                  <a:lnTo>
                    <a:pt x="1401090" y="1117346"/>
                  </a:lnTo>
                  <a:lnTo>
                    <a:pt x="1407449" y="1117346"/>
                  </a:lnTo>
                  <a:lnTo>
                    <a:pt x="1407454" y="1114806"/>
                  </a:lnTo>
                  <a:close/>
                </a:path>
                <a:path w="1409700" h="1313179">
                  <a:moveTo>
                    <a:pt x="6448" y="1112266"/>
                  </a:moveTo>
                  <a:lnTo>
                    <a:pt x="103" y="1112266"/>
                  </a:lnTo>
                  <a:lnTo>
                    <a:pt x="102" y="1113536"/>
                  </a:lnTo>
                  <a:lnTo>
                    <a:pt x="6447" y="1113536"/>
                  </a:lnTo>
                  <a:lnTo>
                    <a:pt x="6448" y="1112266"/>
                  </a:lnTo>
                  <a:close/>
                </a:path>
                <a:path w="1409700" h="1313179">
                  <a:moveTo>
                    <a:pt x="1407459" y="1112266"/>
                  </a:moveTo>
                  <a:lnTo>
                    <a:pt x="1401100" y="1112266"/>
                  </a:lnTo>
                  <a:lnTo>
                    <a:pt x="1401098" y="1113536"/>
                  </a:lnTo>
                  <a:lnTo>
                    <a:pt x="1407456" y="1113536"/>
                  </a:lnTo>
                  <a:lnTo>
                    <a:pt x="1407459" y="1112266"/>
                  </a:lnTo>
                  <a:close/>
                </a:path>
                <a:path w="1409700" h="1313179">
                  <a:moveTo>
                    <a:pt x="6452" y="1108456"/>
                  </a:moveTo>
                  <a:lnTo>
                    <a:pt x="106" y="1108456"/>
                  </a:lnTo>
                  <a:lnTo>
                    <a:pt x="104" y="1110996"/>
                  </a:lnTo>
                  <a:lnTo>
                    <a:pt x="6450" y="1110996"/>
                  </a:lnTo>
                  <a:lnTo>
                    <a:pt x="6452" y="1108456"/>
                  </a:lnTo>
                  <a:close/>
                </a:path>
                <a:path w="1409700" h="1313179">
                  <a:moveTo>
                    <a:pt x="1407466" y="1108456"/>
                  </a:moveTo>
                  <a:lnTo>
                    <a:pt x="1401107" y="1108456"/>
                  </a:lnTo>
                  <a:lnTo>
                    <a:pt x="1401102" y="1110996"/>
                  </a:lnTo>
                  <a:lnTo>
                    <a:pt x="1407461" y="1110996"/>
                  </a:lnTo>
                  <a:lnTo>
                    <a:pt x="1407466" y="1108456"/>
                  </a:lnTo>
                  <a:close/>
                </a:path>
                <a:path w="1409700" h="1313179">
                  <a:moveTo>
                    <a:pt x="6455" y="1105916"/>
                  </a:moveTo>
                  <a:lnTo>
                    <a:pt x="109" y="1105916"/>
                  </a:lnTo>
                  <a:lnTo>
                    <a:pt x="108" y="1107186"/>
                  </a:lnTo>
                  <a:lnTo>
                    <a:pt x="6453" y="1107186"/>
                  </a:lnTo>
                  <a:lnTo>
                    <a:pt x="6455" y="1105916"/>
                  </a:lnTo>
                  <a:close/>
                </a:path>
                <a:path w="1409700" h="1313179">
                  <a:moveTo>
                    <a:pt x="1407471" y="1105916"/>
                  </a:moveTo>
                  <a:lnTo>
                    <a:pt x="1401112" y="1105916"/>
                  </a:lnTo>
                  <a:lnTo>
                    <a:pt x="1401110" y="1107186"/>
                  </a:lnTo>
                  <a:lnTo>
                    <a:pt x="1407468" y="1107186"/>
                  </a:lnTo>
                  <a:lnTo>
                    <a:pt x="1407471" y="1105916"/>
                  </a:lnTo>
                  <a:close/>
                </a:path>
                <a:path w="1409700" h="1313179">
                  <a:moveTo>
                    <a:pt x="6458" y="1102106"/>
                  </a:moveTo>
                  <a:lnTo>
                    <a:pt x="113" y="1102106"/>
                  </a:lnTo>
                  <a:lnTo>
                    <a:pt x="110" y="1104646"/>
                  </a:lnTo>
                  <a:lnTo>
                    <a:pt x="6456" y="1104646"/>
                  </a:lnTo>
                  <a:lnTo>
                    <a:pt x="6458" y="1102106"/>
                  </a:lnTo>
                  <a:close/>
                </a:path>
                <a:path w="1409700" h="1313179">
                  <a:moveTo>
                    <a:pt x="1407478" y="1102106"/>
                  </a:moveTo>
                  <a:lnTo>
                    <a:pt x="1401120" y="1102106"/>
                  </a:lnTo>
                  <a:lnTo>
                    <a:pt x="1401115" y="1104646"/>
                  </a:lnTo>
                  <a:lnTo>
                    <a:pt x="1407473" y="1104646"/>
                  </a:lnTo>
                  <a:lnTo>
                    <a:pt x="1407478" y="1102106"/>
                  </a:lnTo>
                  <a:close/>
                </a:path>
                <a:path w="1409700" h="1313179">
                  <a:moveTo>
                    <a:pt x="6461" y="1099566"/>
                  </a:moveTo>
                  <a:lnTo>
                    <a:pt x="115" y="1099566"/>
                  </a:lnTo>
                  <a:lnTo>
                    <a:pt x="114" y="1100836"/>
                  </a:lnTo>
                  <a:lnTo>
                    <a:pt x="6460" y="1100836"/>
                  </a:lnTo>
                  <a:lnTo>
                    <a:pt x="6461" y="1099566"/>
                  </a:lnTo>
                  <a:close/>
                </a:path>
                <a:path w="1409700" h="1313179">
                  <a:moveTo>
                    <a:pt x="1407483" y="1099566"/>
                  </a:moveTo>
                  <a:lnTo>
                    <a:pt x="1401125" y="1099566"/>
                  </a:lnTo>
                  <a:lnTo>
                    <a:pt x="1401122" y="1100836"/>
                  </a:lnTo>
                  <a:lnTo>
                    <a:pt x="1407481" y="1100836"/>
                  </a:lnTo>
                  <a:lnTo>
                    <a:pt x="1407483" y="1099566"/>
                  </a:lnTo>
                  <a:close/>
                </a:path>
                <a:path w="1409700" h="1313179">
                  <a:moveTo>
                    <a:pt x="6465" y="1095756"/>
                  </a:moveTo>
                  <a:lnTo>
                    <a:pt x="119" y="1095756"/>
                  </a:lnTo>
                  <a:lnTo>
                    <a:pt x="116" y="1098296"/>
                  </a:lnTo>
                  <a:lnTo>
                    <a:pt x="6462" y="1098296"/>
                  </a:lnTo>
                  <a:lnTo>
                    <a:pt x="6465" y="1095756"/>
                  </a:lnTo>
                  <a:close/>
                </a:path>
                <a:path w="1409700" h="1313179">
                  <a:moveTo>
                    <a:pt x="1407491" y="1095756"/>
                  </a:moveTo>
                  <a:lnTo>
                    <a:pt x="1401132" y="1095756"/>
                  </a:lnTo>
                  <a:lnTo>
                    <a:pt x="1401127" y="1098296"/>
                  </a:lnTo>
                  <a:lnTo>
                    <a:pt x="1407486" y="1098296"/>
                  </a:lnTo>
                  <a:lnTo>
                    <a:pt x="1407491" y="1095756"/>
                  </a:lnTo>
                  <a:close/>
                </a:path>
                <a:path w="1409700" h="1313179">
                  <a:moveTo>
                    <a:pt x="6467" y="1093216"/>
                  </a:moveTo>
                  <a:lnTo>
                    <a:pt x="121" y="1093216"/>
                  </a:lnTo>
                  <a:lnTo>
                    <a:pt x="120" y="1094486"/>
                  </a:lnTo>
                  <a:lnTo>
                    <a:pt x="6466" y="1094486"/>
                  </a:lnTo>
                  <a:lnTo>
                    <a:pt x="6467" y="1093216"/>
                  </a:lnTo>
                  <a:close/>
                </a:path>
                <a:path w="1409700" h="1313179">
                  <a:moveTo>
                    <a:pt x="1407496" y="1093216"/>
                  </a:moveTo>
                  <a:lnTo>
                    <a:pt x="1401137" y="1093216"/>
                  </a:lnTo>
                  <a:lnTo>
                    <a:pt x="1401135" y="1094486"/>
                  </a:lnTo>
                  <a:lnTo>
                    <a:pt x="1407493" y="1094486"/>
                  </a:lnTo>
                  <a:lnTo>
                    <a:pt x="1407496" y="1093216"/>
                  </a:lnTo>
                  <a:close/>
                </a:path>
                <a:path w="1409700" h="1313179">
                  <a:moveTo>
                    <a:pt x="6471" y="1089406"/>
                  </a:moveTo>
                  <a:lnTo>
                    <a:pt x="125" y="1089406"/>
                  </a:lnTo>
                  <a:lnTo>
                    <a:pt x="122" y="1091946"/>
                  </a:lnTo>
                  <a:lnTo>
                    <a:pt x="6468" y="1091946"/>
                  </a:lnTo>
                  <a:lnTo>
                    <a:pt x="6471" y="1089406"/>
                  </a:lnTo>
                  <a:close/>
                </a:path>
                <a:path w="1409700" h="1313179">
                  <a:moveTo>
                    <a:pt x="1407503" y="1089406"/>
                  </a:moveTo>
                  <a:lnTo>
                    <a:pt x="1401145" y="1089406"/>
                  </a:lnTo>
                  <a:lnTo>
                    <a:pt x="1401140" y="1091946"/>
                  </a:lnTo>
                  <a:lnTo>
                    <a:pt x="1407498" y="1091946"/>
                  </a:lnTo>
                  <a:lnTo>
                    <a:pt x="1407503" y="1089406"/>
                  </a:lnTo>
                  <a:close/>
                </a:path>
                <a:path w="1409700" h="1313179">
                  <a:moveTo>
                    <a:pt x="6477" y="1083056"/>
                  </a:moveTo>
                  <a:lnTo>
                    <a:pt x="131" y="1083056"/>
                  </a:lnTo>
                  <a:lnTo>
                    <a:pt x="126" y="1088136"/>
                  </a:lnTo>
                  <a:lnTo>
                    <a:pt x="6472" y="1088136"/>
                  </a:lnTo>
                  <a:lnTo>
                    <a:pt x="6477" y="1083056"/>
                  </a:lnTo>
                  <a:close/>
                </a:path>
                <a:path w="1409700" h="1313179">
                  <a:moveTo>
                    <a:pt x="1407515" y="1083056"/>
                  </a:moveTo>
                  <a:lnTo>
                    <a:pt x="1401157" y="1083056"/>
                  </a:lnTo>
                  <a:lnTo>
                    <a:pt x="1401147" y="1088136"/>
                  </a:lnTo>
                  <a:lnTo>
                    <a:pt x="1407505" y="1088136"/>
                  </a:lnTo>
                  <a:lnTo>
                    <a:pt x="1407515" y="1083056"/>
                  </a:lnTo>
                  <a:close/>
                </a:path>
                <a:path w="1409700" h="1313179">
                  <a:moveTo>
                    <a:pt x="6479" y="1080516"/>
                  </a:moveTo>
                  <a:lnTo>
                    <a:pt x="134" y="1080516"/>
                  </a:lnTo>
                  <a:lnTo>
                    <a:pt x="132" y="1081786"/>
                  </a:lnTo>
                  <a:lnTo>
                    <a:pt x="6478" y="1081786"/>
                  </a:lnTo>
                  <a:lnTo>
                    <a:pt x="6479" y="1080516"/>
                  </a:lnTo>
                  <a:close/>
                </a:path>
                <a:path w="1409700" h="1313179">
                  <a:moveTo>
                    <a:pt x="1407520" y="1080516"/>
                  </a:moveTo>
                  <a:lnTo>
                    <a:pt x="1401162" y="1080516"/>
                  </a:lnTo>
                  <a:lnTo>
                    <a:pt x="1401160" y="1081786"/>
                  </a:lnTo>
                  <a:lnTo>
                    <a:pt x="1407518" y="1081786"/>
                  </a:lnTo>
                  <a:lnTo>
                    <a:pt x="1407520" y="1080516"/>
                  </a:lnTo>
                  <a:close/>
                </a:path>
                <a:path w="1409700" h="1313179">
                  <a:moveTo>
                    <a:pt x="6486" y="1074166"/>
                  </a:moveTo>
                  <a:lnTo>
                    <a:pt x="140" y="1074166"/>
                  </a:lnTo>
                  <a:lnTo>
                    <a:pt x="135" y="1079246"/>
                  </a:lnTo>
                  <a:lnTo>
                    <a:pt x="6481" y="1079246"/>
                  </a:lnTo>
                  <a:lnTo>
                    <a:pt x="6486" y="1074166"/>
                  </a:lnTo>
                  <a:close/>
                </a:path>
                <a:path w="1409700" h="1313179">
                  <a:moveTo>
                    <a:pt x="1407532" y="1074166"/>
                  </a:moveTo>
                  <a:lnTo>
                    <a:pt x="1401175" y="1074166"/>
                  </a:lnTo>
                  <a:lnTo>
                    <a:pt x="1401165" y="1079246"/>
                  </a:lnTo>
                  <a:lnTo>
                    <a:pt x="1407523" y="1079246"/>
                  </a:lnTo>
                  <a:lnTo>
                    <a:pt x="1407532" y="1074166"/>
                  </a:lnTo>
                  <a:close/>
                </a:path>
                <a:path w="1409700" h="1313179">
                  <a:moveTo>
                    <a:pt x="6489" y="1070356"/>
                  </a:moveTo>
                  <a:lnTo>
                    <a:pt x="143" y="1070356"/>
                  </a:lnTo>
                  <a:lnTo>
                    <a:pt x="141" y="1072896"/>
                  </a:lnTo>
                  <a:lnTo>
                    <a:pt x="6487" y="1072896"/>
                  </a:lnTo>
                  <a:lnTo>
                    <a:pt x="6489" y="1070356"/>
                  </a:lnTo>
                  <a:close/>
                </a:path>
                <a:path w="1409700" h="1313179">
                  <a:moveTo>
                    <a:pt x="1407540" y="1070356"/>
                  </a:moveTo>
                  <a:lnTo>
                    <a:pt x="1401182" y="1070356"/>
                  </a:lnTo>
                  <a:lnTo>
                    <a:pt x="1401177" y="1072896"/>
                  </a:lnTo>
                  <a:lnTo>
                    <a:pt x="1407535" y="1072896"/>
                  </a:lnTo>
                  <a:lnTo>
                    <a:pt x="1407540" y="1070356"/>
                  </a:lnTo>
                  <a:close/>
                </a:path>
                <a:path w="1409700" h="1313179">
                  <a:moveTo>
                    <a:pt x="6492" y="1067816"/>
                  </a:moveTo>
                  <a:lnTo>
                    <a:pt x="146" y="1067816"/>
                  </a:lnTo>
                  <a:lnTo>
                    <a:pt x="145" y="1069086"/>
                  </a:lnTo>
                  <a:lnTo>
                    <a:pt x="6491" y="1069086"/>
                  </a:lnTo>
                  <a:lnTo>
                    <a:pt x="6492" y="1067816"/>
                  </a:lnTo>
                  <a:close/>
                </a:path>
                <a:path w="1409700" h="1313179">
                  <a:moveTo>
                    <a:pt x="1407545" y="1067816"/>
                  </a:moveTo>
                  <a:lnTo>
                    <a:pt x="1401187" y="1067816"/>
                  </a:lnTo>
                  <a:lnTo>
                    <a:pt x="1401185" y="1069086"/>
                  </a:lnTo>
                  <a:lnTo>
                    <a:pt x="1407542" y="1069086"/>
                  </a:lnTo>
                  <a:lnTo>
                    <a:pt x="1407545" y="1067816"/>
                  </a:lnTo>
                  <a:close/>
                </a:path>
                <a:path w="1409700" h="1313179">
                  <a:moveTo>
                    <a:pt x="6496" y="1064006"/>
                  </a:moveTo>
                  <a:lnTo>
                    <a:pt x="149" y="1064006"/>
                  </a:lnTo>
                  <a:lnTo>
                    <a:pt x="147" y="1066546"/>
                  </a:lnTo>
                  <a:lnTo>
                    <a:pt x="6493" y="1066546"/>
                  </a:lnTo>
                  <a:lnTo>
                    <a:pt x="6496" y="1064006"/>
                  </a:lnTo>
                  <a:close/>
                </a:path>
                <a:path w="1409700" h="1313179">
                  <a:moveTo>
                    <a:pt x="1407552" y="1064006"/>
                  </a:moveTo>
                  <a:lnTo>
                    <a:pt x="1401194" y="1064006"/>
                  </a:lnTo>
                  <a:lnTo>
                    <a:pt x="1401189" y="1066546"/>
                  </a:lnTo>
                  <a:lnTo>
                    <a:pt x="1407547" y="1066546"/>
                  </a:lnTo>
                  <a:lnTo>
                    <a:pt x="1407552" y="1064006"/>
                  </a:lnTo>
                  <a:close/>
                </a:path>
                <a:path w="1409700" h="1313179">
                  <a:moveTo>
                    <a:pt x="6498" y="1061466"/>
                  </a:moveTo>
                  <a:lnTo>
                    <a:pt x="152" y="1061466"/>
                  </a:lnTo>
                  <a:lnTo>
                    <a:pt x="151" y="1062736"/>
                  </a:lnTo>
                  <a:lnTo>
                    <a:pt x="6497" y="1062736"/>
                  </a:lnTo>
                  <a:lnTo>
                    <a:pt x="6498" y="1061466"/>
                  </a:lnTo>
                  <a:close/>
                </a:path>
                <a:path w="1409700" h="1313179">
                  <a:moveTo>
                    <a:pt x="1407557" y="1061466"/>
                  </a:moveTo>
                  <a:lnTo>
                    <a:pt x="1401199" y="1061466"/>
                  </a:lnTo>
                  <a:lnTo>
                    <a:pt x="1401197" y="1062736"/>
                  </a:lnTo>
                  <a:lnTo>
                    <a:pt x="1407555" y="1062736"/>
                  </a:lnTo>
                  <a:lnTo>
                    <a:pt x="1407557" y="1061466"/>
                  </a:lnTo>
                  <a:close/>
                </a:path>
                <a:path w="1409700" h="1313179">
                  <a:moveTo>
                    <a:pt x="6502" y="1057656"/>
                  </a:moveTo>
                  <a:lnTo>
                    <a:pt x="156" y="1057656"/>
                  </a:lnTo>
                  <a:lnTo>
                    <a:pt x="153" y="1060196"/>
                  </a:lnTo>
                  <a:lnTo>
                    <a:pt x="6499" y="1060196"/>
                  </a:lnTo>
                  <a:lnTo>
                    <a:pt x="6502" y="1057656"/>
                  </a:lnTo>
                  <a:close/>
                </a:path>
                <a:path w="1409700" h="1313179">
                  <a:moveTo>
                    <a:pt x="1407564" y="1057656"/>
                  </a:moveTo>
                  <a:lnTo>
                    <a:pt x="1401207" y="1057656"/>
                  </a:lnTo>
                  <a:lnTo>
                    <a:pt x="1401202" y="1060196"/>
                  </a:lnTo>
                  <a:lnTo>
                    <a:pt x="1407560" y="1060196"/>
                  </a:lnTo>
                  <a:lnTo>
                    <a:pt x="1407564" y="1057656"/>
                  </a:lnTo>
                  <a:close/>
                </a:path>
                <a:path w="1409700" h="1313179">
                  <a:moveTo>
                    <a:pt x="6504" y="1055116"/>
                  </a:moveTo>
                  <a:lnTo>
                    <a:pt x="158" y="1055116"/>
                  </a:lnTo>
                  <a:lnTo>
                    <a:pt x="157" y="1056386"/>
                  </a:lnTo>
                  <a:lnTo>
                    <a:pt x="6503" y="1056386"/>
                  </a:lnTo>
                  <a:lnTo>
                    <a:pt x="6504" y="1055116"/>
                  </a:lnTo>
                  <a:close/>
                </a:path>
                <a:path w="1409700" h="1313179">
                  <a:moveTo>
                    <a:pt x="1407569" y="1055116"/>
                  </a:moveTo>
                  <a:lnTo>
                    <a:pt x="1401212" y="1055116"/>
                  </a:lnTo>
                  <a:lnTo>
                    <a:pt x="1401209" y="1056386"/>
                  </a:lnTo>
                  <a:lnTo>
                    <a:pt x="1407567" y="1056386"/>
                  </a:lnTo>
                  <a:lnTo>
                    <a:pt x="1407569" y="1055116"/>
                  </a:lnTo>
                  <a:close/>
                </a:path>
                <a:path w="1409700" h="1313179">
                  <a:moveTo>
                    <a:pt x="6508" y="1051306"/>
                  </a:moveTo>
                  <a:lnTo>
                    <a:pt x="162" y="1051306"/>
                  </a:lnTo>
                  <a:lnTo>
                    <a:pt x="159" y="1053846"/>
                  </a:lnTo>
                  <a:lnTo>
                    <a:pt x="6506" y="1053846"/>
                  </a:lnTo>
                  <a:lnTo>
                    <a:pt x="6508" y="1051306"/>
                  </a:lnTo>
                  <a:close/>
                </a:path>
                <a:path w="1409700" h="1313179">
                  <a:moveTo>
                    <a:pt x="1407577" y="1051306"/>
                  </a:moveTo>
                  <a:lnTo>
                    <a:pt x="1401219" y="1051306"/>
                  </a:lnTo>
                  <a:lnTo>
                    <a:pt x="1401214" y="1053846"/>
                  </a:lnTo>
                  <a:lnTo>
                    <a:pt x="1407572" y="1053846"/>
                  </a:lnTo>
                  <a:lnTo>
                    <a:pt x="1407577" y="1051306"/>
                  </a:lnTo>
                  <a:close/>
                </a:path>
                <a:path w="1409700" h="1313179">
                  <a:moveTo>
                    <a:pt x="6511" y="1048766"/>
                  </a:moveTo>
                  <a:lnTo>
                    <a:pt x="164" y="1048766"/>
                  </a:lnTo>
                  <a:lnTo>
                    <a:pt x="163" y="1050036"/>
                  </a:lnTo>
                  <a:lnTo>
                    <a:pt x="6509" y="1050036"/>
                  </a:lnTo>
                  <a:lnTo>
                    <a:pt x="6511" y="1048766"/>
                  </a:lnTo>
                  <a:close/>
                </a:path>
                <a:path w="1409700" h="1313179">
                  <a:moveTo>
                    <a:pt x="1407582" y="1048766"/>
                  </a:moveTo>
                  <a:lnTo>
                    <a:pt x="1401224" y="1048766"/>
                  </a:lnTo>
                  <a:lnTo>
                    <a:pt x="1401222" y="1050036"/>
                  </a:lnTo>
                  <a:lnTo>
                    <a:pt x="1407579" y="1050036"/>
                  </a:lnTo>
                  <a:lnTo>
                    <a:pt x="1407582" y="1048766"/>
                  </a:lnTo>
                  <a:close/>
                </a:path>
                <a:path w="1409700" h="1313179">
                  <a:moveTo>
                    <a:pt x="6514" y="1044956"/>
                  </a:moveTo>
                  <a:lnTo>
                    <a:pt x="168" y="1044956"/>
                  </a:lnTo>
                  <a:lnTo>
                    <a:pt x="165" y="1047496"/>
                  </a:lnTo>
                  <a:lnTo>
                    <a:pt x="6512" y="1047496"/>
                  </a:lnTo>
                  <a:lnTo>
                    <a:pt x="6514" y="1044956"/>
                  </a:lnTo>
                  <a:close/>
                </a:path>
                <a:path w="1409700" h="1313179">
                  <a:moveTo>
                    <a:pt x="1407589" y="1044956"/>
                  </a:moveTo>
                  <a:lnTo>
                    <a:pt x="1401232" y="1044956"/>
                  </a:lnTo>
                  <a:lnTo>
                    <a:pt x="1401227" y="1047496"/>
                  </a:lnTo>
                  <a:lnTo>
                    <a:pt x="1407584" y="1047496"/>
                  </a:lnTo>
                  <a:lnTo>
                    <a:pt x="1407589" y="1044956"/>
                  </a:lnTo>
                  <a:close/>
                </a:path>
                <a:path w="1409700" h="1313179">
                  <a:moveTo>
                    <a:pt x="6517" y="1042416"/>
                  </a:moveTo>
                  <a:lnTo>
                    <a:pt x="170" y="1042416"/>
                  </a:lnTo>
                  <a:lnTo>
                    <a:pt x="169" y="1043686"/>
                  </a:lnTo>
                  <a:lnTo>
                    <a:pt x="6515" y="1043686"/>
                  </a:lnTo>
                  <a:lnTo>
                    <a:pt x="6517" y="1042416"/>
                  </a:lnTo>
                  <a:close/>
                </a:path>
                <a:path w="1409700" h="1313179">
                  <a:moveTo>
                    <a:pt x="1407594" y="1042416"/>
                  </a:moveTo>
                  <a:lnTo>
                    <a:pt x="1401237" y="1042416"/>
                  </a:lnTo>
                  <a:lnTo>
                    <a:pt x="1401234" y="1043686"/>
                  </a:lnTo>
                  <a:lnTo>
                    <a:pt x="1407592" y="1043686"/>
                  </a:lnTo>
                  <a:lnTo>
                    <a:pt x="1407594" y="1042416"/>
                  </a:lnTo>
                  <a:close/>
                </a:path>
                <a:path w="1409700" h="1313179">
                  <a:moveTo>
                    <a:pt x="6520" y="1038606"/>
                  </a:moveTo>
                  <a:lnTo>
                    <a:pt x="174" y="1038606"/>
                  </a:lnTo>
                  <a:lnTo>
                    <a:pt x="172" y="1041146"/>
                  </a:lnTo>
                  <a:lnTo>
                    <a:pt x="6518" y="1041146"/>
                  </a:lnTo>
                  <a:lnTo>
                    <a:pt x="6520" y="1038606"/>
                  </a:lnTo>
                  <a:close/>
                </a:path>
                <a:path w="1409700" h="1313179">
                  <a:moveTo>
                    <a:pt x="1407601" y="1038606"/>
                  </a:moveTo>
                  <a:lnTo>
                    <a:pt x="1401244" y="1038606"/>
                  </a:lnTo>
                  <a:lnTo>
                    <a:pt x="1401239" y="1041146"/>
                  </a:lnTo>
                  <a:lnTo>
                    <a:pt x="1407596" y="1041146"/>
                  </a:lnTo>
                  <a:lnTo>
                    <a:pt x="1407601" y="1038606"/>
                  </a:lnTo>
                  <a:close/>
                </a:path>
                <a:path w="1409700" h="1313179">
                  <a:moveTo>
                    <a:pt x="6523" y="1036066"/>
                  </a:moveTo>
                  <a:lnTo>
                    <a:pt x="177" y="1036066"/>
                  </a:lnTo>
                  <a:lnTo>
                    <a:pt x="175" y="1037336"/>
                  </a:lnTo>
                  <a:lnTo>
                    <a:pt x="6522" y="1037336"/>
                  </a:lnTo>
                  <a:lnTo>
                    <a:pt x="6523" y="1036066"/>
                  </a:lnTo>
                  <a:close/>
                </a:path>
                <a:path w="1409700" h="1313179">
                  <a:moveTo>
                    <a:pt x="1407606" y="1036066"/>
                  </a:moveTo>
                  <a:lnTo>
                    <a:pt x="1401249" y="1036066"/>
                  </a:lnTo>
                  <a:lnTo>
                    <a:pt x="1401247" y="1037336"/>
                  </a:lnTo>
                  <a:lnTo>
                    <a:pt x="1407604" y="1037336"/>
                  </a:lnTo>
                  <a:lnTo>
                    <a:pt x="1407606" y="1036066"/>
                  </a:lnTo>
                  <a:close/>
                </a:path>
                <a:path w="1409700" h="1313179">
                  <a:moveTo>
                    <a:pt x="6527" y="1032256"/>
                  </a:moveTo>
                  <a:lnTo>
                    <a:pt x="180" y="1032256"/>
                  </a:lnTo>
                  <a:lnTo>
                    <a:pt x="178" y="1034796"/>
                  </a:lnTo>
                  <a:lnTo>
                    <a:pt x="6524" y="1034796"/>
                  </a:lnTo>
                  <a:lnTo>
                    <a:pt x="6527" y="1032256"/>
                  </a:lnTo>
                  <a:close/>
                </a:path>
                <a:path w="1409700" h="1313179">
                  <a:moveTo>
                    <a:pt x="1407614" y="1032256"/>
                  </a:moveTo>
                  <a:lnTo>
                    <a:pt x="1401257" y="1032256"/>
                  </a:lnTo>
                  <a:lnTo>
                    <a:pt x="1401252" y="1034796"/>
                  </a:lnTo>
                  <a:lnTo>
                    <a:pt x="1407609" y="1034796"/>
                  </a:lnTo>
                  <a:lnTo>
                    <a:pt x="1407614" y="1032256"/>
                  </a:lnTo>
                  <a:close/>
                </a:path>
                <a:path w="1409700" h="1313179">
                  <a:moveTo>
                    <a:pt x="6529" y="1029716"/>
                  </a:moveTo>
                  <a:lnTo>
                    <a:pt x="183" y="1029716"/>
                  </a:lnTo>
                  <a:lnTo>
                    <a:pt x="181" y="1030986"/>
                  </a:lnTo>
                  <a:lnTo>
                    <a:pt x="6528" y="1030986"/>
                  </a:lnTo>
                  <a:lnTo>
                    <a:pt x="6529" y="1029716"/>
                  </a:lnTo>
                  <a:close/>
                </a:path>
                <a:path w="1409700" h="1313179">
                  <a:moveTo>
                    <a:pt x="1407619" y="1029716"/>
                  </a:moveTo>
                  <a:lnTo>
                    <a:pt x="1401262" y="1029716"/>
                  </a:lnTo>
                  <a:lnTo>
                    <a:pt x="1401259" y="1030986"/>
                  </a:lnTo>
                  <a:lnTo>
                    <a:pt x="1407616" y="1030986"/>
                  </a:lnTo>
                  <a:lnTo>
                    <a:pt x="1407619" y="1029716"/>
                  </a:lnTo>
                  <a:close/>
                </a:path>
                <a:path w="1409700" h="1313179">
                  <a:moveTo>
                    <a:pt x="6533" y="1025906"/>
                  </a:moveTo>
                  <a:lnTo>
                    <a:pt x="186" y="1025906"/>
                  </a:lnTo>
                  <a:lnTo>
                    <a:pt x="184" y="1028446"/>
                  </a:lnTo>
                  <a:lnTo>
                    <a:pt x="6530" y="1028446"/>
                  </a:lnTo>
                  <a:lnTo>
                    <a:pt x="6533" y="1025906"/>
                  </a:lnTo>
                  <a:close/>
                </a:path>
                <a:path w="1409700" h="1313179">
                  <a:moveTo>
                    <a:pt x="1407626" y="1025906"/>
                  </a:moveTo>
                  <a:lnTo>
                    <a:pt x="1401269" y="1025906"/>
                  </a:lnTo>
                  <a:lnTo>
                    <a:pt x="1401264" y="1028446"/>
                  </a:lnTo>
                  <a:lnTo>
                    <a:pt x="1407621" y="1028446"/>
                  </a:lnTo>
                  <a:lnTo>
                    <a:pt x="1407626" y="1025906"/>
                  </a:lnTo>
                  <a:close/>
                </a:path>
                <a:path w="1409700" h="1313179">
                  <a:moveTo>
                    <a:pt x="6535" y="1023366"/>
                  </a:moveTo>
                  <a:lnTo>
                    <a:pt x="189" y="1023366"/>
                  </a:lnTo>
                  <a:lnTo>
                    <a:pt x="188" y="1024636"/>
                  </a:lnTo>
                  <a:lnTo>
                    <a:pt x="6534" y="1024636"/>
                  </a:lnTo>
                  <a:lnTo>
                    <a:pt x="6535" y="1023366"/>
                  </a:lnTo>
                  <a:close/>
                </a:path>
                <a:path w="1409700" h="1313179">
                  <a:moveTo>
                    <a:pt x="1407631" y="1023366"/>
                  </a:moveTo>
                  <a:lnTo>
                    <a:pt x="1401274" y="1023366"/>
                  </a:lnTo>
                  <a:lnTo>
                    <a:pt x="1401271" y="1024636"/>
                  </a:lnTo>
                  <a:lnTo>
                    <a:pt x="1407628" y="1024636"/>
                  </a:lnTo>
                  <a:lnTo>
                    <a:pt x="1407631" y="1023366"/>
                  </a:lnTo>
                  <a:close/>
                </a:path>
                <a:path w="1409700" h="1313179">
                  <a:moveTo>
                    <a:pt x="6539" y="1019556"/>
                  </a:moveTo>
                  <a:lnTo>
                    <a:pt x="193" y="1019556"/>
                  </a:lnTo>
                  <a:lnTo>
                    <a:pt x="190" y="1022096"/>
                  </a:lnTo>
                  <a:lnTo>
                    <a:pt x="6537" y="1022096"/>
                  </a:lnTo>
                  <a:lnTo>
                    <a:pt x="6539" y="1019556"/>
                  </a:lnTo>
                  <a:close/>
                </a:path>
                <a:path w="1409700" h="1313179">
                  <a:moveTo>
                    <a:pt x="1407638" y="1019556"/>
                  </a:moveTo>
                  <a:lnTo>
                    <a:pt x="1401281" y="1019556"/>
                  </a:lnTo>
                  <a:lnTo>
                    <a:pt x="1401276" y="1022096"/>
                  </a:lnTo>
                  <a:lnTo>
                    <a:pt x="1407633" y="1022096"/>
                  </a:lnTo>
                  <a:lnTo>
                    <a:pt x="1407638" y="1019556"/>
                  </a:lnTo>
                  <a:close/>
                </a:path>
                <a:path w="1409700" h="1313179">
                  <a:moveTo>
                    <a:pt x="6542" y="1017016"/>
                  </a:moveTo>
                  <a:lnTo>
                    <a:pt x="195" y="1017016"/>
                  </a:lnTo>
                  <a:lnTo>
                    <a:pt x="194" y="1018286"/>
                  </a:lnTo>
                  <a:lnTo>
                    <a:pt x="6540" y="1018286"/>
                  </a:lnTo>
                  <a:lnTo>
                    <a:pt x="6542" y="1017016"/>
                  </a:lnTo>
                  <a:close/>
                </a:path>
                <a:path w="1409700" h="1313179">
                  <a:moveTo>
                    <a:pt x="1407643" y="1017016"/>
                  </a:moveTo>
                  <a:lnTo>
                    <a:pt x="1401286" y="1017016"/>
                  </a:lnTo>
                  <a:lnTo>
                    <a:pt x="1401284" y="1018286"/>
                  </a:lnTo>
                  <a:lnTo>
                    <a:pt x="1407641" y="1018286"/>
                  </a:lnTo>
                  <a:lnTo>
                    <a:pt x="1407643" y="1017016"/>
                  </a:lnTo>
                  <a:close/>
                </a:path>
                <a:path w="1409700" h="1313179">
                  <a:moveTo>
                    <a:pt x="6545" y="1013206"/>
                  </a:moveTo>
                  <a:lnTo>
                    <a:pt x="199" y="1013206"/>
                  </a:lnTo>
                  <a:lnTo>
                    <a:pt x="196" y="1015746"/>
                  </a:lnTo>
                  <a:lnTo>
                    <a:pt x="6543" y="1015746"/>
                  </a:lnTo>
                  <a:lnTo>
                    <a:pt x="6545" y="1013206"/>
                  </a:lnTo>
                  <a:close/>
                </a:path>
                <a:path w="1409700" h="1313179">
                  <a:moveTo>
                    <a:pt x="1407651" y="1013206"/>
                  </a:moveTo>
                  <a:lnTo>
                    <a:pt x="1401294" y="1013206"/>
                  </a:lnTo>
                  <a:lnTo>
                    <a:pt x="1401289" y="1015746"/>
                  </a:lnTo>
                  <a:lnTo>
                    <a:pt x="1407646" y="1015746"/>
                  </a:lnTo>
                  <a:lnTo>
                    <a:pt x="1407651" y="1013206"/>
                  </a:lnTo>
                  <a:close/>
                </a:path>
                <a:path w="1409700" h="1313179">
                  <a:moveTo>
                    <a:pt x="6548" y="1010666"/>
                  </a:moveTo>
                  <a:lnTo>
                    <a:pt x="201" y="1010666"/>
                  </a:lnTo>
                  <a:lnTo>
                    <a:pt x="200" y="1011936"/>
                  </a:lnTo>
                  <a:lnTo>
                    <a:pt x="6547" y="1011936"/>
                  </a:lnTo>
                  <a:lnTo>
                    <a:pt x="6548" y="1010666"/>
                  </a:lnTo>
                  <a:close/>
                </a:path>
                <a:path w="1409700" h="1313179">
                  <a:moveTo>
                    <a:pt x="1407656" y="1010666"/>
                  </a:moveTo>
                  <a:lnTo>
                    <a:pt x="1401299" y="1010666"/>
                  </a:lnTo>
                  <a:lnTo>
                    <a:pt x="1401296" y="1011936"/>
                  </a:lnTo>
                  <a:lnTo>
                    <a:pt x="1407653" y="1011936"/>
                  </a:lnTo>
                  <a:lnTo>
                    <a:pt x="1407656" y="1010666"/>
                  </a:lnTo>
                  <a:close/>
                </a:path>
                <a:path w="1409700" h="1313179">
                  <a:moveTo>
                    <a:pt x="6551" y="1006856"/>
                  </a:moveTo>
                  <a:lnTo>
                    <a:pt x="205" y="1006856"/>
                  </a:lnTo>
                  <a:lnTo>
                    <a:pt x="202" y="1009396"/>
                  </a:lnTo>
                  <a:lnTo>
                    <a:pt x="6549" y="1009396"/>
                  </a:lnTo>
                  <a:lnTo>
                    <a:pt x="6551" y="1006856"/>
                  </a:lnTo>
                  <a:close/>
                </a:path>
                <a:path w="1409700" h="1313179">
                  <a:moveTo>
                    <a:pt x="1407663" y="1006856"/>
                  </a:moveTo>
                  <a:lnTo>
                    <a:pt x="1401306" y="1006856"/>
                  </a:lnTo>
                  <a:lnTo>
                    <a:pt x="1401301" y="1009396"/>
                  </a:lnTo>
                  <a:lnTo>
                    <a:pt x="1407658" y="1009396"/>
                  </a:lnTo>
                  <a:lnTo>
                    <a:pt x="1407663" y="1006856"/>
                  </a:lnTo>
                  <a:close/>
                </a:path>
                <a:path w="1409700" h="1313179">
                  <a:moveTo>
                    <a:pt x="6554" y="1004316"/>
                  </a:moveTo>
                  <a:lnTo>
                    <a:pt x="207" y="1004316"/>
                  </a:lnTo>
                  <a:lnTo>
                    <a:pt x="206" y="1005586"/>
                  </a:lnTo>
                  <a:lnTo>
                    <a:pt x="6553" y="1005586"/>
                  </a:lnTo>
                  <a:lnTo>
                    <a:pt x="6554" y="1004316"/>
                  </a:lnTo>
                  <a:close/>
                </a:path>
                <a:path w="1409700" h="1313179">
                  <a:moveTo>
                    <a:pt x="1407668" y="1004316"/>
                  </a:moveTo>
                  <a:lnTo>
                    <a:pt x="1401311" y="1004316"/>
                  </a:lnTo>
                  <a:lnTo>
                    <a:pt x="1401309" y="1005586"/>
                  </a:lnTo>
                  <a:lnTo>
                    <a:pt x="1407665" y="1005586"/>
                  </a:lnTo>
                  <a:lnTo>
                    <a:pt x="1407668" y="1004316"/>
                  </a:lnTo>
                  <a:close/>
                </a:path>
                <a:path w="1409700" h="1313179">
                  <a:moveTo>
                    <a:pt x="6558" y="1000506"/>
                  </a:moveTo>
                  <a:lnTo>
                    <a:pt x="211" y="1000506"/>
                  </a:lnTo>
                  <a:lnTo>
                    <a:pt x="209" y="1003046"/>
                  </a:lnTo>
                  <a:lnTo>
                    <a:pt x="6555" y="1003046"/>
                  </a:lnTo>
                  <a:lnTo>
                    <a:pt x="6558" y="1000506"/>
                  </a:lnTo>
                  <a:close/>
                </a:path>
                <a:path w="1409700" h="1313179">
                  <a:moveTo>
                    <a:pt x="1407675" y="1000506"/>
                  </a:moveTo>
                  <a:lnTo>
                    <a:pt x="1401319" y="1000506"/>
                  </a:lnTo>
                  <a:lnTo>
                    <a:pt x="1401314" y="1003046"/>
                  </a:lnTo>
                  <a:lnTo>
                    <a:pt x="1407670" y="1003046"/>
                  </a:lnTo>
                  <a:lnTo>
                    <a:pt x="1407675" y="1000506"/>
                  </a:lnTo>
                  <a:close/>
                </a:path>
                <a:path w="1409700" h="1313179">
                  <a:moveTo>
                    <a:pt x="6563" y="995426"/>
                  </a:moveTo>
                  <a:lnTo>
                    <a:pt x="216" y="995426"/>
                  </a:lnTo>
                  <a:lnTo>
                    <a:pt x="212" y="999236"/>
                  </a:lnTo>
                  <a:lnTo>
                    <a:pt x="6559" y="999236"/>
                  </a:lnTo>
                  <a:lnTo>
                    <a:pt x="6563" y="995426"/>
                  </a:lnTo>
                  <a:close/>
                </a:path>
                <a:path w="1409700" h="1313179">
                  <a:moveTo>
                    <a:pt x="1407685" y="995426"/>
                  </a:moveTo>
                  <a:lnTo>
                    <a:pt x="1401329" y="995426"/>
                  </a:lnTo>
                  <a:lnTo>
                    <a:pt x="1401321" y="999236"/>
                  </a:lnTo>
                  <a:lnTo>
                    <a:pt x="1407678" y="999236"/>
                  </a:lnTo>
                  <a:lnTo>
                    <a:pt x="1407685" y="995426"/>
                  </a:lnTo>
                  <a:close/>
                </a:path>
                <a:path w="1409700" h="1313179">
                  <a:moveTo>
                    <a:pt x="6409" y="1152906"/>
                  </a:moveTo>
                  <a:lnTo>
                    <a:pt x="63" y="1152906"/>
                  </a:lnTo>
                  <a:lnTo>
                    <a:pt x="14" y="1203706"/>
                  </a:lnTo>
                  <a:lnTo>
                    <a:pt x="6359" y="1203706"/>
                  </a:lnTo>
                  <a:lnTo>
                    <a:pt x="6409" y="1152906"/>
                  </a:lnTo>
                  <a:close/>
                </a:path>
                <a:path w="1409700" h="1313179">
                  <a:moveTo>
                    <a:pt x="1407380" y="1152906"/>
                  </a:moveTo>
                  <a:lnTo>
                    <a:pt x="1401020" y="1152906"/>
                  </a:lnTo>
                  <a:lnTo>
                    <a:pt x="1400921" y="1203706"/>
                  </a:lnTo>
                  <a:lnTo>
                    <a:pt x="1407281" y="1203706"/>
                  </a:lnTo>
                  <a:lnTo>
                    <a:pt x="1407380" y="1152906"/>
                  </a:lnTo>
                  <a:close/>
                </a:path>
                <a:path w="1409700" h="1313179">
                  <a:moveTo>
                    <a:pt x="1313090" y="1311698"/>
                  </a:moveTo>
                  <a:lnTo>
                    <a:pt x="97700" y="1311698"/>
                  </a:lnTo>
                  <a:lnTo>
                    <a:pt x="1313090" y="1312841"/>
                  </a:lnTo>
                  <a:lnTo>
                    <a:pt x="1313090" y="1311698"/>
                  </a:lnTo>
                  <a:close/>
                </a:path>
                <a:path w="1409700" h="1313179">
                  <a:moveTo>
                    <a:pt x="1314360" y="1310428"/>
                  </a:moveTo>
                  <a:lnTo>
                    <a:pt x="96430" y="1310428"/>
                  </a:lnTo>
                  <a:lnTo>
                    <a:pt x="96430" y="1311698"/>
                  </a:lnTo>
                  <a:lnTo>
                    <a:pt x="1314360" y="1311698"/>
                  </a:lnTo>
                  <a:lnTo>
                    <a:pt x="1314360" y="1310428"/>
                  </a:lnTo>
                  <a:close/>
                </a:path>
                <a:path w="1409700" h="1313179">
                  <a:moveTo>
                    <a:pt x="1315630" y="1309158"/>
                  </a:moveTo>
                  <a:lnTo>
                    <a:pt x="95160" y="1309158"/>
                  </a:lnTo>
                  <a:lnTo>
                    <a:pt x="95160" y="1310428"/>
                  </a:lnTo>
                  <a:lnTo>
                    <a:pt x="1315630" y="1310428"/>
                  </a:lnTo>
                  <a:lnTo>
                    <a:pt x="1315630" y="1309158"/>
                  </a:lnTo>
                  <a:close/>
                </a:path>
                <a:path w="1409700" h="1313179">
                  <a:moveTo>
                    <a:pt x="1316900" y="1307888"/>
                  </a:moveTo>
                  <a:lnTo>
                    <a:pt x="92620" y="1307888"/>
                  </a:lnTo>
                  <a:lnTo>
                    <a:pt x="92620" y="1309158"/>
                  </a:lnTo>
                  <a:lnTo>
                    <a:pt x="1316900" y="1309158"/>
                  </a:lnTo>
                  <a:lnTo>
                    <a:pt x="1316900" y="1307888"/>
                  </a:lnTo>
                  <a:close/>
                </a:path>
                <a:path w="1409700" h="1313179">
                  <a:moveTo>
                    <a:pt x="1318170" y="1306618"/>
                  </a:moveTo>
                  <a:lnTo>
                    <a:pt x="91350" y="1306618"/>
                  </a:lnTo>
                  <a:lnTo>
                    <a:pt x="91350" y="1307888"/>
                  </a:lnTo>
                  <a:lnTo>
                    <a:pt x="1318170" y="1307888"/>
                  </a:lnTo>
                  <a:lnTo>
                    <a:pt x="1318170" y="1306618"/>
                  </a:lnTo>
                  <a:close/>
                </a:path>
                <a:path w="1409700" h="1313179">
                  <a:moveTo>
                    <a:pt x="90080" y="1305475"/>
                  </a:moveTo>
                  <a:lnTo>
                    <a:pt x="90080" y="1306618"/>
                  </a:lnTo>
                  <a:lnTo>
                    <a:pt x="1319440" y="1306618"/>
                  </a:lnTo>
                  <a:lnTo>
                    <a:pt x="90080" y="1305475"/>
                  </a:lnTo>
                  <a:close/>
                </a:path>
                <a:path w="1409700" h="1313179">
                  <a:moveTo>
                    <a:pt x="1407279" y="1205018"/>
                  </a:moveTo>
                  <a:lnTo>
                    <a:pt x="1400919" y="1205018"/>
                  </a:lnTo>
                  <a:lnTo>
                    <a:pt x="1400874" y="1227878"/>
                  </a:lnTo>
                  <a:lnTo>
                    <a:pt x="1401990" y="1227878"/>
                  </a:lnTo>
                  <a:lnTo>
                    <a:pt x="1401990" y="1226608"/>
                  </a:lnTo>
                  <a:lnTo>
                    <a:pt x="1403260" y="1226608"/>
                  </a:lnTo>
                  <a:lnTo>
                    <a:pt x="1403260" y="1225338"/>
                  </a:lnTo>
                  <a:lnTo>
                    <a:pt x="1404530" y="1225338"/>
                  </a:lnTo>
                  <a:lnTo>
                    <a:pt x="1404530" y="1224068"/>
                  </a:lnTo>
                  <a:lnTo>
                    <a:pt x="1405800" y="1224068"/>
                  </a:lnTo>
                  <a:lnTo>
                    <a:pt x="1405800" y="1222798"/>
                  </a:lnTo>
                  <a:lnTo>
                    <a:pt x="1407070" y="1222798"/>
                  </a:lnTo>
                  <a:lnTo>
                    <a:pt x="1407070" y="1221528"/>
                  </a:lnTo>
                  <a:lnTo>
                    <a:pt x="1407247" y="1221528"/>
                  </a:lnTo>
                  <a:lnTo>
                    <a:pt x="1407279" y="1205018"/>
                  </a:lnTo>
                  <a:close/>
                </a:path>
                <a:path w="1409700" h="1313179">
                  <a:moveTo>
                    <a:pt x="6358" y="1205018"/>
                  </a:moveTo>
                  <a:lnTo>
                    <a:pt x="13" y="1205018"/>
                  </a:lnTo>
                  <a:lnTo>
                    <a:pt x="0" y="1218988"/>
                  </a:lnTo>
                  <a:lnTo>
                    <a:pt x="1180" y="1218988"/>
                  </a:lnTo>
                  <a:lnTo>
                    <a:pt x="1180" y="1220258"/>
                  </a:lnTo>
                  <a:lnTo>
                    <a:pt x="2450" y="1220258"/>
                  </a:lnTo>
                  <a:lnTo>
                    <a:pt x="2450" y="1221528"/>
                  </a:lnTo>
                  <a:lnTo>
                    <a:pt x="3720" y="1221528"/>
                  </a:lnTo>
                  <a:lnTo>
                    <a:pt x="3720" y="1222798"/>
                  </a:lnTo>
                  <a:lnTo>
                    <a:pt x="4990" y="1222798"/>
                  </a:lnTo>
                  <a:lnTo>
                    <a:pt x="4990" y="1224068"/>
                  </a:lnTo>
                  <a:lnTo>
                    <a:pt x="6260" y="1224068"/>
                  </a:lnTo>
                  <a:lnTo>
                    <a:pt x="6260" y="1225338"/>
                  </a:lnTo>
                  <a:lnTo>
                    <a:pt x="6358" y="1205018"/>
                  </a:lnTo>
                  <a:close/>
                </a:path>
              </a:pathLst>
            </a:custGeom>
            <a:solidFill>
              <a:srgbClr val="416F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892378" y="2065273"/>
              <a:ext cx="1397000" cy="1300480"/>
            </a:xfrm>
            <a:custGeom>
              <a:avLst/>
              <a:gdLst/>
              <a:ahLst/>
              <a:cxnLst/>
              <a:rect l="l" t="t" r="r" b="b"/>
              <a:pathLst>
                <a:path w="1397000" h="1300479">
                  <a:moveTo>
                    <a:pt x="7248" y="153416"/>
                  </a:moveTo>
                  <a:lnTo>
                    <a:pt x="1041" y="153416"/>
                  </a:lnTo>
                  <a:lnTo>
                    <a:pt x="1040" y="154686"/>
                  </a:lnTo>
                  <a:lnTo>
                    <a:pt x="7246" y="154686"/>
                  </a:lnTo>
                  <a:lnTo>
                    <a:pt x="7248" y="153416"/>
                  </a:lnTo>
                  <a:close/>
                </a:path>
                <a:path w="1397000" h="1300479">
                  <a:moveTo>
                    <a:pt x="1396626" y="153416"/>
                  </a:moveTo>
                  <a:lnTo>
                    <a:pt x="1390283" y="153416"/>
                  </a:lnTo>
                  <a:lnTo>
                    <a:pt x="1390281" y="154686"/>
                  </a:lnTo>
                  <a:lnTo>
                    <a:pt x="1396623" y="154686"/>
                  </a:lnTo>
                  <a:lnTo>
                    <a:pt x="1396626" y="153416"/>
                  </a:lnTo>
                  <a:close/>
                </a:path>
                <a:path w="1397000" h="1300479">
                  <a:moveTo>
                    <a:pt x="7256" y="149606"/>
                  </a:moveTo>
                  <a:lnTo>
                    <a:pt x="1045" y="149606"/>
                  </a:lnTo>
                  <a:lnTo>
                    <a:pt x="1042" y="152146"/>
                  </a:lnTo>
                  <a:lnTo>
                    <a:pt x="7251" y="152146"/>
                  </a:lnTo>
                  <a:lnTo>
                    <a:pt x="7256" y="149606"/>
                  </a:lnTo>
                  <a:close/>
                </a:path>
                <a:path w="1397000" h="1300479">
                  <a:moveTo>
                    <a:pt x="1396633" y="149606"/>
                  </a:moveTo>
                  <a:lnTo>
                    <a:pt x="1390291" y="149606"/>
                  </a:lnTo>
                  <a:lnTo>
                    <a:pt x="1390286" y="152146"/>
                  </a:lnTo>
                  <a:lnTo>
                    <a:pt x="1396628" y="152146"/>
                  </a:lnTo>
                  <a:lnTo>
                    <a:pt x="1396633" y="149606"/>
                  </a:lnTo>
                  <a:close/>
                </a:path>
                <a:path w="1397000" h="1300479">
                  <a:moveTo>
                    <a:pt x="7261" y="147066"/>
                  </a:moveTo>
                  <a:lnTo>
                    <a:pt x="1047" y="147066"/>
                  </a:lnTo>
                  <a:lnTo>
                    <a:pt x="1046" y="148336"/>
                  </a:lnTo>
                  <a:lnTo>
                    <a:pt x="7258" y="148336"/>
                  </a:lnTo>
                  <a:lnTo>
                    <a:pt x="7261" y="147066"/>
                  </a:lnTo>
                  <a:close/>
                </a:path>
                <a:path w="1397000" h="1300479">
                  <a:moveTo>
                    <a:pt x="1396638" y="147066"/>
                  </a:moveTo>
                  <a:lnTo>
                    <a:pt x="1390296" y="147066"/>
                  </a:lnTo>
                  <a:lnTo>
                    <a:pt x="1390293" y="148336"/>
                  </a:lnTo>
                  <a:lnTo>
                    <a:pt x="1396635" y="148336"/>
                  </a:lnTo>
                  <a:lnTo>
                    <a:pt x="1396638" y="147066"/>
                  </a:lnTo>
                  <a:close/>
                </a:path>
                <a:path w="1397000" h="1300479">
                  <a:moveTo>
                    <a:pt x="7268" y="143256"/>
                  </a:moveTo>
                  <a:lnTo>
                    <a:pt x="1051" y="143256"/>
                  </a:lnTo>
                  <a:lnTo>
                    <a:pt x="1049" y="145796"/>
                  </a:lnTo>
                  <a:lnTo>
                    <a:pt x="7263" y="145796"/>
                  </a:lnTo>
                  <a:lnTo>
                    <a:pt x="7268" y="143256"/>
                  </a:lnTo>
                  <a:close/>
                </a:path>
                <a:path w="1397000" h="1300479">
                  <a:moveTo>
                    <a:pt x="1396645" y="143256"/>
                  </a:moveTo>
                  <a:lnTo>
                    <a:pt x="1390303" y="143256"/>
                  </a:lnTo>
                  <a:lnTo>
                    <a:pt x="1390298" y="145796"/>
                  </a:lnTo>
                  <a:lnTo>
                    <a:pt x="1396640" y="145796"/>
                  </a:lnTo>
                  <a:lnTo>
                    <a:pt x="1396645" y="143256"/>
                  </a:lnTo>
                  <a:close/>
                </a:path>
                <a:path w="1397000" h="1300479">
                  <a:moveTo>
                    <a:pt x="7273" y="140716"/>
                  </a:moveTo>
                  <a:lnTo>
                    <a:pt x="1053" y="140716"/>
                  </a:lnTo>
                  <a:lnTo>
                    <a:pt x="1052" y="141986"/>
                  </a:lnTo>
                  <a:lnTo>
                    <a:pt x="7271" y="141986"/>
                  </a:lnTo>
                  <a:lnTo>
                    <a:pt x="7273" y="140716"/>
                  </a:lnTo>
                  <a:close/>
                </a:path>
                <a:path w="1397000" h="1300479">
                  <a:moveTo>
                    <a:pt x="1396650" y="140716"/>
                  </a:moveTo>
                  <a:lnTo>
                    <a:pt x="1390308" y="140716"/>
                  </a:lnTo>
                  <a:lnTo>
                    <a:pt x="1390306" y="141986"/>
                  </a:lnTo>
                  <a:lnTo>
                    <a:pt x="1396648" y="141986"/>
                  </a:lnTo>
                  <a:lnTo>
                    <a:pt x="1396650" y="140716"/>
                  </a:lnTo>
                  <a:close/>
                </a:path>
                <a:path w="1397000" h="1300479">
                  <a:moveTo>
                    <a:pt x="7281" y="136906"/>
                  </a:moveTo>
                  <a:lnTo>
                    <a:pt x="1057" y="136906"/>
                  </a:lnTo>
                  <a:lnTo>
                    <a:pt x="1055" y="139446"/>
                  </a:lnTo>
                  <a:lnTo>
                    <a:pt x="7276" y="139446"/>
                  </a:lnTo>
                  <a:lnTo>
                    <a:pt x="7281" y="136906"/>
                  </a:lnTo>
                  <a:close/>
                </a:path>
                <a:path w="1397000" h="1300479">
                  <a:moveTo>
                    <a:pt x="1396658" y="136906"/>
                  </a:moveTo>
                  <a:lnTo>
                    <a:pt x="1390316" y="136906"/>
                  </a:lnTo>
                  <a:lnTo>
                    <a:pt x="1390311" y="139446"/>
                  </a:lnTo>
                  <a:lnTo>
                    <a:pt x="1396653" y="139446"/>
                  </a:lnTo>
                  <a:lnTo>
                    <a:pt x="1396658" y="136906"/>
                  </a:lnTo>
                  <a:close/>
                </a:path>
                <a:path w="1397000" h="1300479">
                  <a:moveTo>
                    <a:pt x="7286" y="134366"/>
                  </a:moveTo>
                  <a:lnTo>
                    <a:pt x="1060" y="134366"/>
                  </a:lnTo>
                  <a:lnTo>
                    <a:pt x="1058" y="135636"/>
                  </a:lnTo>
                  <a:lnTo>
                    <a:pt x="7283" y="135636"/>
                  </a:lnTo>
                  <a:lnTo>
                    <a:pt x="7286" y="134366"/>
                  </a:lnTo>
                  <a:close/>
                </a:path>
                <a:path w="1397000" h="1300479">
                  <a:moveTo>
                    <a:pt x="1396663" y="134366"/>
                  </a:moveTo>
                  <a:lnTo>
                    <a:pt x="1390321" y="134366"/>
                  </a:lnTo>
                  <a:lnTo>
                    <a:pt x="1390318" y="135636"/>
                  </a:lnTo>
                  <a:lnTo>
                    <a:pt x="1396660" y="135636"/>
                  </a:lnTo>
                  <a:lnTo>
                    <a:pt x="1396663" y="134366"/>
                  </a:lnTo>
                  <a:close/>
                </a:path>
                <a:path w="1397000" h="1300479">
                  <a:moveTo>
                    <a:pt x="7293" y="130556"/>
                  </a:moveTo>
                  <a:lnTo>
                    <a:pt x="1063" y="130556"/>
                  </a:lnTo>
                  <a:lnTo>
                    <a:pt x="1061" y="133096"/>
                  </a:lnTo>
                  <a:lnTo>
                    <a:pt x="7288" y="133096"/>
                  </a:lnTo>
                  <a:lnTo>
                    <a:pt x="7293" y="130556"/>
                  </a:lnTo>
                  <a:close/>
                </a:path>
                <a:path w="1397000" h="1300479">
                  <a:moveTo>
                    <a:pt x="1396670" y="130556"/>
                  </a:moveTo>
                  <a:lnTo>
                    <a:pt x="1390328" y="130556"/>
                  </a:lnTo>
                  <a:lnTo>
                    <a:pt x="1390323" y="133096"/>
                  </a:lnTo>
                  <a:lnTo>
                    <a:pt x="1396665" y="133096"/>
                  </a:lnTo>
                  <a:lnTo>
                    <a:pt x="1396670" y="130556"/>
                  </a:lnTo>
                  <a:close/>
                </a:path>
                <a:path w="1397000" h="1300479">
                  <a:moveTo>
                    <a:pt x="7298" y="128016"/>
                  </a:moveTo>
                  <a:lnTo>
                    <a:pt x="1066" y="128016"/>
                  </a:lnTo>
                  <a:lnTo>
                    <a:pt x="1065" y="129286"/>
                  </a:lnTo>
                  <a:lnTo>
                    <a:pt x="7296" y="129286"/>
                  </a:lnTo>
                  <a:lnTo>
                    <a:pt x="7298" y="128016"/>
                  </a:lnTo>
                  <a:close/>
                </a:path>
                <a:path w="1397000" h="1300479">
                  <a:moveTo>
                    <a:pt x="1396675" y="128016"/>
                  </a:moveTo>
                  <a:lnTo>
                    <a:pt x="1390333" y="128016"/>
                  </a:lnTo>
                  <a:lnTo>
                    <a:pt x="1390331" y="129286"/>
                  </a:lnTo>
                  <a:lnTo>
                    <a:pt x="1396673" y="129286"/>
                  </a:lnTo>
                  <a:lnTo>
                    <a:pt x="1396675" y="128016"/>
                  </a:lnTo>
                  <a:close/>
                </a:path>
                <a:path w="1397000" h="1300479">
                  <a:moveTo>
                    <a:pt x="7306" y="124206"/>
                  </a:moveTo>
                  <a:lnTo>
                    <a:pt x="1070" y="124206"/>
                  </a:lnTo>
                  <a:lnTo>
                    <a:pt x="1067" y="126746"/>
                  </a:lnTo>
                  <a:lnTo>
                    <a:pt x="7301" y="126746"/>
                  </a:lnTo>
                  <a:lnTo>
                    <a:pt x="7306" y="124206"/>
                  </a:lnTo>
                  <a:close/>
                </a:path>
                <a:path w="1397000" h="1300479">
                  <a:moveTo>
                    <a:pt x="1396683" y="124206"/>
                  </a:moveTo>
                  <a:lnTo>
                    <a:pt x="1390341" y="124206"/>
                  </a:lnTo>
                  <a:lnTo>
                    <a:pt x="1390336" y="126746"/>
                  </a:lnTo>
                  <a:lnTo>
                    <a:pt x="1396678" y="126746"/>
                  </a:lnTo>
                  <a:lnTo>
                    <a:pt x="1396683" y="124206"/>
                  </a:lnTo>
                  <a:close/>
                </a:path>
                <a:path w="1397000" h="1300479">
                  <a:moveTo>
                    <a:pt x="7311" y="121666"/>
                  </a:moveTo>
                  <a:lnTo>
                    <a:pt x="1072" y="121666"/>
                  </a:lnTo>
                  <a:lnTo>
                    <a:pt x="1071" y="122936"/>
                  </a:lnTo>
                  <a:lnTo>
                    <a:pt x="7308" y="122936"/>
                  </a:lnTo>
                  <a:lnTo>
                    <a:pt x="7311" y="121666"/>
                  </a:lnTo>
                  <a:close/>
                </a:path>
                <a:path w="1397000" h="1300479">
                  <a:moveTo>
                    <a:pt x="1396688" y="121666"/>
                  </a:moveTo>
                  <a:lnTo>
                    <a:pt x="1390346" y="121666"/>
                  </a:lnTo>
                  <a:lnTo>
                    <a:pt x="1390343" y="122936"/>
                  </a:lnTo>
                  <a:lnTo>
                    <a:pt x="1396685" y="122936"/>
                  </a:lnTo>
                  <a:lnTo>
                    <a:pt x="1396688" y="121666"/>
                  </a:lnTo>
                  <a:close/>
                </a:path>
                <a:path w="1397000" h="1300479">
                  <a:moveTo>
                    <a:pt x="7318" y="117856"/>
                  </a:moveTo>
                  <a:lnTo>
                    <a:pt x="1076" y="117856"/>
                  </a:lnTo>
                  <a:lnTo>
                    <a:pt x="1073" y="120396"/>
                  </a:lnTo>
                  <a:lnTo>
                    <a:pt x="7313" y="120396"/>
                  </a:lnTo>
                  <a:lnTo>
                    <a:pt x="7318" y="117856"/>
                  </a:lnTo>
                  <a:close/>
                </a:path>
                <a:path w="1397000" h="1300479">
                  <a:moveTo>
                    <a:pt x="1396695" y="117856"/>
                  </a:moveTo>
                  <a:lnTo>
                    <a:pt x="1390353" y="117856"/>
                  </a:lnTo>
                  <a:lnTo>
                    <a:pt x="1390348" y="120396"/>
                  </a:lnTo>
                  <a:lnTo>
                    <a:pt x="1396690" y="120396"/>
                  </a:lnTo>
                  <a:lnTo>
                    <a:pt x="1396695" y="117856"/>
                  </a:lnTo>
                  <a:close/>
                </a:path>
                <a:path w="1397000" h="1300479">
                  <a:moveTo>
                    <a:pt x="7323" y="115316"/>
                  </a:moveTo>
                  <a:lnTo>
                    <a:pt x="1078" y="115316"/>
                  </a:lnTo>
                  <a:lnTo>
                    <a:pt x="1077" y="116586"/>
                  </a:lnTo>
                  <a:lnTo>
                    <a:pt x="7321" y="116586"/>
                  </a:lnTo>
                  <a:lnTo>
                    <a:pt x="7323" y="115316"/>
                  </a:lnTo>
                  <a:close/>
                </a:path>
                <a:path w="1397000" h="1300479">
                  <a:moveTo>
                    <a:pt x="1396700" y="115316"/>
                  </a:moveTo>
                  <a:lnTo>
                    <a:pt x="1390358" y="115316"/>
                  </a:lnTo>
                  <a:lnTo>
                    <a:pt x="1390356" y="116586"/>
                  </a:lnTo>
                  <a:lnTo>
                    <a:pt x="1396698" y="116586"/>
                  </a:lnTo>
                  <a:lnTo>
                    <a:pt x="1396700" y="115316"/>
                  </a:lnTo>
                  <a:close/>
                </a:path>
                <a:path w="1397000" h="1300479">
                  <a:moveTo>
                    <a:pt x="7331" y="111506"/>
                  </a:moveTo>
                  <a:lnTo>
                    <a:pt x="1082" y="111506"/>
                  </a:lnTo>
                  <a:lnTo>
                    <a:pt x="1080" y="114046"/>
                  </a:lnTo>
                  <a:lnTo>
                    <a:pt x="7326" y="114046"/>
                  </a:lnTo>
                  <a:lnTo>
                    <a:pt x="7331" y="111506"/>
                  </a:lnTo>
                  <a:close/>
                </a:path>
                <a:path w="1397000" h="1300479">
                  <a:moveTo>
                    <a:pt x="1396708" y="111506"/>
                  </a:moveTo>
                  <a:lnTo>
                    <a:pt x="1390366" y="111506"/>
                  </a:lnTo>
                  <a:lnTo>
                    <a:pt x="1390361" y="114046"/>
                  </a:lnTo>
                  <a:lnTo>
                    <a:pt x="1396703" y="114046"/>
                  </a:lnTo>
                  <a:lnTo>
                    <a:pt x="1396708" y="111506"/>
                  </a:lnTo>
                  <a:close/>
                </a:path>
                <a:path w="1397000" h="1300479">
                  <a:moveTo>
                    <a:pt x="7336" y="108966"/>
                  </a:moveTo>
                  <a:lnTo>
                    <a:pt x="1085" y="108966"/>
                  </a:lnTo>
                  <a:lnTo>
                    <a:pt x="1083" y="110236"/>
                  </a:lnTo>
                  <a:lnTo>
                    <a:pt x="7333" y="110236"/>
                  </a:lnTo>
                  <a:lnTo>
                    <a:pt x="7336" y="108966"/>
                  </a:lnTo>
                  <a:close/>
                </a:path>
                <a:path w="1397000" h="1300479">
                  <a:moveTo>
                    <a:pt x="1396713" y="108966"/>
                  </a:moveTo>
                  <a:lnTo>
                    <a:pt x="1390371" y="108966"/>
                  </a:lnTo>
                  <a:lnTo>
                    <a:pt x="1390368" y="110236"/>
                  </a:lnTo>
                  <a:lnTo>
                    <a:pt x="1396710" y="110236"/>
                  </a:lnTo>
                  <a:lnTo>
                    <a:pt x="1396713" y="108966"/>
                  </a:lnTo>
                  <a:close/>
                </a:path>
                <a:path w="1397000" h="1300479">
                  <a:moveTo>
                    <a:pt x="7343" y="105156"/>
                  </a:moveTo>
                  <a:lnTo>
                    <a:pt x="1088" y="105156"/>
                  </a:lnTo>
                  <a:lnTo>
                    <a:pt x="1086" y="107696"/>
                  </a:lnTo>
                  <a:lnTo>
                    <a:pt x="7338" y="107696"/>
                  </a:lnTo>
                  <a:lnTo>
                    <a:pt x="7343" y="105156"/>
                  </a:lnTo>
                  <a:close/>
                </a:path>
                <a:path w="1397000" h="1300479">
                  <a:moveTo>
                    <a:pt x="1396720" y="105156"/>
                  </a:moveTo>
                  <a:lnTo>
                    <a:pt x="1390378" y="105156"/>
                  </a:lnTo>
                  <a:lnTo>
                    <a:pt x="1390373" y="107696"/>
                  </a:lnTo>
                  <a:lnTo>
                    <a:pt x="1396715" y="107696"/>
                  </a:lnTo>
                  <a:lnTo>
                    <a:pt x="1396720" y="105156"/>
                  </a:lnTo>
                  <a:close/>
                </a:path>
                <a:path w="1397000" h="1300479">
                  <a:moveTo>
                    <a:pt x="7348" y="102616"/>
                  </a:moveTo>
                  <a:lnTo>
                    <a:pt x="1091" y="102616"/>
                  </a:lnTo>
                  <a:lnTo>
                    <a:pt x="1089" y="103886"/>
                  </a:lnTo>
                  <a:lnTo>
                    <a:pt x="7346" y="103886"/>
                  </a:lnTo>
                  <a:lnTo>
                    <a:pt x="7348" y="102616"/>
                  </a:lnTo>
                  <a:close/>
                </a:path>
                <a:path w="1397000" h="1300479">
                  <a:moveTo>
                    <a:pt x="1396725" y="102616"/>
                  </a:moveTo>
                  <a:lnTo>
                    <a:pt x="1390383" y="102616"/>
                  </a:lnTo>
                  <a:lnTo>
                    <a:pt x="1390381" y="103886"/>
                  </a:lnTo>
                  <a:lnTo>
                    <a:pt x="1396722" y="103886"/>
                  </a:lnTo>
                  <a:lnTo>
                    <a:pt x="1396725" y="102616"/>
                  </a:lnTo>
                  <a:close/>
                </a:path>
                <a:path w="1397000" h="1300479">
                  <a:moveTo>
                    <a:pt x="7361" y="96266"/>
                  </a:moveTo>
                  <a:lnTo>
                    <a:pt x="1097" y="96266"/>
                  </a:lnTo>
                  <a:lnTo>
                    <a:pt x="1092" y="101346"/>
                  </a:lnTo>
                  <a:lnTo>
                    <a:pt x="7351" y="101346"/>
                  </a:lnTo>
                  <a:lnTo>
                    <a:pt x="7361" y="96266"/>
                  </a:lnTo>
                  <a:close/>
                </a:path>
                <a:path w="1397000" h="1300479">
                  <a:moveTo>
                    <a:pt x="1396737" y="96266"/>
                  </a:moveTo>
                  <a:lnTo>
                    <a:pt x="1390396" y="96266"/>
                  </a:lnTo>
                  <a:lnTo>
                    <a:pt x="1390386" y="101346"/>
                  </a:lnTo>
                  <a:lnTo>
                    <a:pt x="1396727" y="101346"/>
                  </a:lnTo>
                  <a:lnTo>
                    <a:pt x="1396737" y="96266"/>
                  </a:lnTo>
                  <a:close/>
                </a:path>
                <a:path w="1397000" h="1300479">
                  <a:moveTo>
                    <a:pt x="7368" y="92456"/>
                  </a:moveTo>
                  <a:lnTo>
                    <a:pt x="1101" y="92456"/>
                  </a:lnTo>
                  <a:lnTo>
                    <a:pt x="1098" y="94996"/>
                  </a:lnTo>
                  <a:lnTo>
                    <a:pt x="7363" y="94996"/>
                  </a:lnTo>
                  <a:lnTo>
                    <a:pt x="7368" y="92456"/>
                  </a:lnTo>
                  <a:close/>
                </a:path>
                <a:path w="1397000" h="1300479">
                  <a:moveTo>
                    <a:pt x="1396745" y="92456"/>
                  </a:moveTo>
                  <a:lnTo>
                    <a:pt x="1390403" y="92456"/>
                  </a:lnTo>
                  <a:lnTo>
                    <a:pt x="1390398" y="94996"/>
                  </a:lnTo>
                  <a:lnTo>
                    <a:pt x="1396740" y="94996"/>
                  </a:lnTo>
                  <a:lnTo>
                    <a:pt x="1396745" y="92456"/>
                  </a:lnTo>
                  <a:close/>
                </a:path>
                <a:path w="1397000" h="1300479">
                  <a:moveTo>
                    <a:pt x="7373" y="89916"/>
                  </a:moveTo>
                  <a:lnTo>
                    <a:pt x="1103" y="89916"/>
                  </a:lnTo>
                  <a:lnTo>
                    <a:pt x="1102" y="91186"/>
                  </a:lnTo>
                  <a:lnTo>
                    <a:pt x="7371" y="91186"/>
                  </a:lnTo>
                  <a:lnTo>
                    <a:pt x="7373" y="89916"/>
                  </a:lnTo>
                  <a:close/>
                </a:path>
                <a:path w="1397000" h="1300479">
                  <a:moveTo>
                    <a:pt x="1396750" y="89916"/>
                  </a:moveTo>
                  <a:lnTo>
                    <a:pt x="1390408" y="89916"/>
                  </a:lnTo>
                  <a:lnTo>
                    <a:pt x="1390406" y="91186"/>
                  </a:lnTo>
                  <a:lnTo>
                    <a:pt x="1396747" y="91186"/>
                  </a:lnTo>
                  <a:lnTo>
                    <a:pt x="1396750" y="89916"/>
                  </a:lnTo>
                  <a:close/>
                </a:path>
                <a:path w="1397000" h="1300479">
                  <a:moveTo>
                    <a:pt x="7381" y="86106"/>
                  </a:moveTo>
                  <a:lnTo>
                    <a:pt x="1107" y="86106"/>
                  </a:lnTo>
                  <a:lnTo>
                    <a:pt x="1104" y="88646"/>
                  </a:lnTo>
                  <a:lnTo>
                    <a:pt x="7376" y="88646"/>
                  </a:lnTo>
                  <a:lnTo>
                    <a:pt x="7381" y="86106"/>
                  </a:lnTo>
                  <a:close/>
                </a:path>
                <a:path w="1397000" h="1300479">
                  <a:moveTo>
                    <a:pt x="1396757" y="86106"/>
                  </a:moveTo>
                  <a:lnTo>
                    <a:pt x="1390416" y="86106"/>
                  </a:lnTo>
                  <a:lnTo>
                    <a:pt x="1390411" y="88646"/>
                  </a:lnTo>
                  <a:lnTo>
                    <a:pt x="1396752" y="88646"/>
                  </a:lnTo>
                  <a:lnTo>
                    <a:pt x="1396757" y="86106"/>
                  </a:lnTo>
                  <a:close/>
                </a:path>
                <a:path w="1397000" h="1300479">
                  <a:moveTo>
                    <a:pt x="7386" y="83693"/>
                  </a:moveTo>
                  <a:lnTo>
                    <a:pt x="1109" y="83693"/>
                  </a:lnTo>
                  <a:lnTo>
                    <a:pt x="1108" y="84836"/>
                  </a:lnTo>
                  <a:lnTo>
                    <a:pt x="7383" y="84836"/>
                  </a:lnTo>
                  <a:lnTo>
                    <a:pt x="7386" y="83693"/>
                  </a:lnTo>
                  <a:close/>
                </a:path>
                <a:path w="1397000" h="1300479">
                  <a:moveTo>
                    <a:pt x="1396762" y="83693"/>
                  </a:moveTo>
                  <a:lnTo>
                    <a:pt x="1390421" y="83693"/>
                  </a:lnTo>
                  <a:lnTo>
                    <a:pt x="1390418" y="84836"/>
                  </a:lnTo>
                  <a:lnTo>
                    <a:pt x="1396760" y="84836"/>
                  </a:lnTo>
                  <a:lnTo>
                    <a:pt x="1396762" y="83693"/>
                  </a:lnTo>
                  <a:close/>
                </a:path>
                <a:path w="1397000" h="1300479">
                  <a:moveTo>
                    <a:pt x="1191" y="82423"/>
                  </a:moveTo>
                  <a:lnTo>
                    <a:pt x="1109" y="83693"/>
                  </a:lnTo>
                  <a:lnTo>
                    <a:pt x="1191" y="82423"/>
                  </a:lnTo>
                  <a:close/>
                </a:path>
                <a:path w="1397000" h="1300479">
                  <a:moveTo>
                    <a:pt x="7393" y="79883"/>
                  </a:moveTo>
                  <a:lnTo>
                    <a:pt x="2461" y="79883"/>
                  </a:lnTo>
                  <a:lnTo>
                    <a:pt x="2461" y="82423"/>
                  </a:lnTo>
                  <a:lnTo>
                    <a:pt x="7388" y="82423"/>
                  </a:lnTo>
                  <a:lnTo>
                    <a:pt x="7393" y="79883"/>
                  </a:lnTo>
                  <a:close/>
                </a:path>
                <a:path w="1397000" h="1300479">
                  <a:moveTo>
                    <a:pt x="1395651" y="78486"/>
                  </a:moveTo>
                  <a:lnTo>
                    <a:pt x="1394381" y="78486"/>
                  </a:lnTo>
                  <a:lnTo>
                    <a:pt x="1394381" y="79883"/>
                  </a:lnTo>
                  <a:lnTo>
                    <a:pt x="1390429" y="79883"/>
                  </a:lnTo>
                  <a:lnTo>
                    <a:pt x="1390423" y="82423"/>
                  </a:lnTo>
                  <a:lnTo>
                    <a:pt x="1395651" y="82423"/>
                  </a:lnTo>
                  <a:lnTo>
                    <a:pt x="1395651" y="78486"/>
                  </a:lnTo>
                  <a:close/>
                </a:path>
                <a:path w="1397000" h="1300479">
                  <a:moveTo>
                    <a:pt x="6271" y="76073"/>
                  </a:moveTo>
                  <a:lnTo>
                    <a:pt x="5001" y="76073"/>
                  </a:lnTo>
                  <a:lnTo>
                    <a:pt x="5001" y="78486"/>
                  </a:lnTo>
                  <a:lnTo>
                    <a:pt x="7396" y="78486"/>
                  </a:lnTo>
                  <a:lnTo>
                    <a:pt x="7399" y="77343"/>
                  </a:lnTo>
                  <a:lnTo>
                    <a:pt x="6271" y="77343"/>
                  </a:lnTo>
                  <a:lnTo>
                    <a:pt x="6271" y="76073"/>
                  </a:lnTo>
                  <a:close/>
                </a:path>
                <a:path w="1397000" h="1300479">
                  <a:moveTo>
                    <a:pt x="1393111" y="76073"/>
                  </a:moveTo>
                  <a:lnTo>
                    <a:pt x="1391841" y="76073"/>
                  </a:lnTo>
                  <a:lnTo>
                    <a:pt x="1391841" y="77343"/>
                  </a:lnTo>
                  <a:lnTo>
                    <a:pt x="1390434" y="77343"/>
                  </a:lnTo>
                  <a:lnTo>
                    <a:pt x="1390431" y="78486"/>
                  </a:lnTo>
                  <a:lnTo>
                    <a:pt x="1393111" y="78486"/>
                  </a:lnTo>
                  <a:lnTo>
                    <a:pt x="1393111" y="76073"/>
                  </a:lnTo>
                  <a:close/>
                </a:path>
                <a:path w="1397000" h="1300479">
                  <a:moveTo>
                    <a:pt x="1390571" y="73533"/>
                  </a:moveTo>
                  <a:lnTo>
                    <a:pt x="1390441" y="73533"/>
                  </a:lnTo>
                  <a:lnTo>
                    <a:pt x="1390436" y="76073"/>
                  </a:lnTo>
                  <a:lnTo>
                    <a:pt x="1390571" y="76073"/>
                  </a:lnTo>
                  <a:lnTo>
                    <a:pt x="1390571" y="73533"/>
                  </a:lnTo>
                  <a:close/>
                </a:path>
                <a:path w="1397000" h="1300479">
                  <a:moveTo>
                    <a:pt x="1319451" y="6223"/>
                  </a:moveTo>
                  <a:lnTo>
                    <a:pt x="1318181" y="6223"/>
                  </a:lnTo>
                  <a:lnTo>
                    <a:pt x="1318181" y="7238"/>
                  </a:lnTo>
                  <a:lnTo>
                    <a:pt x="1319451" y="7238"/>
                  </a:lnTo>
                  <a:lnTo>
                    <a:pt x="1319451" y="6223"/>
                  </a:lnTo>
                  <a:close/>
                </a:path>
                <a:path w="1397000" h="1300479">
                  <a:moveTo>
                    <a:pt x="1316911" y="3683"/>
                  </a:moveTo>
                  <a:lnTo>
                    <a:pt x="81201" y="3683"/>
                  </a:lnTo>
                  <a:lnTo>
                    <a:pt x="81201" y="5080"/>
                  </a:lnTo>
                  <a:lnTo>
                    <a:pt x="699056" y="6223"/>
                  </a:lnTo>
                  <a:lnTo>
                    <a:pt x="1316911" y="6223"/>
                  </a:lnTo>
                  <a:lnTo>
                    <a:pt x="1316911" y="3683"/>
                  </a:lnTo>
                  <a:close/>
                </a:path>
                <a:path w="1397000" h="1300479">
                  <a:moveTo>
                    <a:pt x="83741" y="2286"/>
                  </a:moveTo>
                  <a:lnTo>
                    <a:pt x="82471" y="2286"/>
                  </a:lnTo>
                  <a:lnTo>
                    <a:pt x="82471" y="3683"/>
                  </a:lnTo>
                  <a:lnTo>
                    <a:pt x="83741" y="3683"/>
                  </a:lnTo>
                  <a:lnTo>
                    <a:pt x="83741" y="2286"/>
                  </a:lnTo>
                  <a:close/>
                </a:path>
                <a:path w="1397000" h="1300479">
                  <a:moveTo>
                    <a:pt x="1314371" y="2286"/>
                  </a:moveTo>
                  <a:lnTo>
                    <a:pt x="1313101" y="2286"/>
                  </a:lnTo>
                  <a:lnTo>
                    <a:pt x="1313101" y="3683"/>
                  </a:lnTo>
                  <a:lnTo>
                    <a:pt x="1314371" y="3683"/>
                  </a:lnTo>
                  <a:lnTo>
                    <a:pt x="1314371" y="2286"/>
                  </a:lnTo>
                  <a:close/>
                </a:path>
                <a:path w="1397000" h="1300479">
                  <a:moveTo>
                    <a:pt x="86281" y="0"/>
                  </a:moveTo>
                  <a:lnTo>
                    <a:pt x="85011" y="0"/>
                  </a:lnTo>
                  <a:lnTo>
                    <a:pt x="85011" y="2286"/>
                  </a:lnTo>
                  <a:lnTo>
                    <a:pt x="1311831" y="2286"/>
                  </a:lnTo>
                  <a:lnTo>
                    <a:pt x="86281" y="1143"/>
                  </a:lnTo>
                  <a:lnTo>
                    <a:pt x="86281" y="0"/>
                  </a:lnTo>
                  <a:close/>
                </a:path>
                <a:path w="1397000" h="1300479">
                  <a:moveTo>
                    <a:pt x="7243" y="155956"/>
                  </a:moveTo>
                  <a:lnTo>
                    <a:pt x="1039" y="155956"/>
                  </a:lnTo>
                  <a:lnTo>
                    <a:pt x="983" y="213106"/>
                  </a:lnTo>
                  <a:lnTo>
                    <a:pt x="7130" y="213106"/>
                  </a:lnTo>
                  <a:lnTo>
                    <a:pt x="7243" y="155956"/>
                  </a:lnTo>
                  <a:close/>
                </a:path>
                <a:path w="1397000" h="1300479">
                  <a:moveTo>
                    <a:pt x="1396621" y="155956"/>
                  </a:moveTo>
                  <a:lnTo>
                    <a:pt x="1390278" y="155956"/>
                  </a:lnTo>
                  <a:lnTo>
                    <a:pt x="1390165" y="213106"/>
                  </a:lnTo>
                  <a:lnTo>
                    <a:pt x="1396509" y="213106"/>
                  </a:lnTo>
                  <a:lnTo>
                    <a:pt x="1396621" y="155956"/>
                  </a:lnTo>
                  <a:close/>
                </a:path>
                <a:path w="1397000" h="1300479">
                  <a:moveTo>
                    <a:pt x="7130" y="213106"/>
                  </a:moveTo>
                  <a:lnTo>
                    <a:pt x="983" y="213106"/>
                  </a:lnTo>
                  <a:lnTo>
                    <a:pt x="977" y="219456"/>
                  </a:lnTo>
                  <a:lnTo>
                    <a:pt x="7118" y="219456"/>
                  </a:lnTo>
                  <a:lnTo>
                    <a:pt x="7130" y="213106"/>
                  </a:lnTo>
                  <a:close/>
                </a:path>
                <a:path w="1397000" h="1300479">
                  <a:moveTo>
                    <a:pt x="1396509" y="213106"/>
                  </a:moveTo>
                  <a:lnTo>
                    <a:pt x="1390165" y="213106"/>
                  </a:lnTo>
                  <a:lnTo>
                    <a:pt x="1390153" y="219456"/>
                  </a:lnTo>
                  <a:lnTo>
                    <a:pt x="1396496" y="219456"/>
                  </a:lnTo>
                  <a:lnTo>
                    <a:pt x="1396509" y="213106"/>
                  </a:lnTo>
                  <a:close/>
                </a:path>
                <a:path w="1397000" h="1300479">
                  <a:moveTo>
                    <a:pt x="7118" y="219456"/>
                  </a:moveTo>
                  <a:lnTo>
                    <a:pt x="977" y="219456"/>
                  </a:lnTo>
                  <a:lnTo>
                    <a:pt x="958" y="238506"/>
                  </a:lnTo>
                  <a:lnTo>
                    <a:pt x="7080" y="238506"/>
                  </a:lnTo>
                  <a:lnTo>
                    <a:pt x="7118" y="219456"/>
                  </a:lnTo>
                  <a:close/>
                </a:path>
                <a:path w="1397000" h="1300479">
                  <a:moveTo>
                    <a:pt x="1396496" y="219456"/>
                  </a:moveTo>
                  <a:lnTo>
                    <a:pt x="1390153" y="219456"/>
                  </a:lnTo>
                  <a:lnTo>
                    <a:pt x="1390115" y="238506"/>
                  </a:lnTo>
                  <a:lnTo>
                    <a:pt x="1396459" y="238506"/>
                  </a:lnTo>
                  <a:lnTo>
                    <a:pt x="1396496" y="219456"/>
                  </a:lnTo>
                  <a:close/>
                </a:path>
                <a:path w="1397000" h="1300479">
                  <a:moveTo>
                    <a:pt x="7080" y="238506"/>
                  </a:moveTo>
                  <a:lnTo>
                    <a:pt x="958" y="238506"/>
                  </a:lnTo>
                  <a:lnTo>
                    <a:pt x="945" y="251206"/>
                  </a:lnTo>
                  <a:lnTo>
                    <a:pt x="7055" y="251206"/>
                  </a:lnTo>
                  <a:lnTo>
                    <a:pt x="7080" y="238506"/>
                  </a:lnTo>
                  <a:close/>
                </a:path>
                <a:path w="1397000" h="1300479">
                  <a:moveTo>
                    <a:pt x="1396459" y="238506"/>
                  </a:moveTo>
                  <a:lnTo>
                    <a:pt x="1390115" y="238506"/>
                  </a:lnTo>
                  <a:lnTo>
                    <a:pt x="1390090" y="251206"/>
                  </a:lnTo>
                  <a:lnTo>
                    <a:pt x="1396434" y="251206"/>
                  </a:lnTo>
                  <a:lnTo>
                    <a:pt x="1396459" y="238506"/>
                  </a:lnTo>
                  <a:close/>
                </a:path>
                <a:path w="1397000" h="1300479">
                  <a:moveTo>
                    <a:pt x="7055" y="251206"/>
                  </a:moveTo>
                  <a:lnTo>
                    <a:pt x="945" y="251206"/>
                  </a:lnTo>
                  <a:lnTo>
                    <a:pt x="933" y="263906"/>
                  </a:lnTo>
                  <a:lnTo>
                    <a:pt x="7030" y="263906"/>
                  </a:lnTo>
                  <a:lnTo>
                    <a:pt x="7055" y="251206"/>
                  </a:lnTo>
                  <a:close/>
                </a:path>
                <a:path w="1397000" h="1300479">
                  <a:moveTo>
                    <a:pt x="1396434" y="251206"/>
                  </a:moveTo>
                  <a:lnTo>
                    <a:pt x="1390090" y="251206"/>
                  </a:lnTo>
                  <a:lnTo>
                    <a:pt x="1390065" y="263906"/>
                  </a:lnTo>
                  <a:lnTo>
                    <a:pt x="1396409" y="263906"/>
                  </a:lnTo>
                  <a:lnTo>
                    <a:pt x="1396434" y="251206"/>
                  </a:lnTo>
                  <a:close/>
                </a:path>
                <a:path w="1397000" h="1300479">
                  <a:moveTo>
                    <a:pt x="7030" y="263906"/>
                  </a:moveTo>
                  <a:lnTo>
                    <a:pt x="933" y="263906"/>
                  </a:lnTo>
                  <a:lnTo>
                    <a:pt x="921" y="276606"/>
                  </a:lnTo>
                  <a:lnTo>
                    <a:pt x="7005" y="276606"/>
                  </a:lnTo>
                  <a:lnTo>
                    <a:pt x="7030" y="263906"/>
                  </a:lnTo>
                  <a:close/>
                </a:path>
                <a:path w="1397000" h="1300479">
                  <a:moveTo>
                    <a:pt x="1396409" y="263906"/>
                  </a:moveTo>
                  <a:lnTo>
                    <a:pt x="1390065" y="263906"/>
                  </a:lnTo>
                  <a:lnTo>
                    <a:pt x="1390040" y="276606"/>
                  </a:lnTo>
                  <a:lnTo>
                    <a:pt x="1396384" y="276606"/>
                  </a:lnTo>
                  <a:lnTo>
                    <a:pt x="1396409" y="263906"/>
                  </a:lnTo>
                  <a:close/>
                </a:path>
                <a:path w="1397000" h="1300479">
                  <a:moveTo>
                    <a:pt x="7005" y="276606"/>
                  </a:moveTo>
                  <a:lnTo>
                    <a:pt x="921" y="276606"/>
                  </a:lnTo>
                  <a:lnTo>
                    <a:pt x="908" y="289306"/>
                  </a:lnTo>
                  <a:lnTo>
                    <a:pt x="6980" y="289306"/>
                  </a:lnTo>
                  <a:lnTo>
                    <a:pt x="7005" y="276606"/>
                  </a:lnTo>
                  <a:close/>
                </a:path>
                <a:path w="1397000" h="1300479">
                  <a:moveTo>
                    <a:pt x="1396384" y="276606"/>
                  </a:moveTo>
                  <a:lnTo>
                    <a:pt x="1390040" y="276606"/>
                  </a:lnTo>
                  <a:lnTo>
                    <a:pt x="1390015" y="289306"/>
                  </a:lnTo>
                  <a:lnTo>
                    <a:pt x="1396360" y="289306"/>
                  </a:lnTo>
                  <a:lnTo>
                    <a:pt x="1396384" y="276606"/>
                  </a:lnTo>
                  <a:close/>
                </a:path>
                <a:path w="1397000" h="1300479">
                  <a:moveTo>
                    <a:pt x="6980" y="289306"/>
                  </a:moveTo>
                  <a:lnTo>
                    <a:pt x="908" y="289306"/>
                  </a:lnTo>
                  <a:lnTo>
                    <a:pt x="896" y="302006"/>
                  </a:lnTo>
                  <a:lnTo>
                    <a:pt x="6955" y="302006"/>
                  </a:lnTo>
                  <a:lnTo>
                    <a:pt x="6980" y="289306"/>
                  </a:lnTo>
                  <a:close/>
                </a:path>
                <a:path w="1397000" h="1300479">
                  <a:moveTo>
                    <a:pt x="1396360" y="289306"/>
                  </a:moveTo>
                  <a:lnTo>
                    <a:pt x="1390015" y="289306"/>
                  </a:lnTo>
                  <a:lnTo>
                    <a:pt x="1389990" y="302006"/>
                  </a:lnTo>
                  <a:lnTo>
                    <a:pt x="1396335" y="302006"/>
                  </a:lnTo>
                  <a:lnTo>
                    <a:pt x="1396360" y="289306"/>
                  </a:lnTo>
                  <a:close/>
                </a:path>
                <a:path w="1397000" h="1300479">
                  <a:moveTo>
                    <a:pt x="6955" y="302006"/>
                  </a:moveTo>
                  <a:lnTo>
                    <a:pt x="896" y="302006"/>
                  </a:lnTo>
                  <a:lnTo>
                    <a:pt x="871" y="327406"/>
                  </a:lnTo>
                  <a:lnTo>
                    <a:pt x="6905" y="327406"/>
                  </a:lnTo>
                  <a:lnTo>
                    <a:pt x="6955" y="302006"/>
                  </a:lnTo>
                  <a:close/>
                </a:path>
                <a:path w="1397000" h="1300479">
                  <a:moveTo>
                    <a:pt x="1396335" y="302006"/>
                  </a:moveTo>
                  <a:lnTo>
                    <a:pt x="1389990" y="302006"/>
                  </a:lnTo>
                  <a:lnTo>
                    <a:pt x="1389940" y="327406"/>
                  </a:lnTo>
                  <a:lnTo>
                    <a:pt x="1396285" y="327406"/>
                  </a:lnTo>
                  <a:lnTo>
                    <a:pt x="1396335" y="302006"/>
                  </a:lnTo>
                  <a:close/>
                </a:path>
                <a:path w="1397000" h="1300479">
                  <a:moveTo>
                    <a:pt x="6905" y="327406"/>
                  </a:moveTo>
                  <a:lnTo>
                    <a:pt x="871" y="327406"/>
                  </a:lnTo>
                  <a:lnTo>
                    <a:pt x="865" y="333756"/>
                  </a:lnTo>
                  <a:lnTo>
                    <a:pt x="6893" y="333756"/>
                  </a:lnTo>
                  <a:lnTo>
                    <a:pt x="6905" y="327406"/>
                  </a:lnTo>
                  <a:close/>
                </a:path>
                <a:path w="1397000" h="1300479">
                  <a:moveTo>
                    <a:pt x="1396285" y="327406"/>
                  </a:moveTo>
                  <a:lnTo>
                    <a:pt x="1389940" y="327406"/>
                  </a:lnTo>
                  <a:lnTo>
                    <a:pt x="1389928" y="333756"/>
                  </a:lnTo>
                  <a:lnTo>
                    <a:pt x="1396273" y="333756"/>
                  </a:lnTo>
                  <a:lnTo>
                    <a:pt x="1396285" y="327406"/>
                  </a:lnTo>
                  <a:close/>
                </a:path>
                <a:path w="1397000" h="1300479">
                  <a:moveTo>
                    <a:pt x="6893" y="333756"/>
                  </a:moveTo>
                  <a:lnTo>
                    <a:pt x="865" y="333756"/>
                  </a:lnTo>
                  <a:lnTo>
                    <a:pt x="815" y="384556"/>
                  </a:lnTo>
                  <a:lnTo>
                    <a:pt x="6792" y="384556"/>
                  </a:lnTo>
                  <a:lnTo>
                    <a:pt x="6893" y="333756"/>
                  </a:lnTo>
                  <a:close/>
                </a:path>
                <a:path w="1397000" h="1300479">
                  <a:moveTo>
                    <a:pt x="1396273" y="333756"/>
                  </a:moveTo>
                  <a:lnTo>
                    <a:pt x="1389928" y="333756"/>
                  </a:lnTo>
                  <a:lnTo>
                    <a:pt x="1389827" y="384556"/>
                  </a:lnTo>
                  <a:lnTo>
                    <a:pt x="1396173" y="384556"/>
                  </a:lnTo>
                  <a:lnTo>
                    <a:pt x="1396273" y="333756"/>
                  </a:lnTo>
                  <a:close/>
                </a:path>
                <a:path w="1397000" h="1300479">
                  <a:moveTo>
                    <a:pt x="6792" y="384556"/>
                  </a:moveTo>
                  <a:lnTo>
                    <a:pt x="815" y="384556"/>
                  </a:lnTo>
                  <a:lnTo>
                    <a:pt x="809" y="390906"/>
                  </a:lnTo>
                  <a:lnTo>
                    <a:pt x="6780" y="390906"/>
                  </a:lnTo>
                  <a:lnTo>
                    <a:pt x="6792" y="384556"/>
                  </a:lnTo>
                  <a:close/>
                </a:path>
                <a:path w="1397000" h="1300479">
                  <a:moveTo>
                    <a:pt x="1396173" y="384556"/>
                  </a:moveTo>
                  <a:lnTo>
                    <a:pt x="1389827" y="384556"/>
                  </a:lnTo>
                  <a:lnTo>
                    <a:pt x="1389815" y="390906"/>
                  </a:lnTo>
                  <a:lnTo>
                    <a:pt x="1396161" y="390906"/>
                  </a:lnTo>
                  <a:lnTo>
                    <a:pt x="1396173" y="384556"/>
                  </a:lnTo>
                  <a:close/>
                </a:path>
                <a:path w="1397000" h="1300479">
                  <a:moveTo>
                    <a:pt x="6780" y="390906"/>
                  </a:moveTo>
                  <a:lnTo>
                    <a:pt x="809" y="390906"/>
                  </a:lnTo>
                  <a:lnTo>
                    <a:pt x="799" y="401066"/>
                  </a:lnTo>
                  <a:lnTo>
                    <a:pt x="6760" y="401066"/>
                  </a:lnTo>
                  <a:lnTo>
                    <a:pt x="6780" y="390906"/>
                  </a:lnTo>
                  <a:close/>
                </a:path>
                <a:path w="1397000" h="1300479">
                  <a:moveTo>
                    <a:pt x="1396161" y="390906"/>
                  </a:moveTo>
                  <a:lnTo>
                    <a:pt x="1389815" y="390906"/>
                  </a:lnTo>
                  <a:lnTo>
                    <a:pt x="1389795" y="401066"/>
                  </a:lnTo>
                  <a:lnTo>
                    <a:pt x="1396141" y="401066"/>
                  </a:lnTo>
                  <a:lnTo>
                    <a:pt x="1396161" y="390906"/>
                  </a:lnTo>
                  <a:close/>
                </a:path>
                <a:path w="1397000" h="1300479">
                  <a:moveTo>
                    <a:pt x="6760" y="401066"/>
                  </a:moveTo>
                  <a:lnTo>
                    <a:pt x="799" y="401066"/>
                  </a:lnTo>
                  <a:lnTo>
                    <a:pt x="784" y="416306"/>
                  </a:lnTo>
                  <a:lnTo>
                    <a:pt x="6730" y="416306"/>
                  </a:lnTo>
                  <a:lnTo>
                    <a:pt x="6760" y="401066"/>
                  </a:lnTo>
                  <a:close/>
                </a:path>
                <a:path w="1397000" h="1300479">
                  <a:moveTo>
                    <a:pt x="1396141" y="401066"/>
                  </a:moveTo>
                  <a:lnTo>
                    <a:pt x="1389795" y="401066"/>
                  </a:lnTo>
                  <a:lnTo>
                    <a:pt x="1389765" y="416306"/>
                  </a:lnTo>
                  <a:lnTo>
                    <a:pt x="1396111" y="416306"/>
                  </a:lnTo>
                  <a:lnTo>
                    <a:pt x="1396141" y="401066"/>
                  </a:lnTo>
                  <a:close/>
                </a:path>
                <a:path w="1397000" h="1300479">
                  <a:moveTo>
                    <a:pt x="6730" y="416306"/>
                  </a:moveTo>
                  <a:lnTo>
                    <a:pt x="784" y="416306"/>
                  </a:lnTo>
                  <a:lnTo>
                    <a:pt x="765" y="435356"/>
                  </a:lnTo>
                  <a:lnTo>
                    <a:pt x="6692" y="435356"/>
                  </a:lnTo>
                  <a:lnTo>
                    <a:pt x="6730" y="416306"/>
                  </a:lnTo>
                  <a:close/>
                </a:path>
                <a:path w="1397000" h="1300479">
                  <a:moveTo>
                    <a:pt x="1396111" y="416306"/>
                  </a:moveTo>
                  <a:lnTo>
                    <a:pt x="1389765" y="416306"/>
                  </a:lnTo>
                  <a:lnTo>
                    <a:pt x="1389727" y="435356"/>
                  </a:lnTo>
                  <a:lnTo>
                    <a:pt x="1396074" y="435356"/>
                  </a:lnTo>
                  <a:lnTo>
                    <a:pt x="1396111" y="416306"/>
                  </a:lnTo>
                  <a:close/>
                </a:path>
                <a:path w="1397000" h="1300479">
                  <a:moveTo>
                    <a:pt x="6692" y="435356"/>
                  </a:moveTo>
                  <a:lnTo>
                    <a:pt x="765" y="435356"/>
                  </a:lnTo>
                  <a:lnTo>
                    <a:pt x="756" y="445516"/>
                  </a:lnTo>
                  <a:lnTo>
                    <a:pt x="6672" y="445516"/>
                  </a:lnTo>
                  <a:lnTo>
                    <a:pt x="6692" y="435356"/>
                  </a:lnTo>
                  <a:close/>
                </a:path>
                <a:path w="1397000" h="1300479">
                  <a:moveTo>
                    <a:pt x="1396074" y="435356"/>
                  </a:moveTo>
                  <a:lnTo>
                    <a:pt x="1389727" y="435356"/>
                  </a:lnTo>
                  <a:lnTo>
                    <a:pt x="1389707" y="445516"/>
                  </a:lnTo>
                  <a:lnTo>
                    <a:pt x="1396054" y="445516"/>
                  </a:lnTo>
                  <a:lnTo>
                    <a:pt x="1396074" y="435356"/>
                  </a:lnTo>
                  <a:close/>
                </a:path>
                <a:path w="1397000" h="1300479">
                  <a:moveTo>
                    <a:pt x="6672" y="445516"/>
                  </a:moveTo>
                  <a:lnTo>
                    <a:pt x="756" y="445516"/>
                  </a:lnTo>
                  <a:lnTo>
                    <a:pt x="741" y="460756"/>
                  </a:lnTo>
                  <a:lnTo>
                    <a:pt x="6642" y="460756"/>
                  </a:lnTo>
                  <a:lnTo>
                    <a:pt x="6672" y="445516"/>
                  </a:lnTo>
                  <a:close/>
                </a:path>
                <a:path w="1397000" h="1300479">
                  <a:moveTo>
                    <a:pt x="1396054" y="445516"/>
                  </a:moveTo>
                  <a:lnTo>
                    <a:pt x="1389707" y="445516"/>
                  </a:lnTo>
                  <a:lnTo>
                    <a:pt x="1389677" y="460756"/>
                  </a:lnTo>
                  <a:lnTo>
                    <a:pt x="1396024" y="460756"/>
                  </a:lnTo>
                  <a:lnTo>
                    <a:pt x="1396054" y="445516"/>
                  </a:lnTo>
                  <a:close/>
                </a:path>
                <a:path w="1397000" h="1300479">
                  <a:moveTo>
                    <a:pt x="6642" y="460756"/>
                  </a:moveTo>
                  <a:lnTo>
                    <a:pt x="741" y="460756"/>
                  </a:lnTo>
                  <a:lnTo>
                    <a:pt x="629" y="575056"/>
                  </a:lnTo>
                  <a:lnTo>
                    <a:pt x="6417" y="575056"/>
                  </a:lnTo>
                  <a:lnTo>
                    <a:pt x="6642" y="460756"/>
                  </a:lnTo>
                  <a:close/>
                </a:path>
                <a:path w="1397000" h="1300479">
                  <a:moveTo>
                    <a:pt x="1396024" y="460756"/>
                  </a:moveTo>
                  <a:lnTo>
                    <a:pt x="1389677" y="460756"/>
                  </a:lnTo>
                  <a:lnTo>
                    <a:pt x="1389452" y="575056"/>
                  </a:lnTo>
                  <a:lnTo>
                    <a:pt x="1395800" y="575056"/>
                  </a:lnTo>
                  <a:lnTo>
                    <a:pt x="1396024" y="460756"/>
                  </a:lnTo>
                  <a:close/>
                </a:path>
                <a:path w="1397000" h="1300479">
                  <a:moveTo>
                    <a:pt x="6417" y="575056"/>
                  </a:moveTo>
                  <a:lnTo>
                    <a:pt x="629" y="575056"/>
                  </a:lnTo>
                  <a:lnTo>
                    <a:pt x="511" y="695706"/>
                  </a:lnTo>
                  <a:lnTo>
                    <a:pt x="6179" y="695706"/>
                  </a:lnTo>
                  <a:lnTo>
                    <a:pt x="6417" y="575056"/>
                  </a:lnTo>
                  <a:close/>
                </a:path>
                <a:path w="1397000" h="1300479">
                  <a:moveTo>
                    <a:pt x="1395800" y="575056"/>
                  </a:moveTo>
                  <a:lnTo>
                    <a:pt x="1389452" y="575056"/>
                  </a:lnTo>
                  <a:lnTo>
                    <a:pt x="1389214" y="695706"/>
                  </a:lnTo>
                  <a:lnTo>
                    <a:pt x="1395564" y="695706"/>
                  </a:lnTo>
                  <a:lnTo>
                    <a:pt x="1395800" y="575056"/>
                  </a:lnTo>
                  <a:close/>
                </a:path>
                <a:path w="1397000" h="1300479">
                  <a:moveTo>
                    <a:pt x="6179" y="695706"/>
                  </a:moveTo>
                  <a:lnTo>
                    <a:pt x="511" y="695706"/>
                  </a:lnTo>
                  <a:lnTo>
                    <a:pt x="374" y="835406"/>
                  </a:lnTo>
                  <a:lnTo>
                    <a:pt x="5903" y="835406"/>
                  </a:lnTo>
                  <a:lnTo>
                    <a:pt x="6179" y="695706"/>
                  </a:lnTo>
                  <a:close/>
                </a:path>
                <a:path w="1397000" h="1300479">
                  <a:moveTo>
                    <a:pt x="1395564" y="695706"/>
                  </a:moveTo>
                  <a:lnTo>
                    <a:pt x="1389214" y="695706"/>
                  </a:lnTo>
                  <a:lnTo>
                    <a:pt x="1388938" y="835406"/>
                  </a:lnTo>
                  <a:lnTo>
                    <a:pt x="1395291" y="835406"/>
                  </a:lnTo>
                  <a:lnTo>
                    <a:pt x="1395564" y="695706"/>
                  </a:lnTo>
                  <a:close/>
                </a:path>
                <a:path w="1397000" h="1300479">
                  <a:moveTo>
                    <a:pt x="5903" y="835406"/>
                  </a:moveTo>
                  <a:lnTo>
                    <a:pt x="374" y="835406"/>
                  </a:lnTo>
                  <a:lnTo>
                    <a:pt x="364" y="845566"/>
                  </a:lnTo>
                  <a:lnTo>
                    <a:pt x="5883" y="845566"/>
                  </a:lnTo>
                  <a:lnTo>
                    <a:pt x="5903" y="835406"/>
                  </a:lnTo>
                  <a:close/>
                </a:path>
                <a:path w="1397000" h="1300479">
                  <a:moveTo>
                    <a:pt x="1395291" y="835406"/>
                  </a:moveTo>
                  <a:lnTo>
                    <a:pt x="1388938" y="835406"/>
                  </a:lnTo>
                  <a:lnTo>
                    <a:pt x="1388918" y="845566"/>
                  </a:lnTo>
                  <a:lnTo>
                    <a:pt x="1395271" y="845566"/>
                  </a:lnTo>
                  <a:lnTo>
                    <a:pt x="1395291" y="835406"/>
                  </a:lnTo>
                  <a:close/>
                </a:path>
                <a:path w="1397000" h="1300479">
                  <a:moveTo>
                    <a:pt x="5883" y="845566"/>
                  </a:moveTo>
                  <a:lnTo>
                    <a:pt x="364" y="845566"/>
                  </a:lnTo>
                  <a:lnTo>
                    <a:pt x="350" y="860806"/>
                  </a:lnTo>
                  <a:lnTo>
                    <a:pt x="5853" y="860806"/>
                  </a:lnTo>
                  <a:lnTo>
                    <a:pt x="5883" y="845566"/>
                  </a:lnTo>
                  <a:close/>
                </a:path>
                <a:path w="1397000" h="1300479">
                  <a:moveTo>
                    <a:pt x="1395271" y="845566"/>
                  </a:moveTo>
                  <a:lnTo>
                    <a:pt x="1388918" y="845566"/>
                  </a:lnTo>
                  <a:lnTo>
                    <a:pt x="1388888" y="860806"/>
                  </a:lnTo>
                  <a:lnTo>
                    <a:pt x="1395241" y="860806"/>
                  </a:lnTo>
                  <a:lnTo>
                    <a:pt x="1395271" y="845566"/>
                  </a:lnTo>
                  <a:close/>
                </a:path>
                <a:path w="1397000" h="1300479">
                  <a:moveTo>
                    <a:pt x="5853" y="860806"/>
                  </a:moveTo>
                  <a:lnTo>
                    <a:pt x="350" y="860806"/>
                  </a:lnTo>
                  <a:lnTo>
                    <a:pt x="331" y="879856"/>
                  </a:lnTo>
                  <a:lnTo>
                    <a:pt x="5815" y="879856"/>
                  </a:lnTo>
                  <a:lnTo>
                    <a:pt x="5853" y="860806"/>
                  </a:lnTo>
                  <a:close/>
                </a:path>
                <a:path w="1397000" h="1300479">
                  <a:moveTo>
                    <a:pt x="1395241" y="860806"/>
                  </a:moveTo>
                  <a:lnTo>
                    <a:pt x="1388888" y="860806"/>
                  </a:lnTo>
                  <a:lnTo>
                    <a:pt x="1388850" y="879856"/>
                  </a:lnTo>
                  <a:lnTo>
                    <a:pt x="1395204" y="879856"/>
                  </a:lnTo>
                  <a:lnTo>
                    <a:pt x="1395241" y="860806"/>
                  </a:lnTo>
                  <a:close/>
                </a:path>
                <a:path w="1397000" h="1300479">
                  <a:moveTo>
                    <a:pt x="5815" y="879856"/>
                  </a:moveTo>
                  <a:lnTo>
                    <a:pt x="331" y="879856"/>
                  </a:lnTo>
                  <a:lnTo>
                    <a:pt x="321" y="890016"/>
                  </a:lnTo>
                  <a:lnTo>
                    <a:pt x="5795" y="890016"/>
                  </a:lnTo>
                  <a:lnTo>
                    <a:pt x="5815" y="879856"/>
                  </a:lnTo>
                  <a:close/>
                </a:path>
                <a:path w="1397000" h="1300479">
                  <a:moveTo>
                    <a:pt x="1395204" y="879856"/>
                  </a:moveTo>
                  <a:lnTo>
                    <a:pt x="1388850" y="879856"/>
                  </a:lnTo>
                  <a:lnTo>
                    <a:pt x="1388830" y="890016"/>
                  </a:lnTo>
                  <a:lnTo>
                    <a:pt x="1395184" y="890016"/>
                  </a:lnTo>
                  <a:lnTo>
                    <a:pt x="1395204" y="879856"/>
                  </a:lnTo>
                  <a:close/>
                </a:path>
                <a:path w="1397000" h="1300479">
                  <a:moveTo>
                    <a:pt x="5795" y="890016"/>
                  </a:moveTo>
                  <a:lnTo>
                    <a:pt x="321" y="890016"/>
                  </a:lnTo>
                  <a:lnTo>
                    <a:pt x="306" y="905256"/>
                  </a:lnTo>
                  <a:lnTo>
                    <a:pt x="5765" y="905256"/>
                  </a:lnTo>
                  <a:lnTo>
                    <a:pt x="5795" y="890016"/>
                  </a:lnTo>
                  <a:close/>
                </a:path>
                <a:path w="1397000" h="1300479">
                  <a:moveTo>
                    <a:pt x="1395184" y="890016"/>
                  </a:moveTo>
                  <a:lnTo>
                    <a:pt x="1388830" y="890016"/>
                  </a:lnTo>
                  <a:lnTo>
                    <a:pt x="1388800" y="905256"/>
                  </a:lnTo>
                  <a:lnTo>
                    <a:pt x="1395154" y="905256"/>
                  </a:lnTo>
                  <a:lnTo>
                    <a:pt x="1395184" y="890016"/>
                  </a:lnTo>
                  <a:close/>
                </a:path>
                <a:path w="1397000" h="1300479">
                  <a:moveTo>
                    <a:pt x="5765" y="905256"/>
                  </a:moveTo>
                  <a:lnTo>
                    <a:pt x="306" y="905256"/>
                  </a:lnTo>
                  <a:lnTo>
                    <a:pt x="294" y="917956"/>
                  </a:lnTo>
                  <a:lnTo>
                    <a:pt x="5740" y="917956"/>
                  </a:lnTo>
                  <a:lnTo>
                    <a:pt x="5765" y="905256"/>
                  </a:lnTo>
                  <a:close/>
                </a:path>
                <a:path w="1397000" h="1300479">
                  <a:moveTo>
                    <a:pt x="1395154" y="905256"/>
                  </a:moveTo>
                  <a:lnTo>
                    <a:pt x="1388800" y="905256"/>
                  </a:lnTo>
                  <a:lnTo>
                    <a:pt x="1388775" y="917956"/>
                  </a:lnTo>
                  <a:lnTo>
                    <a:pt x="1395129" y="917956"/>
                  </a:lnTo>
                  <a:lnTo>
                    <a:pt x="1395154" y="905256"/>
                  </a:lnTo>
                  <a:close/>
                </a:path>
                <a:path w="1397000" h="1300479">
                  <a:moveTo>
                    <a:pt x="5740" y="917956"/>
                  </a:moveTo>
                  <a:lnTo>
                    <a:pt x="294" y="917956"/>
                  </a:lnTo>
                  <a:lnTo>
                    <a:pt x="288" y="924306"/>
                  </a:lnTo>
                  <a:lnTo>
                    <a:pt x="5728" y="924306"/>
                  </a:lnTo>
                  <a:lnTo>
                    <a:pt x="5740" y="917956"/>
                  </a:lnTo>
                  <a:close/>
                </a:path>
                <a:path w="1397000" h="1300479">
                  <a:moveTo>
                    <a:pt x="1395129" y="917956"/>
                  </a:moveTo>
                  <a:lnTo>
                    <a:pt x="1388775" y="917956"/>
                  </a:lnTo>
                  <a:lnTo>
                    <a:pt x="1388763" y="924306"/>
                  </a:lnTo>
                  <a:lnTo>
                    <a:pt x="1395117" y="924306"/>
                  </a:lnTo>
                  <a:lnTo>
                    <a:pt x="1395129" y="917956"/>
                  </a:lnTo>
                  <a:close/>
                </a:path>
                <a:path w="1397000" h="1300479">
                  <a:moveTo>
                    <a:pt x="5728" y="924306"/>
                  </a:moveTo>
                  <a:lnTo>
                    <a:pt x="288" y="924306"/>
                  </a:lnTo>
                  <a:lnTo>
                    <a:pt x="269" y="943356"/>
                  </a:lnTo>
                  <a:lnTo>
                    <a:pt x="5690" y="943356"/>
                  </a:lnTo>
                  <a:lnTo>
                    <a:pt x="5728" y="924306"/>
                  </a:lnTo>
                  <a:close/>
                </a:path>
                <a:path w="1397000" h="1300479">
                  <a:moveTo>
                    <a:pt x="1395117" y="924306"/>
                  </a:moveTo>
                  <a:lnTo>
                    <a:pt x="1388763" y="924306"/>
                  </a:lnTo>
                  <a:lnTo>
                    <a:pt x="1388725" y="943356"/>
                  </a:lnTo>
                  <a:lnTo>
                    <a:pt x="1395080" y="943356"/>
                  </a:lnTo>
                  <a:lnTo>
                    <a:pt x="1395117" y="924306"/>
                  </a:lnTo>
                  <a:close/>
                </a:path>
                <a:path w="1397000" h="1300479">
                  <a:moveTo>
                    <a:pt x="5690" y="943356"/>
                  </a:moveTo>
                  <a:lnTo>
                    <a:pt x="269" y="943356"/>
                  </a:lnTo>
                  <a:lnTo>
                    <a:pt x="225" y="987806"/>
                  </a:lnTo>
                  <a:lnTo>
                    <a:pt x="5602" y="987806"/>
                  </a:lnTo>
                  <a:lnTo>
                    <a:pt x="5690" y="943356"/>
                  </a:lnTo>
                  <a:close/>
                </a:path>
                <a:path w="1397000" h="1300479">
                  <a:moveTo>
                    <a:pt x="1395080" y="943356"/>
                  </a:moveTo>
                  <a:lnTo>
                    <a:pt x="1388725" y="943356"/>
                  </a:lnTo>
                  <a:lnTo>
                    <a:pt x="1388637" y="987806"/>
                  </a:lnTo>
                  <a:lnTo>
                    <a:pt x="1394993" y="987806"/>
                  </a:lnTo>
                  <a:lnTo>
                    <a:pt x="1395080" y="943356"/>
                  </a:lnTo>
                  <a:close/>
                </a:path>
                <a:path w="1397000" h="1300479">
                  <a:moveTo>
                    <a:pt x="5302" y="1140206"/>
                  </a:moveTo>
                  <a:lnTo>
                    <a:pt x="76" y="1140206"/>
                  </a:lnTo>
                  <a:lnTo>
                    <a:pt x="72" y="1145286"/>
                  </a:lnTo>
                  <a:lnTo>
                    <a:pt x="5292" y="1145286"/>
                  </a:lnTo>
                  <a:lnTo>
                    <a:pt x="5302" y="1140206"/>
                  </a:lnTo>
                  <a:close/>
                </a:path>
                <a:path w="1397000" h="1300479">
                  <a:moveTo>
                    <a:pt x="1394694" y="1140206"/>
                  </a:moveTo>
                  <a:lnTo>
                    <a:pt x="1388337" y="1140206"/>
                  </a:lnTo>
                  <a:lnTo>
                    <a:pt x="1388327" y="1145286"/>
                  </a:lnTo>
                  <a:lnTo>
                    <a:pt x="1394684" y="1145286"/>
                  </a:lnTo>
                  <a:lnTo>
                    <a:pt x="1394694" y="1140206"/>
                  </a:lnTo>
                  <a:close/>
                </a:path>
                <a:path w="1397000" h="1300479">
                  <a:moveTo>
                    <a:pt x="5339" y="1121156"/>
                  </a:moveTo>
                  <a:lnTo>
                    <a:pt x="95" y="1121156"/>
                  </a:lnTo>
                  <a:lnTo>
                    <a:pt x="78" y="1138936"/>
                  </a:lnTo>
                  <a:lnTo>
                    <a:pt x="5304" y="1138936"/>
                  </a:lnTo>
                  <a:lnTo>
                    <a:pt x="5339" y="1121156"/>
                  </a:lnTo>
                  <a:close/>
                </a:path>
                <a:path w="1397000" h="1300479">
                  <a:moveTo>
                    <a:pt x="1394732" y="1121156"/>
                  </a:moveTo>
                  <a:lnTo>
                    <a:pt x="1388374" y="1121156"/>
                  </a:lnTo>
                  <a:lnTo>
                    <a:pt x="1388339" y="1138936"/>
                  </a:lnTo>
                  <a:lnTo>
                    <a:pt x="1394697" y="1138936"/>
                  </a:lnTo>
                  <a:lnTo>
                    <a:pt x="1394732" y="1121156"/>
                  </a:lnTo>
                  <a:close/>
                </a:path>
                <a:path w="1397000" h="1300479">
                  <a:moveTo>
                    <a:pt x="5344" y="1118616"/>
                  </a:moveTo>
                  <a:lnTo>
                    <a:pt x="98" y="1118616"/>
                  </a:lnTo>
                  <a:lnTo>
                    <a:pt x="96" y="1119886"/>
                  </a:lnTo>
                  <a:lnTo>
                    <a:pt x="5342" y="1119886"/>
                  </a:lnTo>
                  <a:lnTo>
                    <a:pt x="5344" y="1118616"/>
                  </a:lnTo>
                  <a:close/>
                </a:path>
                <a:path w="1397000" h="1300479">
                  <a:moveTo>
                    <a:pt x="1394737" y="1118616"/>
                  </a:moveTo>
                  <a:lnTo>
                    <a:pt x="1388379" y="1118616"/>
                  </a:lnTo>
                  <a:lnTo>
                    <a:pt x="1388377" y="1119886"/>
                  </a:lnTo>
                  <a:lnTo>
                    <a:pt x="1394734" y="1119886"/>
                  </a:lnTo>
                  <a:lnTo>
                    <a:pt x="1394737" y="1118616"/>
                  </a:lnTo>
                  <a:close/>
                </a:path>
                <a:path w="1397000" h="1300479">
                  <a:moveTo>
                    <a:pt x="5357" y="1112266"/>
                  </a:moveTo>
                  <a:lnTo>
                    <a:pt x="104" y="1112266"/>
                  </a:lnTo>
                  <a:lnTo>
                    <a:pt x="99" y="1117346"/>
                  </a:lnTo>
                  <a:lnTo>
                    <a:pt x="5347" y="1117346"/>
                  </a:lnTo>
                  <a:lnTo>
                    <a:pt x="5357" y="1112266"/>
                  </a:lnTo>
                  <a:close/>
                </a:path>
                <a:path w="1397000" h="1300479">
                  <a:moveTo>
                    <a:pt x="1394749" y="1112266"/>
                  </a:moveTo>
                  <a:lnTo>
                    <a:pt x="1388392" y="1112266"/>
                  </a:lnTo>
                  <a:lnTo>
                    <a:pt x="1388382" y="1117346"/>
                  </a:lnTo>
                  <a:lnTo>
                    <a:pt x="1394739" y="1117346"/>
                  </a:lnTo>
                  <a:lnTo>
                    <a:pt x="1394749" y="1112266"/>
                  </a:lnTo>
                  <a:close/>
                </a:path>
                <a:path w="1397000" h="1300479">
                  <a:moveTo>
                    <a:pt x="5365" y="1108456"/>
                  </a:moveTo>
                  <a:lnTo>
                    <a:pt x="108" y="1108456"/>
                  </a:lnTo>
                  <a:lnTo>
                    <a:pt x="105" y="1110996"/>
                  </a:lnTo>
                  <a:lnTo>
                    <a:pt x="5359" y="1110996"/>
                  </a:lnTo>
                  <a:lnTo>
                    <a:pt x="5365" y="1108456"/>
                  </a:lnTo>
                  <a:close/>
                </a:path>
                <a:path w="1397000" h="1300479">
                  <a:moveTo>
                    <a:pt x="1394757" y="1108456"/>
                  </a:moveTo>
                  <a:lnTo>
                    <a:pt x="1388400" y="1108456"/>
                  </a:lnTo>
                  <a:lnTo>
                    <a:pt x="1388395" y="1110996"/>
                  </a:lnTo>
                  <a:lnTo>
                    <a:pt x="1394752" y="1110996"/>
                  </a:lnTo>
                  <a:lnTo>
                    <a:pt x="1394757" y="1108456"/>
                  </a:lnTo>
                  <a:close/>
                </a:path>
                <a:path w="1397000" h="1300479">
                  <a:moveTo>
                    <a:pt x="5370" y="1105916"/>
                  </a:moveTo>
                  <a:lnTo>
                    <a:pt x="110" y="1105916"/>
                  </a:lnTo>
                  <a:lnTo>
                    <a:pt x="109" y="1107186"/>
                  </a:lnTo>
                  <a:lnTo>
                    <a:pt x="5367" y="1107186"/>
                  </a:lnTo>
                  <a:lnTo>
                    <a:pt x="5370" y="1105916"/>
                  </a:lnTo>
                  <a:close/>
                </a:path>
                <a:path w="1397000" h="1300479">
                  <a:moveTo>
                    <a:pt x="1394762" y="1105916"/>
                  </a:moveTo>
                  <a:lnTo>
                    <a:pt x="1388405" y="1105916"/>
                  </a:lnTo>
                  <a:lnTo>
                    <a:pt x="1388402" y="1107186"/>
                  </a:lnTo>
                  <a:lnTo>
                    <a:pt x="1394759" y="1107186"/>
                  </a:lnTo>
                  <a:lnTo>
                    <a:pt x="1394762" y="1105916"/>
                  </a:lnTo>
                  <a:close/>
                </a:path>
                <a:path w="1397000" h="1300479">
                  <a:moveTo>
                    <a:pt x="5377" y="1102106"/>
                  </a:moveTo>
                  <a:lnTo>
                    <a:pt x="114" y="1102106"/>
                  </a:lnTo>
                  <a:lnTo>
                    <a:pt x="111" y="1104646"/>
                  </a:lnTo>
                  <a:lnTo>
                    <a:pt x="5372" y="1104646"/>
                  </a:lnTo>
                  <a:lnTo>
                    <a:pt x="5377" y="1102106"/>
                  </a:lnTo>
                  <a:close/>
                </a:path>
                <a:path w="1397000" h="1300479">
                  <a:moveTo>
                    <a:pt x="1394769" y="1102106"/>
                  </a:moveTo>
                  <a:lnTo>
                    <a:pt x="1388412" y="1102106"/>
                  </a:lnTo>
                  <a:lnTo>
                    <a:pt x="1388407" y="1104646"/>
                  </a:lnTo>
                  <a:lnTo>
                    <a:pt x="1394764" y="1104646"/>
                  </a:lnTo>
                  <a:lnTo>
                    <a:pt x="1394769" y="1102106"/>
                  </a:lnTo>
                  <a:close/>
                </a:path>
                <a:path w="1397000" h="1300479">
                  <a:moveTo>
                    <a:pt x="5382" y="1099566"/>
                  </a:moveTo>
                  <a:lnTo>
                    <a:pt x="116" y="1099566"/>
                  </a:lnTo>
                  <a:lnTo>
                    <a:pt x="115" y="1100836"/>
                  </a:lnTo>
                  <a:lnTo>
                    <a:pt x="5380" y="1100836"/>
                  </a:lnTo>
                  <a:lnTo>
                    <a:pt x="5382" y="1099566"/>
                  </a:lnTo>
                  <a:close/>
                </a:path>
                <a:path w="1397000" h="1300479">
                  <a:moveTo>
                    <a:pt x="1394774" y="1099566"/>
                  </a:moveTo>
                  <a:lnTo>
                    <a:pt x="1388417" y="1099566"/>
                  </a:lnTo>
                  <a:lnTo>
                    <a:pt x="1388415" y="1100836"/>
                  </a:lnTo>
                  <a:lnTo>
                    <a:pt x="1394771" y="1100836"/>
                  </a:lnTo>
                  <a:lnTo>
                    <a:pt x="1394774" y="1099566"/>
                  </a:lnTo>
                  <a:close/>
                </a:path>
                <a:path w="1397000" h="1300479">
                  <a:moveTo>
                    <a:pt x="5390" y="1095756"/>
                  </a:moveTo>
                  <a:lnTo>
                    <a:pt x="120" y="1095756"/>
                  </a:lnTo>
                  <a:lnTo>
                    <a:pt x="117" y="1098296"/>
                  </a:lnTo>
                  <a:lnTo>
                    <a:pt x="5385" y="1098296"/>
                  </a:lnTo>
                  <a:lnTo>
                    <a:pt x="5390" y="1095756"/>
                  </a:lnTo>
                  <a:close/>
                </a:path>
                <a:path w="1397000" h="1300479">
                  <a:moveTo>
                    <a:pt x="1394781" y="1095756"/>
                  </a:moveTo>
                  <a:lnTo>
                    <a:pt x="1388425" y="1095756"/>
                  </a:lnTo>
                  <a:lnTo>
                    <a:pt x="1388420" y="1098296"/>
                  </a:lnTo>
                  <a:lnTo>
                    <a:pt x="1394776" y="1098296"/>
                  </a:lnTo>
                  <a:lnTo>
                    <a:pt x="1394781" y="1095756"/>
                  </a:lnTo>
                  <a:close/>
                </a:path>
                <a:path w="1397000" h="1300479">
                  <a:moveTo>
                    <a:pt x="5395" y="1093216"/>
                  </a:moveTo>
                  <a:lnTo>
                    <a:pt x="122" y="1093216"/>
                  </a:lnTo>
                  <a:lnTo>
                    <a:pt x="121" y="1094486"/>
                  </a:lnTo>
                  <a:lnTo>
                    <a:pt x="5392" y="1094486"/>
                  </a:lnTo>
                  <a:lnTo>
                    <a:pt x="5395" y="1093216"/>
                  </a:lnTo>
                  <a:close/>
                </a:path>
                <a:path w="1397000" h="1300479">
                  <a:moveTo>
                    <a:pt x="1394786" y="1093216"/>
                  </a:moveTo>
                  <a:lnTo>
                    <a:pt x="1388430" y="1093216"/>
                  </a:lnTo>
                  <a:lnTo>
                    <a:pt x="1388427" y="1094486"/>
                  </a:lnTo>
                  <a:lnTo>
                    <a:pt x="1394784" y="1094486"/>
                  </a:lnTo>
                  <a:lnTo>
                    <a:pt x="1394786" y="1093216"/>
                  </a:lnTo>
                  <a:close/>
                </a:path>
                <a:path w="1397000" h="1300479">
                  <a:moveTo>
                    <a:pt x="5402" y="1089406"/>
                  </a:moveTo>
                  <a:lnTo>
                    <a:pt x="126" y="1089406"/>
                  </a:lnTo>
                  <a:lnTo>
                    <a:pt x="124" y="1091946"/>
                  </a:lnTo>
                  <a:lnTo>
                    <a:pt x="5397" y="1091946"/>
                  </a:lnTo>
                  <a:lnTo>
                    <a:pt x="5402" y="1089406"/>
                  </a:lnTo>
                  <a:close/>
                </a:path>
                <a:path w="1397000" h="1300479">
                  <a:moveTo>
                    <a:pt x="1394794" y="1089406"/>
                  </a:moveTo>
                  <a:lnTo>
                    <a:pt x="1388437" y="1089406"/>
                  </a:lnTo>
                  <a:lnTo>
                    <a:pt x="1388432" y="1091946"/>
                  </a:lnTo>
                  <a:lnTo>
                    <a:pt x="1394789" y="1091946"/>
                  </a:lnTo>
                  <a:lnTo>
                    <a:pt x="1394794" y="1089406"/>
                  </a:lnTo>
                  <a:close/>
                </a:path>
                <a:path w="1397000" h="1300479">
                  <a:moveTo>
                    <a:pt x="5407" y="1086866"/>
                  </a:moveTo>
                  <a:lnTo>
                    <a:pt x="129" y="1086866"/>
                  </a:lnTo>
                  <a:lnTo>
                    <a:pt x="127" y="1088136"/>
                  </a:lnTo>
                  <a:lnTo>
                    <a:pt x="5405" y="1088136"/>
                  </a:lnTo>
                  <a:lnTo>
                    <a:pt x="5407" y="1086866"/>
                  </a:lnTo>
                  <a:close/>
                </a:path>
                <a:path w="1397000" h="1300479">
                  <a:moveTo>
                    <a:pt x="1394799" y="1086866"/>
                  </a:moveTo>
                  <a:lnTo>
                    <a:pt x="1388442" y="1086866"/>
                  </a:lnTo>
                  <a:lnTo>
                    <a:pt x="1388440" y="1088136"/>
                  </a:lnTo>
                  <a:lnTo>
                    <a:pt x="1394796" y="1088136"/>
                  </a:lnTo>
                  <a:lnTo>
                    <a:pt x="1394799" y="1086866"/>
                  </a:lnTo>
                  <a:close/>
                </a:path>
                <a:path w="1397000" h="1300479">
                  <a:moveTo>
                    <a:pt x="5415" y="1083056"/>
                  </a:moveTo>
                  <a:lnTo>
                    <a:pt x="132" y="1083056"/>
                  </a:lnTo>
                  <a:lnTo>
                    <a:pt x="130" y="1085596"/>
                  </a:lnTo>
                  <a:lnTo>
                    <a:pt x="5410" y="1085596"/>
                  </a:lnTo>
                  <a:lnTo>
                    <a:pt x="5415" y="1083056"/>
                  </a:lnTo>
                  <a:close/>
                </a:path>
                <a:path w="1397000" h="1300479">
                  <a:moveTo>
                    <a:pt x="1394806" y="1083056"/>
                  </a:moveTo>
                  <a:lnTo>
                    <a:pt x="1388450" y="1083056"/>
                  </a:lnTo>
                  <a:lnTo>
                    <a:pt x="1388445" y="1085596"/>
                  </a:lnTo>
                  <a:lnTo>
                    <a:pt x="1394801" y="1085596"/>
                  </a:lnTo>
                  <a:lnTo>
                    <a:pt x="1394806" y="1083056"/>
                  </a:lnTo>
                  <a:close/>
                </a:path>
                <a:path w="1397000" h="1300479">
                  <a:moveTo>
                    <a:pt x="5427" y="1076706"/>
                  </a:moveTo>
                  <a:lnTo>
                    <a:pt x="139" y="1076706"/>
                  </a:lnTo>
                  <a:lnTo>
                    <a:pt x="134" y="1081786"/>
                  </a:lnTo>
                  <a:lnTo>
                    <a:pt x="5417" y="1081786"/>
                  </a:lnTo>
                  <a:lnTo>
                    <a:pt x="5427" y="1076706"/>
                  </a:lnTo>
                  <a:close/>
                </a:path>
                <a:path w="1397000" h="1300479">
                  <a:moveTo>
                    <a:pt x="1394819" y="1076706"/>
                  </a:moveTo>
                  <a:lnTo>
                    <a:pt x="1388462" y="1076706"/>
                  </a:lnTo>
                  <a:lnTo>
                    <a:pt x="1388452" y="1081786"/>
                  </a:lnTo>
                  <a:lnTo>
                    <a:pt x="1394809" y="1081786"/>
                  </a:lnTo>
                  <a:lnTo>
                    <a:pt x="1394819" y="1076706"/>
                  </a:lnTo>
                  <a:close/>
                </a:path>
                <a:path w="1397000" h="1300479">
                  <a:moveTo>
                    <a:pt x="5432" y="1074166"/>
                  </a:moveTo>
                  <a:lnTo>
                    <a:pt x="141" y="1074166"/>
                  </a:lnTo>
                  <a:lnTo>
                    <a:pt x="140" y="1075436"/>
                  </a:lnTo>
                  <a:lnTo>
                    <a:pt x="5430" y="1075436"/>
                  </a:lnTo>
                  <a:lnTo>
                    <a:pt x="5432" y="1074166"/>
                  </a:lnTo>
                  <a:close/>
                </a:path>
                <a:path w="1397000" h="1300479">
                  <a:moveTo>
                    <a:pt x="1394824" y="1074166"/>
                  </a:moveTo>
                  <a:lnTo>
                    <a:pt x="1388467" y="1074166"/>
                  </a:lnTo>
                  <a:lnTo>
                    <a:pt x="1388465" y="1075436"/>
                  </a:lnTo>
                  <a:lnTo>
                    <a:pt x="1394821" y="1075436"/>
                  </a:lnTo>
                  <a:lnTo>
                    <a:pt x="1394824" y="1074166"/>
                  </a:lnTo>
                  <a:close/>
                </a:path>
                <a:path w="1397000" h="1300479">
                  <a:moveTo>
                    <a:pt x="5445" y="1067816"/>
                  </a:moveTo>
                  <a:lnTo>
                    <a:pt x="147" y="1067816"/>
                  </a:lnTo>
                  <a:lnTo>
                    <a:pt x="142" y="1072896"/>
                  </a:lnTo>
                  <a:lnTo>
                    <a:pt x="5435" y="1072896"/>
                  </a:lnTo>
                  <a:lnTo>
                    <a:pt x="5445" y="1067816"/>
                  </a:lnTo>
                  <a:close/>
                </a:path>
                <a:path w="1397000" h="1300479">
                  <a:moveTo>
                    <a:pt x="1394836" y="1067816"/>
                  </a:moveTo>
                  <a:lnTo>
                    <a:pt x="1388480" y="1067816"/>
                  </a:lnTo>
                  <a:lnTo>
                    <a:pt x="1388470" y="1072896"/>
                  </a:lnTo>
                  <a:lnTo>
                    <a:pt x="1394826" y="1072896"/>
                  </a:lnTo>
                  <a:lnTo>
                    <a:pt x="1394836" y="1067816"/>
                  </a:lnTo>
                  <a:close/>
                </a:path>
                <a:path w="1397000" h="1300479">
                  <a:moveTo>
                    <a:pt x="5452" y="1064006"/>
                  </a:moveTo>
                  <a:lnTo>
                    <a:pt x="151" y="1064006"/>
                  </a:lnTo>
                  <a:lnTo>
                    <a:pt x="148" y="1066546"/>
                  </a:lnTo>
                  <a:lnTo>
                    <a:pt x="5447" y="1066546"/>
                  </a:lnTo>
                  <a:lnTo>
                    <a:pt x="5452" y="1064006"/>
                  </a:lnTo>
                  <a:close/>
                </a:path>
                <a:path w="1397000" h="1300479">
                  <a:moveTo>
                    <a:pt x="1394844" y="1064006"/>
                  </a:moveTo>
                  <a:lnTo>
                    <a:pt x="1388487" y="1064006"/>
                  </a:lnTo>
                  <a:lnTo>
                    <a:pt x="1388482" y="1066546"/>
                  </a:lnTo>
                  <a:lnTo>
                    <a:pt x="1394839" y="1066546"/>
                  </a:lnTo>
                  <a:lnTo>
                    <a:pt x="1394844" y="1064006"/>
                  </a:lnTo>
                  <a:close/>
                </a:path>
                <a:path w="1397000" h="1300479">
                  <a:moveTo>
                    <a:pt x="5457" y="1061466"/>
                  </a:moveTo>
                  <a:lnTo>
                    <a:pt x="153" y="1061466"/>
                  </a:lnTo>
                  <a:lnTo>
                    <a:pt x="152" y="1062736"/>
                  </a:lnTo>
                  <a:lnTo>
                    <a:pt x="5455" y="1062736"/>
                  </a:lnTo>
                  <a:lnTo>
                    <a:pt x="5457" y="1061466"/>
                  </a:lnTo>
                  <a:close/>
                </a:path>
                <a:path w="1397000" h="1300479">
                  <a:moveTo>
                    <a:pt x="1394849" y="1061466"/>
                  </a:moveTo>
                  <a:lnTo>
                    <a:pt x="1388492" y="1061466"/>
                  </a:lnTo>
                  <a:lnTo>
                    <a:pt x="1388490" y="1062736"/>
                  </a:lnTo>
                  <a:lnTo>
                    <a:pt x="1394846" y="1062736"/>
                  </a:lnTo>
                  <a:lnTo>
                    <a:pt x="1394849" y="1061466"/>
                  </a:lnTo>
                  <a:close/>
                </a:path>
                <a:path w="1397000" h="1300479">
                  <a:moveTo>
                    <a:pt x="5465" y="1057656"/>
                  </a:moveTo>
                  <a:lnTo>
                    <a:pt x="157" y="1057656"/>
                  </a:lnTo>
                  <a:lnTo>
                    <a:pt x="155" y="1060196"/>
                  </a:lnTo>
                  <a:lnTo>
                    <a:pt x="5460" y="1060196"/>
                  </a:lnTo>
                  <a:lnTo>
                    <a:pt x="5465" y="1057656"/>
                  </a:lnTo>
                  <a:close/>
                </a:path>
                <a:path w="1397000" h="1300479">
                  <a:moveTo>
                    <a:pt x="1394856" y="1057656"/>
                  </a:moveTo>
                  <a:lnTo>
                    <a:pt x="1388500" y="1057656"/>
                  </a:lnTo>
                  <a:lnTo>
                    <a:pt x="1388495" y="1060196"/>
                  </a:lnTo>
                  <a:lnTo>
                    <a:pt x="1394851" y="1060196"/>
                  </a:lnTo>
                  <a:lnTo>
                    <a:pt x="1394856" y="1057656"/>
                  </a:lnTo>
                  <a:close/>
                </a:path>
                <a:path w="1397000" h="1300479">
                  <a:moveTo>
                    <a:pt x="5470" y="1055116"/>
                  </a:moveTo>
                  <a:lnTo>
                    <a:pt x="160" y="1055116"/>
                  </a:lnTo>
                  <a:lnTo>
                    <a:pt x="158" y="1056386"/>
                  </a:lnTo>
                  <a:lnTo>
                    <a:pt x="5467" y="1056386"/>
                  </a:lnTo>
                  <a:lnTo>
                    <a:pt x="5470" y="1055116"/>
                  </a:lnTo>
                  <a:close/>
                </a:path>
                <a:path w="1397000" h="1300479">
                  <a:moveTo>
                    <a:pt x="1394861" y="1055116"/>
                  </a:moveTo>
                  <a:lnTo>
                    <a:pt x="1388505" y="1055116"/>
                  </a:lnTo>
                  <a:lnTo>
                    <a:pt x="1388502" y="1056386"/>
                  </a:lnTo>
                  <a:lnTo>
                    <a:pt x="1394858" y="1056386"/>
                  </a:lnTo>
                  <a:lnTo>
                    <a:pt x="1394861" y="1055116"/>
                  </a:lnTo>
                  <a:close/>
                </a:path>
                <a:path w="1397000" h="1300479">
                  <a:moveTo>
                    <a:pt x="5477" y="1051306"/>
                  </a:moveTo>
                  <a:lnTo>
                    <a:pt x="163" y="1051306"/>
                  </a:lnTo>
                  <a:lnTo>
                    <a:pt x="161" y="1053846"/>
                  </a:lnTo>
                  <a:lnTo>
                    <a:pt x="5472" y="1053846"/>
                  </a:lnTo>
                  <a:lnTo>
                    <a:pt x="5477" y="1051306"/>
                  </a:lnTo>
                  <a:close/>
                </a:path>
                <a:path w="1397000" h="1300479">
                  <a:moveTo>
                    <a:pt x="1394868" y="1051306"/>
                  </a:moveTo>
                  <a:lnTo>
                    <a:pt x="1388512" y="1051306"/>
                  </a:lnTo>
                  <a:lnTo>
                    <a:pt x="1388507" y="1053846"/>
                  </a:lnTo>
                  <a:lnTo>
                    <a:pt x="1394863" y="1053846"/>
                  </a:lnTo>
                  <a:lnTo>
                    <a:pt x="1394868" y="1051306"/>
                  </a:lnTo>
                  <a:close/>
                </a:path>
                <a:path w="1397000" h="1300479">
                  <a:moveTo>
                    <a:pt x="5482" y="1048766"/>
                  </a:moveTo>
                  <a:lnTo>
                    <a:pt x="166" y="1048766"/>
                  </a:lnTo>
                  <a:lnTo>
                    <a:pt x="165" y="1050036"/>
                  </a:lnTo>
                  <a:lnTo>
                    <a:pt x="5480" y="1050036"/>
                  </a:lnTo>
                  <a:lnTo>
                    <a:pt x="5482" y="1048766"/>
                  </a:lnTo>
                  <a:close/>
                </a:path>
                <a:path w="1397000" h="1300479">
                  <a:moveTo>
                    <a:pt x="1394873" y="1048766"/>
                  </a:moveTo>
                  <a:lnTo>
                    <a:pt x="1388517" y="1048766"/>
                  </a:lnTo>
                  <a:lnTo>
                    <a:pt x="1388515" y="1050036"/>
                  </a:lnTo>
                  <a:lnTo>
                    <a:pt x="1394871" y="1050036"/>
                  </a:lnTo>
                  <a:lnTo>
                    <a:pt x="1394873" y="1048766"/>
                  </a:lnTo>
                  <a:close/>
                </a:path>
                <a:path w="1397000" h="1300479">
                  <a:moveTo>
                    <a:pt x="5490" y="1044956"/>
                  </a:moveTo>
                  <a:lnTo>
                    <a:pt x="170" y="1044956"/>
                  </a:lnTo>
                  <a:lnTo>
                    <a:pt x="167" y="1047496"/>
                  </a:lnTo>
                  <a:lnTo>
                    <a:pt x="5485" y="1047496"/>
                  </a:lnTo>
                  <a:lnTo>
                    <a:pt x="5490" y="1044956"/>
                  </a:lnTo>
                  <a:close/>
                </a:path>
                <a:path w="1397000" h="1300479">
                  <a:moveTo>
                    <a:pt x="1394881" y="1044956"/>
                  </a:moveTo>
                  <a:lnTo>
                    <a:pt x="1388525" y="1044956"/>
                  </a:lnTo>
                  <a:lnTo>
                    <a:pt x="1388520" y="1047496"/>
                  </a:lnTo>
                  <a:lnTo>
                    <a:pt x="1394876" y="1047496"/>
                  </a:lnTo>
                  <a:lnTo>
                    <a:pt x="1394881" y="1044956"/>
                  </a:lnTo>
                  <a:close/>
                </a:path>
                <a:path w="1397000" h="1300479">
                  <a:moveTo>
                    <a:pt x="5495" y="1042416"/>
                  </a:moveTo>
                  <a:lnTo>
                    <a:pt x="172" y="1042416"/>
                  </a:lnTo>
                  <a:lnTo>
                    <a:pt x="171" y="1043686"/>
                  </a:lnTo>
                  <a:lnTo>
                    <a:pt x="5492" y="1043686"/>
                  </a:lnTo>
                  <a:lnTo>
                    <a:pt x="5495" y="1042416"/>
                  </a:lnTo>
                  <a:close/>
                </a:path>
                <a:path w="1397000" h="1300479">
                  <a:moveTo>
                    <a:pt x="1394886" y="1042416"/>
                  </a:moveTo>
                  <a:lnTo>
                    <a:pt x="1388530" y="1042416"/>
                  </a:lnTo>
                  <a:lnTo>
                    <a:pt x="1388527" y="1043686"/>
                  </a:lnTo>
                  <a:lnTo>
                    <a:pt x="1394883" y="1043686"/>
                  </a:lnTo>
                  <a:lnTo>
                    <a:pt x="1394886" y="1042416"/>
                  </a:lnTo>
                  <a:close/>
                </a:path>
                <a:path w="1397000" h="1300479">
                  <a:moveTo>
                    <a:pt x="5502" y="1038606"/>
                  </a:moveTo>
                  <a:lnTo>
                    <a:pt x="176" y="1038606"/>
                  </a:lnTo>
                  <a:lnTo>
                    <a:pt x="173" y="1041146"/>
                  </a:lnTo>
                  <a:lnTo>
                    <a:pt x="5497" y="1041146"/>
                  </a:lnTo>
                  <a:lnTo>
                    <a:pt x="5502" y="1038606"/>
                  </a:lnTo>
                  <a:close/>
                </a:path>
                <a:path w="1397000" h="1300479">
                  <a:moveTo>
                    <a:pt x="1394893" y="1038606"/>
                  </a:moveTo>
                  <a:lnTo>
                    <a:pt x="1388537" y="1038606"/>
                  </a:lnTo>
                  <a:lnTo>
                    <a:pt x="1388532" y="1041146"/>
                  </a:lnTo>
                  <a:lnTo>
                    <a:pt x="1394888" y="1041146"/>
                  </a:lnTo>
                  <a:lnTo>
                    <a:pt x="1394893" y="1038606"/>
                  </a:lnTo>
                  <a:close/>
                </a:path>
                <a:path w="1397000" h="1300479">
                  <a:moveTo>
                    <a:pt x="5507" y="1036066"/>
                  </a:moveTo>
                  <a:lnTo>
                    <a:pt x="178" y="1036066"/>
                  </a:lnTo>
                  <a:lnTo>
                    <a:pt x="177" y="1037336"/>
                  </a:lnTo>
                  <a:lnTo>
                    <a:pt x="5505" y="1037336"/>
                  </a:lnTo>
                  <a:lnTo>
                    <a:pt x="5507" y="1036066"/>
                  </a:lnTo>
                  <a:close/>
                </a:path>
                <a:path w="1397000" h="1300479">
                  <a:moveTo>
                    <a:pt x="1394898" y="1036066"/>
                  </a:moveTo>
                  <a:lnTo>
                    <a:pt x="1388542" y="1036066"/>
                  </a:lnTo>
                  <a:lnTo>
                    <a:pt x="1388540" y="1037336"/>
                  </a:lnTo>
                  <a:lnTo>
                    <a:pt x="1394896" y="1037336"/>
                  </a:lnTo>
                  <a:lnTo>
                    <a:pt x="1394898" y="1036066"/>
                  </a:lnTo>
                  <a:close/>
                </a:path>
                <a:path w="1397000" h="1300479">
                  <a:moveTo>
                    <a:pt x="5515" y="1032256"/>
                  </a:moveTo>
                  <a:lnTo>
                    <a:pt x="182" y="1032256"/>
                  </a:lnTo>
                  <a:lnTo>
                    <a:pt x="180" y="1034796"/>
                  </a:lnTo>
                  <a:lnTo>
                    <a:pt x="5510" y="1034796"/>
                  </a:lnTo>
                  <a:lnTo>
                    <a:pt x="5515" y="1032256"/>
                  </a:lnTo>
                  <a:close/>
                </a:path>
                <a:path w="1397000" h="1300479">
                  <a:moveTo>
                    <a:pt x="1394906" y="1032256"/>
                  </a:moveTo>
                  <a:lnTo>
                    <a:pt x="1388550" y="1032256"/>
                  </a:lnTo>
                  <a:lnTo>
                    <a:pt x="1388545" y="1034796"/>
                  </a:lnTo>
                  <a:lnTo>
                    <a:pt x="1394901" y="1034796"/>
                  </a:lnTo>
                  <a:lnTo>
                    <a:pt x="1394906" y="1032256"/>
                  </a:lnTo>
                  <a:close/>
                </a:path>
                <a:path w="1397000" h="1300479">
                  <a:moveTo>
                    <a:pt x="5520" y="1029716"/>
                  </a:moveTo>
                  <a:lnTo>
                    <a:pt x="184" y="1029716"/>
                  </a:lnTo>
                  <a:lnTo>
                    <a:pt x="183" y="1030986"/>
                  </a:lnTo>
                  <a:lnTo>
                    <a:pt x="5517" y="1030986"/>
                  </a:lnTo>
                  <a:lnTo>
                    <a:pt x="5520" y="1029716"/>
                  </a:lnTo>
                  <a:close/>
                </a:path>
                <a:path w="1397000" h="1300479">
                  <a:moveTo>
                    <a:pt x="1394911" y="1029716"/>
                  </a:moveTo>
                  <a:lnTo>
                    <a:pt x="1388555" y="1029716"/>
                  </a:lnTo>
                  <a:lnTo>
                    <a:pt x="1388552" y="1030986"/>
                  </a:lnTo>
                  <a:lnTo>
                    <a:pt x="1394908" y="1030986"/>
                  </a:lnTo>
                  <a:lnTo>
                    <a:pt x="1394911" y="1029716"/>
                  </a:lnTo>
                  <a:close/>
                </a:path>
                <a:path w="1397000" h="1300479">
                  <a:moveTo>
                    <a:pt x="5527" y="1025906"/>
                  </a:moveTo>
                  <a:lnTo>
                    <a:pt x="188" y="1025906"/>
                  </a:lnTo>
                  <a:lnTo>
                    <a:pt x="186" y="1028446"/>
                  </a:lnTo>
                  <a:lnTo>
                    <a:pt x="5522" y="1028446"/>
                  </a:lnTo>
                  <a:lnTo>
                    <a:pt x="5527" y="1025906"/>
                  </a:lnTo>
                  <a:close/>
                </a:path>
                <a:path w="1397000" h="1300479">
                  <a:moveTo>
                    <a:pt x="1394918" y="1025906"/>
                  </a:moveTo>
                  <a:lnTo>
                    <a:pt x="1388562" y="1025906"/>
                  </a:lnTo>
                  <a:lnTo>
                    <a:pt x="1388557" y="1028446"/>
                  </a:lnTo>
                  <a:lnTo>
                    <a:pt x="1394913" y="1028446"/>
                  </a:lnTo>
                  <a:lnTo>
                    <a:pt x="1394918" y="1025906"/>
                  </a:lnTo>
                  <a:close/>
                </a:path>
                <a:path w="1397000" h="1300479">
                  <a:moveTo>
                    <a:pt x="5532" y="1023366"/>
                  </a:moveTo>
                  <a:lnTo>
                    <a:pt x="191" y="1023366"/>
                  </a:lnTo>
                  <a:lnTo>
                    <a:pt x="189" y="1024636"/>
                  </a:lnTo>
                  <a:lnTo>
                    <a:pt x="5530" y="1024636"/>
                  </a:lnTo>
                  <a:lnTo>
                    <a:pt x="5532" y="1023366"/>
                  </a:lnTo>
                  <a:close/>
                </a:path>
                <a:path w="1397000" h="1300479">
                  <a:moveTo>
                    <a:pt x="1394923" y="1023366"/>
                  </a:moveTo>
                  <a:lnTo>
                    <a:pt x="1388567" y="1023366"/>
                  </a:lnTo>
                  <a:lnTo>
                    <a:pt x="1388565" y="1024636"/>
                  </a:lnTo>
                  <a:lnTo>
                    <a:pt x="1394921" y="1024636"/>
                  </a:lnTo>
                  <a:lnTo>
                    <a:pt x="1394923" y="1023366"/>
                  </a:lnTo>
                  <a:close/>
                </a:path>
                <a:path w="1397000" h="1300479">
                  <a:moveTo>
                    <a:pt x="5540" y="1019556"/>
                  </a:moveTo>
                  <a:lnTo>
                    <a:pt x="194" y="1019556"/>
                  </a:lnTo>
                  <a:lnTo>
                    <a:pt x="192" y="1022096"/>
                  </a:lnTo>
                  <a:lnTo>
                    <a:pt x="5535" y="1022096"/>
                  </a:lnTo>
                  <a:lnTo>
                    <a:pt x="5540" y="1019556"/>
                  </a:lnTo>
                  <a:close/>
                </a:path>
                <a:path w="1397000" h="1300479">
                  <a:moveTo>
                    <a:pt x="1394931" y="1019556"/>
                  </a:moveTo>
                  <a:lnTo>
                    <a:pt x="1388575" y="1019556"/>
                  </a:lnTo>
                  <a:lnTo>
                    <a:pt x="1388570" y="1022096"/>
                  </a:lnTo>
                  <a:lnTo>
                    <a:pt x="1394926" y="1022096"/>
                  </a:lnTo>
                  <a:lnTo>
                    <a:pt x="1394931" y="1019556"/>
                  </a:lnTo>
                  <a:close/>
                </a:path>
                <a:path w="1397000" h="1300479">
                  <a:moveTo>
                    <a:pt x="5545" y="1017016"/>
                  </a:moveTo>
                  <a:lnTo>
                    <a:pt x="197" y="1017016"/>
                  </a:lnTo>
                  <a:lnTo>
                    <a:pt x="196" y="1018286"/>
                  </a:lnTo>
                  <a:lnTo>
                    <a:pt x="5542" y="1018286"/>
                  </a:lnTo>
                  <a:lnTo>
                    <a:pt x="5545" y="1017016"/>
                  </a:lnTo>
                  <a:close/>
                </a:path>
                <a:path w="1397000" h="1300479">
                  <a:moveTo>
                    <a:pt x="1394936" y="1017016"/>
                  </a:moveTo>
                  <a:lnTo>
                    <a:pt x="1388580" y="1017016"/>
                  </a:lnTo>
                  <a:lnTo>
                    <a:pt x="1388577" y="1018286"/>
                  </a:lnTo>
                  <a:lnTo>
                    <a:pt x="1394933" y="1018286"/>
                  </a:lnTo>
                  <a:lnTo>
                    <a:pt x="1394936" y="1017016"/>
                  </a:lnTo>
                  <a:close/>
                </a:path>
                <a:path w="1397000" h="1300479">
                  <a:moveTo>
                    <a:pt x="5552" y="1013206"/>
                  </a:moveTo>
                  <a:lnTo>
                    <a:pt x="201" y="1013206"/>
                  </a:lnTo>
                  <a:lnTo>
                    <a:pt x="198" y="1015746"/>
                  </a:lnTo>
                  <a:lnTo>
                    <a:pt x="5547" y="1015746"/>
                  </a:lnTo>
                  <a:lnTo>
                    <a:pt x="5552" y="1013206"/>
                  </a:lnTo>
                  <a:close/>
                </a:path>
                <a:path w="1397000" h="1300479">
                  <a:moveTo>
                    <a:pt x="1394943" y="1013206"/>
                  </a:moveTo>
                  <a:lnTo>
                    <a:pt x="1388587" y="1013206"/>
                  </a:lnTo>
                  <a:lnTo>
                    <a:pt x="1388582" y="1015746"/>
                  </a:lnTo>
                  <a:lnTo>
                    <a:pt x="1394938" y="1015746"/>
                  </a:lnTo>
                  <a:lnTo>
                    <a:pt x="1394943" y="1013206"/>
                  </a:lnTo>
                  <a:close/>
                </a:path>
                <a:path w="1397000" h="1300479">
                  <a:moveTo>
                    <a:pt x="5557" y="1010666"/>
                  </a:moveTo>
                  <a:lnTo>
                    <a:pt x="203" y="1010666"/>
                  </a:lnTo>
                  <a:lnTo>
                    <a:pt x="202" y="1011936"/>
                  </a:lnTo>
                  <a:lnTo>
                    <a:pt x="5555" y="1011936"/>
                  </a:lnTo>
                  <a:lnTo>
                    <a:pt x="5557" y="1010666"/>
                  </a:lnTo>
                  <a:close/>
                </a:path>
                <a:path w="1397000" h="1300479">
                  <a:moveTo>
                    <a:pt x="1394948" y="1010666"/>
                  </a:moveTo>
                  <a:lnTo>
                    <a:pt x="1388592" y="1010666"/>
                  </a:lnTo>
                  <a:lnTo>
                    <a:pt x="1388590" y="1011936"/>
                  </a:lnTo>
                  <a:lnTo>
                    <a:pt x="1394945" y="1011936"/>
                  </a:lnTo>
                  <a:lnTo>
                    <a:pt x="1394948" y="1010666"/>
                  </a:lnTo>
                  <a:close/>
                </a:path>
                <a:path w="1397000" h="1300479">
                  <a:moveTo>
                    <a:pt x="5565" y="1006856"/>
                  </a:moveTo>
                  <a:lnTo>
                    <a:pt x="207" y="1006856"/>
                  </a:lnTo>
                  <a:lnTo>
                    <a:pt x="204" y="1009396"/>
                  </a:lnTo>
                  <a:lnTo>
                    <a:pt x="5560" y="1009396"/>
                  </a:lnTo>
                  <a:lnTo>
                    <a:pt x="5565" y="1006856"/>
                  </a:lnTo>
                  <a:close/>
                </a:path>
                <a:path w="1397000" h="1300479">
                  <a:moveTo>
                    <a:pt x="1394955" y="1006856"/>
                  </a:moveTo>
                  <a:lnTo>
                    <a:pt x="1388600" y="1006856"/>
                  </a:lnTo>
                  <a:lnTo>
                    <a:pt x="1388595" y="1009396"/>
                  </a:lnTo>
                  <a:lnTo>
                    <a:pt x="1394950" y="1009396"/>
                  </a:lnTo>
                  <a:lnTo>
                    <a:pt x="1394955" y="1006856"/>
                  </a:lnTo>
                  <a:close/>
                </a:path>
                <a:path w="1397000" h="1300479">
                  <a:moveTo>
                    <a:pt x="5570" y="1004316"/>
                  </a:moveTo>
                  <a:lnTo>
                    <a:pt x="209" y="1004316"/>
                  </a:lnTo>
                  <a:lnTo>
                    <a:pt x="208" y="1005586"/>
                  </a:lnTo>
                  <a:lnTo>
                    <a:pt x="5567" y="1005586"/>
                  </a:lnTo>
                  <a:lnTo>
                    <a:pt x="5570" y="1004316"/>
                  </a:lnTo>
                  <a:close/>
                </a:path>
                <a:path w="1397000" h="1300479">
                  <a:moveTo>
                    <a:pt x="1394960" y="1004316"/>
                  </a:moveTo>
                  <a:lnTo>
                    <a:pt x="1388605" y="1004316"/>
                  </a:lnTo>
                  <a:lnTo>
                    <a:pt x="1388602" y="1005586"/>
                  </a:lnTo>
                  <a:lnTo>
                    <a:pt x="1394958" y="1005586"/>
                  </a:lnTo>
                  <a:lnTo>
                    <a:pt x="1394960" y="1004316"/>
                  </a:lnTo>
                  <a:close/>
                </a:path>
                <a:path w="1397000" h="1300479">
                  <a:moveTo>
                    <a:pt x="5577" y="1000506"/>
                  </a:moveTo>
                  <a:lnTo>
                    <a:pt x="213" y="1000506"/>
                  </a:lnTo>
                  <a:lnTo>
                    <a:pt x="211" y="1003046"/>
                  </a:lnTo>
                  <a:lnTo>
                    <a:pt x="5572" y="1003046"/>
                  </a:lnTo>
                  <a:lnTo>
                    <a:pt x="5577" y="1000506"/>
                  </a:lnTo>
                  <a:close/>
                </a:path>
                <a:path w="1397000" h="1300479">
                  <a:moveTo>
                    <a:pt x="1394968" y="1000506"/>
                  </a:moveTo>
                  <a:lnTo>
                    <a:pt x="1388612" y="1000506"/>
                  </a:lnTo>
                  <a:lnTo>
                    <a:pt x="1388607" y="1003046"/>
                  </a:lnTo>
                  <a:lnTo>
                    <a:pt x="1394963" y="1003046"/>
                  </a:lnTo>
                  <a:lnTo>
                    <a:pt x="1394968" y="1000506"/>
                  </a:lnTo>
                  <a:close/>
                </a:path>
                <a:path w="1397000" h="1300479">
                  <a:moveTo>
                    <a:pt x="5582" y="997966"/>
                  </a:moveTo>
                  <a:lnTo>
                    <a:pt x="216" y="997966"/>
                  </a:lnTo>
                  <a:lnTo>
                    <a:pt x="214" y="999236"/>
                  </a:lnTo>
                  <a:lnTo>
                    <a:pt x="5580" y="999236"/>
                  </a:lnTo>
                  <a:lnTo>
                    <a:pt x="5582" y="997966"/>
                  </a:lnTo>
                  <a:close/>
                </a:path>
                <a:path w="1397000" h="1300479">
                  <a:moveTo>
                    <a:pt x="1394973" y="997966"/>
                  </a:moveTo>
                  <a:lnTo>
                    <a:pt x="1388617" y="997966"/>
                  </a:lnTo>
                  <a:lnTo>
                    <a:pt x="1388615" y="999236"/>
                  </a:lnTo>
                  <a:lnTo>
                    <a:pt x="1394970" y="999236"/>
                  </a:lnTo>
                  <a:lnTo>
                    <a:pt x="1394973" y="997966"/>
                  </a:lnTo>
                  <a:close/>
                </a:path>
                <a:path w="1397000" h="1300479">
                  <a:moveTo>
                    <a:pt x="5590" y="994156"/>
                  </a:moveTo>
                  <a:lnTo>
                    <a:pt x="219" y="994156"/>
                  </a:lnTo>
                  <a:lnTo>
                    <a:pt x="217" y="996696"/>
                  </a:lnTo>
                  <a:lnTo>
                    <a:pt x="5585" y="996696"/>
                  </a:lnTo>
                  <a:lnTo>
                    <a:pt x="5590" y="994156"/>
                  </a:lnTo>
                  <a:close/>
                </a:path>
                <a:path w="1397000" h="1300479">
                  <a:moveTo>
                    <a:pt x="1394980" y="994156"/>
                  </a:moveTo>
                  <a:lnTo>
                    <a:pt x="1388625" y="994156"/>
                  </a:lnTo>
                  <a:lnTo>
                    <a:pt x="1388620" y="996696"/>
                  </a:lnTo>
                  <a:lnTo>
                    <a:pt x="1394975" y="996696"/>
                  </a:lnTo>
                  <a:lnTo>
                    <a:pt x="1394980" y="994156"/>
                  </a:lnTo>
                  <a:close/>
                </a:path>
                <a:path w="1397000" h="1300479">
                  <a:moveTo>
                    <a:pt x="5600" y="989076"/>
                  </a:moveTo>
                  <a:lnTo>
                    <a:pt x="224" y="989076"/>
                  </a:lnTo>
                  <a:lnTo>
                    <a:pt x="220" y="992886"/>
                  </a:lnTo>
                  <a:lnTo>
                    <a:pt x="5592" y="992886"/>
                  </a:lnTo>
                  <a:lnTo>
                    <a:pt x="5600" y="989076"/>
                  </a:lnTo>
                  <a:close/>
                </a:path>
                <a:path w="1397000" h="1300479">
                  <a:moveTo>
                    <a:pt x="1394990" y="989076"/>
                  </a:moveTo>
                  <a:lnTo>
                    <a:pt x="1388635" y="989076"/>
                  </a:lnTo>
                  <a:lnTo>
                    <a:pt x="1388627" y="992886"/>
                  </a:lnTo>
                  <a:lnTo>
                    <a:pt x="1394983" y="992886"/>
                  </a:lnTo>
                  <a:lnTo>
                    <a:pt x="1394990" y="989076"/>
                  </a:lnTo>
                  <a:close/>
                </a:path>
                <a:path w="1397000" h="1300479">
                  <a:moveTo>
                    <a:pt x="5289" y="1146556"/>
                  </a:moveTo>
                  <a:lnTo>
                    <a:pt x="70" y="1146556"/>
                  </a:lnTo>
                  <a:lnTo>
                    <a:pt x="21" y="1197356"/>
                  </a:lnTo>
                  <a:lnTo>
                    <a:pt x="5189" y="1197356"/>
                  </a:lnTo>
                  <a:lnTo>
                    <a:pt x="5289" y="1146556"/>
                  </a:lnTo>
                  <a:close/>
                </a:path>
                <a:path w="1397000" h="1300479">
                  <a:moveTo>
                    <a:pt x="1394682" y="1146556"/>
                  </a:moveTo>
                  <a:lnTo>
                    <a:pt x="1388324" y="1146556"/>
                  </a:lnTo>
                  <a:lnTo>
                    <a:pt x="1388224" y="1197356"/>
                  </a:lnTo>
                  <a:lnTo>
                    <a:pt x="1394583" y="1197356"/>
                  </a:lnTo>
                  <a:lnTo>
                    <a:pt x="1394682" y="1146556"/>
                  </a:lnTo>
                  <a:close/>
                </a:path>
                <a:path w="1397000" h="1300479">
                  <a:moveTo>
                    <a:pt x="1313101" y="1299008"/>
                  </a:moveTo>
                  <a:lnTo>
                    <a:pt x="83741" y="1299008"/>
                  </a:lnTo>
                  <a:lnTo>
                    <a:pt x="1313101" y="1300151"/>
                  </a:lnTo>
                  <a:lnTo>
                    <a:pt x="1313101" y="1299008"/>
                  </a:lnTo>
                  <a:close/>
                </a:path>
                <a:path w="1397000" h="1300479">
                  <a:moveTo>
                    <a:pt x="1315641" y="1297738"/>
                  </a:moveTo>
                  <a:lnTo>
                    <a:pt x="82471" y="1297738"/>
                  </a:lnTo>
                  <a:lnTo>
                    <a:pt x="82471" y="1299008"/>
                  </a:lnTo>
                  <a:lnTo>
                    <a:pt x="1315641" y="1299008"/>
                  </a:lnTo>
                  <a:lnTo>
                    <a:pt x="1315641" y="1297738"/>
                  </a:lnTo>
                  <a:close/>
                </a:path>
                <a:path w="1397000" h="1300479">
                  <a:moveTo>
                    <a:pt x="1316911" y="1296468"/>
                  </a:moveTo>
                  <a:lnTo>
                    <a:pt x="81201" y="1296468"/>
                  </a:lnTo>
                  <a:lnTo>
                    <a:pt x="81201" y="1297738"/>
                  </a:lnTo>
                  <a:lnTo>
                    <a:pt x="1316911" y="1297738"/>
                  </a:lnTo>
                  <a:lnTo>
                    <a:pt x="1316911" y="1296468"/>
                  </a:lnTo>
                  <a:close/>
                </a:path>
                <a:path w="1397000" h="1300479">
                  <a:moveTo>
                    <a:pt x="1318181" y="1295198"/>
                  </a:moveTo>
                  <a:lnTo>
                    <a:pt x="79931" y="1295198"/>
                  </a:lnTo>
                  <a:lnTo>
                    <a:pt x="79931" y="1296468"/>
                  </a:lnTo>
                  <a:lnTo>
                    <a:pt x="1318181" y="1296468"/>
                  </a:lnTo>
                  <a:lnTo>
                    <a:pt x="1318181" y="1295198"/>
                  </a:lnTo>
                  <a:close/>
                </a:path>
                <a:path w="1397000" h="1300479">
                  <a:moveTo>
                    <a:pt x="76121" y="1292785"/>
                  </a:moveTo>
                  <a:lnTo>
                    <a:pt x="76121" y="1293928"/>
                  </a:lnTo>
                  <a:lnTo>
                    <a:pt x="78661" y="1293928"/>
                  </a:lnTo>
                  <a:lnTo>
                    <a:pt x="78661" y="1295198"/>
                  </a:lnTo>
                  <a:lnTo>
                    <a:pt x="1319451" y="1295198"/>
                  </a:lnTo>
                  <a:lnTo>
                    <a:pt x="76121" y="1292785"/>
                  </a:lnTo>
                  <a:close/>
                </a:path>
                <a:path w="1397000" h="1300479">
                  <a:moveTo>
                    <a:pt x="1394580" y="1198678"/>
                  </a:moveTo>
                  <a:lnTo>
                    <a:pt x="1388222" y="1198678"/>
                  </a:lnTo>
                  <a:lnTo>
                    <a:pt x="1388162" y="1229158"/>
                  </a:lnTo>
                  <a:lnTo>
                    <a:pt x="1389301" y="1229158"/>
                  </a:lnTo>
                  <a:lnTo>
                    <a:pt x="1389301" y="1227888"/>
                  </a:lnTo>
                  <a:lnTo>
                    <a:pt x="1390571" y="1227888"/>
                  </a:lnTo>
                  <a:lnTo>
                    <a:pt x="1390571" y="1226618"/>
                  </a:lnTo>
                  <a:lnTo>
                    <a:pt x="1391841" y="1226618"/>
                  </a:lnTo>
                  <a:lnTo>
                    <a:pt x="1391841" y="1225348"/>
                  </a:lnTo>
                  <a:lnTo>
                    <a:pt x="1393111" y="1225348"/>
                  </a:lnTo>
                  <a:lnTo>
                    <a:pt x="1393111" y="1224078"/>
                  </a:lnTo>
                  <a:lnTo>
                    <a:pt x="1394381" y="1224078"/>
                  </a:lnTo>
                  <a:lnTo>
                    <a:pt x="1394381" y="1221538"/>
                  </a:lnTo>
                  <a:lnTo>
                    <a:pt x="1394535" y="1221538"/>
                  </a:lnTo>
                  <a:lnTo>
                    <a:pt x="1394580" y="1198678"/>
                  </a:lnTo>
                  <a:close/>
                </a:path>
                <a:path w="1397000" h="1300479">
                  <a:moveTo>
                    <a:pt x="5187" y="1198678"/>
                  </a:moveTo>
                  <a:lnTo>
                    <a:pt x="19" y="1198678"/>
                  </a:lnTo>
                  <a:lnTo>
                    <a:pt x="0" y="1218998"/>
                  </a:lnTo>
                  <a:lnTo>
                    <a:pt x="1191" y="1218998"/>
                  </a:lnTo>
                  <a:lnTo>
                    <a:pt x="1191" y="1220268"/>
                  </a:lnTo>
                  <a:lnTo>
                    <a:pt x="2461" y="1220268"/>
                  </a:lnTo>
                  <a:lnTo>
                    <a:pt x="2461" y="1222808"/>
                  </a:lnTo>
                  <a:lnTo>
                    <a:pt x="3731" y="1222808"/>
                  </a:lnTo>
                  <a:lnTo>
                    <a:pt x="3731" y="1224078"/>
                  </a:lnTo>
                  <a:lnTo>
                    <a:pt x="5001" y="1224078"/>
                  </a:lnTo>
                  <a:lnTo>
                    <a:pt x="5001" y="1225348"/>
                  </a:lnTo>
                  <a:lnTo>
                    <a:pt x="5134" y="1225348"/>
                  </a:lnTo>
                  <a:lnTo>
                    <a:pt x="5187" y="1198678"/>
                  </a:lnTo>
                  <a:close/>
                </a:path>
              </a:pathLst>
            </a:custGeom>
            <a:solidFill>
              <a:srgbClr val="4270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897512" y="2070353"/>
              <a:ext cx="1385570" cy="1290320"/>
            </a:xfrm>
            <a:custGeom>
              <a:avLst/>
              <a:gdLst/>
              <a:ahLst/>
              <a:cxnLst/>
              <a:rect l="l" t="t" r="r" b="b"/>
              <a:pathLst>
                <a:path w="1385570" h="1290320">
                  <a:moveTo>
                    <a:pt x="7345" y="148336"/>
                  </a:moveTo>
                  <a:lnTo>
                    <a:pt x="2114" y="148336"/>
                  </a:lnTo>
                  <a:lnTo>
                    <a:pt x="2111" y="149605"/>
                  </a:lnTo>
                  <a:lnTo>
                    <a:pt x="7344" y="149605"/>
                  </a:lnTo>
                  <a:lnTo>
                    <a:pt x="7345" y="148336"/>
                  </a:lnTo>
                  <a:close/>
                </a:path>
                <a:path w="1385570" h="1290320">
                  <a:moveTo>
                    <a:pt x="1385149" y="148336"/>
                  </a:moveTo>
                  <a:lnTo>
                    <a:pt x="1380078" y="148336"/>
                  </a:lnTo>
                  <a:lnTo>
                    <a:pt x="1380076" y="149605"/>
                  </a:lnTo>
                  <a:lnTo>
                    <a:pt x="1385146" y="149605"/>
                  </a:lnTo>
                  <a:lnTo>
                    <a:pt x="1385149" y="148336"/>
                  </a:lnTo>
                  <a:close/>
                </a:path>
                <a:path w="1385570" h="1290320">
                  <a:moveTo>
                    <a:pt x="7349" y="144525"/>
                  </a:moveTo>
                  <a:lnTo>
                    <a:pt x="2121" y="144525"/>
                  </a:lnTo>
                  <a:lnTo>
                    <a:pt x="2116" y="147065"/>
                  </a:lnTo>
                  <a:lnTo>
                    <a:pt x="7346" y="147065"/>
                  </a:lnTo>
                  <a:lnTo>
                    <a:pt x="7349" y="144525"/>
                  </a:lnTo>
                  <a:close/>
                </a:path>
                <a:path w="1385570" h="1290320">
                  <a:moveTo>
                    <a:pt x="1385156" y="144525"/>
                  </a:moveTo>
                  <a:lnTo>
                    <a:pt x="1380086" y="144525"/>
                  </a:lnTo>
                  <a:lnTo>
                    <a:pt x="1380081" y="147065"/>
                  </a:lnTo>
                  <a:lnTo>
                    <a:pt x="1385151" y="147065"/>
                  </a:lnTo>
                  <a:lnTo>
                    <a:pt x="1385156" y="144525"/>
                  </a:lnTo>
                  <a:close/>
                </a:path>
                <a:path w="1385570" h="1290320">
                  <a:moveTo>
                    <a:pt x="7352" y="141986"/>
                  </a:moveTo>
                  <a:lnTo>
                    <a:pt x="2126" y="141986"/>
                  </a:lnTo>
                  <a:lnTo>
                    <a:pt x="2124" y="143255"/>
                  </a:lnTo>
                  <a:lnTo>
                    <a:pt x="7350" y="143255"/>
                  </a:lnTo>
                  <a:lnTo>
                    <a:pt x="7352" y="141986"/>
                  </a:lnTo>
                  <a:close/>
                </a:path>
                <a:path w="1385570" h="1290320">
                  <a:moveTo>
                    <a:pt x="1385161" y="141986"/>
                  </a:moveTo>
                  <a:lnTo>
                    <a:pt x="1380091" y="141986"/>
                  </a:lnTo>
                  <a:lnTo>
                    <a:pt x="1380089" y="143255"/>
                  </a:lnTo>
                  <a:lnTo>
                    <a:pt x="1385159" y="143255"/>
                  </a:lnTo>
                  <a:lnTo>
                    <a:pt x="1385161" y="141986"/>
                  </a:lnTo>
                  <a:close/>
                </a:path>
                <a:path w="1385570" h="1290320">
                  <a:moveTo>
                    <a:pt x="7355" y="138175"/>
                  </a:moveTo>
                  <a:lnTo>
                    <a:pt x="2134" y="138175"/>
                  </a:lnTo>
                  <a:lnTo>
                    <a:pt x="2129" y="140715"/>
                  </a:lnTo>
                  <a:lnTo>
                    <a:pt x="7353" y="140715"/>
                  </a:lnTo>
                  <a:lnTo>
                    <a:pt x="7355" y="138175"/>
                  </a:lnTo>
                  <a:close/>
                </a:path>
                <a:path w="1385570" h="1290320">
                  <a:moveTo>
                    <a:pt x="1385169" y="138175"/>
                  </a:moveTo>
                  <a:lnTo>
                    <a:pt x="1380099" y="138175"/>
                  </a:lnTo>
                  <a:lnTo>
                    <a:pt x="1380094" y="140715"/>
                  </a:lnTo>
                  <a:lnTo>
                    <a:pt x="1385164" y="140715"/>
                  </a:lnTo>
                  <a:lnTo>
                    <a:pt x="1385169" y="138175"/>
                  </a:lnTo>
                  <a:close/>
                </a:path>
                <a:path w="1385570" h="1290320">
                  <a:moveTo>
                    <a:pt x="7358" y="135636"/>
                  </a:moveTo>
                  <a:lnTo>
                    <a:pt x="2139" y="135636"/>
                  </a:lnTo>
                  <a:lnTo>
                    <a:pt x="2136" y="136905"/>
                  </a:lnTo>
                  <a:lnTo>
                    <a:pt x="7357" y="136905"/>
                  </a:lnTo>
                  <a:lnTo>
                    <a:pt x="7358" y="135636"/>
                  </a:lnTo>
                  <a:close/>
                </a:path>
                <a:path w="1385570" h="1290320">
                  <a:moveTo>
                    <a:pt x="1385174" y="135636"/>
                  </a:moveTo>
                  <a:lnTo>
                    <a:pt x="1380104" y="135636"/>
                  </a:lnTo>
                  <a:lnTo>
                    <a:pt x="1380101" y="136905"/>
                  </a:lnTo>
                  <a:lnTo>
                    <a:pt x="1385171" y="136905"/>
                  </a:lnTo>
                  <a:lnTo>
                    <a:pt x="1385174" y="135636"/>
                  </a:lnTo>
                  <a:close/>
                </a:path>
                <a:path w="1385570" h="1290320">
                  <a:moveTo>
                    <a:pt x="7362" y="131825"/>
                  </a:moveTo>
                  <a:lnTo>
                    <a:pt x="2146" y="131825"/>
                  </a:lnTo>
                  <a:lnTo>
                    <a:pt x="2141" y="134365"/>
                  </a:lnTo>
                  <a:lnTo>
                    <a:pt x="7359" y="134365"/>
                  </a:lnTo>
                  <a:lnTo>
                    <a:pt x="7362" y="131825"/>
                  </a:lnTo>
                  <a:close/>
                </a:path>
                <a:path w="1385570" h="1290320">
                  <a:moveTo>
                    <a:pt x="1385181" y="131825"/>
                  </a:moveTo>
                  <a:lnTo>
                    <a:pt x="1380111" y="131825"/>
                  </a:lnTo>
                  <a:lnTo>
                    <a:pt x="1380106" y="134365"/>
                  </a:lnTo>
                  <a:lnTo>
                    <a:pt x="1385176" y="134365"/>
                  </a:lnTo>
                  <a:lnTo>
                    <a:pt x="1385181" y="131825"/>
                  </a:lnTo>
                  <a:close/>
                </a:path>
                <a:path w="1385570" h="1290320">
                  <a:moveTo>
                    <a:pt x="7364" y="129286"/>
                  </a:moveTo>
                  <a:lnTo>
                    <a:pt x="2151" y="129286"/>
                  </a:lnTo>
                  <a:lnTo>
                    <a:pt x="2149" y="130555"/>
                  </a:lnTo>
                  <a:lnTo>
                    <a:pt x="7363" y="130555"/>
                  </a:lnTo>
                  <a:lnTo>
                    <a:pt x="7364" y="129286"/>
                  </a:lnTo>
                  <a:close/>
                </a:path>
                <a:path w="1385570" h="1290320">
                  <a:moveTo>
                    <a:pt x="1385186" y="129286"/>
                  </a:moveTo>
                  <a:lnTo>
                    <a:pt x="1380116" y="129286"/>
                  </a:lnTo>
                  <a:lnTo>
                    <a:pt x="1380114" y="130555"/>
                  </a:lnTo>
                  <a:lnTo>
                    <a:pt x="1385184" y="130555"/>
                  </a:lnTo>
                  <a:lnTo>
                    <a:pt x="1385186" y="129286"/>
                  </a:lnTo>
                  <a:close/>
                </a:path>
                <a:path w="1385570" h="1290320">
                  <a:moveTo>
                    <a:pt x="7368" y="125475"/>
                  </a:moveTo>
                  <a:lnTo>
                    <a:pt x="2159" y="125475"/>
                  </a:lnTo>
                  <a:lnTo>
                    <a:pt x="2154" y="128015"/>
                  </a:lnTo>
                  <a:lnTo>
                    <a:pt x="7365" y="128015"/>
                  </a:lnTo>
                  <a:lnTo>
                    <a:pt x="7368" y="125475"/>
                  </a:lnTo>
                  <a:close/>
                </a:path>
                <a:path w="1385570" h="1290320">
                  <a:moveTo>
                    <a:pt x="1385194" y="125475"/>
                  </a:moveTo>
                  <a:lnTo>
                    <a:pt x="1380124" y="125475"/>
                  </a:lnTo>
                  <a:lnTo>
                    <a:pt x="1380119" y="128015"/>
                  </a:lnTo>
                  <a:lnTo>
                    <a:pt x="1385189" y="128015"/>
                  </a:lnTo>
                  <a:lnTo>
                    <a:pt x="1385194" y="125475"/>
                  </a:lnTo>
                  <a:close/>
                </a:path>
                <a:path w="1385570" h="1290320">
                  <a:moveTo>
                    <a:pt x="7370" y="122936"/>
                  </a:moveTo>
                  <a:lnTo>
                    <a:pt x="2164" y="122936"/>
                  </a:lnTo>
                  <a:lnTo>
                    <a:pt x="2161" y="124205"/>
                  </a:lnTo>
                  <a:lnTo>
                    <a:pt x="7369" y="124205"/>
                  </a:lnTo>
                  <a:lnTo>
                    <a:pt x="7370" y="122936"/>
                  </a:lnTo>
                  <a:close/>
                </a:path>
                <a:path w="1385570" h="1290320">
                  <a:moveTo>
                    <a:pt x="1385199" y="122936"/>
                  </a:moveTo>
                  <a:lnTo>
                    <a:pt x="1380129" y="122936"/>
                  </a:lnTo>
                  <a:lnTo>
                    <a:pt x="1380127" y="124205"/>
                  </a:lnTo>
                  <a:lnTo>
                    <a:pt x="1385196" y="124205"/>
                  </a:lnTo>
                  <a:lnTo>
                    <a:pt x="1385199" y="122936"/>
                  </a:lnTo>
                  <a:close/>
                </a:path>
                <a:path w="1385570" h="1290320">
                  <a:moveTo>
                    <a:pt x="7374" y="119125"/>
                  </a:moveTo>
                  <a:lnTo>
                    <a:pt x="2171" y="119125"/>
                  </a:lnTo>
                  <a:lnTo>
                    <a:pt x="2166" y="121665"/>
                  </a:lnTo>
                  <a:lnTo>
                    <a:pt x="7372" y="121665"/>
                  </a:lnTo>
                  <a:lnTo>
                    <a:pt x="7374" y="119125"/>
                  </a:lnTo>
                  <a:close/>
                </a:path>
                <a:path w="1385570" h="1290320">
                  <a:moveTo>
                    <a:pt x="1385206" y="119125"/>
                  </a:moveTo>
                  <a:lnTo>
                    <a:pt x="1380137" y="119125"/>
                  </a:lnTo>
                  <a:lnTo>
                    <a:pt x="1380132" y="121665"/>
                  </a:lnTo>
                  <a:lnTo>
                    <a:pt x="1385201" y="121665"/>
                  </a:lnTo>
                  <a:lnTo>
                    <a:pt x="1385206" y="119125"/>
                  </a:lnTo>
                  <a:close/>
                </a:path>
                <a:path w="1385570" h="1290320">
                  <a:moveTo>
                    <a:pt x="7377" y="116586"/>
                  </a:moveTo>
                  <a:lnTo>
                    <a:pt x="2176" y="116586"/>
                  </a:lnTo>
                  <a:lnTo>
                    <a:pt x="2174" y="117855"/>
                  </a:lnTo>
                  <a:lnTo>
                    <a:pt x="7376" y="117855"/>
                  </a:lnTo>
                  <a:lnTo>
                    <a:pt x="7377" y="116586"/>
                  </a:lnTo>
                  <a:close/>
                </a:path>
                <a:path w="1385570" h="1290320">
                  <a:moveTo>
                    <a:pt x="1385211" y="116586"/>
                  </a:moveTo>
                  <a:lnTo>
                    <a:pt x="1380142" y="116586"/>
                  </a:lnTo>
                  <a:lnTo>
                    <a:pt x="1380139" y="117855"/>
                  </a:lnTo>
                  <a:lnTo>
                    <a:pt x="1385209" y="117855"/>
                  </a:lnTo>
                  <a:lnTo>
                    <a:pt x="1385211" y="116586"/>
                  </a:lnTo>
                  <a:close/>
                </a:path>
                <a:path w="1385570" h="1290320">
                  <a:moveTo>
                    <a:pt x="7381" y="112775"/>
                  </a:moveTo>
                  <a:lnTo>
                    <a:pt x="2184" y="112775"/>
                  </a:lnTo>
                  <a:lnTo>
                    <a:pt x="2179" y="115315"/>
                  </a:lnTo>
                  <a:lnTo>
                    <a:pt x="7378" y="115315"/>
                  </a:lnTo>
                  <a:lnTo>
                    <a:pt x="7381" y="112775"/>
                  </a:lnTo>
                  <a:close/>
                </a:path>
                <a:path w="1385570" h="1290320">
                  <a:moveTo>
                    <a:pt x="1385219" y="112775"/>
                  </a:moveTo>
                  <a:lnTo>
                    <a:pt x="1380149" y="112775"/>
                  </a:lnTo>
                  <a:lnTo>
                    <a:pt x="1380144" y="115315"/>
                  </a:lnTo>
                  <a:lnTo>
                    <a:pt x="1385214" y="115315"/>
                  </a:lnTo>
                  <a:lnTo>
                    <a:pt x="1385219" y="112775"/>
                  </a:lnTo>
                  <a:close/>
                </a:path>
                <a:path w="1385570" h="1290320">
                  <a:moveTo>
                    <a:pt x="7383" y="110236"/>
                  </a:moveTo>
                  <a:lnTo>
                    <a:pt x="2189" y="110236"/>
                  </a:lnTo>
                  <a:lnTo>
                    <a:pt x="2186" y="111505"/>
                  </a:lnTo>
                  <a:lnTo>
                    <a:pt x="7382" y="111505"/>
                  </a:lnTo>
                  <a:lnTo>
                    <a:pt x="7383" y="110236"/>
                  </a:lnTo>
                  <a:close/>
                </a:path>
                <a:path w="1385570" h="1290320">
                  <a:moveTo>
                    <a:pt x="1385224" y="110236"/>
                  </a:moveTo>
                  <a:lnTo>
                    <a:pt x="1380154" y="110236"/>
                  </a:lnTo>
                  <a:lnTo>
                    <a:pt x="1380152" y="111505"/>
                  </a:lnTo>
                  <a:lnTo>
                    <a:pt x="1385221" y="111505"/>
                  </a:lnTo>
                  <a:lnTo>
                    <a:pt x="1385224" y="110236"/>
                  </a:lnTo>
                  <a:close/>
                </a:path>
                <a:path w="1385570" h="1290320">
                  <a:moveTo>
                    <a:pt x="7387" y="106425"/>
                  </a:moveTo>
                  <a:lnTo>
                    <a:pt x="2196" y="106425"/>
                  </a:lnTo>
                  <a:lnTo>
                    <a:pt x="2191" y="108965"/>
                  </a:lnTo>
                  <a:lnTo>
                    <a:pt x="7384" y="108965"/>
                  </a:lnTo>
                  <a:lnTo>
                    <a:pt x="7387" y="106425"/>
                  </a:lnTo>
                  <a:close/>
                </a:path>
                <a:path w="1385570" h="1290320">
                  <a:moveTo>
                    <a:pt x="1385231" y="106425"/>
                  </a:moveTo>
                  <a:lnTo>
                    <a:pt x="1380162" y="106425"/>
                  </a:lnTo>
                  <a:lnTo>
                    <a:pt x="1380157" y="108965"/>
                  </a:lnTo>
                  <a:lnTo>
                    <a:pt x="1385226" y="108965"/>
                  </a:lnTo>
                  <a:lnTo>
                    <a:pt x="1385231" y="106425"/>
                  </a:lnTo>
                  <a:close/>
                </a:path>
                <a:path w="1385570" h="1290320">
                  <a:moveTo>
                    <a:pt x="7389" y="103886"/>
                  </a:moveTo>
                  <a:lnTo>
                    <a:pt x="2201" y="103886"/>
                  </a:lnTo>
                  <a:lnTo>
                    <a:pt x="2199" y="105155"/>
                  </a:lnTo>
                  <a:lnTo>
                    <a:pt x="7388" y="105155"/>
                  </a:lnTo>
                  <a:lnTo>
                    <a:pt x="7389" y="103886"/>
                  </a:lnTo>
                  <a:close/>
                </a:path>
                <a:path w="1385570" h="1290320">
                  <a:moveTo>
                    <a:pt x="1385236" y="103886"/>
                  </a:moveTo>
                  <a:lnTo>
                    <a:pt x="1380167" y="103886"/>
                  </a:lnTo>
                  <a:lnTo>
                    <a:pt x="1380164" y="105155"/>
                  </a:lnTo>
                  <a:lnTo>
                    <a:pt x="1385234" y="105155"/>
                  </a:lnTo>
                  <a:lnTo>
                    <a:pt x="1385236" y="103886"/>
                  </a:lnTo>
                  <a:close/>
                </a:path>
                <a:path w="1385570" h="1290320">
                  <a:moveTo>
                    <a:pt x="7393" y="100075"/>
                  </a:moveTo>
                  <a:lnTo>
                    <a:pt x="2209" y="100075"/>
                  </a:lnTo>
                  <a:lnTo>
                    <a:pt x="2204" y="102615"/>
                  </a:lnTo>
                  <a:lnTo>
                    <a:pt x="7391" y="102615"/>
                  </a:lnTo>
                  <a:lnTo>
                    <a:pt x="7393" y="100075"/>
                  </a:lnTo>
                  <a:close/>
                </a:path>
                <a:path w="1385570" h="1290320">
                  <a:moveTo>
                    <a:pt x="1385244" y="100075"/>
                  </a:moveTo>
                  <a:lnTo>
                    <a:pt x="1380175" y="100075"/>
                  </a:lnTo>
                  <a:lnTo>
                    <a:pt x="1380170" y="102615"/>
                  </a:lnTo>
                  <a:lnTo>
                    <a:pt x="1385239" y="102615"/>
                  </a:lnTo>
                  <a:lnTo>
                    <a:pt x="1385244" y="100075"/>
                  </a:lnTo>
                  <a:close/>
                </a:path>
                <a:path w="1385570" h="1290320">
                  <a:moveTo>
                    <a:pt x="7396" y="97536"/>
                  </a:moveTo>
                  <a:lnTo>
                    <a:pt x="2214" y="97536"/>
                  </a:lnTo>
                  <a:lnTo>
                    <a:pt x="2211" y="98805"/>
                  </a:lnTo>
                  <a:lnTo>
                    <a:pt x="7394" y="98805"/>
                  </a:lnTo>
                  <a:lnTo>
                    <a:pt x="7396" y="97536"/>
                  </a:lnTo>
                  <a:close/>
                </a:path>
                <a:path w="1385570" h="1290320">
                  <a:moveTo>
                    <a:pt x="1385249" y="97536"/>
                  </a:moveTo>
                  <a:lnTo>
                    <a:pt x="1380180" y="97536"/>
                  </a:lnTo>
                  <a:lnTo>
                    <a:pt x="1380177" y="98805"/>
                  </a:lnTo>
                  <a:lnTo>
                    <a:pt x="1385246" y="98805"/>
                  </a:lnTo>
                  <a:lnTo>
                    <a:pt x="1385249" y="97536"/>
                  </a:lnTo>
                  <a:close/>
                </a:path>
                <a:path w="1385570" h="1290320">
                  <a:moveTo>
                    <a:pt x="7402" y="91186"/>
                  </a:moveTo>
                  <a:lnTo>
                    <a:pt x="2226" y="91186"/>
                  </a:lnTo>
                  <a:lnTo>
                    <a:pt x="2216" y="96265"/>
                  </a:lnTo>
                  <a:lnTo>
                    <a:pt x="7397" y="96265"/>
                  </a:lnTo>
                  <a:lnTo>
                    <a:pt x="7402" y="91186"/>
                  </a:lnTo>
                  <a:close/>
                </a:path>
                <a:path w="1385570" h="1290320">
                  <a:moveTo>
                    <a:pt x="1385261" y="91186"/>
                  </a:moveTo>
                  <a:lnTo>
                    <a:pt x="1380192" y="91186"/>
                  </a:lnTo>
                  <a:lnTo>
                    <a:pt x="1380182" y="96265"/>
                  </a:lnTo>
                  <a:lnTo>
                    <a:pt x="1385251" y="96265"/>
                  </a:lnTo>
                  <a:lnTo>
                    <a:pt x="1385261" y="91186"/>
                  </a:lnTo>
                  <a:close/>
                </a:path>
                <a:path w="1385570" h="1290320">
                  <a:moveTo>
                    <a:pt x="7406" y="87375"/>
                  </a:moveTo>
                  <a:lnTo>
                    <a:pt x="2234" y="87375"/>
                  </a:lnTo>
                  <a:lnTo>
                    <a:pt x="2229" y="89915"/>
                  </a:lnTo>
                  <a:lnTo>
                    <a:pt x="7403" y="89915"/>
                  </a:lnTo>
                  <a:lnTo>
                    <a:pt x="7406" y="87375"/>
                  </a:lnTo>
                  <a:close/>
                </a:path>
                <a:path w="1385570" h="1290320">
                  <a:moveTo>
                    <a:pt x="1385269" y="87375"/>
                  </a:moveTo>
                  <a:lnTo>
                    <a:pt x="1380200" y="87375"/>
                  </a:lnTo>
                  <a:lnTo>
                    <a:pt x="1380195" y="89915"/>
                  </a:lnTo>
                  <a:lnTo>
                    <a:pt x="1385264" y="89915"/>
                  </a:lnTo>
                  <a:lnTo>
                    <a:pt x="1385269" y="87375"/>
                  </a:lnTo>
                  <a:close/>
                </a:path>
                <a:path w="1385570" h="1290320">
                  <a:moveTo>
                    <a:pt x="7408" y="84836"/>
                  </a:moveTo>
                  <a:lnTo>
                    <a:pt x="2239" y="84836"/>
                  </a:lnTo>
                  <a:lnTo>
                    <a:pt x="2236" y="86105"/>
                  </a:lnTo>
                  <a:lnTo>
                    <a:pt x="7407" y="86105"/>
                  </a:lnTo>
                  <a:lnTo>
                    <a:pt x="7408" y="84836"/>
                  </a:lnTo>
                  <a:close/>
                </a:path>
                <a:path w="1385570" h="1290320">
                  <a:moveTo>
                    <a:pt x="1385274" y="84836"/>
                  </a:moveTo>
                  <a:lnTo>
                    <a:pt x="1380205" y="84836"/>
                  </a:lnTo>
                  <a:lnTo>
                    <a:pt x="1380202" y="86105"/>
                  </a:lnTo>
                  <a:lnTo>
                    <a:pt x="1385271" y="86105"/>
                  </a:lnTo>
                  <a:lnTo>
                    <a:pt x="1385274" y="84836"/>
                  </a:lnTo>
                  <a:close/>
                </a:path>
                <a:path w="1385570" h="1290320">
                  <a:moveTo>
                    <a:pt x="7412" y="81025"/>
                  </a:moveTo>
                  <a:lnTo>
                    <a:pt x="2246" y="81025"/>
                  </a:lnTo>
                  <a:lnTo>
                    <a:pt x="2241" y="83565"/>
                  </a:lnTo>
                  <a:lnTo>
                    <a:pt x="7410" y="83565"/>
                  </a:lnTo>
                  <a:lnTo>
                    <a:pt x="7412" y="81025"/>
                  </a:lnTo>
                  <a:close/>
                </a:path>
                <a:path w="1385570" h="1290320">
                  <a:moveTo>
                    <a:pt x="1385281" y="81025"/>
                  </a:moveTo>
                  <a:lnTo>
                    <a:pt x="1380213" y="81025"/>
                  </a:lnTo>
                  <a:lnTo>
                    <a:pt x="1380207" y="83565"/>
                  </a:lnTo>
                  <a:lnTo>
                    <a:pt x="1385276" y="83565"/>
                  </a:lnTo>
                  <a:lnTo>
                    <a:pt x="1385281" y="81025"/>
                  </a:lnTo>
                  <a:close/>
                </a:path>
                <a:path w="1385570" h="1290320">
                  <a:moveTo>
                    <a:pt x="7415" y="78486"/>
                  </a:moveTo>
                  <a:lnTo>
                    <a:pt x="2251" y="78486"/>
                  </a:lnTo>
                  <a:lnTo>
                    <a:pt x="2249" y="79755"/>
                  </a:lnTo>
                  <a:lnTo>
                    <a:pt x="7413" y="79755"/>
                  </a:lnTo>
                  <a:lnTo>
                    <a:pt x="7415" y="78486"/>
                  </a:lnTo>
                  <a:close/>
                </a:path>
                <a:path w="1385570" h="1290320">
                  <a:moveTo>
                    <a:pt x="1385286" y="78486"/>
                  </a:moveTo>
                  <a:lnTo>
                    <a:pt x="1380218" y="78486"/>
                  </a:lnTo>
                  <a:lnTo>
                    <a:pt x="1380215" y="79755"/>
                  </a:lnTo>
                  <a:lnTo>
                    <a:pt x="1385284" y="79755"/>
                  </a:lnTo>
                  <a:lnTo>
                    <a:pt x="1385286" y="78486"/>
                  </a:lnTo>
                  <a:close/>
                </a:path>
                <a:path w="1385570" h="1290320">
                  <a:moveTo>
                    <a:pt x="7418" y="74675"/>
                  </a:moveTo>
                  <a:lnTo>
                    <a:pt x="2259" y="74675"/>
                  </a:lnTo>
                  <a:lnTo>
                    <a:pt x="2254" y="77215"/>
                  </a:lnTo>
                  <a:lnTo>
                    <a:pt x="7416" y="77215"/>
                  </a:lnTo>
                  <a:lnTo>
                    <a:pt x="7418" y="74675"/>
                  </a:lnTo>
                  <a:close/>
                </a:path>
                <a:path w="1385570" h="1290320">
                  <a:moveTo>
                    <a:pt x="1385294" y="74675"/>
                  </a:moveTo>
                  <a:lnTo>
                    <a:pt x="1380225" y="74675"/>
                  </a:lnTo>
                  <a:lnTo>
                    <a:pt x="1380220" y="77215"/>
                  </a:lnTo>
                  <a:lnTo>
                    <a:pt x="1385289" y="77215"/>
                  </a:lnTo>
                  <a:lnTo>
                    <a:pt x="1385294" y="74675"/>
                  </a:lnTo>
                  <a:close/>
                </a:path>
                <a:path w="1385570" h="1290320">
                  <a:moveTo>
                    <a:pt x="7421" y="72136"/>
                  </a:moveTo>
                  <a:lnTo>
                    <a:pt x="2264" y="72136"/>
                  </a:lnTo>
                  <a:lnTo>
                    <a:pt x="2261" y="73405"/>
                  </a:lnTo>
                  <a:lnTo>
                    <a:pt x="7420" y="73405"/>
                  </a:lnTo>
                  <a:lnTo>
                    <a:pt x="7421" y="72136"/>
                  </a:lnTo>
                  <a:close/>
                </a:path>
                <a:path w="1385570" h="1290320">
                  <a:moveTo>
                    <a:pt x="1385299" y="72136"/>
                  </a:moveTo>
                  <a:lnTo>
                    <a:pt x="1380230" y="72136"/>
                  </a:lnTo>
                  <a:lnTo>
                    <a:pt x="1380228" y="73405"/>
                  </a:lnTo>
                  <a:lnTo>
                    <a:pt x="1385296" y="73405"/>
                  </a:lnTo>
                  <a:lnTo>
                    <a:pt x="1385299" y="72136"/>
                  </a:lnTo>
                  <a:close/>
                </a:path>
                <a:path w="1385570" h="1290320">
                  <a:moveTo>
                    <a:pt x="7425" y="68452"/>
                  </a:moveTo>
                  <a:lnTo>
                    <a:pt x="2407" y="68452"/>
                  </a:lnTo>
                  <a:lnTo>
                    <a:pt x="2407" y="70865"/>
                  </a:lnTo>
                  <a:lnTo>
                    <a:pt x="7422" y="70865"/>
                  </a:lnTo>
                  <a:lnTo>
                    <a:pt x="7425" y="68452"/>
                  </a:lnTo>
                  <a:close/>
                </a:path>
                <a:path w="1385570" h="1290320">
                  <a:moveTo>
                    <a:pt x="1385306" y="68452"/>
                  </a:moveTo>
                  <a:lnTo>
                    <a:pt x="1380238" y="68452"/>
                  </a:lnTo>
                  <a:lnTo>
                    <a:pt x="1380233" y="70865"/>
                  </a:lnTo>
                  <a:lnTo>
                    <a:pt x="1385301" y="70865"/>
                  </a:lnTo>
                  <a:lnTo>
                    <a:pt x="1385306" y="68452"/>
                  </a:lnTo>
                  <a:close/>
                </a:path>
                <a:path w="1385570" h="1290320">
                  <a:moveTo>
                    <a:pt x="4947" y="67055"/>
                  </a:moveTo>
                  <a:lnTo>
                    <a:pt x="3677" y="67055"/>
                  </a:lnTo>
                  <a:lnTo>
                    <a:pt x="3677" y="68452"/>
                  </a:lnTo>
                  <a:lnTo>
                    <a:pt x="4947" y="68452"/>
                  </a:lnTo>
                  <a:lnTo>
                    <a:pt x="4947" y="67055"/>
                  </a:lnTo>
                  <a:close/>
                </a:path>
                <a:path w="1385570" h="1290320">
                  <a:moveTo>
                    <a:pt x="1384167" y="67055"/>
                  </a:moveTo>
                  <a:lnTo>
                    <a:pt x="1382897" y="67055"/>
                  </a:lnTo>
                  <a:lnTo>
                    <a:pt x="1382897" y="68452"/>
                  </a:lnTo>
                  <a:lnTo>
                    <a:pt x="1384167" y="68452"/>
                  </a:lnTo>
                  <a:lnTo>
                    <a:pt x="1384167" y="67055"/>
                  </a:lnTo>
                  <a:close/>
                </a:path>
                <a:path w="1385570" h="1290320">
                  <a:moveTo>
                    <a:pt x="7429" y="64515"/>
                  </a:moveTo>
                  <a:lnTo>
                    <a:pt x="6217" y="64515"/>
                  </a:lnTo>
                  <a:lnTo>
                    <a:pt x="6217" y="67055"/>
                  </a:lnTo>
                  <a:lnTo>
                    <a:pt x="7426" y="67055"/>
                  </a:lnTo>
                  <a:lnTo>
                    <a:pt x="7429" y="64515"/>
                  </a:lnTo>
                  <a:close/>
                </a:path>
                <a:path w="1385570" h="1290320">
                  <a:moveTo>
                    <a:pt x="1381627" y="64515"/>
                  </a:moveTo>
                  <a:lnTo>
                    <a:pt x="1380357" y="64515"/>
                  </a:lnTo>
                  <a:lnTo>
                    <a:pt x="1380357" y="65912"/>
                  </a:lnTo>
                  <a:lnTo>
                    <a:pt x="1380240" y="67055"/>
                  </a:lnTo>
                  <a:lnTo>
                    <a:pt x="1381627" y="67055"/>
                  </a:lnTo>
                  <a:lnTo>
                    <a:pt x="1381627" y="64515"/>
                  </a:lnTo>
                  <a:close/>
                </a:path>
                <a:path w="1385570" h="1290320">
                  <a:moveTo>
                    <a:pt x="1321937" y="7365"/>
                  </a:moveTo>
                  <a:lnTo>
                    <a:pt x="1320667" y="7365"/>
                  </a:lnTo>
                  <a:lnTo>
                    <a:pt x="1320667" y="8636"/>
                  </a:lnTo>
                  <a:lnTo>
                    <a:pt x="1321937" y="8636"/>
                  </a:lnTo>
                  <a:lnTo>
                    <a:pt x="1321937" y="7365"/>
                  </a:lnTo>
                  <a:close/>
                </a:path>
                <a:path w="1385570" h="1290320">
                  <a:moveTo>
                    <a:pt x="1319397" y="4952"/>
                  </a:moveTo>
                  <a:lnTo>
                    <a:pt x="68447" y="4952"/>
                  </a:lnTo>
                  <a:lnTo>
                    <a:pt x="68447" y="6223"/>
                  </a:lnTo>
                  <a:lnTo>
                    <a:pt x="693922" y="7365"/>
                  </a:lnTo>
                  <a:lnTo>
                    <a:pt x="1319397" y="7365"/>
                  </a:lnTo>
                  <a:lnTo>
                    <a:pt x="1319397" y="4952"/>
                  </a:lnTo>
                  <a:close/>
                </a:path>
                <a:path w="1385570" h="1290320">
                  <a:moveTo>
                    <a:pt x="70987" y="3555"/>
                  </a:moveTo>
                  <a:lnTo>
                    <a:pt x="69717" y="3555"/>
                  </a:lnTo>
                  <a:lnTo>
                    <a:pt x="69717" y="4952"/>
                  </a:lnTo>
                  <a:lnTo>
                    <a:pt x="70987" y="4952"/>
                  </a:lnTo>
                  <a:lnTo>
                    <a:pt x="70987" y="3555"/>
                  </a:lnTo>
                  <a:close/>
                </a:path>
                <a:path w="1385570" h="1290320">
                  <a:moveTo>
                    <a:pt x="1316857" y="3555"/>
                  </a:moveTo>
                  <a:lnTo>
                    <a:pt x="1315587" y="3555"/>
                  </a:lnTo>
                  <a:lnTo>
                    <a:pt x="1315587" y="4952"/>
                  </a:lnTo>
                  <a:lnTo>
                    <a:pt x="1316857" y="4952"/>
                  </a:lnTo>
                  <a:lnTo>
                    <a:pt x="1316857" y="3555"/>
                  </a:lnTo>
                  <a:close/>
                </a:path>
                <a:path w="1385570" h="1290320">
                  <a:moveTo>
                    <a:pt x="73527" y="1015"/>
                  </a:moveTo>
                  <a:lnTo>
                    <a:pt x="72257" y="1015"/>
                  </a:lnTo>
                  <a:lnTo>
                    <a:pt x="72257" y="3555"/>
                  </a:lnTo>
                  <a:lnTo>
                    <a:pt x="1314317" y="3555"/>
                  </a:lnTo>
                  <a:lnTo>
                    <a:pt x="1314317" y="2412"/>
                  </a:lnTo>
                  <a:lnTo>
                    <a:pt x="73527" y="2412"/>
                  </a:lnTo>
                  <a:lnTo>
                    <a:pt x="73527" y="1015"/>
                  </a:lnTo>
                  <a:close/>
                </a:path>
                <a:path w="1385570" h="1290320">
                  <a:moveTo>
                    <a:pt x="1314317" y="2158"/>
                  </a:moveTo>
                  <a:lnTo>
                    <a:pt x="1313047" y="2158"/>
                  </a:lnTo>
                  <a:lnTo>
                    <a:pt x="1313047" y="2412"/>
                  </a:lnTo>
                  <a:lnTo>
                    <a:pt x="1314317" y="2412"/>
                  </a:lnTo>
                  <a:lnTo>
                    <a:pt x="1314317" y="2158"/>
                  </a:lnTo>
                  <a:close/>
                </a:path>
                <a:path w="1385570" h="1290320">
                  <a:moveTo>
                    <a:pt x="76067" y="0"/>
                  </a:moveTo>
                  <a:lnTo>
                    <a:pt x="76067" y="1015"/>
                  </a:lnTo>
                  <a:lnTo>
                    <a:pt x="693922" y="1015"/>
                  </a:lnTo>
                  <a:lnTo>
                    <a:pt x="76067" y="0"/>
                  </a:lnTo>
                  <a:close/>
                </a:path>
                <a:path w="1385570" h="1290320">
                  <a:moveTo>
                    <a:pt x="7343" y="150876"/>
                  </a:moveTo>
                  <a:lnTo>
                    <a:pt x="2109" y="150876"/>
                  </a:lnTo>
                  <a:lnTo>
                    <a:pt x="1996" y="208025"/>
                  </a:lnTo>
                  <a:lnTo>
                    <a:pt x="7286" y="208025"/>
                  </a:lnTo>
                  <a:lnTo>
                    <a:pt x="7343" y="150876"/>
                  </a:lnTo>
                  <a:close/>
                </a:path>
                <a:path w="1385570" h="1290320">
                  <a:moveTo>
                    <a:pt x="1385144" y="150876"/>
                  </a:moveTo>
                  <a:lnTo>
                    <a:pt x="1380073" y="150876"/>
                  </a:lnTo>
                  <a:lnTo>
                    <a:pt x="1379960" y="208025"/>
                  </a:lnTo>
                  <a:lnTo>
                    <a:pt x="1385031" y="208025"/>
                  </a:lnTo>
                  <a:lnTo>
                    <a:pt x="1385144" y="150876"/>
                  </a:lnTo>
                  <a:close/>
                </a:path>
                <a:path w="1385570" h="1290320">
                  <a:moveTo>
                    <a:pt x="7286" y="208026"/>
                  </a:moveTo>
                  <a:lnTo>
                    <a:pt x="1996" y="208026"/>
                  </a:lnTo>
                  <a:lnTo>
                    <a:pt x="1983" y="214375"/>
                  </a:lnTo>
                  <a:lnTo>
                    <a:pt x="7279" y="214375"/>
                  </a:lnTo>
                  <a:lnTo>
                    <a:pt x="7286" y="208026"/>
                  </a:lnTo>
                  <a:close/>
                </a:path>
                <a:path w="1385570" h="1290320">
                  <a:moveTo>
                    <a:pt x="1385031" y="208026"/>
                  </a:moveTo>
                  <a:lnTo>
                    <a:pt x="1379960" y="208026"/>
                  </a:lnTo>
                  <a:lnTo>
                    <a:pt x="1379947" y="214375"/>
                  </a:lnTo>
                  <a:lnTo>
                    <a:pt x="1385018" y="214375"/>
                  </a:lnTo>
                  <a:lnTo>
                    <a:pt x="1385031" y="208026"/>
                  </a:lnTo>
                  <a:close/>
                </a:path>
                <a:path w="1385570" h="1290320">
                  <a:moveTo>
                    <a:pt x="7279" y="214376"/>
                  </a:moveTo>
                  <a:lnTo>
                    <a:pt x="1983" y="214376"/>
                  </a:lnTo>
                  <a:lnTo>
                    <a:pt x="1946" y="233425"/>
                  </a:lnTo>
                  <a:lnTo>
                    <a:pt x="7261" y="233425"/>
                  </a:lnTo>
                  <a:lnTo>
                    <a:pt x="7279" y="214376"/>
                  </a:lnTo>
                  <a:close/>
                </a:path>
                <a:path w="1385570" h="1290320">
                  <a:moveTo>
                    <a:pt x="1385018" y="214376"/>
                  </a:moveTo>
                  <a:lnTo>
                    <a:pt x="1379947" y="214376"/>
                  </a:lnTo>
                  <a:lnTo>
                    <a:pt x="1379909" y="233425"/>
                  </a:lnTo>
                  <a:lnTo>
                    <a:pt x="1384981" y="233425"/>
                  </a:lnTo>
                  <a:lnTo>
                    <a:pt x="1385018" y="214376"/>
                  </a:lnTo>
                  <a:close/>
                </a:path>
                <a:path w="1385570" h="1290320">
                  <a:moveTo>
                    <a:pt x="7261" y="233426"/>
                  </a:moveTo>
                  <a:lnTo>
                    <a:pt x="1946" y="233426"/>
                  </a:lnTo>
                  <a:lnTo>
                    <a:pt x="1921" y="246125"/>
                  </a:lnTo>
                  <a:lnTo>
                    <a:pt x="7248" y="246125"/>
                  </a:lnTo>
                  <a:lnTo>
                    <a:pt x="7261" y="233426"/>
                  </a:lnTo>
                  <a:close/>
                </a:path>
                <a:path w="1385570" h="1290320">
                  <a:moveTo>
                    <a:pt x="1384981" y="233426"/>
                  </a:moveTo>
                  <a:lnTo>
                    <a:pt x="1379909" y="233426"/>
                  </a:lnTo>
                  <a:lnTo>
                    <a:pt x="1379884" y="246125"/>
                  </a:lnTo>
                  <a:lnTo>
                    <a:pt x="1384956" y="246125"/>
                  </a:lnTo>
                  <a:lnTo>
                    <a:pt x="1384981" y="233426"/>
                  </a:lnTo>
                  <a:close/>
                </a:path>
                <a:path w="1385570" h="1290320">
                  <a:moveTo>
                    <a:pt x="7248" y="246126"/>
                  </a:moveTo>
                  <a:lnTo>
                    <a:pt x="1921" y="246126"/>
                  </a:lnTo>
                  <a:lnTo>
                    <a:pt x="1896" y="258825"/>
                  </a:lnTo>
                  <a:lnTo>
                    <a:pt x="7235" y="258825"/>
                  </a:lnTo>
                  <a:lnTo>
                    <a:pt x="7248" y="246126"/>
                  </a:lnTo>
                  <a:close/>
                </a:path>
                <a:path w="1385570" h="1290320">
                  <a:moveTo>
                    <a:pt x="1384956" y="246126"/>
                  </a:moveTo>
                  <a:lnTo>
                    <a:pt x="1379884" y="246126"/>
                  </a:lnTo>
                  <a:lnTo>
                    <a:pt x="1379858" y="258825"/>
                  </a:lnTo>
                  <a:lnTo>
                    <a:pt x="1384931" y="258825"/>
                  </a:lnTo>
                  <a:lnTo>
                    <a:pt x="1384956" y="246126"/>
                  </a:lnTo>
                  <a:close/>
                </a:path>
                <a:path w="1385570" h="1290320">
                  <a:moveTo>
                    <a:pt x="7235" y="258826"/>
                  </a:moveTo>
                  <a:lnTo>
                    <a:pt x="1896" y="258826"/>
                  </a:lnTo>
                  <a:lnTo>
                    <a:pt x="1871" y="271525"/>
                  </a:lnTo>
                  <a:lnTo>
                    <a:pt x="7223" y="271525"/>
                  </a:lnTo>
                  <a:lnTo>
                    <a:pt x="7235" y="258826"/>
                  </a:lnTo>
                  <a:close/>
                </a:path>
                <a:path w="1385570" h="1290320">
                  <a:moveTo>
                    <a:pt x="1384931" y="258826"/>
                  </a:moveTo>
                  <a:lnTo>
                    <a:pt x="1379858" y="258826"/>
                  </a:lnTo>
                  <a:lnTo>
                    <a:pt x="1379833" y="271525"/>
                  </a:lnTo>
                  <a:lnTo>
                    <a:pt x="1384906" y="271525"/>
                  </a:lnTo>
                  <a:lnTo>
                    <a:pt x="1384931" y="258826"/>
                  </a:lnTo>
                  <a:close/>
                </a:path>
                <a:path w="1385570" h="1290320">
                  <a:moveTo>
                    <a:pt x="7223" y="271526"/>
                  </a:moveTo>
                  <a:lnTo>
                    <a:pt x="1871" y="271526"/>
                  </a:lnTo>
                  <a:lnTo>
                    <a:pt x="1846" y="284225"/>
                  </a:lnTo>
                  <a:lnTo>
                    <a:pt x="7210" y="284225"/>
                  </a:lnTo>
                  <a:lnTo>
                    <a:pt x="7223" y="271526"/>
                  </a:lnTo>
                  <a:close/>
                </a:path>
                <a:path w="1385570" h="1290320">
                  <a:moveTo>
                    <a:pt x="1384906" y="271526"/>
                  </a:moveTo>
                  <a:lnTo>
                    <a:pt x="1379833" y="271526"/>
                  </a:lnTo>
                  <a:lnTo>
                    <a:pt x="1379808" y="284225"/>
                  </a:lnTo>
                  <a:lnTo>
                    <a:pt x="1384881" y="284225"/>
                  </a:lnTo>
                  <a:lnTo>
                    <a:pt x="1384906" y="271526"/>
                  </a:lnTo>
                  <a:close/>
                </a:path>
                <a:path w="1385570" h="1290320">
                  <a:moveTo>
                    <a:pt x="7210" y="284226"/>
                  </a:moveTo>
                  <a:lnTo>
                    <a:pt x="1846" y="284226"/>
                  </a:lnTo>
                  <a:lnTo>
                    <a:pt x="1821" y="296925"/>
                  </a:lnTo>
                  <a:lnTo>
                    <a:pt x="7197" y="296925"/>
                  </a:lnTo>
                  <a:lnTo>
                    <a:pt x="7210" y="284226"/>
                  </a:lnTo>
                  <a:close/>
                </a:path>
                <a:path w="1385570" h="1290320">
                  <a:moveTo>
                    <a:pt x="1384881" y="284226"/>
                  </a:moveTo>
                  <a:lnTo>
                    <a:pt x="1379808" y="284226"/>
                  </a:lnTo>
                  <a:lnTo>
                    <a:pt x="1379782" y="296925"/>
                  </a:lnTo>
                  <a:lnTo>
                    <a:pt x="1384856" y="296925"/>
                  </a:lnTo>
                  <a:lnTo>
                    <a:pt x="1384881" y="284226"/>
                  </a:lnTo>
                  <a:close/>
                </a:path>
                <a:path w="1385570" h="1290320">
                  <a:moveTo>
                    <a:pt x="7197" y="296926"/>
                  </a:moveTo>
                  <a:lnTo>
                    <a:pt x="1821" y="296926"/>
                  </a:lnTo>
                  <a:lnTo>
                    <a:pt x="1770" y="322325"/>
                  </a:lnTo>
                  <a:lnTo>
                    <a:pt x="7172" y="322325"/>
                  </a:lnTo>
                  <a:lnTo>
                    <a:pt x="7197" y="296926"/>
                  </a:lnTo>
                  <a:close/>
                </a:path>
                <a:path w="1385570" h="1290320">
                  <a:moveTo>
                    <a:pt x="1384856" y="296926"/>
                  </a:moveTo>
                  <a:lnTo>
                    <a:pt x="1379782" y="296926"/>
                  </a:lnTo>
                  <a:lnTo>
                    <a:pt x="1379732" y="322325"/>
                  </a:lnTo>
                  <a:lnTo>
                    <a:pt x="1384805" y="322325"/>
                  </a:lnTo>
                  <a:lnTo>
                    <a:pt x="1384856" y="296926"/>
                  </a:lnTo>
                  <a:close/>
                </a:path>
                <a:path w="1385570" h="1290320">
                  <a:moveTo>
                    <a:pt x="7172" y="322326"/>
                  </a:moveTo>
                  <a:lnTo>
                    <a:pt x="1770" y="322326"/>
                  </a:lnTo>
                  <a:lnTo>
                    <a:pt x="1758" y="328675"/>
                  </a:lnTo>
                  <a:lnTo>
                    <a:pt x="7166" y="328675"/>
                  </a:lnTo>
                  <a:lnTo>
                    <a:pt x="7172" y="322326"/>
                  </a:lnTo>
                  <a:close/>
                </a:path>
                <a:path w="1385570" h="1290320">
                  <a:moveTo>
                    <a:pt x="1384805" y="322326"/>
                  </a:moveTo>
                  <a:lnTo>
                    <a:pt x="1379732" y="322326"/>
                  </a:lnTo>
                  <a:lnTo>
                    <a:pt x="1379719" y="328675"/>
                  </a:lnTo>
                  <a:lnTo>
                    <a:pt x="1384793" y="328675"/>
                  </a:lnTo>
                  <a:lnTo>
                    <a:pt x="1384805" y="322326"/>
                  </a:lnTo>
                  <a:close/>
                </a:path>
                <a:path w="1385570" h="1290320">
                  <a:moveTo>
                    <a:pt x="7166" y="328676"/>
                  </a:moveTo>
                  <a:lnTo>
                    <a:pt x="1758" y="328676"/>
                  </a:lnTo>
                  <a:lnTo>
                    <a:pt x="1658" y="379475"/>
                  </a:lnTo>
                  <a:lnTo>
                    <a:pt x="7115" y="379475"/>
                  </a:lnTo>
                  <a:lnTo>
                    <a:pt x="7166" y="328676"/>
                  </a:lnTo>
                  <a:close/>
                </a:path>
                <a:path w="1385570" h="1290320">
                  <a:moveTo>
                    <a:pt x="1384793" y="328676"/>
                  </a:moveTo>
                  <a:lnTo>
                    <a:pt x="1379719" y="328676"/>
                  </a:lnTo>
                  <a:lnTo>
                    <a:pt x="1379618" y="379475"/>
                  </a:lnTo>
                  <a:lnTo>
                    <a:pt x="1384693" y="379475"/>
                  </a:lnTo>
                  <a:lnTo>
                    <a:pt x="1384793" y="328676"/>
                  </a:lnTo>
                  <a:close/>
                </a:path>
                <a:path w="1385570" h="1290320">
                  <a:moveTo>
                    <a:pt x="7115" y="379476"/>
                  </a:moveTo>
                  <a:lnTo>
                    <a:pt x="1658" y="379476"/>
                  </a:lnTo>
                  <a:lnTo>
                    <a:pt x="1645" y="385825"/>
                  </a:lnTo>
                  <a:lnTo>
                    <a:pt x="7109" y="385825"/>
                  </a:lnTo>
                  <a:lnTo>
                    <a:pt x="7115" y="379476"/>
                  </a:lnTo>
                  <a:close/>
                </a:path>
                <a:path w="1385570" h="1290320">
                  <a:moveTo>
                    <a:pt x="1384693" y="379476"/>
                  </a:moveTo>
                  <a:lnTo>
                    <a:pt x="1379618" y="379476"/>
                  </a:lnTo>
                  <a:lnTo>
                    <a:pt x="1379605" y="385825"/>
                  </a:lnTo>
                  <a:lnTo>
                    <a:pt x="1384680" y="385825"/>
                  </a:lnTo>
                  <a:lnTo>
                    <a:pt x="1384693" y="379476"/>
                  </a:lnTo>
                  <a:close/>
                </a:path>
                <a:path w="1385570" h="1290320">
                  <a:moveTo>
                    <a:pt x="7109" y="385826"/>
                  </a:moveTo>
                  <a:lnTo>
                    <a:pt x="1645" y="385826"/>
                  </a:lnTo>
                  <a:lnTo>
                    <a:pt x="1625" y="395986"/>
                  </a:lnTo>
                  <a:lnTo>
                    <a:pt x="7099" y="395986"/>
                  </a:lnTo>
                  <a:lnTo>
                    <a:pt x="7109" y="385826"/>
                  </a:lnTo>
                  <a:close/>
                </a:path>
                <a:path w="1385570" h="1290320">
                  <a:moveTo>
                    <a:pt x="1384680" y="385826"/>
                  </a:moveTo>
                  <a:lnTo>
                    <a:pt x="1379605" y="385826"/>
                  </a:lnTo>
                  <a:lnTo>
                    <a:pt x="1379585" y="395986"/>
                  </a:lnTo>
                  <a:lnTo>
                    <a:pt x="1384660" y="395986"/>
                  </a:lnTo>
                  <a:lnTo>
                    <a:pt x="1384680" y="385826"/>
                  </a:lnTo>
                  <a:close/>
                </a:path>
                <a:path w="1385570" h="1290320">
                  <a:moveTo>
                    <a:pt x="7099" y="395986"/>
                  </a:moveTo>
                  <a:lnTo>
                    <a:pt x="1625" y="395986"/>
                  </a:lnTo>
                  <a:lnTo>
                    <a:pt x="1595" y="411225"/>
                  </a:lnTo>
                  <a:lnTo>
                    <a:pt x="7084" y="411225"/>
                  </a:lnTo>
                  <a:lnTo>
                    <a:pt x="7099" y="395986"/>
                  </a:lnTo>
                  <a:close/>
                </a:path>
                <a:path w="1385570" h="1290320">
                  <a:moveTo>
                    <a:pt x="1384660" y="395986"/>
                  </a:moveTo>
                  <a:lnTo>
                    <a:pt x="1379585" y="395986"/>
                  </a:lnTo>
                  <a:lnTo>
                    <a:pt x="1379555" y="411225"/>
                  </a:lnTo>
                  <a:lnTo>
                    <a:pt x="1384630" y="411225"/>
                  </a:lnTo>
                  <a:lnTo>
                    <a:pt x="1384660" y="395986"/>
                  </a:lnTo>
                  <a:close/>
                </a:path>
                <a:path w="1385570" h="1290320">
                  <a:moveTo>
                    <a:pt x="7084" y="411226"/>
                  </a:moveTo>
                  <a:lnTo>
                    <a:pt x="1595" y="411226"/>
                  </a:lnTo>
                  <a:lnTo>
                    <a:pt x="1558" y="430275"/>
                  </a:lnTo>
                  <a:lnTo>
                    <a:pt x="7065" y="430275"/>
                  </a:lnTo>
                  <a:lnTo>
                    <a:pt x="7084" y="411226"/>
                  </a:lnTo>
                  <a:close/>
                </a:path>
                <a:path w="1385570" h="1290320">
                  <a:moveTo>
                    <a:pt x="1384630" y="411226"/>
                  </a:moveTo>
                  <a:lnTo>
                    <a:pt x="1379555" y="411226"/>
                  </a:lnTo>
                  <a:lnTo>
                    <a:pt x="1379517" y="430275"/>
                  </a:lnTo>
                  <a:lnTo>
                    <a:pt x="1384593" y="430275"/>
                  </a:lnTo>
                  <a:lnTo>
                    <a:pt x="1384630" y="411226"/>
                  </a:lnTo>
                  <a:close/>
                </a:path>
                <a:path w="1385570" h="1290320">
                  <a:moveTo>
                    <a:pt x="7065" y="430276"/>
                  </a:moveTo>
                  <a:lnTo>
                    <a:pt x="1558" y="430276"/>
                  </a:lnTo>
                  <a:lnTo>
                    <a:pt x="1538" y="440436"/>
                  </a:lnTo>
                  <a:lnTo>
                    <a:pt x="7055" y="440436"/>
                  </a:lnTo>
                  <a:lnTo>
                    <a:pt x="7065" y="430276"/>
                  </a:lnTo>
                  <a:close/>
                </a:path>
                <a:path w="1385570" h="1290320">
                  <a:moveTo>
                    <a:pt x="1384593" y="430276"/>
                  </a:moveTo>
                  <a:lnTo>
                    <a:pt x="1379517" y="430276"/>
                  </a:lnTo>
                  <a:lnTo>
                    <a:pt x="1379497" y="440436"/>
                  </a:lnTo>
                  <a:lnTo>
                    <a:pt x="1384573" y="440436"/>
                  </a:lnTo>
                  <a:lnTo>
                    <a:pt x="1384593" y="430276"/>
                  </a:lnTo>
                  <a:close/>
                </a:path>
                <a:path w="1385570" h="1290320">
                  <a:moveTo>
                    <a:pt x="7055" y="440436"/>
                  </a:moveTo>
                  <a:lnTo>
                    <a:pt x="1538" y="440436"/>
                  </a:lnTo>
                  <a:lnTo>
                    <a:pt x="1507" y="455675"/>
                  </a:lnTo>
                  <a:lnTo>
                    <a:pt x="7039" y="455675"/>
                  </a:lnTo>
                  <a:lnTo>
                    <a:pt x="7055" y="440436"/>
                  </a:lnTo>
                  <a:close/>
                </a:path>
                <a:path w="1385570" h="1290320">
                  <a:moveTo>
                    <a:pt x="1384573" y="440436"/>
                  </a:moveTo>
                  <a:lnTo>
                    <a:pt x="1379497" y="440436"/>
                  </a:lnTo>
                  <a:lnTo>
                    <a:pt x="1379466" y="455675"/>
                  </a:lnTo>
                  <a:lnTo>
                    <a:pt x="1384542" y="455675"/>
                  </a:lnTo>
                  <a:lnTo>
                    <a:pt x="1384573" y="440436"/>
                  </a:lnTo>
                  <a:close/>
                </a:path>
                <a:path w="1385570" h="1290320">
                  <a:moveTo>
                    <a:pt x="7039" y="455676"/>
                  </a:moveTo>
                  <a:lnTo>
                    <a:pt x="1507" y="455676"/>
                  </a:lnTo>
                  <a:lnTo>
                    <a:pt x="1282" y="569976"/>
                  </a:lnTo>
                  <a:lnTo>
                    <a:pt x="6926" y="569976"/>
                  </a:lnTo>
                  <a:lnTo>
                    <a:pt x="7039" y="455676"/>
                  </a:lnTo>
                  <a:close/>
                </a:path>
                <a:path w="1385570" h="1290320">
                  <a:moveTo>
                    <a:pt x="1384542" y="455676"/>
                  </a:moveTo>
                  <a:lnTo>
                    <a:pt x="1379466" y="455676"/>
                  </a:lnTo>
                  <a:lnTo>
                    <a:pt x="1379239" y="569976"/>
                  </a:lnTo>
                  <a:lnTo>
                    <a:pt x="1384317" y="569976"/>
                  </a:lnTo>
                  <a:lnTo>
                    <a:pt x="1384542" y="455676"/>
                  </a:lnTo>
                  <a:close/>
                </a:path>
                <a:path w="1385570" h="1290320">
                  <a:moveTo>
                    <a:pt x="6926" y="569976"/>
                  </a:moveTo>
                  <a:lnTo>
                    <a:pt x="1282" y="569976"/>
                  </a:lnTo>
                  <a:lnTo>
                    <a:pt x="1044" y="690626"/>
                  </a:lnTo>
                  <a:lnTo>
                    <a:pt x="6806" y="690626"/>
                  </a:lnTo>
                  <a:lnTo>
                    <a:pt x="6926" y="569976"/>
                  </a:lnTo>
                  <a:close/>
                </a:path>
                <a:path w="1385570" h="1290320">
                  <a:moveTo>
                    <a:pt x="1384317" y="569976"/>
                  </a:moveTo>
                  <a:lnTo>
                    <a:pt x="1379239" y="569976"/>
                  </a:lnTo>
                  <a:lnTo>
                    <a:pt x="1378998" y="690626"/>
                  </a:lnTo>
                  <a:lnTo>
                    <a:pt x="1384079" y="690626"/>
                  </a:lnTo>
                  <a:lnTo>
                    <a:pt x="1384317" y="569976"/>
                  </a:lnTo>
                  <a:close/>
                </a:path>
                <a:path w="1385570" h="1290320">
                  <a:moveTo>
                    <a:pt x="6806" y="690626"/>
                  </a:moveTo>
                  <a:lnTo>
                    <a:pt x="1044" y="690626"/>
                  </a:lnTo>
                  <a:lnTo>
                    <a:pt x="769" y="830326"/>
                  </a:lnTo>
                  <a:lnTo>
                    <a:pt x="6667" y="830326"/>
                  </a:lnTo>
                  <a:lnTo>
                    <a:pt x="6806" y="690626"/>
                  </a:lnTo>
                  <a:close/>
                </a:path>
                <a:path w="1385570" h="1290320">
                  <a:moveTo>
                    <a:pt x="1384079" y="690626"/>
                  </a:moveTo>
                  <a:lnTo>
                    <a:pt x="1378998" y="690626"/>
                  </a:lnTo>
                  <a:lnTo>
                    <a:pt x="1378720" y="830326"/>
                  </a:lnTo>
                  <a:lnTo>
                    <a:pt x="1383804" y="830326"/>
                  </a:lnTo>
                  <a:lnTo>
                    <a:pt x="1384079" y="690626"/>
                  </a:lnTo>
                  <a:close/>
                </a:path>
                <a:path w="1385570" h="1290320">
                  <a:moveTo>
                    <a:pt x="6667" y="830326"/>
                  </a:moveTo>
                  <a:lnTo>
                    <a:pt x="769" y="830326"/>
                  </a:lnTo>
                  <a:lnTo>
                    <a:pt x="748" y="840486"/>
                  </a:lnTo>
                  <a:lnTo>
                    <a:pt x="6656" y="840486"/>
                  </a:lnTo>
                  <a:lnTo>
                    <a:pt x="6667" y="830326"/>
                  </a:lnTo>
                  <a:close/>
                </a:path>
                <a:path w="1385570" h="1290320">
                  <a:moveTo>
                    <a:pt x="1383804" y="830326"/>
                  </a:moveTo>
                  <a:lnTo>
                    <a:pt x="1378720" y="830326"/>
                  </a:lnTo>
                  <a:lnTo>
                    <a:pt x="1378700" y="840486"/>
                  </a:lnTo>
                  <a:lnTo>
                    <a:pt x="1383783" y="840486"/>
                  </a:lnTo>
                  <a:lnTo>
                    <a:pt x="1383804" y="830326"/>
                  </a:lnTo>
                  <a:close/>
                </a:path>
                <a:path w="1385570" h="1290320">
                  <a:moveTo>
                    <a:pt x="6656" y="840486"/>
                  </a:moveTo>
                  <a:lnTo>
                    <a:pt x="748" y="840486"/>
                  </a:lnTo>
                  <a:lnTo>
                    <a:pt x="718" y="855726"/>
                  </a:lnTo>
                  <a:lnTo>
                    <a:pt x="6641" y="855726"/>
                  </a:lnTo>
                  <a:lnTo>
                    <a:pt x="6656" y="840486"/>
                  </a:lnTo>
                  <a:close/>
                </a:path>
                <a:path w="1385570" h="1290320">
                  <a:moveTo>
                    <a:pt x="1383783" y="840486"/>
                  </a:moveTo>
                  <a:lnTo>
                    <a:pt x="1378700" y="840486"/>
                  </a:lnTo>
                  <a:lnTo>
                    <a:pt x="1378669" y="855726"/>
                  </a:lnTo>
                  <a:lnTo>
                    <a:pt x="1383753" y="855726"/>
                  </a:lnTo>
                  <a:lnTo>
                    <a:pt x="1383783" y="840486"/>
                  </a:lnTo>
                  <a:close/>
                </a:path>
                <a:path w="1385570" h="1290320">
                  <a:moveTo>
                    <a:pt x="6641" y="855726"/>
                  </a:moveTo>
                  <a:lnTo>
                    <a:pt x="718" y="855726"/>
                  </a:lnTo>
                  <a:lnTo>
                    <a:pt x="681" y="874776"/>
                  </a:lnTo>
                  <a:lnTo>
                    <a:pt x="6622" y="874776"/>
                  </a:lnTo>
                  <a:lnTo>
                    <a:pt x="6641" y="855726"/>
                  </a:lnTo>
                  <a:close/>
                </a:path>
                <a:path w="1385570" h="1290320">
                  <a:moveTo>
                    <a:pt x="1383753" y="855726"/>
                  </a:moveTo>
                  <a:lnTo>
                    <a:pt x="1378669" y="855726"/>
                  </a:lnTo>
                  <a:lnTo>
                    <a:pt x="1378631" y="874776"/>
                  </a:lnTo>
                  <a:lnTo>
                    <a:pt x="1383716" y="874776"/>
                  </a:lnTo>
                  <a:lnTo>
                    <a:pt x="1383753" y="855726"/>
                  </a:lnTo>
                  <a:close/>
                </a:path>
                <a:path w="1385570" h="1290320">
                  <a:moveTo>
                    <a:pt x="6622" y="874776"/>
                  </a:moveTo>
                  <a:lnTo>
                    <a:pt x="681" y="874776"/>
                  </a:lnTo>
                  <a:lnTo>
                    <a:pt x="661" y="884936"/>
                  </a:lnTo>
                  <a:lnTo>
                    <a:pt x="6612" y="884936"/>
                  </a:lnTo>
                  <a:lnTo>
                    <a:pt x="6622" y="874776"/>
                  </a:lnTo>
                  <a:close/>
                </a:path>
                <a:path w="1385570" h="1290320">
                  <a:moveTo>
                    <a:pt x="1383716" y="874776"/>
                  </a:moveTo>
                  <a:lnTo>
                    <a:pt x="1378631" y="874776"/>
                  </a:lnTo>
                  <a:lnTo>
                    <a:pt x="1378611" y="884936"/>
                  </a:lnTo>
                  <a:lnTo>
                    <a:pt x="1383696" y="884936"/>
                  </a:lnTo>
                  <a:lnTo>
                    <a:pt x="1383716" y="874776"/>
                  </a:lnTo>
                  <a:close/>
                </a:path>
                <a:path w="1385570" h="1290320">
                  <a:moveTo>
                    <a:pt x="6612" y="884936"/>
                  </a:moveTo>
                  <a:lnTo>
                    <a:pt x="661" y="884936"/>
                  </a:lnTo>
                  <a:lnTo>
                    <a:pt x="631" y="900176"/>
                  </a:lnTo>
                  <a:lnTo>
                    <a:pt x="6597" y="900176"/>
                  </a:lnTo>
                  <a:lnTo>
                    <a:pt x="6612" y="884936"/>
                  </a:lnTo>
                  <a:close/>
                </a:path>
                <a:path w="1385570" h="1290320">
                  <a:moveTo>
                    <a:pt x="1383696" y="884936"/>
                  </a:moveTo>
                  <a:lnTo>
                    <a:pt x="1378611" y="884936"/>
                  </a:lnTo>
                  <a:lnTo>
                    <a:pt x="1378581" y="900176"/>
                  </a:lnTo>
                  <a:lnTo>
                    <a:pt x="1383666" y="900176"/>
                  </a:lnTo>
                  <a:lnTo>
                    <a:pt x="1383696" y="884936"/>
                  </a:lnTo>
                  <a:close/>
                </a:path>
                <a:path w="1385570" h="1290320">
                  <a:moveTo>
                    <a:pt x="6597" y="900176"/>
                  </a:moveTo>
                  <a:lnTo>
                    <a:pt x="631" y="900176"/>
                  </a:lnTo>
                  <a:lnTo>
                    <a:pt x="606" y="912876"/>
                  </a:lnTo>
                  <a:lnTo>
                    <a:pt x="6584" y="912876"/>
                  </a:lnTo>
                  <a:lnTo>
                    <a:pt x="6597" y="900176"/>
                  </a:lnTo>
                  <a:close/>
                </a:path>
                <a:path w="1385570" h="1290320">
                  <a:moveTo>
                    <a:pt x="1383666" y="900176"/>
                  </a:moveTo>
                  <a:lnTo>
                    <a:pt x="1378581" y="900176"/>
                  </a:lnTo>
                  <a:lnTo>
                    <a:pt x="1378555" y="912876"/>
                  </a:lnTo>
                  <a:lnTo>
                    <a:pt x="1383641" y="912876"/>
                  </a:lnTo>
                  <a:lnTo>
                    <a:pt x="1383666" y="900176"/>
                  </a:lnTo>
                  <a:close/>
                </a:path>
                <a:path w="1385570" h="1290320">
                  <a:moveTo>
                    <a:pt x="6584" y="912876"/>
                  </a:moveTo>
                  <a:lnTo>
                    <a:pt x="606" y="912876"/>
                  </a:lnTo>
                  <a:lnTo>
                    <a:pt x="593" y="919226"/>
                  </a:lnTo>
                  <a:lnTo>
                    <a:pt x="6578" y="919226"/>
                  </a:lnTo>
                  <a:lnTo>
                    <a:pt x="6584" y="912876"/>
                  </a:lnTo>
                  <a:close/>
                </a:path>
                <a:path w="1385570" h="1290320">
                  <a:moveTo>
                    <a:pt x="1383641" y="912876"/>
                  </a:moveTo>
                  <a:lnTo>
                    <a:pt x="1378555" y="912876"/>
                  </a:lnTo>
                  <a:lnTo>
                    <a:pt x="1378543" y="919226"/>
                  </a:lnTo>
                  <a:lnTo>
                    <a:pt x="1383628" y="919226"/>
                  </a:lnTo>
                  <a:lnTo>
                    <a:pt x="1383641" y="912876"/>
                  </a:lnTo>
                  <a:close/>
                </a:path>
                <a:path w="1385570" h="1290320">
                  <a:moveTo>
                    <a:pt x="6578" y="919226"/>
                  </a:moveTo>
                  <a:lnTo>
                    <a:pt x="593" y="919226"/>
                  </a:lnTo>
                  <a:lnTo>
                    <a:pt x="556" y="938276"/>
                  </a:lnTo>
                  <a:lnTo>
                    <a:pt x="6559" y="938276"/>
                  </a:lnTo>
                  <a:lnTo>
                    <a:pt x="6578" y="919226"/>
                  </a:lnTo>
                  <a:close/>
                </a:path>
                <a:path w="1385570" h="1290320">
                  <a:moveTo>
                    <a:pt x="1383628" y="919226"/>
                  </a:moveTo>
                  <a:lnTo>
                    <a:pt x="1378543" y="919226"/>
                  </a:lnTo>
                  <a:lnTo>
                    <a:pt x="1378505" y="938276"/>
                  </a:lnTo>
                  <a:lnTo>
                    <a:pt x="1383591" y="938276"/>
                  </a:lnTo>
                  <a:lnTo>
                    <a:pt x="1383628" y="919226"/>
                  </a:lnTo>
                  <a:close/>
                </a:path>
                <a:path w="1385570" h="1290320">
                  <a:moveTo>
                    <a:pt x="6559" y="938276"/>
                  </a:moveTo>
                  <a:lnTo>
                    <a:pt x="556" y="938276"/>
                  </a:lnTo>
                  <a:lnTo>
                    <a:pt x="468" y="982726"/>
                  </a:lnTo>
                  <a:lnTo>
                    <a:pt x="6515" y="982726"/>
                  </a:lnTo>
                  <a:lnTo>
                    <a:pt x="6559" y="938276"/>
                  </a:lnTo>
                  <a:close/>
                </a:path>
                <a:path w="1385570" h="1290320">
                  <a:moveTo>
                    <a:pt x="1383591" y="938276"/>
                  </a:moveTo>
                  <a:lnTo>
                    <a:pt x="1378505" y="938276"/>
                  </a:lnTo>
                  <a:lnTo>
                    <a:pt x="1378416" y="982726"/>
                  </a:lnTo>
                  <a:lnTo>
                    <a:pt x="1383503" y="982726"/>
                  </a:lnTo>
                  <a:lnTo>
                    <a:pt x="1383591" y="938276"/>
                  </a:lnTo>
                  <a:close/>
                </a:path>
                <a:path w="1385570" h="1290320">
                  <a:moveTo>
                    <a:pt x="6363" y="1135126"/>
                  </a:moveTo>
                  <a:lnTo>
                    <a:pt x="167" y="1135126"/>
                  </a:lnTo>
                  <a:lnTo>
                    <a:pt x="157" y="1140205"/>
                  </a:lnTo>
                  <a:lnTo>
                    <a:pt x="6358" y="1140205"/>
                  </a:lnTo>
                  <a:lnTo>
                    <a:pt x="6363" y="1135126"/>
                  </a:lnTo>
                  <a:close/>
                </a:path>
                <a:path w="1385570" h="1290320">
                  <a:moveTo>
                    <a:pt x="1383202" y="1135126"/>
                  </a:moveTo>
                  <a:lnTo>
                    <a:pt x="1378113" y="1135126"/>
                  </a:lnTo>
                  <a:lnTo>
                    <a:pt x="1378103" y="1140205"/>
                  </a:lnTo>
                  <a:lnTo>
                    <a:pt x="1383192" y="1140205"/>
                  </a:lnTo>
                  <a:lnTo>
                    <a:pt x="1383202" y="1135126"/>
                  </a:lnTo>
                  <a:close/>
                </a:path>
                <a:path w="1385570" h="1290320">
                  <a:moveTo>
                    <a:pt x="6382" y="1116076"/>
                  </a:moveTo>
                  <a:lnTo>
                    <a:pt x="205" y="1116076"/>
                  </a:lnTo>
                  <a:lnTo>
                    <a:pt x="170" y="1133855"/>
                  </a:lnTo>
                  <a:lnTo>
                    <a:pt x="6365" y="1133855"/>
                  </a:lnTo>
                  <a:lnTo>
                    <a:pt x="6382" y="1116076"/>
                  </a:lnTo>
                  <a:close/>
                </a:path>
                <a:path w="1385570" h="1290320">
                  <a:moveTo>
                    <a:pt x="1383240" y="1116076"/>
                  </a:moveTo>
                  <a:lnTo>
                    <a:pt x="1378151" y="1116076"/>
                  </a:lnTo>
                  <a:lnTo>
                    <a:pt x="1378115" y="1133855"/>
                  </a:lnTo>
                  <a:lnTo>
                    <a:pt x="1383205" y="1133855"/>
                  </a:lnTo>
                  <a:lnTo>
                    <a:pt x="1383240" y="1116076"/>
                  </a:lnTo>
                  <a:close/>
                </a:path>
                <a:path w="1385570" h="1290320">
                  <a:moveTo>
                    <a:pt x="6385" y="1113536"/>
                  </a:moveTo>
                  <a:lnTo>
                    <a:pt x="210" y="1113536"/>
                  </a:lnTo>
                  <a:lnTo>
                    <a:pt x="207" y="1114805"/>
                  </a:lnTo>
                  <a:lnTo>
                    <a:pt x="6384" y="1114805"/>
                  </a:lnTo>
                  <a:lnTo>
                    <a:pt x="6385" y="1113536"/>
                  </a:lnTo>
                  <a:close/>
                </a:path>
                <a:path w="1385570" h="1290320">
                  <a:moveTo>
                    <a:pt x="1383245" y="1113536"/>
                  </a:moveTo>
                  <a:lnTo>
                    <a:pt x="1378156" y="1113536"/>
                  </a:lnTo>
                  <a:lnTo>
                    <a:pt x="1378153" y="1114805"/>
                  </a:lnTo>
                  <a:lnTo>
                    <a:pt x="1383242" y="1114805"/>
                  </a:lnTo>
                  <a:lnTo>
                    <a:pt x="1383245" y="1113536"/>
                  </a:lnTo>
                  <a:close/>
                </a:path>
                <a:path w="1385570" h="1290320">
                  <a:moveTo>
                    <a:pt x="6391" y="1107186"/>
                  </a:moveTo>
                  <a:lnTo>
                    <a:pt x="222" y="1107186"/>
                  </a:lnTo>
                  <a:lnTo>
                    <a:pt x="212" y="1112265"/>
                  </a:lnTo>
                  <a:lnTo>
                    <a:pt x="6386" y="1112265"/>
                  </a:lnTo>
                  <a:lnTo>
                    <a:pt x="6391" y="1107186"/>
                  </a:lnTo>
                  <a:close/>
                </a:path>
                <a:path w="1385570" h="1290320">
                  <a:moveTo>
                    <a:pt x="1383257" y="1107186"/>
                  </a:moveTo>
                  <a:lnTo>
                    <a:pt x="1378168" y="1107186"/>
                  </a:lnTo>
                  <a:lnTo>
                    <a:pt x="1378158" y="1112265"/>
                  </a:lnTo>
                  <a:lnTo>
                    <a:pt x="1383247" y="1112265"/>
                  </a:lnTo>
                  <a:lnTo>
                    <a:pt x="1383257" y="1107186"/>
                  </a:lnTo>
                  <a:close/>
                </a:path>
                <a:path w="1385570" h="1290320">
                  <a:moveTo>
                    <a:pt x="6395" y="1103376"/>
                  </a:moveTo>
                  <a:lnTo>
                    <a:pt x="230" y="1103376"/>
                  </a:lnTo>
                  <a:lnTo>
                    <a:pt x="225" y="1105915"/>
                  </a:lnTo>
                  <a:lnTo>
                    <a:pt x="6392" y="1105915"/>
                  </a:lnTo>
                  <a:lnTo>
                    <a:pt x="6395" y="1103376"/>
                  </a:lnTo>
                  <a:close/>
                </a:path>
                <a:path w="1385570" h="1290320">
                  <a:moveTo>
                    <a:pt x="1383265" y="1103376"/>
                  </a:moveTo>
                  <a:lnTo>
                    <a:pt x="1378176" y="1103376"/>
                  </a:lnTo>
                  <a:lnTo>
                    <a:pt x="1378171" y="1105915"/>
                  </a:lnTo>
                  <a:lnTo>
                    <a:pt x="1383260" y="1105915"/>
                  </a:lnTo>
                  <a:lnTo>
                    <a:pt x="1383265" y="1103376"/>
                  </a:lnTo>
                  <a:close/>
                </a:path>
                <a:path w="1385570" h="1290320">
                  <a:moveTo>
                    <a:pt x="6397" y="1100836"/>
                  </a:moveTo>
                  <a:lnTo>
                    <a:pt x="235" y="1100836"/>
                  </a:lnTo>
                  <a:lnTo>
                    <a:pt x="232" y="1102105"/>
                  </a:lnTo>
                  <a:lnTo>
                    <a:pt x="6396" y="1102105"/>
                  </a:lnTo>
                  <a:lnTo>
                    <a:pt x="6397" y="1100836"/>
                  </a:lnTo>
                  <a:close/>
                </a:path>
                <a:path w="1385570" h="1290320">
                  <a:moveTo>
                    <a:pt x="1383270" y="1100836"/>
                  </a:moveTo>
                  <a:lnTo>
                    <a:pt x="1378181" y="1100836"/>
                  </a:lnTo>
                  <a:lnTo>
                    <a:pt x="1378179" y="1102105"/>
                  </a:lnTo>
                  <a:lnTo>
                    <a:pt x="1383267" y="1102105"/>
                  </a:lnTo>
                  <a:lnTo>
                    <a:pt x="1383270" y="1100836"/>
                  </a:lnTo>
                  <a:close/>
                </a:path>
                <a:path w="1385570" h="1290320">
                  <a:moveTo>
                    <a:pt x="6401" y="1097026"/>
                  </a:moveTo>
                  <a:lnTo>
                    <a:pt x="242" y="1097026"/>
                  </a:lnTo>
                  <a:lnTo>
                    <a:pt x="237" y="1099565"/>
                  </a:lnTo>
                  <a:lnTo>
                    <a:pt x="6399" y="1099565"/>
                  </a:lnTo>
                  <a:lnTo>
                    <a:pt x="6401" y="1097026"/>
                  </a:lnTo>
                  <a:close/>
                </a:path>
                <a:path w="1385570" h="1290320">
                  <a:moveTo>
                    <a:pt x="1383277" y="1097026"/>
                  </a:moveTo>
                  <a:lnTo>
                    <a:pt x="1378189" y="1097026"/>
                  </a:lnTo>
                  <a:lnTo>
                    <a:pt x="1378184" y="1099565"/>
                  </a:lnTo>
                  <a:lnTo>
                    <a:pt x="1383272" y="1099565"/>
                  </a:lnTo>
                  <a:lnTo>
                    <a:pt x="1383277" y="1097026"/>
                  </a:lnTo>
                  <a:close/>
                </a:path>
                <a:path w="1385570" h="1290320">
                  <a:moveTo>
                    <a:pt x="6404" y="1094486"/>
                  </a:moveTo>
                  <a:lnTo>
                    <a:pt x="247" y="1094486"/>
                  </a:lnTo>
                  <a:lnTo>
                    <a:pt x="245" y="1095755"/>
                  </a:lnTo>
                  <a:lnTo>
                    <a:pt x="6402" y="1095755"/>
                  </a:lnTo>
                  <a:lnTo>
                    <a:pt x="6404" y="1094486"/>
                  </a:lnTo>
                  <a:close/>
                </a:path>
                <a:path w="1385570" h="1290320">
                  <a:moveTo>
                    <a:pt x="1383282" y="1094486"/>
                  </a:moveTo>
                  <a:lnTo>
                    <a:pt x="1378194" y="1094486"/>
                  </a:lnTo>
                  <a:lnTo>
                    <a:pt x="1378191" y="1095755"/>
                  </a:lnTo>
                  <a:lnTo>
                    <a:pt x="1383280" y="1095755"/>
                  </a:lnTo>
                  <a:lnTo>
                    <a:pt x="1383282" y="1094486"/>
                  </a:lnTo>
                  <a:close/>
                </a:path>
                <a:path w="1385570" h="1290320">
                  <a:moveTo>
                    <a:pt x="6408" y="1090676"/>
                  </a:moveTo>
                  <a:lnTo>
                    <a:pt x="255" y="1090676"/>
                  </a:lnTo>
                  <a:lnTo>
                    <a:pt x="250" y="1093215"/>
                  </a:lnTo>
                  <a:lnTo>
                    <a:pt x="6405" y="1093215"/>
                  </a:lnTo>
                  <a:lnTo>
                    <a:pt x="6408" y="1090676"/>
                  </a:lnTo>
                  <a:close/>
                </a:path>
                <a:path w="1385570" h="1290320">
                  <a:moveTo>
                    <a:pt x="1383290" y="1090676"/>
                  </a:moveTo>
                  <a:lnTo>
                    <a:pt x="1378201" y="1090676"/>
                  </a:lnTo>
                  <a:lnTo>
                    <a:pt x="1378196" y="1093215"/>
                  </a:lnTo>
                  <a:lnTo>
                    <a:pt x="1383285" y="1093215"/>
                  </a:lnTo>
                  <a:lnTo>
                    <a:pt x="1383290" y="1090676"/>
                  </a:lnTo>
                  <a:close/>
                </a:path>
                <a:path w="1385570" h="1290320">
                  <a:moveTo>
                    <a:pt x="6410" y="1088136"/>
                  </a:moveTo>
                  <a:lnTo>
                    <a:pt x="260" y="1088136"/>
                  </a:lnTo>
                  <a:lnTo>
                    <a:pt x="258" y="1089405"/>
                  </a:lnTo>
                  <a:lnTo>
                    <a:pt x="6409" y="1089405"/>
                  </a:lnTo>
                  <a:lnTo>
                    <a:pt x="6410" y="1088136"/>
                  </a:lnTo>
                  <a:close/>
                </a:path>
                <a:path w="1385570" h="1290320">
                  <a:moveTo>
                    <a:pt x="1383295" y="1088136"/>
                  </a:moveTo>
                  <a:lnTo>
                    <a:pt x="1378206" y="1088136"/>
                  </a:lnTo>
                  <a:lnTo>
                    <a:pt x="1378204" y="1089405"/>
                  </a:lnTo>
                  <a:lnTo>
                    <a:pt x="1383293" y="1089405"/>
                  </a:lnTo>
                  <a:lnTo>
                    <a:pt x="1383295" y="1088136"/>
                  </a:lnTo>
                  <a:close/>
                </a:path>
                <a:path w="1385570" h="1290320">
                  <a:moveTo>
                    <a:pt x="6414" y="1084326"/>
                  </a:moveTo>
                  <a:lnTo>
                    <a:pt x="268" y="1084326"/>
                  </a:lnTo>
                  <a:lnTo>
                    <a:pt x="263" y="1086865"/>
                  </a:lnTo>
                  <a:lnTo>
                    <a:pt x="6411" y="1086865"/>
                  </a:lnTo>
                  <a:lnTo>
                    <a:pt x="6414" y="1084326"/>
                  </a:lnTo>
                  <a:close/>
                </a:path>
                <a:path w="1385570" h="1290320">
                  <a:moveTo>
                    <a:pt x="1383303" y="1084326"/>
                  </a:moveTo>
                  <a:lnTo>
                    <a:pt x="1378214" y="1084326"/>
                  </a:lnTo>
                  <a:lnTo>
                    <a:pt x="1378209" y="1086865"/>
                  </a:lnTo>
                  <a:lnTo>
                    <a:pt x="1383298" y="1086865"/>
                  </a:lnTo>
                  <a:lnTo>
                    <a:pt x="1383303" y="1084326"/>
                  </a:lnTo>
                  <a:close/>
                </a:path>
                <a:path w="1385570" h="1290320">
                  <a:moveTo>
                    <a:pt x="6416" y="1081786"/>
                  </a:moveTo>
                  <a:lnTo>
                    <a:pt x="273" y="1081786"/>
                  </a:lnTo>
                  <a:lnTo>
                    <a:pt x="270" y="1083055"/>
                  </a:lnTo>
                  <a:lnTo>
                    <a:pt x="6415" y="1083055"/>
                  </a:lnTo>
                  <a:lnTo>
                    <a:pt x="6416" y="1081786"/>
                  </a:lnTo>
                  <a:close/>
                </a:path>
                <a:path w="1385570" h="1290320">
                  <a:moveTo>
                    <a:pt x="1383308" y="1081786"/>
                  </a:moveTo>
                  <a:lnTo>
                    <a:pt x="1378219" y="1081786"/>
                  </a:lnTo>
                  <a:lnTo>
                    <a:pt x="1378216" y="1083055"/>
                  </a:lnTo>
                  <a:lnTo>
                    <a:pt x="1383305" y="1083055"/>
                  </a:lnTo>
                  <a:lnTo>
                    <a:pt x="1383308" y="1081786"/>
                  </a:lnTo>
                  <a:close/>
                </a:path>
                <a:path w="1385570" h="1290320">
                  <a:moveTo>
                    <a:pt x="6420" y="1077976"/>
                  </a:moveTo>
                  <a:lnTo>
                    <a:pt x="280" y="1077976"/>
                  </a:lnTo>
                  <a:lnTo>
                    <a:pt x="275" y="1080515"/>
                  </a:lnTo>
                  <a:lnTo>
                    <a:pt x="6418" y="1080515"/>
                  </a:lnTo>
                  <a:lnTo>
                    <a:pt x="6420" y="1077976"/>
                  </a:lnTo>
                  <a:close/>
                </a:path>
                <a:path w="1385570" h="1290320">
                  <a:moveTo>
                    <a:pt x="1383315" y="1077976"/>
                  </a:moveTo>
                  <a:lnTo>
                    <a:pt x="1378227" y="1077976"/>
                  </a:lnTo>
                  <a:lnTo>
                    <a:pt x="1378222" y="1080515"/>
                  </a:lnTo>
                  <a:lnTo>
                    <a:pt x="1383310" y="1080515"/>
                  </a:lnTo>
                  <a:lnTo>
                    <a:pt x="1383315" y="1077976"/>
                  </a:lnTo>
                  <a:close/>
                </a:path>
                <a:path w="1385570" h="1290320">
                  <a:moveTo>
                    <a:pt x="6427" y="1071626"/>
                  </a:moveTo>
                  <a:lnTo>
                    <a:pt x="293" y="1071626"/>
                  </a:lnTo>
                  <a:lnTo>
                    <a:pt x="283" y="1076705"/>
                  </a:lnTo>
                  <a:lnTo>
                    <a:pt x="6421" y="1076705"/>
                  </a:lnTo>
                  <a:lnTo>
                    <a:pt x="6427" y="1071626"/>
                  </a:lnTo>
                  <a:close/>
                </a:path>
                <a:path w="1385570" h="1290320">
                  <a:moveTo>
                    <a:pt x="1383328" y="1071626"/>
                  </a:moveTo>
                  <a:lnTo>
                    <a:pt x="1378239" y="1071626"/>
                  </a:lnTo>
                  <a:lnTo>
                    <a:pt x="1378229" y="1076705"/>
                  </a:lnTo>
                  <a:lnTo>
                    <a:pt x="1383318" y="1076705"/>
                  </a:lnTo>
                  <a:lnTo>
                    <a:pt x="1383328" y="1071626"/>
                  </a:lnTo>
                  <a:close/>
                </a:path>
                <a:path w="1385570" h="1290320">
                  <a:moveTo>
                    <a:pt x="6429" y="1069086"/>
                  </a:moveTo>
                  <a:lnTo>
                    <a:pt x="298" y="1069086"/>
                  </a:lnTo>
                  <a:lnTo>
                    <a:pt x="295" y="1070355"/>
                  </a:lnTo>
                  <a:lnTo>
                    <a:pt x="6428" y="1070355"/>
                  </a:lnTo>
                  <a:lnTo>
                    <a:pt x="6429" y="1069086"/>
                  </a:lnTo>
                  <a:close/>
                </a:path>
                <a:path w="1385570" h="1290320">
                  <a:moveTo>
                    <a:pt x="1383333" y="1069086"/>
                  </a:moveTo>
                  <a:lnTo>
                    <a:pt x="1378244" y="1069086"/>
                  </a:lnTo>
                  <a:lnTo>
                    <a:pt x="1378242" y="1070355"/>
                  </a:lnTo>
                  <a:lnTo>
                    <a:pt x="1383330" y="1070355"/>
                  </a:lnTo>
                  <a:lnTo>
                    <a:pt x="1383333" y="1069086"/>
                  </a:lnTo>
                  <a:close/>
                </a:path>
                <a:path w="1385570" h="1290320">
                  <a:moveTo>
                    <a:pt x="6435" y="1062736"/>
                  </a:moveTo>
                  <a:lnTo>
                    <a:pt x="310" y="1062736"/>
                  </a:lnTo>
                  <a:lnTo>
                    <a:pt x="300" y="1067815"/>
                  </a:lnTo>
                  <a:lnTo>
                    <a:pt x="6430" y="1067815"/>
                  </a:lnTo>
                  <a:lnTo>
                    <a:pt x="6435" y="1062736"/>
                  </a:lnTo>
                  <a:close/>
                </a:path>
                <a:path w="1385570" h="1290320">
                  <a:moveTo>
                    <a:pt x="1383345" y="1062736"/>
                  </a:moveTo>
                  <a:lnTo>
                    <a:pt x="1378257" y="1062736"/>
                  </a:lnTo>
                  <a:lnTo>
                    <a:pt x="1378247" y="1067815"/>
                  </a:lnTo>
                  <a:lnTo>
                    <a:pt x="1383335" y="1067815"/>
                  </a:lnTo>
                  <a:lnTo>
                    <a:pt x="1383345" y="1062736"/>
                  </a:lnTo>
                  <a:close/>
                </a:path>
                <a:path w="1385570" h="1290320">
                  <a:moveTo>
                    <a:pt x="6439" y="1058926"/>
                  </a:moveTo>
                  <a:lnTo>
                    <a:pt x="318" y="1058926"/>
                  </a:lnTo>
                  <a:lnTo>
                    <a:pt x="313" y="1061465"/>
                  </a:lnTo>
                  <a:lnTo>
                    <a:pt x="6437" y="1061465"/>
                  </a:lnTo>
                  <a:lnTo>
                    <a:pt x="6439" y="1058926"/>
                  </a:lnTo>
                  <a:close/>
                </a:path>
                <a:path w="1385570" h="1290320">
                  <a:moveTo>
                    <a:pt x="1383353" y="1058926"/>
                  </a:moveTo>
                  <a:lnTo>
                    <a:pt x="1378265" y="1058926"/>
                  </a:lnTo>
                  <a:lnTo>
                    <a:pt x="1378259" y="1061465"/>
                  </a:lnTo>
                  <a:lnTo>
                    <a:pt x="1383348" y="1061465"/>
                  </a:lnTo>
                  <a:lnTo>
                    <a:pt x="1383353" y="1058926"/>
                  </a:lnTo>
                  <a:close/>
                </a:path>
                <a:path w="1385570" h="1290320">
                  <a:moveTo>
                    <a:pt x="6442" y="1056386"/>
                  </a:moveTo>
                  <a:lnTo>
                    <a:pt x="323" y="1056386"/>
                  </a:lnTo>
                  <a:lnTo>
                    <a:pt x="320" y="1057655"/>
                  </a:lnTo>
                  <a:lnTo>
                    <a:pt x="6440" y="1057655"/>
                  </a:lnTo>
                  <a:lnTo>
                    <a:pt x="6442" y="1056386"/>
                  </a:lnTo>
                  <a:close/>
                </a:path>
                <a:path w="1385570" h="1290320">
                  <a:moveTo>
                    <a:pt x="1383358" y="1056386"/>
                  </a:moveTo>
                  <a:lnTo>
                    <a:pt x="1378270" y="1056386"/>
                  </a:lnTo>
                  <a:lnTo>
                    <a:pt x="1378267" y="1057655"/>
                  </a:lnTo>
                  <a:lnTo>
                    <a:pt x="1383355" y="1057655"/>
                  </a:lnTo>
                  <a:lnTo>
                    <a:pt x="1383358" y="1056386"/>
                  </a:lnTo>
                  <a:close/>
                </a:path>
                <a:path w="1385570" h="1290320">
                  <a:moveTo>
                    <a:pt x="6445" y="1052576"/>
                  </a:moveTo>
                  <a:lnTo>
                    <a:pt x="330" y="1052576"/>
                  </a:lnTo>
                  <a:lnTo>
                    <a:pt x="325" y="1055115"/>
                  </a:lnTo>
                  <a:lnTo>
                    <a:pt x="6443" y="1055115"/>
                  </a:lnTo>
                  <a:lnTo>
                    <a:pt x="6445" y="1052576"/>
                  </a:lnTo>
                  <a:close/>
                </a:path>
                <a:path w="1385570" h="1290320">
                  <a:moveTo>
                    <a:pt x="1383365" y="1052576"/>
                  </a:moveTo>
                  <a:lnTo>
                    <a:pt x="1378277" y="1052576"/>
                  </a:lnTo>
                  <a:lnTo>
                    <a:pt x="1378272" y="1055115"/>
                  </a:lnTo>
                  <a:lnTo>
                    <a:pt x="1383360" y="1055115"/>
                  </a:lnTo>
                  <a:lnTo>
                    <a:pt x="1383365" y="1052576"/>
                  </a:lnTo>
                  <a:close/>
                </a:path>
                <a:path w="1385570" h="1290320">
                  <a:moveTo>
                    <a:pt x="6448" y="1050036"/>
                  </a:moveTo>
                  <a:lnTo>
                    <a:pt x="335" y="1050036"/>
                  </a:lnTo>
                  <a:lnTo>
                    <a:pt x="333" y="1051305"/>
                  </a:lnTo>
                  <a:lnTo>
                    <a:pt x="6447" y="1051305"/>
                  </a:lnTo>
                  <a:lnTo>
                    <a:pt x="6448" y="1050036"/>
                  </a:lnTo>
                  <a:close/>
                </a:path>
                <a:path w="1385570" h="1290320">
                  <a:moveTo>
                    <a:pt x="1383370" y="1050036"/>
                  </a:moveTo>
                  <a:lnTo>
                    <a:pt x="1378282" y="1050036"/>
                  </a:lnTo>
                  <a:lnTo>
                    <a:pt x="1378280" y="1051305"/>
                  </a:lnTo>
                  <a:lnTo>
                    <a:pt x="1383368" y="1051305"/>
                  </a:lnTo>
                  <a:lnTo>
                    <a:pt x="1383370" y="1050036"/>
                  </a:lnTo>
                  <a:close/>
                </a:path>
                <a:path w="1385570" h="1290320">
                  <a:moveTo>
                    <a:pt x="6452" y="1046226"/>
                  </a:moveTo>
                  <a:lnTo>
                    <a:pt x="343" y="1046226"/>
                  </a:lnTo>
                  <a:lnTo>
                    <a:pt x="338" y="1048765"/>
                  </a:lnTo>
                  <a:lnTo>
                    <a:pt x="6449" y="1048765"/>
                  </a:lnTo>
                  <a:lnTo>
                    <a:pt x="6452" y="1046226"/>
                  </a:lnTo>
                  <a:close/>
                </a:path>
                <a:path w="1385570" h="1290320">
                  <a:moveTo>
                    <a:pt x="1383378" y="1046226"/>
                  </a:moveTo>
                  <a:lnTo>
                    <a:pt x="1378290" y="1046226"/>
                  </a:lnTo>
                  <a:lnTo>
                    <a:pt x="1378285" y="1048765"/>
                  </a:lnTo>
                  <a:lnTo>
                    <a:pt x="1383373" y="1048765"/>
                  </a:lnTo>
                  <a:lnTo>
                    <a:pt x="1383378" y="1046226"/>
                  </a:lnTo>
                  <a:close/>
                </a:path>
                <a:path w="1385570" h="1290320">
                  <a:moveTo>
                    <a:pt x="6454" y="1043686"/>
                  </a:moveTo>
                  <a:lnTo>
                    <a:pt x="348" y="1043686"/>
                  </a:lnTo>
                  <a:lnTo>
                    <a:pt x="345" y="1044955"/>
                  </a:lnTo>
                  <a:lnTo>
                    <a:pt x="6453" y="1044955"/>
                  </a:lnTo>
                  <a:lnTo>
                    <a:pt x="6454" y="1043686"/>
                  </a:lnTo>
                  <a:close/>
                </a:path>
                <a:path w="1385570" h="1290320">
                  <a:moveTo>
                    <a:pt x="1383383" y="1043686"/>
                  </a:moveTo>
                  <a:lnTo>
                    <a:pt x="1378295" y="1043686"/>
                  </a:lnTo>
                  <a:lnTo>
                    <a:pt x="1378292" y="1044955"/>
                  </a:lnTo>
                  <a:lnTo>
                    <a:pt x="1383380" y="1044955"/>
                  </a:lnTo>
                  <a:lnTo>
                    <a:pt x="1383383" y="1043686"/>
                  </a:lnTo>
                  <a:close/>
                </a:path>
                <a:path w="1385570" h="1290320">
                  <a:moveTo>
                    <a:pt x="6458" y="1039876"/>
                  </a:moveTo>
                  <a:lnTo>
                    <a:pt x="355" y="1039876"/>
                  </a:lnTo>
                  <a:lnTo>
                    <a:pt x="350" y="1042415"/>
                  </a:lnTo>
                  <a:lnTo>
                    <a:pt x="6456" y="1042415"/>
                  </a:lnTo>
                  <a:lnTo>
                    <a:pt x="6458" y="1039876"/>
                  </a:lnTo>
                  <a:close/>
                </a:path>
                <a:path w="1385570" h="1290320">
                  <a:moveTo>
                    <a:pt x="1383390" y="1039876"/>
                  </a:moveTo>
                  <a:lnTo>
                    <a:pt x="1378302" y="1039876"/>
                  </a:lnTo>
                  <a:lnTo>
                    <a:pt x="1378297" y="1042415"/>
                  </a:lnTo>
                  <a:lnTo>
                    <a:pt x="1383385" y="1042415"/>
                  </a:lnTo>
                  <a:lnTo>
                    <a:pt x="1383390" y="1039876"/>
                  </a:lnTo>
                  <a:close/>
                </a:path>
                <a:path w="1385570" h="1290320">
                  <a:moveTo>
                    <a:pt x="6461" y="1037336"/>
                  </a:moveTo>
                  <a:lnTo>
                    <a:pt x="360" y="1037336"/>
                  </a:lnTo>
                  <a:lnTo>
                    <a:pt x="358" y="1038605"/>
                  </a:lnTo>
                  <a:lnTo>
                    <a:pt x="6459" y="1038605"/>
                  </a:lnTo>
                  <a:lnTo>
                    <a:pt x="6461" y="1037336"/>
                  </a:lnTo>
                  <a:close/>
                </a:path>
                <a:path w="1385570" h="1290320">
                  <a:moveTo>
                    <a:pt x="1383395" y="1037336"/>
                  </a:moveTo>
                  <a:lnTo>
                    <a:pt x="1378308" y="1037336"/>
                  </a:lnTo>
                  <a:lnTo>
                    <a:pt x="1378305" y="1038605"/>
                  </a:lnTo>
                  <a:lnTo>
                    <a:pt x="1383393" y="1038605"/>
                  </a:lnTo>
                  <a:lnTo>
                    <a:pt x="1383395" y="1037336"/>
                  </a:lnTo>
                  <a:close/>
                </a:path>
                <a:path w="1385570" h="1290320">
                  <a:moveTo>
                    <a:pt x="6464" y="1033526"/>
                  </a:moveTo>
                  <a:lnTo>
                    <a:pt x="368" y="1033526"/>
                  </a:lnTo>
                  <a:lnTo>
                    <a:pt x="363" y="1036065"/>
                  </a:lnTo>
                  <a:lnTo>
                    <a:pt x="6462" y="1036065"/>
                  </a:lnTo>
                  <a:lnTo>
                    <a:pt x="6464" y="1033526"/>
                  </a:lnTo>
                  <a:close/>
                </a:path>
                <a:path w="1385570" h="1290320">
                  <a:moveTo>
                    <a:pt x="1383403" y="1033526"/>
                  </a:moveTo>
                  <a:lnTo>
                    <a:pt x="1378315" y="1033526"/>
                  </a:lnTo>
                  <a:lnTo>
                    <a:pt x="1378310" y="1036065"/>
                  </a:lnTo>
                  <a:lnTo>
                    <a:pt x="1383398" y="1036065"/>
                  </a:lnTo>
                  <a:lnTo>
                    <a:pt x="1383403" y="1033526"/>
                  </a:lnTo>
                  <a:close/>
                </a:path>
                <a:path w="1385570" h="1290320">
                  <a:moveTo>
                    <a:pt x="6467" y="1030986"/>
                  </a:moveTo>
                  <a:lnTo>
                    <a:pt x="373" y="1030986"/>
                  </a:lnTo>
                  <a:lnTo>
                    <a:pt x="370" y="1032255"/>
                  </a:lnTo>
                  <a:lnTo>
                    <a:pt x="6466" y="1032255"/>
                  </a:lnTo>
                  <a:lnTo>
                    <a:pt x="6467" y="1030986"/>
                  </a:lnTo>
                  <a:close/>
                </a:path>
                <a:path w="1385570" h="1290320">
                  <a:moveTo>
                    <a:pt x="1383408" y="1030986"/>
                  </a:moveTo>
                  <a:lnTo>
                    <a:pt x="1378320" y="1030986"/>
                  </a:lnTo>
                  <a:lnTo>
                    <a:pt x="1378318" y="1032255"/>
                  </a:lnTo>
                  <a:lnTo>
                    <a:pt x="1383405" y="1032255"/>
                  </a:lnTo>
                  <a:lnTo>
                    <a:pt x="1383408" y="1030986"/>
                  </a:lnTo>
                  <a:close/>
                </a:path>
                <a:path w="1385570" h="1290320">
                  <a:moveTo>
                    <a:pt x="6471" y="1027176"/>
                  </a:moveTo>
                  <a:lnTo>
                    <a:pt x="380" y="1027176"/>
                  </a:lnTo>
                  <a:lnTo>
                    <a:pt x="375" y="1029715"/>
                  </a:lnTo>
                  <a:lnTo>
                    <a:pt x="6468" y="1029715"/>
                  </a:lnTo>
                  <a:lnTo>
                    <a:pt x="6471" y="1027176"/>
                  </a:lnTo>
                  <a:close/>
                </a:path>
                <a:path w="1385570" h="1290320">
                  <a:moveTo>
                    <a:pt x="1383415" y="1027176"/>
                  </a:moveTo>
                  <a:lnTo>
                    <a:pt x="1378328" y="1027176"/>
                  </a:lnTo>
                  <a:lnTo>
                    <a:pt x="1378323" y="1029715"/>
                  </a:lnTo>
                  <a:lnTo>
                    <a:pt x="1383410" y="1029715"/>
                  </a:lnTo>
                  <a:lnTo>
                    <a:pt x="1383415" y="1027176"/>
                  </a:lnTo>
                  <a:close/>
                </a:path>
                <a:path w="1385570" h="1290320">
                  <a:moveTo>
                    <a:pt x="6473" y="1024636"/>
                  </a:moveTo>
                  <a:lnTo>
                    <a:pt x="385" y="1024636"/>
                  </a:lnTo>
                  <a:lnTo>
                    <a:pt x="383" y="1025905"/>
                  </a:lnTo>
                  <a:lnTo>
                    <a:pt x="6472" y="1025905"/>
                  </a:lnTo>
                  <a:lnTo>
                    <a:pt x="6473" y="1024636"/>
                  </a:lnTo>
                  <a:close/>
                </a:path>
                <a:path w="1385570" h="1290320">
                  <a:moveTo>
                    <a:pt x="1383420" y="1024636"/>
                  </a:moveTo>
                  <a:lnTo>
                    <a:pt x="1378333" y="1024636"/>
                  </a:lnTo>
                  <a:lnTo>
                    <a:pt x="1378330" y="1025905"/>
                  </a:lnTo>
                  <a:lnTo>
                    <a:pt x="1383418" y="1025905"/>
                  </a:lnTo>
                  <a:lnTo>
                    <a:pt x="1383420" y="1024636"/>
                  </a:lnTo>
                  <a:close/>
                </a:path>
                <a:path w="1385570" h="1290320">
                  <a:moveTo>
                    <a:pt x="6477" y="1020826"/>
                  </a:moveTo>
                  <a:lnTo>
                    <a:pt x="393" y="1020826"/>
                  </a:lnTo>
                  <a:lnTo>
                    <a:pt x="388" y="1023365"/>
                  </a:lnTo>
                  <a:lnTo>
                    <a:pt x="6475" y="1023365"/>
                  </a:lnTo>
                  <a:lnTo>
                    <a:pt x="6477" y="1020826"/>
                  </a:lnTo>
                  <a:close/>
                </a:path>
                <a:path w="1385570" h="1290320">
                  <a:moveTo>
                    <a:pt x="1383428" y="1020826"/>
                  </a:moveTo>
                  <a:lnTo>
                    <a:pt x="1378340" y="1020826"/>
                  </a:lnTo>
                  <a:lnTo>
                    <a:pt x="1378335" y="1023365"/>
                  </a:lnTo>
                  <a:lnTo>
                    <a:pt x="1383423" y="1023365"/>
                  </a:lnTo>
                  <a:lnTo>
                    <a:pt x="1383428" y="1020826"/>
                  </a:lnTo>
                  <a:close/>
                </a:path>
                <a:path w="1385570" h="1290320">
                  <a:moveTo>
                    <a:pt x="6480" y="1018286"/>
                  </a:moveTo>
                  <a:lnTo>
                    <a:pt x="398" y="1018286"/>
                  </a:lnTo>
                  <a:lnTo>
                    <a:pt x="395" y="1019555"/>
                  </a:lnTo>
                  <a:lnTo>
                    <a:pt x="6478" y="1019555"/>
                  </a:lnTo>
                  <a:lnTo>
                    <a:pt x="6480" y="1018286"/>
                  </a:lnTo>
                  <a:close/>
                </a:path>
                <a:path w="1385570" h="1290320">
                  <a:moveTo>
                    <a:pt x="1383433" y="1018286"/>
                  </a:moveTo>
                  <a:lnTo>
                    <a:pt x="1378345" y="1018286"/>
                  </a:lnTo>
                  <a:lnTo>
                    <a:pt x="1378343" y="1019555"/>
                  </a:lnTo>
                  <a:lnTo>
                    <a:pt x="1383430" y="1019555"/>
                  </a:lnTo>
                  <a:lnTo>
                    <a:pt x="1383433" y="1018286"/>
                  </a:lnTo>
                  <a:close/>
                </a:path>
                <a:path w="1385570" h="1290320">
                  <a:moveTo>
                    <a:pt x="6483" y="1014476"/>
                  </a:moveTo>
                  <a:lnTo>
                    <a:pt x="405" y="1014476"/>
                  </a:lnTo>
                  <a:lnTo>
                    <a:pt x="400" y="1017015"/>
                  </a:lnTo>
                  <a:lnTo>
                    <a:pt x="6481" y="1017015"/>
                  </a:lnTo>
                  <a:lnTo>
                    <a:pt x="6483" y="1014476"/>
                  </a:lnTo>
                  <a:close/>
                </a:path>
                <a:path w="1385570" h="1290320">
                  <a:moveTo>
                    <a:pt x="1383440" y="1014476"/>
                  </a:moveTo>
                  <a:lnTo>
                    <a:pt x="1378353" y="1014476"/>
                  </a:lnTo>
                  <a:lnTo>
                    <a:pt x="1378348" y="1017015"/>
                  </a:lnTo>
                  <a:lnTo>
                    <a:pt x="1383435" y="1017015"/>
                  </a:lnTo>
                  <a:lnTo>
                    <a:pt x="1383440" y="1014476"/>
                  </a:lnTo>
                  <a:close/>
                </a:path>
                <a:path w="1385570" h="1290320">
                  <a:moveTo>
                    <a:pt x="6486" y="1011936"/>
                  </a:moveTo>
                  <a:lnTo>
                    <a:pt x="410" y="1011936"/>
                  </a:lnTo>
                  <a:lnTo>
                    <a:pt x="408" y="1013205"/>
                  </a:lnTo>
                  <a:lnTo>
                    <a:pt x="6485" y="1013205"/>
                  </a:lnTo>
                  <a:lnTo>
                    <a:pt x="6486" y="1011936"/>
                  </a:lnTo>
                  <a:close/>
                </a:path>
                <a:path w="1385570" h="1290320">
                  <a:moveTo>
                    <a:pt x="1383445" y="1011936"/>
                  </a:moveTo>
                  <a:lnTo>
                    <a:pt x="1378358" y="1011936"/>
                  </a:lnTo>
                  <a:lnTo>
                    <a:pt x="1378356" y="1013205"/>
                  </a:lnTo>
                  <a:lnTo>
                    <a:pt x="1383443" y="1013205"/>
                  </a:lnTo>
                  <a:lnTo>
                    <a:pt x="1383445" y="1011936"/>
                  </a:lnTo>
                  <a:close/>
                </a:path>
                <a:path w="1385570" h="1290320">
                  <a:moveTo>
                    <a:pt x="6490" y="1008126"/>
                  </a:moveTo>
                  <a:lnTo>
                    <a:pt x="418" y="1008126"/>
                  </a:lnTo>
                  <a:lnTo>
                    <a:pt x="413" y="1010665"/>
                  </a:lnTo>
                  <a:lnTo>
                    <a:pt x="6487" y="1010665"/>
                  </a:lnTo>
                  <a:lnTo>
                    <a:pt x="6490" y="1008126"/>
                  </a:lnTo>
                  <a:close/>
                </a:path>
                <a:path w="1385570" h="1290320">
                  <a:moveTo>
                    <a:pt x="1383453" y="1008126"/>
                  </a:moveTo>
                  <a:lnTo>
                    <a:pt x="1378366" y="1008126"/>
                  </a:lnTo>
                  <a:lnTo>
                    <a:pt x="1378361" y="1010665"/>
                  </a:lnTo>
                  <a:lnTo>
                    <a:pt x="1383448" y="1010665"/>
                  </a:lnTo>
                  <a:lnTo>
                    <a:pt x="1383453" y="1008126"/>
                  </a:lnTo>
                  <a:close/>
                </a:path>
                <a:path w="1385570" h="1290320">
                  <a:moveTo>
                    <a:pt x="6492" y="1005586"/>
                  </a:moveTo>
                  <a:lnTo>
                    <a:pt x="423" y="1005586"/>
                  </a:lnTo>
                  <a:lnTo>
                    <a:pt x="420" y="1006855"/>
                  </a:lnTo>
                  <a:lnTo>
                    <a:pt x="6491" y="1006855"/>
                  </a:lnTo>
                  <a:lnTo>
                    <a:pt x="6492" y="1005586"/>
                  </a:lnTo>
                  <a:close/>
                </a:path>
                <a:path w="1385570" h="1290320">
                  <a:moveTo>
                    <a:pt x="1383458" y="1005586"/>
                  </a:moveTo>
                  <a:lnTo>
                    <a:pt x="1378371" y="1005586"/>
                  </a:lnTo>
                  <a:lnTo>
                    <a:pt x="1378368" y="1006855"/>
                  </a:lnTo>
                  <a:lnTo>
                    <a:pt x="1383455" y="1006855"/>
                  </a:lnTo>
                  <a:lnTo>
                    <a:pt x="1383458" y="1005586"/>
                  </a:lnTo>
                  <a:close/>
                </a:path>
                <a:path w="1385570" h="1290320">
                  <a:moveTo>
                    <a:pt x="6496" y="1001776"/>
                  </a:moveTo>
                  <a:lnTo>
                    <a:pt x="430" y="1001776"/>
                  </a:lnTo>
                  <a:lnTo>
                    <a:pt x="425" y="1004315"/>
                  </a:lnTo>
                  <a:lnTo>
                    <a:pt x="6493" y="1004315"/>
                  </a:lnTo>
                  <a:lnTo>
                    <a:pt x="6496" y="1001776"/>
                  </a:lnTo>
                  <a:close/>
                </a:path>
                <a:path w="1385570" h="1290320">
                  <a:moveTo>
                    <a:pt x="1383465" y="1001776"/>
                  </a:moveTo>
                  <a:lnTo>
                    <a:pt x="1378378" y="1001776"/>
                  </a:lnTo>
                  <a:lnTo>
                    <a:pt x="1378373" y="1004315"/>
                  </a:lnTo>
                  <a:lnTo>
                    <a:pt x="1383460" y="1004315"/>
                  </a:lnTo>
                  <a:lnTo>
                    <a:pt x="1383465" y="1001776"/>
                  </a:lnTo>
                  <a:close/>
                </a:path>
                <a:path w="1385570" h="1290320">
                  <a:moveTo>
                    <a:pt x="6499" y="999236"/>
                  </a:moveTo>
                  <a:lnTo>
                    <a:pt x="435" y="999236"/>
                  </a:lnTo>
                  <a:lnTo>
                    <a:pt x="433" y="1000505"/>
                  </a:lnTo>
                  <a:lnTo>
                    <a:pt x="6497" y="1000505"/>
                  </a:lnTo>
                  <a:lnTo>
                    <a:pt x="6499" y="999236"/>
                  </a:lnTo>
                  <a:close/>
                </a:path>
                <a:path w="1385570" h="1290320">
                  <a:moveTo>
                    <a:pt x="1383470" y="999236"/>
                  </a:moveTo>
                  <a:lnTo>
                    <a:pt x="1378383" y="999236"/>
                  </a:lnTo>
                  <a:lnTo>
                    <a:pt x="1378381" y="1000505"/>
                  </a:lnTo>
                  <a:lnTo>
                    <a:pt x="1383468" y="1000505"/>
                  </a:lnTo>
                  <a:lnTo>
                    <a:pt x="1383470" y="999236"/>
                  </a:lnTo>
                  <a:close/>
                </a:path>
                <a:path w="1385570" h="1290320">
                  <a:moveTo>
                    <a:pt x="6502" y="995426"/>
                  </a:moveTo>
                  <a:lnTo>
                    <a:pt x="443" y="995426"/>
                  </a:lnTo>
                  <a:lnTo>
                    <a:pt x="438" y="997965"/>
                  </a:lnTo>
                  <a:lnTo>
                    <a:pt x="6500" y="997965"/>
                  </a:lnTo>
                  <a:lnTo>
                    <a:pt x="6502" y="995426"/>
                  </a:lnTo>
                  <a:close/>
                </a:path>
                <a:path w="1385570" h="1290320">
                  <a:moveTo>
                    <a:pt x="1383478" y="995426"/>
                  </a:moveTo>
                  <a:lnTo>
                    <a:pt x="1378391" y="995426"/>
                  </a:lnTo>
                  <a:lnTo>
                    <a:pt x="1378386" y="997965"/>
                  </a:lnTo>
                  <a:lnTo>
                    <a:pt x="1383473" y="997965"/>
                  </a:lnTo>
                  <a:lnTo>
                    <a:pt x="1383478" y="995426"/>
                  </a:lnTo>
                  <a:close/>
                </a:path>
                <a:path w="1385570" h="1290320">
                  <a:moveTo>
                    <a:pt x="6505" y="992886"/>
                  </a:moveTo>
                  <a:lnTo>
                    <a:pt x="448" y="992886"/>
                  </a:lnTo>
                  <a:lnTo>
                    <a:pt x="445" y="994155"/>
                  </a:lnTo>
                  <a:lnTo>
                    <a:pt x="6504" y="994155"/>
                  </a:lnTo>
                  <a:lnTo>
                    <a:pt x="6505" y="992886"/>
                  </a:lnTo>
                  <a:close/>
                </a:path>
                <a:path w="1385570" h="1290320">
                  <a:moveTo>
                    <a:pt x="1383483" y="992886"/>
                  </a:moveTo>
                  <a:lnTo>
                    <a:pt x="1378396" y="992886"/>
                  </a:lnTo>
                  <a:lnTo>
                    <a:pt x="1378394" y="994155"/>
                  </a:lnTo>
                  <a:lnTo>
                    <a:pt x="1383480" y="994155"/>
                  </a:lnTo>
                  <a:lnTo>
                    <a:pt x="1383483" y="992886"/>
                  </a:lnTo>
                  <a:close/>
                </a:path>
                <a:path w="1385570" h="1290320">
                  <a:moveTo>
                    <a:pt x="6509" y="989076"/>
                  </a:moveTo>
                  <a:lnTo>
                    <a:pt x="455" y="989076"/>
                  </a:lnTo>
                  <a:lnTo>
                    <a:pt x="450" y="991615"/>
                  </a:lnTo>
                  <a:lnTo>
                    <a:pt x="6506" y="991615"/>
                  </a:lnTo>
                  <a:lnTo>
                    <a:pt x="6509" y="989076"/>
                  </a:lnTo>
                  <a:close/>
                </a:path>
                <a:path w="1385570" h="1290320">
                  <a:moveTo>
                    <a:pt x="1383490" y="989076"/>
                  </a:moveTo>
                  <a:lnTo>
                    <a:pt x="1378404" y="989076"/>
                  </a:lnTo>
                  <a:lnTo>
                    <a:pt x="1378399" y="991615"/>
                  </a:lnTo>
                  <a:lnTo>
                    <a:pt x="1383485" y="991615"/>
                  </a:lnTo>
                  <a:lnTo>
                    <a:pt x="1383490" y="989076"/>
                  </a:lnTo>
                  <a:close/>
                </a:path>
                <a:path w="1385570" h="1290320">
                  <a:moveTo>
                    <a:pt x="6514" y="983996"/>
                  </a:moveTo>
                  <a:lnTo>
                    <a:pt x="465" y="983996"/>
                  </a:lnTo>
                  <a:lnTo>
                    <a:pt x="458" y="987805"/>
                  </a:lnTo>
                  <a:lnTo>
                    <a:pt x="6510" y="987805"/>
                  </a:lnTo>
                  <a:lnTo>
                    <a:pt x="6514" y="983996"/>
                  </a:lnTo>
                  <a:close/>
                </a:path>
                <a:path w="1385570" h="1290320">
                  <a:moveTo>
                    <a:pt x="1383500" y="983996"/>
                  </a:moveTo>
                  <a:lnTo>
                    <a:pt x="1378414" y="983996"/>
                  </a:lnTo>
                  <a:lnTo>
                    <a:pt x="1378406" y="987805"/>
                  </a:lnTo>
                  <a:lnTo>
                    <a:pt x="1383493" y="987805"/>
                  </a:lnTo>
                  <a:lnTo>
                    <a:pt x="1383500" y="983996"/>
                  </a:lnTo>
                  <a:close/>
                </a:path>
                <a:path w="1385570" h="1290320">
                  <a:moveTo>
                    <a:pt x="6357" y="1141476"/>
                  </a:moveTo>
                  <a:lnTo>
                    <a:pt x="155" y="1141476"/>
                  </a:lnTo>
                  <a:lnTo>
                    <a:pt x="55" y="1192276"/>
                  </a:lnTo>
                  <a:lnTo>
                    <a:pt x="6306" y="1192276"/>
                  </a:lnTo>
                  <a:lnTo>
                    <a:pt x="6357" y="1141476"/>
                  </a:lnTo>
                  <a:close/>
                </a:path>
                <a:path w="1385570" h="1290320">
                  <a:moveTo>
                    <a:pt x="1383190" y="1141476"/>
                  </a:moveTo>
                  <a:lnTo>
                    <a:pt x="1378100" y="1141476"/>
                  </a:lnTo>
                  <a:lnTo>
                    <a:pt x="1377999" y="1192276"/>
                  </a:lnTo>
                  <a:lnTo>
                    <a:pt x="1383090" y="1192276"/>
                  </a:lnTo>
                  <a:lnTo>
                    <a:pt x="1383190" y="1141476"/>
                  </a:lnTo>
                  <a:close/>
                </a:path>
                <a:path w="1385570" h="1290320">
                  <a:moveTo>
                    <a:pt x="1315587" y="1287527"/>
                  </a:moveTo>
                  <a:lnTo>
                    <a:pt x="70987" y="1287527"/>
                  </a:lnTo>
                  <a:lnTo>
                    <a:pt x="70987" y="1287781"/>
                  </a:lnTo>
                  <a:lnTo>
                    <a:pt x="1314317" y="1289940"/>
                  </a:lnTo>
                  <a:lnTo>
                    <a:pt x="1314317" y="1288797"/>
                  </a:lnTo>
                  <a:lnTo>
                    <a:pt x="1315587" y="1288797"/>
                  </a:lnTo>
                  <a:lnTo>
                    <a:pt x="1315587" y="1287527"/>
                  </a:lnTo>
                  <a:close/>
                </a:path>
                <a:path w="1385570" h="1290320">
                  <a:moveTo>
                    <a:pt x="1318127" y="1286257"/>
                  </a:moveTo>
                  <a:lnTo>
                    <a:pt x="69717" y="1286257"/>
                  </a:lnTo>
                  <a:lnTo>
                    <a:pt x="69717" y="1287527"/>
                  </a:lnTo>
                  <a:lnTo>
                    <a:pt x="1318127" y="1287527"/>
                  </a:lnTo>
                  <a:lnTo>
                    <a:pt x="1318127" y="1286257"/>
                  </a:lnTo>
                  <a:close/>
                </a:path>
                <a:path w="1385570" h="1290320">
                  <a:moveTo>
                    <a:pt x="1319397" y="1284987"/>
                  </a:moveTo>
                  <a:lnTo>
                    <a:pt x="68447" y="1284987"/>
                  </a:lnTo>
                  <a:lnTo>
                    <a:pt x="68447" y="1286257"/>
                  </a:lnTo>
                  <a:lnTo>
                    <a:pt x="1319397" y="1286257"/>
                  </a:lnTo>
                  <a:lnTo>
                    <a:pt x="1319397" y="1284987"/>
                  </a:lnTo>
                  <a:close/>
                </a:path>
                <a:path w="1385570" h="1290320">
                  <a:moveTo>
                    <a:pt x="1320667" y="1283717"/>
                  </a:moveTo>
                  <a:lnTo>
                    <a:pt x="67177" y="1283717"/>
                  </a:lnTo>
                  <a:lnTo>
                    <a:pt x="67177" y="1284987"/>
                  </a:lnTo>
                  <a:lnTo>
                    <a:pt x="1320667" y="1284987"/>
                  </a:lnTo>
                  <a:lnTo>
                    <a:pt x="1320667" y="1283717"/>
                  </a:lnTo>
                  <a:close/>
                </a:path>
                <a:path w="1385570" h="1290320">
                  <a:moveTo>
                    <a:pt x="65907" y="1282574"/>
                  </a:moveTo>
                  <a:lnTo>
                    <a:pt x="65907" y="1283717"/>
                  </a:lnTo>
                  <a:lnTo>
                    <a:pt x="1321937" y="1283717"/>
                  </a:lnTo>
                  <a:lnTo>
                    <a:pt x="65907" y="1282574"/>
                  </a:lnTo>
                  <a:close/>
                </a:path>
                <a:path w="1385570" h="1290320">
                  <a:moveTo>
                    <a:pt x="1383087" y="1193547"/>
                  </a:moveTo>
                  <a:lnTo>
                    <a:pt x="1377996" y="1193547"/>
                  </a:lnTo>
                  <a:lnTo>
                    <a:pt x="1377926" y="1229107"/>
                  </a:lnTo>
                  <a:lnTo>
                    <a:pt x="1379087" y="1229107"/>
                  </a:lnTo>
                  <a:lnTo>
                    <a:pt x="1379087" y="1227837"/>
                  </a:lnTo>
                  <a:lnTo>
                    <a:pt x="1380357" y="1227837"/>
                  </a:lnTo>
                  <a:lnTo>
                    <a:pt x="1380357" y="1226567"/>
                  </a:lnTo>
                  <a:lnTo>
                    <a:pt x="1381627" y="1226567"/>
                  </a:lnTo>
                  <a:lnTo>
                    <a:pt x="1381627" y="1225297"/>
                  </a:lnTo>
                  <a:lnTo>
                    <a:pt x="1382897" y="1225297"/>
                  </a:lnTo>
                  <a:lnTo>
                    <a:pt x="1382897" y="1224027"/>
                  </a:lnTo>
                  <a:lnTo>
                    <a:pt x="1383027" y="1224027"/>
                  </a:lnTo>
                  <a:lnTo>
                    <a:pt x="1383087" y="1193547"/>
                  </a:lnTo>
                  <a:close/>
                </a:path>
                <a:path w="1385570" h="1290320">
                  <a:moveTo>
                    <a:pt x="6305" y="1193547"/>
                  </a:moveTo>
                  <a:lnTo>
                    <a:pt x="52" y="1193547"/>
                  </a:lnTo>
                  <a:lnTo>
                    <a:pt x="0" y="1220217"/>
                  </a:lnTo>
                  <a:lnTo>
                    <a:pt x="1137" y="1220217"/>
                  </a:lnTo>
                  <a:lnTo>
                    <a:pt x="1137" y="1221487"/>
                  </a:lnTo>
                  <a:lnTo>
                    <a:pt x="2407" y="1221487"/>
                  </a:lnTo>
                  <a:lnTo>
                    <a:pt x="2407" y="1222757"/>
                  </a:lnTo>
                  <a:lnTo>
                    <a:pt x="3677" y="1222757"/>
                  </a:lnTo>
                  <a:lnTo>
                    <a:pt x="3677" y="1224027"/>
                  </a:lnTo>
                  <a:lnTo>
                    <a:pt x="4947" y="1224027"/>
                  </a:lnTo>
                  <a:lnTo>
                    <a:pt x="4947" y="1225297"/>
                  </a:lnTo>
                  <a:lnTo>
                    <a:pt x="6217" y="1225297"/>
                  </a:lnTo>
                  <a:lnTo>
                    <a:pt x="6217" y="1226567"/>
                  </a:lnTo>
                  <a:lnTo>
                    <a:pt x="6305" y="1193547"/>
                  </a:lnTo>
                  <a:close/>
                </a:path>
              </a:pathLst>
            </a:custGeom>
            <a:solidFill>
              <a:srgbClr val="4271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903785" y="2076576"/>
              <a:ext cx="1374140" cy="1277620"/>
            </a:xfrm>
            <a:custGeom>
              <a:avLst/>
              <a:gdLst/>
              <a:ahLst/>
              <a:cxnLst/>
              <a:rect l="l" t="t" r="r" b="b"/>
              <a:pathLst>
                <a:path w="1374139" h="1277620">
                  <a:moveTo>
                    <a:pt x="7291" y="142113"/>
                  </a:moveTo>
                  <a:lnTo>
                    <a:pt x="1072" y="142113"/>
                  </a:lnTo>
                  <a:lnTo>
                    <a:pt x="1071" y="143383"/>
                  </a:lnTo>
                  <a:lnTo>
                    <a:pt x="7288" y="143383"/>
                  </a:lnTo>
                  <a:lnTo>
                    <a:pt x="7291" y="142113"/>
                  </a:lnTo>
                  <a:close/>
                </a:path>
                <a:path w="1374139" h="1277620">
                  <a:moveTo>
                    <a:pt x="1373806" y="142113"/>
                  </a:moveTo>
                  <a:lnTo>
                    <a:pt x="1367466" y="142113"/>
                  </a:lnTo>
                  <a:lnTo>
                    <a:pt x="1367463" y="143383"/>
                  </a:lnTo>
                  <a:lnTo>
                    <a:pt x="1373803" y="143383"/>
                  </a:lnTo>
                  <a:lnTo>
                    <a:pt x="1373806" y="142113"/>
                  </a:lnTo>
                  <a:close/>
                </a:path>
                <a:path w="1374139" h="1277620">
                  <a:moveTo>
                    <a:pt x="7298" y="138303"/>
                  </a:moveTo>
                  <a:lnTo>
                    <a:pt x="1076" y="138303"/>
                  </a:lnTo>
                  <a:lnTo>
                    <a:pt x="1074" y="140843"/>
                  </a:lnTo>
                  <a:lnTo>
                    <a:pt x="7293" y="140843"/>
                  </a:lnTo>
                  <a:lnTo>
                    <a:pt x="7298" y="138303"/>
                  </a:lnTo>
                  <a:close/>
                </a:path>
                <a:path w="1374139" h="1277620">
                  <a:moveTo>
                    <a:pt x="1373813" y="138303"/>
                  </a:moveTo>
                  <a:lnTo>
                    <a:pt x="1367474" y="138303"/>
                  </a:lnTo>
                  <a:lnTo>
                    <a:pt x="1367468" y="140843"/>
                  </a:lnTo>
                  <a:lnTo>
                    <a:pt x="1373808" y="140843"/>
                  </a:lnTo>
                  <a:lnTo>
                    <a:pt x="1373813" y="138303"/>
                  </a:lnTo>
                  <a:close/>
                </a:path>
                <a:path w="1374139" h="1277620">
                  <a:moveTo>
                    <a:pt x="7304" y="135763"/>
                  </a:moveTo>
                  <a:lnTo>
                    <a:pt x="1079" y="135763"/>
                  </a:lnTo>
                  <a:lnTo>
                    <a:pt x="1077" y="137033"/>
                  </a:lnTo>
                  <a:lnTo>
                    <a:pt x="7301" y="137033"/>
                  </a:lnTo>
                  <a:lnTo>
                    <a:pt x="7304" y="135763"/>
                  </a:lnTo>
                  <a:close/>
                </a:path>
                <a:path w="1374139" h="1277620">
                  <a:moveTo>
                    <a:pt x="1373818" y="135763"/>
                  </a:moveTo>
                  <a:lnTo>
                    <a:pt x="1367479" y="135763"/>
                  </a:lnTo>
                  <a:lnTo>
                    <a:pt x="1367476" y="137033"/>
                  </a:lnTo>
                  <a:lnTo>
                    <a:pt x="1373816" y="137033"/>
                  </a:lnTo>
                  <a:lnTo>
                    <a:pt x="1373818" y="135763"/>
                  </a:lnTo>
                  <a:close/>
                </a:path>
                <a:path w="1374139" h="1277620">
                  <a:moveTo>
                    <a:pt x="7311" y="131953"/>
                  </a:moveTo>
                  <a:lnTo>
                    <a:pt x="1082" y="131953"/>
                  </a:lnTo>
                  <a:lnTo>
                    <a:pt x="1080" y="134493"/>
                  </a:lnTo>
                  <a:lnTo>
                    <a:pt x="7306" y="134493"/>
                  </a:lnTo>
                  <a:lnTo>
                    <a:pt x="7311" y="131953"/>
                  </a:lnTo>
                  <a:close/>
                </a:path>
                <a:path w="1374139" h="1277620">
                  <a:moveTo>
                    <a:pt x="1373826" y="131953"/>
                  </a:moveTo>
                  <a:lnTo>
                    <a:pt x="1367486" y="131953"/>
                  </a:lnTo>
                  <a:lnTo>
                    <a:pt x="1367481" y="134493"/>
                  </a:lnTo>
                  <a:lnTo>
                    <a:pt x="1373821" y="134493"/>
                  </a:lnTo>
                  <a:lnTo>
                    <a:pt x="1373826" y="131953"/>
                  </a:lnTo>
                  <a:close/>
                </a:path>
                <a:path w="1374139" h="1277620">
                  <a:moveTo>
                    <a:pt x="7316" y="129413"/>
                  </a:moveTo>
                  <a:lnTo>
                    <a:pt x="1085" y="129413"/>
                  </a:lnTo>
                  <a:lnTo>
                    <a:pt x="1084" y="130683"/>
                  </a:lnTo>
                  <a:lnTo>
                    <a:pt x="7314" y="130683"/>
                  </a:lnTo>
                  <a:lnTo>
                    <a:pt x="7316" y="129413"/>
                  </a:lnTo>
                  <a:close/>
                </a:path>
                <a:path w="1374139" h="1277620">
                  <a:moveTo>
                    <a:pt x="1373831" y="129413"/>
                  </a:moveTo>
                  <a:lnTo>
                    <a:pt x="1367491" y="129413"/>
                  </a:lnTo>
                  <a:lnTo>
                    <a:pt x="1367489" y="130683"/>
                  </a:lnTo>
                  <a:lnTo>
                    <a:pt x="1373828" y="130683"/>
                  </a:lnTo>
                  <a:lnTo>
                    <a:pt x="1373831" y="129413"/>
                  </a:lnTo>
                  <a:close/>
                </a:path>
                <a:path w="1374139" h="1277620">
                  <a:moveTo>
                    <a:pt x="7324" y="125603"/>
                  </a:moveTo>
                  <a:lnTo>
                    <a:pt x="1089" y="125603"/>
                  </a:lnTo>
                  <a:lnTo>
                    <a:pt x="1086" y="128143"/>
                  </a:lnTo>
                  <a:lnTo>
                    <a:pt x="7319" y="128143"/>
                  </a:lnTo>
                  <a:lnTo>
                    <a:pt x="7324" y="125603"/>
                  </a:lnTo>
                  <a:close/>
                </a:path>
                <a:path w="1374139" h="1277620">
                  <a:moveTo>
                    <a:pt x="1373838" y="125603"/>
                  </a:moveTo>
                  <a:lnTo>
                    <a:pt x="1367499" y="125603"/>
                  </a:lnTo>
                  <a:lnTo>
                    <a:pt x="1367494" y="128143"/>
                  </a:lnTo>
                  <a:lnTo>
                    <a:pt x="1373833" y="128143"/>
                  </a:lnTo>
                  <a:lnTo>
                    <a:pt x="1373838" y="125603"/>
                  </a:lnTo>
                  <a:close/>
                </a:path>
                <a:path w="1374139" h="1277620">
                  <a:moveTo>
                    <a:pt x="7329" y="123063"/>
                  </a:moveTo>
                  <a:lnTo>
                    <a:pt x="1091" y="123063"/>
                  </a:lnTo>
                  <a:lnTo>
                    <a:pt x="1090" y="124333"/>
                  </a:lnTo>
                  <a:lnTo>
                    <a:pt x="7326" y="124333"/>
                  </a:lnTo>
                  <a:lnTo>
                    <a:pt x="7329" y="123063"/>
                  </a:lnTo>
                  <a:close/>
                </a:path>
                <a:path w="1374139" h="1277620">
                  <a:moveTo>
                    <a:pt x="1373844" y="123063"/>
                  </a:moveTo>
                  <a:lnTo>
                    <a:pt x="1367504" y="123063"/>
                  </a:lnTo>
                  <a:lnTo>
                    <a:pt x="1367502" y="124333"/>
                  </a:lnTo>
                  <a:lnTo>
                    <a:pt x="1373841" y="124333"/>
                  </a:lnTo>
                  <a:lnTo>
                    <a:pt x="1373844" y="123063"/>
                  </a:lnTo>
                  <a:close/>
                </a:path>
                <a:path w="1374139" h="1277620">
                  <a:moveTo>
                    <a:pt x="7337" y="119253"/>
                  </a:moveTo>
                  <a:lnTo>
                    <a:pt x="1095" y="119253"/>
                  </a:lnTo>
                  <a:lnTo>
                    <a:pt x="1093" y="121793"/>
                  </a:lnTo>
                  <a:lnTo>
                    <a:pt x="7332" y="121793"/>
                  </a:lnTo>
                  <a:lnTo>
                    <a:pt x="7337" y="119253"/>
                  </a:lnTo>
                  <a:close/>
                </a:path>
                <a:path w="1374139" h="1277620">
                  <a:moveTo>
                    <a:pt x="1373851" y="119253"/>
                  </a:moveTo>
                  <a:lnTo>
                    <a:pt x="1367512" y="119253"/>
                  </a:lnTo>
                  <a:lnTo>
                    <a:pt x="1367507" y="121793"/>
                  </a:lnTo>
                  <a:lnTo>
                    <a:pt x="1373846" y="121793"/>
                  </a:lnTo>
                  <a:lnTo>
                    <a:pt x="1373851" y="119253"/>
                  </a:lnTo>
                  <a:close/>
                </a:path>
                <a:path w="1374139" h="1277620">
                  <a:moveTo>
                    <a:pt x="7342" y="116713"/>
                  </a:moveTo>
                  <a:lnTo>
                    <a:pt x="1098" y="116713"/>
                  </a:lnTo>
                  <a:lnTo>
                    <a:pt x="1096" y="117983"/>
                  </a:lnTo>
                  <a:lnTo>
                    <a:pt x="7339" y="117983"/>
                  </a:lnTo>
                  <a:lnTo>
                    <a:pt x="7342" y="116713"/>
                  </a:lnTo>
                  <a:close/>
                </a:path>
                <a:path w="1374139" h="1277620">
                  <a:moveTo>
                    <a:pt x="1373856" y="116713"/>
                  </a:moveTo>
                  <a:lnTo>
                    <a:pt x="1367517" y="116713"/>
                  </a:lnTo>
                  <a:lnTo>
                    <a:pt x="1367514" y="117983"/>
                  </a:lnTo>
                  <a:lnTo>
                    <a:pt x="1373854" y="117983"/>
                  </a:lnTo>
                  <a:lnTo>
                    <a:pt x="1373856" y="116713"/>
                  </a:lnTo>
                  <a:close/>
                </a:path>
                <a:path w="1374139" h="1277620">
                  <a:moveTo>
                    <a:pt x="7349" y="112903"/>
                  </a:moveTo>
                  <a:lnTo>
                    <a:pt x="1101" y="112903"/>
                  </a:lnTo>
                  <a:lnTo>
                    <a:pt x="1099" y="115443"/>
                  </a:lnTo>
                  <a:lnTo>
                    <a:pt x="7344" y="115443"/>
                  </a:lnTo>
                  <a:lnTo>
                    <a:pt x="7349" y="112903"/>
                  </a:lnTo>
                  <a:close/>
                </a:path>
                <a:path w="1374139" h="1277620">
                  <a:moveTo>
                    <a:pt x="1373864" y="112903"/>
                  </a:moveTo>
                  <a:lnTo>
                    <a:pt x="1367525" y="112903"/>
                  </a:lnTo>
                  <a:lnTo>
                    <a:pt x="1367519" y="115443"/>
                  </a:lnTo>
                  <a:lnTo>
                    <a:pt x="1373859" y="115443"/>
                  </a:lnTo>
                  <a:lnTo>
                    <a:pt x="1373864" y="112903"/>
                  </a:lnTo>
                  <a:close/>
                </a:path>
                <a:path w="1374139" h="1277620">
                  <a:moveTo>
                    <a:pt x="7355" y="110363"/>
                  </a:moveTo>
                  <a:lnTo>
                    <a:pt x="1104" y="110363"/>
                  </a:lnTo>
                  <a:lnTo>
                    <a:pt x="1103" y="111633"/>
                  </a:lnTo>
                  <a:lnTo>
                    <a:pt x="7352" y="111633"/>
                  </a:lnTo>
                  <a:lnTo>
                    <a:pt x="7355" y="110363"/>
                  </a:lnTo>
                  <a:close/>
                </a:path>
                <a:path w="1374139" h="1277620">
                  <a:moveTo>
                    <a:pt x="1373869" y="110363"/>
                  </a:moveTo>
                  <a:lnTo>
                    <a:pt x="1367530" y="110363"/>
                  </a:lnTo>
                  <a:lnTo>
                    <a:pt x="1367527" y="111633"/>
                  </a:lnTo>
                  <a:lnTo>
                    <a:pt x="1373866" y="111633"/>
                  </a:lnTo>
                  <a:lnTo>
                    <a:pt x="1373869" y="110363"/>
                  </a:lnTo>
                  <a:close/>
                </a:path>
                <a:path w="1374139" h="1277620">
                  <a:moveTo>
                    <a:pt x="7362" y="106553"/>
                  </a:moveTo>
                  <a:lnTo>
                    <a:pt x="1108" y="106553"/>
                  </a:lnTo>
                  <a:lnTo>
                    <a:pt x="1105" y="109093"/>
                  </a:lnTo>
                  <a:lnTo>
                    <a:pt x="7357" y="109093"/>
                  </a:lnTo>
                  <a:lnTo>
                    <a:pt x="7362" y="106553"/>
                  </a:lnTo>
                  <a:close/>
                </a:path>
                <a:path w="1374139" h="1277620">
                  <a:moveTo>
                    <a:pt x="1373876" y="106553"/>
                  </a:moveTo>
                  <a:lnTo>
                    <a:pt x="1367537" y="106553"/>
                  </a:lnTo>
                  <a:lnTo>
                    <a:pt x="1367532" y="109093"/>
                  </a:lnTo>
                  <a:lnTo>
                    <a:pt x="1373871" y="109093"/>
                  </a:lnTo>
                  <a:lnTo>
                    <a:pt x="1373876" y="106553"/>
                  </a:lnTo>
                  <a:close/>
                </a:path>
                <a:path w="1374139" h="1277620">
                  <a:moveTo>
                    <a:pt x="7367" y="104013"/>
                  </a:moveTo>
                  <a:lnTo>
                    <a:pt x="1110" y="104013"/>
                  </a:lnTo>
                  <a:lnTo>
                    <a:pt x="1109" y="105283"/>
                  </a:lnTo>
                  <a:lnTo>
                    <a:pt x="7365" y="105283"/>
                  </a:lnTo>
                  <a:lnTo>
                    <a:pt x="7367" y="104013"/>
                  </a:lnTo>
                  <a:close/>
                </a:path>
                <a:path w="1374139" h="1277620">
                  <a:moveTo>
                    <a:pt x="1373882" y="104013"/>
                  </a:moveTo>
                  <a:lnTo>
                    <a:pt x="1367542" y="104013"/>
                  </a:lnTo>
                  <a:lnTo>
                    <a:pt x="1367540" y="105283"/>
                  </a:lnTo>
                  <a:lnTo>
                    <a:pt x="1373879" y="105283"/>
                  </a:lnTo>
                  <a:lnTo>
                    <a:pt x="1373882" y="104013"/>
                  </a:lnTo>
                  <a:close/>
                </a:path>
                <a:path w="1374139" h="1277620">
                  <a:moveTo>
                    <a:pt x="7375" y="100203"/>
                  </a:moveTo>
                  <a:lnTo>
                    <a:pt x="1114" y="100203"/>
                  </a:lnTo>
                  <a:lnTo>
                    <a:pt x="1112" y="102743"/>
                  </a:lnTo>
                  <a:lnTo>
                    <a:pt x="7370" y="102743"/>
                  </a:lnTo>
                  <a:lnTo>
                    <a:pt x="7375" y="100203"/>
                  </a:lnTo>
                  <a:close/>
                </a:path>
                <a:path w="1374139" h="1277620">
                  <a:moveTo>
                    <a:pt x="1373889" y="100203"/>
                  </a:moveTo>
                  <a:lnTo>
                    <a:pt x="1367550" y="100203"/>
                  </a:lnTo>
                  <a:lnTo>
                    <a:pt x="1367545" y="102743"/>
                  </a:lnTo>
                  <a:lnTo>
                    <a:pt x="1373884" y="102743"/>
                  </a:lnTo>
                  <a:lnTo>
                    <a:pt x="1373889" y="100203"/>
                  </a:lnTo>
                  <a:close/>
                </a:path>
                <a:path w="1374139" h="1277620">
                  <a:moveTo>
                    <a:pt x="7380" y="97663"/>
                  </a:moveTo>
                  <a:lnTo>
                    <a:pt x="1117" y="97663"/>
                  </a:lnTo>
                  <a:lnTo>
                    <a:pt x="1115" y="98933"/>
                  </a:lnTo>
                  <a:lnTo>
                    <a:pt x="7378" y="98933"/>
                  </a:lnTo>
                  <a:lnTo>
                    <a:pt x="7380" y="97663"/>
                  </a:lnTo>
                  <a:close/>
                </a:path>
                <a:path w="1374139" h="1277620">
                  <a:moveTo>
                    <a:pt x="1373894" y="97663"/>
                  </a:moveTo>
                  <a:lnTo>
                    <a:pt x="1367555" y="97663"/>
                  </a:lnTo>
                  <a:lnTo>
                    <a:pt x="1367553" y="98933"/>
                  </a:lnTo>
                  <a:lnTo>
                    <a:pt x="1373892" y="98933"/>
                  </a:lnTo>
                  <a:lnTo>
                    <a:pt x="1373894" y="97663"/>
                  </a:lnTo>
                  <a:close/>
                </a:path>
                <a:path w="1374139" h="1277620">
                  <a:moveTo>
                    <a:pt x="7388" y="93853"/>
                  </a:moveTo>
                  <a:lnTo>
                    <a:pt x="1120" y="93853"/>
                  </a:lnTo>
                  <a:lnTo>
                    <a:pt x="1118" y="96393"/>
                  </a:lnTo>
                  <a:lnTo>
                    <a:pt x="7383" y="96393"/>
                  </a:lnTo>
                  <a:lnTo>
                    <a:pt x="7388" y="93853"/>
                  </a:lnTo>
                  <a:close/>
                </a:path>
                <a:path w="1374139" h="1277620">
                  <a:moveTo>
                    <a:pt x="1373902" y="93853"/>
                  </a:moveTo>
                  <a:lnTo>
                    <a:pt x="1367563" y="93853"/>
                  </a:lnTo>
                  <a:lnTo>
                    <a:pt x="1367558" y="96393"/>
                  </a:lnTo>
                  <a:lnTo>
                    <a:pt x="1373897" y="96393"/>
                  </a:lnTo>
                  <a:lnTo>
                    <a:pt x="1373902" y="93853"/>
                  </a:lnTo>
                  <a:close/>
                </a:path>
                <a:path w="1374139" h="1277620">
                  <a:moveTo>
                    <a:pt x="7393" y="91313"/>
                  </a:moveTo>
                  <a:lnTo>
                    <a:pt x="1123" y="91313"/>
                  </a:lnTo>
                  <a:lnTo>
                    <a:pt x="1122" y="92583"/>
                  </a:lnTo>
                  <a:lnTo>
                    <a:pt x="7390" y="92583"/>
                  </a:lnTo>
                  <a:lnTo>
                    <a:pt x="7393" y="91313"/>
                  </a:lnTo>
                  <a:close/>
                </a:path>
                <a:path w="1374139" h="1277620">
                  <a:moveTo>
                    <a:pt x="1373907" y="91313"/>
                  </a:moveTo>
                  <a:lnTo>
                    <a:pt x="1367568" y="91313"/>
                  </a:lnTo>
                  <a:lnTo>
                    <a:pt x="1367565" y="92583"/>
                  </a:lnTo>
                  <a:lnTo>
                    <a:pt x="1373904" y="92583"/>
                  </a:lnTo>
                  <a:lnTo>
                    <a:pt x="1373907" y="91313"/>
                  </a:lnTo>
                  <a:close/>
                </a:path>
                <a:path w="1374139" h="1277620">
                  <a:moveTo>
                    <a:pt x="7406" y="84963"/>
                  </a:moveTo>
                  <a:lnTo>
                    <a:pt x="1129" y="84963"/>
                  </a:lnTo>
                  <a:lnTo>
                    <a:pt x="1124" y="90043"/>
                  </a:lnTo>
                  <a:lnTo>
                    <a:pt x="7395" y="90043"/>
                  </a:lnTo>
                  <a:lnTo>
                    <a:pt x="7406" y="84963"/>
                  </a:lnTo>
                  <a:close/>
                </a:path>
                <a:path w="1374139" h="1277620">
                  <a:moveTo>
                    <a:pt x="1373919" y="84963"/>
                  </a:moveTo>
                  <a:lnTo>
                    <a:pt x="1367581" y="84963"/>
                  </a:lnTo>
                  <a:lnTo>
                    <a:pt x="1367571" y="90043"/>
                  </a:lnTo>
                  <a:lnTo>
                    <a:pt x="1373909" y="90043"/>
                  </a:lnTo>
                  <a:lnTo>
                    <a:pt x="1373919" y="84963"/>
                  </a:lnTo>
                  <a:close/>
                </a:path>
                <a:path w="1374139" h="1277620">
                  <a:moveTo>
                    <a:pt x="7413" y="81153"/>
                  </a:moveTo>
                  <a:lnTo>
                    <a:pt x="1133" y="81153"/>
                  </a:lnTo>
                  <a:lnTo>
                    <a:pt x="1130" y="83693"/>
                  </a:lnTo>
                  <a:lnTo>
                    <a:pt x="7408" y="83693"/>
                  </a:lnTo>
                  <a:lnTo>
                    <a:pt x="7413" y="81153"/>
                  </a:lnTo>
                  <a:close/>
                </a:path>
                <a:path w="1374139" h="1277620">
                  <a:moveTo>
                    <a:pt x="1373927" y="81153"/>
                  </a:moveTo>
                  <a:lnTo>
                    <a:pt x="1367588" y="81153"/>
                  </a:lnTo>
                  <a:lnTo>
                    <a:pt x="1367583" y="83693"/>
                  </a:lnTo>
                  <a:lnTo>
                    <a:pt x="1373922" y="83693"/>
                  </a:lnTo>
                  <a:lnTo>
                    <a:pt x="1373927" y="81153"/>
                  </a:lnTo>
                  <a:close/>
                </a:path>
                <a:path w="1374139" h="1277620">
                  <a:moveTo>
                    <a:pt x="7418" y="78613"/>
                  </a:moveTo>
                  <a:lnTo>
                    <a:pt x="1136" y="78613"/>
                  </a:lnTo>
                  <a:lnTo>
                    <a:pt x="1134" y="79883"/>
                  </a:lnTo>
                  <a:lnTo>
                    <a:pt x="7416" y="79883"/>
                  </a:lnTo>
                  <a:lnTo>
                    <a:pt x="7418" y="78613"/>
                  </a:lnTo>
                  <a:close/>
                </a:path>
                <a:path w="1374139" h="1277620">
                  <a:moveTo>
                    <a:pt x="1373932" y="78613"/>
                  </a:moveTo>
                  <a:lnTo>
                    <a:pt x="1367593" y="78613"/>
                  </a:lnTo>
                  <a:lnTo>
                    <a:pt x="1367591" y="79883"/>
                  </a:lnTo>
                  <a:lnTo>
                    <a:pt x="1373930" y="79883"/>
                  </a:lnTo>
                  <a:lnTo>
                    <a:pt x="1373932" y="78613"/>
                  </a:lnTo>
                  <a:close/>
                </a:path>
                <a:path w="1374139" h="1277620">
                  <a:moveTo>
                    <a:pt x="7426" y="74803"/>
                  </a:moveTo>
                  <a:lnTo>
                    <a:pt x="1139" y="74803"/>
                  </a:lnTo>
                  <a:lnTo>
                    <a:pt x="1137" y="77343"/>
                  </a:lnTo>
                  <a:lnTo>
                    <a:pt x="7421" y="77343"/>
                  </a:lnTo>
                  <a:lnTo>
                    <a:pt x="7426" y="74803"/>
                  </a:lnTo>
                  <a:close/>
                </a:path>
                <a:path w="1374139" h="1277620">
                  <a:moveTo>
                    <a:pt x="1373940" y="74803"/>
                  </a:moveTo>
                  <a:lnTo>
                    <a:pt x="1367601" y="74803"/>
                  </a:lnTo>
                  <a:lnTo>
                    <a:pt x="1367596" y="77343"/>
                  </a:lnTo>
                  <a:lnTo>
                    <a:pt x="1373935" y="77343"/>
                  </a:lnTo>
                  <a:lnTo>
                    <a:pt x="1373940" y="74803"/>
                  </a:lnTo>
                  <a:close/>
                </a:path>
                <a:path w="1374139" h="1277620">
                  <a:moveTo>
                    <a:pt x="7431" y="72263"/>
                  </a:moveTo>
                  <a:lnTo>
                    <a:pt x="1142" y="72263"/>
                  </a:lnTo>
                  <a:lnTo>
                    <a:pt x="1141" y="73533"/>
                  </a:lnTo>
                  <a:lnTo>
                    <a:pt x="7429" y="73533"/>
                  </a:lnTo>
                  <a:lnTo>
                    <a:pt x="7431" y="72263"/>
                  </a:lnTo>
                  <a:close/>
                </a:path>
                <a:path w="1374139" h="1277620">
                  <a:moveTo>
                    <a:pt x="1373945" y="72263"/>
                  </a:moveTo>
                  <a:lnTo>
                    <a:pt x="1367606" y="72263"/>
                  </a:lnTo>
                  <a:lnTo>
                    <a:pt x="1367604" y="73533"/>
                  </a:lnTo>
                  <a:lnTo>
                    <a:pt x="1373942" y="73533"/>
                  </a:lnTo>
                  <a:lnTo>
                    <a:pt x="1373945" y="72263"/>
                  </a:lnTo>
                  <a:close/>
                </a:path>
                <a:path w="1374139" h="1277620">
                  <a:moveTo>
                    <a:pt x="7439" y="68453"/>
                  </a:moveTo>
                  <a:lnTo>
                    <a:pt x="1146" y="68453"/>
                  </a:lnTo>
                  <a:lnTo>
                    <a:pt x="1143" y="70993"/>
                  </a:lnTo>
                  <a:lnTo>
                    <a:pt x="7434" y="70993"/>
                  </a:lnTo>
                  <a:lnTo>
                    <a:pt x="7439" y="68453"/>
                  </a:lnTo>
                  <a:close/>
                </a:path>
                <a:path w="1374139" h="1277620">
                  <a:moveTo>
                    <a:pt x="1373952" y="68453"/>
                  </a:moveTo>
                  <a:lnTo>
                    <a:pt x="1367614" y="68453"/>
                  </a:lnTo>
                  <a:lnTo>
                    <a:pt x="1367609" y="70993"/>
                  </a:lnTo>
                  <a:lnTo>
                    <a:pt x="1373947" y="70993"/>
                  </a:lnTo>
                  <a:lnTo>
                    <a:pt x="1373952" y="68453"/>
                  </a:lnTo>
                  <a:close/>
                </a:path>
                <a:path w="1374139" h="1277620">
                  <a:moveTo>
                    <a:pt x="7444" y="65913"/>
                  </a:moveTo>
                  <a:lnTo>
                    <a:pt x="1148" y="65913"/>
                  </a:lnTo>
                  <a:lnTo>
                    <a:pt x="1147" y="67183"/>
                  </a:lnTo>
                  <a:lnTo>
                    <a:pt x="7441" y="67183"/>
                  </a:lnTo>
                  <a:lnTo>
                    <a:pt x="7444" y="65913"/>
                  </a:lnTo>
                  <a:close/>
                </a:path>
                <a:path w="1374139" h="1277620">
                  <a:moveTo>
                    <a:pt x="1373957" y="65913"/>
                  </a:moveTo>
                  <a:lnTo>
                    <a:pt x="1367619" y="65913"/>
                  </a:lnTo>
                  <a:lnTo>
                    <a:pt x="1367616" y="67183"/>
                  </a:lnTo>
                  <a:lnTo>
                    <a:pt x="1373955" y="67183"/>
                  </a:lnTo>
                  <a:lnTo>
                    <a:pt x="1373957" y="65913"/>
                  </a:lnTo>
                  <a:close/>
                </a:path>
                <a:path w="1374139" h="1277620">
                  <a:moveTo>
                    <a:pt x="7452" y="62103"/>
                  </a:moveTo>
                  <a:lnTo>
                    <a:pt x="1152" y="62103"/>
                  </a:lnTo>
                  <a:lnTo>
                    <a:pt x="1149" y="64643"/>
                  </a:lnTo>
                  <a:lnTo>
                    <a:pt x="7446" y="64643"/>
                  </a:lnTo>
                  <a:lnTo>
                    <a:pt x="7452" y="62103"/>
                  </a:lnTo>
                  <a:close/>
                </a:path>
                <a:path w="1374139" h="1277620">
                  <a:moveTo>
                    <a:pt x="1373965" y="62103"/>
                  </a:moveTo>
                  <a:lnTo>
                    <a:pt x="1367627" y="62103"/>
                  </a:lnTo>
                  <a:lnTo>
                    <a:pt x="1367622" y="64643"/>
                  </a:lnTo>
                  <a:lnTo>
                    <a:pt x="1373960" y="64643"/>
                  </a:lnTo>
                  <a:lnTo>
                    <a:pt x="1373965" y="62103"/>
                  </a:lnTo>
                  <a:close/>
                </a:path>
                <a:path w="1374139" h="1277620">
                  <a:moveTo>
                    <a:pt x="7457" y="59690"/>
                  </a:moveTo>
                  <a:lnTo>
                    <a:pt x="1154" y="59690"/>
                  </a:lnTo>
                  <a:lnTo>
                    <a:pt x="1153" y="60833"/>
                  </a:lnTo>
                  <a:lnTo>
                    <a:pt x="7454" y="60833"/>
                  </a:lnTo>
                  <a:lnTo>
                    <a:pt x="7457" y="59690"/>
                  </a:lnTo>
                  <a:close/>
                </a:path>
                <a:path w="1374139" h="1277620">
                  <a:moveTo>
                    <a:pt x="1373970" y="59690"/>
                  </a:moveTo>
                  <a:lnTo>
                    <a:pt x="1367632" y="59690"/>
                  </a:lnTo>
                  <a:lnTo>
                    <a:pt x="1367629" y="60833"/>
                  </a:lnTo>
                  <a:lnTo>
                    <a:pt x="1373968" y="60833"/>
                  </a:lnTo>
                  <a:lnTo>
                    <a:pt x="1373970" y="59690"/>
                  </a:lnTo>
                  <a:close/>
                </a:path>
                <a:path w="1374139" h="1277620">
                  <a:moveTo>
                    <a:pt x="1214" y="58420"/>
                  </a:moveTo>
                  <a:lnTo>
                    <a:pt x="1154" y="59690"/>
                  </a:lnTo>
                  <a:lnTo>
                    <a:pt x="1214" y="58420"/>
                  </a:lnTo>
                  <a:close/>
                </a:path>
                <a:path w="1374139" h="1277620">
                  <a:moveTo>
                    <a:pt x="7464" y="55880"/>
                  </a:moveTo>
                  <a:lnTo>
                    <a:pt x="2484" y="55880"/>
                  </a:lnTo>
                  <a:lnTo>
                    <a:pt x="2484" y="58420"/>
                  </a:lnTo>
                  <a:lnTo>
                    <a:pt x="7459" y="58420"/>
                  </a:lnTo>
                  <a:lnTo>
                    <a:pt x="7464" y="55880"/>
                  </a:lnTo>
                  <a:close/>
                </a:path>
                <a:path w="1374139" h="1277620">
                  <a:moveTo>
                    <a:pt x="1372814" y="55880"/>
                  </a:moveTo>
                  <a:lnTo>
                    <a:pt x="1367639" y="55880"/>
                  </a:lnTo>
                  <a:lnTo>
                    <a:pt x="1367634" y="58420"/>
                  </a:lnTo>
                  <a:lnTo>
                    <a:pt x="1372814" y="58420"/>
                  </a:lnTo>
                  <a:lnTo>
                    <a:pt x="1372814" y="55880"/>
                  </a:lnTo>
                  <a:close/>
                </a:path>
                <a:path w="1374139" h="1277620">
                  <a:moveTo>
                    <a:pt x="5024" y="54483"/>
                  </a:moveTo>
                  <a:lnTo>
                    <a:pt x="3754" y="54483"/>
                  </a:lnTo>
                  <a:lnTo>
                    <a:pt x="3754" y="55880"/>
                  </a:lnTo>
                  <a:lnTo>
                    <a:pt x="5024" y="55880"/>
                  </a:lnTo>
                  <a:lnTo>
                    <a:pt x="5024" y="54483"/>
                  </a:lnTo>
                  <a:close/>
                </a:path>
                <a:path w="1374139" h="1277620">
                  <a:moveTo>
                    <a:pt x="1371544" y="54483"/>
                  </a:moveTo>
                  <a:lnTo>
                    <a:pt x="1370274" y="54483"/>
                  </a:lnTo>
                  <a:lnTo>
                    <a:pt x="1370274" y="55880"/>
                  </a:lnTo>
                  <a:lnTo>
                    <a:pt x="1371544" y="55880"/>
                  </a:lnTo>
                  <a:lnTo>
                    <a:pt x="1371544" y="54483"/>
                  </a:lnTo>
                  <a:close/>
                </a:path>
                <a:path w="1374139" h="1277620">
                  <a:moveTo>
                    <a:pt x="7472" y="52070"/>
                  </a:moveTo>
                  <a:lnTo>
                    <a:pt x="6294" y="52070"/>
                  </a:lnTo>
                  <a:lnTo>
                    <a:pt x="6294" y="54483"/>
                  </a:lnTo>
                  <a:lnTo>
                    <a:pt x="7467" y="54483"/>
                  </a:lnTo>
                  <a:lnTo>
                    <a:pt x="7472" y="52070"/>
                  </a:lnTo>
                  <a:close/>
                </a:path>
                <a:path w="1374139" h="1277620">
                  <a:moveTo>
                    <a:pt x="1369004" y="52070"/>
                  </a:moveTo>
                  <a:lnTo>
                    <a:pt x="1367734" y="52070"/>
                  </a:lnTo>
                  <a:lnTo>
                    <a:pt x="1367734" y="53340"/>
                  </a:lnTo>
                  <a:lnTo>
                    <a:pt x="1367642" y="54483"/>
                  </a:lnTo>
                  <a:lnTo>
                    <a:pt x="1369004" y="54483"/>
                  </a:lnTo>
                  <a:lnTo>
                    <a:pt x="1369004" y="52070"/>
                  </a:lnTo>
                  <a:close/>
                </a:path>
                <a:path w="1374139" h="1277620">
                  <a:moveTo>
                    <a:pt x="1323284" y="7620"/>
                  </a:moveTo>
                  <a:lnTo>
                    <a:pt x="1322014" y="7620"/>
                  </a:lnTo>
                  <a:lnTo>
                    <a:pt x="1322014" y="8762"/>
                  </a:lnTo>
                  <a:lnTo>
                    <a:pt x="1323284" y="8762"/>
                  </a:lnTo>
                  <a:lnTo>
                    <a:pt x="1323284" y="7620"/>
                  </a:lnTo>
                  <a:close/>
                </a:path>
                <a:path w="1374139" h="1277620">
                  <a:moveTo>
                    <a:pt x="1319474" y="5080"/>
                  </a:moveTo>
                  <a:lnTo>
                    <a:pt x="54554" y="5080"/>
                  </a:lnTo>
                  <a:lnTo>
                    <a:pt x="54554" y="6350"/>
                  </a:lnTo>
                  <a:lnTo>
                    <a:pt x="687649" y="7620"/>
                  </a:lnTo>
                  <a:lnTo>
                    <a:pt x="1319474" y="7620"/>
                  </a:lnTo>
                  <a:lnTo>
                    <a:pt x="1319474" y="5080"/>
                  </a:lnTo>
                  <a:close/>
                </a:path>
                <a:path w="1374139" h="1277620">
                  <a:moveTo>
                    <a:pt x="57094" y="3683"/>
                  </a:moveTo>
                  <a:lnTo>
                    <a:pt x="55824" y="3683"/>
                  </a:lnTo>
                  <a:lnTo>
                    <a:pt x="55824" y="5080"/>
                  </a:lnTo>
                  <a:lnTo>
                    <a:pt x="57094" y="5080"/>
                  </a:lnTo>
                  <a:lnTo>
                    <a:pt x="57094" y="3683"/>
                  </a:lnTo>
                  <a:close/>
                </a:path>
                <a:path w="1374139" h="1277620">
                  <a:moveTo>
                    <a:pt x="1318204" y="3683"/>
                  </a:moveTo>
                  <a:lnTo>
                    <a:pt x="1316934" y="3683"/>
                  </a:lnTo>
                  <a:lnTo>
                    <a:pt x="1316934" y="5080"/>
                  </a:lnTo>
                  <a:lnTo>
                    <a:pt x="1318204" y="5080"/>
                  </a:lnTo>
                  <a:lnTo>
                    <a:pt x="1318204" y="3683"/>
                  </a:lnTo>
                  <a:close/>
                </a:path>
                <a:path w="1374139" h="1277620">
                  <a:moveTo>
                    <a:pt x="60904" y="1270"/>
                  </a:moveTo>
                  <a:lnTo>
                    <a:pt x="59634" y="1270"/>
                  </a:lnTo>
                  <a:lnTo>
                    <a:pt x="59634" y="3683"/>
                  </a:lnTo>
                  <a:lnTo>
                    <a:pt x="1315664" y="3683"/>
                  </a:lnTo>
                  <a:lnTo>
                    <a:pt x="1315664" y="2540"/>
                  </a:lnTo>
                  <a:lnTo>
                    <a:pt x="60904" y="2540"/>
                  </a:lnTo>
                  <a:lnTo>
                    <a:pt x="60904" y="1270"/>
                  </a:lnTo>
                  <a:close/>
                </a:path>
                <a:path w="1374139" h="1277620">
                  <a:moveTo>
                    <a:pt x="1315664" y="2412"/>
                  </a:moveTo>
                  <a:lnTo>
                    <a:pt x="1314394" y="2412"/>
                  </a:lnTo>
                  <a:lnTo>
                    <a:pt x="1314394" y="2540"/>
                  </a:lnTo>
                  <a:lnTo>
                    <a:pt x="1315664" y="2540"/>
                  </a:lnTo>
                  <a:lnTo>
                    <a:pt x="1315664" y="2412"/>
                  </a:lnTo>
                  <a:close/>
                </a:path>
                <a:path w="1374139" h="1277620">
                  <a:moveTo>
                    <a:pt x="62174" y="0"/>
                  </a:moveTo>
                  <a:lnTo>
                    <a:pt x="62174" y="1270"/>
                  </a:lnTo>
                  <a:lnTo>
                    <a:pt x="687649" y="1270"/>
                  </a:lnTo>
                  <a:lnTo>
                    <a:pt x="62174" y="0"/>
                  </a:lnTo>
                  <a:close/>
                </a:path>
                <a:path w="1374139" h="1277620">
                  <a:moveTo>
                    <a:pt x="7286" y="144653"/>
                  </a:moveTo>
                  <a:lnTo>
                    <a:pt x="1070" y="144653"/>
                  </a:lnTo>
                  <a:lnTo>
                    <a:pt x="1013" y="201803"/>
                  </a:lnTo>
                  <a:lnTo>
                    <a:pt x="7171" y="201803"/>
                  </a:lnTo>
                  <a:lnTo>
                    <a:pt x="7286" y="144653"/>
                  </a:lnTo>
                  <a:close/>
                </a:path>
                <a:path w="1374139" h="1277620">
                  <a:moveTo>
                    <a:pt x="1373801" y="144653"/>
                  </a:moveTo>
                  <a:lnTo>
                    <a:pt x="1367461" y="144653"/>
                  </a:lnTo>
                  <a:lnTo>
                    <a:pt x="1367346" y="201803"/>
                  </a:lnTo>
                  <a:lnTo>
                    <a:pt x="1373687" y="201803"/>
                  </a:lnTo>
                  <a:lnTo>
                    <a:pt x="1373801" y="144653"/>
                  </a:lnTo>
                  <a:close/>
                </a:path>
                <a:path w="1374139" h="1277620">
                  <a:moveTo>
                    <a:pt x="7171" y="201803"/>
                  </a:moveTo>
                  <a:lnTo>
                    <a:pt x="1013" y="201803"/>
                  </a:lnTo>
                  <a:lnTo>
                    <a:pt x="1007" y="208153"/>
                  </a:lnTo>
                  <a:lnTo>
                    <a:pt x="7158" y="208153"/>
                  </a:lnTo>
                  <a:lnTo>
                    <a:pt x="7171" y="201803"/>
                  </a:lnTo>
                  <a:close/>
                </a:path>
                <a:path w="1374139" h="1277620">
                  <a:moveTo>
                    <a:pt x="1373687" y="201803"/>
                  </a:moveTo>
                  <a:lnTo>
                    <a:pt x="1367346" y="201803"/>
                  </a:lnTo>
                  <a:lnTo>
                    <a:pt x="1367333" y="208153"/>
                  </a:lnTo>
                  <a:lnTo>
                    <a:pt x="1373674" y="208153"/>
                  </a:lnTo>
                  <a:lnTo>
                    <a:pt x="1373687" y="201803"/>
                  </a:lnTo>
                  <a:close/>
                </a:path>
                <a:path w="1374139" h="1277620">
                  <a:moveTo>
                    <a:pt x="7158" y="208153"/>
                  </a:moveTo>
                  <a:lnTo>
                    <a:pt x="1007" y="208153"/>
                  </a:lnTo>
                  <a:lnTo>
                    <a:pt x="988" y="227203"/>
                  </a:lnTo>
                  <a:lnTo>
                    <a:pt x="7120" y="227203"/>
                  </a:lnTo>
                  <a:lnTo>
                    <a:pt x="7158" y="208153"/>
                  </a:lnTo>
                  <a:close/>
                </a:path>
                <a:path w="1374139" h="1277620">
                  <a:moveTo>
                    <a:pt x="1373674" y="208153"/>
                  </a:moveTo>
                  <a:lnTo>
                    <a:pt x="1367333" y="208153"/>
                  </a:lnTo>
                  <a:lnTo>
                    <a:pt x="1367295" y="227203"/>
                  </a:lnTo>
                  <a:lnTo>
                    <a:pt x="1373636" y="227203"/>
                  </a:lnTo>
                  <a:lnTo>
                    <a:pt x="1373674" y="208153"/>
                  </a:lnTo>
                  <a:close/>
                </a:path>
                <a:path w="1374139" h="1277620">
                  <a:moveTo>
                    <a:pt x="7120" y="227203"/>
                  </a:moveTo>
                  <a:lnTo>
                    <a:pt x="988" y="227203"/>
                  </a:lnTo>
                  <a:lnTo>
                    <a:pt x="975" y="239903"/>
                  </a:lnTo>
                  <a:lnTo>
                    <a:pt x="7094" y="239903"/>
                  </a:lnTo>
                  <a:lnTo>
                    <a:pt x="7120" y="227203"/>
                  </a:lnTo>
                  <a:close/>
                </a:path>
                <a:path w="1374139" h="1277620">
                  <a:moveTo>
                    <a:pt x="1373636" y="227203"/>
                  </a:moveTo>
                  <a:lnTo>
                    <a:pt x="1367295" y="227203"/>
                  </a:lnTo>
                  <a:lnTo>
                    <a:pt x="1367269" y="239903"/>
                  </a:lnTo>
                  <a:lnTo>
                    <a:pt x="1373611" y="239903"/>
                  </a:lnTo>
                  <a:lnTo>
                    <a:pt x="1373636" y="227203"/>
                  </a:lnTo>
                  <a:close/>
                </a:path>
                <a:path w="1374139" h="1277620">
                  <a:moveTo>
                    <a:pt x="7094" y="239903"/>
                  </a:moveTo>
                  <a:lnTo>
                    <a:pt x="975" y="239903"/>
                  </a:lnTo>
                  <a:lnTo>
                    <a:pt x="962" y="252603"/>
                  </a:lnTo>
                  <a:lnTo>
                    <a:pt x="7069" y="252603"/>
                  </a:lnTo>
                  <a:lnTo>
                    <a:pt x="7094" y="239903"/>
                  </a:lnTo>
                  <a:close/>
                </a:path>
                <a:path w="1374139" h="1277620">
                  <a:moveTo>
                    <a:pt x="1373611" y="239903"/>
                  </a:moveTo>
                  <a:lnTo>
                    <a:pt x="1367269" y="239903"/>
                  </a:lnTo>
                  <a:lnTo>
                    <a:pt x="1367244" y="252603"/>
                  </a:lnTo>
                  <a:lnTo>
                    <a:pt x="1373586" y="252603"/>
                  </a:lnTo>
                  <a:lnTo>
                    <a:pt x="1373611" y="239903"/>
                  </a:lnTo>
                  <a:close/>
                </a:path>
                <a:path w="1374139" h="1277620">
                  <a:moveTo>
                    <a:pt x="7069" y="252603"/>
                  </a:moveTo>
                  <a:lnTo>
                    <a:pt x="962" y="252603"/>
                  </a:lnTo>
                  <a:lnTo>
                    <a:pt x="950" y="265303"/>
                  </a:lnTo>
                  <a:lnTo>
                    <a:pt x="7043" y="265303"/>
                  </a:lnTo>
                  <a:lnTo>
                    <a:pt x="7069" y="252603"/>
                  </a:lnTo>
                  <a:close/>
                </a:path>
                <a:path w="1374139" h="1277620">
                  <a:moveTo>
                    <a:pt x="1373586" y="252603"/>
                  </a:moveTo>
                  <a:lnTo>
                    <a:pt x="1367244" y="252603"/>
                  </a:lnTo>
                  <a:lnTo>
                    <a:pt x="1367218" y="265303"/>
                  </a:lnTo>
                  <a:lnTo>
                    <a:pt x="1373560" y="265303"/>
                  </a:lnTo>
                  <a:lnTo>
                    <a:pt x="1373586" y="252603"/>
                  </a:lnTo>
                  <a:close/>
                </a:path>
                <a:path w="1374139" h="1277620">
                  <a:moveTo>
                    <a:pt x="7043" y="265303"/>
                  </a:moveTo>
                  <a:lnTo>
                    <a:pt x="950" y="265303"/>
                  </a:lnTo>
                  <a:lnTo>
                    <a:pt x="937" y="278003"/>
                  </a:lnTo>
                  <a:lnTo>
                    <a:pt x="7018" y="278003"/>
                  </a:lnTo>
                  <a:lnTo>
                    <a:pt x="7043" y="265303"/>
                  </a:lnTo>
                  <a:close/>
                </a:path>
                <a:path w="1374139" h="1277620">
                  <a:moveTo>
                    <a:pt x="1373560" y="265303"/>
                  </a:moveTo>
                  <a:lnTo>
                    <a:pt x="1367218" y="265303"/>
                  </a:lnTo>
                  <a:lnTo>
                    <a:pt x="1367193" y="278003"/>
                  </a:lnTo>
                  <a:lnTo>
                    <a:pt x="1373535" y="278003"/>
                  </a:lnTo>
                  <a:lnTo>
                    <a:pt x="1373560" y="265303"/>
                  </a:lnTo>
                  <a:close/>
                </a:path>
                <a:path w="1374139" h="1277620">
                  <a:moveTo>
                    <a:pt x="7018" y="278003"/>
                  </a:moveTo>
                  <a:lnTo>
                    <a:pt x="937" y="278003"/>
                  </a:lnTo>
                  <a:lnTo>
                    <a:pt x="925" y="290703"/>
                  </a:lnTo>
                  <a:lnTo>
                    <a:pt x="6992" y="290703"/>
                  </a:lnTo>
                  <a:lnTo>
                    <a:pt x="7018" y="278003"/>
                  </a:lnTo>
                  <a:close/>
                </a:path>
                <a:path w="1374139" h="1277620">
                  <a:moveTo>
                    <a:pt x="1373535" y="278003"/>
                  </a:moveTo>
                  <a:lnTo>
                    <a:pt x="1367193" y="278003"/>
                  </a:lnTo>
                  <a:lnTo>
                    <a:pt x="1367167" y="290703"/>
                  </a:lnTo>
                  <a:lnTo>
                    <a:pt x="1373510" y="290703"/>
                  </a:lnTo>
                  <a:lnTo>
                    <a:pt x="1373535" y="278003"/>
                  </a:lnTo>
                  <a:close/>
                </a:path>
                <a:path w="1374139" h="1277620">
                  <a:moveTo>
                    <a:pt x="6992" y="290703"/>
                  </a:moveTo>
                  <a:lnTo>
                    <a:pt x="925" y="290703"/>
                  </a:lnTo>
                  <a:lnTo>
                    <a:pt x="899" y="316103"/>
                  </a:lnTo>
                  <a:lnTo>
                    <a:pt x="6941" y="316103"/>
                  </a:lnTo>
                  <a:lnTo>
                    <a:pt x="6992" y="290703"/>
                  </a:lnTo>
                  <a:close/>
                </a:path>
                <a:path w="1374139" h="1277620">
                  <a:moveTo>
                    <a:pt x="1373510" y="290703"/>
                  </a:moveTo>
                  <a:lnTo>
                    <a:pt x="1367167" y="290703"/>
                  </a:lnTo>
                  <a:lnTo>
                    <a:pt x="1367116" y="316103"/>
                  </a:lnTo>
                  <a:lnTo>
                    <a:pt x="1373459" y="316103"/>
                  </a:lnTo>
                  <a:lnTo>
                    <a:pt x="1373510" y="290703"/>
                  </a:lnTo>
                  <a:close/>
                </a:path>
                <a:path w="1374139" h="1277620">
                  <a:moveTo>
                    <a:pt x="6941" y="316103"/>
                  </a:moveTo>
                  <a:lnTo>
                    <a:pt x="899" y="316103"/>
                  </a:lnTo>
                  <a:lnTo>
                    <a:pt x="893" y="322453"/>
                  </a:lnTo>
                  <a:lnTo>
                    <a:pt x="6928" y="322453"/>
                  </a:lnTo>
                  <a:lnTo>
                    <a:pt x="6941" y="316103"/>
                  </a:lnTo>
                  <a:close/>
                </a:path>
                <a:path w="1374139" h="1277620">
                  <a:moveTo>
                    <a:pt x="1373459" y="316103"/>
                  </a:moveTo>
                  <a:lnTo>
                    <a:pt x="1367116" y="316103"/>
                  </a:lnTo>
                  <a:lnTo>
                    <a:pt x="1367103" y="322453"/>
                  </a:lnTo>
                  <a:lnTo>
                    <a:pt x="1373446" y="322453"/>
                  </a:lnTo>
                  <a:lnTo>
                    <a:pt x="1373459" y="316103"/>
                  </a:lnTo>
                  <a:close/>
                </a:path>
                <a:path w="1374139" h="1277620">
                  <a:moveTo>
                    <a:pt x="6928" y="322453"/>
                  </a:moveTo>
                  <a:lnTo>
                    <a:pt x="893" y="322453"/>
                  </a:lnTo>
                  <a:lnTo>
                    <a:pt x="842" y="373253"/>
                  </a:lnTo>
                  <a:lnTo>
                    <a:pt x="6826" y="373253"/>
                  </a:lnTo>
                  <a:lnTo>
                    <a:pt x="6928" y="322453"/>
                  </a:lnTo>
                  <a:close/>
                </a:path>
                <a:path w="1374139" h="1277620">
                  <a:moveTo>
                    <a:pt x="1373446" y="322453"/>
                  </a:moveTo>
                  <a:lnTo>
                    <a:pt x="1367103" y="322453"/>
                  </a:lnTo>
                  <a:lnTo>
                    <a:pt x="1367001" y="373253"/>
                  </a:lnTo>
                  <a:lnTo>
                    <a:pt x="1373345" y="373253"/>
                  </a:lnTo>
                  <a:lnTo>
                    <a:pt x="1373446" y="322453"/>
                  </a:lnTo>
                  <a:close/>
                </a:path>
                <a:path w="1374139" h="1277620">
                  <a:moveTo>
                    <a:pt x="6826" y="373253"/>
                  </a:moveTo>
                  <a:lnTo>
                    <a:pt x="842" y="373253"/>
                  </a:lnTo>
                  <a:lnTo>
                    <a:pt x="836" y="379603"/>
                  </a:lnTo>
                  <a:lnTo>
                    <a:pt x="6813" y="379603"/>
                  </a:lnTo>
                  <a:lnTo>
                    <a:pt x="6826" y="373253"/>
                  </a:lnTo>
                  <a:close/>
                </a:path>
                <a:path w="1374139" h="1277620">
                  <a:moveTo>
                    <a:pt x="1373345" y="373253"/>
                  </a:moveTo>
                  <a:lnTo>
                    <a:pt x="1367001" y="373253"/>
                  </a:lnTo>
                  <a:lnTo>
                    <a:pt x="1366988" y="379603"/>
                  </a:lnTo>
                  <a:lnTo>
                    <a:pt x="1373333" y="379603"/>
                  </a:lnTo>
                  <a:lnTo>
                    <a:pt x="1373345" y="373253"/>
                  </a:lnTo>
                  <a:close/>
                </a:path>
                <a:path w="1374139" h="1277620">
                  <a:moveTo>
                    <a:pt x="6813" y="379603"/>
                  </a:moveTo>
                  <a:lnTo>
                    <a:pt x="836" y="379603"/>
                  </a:lnTo>
                  <a:lnTo>
                    <a:pt x="826" y="389763"/>
                  </a:lnTo>
                  <a:lnTo>
                    <a:pt x="6793" y="389763"/>
                  </a:lnTo>
                  <a:lnTo>
                    <a:pt x="6813" y="379603"/>
                  </a:lnTo>
                  <a:close/>
                </a:path>
                <a:path w="1374139" h="1277620">
                  <a:moveTo>
                    <a:pt x="1373333" y="379603"/>
                  </a:moveTo>
                  <a:lnTo>
                    <a:pt x="1366988" y="379603"/>
                  </a:lnTo>
                  <a:lnTo>
                    <a:pt x="1366968" y="389763"/>
                  </a:lnTo>
                  <a:lnTo>
                    <a:pt x="1373312" y="389763"/>
                  </a:lnTo>
                  <a:lnTo>
                    <a:pt x="1373333" y="379603"/>
                  </a:lnTo>
                  <a:close/>
                </a:path>
                <a:path w="1374139" h="1277620">
                  <a:moveTo>
                    <a:pt x="6793" y="389763"/>
                  </a:moveTo>
                  <a:lnTo>
                    <a:pt x="826" y="389763"/>
                  </a:lnTo>
                  <a:lnTo>
                    <a:pt x="811" y="405003"/>
                  </a:lnTo>
                  <a:lnTo>
                    <a:pt x="6762" y="405003"/>
                  </a:lnTo>
                  <a:lnTo>
                    <a:pt x="6793" y="389763"/>
                  </a:lnTo>
                  <a:close/>
                </a:path>
                <a:path w="1374139" h="1277620">
                  <a:moveTo>
                    <a:pt x="1373312" y="389763"/>
                  </a:moveTo>
                  <a:lnTo>
                    <a:pt x="1366968" y="389763"/>
                  </a:lnTo>
                  <a:lnTo>
                    <a:pt x="1366937" y="405003"/>
                  </a:lnTo>
                  <a:lnTo>
                    <a:pt x="1373282" y="405003"/>
                  </a:lnTo>
                  <a:lnTo>
                    <a:pt x="1373312" y="389763"/>
                  </a:lnTo>
                  <a:close/>
                </a:path>
                <a:path w="1374139" h="1277620">
                  <a:moveTo>
                    <a:pt x="6762" y="405003"/>
                  </a:moveTo>
                  <a:lnTo>
                    <a:pt x="811" y="405003"/>
                  </a:lnTo>
                  <a:lnTo>
                    <a:pt x="792" y="424053"/>
                  </a:lnTo>
                  <a:lnTo>
                    <a:pt x="6724" y="424053"/>
                  </a:lnTo>
                  <a:lnTo>
                    <a:pt x="6762" y="405003"/>
                  </a:lnTo>
                  <a:close/>
                </a:path>
                <a:path w="1374139" h="1277620">
                  <a:moveTo>
                    <a:pt x="1373282" y="405003"/>
                  </a:moveTo>
                  <a:lnTo>
                    <a:pt x="1366937" y="405003"/>
                  </a:lnTo>
                  <a:lnTo>
                    <a:pt x="1366899" y="424053"/>
                  </a:lnTo>
                  <a:lnTo>
                    <a:pt x="1373244" y="424053"/>
                  </a:lnTo>
                  <a:lnTo>
                    <a:pt x="1373282" y="405003"/>
                  </a:lnTo>
                  <a:close/>
                </a:path>
                <a:path w="1374139" h="1277620">
                  <a:moveTo>
                    <a:pt x="6724" y="424053"/>
                  </a:moveTo>
                  <a:lnTo>
                    <a:pt x="792" y="424053"/>
                  </a:lnTo>
                  <a:lnTo>
                    <a:pt x="782" y="434213"/>
                  </a:lnTo>
                  <a:lnTo>
                    <a:pt x="6704" y="434213"/>
                  </a:lnTo>
                  <a:lnTo>
                    <a:pt x="6724" y="424053"/>
                  </a:lnTo>
                  <a:close/>
                </a:path>
                <a:path w="1374139" h="1277620">
                  <a:moveTo>
                    <a:pt x="1373244" y="424053"/>
                  </a:moveTo>
                  <a:lnTo>
                    <a:pt x="1366899" y="424053"/>
                  </a:lnTo>
                  <a:lnTo>
                    <a:pt x="1366879" y="434213"/>
                  </a:lnTo>
                  <a:lnTo>
                    <a:pt x="1373224" y="434213"/>
                  </a:lnTo>
                  <a:lnTo>
                    <a:pt x="1373244" y="424053"/>
                  </a:lnTo>
                  <a:close/>
                </a:path>
                <a:path w="1374139" h="1277620">
                  <a:moveTo>
                    <a:pt x="6704" y="434213"/>
                  </a:moveTo>
                  <a:lnTo>
                    <a:pt x="782" y="434213"/>
                  </a:lnTo>
                  <a:lnTo>
                    <a:pt x="767" y="449453"/>
                  </a:lnTo>
                  <a:lnTo>
                    <a:pt x="6673" y="449453"/>
                  </a:lnTo>
                  <a:lnTo>
                    <a:pt x="6704" y="434213"/>
                  </a:lnTo>
                  <a:close/>
                </a:path>
                <a:path w="1374139" h="1277620">
                  <a:moveTo>
                    <a:pt x="1373224" y="434213"/>
                  </a:moveTo>
                  <a:lnTo>
                    <a:pt x="1366879" y="434213"/>
                  </a:lnTo>
                  <a:lnTo>
                    <a:pt x="1366848" y="449453"/>
                  </a:lnTo>
                  <a:lnTo>
                    <a:pt x="1373193" y="449453"/>
                  </a:lnTo>
                  <a:lnTo>
                    <a:pt x="1373224" y="434213"/>
                  </a:lnTo>
                  <a:close/>
                </a:path>
                <a:path w="1374139" h="1277620">
                  <a:moveTo>
                    <a:pt x="6673" y="449453"/>
                  </a:moveTo>
                  <a:lnTo>
                    <a:pt x="767" y="449453"/>
                  </a:lnTo>
                  <a:lnTo>
                    <a:pt x="653" y="563753"/>
                  </a:lnTo>
                  <a:lnTo>
                    <a:pt x="6443" y="563753"/>
                  </a:lnTo>
                  <a:lnTo>
                    <a:pt x="6673" y="449453"/>
                  </a:lnTo>
                  <a:close/>
                </a:path>
                <a:path w="1374139" h="1277620">
                  <a:moveTo>
                    <a:pt x="1373193" y="449453"/>
                  </a:moveTo>
                  <a:lnTo>
                    <a:pt x="1366848" y="449453"/>
                  </a:lnTo>
                  <a:lnTo>
                    <a:pt x="1366618" y="563753"/>
                  </a:lnTo>
                  <a:lnTo>
                    <a:pt x="1372966" y="563753"/>
                  </a:lnTo>
                  <a:lnTo>
                    <a:pt x="1373193" y="449453"/>
                  </a:lnTo>
                  <a:close/>
                </a:path>
                <a:path w="1374139" h="1277620">
                  <a:moveTo>
                    <a:pt x="6443" y="563753"/>
                  </a:moveTo>
                  <a:lnTo>
                    <a:pt x="653" y="563753"/>
                  </a:lnTo>
                  <a:lnTo>
                    <a:pt x="533" y="684403"/>
                  </a:lnTo>
                  <a:lnTo>
                    <a:pt x="6201" y="684403"/>
                  </a:lnTo>
                  <a:lnTo>
                    <a:pt x="6443" y="563753"/>
                  </a:lnTo>
                  <a:close/>
                </a:path>
                <a:path w="1374139" h="1277620">
                  <a:moveTo>
                    <a:pt x="1372966" y="563753"/>
                  </a:moveTo>
                  <a:lnTo>
                    <a:pt x="1366618" y="563753"/>
                  </a:lnTo>
                  <a:lnTo>
                    <a:pt x="1366376" y="684403"/>
                  </a:lnTo>
                  <a:lnTo>
                    <a:pt x="1372725" y="684403"/>
                  </a:lnTo>
                  <a:lnTo>
                    <a:pt x="1372966" y="563753"/>
                  </a:lnTo>
                  <a:close/>
                </a:path>
                <a:path w="1374139" h="1277620">
                  <a:moveTo>
                    <a:pt x="6201" y="684403"/>
                  </a:moveTo>
                  <a:lnTo>
                    <a:pt x="533" y="684403"/>
                  </a:lnTo>
                  <a:lnTo>
                    <a:pt x="394" y="824103"/>
                  </a:lnTo>
                  <a:lnTo>
                    <a:pt x="5920" y="824103"/>
                  </a:lnTo>
                  <a:lnTo>
                    <a:pt x="6201" y="684403"/>
                  </a:lnTo>
                  <a:close/>
                </a:path>
                <a:path w="1374139" h="1277620">
                  <a:moveTo>
                    <a:pt x="1372725" y="684403"/>
                  </a:moveTo>
                  <a:lnTo>
                    <a:pt x="1366376" y="684403"/>
                  </a:lnTo>
                  <a:lnTo>
                    <a:pt x="1366095" y="824103"/>
                  </a:lnTo>
                  <a:lnTo>
                    <a:pt x="1372447" y="824103"/>
                  </a:lnTo>
                  <a:lnTo>
                    <a:pt x="1372725" y="684403"/>
                  </a:lnTo>
                  <a:close/>
                </a:path>
                <a:path w="1374139" h="1277620">
                  <a:moveTo>
                    <a:pt x="5920" y="824103"/>
                  </a:moveTo>
                  <a:lnTo>
                    <a:pt x="394" y="824103"/>
                  </a:lnTo>
                  <a:lnTo>
                    <a:pt x="384" y="834263"/>
                  </a:lnTo>
                  <a:lnTo>
                    <a:pt x="5899" y="834263"/>
                  </a:lnTo>
                  <a:lnTo>
                    <a:pt x="5920" y="824103"/>
                  </a:lnTo>
                  <a:close/>
                </a:path>
                <a:path w="1374139" h="1277620">
                  <a:moveTo>
                    <a:pt x="1372447" y="824103"/>
                  </a:moveTo>
                  <a:lnTo>
                    <a:pt x="1366095" y="824103"/>
                  </a:lnTo>
                  <a:lnTo>
                    <a:pt x="1366075" y="834263"/>
                  </a:lnTo>
                  <a:lnTo>
                    <a:pt x="1372427" y="834263"/>
                  </a:lnTo>
                  <a:lnTo>
                    <a:pt x="1372447" y="824103"/>
                  </a:lnTo>
                  <a:close/>
                </a:path>
                <a:path w="1374139" h="1277620">
                  <a:moveTo>
                    <a:pt x="5899" y="834263"/>
                  </a:moveTo>
                  <a:lnTo>
                    <a:pt x="384" y="834263"/>
                  </a:lnTo>
                  <a:lnTo>
                    <a:pt x="368" y="849503"/>
                  </a:lnTo>
                  <a:lnTo>
                    <a:pt x="5869" y="849503"/>
                  </a:lnTo>
                  <a:lnTo>
                    <a:pt x="5899" y="834263"/>
                  </a:lnTo>
                  <a:close/>
                </a:path>
                <a:path w="1374139" h="1277620">
                  <a:moveTo>
                    <a:pt x="1372427" y="834263"/>
                  </a:moveTo>
                  <a:lnTo>
                    <a:pt x="1366075" y="834263"/>
                  </a:lnTo>
                  <a:lnTo>
                    <a:pt x="1366044" y="849503"/>
                  </a:lnTo>
                  <a:lnTo>
                    <a:pt x="1372396" y="849503"/>
                  </a:lnTo>
                  <a:lnTo>
                    <a:pt x="1372427" y="834263"/>
                  </a:lnTo>
                  <a:close/>
                </a:path>
                <a:path w="1374139" h="1277620">
                  <a:moveTo>
                    <a:pt x="5869" y="849503"/>
                  </a:moveTo>
                  <a:lnTo>
                    <a:pt x="368" y="849503"/>
                  </a:lnTo>
                  <a:lnTo>
                    <a:pt x="350" y="868553"/>
                  </a:lnTo>
                  <a:lnTo>
                    <a:pt x="5831" y="868553"/>
                  </a:lnTo>
                  <a:lnTo>
                    <a:pt x="5869" y="849503"/>
                  </a:lnTo>
                  <a:close/>
                </a:path>
                <a:path w="1374139" h="1277620">
                  <a:moveTo>
                    <a:pt x="1372396" y="849503"/>
                  </a:moveTo>
                  <a:lnTo>
                    <a:pt x="1366044" y="849503"/>
                  </a:lnTo>
                  <a:lnTo>
                    <a:pt x="1366006" y="868553"/>
                  </a:lnTo>
                  <a:lnTo>
                    <a:pt x="1372359" y="868553"/>
                  </a:lnTo>
                  <a:lnTo>
                    <a:pt x="1372396" y="849503"/>
                  </a:lnTo>
                  <a:close/>
                </a:path>
                <a:path w="1374139" h="1277620">
                  <a:moveTo>
                    <a:pt x="5831" y="868553"/>
                  </a:moveTo>
                  <a:lnTo>
                    <a:pt x="350" y="868553"/>
                  </a:lnTo>
                  <a:lnTo>
                    <a:pt x="339" y="878713"/>
                  </a:lnTo>
                  <a:lnTo>
                    <a:pt x="5810" y="878713"/>
                  </a:lnTo>
                  <a:lnTo>
                    <a:pt x="5831" y="868553"/>
                  </a:lnTo>
                  <a:close/>
                </a:path>
                <a:path w="1374139" h="1277620">
                  <a:moveTo>
                    <a:pt x="1372359" y="868553"/>
                  </a:moveTo>
                  <a:lnTo>
                    <a:pt x="1366006" y="868553"/>
                  </a:lnTo>
                  <a:lnTo>
                    <a:pt x="1365985" y="878713"/>
                  </a:lnTo>
                  <a:lnTo>
                    <a:pt x="1372338" y="878713"/>
                  </a:lnTo>
                  <a:lnTo>
                    <a:pt x="1372359" y="868553"/>
                  </a:lnTo>
                  <a:close/>
                </a:path>
                <a:path w="1374139" h="1277620">
                  <a:moveTo>
                    <a:pt x="5810" y="878713"/>
                  </a:moveTo>
                  <a:lnTo>
                    <a:pt x="339" y="878713"/>
                  </a:lnTo>
                  <a:lnTo>
                    <a:pt x="324" y="893953"/>
                  </a:lnTo>
                  <a:lnTo>
                    <a:pt x="5780" y="893953"/>
                  </a:lnTo>
                  <a:lnTo>
                    <a:pt x="5810" y="878713"/>
                  </a:lnTo>
                  <a:close/>
                </a:path>
                <a:path w="1374139" h="1277620">
                  <a:moveTo>
                    <a:pt x="1372338" y="878713"/>
                  </a:moveTo>
                  <a:lnTo>
                    <a:pt x="1365985" y="878713"/>
                  </a:lnTo>
                  <a:lnTo>
                    <a:pt x="1365955" y="893953"/>
                  </a:lnTo>
                  <a:lnTo>
                    <a:pt x="1372308" y="893953"/>
                  </a:lnTo>
                  <a:lnTo>
                    <a:pt x="1372338" y="878713"/>
                  </a:lnTo>
                  <a:close/>
                </a:path>
                <a:path w="1374139" h="1277620">
                  <a:moveTo>
                    <a:pt x="5780" y="893953"/>
                  </a:moveTo>
                  <a:lnTo>
                    <a:pt x="324" y="893953"/>
                  </a:lnTo>
                  <a:lnTo>
                    <a:pt x="312" y="906653"/>
                  </a:lnTo>
                  <a:lnTo>
                    <a:pt x="5754" y="906653"/>
                  </a:lnTo>
                  <a:lnTo>
                    <a:pt x="5780" y="893953"/>
                  </a:lnTo>
                  <a:close/>
                </a:path>
                <a:path w="1374139" h="1277620">
                  <a:moveTo>
                    <a:pt x="1372308" y="893953"/>
                  </a:moveTo>
                  <a:lnTo>
                    <a:pt x="1365955" y="893953"/>
                  </a:lnTo>
                  <a:lnTo>
                    <a:pt x="1365929" y="906653"/>
                  </a:lnTo>
                  <a:lnTo>
                    <a:pt x="1372283" y="906653"/>
                  </a:lnTo>
                  <a:lnTo>
                    <a:pt x="1372308" y="893953"/>
                  </a:lnTo>
                  <a:close/>
                </a:path>
                <a:path w="1374139" h="1277620">
                  <a:moveTo>
                    <a:pt x="5754" y="906653"/>
                  </a:moveTo>
                  <a:lnTo>
                    <a:pt x="312" y="906653"/>
                  </a:lnTo>
                  <a:lnTo>
                    <a:pt x="305" y="913003"/>
                  </a:lnTo>
                  <a:lnTo>
                    <a:pt x="5741" y="913003"/>
                  </a:lnTo>
                  <a:lnTo>
                    <a:pt x="5754" y="906653"/>
                  </a:lnTo>
                  <a:close/>
                </a:path>
                <a:path w="1374139" h="1277620">
                  <a:moveTo>
                    <a:pt x="1372283" y="906653"/>
                  </a:moveTo>
                  <a:lnTo>
                    <a:pt x="1365929" y="906653"/>
                  </a:lnTo>
                  <a:lnTo>
                    <a:pt x="1365916" y="913003"/>
                  </a:lnTo>
                  <a:lnTo>
                    <a:pt x="1372270" y="913003"/>
                  </a:lnTo>
                  <a:lnTo>
                    <a:pt x="1372283" y="906653"/>
                  </a:lnTo>
                  <a:close/>
                </a:path>
                <a:path w="1374139" h="1277620">
                  <a:moveTo>
                    <a:pt x="5741" y="913003"/>
                  </a:moveTo>
                  <a:lnTo>
                    <a:pt x="305" y="913003"/>
                  </a:lnTo>
                  <a:lnTo>
                    <a:pt x="286" y="932053"/>
                  </a:lnTo>
                  <a:lnTo>
                    <a:pt x="5703" y="932053"/>
                  </a:lnTo>
                  <a:lnTo>
                    <a:pt x="5741" y="913003"/>
                  </a:lnTo>
                  <a:close/>
                </a:path>
                <a:path w="1374139" h="1277620">
                  <a:moveTo>
                    <a:pt x="1372270" y="913003"/>
                  </a:moveTo>
                  <a:lnTo>
                    <a:pt x="1365916" y="913003"/>
                  </a:lnTo>
                  <a:lnTo>
                    <a:pt x="1365878" y="932053"/>
                  </a:lnTo>
                  <a:lnTo>
                    <a:pt x="1372232" y="932053"/>
                  </a:lnTo>
                  <a:lnTo>
                    <a:pt x="1372270" y="913003"/>
                  </a:lnTo>
                  <a:close/>
                </a:path>
                <a:path w="1374139" h="1277620">
                  <a:moveTo>
                    <a:pt x="5703" y="932053"/>
                  </a:moveTo>
                  <a:lnTo>
                    <a:pt x="286" y="932053"/>
                  </a:lnTo>
                  <a:lnTo>
                    <a:pt x="242" y="976503"/>
                  </a:lnTo>
                  <a:lnTo>
                    <a:pt x="5614" y="976503"/>
                  </a:lnTo>
                  <a:lnTo>
                    <a:pt x="5703" y="932053"/>
                  </a:lnTo>
                  <a:close/>
                </a:path>
                <a:path w="1374139" h="1277620">
                  <a:moveTo>
                    <a:pt x="1372232" y="932053"/>
                  </a:moveTo>
                  <a:lnTo>
                    <a:pt x="1365878" y="932053"/>
                  </a:lnTo>
                  <a:lnTo>
                    <a:pt x="1365789" y="976503"/>
                  </a:lnTo>
                  <a:lnTo>
                    <a:pt x="1372143" y="976503"/>
                  </a:lnTo>
                  <a:lnTo>
                    <a:pt x="1372232" y="932053"/>
                  </a:lnTo>
                  <a:close/>
                </a:path>
                <a:path w="1374139" h="1277620">
                  <a:moveTo>
                    <a:pt x="5307" y="1128903"/>
                  </a:moveTo>
                  <a:lnTo>
                    <a:pt x="90" y="1128903"/>
                  </a:lnTo>
                  <a:lnTo>
                    <a:pt x="85" y="1133983"/>
                  </a:lnTo>
                  <a:lnTo>
                    <a:pt x="5297" y="1133983"/>
                  </a:lnTo>
                  <a:lnTo>
                    <a:pt x="5307" y="1128903"/>
                  </a:lnTo>
                  <a:close/>
                </a:path>
                <a:path w="1374139" h="1277620">
                  <a:moveTo>
                    <a:pt x="1371840" y="1128903"/>
                  </a:moveTo>
                  <a:lnTo>
                    <a:pt x="1365482" y="1128903"/>
                  </a:lnTo>
                  <a:lnTo>
                    <a:pt x="1365472" y="1133983"/>
                  </a:lnTo>
                  <a:lnTo>
                    <a:pt x="1371830" y="1133983"/>
                  </a:lnTo>
                  <a:lnTo>
                    <a:pt x="1371840" y="1128903"/>
                  </a:lnTo>
                  <a:close/>
                </a:path>
                <a:path w="1374139" h="1277620">
                  <a:moveTo>
                    <a:pt x="5346" y="1109853"/>
                  </a:moveTo>
                  <a:lnTo>
                    <a:pt x="109" y="1109853"/>
                  </a:lnTo>
                  <a:lnTo>
                    <a:pt x="92" y="1127633"/>
                  </a:lnTo>
                  <a:lnTo>
                    <a:pt x="5310" y="1127633"/>
                  </a:lnTo>
                  <a:lnTo>
                    <a:pt x="5346" y="1109853"/>
                  </a:lnTo>
                  <a:close/>
                </a:path>
                <a:path w="1374139" h="1277620">
                  <a:moveTo>
                    <a:pt x="1371878" y="1109853"/>
                  </a:moveTo>
                  <a:lnTo>
                    <a:pt x="1365521" y="1109853"/>
                  </a:lnTo>
                  <a:lnTo>
                    <a:pt x="1365485" y="1127633"/>
                  </a:lnTo>
                  <a:lnTo>
                    <a:pt x="1371842" y="1127633"/>
                  </a:lnTo>
                  <a:lnTo>
                    <a:pt x="1371878" y="1109853"/>
                  </a:lnTo>
                  <a:close/>
                </a:path>
                <a:path w="1374139" h="1277620">
                  <a:moveTo>
                    <a:pt x="5351" y="1107313"/>
                  </a:moveTo>
                  <a:lnTo>
                    <a:pt x="112" y="1107313"/>
                  </a:lnTo>
                  <a:lnTo>
                    <a:pt x="111" y="1108583"/>
                  </a:lnTo>
                  <a:lnTo>
                    <a:pt x="5348" y="1108583"/>
                  </a:lnTo>
                  <a:lnTo>
                    <a:pt x="5351" y="1107313"/>
                  </a:lnTo>
                  <a:close/>
                </a:path>
                <a:path w="1374139" h="1277620">
                  <a:moveTo>
                    <a:pt x="1371883" y="1107313"/>
                  </a:moveTo>
                  <a:lnTo>
                    <a:pt x="1365526" y="1107313"/>
                  </a:lnTo>
                  <a:lnTo>
                    <a:pt x="1365523" y="1108583"/>
                  </a:lnTo>
                  <a:lnTo>
                    <a:pt x="1371880" y="1108583"/>
                  </a:lnTo>
                  <a:lnTo>
                    <a:pt x="1371883" y="1107313"/>
                  </a:lnTo>
                  <a:close/>
                </a:path>
                <a:path w="1374139" h="1277620">
                  <a:moveTo>
                    <a:pt x="5363" y="1100963"/>
                  </a:moveTo>
                  <a:lnTo>
                    <a:pt x="118" y="1100963"/>
                  </a:lnTo>
                  <a:lnTo>
                    <a:pt x="113" y="1106043"/>
                  </a:lnTo>
                  <a:lnTo>
                    <a:pt x="5353" y="1106043"/>
                  </a:lnTo>
                  <a:lnTo>
                    <a:pt x="5363" y="1100963"/>
                  </a:lnTo>
                  <a:close/>
                </a:path>
                <a:path w="1374139" h="1277620">
                  <a:moveTo>
                    <a:pt x="1371896" y="1100963"/>
                  </a:moveTo>
                  <a:lnTo>
                    <a:pt x="1365539" y="1100963"/>
                  </a:lnTo>
                  <a:lnTo>
                    <a:pt x="1365528" y="1106043"/>
                  </a:lnTo>
                  <a:lnTo>
                    <a:pt x="1371885" y="1106043"/>
                  </a:lnTo>
                  <a:lnTo>
                    <a:pt x="1371896" y="1100963"/>
                  </a:lnTo>
                  <a:close/>
                </a:path>
                <a:path w="1374139" h="1277620">
                  <a:moveTo>
                    <a:pt x="5371" y="1097153"/>
                  </a:moveTo>
                  <a:lnTo>
                    <a:pt x="122" y="1097153"/>
                  </a:lnTo>
                  <a:lnTo>
                    <a:pt x="120" y="1099693"/>
                  </a:lnTo>
                  <a:lnTo>
                    <a:pt x="5366" y="1099693"/>
                  </a:lnTo>
                  <a:lnTo>
                    <a:pt x="5371" y="1097153"/>
                  </a:lnTo>
                  <a:close/>
                </a:path>
                <a:path w="1374139" h="1277620">
                  <a:moveTo>
                    <a:pt x="1371903" y="1097153"/>
                  </a:moveTo>
                  <a:lnTo>
                    <a:pt x="1365546" y="1097153"/>
                  </a:lnTo>
                  <a:lnTo>
                    <a:pt x="1365541" y="1099693"/>
                  </a:lnTo>
                  <a:lnTo>
                    <a:pt x="1371898" y="1099693"/>
                  </a:lnTo>
                  <a:lnTo>
                    <a:pt x="1371903" y="1097153"/>
                  </a:lnTo>
                  <a:close/>
                </a:path>
                <a:path w="1374139" h="1277620">
                  <a:moveTo>
                    <a:pt x="5376" y="1094613"/>
                  </a:moveTo>
                  <a:lnTo>
                    <a:pt x="125" y="1094613"/>
                  </a:lnTo>
                  <a:lnTo>
                    <a:pt x="123" y="1095883"/>
                  </a:lnTo>
                  <a:lnTo>
                    <a:pt x="5374" y="1095883"/>
                  </a:lnTo>
                  <a:lnTo>
                    <a:pt x="5376" y="1094613"/>
                  </a:lnTo>
                  <a:close/>
                </a:path>
                <a:path w="1374139" h="1277620">
                  <a:moveTo>
                    <a:pt x="1371908" y="1094613"/>
                  </a:moveTo>
                  <a:lnTo>
                    <a:pt x="1365551" y="1094613"/>
                  </a:lnTo>
                  <a:lnTo>
                    <a:pt x="1365549" y="1095883"/>
                  </a:lnTo>
                  <a:lnTo>
                    <a:pt x="1371906" y="1095883"/>
                  </a:lnTo>
                  <a:lnTo>
                    <a:pt x="1371908" y="1094613"/>
                  </a:lnTo>
                  <a:close/>
                </a:path>
                <a:path w="1374139" h="1277620">
                  <a:moveTo>
                    <a:pt x="5384" y="1090803"/>
                  </a:moveTo>
                  <a:lnTo>
                    <a:pt x="128" y="1090803"/>
                  </a:lnTo>
                  <a:lnTo>
                    <a:pt x="126" y="1093343"/>
                  </a:lnTo>
                  <a:lnTo>
                    <a:pt x="5379" y="1093343"/>
                  </a:lnTo>
                  <a:lnTo>
                    <a:pt x="5384" y="1090803"/>
                  </a:lnTo>
                  <a:close/>
                </a:path>
                <a:path w="1374139" h="1277620">
                  <a:moveTo>
                    <a:pt x="1371916" y="1090803"/>
                  </a:moveTo>
                  <a:lnTo>
                    <a:pt x="1365559" y="1090803"/>
                  </a:lnTo>
                  <a:lnTo>
                    <a:pt x="1365554" y="1093343"/>
                  </a:lnTo>
                  <a:lnTo>
                    <a:pt x="1371911" y="1093343"/>
                  </a:lnTo>
                  <a:lnTo>
                    <a:pt x="1371916" y="1090803"/>
                  </a:lnTo>
                  <a:close/>
                </a:path>
                <a:path w="1374139" h="1277620">
                  <a:moveTo>
                    <a:pt x="5389" y="1088263"/>
                  </a:moveTo>
                  <a:lnTo>
                    <a:pt x="131" y="1088263"/>
                  </a:lnTo>
                  <a:lnTo>
                    <a:pt x="130" y="1089533"/>
                  </a:lnTo>
                  <a:lnTo>
                    <a:pt x="5386" y="1089533"/>
                  </a:lnTo>
                  <a:lnTo>
                    <a:pt x="5389" y="1088263"/>
                  </a:lnTo>
                  <a:close/>
                </a:path>
                <a:path w="1374139" h="1277620">
                  <a:moveTo>
                    <a:pt x="1371921" y="1088263"/>
                  </a:moveTo>
                  <a:lnTo>
                    <a:pt x="1365564" y="1088263"/>
                  </a:lnTo>
                  <a:lnTo>
                    <a:pt x="1365561" y="1089533"/>
                  </a:lnTo>
                  <a:lnTo>
                    <a:pt x="1371918" y="1089533"/>
                  </a:lnTo>
                  <a:lnTo>
                    <a:pt x="1371921" y="1088263"/>
                  </a:lnTo>
                  <a:close/>
                </a:path>
                <a:path w="1374139" h="1277620">
                  <a:moveTo>
                    <a:pt x="5397" y="1084453"/>
                  </a:moveTo>
                  <a:lnTo>
                    <a:pt x="135" y="1084453"/>
                  </a:lnTo>
                  <a:lnTo>
                    <a:pt x="132" y="1086993"/>
                  </a:lnTo>
                  <a:lnTo>
                    <a:pt x="5391" y="1086993"/>
                  </a:lnTo>
                  <a:lnTo>
                    <a:pt x="5397" y="1084453"/>
                  </a:lnTo>
                  <a:close/>
                </a:path>
                <a:path w="1374139" h="1277620">
                  <a:moveTo>
                    <a:pt x="1371928" y="1084453"/>
                  </a:moveTo>
                  <a:lnTo>
                    <a:pt x="1365572" y="1084453"/>
                  </a:lnTo>
                  <a:lnTo>
                    <a:pt x="1365567" y="1086993"/>
                  </a:lnTo>
                  <a:lnTo>
                    <a:pt x="1371923" y="1086993"/>
                  </a:lnTo>
                  <a:lnTo>
                    <a:pt x="1371928" y="1084453"/>
                  </a:lnTo>
                  <a:close/>
                </a:path>
                <a:path w="1374139" h="1277620">
                  <a:moveTo>
                    <a:pt x="5402" y="1081913"/>
                  </a:moveTo>
                  <a:lnTo>
                    <a:pt x="137" y="1081913"/>
                  </a:lnTo>
                  <a:lnTo>
                    <a:pt x="136" y="1083183"/>
                  </a:lnTo>
                  <a:lnTo>
                    <a:pt x="5399" y="1083183"/>
                  </a:lnTo>
                  <a:lnTo>
                    <a:pt x="5402" y="1081913"/>
                  </a:lnTo>
                  <a:close/>
                </a:path>
                <a:path w="1374139" h="1277620">
                  <a:moveTo>
                    <a:pt x="1371933" y="1081913"/>
                  </a:moveTo>
                  <a:lnTo>
                    <a:pt x="1365577" y="1081913"/>
                  </a:lnTo>
                  <a:lnTo>
                    <a:pt x="1365574" y="1083183"/>
                  </a:lnTo>
                  <a:lnTo>
                    <a:pt x="1371931" y="1083183"/>
                  </a:lnTo>
                  <a:lnTo>
                    <a:pt x="1371933" y="1081913"/>
                  </a:lnTo>
                  <a:close/>
                </a:path>
                <a:path w="1374139" h="1277620">
                  <a:moveTo>
                    <a:pt x="5409" y="1078103"/>
                  </a:moveTo>
                  <a:lnTo>
                    <a:pt x="141" y="1078103"/>
                  </a:lnTo>
                  <a:lnTo>
                    <a:pt x="139" y="1080643"/>
                  </a:lnTo>
                  <a:lnTo>
                    <a:pt x="5404" y="1080643"/>
                  </a:lnTo>
                  <a:lnTo>
                    <a:pt x="5409" y="1078103"/>
                  </a:lnTo>
                  <a:close/>
                </a:path>
                <a:path w="1374139" h="1277620">
                  <a:moveTo>
                    <a:pt x="1371941" y="1078103"/>
                  </a:moveTo>
                  <a:lnTo>
                    <a:pt x="1365584" y="1078103"/>
                  </a:lnTo>
                  <a:lnTo>
                    <a:pt x="1365579" y="1080643"/>
                  </a:lnTo>
                  <a:lnTo>
                    <a:pt x="1371936" y="1080643"/>
                  </a:lnTo>
                  <a:lnTo>
                    <a:pt x="1371941" y="1078103"/>
                  </a:lnTo>
                  <a:close/>
                </a:path>
                <a:path w="1374139" h="1277620">
                  <a:moveTo>
                    <a:pt x="5414" y="1075563"/>
                  </a:moveTo>
                  <a:lnTo>
                    <a:pt x="144" y="1075563"/>
                  </a:lnTo>
                  <a:lnTo>
                    <a:pt x="142" y="1076833"/>
                  </a:lnTo>
                  <a:lnTo>
                    <a:pt x="5412" y="1076833"/>
                  </a:lnTo>
                  <a:lnTo>
                    <a:pt x="5414" y="1075563"/>
                  </a:lnTo>
                  <a:close/>
                </a:path>
                <a:path w="1374139" h="1277620">
                  <a:moveTo>
                    <a:pt x="1371946" y="1075563"/>
                  </a:moveTo>
                  <a:lnTo>
                    <a:pt x="1365590" y="1075563"/>
                  </a:lnTo>
                  <a:lnTo>
                    <a:pt x="1365587" y="1076833"/>
                  </a:lnTo>
                  <a:lnTo>
                    <a:pt x="1371944" y="1076833"/>
                  </a:lnTo>
                  <a:lnTo>
                    <a:pt x="1371946" y="1075563"/>
                  </a:lnTo>
                  <a:close/>
                </a:path>
                <a:path w="1374139" h="1277620">
                  <a:moveTo>
                    <a:pt x="5422" y="1071753"/>
                  </a:moveTo>
                  <a:lnTo>
                    <a:pt x="147" y="1071753"/>
                  </a:lnTo>
                  <a:lnTo>
                    <a:pt x="145" y="1074293"/>
                  </a:lnTo>
                  <a:lnTo>
                    <a:pt x="5417" y="1074293"/>
                  </a:lnTo>
                  <a:lnTo>
                    <a:pt x="5422" y="1071753"/>
                  </a:lnTo>
                  <a:close/>
                </a:path>
                <a:path w="1374139" h="1277620">
                  <a:moveTo>
                    <a:pt x="1371954" y="1071753"/>
                  </a:moveTo>
                  <a:lnTo>
                    <a:pt x="1365597" y="1071753"/>
                  </a:lnTo>
                  <a:lnTo>
                    <a:pt x="1365592" y="1074293"/>
                  </a:lnTo>
                  <a:lnTo>
                    <a:pt x="1371949" y="1074293"/>
                  </a:lnTo>
                  <a:lnTo>
                    <a:pt x="1371954" y="1071753"/>
                  </a:lnTo>
                  <a:close/>
                </a:path>
                <a:path w="1374139" h="1277620">
                  <a:moveTo>
                    <a:pt x="5435" y="1065403"/>
                  </a:moveTo>
                  <a:lnTo>
                    <a:pt x="154" y="1065403"/>
                  </a:lnTo>
                  <a:lnTo>
                    <a:pt x="149" y="1070483"/>
                  </a:lnTo>
                  <a:lnTo>
                    <a:pt x="5425" y="1070483"/>
                  </a:lnTo>
                  <a:lnTo>
                    <a:pt x="5435" y="1065403"/>
                  </a:lnTo>
                  <a:close/>
                </a:path>
                <a:path w="1374139" h="1277620">
                  <a:moveTo>
                    <a:pt x="1371966" y="1065403"/>
                  </a:moveTo>
                  <a:lnTo>
                    <a:pt x="1365610" y="1065403"/>
                  </a:lnTo>
                  <a:lnTo>
                    <a:pt x="1365600" y="1070483"/>
                  </a:lnTo>
                  <a:lnTo>
                    <a:pt x="1371956" y="1070483"/>
                  </a:lnTo>
                  <a:lnTo>
                    <a:pt x="1371966" y="1065403"/>
                  </a:lnTo>
                  <a:close/>
                </a:path>
                <a:path w="1374139" h="1277620">
                  <a:moveTo>
                    <a:pt x="5440" y="1062863"/>
                  </a:moveTo>
                  <a:lnTo>
                    <a:pt x="156" y="1062863"/>
                  </a:lnTo>
                  <a:lnTo>
                    <a:pt x="155" y="1064133"/>
                  </a:lnTo>
                  <a:lnTo>
                    <a:pt x="5437" y="1064133"/>
                  </a:lnTo>
                  <a:lnTo>
                    <a:pt x="5440" y="1062863"/>
                  </a:lnTo>
                  <a:close/>
                </a:path>
                <a:path w="1374139" h="1277620">
                  <a:moveTo>
                    <a:pt x="1371971" y="1062863"/>
                  </a:moveTo>
                  <a:lnTo>
                    <a:pt x="1365615" y="1062863"/>
                  </a:lnTo>
                  <a:lnTo>
                    <a:pt x="1365613" y="1064133"/>
                  </a:lnTo>
                  <a:lnTo>
                    <a:pt x="1371969" y="1064133"/>
                  </a:lnTo>
                  <a:lnTo>
                    <a:pt x="1371971" y="1062863"/>
                  </a:lnTo>
                  <a:close/>
                </a:path>
                <a:path w="1374139" h="1277620">
                  <a:moveTo>
                    <a:pt x="5453" y="1056513"/>
                  </a:moveTo>
                  <a:lnTo>
                    <a:pt x="163" y="1056513"/>
                  </a:lnTo>
                  <a:lnTo>
                    <a:pt x="157" y="1061593"/>
                  </a:lnTo>
                  <a:lnTo>
                    <a:pt x="5443" y="1061593"/>
                  </a:lnTo>
                  <a:lnTo>
                    <a:pt x="5453" y="1056513"/>
                  </a:lnTo>
                  <a:close/>
                </a:path>
                <a:path w="1374139" h="1277620">
                  <a:moveTo>
                    <a:pt x="1371984" y="1056513"/>
                  </a:moveTo>
                  <a:lnTo>
                    <a:pt x="1365628" y="1056513"/>
                  </a:lnTo>
                  <a:lnTo>
                    <a:pt x="1365618" y="1061593"/>
                  </a:lnTo>
                  <a:lnTo>
                    <a:pt x="1371974" y="1061593"/>
                  </a:lnTo>
                  <a:lnTo>
                    <a:pt x="1371984" y="1056513"/>
                  </a:lnTo>
                  <a:close/>
                </a:path>
                <a:path w="1374139" h="1277620">
                  <a:moveTo>
                    <a:pt x="5460" y="1052703"/>
                  </a:moveTo>
                  <a:lnTo>
                    <a:pt x="166" y="1052703"/>
                  </a:lnTo>
                  <a:lnTo>
                    <a:pt x="164" y="1055243"/>
                  </a:lnTo>
                  <a:lnTo>
                    <a:pt x="5455" y="1055243"/>
                  </a:lnTo>
                  <a:lnTo>
                    <a:pt x="5460" y="1052703"/>
                  </a:lnTo>
                  <a:close/>
                </a:path>
                <a:path w="1374139" h="1277620">
                  <a:moveTo>
                    <a:pt x="1371992" y="1052703"/>
                  </a:moveTo>
                  <a:lnTo>
                    <a:pt x="1365636" y="1052703"/>
                  </a:lnTo>
                  <a:lnTo>
                    <a:pt x="1365630" y="1055243"/>
                  </a:lnTo>
                  <a:lnTo>
                    <a:pt x="1371987" y="1055243"/>
                  </a:lnTo>
                  <a:lnTo>
                    <a:pt x="1371992" y="1052703"/>
                  </a:lnTo>
                  <a:close/>
                </a:path>
                <a:path w="1374139" h="1277620">
                  <a:moveTo>
                    <a:pt x="5466" y="1050163"/>
                  </a:moveTo>
                  <a:lnTo>
                    <a:pt x="169" y="1050163"/>
                  </a:lnTo>
                  <a:lnTo>
                    <a:pt x="168" y="1051433"/>
                  </a:lnTo>
                  <a:lnTo>
                    <a:pt x="5463" y="1051433"/>
                  </a:lnTo>
                  <a:lnTo>
                    <a:pt x="5466" y="1050163"/>
                  </a:lnTo>
                  <a:close/>
                </a:path>
                <a:path w="1374139" h="1277620">
                  <a:moveTo>
                    <a:pt x="1371997" y="1050163"/>
                  </a:moveTo>
                  <a:lnTo>
                    <a:pt x="1365641" y="1050163"/>
                  </a:lnTo>
                  <a:lnTo>
                    <a:pt x="1365638" y="1051433"/>
                  </a:lnTo>
                  <a:lnTo>
                    <a:pt x="1371994" y="1051433"/>
                  </a:lnTo>
                  <a:lnTo>
                    <a:pt x="1371997" y="1050163"/>
                  </a:lnTo>
                  <a:close/>
                </a:path>
                <a:path w="1374139" h="1277620">
                  <a:moveTo>
                    <a:pt x="5473" y="1046353"/>
                  </a:moveTo>
                  <a:lnTo>
                    <a:pt x="173" y="1046353"/>
                  </a:lnTo>
                  <a:lnTo>
                    <a:pt x="170" y="1048893"/>
                  </a:lnTo>
                  <a:lnTo>
                    <a:pt x="5468" y="1048893"/>
                  </a:lnTo>
                  <a:lnTo>
                    <a:pt x="5473" y="1046353"/>
                  </a:lnTo>
                  <a:close/>
                </a:path>
                <a:path w="1374139" h="1277620">
                  <a:moveTo>
                    <a:pt x="1372004" y="1046353"/>
                  </a:moveTo>
                  <a:lnTo>
                    <a:pt x="1365648" y="1046353"/>
                  </a:lnTo>
                  <a:lnTo>
                    <a:pt x="1365643" y="1048893"/>
                  </a:lnTo>
                  <a:lnTo>
                    <a:pt x="1371999" y="1048893"/>
                  </a:lnTo>
                  <a:lnTo>
                    <a:pt x="1372004" y="1046353"/>
                  </a:lnTo>
                  <a:close/>
                </a:path>
                <a:path w="1374139" h="1277620">
                  <a:moveTo>
                    <a:pt x="5478" y="1043813"/>
                  </a:moveTo>
                  <a:lnTo>
                    <a:pt x="175" y="1043813"/>
                  </a:lnTo>
                  <a:lnTo>
                    <a:pt x="174" y="1045083"/>
                  </a:lnTo>
                  <a:lnTo>
                    <a:pt x="5476" y="1045083"/>
                  </a:lnTo>
                  <a:lnTo>
                    <a:pt x="5478" y="1043813"/>
                  </a:lnTo>
                  <a:close/>
                </a:path>
                <a:path w="1374139" h="1277620">
                  <a:moveTo>
                    <a:pt x="1372009" y="1043813"/>
                  </a:moveTo>
                  <a:lnTo>
                    <a:pt x="1365653" y="1043813"/>
                  </a:lnTo>
                  <a:lnTo>
                    <a:pt x="1365651" y="1045083"/>
                  </a:lnTo>
                  <a:lnTo>
                    <a:pt x="1372007" y="1045083"/>
                  </a:lnTo>
                  <a:lnTo>
                    <a:pt x="1372009" y="1043813"/>
                  </a:lnTo>
                  <a:close/>
                </a:path>
                <a:path w="1374139" h="1277620">
                  <a:moveTo>
                    <a:pt x="5486" y="1040003"/>
                  </a:moveTo>
                  <a:lnTo>
                    <a:pt x="179" y="1040003"/>
                  </a:lnTo>
                  <a:lnTo>
                    <a:pt x="176" y="1042543"/>
                  </a:lnTo>
                  <a:lnTo>
                    <a:pt x="5481" y="1042543"/>
                  </a:lnTo>
                  <a:lnTo>
                    <a:pt x="5486" y="1040003"/>
                  </a:lnTo>
                  <a:close/>
                </a:path>
                <a:path w="1374139" h="1277620">
                  <a:moveTo>
                    <a:pt x="1372017" y="1040003"/>
                  </a:moveTo>
                  <a:lnTo>
                    <a:pt x="1365661" y="1040003"/>
                  </a:lnTo>
                  <a:lnTo>
                    <a:pt x="1365656" y="1042543"/>
                  </a:lnTo>
                  <a:lnTo>
                    <a:pt x="1372012" y="1042543"/>
                  </a:lnTo>
                  <a:lnTo>
                    <a:pt x="1372017" y="1040003"/>
                  </a:lnTo>
                  <a:close/>
                </a:path>
                <a:path w="1374139" h="1277620">
                  <a:moveTo>
                    <a:pt x="5491" y="1037463"/>
                  </a:moveTo>
                  <a:lnTo>
                    <a:pt x="181" y="1037463"/>
                  </a:lnTo>
                  <a:lnTo>
                    <a:pt x="180" y="1038733"/>
                  </a:lnTo>
                  <a:lnTo>
                    <a:pt x="5489" y="1038733"/>
                  </a:lnTo>
                  <a:lnTo>
                    <a:pt x="5491" y="1037463"/>
                  </a:lnTo>
                  <a:close/>
                </a:path>
                <a:path w="1374139" h="1277620">
                  <a:moveTo>
                    <a:pt x="1372022" y="1037463"/>
                  </a:moveTo>
                  <a:lnTo>
                    <a:pt x="1365666" y="1037463"/>
                  </a:lnTo>
                  <a:lnTo>
                    <a:pt x="1365664" y="1038733"/>
                  </a:lnTo>
                  <a:lnTo>
                    <a:pt x="1372020" y="1038733"/>
                  </a:lnTo>
                  <a:lnTo>
                    <a:pt x="1372022" y="1037463"/>
                  </a:lnTo>
                  <a:close/>
                </a:path>
                <a:path w="1374139" h="1277620">
                  <a:moveTo>
                    <a:pt x="5499" y="1033653"/>
                  </a:moveTo>
                  <a:lnTo>
                    <a:pt x="185" y="1033653"/>
                  </a:lnTo>
                  <a:lnTo>
                    <a:pt x="183" y="1036193"/>
                  </a:lnTo>
                  <a:lnTo>
                    <a:pt x="5494" y="1036193"/>
                  </a:lnTo>
                  <a:lnTo>
                    <a:pt x="5499" y="1033653"/>
                  </a:lnTo>
                  <a:close/>
                </a:path>
                <a:path w="1374139" h="1277620">
                  <a:moveTo>
                    <a:pt x="1372030" y="1033653"/>
                  </a:moveTo>
                  <a:lnTo>
                    <a:pt x="1365674" y="1033653"/>
                  </a:lnTo>
                  <a:lnTo>
                    <a:pt x="1365669" y="1036193"/>
                  </a:lnTo>
                  <a:lnTo>
                    <a:pt x="1372025" y="1036193"/>
                  </a:lnTo>
                  <a:lnTo>
                    <a:pt x="1372030" y="1033653"/>
                  </a:lnTo>
                  <a:close/>
                </a:path>
                <a:path w="1374139" h="1277620">
                  <a:moveTo>
                    <a:pt x="5504" y="1031113"/>
                  </a:moveTo>
                  <a:lnTo>
                    <a:pt x="188" y="1031113"/>
                  </a:lnTo>
                  <a:lnTo>
                    <a:pt x="187" y="1032383"/>
                  </a:lnTo>
                  <a:lnTo>
                    <a:pt x="5501" y="1032383"/>
                  </a:lnTo>
                  <a:lnTo>
                    <a:pt x="5504" y="1031113"/>
                  </a:lnTo>
                  <a:close/>
                </a:path>
                <a:path w="1374139" h="1277620">
                  <a:moveTo>
                    <a:pt x="1372035" y="1031113"/>
                  </a:moveTo>
                  <a:lnTo>
                    <a:pt x="1365679" y="1031113"/>
                  </a:lnTo>
                  <a:lnTo>
                    <a:pt x="1365676" y="1032383"/>
                  </a:lnTo>
                  <a:lnTo>
                    <a:pt x="1372032" y="1032383"/>
                  </a:lnTo>
                  <a:lnTo>
                    <a:pt x="1372035" y="1031113"/>
                  </a:lnTo>
                  <a:close/>
                </a:path>
                <a:path w="1374139" h="1277620">
                  <a:moveTo>
                    <a:pt x="5511" y="1027303"/>
                  </a:moveTo>
                  <a:lnTo>
                    <a:pt x="192" y="1027303"/>
                  </a:lnTo>
                  <a:lnTo>
                    <a:pt x="189" y="1029843"/>
                  </a:lnTo>
                  <a:lnTo>
                    <a:pt x="5506" y="1029843"/>
                  </a:lnTo>
                  <a:lnTo>
                    <a:pt x="5511" y="1027303"/>
                  </a:lnTo>
                  <a:close/>
                </a:path>
                <a:path w="1374139" h="1277620">
                  <a:moveTo>
                    <a:pt x="1372042" y="1027303"/>
                  </a:moveTo>
                  <a:lnTo>
                    <a:pt x="1365687" y="1027303"/>
                  </a:lnTo>
                  <a:lnTo>
                    <a:pt x="1365681" y="1029843"/>
                  </a:lnTo>
                  <a:lnTo>
                    <a:pt x="1372037" y="1029843"/>
                  </a:lnTo>
                  <a:lnTo>
                    <a:pt x="1372042" y="1027303"/>
                  </a:lnTo>
                  <a:close/>
                </a:path>
                <a:path w="1374139" h="1277620">
                  <a:moveTo>
                    <a:pt x="5517" y="1024763"/>
                  </a:moveTo>
                  <a:lnTo>
                    <a:pt x="194" y="1024763"/>
                  </a:lnTo>
                  <a:lnTo>
                    <a:pt x="193" y="1026033"/>
                  </a:lnTo>
                  <a:lnTo>
                    <a:pt x="5514" y="1026033"/>
                  </a:lnTo>
                  <a:lnTo>
                    <a:pt x="5517" y="1024763"/>
                  </a:lnTo>
                  <a:close/>
                </a:path>
                <a:path w="1374139" h="1277620">
                  <a:moveTo>
                    <a:pt x="1372047" y="1024763"/>
                  </a:moveTo>
                  <a:lnTo>
                    <a:pt x="1365692" y="1024763"/>
                  </a:lnTo>
                  <a:lnTo>
                    <a:pt x="1365689" y="1026033"/>
                  </a:lnTo>
                  <a:lnTo>
                    <a:pt x="1372045" y="1026033"/>
                  </a:lnTo>
                  <a:lnTo>
                    <a:pt x="1372047" y="1024763"/>
                  </a:lnTo>
                  <a:close/>
                </a:path>
                <a:path w="1374139" h="1277620">
                  <a:moveTo>
                    <a:pt x="5524" y="1020953"/>
                  </a:moveTo>
                  <a:lnTo>
                    <a:pt x="198" y="1020953"/>
                  </a:lnTo>
                  <a:lnTo>
                    <a:pt x="195" y="1023493"/>
                  </a:lnTo>
                  <a:lnTo>
                    <a:pt x="5519" y="1023493"/>
                  </a:lnTo>
                  <a:lnTo>
                    <a:pt x="5524" y="1020953"/>
                  </a:lnTo>
                  <a:close/>
                </a:path>
                <a:path w="1374139" h="1277620">
                  <a:moveTo>
                    <a:pt x="1372055" y="1020953"/>
                  </a:moveTo>
                  <a:lnTo>
                    <a:pt x="1365699" y="1020953"/>
                  </a:lnTo>
                  <a:lnTo>
                    <a:pt x="1365694" y="1023493"/>
                  </a:lnTo>
                  <a:lnTo>
                    <a:pt x="1372050" y="1023493"/>
                  </a:lnTo>
                  <a:lnTo>
                    <a:pt x="1372055" y="1020953"/>
                  </a:lnTo>
                  <a:close/>
                </a:path>
                <a:path w="1374139" h="1277620">
                  <a:moveTo>
                    <a:pt x="5529" y="1018413"/>
                  </a:moveTo>
                  <a:lnTo>
                    <a:pt x="200" y="1018413"/>
                  </a:lnTo>
                  <a:lnTo>
                    <a:pt x="199" y="1019683"/>
                  </a:lnTo>
                  <a:lnTo>
                    <a:pt x="5527" y="1019683"/>
                  </a:lnTo>
                  <a:lnTo>
                    <a:pt x="5529" y="1018413"/>
                  </a:lnTo>
                  <a:close/>
                </a:path>
                <a:path w="1374139" h="1277620">
                  <a:moveTo>
                    <a:pt x="1372060" y="1018413"/>
                  </a:moveTo>
                  <a:lnTo>
                    <a:pt x="1365704" y="1018413"/>
                  </a:lnTo>
                  <a:lnTo>
                    <a:pt x="1365702" y="1019683"/>
                  </a:lnTo>
                  <a:lnTo>
                    <a:pt x="1372057" y="1019683"/>
                  </a:lnTo>
                  <a:lnTo>
                    <a:pt x="1372060" y="1018413"/>
                  </a:lnTo>
                  <a:close/>
                </a:path>
                <a:path w="1374139" h="1277620">
                  <a:moveTo>
                    <a:pt x="5537" y="1014603"/>
                  </a:moveTo>
                  <a:lnTo>
                    <a:pt x="204" y="1014603"/>
                  </a:lnTo>
                  <a:lnTo>
                    <a:pt x="202" y="1017143"/>
                  </a:lnTo>
                  <a:lnTo>
                    <a:pt x="5532" y="1017143"/>
                  </a:lnTo>
                  <a:lnTo>
                    <a:pt x="5537" y="1014603"/>
                  </a:lnTo>
                  <a:close/>
                </a:path>
                <a:path w="1374139" h="1277620">
                  <a:moveTo>
                    <a:pt x="1372068" y="1014603"/>
                  </a:moveTo>
                  <a:lnTo>
                    <a:pt x="1365712" y="1014603"/>
                  </a:lnTo>
                  <a:lnTo>
                    <a:pt x="1365707" y="1017143"/>
                  </a:lnTo>
                  <a:lnTo>
                    <a:pt x="1372063" y="1017143"/>
                  </a:lnTo>
                  <a:lnTo>
                    <a:pt x="1372068" y="1014603"/>
                  </a:lnTo>
                  <a:close/>
                </a:path>
                <a:path w="1374139" h="1277620">
                  <a:moveTo>
                    <a:pt x="5542" y="1012063"/>
                  </a:moveTo>
                  <a:lnTo>
                    <a:pt x="207" y="1012063"/>
                  </a:lnTo>
                  <a:lnTo>
                    <a:pt x="205" y="1013333"/>
                  </a:lnTo>
                  <a:lnTo>
                    <a:pt x="5540" y="1013333"/>
                  </a:lnTo>
                  <a:lnTo>
                    <a:pt x="5542" y="1012063"/>
                  </a:lnTo>
                  <a:close/>
                </a:path>
                <a:path w="1374139" h="1277620">
                  <a:moveTo>
                    <a:pt x="1372073" y="1012063"/>
                  </a:moveTo>
                  <a:lnTo>
                    <a:pt x="1365717" y="1012063"/>
                  </a:lnTo>
                  <a:lnTo>
                    <a:pt x="1365715" y="1013333"/>
                  </a:lnTo>
                  <a:lnTo>
                    <a:pt x="1372070" y="1013333"/>
                  </a:lnTo>
                  <a:lnTo>
                    <a:pt x="1372073" y="1012063"/>
                  </a:lnTo>
                  <a:close/>
                </a:path>
                <a:path w="1374139" h="1277620">
                  <a:moveTo>
                    <a:pt x="5550" y="1008253"/>
                  </a:moveTo>
                  <a:lnTo>
                    <a:pt x="211" y="1008253"/>
                  </a:lnTo>
                  <a:lnTo>
                    <a:pt x="208" y="1010793"/>
                  </a:lnTo>
                  <a:lnTo>
                    <a:pt x="5545" y="1010793"/>
                  </a:lnTo>
                  <a:lnTo>
                    <a:pt x="5550" y="1008253"/>
                  </a:lnTo>
                  <a:close/>
                </a:path>
                <a:path w="1374139" h="1277620">
                  <a:moveTo>
                    <a:pt x="1372080" y="1008253"/>
                  </a:moveTo>
                  <a:lnTo>
                    <a:pt x="1365725" y="1008253"/>
                  </a:lnTo>
                  <a:lnTo>
                    <a:pt x="1365720" y="1010793"/>
                  </a:lnTo>
                  <a:lnTo>
                    <a:pt x="1372075" y="1010793"/>
                  </a:lnTo>
                  <a:lnTo>
                    <a:pt x="1372080" y="1008253"/>
                  </a:lnTo>
                  <a:close/>
                </a:path>
                <a:path w="1374139" h="1277620">
                  <a:moveTo>
                    <a:pt x="5555" y="1005713"/>
                  </a:moveTo>
                  <a:lnTo>
                    <a:pt x="213" y="1005713"/>
                  </a:lnTo>
                  <a:lnTo>
                    <a:pt x="212" y="1006983"/>
                  </a:lnTo>
                  <a:lnTo>
                    <a:pt x="5552" y="1006983"/>
                  </a:lnTo>
                  <a:lnTo>
                    <a:pt x="5555" y="1005713"/>
                  </a:lnTo>
                  <a:close/>
                </a:path>
                <a:path w="1374139" h="1277620">
                  <a:moveTo>
                    <a:pt x="1372085" y="1005713"/>
                  </a:moveTo>
                  <a:lnTo>
                    <a:pt x="1365730" y="1005713"/>
                  </a:lnTo>
                  <a:lnTo>
                    <a:pt x="1365727" y="1006983"/>
                  </a:lnTo>
                  <a:lnTo>
                    <a:pt x="1372083" y="1006983"/>
                  </a:lnTo>
                  <a:lnTo>
                    <a:pt x="1372085" y="1005713"/>
                  </a:lnTo>
                  <a:close/>
                </a:path>
                <a:path w="1374139" h="1277620">
                  <a:moveTo>
                    <a:pt x="5563" y="1001903"/>
                  </a:moveTo>
                  <a:lnTo>
                    <a:pt x="217" y="1001903"/>
                  </a:lnTo>
                  <a:lnTo>
                    <a:pt x="214" y="1004443"/>
                  </a:lnTo>
                  <a:lnTo>
                    <a:pt x="5557" y="1004443"/>
                  </a:lnTo>
                  <a:lnTo>
                    <a:pt x="5563" y="1001903"/>
                  </a:lnTo>
                  <a:close/>
                </a:path>
                <a:path w="1374139" h="1277620">
                  <a:moveTo>
                    <a:pt x="1372093" y="1001903"/>
                  </a:moveTo>
                  <a:lnTo>
                    <a:pt x="1365738" y="1001903"/>
                  </a:lnTo>
                  <a:lnTo>
                    <a:pt x="1365733" y="1004443"/>
                  </a:lnTo>
                  <a:lnTo>
                    <a:pt x="1372088" y="1004443"/>
                  </a:lnTo>
                  <a:lnTo>
                    <a:pt x="1372093" y="1001903"/>
                  </a:lnTo>
                  <a:close/>
                </a:path>
                <a:path w="1374139" h="1277620">
                  <a:moveTo>
                    <a:pt x="5568" y="999363"/>
                  </a:moveTo>
                  <a:lnTo>
                    <a:pt x="219" y="999363"/>
                  </a:lnTo>
                  <a:lnTo>
                    <a:pt x="218" y="1000633"/>
                  </a:lnTo>
                  <a:lnTo>
                    <a:pt x="5565" y="1000633"/>
                  </a:lnTo>
                  <a:lnTo>
                    <a:pt x="5568" y="999363"/>
                  </a:lnTo>
                  <a:close/>
                </a:path>
                <a:path w="1374139" h="1277620">
                  <a:moveTo>
                    <a:pt x="1372098" y="999363"/>
                  </a:moveTo>
                  <a:lnTo>
                    <a:pt x="1365743" y="999363"/>
                  </a:lnTo>
                  <a:lnTo>
                    <a:pt x="1365740" y="1000633"/>
                  </a:lnTo>
                  <a:lnTo>
                    <a:pt x="1372095" y="1000633"/>
                  </a:lnTo>
                  <a:lnTo>
                    <a:pt x="1372098" y="999363"/>
                  </a:lnTo>
                  <a:close/>
                </a:path>
                <a:path w="1374139" h="1277620">
                  <a:moveTo>
                    <a:pt x="5575" y="995553"/>
                  </a:moveTo>
                  <a:lnTo>
                    <a:pt x="223" y="995553"/>
                  </a:lnTo>
                  <a:lnTo>
                    <a:pt x="221" y="998093"/>
                  </a:lnTo>
                  <a:lnTo>
                    <a:pt x="5570" y="998093"/>
                  </a:lnTo>
                  <a:lnTo>
                    <a:pt x="5575" y="995553"/>
                  </a:lnTo>
                  <a:close/>
                </a:path>
                <a:path w="1374139" h="1277620">
                  <a:moveTo>
                    <a:pt x="1372106" y="995553"/>
                  </a:moveTo>
                  <a:lnTo>
                    <a:pt x="1365750" y="995553"/>
                  </a:lnTo>
                  <a:lnTo>
                    <a:pt x="1365745" y="998093"/>
                  </a:lnTo>
                  <a:lnTo>
                    <a:pt x="1372100" y="998093"/>
                  </a:lnTo>
                  <a:lnTo>
                    <a:pt x="1372106" y="995553"/>
                  </a:lnTo>
                  <a:close/>
                </a:path>
                <a:path w="1374139" h="1277620">
                  <a:moveTo>
                    <a:pt x="5580" y="993013"/>
                  </a:moveTo>
                  <a:lnTo>
                    <a:pt x="226" y="993013"/>
                  </a:lnTo>
                  <a:lnTo>
                    <a:pt x="224" y="994283"/>
                  </a:lnTo>
                  <a:lnTo>
                    <a:pt x="5578" y="994283"/>
                  </a:lnTo>
                  <a:lnTo>
                    <a:pt x="5580" y="993013"/>
                  </a:lnTo>
                  <a:close/>
                </a:path>
                <a:path w="1374139" h="1277620">
                  <a:moveTo>
                    <a:pt x="1372111" y="993013"/>
                  </a:moveTo>
                  <a:lnTo>
                    <a:pt x="1365756" y="993013"/>
                  </a:lnTo>
                  <a:lnTo>
                    <a:pt x="1365753" y="994283"/>
                  </a:lnTo>
                  <a:lnTo>
                    <a:pt x="1372108" y="994283"/>
                  </a:lnTo>
                  <a:lnTo>
                    <a:pt x="1372111" y="993013"/>
                  </a:lnTo>
                  <a:close/>
                </a:path>
                <a:path w="1374139" h="1277620">
                  <a:moveTo>
                    <a:pt x="5588" y="989203"/>
                  </a:moveTo>
                  <a:lnTo>
                    <a:pt x="229" y="989203"/>
                  </a:lnTo>
                  <a:lnTo>
                    <a:pt x="227" y="991743"/>
                  </a:lnTo>
                  <a:lnTo>
                    <a:pt x="5583" y="991743"/>
                  </a:lnTo>
                  <a:lnTo>
                    <a:pt x="5588" y="989203"/>
                  </a:lnTo>
                  <a:close/>
                </a:path>
                <a:path w="1374139" h="1277620">
                  <a:moveTo>
                    <a:pt x="1372118" y="989203"/>
                  </a:moveTo>
                  <a:lnTo>
                    <a:pt x="1365763" y="989203"/>
                  </a:lnTo>
                  <a:lnTo>
                    <a:pt x="1365758" y="991743"/>
                  </a:lnTo>
                  <a:lnTo>
                    <a:pt x="1372113" y="991743"/>
                  </a:lnTo>
                  <a:lnTo>
                    <a:pt x="1372118" y="989203"/>
                  </a:lnTo>
                  <a:close/>
                </a:path>
                <a:path w="1374139" h="1277620">
                  <a:moveTo>
                    <a:pt x="5593" y="986663"/>
                  </a:moveTo>
                  <a:lnTo>
                    <a:pt x="232" y="986663"/>
                  </a:lnTo>
                  <a:lnTo>
                    <a:pt x="231" y="987933"/>
                  </a:lnTo>
                  <a:lnTo>
                    <a:pt x="5591" y="987933"/>
                  </a:lnTo>
                  <a:lnTo>
                    <a:pt x="5593" y="986663"/>
                  </a:lnTo>
                  <a:close/>
                </a:path>
                <a:path w="1374139" h="1277620">
                  <a:moveTo>
                    <a:pt x="1372123" y="986663"/>
                  </a:moveTo>
                  <a:lnTo>
                    <a:pt x="1365768" y="986663"/>
                  </a:lnTo>
                  <a:lnTo>
                    <a:pt x="1365766" y="987933"/>
                  </a:lnTo>
                  <a:lnTo>
                    <a:pt x="1372121" y="987933"/>
                  </a:lnTo>
                  <a:lnTo>
                    <a:pt x="1372123" y="986663"/>
                  </a:lnTo>
                  <a:close/>
                </a:path>
                <a:path w="1374139" h="1277620">
                  <a:moveTo>
                    <a:pt x="5601" y="982853"/>
                  </a:moveTo>
                  <a:lnTo>
                    <a:pt x="236" y="982853"/>
                  </a:lnTo>
                  <a:lnTo>
                    <a:pt x="233" y="985393"/>
                  </a:lnTo>
                  <a:lnTo>
                    <a:pt x="5596" y="985393"/>
                  </a:lnTo>
                  <a:lnTo>
                    <a:pt x="5601" y="982853"/>
                  </a:lnTo>
                  <a:close/>
                </a:path>
                <a:path w="1374139" h="1277620">
                  <a:moveTo>
                    <a:pt x="1372131" y="982853"/>
                  </a:moveTo>
                  <a:lnTo>
                    <a:pt x="1365776" y="982853"/>
                  </a:lnTo>
                  <a:lnTo>
                    <a:pt x="1365771" y="985393"/>
                  </a:lnTo>
                  <a:lnTo>
                    <a:pt x="1372126" y="985393"/>
                  </a:lnTo>
                  <a:lnTo>
                    <a:pt x="1372131" y="982853"/>
                  </a:lnTo>
                  <a:close/>
                </a:path>
                <a:path w="1374139" h="1277620">
                  <a:moveTo>
                    <a:pt x="5611" y="977773"/>
                  </a:moveTo>
                  <a:lnTo>
                    <a:pt x="241" y="977773"/>
                  </a:lnTo>
                  <a:lnTo>
                    <a:pt x="237" y="981583"/>
                  </a:lnTo>
                  <a:lnTo>
                    <a:pt x="5603" y="981583"/>
                  </a:lnTo>
                  <a:lnTo>
                    <a:pt x="5611" y="977773"/>
                  </a:lnTo>
                  <a:close/>
                </a:path>
                <a:path w="1374139" h="1277620">
                  <a:moveTo>
                    <a:pt x="1372141" y="977773"/>
                  </a:moveTo>
                  <a:lnTo>
                    <a:pt x="1365786" y="977773"/>
                  </a:lnTo>
                  <a:lnTo>
                    <a:pt x="1365778" y="981583"/>
                  </a:lnTo>
                  <a:lnTo>
                    <a:pt x="1372133" y="981583"/>
                  </a:lnTo>
                  <a:lnTo>
                    <a:pt x="1372141" y="977773"/>
                  </a:lnTo>
                  <a:close/>
                </a:path>
                <a:path w="1374139" h="1277620">
                  <a:moveTo>
                    <a:pt x="5294" y="1135253"/>
                  </a:moveTo>
                  <a:lnTo>
                    <a:pt x="84" y="1135253"/>
                  </a:lnTo>
                  <a:lnTo>
                    <a:pt x="34" y="1186053"/>
                  </a:lnTo>
                  <a:lnTo>
                    <a:pt x="5192" y="1186053"/>
                  </a:lnTo>
                  <a:lnTo>
                    <a:pt x="5294" y="1135253"/>
                  </a:lnTo>
                  <a:close/>
                </a:path>
                <a:path w="1374139" h="1277620">
                  <a:moveTo>
                    <a:pt x="1371827" y="1135253"/>
                  </a:moveTo>
                  <a:lnTo>
                    <a:pt x="1365470" y="1135253"/>
                  </a:lnTo>
                  <a:lnTo>
                    <a:pt x="1365367" y="1186053"/>
                  </a:lnTo>
                  <a:lnTo>
                    <a:pt x="1371726" y="1186053"/>
                  </a:lnTo>
                  <a:lnTo>
                    <a:pt x="1371827" y="1135253"/>
                  </a:lnTo>
                  <a:close/>
                </a:path>
                <a:path w="1374139" h="1277620">
                  <a:moveTo>
                    <a:pt x="1315664" y="1276298"/>
                  </a:moveTo>
                  <a:lnTo>
                    <a:pt x="59634" y="1276298"/>
                  </a:lnTo>
                  <a:lnTo>
                    <a:pt x="1315664" y="1277441"/>
                  </a:lnTo>
                  <a:lnTo>
                    <a:pt x="1315664" y="1276298"/>
                  </a:lnTo>
                  <a:close/>
                </a:path>
                <a:path w="1374139" h="1277620">
                  <a:moveTo>
                    <a:pt x="1316934" y="1275028"/>
                  </a:moveTo>
                  <a:lnTo>
                    <a:pt x="58364" y="1275028"/>
                  </a:lnTo>
                  <a:lnTo>
                    <a:pt x="58364" y="1276298"/>
                  </a:lnTo>
                  <a:lnTo>
                    <a:pt x="1316934" y="1276298"/>
                  </a:lnTo>
                  <a:lnTo>
                    <a:pt x="1316934" y="1275028"/>
                  </a:lnTo>
                  <a:close/>
                </a:path>
                <a:path w="1374139" h="1277620">
                  <a:moveTo>
                    <a:pt x="1318204" y="1273758"/>
                  </a:moveTo>
                  <a:lnTo>
                    <a:pt x="55824" y="1273758"/>
                  </a:lnTo>
                  <a:lnTo>
                    <a:pt x="55824" y="1275028"/>
                  </a:lnTo>
                  <a:lnTo>
                    <a:pt x="1318204" y="1275028"/>
                  </a:lnTo>
                  <a:lnTo>
                    <a:pt x="1318204" y="1273758"/>
                  </a:lnTo>
                  <a:close/>
                </a:path>
                <a:path w="1374139" h="1277620">
                  <a:moveTo>
                    <a:pt x="1320744" y="1272488"/>
                  </a:moveTo>
                  <a:lnTo>
                    <a:pt x="54554" y="1272488"/>
                  </a:lnTo>
                  <a:lnTo>
                    <a:pt x="54554" y="1273758"/>
                  </a:lnTo>
                  <a:lnTo>
                    <a:pt x="1320744" y="1273758"/>
                  </a:lnTo>
                  <a:lnTo>
                    <a:pt x="1320744" y="1272488"/>
                  </a:lnTo>
                  <a:close/>
                </a:path>
                <a:path w="1374139" h="1277620">
                  <a:moveTo>
                    <a:pt x="52014" y="1270075"/>
                  </a:moveTo>
                  <a:lnTo>
                    <a:pt x="52014" y="1271218"/>
                  </a:lnTo>
                  <a:lnTo>
                    <a:pt x="53284" y="1271218"/>
                  </a:lnTo>
                  <a:lnTo>
                    <a:pt x="53284" y="1272488"/>
                  </a:lnTo>
                  <a:lnTo>
                    <a:pt x="1322014" y="1272488"/>
                  </a:lnTo>
                  <a:lnTo>
                    <a:pt x="52014" y="1270075"/>
                  </a:lnTo>
                  <a:close/>
                </a:path>
                <a:path w="1374139" h="1277620">
                  <a:moveTo>
                    <a:pt x="1371724" y="1187398"/>
                  </a:moveTo>
                  <a:lnTo>
                    <a:pt x="1365365" y="1187398"/>
                  </a:lnTo>
                  <a:lnTo>
                    <a:pt x="1365281" y="1229308"/>
                  </a:lnTo>
                  <a:lnTo>
                    <a:pt x="1366464" y="1229308"/>
                  </a:lnTo>
                  <a:lnTo>
                    <a:pt x="1366464" y="1228038"/>
                  </a:lnTo>
                  <a:lnTo>
                    <a:pt x="1367734" y="1228038"/>
                  </a:lnTo>
                  <a:lnTo>
                    <a:pt x="1367734" y="1226768"/>
                  </a:lnTo>
                  <a:lnTo>
                    <a:pt x="1369004" y="1226768"/>
                  </a:lnTo>
                  <a:lnTo>
                    <a:pt x="1369004" y="1225498"/>
                  </a:lnTo>
                  <a:lnTo>
                    <a:pt x="1370274" y="1225498"/>
                  </a:lnTo>
                  <a:lnTo>
                    <a:pt x="1370274" y="1224228"/>
                  </a:lnTo>
                  <a:lnTo>
                    <a:pt x="1371544" y="1224228"/>
                  </a:lnTo>
                  <a:lnTo>
                    <a:pt x="1371653" y="1222958"/>
                  </a:lnTo>
                  <a:lnTo>
                    <a:pt x="1371724" y="1187398"/>
                  </a:lnTo>
                  <a:close/>
                </a:path>
                <a:path w="1374139" h="1277620">
                  <a:moveTo>
                    <a:pt x="5190" y="1187398"/>
                  </a:moveTo>
                  <a:lnTo>
                    <a:pt x="32" y="1187398"/>
                  </a:lnTo>
                  <a:lnTo>
                    <a:pt x="0" y="1220418"/>
                  </a:lnTo>
                  <a:lnTo>
                    <a:pt x="1214" y="1220418"/>
                  </a:lnTo>
                  <a:lnTo>
                    <a:pt x="1214" y="1221688"/>
                  </a:lnTo>
                  <a:lnTo>
                    <a:pt x="2484" y="1221688"/>
                  </a:lnTo>
                  <a:lnTo>
                    <a:pt x="2484" y="1222958"/>
                  </a:lnTo>
                  <a:lnTo>
                    <a:pt x="3754" y="1222958"/>
                  </a:lnTo>
                  <a:lnTo>
                    <a:pt x="3754" y="1224228"/>
                  </a:lnTo>
                  <a:lnTo>
                    <a:pt x="5024" y="1224228"/>
                  </a:lnTo>
                  <a:lnTo>
                    <a:pt x="5024" y="1225498"/>
                  </a:lnTo>
                  <a:lnTo>
                    <a:pt x="5190" y="1187398"/>
                  </a:lnTo>
                  <a:close/>
                </a:path>
              </a:pathLst>
            </a:custGeom>
            <a:solidFill>
              <a:srgbClr val="4372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908899" y="2082926"/>
              <a:ext cx="1362710" cy="1266190"/>
            </a:xfrm>
            <a:custGeom>
              <a:avLst/>
              <a:gdLst/>
              <a:ahLst/>
              <a:cxnLst/>
              <a:rect l="l" t="t" r="r" b="b"/>
              <a:pathLst>
                <a:path w="1362710" h="1266189">
                  <a:moveTo>
                    <a:pt x="8535" y="135763"/>
                  </a:moveTo>
                  <a:lnTo>
                    <a:pt x="2177" y="135763"/>
                  </a:lnTo>
                  <a:lnTo>
                    <a:pt x="2174" y="137033"/>
                  </a:lnTo>
                  <a:lnTo>
                    <a:pt x="8532" y="137033"/>
                  </a:lnTo>
                  <a:lnTo>
                    <a:pt x="8535" y="135763"/>
                  </a:lnTo>
                  <a:close/>
                </a:path>
                <a:path w="1362710" h="1266189">
                  <a:moveTo>
                    <a:pt x="1362352" y="135763"/>
                  </a:moveTo>
                  <a:lnTo>
                    <a:pt x="1356140" y="135763"/>
                  </a:lnTo>
                  <a:lnTo>
                    <a:pt x="1356139" y="137033"/>
                  </a:lnTo>
                  <a:lnTo>
                    <a:pt x="1362350" y="137033"/>
                  </a:lnTo>
                  <a:lnTo>
                    <a:pt x="1362352" y="135763"/>
                  </a:lnTo>
                  <a:close/>
                </a:path>
                <a:path w="1362710" h="1266189">
                  <a:moveTo>
                    <a:pt x="8543" y="131953"/>
                  </a:moveTo>
                  <a:lnTo>
                    <a:pt x="2185" y="131953"/>
                  </a:lnTo>
                  <a:lnTo>
                    <a:pt x="2180" y="134493"/>
                  </a:lnTo>
                  <a:lnTo>
                    <a:pt x="8537" y="134493"/>
                  </a:lnTo>
                  <a:lnTo>
                    <a:pt x="8543" y="131953"/>
                  </a:lnTo>
                  <a:close/>
                </a:path>
                <a:path w="1362710" h="1266189">
                  <a:moveTo>
                    <a:pt x="1362360" y="131953"/>
                  </a:moveTo>
                  <a:lnTo>
                    <a:pt x="1356144" y="131953"/>
                  </a:lnTo>
                  <a:lnTo>
                    <a:pt x="1356141" y="134493"/>
                  </a:lnTo>
                  <a:lnTo>
                    <a:pt x="1362355" y="134493"/>
                  </a:lnTo>
                  <a:lnTo>
                    <a:pt x="1362360" y="131953"/>
                  </a:lnTo>
                  <a:close/>
                </a:path>
                <a:path w="1362710" h="1266189">
                  <a:moveTo>
                    <a:pt x="8548" y="129413"/>
                  </a:moveTo>
                  <a:lnTo>
                    <a:pt x="2190" y="129413"/>
                  </a:lnTo>
                  <a:lnTo>
                    <a:pt x="2187" y="130683"/>
                  </a:lnTo>
                  <a:lnTo>
                    <a:pt x="8545" y="130683"/>
                  </a:lnTo>
                  <a:lnTo>
                    <a:pt x="8548" y="129413"/>
                  </a:lnTo>
                  <a:close/>
                </a:path>
                <a:path w="1362710" h="1266189">
                  <a:moveTo>
                    <a:pt x="1362365" y="129413"/>
                  </a:moveTo>
                  <a:lnTo>
                    <a:pt x="1356147" y="129413"/>
                  </a:lnTo>
                  <a:lnTo>
                    <a:pt x="1356145" y="130683"/>
                  </a:lnTo>
                  <a:lnTo>
                    <a:pt x="1362362" y="130683"/>
                  </a:lnTo>
                  <a:lnTo>
                    <a:pt x="1362365" y="129413"/>
                  </a:lnTo>
                  <a:close/>
                </a:path>
                <a:path w="1362710" h="1266189">
                  <a:moveTo>
                    <a:pt x="8555" y="125603"/>
                  </a:moveTo>
                  <a:lnTo>
                    <a:pt x="2197" y="125603"/>
                  </a:lnTo>
                  <a:lnTo>
                    <a:pt x="2192" y="128143"/>
                  </a:lnTo>
                  <a:lnTo>
                    <a:pt x="8550" y="128143"/>
                  </a:lnTo>
                  <a:lnTo>
                    <a:pt x="8555" y="125603"/>
                  </a:lnTo>
                  <a:close/>
                </a:path>
                <a:path w="1362710" h="1266189">
                  <a:moveTo>
                    <a:pt x="1362373" y="125603"/>
                  </a:moveTo>
                  <a:lnTo>
                    <a:pt x="1356150" y="125603"/>
                  </a:lnTo>
                  <a:lnTo>
                    <a:pt x="1356148" y="128143"/>
                  </a:lnTo>
                  <a:lnTo>
                    <a:pt x="1362367" y="128143"/>
                  </a:lnTo>
                  <a:lnTo>
                    <a:pt x="1362373" y="125603"/>
                  </a:lnTo>
                  <a:close/>
                </a:path>
                <a:path w="1362710" h="1266189">
                  <a:moveTo>
                    <a:pt x="8561" y="123063"/>
                  </a:moveTo>
                  <a:lnTo>
                    <a:pt x="2203" y="123063"/>
                  </a:lnTo>
                  <a:lnTo>
                    <a:pt x="2200" y="124333"/>
                  </a:lnTo>
                  <a:lnTo>
                    <a:pt x="8558" y="124333"/>
                  </a:lnTo>
                  <a:lnTo>
                    <a:pt x="8561" y="123063"/>
                  </a:lnTo>
                  <a:close/>
                </a:path>
                <a:path w="1362710" h="1266189">
                  <a:moveTo>
                    <a:pt x="1362378" y="123063"/>
                  </a:moveTo>
                  <a:lnTo>
                    <a:pt x="1356153" y="123063"/>
                  </a:lnTo>
                  <a:lnTo>
                    <a:pt x="1356152" y="124333"/>
                  </a:lnTo>
                  <a:lnTo>
                    <a:pt x="1362375" y="124333"/>
                  </a:lnTo>
                  <a:lnTo>
                    <a:pt x="1362378" y="123063"/>
                  </a:lnTo>
                  <a:close/>
                </a:path>
                <a:path w="1362710" h="1266189">
                  <a:moveTo>
                    <a:pt x="8568" y="119253"/>
                  </a:moveTo>
                  <a:lnTo>
                    <a:pt x="2210" y="119253"/>
                  </a:lnTo>
                  <a:lnTo>
                    <a:pt x="2205" y="121793"/>
                  </a:lnTo>
                  <a:lnTo>
                    <a:pt x="8563" y="121793"/>
                  </a:lnTo>
                  <a:lnTo>
                    <a:pt x="8568" y="119253"/>
                  </a:lnTo>
                  <a:close/>
                </a:path>
                <a:path w="1362710" h="1266189">
                  <a:moveTo>
                    <a:pt x="1362385" y="119253"/>
                  </a:moveTo>
                  <a:lnTo>
                    <a:pt x="1356157" y="119253"/>
                  </a:lnTo>
                  <a:lnTo>
                    <a:pt x="1356154" y="121793"/>
                  </a:lnTo>
                  <a:lnTo>
                    <a:pt x="1362380" y="121793"/>
                  </a:lnTo>
                  <a:lnTo>
                    <a:pt x="1362385" y="119253"/>
                  </a:lnTo>
                  <a:close/>
                </a:path>
                <a:path w="1362710" h="1266189">
                  <a:moveTo>
                    <a:pt x="8573" y="116713"/>
                  </a:moveTo>
                  <a:lnTo>
                    <a:pt x="2215" y="116713"/>
                  </a:lnTo>
                  <a:lnTo>
                    <a:pt x="2213" y="117983"/>
                  </a:lnTo>
                  <a:lnTo>
                    <a:pt x="8571" y="117983"/>
                  </a:lnTo>
                  <a:lnTo>
                    <a:pt x="8573" y="116713"/>
                  </a:lnTo>
                  <a:close/>
                </a:path>
                <a:path w="1362710" h="1266189">
                  <a:moveTo>
                    <a:pt x="1362390" y="116713"/>
                  </a:moveTo>
                  <a:lnTo>
                    <a:pt x="1356159" y="116713"/>
                  </a:lnTo>
                  <a:lnTo>
                    <a:pt x="1356158" y="117983"/>
                  </a:lnTo>
                  <a:lnTo>
                    <a:pt x="1362388" y="117983"/>
                  </a:lnTo>
                  <a:lnTo>
                    <a:pt x="1362390" y="116713"/>
                  </a:lnTo>
                  <a:close/>
                </a:path>
                <a:path w="1362710" h="1266189">
                  <a:moveTo>
                    <a:pt x="8581" y="112903"/>
                  </a:moveTo>
                  <a:lnTo>
                    <a:pt x="2223" y="112903"/>
                  </a:lnTo>
                  <a:lnTo>
                    <a:pt x="2218" y="115443"/>
                  </a:lnTo>
                  <a:lnTo>
                    <a:pt x="8576" y="115443"/>
                  </a:lnTo>
                  <a:lnTo>
                    <a:pt x="8581" y="112903"/>
                  </a:lnTo>
                  <a:close/>
                </a:path>
                <a:path w="1362710" h="1266189">
                  <a:moveTo>
                    <a:pt x="1362398" y="112903"/>
                  </a:moveTo>
                  <a:lnTo>
                    <a:pt x="1356163" y="112903"/>
                  </a:lnTo>
                  <a:lnTo>
                    <a:pt x="1356161" y="115443"/>
                  </a:lnTo>
                  <a:lnTo>
                    <a:pt x="1362393" y="115443"/>
                  </a:lnTo>
                  <a:lnTo>
                    <a:pt x="1362398" y="112903"/>
                  </a:lnTo>
                  <a:close/>
                </a:path>
                <a:path w="1362710" h="1266189">
                  <a:moveTo>
                    <a:pt x="8586" y="110363"/>
                  </a:moveTo>
                  <a:lnTo>
                    <a:pt x="2228" y="110363"/>
                  </a:lnTo>
                  <a:lnTo>
                    <a:pt x="2226" y="111633"/>
                  </a:lnTo>
                  <a:lnTo>
                    <a:pt x="8584" y="111633"/>
                  </a:lnTo>
                  <a:lnTo>
                    <a:pt x="8586" y="110363"/>
                  </a:lnTo>
                  <a:close/>
                </a:path>
                <a:path w="1362710" h="1266189">
                  <a:moveTo>
                    <a:pt x="1362403" y="110363"/>
                  </a:moveTo>
                  <a:lnTo>
                    <a:pt x="1356166" y="110363"/>
                  </a:lnTo>
                  <a:lnTo>
                    <a:pt x="1356165" y="111633"/>
                  </a:lnTo>
                  <a:lnTo>
                    <a:pt x="1362401" y="111633"/>
                  </a:lnTo>
                  <a:lnTo>
                    <a:pt x="1362403" y="110363"/>
                  </a:lnTo>
                  <a:close/>
                </a:path>
                <a:path w="1362710" h="1266189">
                  <a:moveTo>
                    <a:pt x="8594" y="106553"/>
                  </a:moveTo>
                  <a:lnTo>
                    <a:pt x="2236" y="106553"/>
                  </a:lnTo>
                  <a:lnTo>
                    <a:pt x="2231" y="109093"/>
                  </a:lnTo>
                  <a:lnTo>
                    <a:pt x="8589" y="109093"/>
                  </a:lnTo>
                  <a:lnTo>
                    <a:pt x="8594" y="106553"/>
                  </a:lnTo>
                  <a:close/>
                </a:path>
                <a:path w="1362710" h="1266189">
                  <a:moveTo>
                    <a:pt x="1362411" y="106553"/>
                  </a:moveTo>
                  <a:lnTo>
                    <a:pt x="1356170" y="106553"/>
                  </a:lnTo>
                  <a:lnTo>
                    <a:pt x="1356167" y="109093"/>
                  </a:lnTo>
                  <a:lnTo>
                    <a:pt x="1362406" y="109093"/>
                  </a:lnTo>
                  <a:lnTo>
                    <a:pt x="1362411" y="106553"/>
                  </a:lnTo>
                  <a:close/>
                </a:path>
                <a:path w="1362710" h="1266189">
                  <a:moveTo>
                    <a:pt x="8599" y="104013"/>
                  </a:moveTo>
                  <a:lnTo>
                    <a:pt x="2241" y="104013"/>
                  </a:lnTo>
                  <a:lnTo>
                    <a:pt x="2238" y="105283"/>
                  </a:lnTo>
                  <a:lnTo>
                    <a:pt x="8597" y="105283"/>
                  </a:lnTo>
                  <a:lnTo>
                    <a:pt x="8599" y="104013"/>
                  </a:lnTo>
                  <a:close/>
                </a:path>
                <a:path w="1362710" h="1266189">
                  <a:moveTo>
                    <a:pt x="1362416" y="104013"/>
                  </a:moveTo>
                  <a:lnTo>
                    <a:pt x="1356172" y="104013"/>
                  </a:lnTo>
                  <a:lnTo>
                    <a:pt x="1356171" y="105283"/>
                  </a:lnTo>
                  <a:lnTo>
                    <a:pt x="1362413" y="105283"/>
                  </a:lnTo>
                  <a:lnTo>
                    <a:pt x="1362416" y="104013"/>
                  </a:lnTo>
                  <a:close/>
                </a:path>
                <a:path w="1362710" h="1266189">
                  <a:moveTo>
                    <a:pt x="8607" y="100203"/>
                  </a:moveTo>
                  <a:lnTo>
                    <a:pt x="2248" y="100203"/>
                  </a:lnTo>
                  <a:lnTo>
                    <a:pt x="2243" y="102743"/>
                  </a:lnTo>
                  <a:lnTo>
                    <a:pt x="8602" y="102743"/>
                  </a:lnTo>
                  <a:lnTo>
                    <a:pt x="8607" y="100203"/>
                  </a:lnTo>
                  <a:close/>
                </a:path>
                <a:path w="1362710" h="1266189">
                  <a:moveTo>
                    <a:pt x="1362424" y="100203"/>
                  </a:moveTo>
                  <a:lnTo>
                    <a:pt x="1356176" y="100203"/>
                  </a:lnTo>
                  <a:lnTo>
                    <a:pt x="1356174" y="102743"/>
                  </a:lnTo>
                  <a:lnTo>
                    <a:pt x="1362418" y="102743"/>
                  </a:lnTo>
                  <a:lnTo>
                    <a:pt x="1362424" y="100203"/>
                  </a:lnTo>
                  <a:close/>
                </a:path>
                <a:path w="1362710" h="1266189">
                  <a:moveTo>
                    <a:pt x="8612" y="97663"/>
                  </a:moveTo>
                  <a:lnTo>
                    <a:pt x="2254" y="97663"/>
                  </a:lnTo>
                  <a:lnTo>
                    <a:pt x="2251" y="98933"/>
                  </a:lnTo>
                  <a:lnTo>
                    <a:pt x="8610" y="98933"/>
                  </a:lnTo>
                  <a:lnTo>
                    <a:pt x="8612" y="97663"/>
                  </a:lnTo>
                  <a:close/>
                </a:path>
                <a:path w="1362710" h="1266189">
                  <a:moveTo>
                    <a:pt x="1362429" y="97663"/>
                  </a:moveTo>
                  <a:lnTo>
                    <a:pt x="1356179" y="97663"/>
                  </a:lnTo>
                  <a:lnTo>
                    <a:pt x="1356177" y="98933"/>
                  </a:lnTo>
                  <a:lnTo>
                    <a:pt x="1362426" y="98933"/>
                  </a:lnTo>
                  <a:lnTo>
                    <a:pt x="1362429" y="97663"/>
                  </a:lnTo>
                  <a:close/>
                </a:path>
                <a:path w="1362710" h="1266189">
                  <a:moveTo>
                    <a:pt x="8620" y="93853"/>
                  </a:moveTo>
                  <a:lnTo>
                    <a:pt x="2261" y="93853"/>
                  </a:lnTo>
                  <a:lnTo>
                    <a:pt x="2256" y="96393"/>
                  </a:lnTo>
                  <a:lnTo>
                    <a:pt x="8615" y="96393"/>
                  </a:lnTo>
                  <a:lnTo>
                    <a:pt x="8620" y="93853"/>
                  </a:lnTo>
                  <a:close/>
                </a:path>
                <a:path w="1362710" h="1266189">
                  <a:moveTo>
                    <a:pt x="1362436" y="93853"/>
                  </a:moveTo>
                  <a:lnTo>
                    <a:pt x="1356183" y="93853"/>
                  </a:lnTo>
                  <a:lnTo>
                    <a:pt x="1356180" y="96393"/>
                  </a:lnTo>
                  <a:lnTo>
                    <a:pt x="1362431" y="96393"/>
                  </a:lnTo>
                  <a:lnTo>
                    <a:pt x="1362436" y="93853"/>
                  </a:lnTo>
                  <a:close/>
                </a:path>
                <a:path w="1362710" h="1266189">
                  <a:moveTo>
                    <a:pt x="8625" y="91313"/>
                  </a:moveTo>
                  <a:lnTo>
                    <a:pt x="2266" y="91313"/>
                  </a:lnTo>
                  <a:lnTo>
                    <a:pt x="2264" y="92583"/>
                  </a:lnTo>
                  <a:lnTo>
                    <a:pt x="8622" y="92583"/>
                  </a:lnTo>
                  <a:lnTo>
                    <a:pt x="8625" y="91313"/>
                  </a:lnTo>
                  <a:close/>
                </a:path>
                <a:path w="1362710" h="1266189">
                  <a:moveTo>
                    <a:pt x="1362441" y="91313"/>
                  </a:moveTo>
                  <a:lnTo>
                    <a:pt x="1356185" y="91313"/>
                  </a:lnTo>
                  <a:lnTo>
                    <a:pt x="1356184" y="92583"/>
                  </a:lnTo>
                  <a:lnTo>
                    <a:pt x="1362439" y="92583"/>
                  </a:lnTo>
                  <a:lnTo>
                    <a:pt x="1362441" y="91313"/>
                  </a:lnTo>
                  <a:close/>
                </a:path>
                <a:path w="1362710" h="1266189">
                  <a:moveTo>
                    <a:pt x="8633" y="87503"/>
                  </a:moveTo>
                  <a:lnTo>
                    <a:pt x="2274" y="87503"/>
                  </a:lnTo>
                  <a:lnTo>
                    <a:pt x="2269" y="90043"/>
                  </a:lnTo>
                  <a:lnTo>
                    <a:pt x="8628" y="90043"/>
                  </a:lnTo>
                  <a:lnTo>
                    <a:pt x="8633" y="87503"/>
                  </a:lnTo>
                  <a:close/>
                </a:path>
                <a:path w="1362710" h="1266189">
                  <a:moveTo>
                    <a:pt x="1362449" y="87503"/>
                  </a:moveTo>
                  <a:lnTo>
                    <a:pt x="1356189" y="87503"/>
                  </a:lnTo>
                  <a:lnTo>
                    <a:pt x="1356186" y="90043"/>
                  </a:lnTo>
                  <a:lnTo>
                    <a:pt x="1362444" y="90043"/>
                  </a:lnTo>
                  <a:lnTo>
                    <a:pt x="1362449" y="87503"/>
                  </a:lnTo>
                  <a:close/>
                </a:path>
                <a:path w="1362710" h="1266189">
                  <a:moveTo>
                    <a:pt x="8638" y="84963"/>
                  </a:moveTo>
                  <a:lnTo>
                    <a:pt x="2279" y="84963"/>
                  </a:lnTo>
                  <a:lnTo>
                    <a:pt x="2277" y="86233"/>
                  </a:lnTo>
                  <a:lnTo>
                    <a:pt x="8635" y="86233"/>
                  </a:lnTo>
                  <a:lnTo>
                    <a:pt x="8638" y="84963"/>
                  </a:lnTo>
                  <a:close/>
                </a:path>
                <a:path w="1362710" h="1266189">
                  <a:moveTo>
                    <a:pt x="1362454" y="84963"/>
                  </a:moveTo>
                  <a:lnTo>
                    <a:pt x="1356192" y="84963"/>
                  </a:lnTo>
                  <a:lnTo>
                    <a:pt x="1356190" y="86233"/>
                  </a:lnTo>
                  <a:lnTo>
                    <a:pt x="1362452" y="86233"/>
                  </a:lnTo>
                  <a:lnTo>
                    <a:pt x="1362454" y="84963"/>
                  </a:lnTo>
                  <a:close/>
                </a:path>
                <a:path w="1362710" h="1266189">
                  <a:moveTo>
                    <a:pt x="8651" y="78613"/>
                  </a:moveTo>
                  <a:lnTo>
                    <a:pt x="2292" y="78613"/>
                  </a:lnTo>
                  <a:lnTo>
                    <a:pt x="2282" y="83693"/>
                  </a:lnTo>
                  <a:lnTo>
                    <a:pt x="8640" y="83693"/>
                  </a:lnTo>
                  <a:lnTo>
                    <a:pt x="8651" y="78613"/>
                  </a:lnTo>
                  <a:close/>
                </a:path>
                <a:path w="1362710" h="1266189">
                  <a:moveTo>
                    <a:pt x="1362467" y="78613"/>
                  </a:moveTo>
                  <a:lnTo>
                    <a:pt x="1356198" y="78613"/>
                  </a:lnTo>
                  <a:lnTo>
                    <a:pt x="1356193" y="83693"/>
                  </a:lnTo>
                  <a:lnTo>
                    <a:pt x="1362457" y="83693"/>
                  </a:lnTo>
                  <a:lnTo>
                    <a:pt x="1362467" y="78613"/>
                  </a:lnTo>
                  <a:close/>
                </a:path>
                <a:path w="1362710" h="1266189">
                  <a:moveTo>
                    <a:pt x="8658" y="74803"/>
                  </a:moveTo>
                  <a:lnTo>
                    <a:pt x="2300" y="74803"/>
                  </a:lnTo>
                  <a:lnTo>
                    <a:pt x="2294" y="77343"/>
                  </a:lnTo>
                  <a:lnTo>
                    <a:pt x="8653" y="77343"/>
                  </a:lnTo>
                  <a:lnTo>
                    <a:pt x="8658" y="74803"/>
                  </a:lnTo>
                  <a:close/>
                </a:path>
                <a:path w="1362710" h="1266189">
                  <a:moveTo>
                    <a:pt x="1362475" y="74803"/>
                  </a:moveTo>
                  <a:lnTo>
                    <a:pt x="1356202" y="74803"/>
                  </a:lnTo>
                  <a:lnTo>
                    <a:pt x="1356199" y="77343"/>
                  </a:lnTo>
                  <a:lnTo>
                    <a:pt x="1362470" y="77343"/>
                  </a:lnTo>
                  <a:lnTo>
                    <a:pt x="1362475" y="74803"/>
                  </a:lnTo>
                  <a:close/>
                </a:path>
                <a:path w="1362710" h="1266189">
                  <a:moveTo>
                    <a:pt x="8664" y="72263"/>
                  </a:moveTo>
                  <a:lnTo>
                    <a:pt x="2305" y="72263"/>
                  </a:lnTo>
                  <a:lnTo>
                    <a:pt x="2302" y="73533"/>
                  </a:lnTo>
                  <a:lnTo>
                    <a:pt x="8661" y="73533"/>
                  </a:lnTo>
                  <a:lnTo>
                    <a:pt x="8664" y="72263"/>
                  </a:lnTo>
                  <a:close/>
                </a:path>
                <a:path w="1362710" h="1266189">
                  <a:moveTo>
                    <a:pt x="1362480" y="72263"/>
                  </a:moveTo>
                  <a:lnTo>
                    <a:pt x="1356204" y="72263"/>
                  </a:lnTo>
                  <a:lnTo>
                    <a:pt x="1356203" y="73533"/>
                  </a:lnTo>
                  <a:lnTo>
                    <a:pt x="1362477" y="73533"/>
                  </a:lnTo>
                  <a:lnTo>
                    <a:pt x="1362480" y="72263"/>
                  </a:lnTo>
                  <a:close/>
                </a:path>
                <a:path w="1362710" h="1266189">
                  <a:moveTo>
                    <a:pt x="8671" y="68453"/>
                  </a:moveTo>
                  <a:lnTo>
                    <a:pt x="2312" y="68453"/>
                  </a:lnTo>
                  <a:lnTo>
                    <a:pt x="2307" y="70993"/>
                  </a:lnTo>
                  <a:lnTo>
                    <a:pt x="8666" y="70993"/>
                  </a:lnTo>
                  <a:lnTo>
                    <a:pt x="8671" y="68453"/>
                  </a:lnTo>
                  <a:close/>
                </a:path>
                <a:path w="1362710" h="1266189">
                  <a:moveTo>
                    <a:pt x="1362487" y="68453"/>
                  </a:moveTo>
                  <a:lnTo>
                    <a:pt x="1356208" y="68453"/>
                  </a:lnTo>
                  <a:lnTo>
                    <a:pt x="1356206" y="70993"/>
                  </a:lnTo>
                  <a:lnTo>
                    <a:pt x="1362482" y="70993"/>
                  </a:lnTo>
                  <a:lnTo>
                    <a:pt x="1362487" y="68453"/>
                  </a:lnTo>
                  <a:close/>
                </a:path>
                <a:path w="1362710" h="1266189">
                  <a:moveTo>
                    <a:pt x="8677" y="65913"/>
                  </a:moveTo>
                  <a:lnTo>
                    <a:pt x="2317" y="65913"/>
                  </a:lnTo>
                  <a:lnTo>
                    <a:pt x="2315" y="67183"/>
                  </a:lnTo>
                  <a:lnTo>
                    <a:pt x="8674" y="67183"/>
                  </a:lnTo>
                  <a:lnTo>
                    <a:pt x="8677" y="65913"/>
                  </a:lnTo>
                  <a:close/>
                </a:path>
                <a:path w="1362710" h="1266189">
                  <a:moveTo>
                    <a:pt x="1362493" y="65913"/>
                  </a:moveTo>
                  <a:lnTo>
                    <a:pt x="1356211" y="65913"/>
                  </a:lnTo>
                  <a:lnTo>
                    <a:pt x="1356210" y="67183"/>
                  </a:lnTo>
                  <a:lnTo>
                    <a:pt x="1362490" y="67183"/>
                  </a:lnTo>
                  <a:lnTo>
                    <a:pt x="1362493" y="65913"/>
                  </a:lnTo>
                  <a:close/>
                </a:path>
                <a:path w="1362710" h="1266189">
                  <a:moveTo>
                    <a:pt x="8684" y="62103"/>
                  </a:moveTo>
                  <a:lnTo>
                    <a:pt x="2325" y="62103"/>
                  </a:lnTo>
                  <a:lnTo>
                    <a:pt x="2320" y="64643"/>
                  </a:lnTo>
                  <a:lnTo>
                    <a:pt x="8679" y="64643"/>
                  </a:lnTo>
                  <a:lnTo>
                    <a:pt x="8684" y="62103"/>
                  </a:lnTo>
                  <a:close/>
                </a:path>
                <a:path w="1362710" h="1266189">
                  <a:moveTo>
                    <a:pt x="1362500" y="62103"/>
                  </a:moveTo>
                  <a:lnTo>
                    <a:pt x="1356215" y="62103"/>
                  </a:lnTo>
                  <a:lnTo>
                    <a:pt x="1356212" y="64643"/>
                  </a:lnTo>
                  <a:lnTo>
                    <a:pt x="1362495" y="64643"/>
                  </a:lnTo>
                  <a:lnTo>
                    <a:pt x="1362500" y="62103"/>
                  </a:lnTo>
                  <a:close/>
                </a:path>
                <a:path w="1362710" h="1266189">
                  <a:moveTo>
                    <a:pt x="8689" y="59563"/>
                  </a:moveTo>
                  <a:lnTo>
                    <a:pt x="2330" y="59563"/>
                  </a:lnTo>
                  <a:lnTo>
                    <a:pt x="2328" y="60833"/>
                  </a:lnTo>
                  <a:lnTo>
                    <a:pt x="8687" y="60833"/>
                  </a:lnTo>
                  <a:lnTo>
                    <a:pt x="8689" y="59563"/>
                  </a:lnTo>
                  <a:close/>
                </a:path>
                <a:path w="1362710" h="1266189">
                  <a:moveTo>
                    <a:pt x="1362505" y="59563"/>
                  </a:moveTo>
                  <a:lnTo>
                    <a:pt x="1356217" y="59563"/>
                  </a:lnTo>
                  <a:lnTo>
                    <a:pt x="1356216" y="60833"/>
                  </a:lnTo>
                  <a:lnTo>
                    <a:pt x="1362503" y="60833"/>
                  </a:lnTo>
                  <a:lnTo>
                    <a:pt x="1362505" y="59563"/>
                  </a:lnTo>
                  <a:close/>
                </a:path>
                <a:path w="1362710" h="1266189">
                  <a:moveTo>
                    <a:pt x="8697" y="55753"/>
                  </a:moveTo>
                  <a:lnTo>
                    <a:pt x="2338" y="55753"/>
                  </a:lnTo>
                  <a:lnTo>
                    <a:pt x="2333" y="58293"/>
                  </a:lnTo>
                  <a:lnTo>
                    <a:pt x="8692" y="58293"/>
                  </a:lnTo>
                  <a:lnTo>
                    <a:pt x="8697" y="55753"/>
                  </a:lnTo>
                  <a:close/>
                </a:path>
                <a:path w="1362710" h="1266189">
                  <a:moveTo>
                    <a:pt x="1362513" y="55753"/>
                  </a:moveTo>
                  <a:lnTo>
                    <a:pt x="1356221" y="55753"/>
                  </a:lnTo>
                  <a:lnTo>
                    <a:pt x="1356219" y="58293"/>
                  </a:lnTo>
                  <a:lnTo>
                    <a:pt x="1362508" y="58293"/>
                  </a:lnTo>
                  <a:lnTo>
                    <a:pt x="1362513" y="55753"/>
                  </a:lnTo>
                  <a:close/>
                </a:path>
                <a:path w="1362710" h="1266189">
                  <a:moveTo>
                    <a:pt x="8702" y="53213"/>
                  </a:moveTo>
                  <a:lnTo>
                    <a:pt x="2343" y="53213"/>
                  </a:lnTo>
                  <a:lnTo>
                    <a:pt x="2340" y="54483"/>
                  </a:lnTo>
                  <a:lnTo>
                    <a:pt x="8700" y="54483"/>
                  </a:lnTo>
                  <a:lnTo>
                    <a:pt x="8702" y="53213"/>
                  </a:lnTo>
                  <a:close/>
                </a:path>
                <a:path w="1362710" h="1266189">
                  <a:moveTo>
                    <a:pt x="1362518" y="53213"/>
                  </a:moveTo>
                  <a:lnTo>
                    <a:pt x="1356224" y="53213"/>
                  </a:lnTo>
                  <a:lnTo>
                    <a:pt x="1356222" y="54483"/>
                  </a:lnTo>
                  <a:lnTo>
                    <a:pt x="1362515" y="54483"/>
                  </a:lnTo>
                  <a:lnTo>
                    <a:pt x="1362518" y="53213"/>
                  </a:lnTo>
                  <a:close/>
                </a:path>
                <a:path w="1362710" h="1266189">
                  <a:moveTo>
                    <a:pt x="8710" y="49403"/>
                  </a:moveTo>
                  <a:lnTo>
                    <a:pt x="2351" y="49403"/>
                  </a:lnTo>
                  <a:lnTo>
                    <a:pt x="2345" y="51943"/>
                  </a:lnTo>
                  <a:lnTo>
                    <a:pt x="8705" y="51943"/>
                  </a:lnTo>
                  <a:lnTo>
                    <a:pt x="8710" y="49403"/>
                  </a:lnTo>
                  <a:close/>
                </a:path>
                <a:path w="1362710" h="1266189">
                  <a:moveTo>
                    <a:pt x="1362526" y="49403"/>
                  </a:moveTo>
                  <a:lnTo>
                    <a:pt x="1356228" y="49403"/>
                  </a:lnTo>
                  <a:lnTo>
                    <a:pt x="1356225" y="51943"/>
                  </a:lnTo>
                  <a:lnTo>
                    <a:pt x="1362521" y="51943"/>
                  </a:lnTo>
                  <a:lnTo>
                    <a:pt x="1362526" y="49403"/>
                  </a:lnTo>
                  <a:close/>
                </a:path>
                <a:path w="1362710" h="1266189">
                  <a:moveTo>
                    <a:pt x="8715" y="46990"/>
                  </a:moveTo>
                  <a:lnTo>
                    <a:pt x="2356" y="46990"/>
                  </a:lnTo>
                  <a:lnTo>
                    <a:pt x="2353" y="48133"/>
                  </a:lnTo>
                  <a:lnTo>
                    <a:pt x="8713" y="48133"/>
                  </a:lnTo>
                  <a:lnTo>
                    <a:pt x="8715" y="46990"/>
                  </a:lnTo>
                  <a:close/>
                </a:path>
                <a:path w="1362710" h="1266189">
                  <a:moveTo>
                    <a:pt x="1362531" y="46990"/>
                  </a:moveTo>
                  <a:lnTo>
                    <a:pt x="1356230" y="46990"/>
                  </a:lnTo>
                  <a:lnTo>
                    <a:pt x="1356229" y="48133"/>
                  </a:lnTo>
                  <a:lnTo>
                    <a:pt x="1362528" y="48133"/>
                  </a:lnTo>
                  <a:lnTo>
                    <a:pt x="1362531" y="46990"/>
                  </a:lnTo>
                  <a:close/>
                </a:path>
                <a:path w="1362710" h="1266189">
                  <a:moveTo>
                    <a:pt x="2450" y="45720"/>
                  </a:moveTo>
                  <a:lnTo>
                    <a:pt x="2356" y="46990"/>
                  </a:lnTo>
                  <a:lnTo>
                    <a:pt x="2450" y="45720"/>
                  </a:lnTo>
                  <a:close/>
                </a:path>
                <a:path w="1362710" h="1266189">
                  <a:moveTo>
                    <a:pt x="8723" y="43180"/>
                  </a:moveTo>
                  <a:lnTo>
                    <a:pt x="3720" y="43180"/>
                  </a:lnTo>
                  <a:lnTo>
                    <a:pt x="3720" y="45720"/>
                  </a:lnTo>
                  <a:lnTo>
                    <a:pt x="8718" y="45720"/>
                  </a:lnTo>
                  <a:lnTo>
                    <a:pt x="8723" y="43180"/>
                  </a:lnTo>
                  <a:close/>
                </a:path>
                <a:path w="1362710" h="1266189">
                  <a:moveTo>
                    <a:pt x="1361350" y="43180"/>
                  </a:moveTo>
                  <a:lnTo>
                    <a:pt x="1356234" y="43180"/>
                  </a:lnTo>
                  <a:lnTo>
                    <a:pt x="1356232" y="45720"/>
                  </a:lnTo>
                  <a:lnTo>
                    <a:pt x="1361350" y="45720"/>
                  </a:lnTo>
                  <a:lnTo>
                    <a:pt x="1361350" y="43180"/>
                  </a:lnTo>
                  <a:close/>
                </a:path>
                <a:path w="1362710" h="1266189">
                  <a:moveTo>
                    <a:pt x="6260" y="41783"/>
                  </a:moveTo>
                  <a:lnTo>
                    <a:pt x="4990" y="41783"/>
                  </a:lnTo>
                  <a:lnTo>
                    <a:pt x="4990" y="43180"/>
                  </a:lnTo>
                  <a:lnTo>
                    <a:pt x="6260" y="43180"/>
                  </a:lnTo>
                  <a:lnTo>
                    <a:pt x="6260" y="41783"/>
                  </a:lnTo>
                  <a:close/>
                </a:path>
                <a:path w="1362710" h="1266189">
                  <a:moveTo>
                    <a:pt x="1360080" y="41783"/>
                  </a:moveTo>
                  <a:lnTo>
                    <a:pt x="1358810" y="41783"/>
                  </a:lnTo>
                  <a:lnTo>
                    <a:pt x="1358810" y="43180"/>
                  </a:lnTo>
                  <a:lnTo>
                    <a:pt x="1360080" y="43180"/>
                  </a:lnTo>
                  <a:lnTo>
                    <a:pt x="1360080" y="41783"/>
                  </a:lnTo>
                  <a:close/>
                </a:path>
                <a:path w="1362710" h="1266189">
                  <a:moveTo>
                    <a:pt x="8731" y="39370"/>
                  </a:moveTo>
                  <a:lnTo>
                    <a:pt x="7530" y="39370"/>
                  </a:lnTo>
                  <a:lnTo>
                    <a:pt x="7530" y="41783"/>
                  </a:lnTo>
                  <a:lnTo>
                    <a:pt x="8725" y="41783"/>
                  </a:lnTo>
                  <a:lnTo>
                    <a:pt x="8731" y="39370"/>
                  </a:lnTo>
                  <a:close/>
                </a:path>
                <a:path w="1362710" h="1266189">
                  <a:moveTo>
                    <a:pt x="1357540" y="39370"/>
                  </a:moveTo>
                  <a:lnTo>
                    <a:pt x="1356270" y="39370"/>
                  </a:lnTo>
                  <a:lnTo>
                    <a:pt x="1356270" y="40640"/>
                  </a:lnTo>
                  <a:lnTo>
                    <a:pt x="1356235" y="41783"/>
                  </a:lnTo>
                  <a:lnTo>
                    <a:pt x="1357540" y="41783"/>
                  </a:lnTo>
                  <a:lnTo>
                    <a:pt x="1357540" y="39370"/>
                  </a:lnTo>
                  <a:close/>
                </a:path>
                <a:path w="1362710" h="1266189">
                  <a:moveTo>
                    <a:pt x="1321980" y="5080"/>
                  </a:moveTo>
                  <a:lnTo>
                    <a:pt x="41820" y="5080"/>
                  </a:lnTo>
                  <a:lnTo>
                    <a:pt x="1321980" y="7493"/>
                  </a:lnTo>
                  <a:lnTo>
                    <a:pt x="1321980" y="5080"/>
                  </a:lnTo>
                  <a:close/>
                </a:path>
                <a:path w="1362710" h="1266189">
                  <a:moveTo>
                    <a:pt x="45630" y="3683"/>
                  </a:moveTo>
                  <a:lnTo>
                    <a:pt x="43090" y="3683"/>
                  </a:lnTo>
                  <a:lnTo>
                    <a:pt x="43090" y="5080"/>
                  </a:lnTo>
                  <a:lnTo>
                    <a:pt x="45630" y="5080"/>
                  </a:lnTo>
                  <a:lnTo>
                    <a:pt x="45630" y="3683"/>
                  </a:lnTo>
                  <a:close/>
                </a:path>
                <a:path w="1362710" h="1266189">
                  <a:moveTo>
                    <a:pt x="1320710" y="3683"/>
                  </a:moveTo>
                  <a:lnTo>
                    <a:pt x="1319440" y="3683"/>
                  </a:lnTo>
                  <a:lnTo>
                    <a:pt x="1319440" y="5080"/>
                  </a:lnTo>
                  <a:lnTo>
                    <a:pt x="1320710" y="5080"/>
                  </a:lnTo>
                  <a:lnTo>
                    <a:pt x="1320710" y="3683"/>
                  </a:lnTo>
                  <a:close/>
                </a:path>
                <a:path w="1362710" h="1266189">
                  <a:moveTo>
                    <a:pt x="48170" y="1270"/>
                  </a:moveTo>
                  <a:lnTo>
                    <a:pt x="46900" y="1270"/>
                  </a:lnTo>
                  <a:lnTo>
                    <a:pt x="46900" y="3683"/>
                  </a:lnTo>
                  <a:lnTo>
                    <a:pt x="1318170" y="3683"/>
                  </a:lnTo>
                  <a:lnTo>
                    <a:pt x="1318170" y="2540"/>
                  </a:lnTo>
                  <a:lnTo>
                    <a:pt x="48170" y="2540"/>
                  </a:lnTo>
                  <a:lnTo>
                    <a:pt x="48170" y="1270"/>
                  </a:lnTo>
                  <a:close/>
                </a:path>
                <a:path w="1362710" h="1266189">
                  <a:moveTo>
                    <a:pt x="1318170" y="2412"/>
                  </a:moveTo>
                  <a:lnTo>
                    <a:pt x="1316900" y="2412"/>
                  </a:lnTo>
                  <a:lnTo>
                    <a:pt x="1316900" y="2540"/>
                  </a:lnTo>
                  <a:lnTo>
                    <a:pt x="1318170" y="2540"/>
                  </a:lnTo>
                  <a:lnTo>
                    <a:pt x="1318170" y="2412"/>
                  </a:lnTo>
                  <a:close/>
                </a:path>
                <a:path w="1362710" h="1266189">
                  <a:moveTo>
                    <a:pt x="49440" y="0"/>
                  </a:moveTo>
                  <a:lnTo>
                    <a:pt x="49440" y="1270"/>
                  </a:lnTo>
                  <a:lnTo>
                    <a:pt x="682535" y="1270"/>
                  </a:lnTo>
                  <a:lnTo>
                    <a:pt x="49440" y="0"/>
                  </a:lnTo>
                  <a:close/>
                </a:path>
                <a:path w="1362710" h="1266189">
                  <a:moveTo>
                    <a:pt x="8530" y="138303"/>
                  </a:moveTo>
                  <a:lnTo>
                    <a:pt x="2172" y="138303"/>
                  </a:lnTo>
                  <a:lnTo>
                    <a:pt x="2057" y="195453"/>
                  </a:lnTo>
                  <a:lnTo>
                    <a:pt x="8414" y="195453"/>
                  </a:lnTo>
                  <a:lnTo>
                    <a:pt x="8530" y="138303"/>
                  </a:lnTo>
                  <a:close/>
                </a:path>
                <a:path w="1362710" h="1266189">
                  <a:moveTo>
                    <a:pt x="1362347" y="138303"/>
                  </a:moveTo>
                  <a:lnTo>
                    <a:pt x="1356137" y="138303"/>
                  </a:lnTo>
                  <a:lnTo>
                    <a:pt x="1356080" y="195453"/>
                  </a:lnTo>
                  <a:lnTo>
                    <a:pt x="1362232" y="195453"/>
                  </a:lnTo>
                  <a:lnTo>
                    <a:pt x="1362347" y="138303"/>
                  </a:lnTo>
                  <a:close/>
                </a:path>
                <a:path w="1362710" h="1266189">
                  <a:moveTo>
                    <a:pt x="8414" y="195453"/>
                  </a:moveTo>
                  <a:lnTo>
                    <a:pt x="2057" y="195453"/>
                  </a:lnTo>
                  <a:lnTo>
                    <a:pt x="2044" y="201803"/>
                  </a:lnTo>
                  <a:lnTo>
                    <a:pt x="8401" y="201803"/>
                  </a:lnTo>
                  <a:lnTo>
                    <a:pt x="8414" y="195453"/>
                  </a:lnTo>
                  <a:close/>
                </a:path>
                <a:path w="1362710" h="1266189">
                  <a:moveTo>
                    <a:pt x="1362232" y="195453"/>
                  </a:moveTo>
                  <a:lnTo>
                    <a:pt x="1356080" y="195453"/>
                  </a:lnTo>
                  <a:lnTo>
                    <a:pt x="1356073" y="201803"/>
                  </a:lnTo>
                  <a:lnTo>
                    <a:pt x="1362219" y="201803"/>
                  </a:lnTo>
                  <a:lnTo>
                    <a:pt x="1362232" y="195453"/>
                  </a:lnTo>
                  <a:close/>
                </a:path>
                <a:path w="1362710" h="1266189">
                  <a:moveTo>
                    <a:pt x="8401" y="201803"/>
                  </a:moveTo>
                  <a:lnTo>
                    <a:pt x="2044" y="201803"/>
                  </a:lnTo>
                  <a:lnTo>
                    <a:pt x="2006" y="220853"/>
                  </a:lnTo>
                  <a:lnTo>
                    <a:pt x="8362" y="220853"/>
                  </a:lnTo>
                  <a:lnTo>
                    <a:pt x="8401" y="201803"/>
                  </a:lnTo>
                  <a:close/>
                </a:path>
                <a:path w="1362710" h="1266189">
                  <a:moveTo>
                    <a:pt x="1362219" y="201803"/>
                  </a:moveTo>
                  <a:lnTo>
                    <a:pt x="1356073" y="201803"/>
                  </a:lnTo>
                  <a:lnTo>
                    <a:pt x="1356054" y="220853"/>
                  </a:lnTo>
                  <a:lnTo>
                    <a:pt x="1362181" y="220853"/>
                  </a:lnTo>
                  <a:lnTo>
                    <a:pt x="1362219" y="201803"/>
                  </a:lnTo>
                  <a:close/>
                </a:path>
                <a:path w="1362710" h="1266189">
                  <a:moveTo>
                    <a:pt x="8362" y="220853"/>
                  </a:moveTo>
                  <a:lnTo>
                    <a:pt x="2006" y="220853"/>
                  </a:lnTo>
                  <a:lnTo>
                    <a:pt x="1980" y="233553"/>
                  </a:lnTo>
                  <a:lnTo>
                    <a:pt x="8336" y="233553"/>
                  </a:lnTo>
                  <a:lnTo>
                    <a:pt x="8362" y="220853"/>
                  </a:lnTo>
                  <a:close/>
                </a:path>
                <a:path w="1362710" h="1266189">
                  <a:moveTo>
                    <a:pt x="1362181" y="220853"/>
                  </a:moveTo>
                  <a:lnTo>
                    <a:pt x="1356054" y="220853"/>
                  </a:lnTo>
                  <a:lnTo>
                    <a:pt x="1356041" y="233553"/>
                  </a:lnTo>
                  <a:lnTo>
                    <a:pt x="1362156" y="233553"/>
                  </a:lnTo>
                  <a:lnTo>
                    <a:pt x="1362181" y="220853"/>
                  </a:lnTo>
                  <a:close/>
                </a:path>
                <a:path w="1362710" h="1266189">
                  <a:moveTo>
                    <a:pt x="8336" y="233553"/>
                  </a:moveTo>
                  <a:lnTo>
                    <a:pt x="1980" y="233553"/>
                  </a:lnTo>
                  <a:lnTo>
                    <a:pt x="1955" y="246253"/>
                  </a:lnTo>
                  <a:lnTo>
                    <a:pt x="8311" y="246253"/>
                  </a:lnTo>
                  <a:lnTo>
                    <a:pt x="8336" y="233553"/>
                  </a:lnTo>
                  <a:close/>
                </a:path>
                <a:path w="1362710" h="1266189">
                  <a:moveTo>
                    <a:pt x="1362156" y="233553"/>
                  </a:moveTo>
                  <a:lnTo>
                    <a:pt x="1356041" y="233553"/>
                  </a:lnTo>
                  <a:lnTo>
                    <a:pt x="1356028" y="246253"/>
                  </a:lnTo>
                  <a:lnTo>
                    <a:pt x="1362130" y="246253"/>
                  </a:lnTo>
                  <a:lnTo>
                    <a:pt x="1362156" y="233553"/>
                  </a:lnTo>
                  <a:close/>
                </a:path>
                <a:path w="1362710" h="1266189">
                  <a:moveTo>
                    <a:pt x="8311" y="246253"/>
                  </a:moveTo>
                  <a:lnTo>
                    <a:pt x="1955" y="246253"/>
                  </a:lnTo>
                  <a:lnTo>
                    <a:pt x="1929" y="258953"/>
                  </a:lnTo>
                  <a:lnTo>
                    <a:pt x="8285" y="258953"/>
                  </a:lnTo>
                  <a:lnTo>
                    <a:pt x="8311" y="246253"/>
                  </a:lnTo>
                  <a:close/>
                </a:path>
                <a:path w="1362710" h="1266189">
                  <a:moveTo>
                    <a:pt x="1362130" y="246253"/>
                  </a:moveTo>
                  <a:lnTo>
                    <a:pt x="1356028" y="246253"/>
                  </a:lnTo>
                  <a:lnTo>
                    <a:pt x="1356015" y="258953"/>
                  </a:lnTo>
                  <a:lnTo>
                    <a:pt x="1362104" y="258953"/>
                  </a:lnTo>
                  <a:lnTo>
                    <a:pt x="1362130" y="246253"/>
                  </a:lnTo>
                  <a:close/>
                </a:path>
                <a:path w="1362710" h="1266189">
                  <a:moveTo>
                    <a:pt x="8285" y="258953"/>
                  </a:moveTo>
                  <a:lnTo>
                    <a:pt x="1929" y="258953"/>
                  </a:lnTo>
                  <a:lnTo>
                    <a:pt x="1904" y="271653"/>
                  </a:lnTo>
                  <a:lnTo>
                    <a:pt x="8259" y="271653"/>
                  </a:lnTo>
                  <a:lnTo>
                    <a:pt x="8285" y="258953"/>
                  </a:lnTo>
                  <a:close/>
                </a:path>
                <a:path w="1362710" h="1266189">
                  <a:moveTo>
                    <a:pt x="1362104" y="258953"/>
                  </a:moveTo>
                  <a:lnTo>
                    <a:pt x="1356015" y="258953"/>
                  </a:lnTo>
                  <a:lnTo>
                    <a:pt x="1356002" y="271653"/>
                  </a:lnTo>
                  <a:lnTo>
                    <a:pt x="1362079" y="271653"/>
                  </a:lnTo>
                  <a:lnTo>
                    <a:pt x="1362104" y="258953"/>
                  </a:lnTo>
                  <a:close/>
                </a:path>
                <a:path w="1362710" h="1266189">
                  <a:moveTo>
                    <a:pt x="8259" y="271653"/>
                  </a:moveTo>
                  <a:lnTo>
                    <a:pt x="1904" y="271653"/>
                  </a:lnTo>
                  <a:lnTo>
                    <a:pt x="1878" y="284353"/>
                  </a:lnTo>
                  <a:lnTo>
                    <a:pt x="8233" y="284353"/>
                  </a:lnTo>
                  <a:lnTo>
                    <a:pt x="8259" y="271653"/>
                  </a:lnTo>
                  <a:close/>
                </a:path>
                <a:path w="1362710" h="1266189">
                  <a:moveTo>
                    <a:pt x="1362079" y="271653"/>
                  </a:moveTo>
                  <a:lnTo>
                    <a:pt x="1356002" y="271653"/>
                  </a:lnTo>
                  <a:lnTo>
                    <a:pt x="1355989" y="284353"/>
                  </a:lnTo>
                  <a:lnTo>
                    <a:pt x="1362053" y="284353"/>
                  </a:lnTo>
                  <a:lnTo>
                    <a:pt x="1362079" y="271653"/>
                  </a:lnTo>
                  <a:close/>
                </a:path>
                <a:path w="1362710" h="1266189">
                  <a:moveTo>
                    <a:pt x="8233" y="284353"/>
                  </a:moveTo>
                  <a:lnTo>
                    <a:pt x="1878" y="284353"/>
                  </a:lnTo>
                  <a:lnTo>
                    <a:pt x="1827" y="309753"/>
                  </a:lnTo>
                  <a:lnTo>
                    <a:pt x="8182" y="309753"/>
                  </a:lnTo>
                  <a:lnTo>
                    <a:pt x="8233" y="284353"/>
                  </a:lnTo>
                  <a:close/>
                </a:path>
                <a:path w="1362710" h="1266189">
                  <a:moveTo>
                    <a:pt x="1362053" y="284353"/>
                  </a:moveTo>
                  <a:lnTo>
                    <a:pt x="1355989" y="284353"/>
                  </a:lnTo>
                  <a:lnTo>
                    <a:pt x="1355964" y="309753"/>
                  </a:lnTo>
                  <a:lnTo>
                    <a:pt x="1362002" y="309753"/>
                  </a:lnTo>
                  <a:lnTo>
                    <a:pt x="1362053" y="284353"/>
                  </a:lnTo>
                  <a:close/>
                </a:path>
                <a:path w="1362710" h="1266189">
                  <a:moveTo>
                    <a:pt x="8182" y="309753"/>
                  </a:moveTo>
                  <a:lnTo>
                    <a:pt x="1827" y="309753"/>
                  </a:lnTo>
                  <a:lnTo>
                    <a:pt x="1815" y="316103"/>
                  </a:lnTo>
                  <a:lnTo>
                    <a:pt x="8169" y="316103"/>
                  </a:lnTo>
                  <a:lnTo>
                    <a:pt x="8182" y="309753"/>
                  </a:lnTo>
                  <a:close/>
                </a:path>
                <a:path w="1362710" h="1266189">
                  <a:moveTo>
                    <a:pt x="1362002" y="309753"/>
                  </a:moveTo>
                  <a:lnTo>
                    <a:pt x="1355964" y="309753"/>
                  </a:lnTo>
                  <a:lnTo>
                    <a:pt x="1355957" y="316103"/>
                  </a:lnTo>
                  <a:lnTo>
                    <a:pt x="1361990" y="316103"/>
                  </a:lnTo>
                  <a:lnTo>
                    <a:pt x="1362002" y="309753"/>
                  </a:lnTo>
                  <a:close/>
                </a:path>
                <a:path w="1362710" h="1266189">
                  <a:moveTo>
                    <a:pt x="8169" y="316103"/>
                  </a:moveTo>
                  <a:lnTo>
                    <a:pt x="1815" y="316103"/>
                  </a:lnTo>
                  <a:lnTo>
                    <a:pt x="1712" y="366903"/>
                  </a:lnTo>
                  <a:lnTo>
                    <a:pt x="8066" y="366903"/>
                  </a:lnTo>
                  <a:lnTo>
                    <a:pt x="8169" y="316103"/>
                  </a:lnTo>
                  <a:close/>
                </a:path>
                <a:path w="1362710" h="1266189">
                  <a:moveTo>
                    <a:pt x="1361990" y="316103"/>
                  </a:moveTo>
                  <a:lnTo>
                    <a:pt x="1355957" y="316103"/>
                  </a:lnTo>
                  <a:lnTo>
                    <a:pt x="1355906" y="366903"/>
                  </a:lnTo>
                  <a:lnTo>
                    <a:pt x="1361888" y="366903"/>
                  </a:lnTo>
                  <a:lnTo>
                    <a:pt x="1361990" y="316103"/>
                  </a:lnTo>
                  <a:close/>
                </a:path>
                <a:path w="1362710" h="1266189">
                  <a:moveTo>
                    <a:pt x="8066" y="366903"/>
                  </a:moveTo>
                  <a:lnTo>
                    <a:pt x="1712" y="366903"/>
                  </a:lnTo>
                  <a:lnTo>
                    <a:pt x="1700" y="373253"/>
                  </a:lnTo>
                  <a:lnTo>
                    <a:pt x="8053" y="373253"/>
                  </a:lnTo>
                  <a:lnTo>
                    <a:pt x="8066" y="366903"/>
                  </a:lnTo>
                  <a:close/>
                </a:path>
                <a:path w="1362710" h="1266189">
                  <a:moveTo>
                    <a:pt x="1361888" y="366903"/>
                  </a:moveTo>
                  <a:lnTo>
                    <a:pt x="1355906" y="366903"/>
                  </a:lnTo>
                  <a:lnTo>
                    <a:pt x="1355899" y="373253"/>
                  </a:lnTo>
                  <a:lnTo>
                    <a:pt x="1361875" y="373253"/>
                  </a:lnTo>
                  <a:lnTo>
                    <a:pt x="1361888" y="366903"/>
                  </a:lnTo>
                  <a:close/>
                </a:path>
                <a:path w="1362710" h="1266189">
                  <a:moveTo>
                    <a:pt x="8053" y="373253"/>
                  </a:moveTo>
                  <a:lnTo>
                    <a:pt x="1700" y="373253"/>
                  </a:lnTo>
                  <a:lnTo>
                    <a:pt x="1679" y="383413"/>
                  </a:lnTo>
                  <a:lnTo>
                    <a:pt x="8032" y="383413"/>
                  </a:lnTo>
                  <a:lnTo>
                    <a:pt x="8053" y="373253"/>
                  </a:lnTo>
                  <a:close/>
                </a:path>
                <a:path w="1362710" h="1266189">
                  <a:moveTo>
                    <a:pt x="1361875" y="373253"/>
                  </a:moveTo>
                  <a:lnTo>
                    <a:pt x="1355899" y="373253"/>
                  </a:lnTo>
                  <a:lnTo>
                    <a:pt x="1355889" y="383413"/>
                  </a:lnTo>
                  <a:lnTo>
                    <a:pt x="1361854" y="383413"/>
                  </a:lnTo>
                  <a:lnTo>
                    <a:pt x="1361875" y="373253"/>
                  </a:lnTo>
                  <a:close/>
                </a:path>
                <a:path w="1362710" h="1266189">
                  <a:moveTo>
                    <a:pt x="8032" y="383413"/>
                  </a:moveTo>
                  <a:lnTo>
                    <a:pt x="1679" y="383413"/>
                  </a:lnTo>
                  <a:lnTo>
                    <a:pt x="1649" y="398653"/>
                  </a:lnTo>
                  <a:lnTo>
                    <a:pt x="8002" y="398653"/>
                  </a:lnTo>
                  <a:lnTo>
                    <a:pt x="8032" y="383413"/>
                  </a:lnTo>
                  <a:close/>
                </a:path>
                <a:path w="1362710" h="1266189">
                  <a:moveTo>
                    <a:pt x="1361854" y="383413"/>
                  </a:moveTo>
                  <a:lnTo>
                    <a:pt x="1355889" y="383413"/>
                  </a:lnTo>
                  <a:lnTo>
                    <a:pt x="1355873" y="398653"/>
                  </a:lnTo>
                  <a:lnTo>
                    <a:pt x="1361824" y="398653"/>
                  </a:lnTo>
                  <a:lnTo>
                    <a:pt x="1361854" y="383413"/>
                  </a:lnTo>
                  <a:close/>
                </a:path>
                <a:path w="1362710" h="1266189">
                  <a:moveTo>
                    <a:pt x="8002" y="398653"/>
                  </a:moveTo>
                  <a:lnTo>
                    <a:pt x="1649" y="398653"/>
                  </a:lnTo>
                  <a:lnTo>
                    <a:pt x="1610" y="417703"/>
                  </a:lnTo>
                  <a:lnTo>
                    <a:pt x="7963" y="417703"/>
                  </a:lnTo>
                  <a:lnTo>
                    <a:pt x="8002" y="398653"/>
                  </a:lnTo>
                  <a:close/>
                </a:path>
                <a:path w="1362710" h="1266189">
                  <a:moveTo>
                    <a:pt x="1361824" y="398653"/>
                  </a:moveTo>
                  <a:lnTo>
                    <a:pt x="1355873" y="398653"/>
                  </a:lnTo>
                  <a:lnTo>
                    <a:pt x="1355854" y="417703"/>
                  </a:lnTo>
                  <a:lnTo>
                    <a:pt x="1361785" y="417703"/>
                  </a:lnTo>
                  <a:lnTo>
                    <a:pt x="1361824" y="398653"/>
                  </a:lnTo>
                  <a:close/>
                </a:path>
                <a:path w="1362710" h="1266189">
                  <a:moveTo>
                    <a:pt x="7963" y="417703"/>
                  </a:moveTo>
                  <a:lnTo>
                    <a:pt x="1610" y="417703"/>
                  </a:lnTo>
                  <a:lnTo>
                    <a:pt x="1590" y="427863"/>
                  </a:lnTo>
                  <a:lnTo>
                    <a:pt x="7942" y="427863"/>
                  </a:lnTo>
                  <a:lnTo>
                    <a:pt x="7963" y="417703"/>
                  </a:lnTo>
                  <a:close/>
                </a:path>
                <a:path w="1362710" h="1266189">
                  <a:moveTo>
                    <a:pt x="1361785" y="417703"/>
                  </a:moveTo>
                  <a:lnTo>
                    <a:pt x="1355854" y="417703"/>
                  </a:lnTo>
                  <a:lnTo>
                    <a:pt x="1355844" y="427863"/>
                  </a:lnTo>
                  <a:lnTo>
                    <a:pt x="1361765" y="427863"/>
                  </a:lnTo>
                  <a:lnTo>
                    <a:pt x="1361785" y="417703"/>
                  </a:lnTo>
                  <a:close/>
                </a:path>
                <a:path w="1362710" h="1266189">
                  <a:moveTo>
                    <a:pt x="7942" y="427863"/>
                  </a:moveTo>
                  <a:lnTo>
                    <a:pt x="1590" y="427863"/>
                  </a:lnTo>
                  <a:lnTo>
                    <a:pt x="1559" y="443103"/>
                  </a:lnTo>
                  <a:lnTo>
                    <a:pt x="7911" y="443103"/>
                  </a:lnTo>
                  <a:lnTo>
                    <a:pt x="7942" y="427863"/>
                  </a:lnTo>
                  <a:close/>
                </a:path>
                <a:path w="1362710" h="1266189">
                  <a:moveTo>
                    <a:pt x="1361765" y="427863"/>
                  </a:moveTo>
                  <a:lnTo>
                    <a:pt x="1355844" y="427863"/>
                  </a:lnTo>
                  <a:lnTo>
                    <a:pt x="1355828" y="443103"/>
                  </a:lnTo>
                  <a:lnTo>
                    <a:pt x="1361734" y="443103"/>
                  </a:lnTo>
                  <a:lnTo>
                    <a:pt x="1361765" y="427863"/>
                  </a:lnTo>
                  <a:close/>
                </a:path>
                <a:path w="1362710" h="1266189">
                  <a:moveTo>
                    <a:pt x="7911" y="443103"/>
                  </a:moveTo>
                  <a:lnTo>
                    <a:pt x="1559" y="443103"/>
                  </a:lnTo>
                  <a:lnTo>
                    <a:pt x="1329" y="557403"/>
                  </a:lnTo>
                  <a:lnTo>
                    <a:pt x="7680" y="557403"/>
                  </a:lnTo>
                  <a:lnTo>
                    <a:pt x="7911" y="443103"/>
                  </a:lnTo>
                  <a:close/>
                </a:path>
                <a:path w="1362710" h="1266189">
                  <a:moveTo>
                    <a:pt x="1361734" y="443103"/>
                  </a:moveTo>
                  <a:lnTo>
                    <a:pt x="1355828" y="443103"/>
                  </a:lnTo>
                  <a:lnTo>
                    <a:pt x="1355712" y="557403"/>
                  </a:lnTo>
                  <a:lnTo>
                    <a:pt x="1361505" y="557403"/>
                  </a:lnTo>
                  <a:lnTo>
                    <a:pt x="1361734" y="443103"/>
                  </a:lnTo>
                  <a:close/>
                </a:path>
                <a:path w="1362710" h="1266189">
                  <a:moveTo>
                    <a:pt x="7680" y="557403"/>
                  </a:moveTo>
                  <a:lnTo>
                    <a:pt x="1329" y="557403"/>
                  </a:lnTo>
                  <a:lnTo>
                    <a:pt x="1087" y="678053"/>
                  </a:lnTo>
                  <a:lnTo>
                    <a:pt x="7435" y="678053"/>
                  </a:lnTo>
                  <a:lnTo>
                    <a:pt x="7680" y="557403"/>
                  </a:lnTo>
                  <a:close/>
                </a:path>
                <a:path w="1362710" h="1266189">
                  <a:moveTo>
                    <a:pt x="1361505" y="557403"/>
                  </a:moveTo>
                  <a:lnTo>
                    <a:pt x="1355712" y="557403"/>
                  </a:lnTo>
                  <a:lnTo>
                    <a:pt x="1355590" y="678053"/>
                  </a:lnTo>
                  <a:lnTo>
                    <a:pt x="1361262" y="678053"/>
                  </a:lnTo>
                  <a:lnTo>
                    <a:pt x="1361505" y="557403"/>
                  </a:lnTo>
                  <a:close/>
                </a:path>
                <a:path w="1362710" h="1266189">
                  <a:moveTo>
                    <a:pt x="7435" y="678053"/>
                  </a:moveTo>
                  <a:lnTo>
                    <a:pt x="1087" y="678053"/>
                  </a:lnTo>
                  <a:lnTo>
                    <a:pt x="806" y="817753"/>
                  </a:lnTo>
                  <a:lnTo>
                    <a:pt x="7151" y="817753"/>
                  </a:lnTo>
                  <a:lnTo>
                    <a:pt x="7435" y="678053"/>
                  </a:lnTo>
                  <a:close/>
                </a:path>
                <a:path w="1362710" h="1266189">
                  <a:moveTo>
                    <a:pt x="1361262" y="678053"/>
                  </a:moveTo>
                  <a:lnTo>
                    <a:pt x="1355590" y="678053"/>
                  </a:lnTo>
                  <a:lnTo>
                    <a:pt x="1355448" y="817753"/>
                  </a:lnTo>
                  <a:lnTo>
                    <a:pt x="1360981" y="817753"/>
                  </a:lnTo>
                  <a:lnTo>
                    <a:pt x="1361262" y="678053"/>
                  </a:lnTo>
                  <a:close/>
                </a:path>
                <a:path w="1362710" h="1266189">
                  <a:moveTo>
                    <a:pt x="7151" y="817753"/>
                  </a:moveTo>
                  <a:lnTo>
                    <a:pt x="806" y="817753"/>
                  </a:lnTo>
                  <a:lnTo>
                    <a:pt x="786" y="827913"/>
                  </a:lnTo>
                  <a:lnTo>
                    <a:pt x="7131" y="827913"/>
                  </a:lnTo>
                  <a:lnTo>
                    <a:pt x="7151" y="817753"/>
                  </a:lnTo>
                  <a:close/>
                </a:path>
                <a:path w="1362710" h="1266189">
                  <a:moveTo>
                    <a:pt x="1360981" y="817753"/>
                  </a:moveTo>
                  <a:lnTo>
                    <a:pt x="1355448" y="817753"/>
                  </a:lnTo>
                  <a:lnTo>
                    <a:pt x="1355438" y="827913"/>
                  </a:lnTo>
                  <a:lnTo>
                    <a:pt x="1360961" y="827913"/>
                  </a:lnTo>
                  <a:lnTo>
                    <a:pt x="1360981" y="817753"/>
                  </a:lnTo>
                  <a:close/>
                </a:path>
                <a:path w="1362710" h="1266189">
                  <a:moveTo>
                    <a:pt x="7131" y="827913"/>
                  </a:moveTo>
                  <a:lnTo>
                    <a:pt x="786" y="827913"/>
                  </a:lnTo>
                  <a:lnTo>
                    <a:pt x="755" y="843153"/>
                  </a:lnTo>
                  <a:lnTo>
                    <a:pt x="7100" y="843153"/>
                  </a:lnTo>
                  <a:lnTo>
                    <a:pt x="7131" y="827913"/>
                  </a:lnTo>
                  <a:close/>
                </a:path>
                <a:path w="1362710" h="1266189">
                  <a:moveTo>
                    <a:pt x="1360961" y="827913"/>
                  </a:moveTo>
                  <a:lnTo>
                    <a:pt x="1355438" y="827913"/>
                  </a:lnTo>
                  <a:lnTo>
                    <a:pt x="1355423" y="843153"/>
                  </a:lnTo>
                  <a:lnTo>
                    <a:pt x="1360930" y="843153"/>
                  </a:lnTo>
                  <a:lnTo>
                    <a:pt x="1360961" y="827913"/>
                  </a:lnTo>
                  <a:close/>
                </a:path>
                <a:path w="1362710" h="1266189">
                  <a:moveTo>
                    <a:pt x="7100" y="843153"/>
                  </a:moveTo>
                  <a:lnTo>
                    <a:pt x="755" y="843153"/>
                  </a:lnTo>
                  <a:lnTo>
                    <a:pt x="717" y="862203"/>
                  </a:lnTo>
                  <a:lnTo>
                    <a:pt x="7061" y="862203"/>
                  </a:lnTo>
                  <a:lnTo>
                    <a:pt x="7100" y="843153"/>
                  </a:lnTo>
                  <a:close/>
                </a:path>
                <a:path w="1362710" h="1266189">
                  <a:moveTo>
                    <a:pt x="1360930" y="843153"/>
                  </a:moveTo>
                  <a:lnTo>
                    <a:pt x="1355423" y="843153"/>
                  </a:lnTo>
                  <a:lnTo>
                    <a:pt x="1355403" y="862203"/>
                  </a:lnTo>
                  <a:lnTo>
                    <a:pt x="1360892" y="862203"/>
                  </a:lnTo>
                  <a:lnTo>
                    <a:pt x="1360930" y="843153"/>
                  </a:lnTo>
                  <a:close/>
                </a:path>
                <a:path w="1362710" h="1266189">
                  <a:moveTo>
                    <a:pt x="7061" y="862203"/>
                  </a:moveTo>
                  <a:lnTo>
                    <a:pt x="717" y="862203"/>
                  </a:lnTo>
                  <a:lnTo>
                    <a:pt x="696" y="872363"/>
                  </a:lnTo>
                  <a:lnTo>
                    <a:pt x="7041" y="872363"/>
                  </a:lnTo>
                  <a:lnTo>
                    <a:pt x="7061" y="862203"/>
                  </a:lnTo>
                  <a:close/>
                </a:path>
                <a:path w="1362710" h="1266189">
                  <a:moveTo>
                    <a:pt x="1360892" y="862203"/>
                  </a:moveTo>
                  <a:lnTo>
                    <a:pt x="1355403" y="862203"/>
                  </a:lnTo>
                  <a:lnTo>
                    <a:pt x="1355393" y="872363"/>
                  </a:lnTo>
                  <a:lnTo>
                    <a:pt x="1360872" y="872363"/>
                  </a:lnTo>
                  <a:lnTo>
                    <a:pt x="1360892" y="862203"/>
                  </a:lnTo>
                  <a:close/>
                </a:path>
                <a:path w="1362710" h="1266189">
                  <a:moveTo>
                    <a:pt x="7041" y="872363"/>
                  </a:moveTo>
                  <a:lnTo>
                    <a:pt x="696" y="872363"/>
                  </a:lnTo>
                  <a:lnTo>
                    <a:pt x="666" y="887603"/>
                  </a:lnTo>
                  <a:lnTo>
                    <a:pt x="7010" y="887603"/>
                  </a:lnTo>
                  <a:lnTo>
                    <a:pt x="7041" y="872363"/>
                  </a:lnTo>
                  <a:close/>
                </a:path>
                <a:path w="1362710" h="1266189">
                  <a:moveTo>
                    <a:pt x="1360872" y="872363"/>
                  </a:moveTo>
                  <a:lnTo>
                    <a:pt x="1355393" y="872363"/>
                  </a:lnTo>
                  <a:lnTo>
                    <a:pt x="1355378" y="887603"/>
                  </a:lnTo>
                  <a:lnTo>
                    <a:pt x="1360841" y="887603"/>
                  </a:lnTo>
                  <a:lnTo>
                    <a:pt x="1360872" y="872363"/>
                  </a:lnTo>
                  <a:close/>
                </a:path>
                <a:path w="1362710" h="1266189">
                  <a:moveTo>
                    <a:pt x="7010" y="887603"/>
                  </a:moveTo>
                  <a:lnTo>
                    <a:pt x="666" y="887603"/>
                  </a:lnTo>
                  <a:lnTo>
                    <a:pt x="640" y="900303"/>
                  </a:lnTo>
                  <a:lnTo>
                    <a:pt x="6984" y="900303"/>
                  </a:lnTo>
                  <a:lnTo>
                    <a:pt x="7010" y="887603"/>
                  </a:lnTo>
                  <a:close/>
                </a:path>
                <a:path w="1362710" h="1266189">
                  <a:moveTo>
                    <a:pt x="1360841" y="887603"/>
                  </a:moveTo>
                  <a:lnTo>
                    <a:pt x="1355378" y="887603"/>
                  </a:lnTo>
                  <a:lnTo>
                    <a:pt x="1355365" y="900303"/>
                  </a:lnTo>
                  <a:lnTo>
                    <a:pt x="1360815" y="900303"/>
                  </a:lnTo>
                  <a:lnTo>
                    <a:pt x="1360841" y="887603"/>
                  </a:lnTo>
                  <a:close/>
                </a:path>
                <a:path w="1362710" h="1266189">
                  <a:moveTo>
                    <a:pt x="6984" y="900303"/>
                  </a:moveTo>
                  <a:lnTo>
                    <a:pt x="640" y="900303"/>
                  </a:lnTo>
                  <a:lnTo>
                    <a:pt x="627" y="906653"/>
                  </a:lnTo>
                  <a:lnTo>
                    <a:pt x="6971" y="906653"/>
                  </a:lnTo>
                  <a:lnTo>
                    <a:pt x="6984" y="900303"/>
                  </a:lnTo>
                  <a:close/>
                </a:path>
                <a:path w="1362710" h="1266189">
                  <a:moveTo>
                    <a:pt x="1360815" y="900303"/>
                  </a:moveTo>
                  <a:lnTo>
                    <a:pt x="1355365" y="900303"/>
                  </a:lnTo>
                  <a:lnTo>
                    <a:pt x="1355358" y="906653"/>
                  </a:lnTo>
                  <a:lnTo>
                    <a:pt x="1360803" y="906653"/>
                  </a:lnTo>
                  <a:lnTo>
                    <a:pt x="1360815" y="900303"/>
                  </a:lnTo>
                  <a:close/>
                </a:path>
                <a:path w="1362710" h="1266189">
                  <a:moveTo>
                    <a:pt x="6971" y="906653"/>
                  </a:moveTo>
                  <a:lnTo>
                    <a:pt x="627" y="906653"/>
                  </a:lnTo>
                  <a:lnTo>
                    <a:pt x="589" y="925703"/>
                  </a:lnTo>
                  <a:lnTo>
                    <a:pt x="6933" y="925703"/>
                  </a:lnTo>
                  <a:lnTo>
                    <a:pt x="6971" y="906653"/>
                  </a:lnTo>
                  <a:close/>
                </a:path>
                <a:path w="1362710" h="1266189">
                  <a:moveTo>
                    <a:pt x="1360803" y="906653"/>
                  </a:moveTo>
                  <a:lnTo>
                    <a:pt x="1355358" y="906653"/>
                  </a:lnTo>
                  <a:lnTo>
                    <a:pt x="1355339" y="925703"/>
                  </a:lnTo>
                  <a:lnTo>
                    <a:pt x="1360764" y="925703"/>
                  </a:lnTo>
                  <a:lnTo>
                    <a:pt x="1360803" y="906653"/>
                  </a:lnTo>
                  <a:close/>
                </a:path>
                <a:path w="1362710" h="1266189">
                  <a:moveTo>
                    <a:pt x="6933" y="925703"/>
                  </a:moveTo>
                  <a:lnTo>
                    <a:pt x="589" y="925703"/>
                  </a:lnTo>
                  <a:lnTo>
                    <a:pt x="500" y="970153"/>
                  </a:lnTo>
                  <a:lnTo>
                    <a:pt x="6842" y="970153"/>
                  </a:lnTo>
                  <a:lnTo>
                    <a:pt x="6933" y="925703"/>
                  </a:lnTo>
                  <a:close/>
                </a:path>
                <a:path w="1362710" h="1266189">
                  <a:moveTo>
                    <a:pt x="1360764" y="925703"/>
                  </a:moveTo>
                  <a:lnTo>
                    <a:pt x="1355339" y="925703"/>
                  </a:lnTo>
                  <a:lnTo>
                    <a:pt x="1355294" y="970153"/>
                  </a:lnTo>
                  <a:lnTo>
                    <a:pt x="1360675" y="970153"/>
                  </a:lnTo>
                  <a:lnTo>
                    <a:pt x="1360764" y="925703"/>
                  </a:lnTo>
                  <a:close/>
                </a:path>
                <a:path w="1362710" h="1266189">
                  <a:moveTo>
                    <a:pt x="6533" y="1122553"/>
                  </a:moveTo>
                  <a:lnTo>
                    <a:pt x="194" y="1122553"/>
                  </a:lnTo>
                  <a:lnTo>
                    <a:pt x="183" y="1127633"/>
                  </a:lnTo>
                  <a:lnTo>
                    <a:pt x="6523" y="1127633"/>
                  </a:lnTo>
                  <a:lnTo>
                    <a:pt x="6533" y="1122553"/>
                  </a:lnTo>
                  <a:close/>
                </a:path>
                <a:path w="1362710" h="1266189">
                  <a:moveTo>
                    <a:pt x="1360369" y="1122553"/>
                  </a:moveTo>
                  <a:lnTo>
                    <a:pt x="1355139" y="1122553"/>
                  </a:lnTo>
                  <a:lnTo>
                    <a:pt x="1355134" y="1127633"/>
                  </a:lnTo>
                  <a:lnTo>
                    <a:pt x="1360358" y="1127633"/>
                  </a:lnTo>
                  <a:lnTo>
                    <a:pt x="1360369" y="1122553"/>
                  </a:lnTo>
                  <a:close/>
                </a:path>
                <a:path w="1362710" h="1266189">
                  <a:moveTo>
                    <a:pt x="6572" y="1103503"/>
                  </a:moveTo>
                  <a:lnTo>
                    <a:pt x="232" y="1103503"/>
                  </a:lnTo>
                  <a:lnTo>
                    <a:pt x="196" y="1121283"/>
                  </a:lnTo>
                  <a:lnTo>
                    <a:pt x="6536" y="1121283"/>
                  </a:lnTo>
                  <a:lnTo>
                    <a:pt x="6572" y="1103503"/>
                  </a:lnTo>
                  <a:close/>
                </a:path>
                <a:path w="1362710" h="1266189">
                  <a:moveTo>
                    <a:pt x="1360407" y="1103503"/>
                  </a:moveTo>
                  <a:lnTo>
                    <a:pt x="1355159" y="1103503"/>
                  </a:lnTo>
                  <a:lnTo>
                    <a:pt x="1355141" y="1121283"/>
                  </a:lnTo>
                  <a:lnTo>
                    <a:pt x="1360371" y="1121283"/>
                  </a:lnTo>
                  <a:lnTo>
                    <a:pt x="1360407" y="1103503"/>
                  </a:lnTo>
                  <a:close/>
                </a:path>
                <a:path w="1362710" h="1266189">
                  <a:moveTo>
                    <a:pt x="6577" y="1100963"/>
                  </a:moveTo>
                  <a:lnTo>
                    <a:pt x="237" y="1100963"/>
                  </a:lnTo>
                  <a:lnTo>
                    <a:pt x="234" y="1102233"/>
                  </a:lnTo>
                  <a:lnTo>
                    <a:pt x="6574" y="1102233"/>
                  </a:lnTo>
                  <a:lnTo>
                    <a:pt x="6577" y="1100963"/>
                  </a:lnTo>
                  <a:close/>
                </a:path>
                <a:path w="1362710" h="1266189">
                  <a:moveTo>
                    <a:pt x="1360412" y="1100963"/>
                  </a:moveTo>
                  <a:lnTo>
                    <a:pt x="1355161" y="1100963"/>
                  </a:lnTo>
                  <a:lnTo>
                    <a:pt x="1355160" y="1102233"/>
                  </a:lnTo>
                  <a:lnTo>
                    <a:pt x="1360409" y="1102233"/>
                  </a:lnTo>
                  <a:lnTo>
                    <a:pt x="1360412" y="1100963"/>
                  </a:lnTo>
                  <a:close/>
                </a:path>
                <a:path w="1362710" h="1266189">
                  <a:moveTo>
                    <a:pt x="6590" y="1094613"/>
                  </a:moveTo>
                  <a:lnTo>
                    <a:pt x="250" y="1094613"/>
                  </a:lnTo>
                  <a:lnTo>
                    <a:pt x="239" y="1099693"/>
                  </a:lnTo>
                  <a:lnTo>
                    <a:pt x="6580" y="1099693"/>
                  </a:lnTo>
                  <a:lnTo>
                    <a:pt x="6590" y="1094613"/>
                  </a:lnTo>
                  <a:close/>
                </a:path>
                <a:path w="1362710" h="1266189">
                  <a:moveTo>
                    <a:pt x="1360425" y="1094613"/>
                  </a:moveTo>
                  <a:lnTo>
                    <a:pt x="1355168" y="1094613"/>
                  </a:lnTo>
                  <a:lnTo>
                    <a:pt x="1355162" y="1099693"/>
                  </a:lnTo>
                  <a:lnTo>
                    <a:pt x="1360415" y="1099693"/>
                  </a:lnTo>
                  <a:lnTo>
                    <a:pt x="1360425" y="1094613"/>
                  </a:lnTo>
                  <a:close/>
                </a:path>
                <a:path w="1362710" h="1266189">
                  <a:moveTo>
                    <a:pt x="6598" y="1090803"/>
                  </a:moveTo>
                  <a:lnTo>
                    <a:pt x="257" y="1090803"/>
                  </a:lnTo>
                  <a:lnTo>
                    <a:pt x="252" y="1093343"/>
                  </a:lnTo>
                  <a:lnTo>
                    <a:pt x="6592" y="1093343"/>
                  </a:lnTo>
                  <a:lnTo>
                    <a:pt x="6598" y="1090803"/>
                  </a:lnTo>
                  <a:close/>
                </a:path>
                <a:path w="1362710" h="1266189">
                  <a:moveTo>
                    <a:pt x="1360432" y="1090803"/>
                  </a:moveTo>
                  <a:lnTo>
                    <a:pt x="1355171" y="1090803"/>
                  </a:lnTo>
                  <a:lnTo>
                    <a:pt x="1355169" y="1093343"/>
                  </a:lnTo>
                  <a:lnTo>
                    <a:pt x="1360427" y="1093343"/>
                  </a:lnTo>
                  <a:lnTo>
                    <a:pt x="1360432" y="1090803"/>
                  </a:lnTo>
                  <a:close/>
                </a:path>
                <a:path w="1362710" h="1266189">
                  <a:moveTo>
                    <a:pt x="6603" y="1088263"/>
                  </a:moveTo>
                  <a:lnTo>
                    <a:pt x="262" y="1088263"/>
                  </a:lnTo>
                  <a:lnTo>
                    <a:pt x="260" y="1089533"/>
                  </a:lnTo>
                  <a:lnTo>
                    <a:pt x="6600" y="1089533"/>
                  </a:lnTo>
                  <a:lnTo>
                    <a:pt x="6603" y="1088263"/>
                  </a:lnTo>
                  <a:close/>
                </a:path>
                <a:path w="1362710" h="1266189">
                  <a:moveTo>
                    <a:pt x="1360438" y="1088263"/>
                  </a:moveTo>
                  <a:lnTo>
                    <a:pt x="1355174" y="1088263"/>
                  </a:lnTo>
                  <a:lnTo>
                    <a:pt x="1355173" y="1089533"/>
                  </a:lnTo>
                  <a:lnTo>
                    <a:pt x="1360435" y="1089533"/>
                  </a:lnTo>
                  <a:lnTo>
                    <a:pt x="1360438" y="1088263"/>
                  </a:lnTo>
                  <a:close/>
                </a:path>
                <a:path w="1362710" h="1266189">
                  <a:moveTo>
                    <a:pt x="6610" y="1084453"/>
                  </a:moveTo>
                  <a:lnTo>
                    <a:pt x="270" y="1084453"/>
                  </a:lnTo>
                  <a:lnTo>
                    <a:pt x="265" y="1086993"/>
                  </a:lnTo>
                  <a:lnTo>
                    <a:pt x="6605" y="1086993"/>
                  </a:lnTo>
                  <a:lnTo>
                    <a:pt x="6610" y="1084453"/>
                  </a:lnTo>
                  <a:close/>
                </a:path>
                <a:path w="1362710" h="1266189">
                  <a:moveTo>
                    <a:pt x="1360445" y="1084453"/>
                  </a:moveTo>
                  <a:lnTo>
                    <a:pt x="1355178" y="1084453"/>
                  </a:lnTo>
                  <a:lnTo>
                    <a:pt x="1355175" y="1086993"/>
                  </a:lnTo>
                  <a:lnTo>
                    <a:pt x="1360440" y="1086993"/>
                  </a:lnTo>
                  <a:lnTo>
                    <a:pt x="1360445" y="1084453"/>
                  </a:lnTo>
                  <a:close/>
                </a:path>
                <a:path w="1362710" h="1266189">
                  <a:moveTo>
                    <a:pt x="6616" y="1081913"/>
                  </a:moveTo>
                  <a:lnTo>
                    <a:pt x="275" y="1081913"/>
                  </a:lnTo>
                  <a:lnTo>
                    <a:pt x="273" y="1083183"/>
                  </a:lnTo>
                  <a:lnTo>
                    <a:pt x="6613" y="1083183"/>
                  </a:lnTo>
                  <a:lnTo>
                    <a:pt x="6616" y="1081913"/>
                  </a:lnTo>
                  <a:close/>
                </a:path>
                <a:path w="1362710" h="1266189">
                  <a:moveTo>
                    <a:pt x="1360450" y="1081913"/>
                  </a:moveTo>
                  <a:lnTo>
                    <a:pt x="1355180" y="1081913"/>
                  </a:lnTo>
                  <a:lnTo>
                    <a:pt x="1355179" y="1083183"/>
                  </a:lnTo>
                  <a:lnTo>
                    <a:pt x="1360448" y="1083183"/>
                  </a:lnTo>
                  <a:lnTo>
                    <a:pt x="1360450" y="1081913"/>
                  </a:lnTo>
                  <a:close/>
                </a:path>
                <a:path w="1362710" h="1266189">
                  <a:moveTo>
                    <a:pt x="6623" y="1078103"/>
                  </a:moveTo>
                  <a:lnTo>
                    <a:pt x="283" y="1078103"/>
                  </a:lnTo>
                  <a:lnTo>
                    <a:pt x="278" y="1080643"/>
                  </a:lnTo>
                  <a:lnTo>
                    <a:pt x="6618" y="1080643"/>
                  </a:lnTo>
                  <a:lnTo>
                    <a:pt x="6623" y="1078103"/>
                  </a:lnTo>
                  <a:close/>
                </a:path>
                <a:path w="1362710" h="1266189">
                  <a:moveTo>
                    <a:pt x="1360458" y="1078103"/>
                  </a:moveTo>
                  <a:lnTo>
                    <a:pt x="1355184" y="1078103"/>
                  </a:lnTo>
                  <a:lnTo>
                    <a:pt x="1355182" y="1080643"/>
                  </a:lnTo>
                  <a:lnTo>
                    <a:pt x="1360453" y="1080643"/>
                  </a:lnTo>
                  <a:lnTo>
                    <a:pt x="1360458" y="1078103"/>
                  </a:lnTo>
                  <a:close/>
                </a:path>
                <a:path w="1362710" h="1266189">
                  <a:moveTo>
                    <a:pt x="6629" y="1075563"/>
                  </a:moveTo>
                  <a:lnTo>
                    <a:pt x="288" y="1075563"/>
                  </a:lnTo>
                  <a:lnTo>
                    <a:pt x="285" y="1076833"/>
                  </a:lnTo>
                  <a:lnTo>
                    <a:pt x="6626" y="1076833"/>
                  </a:lnTo>
                  <a:lnTo>
                    <a:pt x="6629" y="1075563"/>
                  </a:lnTo>
                  <a:close/>
                </a:path>
                <a:path w="1362710" h="1266189">
                  <a:moveTo>
                    <a:pt x="1360463" y="1075563"/>
                  </a:moveTo>
                  <a:lnTo>
                    <a:pt x="1355187" y="1075563"/>
                  </a:lnTo>
                  <a:lnTo>
                    <a:pt x="1355186" y="1076833"/>
                  </a:lnTo>
                  <a:lnTo>
                    <a:pt x="1360461" y="1076833"/>
                  </a:lnTo>
                  <a:lnTo>
                    <a:pt x="1360463" y="1075563"/>
                  </a:lnTo>
                  <a:close/>
                </a:path>
                <a:path w="1362710" h="1266189">
                  <a:moveTo>
                    <a:pt x="6636" y="1071753"/>
                  </a:moveTo>
                  <a:lnTo>
                    <a:pt x="296" y="1071753"/>
                  </a:lnTo>
                  <a:lnTo>
                    <a:pt x="291" y="1074293"/>
                  </a:lnTo>
                  <a:lnTo>
                    <a:pt x="6631" y="1074293"/>
                  </a:lnTo>
                  <a:lnTo>
                    <a:pt x="6636" y="1071753"/>
                  </a:lnTo>
                  <a:close/>
                </a:path>
                <a:path w="1362710" h="1266189">
                  <a:moveTo>
                    <a:pt x="1360471" y="1071753"/>
                  </a:moveTo>
                  <a:lnTo>
                    <a:pt x="1355191" y="1071753"/>
                  </a:lnTo>
                  <a:lnTo>
                    <a:pt x="1355188" y="1074293"/>
                  </a:lnTo>
                  <a:lnTo>
                    <a:pt x="1360466" y="1074293"/>
                  </a:lnTo>
                  <a:lnTo>
                    <a:pt x="1360471" y="1071753"/>
                  </a:lnTo>
                  <a:close/>
                </a:path>
                <a:path w="1362710" h="1266189">
                  <a:moveTo>
                    <a:pt x="6641" y="1069213"/>
                  </a:moveTo>
                  <a:lnTo>
                    <a:pt x="301" y="1069213"/>
                  </a:lnTo>
                  <a:lnTo>
                    <a:pt x="298" y="1070483"/>
                  </a:lnTo>
                  <a:lnTo>
                    <a:pt x="6639" y="1070483"/>
                  </a:lnTo>
                  <a:lnTo>
                    <a:pt x="6641" y="1069213"/>
                  </a:lnTo>
                  <a:close/>
                </a:path>
                <a:path w="1362710" h="1266189">
                  <a:moveTo>
                    <a:pt x="1360476" y="1069213"/>
                  </a:moveTo>
                  <a:lnTo>
                    <a:pt x="1355193" y="1069213"/>
                  </a:lnTo>
                  <a:lnTo>
                    <a:pt x="1355192" y="1070483"/>
                  </a:lnTo>
                  <a:lnTo>
                    <a:pt x="1360473" y="1070483"/>
                  </a:lnTo>
                  <a:lnTo>
                    <a:pt x="1360476" y="1069213"/>
                  </a:lnTo>
                  <a:close/>
                </a:path>
                <a:path w="1362710" h="1266189">
                  <a:moveTo>
                    <a:pt x="6649" y="1065403"/>
                  </a:moveTo>
                  <a:lnTo>
                    <a:pt x="308" y="1065403"/>
                  </a:lnTo>
                  <a:lnTo>
                    <a:pt x="303" y="1067943"/>
                  </a:lnTo>
                  <a:lnTo>
                    <a:pt x="6644" y="1067943"/>
                  </a:lnTo>
                  <a:lnTo>
                    <a:pt x="6649" y="1065403"/>
                  </a:lnTo>
                  <a:close/>
                </a:path>
                <a:path w="1362710" h="1266189">
                  <a:moveTo>
                    <a:pt x="1360483" y="1065403"/>
                  </a:moveTo>
                  <a:lnTo>
                    <a:pt x="1355197" y="1065403"/>
                  </a:lnTo>
                  <a:lnTo>
                    <a:pt x="1355195" y="1067943"/>
                  </a:lnTo>
                  <a:lnTo>
                    <a:pt x="1360478" y="1067943"/>
                  </a:lnTo>
                  <a:lnTo>
                    <a:pt x="1360483" y="1065403"/>
                  </a:lnTo>
                  <a:close/>
                </a:path>
                <a:path w="1362710" h="1266189">
                  <a:moveTo>
                    <a:pt x="6662" y="1059053"/>
                  </a:moveTo>
                  <a:lnTo>
                    <a:pt x="321" y="1059053"/>
                  </a:lnTo>
                  <a:lnTo>
                    <a:pt x="311" y="1064133"/>
                  </a:lnTo>
                  <a:lnTo>
                    <a:pt x="6652" y="1064133"/>
                  </a:lnTo>
                  <a:lnTo>
                    <a:pt x="6662" y="1059053"/>
                  </a:lnTo>
                  <a:close/>
                </a:path>
                <a:path w="1362710" h="1266189">
                  <a:moveTo>
                    <a:pt x="1360496" y="1059053"/>
                  </a:moveTo>
                  <a:lnTo>
                    <a:pt x="1355204" y="1059053"/>
                  </a:lnTo>
                  <a:lnTo>
                    <a:pt x="1355199" y="1064133"/>
                  </a:lnTo>
                  <a:lnTo>
                    <a:pt x="1360486" y="1064133"/>
                  </a:lnTo>
                  <a:lnTo>
                    <a:pt x="1360496" y="1059053"/>
                  </a:lnTo>
                  <a:close/>
                </a:path>
                <a:path w="1362710" h="1266189">
                  <a:moveTo>
                    <a:pt x="6667" y="1056513"/>
                  </a:moveTo>
                  <a:lnTo>
                    <a:pt x="326" y="1056513"/>
                  </a:lnTo>
                  <a:lnTo>
                    <a:pt x="324" y="1057783"/>
                  </a:lnTo>
                  <a:lnTo>
                    <a:pt x="6665" y="1057783"/>
                  </a:lnTo>
                  <a:lnTo>
                    <a:pt x="6667" y="1056513"/>
                  </a:lnTo>
                  <a:close/>
                </a:path>
                <a:path w="1362710" h="1266189">
                  <a:moveTo>
                    <a:pt x="1360501" y="1056513"/>
                  </a:moveTo>
                  <a:lnTo>
                    <a:pt x="1355206" y="1056513"/>
                  </a:lnTo>
                  <a:lnTo>
                    <a:pt x="1355205" y="1057783"/>
                  </a:lnTo>
                  <a:lnTo>
                    <a:pt x="1360499" y="1057783"/>
                  </a:lnTo>
                  <a:lnTo>
                    <a:pt x="1360501" y="1056513"/>
                  </a:lnTo>
                  <a:close/>
                </a:path>
                <a:path w="1362710" h="1266189">
                  <a:moveTo>
                    <a:pt x="6680" y="1050163"/>
                  </a:moveTo>
                  <a:lnTo>
                    <a:pt x="339" y="1050163"/>
                  </a:lnTo>
                  <a:lnTo>
                    <a:pt x="329" y="1055243"/>
                  </a:lnTo>
                  <a:lnTo>
                    <a:pt x="6670" y="1055243"/>
                  </a:lnTo>
                  <a:lnTo>
                    <a:pt x="6680" y="1050163"/>
                  </a:lnTo>
                  <a:close/>
                </a:path>
                <a:path w="1362710" h="1266189">
                  <a:moveTo>
                    <a:pt x="1360514" y="1050163"/>
                  </a:moveTo>
                  <a:lnTo>
                    <a:pt x="1355213" y="1050163"/>
                  </a:lnTo>
                  <a:lnTo>
                    <a:pt x="1355208" y="1055243"/>
                  </a:lnTo>
                  <a:lnTo>
                    <a:pt x="1360504" y="1055243"/>
                  </a:lnTo>
                  <a:lnTo>
                    <a:pt x="1360514" y="1050163"/>
                  </a:lnTo>
                  <a:close/>
                </a:path>
                <a:path w="1362710" h="1266189">
                  <a:moveTo>
                    <a:pt x="6688" y="1046353"/>
                  </a:moveTo>
                  <a:lnTo>
                    <a:pt x="347" y="1046353"/>
                  </a:lnTo>
                  <a:lnTo>
                    <a:pt x="342" y="1048893"/>
                  </a:lnTo>
                  <a:lnTo>
                    <a:pt x="6683" y="1048893"/>
                  </a:lnTo>
                  <a:lnTo>
                    <a:pt x="6688" y="1046353"/>
                  </a:lnTo>
                  <a:close/>
                </a:path>
                <a:path w="1362710" h="1266189">
                  <a:moveTo>
                    <a:pt x="1360522" y="1046353"/>
                  </a:moveTo>
                  <a:lnTo>
                    <a:pt x="1355217" y="1046353"/>
                  </a:lnTo>
                  <a:lnTo>
                    <a:pt x="1355214" y="1048893"/>
                  </a:lnTo>
                  <a:lnTo>
                    <a:pt x="1360517" y="1048893"/>
                  </a:lnTo>
                  <a:lnTo>
                    <a:pt x="1360522" y="1046353"/>
                  </a:lnTo>
                  <a:close/>
                </a:path>
                <a:path w="1362710" h="1266189">
                  <a:moveTo>
                    <a:pt x="6693" y="1043813"/>
                  </a:moveTo>
                  <a:lnTo>
                    <a:pt x="352" y="1043813"/>
                  </a:lnTo>
                  <a:lnTo>
                    <a:pt x="349" y="1045083"/>
                  </a:lnTo>
                  <a:lnTo>
                    <a:pt x="6690" y="1045083"/>
                  </a:lnTo>
                  <a:lnTo>
                    <a:pt x="6693" y="1043813"/>
                  </a:lnTo>
                  <a:close/>
                </a:path>
                <a:path w="1362710" h="1266189">
                  <a:moveTo>
                    <a:pt x="1360527" y="1043813"/>
                  </a:moveTo>
                  <a:lnTo>
                    <a:pt x="1355219" y="1043813"/>
                  </a:lnTo>
                  <a:lnTo>
                    <a:pt x="1355218" y="1045083"/>
                  </a:lnTo>
                  <a:lnTo>
                    <a:pt x="1360524" y="1045083"/>
                  </a:lnTo>
                  <a:lnTo>
                    <a:pt x="1360527" y="1043813"/>
                  </a:lnTo>
                  <a:close/>
                </a:path>
                <a:path w="1362710" h="1266189">
                  <a:moveTo>
                    <a:pt x="6701" y="1040003"/>
                  </a:moveTo>
                  <a:lnTo>
                    <a:pt x="359" y="1040003"/>
                  </a:lnTo>
                  <a:lnTo>
                    <a:pt x="354" y="1042543"/>
                  </a:lnTo>
                  <a:lnTo>
                    <a:pt x="6696" y="1042543"/>
                  </a:lnTo>
                  <a:lnTo>
                    <a:pt x="6701" y="1040003"/>
                  </a:lnTo>
                  <a:close/>
                </a:path>
                <a:path w="1362710" h="1266189">
                  <a:moveTo>
                    <a:pt x="1360535" y="1040003"/>
                  </a:moveTo>
                  <a:lnTo>
                    <a:pt x="1355223" y="1040003"/>
                  </a:lnTo>
                  <a:lnTo>
                    <a:pt x="1355220" y="1042543"/>
                  </a:lnTo>
                  <a:lnTo>
                    <a:pt x="1360529" y="1042543"/>
                  </a:lnTo>
                  <a:lnTo>
                    <a:pt x="1360535" y="1040003"/>
                  </a:lnTo>
                  <a:close/>
                </a:path>
                <a:path w="1362710" h="1266189">
                  <a:moveTo>
                    <a:pt x="6706" y="1037463"/>
                  </a:moveTo>
                  <a:lnTo>
                    <a:pt x="365" y="1037463"/>
                  </a:lnTo>
                  <a:lnTo>
                    <a:pt x="362" y="1038733"/>
                  </a:lnTo>
                  <a:lnTo>
                    <a:pt x="6703" y="1038733"/>
                  </a:lnTo>
                  <a:lnTo>
                    <a:pt x="6706" y="1037463"/>
                  </a:lnTo>
                  <a:close/>
                </a:path>
                <a:path w="1362710" h="1266189">
                  <a:moveTo>
                    <a:pt x="1360540" y="1037463"/>
                  </a:moveTo>
                  <a:lnTo>
                    <a:pt x="1355226" y="1037463"/>
                  </a:lnTo>
                  <a:lnTo>
                    <a:pt x="1355224" y="1038733"/>
                  </a:lnTo>
                  <a:lnTo>
                    <a:pt x="1360537" y="1038733"/>
                  </a:lnTo>
                  <a:lnTo>
                    <a:pt x="1360540" y="1037463"/>
                  </a:lnTo>
                  <a:close/>
                </a:path>
                <a:path w="1362710" h="1266189">
                  <a:moveTo>
                    <a:pt x="6714" y="1033653"/>
                  </a:moveTo>
                  <a:lnTo>
                    <a:pt x="372" y="1033653"/>
                  </a:lnTo>
                  <a:lnTo>
                    <a:pt x="367" y="1036193"/>
                  </a:lnTo>
                  <a:lnTo>
                    <a:pt x="6708" y="1036193"/>
                  </a:lnTo>
                  <a:lnTo>
                    <a:pt x="6714" y="1033653"/>
                  </a:lnTo>
                  <a:close/>
                </a:path>
                <a:path w="1362710" h="1266189">
                  <a:moveTo>
                    <a:pt x="1360547" y="1033653"/>
                  </a:moveTo>
                  <a:lnTo>
                    <a:pt x="1355229" y="1033653"/>
                  </a:lnTo>
                  <a:lnTo>
                    <a:pt x="1355227" y="1036193"/>
                  </a:lnTo>
                  <a:lnTo>
                    <a:pt x="1360542" y="1036193"/>
                  </a:lnTo>
                  <a:lnTo>
                    <a:pt x="1360547" y="1033653"/>
                  </a:lnTo>
                  <a:close/>
                </a:path>
                <a:path w="1362710" h="1266189">
                  <a:moveTo>
                    <a:pt x="6719" y="1031113"/>
                  </a:moveTo>
                  <a:lnTo>
                    <a:pt x="377" y="1031113"/>
                  </a:lnTo>
                  <a:lnTo>
                    <a:pt x="375" y="1032383"/>
                  </a:lnTo>
                  <a:lnTo>
                    <a:pt x="6716" y="1032383"/>
                  </a:lnTo>
                  <a:lnTo>
                    <a:pt x="6719" y="1031113"/>
                  </a:lnTo>
                  <a:close/>
                </a:path>
                <a:path w="1362710" h="1266189">
                  <a:moveTo>
                    <a:pt x="1360552" y="1031113"/>
                  </a:moveTo>
                  <a:lnTo>
                    <a:pt x="1355232" y="1031113"/>
                  </a:lnTo>
                  <a:lnTo>
                    <a:pt x="1355231" y="1032383"/>
                  </a:lnTo>
                  <a:lnTo>
                    <a:pt x="1360550" y="1032383"/>
                  </a:lnTo>
                  <a:lnTo>
                    <a:pt x="1360552" y="1031113"/>
                  </a:lnTo>
                  <a:close/>
                </a:path>
                <a:path w="1362710" h="1266189">
                  <a:moveTo>
                    <a:pt x="6726" y="1027303"/>
                  </a:moveTo>
                  <a:lnTo>
                    <a:pt x="385" y="1027303"/>
                  </a:lnTo>
                  <a:lnTo>
                    <a:pt x="380" y="1029843"/>
                  </a:lnTo>
                  <a:lnTo>
                    <a:pt x="6721" y="1029843"/>
                  </a:lnTo>
                  <a:lnTo>
                    <a:pt x="6726" y="1027303"/>
                  </a:lnTo>
                  <a:close/>
                </a:path>
                <a:path w="1362710" h="1266189">
                  <a:moveTo>
                    <a:pt x="1360560" y="1027303"/>
                  </a:moveTo>
                  <a:lnTo>
                    <a:pt x="1355236" y="1027303"/>
                  </a:lnTo>
                  <a:lnTo>
                    <a:pt x="1355233" y="1029843"/>
                  </a:lnTo>
                  <a:lnTo>
                    <a:pt x="1360555" y="1029843"/>
                  </a:lnTo>
                  <a:lnTo>
                    <a:pt x="1360560" y="1027303"/>
                  </a:lnTo>
                  <a:close/>
                </a:path>
                <a:path w="1362710" h="1266189">
                  <a:moveTo>
                    <a:pt x="6732" y="1024763"/>
                  </a:moveTo>
                  <a:lnTo>
                    <a:pt x="390" y="1024763"/>
                  </a:lnTo>
                  <a:lnTo>
                    <a:pt x="388" y="1026033"/>
                  </a:lnTo>
                  <a:lnTo>
                    <a:pt x="6729" y="1026033"/>
                  </a:lnTo>
                  <a:lnTo>
                    <a:pt x="6732" y="1024763"/>
                  </a:lnTo>
                  <a:close/>
                </a:path>
                <a:path w="1362710" h="1266189">
                  <a:moveTo>
                    <a:pt x="1360565" y="1024763"/>
                  </a:moveTo>
                  <a:lnTo>
                    <a:pt x="1355238" y="1024763"/>
                  </a:lnTo>
                  <a:lnTo>
                    <a:pt x="1355237" y="1026033"/>
                  </a:lnTo>
                  <a:lnTo>
                    <a:pt x="1360563" y="1026033"/>
                  </a:lnTo>
                  <a:lnTo>
                    <a:pt x="1360565" y="1024763"/>
                  </a:lnTo>
                  <a:close/>
                </a:path>
                <a:path w="1362710" h="1266189">
                  <a:moveTo>
                    <a:pt x="6739" y="1020953"/>
                  </a:moveTo>
                  <a:lnTo>
                    <a:pt x="398" y="1020953"/>
                  </a:lnTo>
                  <a:lnTo>
                    <a:pt x="393" y="1023493"/>
                  </a:lnTo>
                  <a:lnTo>
                    <a:pt x="6734" y="1023493"/>
                  </a:lnTo>
                  <a:lnTo>
                    <a:pt x="6739" y="1020953"/>
                  </a:lnTo>
                  <a:close/>
                </a:path>
                <a:path w="1362710" h="1266189">
                  <a:moveTo>
                    <a:pt x="1360573" y="1020953"/>
                  </a:moveTo>
                  <a:lnTo>
                    <a:pt x="1355242" y="1020953"/>
                  </a:lnTo>
                  <a:lnTo>
                    <a:pt x="1355240" y="1023493"/>
                  </a:lnTo>
                  <a:lnTo>
                    <a:pt x="1360568" y="1023493"/>
                  </a:lnTo>
                  <a:lnTo>
                    <a:pt x="1360573" y="1020953"/>
                  </a:lnTo>
                  <a:close/>
                </a:path>
                <a:path w="1362710" h="1266189">
                  <a:moveTo>
                    <a:pt x="6744" y="1018413"/>
                  </a:moveTo>
                  <a:lnTo>
                    <a:pt x="403" y="1018413"/>
                  </a:lnTo>
                  <a:lnTo>
                    <a:pt x="400" y="1019683"/>
                  </a:lnTo>
                  <a:lnTo>
                    <a:pt x="6742" y="1019683"/>
                  </a:lnTo>
                  <a:lnTo>
                    <a:pt x="6744" y="1018413"/>
                  </a:lnTo>
                  <a:close/>
                </a:path>
                <a:path w="1362710" h="1266189">
                  <a:moveTo>
                    <a:pt x="1360578" y="1018413"/>
                  </a:moveTo>
                  <a:lnTo>
                    <a:pt x="1355245" y="1018413"/>
                  </a:lnTo>
                  <a:lnTo>
                    <a:pt x="1355244" y="1019683"/>
                  </a:lnTo>
                  <a:lnTo>
                    <a:pt x="1360575" y="1019683"/>
                  </a:lnTo>
                  <a:lnTo>
                    <a:pt x="1360578" y="1018413"/>
                  </a:lnTo>
                  <a:close/>
                </a:path>
                <a:path w="1362710" h="1266189">
                  <a:moveTo>
                    <a:pt x="6752" y="1014603"/>
                  </a:moveTo>
                  <a:lnTo>
                    <a:pt x="410" y="1014603"/>
                  </a:lnTo>
                  <a:lnTo>
                    <a:pt x="405" y="1017143"/>
                  </a:lnTo>
                  <a:lnTo>
                    <a:pt x="6747" y="1017143"/>
                  </a:lnTo>
                  <a:lnTo>
                    <a:pt x="6752" y="1014603"/>
                  </a:lnTo>
                  <a:close/>
                </a:path>
                <a:path w="1362710" h="1266189">
                  <a:moveTo>
                    <a:pt x="1360586" y="1014603"/>
                  </a:moveTo>
                  <a:lnTo>
                    <a:pt x="1355249" y="1014603"/>
                  </a:lnTo>
                  <a:lnTo>
                    <a:pt x="1355246" y="1017143"/>
                  </a:lnTo>
                  <a:lnTo>
                    <a:pt x="1360580" y="1017143"/>
                  </a:lnTo>
                  <a:lnTo>
                    <a:pt x="1360586" y="1014603"/>
                  </a:lnTo>
                  <a:close/>
                </a:path>
                <a:path w="1362710" h="1266189">
                  <a:moveTo>
                    <a:pt x="6757" y="1012063"/>
                  </a:moveTo>
                  <a:lnTo>
                    <a:pt x="416" y="1012063"/>
                  </a:lnTo>
                  <a:lnTo>
                    <a:pt x="413" y="1013333"/>
                  </a:lnTo>
                  <a:lnTo>
                    <a:pt x="6755" y="1013333"/>
                  </a:lnTo>
                  <a:lnTo>
                    <a:pt x="6757" y="1012063"/>
                  </a:lnTo>
                  <a:close/>
                </a:path>
                <a:path w="1362710" h="1266189">
                  <a:moveTo>
                    <a:pt x="1360591" y="1012063"/>
                  </a:moveTo>
                  <a:lnTo>
                    <a:pt x="1355251" y="1012063"/>
                  </a:lnTo>
                  <a:lnTo>
                    <a:pt x="1355250" y="1013333"/>
                  </a:lnTo>
                  <a:lnTo>
                    <a:pt x="1360588" y="1013333"/>
                  </a:lnTo>
                  <a:lnTo>
                    <a:pt x="1360591" y="1012063"/>
                  </a:lnTo>
                  <a:close/>
                </a:path>
                <a:path w="1362710" h="1266189">
                  <a:moveTo>
                    <a:pt x="6765" y="1008253"/>
                  </a:moveTo>
                  <a:lnTo>
                    <a:pt x="423" y="1008253"/>
                  </a:lnTo>
                  <a:lnTo>
                    <a:pt x="418" y="1010793"/>
                  </a:lnTo>
                  <a:lnTo>
                    <a:pt x="6760" y="1010793"/>
                  </a:lnTo>
                  <a:lnTo>
                    <a:pt x="6765" y="1008253"/>
                  </a:lnTo>
                  <a:close/>
                </a:path>
                <a:path w="1362710" h="1266189">
                  <a:moveTo>
                    <a:pt x="1360598" y="1008253"/>
                  </a:moveTo>
                  <a:lnTo>
                    <a:pt x="1355255" y="1008253"/>
                  </a:lnTo>
                  <a:lnTo>
                    <a:pt x="1355253" y="1010793"/>
                  </a:lnTo>
                  <a:lnTo>
                    <a:pt x="1360593" y="1010793"/>
                  </a:lnTo>
                  <a:lnTo>
                    <a:pt x="1360598" y="1008253"/>
                  </a:lnTo>
                  <a:close/>
                </a:path>
                <a:path w="1362710" h="1266189">
                  <a:moveTo>
                    <a:pt x="6770" y="1005713"/>
                  </a:moveTo>
                  <a:lnTo>
                    <a:pt x="428" y="1005713"/>
                  </a:lnTo>
                  <a:lnTo>
                    <a:pt x="426" y="1006983"/>
                  </a:lnTo>
                  <a:lnTo>
                    <a:pt x="6768" y="1006983"/>
                  </a:lnTo>
                  <a:lnTo>
                    <a:pt x="6770" y="1005713"/>
                  </a:lnTo>
                  <a:close/>
                </a:path>
                <a:path w="1362710" h="1266189">
                  <a:moveTo>
                    <a:pt x="1360603" y="1005713"/>
                  </a:moveTo>
                  <a:lnTo>
                    <a:pt x="1355258" y="1005713"/>
                  </a:lnTo>
                  <a:lnTo>
                    <a:pt x="1355256" y="1006983"/>
                  </a:lnTo>
                  <a:lnTo>
                    <a:pt x="1360601" y="1006983"/>
                  </a:lnTo>
                  <a:lnTo>
                    <a:pt x="1360603" y="1005713"/>
                  </a:lnTo>
                  <a:close/>
                </a:path>
                <a:path w="1362710" h="1266189">
                  <a:moveTo>
                    <a:pt x="6778" y="1001903"/>
                  </a:moveTo>
                  <a:lnTo>
                    <a:pt x="436" y="1001903"/>
                  </a:lnTo>
                  <a:lnTo>
                    <a:pt x="431" y="1004443"/>
                  </a:lnTo>
                  <a:lnTo>
                    <a:pt x="6773" y="1004443"/>
                  </a:lnTo>
                  <a:lnTo>
                    <a:pt x="6778" y="1001903"/>
                  </a:lnTo>
                  <a:close/>
                </a:path>
                <a:path w="1362710" h="1266189">
                  <a:moveTo>
                    <a:pt x="1360611" y="1001903"/>
                  </a:moveTo>
                  <a:lnTo>
                    <a:pt x="1355262" y="1001903"/>
                  </a:lnTo>
                  <a:lnTo>
                    <a:pt x="1355259" y="1004443"/>
                  </a:lnTo>
                  <a:lnTo>
                    <a:pt x="1360606" y="1004443"/>
                  </a:lnTo>
                  <a:lnTo>
                    <a:pt x="1360611" y="1001903"/>
                  </a:lnTo>
                  <a:close/>
                </a:path>
                <a:path w="1362710" h="1266189">
                  <a:moveTo>
                    <a:pt x="6783" y="999363"/>
                  </a:moveTo>
                  <a:lnTo>
                    <a:pt x="441" y="999363"/>
                  </a:lnTo>
                  <a:lnTo>
                    <a:pt x="439" y="1000633"/>
                  </a:lnTo>
                  <a:lnTo>
                    <a:pt x="6781" y="1000633"/>
                  </a:lnTo>
                  <a:lnTo>
                    <a:pt x="6783" y="999363"/>
                  </a:lnTo>
                  <a:close/>
                </a:path>
                <a:path w="1362710" h="1266189">
                  <a:moveTo>
                    <a:pt x="1360616" y="999363"/>
                  </a:moveTo>
                  <a:lnTo>
                    <a:pt x="1355264" y="999363"/>
                  </a:lnTo>
                  <a:lnTo>
                    <a:pt x="1355263" y="1000633"/>
                  </a:lnTo>
                  <a:lnTo>
                    <a:pt x="1360614" y="1000633"/>
                  </a:lnTo>
                  <a:lnTo>
                    <a:pt x="1360616" y="999363"/>
                  </a:lnTo>
                  <a:close/>
                </a:path>
                <a:path w="1362710" h="1266189">
                  <a:moveTo>
                    <a:pt x="6791" y="995553"/>
                  </a:moveTo>
                  <a:lnTo>
                    <a:pt x="449" y="995553"/>
                  </a:lnTo>
                  <a:lnTo>
                    <a:pt x="444" y="998093"/>
                  </a:lnTo>
                  <a:lnTo>
                    <a:pt x="6786" y="998093"/>
                  </a:lnTo>
                  <a:lnTo>
                    <a:pt x="6791" y="995553"/>
                  </a:lnTo>
                  <a:close/>
                </a:path>
                <a:path w="1362710" h="1266189">
                  <a:moveTo>
                    <a:pt x="1360624" y="995553"/>
                  </a:moveTo>
                  <a:lnTo>
                    <a:pt x="1355268" y="995553"/>
                  </a:lnTo>
                  <a:lnTo>
                    <a:pt x="1355265" y="998093"/>
                  </a:lnTo>
                  <a:lnTo>
                    <a:pt x="1360619" y="998093"/>
                  </a:lnTo>
                  <a:lnTo>
                    <a:pt x="1360624" y="995553"/>
                  </a:lnTo>
                  <a:close/>
                </a:path>
                <a:path w="1362710" h="1266189">
                  <a:moveTo>
                    <a:pt x="6796" y="993013"/>
                  </a:moveTo>
                  <a:lnTo>
                    <a:pt x="454" y="993013"/>
                  </a:lnTo>
                  <a:lnTo>
                    <a:pt x="451" y="994283"/>
                  </a:lnTo>
                  <a:lnTo>
                    <a:pt x="6793" y="994283"/>
                  </a:lnTo>
                  <a:lnTo>
                    <a:pt x="6796" y="993013"/>
                  </a:lnTo>
                  <a:close/>
                </a:path>
                <a:path w="1362710" h="1266189">
                  <a:moveTo>
                    <a:pt x="1360629" y="993013"/>
                  </a:moveTo>
                  <a:lnTo>
                    <a:pt x="1355271" y="993013"/>
                  </a:lnTo>
                  <a:lnTo>
                    <a:pt x="1355269" y="994283"/>
                  </a:lnTo>
                  <a:lnTo>
                    <a:pt x="1360626" y="994283"/>
                  </a:lnTo>
                  <a:lnTo>
                    <a:pt x="1360629" y="993013"/>
                  </a:lnTo>
                  <a:close/>
                </a:path>
                <a:path w="1362710" h="1266189">
                  <a:moveTo>
                    <a:pt x="6804" y="989203"/>
                  </a:moveTo>
                  <a:lnTo>
                    <a:pt x="462" y="989203"/>
                  </a:lnTo>
                  <a:lnTo>
                    <a:pt x="456" y="991743"/>
                  </a:lnTo>
                  <a:lnTo>
                    <a:pt x="6799" y="991743"/>
                  </a:lnTo>
                  <a:lnTo>
                    <a:pt x="6804" y="989203"/>
                  </a:lnTo>
                  <a:close/>
                </a:path>
                <a:path w="1362710" h="1266189">
                  <a:moveTo>
                    <a:pt x="1360637" y="989203"/>
                  </a:moveTo>
                  <a:lnTo>
                    <a:pt x="1355275" y="989203"/>
                  </a:lnTo>
                  <a:lnTo>
                    <a:pt x="1355272" y="991743"/>
                  </a:lnTo>
                  <a:lnTo>
                    <a:pt x="1360632" y="991743"/>
                  </a:lnTo>
                  <a:lnTo>
                    <a:pt x="1360637" y="989203"/>
                  </a:lnTo>
                  <a:close/>
                </a:path>
                <a:path w="1362710" h="1266189">
                  <a:moveTo>
                    <a:pt x="6809" y="986663"/>
                  </a:moveTo>
                  <a:lnTo>
                    <a:pt x="467" y="986663"/>
                  </a:lnTo>
                  <a:lnTo>
                    <a:pt x="464" y="987933"/>
                  </a:lnTo>
                  <a:lnTo>
                    <a:pt x="6806" y="987933"/>
                  </a:lnTo>
                  <a:lnTo>
                    <a:pt x="6809" y="986663"/>
                  </a:lnTo>
                  <a:close/>
                </a:path>
                <a:path w="1362710" h="1266189">
                  <a:moveTo>
                    <a:pt x="1360642" y="986663"/>
                  </a:moveTo>
                  <a:lnTo>
                    <a:pt x="1355277" y="986663"/>
                  </a:lnTo>
                  <a:lnTo>
                    <a:pt x="1355276" y="987933"/>
                  </a:lnTo>
                  <a:lnTo>
                    <a:pt x="1360639" y="987933"/>
                  </a:lnTo>
                  <a:lnTo>
                    <a:pt x="1360642" y="986663"/>
                  </a:lnTo>
                  <a:close/>
                </a:path>
                <a:path w="1362710" h="1266189">
                  <a:moveTo>
                    <a:pt x="6817" y="982853"/>
                  </a:moveTo>
                  <a:lnTo>
                    <a:pt x="474" y="982853"/>
                  </a:lnTo>
                  <a:lnTo>
                    <a:pt x="469" y="985393"/>
                  </a:lnTo>
                  <a:lnTo>
                    <a:pt x="6811" y="985393"/>
                  </a:lnTo>
                  <a:lnTo>
                    <a:pt x="6817" y="982853"/>
                  </a:lnTo>
                  <a:close/>
                </a:path>
                <a:path w="1362710" h="1266189">
                  <a:moveTo>
                    <a:pt x="1360649" y="982853"/>
                  </a:moveTo>
                  <a:lnTo>
                    <a:pt x="1355281" y="982853"/>
                  </a:lnTo>
                  <a:lnTo>
                    <a:pt x="1355278" y="985393"/>
                  </a:lnTo>
                  <a:lnTo>
                    <a:pt x="1360644" y="985393"/>
                  </a:lnTo>
                  <a:lnTo>
                    <a:pt x="1360649" y="982853"/>
                  </a:lnTo>
                  <a:close/>
                </a:path>
                <a:path w="1362710" h="1266189">
                  <a:moveTo>
                    <a:pt x="6822" y="980313"/>
                  </a:moveTo>
                  <a:lnTo>
                    <a:pt x="479" y="980313"/>
                  </a:lnTo>
                  <a:lnTo>
                    <a:pt x="477" y="981583"/>
                  </a:lnTo>
                  <a:lnTo>
                    <a:pt x="6819" y="981583"/>
                  </a:lnTo>
                  <a:lnTo>
                    <a:pt x="6822" y="980313"/>
                  </a:lnTo>
                  <a:close/>
                </a:path>
                <a:path w="1362710" h="1266189">
                  <a:moveTo>
                    <a:pt x="1360655" y="980313"/>
                  </a:moveTo>
                  <a:lnTo>
                    <a:pt x="1355284" y="980313"/>
                  </a:lnTo>
                  <a:lnTo>
                    <a:pt x="1355282" y="981583"/>
                  </a:lnTo>
                  <a:lnTo>
                    <a:pt x="1360652" y="981583"/>
                  </a:lnTo>
                  <a:lnTo>
                    <a:pt x="1360655" y="980313"/>
                  </a:lnTo>
                  <a:close/>
                </a:path>
                <a:path w="1362710" h="1266189">
                  <a:moveTo>
                    <a:pt x="6829" y="976503"/>
                  </a:moveTo>
                  <a:lnTo>
                    <a:pt x="487" y="976503"/>
                  </a:lnTo>
                  <a:lnTo>
                    <a:pt x="482" y="979043"/>
                  </a:lnTo>
                  <a:lnTo>
                    <a:pt x="6824" y="979043"/>
                  </a:lnTo>
                  <a:lnTo>
                    <a:pt x="6829" y="976503"/>
                  </a:lnTo>
                  <a:close/>
                </a:path>
                <a:path w="1362710" h="1266189">
                  <a:moveTo>
                    <a:pt x="1360662" y="976503"/>
                  </a:moveTo>
                  <a:lnTo>
                    <a:pt x="1355287" y="976503"/>
                  </a:lnTo>
                  <a:lnTo>
                    <a:pt x="1355285" y="979043"/>
                  </a:lnTo>
                  <a:lnTo>
                    <a:pt x="1360657" y="979043"/>
                  </a:lnTo>
                  <a:lnTo>
                    <a:pt x="1360662" y="976503"/>
                  </a:lnTo>
                  <a:close/>
                </a:path>
                <a:path w="1362710" h="1266189">
                  <a:moveTo>
                    <a:pt x="6840" y="971423"/>
                  </a:moveTo>
                  <a:lnTo>
                    <a:pt x="497" y="971423"/>
                  </a:lnTo>
                  <a:lnTo>
                    <a:pt x="490" y="975233"/>
                  </a:lnTo>
                  <a:lnTo>
                    <a:pt x="6832" y="975233"/>
                  </a:lnTo>
                  <a:lnTo>
                    <a:pt x="6840" y="971423"/>
                  </a:lnTo>
                  <a:close/>
                </a:path>
                <a:path w="1362710" h="1266189">
                  <a:moveTo>
                    <a:pt x="1360672" y="971423"/>
                  </a:moveTo>
                  <a:lnTo>
                    <a:pt x="1355293" y="971423"/>
                  </a:lnTo>
                  <a:lnTo>
                    <a:pt x="1355289" y="975233"/>
                  </a:lnTo>
                  <a:lnTo>
                    <a:pt x="1360665" y="975233"/>
                  </a:lnTo>
                  <a:lnTo>
                    <a:pt x="1360672" y="971423"/>
                  </a:lnTo>
                  <a:close/>
                </a:path>
                <a:path w="1362710" h="1266189">
                  <a:moveTo>
                    <a:pt x="6520" y="1128903"/>
                  </a:moveTo>
                  <a:lnTo>
                    <a:pt x="181" y="1128903"/>
                  </a:lnTo>
                  <a:lnTo>
                    <a:pt x="79" y="1179703"/>
                  </a:lnTo>
                  <a:lnTo>
                    <a:pt x="6417" y="1179703"/>
                  </a:lnTo>
                  <a:lnTo>
                    <a:pt x="6520" y="1128903"/>
                  </a:lnTo>
                  <a:close/>
                </a:path>
                <a:path w="1362710" h="1266189">
                  <a:moveTo>
                    <a:pt x="1360356" y="1128903"/>
                  </a:moveTo>
                  <a:lnTo>
                    <a:pt x="1355133" y="1128903"/>
                  </a:lnTo>
                  <a:lnTo>
                    <a:pt x="1355081" y="1179703"/>
                  </a:lnTo>
                  <a:lnTo>
                    <a:pt x="1360254" y="1179703"/>
                  </a:lnTo>
                  <a:lnTo>
                    <a:pt x="1360356" y="1128903"/>
                  </a:lnTo>
                  <a:close/>
                </a:path>
                <a:path w="1362710" h="1266189">
                  <a:moveTo>
                    <a:pt x="1318170" y="1263569"/>
                  </a:moveTo>
                  <a:lnTo>
                    <a:pt x="46900" y="1263569"/>
                  </a:lnTo>
                  <a:lnTo>
                    <a:pt x="1316900" y="1265982"/>
                  </a:lnTo>
                  <a:lnTo>
                    <a:pt x="1316900" y="1264839"/>
                  </a:lnTo>
                  <a:lnTo>
                    <a:pt x="1318170" y="1264839"/>
                  </a:lnTo>
                  <a:lnTo>
                    <a:pt x="1318170" y="1263569"/>
                  </a:lnTo>
                  <a:close/>
                </a:path>
                <a:path w="1362710" h="1266189">
                  <a:moveTo>
                    <a:pt x="1319440" y="1262299"/>
                  </a:moveTo>
                  <a:lnTo>
                    <a:pt x="45630" y="1262299"/>
                  </a:lnTo>
                  <a:lnTo>
                    <a:pt x="45630" y="1263569"/>
                  </a:lnTo>
                  <a:lnTo>
                    <a:pt x="1319440" y="1263569"/>
                  </a:lnTo>
                  <a:lnTo>
                    <a:pt x="1319440" y="1262299"/>
                  </a:lnTo>
                  <a:close/>
                </a:path>
                <a:path w="1362710" h="1266189">
                  <a:moveTo>
                    <a:pt x="1320710" y="1261029"/>
                  </a:moveTo>
                  <a:lnTo>
                    <a:pt x="44360" y="1261029"/>
                  </a:lnTo>
                  <a:lnTo>
                    <a:pt x="44360" y="1262299"/>
                  </a:lnTo>
                  <a:lnTo>
                    <a:pt x="1320710" y="1262299"/>
                  </a:lnTo>
                  <a:lnTo>
                    <a:pt x="1320710" y="1261029"/>
                  </a:lnTo>
                  <a:close/>
                </a:path>
                <a:path w="1362710" h="1266189">
                  <a:moveTo>
                    <a:pt x="1323250" y="1259759"/>
                  </a:moveTo>
                  <a:lnTo>
                    <a:pt x="41820" y="1259759"/>
                  </a:lnTo>
                  <a:lnTo>
                    <a:pt x="41820" y="1261029"/>
                  </a:lnTo>
                  <a:lnTo>
                    <a:pt x="1323250" y="1261029"/>
                  </a:lnTo>
                  <a:lnTo>
                    <a:pt x="1323250" y="1259759"/>
                  </a:lnTo>
                  <a:close/>
                </a:path>
                <a:path w="1362710" h="1266189">
                  <a:moveTo>
                    <a:pt x="39280" y="1257346"/>
                  </a:moveTo>
                  <a:lnTo>
                    <a:pt x="39280" y="1258489"/>
                  </a:lnTo>
                  <a:lnTo>
                    <a:pt x="40550" y="1258489"/>
                  </a:lnTo>
                  <a:lnTo>
                    <a:pt x="40550" y="1259759"/>
                  </a:lnTo>
                  <a:lnTo>
                    <a:pt x="1324520" y="1259759"/>
                  </a:lnTo>
                  <a:lnTo>
                    <a:pt x="39280" y="1257346"/>
                  </a:lnTo>
                  <a:close/>
                </a:path>
                <a:path w="1362710" h="1266189">
                  <a:moveTo>
                    <a:pt x="1360251" y="1181019"/>
                  </a:moveTo>
                  <a:lnTo>
                    <a:pt x="1355080" y="1181019"/>
                  </a:lnTo>
                  <a:lnTo>
                    <a:pt x="1355032" y="1228009"/>
                  </a:lnTo>
                  <a:lnTo>
                    <a:pt x="1356270" y="1228009"/>
                  </a:lnTo>
                  <a:lnTo>
                    <a:pt x="1356270" y="1226739"/>
                  </a:lnTo>
                  <a:lnTo>
                    <a:pt x="1357540" y="1226739"/>
                  </a:lnTo>
                  <a:lnTo>
                    <a:pt x="1357540" y="1225469"/>
                  </a:lnTo>
                  <a:lnTo>
                    <a:pt x="1358810" y="1225469"/>
                  </a:lnTo>
                  <a:lnTo>
                    <a:pt x="1358810" y="1224199"/>
                  </a:lnTo>
                  <a:lnTo>
                    <a:pt x="1360080" y="1224199"/>
                  </a:lnTo>
                  <a:lnTo>
                    <a:pt x="1360167" y="1222929"/>
                  </a:lnTo>
                  <a:lnTo>
                    <a:pt x="1360251" y="1181019"/>
                  </a:lnTo>
                  <a:close/>
                </a:path>
                <a:path w="1362710" h="1266189">
                  <a:moveTo>
                    <a:pt x="6415" y="1181019"/>
                  </a:moveTo>
                  <a:lnTo>
                    <a:pt x="76" y="1181019"/>
                  </a:lnTo>
                  <a:lnTo>
                    <a:pt x="0" y="1219119"/>
                  </a:lnTo>
                  <a:lnTo>
                    <a:pt x="1180" y="1219119"/>
                  </a:lnTo>
                  <a:lnTo>
                    <a:pt x="1180" y="1220389"/>
                  </a:lnTo>
                  <a:lnTo>
                    <a:pt x="2450" y="1220389"/>
                  </a:lnTo>
                  <a:lnTo>
                    <a:pt x="2450" y="1221659"/>
                  </a:lnTo>
                  <a:lnTo>
                    <a:pt x="3720" y="1221659"/>
                  </a:lnTo>
                  <a:lnTo>
                    <a:pt x="3720" y="1222929"/>
                  </a:lnTo>
                  <a:lnTo>
                    <a:pt x="4990" y="1222929"/>
                  </a:lnTo>
                  <a:lnTo>
                    <a:pt x="4990" y="1224199"/>
                  </a:lnTo>
                  <a:lnTo>
                    <a:pt x="6260" y="1224199"/>
                  </a:lnTo>
                  <a:lnTo>
                    <a:pt x="6260" y="1225469"/>
                  </a:lnTo>
                  <a:lnTo>
                    <a:pt x="6415" y="1181019"/>
                  </a:lnTo>
                  <a:close/>
                </a:path>
              </a:pathLst>
            </a:custGeom>
            <a:solidFill>
              <a:srgbClr val="4373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915224" y="2087942"/>
              <a:ext cx="1350010" cy="1254760"/>
            </a:xfrm>
            <a:custGeom>
              <a:avLst/>
              <a:gdLst/>
              <a:ahLst/>
              <a:cxnLst/>
              <a:rect l="l" t="t" r="r" b="b"/>
              <a:pathLst>
                <a:path w="1350010" h="1254760">
                  <a:moveTo>
                    <a:pt x="8570" y="130747"/>
                  </a:moveTo>
                  <a:lnTo>
                    <a:pt x="2210" y="130747"/>
                  </a:lnTo>
                  <a:lnTo>
                    <a:pt x="2207" y="132017"/>
                  </a:lnTo>
                  <a:lnTo>
                    <a:pt x="8567" y="132017"/>
                  </a:lnTo>
                  <a:lnTo>
                    <a:pt x="8570" y="130747"/>
                  </a:lnTo>
                  <a:close/>
                </a:path>
                <a:path w="1350010" h="1254760">
                  <a:moveTo>
                    <a:pt x="1349815" y="130747"/>
                  </a:moveTo>
                  <a:lnTo>
                    <a:pt x="1343470" y="130747"/>
                  </a:lnTo>
                  <a:lnTo>
                    <a:pt x="1343469" y="132017"/>
                  </a:lnTo>
                  <a:lnTo>
                    <a:pt x="1349814" y="132017"/>
                  </a:lnTo>
                  <a:lnTo>
                    <a:pt x="1349815" y="130747"/>
                  </a:lnTo>
                  <a:close/>
                </a:path>
                <a:path w="1350010" h="1254760">
                  <a:moveTo>
                    <a:pt x="8578" y="126937"/>
                  </a:moveTo>
                  <a:lnTo>
                    <a:pt x="2217" y="126937"/>
                  </a:lnTo>
                  <a:lnTo>
                    <a:pt x="2212" y="129477"/>
                  </a:lnTo>
                  <a:lnTo>
                    <a:pt x="8573" y="129477"/>
                  </a:lnTo>
                  <a:lnTo>
                    <a:pt x="8578" y="126937"/>
                  </a:lnTo>
                  <a:close/>
                </a:path>
                <a:path w="1350010" h="1254760">
                  <a:moveTo>
                    <a:pt x="1349819" y="126937"/>
                  </a:moveTo>
                  <a:lnTo>
                    <a:pt x="1343474" y="126937"/>
                  </a:lnTo>
                  <a:lnTo>
                    <a:pt x="1343471" y="129477"/>
                  </a:lnTo>
                  <a:lnTo>
                    <a:pt x="1349816" y="129477"/>
                  </a:lnTo>
                  <a:lnTo>
                    <a:pt x="1349819" y="126937"/>
                  </a:lnTo>
                  <a:close/>
                </a:path>
                <a:path w="1350010" h="1254760">
                  <a:moveTo>
                    <a:pt x="8583" y="124397"/>
                  </a:moveTo>
                  <a:lnTo>
                    <a:pt x="2223" y="124397"/>
                  </a:lnTo>
                  <a:lnTo>
                    <a:pt x="2220" y="125667"/>
                  </a:lnTo>
                  <a:lnTo>
                    <a:pt x="8580" y="125667"/>
                  </a:lnTo>
                  <a:lnTo>
                    <a:pt x="8583" y="124397"/>
                  </a:lnTo>
                  <a:close/>
                </a:path>
                <a:path w="1350010" h="1254760">
                  <a:moveTo>
                    <a:pt x="1349821" y="124397"/>
                  </a:moveTo>
                  <a:lnTo>
                    <a:pt x="1343477" y="124397"/>
                  </a:lnTo>
                  <a:lnTo>
                    <a:pt x="1343475" y="125667"/>
                  </a:lnTo>
                  <a:lnTo>
                    <a:pt x="1349820" y="125667"/>
                  </a:lnTo>
                  <a:lnTo>
                    <a:pt x="1349821" y="124397"/>
                  </a:lnTo>
                  <a:close/>
                </a:path>
                <a:path w="1350010" h="1254760">
                  <a:moveTo>
                    <a:pt x="8591" y="120587"/>
                  </a:moveTo>
                  <a:lnTo>
                    <a:pt x="2230" y="120587"/>
                  </a:lnTo>
                  <a:lnTo>
                    <a:pt x="2225" y="123127"/>
                  </a:lnTo>
                  <a:lnTo>
                    <a:pt x="8586" y="123127"/>
                  </a:lnTo>
                  <a:lnTo>
                    <a:pt x="8591" y="120587"/>
                  </a:lnTo>
                  <a:close/>
                </a:path>
                <a:path w="1350010" h="1254760">
                  <a:moveTo>
                    <a:pt x="1349825" y="120587"/>
                  </a:moveTo>
                  <a:lnTo>
                    <a:pt x="1343481" y="120587"/>
                  </a:lnTo>
                  <a:lnTo>
                    <a:pt x="1343478" y="123127"/>
                  </a:lnTo>
                  <a:lnTo>
                    <a:pt x="1349823" y="123127"/>
                  </a:lnTo>
                  <a:lnTo>
                    <a:pt x="1349825" y="120587"/>
                  </a:lnTo>
                  <a:close/>
                </a:path>
                <a:path w="1350010" h="1254760">
                  <a:moveTo>
                    <a:pt x="8596" y="118047"/>
                  </a:moveTo>
                  <a:lnTo>
                    <a:pt x="2236" y="118047"/>
                  </a:lnTo>
                  <a:lnTo>
                    <a:pt x="2233" y="119317"/>
                  </a:lnTo>
                  <a:lnTo>
                    <a:pt x="8593" y="119317"/>
                  </a:lnTo>
                  <a:lnTo>
                    <a:pt x="8596" y="118047"/>
                  </a:lnTo>
                  <a:close/>
                </a:path>
                <a:path w="1350010" h="1254760">
                  <a:moveTo>
                    <a:pt x="1349828" y="118047"/>
                  </a:moveTo>
                  <a:lnTo>
                    <a:pt x="1343483" y="118047"/>
                  </a:lnTo>
                  <a:lnTo>
                    <a:pt x="1343482" y="119317"/>
                  </a:lnTo>
                  <a:lnTo>
                    <a:pt x="1349827" y="119317"/>
                  </a:lnTo>
                  <a:lnTo>
                    <a:pt x="1349828" y="118047"/>
                  </a:lnTo>
                  <a:close/>
                </a:path>
                <a:path w="1350010" h="1254760">
                  <a:moveTo>
                    <a:pt x="8604" y="114237"/>
                  </a:moveTo>
                  <a:lnTo>
                    <a:pt x="2243" y="114237"/>
                  </a:lnTo>
                  <a:lnTo>
                    <a:pt x="2238" y="116777"/>
                  </a:lnTo>
                  <a:lnTo>
                    <a:pt x="8599" y="116777"/>
                  </a:lnTo>
                  <a:lnTo>
                    <a:pt x="8604" y="114237"/>
                  </a:lnTo>
                  <a:close/>
                </a:path>
                <a:path w="1350010" h="1254760">
                  <a:moveTo>
                    <a:pt x="1349832" y="114237"/>
                  </a:moveTo>
                  <a:lnTo>
                    <a:pt x="1343487" y="114237"/>
                  </a:lnTo>
                  <a:lnTo>
                    <a:pt x="1343484" y="116777"/>
                  </a:lnTo>
                  <a:lnTo>
                    <a:pt x="1349829" y="116777"/>
                  </a:lnTo>
                  <a:lnTo>
                    <a:pt x="1349832" y="114237"/>
                  </a:lnTo>
                  <a:close/>
                </a:path>
                <a:path w="1350010" h="1254760">
                  <a:moveTo>
                    <a:pt x="8609" y="111697"/>
                  </a:moveTo>
                  <a:lnTo>
                    <a:pt x="2248" y="111697"/>
                  </a:lnTo>
                  <a:lnTo>
                    <a:pt x="2246" y="112967"/>
                  </a:lnTo>
                  <a:lnTo>
                    <a:pt x="8606" y="112967"/>
                  </a:lnTo>
                  <a:lnTo>
                    <a:pt x="8609" y="111697"/>
                  </a:lnTo>
                  <a:close/>
                </a:path>
                <a:path w="1350010" h="1254760">
                  <a:moveTo>
                    <a:pt x="1349834" y="111697"/>
                  </a:moveTo>
                  <a:lnTo>
                    <a:pt x="1343490" y="111697"/>
                  </a:lnTo>
                  <a:lnTo>
                    <a:pt x="1343488" y="112967"/>
                  </a:lnTo>
                  <a:lnTo>
                    <a:pt x="1349833" y="112967"/>
                  </a:lnTo>
                  <a:lnTo>
                    <a:pt x="1349834" y="111697"/>
                  </a:lnTo>
                  <a:close/>
                </a:path>
                <a:path w="1350010" h="1254760">
                  <a:moveTo>
                    <a:pt x="8617" y="107887"/>
                  </a:moveTo>
                  <a:lnTo>
                    <a:pt x="2256" y="107887"/>
                  </a:lnTo>
                  <a:lnTo>
                    <a:pt x="2251" y="110427"/>
                  </a:lnTo>
                  <a:lnTo>
                    <a:pt x="8612" y="110427"/>
                  </a:lnTo>
                  <a:lnTo>
                    <a:pt x="8617" y="107887"/>
                  </a:lnTo>
                  <a:close/>
                </a:path>
                <a:path w="1350010" h="1254760">
                  <a:moveTo>
                    <a:pt x="1349838" y="107887"/>
                  </a:moveTo>
                  <a:lnTo>
                    <a:pt x="1343494" y="107887"/>
                  </a:lnTo>
                  <a:lnTo>
                    <a:pt x="1343491" y="110427"/>
                  </a:lnTo>
                  <a:lnTo>
                    <a:pt x="1349836" y="110427"/>
                  </a:lnTo>
                  <a:lnTo>
                    <a:pt x="1349838" y="107887"/>
                  </a:lnTo>
                  <a:close/>
                </a:path>
                <a:path w="1350010" h="1254760">
                  <a:moveTo>
                    <a:pt x="8622" y="105347"/>
                  </a:moveTo>
                  <a:lnTo>
                    <a:pt x="2261" y="105347"/>
                  </a:lnTo>
                  <a:lnTo>
                    <a:pt x="2259" y="106617"/>
                  </a:lnTo>
                  <a:lnTo>
                    <a:pt x="8620" y="106617"/>
                  </a:lnTo>
                  <a:lnTo>
                    <a:pt x="8622" y="105347"/>
                  </a:lnTo>
                  <a:close/>
                </a:path>
                <a:path w="1350010" h="1254760">
                  <a:moveTo>
                    <a:pt x="1349841" y="105347"/>
                  </a:moveTo>
                  <a:lnTo>
                    <a:pt x="1343496" y="105347"/>
                  </a:lnTo>
                  <a:lnTo>
                    <a:pt x="1343495" y="106617"/>
                  </a:lnTo>
                  <a:lnTo>
                    <a:pt x="1349839" y="106617"/>
                  </a:lnTo>
                  <a:lnTo>
                    <a:pt x="1349841" y="105347"/>
                  </a:lnTo>
                  <a:close/>
                </a:path>
                <a:path w="1350010" h="1254760">
                  <a:moveTo>
                    <a:pt x="8630" y="101537"/>
                  </a:moveTo>
                  <a:lnTo>
                    <a:pt x="2269" y="101537"/>
                  </a:lnTo>
                  <a:lnTo>
                    <a:pt x="2264" y="104077"/>
                  </a:lnTo>
                  <a:lnTo>
                    <a:pt x="8625" y="104077"/>
                  </a:lnTo>
                  <a:lnTo>
                    <a:pt x="8630" y="101537"/>
                  </a:lnTo>
                  <a:close/>
                </a:path>
                <a:path w="1350010" h="1254760">
                  <a:moveTo>
                    <a:pt x="1349845" y="101537"/>
                  </a:moveTo>
                  <a:lnTo>
                    <a:pt x="1343500" y="101537"/>
                  </a:lnTo>
                  <a:lnTo>
                    <a:pt x="1343498" y="104077"/>
                  </a:lnTo>
                  <a:lnTo>
                    <a:pt x="1349842" y="104077"/>
                  </a:lnTo>
                  <a:lnTo>
                    <a:pt x="1349845" y="101537"/>
                  </a:lnTo>
                  <a:close/>
                </a:path>
                <a:path w="1350010" h="1254760">
                  <a:moveTo>
                    <a:pt x="8635" y="98997"/>
                  </a:moveTo>
                  <a:lnTo>
                    <a:pt x="2274" y="98997"/>
                  </a:lnTo>
                  <a:lnTo>
                    <a:pt x="2272" y="100267"/>
                  </a:lnTo>
                  <a:lnTo>
                    <a:pt x="8633" y="100267"/>
                  </a:lnTo>
                  <a:lnTo>
                    <a:pt x="8635" y="98997"/>
                  </a:lnTo>
                  <a:close/>
                </a:path>
                <a:path w="1350010" h="1254760">
                  <a:moveTo>
                    <a:pt x="1349847" y="98997"/>
                  </a:moveTo>
                  <a:lnTo>
                    <a:pt x="1343503" y="98997"/>
                  </a:lnTo>
                  <a:lnTo>
                    <a:pt x="1343501" y="100267"/>
                  </a:lnTo>
                  <a:lnTo>
                    <a:pt x="1349846" y="100267"/>
                  </a:lnTo>
                  <a:lnTo>
                    <a:pt x="1349847" y="98997"/>
                  </a:lnTo>
                  <a:close/>
                </a:path>
                <a:path w="1350010" h="1254760">
                  <a:moveTo>
                    <a:pt x="8643" y="95187"/>
                  </a:moveTo>
                  <a:lnTo>
                    <a:pt x="2282" y="95187"/>
                  </a:lnTo>
                  <a:lnTo>
                    <a:pt x="2277" y="97727"/>
                  </a:lnTo>
                  <a:lnTo>
                    <a:pt x="8638" y="97727"/>
                  </a:lnTo>
                  <a:lnTo>
                    <a:pt x="8643" y="95187"/>
                  </a:lnTo>
                  <a:close/>
                </a:path>
                <a:path w="1350010" h="1254760">
                  <a:moveTo>
                    <a:pt x="1349851" y="95187"/>
                  </a:moveTo>
                  <a:lnTo>
                    <a:pt x="1343507" y="95187"/>
                  </a:lnTo>
                  <a:lnTo>
                    <a:pt x="1343504" y="97727"/>
                  </a:lnTo>
                  <a:lnTo>
                    <a:pt x="1349848" y="97727"/>
                  </a:lnTo>
                  <a:lnTo>
                    <a:pt x="1349851" y="95187"/>
                  </a:lnTo>
                  <a:close/>
                </a:path>
                <a:path w="1350010" h="1254760">
                  <a:moveTo>
                    <a:pt x="8648" y="92647"/>
                  </a:moveTo>
                  <a:lnTo>
                    <a:pt x="2287" y="92647"/>
                  </a:lnTo>
                  <a:lnTo>
                    <a:pt x="2284" y="93917"/>
                  </a:lnTo>
                  <a:lnTo>
                    <a:pt x="8646" y="93917"/>
                  </a:lnTo>
                  <a:lnTo>
                    <a:pt x="8648" y="92647"/>
                  </a:lnTo>
                  <a:close/>
                </a:path>
                <a:path w="1350010" h="1254760">
                  <a:moveTo>
                    <a:pt x="1349854" y="92647"/>
                  </a:moveTo>
                  <a:lnTo>
                    <a:pt x="1343509" y="92647"/>
                  </a:lnTo>
                  <a:lnTo>
                    <a:pt x="1343508" y="93917"/>
                  </a:lnTo>
                  <a:lnTo>
                    <a:pt x="1349852" y="93917"/>
                  </a:lnTo>
                  <a:lnTo>
                    <a:pt x="1349854" y="92647"/>
                  </a:lnTo>
                  <a:close/>
                </a:path>
                <a:path w="1350010" h="1254760">
                  <a:moveTo>
                    <a:pt x="8656" y="88837"/>
                  </a:moveTo>
                  <a:lnTo>
                    <a:pt x="2295" y="88837"/>
                  </a:lnTo>
                  <a:lnTo>
                    <a:pt x="2290" y="91377"/>
                  </a:lnTo>
                  <a:lnTo>
                    <a:pt x="8651" y="91377"/>
                  </a:lnTo>
                  <a:lnTo>
                    <a:pt x="8656" y="88837"/>
                  </a:lnTo>
                  <a:close/>
                </a:path>
                <a:path w="1350010" h="1254760">
                  <a:moveTo>
                    <a:pt x="1349858" y="88837"/>
                  </a:moveTo>
                  <a:lnTo>
                    <a:pt x="1343513" y="88837"/>
                  </a:lnTo>
                  <a:lnTo>
                    <a:pt x="1343511" y="91377"/>
                  </a:lnTo>
                  <a:lnTo>
                    <a:pt x="1349855" y="91377"/>
                  </a:lnTo>
                  <a:lnTo>
                    <a:pt x="1349858" y="88837"/>
                  </a:lnTo>
                  <a:close/>
                </a:path>
                <a:path w="1350010" h="1254760">
                  <a:moveTo>
                    <a:pt x="8661" y="86297"/>
                  </a:moveTo>
                  <a:lnTo>
                    <a:pt x="2300" y="86297"/>
                  </a:lnTo>
                  <a:lnTo>
                    <a:pt x="2297" y="87567"/>
                  </a:lnTo>
                  <a:lnTo>
                    <a:pt x="8659" y="87567"/>
                  </a:lnTo>
                  <a:lnTo>
                    <a:pt x="8661" y="86297"/>
                  </a:lnTo>
                  <a:close/>
                </a:path>
                <a:path w="1350010" h="1254760">
                  <a:moveTo>
                    <a:pt x="1349860" y="86297"/>
                  </a:moveTo>
                  <a:lnTo>
                    <a:pt x="1343516" y="86297"/>
                  </a:lnTo>
                  <a:lnTo>
                    <a:pt x="1343514" y="87567"/>
                  </a:lnTo>
                  <a:lnTo>
                    <a:pt x="1349859" y="87567"/>
                  </a:lnTo>
                  <a:lnTo>
                    <a:pt x="1349860" y="86297"/>
                  </a:lnTo>
                  <a:close/>
                </a:path>
                <a:path w="1350010" h="1254760">
                  <a:moveTo>
                    <a:pt x="8669" y="82487"/>
                  </a:moveTo>
                  <a:lnTo>
                    <a:pt x="2308" y="82487"/>
                  </a:lnTo>
                  <a:lnTo>
                    <a:pt x="2303" y="85027"/>
                  </a:lnTo>
                  <a:lnTo>
                    <a:pt x="8664" y="85027"/>
                  </a:lnTo>
                  <a:lnTo>
                    <a:pt x="8669" y="82487"/>
                  </a:lnTo>
                  <a:close/>
                </a:path>
                <a:path w="1350010" h="1254760">
                  <a:moveTo>
                    <a:pt x="1349864" y="82487"/>
                  </a:moveTo>
                  <a:lnTo>
                    <a:pt x="1343520" y="82487"/>
                  </a:lnTo>
                  <a:lnTo>
                    <a:pt x="1343517" y="85027"/>
                  </a:lnTo>
                  <a:lnTo>
                    <a:pt x="1349861" y="85027"/>
                  </a:lnTo>
                  <a:lnTo>
                    <a:pt x="1349864" y="82487"/>
                  </a:lnTo>
                  <a:close/>
                </a:path>
                <a:path w="1350010" h="1254760">
                  <a:moveTo>
                    <a:pt x="8674" y="79947"/>
                  </a:moveTo>
                  <a:lnTo>
                    <a:pt x="2313" y="79947"/>
                  </a:lnTo>
                  <a:lnTo>
                    <a:pt x="2310" y="81217"/>
                  </a:lnTo>
                  <a:lnTo>
                    <a:pt x="8672" y="81217"/>
                  </a:lnTo>
                  <a:lnTo>
                    <a:pt x="8674" y="79947"/>
                  </a:lnTo>
                  <a:close/>
                </a:path>
                <a:path w="1350010" h="1254760">
                  <a:moveTo>
                    <a:pt x="1349867" y="79947"/>
                  </a:moveTo>
                  <a:lnTo>
                    <a:pt x="1343522" y="79947"/>
                  </a:lnTo>
                  <a:lnTo>
                    <a:pt x="1343521" y="81217"/>
                  </a:lnTo>
                  <a:lnTo>
                    <a:pt x="1349865" y="81217"/>
                  </a:lnTo>
                  <a:lnTo>
                    <a:pt x="1349867" y="79947"/>
                  </a:lnTo>
                  <a:close/>
                </a:path>
                <a:path w="1350010" h="1254760">
                  <a:moveTo>
                    <a:pt x="8687" y="73597"/>
                  </a:moveTo>
                  <a:lnTo>
                    <a:pt x="2326" y="73597"/>
                  </a:lnTo>
                  <a:lnTo>
                    <a:pt x="2315" y="78677"/>
                  </a:lnTo>
                  <a:lnTo>
                    <a:pt x="8677" y="78677"/>
                  </a:lnTo>
                  <a:lnTo>
                    <a:pt x="8687" y="73597"/>
                  </a:lnTo>
                  <a:close/>
                </a:path>
                <a:path w="1350010" h="1254760">
                  <a:moveTo>
                    <a:pt x="1349873" y="73597"/>
                  </a:moveTo>
                  <a:lnTo>
                    <a:pt x="1343529" y="73597"/>
                  </a:lnTo>
                  <a:lnTo>
                    <a:pt x="1343524" y="78677"/>
                  </a:lnTo>
                  <a:lnTo>
                    <a:pt x="1349868" y="78677"/>
                  </a:lnTo>
                  <a:lnTo>
                    <a:pt x="1349873" y="73597"/>
                  </a:lnTo>
                  <a:close/>
                </a:path>
                <a:path w="1350010" h="1254760">
                  <a:moveTo>
                    <a:pt x="8695" y="69787"/>
                  </a:moveTo>
                  <a:lnTo>
                    <a:pt x="2333" y="69787"/>
                  </a:lnTo>
                  <a:lnTo>
                    <a:pt x="2328" y="72327"/>
                  </a:lnTo>
                  <a:lnTo>
                    <a:pt x="8690" y="72327"/>
                  </a:lnTo>
                  <a:lnTo>
                    <a:pt x="8695" y="69787"/>
                  </a:lnTo>
                  <a:close/>
                </a:path>
                <a:path w="1350010" h="1254760">
                  <a:moveTo>
                    <a:pt x="1349877" y="69787"/>
                  </a:moveTo>
                  <a:lnTo>
                    <a:pt x="1343533" y="69787"/>
                  </a:lnTo>
                  <a:lnTo>
                    <a:pt x="1343530" y="72327"/>
                  </a:lnTo>
                  <a:lnTo>
                    <a:pt x="1349874" y="72327"/>
                  </a:lnTo>
                  <a:lnTo>
                    <a:pt x="1349877" y="69787"/>
                  </a:lnTo>
                  <a:close/>
                </a:path>
                <a:path w="1350010" h="1254760">
                  <a:moveTo>
                    <a:pt x="8700" y="67247"/>
                  </a:moveTo>
                  <a:lnTo>
                    <a:pt x="2339" y="67247"/>
                  </a:lnTo>
                  <a:lnTo>
                    <a:pt x="2336" y="68517"/>
                  </a:lnTo>
                  <a:lnTo>
                    <a:pt x="8698" y="68517"/>
                  </a:lnTo>
                  <a:lnTo>
                    <a:pt x="8700" y="67247"/>
                  </a:lnTo>
                  <a:close/>
                </a:path>
                <a:path w="1350010" h="1254760">
                  <a:moveTo>
                    <a:pt x="1349879" y="67247"/>
                  </a:moveTo>
                  <a:lnTo>
                    <a:pt x="1343535" y="67247"/>
                  </a:lnTo>
                  <a:lnTo>
                    <a:pt x="1343534" y="68517"/>
                  </a:lnTo>
                  <a:lnTo>
                    <a:pt x="1349878" y="68517"/>
                  </a:lnTo>
                  <a:lnTo>
                    <a:pt x="1349879" y="67247"/>
                  </a:lnTo>
                  <a:close/>
                </a:path>
                <a:path w="1350010" h="1254760">
                  <a:moveTo>
                    <a:pt x="8708" y="63437"/>
                  </a:moveTo>
                  <a:lnTo>
                    <a:pt x="2346" y="63437"/>
                  </a:lnTo>
                  <a:lnTo>
                    <a:pt x="2341" y="65977"/>
                  </a:lnTo>
                  <a:lnTo>
                    <a:pt x="8703" y="65977"/>
                  </a:lnTo>
                  <a:lnTo>
                    <a:pt x="8708" y="63437"/>
                  </a:lnTo>
                  <a:close/>
                </a:path>
                <a:path w="1350010" h="1254760">
                  <a:moveTo>
                    <a:pt x="1349883" y="63437"/>
                  </a:moveTo>
                  <a:lnTo>
                    <a:pt x="1343539" y="63437"/>
                  </a:lnTo>
                  <a:lnTo>
                    <a:pt x="1343537" y="65977"/>
                  </a:lnTo>
                  <a:lnTo>
                    <a:pt x="1349881" y="65977"/>
                  </a:lnTo>
                  <a:lnTo>
                    <a:pt x="1349883" y="63437"/>
                  </a:lnTo>
                  <a:close/>
                </a:path>
                <a:path w="1350010" h="1254760">
                  <a:moveTo>
                    <a:pt x="8713" y="60897"/>
                  </a:moveTo>
                  <a:lnTo>
                    <a:pt x="2351" y="60897"/>
                  </a:lnTo>
                  <a:lnTo>
                    <a:pt x="2349" y="62167"/>
                  </a:lnTo>
                  <a:lnTo>
                    <a:pt x="8711" y="62167"/>
                  </a:lnTo>
                  <a:lnTo>
                    <a:pt x="8713" y="60897"/>
                  </a:lnTo>
                  <a:close/>
                </a:path>
                <a:path w="1350010" h="1254760">
                  <a:moveTo>
                    <a:pt x="1349886" y="60897"/>
                  </a:moveTo>
                  <a:lnTo>
                    <a:pt x="1343542" y="60897"/>
                  </a:lnTo>
                  <a:lnTo>
                    <a:pt x="1343540" y="62167"/>
                  </a:lnTo>
                  <a:lnTo>
                    <a:pt x="1349885" y="62167"/>
                  </a:lnTo>
                  <a:lnTo>
                    <a:pt x="1349886" y="60897"/>
                  </a:lnTo>
                  <a:close/>
                </a:path>
                <a:path w="1350010" h="1254760">
                  <a:moveTo>
                    <a:pt x="8721" y="57087"/>
                  </a:moveTo>
                  <a:lnTo>
                    <a:pt x="2359" y="57087"/>
                  </a:lnTo>
                  <a:lnTo>
                    <a:pt x="2354" y="59627"/>
                  </a:lnTo>
                  <a:lnTo>
                    <a:pt x="8716" y="59627"/>
                  </a:lnTo>
                  <a:lnTo>
                    <a:pt x="8721" y="57087"/>
                  </a:lnTo>
                  <a:close/>
                </a:path>
                <a:path w="1350010" h="1254760">
                  <a:moveTo>
                    <a:pt x="1349890" y="57087"/>
                  </a:moveTo>
                  <a:lnTo>
                    <a:pt x="1343546" y="57087"/>
                  </a:lnTo>
                  <a:lnTo>
                    <a:pt x="1343543" y="59627"/>
                  </a:lnTo>
                  <a:lnTo>
                    <a:pt x="1349887" y="59627"/>
                  </a:lnTo>
                  <a:lnTo>
                    <a:pt x="1349890" y="57087"/>
                  </a:lnTo>
                  <a:close/>
                </a:path>
                <a:path w="1350010" h="1254760">
                  <a:moveTo>
                    <a:pt x="8726" y="54547"/>
                  </a:moveTo>
                  <a:lnTo>
                    <a:pt x="2364" y="54547"/>
                  </a:lnTo>
                  <a:lnTo>
                    <a:pt x="2362" y="55817"/>
                  </a:lnTo>
                  <a:lnTo>
                    <a:pt x="8724" y="55817"/>
                  </a:lnTo>
                  <a:lnTo>
                    <a:pt x="8726" y="54547"/>
                  </a:lnTo>
                  <a:close/>
                </a:path>
                <a:path w="1350010" h="1254760">
                  <a:moveTo>
                    <a:pt x="1349892" y="54547"/>
                  </a:moveTo>
                  <a:lnTo>
                    <a:pt x="1343548" y="54547"/>
                  </a:lnTo>
                  <a:lnTo>
                    <a:pt x="1343547" y="55817"/>
                  </a:lnTo>
                  <a:lnTo>
                    <a:pt x="1349891" y="55817"/>
                  </a:lnTo>
                  <a:lnTo>
                    <a:pt x="1349892" y="54547"/>
                  </a:lnTo>
                  <a:close/>
                </a:path>
                <a:path w="1350010" h="1254760">
                  <a:moveTo>
                    <a:pt x="8734" y="50737"/>
                  </a:moveTo>
                  <a:lnTo>
                    <a:pt x="2372" y="50737"/>
                  </a:lnTo>
                  <a:lnTo>
                    <a:pt x="2367" y="53277"/>
                  </a:lnTo>
                  <a:lnTo>
                    <a:pt x="8729" y="53277"/>
                  </a:lnTo>
                  <a:lnTo>
                    <a:pt x="8734" y="50737"/>
                  </a:lnTo>
                  <a:close/>
                </a:path>
                <a:path w="1350010" h="1254760">
                  <a:moveTo>
                    <a:pt x="1349896" y="50737"/>
                  </a:moveTo>
                  <a:lnTo>
                    <a:pt x="1343552" y="50737"/>
                  </a:lnTo>
                  <a:lnTo>
                    <a:pt x="1343550" y="53277"/>
                  </a:lnTo>
                  <a:lnTo>
                    <a:pt x="1349894" y="53277"/>
                  </a:lnTo>
                  <a:lnTo>
                    <a:pt x="1349896" y="50737"/>
                  </a:lnTo>
                  <a:close/>
                </a:path>
                <a:path w="1350010" h="1254760">
                  <a:moveTo>
                    <a:pt x="8739" y="48197"/>
                  </a:moveTo>
                  <a:lnTo>
                    <a:pt x="2377" y="48197"/>
                  </a:lnTo>
                  <a:lnTo>
                    <a:pt x="2375" y="49467"/>
                  </a:lnTo>
                  <a:lnTo>
                    <a:pt x="8737" y="49467"/>
                  </a:lnTo>
                  <a:lnTo>
                    <a:pt x="8739" y="48197"/>
                  </a:lnTo>
                  <a:close/>
                </a:path>
                <a:path w="1350010" h="1254760">
                  <a:moveTo>
                    <a:pt x="1349899" y="48197"/>
                  </a:moveTo>
                  <a:lnTo>
                    <a:pt x="1343555" y="48197"/>
                  </a:lnTo>
                  <a:lnTo>
                    <a:pt x="1343553" y="49467"/>
                  </a:lnTo>
                  <a:lnTo>
                    <a:pt x="1349897" y="49467"/>
                  </a:lnTo>
                  <a:lnTo>
                    <a:pt x="1349899" y="48197"/>
                  </a:lnTo>
                  <a:close/>
                </a:path>
                <a:path w="1350010" h="1254760">
                  <a:moveTo>
                    <a:pt x="8747" y="44387"/>
                  </a:moveTo>
                  <a:lnTo>
                    <a:pt x="2385" y="44387"/>
                  </a:lnTo>
                  <a:lnTo>
                    <a:pt x="2380" y="46927"/>
                  </a:lnTo>
                  <a:lnTo>
                    <a:pt x="8742" y="46927"/>
                  </a:lnTo>
                  <a:lnTo>
                    <a:pt x="8747" y="44387"/>
                  </a:lnTo>
                  <a:close/>
                </a:path>
                <a:path w="1350010" h="1254760">
                  <a:moveTo>
                    <a:pt x="1349903" y="44387"/>
                  </a:moveTo>
                  <a:lnTo>
                    <a:pt x="1343559" y="44387"/>
                  </a:lnTo>
                  <a:lnTo>
                    <a:pt x="1343556" y="46927"/>
                  </a:lnTo>
                  <a:lnTo>
                    <a:pt x="1349900" y="46927"/>
                  </a:lnTo>
                  <a:lnTo>
                    <a:pt x="1349903" y="44387"/>
                  </a:lnTo>
                  <a:close/>
                </a:path>
                <a:path w="1350010" h="1254760">
                  <a:moveTo>
                    <a:pt x="8752" y="41847"/>
                  </a:moveTo>
                  <a:lnTo>
                    <a:pt x="2390" y="41847"/>
                  </a:lnTo>
                  <a:lnTo>
                    <a:pt x="2388" y="43117"/>
                  </a:lnTo>
                  <a:lnTo>
                    <a:pt x="8750" y="43117"/>
                  </a:lnTo>
                  <a:lnTo>
                    <a:pt x="8752" y="41847"/>
                  </a:lnTo>
                  <a:close/>
                </a:path>
                <a:path w="1350010" h="1254760">
                  <a:moveTo>
                    <a:pt x="1349905" y="41847"/>
                  </a:moveTo>
                  <a:lnTo>
                    <a:pt x="1343561" y="41847"/>
                  </a:lnTo>
                  <a:lnTo>
                    <a:pt x="1343560" y="43117"/>
                  </a:lnTo>
                  <a:lnTo>
                    <a:pt x="1349904" y="43117"/>
                  </a:lnTo>
                  <a:lnTo>
                    <a:pt x="1349905" y="41847"/>
                  </a:lnTo>
                  <a:close/>
                </a:path>
                <a:path w="1350010" h="1254760">
                  <a:moveTo>
                    <a:pt x="8760" y="38037"/>
                  </a:moveTo>
                  <a:lnTo>
                    <a:pt x="2398" y="38037"/>
                  </a:lnTo>
                  <a:lnTo>
                    <a:pt x="2393" y="40577"/>
                  </a:lnTo>
                  <a:lnTo>
                    <a:pt x="8755" y="40577"/>
                  </a:lnTo>
                  <a:lnTo>
                    <a:pt x="8760" y="38037"/>
                  </a:lnTo>
                  <a:close/>
                </a:path>
                <a:path w="1350010" h="1254760">
                  <a:moveTo>
                    <a:pt x="1349909" y="38037"/>
                  </a:moveTo>
                  <a:lnTo>
                    <a:pt x="1343565" y="38037"/>
                  </a:lnTo>
                  <a:lnTo>
                    <a:pt x="1343563" y="40577"/>
                  </a:lnTo>
                  <a:lnTo>
                    <a:pt x="1349906" y="40577"/>
                  </a:lnTo>
                  <a:lnTo>
                    <a:pt x="1349909" y="38037"/>
                  </a:lnTo>
                  <a:close/>
                </a:path>
                <a:path w="1350010" h="1254760">
                  <a:moveTo>
                    <a:pt x="8765" y="35497"/>
                  </a:moveTo>
                  <a:lnTo>
                    <a:pt x="2403" y="35497"/>
                  </a:lnTo>
                  <a:lnTo>
                    <a:pt x="2400" y="36767"/>
                  </a:lnTo>
                  <a:lnTo>
                    <a:pt x="8763" y="36767"/>
                  </a:lnTo>
                  <a:lnTo>
                    <a:pt x="8765" y="35497"/>
                  </a:lnTo>
                  <a:close/>
                </a:path>
                <a:path w="1350010" h="1254760">
                  <a:moveTo>
                    <a:pt x="1349912" y="35497"/>
                  </a:moveTo>
                  <a:lnTo>
                    <a:pt x="1343568" y="35497"/>
                  </a:lnTo>
                  <a:lnTo>
                    <a:pt x="1343566" y="36767"/>
                  </a:lnTo>
                  <a:lnTo>
                    <a:pt x="1349910" y="36767"/>
                  </a:lnTo>
                  <a:lnTo>
                    <a:pt x="1349912" y="35497"/>
                  </a:lnTo>
                  <a:close/>
                </a:path>
                <a:path w="1350010" h="1254760">
                  <a:moveTo>
                    <a:pt x="2475" y="34227"/>
                  </a:moveTo>
                  <a:lnTo>
                    <a:pt x="2403" y="35497"/>
                  </a:lnTo>
                  <a:lnTo>
                    <a:pt x="2475" y="34227"/>
                  </a:lnTo>
                  <a:close/>
                </a:path>
                <a:path w="1350010" h="1254760">
                  <a:moveTo>
                    <a:pt x="8773" y="31687"/>
                  </a:moveTo>
                  <a:lnTo>
                    <a:pt x="3745" y="31687"/>
                  </a:lnTo>
                  <a:lnTo>
                    <a:pt x="3745" y="34227"/>
                  </a:lnTo>
                  <a:lnTo>
                    <a:pt x="8768" y="34227"/>
                  </a:lnTo>
                  <a:lnTo>
                    <a:pt x="8773" y="31687"/>
                  </a:lnTo>
                  <a:close/>
                </a:path>
                <a:path w="1350010" h="1254760">
                  <a:moveTo>
                    <a:pt x="1348675" y="31687"/>
                  </a:moveTo>
                  <a:lnTo>
                    <a:pt x="1343572" y="31687"/>
                  </a:lnTo>
                  <a:lnTo>
                    <a:pt x="1343569" y="34227"/>
                  </a:lnTo>
                  <a:lnTo>
                    <a:pt x="1348675" y="34227"/>
                  </a:lnTo>
                  <a:lnTo>
                    <a:pt x="1348675" y="31687"/>
                  </a:lnTo>
                  <a:close/>
                </a:path>
                <a:path w="1350010" h="1254760">
                  <a:moveTo>
                    <a:pt x="6285" y="30417"/>
                  </a:moveTo>
                  <a:lnTo>
                    <a:pt x="5015" y="30417"/>
                  </a:lnTo>
                  <a:lnTo>
                    <a:pt x="5015" y="31687"/>
                  </a:lnTo>
                  <a:lnTo>
                    <a:pt x="6285" y="31687"/>
                  </a:lnTo>
                  <a:lnTo>
                    <a:pt x="6285" y="30417"/>
                  </a:lnTo>
                  <a:close/>
                </a:path>
                <a:path w="1350010" h="1254760">
                  <a:moveTo>
                    <a:pt x="1347405" y="30417"/>
                  </a:moveTo>
                  <a:lnTo>
                    <a:pt x="1346135" y="30417"/>
                  </a:lnTo>
                  <a:lnTo>
                    <a:pt x="1346135" y="31687"/>
                  </a:lnTo>
                  <a:lnTo>
                    <a:pt x="1347405" y="31687"/>
                  </a:lnTo>
                  <a:lnTo>
                    <a:pt x="1347405" y="30417"/>
                  </a:lnTo>
                  <a:close/>
                </a:path>
                <a:path w="1350010" h="1254760">
                  <a:moveTo>
                    <a:pt x="8781" y="27877"/>
                  </a:moveTo>
                  <a:lnTo>
                    <a:pt x="7555" y="27877"/>
                  </a:lnTo>
                  <a:lnTo>
                    <a:pt x="7555" y="30417"/>
                  </a:lnTo>
                  <a:lnTo>
                    <a:pt x="8776" y="30417"/>
                  </a:lnTo>
                  <a:lnTo>
                    <a:pt x="8781" y="27877"/>
                  </a:lnTo>
                  <a:close/>
                </a:path>
                <a:path w="1350010" h="1254760">
                  <a:moveTo>
                    <a:pt x="1344865" y="27877"/>
                  </a:moveTo>
                  <a:lnTo>
                    <a:pt x="1343595" y="27877"/>
                  </a:lnTo>
                  <a:lnTo>
                    <a:pt x="1343573" y="30417"/>
                  </a:lnTo>
                  <a:lnTo>
                    <a:pt x="1344865" y="30417"/>
                  </a:lnTo>
                  <a:lnTo>
                    <a:pt x="1344865" y="27877"/>
                  </a:lnTo>
                  <a:close/>
                </a:path>
                <a:path w="1350010" h="1254760">
                  <a:moveTo>
                    <a:pt x="1343595" y="25337"/>
                  </a:moveTo>
                  <a:lnTo>
                    <a:pt x="1343576" y="27877"/>
                  </a:lnTo>
                  <a:lnTo>
                    <a:pt x="1343595" y="25337"/>
                  </a:lnTo>
                  <a:close/>
                </a:path>
                <a:path w="1350010" h="1254760">
                  <a:moveTo>
                    <a:pt x="1323275" y="6287"/>
                  </a:moveTo>
                  <a:lnTo>
                    <a:pt x="27875" y="6287"/>
                  </a:lnTo>
                  <a:lnTo>
                    <a:pt x="1323275" y="8789"/>
                  </a:lnTo>
                  <a:lnTo>
                    <a:pt x="1323275" y="6287"/>
                  </a:lnTo>
                  <a:close/>
                </a:path>
                <a:path w="1350010" h="1254760">
                  <a:moveTo>
                    <a:pt x="31685" y="5017"/>
                  </a:moveTo>
                  <a:lnTo>
                    <a:pt x="30415" y="5017"/>
                  </a:lnTo>
                  <a:lnTo>
                    <a:pt x="30415" y="6287"/>
                  </a:lnTo>
                  <a:lnTo>
                    <a:pt x="31685" y="6287"/>
                  </a:lnTo>
                  <a:lnTo>
                    <a:pt x="31685" y="5017"/>
                  </a:lnTo>
                  <a:close/>
                </a:path>
                <a:path w="1350010" h="1254760">
                  <a:moveTo>
                    <a:pt x="1322005" y="5017"/>
                  </a:moveTo>
                  <a:lnTo>
                    <a:pt x="1320735" y="5017"/>
                  </a:lnTo>
                  <a:lnTo>
                    <a:pt x="1320735" y="6287"/>
                  </a:lnTo>
                  <a:lnTo>
                    <a:pt x="1322005" y="6287"/>
                  </a:lnTo>
                  <a:lnTo>
                    <a:pt x="1322005" y="5017"/>
                  </a:lnTo>
                  <a:close/>
                </a:path>
                <a:path w="1350010" h="1254760">
                  <a:moveTo>
                    <a:pt x="34225" y="2477"/>
                  </a:moveTo>
                  <a:lnTo>
                    <a:pt x="32955" y="2477"/>
                  </a:lnTo>
                  <a:lnTo>
                    <a:pt x="32955" y="5017"/>
                  </a:lnTo>
                  <a:lnTo>
                    <a:pt x="1319465" y="5017"/>
                  </a:lnTo>
                  <a:lnTo>
                    <a:pt x="1319465" y="3747"/>
                  </a:lnTo>
                  <a:lnTo>
                    <a:pt x="34225" y="3747"/>
                  </a:lnTo>
                  <a:lnTo>
                    <a:pt x="34225" y="2477"/>
                  </a:lnTo>
                  <a:close/>
                </a:path>
                <a:path w="1350010" h="1254760">
                  <a:moveTo>
                    <a:pt x="1319465" y="2477"/>
                  </a:moveTo>
                  <a:lnTo>
                    <a:pt x="1318195" y="2477"/>
                  </a:lnTo>
                  <a:lnTo>
                    <a:pt x="1318195" y="3747"/>
                  </a:lnTo>
                  <a:lnTo>
                    <a:pt x="1319465" y="3747"/>
                  </a:lnTo>
                  <a:lnTo>
                    <a:pt x="1319465" y="2477"/>
                  </a:lnTo>
                  <a:close/>
                </a:path>
                <a:path w="1350010" h="1254760">
                  <a:moveTo>
                    <a:pt x="35495" y="0"/>
                  </a:moveTo>
                  <a:lnTo>
                    <a:pt x="35495" y="2477"/>
                  </a:lnTo>
                  <a:lnTo>
                    <a:pt x="1315655" y="2477"/>
                  </a:lnTo>
                  <a:lnTo>
                    <a:pt x="35495" y="0"/>
                  </a:lnTo>
                  <a:close/>
                </a:path>
                <a:path w="1350010" h="1254760">
                  <a:moveTo>
                    <a:pt x="8565" y="133287"/>
                  </a:moveTo>
                  <a:lnTo>
                    <a:pt x="2205" y="133287"/>
                  </a:lnTo>
                  <a:lnTo>
                    <a:pt x="2089" y="190437"/>
                  </a:lnTo>
                  <a:lnTo>
                    <a:pt x="8448" y="190437"/>
                  </a:lnTo>
                  <a:lnTo>
                    <a:pt x="8565" y="133287"/>
                  </a:lnTo>
                  <a:close/>
                </a:path>
                <a:path w="1350010" h="1254760">
                  <a:moveTo>
                    <a:pt x="1349812" y="133287"/>
                  </a:moveTo>
                  <a:lnTo>
                    <a:pt x="1343468" y="133287"/>
                  </a:lnTo>
                  <a:lnTo>
                    <a:pt x="1343409" y="190437"/>
                  </a:lnTo>
                  <a:lnTo>
                    <a:pt x="1349754" y="190437"/>
                  </a:lnTo>
                  <a:lnTo>
                    <a:pt x="1349812" y="133287"/>
                  </a:lnTo>
                  <a:close/>
                </a:path>
                <a:path w="1350010" h="1254760">
                  <a:moveTo>
                    <a:pt x="8448" y="190437"/>
                  </a:moveTo>
                  <a:lnTo>
                    <a:pt x="2089" y="190437"/>
                  </a:lnTo>
                  <a:lnTo>
                    <a:pt x="2076" y="196787"/>
                  </a:lnTo>
                  <a:lnTo>
                    <a:pt x="8435" y="196787"/>
                  </a:lnTo>
                  <a:lnTo>
                    <a:pt x="8448" y="190437"/>
                  </a:lnTo>
                  <a:close/>
                </a:path>
                <a:path w="1350010" h="1254760">
                  <a:moveTo>
                    <a:pt x="1349754" y="190437"/>
                  </a:moveTo>
                  <a:lnTo>
                    <a:pt x="1343409" y="190437"/>
                  </a:lnTo>
                  <a:lnTo>
                    <a:pt x="1343403" y="196787"/>
                  </a:lnTo>
                  <a:lnTo>
                    <a:pt x="1349748" y="196787"/>
                  </a:lnTo>
                  <a:lnTo>
                    <a:pt x="1349754" y="190437"/>
                  </a:lnTo>
                  <a:close/>
                </a:path>
                <a:path w="1350010" h="1254760">
                  <a:moveTo>
                    <a:pt x="8435" y="196787"/>
                  </a:moveTo>
                  <a:lnTo>
                    <a:pt x="2076" y="196787"/>
                  </a:lnTo>
                  <a:lnTo>
                    <a:pt x="2037" y="215837"/>
                  </a:lnTo>
                  <a:lnTo>
                    <a:pt x="8396" y="215837"/>
                  </a:lnTo>
                  <a:lnTo>
                    <a:pt x="8435" y="196787"/>
                  </a:lnTo>
                  <a:close/>
                </a:path>
                <a:path w="1350010" h="1254760">
                  <a:moveTo>
                    <a:pt x="1349748" y="196787"/>
                  </a:moveTo>
                  <a:lnTo>
                    <a:pt x="1343403" y="196787"/>
                  </a:lnTo>
                  <a:lnTo>
                    <a:pt x="1343383" y="215837"/>
                  </a:lnTo>
                  <a:lnTo>
                    <a:pt x="1349729" y="215837"/>
                  </a:lnTo>
                  <a:lnTo>
                    <a:pt x="1349748" y="196787"/>
                  </a:lnTo>
                  <a:close/>
                </a:path>
                <a:path w="1350010" h="1254760">
                  <a:moveTo>
                    <a:pt x="8396" y="215837"/>
                  </a:moveTo>
                  <a:lnTo>
                    <a:pt x="2037" y="215837"/>
                  </a:lnTo>
                  <a:lnTo>
                    <a:pt x="2011" y="228537"/>
                  </a:lnTo>
                  <a:lnTo>
                    <a:pt x="8370" y="228537"/>
                  </a:lnTo>
                  <a:lnTo>
                    <a:pt x="8396" y="215837"/>
                  </a:lnTo>
                  <a:close/>
                </a:path>
                <a:path w="1350010" h="1254760">
                  <a:moveTo>
                    <a:pt x="1349729" y="215837"/>
                  </a:moveTo>
                  <a:lnTo>
                    <a:pt x="1343383" y="215837"/>
                  </a:lnTo>
                  <a:lnTo>
                    <a:pt x="1343370" y="228537"/>
                  </a:lnTo>
                  <a:lnTo>
                    <a:pt x="1349716" y="228537"/>
                  </a:lnTo>
                  <a:lnTo>
                    <a:pt x="1349729" y="215837"/>
                  </a:lnTo>
                  <a:close/>
                </a:path>
                <a:path w="1350010" h="1254760">
                  <a:moveTo>
                    <a:pt x="8370" y="228537"/>
                  </a:moveTo>
                  <a:lnTo>
                    <a:pt x="2011" y="228537"/>
                  </a:lnTo>
                  <a:lnTo>
                    <a:pt x="1986" y="241237"/>
                  </a:lnTo>
                  <a:lnTo>
                    <a:pt x="8344" y="241237"/>
                  </a:lnTo>
                  <a:lnTo>
                    <a:pt x="8370" y="228537"/>
                  </a:lnTo>
                  <a:close/>
                </a:path>
                <a:path w="1350010" h="1254760">
                  <a:moveTo>
                    <a:pt x="1349716" y="228537"/>
                  </a:moveTo>
                  <a:lnTo>
                    <a:pt x="1343370" y="228537"/>
                  </a:lnTo>
                  <a:lnTo>
                    <a:pt x="1343357" y="241237"/>
                  </a:lnTo>
                  <a:lnTo>
                    <a:pt x="1349703" y="241237"/>
                  </a:lnTo>
                  <a:lnTo>
                    <a:pt x="1349716" y="228537"/>
                  </a:lnTo>
                  <a:close/>
                </a:path>
                <a:path w="1350010" h="1254760">
                  <a:moveTo>
                    <a:pt x="8344" y="241237"/>
                  </a:moveTo>
                  <a:lnTo>
                    <a:pt x="1986" y="241237"/>
                  </a:lnTo>
                  <a:lnTo>
                    <a:pt x="1960" y="253937"/>
                  </a:lnTo>
                  <a:lnTo>
                    <a:pt x="8318" y="253937"/>
                  </a:lnTo>
                  <a:lnTo>
                    <a:pt x="8344" y="241237"/>
                  </a:lnTo>
                  <a:close/>
                </a:path>
                <a:path w="1350010" h="1254760">
                  <a:moveTo>
                    <a:pt x="1349703" y="241237"/>
                  </a:moveTo>
                  <a:lnTo>
                    <a:pt x="1343357" y="241237"/>
                  </a:lnTo>
                  <a:lnTo>
                    <a:pt x="1343344" y="253937"/>
                  </a:lnTo>
                  <a:lnTo>
                    <a:pt x="1349690" y="253937"/>
                  </a:lnTo>
                  <a:lnTo>
                    <a:pt x="1349703" y="241237"/>
                  </a:lnTo>
                  <a:close/>
                </a:path>
                <a:path w="1350010" h="1254760">
                  <a:moveTo>
                    <a:pt x="8318" y="253937"/>
                  </a:moveTo>
                  <a:lnTo>
                    <a:pt x="1960" y="253937"/>
                  </a:lnTo>
                  <a:lnTo>
                    <a:pt x="1934" y="266637"/>
                  </a:lnTo>
                  <a:lnTo>
                    <a:pt x="8292" y="266637"/>
                  </a:lnTo>
                  <a:lnTo>
                    <a:pt x="8318" y="253937"/>
                  </a:lnTo>
                  <a:close/>
                </a:path>
                <a:path w="1350010" h="1254760">
                  <a:moveTo>
                    <a:pt x="1349690" y="253937"/>
                  </a:moveTo>
                  <a:lnTo>
                    <a:pt x="1343344" y="253937"/>
                  </a:lnTo>
                  <a:lnTo>
                    <a:pt x="1343331" y="266637"/>
                  </a:lnTo>
                  <a:lnTo>
                    <a:pt x="1349677" y="266637"/>
                  </a:lnTo>
                  <a:lnTo>
                    <a:pt x="1349690" y="253937"/>
                  </a:lnTo>
                  <a:close/>
                </a:path>
                <a:path w="1350010" h="1254760">
                  <a:moveTo>
                    <a:pt x="8292" y="266637"/>
                  </a:moveTo>
                  <a:lnTo>
                    <a:pt x="1934" y="266637"/>
                  </a:lnTo>
                  <a:lnTo>
                    <a:pt x="1908" y="279337"/>
                  </a:lnTo>
                  <a:lnTo>
                    <a:pt x="8266" y="279337"/>
                  </a:lnTo>
                  <a:lnTo>
                    <a:pt x="8292" y="266637"/>
                  </a:lnTo>
                  <a:close/>
                </a:path>
                <a:path w="1350010" h="1254760">
                  <a:moveTo>
                    <a:pt x="1349677" y="266637"/>
                  </a:moveTo>
                  <a:lnTo>
                    <a:pt x="1343331" y="266637"/>
                  </a:lnTo>
                  <a:lnTo>
                    <a:pt x="1343318" y="279337"/>
                  </a:lnTo>
                  <a:lnTo>
                    <a:pt x="1349664" y="279337"/>
                  </a:lnTo>
                  <a:lnTo>
                    <a:pt x="1349677" y="266637"/>
                  </a:lnTo>
                  <a:close/>
                </a:path>
                <a:path w="1350010" h="1254760">
                  <a:moveTo>
                    <a:pt x="8266" y="279337"/>
                  </a:moveTo>
                  <a:lnTo>
                    <a:pt x="1908" y="279337"/>
                  </a:lnTo>
                  <a:lnTo>
                    <a:pt x="1857" y="304737"/>
                  </a:lnTo>
                  <a:lnTo>
                    <a:pt x="8214" y="304737"/>
                  </a:lnTo>
                  <a:lnTo>
                    <a:pt x="8266" y="279337"/>
                  </a:lnTo>
                  <a:close/>
                </a:path>
                <a:path w="1350010" h="1254760">
                  <a:moveTo>
                    <a:pt x="1349664" y="279337"/>
                  </a:moveTo>
                  <a:lnTo>
                    <a:pt x="1343318" y="279337"/>
                  </a:lnTo>
                  <a:lnTo>
                    <a:pt x="1343292" y="304737"/>
                  </a:lnTo>
                  <a:lnTo>
                    <a:pt x="1349639" y="304737"/>
                  </a:lnTo>
                  <a:lnTo>
                    <a:pt x="1349664" y="279337"/>
                  </a:lnTo>
                  <a:close/>
                </a:path>
                <a:path w="1350010" h="1254760">
                  <a:moveTo>
                    <a:pt x="8214" y="304737"/>
                  </a:moveTo>
                  <a:lnTo>
                    <a:pt x="1857" y="304737"/>
                  </a:lnTo>
                  <a:lnTo>
                    <a:pt x="1844" y="311087"/>
                  </a:lnTo>
                  <a:lnTo>
                    <a:pt x="8201" y="311087"/>
                  </a:lnTo>
                  <a:lnTo>
                    <a:pt x="8214" y="304737"/>
                  </a:lnTo>
                  <a:close/>
                </a:path>
                <a:path w="1350010" h="1254760">
                  <a:moveTo>
                    <a:pt x="1349639" y="304737"/>
                  </a:moveTo>
                  <a:lnTo>
                    <a:pt x="1343292" y="304737"/>
                  </a:lnTo>
                  <a:lnTo>
                    <a:pt x="1343285" y="311087"/>
                  </a:lnTo>
                  <a:lnTo>
                    <a:pt x="1349632" y="311087"/>
                  </a:lnTo>
                  <a:lnTo>
                    <a:pt x="1349639" y="304737"/>
                  </a:lnTo>
                  <a:close/>
                </a:path>
                <a:path w="1350010" h="1254760">
                  <a:moveTo>
                    <a:pt x="8201" y="311087"/>
                  </a:moveTo>
                  <a:lnTo>
                    <a:pt x="1844" y="311087"/>
                  </a:lnTo>
                  <a:lnTo>
                    <a:pt x="1741" y="361887"/>
                  </a:lnTo>
                  <a:lnTo>
                    <a:pt x="8096" y="361887"/>
                  </a:lnTo>
                  <a:lnTo>
                    <a:pt x="8201" y="311087"/>
                  </a:lnTo>
                  <a:close/>
                </a:path>
                <a:path w="1350010" h="1254760">
                  <a:moveTo>
                    <a:pt x="1349632" y="311087"/>
                  </a:moveTo>
                  <a:lnTo>
                    <a:pt x="1343285" y="311087"/>
                  </a:lnTo>
                  <a:lnTo>
                    <a:pt x="1343233" y="361887"/>
                  </a:lnTo>
                  <a:lnTo>
                    <a:pt x="1349581" y="361887"/>
                  </a:lnTo>
                  <a:lnTo>
                    <a:pt x="1349632" y="311087"/>
                  </a:lnTo>
                  <a:close/>
                </a:path>
                <a:path w="1350010" h="1254760">
                  <a:moveTo>
                    <a:pt x="8096" y="361887"/>
                  </a:moveTo>
                  <a:lnTo>
                    <a:pt x="1741" y="361887"/>
                  </a:lnTo>
                  <a:lnTo>
                    <a:pt x="1728" y="368237"/>
                  </a:lnTo>
                  <a:lnTo>
                    <a:pt x="8083" y="368237"/>
                  </a:lnTo>
                  <a:lnTo>
                    <a:pt x="8096" y="361887"/>
                  </a:lnTo>
                  <a:close/>
                </a:path>
                <a:path w="1350010" h="1254760">
                  <a:moveTo>
                    <a:pt x="1349581" y="361887"/>
                  </a:moveTo>
                  <a:lnTo>
                    <a:pt x="1343233" y="361887"/>
                  </a:lnTo>
                  <a:lnTo>
                    <a:pt x="1343227" y="368237"/>
                  </a:lnTo>
                  <a:lnTo>
                    <a:pt x="1349574" y="368237"/>
                  </a:lnTo>
                  <a:lnTo>
                    <a:pt x="1349581" y="361887"/>
                  </a:lnTo>
                  <a:close/>
                </a:path>
                <a:path w="1350010" h="1254760">
                  <a:moveTo>
                    <a:pt x="8083" y="368237"/>
                  </a:moveTo>
                  <a:lnTo>
                    <a:pt x="1728" y="368237"/>
                  </a:lnTo>
                  <a:lnTo>
                    <a:pt x="1707" y="378397"/>
                  </a:lnTo>
                  <a:lnTo>
                    <a:pt x="8063" y="378397"/>
                  </a:lnTo>
                  <a:lnTo>
                    <a:pt x="8083" y="368237"/>
                  </a:lnTo>
                  <a:close/>
                </a:path>
                <a:path w="1350010" h="1254760">
                  <a:moveTo>
                    <a:pt x="1349574" y="368237"/>
                  </a:moveTo>
                  <a:lnTo>
                    <a:pt x="1343227" y="368237"/>
                  </a:lnTo>
                  <a:lnTo>
                    <a:pt x="1343216" y="378397"/>
                  </a:lnTo>
                  <a:lnTo>
                    <a:pt x="1349564" y="378397"/>
                  </a:lnTo>
                  <a:lnTo>
                    <a:pt x="1349574" y="368237"/>
                  </a:lnTo>
                  <a:close/>
                </a:path>
                <a:path w="1350010" h="1254760">
                  <a:moveTo>
                    <a:pt x="8063" y="378397"/>
                  </a:moveTo>
                  <a:lnTo>
                    <a:pt x="1707" y="378397"/>
                  </a:lnTo>
                  <a:lnTo>
                    <a:pt x="1677" y="393637"/>
                  </a:lnTo>
                  <a:lnTo>
                    <a:pt x="8031" y="393637"/>
                  </a:lnTo>
                  <a:lnTo>
                    <a:pt x="8063" y="378397"/>
                  </a:lnTo>
                  <a:close/>
                </a:path>
                <a:path w="1350010" h="1254760">
                  <a:moveTo>
                    <a:pt x="1349564" y="378397"/>
                  </a:moveTo>
                  <a:lnTo>
                    <a:pt x="1343216" y="378397"/>
                  </a:lnTo>
                  <a:lnTo>
                    <a:pt x="1343201" y="393637"/>
                  </a:lnTo>
                  <a:lnTo>
                    <a:pt x="1349548" y="393637"/>
                  </a:lnTo>
                  <a:lnTo>
                    <a:pt x="1349564" y="378397"/>
                  </a:lnTo>
                  <a:close/>
                </a:path>
                <a:path w="1350010" h="1254760">
                  <a:moveTo>
                    <a:pt x="8031" y="393637"/>
                  </a:moveTo>
                  <a:lnTo>
                    <a:pt x="1677" y="393637"/>
                  </a:lnTo>
                  <a:lnTo>
                    <a:pt x="1638" y="412687"/>
                  </a:lnTo>
                  <a:lnTo>
                    <a:pt x="7992" y="412687"/>
                  </a:lnTo>
                  <a:lnTo>
                    <a:pt x="8031" y="393637"/>
                  </a:lnTo>
                  <a:close/>
                </a:path>
                <a:path w="1350010" h="1254760">
                  <a:moveTo>
                    <a:pt x="1349548" y="393637"/>
                  </a:moveTo>
                  <a:lnTo>
                    <a:pt x="1343201" y="393637"/>
                  </a:lnTo>
                  <a:lnTo>
                    <a:pt x="1343181" y="412687"/>
                  </a:lnTo>
                  <a:lnTo>
                    <a:pt x="1349529" y="412687"/>
                  </a:lnTo>
                  <a:lnTo>
                    <a:pt x="1349548" y="393637"/>
                  </a:lnTo>
                  <a:close/>
                </a:path>
                <a:path w="1350010" h="1254760">
                  <a:moveTo>
                    <a:pt x="7992" y="412687"/>
                  </a:moveTo>
                  <a:lnTo>
                    <a:pt x="1638" y="412687"/>
                  </a:lnTo>
                  <a:lnTo>
                    <a:pt x="1617" y="422847"/>
                  </a:lnTo>
                  <a:lnTo>
                    <a:pt x="7971" y="422847"/>
                  </a:lnTo>
                  <a:lnTo>
                    <a:pt x="7992" y="412687"/>
                  </a:lnTo>
                  <a:close/>
                </a:path>
                <a:path w="1350010" h="1254760">
                  <a:moveTo>
                    <a:pt x="1349529" y="412687"/>
                  </a:moveTo>
                  <a:lnTo>
                    <a:pt x="1343181" y="412687"/>
                  </a:lnTo>
                  <a:lnTo>
                    <a:pt x="1343171" y="422847"/>
                  </a:lnTo>
                  <a:lnTo>
                    <a:pt x="1349519" y="422847"/>
                  </a:lnTo>
                  <a:lnTo>
                    <a:pt x="1349529" y="412687"/>
                  </a:lnTo>
                  <a:close/>
                </a:path>
                <a:path w="1350010" h="1254760">
                  <a:moveTo>
                    <a:pt x="7971" y="422847"/>
                  </a:moveTo>
                  <a:lnTo>
                    <a:pt x="1617" y="422847"/>
                  </a:lnTo>
                  <a:lnTo>
                    <a:pt x="1586" y="438087"/>
                  </a:lnTo>
                  <a:lnTo>
                    <a:pt x="7940" y="438087"/>
                  </a:lnTo>
                  <a:lnTo>
                    <a:pt x="7971" y="422847"/>
                  </a:lnTo>
                  <a:close/>
                </a:path>
                <a:path w="1350010" h="1254760">
                  <a:moveTo>
                    <a:pt x="1349519" y="422847"/>
                  </a:moveTo>
                  <a:lnTo>
                    <a:pt x="1343171" y="422847"/>
                  </a:lnTo>
                  <a:lnTo>
                    <a:pt x="1343155" y="438087"/>
                  </a:lnTo>
                  <a:lnTo>
                    <a:pt x="1349503" y="438087"/>
                  </a:lnTo>
                  <a:lnTo>
                    <a:pt x="1349519" y="422847"/>
                  </a:lnTo>
                  <a:close/>
                </a:path>
                <a:path w="1350010" h="1254760">
                  <a:moveTo>
                    <a:pt x="7940" y="438087"/>
                  </a:moveTo>
                  <a:lnTo>
                    <a:pt x="1586" y="438087"/>
                  </a:lnTo>
                  <a:lnTo>
                    <a:pt x="1355" y="552387"/>
                  </a:lnTo>
                  <a:lnTo>
                    <a:pt x="7706" y="552387"/>
                  </a:lnTo>
                  <a:lnTo>
                    <a:pt x="7940" y="438087"/>
                  </a:lnTo>
                  <a:close/>
                </a:path>
                <a:path w="1350010" h="1254760">
                  <a:moveTo>
                    <a:pt x="1349503" y="438087"/>
                  </a:moveTo>
                  <a:lnTo>
                    <a:pt x="1343155" y="438087"/>
                  </a:lnTo>
                  <a:lnTo>
                    <a:pt x="1343038" y="552387"/>
                  </a:lnTo>
                  <a:lnTo>
                    <a:pt x="1349387" y="552387"/>
                  </a:lnTo>
                  <a:lnTo>
                    <a:pt x="1349503" y="438087"/>
                  </a:lnTo>
                  <a:close/>
                </a:path>
                <a:path w="1350010" h="1254760">
                  <a:moveTo>
                    <a:pt x="7706" y="552387"/>
                  </a:moveTo>
                  <a:lnTo>
                    <a:pt x="1355" y="552387"/>
                  </a:lnTo>
                  <a:lnTo>
                    <a:pt x="1110" y="673037"/>
                  </a:lnTo>
                  <a:lnTo>
                    <a:pt x="7459" y="673037"/>
                  </a:lnTo>
                  <a:lnTo>
                    <a:pt x="7706" y="552387"/>
                  </a:lnTo>
                  <a:close/>
                </a:path>
                <a:path w="1350010" h="1254760">
                  <a:moveTo>
                    <a:pt x="1349387" y="552387"/>
                  </a:moveTo>
                  <a:lnTo>
                    <a:pt x="1343038" y="552387"/>
                  </a:lnTo>
                  <a:lnTo>
                    <a:pt x="1342915" y="673037"/>
                  </a:lnTo>
                  <a:lnTo>
                    <a:pt x="1349265" y="673037"/>
                  </a:lnTo>
                  <a:lnTo>
                    <a:pt x="1349387" y="552387"/>
                  </a:lnTo>
                  <a:close/>
                </a:path>
                <a:path w="1350010" h="1254760">
                  <a:moveTo>
                    <a:pt x="7459" y="673037"/>
                  </a:moveTo>
                  <a:lnTo>
                    <a:pt x="1110" y="673037"/>
                  </a:lnTo>
                  <a:lnTo>
                    <a:pt x="826" y="812737"/>
                  </a:lnTo>
                  <a:lnTo>
                    <a:pt x="7173" y="812737"/>
                  </a:lnTo>
                  <a:lnTo>
                    <a:pt x="7459" y="673037"/>
                  </a:lnTo>
                  <a:close/>
                </a:path>
                <a:path w="1350010" h="1254760">
                  <a:moveTo>
                    <a:pt x="1349265" y="673037"/>
                  </a:moveTo>
                  <a:lnTo>
                    <a:pt x="1342915" y="673037"/>
                  </a:lnTo>
                  <a:lnTo>
                    <a:pt x="1342771" y="812737"/>
                  </a:lnTo>
                  <a:lnTo>
                    <a:pt x="1349123" y="812737"/>
                  </a:lnTo>
                  <a:lnTo>
                    <a:pt x="1349265" y="673037"/>
                  </a:lnTo>
                  <a:close/>
                </a:path>
                <a:path w="1350010" h="1254760">
                  <a:moveTo>
                    <a:pt x="7173" y="812737"/>
                  </a:moveTo>
                  <a:lnTo>
                    <a:pt x="826" y="812737"/>
                  </a:lnTo>
                  <a:lnTo>
                    <a:pt x="806" y="822897"/>
                  </a:lnTo>
                  <a:lnTo>
                    <a:pt x="7152" y="822897"/>
                  </a:lnTo>
                  <a:lnTo>
                    <a:pt x="7173" y="812737"/>
                  </a:lnTo>
                  <a:close/>
                </a:path>
                <a:path w="1350010" h="1254760">
                  <a:moveTo>
                    <a:pt x="1349123" y="812737"/>
                  </a:moveTo>
                  <a:lnTo>
                    <a:pt x="1342771" y="812737"/>
                  </a:lnTo>
                  <a:lnTo>
                    <a:pt x="1342761" y="822897"/>
                  </a:lnTo>
                  <a:lnTo>
                    <a:pt x="1349113" y="822897"/>
                  </a:lnTo>
                  <a:lnTo>
                    <a:pt x="1349123" y="812737"/>
                  </a:lnTo>
                  <a:close/>
                </a:path>
                <a:path w="1350010" h="1254760">
                  <a:moveTo>
                    <a:pt x="7152" y="822897"/>
                  </a:moveTo>
                  <a:lnTo>
                    <a:pt x="806" y="822897"/>
                  </a:lnTo>
                  <a:lnTo>
                    <a:pt x="775" y="838137"/>
                  </a:lnTo>
                  <a:lnTo>
                    <a:pt x="7120" y="838137"/>
                  </a:lnTo>
                  <a:lnTo>
                    <a:pt x="7152" y="822897"/>
                  </a:lnTo>
                  <a:close/>
                </a:path>
                <a:path w="1350010" h="1254760">
                  <a:moveTo>
                    <a:pt x="1349113" y="822897"/>
                  </a:moveTo>
                  <a:lnTo>
                    <a:pt x="1342761" y="822897"/>
                  </a:lnTo>
                  <a:lnTo>
                    <a:pt x="1342745" y="838137"/>
                  </a:lnTo>
                  <a:lnTo>
                    <a:pt x="1349098" y="838137"/>
                  </a:lnTo>
                  <a:lnTo>
                    <a:pt x="1349113" y="822897"/>
                  </a:lnTo>
                  <a:close/>
                </a:path>
                <a:path w="1350010" h="1254760">
                  <a:moveTo>
                    <a:pt x="7120" y="838137"/>
                  </a:moveTo>
                  <a:lnTo>
                    <a:pt x="775" y="838137"/>
                  </a:lnTo>
                  <a:lnTo>
                    <a:pt x="736" y="857187"/>
                  </a:lnTo>
                  <a:lnTo>
                    <a:pt x="7081" y="857187"/>
                  </a:lnTo>
                  <a:lnTo>
                    <a:pt x="7120" y="838137"/>
                  </a:lnTo>
                  <a:close/>
                </a:path>
                <a:path w="1350010" h="1254760">
                  <a:moveTo>
                    <a:pt x="1349098" y="838137"/>
                  </a:moveTo>
                  <a:lnTo>
                    <a:pt x="1342745" y="838137"/>
                  </a:lnTo>
                  <a:lnTo>
                    <a:pt x="1342726" y="857187"/>
                  </a:lnTo>
                  <a:lnTo>
                    <a:pt x="1349078" y="857187"/>
                  </a:lnTo>
                  <a:lnTo>
                    <a:pt x="1349098" y="838137"/>
                  </a:lnTo>
                  <a:close/>
                </a:path>
                <a:path w="1350010" h="1254760">
                  <a:moveTo>
                    <a:pt x="7081" y="857187"/>
                  </a:moveTo>
                  <a:lnTo>
                    <a:pt x="736" y="857187"/>
                  </a:lnTo>
                  <a:lnTo>
                    <a:pt x="716" y="867347"/>
                  </a:lnTo>
                  <a:lnTo>
                    <a:pt x="7061" y="867347"/>
                  </a:lnTo>
                  <a:lnTo>
                    <a:pt x="7081" y="857187"/>
                  </a:lnTo>
                  <a:close/>
                </a:path>
                <a:path w="1350010" h="1254760">
                  <a:moveTo>
                    <a:pt x="1349078" y="857187"/>
                  </a:moveTo>
                  <a:lnTo>
                    <a:pt x="1342726" y="857187"/>
                  </a:lnTo>
                  <a:lnTo>
                    <a:pt x="1342715" y="867347"/>
                  </a:lnTo>
                  <a:lnTo>
                    <a:pt x="1349068" y="867347"/>
                  </a:lnTo>
                  <a:lnTo>
                    <a:pt x="1349078" y="857187"/>
                  </a:lnTo>
                  <a:close/>
                </a:path>
                <a:path w="1350010" h="1254760">
                  <a:moveTo>
                    <a:pt x="7061" y="867347"/>
                  </a:moveTo>
                  <a:lnTo>
                    <a:pt x="716" y="867347"/>
                  </a:lnTo>
                  <a:lnTo>
                    <a:pt x="685" y="882587"/>
                  </a:lnTo>
                  <a:lnTo>
                    <a:pt x="7029" y="882587"/>
                  </a:lnTo>
                  <a:lnTo>
                    <a:pt x="7061" y="867347"/>
                  </a:lnTo>
                  <a:close/>
                </a:path>
                <a:path w="1350010" h="1254760">
                  <a:moveTo>
                    <a:pt x="1349068" y="867347"/>
                  </a:moveTo>
                  <a:lnTo>
                    <a:pt x="1342715" y="867347"/>
                  </a:lnTo>
                  <a:lnTo>
                    <a:pt x="1342700" y="882587"/>
                  </a:lnTo>
                  <a:lnTo>
                    <a:pt x="1349052" y="882587"/>
                  </a:lnTo>
                  <a:lnTo>
                    <a:pt x="1349068" y="867347"/>
                  </a:lnTo>
                  <a:close/>
                </a:path>
                <a:path w="1350010" h="1254760">
                  <a:moveTo>
                    <a:pt x="7029" y="882587"/>
                  </a:moveTo>
                  <a:lnTo>
                    <a:pt x="685" y="882587"/>
                  </a:lnTo>
                  <a:lnTo>
                    <a:pt x="659" y="895287"/>
                  </a:lnTo>
                  <a:lnTo>
                    <a:pt x="7003" y="895287"/>
                  </a:lnTo>
                  <a:lnTo>
                    <a:pt x="7029" y="882587"/>
                  </a:lnTo>
                  <a:close/>
                </a:path>
                <a:path w="1350010" h="1254760">
                  <a:moveTo>
                    <a:pt x="1349052" y="882587"/>
                  </a:moveTo>
                  <a:lnTo>
                    <a:pt x="1342700" y="882587"/>
                  </a:lnTo>
                  <a:lnTo>
                    <a:pt x="1342687" y="895287"/>
                  </a:lnTo>
                  <a:lnTo>
                    <a:pt x="1349040" y="895287"/>
                  </a:lnTo>
                  <a:lnTo>
                    <a:pt x="1349052" y="882587"/>
                  </a:lnTo>
                  <a:close/>
                </a:path>
                <a:path w="1350010" h="1254760">
                  <a:moveTo>
                    <a:pt x="7003" y="895287"/>
                  </a:moveTo>
                  <a:lnTo>
                    <a:pt x="659" y="895287"/>
                  </a:lnTo>
                  <a:lnTo>
                    <a:pt x="646" y="901637"/>
                  </a:lnTo>
                  <a:lnTo>
                    <a:pt x="6990" y="901637"/>
                  </a:lnTo>
                  <a:lnTo>
                    <a:pt x="7003" y="895287"/>
                  </a:lnTo>
                  <a:close/>
                </a:path>
                <a:path w="1350010" h="1254760">
                  <a:moveTo>
                    <a:pt x="1349040" y="895287"/>
                  </a:moveTo>
                  <a:lnTo>
                    <a:pt x="1342687" y="895287"/>
                  </a:lnTo>
                  <a:lnTo>
                    <a:pt x="1342680" y="901637"/>
                  </a:lnTo>
                  <a:lnTo>
                    <a:pt x="1349033" y="901637"/>
                  </a:lnTo>
                  <a:lnTo>
                    <a:pt x="1349040" y="895287"/>
                  </a:lnTo>
                  <a:close/>
                </a:path>
                <a:path w="1350010" h="1254760">
                  <a:moveTo>
                    <a:pt x="6990" y="901637"/>
                  </a:moveTo>
                  <a:lnTo>
                    <a:pt x="646" y="901637"/>
                  </a:lnTo>
                  <a:lnTo>
                    <a:pt x="607" y="920687"/>
                  </a:lnTo>
                  <a:lnTo>
                    <a:pt x="6951" y="920687"/>
                  </a:lnTo>
                  <a:lnTo>
                    <a:pt x="6990" y="901637"/>
                  </a:lnTo>
                  <a:close/>
                </a:path>
                <a:path w="1350010" h="1254760">
                  <a:moveTo>
                    <a:pt x="1349033" y="901637"/>
                  </a:moveTo>
                  <a:lnTo>
                    <a:pt x="1342680" y="901637"/>
                  </a:lnTo>
                  <a:lnTo>
                    <a:pt x="1342661" y="920687"/>
                  </a:lnTo>
                  <a:lnTo>
                    <a:pt x="1349014" y="920687"/>
                  </a:lnTo>
                  <a:lnTo>
                    <a:pt x="1349033" y="901637"/>
                  </a:lnTo>
                  <a:close/>
                </a:path>
                <a:path w="1350010" h="1254760">
                  <a:moveTo>
                    <a:pt x="6951" y="920687"/>
                  </a:moveTo>
                  <a:lnTo>
                    <a:pt x="607" y="920687"/>
                  </a:lnTo>
                  <a:lnTo>
                    <a:pt x="517" y="965137"/>
                  </a:lnTo>
                  <a:lnTo>
                    <a:pt x="6860" y="965137"/>
                  </a:lnTo>
                  <a:lnTo>
                    <a:pt x="6951" y="920687"/>
                  </a:lnTo>
                  <a:close/>
                </a:path>
                <a:path w="1350010" h="1254760">
                  <a:moveTo>
                    <a:pt x="1349014" y="920687"/>
                  </a:moveTo>
                  <a:lnTo>
                    <a:pt x="1342661" y="920687"/>
                  </a:lnTo>
                  <a:lnTo>
                    <a:pt x="1342615" y="965137"/>
                  </a:lnTo>
                  <a:lnTo>
                    <a:pt x="1348969" y="965137"/>
                  </a:lnTo>
                  <a:lnTo>
                    <a:pt x="1349014" y="920687"/>
                  </a:lnTo>
                  <a:close/>
                </a:path>
                <a:path w="1350010" h="1254760">
                  <a:moveTo>
                    <a:pt x="6548" y="1117537"/>
                  </a:moveTo>
                  <a:lnTo>
                    <a:pt x="208" y="1117537"/>
                  </a:lnTo>
                  <a:lnTo>
                    <a:pt x="198" y="1122617"/>
                  </a:lnTo>
                  <a:lnTo>
                    <a:pt x="6538" y="1122617"/>
                  </a:lnTo>
                  <a:lnTo>
                    <a:pt x="6548" y="1117537"/>
                  </a:lnTo>
                  <a:close/>
                </a:path>
                <a:path w="1350010" h="1254760">
                  <a:moveTo>
                    <a:pt x="1348814" y="1117537"/>
                  </a:moveTo>
                  <a:lnTo>
                    <a:pt x="1342459" y="1117537"/>
                  </a:lnTo>
                  <a:lnTo>
                    <a:pt x="1342454" y="1122617"/>
                  </a:lnTo>
                  <a:lnTo>
                    <a:pt x="1348809" y="1122617"/>
                  </a:lnTo>
                  <a:lnTo>
                    <a:pt x="1348814" y="1117537"/>
                  </a:lnTo>
                  <a:close/>
                </a:path>
                <a:path w="1350010" h="1254760">
                  <a:moveTo>
                    <a:pt x="6587" y="1098487"/>
                  </a:moveTo>
                  <a:lnTo>
                    <a:pt x="247" y="1098487"/>
                  </a:lnTo>
                  <a:lnTo>
                    <a:pt x="211" y="1116267"/>
                  </a:lnTo>
                  <a:lnTo>
                    <a:pt x="6551" y="1116267"/>
                  </a:lnTo>
                  <a:lnTo>
                    <a:pt x="6587" y="1098487"/>
                  </a:lnTo>
                  <a:close/>
                </a:path>
                <a:path w="1350010" h="1254760">
                  <a:moveTo>
                    <a:pt x="1348834" y="1098487"/>
                  </a:moveTo>
                  <a:lnTo>
                    <a:pt x="1342479" y="1098487"/>
                  </a:lnTo>
                  <a:lnTo>
                    <a:pt x="1342460" y="1116267"/>
                  </a:lnTo>
                  <a:lnTo>
                    <a:pt x="1348815" y="1116267"/>
                  </a:lnTo>
                  <a:lnTo>
                    <a:pt x="1348834" y="1098487"/>
                  </a:lnTo>
                  <a:close/>
                </a:path>
                <a:path w="1350010" h="1254760">
                  <a:moveTo>
                    <a:pt x="6592" y="1095947"/>
                  </a:moveTo>
                  <a:lnTo>
                    <a:pt x="252" y="1095947"/>
                  </a:lnTo>
                  <a:lnTo>
                    <a:pt x="249" y="1097217"/>
                  </a:lnTo>
                  <a:lnTo>
                    <a:pt x="6590" y="1097217"/>
                  </a:lnTo>
                  <a:lnTo>
                    <a:pt x="6592" y="1095947"/>
                  </a:lnTo>
                  <a:close/>
                </a:path>
                <a:path w="1350010" h="1254760">
                  <a:moveTo>
                    <a:pt x="1348836" y="1095947"/>
                  </a:moveTo>
                  <a:lnTo>
                    <a:pt x="1342481" y="1095947"/>
                  </a:lnTo>
                  <a:lnTo>
                    <a:pt x="1342480" y="1097217"/>
                  </a:lnTo>
                  <a:lnTo>
                    <a:pt x="1348835" y="1097217"/>
                  </a:lnTo>
                  <a:lnTo>
                    <a:pt x="1348836" y="1095947"/>
                  </a:lnTo>
                  <a:close/>
                </a:path>
                <a:path w="1350010" h="1254760">
                  <a:moveTo>
                    <a:pt x="6605" y="1089597"/>
                  </a:moveTo>
                  <a:lnTo>
                    <a:pt x="265" y="1089597"/>
                  </a:lnTo>
                  <a:lnTo>
                    <a:pt x="255" y="1094677"/>
                  </a:lnTo>
                  <a:lnTo>
                    <a:pt x="6595" y="1094677"/>
                  </a:lnTo>
                  <a:lnTo>
                    <a:pt x="6605" y="1089597"/>
                  </a:lnTo>
                  <a:close/>
                </a:path>
                <a:path w="1350010" h="1254760">
                  <a:moveTo>
                    <a:pt x="1348843" y="1089597"/>
                  </a:moveTo>
                  <a:lnTo>
                    <a:pt x="1342488" y="1089597"/>
                  </a:lnTo>
                  <a:lnTo>
                    <a:pt x="1342483" y="1094677"/>
                  </a:lnTo>
                  <a:lnTo>
                    <a:pt x="1348837" y="1094677"/>
                  </a:lnTo>
                  <a:lnTo>
                    <a:pt x="1348843" y="1089597"/>
                  </a:lnTo>
                  <a:close/>
                </a:path>
                <a:path w="1350010" h="1254760">
                  <a:moveTo>
                    <a:pt x="6613" y="1085787"/>
                  </a:moveTo>
                  <a:lnTo>
                    <a:pt x="273" y="1085787"/>
                  </a:lnTo>
                  <a:lnTo>
                    <a:pt x="267" y="1088327"/>
                  </a:lnTo>
                  <a:lnTo>
                    <a:pt x="6608" y="1088327"/>
                  </a:lnTo>
                  <a:lnTo>
                    <a:pt x="6613" y="1085787"/>
                  </a:lnTo>
                  <a:close/>
                </a:path>
                <a:path w="1350010" h="1254760">
                  <a:moveTo>
                    <a:pt x="1348846" y="1085787"/>
                  </a:moveTo>
                  <a:lnTo>
                    <a:pt x="1342492" y="1085787"/>
                  </a:lnTo>
                  <a:lnTo>
                    <a:pt x="1342489" y="1088327"/>
                  </a:lnTo>
                  <a:lnTo>
                    <a:pt x="1348844" y="1088327"/>
                  </a:lnTo>
                  <a:lnTo>
                    <a:pt x="1348846" y="1085787"/>
                  </a:lnTo>
                  <a:close/>
                </a:path>
                <a:path w="1350010" h="1254760">
                  <a:moveTo>
                    <a:pt x="6618" y="1083247"/>
                  </a:moveTo>
                  <a:lnTo>
                    <a:pt x="278" y="1083247"/>
                  </a:lnTo>
                  <a:lnTo>
                    <a:pt x="275" y="1084517"/>
                  </a:lnTo>
                  <a:lnTo>
                    <a:pt x="6616" y="1084517"/>
                  </a:lnTo>
                  <a:lnTo>
                    <a:pt x="6618" y="1083247"/>
                  </a:lnTo>
                  <a:close/>
                </a:path>
                <a:path w="1350010" h="1254760">
                  <a:moveTo>
                    <a:pt x="1348849" y="1083247"/>
                  </a:moveTo>
                  <a:lnTo>
                    <a:pt x="1342494" y="1083247"/>
                  </a:lnTo>
                  <a:lnTo>
                    <a:pt x="1342493" y="1084517"/>
                  </a:lnTo>
                  <a:lnTo>
                    <a:pt x="1348848" y="1084517"/>
                  </a:lnTo>
                  <a:lnTo>
                    <a:pt x="1348849" y="1083247"/>
                  </a:lnTo>
                  <a:close/>
                </a:path>
                <a:path w="1350010" h="1254760">
                  <a:moveTo>
                    <a:pt x="6626" y="1079437"/>
                  </a:moveTo>
                  <a:lnTo>
                    <a:pt x="285" y="1079437"/>
                  </a:lnTo>
                  <a:lnTo>
                    <a:pt x="280" y="1081977"/>
                  </a:lnTo>
                  <a:lnTo>
                    <a:pt x="6621" y="1081977"/>
                  </a:lnTo>
                  <a:lnTo>
                    <a:pt x="6626" y="1079437"/>
                  </a:lnTo>
                  <a:close/>
                </a:path>
                <a:path w="1350010" h="1254760">
                  <a:moveTo>
                    <a:pt x="1348853" y="1079437"/>
                  </a:moveTo>
                  <a:lnTo>
                    <a:pt x="1342498" y="1079437"/>
                  </a:lnTo>
                  <a:lnTo>
                    <a:pt x="1342496" y="1081977"/>
                  </a:lnTo>
                  <a:lnTo>
                    <a:pt x="1348850" y="1081977"/>
                  </a:lnTo>
                  <a:lnTo>
                    <a:pt x="1348853" y="1079437"/>
                  </a:lnTo>
                  <a:close/>
                </a:path>
                <a:path w="1350010" h="1254760">
                  <a:moveTo>
                    <a:pt x="6631" y="1076897"/>
                  </a:moveTo>
                  <a:lnTo>
                    <a:pt x="291" y="1076897"/>
                  </a:lnTo>
                  <a:lnTo>
                    <a:pt x="288" y="1078167"/>
                  </a:lnTo>
                  <a:lnTo>
                    <a:pt x="6629" y="1078167"/>
                  </a:lnTo>
                  <a:lnTo>
                    <a:pt x="6631" y="1076897"/>
                  </a:lnTo>
                  <a:close/>
                </a:path>
                <a:path w="1350010" h="1254760">
                  <a:moveTo>
                    <a:pt x="1348855" y="1076897"/>
                  </a:moveTo>
                  <a:lnTo>
                    <a:pt x="1342501" y="1076897"/>
                  </a:lnTo>
                  <a:lnTo>
                    <a:pt x="1342499" y="1078167"/>
                  </a:lnTo>
                  <a:lnTo>
                    <a:pt x="1348854" y="1078167"/>
                  </a:lnTo>
                  <a:lnTo>
                    <a:pt x="1348855" y="1076897"/>
                  </a:lnTo>
                  <a:close/>
                </a:path>
                <a:path w="1350010" h="1254760">
                  <a:moveTo>
                    <a:pt x="6639" y="1073087"/>
                  </a:moveTo>
                  <a:lnTo>
                    <a:pt x="298" y="1073087"/>
                  </a:lnTo>
                  <a:lnTo>
                    <a:pt x="293" y="1075627"/>
                  </a:lnTo>
                  <a:lnTo>
                    <a:pt x="6634" y="1075627"/>
                  </a:lnTo>
                  <a:lnTo>
                    <a:pt x="6639" y="1073087"/>
                  </a:lnTo>
                  <a:close/>
                </a:path>
                <a:path w="1350010" h="1254760">
                  <a:moveTo>
                    <a:pt x="1348859" y="1073087"/>
                  </a:moveTo>
                  <a:lnTo>
                    <a:pt x="1342505" y="1073087"/>
                  </a:lnTo>
                  <a:lnTo>
                    <a:pt x="1342502" y="1075627"/>
                  </a:lnTo>
                  <a:lnTo>
                    <a:pt x="1348857" y="1075627"/>
                  </a:lnTo>
                  <a:lnTo>
                    <a:pt x="1348859" y="1073087"/>
                  </a:lnTo>
                  <a:close/>
                </a:path>
                <a:path w="1350010" h="1254760">
                  <a:moveTo>
                    <a:pt x="6644" y="1070547"/>
                  </a:moveTo>
                  <a:lnTo>
                    <a:pt x="303" y="1070547"/>
                  </a:lnTo>
                  <a:lnTo>
                    <a:pt x="301" y="1071817"/>
                  </a:lnTo>
                  <a:lnTo>
                    <a:pt x="6642" y="1071817"/>
                  </a:lnTo>
                  <a:lnTo>
                    <a:pt x="6644" y="1070547"/>
                  </a:lnTo>
                  <a:close/>
                </a:path>
                <a:path w="1350010" h="1254760">
                  <a:moveTo>
                    <a:pt x="1348862" y="1070547"/>
                  </a:moveTo>
                  <a:lnTo>
                    <a:pt x="1342507" y="1070547"/>
                  </a:lnTo>
                  <a:lnTo>
                    <a:pt x="1342506" y="1071817"/>
                  </a:lnTo>
                  <a:lnTo>
                    <a:pt x="1348861" y="1071817"/>
                  </a:lnTo>
                  <a:lnTo>
                    <a:pt x="1348862" y="1070547"/>
                  </a:lnTo>
                  <a:close/>
                </a:path>
                <a:path w="1350010" h="1254760">
                  <a:moveTo>
                    <a:pt x="6652" y="1066737"/>
                  </a:moveTo>
                  <a:lnTo>
                    <a:pt x="311" y="1066737"/>
                  </a:lnTo>
                  <a:lnTo>
                    <a:pt x="306" y="1069277"/>
                  </a:lnTo>
                  <a:lnTo>
                    <a:pt x="6647" y="1069277"/>
                  </a:lnTo>
                  <a:lnTo>
                    <a:pt x="6652" y="1066737"/>
                  </a:lnTo>
                  <a:close/>
                </a:path>
                <a:path w="1350010" h="1254760">
                  <a:moveTo>
                    <a:pt x="1348866" y="1066737"/>
                  </a:moveTo>
                  <a:lnTo>
                    <a:pt x="1342511" y="1066737"/>
                  </a:lnTo>
                  <a:lnTo>
                    <a:pt x="1342509" y="1069277"/>
                  </a:lnTo>
                  <a:lnTo>
                    <a:pt x="1348863" y="1069277"/>
                  </a:lnTo>
                  <a:lnTo>
                    <a:pt x="1348866" y="1066737"/>
                  </a:lnTo>
                  <a:close/>
                </a:path>
                <a:path w="1350010" h="1254760">
                  <a:moveTo>
                    <a:pt x="6657" y="1064197"/>
                  </a:moveTo>
                  <a:lnTo>
                    <a:pt x="316" y="1064197"/>
                  </a:lnTo>
                  <a:lnTo>
                    <a:pt x="314" y="1065467"/>
                  </a:lnTo>
                  <a:lnTo>
                    <a:pt x="6655" y="1065467"/>
                  </a:lnTo>
                  <a:lnTo>
                    <a:pt x="6657" y="1064197"/>
                  </a:lnTo>
                  <a:close/>
                </a:path>
                <a:path w="1350010" h="1254760">
                  <a:moveTo>
                    <a:pt x="1348868" y="1064197"/>
                  </a:moveTo>
                  <a:lnTo>
                    <a:pt x="1342514" y="1064197"/>
                  </a:lnTo>
                  <a:lnTo>
                    <a:pt x="1342512" y="1065467"/>
                  </a:lnTo>
                  <a:lnTo>
                    <a:pt x="1348867" y="1065467"/>
                  </a:lnTo>
                  <a:lnTo>
                    <a:pt x="1348868" y="1064197"/>
                  </a:lnTo>
                  <a:close/>
                </a:path>
                <a:path w="1350010" h="1254760">
                  <a:moveTo>
                    <a:pt x="6665" y="1060387"/>
                  </a:moveTo>
                  <a:lnTo>
                    <a:pt x="324" y="1060387"/>
                  </a:lnTo>
                  <a:lnTo>
                    <a:pt x="319" y="1062927"/>
                  </a:lnTo>
                  <a:lnTo>
                    <a:pt x="6660" y="1062927"/>
                  </a:lnTo>
                  <a:lnTo>
                    <a:pt x="6665" y="1060387"/>
                  </a:lnTo>
                  <a:close/>
                </a:path>
                <a:path w="1350010" h="1254760">
                  <a:moveTo>
                    <a:pt x="1348872" y="1060387"/>
                  </a:moveTo>
                  <a:lnTo>
                    <a:pt x="1342518" y="1060387"/>
                  </a:lnTo>
                  <a:lnTo>
                    <a:pt x="1342515" y="1062927"/>
                  </a:lnTo>
                  <a:lnTo>
                    <a:pt x="1348870" y="1062927"/>
                  </a:lnTo>
                  <a:lnTo>
                    <a:pt x="1348872" y="1060387"/>
                  </a:lnTo>
                  <a:close/>
                </a:path>
                <a:path w="1350010" h="1254760">
                  <a:moveTo>
                    <a:pt x="6678" y="1054037"/>
                  </a:moveTo>
                  <a:lnTo>
                    <a:pt x="337" y="1054037"/>
                  </a:lnTo>
                  <a:lnTo>
                    <a:pt x="327" y="1059117"/>
                  </a:lnTo>
                  <a:lnTo>
                    <a:pt x="6668" y="1059117"/>
                  </a:lnTo>
                  <a:lnTo>
                    <a:pt x="6678" y="1054037"/>
                  </a:lnTo>
                  <a:close/>
                </a:path>
                <a:path w="1350010" h="1254760">
                  <a:moveTo>
                    <a:pt x="1348879" y="1054037"/>
                  </a:moveTo>
                  <a:lnTo>
                    <a:pt x="1342524" y="1054037"/>
                  </a:lnTo>
                  <a:lnTo>
                    <a:pt x="1342519" y="1059117"/>
                  </a:lnTo>
                  <a:lnTo>
                    <a:pt x="1348873" y="1059117"/>
                  </a:lnTo>
                  <a:lnTo>
                    <a:pt x="1348879" y="1054037"/>
                  </a:lnTo>
                  <a:close/>
                </a:path>
                <a:path w="1350010" h="1254760">
                  <a:moveTo>
                    <a:pt x="6683" y="1051497"/>
                  </a:moveTo>
                  <a:lnTo>
                    <a:pt x="342" y="1051497"/>
                  </a:lnTo>
                  <a:lnTo>
                    <a:pt x="340" y="1052767"/>
                  </a:lnTo>
                  <a:lnTo>
                    <a:pt x="6681" y="1052767"/>
                  </a:lnTo>
                  <a:lnTo>
                    <a:pt x="6683" y="1051497"/>
                  </a:lnTo>
                  <a:close/>
                </a:path>
                <a:path w="1350010" h="1254760">
                  <a:moveTo>
                    <a:pt x="1348881" y="1051497"/>
                  </a:moveTo>
                  <a:lnTo>
                    <a:pt x="1342527" y="1051497"/>
                  </a:lnTo>
                  <a:lnTo>
                    <a:pt x="1342525" y="1052767"/>
                  </a:lnTo>
                  <a:lnTo>
                    <a:pt x="1348880" y="1052767"/>
                  </a:lnTo>
                  <a:lnTo>
                    <a:pt x="1348881" y="1051497"/>
                  </a:lnTo>
                  <a:close/>
                </a:path>
                <a:path w="1350010" h="1254760">
                  <a:moveTo>
                    <a:pt x="6696" y="1045147"/>
                  </a:moveTo>
                  <a:lnTo>
                    <a:pt x="355" y="1045147"/>
                  </a:lnTo>
                  <a:lnTo>
                    <a:pt x="345" y="1050227"/>
                  </a:lnTo>
                  <a:lnTo>
                    <a:pt x="6686" y="1050227"/>
                  </a:lnTo>
                  <a:lnTo>
                    <a:pt x="6696" y="1045147"/>
                  </a:lnTo>
                  <a:close/>
                </a:path>
                <a:path w="1350010" h="1254760">
                  <a:moveTo>
                    <a:pt x="1348888" y="1045147"/>
                  </a:moveTo>
                  <a:lnTo>
                    <a:pt x="1342533" y="1045147"/>
                  </a:lnTo>
                  <a:lnTo>
                    <a:pt x="1342528" y="1050227"/>
                  </a:lnTo>
                  <a:lnTo>
                    <a:pt x="1348882" y="1050227"/>
                  </a:lnTo>
                  <a:lnTo>
                    <a:pt x="1348888" y="1045147"/>
                  </a:lnTo>
                  <a:close/>
                </a:path>
                <a:path w="1350010" h="1254760">
                  <a:moveTo>
                    <a:pt x="6704" y="1041337"/>
                  </a:moveTo>
                  <a:lnTo>
                    <a:pt x="363" y="1041337"/>
                  </a:lnTo>
                  <a:lnTo>
                    <a:pt x="358" y="1043877"/>
                  </a:lnTo>
                  <a:lnTo>
                    <a:pt x="6699" y="1043877"/>
                  </a:lnTo>
                  <a:lnTo>
                    <a:pt x="6704" y="1041337"/>
                  </a:lnTo>
                  <a:close/>
                </a:path>
                <a:path w="1350010" h="1254760">
                  <a:moveTo>
                    <a:pt x="1348891" y="1041337"/>
                  </a:moveTo>
                  <a:lnTo>
                    <a:pt x="1342537" y="1041337"/>
                  </a:lnTo>
                  <a:lnTo>
                    <a:pt x="1342535" y="1043877"/>
                  </a:lnTo>
                  <a:lnTo>
                    <a:pt x="1348889" y="1043877"/>
                  </a:lnTo>
                  <a:lnTo>
                    <a:pt x="1348891" y="1041337"/>
                  </a:lnTo>
                  <a:close/>
                </a:path>
                <a:path w="1350010" h="1254760">
                  <a:moveTo>
                    <a:pt x="6709" y="1038797"/>
                  </a:moveTo>
                  <a:lnTo>
                    <a:pt x="368" y="1038797"/>
                  </a:lnTo>
                  <a:lnTo>
                    <a:pt x="365" y="1040067"/>
                  </a:lnTo>
                  <a:lnTo>
                    <a:pt x="6707" y="1040067"/>
                  </a:lnTo>
                  <a:lnTo>
                    <a:pt x="6709" y="1038797"/>
                  </a:lnTo>
                  <a:close/>
                </a:path>
                <a:path w="1350010" h="1254760">
                  <a:moveTo>
                    <a:pt x="1348894" y="1038797"/>
                  </a:moveTo>
                  <a:lnTo>
                    <a:pt x="1342540" y="1038797"/>
                  </a:lnTo>
                  <a:lnTo>
                    <a:pt x="1342539" y="1040067"/>
                  </a:lnTo>
                  <a:lnTo>
                    <a:pt x="1348893" y="1040067"/>
                  </a:lnTo>
                  <a:lnTo>
                    <a:pt x="1348894" y="1038797"/>
                  </a:lnTo>
                  <a:close/>
                </a:path>
                <a:path w="1350010" h="1254760">
                  <a:moveTo>
                    <a:pt x="6717" y="1034987"/>
                  </a:moveTo>
                  <a:lnTo>
                    <a:pt x="376" y="1034987"/>
                  </a:lnTo>
                  <a:lnTo>
                    <a:pt x="370" y="1037527"/>
                  </a:lnTo>
                  <a:lnTo>
                    <a:pt x="6712" y="1037527"/>
                  </a:lnTo>
                  <a:lnTo>
                    <a:pt x="6717" y="1034987"/>
                  </a:lnTo>
                  <a:close/>
                </a:path>
                <a:path w="1350010" h="1254760">
                  <a:moveTo>
                    <a:pt x="1348898" y="1034987"/>
                  </a:moveTo>
                  <a:lnTo>
                    <a:pt x="1342544" y="1034987"/>
                  </a:lnTo>
                  <a:lnTo>
                    <a:pt x="1342541" y="1037527"/>
                  </a:lnTo>
                  <a:lnTo>
                    <a:pt x="1348895" y="1037527"/>
                  </a:lnTo>
                  <a:lnTo>
                    <a:pt x="1348898" y="1034987"/>
                  </a:lnTo>
                  <a:close/>
                </a:path>
                <a:path w="1350010" h="1254760">
                  <a:moveTo>
                    <a:pt x="6722" y="1032447"/>
                  </a:moveTo>
                  <a:lnTo>
                    <a:pt x="381" y="1032447"/>
                  </a:lnTo>
                  <a:lnTo>
                    <a:pt x="378" y="1033717"/>
                  </a:lnTo>
                  <a:lnTo>
                    <a:pt x="6720" y="1033717"/>
                  </a:lnTo>
                  <a:lnTo>
                    <a:pt x="6722" y="1032447"/>
                  </a:lnTo>
                  <a:close/>
                </a:path>
                <a:path w="1350010" h="1254760">
                  <a:moveTo>
                    <a:pt x="1348901" y="1032447"/>
                  </a:moveTo>
                  <a:lnTo>
                    <a:pt x="1342546" y="1032447"/>
                  </a:lnTo>
                  <a:lnTo>
                    <a:pt x="1342545" y="1033717"/>
                  </a:lnTo>
                  <a:lnTo>
                    <a:pt x="1348899" y="1033717"/>
                  </a:lnTo>
                  <a:lnTo>
                    <a:pt x="1348901" y="1032447"/>
                  </a:lnTo>
                  <a:close/>
                </a:path>
                <a:path w="1350010" h="1254760">
                  <a:moveTo>
                    <a:pt x="6730" y="1028637"/>
                  </a:moveTo>
                  <a:lnTo>
                    <a:pt x="388" y="1028637"/>
                  </a:lnTo>
                  <a:lnTo>
                    <a:pt x="383" y="1031177"/>
                  </a:lnTo>
                  <a:lnTo>
                    <a:pt x="6725" y="1031177"/>
                  </a:lnTo>
                  <a:lnTo>
                    <a:pt x="6730" y="1028637"/>
                  </a:lnTo>
                  <a:close/>
                </a:path>
                <a:path w="1350010" h="1254760">
                  <a:moveTo>
                    <a:pt x="1348904" y="1028637"/>
                  </a:moveTo>
                  <a:lnTo>
                    <a:pt x="1342550" y="1028637"/>
                  </a:lnTo>
                  <a:lnTo>
                    <a:pt x="1342548" y="1031177"/>
                  </a:lnTo>
                  <a:lnTo>
                    <a:pt x="1348902" y="1031177"/>
                  </a:lnTo>
                  <a:lnTo>
                    <a:pt x="1348904" y="1028637"/>
                  </a:lnTo>
                  <a:close/>
                </a:path>
                <a:path w="1350010" h="1254760">
                  <a:moveTo>
                    <a:pt x="6735" y="1026097"/>
                  </a:moveTo>
                  <a:lnTo>
                    <a:pt x="394" y="1026097"/>
                  </a:lnTo>
                  <a:lnTo>
                    <a:pt x="391" y="1027367"/>
                  </a:lnTo>
                  <a:lnTo>
                    <a:pt x="6733" y="1027367"/>
                  </a:lnTo>
                  <a:lnTo>
                    <a:pt x="6735" y="1026097"/>
                  </a:lnTo>
                  <a:close/>
                </a:path>
                <a:path w="1350010" h="1254760">
                  <a:moveTo>
                    <a:pt x="1348907" y="1026097"/>
                  </a:moveTo>
                  <a:lnTo>
                    <a:pt x="1342553" y="1026097"/>
                  </a:lnTo>
                  <a:lnTo>
                    <a:pt x="1342552" y="1027367"/>
                  </a:lnTo>
                  <a:lnTo>
                    <a:pt x="1348906" y="1027367"/>
                  </a:lnTo>
                  <a:lnTo>
                    <a:pt x="1348907" y="1026097"/>
                  </a:lnTo>
                  <a:close/>
                </a:path>
                <a:path w="1350010" h="1254760">
                  <a:moveTo>
                    <a:pt x="6743" y="1022287"/>
                  </a:moveTo>
                  <a:lnTo>
                    <a:pt x="401" y="1022287"/>
                  </a:lnTo>
                  <a:lnTo>
                    <a:pt x="396" y="1024827"/>
                  </a:lnTo>
                  <a:lnTo>
                    <a:pt x="6738" y="1024827"/>
                  </a:lnTo>
                  <a:lnTo>
                    <a:pt x="6743" y="1022287"/>
                  </a:lnTo>
                  <a:close/>
                </a:path>
                <a:path w="1350010" h="1254760">
                  <a:moveTo>
                    <a:pt x="1348911" y="1022287"/>
                  </a:moveTo>
                  <a:lnTo>
                    <a:pt x="1342557" y="1022287"/>
                  </a:lnTo>
                  <a:lnTo>
                    <a:pt x="1342554" y="1024827"/>
                  </a:lnTo>
                  <a:lnTo>
                    <a:pt x="1348908" y="1024827"/>
                  </a:lnTo>
                  <a:lnTo>
                    <a:pt x="1348911" y="1022287"/>
                  </a:lnTo>
                  <a:close/>
                </a:path>
                <a:path w="1350010" h="1254760">
                  <a:moveTo>
                    <a:pt x="6748" y="1019747"/>
                  </a:moveTo>
                  <a:lnTo>
                    <a:pt x="407" y="1019747"/>
                  </a:lnTo>
                  <a:lnTo>
                    <a:pt x="404" y="1021017"/>
                  </a:lnTo>
                  <a:lnTo>
                    <a:pt x="6746" y="1021017"/>
                  </a:lnTo>
                  <a:lnTo>
                    <a:pt x="6748" y="1019747"/>
                  </a:lnTo>
                  <a:close/>
                </a:path>
                <a:path w="1350010" h="1254760">
                  <a:moveTo>
                    <a:pt x="1348913" y="1019747"/>
                  </a:moveTo>
                  <a:lnTo>
                    <a:pt x="1342559" y="1019747"/>
                  </a:lnTo>
                  <a:lnTo>
                    <a:pt x="1342558" y="1021017"/>
                  </a:lnTo>
                  <a:lnTo>
                    <a:pt x="1348912" y="1021017"/>
                  </a:lnTo>
                  <a:lnTo>
                    <a:pt x="1348913" y="1019747"/>
                  </a:lnTo>
                  <a:close/>
                </a:path>
                <a:path w="1350010" h="1254760">
                  <a:moveTo>
                    <a:pt x="6756" y="1015937"/>
                  </a:moveTo>
                  <a:lnTo>
                    <a:pt x="414" y="1015937"/>
                  </a:lnTo>
                  <a:lnTo>
                    <a:pt x="409" y="1018477"/>
                  </a:lnTo>
                  <a:lnTo>
                    <a:pt x="6751" y="1018477"/>
                  </a:lnTo>
                  <a:lnTo>
                    <a:pt x="6756" y="1015937"/>
                  </a:lnTo>
                  <a:close/>
                </a:path>
                <a:path w="1350010" h="1254760">
                  <a:moveTo>
                    <a:pt x="1348917" y="1015937"/>
                  </a:moveTo>
                  <a:lnTo>
                    <a:pt x="1342563" y="1015937"/>
                  </a:lnTo>
                  <a:lnTo>
                    <a:pt x="1342561" y="1018477"/>
                  </a:lnTo>
                  <a:lnTo>
                    <a:pt x="1348915" y="1018477"/>
                  </a:lnTo>
                  <a:lnTo>
                    <a:pt x="1348917" y="1015937"/>
                  </a:lnTo>
                  <a:close/>
                </a:path>
                <a:path w="1350010" h="1254760">
                  <a:moveTo>
                    <a:pt x="6761" y="1013397"/>
                  </a:moveTo>
                  <a:lnTo>
                    <a:pt x="419" y="1013397"/>
                  </a:lnTo>
                  <a:lnTo>
                    <a:pt x="417" y="1014667"/>
                  </a:lnTo>
                  <a:lnTo>
                    <a:pt x="6759" y="1014667"/>
                  </a:lnTo>
                  <a:lnTo>
                    <a:pt x="6761" y="1013397"/>
                  </a:lnTo>
                  <a:close/>
                </a:path>
                <a:path w="1350010" h="1254760">
                  <a:moveTo>
                    <a:pt x="1348920" y="1013397"/>
                  </a:moveTo>
                  <a:lnTo>
                    <a:pt x="1342566" y="1013397"/>
                  </a:lnTo>
                  <a:lnTo>
                    <a:pt x="1342565" y="1014667"/>
                  </a:lnTo>
                  <a:lnTo>
                    <a:pt x="1348919" y="1014667"/>
                  </a:lnTo>
                  <a:lnTo>
                    <a:pt x="1348920" y="1013397"/>
                  </a:lnTo>
                  <a:close/>
                </a:path>
                <a:path w="1350010" h="1254760">
                  <a:moveTo>
                    <a:pt x="6769" y="1009587"/>
                  </a:moveTo>
                  <a:lnTo>
                    <a:pt x="427" y="1009587"/>
                  </a:lnTo>
                  <a:lnTo>
                    <a:pt x="422" y="1012127"/>
                  </a:lnTo>
                  <a:lnTo>
                    <a:pt x="6764" y="1012127"/>
                  </a:lnTo>
                  <a:lnTo>
                    <a:pt x="6769" y="1009587"/>
                  </a:lnTo>
                  <a:close/>
                </a:path>
                <a:path w="1350010" h="1254760">
                  <a:moveTo>
                    <a:pt x="1348924" y="1009587"/>
                  </a:moveTo>
                  <a:lnTo>
                    <a:pt x="1342570" y="1009587"/>
                  </a:lnTo>
                  <a:lnTo>
                    <a:pt x="1342567" y="1012127"/>
                  </a:lnTo>
                  <a:lnTo>
                    <a:pt x="1348921" y="1012127"/>
                  </a:lnTo>
                  <a:lnTo>
                    <a:pt x="1348924" y="1009587"/>
                  </a:lnTo>
                  <a:close/>
                </a:path>
                <a:path w="1350010" h="1254760">
                  <a:moveTo>
                    <a:pt x="6774" y="1007047"/>
                  </a:moveTo>
                  <a:lnTo>
                    <a:pt x="432" y="1007047"/>
                  </a:lnTo>
                  <a:lnTo>
                    <a:pt x="430" y="1008317"/>
                  </a:lnTo>
                  <a:lnTo>
                    <a:pt x="6772" y="1008317"/>
                  </a:lnTo>
                  <a:lnTo>
                    <a:pt x="6774" y="1007047"/>
                  </a:lnTo>
                  <a:close/>
                </a:path>
                <a:path w="1350010" h="1254760">
                  <a:moveTo>
                    <a:pt x="1348926" y="1007047"/>
                  </a:moveTo>
                  <a:lnTo>
                    <a:pt x="1342572" y="1007047"/>
                  </a:lnTo>
                  <a:lnTo>
                    <a:pt x="1342571" y="1008317"/>
                  </a:lnTo>
                  <a:lnTo>
                    <a:pt x="1348925" y="1008317"/>
                  </a:lnTo>
                  <a:lnTo>
                    <a:pt x="1348926" y="1007047"/>
                  </a:lnTo>
                  <a:close/>
                </a:path>
                <a:path w="1350010" h="1254760">
                  <a:moveTo>
                    <a:pt x="6782" y="1003237"/>
                  </a:moveTo>
                  <a:lnTo>
                    <a:pt x="440" y="1003237"/>
                  </a:lnTo>
                  <a:lnTo>
                    <a:pt x="435" y="1005777"/>
                  </a:lnTo>
                  <a:lnTo>
                    <a:pt x="6777" y="1005777"/>
                  </a:lnTo>
                  <a:lnTo>
                    <a:pt x="6782" y="1003237"/>
                  </a:lnTo>
                  <a:close/>
                </a:path>
                <a:path w="1350010" h="1254760">
                  <a:moveTo>
                    <a:pt x="1348930" y="1003237"/>
                  </a:moveTo>
                  <a:lnTo>
                    <a:pt x="1342576" y="1003237"/>
                  </a:lnTo>
                  <a:lnTo>
                    <a:pt x="1342574" y="1005777"/>
                  </a:lnTo>
                  <a:lnTo>
                    <a:pt x="1348928" y="1005777"/>
                  </a:lnTo>
                  <a:lnTo>
                    <a:pt x="1348930" y="1003237"/>
                  </a:lnTo>
                  <a:close/>
                </a:path>
                <a:path w="1350010" h="1254760">
                  <a:moveTo>
                    <a:pt x="6787" y="1000697"/>
                  </a:moveTo>
                  <a:lnTo>
                    <a:pt x="445" y="1000697"/>
                  </a:lnTo>
                  <a:lnTo>
                    <a:pt x="443" y="1001967"/>
                  </a:lnTo>
                  <a:lnTo>
                    <a:pt x="6785" y="1001967"/>
                  </a:lnTo>
                  <a:lnTo>
                    <a:pt x="6787" y="1000697"/>
                  </a:lnTo>
                  <a:close/>
                </a:path>
                <a:path w="1350010" h="1254760">
                  <a:moveTo>
                    <a:pt x="1348933" y="1000697"/>
                  </a:moveTo>
                  <a:lnTo>
                    <a:pt x="1342579" y="1000697"/>
                  </a:lnTo>
                  <a:lnTo>
                    <a:pt x="1342578" y="1001967"/>
                  </a:lnTo>
                  <a:lnTo>
                    <a:pt x="1348931" y="1001967"/>
                  </a:lnTo>
                  <a:lnTo>
                    <a:pt x="1348933" y="1000697"/>
                  </a:lnTo>
                  <a:close/>
                </a:path>
                <a:path w="1350010" h="1254760">
                  <a:moveTo>
                    <a:pt x="6795" y="996887"/>
                  </a:moveTo>
                  <a:lnTo>
                    <a:pt x="453" y="996887"/>
                  </a:lnTo>
                  <a:lnTo>
                    <a:pt x="448" y="999427"/>
                  </a:lnTo>
                  <a:lnTo>
                    <a:pt x="6790" y="999427"/>
                  </a:lnTo>
                  <a:lnTo>
                    <a:pt x="6795" y="996887"/>
                  </a:lnTo>
                  <a:close/>
                </a:path>
                <a:path w="1350010" h="1254760">
                  <a:moveTo>
                    <a:pt x="1348937" y="996887"/>
                  </a:moveTo>
                  <a:lnTo>
                    <a:pt x="1342583" y="996887"/>
                  </a:lnTo>
                  <a:lnTo>
                    <a:pt x="1342580" y="999427"/>
                  </a:lnTo>
                  <a:lnTo>
                    <a:pt x="1348934" y="999427"/>
                  </a:lnTo>
                  <a:lnTo>
                    <a:pt x="1348937" y="996887"/>
                  </a:lnTo>
                  <a:close/>
                </a:path>
                <a:path w="1350010" h="1254760">
                  <a:moveTo>
                    <a:pt x="6800" y="994347"/>
                  </a:moveTo>
                  <a:lnTo>
                    <a:pt x="458" y="994347"/>
                  </a:lnTo>
                  <a:lnTo>
                    <a:pt x="455" y="995617"/>
                  </a:lnTo>
                  <a:lnTo>
                    <a:pt x="6798" y="995617"/>
                  </a:lnTo>
                  <a:lnTo>
                    <a:pt x="6800" y="994347"/>
                  </a:lnTo>
                  <a:close/>
                </a:path>
                <a:path w="1350010" h="1254760">
                  <a:moveTo>
                    <a:pt x="1348939" y="994347"/>
                  </a:moveTo>
                  <a:lnTo>
                    <a:pt x="1342585" y="994347"/>
                  </a:lnTo>
                  <a:lnTo>
                    <a:pt x="1342584" y="995617"/>
                  </a:lnTo>
                  <a:lnTo>
                    <a:pt x="1348938" y="995617"/>
                  </a:lnTo>
                  <a:lnTo>
                    <a:pt x="1348939" y="994347"/>
                  </a:lnTo>
                  <a:close/>
                </a:path>
                <a:path w="1350010" h="1254760">
                  <a:moveTo>
                    <a:pt x="6808" y="990537"/>
                  </a:moveTo>
                  <a:lnTo>
                    <a:pt x="466" y="990537"/>
                  </a:lnTo>
                  <a:lnTo>
                    <a:pt x="461" y="993077"/>
                  </a:lnTo>
                  <a:lnTo>
                    <a:pt x="6803" y="993077"/>
                  </a:lnTo>
                  <a:lnTo>
                    <a:pt x="6808" y="990537"/>
                  </a:lnTo>
                  <a:close/>
                </a:path>
                <a:path w="1350010" h="1254760">
                  <a:moveTo>
                    <a:pt x="1348943" y="990537"/>
                  </a:moveTo>
                  <a:lnTo>
                    <a:pt x="1342589" y="990537"/>
                  </a:lnTo>
                  <a:lnTo>
                    <a:pt x="1342587" y="993077"/>
                  </a:lnTo>
                  <a:lnTo>
                    <a:pt x="1348940" y="993077"/>
                  </a:lnTo>
                  <a:lnTo>
                    <a:pt x="1348943" y="990537"/>
                  </a:lnTo>
                  <a:close/>
                </a:path>
                <a:path w="1350010" h="1254760">
                  <a:moveTo>
                    <a:pt x="6813" y="987997"/>
                  </a:moveTo>
                  <a:lnTo>
                    <a:pt x="471" y="987997"/>
                  </a:lnTo>
                  <a:lnTo>
                    <a:pt x="468" y="989267"/>
                  </a:lnTo>
                  <a:lnTo>
                    <a:pt x="6811" y="989267"/>
                  </a:lnTo>
                  <a:lnTo>
                    <a:pt x="6813" y="987997"/>
                  </a:lnTo>
                  <a:close/>
                </a:path>
                <a:path w="1350010" h="1254760">
                  <a:moveTo>
                    <a:pt x="1348946" y="987997"/>
                  </a:moveTo>
                  <a:lnTo>
                    <a:pt x="1342592" y="987997"/>
                  </a:lnTo>
                  <a:lnTo>
                    <a:pt x="1342591" y="989267"/>
                  </a:lnTo>
                  <a:lnTo>
                    <a:pt x="1348944" y="989267"/>
                  </a:lnTo>
                  <a:lnTo>
                    <a:pt x="1348946" y="987997"/>
                  </a:lnTo>
                  <a:close/>
                </a:path>
                <a:path w="1350010" h="1254760">
                  <a:moveTo>
                    <a:pt x="6821" y="984187"/>
                  </a:moveTo>
                  <a:lnTo>
                    <a:pt x="479" y="984187"/>
                  </a:lnTo>
                  <a:lnTo>
                    <a:pt x="473" y="986727"/>
                  </a:lnTo>
                  <a:lnTo>
                    <a:pt x="6816" y="986727"/>
                  </a:lnTo>
                  <a:lnTo>
                    <a:pt x="6821" y="984187"/>
                  </a:lnTo>
                  <a:close/>
                </a:path>
                <a:path w="1350010" h="1254760">
                  <a:moveTo>
                    <a:pt x="1348949" y="984187"/>
                  </a:moveTo>
                  <a:lnTo>
                    <a:pt x="1342596" y="984187"/>
                  </a:lnTo>
                  <a:lnTo>
                    <a:pt x="1342593" y="986727"/>
                  </a:lnTo>
                  <a:lnTo>
                    <a:pt x="1348947" y="986727"/>
                  </a:lnTo>
                  <a:lnTo>
                    <a:pt x="1348949" y="984187"/>
                  </a:lnTo>
                  <a:close/>
                </a:path>
                <a:path w="1350010" h="1254760">
                  <a:moveTo>
                    <a:pt x="6826" y="981647"/>
                  </a:moveTo>
                  <a:lnTo>
                    <a:pt x="484" y="981647"/>
                  </a:lnTo>
                  <a:lnTo>
                    <a:pt x="481" y="982917"/>
                  </a:lnTo>
                  <a:lnTo>
                    <a:pt x="6824" y="982917"/>
                  </a:lnTo>
                  <a:lnTo>
                    <a:pt x="6826" y="981647"/>
                  </a:lnTo>
                  <a:close/>
                </a:path>
                <a:path w="1350010" h="1254760">
                  <a:moveTo>
                    <a:pt x="1348952" y="981647"/>
                  </a:moveTo>
                  <a:lnTo>
                    <a:pt x="1342598" y="981647"/>
                  </a:lnTo>
                  <a:lnTo>
                    <a:pt x="1342597" y="982917"/>
                  </a:lnTo>
                  <a:lnTo>
                    <a:pt x="1348951" y="982917"/>
                  </a:lnTo>
                  <a:lnTo>
                    <a:pt x="1348952" y="981647"/>
                  </a:lnTo>
                  <a:close/>
                </a:path>
                <a:path w="1350010" h="1254760">
                  <a:moveTo>
                    <a:pt x="6834" y="977837"/>
                  </a:moveTo>
                  <a:lnTo>
                    <a:pt x="492" y="977837"/>
                  </a:lnTo>
                  <a:lnTo>
                    <a:pt x="486" y="980377"/>
                  </a:lnTo>
                  <a:lnTo>
                    <a:pt x="6829" y="980377"/>
                  </a:lnTo>
                  <a:lnTo>
                    <a:pt x="6834" y="977837"/>
                  </a:lnTo>
                  <a:close/>
                </a:path>
                <a:path w="1350010" h="1254760">
                  <a:moveTo>
                    <a:pt x="1348956" y="977837"/>
                  </a:moveTo>
                  <a:lnTo>
                    <a:pt x="1342602" y="977837"/>
                  </a:lnTo>
                  <a:lnTo>
                    <a:pt x="1342600" y="980377"/>
                  </a:lnTo>
                  <a:lnTo>
                    <a:pt x="1348953" y="980377"/>
                  </a:lnTo>
                  <a:lnTo>
                    <a:pt x="1348956" y="977837"/>
                  </a:lnTo>
                  <a:close/>
                </a:path>
                <a:path w="1350010" h="1254760">
                  <a:moveTo>
                    <a:pt x="6839" y="975297"/>
                  </a:moveTo>
                  <a:lnTo>
                    <a:pt x="497" y="975297"/>
                  </a:lnTo>
                  <a:lnTo>
                    <a:pt x="494" y="976567"/>
                  </a:lnTo>
                  <a:lnTo>
                    <a:pt x="6837" y="976567"/>
                  </a:lnTo>
                  <a:lnTo>
                    <a:pt x="6839" y="975297"/>
                  </a:lnTo>
                  <a:close/>
                </a:path>
                <a:path w="1350010" h="1254760">
                  <a:moveTo>
                    <a:pt x="1348958" y="975297"/>
                  </a:moveTo>
                  <a:lnTo>
                    <a:pt x="1342605" y="975297"/>
                  </a:lnTo>
                  <a:lnTo>
                    <a:pt x="1342604" y="976567"/>
                  </a:lnTo>
                  <a:lnTo>
                    <a:pt x="1348957" y="976567"/>
                  </a:lnTo>
                  <a:lnTo>
                    <a:pt x="1348958" y="975297"/>
                  </a:lnTo>
                  <a:close/>
                </a:path>
                <a:path w="1350010" h="1254760">
                  <a:moveTo>
                    <a:pt x="6847" y="971487"/>
                  </a:moveTo>
                  <a:lnTo>
                    <a:pt x="504" y="971487"/>
                  </a:lnTo>
                  <a:lnTo>
                    <a:pt x="499" y="974027"/>
                  </a:lnTo>
                  <a:lnTo>
                    <a:pt x="6842" y="974027"/>
                  </a:lnTo>
                  <a:lnTo>
                    <a:pt x="6847" y="971487"/>
                  </a:lnTo>
                  <a:close/>
                </a:path>
                <a:path w="1350010" h="1254760">
                  <a:moveTo>
                    <a:pt x="1348962" y="971487"/>
                  </a:moveTo>
                  <a:lnTo>
                    <a:pt x="1342609" y="971487"/>
                  </a:lnTo>
                  <a:lnTo>
                    <a:pt x="1342606" y="974027"/>
                  </a:lnTo>
                  <a:lnTo>
                    <a:pt x="1348960" y="974027"/>
                  </a:lnTo>
                  <a:lnTo>
                    <a:pt x="1348962" y="971487"/>
                  </a:lnTo>
                  <a:close/>
                </a:path>
                <a:path w="1350010" h="1254760">
                  <a:moveTo>
                    <a:pt x="6858" y="966407"/>
                  </a:moveTo>
                  <a:lnTo>
                    <a:pt x="515" y="966407"/>
                  </a:lnTo>
                  <a:lnTo>
                    <a:pt x="507" y="970217"/>
                  </a:lnTo>
                  <a:lnTo>
                    <a:pt x="6850" y="970217"/>
                  </a:lnTo>
                  <a:lnTo>
                    <a:pt x="6858" y="966407"/>
                  </a:lnTo>
                  <a:close/>
                </a:path>
                <a:path w="1350010" h="1254760">
                  <a:moveTo>
                    <a:pt x="1348967" y="966407"/>
                  </a:moveTo>
                  <a:lnTo>
                    <a:pt x="1342614" y="966407"/>
                  </a:lnTo>
                  <a:lnTo>
                    <a:pt x="1342610" y="970217"/>
                  </a:lnTo>
                  <a:lnTo>
                    <a:pt x="1348964" y="970217"/>
                  </a:lnTo>
                  <a:lnTo>
                    <a:pt x="1348967" y="966407"/>
                  </a:lnTo>
                  <a:close/>
                </a:path>
                <a:path w="1350010" h="1254760">
                  <a:moveTo>
                    <a:pt x="6535" y="1123887"/>
                  </a:moveTo>
                  <a:lnTo>
                    <a:pt x="195" y="1123887"/>
                  </a:lnTo>
                  <a:lnTo>
                    <a:pt x="92" y="1174687"/>
                  </a:lnTo>
                  <a:lnTo>
                    <a:pt x="6431" y="1174687"/>
                  </a:lnTo>
                  <a:lnTo>
                    <a:pt x="6535" y="1123887"/>
                  </a:lnTo>
                  <a:close/>
                </a:path>
                <a:path w="1350010" h="1254760">
                  <a:moveTo>
                    <a:pt x="1348808" y="1123887"/>
                  </a:moveTo>
                  <a:lnTo>
                    <a:pt x="1342453" y="1123887"/>
                  </a:lnTo>
                  <a:lnTo>
                    <a:pt x="1342401" y="1174687"/>
                  </a:lnTo>
                  <a:lnTo>
                    <a:pt x="1348756" y="1174687"/>
                  </a:lnTo>
                  <a:lnTo>
                    <a:pt x="1348808" y="1123887"/>
                  </a:lnTo>
                  <a:close/>
                </a:path>
                <a:path w="1350010" h="1254760">
                  <a:moveTo>
                    <a:pt x="1319465" y="1252227"/>
                  </a:moveTo>
                  <a:lnTo>
                    <a:pt x="32955" y="1252227"/>
                  </a:lnTo>
                  <a:lnTo>
                    <a:pt x="1318195" y="1254640"/>
                  </a:lnTo>
                  <a:lnTo>
                    <a:pt x="1318195" y="1253497"/>
                  </a:lnTo>
                  <a:lnTo>
                    <a:pt x="1319465" y="1253497"/>
                  </a:lnTo>
                  <a:lnTo>
                    <a:pt x="1319465" y="1252227"/>
                  </a:lnTo>
                  <a:close/>
                </a:path>
                <a:path w="1350010" h="1254760">
                  <a:moveTo>
                    <a:pt x="1320735" y="1250957"/>
                  </a:moveTo>
                  <a:lnTo>
                    <a:pt x="31685" y="1250957"/>
                  </a:lnTo>
                  <a:lnTo>
                    <a:pt x="31685" y="1252227"/>
                  </a:lnTo>
                  <a:lnTo>
                    <a:pt x="1320735" y="1252227"/>
                  </a:lnTo>
                  <a:lnTo>
                    <a:pt x="1320735" y="1250957"/>
                  </a:lnTo>
                  <a:close/>
                </a:path>
                <a:path w="1350010" h="1254760">
                  <a:moveTo>
                    <a:pt x="1322005" y="1249687"/>
                  </a:moveTo>
                  <a:lnTo>
                    <a:pt x="30415" y="1249687"/>
                  </a:lnTo>
                  <a:lnTo>
                    <a:pt x="30415" y="1250957"/>
                  </a:lnTo>
                  <a:lnTo>
                    <a:pt x="1322005" y="1250957"/>
                  </a:lnTo>
                  <a:lnTo>
                    <a:pt x="1322005" y="1249687"/>
                  </a:lnTo>
                  <a:close/>
                </a:path>
                <a:path w="1350010" h="1254760">
                  <a:moveTo>
                    <a:pt x="1324545" y="1248417"/>
                  </a:moveTo>
                  <a:lnTo>
                    <a:pt x="29145" y="1248417"/>
                  </a:lnTo>
                  <a:lnTo>
                    <a:pt x="29145" y="1249687"/>
                  </a:lnTo>
                  <a:lnTo>
                    <a:pt x="1324545" y="1249687"/>
                  </a:lnTo>
                  <a:lnTo>
                    <a:pt x="1324545" y="1248417"/>
                  </a:lnTo>
                  <a:close/>
                </a:path>
                <a:path w="1350010" h="1254760">
                  <a:moveTo>
                    <a:pt x="25335" y="1245877"/>
                  </a:moveTo>
                  <a:lnTo>
                    <a:pt x="25335" y="1247147"/>
                  </a:lnTo>
                  <a:lnTo>
                    <a:pt x="26605" y="1247147"/>
                  </a:lnTo>
                  <a:lnTo>
                    <a:pt x="26605" y="1248417"/>
                  </a:lnTo>
                  <a:lnTo>
                    <a:pt x="1325815" y="1248417"/>
                  </a:lnTo>
                  <a:lnTo>
                    <a:pt x="25335" y="1245877"/>
                  </a:lnTo>
                  <a:close/>
                </a:path>
                <a:path w="1350010" h="1254760">
                  <a:moveTo>
                    <a:pt x="1348755" y="1176027"/>
                  </a:moveTo>
                  <a:lnTo>
                    <a:pt x="1342399" y="1176027"/>
                  </a:lnTo>
                  <a:lnTo>
                    <a:pt x="1342345" y="1229367"/>
                  </a:lnTo>
                  <a:lnTo>
                    <a:pt x="1343595" y="1229367"/>
                  </a:lnTo>
                  <a:lnTo>
                    <a:pt x="1343595" y="1228097"/>
                  </a:lnTo>
                  <a:lnTo>
                    <a:pt x="1344865" y="1228097"/>
                  </a:lnTo>
                  <a:lnTo>
                    <a:pt x="1344865" y="1226827"/>
                  </a:lnTo>
                  <a:lnTo>
                    <a:pt x="1346135" y="1226827"/>
                  </a:lnTo>
                  <a:lnTo>
                    <a:pt x="1346135" y="1225557"/>
                  </a:lnTo>
                  <a:lnTo>
                    <a:pt x="1347405" y="1225557"/>
                  </a:lnTo>
                  <a:lnTo>
                    <a:pt x="1347405" y="1224287"/>
                  </a:lnTo>
                  <a:lnTo>
                    <a:pt x="1348675" y="1224287"/>
                  </a:lnTo>
                  <a:lnTo>
                    <a:pt x="1348707" y="1223017"/>
                  </a:lnTo>
                  <a:lnTo>
                    <a:pt x="1348755" y="1176027"/>
                  </a:lnTo>
                  <a:close/>
                </a:path>
                <a:path w="1350010" h="1254760">
                  <a:moveTo>
                    <a:pt x="6428" y="1176027"/>
                  </a:moveTo>
                  <a:lnTo>
                    <a:pt x="90" y="1176027"/>
                  </a:lnTo>
                  <a:lnTo>
                    <a:pt x="0" y="1220477"/>
                  </a:lnTo>
                  <a:lnTo>
                    <a:pt x="1205" y="1220477"/>
                  </a:lnTo>
                  <a:lnTo>
                    <a:pt x="1205" y="1221747"/>
                  </a:lnTo>
                  <a:lnTo>
                    <a:pt x="2475" y="1221747"/>
                  </a:lnTo>
                  <a:lnTo>
                    <a:pt x="2475" y="1223017"/>
                  </a:lnTo>
                  <a:lnTo>
                    <a:pt x="3745" y="1223017"/>
                  </a:lnTo>
                  <a:lnTo>
                    <a:pt x="3745" y="1224287"/>
                  </a:lnTo>
                  <a:lnTo>
                    <a:pt x="5015" y="1224287"/>
                  </a:lnTo>
                  <a:lnTo>
                    <a:pt x="5015" y="1225557"/>
                  </a:lnTo>
                  <a:lnTo>
                    <a:pt x="6285" y="1225557"/>
                  </a:lnTo>
                  <a:lnTo>
                    <a:pt x="6285" y="1226827"/>
                  </a:lnTo>
                  <a:lnTo>
                    <a:pt x="6428" y="1176027"/>
                  </a:lnTo>
                  <a:close/>
                </a:path>
              </a:pathLst>
            </a:custGeom>
            <a:solidFill>
              <a:srgbClr val="4474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921549" y="2094266"/>
              <a:ext cx="1337310" cy="1242060"/>
            </a:xfrm>
            <a:custGeom>
              <a:avLst/>
              <a:gdLst/>
              <a:ahLst/>
              <a:cxnLst/>
              <a:rect l="l" t="t" r="r" b="b"/>
              <a:pathLst>
                <a:path w="1337310" h="1242060">
                  <a:moveTo>
                    <a:pt x="7336" y="124423"/>
                  </a:moveTo>
                  <a:lnTo>
                    <a:pt x="2245" y="124423"/>
                  </a:lnTo>
                  <a:lnTo>
                    <a:pt x="2243" y="125693"/>
                  </a:lnTo>
                  <a:lnTo>
                    <a:pt x="7334" y="125693"/>
                  </a:lnTo>
                  <a:lnTo>
                    <a:pt x="7336" y="124423"/>
                  </a:lnTo>
                  <a:close/>
                </a:path>
                <a:path w="1337310" h="1242060">
                  <a:moveTo>
                    <a:pt x="1337146" y="124423"/>
                  </a:moveTo>
                  <a:lnTo>
                    <a:pt x="1331949" y="124423"/>
                  </a:lnTo>
                  <a:lnTo>
                    <a:pt x="1331946" y="125693"/>
                  </a:lnTo>
                  <a:lnTo>
                    <a:pt x="1337144" y="125693"/>
                  </a:lnTo>
                  <a:lnTo>
                    <a:pt x="1337146" y="124423"/>
                  </a:lnTo>
                  <a:close/>
                </a:path>
                <a:path w="1337310" h="1242060">
                  <a:moveTo>
                    <a:pt x="7344" y="120613"/>
                  </a:moveTo>
                  <a:lnTo>
                    <a:pt x="2253" y="120613"/>
                  </a:lnTo>
                  <a:lnTo>
                    <a:pt x="2248" y="123153"/>
                  </a:lnTo>
                  <a:lnTo>
                    <a:pt x="7339" y="123153"/>
                  </a:lnTo>
                  <a:lnTo>
                    <a:pt x="7344" y="120613"/>
                  </a:lnTo>
                  <a:close/>
                </a:path>
                <a:path w="1337310" h="1242060">
                  <a:moveTo>
                    <a:pt x="1337149" y="120613"/>
                  </a:moveTo>
                  <a:lnTo>
                    <a:pt x="1331957" y="120613"/>
                  </a:lnTo>
                  <a:lnTo>
                    <a:pt x="1331952" y="123153"/>
                  </a:lnTo>
                  <a:lnTo>
                    <a:pt x="1337147" y="123153"/>
                  </a:lnTo>
                  <a:lnTo>
                    <a:pt x="1337149" y="120613"/>
                  </a:lnTo>
                  <a:close/>
                </a:path>
                <a:path w="1337310" h="1242060">
                  <a:moveTo>
                    <a:pt x="7349" y="118073"/>
                  </a:moveTo>
                  <a:lnTo>
                    <a:pt x="2258" y="118073"/>
                  </a:lnTo>
                  <a:lnTo>
                    <a:pt x="2256" y="119343"/>
                  </a:lnTo>
                  <a:lnTo>
                    <a:pt x="7347" y="119343"/>
                  </a:lnTo>
                  <a:lnTo>
                    <a:pt x="7349" y="118073"/>
                  </a:lnTo>
                  <a:close/>
                </a:path>
                <a:path w="1337310" h="1242060">
                  <a:moveTo>
                    <a:pt x="1337152" y="118073"/>
                  </a:moveTo>
                  <a:lnTo>
                    <a:pt x="1331962" y="118073"/>
                  </a:lnTo>
                  <a:lnTo>
                    <a:pt x="1331960" y="119343"/>
                  </a:lnTo>
                  <a:lnTo>
                    <a:pt x="1337151" y="119343"/>
                  </a:lnTo>
                  <a:lnTo>
                    <a:pt x="1337152" y="118073"/>
                  </a:lnTo>
                  <a:close/>
                </a:path>
                <a:path w="1337310" h="1242060">
                  <a:moveTo>
                    <a:pt x="7357" y="114263"/>
                  </a:moveTo>
                  <a:lnTo>
                    <a:pt x="2266" y="114263"/>
                  </a:lnTo>
                  <a:lnTo>
                    <a:pt x="2261" y="116803"/>
                  </a:lnTo>
                  <a:lnTo>
                    <a:pt x="7352" y="116803"/>
                  </a:lnTo>
                  <a:lnTo>
                    <a:pt x="7357" y="114263"/>
                  </a:lnTo>
                  <a:close/>
                </a:path>
                <a:path w="1337310" h="1242060">
                  <a:moveTo>
                    <a:pt x="1337156" y="114263"/>
                  </a:moveTo>
                  <a:lnTo>
                    <a:pt x="1331970" y="114263"/>
                  </a:lnTo>
                  <a:lnTo>
                    <a:pt x="1331965" y="116803"/>
                  </a:lnTo>
                  <a:lnTo>
                    <a:pt x="1337153" y="116803"/>
                  </a:lnTo>
                  <a:lnTo>
                    <a:pt x="1337156" y="114263"/>
                  </a:lnTo>
                  <a:close/>
                </a:path>
                <a:path w="1337310" h="1242060">
                  <a:moveTo>
                    <a:pt x="7362" y="111723"/>
                  </a:moveTo>
                  <a:lnTo>
                    <a:pt x="2271" y="111723"/>
                  </a:lnTo>
                  <a:lnTo>
                    <a:pt x="2269" y="112993"/>
                  </a:lnTo>
                  <a:lnTo>
                    <a:pt x="7360" y="112993"/>
                  </a:lnTo>
                  <a:lnTo>
                    <a:pt x="7362" y="111723"/>
                  </a:lnTo>
                  <a:close/>
                </a:path>
                <a:path w="1337310" h="1242060">
                  <a:moveTo>
                    <a:pt x="1337159" y="111723"/>
                  </a:moveTo>
                  <a:lnTo>
                    <a:pt x="1331975" y="111723"/>
                  </a:lnTo>
                  <a:lnTo>
                    <a:pt x="1331973" y="112993"/>
                  </a:lnTo>
                  <a:lnTo>
                    <a:pt x="1337157" y="112993"/>
                  </a:lnTo>
                  <a:lnTo>
                    <a:pt x="1337159" y="111723"/>
                  </a:lnTo>
                  <a:close/>
                </a:path>
                <a:path w="1337310" h="1242060">
                  <a:moveTo>
                    <a:pt x="7370" y="107913"/>
                  </a:moveTo>
                  <a:lnTo>
                    <a:pt x="2279" y="107913"/>
                  </a:lnTo>
                  <a:lnTo>
                    <a:pt x="2274" y="110453"/>
                  </a:lnTo>
                  <a:lnTo>
                    <a:pt x="7365" y="110453"/>
                  </a:lnTo>
                  <a:lnTo>
                    <a:pt x="7370" y="107913"/>
                  </a:lnTo>
                  <a:close/>
                </a:path>
                <a:path w="1337310" h="1242060">
                  <a:moveTo>
                    <a:pt x="1337162" y="107913"/>
                  </a:moveTo>
                  <a:lnTo>
                    <a:pt x="1331983" y="107913"/>
                  </a:lnTo>
                  <a:lnTo>
                    <a:pt x="1331978" y="110453"/>
                  </a:lnTo>
                  <a:lnTo>
                    <a:pt x="1337160" y="110453"/>
                  </a:lnTo>
                  <a:lnTo>
                    <a:pt x="1337162" y="107913"/>
                  </a:lnTo>
                  <a:close/>
                </a:path>
                <a:path w="1337310" h="1242060">
                  <a:moveTo>
                    <a:pt x="7376" y="105373"/>
                  </a:moveTo>
                  <a:lnTo>
                    <a:pt x="2284" y="105373"/>
                  </a:lnTo>
                  <a:lnTo>
                    <a:pt x="2282" y="106643"/>
                  </a:lnTo>
                  <a:lnTo>
                    <a:pt x="7373" y="106643"/>
                  </a:lnTo>
                  <a:lnTo>
                    <a:pt x="7376" y="105373"/>
                  </a:lnTo>
                  <a:close/>
                </a:path>
                <a:path w="1337310" h="1242060">
                  <a:moveTo>
                    <a:pt x="1337165" y="105373"/>
                  </a:moveTo>
                  <a:lnTo>
                    <a:pt x="1331988" y="105373"/>
                  </a:lnTo>
                  <a:lnTo>
                    <a:pt x="1331986" y="106643"/>
                  </a:lnTo>
                  <a:lnTo>
                    <a:pt x="1337164" y="106643"/>
                  </a:lnTo>
                  <a:lnTo>
                    <a:pt x="1337165" y="105373"/>
                  </a:lnTo>
                  <a:close/>
                </a:path>
                <a:path w="1337310" h="1242060">
                  <a:moveTo>
                    <a:pt x="7383" y="101563"/>
                  </a:moveTo>
                  <a:lnTo>
                    <a:pt x="2292" y="101563"/>
                  </a:lnTo>
                  <a:lnTo>
                    <a:pt x="2287" y="104103"/>
                  </a:lnTo>
                  <a:lnTo>
                    <a:pt x="7378" y="104103"/>
                  </a:lnTo>
                  <a:lnTo>
                    <a:pt x="7383" y="101563"/>
                  </a:lnTo>
                  <a:close/>
                </a:path>
                <a:path w="1337310" h="1242060">
                  <a:moveTo>
                    <a:pt x="1337169" y="101563"/>
                  </a:moveTo>
                  <a:lnTo>
                    <a:pt x="1331996" y="101563"/>
                  </a:lnTo>
                  <a:lnTo>
                    <a:pt x="1331991" y="104103"/>
                  </a:lnTo>
                  <a:lnTo>
                    <a:pt x="1337166" y="104103"/>
                  </a:lnTo>
                  <a:lnTo>
                    <a:pt x="1337169" y="101563"/>
                  </a:lnTo>
                  <a:close/>
                </a:path>
                <a:path w="1337310" h="1242060">
                  <a:moveTo>
                    <a:pt x="7389" y="99023"/>
                  </a:moveTo>
                  <a:lnTo>
                    <a:pt x="2297" y="99023"/>
                  </a:lnTo>
                  <a:lnTo>
                    <a:pt x="2295" y="100293"/>
                  </a:lnTo>
                  <a:lnTo>
                    <a:pt x="7386" y="100293"/>
                  </a:lnTo>
                  <a:lnTo>
                    <a:pt x="7389" y="99023"/>
                  </a:lnTo>
                  <a:close/>
                </a:path>
                <a:path w="1337310" h="1242060">
                  <a:moveTo>
                    <a:pt x="1337172" y="99023"/>
                  </a:moveTo>
                  <a:lnTo>
                    <a:pt x="1332002" y="99023"/>
                  </a:lnTo>
                  <a:lnTo>
                    <a:pt x="1331999" y="100293"/>
                  </a:lnTo>
                  <a:lnTo>
                    <a:pt x="1337170" y="100293"/>
                  </a:lnTo>
                  <a:lnTo>
                    <a:pt x="1337172" y="99023"/>
                  </a:lnTo>
                  <a:close/>
                </a:path>
                <a:path w="1337310" h="1242060">
                  <a:moveTo>
                    <a:pt x="7397" y="95213"/>
                  </a:moveTo>
                  <a:lnTo>
                    <a:pt x="2305" y="95213"/>
                  </a:lnTo>
                  <a:lnTo>
                    <a:pt x="2300" y="97753"/>
                  </a:lnTo>
                  <a:lnTo>
                    <a:pt x="7391" y="97753"/>
                  </a:lnTo>
                  <a:lnTo>
                    <a:pt x="7397" y="95213"/>
                  </a:lnTo>
                  <a:close/>
                </a:path>
                <a:path w="1337310" h="1242060">
                  <a:moveTo>
                    <a:pt x="1337175" y="95213"/>
                  </a:moveTo>
                  <a:lnTo>
                    <a:pt x="1332009" y="95213"/>
                  </a:lnTo>
                  <a:lnTo>
                    <a:pt x="1332004" y="97753"/>
                  </a:lnTo>
                  <a:lnTo>
                    <a:pt x="1337173" y="97753"/>
                  </a:lnTo>
                  <a:lnTo>
                    <a:pt x="1337175" y="95213"/>
                  </a:lnTo>
                  <a:close/>
                </a:path>
                <a:path w="1337310" h="1242060">
                  <a:moveTo>
                    <a:pt x="7402" y="92673"/>
                  </a:moveTo>
                  <a:lnTo>
                    <a:pt x="2310" y="92673"/>
                  </a:lnTo>
                  <a:lnTo>
                    <a:pt x="2308" y="93943"/>
                  </a:lnTo>
                  <a:lnTo>
                    <a:pt x="7399" y="93943"/>
                  </a:lnTo>
                  <a:lnTo>
                    <a:pt x="7402" y="92673"/>
                  </a:lnTo>
                  <a:close/>
                </a:path>
                <a:path w="1337310" h="1242060">
                  <a:moveTo>
                    <a:pt x="1337178" y="92673"/>
                  </a:moveTo>
                  <a:lnTo>
                    <a:pt x="1332015" y="92673"/>
                  </a:lnTo>
                  <a:lnTo>
                    <a:pt x="1332012" y="93943"/>
                  </a:lnTo>
                  <a:lnTo>
                    <a:pt x="1337177" y="93943"/>
                  </a:lnTo>
                  <a:lnTo>
                    <a:pt x="1337178" y="92673"/>
                  </a:lnTo>
                  <a:close/>
                </a:path>
                <a:path w="1337310" h="1242060">
                  <a:moveTo>
                    <a:pt x="7410" y="88863"/>
                  </a:moveTo>
                  <a:lnTo>
                    <a:pt x="2318" y="88863"/>
                  </a:lnTo>
                  <a:lnTo>
                    <a:pt x="2313" y="91403"/>
                  </a:lnTo>
                  <a:lnTo>
                    <a:pt x="7404" y="91403"/>
                  </a:lnTo>
                  <a:lnTo>
                    <a:pt x="7410" y="88863"/>
                  </a:lnTo>
                  <a:close/>
                </a:path>
                <a:path w="1337310" h="1242060">
                  <a:moveTo>
                    <a:pt x="1337182" y="88863"/>
                  </a:moveTo>
                  <a:lnTo>
                    <a:pt x="1332023" y="88863"/>
                  </a:lnTo>
                  <a:lnTo>
                    <a:pt x="1332017" y="91403"/>
                  </a:lnTo>
                  <a:lnTo>
                    <a:pt x="1337179" y="91403"/>
                  </a:lnTo>
                  <a:lnTo>
                    <a:pt x="1337182" y="88863"/>
                  </a:lnTo>
                  <a:close/>
                </a:path>
                <a:path w="1337310" h="1242060">
                  <a:moveTo>
                    <a:pt x="7415" y="86323"/>
                  </a:moveTo>
                  <a:lnTo>
                    <a:pt x="2323" y="86323"/>
                  </a:lnTo>
                  <a:lnTo>
                    <a:pt x="2321" y="87593"/>
                  </a:lnTo>
                  <a:lnTo>
                    <a:pt x="7412" y="87593"/>
                  </a:lnTo>
                  <a:lnTo>
                    <a:pt x="7415" y="86323"/>
                  </a:lnTo>
                  <a:close/>
                </a:path>
                <a:path w="1337310" h="1242060">
                  <a:moveTo>
                    <a:pt x="1337185" y="86323"/>
                  </a:moveTo>
                  <a:lnTo>
                    <a:pt x="1332028" y="86323"/>
                  </a:lnTo>
                  <a:lnTo>
                    <a:pt x="1332025" y="87593"/>
                  </a:lnTo>
                  <a:lnTo>
                    <a:pt x="1337183" y="87593"/>
                  </a:lnTo>
                  <a:lnTo>
                    <a:pt x="1337185" y="86323"/>
                  </a:lnTo>
                  <a:close/>
                </a:path>
                <a:path w="1337310" h="1242060">
                  <a:moveTo>
                    <a:pt x="7423" y="82513"/>
                  </a:moveTo>
                  <a:lnTo>
                    <a:pt x="2331" y="82513"/>
                  </a:lnTo>
                  <a:lnTo>
                    <a:pt x="2326" y="85053"/>
                  </a:lnTo>
                  <a:lnTo>
                    <a:pt x="7418" y="85053"/>
                  </a:lnTo>
                  <a:lnTo>
                    <a:pt x="7423" y="82513"/>
                  </a:lnTo>
                  <a:close/>
                </a:path>
                <a:path w="1337310" h="1242060">
                  <a:moveTo>
                    <a:pt x="1337188" y="82513"/>
                  </a:moveTo>
                  <a:lnTo>
                    <a:pt x="1332036" y="82513"/>
                  </a:lnTo>
                  <a:lnTo>
                    <a:pt x="1332030" y="85053"/>
                  </a:lnTo>
                  <a:lnTo>
                    <a:pt x="1337186" y="85053"/>
                  </a:lnTo>
                  <a:lnTo>
                    <a:pt x="1337188" y="82513"/>
                  </a:lnTo>
                  <a:close/>
                </a:path>
                <a:path w="1337310" h="1242060">
                  <a:moveTo>
                    <a:pt x="7428" y="79973"/>
                  </a:moveTo>
                  <a:lnTo>
                    <a:pt x="2337" y="79973"/>
                  </a:lnTo>
                  <a:lnTo>
                    <a:pt x="2334" y="81243"/>
                  </a:lnTo>
                  <a:lnTo>
                    <a:pt x="7425" y="81243"/>
                  </a:lnTo>
                  <a:lnTo>
                    <a:pt x="7428" y="79973"/>
                  </a:lnTo>
                  <a:close/>
                </a:path>
                <a:path w="1337310" h="1242060">
                  <a:moveTo>
                    <a:pt x="1337191" y="79973"/>
                  </a:moveTo>
                  <a:lnTo>
                    <a:pt x="1332041" y="79973"/>
                  </a:lnTo>
                  <a:lnTo>
                    <a:pt x="1332038" y="81243"/>
                  </a:lnTo>
                  <a:lnTo>
                    <a:pt x="1337190" y="81243"/>
                  </a:lnTo>
                  <a:lnTo>
                    <a:pt x="1337191" y="79973"/>
                  </a:lnTo>
                  <a:close/>
                </a:path>
                <a:path w="1337310" h="1242060">
                  <a:moveTo>
                    <a:pt x="7436" y="76163"/>
                  </a:moveTo>
                  <a:lnTo>
                    <a:pt x="2344" y="76163"/>
                  </a:lnTo>
                  <a:lnTo>
                    <a:pt x="2339" y="78703"/>
                  </a:lnTo>
                  <a:lnTo>
                    <a:pt x="7431" y="78703"/>
                  </a:lnTo>
                  <a:lnTo>
                    <a:pt x="7436" y="76163"/>
                  </a:lnTo>
                  <a:close/>
                </a:path>
                <a:path w="1337310" h="1242060">
                  <a:moveTo>
                    <a:pt x="1337195" y="76163"/>
                  </a:moveTo>
                  <a:lnTo>
                    <a:pt x="1332049" y="76163"/>
                  </a:lnTo>
                  <a:lnTo>
                    <a:pt x="1332044" y="78703"/>
                  </a:lnTo>
                  <a:lnTo>
                    <a:pt x="1337192" y="78703"/>
                  </a:lnTo>
                  <a:lnTo>
                    <a:pt x="1337195" y="76163"/>
                  </a:lnTo>
                  <a:close/>
                </a:path>
                <a:path w="1337310" h="1242060">
                  <a:moveTo>
                    <a:pt x="7441" y="73623"/>
                  </a:moveTo>
                  <a:lnTo>
                    <a:pt x="2350" y="73623"/>
                  </a:lnTo>
                  <a:lnTo>
                    <a:pt x="2347" y="74893"/>
                  </a:lnTo>
                  <a:lnTo>
                    <a:pt x="7439" y="74893"/>
                  </a:lnTo>
                  <a:lnTo>
                    <a:pt x="7441" y="73623"/>
                  </a:lnTo>
                  <a:close/>
                </a:path>
                <a:path w="1337310" h="1242060">
                  <a:moveTo>
                    <a:pt x="1337198" y="73623"/>
                  </a:moveTo>
                  <a:lnTo>
                    <a:pt x="1332054" y="73623"/>
                  </a:lnTo>
                  <a:lnTo>
                    <a:pt x="1332051" y="74893"/>
                  </a:lnTo>
                  <a:lnTo>
                    <a:pt x="1337196" y="74893"/>
                  </a:lnTo>
                  <a:lnTo>
                    <a:pt x="1337198" y="73623"/>
                  </a:lnTo>
                  <a:close/>
                </a:path>
                <a:path w="1337310" h="1242060">
                  <a:moveTo>
                    <a:pt x="7454" y="67273"/>
                  </a:moveTo>
                  <a:lnTo>
                    <a:pt x="2363" y="67273"/>
                  </a:lnTo>
                  <a:lnTo>
                    <a:pt x="2352" y="72353"/>
                  </a:lnTo>
                  <a:lnTo>
                    <a:pt x="7444" y="72353"/>
                  </a:lnTo>
                  <a:lnTo>
                    <a:pt x="7454" y="67273"/>
                  </a:lnTo>
                  <a:close/>
                </a:path>
                <a:path w="1337310" h="1242060">
                  <a:moveTo>
                    <a:pt x="1337204" y="67273"/>
                  </a:moveTo>
                  <a:lnTo>
                    <a:pt x="1332067" y="67273"/>
                  </a:lnTo>
                  <a:lnTo>
                    <a:pt x="1332057" y="72353"/>
                  </a:lnTo>
                  <a:lnTo>
                    <a:pt x="1337199" y="72353"/>
                  </a:lnTo>
                  <a:lnTo>
                    <a:pt x="1337204" y="67273"/>
                  </a:lnTo>
                  <a:close/>
                </a:path>
                <a:path w="1337310" h="1242060">
                  <a:moveTo>
                    <a:pt x="7462" y="63463"/>
                  </a:moveTo>
                  <a:lnTo>
                    <a:pt x="2370" y="63463"/>
                  </a:lnTo>
                  <a:lnTo>
                    <a:pt x="2365" y="66003"/>
                  </a:lnTo>
                  <a:lnTo>
                    <a:pt x="7457" y="66003"/>
                  </a:lnTo>
                  <a:lnTo>
                    <a:pt x="7462" y="63463"/>
                  </a:lnTo>
                  <a:close/>
                </a:path>
                <a:path w="1337310" h="1242060">
                  <a:moveTo>
                    <a:pt x="1337208" y="63463"/>
                  </a:moveTo>
                  <a:lnTo>
                    <a:pt x="1332075" y="63463"/>
                  </a:lnTo>
                  <a:lnTo>
                    <a:pt x="1332070" y="66003"/>
                  </a:lnTo>
                  <a:lnTo>
                    <a:pt x="1337205" y="66003"/>
                  </a:lnTo>
                  <a:lnTo>
                    <a:pt x="1337208" y="63463"/>
                  </a:lnTo>
                  <a:close/>
                </a:path>
                <a:path w="1337310" h="1242060">
                  <a:moveTo>
                    <a:pt x="7468" y="60923"/>
                  </a:moveTo>
                  <a:lnTo>
                    <a:pt x="2376" y="60923"/>
                  </a:lnTo>
                  <a:lnTo>
                    <a:pt x="2373" y="62193"/>
                  </a:lnTo>
                  <a:lnTo>
                    <a:pt x="7465" y="62193"/>
                  </a:lnTo>
                  <a:lnTo>
                    <a:pt x="7468" y="60923"/>
                  </a:lnTo>
                  <a:close/>
                </a:path>
                <a:path w="1337310" h="1242060">
                  <a:moveTo>
                    <a:pt x="1337211" y="60923"/>
                  </a:moveTo>
                  <a:lnTo>
                    <a:pt x="1332080" y="60923"/>
                  </a:lnTo>
                  <a:lnTo>
                    <a:pt x="1332078" y="62193"/>
                  </a:lnTo>
                  <a:lnTo>
                    <a:pt x="1337209" y="62193"/>
                  </a:lnTo>
                  <a:lnTo>
                    <a:pt x="1337211" y="60923"/>
                  </a:lnTo>
                  <a:close/>
                </a:path>
                <a:path w="1337310" h="1242060">
                  <a:moveTo>
                    <a:pt x="7475" y="57113"/>
                  </a:moveTo>
                  <a:lnTo>
                    <a:pt x="2383" y="57113"/>
                  </a:lnTo>
                  <a:lnTo>
                    <a:pt x="2378" y="59653"/>
                  </a:lnTo>
                  <a:lnTo>
                    <a:pt x="7470" y="59653"/>
                  </a:lnTo>
                  <a:lnTo>
                    <a:pt x="7475" y="57113"/>
                  </a:lnTo>
                  <a:close/>
                </a:path>
                <a:path w="1337310" h="1242060">
                  <a:moveTo>
                    <a:pt x="1337215" y="57113"/>
                  </a:moveTo>
                  <a:lnTo>
                    <a:pt x="1332088" y="57113"/>
                  </a:lnTo>
                  <a:lnTo>
                    <a:pt x="1332083" y="59653"/>
                  </a:lnTo>
                  <a:lnTo>
                    <a:pt x="1337212" y="59653"/>
                  </a:lnTo>
                  <a:lnTo>
                    <a:pt x="1337215" y="57113"/>
                  </a:lnTo>
                  <a:close/>
                </a:path>
                <a:path w="1337310" h="1242060">
                  <a:moveTo>
                    <a:pt x="7481" y="54573"/>
                  </a:moveTo>
                  <a:lnTo>
                    <a:pt x="2389" y="54573"/>
                  </a:lnTo>
                  <a:lnTo>
                    <a:pt x="2386" y="55843"/>
                  </a:lnTo>
                  <a:lnTo>
                    <a:pt x="7478" y="55843"/>
                  </a:lnTo>
                  <a:lnTo>
                    <a:pt x="7481" y="54573"/>
                  </a:lnTo>
                  <a:close/>
                </a:path>
                <a:path w="1337310" h="1242060">
                  <a:moveTo>
                    <a:pt x="1337217" y="54573"/>
                  </a:moveTo>
                  <a:lnTo>
                    <a:pt x="1332093" y="54573"/>
                  </a:lnTo>
                  <a:lnTo>
                    <a:pt x="1332091" y="55843"/>
                  </a:lnTo>
                  <a:lnTo>
                    <a:pt x="1337216" y="55843"/>
                  </a:lnTo>
                  <a:lnTo>
                    <a:pt x="1337217" y="54573"/>
                  </a:lnTo>
                  <a:close/>
                </a:path>
                <a:path w="1337310" h="1242060">
                  <a:moveTo>
                    <a:pt x="7489" y="50763"/>
                  </a:moveTo>
                  <a:lnTo>
                    <a:pt x="2396" y="50763"/>
                  </a:lnTo>
                  <a:lnTo>
                    <a:pt x="2391" y="53303"/>
                  </a:lnTo>
                  <a:lnTo>
                    <a:pt x="7483" y="53303"/>
                  </a:lnTo>
                  <a:lnTo>
                    <a:pt x="7489" y="50763"/>
                  </a:lnTo>
                  <a:close/>
                </a:path>
                <a:path w="1337310" h="1242060">
                  <a:moveTo>
                    <a:pt x="1337221" y="50763"/>
                  </a:moveTo>
                  <a:lnTo>
                    <a:pt x="1332101" y="50763"/>
                  </a:lnTo>
                  <a:lnTo>
                    <a:pt x="1332096" y="53303"/>
                  </a:lnTo>
                  <a:lnTo>
                    <a:pt x="1337218" y="53303"/>
                  </a:lnTo>
                  <a:lnTo>
                    <a:pt x="1337221" y="50763"/>
                  </a:lnTo>
                  <a:close/>
                </a:path>
                <a:path w="1337310" h="1242060">
                  <a:moveTo>
                    <a:pt x="7494" y="48223"/>
                  </a:moveTo>
                  <a:lnTo>
                    <a:pt x="2402" y="48223"/>
                  </a:lnTo>
                  <a:lnTo>
                    <a:pt x="2399" y="49493"/>
                  </a:lnTo>
                  <a:lnTo>
                    <a:pt x="7491" y="49493"/>
                  </a:lnTo>
                  <a:lnTo>
                    <a:pt x="7494" y="48223"/>
                  </a:lnTo>
                  <a:close/>
                </a:path>
                <a:path w="1337310" h="1242060">
                  <a:moveTo>
                    <a:pt x="1337224" y="48223"/>
                  </a:moveTo>
                  <a:lnTo>
                    <a:pt x="1332106" y="48223"/>
                  </a:lnTo>
                  <a:lnTo>
                    <a:pt x="1332104" y="49493"/>
                  </a:lnTo>
                  <a:lnTo>
                    <a:pt x="1337222" y="49493"/>
                  </a:lnTo>
                  <a:lnTo>
                    <a:pt x="1337224" y="48223"/>
                  </a:lnTo>
                  <a:close/>
                </a:path>
                <a:path w="1337310" h="1242060">
                  <a:moveTo>
                    <a:pt x="7502" y="44413"/>
                  </a:moveTo>
                  <a:lnTo>
                    <a:pt x="2409" y="44413"/>
                  </a:lnTo>
                  <a:lnTo>
                    <a:pt x="2404" y="46953"/>
                  </a:lnTo>
                  <a:lnTo>
                    <a:pt x="7496" y="46953"/>
                  </a:lnTo>
                  <a:lnTo>
                    <a:pt x="7502" y="44413"/>
                  </a:lnTo>
                  <a:close/>
                </a:path>
                <a:path w="1337310" h="1242060">
                  <a:moveTo>
                    <a:pt x="1337228" y="44413"/>
                  </a:moveTo>
                  <a:lnTo>
                    <a:pt x="1332114" y="44413"/>
                  </a:lnTo>
                  <a:lnTo>
                    <a:pt x="1332109" y="46953"/>
                  </a:lnTo>
                  <a:lnTo>
                    <a:pt x="1337225" y="46953"/>
                  </a:lnTo>
                  <a:lnTo>
                    <a:pt x="1337228" y="44413"/>
                  </a:lnTo>
                  <a:close/>
                </a:path>
                <a:path w="1337310" h="1242060">
                  <a:moveTo>
                    <a:pt x="7507" y="41873"/>
                  </a:moveTo>
                  <a:lnTo>
                    <a:pt x="2415" y="41873"/>
                  </a:lnTo>
                  <a:lnTo>
                    <a:pt x="2412" y="43143"/>
                  </a:lnTo>
                  <a:lnTo>
                    <a:pt x="7504" y="43143"/>
                  </a:lnTo>
                  <a:lnTo>
                    <a:pt x="7507" y="41873"/>
                  </a:lnTo>
                  <a:close/>
                </a:path>
                <a:path w="1337310" h="1242060">
                  <a:moveTo>
                    <a:pt x="1337230" y="41873"/>
                  </a:moveTo>
                  <a:lnTo>
                    <a:pt x="1332120" y="41873"/>
                  </a:lnTo>
                  <a:lnTo>
                    <a:pt x="1332117" y="43143"/>
                  </a:lnTo>
                  <a:lnTo>
                    <a:pt x="1337229" y="43143"/>
                  </a:lnTo>
                  <a:lnTo>
                    <a:pt x="1337230" y="41873"/>
                  </a:lnTo>
                  <a:close/>
                </a:path>
                <a:path w="1337310" h="1242060">
                  <a:moveTo>
                    <a:pt x="7515" y="38063"/>
                  </a:moveTo>
                  <a:lnTo>
                    <a:pt x="2422" y="38063"/>
                  </a:lnTo>
                  <a:lnTo>
                    <a:pt x="2417" y="40603"/>
                  </a:lnTo>
                  <a:lnTo>
                    <a:pt x="7510" y="40603"/>
                  </a:lnTo>
                  <a:lnTo>
                    <a:pt x="7515" y="38063"/>
                  </a:lnTo>
                  <a:close/>
                </a:path>
                <a:path w="1337310" h="1242060">
                  <a:moveTo>
                    <a:pt x="1337234" y="38063"/>
                  </a:moveTo>
                  <a:lnTo>
                    <a:pt x="1332127" y="38063"/>
                  </a:lnTo>
                  <a:lnTo>
                    <a:pt x="1332122" y="40603"/>
                  </a:lnTo>
                  <a:lnTo>
                    <a:pt x="1337231" y="40603"/>
                  </a:lnTo>
                  <a:lnTo>
                    <a:pt x="1337234" y="38063"/>
                  </a:lnTo>
                  <a:close/>
                </a:path>
                <a:path w="1337310" h="1242060">
                  <a:moveTo>
                    <a:pt x="7520" y="35523"/>
                  </a:moveTo>
                  <a:lnTo>
                    <a:pt x="2428" y="35523"/>
                  </a:lnTo>
                  <a:lnTo>
                    <a:pt x="2425" y="36793"/>
                  </a:lnTo>
                  <a:lnTo>
                    <a:pt x="7517" y="36793"/>
                  </a:lnTo>
                  <a:lnTo>
                    <a:pt x="7520" y="35523"/>
                  </a:lnTo>
                  <a:close/>
                </a:path>
                <a:path w="1337310" h="1242060">
                  <a:moveTo>
                    <a:pt x="1337237" y="35523"/>
                  </a:moveTo>
                  <a:lnTo>
                    <a:pt x="1332133" y="35523"/>
                  </a:lnTo>
                  <a:lnTo>
                    <a:pt x="1332130" y="36793"/>
                  </a:lnTo>
                  <a:lnTo>
                    <a:pt x="1337235" y="36793"/>
                  </a:lnTo>
                  <a:lnTo>
                    <a:pt x="1337237" y="35523"/>
                  </a:lnTo>
                  <a:close/>
                </a:path>
                <a:path w="1337310" h="1242060">
                  <a:moveTo>
                    <a:pt x="7528" y="31713"/>
                  </a:moveTo>
                  <a:lnTo>
                    <a:pt x="2435" y="31713"/>
                  </a:lnTo>
                  <a:lnTo>
                    <a:pt x="2430" y="34253"/>
                  </a:lnTo>
                  <a:lnTo>
                    <a:pt x="7523" y="34253"/>
                  </a:lnTo>
                  <a:lnTo>
                    <a:pt x="7528" y="31713"/>
                  </a:lnTo>
                  <a:close/>
                </a:path>
                <a:path w="1337310" h="1242060">
                  <a:moveTo>
                    <a:pt x="1337241" y="31713"/>
                  </a:moveTo>
                  <a:lnTo>
                    <a:pt x="1332141" y="31713"/>
                  </a:lnTo>
                  <a:lnTo>
                    <a:pt x="1332135" y="34253"/>
                  </a:lnTo>
                  <a:lnTo>
                    <a:pt x="1337238" y="34253"/>
                  </a:lnTo>
                  <a:lnTo>
                    <a:pt x="1337241" y="31713"/>
                  </a:lnTo>
                  <a:close/>
                </a:path>
                <a:path w="1337310" h="1242060">
                  <a:moveTo>
                    <a:pt x="7533" y="29173"/>
                  </a:moveTo>
                  <a:lnTo>
                    <a:pt x="2441" y="29173"/>
                  </a:lnTo>
                  <a:lnTo>
                    <a:pt x="2438" y="30443"/>
                  </a:lnTo>
                  <a:lnTo>
                    <a:pt x="7531" y="30443"/>
                  </a:lnTo>
                  <a:lnTo>
                    <a:pt x="7533" y="29173"/>
                  </a:lnTo>
                  <a:close/>
                </a:path>
                <a:path w="1337310" h="1242060">
                  <a:moveTo>
                    <a:pt x="1337243" y="29173"/>
                  </a:moveTo>
                  <a:lnTo>
                    <a:pt x="1332146" y="29173"/>
                  </a:lnTo>
                  <a:lnTo>
                    <a:pt x="1332143" y="30443"/>
                  </a:lnTo>
                  <a:lnTo>
                    <a:pt x="1337242" y="30443"/>
                  </a:lnTo>
                  <a:lnTo>
                    <a:pt x="1337243" y="29173"/>
                  </a:lnTo>
                  <a:close/>
                </a:path>
                <a:path w="1337310" h="1242060">
                  <a:moveTo>
                    <a:pt x="7541" y="25363"/>
                  </a:moveTo>
                  <a:lnTo>
                    <a:pt x="2448" y="25363"/>
                  </a:lnTo>
                  <a:lnTo>
                    <a:pt x="2443" y="27903"/>
                  </a:lnTo>
                  <a:lnTo>
                    <a:pt x="7536" y="27903"/>
                  </a:lnTo>
                  <a:lnTo>
                    <a:pt x="7541" y="25363"/>
                  </a:lnTo>
                  <a:close/>
                </a:path>
                <a:path w="1337310" h="1242060">
                  <a:moveTo>
                    <a:pt x="1337247" y="25363"/>
                  </a:moveTo>
                  <a:lnTo>
                    <a:pt x="1332154" y="25363"/>
                  </a:lnTo>
                  <a:lnTo>
                    <a:pt x="1332148" y="27903"/>
                  </a:lnTo>
                  <a:lnTo>
                    <a:pt x="1337244" y="27903"/>
                  </a:lnTo>
                  <a:lnTo>
                    <a:pt x="1337247" y="25363"/>
                  </a:lnTo>
                  <a:close/>
                </a:path>
                <a:path w="1337310" h="1242060">
                  <a:moveTo>
                    <a:pt x="7546" y="22823"/>
                  </a:moveTo>
                  <a:lnTo>
                    <a:pt x="2454" y="22823"/>
                  </a:lnTo>
                  <a:lnTo>
                    <a:pt x="2451" y="24093"/>
                  </a:lnTo>
                  <a:lnTo>
                    <a:pt x="7544" y="24093"/>
                  </a:lnTo>
                  <a:lnTo>
                    <a:pt x="7546" y="22823"/>
                  </a:lnTo>
                  <a:close/>
                </a:path>
                <a:path w="1337310" h="1242060">
                  <a:moveTo>
                    <a:pt x="1337250" y="22823"/>
                  </a:moveTo>
                  <a:lnTo>
                    <a:pt x="1332159" y="22823"/>
                  </a:lnTo>
                  <a:lnTo>
                    <a:pt x="1332156" y="24093"/>
                  </a:lnTo>
                  <a:lnTo>
                    <a:pt x="1337248" y="24093"/>
                  </a:lnTo>
                  <a:lnTo>
                    <a:pt x="1337250" y="22823"/>
                  </a:lnTo>
                  <a:close/>
                </a:path>
                <a:path w="1337310" h="1242060">
                  <a:moveTo>
                    <a:pt x="2500" y="21553"/>
                  </a:moveTo>
                  <a:lnTo>
                    <a:pt x="2454" y="22823"/>
                  </a:lnTo>
                  <a:lnTo>
                    <a:pt x="2500" y="21553"/>
                  </a:lnTo>
                  <a:close/>
                </a:path>
                <a:path w="1337310" h="1242060">
                  <a:moveTo>
                    <a:pt x="5040" y="17743"/>
                  </a:moveTo>
                  <a:lnTo>
                    <a:pt x="3770" y="17743"/>
                  </a:lnTo>
                  <a:lnTo>
                    <a:pt x="3770" y="21553"/>
                  </a:lnTo>
                  <a:lnTo>
                    <a:pt x="7549" y="21553"/>
                  </a:lnTo>
                  <a:lnTo>
                    <a:pt x="7554" y="19013"/>
                  </a:lnTo>
                  <a:lnTo>
                    <a:pt x="5040" y="19013"/>
                  </a:lnTo>
                  <a:lnTo>
                    <a:pt x="5040" y="17743"/>
                  </a:lnTo>
                  <a:close/>
                </a:path>
                <a:path w="1337310" h="1242060">
                  <a:moveTo>
                    <a:pt x="1337254" y="19013"/>
                  </a:moveTo>
                  <a:lnTo>
                    <a:pt x="1332167" y="19013"/>
                  </a:lnTo>
                  <a:lnTo>
                    <a:pt x="1332162" y="21553"/>
                  </a:lnTo>
                  <a:lnTo>
                    <a:pt x="1337251" y="21553"/>
                  </a:lnTo>
                  <a:lnTo>
                    <a:pt x="1337254" y="19013"/>
                  </a:lnTo>
                  <a:close/>
                </a:path>
                <a:path w="1337310" h="1242060">
                  <a:moveTo>
                    <a:pt x="1336000" y="17743"/>
                  </a:moveTo>
                  <a:lnTo>
                    <a:pt x="1334730" y="17743"/>
                  </a:lnTo>
                  <a:lnTo>
                    <a:pt x="1334730" y="19013"/>
                  </a:lnTo>
                  <a:lnTo>
                    <a:pt x="1336000" y="19013"/>
                  </a:lnTo>
                  <a:lnTo>
                    <a:pt x="1336000" y="17743"/>
                  </a:lnTo>
                  <a:close/>
                </a:path>
                <a:path w="1337310" h="1242060">
                  <a:moveTo>
                    <a:pt x="7562" y="15203"/>
                  </a:moveTo>
                  <a:lnTo>
                    <a:pt x="6310" y="15203"/>
                  </a:lnTo>
                  <a:lnTo>
                    <a:pt x="6310" y="17743"/>
                  </a:lnTo>
                  <a:lnTo>
                    <a:pt x="7557" y="17743"/>
                  </a:lnTo>
                  <a:lnTo>
                    <a:pt x="7562" y="15203"/>
                  </a:lnTo>
                  <a:close/>
                </a:path>
                <a:path w="1337310" h="1242060">
                  <a:moveTo>
                    <a:pt x="1333460" y="15203"/>
                  </a:moveTo>
                  <a:lnTo>
                    <a:pt x="1332190" y="15203"/>
                  </a:lnTo>
                  <a:lnTo>
                    <a:pt x="1332169" y="17743"/>
                  </a:lnTo>
                  <a:lnTo>
                    <a:pt x="1333460" y="17743"/>
                  </a:lnTo>
                  <a:lnTo>
                    <a:pt x="1333460" y="15203"/>
                  </a:lnTo>
                  <a:close/>
                </a:path>
                <a:path w="1337310" h="1242060">
                  <a:moveTo>
                    <a:pt x="1324570" y="6313"/>
                  </a:moveTo>
                  <a:lnTo>
                    <a:pt x="15200" y="6313"/>
                  </a:lnTo>
                  <a:lnTo>
                    <a:pt x="1324570" y="7576"/>
                  </a:lnTo>
                  <a:lnTo>
                    <a:pt x="1324570" y="6313"/>
                  </a:lnTo>
                  <a:close/>
                </a:path>
                <a:path w="1337310" h="1242060">
                  <a:moveTo>
                    <a:pt x="17740" y="5043"/>
                  </a:moveTo>
                  <a:lnTo>
                    <a:pt x="16470" y="5043"/>
                  </a:lnTo>
                  <a:lnTo>
                    <a:pt x="16470" y="6313"/>
                  </a:lnTo>
                  <a:lnTo>
                    <a:pt x="17740" y="6313"/>
                  </a:lnTo>
                  <a:lnTo>
                    <a:pt x="17740" y="5043"/>
                  </a:lnTo>
                  <a:close/>
                </a:path>
                <a:path w="1337310" h="1242060">
                  <a:moveTo>
                    <a:pt x="1323300" y="5043"/>
                  </a:moveTo>
                  <a:lnTo>
                    <a:pt x="1322030" y="5043"/>
                  </a:lnTo>
                  <a:lnTo>
                    <a:pt x="1322030" y="6313"/>
                  </a:lnTo>
                  <a:lnTo>
                    <a:pt x="1323300" y="6313"/>
                  </a:lnTo>
                  <a:lnTo>
                    <a:pt x="1323300" y="5043"/>
                  </a:lnTo>
                  <a:close/>
                </a:path>
                <a:path w="1337310" h="1242060">
                  <a:moveTo>
                    <a:pt x="20280" y="2503"/>
                  </a:moveTo>
                  <a:lnTo>
                    <a:pt x="19010" y="2503"/>
                  </a:lnTo>
                  <a:lnTo>
                    <a:pt x="19010" y="5043"/>
                  </a:lnTo>
                  <a:lnTo>
                    <a:pt x="1320760" y="5043"/>
                  </a:lnTo>
                  <a:lnTo>
                    <a:pt x="1320760" y="3773"/>
                  </a:lnTo>
                  <a:lnTo>
                    <a:pt x="20280" y="3773"/>
                  </a:lnTo>
                  <a:lnTo>
                    <a:pt x="20280" y="2503"/>
                  </a:lnTo>
                  <a:close/>
                </a:path>
                <a:path w="1337310" h="1242060">
                  <a:moveTo>
                    <a:pt x="1320760" y="2503"/>
                  </a:moveTo>
                  <a:lnTo>
                    <a:pt x="1319490" y="2503"/>
                  </a:lnTo>
                  <a:lnTo>
                    <a:pt x="1319490" y="3773"/>
                  </a:lnTo>
                  <a:lnTo>
                    <a:pt x="1320760" y="3773"/>
                  </a:lnTo>
                  <a:lnTo>
                    <a:pt x="1320760" y="2503"/>
                  </a:lnTo>
                  <a:close/>
                </a:path>
                <a:path w="1337310" h="1242060">
                  <a:moveTo>
                    <a:pt x="21550" y="0"/>
                  </a:moveTo>
                  <a:lnTo>
                    <a:pt x="21550" y="2503"/>
                  </a:lnTo>
                  <a:lnTo>
                    <a:pt x="1316950" y="2503"/>
                  </a:lnTo>
                  <a:lnTo>
                    <a:pt x="21550" y="0"/>
                  </a:lnTo>
                  <a:close/>
                </a:path>
                <a:path w="1337310" h="1242060">
                  <a:moveTo>
                    <a:pt x="7331" y="126963"/>
                  </a:moveTo>
                  <a:lnTo>
                    <a:pt x="2240" y="126963"/>
                  </a:lnTo>
                  <a:lnTo>
                    <a:pt x="2123" y="184113"/>
                  </a:lnTo>
                  <a:lnTo>
                    <a:pt x="7213" y="184113"/>
                  </a:lnTo>
                  <a:lnTo>
                    <a:pt x="7331" y="126963"/>
                  </a:lnTo>
                  <a:close/>
                </a:path>
                <a:path w="1337310" h="1242060">
                  <a:moveTo>
                    <a:pt x="1337143" y="126963"/>
                  </a:moveTo>
                  <a:lnTo>
                    <a:pt x="1331944" y="126963"/>
                  </a:lnTo>
                  <a:lnTo>
                    <a:pt x="1331826" y="184113"/>
                  </a:lnTo>
                  <a:lnTo>
                    <a:pt x="1337084" y="184113"/>
                  </a:lnTo>
                  <a:lnTo>
                    <a:pt x="1337143" y="126963"/>
                  </a:lnTo>
                  <a:close/>
                </a:path>
                <a:path w="1337310" h="1242060">
                  <a:moveTo>
                    <a:pt x="7213" y="184113"/>
                  </a:moveTo>
                  <a:lnTo>
                    <a:pt x="2123" y="184113"/>
                  </a:lnTo>
                  <a:lnTo>
                    <a:pt x="2110" y="190463"/>
                  </a:lnTo>
                  <a:lnTo>
                    <a:pt x="7200" y="190463"/>
                  </a:lnTo>
                  <a:lnTo>
                    <a:pt x="7213" y="184113"/>
                  </a:lnTo>
                  <a:close/>
                </a:path>
                <a:path w="1337310" h="1242060">
                  <a:moveTo>
                    <a:pt x="1337084" y="184113"/>
                  </a:moveTo>
                  <a:lnTo>
                    <a:pt x="1331826" y="184113"/>
                  </a:lnTo>
                  <a:lnTo>
                    <a:pt x="1331813" y="190463"/>
                  </a:lnTo>
                  <a:lnTo>
                    <a:pt x="1337078" y="190463"/>
                  </a:lnTo>
                  <a:lnTo>
                    <a:pt x="1337084" y="184113"/>
                  </a:lnTo>
                  <a:close/>
                </a:path>
                <a:path w="1337310" h="1242060">
                  <a:moveTo>
                    <a:pt x="7200" y="190463"/>
                  </a:moveTo>
                  <a:lnTo>
                    <a:pt x="2110" y="190463"/>
                  </a:lnTo>
                  <a:lnTo>
                    <a:pt x="2071" y="209513"/>
                  </a:lnTo>
                  <a:lnTo>
                    <a:pt x="7160" y="209513"/>
                  </a:lnTo>
                  <a:lnTo>
                    <a:pt x="7200" y="190463"/>
                  </a:lnTo>
                  <a:close/>
                </a:path>
                <a:path w="1337310" h="1242060">
                  <a:moveTo>
                    <a:pt x="1337078" y="190463"/>
                  </a:moveTo>
                  <a:lnTo>
                    <a:pt x="1331813" y="190463"/>
                  </a:lnTo>
                  <a:lnTo>
                    <a:pt x="1331773" y="209513"/>
                  </a:lnTo>
                  <a:lnTo>
                    <a:pt x="1337058" y="209513"/>
                  </a:lnTo>
                  <a:lnTo>
                    <a:pt x="1337078" y="190463"/>
                  </a:lnTo>
                  <a:close/>
                </a:path>
                <a:path w="1337310" h="1242060">
                  <a:moveTo>
                    <a:pt x="7160" y="209513"/>
                  </a:moveTo>
                  <a:lnTo>
                    <a:pt x="2071" y="209513"/>
                  </a:lnTo>
                  <a:lnTo>
                    <a:pt x="2045" y="222213"/>
                  </a:lnTo>
                  <a:lnTo>
                    <a:pt x="7134" y="222213"/>
                  </a:lnTo>
                  <a:lnTo>
                    <a:pt x="7160" y="209513"/>
                  </a:lnTo>
                  <a:close/>
                </a:path>
                <a:path w="1337310" h="1242060">
                  <a:moveTo>
                    <a:pt x="1337058" y="209513"/>
                  </a:moveTo>
                  <a:lnTo>
                    <a:pt x="1331773" y="209513"/>
                  </a:lnTo>
                  <a:lnTo>
                    <a:pt x="1331747" y="222213"/>
                  </a:lnTo>
                  <a:lnTo>
                    <a:pt x="1337045" y="222213"/>
                  </a:lnTo>
                  <a:lnTo>
                    <a:pt x="1337058" y="209513"/>
                  </a:lnTo>
                  <a:close/>
                </a:path>
                <a:path w="1337310" h="1242060">
                  <a:moveTo>
                    <a:pt x="7134" y="222213"/>
                  </a:moveTo>
                  <a:lnTo>
                    <a:pt x="2045" y="222213"/>
                  </a:lnTo>
                  <a:lnTo>
                    <a:pt x="2019" y="234913"/>
                  </a:lnTo>
                  <a:lnTo>
                    <a:pt x="7108" y="234913"/>
                  </a:lnTo>
                  <a:lnTo>
                    <a:pt x="7134" y="222213"/>
                  </a:lnTo>
                  <a:close/>
                </a:path>
                <a:path w="1337310" h="1242060">
                  <a:moveTo>
                    <a:pt x="1337045" y="222213"/>
                  </a:moveTo>
                  <a:lnTo>
                    <a:pt x="1331747" y="222213"/>
                  </a:lnTo>
                  <a:lnTo>
                    <a:pt x="1331721" y="234913"/>
                  </a:lnTo>
                  <a:lnTo>
                    <a:pt x="1337032" y="234913"/>
                  </a:lnTo>
                  <a:lnTo>
                    <a:pt x="1337045" y="222213"/>
                  </a:lnTo>
                  <a:close/>
                </a:path>
                <a:path w="1337310" h="1242060">
                  <a:moveTo>
                    <a:pt x="7108" y="234913"/>
                  </a:moveTo>
                  <a:lnTo>
                    <a:pt x="2019" y="234913"/>
                  </a:lnTo>
                  <a:lnTo>
                    <a:pt x="1993" y="247613"/>
                  </a:lnTo>
                  <a:lnTo>
                    <a:pt x="7081" y="247613"/>
                  </a:lnTo>
                  <a:lnTo>
                    <a:pt x="7108" y="234913"/>
                  </a:lnTo>
                  <a:close/>
                </a:path>
                <a:path w="1337310" h="1242060">
                  <a:moveTo>
                    <a:pt x="1337032" y="234913"/>
                  </a:moveTo>
                  <a:lnTo>
                    <a:pt x="1331721" y="234913"/>
                  </a:lnTo>
                  <a:lnTo>
                    <a:pt x="1331695" y="247613"/>
                  </a:lnTo>
                  <a:lnTo>
                    <a:pt x="1337019" y="247613"/>
                  </a:lnTo>
                  <a:lnTo>
                    <a:pt x="1337032" y="234913"/>
                  </a:lnTo>
                  <a:close/>
                </a:path>
                <a:path w="1337310" h="1242060">
                  <a:moveTo>
                    <a:pt x="7081" y="247613"/>
                  </a:moveTo>
                  <a:lnTo>
                    <a:pt x="1993" y="247613"/>
                  </a:lnTo>
                  <a:lnTo>
                    <a:pt x="1967" y="260313"/>
                  </a:lnTo>
                  <a:lnTo>
                    <a:pt x="7055" y="260313"/>
                  </a:lnTo>
                  <a:lnTo>
                    <a:pt x="7081" y="247613"/>
                  </a:lnTo>
                  <a:close/>
                </a:path>
                <a:path w="1337310" h="1242060">
                  <a:moveTo>
                    <a:pt x="1337019" y="247613"/>
                  </a:moveTo>
                  <a:lnTo>
                    <a:pt x="1331695" y="247613"/>
                  </a:lnTo>
                  <a:lnTo>
                    <a:pt x="1331668" y="260313"/>
                  </a:lnTo>
                  <a:lnTo>
                    <a:pt x="1337006" y="260313"/>
                  </a:lnTo>
                  <a:lnTo>
                    <a:pt x="1337019" y="247613"/>
                  </a:lnTo>
                  <a:close/>
                </a:path>
                <a:path w="1337310" h="1242060">
                  <a:moveTo>
                    <a:pt x="7055" y="260313"/>
                  </a:moveTo>
                  <a:lnTo>
                    <a:pt x="1967" y="260313"/>
                  </a:lnTo>
                  <a:lnTo>
                    <a:pt x="1941" y="273013"/>
                  </a:lnTo>
                  <a:lnTo>
                    <a:pt x="7029" y="273013"/>
                  </a:lnTo>
                  <a:lnTo>
                    <a:pt x="7055" y="260313"/>
                  </a:lnTo>
                  <a:close/>
                </a:path>
                <a:path w="1337310" h="1242060">
                  <a:moveTo>
                    <a:pt x="1337006" y="260313"/>
                  </a:moveTo>
                  <a:lnTo>
                    <a:pt x="1331668" y="260313"/>
                  </a:lnTo>
                  <a:lnTo>
                    <a:pt x="1331642" y="273013"/>
                  </a:lnTo>
                  <a:lnTo>
                    <a:pt x="1336993" y="273013"/>
                  </a:lnTo>
                  <a:lnTo>
                    <a:pt x="1337006" y="260313"/>
                  </a:lnTo>
                  <a:close/>
                </a:path>
                <a:path w="1337310" h="1242060">
                  <a:moveTo>
                    <a:pt x="7029" y="273013"/>
                  </a:moveTo>
                  <a:lnTo>
                    <a:pt x="1941" y="273013"/>
                  </a:lnTo>
                  <a:lnTo>
                    <a:pt x="1889" y="298413"/>
                  </a:lnTo>
                  <a:lnTo>
                    <a:pt x="6976" y="298413"/>
                  </a:lnTo>
                  <a:lnTo>
                    <a:pt x="7029" y="273013"/>
                  </a:lnTo>
                  <a:close/>
                </a:path>
                <a:path w="1337310" h="1242060">
                  <a:moveTo>
                    <a:pt x="1336993" y="273013"/>
                  </a:moveTo>
                  <a:lnTo>
                    <a:pt x="1331642" y="273013"/>
                  </a:lnTo>
                  <a:lnTo>
                    <a:pt x="1331590" y="298413"/>
                  </a:lnTo>
                  <a:lnTo>
                    <a:pt x="1336967" y="298413"/>
                  </a:lnTo>
                  <a:lnTo>
                    <a:pt x="1336993" y="273013"/>
                  </a:lnTo>
                  <a:close/>
                </a:path>
                <a:path w="1337310" h="1242060">
                  <a:moveTo>
                    <a:pt x="6976" y="298413"/>
                  </a:moveTo>
                  <a:lnTo>
                    <a:pt x="1889" y="298413"/>
                  </a:lnTo>
                  <a:lnTo>
                    <a:pt x="1876" y="304763"/>
                  </a:lnTo>
                  <a:lnTo>
                    <a:pt x="6963" y="304763"/>
                  </a:lnTo>
                  <a:lnTo>
                    <a:pt x="6976" y="298413"/>
                  </a:lnTo>
                  <a:close/>
                </a:path>
                <a:path w="1337310" h="1242060">
                  <a:moveTo>
                    <a:pt x="1336967" y="298413"/>
                  </a:moveTo>
                  <a:lnTo>
                    <a:pt x="1331590" y="298413"/>
                  </a:lnTo>
                  <a:lnTo>
                    <a:pt x="1331576" y="304763"/>
                  </a:lnTo>
                  <a:lnTo>
                    <a:pt x="1336961" y="304763"/>
                  </a:lnTo>
                  <a:lnTo>
                    <a:pt x="1336967" y="298413"/>
                  </a:lnTo>
                  <a:close/>
                </a:path>
                <a:path w="1337310" h="1242060">
                  <a:moveTo>
                    <a:pt x="6963" y="304763"/>
                  </a:moveTo>
                  <a:lnTo>
                    <a:pt x="1876" y="304763"/>
                  </a:lnTo>
                  <a:lnTo>
                    <a:pt x="1772" y="355563"/>
                  </a:lnTo>
                  <a:lnTo>
                    <a:pt x="6858" y="355563"/>
                  </a:lnTo>
                  <a:lnTo>
                    <a:pt x="6963" y="304763"/>
                  </a:lnTo>
                  <a:close/>
                </a:path>
                <a:path w="1337310" h="1242060">
                  <a:moveTo>
                    <a:pt x="1336961" y="304763"/>
                  </a:moveTo>
                  <a:lnTo>
                    <a:pt x="1331576" y="304763"/>
                  </a:lnTo>
                  <a:lnTo>
                    <a:pt x="1331471" y="355563"/>
                  </a:lnTo>
                  <a:lnTo>
                    <a:pt x="1336909" y="355563"/>
                  </a:lnTo>
                  <a:lnTo>
                    <a:pt x="1336961" y="304763"/>
                  </a:lnTo>
                  <a:close/>
                </a:path>
                <a:path w="1337310" h="1242060">
                  <a:moveTo>
                    <a:pt x="6858" y="355563"/>
                  </a:moveTo>
                  <a:lnTo>
                    <a:pt x="1772" y="355563"/>
                  </a:lnTo>
                  <a:lnTo>
                    <a:pt x="1759" y="361913"/>
                  </a:lnTo>
                  <a:lnTo>
                    <a:pt x="6845" y="361913"/>
                  </a:lnTo>
                  <a:lnTo>
                    <a:pt x="6858" y="355563"/>
                  </a:lnTo>
                  <a:close/>
                </a:path>
                <a:path w="1337310" h="1242060">
                  <a:moveTo>
                    <a:pt x="1336909" y="355563"/>
                  </a:moveTo>
                  <a:lnTo>
                    <a:pt x="1331471" y="355563"/>
                  </a:lnTo>
                  <a:lnTo>
                    <a:pt x="1331458" y="361913"/>
                  </a:lnTo>
                  <a:lnTo>
                    <a:pt x="1336902" y="361913"/>
                  </a:lnTo>
                  <a:lnTo>
                    <a:pt x="1336909" y="355563"/>
                  </a:lnTo>
                  <a:close/>
                </a:path>
                <a:path w="1337310" h="1242060">
                  <a:moveTo>
                    <a:pt x="6845" y="361913"/>
                  </a:moveTo>
                  <a:lnTo>
                    <a:pt x="1759" y="361913"/>
                  </a:lnTo>
                  <a:lnTo>
                    <a:pt x="1738" y="372073"/>
                  </a:lnTo>
                  <a:lnTo>
                    <a:pt x="6824" y="372073"/>
                  </a:lnTo>
                  <a:lnTo>
                    <a:pt x="6845" y="361913"/>
                  </a:lnTo>
                  <a:close/>
                </a:path>
                <a:path w="1337310" h="1242060">
                  <a:moveTo>
                    <a:pt x="1336902" y="361913"/>
                  </a:moveTo>
                  <a:lnTo>
                    <a:pt x="1331458" y="361913"/>
                  </a:lnTo>
                  <a:lnTo>
                    <a:pt x="1331437" y="372073"/>
                  </a:lnTo>
                  <a:lnTo>
                    <a:pt x="1336892" y="372073"/>
                  </a:lnTo>
                  <a:lnTo>
                    <a:pt x="1336902" y="361913"/>
                  </a:lnTo>
                  <a:close/>
                </a:path>
                <a:path w="1337310" h="1242060">
                  <a:moveTo>
                    <a:pt x="6824" y="372073"/>
                  </a:moveTo>
                  <a:lnTo>
                    <a:pt x="1738" y="372073"/>
                  </a:lnTo>
                  <a:lnTo>
                    <a:pt x="1707" y="387313"/>
                  </a:lnTo>
                  <a:lnTo>
                    <a:pt x="6792" y="387313"/>
                  </a:lnTo>
                  <a:lnTo>
                    <a:pt x="6824" y="372073"/>
                  </a:lnTo>
                  <a:close/>
                </a:path>
                <a:path w="1337310" h="1242060">
                  <a:moveTo>
                    <a:pt x="1336892" y="372073"/>
                  </a:moveTo>
                  <a:lnTo>
                    <a:pt x="1331437" y="372073"/>
                  </a:lnTo>
                  <a:lnTo>
                    <a:pt x="1331406" y="387313"/>
                  </a:lnTo>
                  <a:lnTo>
                    <a:pt x="1336876" y="387313"/>
                  </a:lnTo>
                  <a:lnTo>
                    <a:pt x="1336892" y="372073"/>
                  </a:lnTo>
                  <a:close/>
                </a:path>
                <a:path w="1337310" h="1242060">
                  <a:moveTo>
                    <a:pt x="6792" y="387313"/>
                  </a:moveTo>
                  <a:lnTo>
                    <a:pt x="1707" y="387313"/>
                  </a:lnTo>
                  <a:lnTo>
                    <a:pt x="1668" y="406363"/>
                  </a:lnTo>
                  <a:lnTo>
                    <a:pt x="6753" y="406363"/>
                  </a:lnTo>
                  <a:lnTo>
                    <a:pt x="6792" y="387313"/>
                  </a:lnTo>
                  <a:close/>
                </a:path>
                <a:path w="1337310" h="1242060">
                  <a:moveTo>
                    <a:pt x="1336876" y="387313"/>
                  </a:moveTo>
                  <a:lnTo>
                    <a:pt x="1331406" y="387313"/>
                  </a:lnTo>
                  <a:lnTo>
                    <a:pt x="1331367" y="406363"/>
                  </a:lnTo>
                  <a:lnTo>
                    <a:pt x="1336857" y="406363"/>
                  </a:lnTo>
                  <a:lnTo>
                    <a:pt x="1336876" y="387313"/>
                  </a:lnTo>
                  <a:close/>
                </a:path>
                <a:path w="1337310" h="1242060">
                  <a:moveTo>
                    <a:pt x="6753" y="406363"/>
                  </a:moveTo>
                  <a:lnTo>
                    <a:pt x="1668" y="406363"/>
                  </a:lnTo>
                  <a:lnTo>
                    <a:pt x="1647" y="416523"/>
                  </a:lnTo>
                  <a:lnTo>
                    <a:pt x="6732" y="416523"/>
                  </a:lnTo>
                  <a:lnTo>
                    <a:pt x="6753" y="406363"/>
                  </a:lnTo>
                  <a:close/>
                </a:path>
                <a:path w="1337310" h="1242060">
                  <a:moveTo>
                    <a:pt x="1336857" y="406363"/>
                  </a:moveTo>
                  <a:lnTo>
                    <a:pt x="1331367" y="406363"/>
                  </a:lnTo>
                  <a:lnTo>
                    <a:pt x="1331346" y="416523"/>
                  </a:lnTo>
                  <a:lnTo>
                    <a:pt x="1336846" y="416523"/>
                  </a:lnTo>
                  <a:lnTo>
                    <a:pt x="1336857" y="406363"/>
                  </a:lnTo>
                  <a:close/>
                </a:path>
                <a:path w="1337310" h="1242060">
                  <a:moveTo>
                    <a:pt x="6732" y="416523"/>
                  </a:moveTo>
                  <a:lnTo>
                    <a:pt x="1647" y="416523"/>
                  </a:lnTo>
                  <a:lnTo>
                    <a:pt x="1616" y="431763"/>
                  </a:lnTo>
                  <a:lnTo>
                    <a:pt x="6701" y="431763"/>
                  </a:lnTo>
                  <a:lnTo>
                    <a:pt x="6732" y="416523"/>
                  </a:lnTo>
                  <a:close/>
                </a:path>
                <a:path w="1337310" h="1242060">
                  <a:moveTo>
                    <a:pt x="1336846" y="416523"/>
                  </a:moveTo>
                  <a:lnTo>
                    <a:pt x="1331346" y="416523"/>
                  </a:lnTo>
                  <a:lnTo>
                    <a:pt x="1331314" y="431763"/>
                  </a:lnTo>
                  <a:lnTo>
                    <a:pt x="1336831" y="431763"/>
                  </a:lnTo>
                  <a:lnTo>
                    <a:pt x="1336846" y="416523"/>
                  </a:lnTo>
                  <a:close/>
                </a:path>
                <a:path w="1337310" h="1242060">
                  <a:moveTo>
                    <a:pt x="6701" y="431763"/>
                  </a:moveTo>
                  <a:lnTo>
                    <a:pt x="1616" y="431763"/>
                  </a:lnTo>
                  <a:lnTo>
                    <a:pt x="1381" y="546063"/>
                  </a:lnTo>
                  <a:lnTo>
                    <a:pt x="6464" y="546063"/>
                  </a:lnTo>
                  <a:lnTo>
                    <a:pt x="6701" y="431763"/>
                  </a:lnTo>
                  <a:close/>
                </a:path>
                <a:path w="1337310" h="1242060">
                  <a:moveTo>
                    <a:pt x="1336831" y="431763"/>
                  </a:moveTo>
                  <a:lnTo>
                    <a:pt x="1331314" y="431763"/>
                  </a:lnTo>
                  <a:lnTo>
                    <a:pt x="1331078" y="546063"/>
                  </a:lnTo>
                  <a:lnTo>
                    <a:pt x="1336714" y="546063"/>
                  </a:lnTo>
                  <a:lnTo>
                    <a:pt x="1336831" y="431763"/>
                  </a:lnTo>
                  <a:close/>
                </a:path>
                <a:path w="1337310" h="1242060">
                  <a:moveTo>
                    <a:pt x="6464" y="546063"/>
                  </a:moveTo>
                  <a:lnTo>
                    <a:pt x="1381" y="546063"/>
                  </a:lnTo>
                  <a:lnTo>
                    <a:pt x="1134" y="666713"/>
                  </a:lnTo>
                  <a:lnTo>
                    <a:pt x="6215" y="666713"/>
                  </a:lnTo>
                  <a:lnTo>
                    <a:pt x="6464" y="546063"/>
                  </a:lnTo>
                  <a:close/>
                </a:path>
                <a:path w="1337310" h="1242060">
                  <a:moveTo>
                    <a:pt x="1336714" y="546063"/>
                  </a:moveTo>
                  <a:lnTo>
                    <a:pt x="1331078" y="546063"/>
                  </a:lnTo>
                  <a:lnTo>
                    <a:pt x="1330829" y="666713"/>
                  </a:lnTo>
                  <a:lnTo>
                    <a:pt x="1336590" y="666713"/>
                  </a:lnTo>
                  <a:lnTo>
                    <a:pt x="1336714" y="546063"/>
                  </a:lnTo>
                  <a:close/>
                </a:path>
                <a:path w="1337310" h="1242060">
                  <a:moveTo>
                    <a:pt x="6215" y="666713"/>
                  </a:moveTo>
                  <a:lnTo>
                    <a:pt x="1134" y="666713"/>
                  </a:lnTo>
                  <a:lnTo>
                    <a:pt x="848" y="806413"/>
                  </a:lnTo>
                  <a:lnTo>
                    <a:pt x="5926" y="806413"/>
                  </a:lnTo>
                  <a:lnTo>
                    <a:pt x="6215" y="666713"/>
                  </a:lnTo>
                  <a:close/>
                </a:path>
                <a:path w="1337310" h="1242060">
                  <a:moveTo>
                    <a:pt x="1336590" y="666713"/>
                  </a:moveTo>
                  <a:lnTo>
                    <a:pt x="1330829" y="666713"/>
                  </a:lnTo>
                  <a:lnTo>
                    <a:pt x="1330540" y="806413"/>
                  </a:lnTo>
                  <a:lnTo>
                    <a:pt x="1336447" y="806413"/>
                  </a:lnTo>
                  <a:lnTo>
                    <a:pt x="1336590" y="666713"/>
                  </a:lnTo>
                  <a:close/>
                </a:path>
                <a:path w="1337310" h="1242060">
                  <a:moveTo>
                    <a:pt x="5926" y="806413"/>
                  </a:moveTo>
                  <a:lnTo>
                    <a:pt x="848" y="806413"/>
                  </a:lnTo>
                  <a:lnTo>
                    <a:pt x="827" y="816573"/>
                  </a:lnTo>
                  <a:lnTo>
                    <a:pt x="5905" y="816573"/>
                  </a:lnTo>
                  <a:lnTo>
                    <a:pt x="5926" y="806413"/>
                  </a:lnTo>
                  <a:close/>
                </a:path>
                <a:path w="1337310" h="1242060">
                  <a:moveTo>
                    <a:pt x="1336447" y="806413"/>
                  </a:moveTo>
                  <a:lnTo>
                    <a:pt x="1330540" y="806413"/>
                  </a:lnTo>
                  <a:lnTo>
                    <a:pt x="1330519" y="816573"/>
                  </a:lnTo>
                  <a:lnTo>
                    <a:pt x="1336436" y="816573"/>
                  </a:lnTo>
                  <a:lnTo>
                    <a:pt x="1336447" y="806413"/>
                  </a:lnTo>
                  <a:close/>
                </a:path>
                <a:path w="1337310" h="1242060">
                  <a:moveTo>
                    <a:pt x="5905" y="816573"/>
                  </a:moveTo>
                  <a:lnTo>
                    <a:pt x="827" y="816573"/>
                  </a:lnTo>
                  <a:lnTo>
                    <a:pt x="796" y="831813"/>
                  </a:lnTo>
                  <a:lnTo>
                    <a:pt x="5873" y="831813"/>
                  </a:lnTo>
                  <a:lnTo>
                    <a:pt x="5905" y="816573"/>
                  </a:lnTo>
                  <a:close/>
                </a:path>
                <a:path w="1337310" h="1242060">
                  <a:moveTo>
                    <a:pt x="1336436" y="816573"/>
                  </a:moveTo>
                  <a:lnTo>
                    <a:pt x="1330519" y="816573"/>
                  </a:lnTo>
                  <a:lnTo>
                    <a:pt x="1330488" y="831813"/>
                  </a:lnTo>
                  <a:lnTo>
                    <a:pt x="1336421" y="831813"/>
                  </a:lnTo>
                  <a:lnTo>
                    <a:pt x="1336436" y="816573"/>
                  </a:lnTo>
                  <a:close/>
                </a:path>
                <a:path w="1337310" h="1242060">
                  <a:moveTo>
                    <a:pt x="5873" y="831813"/>
                  </a:moveTo>
                  <a:lnTo>
                    <a:pt x="796" y="831813"/>
                  </a:lnTo>
                  <a:lnTo>
                    <a:pt x="757" y="850863"/>
                  </a:lnTo>
                  <a:lnTo>
                    <a:pt x="5834" y="850863"/>
                  </a:lnTo>
                  <a:lnTo>
                    <a:pt x="5873" y="831813"/>
                  </a:lnTo>
                  <a:close/>
                </a:path>
                <a:path w="1337310" h="1242060">
                  <a:moveTo>
                    <a:pt x="1336421" y="831813"/>
                  </a:moveTo>
                  <a:lnTo>
                    <a:pt x="1330488" y="831813"/>
                  </a:lnTo>
                  <a:lnTo>
                    <a:pt x="1330448" y="850863"/>
                  </a:lnTo>
                  <a:lnTo>
                    <a:pt x="1336401" y="850863"/>
                  </a:lnTo>
                  <a:lnTo>
                    <a:pt x="1336421" y="831813"/>
                  </a:lnTo>
                  <a:close/>
                </a:path>
                <a:path w="1337310" h="1242060">
                  <a:moveTo>
                    <a:pt x="5834" y="850863"/>
                  </a:moveTo>
                  <a:lnTo>
                    <a:pt x="757" y="850863"/>
                  </a:lnTo>
                  <a:lnTo>
                    <a:pt x="736" y="861023"/>
                  </a:lnTo>
                  <a:lnTo>
                    <a:pt x="5813" y="861023"/>
                  </a:lnTo>
                  <a:lnTo>
                    <a:pt x="5834" y="850863"/>
                  </a:lnTo>
                  <a:close/>
                </a:path>
                <a:path w="1337310" h="1242060">
                  <a:moveTo>
                    <a:pt x="1336401" y="850863"/>
                  </a:moveTo>
                  <a:lnTo>
                    <a:pt x="1330448" y="850863"/>
                  </a:lnTo>
                  <a:lnTo>
                    <a:pt x="1330427" y="861023"/>
                  </a:lnTo>
                  <a:lnTo>
                    <a:pt x="1336391" y="861023"/>
                  </a:lnTo>
                  <a:lnTo>
                    <a:pt x="1336401" y="850863"/>
                  </a:lnTo>
                  <a:close/>
                </a:path>
                <a:path w="1337310" h="1242060">
                  <a:moveTo>
                    <a:pt x="5813" y="861023"/>
                  </a:moveTo>
                  <a:lnTo>
                    <a:pt x="736" y="861023"/>
                  </a:lnTo>
                  <a:lnTo>
                    <a:pt x="705" y="876263"/>
                  </a:lnTo>
                  <a:lnTo>
                    <a:pt x="5781" y="876263"/>
                  </a:lnTo>
                  <a:lnTo>
                    <a:pt x="5813" y="861023"/>
                  </a:lnTo>
                  <a:close/>
                </a:path>
                <a:path w="1337310" h="1242060">
                  <a:moveTo>
                    <a:pt x="1336391" y="861023"/>
                  </a:moveTo>
                  <a:lnTo>
                    <a:pt x="1330427" y="861023"/>
                  </a:lnTo>
                  <a:lnTo>
                    <a:pt x="1330396" y="876263"/>
                  </a:lnTo>
                  <a:lnTo>
                    <a:pt x="1336375" y="876263"/>
                  </a:lnTo>
                  <a:lnTo>
                    <a:pt x="1336391" y="861023"/>
                  </a:lnTo>
                  <a:close/>
                </a:path>
                <a:path w="1337310" h="1242060">
                  <a:moveTo>
                    <a:pt x="5781" y="876263"/>
                  </a:moveTo>
                  <a:lnTo>
                    <a:pt x="705" y="876263"/>
                  </a:lnTo>
                  <a:lnTo>
                    <a:pt x="679" y="888963"/>
                  </a:lnTo>
                  <a:lnTo>
                    <a:pt x="5755" y="888963"/>
                  </a:lnTo>
                  <a:lnTo>
                    <a:pt x="5781" y="876263"/>
                  </a:lnTo>
                  <a:close/>
                </a:path>
                <a:path w="1337310" h="1242060">
                  <a:moveTo>
                    <a:pt x="1336375" y="876263"/>
                  </a:moveTo>
                  <a:lnTo>
                    <a:pt x="1330396" y="876263"/>
                  </a:lnTo>
                  <a:lnTo>
                    <a:pt x="1330369" y="888963"/>
                  </a:lnTo>
                  <a:lnTo>
                    <a:pt x="1336362" y="888963"/>
                  </a:lnTo>
                  <a:lnTo>
                    <a:pt x="1336375" y="876263"/>
                  </a:lnTo>
                  <a:close/>
                </a:path>
                <a:path w="1337310" h="1242060">
                  <a:moveTo>
                    <a:pt x="5755" y="888963"/>
                  </a:moveTo>
                  <a:lnTo>
                    <a:pt x="679" y="888963"/>
                  </a:lnTo>
                  <a:lnTo>
                    <a:pt x="666" y="895313"/>
                  </a:lnTo>
                  <a:lnTo>
                    <a:pt x="5742" y="895313"/>
                  </a:lnTo>
                  <a:lnTo>
                    <a:pt x="5755" y="888963"/>
                  </a:lnTo>
                  <a:close/>
                </a:path>
                <a:path w="1337310" h="1242060">
                  <a:moveTo>
                    <a:pt x="1336362" y="888963"/>
                  </a:moveTo>
                  <a:lnTo>
                    <a:pt x="1330369" y="888963"/>
                  </a:lnTo>
                  <a:lnTo>
                    <a:pt x="1330356" y="895313"/>
                  </a:lnTo>
                  <a:lnTo>
                    <a:pt x="1336356" y="895313"/>
                  </a:lnTo>
                  <a:lnTo>
                    <a:pt x="1336362" y="888963"/>
                  </a:lnTo>
                  <a:close/>
                </a:path>
                <a:path w="1337310" h="1242060">
                  <a:moveTo>
                    <a:pt x="5742" y="895313"/>
                  </a:moveTo>
                  <a:lnTo>
                    <a:pt x="666" y="895313"/>
                  </a:lnTo>
                  <a:lnTo>
                    <a:pt x="627" y="914363"/>
                  </a:lnTo>
                  <a:lnTo>
                    <a:pt x="5702" y="914363"/>
                  </a:lnTo>
                  <a:lnTo>
                    <a:pt x="5742" y="895313"/>
                  </a:lnTo>
                  <a:close/>
                </a:path>
                <a:path w="1337310" h="1242060">
                  <a:moveTo>
                    <a:pt x="1336356" y="895313"/>
                  </a:moveTo>
                  <a:lnTo>
                    <a:pt x="1330356" y="895313"/>
                  </a:lnTo>
                  <a:lnTo>
                    <a:pt x="1330317" y="914363"/>
                  </a:lnTo>
                  <a:lnTo>
                    <a:pt x="1336336" y="914363"/>
                  </a:lnTo>
                  <a:lnTo>
                    <a:pt x="1336356" y="895313"/>
                  </a:lnTo>
                  <a:close/>
                </a:path>
                <a:path w="1337310" h="1242060">
                  <a:moveTo>
                    <a:pt x="5702" y="914363"/>
                  </a:moveTo>
                  <a:lnTo>
                    <a:pt x="627" y="914363"/>
                  </a:lnTo>
                  <a:lnTo>
                    <a:pt x="536" y="958813"/>
                  </a:lnTo>
                  <a:lnTo>
                    <a:pt x="5610" y="958813"/>
                  </a:lnTo>
                  <a:lnTo>
                    <a:pt x="5702" y="914363"/>
                  </a:lnTo>
                  <a:close/>
                </a:path>
                <a:path w="1337310" h="1242060">
                  <a:moveTo>
                    <a:pt x="1336336" y="914363"/>
                  </a:moveTo>
                  <a:lnTo>
                    <a:pt x="1330317" y="914363"/>
                  </a:lnTo>
                  <a:lnTo>
                    <a:pt x="1330225" y="958813"/>
                  </a:lnTo>
                  <a:lnTo>
                    <a:pt x="1336291" y="958813"/>
                  </a:lnTo>
                  <a:lnTo>
                    <a:pt x="1336336" y="914363"/>
                  </a:lnTo>
                  <a:close/>
                </a:path>
                <a:path w="1337310" h="1242060">
                  <a:moveTo>
                    <a:pt x="5295" y="1111213"/>
                  </a:moveTo>
                  <a:lnTo>
                    <a:pt x="223" y="1111213"/>
                  </a:lnTo>
                  <a:lnTo>
                    <a:pt x="213" y="1116293"/>
                  </a:lnTo>
                  <a:lnTo>
                    <a:pt x="5285" y="1116293"/>
                  </a:lnTo>
                  <a:lnTo>
                    <a:pt x="5295" y="1111213"/>
                  </a:lnTo>
                  <a:close/>
                </a:path>
                <a:path w="1337310" h="1242060">
                  <a:moveTo>
                    <a:pt x="1336134" y="1111213"/>
                  </a:moveTo>
                  <a:lnTo>
                    <a:pt x="1329910" y="1111213"/>
                  </a:lnTo>
                  <a:lnTo>
                    <a:pt x="1329900" y="1116293"/>
                  </a:lnTo>
                  <a:lnTo>
                    <a:pt x="1336129" y="1116293"/>
                  </a:lnTo>
                  <a:lnTo>
                    <a:pt x="1336134" y="1111213"/>
                  </a:lnTo>
                  <a:close/>
                </a:path>
                <a:path w="1337310" h="1242060">
                  <a:moveTo>
                    <a:pt x="5335" y="1092163"/>
                  </a:moveTo>
                  <a:lnTo>
                    <a:pt x="262" y="1092163"/>
                  </a:lnTo>
                  <a:lnTo>
                    <a:pt x="226" y="1109943"/>
                  </a:lnTo>
                  <a:lnTo>
                    <a:pt x="5298" y="1109943"/>
                  </a:lnTo>
                  <a:lnTo>
                    <a:pt x="5335" y="1092163"/>
                  </a:lnTo>
                  <a:close/>
                </a:path>
                <a:path w="1337310" h="1242060">
                  <a:moveTo>
                    <a:pt x="1336154" y="1092163"/>
                  </a:moveTo>
                  <a:lnTo>
                    <a:pt x="1329950" y="1092163"/>
                  </a:lnTo>
                  <a:lnTo>
                    <a:pt x="1329913" y="1109943"/>
                  </a:lnTo>
                  <a:lnTo>
                    <a:pt x="1336136" y="1109943"/>
                  </a:lnTo>
                  <a:lnTo>
                    <a:pt x="1336154" y="1092163"/>
                  </a:lnTo>
                  <a:close/>
                </a:path>
                <a:path w="1337310" h="1242060">
                  <a:moveTo>
                    <a:pt x="5340" y="1089623"/>
                  </a:moveTo>
                  <a:lnTo>
                    <a:pt x="268" y="1089623"/>
                  </a:lnTo>
                  <a:lnTo>
                    <a:pt x="265" y="1090893"/>
                  </a:lnTo>
                  <a:lnTo>
                    <a:pt x="5337" y="1090893"/>
                  </a:lnTo>
                  <a:lnTo>
                    <a:pt x="5340" y="1089623"/>
                  </a:lnTo>
                  <a:close/>
                </a:path>
                <a:path w="1337310" h="1242060">
                  <a:moveTo>
                    <a:pt x="1336157" y="1089623"/>
                  </a:moveTo>
                  <a:lnTo>
                    <a:pt x="1329955" y="1089623"/>
                  </a:lnTo>
                  <a:lnTo>
                    <a:pt x="1329952" y="1090893"/>
                  </a:lnTo>
                  <a:lnTo>
                    <a:pt x="1336155" y="1090893"/>
                  </a:lnTo>
                  <a:lnTo>
                    <a:pt x="1336157" y="1089623"/>
                  </a:lnTo>
                  <a:close/>
                </a:path>
                <a:path w="1337310" h="1242060">
                  <a:moveTo>
                    <a:pt x="5353" y="1083273"/>
                  </a:moveTo>
                  <a:lnTo>
                    <a:pt x="281" y="1083273"/>
                  </a:lnTo>
                  <a:lnTo>
                    <a:pt x="270" y="1088353"/>
                  </a:lnTo>
                  <a:lnTo>
                    <a:pt x="5343" y="1088353"/>
                  </a:lnTo>
                  <a:lnTo>
                    <a:pt x="5353" y="1083273"/>
                  </a:lnTo>
                  <a:close/>
                </a:path>
                <a:path w="1337310" h="1242060">
                  <a:moveTo>
                    <a:pt x="1336163" y="1083273"/>
                  </a:moveTo>
                  <a:lnTo>
                    <a:pt x="1329968" y="1083273"/>
                  </a:lnTo>
                  <a:lnTo>
                    <a:pt x="1329957" y="1088353"/>
                  </a:lnTo>
                  <a:lnTo>
                    <a:pt x="1336158" y="1088353"/>
                  </a:lnTo>
                  <a:lnTo>
                    <a:pt x="1336163" y="1083273"/>
                  </a:lnTo>
                  <a:close/>
                </a:path>
                <a:path w="1337310" h="1242060">
                  <a:moveTo>
                    <a:pt x="5361" y="1079463"/>
                  </a:moveTo>
                  <a:lnTo>
                    <a:pt x="288" y="1079463"/>
                  </a:lnTo>
                  <a:lnTo>
                    <a:pt x="283" y="1082003"/>
                  </a:lnTo>
                  <a:lnTo>
                    <a:pt x="5356" y="1082003"/>
                  </a:lnTo>
                  <a:lnTo>
                    <a:pt x="5361" y="1079463"/>
                  </a:lnTo>
                  <a:close/>
                </a:path>
                <a:path w="1337310" h="1242060">
                  <a:moveTo>
                    <a:pt x="1336167" y="1079463"/>
                  </a:moveTo>
                  <a:lnTo>
                    <a:pt x="1329976" y="1079463"/>
                  </a:lnTo>
                  <a:lnTo>
                    <a:pt x="1329971" y="1082003"/>
                  </a:lnTo>
                  <a:lnTo>
                    <a:pt x="1336164" y="1082003"/>
                  </a:lnTo>
                  <a:lnTo>
                    <a:pt x="1336167" y="1079463"/>
                  </a:lnTo>
                  <a:close/>
                </a:path>
                <a:path w="1337310" h="1242060">
                  <a:moveTo>
                    <a:pt x="5366" y="1076923"/>
                  </a:moveTo>
                  <a:lnTo>
                    <a:pt x="294" y="1076923"/>
                  </a:lnTo>
                  <a:lnTo>
                    <a:pt x="291" y="1078193"/>
                  </a:lnTo>
                  <a:lnTo>
                    <a:pt x="5364" y="1078193"/>
                  </a:lnTo>
                  <a:lnTo>
                    <a:pt x="5366" y="1076923"/>
                  </a:lnTo>
                  <a:close/>
                </a:path>
                <a:path w="1337310" h="1242060">
                  <a:moveTo>
                    <a:pt x="1336170" y="1076923"/>
                  </a:moveTo>
                  <a:lnTo>
                    <a:pt x="1329981" y="1076923"/>
                  </a:lnTo>
                  <a:lnTo>
                    <a:pt x="1329978" y="1078193"/>
                  </a:lnTo>
                  <a:lnTo>
                    <a:pt x="1336168" y="1078193"/>
                  </a:lnTo>
                  <a:lnTo>
                    <a:pt x="1336170" y="1076923"/>
                  </a:lnTo>
                  <a:close/>
                </a:path>
                <a:path w="1337310" h="1242060">
                  <a:moveTo>
                    <a:pt x="5374" y="1073113"/>
                  </a:moveTo>
                  <a:lnTo>
                    <a:pt x="301" y="1073113"/>
                  </a:lnTo>
                  <a:lnTo>
                    <a:pt x="296" y="1075653"/>
                  </a:lnTo>
                  <a:lnTo>
                    <a:pt x="5369" y="1075653"/>
                  </a:lnTo>
                  <a:lnTo>
                    <a:pt x="5374" y="1073113"/>
                  </a:lnTo>
                  <a:close/>
                </a:path>
                <a:path w="1337310" h="1242060">
                  <a:moveTo>
                    <a:pt x="1336174" y="1073113"/>
                  </a:moveTo>
                  <a:lnTo>
                    <a:pt x="1329989" y="1073113"/>
                  </a:lnTo>
                  <a:lnTo>
                    <a:pt x="1329984" y="1075653"/>
                  </a:lnTo>
                  <a:lnTo>
                    <a:pt x="1336171" y="1075653"/>
                  </a:lnTo>
                  <a:lnTo>
                    <a:pt x="1336174" y="1073113"/>
                  </a:lnTo>
                  <a:close/>
                </a:path>
                <a:path w="1337310" h="1242060">
                  <a:moveTo>
                    <a:pt x="5379" y="1070573"/>
                  </a:moveTo>
                  <a:lnTo>
                    <a:pt x="307" y="1070573"/>
                  </a:lnTo>
                  <a:lnTo>
                    <a:pt x="304" y="1071843"/>
                  </a:lnTo>
                  <a:lnTo>
                    <a:pt x="5377" y="1071843"/>
                  </a:lnTo>
                  <a:lnTo>
                    <a:pt x="5379" y="1070573"/>
                  </a:lnTo>
                  <a:close/>
                </a:path>
                <a:path w="1337310" h="1242060">
                  <a:moveTo>
                    <a:pt x="1336176" y="1070573"/>
                  </a:moveTo>
                  <a:lnTo>
                    <a:pt x="1329994" y="1070573"/>
                  </a:lnTo>
                  <a:lnTo>
                    <a:pt x="1329992" y="1071843"/>
                  </a:lnTo>
                  <a:lnTo>
                    <a:pt x="1336175" y="1071843"/>
                  </a:lnTo>
                  <a:lnTo>
                    <a:pt x="1336176" y="1070573"/>
                  </a:lnTo>
                  <a:close/>
                </a:path>
                <a:path w="1337310" h="1242060">
                  <a:moveTo>
                    <a:pt x="5387" y="1066763"/>
                  </a:moveTo>
                  <a:lnTo>
                    <a:pt x="314" y="1066763"/>
                  </a:lnTo>
                  <a:lnTo>
                    <a:pt x="309" y="1069303"/>
                  </a:lnTo>
                  <a:lnTo>
                    <a:pt x="5382" y="1069303"/>
                  </a:lnTo>
                  <a:lnTo>
                    <a:pt x="5387" y="1066763"/>
                  </a:lnTo>
                  <a:close/>
                </a:path>
                <a:path w="1337310" h="1242060">
                  <a:moveTo>
                    <a:pt x="1336180" y="1066763"/>
                  </a:moveTo>
                  <a:lnTo>
                    <a:pt x="1330002" y="1066763"/>
                  </a:lnTo>
                  <a:lnTo>
                    <a:pt x="1329997" y="1069303"/>
                  </a:lnTo>
                  <a:lnTo>
                    <a:pt x="1336177" y="1069303"/>
                  </a:lnTo>
                  <a:lnTo>
                    <a:pt x="1336180" y="1066763"/>
                  </a:lnTo>
                  <a:close/>
                </a:path>
                <a:path w="1337310" h="1242060">
                  <a:moveTo>
                    <a:pt x="5392" y="1064223"/>
                  </a:moveTo>
                  <a:lnTo>
                    <a:pt x="320" y="1064223"/>
                  </a:lnTo>
                  <a:lnTo>
                    <a:pt x="317" y="1065493"/>
                  </a:lnTo>
                  <a:lnTo>
                    <a:pt x="5390" y="1065493"/>
                  </a:lnTo>
                  <a:lnTo>
                    <a:pt x="5392" y="1064223"/>
                  </a:lnTo>
                  <a:close/>
                </a:path>
                <a:path w="1337310" h="1242060">
                  <a:moveTo>
                    <a:pt x="1336183" y="1064223"/>
                  </a:moveTo>
                  <a:lnTo>
                    <a:pt x="1330007" y="1064223"/>
                  </a:lnTo>
                  <a:lnTo>
                    <a:pt x="1330005" y="1065493"/>
                  </a:lnTo>
                  <a:lnTo>
                    <a:pt x="1336181" y="1065493"/>
                  </a:lnTo>
                  <a:lnTo>
                    <a:pt x="1336183" y="1064223"/>
                  </a:lnTo>
                  <a:close/>
                </a:path>
                <a:path w="1337310" h="1242060">
                  <a:moveTo>
                    <a:pt x="5400" y="1060413"/>
                  </a:moveTo>
                  <a:lnTo>
                    <a:pt x="327" y="1060413"/>
                  </a:lnTo>
                  <a:lnTo>
                    <a:pt x="322" y="1062953"/>
                  </a:lnTo>
                  <a:lnTo>
                    <a:pt x="5395" y="1062953"/>
                  </a:lnTo>
                  <a:lnTo>
                    <a:pt x="5400" y="1060413"/>
                  </a:lnTo>
                  <a:close/>
                </a:path>
                <a:path w="1337310" h="1242060">
                  <a:moveTo>
                    <a:pt x="1336187" y="1060413"/>
                  </a:moveTo>
                  <a:lnTo>
                    <a:pt x="1330015" y="1060413"/>
                  </a:lnTo>
                  <a:lnTo>
                    <a:pt x="1330010" y="1062953"/>
                  </a:lnTo>
                  <a:lnTo>
                    <a:pt x="1336184" y="1062953"/>
                  </a:lnTo>
                  <a:lnTo>
                    <a:pt x="1336187" y="1060413"/>
                  </a:lnTo>
                  <a:close/>
                </a:path>
                <a:path w="1337310" h="1242060">
                  <a:moveTo>
                    <a:pt x="5406" y="1057873"/>
                  </a:moveTo>
                  <a:lnTo>
                    <a:pt x="333" y="1057873"/>
                  </a:lnTo>
                  <a:lnTo>
                    <a:pt x="330" y="1059143"/>
                  </a:lnTo>
                  <a:lnTo>
                    <a:pt x="5403" y="1059143"/>
                  </a:lnTo>
                  <a:lnTo>
                    <a:pt x="5406" y="1057873"/>
                  </a:lnTo>
                  <a:close/>
                </a:path>
                <a:path w="1337310" h="1242060">
                  <a:moveTo>
                    <a:pt x="1336189" y="1057873"/>
                  </a:moveTo>
                  <a:lnTo>
                    <a:pt x="1330020" y="1057873"/>
                  </a:lnTo>
                  <a:lnTo>
                    <a:pt x="1330018" y="1059143"/>
                  </a:lnTo>
                  <a:lnTo>
                    <a:pt x="1336188" y="1059143"/>
                  </a:lnTo>
                  <a:lnTo>
                    <a:pt x="1336189" y="1057873"/>
                  </a:lnTo>
                  <a:close/>
                </a:path>
                <a:path w="1337310" h="1242060">
                  <a:moveTo>
                    <a:pt x="5413" y="1054063"/>
                  </a:moveTo>
                  <a:lnTo>
                    <a:pt x="340" y="1054063"/>
                  </a:lnTo>
                  <a:lnTo>
                    <a:pt x="335" y="1056603"/>
                  </a:lnTo>
                  <a:lnTo>
                    <a:pt x="5408" y="1056603"/>
                  </a:lnTo>
                  <a:lnTo>
                    <a:pt x="5413" y="1054063"/>
                  </a:lnTo>
                  <a:close/>
                </a:path>
                <a:path w="1337310" h="1242060">
                  <a:moveTo>
                    <a:pt x="1336193" y="1054063"/>
                  </a:moveTo>
                  <a:lnTo>
                    <a:pt x="1330028" y="1054063"/>
                  </a:lnTo>
                  <a:lnTo>
                    <a:pt x="1330023" y="1056603"/>
                  </a:lnTo>
                  <a:lnTo>
                    <a:pt x="1336190" y="1056603"/>
                  </a:lnTo>
                  <a:lnTo>
                    <a:pt x="1336193" y="1054063"/>
                  </a:lnTo>
                  <a:close/>
                </a:path>
                <a:path w="1337310" h="1242060">
                  <a:moveTo>
                    <a:pt x="5427" y="1047713"/>
                  </a:moveTo>
                  <a:lnTo>
                    <a:pt x="353" y="1047713"/>
                  </a:lnTo>
                  <a:lnTo>
                    <a:pt x="343" y="1052793"/>
                  </a:lnTo>
                  <a:lnTo>
                    <a:pt x="5416" y="1052793"/>
                  </a:lnTo>
                  <a:lnTo>
                    <a:pt x="5427" y="1047713"/>
                  </a:lnTo>
                  <a:close/>
                </a:path>
                <a:path w="1337310" h="1242060">
                  <a:moveTo>
                    <a:pt x="1336200" y="1047713"/>
                  </a:moveTo>
                  <a:lnTo>
                    <a:pt x="1330041" y="1047713"/>
                  </a:lnTo>
                  <a:lnTo>
                    <a:pt x="1330031" y="1052793"/>
                  </a:lnTo>
                  <a:lnTo>
                    <a:pt x="1336194" y="1052793"/>
                  </a:lnTo>
                  <a:lnTo>
                    <a:pt x="1336200" y="1047713"/>
                  </a:lnTo>
                  <a:close/>
                </a:path>
                <a:path w="1337310" h="1242060">
                  <a:moveTo>
                    <a:pt x="5432" y="1045173"/>
                  </a:moveTo>
                  <a:lnTo>
                    <a:pt x="359" y="1045173"/>
                  </a:lnTo>
                  <a:lnTo>
                    <a:pt x="356" y="1046443"/>
                  </a:lnTo>
                  <a:lnTo>
                    <a:pt x="5429" y="1046443"/>
                  </a:lnTo>
                  <a:lnTo>
                    <a:pt x="5432" y="1045173"/>
                  </a:lnTo>
                  <a:close/>
                </a:path>
                <a:path w="1337310" h="1242060">
                  <a:moveTo>
                    <a:pt x="1336202" y="1045173"/>
                  </a:moveTo>
                  <a:lnTo>
                    <a:pt x="1330047" y="1045173"/>
                  </a:lnTo>
                  <a:lnTo>
                    <a:pt x="1330044" y="1046443"/>
                  </a:lnTo>
                  <a:lnTo>
                    <a:pt x="1336201" y="1046443"/>
                  </a:lnTo>
                  <a:lnTo>
                    <a:pt x="1336202" y="1045173"/>
                  </a:lnTo>
                  <a:close/>
                </a:path>
                <a:path w="1337310" h="1242060">
                  <a:moveTo>
                    <a:pt x="5445" y="1038823"/>
                  </a:moveTo>
                  <a:lnTo>
                    <a:pt x="372" y="1038823"/>
                  </a:lnTo>
                  <a:lnTo>
                    <a:pt x="361" y="1043903"/>
                  </a:lnTo>
                  <a:lnTo>
                    <a:pt x="5434" y="1043903"/>
                  </a:lnTo>
                  <a:lnTo>
                    <a:pt x="5445" y="1038823"/>
                  </a:lnTo>
                  <a:close/>
                </a:path>
                <a:path w="1337310" h="1242060">
                  <a:moveTo>
                    <a:pt x="1336209" y="1038823"/>
                  </a:moveTo>
                  <a:lnTo>
                    <a:pt x="1330060" y="1038823"/>
                  </a:lnTo>
                  <a:lnTo>
                    <a:pt x="1330049" y="1043903"/>
                  </a:lnTo>
                  <a:lnTo>
                    <a:pt x="1336203" y="1043903"/>
                  </a:lnTo>
                  <a:lnTo>
                    <a:pt x="1336209" y="1038823"/>
                  </a:lnTo>
                  <a:close/>
                </a:path>
                <a:path w="1337310" h="1242060">
                  <a:moveTo>
                    <a:pt x="5453" y="1035013"/>
                  </a:moveTo>
                  <a:lnTo>
                    <a:pt x="379" y="1035013"/>
                  </a:lnTo>
                  <a:lnTo>
                    <a:pt x="374" y="1037553"/>
                  </a:lnTo>
                  <a:lnTo>
                    <a:pt x="5448" y="1037553"/>
                  </a:lnTo>
                  <a:lnTo>
                    <a:pt x="5453" y="1035013"/>
                  </a:lnTo>
                  <a:close/>
                </a:path>
                <a:path w="1337310" h="1242060">
                  <a:moveTo>
                    <a:pt x="1336213" y="1035013"/>
                  </a:moveTo>
                  <a:lnTo>
                    <a:pt x="1330068" y="1035013"/>
                  </a:lnTo>
                  <a:lnTo>
                    <a:pt x="1330062" y="1037553"/>
                  </a:lnTo>
                  <a:lnTo>
                    <a:pt x="1336210" y="1037553"/>
                  </a:lnTo>
                  <a:lnTo>
                    <a:pt x="1336213" y="1035013"/>
                  </a:lnTo>
                  <a:close/>
                </a:path>
                <a:path w="1337310" h="1242060">
                  <a:moveTo>
                    <a:pt x="5458" y="1032473"/>
                  </a:moveTo>
                  <a:lnTo>
                    <a:pt x="385" y="1032473"/>
                  </a:lnTo>
                  <a:lnTo>
                    <a:pt x="382" y="1033743"/>
                  </a:lnTo>
                  <a:lnTo>
                    <a:pt x="5455" y="1033743"/>
                  </a:lnTo>
                  <a:lnTo>
                    <a:pt x="5458" y="1032473"/>
                  </a:lnTo>
                  <a:close/>
                </a:path>
                <a:path w="1337310" h="1242060">
                  <a:moveTo>
                    <a:pt x="1336215" y="1032473"/>
                  </a:moveTo>
                  <a:lnTo>
                    <a:pt x="1330073" y="1032473"/>
                  </a:lnTo>
                  <a:lnTo>
                    <a:pt x="1330070" y="1033743"/>
                  </a:lnTo>
                  <a:lnTo>
                    <a:pt x="1336214" y="1033743"/>
                  </a:lnTo>
                  <a:lnTo>
                    <a:pt x="1336215" y="1032473"/>
                  </a:lnTo>
                  <a:close/>
                </a:path>
                <a:path w="1337310" h="1242060">
                  <a:moveTo>
                    <a:pt x="5466" y="1028663"/>
                  </a:moveTo>
                  <a:lnTo>
                    <a:pt x="392" y="1028663"/>
                  </a:lnTo>
                  <a:lnTo>
                    <a:pt x="387" y="1031203"/>
                  </a:lnTo>
                  <a:lnTo>
                    <a:pt x="5461" y="1031203"/>
                  </a:lnTo>
                  <a:lnTo>
                    <a:pt x="5466" y="1028663"/>
                  </a:lnTo>
                  <a:close/>
                </a:path>
                <a:path w="1337310" h="1242060">
                  <a:moveTo>
                    <a:pt x="1336219" y="1028663"/>
                  </a:moveTo>
                  <a:lnTo>
                    <a:pt x="1330081" y="1028663"/>
                  </a:lnTo>
                  <a:lnTo>
                    <a:pt x="1330076" y="1031203"/>
                  </a:lnTo>
                  <a:lnTo>
                    <a:pt x="1336216" y="1031203"/>
                  </a:lnTo>
                  <a:lnTo>
                    <a:pt x="1336219" y="1028663"/>
                  </a:lnTo>
                  <a:close/>
                </a:path>
                <a:path w="1337310" h="1242060">
                  <a:moveTo>
                    <a:pt x="5471" y="1026123"/>
                  </a:moveTo>
                  <a:lnTo>
                    <a:pt x="398" y="1026123"/>
                  </a:lnTo>
                  <a:lnTo>
                    <a:pt x="395" y="1027393"/>
                  </a:lnTo>
                  <a:lnTo>
                    <a:pt x="5469" y="1027393"/>
                  </a:lnTo>
                  <a:lnTo>
                    <a:pt x="5471" y="1026123"/>
                  </a:lnTo>
                  <a:close/>
                </a:path>
                <a:path w="1337310" h="1242060">
                  <a:moveTo>
                    <a:pt x="1336222" y="1026123"/>
                  </a:moveTo>
                  <a:lnTo>
                    <a:pt x="1330086" y="1026123"/>
                  </a:lnTo>
                  <a:lnTo>
                    <a:pt x="1330083" y="1027393"/>
                  </a:lnTo>
                  <a:lnTo>
                    <a:pt x="1336220" y="1027393"/>
                  </a:lnTo>
                  <a:lnTo>
                    <a:pt x="1336222" y="1026123"/>
                  </a:lnTo>
                  <a:close/>
                </a:path>
                <a:path w="1337310" h="1242060">
                  <a:moveTo>
                    <a:pt x="5479" y="1022313"/>
                  </a:moveTo>
                  <a:lnTo>
                    <a:pt x="405" y="1022313"/>
                  </a:lnTo>
                  <a:lnTo>
                    <a:pt x="400" y="1024853"/>
                  </a:lnTo>
                  <a:lnTo>
                    <a:pt x="5474" y="1024853"/>
                  </a:lnTo>
                  <a:lnTo>
                    <a:pt x="5479" y="1022313"/>
                  </a:lnTo>
                  <a:close/>
                </a:path>
                <a:path w="1337310" h="1242060">
                  <a:moveTo>
                    <a:pt x="1336226" y="1022313"/>
                  </a:moveTo>
                  <a:lnTo>
                    <a:pt x="1330094" y="1022313"/>
                  </a:lnTo>
                  <a:lnTo>
                    <a:pt x="1330089" y="1024853"/>
                  </a:lnTo>
                  <a:lnTo>
                    <a:pt x="1336223" y="1024853"/>
                  </a:lnTo>
                  <a:lnTo>
                    <a:pt x="1336226" y="1022313"/>
                  </a:lnTo>
                  <a:close/>
                </a:path>
                <a:path w="1337310" h="1242060">
                  <a:moveTo>
                    <a:pt x="5484" y="1019773"/>
                  </a:moveTo>
                  <a:lnTo>
                    <a:pt x="411" y="1019773"/>
                  </a:lnTo>
                  <a:lnTo>
                    <a:pt x="408" y="1021043"/>
                  </a:lnTo>
                  <a:lnTo>
                    <a:pt x="5482" y="1021043"/>
                  </a:lnTo>
                  <a:lnTo>
                    <a:pt x="5484" y="1019773"/>
                  </a:lnTo>
                  <a:close/>
                </a:path>
                <a:path w="1337310" h="1242060">
                  <a:moveTo>
                    <a:pt x="1336228" y="1019773"/>
                  </a:moveTo>
                  <a:lnTo>
                    <a:pt x="1330099" y="1019773"/>
                  </a:lnTo>
                  <a:lnTo>
                    <a:pt x="1330097" y="1021043"/>
                  </a:lnTo>
                  <a:lnTo>
                    <a:pt x="1336227" y="1021043"/>
                  </a:lnTo>
                  <a:lnTo>
                    <a:pt x="1336228" y="1019773"/>
                  </a:lnTo>
                  <a:close/>
                </a:path>
                <a:path w="1337310" h="1242060">
                  <a:moveTo>
                    <a:pt x="5492" y="1015963"/>
                  </a:moveTo>
                  <a:lnTo>
                    <a:pt x="418" y="1015963"/>
                  </a:lnTo>
                  <a:lnTo>
                    <a:pt x="413" y="1018503"/>
                  </a:lnTo>
                  <a:lnTo>
                    <a:pt x="5487" y="1018503"/>
                  </a:lnTo>
                  <a:lnTo>
                    <a:pt x="5492" y="1015963"/>
                  </a:lnTo>
                  <a:close/>
                </a:path>
                <a:path w="1337310" h="1242060">
                  <a:moveTo>
                    <a:pt x="1336232" y="1015963"/>
                  </a:moveTo>
                  <a:lnTo>
                    <a:pt x="1330107" y="1015963"/>
                  </a:lnTo>
                  <a:lnTo>
                    <a:pt x="1330102" y="1018503"/>
                  </a:lnTo>
                  <a:lnTo>
                    <a:pt x="1336229" y="1018503"/>
                  </a:lnTo>
                  <a:lnTo>
                    <a:pt x="1336232" y="1015963"/>
                  </a:lnTo>
                  <a:close/>
                </a:path>
                <a:path w="1337310" h="1242060">
                  <a:moveTo>
                    <a:pt x="5498" y="1013423"/>
                  </a:moveTo>
                  <a:lnTo>
                    <a:pt x="424" y="1013423"/>
                  </a:lnTo>
                  <a:lnTo>
                    <a:pt x="421" y="1014693"/>
                  </a:lnTo>
                  <a:lnTo>
                    <a:pt x="5495" y="1014693"/>
                  </a:lnTo>
                  <a:lnTo>
                    <a:pt x="5498" y="1013423"/>
                  </a:lnTo>
                  <a:close/>
                </a:path>
                <a:path w="1337310" h="1242060">
                  <a:moveTo>
                    <a:pt x="1336235" y="1013423"/>
                  </a:moveTo>
                  <a:lnTo>
                    <a:pt x="1330112" y="1013423"/>
                  </a:lnTo>
                  <a:lnTo>
                    <a:pt x="1330110" y="1014693"/>
                  </a:lnTo>
                  <a:lnTo>
                    <a:pt x="1336233" y="1014693"/>
                  </a:lnTo>
                  <a:lnTo>
                    <a:pt x="1336235" y="1013423"/>
                  </a:lnTo>
                  <a:close/>
                </a:path>
                <a:path w="1337310" h="1242060">
                  <a:moveTo>
                    <a:pt x="5505" y="1009613"/>
                  </a:moveTo>
                  <a:lnTo>
                    <a:pt x="432" y="1009613"/>
                  </a:lnTo>
                  <a:lnTo>
                    <a:pt x="426" y="1012153"/>
                  </a:lnTo>
                  <a:lnTo>
                    <a:pt x="5500" y="1012153"/>
                  </a:lnTo>
                  <a:lnTo>
                    <a:pt x="5505" y="1009613"/>
                  </a:lnTo>
                  <a:close/>
                </a:path>
                <a:path w="1337310" h="1242060">
                  <a:moveTo>
                    <a:pt x="1336239" y="1009613"/>
                  </a:moveTo>
                  <a:lnTo>
                    <a:pt x="1330120" y="1009613"/>
                  </a:lnTo>
                  <a:lnTo>
                    <a:pt x="1330115" y="1012153"/>
                  </a:lnTo>
                  <a:lnTo>
                    <a:pt x="1336236" y="1012153"/>
                  </a:lnTo>
                  <a:lnTo>
                    <a:pt x="1336239" y="1009613"/>
                  </a:lnTo>
                  <a:close/>
                </a:path>
                <a:path w="1337310" h="1242060">
                  <a:moveTo>
                    <a:pt x="5511" y="1007073"/>
                  </a:moveTo>
                  <a:lnTo>
                    <a:pt x="437" y="1007073"/>
                  </a:lnTo>
                  <a:lnTo>
                    <a:pt x="434" y="1008343"/>
                  </a:lnTo>
                  <a:lnTo>
                    <a:pt x="5508" y="1008343"/>
                  </a:lnTo>
                  <a:lnTo>
                    <a:pt x="5511" y="1007073"/>
                  </a:lnTo>
                  <a:close/>
                </a:path>
                <a:path w="1337310" h="1242060">
                  <a:moveTo>
                    <a:pt x="1336241" y="1007073"/>
                  </a:moveTo>
                  <a:lnTo>
                    <a:pt x="1330125" y="1007073"/>
                  </a:lnTo>
                  <a:lnTo>
                    <a:pt x="1330123" y="1008343"/>
                  </a:lnTo>
                  <a:lnTo>
                    <a:pt x="1336240" y="1008343"/>
                  </a:lnTo>
                  <a:lnTo>
                    <a:pt x="1336241" y="1007073"/>
                  </a:lnTo>
                  <a:close/>
                </a:path>
                <a:path w="1337310" h="1242060">
                  <a:moveTo>
                    <a:pt x="5519" y="1003263"/>
                  </a:moveTo>
                  <a:lnTo>
                    <a:pt x="445" y="1003263"/>
                  </a:lnTo>
                  <a:lnTo>
                    <a:pt x="439" y="1005803"/>
                  </a:lnTo>
                  <a:lnTo>
                    <a:pt x="5513" y="1005803"/>
                  </a:lnTo>
                  <a:lnTo>
                    <a:pt x="5519" y="1003263"/>
                  </a:lnTo>
                  <a:close/>
                </a:path>
                <a:path w="1337310" h="1242060">
                  <a:moveTo>
                    <a:pt x="1336245" y="1003263"/>
                  </a:moveTo>
                  <a:lnTo>
                    <a:pt x="1330133" y="1003263"/>
                  </a:lnTo>
                  <a:lnTo>
                    <a:pt x="1330128" y="1005803"/>
                  </a:lnTo>
                  <a:lnTo>
                    <a:pt x="1336242" y="1005803"/>
                  </a:lnTo>
                  <a:lnTo>
                    <a:pt x="1336245" y="1003263"/>
                  </a:lnTo>
                  <a:close/>
                </a:path>
                <a:path w="1337310" h="1242060">
                  <a:moveTo>
                    <a:pt x="5524" y="1000723"/>
                  </a:moveTo>
                  <a:lnTo>
                    <a:pt x="450" y="1000723"/>
                  </a:lnTo>
                  <a:lnTo>
                    <a:pt x="447" y="1001993"/>
                  </a:lnTo>
                  <a:lnTo>
                    <a:pt x="5521" y="1001993"/>
                  </a:lnTo>
                  <a:lnTo>
                    <a:pt x="5524" y="1000723"/>
                  </a:lnTo>
                  <a:close/>
                </a:path>
                <a:path w="1337310" h="1242060">
                  <a:moveTo>
                    <a:pt x="1336248" y="1000723"/>
                  </a:moveTo>
                  <a:lnTo>
                    <a:pt x="1330139" y="1000723"/>
                  </a:lnTo>
                  <a:lnTo>
                    <a:pt x="1330136" y="1001993"/>
                  </a:lnTo>
                  <a:lnTo>
                    <a:pt x="1336246" y="1001993"/>
                  </a:lnTo>
                  <a:lnTo>
                    <a:pt x="1336248" y="1000723"/>
                  </a:lnTo>
                  <a:close/>
                </a:path>
                <a:path w="1337310" h="1242060">
                  <a:moveTo>
                    <a:pt x="5532" y="996913"/>
                  </a:moveTo>
                  <a:lnTo>
                    <a:pt x="458" y="996913"/>
                  </a:lnTo>
                  <a:lnTo>
                    <a:pt x="452" y="999453"/>
                  </a:lnTo>
                  <a:lnTo>
                    <a:pt x="5526" y="999453"/>
                  </a:lnTo>
                  <a:lnTo>
                    <a:pt x="5532" y="996913"/>
                  </a:lnTo>
                  <a:close/>
                </a:path>
                <a:path w="1337310" h="1242060">
                  <a:moveTo>
                    <a:pt x="1336252" y="996913"/>
                  </a:moveTo>
                  <a:lnTo>
                    <a:pt x="1330146" y="996913"/>
                  </a:lnTo>
                  <a:lnTo>
                    <a:pt x="1330141" y="999453"/>
                  </a:lnTo>
                  <a:lnTo>
                    <a:pt x="1336249" y="999453"/>
                  </a:lnTo>
                  <a:lnTo>
                    <a:pt x="1336252" y="996913"/>
                  </a:lnTo>
                  <a:close/>
                </a:path>
                <a:path w="1337310" h="1242060">
                  <a:moveTo>
                    <a:pt x="5537" y="994373"/>
                  </a:moveTo>
                  <a:lnTo>
                    <a:pt x="463" y="994373"/>
                  </a:lnTo>
                  <a:lnTo>
                    <a:pt x="460" y="995643"/>
                  </a:lnTo>
                  <a:lnTo>
                    <a:pt x="5534" y="995643"/>
                  </a:lnTo>
                  <a:lnTo>
                    <a:pt x="5537" y="994373"/>
                  </a:lnTo>
                  <a:close/>
                </a:path>
                <a:path w="1337310" h="1242060">
                  <a:moveTo>
                    <a:pt x="1336254" y="994373"/>
                  </a:moveTo>
                  <a:lnTo>
                    <a:pt x="1330152" y="994373"/>
                  </a:lnTo>
                  <a:lnTo>
                    <a:pt x="1330149" y="995643"/>
                  </a:lnTo>
                  <a:lnTo>
                    <a:pt x="1336253" y="995643"/>
                  </a:lnTo>
                  <a:lnTo>
                    <a:pt x="1336254" y="994373"/>
                  </a:lnTo>
                  <a:close/>
                </a:path>
                <a:path w="1337310" h="1242060">
                  <a:moveTo>
                    <a:pt x="5545" y="990563"/>
                  </a:moveTo>
                  <a:lnTo>
                    <a:pt x="471" y="990563"/>
                  </a:lnTo>
                  <a:lnTo>
                    <a:pt x="465" y="993103"/>
                  </a:lnTo>
                  <a:lnTo>
                    <a:pt x="5540" y="993103"/>
                  </a:lnTo>
                  <a:lnTo>
                    <a:pt x="5545" y="990563"/>
                  </a:lnTo>
                  <a:close/>
                </a:path>
                <a:path w="1337310" h="1242060">
                  <a:moveTo>
                    <a:pt x="1336258" y="990563"/>
                  </a:moveTo>
                  <a:lnTo>
                    <a:pt x="1330160" y="990563"/>
                  </a:lnTo>
                  <a:lnTo>
                    <a:pt x="1330154" y="993103"/>
                  </a:lnTo>
                  <a:lnTo>
                    <a:pt x="1336256" y="993103"/>
                  </a:lnTo>
                  <a:lnTo>
                    <a:pt x="1336258" y="990563"/>
                  </a:lnTo>
                  <a:close/>
                </a:path>
                <a:path w="1337310" h="1242060">
                  <a:moveTo>
                    <a:pt x="5550" y="988023"/>
                  </a:moveTo>
                  <a:lnTo>
                    <a:pt x="476" y="988023"/>
                  </a:lnTo>
                  <a:lnTo>
                    <a:pt x="473" y="989293"/>
                  </a:lnTo>
                  <a:lnTo>
                    <a:pt x="5547" y="989293"/>
                  </a:lnTo>
                  <a:lnTo>
                    <a:pt x="5550" y="988023"/>
                  </a:lnTo>
                  <a:close/>
                </a:path>
                <a:path w="1337310" h="1242060">
                  <a:moveTo>
                    <a:pt x="1336261" y="988023"/>
                  </a:moveTo>
                  <a:lnTo>
                    <a:pt x="1330165" y="988023"/>
                  </a:lnTo>
                  <a:lnTo>
                    <a:pt x="1330162" y="989293"/>
                  </a:lnTo>
                  <a:lnTo>
                    <a:pt x="1336259" y="989293"/>
                  </a:lnTo>
                  <a:lnTo>
                    <a:pt x="1336261" y="988023"/>
                  </a:lnTo>
                  <a:close/>
                </a:path>
                <a:path w="1337310" h="1242060">
                  <a:moveTo>
                    <a:pt x="5558" y="984213"/>
                  </a:moveTo>
                  <a:lnTo>
                    <a:pt x="484" y="984213"/>
                  </a:lnTo>
                  <a:lnTo>
                    <a:pt x="478" y="986753"/>
                  </a:lnTo>
                  <a:lnTo>
                    <a:pt x="5553" y="986753"/>
                  </a:lnTo>
                  <a:lnTo>
                    <a:pt x="5558" y="984213"/>
                  </a:lnTo>
                  <a:close/>
                </a:path>
                <a:path w="1337310" h="1242060">
                  <a:moveTo>
                    <a:pt x="1336265" y="984213"/>
                  </a:moveTo>
                  <a:lnTo>
                    <a:pt x="1330173" y="984213"/>
                  </a:lnTo>
                  <a:lnTo>
                    <a:pt x="1330167" y="986753"/>
                  </a:lnTo>
                  <a:lnTo>
                    <a:pt x="1336262" y="986753"/>
                  </a:lnTo>
                  <a:lnTo>
                    <a:pt x="1336265" y="984213"/>
                  </a:lnTo>
                  <a:close/>
                </a:path>
                <a:path w="1337310" h="1242060">
                  <a:moveTo>
                    <a:pt x="5563" y="981673"/>
                  </a:moveTo>
                  <a:lnTo>
                    <a:pt x="489" y="981673"/>
                  </a:lnTo>
                  <a:lnTo>
                    <a:pt x="486" y="982943"/>
                  </a:lnTo>
                  <a:lnTo>
                    <a:pt x="5561" y="982943"/>
                  </a:lnTo>
                  <a:lnTo>
                    <a:pt x="5563" y="981673"/>
                  </a:lnTo>
                  <a:close/>
                </a:path>
                <a:path w="1337310" h="1242060">
                  <a:moveTo>
                    <a:pt x="1336267" y="981673"/>
                  </a:moveTo>
                  <a:lnTo>
                    <a:pt x="1330178" y="981673"/>
                  </a:lnTo>
                  <a:lnTo>
                    <a:pt x="1330175" y="982943"/>
                  </a:lnTo>
                  <a:lnTo>
                    <a:pt x="1336266" y="982943"/>
                  </a:lnTo>
                  <a:lnTo>
                    <a:pt x="1336267" y="981673"/>
                  </a:lnTo>
                  <a:close/>
                </a:path>
                <a:path w="1337310" h="1242060">
                  <a:moveTo>
                    <a:pt x="5571" y="977863"/>
                  </a:moveTo>
                  <a:lnTo>
                    <a:pt x="497" y="977863"/>
                  </a:lnTo>
                  <a:lnTo>
                    <a:pt x="491" y="980403"/>
                  </a:lnTo>
                  <a:lnTo>
                    <a:pt x="5566" y="980403"/>
                  </a:lnTo>
                  <a:lnTo>
                    <a:pt x="5571" y="977863"/>
                  </a:lnTo>
                  <a:close/>
                </a:path>
                <a:path w="1337310" h="1242060">
                  <a:moveTo>
                    <a:pt x="1336271" y="977863"/>
                  </a:moveTo>
                  <a:lnTo>
                    <a:pt x="1330186" y="977863"/>
                  </a:lnTo>
                  <a:lnTo>
                    <a:pt x="1330181" y="980403"/>
                  </a:lnTo>
                  <a:lnTo>
                    <a:pt x="1336269" y="980403"/>
                  </a:lnTo>
                  <a:lnTo>
                    <a:pt x="1336271" y="977863"/>
                  </a:lnTo>
                  <a:close/>
                </a:path>
                <a:path w="1337310" h="1242060">
                  <a:moveTo>
                    <a:pt x="5576" y="975323"/>
                  </a:moveTo>
                  <a:lnTo>
                    <a:pt x="502" y="975323"/>
                  </a:lnTo>
                  <a:lnTo>
                    <a:pt x="499" y="976593"/>
                  </a:lnTo>
                  <a:lnTo>
                    <a:pt x="5574" y="976593"/>
                  </a:lnTo>
                  <a:lnTo>
                    <a:pt x="5576" y="975323"/>
                  </a:lnTo>
                  <a:close/>
                </a:path>
                <a:path w="1337310" h="1242060">
                  <a:moveTo>
                    <a:pt x="1336274" y="975323"/>
                  </a:moveTo>
                  <a:lnTo>
                    <a:pt x="1330191" y="975323"/>
                  </a:lnTo>
                  <a:lnTo>
                    <a:pt x="1330188" y="976593"/>
                  </a:lnTo>
                  <a:lnTo>
                    <a:pt x="1336272" y="976593"/>
                  </a:lnTo>
                  <a:lnTo>
                    <a:pt x="1336274" y="975323"/>
                  </a:lnTo>
                  <a:close/>
                </a:path>
                <a:path w="1337310" h="1242060">
                  <a:moveTo>
                    <a:pt x="5584" y="971513"/>
                  </a:moveTo>
                  <a:lnTo>
                    <a:pt x="510" y="971513"/>
                  </a:lnTo>
                  <a:lnTo>
                    <a:pt x="504" y="974053"/>
                  </a:lnTo>
                  <a:lnTo>
                    <a:pt x="5579" y="974053"/>
                  </a:lnTo>
                  <a:lnTo>
                    <a:pt x="5584" y="971513"/>
                  </a:lnTo>
                  <a:close/>
                </a:path>
                <a:path w="1337310" h="1242060">
                  <a:moveTo>
                    <a:pt x="1336278" y="971513"/>
                  </a:moveTo>
                  <a:lnTo>
                    <a:pt x="1330199" y="971513"/>
                  </a:lnTo>
                  <a:lnTo>
                    <a:pt x="1330194" y="974053"/>
                  </a:lnTo>
                  <a:lnTo>
                    <a:pt x="1336275" y="974053"/>
                  </a:lnTo>
                  <a:lnTo>
                    <a:pt x="1336278" y="971513"/>
                  </a:lnTo>
                  <a:close/>
                </a:path>
                <a:path w="1337310" h="1242060">
                  <a:moveTo>
                    <a:pt x="5589" y="968973"/>
                  </a:moveTo>
                  <a:lnTo>
                    <a:pt x="515" y="968973"/>
                  </a:lnTo>
                  <a:lnTo>
                    <a:pt x="512" y="970243"/>
                  </a:lnTo>
                  <a:lnTo>
                    <a:pt x="5587" y="970243"/>
                  </a:lnTo>
                  <a:lnTo>
                    <a:pt x="5589" y="968973"/>
                  </a:lnTo>
                  <a:close/>
                </a:path>
                <a:path w="1337310" h="1242060">
                  <a:moveTo>
                    <a:pt x="1336280" y="968973"/>
                  </a:moveTo>
                  <a:lnTo>
                    <a:pt x="1330204" y="968973"/>
                  </a:lnTo>
                  <a:lnTo>
                    <a:pt x="1330201" y="970243"/>
                  </a:lnTo>
                  <a:lnTo>
                    <a:pt x="1336279" y="970243"/>
                  </a:lnTo>
                  <a:lnTo>
                    <a:pt x="1336280" y="968973"/>
                  </a:lnTo>
                  <a:close/>
                </a:path>
                <a:path w="1337310" h="1242060">
                  <a:moveTo>
                    <a:pt x="5597" y="965163"/>
                  </a:moveTo>
                  <a:lnTo>
                    <a:pt x="523" y="965163"/>
                  </a:lnTo>
                  <a:lnTo>
                    <a:pt x="517" y="967703"/>
                  </a:lnTo>
                  <a:lnTo>
                    <a:pt x="5592" y="967703"/>
                  </a:lnTo>
                  <a:lnTo>
                    <a:pt x="5597" y="965163"/>
                  </a:lnTo>
                  <a:close/>
                </a:path>
                <a:path w="1337310" h="1242060">
                  <a:moveTo>
                    <a:pt x="1336284" y="965163"/>
                  </a:moveTo>
                  <a:lnTo>
                    <a:pt x="1330212" y="965163"/>
                  </a:lnTo>
                  <a:lnTo>
                    <a:pt x="1330207" y="967703"/>
                  </a:lnTo>
                  <a:lnTo>
                    <a:pt x="1336282" y="967703"/>
                  </a:lnTo>
                  <a:lnTo>
                    <a:pt x="1336284" y="965163"/>
                  </a:lnTo>
                  <a:close/>
                </a:path>
                <a:path w="1337310" h="1242060">
                  <a:moveTo>
                    <a:pt x="5608" y="960083"/>
                  </a:moveTo>
                  <a:lnTo>
                    <a:pt x="533" y="960083"/>
                  </a:lnTo>
                  <a:lnTo>
                    <a:pt x="525" y="963893"/>
                  </a:lnTo>
                  <a:lnTo>
                    <a:pt x="5600" y="963893"/>
                  </a:lnTo>
                  <a:lnTo>
                    <a:pt x="5608" y="960083"/>
                  </a:lnTo>
                  <a:close/>
                </a:path>
                <a:path w="1337310" h="1242060">
                  <a:moveTo>
                    <a:pt x="1336289" y="960083"/>
                  </a:moveTo>
                  <a:lnTo>
                    <a:pt x="1330222" y="960083"/>
                  </a:lnTo>
                  <a:lnTo>
                    <a:pt x="1330215" y="963893"/>
                  </a:lnTo>
                  <a:lnTo>
                    <a:pt x="1336285" y="963893"/>
                  </a:lnTo>
                  <a:lnTo>
                    <a:pt x="1336289" y="960083"/>
                  </a:lnTo>
                  <a:close/>
                </a:path>
                <a:path w="1337310" h="1242060">
                  <a:moveTo>
                    <a:pt x="5282" y="1117563"/>
                  </a:moveTo>
                  <a:lnTo>
                    <a:pt x="210" y="1117563"/>
                  </a:lnTo>
                  <a:lnTo>
                    <a:pt x="106" y="1168363"/>
                  </a:lnTo>
                  <a:lnTo>
                    <a:pt x="5177" y="1168363"/>
                  </a:lnTo>
                  <a:lnTo>
                    <a:pt x="5282" y="1117563"/>
                  </a:lnTo>
                  <a:close/>
                </a:path>
                <a:path w="1337310" h="1242060">
                  <a:moveTo>
                    <a:pt x="1336128" y="1117563"/>
                  </a:moveTo>
                  <a:lnTo>
                    <a:pt x="1329897" y="1117563"/>
                  </a:lnTo>
                  <a:lnTo>
                    <a:pt x="1329792" y="1168363"/>
                  </a:lnTo>
                  <a:lnTo>
                    <a:pt x="1336076" y="1168363"/>
                  </a:lnTo>
                  <a:lnTo>
                    <a:pt x="1336128" y="1117563"/>
                  </a:lnTo>
                  <a:close/>
                </a:path>
                <a:path w="1337310" h="1242060">
                  <a:moveTo>
                    <a:pt x="1320760" y="1239579"/>
                  </a:moveTo>
                  <a:lnTo>
                    <a:pt x="19010" y="1239579"/>
                  </a:lnTo>
                  <a:lnTo>
                    <a:pt x="1319490" y="1241992"/>
                  </a:lnTo>
                  <a:lnTo>
                    <a:pt x="1319490" y="1240849"/>
                  </a:lnTo>
                  <a:lnTo>
                    <a:pt x="1320760" y="1240849"/>
                  </a:lnTo>
                  <a:lnTo>
                    <a:pt x="1320760" y="1239579"/>
                  </a:lnTo>
                  <a:close/>
                </a:path>
                <a:path w="1337310" h="1242060">
                  <a:moveTo>
                    <a:pt x="1322030" y="1238309"/>
                  </a:moveTo>
                  <a:lnTo>
                    <a:pt x="17740" y="1238309"/>
                  </a:lnTo>
                  <a:lnTo>
                    <a:pt x="17740" y="1239579"/>
                  </a:lnTo>
                  <a:lnTo>
                    <a:pt x="1322030" y="1239579"/>
                  </a:lnTo>
                  <a:lnTo>
                    <a:pt x="1322030" y="1238309"/>
                  </a:lnTo>
                  <a:close/>
                </a:path>
                <a:path w="1337310" h="1242060">
                  <a:moveTo>
                    <a:pt x="1323300" y="1237039"/>
                  </a:moveTo>
                  <a:lnTo>
                    <a:pt x="16470" y="1237039"/>
                  </a:lnTo>
                  <a:lnTo>
                    <a:pt x="16470" y="1238309"/>
                  </a:lnTo>
                  <a:lnTo>
                    <a:pt x="1323300" y="1238309"/>
                  </a:lnTo>
                  <a:lnTo>
                    <a:pt x="1323300" y="1237039"/>
                  </a:lnTo>
                  <a:close/>
                </a:path>
                <a:path w="1337310" h="1242060">
                  <a:moveTo>
                    <a:pt x="13930" y="1234499"/>
                  </a:moveTo>
                  <a:lnTo>
                    <a:pt x="13930" y="1235769"/>
                  </a:lnTo>
                  <a:lnTo>
                    <a:pt x="15200" y="1235769"/>
                  </a:lnTo>
                  <a:lnTo>
                    <a:pt x="15200" y="1237039"/>
                  </a:lnTo>
                  <a:lnTo>
                    <a:pt x="1324570" y="1237039"/>
                  </a:lnTo>
                  <a:lnTo>
                    <a:pt x="13930" y="1234499"/>
                  </a:lnTo>
                  <a:close/>
                </a:path>
                <a:path w="1337310" h="1242060">
                  <a:moveTo>
                    <a:pt x="1336075" y="1169729"/>
                  </a:moveTo>
                  <a:lnTo>
                    <a:pt x="1329790" y="1169729"/>
                  </a:lnTo>
                  <a:lnTo>
                    <a:pt x="1329664" y="1230689"/>
                  </a:lnTo>
                  <a:lnTo>
                    <a:pt x="1330920" y="1230689"/>
                  </a:lnTo>
                  <a:lnTo>
                    <a:pt x="1330920" y="1229419"/>
                  </a:lnTo>
                  <a:lnTo>
                    <a:pt x="1332190" y="1229419"/>
                  </a:lnTo>
                  <a:lnTo>
                    <a:pt x="1332190" y="1228149"/>
                  </a:lnTo>
                  <a:lnTo>
                    <a:pt x="1333460" y="1228149"/>
                  </a:lnTo>
                  <a:lnTo>
                    <a:pt x="1333460" y="1226879"/>
                  </a:lnTo>
                  <a:lnTo>
                    <a:pt x="1334730" y="1226879"/>
                  </a:lnTo>
                  <a:lnTo>
                    <a:pt x="1334730" y="1225609"/>
                  </a:lnTo>
                  <a:lnTo>
                    <a:pt x="1336000" y="1225609"/>
                  </a:lnTo>
                  <a:lnTo>
                    <a:pt x="1336020" y="1223069"/>
                  </a:lnTo>
                  <a:lnTo>
                    <a:pt x="1336075" y="1169729"/>
                  </a:lnTo>
                  <a:close/>
                </a:path>
                <a:path w="1337310" h="1242060">
                  <a:moveTo>
                    <a:pt x="5174" y="1169729"/>
                  </a:moveTo>
                  <a:lnTo>
                    <a:pt x="104" y="1169729"/>
                  </a:lnTo>
                  <a:lnTo>
                    <a:pt x="0" y="1220529"/>
                  </a:lnTo>
                  <a:lnTo>
                    <a:pt x="1230" y="1220529"/>
                  </a:lnTo>
                  <a:lnTo>
                    <a:pt x="1230" y="1221799"/>
                  </a:lnTo>
                  <a:lnTo>
                    <a:pt x="2500" y="1221799"/>
                  </a:lnTo>
                  <a:lnTo>
                    <a:pt x="2500" y="1224339"/>
                  </a:lnTo>
                  <a:lnTo>
                    <a:pt x="3770" y="1224339"/>
                  </a:lnTo>
                  <a:lnTo>
                    <a:pt x="3770" y="1225609"/>
                  </a:lnTo>
                  <a:lnTo>
                    <a:pt x="5040" y="1225609"/>
                  </a:lnTo>
                  <a:lnTo>
                    <a:pt x="5040" y="1226879"/>
                  </a:lnTo>
                  <a:lnTo>
                    <a:pt x="5174" y="1169729"/>
                  </a:lnTo>
                  <a:close/>
                </a:path>
              </a:pathLst>
            </a:custGeom>
            <a:solidFill>
              <a:srgbClr val="4575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926605" y="2100587"/>
              <a:ext cx="1327150" cy="1230630"/>
            </a:xfrm>
            <a:custGeom>
              <a:avLst/>
              <a:gdLst/>
              <a:ahLst/>
              <a:cxnLst/>
              <a:rect l="l" t="t" r="r" b="b"/>
              <a:pathLst>
                <a:path w="1327150" h="1230629">
                  <a:moveTo>
                    <a:pt x="8638" y="118102"/>
                  </a:moveTo>
                  <a:lnTo>
                    <a:pt x="2279" y="118102"/>
                  </a:lnTo>
                  <a:lnTo>
                    <a:pt x="2277" y="119372"/>
                  </a:lnTo>
                  <a:lnTo>
                    <a:pt x="8635" y="119372"/>
                  </a:lnTo>
                  <a:lnTo>
                    <a:pt x="8638" y="118102"/>
                  </a:lnTo>
                  <a:close/>
                </a:path>
                <a:path w="1327150" h="1230629">
                  <a:moveTo>
                    <a:pt x="1326892" y="118102"/>
                  </a:moveTo>
                  <a:lnTo>
                    <a:pt x="1320668" y="118102"/>
                  </a:lnTo>
                  <a:lnTo>
                    <a:pt x="1320667" y="119372"/>
                  </a:lnTo>
                  <a:lnTo>
                    <a:pt x="1326890" y="119372"/>
                  </a:lnTo>
                  <a:lnTo>
                    <a:pt x="1326892" y="118102"/>
                  </a:lnTo>
                  <a:close/>
                </a:path>
                <a:path w="1327150" h="1230629">
                  <a:moveTo>
                    <a:pt x="8646" y="114292"/>
                  </a:moveTo>
                  <a:lnTo>
                    <a:pt x="2287" y="114292"/>
                  </a:lnTo>
                  <a:lnTo>
                    <a:pt x="2282" y="116832"/>
                  </a:lnTo>
                  <a:lnTo>
                    <a:pt x="8640" y="116832"/>
                  </a:lnTo>
                  <a:lnTo>
                    <a:pt x="8646" y="114292"/>
                  </a:lnTo>
                  <a:close/>
                </a:path>
                <a:path w="1327150" h="1230629">
                  <a:moveTo>
                    <a:pt x="1326900" y="114292"/>
                  </a:moveTo>
                  <a:lnTo>
                    <a:pt x="1320672" y="114292"/>
                  </a:lnTo>
                  <a:lnTo>
                    <a:pt x="1320670" y="116832"/>
                  </a:lnTo>
                  <a:lnTo>
                    <a:pt x="1326895" y="116832"/>
                  </a:lnTo>
                  <a:lnTo>
                    <a:pt x="1326900" y="114292"/>
                  </a:lnTo>
                  <a:close/>
                </a:path>
                <a:path w="1327150" h="1230629">
                  <a:moveTo>
                    <a:pt x="8651" y="111752"/>
                  </a:moveTo>
                  <a:lnTo>
                    <a:pt x="2293" y="111752"/>
                  </a:lnTo>
                  <a:lnTo>
                    <a:pt x="2290" y="113022"/>
                  </a:lnTo>
                  <a:lnTo>
                    <a:pt x="8648" y="113022"/>
                  </a:lnTo>
                  <a:lnTo>
                    <a:pt x="8651" y="111752"/>
                  </a:lnTo>
                  <a:close/>
                </a:path>
                <a:path w="1327150" h="1230629">
                  <a:moveTo>
                    <a:pt x="1326905" y="111752"/>
                  </a:moveTo>
                  <a:lnTo>
                    <a:pt x="1320675" y="111752"/>
                  </a:lnTo>
                  <a:lnTo>
                    <a:pt x="1320674" y="113022"/>
                  </a:lnTo>
                  <a:lnTo>
                    <a:pt x="1326903" y="113022"/>
                  </a:lnTo>
                  <a:lnTo>
                    <a:pt x="1326905" y="111752"/>
                  </a:lnTo>
                  <a:close/>
                </a:path>
                <a:path w="1327150" h="1230629">
                  <a:moveTo>
                    <a:pt x="8659" y="107942"/>
                  </a:moveTo>
                  <a:lnTo>
                    <a:pt x="2300" y="107942"/>
                  </a:lnTo>
                  <a:lnTo>
                    <a:pt x="2295" y="110482"/>
                  </a:lnTo>
                  <a:lnTo>
                    <a:pt x="8654" y="110482"/>
                  </a:lnTo>
                  <a:lnTo>
                    <a:pt x="8659" y="107942"/>
                  </a:lnTo>
                  <a:close/>
                </a:path>
                <a:path w="1327150" h="1230629">
                  <a:moveTo>
                    <a:pt x="1326913" y="107942"/>
                  </a:moveTo>
                  <a:lnTo>
                    <a:pt x="1320679" y="107942"/>
                  </a:lnTo>
                  <a:lnTo>
                    <a:pt x="1320676" y="110482"/>
                  </a:lnTo>
                  <a:lnTo>
                    <a:pt x="1326908" y="110482"/>
                  </a:lnTo>
                  <a:lnTo>
                    <a:pt x="1326913" y="107942"/>
                  </a:lnTo>
                  <a:close/>
                </a:path>
                <a:path w="1327150" h="1230629">
                  <a:moveTo>
                    <a:pt x="8664" y="105402"/>
                  </a:moveTo>
                  <a:lnTo>
                    <a:pt x="2306" y="105402"/>
                  </a:lnTo>
                  <a:lnTo>
                    <a:pt x="2303" y="106672"/>
                  </a:lnTo>
                  <a:lnTo>
                    <a:pt x="8662" y="106672"/>
                  </a:lnTo>
                  <a:lnTo>
                    <a:pt x="8664" y="105402"/>
                  </a:lnTo>
                  <a:close/>
                </a:path>
                <a:path w="1327150" h="1230629">
                  <a:moveTo>
                    <a:pt x="1326919" y="105402"/>
                  </a:moveTo>
                  <a:lnTo>
                    <a:pt x="1320682" y="105402"/>
                  </a:lnTo>
                  <a:lnTo>
                    <a:pt x="1320680" y="106672"/>
                  </a:lnTo>
                  <a:lnTo>
                    <a:pt x="1326916" y="106672"/>
                  </a:lnTo>
                  <a:lnTo>
                    <a:pt x="1326919" y="105402"/>
                  </a:lnTo>
                  <a:close/>
                </a:path>
                <a:path w="1327150" h="1230629">
                  <a:moveTo>
                    <a:pt x="8672" y="101592"/>
                  </a:moveTo>
                  <a:lnTo>
                    <a:pt x="2314" y="101592"/>
                  </a:lnTo>
                  <a:lnTo>
                    <a:pt x="2308" y="104132"/>
                  </a:lnTo>
                  <a:lnTo>
                    <a:pt x="8667" y="104132"/>
                  </a:lnTo>
                  <a:lnTo>
                    <a:pt x="8672" y="101592"/>
                  </a:lnTo>
                  <a:close/>
                </a:path>
                <a:path w="1327150" h="1230629">
                  <a:moveTo>
                    <a:pt x="1326926" y="101592"/>
                  </a:moveTo>
                  <a:lnTo>
                    <a:pt x="1320686" y="101592"/>
                  </a:lnTo>
                  <a:lnTo>
                    <a:pt x="1320683" y="104132"/>
                  </a:lnTo>
                  <a:lnTo>
                    <a:pt x="1326921" y="104132"/>
                  </a:lnTo>
                  <a:lnTo>
                    <a:pt x="1326926" y="101592"/>
                  </a:lnTo>
                  <a:close/>
                </a:path>
                <a:path w="1327150" h="1230629">
                  <a:moveTo>
                    <a:pt x="8678" y="99052"/>
                  </a:moveTo>
                  <a:lnTo>
                    <a:pt x="2319" y="99052"/>
                  </a:lnTo>
                  <a:lnTo>
                    <a:pt x="2316" y="100322"/>
                  </a:lnTo>
                  <a:lnTo>
                    <a:pt x="8675" y="100322"/>
                  </a:lnTo>
                  <a:lnTo>
                    <a:pt x="8678" y="99052"/>
                  </a:lnTo>
                  <a:close/>
                </a:path>
                <a:path w="1327150" h="1230629">
                  <a:moveTo>
                    <a:pt x="1326932" y="99052"/>
                  </a:moveTo>
                  <a:lnTo>
                    <a:pt x="1320688" y="99052"/>
                  </a:lnTo>
                  <a:lnTo>
                    <a:pt x="1320687" y="100322"/>
                  </a:lnTo>
                  <a:lnTo>
                    <a:pt x="1326929" y="100322"/>
                  </a:lnTo>
                  <a:lnTo>
                    <a:pt x="1326932" y="99052"/>
                  </a:lnTo>
                  <a:close/>
                </a:path>
                <a:path w="1327150" h="1230629">
                  <a:moveTo>
                    <a:pt x="8685" y="95242"/>
                  </a:moveTo>
                  <a:lnTo>
                    <a:pt x="2327" y="95242"/>
                  </a:lnTo>
                  <a:lnTo>
                    <a:pt x="2321" y="97782"/>
                  </a:lnTo>
                  <a:lnTo>
                    <a:pt x="8680" y="97782"/>
                  </a:lnTo>
                  <a:lnTo>
                    <a:pt x="8685" y="95242"/>
                  </a:lnTo>
                  <a:close/>
                </a:path>
                <a:path w="1327150" h="1230629">
                  <a:moveTo>
                    <a:pt x="1326940" y="95242"/>
                  </a:moveTo>
                  <a:lnTo>
                    <a:pt x="1320692" y="95242"/>
                  </a:lnTo>
                  <a:lnTo>
                    <a:pt x="1320690" y="97782"/>
                  </a:lnTo>
                  <a:lnTo>
                    <a:pt x="1326934" y="97782"/>
                  </a:lnTo>
                  <a:lnTo>
                    <a:pt x="1326940" y="95242"/>
                  </a:lnTo>
                  <a:close/>
                </a:path>
                <a:path w="1327150" h="1230629">
                  <a:moveTo>
                    <a:pt x="8691" y="92702"/>
                  </a:moveTo>
                  <a:lnTo>
                    <a:pt x="2332" y="92702"/>
                  </a:lnTo>
                  <a:lnTo>
                    <a:pt x="2329" y="93972"/>
                  </a:lnTo>
                  <a:lnTo>
                    <a:pt x="8688" y="93972"/>
                  </a:lnTo>
                  <a:lnTo>
                    <a:pt x="8691" y="92702"/>
                  </a:lnTo>
                  <a:close/>
                </a:path>
                <a:path w="1327150" h="1230629">
                  <a:moveTo>
                    <a:pt x="1326945" y="92702"/>
                  </a:moveTo>
                  <a:lnTo>
                    <a:pt x="1320695" y="92702"/>
                  </a:lnTo>
                  <a:lnTo>
                    <a:pt x="1320694" y="93972"/>
                  </a:lnTo>
                  <a:lnTo>
                    <a:pt x="1326942" y="93972"/>
                  </a:lnTo>
                  <a:lnTo>
                    <a:pt x="1326945" y="92702"/>
                  </a:lnTo>
                  <a:close/>
                </a:path>
                <a:path w="1327150" h="1230629">
                  <a:moveTo>
                    <a:pt x="8699" y="88892"/>
                  </a:moveTo>
                  <a:lnTo>
                    <a:pt x="2340" y="88892"/>
                  </a:lnTo>
                  <a:lnTo>
                    <a:pt x="2335" y="91432"/>
                  </a:lnTo>
                  <a:lnTo>
                    <a:pt x="8693" y="91432"/>
                  </a:lnTo>
                  <a:lnTo>
                    <a:pt x="8699" y="88892"/>
                  </a:lnTo>
                  <a:close/>
                </a:path>
                <a:path w="1327150" h="1230629">
                  <a:moveTo>
                    <a:pt x="1326953" y="88892"/>
                  </a:moveTo>
                  <a:lnTo>
                    <a:pt x="1320699" y="88892"/>
                  </a:lnTo>
                  <a:lnTo>
                    <a:pt x="1320696" y="91432"/>
                  </a:lnTo>
                  <a:lnTo>
                    <a:pt x="1326947" y="91432"/>
                  </a:lnTo>
                  <a:lnTo>
                    <a:pt x="1326953" y="88892"/>
                  </a:lnTo>
                  <a:close/>
                </a:path>
                <a:path w="1327150" h="1230629">
                  <a:moveTo>
                    <a:pt x="8704" y="86352"/>
                  </a:moveTo>
                  <a:lnTo>
                    <a:pt x="2345" y="86352"/>
                  </a:lnTo>
                  <a:lnTo>
                    <a:pt x="2342" y="87622"/>
                  </a:lnTo>
                  <a:lnTo>
                    <a:pt x="8701" y="87622"/>
                  </a:lnTo>
                  <a:lnTo>
                    <a:pt x="8704" y="86352"/>
                  </a:lnTo>
                  <a:close/>
                </a:path>
                <a:path w="1327150" h="1230629">
                  <a:moveTo>
                    <a:pt x="1326958" y="86352"/>
                  </a:moveTo>
                  <a:lnTo>
                    <a:pt x="1320702" y="86352"/>
                  </a:lnTo>
                  <a:lnTo>
                    <a:pt x="1320700" y="87622"/>
                  </a:lnTo>
                  <a:lnTo>
                    <a:pt x="1326955" y="87622"/>
                  </a:lnTo>
                  <a:lnTo>
                    <a:pt x="1326958" y="86352"/>
                  </a:lnTo>
                  <a:close/>
                </a:path>
                <a:path w="1327150" h="1230629">
                  <a:moveTo>
                    <a:pt x="8712" y="82542"/>
                  </a:moveTo>
                  <a:lnTo>
                    <a:pt x="2353" y="82542"/>
                  </a:lnTo>
                  <a:lnTo>
                    <a:pt x="2348" y="85082"/>
                  </a:lnTo>
                  <a:lnTo>
                    <a:pt x="8707" y="85082"/>
                  </a:lnTo>
                  <a:lnTo>
                    <a:pt x="8712" y="82542"/>
                  </a:lnTo>
                  <a:close/>
                </a:path>
                <a:path w="1327150" h="1230629">
                  <a:moveTo>
                    <a:pt x="1326966" y="82542"/>
                  </a:moveTo>
                  <a:lnTo>
                    <a:pt x="1320706" y="82542"/>
                  </a:lnTo>
                  <a:lnTo>
                    <a:pt x="1320703" y="85082"/>
                  </a:lnTo>
                  <a:lnTo>
                    <a:pt x="1326961" y="85082"/>
                  </a:lnTo>
                  <a:lnTo>
                    <a:pt x="1326966" y="82542"/>
                  </a:lnTo>
                  <a:close/>
                </a:path>
                <a:path w="1327150" h="1230629">
                  <a:moveTo>
                    <a:pt x="8717" y="80002"/>
                  </a:moveTo>
                  <a:lnTo>
                    <a:pt x="2358" y="80002"/>
                  </a:lnTo>
                  <a:lnTo>
                    <a:pt x="2356" y="81272"/>
                  </a:lnTo>
                  <a:lnTo>
                    <a:pt x="8715" y="81272"/>
                  </a:lnTo>
                  <a:lnTo>
                    <a:pt x="8717" y="80002"/>
                  </a:lnTo>
                  <a:close/>
                </a:path>
                <a:path w="1327150" h="1230629">
                  <a:moveTo>
                    <a:pt x="1326971" y="80002"/>
                  </a:moveTo>
                  <a:lnTo>
                    <a:pt x="1320708" y="80002"/>
                  </a:lnTo>
                  <a:lnTo>
                    <a:pt x="1320707" y="81272"/>
                  </a:lnTo>
                  <a:lnTo>
                    <a:pt x="1326968" y="81272"/>
                  </a:lnTo>
                  <a:lnTo>
                    <a:pt x="1326971" y="80002"/>
                  </a:lnTo>
                  <a:close/>
                </a:path>
                <a:path w="1327150" h="1230629">
                  <a:moveTo>
                    <a:pt x="8725" y="76192"/>
                  </a:moveTo>
                  <a:lnTo>
                    <a:pt x="2366" y="76192"/>
                  </a:lnTo>
                  <a:lnTo>
                    <a:pt x="2361" y="78732"/>
                  </a:lnTo>
                  <a:lnTo>
                    <a:pt x="8720" y="78732"/>
                  </a:lnTo>
                  <a:lnTo>
                    <a:pt x="8725" y="76192"/>
                  </a:lnTo>
                  <a:close/>
                </a:path>
                <a:path w="1327150" h="1230629">
                  <a:moveTo>
                    <a:pt x="1326979" y="76192"/>
                  </a:moveTo>
                  <a:lnTo>
                    <a:pt x="1320712" y="76192"/>
                  </a:lnTo>
                  <a:lnTo>
                    <a:pt x="1320710" y="78732"/>
                  </a:lnTo>
                  <a:lnTo>
                    <a:pt x="1326974" y="78732"/>
                  </a:lnTo>
                  <a:lnTo>
                    <a:pt x="1326979" y="76192"/>
                  </a:lnTo>
                  <a:close/>
                </a:path>
                <a:path w="1327150" h="1230629">
                  <a:moveTo>
                    <a:pt x="8731" y="73652"/>
                  </a:moveTo>
                  <a:lnTo>
                    <a:pt x="2371" y="73652"/>
                  </a:lnTo>
                  <a:lnTo>
                    <a:pt x="2369" y="74922"/>
                  </a:lnTo>
                  <a:lnTo>
                    <a:pt x="8728" y="74922"/>
                  </a:lnTo>
                  <a:lnTo>
                    <a:pt x="8731" y="73652"/>
                  </a:lnTo>
                  <a:close/>
                </a:path>
                <a:path w="1327150" h="1230629">
                  <a:moveTo>
                    <a:pt x="1326984" y="73652"/>
                  </a:moveTo>
                  <a:lnTo>
                    <a:pt x="1320715" y="73652"/>
                  </a:lnTo>
                  <a:lnTo>
                    <a:pt x="1320713" y="74922"/>
                  </a:lnTo>
                  <a:lnTo>
                    <a:pt x="1326982" y="74922"/>
                  </a:lnTo>
                  <a:lnTo>
                    <a:pt x="1326984" y="73652"/>
                  </a:lnTo>
                  <a:close/>
                </a:path>
                <a:path w="1327150" h="1230629">
                  <a:moveTo>
                    <a:pt x="8739" y="69842"/>
                  </a:moveTo>
                  <a:lnTo>
                    <a:pt x="2379" y="69842"/>
                  </a:lnTo>
                  <a:lnTo>
                    <a:pt x="2374" y="72382"/>
                  </a:lnTo>
                  <a:lnTo>
                    <a:pt x="8733" y="72382"/>
                  </a:lnTo>
                  <a:lnTo>
                    <a:pt x="8739" y="69842"/>
                  </a:lnTo>
                  <a:close/>
                </a:path>
                <a:path w="1327150" h="1230629">
                  <a:moveTo>
                    <a:pt x="1326992" y="69842"/>
                  </a:moveTo>
                  <a:lnTo>
                    <a:pt x="1320719" y="69842"/>
                  </a:lnTo>
                  <a:lnTo>
                    <a:pt x="1320716" y="72382"/>
                  </a:lnTo>
                  <a:lnTo>
                    <a:pt x="1326987" y="72382"/>
                  </a:lnTo>
                  <a:lnTo>
                    <a:pt x="1326992" y="69842"/>
                  </a:lnTo>
                  <a:close/>
                </a:path>
                <a:path w="1327150" h="1230629">
                  <a:moveTo>
                    <a:pt x="8744" y="67302"/>
                  </a:moveTo>
                  <a:lnTo>
                    <a:pt x="2385" y="67302"/>
                  </a:lnTo>
                  <a:lnTo>
                    <a:pt x="2382" y="68572"/>
                  </a:lnTo>
                  <a:lnTo>
                    <a:pt x="8741" y="68572"/>
                  </a:lnTo>
                  <a:lnTo>
                    <a:pt x="8744" y="67302"/>
                  </a:lnTo>
                  <a:close/>
                </a:path>
                <a:path w="1327150" h="1230629">
                  <a:moveTo>
                    <a:pt x="1326997" y="67302"/>
                  </a:moveTo>
                  <a:lnTo>
                    <a:pt x="1320721" y="67302"/>
                  </a:lnTo>
                  <a:lnTo>
                    <a:pt x="1320720" y="68572"/>
                  </a:lnTo>
                  <a:lnTo>
                    <a:pt x="1326995" y="68572"/>
                  </a:lnTo>
                  <a:lnTo>
                    <a:pt x="1326997" y="67302"/>
                  </a:lnTo>
                  <a:close/>
                </a:path>
                <a:path w="1327150" h="1230629">
                  <a:moveTo>
                    <a:pt x="8757" y="60952"/>
                  </a:moveTo>
                  <a:lnTo>
                    <a:pt x="2398" y="60952"/>
                  </a:lnTo>
                  <a:lnTo>
                    <a:pt x="2387" y="66032"/>
                  </a:lnTo>
                  <a:lnTo>
                    <a:pt x="8746" y="66032"/>
                  </a:lnTo>
                  <a:lnTo>
                    <a:pt x="8757" y="60952"/>
                  </a:lnTo>
                  <a:close/>
                </a:path>
                <a:path w="1327150" h="1230629">
                  <a:moveTo>
                    <a:pt x="1327010" y="60952"/>
                  </a:moveTo>
                  <a:lnTo>
                    <a:pt x="1320728" y="60952"/>
                  </a:lnTo>
                  <a:lnTo>
                    <a:pt x="1320723" y="66032"/>
                  </a:lnTo>
                  <a:lnTo>
                    <a:pt x="1327000" y="66032"/>
                  </a:lnTo>
                  <a:lnTo>
                    <a:pt x="1327010" y="60952"/>
                  </a:lnTo>
                  <a:close/>
                </a:path>
                <a:path w="1327150" h="1230629">
                  <a:moveTo>
                    <a:pt x="8765" y="57142"/>
                  </a:moveTo>
                  <a:lnTo>
                    <a:pt x="2406" y="57142"/>
                  </a:lnTo>
                  <a:lnTo>
                    <a:pt x="2400" y="59682"/>
                  </a:lnTo>
                  <a:lnTo>
                    <a:pt x="8760" y="59682"/>
                  </a:lnTo>
                  <a:lnTo>
                    <a:pt x="8765" y="57142"/>
                  </a:lnTo>
                  <a:close/>
                </a:path>
                <a:path w="1327150" h="1230629">
                  <a:moveTo>
                    <a:pt x="1327018" y="57142"/>
                  </a:moveTo>
                  <a:lnTo>
                    <a:pt x="1320732" y="57142"/>
                  </a:lnTo>
                  <a:lnTo>
                    <a:pt x="1320729" y="59682"/>
                  </a:lnTo>
                  <a:lnTo>
                    <a:pt x="1327013" y="59682"/>
                  </a:lnTo>
                  <a:lnTo>
                    <a:pt x="1327018" y="57142"/>
                  </a:lnTo>
                  <a:close/>
                </a:path>
                <a:path w="1327150" h="1230629">
                  <a:moveTo>
                    <a:pt x="8770" y="54602"/>
                  </a:moveTo>
                  <a:lnTo>
                    <a:pt x="2411" y="54602"/>
                  </a:lnTo>
                  <a:lnTo>
                    <a:pt x="2408" y="55872"/>
                  </a:lnTo>
                  <a:lnTo>
                    <a:pt x="8768" y="55872"/>
                  </a:lnTo>
                  <a:lnTo>
                    <a:pt x="8770" y="54602"/>
                  </a:lnTo>
                  <a:close/>
                </a:path>
                <a:path w="1327150" h="1230629">
                  <a:moveTo>
                    <a:pt x="1327024" y="54602"/>
                  </a:moveTo>
                  <a:lnTo>
                    <a:pt x="1320735" y="54602"/>
                  </a:lnTo>
                  <a:lnTo>
                    <a:pt x="1320733" y="55872"/>
                  </a:lnTo>
                  <a:lnTo>
                    <a:pt x="1327021" y="55872"/>
                  </a:lnTo>
                  <a:lnTo>
                    <a:pt x="1327024" y="54602"/>
                  </a:lnTo>
                  <a:close/>
                </a:path>
                <a:path w="1327150" h="1230629">
                  <a:moveTo>
                    <a:pt x="8778" y="50792"/>
                  </a:moveTo>
                  <a:lnTo>
                    <a:pt x="2419" y="50792"/>
                  </a:lnTo>
                  <a:lnTo>
                    <a:pt x="2413" y="53332"/>
                  </a:lnTo>
                  <a:lnTo>
                    <a:pt x="8773" y="53332"/>
                  </a:lnTo>
                  <a:lnTo>
                    <a:pt x="8778" y="50792"/>
                  </a:lnTo>
                  <a:close/>
                </a:path>
                <a:path w="1327150" h="1230629">
                  <a:moveTo>
                    <a:pt x="1327031" y="50792"/>
                  </a:moveTo>
                  <a:lnTo>
                    <a:pt x="1320739" y="50792"/>
                  </a:lnTo>
                  <a:lnTo>
                    <a:pt x="1320736" y="53332"/>
                  </a:lnTo>
                  <a:lnTo>
                    <a:pt x="1327026" y="53332"/>
                  </a:lnTo>
                  <a:lnTo>
                    <a:pt x="1327031" y="50792"/>
                  </a:lnTo>
                  <a:close/>
                </a:path>
                <a:path w="1327150" h="1230629">
                  <a:moveTo>
                    <a:pt x="8784" y="48252"/>
                  </a:moveTo>
                  <a:lnTo>
                    <a:pt x="2424" y="48252"/>
                  </a:lnTo>
                  <a:lnTo>
                    <a:pt x="2421" y="49522"/>
                  </a:lnTo>
                  <a:lnTo>
                    <a:pt x="8781" y="49522"/>
                  </a:lnTo>
                  <a:lnTo>
                    <a:pt x="8784" y="48252"/>
                  </a:lnTo>
                  <a:close/>
                </a:path>
                <a:path w="1327150" h="1230629">
                  <a:moveTo>
                    <a:pt x="1327037" y="48252"/>
                  </a:moveTo>
                  <a:lnTo>
                    <a:pt x="1320741" y="48252"/>
                  </a:lnTo>
                  <a:lnTo>
                    <a:pt x="1320740" y="49522"/>
                  </a:lnTo>
                  <a:lnTo>
                    <a:pt x="1327034" y="49522"/>
                  </a:lnTo>
                  <a:lnTo>
                    <a:pt x="1327037" y="48252"/>
                  </a:lnTo>
                  <a:close/>
                </a:path>
                <a:path w="1327150" h="1230629">
                  <a:moveTo>
                    <a:pt x="8792" y="44442"/>
                  </a:moveTo>
                  <a:lnTo>
                    <a:pt x="2432" y="44442"/>
                  </a:lnTo>
                  <a:lnTo>
                    <a:pt x="2427" y="46982"/>
                  </a:lnTo>
                  <a:lnTo>
                    <a:pt x="8786" y="46982"/>
                  </a:lnTo>
                  <a:lnTo>
                    <a:pt x="8792" y="44442"/>
                  </a:lnTo>
                  <a:close/>
                </a:path>
                <a:path w="1327150" h="1230629">
                  <a:moveTo>
                    <a:pt x="1327045" y="44442"/>
                  </a:moveTo>
                  <a:lnTo>
                    <a:pt x="1320745" y="44442"/>
                  </a:lnTo>
                  <a:lnTo>
                    <a:pt x="1320743" y="46982"/>
                  </a:lnTo>
                  <a:lnTo>
                    <a:pt x="1327039" y="46982"/>
                  </a:lnTo>
                  <a:lnTo>
                    <a:pt x="1327045" y="44442"/>
                  </a:lnTo>
                  <a:close/>
                </a:path>
                <a:path w="1327150" h="1230629">
                  <a:moveTo>
                    <a:pt x="8797" y="41902"/>
                  </a:moveTo>
                  <a:lnTo>
                    <a:pt x="2437" y="41902"/>
                  </a:lnTo>
                  <a:lnTo>
                    <a:pt x="2434" y="43172"/>
                  </a:lnTo>
                  <a:lnTo>
                    <a:pt x="8794" y="43172"/>
                  </a:lnTo>
                  <a:lnTo>
                    <a:pt x="8797" y="41902"/>
                  </a:lnTo>
                  <a:close/>
                </a:path>
                <a:path w="1327150" h="1230629">
                  <a:moveTo>
                    <a:pt x="1327050" y="41902"/>
                  </a:moveTo>
                  <a:lnTo>
                    <a:pt x="1320748" y="41902"/>
                  </a:lnTo>
                  <a:lnTo>
                    <a:pt x="1320747" y="43172"/>
                  </a:lnTo>
                  <a:lnTo>
                    <a:pt x="1327047" y="43172"/>
                  </a:lnTo>
                  <a:lnTo>
                    <a:pt x="1327050" y="41902"/>
                  </a:lnTo>
                  <a:close/>
                </a:path>
                <a:path w="1327150" h="1230629">
                  <a:moveTo>
                    <a:pt x="8805" y="38092"/>
                  </a:moveTo>
                  <a:lnTo>
                    <a:pt x="2445" y="38092"/>
                  </a:lnTo>
                  <a:lnTo>
                    <a:pt x="2440" y="40632"/>
                  </a:lnTo>
                  <a:lnTo>
                    <a:pt x="8800" y="40632"/>
                  </a:lnTo>
                  <a:lnTo>
                    <a:pt x="8805" y="38092"/>
                  </a:lnTo>
                  <a:close/>
                </a:path>
                <a:path w="1327150" h="1230629">
                  <a:moveTo>
                    <a:pt x="1327058" y="38092"/>
                  </a:moveTo>
                  <a:lnTo>
                    <a:pt x="1320752" y="38092"/>
                  </a:lnTo>
                  <a:lnTo>
                    <a:pt x="1320749" y="40632"/>
                  </a:lnTo>
                  <a:lnTo>
                    <a:pt x="1327052" y="40632"/>
                  </a:lnTo>
                  <a:lnTo>
                    <a:pt x="1327058" y="38092"/>
                  </a:lnTo>
                  <a:close/>
                </a:path>
                <a:path w="1327150" h="1230629">
                  <a:moveTo>
                    <a:pt x="8810" y="35552"/>
                  </a:moveTo>
                  <a:lnTo>
                    <a:pt x="2450" y="35552"/>
                  </a:lnTo>
                  <a:lnTo>
                    <a:pt x="2448" y="36822"/>
                  </a:lnTo>
                  <a:lnTo>
                    <a:pt x="8807" y="36822"/>
                  </a:lnTo>
                  <a:lnTo>
                    <a:pt x="8810" y="35552"/>
                  </a:lnTo>
                  <a:close/>
                </a:path>
                <a:path w="1327150" h="1230629">
                  <a:moveTo>
                    <a:pt x="1327063" y="35552"/>
                  </a:moveTo>
                  <a:lnTo>
                    <a:pt x="1320755" y="35552"/>
                  </a:lnTo>
                  <a:lnTo>
                    <a:pt x="1320753" y="36822"/>
                  </a:lnTo>
                  <a:lnTo>
                    <a:pt x="1327060" y="36822"/>
                  </a:lnTo>
                  <a:lnTo>
                    <a:pt x="1327063" y="35552"/>
                  </a:lnTo>
                  <a:close/>
                </a:path>
                <a:path w="1327150" h="1230629">
                  <a:moveTo>
                    <a:pt x="8818" y="31742"/>
                  </a:moveTo>
                  <a:lnTo>
                    <a:pt x="2458" y="31742"/>
                  </a:lnTo>
                  <a:lnTo>
                    <a:pt x="2453" y="34282"/>
                  </a:lnTo>
                  <a:lnTo>
                    <a:pt x="8813" y="34282"/>
                  </a:lnTo>
                  <a:lnTo>
                    <a:pt x="8818" y="31742"/>
                  </a:lnTo>
                  <a:close/>
                </a:path>
                <a:path w="1327150" h="1230629">
                  <a:moveTo>
                    <a:pt x="1327071" y="31742"/>
                  </a:moveTo>
                  <a:lnTo>
                    <a:pt x="1320759" y="31742"/>
                  </a:lnTo>
                  <a:lnTo>
                    <a:pt x="1320756" y="34282"/>
                  </a:lnTo>
                  <a:lnTo>
                    <a:pt x="1327066" y="34282"/>
                  </a:lnTo>
                  <a:lnTo>
                    <a:pt x="1327071" y="31742"/>
                  </a:lnTo>
                  <a:close/>
                </a:path>
                <a:path w="1327150" h="1230629">
                  <a:moveTo>
                    <a:pt x="8823" y="29202"/>
                  </a:moveTo>
                  <a:lnTo>
                    <a:pt x="2463" y="29202"/>
                  </a:lnTo>
                  <a:lnTo>
                    <a:pt x="2461" y="30472"/>
                  </a:lnTo>
                  <a:lnTo>
                    <a:pt x="8821" y="30472"/>
                  </a:lnTo>
                  <a:lnTo>
                    <a:pt x="8823" y="29202"/>
                  </a:lnTo>
                  <a:close/>
                </a:path>
                <a:path w="1327150" h="1230629">
                  <a:moveTo>
                    <a:pt x="1327076" y="29202"/>
                  </a:moveTo>
                  <a:lnTo>
                    <a:pt x="1320761" y="29202"/>
                  </a:lnTo>
                  <a:lnTo>
                    <a:pt x="1320760" y="30472"/>
                  </a:lnTo>
                  <a:lnTo>
                    <a:pt x="1327073" y="30472"/>
                  </a:lnTo>
                  <a:lnTo>
                    <a:pt x="1327076" y="29202"/>
                  </a:lnTo>
                  <a:close/>
                </a:path>
                <a:path w="1327150" h="1230629">
                  <a:moveTo>
                    <a:pt x="8831" y="25392"/>
                  </a:moveTo>
                  <a:lnTo>
                    <a:pt x="2471" y="25392"/>
                  </a:lnTo>
                  <a:lnTo>
                    <a:pt x="2466" y="27932"/>
                  </a:lnTo>
                  <a:lnTo>
                    <a:pt x="8826" y="27932"/>
                  </a:lnTo>
                  <a:lnTo>
                    <a:pt x="8831" y="25392"/>
                  </a:lnTo>
                  <a:close/>
                </a:path>
                <a:path w="1327150" h="1230629">
                  <a:moveTo>
                    <a:pt x="1327084" y="25392"/>
                  </a:moveTo>
                  <a:lnTo>
                    <a:pt x="1320765" y="25392"/>
                  </a:lnTo>
                  <a:lnTo>
                    <a:pt x="1320763" y="27932"/>
                  </a:lnTo>
                  <a:lnTo>
                    <a:pt x="1327079" y="27932"/>
                  </a:lnTo>
                  <a:lnTo>
                    <a:pt x="1327084" y="25392"/>
                  </a:lnTo>
                  <a:close/>
                </a:path>
                <a:path w="1327150" h="1230629">
                  <a:moveTo>
                    <a:pt x="8837" y="22852"/>
                  </a:moveTo>
                  <a:lnTo>
                    <a:pt x="2476" y="22852"/>
                  </a:lnTo>
                  <a:lnTo>
                    <a:pt x="2474" y="24122"/>
                  </a:lnTo>
                  <a:lnTo>
                    <a:pt x="8834" y="24122"/>
                  </a:lnTo>
                  <a:lnTo>
                    <a:pt x="8837" y="22852"/>
                  </a:lnTo>
                  <a:close/>
                </a:path>
                <a:path w="1327150" h="1230629">
                  <a:moveTo>
                    <a:pt x="1327089" y="22852"/>
                  </a:moveTo>
                  <a:lnTo>
                    <a:pt x="1320768" y="22852"/>
                  </a:lnTo>
                  <a:lnTo>
                    <a:pt x="1320767" y="24122"/>
                  </a:lnTo>
                  <a:lnTo>
                    <a:pt x="1327087" y="24122"/>
                  </a:lnTo>
                  <a:lnTo>
                    <a:pt x="1327089" y="22852"/>
                  </a:lnTo>
                  <a:close/>
                </a:path>
                <a:path w="1327150" h="1230629">
                  <a:moveTo>
                    <a:pt x="8845" y="19042"/>
                  </a:moveTo>
                  <a:lnTo>
                    <a:pt x="2484" y="19042"/>
                  </a:lnTo>
                  <a:lnTo>
                    <a:pt x="2479" y="21582"/>
                  </a:lnTo>
                  <a:lnTo>
                    <a:pt x="8839" y="21582"/>
                  </a:lnTo>
                  <a:lnTo>
                    <a:pt x="8845" y="19042"/>
                  </a:lnTo>
                  <a:close/>
                </a:path>
                <a:path w="1327150" h="1230629">
                  <a:moveTo>
                    <a:pt x="1327097" y="19042"/>
                  </a:moveTo>
                  <a:lnTo>
                    <a:pt x="1320772" y="19042"/>
                  </a:lnTo>
                  <a:lnTo>
                    <a:pt x="1320769" y="21582"/>
                  </a:lnTo>
                  <a:lnTo>
                    <a:pt x="1327092" y="21582"/>
                  </a:lnTo>
                  <a:lnTo>
                    <a:pt x="1327097" y="19042"/>
                  </a:lnTo>
                  <a:close/>
                </a:path>
                <a:path w="1327150" h="1230629">
                  <a:moveTo>
                    <a:pt x="8850" y="16502"/>
                  </a:moveTo>
                  <a:lnTo>
                    <a:pt x="2490" y="16502"/>
                  </a:lnTo>
                  <a:lnTo>
                    <a:pt x="2487" y="17772"/>
                  </a:lnTo>
                  <a:lnTo>
                    <a:pt x="8847" y="17772"/>
                  </a:lnTo>
                  <a:lnTo>
                    <a:pt x="8850" y="16502"/>
                  </a:lnTo>
                  <a:close/>
                </a:path>
                <a:path w="1327150" h="1230629">
                  <a:moveTo>
                    <a:pt x="1327102" y="16502"/>
                  </a:moveTo>
                  <a:lnTo>
                    <a:pt x="1320774" y="16502"/>
                  </a:lnTo>
                  <a:lnTo>
                    <a:pt x="1320773" y="17772"/>
                  </a:lnTo>
                  <a:lnTo>
                    <a:pt x="1327100" y="17772"/>
                  </a:lnTo>
                  <a:lnTo>
                    <a:pt x="1327102" y="16502"/>
                  </a:lnTo>
                  <a:close/>
                </a:path>
                <a:path w="1327150" h="1230629">
                  <a:moveTo>
                    <a:pt x="8858" y="12692"/>
                  </a:moveTo>
                  <a:lnTo>
                    <a:pt x="2497" y="12692"/>
                  </a:lnTo>
                  <a:lnTo>
                    <a:pt x="2492" y="15232"/>
                  </a:lnTo>
                  <a:lnTo>
                    <a:pt x="8853" y="15232"/>
                  </a:lnTo>
                  <a:lnTo>
                    <a:pt x="8858" y="12692"/>
                  </a:lnTo>
                  <a:close/>
                </a:path>
                <a:path w="1327150" h="1230629">
                  <a:moveTo>
                    <a:pt x="1327110" y="12692"/>
                  </a:moveTo>
                  <a:lnTo>
                    <a:pt x="1320778" y="12692"/>
                  </a:lnTo>
                  <a:lnTo>
                    <a:pt x="1320776" y="15232"/>
                  </a:lnTo>
                  <a:lnTo>
                    <a:pt x="1327105" y="15232"/>
                  </a:lnTo>
                  <a:lnTo>
                    <a:pt x="1327110" y="12692"/>
                  </a:lnTo>
                  <a:close/>
                </a:path>
                <a:path w="1327150" h="1230629">
                  <a:moveTo>
                    <a:pt x="8863" y="10152"/>
                  </a:moveTo>
                  <a:lnTo>
                    <a:pt x="2503" y="10152"/>
                  </a:lnTo>
                  <a:lnTo>
                    <a:pt x="2500" y="11422"/>
                  </a:lnTo>
                  <a:lnTo>
                    <a:pt x="8860" y="11422"/>
                  </a:lnTo>
                  <a:lnTo>
                    <a:pt x="8863" y="10152"/>
                  </a:lnTo>
                  <a:close/>
                </a:path>
                <a:path w="1327150" h="1230629">
                  <a:moveTo>
                    <a:pt x="1327115" y="10152"/>
                  </a:moveTo>
                  <a:lnTo>
                    <a:pt x="1320781" y="10152"/>
                  </a:lnTo>
                  <a:lnTo>
                    <a:pt x="1320780" y="11422"/>
                  </a:lnTo>
                  <a:lnTo>
                    <a:pt x="1327113" y="11422"/>
                  </a:lnTo>
                  <a:lnTo>
                    <a:pt x="1327115" y="10152"/>
                  </a:lnTo>
                  <a:close/>
                </a:path>
                <a:path w="1327150" h="1230629">
                  <a:moveTo>
                    <a:pt x="2524" y="8882"/>
                  </a:moveTo>
                  <a:lnTo>
                    <a:pt x="2503" y="10152"/>
                  </a:lnTo>
                  <a:lnTo>
                    <a:pt x="2524" y="8882"/>
                  </a:lnTo>
                  <a:close/>
                </a:path>
                <a:path w="1327150" h="1230629">
                  <a:moveTo>
                    <a:pt x="8871" y="6342"/>
                  </a:moveTo>
                  <a:lnTo>
                    <a:pt x="3794" y="6342"/>
                  </a:lnTo>
                  <a:lnTo>
                    <a:pt x="3794" y="8882"/>
                  </a:lnTo>
                  <a:lnTo>
                    <a:pt x="8866" y="8882"/>
                  </a:lnTo>
                  <a:lnTo>
                    <a:pt x="8871" y="6342"/>
                  </a:lnTo>
                  <a:close/>
                </a:path>
                <a:path w="1327150" h="1230629">
                  <a:moveTo>
                    <a:pt x="1325864" y="6342"/>
                  </a:moveTo>
                  <a:lnTo>
                    <a:pt x="664829" y="6342"/>
                  </a:lnTo>
                  <a:lnTo>
                    <a:pt x="1320784" y="7612"/>
                  </a:lnTo>
                  <a:lnTo>
                    <a:pt x="1320782" y="8882"/>
                  </a:lnTo>
                  <a:lnTo>
                    <a:pt x="1325864" y="8882"/>
                  </a:lnTo>
                  <a:lnTo>
                    <a:pt x="1325864" y="6342"/>
                  </a:lnTo>
                  <a:close/>
                </a:path>
                <a:path w="1327150" h="1230629">
                  <a:moveTo>
                    <a:pt x="6334" y="5072"/>
                  </a:moveTo>
                  <a:lnTo>
                    <a:pt x="5064" y="5072"/>
                  </a:lnTo>
                  <a:lnTo>
                    <a:pt x="5064" y="6342"/>
                  </a:lnTo>
                  <a:lnTo>
                    <a:pt x="6334" y="6342"/>
                  </a:lnTo>
                  <a:lnTo>
                    <a:pt x="6334" y="5072"/>
                  </a:lnTo>
                  <a:close/>
                </a:path>
                <a:path w="1327150" h="1230629">
                  <a:moveTo>
                    <a:pt x="1324594" y="5072"/>
                  </a:moveTo>
                  <a:lnTo>
                    <a:pt x="1323324" y="5072"/>
                  </a:lnTo>
                  <a:lnTo>
                    <a:pt x="1323324" y="6342"/>
                  </a:lnTo>
                  <a:lnTo>
                    <a:pt x="1324594" y="6342"/>
                  </a:lnTo>
                  <a:lnTo>
                    <a:pt x="1324594" y="5072"/>
                  </a:lnTo>
                  <a:close/>
                </a:path>
                <a:path w="1327150" h="1230629">
                  <a:moveTo>
                    <a:pt x="8874" y="2532"/>
                  </a:moveTo>
                  <a:lnTo>
                    <a:pt x="7604" y="2532"/>
                  </a:lnTo>
                  <a:lnTo>
                    <a:pt x="7604" y="5072"/>
                  </a:lnTo>
                  <a:lnTo>
                    <a:pt x="1322054" y="5072"/>
                  </a:lnTo>
                  <a:lnTo>
                    <a:pt x="1322054" y="3802"/>
                  </a:lnTo>
                  <a:lnTo>
                    <a:pt x="8874" y="3802"/>
                  </a:lnTo>
                  <a:lnTo>
                    <a:pt x="8874" y="2532"/>
                  </a:lnTo>
                  <a:close/>
                </a:path>
                <a:path w="1327150" h="1230629">
                  <a:moveTo>
                    <a:pt x="1322054" y="2532"/>
                  </a:moveTo>
                  <a:lnTo>
                    <a:pt x="1320784" y="2532"/>
                  </a:lnTo>
                  <a:lnTo>
                    <a:pt x="1320784" y="3802"/>
                  </a:lnTo>
                  <a:lnTo>
                    <a:pt x="1322054" y="3802"/>
                  </a:lnTo>
                  <a:lnTo>
                    <a:pt x="1322054" y="2532"/>
                  </a:lnTo>
                  <a:close/>
                </a:path>
                <a:path w="1327150" h="1230629">
                  <a:moveTo>
                    <a:pt x="10144" y="0"/>
                  </a:moveTo>
                  <a:lnTo>
                    <a:pt x="10144" y="2532"/>
                  </a:lnTo>
                  <a:lnTo>
                    <a:pt x="1319514" y="2532"/>
                  </a:lnTo>
                  <a:lnTo>
                    <a:pt x="1319514" y="1255"/>
                  </a:lnTo>
                  <a:lnTo>
                    <a:pt x="10144" y="0"/>
                  </a:lnTo>
                  <a:close/>
                </a:path>
                <a:path w="1327150" h="1230629">
                  <a:moveTo>
                    <a:pt x="8632" y="120642"/>
                  </a:moveTo>
                  <a:lnTo>
                    <a:pt x="2274" y="120642"/>
                  </a:lnTo>
                  <a:lnTo>
                    <a:pt x="2156" y="177792"/>
                  </a:lnTo>
                  <a:lnTo>
                    <a:pt x="8513" y="177792"/>
                  </a:lnTo>
                  <a:lnTo>
                    <a:pt x="8632" y="120642"/>
                  </a:lnTo>
                  <a:close/>
                </a:path>
                <a:path w="1327150" h="1230629">
                  <a:moveTo>
                    <a:pt x="1326887" y="120642"/>
                  </a:moveTo>
                  <a:lnTo>
                    <a:pt x="1320666" y="120642"/>
                  </a:lnTo>
                  <a:lnTo>
                    <a:pt x="1320606" y="177792"/>
                  </a:lnTo>
                  <a:lnTo>
                    <a:pt x="1326769" y="177792"/>
                  </a:lnTo>
                  <a:lnTo>
                    <a:pt x="1326887" y="120642"/>
                  </a:lnTo>
                  <a:close/>
                </a:path>
                <a:path w="1327150" h="1230629">
                  <a:moveTo>
                    <a:pt x="8513" y="177792"/>
                  </a:moveTo>
                  <a:lnTo>
                    <a:pt x="2156" y="177792"/>
                  </a:lnTo>
                  <a:lnTo>
                    <a:pt x="2143" y="184142"/>
                  </a:lnTo>
                  <a:lnTo>
                    <a:pt x="8500" y="184142"/>
                  </a:lnTo>
                  <a:lnTo>
                    <a:pt x="8513" y="177792"/>
                  </a:lnTo>
                  <a:close/>
                </a:path>
                <a:path w="1327150" h="1230629">
                  <a:moveTo>
                    <a:pt x="1326769" y="177792"/>
                  </a:moveTo>
                  <a:lnTo>
                    <a:pt x="1320606" y="177792"/>
                  </a:lnTo>
                  <a:lnTo>
                    <a:pt x="1320599" y="184142"/>
                  </a:lnTo>
                  <a:lnTo>
                    <a:pt x="1326756" y="184142"/>
                  </a:lnTo>
                  <a:lnTo>
                    <a:pt x="1326769" y="177792"/>
                  </a:lnTo>
                  <a:close/>
                </a:path>
                <a:path w="1327150" h="1230629">
                  <a:moveTo>
                    <a:pt x="8500" y="184142"/>
                  </a:moveTo>
                  <a:lnTo>
                    <a:pt x="2143" y="184142"/>
                  </a:lnTo>
                  <a:lnTo>
                    <a:pt x="2103" y="203192"/>
                  </a:lnTo>
                  <a:lnTo>
                    <a:pt x="8460" y="203192"/>
                  </a:lnTo>
                  <a:lnTo>
                    <a:pt x="8500" y="184142"/>
                  </a:lnTo>
                  <a:close/>
                </a:path>
                <a:path w="1327150" h="1230629">
                  <a:moveTo>
                    <a:pt x="1326756" y="184142"/>
                  </a:moveTo>
                  <a:lnTo>
                    <a:pt x="1320599" y="184142"/>
                  </a:lnTo>
                  <a:lnTo>
                    <a:pt x="1320580" y="203192"/>
                  </a:lnTo>
                  <a:lnTo>
                    <a:pt x="1326717" y="203192"/>
                  </a:lnTo>
                  <a:lnTo>
                    <a:pt x="1326756" y="184142"/>
                  </a:lnTo>
                  <a:close/>
                </a:path>
                <a:path w="1327150" h="1230629">
                  <a:moveTo>
                    <a:pt x="8460" y="203192"/>
                  </a:moveTo>
                  <a:lnTo>
                    <a:pt x="2103" y="203192"/>
                  </a:lnTo>
                  <a:lnTo>
                    <a:pt x="2077" y="215892"/>
                  </a:lnTo>
                  <a:lnTo>
                    <a:pt x="8434" y="215892"/>
                  </a:lnTo>
                  <a:lnTo>
                    <a:pt x="8460" y="203192"/>
                  </a:lnTo>
                  <a:close/>
                </a:path>
                <a:path w="1327150" h="1230629">
                  <a:moveTo>
                    <a:pt x="1326717" y="203192"/>
                  </a:moveTo>
                  <a:lnTo>
                    <a:pt x="1320580" y="203192"/>
                  </a:lnTo>
                  <a:lnTo>
                    <a:pt x="1320566" y="215892"/>
                  </a:lnTo>
                  <a:lnTo>
                    <a:pt x="1326690" y="215892"/>
                  </a:lnTo>
                  <a:lnTo>
                    <a:pt x="1326717" y="203192"/>
                  </a:lnTo>
                  <a:close/>
                </a:path>
                <a:path w="1327150" h="1230629">
                  <a:moveTo>
                    <a:pt x="8434" y="215892"/>
                  </a:moveTo>
                  <a:lnTo>
                    <a:pt x="2077" y="215892"/>
                  </a:lnTo>
                  <a:lnTo>
                    <a:pt x="2051" y="228592"/>
                  </a:lnTo>
                  <a:lnTo>
                    <a:pt x="8407" y="228592"/>
                  </a:lnTo>
                  <a:lnTo>
                    <a:pt x="8434" y="215892"/>
                  </a:lnTo>
                  <a:close/>
                </a:path>
                <a:path w="1327150" h="1230629">
                  <a:moveTo>
                    <a:pt x="1326690" y="215892"/>
                  </a:moveTo>
                  <a:lnTo>
                    <a:pt x="1320566" y="215892"/>
                  </a:lnTo>
                  <a:lnTo>
                    <a:pt x="1320553" y="228592"/>
                  </a:lnTo>
                  <a:lnTo>
                    <a:pt x="1326664" y="228592"/>
                  </a:lnTo>
                  <a:lnTo>
                    <a:pt x="1326690" y="215892"/>
                  </a:lnTo>
                  <a:close/>
                </a:path>
                <a:path w="1327150" h="1230629">
                  <a:moveTo>
                    <a:pt x="8407" y="228592"/>
                  </a:moveTo>
                  <a:lnTo>
                    <a:pt x="2051" y="228592"/>
                  </a:lnTo>
                  <a:lnTo>
                    <a:pt x="2025" y="241292"/>
                  </a:lnTo>
                  <a:lnTo>
                    <a:pt x="8381" y="241292"/>
                  </a:lnTo>
                  <a:lnTo>
                    <a:pt x="8407" y="228592"/>
                  </a:lnTo>
                  <a:close/>
                </a:path>
                <a:path w="1327150" h="1230629">
                  <a:moveTo>
                    <a:pt x="1326664" y="228592"/>
                  </a:moveTo>
                  <a:lnTo>
                    <a:pt x="1320553" y="228592"/>
                  </a:lnTo>
                  <a:lnTo>
                    <a:pt x="1320540" y="241292"/>
                  </a:lnTo>
                  <a:lnTo>
                    <a:pt x="1326638" y="241292"/>
                  </a:lnTo>
                  <a:lnTo>
                    <a:pt x="1326664" y="228592"/>
                  </a:lnTo>
                  <a:close/>
                </a:path>
                <a:path w="1327150" h="1230629">
                  <a:moveTo>
                    <a:pt x="8381" y="241292"/>
                  </a:moveTo>
                  <a:lnTo>
                    <a:pt x="2025" y="241292"/>
                  </a:lnTo>
                  <a:lnTo>
                    <a:pt x="1998" y="253992"/>
                  </a:lnTo>
                  <a:lnTo>
                    <a:pt x="8354" y="253992"/>
                  </a:lnTo>
                  <a:lnTo>
                    <a:pt x="8381" y="241292"/>
                  </a:lnTo>
                  <a:close/>
                </a:path>
                <a:path w="1327150" h="1230629">
                  <a:moveTo>
                    <a:pt x="1326638" y="241292"/>
                  </a:moveTo>
                  <a:lnTo>
                    <a:pt x="1320540" y="241292"/>
                  </a:lnTo>
                  <a:lnTo>
                    <a:pt x="1320527" y="253992"/>
                  </a:lnTo>
                  <a:lnTo>
                    <a:pt x="1326612" y="253992"/>
                  </a:lnTo>
                  <a:lnTo>
                    <a:pt x="1326638" y="241292"/>
                  </a:lnTo>
                  <a:close/>
                </a:path>
                <a:path w="1327150" h="1230629">
                  <a:moveTo>
                    <a:pt x="8354" y="253992"/>
                  </a:moveTo>
                  <a:lnTo>
                    <a:pt x="1998" y="253992"/>
                  </a:lnTo>
                  <a:lnTo>
                    <a:pt x="1972" y="266692"/>
                  </a:lnTo>
                  <a:lnTo>
                    <a:pt x="8328" y="266692"/>
                  </a:lnTo>
                  <a:lnTo>
                    <a:pt x="8354" y="253992"/>
                  </a:lnTo>
                  <a:close/>
                </a:path>
                <a:path w="1327150" h="1230629">
                  <a:moveTo>
                    <a:pt x="1326612" y="253992"/>
                  </a:moveTo>
                  <a:lnTo>
                    <a:pt x="1320527" y="253992"/>
                  </a:lnTo>
                  <a:lnTo>
                    <a:pt x="1320513" y="266692"/>
                  </a:lnTo>
                  <a:lnTo>
                    <a:pt x="1326585" y="266692"/>
                  </a:lnTo>
                  <a:lnTo>
                    <a:pt x="1326612" y="253992"/>
                  </a:lnTo>
                  <a:close/>
                </a:path>
                <a:path w="1327150" h="1230629">
                  <a:moveTo>
                    <a:pt x="8328" y="266692"/>
                  </a:moveTo>
                  <a:lnTo>
                    <a:pt x="1972" y="266692"/>
                  </a:lnTo>
                  <a:lnTo>
                    <a:pt x="1920" y="292092"/>
                  </a:lnTo>
                  <a:lnTo>
                    <a:pt x="8275" y="292092"/>
                  </a:lnTo>
                  <a:lnTo>
                    <a:pt x="8328" y="266692"/>
                  </a:lnTo>
                  <a:close/>
                </a:path>
                <a:path w="1327150" h="1230629">
                  <a:moveTo>
                    <a:pt x="1326585" y="266692"/>
                  </a:moveTo>
                  <a:lnTo>
                    <a:pt x="1320513" y="266692"/>
                  </a:lnTo>
                  <a:lnTo>
                    <a:pt x="1320487" y="292092"/>
                  </a:lnTo>
                  <a:lnTo>
                    <a:pt x="1326533" y="292092"/>
                  </a:lnTo>
                  <a:lnTo>
                    <a:pt x="1326585" y="266692"/>
                  </a:lnTo>
                  <a:close/>
                </a:path>
                <a:path w="1327150" h="1230629">
                  <a:moveTo>
                    <a:pt x="8275" y="292092"/>
                  </a:moveTo>
                  <a:lnTo>
                    <a:pt x="1920" y="292092"/>
                  </a:lnTo>
                  <a:lnTo>
                    <a:pt x="1906" y="298442"/>
                  </a:lnTo>
                  <a:lnTo>
                    <a:pt x="8261" y="298442"/>
                  </a:lnTo>
                  <a:lnTo>
                    <a:pt x="8275" y="292092"/>
                  </a:lnTo>
                  <a:close/>
                </a:path>
                <a:path w="1327150" h="1230629">
                  <a:moveTo>
                    <a:pt x="1326533" y="292092"/>
                  </a:moveTo>
                  <a:lnTo>
                    <a:pt x="1320487" y="292092"/>
                  </a:lnTo>
                  <a:lnTo>
                    <a:pt x="1320480" y="298442"/>
                  </a:lnTo>
                  <a:lnTo>
                    <a:pt x="1326520" y="298442"/>
                  </a:lnTo>
                  <a:lnTo>
                    <a:pt x="1326533" y="292092"/>
                  </a:lnTo>
                  <a:close/>
                </a:path>
                <a:path w="1327150" h="1230629">
                  <a:moveTo>
                    <a:pt x="8261" y="298442"/>
                  </a:moveTo>
                  <a:lnTo>
                    <a:pt x="1906" y="298442"/>
                  </a:lnTo>
                  <a:lnTo>
                    <a:pt x="1801" y="349242"/>
                  </a:lnTo>
                  <a:lnTo>
                    <a:pt x="8155" y="349242"/>
                  </a:lnTo>
                  <a:lnTo>
                    <a:pt x="8261" y="298442"/>
                  </a:lnTo>
                  <a:close/>
                </a:path>
                <a:path w="1327150" h="1230629">
                  <a:moveTo>
                    <a:pt x="1326520" y="298442"/>
                  </a:moveTo>
                  <a:lnTo>
                    <a:pt x="1320480" y="298442"/>
                  </a:lnTo>
                  <a:lnTo>
                    <a:pt x="1320427" y="349242"/>
                  </a:lnTo>
                  <a:lnTo>
                    <a:pt x="1326415" y="349242"/>
                  </a:lnTo>
                  <a:lnTo>
                    <a:pt x="1326520" y="298442"/>
                  </a:lnTo>
                  <a:close/>
                </a:path>
                <a:path w="1327150" h="1230629">
                  <a:moveTo>
                    <a:pt x="8155" y="349242"/>
                  </a:moveTo>
                  <a:lnTo>
                    <a:pt x="1801" y="349242"/>
                  </a:lnTo>
                  <a:lnTo>
                    <a:pt x="1788" y="355592"/>
                  </a:lnTo>
                  <a:lnTo>
                    <a:pt x="8142" y="355592"/>
                  </a:lnTo>
                  <a:lnTo>
                    <a:pt x="8155" y="349242"/>
                  </a:lnTo>
                  <a:close/>
                </a:path>
                <a:path w="1327150" h="1230629">
                  <a:moveTo>
                    <a:pt x="1326415" y="349242"/>
                  </a:moveTo>
                  <a:lnTo>
                    <a:pt x="1320427" y="349242"/>
                  </a:lnTo>
                  <a:lnTo>
                    <a:pt x="1320421" y="355592"/>
                  </a:lnTo>
                  <a:lnTo>
                    <a:pt x="1326402" y="355592"/>
                  </a:lnTo>
                  <a:lnTo>
                    <a:pt x="1326415" y="349242"/>
                  </a:lnTo>
                  <a:close/>
                </a:path>
                <a:path w="1327150" h="1230629">
                  <a:moveTo>
                    <a:pt x="8142" y="355592"/>
                  </a:moveTo>
                  <a:lnTo>
                    <a:pt x="1788" y="355592"/>
                  </a:lnTo>
                  <a:lnTo>
                    <a:pt x="1767" y="365752"/>
                  </a:lnTo>
                  <a:lnTo>
                    <a:pt x="8121" y="365752"/>
                  </a:lnTo>
                  <a:lnTo>
                    <a:pt x="8142" y="355592"/>
                  </a:lnTo>
                  <a:close/>
                </a:path>
                <a:path w="1327150" h="1230629">
                  <a:moveTo>
                    <a:pt x="1326402" y="355592"/>
                  </a:moveTo>
                  <a:lnTo>
                    <a:pt x="1320421" y="355592"/>
                  </a:lnTo>
                  <a:lnTo>
                    <a:pt x="1320410" y="365752"/>
                  </a:lnTo>
                  <a:lnTo>
                    <a:pt x="1326381" y="365752"/>
                  </a:lnTo>
                  <a:lnTo>
                    <a:pt x="1326402" y="355592"/>
                  </a:lnTo>
                  <a:close/>
                </a:path>
                <a:path w="1327150" h="1230629">
                  <a:moveTo>
                    <a:pt x="8121" y="365752"/>
                  </a:moveTo>
                  <a:lnTo>
                    <a:pt x="1767" y="365752"/>
                  </a:lnTo>
                  <a:lnTo>
                    <a:pt x="1736" y="380992"/>
                  </a:lnTo>
                  <a:lnTo>
                    <a:pt x="8089" y="380992"/>
                  </a:lnTo>
                  <a:lnTo>
                    <a:pt x="8121" y="365752"/>
                  </a:lnTo>
                  <a:close/>
                </a:path>
                <a:path w="1327150" h="1230629">
                  <a:moveTo>
                    <a:pt x="1326381" y="365752"/>
                  </a:moveTo>
                  <a:lnTo>
                    <a:pt x="1320410" y="365752"/>
                  </a:lnTo>
                  <a:lnTo>
                    <a:pt x="1320394" y="380992"/>
                  </a:lnTo>
                  <a:lnTo>
                    <a:pt x="1326349" y="380992"/>
                  </a:lnTo>
                  <a:lnTo>
                    <a:pt x="1326381" y="365752"/>
                  </a:lnTo>
                  <a:close/>
                </a:path>
                <a:path w="1327150" h="1230629">
                  <a:moveTo>
                    <a:pt x="8089" y="380992"/>
                  </a:moveTo>
                  <a:lnTo>
                    <a:pt x="1736" y="380992"/>
                  </a:lnTo>
                  <a:lnTo>
                    <a:pt x="1696" y="400042"/>
                  </a:lnTo>
                  <a:lnTo>
                    <a:pt x="8049" y="400042"/>
                  </a:lnTo>
                  <a:lnTo>
                    <a:pt x="8089" y="380992"/>
                  </a:lnTo>
                  <a:close/>
                </a:path>
                <a:path w="1327150" h="1230629">
                  <a:moveTo>
                    <a:pt x="1326349" y="380992"/>
                  </a:moveTo>
                  <a:lnTo>
                    <a:pt x="1320394" y="380992"/>
                  </a:lnTo>
                  <a:lnTo>
                    <a:pt x="1320374" y="400042"/>
                  </a:lnTo>
                  <a:lnTo>
                    <a:pt x="1326310" y="400042"/>
                  </a:lnTo>
                  <a:lnTo>
                    <a:pt x="1326349" y="380992"/>
                  </a:lnTo>
                  <a:close/>
                </a:path>
                <a:path w="1327150" h="1230629">
                  <a:moveTo>
                    <a:pt x="8049" y="400042"/>
                  </a:moveTo>
                  <a:lnTo>
                    <a:pt x="1696" y="400042"/>
                  </a:lnTo>
                  <a:lnTo>
                    <a:pt x="1675" y="410202"/>
                  </a:lnTo>
                  <a:lnTo>
                    <a:pt x="8028" y="410202"/>
                  </a:lnTo>
                  <a:lnTo>
                    <a:pt x="8049" y="400042"/>
                  </a:lnTo>
                  <a:close/>
                </a:path>
                <a:path w="1327150" h="1230629">
                  <a:moveTo>
                    <a:pt x="1326310" y="400042"/>
                  </a:moveTo>
                  <a:lnTo>
                    <a:pt x="1320374" y="400042"/>
                  </a:lnTo>
                  <a:lnTo>
                    <a:pt x="1320363" y="410202"/>
                  </a:lnTo>
                  <a:lnTo>
                    <a:pt x="1326289" y="410202"/>
                  </a:lnTo>
                  <a:lnTo>
                    <a:pt x="1326310" y="400042"/>
                  </a:lnTo>
                  <a:close/>
                </a:path>
                <a:path w="1327150" h="1230629">
                  <a:moveTo>
                    <a:pt x="8028" y="410202"/>
                  </a:moveTo>
                  <a:lnTo>
                    <a:pt x="1675" y="410202"/>
                  </a:lnTo>
                  <a:lnTo>
                    <a:pt x="1644" y="425442"/>
                  </a:lnTo>
                  <a:lnTo>
                    <a:pt x="7996" y="425442"/>
                  </a:lnTo>
                  <a:lnTo>
                    <a:pt x="8028" y="410202"/>
                  </a:lnTo>
                  <a:close/>
                </a:path>
                <a:path w="1327150" h="1230629">
                  <a:moveTo>
                    <a:pt x="1326289" y="410202"/>
                  </a:moveTo>
                  <a:lnTo>
                    <a:pt x="1320363" y="410202"/>
                  </a:lnTo>
                  <a:lnTo>
                    <a:pt x="1320348" y="425442"/>
                  </a:lnTo>
                  <a:lnTo>
                    <a:pt x="1326257" y="425442"/>
                  </a:lnTo>
                  <a:lnTo>
                    <a:pt x="1326289" y="410202"/>
                  </a:lnTo>
                  <a:close/>
                </a:path>
                <a:path w="1327150" h="1230629">
                  <a:moveTo>
                    <a:pt x="7996" y="425442"/>
                  </a:moveTo>
                  <a:lnTo>
                    <a:pt x="1644" y="425442"/>
                  </a:lnTo>
                  <a:lnTo>
                    <a:pt x="1407" y="539742"/>
                  </a:lnTo>
                  <a:lnTo>
                    <a:pt x="7758" y="539742"/>
                  </a:lnTo>
                  <a:lnTo>
                    <a:pt x="7996" y="425442"/>
                  </a:lnTo>
                  <a:close/>
                </a:path>
                <a:path w="1327150" h="1230629">
                  <a:moveTo>
                    <a:pt x="1326257" y="425442"/>
                  </a:moveTo>
                  <a:lnTo>
                    <a:pt x="1320348" y="425442"/>
                  </a:lnTo>
                  <a:lnTo>
                    <a:pt x="1320228" y="539742"/>
                  </a:lnTo>
                  <a:lnTo>
                    <a:pt x="1326021" y="539742"/>
                  </a:lnTo>
                  <a:lnTo>
                    <a:pt x="1326257" y="425442"/>
                  </a:lnTo>
                  <a:close/>
                </a:path>
                <a:path w="1327150" h="1230629">
                  <a:moveTo>
                    <a:pt x="7758" y="539742"/>
                  </a:moveTo>
                  <a:lnTo>
                    <a:pt x="1407" y="539742"/>
                  </a:lnTo>
                  <a:lnTo>
                    <a:pt x="1158" y="660392"/>
                  </a:lnTo>
                  <a:lnTo>
                    <a:pt x="7506" y="660392"/>
                  </a:lnTo>
                  <a:lnTo>
                    <a:pt x="7758" y="539742"/>
                  </a:lnTo>
                  <a:close/>
                </a:path>
                <a:path w="1327150" h="1230629">
                  <a:moveTo>
                    <a:pt x="1326021" y="539742"/>
                  </a:moveTo>
                  <a:lnTo>
                    <a:pt x="1320228" y="539742"/>
                  </a:lnTo>
                  <a:lnTo>
                    <a:pt x="1320102" y="660392"/>
                  </a:lnTo>
                  <a:lnTo>
                    <a:pt x="1325772" y="660392"/>
                  </a:lnTo>
                  <a:lnTo>
                    <a:pt x="1326021" y="539742"/>
                  </a:lnTo>
                  <a:close/>
                </a:path>
                <a:path w="1327150" h="1230629">
                  <a:moveTo>
                    <a:pt x="7506" y="660392"/>
                  </a:moveTo>
                  <a:lnTo>
                    <a:pt x="1158" y="660392"/>
                  </a:lnTo>
                  <a:lnTo>
                    <a:pt x="869" y="800092"/>
                  </a:lnTo>
                  <a:lnTo>
                    <a:pt x="7214" y="800092"/>
                  </a:lnTo>
                  <a:lnTo>
                    <a:pt x="7506" y="660392"/>
                  </a:lnTo>
                  <a:close/>
                </a:path>
                <a:path w="1327150" h="1230629">
                  <a:moveTo>
                    <a:pt x="1325772" y="660392"/>
                  </a:moveTo>
                  <a:lnTo>
                    <a:pt x="1320102" y="660392"/>
                  </a:lnTo>
                  <a:lnTo>
                    <a:pt x="1319957" y="800092"/>
                  </a:lnTo>
                  <a:lnTo>
                    <a:pt x="1325483" y="800092"/>
                  </a:lnTo>
                  <a:lnTo>
                    <a:pt x="1325772" y="660392"/>
                  </a:lnTo>
                  <a:close/>
                </a:path>
                <a:path w="1327150" h="1230629">
                  <a:moveTo>
                    <a:pt x="7214" y="800092"/>
                  </a:moveTo>
                  <a:lnTo>
                    <a:pt x="869" y="800092"/>
                  </a:lnTo>
                  <a:lnTo>
                    <a:pt x="848" y="810252"/>
                  </a:lnTo>
                  <a:lnTo>
                    <a:pt x="7193" y="810252"/>
                  </a:lnTo>
                  <a:lnTo>
                    <a:pt x="7214" y="800092"/>
                  </a:lnTo>
                  <a:close/>
                </a:path>
                <a:path w="1327150" h="1230629">
                  <a:moveTo>
                    <a:pt x="1325483" y="800092"/>
                  </a:moveTo>
                  <a:lnTo>
                    <a:pt x="1319957" y="800092"/>
                  </a:lnTo>
                  <a:lnTo>
                    <a:pt x="1319946" y="810252"/>
                  </a:lnTo>
                  <a:lnTo>
                    <a:pt x="1325462" y="810252"/>
                  </a:lnTo>
                  <a:lnTo>
                    <a:pt x="1325483" y="800092"/>
                  </a:lnTo>
                  <a:close/>
                </a:path>
                <a:path w="1327150" h="1230629">
                  <a:moveTo>
                    <a:pt x="7193" y="810252"/>
                  </a:moveTo>
                  <a:lnTo>
                    <a:pt x="848" y="810252"/>
                  </a:lnTo>
                  <a:lnTo>
                    <a:pt x="816" y="825492"/>
                  </a:lnTo>
                  <a:lnTo>
                    <a:pt x="7161" y="825492"/>
                  </a:lnTo>
                  <a:lnTo>
                    <a:pt x="7193" y="810252"/>
                  </a:lnTo>
                  <a:close/>
                </a:path>
                <a:path w="1327150" h="1230629">
                  <a:moveTo>
                    <a:pt x="1325462" y="810252"/>
                  </a:moveTo>
                  <a:lnTo>
                    <a:pt x="1319946" y="810252"/>
                  </a:lnTo>
                  <a:lnTo>
                    <a:pt x="1319930" y="825492"/>
                  </a:lnTo>
                  <a:lnTo>
                    <a:pt x="1325431" y="825492"/>
                  </a:lnTo>
                  <a:lnTo>
                    <a:pt x="1325462" y="810252"/>
                  </a:lnTo>
                  <a:close/>
                </a:path>
                <a:path w="1327150" h="1230629">
                  <a:moveTo>
                    <a:pt x="7161" y="825492"/>
                  </a:moveTo>
                  <a:lnTo>
                    <a:pt x="816" y="825492"/>
                  </a:lnTo>
                  <a:lnTo>
                    <a:pt x="777" y="844542"/>
                  </a:lnTo>
                  <a:lnTo>
                    <a:pt x="7121" y="844542"/>
                  </a:lnTo>
                  <a:lnTo>
                    <a:pt x="7161" y="825492"/>
                  </a:lnTo>
                  <a:close/>
                </a:path>
                <a:path w="1327150" h="1230629">
                  <a:moveTo>
                    <a:pt x="1325431" y="825492"/>
                  </a:moveTo>
                  <a:lnTo>
                    <a:pt x="1319930" y="825492"/>
                  </a:lnTo>
                  <a:lnTo>
                    <a:pt x="1319910" y="844542"/>
                  </a:lnTo>
                  <a:lnTo>
                    <a:pt x="1325391" y="844542"/>
                  </a:lnTo>
                  <a:lnTo>
                    <a:pt x="1325431" y="825492"/>
                  </a:lnTo>
                  <a:close/>
                </a:path>
                <a:path w="1327150" h="1230629">
                  <a:moveTo>
                    <a:pt x="7121" y="844542"/>
                  </a:moveTo>
                  <a:lnTo>
                    <a:pt x="777" y="844542"/>
                  </a:lnTo>
                  <a:lnTo>
                    <a:pt x="756" y="854702"/>
                  </a:lnTo>
                  <a:lnTo>
                    <a:pt x="7100" y="854702"/>
                  </a:lnTo>
                  <a:lnTo>
                    <a:pt x="7121" y="844542"/>
                  </a:lnTo>
                  <a:close/>
                </a:path>
                <a:path w="1327150" h="1230629">
                  <a:moveTo>
                    <a:pt x="1325391" y="844542"/>
                  </a:moveTo>
                  <a:lnTo>
                    <a:pt x="1319910" y="844542"/>
                  </a:lnTo>
                  <a:lnTo>
                    <a:pt x="1319900" y="854702"/>
                  </a:lnTo>
                  <a:lnTo>
                    <a:pt x="1325370" y="854702"/>
                  </a:lnTo>
                  <a:lnTo>
                    <a:pt x="1325391" y="844542"/>
                  </a:lnTo>
                  <a:close/>
                </a:path>
                <a:path w="1327150" h="1230629">
                  <a:moveTo>
                    <a:pt x="7100" y="854702"/>
                  </a:moveTo>
                  <a:lnTo>
                    <a:pt x="756" y="854702"/>
                  </a:lnTo>
                  <a:lnTo>
                    <a:pt x="724" y="869942"/>
                  </a:lnTo>
                  <a:lnTo>
                    <a:pt x="7068" y="869942"/>
                  </a:lnTo>
                  <a:lnTo>
                    <a:pt x="7100" y="854702"/>
                  </a:lnTo>
                  <a:close/>
                </a:path>
                <a:path w="1327150" h="1230629">
                  <a:moveTo>
                    <a:pt x="1325370" y="854702"/>
                  </a:moveTo>
                  <a:lnTo>
                    <a:pt x="1319900" y="854702"/>
                  </a:lnTo>
                  <a:lnTo>
                    <a:pt x="1319884" y="869942"/>
                  </a:lnTo>
                  <a:lnTo>
                    <a:pt x="1325339" y="869942"/>
                  </a:lnTo>
                  <a:lnTo>
                    <a:pt x="1325370" y="854702"/>
                  </a:lnTo>
                  <a:close/>
                </a:path>
                <a:path w="1327150" h="1230629">
                  <a:moveTo>
                    <a:pt x="7068" y="869942"/>
                  </a:moveTo>
                  <a:lnTo>
                    <a:pt x="724" y="869942"/>
                  </a:lnTo>
                  <a:lnTo>
                    <a:pt x="698" y="882642"/>
                  </a:lnTo>
                  <a:lnTo>
                    <a:pt x="7042" y="882642"/>
                  </a:lnTo>
                  <a:lnTo>
                    <a:pt x="7068" y="869942"/>
                  </a:lnTo>
                  <a:close/>
                </a:path>
                <a:path w="1327150" h="1230629">
                  <a:moveTo>
                    <a:pt x="1325339" y="869942"/>
                  </a:moveTo>
                  <a:lnTo>
                    <a:pt x="1319884" y="869942"/>
                  </a:lnTo>
                  <a:lnTo>
                    <a:pt x="1319870" y="882642"/>
                  </a:lnTo>
                  <a:lnTo>
                    <a:pt x="1325313" y="882642"/>
                  </a:lnTo>
                  <a:lnTo>
                    <a:pt x="1325339" y="869942"/>
                  </a:lnTo>
                  <a:close/>
                </a:path>
                <a:path w="1327150" h="1230629">
                  <a:moveTo>
                    <a:pt x="7042" y="882642"/>
                  </a:moveTo>
                  <a:lnTo>
                    <a:pt x="698" y="882642"/>
                  </a:lnTo>
                  <a:lnTo>
                    <a:pt x="685" y="888992"/>
                  </a:lnTo>
                  <a:lnTo>
                    <a:pt x="7028" y="888992"/>
                  </a:lnTo>
                  <a:lnTo>
                    <a:pt x="7042" y="882642"/>
                  </a:lnTo>
                  <a:close/>
                </a:path>
                <a:path w="1327150" h="1230629">
                  <a:moveTo>
                    <a:pt x="1325313" y="882642"/>
                  </a:moveTo>
                  <a:lnTo>
                    <a:pt x="1319870" y="882642"/>
                  </a:lnTo>
                  <a:lnTo>
                    <a:pt x="1319864" y="888992"/>
                  </a:lnTo>
                  <a:lnTo>
                    <a:pt x="1325300" y="888992"/>
                  </a:lnTo>
                  <a:lnTo>
                    <a:pt x="1325313" y="882642"/>
                  </a:lnTo>
                  <a:close/>
                </a:path>
                <a:path w="1327150" h="1230629">
                  <a:moveTo>
                    <a:pt x="7028" y="888992"/>
                  </a:moveTo>
                  <a:lnTo>
                    <a:pt x="685" y="888992"/>
                  </a:lnTo>
                  <a:lnTo>
                    <a:pt x="646" y="908042"/>
                  </a:lnTo>
                  <a:lnTo>
                    <a:pt x="6989" y="908042"/>
                  </a:lnTo>
                  <a:lnTo>
                    <a:pt x="7028" y="888992"/>
                  </a:lnTo>
                  <a:close/>
                </a:path>
                <a:path w="1327150" h="1230629">
                  <a:moveTo>
                    <a:pt x="1325300" y="888992"/>
                  </a:moveTo>
                  <a:lnTo>
                    <a:pt x="1319864" y="888992"/>
                  </a:lnTo>
                  <a:lnTo>
                    <a:pt x="1319844" y="908042"/>
                  </a:lnTo>
                  <a:lnTo>
                    <a:pt x="1325260" y="908042"/>
                  </a:lnTo>
                  <a:lnTo>
                    <a:pt x="1325300" y="888992"/>
                  </a:lnTo>
                  <a:close/>
                </a:path>
                <a:path w="1327150" h="1230629">
                  <a:moveTo>
                    <a:pt x="6989" y="908042"/>
                  </a:moveTo>
                  <a:lnTo>
                    <a:pt x="646" y="908042"/>
                  </a:lnTo>
                  <a:lnTo>
                    <a:pt x="554" y="952492"/>
                  </a:lnTo>
                  <a:lnTo>
                    <a:pt x="6896" y="952492"/>
                  </a:lnTo>
                  <a:lnTo>
                    <a:pt x="6989" y="908042"/>
                  </a:lnTo>
                  <a:close/>
                </a:path>
                <a:path w="1327150" h="1230629">
                  <a:moveTo>
                    <a:pt x="1325260" y="908042"/>
                  </a:moveTo>
                  <a:lnTo>
                    <a:pt x="1319844" y="908042"/>
                  </a:lnTo>
                  <a:lnTo>
                    <a:pt x="1319797" y="952492"/>
                  </a:lnTo>
                  <a:lnTo>
                    <a:pt x="1325168" y="952492"/>
                  </a:lnTo>
                  <a:lnTo>
                    <a:pt x="1325260" y="908042"/>
                  </a:lnTo>
                  <a:close/>
                </a:path>
                <a:path w="1327150" h="1230629">
                  <a:moveTo>
                    <a:pt x="6578" y="1104892"/>
                  </a:moveTo>
                  <a:lnTo>
                    <a:pt x="239" y="1104892"/>
                  </a:lnTo>
                  <a:lnTo>
                    <a:pt x="228" y="1109972"/>
                  </a:lnTo>
                  <a:lnTo>
                    <a:pt x="6567" y="1109972"/>
                  </a:lnTo>
                  <a:lnTo>
                    <a:pt x="6578" y="1104892"/>
                  </a:lnTo>
                  <a:close/>
                </a:path>
                <a:path w="1327150" h="1230629">
                  <a:moveTo>
                    <a:pt x="1324854" y="1104892"/>
                  </a:moveTo>
                  <a:lnTo>
                    <a:pt x="1319638" y="1104892"/>
                  </a:lnTo>
                  <a:lnTo>
                    <a:pt x="1319633" y="1109972"/>
                  </a:lnTo>
                  <a:lnTo>
                    <a:pt x="1324843" y="1109972"/>
                  </a:lnTo>
                  <a:lnTo>
                    <a:pt x="1324854" y="1104892"/>
                  </a:lnTo>
                  <a:close/>
                </a:path>
                <a:path w="1327150" h="1230629">
                  <a:moveTo>
                    <a:pt x="6617" y="1085842"/>
                  </a:moveTo>
                  <a:lnTo>
                    <a:pt x="278" y="1085842"/>
                  </a:lnTo>
                  <a:lnTo>
                    <a:pt x="241" y="1103622"/>
                  </a:lnTo>
                  <a:lnTo>
                    <a:pt x="6580" y="1103622"/>
                  </a:lnTo>
                  <a:lnTo>
                    <a:pt x="6617" y="1085842"/>
                  </a:lnTo>
                  <a:close/>
                </a:path>
                <a:path w="1327150" h="1230629">
                  <a:moveTo>
                    <a:pt x="1324893" y="1085842"/>
                  </a:moveTo>
                  <a:lnTo>
                    <a:pt x="1319658" y="1085842"/>
                  </a:lnTo>
                  <a:lnTo>
                    <a:pt x="1319640" y="1103622"/>
                  </a:lnTo>
                  <a:lnTo>
                    <a:pt x="1324856" y="1103622"/>
                  </a:lnTo>
                  <a:lnTo>
                    <a:pt x="1324893" y="1085842"/>
                  </a:lnTo>
                  <a:close/>
                </a:path>
                <a:path w="1327150" h="1230629">
                  <a:moveTo>
                    <a:pt x="6623" y="1083302"/>
                  </a:moveTo>
                  <a:lnTo>
                    <a:pt x="283" y="1083302"/>
                  </a:lnTo>
                  <a:lnTo>
                    <a:pt x="281" y="1084572"/>
                  </a:lnTo>
                  <a:lnTo>
                    <a:pt x="6620" y="1084572"/>
                  </a:lnTo>
                  <a:lnTo>
                    <a:pt x="6623" y="1083302"/>
                  </a:lnTo>
                  <a:close/>
                </a:path>
                <a:path w="1327150" h="1230629">
                  <a:moveTo>
                    <a:pt x="1324898" y="1083302"/>
                  </a:moveTo>
                  <a:lnTo>
                    <a:pt x="1319661" y="1083302"/>
                  </a:lnTo>
                  <a:lnTo>
                    <a:pt x="1319660" y="1084572"/>
                  </a:lnTo>
                  <a:lnTo>
                    <a:pt x="1324895" y="1084572"/>
                  </a:lnTo>
                  <a:lnTo>
                    <a:pt x="1324898" y="1083302"/>
                  </a:lnTo>
                  <a:close/>
                </a:path>
                <a:path w="1327150" h="1230629">
                  <a:moveTo>
                    <a:pt x="6636" y="1076952"/>
                  </a:moveTo>
                  <a:lnTo>
                    <a:pt x="296" y="1076952"/>
                  </a:lnTo>
                  <a:lnTo>
                    <a:pt x="286" y="1082032"/>
                  </a:lnTo>
                  <a:lnTo>
                    <a:pt x="6625" y="1082032"/>
                  </a:lnTo>
                  <a:lnTo>
                    <a:pt x="6636" y="1076952"/>
                  </a:lnTo>
                  <a:close/>
                </a:path>
                <a:path w="1327150" h="1230629">
                  <a:moveTo>
                    <a:pt x="1324911" y="1076952"/>
                  </a:moveTo>
                  <a:lnTo>
                    <a:pt x="1319668" y="1076952"/>
                  </a:lnTo>
                  <a:lnTo>
                    <a:pt x="1319662" y="1082032"/>
                  </a:lnTo>
                  <a:lnTo>
                    <a:pt x="1324901" y="1082032"/>
                  </a:lnTo>
                  <a:lnTo>
                    <a:pt x="1324911" y="1076952"/>
                  </a:lnTo>
                  <a:close/>
                </a:path>
                <a:path w="1327150" h="1230629">
                  <a:moveTo>
                    <a:pt x="6644" y="1073142"/>
                  </a:moveTo>
                  <a:lnTo>
                    <a:pt x="304" y="1073142"/>
                  </a:lnTo>
                  <a:lnTo>
                    <a:pt x="299" y="1075682"/>
                  </a:lnTo>
                  <a:lnTo>
                    <a:pt x="6639" y="1075682"/>
                  </a:lnTo>
                  <a:lnTo>
                    <a:pt x="6644" y="1073142"/>
                  </a:lnTo>
                  <a:close/>
                </a:path>
                <a:path w="1327150" h="1230629">
                  <a:moveTo>
                    <a:pt x="1324919" y="1073142"/>
                  </a:moveTo>
                  <a:lnTo>
                    <a:pt x="1319671" y="1073142"/>
                  </a:lnTo>
                  <a:lnTo>
                    <a:pt x="1319669" y="1075682"/>
                  </a:lnTo>
                  <a:lnTo>
                    <a:pt x="1324914" y="1075682"/>
                  </a:lnTo>
                  <a:lnTo>
                    <a:pt x="1324919" y="1073142"/>
                  </a:lnTo>
                  <a:close/>
                </a:path>
                <a:path w="1327150" h="1230629">
                  <a:moveTo>
                    <a:pt x="6649" y="1070602"/>
                  </a:moveTo>
                  <a:lnTo>
                    <a:pt x="309" y="1070602"/>
                  </a:lnTo>
                  <a:lnTo>
                    <a:pt x="307" y="1071872"/>
                  </a:lnTo>
                  <a:lnTo>
                    <a:pt x="6647" y="1071872"/>
                  </a:lnTo>
                  <a:lnTo>
                    <a:pt x="6649" y="1070602"/>
                  </a:lnTo>
                  <a:close/>
                </a:path>
                <a:path w="1327150" h="1230629">
                  <a:moveTo>
                    <a:pt x="1324924" y="1070602"/>
                  </a:moveTo>
                  <a:lnTo>
                    <a:pt x="1319674" y="1070602"/>
                  </a:lnTo>
                  <a:lnTo>
                    <a:pt x="1319673" y="1071872"/>
                  </a:lnTo>
                  <a:lnTo>
                    <a:pt x="1324922" y="1071872"/>
                  </a:lnTo>
                  <a:lnTo>
                    <a:pt x="1324924" y="1070602"/>
                  </a:lnTo>
                  <a:close/>
                </a:path>
                <a:path w="1327150" h="1230629">
                  <a:moveTo>
                    <a:pt x="6657" y="1066792"/>
                  </a:moveTo>
                  <a:lnTo>
                    <a:pt x="317" y="1066792"/>
                  </a:lnTo>
                  <a:lnTo>
                    <a:pt x="312" y="1069332"/>
                  </a:lnTo>
                  <a:lnTo>
                    <a:pt x="6652" y="1069332"/>
                  </a:lnTo>
                  <a:lnTo>
                    <a:pt x="6657" y="1066792"/>
                  </a:lnTo>
                  <a:close/>
                </a:path>
                <a:path w="1327150" h="1230629">
                  <a:moveTo>
                    <a:pt x="1324932" y="1066792"/>
                  </a:moveTo>
                  <a:lnTo>
                    <a:pt x="1319678" y="1066792"/>
                  </a:lnTo>
                  <a:lnTo>
                    <a:pt x="1319675" y="1069332"/>
                  </a:lnTo>
                  <a:lnTo>
                    <a:pt x="1324927" y="1069332"/>
                  </a:lnTo>
                  <a:lnTo>
                    <a:pt x="1324932" y="1066792"/>
                  </a:lnTo>
                  <a:close/>
                </a:path>
                <a:path w="1327150" h="1230629">
                  <a:moveTo>
                    <a:pt x="6663" y="1064252"/>
                  </a:moveTo>
                  <a:lnTo>
                    <a:pt x="323" y="1064252"/>
                  </a:lnTo>
                  <a:lnTo>
                    <a:pt x="320" y="1065522"/>
                  </a:lnTo>
                  <a:lnTo>
                    <a:pt x="6660" y="1065522"/>
                  </a:lnTo>
                  <a:lnTo>
                    <a:pt x="6663" y="1064252"/>
                  </a:lnTo>
                  <a:close/>
                </a:path>
                <a:path w="1327150" h="1230629">
                  <a:moveTo>
                    <a:pt x="1324937" y="1064252"/>
                  </a:moveTo>
                  <a:lnTo>
                    <a:pt x="1319681" y="1064252"/>
                  </a:lnTo>
                  <a:lnTo>
                    <a:pt x="1319679" y="1065522"/>
                  </a:lnTo>
                  <a:lnTo>
                    <a:pt x="1324935" y="1065522"/>
                  </a:lnTo>
                  <a:lnTo>
                    <a:pt x="1324937" y="1064252"/>
                  </a:lnTo>
                  <a:close/>
                </a:path>
                <a:path w="1327150" h="1230629">
                  <a:moveTo>
                    <a:pt x="6670" y="1060442"/>
                  </a:moveTo>
                  <a:lnTo>
                    <a:pt x="330" y="1060442"/>
                  </a:lnTo>
                  <a:lnTo>
                    <a:pt x="325" y="1062982"/>
                  </a:lnTo>
                  <a:lnTo>
                    <a:pt x="6665" y="1062982"/>
                  </a:lnTo>
                  <a:lnTo>
                    <a:pt x="6670" y="1060442"/>
                  </a:lnTo>
                  <a:close/>
                </a:path>
                <a:path w="1327150" h="1230629">
                  <a:moveTo>
                    <a:pt x="1324945" y="1060442"/>
                  </a:moveTo>
                  <a:lnTo>
                    <a:pt x="1319685" y="1060442"/>
                  </a:lnTo>
                  <a:lnTo>
                    <a:pt x="1319682" y="1062982"/>
                  </a:lnTo>
                  <a:lnTo>
                    <a:pt x="1324940" y="1062982"/>
                  </a:lnTo>
                  <a:lnTo>
                    <a:pt x="1324945" y="1060442"/>
                  </a:lnTo>
                  <a:close/>
                </a:path>
                <a:path w="1327150" h="1230629">
                  <a:moveTo>
                    <a:pt x="6676" y="1057902"/>
                  </a:moveTo>
                  <a:lnTo>
                    <a:pt x="336" y="1057902"/>
                  </a:lnTo>
                  <a:lnTo>
                    <a:pt x="333" y="1059172"/>
                  </a:lnTo>
                  <a:lnTo>
                    <a:pt x="6673" y="1059172"/>
                  </a:lnTo>
                  <a:lnTo>
                    <a:pt x="6676" y="1057902"/>
                  </a:lnTo>
                  <a:close/>
                </a:path>
                <a:path w="1327150" h="1230629">
                  <a:moveTo>
                    <a:pt x="1324951" y="1057902"/>
                  </a:moveTo>
                  <a:lnTo>
                    <a:pt x="1319687" y="1057902"/>
                  </a:lnTo>
                  <a:lnTo>
                    <a:pt x="1319686" y="1059172"/>
                  </a:lnTo>
                  <a:lnTo>
                    <a:pt x="1324948" y="1059172"/>
                  </a:lnTo>
                  <a:lnTo>
                    <a:pt x="1324951" y="1057902"/>
                  </a:lnTo>
                  <a:close/>
                </a:path>
                <a:path w="1327150" h="1230629">
                  <a:moveTo>
                    <a:pt x="6684" y="1054092"/>
                  </a:moveTo>
                  <a:lnTo>
                    <a:pt x="344" y="1054092"/>
                  </a:lnTo>
                  <a:lnTo>
                    <a:pt x="338" y="1056632"/>
                  </a:lnTo>
                  <a:lnTo>
                    <a:pt x="6678" y="1056632"/>
                  </a:lnTo>
                  <a:lnTo>
                    <a:pt x="6684" y="1054092"/>
                  </a:lnTo>
                  <a:close/>
                </a:path>
                <a:path w="1327150" h="1230629">
                  <a:moveTo>
                    <a:pt x="1324958" y="1054092"/>
                  </a:moveTo>
                  <a:lnTo>
                    <a:pt x="1319691" y="1054092"/>
                  </a:lnTo>
                  <a:lnTo>
                    <a:pt x="1319689" y="1056632"/>
                  </a:lnTo>
                  <a:lnTo>
                    <a:pt x="1324953" y="1056632"/>
                  </a:lnTo>
                  <a:lnTo>
                    <a:pt x="1324958" y="1054092"/>
                  </a:lnTo>
                  <a:close/>
                </a:path>
                <a:path w="1327150" h="1230629">
                  <a:moveTo>
                    <a:pt x="6689" y="1051552"/>
                  </a:moveTo>
                  <a:lnTo>
                    <a:pt x="349" y="1051552"/>
                  </a:lnTo>
                  <a:lnTo>
                    <a:pt x="346" y="1052822"/>
                  </a:lnTo>
                  <a:lnTo>
                    <a:pt x="6686" y="1052822"/>
                  </a:lnTo>
                  <a:lnTo>
                    <a:pt x="6689" y="1051552"/>
                  </a:lnTo>
                  <a:close/>
                </a:path>
                <a:path w="1327150" h="1230629">
                  <a:moveTo>
                    <a:pt x="1324964" y="1051552"/>
                  </a:moveTo>
                  <a:lnTo>
                    <a:pt x="1319694" y="1051552"/>
                  </a:lnTo>
                  <a:lnTo>
                    <a:pt x="1319693" y="1052822"/>
                  </a:lnTo>
                  <a:lnTo>
                    <a:pt x="1324961" y="1052822"/>
                  </a:lnTo>
                  <a:lnTo>
                    <a:pt x="1324964" y="1051552"/>
                  </a:lnTo>
                  <a:close/>
                </a:path>
                <a:path w="1327150" h="1230629">
                  <a:moveTo>
                    <a:pt x="6697" y="1047742"/>
                  </a:moveTo>
                  <a:lnTo>
                    <a:pt x="357" y="1047742"/>
                  </a:lnTo>
                  <a:lnTo>
                    <a:pt x="351" y="1050282"/>
                  </a:lnTo>
                  <a:lnTo>
                    <a:pt x="6692" y="1050282"/>
                  </a:lnTo>
                  <a:lnTo>
                    <a:pt x="6697" y="1047742"/>
                  </a:lnTo>
                  <a:close/>
                </a:path>
                <a:path w="1327150" h="1230629">
                  <a:moveTo>
                    <a:pt x="1324972" y="1047742"/>
                  </a:moveTo>
                  <a:lnTo>
                    <a:pt x="1319698" y="1047742"/>
                  </a:lnTo>
                  <a:lnTo>
                    <a:pt x="1319695" y="1050282"/>
                  </a:lnTo>
                  <a:lnTo>
                    <a:pt x="1324966" y="1050282"/>
                  </a:lnTo>
                  <a:lnTo>
                    <a:pt x="1324972" y="1047742"/>
                  </a:lnTo>
                  <a:close/>
                </a:path>
                <a:path w="1327150" h="1230629">
                  <a:moveTo>
                    <a:pt x="6710" y="1041392"/>
                  </a:moveTo>
                  <a:lnTo>
                    <a:pt x="370" y="1041392"/>
                  </a:lnTo>
                  <a:lnTo>
                    <a:pt x="359" y="1046472"/>
                  </a:lnTo>
                  <a:lnTo>
                    <a:pt x="6700" y="1046472"/>
                  </a:lnTo>
                  <a:lnTo>
                    <a:pt x="6710" y="1041392"/>
                  </a:lnTo>
                  <a:close/>
                </a:path>
                <a:path w="1327150" h="1230629">
                  <a:moveTo>
                    <a:pt x="1324985" y="1041392"/>
                  </a:moveTo>
                  <a:lnTo>
                    <a:pt x="1319705" y="1041392"/>
                  </a:lnTo>
                  <a:lnTo>
                    <a:pt x="1319699" y="1046472"/>
                  </a:lnTo>
                  <a:lnTo>
                    <a:pt x="1324974" y="1046472"/>
                  </a:lnTo>
                  <a:lnTo>
                    <a:pt x="1324985" y="1041392"/>
                  </a:lnTo>
                  <a:close/>
                </a:path>
                <a:path w="1327150" h="1230629">
                  <a:moveTo>
                    <a:pt x="6716" y="1038852"/>
                  </a:moveTo>
                  <a:lnTo>
                    <a:pt x="375" y="1038852"/>
                  </a:lnTo>
                  <a:lnTo>
                    <a:pt x="372" y="1040122"/>
                  </a:lnTo>
                  <a:lnTo>
                    <a:pt x="6713" y="1040122"/>
                  </a:lnTo>
                  <a:lnTo>
                    <a:pt x="6716" y="1038852"/>
                  </a:lnTo>
                  <a:close/>
                </a:path>
                <a:path w="1327150" h="1230629">
                  <a:moveTo>
                    <a:pt x="1324990" y="1038852"/>
                  </a:moveTo>
                  <a:lnTo>
                    <a:pt x="1319707" y="1038852"/>
                  </a:lnTo>
                  <a:lnTo>
                    <a:pt x="1319706" y="1040122"/>
                  </a:lnTo>
                  <a:lnTo>
                    <a:pt x="1324987" y="1040122"/>
                  </a:lnTo>
                  <a:lnTo>
                    <a:pt x="1324990" y="1038852"/>
                  </a:lnTo>
                  <a:close/>
                </a:path>
                <a:path w="1327150" h="1230629">
                  <a:moveTo>
                    <a:pt x="6729" y="1032502"/>
                  </a:moveTo>
                  <a:lnTo>
                    <a:pt x="388" y="1032502"/>
                  </a:lnTo>
                  <a:lnTo>
                    <a:pt x="378" y="1037582"/>
                  </a:lnTo>
                  <a:lnTo>
                    <a:pt x="6718" y="1037582"/>
                  </a:lnTo>
                  <a:lnTo>
                    <a:pt x="6729" y="1032502"/>
                  </a:lnTo>
                  <a:close/>
                </a:path>
                <a:path w="1327150" h="1230629">
                  <a:moveTo>
                    <a:pt x="1325003" y="1032502"/>
                  </a:moveTo>
                  <a:lnTo>
                    <a:pt x="1319714" y="1032502"/>
                  </a:lnTo>
                  <a:lnTo>
                    <a:pt x="1319709" y="1037582"/>
                  </a:lnTo>
                  <a:lnTo>
                    <a:pt x="1324993" y="1037582"/>
                  </a:lnTo>
                  <a:lnTo>
                    <a:pt x="1325003" y="1032502"/>
                  </a:lnTo>
                  <a:close/>
                </a:path>
                <a:path w="1327150" h="1230629">
                  <a:moveTo>
                    <a:pt x="6737" y="1028692"/>
                  </a:moveTo>
                  <a:lnTo>
                    <a:pt x="396" y="1028692"/>
                  </a:lnTo>
                  <a:lnTo>
                    <a:pt x="391" y="1031232"/>
                  </a:lnTo>
                  <a:lnTo>
                    <a:pt x="6731" y="1031232"/>
                  </a:lnTo>
                  <a:lnTo>
                    <a:pt x="6737" y="1028692"/>
                  </a:lnTo>
                  <a:close/>
                </a:path>
                <a:path w="1327150" h="1230629">
                  <a:moveTo>
                    <a:pt x="1325011" y="1028692"/>
                  </a:moveTo>
                  <a:lnTo>
                    <a:pt x="1319718" y="1028692"/>
                  </a:lnTo>
                  <a:lnTo>
                    <a:pt x="1319715" y="1031232"/>
                  </a:lnTo>
                  <a:lnTo>
                    <a:pt x="1325006" y="1031232"/>
                  </a:lnTo>
                  <a:lnTo>
                    <a:pt x="1325011" y="1028692"/>
                  </a:lnTo>
                  <a:close/>
                </a:path>
                <a:path w="1327150" h="1230629">
                  <a:moveTo>
                    <a:pt x="6742" y="1026152"/>
                  </a:moveTo>
                  <a:lnTo>
                    <a:pt x="401" y="1026152"/>
                  </a:lnTo>
                  <a:lnTo>
                    <a:pt x="399" y="1027422"/>
                  </a:lnTo>
                  <a:lnTo>
                    <a:pt x="6739" y="1027422"/>
                  </a:lnTo>
                  <a:lnTo>
                    <a:pt x="6742" y="1026152"/>
                  </a:lnTo>
                  <a:close/>
                </a:path>
                <a:path w="1327150" h="1230629">
                  <a:moveTo>
                    <a:pt x="1325016" y="1026152"/>
                  </a:moveTo>
                  <a:lnTo>
                    <a:pt x="1319721" y="1026152"/>
                  </a:lnTo>
                  <a:lnTo>
                    <a:pt x="1319719" y="1027422"/>
                  </a:lnTo>
                  <a:lnTo>
                    <a:pt x="1325014" y="1027422"/>
                  </a:lnTo>
                  <a:lnTo>
                    <a:pt x="1325016" y="1026152"/>
                  </a:lnTo>
                  <a:close/>
                </a:path>
                <a:path w="1327150" h="1230629">
                  <a:moveTo>
                    <a:pt x="6750" y="1022342"/>
                  </a:moveTo>
                  <a:lnTo>
                    <a:pt x="409" y="1022342"/>
                  </a:lnTo>
                  <a:lnTo>
                    <a:pt x="404" y="1024882"/>
                  </a:lnTo>
                  <a:lnTo>
                    <a:pt x="6745" y="1024882"/>
                  </a:lnTo>
                  <a:lnTo>
                    <a:pt x="6750" y="1022342"/>
                  </a:lnTo>
                  <a:close/>
                </a:path>
                <a:path w="1327150" h="1230629">
                  <a:moveTo>
                    <a:pt x="1325024" y="1022342"/>
                  </a:moveTo>
                  <a:lnTo>
                    <a:pt x="1319725" y="1022342"/>
                  </a:lnTo>
                  <a:lnTo>
                    <a:pt x="1319722" y="1024882"/>
                  </a:lnTo>
                  <a:lnTo>
                    <a:pt x="1325019" y="1024882"/>
                  </a:lnTo>
                  <a:lnTo>
                    <a:pt x="1325024" y="1022342"/>
                  </a:lnTo>
                  <a:close/>
                </a:path>
                <a:path w="1327150" h="1230629">
                  <a:moveTo>
                    <a:pt x="6755" y="1019802"/>
                  </a:moveTo>
                  <a:lnTo>
                    <a:pt x="415" y="1019802"/>
                  </a:lnTo>
                  <a:lnTo>
                    <a:pt x="412" y="1021072"/>
                  </a:lnTo>
                  <a:lnTo>
                    <a:pt x="6753" y="1021072"/>
                  </a:lnTo>
                  <a:lnTo>
                    <a:pt x="6755" y="1019802"/>
                  </a:lnTo>
                  <a:close/>
                </a:path>
                <a:path w="1327150" h="1230629">
                  <a:moveTo>
                    <a:pt x="1325029" y="1019802"/>
                  </a:moveTo>
                  <a:lnTo>
                    <a:pt x="1319727" y="1019802"/>
                  </a:lnTo>
                  <a:lnTo>
                    <a:pt x="1319726" y="1021072"/>
                  </a:lnTo>
                  <a:lnTo>
                    <a:pt x="1325027" y="1021072"/>
                  </a:lnTo>
                  <a:lnTo>
                    <a:pt x="1325029" y="1019802"/>
                  </a:lnTo>
                  <a:close/>
                </a:path>
                <a:path w="1327150" h="1230629">
                  <a:moveTo>
                    <a:pt x="6763" y="1015992"/>
                  </a:moveTo>
                  <a:lnTo>
                    <a:pt x="422" y="1015992"/>
                  </a:lnTo>
                  <a:lnTo>
                    <a:pt x="417" y="1018532"/>
                  </a:lnTo>
                  <a:lnTo>
                    <a:pt x="6758" y="1018532"/>
                  </a:lnTo>
                  <a:lnTo>
                    <a:pt x="6763" y="1015992"/>
                  </a:lnTo>
                  <a:close/>
                </a:path>
                <a:path w="1327150" h="1230629">
                  <a:moveTo>
                    <a:pt x="1325037" y="1015992"/>
                  </a:moveTo>
                  <a:lnTo>
                    <a:pt x="1319731" y="1015992"/>
                  </a:lnTo>
                  <a:lnTo>
                    <a:pt x="1319728" y="1018532"/>
                  </a:lnTo>
                  <a:lnTo>
                    <a:pt x="1325032" y="1018532"/>
                  </a:lnTo>
                  <a:lnTo>
                    <a:pt x="1325037" y="1015992"/>
                  </a:lnTo>
                  <a:close/>
                </a:path>
                <a:path w="1327150" h="1230629">
                  <a:moveTo>
                    <a:pt x="6769" y="1013452"/>
                  </a:moveTo>
                  <a:lnTo>
                    <a:pt x="428" y="1013452"/>
                  </a:lnTo>
                  <a:lnTo>
                    <a:pt x="425" y="1014722"/>
                  </a:lnTo>
                  <a:lnTo>
                    <a:pt x="6766" y="1014722"/>
                  </a:lnTo>
                  <a:lnTo>
                    <a:pt x="6769" y="1013452"/>
                  </a:lnTo>
                  <a:close/>
                </a:path>
                <a:path w="1327150" h="1230629">
                  <a:moveTo>
                    <a:pt x="1325042" y="1013452"/>
                  </a:moveTo>
                  <a:lnTo>
                    <a:pt x="1319734" y="1013452"/>
                  </a:lnTo>
                  <a:lnTo>
                    <a:pt x="1319732" y="1014722"/>
                  </a:lnTo>
                  <a:lnTo>
                    <a:pt x="1325040" y="1014722"/>
                  </a:lnTo>
                  <a:lnTo>
                    <a:pt x="1325042" y="1013452"/>
                  </a:lnTo>
                  <a:close/>
                </a:path>
                <a:path w="1327150" h="1230629">
                  <a:moveTo>
                    <a:pt x="6777" y="1009642"/>
                  </a:moveTo>
                  <a:lnTo>
                    <a:pt x="436" y="1009642"/>
                  </a:lnTo>
                  <a:lnTo>
                    <a:pt x="430" y="1012182"/>
                  </a:lnTo>
                  <a:lnTo>
                    <a:pt x="6771" y="1012182"/>
                  </a:lnTo>
                  <a:lnTo>
                    <a:pt x="6777" y="1009642"/>
                  </a:lnTo>
                  <a:close/>
                </a:path>
                <a:path w="1327150" h="1230629">
                  <a:moveTo>
                    <a:pt x="1325050" y="1009642"/>
                  </a:moveTo>
                  <a:lnTo>
                    <a:pt x="1319738" y="1009642"/>
                  </a:lnTo>
                  <a:lnTo>
                    <a:pt x="1319735" y="1012182"/>
                  </a:lnTo>
                  <a:lnTo>
                    <a:pt x="1325045" y="1012182"/>
                  </a:lnTo>
                  <a:lnTo>
                    <a:pt x="1325050" y="1009642"/>
                  </a:lnTo>
                  <a:close/>
                </a:path>
                <a:path w="1327150" h="1230629">
                  <a:moveTo>
                    <a:pt x="6782" y="1007102"/>
                  </a:moveTo>
                  <a:lnTo>
                    <a:pt x="441" y="1007102"/>
                  </a:lnTo>
                  <a:lnTo>
                    <a:pt x="438" y="1008372"/>
                  </a:lnTo>
                  <a:lnTo>
                    <a:pt x="6779" y="1008372"/>
                  </a:lnTo>
                  <a:lnTo>
                    <a:pt x="6782" y="1007102"/>
                  </a:lnTo>
                  <a:close/>
                </a:path>
                <a:path w="1327150" h="1230629">
                  <a:moveTo>
                    <a:pt x="1325056" y="1007102"/>
                  </a:moveTo>
                  <a:lnTo>
                    <a:pt x="1319740" y="1007102"/>
                  </a:lnTo>
                  <a:lnTo>
                    <a:pt x="1319739" y="1008372"/>
                  </a:lnTo>
                  <a:lnTo>
                    <a:pt x="1325053" y="1008372"/>
                  </a:lnTo>
                  <a:lnTo>
                    <a:pt x="1325056" y="1007102"/>
                  </a:lnTo>
                  <a:close/>
                </a:path>
                <a:path w="1327150" h="1230629">
                  <a:moveTo>
                    <a:pt x="6790" y="1003292"/>
                  </a:moveTo>
                  <a:lnTo>
                    <a:pt x="449" y="1003292"/>
                  </a:lnTo>
                  <a:lnTo>
                    <a:pt x="443" y="1005832"/>
                  </a:lnTo>
                  <a:lnTo>
                    <a:pt x="6784" y="1005832"/>
                  </a:lnTo>
                  <a:lnTo>
                    <a:pt x="6790" y="1003292"/>
                  </a:lnTo>
                  <a:close/>
                </a:path>
                <a:path w="1327150" h="1230629">
                  <a:moveTo>
                    <a:pt x="1325063" y="1003292"/>
                  </a:moveTo>
                  <a:lnTo>
                    <a:pt x="1319744" y="1003292"/>
                  </a:lnTo>
                  <a:lnTo>
                    <a:pt x="1319742" y="1005832"/>
                  </a:lnTo>
                  <a:lnTo>
                    <a:pt x="1325058" y="1005832"/>
                  </a:lnTo>
                  <a:lnTo>
                    <a:pt x="1325063" y="1003292"/>
                  </a:lnTo>
                  <a:close/>
                </a:path>
                <a:path w="1327150" h="1230629">
                  <a:moveTo>
                    <a:pt x="6795" y="1000752"/>
                  </a:moveTo>
                  <a:lnTo>
                    <a:pt x="454" y="1000752"/>
                  </a:lnTo>
                  <a:lnTo>
                    <a:pt x="451" y="1002022"/>
                  </a:lnTo>
                  <a:lnTo>
                    <a:pt x="6792" y="1002022"/>
                  </a:lnTo>
                  <a:lnTo>
                    <a:pt x="6795" y="1000752"/>
                  </a:lnTo>
                  <a:close/>
                </a:path>
                <a:path w="1327150" h="1230629">
                  <a:moveTo>
                    <a:pt x="1325069" y="1000752"/>
                  </a:moveTo>
                  <a:lnTo>
                    <a:pt x="1319747" y="1000752"/>
                  </a:lnTo>
                  <a:lnTo>
                    <a:pt x="1319746" y="1002022"/>
                  </a:lnTo>
                  <a:lnTo>
                    <a:pt x="1325066" y="1002022"/>
                  </a:lnTo>
                  <a:lnTo>
                    <a:pt x="1325069" y="1000752"/>
                  </a:lnTo>
                  <a:close/>
                </a:path>
                <a:path w="1327150" h="1230629">
                  <a:moveTo>
                    <a:pt x="6803" y="996942"/>
                  </a:moveTo>
                  <a:lnTo>
                    <a:pt x="462" y="996942"/>
                  </a:lnTo>
                  <a:lnTo>
                    <a:pt x="457" y="999482"/>
                  </a:lnTo>
                  <a:lnTo>
                    <a:pt x="6798" y="999482"/>
                  </a:lnTo>
                  <a:lnTo>
                    <a:pt x="6803" y="996942"/>
                  </a:lnTo>
                  <a:close/>
                </a:path>
                <a:path w="1327150" h="1230629">
                  <a:moveTo>
                    <a:pt x="1325077" y="996942"/>
                  </a:moveTo>
                  <a:lnTo>
                    <a:pt x="1319751" y="996942"/>
                  </a:lnTo>
                  <a:lnTo>
                    <a:pt x="1319748" y="999482"/>
                  </a:lnTo>
                  <a:lnTo>
                    <a:pt x="1325071" y="999482"/>
                  </a:lnTo>
                  <a:lnTo>
                    <a:pt x="1325077" y="996942"/>
                  </a:lnTo>
                  <a:close/>
                </a:path>
                <a:path w="1327150" h="1230629">
                  <a:moveTo>
                    <a:pt x="6808" y="994402"/>
                  </a:moveTo>
                  <a:lnTo>
                    <a:pt x="467" y="994402"/>
                  </a:lnTo>
                  <a:lnTo>
                    <a:pt x="464" y="995672"/>
                  </a:lnTo>
                  <a:lnTo>
                    <a:pt x="6806" y="995672"/>
                  </a:lnTo>
                  <a:lnTo>
                    <a:pt x="6808" y="994402"/>
                  </a:lnTo>
                  <a:close/>
                </a:path>
                <a:path w="1327150" h="1230629">
                  <a:moveTo>
                    <a:pt x="1325082" y="994402"/>
                  </a:moveTo>
                  <a:lnTo>
                    <a:pt x="1319754" y="994402"/>
                  </a:lnTo>
                  <a:lnTo>
                    <a:pt x="1319752" y="995672"/>
                  </a:lnTo>
                  <a:lnTo>
                    <a:pt x="1325079" y="995672"/>
                  </a:lnTo>
                  <a:lnTo>
                    <a:pt x="1325082" y="994402"/>
                  </a:lnTo>
                  <a:close/>
                </a:path>
                <a:path w="1327150" h="1230629">
                  <a:moveTo>
                    <a:pt x="6816" y="990592"/>
                  </a:moveTo>
                  <a:lnTo>
                    <a:pt x="475" y="990592"/>
                  </a:lnTo>
                  <a:lnTo>
                    <a:pt x="470" y="993132"/>
                  </a:lnTo>
                  <a:lnTo>
                    <a:pt x="6811" y="993132"/>
                  </a:lnTo>
                  <a:lnTo>
                    <a:pt x="6816" y="990592"/>
                  </a:lnTo>
                  <a:close/>
                </a:path>
                <a:path w="1327150" h="1230629">
                  <a:moveTo>
                    <a:pt x="1325090" y="990592"/>
                  </a:moveTo>
                  <a:lnTo>
                    <a:pt x="1319758" y="990592"/>
                  </a:lnTo>
                  <a:lnTo>
                    <a:pt x="1319755" y="993132"/>
                  </a:lnTo>
                  <a:lnTo>
                    <a:pt x="1325084" y="993132"/>
                  </a:lnTo>
                  <a:lnTo>
                    <a:pt x="1325090" y="990592"/>
                  </a:lnTo>
                  <a:close/>
                </a:path>
                <a:path w="1327150" h="1230629">
                  <a:moveTo>
                    <a:pt x="6822" y="988052"/>
                  </a:moveTo>
                  <a:lnTo>
                    <a:pt x="480" y="988052"/>
                  </a:lnTo>
                  <a:lnTo>
                    <a:pt x="478" y="989322"/>
                  </a:lnTo>
                  <a:lnTo>
                    <a:pt x="6819" y="989322"/>
                  </a:lnTo>
                  <a:lnTo>
                    <a:pt x="6822" y="988052"/>
                  </a:lnTo>
                  <a:close/>
                </a:path>
                <a:path w="1327150" h="1230629">
                  <a:moveTo>
                    <a:pt x="1325095" y="988052"/>
                  </a:moveTo>
                  <a:lnTo>
                    <a:pt x="1319760" y="988052"/>
                  </a:lnTo>
                  <a:lnTo>
                    <a:pt x="1319759" y="989322"/>
                  </a:lnTo>
                  <a:lnTo>
                    <a:pt x="1325092" y="989322"/>
                  </a:lnTo>
                  <a:lnTo>
                    <a:pt x="1325095" y="988052"/>
                  </a:lnTo>
                  <a:close/>
                </a:path>
                <a:path w="1327150" h="1230629">
                  <a:moveTo>
                    <a:pt x="6830" y="984242"/>
                  </a:moveTo>
                  <a:lnTo>
                    <a:pt x="488" y="984242"/>
                  </a:lnTo>
                  <a:lnTo>
                    <a:pt x="483" y="986782"/>
                  </a:lnTo>
                  <a:lnTo>
                    <a:pt x="6824" y="986782"/>
                  </a:lnTo>
                  <a:lnTo>
                    <a:pt x="6830" y="984242"/>
                  </a:lnTo>
                  <a:close/>
                </a:path>
                <a:path w="1327150" h="1230629">
                  <a:moveTo>
                    <a:pt x="1325103" y="984242"/>
                  </a:moveTo>
                  <a:lnTo>
                    <a:pt x="1319764" y="984242"/>
                  </a:lnTo>
                  <a:lnTo>
                    <a:pt x="1319762" y="986782"/>
                  </a:lnTo>
                  <a:lnTo>
                    <a:pt x="1325098" y="986782"/>
                  </a:lnTo>
                  <a:lnTo>
                    <a:pt x="1325103" y="984242"/>
                  </a:lnTo>
                  <a:close/>
                </a:path>
                <a:path w="1327150" h="1230629">
                  <a:moveTo>
                    <a:pt x="6835" y="981702"/>
                  </a:moveTo>
                  <a:lnTo>
                    <a:pt x="493" y="981702"/>
                  </a:lnTo>
                  <a:lnTo>
                    <a:pt x="491" y="982972"/>
                  </a:lnTo>
                  <a:lnTo>
                    <a:pt x="6832" y="982972"/>
                  </a:lnTo>
                  <a:lnTo>
                    <a:pt x="6835" y="981702"/>
                  </a:lnTo>
                  <a:close/>
                </a:path>
                <a:path w="1327150" h="1230629">
                  <a:moveTo>
                    <a:pt x="1325108" y="981702"/>
                  </a:moveTo>
                  <a:lnTo>
                    <a:pt x="1319767" y="981702"/>
                  </a:lnTo>
                  <a:lnTo>
                    <a:pt x="1319766" y="982972"/>
                  </a:lnTo>
                  <a:lnTo>
                    <a:pt x="1325105" y="982972"/>
                  </a:lnTo>
                  <a:lnTo>
                    <a:pt x="1325108" y="981702"/>
                  </a:lnTo>
                  <a:close/>
                </a:path>
                <a:path w="1327150" h="1230629">
                  <a:moveTo>
                    <a:pt x="6843" y="977892"/>
                  </a:moveTo>
                  <a:lnTo>
                    <a:pt x="501" y="977892"/>
                  </a:lnTo>
                  <a:lnTo>
                    <a:pt x="496" y="980432"/>
                  </a:lnTo>
                  <a:lnTo>
                    <a:pt x="6837" y="980432"/>
                  </a:lnTo>
                  <a:lnTo>
                    <a:pt x="6843" y="977892"/>
                  </a:lnTo>
                  <a:close/>
                </a:path>
                <a:path w="1327150" h="1230629">
                  <a:moveTo>
                    <a:pt x="1325116" y="977892"/>
                  </a:moveTo>
                  <a:lnTo>
                    <a:pt x="1319771" y="977892"/>
                  </a:lnTo>
                  <a:lnTo>
                    <a:pt x="1319768" y="980432"/>
                  </a:lnTo>
                  <a:lnTo>
                    <a:pt x="1325111" y="980432"/>
                  </a:lnTo>
                  <a:lnTo>
                    <a:pt x="1325116" y="977892"/>
                  </a:lnTo>
                  <a:close/>
                </a:path>
                <a:path w="1327150" h="1230629">
                  <a:moveTo>
                    <a:pt x="6848" y="975352"/>
                  </a:moveTo>
                  <a:lnTo>
                    <a:pt x="506" y="975352"/>
                  </a:lnTo>
                  <a:lnTo>
                    <a:pt x="504" y="976622"/>
                  </a:lnTo>
                  <a:lnTo>
                    <a:pt x="6845" y="976622"/>
                  </a:lnTo>
                  <a:lnTo>
                    <a:pt x="6848" y="975352"/>
                  </a:lnTo>
                  <a:close/>
                </a:path>
                <a:path w="1327150" h="1230629">
                  <a:moveTo>
                    <a:pt x="1325121" y="975352"/>
                  </a:moveTo>
                  <a:lnTo>
                    <a:pt x="1319774" y="975352"/>
                  </a:lnTo>
                  <a:lnTo>
                    <a:pt x="1319772" y="976622"/>
                  </a:lnTo>
                  <a:lnTo>
                    <a:pt x="1325119" y="976622"/>
                  </a:lnTo>
                  <a:lnTo>
                    <a:pt x="1325121" y="975352"/>
                  </a:lnTo>
                  <a:close/>
                </a:path>
                <a:path w="1327150" h="1230629">
                  <a:moveTo>
                    <a:pt x="6856" y="971542"/>
                  </a:moveTo>
                  <a:lnTo>
                    <a:pt x="514" y="971542"/>
                  </a:lnTo>
                  <a:lnTo>
                    <a:pt x="509" y="974082"/>
                  </a:lnTo>
                  <a:lnTo>
                    <a:pt x="6851" y="974082"/>
                  </a:lnTo>
                  <a:lnTo>
                    <a:pt x="6856" y="971542"/>
                  </a:lnTo>
                  <a:close/>
                </a:path>
                <a:path w="1327150" h="1230629">
                  <a:moveTo>
                    <a:pt x="1325129" y="971542"/>
                  </a:moveTo>
                  <a:lnTo>
                    <a:pt x="1319778" y="971542"/>
                  </a:lnTo>
                  <a:lnTo>
                    <a:pt x="1319775" y="974082"/>
                  </a:lnTo>
                  <a:lnTo>
                    <a:pt x="1325124" y="974082"/>
                  </a:lnTo>
                  <a:lnTo>
                    <a:pt x="1325129" y="971542"/>
                  </a:lnTo>
                  <a:close/>
                </a:path>
                <a:path w="1327150" h="1230629">
                  <a:moveTo>
                    <a:pt x="6861" y="969002"/>
                  </a:moveTo>
                  <a:lnTo>
                    <a:pt x="520" y="969002"/>
                  </a:lnTo>
                  <a:lnTo>
                    <a:pt x="517" y="970272"/>
                  </a:lnTo>
                  <a:lnTo>
                    <a:pt x="6859" y="970272"/>
                  </a:lnTo>
                  <a:lnTo>
                    <a:pt x="6861" y="969002"/>
                  </a:lnTo>
                  <a:close/>
                </a:path>
                <a:path w="1327150" h="1230629">
                  <a:moveTo>
                    <a:pt x="1325134" y="969002"/>
                  </a:moveTo>
                  <a:lnTo>
                    <a:pt x="1319780" y="969002"/>
                  </a:lnTo>
                  <a:lnTo>
                    <a:pt x="1319779" y="970272"/>
                  </a:lnTo>
                  <a:lnTo>
                    <a:pt x="1325132" y="970272"/>
                  </a:lnTo>
                  <a:lnTo>
                    <a:pt x="1325134" y="969002"/>
                  </a:lnTo>
                  <a:close/>
                </a:path>
                <a:path w="1327150" h="1230629">
                  <a:moveTo>
                    <a:pt x="6869" y="965192"/>
                  </a:moveTo>
                  <a:lnTo>
                    <a:pt x="527" y="965192"/>
                  </a:lnTo>
                  <a:lnTo>
                    <a:pt x="522" y="967732"/>
                  </a:lnTo>
                  <a:lnTo>
                    <a:pt x="6864" y="967732"/>
                  </a:lnTo>
                  <a:lnTo>
                    <a:pt x="6869" y="965192"/>
                  </a:lnTo>
                  <a:close/>
                </a:path>
                <a:path w="1327150" h="1230629">
                  <a:moveTo>
                    <a:pt x="1325142" y="965192"/>
                  </a:moveTo>
                  <a:lnTo>
                    <a:pt x="1319784" y="965192"/>
                  </a:lnTo>
                  <a:lnTo>
                    <a:pt x="1319782" y="967732"/>
                  </a:lnTo>
                  <a:lnTo>
                    <a:pt x="1325137" y="967732"/>
                  </a:lnTo>
                  <a:lnTo>
                    <a:pt x="1325142" y="965192"/>
                  </a:lnTo>
                  <a:close/>
                </a:path>
                <a:path w="1327150" h="1230629">
                  <a:moveTo>
                    <a:pt x="6875" y="962652"/>
                  </a:moveTo>
                  <a:lnTo>
                    <a:pt x="533" y="962652"/>
                  </a:lnTo>
                  <a:lnTo>
                    <a:pt x="530" y="963922"/>
                  </a:lnTo>
                  <a:lnTo>
                    <a:pt x="6872" y="963922"/>
                  </a:lnTo>
                  <a:lnTo>
                    <a:pt x="6875" y="962652"/>
                  </a:lnTo>
                  <a:close/>
                </a:path>
                <a:path w="1327150" h="1230629">
                  <a:moveTo>
                    <a:pt x="1325147" y="962652"/>
                  </a:moveTo>
                  <a:lnTo>
                    <a:pt x="1319787" y="962652"/>
                  </a:lnTo>
                  <a:lnTo>
                    <a:pt x="1319786" y="963922"/>
                  </a:lnTo>
                  <a:lnTo>
                    <a:pt x="1325145" y="963922"/>
                  </a:lnTo>
                  <a:lnTo>
                    <a:pt x="1325147" y="962652"/>
                  </a:lnTo>
                  <a:close/>
                </a:path>
                <a:path w="1327150" h="1230629">
                  <a:moveTo>
                    <a:pt x="6883" y="958842"/>
                  </a:moveTo>
                  <a:lnTo>
                    <a:pt x="541" y="958842"/>
                  </a:lnTo>
                  <a:lnTo>
                    <a:pt x="535" y="961382"/>
                  </a:lnTo>
                  <a:lnTo>
                    <a:pt x="6877" y="961382"/>
                  </a:lnTo>
                  <a:lnTo>
                    <a:pt x="6883" y="958842"/>
                  </a:lnTo>
                  <a:close/>
                </a:path>
                <a:path w="1327150" h="1230629">
                  <a:moveTo>
                    <a:pt x="1325155" y="958842"/>
                  </a:moveTo>
                  <a:lnTo>
                    <a:pt x="1319791" y="958842"/>
                  </a:lnTo>
                  <a:lnTo>
                    <a:pt x="1319788" y="961382"/>
                  </a:lnTo>
                  <a:lnTo>
                    <a:pt x="1325150" y="961382"/>
                  </a:lnTo>
                  <a:lnTo>
                    <a:pt x="1325155" y="958842"/>
                  </a:lnTo>
                  <a:close/>
                </a:path>
                <a:path w="1327150" h="1230629">
                  <a:moveTo>
                    <a:pt x="6893" y="953762"/>
                  </a:moveTo>
                  <a:lnTo>
                    <a:pt x="551" y="953762"/>
                  </a:lnTo>
                  <a:lnTo>
                    <a:pt x="543" y="957572"/>
                  </a:lnTo>
                  <a:lnTo>
                    <a:pt x="6885" y="957572"/>
                  </a:lnTo>
                  <a:lnTo>
                    <a:pt x="6893" y="953762"/>
                  </a:lnTo>
                  <a:close/>
                </a:path>
                <a:path w="1327150" h="1230629">
                  <a:moveTo>
                    <a:pt x="1325166" y="953762"/>
                  </a:moveTo>
                  <a:lnTo>
                    <a:pt x="1319796" y="953762"/>
                  </a:lnTo>
                  <a:lnTo>
                    <a:pt x="1319792" y="957572"/>
                  </a:lnTo>
                  <a:lnTo>
                    <a:pt x="1325158" y="957572"/>
                  </a:lnTo>
                  <a:lnTo>
                    <a:pt x="1325166" y="953762"/>
                  </a:lnTo>
                  <a:close/>
                </a:path>
                <a:path w="1327150" h="1230629">
                  <a:moveTo>
                    <a:pt x="6564" y="1111242"/>
                  </a:moveTo>
                  <a:lnTo>
                    <a:pt x="225" y="1111242"/>
                  </a:lnTo>
                  <a:lnTo>
                    <a:pt x="120" y="1162042"/>
                  </a:lnTo>
                  <a:lnTo>
                    <a:pt x="6458" y="1162042"/>
                  </a:lnTo>
                  <a:lnTo>
                    <a:pt x="6564" y="1111242"/>
                  </a:lnTo>
                  <a:close/>
                </a:path>
                <a:path w="1327150" h="1230629">
                  <a:moveTo>
                    <a:pt x="1324840" y="1111242"/>
                  </a:moveTo>
                  <a:lnTo>
                    <a:pt x="1319632" y="1111242"/>
                  </a:lnTo>
                  <a:lnTo>
                    <a:pt x="1319579" y="1162042"/>
                  </a:lnTo>
                  <a:lnTo>
                    <a:pt x="1324735" y="1162042"/>
                  </a:lnTo>
                  <a:lnTo>
                    <a:pt x="1324840" y="1111242"/>
                  </a:lnTo>
                  <a:close/>
                </a:path>
                <a:path w="1327150" h="1230629">
                  <a:moveTo>
                    <a:pt x="1320784" y="1228199"/>
                  </a:moveTo>
                  <a:lnTo>
                    <a:pt x="8874" y="1228199"/>
                  </a:lnTo>
                  <a:lnTo>
                    <a:pt x="1319514" y="1230612"/>
                  </a:lnTo>
                  <a:lnTo>
                    <a:pt x="1319514" y="1229469"/>
                  </a:lnTo>
                  <a:lnTo>
                    <a:pt x="1320784" y="1229469"/>
                  </a:lnTo>
                  <a:lnTo>
                    <a:pt x="1320784" y="1228199"/>
                  </a:lnTo>
                  <a:close/>
                </a:path>
                <a:path w="1327150" h="1230629">
                  <a:moveTo>
                    <a:pt x="1322054" y="1226929"/>
                  </a:moveTo>
                  <a:lnTo>
                    <a:pt x="7604" y="1226929"/>
                  </a:lnTo>
                  <a:lnTo>
                    <a:pt x="7604" y="1228199"/>
                  </a:lnTo>
                  <a:lnTo>
                    <a:pt x="1322054" y="1228199"/>
                  </a:lnTo>
                  <a:lnTo>
                    <a:pt x="1322054" y="1226929"/>
                  </a:lnTo>
                  <a:close/>
                </a:path>
                <a:path w="1327150" h="1230629">
                  <a:moveTo>
                    <a:pt x="1323324" y="1225659"/>
                  </a:moveTo>
                  <a:lnTo>
                    <a:pt x="6334" y="1225659"/>
                  </a:lnTo>
                  <a:lnTo>
                    <a:pt x="6334" y="1226929"/>
                  </a:lnTo>
                  <a:lnTo>
                    <a:pt x="1323324" y="1226929"/>
                  </a:lnTo>
                  <a:lnTo>
                    <a:pt x="1323324" y="1225659"/>
                  </a:lnTo>
                  <a:close/>
                </a:path>
                <a:path w="1327150" h="1230629">
                  <a:moveTo>
                    <a:pt x="1324594" y="1224389"/>
                  </a:moveTo>
                  <a:lnTo>
                    <a:pt x="5064" y="1224389"/>
                  </a:lnTo>
                  <a:lnTo>
                    <a:pt x="5064" y="1225659"/>
                  </a:lnTo>
                  <a:lnTo>
                    <a:pt x="1324594" y="1225659"/>
                  </a:lnTo>
                  <a:lnTo>
                    <a:pt x="1324594" y="1224389"/>
                  </a:lnTo>
                  <a:close/>
                </a:path>
                <a:path w="1327150" h="1230629">
                  <a:moveTo>
                    <a:pt x="6456" y="1163429"/>
                  </a:moveTo>
                  <a:lnTo>
                    <a:pt x="118" y="1163429"/>
                  </a:lnTo>
                  <a:lnTo>
                    <a:pt x="0" y="1220579"/>
                  </a:lnTo>
                  <a:lnTo>
                    <a:pt x="1254" y="1220579"/>
                  </a:lnTo>
                  <a:lnTo>
                    <a:pt x="1254" y="1221849"/>
                  </a:lnTo>
                  <a:lnTo>
                    <a:pt x="2524" y="1221849"/>
                  </a:lnTo>
                  <a:lnTo>
                    <a:pt x="2524" y="1223119"/>
                  </a:lnTo>
                  <a:lnTo>
                    <a:pt x="3794" y="1223119"/>
                  </a:lnTo>
                  <a:lnTo>
                    <a:pt x="3794" y="1224389"/>
                  </a:lnTo>
                  <a:lnTo>
                    <a:pt x="1319514" y="1224389"/>
                  </a:lnTo>
                  <a:lnTo>
                    <a:pt x="6334" y="1221849"/>
                  </a:lnTo>
                  <a:lnTo>
                    <a:pt x="6456" y="1163429"/>
                  </a:lnTo>
                  <a:close/>
                </a:path>
                <a:path w="1327150" h="1230629">
                  <a:moveTo>
                    <a:pt x="1324733" y="1163429"/>
                  </a:moveTo>
                  <a:lnTo>
                    <a:pt x="1319577" y="1163429"/>
                  </a:lnTo>
                  <a:lnTo>
                    <a:pt x="1319514" y="1224389"/>
                  </a:lnTo>
                  <a:lnTo>
                    <a:pt x="1324607" y="1224389"/>
                  </a:lnTo>
                  <a:lnTo>
                    <a:pt x="1324733" y="1163429"/>
                  </a:lnTo>
                  <a:close/>
                </a:path>
              </a:pathLst>
            </a:custGeom>
            <a:solidFill>
              <a:srgbClr val="4576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932940" y="2106929"/>
              <a:ext cx="1314450" cy="1217930"/>
            </a:xfrm>
            <a:custGeom>
              <a:avLst/>
              <a:gdLst/>
              <a:ahLst/>
              <a:cxnLst/>
              <a:rect l="l" t="t" r="r" b="b"/>
              <a:pathLst>
                <a:path w="1314450" h="1217929">
                  <a:moveTo>
                    <a:pt x="7507" y="111760"/>
                  </a:moveTo>
                  <a:lnTo>
                    <a:pt x="2304" y="111760"/>
                  </a:lnTo>
                  <a:lnTo>
                    <a:pt x="2301" y="113029"/>
                  </a:lnTo>
                  <a:lnTo>
                    <a:pt x="7506" y="113029"/>
                  </a:lnTo>
                  <a:lnTo>
                    <a:pt x="7507" y="111760"/>
                  </a:lnTo>
                  <a:close/>
                </a:path>
                <a:path w="1314450" h="1217929">
                  <a:moveTo>
                    <a:pt x="1314334" y="111760"/>
                  </a:moveTo>
                  <a:lnTo>
                    <a:pt x="1309150" y="111760"/>
                  </a:lnTo>
                  <a:lnTo>
                    <a:pt x="1309147" y="113029"/>
                  </a:lnTo>
                  <a:lnTo>
                    <a:pt x="1314333" y="113029"/>
                  </a:lnTo>
                  <a:lnTo>
                    <a:pt x="1314334" y="111760"/>
                  </a:lnTo>
                  <a:close/>
                </a:path>
                <a:path w="1314450" h="1217929">
                  <a:moveTo>
                    <a:pt x="7511" y="107950"/>
                  </a:moveTo>
                  <a:lnTo>
                    <a:pt x="2311" y="107950"/>
                  </a:lnTo>
                  <a:lnTo>
                    <a:pt x="2306" y="110489"/>
                  </a:lnTo>
                  <a:lnTo>
                    <a:pt x="7508" y="110489"/>
                  </a:lnTo>
                  <a:lnTo>
                    <a:pt x="7511" y="107950"/>
                  </a:lnTo>
                  <a:close/>
                </a:path>
                <a:path w="1314450" h="1217929">
                  <a:moveTo>
                    <a:pt x="1314338" y="107950"/>
                  </a:moveTo>
                  <a:lnTo>
                    <a:pt x="1309158" y="107950"/>
                  </a:lnTo>
                  <a:lnTo>
                    <a:pt x="1309152" y="110489"/>
                  </a:lnTo>
                  <a:lnTo>
                    <a:pt x="1314335" y="110489"/>
                  </a:lnTo>
                  <a:lnTo>
                    <a:pt x="1314338" y="107950"/>
                  </a:lnTo>
                  <a:close/>
                </a:path>
                <a:path w="1314450" h="1217929">
                  <a:moveTo>
                    <a:pt x="7514" y="105410"/>
                  </a:moveTo>
                  <a:lnTo>
                    <a:pt x="2317" y="105410"/>
                  </a:lnTo>
                  <a:lnTo>
                    <a:pt x="2314" y="106679"/>
                  </a:lnTo>
                  <a:lnTo>
                    <a:pt x="7512" y="106679"/>
                  </a:lnTo>
                  <a:lnTo>
                    <a:pt x="7514" y="105410"/>
                  </a:lnTo>
                  <a:close/>
                </a:path>
                <a:path w="1314450" h="1217929">
                  <a:moveTo>
                    <a:pt x="1314341" y="105410"/>
                  </a:moveTo>
                  <a:lnTo>
                    <a:pt x="1309163" y="105410"/>
                  </a:lnTo>
                  <a:lnTo>
                    <a:pt x="1309161" y="106679"/>
                  </a:lnTo>
                  <a:lnTo>
                    <a:pt x="1314339" y="106679"/>
                  </a:lnTo>
                  <a:lnTo>
                    <a:pt x="1314341" y="105410"/>
                  </a:lnTo>
                  <a:close/>
                </a:path>
                <a:path w="1314450" h="1217929">
                  <a:moveTo>
                    <a:pt x="7518" y="101600"/>
                  </a:moveTo>
                  <a:lnTo>
                    <a:pt x="2325" y="101600"/>
                  </a:lnTo>
                  <a:lnTo>
                    <a:pt x="2319" y="104139"/>
                  </a:lnTo>
                  <a:lnTo>
                    <a:pt x="7515" y="104139"/>
                  </a:lnTo>
                  <a:lnTo>
                    <a:pt x="7518" y="101600"/>
                  </a:lnTo>
                  <a:close/>
                </a:path>
                <a:path w="1314450" h="1217929">
                  <a:moveTo>
                    <a:pt x="1314345" y="101600"/>
                  </a:moveTo>
                  <a:lnTo>
                    <a:pt x="1309171" y="101600"/>
                  </a:lnTo>
                  <a:lnTo>
                    <a:pt x="1309166" y="104139"/>
                  </a:lnTo>
                  <a:lnTo>
                    <a:pt x="1314342" y="104139"/>
                  </a:lnTo>
                  <a:lnTo>
                    <a:pt x="1314345" y="101600"/>
                  </a:lnTo>
                  <a:close/>
                </a:path>
                <a:path w="1314450" h="1217929">
                  <a:moveTo>
                    <a:pt x="7520" y="99060"/>
                  </a:moveTo>
                  <a:lnTo>
                    <a:pt x="2330" y="99060"/>
                  </a:lnTo>
                  <a:lnTo>
                    <a:pt x="2327" y="100329"/>
                  </a:lnTo>
                  <a:lnTo>
                    <a:pt x="7519" y="100329"/>
                  </a:lnTo>
                  <a:lnTo>
                    <a:pt x="7520" y="99060"/>
                  </a:lnTo>
                  <a:close/>
                </a:path>
                <a:path w="1314450" h="1217929">
                  <a:moveTo>
                    <a:pt x="1314347" y="99060"/>
                  </a:moveTo>
                  <a:lnTo>
                    <a:pt x="1309177" y="99060"/>
                  </a:lnTo>
                  <a:lnTo>
                    <a:pt x="1309174" y="100329"/>
                  </a:lnTo>
                  <a:lnTo>
                    <a:pt x="1314346" y="100329"/>
                  </a:lnTo>
                  <a:lnTo>
                    <a:pt x="1314347" y="99060"/>
                  </a:lnTo>
                  <a:close/>
                </a:path>
                <a:path w="1314450" h="1217929">
                  <a:moveTo>
                    <a:pt x="7524" y="95250"/>
                  </a:moveTo>
                  <a:lnTo>
                    <a:pt x="2338" y="95250"/>
                  </a:lnTo>
                  <a:lnTo>
                    <a:pt x="2333" y="97789"/>
                  </a:lnTo>
                  <a:lnTo>
                    <a:pt x="7522" y="97789"/>
                  </a:lnTo>
                  <a:lnTo>
                    <a:pt x="7524" y="95250"/>
                  </a:lnTo>
                  <a:close/>
                </a:path>
                <a:path w="1314450" h="1217929">
                  <a:moveTo>
                    <a:pt x="1314351" y="95250"/>
                  </a:moveTo>
                  <a:lnTo>
                    <a:pt x="1309185" y="95250"/>
                  </a:lnTo>
                  <a:lnTo>
                    <a:pt x="1309179" y="97789"/>
                  </a:lnTo>
                  <a:lnTo>
                    <a:pt x="1314349" y="97789"/>
                  </a:lnTo>
                  <a:lnTo>
                    <a:pt x="1314351" y="95250"/>
                  </a:lnTo>
                  <a:close/>
                </a:path>
                <a:path w="1314450" h="1217929">
                  <a:moveTo>
                    <a:pt x="7527" y="92710"/>
                  </a:moveTo>
                  <a:lnTo>
                    <a:pt x="2343" y="92710"/>
                  </a:lnTo>
                  <a:lnTo>
                    <a:pt x="2341" y="93979"/>
                  </a:lnTo>
                  <a:lnTo>
                    <a:pt x="7526" y="93979"/>
                  </a:lnTo>
                  <a:lnTo>
                    <a:pt x="7527" y="92710"/>
                  </a:lnTo>
                  <a:close/>
                </a:path>
                <a:path w="1314450" h="1217929">
                  <a:moveTo>
                    <a:pt x="1314354" y="92710"/>
                  </a:moveTo>
                  <a:lnTo>
                    <a:pt x="1309190" y="92710"/>
                  </a:lnTo>
                  <a:lnTo>
                    <a:pt x="1309187" y="93979"/>
                  </a:lnTo>
                  <a:lnTo>
                    <a:pt x="1314353" y="93979"/>
                  </a:lnTo>
                  <a:lnTo>
                    <a:pt x="1314354" y="92710"/>
                  </a:lnTo>
                  <a:close/>
                </a:path>
                <a:path w="1314450" h="1217929">
                  <a:moveTo>
                    <a:pt x="7531" y="88900"/>
                  </a:moveTo>
                  <a:lnTo>
                    <a:pt x="2351" y="88900"/>
                  </a:lnTo>
                  <a:lnTo>
                    <a:pt x="2346" y="91439"/>
                  </a:lnTo>
                  <a:lnTo>
                    <a:pt x="7528" y="91439"/>
                  </a:lnTo>
                  <a:lnTo>
                    <a:pt x="7531" y="88900"/>
                  </a:lnTo>
                  <a:close/>
                </a:path>
                <a:path w="1314450" h="1217929">
                  <a:moveTo>
                    <a:pt x="1314358" y="88900"/>
                  </a:moveTo>
                  <a:lnTo>
                    <a:pt x="1309198" y="88900"/>
                  </a:lnTo>
                  <a:lnTo>
                    <a:pt x="1309193" y="91439"/>
                  </a:lnTo>
                  <a:lnTo>
                    <a:pt x="1314355" y="91439"/>
                  </a:lnTo>
                  <a:lnTo>
                    <a:pt x="1314358" y="88900"/>
                  </a:lnTo>
                  <a:close/>
                </a:path>
                <a:path w="1314450" h="1217929">
                  <a:moveTo>
                    <a:pt x="7534" y="86360"/>
                  </a:moveTo>
                  <a:lnTo>
                    <a:pt x="2357" y="86360"/>
                  </a:lnTo>
                  <a:lnTo>
                    <a:pt x="2354" y="87629"/>
                  </a:lnTo>
                  <a:lnTo>
                    <a:pt x="7533" y="87629"/>
                  </a:lnTo>
                  <a:lnTo>
                    <a:pt x="7534" y="86360"/>
                  </a:lnTo>
                  <a:close/>
                </a:path>
                <a:path w="1314450" h="1217929">
                  <a:moveTo>
                    <a:pt x="1314361" y="86360"/>
                  </a:moveTo>
                  <a:lnTo>
                    <a:pt x="1309203" y="86360"/>
                  </a:lnTo>
                  <a:lnTo>
                    <a:pt x="1309201" y="87629"/>
                  </a:lnTo>
                  <a:lnTo>
                    <a:pt x="1314359" y="87629"/>
                  </a:lnTo>
                  <a:lnTo>
                    <a:pt x="1314361" y="86360"/>
                  </a:lnTo>
                  <a:close/>
                </a:path>
                <a:path w="1314450" h="1217929">
                  <a:moveTo>
                    <a:pt x="7538" y="82550"/>
                  </a:moveTo>
                  <a:lnTo>
                    <a:pt x="2365" y="82550"/>
                  </a:lnTo>
                  <a:lnTo>
                    <a:pt x="2359" y="85089"/>
                  </a:lnTo>
                  <a:lnTo>
                    <a:pt x="7535" y="85089"/>
                  </a:lnTo>
                  <a:lnTo>
                    <a:pt x="7538" y="82550"/>
                  </a:lnTo>
                  <a:close/>
                </a:path>
                <a:path w="1314450" h="1217929">
                  <a:moveTo>
                    <a:pt x="1314365" y="82550"/>
                  </a:moveTo>
                  <a:lnTo>
                    <a:pt x="1309211" y="82550"/>
                  </a:lnTo>
                  <a:lnTo>
                    <a:pt x="1309206" y="85089"/>
                  </a:lnTo>
                  <a:lnTo>
                    <a:pt x="1314362" y="85089"/>
                  </a:lnTo>
                  <a:lnTo>
                    <a:pt x="1314365" y="82550"/>
                  </a:lnTo>
                  <a:close/>
                </a:path>
                <a:path w="1314450" h="1217929">
                  <a:moveTo>
                    <a:pt x="7541" y="80010"/>
                  </a:moveTo>
                  <a:lnTo>
                    <a:pt x="2370" y="80010"/>
                  </a:lnTo>
                  <a:lnTo>
                    <a:pt x="2367" y="81279"/>
                  </a:lnTo>
                  <a:lnTo>
                    <a:pt x="7539" y="81279"/>
                  </a:lnTo>
                  <a:lnTo>
                    <a:pt x="7541" y="80010"/>
                  </a:lnTo>
                  <a:close/>
                </a:path>
                <a:path w="1314450" h="1217929">
                  <a:moveTo>
                    <a:pt x="1314367" y="80010"/>
                  </a:moveTo>
                  <a:lnTo>
                    <a:pt x="1309217" y="80010"/>
                  </a:lnTo>
                  <a:lnTo>
                    <a:pt x="1309214" y="81279"/>
                  </a:lnTo>
                  <a:lnTo>
                    <a:pt x="1314366" y="81279"/>
                  </a:lnTo>
                  <a:lnTo>
                    <a:pt x="1314367" y="80010"/>
                  </a:lnTo>
                  <a:close/>
                </a:path>
                <a:path w="1314450" h="1217929">
                  <a:moveTo>
                    <a:pt x="7545" y="76200"/>
                  </a:moveTo>
                  <a:lnTo>
                    <a:pt x="2378" y="76200"/>
                  </a:lnTo>
                  <a:lnTo>
                    <a:pt x="2372" y="78739"/>
                  </a:lnTo>
                  <a:lnTo>
                    <a:pt x="7542" y="78739"/>
                  </a:lnTo>
                  <a:lnTo>
                    <a:pt x="7545" y="76200"/>
                  </a:lnTo>
                  <a:close/>
                </a:path>
                <a:path w="1314450" h="1217929">
                  <a:moveTo>
                    <a:pt x="1314371" y="76200"/>
                  </a:moveTo>
                  <a:lnTo>
                    <a:pt x="1309225" y="76200"/>
                  </a:lnTo>
                  <a:lnTo>
                    <a:pt x="1309219" y="78739"/>
                  </a:lnTo>
                  <a:lnTo>
                    <a:pt x="1314369" y="78739"/>
                  </a:lnTo>
                  <a:lnTo>
                    <a:pt x="1314371" y="76200"/>
                  </a:lnTo>
                  <a:close/>
                </a:path>
                <a:path w="1314450" h="1217929">
                  <a:moveTo>
                    <a:pt x="7547" y="73660"/>
                  </a:moveTo>
                  <a:lnTo>
                    <a:pt x="2383" y="73660"/>
                  </a:lnTo>
                  <a:lnTo>
                    <a:pt x="2380" y="74929"/>
                  </a:lnTo>
                  <a:lnTo>
                    <a:pt x="7546" y="74929"/>
                  </a:lnTo>
                  <a:lnTo>
                    <a:pt x="7547" y="73660"/>
                  </a:lnTo>
                  <a:close/>
                </a:path>
                <a:path w="1314450" h="1217929">
                  <a:moveTo>
                    <a:pt x="1314374" y="73660"/>
                  </a:moveTo>
                  <a:lnTo>
                    <a:pt x="1309230" y="73660"/>
                  </a:lnTo>
                  <a:lnTo>
                    <a:pt x="1309227" y="74929"/>
                  </a:lnTo>
                  <a:lnTo>
                    <a:pt x="1314373" y="74929"/>
                  </a:lnTo>
                  <a:lnTo>
                    <a:pt x="1314374" y="73660"/>
                  </a:lnTo>
                  <a:close/>
                </a:path>
                <a:path w="1314450" h="1217929">
                  <a:moveTo>
                    <a:pt x="7551" y="69850"/>
                  </a:moveTo>
                  <a:lnTo>
                    <a:pt x="2391" y="69850"/>
                  </a:lnTo>
                  <a:lnTo>
                    <a:pt x="2386" y="72389"/>
                  </a:lnTo>
                  <a:lnTo>
                    <a:pt x="7549" y="72389"/>
                  </a:lnTo>
                  <a:lnTo>
                    <a:pt x="7551" y="69850"/>
                  </a:lnTo>
                  <a:close/>
                </a:path>
                <a:path w="1314450" h="1217929">
                  <a:moveTo>
                    <a:pt x="1314378" y="69850"/>
                  </a:moveTo>
                  <a:lnTo>
                    <a:pt x="1309238" y="69850"/>
                  </a:lnTo>
                  <a:lnTo>
                    <a:pt x="1309233" y="72389"/>
                  </a:lnTo>
                  <a:lnTo>
                    <a:pt x="1314375" y="72389"/>
                  </a:lnTo>
                  <a:lnTo>
                    <a:pt x="1314378" y="69850"/>
                  </a:lnTo>
                  <a:close/>
                </a:path>
                <a:path w="1314450" h="1217929">
                  <a:moveTo>
                    <a:pt x="7554" y="67310"/>
                  </a:moveTo>
                  <a:lnTo>
                    <a:pt x="2396" y="67310"/>
                  </a:lnTo>
                  <a:lnTo>
                    <a:pt x="2394" y="68579"/>
                  </a:lnTo>
                  <a:lnTo>
                    <a:pt x="7553" y="68579"/>
                  </a:lnTo>
                  <a:lnTo>
                    <a:pt x="7554" y="67310"/>
                  </a:lnTo>
                  <a:close/>
                </a:path>
                <a:path w="1314450" h="1217929">
                  <a:moveTo>
                    <a:pt x="1314381" y="67310"/>
                  </a:moveTo>
                  <a:lnTo>
                    <a:pt x="1309244" y="67310"/>
                  </a:lnTo>
                  <a:lnTo>
                    <a:pt x="1309241" y="68579"/>
                  </a:lnTo>
                  <a:lnTo>
                    <a:pt x="1314379" y="68579"/>
                  </a:lnTo>
                  <a:lnTo>
                    <a:pt x="1314381" y="67310"/>
                  </a:lnTo>
                  <a:close/>
                </a:path>
                <a:path w="1314450" h="1217929">
                  <a:moveTo>
                    <a:pt x="7558" y="63500"/>
                  </a:moveTo>
                  <a:lnTo>
                    <a:pt x="2404" y="63500"/>
                  </a:lnTo>
                  <a:lnTo>
                    <a:pt x="2399" y="66039"/>
                  </a:lnTo>
                  <a:lnTo>
                    <a:pt x="7555" y="66039"/>
                  </a:lnTo>
                  <a:lnTo>
                    <a:pt x="7558" y="63500"/>
                  </a:lnTo>
                  <a:close/>
                </a:path>
                <a:path w="1314450" h="1217929">
                  <a:moveTo>
                    <a:pt x="1314385" y="63500"/>
                  </a:moveTo>
                  <a:lnTo>
                    <a:pt x="1309252" y="63500"/>
                  </a:lnTo>
                  <a:lnTo>
                    <a:pt x="1309246" y="66039"/>
                  </a:lnTo>
                  <a:lnTo>
                    <a:pt x="1314382" y="66039"/>
                  </a:lnTo>
                  <a:lnTo>
                    <a:pt x="1314385" y="63500"/>
                  </a:lnTo>
                  <a:close/>
                </a:path>
                <a:path w="1314450" h="1217929">
                  <a:moveTo>
                    <a:pt x="7561" y="60960"/>
                  </a:moveTo>
                  <a:lnTo>
                    <a:pt x="2410" y="60960"/>
                  </a:lnTo>
                  <a:lnTo>
                    <a:pt x="2407" y="62229"/>
                  </a:lnTo>
                  <a:lnTo>
                    <a:pt x="7559" y="62229"/>
                  </a:lnTo>
                  <a:lnTo>
                    <a:pt x="7561" y="60960"/>
                  </a:lnTo>
                  <a:close/>
                </a:path>
                <a:path w="1314450" h="1217929">
                  <a:moveTo>
                    <a:pt x="1314387" y="60960"/>
                  </a:moveTo>
                  <a:lnTo>
                    <a:pt x="1309257" y="60960"/>
                  </a:lnTo>
                  <a:lnTo>
                    <a:pt x="1309254" y="62229"/>
                  </a:lnTo>
                  <a:lnTo>
                    <a:pt x="1314386" y="62229"/>
                  </a:lnTo>
                  <a:lnTo>
                    <a:pt x="1314387" y="60960"/>
                  </a:lnTo>
                  <a:close/>
                </a:path>
                <a:path w="1314450" h="1217929">
                  <a:moveTo>
                    <a:pt x="7567" y="54610"/>
                  </a:moveTo>
                  <a:lnTo>
                    <a:pt x="2423" y="54610"/>
                  </a:lnTo>
                  <a:lnTo>
                    <a:pt x="2412" y="59689"/>
                  </a:lnTo>
                  <a:lnTo>
                    <a:pt x="7562" y="59689"/>
                  </a:lnTo>
                  <a:lnTo>
                    <a:pt x="7567" y="54610"/>
                  </a:lnTo>
                  <a:close/>
                </a:path>
                <a:path w="1314450" h="1217929">
                  <a:moveTo>
                    <a:pt x="1314394" y="54610"/>
                  </a:moveTo>
                  <a:lnTo>
                    <a:pt x="1309270" y="54610"/>
                  </a:lnTo>
                  <a:lnTo>
                    <a:pt x="1309260" y="59689"/>
                  </a:lnTo>
                  <a:lnTo>
                    <a:pt x="1314389" y="59689"/>
                  </a:lnTo>
                  <a:lnTo>
                    <a:pt x="1314394" y="54610"/>
                  </a:lnTo>
                  <a:close/>
                </a:path>
                <a:path w="1314450" h="1217929">
                  <a:moveTo>
                    <a:pt x="7571" y="50800"/>
                  </a:moveTo>
                  <a:lnTo>
                    <a:pt x="2431" y="50800"/>
                  </a:lnTo>
                  <a:lnTo>
                    <a:pt x="2425" y="53339"/>
                  </a:lnTo>
                  <a:lnTo>
                    <a:pt x="7569" y="53339"/>
                  </a:lnTo>
                  <a:lnTo>
                    <a:pt x="7571" y="50800"/>
                  </a:lnTo>
                  <a:close/>
                </a:path>
                <a:path w="1314450" h="1217929">
                  <a:moveTo>
                    <a:pt x="1314398" y="50800"/>
                  </a:moveTo>
                  <a:lnTo>
                    <a:pt x="1309278" y="50800"/>
                  </a:lnTo>
                  <a:lnTo>
                    <a:pt x="1309273" y="53339"/>
                  </a:lnTo>
                  <a:lnTo>
                    <a:pt x="1314395" y="53339"/>
                  </a:lnTo>
                  <a:lnTo>
                    <a:pt x="1314398" y="50800"/>
                  </a:lnTo>
                  <a:close/>
                </a:path>
                <a:path w="1314450" h="1217929">
                  <a:moveTo>
                    <a:pt x="7574" y="48260"/>
                  </a:moveTo>
                  <a:lnTo>
                    <a:pt x="2436" y="48260"/>
                  </a:lnTo>
                  <a:lnTo>
                    <a:pt x="2433" y="49529"/>
                  </a:lnTo>
                  <a:lnTo>
                    <a:pt x="7573" y="49529"/>
                  </a:lnTo>
                  <a:lnTo>
                    <a:pt x="7574" y="48260"/>
                  </a:lnTo>
                  <a:close/>
                </a:path>
                <a:path w="1314450" h="1217929">
                  <a:moveTo>
                    <a:pt x="1314400" y="48260"/>
                  </a:moveTo>
                  <a:lnTo>
                    <a:pt x="1309284" y="48260"/>
                  </a:lnTo>
                  <a:lnTo>
                    <a:pt x="1309281" y="49529"/>
                  </a:lnTo>
                  <a:lnTo>
                    <a:pt x="1314399" y="49529"/>
                  </a:lnTo>
                  <a:lnTo>
                    <a:pt x="1314400" y="48260"/>
                  </a:lnTo>
                  <a:close/>
                </a:path>
                <a:path w="1314450" h="1217929">
                  <a:moveTo>
                    <a:pt x="7578" y="44450"/>
                  </a:moveTo>
                  <a:lnTo>
                    <a:pt x="2444" y="44450"/>
                  </a:lnTo>
                  <a:lnTo>
                    <a:pt x="2439" y="46989"/>
                  </a:lnTo>
                  <a:lnTo>
                    <a:pt x="7575" y="46989"/>
                  </a:lnTo>
                  <a:lnTo>
                    <a:pt x="7578" y="44450"/>
                  </a:lnTo>
                  <a:close/>
                </a:path>
                <a:path w="1314450" h="1217929">
                  <a:moveTo>
                    <a:pt x="1314404" y="44450"/>
                  </a:moveTo>
                  <a:lnTo>
                    <a:pt x="1309292" y="44450"/>
                  </a:lnTo>
                  <a:lnTo>
                    <a:pt x="1309286" y="46989"/>
                  </a:lnTo>
                  <a:lnTo>
                    <a:pt x="1314402" y="46989"/>
                  </a:lnTo>
                  <a:lnTo>
                    <a:pt x="1314404" y="44450"/>
                  </a:lnTo>
                  <a:close/>
                </a:path>
                <a:path w="1314450" h="1217929">
                  <a:moveTo>
                    <a:pt x="7581" y="41910"/>
                  </a:moveTo>
                  <a:lnTo>
                    <a:pt x="2449" y="41910"/>
                  </a:lnTo>
                  <a:lnTo>
                    <a:pt x="2447" y="43179"/>
                  </a:lnTo>
                  <a:lnTo>
                    <a:pt x="7579" y="43179"/>
                  </a:lnTo>
                  <a:lnTo>
                    <a:pt x="7581" y="41910"/>
                  </a:lnTo>
                  <a:close/>
                </a:path>
                <a:path w="1314450" h="1217929">
                  <a:moveTo>
                    <a:pt x="1314407" y="41910"/>
                  </a:moveTo>
                  <a:lnTo>
                    <a:pt x="1309297" y="41910"/>
                  </a:lnTo>
                  <a:lnTo>
                    <a:pt x="1309294" y="43179"/>
                  </a:lnTo>
                  <a:lnTo>
                    <a:pt x="1314406" y="43179"/>
                  </a:lnTo>
                  <a:lnTo>
                    <a:pt x="1314407" y="41910"/>
                  </a:lnTo>
                  <a:close/>
                </a:path>
                <a:path w="1314450" h="1217929">
                  <a:moveTo>
                    <a:pt x="7585" y="38100"/>
                  </a:moveTo>
                  <a:lnTo>
                    <a:pt x="2457" y="38100"/>
                  </a:lnTo>
                  <a:lnTo>
                    <a:pt x="2452" y="40639"/>
                  </a:lnTo>
                  <a:lnTo>
                    <a:pt x="7582" y="40639"/>
                  </a:lnTo>
                  <a:lnTo>
                    <a:pt x="7585" y="38100"/>
                  </a:lnTo>
                  <a:close/>
                </a:path>
                <a:path w="1314450" h="1217929">
                  <a:moveTo>
                    <a:pt x="1314411" y="38100"/>
                  </a:moveTo>
                  <a:lnTo>
                    <a:pt x="1309305" y="38100"/>
                  </a:lnTo>
                  <a:lnTo>
                    <a:pt x="1309300" y="40639"/>
                  </a:lnTo>
                  <a:lnTo>
                    <a:pt x="1314408" y="40639"/>
                  </a:lnTo>
                  <a:lnTo>
                    <a:pt x="1314411" y="38100"/>
                  </a:lnTo>
                  <a:close/>
                </a:path>
                <a:path w="1314450" h="1217929">
                  <a:moveTo>
                    <a:pt x="7587" y="35560"/>
                  </a:moveTo>
                  <a:lnTo>
                    <a:pt x="2463" y="35560"/>
                  </a:lnTo>
                  <a:lnTo>
                    <a:pt x="2460" y="36829"/>
                  </a:lnTo>
                  <a:lnTo>
                    <a:pt x="7586" y="36829"/>
                  </a:lnTo>
                  <a:lnTo>
                    <a:pt x="7587" y="35560"/>
                  </a:lnTo>
                  <a:close/>
                </a:path>
                <a:path w="1314450" h="1217929">
                  <a:moveTo>
                    <a:pt x="1314414" y="35560"/>
                  </a:moveTo>
                  <a:lnTo>
                    <a:pt x="1309311" y="35560"/>
                  </a:lnTo>
                  <a:lnTo>
                    <a:pt x="1309308" y="36829"/>
                  </a:lnTo>
                  <a:lnTo>
                    <a:pt x="1314412" y="36829"/>
                  </a:lnTo>
                  <a:lnTo>
                    <a:pt x="1314414" y="35560"/>
                  </a:lnTo>
                  <a:close/>
                </a:path>
                <a:path w="1314450" h="1217929">
                  <a:moveTo>
                    <a:pt x="7591" y="31750"/>
                  </a:moveTo>
                  <a:lnTo>
                    <a:pt x="2471" y="31750"/>
                  </a:lnTo>
                  <a:lnTo>
                    <a:pt x="2465" y="34289"/>
                  </a:lnTo>
                  <a:lnTo>
                    <a:pt x="7589" y="34289"/>
                  </a:lnTo>
                  <a:lnTo>
                    <a:pt x="7591" y="31750"/>
                  </a:lnTo>
                  <a:close/>
                </a:path>
                <a:path w="1314450" h="1217929">
                  <a:moveTo>
                    <a:pt x="1314418" y="31750"/>
                  </a:moveTo>
                  <a:lnTo>
                    <a:pt x="1309319" y="31750"/>
                  </a:lnTo>
                  <a:lnTo>
                    <a:pt x="1309313" y="34289"/>
                  </a:lnTo>
                  <a:lnTo>
                    <a:pt x="1314415" y="34289"/>
                  </a:lnTo>
                  <a:lnTo>
                    <a:pt x="1314418" y="31750"/>
                  </a:lnTo>
                  <a:close/>
                </a:path>
                <a:path w="1314450" h="1217929">
                  <a:moveTo>
                    <a:pt x="7594" y="29210"/>
                  </a:moveTo>
                  <a:lnTo>
                    <a:pt x="2476" y="29210"/>
                  </a:lnTo>
                  <a:lnTo>
                    <a:pt x="2473" y="30479"/>
                  </a:lnTo>
                  <a:lnTo>
                    <a:pt x="7593" y="30479"/>
                  </a:lnTo>
                  <a:lnTo>
                    <a:pt x="7594" y="29210"/>
                  </a:lnTo>
                  <a:close/>
                </a:path>
                <a:path w="1314450" h="1217929">
                  <a:moveTo>
                    <a:pt x="1314420" y="29210"/>
                  </a:moveTo>
                  <a:lnTo>
                    <a:pt x="1309324" y="29210"/>
                  </a:lnTo>
                  <a:lnTo>
                    <a:pt x="1309321" y="30479"/>
                  </a:lnTo>
                  <a:lnTo>
                    <a:pt x="1314419" y="30479"/>
                  </a:lnTo>
                  <a:lnTo>
                    <a:pt x="1314420" y="29210"/>
                  </a:lnTo>
                  <a:close/>
                </a:path>
                <a:path w="1314450" h="1217929">
                  <a:moveTo>
                    <a:pt x="7598" y="25400"/>
                  </a:moveTo>
                  <a:lnTo>
                    <a:pt x="2484" y="25400"/>
                  </a:lnTo>
                  <a:lnTo>
                    <a:pt x="2479" y="27939"/>
                  </a:lnTo>
                  <a:lnTo>
                    <a:pt x="7595" y="27939"/>
                  </a:lnTo>
                  <a:lnTo>
                    <a:pt x="7598" y="25400"/>
                  </a:lnTo>
                  <a:close/>
                </a:path>
                <a:path w="1314450" h="1217929">
                  <a:moveTo>
                    <a:pt x="1314424" y="25400"/>
                  </a:moveTo>
                  <a:lnTo>
                    <a:pt x="1309332" y="25400"/>
                  </a:lnTo>
                  <a:lnTo>
                    <a:pt x="1309327" y="27939"/>
                  </a:lnTo>
                  <a:lnTo>
                    <a:pt x="1314422" y="27939"/>
                  </a:lnTo>
                  <a:lnTo>
                    <a:pt x="1314424" y="25400"/>
                  </a:lnTo>
                  <a:close/>
                </a:path>
                <a:path w="1314450" h="1217929">
                  <a:moveTo>
                    <a:pt x="7601" y="22860"/>
                  </a:moveTo>
                  <a:lnTo>
                    <a:pt x="2489" y="22860"/>
                  </a:lnTo>
                  <a:lnTo>
                    <a:pt x="2486" y="24129"/>
                  </a:lnTo>
                  <a:lnTo>
                    <a:pt x="7599" y="24129"/>
                  </a:lnTo>
                  <a:lnTo>
                    <a:pt x="7601" y="22860"/>
                  </a:lnTo>
                  <a:close/>
                </a:path>
                <a:path w="1314450" h="1217929">
                  <a:moveTo>
                    <a:pt x="1314427" y="22860"/>
                  </a:moveTo>
                  <a:lnTo>
                    <a:pt x="1309337" y="22860"/>
                  </a:lnTo>
                  <a:lnTo>
                    <a:pt x="1309335" y="24129"/>
                  </a:lnTo>
                  <a:lnTo>
                    <a:pt x="1314426" y="24129"/>
                  </a:lnTo>
                  <a:lnTo>
                    <a:pt x="1314427" y="22860"/>
                  </a:lnTo>
                  <a:close/>
                </a:path>
                <a:path w="1314450" h="1217929">
                  <a:moveTo>
                    <a:pt x="7605" y="19050"/>
                  </a:moveTo>
                  <a:lnTo>
                    <a:pt x="2497" y="19050"/>
                  </a:lnTo>
                  <a:lnTo>
                    <a:pt x="2492" y="21589"/>
                  </a:lnTo>
                  <a:lnTo>
                    <a:pt x="7602" y="21589"/>
                  </a:lnTo>
                  <a:lnTo>
                    <a:pt x="7605" y="19050"/>
                  </a:lnTo>
                  <a:close/>
                </a:path>
                <a:path w="1314450" h="1217929">
                  <a:moveTo>
                    <a:pt x="1314431" y="19050"/>
                  </a:moveTo>
                  <a:lnTo>
                    <a:pt x="1309345" y="19050"/>
                  </a:lnTo>
                  <a:lnTo>
                    <a:pt x="1309340" y="21589"/>
                  </a:lnTo>
                  <a:lnTo>
                    <a:pt x="1314428" y="21589"/>
                  </a:lnTo>
                  <a:lnTo>
                    <a:pt x="1314431" y="19050"/>
                  </a:lnTo>
                  <a:close/>
                </a:path>
                <a:path w="1314450" h="1217929">
                  <a:moveTo>
                    <a:pt x="7607" y="16510"/>
                  </a:moveTo>
                  <a:lnTo>
                    <a:pt x="2502" y="16510"/>
                  </a:lnTo>
                  <a:lnTo>
                    <a:pt x="2500" y="17779"/>
                  </a:lnTo>
                  <a:lnTo>
                    <a:pt x="7606" y="17779"/>
                  </a:lnTo>
                  <a:lnTo>
                    <a:pt x="7607" y="16510"/>
                  </a:lnTo>
                  <a:close/>
                </a:path>
                <a:path w="1314450" h="1217929">
                  <a:moveTo>
                    <a:pt x="1314434" y="16510"/>
                  </a:moveTo>
                  <a:lnTo>
                    <a:pt x="1309351" y="16510"/>
                  </a:lnTo>
                  <a:lnTo>
                    <a:pt x="1309348" y="17779"/>
                  </a:lnTo>
                  <a:lnTo>
                    <a:pt x="1314432" y="17779"/>
                  </a:lnTo>
                  <a:lnTo>
                    <a:pt x="1314434" y="16510"/>
                  </a:lnTo>
                  <a:close/>
                </a:path>
                <a:path w="1314450" h="1217929">
                  <a:moveTo>
                    <a:pt x="7611" y="12700"/>
                  </a:moveTo>
                  <a:lnTo>
                    <a:pt x="2510" y="12700"/>
                  </a:lnTo>
                  <a:lnTo>
                    <a:pt x="2505" y="15239"/>
                  </a:lnTo>
                  <a:lnTo>
                    <a:pt x="7609" y="15239"/>
                  </a:lnTo>
                  <a:lnTo>
                    <a:pt x="7611" y="12700"/>
                  </a:lnTo>
                  <a:close/>
                </a:path>
                <a:path w="1314450" h="1217929">
                  <a:moveTo>
                    <a:pt x="1314438" y="12700"/>
                  </a:moveTo>
                  <a:lnTo>
                    <a:pt x="1309359" y="12700"/>
                  </a:lnTo>
                  <a:lnTo>
                    <a:pt x="1309353" y="15239"/>
                  </a:lnTo>
                  <a:lnTo>
                    <a:pt x="1314435" y="15239"/>
                  </a:lnTo>
                  <a:lnTo>
                    <a:pt x="1314438" y="12700"/>
                  </a:lnTo>
                  <a:close/>
                </a:path>
                <a:path w="1314450" h="1217929">
                  <a:moveTo>
                    <a:pt x="7614" y="10160"/>
                  </a:moveTo>
                  <a:lnTo>
                    <a:pt x="2516" y="10160"/>
                  </a:lnTo>
                  <a:lnTo>
                    <a:pt x="2513" y="11429"/>
                  </a:lnTo>
                  <a:lnTo>
                    <a:pt x="7613" y="11429"/>
                  </a:lnTo>
                  <a:lnTo>
                    <a:pt x="7614" y="10160"/>
                  </a:lnTo>
                  <a:close/>
                </a:path>
                <a:path w="1314450" h="1217929">
                  <a:moveTo>
                    <a:pt x="1314440" y="10160"/>
                  </a:moveTo>
                  <a:lnTo>
                    <a:pt x="1309364" y="10160"/>
                  </a:lnTo>
                  <a:lnTo>
                    <a:pt x="1309361" y="11429"/>
                  </a:lnTo>
                  <a:lnTo>
                    <a:pt x="1314439" y="11429"/>
                  </a:lnTo>
                  <a:lnTo>
                    <a:pt x="1314440" y="10160"/>
                  </a:lnTo>
                  <a:close/>
                </a:path>
                <a:path w="1314450" h="1217929">
                  <a:moveTo>
                    <a:pt x="7618" y="6350"/>
                  </a:moveTo>
                  <a:lnTo>
                    <a:pt x="2524" y="6350"/>
                  </a:lnTo>
                  <a:lnTo>
                    <a:pt x="2518" y="8889"/>
                  </a:lnTo>
                  <a:lnTo>
                    <a:pt x="7615" y="8889"/>
                  </a:lnTo>
                  <a:lnTo>
                    <a:pt x="7618" y="6350"/>
                  </a:lnTo>
                  <a:close/>
                </a:path>
                <a:path w="1314450" h="1217929">
                  <a:moveTo>
                    <a:pt x="1314444" y="6350"/>
                  </a:moveTo>
                  <a:lnTo>
                    <a:pt x="658494" y="6350"/>
                  </a:lnTo>
                  <a:lnTo>
                    <a:pt x="1309370" y="7620"/>
                  </a:lnTo>
                  <a:lnTo>
                    <a:pt x="1309367" y="8889"/>
                  </a:lnTo>
                  <a:lnTo>
                    <a:pt x="1314442" y="8889"/>
                  </a:lnTo>
                  <a:lnTo>
                    <a:pt x="1314444" y="6350"/>
                  </a:lnTo>
                  <a:close/>
                </a:path>
                <a:path w="1314450" h="1217929">
                  <a:moveTo>
                    <a:pt x="1314447" y="3810"/>
                  </a:moveTo>
                  <a:lnTo>
                    <a:pt x="2529" y="3810"/>
                  </a:lnTo>
                  <a:lnTo>
                    <a:pt x="2526" y="5079"/>
                  </a:lnTo>
                  <a:lnTo>
                    <a:pt x="1314446" y="5079"/>
                  </a:lnTo>
                  <a:lnTo>
                    <a:pt x="1314447" y="3810"/>
                  </a:lnTo>
                  <a:close/>
                </a:path>
                <a:path w="1314450" h="1217929">
                  <a:moveTo>
                    <a:pt x="658494" y="0"/>
                  </a:moveTo>
                  <a:lnTo>
                    <a:pt x="2537" y="0"/>
                  </a:lnTo>
                  <a:lnTo>
                    <a:pt x="2532" y="2539"/>
                  </a:lnTo>
                  <a:lnTo>
                    <a:pt x="1314448" y="2539"/>
                  </a:lnTo>
                  <a:lnTo>
                    <a:pt x="1314450" y="1270"/>
                  </a:lnTo>
                  <a:lnTo>
                    <a:pt x="658494" y="0"/>
                  </a:lnTo>
                  <a:close/>
                </a:path>
                <a:path w="1314450" h="1217929">
                  <a:moveTo>
                    <a:pt x="7504" y="114300"/>
                  </a:moveTo>
                  <a:lnTo>
                    <a:pt x="2298" y="114300"/>
                  </a:lnTo>
                  <a:lnTo>
                    <a:pt x="2179" y="171450"/>
                  </a:lnTo>
                  <a:lnTo>
                    <a:pt x="7444" y="171450"/>
                  </a:lnTo>
                  <a:lnTo>
                    <a:pt x="7504" y="114300"/>
                  </a:lnTo>
                  <a:close/>
                </a:path>
                <a:path w="1314450" h="1217929">
                  <a:moveTo>
                    <a:pt x="1314332" y="114300"/>
                  </a:moveTo>
                  <a:lnTo>
                    <a:pt x="1309144" y="114300"/>
                  </a:lnTo>
                  <a:lnTo>
                    <a:pt x="1309024" y="171450"/>
                  </a:lnTo>
                  <a:lnTo>
                    <a:pt x="1314272" y="171450"/>
                  </a:lnTo>
                  <a:lnTo>
                    <a:pt x="1314332" y="114300"/>
                  </a:lnTo>
                  <a:close/>
                </a:path>
                <a:path w="1314450" h="1217929">
                  <a:moveTo>
                    <a:pt x="7444" y="171450"/>
                  </a:moveTo>
                  <a:lnTo>
                    <a:pt x="2179" y="171450"/>
                  </a:lnTo>
                  <a:lnTo>
                    <a:pt x="2166" y="177800"/>
                  </a:lnTo>
                  <a:lnTo>
                    <a:pt x="7437" y="177800"/>
                  </a:lnTo>
                  <a:lnTo>
                    <a:pt x="7444" y="171450"/>
                  </a:lnTo>
                  <a:close/>
                </a:path>
                <a:path w="1314450" h="1217929">
                  <a:moveTo>
                    <a:pt x="1314272" y="171450"/>
                  </a:moveTo>
                  <a:lnTo>
                    <a:pt x="1309024" y="171450"/>
                  </a:lnTo>
                  <a:lnTo>
                    <a:pt x="1309010" y="177800"/>
                  </a:lnTo>
                  <a:lnTo>
                    <a:pt x="1314265" y="177800"/>
                  </a:lnTo>
                  <a:lnTo>
                    <a:pt x="1314272" y="171450"/>
                  </a:lnTo>
                  <a:close/>
                </a:path>
                <a:path w="1314450" h="1217929">
                  <a:moveTo>
                    <a:pt x="7437" y="177800"/>
                  </a:moveTo>
                  <a:lnTo>
                    <a:pt x="2166" y="177800"/>
                  </a:lnTo>
                  <a:lnTo>
                    <a:pt x="2126" y="196850"/>
                  </a:lnTo>
                  <a:lnTo>
                    <a:pt x="7417" y="196850"/>
                  </a:lnTo>
                  <a:lnTo>
                    <a:pt x="7437" y="177800"/>
                  </a:lnTo>
                  <a:close/>
                </a:path>
                <a:path w="1314450" h="1217929">
                  <a:moveTo>
                    <a:pt x="1314265" y="177800"/>
                  </a:moveTo>
                  <a:lnTo>
                    <a:pt x="1309010" y="177800"/>
                  </a:lnTo>
                  <a:lnTo>
                    <a:pt x="1308970" y="196850"/>
                  </a:lnTo>
                  <a:lnTo>
                    <a:pt x="1314245" y="196850"/>
                  </a:lnTo>
                  <a:lnTo>
                    <a:pt x="1314265" y="177800"/>
                  </a:lnTo>
                  <a:close/>
                </a:path>
                <a:path w="1314450" h="1217929">
                  <a:moveTo>
                    <a:pt x="7417" y="196850"/>
                  </a:moveTo>
                  <a:lnTo>
                    <a:pt x="2126" y="196850"/>
                  </a:lnTo>
                  <a:lnTo>
                    <a:pt x="2099" y="209550"/>
                  </a:lnTo>
                  <a:lnTo>
                    <a:pt x="7404" y="209550"/>
                  </a:lnTo>
                  <a:lnTo>
                    <a:pt x="7417" y="196850"/>
                  </a:lnTo>
                  <a:close/>
                </a:path>
                <a:path w="1314450" h="1217929">
                  <a:moveTo>
                    <a:pt x="1314245" y="196850"/>
                  </a:moveTo>
                  <a:lnTo>
                    <a:pt x="1308970" y="196850"/>
                  </a:lnTo>
                  <a:lnTo>
                    <a:pt x="1308943" y="209550"/>
                  </a:lnTo>
                  <a:lnTo>
                    <a:pt x="1314232" y="209550"/>
                  </a:lnTo>
                  <a:lnTo>
                    <a:pt x="1314245" y="196850"/>
                  </a:lnTo>
                  <a:close/>
                </a:path>
                <a:path w="1314450" h="1217929">
                  <a:moveTo>
                    <a:pt x="7404" y="209550"/>
                  </a:moveTo>
                  <a:lnTo>
                    <a:pt x="2099" y="209550"/>
                  </a:lnTo>
                  <a:lnTo>
                    <a:pt x="2073" y="222250"/>
                  </a:lnTo>
                  <a:lnTo>
                    <a:pt x="7391" y="222250"/>
                  </a:lnTo>
                  <a:lnTo>
                    <a:pt x="7404" y="209550"/>
                  </a:lnTo>
                  <a:close/>
                </a:path>
                <a:path w="1314450" h="1217929">
                  <a:moveTo>
                    <a:pt x="1314232" y="209550"/>
                  </a:moveTo>
                  <a:lnTo>
                    <a:pt x="1308943" y="209550"/>
                  </a:lnTo>
                  <a:lnTo>
                    <a:pt x="1308917" y="222250"/>
                  </a:lnTo>
                  <a:lnTo>
                    <a:pt x="1314219" y="222250"/>
                  </a:lnTo>
                  <a:lnTo>
                    <a:pt x="1314232" y="209550"/>
                  </a:lnTo>
                  <a:close/>
                </a:path>
                <a:path w="1314450" h="1217929">
                  <a:moveTo>
                    <a:pt x="7391" y="222250"/>
                  </a:moveTo>
                  <a:lnTo>
                    <a:pt x="2073" y="222250"/>
                  </a:lnTo>
                  <a:lnTo>
                    <a:pt x="2046" y="234950"/>
                  </a:lnTo>
                  <a:lnTo>
                    <a:pt x="7377" y="234950"/>
                  </a:lnTo>
                  <a:lnTo>
                    <a:pt x="7391" y="222250"/>
                  </a:lnTo>
                  <a:close/>
                </a:path>
                <a:path w="1314450" h="1217929">
                  <a:moveTo>
                    <a:pt x="1314219" y="222250"/>
                  </a:moveTo>
                  <a:lnTo>
                    <a:pt x="1308917" y="222250"/>
                  </a:lnTo>
                  <a:lnTo>
                    <a:pt x="1308890" y="234950"/>
                  </a:lnTo>
                  <a:lnTo>
                    <a:pt x="1314206" y="234950"/>
                  </a:lnTo>
                  <a:lnTo>
                    <a:pt x="1314219" y="222250"/>
                  </a:lnTo>
                  <a:close/>
                </a:path>
                <a:path w="1314450" h="1217929">
                  <a:moveTo>
                    <a:pt x="7377" y="234950"/>
                  </a:moveTo>
                  <a:lnTo>
                    <a:pt x="2046" y="234950"/>
                  </a:lnTo>
                  <a:lnTo>
                    <a:pt x="2020" y="247650"/>
                  </a:lnTo>
                  <a:lnTo>
                    <a:pt x="7364" y="247650"/>
                  </a:lnTo>
                  <a:lnTo>
                    <a:pt x="7377" y="234950"/>
                  </a:lnTo>
                  <a:close/>
                </a:path>
                <a:path w="1314450" h="1217929">
                  <a:moveTo>
                    <a:pt x="1314206" y="234950"/>
                  </a:moveTo>
                  <a:lnTo>
                    <a:pt x="1308890" y="234950"/>
                  </a:lnTo>
                  <a:lnTo>
                    <a:pt x="1308863" y="247650"/>
                  </a:lnTo>
                  <a:lnTo>
                    <a:pt x="1314192" y="247650"/>
                  </a:lnTo>
                  <a:lnTo>
                    <a:pt x="1314206" y="234950"/>
                  </a:lnTo>
                  <a:close/>
                </a:path>
                <a:path w="1314450" h="1217929">
                  <a:moveTo>
                    <a:pt x="7364" y="247650"/>
                  </a:moveTo>
                  <a:lnTo>
                    <a:pt x="2020" y="247650"/>
                  </a:lnTo>
                  <a:lnTo>
                    <a:pt x="1993" y="260350"/>
                  </a:lnTo>
                  <a:lnTo>
                    <a:pt x="7351" y="260350"/>
                  </a:lnTo>
                  <a:lnTo>
                    <a:pt x="7364" y="247650"/>
                  </a:lnTo>
                  <a:close/>
                </a:path>
                <a:path w="1314450" h="1217929">
                  <a:moveTo>
                    <a:pt x="1314192" y="247650"/>
                  </a:moveTo>
                  <a:lnTo>
                    <a:pt x="1308863" y="247650"/>
                  </a:lnTo>
                  <a:lnTo>
                    <a:pt x="1308836" y="260350"/>
                  </a:lnTo>
                  <a:lnTo>
                    <a:pt x="1314179" y="260350"/>
                  </a:lnTo>
                  <a:lnTo>
                    <a:pt x="1314192" y="247650"/>
                  </a:lnTo>
                  <a:close/>
                </a:path>
                <a:path w="1314450" h="1217929">
                  <a:moveTo>
                    <a:pt x="7351" y="260350"/>
                  </a:moveTo>
                  <a:lnTo>
                    <a:pt x="1993" y="260350"/>
                  </a:lnTo>
                  <a:lnTo>
                    <a:pt x="1940" y="285750"/>
                  </a:lnTo>
                  <a:lnTo>
                    <a:pt x="7324" y="285750"/>
                  </a:lnTo>
                  <a:lnTo>
                    <a:pt x="7351" y="260350"/>
                  </a:lnTo>
                  <a:close/>
                </a:path>
                <a:path w="1314450" h="1217929">
                  <a:moveTo>
                    <a:pt x="1314179" y="260350"/>
                  </a:moveTo>
                  <a:lnTo>
                    <a:pt x="1308836" y="260350"/>
                  </a:lnTo>
                  <a:lnTo>
                    <a:pt x="1308783" y="285750"/>
                  </a:lnTo>
                  <a:lnTo>
                    <a:pt x="1314153" y="285750"/>
                  </a:lnTo>
                  <a:lnTo>
                    <a:pt x="1314179" y="260350"/>
                  </a:lnTo>
                  <a:close/>
                </a:path>
                <a:path w="1314450" h="1217929">
                  <a:moveTo>
                    <a:pt x="7324" y="285750"/>
                  </a:moveTo>
                  <a:lnTo>
                    <a:pt x="1940" y="285750"/>
                  </a:lnTo>
                  <a:lnTo>
                    <a:pt x="1927" y="292100"/>
                  </a:lnTo>
                  <a:lnTo>
                    <a:pt x="7317" y="292100"/>
                  </a:lnTo>
                  <a:lnTo>
                    <a:pt x="7324" y="285750"/>
                  </a:lnTo>
                  <a:close/>
                </a:path>
                <a:path w="1314450" h="1217929">
                  <a:moveTo>
                    <a:pt x="1314153" y="285750"/>
                  </a:moveTo>
                  <a:lnTo>
                    <a:pt x="1308783" y="285750"/>
                  </a:lnTo>
                  <a:lnTo>
                    <a:pt x="1308769" y="292100"/>
                  </a:lnTo>
                  <a:lnTo>
                    <a:pt x="1314146" y="292100"/>
                  </a:lnTo>
                  <a:lnTo>
                    <a:pt x="1314153" y="285750"/>
                  </a:lnTo>
                  <a:close/>
                </a:path>
                <a:path w="1314450" h="1217929">
                  <a:moveTo>
                    <a:pt x="7317" y="292100"/>
                  </a:moveTo>
                  <a:lnTo>
                    <a:pt x="1927" y="292100"/>
                  </a:lnTo>
                  <a:lnTo>
                    <a:pt x="1821" y="342900"/>
                  </a:lnTo>
                  <a:lnTo>
                    <a:pt x="7264" y="342900"/>
                  </a:lnTo>
                  <a:lnTo>
                    <a:pt x="7317" y="292100"/>
                  </a:lnTo>
                  <a:close/>
                </a:path>
                <a:path w="1314450" h="1217929">
                  <a:moveTo>
                    <a:pt x="1314146" y="292100"/>
                  </a:moveTo>
                  <a:lnTo>
                    <a:pt x="1308769" y="292100"/>
                  </a:lnTo>
                  <a:lnTo>
                    <a:pt x="1308662" y="342900"/>
                  </a:lnTo>
                  <a:lnTo>
                    <a:pt x="1314093" y="342900"/>
                  </a:lnTo>
                  <a:lnTo>
                    <a:pt x="1314146" y="292100"/>
                  </a:lnTo>
                  <a:close/>
                </a:path>
                <a:path w="1314450" h="1217929">
                  <a:moveTo>
                    <a:pt x="7264" y="342900"/>
                  </a:moveTo>
                  <a:lnTo>
                    <a:pt x="1821" y="342900"/>
                  </a:lnTo>
                  <a:lnTo>
                    <a:pt x="1808" y="349250"/>
                  </a:lnTo>
                  <a:lnTo>
                    <a:pt x="7257" y="349250"/>
                  </a:lnTo>
                  <a:lnTo>
                    <a:pt x="7264" y="342900"/>
                  </a:lnTo>
                  <a:close/>
                </a:path>
                <a:path w="1314450" h="1217929">
                  <a:moveTo>
                    <a:pt x="1314093" y="342900"/>
                  </a:moveTo>
                  <a:lnTo>
                    <a:pt x="1308662" y="342900"/>
                  </a:lnTo>
                  <a:lnTo>
                    <a:pt x="1308649" y="349250"/>
                  </a:lnTo>
                  <a:lnTo>
                    <a:pt x="1314086" y="349250"/>
                  </a:lnTo>
                  <a:lnTo>
                    <a:pt x="1314093" y="342900"/>
                  </a:lnTo>
                  <a:close/>
                </a:path>
                <a:path w="1314450" h="1217929">
                  <a:moveTo>
                    <a:pt x="7257" y="349250"/>
                  </a:moveTo>
                  <a:lnTo>
                    <a:pt x="1808" y="349250"/>
                  </a:lnTo>
                  <a:lnTo>
                    <a:pt x="1787" y="359410"/>
                  </a:lnTo>
                  <a:lnTo>
                    <a:pt x="7246" y="359410"/>
                  </a:lnTo>
                  <a:lnTo>
                    <a:pt x="7257" y="349250"/>
                  </a:lnTo>
                  <a:close/>
                </a:path>
                <a:path w="1314450" h="1217929">
                  <a:moveTo>
                    <a:pt x="1314086" y="349250"/>
                  </a:moveTo>
                  <a:lnTo>
                    <a:pt x="1308649" y="349250"/>
                  </a:lnTo>
                  <a:lnTo>
                    <a:pt x="1308627" y="359410"/>
                  </a:lnTo>
                  <a:lnTo>
                    <a:pt x="1314076" y="359410"/>
                  </a:lnTo>
                  <a:lnTo>
                    <a:pt x="1314086" y="349250"/>
                  </a:lnTo>
                  <a:close/>
                </a:path>
                <a:path w="1314450" h="1217929">
                  <a:moveTo>
                    <a:pt x="7246" y="359410"/>
                  </a:moveTo>
                  <a:lnTo>
                    <a:pt x="1787" y="359410"/>
                  </a:lnTo>
                  <a:lnTo>
                    <a:pt x="1755" y="374650"/>
                  </a:lnTo>
                  <a:lnTo>
                    <a:pt x="7230" y="374650"/>
                  </a:lnTo>
                  <a:lnTo>
                    <a:pt x="7246" y="359410"/>
                  </a:lnTo>
                  <a:close/>
                </a:path>
                <a:path w="1314450" h="1217929">
                  <a:moveTo>
                    <a:pt x="1314076" y="359410"/>
                  </a:moveTo>
                  <a:lnTo>
                    <a:pt x="1308627" y="359410"/>
                  </a:lnTo>
                  <a:lnTo>
                    <a:pt x="1308595" y="374650"/>
                  </a:lnTo>
                  <a:lnTo>
                    <a:pt x="1314060" y="374650"/>
                  </a:lnTo>
                  <a:lnTo>
                    <a:pt x="1314076" y="359410"/>
                  </a:lnTo>
                  <a:close/>
                </a:path>
                <a:path w="1314450" h="1217929">
                  <a:moveTo>
                    <a:pt x="7230" y="374650"/>
                  </a:moveTo>
                  <a:lnTo>
                    <a:pt x="1755" y="374650"/>
                  </a:lnTo>
                  <a:lnTo>
                    <a:pt x="1715" y="393700"/>
                  </a:lnTo>
                  <a:lnTo>
                    <a:pt x="7210" y="393700"/>
                  </a:lnTo>
                  <a:lnTo>
                    <a:pt x="7230" y="374650"/>
                  </a:lnTo>
                  <a:close/>
                </a:path>
                <a:path w="1314450" h="1217929">
                  <a:moveTo>
                    <a:pt x="1314060" y="374650"/>
                  </a:moveTo>
                  <a:lnTo>
                    <a:pt x="1308595" y="374650"/>
                  </a:lnTo>
                  <a:lnTo>
                    <a:pt x="1308555" y="393700"/>
                  </a:lnTo>
                  <a:lnTo>
                    <a:pt x="1314040" y="393700"/>
                  </a:lnTo>
                  <a:lnTo>
                    <a:pt x="1314060" y="374650"/>
                  </a:lnTo>
                  <a:close/>
                </a:path>
                <a:path w="1314450" h="1217929">
                  <a:moveTo>
                    <a:pt x="7210" y="393700"/>
                  </a:moveTo>
                  <a:lnTo>
                    <a:pt x="1715" y="393700"/>
                  </a:lnTo>
                  <a:lnTo>
                    <a:pt x="1694" y="403860"/>
                  </a:lnTo>
                  <a:lnTo>
                    <a:pt x="7199" y="403860"/>
                  </a:lnTo>
                  <a:lnTo>
                    <a:pt x="7210" y="393700"/>
                  </a:lnTo>
                  <a:close/>
                </a:path>
                <a:path w="1314450" h="1217929">
                  <a:moveTo>
                    <a:pt x="1314040" y="393700"/>
                  </a:moveTo>
                  <a:lnTo>
                    <a:pt x="1308555" y="393700"/>
                  </a:lnTo>
                  <a:lnTo>
                    <a:pt x="1308534" y="403860"/>
                  </a:lnTo>
                  <a:lnTo>
                    <a:pt x="1314029" y="403860"/>
                  </a:lnTo>
                  <a:lnTo>
                    <a:pt x="1314040" y="393700"/>
                  </a:lnTo>
                  <a:close/>
                </a:path>
                <a:path w="1314450" h="1217929">
                  <a:moveTo>
                    <a:pt x="7199" y="403860"/>
                  </a:moveTo>
                  <a:lnTo>
                    <a:pt x="1694" y="403860"/>
                  </a:lnTo>
                  <a:lnTo>
                    <a:pt x="1662" y="419100"/>
                  </a:lnTo>
                  <a:lnTo>
                    <a:pt x="7183" y="419100"/>
                  </a:lnTo>
                  <a:lnTo>
                    <a:pt x="7199" y="403860"/>
                  </a:lnTo>
                  <a:close/>
                </a:path>
                <a:path w="1314450" h="1217929">
                  <a:moveTo>
                    <a:pt x="1314029" y="403860"/>
                  </a:moveTo>
                  <a:lnTo>
                    <a:pt x="1308534" y="403860"/>
                  </a:lnTo>
                  <a:lnTo>
                    <a:pt x="1308501" y="419100"/>
                  </a:lnTo>
                  <a:lnTo>
                    <a:pt x="1314013" y="419100"/>
                  </a:lnTo>
                  <a:lnTo>
                    <a:pt x="1314029" y="403860"/>
                  </a:lnTo>
                  <a:close/>
                </a:path>
                <a:path w="1314450" h="1217929">
                  <a:moveTo>
                    <a:pt x="7183" y="419100"/>
                  </a:moveTo>
                  <a:lnTo>
                    <a:pt x="1662" y="419100"/>
                  </a:lnTo>
                  <a:lnTo>
                    <a:pt x="1423" y="533400"/>
                  </a:lnTo>
                  <a:lnTo>
                    <a:pt x="7063" y="533400"/>
                  </a:lnTo>
                  <a:lnTo>
                    <a:pt x="7183" y="419100"/>
                  </a:lnTo>
                  <a:close/>
                </a:path>
                <a:path w="1314450" h="1217929">
                  <a:moveTo>
                    <a:pt x="1314013" y="419100"/>
                  </a:moveTo>
                  <a:lnTo>
                    <a:pt x="1308501" y="419100"/>
                  </a:lnTo>
                  <a:lnTo>
                    <a:pt x="1308260" y="533400"/>
                  </a:lnTo>
                  <a:lnTo>
                    <a:pt x="1313894" y="533400"/>
                  </a:lnTo>
                  <a:lnTo>
                    <a:pt x="1314013" y="419100"/>
                  </a:lnTo>
                  <a:close/>
                </a:path>
                <a:path w="1314450" h="1217929">
                  <a:moveTo>
                    <a:pt x="7063" y="533400"/>
                  </a:moveTo>
                  <a:lnTo>
                    <a:pt x="1423" y="533400"/>
                  </a:lnTo>
                  <a:lnTo>
                    <a:pt x="1171" y="654050"/>
                  </a:lnTo>
                  <a:lnTo>
                    <a:pt x="6936" y="654050"/>
                  </a:lnTo>
                  <a:lnTo>
                    <a:pt x="7063" y="533400"/>
                  </a:lnTo>
                  <a:close/>
                </a:path>
                <a:path w="1314450" h="1217929">
                  <a:moveTo>
                    <a:pt x="1313894" y="533400"/>
                  </a:moveTo>
                  <a:lnTo>
                    <a:pt x="1308260" y="533400"/>
                  </a:lnTo>
                  <a:lnTo>
                    <a:pt x="1308006" y="654050"/>
                  </a:lnTo>
                  <a:lnTo>
                    <a:pt x="1313768" y="654050"/>
                  </a:lnTo>
                  <a:lnTo>
                    <a:pt x="1313894" y="533400"/>
                  </a:lnTo>
                  <a:close/>
                </a:path>
                <a:path w="1314450" h="1217929">
                  <a:moveTo>
                    <a:pt x="6936" y="654050"/>
                  </a:moveTo>
                  <a:lnTo>
                    <a:pt x="1171" y="654050"/>
                  </a:lnTo>
                  <a:lnTo>
                    <a:pt x="880" y="793750"/>
                  </a:lnTo>
                  <a:lnTo>
                    <a:pt x="6788" y="793750"/>
                  </a:lnTo>
                  <a:lnTo>
                    <a:pt x="6936" y="654050"/>
                  </a:lnTo>
                  <a:close/>
                </a:path>
                <a:path w="1314450" h="1217929">
                  <a:moveTo>
                    <a:pt x="1313768" y="654050"/>
                  </a:moveTo>
                  <a:lnTo>
                    <a:pt x="1308006" y="654050"/>
                  </a:lnTo>
                  <a:lnTo>
                    <a:pt x="1307711" y="793750"/>
                  </a:lnTo>
                  <a:lnTo>
                    <a:pt x="1313622" y="793750"/>
                  </a:lnTo>
                  <a:lnTo>
                    <a:pt x="1313768" y="654050"/>
                  </a:lnTo>
                  <a:close/>
                </a:path>
                <a:path w="1314450" h="1217929">
                  <a:moveTo>
                    <a:pt x="6788" y="793750"/>
                  </a:moveTo>
                  <a:lnTo>
                    <a:pt x="880" y="793750"/>
                  </a:lnTo>
                  <a:lnTo>
                    <a:pt x="859" y="803910"/>
                  </a:lnTo>
                  <a:lnTo>
                    <a:pt x="6778" y="803910"/>
                  </a:lnTo>
                  <a:lnTo>
                    <a:pt x="6788" y="793750"/>
                  </a:lnTo>
                  <a:close/>
                </a:path>
                <a:path w="1314450" h="1217929">
                  <a:moveTo>
                    <a:pt x="1313622" y="793750"/>
                  </a:moveTo>
                  <a:lnTo>
                    <a:pt x="1307711" y="793750"/>
                  </a:lnTo>
                  <a:lnTo>
                    <a:pt x="1307690" y="803910"/>
                  </a:lnTo>
                  <a:lnTo>
                    <a:pt x="1313612" y="803910"/>
                  </a:lnTo>
                  <a:lnTo>
                    <a:pt x="1313622" y="793750"/>
                  </a:lnTo>
                  <a:close/>
                </a:path>
                <a:path w="1314450" h="1217929">
                  <a:moveTo>
                    <a:pt x="6778" y="803910"/>
                  </a:moveTo>
                  <a:lnTo>
                    <a:pt x="859" y="803910"/>
                  </a:lnTo>
                  <a:lnTo>
                    <a:pt x="827" y="819150"/>
                  </a:lnTo>
                  <a:lnTo>
                    <a:pt x="6762" y="819150"/>
                  </a:lnTo>
                  <a:lnTo>
                    <a:pt x="6778" y="803910"/>
                  </a:lnTo>
                  <a:close/>
                </a:path>
                <a:path w="1314450" h="1217929">
                  <a:moveTo>
                    <a:pt x="1313612" y="803910"/>
                  </a:moveTo>
                  <a:lnTo>
                    <a:pt x="1307690" y="803910"/>
                  </a:lnTo>
                  <a:lnTo>
                    <a:pt x="1307657" y="819150"/>
                  </a:lnTo>
                  <a:lnTo>
                    <a:pt x="1313596" y="819150"/>
                  </a:lnTo>
                  <a:lnTo>
                    <a:pt x="1313612" y="803910"/>
                  </a:lnTo>
                  <a:close/>
                </a:path>
                <a:path w="1314450" h="1217929">
                  <a:moveTo>
                    <a:pt x="6762" y="819150"/>
                  </a:moveTo>
                  <a:lnTo>
                    <a:pt x="827" y="819150"/>
                  </a:lnTo>
                  <a:lnTo>
                    <a:pt x="787" y="838200"/>
                  </a:lnTo>
                  <a:lnTo>
                    <a:pt x="6742" y="838200"/>
                  </a:lnTo>
                  <a:lnTo>
                    <a:pt x="6762" y="819150"/>
                  </a:lnTo>
                  <a:close/>
                </a:path>
                <a:path w="1314450" h="1217929">
                  <a:moveTo>
                    <a:pt x="1313596" y="819150"/>
                  </a:moveTo>
                  <a:lnTo>
                    <a:pt x="1307657" y="819150"/>
                  </a:lnTo>
                  <a:lnTo>
                    <a:pt x="1307617" y="838200"/>
                  </a:lnTo>
                  <a:lnTo>
                    <a:pt x="1313576" y="838200"/>
                  </a:lnTo>
                  <a:lnTo>
                    <a:pt x="1313596" y="819150"/>
                  </a:lnTo>
                  <a:close/>
                </a:path>
                <a:path w="1314450" h="1217929">
                  <a:moveTo>
                    <a:pt x="6742" y="838200"/>
                  </a:moveTo>
                  <a:lnTo>
                    <a:pt x="787" y="838200"/>
                  </a:lnTo>
                  <a:lnTo>
                    <a:pt x="766" y="848360"/>
                  </a:lnTo>
                  <a:lnTo>
                    <a:pt x="6731" y="848360"/>
                  </a:lnTo>
                  <a:lnTo>
                    <a:pt x="6742" y="838200"/>
                  </a:lnTo>
                  <a:close/>
                </a:path>
                <a:path w="1314450" h="1217929">
                  <a:moveTo>
                    <a:pt x="1313576" y="838200"/>
                  </a:moveTo>
                  <a:lnTo>
                    <a:pt x="1307617" y="838200"/>
                  </a:lnTo>
                  <a:lnTo>
                    <a:pt x="1307596" y="848360"/>
                  </a:lnTo>
                  <a:lnTo>
                    <a:pt x="1313565" y="848360"/>
                  </a:lnTo>
                  <a:lnTo>
                    <a:pt x="1313576" y="838200"/>
                  </a:lnTo>
                  <a:close/>
                </a:path>
                <a:path w="1314450" h="1217929">
                  <a:moveTo>
                    <a:pt x="6731" y="848360"/>
                  </a:moveTo>
                  <a:lnTo>
                    <a:pt x="766" y="848360"/>
                  </a:lnTo>
                  <a:lnTo>
                    <a:pt x="734" y="863600"/>
                  </a:lnTo>
                  <a:lnTo>
                    <a:pt x="6715" y="863600"/>
                  </a:lnTo>
                  <a:lnTo>
                    <a:pt x="6731" y="848360"/>
                  </a:lnTo>
                  <a:close/>
                </a:path>
                <a:path w="1314450" h="1217929">
                  <a:moveTo>
                    <a:pt x="1313565" y="848360"/>
                  </a:moveTo>
                  <a:lnTo>
                    <a:pt x="1307596" y="848360"/>
                  </a:lnTo>
                  <a:lnTo>
                    <a:pt x="1307564" y="863600"/>
                  </a:lnTo>
                  <a:lnTo>
                    <a:pt x="1313549" y="863600"/>
                  </a:lnTo>
                  <a:lnTo>
                    <a:pt x="1313565" y="848360"/>
                  </a:lnTo>
                  <a:close/>
                </a:path>
                <a:path w="1314450" h="1217929">
                  <a:moveTo>
                    <a:pt x="6715" y="863600"/>
                  </a:moveTo>
                  <a:lnTo>
                    <a:pt x="734" y="863600"/>
                  </a:lnTo>
                  <a:lnTo>
                    <a:pt x="707" y="876300"/>
                  </a:lnTo>
                  <a:lnTo>
                    <a:pt x="6701" y="876300"/>
                  </a:lnTo>
                  <a:lnTo>
                    <a:pt x="6715" y="863600"/>
                  </a:lnTo>
                  <a:close/>
                </a:path>
                <a:path w="1314450" h="1217929">
                  <a:moveTo>
                    <a:pt x="1313549" y="863600"/>
                  </a:moveTo>
                  <a:lnTo>
                    <a:pt x="1307564" y="863600"/>
                  </a:lnTo>
                  <a:lnTo>
                    <a:pt x="1307537" y="876300"/>
                  </a:lnTo>
                  <a:lnTo>
                    <a:pt x="1313536" y="876300"/>
                  </a:lnTo>
                  <a:lnTo>
                    <a:pt x="1313549" y="863600"/>
                  </a:lnTo>
                  <a:close/>
                </a:path>
                <a:path w="1314450" h="1217929">
                  <a:moveTo>
                    <a:pt x="6701" y="876300"/>
                  </a:moveTo>
                  <a:lnTo>
                    <a:pt x="707" y="876300"/>
                  </a:lnTo>
                  <a:lnTo>
                    <a:pt x="694" y="882650"/>
                  </a:lnTo>
                  <a:lnTo>
                    <a:pt x="6695" y="882650"/>
                  </a:lnTo>
                  <a:lnTo>
                    <a:pt x="6701" y="876300"/>
                  </a:lnTo>
                  <a:close/>
                </a:path>
                <a:path w="1314450" h="1217929">
                  <a:moveTo>
                    <a:pt x="1313536" y="876300"/>
                  </a:moveTo>
                  <a:lnTo>
                    <a:pt x="1307537" y="876300"/>
                  </a:lnTo>
                  <a:lnTo>
                    <a:pt x="1307523" y="882650"/>
                  </a:lnTo>
                  <a:lnTo>
                    <a:pt x="1313529" y="882650"/>
                  </a:lnTo>
                  <a:lnTo>
                    <a:pt x="1313536" y="876300"/>
                  </a:lnTo>
                  <a:close/>
                </a:path>
                <a:path w="1314450" h="1217929">
                  <a:moveTo>
                    <a:pt x="6695" y="882650"/>
                  </a:moveTo>
                  <a:lnTo>
                    <a:pt x="694" y="882650"/>
                  </a:lnTo>
                  <a:lnTo>
                    <a:pt x="654" y="901700"/>
                  </a:lnTo>
                  <a:lnTo>
                    <a:pt x="6675" y="901700"/>
                  </a:lnTo>
                  <a:lnTo>
                    <a:pt x="6695" y="882650"/>
                  </a:lnTo>
                  <a:close/>
                </a:path>
                <a:path w="1314450" h="1217929">
                  <a:moveTo>
                    <a:pt x="1313529" y="882650"/>
                  </a:moveTo>
                  <a:lnTo>
                    <a:pt x="1307523" y="882650"/>
                  </a:lnTo>
                  <a:lnTo>
                    <a:pt x="1307483" y="901700"/>
                  </a:lnTo>
                  <a:lnTo>
                    <a:pt x="1313510" y="901700"/>
                  </a:lnTo>
                  <a:lnTo>
                    <a:pt x="1313529" y="882650"/>
                  </a:lnTo>
                  <a:close/>
                </a:path>
                <a:path w="1314450" h="1217929">
                  <a:moveTo>
                    <a:pt x="6675" y="901700"/>
                  </a:moveTo>
                  <a:lnTo>
                    <a:pt x="654" y="901700"/>
                  </a:lnTo>
                  <a:lnTo>
                    <a:pt x="562" y="946150"/>
                  </a:lnTo>
                  <a:lnTo>
                    <a:pt x="6628" y="946150"/>
                  </a:lnTo>
                  <a:lnTo>
                    <a:pt x="6675" y="901700"/>
                  </a:lnTo>
                  <a:close/>
                </a:path>
                <a:path w="1314450" h="1217929">
                  <a:moveTo>
                    <a:pt x="1313510" y="901700"/>
                  </a:moveTo>
                  <a:lnTo>
                    <a:pt x="1307483" y="901700"/>
                  </a:lnTo>
                  <a:lnTo>
                    <a:pt x="1307389" y="946150"/>
                  </a:lnTo>
                  <a:lnTo>
                    <a:pt x="1313463" y="946150"/>
                  </a:lnTo>
                  <a:lnTo>
                    <a:pt x="1313510" y="901700"/>
                  </a:lnTo>
                  <a:close/>
                </a:path>
                <a:path w="1314450" h="1217929">
                  <a:moveTo>
                    <a:pt x="6467" y="1098550"/>
                  </a:moveTo>
                  <a:lnTo>
                    <a:pt x="243" y="1098550"/>
                  </a:lnTo>
                  <a:lnTo>
                    <a:pt x="233" y="1103629"/>
                  </a:lnTo>
                  <a:lnTo>
                    <a:pt x="6462" y="1103629"/>
                  </a:lnTo>
                  <a:lnTo>
                    <a:pt x="6467" y="1098550"/>
                  </a:lnTo>
                  <a:close/>
                </a:path>
                <a:path w="1314450" h="1217929">
                  <a:moveTo>
                    <a:pt x="1313304" y="1098550"/>
                  </a:moveTo>
                  <a:lnTo>
                    <a:pt x="1307068" y="1098550"/>
                  </a:lnTo>
                  <a:lnTo>
                    <a:pt x="1307057" y="1103629"/>
                  </a:lnTo>
                  <a:lnTo>
                    <a:pt x="1313299" y="1103629"/>
                  </a:lnTo>
                  <a:lnTo>
                    <a:pt x="1313304" y="1098550"/>
                  </a:lnTo>
                  <a:close/>
                </a:path>
                <a:path w="1314450" h="1217929">
                  <a:moveTo>
                    <a:pt x="6487" y="1079500"/>
                  </a:moveTo>
                  <a:lnTo>
                    <a:pt x="283" y="1079500"/>
                  </a:lnTo>
                  <a:lnTo>
                    <a:pt x="246" y="1097279"/>
                  </a:lnTo>
                  <a:lnTo>
                    <a:pt x="6469" y="1097279"/>
                  </a:lnTo>
                  <a:lnTo>
                    <a:pt x="6487" y="1079500"/>
                  </a:lnTo>
                  <a:close/>
                </a:path>
                <a:path w="1314450" h="1217929">
                  <a:moveTo>
                    <a:pt x="1313324" y="1079500"/>
                  </a:moveTo>
                  <a:lnTo>
                    <a:pt x="1307108" y="1079500"/>
                  </a:lnTo>
                  <a:lnTo>
                    <a:pt x="1307071" y="1097279"/>
                  </a:lnTo>
                  <a:lnTo>
                    <a:pt x="1313305" y="1097279"/>
                  </a:lnTo>
                  <a:lnTo>
                    <a:pt x="1313324" y="1079500"/>
                  </a:lnTo>
                  <a:close/>
                </a:path>
                <a:path w="1314450" h="1217929">
                  <a:moveTo>
                    <a:pt x="6490" y="1076960"/>
                  </a:moveTo>
                  <a:lnTo>
                    <a:pt x="288" y="1076960"/>
                  </a:lnTo>
                  <a:lnTo>
                    <a:pt x="286" y="1078229"/>
                  </a:lnTo>
                  <a:lnTo>
                    <a:pt x="6489" y="1078229"/>
                  </a:lnTo>
                  <a:lnTo>
                    <a:pt x="6490" y="1076960"/>
                  </a:lnTo>
                  <a:close/>
                </a:path>
                <a:path w="1314450" h="1217929">
                  <a:moveTo>
                    <a:pt x="1313327" y="1076960"/>
                  </a:moveTo>
                  <a:lnTo>
                    <a:pt x="1307114" y="1076960"/>
                  </a:lnTo>
                  <a:lnTo>
                    <a:pt x="1307111" y="1078229"/>
                  </a:lnTo>
                  <a:lnTo>
                    <a:pt x="1313325" y="1078229"/>
                  </a:lnTo>
                  <a:lnTo>
                    <a:pt x="1313327" y="1076960"/>
                  </a:lnTo>
                  <a:close/>
                </a:path>
                <a:path w="1314450" h="1217929">
                  <a:moveTo>
                    <a:pt x="6497" y="1070610"/>
                  </a:moveTo>
                  <a:lnTo>
                    <a:pt x="302" y="1070610"/>
                  </a:lnTo>
                  <a:lnTo>
                    <a:pt x="291" y="1075689"/>
                  </a:lnTo>
                  <a:lnTo>
                    <a:pt x="6491" y="1075689"/>
                  </a:lnTo>
                  <a:lnTo>
                    <a:pt x="6497" y="1070610"/>
                  </a:lnTo>
                  <a:close/>
                </a:path>
                <a:path w="1314450" h="1217929">
                  <a:moveTo>
                    <a:pt x="1313333" y="1070610"/>
                  </a:moveTo>
                  <a:lnTo>
                    <a:pt x="1307127" y="1070610"/>
                  </a:lnTo>
                  <a:lnTo>
                    <a:pt x="1307116" y="1075689"/>
                  </a:lnTo>
                  <a:lnTo>
                    <a:pt x="1313328" y="1075689"/>
                  </a:lnTo>
                  <a:lnTo>
                    <a:pt x="1313333" y="1070610"/>
                  </a:lnTo>
                  <a:close/>
                </a:path>
                <a:path w="1314450" h="1217929">
                  <a:moveTo>
                    <a:pt x="6501" y="1066800"/>
                  </a:moveTo>
                  <a:lnTo>
                    <a:pt x="310" y="1066800"/>
                  </a:lnTo>
                  <a:lnTo>
                    <a:pt x="304" y="1069339"/>
                  </a:lnTo>
                  <a:lnTo>
                    <a:pt x="6498" y="1069339"/>
                  </a:lnTo>
                  <a:lnTo>
                    <a:pt x="6501" y="1066800"/>
                  </a:lnTo>
                  <a:close/>
                </a:path>
                <a:path w="1314450" h="1217929">
                  <a:moveTo>
                    <a:pt x="1313337" y="1066800"/>
                  </a:moveTo>
                  <a:lnTo>
                    <a:pt x="1307135" y="1066800"/>
                  </a:lnTo>
                  <a:lnTo>
                    <a:pt x="1307130" y="1069339"/>
                  </a:lnTo>
                  <a:lnTo>
                    <a:pt x="1313335" y="1069339"/>
                  </a:lnTo>
                  <a:lnTo>
                    <a:pt x="1313337" y="1066800"/>
                  </a:lnTo>
                  <a:close/>
                </a:path>
                <a:path w="1314450" h="1217929">
                  <a:moveTo>
                    <a:pt x="6503" y="1064260"/>
                  </a:moveTo>
                  <a:lnTo>
                    <a:pt x="315" y="1064260"/>
                  </a:lnTo>
                  <a:lnTo>
                    <a:pt x="312" y="1065529"/>
                  </a:lnTo>
                  <a:lnTo>
                    <a:pt x="6502" y="1065529"/>
                  </a:lnTo>
                  <a:lnTo>
                    <a:pt x="6503" y="1064260"/>
                  </a:lnTo>
                  <a:close/>
                </a:path>
                <a:path w="1314450" h="1217929">
                  <a:moveTo>
                    <a:pt x="1313340" y="1064260"/>
                  </a:moveTo>
                  <a:lnTo>
                    <a:pt x="1307140" y="1064260"/>
                  </a:lnTo>
                  <a:lnTo>
                    <a:pt x="1307138" y="1065529"/>
                  </a:lnTo>
                  <a:lnTo>
                    <a:pt x="1313339" y="1065529"/>
                  </a:lnTo>
                  <a:lnTo>
                    <a:pt x="1313340" y="1064260"/>
                  </a:lnTo>
                  <a:close/>
                </a:path>
                <a:path w="1314450" h="1217929">
                  <a:moveTo>
                    <a:pt x="6507" y="1060450"/>
                  </a:moveTo>
                  <a:lnTo>
                    <a:pt x="323" y="1060450"/>
                  </a:lnTo>
                  <a:lnTo>
                    <a:pt x="318" y="1062989"/>
                  </a:lnTo>
                  <a:lnTo>
                    <a:pt x="6505" y="1062989"/>
                  </a:lnTo>
                  <a:lnTo>
                    <a:pt x="6507" y="1060450"/>
                  </a:lnTo>
                  <a:close/>
                </a:path>
                <a:path w="1314450" h="1217929">
                  <a:moveTo>
                    <a:pt x="1313344" y="1060450"/>
                  </a:moveTo>
                  <a:lnTo>
                    <a:pt x="1307148" y="1060450"/>
                  </a:lnTo>
                  <a:lnTo>
                    <a:pt x="1307143" y="1062989"/>
                  </a:lnTo>
                  <a:lnTo>
                    <a:pt x="1313341" y="1062989"/>
                  </a:lnTo>
                  <a:lnTo>
                    <a:pt x="1313344" y="1060450"/>
                  </a:lnTo>
                  <a:close/>
                </a:path>
                <a:path w="1314450" h="1217929">
                  <a:moveTo>
                    <a:pt x="6510" y="1057910"/>
                  </a:moveTo>
                  <a:lnTo>
                    <a:pt x="328" y="1057910"/>
                  </a:lnTo>
                  <a:lnTo>
                    <a:pt x="326" y="1059179"/>
                  </a:lnTo>
                  <a:lnTo>
                    <a:pt x="6509" y="1059179"/>
                  </a:lnTo>
                  <a:lnTo>
                    <a:pt x="6510" y="1057910"/>
                  </a:lnTo>
                  <a:close/>
                </a:path>
                <a:path w="1314450" h="1217929">
                  <a:moveTo>
                    <a:pt x="1313347" y="1057910"/>
                  </a:moveTo>
                  <a:lnTo>
                    <a:pt x="1307154" y="1057910"/>
                  </a:lnTo>
                  <a:lnTo>
                    <a:pt x="1307151" y="1059179"/>
                  </a:lnTo>
                  <a:lnTo>
                    <a:pt x="1313345" y="1059179"/>
                  </a:lnTo>
                  <a:lnTo>
                    <a:pt x="1313347" y="1057910"/>
                  </a:lnTo>
                  <a:close/>
                </a:path>
                <a:path w="1314450" h="1217929">
                  <a:moveTo>
                    <a:pt x="6514" y="1054100"/>
                  </a:moveTo>
                  <a:lnTo>
                    <a:pt x="336" y="1054100"/>
                  </a:lnTo>
                  <a:lnTo>
                    <a:pt x="331" y="1056639"/>
                  </a:lnTo>
                  <a:lnTo>
                    <a:pt x="6511" y="1056639"/>
                  </a:lnTo>
                  <a:lnTo>
                    <a:pt x="6514" y="1054100"/>
                  </a:lnTo>
                  <a:close/>
                </a:path>
                <a:path w="1314450" h="1217929">
                  <a:moveTo>
                    <a:pt x="1313351" y="1054100"/>
                  </a:moveTo>
                  <a:lnTo>
                    <a:pt x="1307162" y="1054100"/>
                  </a:lnTo>
                  <a:lnTo>
                    <a:pt x="1307156" y="1056639"/>
                  </a:lnTo>
                  <a:lnTo>
                    <a:pt x="1313348" y="1056639"/>
                  </a:lnTo>
                  <a:lnTo>
                    <a:pt x="1313351" y="1054100"/>
                  </a:lnTo>
                  <a:close/>
                </a:path>
                <a:path w="1314450" h="1217929">
                  <a:moveTo>
                    <a:pt x="6517" y="1051560"/>
                  </a:moveTo>
                  <a:lnTo>
                    <a:pt x="342" y="1051560"/>
                  </a:lnTo>
                  <a:lnTo>
                    <a:pt x="339" y="1052829"/>
                  </a:lnTo>
                  <a:lnTo>
                    <a:pt x="6515" y="1052829"/>
                  </a:lnTo>
                  <a:lnTo>
                    <a:pt x="6517" y="1051560"/>
                  </a:lnTo>
                  <a:close/>
                </a:path>
                <a:path w="1314450" h="1217929">
                  <a:moveTo>
                    <a:pt x="1313353" y="1051560"/>
                  </a:moveTo>
                  <a:lnTo>
                    <a:pt x="1307167" y="1051560"/>
                  </a:lnTo>
                  <a:lnTo>
                    <a:pt x="1307164" y="1052829"/>
                  </a:lnTo>
                  <a:lnTo>
                    <a:pt x="1313352" y="1052829"/>
                  </a:lnTo>
                  <a:lnTo>
                    <a:pt x="1313353" y="1051560"/>
                  </a:lnTo>
                  <a:close/>
                </a:path>
                <a:path w="1314450" h="1217929">
                  <a:moveTo>
                    <a:pt x="6521" y="1047750"/>
                  </a:moveTo>
                  <a:lnTo>
                    <a:pt x="349" y="1047750"/>
                  </a:lnTo>
                  <a:lnTo>
                    <a:pt x="344" y="1050289"/>
                  </a:lnTo>
                  <a:lnTo>
                    <a:pt x="6518" y="1050289"/>
                  </a:lnTo>
                  <a:lnTo>
                    <a:pt x="6521" y="1047750"/>
                  </a:lnTo>
                  <a:close/>
                </a:path>
                <a:path w="1314450" h="1217929">
                  <a:moveTo>
                    <a:pt x="1313357" y="1047750"/>
                  </a:moveTo>
                  <a:lnTo>
                    <a:pt x="1307175" y="1047750"/>
                  </a:lnTo>
                  <a:lnTo>
                    <a:pt x="1307170" y="1050289"/>
                  </a:lnTo>
                  <a:lnTo>
                    <a:pt x="1313354" y="1050289"/>
                  </a:lnTo>
                  <a:lnTo>
                    <a:pt x="1313357" y="1047750"/>
                  </a:lnTo>
                  <a:close/>
                </a:path>
                <a:path w="1314450" h="1217929">
                  <a:moveTo>
                    <a:pt x="6523" y="1045210"/>
                  </a:moveTo>
                  <a:lnTo>
                    <a:pt x="355" y="1045210"/>
                  </a:lnTo>
                  <a:lnTo>
                    <a:pt x="352" y="1046479"/>
                  </a:lnTo>
                  <a:lnTo>
                    <a:pt x="6522" y="1046479"/>
                  </a:lnTo>
                  <a:lnTo>
                    <a:pt x="6523" y="1045210"/>
                  </a:lnTo>
                  <a:close/>
                </a:path>
                <a:path w="1314450" h="1217929">
                  <a:moveTo>
                    <a:pt x="1313360" y="1045210"/>
                  </a:moveTo>
                  <a:lnTo>
                    <a:pt x="1307180" y="1045210"/>
                  </a:lnTo>
                  <a:lnTo>
                    <a:pt x="1307178" y="1046479"/>
                  </a:lnTo>
                  <a:lnTo>
                    <a:pt x="1313358" y="1046479"/>
                  </a:lnTo>
                  <a:lnTo>
                    <a:pt x="1313360" y="1045210"/>
                  </a:lnTo>
                  <a:close/>
                </a:path>
                <a:path w="1314450" h="1217929">
                  <a:moveTo>
                    <a:pt x="6527" y="1041400"/>
                  </a:moveTo>
                  <a:lnTo>
                    <a:pt x="363" y="1041400"/>
                  </a:lnTo>
                  <a:lnTo>
                    <a:pt x="357" y="1043939"/>
                  </a:lnTo>
                  <a:lnTo>
                    <a:pt x="6525" y="1043939"/>
                  </a:lnTo>
                  <a:lnTo>
                    <a:pt x="6527" y="1041400"/>
                  </a:lnTo>
                  <a:close/>
                </a:path>
                <a:path w="1314450" h="1217929">
                  <a:moveTo>
                    <a:pt x="1313364" y="1041400"/>
                  </a:moveTo>
                  <a:lnTo>
                    <a:pt x="1307189" y="1041400"/>
                  </a:lnTo>
                  <a:lnTo>
                    <a:pt x="1307183" y="1043939"/>
                  </a:lnTo>
                  <a:lnTo>
                    <a:pt x="1313361" y="1043939"/>
                  </a:lnTo>
                  <a:lnTo>
                    <a:pt x="1313364" y="1041400"/>
                  </a:lnTo>
                  <a:close/>
                </a:path>
                <a:path w="1314450" h="1217929">
                  <a:moveTo>
                    <a:pt x="6534" y="1035050"/>
                  </a:moveTo>
                  <a:lnTo>
                    <a:pt x="376" y="1035050"/>
                  </a:lnTo>
                  <a:lnTo>
                    <a:pt x="365" y="1040129"/>
                  </a:lnTo>
                  <a:lnTo>
                    <a:pt x="6529" y="1040129"/>
                  </a:lnTo>
                  <a:lnTo>
                    <a:pt x="6534" y="1035050"/>
                  </a:lnTo>
                  <a:close/>
                </a:path>
                <a:path w="1314450" h="1217929">
                  <a:moveTo>
                    <a:pt x="1313370" y="1035050"/>
                  </a:moveTo>
                  <a:lnTo>
                    <a:pt x="1307202" y="1035050"/>
                  </a:lnTo>
                  <a:lnTo>
                    <a:pt x="1307191" y="1040129"/>
                  </a:lnTo>
                  <a:lnTo>
                    <a:pt x="1313365" y="1040129"/>
                  </a:lnTo>
                  <a:lnTo>
                    <a:pt x="1313370" y="1035050"/>
                  </a:lnTo>
                  <a:close/>
                </a:path>
                <a:path w="1314450" h="1217929">
                  <a:moveTo>
                    <a:pt x="6537" y="1032510"/>
                  </a:moveTo>
                  <a:lnTo>
                    <a:pt x="381" y="1032510"/>
                  </a:lnTo>
                  <a:lnTo>
                    <a:pt x="379" y="1033779"/>
                  </a:lnTo>
                  <a:lnTo>
                    <a:pt x="6536" y="1033779"/>
                  </a:lnTo>
                  <a:lnTo>
                    <a:pt x="6537" y="1032510"/>
                  </a:lnTo>
                  <a:close/>
                </a:path>
                <a:path w="1314450" h="1217929">
                  <a:moveTo>
                    <a:pt x="1313373" y="1032510"/>
                  </a:moveTo>
                  <a:lnTo>
                    <a:pt x="1307207" y="1032510"/>
                  </a:lnTo>
                  <a:lnTo>
                    <a:pt x="1307205" y="1033779"/>
                  </a:lnTo>
                  <a:lnTo>
                    <a:pt x="1313372" y="1033779"/>
                  </a:lnTo>
                  <a:lnTo>
                    <a:pt x="1313373" y="1032510"/>
                  </a:lnTo>
                  <a:close/>
                </a:path>
                <a:path w="1314450" h="1217929">
                  <a:moveTo>
                    <a:pt x="6544" y="1026160"/>
                  </a:moveTo>
                  <a:lnTo>
                    <a:pt x="395" y="1026160"/>
                  </a:lnTo>
                  <a:lnTo>
                    <a:pt x="384" y="1031239"/>
                  </a:lnTo>
                  <a:lnTo>
                    <a:pt x="6538" y="1031239"/>
                  </a:lnTo>
                  <a:lnTo>
                    <a:pt x="6544" y="1026160"/>
                  </a:lnTo>
                  <a:close/>
                </a:path>
                <a:path w="1314450" h="1217929">
                  <a:moveTo>
                    <a:pt x="1313380" y="1026160"/>
                  </a:moveTo>
                  <a:lnTo>
                    <a:pt x="1307221" y="1026160"/>
                  </a:lnTo>
                  <a:lnTo>
                    <a:pt x="1307210" y="1031239"/>
                  </a:lnTo>
                  <a:lnTo>
                    <a:pt x="1313374" y="1031239"/>
                  </a:lnTo>
                  <a:lnTo>
                    <a:pt x="1313380" y="1026160"/>
                  </a:lnTo>
                  <a:close/>
                </a:path>
                <a:path w="1314450" h="1217929">
                  <a:moveTo>
                    <a:pt x="6548" y="1022350"/>
                  </a:moveTo>
                  <a:lnTo>
                    <a:pt x="403" y="1022350"/>
                  </a:lnTo>
                  <a:lnTo>
                    <a:pt x="397" y="1024889"/>
                  </a:lnTo>
                  <a:lnTo>
                    <a:pt x="6545" y="1024889"/>
                  </a:lnTo>
                  <a:lnTo>
                    <a:pt x="6548" y="1022350"/>
                  </a:lnTo>
                  <a:close/>
                </a:path>
                <a:path w="1314450" h="1217929">
                  <a:moveTo>
                    <a:pt x="1313384" y="1022350"/>
                  </a:moveTo>
                  <a:lnTo>
                    <a:pt x="1307229" y="1022350"/>
                  </a:lnTo>
                  <a:lnTo>
                    <a:pt x="1307223" y="1024889"/>
                  </a:lnTo>
                  <a:lnTo>
                    <a:pt x="1313381" y="1024889"/>
                  </a:lnTo>
                  <a:lnTo>
                    <a:pt x="1313384" y="1022350"/>
                  </a:lnTo>
                  <a:close/>
                </a:path>
                <a:path w="1314450" h="1217929">
                  <a:moveTo>
                    <a:pt x="6550" y="1019810"/>
                  </a:moveTo>
                  <a:lnTo>
                    <a:pt x="408" y="1019810"/>
                  </a:lnTo>
                  <a:lnTo>
                    <a:pt x="405" y="1021079"/>
                  </a:lnTo>
                  <a:lnTo>
                    <a:pt x="6549" y="1021079"/>
                  </a:lnTo>
                  <a:lnTo>
                    <a:pt x="6550" y="1019810"/>
                  </a:lnTo>
                  <a:close/>
                </a:path>
                <a:path w="1314450" h="1217929">
                  <a:moveTo>
                    <a:pt x="1313386" y="1019810"/>
                  </a:moveTo>
                  <a:lnTo>
                    <a:pt x="1307234" y="1019810"/>
                  </a:lnTo>
                  <a:lnTo>
                    <a:pt x="1307231" y="1021079"/>
                  </a:lnTo>
                  <a:lnTo>
                    <a:pt x="1313385" y="1021079"/>
                  </a:lnTo>
                  <a:lnTo>
                    <a:pt x="1313386" y="1019810"/>
                  </a:lnTo>
                  <a:close/>
                </a:path>
                <a:path w="1314450" h="1217929">
                  <a:moveTo>
                    <a:pt x="6554" y="1016000"/>
                  </a:moveTo>
                  <a:lnTo>
                    <a:pt x="416" y="1016000"/>
                  </a:lnTo>
                  <a:lnTo>
                    <a:pt x="410" y="1018539"/>
                  </a:lnTo>
                  <a:lnTo>
                    <a:pt x="6552" y="1018539"/>
                  </a:lnTo>
                  <a:lnTo>
                    <a:pt x="6554" y="1016000"/>
                  </a:lnTo>
                  <a:close/>
                </a:path>
                <a:path w="1314450" h="1217929">
                  <a:moveTo>
                    <a:pt x="1313390" y="1016000"/>
                  </a:moveTo>
                  <a:lnTo>
                    <a:pt x="1307242" y="1016000"/>
                  </a:lnTo>
                  <a:lnTo>
                    <a:pt x="1307237" y="1018539"/>
                  </a:lnTo>
                  <a:lnTo>
                    <a:pt x="1313388" y="1018539"/>
                  </a:lnTo>
                  <a:lnTo>
                    <a:pt x="1313390" y="1016000"/>
                  </a:lnTo>
                  <a:close/>
                </a:path>
                <a:path w="1314450" h="1217929">
                  <a:moveTo>
                    <a:pt x="6557" y="1013460"/>
                  </a:moveTo>
                  <a:lnTo>
                    <a:pt x="421" y="1013460"/>
                  </a:lnTo>
                  <a:lnTo>
                    <a:pt x="418" y="1014729"/>
                  </a:lnTo>
                  <a:lnTo>
                    <a:pt x="6556" y="1014729"/>
                  </a:lnTo>
                  <a:lnTo>
                    <a:pt x="6557" y="1013460"/>
                  </a:lnTo>
                  <a:close/>
                </a:path>
                <a:path w="1314450" h="1217929">
                  <a:moveTo>
                    <a:pt x="1313393" y="1013460"/>
                  </a:moveTo>
                  <a:lnTo>
                    <a:pt x="1307247" y="1013460"/>
                  </a:lnTo>
                  <a:lnTo>
                    <a:pt x="1307245" y="1014729"/>
                  </a:lnTo>
                  <a:lnTo>
                    <a:pt x="1313392" y="1014729"/>
                  </a:lnTo>
                  <a:lnTo>
                    <a:pt x="1313393" y="1013460"/>
                  </a:lnTo>
                  <a:close/>
                </a:path>
                <a:path w="1314450" h="1217929">
                  <a:moveTo>
                    <a:pt x="6561" y="1009650"/>
                  </a:moveTo>
                  <a:lnTo>
                    <a:pt x="429" y="1009650"/>
                  </a:lnTo>
                  <a:lnTo>
                    <a:pt x="424" y="1012189"/>
                  </a:lnTo>
                  <a:lnTo>
                    <a:pt x="6558" y="1012189"/>
                  </a:lnTo>
                  <a:lnTo>
                    <a:pt x="6561" y="1009650"/>
                  </a:lnTo>
                  <a:close/>
                </a:path>
                <a:path w="1314450" h="1217929">
                  <a:moveTo>
                    <a:pt x="1313397" y="1009650"/>
                  </a:moveTo>
                  <a:lnTo>
                    <a:pt x="1307256" y="1009650"/>
                  </a:lnTo>
                  <a:lnTo>
                    <a:pt x="1307250" y="1012189"/>
                  </a:lnTo>
                  <a:lnTo>
                    <a:pt x="1313394" y="1012189"/>
                  </a:lnTo>
                  <a:lnTo>
                    <a:pt x="1313397" y="1009650"/>
                  </a:lnTo>
                  <a:close/>
                </a:path>
                <a:path w="1314450" h="1217929">
                  <a:moveTo>
                    <a:pt x="6564" y="1007110"/>
                  </a:moveTo>
                  <a:lnTo>
                    <a:pt x="434" y="1007110"/>
                  </a:lnTo>
                  <a:lnTo>
                    <a:pt x="432" y="1008379"/>
                  </a:lnTo>
                  <a:lnTo>
                    <a:pt x="6562" y="1008379"/>
                  </a:lnTo>
                  <a:lnTo>
                    <a:pt x="6564" y="1007110"/>
                  </a:lnTo>
                  <a:close/>
                </a:path>
                <a:path w="1314450" h="1217929">
                  <a:moveTo>
                    <a:pt x="1313400" y="1007110"/>
                  </a:moveTo>
                  <a:lnTo>
                    <a:pt x="1307261" y="1007110"/>
                  </a:lnTo>
                  <a:lnTo>
                    <a:pt x="1307258" y="1008379"/>
                  </a:lnTo>
                  <a:lnTo>
                    <a:pt x="1313398" y="1008379"/>
                  </a:lnTo>
                  <a:lnTo>
                    <a:pt x="1313400" y="1007110"/>
                  </a:lnTo>
                  <a:close/>
                </a:path>
                <a:path w="1314450" h="1217929">
                  <a:moveTo>
                    <a:pt x="6568" y="1003300"/>
                  </a:moveTo>
                  <a:lnTo>
                    <a:pt x="442" y="1003300"/>
                  </a:lnTo>
                  <a:lnTo>
                    <a:pt x="437" y="1005839"/>
                  </a:lnTo>
                  <a:lnTo>
                    <a:pt x="6565" y="1005839"/>
                  </a:lnTo>
                  <a:lnTo>
                    <a:pt x="6568" y="1003300"/>
                  </a:lnTo>
                  <a:close/>
                </a:path>
                <a:path w="1314450" h="1217929">
                  <a:moveTo>
                    <a:pt x="1313404" y="1003300"/>
                  </a:moveTo>
                  <a:lnTo>
                    <a:pt x="1307269" y="1003300"/>
                  </a:lnTo>
                  <a:lnTo>
                    <a:pt x="1307264" y="1005839"/>
                  </a:lnTo>
                  <a:lnTo>
                    <a:pt x="1313401" y="1005839"/>
                  </a:lnTo>
                  <a:lnTo>
                    <a:pt x="1313404" y="1003300"/>
                  </a:lnTo>
                  <a:close/>
                </a:path>
                <a:path w="1314450" h="1217929">
                  <a:moveTo>
                    <a:pt x="6570" y="1000760"/>
                  </a:moveTo>
                  <a:lnTo>
                    <a:pt x="448" y="1000760"/>
                  </a:lnTo>
                  <a:lnTo>
                    <a:pt x="445" y="1002029"/>
                  </a:lnTo>
                  <a:lnTo>
                    <a:pt x="6569" y="1002029"/>
                  </a:lnTo>
                  <a:lnTo>
                    <a:pt x="6570" y="1000760"/>
                  </a:lnTo>
                  <a:close/>
                </a:path>
                <a:path w="1314450" h="1217929">
                  <a:moveTo>
                    <a:pt x="1313406" y="1000760"/>
                  </a:moveTo>
                  <a:lnTo>
                    <a:pt x="1307274" y="1000760"/>
                  </a:lnTo>
                  <a:lnTo>
                    <a:pt x="1307272" y="1002029"/>
                  </a:lnTo>
                  <a:lnTo>
                    <a:pt x="1313405" y="1002029"/>
                  </a:lnTo>
                  <a:lnTo>
                    <a:pt x="1313406" y="1000760"/>
                  </a:lnTo>
                  <a:close/>
                </a:path>
                <a:path w="1314450" h="1217929">
                  <a:moveTo>
                    <a:pt x="6574" y="996950"/>
                  </a:moveTo>
                  <a:lnTo>
                    <a:pt x="456" y="996950"/>
                  </a:lnTo>
                  <a:lnTo>
                    <a:pt x="450" y="999489"/>
                  </a:lnTo>
                  <a:lnTo>
                    <a:pt x="6572" y="999489"/>
                  </a:lnTo>
                  <a:lnTo>
                    <a:pt x="6574" y="996950"/>
                  </a:lnTo>
                  <a:close/>
                </a:path>
                <a:path w="1314450" h="1217929">
                  <a:moveTo>
                    <a:pt x="1313410" y="996950"/>
                  </a:moveTo>
                  <a:lnTo>
                    <a:pt x="1307282" y="996950"/>
                  </a:lnTo>
                  <a:lnTo>
                    <a:pt x="1307277" y="999489"/>
                  </a:lnTo>
                  <a:lnTo>
                    <a:pt x="1313408" y="999489"/>
                  </a:lnTo>
                  <a:lnTo>
                    <a:pt x="1313410" y="996950"/>
                  </a:lnTo>
                  <a:close/>
                </a:path>
                <a:path w="1314450" h="1217929">
                  <a:moveTo>
                    <a:pt x="6577" y="994410"/>
                  </a:moveTo>
                  <a:lnTo>
                    <a:pt x="461" y="994410"/>
                  </a:lnTo>
                  <a:lnTo>
                    <a:pt x="458" y="995679"/>
                  </a:lnTo>
                  <a:lnTo>
                    <a:pt x="6576" y="995679"/>
                  </a:lnTo>
                  <a:lnTo>
                    <a:pt x="6577" y="994410"/>
                  </a:lnTo>
                  <a:close/>
                </a:path>
                <a:path w="1314450" h="1217929">
                  <a:moveTo>
                    <a:pt x="1313413" y="994410"/>
                  </a:moveTo>
                  <a:lnTo>
                    <a:pt x="1307288" y="994410"/>
                  </a:lnTo>
                  <a:lnTo>
                    <a:pt x="1307285" y="995679"/>
                  </a:lnTo>
                  <a:lnTo>
                    <a:pt x="1313411" y="995679"/>
                  </a:lnTo>
                  <a:lnTo>
                    <a:pt x="1313413" y="994410"/>
                  </a:lnTo>
                  <a:close/>
                </a:path>
                <a:path w="1314450" h="1217929">
                  <a:moveTo>
                    <a:pt x="6581" y="990600"/>
                  </a:moveTo>
                  <a:lnTo>
                    <a:pt x="469" y="990600"/>
                  </a:lnTo>
                  <a:lnTo>
                    <a:pt x="463" y="993139"/>
                  </a:lnTo>
                  <a:lnTo>
                    <a:pt x="6578" y="993139"/>
                  </a:lnTo>
                  <a:lnTo>
                    <a:pt x="6581" y="990600"/>
                  </a:lnTo>
                  <a:close/>
                </a:path>
                <a:path w="1314450" h="1217929">
                  <a:moveTo>
                    <a:pt x="1313417" y="990600"/>
                  </a:moveTo>
                  <a:lnTo>
                    <a:pt x="1307296" y="990600"/>
                  </a:lnTo>
                  <a:lnTo>
                    <a:pt x="1307290" y="993139"/>
                  </a:lnTo>
                  <a:lnTo>
                    <a:pt x="1313414" y="993139"/>
                  </a:lnTo>
                  <a:lnTo>
                    <a:pt x="1313417" y="990600"/>
                  </a:lnTo>
                  <a:close/>
                </a:path>
                <a:path w="1314450" h="1217929">
                  <a:moveTo>
                    <a:pt x="6584" y="988060"/>
                  </a:moveTo>
                  <a:lnTo>
                    <a:pt x="474" y="988060"/>
                  </a:lnTo>
                  <a:lnTo>
                    <a:pt x="471" y="989329"/>
                  </a:lnTo>
                  <a:lnTo>
                    <a:pt x="6582" y="989329"/>
                  </a:lnTo>
                  <a:lnTo>
                    <a:pt x="6584" y="988060"/>
                  </a:lnTo>
                  <a:close/>
                </a:path>
                <a:path w="1314450" h="1217929">
                  <a:moveTo>
                    <a:pt x="1313419" y="988060"/>
                  </a:moveTo>
                  <a:lnTo>
                    <a:pt x="1307301" y="988060"/>
                  </a:lnTo>
                  <a:lnTo>
                    <a:pt x="1307298" y="989329"/>
                  </a:lnTo>
                  <a:lnTo>
                    <a:pt x="1313418" y="989329"/>
                  </a:lnTo>
                  <a:lnTo>
                    <a:pt x="1313419" y="988060"/>
                  </a:lnTo>
                  <a:close/>
                </a:path>
                <a:path w="1314450" h="1217929">
                  <a:moveTo>
                    <a:pt x="6588" y="984250"/>
                  </a:moveTo>
                  <a:lnTo>
                    <a:pt x="482" y="984250"/>
                  </a:lnTo>
                  <a:lnTo>
                    <a:pt x="477" y="986789"/>
                  </a:lnTo>
                  <a:lnTo>
                    <a:pt x="6585" y="986789"/>
                  </a:lnTo>
                  <a:lnTo>
                    <a:pt x="6588" y="984250"/>
                  </a:lnTo>
                  <a:close/>
                </a:path>
                <a:path w="1314450" h="1217929">
                  <a:moveTo>
                    <a:pt x="1313423" y="984250"/>
                  </a:moveTo>
                  <a:lnTo>
                    <a:pt x="1307309" y="984250"/>
                  </a:lnTo>
                  <a:lnTo>
                    <a:pt x="1307304" y="986789"/>
                  </a:lnTo>
                  <a:lnTo>
                    <a:pt x="1313421" y="986789"/>
                  </a:lnTo>
                  <a:lnTo>
                    <a:pt x="1313423" y="984250"/>
                  </a:lnTo>
                  <a:close/>
                </a:path>
                <a:path w="1314450" h="1217929">
                  <a:moveTo>
                    <a:pt x="6590" y="981710"/>
                  </a:moveTo>
                  <a:lnTo>
                    <a:pt x="487" y="981710"/>
                  </a:lnTo>
                  <a:lnTo>
                    <a:pt x="485" y="982979"/>
                  </a:lnTo>
                  <a:lnTo>
                    <a:pt x="6589" y="982979"/>
                  </a:lnTo>
                  <a:lnTo>
                    <a:pt x="6590" y="981710"/>
                  </a:lnTo>
                  <a:close/>
                </a:path>
                <a:path w="1314450" h="1217929">
                  <a:moveTo>
                    <a:pt x="1313426" y="981710"/>
                  </a:moveTo>
                  <a:lnTo>
                    <a:pt x="1307314" y="981710"/>
                  </a:lnTo>
                  <a:lnTo>
                    <a:pt x="1307312" y="982979"/>
                  </a:lnTo>
                  <a:lnTo>
                    <a:pt x="1313425" y="982979"/>
                  </a:lnTo>
                  <a:lnTo>
                    <a:pt x="1313426" y="981710"/>
                  </a:lnTo>
                  <a:close/>
                </a:path>
                <a:path w="1314450" h="1217929">
                  <a:moveTo>
                    <a:pt x="6594" y="977900"/>
                  </a:moveTo>
                  <a:lnTo>
                    <a:pt x="495" y="977900"/>
                  </a:lnTo>
                  <a:lnTo>
                    <a:pt x="490" y="980439"/>
                  </a:lnTo>
                  <a:lnTo>
                    <a:pt x="6592" y="980439"/>
                  </a:lnTo>
                  <a:lnTo>
                    <a:pt x="6594" y="977900"/>
                  </a:lnTo>
                  <a:close/>
                </a:path>
                <a:path w="1314450" h="1217929">
                  <a:moveTo>
                    <a:pt x="1313430" y="977900"/>
                  </a:moveTo>
                  <a:lnTo>
                    <a:pt x="1307322" y="977900"/>
                  </a:lnTo>
                  <a:lnTo>
                    <a:pt x="1307317" y="980439"/>
                  </a:lnTo>
                  <a:lnTo>
                    <a:pt x="1313427" y="980439"/>
                  </a:lnTo>
                  <a:lnTo>
                    <a:pt x="1313430" y="977900"/>
                  </a:lnTo>
                  <a:close/>
                </a:path>
                <a:path w="1314450" h="1217929">
                  <a:moveTo>
                    <a:pt x="6597" y="975360"/>
                  </a:moveTo>
                  <a:lnTo>
                    <a:pt x="501" y="975360"/>
                  </a:lnTo>
                  <a:lnTo>
                    <a:pt x="498" y="976629"/>
                  </a:lnTo>
                  <a:lnTo>
                    <a:pt x="6596" y="976629"/>
                  </a:lnTo>
                  <a:lnTo>
                    <a:pt x="6597" y="975360"/>
                  </a:lnTo>
                  <a:close/>
                </a:path>
                <a:path w="1314450" h="1217929">
                  <a:moveTo>
                    <a:pt x="1313433" y="975360"/>
                  </a:moveTo>
                  <a:lnTo>
                    <a:pt x="1307328" y="975360"/>
                  </a:lnTo>
                  <a:lnTo>
                    <a:pt x="1307325" y="976629"/>
                  </a:lnTo>
                  <a:lnTo>
                    <a:pt x="1313431" y="976629"/>
                  </a:lnTo>
                  <a:lnTo>
                    <a:pt x="1313433" y="975360"/>
                  </a:lnTo>
                  <a:close/>
                </a:path>
                <a:path w="1314450" h="1217929">
                  <a:moveTo>
                    <a:pt x="6601" y="971550"/>
                  </a:moveTo>
                  <a:lnTo>
                    <a:pt x="509" y="971550"/>
                  </a:lnTo>
                  <a:lnTo>
                    <a:pt x="503" y="974089"/>
                  </a:lnTo>
                  <a:lnTo>
                    <a:pt x="6598" y="974089"/>
                  </a:lnTo>
                  <a:lnTo>
                    <a:pt x="6601" y="971550"/>
                  </a:lnTo>
                  <a:close/>
                </a:path>
                <a:path w="1314450" h="1217929">
                  <a:moveTo>
                    <a:pt x="1313437" y="971550"/>
                  </a:moveTo>
                  <a:lnTo>
                    <a:pt x="1307336" y="971550"/>
                  </a:lnTo>
                  <a:lnTo>
                    <a:pt x="1307331" y="974089"/>
                  </a:lnTo>
                  <a:lnTo>
                    <a:pt x="1313434" y="974089"/>
                  </a:lnTo>
                  <a:lnTo>
                    <a:pt x="1313437" y="971550"/>
                  </a:lnTo>
                  <a:close/>
                </a:path>
                <a:path w="1314450" h="1217929">
                  <a:moveTo>
                    <a:pt x="6604" y="969010"/>
                  </a:moveTo>
                  <a:lnTo>
                    <a:pt x="514" y="969010"/>
                  </a:lnTo>
                  <a:lnTo>
                    <a:pt x="511" y="970279"/>
                  </a:lnTo>
                  <a:lnTo>
                    <a:pt x="6602" y="970279"/>
                  </a:lnTo>
                  <a:lnTo>
                    <a:pt x="6604" y="969010"/>
                  </a:lnTo>
                  <a:close/>
                </a:path>
                <a:path w="1314450" h="1217929">
                  <a:moveTo>
                    <a:pt x="1313439" y="969010"/>
                  </a:moveTo>
                  <a:lnTo>
                    <a:pt x="1307341" y="969010"/>
                  </a:lnTo>
                  <a:lnTo>
                    <a:pt x="1307339" y="970279"/>
                  </a:lnTo>
                  <a:lnTo>
                    <a:pt x="1313438" y="970279"/>
                  </a:lnTo>
                  <a:lnTo>
                    <a:pt x="1313439" y="969010"/>
                  </a:lnTo>
                  <a:close/>
                </a:path>
                <a:path w="1314450" h="1217929">
                  <a:moveTo>
                    <a:pt x="6608" y="965200"/>
                  </a:moveTo>
                  <a:lnTo>
                    <a:pt x="522" y="965200"/>
                  </a:lnTo>
                  <a:lnTo>
                    <a:pt x="517" y="967739"/>
                  </a:lnTo>
                  <a:lnTo>
                    <a:pt x="6605" y="967739"/>
                  </a:lnTo>
                  <a:lnTo>
                    <a:pt x="6608" y="965200"/>
                  </a:lnTo>
                  <a:close/>
                </a:path>
                <a:path w="1314450" h="1217929">
                  <a:moveTo>
                    <a:pt x="1313443" y="965200"/>
                  </a:moveTo>
                  <a:lnTo>
                    <a:pt x="1307349" y="965200"/>
                  </a:lnTo>
                  <a:lnTo>
                    <a:pt x="1307344" y="967739"/>
                  </a:lnTo>
                  <a:lnTo>
                    <a:pt x="1313441" y="967739"/>
                  </a:lnTo>
                  <a:lnTo>
                    <a:pt x="1313443" y="965200"/>
                  </a:lnTo>
                  <a:close/>
                </a:path>
                <a:path w="1314450" h="1217929">
                  <a:moveTo>
                    <a:pt x="6610" y="962660"/>
                  </a:moveTo>
                  <a:lnTo>
                    <a:pt x="527" y="962660"/>
                  </a:lnTo>
                  <a:lnTo>
                    <a:pt x="524" y="963929"/>
                  </a:lnTo>
                  <a:lnTo>
                    <a:pt x="6609" y="963929"/>
                  </a:lnTo>
                  <a:lnTo>
                    <a:pt x="6610" y="962660"/>
                  </a:lnTo>
                  <a:close/>
                </a:path>
                <a:path w="1314450" h="1217929">
                  <a:moveTo>
                    <a:pt x="1313446" y="962660"/>
                  </a:moveTo>
                  <a:lnTo>
                    <a:pt x="1307355" y="962660"/>
                  </a:lnTo>
                  <a:lnTo>
                    <a:pt x="1307352" y="963929"/>
                  </a:lnTo>
                  <a:lnTo>
                    <a:pt x="1313445" y="963929"/>
                  </a:lnTo>
                  <a:lnTo>
                    <a:pt x="1313446" y="962660"/>
                  </a:lnTo>
                  <a:close/>
                </a:path>
                <a:path w="1314450" h="1217929">
                  <a:moveTo>
                    <a:pt x="6614" y="958850"/>
                  </a:moveTo>
                  <a:lnTo>
                    <a:pt x="535" y="958850"/>
                  </a:lnTo>
                  <a:lnTo>
                    <a:pt x="530" y="961389"/>
                  </a:lnTo>
                  <a:lnTo>
                    <a:pt x="6612" y="961389"/>
                  </a:lnTo>
                  <a:lnTo>
                    <a:pt x="6614" y="958850"/>
                  </a:lnTo>
                  <a:close/>
                </a:path>
                <a:path w="1314450" h="1217929">
                  <a:moveTo>
                    <a:pt x="1313450" y="958850"/>
                  </a:moveTo>
                  <a:lnTo>
                    <a:pt x="1307363" y="958850"/>
                  </a:lnTo>
                  <a:lnTo>
                    <a:pt x="1307357" y="961389"/>
                  </a:lnTo>
                  <a:lnTo>
                    <a:pt x="1313447" y="961389"/>
                  </a:lnTo>
                  <a:lnTo>
                    <a:pt x="1313450" y="958850"/>
                  </a:lnTo>
                  <a:close/>
                </a:path>
                <a:path w="1314450" h="1217929">
                  <a:moveTo>
                    <a:pt x="6617" y="956310"/>
                  </a:moveTo>
                  <a:lnTo>
                    <a:pt x="540" y="956310"/>
                  </a:lnTo>
                  <a:lnTo>
                    <a:pt x="538" y="957579"/>
                  </a:lnTo>
                  <a:lnTo>
                    <a:pt x="6616" y="957579"/>
                  </a:lnTo>
                  <a:lnTo>
                    <a:pt x="6617" y="956310"/>
                  </a:lnTo>
                  <a:close/>
                </a:path>
                <a:path w="1314450" h="1217929">
                  <a:moveTo>
                    <a:pt x="1313453" y="956310"/>
                  </a:moveTo>
                  <a:lnTo>
                    <a:pt x="1307368" y="956310"/>
                  </a:lnTo>
                  <a:lnTo>
                    <a:pt x="1307365" y="957579"/>
                  </a:lnTo>
                  <a:lnTo>
                    <a:pt x="1313451" y="957579"/>
                  </a:lnTo>
                  <a:lnTo>
                    <a:pt x="1313453" y="956310"/>
                  </a:lnTo>
                  <a:close/>
                </a:path>
                <a:path w="1314450" h="1217929">
                  <a:moveTo>
                    <a:pt x="6621" y="952500"/>
                  </a:moveTo>
                  <a:lnTo>
                    <a:pt x="548" y="952500"/>
                  </a:lnTo>
                  <a:lnTo>
                    <a:pt x="543" y="955039"/>
                  </a:lnTo>
                  <a:lnTo>
                    <a:pt x="6618" y="955039"/>
                  </a:lnTo>
                  <a:lnTo>
                    <a:pt x="6621" y="952500"/>
                  </a:lnTo>
                  <a:close/>
                </a:path>
                <a:path w="1314450" h="1217929">
                  <a:moveTo>
                    <a:pt x="1313457" y="952500"/>
                  </a:moveTo>
                  <a:lnTo>
                    <a:pt x="1307376" y="952500"/>
                  </a:lnTo>
                  <a:lnTo>
                    <a:pt x="1307371" y="955039"/>
                  </a:lnTo>
                  <a:lnTo>
                    <a:pt x="1313454" y="955039"/>
                  </a:lnTo>
                  <a:lnTo>
                    <a:pt x="1313457" y="952500"/>
                  </a:lnTo>
                  <a:close/>
                </a:path>
                <a:path w="1314450" h="1217929">
                  <a:moveTo>
                    <a:pt x="6627" y="947420"/>
                  </a:moveTo>
                  <a:lnTo>
                    <a:pt x="559" y="947420"/>
                  </a:lnTo>
                  <a:lnTo>
                    <a:pt x="551" y="951229"/>
                  </a:lnTo>
                  <a:lnTo>
                    <a:pt x="6623" y="951229"/>
                  </a:lnTo>
                  <a:lnTo>
                    <a:pt x="6627" y="947420"/>
                  </a:lnTo>
                  <a:close/>
                </a:path>
                <a:path w="1314450" h="1217929">
                  <a:moveTo>
                    <a:pt x="1313462" y="947420"/>
                  </a:moveTo>
                  <a:lnTo>
                    <a:pt x="1307387" y="947420"/>
                  </a:lnTo>
                  <a:lnTo>
                    <a:pt x="1307379" y="951229"/>
                  </a:lnTo>
                  <a:lnTo>
                    <a:pt x="1313458" y="951229"/>
                  </a:lnTo>
                  <a:lnTo>
                    <a:pt x="1313462" y="947420"/>
                  </a:lnTo>
                  <a:close/>
                </a:path>
                <a:path w="1314450" h="1217929">
                  <a:moveTo>
                    <a:pt x="6461" y="1104900"/>
                  </a:moveTo>
                  <a:lnTo>
                    <a:pt x="230" y="1104900"/>
                  </a:lnTo>
                  <a:lnTo>
                    <a:pt x="124" y="1155700"/>
                  </a:lnTo>
                  <a:lnTo>
                    <a:pt x="6407" y="1155700"/>
                  </a:lnTo>
                  <a:lnTo>
                    <a:pt x="6461" y="1104900"/>
                  </a:lnTo>
                  <a:close/>
                </a:path>
                <a:path w="1314450" h="1217929">
                  <a:moveTo>
                    <a:pt x="1313297" y="1104900"/>
                  </a:moveTo>
                  <a:lnTo>
                    <a:pt x="1307055" y="1104900"/>
                  </a:lnTo>
                  <a:lnTo>
                    <a:pt x="1306947" y="1155700"/>
                  </a:lnTo>
                  <a:lnTo>
                    <a:pt x="1313244" y="1155700"/>
                  </a:lnTo>
                  <a:lnTo>
                    <a:pt x="1313297" y="1104900"/>
                  </a:lnTo>
                  <a:close/>
                </a:path>
                <a:path w="1314450" h="1217929">
                  <a:moveTo>
                    <a:pt x="6406" y="1156970"/>
                  </a:moveTo>
                  <a:lnTo>
                    <a:pt x="121" y="1156970"/>
                  </a:lnTo>
                  <a:lnTo>
                    <a:pt x="0" y="1215517"/>
                  </a:lnTo>
                  <a:lnTo>
                    <a:pt x="1313180" y="1217930"/>
                  </a:lnTo>
                  <a:lnTo>
                    <a:pt x="1313186" y="1211580"/>
                  </a:lnTo>
                  <a:lnTo>
                    <a:pt x="6350" y="1210310"/>
                  </a:lnTo>
                  <a:lnTo>
                    <a:pt x="6406" y="1156970"/>
                  </a:lnTo>
                  <a:close/>
                </a:path>
                <a:path w="1314450" h="1217929">
                  <a:moveTo>
                    <a:pt x="1313243" y="1156970"/>
                  </a:moveTo>
                  <a:lnTo>
                    <a:pt x="1306945" y="1156970"/>
                  </a:lnTo>
                  <a:lnTo>
                    <a:pt x="1306830" y="1211580"/>
                  </a:lnTo>
                  <a:lnTo>
                    <a:pt x="1313186" y="1211580"/>
                  </a:lnTo>
                  <a:lnTo>
                    <a:pt x="1313243" y="1156970"/>
                  </a:lnTo>
                  <a:close/>
                </a:path>
              </a:pathLst>
            </a:custGeom>
            <a:solidFill>
              <a:srgbClr val="4677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939290" y="2113279"/>
              <a:ext cx="1303020" cy="1205230"/>
            </a:xfrm>
            <a:custGeom>
              <a:avLst/>
              <a:gdLst/>
              <a:ahLst/>
              <a:cxnLst/>
              <a:rect l="l" t="t" r="r" b="b"/>
              <a:pathLst>
                <a:path w="1303020" h="1205229">
                  <a:moveTo>
                    <a:pt x="7406" y="105410"/>
                  </a:moveTo>
                  <a:lnTo>
                    <a:pt x="1157" y="105410"/>
                  </a:lnTo>
                  <a:lnTo>
                    <a:pt x="1156" y="106679"/>
                  </a:lnTo>
                  <a:lnTo>
                    <a:pt x="7403" y="106679"/>
                  </a:lnTo>
                  <a:lnTo>
                    <a:pt x="7406" y="105410"/>
                  </a:lnTo>
                  <a:close/>
                </a:path>
                <a:path w="1303020" h="1205229">
                  <a:moveTo>
                    <a:pt x="1302800" y="105410"/>
                  </a:moveTo>
                  <a:lnTo>
                    <a:pt x="1296459" y="105410"/>
                  </a:lnTo>
                  <a:lnTo>
                    <a:pt x="1296456" y="106679"/>
                  </a:lnTo>
                  <a:lnTo>
                    <a:pt x="1302797" y="106679"/>
                  </a:lnTo>
                  <a:lnTo>
                    <a:pt x="1302800" y="105410"/>
                  </a:lnTo>
                  <a:close/>
                </a:path>
                <a:path w="1303020" h="1205229">
                  <a:moveTo>
                    <a:pt x="7414" y="101600"/>
                  </a:moveTo>
                  <a:lnTo>
                    <a:pt x="1161" y="101600"/>
                  </a:lnTo>
                  <a:lnTo>
                    <a:pt x="1158" y="104139"/>
                  </a:lnTo>
                  <a:lnTo>
                    <a:pt x="7409" y="104139"/>
                  </a:lnTo>
                  <a:lnTo>
                    <a:pt x="7414" y="101600"/>
                  </a:lnTo>
                  <a:close/>
                </a:path>
                <a:path w="1303020" h="1205229">
                  <a:moveTo>
                    <a:pt x="1302808" y="101600"/>
                  </a:moveTo>
                  <a:lnTo>
                    <a:pt x="1296467" y="101600"/>
                  </a:lnTo>
                  <a:lnTo>
                    <a:pt x="1296461" y="104139"/>
                  </a:lnTo>
                  <a:lnTo>
                    <a:pt x="1302802" y="104139"/>
                  </a:lnTo>
                  <a:lnTo>
                    <a:pt x="1302808" y="101600"/>
                  </a:lnTo>
                  <a:close/>
                </a:path>
                <a:path w="1303020" h="1205229">
                  <a:moveTo>
                    <a:pt x="7419" y="99060"/>
                  </a:moveTo>
                  <a:lnTo>
                    <a:pt x="1164" y="99060"/>
                  </a:lnTo>
                  <a:lnTo>
                    <a:pt x="1162" y="100329"/>
                  </a:lnTo>
                  <a:lnTo>
                    <a:pt x="7417" y="100329"/>
                  </a:lnTo>
                  <a:lnTo>
                    <a:pt x="7419" y="99060"/>
                  </a:lnTo>
                  <a:close/>
                </a:path>
                <a:path w="1303020" h="1205229">
                  <a:moveTo>
                    <a:pt x="1302813" y="99060"/>
                  </a:moveTo>
                  <a:lnTo>
                    <a:pt x="1296472" y="99060"/>
                  </a:lnTo>
                  <a:lnTo>
                    <a:pt x="1296470" y="100329"/>
                  </a:lnTo>
                  <a:lnTo>
                    <a:pt x="1302811" y="100329"/>
                  </a:lnTo>
                  <a:lnTo>
                    <a:pt x="1302813" y="99060"/>
                  </a:lnTo>
                  <a:close/>
                </a:path>
                <a:path w="1303020" h="1205229">
                  <a:moveTo>
                    <a:pt x="7427" y="95250"/>
                  </a:moveTo>
                  <a:lnTo>
                    <a:pt x="1168" y="95250"/>
                  </a:lnTo>
                  <a:lnTo>
                    <a:pt x="1165" y="97789"/>
                  </a:lnTo>
                  <a:lnTo>
                    <a:pt x="7422" y="97789"/>
                  </a:lnTo>
                  <a:lnTo>
                    <a:pt x="7427" y="95250"/>
                  </a:lnTo>
                  <a:close/>
                </a:path>
                <a:path w="1303020" h="1205229">
                  <a:moveTo>
                    <a:pt x="1302821" y="95250"/>
                  </a:moveTo>
                  <a:lnTo>
                    <a:pt x="1296480" y="95250"/>
                  </a:lnTo>
                  <a:lnTo>
                    <a:pt x="1296475" y="97789"/>
                  </a:lnTo>
                  <a:lnTo>
                    <a:pt x="1302816" y="97789"/>
                  </a:lnTo>
                  <a:lnTo>
                    <a:pt x="1302821" y="95250"/>
                  </a:lnTo>
                  <a:close/>
                </a:path>
                <a:path w="1303020" h="1205229">
                  <a:moveTo>
                    <a:pt x="7433" y="92710"/>
                  </a:moveTo>
                  <a:lnTo>
                    <a:pt x="1170" y="92710"/>
                  </a:lnTo>
                  <a:lnTo>
                    <a:pt x="1169" y="93979"/>
                  </a:lnTo>
                  <a:lnTo>
                    <a:pt x="7430" y="93979"/>
                  </a:lnTo>
                  <a:lnTo>
                    <a:pt x="7433" y="92710"/>
                  </a:lnTo>
                  <a:close/>
                </a:path>
                <a:path w="1303020" h="1205229">
                  <a:moveTo>
                    <a:pt x="1302827" y="92710"/>
                  </a:moveTo>
                  <a:lnTo>
                    <a:pt x="1296486" y="92710"/>
                  </a:lnTo>
                  <a:lnTo>
                    <a:pt x="1296483" y="93979"/>
                  </a:lnTo>
                  <a:lnTo>
                    <a:pt x="1302824" y="93979"/>
                  </a:lnTo>
                  <a:lnTo>
                    <a:pt x="1302827" y="92710"/>
                  </a:lnTo>
                  <a:close/>
                </a:path>
                <a:path w="1303020" h="1205229">
                  <a:moveTo>
                    <a:pt x="7441" y="88900"/>
                  </a:moveTo>
                  <a:lnTo>
                    <a:pt x="1174" y="88900"/>
                  </a:lnTo>
                  <a:lnTo>
                    <a:pt x="1172" y="91439"/>
                  </a:lnTo>
                  <a:lnTo>
                    <a:pt x="7436" y="91439"/>
                  </a:lnTo>
                  <a:lnTo>
                    <a:pt x="7441" y="88900"/>
                  </a:lnTo>
                  <a:close/>
                </a:path>
                <a:path w="1303020" h="1205229">
                  <a:moveTo>
                    <a:pt x="1302835" y="88900"/>
                  </a:moveTo>
                  <a:lnTo>
                    <a:pt x="1296494" y="88900"/>
                  </a:lnTo>
                  <a:lnTo>
                    <a:pt x="1296488" y="91439"/>
                  </a:lnTo>
                  <a:lnTo>
                    <a:pt x="1302829" y="91439"/>
                  </a:lnTo>
                  <a:lnTo>
                    <a:pt x="1302835" y="88900"/>
                  </a:lnTo>
                  <a:close/>
                </a:path>
                <a:path w="1303020" h="1205229">
                  <a:moveTo>
                    <a:pt x="7446" y="86360"/>
                  </a:moveTo>
                  <a:lnTo>
                    <a:pt x="1177" y="86360"/>
                  </a:lnTo>
                  <a:lnTo>
                    <a:pt x="1176" y="87629"/>
                  </a:lnTo>
                  <a:lnTo>
                    <a:pt x="7444" y="87629"/>
                  </a:lnTo>
                  <a:lnTo>
                    <a:pt x="7446" y="86360"/>
                  </a:lnTo>
                  <a:close/>
                </a:path>
                <a:path w="1303020" h="1205229">
                  <a:moveTo>
                    <a:pt x="1302840" y="86360"/>
                  </a:moveTo>
                  <a:lnTo>
                    <a:pt x="1296499" y="86360"/>
                  </a:lnTo>
                  <a:lnTo>
                    <a:pt x="1296497" y="87629"/>
                  </a:lnTo>
                  <a:lnTo>
                    <a:pt x="1302837" y="87629"/>
                  </a:lnTo>
                  <a:lnTo>
                    <a:pt x="1302840" y="86360"/>
                  </a:lnTo>
                  <a:close/>
                </a:path>
                <a:path w="1303020" h="1205229">
                  <a:moveTo>
                    <a:pt x="7454" y="82550"/>
                  </a:moveTo>
                  <a:lnTo>
                    <a:pt x="1181" y="82550"/>
                  </a:lnTo>
                  <a:lnTo>
                    <a:pt x="1178" y="85089"/>
                  </a:lnTo>
                  <a:lnTo>
                    <a:pt x="7449" y="85089"/>
                  </a:lnTo>
                  <a:lnTo>
                    <a:pt x="7454" y="82550"/>
                  </a:lnTo>
                  <a:close/>
                </a:path>
                <a:path w="1303020" h="1205229">
                  <a:moveTo>
                    <a:pt x="1302848" y="82550"/>
                  </a:moveTo>
                  <a:lnTo>
                    <a:pt x="1296507" y="82550"/>
                  </a:lnTo>
                  <a:lnTo>
                    <a:pt x="1296502" y="85089"/>
                  </a:lnTo>
                  <a:lnTo>
                    <a:pt x="1302843" y="85089"/>
                  </a:lnTo>
                  <a:lnTo>
                    <a:pt x="1302848" y="82550"/>
                  </a:lnTo>
                  <a:close/>
                </a:path>
                <a:path w="1303020" h="1205229">
                  <a:moveTo>
                    <a:pt x="7460" y="80010"/>
                  </a:moveTo>
                  <a:lnTo>
                    <a:pt x="1184" y="80010"/>
                  </a:lnTo>
                  <a:lnTo>
                    <a:pt x="1183" y="81279"/>
                  </a:lnTo>
                  <a:lnTo>
                    <a:pt x="7457" y="81279"/>
                  </a:lnTo>
                  <a:lnTo>
                    <a:pt x="7460" y="80010"/>
                  </a:lnTo>
                  <a:close/>
                </a:path>
                <a:path w="1303020" h="1205229">
                  <a:moveTo>
                    <a:pt x="1302853" y="80010"/>
                  </a:moveTo>
                  <a:lnTo>
                    <a:pt x="1296513" y="80010"/>
                  </a:lnTo>
                  <a:lnTo>
                    <a:pt x="1296510" y="81279"/>
                  </a:lnTo>
                  <a:lnTo>
                    <a:pt x="1302851" y="81279"/>
                  </a:lnTo>
                  <a:lnTo>
                    <a:pt x="1302853" y="80010"/>
                  </a:lnTo>
                  <a:close/>
                </a:path>
                <a:path w="1303020" h="1205229">
                  <a:moveTo>
                    <a:pt x="7468" y="76200"/>
                  </a:moveTo>
                  <a:lnTo>
                    <a:pt x="1188" y="76200"/>
                  </a:lnTo>
                  <a:lnTo>
                    <a:pt x="1185" y="78739"/>
                  </a:lnTo>
                  <a:lnTo>
                    <a:pt x="7463" y="78739"/>
                  </a:lnTo>
                  <a:lnTo>
                    <a:pt x="7468" y="76200"/>
                  </a:lnTo>
                  <a:close/>
                </a:path>
                <a:path w="1303020" h="1205229">
                  <a:moveTo>
                    <a:pt x="1302861" y="76200"/>
                  </a:moveTo>
                  <a:lnTo>
                    <a:pt x="1296521" y="76200"/>
                  </a:lnTo>
                  <a:lnTo>
                    <a:pt x="1296515" y="78739"/>
                  </a:lnTo>
                  <a:lnTo>
                    <a:pt x="1302856" y="78739"/>
                  </a:lnTo>
                  <a:lnTo>
                    <a:pt x="1302861" y="76200"/>
                  </a:lnTo>
                  <a:close/>
                </a:path>
                <a:path w="1303020" h="1205229">
                  <a:moveTo>
                    <a:pt x="7473" y="73660"/>
                  </a:moveTo>
                  <a:lnTo>
                    <a:pt x="1191" y="73660"/>
                  </a:lnTo>
                  <a:lnTo>
                    <a:pt x="1189" y="74929"/>
                  </a:lnTo>
                  <a:lnTo>
                    <a:pt x="7471" y="74929"/>
                  </a:lnTo>
                  <a:lnTo>
                    <a:pt x="7473" y="73660"/>
                  </a:lnTo>
                  <a:close/>
                </a:path>
                <a:path w="1303020" h="1205229">
                  <a:moveTo>
                    <a:pt x="1302867" y="73660"/>
                  </a:moveTo>
                  <a:lnTo>
                    <a:pt x="1296526" y="73660"/>
                  </a:lnTo>
                  <a:lnTo>
                    <a:pt x="1296524" y="74929"/>
                  </a:lnTo>
                  <a:lnTo>
                    <a:pt x="1302864" y="74929"/>
                  </a:lnTo>
                  <a:lnTo>
                    <a:pt x="1302867" y="73660"/>
                  </a:lnTo>
                  <a:close/>
                </a:path>
                <a:path w="1303020" h="1205229">
                  <a:moveTo>
                    <a:pt x="7482" y="69850"/>
                  </a:moveTo>
                  <a:lnTo>
                    <a:pt x="1195" y="69850"/>
                  </a:lnTo>
                  <a:lnTo>
                    <a:pt x="1192" y="72389"/>
                  </a:lnTo>
                  <a:lnTo>
                    <a:pt x="7476" y="72389"/>
                  </a:lnTo>
                  <a:lnTo>
                    <a:pt x="7482" y="69850"/>
                  </a:lnTo>
                  <a:close/>
                </a:path>
                <a:path w="1303020" h="1205229">
                  <a:moveTo>
                    <a:pt x="1302875" y="69850"/>
                  </a:moveTo>
                  <a:lnTo>
                    <a:pt x="1296534" y="69850"/>
                  </a:lnTo>
                  <a:lnTo>
                    <a:pt x="1296529" y="72389"/>
                  </a:lnTo>
                  <a:lnTo>
                    <a:pt x="1302869" y="72389"/>
                  </a:lnTo>
                  <a:lnTo>
                    <a:pt x="1302875" y="69850"/>
                  </a:lnTo>
                  <a:close/>
                </a:path>
                <a:path w="1303020" h="1205229">
                  <a:moveTo>
                    <a:pt x="7487" y="67310"/>
                  </a:moveTo>
                  <a:lnTo>
                    <a:pt x="1197" y="67310"/>
                  </a:lnTo>
                  <a:lnTo>
                    <a:pt x="1196" y="68579"/>
                  </a:lnTo>
                  <a:lnTo>
                    <a:pt x="7484" y="68579"/>
                  </a:lnTo>
                  <a:lnTo>
                    <a:pt x="7487" y="67310"/>
                  </a:lnTo>
                  <a:close/>
                </a:path>
                <a:path w="1303020" h="1205229">
                  <a:moveTo>
                    <a:pt x="1302880" y="67310"/>
                  </a:moveTo>
                  <a:lnTo>
                    <a:pt x="1296540" y="67310"/>
                  </a:lnTo>
                  <a:lnTo>
                    <a:pt x="1296537" y="68579"/>
                  </a:lnTo>
                  <a:lnTo>
                    <a:pt x="1302877" y="68579"/>
                  </a:lnTo>
                  <a:lnTo>
                    <a:pt x="1302880" y="67310"/>
                  </a:lnTo>
                  <a:close/>
                </a:path>
                <a:path w="1303020" h="1205229">
                  <a:moveTo>
                    <a:pt x="7495" y="63500"/>
                  </a:moveTo>
                  <a:lnTo>
                    <a:pt x="1201" y="63500"/>
                  </a:lnTo>
                  <a:lnTo>
                    <a:pt x="1199" y="66039"/>
                  </a:lnTo>
                  <a:lnTo>
                    <a:pt x="7490" y="66039"/>
                  </a:lnTo>
                  <a:lnTo>
                    <a:pt x="7495" y="63500"/>
                  </a:lnTo>
                  <a:close/>
                </a:path>
                <a:path w="1303020" h="1205229">
                  <a:moveTo>
                    <a:pt x="1302888" y="63500"/>
                  </a:moveTo>
                  <a:lnTo>
                    <a:pt x="1296548" y="63500"/>
                  </a:lnTo>
                  <a:lnTo>
                    <a:pt x="1296543" y="66039"/>
                  </a:lnTo>
                  <a:lnTo>
                    <a:pt x="1302883" y="66039"/>
                  </a:lnTo>
                  <a:lnTo>
                    <a:pt x="1302888" y="63500"/>
                  </a:lnTo>
                  <a:close/>
                </a:path>
                <a:path w="1303020" h="1205229">
                  <a:moveTo>
                    <a:pt x="7500" y="60960"/>
                  </a:moveTo>
                  <a:lnTo>
                    <a:pt x="1204" y="60960"/>
                  </a:lnTo>
                  <a:lnTo>
                    <a:pt x="1203" y="62229"/>
                  </a:lnTo>
                  <a:lnTo>
                    <a:pt x="7498" y="62229"/>
                  </a:lnTo>
                  <a:lnTo>
                    <a:pt x="7500" y="60960"/>
                  </a:lnTo>
                  <a:close/>
                </a:path>
                <a:path w="1303020" h="1205229">
                  <a:moveTo>
                    <a:pt x="1302894" y="60960"/>
                  </a:moveTo>
                  <a:lnTo>
                    <a:pt x="1296553" y="60960"/>
                  </a:lnTo>
                  <a:lnTo>
                    <a:pt x="1296551" y="62229"/>
                  </a:lnTo>
                  <a:lnTo>
                    <a:pt x="1302891" y="62229"/>
                  </a:lnTo>
                  <a:lnTo>
                    <a:pt x="1302894" y="60960"/>
                  </a:lnTo>
                  <a:close/>
                </a:path>
                <a:path w="1303020" h="1205229">
                  <a:moveTo>
                    <a:pt x="7509" y="57150"/>
                  </a:moveTo>
                  <a:lnTo>
                    <a:pt x="1208" y="57150"/>
                  </a:lnTo>
                  <a:lnTo>
                    <a:pt x="1205" y="59689"/>
                  </a:lnTo>
                  <a:lnTo>
                    <a:pt x="7503" y="59689"/>
                  </a:lnTo>
                  <a:lnTo>
                    <a:pt x="7509" y="57150"/>
                  </a:lnTo>
                  <a:close/>
                </a:path>
                <a:path w="1303020" h="1205229">
                  <a:moveTo>
                    <a:pt x="1302902" y="57150"/>
                  </a:moveTo>
                  <a:lnTo>
                    <a:pt x="1296561" y="57150"/>
                  </a:lnTo>
                  <a:lnTo>
                    <a:pt x="1296556" y="59689"/>
                  </a:lnTo>
                  <a:lnTo>
                    <a:pt x="1302896" y="59689"/>
                  </a:lnTo>
                  <a:lnTo>
                    <a:pt x="1302902" y="57150"/>
                  </a:lnTo>
                  <a:close/>
                </a:path>
                <a:path w="1303020" h="1205229">
                  <a:moveTo>
                    <a:pt x="7514" y="54610"/>
                  </a:moveTo>
                  <a:lnTo>
                    <a:pt x="1211" y="54610"/>
                  </a:lnTo>
                  <a:lnTo>
                    <a:pt x="1209" y="55879"/>
                  </a:lnTo>
                  <a:lnTo>
                    <a:pt x="7511" y="55879"/>
                  </a:lnTo>
                  <a:lnTo>
                    <a:pt x="7514" y="54610"/>
                  </a:lnTo>
                  <a:close/>
                </a:path>
                <a:path w="1303020" h="1205229">
                  <a:moveTo>
                    <a:pt x="1302907" y="54610"/>
                  </a:moveTo>
                  <a:lnTo>
                    <a:pt x="1296567" y="54610"/>
                  </a:lnTo>
                  <a:lnTo>
                    <a:pt x="1296564" y="55879"/>
                  </a:lnTo>
                  <a:lnTo>
                    <a:pt x="1302904" y="55879"/>
                  </a:lnTo>
                  <a:lnTo>
                    <a:pt x="1302907" y="54610"/>
                  </a:lnTo>
                  <a:close/>
                </a:path>
                <a:path w="1303020" h="1205229">
                  <a:moveTo>
                    <a:pt x="7528" y="48260"/>
                  </a:moveTo>
                  <a:lnTo>
                    <a:pt x="1217" y="48260"/>
                  </a:lnTo>
                  <a:lnTo>
                    <a:pt x="1212" y="53339"/>
                  </a:lnTo>
                  <a:lnTo>
                    <a:pt x="7517" y="53339"/>
                  </a:lnTo>
                  <a:lnTo>
                    <a:pt x="7528" y="48260"/>
                  </a:lnTo>
                  <a:close/>
                </a:path>
                <a:path w="1303020" h="1205229">
                  <a:moveTo>
                    <a:pt x="1302920" y="48260"/>
                  </a:moveTo>
                  <a:lnTo>
                    <a:pt x="1296580" y="48260"/>
                  </a:lnTo>
                  <a:lnTo>
                    <a:pt x="1296570" y="53339"/>
                  </a:lnTo>
                  <a:lnTo>
                    <a:pt x="1302910" y="53339"/>
                  </a:lnTo>
                  <a:lnTo>
                    <a:pt x="1302920" y="48260"/>
                  </a:lnTo>
                  <a:close/>
                </a:path>
                <a:path w="1303020" h="1205229">
                  <a:moveTo>
                    <a:pt x="7536" y="44450"/>
                  </a:moveTo>
                  <a:lnTo>
                    <a:pt x="1221" y="44450"/>
                  </a:lnTo>
                  <a:lnTo>
                    <a:pt x="1219" y="46989"/>
                  </a:lnTo>
                  <a:lnTo>
                    <a:pt x="7530" y="46989"/>
                  </a:lnTo>
                  <a:lnTo>
                    <a:pt x="7536" y="44450"/>
                  </a:lnTo>
                  <a:close/>
                </a:path>
                <a:path w="1303020" h="1205229">
                  <a:moveTo>
                    <a:pt x="1302928" y="44450"/>
                  </a:moveTo>
                  <a:lnTo>
                    <a:pt x="1296588" y="44450"/>
                  </a:lnTo>
                  <a:lnTo>
                    <a:pt x="1296583" y="46989"/>
                  </a:lnTo>
                  <a:lnTo>
                    <a:pt x="1302923" y="46989"/>
                  </a:lnTo>
                  <a:lnTo>
                    <a:pt x="1302928" y="44450"/>
                  </a:lnTo>
                  <a:close/>
                </a:path>
                <a:path w="1303020" h="1205229">
                  <a:moveTo>
                    <a:pt x="7541" y="41910"/>
                  </a:moveTo>
                  <a:lnTo>
                    <a:pt x="1224" y="41910"/>
                  </a:lnTo>
                  <a:lnTo>
                    <a:pt x="1223" y="43179"/>
                  </a:lnTo>
                  <a:lnTo>
                    <a:pt x="7538" y="43179"/>
                  </a:lnTo>
                  <a:lnTo>
                    <a:pt x="7541" y="41910"/>
                  </a:lnTo>
                  <a:close/>
                </a:path>
                <a:path w="1303020" h="1205229">
                  <a:moveTo>
                    <a:pt x="1302934" y="41910"/>
                  </a:moveTo>
                  <a:lnTo>
                    <a:pt x="1296594" y="41910"/>
                  </a:lnTo>
                  <a:lnTo>
                    <a:pt x="1296591" y="43179"/>
                  </a:lnTo>
                  <a:lnTo>
                    <a:pt x="1302931" y="43179"/>
                  </a:lnTo>
                  <a:lnTo>
                    <a:pt x="1302934" y="41910"/>
                  </a:lnTo>
                  <a:close/>
                </a:path>
                <a:path w="1303020" h="1205229">
                  <a:moveTo>
                    <a:pt x="7549" y="38100"/>
                  </a:moveTo>
                  <a:lnTo>
                    <a:pt x="1228" y="38100"/>
                  </a:lnTo>
                  <a:lnTo>
                    <a:pt x="1225" y="40639"/>
                  </a:lnTo>
                  <a:lnTo>
                    <a:pt x="7544" y="40639"/>
                  </a:lnTo>
                  <a:lnTo>
                    <a:pt x="7549" y="38100"/>
                  </a:lnTo>
                  <a:close/>
                </a:path>
                <a:path w="1303020" h="1205229">
                  <a:moveTo>
                    <a:pt x="1302942" y="38100"/>
                  </a:moveTo>
                  <a:lnTo>
                    <a:pt x="1296602" y="38100"/>
                  </a:lnTo>
                  <a:lnTo>
                    <a:pt x="1296597" y="40639"/>
                  </a:lnTo>
                  <a:lnTo>
                    <a:pt x="1302936" y="40639"/>
                  </a:lnTo>
                  <a:lnTo>
                    <a:pt x="1302942" y="38100"/>
                  </a:lnTo>
                  <a:close/>
                </a:path>
                <a:path w="1303020" h="1205229">
                  <a:moveTo>
                    <a:pt x="7555" y="35560"/>
                  </a:moveTo>
                  <a:lnTo>
                    <a:pt x="1231" y="35560"/>
                  </a:lnTo>
                  <a:lnTo>
                    <a:pt x="1229" y="36829"/>
                  </a:lnTo>
                  <a:lnTo>
                    <a:pt x="7552" y="36829"/>
                  </a:lnTo>
                  <a:lnTo>
                    <a:pt x="7555" y="35560"/>
                  </a:lnTo>
                  <a:close/>
                </a:path>
                <a:path w="1303020" h="1205229">
                  <a:moveTo>
                    <a:pt x="1302947" y="35560"/>
                  </a:moveTo>
                  <a:lnTo>
                    <a:pt x="1296607" y="35560"/>
                  </a:lnTo>
                  <a:lnTo>
                    <a:pt x="1296605" y="36829"/>
                  </a:lnTo>
                  <a:lnTo>
                    <a:pt x="1302944" y="36829"/>
                  </a:lnTo>
                  <a:lnTo>
                    <a:pt x="1302947" y="35560"/>
                  </a:lnTo>
                  <a:close/>
                </a:path>
                <a:path w="1303020" h="1205229">
                  <a:moveTo>
                    <a:pt x="7563" y="31750"/>
                  </a:moveTo>
                  <a:lnTo>
                    <a:pt x="1235" y="31750"/>
                  </a:lnTo>
                  <a:lnTo>
                    <a:pt x="1232" y="34289"/>
                  </a:lnTo>
                  <a:lnTo>
                    <a:pt x="7557" y="34289"/>
                  </a:lnTo>
                  <a:lnTo>
                    <a:pt x="7563" y="31750"/>
                  </a:lnTo>
                  <a:close/>
                </a:path>
                <a:path w="1303020" h="1205229">
                  <a:moveTo>
                    <a:pt x="1302955" y="31750"/>
                  </a:moveTo>
                  <a:lnTo>
                    <a:pt x="1296615" y="31750"/>
                  </a:lnTo>
                  <a:lnTo>
                    <a:pt x="1296610" y="34289"/>
                  </a:lnTo>
                  <a:lnTo>
                    <a:pt x="1302950" y="34289"/>
                  </a:lnTo>
                  <a:lnTo>
                    <a:pt x="1302955" y="31750"/>
                  </a:lnTo>
                  <a:close/>
                </a:path>
                <a:path w="1303020" h="1205229">
                  <a:moveTo>
                    <a:pt x="7568" y="29210"/>
                  </a:moveTo>
                  <a:lnTo>
                    <a:pt x="1237" y="29210"/>
                  </a:lnTo>
                  <a:lnTo>
                    <a:pt x="1236" y="30479"/>
                  </a:lnTo>
                  <a:lnTo>
                    <a:pt x="7565" y="30479"/>
                  </a:lnTo>
                  <a:lnTo>
                    <a:pt x="7568" y="29210"/>
                  </a:lnTo>
                  <a:close/>
                </a:path>
                <a:path w="1303020" h="1205229">
                  <a:moveTo>
                    <a:pt x="1302961" y="29210"/>
                  </a:moveTo>
                  <a:lnTo>
                    <a:pt x="1296621" y="29210"/>
                  </a:lnTo>
                  <a:lnTo>
                    <a:pt x="1296618" y="30479"/>
                  </a:lnTo>
                  <a:lnTo>
                    <a:pt x="1302958" y="30479"/>
                  </a:lnTo>
                  <a:lnTo>
                    <a:pt x="1302961" y="29210"/>
                  </a:lnTo>
                  <a:close/>
                </a:path>
                <a:path w="1303020" h="1205229">
                  <a:moveTo>
                    <a:pt x="7576" y="25400"/>
                  </a:moveTo>
                  <a:lnTo>
                    <a:pt x="1241" y="25400"/>
                  </a:lnTo>
                  <a:lnTo>
                    <a:pt x="1239" y="27939"/>
                  </a:lnTo>
                  <a:lnTo>
                    <a:pt x="7571" y="27939"/>
                  </a:lnTo>
                  <a:lnTo>
                    <a:pt x="7576" y="25400"/>
                  </a:lnTo>
                  <a:close/>
                </a:path>
                <a:path w="1303020" h="1205229">
                  <a:moveTo>
                    <a:pt x="1302969" y="25400"/>
                  </a:moveTo>
                  <a:lnTo>
                    <a:pt x="1296629" y="25400"/>
                  </a:lnTo>
                  <a:lnTo>
                    <a:pt x="1296624" y="27939"/>
                  </a:lnTo>
                  <a:lnTo>
                    <a:pt x="1302963" y="27939"/>
                  </a:lnTo>
                  <a:lnTo>
                    <a:pt x="1302969" y="25400"/>
                  </a:lnTo>
                  <a:close/>
                </a:path>
                <a:path w="1303020" h="1205229">
                  <a:moveTo>
                    <a:pt x="7582" y="22860"/>
                  </a:moveTo>
                  <a:lnTo>
                    <a:pt x="1244" y="22860"/>
                  </a:lnTo>
                  <a:lnTo>
                    <a:pt x="1243" y="24129"/>
                  </a:lnTo>
                  <a:lnTo>
                    <a:pt x="7579" y="24129"/>
                  </a:lnTo>
                  <a:lnTo>
                    <a:pt x="7582" y="22860"/>
                  </a:lnTo>
                  <a:close/>
                </a:path>
                <a:path w="1303020" h="1205229">
                  <a:moveTo>
                    <a:pt x="1302974" y="22860"/>
                  </a:moveTo>
                  <a:lnTo>
                    <a:pt x="1296634" y="22860"/>
                  </a:lnTo>
                  <a:lnTo>
                    <a:pt x="1296632" y="24129"/>
                  </a:lnTo>
                  <a:lnTo>
                    <a:pt x="1302971" y="24129"/>
                  </a:lnTo>
                  <a:lnTo>
                    <a:pt x="1302974" y="22860"/>
                  </a:lnTo>
                  <a:close/>
                </a:path>
                <a:path w="1303020" h="1205229">
                  <a:moveTo>
                    <a:pt x="7590" y="19050"/>
                  </a:moveTo>
                  <a:lnTo>
                    <a:pt x="1248" y="19050"/>
                  </a:lnTo>
                  <a:lnTo>
                    <a:pt x="1245" y="21589"/>
                  </a:lnTo>
                  <a:lnTo>
                    <a:pt x="7584" y="21589"/>
                  </a:lnTo>
                  <a:lnTo>
                    <a:pt x="7590" y="19050"/>
                  </a:lnTo>
                  <a:close/>
                </a:path>
                <a:path w="1303020" h="1205229">
                  <a:moveTo>
                    <a:pt x="1302982" y="19050"/>
                  </a:moveTo>
                  <a:lnTo>
                    <a:pt x="1296642" y="19050"/>
                  </a:lnTo>
                  <a:lnTo>
                    <a:pt x="1296637" y="21589"/>
                  </a:lnTo>
                  <a:lnTo>
                    <a:pt x="1302977" y="21589"/>
                  </a:lnTo>
                  <a:lnTo>
                    <a:pt x="1302982" y="19050"/>
                  </a:lnTo>
                  <a:close/>
                </a:path>
                <a:path w="1303020" h="1205229">
                  <a:moveTo>
                    <a:pt x="7595" y="16510"/>
                  </a:moveTo>
                  <a:lnTo>
                    <a:pt x="1251" y="16510"/>
                  </a:lnTo>
                  <a:lnTo>
                    <a:pt x="1249" y="17779"/>
                  </a:lnTo>
                  <a:lnTo>
                    <a:pt x="7592" y="17779"/>
                  </a:lnTo>
                  <a:lnTo>
                    <a:pt x="7595" y="16510"/>
                  </a:lnTo>
                  <a:close/>
                </a:path>
                <a:path w="1303020" h="1205229">
                  <a:moveTo>
                    <a:pt x="1302987" y="16510"/>
                  </a:moveTo>
                  <a:lnTo>
                    <a:pt x="1296648" y="16510"/>
                  </a:lnTo>
                  <a:lnTo>
                    <a:pt x="1296645" y="17779"/>
                  </a:lnTo>
                  <a:lnTo>
                    <a:pt x="1302985" y="17779"/>
                  </a:lnTo>
                  <a:lnTo>
                    <a:pt x="1302987" y="16510"/>
                  </a:lnTo>
                  <a:close/>
                </a:path>
                <a:path w="1303020" h="1205229">
                  <a:moveTo>
                    <a:pt x="7603" y="12700"/>
                  </a:moveTo>
                  <a:lnTo>
                    <a:pt x="1255" y="12700"/>
                  </a:lnTo>
                  <a:lnTo>
                    <a:pt x="1252" y="15239"/>
                  </a:lnTo>
                  <a:lnTo>
                    <a:pt x="7598" y="15239"/>
                  </a:lnTo>
                  <a:lnTo>
                    <a:pt x="7603" y="12700"/>
                  </a:lnTo>
                  <a:close/>
                </a:path>
                <a:path w="1303020" h="1205229">
                  <a:moveTo>
                    <a:pt x="1302995" y="12700"/>
                  </a:moveTo>
                  <a:lnTo>
                    <a:pt x="1296656" y="12700"/>
                  </a:lnTo>
                  <a:lnTo>
                    <a:pt x="1296651" y="15239"/>
                  </a:lnTo>
                  <a:lnTo>
                    <a:pt x="1302990" y="15239"/>
                  </a:lnTo>
                  <a:lnTo>
                    <a:pt x="1302995" y="12700"/>
                  </a:lnTo>
                  <a:close/>
                </a:path>
                <a:path w="1303020" h="1205229">
                  <a:moveTo>
                    <a:pt x="7609" y="10160"/>
                  </a:moveTo>
                  <a:lnTo>
                    <a:pt x="1257" y="10160"/>
                  </a:lnTo>
                  <a:lnTo>
                    <a:pt x="1256" y="11429"/>
                  </a:lnTo>
                  <a:lnTo>
                    <a:pt x="7606" y="11429"/>
                  </a:lnTo>
                  <a:lnTo>
                    <a:pt x="7609" y="10160"/>
                  </a:lnTo>
                  <a:close/>
                </a:path>
                <a:path w="1303020" h="1205229">
                  <a:moveTo>
                    <a:pt x="1303001" y="10160"/>
                  </a:moveTo>
                  <a:lnTo>
                    <a:pt x="1296661" y="10160"/>
                  </a:lnTo>
                  <a:lnTo>
                    <a:pt x="1296659" y="11429"/>
                  </a:lnTo>
                  <a:lnTo>
                    <a:pt x="1302998" y="11429"/>
                  </a:lnTo>
                  <a:lnTo>
                    <a:pt x="1303001" y="10160"/>
                  </a:lnTo>
                  <a:close/>
                </a:path>
                <a:path w="1303020" h="1205229">
                  <a:moveTo>
                    <a:pt x="7617" y="6350"/>
                  </a:moveTo>
                  <a:lnTo>
                    <a:pt x="1261" y="6350"/>
                  </a:lnTo>
                  <a:lnTo>
                    <a:pt x="1259" y="8889"/>
                  </a:lnTo>
                  <a:lnTo>
                    <a:pt x="7611" y="8889"/>
                  </a:lnTo>
                  <a:lnTo>
                    <a:pt x="7617" y="6350"/>
                  </a:lnTo>
                  <a:close/>
                </a:path>
                <a:path w="1303020" h="1205229">
                  <a:moveTo>
                    <a:pt x="1303009" y="6350"/>
                  </a:moveTo>
                  <a:lnTo>
                    <a:pt x="1296670" y="6350"/>
                  </a:lnTo>
                  <a:lnTo>
                    <a:pt x="1296664" y="8889"/>
                  </a:lnTo>
                  <a:lnTo>
                    <a:pt x="1303003" y="8889"/>
                  </a:lnTo>
                  <a:lnTo>
                    <a:pt x="1303009" y="6350"/>
                  </a:lnTo>
                  <a:close/>
                </a:path>
                <a:path w="1303020" h="1205229">
                  <a:moveTo>
                    <a:pt x="1303014" y="3810"/>
                  </a:moveTo>
                  <a:lnTo>
                    <a:pt x="1264" y="3810"/>
                  </a:lnTo>
                  <a:lnTo>
                    <a:pt x="1263" y="5079"/>
                  </a:lnTo>
                  <a:lnTo>
                    <a:pt x="1303011" y="5079"/>
                  </a:lnTo>
                  <a:lnTo>
                    <a:pt x="1303014" y="3810"/>
                  </a:lnTo>
                  <a:close/>
                </a:path>
                <a:path w="1303020" h="1205229">
                  <a:moveTo>
                    <a:pt x="652144" y="0"/>
                  </a:moveTo>
                  <a:lnTo>
                    <a:pt x="1268" y="0"/>
                  </a:lnTo>
                  <a:lnTo>
                    <a:pt x="1265" y="2539"/>
                  </a:lnTo>
                  <a:lnTo>
                    <a:pt x="1303017" y="2539"/>
                  </a:lnTo>
                  <a:lnTo>
                    <a:pt x="1303020" y="1270"/>
                  </a:lnTo>
                  <a:lnTo>
                    <a:pt x="652144" y="0"/>
                  </a:lnTo>
                  <a:close/>
                </a:path>
                <a:path w="1303020" h="1205229">
                  <a:moveTo>
                    <a:pt x="7400" y="107950"/>
                  </a:moveTo>
                  <a:lnTo>
                    <a:pt x="1154" y="107950"/>
                  </a:lnTo>
                  <a:lnTo>
                    <a:pt x="1094" y="165100"/>
                  </a:lnTo>
                  <a:lnTo>
                    <a:pt x="7279" y="165100"/>
                  </a:lnTo>
                  <a:lnTo>
                    <a:pt x="7400" y="107950"/>
                  </a:lnTo>
                  <a:close/>
                </a:path>
                <a:path w="1303020" h="1205229">
                  <a:moveTo>
                    <a:pt x="1302794" y="107950"/>
                  </a:moveTo>
                  <a:lnTo>
                    <a:pt x="1296453" y="107950"/>
                  </a:lnTo>
                  <a:lnTo>
                    <a:pt x="1296332" y="165100"/>
                  </a:lnTo>
                  <a:lnTo>
                    <a:pt x="1302674" y="165100"/>
                  </a:lnTo>
                  <a:lnTo>
                    <a:pt x="1302794" y="107950"/>
                  </a:lnTo>
                  <a:close/>
                </a:path>
                <a:path w="1303020" h="1205229">
                  <a:moveTo>
                    <a:pt x="7279" y="165100"/>
                  </a:moveTo>
                  <a:lnTo>
                    <a:pt x="1094" y="165100"/>
                  </a:lnTo>
                  <a:lnTo>
                    <a:pt x="1087" y="171450"/>
                  </a:lnTo>
                  <a:lnTo>
                    <a:pt x="7265" y="171450"/>
                  </a:lnTo>
                  <a:lnTo>
                    <a:pt x="7279" y="165100"/>
                  </a:lnTo>
                  <a:close/>
                </a:path>
                <a:path w="1303020" h="1205229">
                  <a:moveTo>
                    <a:pt x="1302674" y="165100"/>
                  </a:moveTo>
                  <a:lnTo>
                    <a:pt x="1296332" y="165100"/>
                  </a:lnTo>
                  <a:lnTo>
                    <a:pt x="1296318" y="171450"/>
                  </a:lnTo>
                  <a:lnTo>
                    <a:pt x="1302660" y="171450"/>
                  </a:lnTo>
                  <a:lnTo>
                    <a:pt x="1302674" y="165100"/>
                  </a:lnTo>
                  <a:close/>
                </a:path>
                <a:path w="1303020" h="1205229">
                  <a:moveTo>
                    <a:pt x="7265" y="171450"/>
                  </a:moveTo>
                  <a:lnTo>
                    <a:pt x="1087" y="171450"/>
                  </a:lnTo>
                  <a:lnTo>
                    <a:pt x="1067" y="190500"/>
                  </a:lnTo>
                  <a:lnTo>
                    <a:pt x="7225" y="190500"/>
                  </a:lnTo>
                  <a:lnTo>
                    <a:pt x="7265" y="171450"/>
                  </a:lnTo>
                  <a:close/>
                </a:path>
                <a:path w="1303020" h="1205229">
                  <a:moveTo>
                    <a:pt x="1302660" y="171450"/>
                  </a:moveTo>
                  <a:lnTo>
                    <a:pt x="1296318" y="171450"/>
                  </a:lnTo>
                  <a:lnTo>
                    <a:pt x="1296278" y="190500"/>
                  </a:lnTo>
                  <a:lnTo>
                    <a:pt x="1302620" y="190500"/>
                  </a:lnTo>
                  <a:lnTo>
                    <a:pt x="1302660" y="171450"/>
                  </a:lnTo>
                  <a:close/>
                </a:path>
                <a:path w="1303020" h="1205229">
                  <a:moveTo>
                    <a:pt x="7225" y="190500"/>
                  </a:moveTo>
                  <a:lnTo>
                    <a:pt x="1067" y="190500"/>
                  </a:lnTo>
                  <a:lnTo>
                    <a:pt x="1054" y="203200"/>
                  </a:lnTo>
                  <a:lnTo>
                    <a:pt x="7198" y="203200"/>
                  </a:lnTo>
                  <a:lnTo>
                    <a:pt x="7225" y="190500"/>
                  </a:lnTo>
                  <a:close/>
                </a:path>
                <a:path w="1303020" h="1205229">
                  <a:moveTo>
                    <a:pt x="1302620" y="190500"/>
                  </a:moveTo>
                  <a:lnTo>
                    <a:pt x="1296278" y="190500"/>
                  </a:lnTo>
                  <a:lnTo>
                    <a:pt x="1296251" y="203200"/>
                  </a:lnTo>
                  <a:lnTo>
                    <a:pt x="1302593" y="203200"/>
                  </a:lnTo>
                  <a:lnTo>
                    <a:pt x="1302620" y="190500"/>
                  </a:lnTo>
                  <a:close/>
                </a:path>
                <a:path w="1303020" h="1205229">
                  <a:moveTo>
                    <a:pt x="7198" y="203200"/>
                  </a:moveTo>
                  <a:lnTo>
                    <a:pt x="1054" y="203200"/>
                  </a:lnTo>
                  <a:lnTo>
                    <a:pt x="1041" y="215900"/>
                  </a:lnTo>
                  <a:lnTo>
                    <a:pt x="7170" y="215900"/>
                  </a:lnTo>
                  <a:lnTo>
                    <a:pt x="7198" y="203200"/>
                  </a:lnTo>
                  <a:close/>
                </a:path>
                <a:path w="1303020" h="1205229">
                  <a:moveTo>
                    <a:pt x="1302593" y="203200"/>
                  </a:moveTo>
                  <a:lnTo>
                    <a:pt x="1296251" y="203200"/>
                  </a:lnTo>
                  <a:lnTo>
                    <a:pt x="1296224" y="215900"/>
                  </a:lnTo>
                  <a:lnTo>
                    <a:pt x="1302567" y="215900"/>
                  </a:lnTo>
                  <a:lnTo>
                    <a:pt x="1302593" y="203200"/>
                  </a:lnTo>
                  <a:close/>
                </a:path>
                <a:path w="1303020" h="1205229">
                  <a:moveTo>
                    <a:pt x="7170" y="215900"/>
                  </a:moveTo>
                  <a:lnTo>
                    <a:pt x="1041" y="215900"/>
                  </a:lnTo>
                  <a:lnTo>
                    <a:pt x="1027" y="228600"/>
                  </a:lnTo>
                  <a:lnTo>
                    <a:pt x="7143" y="228600"/>
                  </a:lnTo>
                  <a:lnTo>
                    <a:pt x="7170" y="215900"/>
                  </a:lnTo>
                  <a:close/>
                </a:path>
                <a:path w="1303020" h="1205229">
                  <a:moveTo>
                    <a:pt x="1302567" y="215900"/>
                  </a:moveTo>
                  <a:lnTo>
                    <a:pt x="1296224" y="215900"/>
                  </a:lnTo>
                  <a:lnTo>
                    <a:pt x="1296197" y="228600"/>
                  </a:lnTo>
                  <a:lnTo>
                    <a:pt x="1302540" y="228600"/>
                  </a:lnTo>
                  <a:lnTo>
                    <a:pt x="1302567" y="215900"/>
                  </a:lnTo>
                  <a:close/>
                </a:path>
                <a:path w="1303020" h="1205229">
                  <a:moveTo>
                    <a:pt x="7143" y="228600"/>
                  </a:moveTo>
                  <a:lnTo>
                    <a:pt x="1027" y="228600"/>
                  </a:lnTo>
                  <a:lnTo>
                    <a:pt x="1014" y="241300"/>
                  </a:lnTo>
                  <a:lnTo>
                    <a:pt x="7116" y="241300"/>
                  </a:lnTo>
                  <a:lnTo>
                    <a:pt x="7143" y="228600"/>
                  </a:lnTo>
                  <a:close/>
                </a:path>
                <a:path w="1303020" h="1205229">
                  <a:moveTo>
                    <a:pt x="1302540" y="228600"/>
                  </a:moveTo>
                  <a:lnTo>
                    <a:pt x="1296197" y="228600"/>
                  </a:lnTo>
                  <a:lnTo>
                    <a:pt x="1296170" y="241300"/>
                  </a:lnTo>
                  <a:lnTo>
                    <a:pt x="1302513" y="241300"/>
                  </a:lnTo>
                  <a:lnTo>
                    <a:pt x="1302540" y="228600"/>
                  </a:lnTo>
                  <a:close/>
                </a:path>
                <a:path w="1303020" h="1205229">
                  <a:moveTo>
                    <a:pt x="7116" y="241300"/>
                  </a:moveTo>
                  <a:lnTo>
                    <a:pt x="1014" y="241300"/>
                  </a:lnTo>
                  <a:lnTo>
                    <a:pt x="1001" y="254000"/>
                  </a:lnTo>
                  <a:lnTo>
                    <a:pt x="7089" y="254000"/>
                  </a:lnTo>
                  <a:lnTo>
                    <a:pt x="7116" y="241300"/>
                  </a:lnTo>
                  <a:close/>
                </a:path>
                <a:path w="1303020" h="1205229">
                  <a:moveTo>
                    <a:pt x="1302513" y="241300"/>
                  </a:moveTo>
                  <a:lnTo>
                    <a:pt x="1296170" y="241300"/>
                  </a:lnTo>
                  <a:lnTo>
                    <a:pt x="1296143" y="254000"/>
                  </a:lnTo>
                  <a:lnTo>
                    <a:pt x="1302486" y="254000"/>
                  </a:lnTo>
                  <a:lnTo>
                    <a:pt x="1302513" y="241300"/>
                  </a:lnTo>
                  <a:close/>
                </a:path>
                <a:path w="1303020" h="1205229">
                  <a:moveTo>
                    <a:pt x="7089" y="254000"/>
                  </a:moveTo>
                  <a:lnTo>
                    <a:pt x="1001" y="254000"/>
                  </a:lnTo>
                  <a:lnTo>
                    <a:pt x="974" y="279400"/>
                  </a:lnTo>
                  <a:lnTo>
                    <a:pt x="7035" y="279400"/>
                  </a:lnTo>
                  <a:lnTo>
                    <a:pt x="7089" y="254000"/>
                  </a:lnTo>
                  <a:close/>
                </a:path>
                <a:path w="1303020" h="1205229">
                  <a:moveTo>
                    <a:pt x="1302486" y="254000"/>
                  </a:moveTo>
                  <a:lnTo>
                    <a:pt x="1296143" y="254000"/>
                  </a:lnTo>
                  <a:lnTo>
                    <a:pt x="1296089" y="279400"/>
                  </a:lnTo>
                  <a:lnTo>
                    <a:pt x="1302433" y="279400"/>
                  </a:lnTo>
                  <a:lnTo>
                    <a:pt x="1302486" y="254000"/>
                  </a:lnTo>
                  <a:close/>
                </a:path>
                <a:path w="1303020" h="1205229">
                  <a:moveTo>
                    <a:pt x="7035" y="279400"/>
                  </a:moveTo>
                  <a:lnTo>
                    <a:pt x="974" y="279400"/>
                  </a:lnTo>
                  <a:lnTo>
                    <a:pt x="967" y="285750"/>
                  </a:lnTo>
                  <a:lnTo>
                    <a:pt x="7022" y="285750"/>
                  </a:lnTo>
                  <a:lnTo>
                    <a:pt x="7035" y="279400"/>
                  </a:lnTo>
                  <a:close/>
                </a:path>
                <a:path w="1303020" h="1205229">
                  <a:moveTo>
                    <a:pt x="1302433" y="279400"/>
                  </a:moveTo>
                  <a:lnTo>
                    <a:pt x="1296089" y="279400"/>
                  </a:lnTo>
                  <a:lnTo>
                    <a:pt x="1296075" y="285750"/>
                  </a:lnTo>
                  <a:lnTo>
                    <a:pt x="1302419" y="285750"/>
                  </a:lnTo>
                  <a:lnTo>
                    <a:pt x="1302433" y="279400"/>
                  </a:lnTo>
                  <a:close/>
                </a:path>
                <a:path w="1303020" h="1205229">
                  <a:moveTo>
                    <a:pt x="7022" y="285750"/>
                  </a:moveTo>
                  <a:lnTo>
                    <a:pt x="967" y="285750"/>
                  </a:lnTo>
                  <a:lnTo>
                    <a:pt x="914" y="336550"/>
                  </a:lnTo>
                  <a:lnTo>
                    <a:pt x="6913" y="336550"/>
                  </a:lnTo>
                  <a:lnTo>
                    <a:pt x="7022" y="285750"/>
                  </a:lnTo>
                  <a:close/>
                </a:path>
                <a:path w="1303020" h="1205229">
                  <a:moveTo>
                    <a:pt x="1302419" y="285750"/>
                  </a:moveTo>
                  <a:lnTo>
                    <a:pt x="1296075" y="285750"/>
                  </a:lnTo>
                  <a:lnTo>
                    <a:pt x="1295967" y="336550"/>
                  </a:lnTo>
                  <a:lnTo>
                    <a:pt x="1302312" y="336550"/>
                  </a:lnTo>
                  <a:lnTo>
                    <a:pt x="1302419" y="285750"/>
                  </a:lnTo>
                  <a:close/>
                </a:path>
                <a:path w="1303020" h="1205229">
                  <a:moveTo>
                    <a:pt x="6913" y="336550"/>
                  </a:moveTo>
                  <a:lnTo>
                    <a:pt x="914" y="336550"/>
                  </a:lnTo>
                  <a:lnTo>
                    <a:pt x="907" y="342900"/>
                  </a:lnTo>
                  <a:lnTo>
                    <a:pt x="6900" y="342900"/>
                  </a:lnTo>
                  <a:lnTo>
                    <a:pt x="6913" y="336550"/>
                  </a:lnTo>
                  <a:close/>
                </a:path>
                <a:path w="1303020" h="1205229">
                  <a:moveTo>
                    <a:pt x="1302312" y="336550"/>
                  </a:moveTo>
                  <a:lnTo>
                    <a:pt x="1295967" y="336550"/>
                  </a:lnTo>
                  <a:lnTo>
                    <a:pt x="1295953" y="342900"/>
                  </a:lnTo>
                  <a:lnTo>
                    <a:pt x="1302299" y="342900"/>
                  </a:lnTo>
                  <a:lnTo>
                    <a:pt x="1302312" y="336550"/>
                  </a:lnTo>
                  <a:close/>
                </a:path>
                <a:path w="1303020" h="1205229">
                  <a:moveTo>
                    <a:pt x="6900" y="342900"/>
                  </a:moveTo>
                  <a:lnTo>
                    <a:pt x="907" y="342900"/>
                  </a:lnTo>
                  <a:lnTo>
                    <a:pt x="896" y="353060"/>
                  </a:lnTo>
                  <a:lnTo>
                    <a:pt x="6878" y="353060"/>
                  </a:lnTo>
                  <a:lnTo>
                    <a:pt x="6900" y="342900"/>
                  </a:lnTo>
                  <a:close/>
                </a:path>
                <a:path w="1303020" h="1205229">
                  <a:moveTo>
                    <a:pt x="1302299" y="342900"/>
                  </a:moveTo>
                  <a:lnTo>
                    <a:pt x="1295953" y="342900"/>
                  </a:lnTo>
                  <a:lnTo>
                    <a:pt x="1295932" y="353060"/>
                  </a:lnTo>
                  <a:lnTo>
                    <a:pt x="1302277" y="353060"/>
                  </a:lnTo>
                  <a:lnTo>
                    <a:pt x="1302299" y="342900"/>
                  </a:lnTo>
                  <a:close/>
                </a:path>
                <a:path w="1303020" h="1205229">
                  <a:moveTo>
                    <a:pt x="6878" y="353060"/>
                  </a:moveTo>
                  <a:lnTo>
                    <a:pt x="896" y="353060"/>
                  </a:lnTo>
                  <a:lnTo>
                    <a:pt x="880" y="368300"/>
                  </a:lnTo>
                  <a:lnTo>
                    <a:pt x="6846" y="368300"/>
                  </a:lnTo>
                  <a:lnTo>
                    <a:pt x="6878" y="353060"/>
                  </a:lnTo>
                  <a:close/>
                </a:path>
                <a:path w="1303020" h="1205229">
                  <a:moveTo>
                    <a:pt x="1302277" y="353060"/>
                  </a:moveTo>
                  <a:lnTo>
                    <a:pt x="1295932" y="353060"/>
                  </a:lnTo>
                  <a:lnTo>
                    <a:pt x="1295899" y="368300"/>
                  </a:lnTo>
                  <a:lnTo>
                    <a:pt x="1302245" y="368300"/>
                  </a:lnTo>
                  <a:lnTo>
                    <a:pt x="1302277" y="353060"/>
                  </a:lnTo>
                  <a:close/>
                </a:path>
                <a:path w="1303020" h="1205229">
                  <a:moveTo>
                    <a:pt x="6846" y="368300"/>
                  </a:moveTo>
                  <a:lnTo>
                    <a:pt x="880" y="368300"/>
                  </a:lnTo>
                  <a:lnTo>
                    <a:pt x="860" y="387350"/>
                  </a:lnTo>
                  <a:lnTo>
                    <a:pt x="6805" y="387350"/>
                  </a:lnTo>
                  <a:lnTo>
                    <a:pt x="6846" y="368300"/>
                  </a:lnTo>
                  <a:close/>
                </a:path>
                <a:path w="1303020" h="1205229">
                  <a:moveTo>
                    <a:pt x="1302245" y="368300"/>
                  </a:moveTo>
                  <a:lnTo>
                    <a:pt x="1295899" y="368300"/>
                  </a:lnTo>
                  <a:lnTo>
                    <a:pt x="1295859" y="387350"/>
                  </a:lnTo>
                  <a:lnTo>
                    <a:pt x="1302205" y="387350"/>
                  </a:lnTo>
                  <a:lnTo>
                    <a:pt x="1302245" y="368300"/>
                  </a:lnTo>
                  <a:close/>
                </a:path>
                <a:path w="1303020" h="1205229">
                  <a:moveTo>
                    <a:pt x="6805" y="387350"/>
                  </a:moveTo>
                  <a:lnTo>
                    <a:pt x="860" y="387350"/>
                  </a:lnTo>
                  <a:lnTo>
                    <a:pt x="849" y="397510"/>
                  </a:lnTo>
                  <a:lnTo>
                    <a:pt x="6784" y="397510"/>
                  </a:lnTo>
                  <a:lnTo>
                    <a:pt x="6805" y="387350"/>
                  </a:lnTo>
                  <a:close/>
                </a:path>
                <a:path w="1303020" h="1205229">
                  <a:moveTo>
                    <a:pt x="1302205" y="387350"/>
                  </a:moveTo>
                  <a:lnTo>
                    <a:pt x="1295859" y="387350"/>
                  </a:lnTo>
                  <a:lnTo>
                    <a:pt x="1295837" y="397510"/>
                  </a:lnTo>
                  <a:lnTo>
                    <a:pt x="1302184" y="397510"/>
                  </a:lnTo>
                  <a:lnTo>
                    <a:pt x="1302205" y="387350"/>
                  </a:lnTo>
                  <a:close/>
                </a:path>
                <a:path w="1303020" h="1205229">
                  <a:moveTo>
                    <a:pt x="6784" y="397510"/>
                  </a:moveTo>
                  <a:lnTo>
                    <a:pt x="849" y="397510"/>
                  </a:lnTo>
                  <a:lnTo>
                    <a:pt x="833" y="412750"/>
                  </a:lnTo>
                  <a:lnTo>
                    <a:pt x="6751" y="412750"/>
                  </a:lnTo>
                  <a:lnTo>
                    <a:pt x="6784" y="397510"/>
                  </a:lnTo>
                  <a:close/>
                </a:path>
                <a:path w="1303020" h="1205229">
                  <a:moveTo>
                    <a:pt x="1302184" y="397510"/>
                  </a:moveTo>
                  <a:lnTo>
                    <a:pt x="1295837" y="397510"/>
                  </a:lnTo>
                  <a:lnTo>
                    <a:pt x="1295805" y="412750"/>
                  </a:lnTo>
                  <a:lnTo>
                    <a:pt x="1302151" y="412750"/>
                  </a:lnTo>
                  <a:lnTo>
                    <a:pt x="1302184" y="397510"/>
                  </a:lnTo>
                  <a:close/>
                </a:path>
                <a:path w="1303020" h="1205229">
                  <a:moveTo>
                    <a:pt x="6751" y="412750"/>
                  </a:moveTo>
                  <a:lnTo>
                    <a:pt x="833" y="412750"/>
                  </a:lnTo>
                  <a:lnTo>
                    <a:pt x="713" y="527050"/>
                  </a:lnTo>
                  <a:lnTo>
                    <a:pt x="6508" y="527050"/>
                  </a:lnTo>
                  <a:lnTo>
                    <a:pt x="6751" y="412750"/>
                  </a:lnTo>
                  <a:close/>
                </a:path>
                <a:path w="1303020" h="1205229">
                  <a:moveTo>
                    <a:pt x="1302151" y="412750"/>
                  </a:moveTo>
                  <a:lnTo>
                    <a:pt x="1295805" y="412750"/>
                  </a:lnTo>
                  <a:lnTo>
                    <a:pt x="1295562" y="527050"/>
                  </a:lnTo>
                  <a:lnTo>
                    <a:pt x="1301910" y="527050"/>
                  </a:lnTo>
                  <a:lnTo>
                    <a:pt x="1302151" y="412750"/>
                  </a:lnTo>
                  <a:close/>
                </a:path>
                <a:path w="1303020" h="1205229">
                  <a:moveTo>
                    <a:pt x="6508" y="527050"/>
                  </a:moveTo>
                  <a:lnTo>
                    <a:pt x="713" y="527050"/>
                  </a:lnTo>
                  <a:lnTo>
                    <a:pt x="586" y="647700"/>
                  </a:lnTo>
                  <a:lnTo>
                    <a:pt x="6251" y="647700"/>
                  </a:lnTo>
                  <a:lnTo>
                    <a:pt x="6508" y="527050"/>
                  </a:lnTo>
                  <a:close/>
                </a:path>
                <a:path w="1303020" h="1205229">
                  <a:moveTo>
                    <a:pt x="1301910" y="527050"/>
                  </a:moveTo>
                  <a:lnTo>
                    <a:pt x="1295562" y="527050"/>
                  </a:lnTo>
                  <a:lnTo>
                    <a:pt x="1295305" y="647700"/>
                  </a:lnTo>
                  <a:lnTo>
                    <a:pt x="1301656" y="647700"/>
                  </a:lnTo>
                  <a:lnTo>
                    <a:pt x="1301910" y="527050"/>
                  </a:lnTo>
                  <a:close/>
                </a:path>
                <a:path w="1303020" h="1205229">
                  <a:moveTo>
                    <a:pt x="6251" y="647700"/>
                  </a:moveTo>
                  <a:lnTo>
                    <a:pt x="586" y="647700"/>
                  </a:lnTo>
                  <a:lnTo>
                    <a:pt x="438" y="787400"/>
                  </a:lnTo>
                  <a:lnTo>
                    <a:pt x="5953" y="787400"/>
                  </a:lnTo>
                  <a:lnTo>
                    <a:pt x="6251" y="647700"/>
                  </a:lnTo>
                  <a:close/>
                </a:path>
                <a:path w="1303020" h="1205229">
                  <a:moveTo>
                    <a:pt x="1301656" y="647700"/>
                  </a:moveTo>
                  <a:lnTo>
                    <a:pt x="1295305" y="647700"/>
                  </a:lnTo>
                  <a:lnTo>
                    <a:pt x="1295008" y="787400"/>
                  </a:lnTo>
                  <a:lnTo>
                    <a:pt x="1301361" y="787400"/>
                  </a:lnTo>
                  <a:lnTo>
                    <a:pt x="1301656" y="647700"/>
                  </a:lnTo>
                  <a:close/>
                </a:path>
                <a:path w="1303020" h="1205229">
                  <a:moveTo>
                    <a:pt x="5953" y="787400"/>
                  </a:moveTo>
                  <a:lnTo>
                    <a:pt x="438" y="787400"/>
                  </a:lnTo>
                  <a:lnTo>
                    <a:pt x="428" y="797560"/>
                  </a:lnTo>
                  <a:lnTo>
                    <a:pt x="5932" y="797560"/>
                  </a:lnTo>
                  <a:lnTo>
                    <a:pt x="5953" y="787400"/>
                  </a:lnTo>
                  <a:close/>
                </a:path>
                <a:path w="1303020" h="1205229">
                  <a:moveTo>
                    <a:pt x="1301361" y="787400"/>
                  </a:moveTo>
                  <a:lnTo>
                    <a:pt x="1295008" y="787400"/>
                  </a:lnTo>
                  <a:lnTo>
                    <a:pt x="1294986" y="797560"/>
                  </a:lnTo>
                  <a:lnTo>
                    <a:pt x="1301340" y="797560"/>
                  </a:lnTo>
                  <a:lnTo>
                    <a:pt x="1301361" y="787400"/>
                  </a:lnTo>
                  <a:close/>
                </a:path>
                <a:path w="1303020" h="1205229">
                  <a:moveTo>
                    <a:pt x="5932" y="797560"/>
                  </a:moveTo>
                  <a:lnTo>
                    <a:pt x="428" y="797560"/>
                  </a:lnTo>
                  <a:lnTo>
                    <a:pt x="412" y="812800"/>
                  </a:lnTo>
                  <a:lnTo>
                    <a:pt x="5899" y="812800"/>
                  </a:lnTo>
                  <a:lnTo>
                    <a:pt x="5932" y="797560"/>
                  </a:lnTo>
                  <a:close/>
                </a:path>
                <a:path w="1303020" h="1205229">
                  <a:moveTo>
                    <a:pt x="1301340" y="797560"/>
                  </a:moveTo>
                  <a:lnTo>
                    <a:pt x="1294986" y="797560"/>
                  </a:lnTo>
                  <a:lnTo>
                    <a:pt x="1294954" y="812800"/>
                  </a:lnTo>
                  <a:lnTo>
                    <a:pt x="1301307" y="812800"/>
                  </a:lnTo>
                  <a:lnTo>
                    <a:pt x="1301340" y="797560"/>
                  </a:lnTo>
                  <a:close/>
                </a:path>
                <a:path w="1303020" h="1205229">
                  <a:moveTo>
                    <a:pt x="5899" y="812800"/>
                  </a:moveTo>
                  <a:lnTo>
                    <a:pt x="412" y="812800"/>
                  </a:lnTo>
                  <a:lnTo>
                    <a:pt x="392" y="831850"/>
                  </a:lnTo>
                  <a:lnTo>
                    <a:pt x="5859" y="831850"/>
                  </a:lnTo>
                  <a:lnTo>
                    <a:pt x="5899" y="812800"/>
                  </a:lnTo>
                  <a:close/>
                </a:path>
                <a:path w="1303020" h="1205229">
                  <a:moveTo>
                    <a:pt x="1301307" y="812800"/>
                  </a:moveTo>
                  <a:lnTo>
                    <a:pt x="1294954" y="812800"/>
                  </a:lnTo>
                  <a:lnTo>
                    <a:pt x="1294913" y="831850"/>
                  </a:lnTo>
                  <a:lnTo>
                    <a:pt x="1301267" y="831850"/>
                  </a:lnTo>
                  <a:lnTo>
                    <a:pt x="1301307" y="812800"/>
                  </a:lnTo>
                  <a:close/>
                </a:path>
                <a:path w="1303020" h="1205229">
                  <a:moveTo>
                    <a:pt x="5859" y="831850"/>
                  </a:moveTo>
                  <a:lnTo>
                    <a:pt x="392" y="831850"/>
                  </a:lnTo>
                  <a:lnTo>
                    <a:pt x="381" y="842010"/>
                  </a:lnTo>
                  <a:lnTo>
                    <a:pt x="5837" y="842010"/>
                  </a:lnTo>
                  <a:lnTo>
                    <a:pt x="5859" y="831850"/>
                  </a:lnTo>
                  <a:close/>
                </a:path>
                <a:path w="1303020" h="1205229">
                  <a:moveTo>
                    <a:pt x="1301267" y="831850"/>
                  </a:moveTo>
                  <a:lnTo>
                    <a:pt x="1294913" y="831850"/>
                  </a:lnTo>
                  <a:lnTo>
                    <a:pt x="1294892" y="842010"/>
                  </a:lnTo>
                  <a:lnTo>
                    <a:pt x="1301246" y="842010"/>
                  </a:lnTo>
                  <a:lnTo>
                    <a:pt x="1301267" y="831850"/>
                  </a:lnTo>
                  <a:close/>
                </a:path>
                <a:path w="1303020" h="1205229">
                  <a:moveTo>
                    <a:pt x="5837" y="842010"/>
                  </a:moveTo>
                  <a:lnTo>
                    <a:pt x="381" y="842010"/>
                  </a:lnTo>
                  <a:lnTo>
                    <a:pt x="365" y="857250"/>
                  </a:lnTo>
                  <a:lnTo>
                    <a:pt x="5804" y="857250"/>
                  </a:lnTo>
                  <a:lnTo>
                    <a:pt x="5837" y="842010"/>
                  </a:lnTo>
                  <a:close/>
                </a:path>
                <a:path w="1303020" h="1205229">
                  <a:moveTo>
                    <a:pt x="1301246" y="842010"/>
                  </a:moveTo>
                  <a:lnTo>
                    <a:pt x="1294892" y="842010"/>
                  </a:lnTo>
                  <a:lnTo>
                    <a:pt x="1294859" y="857250"/>
                  </a:lnTo>
                  <a:lnTo>
                    <a:pt x="1301214" y="857250"/>
                  </a:lnTo>
                  <a:lnTo>
                    <a:pt x="1301246" y="842010"/>
                  </a:lnTo>
                  <a:close/>
                </a:path>
                <a:path w="1303020" h="1205229">
                  <a:moveTo>
                    <a:pt x="5804" y="857250"/>
                  </a:moveTo>
                  <a:lnTo>
                    <a:pt x="365" y="857250"/>
                  </a:lnTo>
                  <a:lnTo>
                    <a:pt x="351" y="869950"/>
                  </a:lnTo>
                  <a:lnTo>
                    <a:pt x="5777" y="869950"/>
                  </a:lnTo>
                  <a:lnTo>
                    <a:pt x="5804" y="857250"/>
                  </a:lnTo>
                  <a:close/>
                </a:path>
                <a:path w="1303020" h="1205229">
                  <a:moveTo>
                    <a:pt x="1301214" y="857250"/>
                  </a:moveTo>
                  <a:lnTo>
                    <a:pt x="1294859" y="857250"/>
                  </a:lnTo>
                  <a:lnTo>
                    <a:pt x="1294832" y="869950"/>
                  </a:lnTo>
                  <a:lnTo>
                    <a:pt x="1301187" y="869950"/>
                  </a:lnTo>
                  <a:lnTo>
                    <a:pt x="1301214" y="857250"/>
                  </a:lnTo>
                  <a:close/>
                </a:path>
                <a:path w="1303020" h="1205229">
                  <a:moveTo>
                    <a:pt x="5777" y="869950"/>
                  </a:moveTo>
                  <a:lnTo>
                    <a:pt x="351" y="869950"/>
                  </a:lnTo>
                  <a:lnTo>
                    <a:pt x="345" y="876300"/>
                  </a:lnTo>
                  <a:lnTo>
                    <a:pt x="5764" y="876300"/>
                  </a:lnTo>
                  <a:lnTo>
                    <a:pt x="5777" y="869950"/>
                  </a:lnTo>
                  <a:close/>
                </a:path>
                <a:path w="1303020" h="1205229">
                  <a:moveTo>
                    <a:pt x="1301187" y="869950"/>
                  </a:moveTo>
                  <a:lnTo>
                    <a:pt x="1294832" y="869950"/>
                  </a:lnTo>
                  <a:lnTo>
                    <a:pt x="1294819" y="876300"/>
                  </a:lnTo>
                  <a:lnTo>
                    <a:pt x="1301173" y="876300"/>
                  </a:lnTo>
                  <a:lnTo>
                    <a:pt x="1301187" y="869950"/>
                  </a:lnTo>
                  <a:close/>
                </a:path>
                <a:path w="1303020" h="1205229">
                  <a:moveTo>
                    <a:pt x="5764" y="876300"/>
                  </a:moveTo>
                  <a:lnTo>
                    <a:pt x="345" y="876300"/>
                  </a:lnTo>
                  <a:lnTo>
                    <a:pt x="325" y="895350"/>
                  </a:lnTo>
                  <a:lnTo>
                    <a:pt x="5723" y="895350"/>
                  </a:lnTo>
                  <a:lnTo>
                    <a:pt x="5764" y="876300"/>
                  </a:lnTo>
                  <a:close/>
                </a:path>
                <a:path w="1303020" h="1205229">
                  <a:moveTo>
                    <a:pt x="1301173" y="876300"/>
                  </a:moveTo>
                  <a:lnTo>
                    <a:pt x="1294819" y="876300"/>
                  </a:lnTo>
                  <a:lnTo>
                    <a:pt x="1294778" y="895350"/>
                  </a:lnTo>
                  <a:lnTo>
                    <a:pt x="1301133" y="895350"/>
                  </a:lnTo>
                  <a:lnTo>
                    <a:pt x="1301173" y="876300"/>
                  </a:lnTo>
                  <a:close/>
                </a:path>
                <a:path w="1303020" h="1205229">
                  <a:moveTo>
                    <a:pt x="5723" y="895350"/>
                  </a:moveTo>
                  <a:lnTo>
                    <a:pt x="325" y="895350"/>
                  </a:lnTo>
                  <a:lnTo>
                    <a:pt x="278" y="939800"/>
                  </a:lnTo>
                  <a:lnTo>
                    <a:pt x="5629" y="939800"/>
                  </a:lnTo>
                  <a:lnTo>
                    <a:pt x="5723" y="895350"/>
                  </a:lnTo>
                  <a:close/>
                </a:path>
                <a:path w="1303020" h="1205229">
                  <a:moveTo>
                    <a:pt x="1301133" y="895350"/>
                  </a:moveTo>
                  <a:lnTo>
                    <a:pt x="1294778" y="895350"/>
                  </a:lnTo>
                  <a:lnTo>
                    <a:pt x="1294683" y="939800"/>
                  </a:lnTo>
                  <a:lnTo>
                    <a:pt x="1301039" y="939800"/>
                  </a:lnTo>
                  <a:lnTo>
                    <a:pt x="1301133" y="895350"/>
                  </a:lnTo>
                  <a:close/>
                </a:path>
                <a:path w="1303020" h="1205229">
                  <a:moveTo>
                    <a:pt x="5304" y="1092200"/>
                  </a:moveTo>
                  <a:lnTo>
                    <a:pt x="117" y="1092200"/>
                  </a:lnTo>
                  <a:lnTo>
                    <a:pt x="112" y="1097279"/>
                  </a:lnTo>
                  <a:lnTo>
                    <a:pt x="5293" y="1097279"/>
                  </a:lnTo>
                  <a:lnTo>
                    <a:pt x="5304" y="1092200"/>
                  </a:lnTo>
                  <a:close/>
                </a:path>
                <a:path w="1303020" h="1205229">
                  <a:moveTo>
                    <a:pt x="1300718" y="1092200"/>
                  </a:moveTo>
                  <a:lnTo>
                    <a:pt x="1294359" y="1092200"/>
                  </a:lnTo>
                  <a:lnTo>
                    <a:pt x="1294348" y="1097279"/>
                  </a:lnTo>
                  <a:lnTo>
                    <a:pt x="1300707" y="1097279"/>
                  </a:lnTo>
                  <a:lnTo>
                    <a:pt x="1300718" y="1092200"/>
                  </a:lnTo>
                  <a:close/>
                </a:path>
                <a:path w="1303020" h="1205229">
                  <a:moveTo>
                    <a:pt x="5345" y="1073150"/>
                  </a:moveTo>
                  <a:lnTo>
                    <a:pt x="137" y="1073150"/>
                  </a:lnTo>
                  <a:lnTo>
                    <a:pt x="119" y="1090929"/>
                  </a:lnTo>
                  <a:lnTo>
                    <a:pt x="5307" y="1090929"/>
                  </a:lnTo>
                  <a:lnTo>
                    <a:pt x="5345" y="1073150"/>
                  </a:lnTo>
                  <a:close/>
                </a:path>
                <a:path w="1303020" h="1205229">
                  <a:moveTo>
                    <a:pt x="1300758" y="1073150"/>
                  </a:moveTo>
                  <a:lnTo>
                    <a:pt x="1294400" y="1073150"/>
                  </a:lnTo>
                  <a:lnTo>
                    <a:pt x="1294362" y="1090929"/>
                  </a:lnTo>
                  <a:lnTo>
                    <a:pt x="1300721" y="1090929"/>
                  </a:lnTo>
                  <a:lnTo>
                    <a:pt x="1300758" y="1073150"/>
                  </a:lnTo>
                  <a:close/>
                </a:path>
                <a:path w="1303020" h="1205229">
                  <a:moveTo>
                    <a:pt x="5350" y="1070610"/>
                  </a:moveTo>
                  <a:lnTo>
                    <a:pt x="140" y="1070610"/>
                  </a:lnTo>
                  <a:lnTo>
                    <a:pt x="139" y="1071879"/>
                  </a:lnTo>
                  <a:lnTo>
                    <a:pt x="5347" y="1071879"/>
                  </a:lnTo>
                  <a:lnTo>
                    <a:pt x="5350" y="1070610"/>
                  </a:lnTo>
                  <a:close/>
                </a:path>
                <a:path w="1303020" h="1205229">
                  <a:moveTo>
                    <a:pt x="1300764" y="1070610"/>
                  </a:moveTo>
                  <a:lnTo>
                    <a:pt x="1294405" y="1070610"/>
                  </a:lnTo>
                  <a:lnTo>
                    <a:pt x="1294402" y="1071879"/>
                  </a:lnTo>
                  <a:lnTo>
                    <a:pt x="1300761" y="1071879"/>
                  </a:lnTo>
                  <a:lnTo>
                    <a:pt x="1300764" y="1070610"/>
                  </a:lnTo>
                  <a:close/>
                </a:path>
                <a:path w="1303020" h="1205229">
                  <a:moveTo>
                    <a:pt x="5364" y="1064260"/>
                  </a:moveTo>
                  <a:lnTo>
                    <a:pt x="147" y="1064260"/>
                  </a:lnTo>
                  <a:lnTo>
                    <a:pt x="141" y="1069339"/>
                  </a:lnTo>
                  <a:lnTo>
                    <a:pt x="5353" y="1069339"/>
                  </a:lnTo>
                  <a:lnTo>
                    <a:pt x="5364" y="1064260"/>
                  </a:lnTo>
                  <a:close/>
                </a:path>
                <a:path w="1303020" h="1205229">
                  <a:moveTo>
                    <a:pt x="1300777" y="1064260"/>
                  </a:moveTo>
                  <a:lnTo>
                    <a:pt x="1294419" y="1064260"/>
                  </a:lnTo>
                  <a:lnTo>
                    <a:pt x="1294408" y="1069339"/>
                  </a:lnTo>
                  <a:lnTo>
                    <a:pt x="1300766" y="1069339"/>
                  </a:lnTo>
                  <a:lnTo>
                    <a:pt x="1300777" y="1064260"/>
                  </a:lnTo>
                  <a:close/>
                </a:path>
                <a:path w="1303020" h="1205229">
                  <a:moveTo>
                    <a:pt x="5372" y="1060450"/>
                  </a:moveTo>
                  <a:lnTo>
                    <a:pt x="151" y="1060450"/>
                  </a:lnTo>
                  <a:lnTo>
                    <a:pt x="148" y="1062989"/>
                  </a:lnTo>
                  <a:lnTo>
                    <a:pt x="5366" y="1062989"/>
                  </a:lnTo>
                  <a:lnTo>
                    <a:pt x="5372" y="1060450"/>
                  </a:lnTo>
                  <a:close/>
                </a:path>
                <a:path w="1303020" h="1205229">
                  <a:moveTo>
                    <a:pt x="1300785" y="1060450"/>
                  </a:moveTo>
                  <a:lnTo>
                    <a:pt x="1294427" y="1060450"/>
                  </a:lnTo>
                  <a:lnTo>
                    <a:pt x="1294421" y="1062989"/>
                  </a:lnTo>
                  <a:lnTo>
                    <a:pt x="1300780" y="1062989"/>
                  </a:lnTo>
                  <a:lnTo>
                    <a:pt x="1300785" y="1060450"/>
                  </a:lnTo>
                  <a:close/>
                </a:path>
                <a:path w="1303020" h="1205229">
                  <a:moveTo>
                    <a:pt x="5377" y="1057910"/>
                  </a:moveTo>
                  <a:lnTo>
                    <a:pt x="153" y="1057910"/>
                  </a:lnTo>
                  <a:lnTo>
                    <a:pt x="152" y="1059179"/>
                  </a:lnTo>
                  <a:lnTo>
                    <a:pt x="5374" y="1059179"/>
                  </a:lnTo>
                  <a:lnTo>
                    <a:pt x="5377" y="1057910"/>
                  </a:lnTo>
                  <a:close/>
                </a:path>
                <a:path w="1303020" h="1205229">
                  <a:moveTo>
                    <a:pt x="1300790" y="1057910"/>
                  </a:moveTo>
                  <a:lnTo>
                    <a:pt x="1294432" y="1057910"/>
                  </a:lnTo>
                  <a:lnTo>
                    <a:pt x="1294429" y="1059179"/>
                  </a:lnTo>
                  <a:lnTo>
                    <a:pt x="1300788" y="1059179"/>
                  </a:lnTo>
                  <a:lnTo>
                    <a:pt x="1300790" y="1057910"/>
                  </a:lnTo>
                  <a:close/>
                </a:path>
                <a:path w="1303020" h="1205229">
                  <a:moveTo>
                    <a:pt x="5385" y="1054100"/>
                  </a:moveTo>
                  <a:lnTo>
                    <a:pt x="157" y="1054100"/>
                  </a:lnTo>
                  <a:lnTo>
                    <a:pt x="155" y="1056639"/>
                  </a:lnTo>
                  <a:lnTo>
                    <a:pt x="5380" y="1056639"/>
                  </a:lnTo>
                  <a:lnTo>
                    <a:pt x="5385" y="1054100"/>
                  </a:lnTo>
                  <a:close/>
                </a:path>
                <a:path w="1303020" h="1205229">
                  <a:moveTo>
                    <a:pt x="1300798" y="1054100"/>
                  </a:moveTo>
                  <a:lnTo>
                    <a:pt x="1294440" y="1054100"/>
                  </a:lnTo>
                  <a:lnTo>
                    <a:pt x="1294435" y="1056639"/>
                  </a:lnTo>
                  <a:lnTo>
                    <a:pt x="1300793" y="1056639"/>
                  </a:lnTo>
                  <a:lnTo>
                    <a:pt x="1300798" y="1054100"/>
                  </a:lnTo>
                  <a:close/>
                </a:path>
                <a:path w="1303020" h="1205229">
                  <a:moveTo>
                    <a:pt x="5391" y="1051560"/>
                  </a:moveTo>
                  <a:lnTo>
                    <a:pt x="160" y="1051560"/>
                  </a:lnTo>
                  <a:lnTo>
                    <a:pt x="159" y="1052829"/>
                  </a:lnTo>
                  <a:lnTo>
                    <a:pt x="5388" y="1052829"/>
                  </a:lnTo>
                  <a:lnTo>
                    <a:pt x="5391" y="1051560"/>
                  </a:lnTo>
                  <a:close/>
                </a:path>
                <a:path w="1303020" h="1205229">
                  <a:moveTo>
                    <a:pt x="1300804" y="1051560"/>
                  </a:moveTo>
                  <a:lnTo>
                    <a:pt x="1294446" y="1051560"/>
                  </a:lnTo>
                  <a:lnTo>
                    <a:pt x="1294443" y="1052829"/>
                  </a:lnTo>
                  <a:lnTo>
                    <a:pt x="1300801" y="1052829"/>
                  </a:lnTo>
                  <a:lnTo>
                    <a:pt x="1300804" y="1051560"/>
                  </a:lnTo>
                  <a:close/>
                </a:path>
                <a:path w="1303020" h="1205229">
                  <a:moveTo>
                    <a:pt x="5399" y="1047750"/>
                  </a:moveTo>
                  <a:lnTo>
                    <a:pt x="164" y="1047750"/>
                  </a:lnTo>
                  <a:lnTo>
                    <a:pt x="161" y="1050289"/>
                  </a:lnTo>
                  <a:lnTo>
                    <a:pt x="5393" y="1050289"/>
                  </a:lnTo>
                  <a:lnTo>
                    <a:pt x="5399" y="1047750"/>
                  </a:lnTo>
                  <a:close/>
                </a:path>
                <a:path w="1303020" h="1205229">
                  <a:moveTo>
                    <a:pt x="1300812" y="1047750"/>
                  </a:moveTo>
                  <a:lnTo>
                    <a:pt x="1294454" y="1047750"/>
                  </a:lnTo>
                  <a:lnTo>
                    <a:pt x="1294448" y="1050289"/>
                  </a:lnTo>
                  <a:lnTo>
                    <a:pt x="1300806" y="1050289"/>
                  </a:lnTo>
                  <a:lnTo>
                    <a:pt x="1300812" y="1047750"/>
                  </a:lnTo>
                  <a:close/>
                </a:path>
                <a:path w="1303020" h="1205229">
                  <a:moveTo>
                    <a:pt x="5404" y="1045210"/>
                  </a:moveTo>
                  <a:lnTo>
                    <a:pt x="167" y="1045210"/>
                  </a:lnTo>
                  <a:lnTo>
                    <a:pt x="165" y="1046479"/>
                  </a:lnTo>
                  <a:lnTo>
                    <a:pt x="5401" y="1046479"/>
                  </a:lnTo>
                  <a:lnTo>
                    <a:pt x="5404" y="1045210"/>
                  </a:lnTo>
                  <a:close/>
                </a:path>
                <a:path w="1303020" h="1205229">
                  <a:moveTo>
                    <a:pt x="1300817" y="1045210"/>
                  </a:moveTo>
                  <a:lnTo>
                    <a:pt x="1294459" y="1045210"/>
                  </a:lnTo>
                  <a:lnTo>
                    <a:pt x="1294456" y="1046479"/>
                  </a:lnTo>
                  <a:lnTo>
                    <a:pt x="1300814" y="1046479"/>
                  </a:lnTo>
                  <a:lnTo>
                    <a:pt x="1300817" y="1045210"/>
                  </a:lnTo>
                  <a:close/>
                </a:path>
                <a:path w="1303020" h="1205229">
                  <a:moveTo>
                    <a:pt x="5412" y="1041400"/>
                  </a:moveTo>
                  <a:lnTo>
                    <a:pt x="171" y="1041400"/>
                  </a:lnTo>
                  <a:lnTo>
                    <a:pt x="168" y="1043939"/>
                  </a:lnTo>
                  <a:lnTo>
                    <a:pt x="5407" y="1043939"/>
                  </a:lnTo>
                  <a:lnTo>
                    <a:pt x="5412" y="1041400"/>
                  </a:lnTo>
                  <a:close/>
                </a:path>
                <a:path w="1303020" h="1205229">
                  <a:moveTo>
                    <a:pt x="1300825" y="1041400"/>
                  </a:moveTo>
                  <a:lnTo>
                    <a:pt x="1294467" y="1041400"/>
                  </a:lnTo>
                  <a:lnTo>
                    <a:pt x="1294462" y="1043939"/>
                  </a:lnTo>
                  <a:lnTo>
                    <a:pt x="1300820" y="1043939"/>
                  </a:lnTo>
                  <a:lnTo>
                    <a:pt x="1300825" y="1041400"/>
                  </a:lnTo>
                  <a:close/>
                </a:path>
                <a:path w="1303020" h="1205229">
                  <a:moveTo>
                    <a:pt x="5418" y="1038860"/>
                  </a:moveTo>
                  <a:lnTo>
                    <a:pt x="173" y="1038860"/>
                  </a:lnTo>
                  <a:lnTo>
                    <a:pt x="172" y="1040129"/>
                  </a:lnTo>
                  <a:lnTo>
                    <a:pt x="5415" y="1040129"/>
                  </a:lnTo>
                  <a:lnTo>
                    <a:pt x="5418" y="1038860"/>
                  </a:lnTo>
                  <a:close/>
                </a:path>
                <a:path w="1303020" h="1205229">
                  <a:moveTo>
                    <a:pt x="1300830" y="1038860"/>
                  </a:moveTo>
                  <a:lnTo>
                    <a:pt x="1294473" y="1038860"/>
                  </a:lnTo>
                  <a:lnTo>
                    <a:pt x="1294470" y="1040129"/>
                  </a:lnTo>
                  <a:lnTo>
                    <a:pt x="1300828" y="1040129"/>
                  </a:lnTo>
                  <a:lnTo>
                    <a:pt x="1300830" y="1038860"/>
                  </a:lnTo>
                  <a:close/>
                </a:path>
                <a:path w="1303020" h="1205229">
                  <a:moveTo>
                    <a:pt x="5426" y="1035050"/>
                  </a:moveTo>
                  <a:lnTo>
                    <a:pt x="177" y="1035050"/>
                  </a:lnTo>
                  <a:lnTo>
                    <a:pt x="175" y="1037589"/>
                  </a:lnTo>
                  <a:lnTo>
                    <a:pt x="5420" y="1037589"/>
                  </a:lnTo>
                  <a:lnTo>
                    <a:pt x="5426" y="1035050"/>
                  </a:lnTo>
                  <a:close/>
                </a:path>
                <a:path w="1303020" h="1205229">
                  <a:moveTo>
                    <a:pt x="1300839" y="1035050"/>
                  </a:moveTo>
                  <a:lnTo>
                    <a:pt x="1294481" y="1035050"/>
                  </a:lnTo>
                  <a:lnTo>
                    <a:pt x="1294475" y="1037589"/>
                  </a:lnTo>
                  <a:lnTo>
                    <a:pt x="1300833" y="1037589"/>
                  </a:lnTo>
                  <a:lnTo>
                    <a:pt x="1300839" y="1035050"/>
                  </a:lnTo>
                  <a:close/>
                </a:path>
                <a:path w="1303020" h="1205229">
                  <a:moveTo>
                    <a:pt x="5439" y="1028700"/>
                  </a:moveTo>
                  <a:lnTo>
                    <a:pt x="184" y="1028700"/>
                  </a:lnTo>
                  <a:lnTo>
                    <a:pt x="179" y="1033779"/>
                  </a:lnTo>
                  <a:lnTo>
                    <a:pt x="5428" y="1033779"/>
                  </a:lnTo>
                  <a:lnTo>
                    <a:pt x="5439" y="1028700"/>
                  </a:lnTo>
                  <a:close/>
                </a:path>
                <a:path w="1303020" h="1205229">
                  <a:moveTo>
                    <a:pt x="1300852" y="1028700"/>
                  </a:moveTo>
                  <a:lnTo>
                    <a:pt x="1294494" y="1028700"/>
                  </a:lnTo>
                  <a:lnTo>
                    <a:pt x="1294483" y="1033779"/>
                  </a:lnTo>
                  <a:lnTo>
                    <a:pt x="1300841" y="1033779"/>
                  </a:lnTo>
                  <a:lnTo>
                    <a:pt x="1300852" y="1028700"/>
                  </a:lnTo>
                  <a:close/>
                </a:path>
                <a:path w="1303020" h="1205229">
                  <a:moveTo>
                    <a:pt x="5445" y="1026160"/>
                  </a:moveTo>
                  <a:lnTo>
                    <a:pt x="187" y="1026160"/>
                  </a:lnTo>
                  <a:lnTo>
                    <a:pt x="186" y="1027429"/>
                  </a:lnTo>
                  <a:lnTo>
                    <a:pt x="5442" y="1027429"/>
                  </a:lnTo>
                  <a:lnTo>
                    <a:pt x="5445" y="1026160"/>
                  </a:lnTo>
                  <a:close/>
                </a:path>
                <a:path w="1303020" h="1205229">
                  <a:moveTo>
                    <a:pt x="1300857" y="1026160"/>
                  </a:moveTo>
                  <a:lnTo>
                    <a:pt x="1294500" y="1026160"/>
                  </a:lnTo>
                  <a:lnTo>
                    <a:pt x="1294497" y="1027429"/>
                  </a:lnTo>
                  <a:lnTo>
                    <a:pt x="1300855" y="1027429"/>
                  </a:lnTo>
                  <a:lnTo>
                    <a:pt x="1300857" y="1026160"/>
                  </a:lnTo>
                  <a:close/>
                </a:path>
                <a:path w="1303020" h="1205229">
                  <a:moveTo>
                    <a:pt x="5458" y="1019810"/>
                  </a:moveTo>
                  <a:lnTo>
                    <a:pt x="194" y="1019810"/>
                  </a:lnTo>
                  <a:lnTo>
                    <a:pt x="188" y="1024889"/>
                  </a:lnTo>
                  <a:lnTo>
                    <a:pt x="5447" y="1024889"/>
                  </a:lnTo>
                  <a:lnTo>
                    <a:pt x="5458" y="1019810"/>
                  </a:lnTo>
                  <a:close/>
                </a:path>
                <a:path w="1303020" h="1205229">
                  <a:moveTo>
                    <a:pt x="1300871" y="1019810"/>
                  </a:moveTo>
                  <a:lnTo>
                    <a:pt x="1294513" y="1019810"/>
                  </a:lnTo>
                  <a:lnTo>
                    <a:pt x="1294502" y="1024889"/>
                  </a:lnTo>
                  <a:lnTo>
                    <a:pt x="1300860" y="1024889"/>
                  </a:lnTo>
                  <a:lnTo>
                    <a:pt x="1300871" y="1019810"/>
                  </a:lnTo>
                  <a:close/>
                </a:path>
                <a:path w="1303020" h="1205229">
                  <a:moveTo>
                    <a:pt x="5466" y="1016000"/>
                  </a:moveTo>
                  <a:lnTo>
                    <a:pt x="198" y="1016000"/>
                  </a:lnTo>
                  <a:lnTo>
                    <a:pt x="195" y="1018539"/>
                  </a:lnTo>
                  <a:lnTo>
                    <a:pt x="5461" y="1018539"/>
                  </a:lnTo>
                  <a:lnTo>
                    <a:pt x="5466" y="1016000"/>
                  </a:lnTo>
                  <a:close/>
                </a:path>
                <a:path w="1303020" h="1205229">
                  <a:moveTo>
                    <a:pt x="1300879" y="1016000"/>
                  </a:moveTo>
                  <a:lnTo>
                    <a:pt x="1294521" y="1016000"/>
                  </a:lnTo>
                  <a:lnTo>
                    <a:pt x="1294516" y="1018539"/>
                  </a:lnTo>
                  <a:lnTo>
                    <a:pt x="1300873" y="1018539"/>
                  </a:lnTo>
                  <a:lnTo>
                    <a:pt x="1300879" y="1016000"/>
                  </a:lnTo>
                  <a:close/>
                </a:path>
                <a:path w="1303020" h="1205229">
                  <a:moveTo>
                    <a:pt x="5472" y="1013460"/>
                  </a:moveTo>
                  <a:lnTo>
                    <a:pt x="200" y="1013460"/>
                  </a:lnTo>
                  <a:lnTo>
                    <a:pt x="199" y="1014729"/>
                  </a:lnTo>
                  <a:lnTo>
                    <a:pt x="5469" y="1014729"/>
                  </a:lnTo>
                  <a:lnTo>
                    <a:pt x="5472" y="1013460"/>
                  </a:lnTo>
                  <a:close/>
                </a:path>
                <a:path w="1303020" h="1205229">
                  <a:moveTo>
                    <a:pt x="1300884" y="1013460"/>
                  </a:moveTo>
                  <a:lnTo>
                    <a:pt x="1294527" y="1013460"/>
                  </a:lnTo>
                  <a:lnTo>
                    <a:pt x="1294524" y="1014729"/>
                  </a:lnTo>
                  <a:lnTo>
                    <a:pt x="1300881" y="1014729"/>
                  </a:lnTo>
                  <a:lnTo>
                    <a:pt x="1300884" y="1013460"/>
                  </a:lnTo>
                  <a:close/>
                </a:path>
                <a:path w="1303020" h="1205229">
                  <a:moveTo>
                    <a:pt x="5480" y="1009650"/>
                  </a:moveTo>
                  <a:lnTo>
                    <a:pt x="204" y="1009650"/>
                  </a:lnTo>
                  <a:lnTo>
                    <a:pt x="202" y="1012189"/>
                  </a:lnTo>
                  <a:lnTo>
                    <a:pt x="5474" y="1012189"/>
                  </a:lnTo>
                  <a:lnTo>
                    <a:pt x="5480" y="1009650"/>
                  </a:lnTo>
                  <a:close/>
                </a:path>
                <a:path w="1303020" h="1205229">
                  <a:moveTo>
                    <a:pt x="1300892" y="1009650"/>
                  </a:moveTo>
                  <a:lnTo>
                    <a:pt x="1294535" y="1009650"/>
                  </a:lnTo>
                  <a:lnTo>
                    <a:pt x="1294529" y="1012189"/>
                  </a:lnTo>
                  <a:lnTo>
                    <a:pt x="1300887" y="1012189"/>
                  </a:lnTo>
                  <a:lnTo>
                    <a:pt x="1300892" y="1009650"/>
                  </a:lnTo>
                  <a:close/>
                </a:path>
                <a:path w="1303020" h="1205229">
                  <a:moveTo>
                    <a:pt x="5485" y="1007110"/>
                  </a:moveTo>
                  <a:lnTo>
                    <a:pt x="207" y="1007110"/>
                  </a:lnTo>
                  <a:lnTo>
                    <a:pt x="206" y="1008379"/>
                  </a:lnTo>
                  <a:lnTo>
                    <a:pt x="5483" y="1008379"/>
                  </a:lnTo>
                  <a:lnTo>
                    <a:pt x="5485" y="1007110"/>
                  </a:lnTo>
                  <a:close/>
                </a:path>
                <a:path w="1303020" h="1205229">
                  <a:moveTo>
                    <a:pt x="1300897" y="1007110"/>
                  </a:moveTo>
                  <a:lnTo>
                    <a:pt x="1294540" y="1007110"/>
                  </a:lnTo>
                  <a:lnTo>
                    <a:pt x="1294538" y="1008379"/>
                  </a:lnTo>
                  <a:lnTo>
                    <a:pt x="1300895" y="1008379"/>
                  </a:lnTo>
                  <a:lnTo>
                    <a:pt x="1300897" y="1007110"/>
                  </a:lnTo>
                  <a:close/>
                </a:path>
                <a:path w="1303020" h="1205229">
                  <a:moveTo>
                    <a:pt x="5493" y="1003300"/>
                  </a:moveTo>
                  <a:lnTo>
                    <a:pt x="211" y="1003300"/>
                  </a:lnTo>
                  <a:lnTo>
                    <a:pt x="208" y="1005839"/>
                  </a:lnTo>
                  <a:lnTo>
                    <a:pt x="5488" y="1005839"/>
                  </a:lnTo>
                  <a:lnTo>
                    <a:pt x="5493" y="1003300"/>
                  </a:lnTo>
                  <a:close/>
                </a:path>
                <a:path w="1303020" h="1205229">
                  <a:moveTo>
                    <a:pt x="1300906" y="1003300"/>
                  </a:moveTo>
                  <a:lnTo>
                    <a:pt x="1294548" y="1003300"/>
                  </a:lnTo>
                  <a:lnTo>
                    <a:pt x="1294543" y="1005839"/>
                  </a:lnTo>
                  <a:lnTo>
                    <a:pt x="1300900" y="1005839"/>
                  </a:lnTo>
                  <a:lnTo>
                    <a:pt x="1300906" y="1003300"/>
                  </a:lnTo>
                  <a:close/>
                </a:path>
                <a:path w="1303020" h="1205229">
                  <a:moveTo>
                    <a:pt x="5499" y="1000760"/>
                  </a:moveTo>
                  <a:lnTo>
                    <a:pt x="214" y="1000760"/>
                  </a:lnTo>
                  <a:lnTo>
                    <a:pt x="212" y="1002029"/>
                  </a:lnTo>
                  <a:lnTo>
                    <a:pt x="5496" y="1002029"/>
                  </a:lnTo>
                  <a:lnTo>
                    <a:pt x="5499" y="1000760"/>
                  </a:lnTo>
                  <a:close/>
                </a:path>
                <a:path w="1303020" h="1205229">
                  <a:moveTo>
                    <a:pt x="1300911" y="1000760"/>
                  </a:moveTo>
                  <a:lnTo>
                    <a:pt x="1294554" y="1000760"/>
                  </a:lnTo>
                  <a:lnTo>
                    <a:pt x="1294551" y="1002029"/>
                  </a:lnTo>
                  <a:lnTo>
                    <a:pt x="1300908" y="1002029"/>
                  </a:lnTo>
                  <a:lnTo>
                    <a:pt x="1300911" y="1000760"/>
                  </a:lnTo>
                  <a:close/>
                </a:path>
                <a:path w="1303020" h="1205229">
                  <a:moveTo>
                    <a:pt x="5507" y="996950"/>
                  </a:moveTo>
                  <a:lnTo>
                    <a:pt x="218" y="996950"/>
                  </a:lnTo>
                  <a:lnTo>
                    <a:pt x="215" y="999489"/>
                  </a:lnTo>
                  <a:lnTo>
                    <a:pt x="5501" y="999489"/>
                  </a:lnTo>
                  <a:lnTo>
                    <a:pt x="5507" y="996950"/>
                  </a:lnTo>
                  <a:close/>
                </a:path>
                <a:path w="1303020" h="1205229">
                  <a:moveTo>
                    <a:pt x="1300919" y="996950"/>
                  </a:moveTo>
                  <a:lnTo>
                    <a:pt x="1294562" y="996950"/>
                  </a:lnTo>
                  <a:lnTo>
                    <a:pt x="1294556" y="999489"/>
                  </a:lnTo>
                  <a:lnTo>
                    <a:pt x="1300914" y="999489"/>
                  </a:lnTo>
                  <a:lnTo>
                    <a:pt x="1300919" y="996950"/>
                  </a:lnTo>
                  <a:close/>
                </a:path>
                <a:path w="1303020" h="1205229">
                  <a:moveTo>
                    <a:pt x="5512" y="994410"/>
                  </a:moveTo>
                  <a:lnTo>
                    <a:pt x="220" y="994410"/>
                  </a:lnTo>
                  <a:lnTo>
                    <a:pt x="219" y="995679"/>
                  </a:lnTo>
                  <a:lnTo>
                    <a:pt x="5510" y="995679"/>
                  </a:lnTo>
                  <a:lnTo>
                    <a:pt x="5512" y="994410"/>
                  </a:lnTo>
                  <a:close/>
                </a:path>
                <a:path w="1303020" h="1205229">
                  <a:moveTo>
                    <a:pt x="1300924" y="994410"/>
                  </a:moveTo>
                  <a:lnTo>
                    <a:pt x="1294567" y="994410"/>
                  </a:lnTo>
                  <a:lnTo>
                    <a:pt x="1294565" y="995679"/>
                  </a:lnTo>
                  <a:lnTo>
                    <a:pt x="1300922" y="995679"/>
                  </a:lnTo>
                  <a:lnTo>
                    <a:pt x="1300924" y="994410"/>
                  </a:lnTo>
                  <a:close/>
                </a:path>
                <a:path w="1303020" h="1205229">
                  <a:moveTo>
                    <a:pt x="5520" y="990600"/>
                  </a:moveTo>
                  <a:lnTo>
                    <a:pt x="224" y="990600"/>
                  </a:lnTo>
                  <a:lnTo>
                    <a:pt x="222" y="993139"/>
                  </a:lnTo>
                  <a:lnTo>
                    <a:pt x="5515" y="993139"/>
                  </a:lnTo>
                  <a:lnTo>
                    <a:pt x="5520" y="990600"/>
                  </a:lnTo>
                  <a:close/>
                </a:path>
                <a:path w="1303020" h="1205229">
                  <a:moveTo>
                    <a:pt x="1300932" y="990600"/>
                  </a:moveTo>
                  <a:lnTo>
                    <a:pt x="1294575" y="990600"/>
                  </a:lnTo>
                  <a:lnTo>
                    <a:pt x="1294570" y="993139"/>
                  </a:lnTo>
                  <a:lnTo>
                    <a:pt x="1300927" y="993139"/>
                  </a:lnTo>
                  <a:lnTo>
                    <a:pt x="1300932" y="990600"/>
                  </a:lnTo>
                  <a:close/>
                </a:path>
                <a:path w="1303020" h="1205229">
                  <a:moveTo>
                    <a:pt x="5526" y="988060"/>
                  </a:moveTo>
                  <a:lnTo>
                    <a:pt x="227" y="988060"/>
                  </a:lnTo>
                  <a:lnTo>
                    <a:pt x="226" y="989329"/>
                  </a:lnTo>
                  <a:lnTo>
                    <a:pt x="5523" y="989329"/>
                  </a:lnTo>
                  <a:lnTo>
                    <a:pt x="5526" y="988060"/>
                  </a:lnTo>
                  <a:close/>
                </a:path>
                <a:path w="1303020" h="1205229">
                  <a:moveTo>
                    <a:pt x="1300938" y="988060"/>
                  </a:moveTo>
                  <a:lnTo>
                    <a:pt x="1294581" y="988060"/>
                  </a:lnTo>
                  <a:lnTo>
                    <a:pt x="1294578" y="989329"/>
                  </a:lnTo>
                  <a:lnTo>
                    <a:pt x="1300935" y="989329"/>
                  </a:lnTo>
                  <a:lnTo>
                    <a:pt x="1300938" y="988060"/>
                  </a:lnTo>
                  <a:close/>
                </a:path>
                <a:path w="1303020" h="1205229">
                  <a:moveTo>
                    <a:pt x="5534" y="984250"/>
                  </a:moveTo>
                  <a:lnTo>
                    <a:pt x="231" y="984250"/>
                  </a:lnTo>
                  <a:lnTo>
                    <a:pt x="228" y="986789"/>
                  </a:lnTo>
                  <a:lnTo>
                    <a:pt x="5529" y="986789"/>
                  </a:lnTo>
                  <a:lnTo>
                    <a:pt x="5534" y="984250"/>
                  </a:lnTo>
                  <a:close/>
                </a:path>
                <a:path w="1303020" h="1205229">
                  <a:moveTo>
                    <a:pt x="1300946" y="984250"/>
                  </a:moveTo>
                  <a:lnTo>
                    <a:pt x="1294589" y="984250"/>
                  </a:lnTo>
                  <a:lnTo>
                    <a:pt x="1294583" y="986789"/>
                  </a:lnTo>
                  <a:lnTo>
                    <a:pt x="1300940" y="986789"/>
                  </a:lnTo>
                  <a:lnTo>
                    <a:pt x="1300946" y="984250"/>
                  </a:lnTo>
                  <a:close/>
                </a:path>
                <a:path w="1303020" h="1205229">
                  <a:moveTo>
                    <a:pt x="5539" y="981710"/>
                  </a:moveTo>
                  <a:lnTo>
                    <a:pt x="234" y="981710"/>
                  </a:lnTo>
                  <a:lnTo>
                    <a:pt x="232" y="982979"/>
                  </a:lnTo>
                  <a:lnTo>
                    <a:pt x="5537" y="982979"/>
                  </a:lnTo>
                  <a:lnTo>
                    <a:pt x="5539" y="981710"/>
                  </a:lnTo>
                  <a:close/>
                </a:path>
                <a:path w="1303020" h="1205229">
                  <a:moveTo>
                    <a:pt x="1300951" y="981710"/>
                  </a:moveTo>
                  <a:lnTo>
                    <a:pt x="1294594" y="981710"/>
                  </a:lnTo>
                  <a:lnTo>
                    <a:pt x="1294592" y="982979"/>
                  </a:lnTo>
                  <a:lnTo>
                    <a:pt x="1300948" y="982979"/>
                  </a:lnTo>
                  <a:lnTo>
                    <a:pt x="1300951" y="981710"/>
                  </a:lnTo>
                  <a:close/>
                </a:path>
                <a:path w="1303020" h="1205229">
                  <a:moveTo>
                    <a:pt x="5547" y="977900"/>
                  </a:moveTo>
                  <a:lnTo>
                    <a:pt x="238" y="977900"/>
                  </a:lnTo>
                  <a:lnTo>
                    <a:pt x="235" y="980439"/>
                  </a:lnTo>
                  <a:lnTo>
                    <a:pt x="5542" y="980439"/>
                  </a:lnTo>
                  <a:lnTo>
                    <a:pt x="5547" y="977900"/>
                  </a:lnTo>
                  <a:close/>
                </a:path>
                <a:path w="1303020" h="1205229">
                  <a:moveTo>
                    <a:pt x="1300959" y="977900"/>
                  </a:moveTo>
                  <a:lnTo>
                    <a:pt x="1294602" y="977900"/>
                  </a:lnTo>
                  <a:lnTo>
                    <a:pt x="1294597" y="980439"/>
                  </a:lnTo>
                  <a:lnTo>
                    <a:pt x="1300954" y="980439"/>
                  </a:lnTo>
                  <a:lnTo>
                    <a:pt x="1300959" y="977900"/>
                  </a:lnTo>
                  <a:close/>
                </a:path>
                <a:path w="1303020" h="1205229">
                  <a:moveTo>
                    <a:pt x="5553" y="975360"/>
                  </a:moveTo>
                  <a:lnTo>
                    <a:pt x="240" y="975360"/>
                  </a:lnTo>
                  <a:lnTo>
                    <a:pt x="239" y="976629"/>
                  </a:lnTo>
                  <a:lnTo>
                    <a:pt x="5550" y="976629"/>
                  </a:lnTo>
                  <a:lnTo>
                    <a:pt x="5553" y="975360"/>
                  </a:lnTo>
                  <a:close/>
                </a:path>
                <a:path w="1303020" h="1205229">
                  <a:moveTo>
                    <a:pt x="1300964" y="975360"/>
                  </a:moveTo>
                  <a:lnTo>
                    <a:pt x="1294608" y="975360"/>
                  </a:lnTo>
                  <a:lnTo>
                    <a:pt x="1294605" y="976629"/>
                  </a:lnTo>
                  <a:lnTo>
                    <a:pt x="1300962" y="976629"/>
                  </a:lnTo>
                  <a:lnTo>
                    <a:pt x="1300964" y="975360"/>
                  </a:lnTo>
                  <a:close/>
                </a:path>
                <a:path w="1303020" h="1205229">
                  <a:moveTo>
                    <a:pt x="5561" y="971550"/>
                  </a:moveTo>
                  <a:lnTo>
                    <a:pt x="244" y="971550"/>
                  </a:lnTo>
                  <a:lnTo>
                    <a:pt x="242" y="974089"/>
                  </a:lnTo>
                  <a:lnTo>
                    <a:pt x="5556" y="974089"/>
                  </a:lnTo>
                  <a:lnTo>
                    <a:pt x="5561" y="971550"/>
                  </a:lnTo>
                  <a:close/>
                </a:path>
                <a:path w="1303020" h="1205229">
                  <a:moveTo>
                    <a:pt x="1300972" y="971550"/>
                  </a:moveTo>
                  <a:lnTo>
                    <a:pt x="1294616" y="971550"/>
                  </a:lnTo>
                  <a:lnTo>
                    <a:pt x="1294610" y="974089"/>
                  </a:lnTo>
                  <a:lnTo>
                    <a:pt x="1300967" y="974089"/>
                  </a:lnTo>
                  <a:lnTo>
                    <a:pt x="1300972" y="971550"/>
                  </a:lnTo>
                  <a:close/>
                </a:path>
                <a:path w="1303020" h="1205229">
                  <a:moveTo>
                    <a:pt x="5566" y="969010"/>
                  </a:moveTo>
                  <a:lnTo>
                    <a:pt x="247" y="969010"/>
                  </a:lnTo>
                  <a:lnTo>
                    <a:pt x="246" y="970279"/>
                  </a:lnTo>
                  <a:lnTo>
                    <a:pt x="5564" y="970279"/>
                  </a:lnTo>
                  <a:lnTo>
                    <a:pt x="5566" y="969010"/>
                  </a:lnTo>
                  <a:close/>
                </a:path>
                <a:path w="1303020" h="1205229">
                  <a:moveTo>
                    <a:pt x="1300978" y="969010"/>
                  </a:moveTo>
                  <a:lnTo>
                    <a:pt x="1294621" y="969010"/>
                  </a:lnTo>
                  <a:lnTo>
                    <a:pt x="1294619" y="970279"/>
                  </a:lnTo>
                  <a:lnTo>
                    <a:pt x="1300975" y="970279"/>
                  </a:lnTo>
                  <a:lnTo>
                    <a:pt x="1300978" y="969010"/>
                  </a:lnTo>
                  <a:close/>
                </a:path>
                <a:path w="1303020" h="1205229">
                  <a:moveTo>
                    <a:pt x="5575" y="965200"/>
                  </a:moveTo>
                  <a:lnTo>
                    <a:pt x="251" y="965200"/>
                  </a:lnTo>
                  <a:lnTo>
                    <a:pt x="248" y="967739"/>
                  </a:lnTo>
                  <a:lnTo>
                    <a:pt x="5569" y="967739"/>
                  </a:lnTo>
                  <a:lnTo>
                    <a:pt x="5575" y="965200"/>
                  </a:lnTo>
                  <a:close/>
                </a:path>
                <a:path w="1303020" h="1205229">
                  <a:moveTo>
                    <a:pt x="1300986" y="965200"/>
                  </a:moveTo>
                  <a:lnTo>
                    <a:pt x="1294629" y="965200"/>
                  </a:lnTo>
                  <a:lnTo>
                    <a:pt x="1294624" y="967739"/>
                  </a:lnTo>
                  <a:lnTo>
                    <a:pt x="1300981" y="967739"/>
                  </a:lnTo>
                  <a:lnTo>
                    <a:pt x="1300986" y="965200"/>
                  </a:lnTo>
                  <a:close/>
                </a:path>
                <a:path w="1303020" h="1205229">
                  <a:moveTo>
                    <a:pt x="5580" y="962660"/>
                  </a:moveTo>
                  <a:lnTo>
                    <a:pt x="254" y="962660"/>
                  </a:lnTo>
                  <a:lnTo>
                    <a:pt x="252" y="963929"/>
                  </a:lnTo>
                  <a:lnTo>
                    <a:pt x="5577" y="963929"/>
                  </a:lnTo>
                  <a:lnTo>
                    <a:pt x="5580" y="962660"/>
                  </a:lnTo>
                  <a:close/>
                </a:path>
                <a:path w="1303020" h="1205229">
                  <a:moveTo>
                    <a:pt x="1300991" y="962660"/>
                  </a:moveTo>
                  <a:lnTo>
                    <a:pt x="1294635" y="962660"/>
                  </a:lnTo>
                  <a:lnTo>
                    <a:pt x="1294632" y="963929"/>
                  </a:lnTo>
                  <a:lnTo>
                    <a:pt x="1300989" y="963929"/>
                  </a:lnTo>
                  <a:lnTo>
                    <a:pt x="1300991" y="962660"/>
                  </a:lnTo>
                  <a:close/>
                </a:path>
                <a:path w="1303020" h="1205229">
                  <a:moveTo>
                    <a:pt x="5588" y="958850"/>
                  </a:moveTo>
                  <a:lnTo>
                    <a:pt x="258" y="958850"/>
                  </a:lnTo>
                  <a:lnTo>
                    <a:pt x="255" y="961389"/>
                  </a:lnTo>
                  <a:lnTo>
                    <a:pt x="5583" y="961389"/>
                  </a:lnTo>
                  <a:lnTo>
                    <a:pt x="5588" y="958850"/>
                  </a:lnTo>
                  <a:close/>
                </a:path>
                <a:path w="1303020" h="1205229">
                  <a:moveTo>
                    <a:pt x="1300999" y="958850"/>
                  </a:moveTo>
                  <a:lnTo>
                    <a:pt x="1294643" y="958850"/>
                  </a:lnTo>
                  <a:lnTo>
                    <a:pt x="1294638" y="961389"/>
                  </a:lnTo>
                  <a:lnTo>
                    <a:pt x="1300994" y="961389"/>
                  </a:lnTo>
                  <a:lnTo>
                    <a:pt x="1300999" y="958850"/>
                  </a:lnTo>
                  <a:close/>
                </a:path>
                <a:path w="1303020" h="1205229">
                  <a:moveTo>
                    <a:pt x="5593" y="956310"/>
                  </a:moveTo>
                  <a:lnTo>
                    <a:pt x="260" y="956310"/>
                  </a:lnTo>
                  <a:lnTo>
                    <a:pt x="259" y="957579"/>
                  </a:lnTo>
                  <a:lnTo>
                    <a:pt x="5591" y="957579"/>
                  </a:lnTo>
                  <a:lnTo>
                    <a:pt x="5593" y="956310"/>
                  </a:lnTo>
                  <a:close/>
                </a:path>
                <a:path w="1303020" h="1205229">
                  <a:moveTo>
                    <a:pt x="1301005" y="956310"/>
                  </a:moveTo>
                  <a:lnTo>
                    <a:pt x="1294648" y="956310"/>
                  </a:lnTo>
                  <a:lnTo>
                    <a:pt x="1294646" y="957579"/>
                  </a:lnTo>
                  <a:lnTo>
                    <a:pt x="1301002" y="957579"/>
                  </a:lnTo>
                  <a:lnTo>
                    <a:pt x="1301005" y="956310"/>
                  </a:lnTo>
                  <a:close/>
                </a:path>
                <a:path w="1303020" h="1205229">
                  <a:moveTo>
                    <a:pt x="5602" y="952500"/>
                  </a:moveTo>
                  <a:lnTo>
                    <a:pt x="264" y="952500"/>
                  </a:lnTo>
                  <a:lnTo>
                    <a:pt x="262" y="955039"/>
                  </a:lnTo>
                  <a:lnTo>
                    <a:pt x="5596" y="955039"/>
                  </a:lnTo>
                  <a:lnTo>
                    <a:pt x="5602" y="952500"/>
                  </a:lnTo>
                  <a:close/>
                </a:path>
                <a:path w="1303020" h="1205229">
                  <a:moveTo>
                    <a:pt x="1301013" y="952500"/>
                  </a:moveTo>
                  <a:lnTo>
                    <a:pt x="1294656" y="952500"/>
                  </a:lnTo>
                  <a:lnTo>
                    <a:pt x="1294651" y="955039"/>
                  </a:lnTo>
                  <a:lnTo>
                    <a:pt x="1301007" y="955039"/>
                  </a:lnTo>
                  <a:lnTo>
                    <a:pt x="1301013" y="952500"/>
                  </a:lnTo>
                  <a:close/>
                </a:path>
                <a:path w="1303020" h="1205229">
                  <a:moveTo>
                    <a:pt x="5607" y="949960"/>
                  </a:moveTo>
                  <a:lnTo>
                    <a:pt x="267" y="949960"/>
                  </a:lnTo>
                  <a:lnTo>
                    <a:pt x="266" y="951229"/>
                  </a:lnTo>
                  <a:lnTo>
                    <a:pt x="5604" y="951229"/>
                  </a:lnTo>
                  <a:lnTo>
                    <a:pt x="5607" y="949960"/>
                  </a:lnTo>
                  <a:close/>
                </a:path>
                <a:path w="1303020" h="1205229">
                  <a:moveTo>
                    <a:pt x="1301018" y="949960"/>
                  </a:moveTo>
                  <a:lnTo>
                    <a:pt x="1294662" y="949960"/>
                  </a:lnTo>
                  <a:lnTo>
                    <a:pt x="1294659" y="951229"/>
                  </a:lnTo>
                  <a:lnTo>
                    <a:pt x="1301015" y="951229"/>
                  </a:lnTo>
                  <a:lnTo>
                    <a:pt x="1301018" y="949960"/>
                  </a:lnTo>
                  <a:close/>
                </a:path>
                <a:path w="1303020" h="1205229">
                  <a:moveTo>
                    <a:pt x="5615" y="946150"/>
                  </a:moveTo>
                  <a:lnTo>
                    <a:pt x="271" y="946150"/>
                  </a:lnTo>
                  <a:lnTo>
                    <a:pt x="268" y="948689"/>
                  </a:lnTo>
                  <a:lnTo>
                    <a:pt x="5610" y="948689"/>
                  </a:lnTo>
                  <a:lnTo>
                    <a:pt x="5615" y="946150"/>
                  </a:lnTo>
                  <a:close/>
                </a:path>
                <a:path w="1303020" h="1205229">
                  <a:moveTo>
                    <a:pt x="1301026" y="946150"/>
                  </a:moveTo>
                  <a:lnTo>
                    <a:pt x="1294670" y="946150"/>
                  </a:lnTo>
                  <a:lnTo>
                    <a:pt x="1294665" y="948689"/>
                  </a:lnTo>
                  <a:lnTo>
                    <a:pt x="1301021" y="948689"/>
                  </a:lnTo>
                  <a:lnTo>
                    <a:pt x="1301026" y="946150"/>
                  </a:lnTo>
                  <a:close/>
                </a:path>
                <a:path w="1303020" h="1205229">
                  <a:moveTo>
                    <a:pt x="5626" y="941070"/>
                  </a:moveTo>
                  <a:lnTo>
                    <a:pt x="277" y="941070"/>
                  </a:lnTo>
                  <a:lnTo>
                    <a:pt x="273" y="944879"/>
                  </a:lnTo>
                  <a:lnTo>
                    <a:pt x="5618" y="944879"/>
                  </a:lnTo>
                  <a:lnTo>
                    <a:pt x="5626" y="941070"/>
                  </a:lnTo>
                  <a:close/>
                </a:path>
                <a:path w="1303020" h="1205229">
                  <a:moveTo>
                    <a:pt x="1301037" y="941070"/>
                  </a:moveTo>
                  <a:lnTo>
                    <a:pt x="1294681" y="941070"/>
                  </a:lnTo>
                  <a:lnTo>
                    <a:pt x="1294673" y="944879"/>
                  </a:lnTo>
                  <a:lnTo>
                    <a:pt x="1301029" y="944879"/>
                  </a:lnTo>
                  <a:lnTo>
                    <a:pt x="1301037" y="941070"/>
                  </a:lnTo>
                  <a:close/>
                </a:path>
                <a:path w="1303020" h="1205229">
                  <a:moveTo>
                    <a:pt x="5290" y="1098550"/>
                  </a:moveTo>
                  <a:lnTo>
                    <a:pt x="111" y="1098550"/>
                  </a:lnTo>
                  <a:lnTo>
                    <a:pt x="57" y="1149350"/>
                  </a:lnTo>
                  <a:lnTo>
                    <a:pt x="5182" y="1149350"/>
                  </a:lnTo>
                  <a:lnTo>
                    <a:pt x="5290" y="1098550"/>
                  </a:lnTo>
                  <a:close/>
                </a:path>
                <a:path w="1303020" h="1205229">
                  <a:moveTo>
                    <a:pt x="1300705" y="1098550"/>
                  </a:moveTo>
                  <a:lnTo>
                    <a:pt x="1294346" y="1098550"/>
                  </a:lnTo>
                  <a:lnTo>
                    <a:pt x="1294238" y="1149350"/>
                  </a:lnTo>
                  <a:lnTo>
                    <a:pt x="1300597" y="1149350"/>
                  </a:lnTo>
                  <a:lnTo>
                    <a:pt x="1300705" y="1098550"/>
                  </a:lnTo>
                  <a:close/>
                </a:path>
                <a:path w="1303020" h="1205229">
                  <a:moveTo>
                    <a:pt x="5180" y="1150620"/>
                  </a:moveTo>
                  <a:lnTo>
                    <a:pt x="56" y="1150620"/>
                  </a:lnTo>
                  <a:lnTo>
                    <a:pt x="0" y="1203960"/>
                  </a:lnTo>
                  <a:lnTo>
                    <a:pt x="1300480" y="1205230"/>
                  </a:lnTo>
                  <a:lnTo>
                    <a:pt x="1300490" y="1200277"/>
                  </a:lnTo>
                  <a:lnTo>
                    <a:pt x="5080" y="1197737"/>
                  </a:lnTo>
                  <a:lnTo>
                    <a:pt x="5180" y="1150620"/>
                  </a:lnTo>
                  <a:close/>
                </a:path>
                <a:path w="1303020" h="1205229">
                  <a:moveTo>
                    <a:pt x="1300595" y="1150620"/>
                  </a:moveTo>
                  <a:lnTo>
                    <a:pt x="1294235" y="1150620"/>
                  </a:lnTo>
                  <a:lnTo>
                    <a:pt x="1294130" y="1200277"/>
                  </a:lnTo>
                  <a:lnTo>
                    <a:pt x="1300490" y="1200277"/>
                  </a:lnTo>
                  <a:lnTo>
                    <a:pt x="1300595" y="1150620"/>
                  </a:lnTo>
                  <a:close/>
                </a:path>
                <a:path w="1303020" h="1205229">
                  <a:moveTo>
                    <a:pt x="5080" y="1197610"/>
                  </a:moveTo>
                  <a:lnTo>
                    <a:pt x="5080" y="1197737"/>
                  </a:lnTo>
                  <a:lnTo>
                    <a:pt x="1294135" y="1197737"/>
                  </a:lnTo>
                  <a:lnTo>
                    <a:pt x="5080" y="1197610"/>
                  </a:lnTo>
                  <a:close/>
                </a:path>
              </a:pathLst>
            </a:custGeom>
            <a:solidFill>
              <a:srgbClr val="4678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944370" y="2119629"/>
              <a:ext cx="1291590" cy="1193800"/>
            </a:xfrm>
            <a:custGeom>
              <a:avLst/>
              <a:gdLst/>
              <a:ahLst/>
              <a:cxnLst/>
              <a:rect l="l" t="t" r="r" b="b"/>
              <a:pathLst>
                <a:path w="1291589" h="1193800">
                  <a:moveTo>
                    <a:pt x="8685" y="99060"/>
                  </a:moveTo>
                  <a:lnTo>
                    <a:pt x="2326" y="99060"/>
                  </a:lnTo>
                  <a:lnTo>
                    <a:pt x="2323" y="100329"/>
                  </a:lnTo>
                  <a:lnTo>
                    <a:pt x="8682" y="100329"/>
                  </a:lnTo>
                  <a:lnTo>
                    <a:pt x="8685" y="99060"/>
                  </a:lnTo>
                  <a:close/>
                </a:path>
                <a:path w="1291589" h="1193800">
                  <a:moveTo>
                    <a:pt x="1291379" y="99060"/>
                  </a:moveTo>
                  <a:lnTo>
                    <a:pt x="1285140" y="99060"/>
                  </a:lnTo>
                  <a:lnTo>
                    <a:pt x="1285138" y="100329"/>
                  </a:lnTo>
                  <a:lnTo>
                    <a:pt x="1291376" y="100329"/>
                  </a:lnTo>
                  <a:lnTo>
                    <a:pt x="1291379" y="99060"/>
                  </a:lnTo>
                  <a:close/>
                </a:path>
                <a:path w="1291589" h="1193800">
                  <a:moveTo>
                    <a:pt x="8693" y="95250"/>
                  </a:moveTo>
                  <a:lnTo>
                    <a:pt x="2334" y="95250"/>
                  </a:lnTo>
                  <a:lnTo>
                    <a:pt x="2329" y="97789"/>
                  </a:lnTo>
                  <a:lnTo>
                    <a:pt x="8687" y="97789"/>
                  </a:lnTo>
                  <a:lnTo>
                    <a:pt x="8693" y="95250"/>
                  </a:lnTo>
                  <a:close/>
                </a:path>
                <a:path w="1291589" h="1193800">
                  <a:moveTo>
                    <a:pt x="1291387" y="95250"/>
                  </a:moveTo>
                  <a:lnTo>
                    <a:pt x="1285144" y="95250"/>
                  </a:lnTo>
                  <a:lnTo>
                    <a:pt x="1285141" y="97789"/>
                  </a:lnTo>
                  <a:lnTo>
                    <a:pt x="1291381" y="97789"/>
                  </a:lnTo>
                  <a:lnTo>
                    <a:pt x="1291387" y="95250"/>
                  </a:lnTo>
                  <a:close/>
                </a:path>
                <a:path w="1291589" h="1193800">
                  <a:moveTo>
                    <a:pt x="8698" y="92710"/>
                  </a:moveTo>
                  <a:lnTo>
                    <a:pt x="2339" y="92710"/>
                  </a:lnTo>
                  <a:lnTo>
                    <a:pt x="2337" y="93979"/>
                  </a:lnTo>
                  <a:lnTo>
                    <a:pt x="8696" y="93979"/>
                  </a:lnTo>
                  <a:lnTo>
                    <a:pt x="8698" y="92710"/>
                  </a:lnTo>
                  <a:close/>
                </a:path>
                <a:path w="1291589" h="1193800">
                  <a:moveTo>
                    <a:pt x="1291392" y="92710"/>
                  </a:moveTo>
                  <a:lnTo>
                    <a:pt x="1285147" y="92710"/>
                  </a:lnTo>
                  <a:lnTo>
                    <a:pt x="1285145" y="93979"/>
                  </a:lnTo>
                  <a:lnTo>
                    <a:pt x="1291390" y="93979"/>
                  </a:lnTo>
                  <a:lnTo>
                    <a:pt x="1291392" y="92710"/>
                  </a:lnTo>
                  <a:close/>
                </a:path>
                <a:path w="1291589" h="1193800">
                  <a:moveTo>
                    <a:pt x="8707" y="88900"/>
                  </a:moveTo>
                  <a:lnTo>
                    <a:pt x="2347" y="88900"/>
                  </a:lnTo>
                  <a:lnTo>
                    <a:pt x="2342" y="91439"/>
                  </a:lnTo>
                  <a:lnTo>
                    <a:pt x="8701" y="91439"/>
                  </a:lnTo>
                  <a:lnTo>
                    <a:pt x="8707" y="88900"/>
                  </a:lnTo>
                  <a:close/>
                </a:path>
                <a:path w="1291589" h="1193800">
                  <a:moveTo>
                    <a:pt x="1291400" y="88900"/>
                  </a:moveTo>
                  <a:lnTo>
                    <a:pt x="1285151" y="88900"/>
                  </a:lnTo>
                  <a:lnTo>
                    <a:pt x="1285148" y="91439"/>
                  </a:lnTo>
                  <a:lnTo>
                    <a:pt x="1291395" y="91439"/>
                  </a:lnTo>
                  <a:lnTo>
                    <a:pt x="1291400" y="88900"/>
                  </a:lnTo>
                  <a:close/>
                </a:path>
                <a:path w="1291589" h="1193800">
                  <a:moveTo>
                    <a:pt x="8712" y="86360"/>
                  </a:moveTo>
                  <a:lnTo>
                    <a:pt x="2353" y="86360"/>
                  </a:lnTo>
                  <a:lnTo>
                    <a:pt x="2350" y="87629"/>
                  </a:lnTo>
                  <a:lnTo>
                    <a:pt x="8709" y="87629"/>
                  </a:lnTo>
                  <a:lnTo>
                    <a:pt x="8712" y="86360"/>
                  </a:lnTo>
                  <a:close/>
                </a:path>
                <a:path w="1291589" h="1193800">
                  <a:moveTo>
                    <a:pt x="1291406" y="86360"/>
                  </a:moveTo>
                  <a:lnTo>
                    <a:pt x="1285153" y="86360"/>
                  </a:lnTo>
                  <a:lnTo>
                    <a:pt x="1285152" y="87629"/>
                  </a:lnTo>
                  <a:lnTo>
                    <a:pt x="1291403" y="87629"/>
                  </a:lnTo>
                  <a:lnTo>
                    <a:pt x="1291406" y="86360"/>
                  </a:lnTo>
                  <a:close/>
                </a:path>
                <a:path w="1291589" h="1193800">
                  <a:moveTo>
                    <a:pt x="8720" y="82550"/>
                  </a:moveTo>
                  <a:lnTo>
                    <a:pt x="2361" y="82550"/>
                  </a:lnTo>
                  <a:lnTo>
                    <a:pt x="2356" y="85089"/>
                  </a:lnTo>
                  <a:lnTo>
                    <a:pt x="8715" y="85089"/>
                  </a:lnTo>
                  <a:lnTo>
                    <a:pt x="8720" y="82550"/>
                  </a:lnTo>
                  <a:close/>
                </a:path>
                <a:path w="1291589" h="1193800">
                  <a:moveTo>
                    <a:pt x="1291414" y="82550"/>
                  </a:moveTo>
                  <a:lnTo>
                    <a:pt x="1285158" y="82550"/>
                  </a:lnTo>
                  <a:lnTo>
                    <a:pt x="1285155" y="85089"/>
                  </a:lnTo>
                  <a:lnTo>
                    <a:pt x="1291408" y="85089"/>
                  </a:lnTo>
                  <a:lnTo>
                    <a:pt x="1291414" y="82550"/>
                  </a:lnTo>
                  <a:close/>
                </a:path>
                <a:path w="1291589" h="1193800">
                  <a:moveTo>
                    <a:pt x="8726" y="80010"/>
                  </a:moveTo>
                  <a:lnTo>
                    <a:pt x="2366" y="80010"/>
                  </a:lnTo>
                  <a:lnTo>
                    <a:pt x="2364" y="81279"/>
                  </a:lnTo>
                  <a:lnTo>
                    <a:pt x="8723" y="81279"/>
                  </a:lnTo>
                  <a:lnTo>
                    <a:pt x="8726" y="80010"/>
                  </a:lnTo>
                  <a:close/>
                </a:path>
                <a:path w="1291589" h="1193800">
                  <a:moveTo>
                    <a:pt x="1291419" y="80010"/>
                  </a:moveTo>
                  <a:lnTo>
                    <a:pt x="1285160" y="80010"/>
                  </a:lnTo>
                  <a:lnTo>
                    <a:pt x="1285159" y="81279"/>
                  </a:lnTo>
                  <a:lnTo>
                    <a:pt x="1291417" y="81279"/>
                  </a:lnTo>
                  <a:lnTo>
                    <a:pt x="1291419" y="80010"/>
                  </a:lnTo>
                  <a:close/>
                </a:path>
                <a:path w="1291589" h="1193800">
                  <a:moveTo>
                    <a:pt x="8734" y="76200"/>
                  </a:moveTo>
                  <a:lnTo>
                    <a:pt x="2374" y="76200"/>
                  </a:lnTo>
                  <a:lnTo>
                    <a:pt x="2369" y="78739"/>
                  </a:lnTo>
                  <a:lnTo>
                    <a:pt x="8728" y="78739"/>
                  </a:lnTo>
                  <a:lnTo>
                    <a:pt x="8734" y="76200"/>
                  </a:lnTo>
                  <a:close/>
                </a:path>
                <a:path w="1291589" h="1193800">
                  <a:moveTo>
                    <a:pt x="1291427" y="76200"/>
                  </a:moveTo>
                  <a:lnTo>
                    <a:pt x="1285164" y="76200"/>
                  </a:lnTo>
                  <a:lnTo>
                    <a:pt x="1285162" y="78739"/>
                  </a:lnTo>
                  <a:lnTo>
                    <a:pt x="1291422" y="78739"/>
                  </a:lnTo>
                  <a:lnTo>
                    <a:pt x="1291427" y="76200"/>
                  </a:lnTo>
                  <a:close/>
                </a:path>
                <a:path w="1291589" h="1193800">
                  <a:moveTo>
                    <a:pt x="8739" y="73660"/>
                  </a:moveTo>
                  <a:lnTo>
                    <a:pt x="2380" y="73660"/>
                  </a:lnTo>
                  <a:lnTo>
                    <a:pt x="2377" y="74929"/>
                  </a:lnTo>
                  <a:lnTo>
                    <a:pt x="8737" y="74929"/>
                  </a:lnTo>
                  <a:lnTo>
                    <a:pt x="8739" y="73660"/>
                  </a:lnTo>
                  <a:close/>
                </a:path>
                <a:path w="1291589" h="1193800">
                  <a:moveTo>
                    <a:pt x="1291433" y="73660"/>
                  </a:moveTo>
                  <a:lnTo>
                    <a:pt x="1285167" y="73660"/>
                  </a:lnTo>
                  <a:lnTo>
                    <a:pt x="1285166" y="74929"/>
                  </a:lnTo>
                  <a:lnTo>
                    <a:pt x="1291430" y="74929"/>
                  </a:lnTo>
                  <a:lnTo>
                    <a:pt x="1291433" y="73660"/>
                  </a:lnTo>
                  <a:close/>
                </a:path>
                <a:path w="1291589" h="1193800">
                  <a:moveTo>
                    <a:pt x="8747" y="69850"/>
                  </a:moveTo>
                  <a:lnTo>
                    <a:pt x="2388" y="69850"/>
                  </a:lnTo>
                  <a:lnTo>
                    <a:pt x="2383" y="72389"/>
                  </a:lnTo>
                  <a:lnTo>
                    <a:pt x="8742" y="72389"/>
                  </a:lnTo>
                  <a:lnTo>
                    <a:pt x="8747" y="69850"/>
                  </a:lnTo>
                  <a:close/>
                </a:path>
                <a:path w="1291589" h="1193800">
                  <a:moveTo>
                    <a:pt x="1291441" y="69850"/>
                  </a:moveTo>
                  <a:lnTo>
                    <a:pt x="1285171" y="69850"/>
                  </a:lnTo>
                  <a:lnTo>
                    <a:pt x="1285168" y="72389"/>
                  </a:lnTo>
                  <a:lnTo>
                    <a:pt x="1291435" y="72389"/>
                  </a:lnTo>
                  <a:lnTo>
                    <a:pt x="1291441" y="69850"/>
                  </a:lnTo>
                  <a:close/>
                </a:path>
                <a:path w="1291589" h="1193800">
                  <a:moveTo>
                    <a:pt x="8753" y="67310"/>
                  </a:moveTo>
                  <a:lnTo>
                    <a:pt x="2393" y="67310"/>
                  </a:lnTo>
                  <a:lnTo>
                    <a:pt x="2391" y="68579"/>
                  </a:lnTo>
                  <a:lnTo>
                    <a:pt x="8750" y="68579"/>
                  </a:lnTo>
                  <a:lnTo>
                    <a:pt x="8753" y="67310"/>
                  </a:lnTo>
                  <a:close/>
                </a:path>
                <a:path w="1291589" h="1193800">
                  <a:moveTo>
                    <a:pt x="1291446" y="67310"/>
                  </a:moveTo>
                  <a:lnTo>
                    <a:pt x="1285174" y="67310"/>
                  </a:lnTo>
                  <a:lnTo>
                    <a:pt x="1285173" y="68579"/>
                  </a:lnTo>
                  <a:lnTo>
                    <a:pt x="1291444" y="68579"/>
                  </a:lnTo>
                  <a:lnTo>
                    <a:pt x="1291446" y="67310"/>
                  </a:lnTo>
                  <a:close/>
                </a:path>
                <a:path w="1291589" h="1193800">
                  <a:moveTo>
                    <a:pt x="8761" y="63500"/>
                  </a:moveTo>
                  <a:lnTo>
                    <a:pt x="2402" y="63500"/>
                  </a:lnTo>
                  <a:lnTo>
                    <a:pt x="2396" y="66039"/>
                  </a:lnTo>
                  <a:lnTo>
                    <a:pt x="8756" y="66039"/>
                  </a:lnTo>
                  <a:lnTo>
                    <a:pt x="8761" y="63500"/>
                  </a:lnTo>
                  <a:close/>
                </a:path>
                <a:path w="1291589" h="1193800">
                  <a:moveTo>
                    <a:pt x="1291454" y="63500"/>
                  </a:moveTo>
                  <a:lnTo>
                    <a:pt x="1285178" y="63500"/>
                  </a:lnTo>
                  <a:lnTo>
                    <a:pt x="1285175" y="66039"/>
                  </a:lnTo>
                  <a:lnTo>
                    <a:pt x="1291449" y="66039"/>
                  </a:lnTo>
                  <a:lnTo>
                    <a:pt x="1291454" y="63500"/>
                  </a:lnTo>
                  <a:close/>
                </a:path>
                <a:path w="1291589" h="1193800">
                  <a:moveTo>
                    <a:pt x="8767" y="60960"/>
                  </a:moveTo>
                  <a:lnTo>
                    <a:pt x="2407" y="60960"/>
                  </a:lnTo>
                  <a:lnTo>
                    <a:pt x="2404" y="62229"/>
                  </a:lnTo>
                  <a:lnTo>
                    <a:pt x="8764" y="62229"/>
                  </a:lnTo>
                  <a:lnTo>
                    <a:pt x="8767" y="60960"/>
                  </a:lnTo>
                  <a:close/>
                </a:path>
                <a:path w="1291589" h="1193800">
                  <a:moveTo>
                    <a:pt x="1291460" y="60960"/>
                  </a:moveTo>
                  <a:lnTo>
                    <a:pt x="1285181" y="60960"/>
                  </a:lnTo>
                  <a:lnTo>
                    <a:pt x="1285179" y="62229"/>
                  </a:lnTo>
                  <a:lnTo>
                    <a:pt x="1291457" y="62229"/>
                  </a:lnTo>
                  <a:lnTo>
                    <a:pt x="1291460" y="60960"/>
                  </a:lnTo>
                  <a:close/>
                </a:path>
                <a:path w="1291589" h="1193800">
                  <a:moveTo>
                    <a:pt x="8775" y="57150"/>
                  </a:moveTo>
                  <a:lnTo>
                    <a:pt x="2415" y="57150"/>
                  </a:lnTo>
                  <a:lnTo>
                    <a:pt x="2410" y="59689"/>
                  </a:lnTo>
                  <a:lnTo>
                    <a:pt x="8769" y="59689"/>
                  </a:lnTo>
                  <a:lnTo>
                    <a:pt x="8775" y="57150"/>
                  </a:lnTo>
                  <a:close/>
                </a:path>
                <a:path w="1291589" h="1193800">
                  <a:moveTo>
                    <a:pt x="1291468" y="57150"/>
                  </a:moveTo>
                  <a:lnTo>
                    <a:pt x="1285185" y="57150"/>
                  </a:lnTo>
                  <a:lnTo>
                    <a:pt x="1285182" y="59689"/>
                  </a:lnTo>
                  <a:lnTo>
                    <a:pt x="1291463" y="59689"/>
                  </a:lnTo>
                  <a:lnTo>
                    <a:pt x="1291468" y="57150"/>
                  </a:lnTo>
                  <a:close/>
                </a:path>
                <a:path w="1291589" h="1193800">
                  <a:moveTo>
                    <a:pt x="8780" y="54610"/>
                  </a:moveTo>
                  <a:lnTo>
                    <a:pt x="2420" y="54610"/>
                  </a:lnTo>
                  <a:lnTo>
                    <a:pt x="2418" y="55879"/>
                  </a:lnTo>
                  <a:lnTo>
                    <a:pt x="8778" y="55879"/>
                  </a:lnTo>
                  <a:lnTo>
                    <a:pt x="8780" y="54610"/>
                  </a:lnTo>
                  <a:close/>
                </a:path>
                <a:path w="1291589" h="1193800">
                  <a:moveTo>
                    <a:pt x="1291473" y="54610"/>
                  </a:moveTo>
                  <a:lnTo>
                    <a:pt x="1285188" y="54610"/>
                  </a:lnTo>
                  <a:lnTo>
                    <a:pt x="1285186" y="55879"/>
                  </a:lnTo>
                  <a:lnTo>
                    <a:pt x="1291471" y="55879"/>
                  </a:lnTo>
                  <a:lnTo>
                    <a:pt x="1291473" y="54610"/>
                  </a:lnTo>
                  <a:close/>
                </a:path>
                <a:path w="1291589" h="1193800">
                  <a:moveTo>
                    <a:pt x="8788" y="50800"/>
                  </a:moveTo>
                  <a:lnTo>
                    <a:pt x="2429" y="50800"/>
                  </a:lnTo>
                  <a:lnTo>
                    <a:pt x="2423" y="53339"/>
                  </a:lnTo>
                  <a:lnTo>
                    <a:pt x="8783" y="53339"/>
                  </a:lnTo>
                  <a:lnTo>
                    <a:pt x="8788" y="50800"/>
                  </a:lnTo>
                  <a:close/>
                </a:path>
                <a:path w="1291589" h="1193800">
                  <a:moveTo>
                    <a:pt x="1291481" y="50800"/>
                  </a:moveTo>
                  <a:lnTo>
                    <a:pt x="1285192" y="50800"/>
                  </a:lnTo>
                  <a:lnTo>
                    <a:pt x="1285189" y="53339"/>
                  </a:lnTo>
                  <a:lnTo>
                    <a:pt x="1291476" y="53339"/>
                  </a:lnTo>
                  <a:lnTo>
                    <a:pt x="1291481" y="50800"/>
                  </a:lnTo>
                  <a:close/>
                </a:path>
                <a:path w="1291589" h="1193800">
                  <a:moveTo>
                    <a:pt x="8794" y="48260"/>
                  </a:moveTo>
                  <a:lnTo>
                    <a:pt x="2434" y="48260"/>
                  </a:lnTo>
                  <a:lnTo>
                    <a:pt x="2431" y="49529"/>
                  </a:lnTo>
                  <a:lnTo>
                    <a:pt x="8791" y="49529"/>
                  </a:lnTo>
                  <a:lnTo>
                    <a:pt x="8794" y="48260"/>
                  </a:lnTo>
                  <a:close/>
                </a:path>
                <a:path w="1291589" h="1193800">
                  <a:moveTo>
                    <a:pt x="1291487" y="48260"/>
                  </a:moveTo>
                  <a:lnTo>
                    <a:pt x="1285194" y="48260"/>
                  </a:lnTo>
                  <a:lnTo>
                    <a:pt x="1285193" y="49529"/>
                  </a:lnTo>
                  <a:lnTo>
                    <a:pt x="1291484" y="49529"/>
                  </a:lnTo>
                  <a:lnTo>
                    <a:pt x="1291487" y="48260"/>
                  </a:lnTo>
                  <a:close/>
                </a:path>
                <a:path w="1291589" h="1193800">
                  <a:moveTo>
                    <a:pt x="8808" y="41910"/>
                  </a:moveTo>
                  <a:lnTo>
                    <a:pt x="2448" y="41910"/>
                  </a:lnTo>
                  <a:lnTo>
                    <a:pt x="2437" y="46989"/>
                  </a:lnTo>
                  <a:lnTo>
                    <a:pt x="8797" y="46989"/>
                  </a:lnTo>
                  <a:lnTo>
                    <a:pt x="8808" y="41910"/>
                  </a:lnTo>
                  <a:close/>
                </a:path>
                <a:path w="1291589" h="1193800">
                  <a:moveTo>
                    <a:pt x="1291500" y="41910"/>
                  </a:moveTo>
                  <a:lnTo>
                    <a:pt x="1285201" y="41910"/>
                  </a:lnTo>
                  <a:lnTo>
                    <a:pt x="1285196" y="46989"/>
                  </a:lnTo>
                  <a:lnTo>
                    <a:pt x="1291490" y="46989"/>
                  </a:lnTo>
                  <a:lnTo>
                    <a:pt x="1291500" y="41910"/>
                  </a:lnTo>
                  <a:close/>
                </a:path>
                <a:path w="1291589" h="1193800">
                  <a:moveTo>
                    <a:pt x="8816" y="38100"/>
                  </a:moveTo>
                  <a:lnTo>
                    <a:pt x="2456" y="38100"/>
                  </a:lnTo>
                  <a:lnTo>
                    <a:pt x="2450" y="40639"/>
                  </a:lnTo>
                  <a:lnTo>
                    <a:pt x="8810" y="40639"/>
                  </a:lnTo>
                  <a:lnTo>
                    <a:pt x="8816" y="38100"/>
                  </a:lnTo>
                  <a:close/>
                </a:path>
                <a:path w="1291589" h="1193800">
                  <a:moveTo>
                    <a:pt x="1291508" y="38100"/>
                  </a:moveTo>
                  <a:lnTo>
                    <a:pt x="1285205" y="38100"/>
                  </a:lnTo>
                  <a:lnTo>
                    <a:pt x="1285203" y="40639"/>
                  </a:lnTo>
                  <a:lnTo>
                    <a:pt x="1291503" y="40639"/>
                  </a:lnTo>
                  <a:lnTo>
                    <a:pt x="1291508" y="38100"/>
                  </a:lnTo>
                  <a:close/>
                </a:path>
                <a:path w="1291589" h="1193800">
                  <a:moveTo>
                    <a:pt x="8821" y="35560"/>
                  </a:moveTo>
                  <a:lnTo>
                    <a:pt x="2461" y="35560"/>
                  </a:lnTo>
                  <a:lnTo>
                    <a:pt x="2458" y="36829"/>
                  </a:lnTo>
                  <a:lnTo>
                    <a:pt x="8818" y="36829"/>
                  </a:lnTo>
                  <a:lnTo>
                    <a:pt x="8821" y="35560"/>
                  </a:lnTo>
                  <a:close/>
                </a:path>
                <a:path w="1291589" h="1193800">
                  <a:moveTo>
                    <a:pt x="1291514" y="35560"/>
                  </a:moveTo>
                  <a:lnTo>
                    <a:pt x="1285208" y="35560"/>
                  </a:lnTo>
                  <a:lnTo>
                    <a:pt x="1285207" y="36829"/>
                  </a:lnTo>
                  <a:lnTo>
                    <a:pt x="1291511" y="36829"/>
                  </a:lnTo>
                  <a:lnTo>
                    <a:pt x="1291514" y="35560"/>
                  </a:lnTo>
                  <a:close/>
                </a:path>
                <a:path w="1291589" h="1193800">
                  <a:moveTo>
                    <a:pt x="8829" y="31750"/>
                  </a:moveTo>
                  <a:lnTo>
                    <a:pt x="2469" y="31750"/>
                  </a:lnTo>
                  <a:lnTo>
                    <a:pt x="2464" y="34289"/>
                  </a:lnTo>
                  <a:lnTo>
                    <a:pt x="8824" y="34289"/>
                  </a:lnTo>
                  <a:lnTo>
                    <a:pt x="8829" y="31750"/>
                  </a:lnTo>
                  <a:close/>
                </a:path>
                <a:path w="1291589" h="1193800">
                  <a:moveTo>
                    <a:pt x="1291522" y="31750"/>
                  </a:moveTo>
                  <a:lnTo>
                    <a:pt x="1285212" y="31750"/>
                  </a:lnTo>
                  <a:lnTo>
                    <a:pt x="1285209" y="34289"/>
                  </a:lnTo>
                  <a:lnTo>
                    <a:pt x="1291517" y="34289"/>
                  </a:lnTo>
                  <a:lnTo>
                    <a:pt x="1291522" y="31750"/>
                  </a:lnTo>
                  <a:close/>
                </a:path>
                <a:path w="1291589" h="1193800">
                  <a:moveTo>
                    <a:pt x="8835" y="29210"/>
                  </a:moveTo>
                  <a:lnTo>
                    <a:pt x="2475" y="29210"/>
                  </a:lnTo>
                  <a:lnTo>
                    <a:pt x="2472" y="30479"/>
                  </a:lnTo>
                  <a:lnTo>
                    <a:pt x="8832" y="30479"/>
                  </a:lnTo>
                  <a:lnTo>
                    <a:pt x="8835" y="29210"/>
                  </a:lnTo>
                  <a:close/>
                </a:path>
                <a:path w="1291589" h="1193800">
                  <a:moveTo>
                    <a:pt x="1291527" y="29210"/>
                  </a:moveTo>
                  <a:lnTo>
                    <a:pt x="1285215" y="29210"/>
                  </a:lnTo>
                  <a:lnTo>
                    <a:pt x="1285214" y="30479"/>
                  </a:lnTo>
                  <a:lnTo>
                    <a:pt x="1291525" y="30479"/>
                  </a:lnTo>
                  <a:lnTo>
                    <a:pt x="1291527" y="29210"/>
                  </a:lnTo>
                  <a:close/>
                </a:path>
                <a:path w="1291589" h="1193800">
                  <a:moveTo>
                    <a:pt x="8843" y="25400"/>
                  </a:moveTo>
                  <a:lnTo>
                    <a:pt x="2483" y="25400"/>
                  </a:lnTo>
                  <a:lnTo>
                    <a:pt x="2477" y="27939"/>
                  </a:lnTo>
                  <a:lnTo>
                    <a:pt x="8838" y="27939"/>
                  </a:lnTo>
                  <a:lnTo>
                    <a:pt x="8843" y="25400"/>
                  </a:lnTo>
                  <a:close/>
                </a:path>
                <a:path w="1291589" h="1193800">
                  <a:moveTo>
                    <a:pt x="1291535" y="25400"/>
                  </a:moveTo>
                  <a:lnTo>
                    <a:pt x="1285219" y="25400"/>
                  </a:lnTo>
                  <a:lnTo>
                    <a:pt x="1285216" y="27939"/>
                  </a:lnTo>
                  <a:lnTo>
                    <a:pt x="1291530" y="27939"/>
                  </a:lnTo>
                  <a:lnTo>
                    <a:pt x="1291535" y="25400"/>
                  </a:lnTo>
                  <a:close/>
                </a:path>
                <a:path w="1291589" h="1193800">
                  <a:moveTo>
                    <a:pt x="8849" y="22860"/>
                  </a:moveTo>
                  <a:lnTo>
                    <a:pt x="2488" y="22860"/>
                  </a:lnTo>
                  <a:lnTo>
                    <a:pt x="2485" y="24129"/>
                  </a:lnTo>
                  <a:lnTo>
                    <a:pt x="8846" y="24129"/>
                  </a:lnTo>
                  <a:lnTo>
                    <a:pt x="8849" y="22860"/>
                  </a:lnTo>
                  <a:close/>
                </a:path>
                <a:path w="1291589" h="1193800">
                  <a:moveTo>
                    <a:pt x="1291541" y="22860"/>
                  </a:moveTo>
                  <a:lnTo>
                    <a:pt x="1285222" y="22860"/>
                  </a:lnTo>
                  <a:lnTo>
                    <a:pt x="1285220" y="24129"/>
                  </a:lnTo>
                  <a:lnTo>
                    <a:pt x="1291538" y="24129"/>
                  </a:lnTo>
                  <a:lnTo>
                    <a:pt x="1291541" y="22860"/>
                  </a:lnTo>
                  <a:close/>
                </a:path>
                <a:path w="1291589" h="1193800">
                  <a:moveTo>
                    <a:pt x="8857" y="19050"/>
                  </a:moveTo>
                  <a:lnTo>
                    <a:pt x="2496" y="19050"/>
                  </a:lnTo>
                  <a:lnTo>
                    <a:pt x="2491" y="21589"/>
                  </a:lnTo>
                  <a:lnTo>
                    <a:pt x="8851" y="21589"/>
                  </a:lnTo>
                  <a:lnTo>
                    <a:pt x="8857" y="19050"/>
                  </a:lnTo>
                  <a:close/>
                </a:path>
                <a:path w="1291589" h="1193800">
                  <a:moveTo>
                    <a:pt x="1291549" y="19050"/>
                  </a:moveTo>
                  <a:lnTo>
                    <a:pt x="1285226" y="19050"/>
                  </a:lnTo>
                  <a:lnTo>
                    <a:pt x="1285223" y="21589"/>
                  </a:lnTo>
                  <a:lnTo>
                    <a:pt x="1291544" y="21589"/>
                  </a:lnTo>
                  <a:lnTo>
                    <a:pt x="1291549" y="19050"/>
                  </a:lnTo>
                  <a:close/>
                </a:path>
                <a:path w="1291589" h="1193800">
                  <a:moveTo>
                    <a:pt x="8862" y="16510"/>
                  </a:moveTo>
                  <a:lnTo>
                    <a:pt x="2502" y="16510"/>
                  </a:lnTo>
                  <a:lnTo>
                    <a:pt x="2499" y="17779"/>
                  </a:lnTo>
                  <a:lnTo>
                    <a:pt x="8859" y="17779"/>
                  </a:lnTo>
                  <a:lnTo>
                    <a:pt x="8862" y="16510"/>
                  </a:lnTo>
                  <a:close/>
                </a:path>
                <a:path w="1291589" h="1193800">
                  <a:moveTo>
                    <a:pt x="1291554" y="16510"/>
                  </a:moveTo>
                  <a:lnTo>
                    <a:pt x="1285229" y="16510"/>
                  </a:lnTo>
                  <a:lnTo>
                    <a:pt x="1285227" y="17779"/>
                  </a:lnTo>
                  <a:lnTo>
                    <a:pt x="1291552" y="17779"/>
                  </a:lnTo>
                  <a:lnTo>
                    <a:pt x="1291554" y="16510"/>
                  </a:lnTo>
                  <a:close/>
                </a:path>
                <a:path w="1291589" h="1193800">
                  <a:moveTo>
                    <a:pt x="8870" y="12700"/>
                  </a:moveTo>
                  <a:lnTo>
                    <a:pt x="2510" y="12700"/>
                  </a:lnTo>
                  <a:lnTo>
                    <a:pt x="2504" y="15239"/>
                  </a:lnTo>
                  <a:lnTo>
                    <a:pt x="8865" y="15239"/>
                  </a:lnTo>
                  <a:lnTo>
                    <a:pt x="8870" y="12700"/>
                  </a:lnTo>
                  <a:close/>
                </a:path>
                <a:path w="1291589" h="1193800">
                  <a:moveTo>
                    <a:pt x="1291562" y="12700"/>
                  </a:moveTo>
                  <a:lnTo>
                    <a:pt x="1285233" y="12700"/>
                  </a:lnTo>
                  <a:lnTo>
                    <a:pt x="1285230" y="15239"/>
                  </a:lnTo>
                  <a:lnTo>
                    <a:pt x="1291557" y="15239"/>
                  </a:lnTo>
                  <a:lnTo>
                    <a:pt x="1291562" y="12700"/>
                  </a:lnTo>
                  <a:close/>
                </a:path>
                <a:path w="1291589" h="1193800">
                  <a:moveTo>
                    <a:pt x="8876" y="10160"/>
                  </a:moveTo>
                  <a:lnTo>
                    <a:pt x="2515" y="10160"/>
                  </a:lnTo>
                  <a:lnTo>
                    <a:pt x="2512" y="11429"/>
                  </a:lnTo>
                  <a:lnTo>
                    <a:pt x="8873" y="11429"/>
                  </a:lnTo>
                  <a:lnTo>
                    <a:pt x="8876" y="10160"/>
                  </a:lnTo>
                  <a:close/>
                </a:path>
                <a:path w="1291589" h="1193800">
                  <a:moveTo>
                    <a:pt x="1291568" y="10160"/>
                  </a:moveTo>
                  <a:lnTo>
                    <a:pt x="1285235" y="10160"/>
                  </a:lnTo>
                  <a:lnTo>
                    <a:pt x="1285234" y="11429"/>
                  </a:lnTo>
                  <a:lnTo>
                    <a:pt x="1291565" y="11429"/>
                  </a:lnTo>
                  <a:lnTo>
                    <a:pt x="1291568" y="10160"/>
                  </a:lnTo>
                  <a:close/>
                </a:path>
                <a:path w="1291589" h="1193800">
                  <a:moveTo>
                    <a:pt x="8884" y="6350"/>
                  </a:moveTo>
                  <a:lnTo>
                    <a:pt x="2523" y="6350"/>
                  </a:lnTo>
                  <a:lnTo>
                    <a:pt x="2518" y="8889"/>
                  </a:lnTo>
                  <a:lnTo>
                    <a:pt x="8879" y="8889"/>
                  </a:lnTo>
                  <a:lnTo>
                    <a:pt x="8884" y="6350"/>
                  </a:lnTo>
                  <a:close/>
                </a:path>
                <a:path w="1291589" h="1193800">
                  <a:moveTo>
                    <a:pt x="1291576" y="6350"/>
                  </a:moveTo>
                  <a:lnTo>
                    <a:pt x="1285240" y="6350"/>
                  </a:lnTo>
                  <a:lnTo>
                    <a:pt x="1285237" y="8889"/>
                  </a:lnTo>
                  <a:lnTo>
                    <a:pt x="1291571" y="8889"/>
                  </a:lnTo>
                  <a:lnTo>
                    <a:pt x="1291576" y="6350"/>
                  </a:lnTo>
                  <a:close/>
                </a:path>
                <a:path w="1291589" h="1193800">
                  <a:moveTo>
                    <a:pt x="8890" y="3810"/>
                  </a:moveTo>
                  <a:lnTo>
                    <a:pt x="2529" y="3810"/>
                  </a:lnTo>
                  <a:lnTo>
                    <a:pt x="2526" y="5079"/>
                  </a:lnTo>
                  <a:lnTo>
                    <a:pt x="8887" y="5079"/>
                  </a:lnTo>
                  <a:lnTo>
                    <a:pt x="8890" y="3810"/>
                  </a:lnTo>
                  <a:close/>
                </a:path>
                <a:path w="1291589" h="1193800">
                  <a:moveTo>
                    <a:pt x="1291581" y="3810"/>
                  </a:moveTo>
                  <a:lnTo>
                    <a:pt x="8890" y="3810"/>
                  </a:lnTo>
                  <a:lnTo>
                    <a:pt x="647064" y="5079"/>
                  </a:lnTo>
                  <a:lnTo>
                    <a:pt x="1291579" y="5079"/>
                  </a:lnTo>
                  <a:lnTo>
                    <a:pt x="1291581" y="3810"/>
                  </a:lnTo>
                  <a:close/>
                </a:path>
                <a:path w="1291589" h="1193800">
                  <a:moveTo>
                    <a:pt x="1291590" y="0"/>
                  </a:moveTo>
                  <a:lnTo>
                    <a:pt x="2537" y="0"/>
                  </a:lnTo>
                  <a:lnTo>
                    <a:pt x="2531" y="2539"/>
                  </a:lnTo>
                  <a:lnTo>
                    <a:pt x="1291584" y="2539"/>
                  </a:lnTo>
                  <a:lnTo>
                    <a:pt x="1291590" y="0"/>
                  </a:lnTo>
                  <a:close/>
                </a:path>
                <a:path w="1291589" h="1193800">
                  <a:moveTo>
                    <a:pt x="8679" y="101600"/>
                  </a:moveTo>
                  <a:lnTo>
                    <a:pt x="2320" y="101600"/>
                  </a:lnTo>
                  <a:lnTo>
                    <a:pt x="2199" y="158750"/>
                  </a:lnTo>
                  <a:lnTo>
                    <a:pt x="8556" y="158750"/>
                  </a:lnTo>
                  <a:lnTo>
                    <a:pt x="8679" y="101600"/>
                  </a:lnTo>
                  <a:close/>
                </a:path>
                <a:path w="1291589" h="1193800">
                  <a:moveTo>
                    <a:pt x="1291373" y="101600"/>
                  </a:moveTo>
                  <a:lnTo>
                    <a:pt x="1285137" y="101600"/>
                  </a:lnTo>
                  <a:lnTo>
                    <a:pt x="1285076" y="158750"/>
                  </a:lnTo>
                  <a:lnTo>
                    <a:pt x="1291252" y="158750"/>
                  </a:lnTo>
                  <a:lnTo>
                    <a:pt x="1291373" y="101600"/>
                  </a:lnTo>
                  <a:close/>
                </a:path>
                <a:path w="1291589" h="1193800">
                  <a:moveTo>
                    <a:pt x="8556" y="158750"/>
                  </a:moveTo>
                  <a:lnTo>
                    <a:pt x="2199" y="158750"/>
                  </a:lnTo>
                  <a:lnTo>
                    <a:pt x="2185" y="165100"/>
                  </a:lnTo>
                  <a:lnTo>
                    <a:pt x="8543" y="165100"/>
                  </a:lnTo>
                  <a:lnTo>
                    <a:pt x="8556" y="158750"/>
                  </a:lnTo>
                  <a:close/>
                </a:path>
                <a:path w="1291589" h="1193800">
                  <a:moveTo>
                    <a:pt x="1291252" y="158750"/>
                  </a:moveTo>
                  <a:lnTo>
                    <a:pt x="1285076" y="158750"/>
                  </a:lnTo>
                  <a:lnTo>
                    <a:pt x="1285069" y="165100"/>
                  </a:lnTo>
                  <a:lnTo>
                    <a:pt x="1291238" y="165100"/>
                  </a:lnTo>
                  <a:lnTo>
                    <a:pt x="1291252" y="158750"/>
                  </a:lnTo>
                  <a:close/>
                </a:path>
                <a:path w="1291589" h="1193800">
                  <a:moveTo>
                    <a:pt x="8543" y="165100"/>
                  </a:moveTo>
                  <a:lnTo>
                    <a:pt x="2185" y="165100"/>
                  </a:lnTo>
                  <a:lnTo>
                    <a:pt x="2145" y="184150"/>
                  </a:lnTo>
                  <a:lnTo>
                    <a:pt x="8502" y="184150"/>
                  </a:lnTo>
                  <a:lnTo>
                    <a:pt x="8543" y="165100"/>
                  </a:lnTo>
                  <a:close/>
                </a:path>
                <a:path w="1291589" h="1193800">
                  <a:moveTo>
                    <a:pt x="1291238" y="165100"/>
                  </a:moveTo>
                  <a:lnTo>
                    <a:pt x="1285069" y="165100"/>
                  </a:lnTo>
                  <a:lnTo>
                    <a:pt x="1285048" y="184150"/>
                  </a:lnTo>
                  <a:lnTo>
                    <a:pt x="1291198" y="184150"/>
                  </a:lnTo>
                  <a:lnTo>
                    <a:pt x="1291238" y="165100"/>
                  </a:lnTo>
                  <a:close/>
                </a:path>
                <a:path w="1291589" h="1193800">
                  <a:moveTo>
                    <a:pt x="8502" y="184150"/>
                  </a:moveTo>
                  <a:lnTo>
                    <a:pt x="2145" y="184150"/>
                  </a:lnTo>
                  <a:lnTo>
                    <a:pt x="2118" y="196850"/>
                  </a:lnTo>
                  <a:lnTo>
                    <a:pt x="8474" y="196850"/>
                  </a:lnTo>
                  <a:lnTo>
                    <a:pt x="8502" y="184150"/>
                  </a:lnTo>
                  <a:close/>
                </a:path>
                <a:path w="1291589" h="1193800">
                  <a:moveTo>
                    <a:pt x="1291198" y="184150"/>
                  </a:moveTo>
                  <a:lnTo>
                    <a:pt x="1285048" y="184150"/>
                  </a:lnTo>
                  <a:lnTo>
                    <a:pt x="1285035" y="196850"/>
                  </a:lnTo>
                  <a:lnTo>
                    <a:pt x="1291171" y="196850"/>
                  </a:lnTo>
                  <a:lnTo>
                    <a:pt x="1291198" y="184150"/>
                  </a:lnTo>
                  <a:close/>
                </a:path>
                <a:path w="1291589" h="1193800">
                  <a:moveTo>
                    <a:pt x="8474" y="196850"/>
                  </a:moveTo>
                  <a:lnTo>
                    <a:pt x="2118" y="196850"/>
                  </a:lnTo>
                  <a:lnTo>
                    <a:pt x="2090" y="209550"/>
                  </a:lnTo>
                  <a:lnTo>
                    <a:pt x="8447" y="209550"/>
                  </a:lnTo>
                  <a:lnTo>
                    <a:pt x="8474" y="196850"/>
                  </a:lnTo>
                  <a:close/>
                </a:path>
                <a:path w="1291589" h="1193800">
                  <a:moveTo>
                    <a:pt x="1291171" y="196850"/>
                  </a:moveTo>
                  <a:lnTo>
                    <a:pt x="1285035" y="196850"/>
                  </a:lnTo>
                  <a:lnTo>
                    <a:pt x="1285021" y="209550"/>
                  </a:lnTo>
                  <a:lnTo>
                    <a:pt x="1291144" y="209550"/>
                  </a:lnTo>
                  <a:lnTo>
                    <a:pt x="1291171" y="196850"/>
                  </a:lnTo>
                  <a:close/>
                </a:path>
                <a:path w="1291589" h="1193800">
                  <a:moveTo>
                    <a:pt x="8447" y="209550"/>
                  </a:moveTo>
                  <a:lnTo>
                    <a:pt x="2090" y="209550"/>
                  </a:lnTo>
                  <a:lnTo>
                    <a:pt x="2063" y="222250"/>
                  </a:lnTo>
                  <a:lnTo>
                    <a:pt x="8420" y="222250"/>
                  </a:lnTo>
                  <a:lnTo>
                    <a:pt x="8447" y="209550"/>
                  </a:lnTo>
                  <a:close/>
                </a:path>
                <a:path w="1291589" h="1193800">
                  <a:moveTo>
                    <a:pt x="1291144" y="209550"/>
                  </a:moveTo>
                  <a:lnTo>
                    <a:pt x="1285021" y="209550"/>
                  </a:lnTo>
                  <a:lnTo>
                    <a:pt x="1285007" y="222250"/>
                  </a:lnTo>
                  <a:lnTo>
                    <a:pt x="1291117" y="222250"/>
                  </a:lnTo>
                  <a:lnTo>
                    <a:pt x="1291144" y="209550"/>
                  </a:lnTo>
                  <a:close/>
                </a:path>
                <a:path w="1291589" h="1193800">
                  <a:moveTo>
                    <a:pt x="8420" y="222250"/>
                  </a:moveTo>
                  <a:lnTo>
                    <a:pt x="2063" y="222250"/>
                  </a:lnTo>
                  <a:lnTo>
                    <a:pt x="2036" y="234950"/>
                  </a:lnTo>
                  <a:lnTo>
                    <a:pt x="8392" y="234950"/>
                  </a:lnTo>
                  <a:lnTo>
                    <a:pt x="8420" y="222250"/>
                  </a:lnTo>
                  <a:close/>
                </a:path>
                <a:path w="1291589" h="1193800">
                  <a:moveTo>
                    <a:pt x="1291117" y="222250"/>
                  </a:moveTo>
                  <a:lnTo>
                    <a:pt x="1285007" y="222250"/>
                  </a:lnTo>
                  <a:lnTo>
                    <a:pt x="1284994" y="234950"/>
                  </a:lnTo>
                  <a:lnTo>
                    <a:pt x="1291090" y="234950"/>
                  </a:lnTo>
                  <a:lnTo>
                    <a:pt x="1291117" y="222250"/>
                  </a:lnTo>
                  <a:close/>
                </a:path>
                <a:path w="1291589" h="1193800">
                  <a:moveTo>
                    <a:pt x="8392" y="234950"/>
                  </a:moveTo>
                  <a:lnTo>
                    <a:pt x="2036" y="234950"/>
                  </a:lnTo>
                  <a:lnTo>
                    <a:pt x="2009" y="247650"/>
                  </a:lnTo>
                  <a:lnTo>
                    <a:pt x="8365" y="247650"/>
                  </a:lnTo>
                  <a:lnTo>
                    <a:pt x="8392" y="234950"/>
                  </a:lnTo>
                  <a:close/>
                </a:path>
                <a:path w="1291589" h="1193800">
                  <a:moveTo>
                    <a:pt x="1291090" y="234950"/>
                  </a:moveTo>
                  <a:lnTo>
                    <a:pt x="1284994" y="234950"/>
                  </a:lnTo>
                  <a:lnTo>
                    <a:pt x="1284980" y="247650"/>
                  </a:lnTo>
                  <a:lnTo>
                    <a:pt x="1291063" y="247650"/>
                  </a:lnTo>
                  <a:lnTo>
                    <a:pt x="1291090" y="234950"/>
                  </a:lnTo>
                  <a:close/>
                </a:path>
                <a:path w="1291589" h="1193800">
                  <a:moveTo>
                    <a:pt x="8365" y="247650"/>
                  </a:moveTo>
                  <a:lnTo>
                    <a:pt x="2009" y="247650"/>
                  </a:lnTo>
                  <a:lnTo>
                    <a:pt x="1955" y="273050"/>
                  </a:lnTo>
                  <a:lnTo>
                    <a:pt x="8310" y="273050"/>
                  </a:lnTo>
                  <a:lnTo>
                    <a:pt x="8365" y="247650"/>
                  </a:lnTo>
                  <a:close/>
                </a:path>
                <a:path w="1291589" h="1193800">
                  <a:moveTo>
                    <a:pt x="1291063" y="247650"/>
                  </a:moveTo>
                  <a:lnTo>
                    <a:pt x="1284980" y="247650"/>
                  </a:lnTo>
                  <a:lnTo>
                    <a:pt x="1284953" y="273050"/>
                  </a:lnTo>
                  <a:lnTo>
                    <a:pt x="1291009" y="273050"/>
                  </a:lnTo>
                  <a:lnTo>
                    <a:pt x="1291063" y="247650"/>
                  </a:lnTo>
                  <a:close/>
                </a:path>
                <a:path w="1291589" h="1193800">
                  <a:moveTo>
                    <a:pt x="8310" y="273050"/>
                  </a:moveTo>
                  <a:lnTo>
                    <a:pt x="1955" y="273050"/>
                  </a:lnTo>
                  <a:lnTo>
                    <a:pt x="1942" y="279400"/>
                  </a:lnTo>
                  <a:lnTo>
                    <a:pt x="8297" y="279400"/>
                  </a:lnTo>
                  <a:lnTo>
                    <a:pt x="8310" y="273050"/>
                  </a:lnTo>
                  <a:close/>
                </a:path>
                <a:path w="1291589" h="1193800">
                  <a:moveTo>
                    <a:pt x="1291009" y="273050"/>
                  </a:moveTo>
                  <a:lnTo>
                    <a:pt x="1284953" y="273050"/>
                  </a:lnTo>
                  <a:lnTo>
                    <a:pt x="1284946" y="279400"/>
                  </a:lnTo>
                  <a:lnTo>
                    <a:pt x="1290995" y="279400"/>
                  </a:lnTo>
                  <a:lnTo>
                    <a:pt x="1291009" y="273050"/>
                  </a:lnTo>
                  <a:close/>
                </a:path>
                <a:path w="1291589" h="1193800">
                  <a:moveTo>
                    <a:pt x="8297" y="279400"/>
                  </a:moveTo>
                  <a:lnTo>
                    <a:pt x="1942" y="279400"/>
                  </a:lnTo>
                  <a:lnTo>
                    <a:pt x="1833" y="330200"/>
                  </a:lnTo>
                  <a:lnTo>
                    <a:pt x="8188" y="330200"/>
                  </a:lnTo>
                  <a:lnTo>
                    <a:pt x="8297" y="279400"/>
                  </a:lnTo>
                  <a:close/>
                </a:path>
                <a:path w="1291589" h="1193800">
                  <a:moveTo>
                    <a:pt x="1290995" y="279400"/>
                  </a:moveTo>
                  <a:lnTo>
                    <a:pt x="1284946" y="279400"/>
                  </a:lnTo>
                  <a:lnTo>
                    <a:pt x="1284891" y="330200"/>
                  </a:lnTo>
                  <a:lnTo>
                    <a:pt x="1290887" y="330200"/>
                  </a:lnTo>
                  <a:lnTo>
                    <a:pt x="1290995" y="279400"/>
                  </a:lnTo>
                  <a:close/>
                </a:path>
                <a:path w="1291589" h="1193800">
                  <a:moveTo>
                    <a:pt x="8188" y="330200"/>
                  </a:moveTo>
                  <a:lnTo>
                    <a:pt x="1833" y="330200"/>
                  </a:lnTo>
                  <a:lnTo>
                    <a:pt x="1820" y="336550"/>
                  </a:lnTo>
                  <a:lnTo>
                    <a:pt x="8174" y="336550"/>
                  </a:lnTo>
                  <a:lnTo>
                    <a:pt x="8188" y="330200"/>
                  </a:lnTo>
                  <a:close/>
                </a:path>
                <a:path w="1291589" h="1193800">
                  <a:moveTo>
                    <a:pt x="1290887" y="330200"/>
                  </a:moveTo>
                  <a:lnTo>
                    <a:pt x="1284891" y="330200"/>
                  </a:lnTo>
                  <a:lnTo>
                    <a:pt x="1284884" y="336550"/>
                  </a:lnTo>
                  <a:lnTo>
                    <a:pt x="1290873" y="336550"/>
                  </a:lnTo>
                  <a:lnTo>
                    <a:pt x="1290887" y="330200"/>
                  </a:lnTo>
                  <a:close/>
                </a:path>
                <a:path w="1291589" h="1193800">
                  <a:moveTo>
                    <a:pt x="8174" y="336550"/>
                  </a:moveTo>
                  <a:lnTo>
                    <a:pt x="1820" y="336550"/>
                  </a:lnTo>
                  <a:lnTo>
                    <a:pt x="1798" y="346710"/>
                  </a:lnTo>
                  <a:lnTo>
                    <a:pt x="8152" y="346710"/>
                  </a:lnTo>
                  <a:lnTo>
                    <a:pt x="8174" y="336550"/>
                  </a:lnTo>
                  <a:close/>
                </a:path>
                <a:path w="1291589" h="1193800">
                  <a:moveTo>
                    <a:pt x="1290873" y="336550"/>
                  </a:moveTo>
                  <a:lnTo>
                    <a:pt x="1284884" y="336550"/>
                  </a:lnTo>
                  <a:lnTo>
                    <a:pt x="1284874" y="346710"/>
                  </a:lnTo>
                  <a:lnTo>
                    <a:pt x="1290852" y="346710"/>
                  </a:lnTo>
                  <a:lnTo>
                    <a:pt x="1290873" y="336550"/>
                  </a:lnTo>
                  <a:close/>
                </a:path>
                <a:path w="1291589" h="1193800">
                  <a:moveTo>
                    <a:pt x="8152" y="346710"/>
                  </a:moveTo>
                  <a:lnTo>
                    <a:pt x="1798" y="346710"/>
                  </a:lnTo>
                  <a:lnTo>
                    <a:pt x="1766" y="361950"/>
                  </a:lnTo>
                  <a:lnTo>
                    <a:pt x="8119" y="361950"/>
                  </a:lnTo>
                  <a:lnTo>
                    <a:pt x="8152" y="346710"/>
                  </a:lnTo>
                  <a:close/>
                </a:path>
                <a:path w="1291589" h="1193800">
                  <a:moveTo>
                    <a:pt x="1290852" y="346710"/>
                  </a:moveTo>
                  <a:lnTo>
                    <a:pt x="1284874" y="346710"/>
                  </a:lnTo>
                  <a:lnTo>
                    <a:pt x="1284857" y="361950"/>
                  </a:lnTo>
                  <a:lnTo>
                    <a:pt x="1290819" y="361950"/>
                  </a:lnTo>
                  <a:lnTo>
                    <a:pt x="1290852" y="346710"/>
                  </a:lnTo>
                  <a:close/>
                </a:path>
                <a:path w="1291589" h="1193800">
                  <a:moveTo>
                    <a:pt x="8119" y="361950"/>
                  </a:moveTo>
                  <a:lnTo>
                    <a:pt x="1766" y="361950"/>
                  </a:lnTo>
                  <a:lnTo>
                    <a:pt x="1725" y="381000"/>
                  </a:lnTo>
                  <a:lnTo>
                    <a:pt x="8078" y="381000"/>
                  </a:lnTo>
                  <a:lnTo>
                    <a:pt x="8119" y="361950"/>
                  </a:lnTo>
                  <a:close/>
                </a:path>
                <a:path w="1291589" h="1193800">
                  <a:moveTo>
                    <a:pt x="1290819" y="361950"/>
                  </a:moveTo>
                  <a:lnTo>
                    <a:pt x="1284857" y="361950"/>
                  </a:lnTo>
                  <a:lnTo>
                    <a:pt x="1284837" y="381000"/>
                  </a:lnTo>
                  <a:lnTo>
                    <a:pt x="1290779" y="381000"/>
                  </a:lnTo>
                  <a:lnTo>
                    <a:pt x="1290819" y="361950"/>
                  </a:lnTo>
                  <a:close/>
                </a:path>
                <a:path w="1291589" h="1193800">
                  <a:moveTo>
                    <a:pt x="8078" y="381000"/>
                  </a:moveTo>
                  <a:lnTo>
                    <a:pt x="1725" y="381000"/>
                  </a:lnTo>
                  <a:lnTo>
                    <a:pt x="1704" y="391160"/>
                  </a:lnTo>
                  <a:lnTo>
                    <a:pt x="8056" y="391160"/>
                  </a:lnTo>
                  <a:lnTo>
                    <a:pt x="8078" y="381000"/>
                  </a:lnTo>
                  <a:close/>
                </a:path>
                <a:path w="1291589" h="1193800">
                  <a:moveTo>
                    <a:pt x="1290779" y="381000"/>
                  </a:moveTo>
                  <a:lnTo>
                    <a:pt x="1284837" y="381000"/>
                  </a:lnTo>
                  <a:lnTo>
                    <a:pt x="1284826" y="391160"/>
                  </a:lnTo>
                  <a:lnTo>
                    <a:pt x="1290757" y="391160"/>
                  </a:lnTo>
                  <a:lnTo>
                    <a:pt x="1290779" y="381000"/>
                  </a:lnTo>
                  <a:close/>
                </a:path>
                <a:path w="1291589" h="1193800">
                  <a:moveTo>
                    <a:pt x="8056" y="391160"/>
                  </a:moveTo>
                  <a:lnTo>
                    <a:pt x="1704" y="391160"/>
                  </a:lnTo>
                  <a:lnTo>
                    <a:pt x="1671" y="406400"/>
                  </a:lnTo>
                  <a:lnTo>
                    <a:pt x="8024" y="406400"/>
                  </a:lnTo>
                  <a:lnTo>
                    <a:pt x="8056" y="391160"/>
                  </a:lnTo>
                  <a:close/>
                </a:path>
                <a:path w="1291589" h="1193800">
                  <a:moveTo>
                    <a:pt x="1290757" y="391160"/>
                  </a:moveTo>
                  <a:lnTo>
                    <a:pt x="1284826" y="391160"/>
                  </a:lnTo>
                  <a:lnTo>
                    <a:pt x="1284809" y="406400"/>
                  </a:lnTo>
                  <a:lnTo>
                    <a:pt x="1290725" y="406400"/>
                  </a:lnTo>
                  <a:lnTo>
                    <a:pt x="1290757" y="391160"/>
                  </a:lnTo>
                  <a:close/>
                </a:path>
                <a:path w="1291589" h="1193800">
                  <a:moveTo>
                    <a:pt x="8024" y="406400"/>
                  </a:moveTo>
                  <a:lnTo>
                    <a:pt x="1671" y="406400"/>
                  </a:lnTo>
                  <a:lnTo>
                    <a:pt x="1428" y="520700"/>
                  </a:lnTo>
                  <a:lnTo>
                    <a:pt x="7778" y="520700"/>
                  </a:lnTo>
                  <a:lnTo>
                    <a:pt x="8024" y="406400"/>
                  </a:lnTo>
                  <a:close/>
                </a:path>
                <a:path w="1291589" h="1193800">
                  <a:moveTo>
                    <a:pt x="1290725" y="406400"/>
                  </a:moveTo>
                  <a:lnTo>
                    <a:pt x="1284809" y="406400"/>
                  </a:lnTo>
                  <a:lnTo>
                    <a:pt x="1284686" y="520700"/>
                  </a:lnTo>
                  <a:lnTo>
                    <a:pt x="1290482" y="520700"/>
                  </a:lnTo>
                  <a:lnTo>
                    <a:pt x="1290725" y="406400"/>
                  </a:lnTo>
                  <a:close/>
                </a:path>
                <a:path w="1291589" h="1193800">
                  <a:moveTo>
                    <a:pt x="7778" y="520700"/>
                  </a:moveTo>
                  <a:lnTo>
                    <a:pt x="1428" y="520700"/>
                  </a:lnTo>
                  <a:lnTo>
                    <a:pt x="1171" y="641350"/>
                  </a:lnTo>
                  <a:lnTo>
                    <a:pt x="7518" y="641350"/>
                  </a:lnTo>
                  <a:lnTo>
                    <a:pt x="7778" y="520700"/>
                  </a:lnTo>
                  <a:close/>
                </a:path>
                <a:path w="1291589" h="1193800">
                  <a:moveTo>
                    <a:pt x="1290482" y="520700"/>
                  </a:moveTo>
                  <a:lnTo>
                    <a:pt x="1284686" y="520700"/>
                  </a:lnTo>
                  <a:lnTo>
                    <a:pt x="1284557" y="641350"/>
                  </a:lnTo>
                  <a:lnTo>
                    <a:pt x="1290225" y="641350"/>
                  </a:lnTo>
                  <a:lnTo>
                    <a:pt x="1290482" y="520700"/>
                  </a:lnTo>
                  <a:close/>
                </a:path>
                <a:path w="1291589" h="1193800">
                  <a:moveTo>
                    <a:pt x="7518" y="641350"/>
                  </a:moveTo>
                  <a:lnTo>
                    <a:pt x="1171" y="641350"/>
                  </a:lnTo>
                  <a:lnTo>
                    <a:pt x="873" y="781050"/>
                  </a:lnTo>
                  <a:lnTo>
                    <a:pt x="7218" y="781050"/>
                  </a:lnTo>
                  <a:lnTo>
                    <a:pt x="7518" y="641350"/>
                  </a:lnTo>
                  <a:close/>
                </a:path>
                <a:path w="1291589" h="1193800">
                  <a:moveTo>
                    <a:pt x="1290225" y="641350"/>
                  </a:moveTo>
                  <a:lnTo>
                    <a:pt x="1284557" y="641350"/>
                  </a:lnTo>
                  <a:lnTo>
                    <a:pt x="1284406" y="781050"/>
                  </a:lnTo>
                  <a:lnTo>
                    <a:pt x="1289928" y="781050"/>
                  </a:lnTo>
                  <a:lnTo>
                    <a:pt x="1290225" y="641350"/>
                  </a:lnTo>
                  <a:close/>
                </a:path>
                <a:path w="1291589" h="1193800">
                  <a:moveTo>
                    <a:pt x="7218" y="781050"/>
                  </a:moveTo>
                  <a:lnTo>
                    <a:pt x="873" y="781050"/>
                  </a:lnTo>
                  <a:lnTo>
                    <a:pt x="852" y="791210"/>
                  </a:lnTo>
                  <a:lnTo>
                    <a:pt x="7196" y="791210"/>
                  </a:lnTo>
                  <a:lnTo>
                    <a:pt x="7218" y="781050"/>
                  </a:lnTo>
                  <a:close/>
                </a:path>
                <a:path w="1291589" h="1193800">
                  <a:moveTo>
                    <a:pt x="1289928" y="781050"/>
                  </a:moveTo>
                  <a:lnTo>
                    <a:pt x="1284406" y="781050"/>
                  </a:lnTo>
                  <a:lnTo>
                    <a:pt x="1284396" y="791210"/>
                  </a:lnTo>
                  <a:lnTo>
                    <a:pt x="1289906" y="791210"/>
                  </a:lnTo>
                  <a:lnTo>
                    <a:pt x="1289928" y="781050"/>
                  </a:lnTo>
                  <a:close/>
                </a:path>
                <a:path w="1291589" h="1193800">
                  <a:moveTo>
                    <a:pt x="7196" y="791210"/>
                  </a:moveTo>
                  <a:lnTo>
                    <a:pt x="852" y="791210"/>
                  </a:lnTo>
                  <a:lnTo>
                    <a:pt x="819" y="806450"/>
                  </a:lnTo>
                  <a:lnTo>
                    <a:pt x="7163" y="806450"/>
                  </a:lnTo>
                  <a:lnTo>
                    <a:pt x="7196" y="791210"/>
                  </a:lnTo>
                  <a:close/>
                </a:path>
                <a:path w="1291589" h="1193800">
                  <a:moveTo>
                    <a:pt x="1289906" y="791210"/>
                  </a:moveTo>
                  <a:lnTo>
                    <a:pt x="1284396" y="791210"/>
                  </a:lnTo>
                  <a:lnTo>
                    <a:pt x="1284379" y="806450"/>
                  </a:lnTo>
                  <a:lnTo>
                    <a:pt x="1289874" y="806450"/>
                  </a:lnTo>
                  <a:lnTo>
                    <a:pt x="1289906" y="791210"/>
                  </a:lnTo>
                  <a:close/>
                </a:path>
                <a:path w="1291589" h="1193800">
                  <a:moveTo>
                    <a:pt x="7163" y="806450"/>
                  </a:moveTo>
                  <a:lnTo>
                    <a:pt x="819" y="806450"/>
                  </a:lnTo>
                  <a:lnTo>
                    <a:pt x="779" y="825500"/>
                  </a:lnTo>
                  <a:lnTo>
                    <a:pt x="7122" y="825500"/>
                  </a:lnTo>
                  <a:lnTo>
                    <a:pt x="7163" y="806450"/>
                  </a:lnTo>
                  <a:close/>
                </a:path>
                <a:path w="1291589" h="1193800">
                  <a:moveTo>
                    <a:pt x="1289874" y="806450"/>
                  </a:moveTo>
                  <a:lnTo>
                    <a:pt x="1284379" y="806450"/>
                  </a:lnTo>
                  <a:lnTo>
                    <a:pt x="1284359" y="825500"/>
                  </a:lnTo>
                  <a:lnTo>
                    <a:pt x="1289833" y="825500"/>
                  </a:lnTo>
                  <a:lnTo>
                    <a:pt x="1289874" y="806450"/>
                  </a:lnTo>
                  <a:close/>
                </a:path>
                <a:path w="1291589" h="1193800">
                  <a:moveTo>
                    <a:pt x="7122" y="825500"/>
                  </a:moveTo>
                  <a:lnTo>
                    <a:pt x="779" y="825500"/>
                  </a:lnTo>
                  <a:lnTo>
                    <a:pt x="757" y="835660"/>
                  </a:lnTo>
                  <a:lnTo>
                    <a:pt x="7101" y="835660"/>
                  </a:lnTo>
                  <a:lnTo>
                    <a:pt x="7122" y="825500"/>
                  </a:lnTo>
                  <a:close/>
                </a:path>
                <a:path w="1291589" h="1193800">
                  <a:moveTo>
                    <a:pt x="1289833" y="825500"/>
                  </a:moveTo>
                  <a:lnTo>
                    <a:pt x="1284359" y="825500"/>
                  </a:lnTo>
                  <a:lnTo>
                    <a:pt x="1284348" y="835660"/>
                  </a:lnTo>
                  <a:lnTo>
                    <a:pt x="1289812" y="835660"/>
                  </a:lnTo>
                  <a:lnTo>
                    <a:pt x="1289833" y="825500"/>
                  </a:lnTo>
                  <a:close/>
                </a:path>
                <a:path w="1291589" h="1193800">
                  <a:moveTo>
                    <a:pt x="7101" y="835660"/>
                  </a:moveTo>
                  <a:lnTo>
                    <a:pt x="757" y="835660"/>
                  </a:lnTo>
                  <a:lnTo>
                    <a:pt x="724" y="850900"/>
                  </a:lnTo>
                  <a:lnTo>
                    <a:pt x="7068" y="850900"/>
                  </a:lnTo>
                  <a:lnTo>
                    <a:pt x="7101" y="835660"/>
                  </a:lnTo>
                  <a:close/>
                </a:path>
                <a:path w="1291589" h="1193800">
                  <a:moveTo>
                    <a:pt x="1289812" y="835660"/>
                  </a:moveTo>
                  <a:lnTo>
                    <a:pt x="1284348" y="835660"/>
                  </a:lnTo>
                  <a:lnTo>
                    <a:pt x="1284331" y="850900"/>
                  </a:lnTo>
                  <a:lnTo>
                    <a:pt x="1289779" y="850900"/>
                  </a:lnTo>
                  <a:lnTo>
                    <a:pt x="1289812" y="835660"/>
                  </a:lnTo>
                  <a:close/>
                </a:path>
                <a:path w="1291589" h="1193800">
                  <a:moveTo>
                    <a:pt x="7068" y="850900"/>
                  </a:moveTo>
                  <a:lnTo>
                    <a:pt x="724" y="850900"/>
                  </a:lnTo>
                  <a:lnTo>
                    <a:pt x="697" y="863600"/>
                  </a:lnTo>
                  <a:lnTo>
                    <a:pt x="7040" y="863600"/>
                  </a:lnTo>
                  <a:lnTo>
                    <a:pt x="7068" y="850900"/>
                  </a:lnTo>
                  <a:close/>
                </a:path>
                <a:path w="1291589" h="1193800">
                  <a:moveTo>
                    <a:pt x="1289779" y="850900"/>
                  </a:moveTo>
                  <a:lnTo>
                    <a:pt x="1284331" y="850900"/>
                  </a:lnTo>
                  <a:lnTo>
                    <a:pt x="1284318" y="863600"/>
                  </a:lnTo>
                  <a:lnTo>
                    <a:pt x="1289752" y="863600"/>
                  </a:lnTo>
                  <a:lnTo>
                    <a:pt x="1289779" y="850900"/>
                  </a:lnTo>
                  <a:close/>
                </a:path>
                <a:path w="1291589" h="1193800">
                  <a:moveTo>
                    <a:pt x="7040" y="863600"/>
                  </a:moveTo>
                  <a:lnTo>
                    <a:pt x="697" y="863600"/>
                  </a:lnTo>
                  <a:lnTo>
                    <a:pt x="684" y="869950"/>
                  </a:lnTo>
                  <a:lnTo>
                    <a:pt x="7027" y="869950"/>
                  </a:lnTo>
                  <a:lnTo>
                    <a:pt x="7040" y="863600"/>
                  </a:lnTo>
                  <a:close/>
                </a:path>
                <a:path w="1291589" h="1193800">
                  <a:moveTo>
                    <a:pt x="1289752" y="863600"/>
                  </a:moveTo>
                  <a:lnTo>
                    <a:pt x="1284318" y="863600"/>
                  </a:lnTo>
                  <a:lnTo>
                    <a:pt x="1284311" y="869950"/>
                  </a:lnTo>
                  <a:lnTo>
                    <a:pt x="1289739" y="869950"/>
                  </a:lnTo>
                  <a:lnTo>
                    <a:pt x="1289752" y="863600"/>
                  </a:lnTo>
                  <a:close/>
                </a:path>
                <a:path w="1291589" h="1193800">
                  <a:moveTo>
                    <a:pt x="7027" y="869950"/>
                  </a:moveTo>
                  <a:lnTo>
                    <a:pt x="684" y="869950"/>
                  </a:lnTo>
                  <a:lnTo>
                    <a:pt x="643" y="889000"/>
                  </a:lnTo>
                  <a:lnTo>
                    <a:pt x="6986" y="889000"/>
                  </a:lnTo>
                  <a:lnTo>
                    <a:pt x="7027" y="869950"/>
                  </a:lnTo>
                  <a:close/>
                </a:path>
                <a:path w="1291589" h="1193800">
                  <a:moveTo>
                    <a:pt x="1289739" y="869950"/>
                  </a:moveTo>
                  <a:lnTo>
                    <a:pt x="1284311" y="869950"/>
                  </a:lnTo>
                  <a:lnTo>
                    <a:pt x="1284290" y="889000"/>
                  </a:lnTo>
                  <a:lnTo>
                    <a:pt x="1289698" y="889000"/>
                  </a:lnTo>
                  <a:lnTo>
                    <a:pt x="1289739" y="869950"/>
                  </a:lnTo>
                  <a:close/>
                </a:path>
                <a:path w="1291589" h="1193800">
                  <a:moveTo>
                    <a:pt x="6986" y="889000"/>
                  </a:moveTo>
                  <a:lnTo>
                    <a:pt x="643" y="889000"/>
                  </a:lnTo>
                  <a:lnTo>
                    <a:pt x="549" y="933450"/>
                  </a:lnTo>
                  <a:lnTo>
                    <a:pt x="6890" y="933450"/>
                  </a:lnTo>
                  <a:lnTo>
                    <a:pt x="6986" y="889000"/>
                  </a:lnTo>
                  <a:close/>
                </a:path>
                <a:path w="1291589" h="1193800">
                  <a:moveTo>
                    <a:pt x="1289698" y="889000"/>
                  </a:moveTo>
                  <a:lnTo>
                    <a:pt x="1284290" y="889000"/>
                  </a:lnTo>
                  <a:lnTo>
                    <a:pt x="1284243" y="933450"/>
                  </a:lnTo>
                  <a:lnTo>
                    <a:pt x="1289603" y="933450"/>
                  </a:lnTo>
                  <a:lnTo>
                    <a:pt x="1289698" y="889000"/>
                  </a:lnTo>
                  <a:close/>
                </a:path>
                <a:path w="1291589" h="1193800">
                  <a:moveTo>
                    <a:pt x="6563" y="1085850"/>
                  </a:moveTo>
                  <a:lnTo>
                    <a:pt x="224" y="1085850"/>
                  </a:lnTo>
                  <a:lnTo>
                    <a:pt x="213" y="1090929"/>
                  </a:lnTo>
                  <a:lnTo>
                    <a:pt x="6552" y="1090929"/>
                  </a:lnTo>
                  <a:lnTo>
                    <a:pt x="6563" y="1085850"/>
                  </a:lnTo>
                  <a:close/>
                </a:path>
                <a:path w="1291589" h="1193800">
                  <a:moveTo>
                    <a:pt x="1289279" y="1085850"/>
                  </a:moveTo>
                  <a:lnTo>
                    <a:pt x="1284079" y="1085850"/>
                  </a:lnTo>
                  <a:lnTo>
                    <a:pt x="1284073" y="1090929"/>
                  </a:lnTo>
                  <a:lnTo>
                    <a:pt x="1289268" y="1090929"/>
                  </a:lnTo>
                  <a:lnTo>
                    <a:pt x="1289279" y="1085850"/>
                  </a:lnTo>
                  <a:close/>
                </a:path>
                <a:path w="1291589" h="1193800">
                  <a:moveTo>
                    <a:pt x="6604" y="1066800"/>
                  </a:moveTo>
                  <a:lnTo>
                    <a:pt x="265" y="1066800"/>
                  </a:lnTo>
                  <a:lnTo>
                    <a:pt x="227" y="1084579"/>
                  </a:lnTo>
                  <a:lnTo>
                    <a:pt x="6565" y="1084579"/>
                  </a:lnTo>
                  <a:lnTo>
                    <a:pt x="6604" y="1066800"/>
                  </a:lnTo>
                  <a:close/>
                </a:path>
                <a:path w="1291589" h="1193800">
                  <a:moveTo>
                    <a:pt x="1289320" y="1066800"/>
                  </a:moveTo>
                  <a:lnTo>
                    <a:pt x="1284099" y="1066800"/>
                  </a:lnTo>
                  <a:lnTo>
                    <a:pt x="1284080" y="1084579"/>
                  </a:lnTo>
                  <a:lnTo>
                    <a:pt x="1289282" y="1084579"/>
                  </a:lnTo>
                  <a:lnTo>
                    <a:pt x="1289320" y="1066800"/>
                  </a:lnTo>
                  <a:close/>
                </a:path>
                <a:path w="1291589" h="1193800">
                  <a:moveTo>
                    <a:pt x="6609" y="1064260"/>
                  </a:moveTo>
                  <a:lnTo>
                    <a:pt x="270" y="1064260"/>
                  </a:lnTo>
                  <a:lnTo>
                    <a:pt x="267" y="1065529"/>
                  </a:lnTo>
                  <a:lnTo>
                    <a:pt x="6606" y="1065529"/>
                  </a:lnTo>
                  <a:lnTo>
                    <a:pt x="6609" y="1064260"/>
                  </a:lnTo>
                  <a:close/>
                </a:path>
                <a:path w="1291589" h="1193800">
                  <a:moveTo>
                    <a:pt x="1289325" y="1064260"/>
                  </a:moveTo>
                  <a:lnTo>
                    <a:pt x="1284102" y="1064260"/>
                  </a:lnTo>
                  <a:lnTo>
                    <a:pt x="1284101" y="1065529"/>
                  </a:lnTo>
                  <a:lnTo>
                    <a:pt x="1289322" y="1065529"/>
                  </a:lnTo>
                  <a:lnTo>
                    <a:pt x="1289325" y="1064260"/>
                  </a:lnTo>
                  <a:close/>
                </a:path>
                <a:path w="1291589" h="1193800">
                  <a:moveTo>
                    <a:pt x="6623" y="1057910"/>
                  </a:moveTo>
                  <a:lnTo>
                    <a:pt x="284" y="1057910"/>
                  </a:lnTo>
                  <a:lnTo>
                    <a:pt x="273" y="1062989"/>
                  </a:lnTo>
                  <a:lnTo>
                    <a:pt x="6612" y="1062989"/>
                  </a:lnTo>
                  <a:lnTo>
                    <a:pt x="6623" y="1057910"/>
                  </a:lnTo>
                  <a:close/>
                </a:path>
                <a:path w="1291589" h="1193800">
                  <a:moveTo>
                    <a:pt x="1289339" y="1057910"/>
                  </a:moveTo>
                  <a:lnTo>
                    <a:pt x="1284109" y="1057910"/>
                  </a:lnTo>
                  <a:lnTo>
                    <a:pt x="1284103" y="1062989"/>
                  </a:lnTo>
                  <a:lnTo>
                    <a:pt x="1289328" y="1062989"/>
                  </a:lnTo>
                  <a:lnTo>
                    <a:pt x="1289339" y="1057910"/>
                  </a:lnTo>
                  <a:close/>
                </a:path>
                <a:path w="1291589" h="1193800">
                  <a:moveTo>
                    <a:pt x="6631" y="1054100"/>
                  </a:moveTo>
                  <a:lnTo>
                    <a:pt x="292" y="1054100"/>
                  </a:lnTo>
                  <a:lnTo>
                    <a:pt x="286" y="1056639"/>
                  </a:lnTo>
                  <a:lnTo>
                    <a:pt x="6625" y="1056639"/>
                  </a:lnTo>
                  <a:lnTo>
                    <a:pt x="6631" y="1054100"/>
                  </a:lnTo>
                  <a:close/>
                </a:path>
                <a:path w="1291589" h="1193800">
                  <a:moveTo>
                    <a:pt x="1289347" y="1054100"/>
                  </a:moveTo>
                  <a:lnTo>
                    <a:pt x="1284113" y="1054100"/>
                  </a:lnTo>
                  <a:lnTo>
                    <a:pt x="1284110" y="1056639"/>
                  </a:lnTo>
                  <a:lnTo>
                    <a:pt x="1289341" y="1056639"/>
                  </a:lnTo>
                  <a:lnTo>
                    <a:pt x="1289347" y="1054100"/>
                  </a:lnTo>
                  <a:close/>
                </a:path>
                <a:path w="1291589" h="1193800">
                  <a:moveTo>
                    <a:pt x="6636" y="1051560"/>
                  </a:moveTo>
                  <a:lnTo>
                    <a:pt x="297" y="1051560"/>
                  </a:lnTo>
                  <a:lnTo>
                    <a:pt x="294" y="1052829"/>
                  </a:lnTo>
                  <a:lnTo>
                    <a:pt x="6634" y="1052829"/>
                  </a:lnTo>
                  <a:lnTo>
                    <a:pt x="6636" y="1051560"/>
                  </a:lnTo>
                  <a:close/>
                </a:path>
                <a:path w="1291589" h="1193800">
                  <a:moveTo>
                    <a:pt x="1289352" y="1051560"/>
                  </a:moveTo>
                  <a:lnTo>
                    <a:pt x="1284116" y="1051560"/>
                  </a:lnTo>
                  <a:lnTo>
                    <a:pt x="1284114" y="1052829"/>
                  </a:lnTo>
                  <a:lnTo>
                    <a:pt x="1289349" y="1052829"/>
                  </a:lnTo>
                  <a:lnTo>
                    <a:pt x="1289352" y="1051560"/>
                  </a:lnTo>
                  <a:close/>
                </a:path>
                <a:path w="1291589" h="1193800">
                  <a:moveTo>
                    <a:pt x="6644" y="1047750"/>
                  </a:moveTo>
                  <a:lnTo>
                    <a:pt x="305" y="1047750"/>
                  </a:lnTo>
                  <a:lnTo>
                    <a:pt x="300" y="1050289"/>
                  </a:lnTo>
                  <a:lnTo>
                    <a:pt x="6639" y="1050289"/>
                  </a:lnTo>
                  <a:lnTo>
                    <a:pt x="6644" y="1047750"/>
                  </a:lnTo>
                  <a:close/>
                </a:path>
                <a:path w="1291589" h="1193800">
                  <a:moveTo>
                    <a:pt x="1289360" y="1047750"/>
                  </a:moveTo>
                  <a:lnTo>
                    <a:pt x="1284120" y="1047750"/>
                  </a:lnTo>
                  <a:lnTo>
                    <a:pt x="1284117" y="1050289"/>
                  </a:lnTo>
                  <a:lnTo>
                    <a:pt x="1289355" y="1050289"/>
                  </a:lnTo>
                  <a:lnTo>
                    <a:pt x="1289360" y="1047750"/>
                  </a:lnTo>
                  <a:close/>
                </a:path>
                <a:path w="1291589" h="1193800">
                  <a:moveTo>
                    <a:pt x="6650" y="1045210"/>
                  </a:moveTo>
                  <a:lnTo>
                    <a:pt x="311" y="1045210"/>
                  </a:lnTo>
                  <a:lnTo>
                    <a:pt x="308" y="1046479"/>
                  </a:lnTo>
                  <a:lnTo>
                    <a:pt x="6647" y="1046479"/>
                  </a:lnTo>
                  <a:lnTo>
                    <a:pt x="6650" y="1045210"/>
                  </a:lnTo>
                  <a:close/>
                </a:path>
                <a:path w="1291589" h="1193800">
                  <a:moveTo>
                    <a:pt x="1289366" y="1045210"/>
                  </a:moveTo>
                  <a:lnTo>
                    <a:pt x="1284122" y="1045210"/>
                  </a:lnTo>
                  <a:lnTo>
                    <a:pt x="1284121" y="1046479"/>
                  </a:lnTo>
                  <a:lnTo>
                    <a:pt x="1289363" y="1046479"/>
                  </a:lnTo>
                  <a:lnTo>
                    <a:pt x="1289366" y="1045210"/>
                  </a:lnTo>
                  <a:close/>
                </a:path>
                <a:path w="1291589" h="1193800">
                  <a:moveTo>
                    <a:pt x="6658" y="1041400"/>
                  </a:moveTo>
                  <a:lnTo>
                    <a:pt x="319" y="1041400"/>
                  </a:lnTo>
                  <a:lnTo>
                    <a:pt x="313" y="1043939"/>
                  </a:lnTo>
                  <a:lnTo>
                    <a:pt x="6653" y="1043939"/>
                  </a:lnTo>
                  <a:lnTo>
                    <a:pt x="6658" y="1041400"/>
                  </a:lnTo>
                  <a:close/>
                </a:path>
                <a:path w="1291589" h="1193800">
                  <a:moveTo>
                    <a:pt x="1289374" y="1041400"/>
                  </a:moveTo>
                  <a:lnTo>
                    <a:pt x="1284127" y="1041400"/>
                  </a:lnTo>
                  <a:lnTo>
                    <a:pt x="1284124" y="1043939"/>
                  </a:lnTo>
                  <a:lnTo>
                    <a:pt x="1289368" y="1043939"/>
                  </a:lnTo>
                  <a:lnTo>
                    <a:pt x="1289374" y="1041400"/>
                  </a:lnTo>
                  <a:close/>
                </a:path>
                <a:path w="1291589" h="1193800">
                  <a:moveTo>
                    <a:pt x="6664" y="1038860"/>
                  </a:moveTo>
                  <a:lnTo>
                    <a:pt x="324" y="1038860"/>
                  </a:lnTo>
                  <a:lnTo>
                    <a:pt x="321" y="1040129"/>
                  </a:lnTo>
                  <a:lnTo>
                    <a:pt x="6661" y="1040129"/>
                  </a:lnTo>
                  <a:lnTo>
                    <a:pt x="6664" y="1038860"/>
                  </a:lnTo>
                  <a:close/>
                </a:path>
                <a:path w="1291589" h="1193800">
                  <a:moveTo>
                    <a:pt x="1289379" y="1038860"/>
                  </a:moveTo>
                  <a:lnTo>
                    <a:pt x="1284129" y="1038860"/>
                  </a:lnTo>
                  <a:lnTo>
                    <a:pt x="1284128" y="1040129"/>
                  </a:lnTo>
                  <a:lnTo>
                    <a:pt x="1289376" y="1040129"/>
                  </a:lnTo>
                  <a:lnTo>
                    <a:pt x="1289379" y="1038860"/>
                  </a:lnTo>
                  <a:close/>
                </a:path>
                <a:path w="1291589" h="1193800">
                  <a:moveTo>
                    <a:pt x="6672" y="1035050"/>
                  </a:moveTo>
                  <a:lnTo>
                    <a:pt x="332" y="1035050"/>
                  </a:lnTo>
                  <a:lnTo>
                    <a:pt x="327" y="1037589"/>
                  </a:lnTo>
                  <a:lnTo>
                    <a:pt x="6666" y="1037589"/>
                  </a:lnTo>
                  <a:lnTo>
                    <a:pt x="6672" y="1035050"/>
                  </a:lnTo>
                  <a:close/>
                </a:path>
                <a:path w="1291589" h="1193800">
                  <a:moveTo>
                    <a:pt x="1289387" y="1035050"/>
                  </a:moveTo>
                  <a:lnTo>
                    <a:pt x="1284133" y="1035050"/>
                  </a:lnTo>
                  <a:lnTo>
                    <a:pt x="1284131" y="1037589"/>
                  </a:lnTo>
                  <a:lnTo>
                    <a:pt x="1289382" y="1037589"/>
                  </a:lnTo>
                  <a:lnTo>
                    <a:pt x="1289387" y="1035050"/>
                  </a:lnTo>
                  <a:close/>
                </a:path>
                <a:path w="1291589" h="1193800">
                  <a:moveTo>
                    <a:pt x="6677" y="1032510"/>
                  </a:moveTo>
                  <a:lnTo>
                    <a:pt x="338" y="1032510"/>
                  </a:lnTo>
                  <a:lnTo>
                    <a:pt x="335" y="1033779"/>
                  </a:lnTo>
                  <a:lnTo>
                    <a:pt x="6675" y="1033779"/>
                  </a:lnTo>
                  <a:lnTo>
                    <a:pt x="6677" y="1032510"/>
                  </a:lnTo>
                  <a:close/>
                </a:path>
                <a:path w="1291589" h="1193800">
                  <a:moveTo>
                    <a:pt x="1289393" y="1032510"/>
                  </a:moveTo>
                  <a:lnTo>
                    <a:pt x="1284136" y="1032510"/>
                  </a:lnTo>
                  <a:lnTo>
                    <a:pt x="1284135" y="1033779"/>
                  </a:lnTo>
                  <a:lnTo>
                    <a:pt x="1289390" y="1033779"/>
                  </a:lnTo>
                  <a:lnTo>
                    <a:pt x="1289393" y="1032510"/>
                  </a:lnTo>
                  <a:close/>
                </a:path>
                <a:path w="1291589" h="1193800">
                  <a:moveTo>
                    <a:pt x="6685" y="1028700"/>
                  </a:moveTo>
                  <a:lnTo>
                    <a:pt x="346" y="1028700"/>
                  </a:lnTo>
                  <a:lnTo>
                    <a:pt x="340" y="1031239"/>
                  </a:lnTo>
                  <a:lnTo>
                    <a:pt x="6680" y="1031239"/>
                  </a:lnTo>
                  <a:lnTo>
                    <a:pt x="6685" y="1028700"/>
                  </a:lnTo>
                  <a:close/>
                </a:path>
                <a:path w="1291589" h="1193800">
                  <a:moveTo>
                    <a:pt x="1289401" y="1028700"/>
                  </a:moveTo>
                  <a:lnTo>
                    <a:pt x="1284140" y="1028700"/>
                  </a:lnTo>
                  <a:lnTo>
                    <a:pt x="1284137" y="1031239"/>
                  </a:lnTo>
                  <a:lnTo>
                    <a:pt x="1289395" y="1031239"/>
                  </a:lnTo>
                  <a:lnTo>
                    <a:pt x="1289401" y="1028700"/>
                  </a:lnTo>
                  <a:close/>
                </a:path>
                <a:path w="1291589" h="1193800">
                  <a:moveTo>
                    <a:pt x="6699" y="1022350"/>
                  </a:moveTo>
                  <a:lnTo>
                    <a:pt x="359" y="1022350"/>
                  </a:lnTo>
                  <a:lnTo>
                    <a:pt x="348" y="1027429"/>
                  </a:lnTo>
                  <a:lnTo>
                    <a:pt x="6688" y="1027429"/>
                  </a:lnTo>
                  <a:lnTo>
                    <a:pt x="6699" y="1022350"/>
                  </a:lnTo>
                  <a:close/>
                </a:path>
                <a:path w="1291589" h="1193800">
                  <a:moveTo>
                    <a:pt x="1289414" y="1022350"/>
                  </a:moveTo>
                  <a:lnTo>
                    <a:pt x="1284147" y="1022350"/>
                  </a:lnTo>
                  <a:lnTo>
                    <a:pt x="1284142" y="1027429"/>
                  </a:lnTo>
                  <a:lnTo>
                    <a:pt x="1289403" y="1027429"/>
                  </a:lnTo>
                  <a:lnTo>
                    <a:pt x="1289414" y="1022350"/>
                  </a:lnTo>
                  <a:close/>
                </a:path>
                <a:path w="1291589" h="1193800">
                  <a:moveTo>
                    <a:pt x="6705" y="1019810"/>
                  </a:moveTo>
                  <a:lnTo>
                    <a:pt x="365" y="1019810"/>
                  </a:lnTo>
                  <a:lnTo>
                    <a:pt x="362" y="1021079"/>
                  </a:lnTo>
                  <a:lnTo>
                    <a:pt x="6702" y="1021079"/>
                  </a:lnTo>
                  <a:lnTo>
                    <a:pt x="6705" y="1019810"/>
                  </a:lnTo>
                  <a:close/>
                </a:path>
                <a:path w="1291589" h="1193800">
                  <a:moveTo>
                    <a:pt x="1289420" y="1019810"/>
                  </a:moveTo>
                  <a:lnTo>
                    <a:pt x="1284150" y="1019810"/>
                  </a:lnTo>
                  <a:lnTo>
                    <a:pt x="1284148" y="1021079"/>
                  </a:lnTo>
                  <a:lnTo>
                    <a:pt x="1289417" y="1021079"/>
                  </a:lnTo>
                  <a:lnTo>
                    <a:pt x="1289420" y="1019810"/>
                  </a:lnTo>
                  <a:close/>
                </a:path>
                <a:path w="1291589" h="1193800">
                  <a:moveTo>
                    <a:pt x="6718" y="1013460"/>
                  </a:moveTo>
                  <a:lnTo>
                    <a:pt x="378" y="1013460"/>
                  </a:lnTo>
                  <a:lnTo>
                    <a:pt x="367" y="1018539"/>
                  </a:lnTo>
                  <a:lnTo>
                    <a:pt x="6707" y="1018539"/>
                  </a:lnTo>
                  <a:lnTo>
                    <a:pt x="6718" y="1013460"/>
                  </a:lnTo>
                  <a:close/>
                </a:path>
                <a:path w="1291589" h="1193800">
                  <a:moveTo>
                    <a:pt x="1289433" y="1013460"/>
                  </a:moveTo>
                  <a:lnTo>
                    <a:pt x="1284157" y="1013460"/>
                  </a:lnTo>
                  <a:lnTo>
                    <a:pt x="1284151" y="1018539"/>
                  </a:lnTo>
                  <a:lnTo>
                    <a:pt x="1289422" y="1018539"/>
                  </a:lnTo>
                  <a:lnTo>
                    <a:pt x="1289433" y="1013460"/>
                  </a:lnTo>
                  <a:close/>
                </a:path>
                <a:path w="1291589" h="1193800">
                  <a:moveTo>
                    <a:pt x="6726" y="1009650"/>
                  </a:moveTo>
                  <a:lnTo>
                    <a:pt x="386" y="1009650"/>
                  </a:lnTo>
                  <a:lnTo>
                    <a:pt x="381" y="1012189"/>
                  </a:lnTo>
                  <a:lnTo>
                    <a:pt x="6721" y="1012189"/>
                  </a:lnTo>
                  <a:lnTo>
                    <a:pt x="6726" y="1009650"/>
                  </a:lnTo>
                  <a:close/>
                </a:path>
                <a:path w="1291589" h="1193800">
                  <a:moveTo>
                    <a:pt x="1289441" y="1009650"/>
                  </a:moveTo>
                  <a:lnTo>
                    <a:pt x="1284161" y="1009650"/>
                  </a:lnTo>
                  <a:lnTo>
                    <a:pt x="1284158" y="1012189"/>
                  </a:lnTo>
                  <a:lnTo>
                    <a:pt x="1289436" y="1012189"/>
                  </a:lnTo>
                  <a:lnTo>
                    <a:pt x="1289441" y="1009650"/>
                  </a:lnTo>
                  <a:close/>
                </a:path>
                <a:path w="1291589" h="1193800">
                  <a:moveTo>
                    <a:pt x="6732" y="1007110"/>
                  </a:moveTo>
                  <a:lnTo>
                    <a:pt x="392" y="1007110"/>
                  </a:lnTo>
                  <a:lnTo>
                    <a:pt x="389" y="1008379"/>
                  </a:lnTo>
                  <a:lnTo>
                    <a:pt x="6729" y="1008379"/>
                  </a:lnTo>
                  <a:lnTo>
                    <a:pt x="6732" y="1007110"/>
                  </a:lnTo>
                  <a:close/>
                </a:path>
                <a:path w="1291589" h="1193800">
                  <a:moveTo>
                    <a:pt x="1289447" y="1007110"/>
                  </a:moveTo>
                  <a:lnTo>
                    <a:pt x="1284163" y="1007110"/>
                  </a:lnTo>
                  <a:lnTo>
                    <a:pt x="1284162" y="1008379"/>
                  </a:lnTo>
                  <a:lnTo>
                    <a:pt x="1289444" y="1008379"/>
                  </a:lnTo>
                  <a:lnTo>
                    <a:pt x="1289447" y="1007110"/>
                  </a:lnTo>
                  <a:close/>
                </a:path>
                <a:path w="1291589" h="1193800">
                  <a:moveTo>
                    <a:pt x="6740" y="1003300"/>
                  </a:moveTo>
                  <a:lnTo>
                    <a:pt x="400" y="1003300"/>
                  </a:lnTo>
                  <a:lnTo>
                    <a:pt x="394" y="1005839"/>
                  </a:lnTo>
                  <a:lnTo>
                    <a:pt x="6735" y="1005839"/>
                  </a:lnTo>
                  <a:lnTo>
                    <a:pt x="6740" y="1003300"/>
                  </a:lnTo>
                  <a:close/>
                </a:path>
                <a:path w="1291589" h="1193800">
                  <a:moveTo>
                    <a:pt x="1289455" y="1003300"/>
                  </a:moveTo>
                  <a:lnTo>
                    <a:pt x="1284168" y="1003300"/>
                  </a:lnTo>
                  <a:lnTo>
                    <a:pt x="1284165" y="1005839"/>
                  </a:lnTo>
                  <a:lnTo>
                    <a:pt x="1289449" y="1005839"/>
                  </a:lnTo>
                  <a:lnTo>
                    <a:pt x="1289455" y="1003300"/>
                  </a:lnTo>
                  <a:close/>
                </a:path>
                <a:path w="1291589" h="1193800">
                  <a:moveTo>
                    <a:pt x="6746" y="1000760"/>
                  </a:moveTo>
                  <a:lnTo>
                    <a:pt x="405" y="1000760"/>
                  </a:lnTo>
                  <a:lnTo>
                    <a:pt x="403" y="1002029"/>
                  </a:lnTo>
                  <a:lnTo>
                    <a:pt x="6743" y="1002029"/>
                  </a:lnTo>
                  <a:lnTo>
                    <a:pt x="6746" y="1000760"/>
                  </a:lnTo>
                  <a:close/>
                </a:path>
                <a:path w="1291589" h="1193800">
                  <a:moveTo>
                    <a:pt x="1289460" y="1000760"/>
                  </a:moveTo>
                  <a:lnTo>
                    <a:pt x="1284170" y="1000760"/>
                  </a:lnTo>
                  <a:lnTo>
                    <a:pt x="1284169" y="1002029"/>
                  </a:lnTo>
                  <a:lnTo>
                    <a:pt x="1289458" y="1002029"/>
                  </a:lnTo>
                  <a:lnTo>
                    <a:pt x="1289460" y="1000760"/>
                  </a:lnTo>
                  <a:close/>
                </a:path>
                <a:path w="1291589" h="1193800">
                  <a:moveTo>
                    <a:pt x="6754" y="996950"/>
                  </a:moveTo>
                  <a:lnTo>
                    <a:pt x="413" y="996950"/>
                  </a:lnTo>
                  <a:lnTo>
                    <a:pt x="408" y="999489"/>
                  </a:lnTo>
                  <a:lnTo>
                    <a:pt x="6748" y="999489"/>
                  </a:lnTo>
                  <a:lnTo>
                    <a:pt x="6754" y="996950"/>
                  </a:lnTo>
                  <a:close/>
                </a:path>
                <a:path w="1291589" h="1193800">
                  <a:moveTo>
                    <a:pt x="1289468" y="996950"/>
                  </a:moveTo>
                  <a:lnTo>
                    <a:pt x="1284174" y="996950"/>
                  </a:lnTo>
                  <a:lnTo>
                    <a:pt x="1284172" y="999489"/>
                  </a:lnTo>
                  <a:lnTo>
                    <a:pt x="1289463" y="999489"/>
                  </a:lnTo>
                  <a:lnTo>
                    <a:pt x="1289468" y="996950"/>
                  </a:lnTo>
                  <a:close/>
                </a:path>
                <a:path w="1291589" h="1193800">
                  <a:moveTo>
                    <a:pt x="6759" y="994410"/>
                  </a:moveTo>
                  <a:lnTo>
                    <a:pt x="419" y="994410"/>
                  </a:lnTo>
                  <a:lnTo>
                    <a:pt x="416" y="995679"/>
                  </a:lnTo>
                  <a:lnTo>
                    <a:pt x="6756" y="995679"/>
                  </a:lnTo>
                  <a:lnTo>
                    <a:pt x="6759" y="994410"/>
                  </a:lnTo>
                  <a:close/>
                </a:path>
                <a:path w="1291589" h="1193800">
                  <a:moveTo>
                    <a:pt x="1289474" y="994410"/>
                  </a:moveTo>
                  <a:lnTo>
                    <a:pt x="1284177" y="994410"/>
                  </a:lnTo>
                  <a:lnTo>
                    <a:pt x="1284176" y="995679"/>
                  </a:lnTo>
                  <a:lnTo>
                    <a:pt x="1289471" y="995679"/>
                  </a:lnTo>
                  <a:lnTo>
                    <a:pt x="1289474" y="994410"/>
                  </a:lnTo>
                  <a:close/>
                </a:path>
                <a:path w="1291589" h="1193800">
                  <a:moveTo>
                    <a:pt x="6767" y="990600"/>
                  </a:moveTo>
                  <a:lnTo>
                    <a:pt x="427" y="990600"/>
                  </a:lnTo>
                  <a:lnTo>
                    <a:pt x="421" y="993139"/>
                  </a:lnTo>
                  <a:lnTo>
                    <a:pt x="6762" y="993139"/>
                  </a:lnTo>
                  <a:lnTo>
                    <a:pt x="6767" y="990600"/>
                  </a:lnTo>
                  <a:close/>
                </a:path>
                <a:path w="1291589" h="1193800">
                  <a:moveTo>
                    <a:pt x="1289482" y="990600"/>
                  </a:moveTo>
                  <a:lnTo>
                    <a:pt x="1284181" y="990600"/>
                  </a:lnTo>
                  <a:lnTo>
                    <a:pt x="1284178" y="993139"/>
                  </a:lnTo>
                  <a:lnTo>
                    <a:pt x="1289476" y="993139"/>
                  </a:lnTo>
                  <a:lnTo>
                    <a:pt x="1289482" y="990600"/>
                  </a:lnTo>
                  <a:close/>
                </a:path>
                <a:path w="1291589" h="1193800">
                  <a:moveTo>
                    <a:pt x="6773" y="988060"/>
                  </a:moveTo>
                  <a:lnTo>
                    <a:pt x="432" y="988060"/>
                  </a:lnTo>
                  <a:lnTo>
                    <a:pt x="430" y="989329"/>
                  </a:lnTo>
                  <a:lnTo>
                    <a:pt x="6770" y="989329"/>
                  </a:lnTo>
                  <a:lnTo>
                    <a:pt x="6773" y="988060"/>
                  </a:lnTo>
                  <a:close/>
                </a:path>
                <a:path w="1291589" h="1193800">
                  <a:moveTo>
                    <a:pt x="1289487" y="988060"/>
                  </a:moveTo>
                  <a:lnTo>
                    <a:pt x="1284184" y="988060"/>
                  </a:lnTo>
                  <a:lnTo>
                    <a:pt x="1284183" y="989329"/>
                  </a:lnTo>
                  <a:lnTo>
                    <a:pt x="1289485" y="989329"/>
                  </a:lnTo>
                  <a:lnTo>
                    <a:pt x="1289487" y="988060"/>
                  </a:lnTo>
                  <a:close/>
                </a:path>
                <a:path w="1291589" h="1193800">
                  <a:moveTo>
                    <a:pt x="6781" y="984250"/>
                  </a:moveTo>
                  <a:lnTo>
                    <a:pt x="440" y="984250"/>
                  </a:lnTo>
                  <a:lnTo>
                    <a:pt x="435" y="986789"/>
                  </a:lnTo>
                  <a:lnTo>
                    <a:pt x="6776" y="986789"/>
                  </a:lnTo>
                  <a:lnTo>
                    <a:pt x="6781" y="984250"/>
                  </a:lnTo>
                  <a:close/>
                </a:path>
                <a:path w="1291589" h="1193800">
                  <a:moveTo>
                    <a:pt x="1289495" y="984250"/>
                  </a:moveTo>
                  <a:lnTo>
                    <a:pt x="1284188" y="984250"/>
                  </a:lnTo>
                  <a:lnTo>
                    <a:pt x="1284185" y="986789"/>
                  </a:lnTo>
                  <a:lnTo>
                    <a:pt x="1289490" y="986789"/>
                  </a:lnTo>
                  <a:lnTo>
                    <a:pt x="1289495" y="984250"/>
                  </a:lnTo>
                  <a:close/>
                </a:path>
                <a:path w="1291589" h="1193800">
                  <a:moveTo>
                    <a:pt x="6786" y="981710"/>
                  </a:moveTo>
                  <a:lnTo>
                    <a:pt x="446" y="981710"/>
                  </a:lnTo>
                  <a:lnTo>
                    <a:pt x="443" y="982979"/>
                  </a:lnTo>
                  <a:lnTo>
                    <a:pt x="6784" y="982979"/>
                  </a:lnTo>
                  <a:lnTo>
                    <a:pt x="6786" y="981710"/>
                  </a:lnTo>
                  <a:close/>
                </a:path>
                <a:path w="1291589" h="1193800">
                  <a:moveTo>
                    <a:pt x="1289501" y="981710"/>
                  </a:moveTo>
                  <a:lnTo>
                    <a:pt x="1284191" y="981710"/>
                  </a:lnTo>
                  <a:lnTo>
                    <a:pt x="1284189" y="982979"/>
                  </a:lnTo>
                  <a:lnTo>
                    <a:pt x="1289498" y="982979"/>
                  </a:lnTo>
                  <a:lnTo>
                    <a:pt x="1289501" y="981710"/>
                  </a:lnTo>
                  <a:close/>
                </a:path>
                <a:path w="1291589" h="1193800">
                  <a:moveTo>
                    <a:pt x="6795" y="977900"/>
                  </a:moveTo>
                  <a:lnTo>
                    <a:pt x="454" y="977900"/>
                  </a:lnTo>
                  <a:lnTo>
                    <a:pt x="449" y="980439"/>
                  </a:lnTo>
                  <a:lnTo>
                    <a:pt x="6789" y="980439"/>
                  </a:lnTo>
                  <a:lnTo>
                    <a:pt x="6795" y="977900"/>
                  </a:lnTo>
                  <a:close/>
                </a:path>
                <a:path w="1291589" h="1193800">
                  <a:moveTo>
                    <a:pt x="1289509" y="977900"/>
                  </a:moveTo>
                  <a:lnTo>
                    <a:pt x="1284195" y="977900"/>
                  </a:lnTo>
                  <a:lnTo>
                    <a:pt x="1284192" y="980439"/>
                  </a:lnTo>
                  <a:lnTo>
                    <a:pt x="1289503" y="980439"/>
                  </a:lnTo>
                  <a:lnTo>
                    <a:pt x="1289509" y="977900"/>
                  </a:lnTo>
                  <a:close/>
                </a:path>
                <a:path w="1291589" h="1193800">
                  <a:moveTo>
                    <a:pt x="6800" y="975360"/>
                  </a:moveTo>
                  <a:lnTo>
                    <a:pt x="459" y="975360"/>
                  </a:lnTo>
                  <a:lnTo>
                    <a:pt x="457" y="976629"/>
                  </a:lnTo>
                  <a:lnTo>
                    <a:pt x="6797" y="976629"/>
                  </a:lnTo>
                  <a:lnTo>
                    <a:pt x="6800" y="975360"/>
                  </a:lnTo>
                  <a:close/>
                </a:path>
                <a:path w="1291589" h="1193800">
                  <a:moveTo>
                    <a:pt x="1289514" y="975360"/>
                  </a:moveTo>
                  <a:lnTo>
                    <a:pt x="1284198" y="975360"/>
                  </a:lnTo>
                  <a:lnTo>
                    <a:pt x="1284196" y="976629"/>
                  </a:lnTo>
                  <a:lnTo>
                    <a:pt x="1289512" y="976629"/>
                  </a:lnTo>
                  <a:lnTo>
                    <a:pt x="1289514" y="975360"/>
                  </a:lnTo>
                  <a:close/>
                </a:path>
                <a:path w="1291589" h="1193800">
                  <a:moveTo>
                    <a:pt x="6808" y="971550"/>
                  </a:moveTo>
                  <a:lnTo>
                    <a:pt x="467" y="971550"/>
                  </a:lnTo>
                  <a:lnTo>
                    <a:pt x="462" y="974089"/>
                  </a:lnTo>
                  <a:lnTo>
                    <a:pt x="6803" y="974089"/>
                  </a:lnTo>
                  <a:lnTo>
                    <a:pt x="6808" y="971550"/>
                  </a:lnTo>
                  <a:close/>
                </a:path>
                <a:path w="1291589" h="1193800">
                  <a:moveTo>
                    <a:pt x="1289522" y="971550"/>
                  </a:moveTo>
                  <a:lnTo>
                    <a:pt x="1284202" y="971550"/>
                  </a:lnTo>
                  <a:lnTo>
                    <a:pt x="1284199" y="974089"/>
                  </a:lnTo>
                  <a:lnTo>
                    <a:pt x="1289517" y="974089"/>
                  </a:lnTo>
                  <a:lnTo>
                    <a:pt x="1289522" y="971550"/>
                  </a:lnTo>
                  <a:close/>
                </a:path>
                <a:path w="1291589" h="1193800">
                  <a:moveTo>
                    <a:pt x="6814" y="969010"/>
                  </a:moveTo>
                  <a:lnTo>
                    <a:pt x="473" y="969010"/>
                  </a:lnTo>
                  <a:lnTo>
                    <a:pt x="470" y="970279"/>
                  </a:lnTo>
                  <a:lnTo>
                    <a:pt x="6811" y="970279"/>
                  </a:lnTo>
                  <a:lnTo>
                    <a:pt x="6814" y="969010"/>
                  </a:lnTo>
                  <a:close/>
                </a:path>
                <a:path w="1291589" h="1193800">
                  <a:moveTo>
                    <a:pt x="1289528" y="969010"/>
                  </a:moveTo>
                  <a:lnTo>
                    <a:pt x="1284204" y="969010"/>
                  </a:lnTo>
                  <a:lnTo>
                    <a:pt x="1284203" y="970279"/>
                  </a:lnTo>
                  <a:lnTo>
                    <a:pt x="1289525" y="970279"/>
                  </a:lnTo>
                  <a:lnTo>
                    <a:pt x="1289528" y="969010"/>
                  </a:lnTo>
                  <a:close/>
                </a:path>
                <a:path w="1291589" h="1193800">
                  <a:moveTo>
                    <a:pt x="6822" y="965200"/>
                  </a:moveTo>
                  <a:lnTo>
                    <a:pt x="481" y="965200"/>
                  </a:lnTo>
                  <a:lnTo>
                    <a:pt x="476" y="967739"/>
                  </a:lnTo>
                  <a:lnTo>
                    <a:pt x="6817" y="967739"/>
                  </a:lnTo>
                  <a:lnTo>
                    <a:pt x="6822" y="965200"/>
                  </a:lnTo>
                  <a:close/>
                </a:path>
                <a:path w="1291589" h="1193800">
                  <a:moveTo>
                    <a:pt x="1289536" y="965200"/>
                  </a:moveTo>
                  <a:lnTo>
                    <a:pt x="1284208" y="965200"/>
                  </a:lnTo>
                  <a:lnTo>
                    <a:pt x="1284206" y="967739"/>
                  </a:lnTo>
                  <a:lnTo>
                    <a:pt x="1289530" y="967739"/>
                  </a:lnTo>
                  <a:lnTo>
                    <a:pt x="1289536" y="965200"/>
                  </a:lnTo>
                  <a:close/>
                </a:path>
                <a:path w="1291589" h="1193800">
                  <a:moveTo>
                    <a:pt x="6827" y="962660"/>
                  </a:moveTo>
                  <a:lnTo>
                    <a:pt x="486" y="962660"/>
                  </a:lnTo>
                  <a:lnTo>
                    <a:pt x="484" y="963929"/>
                  </a:lnTo>
                  <a:lnTo>
                    <a:pt x="6825" y="963929"/>
                  </a:lnTo>
                  <a:lnTo>
                    <a:pt x="6827" y="962660"/>
                  </a:lnTo>
                  <a:close/>
                </a:path>
                <a:path w="1291589" h="1193800">
                  <a:moveTo>
                    <a:pt x="1289541" y="962660"/>
                  </a:moveTo>
                  <a:lnTo>
                    <a:pt x="1284211" y="962660"/>
                  </a:lnTo>
                  <a:lnTo>
                    <a:pt x="1284210" y="963929"/>
                  </a:lnTo>
                  <a:lnTo>
                    <a:pt x="1289539" y="963929"/>
                  </a:lnTo>
                  <a:lnTo>
                    <a:pt x="1289541" y="962660"/>
                  </a:lnTo>
                  <a:close/>
                </a:path>
                <a:path w="1291589" h="1193800">
                  <a:moveTo>
                    <a:pt x="6836" y="958850"/>
                  </a:moveTo>
                  <a:lnTo>
                    <a:pt x="495" y="958850"/>
                  </a:lnTo>
                  <a:lnTo>
                    <a:pt x="489" y="961389"/>
                  </a:lnTo>
                  <a:lnTo>
                    <a:pt x="6830" y="961389"/>
                  </a:lnTo>
                  <a:lnTo>
                    <a:pt x="6836" y="958850"/>
                  </a:lnTo>
                  <a:close/>
                </a:path>
                <a:path w="1291589" h="1193800">
                  <a:moveTo>
                    <a:pt x="1289549" y="958850"/>
                  </a:moveTo>
                  <a:lnTo>
                    <a:pt x="1284215" y="958850"/>
                  </a:lnTo>
                  <a:lnTo>
                    <a:pt x="1284213" y="961389"/>
                  </a:lnTo>
                  <a:lnTo>
                    <a:pt x="1289544" y="961389"/>
                  </a:lnTo>
                  <a:lnTo>
                    <a:pt x="1289549" y="958850"/>
                  </a:lnTo>
                  <a:close/>
                </a:path>
                <a:path w="1291589" h="1193800">
                  <a:moveTo>
                    <a:pt x="6841" y="956310"/>
                  </a:moveTo>
                  <a:lnTo>
                    <a:pt x="500" y="956310"/>
                  </a:lnTo>
                  <a:lnTo>
                    <a:pt x="497" y="957579"/>
                  </a:lnTo>
                  <a:lnTo>
                    <a:pt x="6838" y="957579"/>
                  </a:lnTo>
                  <a:lnTo>
                    <a:pt x="6841" y="956310"/>
                  </a:lnTo>
                  <a:close/>
                </a:path>
                <a:path w="1291589" h="1193800">
                  <a:moveTo>
                    <a:pt x="1289555" y="956310"/>
                  </a:moveTo>
                  <a:lnTo>
                    <a:pt x="1284218" y="956310"/>
                  </a:lnTo>
                  <a:lnTo>
                    <a:pt x="1284217" y="957579"/>
                  </a:lnTo>
                  <a:lnTo>
                    <a:pt x="1289552" y="957579"/>
                  </a:lnTo>
                  <a:lnTo>
                    <a:pt x="1289555" y="956310"/>
                  </a:lnTo>
                  <a:close/>
                </a:path>
                <a:path w="1291589" h="1193800">
                  <a:moveTo>
                    <a:pt x="6849" y="952500"/>
                  </a:moveTo>
                  <a:lnTo>
                    <a:pt x="508" y="952500"/>
                  </a:lnTo>
                  <a:lnTo>
                    <a:pt x="503" y="955039"/>
                  </a:lnTo>
                  <a:lnTo>
                    <a:pt x="6844" y="955039"/>
                  </a:lnTo>
                  <a:lnTo>
                    <a:pt x="6849" y="952500"/>
                  </a:lnTo>
                  <a:close/>
                </a:path>
                <a:path w="1291589" h="1193800">
                  <a:moveTo>
                    <a:pt x="1289563" y="952500"/>
                  </a:moveTo>
                  <a:lnTo>
                    <a:pt x="1284222" y="952500"/>
                  </a:lnTo>
                  <a:lnTo>
                    <a:pt x="1284219" y="955039"/>
                  </a:lnTo>
                  <a:lnTo>
                    <a:pt x="1289558" y="955039"/>
                  </a:lnTo>
                  <a:lnTo>
                    <a:pt x="1289563" y="952500"/>
                  </a:lnTo>
                  <a:close/>
                </a:path>
                <a:path w="1291589" h="1193800">
                  <a:moveTo>
                    <a:pt x="6855" y="949960"/>
                  </a:moveTo>
                  <a:lnTo>
                    <a:pt x="513" y="949960"/>
                  </a:lnTo>
                  <a:lnTo>
                    <a:pt x="511" y="951229"/>
                  </a:lnTo>
                  <a:lnTo>
                    <a:pt x="6852" y="951229"/>
                  </a:lnTo>
                  <a:lnTo>
                    <a:pt x="6855" y="949960"/>
                  </a:lnTo>
                  <a:close/>
                </a:path>
                <a:path w="1291589" h="1193800">
                  <a:moveTo>
                    <a:pt x="1289568" y="949960"/>
                  </a:moveTo>
                  <a:lnTo>
                    <a:pt x="1284225" y="949960"/>
                  </a:lnTo>
                  <a:lnTo>
                    <a:pt x="1284224" y="951229"/>
                  </a:lnTo>
                  <a:lnTo>
                    <a:pt x="1289566" y="951229"/>
                  </a:lnTo>
                  <a:lnTo>
                    <a:pt x="1289568" y="949960"/>
                  </a:lnTo>
                  <a:close/>
                </a:path>
                <a:path w="1291589" h="1193800">
                  <a:moveTo>
                    <a:pt x="6863" y="946150"/>
                  </a:moveTo>
                  <a:lnTo>
                    <a:pt x="522" y="946150"/>
                  </a:lnTo>
                  <a:lnTo>
                    <a:pt x="516" y="948689"/>
                  </a:lnTo>
                  <a:lnTo>
                    <a:pt x="6857" y="948689"/>
                  </a:lnTo>
                  <a:lnTo>
                    <a:pt x="6863" y="946150"/>
                  </a:lnTo>
                  <a:close/>
                </a:path>
                <a:path w="1291589" h="1193800">
                  <a:moveTo>
                    <a:pt x="1289576" y="946150"/>
                  </a:moveTo>
                  <a:lnTo>
                    <a:pt x="1284229" y="946150"/>
                  </a:lnTo>
                  <a:lnTo>
                    <a:pt x="1284226" y="948689"/>
                  </a:lnTo>
                  <a:lnTo>
                    <a:pt x="1289571" y="948689"/>
                  </a:lnTo>
                  <a:lnTo>
                    <a:pt x="1289576" y="946150"/>
                  </a:lnTo>
                  <a:close/>
                </a:path>
                <a:path w="1291589" h="1193800">
                  <a:moveTo>
                    <a:pt x="6868" y="943610"/>
                  </a:moveTo>
                  <a:lnTo>
                    <a:pt x="527" y="943610"/>
                  </a:lnTo>
                  <a:lnTo>
                    <a:pt x="524" y="944879"/>
                  </a:lnTo>
                  <a:lnTo>
                    <a:pt x="6866" y="944879"/>
                  </a:lnTo>
                  <a:lnTo>
                    <a:pt x="6868" y="943610"/>
                  </a:lnTo>
                  <a:close/>
                </a:path>
                <a:path w="1291589" h="1193800">
                  <a:moveTo>
                    <a:pt x="1289582" y="943610"/>
                  </a:moveTo>
                  <a:lnTo>
                    <a:pt x="1284232" y="943610"/>
                  </a:lnTo>
                  <a:lnTo>
                    <a:pt x="1284230" y="944879"/>
                  </a:lnTo>
                  <a:lnTo>
                    <a:pt x="1289579" y="944879"/>
                  </a:lnTo>
                  <a:lnTo>
                    <a:pt x="1289582" y="943610"/>
                  </a:lnTo>
                  <a:close/>
                </a:path>
                <a:path w="1291589" h="1193800">
                  <a:moveTo>
                    <a:pt x="6877" y="939800"/>
                  </a:moveTo>
                  <a:lnTo>
                    <a:pt x="535" y="939800"/>
                  </a:lnTo>
                  <a:lnTo>
                    <a:pt x="530" y="942339"/>
                  </a:lnTo>
                  <a:lnTo>
                    <a:pt x="6871" y="942339"/>
                  </a:lnTo>
                  <a:lnTo>
                    <a:pt x="6877" y="939800"/>
                  </a:lnTo>
                  <a:close/>
                </a:path>
                <a:path w="1291589" h="1193800">
                  <a:moveTo>
                    <a:pt x="1289590" y="939800"/>
                  </a:moveTo>
                  <a:lnTo>
                    <a:pt x="1284236" y="939800"/>
                  </a:lnTo>
                  <a:lnTo>
                    <a:pt x="1284233" y="942339"/>
                  </a:lnTo>
                  <a:lnTo>
                    <a:pt x="1289585" y="942339"/>
                  </a:lnTo>
                  <a:lnTo>
                    <a:pt x="1289590" y="939800"/>
                  </a:lnTo>
                  <a:close/>
                </a:path>
                <a:path w="1291589" h="1193800">
                  <a:moveTo>
                    <a:pt x="6888" y="934720"/>
                  </a:moveTo>
                  <a:lnTo>
                    <a:pt x="546" y="934720"/>
                  </a:lnTo>
                  <a:lnTo>
                    <a:pt x="538" y="938529"/>
                  </a:lnTo>
                  <a:lnTo>
                    <a:pt x="6879" y="938529"/>
                  </a:lnTo>
                  <a:lnTo>
                    <a:pt x="6888" y="934720"/>
                  </a:lnTo>
                  <a:close/>
                </a:path>
                <a:path w="1291589" h="1193800">
                  <a:moveTo>
                    <a:pt x="1289601" y="934720"/>
                  </a:moveTo>
                  <a:lnTo>
                    <a:pt x="1284241" y="934720"/>
                  </a:lnTo>
                  <a:lnTo>
                    <a:pt x="1284237" y="938529"/>
                  </a:lnTo>
                  <a:lnTo>
                    <a:pt x="1289593" y="938529"/>
                  </a:lnTo>
                  <a:lnTo>
                    <a:pt x="1289601" y="934720"/>
                  </a:lnTo>
                  <a:close/>
                </a:path>
                <a:path w="1291589" h="1193800">
                  <a:moveTo>
                    <a:pt x="6549" y="1092200"/>
                  </a:moveTo>
                  <a:lnTo>
                    <a:pt x="210" y="1092200"/>
                  </a:lnTo>
                  <a:lnTo>
                    <a:pt x="102" y="1143000"/>
                  </a:lnTo>
                  <a:lnTo>
                    <a:pt x="6440" y="1143000"/>
                  </a:lnTo>
                  <a:lnTo>
                    <a:pt x="6549" y="1092200"/>
                  </a:lnTo>
                  <a:close/>
                </a:path>
                <a:path w="1291589" h="1193800">
                  <a:moveTo>
                    <a:pt x="1289266" y="1092200"/>
                  </a:moveTo>
                  <a:lnTo>
                    <a:pt x="1284072" y="1092200"/>
                  </a:lnTo>
                  <a:lnTo>
                    <a:pt x="1284017" y="1143000"/>
                  </a:lnTo>
                  <a:lnTo>
                    <a:pt x="1289158" y="1143000"/>
                  </a:lnTo>
                  <a:lnTo>
                    <a:pt x="1289266" y="1092200"/>
                  </a:lnTo>
                  <a:close/>
                </a:path>
                <a:path w="1291589" h="1193800">
                  <a:moveTo>
                    <a:pt x="1289055" y="1191387"/>
                  </a:moveTo>
                  <a:lnTo>
                    <a:pt x="0" y="1191387"/>
                  </a:lnTo>
                  <a:lnTo>
                    <a:pt x="1289050" y="1193800"/>
                  </a:lnTo>
                  <a:lnTo>
                    <a:pt x="1289055" y="1191387"/>
                  </a:lnTo>
                  <a:close/>
                </a:path>
                <a:path w="1291589" h="1193800">
                  <a:moveTo>
                    <a:pt x="6437" y="1144270"/>
                  </a:moveTo>
                  <a:lnTo>
                    <a:pt x="100" y="1144270"/>
                  </a:lnTo>
                  <a:lnTo>
                    <a:pt x="0" y="1191260"/>
                  </a:lnTo>
                  <a:lnTo>
                    <a:pt x="1289055" y="1191387"/>
                  </a:lnTo>
                  <a:lnTo>
                    <a:pt x="1289063" y="1187450"/>
                  </a:lnTo>
                  <a:lnTo>
                    <a:pt x="6350" y="1185037"/>
                  </a:lnTo>
                  <a:lnTo>
                    <a:pt x="6437" y="1144270"/>
                  </a:lnTo>
                  <a:close/>
                </a:path>
                <a:path w="1291589" h="1193800">
                  <a:moveTo>
                    <a:pt x="1289155" y="1144270"/>
                  </a:moveTo>
                  <a:lnTo>
                    <a:pt x="1284016" y="1144270"/>
                  </a:lnTo>
                  <a:lnTo>
                    <a:pt x="1283970" y="1187450"/>
                  </a:lnTo>
                  <a:lnTo>
                    <a:pt x="1289063" y="1187450"/>
                  </a:lnTo>
                  <a:lnTo>
                    <a:pt x="1289155" y="1144270"/>
                  </a:lnTo>
                  <a:close/>
                </a:path>
                <a:path w="1291589" h="1193800">
                  <a:moveTo>
                    <a:pt x="6350" y="1184910"/>
                  </a:moveTo>
                  <a:lnTo>
                    <a:pt x="1283972" y="1185037"/>
                  </a:lnTo>
                  <a:lnTo>
                    <a:pt x="6350" y="1184910"/>
                  </a:lnTo>
                  <a:close/>
                </a:path>
              </a:pathLst>
            </a:custGeom>
            <a:solidFill>
              <a:srgbClr val="4779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950720" y="2123439"/>
              <a:ext cx="1278890" cy="1183640"/>
            </a:xfrm>
            <a:custGeom>
              <a:avLst/>
              <a:gdLst/>
              <a:ahLst/>
              <a:cxnLst/>
              <a:rect l="l" t="t" r="r" b="b"/>
              <a:pathLst>
                <a:path w="1278889" h="1183639">
                  <a:moveTo>
                    <a:pt x="7523" y="95250"/>
                  </a:moveTo>
                  <a:lnTo>
                    <a:pt x="2335" y="95250"/>
                  </a:lnTo>
                  <a:lnTo>
                    <a:pt x="2332" y="96519"/>
                  </a:lnTo>
                  <a:lnTo>
                    <a:pt x="7522" y="96519"/>
                  </a:lnTo>
                  <a:lnTo>
                    <a:pt x="7523" y="95250"/>
                  </a:lnTo>
                  <a:close/>
                </a:path>
                <a:path w="1278889" h="1183639">
                  <a:moveTo>
                    <a:pt x="1278790" y="95250"/>
                  </a:moveTo>
                  <a:lnTo>
                    <a:pt x="1273622" y="95250"/>
                  </a:lnTo>
                  <a:lnTo>
                    <a:pt x="1273619" y="96519"/>
                  </a:lnTo>
                  <a:lnTo>
                    <a:pt x="1278788" y="96519"/>
                  </a:lnTo>
                  <a:lnTo>
                    <a:pt x="1278790" y="95250"/>
                  </a:lnTo>
                  <a:close/>
                </a:path>
                <a:path w="1278889" h="1183639">
                  <a:moveTo>
                    <a:pt x="7527" y="91439"/>
                  </a:moveTo>
                  <a:lnTo>
                    <a:pt x="2343" y="91439"/>
                  </a:lnTo>
                  <a:lnTo>
                    <a:pt x="2337" y="93979"/>
                  </a:lnTo>
                  <a:lnTo>
                    <a:pt x="7524" y="93979"/>
                  </a:lnTo>
                  <a:lnTo>
                    <a:pt x="7527" y="91439"/>
                  </a:lnTo>
                  <a:close/>
                </a:path>
                <a:path w="1278889" h="1183639">
                  <a:moveTo>
                    <a:pt x="1278794" y="91439"/>
                  </a:moveTo>
                  <a:lnTo>
                    <a:pt x="1273630" y="91439"/>
                  </a:lnTo>
                  <a:lnTo>
                    <a:pt x="1273625" y="93979"/>
                  </a:lnTo>
                  <a:lnTo>
                    <a:pt x="1278791" y="93979"/>
                  </a:lnTo>
                  <a:lnTo>
                    <a:pt x="1278794" y="91439"/>
                  </a:lnTo>
                  <a:close/>
                </a:path>
                <a:path w="1278889" h="1183639">
                  <a:moveTo>
                    <a:pt x="7530" y="88900"/>
                  </a:moveTo>
                  <a:lnTo>
                    <a:pt x="2348" y="88900"/>
                  </a:lnTo>
                  <a:lnTo>
                    <a:pt x="2346" y="90169"/>
                  </a:lnTo>
                  <a:lnTo>
                    <a:pt x="7528" y="90169"/>
                  </a:lnTo>
                  <a:lnTo>
                    <a:pt x="7530" y="88900"/>
                  </a:lnTo>
                  <a:close/>
                </a:path>
                <a:path w="1278889" h="1183639">
                  <a:moveTo>
                    <a:pt x="1278797" y="88900"/>
                  </a:moveTo>
                  <a:lnTo>
                    <a:pt x="1273636" y="88900"/>
                  </a:lnTo>
                  <a:lnTo>
                    <a:pt x="1273633" y="90169"/>
                  </a:lnTo>
                  <a:lnTo>
                    <a:pt x="1278795" y="90169"/>
                  </a:lnTo>
                  <a:lnTo>
                    <a:pt x="1278797" y="88900"/>
                  </a:lnTo>
                  <a:close/>
                </a:path>
                <a:path w="1278889" h="1183639">
                  <a:moveTo>
                    <a:pt x="7534" y="85089"/>
                  </a:moveTo>
                  <a:lnTo>
                    <a:pt x="2357" y="85089"/>
                  </a:lnTo>
                  <a:lnTo>
                    <a:pt x="2351" y="87629"/>
                  </a:lnTo>
                  <a:lnTo>
                    <a:pt x="7531" y="87629"/>
                  </a:lnTo>
                  <a:lnTo>
                    <a:pt x="7534" y="85089"/>
                  </a:lnTo>
                  <a:close/>
                </a:path>
                <a:path w="1278889" h="1183639">
                  <a:moveTo>
                    <a:pt x="1278801" y="85089"/>
                  </a:moveTo>
                  <a:lnTo>
                    <a:pt x="1273644" y="85089"/>
                  </a:lnTo>
                  <a:lnTo>
                    <a:pt x="1273638" y="87629"/>
                  </a:lnTo>
                  <a:lnTo>
                    <a:pt x="1278798" y="87629"/>
                  </a:lnTo>
                  <a:lnTo>
                    <a:pt x="1278801" y="85089"/>
                  </a:lnTo>
                  <a:close/>
                </a:path>
                <a:path w="1278889" h="1183639">
                  <a:moveTo>
                    <a:pt x="7537" y="82550"/>
                  </a:moveTo>
                  <a:lnTo>
                    <a:pt x="2362" y="82550"/>
                  </a:lnTo>
                  <a:lnTo>
                    <a:pt x="2359" y="83819"/>
                  </a:lnTo>
                  <a:lnTo>
                    <a:pt x="7535" y="83819"/>
                  </a:lnTo>
                  <a:lnTo>
                    <a:pt x="7537" y="82550"/>
                  </a:lnTo>
                  <a:close/>
                </a:path>
                <a:path w="1278889" h="1183639">
                  <a:moveTo>
                    <a:pt x="1278803" y="82550"/>
                  </a:moveTo>
                  <a:lnTo>
                    <a:pt x="1273649" y="82550"/>
                  </a:lnTo>
                  <a:lnTo>
                    <a:pt x="1273647" y="83819"/>
                  </a:lnTo>
                  <a:lnTo>
                    <a:pt x="1278802" y="83819"/>
                  </a:lnTo>
                  <a:lnTo>
                    <a:pt x="1278803" y="82550"/>
                  </a:lnTo>
                  <a:close/>
                </a:path>
                <a:path w="1278889" h="1183639">
                  <a:moveTo>
                    <a:pt x="7541" y="78739"/>
                  </a:moveTo>
                  <a:lnTo>
                    <a:pt x="2370" y="78739"/>
                  </a:lnTo>
                  <a:lnTo>
                    <a:pt x="2365" y="81279"/>
                  </a:lnTo>
                  <a:lnTo>
                    <a:pt x="7538" y="81279"/>
                  </a:lnTo>
                  <a:lnTo>
                    <a:pt x="7541" y="78739"/>
                  </a:lnTo>
                  <a:close/>
                </a:path>
                <a:path w="1278889" h="1183639">
                  <a:moveTo>
                    <a:pt x="1278808" y="78739"/>
                  </a:moveTo>
                  <a:lnTo>
                    <a:pt x="1273658" y="78739"/>
                  </a:lnTo>
                  <a:lnTo>
                    <a:pt x="1273652" y="81279"/>
                  </a:lnTo>
                  <a:lnTo>
                    <a:pt x="1278805" y="81279"/>
                  </a:lnTo>
                  <a:lnTo>
                    <a:pt x="1278808" y="78739"/>
                  </a:lnTo>
                  <a:close/>
                </a:path>
                <a:path w="1278889" h="1183639">
                  <a:moveTo>
                    <a:pt x="7544" y="76200"/>
                  </a:moveTo>
                  <a:lnTo>
                    <a:pt x="2376" y="76200"/>
                  </a:lnTo>
                  <a:lnTo>
                    <a:pt x="2373" y="77469"/>
                  </a:lnTo>
                  <a:lnTo>
                    <a:pt x="7542" y="77469"/>
                  </a:lnTo>
                  <a:lnTo>
                    <a:pt x="7544" y="76200"/>
                  </a:lnTo>
                  <a:close/>
                </a:path>
                <a:path w="1278889" h="1183639">
                  <a:moveTo>
                    <a:pt x="1278810" y="76200"/>
                  </a:moveTo>
                  <a:lnTo>
                    <a:pt x="1273663" y="76200"/>
                  </a:lnTo>
                  <a:lnTo>
                    <a:pt x="1273660" y="77469"/>
                  </a:lnTo>
                  <a:lnTo>
                    <a:pt x="1278809" y="77469"/>
                  </a:lnTo>
                  <a:lnTo>
                    <a:pt x="1278810" y="76200"/>
                  </a:lnTo>
                  <a:close/>
                </a:path>
                <a:path w="1278889" h="1183639">
                  <a:moveTo>
                    <a:pt x="7548" y="72389"/>
                  </a:moveTo>
                  <a:lnTo>
                    <a:pt x="2384" y="72389"/>
                  </a:lnTo>
                  <a:lnTo>
                    <a:pt x="2378" y="74929"/>
                  </a:lnTo>
                  <a:lnTo>
                    <a:pt x="7545" y="74929"/>
                  </a:lnTo>
                  <a:lnTo>
                    <a:pt x="7548" y="72389"/>
                  </a:lnTo>
                  <a:close/>
                </a:path>
                <a:path w="1278889" h="1183639">
                  <a:moveTo>
                    <a:pt x="1278814" y="72389"/>
                  </a:moveTo>
                  <a:lnTo>
                    <a:pt x="1273671" y="72389"/>
                  </a:lnTo>
                  <a:lnTo>
                    <a:pt x="1273666" y="74929"/>
                  </a:lnTo>
                  <a:lnTo>
                    <a:pt x="1278812" y="74929"/>
                  </a:lnTo>
                  <a:lnTo>
                    <a:pt x="1278814" y="72389"/>
                  </a:lnTo>
                  <a:close/>
                </a:path>
                <a:path w="1278889" h="1183639">
                  <a:moveTo>
                    <a:pt x="7551" y="69850"/>
                  </a:moveTo>
                  <a:lnTo>
                    <a:pt x="2389" y="69850"/>
                  </a:lnTo>
                  <a:lnTo>
                    <a:pt x="2387" y="71119"/>
                  </a:lnTo>
                  <a:lnTo>
                    <a:pt x="7549" y="71119"/>
                  </a:lnTo>
                  <a:lnTo>
                    <a:pt x="7551" y="69850"/>
                  </a:lnTo>
                  <a:close/>
                </a:path>
                <a:path w="1278889" h="1183639">
                  <a:moveTo>
                    <a:pt x="1278817" y="69850"/>
                  </a:moveTo>
                  <a:lnTo>
                    <a:pt x="1273677" y="69850"/>
                  </a:lnTo>
                  <a:lnTo>
                    <a:pt x="1273674" y="71119"/>
                  </a:lnTo>
                  <a:lnTo>
                    <a:pt x="1278816" y="71119"/>
                  </a:lnTo>
                  <a:lnTo>
                    <a:pt x="1278817" y="69850"/>
                  </a:lnTo>
                  <a:close/>
                </a:path>
                <a:path w="1278889" h="1183639">
                  <a:moveTo>
                    <a:pt x="7555" y="66039"/>
                  </a:moveTo>
                  <a:lnTo>
                    <a:pt x="2397" y="66039"/>
                  </a:lnTo>
                  <a:lnTo>
                    <a:pt x="2392" y="68579"/>
                  </a:lnTo>
                  <a:lnTo>
                    <a:pt x="7552" y="68579"/>
                  </a:lnTo>
                  <a:lnTo>
                    <a:pt x="7555" y="66039"/>
                  </a:lnTo>
                  <a:close/>
                </a:path>
                <a:path w="1278889" h="1183639">
                  <a:moveTo>
                    <a:pt x="1278821" y="66039"/>
                  </a:moveTo>
                  <a:lnTo>
                    <a:pt x="1273685" y="66039"/>
                  </a:lnTo>
                  <a:lnTo>
                    <a:pt x="1273680" y="68579"/>
                  </a:lnTo>
                  <a:lnTo>
                    <a:pt x="1278818" y="68579"/>
                  </a:lnTo>
                  <a:lnTo>
                    <a:pt x="1278821" y="66039"/>
                  </a:lnTo>
                  <a:close/>
                </a:path>
                <a:path w="1278889" h="1183639">
                  <a:moveTo>
                    <a:pt x="7557" y="63500"/>
                  </a:moveTo>
                  <a:lnTo>
                    <a:pt x="2403" y="63500"/>
                  </a:lnTo>
                  <a:lnTo>
                    <a:pt x="2400" y="64769"/>
                  </a:lnTo>
                  <a:lnTo>
                    <a:pt x="7556" y="64769"/>
                  </a:lnTo>
                  <a:lnTo>
                    <a:pt x="7557" y="63500"/>
                  </a:lnTo>
                  <a:close/>
                </a:path>
                <a:path w="1278889" h="1183639">
                  <a:moveTo>
                    <a:pt x="1278824" y="63500"/>
                  </a:moveTo>
                  <a:lnTo>
                    <a:pt x="1273691" y="63500"/>
                  </a:lnTo>
                  <a:lnTo>
                    <a:pt x="1273688" y="64769"/>
                  </a:lnTo>
                  <a:lnTo>
                    <a:pt x="1278823" y="64769"/>
                  </a:lnTo>
                  <a:lnTo>
                    <a:pt x="1278824" y="63500"/>
                  </a:lnTo>
                  <a:close/>
                </a:path>
                <a:path w="1278889" h="1183639">
                  <a:moveTo>
                    <a:pt x="7562" y="59689"/>
                  </a:moveTo>
                  <a:lnTo>
                    <a:pt x="2411" y="59689"/>
                  </a:lnTo>
                  <a:lnTo>
                    <a:pt x="2406" y="62229"/>
                  </a:lnTo>
                  <a:lnTo>
                    <a:pt x="7559" y="62229"/>
                  </a:lnTo>
                  <a:lnTo>
                    <a:pt x="7562" y="59689"/>
                  </a:lnTo>
                  <a:close/>
                </a:path>
                <a:path w="1278889" h="1183639">
                  <a:moveTo>
                    <a:pt x="1278828" y="59689"/>
                  </a:moveTo>
                  <a:lnTo>
                    <a:pt x="1273699" y="59689"/>
                  </a:lnTo>
                  <a:lnTo>
                    <a:pt x="1273694" y="62229"/>
                  </a:lnTo>
                  <a:lnTo>
                    <a:pt x="1278825" y="62229"/>
                  </a:lnTo>
                  <a:lnTo>
                    <a:pt x="1278828" y="59689"/>
                  </a:lnTo>
                  <a:close/>
                </a:path>
                <a:path w="1278889" h="1183639">
                  <a:moveTo>
                    <a:pt x="7564" y="57150"/>
                  </a:moveTo>
                  <a:lnTo>
                    <a:pt x="2417" y="57150"/>
                  </a:lnTo>
                  <a:lnTo>
                    <a:pt x="2414" y="58419"/>
                  </a:lnTo>
                  <a:lnTo>
                    <a:pt x="7563" y="58419"/>
                  </a:lnTo>
                  <a:lnTo>
                    <a:pt x="7564" y="57150"/>
                  </a:lnTo>
                  <a:close/>
                </a:path>
                <a:path w="1278889" h="1183639">
                  <a:moveTo>
                    <a:pt x="1278831" y="57150"/>
                  </a:moveTo>
                  <a:lnTo>
                    <a:pt x="1273705" y="57150"/>
                  </a:lnTo>
                  <a:lnTo>
                    <a:pt x="1273702" y="58419"/>
                  </a:lnTo>
                  <a:lnTo>
                    <a:pt x="1278829" y="58419"/>
                  </a:lnTo>
                  <a:lnTo>
                    <a:pt x="1278831" y="57150"/>
                  </a:lnTo>
                  <a:close/>
                </a:path>
                <a:path w="1278889" h="1183639">
                  <a:moveTo>
                    <a:pt x="7568" y="53339"/>
                  </a:moveTo>
                  <a:lnTo>
                    <a:pt x="2425" y="53339"/>
                  </a:lnTo>
                  <a:lnTo>
                    <a:pt x="2419" y="55879"/>
                  </a:lnTo>
                  <a:lnTo>
                    <a:pt x="7566" y="55879"/>
                  </a:lnTo>
                  <a:lnTo>
                    <a:pt x="7568" y="53339"/>
                  </a:lnTo>
                  <a:close/>
                </a:path>
                <a:path w="1278889" h="1183639">
                  <a:moveTo>
                    <a:pt x="1278835" y="53339"/>
                  </a:moveTo>
                  <a:lnTo>
                    <a:pt x="1273713" y="53339"/>
                  </a:lnTo>
                  <a:lnTo>
                    <a:pt x="1273707" y="55879"/>
                  </a:lnTo>
                  <a:lnTo>
                    <a:pt x="1278832" y="55879"/>
                  </a:lnTo>
                  <a:lnTo>
                    <a:pt x="1278835" y="53339"/>
                  </a:lnTo>
                  <a:close/>
                </a:path>
                <a:path w="1278889" h="1183639">
                  <a:moveTo>
                    <a:pt x="7571" y="50800"/>
                  </a:moveTo>
                  <a:lnTo>
                    <a:pt x="2430" y="50800"/>
                  </a:lnTo>
                  <a:lnTo>
                    <a:pt x="2428" y="52069"/>
                  </a:lnTo>
                  <a:lnTo>
                    <a:pt x="7570" y="52069"/>
                  </a:lnTo>
                  <a:lnTo>
                    <a:pt x="7571" y="50800"/>
                  </a:lnTo>
                  <a:close/>
                </a:path>
                <a:path w="1278889" h="1183639">
                  <a:moveTo>
                    <a:pt x="1278838" y="50800"/>
                  </a:moveTo>
                  <a:lnTo>
                    <a:pt x="1273718" y="50800"/>
                  </a:lnTo>
                  <a:lnTo>
                    <a:pt x="1273716" y="52069"/>
                  </a:lnTo>
                  <a:lnTo>
                    <a:pt x="1278836" y="52069"/>
                  </a:lnTo>
                  <a:lnTo>
                    <a:pt x="1278838" y="50800"/>
                  </a:lnTo>
                  <a:close/>
                </a:path>
                <a:path w="1278889" h="1183639">
                  <a:moveTo>
                    <a:pt x="7575" y="46989"/>
                  </a:moveTo>
                  <a:lnTo>
                    <a:pt x="2438" y="46989"/>
                  </a:lnTo>
                  <a:lnTo>
                    <a:pt x="2433" y="49529"/>
                  </a:lnTo>
                  <a:lnTo>
                    <a:pt x="7573" y="49529"/>
                  </a:lnTo>
                  <a:lnTo>
                    <a:pt x="7575" y="46989"/>
                  </a:lnTo>
                  <a:close/>
                </a:path>
                <a:path w="1278889" h="1183639">
                  <a:moveTo>
                    <a:pt x="1278842" y="46989"/>
                  </a:moveTo>
                  <a:lnTo>
                    <a:pt x="1273727" y="46989"/>
                  </a:lnTo>
                  <a:lnTo>
                    <a:pt x="1273721" y="49529"/>
                  </a:lnTo>
                  <a:lnTo>
                    <a:pt x="1278839" y="49529"/>
                  </a:lnTo>
                  <a:lnTo>
                    <a:pt x="1278842" y="46989"/>
                  </a:lnTo>
                  <a:close/>
                </a:path>
                <a:path w="1278889" h="1183639">
                  <a:moveTo>
                    <a:pt x="7578" y="44450"/>
                  </a:moveTo>
                  <a:lnTo>
                    <a:pt x="2444" y="44450"/>
                  </a:lnTo>
                  <a:lnTo>
                    <a:pt x="2441" y="45719"/>
                  </a:lnTo>
                  <a:lnTo>
                    <a:pt x="7577" y="45719"/>
                  </a:lnTo>
                  <a:lnTo>
                    <a:pt x="7578" y="44450"/>
                  </a:lnTo>
                  <a:close/>
                </a:path>
                <a:path w="1278889" h="1183639">
                  <a:moveTo>
                    <a:pt x="1278844" y="44450"/>
                  </a:moveTo>
                  <a:lnTo>
                    <a:pt x="1273732" y="44450"/>
                  </a:lnTo>
                  <a:lnTo>
                    <a:pt x="1273729" y="45719"/>
                  </a:lnTo>
                  <a:lnTo>
                    <a:pt x="1278843" y="45719"/>
                  </a:lnTo>
                  <a:lnTo>
                    <a:pt x="1278844" y="44450"/>
                  </a:lnTo>
                  <a:close/>
                </a:path>
                <a:path w="1278889" h="1183639">
                  <a:moveTo>
                    <a:pt x="7585" y="38100"/>
                  </a:moveTo>
                  <a:lnTo>
                    <a:pt x="2458" y="38100"/>
                  </a:lnTo>
                  <a:lnTo>
                    <a:pt x="2447" y="43179"/>
                  </a:lnTo>
                  <a:lnTo>
                    <a:pt x="7580" y="43179"/>
                  </a:lnTo>
                  <a:lnTo>
                    <a:pt x="7585" y="38100"/>
                  </a:lnTo>
                  <a:close/>
                </a:path>
                <a:path w="1278889" h="1183639">
                  <a:moveTo>
                    <a:pt x="1278851" y="38100"/>
                  </a:moveTo>
                  <a:lnTo>
                    <a:pt x="1273746" y="38100"/>
                  </a:lnTo>
                  <a:lnTo>
                    <a:pt x="1273735" y="43179"/>
                  </a:lnTo>
                  <a:lnTo>
                    <a:pt x="1278846" y="43179"/>
                  </a:lnTo>
                  <a:lnTo>
                    <a:pt x="1278851" y="38100"/>
                  </a:lnTo>
                  <a:close/>
                </a:path>
                <a:path w="1278889" h="1183639">
                  <a:moveTo>
                    <a:pt x="7589" y="34289"/>
                  </a:moveTo>
                  <a:lnTo>
                    <a:pt x="2466" y="34289"/>
                  </a:lnTo>
                  <a:lnTo>
                    <a:pt x="2460" y="36829"/>
                  </a:lnTo>
                  <a:lnTo>
                    <a:pt x="7586" y="36829"/>
                  </a:lnTo>
                  <a:lnTo>
                    <a:pt x="7589" y="34289"/>
                  </a:lnTo>
                  <a:close/>
                </a:path>
                <a:path w="1278889" h="1183639">
                  <a:moveTo>
                    <a:pt x="1278855" y="34289"/>
                  </a:moveTo>
                  <a:lnTo>
                    <a:pt x="1273754" y="34289"/>
                  </a:lnTo>
                  <a:lnTo>
                    <a:pt x="1273749" y="36829"/>
                  </a:lnTo>
                  <a:lnTo>
                    <a:pt x="1278853" y="36829"/>
                  </a:lnTo>
                  <a:lnTo>
                    <a:pt x="1278855" y="34289"/>
                  </a:lnTo>
                  <a:close/>
                </a:path>
                <a:path w="1278889" h="1183639">
                  <a:moveTo>
                    <a:pt x="7592" y="31750"/>
                  </a:moveTo>
                  <a:lnTo>
                    <a:pt x="2471" y="31750"/>
                  </a:lnTo>
                  <a:lnTo>
                    <a:pt x="2468" y="33019"/>
                  </a:lnTo>
                  <a:lnTo>
                    <a:pt x="7591" y="33019"/>
                  </a:lnTo>
                  <a:lnTo>
                    <a:pt x="7592" y="31750"/>
                  </a:lnTo>
                  <a:close/>
                </a:path>
                <a:path w="1278889" h="1183639">
                  <a:moveTo>
                    <a:pt x="1278858" y="31750"/>
                  </a:moveTo>
                  <a:lnTo>
                    <a:pt x="1273760" y="31750"/>
                  </a:lnTo>
                  <a:lnTo>
                    <a:pt x="1273757" y="33019"/>
                  </a:lnTo>
                  <a:lnTo>
                    <a:pt x="1278857" y="33019"/>
                  </a:lnTo>
                  <a:lnTo>
                    <a:pt x="1278858" y="31750"/>
                  </a:lnTo>
                  <a:close/>
                </a:path>
                <a:path w="1278889" h="1183639">
                  <a:moveTo>
                    <a:pt x="7596" y="27939"/>
                  </a:moveTo>
                  <a:lnTo>
                    <a:pt x="2479" y="27939"/>
                  </a:lnTo>
                  <a:lnTo>
                    <a:pt x="2474" y="30479"/>
                  </a:lnTo>
                  <a:lnTo>
                    <a:pt x="7593" y="30479"/>
                  </a:lnTo>
                  <a:lnTo>
                    <a:pt x="7596" y="27939"/>
                  </a:lnTo>
                  <a:close/>
                </a:path>
                <a:path w="1278889" h="1183639">
                  <a:moveTo>
                    <a:pt x="1278862" y="27939"/>
                  </a:moveTo>
                  <a:lnTo>
                    <a:pt x="1273768" y="27939"/>
                  </a:lnTo>
                  <a:lnTo>
                    <a:pt x="1273763" y="30479"/>
                  </a:lnTo>
                  <a:lnTo>
                    <a:pt x="1278859" y="30479"/>
                  </a:lnTo>
                  <a:lnTo>
                    <a:pt x="1278862" y="27939"/>
                  </a:lnTo>
                  <a:close/>
                </a:path>
                <a:path w="1278889" h="1183639">
                  <a:moveTo>
                    <a:pt x="7599" y="25400"/>
                  </a:moveTo>
                  <a:lnTo>
                    <a:pt x="2485" y="25400"/>
                  </a:lnTo>
                  <a:lnTo>
                    <a:pt x="2482" y="26669"/>
                  </a:lnTo>
                  <a:lnTo>
                    <a:pt x="7597" y="26669"/>
                  </a:lnTo>
                  <a:lnTo>
                    <a:pt x="7599" y="25400"/>
                  </a:lnTo>
                  <a:close/>
                </a:path>
                <a:path w="1278889" h="1183639">
                  <a:moveTo>
                    <a:pt x="1278865" y="25400"/>
                  </a:moveTo>
                  <a:lnTo>
                    <a:pt x="1273774" y="25400"/>
                  </a:lnTo>
                  <a:lnTo>
                    <a:pt x="1273771" y="26669"/>
                  </a:lnTo>
                  <a:lnTo>
                    <a:pt x="1278864" y="26669"/>
                  </a:lnTo>
                  <a:lnTo>
                    <a:pt x="1278865" y="25400"/>
                  </a:lnTo>
                  <a:close/>
                </a:path>
                <a:path w="1278889" h="1183639">
                  <a:moveTo>
                    <a:pt x="7603" y="21589"/>
                  </a:moveTo>
                  <a:lnTo>
                    <a:pt x="2493" y="21589"/>
                  </a:lnTo>
                  <a:lnTo>
                    <a:pt x="2488" y="24129"/>
                  </a:lnTo>
                  <a:lnTo>
                    <a:pt x="7600" y="24129"/>
                  </a:lnTo>
                  <a:lnTo>
                    <a:pt x="7603" y="21589"/>
                  </a:lnTo>
                  <a:close/>
                </a:path>
                <a:path w="1278889" h="1183639">
                  <a:moveTo>
                    <a:pt x="1278869" y="21589"/>
                  </a:moveTo>
                  <a:lnTo>
                    <a:pt x="1273782" y="21589"/>
                  </a:lnTo>
                  <a:lnTo>
                    <a:pt x="1273776" y="24129"/>
                  </a:lnTo>
                  <a:lnTo>
                    <a:pt x="1278866" y="24129"/>
                  </a:lnTo>
                  <a:lnTo>
                    <a:pt x="1278869" y="21589"/>
                  </a:lnTo>
                  <a:close/>
                </a:path>
                <a:path w="1278889" h="1183639">
                  <a:moveTo>
                    <a:pt x="7606" y="19050"/>
                  </a:moveTo>
                  <a:lnTo>
                    <a:pt x="2499" y="19050"/>
                  </a:lnTo>
                  <a:lnTo>
                    <a:pt x="2496" y="20319"/>
                  </a:lnTo>
                  <a:lnTo>
                    <a:pt x="7604" y="20319"/>
                  </a:lnTo>
                  <a:lnTo>
                    <a:pt x="7606" y="19050"/>
                  </a:lnTo>
                  <a:close/>
                </a:path>
                <a:path w="1278889" h="1183639">
                  <a:moveTo>
                    <a:pt x="1278872" y="19050"/>
                  </a:moveTo>
                  <a:lnTo>
                    <a:pt x="1273787" y="19050"/>
                  </a:lnTo>
                  <a:lnTo>
                    <a:pt x="1273785" y="20319"/>
                  </a:lnTo>
                  <a:lnTo>
                    <a:pt x="1278870" y="20319"/>
                  </a:lnTo>
                  <a:lnTo>
                    <a:pt x="1278872" y="19050"/>
                  </a:lnTo>
                  <a:close/>
                </a:path>
                <a:path w="1278889" h="1183639">
                  <a:moveTo>
                    <a:pt x="7610" y="15239"/>
                  </a:moveTo>
                  <a:lnTo>
                    <a:pt x="2507" y="15239"/>
                  </a:lnTo>
                  <a:lnTo>
                    <a:pt x="2501" y="17779"/>
                  </a:lnTo>
                  <a:lnTo>
                    <a:pt x="7607" y="17779"/>
                  </a:lnTo>
                  <a:lnTo>
                    <a:pt x="7610" y="15239"/>
                  </a:lnTo>
                  <a:close/>
                </a:path>
                <a:path w="1278889" h="1183639">
                  <a:moveTo>
                    <a:pt x="1278876" y="15239"/>
                  </a:moveTo>
                  <a:lnTo>
                    <a:pt x="1273796" y="15239"/>
                  </a:lnTo>
                  <a:lnTo>
                    <a:pt x="1273790" y="17779"/>
                  </a:lnTo>
                  <a:lnTo>
                    <a:pt x="1278873" y="17779"/>
                  </a:lnTo>
                  <a:lnTo>
                    <a:pt x="1278876" y="15239"/>
                  </a:lnTo>
                  <a:close/>
                </a:path>
                <a:path w="1278889" h="1183639">
                  <a:moveTo>
                    <a:pt x="7613" y="12700"/>
                  </a:moveTo>
                  <a:lnTo>
                    <a:pt x="2512" y="12700"/>
                  </a:lnTo>
                  <a:lnTo>
                    <a:pt x="2509" y="13969"/>
                  </a:lnTo>
                  <a:lnTo>
                    <a:pt x="7611" y="13969"/>
                  </a:lnTo>
                  <a:lnTo>
                    <a:pt x="7613" y="12700"/>
                  </a:lnTo>
                  <a:close/>
                </a:path>
                <a:path w="1278889" h="1183639">
                  <a:moveTo>
                    <a:pt x="1278879" y="12700"/>
                  </a:moveTo>
                  <a:lnTo>
                    <a:pt x="1273801" y="12700"/>
                  </a:lnTo>
                  <a:lnTo>
                    <a:pt x="1273798" y="13969"/>
                  </a:lnTo>
                  <a:lnTo>
                    <a:pt x="1278877" y="13969"/>
                  </a:lnTo>
                  <a:lnTo>
                    <a:pt x="1278879" y="12700"/>
                  </a:lnTo>
                  <a:close/>
                </a:path>
                <a:path w="1278889" h="1183639">
                  <a:moveTo>
                    <a:pt x="7617" y="8889"/>
                  </a:moveTo>
                  <a:lnTo>
                    <a:pt x="2520" y="8889"/>
                  </a:lnTo>
                  <a:lnTo>
                    <a:pt x="2515" y="11429"/>
                  </a:lnTo>
                  <a:lnTo>
                    <a:pt x="7614" y="11429"/>
                  </a:lnTo>
                  <a:lnTo>
                    <a:pt x="7617" y="8889"/>
                  </a:lnTo>
                  <a:close/>
                </a:path>
                <a:path w="1278889" h="1183639">
                  <a:moveTo>
                    <a:pt x="1278883" y="8889"/>
                  </a:moveTo>
                  <a:lnTo>
                    <a:pt x="1273810" y="8889"/>
                  </a:lnTo>
                  <a:lnTo>
                    <a:pt x="1273804" y="11429"/>
                  </a:lnTo>
                  <a:lnTo>
                    <a:pt x="1278880" y="11429"/>
                  </a:lnTo>
                  <a:lnTo>
                    <a:pt x="1278883" y="8889"/>
                  </a:lnTo>
                  <a:close/>
                </a:path>
                <a:path w="1278889" h="1183639">
                  <a:moveTo>
                    <a:pt x="7619" y="6350"/>
                  </a:moveTo>
                  <a:lnTo>
                    <a:pt x="2526" y="6350"/>
                  </a:lnTo>
                  <a:lnTo>
                    <a:pt x="2523" y="7619"/>
                  </a:lnTo>
                  <a:lnTo>
                    <a:pt x="7618" y="7619"/>
                  </a:lnTo>
                  <a:lnTo>
                    <a:pt x="7619" y="6350"/>
                  </a:lnTo>
                  <a:close/>
                </a:path>
                <a:path w="1278889" h="1183639">
                  <a:moveTo>
                    <a:pt x="1278885" y="6350"/>
                  </a:moveTo>
                  <a:lnTo>
                    <a:pt x="7619" y="6350"/>
                  </a:lnTo>
                  <a:lnTo>
                    <a:pt x="640714" y="7619"/>
                  </a:lnTo>
                  <a:lnTo>
                    <a:pt x="1278884" y="7619"/>
                  </a:lnTo>
                  <a:lnTo>
                    <a:pt x="1278885" y="6350"/>
                  </a:lnTo>
                  <a:close/>
                </a:path>
                <a:path w="1278889" h="1183639">
                  <a:moveTo>
                    <a:pt x="1278890" y="2539"/>
                  </a:moveTo>
                  <a:lnTo>
                    <a:pt x="2534" y="2539"/>
                  </a:lnTo>
                  <a:lnTo>
                    <a:pt x="2529" y="5079"/>
                  </a:lnTo>
                  <a:lnTo>
                    <a:pt x="1278887" y="5079"/>
                  </a:lnTo>
                  <a:lnTo>
                    <a:pt x="1278890" y="2539"/>
                  </a:lnTo>
                  <a:close/>
                </a:path>
                <a:path w="1278889" h="1183639">
                  <a:moveTo>
                    <a:pt x="2540" y="0"/>
                  </a:moveTo>
                  <a:lnTo>
                    <a:pt x="2537" y="1269"/>
                  </a:lnTo>
                  <a:lnTo>
                    <a:pt x="640714" y="1269"/>
                  </a:lnTo>
                  <a:lnTo>
                    <a:pt x="2540" y="0"/>
                  </a:lnTo>
                  <a:close/>
                </a:path>
                <a:path w="1278889" h="1183639">
                  <a:moveTo>
                    <a:pt x="7520" y="97790"/>
                  </a:moveTo>
                  <a:lnTo>
                    <a:pt x="2329" y="97790"/>
                  </a:lnTo>
                  <a:lnTo>
                    <a:pt x="2206" y="154939"/>
                  </a:lnTo>
                  <a:lnTo>
                    <a:pt x="7458" y="154939"/>
                  </a:lnTo>
                  <a:lnTo>
                    <a:pt x="7520" y="97790"/>
                  </a:lnTo>
                  <a:close/>
                </a:path>
                <a:path w="1278889" h="1183639">
                  <a:moveTo>
                    <a:pt x="1278787" y="97790"/>
                  </a:moveTo>
                  <a:lnTo>
                    <a:pt x="1273616" y="97790"/>
                  </a:lnTo>
                  <a:lnTo>
                    <a:pt x="1273492" y="154939"/>
                  </a:lnTo>
                  <a:lnTo>
                    <a:pt x="1278726" y="154939"/>
                  </a:lnTo>
                  <a:lnTo>
                    <a:pt x="1278787" y="97790"/>
                  </a:lnTo>
                  <a:close/>
                </a:path>
                <a:path w="1278889" h="1183639">
                  <a:moveTo>
                    <a:pt x="7458" y="154940"/>
                  </a:moveTo>
                  <a:lnTo>
                    <a:pt x="2206" y="154940"/>
                  </a:lnTo>
                  <a:lnTo>
                    <a:pt x="2193" y="161289"/>
                  </a:lnTo>
                  <a:lnTo>
                    <a:pt x="7451" y="161289"/>
                  </a:lnTo>
                  <a:lnTo>
                    <a:pt x="7458" y="154940"/>
                  </a:lnTo>
                  <a:close/>
                </a:path>
                <a:path w="1278889" h="1183639">
                  <a:moveTo>
                    <a:pt x="1278726" y="154940"/>
                  </a:moveTo>
                  <a:lnTo>
                    <a:pt x="1273492" y="154940"/>
                  </a:lnTo>
                  <a:lnTo>
                    <a:pt x="1273478" y="161289"/>
                  </a:lnTo>
                  <a:lnTo>
                    <a:pt x="1278719" y="161289"/>
                  </a:lnTo>
                  <a:lnTo>
                    <a:pt x="1278726" y="154940"/>
                  </a:lnTo>
                  <a:close/>
                </a:path>
                <a:path w="1278889" h="1183639">
                  <a:moveTo>
                    <a:pt x="7451" y="161290"/>
                  </a:moveTo>
                  <a:lnTo>
                    <a:pt x="2193" y="161290"/>
                  </a:lnTo>
                  <a:lnTo>
                    <a:pt x="2152" y="180339"/>
                  </a:lnTo>
                  <a:lnTo>
                    <a:pt x="7431" y="180339"/>
                  </a:lnTo>
                  <a:lnTo>
                    <a:pt x="7451" y="161290"/>
                  </a:lnTo>
                  <a:close/>
                </a:path>
                <a:path w="1278889" h="1183639">
                  <a:moveTo>
                    <a:pt x="1278719" y="161290"/>
                  </a:moveTo>
                  <a:lnTo>
                    <a:pt x="1273478" y="161290"/>
                  </a:lnTo>
                  <a:lnTo>
                    <a:pt x="1273437" y="180339"/>
                  </a:lnTo>
                  <a:lnTo>
                    <a:pt x="1278698" y="180339"/>
                  </a:lnTo>
                  <a:lnTo>
                    <a:pt x="1278719" y="161290"/>
                  </a:lnTo>
                  <a:close/>
                </a:path>
                <a:path w="1278889" h="1183639">
                  <a:moveTo>
                    <a:pt x="7431" y="180340"/>
                  </a:moveTo>
                  <a:lnTo>
                    <a:pt x="2152" y="180340"/>
                  </a:lnTo>
                  <a:lnTo>
                    <a:pt x="2124" y="193039"/>
                  </a:lnTo>
                  <a:lnTo>
                    <a:pt x="7417" y="193039"/>
                  </a:lnTo>
                  <a:lnTo>
                    <a:pt x="7431" y="180340"/>
                  </a:lnTo>
                  <a:close/>
                </a:path>
                <a:path w="1278889" h="1183639">
                  <a:moveTo>
                    <a:pt x="1278698" y="180340"/>
                  </a:moveTo>
                  <a:lnTo>
                    <a:pt x="1273437" y="180340"/>
                  </a:lnTo>
                  <a:lnTo>
                    <a:pt x="1273409" y="193039"/>
                  </a:lnTo>
                  <a:lnTo>
                    <a:pt x="1278685" y="193039"/>
                  </a:lnTo>
                  <a:lnTo>
                    <a:pt x="1278698" y="180340"/>
                  </a:lnTo>
                  <a:close/>
                </a:path>
                <a:path w="1278889" h="1183639">
                  <a:moveTo>
                    <a:pt x="7417" y="193040"/>
                  </a:moveTo>
                  <a:lnTo>
                    <a:pt x="2124" y="193040"/>
                  </a:lnTo>
                  <a:lnTo>
                    <a:pt x="2097" y="205739"/>
                  </a:lnTo>
                  <a:lnTo>
                    <a:pt x="7403" y="205739"/>
                  </a:lnTo>
                  <a:lnTo>
                    <a:pt x="7417" y="193040"/>
                  </a:lnTo>
                  <a:close/>
                </a:path>
                <a:path w="1278889" h="1183639">
                  <a:moveTo>
                    <a:pt x="1278685" y="193040"/>
                  </a:moveTo>
                  <a:lnTo>
                    <a:pt x="1273409" y="193040"/>
                  </a:lnTo>
                  <a:lnTo>
                    <a:pt x="1273382" y="205739"/>
                  </a:lnTo>
                  <a:lnTo>
                    <a:pt x="1278671" y="205739"/>
                  </a:lnTo>
                  <a:lnTo>
                    <a:pt x="1278685" y="193040"/>
                  </a:lnTo>
                  <a:close/>
                </a:path>
                <a:path w="1278889" h="1183639">
                  <a:moveTo>
                    <a:pt x="7403" y="205740"/>
                  </a:moveTo>
                  <a:lnTo>
                    <a:pt x="2097" y="205740"/>
                  </a:lnTo>
                  <a:lnTo>
                    <a:pt x="2070" y="218439"/>
                  </a:lnTo>
                  <a:lnTo>
                    <a:pt x="7389" y="218439"/>
                  </a:lnTo>
                  <a:lnTo>
                    <a:pt x="7403" y="205740"/>
                  </a:lnTo>
                  <a:close/>
                </a:path>
                <a:path w="1278889" h="1183639">
                  <a:moveTo>
                    <a:pt x="1278671" y="205740"/>
                  </a:moveTo>
                  <a:lnTo>
                    <a:pt x="1273382" y="205740"/>
                  </a:lnTo>
                  <a:lnTo>
                    <a:pt x="1273354" y="218439"/>
                  </a:lnTo>
                  <a:lnTo>
                    <a:pt x="1278657" y="218439"/>
                  </a:lnTo>
                  <a:lnTo>
                    <a:pt x="1278671" y="205740"/>
                  </a:lnTo>
                  <a:close/>
                </a:path>
                <a:path w="1278889" h="1183639">
                  <a:moveTo>
                    <a:pt x="7389" y="218440"/>
                  </a:moveTo>
                  <a:lnTo>
                    <a:pt x="2070" y="218440"/>
                  </a:lnTo>
                  <a:lnTo>
                    <a:pt x="2042" y="231139"/>
                  </a:lnTo>
                  <a:lnTo>
                    <a:pt x="7375" y="231139"/>
                  </a:lnTo>
                  <a:lnTo>
                    <a:pt x="7389" y="218440"/>
                  </a:lnTo>
                  <a:close/>
                </a:path>
                <a:path w="1278889" h="1183639">
                  <a:moveTo>
                    <a:pt x="1278657" y="218440"/>
                  </a:moveTo>
                  <a:lnTo>
                    <a:pt x="1273354" y="218440"/>
                  </a:lnTo>
                  <a:lnTo>
                    <a:pt x="1273326" y="231139"/>
                  </a:lnTo>
                  <a:lnTo>
                    <a:pt x="1278644" y="231139"/>
                  </a:lnTo>
                  <a:lnTo>
                    <a:pt x="1278657" y="218440"/>
                  </a:lnTo>
                  <a:close/>
                </a:path>
                <a:path w="1278889" h="1183639">
                  <a:moveTo>
                    <a:pt x="7375" y="231140"/>
                  </a:moveTo>
                  <a:lnTo>
                    <a:pt x="2042" y="231140"/>
                  </a:lnTo>
                  <a:lnTo>
                    <a:pt x="2015" y="243839"/>
                  </a:lnTo>
                  <a:lnTo>
                    <a:pt x="7362" y="243839"/>
                  </a:lnTo>
                  <a:lnTo>
                    <a:pt x="7375" y="231140"/>
                  </a:lnTo>
                  <a:close/>
                </a:path>
                <a:path w="1278889" h="1183639">
                  <a:moveTo>
                    <a:pt x="1278644" y="231140"/>
                  </a:moveTo>
                  <a:lnTo>
                    <a:pt x="1273326" y="231140"/>
                  </a:lnTo>
                  <a:lnTo>
                    <a:pt x="1273299" y="243839"/>
                  </a:lnTo>
                  <a:lnTo>
                    <a:pt x="1278630" y="243839"/>
                  </a:lnTo>
                  <a:lnTo>
                    <a:pt x="1278644" y="231140"/>
                  </a:lnTo>
                  <a:close/>
                </a:path>
                <a:path w="1278889" h="1183639">
                  <a:moveTo>
                    <a:pt x="7362" y="243840"/>
                  </a:moveTo>
                  <a:lnTo>
                    <a:pt x="2015" y="243840"/>
                  </a:lnTo>
                  <a:lnTo>
                    <a:pt x="1960" y="269239"/>
                  </a:lnTo>
                  <a:lnTo>
                    <a:pt x="7334" y="269239"/>
                  </a:lnTo>
                  <a:lnTo>
                    <a:pt x="7362" y="243840"/>
                  </a:lnTo>
                  <a:close/>
                </a:path>
                <a:path w="1278889" h="1183639">
                  <a:moveTo>
                    <a:pt x="1278630" y="243840"/>
                  </a:moveTo>
                  <a:lnTo>
                    <a:pt x="1273299" y="243840"/>
                  </a:lnTo>
                  <a:lnTo>
                    <a:pt x="1273244" y="269239"/>
                  </a:lnTo>
                  <a:lnTo>
                    <a:pt x="1278603" y="269239"/>
                  </a:lnTo>
                  <a:lnTo>
                    <a:pt x="1278630" y="243840"/>
                  </a:lnTo>
                  <a:close/>
                </a:path>
                <a:path w="1278889" h="1183639">
                  <a:moveTo>
                    <a:pt x="7334" y="269240"/>
                  </a:moveTo>
                  <a:lnTo>
                    <a:pt x="1960" y="269240"/>
                  </a:lnTo>
                  <a:lnTo>
                    <a:pt x="1947" y="275589"/>
                  </a:lnTo>
                  <a:lnTo>
                    <a:pt x="7327" y="275589"/>
                  </a:lnTo>
                  <a:lnTo>
                    <a:pt x="7334" y="269240"/>
                  </a:lnTo>
                  <a:close/>
                </a:path>
                <a:path w="1278889" h="1183639">
                  <a:moveTo>
                    <a:pt x="1278603" y="269240"/>
                  </a:moveTo>
                  <a:lnTo>
                    <a:pt x="1273244" y="269240"/>
                  </a:lnTo>
                  <a:lnTo>
                    <a:pt x="1273230" y="275589"/>
                  </a:lnTo>
                  <a:lnTo>
                    <a:pt x="1278596" y="275589"/>
                  </a:lnTo>
                  <a:lnTo>
                    <a:pt x="1278603" y="269240"/>
                  </a:lnTo>
                  <a:close/>
                </a:path>
                <a:path w="1278889" h="1183639">
                  <a:moveTo>
                    <a:pt x="7327" y="275590"/>
                  </a:moveTo>
                  <a:lnTo>
                    <a:pt x="1947" y="275590"/>
                  </a:lnTo>
                  <a:lnTo>
                    <a:pt x="1838" y="326389"/>
                  </a:lnTo>
                  <a:lnTo>
                    <a:pt x="7272" y="326389"/>
                  </a:lnTo>
                  <a:lnTo>
                    <a:pt x="7327" y="275590"/>
                  </a:lnTo>
                  <a:close/>
                </a:path>
                <a:path w="1278889" h="1183639">
                  <a:moveTo>
                    <a:pt x="1278596" y="275590"/>
                  </a:moveTo>
                  <a:lnTo>
                    <a:pt x="1273230" y="275590"/>
                  </a:lnTo>
                  <a:lnTo>
                    <a:pt x="1273119" y="326389"/>
                  </a:lnTo>
                  <a:lnTo>
                    <a:pt x="1278541" y="326389"/>
                  </a:lnTo>
                  <a:lnTo>
                    <a:pt x="1278596" y="275590"/>
                  </a:lnTo>
                  <a:close/>
                </a:path>
                <a:path w="1278889" h="1183639">
                  <a:moveTo>
                    <a:pt x="7272" y="326390"/>
                  </a:moveTo>
                  <a:lnTo>
                    <a:pt x="1838" y="326390"/>
                  </a:lnTo>
                  <a:lnTo>
                    <a:pt x="1824" y="332739"/>
                  </a:lnTo>
                  <a:lnTo>
                    <a:pt x="7265" y="332739"/>
                  </a:lnTo>
                  <a:lnTo>
                    <a:pt x="7272" y="326390"/>
                  </a:lnTo>
                  <a:close/>
                </a:path>
                <a:path w="1278889" h="1183639">
                  <a:moveTo>
                    <a:pt x="1278541" y="326390"/>
                  </a:moveTo>
                  <a:lnTo>
                    <a:pt x="1273119" y="326390"/>
                  </a:lnTo>
                  <a:lnTo>
                    <a:pt x="1273105" y="332739"/>
                  </a:lnTo>
                  <a:lnTo>
                    <a:pt x="1278534" y="332739"/>
                  </a:lnTo>
                  <a:lnTo>
                    <a:pt x="1278541" y="326390"/>
                  </a:lnTo>
                  <a:close/>
                </a:path>
                <a:path w="1278889" h="1183639">
                  <a:moveTo>
                    <a:pt x="7265" y="332740"/>
                  </a:moveTo>
                  <a:lnTo>
                    <a:pt x="1824" y="332740"/>
                  </a:lnTo>
                  <a:lnTo>
                    <a:pt x="1802" y="342900"/>
                  </a:lnTo>
                  <a:lnTo>
                    <a:pt x="7254" y="342900"/>
                  </a:lnTo>
                  <a:lnTo>
                    <a:pt x="7265" y="332740"/>
                  </a:lnTo>
                  <a:close/>
                </a:path>
                <a:path w="1278889" h="1183639">
                  <a:moveTo>
                    <a:pt x="1278534" y="332740"/>
                  </a:moveTo>
                  <a:lnTo>
                    <a:pt x="1273105" y="332740"/>
                  </a:lnTo>
                  <a:lnTo>
                    <a:pt x="1273083" y="342900"/>
                  </a:lnTo>
                  <a:lnTo>
                    <a:pt x="1278524" y="342900"/>
                  </a:lnTo>
                  <a:lnTo>
                    <a:pt x="1278534" y="332740"/>
                  </a:lnTo>
                  <a:close/>
                </a:path>
                <a:path w="1278889" h="1183639">
                  <a:moveTo>
                    <a:pt x="7254" y="342900"/>
                  </a:moveTo>
                  <a:lnTo>
                    <a:pt x="1802" y="342900"/>
                  </a:lnTo>
                  <a:lnTo>
                    <a:pt x="1769" y="358139"/>
                  </a:lnTo>
                  <a:lnTo>
                    <a:pt x="7238" y="358139"/>
                  </a:lnTo>
                  <a:lnTo>
                    <a:pt x="7254" y="342900"/>
                  </a:lnTo>
                  <a:close/>
                </a:path>
                <a:path w="1278889" h="1183639">
                  <a:moveTo>
                    <a:pt x="1278524" y="342900"/>
                  </a:moveTo>
                  <a:lnTo>
                    <a:pt x="1273083" y="342900"/>
                  </a:lnTo>
                  <a:lnTo>
                    <a:pt x="1273050" y="358139"/>
                  </a:lnTo>
                  <a:lnTo>
                    <a:pt x="1278507" y="358139"/>
                  </a:lnTo>
                  <a:lnTo>
                    <a:pt x="1278524" y="342900"/>
                  </a:lnTo>
                  <a:close/>
                </a:path>
                <a:path w="1278889" h="1183639">
                  <a:moveTo>
                    <a:pt x="7238" y="358140"/>
                  </a:moveTo>
                  <a:lnTo>
                    <a:pt x="1769" y="358140"/>
                  </a:lnTo>
                  <a:lnTo>
                    <a:pt x="1728" y="377189"/>
                  </a:lnTo>
                  <a:lnTo>
                    <a:pt x="7217" y="377189"/>
                  </a:lnTo>
                  <a:lnTo>
                    <a:pt x="7238" y="358140"/>
                  </a:lnTo>
                  <a:close/>
                </a:path>
                <a:path w="1278889" h="1183639">
                  <a:moveTo>
                    <a:pt x="1278507" y="358140"/>
                  </a:moveTo>
                  <a:lnTo>
                    <a:pt x="1273050" y="358140"/>
                  </a:lnTo>
                  <a:lnTo>
                    <a:pt x="1273009" y="377189"/>
                  </a:lnTo>
                  <a:lnTo>
                    <a:pt x="1278487" y="377189"/>
                  </a:lnTo>
                  <a:lnTo>
                    <a:pt x="1278507" y="358140"/>
                  </a:lnTo>
                  <a:close/>
                </a:path>
                <a:path w="1278889" h="1183639">
                  <a:moveTo>
                    <a:pt x="7217" y="377190"/>
                  </a:moveTo>
                  <a:lnTo>
                    <a:pt x="1728" y="377190"/>
                  </a:lnTo>
                  <a:lnTo>
                    <a:pt x="1706" y="387350"/>
                  </a:lnTo>
                  <a:lnTo>
                    <a:pt x="7206" y="387350"/>
                  </a:lnTo>
                  <a:lnTo>
                    <a:pt x="7217" y="377190"/>
                  </a:lnTo>
                  <a:close/>
                </a:path>
                <a:path w="1278889" h="1183639">
                  <a:moveTo>
                    <a:pt x="1278487" y="377190"/>
                  </a:moveTo>
                  <a:lnTo>
                    <a:pt x="1273009" y="377190"/>
                  </a:lnTo>
                  <a:lnTo>
                    <a:pt x="1272987" y="387350"/>
                  </a:lnTo>
                  <a:lnTo>
                    <a:pt x="1278476" y="387350"/>
                  </a:lnTo>
                  <a:lnTo>
                    <a:pt x="1278487" y="377190"/>
                  </a:lnTo>
                  <a:close/>
                </a:path>
                <a:path w="1278889" h="1183639">
                  <a:moveTo>
                    <a:pt x="7206" y="387350"/>
                  </a:moveTo>
                  <a:lnTo>
                    <a:pt x="1706" y="387350"/>
                  </a:lnTo>
                  <a:lnTo>
                    <a:pt x="1674" y="402589"/>
                  </a:lnTo>
                  <a:lnTo>
                    <a:pt x="7189" y="402589"/>
                  </a:lnTo>
                  <a:lnTo>
                    <a:pt x="7206" y="387350"/>
                  </a:lnTo>
                  <a:close/>
                </a:path>
                <a:path w="1278889" h="1183639">
                  <a:moveTo>
                    <a:pt x="1278476" y="387350"/>
                  </a:moveTo>
                  <a:lnTo>
                    <a:pt x="1272987" y="387350"/>
                  </a:lnTo>
                  <a:lnTo>
                    <a:pt x="1272954" y="402589"/>
                  </a:lnTo>
                  <a:lnTo>
                    <a:pt x="1278459" y="402589"/>
                  </a:lnTo>
                  <a:lnTo>
                    <a:pt x="1278476" y="387350"/>
                  </a:lnTo>
                  <a:close/>
                </a:path>
                <a:path w="1278889" h="1183639">
                  <a:moveTo>
                    <a:pt x="7189" y="402590"/>
                  </a:moveTo>
                  <a:lnTo>
                    <a:pt x="1674" y="402590"/>
                  </a:lnTo>
                  <a:lnTo>
                    <a:pt x="1428" y="516889"/>
                  </a:lnTo>
                  <a:lnTo>
                    <a:pt x="7065" y="516889"/>
                  </a:lnTo>
                  <a:lnTo>
                    <a:pt x="7189" y="402590"/>
                  </a:lnTo>
                  <a:close/>
                </a:path>
                <a:path w="1278889" h="1183639">
                  <a:moveTo>
                    <a:pt x="1278459" y="402590"/>
                  </a:moveTo>
                  <a:lnTo>
                    <a:pt x="1272954" y="402590"/>
                  </a:lnTo>
                  <a:lnTo>
                    <a:pt x="1272705" y="516889"/>
                  </a:lnTo>
                  <a:lnTo>
                    <a:pt x="1278336" y="516889"/>
                  </a:lnTo>
                  <a:lnTo>
                    <a:pt x="1278459" y="402590"/>
                  </a:lnTo>
                  <a:close/>
                </a:path>
                <a:path w="1278889" h="1183639">
                  <a:moveTo>
                    <a:pt x="7065" y="516890"/>
                  </a:moveTo>
                  <a:lnTo>
                    <a:pt x="1428" y="516890"/>
                  </a:lnTo>
                  <a:lnTo>
                    <a:pt x="1168" y="637539"/>
                  </a:lnTo>
                  <a:lnTo>
                    <a:pt x="6934" y="637539"/>
                  </a:lnTo>
                  <a:lnTo>
                    <a:pt x="7065" y="516890"/>
                  </a:lnTo>
                  <a:close/>
                </a:path>
                <a:path w="1278889" h="1183639">
                  <a:moveTo>
                    <a:pt x="1278336" y="516890"/>
                  </a:moveTo>
                  <a:lnTo>
                    <a:pt x="1272705" y="516890"/>
                  </a:lnTo>
                  <a:lnTo>
                    <a:pt x="1272443" y="637539"/>
                  </a:lnTo>
                  <a:lnTo>
                    <a:pt x="1278207" y="637539"/>
                  </a:lnTo>
                  <a:lnTo>
                    <a:pt x="1278336" y="516890"/>
                  </a:lnTo>
                  <a:close/>
                </a:path>
                <a:path w="1278889" h="1183639">
                  <a:moveTo>
                    <a:pt x="6934" y="637540"/>
                  </a:moveTo>
                  <a:lnTo>
                    <a:pt x="1168" y="637540"/>
                  </a:lnTo>
                  <a:lnTo>
                    <a:pt x="868" y="777239"/>
                  </a:lnTo>
                  <a:lnTo>
                    <a:pt x="6782" y="777239"/>
                  </a:lnTo>
                  <a:lnTo>
                    <a:pt x="6934" y="637540"/>
                  </a:lnTo>
                  <a:close/>
                </a:path>
                <a:path w="1278889" h="1183639">
                  <a:moveTo>
                    <a:pt x="1278207" y="637540"/>
                  </a:moveTo>
                  <a:lnTo>
                    <a:pt x="1272443" y="637540"/>
                  </a:lnTo>
                  <a:lnTo>
                    <a:pt x="1272139" y="777239"/>
                  </a:lnTo>
                  <a:lnTo>
                    <a:pt x="1278056" y="777239"/>
                  </a:lnTo>
                  <a:lnTo>
                    <a:pt x="1278207" y="637540"/>
                  </a:lnTo>
                  <a:close/>
                </a:path>
                <a:path w="1278889" h="1183639">
                  <a:moveTo>
                    <a:pt x="6782" y="777240"/>
                  </a:moveTo>
                  <a:lnTo>
                    <a:pt x="868" y="777240"/>
                  </a:lnTo>
                  <a:lnTo>
                    <a:pt x="846" y="787400"/>
                  </a:lnTo>
                  <a:lnTo>
                    <a:pt x="6771" y="787400"/>
                  </a:lnTo>
                  <a:lnTo>
                    <a:pt x="6782" y="777240"/>
                  </a:lnTo>
                  <a:close/>
                </a:path>
                <a:path w="1278889" h="1183639">
                  <a:moveTo>
                    <a:pt x="1278056" y="777240"/>
                  </a:moveTo>
                  <a:lnTo>
                    <a:pt x="1272139" y="777240"/>
                  </a:lnTo>
                  <a:lnTo>
                    <a:pt x="1272117" y="787400"/>
                  </a:lnTo>
                  <a:lnTo>
                    <a:pt x="1278046" y="787400"/>
                  </a:lnTo>
                  <a:lnTo>
                    <a:pt x="1278056" y="777240"/>
                  </a:lnTo>
                  <a:close/>
                </a:path>
                <a:path w="1278889" h="1183639">
                  <a:moveTo>
                    <a:pt x="6771" y="787400"/>
                  </a:moveTo>
                  <a:lnTo>
                    <a:pt x="846" y="787400"/>
                  </a:lnTo>
                  <a:lnTo>
                    <a:pt x="813" y="802639"/>
                  </a:lnTo>
                  <a:lnTo>
                    <a:pt x="6755" y="802639"/>
                  </a:lnTo>
                  <a:lnTo>
                    <a:pt x="6771" y="787400"/>
                  </a:lnTo>
                  <a:close/>
                </a:path>
                <a:path w="1278889" h="1183639">
                  <a:moveTo>
                    <a:pt x="1278046" y="787400"/>
                  </a:moveTo>
                  <a:lnTo>
                    <a:pt x="1272117" y="787400"/>
                  </a:lnTo>
                  <a:lnTo>
                    <a:pt x="1272084" y="802639"/>
                  </a:lnTo>
                  <a:lnTo>
                    <a:pt x="1278029" y="802639"/>
                  </a:lnTo>
                  <a:lnTo>
                    <a:pt x="1278046" y="787400"/>
                  </a:lnTo>
                  <a:close/>
                </a:path>
                <a:path w="1278889" h="1183639">
                  <a:moveTo>
                    <a:pt x="6755" y="802640"/>
                  </a:moveTo>
                  <a:lnTo>
                    <a:pt x="813" y="802640"/>
                  </a:lnTo>
                  <a:lnTo>
                    <a:pt x="772" y="821689"/>
                  </a:lnTo>
                  <a:lnTo>
                    <a:pt x="6734" y="821689"/>
                  </a:lnTo>
                  <a:lnTo>
                    <a:pt x="6755" y="802640"/>
                  </a:lnTo>
                  <a:close/>
                </a:path>
                <a:path w="1278889" h="1183639">
                  <a:moveTo>
                    <a:pt x="1278029" y="802640"/>
                  </a:moveTo>
                  <a:lnTo>
                    <a:pt x="1272084" y="802640"/>
                  </a:lnTo>
                  <a:lnTo>
                    <a:pt x="1272043" y="821689"/>
                  </a:lnTo>
                  <a:lnTo>
                    <a:pt x="1278009" y="821689"/>
                  </a:lnTo>
                  <a:lnTo>
                    <a:pt x="1278029" y="802640"/>
                  </a:lnTo>
                  <a:close/>
                </a:path>
                <a:path w="1278889" h="1183639">
                  <a:moveTo>
                    <a:pt x="6734" y="821690"/>
                  </a:moveTo>
                  <a:lnTo>
                    <a:pt x="772" y="821690"/>
                  </a:lnTo>
                  <a:lnTo>
                    <a:pt x="751" y="831850"/>
                  </a:lnTo>
                  <a:lnTo>
                    <a:pt x="6723" y="831850"/>
                  </a:lnTo>
                  <a:lnTo>
                    <a:pt x="6734" y="821690"/>
                  </a:lnTo>
                  <a:close/>
                </a:path>
                <a:path w="1278889" h="1183639">
                  <a:moveTo>
                    <a:pt x="1278009" y="821690"/>
                  </a:moveTo>
                  <a:lnTo>
                    <a:pt x="1272043" y="821690"/>
                  </a:lnTo>
                  <a:lnTo>
                    <a:pt x="1272020" y="831850"/>
                  </a:lnTo>
                  <a:lnTo>
                    <a:pt x="1277998" y="831850"/>
                  </a:lnTo>
                  <a:lnTo>
                    <a:pt x="1278009" y="821690"/>
                  </a:lnTo>
                  <a:close/>
                </a:path>
                <a:path w="1278889" h="1183639">
                  <a:moveTo>
                    <a:pt x="6723" y="831850"/>
                  </a:moveTo>
                  <a:lnTo>
                    <a:pt x="751" y="831850"/>
                  </a:lnTo>
                  <a:lnTo>
                    <a:pt x="718" y="847089"/>
                  </a:lnTo>
                  <a:lnTo>
                    <a:pt x="6707" y="847089"/>
                  </a:lnTo>
                  <a:lnTo>
                    <a:pt x="6723" y="831850"/>
                  </a:lnTo>
                  <a:close/>
                </a:path>
                <a:path w="1278889" h="1183639">
                  <a:moveTo>
                    <a:pt x="1277998" y="831850"/>
                  </a:moveTo>
                  <a:lnTo>
                    <a:pt x="1272020" y="831850"/>
                  </a:lnTo>
                  <a:lnTo>
                    <a:pt x="1271987" y="847089"/>
                  </a:lnTo>
                  <a:lnTo>
                    <a:pt x="1277981" y="847089"/>
                  </a:lnTo>
                  <a:lnTo>
                    <a:pt x="1277998" y="831850"/>
                  </a:lnTo>
                  <a:close/>
                </a:path>
                <a:path w="1278889" h="1183639">
                  <a:moveTo>
                    <a:pt x="6707" y="847090"/>
                  </a:moveTo>
                  <a:lnTo>
                    <a:pt x="718" y="847090"/>
                  </a:lnTo>
                  <a:lnTo>
                    <a:pt x="690" y="859789"/>
                  </a:lnTo>
                  <a:lnTo>
                    <a:pt x="6693" y="859789"/>
                  </a:lnTo>
                  <a:lnTo>
                    <a:pt x="6707" y="847090"/>
                  </a:lnTo>
                  <a:close/>
                </a:path>
                <a:path w="1278889" h="1183639">
                  <a:moveTo>
                    <a:pt x="1277981" y="847090"/>
                  </a:moveTo>
                  <a:lnTo>
                    <a:pt x="1271987" y="847090"/>
                  </a:lnTo>
                  <a:lnTo>
                    <a:pt x="1271960" y="859789"/>
                  </a:lnTo>
                  <a:lnTo>
                    <a:pt x="1277968" y="859789"/>
                  </a:lnTo>
                  <a:lnTo>
                    <a:pt x="1277981" y="847090"/>
                  </a:lnTo>
                  <a:close/>
                </a:path>
                <a:path w="1278889" h="1183639">
                  <a:moveTo>
                    <a:pt x="6693" y="859790"/>
                  </a:moveTo>
                  <a:lnTo>
                    <a:pt x="690" y="859790"/>
                  </a:lnTo>
                  <a:lnTo>
                    <a:pt x="677" y="866139"/>
                  </a:lnTo>
                  <a:lnTo>
                    <a:pt x="6686" y="866139"/>
                  </a:lnTo>
                  <a:lnTo>
                    <a:pt x="6693" y="859790"/>
                  </a:lnTo>
                  <a:close/>
                </a:path>
                <a:path w="1278889" h="1183639">
                  <a:moveTo>
                    <a:pt x="1277968" y="859790"/>
                  </a:moveTo>
                  <a:lnTo>
                    <a:pt x="1271960" y="859790"/>
                  </a:lnTo>
                  <a:lnTo>
                    <a:pt x="1271946" y="866139"/>
                  </a:lnTo>
                  <a:lnTo>
                    <a:pt x="1277961" y="866139"/>
                  </a:lnTo>
                  <a:lnTo>
                    <a:pt x="1277968" y="859790"/>
                  </a:lnTo>
                  <a:close/>
                </a:path>
                <a:path w="1278889" h="1183639">
                  <a:moveTo>
                    <a:pt x="6686" y="866140"/>
                  </a:moveTo>
                  <a:lnTo>
                    <a:pt x="677" y="866140"/>
                  </a:lnTo>
                  <a:lnTo>
                    <a:pt x="636" y="885189"/>
                  </a:lnTo>
                  <a:lnTo>
                    <a:pt x="6665" y="885189"/>
                  </a:lnTo>
                  <a:lnTo>
                    <a:pt x="6686" y="866140"/>
                  </a:lnTo>
                  <a:close/>
                </a:path>
                <a:path w="1278889" h="1183639">
                  <a:moveTo>
                    <a:pt x="1277961" y="866140"/>
                  </a:moveTo>
                  <a:lnTo>
                    <a:pt x="1271946" y="866140"/>
                  </a:lnTo>
                  <a:lnTo>
                    <a:pt x="1271905" y="885189"/>
                  </a:lnTo>
                  <a:lnTo>
                    <a:pt x="1277940" y="885189"/>
                  </a:lnTo>
                  <a:lnTo>
                    <a:pt x="1277961" y="866140"/>
                  </a:lnTo>
                  <a:close/>
                </a:path>
                <a:path w="1278889" h="1183639">
                  <a:moveTo>
                    <a:pt x="6665" y="885190"/>
                  </a:moveTo>
                  <a:lnTo>
                    <a:pt x="636" y="885190"/>
                  </a:lnTo>
                  <a:lnTo>
                    <a:pt x="540" y="929639"/>
                  </a:lnTo>
                  <a:lnTo>
                    <a:pt x="6617" y="929639"/>
                  </a:lnTo>
                  <a:lnTo>
                    <a:pt x="6665" y="885190"/>
                  </a:lnTo>
                  <a:close/>
                </a:path>
                <a:path w="1278889" h="1183639">
                  <a:moveTo>
                    <a:pt x="1277940" y="885190"/>
                  </a:moveTo>
                  <a:lnTo>
                    <a:pt x="1271905" y="885190"/>
                  </a:lnTo>
                  <a:lnTo>
                    <a:pt x="1271808" y="929639"/>
                  </a:lnTo>
                  <a:lnTo>
                    <a:pt x="1277893" y="929639"/>
                  </a:lnTo>
                  <a:lnTo>
                    <a:pt x="1277940" y="885190"/>
                  </a:lnTo>
                  <a:close/>
                </a:path>
                <a:path w="1278889" h="1183639">
                  <a:moveTo>
                    <a:pt x="6452" y="1082039"/>
                  </a:moveTo>
                  <a:lnTo>
                    <a:pt x="213" y="1082039"/>
                  </a:lnTo>
                  <a:lnTo>
                    <a:pt x="202" y="1087119"/>
                  </a:lnTo>
                  <a:lnTo>
                    <a:pt x="6446" y="1087119"/>
                  </a:lnTo>
                  <a:lnTo>
                    <a:pt x="6452" y="1082039"/>
                  </a:lnTo>
                  <a:close/>
                </a:path>
                <a:path w="1278889" h="1183639">
                  <a:moveTo>
                    <a:pt x="1277729" y="1082039"/>
                  </a:moveTo>
                  <a:lnTo>
                    <a:pt x="1271477" y="1082039"/>
                  </a:lnTo>
                  <a:lnTo>
                    <a:pt x="1271466" y="1087119"/>
                  </a:lnTo>
                  <a:lnTo>
                    <a:pt x="1277723" y="1087119"/>
                  </a:lnTo>
                  <a:lnTo>
                    <a:pt x="1277729" y="1082039"/>
                  </a:lnTo>
                  <a:close/>
                </a:path>
                <a:path w="1278889" h="1183639">
                  <a:moveTo>
                    <a:pt x="6472" y="1062989"/>
                  </a:moveTo>
                  <a:lnTo>
                    <a:pt x="254" y="1062989"/>
                  </a:lnTo>
                  <a:lnTo>
                    <a:pt x="215" y="1080769"/>
                  </a:lnTo>
                  <a:lnTo>
                    <a:pt x="6453" y="1080769"/>
                  </a:lnTo>
                  <a:lnTo>
                    <a:pt x="6472" y="1062989"/>
                  </a:lnTo>
                  <a:close/>
                </a:path>
                <a:path w="1278889" h="1183639">
                  <a:moveTo>
                    <a:pt x="1277749" y="1062989"/>
                  </a:moveTo>
                  <a:lnTo>
                    <a:pt x="1271518" y="1062989"/>
                  </a:lnTo>
                  <a:lnTo>
                    <a:pt x="1271479" y="1080769"/>
                  </a:lnTo>
                  <a:lnTo>
                    <a:pt x="1277730" y="1080769"/>
                  </a:lnTo>
                  <a:lnTo>
                    <a:pt x="1277749" y="1062989"/>
                  </a:lnTo>
                  <a:close/>
                </a:path>
                <a:path w="1278889" h="1183639">
                  <a:moveTo>
                    <a:pt x="6475" y="1060450"/>
                  </a:moveTo>
                  <a:lnTo>
                    <a:pt x="259" y="1060450"/>
                  </a:lnTo>
                  <a:lnTo>
                    <a:pt x="256" y="1061719"/>
                  </a:lnTo>
                  <a:lnTo>
                    <a:pt x="6474" y="1061719"/>
                  </a:lnTo>
                  <a:lnTo>
                    <a:pt x="6475" y="1060450"/>
                  </a:lnTo>
                  <a:close/>
                </a:path>
                <a:path w="1278889" h="1183639">
                  <a:moveTo>
                    <a:pt x="1277752" y="1060450"/>
                  </a:moveTo>
                  <a:lnTo>
                    <a:pt x="1271524" y="1060450"/>
                  </a:lnTo>
                  <a:lnTo>
                    <a:pt x="1271521" y="1061719"/>
                  </a:lnTo>
                  <a:lnTo>
                    <a:pt x="1277751" y="1061719"/>
                  </a:lnTo>
                  <a:lnTo>
                    <a:pt x="1277752" y="1060450"/>
                  </a:lnTo>
                  <a:close/>
                </a:path>
                <a:path w="1278889" h="1183639">
                  <a:moveTo>
                    <a:pt x="6482" y="1054100"/>
                  </a:moveTo>
                  <a:lnTo>
                    <a:pt x="273" y="1054100"/>
                  </a:lnTo>
                  <a:lnTo>
                    <a:pt x="262" y="1059179"/>
                  </a:lnTo>
                  <a:lnTo>
                    <a:pt x="6476" y="1059179"/>
                  </a:lnTo>
                  <a:lnTo>
                    <a:pt x="6482" y="1054100"/>
                  </a:lnTo>
                  <a:close/>
                </a:path>
                <a:path w="1278889" h="1183639">
                  <a:moveTo>
                    <a:pt x="1277759" y="1054100"/>
                  </a:moveTo>
                  <a:lnTo>
                    <a:pt x="1271537" y="1054100"/>
                  </a:lnTo>
                  <a:lnTo>
                    <a:pt x="1271526" y="1059179"/>
                  </a:lnTo>
                  <a:lnTo>
                    <a:pt x="1277753" y="1059179"/>
                  </a:lnTo>
                  <a:lnTo>
                    <a:pt x="1277759" y="1054100"/>
                  </a:lnTo>
                  <a:close/>
                </a:path>
                <a:path w="1278889" h="1183639">
                  <a:moveTo>
                    <a:pt x="6486" y="1050289"/>
                  </a:moveTo>
                  <a:lnTo>
                    <a:pt x="281" y="1050289"/>
                  </a:lnTo>
                  <a:lnTo>
                    <a:pt x="275" y="1052829"/>
                  </a:lnTo>
                  <a:lnTo>
                    <a:pt x="6483" y="1052829"/>
                  </a:lnTo>
                  <a:lnTo>
                    <a:pt x="6486" y="1050289"/>
                  </a:lnTo>
                  <a:close/>
                </a:path>
                <a:path w="1278889" h="1183639">
                  <a:moveTo>
                    <a:pt x="1277763" y="1050289"/>
                  </a:moveTo>
                  <a:lnTo>
                    <a:pt x="1271546" y="1050289"/>
                  </a:lnTo>
                  <a:lnTo>
                    <a:pt x="1271540" y="1052829"/>
                  </a:lnTo>
                  <a:lnTo>
                    <a:pt x="1277760" y="1052829"/>
                  </a:lnTo>
                  <a:lnTo>
                    <a:pt x="1277763" y="1050289"/>
                  </a:lnTo>
                  <a:close/>
                </a:path>
                <a:path w="1278889" h="1183639">
                  <a:moveTo>
                    <a:pt x="6489" y="1047750"/>
                  </a:moveTo>
                  <a:lnTo>
                    <a:pt x="286" y="1047750"/>
                  </a:lnTo>
                  <a:lnTo>
                    <a:pt x="284" y="1049019"/>
                  </a:lnTo>
                  <a:lnTo>
                    <a:pt x="6487" y="1049019"/>
                  </a:lnTo>
                  <a:lnTo>
                    <a:pt x="6489" y="1047750"/>
                  </a:lnTo>
                  <a:close/>
                </a:path>
                <a:path w="1278889" h="1183639">
                  <a:moveTo>
                    <a:pt x="1277766" y="1047750"/>
                  </a:moveTo>
                  <a:lnTo>
                    <a:pt x="1271551" y="1047750"/>
                  </a:lnTo>
                  <a:lnTo>
                    <a:pt x="1271548" y="1049019"/>
                  </a:lnTo>
                  <a:lnTo>
                    <a:pt x="1277764" y="1049019"/>
                  </a:lnTo>
                  <a:lnTo>
                    <a:pt x="1277766" y="1047750"/>
                  </a:lnTo>
                  <a:close/>
                </a:path>
                <a:path w="1278889" h="1183639">
                  <a:moveTo>
                    <a:pt x="6493" y="1043939"/>
                  </a:moveTo>
                  <a:lnTo>
                    <a:pt x="294" y="1043939"/>
                  </a:lnTo>
                  <a:lnTo>
                    <a:pt x="289" y="1046479"/>
                  </a:lnTo>
                  <a:lnTo>
                    <a:pt x="6490" y="1046479"/>
                  </a:lnTo>
                  <a:lnTo>
                    <a:pt x="6493" y="1043939"/>
                  </a:lnTo>
                  <a:close/>
                </a:path>
                <a:path w="1278889" h="1183639">
                  <a:moveTo>
                    <a:pt x="1277770" y="1043939"/>
                  </a:moveTo>
                  <a:lnTo>
                    <a:pt x="1271559" y="1043939"/>
                  </a:lnTo>
                  <a:lnTo>
                    <a:pt x="1271554" y="1046479"/>
                  </a:lnTo>
                  <a:lnTo>
                    <a:pt x="1277767" y="1046479"/>
                  </a:lnTo>
                  <a:lnTo>
                    <a:pt x="1277770" y="1043939"/>
                  </a:lnTo>
                  <a:close/>
                </a:path>
                <a:path w="1278889" h="1183639">
                  <a:moveTo>
                    <a:pt x="6496" y="1041400"/>
                  </a:moveTo>
                  <a:lnTo>
                    <a:pt x="300" y="1041400"/>
                  </a:lnTo>
                  <a:lnTo>
                    <a:pt x="297" y="1042669"/>
                  </a:lnTo>
                  <a:lnTo>
                    <a:pt x="6494" y="1042669"/>
                  </a:lnTo>
                  <a:lnTo>
                    <a:pt x="6496" y="1041400"/>
                  </a:lnTo>
                  <a:close/>
                </a:path>
                <a:path w="1278889" h="1183639">
                  <a:moveTo>
                    <a:pt x="1277772" y="1041400"/>
                  </a:moveTo>
                  <a:lnTo>
                    <a:pt x="1271565" y="1041400"/>
                  </a:lnTo>
                  <a:lnTo>
                    <a:pt x="1271562" y="1042669"/>
                  </a:lnTo>
                  <a:lnTo>
                    <a:pt x="1277771" y="1042669"/>
                  </a:lnTo>
                  <a:lnTo>
                    <a:pt x="1277772" y="1041400"/>
                  </a:lnTo>
                  <a:close/>
                </a:path>
                <a:path w="1278889" h="1183639">
                  <a:moveTo>
                    <a:pt x="6500" y="1037589"/>
                  </a:moveTo>
                  <a:lnTo>
                    <a:pt x="308" y="1037589"/>
                  </a:lnTo>
                  <a:lnTo>
                    <a:pt x="303" y="1040129"/>
                  </a:lnTo>
                  <a:lnTo>
                    <a:pt x="6497" y="1040129"/>
                  </a:lnTo>
                  <a:lnTo>
                    <a:pt x="6500" y="1037589"/>
                  </a:lnTo>
                  <a:close/>
                </a:path>
                <a:path w="1278889" h="1183639">
                  <a:moveTo>
                    <a:pt x="1277777" y="1037589"/>
                  </a:moveTo>
                  <a:lnTo>
                    <a:pt x="1271573" y="1037589"/>
                  </a:lnTo>
                  <a:lnTo>
                    <a:pt x="1271568" y="1040129"/>
                  </a:lnTo>
                  <a:lnTo>
                    <a:pt x="1277774" y="1040129"/>
                  </a:lnTo>
                  <a:lnTo>
                    <a:pt x="1277777" y="1037589"/>
                  </a:lnTo>
                  <a:close/>
                </a:path>
                <a:path w="1278889" h="1183639">
                  <a:moveTo>
                    <a:pt x="6503" y="1035050"/>
                  </a:moveTo>
                  <a:lnTo>
                    <a:pt x="314" y="1035050"/>
                  </a:lnTo>
                  <a:lnTo>
                    <a:pt x="311" y="1036319"/>
                  </a:lnTo>
                  <a:lnTo>
                    <a:pt x="6501" y="1036319"/>
                  </a:lnTo>
                  <a:lnTo>
                    <a:pt x="6503" y="1035050"/>
                  </a:lnTo>
                  <a:close/>
                </a:path>
                <a:path w="1278889" h="1183639">
                  <a:moveTo>
                    <a:pt x="1277779" y="1035050"/>
                  </a:moveTo>
                  <a:lnTo>
                    <a:pt x="1271579" y="1035050"/>
                  </a:lnTo>
                  <a:lnTo>
                    <a:pt x="1271576" y="1036319"/>
                  </a:lnTo>
                  <a:lnTo>
                    <a:pt x="1277778" y="1036319"/>
                  </a:lnTo>
                  <a:lnTo>
                    <a:pt x="1277779" y="1035050"/>
                  </a:lnTo>
                  <a:close/>
                </a:path>
                <a:path w="1278889" h="1183639">
                  <a:moveTo>
                    <a:pt x="6507" y="1031239"/>
                  </a:moveTo>
                  <a:lnTo>
                    <a:pt x="322" y="1031239"/>
                  </a:lnTo>
                  <a:lnTo>
                    <a:pt x="316" y="1033779"/>
                  </a:lnTo>
                  <a:lnTo>
                    <a:pt x="6504" y="1033779"/>
                  </a:lnTo>
                  <a:lnTo>
                    <a:pt x="6507" y="1031239"/>
                  </a:lnTo>
                  <a:close/>
                </a:path>
                <a:path w="1278889" h="1183639">
                  <a:moveTo>
                    <a:pt x="1277783" y="1031239"/>
                  </a:moveTo>
                  <a:lnTo>
                    <a:pt x="1271587" y="1031239"/>
                  </a:lnTo>
                  <a:lnTo>
                    <a:pt x="1271581" y="1033779"/>
                  </a:lnTo>
                  <a:lnTo>
                    <a:pt x="1277781" y="1033779"/>
                  </a:lnTo>
                  <a:lnTo>
                    <a:pt x="1277783" y="1031239"/>
                  </a:lnTo>
                  <a:close/>
                </a:path>
                <a:path w="1278889" h="1183639">
                  <a:moveTo>
                    <a:pt x="6509" y="1028700"/>
                  </a:moveTo>
                  <a:lnTo>
                    <a:pt x="327" y="1028700"/>
                  </a:lnTo>
                  <a:lnTo>
                    <a:pt x="325" y="1029969"/>
                  </a:lnTo>
                  <a:lnTo>
                    <a:pt x="6508" y="1029969"/>
                  </a:lnTo>
                  <a:lnTo>
                    <a:pt x="6509" y="1028700"/>
                  </a:lnTo>
                  <a:close/>
                </a:path>
                <a:path w="1278889" h="1183639">
                  <a:moveTo>
                    <a:pt x="1277786" y="1028700"/>
                  </a:moveTo>
                  <a:lnTo>
                    <a:pt x="1271593" y="1028700"/>
                  </a:lnTo>
                  <a:lnTo>
                    <a:pt x="1271590" y="1029969"/>
                  </a:lnTo>
                  <a:lnTo>
                    <a:pt x="1277785" y="1029969"/>
                  </a:lnTo>
                  <a:lnTo>
                    <a:pt x="1277786" y="1028700"/>
                  </a:lnTo>
                  <a:close/>
                </a:path>
                <a:path w="1278889" h="1183639">
                  <a:moveTo>
                    <a:pt x="6514" y="1024889"/>
                  </a:moveTo>
                  <a:lnTo>
                    <a:pt x="335" y="1024889"/>
                  </a:lnTo>
                  <a:lnTo>
                    <a:pt x="330" y="1027429"/>
                  </a:lnTo>
                  <a:lnTo>
                    <a:pt x="6511" y="1027429"/>
                  </a:lnTo>
                  <a:lnTo>
                    <a:pt x="6514" y="1024889"/>
                  </a:lnTo>
                  <a:close/>
                </a:path>
                <a:path w="1278889" h="1183639">
                  <a:moveTo>
                    <a:pt x="1277790" y="1024889"/>
                  </a:moveTo>
                  <a:lnTo>
                    <a:pt x="1271601" y="1024889"/>
                  </a:lnTo>
                  <a:lnTo>
                    <a:pt x="1271595" y="1027429"/>
                  </a:lnTo>
                  <a:lnTo>
                    <a:pt x="1277787" y="1027429"/>
                  </a:lnTo>
                  <a:lnTo>
                    <a:pt x="1277790" y="1024889"/>
                  </a:lnTo>
                  <a:close/>
                </a:path>
                <a:path w="1278889" h="1183639">
                  <a:moveTo>
                    <a:pt x="6520" y="1018539"/>
                  </a:moveTo>
                  <a:lnTo>
                    <a:pt x="349" y="1018539"/>
                  </a:lnTo>
                  <a:lnTo>
                    <a:pt x="338" y="1023619"/>
                  </a:lnTo>
                  <a:lnTo>
                    <a:pt x="6515" y="1023619"/>
                  </a:lnTo>
                  <a:lnTo>
                    <a:pt x="6520" y="1018539"/>
                  </a:lnTo>
                  <a:close/>
                </a:path>
                <a:path w="1278889" h="1183639">
                  <a:moveTo>
                    <a:pt x="1277797" y="1018539"/>
                  </a:moveTo>
                  <a:lnTo>
                    <a:pt x="1271615" y="1018539"/>
                  </a:lnTo>
                  <a:lnTo>
                    <a:pt x="1271604" y="1023619"/>
                  </a:lnTo>
                  <a:lnTo>
                    <a:pt x="1277792" y="1023619"/>
                  </a:lnTo>
                  <a:lnTo>
                    <a:pt x="1277797" y="1018539"/>
                  </a:lnTo>
                  <a:close/>
                </a:path>
                <a:path w="1278889" h="1183639">
                  <a:moveTo>
                    <a:pt x="6523" y="1016000"/>
                  </a:moveTo>
                  <a:lnTo>
                    <a:pt x="355" y="1016000"/>
                  </a:lnTo>
                  <a:lnTo>
                    <a:pt x="352" y="1017269"/>
                  </a:lnTo>
                  <a:lnTo>
                    <a:pt x="6522" y="1017269"/>
                  </a:lnTo>
                  <a:lnTo>
                    <a:pt x="6523" y="1016000"/>
                  </a:lnTo>
                  <a:close/>
                </a:path>
                <a:path w="1278889" h="1183639">
                  <a:moveTo>
                    <a:pt x="1277800" y="1016000"/>
                  </a:moveTo>
                  <a:lnTo>
                    <a:pt x="1271620" y="1016000"/>
                  </a:lnTo>
                  <a:lnTo>
                    <a:pt x="1271617" y="1017269"/>
                  </a:lnTo>
                  <a:lnTo>
                    <a:pt x="1277798" y="1017269"/>
                  </a:lnTo>
                  <a:lnTo>
                    <a:pt x="1277800" y="1016000"/>
                  </a:lnTo>
                  <a:close/>
                </a:path>
                <a:path w="1278889" h="1183639">
                  <a:moveTo>
                    <a:pt x="6530" y="1009650"/>
                  </a:moveTo>
                  <a:lnTo>
                    <a:pt x="368" y="1009650"/>
                  </a:lnTo>
                  <a:lnTo>
                    <a:pt x="357" y="1014729"/>
                  </a:lnTo>
                  <a:lnTo>
                    <a:pt x="6525" y="1014729"/>
                  </a:lnTo>
                  <a:lnTo>
                    <a:pt x="6530" y="1009650"/>
                  </a:lnTo>
                  <a:close/>
                </a:path>
                <a:path w="1278889" h="1183639">
                  <a:moveTo>
                    <a:pt x="1277807" y="1009650"/>
                  </a:moveTo>
                  <a:lnTo>
                    <a:pt x="1271634" y="1009650"/>
                  </a:lnTo>
                  <a:lnTo>
                    <a:pt x="1271623" y="1014729"/>
                  </a:lnTo>
                  <a:lnTo>
                    <a:pt x="1277801" y="1014729"/>
                  </a:lnTo>
                  <a:lnTo>
                    <a:pt x="1277807" y="1009650"/>
                  </a:lnTo>
                  <a:close/>
                </a:path>
                <a:path w="1278889" h="1183639">
                  <a:moveTo>
                    <a:pt x="6534" y="1005839"/>
                  </a:moveTo>
                  <a:lnTo>
                    <a:pt x="376" y="1005839"/>
                  </a:lnTo>
                  <a:lnTo>
                    <a:pt x="371" y="1008379"/>
                  </a:lnTo>
                  <a:lnTo>
                    <a:pt x="6532" y="1008379"/>
                  </a:lnTo>
                  <a:lnTo>
                    <a:pt x="6534" y="1005839"/>
                  </a:lnTo>
                  <a:close/>
                </a:path>
                <a:path w="1278889" h="1183639">
                  <a:moveTo>
                    <a:pt x="1277811" y="1005839"/>
                  </a:moveTo>
                  <a:lnTo>
                    <a:pt x="1271642" y="1005839"/>
                  </a:lnTo>
                  <a:lnTo>
                    <a:pt x="1271637" y="1008379"/>
                  </a:lnTo>
                  <a:lnTo>
                    <a:pt x="1277808" y="1008379"/>
                  </a:lnTo>
                  <a:lnTo>
                    <a:pt x="1277811" y="1005839"/>
                  </a:lnTo>
                  <a:close/>
                </a:path>
                <a:path w="1278889" h="1183639">
                  <a:moveTo>
                    <a:pt x="6537" y="1003300"/>
                  </a:moveTo>
                  <a:lnTo>
                    <a:pt x="382" y="1003300"/>
                  </a:lnTo>
                  <a:lnTo>
                    <a:pt x="379" y="1004569"/>
                  </a:lnTo>
                  <a:lnTo>
                    <a:pt x="6536" y="1004569"/>
                  </a:lnTo>
                  <a:lnTo>
                    <a:pt x="6537" y="1003300"/>
                  </a:lnTo>
                  <a:close/>
                </a:path>
                <a:path w="1278889" h="1183639">
                  <a:moveTo>
                    <a:pt x="1277813" y="1003300"/>
                  </a:moveTo>
                  <a:lnTo>
                    <a:pt x="1271648" y="1003300"/>
                  </a:lnTo>
                  <a:lnTo>
                    <a:pt x="1271645" y="1004569"/>
                  </a:lnTo>
                  <a:lnTo>
                    <a:pt x="1277812" y="1004569"/>
                  </a:lnTo>
                  <a:lnTo>
                    <a:pt x="1277813" y="1003300"/>
                  </a:lnTo>
                  <a:close/>
                </a:path>
                <a:path w="1278889" h="1183639">
                  <a:moveTo>
                    <a:pt x="6541" y="999489"/>
                  </a:moveTo>
                  <a:lnTo>
                    <a:pt x="390" y="999489"/>
                  </a:lnTo>
                  <a:lnTo>
                    <a:pt x="385" y="1002029"/>
                  </a:lnTo>
                  <a:lnTo>
                    <a:pt x="6538" y="1002029"/>
                  </a:lnTo>
                  <a:lnTo>
                    <a:pt x="6541" y="999489"/>
                  </a:lnTo>
                  <a:close/>
                </a:path>
                <a:path w="1278889" h="1183639">
                  <a:moveTo>
                    <a:pt x="1277818" y="999489"/>
                  </a:moveTo>
                  <a:lnTo>
                    <a:pt x="1271656" y="999489"/>
                  </a:lnTo>
                  <a:lnTo>
                    <a:pt x="1271651" y="1002029"/>
                  </a:lnTo>
                  <a:lnTo>
                    <a:pt x="1277815" y="1002029"/>
                  </a:lnTo>
                  <a:lnTo>
                    <a:pt x="1277818" y="999489"/>
                  </a:lnTo>
                  <a:close/>
                </a:path>
                <a:path w="1278889" h="1183639">
                  <a:moveTo>
                    <a:pt x="6544" y="996950"/>
                  </a:moveTo>
                  <a:lnTo>
                    <a:pt x="396" y="996950"/>
                  </a:lnTo>
                  <a:lnTo>
                    <a:pt x="393" y="998219"/>
                  </a:lnTo>
                  <a:lnTo>
                    <a:pt x="6543" y="998219"/>
                  </a:lnTo>
                  <a:lnTo>
                    <a:pt x="6544" y="996950"/>
                  </a:lnTo>
                  <a:close/>
                </a:path>
                <a:path w="1278889" h="1183639">
                  <a:moveTo>
                    <a:pt x="1277820" y="996950"/>
                  </a:moveTo>
                  <a:lnTo>
                    <a:pt x="1271662" y="996950"/>
                  </a:lnTo>
                  <a:lnTo>
                    <a:pt x="1271659" y="998219"/>
                  </a:lnTo>
                  <a:lnTo>
                    <a:pt x="1277819" y="998219"/>
                  </a:lnTo>
                  <a:lnTo>
                    <a:pt x="1277820" y="996950"/>
                  </a:lnTo>
                  <a:close/>
                </a:path>
                <a:path w="1278889" h="1183639">
                  <a:moveTo>
                    <a:pt x="6548" y="993139"/>
                  </a:moveTo>
                  <a:lnTo>
                    <a:pt x="404" y="993139"/>
                  </a:lnTo>
                  <a:lnTo>
                    <a:pt x="398" y="995679"/>
                  </a:lnTo>
                  <a:lnTo>
                    <a:pt x="6545" y="995679"/>
                  </a:lnTo>
                  <a:lnTo>
                    <a:pt x="6548" y="993139"/>
                  </a:lnTo>
                  <a:close/>
                </a:path>
                <a:path w="1278889" h="1183639">
                  <a:moveTo>
                    <a:pt x="1277824" y="993139"/>
                  </a:moveTo>
                  <a:lnTo>
                    <a:pt x="1271670" y="993139"/>
                  </a:lnTo>
                  <a:lnTo>
                    <a:pt x="1271664" y="995679"/>
                  </a:lnTo>
                  <a:lnTo>
                    <a:pt x="1277822" y="995679"/>
                  </a:lnTo>
                  <a:lnTo>
                    <a:pt x="1277824" y="993139"/>
                  </a:lnTo>
                  <a:close/>
                </a:path>
                <a:path w="1278889" h="1183639">
                  <a:moveTo>
                    <a:pt x="6551" y="990600"/>
                  </a:moveTo>
                  <a:lnTo>
                    <a:pt x="409" y="990600"/>
                  </a:lnTo>
                  <a:lnTo>
                    <a:pt x="406" y="991869"/>
                  </a:lnTo>
                  <a:lnTo>
                    <a:pt x="6549" y="991869"/>
                  </a:lnTo>
                  <a:lnTo>
                    <a:pt x="6551" y="990600"/>
                  </a:lnTo>
                  <a:close/>
                </a:path>
                <a:path w="1278889" h="1183639">
                  <a:moveTo>
                    <a:pt x="1277827" y="990600"/>
                  </a:moveTo>
                  <a:lnTo>
                    <a:pt x="1271675" y="990600"/>
                  </a:lnTo>
                  <a:lnTo>
                    <a:pt x="1271673" y="991869"/>
                  </a:lnTo>
                  <a:lnTo>
                    <a:pt x="1277826" y="991869"/>
                  </a:lnTo>
                  <a:lnTo>
                    <a:pt x="1277827" y="990600"/>
                  </a:lnTo>
                  <a:close/>
                </a:path>
                <a:path w="1278889" h="1183639">
                  <a:moveTo>
                    <a:pt x="6555" y="986789"/>
                  </a:moveTo>
                  <a:lnTo>
                    <a:pt x="417" y="986789"/>
                  </a:lnTo>
                  <a:lnTo>
                    <a:pt x="412" y="989329"/>
                  </a:lnTo>
                  <a:lnTo>
                    <a:pt x="6552" y="989329"/>
                  </a:lnTo>
                  <a:lnTo>
                    <a:pt x="6555" y="986789"/>
                  </a:lnTo>
                  <a:close/>
                </a:path>
                <a:path w="1278889" h="1183639">
                  <a:moveTo>
                    <a:pt x="1277831" y="986789"/>
                  </a:moveTo>
                  <a:lnTo>
                    <a:pt x="1271684" y="986789"/>
                  </a:lnTo>
                  <a:lnTo>
                    <a:pt x="1271678" y="989329"/>
                  </a:lnTo>
                  <a:lnTo>
                    <a:pt x="1277828" y="989329"/>
                  </a:lnTo>
                  <a:lnTo>
                    <a:pt x="1277831" y="986789"/>
                  </a:lnTo>
                  <a:close/>
                </a:path>
                <a:path w="1278889" h="1183639">
                  <a:moveTo>
                    <a:pt x="6558" y="984250"/>
                  </a:moveTo>
                  <a:lnTo>
                    <a:pt x="423" y="984250"/>
                  </a:lnTo>
                  <a:lnTo>
                    <a:pt x="420" y="985519"/>
                  </a:lnTo>
                  <a:lnTo>
                    <a:pt x="6556" y="985519"/>
                  </a:lnTo>
                  <a:lnTo>
                    <a:pt x="6558" y="984250"/>
                  </a:lnTo>
                  <a:close/>
                </a:path>
                <a:path w="1278889" h="1183639">
                  <a:moveTo>
                    <a:pt x="1277834" y="984250"/>
                  </a:moveTo>
                  <a:lnTo>
                    <a:pt x="1271689" y="984250"/>
                  </a:lnTo>
                  <a:lnTo>
                    <a:pt x="1271686" y="985519"/>
                  </a:lnTo>
                  <a:lnTo>
                    <a:pt x="1277833" y="985519"/>
                  </a:lnTo>
                  <a:lnTo>
                    <a:pt x="1277834" y="984250"/>
                  </a:lnTo>
                  <a:close/>
                </a:path>
                <a:path w="1278889" h="1183639">
                  <a:moveTo>
                    <a:pt x="6562" y="980439"/>
                  </a:moveTo>
                  <a:lnTo>
                    <a:pt x="431" y="980439"/>
                  </a:lnTo>
                  <a:lnTo>
                    <a:pt x="426" y="982979"/>
                  </a:lnTo>
                  <a:lnTo>
                    <a:pt x="6559" y="982979"/>
                  </a:lnTo>
                  <a:lnTo>
                    <a:pt x="6562" y="980439"/>
                  </a:lnTo>
                  <a:close/>
                </a:path>
                <a:path w="1278889" h="1183639">
                  <a:moveTo>
                    <a:pt x="1277838" y="980439"/>
                  </a:moveTo>
                  <a:lnTo>
                    <a:pt x="1271697" y="980439"/>
                  </a:lnTo>
                  <a:lnTo>
                    <a:pt x="1271692" y="982979"/>
                  </a:lnTo>
                  <a:lnTo>
                    <a:pt x="1277835" y="982979"/>
                  </a:lnTo>
                  <a:lnTo>
                    <a:pt x="1277838" y="980439"/>
                  </a:lnTo>
                  <a:close/>
                </a:path>
                <a:path w="1278889" h="1183639">
                  <a:moveTo>
                    <a:pt x="6565" y="977900"/>
                  </a:moveTo>
                  <a:lnTo>
                    <a:pt x="436" y="977900"/>
                  </a:lnTo>
                  <a:lnTo>
                    <a:pt x="434" y="979169"/>
                  </a:lnTo>
                  <a:lnTo>
                    <a:pt x="6563" y="979169"/>
                  </a:lnTo>
                  <a:lnTo>
                    <a:pt x="6565" y="977900"/>
                  </a:lnTo>
                  <a:close/>
                </a:path>
                <a:path w="1278889" h="1183639">
                  <a:moveTo>
                    <a:pt x="1277841" y="977900"/>
                  </a:moveTo>
                  <a:lnTo>
                    <a:pt x="1271703" y="977900"/>
                  </a:lnTo>
                  <a:lnTo>
                    <a:pt x="1271700" y="979169"/>
                  </a:lnTo>
                  <a:lnTo>
                    <a:pt x="1277839" y="979169"/>
                  </a:lnTo>
                  <a:lnTo>
                    <a:pt x="1277841" y="977900"/>
                  </a:lnTo>
                  <a:close/>
                </a:path>
                <a:path w="1278889" h="1183639">
                  <a:moveTo>
                    <a:pt x="6569" y="974089"/>
                  </a:moveTo>
                  <a:lnTo>
                    <a:pt x="445" y="974089"/>
                  </a:lnTo>
                  <a:lnTo>
                    <a:pt x="439" y="976629"/>
                  </a:lnTo>
                  <a:lnTo>
                    <a:pt x="6566" y="976629"/>
                  </a:lnTo>
                  <a:lnTo>
                    <a:pt x="6569" y="974089"/>
                  </a:lnTo>
                  <a:close/>
                </a:path>
                <a:path w="1278889" h="1183639">
                  <a:moveTo>
                    <a:pt x="1277845" y="974089"/>
                  </a:moveTo>
                  <a:lnTo>
                    <a:pt x="1271711" y="974089"/>
                  </a:lnTo>
                  <a:lnTo>
                    <a:pt x="1271706" y="976629"/>
                  </a:lnTo>
                  <a:lnTo>
                    <a:pt x="1277842" y="976629"/>
                  </a:lnTo>
                  <a:lnTo>
                    <a:pt x="1277845" y="974089"/>
                  </a:lnTo>
                  <a:close/>
                </a:path>
                <a:path w="1278889" h="1183639">
                  <a:moveTo>
                    <a:pt x="6572" y="971550"/>
                  </a:moveTo>
                  <a:lnTo>
                    <a:pt x="450" y="971550"/>
                  </a:lnTo>
                  <a:lnTo>
                    <a:pt x="447" y="972819"/>
                  </a:lnTo>
                  <a:lnTo>
                    <a:pt x="6570" y="972819"/>
                  </a:lnTo>
                  <a:lnTo>
                    <a:pt x="6572" y="971550"/>
                  </a:lnTo>
                  <a:close/>
                </a:path>
                <a:path w="1278889" h="1183639">
                  <a:moveTo>
                    <a:pt x="1277848" y="971550"/>
                  </a:moveTo>
                  <a:lnTo>
                    <a:pt x="1271717" y="971550"/>
                  </a:lnTo>
                  <a:lnTo>
                    <a:pt x="1271714" y="972819"/>
                  </a:lnTo>
                  <a:lnTo>
                    <a:pt x="1277846" y="972819"/>
                  </a:lnTo>
                  <a:lnTo>
                    <a:pt x="1277848" y="971550"/>
                  </a:lnTo>
                  <a:close/>
                </a:path>
                <a:path w="1278889" h="1183639">
                  <a:moveTo>
                    <a:pt x="6576" y="967739"/>
                  </a:moveTo>
                  <a:lnTo>
                    <a:pt x="458" y="967739"/>
                  </a:lnTo>
                  <a:lnTo>
                    <a:pt x="453" y="970279"/>
                  </a:lnTo>
                  <a:lnTo>
                    <a:pt x="6573" y="970279"/>
                  </a:lnTo>
                  <a:lnTo>
                    <a:pt x="6576" y="967739"/>
                  </a:lnTo>
                  <a:close/>
                </a:path>
                <a:path w="1278889" h="1183639">
                  <a:moveTo>
                    <a:pt x="1277852" y="967739"/>
                  </a:moveTo>
                  <a:lnTo>
                    <a:pt x="1271725" y="967739"/>
                  </a:lnTo>
                  <a:lnTo>
                    <a:pt x="1271720" y="970279"/>
                  </a:lnTo>
                  <a:lnTo>
                    <a:pt x="1277849" y="970279"/>
                  </a:lnTo>
                  <a:lnTo>
                    <a:pt x="1277852" y="967739"/>
                  </a:lnTo>
                  <a:close/>
                </a:path>
                <a:path w="1278889" h="1183639">
                  <a:moveTo>
                    <a:pt x="6578" y="965200"/>
                  </a:moveTo>
                  <a:lnTo>
                    <a:pt x="464" y="965200"/>
                  </a:lnTo>
                  <a:lnTo>
                    <a:pt x="461" y="966469"/>
                  </a:lnTo>
                  <a:lnTo>
                    <a:pt x="6577" y="966469"/>
                  </a:lnTo>
                  <a:lnTo>
                    <a:pt x="6578" y="965200"/>
                  </a:lnTo>
                  <a:close/>
                </a:path>
                <a:path w="1278889" h="1183639">
                  <a:moveTo>
                    <a:pt x="1277854" y="965200"/>
                  </a:moveTo>
                  <a:lnTo>
                    <a:pt x="1271731" y="965200"/>
                  </a:lnTo>
                  <a:lnTo>
                    <a:pt x="1271728" y="966469"/>
                  </a:lnTo>
                  <a:lnTo>
                    <a:pt x="1277853" y="966469"/>
                  </a:lnTo>
                  <a:lnTo>
                    <a:pt x="1277854" y="965200"/>
                  </a:lnTo>
                  <a:close/>
                </a:path>
                <a:path w="1278889" h="1183639">
                  <a:moveTo>
                    <a:pt x="6583" y="961389"/>
                  </a:moveTo>
                  <a:lnTo>
                    <a:pt x="472" y="961389"/>
                  </a:lnTo>
                  <a:lnTo>
                    <a:pt x="467" y="963929"/>
                  </a:lnTo>
                  <a:lnTo>
                    <a:pt x="6580" y="963929"/>
                  </a:lnTo>
                  <a:lnTo>
                    <a:pt x="6583" y="961389"/>
                  </a:lnTo>
                  <a:close/>
                </a:path>
                <a:path w="1278889" h="1183639">
                  <a:moveTo>
                    <a:pt x="1277858" y="961389"/>
                  </a:moveTo>
                  <a:lnTo>
                    <a:pt x="1271739" y="961389"/>
                  </a:lnTo>
                  <a:lnTo>
                    <a:pt x="1271733" y="963929"/>
                  </a:lnTo>
                  <a:lnTo>
                    <a:pt x="1277856" y="963929"/>
                  </a:lnTo>
                  <a:lnTo>
                    <a:pt x="1277858" y="961389"/>
                  </a:lnTo>
                  <a:close/>
                </a:path>
                <a:path w="1278889" h="1183639">
                  <a:moveTo>
                    <a:pt x="6585" y="958850"/>
                  </a:moveTo>
                  <a:lnTo>
                    <a:pt x="477" y="958850"/>
                  </a:lnTo>
                  <a:lnTo>
                    <a:pt x="475" y="960119"/>
                  </a:lnTo>
                  <a:lnTo>
                    <a:pt x="6584" y="960119"/>
                  </a:lnTo>
                  <a:lnTo>
                    <a:pt x="6585" y="958850"/>
                  </a:lnTo>
                  <a:close/>
                </a:path>
                <a:path w="1278889" h="1183639">
                  <a:moveTo>
                    <a:pt x="1277861" y="958850"/>
                  </a:moveTo>
                  <a:lnTo>
                    <a:pt x="1271744" y="958850"/>
                  </a:lnTo>
                  <a:lnTo>
                    <a:pt x="1271742" y="960119"/>
                  </a:lnTo>
                  <a:lnTo>
                    <a:pt x="1277860" y="960119"/>
                  </a:lnTo>
                  <a:lnTo>
                    <a:pt x="1277861" y="958850"/>
                  </a:lnTo>
                  <a:close/>
                </a:path>
                <a:path w="1278889" h="1183639">
                  <a:moveTo>
                    <a:pt x="6589" y="955039"/>
                  </a:moveTo>
                  <a:lnTo>
                    <a:pt x="486" y="955039"/>
                  </a:lnTo>
                  <a:lnTo>
                    <a:pt x="480" y="957579"/>
                  </a:lnTo>
                  <a:lnTo>
                    <a:pt x="6587" y="957579"/>
                  </a:lnTo>
                  <a:lnTo>
                    <a:pt x="6589" y="955039"/>
                  </a:lnTo>
                  <a:close/>
                </a:path>
                <a:path w="1278889" h="1183639">
                  <a:moveTo>
                    <a:pt x="1277865" y="955039"/>
                  </a:moveTo>
                  <a:lnTo>
                    <a:pt x="1271753" y="955039"/>
                  </a:lnTo>
                  <a:lnTo>
                    <a:pt x="1271747" y="957579"/>
                  </a:lnTo>
                  <a:lnTo>
                    <a:pt x="1277863" y="957579"/>
                  </a:lnTo>
                  <a:lnTo>
                    <a:pt x="1277865" y="955039"/>
                  </a:lnTo>
                  <a:close/>
                </a:path>
                <a:path w="1278889" h="1183639">
                  <a:moveTo>
                    <a:pt x="6592" y="952500"/>
                  </a:moveTo>
                  <a:lnTo>
                    <a:pt x="491" y="952500"/>
                  </a:lnTo>
                  <a:lnTo>
                    <a:pt x="488" y="953769"/>
                  </a:lnTo>
                  <a:lnTo>
                    <a:pt x="6591" y="953769"/>
                  </a:lnTo>
                  <a:lnTo>
                    <a:pt x="6592" y="952500"/>
                  </a:lnTo>
                  <a:close/>
                </a:path>
                <a:path w="1278889" h="1183639">
                  <a:moveTo>
                    <a:pt x="1277868" y="952500"/>
                  </a:moveTo>
                  <a:lnTo>
                    <a:pt x="1271758" y="952500"/>
                  </a:lnTo>
                  <a:lnTo>
                    <a:pt x="1271755" y="953769"/>
                  </a:lnTo>
                  <a:lnTo>
                    <a:pt x="1277867" y="953769"/>
                  </a:lnTo>
                  <a:lnTo>
                    <a:pt x="1277868" y="952500"/>
                  </a:lnTo>
                  <a:close/>
                </a:path>
                <a:path w="1278889" h="1183639">
                  <a:moveTo>
                    <a:pt x="6596" y="948689"/>
                  </a:moveTo>
                  <a:lnTo>
                    <a:pt x="499" y="948689"/>
                  </a:lnTo>
                  <a:lnTo>
                    <a:pt x="494" y="951229"/>
                  </a:lnTo>
                  <a:lnTo>
                    <a:pt x="6594" y="951229"/>
                  </a:lnTo>
                  <a:lnTo>
                    <a:pt x="6596" y="948689"/>
                  </a:lnTo>
                  <a:close/>
                </a:path>
                <a:path w="1278889" h="1183639">
                  <a:moveTo>
                    <a:pt x="1277872" y="948689"/>
                  </a:moveTo>
                  <a:lnTo>
                    <a:pt x="1271766" y="948689"/>
                  </a:lnTo>
                  <a:lnTo>
                    <a:pt x="1271761" y="951229"/>
                  </a:lnTo>
                  <a:lnTo>
                    <a:pt x="1277869" y="951229"/>
                  </a:lnTo>
                  <a:lnTo>
                    <a:pt x="1277872" y="948689"/>
                  </a:lnTo>
                  <a:close/>
                </a:path>
                <a:path w="1278889" h="1183639">
                  <a:moveTo>
                    <a:pt x="6599" y="946150"/>
                  </a:moveTo>
                  <a:lnTo>
                    <a:pt x="505" y="946150"/>
                  </a:lnTo>
                  <a:lnTo>
                    <a:pt x="502" y="947419"/>
                  </a:lnTo>
                  <a:lnTo>
                    <a:pt x="6598" y="947419"/>
                  </a:lnTo>
                  <a:lnTo>
                    <a:pt x="6599" y="946150"/>
                  </a:lnTo>
                  <a:close/>
                </a:path>
                <a:path w="1278889" h="1183639">
                  <a:moveTo>
                    <a:pt x="1277875" y="946150"/>
                  </a:moveTo>
                  <a:lnTo>
                    <a:pt x="1271772" y="946150"/>
                  </a:lnTo>
                  <a:lnTo>
                    <a:pt x="1271769" y="947419"/>
                  </a:lnTo>
                  <a:lnTo>
                    <a:pt x="1277874" y="947419"/>
                  </a:lnTo>
                  <a:lnTo>
                    <a:pt x="1277875" y="946150"/>
                  </a:lnTo>
                  <a:close/>
                </a:path>
                <a:path w="1278889" h="1183639">
                  <a:moveTo>
                    <a:pt x="6603" y="942339"/>
                  </a:moveTo>
                  <a:lnTo>
                    <a:pt x="513" y="942339"/>
                  </a:lnTo>
                  <a:lnTo>
                    <a:pt x="507" y="944879"/>
                  </a:lnTo>
                  <a:lnTo>
                    <a:pt x="6600" y="944879"/>
                  </a:lnTo>
                  <a:lnTo>
                    <a:pt x="6603" y="942339"/>
                  </a:lnTo>
                  <a:close/>
                </a:path>
                <a:path w="1278889" h="1183639">
                  <a:moveTo>
                    <a:pt x="1277879" y="942339"/>
                  </a:moveTo>
                  <a:lnTo>
                    <a:pt x="1271780" y="942339"/>
                  </a:lnTo>
                  <a:lnTo>
                    <a:pt x="1271775" y="944879"/>
                  </a:lnTo>
                  <a:lnTo>
                    <a:pt x="1277876" y="944879"/>
                  </a:lnTo>
                  <a:lnTo>
                    <a:pt x="1277879" y="942339"/>
                  </a:lnTo>
                  <a:close/>
                </a:path>
                <a:path w="1278889" h="1183639">
                  <a:moveTo>
                    <a:pt x="6606" y="939800"/>
                  </a:moveTo>
                  <a:lnTo>
                    <a:pt x="518" y="939800"/>
                  </a:lnTo>
                  <a:lnTo>
                    <a:pt x="516" y="941069"/>
                  </a:lnTo>
                  <a:lnTo>
                    <a:pt x="6605" y="941069"/>
                  </a:lnTo>
                  <a:lnTo>
                    <a:pt x="6606" y="939800"/>
                  </a:lnTo>
                  <a:close/>
                </a:path>
                <a:path w="1278889" h="1183639">
                  <a:moveTo>
                    <a:pt x="1277882" y="939800"/>
                  </a:moveTo>
                  <a:lnTo>
                    <a:pt x="1271786" y="939800"/>
                  </a:lnTo>
                  <a:lnTo>
                    <a:pt x="1271783" y="941069"/>
                  </a:lnTo>
                  <a:lnTo>
                    <a:pt x="1277880" y="941069"/>
                  </a:lnTo>
                  <a:lnTo>
                    <a:pt x="1277882" y="939800"/>
                  </a:lnTo>
                  <a:close/>
                </a:path>
                <a:path w="1278889" h="1183639">
                  <a:moveTo>
                    <a:pt x="6610" y="935989"/>
                  </a:moveTo>
                  <a:lnTo>
                    <a:pt x="527" y="935989"/>
                  </a:lnTo>
                  <a:lnTo>
                    <a:pt x="521" y="938529"/>
                  </a:lnTo>
                  <a:lnTo>
                    <a:pt x="6607" y="938529"/>
                  </a:lnTo>
                  <a:lnTo>
                    <a:pt x="6610" y="935989"/>
                  </a:lnTo>
                  <a:close/>
                </a:path>
                <a:path w="1278889" h="1183639">
                  <a:moveTo>
                    <a:pt x="1277886" y="935989"/>
                  </a:moveTo>
                  <a:lnTo>
                    <a:pt x="1271794" y="935989"/>
                  </a:lnTo>
                  <a:lnTo>
                    <a:pt x="1271789" y="938529"/>
                  </a:lnTo>
                  <a:lnTo>
                    <a:pt x="1277883" y="938529"/>
                  </a:lnTo>
                  <a:lnTo>
                    <a:pt x="1277886" y="935989"/>
                  </a:lnTo>
                  <a:close/>
                </a:path>
                <a:path w="1278889" h="1183639">
                  <a:moveTo>
                    <a:pt x="6616" y="930910"/>
                  </a:moveTo>
                  <a:lnTo>
                    <a:pt x="538" y="930910"/>
                  </a:lnTo>
                  <a:lnTo>
                    <a:pt x="529" y="934719"/>
                  </a:lnTo>
                  <a:lnTo>
                    <a:pt x="6611" y="934719"/>
                  </a:lnTo>
                  <a:lnTo>
                    <a:pt x="6616" y="930910"/>
                  </a:lnTo>
                  <a:close/>
                </a:path>
                <a:path w="1278889" h="1183639">
                  <a:moveTo>
                    <a:pt x="1277891" y="930910"/>
                  </a:moveTo>
                  <a:lnTo>
                    <a:pt x="1271805" y="930910"/>
                  </a:lnTo>
                  <a:lnTo>
                    <a:pt x="1271797" y="934719"/>
                  </a:lnTo>
                  <a:lnTo>
                    <a:pt x="1277887" y="934719"/>
                  </a:lnTo>
                  <a:lnTo>
                    <a:pt x="1277891" y="930910"/>
                  </a:lnTo>
                  <a:close/>
                </a:path>
                <a:path w="1278889" h="1183639">
                  <a:moveTo>
                    <a:pt x="6445" y="1088390"/>
                  </a:moveTo>
                  <a:lnTo>
                    <a:pt x="199" y="1088390"/>
                  </a:lnTo>
                  <a:lnTo>
                    <a:pt x="90" y="1139189"/>
                  </a:lnTo>
                  <a:lnTo>
                    <a:pt x="6389" y="1139189"/>
                  </a:lnTo>
                  <a:lnTo>
                    <a:pt x="6445" y="1088390"/>
                  </a:lnTo>
                  <a:close/>
                </a:path>
                <a:path w="1278889" h="1183639">
                  <a:moveTo>
                    <a:pt x="1277722" y="1088390"/>
                  </a:moveTo>
                  <a:lnTo>
                    <a:pt x="1271463" y="1088390"/>
                  </a:lnTo>
                  <a:lnTo>
                    <a:pt x="1271352" y="1139189"/>
                  </a:lnTo>
                  <a:lnTo>
                    <a:pt x="1277667" y="1139189"/>
                  </a:lnTo>
                  <a:lnTo>
                    <a:pt x="1277722" y="1088390"/>
                  </a:lnTo>
                  <a:close/>
                </a:path>
                <a:path w="1278889" h="1183639">
                  <a:moveTo>
                    <a:pt x="1277622" y="1181227"/>
                  </a:moveTo>
                  <a:lnTo>
                    <a:pt x="0" y="1181227"/>
                  </a:lnTo>
                  <a:lnTo>
                    <a:pt x="1277620" y="1183640"/>
                  </a:lnTo>
                  <a:lnTo>
                    <a:pt x="1277622" y="1181227"/>
                  </a:lnTo>
                  <a:close/>
                </a:path>
                <a:path w="1278889" h="1183639">
                  <a:moveTo>
                    <a:pt x="6388" y="1140460"/>
                  </a:moveTo>
                  <a:lnTo>
                    <a:pt x="87" y="1140460"/>
                  </a:lnTo>
                  <a:lnTo>
                    <a:pt x="0" y="1181100"/>
                  </a:lnTo>
                  <a:lnTo>
                    <a:pt x="1277622" y="1181227"/>
                  </a:lnTo>
                  <a:lnTo>
                    <a:pt x="1277626" y="1177290"/>
                  </a:lnTo>
                  <a:lnTo>
                    <a:pt x="6350" y="1176020"/>
                  </a:lnTo>
                  <a:lnTo>
                    <a:pt x="6388" y="1140460"/>
                  </a:lnTo>
                  <a:close/>
                </a:path>
                <a:path w="1278889" h="1183639">
                  <a:moveTo>
                    <a:pt x="1277666" y="1140460"/>
                  </a:moveTo>
                  <a:lnTo>
                    <a:pt x="1271350" y="1140460"/>
                  </a:lnTo>
                  <a:lnTo>
                    <a:pt x="1271270" y="1177290"/>
                  </a:lnTo>
                  <a:lnTo>
                    <a:pt x="1277626" y="1177290"/>
                  </a:lnTo>
                  <a:lnTo>
                    <a:pt x="1277666" y="1140460"/>
                  </a:lnTo>
                  <a:close/>
                </a:path>
              </a:pathLst>
            </a:custGeom>
            <a:solidFill>
              <a:srgbClr val="487A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957070" y="2129789"/>
              <a:ext cx="1267460" cy="1170940"/>
            </a:xfrm>
            <a:custGeom>
              <a:avLst/>
              <a:gdLst/>
              <a:ahLst/>
              <a:cxnLst/>
              <a:rect l="l" t="t" r="r" b="b"/>
              <a:pathLst>
                <a:path w="1267460" h="1170939">
                  <a:moveTo>
                    <a:pt x="7438" y="88900"/>
                  </a:moveTo>
                  <a:lnTo>
                    <a:pt x="1173" y="88900"/>
                  </a:lnTo>
                  <a:lnTo>
                    <a:pt x="1172" y="90169"/>
                  </a:lnTo>
                  <a:lnTo>
                    <a:pt x="7435" y="90169"/>
                  </a:lnTo>
                  <a:lnTo>
                    <a:pt x="7438" y="88900"/>
                  </a:lnTo>
                  <a:close/>
                </a:path>
                <a:path w="1267460" h="1170939">
                  <a:moveTo>
                    <a:pt x="1267272" y="88900"/>
                  </a:moveTo>
                  <a:lnTo>
                    <a:pt x="1260931" y="88900"/>
                  </a:lnTo>
                  <a:lnTo>
                    <a:pt x="1260928" y="90169"/>
                  </a:lnTo>
                  <a:lnTo>
                    <a:pt x="1267269" y="90169"/>
                  </a:lnTo>
                  <a:lnTo>
                    <a:pt x="1267272" y="88900"/>
                  </a:lnTo>
                  <a:close/>
                </a:path>
                <a:path w="1267460" h="1170939">
                  <a:moveTo>
                    <a:pt x="7447" y="85089"/>
                  </a:moveTo>
                  <a:lnTo>
                    <a:pt x="1177" y="85089"/>
                  </a:lnTo>
                  <a:lnTo>
                    <a:pt x="1174" y="87629"/>
                  </a:lnTo>
                  <a:lnTo>
                    <a:pt x="7441" y="87629"/>
                  </a:lnTo>
                  <a:lnTo>
                    <a:pt x="7447" y="85089"/>
                  </a:lnTo>
                  <a:close/>
                </a:path>
                <a:path w="1267460" h="1170939">
                  <a:moveTo>
                    <a:pt x="1267280" y="85089"/>
                  </a:moveTo>
                  <a:lnTo>
                    <a:pt x="1260940" y="85089"/>
                  </a:lnTo>
                  <a:lnTo>
                    <a:pt x="1260934" y="87629"/>
                  </a:lnTo>
                  <a:lnTo>
                    <a:pt x="1267275" y="87629"/>
                  </a:lnTo>
                  <a:lnTo>
                    <a:pt x="1267280" y="85089"/>
                  </a:lnTo>
                  <a:close/>
                </a:path>
                <a:path w="1267460" h="1170939">
                  <a:moveTo>
                    <a:pt x="7452" y="82550"/>
                  </a:moveTo>
                  <a:lnTo>
                    <a:pt x="1180" y="82550"/>
                  </a:lnTo>
                  <a:lnTo>
                    <a:pt x="1178" y="83819"/>
                  </a:lnTo>
                  <a:lnTo>
                    <a:pt x="7449" y="83819"/>
                  </a:lnTo>
                  <a:lnTo>
                    <a:pt x="7452" y="82550"/>
                  </a:lnTo>
                  <a:close/>
                </a:path>
                <a:path w="1267460" h="1170939">
                  <a:moveTo>
                    <a:pt x="1267286" y="82550"/>
                  </a:moveTo>
                  <a:lnTo>
                    <a:pt x="1260945" y="82550"/>
                  </a:lnTo>
                  <a:lnTo>
                    <a:pt x="1260942" y="83819"/>
                  </a:lnTo>
                  <a:lnTo>
                    <a:pt x="1267283" y="83819"/>
                  </a:lnTo>
                  <a:lnTo>
                    <a:pt x="1267286" y="82550"/>
                  </a:lnTo>
                  <a:close/>
                </a:path>
                <a:path w="1267460" h="1170939">
                  <a:moveTo>
                    <a:pt x="7461" y="78739"/>
                  </a:moveTo>
                  <a:lnTo>
                    <a:pt x="1184" y="78739"/>
                  </a:lnTo>
                  <a:lnTo>
                    <a:pt x="1181" y="81279"/>
                  </a:lnTo>
                  <a:lnTo>
                    <a:pt x="7455" y="81279"/>
                  </a:lnTo>
                  <a:lnTo>
                    <a:pt x="7461" y="78739"/>
                  </a:lnTo>
                  <a:close/>
                </a:path>
                <a:path w="1267460" h="1170939">
                  <a:moveTo>
                    <a:pt x="1267294" y="78739"/>
                  </a:moveTo>
                  <a:lnTo>
                    <a:pt x="1260954" y="78739"/>
                  </a:lnTo>
                  <a:lnTo>
                    <a:pt x="1260948" y="81279"/>
                  </a:lnTo>
                  <a:lnTo>
                    <a:pt x="1267288" y="81279"/>
                  </a:lnTo>
                  <a:lnTo>
                    <a:pt x="1267294" y="78739"/>
                  </a:lnTo>
                  <a:close/>
                </a:path>
                <a:path w="1267460" h="1170939">
                  <a:moveTo>
                    <a:pt x="7466" y="76200"/>
                  </a:moveTo>
                  <a:lnTo>
                    <a:pt x="1187" y="76200"/>
                  </a:lnTo>
                  <a:lnTo>
                    <a:pt x="1185" y="77469"/>
                  </a:lnTo>
                  <a:lnTo>
                    <a:pt x="7463" y="77469"/>
                  </a:lnTo>
                  <a:lnTo>
                    <a:pt x="7466" y="76200"/>
                  </a:lnTo>
                  <a:close/>
                </a:path>
                <a:path w="1267460" h="1170939">
                  <a:moveTo>
                    <a:pt x="1267299" y="76200"/>
                  </a:moveTo>
                  <a:lnTo>
                    <a:pt x="1260959" y="76200"/>
                  </a:lnTo>
                  <a:lnTo>
                    <a:pt x="1260956" y="77469"/>
                  </a:lnTo>
                  <a:lnTo>
                    <a:pt x="1267297" y="77469"/>
                  </a:lnTo>
                  <a:lnTo>
                    <a:pt x="1267299" y="76200"/>
                  </a:lnTo>
                  <a:close/>
                </a:path>
                <a:path w="1267460" h="1170939">
                  <a:moveTo>
                    <a:pt x="7475" y="72389"/>
                  </a:moveTo>
                  <a:lnTo>
                    <a:pt x="1191" y="72389"/>
                  </a:lnTo>
                  <a:lnTo>
                    <a:pt x="1188" y="74929"/>
                  </a:lnTo>
                  <a:lnTo>
                    <a:pt x="7469" y="74929"/>
                  </a:lnTo>
                  <a:lnTo>
                    <a:pt x="7475" y="72389"/>
                  </a:lnTo>
                  <a:close/>
                </a:path>
                <a:path w="1267460" h="1170939">
                  <a:moveTo>
                    <a:pt x="1267308" y="72389"/>
                  </a:moveTo>
                  <a:lnTo>
                    <a:pt x="1260967" y="72389"/>
                  </a:lnTo>
                  <a:lnTo>
                    <a:pt x="1260962" y="74929"/>
                  </a:lnTo>
                  <a:lnTo>
                    <a:pt x="1267302" y="74929"/>
                  </a:lnTo>
                  <a:lnTo>
                    <a:pt x="1267308" y="72389"/>
                  </a:lnTo>
                  <a:close/>
                </a:path>
                <a:path w="1267460" h="1170939">
                  <a:moveTo>
                    <a:pt x="7480" y="69850"/>
                  </a:moveTo>
                  <a:lnTo>
                    <a:pt x="1194" y="69850"/>
                  </a:lnTo>
                  <a:lnTo>
                    <a:pt x="1192" y="71119"/>
                  </a:lnTo>
                  <a:lnTo>
                    <a:pt x="7477" y="71119"/>
                  </a:lnTo>
                  <a:lnTo>
                    <a:pt x="7480" y="69850"/>
                  </a:lnTo>
                  <a:close/>
                </a:path>
                <a:path w="1267460" h="1170939">
                  <a:moveTo>
                    <a:pt x="1267313" y="69850"/>
                  </a:moveTo>
                  <a:lnTo>
                    <a:pt x="1260973" y="69850"/>
                  </a:lnTo>
                  <a:lnTo>
                    <a:pt x="1260970" y="71119"/>
                  </a:lnTo>
                  <a:lnTo>
                    <a:pt x="1267310" y="71119"/>
                  </a:lnTo>
                  <a:lnTo>
                    <a:pt x="1267313" y="69850"/>
                  </a:lnTo>
                  <a:close/>
                </a:path>
                <a:path w="1267460" h="1170939">
                  <a:moveTo>
                    <a:pt x="7488" y="66039"/>
                  </a:moveTo>
                  <a:lnTo>
                    <a:pt x="1198" y="66039"/>
                  </a:lnTo>
                  <a:lnTo>
                    <a:pt x="1195" y="68579"/>
                  </a:lnTo>
                  <a:lnTo>
                    <a:pt x="7483" y="68579"/>
                  </a:lnTo>
                  <a:lnTo>
                    <a:pt x="7488" y="66039"/>
                  </a:lnTo>
                  <a:close/>
                </a:path>
                <a:path w="1267460" h="1170939">
                  <a:moveTo>
                    <a:pt x="1267321" y="66039"/>
                  </a:moveTo>
                  <a:lnTo>
                    <a:pt x="1260981" y="66039"/>
                  </a:lnTo>
                  <a:lnTo>
                    <a:pt x="1260976" y="68579"/>
                  </a:lnTo>
                  <a:lnTo>
                    <a:pt x="1267316" y="68579"/>
                  </a:lnTo>
                  <a:lnTo>
                    <a:pt x="1267321" y="66039"/>
                  </a:lnTo>
                  <a:close/>
                </a:path>
                <a:path w="1267460" h="1170939">
                  <a:moveTo>
                    <a:pt x="7494" y="63500"/>
                  </a:moveTo>
                  <a:lnTo>
                    <a:pt x="1201" y="63500"/>
                  </a:lnTo>
                  <a:lnTo>
                    <a:pt x="1199" y="64769"/>
                  </a:lnTo>
                  <a:lnTo>
                    <a:pt x="7491" y="64769"/>
                  </a:lnTo>
                  <a:lnTo>
                    <a:pt x="7494" y="63500"/>
                  </a:lnTo>
                  <a:close/>
                </a:path>
                <a:path w="1267460" h="1170939">
                  <a:moveTo>
                    <a:pt x="1267327" y="63500"/>
                  </a:moveTo>
                  <a:lnTo>
                    <a:pt x="1260987" y="63500"/>
                  </a:lnTo>
                  <a:lnTo>
                    <a:pt x="1260984" y="64769"/>
                  </a:lnTo>
                  <a:lnTo>
                    <a:pt x="1267324" y="64769"/>
                  </a:lnTo>
                  <a:lnTo>
                    <a:pt x="1267327" y="63500"/>
                  </a:lnTo>
                  <a:close/>
                </a:path>
                <a:path w="1267460" h="1170939">
                  <a:moveTo>
                    <a:pt x="7502" y="59689"/>
                  </a:moveTo>
                  <a:lnTo>
                    <a:pt x="1205" y="59689"/>
                  </a:lnTo>
                  <a:lnTo>
                    <a:pt x="1202" y="62229"/>
                  </a:lnTo>
                  <a:lnTo>
                    <a:pt x="7497" y="62229"/>
                  </a:lnTo>
                  <a:lnTo>
                    <a:pt x="7502" y="59689"/>
                  </a:lnTo>
                  <a:close/>
                </a:path>
                <a:path w="1267460" h="1170939">
                  <a:moveTo>
                    <a:pt x="1267335" y="59689"/>
                  </a:moveTo>
                  <a:lnTo>
                    <a:pt x="1260995" y="59689"/>
                  </a:lnTo>
                  <a:lnTo>
                    <a:pt x="1260990" y="62229"/>
                  </a:lnTo>
                  <a:lnTo>
                    <a:pt x="1267330" y="62229"/>
                  </a:lnTo>
                  <a:lnTo>
                    <a:pt x="1267335" y="59689"/>
                  </a:lnTo>
                  <a:close/>
                </a:path>
                <a:path w="1267460" h="1170939">
                  <a:moveTo>
                    <a:pt x="7508" y="57150"/>
                  </a:moveTo>
                  <a:lnTo>
                    <a:pt x="1207" y="57150"/>
                  </a:lnTo>
                  <a:lnTo>
                    <a:pt x="1206" y="58419"/>
                  </a:lnTo>
                  <a:lnTo>
                    <a:pt x="7505" y="58419"/>
                  </a:lnTo>
                  <a:lnTo>
                    <a:pt x="7508" y="57150"/>
                  </a:lnTo>
                  <a:close/>
                </a:path>
                <a:path w="1267460" h="1170939">
                  <a:moveTo>
                    <a:pt x="1267341" y="57150"/>
                  </a:moveTo>
                  <a:lnTo>
                    <a:pt x="1261001" y="57150"/>
                  </a:lnTo>
                  <a:lnTo>
                    <a:pt x="1260998" y="58419"/>
                  </a:lnTo>
                  <a:lnTo>
                    <a:pt x="1267338" y="58419"/>
                  </a:lnTo>
                  <a:lnTo>
                    <a:pt x="1267341" y="57150"/>
                  </a:lnTo>
                  <a:close/>
                </a:path>
                <a:path w="1267460" h="1170939">
                  <a:moveTo>
                    <a:pt x="7516" y="53339"/>
                  </a:moveTo>
                  <a:lnTo>
                    <a:pt x="1212" y="53339"/>
                  </a:lnTo>
                  <a:lnTo>
                    <a:pt x="1209" y="55879"/>
                  </a:lnTo>
                  <a:lnTo>
                    <a:pt x="7511" y="55879"/>
                  </a:lnTo>
                  <a:lnTo>
                    <a:pt x="7516" y="53339"/>
                  </a:lnTo>
                  <a:close/>
                </a:path>
                <a:path w="1267460" h="1170939">
                  <a:moveTo>
                    <a:pt x="1267349" y="53339"/>
                  </a:moveTo>
                  <a:lnTo>
                    <a:pt x="1261009" y="53339"/>
                  </a:lnTo>
                  <a:lnTo>
                    <a:pt x="1261004" y="55879"/>
                  </a:lnTo>
                  <a:lnTo>
                    <a:pt x="1267344" y="55879"/>
                  </a:lnTo>
                  <a:lnTo>
                    <a:pt x="1267349" y="53339"/>
                  </a:lnTo>
                  <a:close/>
                </a:path>
                <a:path w="1267460" h="1170939">
                  <a:moveTo>
                    <a:pt x="7522" y="50800"/>
                  </a:moveTo>
                  <a:lnTo>
                    <a:pt x="1214" y="50800"/>
                  </a:lnTo>
                  <a:lnTo>
                    <a:pt x="1213" y="52069"/>
                  </a:lnTo>
                  <a:lnTo>
                    <a:pt x="7519" y="52069"/>
                  </a:lnTo>
                  <a:lnTo>
                    <a:pt x="7522" y="50800"/>
                  </a:lnTo>
                  <a:close/>
                </a:path>
                <a:path w="1267460" h="1170939">
                  <a:moveTo>
                    <a:pt x="1267355" y="50800"/>
                  </a:moveTo>
                  <a:lnTo>
                    <a:pt x="1261015" y="50800"/>
                  </a:lnTo>
                  <a:lnTo>
                    <a:pt x="1261012" y="52069"/>
                  </a:lnTo>
                  <a:lnTo>
                    <a:pt x="1267352" y="52069"/>
                  </a:lnTo>
                  <a:lnTo>
                    <a:pt x="1267355" y="50800"/>
                  </a:lnTo>
                  <a:close/>
                </a:path>
                <a:path w="1267460" h="1170939">
                  <a:moveTo>
                    <a:pt x="7530" y="46989"/>
                  </a:moveTo>
                  <a:lnTo>
                    <a:pt x="1218" y="46989"/>
                  </a:lnTo>
                  <a:lnTo>
                    <a:pt x="1216" y="49529"/>
                  </a:lnTo>
                  <a:lnTo>
                    <a:pt x="7525" y="49529"/>
                  </a:lnTo>
                  <a:lnTo>
                    <a:pt x="7530" y="46989"/>
                  </a:lnTo>
                  <a:close/>
                </a:path>
                <a:path w="1267460" h="1170939">
                  <a:moveTo>
                    <a:pt x="1267363" y="46989"/>
                  </a:moveTo>
                  <a:lnTo>
                    <a:pt x="1261023" y="46989"/>
                  </a:lnTo>
                  <a:lnTo>
                    <a:pt x="1261018" y="49529"/>
                  </a:lnTo>
                  <a:lnTo>
                    <a:pt x="1267357" y="49529"/>
                  </a:lnTo>
                  <a:lnTo>
                    <a:pt x="1267363" y="46989"/>
                  </a:lnTo>
                  <a:close/>
                </a:path>
                <a:path w="1267460" h="1170939">
                  <a:moveTo>
                    <a:pt x="7536" y="44450"/>
                  </a:moveTo>
                  <a:lnTo>
                    <a:pt x="1221" y="44450"/>
                  </a:lnTo>
                  <a:lnTo>
                    <a:pt x="1220" y="45719"/>
                  </a:lnTo>
                  <a:lnTo>
                    <a:pt x="7533" y="45719"/>
                  </a:lnTo>
                  <a:lnTo>
                    <a:pt x="7536" y="44450"/>
                  </a:lnTo>
                  <a:close/>
                </a:path>
                <a:path w="1267460" h="1170939">
                  <a:moveTo>
                    <a:pt x="1267368" y="44450"/>
                  </a:moveTo>
                  <a:lnTo>
                    <a:pt x="1261029" y="44450"/>
                  </a:lnTo>
                  <a:lnTo>
                    <a:pt x="1261026" y="45719"/>
                  </a:lnTo>
                  <a:lnTo>
                    <a:pt x="1267366" y="45719"/>
                  </a:lnTo>
                  <a:lnTo>
                    <a:pt x="1267368" y="44450"/>
                  </a:lnTo>
                  <a:close/>
                </a:path>
                <a:path w="1267460" h="1170939">
                  <a:moveTo>
                    <a:pt x="7544" y="40639"/>
                  </a:moveTo>
                  <a:lnTo>
                    <a:pt x="1225" y="40639"/>
                  </a:lnTo>
                  <a:lnTo>
                    <a:pt x="1223" y="43179"/>
                  </a:lnTo>
                  <a:lnTo>
                    <a:pt x="7539" y="43179"/>
                  </a:lnTo>
                  <a:lnTo>
                    <a:pt x="7544" y="40639"/>
                  </a:lnTo>
                  <a:close/>
                </a:path>
                <a:path w="1267460" h="1170939">
                  <a:moveTo>
                    <a:pt x="1267377" y="40639"/>
                  </a:moveTo>
                  <a:lnTo>
                    <a:pt x="1261037" y="40639"/>
                  </a:lnTo>
                  <a:lnTo>
                    <a:pt x="1261032" y="43179"/>
                  </a:lnTo>
                  <a:lnTo>
                    <a:pt x="1267371" y="43179"/>
                  </a:lnTo>
                  <a:lnTo>
                    <a:pt x="1267377" y="40639"/>
                  </a:lnTo>
                  <a:close/>
                </a:path>
                <a:path w="1267460" h="1170939">
                  <a:moveTo>
                    <a:pt x="7550" y="38100"/>
                  </a:moveTo>
                  <a:lnTo>
                    <a:pt x="1228" y="38100"/>
                  </a:lnTo>
                  <a:lnTo>
                    <a:pt x="1227" y="39369"/>
                  </a:lnTo>
                  <a:lnTo>
                    <a:pt x="7547" y="39369"/>
                  </a:lnTo>
                  <a:lnTo>
                    <a:pt x="7550" y="38100"/>
                  </a:lnTo>
                  <a:close/>
                </a:path>
                <a:path w="1267460" h="1170939">
                  <a:moveTo>
                    <a:pt x="1267382" y="38100"/>
                  </a:moveTo>
                  <a:lnTo>
                    <a:pt x="1261043" y="38100"/>
                  </a:lnTo>
                  <a:lnTo>
                    <a:pt x="1261040" y="39369"/>
                  </a:lnTo>
                  <a:lnTo>
                    <a:pt x="1267379" y="39369"/>
                  </a:lnTo>
                  <a:lnTo>
                    <a:pt x="1267382" y="38100"/>
                  </a:lnTo>
                  <a:close/>
                </a:path>
                <a:path w="1267460" h="1170939">
                  <a:moveTo>
                    <a:pt x="7564" y="31750"/>
                  </a:moveTo>
                  <a:lnTo>
                    <a:pt x="1235" y="31750"/>
                  </a:lnTo>
                  <a:lnTo>
                    <a:pt x="1230" y="36829"/>
                  </a:lnTo>
                  <a:lnTo>
                    <a:pt x="7553" y="36829"/>
                  </a:lnTo>
                  <a:lnTo>
                    <a:pt x="7564" y="31750"/>
                  </a:lnTo>
                  <a:close/>
                </a:path>
                <a:path w="1267460" h="1170939">
                  <a:moveTo>
                    <a:pt x="1267396" y="31750"/>
                  </a:moveTo>
                  <a:lnTo>
                    <a:pt x="1261057" y="31750"/>
                  </a:lnTo>
                  <a:lnTo>
                    <a:pt x="1261045" y="36829"/>
                  </a:lnTo>
                  <a:lnTo>
                    <a:pt x="1267385" y="36829"/>
                  </a:lnTo>
                  <a:lnTo>
                    <a:pt x="1267396" y="31750"/>
                  </a:lnTo>
                  <a:close/>
                </a:path>
                <a:path w="1267460" h="1170939">
                  <a:moveTo>
                    <a:pt x="7572" y="27939"/>
                  </a:moveTo>
                  <a:lnTo>
                    <a:pt x="1239" y="27939"/>
                  </a:lnTo>
                  <a:lnTo>
                    <a:pt x="1236" y="30479"/>
                  </a:lnTo>
                  <a:lnTo>
                    <a:pt x="7567" y="30479"/>
                  </a:lnTo>
                  <a:lnTo>
                    <a:pt x="7572" y="27939"/>
                  </a:lnTo>
                  <a:close/>
                </a:path>
                <a:path w="1267460" h="1170939">
                  <a:moveTo>
                    <a:pt x="1267404" y="27939"/>
                  </a:moveTo>
                  <a:lnTo>
                    <a:pt x="1261065" y="27939"/>
                  </a:lnTo>
                  <a:lnTo>
                    <a:pt x="1261059" y="30479"/>
                  </a:lnTo>
                  <a:lnTo>
                    <a:pt x="1267399" y="30479"/>
                  </a:lnTo>
                  <a:lnTo>
                    <a:pt x="1267404" y="27939"/>
                  </a:lnTo>
                  <a:close/>
                </a:path>
                <a:path w="1267460" h="1170939">
                  <a:moveTo>
                    <a:pt x="7578" y="25400"/>
                  </a:moveTo>
                  <a:lnTo>
                    <a:pt x="1242" y="25400"/>
                  </a:lnTo>
                  <a:lnTo>
                    <a:pt x="1241" y="26669"/>
                  </a:lnTo>
                  <a:lnTo>
                    <a:pt x="7575" y="26669"/>
                  </a:lnTo>
                  <a:lnTo>
                    <a:pt x="7578" y="25400"/>
                  </a:lnTo>
                  <a:close/>
                </a:path>
                <a:path w="1267460" h="1170939">
                  <a:moveTo>
                    <a:pt x="1267410" y="25400"/>
                  </a:moveTo>
                  <a:lnTo>
                    <a:pt x="1261071" y="25400"/>
                  </a:lnTo>
                  <a:lnTo>
                    <a:pt x="1261068" y="26669"/>
                  </a:lnTo>
                  <a:lnTo>
                    <a:pt x="1267407" y="26669"/>
                  </a:lnTo>
                  <a:lnTo>
                    <a:pt x="1267410" y="25400"/>
                  </a:lnTo>
                  <a:close/>
                </a:path>
                <a:path w="1267460" h="1170939">
                  <a:moveTo>
                    <a:pt x="7586" y="21589"/>
                  </a:moveTo>
                  <a:lnTo>
                    <a:pt x="1246" y="21589"/>
                  </a:lnTo>
                  <a:lnTo>
                    <a:pt x="1243" y="24129"/>
                  </a:lnTo>
                  <a:lnTo>
                    <a:pt x="7580" y="24129"/>
                  </a:lnTo>
                  <a:lnTo>
                    <a:pt x="7586" y="21589"/>
                  </a:lnTo>
                  <a:close/>
                </a:path>
                <a:path w="1267460" h="1170939">
                  <a:moveTo>
                    <a:pt x="1267418" y="21589"/>
                  </a:moveTo>
                  <a:lnTo>
                    <a:pt x="1261079" y="21589"/>
                  </a:lnTo>
                  <a:lnTo>
                    <a:pt x="1261073" y="24129"/>
                  </a:lnTo>
                  <a:lnTo>
                    <a:pt x="1267413" y="24129"/>
                  </a:lnTo>
                  <a:lnTo>
                    <a:pt x="1267418" y="21589"/>
                  </a:lnTo>
                  <a:close/>
                </a:path>
                <a:path w="1267460" h="1170939">
                  <a:moveTo>
                    <a:pt x="7592" y="19050"/>
                  </a:moveTo>
                  <a:lnTo>
                    <a:pt x="1249" y="19050"/>
                  </a:lnTo>
                  <a:lnTo>
                    <a:pt x="1247" y="20319"/>
                  </a:lnTo>
                  <a:lnTo>
                    <a:pt x="7589" y="20319"/>
                  </a:lnTo>
                  <a:lnTo>
                    <a:pt x="7592" y="19050"/>
                  </a:lnTo>
                  <a:close/>
                </a:path>
                <a:path w="1267460" h="1170939">
                  <a:moveTo>
                    <a:pt x="1267424" y="19050"/>
                  </a:moveTo>
                  <a:lnTo>
                    <a:pt x="1261084" y="19050"/>
                  </a:lnTo>
                  <a:lnTo>
                    <a:pt x="1261082" y="20319"/>
                  </a:lnTo>
                  <a:lnTo>
                    <a:pt x="1267421" y="20319"/>
                  </a:lnTo>
                  <a:lnTo>
                    <a:pt x="1267424" y="19050"/>
                  </a:lnTo>
                  <a:close/>
                </a:path>
                <a:path w="1267460" h="1170939">
                  <a:moveTo>
                    <a:pt x="7600" y="15239"/>
                  </a:moveTo>
                  <a:lnTo>
                    <a:pt x="1253" y="15239"/>
                  </a:lnTo>
                  <a:lnTo>
                    <a:pt x="1250" y="17779"/>
                  </a:lnTo>
                  <a:lnTo>
                    <a:pt x="7594" y="17779"/>
                  </a:lnTo>
                  <a:lnTo>
                    <a:pt x="7600" y="15239"/>
                  </a:lnTo>
                  <a:close/>
                </a:path>
                <a:path w="1267460" h="1170939">
                  <a:moveTo>
                    <a:pt x="1267432" y="15239"/>
                  </a:moveTo>
                  <a:lnTo>
                    <a:pt x="1261093" y="15239"/>
                  </a:lnTo>
                  <a:lnTo>
                    <a:pt x="1261087" y="17779"/>
                  </a:lnTo>
                  <a:lnTo>
                    <a:pt x="1267426" y="17779"/>
                  </a:lnTo>
                  <a:lnTo>
                    <a:pt x="1267432" y="15239"/>
                  </a:lnTo>
                  <a:close/>
                </a:path>
                <a:path w="1267460" h="1170939">
                  <a:moveTo>
                    <a:pt x="7606" y="12700"/>
                  </a:moveTo>
                  <a:lnTo>
                    <a:pt x="1256" y="12700"/>
                  </a:lnTo>
                  <a:lnTo>
                    <a:pt x="1254" y="13969"/>
                  </a:lnTo>
                  <a:lnTo>
                    <a:pt x="7603" y="13969"/>
                  </a:lnTo>
                  <a:lnTo>
                    <a:pt x="7606" y="12700"/>
                  </a:lnTo>
                  <a:close/>
                </a:path>
                <a:path w="1267460" h="1170939">
                  <a:moveTo>
                    <a:pt x="1267437" y="12700"/>
                  </a:moveTo>
                  <a:lnTo>
                    <a:pt x="1261098" y="12700"/>
                  </a:lnTo>
                  <a:lnTo>
                    <a:pt x="1261096" y="13969"/>
                  </a:lnTo>
                  <a:lnTo>
                    <a:pt x="1267435" y="13969"/>
                  </a:lnTo>
                  <a:lnTo>
                    <a:pt x="1267437" y="12700"/>
                  </a:lnTo>
                  <a:close/>
                </a:path>
                <a:path w="1267460" h="1170939">
                  <a:moveTo>
                    <a:pt x="7614" y="8889"/>
                  </a:moveTo>
                  <a:lnTo>
                    <a:pt x="1260" y="8889"/>
                  </a:lnTo>
                  <a:lnTo>
                    <a:pt x="1257" y="11429"/>
                  </a:lnTo>
                  <a:lnTo>
                    <a:pt x="7608" y="11429"/>
                  </a:lnTo>
                  <a:lnTo>
                    <a:pt x="7614" y="8889"/>
                  </a:lnTo>
                  <a:close/>
                </a:path>
                <a:path w="1267460" h="1170939">
                  <a:moveTo>
                    <a:pt x="1267446" y="8889"/>
                  </a:moveTo>
                  <a:lnTo>
                    <a:pt x="1261107" y="8889"/>
                  </a:lnTo>
                  <a:lnTo>
                    <a:pt x="1261101" y="11429"/>
                  </a:lnTo>
                  <a:lnTo>
                    <a:pt x="1267440" y="11429"/>
                  </a:lnTo>
                  <a:lnTo>
                    <a:pt x="1267446" y="8889"/>
                  </a:lnTo>
                  <a:close/>
                </a:path>
                <a:path w="1267460" h="1170939">
                  <a:moveTo>
                    <a:pt x="7619" y="6350"/>
                  </a:moveTo>
                  <a:lnTo>
                    <a:pt x="1263" y="6350"/>
                  </a:lnTo>
                  <a:lnTo>
                    <a:pt x="1261" y="7620"/>
                  </a:lnTo>
                  <a:lnTo>
                    <a:pt x="7617" y="7620"/>
                  </a:lnTo>
                  <a:lnTo>
                    <a:pt x="7619" y="6350"/>
                  </a:lnTo>
                  <a:close/>
                </a:path>
                <a:path w="1267460" h="1170939">
                  <a:moveTo>
                    <a:pt x="1267451" y="6350"/>
                  </a:moveTo>
                  <a:lnTo>
                    <a:pt x="7619" y="6350"/>
                  </a:lnTo>
                  <a:lnTo>
                    <a:pt x="1261110" y="7620"/>
                  </a:lnTo>
                  <a:lnTo>
                    <a:pt x="1267448" y="7620"/>
                  </a:lnTo>
                  <a:lnTo>
                    <a:pt x="1267451" y="6350"/>
                  </a:lnTo>
                  <a:close/>
                </a:path>
                <a:path w="1267460" h="1170939">
                  <a:moveTo>
                    <a:pt x="1267460" y="2539"/>
                  </a:moveTo>
                  <a:lnTo>
                    <a:pt x="1267" y="2539"/>
                  </a:lnTo>
                  <a:lnTo>
                    <a:pt x="1264" y="5079"/>
                  </a:lnTo>
                  <a:lnTo>
                    <a:pt x="1267454" y="5079"/>
                  </a:lnTo>
                  <a:lnTo>
                    <a:pt x="1267460" y="2539"/>
                  </a:lnTo>
                  <a:close/>
                </a:path>
                <a:path w="1267460" h="1170939">
                  <a:moveTo>
                    <a:pt x="1269" y="0"/>
                  </a:moveTo>
                  <a:lnTo>
                    <a:pt x="1268" y="1269"/>
                  </a:lnTo>
                  <a:lnTo>
                    <a:pt x="634364" y="1269"/>
                  </a:lnTo>
                  <a:lnTo>
                    <a:pt x="1269" y="0"/>
                  </a:lnTo>
                  <a:close/>
                </a:path>
                <a:path w="1267460" h="1170939">
                  <a:moveTo>
                    <a:pt x="7433" y="91440"/>
                  </a:moveTo>
                  <a:lnTo>
                    <a:pt x="1170" y="91440"/>
                  </a:lnTo>
                  <a:lnTo>
                    <a:pt x="1108" y="148589"/>
                  </a:lnTo>
                  <a:lnTo>
                    <a:pt x="7307" y="148589"/>
                  </a:lnTo>
                  <a:lnTo>
                    <a:pt x="7433" y="91440"/>
                  </a:lnTo>
                  <a:close/>
                </a:path>
                <a:path w="1267460" h="1170939">
                  <a:moveTo>
                    <a:pt x="1267266" y="91440"/>
                  </a:moveTo>
                  <a:lnTo>
                    <a:pt x="1260926" y="91440"/>
                  </a:lnTo>
                  <a:lnTo>
                    <a:pt x="1260800" y="148589"/>
                  </a:lnTo>
                  <a:lnTo>
                    <a:pt x="1267142" y="148589"/>
                  </a:lnTo>
                  <a:lnTo>
                    <a:pt x="1267266" y="91440"/>
                  </a:lnTo>
                  <a:close/>
                </a:path>
                <a:path w="1267460" h="1170939">
                  <a:moveTo>
                    <a:pt x="7307" y="148590"/>
                  </a:moveTo>
                  <a:lnTo>
                    <a:pt x="1108" y="148590"/>
                  </a:lnTo>
                  <a:lnTo>
                    <a:pt x="1101" y="154939"/>
                  </a:lnTo>
                  <a:lnTo>
                    <a:pt x="7293" y="154939"/>
                  </a:lnTo>
                  <a:lnTo>
                    <a:pt x="7307" y="148590"/>
                  </a:lnTo>
                  <a:close/>
                </a:path>
                <a:path w="1267460" h="1170939">
                  <a:moveTo>
                    <a:pt x="1267142" y="148590"/>
                  </a:moveTo>
                  <a:lnTo>
                    <a:pt x="1260800" y="148590"/>
                  </a:lnTo>
                  <a:lnTo>
                    <a:pt x="1260786" y="154939"/>
                  </a:lnTo>
                  <a:lnTo>
                    <a:pt x="1267128" y="154939"/>
                  </a:lnTo>
                  <a:lnTo>
                    <a:pt x="1267142" y="148590"/>
                  </a:lnTo>
                  <a:close/>
                </a:path>
                <a:path w="1267460" h="1170939">
                  <a:moveTo>
                    <a:pt x="7293" y="154940"/>
                  </a:moveTo>
                  <a:lnTo>
                    <a:pt x="1101" y="154940"/>
                  </a:lnTo>
                  <a:lnTo>
                    <a:pt x="1081" y="173989"/>
                  </a:lnTo>
                  <a:lnTo>
                    <a:pt x="7251" y="173989"/>
                  </a:lnTo>
                  <a:lnTo>
                    <a:pt x="7293" y="154940"/>
                  </a:lnTo>
                  <a:close/>
                </a:path>
                <a:path w="1267460" h="1170939">
                  <a:moveTo>
                    <a:pt x="1267128" y="154940"/>
                  </a:moveTo>
                  <a:lnTo>
                    <a:pt x="1260786" y="154940"/>
                  </a:lnTo>
                  <a:lnTo>
                    <a:pt x="1260745" y="173989"/>
                  </a:lnTo>
                  <a:lnTo>
                    <a:pt x="1267087" y="173989"/>
                  </a:lnTo>
                  <a:lnTo>
                    <a:pt x="1267128" y="154940"/>
                  </a:lnTo>
                  <a:close/>
                </a:path>
                <a:path w="1267460" h="1170939">
                  <a:moveTo>
                    <a:pt x="7251" y="173990"/>
                  </a:moveTo>
                  <a:lnTo>
                    <a:pt x="1081" y="173990"/>
                  </a:lnTo>
                  <a:lnTo>
                    <a:pt x="1067" y="186689"/>
                  </a:lnTo>
                  <a:lnTo>
                    <a:pt x="7224" y="186689"/>
                  </a:lnTo>
                  <a:lnTo>
                    <a:pt x="7251" y="173990"/>
                  </a:lnTo>
                  <a:close/>
                </a:path>
                <a:path w="1267460" h="1170939">
                  <a:moveTo>
                    <a:pt x="1267087" y="173990"/>
                  </a:moveTo>
                  <a:lnTo>
                    <a:pt x="1260745" y="173990"/>
                  </a:lnTo>
                  <a:lnTo>
                    <a:pt x="1260717" y="186689"/>
                  </a:lnTo>
                  <a:lnTo>
                    <a:pt x="1267059" y="186689"/>
                  </a:lnTo>
                  <a:lnTo>
                    <a:pt x="1267087" y="173990"/>
                  </a:lnTo>
                  <a:close/>
                </a:path>
                <a:path w="1267460" h="1170939">
                  <a:moveTo>
                    <a:pt x="7224" y="186690"/>
                  </a:moveTo>
                  <a:lnTo>
                    <a:pt x="1067" y="186690"/>
                  </a:lnTo>
                  <a:lnTo>
                    <a:pt x="1053" y="199389"/>
                  </a:lnTo>
                  <a:lnTo>
                    <a:pt x="7196" y="199389"/>
                  </a:lnTo>
                  <a:lnTo>
                    <a:pt x="7224" y="186690"/>
                  </a:lnTo>
                  <a:close/>
                </a:path>
                <a:path w="1267460" h="1170939">
                  <a:moveTo>
                    <a:pt x="1267059" y="186690"/>
                  </a:moveTo>
                  <a:lnTo>
                    <a:pt x="1260717" y="186690"/>
                  </a:lnTo>
                  <a:lnTo>
                    <a:pt x="1260689" y="199389"/>
                  </a:lnTo>
                  <a:lnTo>
                    <a:pt x="1267032" y="199389"/>
                  </a:lnTo>
                  <a:lnTo>
                    <a:pt x="1267059" y="186690"/>
                  </a:lnTo>
                  <a:close/>
                </a:path>
                <a:path w="1267460" h="1170939">
                  <a:moveTo>
                    <a:pt x="7196" y="199390"/>
                  </a:moveTo>
                  <a:lnTo>
                    <a:pt x="1053" y="199390"/>
                  </a:lnTo>
                  <a:lnTo>
                    <a:pt x="1039" y="212089"/>
                  </a:lnTo>
                  <a:lnTo>
                    <a:pt x="7168" y="212089"/>
                  </a:lnTo>
                  <a:lnTo>
                    <a:pt x="7196" y="199390"/>
                  </a:lnTo>
                  <a:close/>
                </a:path>
                <a:path w="1267460" h="1170939">
                  <a:moveTo>
                    <a:pt x="1267032" y="199390"/>
                  </a:moveTo>
                  <a:lnTo>
                    <a:pt x="1260689" y="199390"/>
                  </a:lnTo>
                  <a:lnTo>
                    <a:pt x="1260661" y="212089"/>
                  </a:lnTo>
                  <a:lnTo>
                    <a:pt x="1267004" y="212089"/>
                  </a:lnTo>
                  <a:lnTo>
                    <a:pt x="1267032" y="199390"/>
                  </a:lnTo>
                  <a:close/>
                </a:path>
                <a:path w="1267460" h="1170939">
                  <a:moveTo>
                    <a:pt x="7168" y="212090"/>
                  </a:moveTo>
                  <a:lnTo>
                    <a:pt x="1039" y="212090"/>
                  </a:lnTo>
                  <a:lnTo>
                    <a:pt x="1025" y="224789"/>
                  </a:lnTo>
                  <a:lnTo>
                    <a:pt x="7140" y="224789"/>
                  </a:lnTo>
                  <a:lnTo>
                    <a:pt x="7168" y="212090"/>
                  </a:lnTo>
                  <a:close/>
                </a:path>
                <a:path w="1267460" h="1170939">
                  <a:moveTo>
                    <a:pt x="1267004" y="212090"/>
                  </a:moveTo>
                  <a:lnTo>
                    <a:pt x="1260661" y="212090"/>
                  </a:lnTo>
                  <a:lnTo>
                    <a:pt x="1260633" y="224789"/>
                  </a:lnTo>
                  <a:lnTo>
                    <a:pt x="1266976" y="224789"/>
                  </a:lnTo>
                  <a:lnTo>
                    <a:pt x="1267004" y="212090"/>
                  </a:lnTo>
                  <a:close/>
                </a:path>
                <a:path w="1267460" h="1170939">
                  <a:moveTo>
                    <a:pt x="7140" y="224790"/>
                  </a:moveTo>
                  <a:lnTo>
                    <a:pt x="1025" y="224790"/>
                  </a:lnTo>
                  <a:lnTo>
                    <a:pt x="1012" y="237489"/>
                  </a:lnTo>
                  <a:lnTo>
                    <a:pt x="7112" y="237489"/>
                  </a:lnTo>
                  <a:lnTo>
                    <a:pt x="7140" y="224790"/>
                  </a:lnTo>
                  <a:close/>
                </a:path>
                <a:path w="1267460" h="1170939">
                  <a:moveTo>
                    <a:pt x="1266976" y="224790"/>
                  </a:moveTo>
                  <a:lnTo>
                    <a:pt x="1260633" y="224790"/>
                  </a:lnTo>
                  <a:lnTo>
                    <a:pt x="1260605" y="237489"/>
                  </a:lnTo>
                  <a:lnTo>
                    <a:pt x="1266949" y="237489"/>
                  </a:lnTo>
                  <a:lnTo>
                    <a:pt x="1266976" y="224790"/>
                  </a:lnTo>
                  <a:close/>
                </a:path>
                <a:path w="1267460" h="1170939">
                  <a:moveTo>
                    <a:pt x="7112" y="237490"/>
                  </a:moveTo>
                  <a:lnTo>
                    <a:pt x="1012" y="237490"/>
                  </a:lnTo>
                  <a:lnTo>
                    <a:pt x="984" y="262889"/>
                  </a:lnTo>
                  <a:lnTo>
                    <a:pt x="7056" y="262889"/>
                  </a:lnTo>
                  <a:lnTo>
                    <a:pt x="7112" y="237490"/>
                  </a:lnTo>
                  <a:close/>
                </a:path>
                <a:path w="1267460" h="1170939">
                  <a:moveTo>
                    <a:pt x="1266949" y="237490"/>
                  </a:moveTo>
                  <a:lnTo>
                    <a:pt x="1260605" y="237490"/>
                  </a:lnTo>
                  <a:lnTo>
                    <a:pt x="1260550" y="262889"/>
                  </a:lnTo>
                  <a:lnTo>
                    <a:pt x="1266894" y="262889"/>
                  </a:lnTo>
                  <a:lnTo>
                    <a:pt x="1266949" y="237490"/>
                  </a:lnTo>
                  <a:close/>
                </a:path>
                <a:path w="1267460" h="1170939">
                  <a:moveTo>
                    <a:pt x="7056" y="262890"/>
                  </a:moveTo>
                  <a:lnTo>
                    <a:pt x="984" y="262890"/>
                  </a:lnTo>
                  <a:lnTo>
                    <a:pt x="977" y="269239"/>
                  </a:lnTo>
                  <a:lnTo>
                    <a:pt x="7042" y="269239"/>
                  </a:lnTo>
                  <a:lnTo>
                    <a:pt x="7056" y="262890"/>
                  </a:lnTo>
                  <a:close/>
                </a:path>
                <a:path w="1267460" h="1170939">
                  <a:moveTo>
                    <a:pt x="1266894" y="262890"/>
                  </a:moveTo>
                  <a:lnTo>
                    <a:pt x="1260550" y="262890"/>
                  </a:lnTo>
                  <a:lnTo>
                    <a:pt x="1260536" y="269239"/>
                  </a:lnTo>
                  <a:lnTo>
                    <a:pt x="1266880" y="269239"/>
                  </a:lnTo>
                  <a:lnTo>
                    <a:pt x="1266894" y="262890"/>
                  </a:lnTo>
                  <a:close/>
                </a:path>
                <a:path w="1267460" h="1170939">
                  <a:moveTo>
                    <a:pt x="7042" y="269240"/>
                  </a:moveTo>
                  <a:lnTo>
                    <a:pt x="977" y="269240"/>
                  </a:lnTo>
                  <a:lnTo>
                    <a:pt x="922" y="320039"/>
                  </a:lnTo>
                  <a:lnTo>
                    <a:pt x="6931" y="320039"/>
                  </a:lnTo>
                  <a:lnTo>
                    <a:pt x="7042" y="269240"/>
                  </a:lnTo>
                  <a:close/>
                </a:path>
                <a:path w="1267460" h="1170939">
                  <a:moveTo>
                    <a:pt x="1266880" y="269240"/>
                  </a:moveTo>
                  <a:lnTo>
                    <a:pt x="1260536" y="269240"/>
                  </a:lnTo>
                  <a:lnTo>
                    <a:pt x="1260424" y="320039"/>
                  </a:lnTo>
                  <a:lnTo>
                    <a:pt x="1266769" y="320039"/>
                  </a:lnTo>
                  <a:lnTo>
                    <a:pt x="1266880" y="269240"/>
                  </a:lnTo>
                  <a:close/>
                </a:path>
                <a:path w="1267460" h="1170939">
                  <a:moveTo>
                    <a:pt x="6931" y="320040"/>
                  </a:moveTo>
                  <a:lnTo>
                    <a:pt x="922" y="320040"/>
                  </a:lnTo>
                  <a:lnTo>
                    <a:pt x="915" y="326389"/>
                  </a:lnTo>
                  <a:lnTo>
                    <a:pt x="6917" y="326389"/>
                  </a:lnTo>
                  <a:lnTo>
                    <a:pt x="6931" y="320040"/>
                  </a:lnTo>
                  <a:close/>
                </a:path>
                <a:path w="1267460" h="1170939">
                  <a:moveTo>
                    <a:pt x="1266769" y="320040"/>
                  </a:moveTo>
                  <a:lnTo>
                    <a:pt x="1260424" y="320040"/>
                  </a:lnTo>
                  <a:lnTo>
                    <a:pt x="1260410" y="326389"/>
                  </a:lnTo>
                  <a:lnTo>
                    <a:pt x="1266755" y="326389"/>
                  </a:lnTo>
                  <a:lnTo>
                    <a:pt x="1266769" y="320040"/>
                  </a:lnTo>
                  <a:close/>
                </a:path>
                <a:path w="1267460" h="1170939">
                  <a:moveTo>
                    <a:pt x="6917" y="326390"/>
                  </a:moveTo>
                  <a:lnTo>
                    <a:pt x="915" y="326390"/>
                  </a:lnTo>
                  <a:lnTo>
                    <a:pt x="904" y="336550"/>
                  </a:lnTo>
                  <a:lnTo>
                    <a:pt x="6895" y="336550"/>
                  </a:lnTo>
                  <a:lnTo>
                    <a:pt x="6917" y="326390"/>
                  </a:lnTo>
                  <a:close/>
                </a:path>
                <a:path w="1267460" h="1170939">
                  <a:moveTo>
                    <a:pt x="1266755" y="326390"/>
                  </a:moveTo>
                  <a:lnTo>
                    <a:pt x="1260410" y="326390"/>
                  </a:lnTo>
                  <a:lnTo>
                    <a:pt x="1260388" y="336550"/>
                  </a:lnTo>
                  <a:lnTo>
                    <a:pt x="1266733" y="336550"/>
                  </a:lnTo>
                  <a:lnTo>
                    <a:pt x="1266755" y="326390"/>
                  </a:lnTo>
                  <a:close/>
                </a:path>
                <a:path w="1267460" h="1170939">
                  <a:moveTo>
                    <a:pt x="6895" y="336550"/>
                  </a:moveTo>
                  <a:lnTo>
                    <a:pt x="904" y="336550"/>
                  </a:lnTo>
                  <a:lnTo>
                    <a:pt x="888" y="351789"/>
                  </a:lnTo>
                  <a:lnTo>
                    <a:pt x="6861" y="351789"/>
                  </a:lnTo>
                  <a:lnTo>
                    <a:pt x="6895" y="336550"/>
                  </a:lnTo>
                  <a:close/>
                </a:path>
                <a:path w="1267460" h="1170939">
                  <a:moveTo>
                    <a:pt x="1266733" y="336550"/>
                  </a:moveTo>
                  <a:lnTo>
                    <a:pt x="1260388" y="336550"/>
                  </a:lnTo>
                  <a:lnTo>
                    <a:pt x="1260355" y="351789"/>
                  </a:lnTo>
                  <a:lnTo>
                    <a:pt x="1266700" y="351789"/>
                  </a:lnTo>
                  <a:lnTo>
                    <a:pt x="1266733" y="336550"/>
                  </a:lnTo>
                  <a:close/>
                </a:path>
                <a:path w="1267460" h="1170939">
                  <a:moveTo>
                    <a:pt x="6861" y="351790"/>
                  </a:moveTo>
                  <a:lnTo>
                    <a:pt x="888" y="351790"/>
                  </a:lnTo>
                  <a:lnTo>
                    <a:pt x="867" y="370839"/>
                  </a:lnTo>
                  <a:lnTo>
                    <a:pt x="6819" y="370839"/>
                  </a:lnTo>
                  <a:lnTo>
                    <a:pt x="6861" y="351790"/>
                  </a:lnTo>
                  <a:close/>
                </a:path>
                <a:path w="1267460" h="1170939">
                  <a:moveTo>
                    <a:pt x="1266700" y="351790"/>
                  </a:moveTo>
                  <a:lnTo>
                    <a:pt x="1260355" y="351790"/>
                  </a:lnTo>
                  <a:lnTo>
                    <a:pt x="1260313" y="370839"/>
                  </a:lnTo>
                  <a:lnTo>
                    <a:pt x="1266659" y="370839"/>
                  </a:lnTo>
                  <a:lnTo>
                    <a:pt x="1266700" y="351790"/>
                  </a:lnTo>
                  <a:close/>
                </a:path>
                <a:path w="1267460" h="1170939">
                  <a:moveTo>
                    <a:pt x="6819" y="370840"/>
                  </a:moveTo>
                  <a:lnTo>
                    <a:pt x="867" y="370840"/>
                  </a:lnTo>
                  <a:lnTo>
                    <a:pt x="856" y="381000"/>
                  </a:lnTo>
                  <a:lnTo>
                    <a:pt x="6797" y="381000"/>
                  </a:lnTo>
                  <a:lnTo>
                    <a:pt x="6819" y="370840"/>
                  </a:lnTo>
                  <a:close/>
                </a:path>
                <a:path w="1267460" h="1170939">
                  <a:moveTo>
                    <a:pt x="1266659" y="370840"/>
                  </a:moveTo>
                  <a:lnTo>
                    <a:pt x="1260313" y="370840"/>
                  </a:lnTo>
                  <a:lnTo>
                    <a:pt x="1260291" y="381000"/>
                  </a:lnTo>
                  <a:lnTo>
                    <a:pt x="1266637" y="381000"/>
                  </a:lnTo>
                  <a:lnTo>
                    <a:pt x="1266659" y="370840"/>
                  </a:lnTo>
                  <a:close/>
                </a:path>
                <a:path w="1267460" h="1170939">
                  <a:moveTo>
                    <a:pt x="6797" y="381000"/>
                  </a:moveTo>
                  <a:lnTo>
                    <a:pt x="856" y="381000"/>
                  </a:lnTo>
                  <a:lnTo>
                    <a:pt x="839" y="396239"/>
                  </a:lnTo>
                  <a:lnTo>
                    <a:pt x="6764" y="396239"/>
                  </a:lnTo>
                  <a:lnTo>
                    <a:pt x="6797" y="381000"/>
                  </a:lnTo>
                  <a:close/>
                </a:path>
                <a:path w="1267460" h="1170939">
                  <a:moveTo>
                    <a:pt x="1266637" y="381000"/>
                  </a:moveTo>
                  <a:lnTo>
                    <a:pt x="1260291" y="381000"/>
                  </a:lnTo>
                  <a:lnTo>
                    <a:pt x="1260257" y="396239"/>
                  </a:lnTo>
                  <a:lnTo>
                    <a:pt x="1266604" y="396239"/>
                  </a:lnTo>
                  <a:lnTo>
                    <a:pt x="1266637" y="381000"/>
                  </a:lnTo>
                  <a:close/>
                </a:path>
                <a:path w="1267460" h="1170939">
                  <a:moveTo>
                    <a:pt x="6764" y="396240"/>
                  </a:moveTo>
                  <a:lnTo>
                    <a:pt x="839" y="396240"/>
                  </a:lnTo>
                  <a:lnTo>
                    <a:pt x="715" y="510539"/>
                  </a:lnTo>
                  <a:lnTo>
                    <a:pt x="6513" y="510539"/>
                  </a:lnTo>
                  <a:lnTo>
                    <a:pt x="6764" y="396240"/>
                  </a:lnTo>
                  <a:close/>
                </a:path>
                <a:path w="1267460" h="1170939">
                  <a:moveTo>
                    <a:pt x="1266604" y="396240"/>
                  </a:moveTo>
                  <a:lnTo>
                    <a:pt x="1260257" y="396240"/>
                  </a:lnTo>
                  <a:lnTo>
                    <a:pt x="1260007" y="510539"/>
                  </a:lnTo>
                  <a:lnTo>
                    <a:pt x="1266355" y="510539"/>
                  </a:lnTo>
                  <a:lnTo>
                    <a:pt x="1266604" y="396240"/>
                  </a:lnTo>
                  <a:close/>
                </a:path>
                <a:path w="1267460" h="1170939">
                  <a:moveTo>
                    <a:pt x="6513" y="510540"/>
                  </a:moveTo>
                  <a:lnTo>
                    <a:pt x="715" y="510540"/>
                  </a:lnTo>
                  <a:lnTo>
                    <a:pt x="584" y="631189"/>
                  </a:lnTo>
                  <a:lnTo>
                    <a:pt x="6248" y="631189"/>
                  </a:lnTo>
                  <a:lnTo>
                    <a:pt x="6513" y="510540"/>
                  </a:lnTo>
                  <a:close/>
                </a:path>
                <a:path w="1267460" h="1170939">
                  <a:moveTo>
                    <a:pt x="1266355" y="510540"/>
                  </a:moveTo>
                  <a:lnTo>
                    <a:pt x="1260007" y="510540"/>
                  </a:lnTo>
                  <a:lnTo>
                    <a:pt x="1259742" y="631189"/>
                  </a:lnTo>
                  <a:lnTo>
                    <a:pt x="1266093" y="631189"/>
                  </a:lnTo>
                  <a:lnTo>
                    <a:pt x="1266355" y="510540"/>
                  </a:lnTo>
                  <a:close/>
                </a:path>
                <a:path w="1267460" h="1170939">
                  <a:moveTo>
                    <a:pt x="6248" y="631190"/>
                  </a:moveTo>
                  <a:lnTo>
                    <a:pt x="584" y="631190"/>
                  </a:lnTo>
                  <a:lnTo>
                    <a:pt x="432" y="770889"/>
                  </a:lnTo>
                  <a:lnTo>
                    <a:pt x="5941" y="770889"/>
                  </a:lnTo>
                  <a:lnTo>
                    <a:pt x="6248" y="631190"/>
                  </a:lnTo>
                  <a:close/>
                </a:path>
                <a:path w="1267460" h="1170939">
                  <a:moveTo>
                    <a:pt x="1266093" y="631190"/>
                  </a:moveTo>
                  <a:lnTo>
                    <a:pt x="1259742" y="631190"/>
                  </a:lnTo>
                  <a:lnTo>
                    <a:pt x="1259436" y="770889"/>
                  </a:lnTo>
                  <a:lnTo>
                    <a:pt x="1265789" y="770889"/>
                  </a:lnTo>
                  <a:lnTo>
                    <a:pt x="1266093" y="631190"/>
                  </a:lnTo>
                  <a:close/>
                </a:path>
                <a:path w="1267460" h="1170939">
                  <a:moveTo>
                    <a:pt x="5941" y="770890"/>
                  </a:moveTo>
                  <a:lnTo>
                    <a:pt x="432" y="770890"/>
                  </a:lnTo>
                  <a:lnTo>
                    <a:pt x="421" y="781050"/>
                  </a:lnTo>
                  <a:lnTo>
                    <a:pt x="5919" y="781050"/>
                  </a:lnTo>
                  <a:lnTo>
                    <a:pt x="5941" y="770890"/>
                  </a:lnTo>
                  <a:close/>
                </a:path>
                <a:path w="1267460" h="1170939">
                  <a:moveTo>
                    <a:pt x="1265789" y="770890"/>
                  </a:moveTo>
                  <a:lnTo>
                    <a:pt x="1259436" y="770890"/>
                  </a:lnTo>
                  <a:lnTo>
                    <a:pt x="1259413" y="781050"/>
                  </a:lnTo>
                  <a:lnTo>
                    <a:pt x="1265767" y="781050"/>
                  </a:lnTo>
                  <a:lnTo>
                    <a:pt x="1265789" y="770890"/>
                  </a:lnTo>
                  <a:close/>
                </a:path>
                <a:path w="1267460" h="1170939">
                  <a:moveTo>
                    <a:pt x="5919" y="781050"/>
                  </a:moveTo>
                  <a:lnTo>
                    <a:pt x="421" y="781050"/>
                  </a:lnTo>
                  <a:lnTo>
                    <a:pt x="405" y="796289"/>
                  </a:lnTo>
                  <a:lnTo>
                    <a:pt x="5885" y="796289"/>
                  </a:lnTo>
                  <a:lnTo>
                    <a:pt x="5919" y="781050"/>
                  </a:lnTo>
                  <a:close/>
                </a:path>
                <a:path w="1267460" h="1170939">
                  <a:moveTo>
                    <a:pt x="1265767" y="781050"/>
                  </a:moveTo>
                  <a:lnTo>
                    <a:pt x="1259413" y="781050"/>
                  </a:lnTo>
                  <a:lnTo>
                    <a:pt x="1259380" y="796289"/>
                  </a:lnTo>
                  <a:lnTo>
                    <a:pt x="1265734" y="796289"/>
                  </a:lnTo>
                  <a:lnTo>
                    <a:pt x="1265767" y="781050"/>
                  </a:lnTo>
                  <a:close/>
                </a:path>
                <a:path w="1267460" h="1170939">
                  <a:moveTo>
                    <a:pt x="5885" y="796290"/>
                  </a:moveTo>
                  <a:lnTo>
                    <a:pt x="405" y="796290"/>
                  </a:lnTo>
                  <a:lnTo>
                    <a:pt x="384" y="815339"/>
                  </a:lnTo>
                  <a:lnTo>
                    <a:pt x="5843" y="815339"/>
                  </a:lnTo>
                  <a:lnTo>
                    <a:pt x="5885" y="796290"/>
                  </a:lnTo>
                  <a:close/>
                </a:path>
                <a:path w="1267460" h="1170939">
                  <a:moveTo>
                    <a:pt x="1265734" y="796290"/>
                  </a:moveTo>
                  <a:lnTo>
                    <a:pt x="1259380" y="796290"/>
                  </a:lnTo>
                  <a:lnTo>
                    <a:pt x="1259338" y="815339"/>
                  </a:lnTo>
                  <a:lnTo>
                    <a:pt x="1265693" y="815339"/>
                  </a:lnTo>
                  <a:lnTo>
                    <a:pt x="1265734" y="796290"/>
                  </a:lnTo>
                  <a:close/>
                </a:path>
                <a:path w="1267460" h="1170939">
                  <a:moveTo>
                    <a:pt x="5843" y="815340"/>
                  </a:moveTo>
                  <a:lnTo>
                    <a:pt x="384" y="815340"/>
                  </a:lnTo>
                  <a:lnTo>
                    <a:pt x="373" y="825500"/>
                  </a:lnTo>
                  <a:lnTo>
                    <a:pt x="5821" y="825500"/>
                  </a:lnTo>
                  <a:lnTo>
                    <a:pt x="5843" y="815340"/>
                  </a:lnTo>
                  <a:close/>
                </a:path>
                <a:path w="1267460" h="1170939">
                  <a:moveTo>
                    <a:pt x="1265693" y="815340"/>
                  </a:moveTo>
                  <a:lnTo>
                    <a:pt x="1259338" y="815340"/>
                  </a:lnTo>
                  <a:lnTo>
                    <a:pt x="1259316" y="825500"/>
                  </a:lnTo>
                  <a:lnTo>
                    <a:pt x="1265670" y="825500"/>
                  </a:lnTo>
                  <a:lnTo>
                    <a:pt x="1265693" y="815340"/>
                  </a:lnTo>
                  <a:close/>
                </a:path>
                <a:path w="1267460" h="1170939">
                  <a:moveTo>
                    <a:pt x="5821" y="825500"/>
                  </a:moveTo>
                  <a:lnTo>
                    <a:pt x="373" y="825500"/>
                  </a:lnTo>
                  <a:lnTo>
                    <a:pt x="357" y="840739"/>
                  </a:lnTo>
                  <a:lnTo>
                    <a:pt x="5788" y="840739"/>
                  </a:lnTo>
                  <a:lnTo>
                    <a:pt x="5821" y="825500"/>
                  </a:lnTo>
                  <a:close/>
                </a:path>
                <a:path w="1267460" h="1170939">
                  <a:moveTo>
                    <a:pt x="1265670" y="825500"/>
                  </a:moveTo>
                  <a:lnTo>
                    <a:pt x="1259316" y="825500"/>
                  </a:lnTo>
                  <a:lnTo>
                    <a:pt x="1259282" y="840739"/>
                  </a:lnTo>
                  <a:lnTo>
                    <a:pt x="1265637" y="840739"/>
                  </a:lnTo>
                  <a:lnTo>
                    <a:pt x="1265670" y="825500"/>
                  </a:lnTo>
                  <a:close/>
                </a:path>
                <a:path w="1267460" h="1170939">
                  <a:moveTo>
                    <a:pt x="5788" y="840740"/>
                  </a:moveTo>
                  <a:lnTo>
                    <a:pt x="357" y="840740"/>
                  </a:lnTo>
                  <a:lnTo>
                    <a:pt x="343" y="853439"/>
                  </a:lnTo>
                  <a:lnTo>
                    <a:pt x="5760" y="853439"/>
                  </a:lnTo>
                  <a:lnTo>
                    <a:pt x="5788" y="840740"/>
                  </a:lnTo>
                  <a:close/>
                </a:path>
                <a:path w="1267460" h="1170939">
                  <a:moveTo>
                    <a:pt x="1265637" y="840740"/>
                  </a:moveTo>
                  <a:lnTo>
                    <a:pt x="1259282" y="840740"/>
                  </a:lnTo>
                  <a:lnTo>
                    <a:pt x="1259255" y="853439"/>
                  </a:lnTo>
                  <a:lnTo>
                    <a:pt x="1265610" y="853439"/>
                  </a:lnTo>
                  <a:lnTo>
                    <a:pt x="1265637" y="840740"/>
                  </a:lnTo>
                  <a:close/>
                </a:path>
                <a:path w="1267460" h="1170939">
                  <a:moveTo>
                    <a:pt x="5760" y="853440"/>
                  </a:moveTo>
                  <a:lnTo>
                    <a:pt x="343" y="853440"/>
                  </a:lnTo>
                  <a:lnTo>
                    <a:pt x="336" y="859789"/>
                  </a:lnTo>
                  <a:lnTo>
                    <a:pt x="5746" y="859789"/>
                  </a:lnTo>
                  <a:lnTo>
                    <a:pt x="5760" y="853440"/>
                  </a:lnTo>
                  <a:close/>
                </a:path>
                <a:path w="1267460" h="1170939">
                  <a:moveTo>
                    <a:pt x="1265610" y="853440"/>
                  </a:moveTo>
                  <a:lnTo>
                    <a:pt x="1259255" y="853440"/>
                  </a:lnTo>
                  <a:lnTo>
                    <a:pt x="1259241" y="859789"/>
                  </a:lnTo>
                  <a:lnTo>
                    <a:pt x="1265596" y="859789"/>
                  </a:lnTo>
                  <a:lnTo>
                    <a:pt x="1265610" y="853440"/>
                  </a:lnTo>
                  <a:close/>
                </a:path>
                <a:path w="1267460" h="1170939">
                  <a:moveTo>
                    <a:pt x="5746" y="859790"/>
                  </a:moveTo>
                  <a:lnTo>
                    <a:pt x="336" y="859790"/>
                  </a:lnTo>
                  <a:lnTo>
                    <a:pt x="315" y="878839"/>
                  </a:lnTo>
                  <a:lnTo>
                    <a:pt x="5704" y="878839"/>
                  </a:lnTo>
                  <a:lnTo>
                    <a:pt x="5746" y="859790"/>
                  </a:lnTo>
                  <a:close/>
                </a:path>
                <a:path w="1267460" h="1170939">
                  <a:moveTo>
                    <a:pt x="1265596" y="859790"/>
                  </a:moveTo>
                  <a:lnTo>
                    <a:pt x="1259241" y="859790"/>
                  </a:lnTo>
                  <a:lnTo>
                    <a:pt x="1259199" y="878839"/>
                  </a:lnTo>
                  <a:lnTo>
                    <a:pt x="1265555" y="878839"/>
                  </a:lnTo>
                  <a:lnTo>
                    <a:pt x="1265596" y="859790"/>
                  </a:lnTo>
                  <a:close/>
                </a:path>
                <a:path w="1267460" h="1170939">
                  <a:moveTo>
                    <a:pt x="5704" y="878840"/>
                  </a:moveTo>
                  <a:lnTo>
                    <a:pt x="315" y="878840"/>
                  </a:lnTo>
                  <a:lnTo>
                    <a:pt x="267" y="923289"/>
                  </a:lnTo>
                  <a:lnTo>
                    <a:pt x="5606" y="923289"/>
                  </a:lnTo>
                  <a:lnTo>
                    <a:pt x="5704" y="878840"/>
                  </a:lnTo>
                  <a:close/>
                </a:path>
                <a:path w="1267460" h="1170939">
                  <a:moveTo>
                    <a:pt x="1265555" y="878840"/>
                  </a:moveTo>
                  <a:lnTo>
                    <a:pt x="1259199" y="878840"/>
                  </a:lnTo>
                  <a:lnTo>
                    <a:pt x="1259101" y="923289"/>
                  </a:lnTo>
                  <a:lnTo>
                    <a:pt x="1265458" y="923289"/>
                  </a:lnTo>
                  <a:lnTo>
                    <a:pt x="1265555" y="878840"/>
                  </a:lnTo>
                  <a:close/>
                </a:path>
                <a:path w="1267460" h="1170939">
                  <a:moveTo>
                    <a:pt x="5272" y="1075689"/>
                  </a:moveTo>
                  <a:lnTo>
                    <a:pt x="102" y="1075689"/>
                  </a:lnTo>
                  <a:lnTo>
                    <a:pt x="96" y="1080769"/>
                  </a:lnTo>
                  <a:lnTo>
                    <a:pt x="5261" y="1080769"/>
                  </a:lnTo>
                  <a:lnTo>
                    <a:pt x="5272" y="1075689"/>
                  </a:lnTo>
                  <a:close/>
                </a:path>
                <a:path w="1267460" h="1170939">
                  <a:moveTo>
                    <a:pt x="1265127" y="1075689"/>
                  </a:moveTo>
                  <a:lnTo>
                    <a:pt x="1258767" y="1075689"/>
                  </a:lnTo>
                  <a:lnTo>
                    <a:pt x="1258756" y="1080769"/>
                  </a:lnTo>
                  <a:lnTo>
                    <a:pt x="1265116" y="1080769"/>
                  </a:lnTo>
                  <a:lnTo>
                    <a:pt x="1265127" y="1075689"/>
                  </a:lnTo>
                  <a:close/>
                </a:path>
                <a:path w="1267460" h="1170939">
                  <a:moveTo>
                    <a:pt x="5314" y="1056639"/>
                  </a:moveTo>
                  <a:lnTo>
                    <a:pt x="122" y="1056639"/>
                  </a:lnTo>
                  <a:lnTo>
                    <a:pt x="103" y="1074419"/>
                  </a:lnTo>
                  <a:lnTo>
                    <a:pt x="5275" y="1074419"/>
                  </a:lnTo>
                  <a:lnTo>
                    <a:pt x="5314" y="1056639"/>
                  </a:lnTo>
                  <a:close/>
                </a:path>
                <a:path w="1267460" h="1170939">
                  <a:moveTo>
                    <a:pt x="1265168" y="1056639"/>
                  </a:moveTo>
                  <a:lnTo>
                    <a:pt x="1258809" y="1056639"/>
                  </a:lnTo>
                  <a:lnTo>
                    <a:pt x="1258770" y="1074419"/>
                  </a:lnTo>
                  <a:lnTo>
                    <a:pt x="1265129" y="1074419"/>
                  </a:lnTo>
                  <a:lnTo>
                    <a:pt x="1265168" y="1056639"/>
                  </a:lnTo>
                  <a:close/>
                </a:path>
                <a:path w="1267460" h="1170939">
                  <a:moveTo>
                    <a:pt x="5319" y="1054100"/>
                  </a:moveTo>
                  <a:lnTo>
                    <a:pt x="125" y="1054100"/>
                  </a:lnTo>
                  <a:lnTo>
                    <a:pt x="124" y="1055369"/>
                  </a:lnTo>
                  <a:lnTo>
                    <a:pt x="5316" y="1055369"/>
                  </a:lnTo>
                  <a:lnTo>
                    <a:pt x="5319" y="1054100"/>
                  </a:lnTo>
                  <a:close/>
                </a:path>
                <a:path w="1267460" h="1170939">
                  <a:moveTo>
                    <a:pt x="1265174" y="1054100"/>
                  </a:moveTo>
                  <a:lnTo>
                    <a:pt x="1258815" y="1054100"/>
                  </a:lnTo>
                  <a:lnTo>
                    <a:pt x="1258812" y="1055369"/>
                  </a:lnTo>
                  <a:lnTo>
                    <a:pt x="1265171" y="1055369"/>
                  </a:lnTo>
                  <a:lnTo>
                    <a:pt x="1265174" y="1054100"/>
                  </a:lnTo>
                  <a:close/>
                </a:path>
                <a:path w="1267460" h="1170939">
                  <a:moveTo>
                    <a:pt x="5333" y="1047750"/>
                  </a:moveTo>
                  <a:lnTo>
                    <a:pt x="132" y="1047750"/>
                  </a:lnTo>
                  <a:lnTo>
                    <a:pt x="126" y="1052829"/>
                  </a:lnTo>
                  <a:lnTo>
                    <a:pt x="5322" y="1052829"/>
                  </a:lnTo>
                  <a:lnTo>
                    <a:pt x="5333" y="1047750"/>
                  </a:lnTo>
                  <a:close/>
                </a:path>
                <a:path w="1267460" h="1170939">
                  <a:moveTo>
                    <a:pt x="1265187" y="1047750"/>
                  </a:moveTo>
                  <a:lnTo>
                    <a:pt x="1258829" y="1047750"/>
                  </a:lnTo>
                  <a:lnTo>
                    <a:pt x="1258817" y="1052829"/>
                  </a:lnTo>
                  <a:lnTo>
                    <a:pt x="1265176" y="1052829"/>
                  </a:lnTo>
                  <a:lnTo>
                    <a:pt x="1265187" y="1047750"/>
                  </a:lnTo>
                  <a:close/>
                </a:path>
                <a:path w="1267460" h="1170939">
                  <a:moveTo>
                    <a:pt x="5342" y="1043939"/>
                  </a:moveTo>
                  <a:lnTo>
                    <a:pt x="136" y="1043939"/>
                  </a:lnTo>
                  <a:lnTo>
                    <a:pt x="133" y="1046479"/>
                  </a:lnTo>
                  <a:lnTo>
                    <a:pt x="5336" y="1046479"/>
                  </a:lnTo>
                  <a:lnTo>
                    <a:pt x="5342" y="1043939"/>
                  </a:lnTo>
                  <a:close/>
                </a:path>
                <a:path w="1267460" h="1170939">
                  <a:moveTo>
                    <a:pt x="1265196" y="1043939"/>
                  </a:moveTo>
                  <a:lnTo>
                    <a:pt x="1258837" y="1043939"/>
                  </a:lnTo>
                  <a:lnTo>
                    <a:pt x="1258831" y="1046479"/>
                  </a:lnTo>
                  <a:lnTo>
                    <a:pt x="1265190" y="1046479"/>
                  </a:lnTo>
                  <a:lnTo>
                    <a:pt x="1265196" y="1043939"/>
                  </a:lnTo>
                  <a:close/>
                </a:path>
                <a:path w="1267460" h="1170939">
                  <a:moveTo>
                    <a:pt x="5347" y="1041400"/>
                  </a:moveTo>
                  <a:lnTo>
                    <a:pt x="139" y="1041400"/>
                  </a:lnTo>
                  <a:lnTo>
                    <a:pt x="137" y="1042669"/>
                  </a:lnTo>
                  <a:lnTo>
                    <a:pt x="5344" y="1042669"/>
                  </a:lnTo>
                  <a:lnTo>
                    <a:pt x="5347" y="1041400"/>
                  </a:lnTo>
                  <a:close/>
                </a:path>
                <a:path w="1267460" h="1170939">
                  <a:moveTo>
                    <a:pt x="1265201" y="1041400"/>
                  </a:moveTo>
                  <a:lnTo>
                    <a:pt x="1258842" y="1041400"/>
                  </a:lnTo>
                  <a:lnTo>
                    <a:pt x="1258840" y="1042669"/>
                  </a:lnTo>
                  <a:lnTo>
                    <a:pt x="1265198" y="1042669"/>
                  </a:lnTo>
                  <a:lnTo>
                    <a:pt x="1265201" y="1041400"/>
                  </a:lnTo>
                  <a:close/>
                </a:path>
                <a:path w="1267460" h="1170939">
                  <a:moveTo>
                    <a:pt x="5356" y="1037589"/>
                  </a:moveTo>
                  <a:lnTo>
                    <a:pt x="143" y="1037589"/>
                  </a:lnTo>
                  <a:lnTo>
                    <a:pt x="140" y="1040129"/>
                  </a:lnTo>
                  <a:lnTo>
                    <a:pt x="5350" y="1040129"/>
                  </a:lnTo>
                  <a:lnTo>
                    <a:pt x="5356" y="1037589"/>
                  </a:lnTo>
                  <a:close/>
                </a:path>
                <a:path w="1267460" h="1170939">
                  <a:moveTo>
                    <a:pt x="1265209" y="1037589"/>
                  </a:moveTo>
                  <a:lnTo>
                    <a:pt x="1258851" y="1037589"/>
                  </a:lnTo>
                  <a:lnTo>
                    <a:pt x="1258845" y="1040129"/>
                  </a:lnTo>
                  <a:lnTo>
                    <a:pt x="1265204" y="1040129"/>
                  </a:lnTo>
                  <a:lnTo>
                    <a:pt x="1265209" y="1037589"/>
                  </a:lnTo>
                  <a:close/>
                </a:path>
                <a:path w="1267460" h="1170939">
                  <a:moveTo>
                    <a:pt x="5361" y="1035050"/>
                  </a:moveTo>
                  <a:lnTo>
                    <a:pt x="146" y="1035050"/>
                  </a:lnTo>
                  <a:lnTo>
                    <a:pt x="144" y="1036319"/>
                  </a:lnTo>
                  <a:lnTo>
                    <a:pt x="5358" y="1036319"/>
                  </a:lnTo>
                  <a:lnTo>
                    <a:pt x="5361" y="1035050"/>
                  </a:lnTo>
                  <a:close/>
                </a:path>
                <a:path w="1267460" h="1170939">
                  <a:moveTo>
                    <a:pt x="1265215" y="1035050"/>
                  </a:moveTo>
                  <a:lnTo>
                    <a:pt x="1258856" y="1035050"/>
                  </a:lnTo>
                  <a:lnTo>
                    <a:pt x="1258854" y="1036319"/>
                  </a:lnTo>
                  <a:lnTo>
                    <a:pt x="1265212" y="1036319"/>
                  </a:lnTo>
                  <a:lnTo>
                    <a:pt x="1265215" y="1035050"/>
                  </a:lnTo>
                  <a:close/>
                </a:path>
                <a:path w="1267460" h="1170939">
                  <a:moveTo>
                    <a:pt x="5369" y="1031239"/>
                  </a:moveTo>
                  <a:lnTo>
                    <a:pt x="150" y="1031239"/>
                  </a:lnTo>
                  <a:lnTo>
                    <a:pt x="147" y="1033779"/>
                  </a:lnTo>
                  <a:lnTo>
                    <a:pt x="5364" y="1033779"/>
                  </a:lnTo>
                  <a:lnTo>
                    <a:pt x="5369" y="1031239"/>
                  </a:lnTo>
                  <a:close/>
                </a:path>
                <a:path w="1267460" h="1170939">
                  <a:moveTo>
                    <a:pt x="1265223" y="1031239"/>
                  </a:moveTo>
                  <a:lnTo>
                    <a:pt x="1258865" y="1031239"/>
                  </a:lnTo>
                  <a:lnTo>
                    <a:pt x="1258859" y="1033779"/>
                  </a:lnTo>
                  <a:lnTo>
                    <a:pt x="1265218" y="1033779"/>
                  </a:lnTo>
                  <a:lnTo>
                    <a:pt x="1265223" y="1031239"/>
                  </a:lnTo>
                  <a:close/>
                </a:path>
                <a:path w="1267460" h="1170939">
                  <a:moveTo>
                    <a:pt x="5375" y="1028700"/>
                  </a:moveTo>
                  <a:lnTo>
                    <a:pt x="153" y="1028700"/>
                  </a:lnTo>
                  <a:lnTo>
                    <a:pt x="151" y="1029969"/>
                  </a:lnTo>
                  <a:lnTo>
                    <a:pt x="5372" y="1029969"/>
                  </a:lnTo>
                  <a:lnTo>
                    <a:pt x="5375" y="1028700"/>
                  </a:lnTo>
                  <a:close/>
                </a:path>
                <a:path w="1267460" h="1170939">
                  <a:moveTo>
                    <a:pt x="1265229" y="1028700"/>
                  </a:moveTo>
                  <a:lnTo>
                    <a:pt x="1258870" y="1028700"/>
                  </a:lnTo>
                  <a:lnTo>
                    <a:pt x="1258868" y="1029969"/>
                  </a:lnTo>
                  <a:lnTo>
                    <a:pt x="1265226" y="1029969"/>
                  </a:lnTo>
                  <a:lnTo>
                    <a:pt x="1265229" y="1028700"/>
                  </a:lnTo>
                  <a:close/>
                </a:path>
                <a:path w="1267460" h="1170939">
                  <a:moveTo>
                    <a:pt x="5383" y="1024889"/>
                  </a:moveTo>
                  <a:lnTo>
                    <a:pt x="157" y="1024889"/>
                  </a:lnTo>
                  <a:lnTo>
                    <a:pt x="154" y="1027429"/>
                  </a:lnTo>
                  <a:lnTo>
                    <a:pt x="5378" y="1027429"/>
                  </a:lnTo>
                  <a:lnTo>
                    <a:pt x="5383" y="1024889"/>
                  </a:lnTo>
                  <a:close/>
                </a:path>
                <a:path w="1267460" h="1170939">
                  <a:moveTo>
                    <a:pt x="1265237" y="1024889"/>
                  </a:moveTo>
                  <a:lnTo>
                    <a:pt x="1258879" y="1024889"/>
                  </a:lnTo>
                  <a:lnTo>
                    <a:pt x="1258873" y="1027429"/>
                  </a:lnTo>
                  <a:lnTo>
                    <a:pt x="1265231" y="1027429"/>
                  </a:lnTo>
                  <a:lnTo>
                    <a:pt x="1265237" y="1024889"/>
                  </a:lnTo>
                  <a:close/>
                </a:path>
                <a:path w="1267460" h="1170939">
                  <a:moveTo>
                    <a:pt x="5389" y="1022350"/>
                  </a:moveTo>
                  <a:lnTo>
                    <a:pt x="159" y="1022350"/>
                  </a:lnTo>
                  <a:lnTo>
                    <a:pt x="158" y="1023619"/>
                  </a:lnTo>
                  <a:lnTo>
                    <a:pt x="5386" y="1023619"/>
                  </a:lnTo>
                  <a:lnTo>
                    <a:pt x="5389" y="1022350"/>
                  </a:lnTo>
                  <a:close/>
                </a:path>
                <a:path w="1267460" h="1170939">
                  <a:moveTo>
                    <a:pt x="1265243" y="1022350"/>
                  </a:moveTo>
                  <a:lnTo>
                    <a:pt x="1258884" y="1022350"/>
                  </a:lnTo>
                  <a:lnTo>
                    <a:pt x="1258881" y="1023619"/>
                  </a:lnTo>
                  <a:lnTo>
                    <a:pt x="1265240" y="1023619"/>
                  </a:lnTo>
                  <a:lnTo>
                    <a:pt x="1265243" y="1022350"/>
                  </a:lnTo>
                  <a:close/>
                </a:path>
                <a:path w="1267460" h="1170939">
                  <a:moveTo>
                    <a:pt x="5397" y="1018539"/>
                  </a:moveTo>
                  <a:lnTo>
                    <a:pt x="164" y="1018539"/>
                  </a:lnTo>
                  <a:lnTo>
                    <a:pt x="161" y="1021079"/>
                  </a:lnTo>
                  <a:lnTo>
                    <a:pt x="5392" y="1021079"/>
                  </a:lnTo>
                  <a:lnTo>
                    <a:pt x="5397" y="1018539"/>
                  </a:lnTo>
                  <a:close/>
                </a:path>
                <a:path w="1267460" h="1170939">
                  <a:moveTo>
                    <a:pt x="1265251" y="1018539"/>
                  </a:moveTo>
                  <a:lnTo>
                    <a:pt x="1258893" y="1018539"/>
                  </a:lnTo>
                  <a:lnTo>
                    <a:pt x="1258887" y="1021079"/>
                  </a:lnTo>
                  <a:lnTo>
                    <a:pt x="1265245" y="1021079"/>
                  </a:lnTo>
                  <a:lnTo>
                    <a:pt x="1265251" y="1018539"/>
                  </a:lnTo>
                  <a:close/>
                </a:path>
                <a:path w="1267460" h="1170939">
                  <a:moveTo>
                    <a:pt x="5411" y="1012189"/>
                  </a:moveTo>
                  <a:lnTo>
                    <a:pt x="170" y="1012189"/>
                  </a:lnTo>
                  <a:lnTo>
                    <a:pt x="165" y="1017269"/>
                  </a:lnTo>
                  <a:lnTo>
                    <a:pt x="5400" y="1017269"/>
                  </a:lnTo>
                  <a:lnTo>
                    <a:pt x="5411" y="1012189"/>
                  </a:lnTo>
                  <a:close/>
                </a:path>
                <a:path w="1267460" h="1170939">
                  <a:moveTo>
                    <a:pt x="1265265" y="1012189"/>
                  </a:moveTo>
                  <a:lnTo>
                    <a:pt x="1258906" y="1012189"/>
                  </a:lnTo>
                  <a:lnTo>
                    <a:pt x="1258895" y="1017269"/>
                  </a:lnTo>
                  <a:lnTo>
                    <a:pt x="1265254" y="1017269"/>
                  </a:lnTo>
                  <a:lnTo>
                    <a:pt x="1265265" y="1012189"/>
                  </a:lnTo>
                  <a:close/>
                </a:path>
                <a:path w="1267460" h="1170939">
                  <a:moveTo>
                    <a:pt x="5417" y="1009650"/>
                  </a:moveTo>
                  <a:lnTo>
                    <a:pt x="173" y="1009650"/>
                  </a:lnTo>
                  <a:lnTo>
                    <a:pt x="172" y="1010919"/>
                  </a:lnTo>
                  <a:lnTo>
                    <a:pt x="5414" y="1010919"/>
                  </a:lnTo>
                  <a:lnTo>
                    <a:pt x="5417" y="1009650"/>
                  </a:lnTo>
                  <a:close/>
                </a:path>
                <a:path w="1267460" h="1170939">
                  <a:moveTo>
                    <a:pt x="1265270" y="1009650"/>
                  </a:moveTo>
                  <a:lnTo>
                    <a:pt x="1258912" y="1009650"/>
                  </a:lnTo>
                  <a:lnTo>
                    <a:pt x="1258909" y="1010919"/>
                  </a:lnTo>
                  <a:lnTo>
                    <a:pt x="1265267" y="1010919"/>
                  </a:lnTo>
                  <a:lnTo>
                    <a:pt x="1265270" y="1009650"/>
                  </a:lnTo>
                  <a:close/>
                </a:path>
                <a:path w="1267460" h="1170939">
                  <a:moveTo>
                    <a:pt x="5431" y="1003300"/>
                  </a:moveTo>
                  <a:lnTo>
                    <a:pt x="180" y="1003300"/>
                  </a:lnTo>
                  <a:lnTo>
                    <a:pt x="175" y="1008379"/>
                  </a:lnTo>
                  <a:lnTo>
                    <a:pt x="5420" y="1008379"/>
                  </a:lnTo>
                  <a:lnTo>
                    <a:pt x="5431" y="1003300"/>
                  </a:lnTo>
                  <a:close/>
                </a:path>
                <a:path w="1267460" h="1170939">
                  <a:moveTo>
                    <a:pt x="1265284" y="1003300"/>
                  </a:moveTo>
                  <a:lnTo>
                    <a:pt x="1258926" y="1003300"/>
                  </a:lnTo>
                  <a:lnTo>
                    <a:pt x="1258915" y="1008379"/>
                  </a:lnTo>
                  <a:lnTo>
                    <a:pt x="1265273" y="1008379"/>
                  </a:lnTo>
                  <a:lnTo>
                    <a:pt x="1265284" y="1003300"/>
                  </a:lnTo>
                  <a:close/>
                </a:path>
                <a:path w="1267460" h="1170939">
                  <a:moveTo>
                    <a:pt x="5439" y="999489"/>
                  </a:moveTo>
                  <a:lnTo>
                    <a:pt x="184" y="999489"/>
                  </a:lnTo>
                  <a:lnTo>
                    <a:pt x="182" y="1002029"/>
                  </a:lnTo>
                  <a:lnTo>
                    <a:pt x="5434" y="1002029"/>
                  </a:lnTo>
                  <a:lnTo>
                    <a:pt x="5439" y="999489"/>
                  </a:lnTo>
                  <a:close/>
                </a:path>
                <a:path w="1267460" h="1170939">
                  <a:moveTo>
                    <a:pt x="1265292" y="999489"/>
                  </a:moveTo>
                  <a:lnTo>
                    <a:pt x="1258934" y="999489"/>
                  </a:lnTo>
                  <a:lnTo>
                    <a:pt x="1258929" y="1002029"/>
                  </a:lnTo>
                  <a:lnTo>
                    <a:pt x="1265287" y="1002029"/>
                  </a:lnTo>
                  <a:lnTo>
                    <a:pt x="1265292" y="999489"/>
                  </a:lnTo>
                  <a:close/>
                </a:path>
                <a:path w="1267460" h="1170939">
                  <a:moveTo>
                    <a:pt x="5445" y="996950"/>
                  </a:moveTo>
                  <a:lnTo>
                    <a:pt x="187" y="996950"/>
                  </a:lnTo>
                  <a:lnTo>
                    <a:pt x="186" y="998219"/>
                  </a:lnTo>
                  <a:lnTo>
                    <a:pt x="5442" y="998219"/>
                  </a:lnTo>
                  <a:lnTo>
                    <a:pt x="5445" y="996950"/>
                  </a:lnTo>
                  <a:close/>
                </a:path>
                <a:path w="1267460" h="1170939">
                  <a:moveTo>
                    <a:pt x="1265298" y="996950"/>
                  </a:moveTo>
                  <a:lnTo>
                    <a:pt x="1258940" y="996950"/>
                  </a:lnTo>
                  <a:lnTo>
                    <a:pt x="1258937" y="998219"/>
                  </a:lnTo>
                  <a:lnTo>
                    <a:pt x="1265295" y="998219"/>
                  </a:lnTo>
                  <a:lnTo>
                    <a:pt x="1265298" y="996950"/>
                  </a:lnTo>
                  <a:close/>
                </a:path>
                <a:path w="1267460" h="1170939">
                  <a:moveTo>
                    <a:pt x="5453" y="993139"/>
                  </a:moveTo>
                  <a:lnTo>
                    <a:pt x="191" y="993139"/>
                  </a:lnTo>
                  <a:lnTo>
                    <a:pt x="188" y="995679"/>
                  </a:lnTo>
                  <a:lnTo>
                    <a:pt x="5448" y="995679"/>
                  </a:lnTo>
                  <a:lnTo>
                    <a:pt x="5453" y="993139"/>
                  </a:lnTo>
                  <a:close/>
                </a:path>
                <a:path w="1267460" h="1170939">
                  <a:moveTo>
                    <a:pt x="1265306" y="993139"/>
                  </a:moveTo>
                  <a:lnTo>
                    <a:pt x="1258948" y="993139"/>
                  </a:lnTo>
                  <a:lnTo>
                    <a:pt x="1258943" y="995679"/>
                  </a:lnTo>
                  <a:lnTo>
                    <a:pt x="1265301" y="995679"/>
                  </a:lnTo>
                  <a:lnTo>
                    <a:pt x="1265306" y="993139"/>
                  </a:lnTo>
                  <a:close/>
                </a:path>
                <a:path w="1267460" h="1170939">
                  <a:moveTo>
                    <a:pt x="5459" y="990600"/>
                  </a:moveTo>
                  <a:lnTo>
                    <a:pt x="194" y="990600"/>
                  </a:lnTo>
                  <a:lnTo>
                    <a:pt x="193" y="991869"/>
                  </a:lnTo>
                  <a:lnTo>
                    <a:pt x="5456" y="991869"/>
                  </a:lnTo>
                  <a:lnTo>
                    <a:pt x="5459" y="990600"/>
                  </a:lnTo>
                  <a:close/>
                </a:path>
                <a:path w="1267460" h="1170939">
                  <a:moveTo>
                    <a:pt x="1265312" y="990600"/>
                  </a:moveTo>
                  <a:lnTo>
                    <a:pt x="1258954" y="990600"/>
                  </a:lnTo>
                  <a:lnTo>
                    <a:pt x="1258951" y="991869"/>
                  </a:lnTo>
                  <a:lnTo>
                    <a:pt x="1265309" y="991869"/>
                  </a:lnTo>
                  <a:lnTo>
                    <a:pt x="1265312" y="990600"/>
                  </a:lnTo>
                  <a:close/>
                </a:path>
                <a:path w="1267460" h="1170939">
                  <a:moveTo>
                    <a:pt x="5467" y="986789"/>
                  </a:moveTo>
                  <a:lnTo>
                    <a:pt x="198" y="986789"/>
                  </a:lnTo>
                  <a:lnTo>
                    <a:pt x="195" y="989329"/>
                  </a:lnTo>
                  <a:lnTo>
                    <a:pt x="5461" y="989329"/>
                  </a:lnTo>
                  <a:lnTo>
                    <a:pt x="5467" y="986789"/>
                  </a:lnTo>
                  <a:close/>
                </a:path>
                <a:path w="1267460" h="1170939">
                  <a:moveTo>
                    <a:pt x="1265320" y="986789"/>
                  </a:moveTo>
                  <a:lnTo>
                    <a:pt x="1258962" y="986789"/>
                  </a:lnTo>
                  <a:lnTo>
                    <a:pt x="1258957" y="989329"/>
                  </a:lnTo>
                  <a:lnTo>
                    <a:pt x="1265314" y="989329"/>
                  </a:lnTo>
                  <a:lnTo>
                    <a:pt x="1265320" y="986789"/>
                  </a:lnTo>
                  <a:close/>
                </a:path>
                <a:path w="1267460" h="1170939">
                  <a:moveTo>
                    <a:pt x="5473" y="984250"/>
                  </a:moveTo>
                  <a:lnTo>
                    <a:pt x="201" y="984250"/>
                  </a:lnTo>
                  <a:lnTo>
                    <a:pt x="199" y="985519"/>
                  </a:lnTo>
                  <a:lnTo>
                    <a:pt x="5470" y="985519"/>
                  </a:lnTo>
                  <a:lnTo>
                    <a:pt x="5473" y="984250"/>
                  </a:lnTo>
                  <a:close/>
                </a:path>
                <a:path w="1267460" h="1170939">
                  <a:moveTo>
                    <a:pt x="1265325" y="984250"/>
                  </a:moveTo>
                  <a:lnTo>
                    <a:pt x="1258968" y="984250"/>
                  </a:lnTo>
                  <a:lnTo>
                    <a:pt x="1258965" y="985519"/>
                  </a:lnTo>
                  <a:lnTo>
                    <a:pt x="1265323" y="985519"/>
                  </a:lnTo>
                  <a:lnTo>
                    <a:pt x="1265325" y="984250"/>
                  </a:lnTo>
                  <a:close/>
                </a:path>
                <a:path w="1267460" h="1170939">
                  <a:moveTo>
                    <a:pt x="5481" y="980439"/>
                  </a:moveTo>
                  <a:lnTo>
                    <a:pt x="205" y="980439"/>
                  </a:lnTo>
                  <a:lnTo>
                    <a:pt x="202" y="982979"/>
                  </a:lnTo>
                  <a:lnTo>
                    <a:pt x="5475" y="982979"/>
                  </a:lnTo>
                  <a:lnTo>
                    <a:pt x="5481" y="980439"/>
                  </a:lnTo>
                  <a:close/>
                </a:path>
                <a:path w="1267460" h="1170939">
                  <a:moveTo>
                    <a:pt x="1265334" y="980439"/>
                  </a:moveTo>
                  <a:lnTo>
                    <a:pt x="1258976" y="980439"/>
                  </a:lnTo>
                  <a:lnTo>
                    <a:pt x="1258971" y="982979"/>
                  </a:lnTo>
                  <a:lnTo>
                    <a:pt x="1265328" y="982979"/>
                  </a:lnTo>
                  <a:lnTo>
                    <a:pt x="1265334" y="980439"/>
                  </a:lnTo>
                  <a:close/>
                </a:path>
                <a:path w="1267460" h="1170939">
                  <a:moveTo>
                    <a:pt x="5487" y="977900"/>
                  </a:moveTo>
                  <a:lnTo>
                    <a:pt x="208" y="977900"/>
                  </a:lnTo>
                  <a:lnTo>
                    <a:pt x="206" y="979169"/>
                  </a:lnTo>
                  <a:lnTo>
                    <a:pt x="5484" y="979169"/>
                  </a:lnTo>
                  <a:lnTo>
                    <a:pt x="5487" y="977900"/>
                  </a:lnTo>
                  <a:close/>
                </a:path>
                <a:path w="1267460" h="1170939">
                  <a:moveTo>
                    <a:pt x="1265339" y="977900"/>
                  </a:moveTo>
                  <a:lnTo>
                    <a:pt x="1258982" y="977900"/>
                  </a:lnTo>
                  <a:lnTo>
                    <a:pt x="1258979" y="979169"/>
                  </a:lnTo>
                  <a:lnTo>
                    <a:pt x="1265336" y="979169"/>
                  </a:lnTo>
                  <a:lnTo>
                    <a:pt x="1265339" y="977900"/>
                  </a:lnTo>
                  <a:close/>
                </a:path>
                <a:path w="1267460" h="1170939">
                  <a:moveTo>
                    <a:pt x="5495" y="974089"/>
                  </a:moveTo>
                  <a:lnTo>
                    <a:pt x="212" y="974089"/>
                  </a:lnTo>
                  <a:lnTo>
                    <a:pt x="209" y="976629"/>
                  </a:lnTo>
                  <a:lnTo>
                    <a:pt x="5489" y="976629"/>
                  </a:lnTo>
                  <a:lnTo>
                    <a:pt x="5495" y="974089"/>
                  </a:lnTo>
                  <a:close/>
                </a:path>
                <a:path w="1267460" h="1170939">
                  <a:moveTo>
                    <a:pt x="1265347" y="974089"/>
                  </a:moveTo>
                  <a:lnTo>
                    <a:pt x="1258990" y="974089"/>
                  </a:lnTo>
                  <a:lnTo>
                    <a:pt x="1258984" y="976629"/>
                  </a:lnTo>
                  <a:lnTo>
                    <a:pt x="1265342" y="976629"/>
                  </a:lnTo>
                  <a:lnTo>
                    <a:pt x="1265347" y="974089"/>
                  </a:lnTo>
                  <a:close/>
                </a:path>
                <a:path w="1267460" h="1170939">
                  <a:moveTo>
                    <a:pt x="5501" y="971550"/>
                  </a:moveTo>
                  <a:lnTo>
                    <a:pt x="215" y="971550"/>
                  </a:lnTo>
                  <a:lnTo>
                    <a:pt x="213" y="972819"/>
                  </a:lnTo>
                  <a:lnTo>
                    <a:pt x="5498" y="972819"/>
                  </a:lnTo>
                  <a:lnTo>
                    <a:pt x="5501" y="971550"/>
                  </a:lnTo>
                  <a:close/>
                </a:path>
                <a:path w="1267460" h="1170939">
                  <a:moveTo>
                    <a:pt x="1265353" y="971550"/>
                  </a:moveTo>
                  <a:lnTo>
                    <a:pt x="1258996" y="971550"/>
                  </a:lnTo>
                  <a:lnTo>
                    <a:pt x="1258993" y="972819"/>
                  </a:lnTo>
                  <a:lnTo>
                    <a:pt x="1265350" y="972819"/>
                  </a:lnTo>
                  <a:lnTo>
                    <a:pt x="1265353" y="971550"/>
                  </a:lnTo>
                  <a:close/>
                </a:path>
                <a:path w="1267460" h="1170939">
                  <a:moveTo>
                    <a:pt x="5509" y="967739"/>
                  </a:moveTo>
                  <a:lnTo>
                    <a:pt x="219" y="967739"/>
                  </a:lnTo>
                  <a:lnTo>
                    <a:pt x="216" y="970279"/>
                  </a:lnTo>
                  <a:lnTo>
                    <a:pt x="5503" y="970279"/>
                  </a:lnTo>
                  <a:lnTo>
                    <a:pt x="5509" y="967739"/>
                  </a:lnTo>
                  <a:close/>
                </a:path>
                <a:path w="1267460" h="1170939">
                  <a:moveTo>
                    <a:pt x="1265361" y="967739"/>
                  </a:moveTo>
                  <a:lnTo>
                    <a:pt x="1259004" y="967739"/>
                  </a:lnTo>
                  <a:lnTo>
                    <a:pt x="1258998" y="970279"/>
                  </a:lnTo>
                  <a:lnTo>
                    <a:pt x="1265356" y="970279"/>
                  </a:lnTo>
                  <a:lnTo>
                    <a:pt x="1265361" y="967739"/>
                  </a:lnTo>
                  <a:close/>
                </a:path>
                <a:path w="1267460" h="1170939">
                  <a:moveTo>
                    <a:pt x="5514" y="965200"/>
                  </a:moveTo>
                  <a:lnTo>
                    <a:pt x="222" y="965200"/>
                  </a:lnTo>
                  <a:lnTo>
                    <a:pt x="220" y="966469"/>
                  </a:lnTo>
                  <a:lnTo>
                    <a:pt x="5512" y="966469"/>
                  </a:lnTo>
                  <a:lnTo>
                    <a:pt x="5514" y="965200"/>
                  </a:lnTo>
                  <a:close/>
                </a:path>
                <a:path w="1267460" h="1170939">
                  <a:moveTo>
                    <a:pt x="1265367" y="965200"/>
                  </a:moveTo>
                  <a:lnTo>
                    <a:pt x="1259010" y="965200"/>
                  </a:lnTo>
                  <a:lnTo>
                    <a:pt x="1259007" y="966469"/>
                  </a:lnTo>
                  <a:lnTo>
                    <a:pt x="1265364" y="966469"/>
                  </a:lnTo>
                  <a:lnTo>
                    <a:pt x="1265367" y="965200"/>
                  </a:lnTo>
                  <a:close/>
                </a:path>
                <a:path w="1267460" h="1170939">
                  <a:moveTo>
                    <a:pt x="5523" y="961389"/>
                  </a:moveTo>
                  <a:lnTo>
                    <a:pt x="226" y="961389"/>
                  </a:lnTo>
                  <a:lnTo>
                    <a:pt x="223" y="963929"/>
                  </a:lnTo>
                  <a:lnTo>
                    <a:pt x="5517" y="963929"/>
                  </a:lnTo>
                  <a:lnTo>
                    <a:pt x="5523" y="961389"/>
                  </a:lnTo>
                  <a:close/>
                </a:path>
                <a:path w="1267460" h="1170939">
                  <a:moveTo>
                    <a:pt x="1265375" y="961389"/>
                  </a:moveTo>
                  <a:lnTo>
                    <a:pt x="1259018" y="961389"/>
                  </a:lnTo>
                  <a:lnTo>
                    <a:pt x="1259012" y="963929"/>
                  </a:lnTo>
                  <a:lnTo>
                    <a:pt x="1265370" y="963929"/>
                  </a:lnTo>
                  <a:lnTo>
                    <a:pt x="1265375" y="961389"/>
                  </a:lnTo>
                  <a:close/>
                </a:path>
                <a:path w="1267460" h="1170939">
                  <a:moveTo>
                    <a:pt x="5528" y="958850"/>
                  </a:moveTo>
                  <a:lnTo>
                    <a:pt x="228" y="958850"/>
                  </a:lnTo>
                  <a:lnTo>
                    <a:pt x="227" y="960119"/>
                  </a:lnTo>
                  <a:lnTo>
                    <a:pt x="5526" y="960119"/>
                  </a:lnTo>
                  <a:lnTo>
                    <a:pt x="5528" y="958850"/>
                  </a:lnTo>
                  <a:close/>
                </a:path>
                <a:path w="1267460" h="1170939">
                  <a:moveTo>
                    <a:pt x="1265381" y="958850"/>
                  </a:moveTo>
                  <a:lnTo>
                    <a:pt x="1259023" y="958850"/>
                  </a:lnTo>
                  <a:lnTo>
                    <a:pt x="1259021" y="960119"/>
                  </a:lnTo>
                  <a:lnTo>
                    <a:pt x="1265378" y="960119"/>
                  </a:lnTo>
                  <a:lnTo>
                    <a:pt x="1265381" y="958850"/>
                  </a:lnTo>
                  <a:close/>
                </a:path>
                <a:path w="1267460" h="1170939">
                  <a:moveTo>
                    <a:pt x="5537" y="955039"/>
                  </a:moveTo>
                  <a:lnTo>
                    <a:pt x="233" y="955039"/>
                  </a:lnTo>
                  <a:lnTo>
                    <a:pt x="230" y="957579"/>
                  </a:lnTo>
                  <a:lnTo>
                    <a:pt x="5531" y="957579"/>
                  </a:lnTo>
                  <a:lnTo>
                    <a:pt x="5537" y="955039"/>
                  </a:lnTo>
                  <a:close/>
                </a:path>
                <a:path w="1267460" h="1170939">
                  <a:moveTo>
                    <a:pt x="1265389" y="955039"/>
                  </a:moveTo>
                  <a:lnTo>
                    <a:pt x="1259032" y="955039"/>
                  </a:lnTo>
                  <a:lnTo>
                    <a:pt x="1259026" y="957579"/>
                  </a:lnTo>
                  <a:lnTo>
                    <a:pt x="1265383" y="957579"/>
                  </a:lnTo>
                  <a:lnTo>
                    <a:pt x="1265389" y="955039"/>
                  </a:lnTo>
                  <a:close/>
                </a:path>
                <a:path w="1267460" h="1170939">
                  <a:moveTo>
                    <a:pt x="5542" y="952500"/>
                  </a:moveTo>
                  <a:lnTo>
                    <a:pt x="235" y="952500"/>
                  </a:lnTo>
                  <a:lnTo>
                    <a:pt x="234" y="953769"/>
                  </a:lnTo>
                  <a:lnTo>
                    <a:pt x="5540" y="953769"/>
                  </a:lnTo>
                  <a:lnTo>
                    <a:pt x="5542" y="952500"/>
                  </a:lnTo>
                  <a:close/>
                </a:path>
                <a:path w="1267460" h="1170939">
                  <a:moveTo>
                    <a:pt x="1265394" y="952500"/>
                  </a:moveTo>
                  <a:lnTo>
                    <a:pt x="1259037" y="952500"/>
                  </a:lnTo>
                  <a:lnTo>
                    <a:pt x="1259035" y="953769"/>
                  </a:lnTo>
                  <a:lnTo>
                    <a:pt x="1265392" y="953769"/>
                  </a:lnTo>
                  <a:lnTo>
                    <a:pt x="1265394" y="952500"/>
                  </a:lnTo>
                  <a:close/>
                </a:path>
                <a:path w="1267460" h="1170939">
                  <a:moveTo>
                    <a:pt x="5551" y="948689"/>
                  </a:moveTo>
                  <a:lnTo>
                    <a:pt x="239" y="948689"/>
                  </a:lnTo>
                  <a:lnTo>
                    <a:pt x="237" y="951229"/>
                  </a:lnTo>
                  <a:lnTo>
                    <a:pt x="5545" y="951229"/>
                  </a:lnTo>
                  <a:lnTo>
                    <a:pt x="5551" y="948689"/>
                  </a:lnTo>
                  <a:close/>
                </a:path>
                <a:path w="1267460" h="1170939">
                  <a:moveTo>
                    <a:pt x="1265403" y="948689"/>
                  </a:moveTo>
                  <a:lnTo>
                    <a:pt x="1259046" y="948689"/>
                  </a:lnTo>
                  <a:lnTo>
                    <a:pt x="1259040" y="951229"/>
                  </a:lnTo>
                  <a:lnTo>
                    <a:pt x="1265397" y="951229"/>
                  </a:lnTo>
                  <a:lnTo>
                    <a:pt x="1265403" y="948689"/>
                  </a:lnTo>
                  <a:close/>
                </a:path>
                <a:path w="1267460" h="1170939">
                  <a:moveTo>
                    <a:pt x="5556" y="946150"/>
                  </a:moveTo>
                  <a:lnTo>
                    <a:pt x="242" y="946150"/>
                  </a:lnTo>
                  <a:lnTo>
                    <a:pt x="241" y="947419"/>
                  </a:lnTo>
                  <a:lnTo>
                    <a:pt x="5553" y="947419"/>
                  </a:lnTo>
                  <a:lnTo>
                    <a:pt x="5556" y="946150"/>
                  </a:lnTo>
                  <a:close/>
                </a:path>
                <a:path w="1267460" h="1170939">
                  <a:moveTo>
                    <a:pt x="1265408" y="946150"/>
                  </a:moveTo>
                  <a:lnTo>
                    <a:pt x="1259051" y="946150"/>
                  </a:lnTo>
                  <a:lnTo>
                    <a:pt x="1259049" y="947419"/>
                  </a:lnTo>
                  <a:lnTo>
                    <a:pt x="1265405" y="947419"/>
                  </a:lnTo>
                  <a:lnTo>
                    <a:pt x="1265408" y="946150"/>
                  </a:lnTo>
                  <a:close/>
                </a:path>
                <a:path w="1267460" h="1170939">
                  <a:moveTo>
                    <a:pt x="5565" y="942339"/>
                  </a:moveTo>
                  <a:lnTo>
                    <a:pt x="246" y="942339"/>
                  </a:lnTo>
                  <a:lnTo>
                    <a:pt x="244" y="944879"/>
                  </a:lnTo>
                  <a:lnTo>
                    <a:pt x="5559" y="944879"/>
                  </a:lnTo>
                  <a:lnTo>
                    <a:pt x="5565" y="942339"/>
                  </a:lnTo>
                  <a:close/>
                </a:path>
                <a:path w="1267460" h="1170939">
                  <a:moveTo>
                    <a:pt x="1265416" y="942339"/>
                  </a:moveTo>
                  <a:lnTo>
                    <a:pt x="1259060" y="942339"/>
                  </a:lnTo>
                  <a:lnTo>
                    <a:pt x="1259054" y="944879"/>
                  </a:lnTo>
                  <a:lnTo>
                    <a:pt x="1265411" y="944879"/>
                  </a:lnTo>
                  <a:lnTo>
                    <a:pt x="1265416" y="942339"/>
                  </a:lnTo>
                  <a:close/>
                </a:path>
                <a:path w="1267460" h="1170939">
                  <a:moveTo>
                    <a:pt x="5570" y="939800"/>
                  </a:moveTo>
                  <a:lnTo>
                    <a:pt x="249" y="939800"/>
                  </a:lnTo>
                  <a:lnTo>
                    <a:pt x="248" y="941069"/>
                  </a:lnTo>
                  <a:lnTo>
                    <a:pt x="5567" y="941069"/>
                  </a:lnTo>
                  <a:lnTo>
                    <a:pt x="5570" y="939800"/>
                  </a:lnTo>
                  <a:close/>
                </a:path>
                <a:path w="1267460" h="1170939">
                  <a:moveTo>
                    <a:pt x="1265422" y="939800"/>
                  </a:moveTo>
                  <a:lnTo>
                    <a:pt x="1259065" y="939800"/>
                  </a:lnTo>
                  <a:lnTo>
                    <a:pt x="1259062" y="941069"/>
                  </a:lnTo>
                  <a:lnTo>
                    <a:pt x="1265419" y="941069"/>
                  </a:lnTo>
                  <a:lnTo>
                    <a:pt x="1265422" y="939800"/>
                  </a:lnTo>
                  <a:close/>
                </a:path>
                <a:path w="1267460" h="1170939">
                  <a:moveTo>
                    <a:pt x="5579" y="935989"/>
                  </a:moveTo>
                  <a:lnTo>
                    <a:pt x="253" y="935989"/>
                  </a:lnTo>
                  <a:lnTo>
                    <a:pt x="250" y="938529"/>
                  </a:lnTo>
                  <a:lnTo>
                    <a:pt x="5573" y="938529"/>
                  </a:lnTo>
                  <a:lnTo>
                    <a:pt x="5579" y="935989"/>
                  </a:lnTo>
                  <a:close/>
                </a:path>
                <a:path w="1267460" h="1170939">
                  <a:moveTo>
                    <a:pt x="1265430" y="935989"/>
                  </a:moveTo>
                  <a:lnTo>
                    <a:pt x="1259074" y="935989"/>
                  </a:lnTo>
                  <a:lnTo>
                    <a:pt x="1259068" y="938529"/>
                  </a:lnTo>
                  <a:lnTo>
                    <a:pt x="1265425" y="938529"/>
                  </a:lnTo>
                  <a:lnTo>
                    <a:pt x="1265430" y="935989"/>
                  </a:lnTo>
                  <a:close/>
                </a:path>
                <a:path w="1267460" h="1170939">
                  <a:moveTo>
                    <a:pt x="5584" y="933450"/>
                  </a:moveTo>
                  <a:lnTo>
                    <a:pt x="256" y="933450"/>
                  </a:lnTo>
                  <a:lnTo>
                    <a:pt x="255" y="934719"/>
                  </a:lnTo>
                  <a:lnTo>
                    <a:pt x="5581" y="934719"/>
                  </a:lnTo>
                  <a:lnTo>
                    <a:pt x="5584" y="933450"/>
                  </a:lnTo>
                  <a:close/>
                </a:path>
                <a:path w="1267460" h="1170939">
                  <a:moveTo>
                    <a:pt x="1265436" y="933450"/>
                  </a:moveTo>
                  <a:lnTo>
                    <a:pt x="1259079" y="933450"/>
                  </a:lnTo>
                  <a:lnTo>
                    <a:pt x="1259076" y="934719"/>
                  </a:lnTo>
                  <a:lnTo>
                    <a:pt x="1265433" y="934719"/>
                  </a:lnTo>
                  <a:lnTo>
                    <a:pt x="1265436" y="933450"/>
                  </a:lnTo>
                  <a:close/>
                </a:path>
                <a:path w="1267460" h="1170939">
                  <a:moveTo>
                    <a:pt x="5593" y="929639"/>
                  </a:moveTo>
                  <a:lnTo>
                    <a:pt x="260" y="929639"/>
                  </a:lnTo>
                  <a:lnTo>
                    <a:pt x="257" y="932179"/>
                  </a:lnTo>
                  <a:lnTo>
                    <a:pt x="5587" y="932179"/>
                  </a:lnTo>
                  <a:lnTo>
                    <a:pt x="5593" y="929639"/>
                  </a:lnTo>
                  <a:close/>
                </a:path>
                <a:path w="1267460" h="1170939">
                  <a:moveTo>
                    <a:pt x="1265444" y="929639"/>
                  </a:moveTo>
                  <a:lnTo>
                    <a:pt x="1259088" y="929639"/>
                  </a:lnTo>
                  <a:lnTo>
                    <a:pt x="1259082" y="932179"/>
                  </a:lnTo>
                  <a:lnTo>
                    <a:pt x="1265439" y="932179"/>
                  </a:lnTo>
                  <a:lnTo>
                    <a:pt x="1265444" y="929639"/>
                  </a:lnTo>
                  <a:close/>
                </a:path>
                <a:path w="1267460" h="1170939">
                  <a:moveTo>
                    <a:pt x="5604" y="924560"/>
                  </a:moveTo>
                  <a:lnTo>
                    <a:pt x="266" y="924560"/>
                  </a:lnTo>
                  <a:lnTo>
                    <a:pt x="261" y="928369"/>
                  </a:lnTo>
                  <a:lnTo>
                    <a:pt x="5595" y="928369"/>
                  </a:lnTo>
                  <a:lnTo>
                    <a:pt x="5604" y="924560"/>
                  </a:lnTo>
                  <a:close/>
                </a:path>
                <a:path w="1267460" h="1170939">
                  <a:moveTo>
                    <a:pt x="1265455" y="924560"/>
                  </a:moveTo>
                  <a:lnTo>
                    <a:pt x="1259099" y="924560"/>
                  </a:lnTo>
                  <a:lnTo>
                    <a:pt x="1259090" y="928369"/>
                  </a:lnTo>
                  <a:lnTo>
                    <a:pt x="1265447" y="928369"/>
                  </a:lnTo>
                  <a:lnTo>
                    <a:pt x="1265455" y="924560"/>
                  </a:lnTo>
                  <a:close/>
                </a:path>
                <a:path w="1267460" h="1170939">
                  <a:moveTo>
                    <a:pt x="5258" y="1082040"/>
                  </a:moveTo>
                  <a:lnTo>
                    <a:pt x="95" y="1082040"/>
                  </a:lnTo>
                  <a:lnTo>
                    <a:pt x="39" y="1132839"/>
                  </a:lnTo>
                  <a:lnTo>
                    <a:pt x="5146" y="1132839"/>
                  </a:lnTo>
                  <a:lnTo>
                    <a:pt x="5258" y="1082040"/>
                  </a:lnTo>
                  <a:close/>
                </a:path>
                <a:path w="1267460" h="1170939">
                  <a:moveTo>
                    <a:pt x="1265113" y="1082040"/>
                  </a:moveTo>
                  <a:lnTo>
                    <a:pt x="1258753" y="1082040"/>
                  </a:lnTo>
                  <a:lnTo>
                    <a:pt x="1258642" y="1132839"/>
                  </a:lnTo>
                  <a:lnTo>
                    <a:pt x="1265002" y="1132839"/>
                  </a:lnTo>
                  <a:lnTo>
                    <a:pt x="1265113" y="1082040"/>
                  </a:lnTo>
                  <a:close/>
                </a:path>
                <a:path w="1267460" h="1170939">
                  <a:moveTo>
                    <a:pt x="5144" y="1134110"/>
                  </a:moveTo>
                  <a:lnTo>
                    <a:pt x="38" y="1134110"/>
                  </a:lnTo>
                  <a:lnTo>
                    <a:pt x="0" y="1169670"/>
                  </a:lnTo>
                  <a:lnTo>
                    <a:pt x="1264920" y="1170940"/>
                  </a:lnTo>
                  <a:lnTo>
                    <a:pt x="1264931" y="1165860"/>
                  </a:lnTo>
                  <a:lnTo>
                    <a:pt x="1258570" y="1165860"/>
                  </a:lnTo>
                  <a:lnTo>
                    <a:pt x="5080" y="1163320"/>
                  </a:lnTo>
                  <a:lnTo>
                    <a:pt x="5144" y="1134110"/>
                  </a:lnTo>
                  <a:close/>
                </a:path>
                <a:path w="1267460" h="1170939">
                  <a:moveTo>
                    <a:pt x="1265000" y="1134110"/>
                  </a:moveTo>
                  <a:lnTo>
                    <a:pt x="1258639" y="1134110"/>
                  </a:lnTo>
                  <a:lnTo>
                    <a:pt x="1258570" y="1165860"/>
                  </a:lnTo>
                  <a:lnTo>
                    <a:pt x="1264931" y="1165860"/>
                  </a:lnTo>
                  <a:lnTo>
                    <a:pt x="1265000" y="1134110"/>
                  </a:lnTo>
                  <a:close/>
                </a:path>
              </a:pathLst>
            </a:custGeom>
            <a:solidFill>
              <a:srgbClr val="487B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962150" y="2136139"/>
              <a:ext cx="1256030" cy="1159510"/>
            </a:xfrm>
            <a:custGeom>
              <a:avLst/>
              <a:gdLst/>
              <a:ahLst/>
              <a:cxnLst/>
              <a:rect l="l" t="t" r="r" b="b"/>
              <a:pathLst>
                <a:path w="1256030" h="1159510">
                  <a:moveTo>
                    <a:pt x="8718" y="82550"/>
                  </a:moveTo>
                  <a:lnTo>
                    <a:pt x="2358" y="82550"/>
                  </a:lnTo>
                  <a:lnTo>
                    <a:pt x="2355" y="83819"/>
                  </a:lnTo>
                  <a:lnTo>
                    <a:pt x="8715" y="83819"/>
                  </a:lnTo>
                  <a:lnTo>
                    <a:pt x="8718" y="82550"/>
                  </a:lnTo>
                  <a:close/>
                </a:path>
                <a:path w="1256030" h="1159510">
                  <a:moveTo>
                    <a:pt x="1255851" y="82550"/>
                  </a:moveTo>
                  <a:lnTo>
                    <a:pt x="1249596" y="82550"/>
                  </a:lnTo>
                  <a:lnTo>
                    <a:pt x="1249595" y="83819"/>
                  </a:lnTo>
                  <a:lnTo>
                    <a:pt x="1255848" y="83819"/>
                  </a:lnTo>
                  <a:lnTo>
                    <a:pt x="1255851" y="82550"/>
                  </a:lnTo>
                  <a:close/>
                </a:path>
                <a:path w="1256030" h="1159510">
                  <a:moveTo>
                    <a:pt x="8726" y="78739"/>
                  </a:moveTo>
                  <a:lnTo>
                    <a:pt x="2367" y="78739"/>
                  </a:lnTo>
                  <a:lnTo>
                    <a:pt x="2361" y="81279"/>
                  </a:lnTo>
                  <a:lnTo>
                    <a:pt x="8721" y="81279"/>
                  </a:lnTo>
                  <a:lnTo>
                    <a:pt x="8726" y="78739"/>
                  </a:lnTo>
                  <a:close/>
                </a:path>
                <a:path w="1256030" h="1159510">
                  <a:moveTo>
                    <a:pt x="1255860" y="78739"/>
                  </a:moveTo>
                  <a:lnTo>
                    <a:pt x="1249601" y="78739"/>
                  </a:lnTo>
                  <a:lnTo>
                    <a:pt x="1249598" y="81279"/>
                  </a:lnTo>
                  <a:lnTo>
                    <a:pt x="1255854" y="81279"/>
                  </a:lnTo>
                  <a:lnTo>
                    <a:pt x="1255860" y="78739"/>
                  </a:lnTo>
                  <a:close/>
                </a:path>
                <a:path w="1256030" h="1159510">
                  <a:moveTo>
                    <a:pt x="8732" y="76200"/>
                  </a:moveTo>
                  <a:lnTo>
                    <a:pt x="2372" y="76200"/>
                  </a:lnTo>
                  <a:lnTo>
                    <a:pt x="2369" y="77469"/>
                  </a:lnTo>
                  <a:lnTo>
                    <a:pt x="8729" y="77469"/>
                  </a:lnTo>
                  <a:lnTo>
                    <a:pt x="8732" y="76200"/>
                  </a:lnTo>
                  <a:close/>
                </a:path>
                <a:path w="1256030" h="1159510">
                  <a:moveTo>
                    <a:pt x="1255865" y="76200"/>
                  </a:moveTo>
                  <a:lnTo>
                    <a:pt x="1249603" y="76200"/>
                  </a:lnTo>
                  <a:lnTo>
                    <a:pt x="1249602" y="77469"/>
                  </a:lnTo>
                  <a:lnTo>
                    <a:pt x="1255862" y="77469"/>
                  </a:lnTo>
                  <a:lnTo>
                    <a:pt x="1255865" y="76200"/>
                  </a:lnTo>
                  <a:close/>
                </a:path>
                <a:path w="1256030" h="1159510">
                  <a:moveTo>
                    <a:pt x="8740" y="72389"/>
                  </a:moveTo>
                  <a:lnTo>
                    <a:pt x="2381" y="72389"/>
                  </a:lnTo>
                  <a:lnTo>
                    <a:pt x="2375" y="74929"/>
                  </a:lnTo>
                  <a:lnTo>
                    <a:pt x="8735" y="74929"/>
                  </a:lnTo>
                  <a:lnTo>
                    <a:pt x="8740" y="72389"/>
                  </a:lnTo>
                  <a:close/>
                </a:path>
                <a:path w="1256030" h="1159510">
                  <a:moveTo>
                    <a:pt x="1255874" y="72389"/>
                  </a:moveTo>
                  <a:lnTo>
                    <a:pt x="1249608" y="72389"/>
                  </a:lnTo>
                  <a:lnTo>
                    <a:pt x="1249605" y="74929"/>
                  </a:lnTo>
                  <a:lnTo>
                    <a:pt x="1255868" y="74929"/>
                  </a:lnTo>
                  <a:lnTo>
                    <a:pt x="1255874" y="72389"/>
                  </a:lnTo>
                  <a:close/>
                </a:path>
                <a:path w="1256030" h="1159510">
                  <a:moveTo>
                    <a:pt x="8746" y="69850"/>
                  </a:moveTo>
                  <a:lnTo>
                    <a:pt x="2386" y="69850"/>
                  </a:lnTo>
                  <a:lnTo>
                    <a:pt x="2383" y="71119"/>
                  </a:lnTo>
                  <a:lnTo>
                    <a:pt x="8743" y="71119"/>
                  </a:lnTo>
                  <a:lnTo>
                    <a:pt x="8746" y="69850"/>
                  </a:lnTo>
                  <a:close/>
                </a:path>
                <a:path w="1256030" h="1159510">
                  <a:moveTo>
                    <a:pt x="1255879" y="69850"/>
                  </a:moveTo>
                  <a:lnTo>
                    <a:pt x="1249611" y="69850"/>
                  </a:lnTo>
                  <a:lnTo>
                    <a:pt x="1249609" y="71119"/>
                  </a:lnTo>
                  <a:lnTo>
                    <a:pt x="1255876" y="71119"/>
                  </a:lnTo>
                  <a:lnTo>
                    <a:pt x="1255879" y="69850"/>
                  </a:lnTo>
                  <a:close/>
                </a:path>
                <a:path w="1256030" h="1159510">
                  <a:moveTo>
                    <a:pt x="8754" y="66039"/>
                  </a:moveTo>
                  <a:lnTo>
                    <a:pt x="2395" y="66039"/>
                  </a:lnTo>
                  <a:lnTo>
                    <a:pt x="2389" y="68579"/>
                  </a:lnTo>
                  <a:lnTo>
                    <a:pt x="8749" y="68579"/>
                  </a:lnTo>
                  <a:lnTo>
                    <a:pt x="8754" y="66039"/>
                  </a:lnTo>
                  <a:close/>
                </a:path>
                <a:path w="1256030" h="1159510">
                  <a:moveTo>
                    <a:pt x="1255887" y="66039"/>
                  </a:moveTo>
                  <a:lnTo>
                    <a:pt x="1249615" y="66039"/>
                  </a:lnTo>
                  <a:lnTo>
                    <a:pt x="1249612" y="68579"/>
                  </a:lnTo>
                  <a:lnTo>
                    <a:pt x="1255882" y="68579"/>
                  </a:lnTo>
                  <a:lnTo>
                    <a:pt x="1255887" y="66039"/>
                  </a:lnTo>
                  <a:close/>
                </a:path>
                <a:path w="1256030" h="1159510">
                  <a:moveTo>
                    <a:pt x="8760" y="63500"/>
                  </a:moveTo>
                  <a:lnTo>
                    <a:pt x="2400" y="63500"/>
                  </a:lnTo>
                  <a:lnTo>
                    <a:pt x="2397" y="64769"/>
                  </a:lnTo>
                  <a:lnTo>
                    <a:pt x="8757" y="64769"/>
                  </a:lnTo>
                  <a:lnTo>
                    <a:pt x="8760" y="63500"/>
                  </a:lnTo>
                  <a:close/>
                </a:path>
                <a:path w="1256030" h="1159510">
                  <a:moveTo>
                    <a:pt x="1255893" y="63500"/>
                  </a:moveTo>
                  <a:lnTo>
                    <a:pt x="1249618" y="63500"/>
                  </a:lnTo>
                  <a:lnTo>
                    <a:pt x="1249616" y="64769"/>
                  </a:lnTo>
                  <a:lnTo>
                    <a:pt x="1255890" y="64769"/>
                  </a:lnTo>
                  <a:lnTo>
                    <a:pt x="1255893" y="63500"/>
                  </a:lnTo>
                  <a:close/>
                </a:path>
                <a:path w="1256030" h="1159510">
                  <a:moveTo>
                    <a:pt x="8768" y="59689"/>
                  </a:moveTo>
                  <a:lnTo>
                    <a:pt x="2408" y="59689"/>
                  </a:lnTo>
                  <a:lnTo>
                    <a:pt x="2403" y="62229"/>
                  </a:lnTo>
                  <a:lnTo>
                    <a:pt x="8763" y="62229"/>
                  </a:lnTo>
                  <a:lnTo>
                    <a:pt x="8768" y="59689"/>
                  </a:lnTo>
                  <a:close/>
                </a:path>
                <a:path w="1256030" h="1159510">
                  <a:moveTo>
                    <a:pt x="1255901" y="59689"/>
                  </a:moveTo>
                  <a:lnTo>
                    <a:pt x="1249622" y="59689"/>
                  </a:lnTo>
                  <a:lnTo>
                    <a:pt x="1249619" y="62229"/>
                  </a:lnTo>
                  <a:lnTo>
                    <a:pt x="1255896" y="62229"/>
                  </a:lnTo>
                  <a:lnTo>
                    <a:pt x="1255901" y="59689"/>
                  </a:lnTo>
                  <a:close/>
                </a:path>
                <a:path w="1256030" h="1159510">
                  <a:moveTo>
                    <a:pt x="8774" y="57150"/>
                  </a:moveTo>
                  <a:lnTo>
                    <a:pt x="2414" y="57150"/>
                  </a:lnTo>
                  <a:lnTo>
                    <a:pt x="2411" y="58419"/>
                  </a:lnTo>
                  <a:lnTo>
                    <a:pt x="8771" y="58419"/>
                  </a:lnTo>
                  <a:lnTo>
                    <a:pt x="8774" y="57150"/>
                  </a:lnTo>
                  <a:close/>
                </a:path>
                <a:path w="1256030" h="1159510">
                  <a:moveTo>
                    <a:pt x="1255907" y="57150"/>
                  </a:moveTo>
                  <a:lnTo>
                    <a:pt x="1249625" y="57150"/>
                  </a:lnTo>
                  <a:lnTo>
                    <a:pt x="1249623" y="58419"/>
                  </a:lnTo>
                  <a:lnTo>
                    <a:pt x="1255904" y="58419"/>
                  </a:lnTo>
                  <a:lnTo>
                    <a:pt x="1255907" y="57150"/>
                  </a:lnTo>
                  <a:close/>
                </a:path>
                <a:path w="1256030" h="1159510">
                  <a:moveTo>
                    <a:pt x="8782" y="53339"/>
                  </a:moveTo>
                  <a:lnTo>
                    <a:pt x="2422" y="53339"/>
                  </a:lnTo>
                  <a:lnTo>
                    <a:pt x="2417" y="55879"/>
                  </a:lnTo>
                  <a:lnTo>
                    <a:pt x="8777" y="55879"/>
                  </a:lnTo>
                  <a:lnTo>
                    <a:pt x="8782" y="53339"/>
                  </a:lnTo>
                  <a:close/>
                </a:path>
                <a:path w="1256030" h="1159510">
                  <a:moveTo>
                    <a:pt x="1255915" y="53339"/>
                  </a:moveTo>
                  <a:lnTo>
                    <a:pt x="1249629" y="53339"/>
                  </a:lnTo>
                  <a:lnTo>
                    <a:pt x="1249626" y="55879"/>
                  </a:lnTo>
                  <a:lnTo>
                    <a:pt x="1255910" y="55879"/>
                  </a:lnTo>
                  <a:lnTo>
                    <a:pt x="1255915" y="53339"/>
                  </a:lnTo>
                  <a:close/>
                </a:path>
                <a:path w="1256030" h="1159510">
                  <a:moveTo>
                    <a:pt x="8788" y="50800"/>
                  </a:moveTo>
                  <a:lnTo>
                    <a:pt x="2428" y="50800"/>
                  </a:lnTo>
                  <a:lnTo>
                    <a:pt x="2425" y="52069"/>
                  </a:lnTo>
                  <a:lnTo>
                    <a:pt x="8785" y="52069"/>
                  </a:lnTo>
                  <a:lnTo>
                    <a:pt x="8788" y="50800"/>
                  </a:lnTo>
                  <a:close/>
                </a:path>
                <a:path w="1256030" h="1159510">
                  <a:moveTo>
                    <a:pt x="1255921" y="50800"/>
                  </a:moveTo>
                  <a:lnTo>
                    <a:pt x="1249632" y="50800"/>
                  </a:lnTo>
                  <a:lnTo>
                    <a:pt x="1249630" y="52069"/>
                  </a:lnTo>
                  <a:lnTo>
                    <a:pt x="1255918" y="52069"/>
                  </a:lnTo>
                  <a:lnTo>
                    <a:pt x="1255921" y="50800"/>
                  </a:lnTo>
                  <a:close/>
                </a:path>
                <a:path w="1256030" h="1159510">
                  <a:moveTo>
                    <a:pt x="8797" y="46989"/>
                  </a:moveTo>
                  <a:lnTo>
                    <a:pt x="2436" y="46989"/>
                  </a:lnTo>
                  <a:lnTo>
                    <a:pt x="2431" y="49529"/>
                  </a:lnTo>
                  <a:lnTo>
                    <a:pt x="8791" y="49529"/>
                  </a:lnTo>
                  <a:lnTo>
                    <a:pt x="8797" y="46989"/>
                  </a:lnTo>
                  <a:close/>
                </a:path>
                <a:path w="1256030" h="1159510">
                  <a:moveTo>
                    <a:pt x="1255929" y="46989"/>
                  </a:moveTo>
                  <a:lnTo>
                    <a:pt x="1249636" y="46989"/>
                  </a:lnTo>
                  <a:lnTo>
                    <a:pt x="1249633" y="49529"/>
                  </a:lnTo>
                  <a:lnTo>
                    <a:pt x="1255924" y="49529"/>
                  </a:lnTo>
                  <a:lnTo>
                    <a:pt x="1255929" y="46989"/>
                  </a:lnTo>
                  <a:close/>
                </a:path>
                <a:path w="1256030" h="1159510">
                  <a:moveTo>
                    <a:pt x="8802" y="44450"/>
                  </a:moveTo>
                  <a:lnTo>
                    <a:pt x="2442" y="44450"/>
                  </a:lnTo>
                  <a:lnTo>
                    <a:pt x="2439" y="45719"/>
                  </a:lnTo>
                  <a:lnTo>
                    <a:pt x="8799" y="45719"/>
                  </a:lnTo>
                  <a:lnTo>
                    <a:pt x="8802" y="44450"/>
                  </a:lnTo>
                  <a:close/>
                </a:path>
                <a:path w="1256030" h="1159510">
                  <a:moveTo>
                    <a:pt x="1255935" y="44450"/>
                  </a:moveTo>
                  <a:lnTo>
                    <a:pt x="1249639" y="44450"/>
                  </a:lnTo>
                  <a:lnTo>
                    <a:pt x="1249637" y="45719"/>
                  </a:lnTo>
                  <a:lnTo>
                    <a:pt x="1255932" y="45719"/>
                  </a:lnTo>
                  <a:lnTo>
                    <a:pt x="1255935" y="44450"/>
                  </a:lnTo>
                  <a:close/>
                </a:path>
                <a:path w="1256030" h="1159510">
                  <a:moveTo>
                    <a:pt x="8811" y="40639"/>
                  </a:moveTo>
                  <a:lnTo>
                    <a:pt x="2450" y="40639"/>
                  </a:lnTo>
                  <a:lnTo>
                    <a:pt x="2445" y="43179"/>
                  </a:lnTo>
                  <a:lnTo>
                    <a:pt x="8805" y="43179"/>
                  </a:lnTo>
                  <a:lnTo>
                    <a:pt x="8811" y="40639"/>
                  </a:lnTo>
                  <a:close/>
                </a:path>
                <a:path w="1256030" h="1159510">
                  <a:moveTo>
                    <a:pt x="1255943" y="40639"/>
                  </a:moveTo>
                  <a:lnTo>
                    <a:pt x="1249643" y="40639"/>
                  </a:lnTo>
                  <a:lnTo>
                    <a:pt x="1249640" y="43179"/>
                  </a:lnTo>
                  <a:lnTo>
                    <a:pt x="1255938" y="43179"/>
                  </a:lnTo>
                  <a:lnTo>
                    <a:pt x="1255943" y="40639"/>
                  </a:lnTo>
                  <a:close/>
                </a:path>
                <a:path w="1256030" h="1159510">
                  <a:moveTo>
                    <a:pt x="8816" y="38100"/>
                  </a:moveTo>
                  <a:lnTo>
                    <a:pt x="2456" y="38100"/>
                  </a:lnTo>
                  <a:lnTo>
                    <a:pt x="2453" y="39369"/>
                  </a:lnTo>
                  <a:lnTo>
                    <a:pt x="8813" y="39369"/>
                  </a:lnTo>
                  <a:lnTo>
                    <a:pt x="8816" y="38100"/>
                  </a:lnTo>
                  <a:close/>
                </a:path>
                <a:path w="1256030" h="1159510">
                  <a:moveTo>
                    <a:pt x="1255949" y="38100"/>
                  </a:moveTo>
                  <a:lnTo>
                    <a:pt x="1249646" y="38100"/>
                  </a:lnTo>
                  <a:lnTo>
                    <a:pt x="1249644" y="39369"/>
                  </a:lnTo>
                  <a:lnTo>
                    <a:pt x="1255946" y="39369"/>
                  </a:lnTo>
                  <a:lnTo>
                    <a:pt x="1255949" y="38100"/>
                  </a:lnTo>
                  <a:close/>
                </a:path>
                <a:path w="1256030" h="1159510">
                  <a:moveTo>
                    <a:pt x="8825" y="34289"/>
                  </a:moveTo>
                  <a:lnTo>
                    <a:pt x="2464" y="34289"/>
                  </a:lnTo>
                  <a:lnTo>
                    <a:pt x="2459" y="36829"/>
                  </a:lnTo>
                  <a:lnTo>
                    <a:pt x="8819" y="36829"/>
                  </a:lnTo>
                  <a:lnTo>
                    <a:pt x="8825" y="34289"/>
                  </a:lnTo>
                  <a:close/>
                </a:path>
                <a:path w="1256030" h="1159510">
                  <a:moveTo>
                    <a:pt x="1255957" y="34289"/>
                  </a:moveTo>
                  <a:lnTo>
                    <a:pt x="1249650" y="34289"/>
                  </a:lnTo>
                  <a:lnTo>
                    <a:pt x="1249647" y="36829"/>
                  </a:lnTo>
                  <a:lnTo>
                    <a:pt x="1255952" y="36829"/>
                  </a:lnTo>
                  <a:lnTo>
                    <a:pt x="1255957" y="34289"/>
                  </a:lnTo>
                  <a:close/>
                </a:path>
                <a:path w="1256030" h="1159510">
                  <a:moveTo>
                    <a:pt x="8830" y="31750"/>
                  </a:moveTo>
                  <a:lnTo>
                    <a:pt x="2470" y="31750"/>
                  </a:lnTo>
                  <a:lnTo>
                    <a:pt x="2467" y="33019"/>
                  </a:lnTo>
                  <a:lnTo>
                    <a:pt x="8828" y="33019"/>
                  </a:lnTo>
                  <a:lnTo>
                    <a:pt x="8830" y="31750"/>
                  </a:lnTo>
                  <a:close/>
                </a:path>
                <a:path w="1256030" h="1159510">
                  <a:moveTo>
                    <a:pt x="1255963" y="31750"/>
                  </a:moveTo>
                  <a:lnTo>
                    <a:pt x="1249653" y="31750"/>
                  </a:lnTo>
                  <a:lnTo>
                    <a:pt x="1249651" y="33019"/>
                  </a:lnTo>
                  <a:lnTo>
                    <a:pt x="1255960" y="33019"/>
                  </a:lnTo>
                  <a:lnTo>
                    <a:pt x="1255963" y="31750"/>
                  </a:lnTo>
                  <a:close/>
                </a:path>
                <a:path w="1256030" h="1159510">
                  <a:moveTo>
                    <a:pt x="8844" y="25400"/>
                  </a:moveTo>
                  <a:lnTo>
                    <a:pt x="2484" y="25400"/>
                  </a:lnTo>
                  <a:lnTo>
                    <a:pt x="2473" y="30479"/>
                  </a:lnTo>
                  <a:lnTo>
                    <a:pt x="8833" y="30479"/>
                  </a:lnTo>
                  <a:lnTo>
                    <a:pt x="8844" y="25400"/>
                  </a:lnTo>
                  <a:close/>
                </a:path>
                <a:path w="1256030" h="1159510">
                  <a:moveTo>
                    <a:pt x="1255977" y="25400"/>
                  </a:moveTo>
                  <a:lnTo>
                    <a:pt x="1249660" y="25400"/>
                  </a:lnTo>
                  <a:lnTo>
                    <a:pt x="1249654" y="30479"/>
                  </a:lnTo>
                  <a:lnTo>
                    <a:pt x="1255965" y="30479"/>
                  </a:lnTo>
                  <a:lnTo>
                    <a:pt x="1255977" y="25400"/>
                  </a:lnTo>
                  <a:close/>
                </a:path>
                <a:path w="1256030" h="1159510">
                  <a:moveTo>
                    <a:pt x="8853" y="21589"/>
                  </a:moveTo>
                  <a:lnTo>
                    <a:pt x="2492" y="21589"/>
                  </a:lnTo>
                  <a:lnTo>
                    <a:pt x="2487" y="24129"/>
                  </a:lnTo>
                  <a:lnTo>
                    <a:pt x="8847" y="24129"/>
                  </a:lnTo>
                  <a:lnTo>
                    <a:pt x="8853" y="21589"/>
                  </a:lnTo>
                  <a:close/>
                </a:path>
                <a:path w="1256030" h="1159510">
                  <a:moveTo>
                    <a:pt x="1255985" y="21589"/>
                  </a:moveTo>
                  <a:lnTo>
                    <a:pt x="1249664" y="21589"/>
                  </a:lnTo>
                  <a:lnTo>
                    <a:pt x="1249661" y="24129"/>
                  </a:lnTo>
                  <a:lnTo>
                    <a:pt x="1255979" y="24129"/>
                  </a:lnTo>
                  <a:lnTo>
                    <a:pt x="1255985" y="21589"/>
                  </a:lnTo>
                  <a:close/>
                </a:path>
                <a:path w="1256030" h="1159510">
                  <a:moveTo>
                    <a:pt x="8859" y="19050"/>
                  </a:moveTo>
                  <a:lnTo>
                    <a:pt x="2498" y="19050"/>
                  </a:lnTo>
                  <a:lnTo>
                    <a:pt x="2495" y="20319"/>
                  </a:lnTo>
                  <a:lnTo>
                    <a:pt x="8856" y="20319"/>
                  </a:lnTo>
                  <a:lnTo>
                    <a:pt x="8859" y="19050"/>
                  </a:lnTo>
                  <a:close/>
                </a:path>
                <a:path w="1256030" h="1159510">
                  <a:moveTo>
                    <a:pt x="1255991" y="19050"/>
                  </a:moveTo>
                  <a:lnTo>
                    <a:pt x="1249667" y="19050"/>
                  </a:lnTo>
                  <a:lnTo>
                    <a:pt x="1249665" y="20319"/>
                  </a:lnTo>
                  <a:lnTo>
                    <a:pt x="1255988" y="20319"/>
                  </a:lnTo>
                  <a:lnTo>
                    <a:pt x="1255991" y="19050"/>
                  </a:lnTo>
                  <a:close/>
                </a:path>
                <a:path w="1256030" h="1159510">
                  <a:moveTo>
                    <a:pt x="8867" y="15239"/>
                  </a:moveTo>
                  <a:lnTo>
                    <a:pt x="2506" y="15239"/>
                  </a:lnTo>
                  <a:lnTo>
                    <a:pt x="2500" y="17779"/>
                  </a:lnTo>
                  <a:lnTo>
                    <a:pt x="8861" y="17779"/>
                  </a:lnTo>
                  <a:lnTo>
                    <a:pt x="8867" y="15239"/>
                  </a:lnTo>
                  <a:close/>
                </a:path>
                <a:path w="1256030" h="1159510">
                  <a:moveTo>
                    <a:pt x="1255999" y="15239"/>
                  </a:moveTo>
                  <a:lnTo>
                    <a:pt x="1249671" y="15239"/>
                  </a:lnTo>
                  <a:lnTo>
                    <a:pt x="1249668" y="17779"/>
                  </a:lnTo>
                  <a:lnTo>
                    <a:pt x="1255993" y="17779"/>
                  </a:lnTo>
                  <a:lnTo>
                    <a:pt x="1255999" y="15239"/>
                  </a:lnTo>
                  <a:close/>
                </a:path>
                <a:path w="1256030" h="1159510">
                  <a:moveTo>
                    <a:pt x="8873" y="12700"/>
                  </a:moveTo>
                  <a:lnTo>
                    <a:pt x="2512" y="12700"/>
                  </a:lnTo>
                  <a:lnTo>
                    <a:pt x="2509" y="13969"/>
                  </a:lnTo>
                  <a:lnTo>
                    <a:pt x="8870" y="13969"/>
                  </a:lnTo>
                  <a:lnTo>
                    <a:pt x="8873" y="12700"/>
                  </a:lnTo>
                  <a:close/>
                </a:path>
                <a:path w="1256030" h="1159510">
                  <a:moveTo>
                    <a:pt x="1256004" y="12700"/>
                  </a:moveTo>
                  <a:lnTo>
                    <a:pt x="1249674" y="12700"/>
                  </a:lnTo>
                  <a:lnTo>
                    <a:pt x="1249672" y="13969"/>
                  </a:lnTo>
                  <a:lnTo>
                    <a:pt x="1256002" y="13969"/>
                  </a:lnTo>
                  <a:lnTo>
                    <a:pt x="1256004" y="12700"/>
                  </a:lnTo>
                  <a:close/>
                </a:path>
                <a:path w="1256030" h="1159510">
                  <a:moveTo>
                    <a:pt x="8881" y="8889"/>
                  </a:moveTo>
                  <a:lnTo>
                    <a:pt x="2520" y="8889"/>
                  </a:lnTo>
                  <a:lnTo>
                    <a:pt x="2514" y="11429"/>
                  </a:lnTo>
                  <a:lnTo>
                    <a:pt x="8875" y="11429"/>
                  </a:lnTo>
                  <a:lnTo>
                    <a:pt x="8881" y="8889"/>
                  </a:lnTo>
                  <a:close/>
                </a:path>
                <a:path w="1256030" h="1159510">
                  <a:moveTo>
                    <a:pt x="1256013" y="8889"/>
                  </a:moveTo>
                  <a:lnTo>
                    <a:pt x="1249678" y="8889"/>
                  </a:lnTo>
                  <a:lnTo>
                    <a:pt x="1249675" y="11429"/>
                  </a:lnTo>
                  <a:lnTo>
                    <a:pt x="1256007" y="11429"/>
                  </a:lnTo>
                  <a:lnTo>
                    <a:pt x="1256013" y="8889"/>
                  </a:lnTo>
                  <a:close/>
                </a:path>
                <a:path w="1256030" h="1159510">
                  <a:moveTo>
                    <a:pt x="8887" y="6350"/>
                  </a:moveTo>
                  <a:lnTo>
                    <a:pt x="2526" y="6350"/>
                  </a:lnTo>
                  <a:lnTo>
                    <a:pt x="2523" y="7620"/>
                  </a:lnTo>
                  <a:lnTo>
                    <a:pt x="8884" y="7620"/>
                  </a:lnTo>
                  <a:lnTo>
                    <a:pt x="8887" y="6350"/>
                  </a:lnTo>
                  <a:close/>
                </a:path>
                <a:path w="1256030" h="1159510">
                  <a:moveTo>
                    <a:pt x="1256018" y="6350"/>
                  </a:moveTo>
                  <a:lnTo>
                    <a:pt x="629284" y="6350"/>
                  </a:lnTo>
                  <a:lnTo>
                    <a:pt x="1249680" y="7620"/>
                  </a:lnTo>
                  <a:lnTo>
                    <a:pt x="1256016" y="7620"/>
                  </a:lnTo>
                  <a:lnTo>
                    <a:pt x="1256018" y="6350"/>
                  </a:lnTo>
                  <a:close/>
                </a:path>
                <a:path w="1256030" h="1159510">
                  <a:moveTo>
                    <a:pt x="1256027" y="2539"/>
                  </a:moveTo>
                  <a:lnTo>
                    <a:pt x="2534" y="2539"/>
                  </a:lnTo>
                  <a:lnTo>
                    <a:pt x="2528" y="5079"/>
                  </a:lnTo>
                  <a:lnTo>
                    <a:pt x="1256021" y="5079"/>
                  </a:lnTo>
                  <a:lnTo>
                    <a:pt x="1256027" y="2539"/>
                  </a:lnTo>
                  <a:close/>
                </a:path>
                <a:path w="1256030" h="1159510">
                  <a:moveTo>
                    <a:pt x="2539" y="0"/>
                  </a:moveTo>
                  <a:lnTo>
                    <a:pt x="2537" y="1270"/>
                  </a:lnTo>
                  <a:lnTo>
                    <a:pt x="1256030" y="1270"/>
                  </a:lnTo>
                  <a:lnTo>
                    <a:pt x="2539" y="0"/>
                  </a:lnTo>
                  <a:close/>
                </a:path>
                <a:path w="1256030" h="1159510">
                  <a:moveTo>
                    <a:pt x="8712" y="85090"/>
                  </a:moveTo>
                  <a:lnTo>
                    <a:pt x="2353" y="85090"/>
                  </a:lnTo>
                  <a:lnTo>
                    <a:pt x="2227" y="142239"/>
                  </a:lnTo>
                  <a:lnTo>
                    <a:pt x="8585" y="142239"/>
                  </a:lnTo>
                  <a:lnTo>
                    <a:pt x="8712" y="85090"/>
                  </a:lnTo>
                  <a:close/>
                </a:path>
                <a:path w="1256030" h="1159510">
                  <a:moveTo>
                    <a:pt x="1255846" y="85090"/>
                  </a:moveTo>
                  <a:lnTo>
                    <a:pt x="1249594" y="85090"/>
                  </a:lnTo>
                  <a:lnTo>
                    <a:pt x="1249530" y="142239"/>
                  </a:lnTo>
                  <a:lnTo>
                    <a:pt x="1255720" y="142239"/>
                  </a:lnTo>
                  <a:lnTo>
                    <a:pt x="1255846" y="85090"/>
                  </a:lnTo>
                  <a:close/>
                </a:path>
                <a:path w="1256030" h="1159510">
                  <a:moveTo>
                    <a:pt x="8585" y="142240"/>
                  </a:moveTo>
                  <a:lnTo>
                    <a:pt x="2227" y="142240"/>
                  </a:lnTo>
                  <a:lnTo>
                    <a:pt x="2213" y="148589"/>
                  </a:lnTo>
                  <a:lnTo>
                    <a:pt x="8571" y="148589"/>
                  </a:lnTo>
                  <a:lnTo>
                    <a:pt x="8585" y="142240"/>
                  </a:lnTo>
                  <a:close/>
                </a:path>
                <a:path w="1256030" h="1159510">
                  <a:moveTo>
                    <a:pt x="1255720" y="142240"/>
                  </a:moveTo>
                  <a:lnTo>
                    <a:pt x="1249530" y="142240"/>
                  </a:lnTo>
                  <a:lnTo>
                    <a:pt x="1249523" y="148589"/>
                  </a:lnTo>
                  <a:lnTo>
                    <a:pt x="1255706" y="148589"/>
                  </a:lnTo>
                  <a:lnTo>
                    <a:pt x="1255720" y="142240"/>
                  </a:lnTo>
                  <a:close/>
                </a:path>
                <a:path w="1256030" h="1159510">
                  <a:moveTo>
                    <a:pt x="8571" y="148590"/>
                  </a:moveTo>
                  <a:lnTo>
                    <a:pt x="2213" y="148590"/>
                  </a:lnTo>
                  <a:lnTo>
                    <a:pt x="2171" y="167639"/>
                  </a:lnTo>
                  <a:lnTo>
                    <a:pt x="8529" y="167639"/>
                  </a:lnTo>
                  <a:lnTo>
                    <a:pt x="8571" y="148590"/>
                  </a:lnTo>
                  <a:close/>
                </a:path>
                <a:path w="1256030" h="1159510">
                  <a:moveTo>
                    <a:pt x="1255706" y="148590"/>
                  </a:moveTo>
                  <a:lnTo>
                    <a:pt x="1249523" y="148590"/>
                  </a:lnTo>
                  <a:lnTo>
                    <a:pt x="1249502" y="167639"/>
                  </a:lnTo>
                  <a:lnTo>
                    <a:pt x="1255665" y="167639"/>
                  </a:lnTo>
                  <a:lnTo>
                    <a:pt x="1255706" y="148590"/>
                  </a:lnTo>
                  <a:close/>
                </a:path>
                <a:path w="1256030" h="1159510">
                  <a:moveTo>
                    <a:pt x="8529" y="167640"/>
                  </a:moveTo>
                  <a:lnTo>
                    <a:pt x="2171" y="167640"/>
                  </a:lnTo>
                  <a:lnTo>
                    <a:pt x="2144" y="180339"/>
                  </a:lnTo>
                  <a:lnTo>
                    <a:pt x="8501" y="180339"/>
                  </a:lnTo>
                  <a:lnTo>
                    <a:pt x="8529" y="167640"/>
                  </a:lnTo>
                  <a:close/>
                </a:path>
                <a:path w="1256030" h="1159510">
                  <a:moveTo>
                    <a:pt x="1255665" y="167640"/>
                  </a:moveTo>
                  <a:lnTo>
                    <a:pt x="1249502" y="167640"/>
                  </a:lnTo>
                  <a:lnTo>
                    <a:pt x="1249488" y="180339"/>
                  </a:lnTo>
                  <a:lnTo>
                    <a:pt x="1255637" y="180339"/>
                  </a:lnTo>
                  <a:lnTo>
                    <a:pt x="1255665" y="167640"/>
                  </a:lnTo>
                  <a:close/>
                </a:path>
                <a:path w="1256030" h="1159510">
                  <a:moveTo>
                    <a:pt x="8501" y="180340"/>
                  </a:moveTo>
                  <a:lnTo>
                    <a:pt x="2144" y="180340"/>
                  </a:lnTo>
                  <a:lnTo>
                    <a:pt x="2116" y="193039"/>
                  </a:lnTo>
                  <a:lnTo>
                    <a:pt x="8473" y="193039"/>
                  </a:lnTo>
                  <a:lnTo>
                    <a:pt x="8501" y="180340"/>
                  </a:lnTo>
                  <a:close/>
                </a:path>
                <a:path w="1256030" h="1159510">
                  <a:moveTo>
                    <a:pt x="1255637" y="180340"/>
                  </a:moveTo>
                  <a:lnTo>
                    <a:pt x="1249488" y="180340"/>
                  </a:lnTo>
                  <a:lnTo>
                    <a:pt x="1249474" y="193039"/>
                  </a:lnTo>
                  <a:lnTo>
                    <a:pt x="1255609" y="193039"/>
                  </a:lnTo>
                  <a:lnTo>
                    <a:pt x="1255637" y="180340"/>
                  </a:lnTo>
                  <a:close/>
                </a:path>
                <a:path w="1256030" h="1159510">
                  <a:moveTo>
                    <a:pt x="8473" y="193040"/>
                  </a:moveTo>
                  <a:lnTo>
                    <a:pt x="2116" y="193040"/>
                  </a:lnTo>
                  <a:lnTo>
                    <a:pt x="2088" y="205739"/>
                  </a:lnTo>
                  <a:lnTo>
                    <a:pt x="8445" y="205739"/>
                  </a:lnTo>
                  <a:lnTo>
                    <a:pt x="8473" y="193040"/>
                  </a:lnTo>
                  <a:close/>
                </a:path>
                <a:path w="1256030" h="1159510">
                  <a:moveTo>
                    <a:pt x="1255609" y="193040"/>
                  </a:moveTo>
                  <a:lnTo>
                    <a:pt x="1249474" y="193040"/>
                  </a:lnTo>
                  <a:lnTo>
                    <a:pt x="1249460" y="205739"/>
                  </a:lnTo>
                  <a:lnTo>
                    <a:pt x="1255581" y="205739"/>
                  </a:lnTo>
                  <a:lnTo>
                    <a:pt x="1255609" y="193040"/>
                  </a:lnTo>
                  <a:close/>
                </a:path>
                <a:path w="1256030" h="1159510">
                  <a:moveTo>
                    <a:pt x="8445" y="205740"/>
                  </a:moveTo>
                  <a:lnTo>
                    <a:pt x="2088" y="205740"/>
                  </a:lnTo>
                  <a:lnTo>
                    <a:pt x="2060" y="218439"/>
                  </a:lnTo>
                  <a:lnTo>
                    <a:pt x="8416" y="218439"/>
                  </a:lnTo>
                  <a:lnTo>
                    <a:pt x="8445" y="205740"/>
                  </a:lnTo>
                  <a:close/>
                </a:path>
                <a:path w="1256030" h="1159510">
                  <a:moveTo>
                    <a:pt x="1255581" y="205740"/>
                  </a:moveTo>
                  <a:lnTo>
                    <a:pt x="1249460" y="205740"/>
                  </a:lnTo>
                  <a:lnTo>
                    <a:pt x="1249446" y="218439"/>
                  </a:lnTo>
                  <a:lnTo>
                    <a:pt x="1255553" y="218439"/>
                  </a:lnTo>
                  <a:lnTo>
                    <a:pt x="1255581" y="205740"/>
                  </a:lnTo>
                  <a:close/>
                </a:path>
                <a:path w="1256030" h="1159510">
                  <a:moveTo>
                    <a:pt x="8416" y="218440"/>
                  </a:moveTo>
                  <a:lnTo>
                    <a:pt x="2060" y="218440"/>
                  </a:lnTo>
                  <a:lnTo>
                    <a:pt x="2032" y="231139"/>
                  </a:lnTo>
                  <a:lnTo>
                    <a:pt x="8388" y="231139"/>
                  </a:lnTo>
                  <a:lnTo>
                    <a:pt x="8416" y="218440"/>
                  </a:lnTo>
                  <a:close/>
                </a:path>
                <a:path w="1256030" h="1159510">
                  <a:moveTo>
                    <a:pt x="1255553" y="218440"/>
                  </a:moveTo>
                  <a:lnTo>
                    <a:pt x="1249446" y="218440"/>
                  </a:lnTo>
                  <a:lnTo>
                    <a:pt x="1249432" y="231139"/>
                  </a:lnTo>
                  <a:lnTo>
                    <a:pt x="1255525" y="231139"/>
                  </a:lnTo>
                  <a:lnTo>
                    <a:pt x="1255553" y="218440"/>
                  </a:lnTo>
                  <a:close/>
                </a:path>
                <a:path w="1256030" h="1159510">
                  <a:moveTo>
                    <a:pt x="8388" y="231140"/>
                  </a:moveTo>
                  <a:lnTo>
                    <a:pt x="2032" y="231140"/>
                  </a:lnTo>
                  <a:lnTo>
                    <a:pt x="1976" y="256539"/>
                  </a:lnTo>
                  <a:lnTo>
                    <a:pt x="8332" y="256539"/>
                  </a:lnTo>
                  <a:lnTo>
                    <a:pt x="8388" y="231140"/>
                  </a:lnTo>
                  <a:close/>
                </a:path>
                <a:path w="1256030" h="1159510">
                  <a:moveTo>
                    <a:pt x="1255525" y="231140"/>
                  </a:moveTo>
                  <a:lnTo>
                    <a:pt x="1249432" y="231140"/>
                  </a:lnTo>
                  <a:lnTo>
                    <a:pt x="1249404" y="256539"/>
                  </a:lnTo>
                  <a:lnTo>
                    <a:pt x="1255470" y="256539"/>
                  </a:lnTo>
                  <a:lnTo>
                    <a:pt x="1255525" y="231140"/>
                  </a:lnTo>
                  <a:close/>
                </a:path>
                <a:path w="1256030" h="1159510">
                  <a:moveTo>
                    <a:pt x="8332" y="256540"/>
                  </a:moveTo>
                  <a:lnTo>
                    <a:pt x="1976" y="256540"/>
                  </a:lnTo>
                  <a:lnTo>
                    <a:pt x="1962" y="262889"/>
                  </a:lnTo>
                  <a:lnTo>
                    <a:pt x="8318" y="262889"/>
                  </a:lnTo>
                  <a:lnTo>
                    <a:pt x="8332" y="256540"/>
                  </a:lnTo>
                  <a:close/>
                </a:path>
                <a:path w="1256030" h="1159510">
                  <a:moveTo>
                    <a:pt x="1255470" y="256540"/>
                  </a:moveTo>
                  <a:lnTo>
                    <a:pt x="1249404" y="256540"/>
                  </a:lnTo>
                  <a:lnTo>
                    <a:pt x="1249396" y="262889"/>
                  </a:lnTo>
                  <a:lnTo>
                    <a:pt x="1255456" y="262889"/>
                  </a:lnTo>
                  <a:lnTo>
                    <a:pt x="1255470" y="256540"/>
                  </a:lnTo>
                  <a:close/>
                </a:path>
                <a:path w="1256030" h="1159510">
                  <a:moveTo>
                    <a:pt x="8318" y="262890"/>
                  </a:moveTo>
                  <a:lnTo>
                    <a:pt x="1962" y="262890"/>
                  </a:lnTo>
                  <a:lnTo>
                    <a:pt x="1851" y="313689"/>
                  </a:lnTo>
                  <a:lnTo>
                    <a:pt x="8205" y="313689"/>
                  </a:lnTo>
                  <a:lnTo>
                    <a:pt x="8318" y="262890"/>
                  </a:lnTo>
                  <a:close/>
                </a:path>
                <a:path w="1256030" h="1159510">
                  <a:moveTo>
                    <a:pt x="1255456" y="262890"/>
                  </a:moveTo>
                  <a:lnTo>
                    <a:pt x="1249396" y="262890"/>
                  </a:lnTo>
                  <a:lnTo>
                    <a:pt x="1249340" y="313689"/>
                  </a:lnTo>
                  <a:lnTo>
                    <a:pt x="1255344" y="313689"/>
                  </a:lnTo>
                  <a:lnTo>
                    <a:pt x="1255456" y="262890"/>
                  </a:lnTo>
                  <a:close/>
                </a:path>
                <a:path w="1256030" h="1159510">
                  <a:moveTo>
                    <a:pt x="8205" y="313690"/>
                  </a:moveTo>
                  <a:lnTo>
                    <a:pt x="1851" y="313690"/>
                  </a:lnTo>
                  <a:lnTo>
                    <a:pt x="1837" y="320039"/>
                  </a:lnTo>
                  <a:lnTo>
                    <a:pt x="8191" y="320039"/>
                  </a:lnTo>
                  <a:lnTo>
                    <a:pt x="8205" y="313690"/>
                  </a:lnTo>
                  <a:close/>
                </a:path>
                <a:path w="1256030" h="1159510">
                  <a:moveTo>
                    <a:pt x="1255344" y="313690"/>
                  </a:moveTo>
                  <a:lnTo>
                    <a:pt x="1249340" y="313690"/>
                  </a:lnTo>
                  <a:lnTo>
                    <a:pt x="1249333" y="320039"/>
                  </a:lnTo>
                  <a:lnTo>
                    <a:pt x="1255330" y="320039"/>
                  </a:lnTo>
                  <a:lnTo>
                    <a:pt x="1255344" y="313690"/>
                  </a:lnTo>
                  <a:close/>
                </a:path>
                <a:path w="1256030" h="1159510">
                  <a:moveTo>
                    <a:pt x="8191" y="320040"/>
                  </a:moveTo>
                  <a:lnTo>
                    <a:pt x="1837" y="320040"/>
                  </a:lnTo>
                  <a:lnTo>
                    <a:pt x="1815" y="330200"/>
                  </a:lnTo>
                  <a:lnTo>
                    <a:pt x="8169" y="330200"/>
                  </a:lnTo>
                  <a:lnTo>
                    <a:pt x="8191" y="320040"/>
                  </a:lnTo>
                  <a:close/>
                </a:path>
                <a:path w="1256030" h="1159510">
                  <a:moveTo>
                    <a:pt x="1255330" y="320040"/>
                  </a:moveTo>
                  <a:lnTo>
                    <a:pt x="1249333" y="320040"/>
                  </a:lnTo>
                  <a:lnTo>
                    <a:pt x="1249322" y="330200"/>
                  </a:lnTo>
                  <a:lnTo>
                    <a:pt x="1255308" y="330200"/>
                  </a:lnTo>
                  <a:lnTo>
                    <a:pt x="1255330" y="320040"/>
                  </a:lnTo>
                  <a:close/>
                </a:path>
                <a:path w="1256030" h="1159510">
                  <a:moveTo>
                    <a:pt x="8169" y="330200"/>
                  </a:moveTo>
                  <a:lnTo>
                    <a:pt x="1815" y="330200"/>
                  </a:lnTo>
                  <a:lnTo>
                    <a:pt x="1781" y="345439"/>
                  </a:lnTo>
                  <a:lnTo>
                    <a:pt x="8135" y="345439"/>
                  </a:lnTo>
                  <a:lnTo>
                    <a:pt x="8169" y="330200"/>
                  </a:lnTo>
                  <a:close/>
                </a:path>
                <a:path w="1256030" h="1159510">
                  <a:moveTo>
                    <a:pt x="1255308" y="330200"/>
                  </a:moveTo>
                  <a:lnTo>
                    <a:pt x="1249322" y="330200"/>
                  </a:lnTo>
                  <a:lnTo>
                    <a:pt x="1249305" y="345439"/>
                  </a:lnTo>
                  <a:lnTo>
                    <a:pt x="1255275" y="345439"/>
                  </a:lnTo>
                  <a:lnTo>
                    <a:pt x="1255308" y="330200"/>
                  </a:lnTo>
                  <a:close/>
                </a:path>
                <a:path w="1256030" h="1159510">
                  <a:moveTo>
                    <a:pt x="8135" y="345440"/>
                  </a:moveTo>
                  <a:lnTo>
                    <a:pt x="1781" y="345440"/>
                  </a:lnTo>
                  <a:lnTo>
                    <a:pt x="1739" y="364489"/>
                  </a:lnTo>
                  <a:lnTo>
                    <a:pt x="8093" y="364489"/>
                  </a:lnTo>
                  <a:lnTo>
                    <a:pt x="8135" y="345440"/>
                  </a:lnTo>
                  <a:close/>
                </a:path>
                <a:path w="1256030" h="1159510">
                  <a:moveTo>
                    <a:pt x="1255275" y="345440"/>
                  </a:moveTo>
                  <a:lnTo>
                    <a:pt x="1249305" y="345440"/>
                  </a:lnTo>
                  <a:lnTo>
                    <a:pt x="1249284" y="364489"/>
                  </a:lnTo>
                  <a:lnTo>
                    <a:pt x="1255233" y="364489"/>
                  </a:lnTo>
                  <a:lnTo>
                    <a:pt x="1255275" y="345440"/>
                  </a:lnTo>
                  <a:close/>
                </a:path>
                <a:path w="1256030" h="1159510">
                  <a:moveTo>
                    <a:pt x="8093" y="364490"/>
                  </a:moveTo>
                  <a:lnTo>
                    <a:pt x="1739" y="364490"/>
                  </a:lnTo>
                  <a:lnTo>
                    <a:pt x="1717" y="374650"/>
                  </a:lnTo>
                  <a:lnTo>
                    <a:pt x="8070" y="374650"/>
                  </a:lnTo>
                  <a:lnTo>
                    <a:pt x="8093" y="364490"/>
                  </a:lnTo>
                  <a:close/>
                </a:path>
                <a:path w="1256030" h="1159510">
                  <a:moveTo>
                    <a:pt x="1255233" y="364490"/>
                  </a:moveTo>
                  <a:lnTo>
                    <a:pt x="1249284" y="364490"/>
                  </a:lnTo>
                  <a:lnTo>
                    <a:pt x="1249273" y="374650"/>
                  </a:lnTo>
                  <a:lnTo>
                    <a:pt x="1255211" y="374650"/>
                  </a:lnTo>
                  <a:lnTo>
                    <a:pt x="1255233" y="364490"/>
                  </a:lnTo>
                  <a:close/>
                </a:path>
                <a:path w="1256030" h="1159510">
                  <a:moveTo>
                    <a:pt x="8070" y="374650"/>
                  </a:moveTo>
                  <a:lnTo>
                    <a:pt x="1717" y="374650"/>
                  </a:lnTo>
                  <a:lnTo>
                    <a:pt x="1684" y="389889"/>
                  </a:lnTo>
                  <a:lnTo>
                    <a:pt x="8036" y="389889"/>
                  </a:lnTo>
                  <a:lnTo>
                    <a:pt x="8070" y="374650"/>
                  </a:lnTo>
                  <a:close/>
                </a:path>
                <a:path w="1256030" h="1159510">
                  <a:moveTo>
                    <a:pt x="1255211" y="374650"/>
                  </a:moveTo>
                  <a:lnTo>
                    <a:pt x="1249273" y="374650"/>
                  </a:lnTo>
                  <a:lnTo>
                    <a:pt x="1249256" y="389889"/>
                  </a:lnTo>
                  <a:lnTo>
                    <a:pt x="1255177" y="389889"/>
                  </a:lnTo>
                  <a:lnTo>
                    <a:pt x="1255211" y="374650"/>
                  </a:lnTo>
                  <a:close/>
                </a:path>
                <a:path w="1256030" h="1159510">
                  <a:moveTo>
                    <a:pt x="8036" y="389890"/>
                  </a:moveTo>
                  <a:lnTo>
                    <a:pt x="1684" y="389890"/>
                  </a:lnTo>
                  <a:lnTo>
                    <a:pt x="1433" y="504189"/>
                  </a:lnTo>
                  <a:lnTo>
                    <a:pt x="7783" y="504189"/>
                  </a:lnTo>
                  <a:lnTo>
                    <a:pt x="8036" y="389890"/>
                  </a:lnTo>
                  <a:close/>
                </a:path>
                <a:path w="1256030" h="1159510">
                  <a:moveTo>
                    <a:pt x="1255177" y="389890"/>
                  </a:moveTo>
                  <a:lnTo>
                    <a:pt x="1249256" y="389890"/>
                  </a:lnTo>
                  <a:lnTo>
                    <a:pt x="1249129" y="504189"/>
                  </a:lnTo>
                  <a:lnTo>
                    <a:pt x="1254927" y="504189"/>
                  </a:lnTo>
                  <a:lnTo>
                    <a:pt x="1255177" y="389890"/>
                  </a:lnTo>
                  <a:close/>
                </a:path>
                <a:path w="1256030" h="1159510">
                  <a:moveTo>
                    <a:pt x="7783" y="504190"/>
                  </a:moveTo>
                  <a:lnTo>
                    <a:pt x="1433" y="504190"/>
                  </a:lnTo>
                  <a:lnTo>
                    <a:pt x="1168" y="624839"/>
                  </a:lnTo>
                  <a:lnTo>
                    <a:pt x="7515" y="624839"/>
                  </a:lnTo>
                  <a:lnTo>
                    <a:pt x="7783" y="504190"/>
                  </a:lnTo>
                  <a:close/>
                </a:path>
                <a:path w="1256030" h="1159510">
                  <a:moveTo>
                    <a:pt x="1254927" y="504190"/>
                  </a:moveTo>
                  <a:lnTo>
                    <a:pt x="1249129" y="504190"/>
                  </a:lnTo>
                  <a:lnTo>
                    <a:pt x="1248995" y="624839"/>
                  </a:lnTo>
                  <a:lnTo>
                    <a:pt x="1254662" y="624839"/>
                  </a:lnTo>
                  <a:lnTo>
                    <a:pt x="1254927" y="504190"/>
                  </a:lnTo>
                  <a:close/>
                </a:path>
                <a:path w="1256030" h="1159510">
                  <a:moveTo>
                    <a:pt x="7515" y="624840"/>
                  </a:moveTo>
                  <a:lnTo>
                    <a:pt x="1168" y="624840"/>
                  </a:lnTo>
                  <a:lnTo>
                    <a:pt x="861" y="764539"/>
                  </a:lnTo>
                  <a:lnTo>
                    <a:pt x="7206" y="764539"/>
                  </a:lnTo>
                  <a:lnTo>
                    <a:pt x="7515" y="624840"/>
                  </a:lnTo>
                  <a:close/>
                </a:path>
                <a:path w="1256030" h="1159510">
                  <a:moveTo>
                    <a:pt x="1254662" y="624840"/>
                  </a:moveTo>
                  <a:lnTo>
                    <a:pt x="1248995" y="624840"/>
                  </a:lnTo>
                  <a:lnTo>
                    <a:pt x="1248840" y="764539"/>
                  </a:lnTo>
                  <a:lnTo>
                    <a:pt x="1254356" y="764539"/>
                  </a:lnTo>
                  <a:lnTo>
                    <a:pt x="1254662" y="624840"/>
                  </a:lnTo>
                  <a:close/>
                </a:path>
                <a:path w="1256030" h="1159510">
                  <a:moveTo>
                    <a:pt x="7206" y="764540"/>
                  </a:moveTo>
                  <a:lnTo>
                    <a:pt x="861" y="764540"/>
                  </a:lnTo>
                  <a:lnTo>
                    <a:pt x="839" y="774700"/>
                  </a:lnTo>
                  <a:lnTo>
                    <a:pt x="7183" y="774700"/>
                  </a:lnTo>
                  <a:lnTo>
                    <a:pt x="7206" y="764540"/>
                  </a:lnTo>
                  <a:close/>
                </a:path>
                <a:path w="1256030" h="1159510">
                  <a:moveTo>
                    <a:pt x="1254356" y="764540"/>
                  </a:moveTo>
                  <a:lnTo>
                    <a:pt x="1248840" y="764540"/>
                  </a:lnTo>
                  <a:lnTo>
                    <a:pt x="1248829" y="774700"/>
                  </a:lnTo>
                  <a:lnTo>
                    <a:pt x="1254333" y="774700"/>
                  </a:lnTo>
                  <a:lnTo>
                    <a:pt x="1254356" y="764540"/>
                  </a:lnTo>
                  <a:close/>
                </a:path>
                <a:path w="1256030" h="1159510">
                  <a:moveTo>
                    <a:pt x="7183" y="774700"/>
                  </a:moveTo>
                  <a:lnTo>
                    <a:pt x="839" y="774700"/>
                  </a:lnTo>
                  <a:lnTo>
                    <a:pt x="805" y="789939"/>
                  </a:lnTo>
                  <a:lnTo>
                    <a:pt x="7149" y="789939"/>
                  </a:lnTo>
                  <a:lnTo>
                    <a:pt x="7183" y="774700"/>
                  </a:lnTo>
                  <a:close/>
                </a:path>
                <a:path w="1256030" h="1159510">
                  <a:moveTo>
                    <a:pt x="1254333" y="774700"/>
                  </a:moveTo>
                  <a:lnTo>
                    <a:pt x="1248829" y="774700"/>
                  </a:lnTo>
                  <a:lnTo>
                    <a:pt x="1248812" y="789939"/>
                  </a:lnTo>
                  <a:lnTo>
                    <a:pt x="1254300" y="789939"/>
                  </a:lnTo>
                  <a:lnTo>
                    <a:pt x="1254333" y="774700"/>
                  </a:lnTo>
                  <a:close/>
                </a:path>
                <a:path w="1256030" h="1159510">
                  <a:moveTo>
                    <a:pt x="7149" y="789940"/>
                  </a:moveTo>
                  <a:lnTo>
                    <a:pt x="805" y="789940"/>
                  </a:lnTo>
                  <a:lnTo>
                    <a:pt x="763" y="808989"/>
                  </a:lnTo>
                  <a:lnTo>
                    <a:pt x="7107" y="808989"/>
                  </a:lnTo>
                  <a:lnTo>
                    <a:pt x="7149" y="789940"/>
                  </a:lnTo>
                  <a:close/>
                </a:path>
                <a:path w="1256030" h="1159510">
                  <a:moveTo>
                    <a:pt x="1254300" y="789940"/>
                  </a:moveTo>
                  <a:lnTo>
                    <a:pt x="1248812" y="789940"/>
                  </a:lnTo>
                  <a:lnTo>
                    <a:pt x="1248791" y="808989"/>
                  </a:lnTo>
                  <a:lnTo>
                    <a:pt x="1254258" y="808989"/>
                  </a:lnTo>
                  <a:lnTo>
                    <a:pt x="1254300" y="789940"/>
                  </a:lnTo>
                  <a:close/>
                </a:path>
                <a:path w="1256030" h="1159510">
                  <a:moveTo>
                    <a:pt x="7107" y="808990"/>
                  </a:moveTo>
                  <a:lnTo>
                    <a:pt x="763" y="808990"/>
                  </a:lnTo>
                  <a:lnTo>
                    <a:pt x="741" y="819150"/>
                  </a:lnTo>
                  <a:lnTo>
                    <a:pt x="7084" y="819150"/>
                  </a:lnTo>
                  <a:lnTo>
                    <a:pt x="7107" y="808990"/>
                  </a:lnTo>
                  <a:close/>
                </a:path>
                <a:path w="1256030" h="1159510">
                  <a:moveTo>
                    <a:pt x="1254258" y="808990"/>
                  </a:moveTo>
                  <a:lnTo>
                    <a:pt x="1248791" y="808990"/>
                  </a:lnTo>
                  <a:lnTo>
                    <a:pt x="1248780" y="819150"/>
                  </a:lnTo>
                  <a:lnTo>
                    <a:pt x="1254236" y="819150"/>
                  </a:lnTo>
                  <a:lnTo>
                    <a:pt x="1254258" y="808990"/>
                  </a:lnTo>
                  <a:close/>
                </a:path>
                <a:path w="1256030" h="1159510">
                  <a:moveTo>
                    <a:pt x="7084" y="819150"/>
                  </a:moveTo>
                  <a:lnTo>
                    <a:pt x="741" y="819150"/>
                  </a:lnTo>
                  <a:lnTo>
                    <a:pt x="708" y="834389"/>
                  </a:lnTo>
                  <a:lnTo>
                    <a:pt x="7051" y="834389"/>
                  </a:lnTo>
                  <a:lnTo>
                    <a:pt x="7084" y="819150"/>
                  </a:lnTo>
                  <a:close/>
                </a:path>
                <a:path w="1256030" h="1159510">
                  <a:moveTo>
                    <a:pt x="1254236" y="819150"/>
                  </a:moveTo>
                  <a:lnTo>
                    <a:pt x="1248780" y="819150"/>
                  </a:lnTo>
                  <a:lnTo>
                    <a:pt x="1248763" y="834389"/>
                  </a:lnTo>
                  <a:lnTo>
                    <a:pt x="1254202" y="834389"/>
                  </a:lnTo>
                  <a:lnTo>
                    <a:pt x="1254236" y="819150"/>
                  </a:lnTo>
                  <a:close/>
                </a:path>
                <a:path w="1256030" h="1159510">
                  <a:moveTo>
                    <a:pt x="7051" y="834390"/>
                  </a:moveTo>
                  <a:lnTo>
                    <a:pt x="708" y="834390"/>
                  </a:lnTo>
                  <a:lnTo>
                    <a:pt x="680" y="847089"/>
                  </a:lnTo>
                  <a:lnTo>
                    <a:pt x="7023" y="847089"/>
                  </a:lnTo>
                  <a:lnTo>
                    <a:pt x="7051" y="834390"/>
                  </a:lnTo>
                  <a:close/>
                </a:path>
                <a:path w="1256030" h="1159510">
                  <a:moveTo>
                    <a:pt x="1254202" y="834390"/>
                  </a:moveTo>
                  <a:lnTo>
                    <a:pt x="1248763" y="834390"/>
                  </a:lnTo>
                  <a:lnTo>
                    <a:pt x="1248749" y="847089"/>
                  </a:lnTo>
                  <a:lnTo>
                    <a:pt x="1254175" y="847089"/>
                  </a:lnTo>
                  <a:lnTo>
                    <a:pt x="1254202" y="834390"/>
                  </a:lnTo>
                  <a:close/>
                </a:path>
                <a:path w="1256030" h="1159510">
                  <a:moveTo>
                    <a:pt x="7023" y="847090"/>
                  </a:moveTo>
                  <a:lnTo>
                    <a:pt x="680" y="847090"/>
                  </a:lnTo>
                  <a:lnTo>
                    <a:pt x="666" y="853439"/>
                  </a:lnTo>
                  <a:lnTo>
                    <a:pt x="7008" y="853439"/>
                  </a:lnTo>
                  <a:lnTo>
                    <a:pt x="7023" y="847090"/>
                  </a:lnTo>
                  <a:close/>
                </a:path>
                <a:path w="1256030" h="1159510">
                  <a:moveTo>
                    <a:pt x="1254175" y="847090"/>
                  </a:moveTo>
                  <a:lnTo>
                    <a:pt x="1248749" y="847090"/>
                  </a:lnTo>
                  <a:lnTo>
                    <a:pt x="1248742" y="853439"/>
                  </a:lnTo>
                  <a:lnTo>
                    <a:pt x="1254161" y="853439"/>
                  </a:lnTo>
                  <a:lnTo>
                    <a:pt x="1254175" y="847090"/>
                  </a:lnTo>
                  <a:close/>
                </a:path>
                <a:path w="1256030" h="1159510">
                  <a:moveTo>
                    <a:pt x="7008" y="853440"/>
                  </a:moveTo>
                  <a:lnTo>
                    <a:pt x="666" y="853440"/>
                  </a:lnTo>
                  <a:lnTo>
                    <a:pt x="624" y="872489"/>
                  </a:lnTo>
                  <a:lnTo>
                    <a:pt x="6966" y="872489"/>
                  </a:lnTo>
                  <a:lnTo>
                    <a:pt x="7008" y="853440"/>
                  </a:lnTo>
                  <a:close/>
                </a:path>
                <a:path w="1256030" h="1159510">
                  <a:moveTo>
                    <a:pt x="1254161" y="853440"/>
                  </a:moveTo>
                  <a:lnTo>
                    <a:pt x="1248742" y="853440"/>
                  </a:lnTo>
                  <a:lnTo>
                    <a:pt x="1248721" y="872489"/>
                  </a:lnTo>
                  <a:lnTo>
                    <a:pt x="1254119" y="872489"/>
                  </a:lnTo>
                  <a:lnTo>
                    <a:pt x="1254161" y="853440"/>
                  </a:lnTo>
                  <a:close/>
                </a:path>
                <a:path w="1256030" h="1159510">
                  <a:moveTo>
                    <a:pt x="6966" y="872490"/>
                  </a:moveTo>
                  <a:lnTo>
                    <a:pt x="624" y="872490"/>
                  </a:lnTo>
                  <a:lnTo>
                    <a:pt x="526" y="916939"/>
                  </a:lnTo>
                  <a:lnTo>
                    <a:pt x="6868" y="916939"/>
                  </a:lnTo>
                  <a:lnTo>
                    <a:pt x="6966" y="872490"/>
                  </a:lnTo>
                  <a:close/>
                </a:path>
                <a:path w="1256030" h="1159510">
                  <a:moveTo>
                    <a:pt x="1254119" y="872490"/>
                  </a:moveTo>
                  <a:lnTo>
                    <a:pt x="1248721" y="872490"/>
                  </a:lnTo>
                  <a:lnTo>
                    <a:pt x="1248671" y="916939"/>
                  </a:lnTo>
                  <a:lnTo>
                    <a:pt x="1254021" y="916939"/>
                  </a:lnTo>
                  <a:lnTo>
                    <a:pt x="1254119" y="872490"/>
                  </a:lnTo>
                  <a:close/>
                </a:path>
                <a:path w="1256030" h="1159510">
                  <a:moveTo>
                    <a:pt x="6530" y="1069339"/>
                  </a:moveTo>
                  <a:lnTo>
                    <a:pt x="192" y="1069339"/>
                  </a:lnTo>
                  <a:lnTo>
                    <a:pt x="181" y="1074419"/>
                  </a:lnTo>
                  <a:lnTo>
                    <a:pt x="6518" y="1074419"/>
                  </a:lnTo>
                  <a:lnTo>
                    <a:pt x="6530" y="1069339"/>
                  </a:lnTo>
                  <a:close/>
                </a:path>
                <a:path w="1256030" h="1159510">
                  <a:moveTo>
                    <a:pt x="1253687" y="1069339"/>
                  </a:moveTo>
                  <a:lnTo>
                    <a:pt x="1248502" y="1069339"/>
                  </a:lnTo>
                  <a:lnTo>
                    <a:pt x="1248497" y="1074419"/>
                  </a:lnTo>
                  <a:lnTo>
                    <a:pt x="1253676" y="1074419"/>
                  </a:lnTo>
                  <a:lnTo>
                    <a:pt x="1253687" y="1069339"/>
                  </a:lnTo>
                  <a:close/>
                </a:path>
                <a:path w="1256030" h="1159510">
                  <a:moveTo>
                    <a:pt x="6572" y="1050289"/>
                  </a:moveTo>
                  <a:lnTo>
                    <a:pt x="234" y="1050289"/>
                  </a:lnTo>
                  <a:lnTo>
                    <a:pt x="195" y="1068069"/>
                  </a:lnTo>
                  <a:lnTo>
                    <a:pt x="6533" y="1068069"/>
                  </a:lnTo>
                  <a:lnTo>
                    <a:pt x="6572" y="1050289"/>
                  </a:lnTo>
                  <a:close/>
                </a:path>
                <a:path w="1256030" h="1159510">
                  <a:moveTo>
                    <a:pt x="1253729" y="1050289"/>
                  </a:moveTo>
                  <a:lnTo>
                    <a:pt x="1248524" y="1050289"/>
                  </a:lnTo>
                  <a:lnTo>
                    <a:pt x="1248504" y="1068069"/>
                  </a:lnTo>
                  <a:lnTo>
                    <a:pt x="1253690" y="1068069"/>
                  </a:lnTo>
                  <a:lnTo>
                    <a:pt x="1253729" y="1050289"/>
                  </a:lnTo>
                  <a:close/>
                </a:path>
                <a:path w="1256030" h="1159510">
                  <a:moveTo>
                    <a:pt x="6578" y="1047750"/>
                  </a:moveTo>
                  <a:lnTo>
                    <a:pt x="239" y="1047750"/>
                  </a:lnTo>
                  <a:lnTo>
                    <a:pt x="236" y="1049019"/>
                  </a:lnTo>
                  <a:lnTo>
                    <a:pt x="6575" y="1049019"/>
                  </a:lnTo>
                  <a:lnTo>
                    <a:pt x="6578" y="1047750"/>
                  </a:lnTo>
                  <a:close/>
                </a:path>
                <a:path w="1256030" h="1159510">
                  <a:moveTo>
                    <a:pt x="1253735" y="1047750"/>
                  </a:moveTo>
                  <a:lnTo>
                    <a:pt x="1248526" y="1047750"/>
                  </a:lnTo>
                  <a:lnTo>
                    <a:pt x="1248525" y="1049019"/>
                  </a:lnTo>
                  <a:lnTo>
                    <a:pt x="1253732" y="1049019"/>
                  </a:lnTo>
                  <a:lnTo>
                    <a:pt x="1253735" y="1047750"/>
                  </a:lnTo>
                  <a:close/>
                </a:path>
                <a:path w="1256030" h="1159510">
                  <a:moveTo>
                    <a:pt x="6592" y="1041400"/>
                  </a:moveTo>
                  <a:lnTo>
                    <a:pt x="253" y="1041400"/>
                  </a:lnTo>
                  <a:lnTo>
                    <a:pt x="242" y="1046479"/>
                  </a:lnTo>
                  <a:lnTo>
                    <a:pt x="6580" y="1046479"/>
                  </a:lnTo>
                  <a:lnTo>
                    <a:pt x="6592" y="1041400"/>
                  </a:lnTo>
                  <a:close/>
                </a:path>
                <a:path w="1256030" h="1159510">
                  <a:moveTo>
                    <a:pt x="1253749" y="1041400"/>
                  </a:moveTo>
                  <a:lnTo>
                    <a:pt x="1248533" y="1041400"/>
                  </a:lnTo>
                  <a:lnTo>
                    <a:pt x="1248528" y="1046479"/>
                  </a:lnTo>
                  <a:lnTo>
                    <a:pt x="1253737" y="1046479"/>
                  </a:lnTo>
                  <a:lnTo>
                    <a:pt x="1253749" y="1041400"/>
                  </a:lnTo>
                  <a:close/>
                </a:path>
                <a:path w="1256030" h="1159510">
                  <a:moveTo>
                    <a:pt x="6600" y="1037589"/>
                  </a:moveTo>
                  <a:lnTo>
                    <a:pt x="262" y="1037589"/>
                  </a:lnTo>
                  <a:lnTo>
                    <a:pt x="256" y="1040129"/>
                  </a:lnTo>
                  <a:lnTo>
                    <a:pt x="6594" y="1040129"/>
                  </a:lnTo>
                  <a:lnTo>
                    <a:pt x="6600" y="1037589"/>
                  </a:lnTo>
                  <a:close/>
                </a:path>
                <a:path w="1256030" h="1159510">
                  <a:moveTo>
                    <a:pt x="1253757" y="1037589"/>
                  </a:moveTo>
                  <a:lnTo>
                    <a:pt x="1248538" y="1037589"/>
                  </a:lnTo>
                  <a:lnTo>
                    <a:pt x="1248535" y="1040129"/>
                  </a:lnTo>
                  <a:lnTo>
                    <a:pt x="1253751" y="1040129"/>
                  </a:lnTo>
                  <a:lnTo>
                    <a:pt x="1253757" y="1037589"/>
                  </a:lnTo>
                  <a:close/>
                </a:path>
                <a:path w="1256030" h="1159510">
                  <a:moveTo>
                    <a:pt x="6606" y="1035050"/>
                  </a:moveTo>
                  <a:lnTo>
                    <a:pt x="267" y="1035050"/>
                  </a:lnTo>
                  <a:lnTo>
                    <a:pt x="264" y="1036319"/>
                  </a:lnTo>
                  <a:lnTo>
                    <a:pt x="6603" y="1036319"/>
                  </a:lnTo>
                  <a:lnTo>
                    <a:pt x="6606" y="1035050"/>
                  </a:lnTo>
                  <a:close/>
                </a:path>
                <a:path w="1256030" h="1159510">
                  <a:moveTo>
                    <a:pt x="1253762" y="1035050"/>
                  </a:moveTo>
                  <a:lnTo>
                    <a:pt x="1248540" y="1035050"/>
                  </a:lnTo>
                  <a:lnTo>
                    <a:pt x="1248539" y="1036319"/>
                  </a:lnTo>
                  <a:lnTo>
                    <a:pt x="1253760" y="1036319"/>
                  </a:lnTo>
                  <a:lnTo>
                    <a:pt x="1253762" y="1035050"/>
                  </a:lnTo>
                  <a:close/>
                </a:path>
                <a:path w="1256030" h="1159510">
                  <a:moveTo>
                    <a:pt x="6614" y="1031239"/>
                  </a:moveTo>
                  <a:lnTo>
                    <a:pt x="276" y="1031239"/>
                  </a:lnTo>
                  <a:lnTo>
                    <a:pt x="270" y="1033779"/>
                  </a:lnTo>
                  <a:lnTo>
                    <a:pt x="6609" y="1033779"/>
                  </a:lnTo>
                  <a:lnTo>
                    <a:pt x="6614" y="1031239"/>
                  </a:lnTo>
                  <a:close/>
                </a:path>
                <a:path w="1256030" h="1159510">
                  <a:moveTo>
                    <a:pt x="1253771" y="1031239"/>
                  </a:moveTo>
                  <a:lnTo>
                    <a:pt x="1248545" y="1031239"/>
                  </a:lnTo>
                  <a:lnTo>
                    <a:pt x="1248542" y="1033779"/>
                  </a:lnTo>
                  <a:lnTo>
                    <a:pt x="1253765" y="1033779"/>
                  </a:lnTo>
                  <a:lnTo>
                    <a:pt x="1253771" y="1031239"/>
                  </a:lnTo>
                  <a:close/>
                </a:path>
                <a:path w="1256030" h="1159510">
                  <a:moveTo>
                    <a:pt x="6620" y="1028700"/>
                  </a:moveTo>
                  <a:lnTo>
                    <a:pt x="281" y="1028700"/>
                  </a:lnTo>
                  <a:lnTo>
                    <a:pt x="278" y="1029969"/>
                  </a:lnTo>
                  <a:lnTo>
                    <a:pt x="6617" y="1029969"/>
                  </a:lnTo>
                  <a:lnTo>
                    <a:pt x="6620" y="1028700"/>
                  </a:lnTo>
                  <a:close/>
                </a:path>
                <a:path w="1256030" h="1159510">
                  <a:moveTo>
                    <a:pt x="1253776" y="1028700"/>
                  </a:moveTo>
                  <a:lnTo>
                    <a:pt x="1248547" y="1028700"/>
                  </a:lnTo>
                  <a:lnTo>
                    <a:pt x="1248546" y="1029969"/>
                  </a:lnTo>
                  <a:lnTo>
                    <a:pt x="1253774" y="1029969"/>
                  </a:lnTo>
                  <a:lnTo>
                    <a:pt x="1253776" y="1028700"/>
                  </a:lnTo>
                  <a:close/>
                </a:path>
                <a:path w="1256030" h="1159510">
                  <a:moveTo>
                    <a:pt x="6628" y="1024889"/>
                  </a:moveTo>
                  <a:lnTo>
                    <a:pt x="289" y="1024889"/>
                  </a:lnTo>
                  <a:lnTo>
                    <a:pt x="284" y="1027429"/>
                  </a:lnTo>
                  <a:lnTo>
                    <a:pt x="6623" y="1027429"/>
                  </a:lnTo>
                  <a:lnTo>
                    <a:pt x="6628" y="1024889"/>
                  </a:lnTo>
                  <a:close/>
                </a:path>
                <a:path w="1256030" h="1159510">
                  <a:moveTo>
                    <a:pt x="1253785" y="1024889"/>
                  </a:moveTo>
                  <a:lnTo>
                    <a:pt x="1248552" y="1024889"/>
                  </a:lnTo>
                  <a:lnTo>
                    <a:pt x="1248549" y="1027429"/>
                  </a:lnTo>
                  <a:lnTo>
                    <a:pt x="1253779" y="1027429"/>
                  </a:lnTo>
                  <a:lnTo>
                    <a:pt x="1253785" y="1024889"/>
                  </a:lnTo>
                  <a:close/>
                </a:path>
                <a:path w="1256030" h="1159510">
                  <a:moveTo>
                    <a:pt x="6634" y="1022350"/>
                  </a:moveTo>
                  <a:lnTo>
                    <a:pt x="295" y="1022350"/>
                  </a:lnTo>
                  <a:lnTo>
                    <a:pt x="292" y="1023619"/>
                  </a:lnTo>
                  <a:lnTo>
                    <a:pt x="6631" y="1023619"/>
                  </a:lnTo>
                  <a:lnTo>
                    <a:pt x="6634" y="1022350"/>
                  </a:lnTo>
                  <a:close/>
                </a:path>
                <a:path w="1256030" h="1159510">
                  <a:moveTo>
                    <a:pt x="1253790" y="1022350"/>
                  </a:moveTo>
                  <a:lnTo>
                    <a:pt x="1248555" y="1022350"/>
                  </a:lnTo>
                  <a:lnTo>
                    <a:pt x="1248553" y="1023619"/>
                  </a:lnTo>
                  <a:lnTo>
                    <a:pt x="1253788" y="1023619"/>
                  </a:lnTo>
                  <a:lnTo>
                    <a:pt x="1253790" y="1022350"/>
                  </a:lnTo>
                  <a:close/>
                </a:path>
                <a:path w="1256030" h="1159510">
                  <a:moveTo>
                    <a:pt x="6642" y="1018539"/>
                  </a:moveTo>
                  <a:lnTo>
                    <a:pt x="303" y="1018539"/>
                  </a:lnTo>
                  <a:lnTo>
                    <a:pt x="298" y="1021079"/>
                  </a:lnTo>
                  <a:lnTo>
                    <a:pt x="6637" y="1021079"/>
                  </a:lnTo>
                  <a:lnTo>
                    <a:pt x="6642" y="1018539"/>
                  </a:lnTo>
                  <a:close/>
                </a:path>
                <a:path w="1256030" h="1159510">
                  <a:moveTo>
                    <a:pt x="1253799" y="1018539"/>
                  </a:moveTo>
                  <a:lnTo>
                    <a:pt x="1248559" y="1018539"/>
                  </a:lnTo>
                  <a:lnTo>
                    <a:pt x="1248556" y="1021079"/>
                  </a:lnTo>
                  <a:lnTo>
                    <a:pt x="1253793" y="1021079"/>
                  </a:lnTo>
                  <a:lnTo>
                    <a:pt x="1253799" y="1018539"/>
                  </a:lnTo>
                  <a:close/>
                </a:path>
                <a:path w="1256030" h="1159510">
                  <a:moveTo>
                    <a:pt x="6648" y="1016000"/>
                  </a:moveTo>
                  <a:lnTo>
                    <a:pt x="309" y="1016000"/>
                  </a:lnTo>
                  <a:lnTo>
                    <a:pt x="306" y="1017269"/>
                  </a:lnTo>
                  <a:lnTo>
                    <a:pt x="6645" y="1017269"/>
                  </a:lnTo>
                  <a:lnTo>
                    <a:pt x="6648" y="1016000"/>
                  </a:lnTo>
                  <a:close/>
                </a:path>
                <a:path w="1256030" h="1159510">
                  <a:moveTo>
                    <a:pt x="1253804" y="1016000"/>
                  </a:moveTo>
                  <a:lnTo>
                    <a:pt x="1248562" y="1016000"/>
                  </a:lnTo>
                  <a:lnTo>
                    <a:pt x="1248560" y="1017269"/>
                  </a:lnTo>
                  <a:lnTo>
                    <a:pt x="1253801" y="1017269"/>
                  </a:lnTo>
                  <a:lnTo>
                    <a:pt x="1253804" y="1016000"/>
                  </a:lnTo>
                  <a:close/>
                </a:path>
                <a:path w="1256030" h="1159510">
                  <a:moveTo>
                    <a:pt x="6656" y="1012189"/>
                  </a:moveTo>
                  <a:lnTo>
                    <a:pt x="317" y="1012189"/>
                  </a:lnTo>
                  <a:lnTo>
                    <a:pt x="312" y="1014729"/>
                  </a:lnTo>
                  <a:lnTo>
                    <a:pt x="6651" y="1014729"/>
                  </a:lnTo>
                  <a:lnTo>
                    <a:pt x="6656" y="1012189"/>
                  </a:lnTo>
                  <a:close/>
                </a:path>
                <a:path w="1256030" h="1159510">
                  <a:moveTo>
                    <a:pt x="1253813" y="1012189"/>
                  </a:moveTo>
                  <a:lnTo>
                    <a:pt x="1248566" y="1012189"/>
                  </a:lnTo>
                  <a:lnTo>
                    <a:pt x="1248563" y="1014729"/>
                  </a:lnTo>
                  <a:lnTo>
                    <a:pt x="1253807" y="1014729"/>
                  </a:lnTo>
                  <a:lnTo>
                    <a:pt x="1253813" y="1012189"/>
                  </a:lnTo>
                  <a:close/>
                </a:path>
                <a:path w="1256030" h="1159510">
                  <a:moveTo>
                    <a:pt x="6671" y="1005839"/>
                  </a:moveTo>
                  <a:lnTo>
                    <a:pt x="331" y="1005839"/>
                  </a:lnTo>
                  <a:lnTo>
                    <a:pt x="320" y="1010919"/>
                  </a:lnTo>
                  <a:lnTo>
                    <a:pt x="6659" y="1010919"/>
                  </a:lnTo>
                  <a:lnTo>
                    <a:pt x="6671" y="1005839"/>
                  </a:lnTo>
                  <a:close/>
                </a:path>
                <a:path w="1256030" h="1159510">
                  <a:moveTo>
                    <a:pt x="1253826" y="1005839"/>
                  </a:moveTo>
                  <a:lnTo>
                    <a:pt x="1248573" y="1005839"/>
                  </a:lnTo>
                  <a:lnTo>
                    <a:pt x="1248567" y="1010919"/>
                  </a:lnTo>
                  <a:lnTo>
                    <a:pt x="1253815" y="1010919"/>
                  </a:lnTo>
                  <a:lnTo>
                    <a:pt x="1253826" y="1005839"/>
                  </a:lnTo>
                  <a:close/>
                </a:path>
                <a:path w="1256030" h="1159510">
                  <a:moveTo>
                    <a:pt x="6676" y="1003300"/>
                  </a:moveTo>
                  <a:lnTo>
                    <a:pt x="337" y="1003300"/>
                  </a:lnTo>
                  <a:lnTo>
                    <a:pt x="334" y="1004569"/>
                  </a:lnTo>
                  <a:lnTo>
                    <a:pt x="6673" y="1004569"/>
                  </a:lnTo>
                  <a:lnTo>
                    <a:pt x="6676" y="1003300"/>
                  </a:lnTo>
                  <a:close/>
                </a:path>
                <a:path w="1256030" h="1159510">
                  <a:moveTo>
                    <a:pt x="1253832" y="1003300"/>
                  </a:moveTo>
                  <a:lnTo>
                    <a:pt x="1248576" y="1003300"/>
                  </a:lnTo>
                  <a:lnTo>
                    <a:pt x="1248574" y="1004569"/>
                  </a:lnTo>
                  <a:lnTo>
                    <a:pt x="1253829" y="1004569"/>
                  </a:lnTo>
                  <a:lnTo>
                    <a:pt x="1253832" y="1003300"/>
                  </a:lnTo>
                  <a:close/>
                </a:path>
                <a:path w="1256030" h="1159510">
                  <a:moveTo>
                    <a:pt x="6690" y="996950"/>
                  </a:moveTo>
                  <a:lnTo>
                    <a:pt x="351" y="996950"/>
                  </a:lnTo>
                  <a:lnTo>
                    <a:pt x="340" y="1002029"/>
                  </a:lnTo>
                  <a:lnTo>
                    <a:pt x="6679" y="1002029"/>
                  </a:lnTo>
                  <a:lnTo>
                    <a:pt x="6690" y="996950"/>
                  </a:lnTo>
                  <a:close/>
                </a:path>
                <a:path w="1256030" h="1159510">
                  <a:moveTo>
                    <a:pt x="1253846" y="996950"/>
                  </a:moveTo>
                  <a:lnTo>
                    <a:pt x="1248583" y="996950"/>
                  </a:lnTo>
                  <a:lnTo>
                    <a:pt x="1248577" y="1002029"/>
                  </a:lnTo>
                  <a:lnTo>
                    <a:pt x="1253835" y="1002029"/>
                  </a:lnTo>
                  <a:lnTo>
                    <a:pt x="1253846" y="996950"/>
                  </a:lnTo>
                  <a:close/>
                </a:path>
                <a:path w="1256030" h="1159510">
                  <a:moveTo>
                    <a:pt x="6699" y="993139"/>
                  </a:moveTo>
                  <a:lnTo>
                    <a:pt x="359" y="993139"/>
                  </a:lnTo>
                  <a:lnTo>
                    <a:pt x="354" y="995679"/>
                  </a:lnTo>
                  <a:lnTo>
                    <a:pt x="6693" y="995679"/>
                  </a:lnTo>
                  <a:lnTo>
                    <a:pt x="6699" y="993139"/>
                  </a:lnTo>
                  <a:close/>
                </a:path>
                <a:path w="1256030" h="1159510">
                  <a:moveTo>
                    <a:pt x="1253854" y="993139"/>
                  </a:moveTo>
                  <a:lnTo>
                    <a:pt x="1248587" y="993139"/>
                  </a:lnTo>
                  <a:lnTo>
                    <a:pt x="1248584" y="995679"/>
                  </a:lnTo>
                  <a:lnTo>
                    <a:pt x="1253849" y="995679"/>
                  </a:lnTo>
                  <a:lnTo>
                    <a:pt x="1253854" y="993139"/>
                  </a:lnTo>
                  <a:close/>
                </a:path>
                <a:path w="1256030" h="1159510">
                  <a:moveTo>
                    <a:pt x="6704" y="990600"/>
                  </a:moveTo>
                  <a:lnTo>
                    <a:pt x="365" y="990600"/>
                  </a:lnTo>
                  <a:lnTo>
                    <a:pt x="362" y="991869"/>
                  </a:lnTo>
                  <a:lnTo>
                    <a:pt x="6701" y="991869"/>
                  </a:lnTo>
                  <a:lnTo>
                    <a:pt x="6704" y="990600"/>
                  </a:lnTo>
                  <a:close/>
                </a:path>
                <a:path w="1256030" h="1159510">
                  <a:moveTo>
                    <a:pt x="1253860" y="990600"/>
                  </a:moveTo>
                  <a:lnTo>
                    <a:pt x="1248590" y="990600"/>
                  </a:lnTo>
                  <a:lnTo>
                    <a:pt x="1248588" y="991869"/>
                  </a:lnTo>
                  <a:lnTo>
                    <a:pt x="1253857" y="991869"/>
                  </a:lnTo>
                  <a:lnTo>
                    <a:pt x="1253860" y="990600"/>
                  </a:lnTo>
                  <a:close/>
                </a:path>
                <a:path w="1256030" h="1159510">
                  <a:moveTo>
                    <a:pt x="6713" y="986789"/>
                  </a:moveTo>
                  <a:lnTo>
                    <a:pt x="373" y="986789"/>
                  </a:lnTo>
                  <a:lnTo>
                    <a:pt x="368" y="989329"/>
                  </a:lnTo>
                  <a:lnTo>
                    <a:pt x="6707" y="989329"/>
                  </a:lnTo>
                  <a:lnTo>
                    <a:pt x="6713" y="986789"/>
                  </a:lnTo>
                  <a:close/>
                </a:path>
                <a:path w="1256030" h="1159510">
                  <a:moveTo>
                    <a:pt x="1253868" y="986789"/>
                  </a:moveTo>
                  <a:lnTo>
                    <a:pt x="1248594" y="986789"/>
                  </a:lnTo>
                  <a:lnTo>
                    <a:pt x="1248591" y="989329"/>
                  </a:lnTo>
                  <a:lnTo>
                    <a:pt x="1253863" y="989329"/>
                  </a:lnTo>
                  <a:lnTo>
                    <a:pt x="1253868" y="986789"/>
                  </a:lnTo>
                  <a:close/>
                </a:path>
                <a:path w="1256030" h="1159510">
                  <a:moveTo>
                    <a:pt x="6718" y="984250"/>
                  </a:moveTo>
                  <a:lnTo>
                    <a:pt x="379" y="984250"/>
                  </a:lnTo>
                  <a:lnTo>
                    <a:pt x="376" y="985519"/>
                  </a:lnTo>
                  <a:lnTo>
                    <a:pt x="6716" y="985519"/>
                  </a:lnTo>
                  <a:lnTo>
                    <a:pt x="6718" y="984250"/>
                  </a:lnTo>
                  <a:close/>
                </a:path>
                <a:path w="1256030" h="1159510">
                  <a:moveTo>
                    <a:pt x="1253874" y="984250"/>
                  </a:moveTo>
                  <a:lnTo>
                    <a:pt x="1248597" y="984250"/>
                  </a:lnTo>
                  <a:lnTo>
                    <a:pt x="1248595" y="985519"/>
                  </a:lnTo>
                  <a:lnTo>
                    <a:pt x="1253871" y="985519"/>
                  </a:lnTo>
                  <a:lnTo>
                    <a:pt x="1253874" y="984250"/>
                  </a:lnTo>
                  <a:close/>
                </a:path>
                <a:path w="1256030" h="1159510">
                  <a:moveTo>
                    <a:pt x="6727" y="980439"/>
                  </a:moveTo>
                  <a:lnTo>
                    <a:pt x="387" y="980439"/>
                  </a:lnTo>
                  <a:lnTo>
                    <a:pt x="381" y="982979"/>
                  </a:lnTo>
                  <a:lnTo>
                    <a:pt x="6721" y="982979"/>
                  </a:lnTo>
                  <a:lnTo>
                    <a:pt x="6727" y="980439"/>
                  </a:lnTo>
                  <a:close/>
                </a:path>
                <a:path w="1256030" h="1159510">
                  <a:moveTo>
                    <a:pt x="1253882" y="980439"/>
                  </a:moveTo>
                  <a:lnTo>
                    <a:pt x="1248601" y="980439"/>
                  </a:lnTo>
                  <a:lnTo>
                    <a:pt x="1248598" y="982979"/>
                  </a:lnTo>
                  <a:lnTo>
                    <a:pt x="1253877" y="982979"/>
                  </a:lnTo>
                  <a:lnTo>
                    <a:pt x="1253882" y="980439"/>
                  </a:lnTo>
                  <a:close/>
                </a:path>
                <a:path w="1256030" h="1159510">
                  <a:moveTo>
                    <a:pt x="6732" y="977900"/>
                  </a:moveTo>
                  <a:lnTo>
                    <a:pt x="393" y="977900"/>
                  </a:lnTo>
                  <a:lnTo>
                    <a:pt x="390" y="979169"/>
                  </a:lnTo>
                  <a:lnTo>
                    <a:pt x="6730" y="979169"/>
                  </a:lnTo>
                  <a:lnTo>
                    <a:pt x="6732" y="977900"/>
                  </a:lnTo>
                  <a:close/>
                </a:path>
                <a:path w="1256030" h="1159510">
                  <a:moveTo>
                    <a:pt x="1253888" y="977900"/>
                  </a:moveTo>
                  <a:lnTo>
                    <a:pt x="1248604" y="977900"/>
                  </a:lnTo>
                  <a:lnTo>
                    <a:pt x="1248602" y="979169"/>
                  </a:lnTo>
                  <a:lnTo>
                    <a:pt x="1253885" y="979169"/>
                  </a:lnTo>
                  <a:lnTo>
                    <a:pt x="1253888" y="977900"/>
                  </a:lnTo>
                  <a:close/>
                </a:path>
                <a:path w="1256030" h="1159510">
                  <a:moveTo>
                    <a:pt x="6741" y="974089"/>
                  </a:moveTo>
                  <a:lnTo>
                    <a:pt x="401" y="974089"/>
                  </a:lnTo>
                  <a:lnTo>
                    <a:pt x="395" y="976629"/>
                  </a:lnTo>
                  <a:lnTo>
                    <a:pt x="6735" y="976629"/>
                  </a:lnTo>
                  <a:lnTo>
                    <a:pt x="6741" y="974089"/>
                  </a:lnTo>
                  <a:close/>
                </a:path>
                <a:path w="1256030" h="1159510">
                  <a:moveTo>
                    <a:pt x="1253896" y="974089"/>
                  </a:moveTo>
                  <a:lnTo>
                    <a:pt x="1248608" y="974089"/>
                  </a:lnTo>
                  <a:lnTo>
                    <a:pt x="1248605" y="976629"/>
                  </a:lnTo>
                  <a:lnTo>
                    <a:pt x="1253891" y="976629"/>
                  </a:lnTo>
                  <a:lnTo>
                    <a:pt x="1253896" y="974089"/>
                  </a:lnTo>
                  <a:close/>
                </a:path>
                <a:path w="1256030" h="1159510">
                  <a:moveTo>
                    <a:pt x="6747" y="971550"/>
                  </a:moveTo>
                  <a:lnTo>
                    <a:pt x="407" y="971550"/>
                  </a:lnTo>
                  <a:lnTo>
                    <a:pt x="404" y="972819"/>
                  </a:lnTo>
                  <a:lnTo>
                    <a:pt x="6744" y="972819"/>
                  </a:lnTo>
                  <a:lnTo>
                    <a:pt x="6747" y="971550"/>
                  </a:lnTo>
                  <a:close/>
                </a:path>
                <a:path w="1256030" h="1159510">
                  <a:moveTo>
                    <a:pt x="1253902" y="971550"/>
                  </a:moveTo>
                  <a:lnTo>
                    <a:pt x="1248611" y="971550"/>
                  </a:lnTo>
                  <a:lnTo>
                    <a:pt x="1248609" y="972819"/>
                  </a:lnTo>
                  <a:lnTo>
                    <a:pt x="1253899" y="972819"/>
                  </a:lnTo>
                  <a:lnTo>
                    <a:pt x="1253902" y="971550"/>
                  </a:lnTo>
                  <a:close/>
                </a:path>
                <a:path w="1256030" h="1159510">
                  <a:moveTo>
                    <a:pt x="6755" y="967739"/>
                  </a:moveTo>
                  <a:lnTo>
                    <a:pt x="415" y="967739"/>
                  </a:lnTo>
                  <a:lnTo>
                    <a:pt x="409" y="970279"/>
                  </a:lnTo>
                  <a:lnTo>
                    <a:pt x="6749" y="970279"/>
                  </a:lnTo>
                  <a:lnTo>
                    <a:pt x="6755" y="967739"/>
                  </a:lnTo>
                  <a:close/>
                </a:path>
                <a:path w="1256030" h="1159510">
                  <a:moveTo>
                    <a:pt x="1253910" y="967739"/>
                  </a:moveTo>
                  <a:lnTo>
                    <a:pt x="1248615" y="967739"/>
                  </a:lnTo>
                  <a:lnTo>
                    <a:pt x="1248612" y="970279"/>
                  </a:lnTo>
                  <a:lnTo>
                    <a:pt x="1253904" y="970279"/>
                  </a:lnTo>
                  <a:lnTo>
                    <a:pt x="1253910" y="967739"/>
                  </a:lnTo>
                  <a:close/>
                </a:path>
                <a:path w="1256030" h="1159510">
                  <a:moveTo>
                    <a:pt x="6761" y="965200"/>
                  </a:moveTo>
                  <a:lnTo>
                    <a:pt x="421" y="965200"/>
                  </a:lnTo>
                  <a:lnTo>
                    <a:pt x="418" y="966469"/>
                  </a:lnTo>
                  <a:lnTo>
                    <a:pt x="6758" y="966469"/>
                  </a:lnTo>
                  <a:lnTo>
                    <a:pt x="6761" y="965200"/>
                  </a:lnTo>
                  <a:close/>
                </a:path>
                <a:path w="1256030" h="1159510">
                  <a:moveTo>
                    <a:pt x="1253916" y="965200"/>
                  </a:moveTo>
                  <a:lnTo>
                    <a:pt x="1248618" y="965200"/>
                  </a:lnTo>
                  <a:lnTo>
                    <a:pt x="1248616" y="966469"/>
                  </a:lnTo>
                  <a:lnTo>
                    <a:pt x="1253913" y="966469"/>
                  </a:lnTo>
                  <a:lnTo>
                    <a:pt x="1253916" y="965200"/>
                  </a:lnTo>
                  <a:close/>
                </a:path>
                <a:path w="1256030" h="1159510">
                  <a:moveTo>
                    <a:pt x="6769" y="961389"/>
                  </a:moveTo>
                  <a:lnTo>
                    <a:pt x="429" y="961389"/>
                  </a:lnTo>
                  <a:lnTo>
                    <a:pt x="423" y="963929"/>
                  </a:lnTo>
                  <a:lnTo>
                    <a:pt x="6763" y="963929"/>
                  </a:lnTo>
                  <a:lnTo>
                    <a:pt x="6769" y="961389"/>
                  </a:lnTo>
                  <a:close/>
                </a:path>
                <a:path w="1256030" h="1159510">
                  <a:moveTo>
                    <a:pt x="1253924" y="961389"/>
                  </a:moveTo>
                  <a:lnTo>
                    <a:pt x="1248622" y="961389"/>
                  </a:lnTo>
                  <a:lnTo>
                    <a:pt x="1248619" y="963929"/>
                  </a:lnTo>
                  <a:lnTo>
                    <a:pt x="1253918" y="963929"/>
                  </a:lnTo>
                  <a:lnTo>
                    <a:pt x="1253924" y="961389"/>
                  </a:lnTo>
                  <a:close/>
                </a:path>
                <a:path w="1256030" h="1159510">
                  <a:moveTo>
                    <a:pt x="6775" y="958850"/>
                  </a:moveTo>
                  <a:lnTo>
                    <a:pt x="434" y="958850"/>
                  </a:lnTo>
                  <a:lnTo>
                    <a:pt x="432" y="960119"/>
                  </a:lnTo>
                  <a:lnTo>
                    <a:pt x="6772" y="960119"/>
                  </a:lnTo>
                  <a:lnTo>
                    <a:pt x="6775" y="958850"/>
                  </a:lnTo>
                  <a:close/>
                </a:path>
                <a:path w="1256030" h="1159510">
                  <a:moveTo>
                    <a:pt x="1253930" y="958850"/>
                  </a:moveTo>
                  <a:lnTo>
                    <a:pt x="1248625" y="958850"/>
                  </a:lnTo>
                  <a:lnTo>
                    <a:pt x="1248624" y="960119"/>
                  </a:lnTo>
                  <a:lnTo>
                    <a:pt x="1253927" y="960119"/>
                  </a:lnTo>
                  <a:lnTo>
                    <a:pt x="1253930" y="958850"/>
                  </a:lnTo>
                  <a:close/>
                </a:path>
                <a:path w="1256030" h="1159510">
                  <a:moveTo>
                    <a:pt x="6783" y="955039"/>
                  </a:moveTo>
                  <a:lnTo>
                    <a:pt x="443" y="955039"/>
                  </a:lnTo>
                  <a:lnTo>
                    <a:pt x="437" y="957579"/>
                  </a:lnTo>
                  <a:lnTo>
                    <a:pt x="6778" y="957579"/>
                  </a:lnTo>
                  <a:lnTo>
                    <a:pt x="6783" y="955039"/>
                  </a:lnTo>
                  <a:close/>
                </a:path>
                <a:path w="1256030" h="1159510">
                  <a:moveTo>
                    <a:pt x="1253938" y="955039"/>
                  </a:moveTo>
                  <a:lnTo>
                    <a:pt x="1248629" y="955039"/>
                  </a:lnTo>
                  <a:lnTo>
                    <a:pt x="1248626" y="957579"/>
                  </a:lnTo>
                  <a:lnTo>
                    <a:pt x="1253932" y="957579"/>
                  </a:lnTo>
                  <a:lnTo>
                    <a:pt x="1253938" y="955039"/>
                  </a:lnTo>
                  <a:close/>
                </a:path>
                <a:path w="1256030" h="1159510">
                  <a:moveTo>
                    <a:pt x="6789" y="952500"/>
                  </a:moveTo>
                  <a:lnTo>
                    <a:pt x="448" y="952500"/>
                  </a:lnTo>
                  <a:lnTo>
                    <a:pt x="446" y="953769"/>
                  </a:lnTo>
                  <a:lnTo>
                    <a:pt x="6786" y="953769"/>
                  </a:lnTo>
                  <a:lnTo>
                    <a:pt x="6789" y="952500"/>
                  </a:lnTo>
                  <a:close/>
                </a:path>
                <a:path w="1256030" h="1159510">
                  <a:moveTo>
                    <a:pt x="1253943" y="952500"/>
                  </a:moveTo>
                  <a:lnTo>
                    <a:pt x="1248632" y="952500"/>
                  </a:lnTo>
                  <a:lnTo>
                    <a:pt x="1248631" y="953769"/>
                  </a:lnTo>
                  <a:lnTo>
                    <a:pt x="1253941" y="953769"/>
                  </a:lnTo>
                  <a:lnTo>
                    <a:pt x="1253943" y="952500"/>
                  </a:lnTo>
                  <a:close/>
                </a:path>
                <a:path w="1256030" h="1159510">
                  <a:moveTo>
                    <a:pt x="6797" y="948689"/>
                  </a:moveTo>
                  <a:lnTo>
                    <a:pt x="457" y="948689"/>
                  </a:lnTo>
                  <a:lnTo>
                    <a:pt x="451" y="951229"/>
                  </a:lnTo>
                  <a:lnTo>
                    <a:pt x="6792" y="951229"/>
                  </a:lnTo>
                  <a:lnTo>
                    <a:pt x="6797" y="948689"/>
                  </a:lnTo>
                  <a:close/>
                </a:path>
                <a:path w="1256030" h="1159510">
                  <a:moveTo>
                    <a:pt x="1253952" y="948689"/>
                  </a:moveTo>
                  <a:lnTo>
                    <a:pt x="1248636" y="948689"/>
                  </a:lnTo>
                  <a:lnTo>
                    <a:pt x="1248633" y="951229"/>
                  </a:lnTo>
                  <a:lnTo>
                    <a:pt x="1253946" y="951229"/>
                  </a:lnTo>
                  <a:lnTo>
                    <a:pt x="1253952" y="948689"/>
                  </a:lnTo>
                  <a:close/>
                </a:path>
                <a:path w="1256030" h="1159510">
                  <a:moveTo>
                    <a:pt x="6803" y="946150"/>
                  </a:moveTo>
                  <a:lnTo>
                    <a:pt x="462" y="946150"/>
                  </a:lnTo>
                  <a:lnTo>
                    <a:pt x="460" y="947419"/>
                  </a:lnTo>
                  <a:lnTo>
                    <a:pt x="6800" y="947419"/>
                  </a:lnTo>
                  <a:lnTo>
                    <a:pt x="6803" y="946150"/>
                  </a:lnTo>
                  <a:close/>
                </a:path>
                <a:path w="1256030" h="1159510">
                  <a:moveTo>
                    <a:pt x="1253957" y="946150"/>
                  </a:moveTo>
                  <a:lnTo>
                    <a:pt x="1248639" y="946150"/>
                  </a:lnTo>
                  <a:lnTo>
                    <a:pt x="1248638" y="947419"/>
                  </a:lnTo>
                  <a:lnTo>
                    <a:pt x="1253955" y="947419"/>
                  </a:lnTo>
                  <a:lnTo>
                    <a:pt x="1253957" y="946150"/>
                  </a:lnTo>
                  <a:close/>
                </a:path>
                <a:path w="1256030" h="1159510">
                  <a:moveTo>
                    <a:pt x="6811" y="942339"/>
                  </a:moveTo>
                  <a:lnTo>
                    <a:pt x="471" y="942339"/>
                  </a:lnTo>
                  <a:lnTo>
                    <a:pt x="465" y="944879"/>
                  </a:lnTo>
                  <a:lnTo>
                    <a:pt x="6806" y="944879"/>
                  </a:lnTo>
                  <a:lnTo>
                    <a:pt x="6811" y="942339"/>
                  </a:lnTo>
                  <a:close/>
                </a:path>
                <a:path w="1256030" h="1159510">
                  <a:moveTo>
                    <a:pt x="1253966" y="942339"/>
                  </a:moveTo>
                  <a:lnTo>
                    <a:pt x="1248643" y="942339"/>
                  </a:lnTo>
                  <a:lnTo>
                    <a:pt x="1248640" y="944879"/>
                  </a:lnTo>
                  <a:lnTo>
                    <a:pt x="1253960" y="944879"/>
                  </a:lnTo>
                  <a:lnTo>
                    <a:pt x="1253966" y="942339"/>
                  </a:lnTo>
                  <a:close/>
                </a:path>
                <a:path w="1256030" h="1159510">
                  <a:moveTo>
                    <a:pt x="6817" y="939800"/>
                  </a:moveTo>
                  <a:lnTo>
                    <a:pt x="476" y="939800"/>
                  </a:lnTo>
                  <a:lnTo>
                    <a:pt x="473" y="941069"/>
                  </a:lnTo>
                  <a:lnTo>
                    <a:pt x="6814" y="941069"/>
                  </a:lnTo>
                  <a:lnTo>
                    <a:pt x="6817" y="939800"/>
                  </a:lnTo>
                  <a:close/>
                </a:path>
                <a:path w="1256030" h="1159510">
                  <a:moveTo>
                    <a:pt x="1253971" y="939800"/>
                  </a:moveTo>
                  <a:lnTo>
                    <a:pt x="1248646" y="939800"/>
                  </a:lnTo>
                  <a:lnTo>
                    <a:pt x="1248645" y="941069"/>
                  </a:lnTo>
                  <a:lnTo>
                    <a:pt x="1253969" y="941069"/>
                  </a:lnTo>
                  <a:lnTo>
                    <a:pt x="1253971" y="939800"/>
                  </a:lnTo>
                  <a:close/>
                </a:path>
                <a:path w="1256030" h="1159510">
                  <a:moveTo>
                    <a:pt x="6825" y="935989"/>
                  </a:moveTo>
                  <a:lnTo>
                    <a:pt x="485" y="935989"/>
                  </a:lnTo>
                  <a:lnTo>
                    <a:pt x="479" y="938529"/>
                  </a:lnTo>
                  <a:lnTo>
                    <a:pt x="6820" y="938529"/>
                  </a:lnTo>
                  <a:lnTo>
                    <a:pt x="6825" y="935989"/>
                  </a:lnTo>
                  <a:close/>
                </a:path>
                <a:path w="1256030" h="1159510">
                  <a:moveTo>
                    <a:pt x="1253980" y="935989"/>
                  </a:moveTo>
                  <a:lnTo>
                    <a:pt x="1248650" y="935989"/>
                  </a:lnTo>
                  <a:lnTo>
                    <a:pt x="1248647" y="938529"/>
                  </a:lnTo>
                  <a:lnTo>
                    <a:pt x="1253974" y="938529"/>
                  </a:lnTo>
                  <a:lnTo>
                    <a:pt x="1253980" y="935989"/>
                  </a:lnTo>
                  <a:close/>
                </a:path>
                <a:path w="1256030" h="1159510">
                  <a:moveTo>
                    <a:pt x="6831" y="933450"/>
                  </a:moveTo>
                  <a:lnTo>
                    <a:pt x="490" y="933450"/>
                  </a:lnTo>
                  <a:lnTo>
                    <a:pt x="487" y="934719"/>
                  </a:lnTo>
                  <a:lnTo>
                    <a:pt x="6828" y="934719"/>
                  </a:lnTo>
                  <a:lnTo>
                    <a:pt x="6831" y="933450"/>
                  </a:lnTo>
                  <a:close/>
                </a:path>
                <a:path w="1256030" h="1159510">
                  <a:moveTo>
                    <a:pt x="1253985" y="933450"/>
                  </a:moveTo>
                  <a:lnTo>
                    <a:pt x="1248653" y="933450"/>
                  </a:lnTo>
                  <a:lnTo>
                    <a:pt x="1248652" y="934719"/>
                  </a:lnTo>
                  <a:lnTo>
                    <a:pt x="1253982" y="934719"/>
                  </a:lnTo>
                  <a:lnTo>
                    <a:pt x="1253985" y="933450"/>
                  </a:lnTo>
                  <a:close/>
                </a:path>
                <a:path w="1256030" h="1159510">
                  <a:moveTo>
                    <a:pt x="6839" y="929639"/>
                  </a:moveTo>
                  <a:lnTo>
                    <a:pt x="499" y="929639"/>
                  </a:lnTo>
                  <a:lnTo>
                    <a:pt x="493" y="932179"/>
                  </a:lnTo>
                  <a:lnTo>
                    <a:pt x="6834" y="932179"/>
                  </a:lnTo>
                  <a:lnTo>
                    <a:pt x="6839" y="929639"/>
                  </a:lnTo>
                  <a:close/>
                </a:path>
                <a:path w="1256030" h="1159510">
                  <a:moveTo>
                    <a:pt x="1253994" y="929639"/>
                  </a:moveTo>
                  <a:lnTo>
                    <a:pt x="1248657" y="929639"/>
                  </a:lnTo>
                  <a:lnTo>
                    <a:pt x="1248654" y="932179"/>
                  </a:lnTo>
                  <a:lnTo>
                    <a:pt x="1253988" y="932179"/>
                  </a:lnTo>
                  <a:lnTo>
                    <a:pt x="1253994" y="929639"/>
                  </a:lnTo>
                  <a:close/>
                </a:path>
                <a:path w="1256030" h="1159510">
                  <a:moveTo>
                    <a:pt x="6845" y="927100"/>
                  </a:moveTo>
                  <a:lnTo>
                    <a:pt x="504" y="927100"/>
                  </a:lnTo>
                  <a:lnTo>
                    <a:pt x="501" y="928369"/>
                  </a:lnTo>
                  <a:lnTo>
                    <a:pt x="6842" y="928369"/>
                  </a:lnTo>
                  <a:lnTo>
                    <a:pt x="6845" y="927100"/>
                  </a:lnTo>
                  <a:close/>
                </a:path>
                <a:path w="1256030" h="1159510">
                  <a:moveTo>
                    <a:pt x="1253999" y="927100"/>
                  </a:moveTo>
                  <a:lnTo>
                    <a:pt x="1248660" y="927100"/>
                  </a:lnTo>
                  <a:lnTo>
                    <a:pt x="1248659" y="928369"/>
                  </a:lnTo>
                  <a:lnTo>
                    <a:pt x="1253996" y="928369"/>
                  </a:lnTo>
                  <a:lnTo>
                    <a:pt x="1253999" y="927100"/>
                  </a:lnTo>
                  <a:close/>
                </a:path>
                <a:path w="1256030" h="1159510">
                  <a:moveTo>
                    <a:pt x="6854" y="923289"/>
                  </a:moveTo>
                  <a:lnTo>
                    <a:pt x="513" y="923289"/>
                  </a:lnTo>
                  <a:lnTo>
                    <a:pt x="507" y="925829"/>
                  </a:lnTo>
                  <a:lnTo>
                    <a:pt x="6848" y="925829"/>
                  </a:lnTo>
                  <a:lnTo>
                    <a:pt x="6854" y="923289"/>
                  </a:lnTo>
                  <a:close/>
                </a:path>
                <a:path w="1256030" h="1159510">
                  <a:moveTo>
                    <a:pt x="1254008" y="923289"/>
                  </a:moveTo>
                  <a:lnTo>
                    <a:pt x="1248664" y="923289"/>
                  </a:lnTo>
                  <a:lnTo>
                    <a:pt x="1248662" y="925829"/>
                  </a:lnTo>
                  <a:lnTo>
                    <a:pt x="1254002" y="925829"/>
                  </a:lnTo>
                  <a:lnTo>
                    <a:pt x="1254008" y="923289"/>
                  </a:lnTo>
                  <a:close/>
                </a:path>
                <a:path w="1256030" h="1159510">
                  <a:moveTo>
                    <a:pt x="6865" y="918210"/>
                  </a:moveTo>
                  <a:lnTo>
                    <a:pt x="524" y="918210"/>
                  </a:lnTo>
                  <a:lnTo>
                    <a:pt x="515" y="922019"/>
                  </a:lnTo>
                  <a:lnTo>
                    <a:pt x="6856" y="922019"/>
                  </a:lnTo>
                  <a:lnTo>
                    <a:pt x="6865" y="918210"/>
                  </a:lnTo>
                  <a:close/>
                </a:path>
                <a:path w="1256030" h="1159510">
                  <a:moveTo>
                    <a:pt x="1254019" y="918210"/>
                  </a:moveTo>
                  <a:lnTo>
                    <a:pt x="1248670" y="918210"/>
                  </a:lnTo>
                  <a:lnTo>
                    <a:pt x="1248666" y="922019"/>
                  </a:lnTo>
                  <a:lnTo>
                    <a:pt x="1254010" y="922019"/>
                  </a:lnTo>
                  <a:lnTo>
                    <a:pt x="1254019" y="918210"/>
                  </a:lnTo>
                  <a:close/>
                </a:path>
                <a:path w="1256030" h="1159510">
                  <a:moveTo>
                    <a:pt x="6516" y="1075690"/>
                  </a:moveTo>
                  <a:lnTo>
                    <a:pt x="178" y="1075690"/>
                  </a:lnTo>
                  <a:lnTo>
                    <a:pt x="66" y="1126489"/>
                  </a:lnTo>
                  <a:lnTo>
                    <a:pt x="6403" y="1126489"/>
                  </a:lnTo>
                  <a:lnTo>
                    <a:pt x="6516" y="1075690"/>
                  </a:lnTo>
                  <a:close/>
                </a:path>
                <a:path w="1256030" h="1159510">
                  <a:moveTo>
                    <a:pt x="1253673" y="1075690"/>
                  </a:moveTo>
                  <a:lnTo>
                    <a:pt x="1248495" y="1075690"/>
                  </a:lnTo>
                  <a:lnTo>
                    <a:pt x="1248439" y="1126489"/>
                  </a:lnTo>
                  <a:lnTo>
                    <a:pt x="1253562" y="1126489"/>
                  </a:lnTo>
                  <a:lnTo>
                    <a:pt x="1253673" y="1075690"/>
                  </a:lnTo>
                  <a:close/>
                </a:path>
                <a:path w="1256030" h="1159510">
                  <a:moveTo>
                    <a:pt x="6400" y="1127760"/>
                  </a:moveTo>
                  <a:lnTo>
                    <a:pt x="64" y="1127760"/>
                  </a:lnTo>
                  <a:lnTo>
                    <a:pt x="0" y="1156970"/>
                  </a:lnTo>
                  <a:lnTo>
                    <a:pt x="1253489" y="1159510"/>
                  </a:lnTo>
                  <a:lnTo>
                    <a:pt x="1253503" y="1153160"/>
                  </a:lnTo>
                  <a:lnTo>
                    <a:pt x="6350" y="1150620"/>
                  </a:lnTo>
                  <a:lnTo>
                    <a:pt x="6400" y="1127760"/>
                  </a:lnTo>
                  <a:close/>
                </a:path>
                <a:path w="1256030" h="1159510">
                  <a:moveTo>
                    <a:pt x="1253559" y="1127760"/>
                  </a:moveTo>
                  <a:lnTo>
                    <a:pt x="1248438" y="1127760"/>
                  </a:lnTo>
                  <a:lnTo>
                    <a:pt x="1248410" y="1153160"/>
                  </a:lnTo>
                  <a:lnTo>
                    <a:pt x="1253503" y="1153160"/>
                  </a:lnTo>
                  <a:lnTo>
                    <a:pt x="1253559" y="1127760"/>
                  </a:lnTo>
                  <a:close/>
                </a:path>
              </a:pathLst>
            </a:custGeom>
            <a:solidFill>
              <a:srgbClr val="497C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968500" y="2142489"/>
              <a:ext cx="1243330" cy="1146810"/>
            </a:xfrm>
            <a:custGeom>
              <a:avLst/>
              <a:gdLst/>
              <a:ahLst/>
              <a:cxnLst/>
              <a:rect l="l" t="t" r="r" b="b"/>
              <a:pathLst>
                <a:path w="1243330" h="1146810">
                  <a:moveTo>
                    <a:pt x="7540" y="76200"/>
                  </a:moveTo>
                  <a:lnTo>
                    <a:pt x="2368" y="76200"/>
                  </a:lnTo>
                  <a:lnTo>
                    <a:pt x="2365" y="77469"/>
                  </a:lnTo>
                  <a:lnTo>
                    <a:pt x="7538" y="77469"/>
                  </a:lnTo>
                  <a:lnTo>
                    <a:pt x="7540" y="76200"/>
                  </a:lnTo>
                  <a:close/>
                </a:path>
                <a:path w="1243330" h="1146810">
                  <a:moveTo>
                    <a:pt x="1243246" y="76200"/>
                  </a:moveTo>
                  <a:lnTo>
                    <a:pt x="1238096" y="76200"/>
                  </a:lnTo>
                  <a:lnTo>
                    <a:pt x="1238093" y="77469"/>
                  </a:lnTo>
                  <a:lnTo>
                    <a:pt x="1243245" y="77469"/>
                  </a:lnTo>
                  <a:lnTo>
                    <a:pt x="1243246" y="76200"/>
                  </a:lnTo>
                  <a:close/>
                </a:path>
                <a:path w="1243330" h="1146810">
                  <a:moveTo>
                    <a:pt x="7544" y="72389"/>
                  </a:moveTo>
                  <a:lnTo>
                    <a:pt x="2376" y="72389"/>
                  </a:lnTo>
                  <a:lnTo>
                    <a:pt x="2371" y="74929"/>
                  </a:lnTo>
                  <a:lnTo>
                    <a:pt x="7541" y="74929"/>
                  </a:lnTo>
                  <a:lnTo>
                    <a:pt x="7544" y="72389"/>
                  </a:lnTo>
                  <a:close/>
                </a:path>
                <a:path w="1243330" h="1146810">
                  <a:moveTo>
                    <a:pt x="1243251" y="72389"/>
                  </a:moveTo>
                  <a:lnTo>
                    <a:pt x="1238104" y="72389"/>
                  </a:lnTo>
                  <a:lnTo>
                    <a:pt x="1238099" y="74929"/>
                  </a:lnTo>
                  <a:lnTo>
                    <a:pt x="1243248" y="74929"/>
                  </a:lnTo>
                  <a:lnTo>
                    <a:pt x="1243251" y="72389"/>
                  </a:lnTo>
                  <a:close/>
                </a:path>
                <a:path w="1243330" h="1146810">
                  <a:moveTo>
                    <a:pt x="7547" y="69850"/>
                  </a:moveTo>
                  <a:lnTo>
                    <a:pt x="2382" y="69850"/>
                  </a:lnTo>
                  <a:lnTo>
                    <a:pt x="2379" y="71119"/>
                  </a:lnTo>
                  <a:lnTo>
                    <a:pt x="7546" y="71119"/>
                  </a:lnTo>
                  <a:lnTo>
                    <a:pt x="7547" y="69850"/>
                  </a:lnTo>
                  <a:close/>
                </a:path>
                <a:path w="1243330" h="1146810">
                  <a:moveTo>
                    <a:pt x="1243253" y="69850"/>
                  </a:moveTo>
                  <a:lnTo>
                    <a:pt x="1238110" y="69850"/>
                  </a:lnTo>
                  <a:lnTo>
                    <a:pt x="1238107" y="71119"/>
                  </a:lnTo>
                  <a:lnTo>
                    <a:pt x="1243252" y="71119"/>
                  </a:lnTo>
                  <a:lnTo>
                    <a:pt x="1243253" y="69850"/>
                  </a:lnTo>
                  <a:close/>
                </a:path>
                <a:path w="1243330" h="1146810">
                  <a:moveTo>
                    <a:pt x="7551" y="66039"/>
                  </a:moveTo>
                  <a:lnTo>
                    <a:pt x="2390" y="66039"/>
                  </a:lnTo>
                  <a:lnTo>
                    <a:pt x="2385" y="68579"/>
                  </a:lnTo>
                  <a:lnTo>
                    <a:pt x="7548" y="68579"/>
                  </a:lnTo>
                  <a:lnTo>
                    <a:pt x="7551" y="66039"/>
                  </a:lnTo>
                  <a:close/>
                </a:path>
                <a:path w="1243330" h="1146810">
                  <a:moveTo>
                    <a:pt x="1243258" y="66039"/>
                  </a:moveTo>
                  <a:lnTo>
                    <a:pt x="1238119" y="66039"/>
                  </a:lnTo>
                  <a:lnTo>
                    <a:pt x="1238113" y="68579"/>
                  </a:lnTo>
                  <a:lnTo>
                    <a:pt x="1243255" y="68579"/>
                  </a:lnTo>
                  <a:lnTo>
                    <a:pt x="1243258" y="66039"/>
                  </a:lnTo>
                  <a:close/>
                </a:path>
                <a:path w="1243330" h="1146810">
                  <a:moveTo>
                    <a:pt x="7554" y="63500"/>
                  </a:moveTo>
                  <a:lnTo>
                    <a:pt x="2396" y="63500"/>
                  </a:lnTo>
                  <a:lnTo>
                    <a:pt x="2393" y="64769"/>
                  </a:lnTo>
                  <a:lnTo>
                    <a:pt x="7553" y="64769"/>
                  </a:lnTo>
                  <a:lnTo>
                    <a:pt x="7554" y="63500"/>
                  </a:lnTo>
                  <a:close/>
                </a:path>
                <a:path w="1243330" h="1146810">
                  <a:moveTo>
                    <a:pt x="1243261" y="63500"/>
                  </a:moveTo>
                  <a:lnTo>
                    <a:pt x="1238124" y="63500"/>
                  </a:lnTo>
                  <a:lnTo>
                    <a:pt x="1238121" y="64769"/>
                  </a:lnTo>
                  <a:lnTo>
                    <a:pt x="1243259" y="64769"/>
                  </a:lnTo>
                  <a:lnTo>
                    <a:pt x="1243261" y="63500"/>
                  </a:lnTo>
                  <a:close/>
                </a:path>
                <a:path w="1243330" h="1146810">
                  <a:moveTo>
                    <a:pt x="7558" y="59689"/>
                  </a:moveTo>
                  <a:lnTo>
                    <a:pt x="2404" y="59689"/>
                  </a:lnTo>
                  <a:lnTo>
                    <a:pt x="2399" y="62229"/>
                  </a:lnTo>
                  <a:lnTo>
                    <a:pt x="7556" y="62229"/>
                  </a:lnTo>
                  <a:lnTo>
                    <a:pt x="7558" y="59689"/>
                  </a:lnTo>
                  <a:close/>
                </a:path>
                <a:path w="1243330" h="1146810">
                  <a:moveTo>
                    <a:pt x="1243265" y="59689"/>
                  </a:moveTo>
                  <a:lnTo>
                    <a:pt x="1238133" y="59689"/>
                  </a:lnTo>
                  <a:lnTo>
                    <a:pt x="1238127" y="62229"/>
                  </a:lnTo>
                  <a:lnTo>
                    <a:pt x="1243262" y="62229"/>
                  </a:lnTo>
                  <a:lnTo>
                    <a:pt x="1243265" y="59689"/>
                  </a:lnTo>
                  <a:close/>
                </a:path>
                <a:path w="1243330" h="1146810">
                  <a:moveTo>
                    <a:pt x="7561" y="57150"/>
                  </a:moveTo>
                  <a:lnTo>
                    <a:pt x="2410" y="57150"/>
                  </a:lnTo>
                  <a:lnTo>
                    <a:pt x="2407" y="58419"/>
                  </a:lnTo>
                  <a:lnTo>
                    <a:pt x="7560" y="58419"/>
                  </a:lnTo>
                  <a:lnTo>
                    <a:pt x="7561" y="57150"/>
                  </a:lnTo>
                  <a:close/>
                </a:path>
                <a:path w="1243330" h="1146810">
                  <a:moveTo>
                    <a:pt x="1243268" y="57150"/>
                  </a:moveTo>
                  <a:lnTo>
                    <a:pt x="1238138" y="57150"/>
                  </a:lnTo>
                  <a:lnTo>
                    <a:pt x="1238136" y="58419"/>
                  </a:lnTo>
                  <a:lnTo>
                    <a:pt x="1243266" y="58419"/>
                  </a:lnTo>
                  <a:lnTo>
                    <a:pt x="1243268" y="57150"/>
                  </a:lnTo>
                  <a:close/>
                </a:path>
                <a:path w="1243330" h="1146810">
                  <a:moveTo>
                    <a:pt x="7565" y="53339"/>
                  </a:moveTo>
                  <a:lnTo>
                    <a:pt x="2418" y="53339"/>
                  </a:lnTo>
                  <a:lnTo>
                    <a:pt x="2413" y="55879"/>
                  </a:lnTo>
                  <a:lnTo>
                    <a:pt x="7563" y="55879"/>
                  </a:lnTo>
                  <a:lnTo>
                    <a:pt x="7565" y="53339"/>
                  </a:lnTo>
                  <a:close/>
                </a:path>
                <a:path w="1243330" h="1146810">
                  <a:moveTo>
                    <a:pt x="1243272" y="53339"/>
                  </a:moveTo>
                  <a:lnTo>
                    <a:pt x="1238147" y="53339"/>
                  </a:lnTo>
                  <a:lnTo>
                    <a:pt x="1238141" y="55879"/>
                  </a:lnTo>
                  <a:lnTo>
                    <a:pt x="1243269" y="55879"/>
                  </a:lnTo>
                  <a:lnTo>
                    <a:pt x="1243272" y="53339"/>
                  </a:lnTo>
                  <a:close/>
                </a:path>
                <a:path w="1243330" h="1146810">
                  <a:moveTo>
                    <a:pt x="7568" y="50800"/>
                  </a:moveTo>
                  <a:lnTo>
                    <a:pt x="2424" y="50800"/>
                  </a:lnTo>
                  <a:lnTo>
                    <a:pt x="2421" y="52069"/>
                  </a:lnTo>
                  <a:lnTo>
                    <a:pt x="7567" y="52069"/>
                  </a:lnTo>
                  <a:lnTo>
                    <a:pt x="7568" y="50800"/>
                  </a:lnTo>
                  <a:close/>
                </a:path>
                <a:path w="1243330" h="1146810">
                  <a:moveTo>
                    <a:pt x="1243275" y="50800"/>
                  </a:moveTo>
                  <a:lnTo>
                    <a:pt x="1238153" y="50800"/>
                  </a:lnTo>
                  <a:lnTo>
                    <a:pt x="1238150" y="52069"/>
                  </a:lnTo>
                  <a:lnTo>
                    <a:pt x="1243273" y="52069"/>
                  </a:lnTo>
                  <a:lnTo>
                    <a:pt x="1243275" y="50800"/>
                  </a:lnTo>
                  <a:close/>
                </a:path>
                <a:path w="1243330" h="1146810">
                  <a:moveTo>
                    <a:pt x="7573" y="46989"/>
                  </a:moveTo>
                  <a:lnTo>
                    <a:pt x="2432" y="46989"/>
                  </a:lnTo>
                  <a:lnTo>
                    <a:pt x="2427" y="49529"/>
                  </a:lnTo>
                  <a:lnTo>
                    <a:pt x="7570" y="49529"/>
                  </a:lnTo>
                  <a:lnTo>
                    <a:pt x="7573" y="46989"/>
                  </a:lnTo>
                  <a:close/>
                </a:path>
                <a:path w="1243330" h="1146810">
                  <a:moveTo>
                    <a:pt x="1243279" y="46989"/>
                  </a:moveTo>
                  <a:lnTo>
                    <a:pt x="1238161" y="46989"/>
                  </a:lnTo>
                  <a:lnTo>
                    <a:pt x="1238156" y="49529"/>
                  </a:lnTo>
                  <a:lnTo>
                    <a:pt x="1243276" y="49529"/>
                  </a:lnTo>
                  <a:lnTo>
                    <a:pt x="1243279" y="46989"/>
                  </a:lnTo>
                  <a:close/>
                </a:path>
                <a:path w="1243330" h="1146810">
                  <a:moveTo>
                    <a:pt x="7575" y="44450"/>
                  </a:moveTo>
                  <a:lnTo>
                    <a:pt x="2438" y="44450"/>
                  </a:lnTo>
                  <a:lnTo>
                    <a:pt x="2435" y="45719"/>
                  </a:lnTo>
                  <a:lnTo>
                    <a:pt x="7574" y="45719"/>
                  </a:lnTo>
                  <a:lnTo>
                    <a:pt x="7575" y="44450"/>
                  </a:lnTo>
                  <a:close/>
                </a:path>
                <a:path w="1243330" h="1146810">
                  <a:moveTo>
                    <a:pt x="1243282" y="44450"/>
                  </a:moveTo>
                  <a:lnTo>
                    <a:pt x="1238167" y="44450"/>
                  </a:lnTo>
                  <a:lnTo>
                    <a:pt x="1238164" y="45719"/>
                  </a:lnTo>
                  <a:lnTo>
                    <a:pt x="1243280" y="45719"/>
                  </a:lnTo>
                  <a:lnTo>
                    <a:pt x="1243282" y="44450"/>
                  </a:lnTo>
                  <a:close/>
                </a:path>
                <a:path w="1243330" h="1146810">
                  <a:moveTo>
                    <a:pt x="7580" y="40639"/>
                  </a:moveTo>
                  <a:lnTo>
                    <a:pt x="2447" y="40639"/>
                  </a:lnTo>
                  <a:lnTo>
                    <a:pt x="2441" y="43179"/>
                  </a:lnTo>
                  <a:lnTo>
                    <a:pt x="7577" y="43179"/>
                  </a:lnTo>
                  <a:lnTo>
                    <a:pt x="7580" y="40639"/>
                  </a:lnTo>
                  <a:close/>
                </a:path>
                <a:path w="1243330" h="1146810">
                  <a:moveTo>
                    <a:pt x="1243286" y="40639"/>
                  </a:moveTo>
                  <a:lnTo>
                    <a:pt x="1238175" y="40639"/>
                  </a:lnTo>
                  <a:lnTo>
                    <a:pt x="1238170" y="43179"/>
                  </a:lnTo>
                  <a:lnTo>
                    <a:pt x="1243283" y="43179"/>
                  </a:lnTo>
                  <a:lnTo>
                    <a:pt x="1243286" y="40639"/>
                  </a:lnTo>
                  <a:close/>
                </a:path>
                <a:path w="1243330" h="1146810">
                  <a:moveTo>
                    <a:pt x="7583" y="38100"/>
                  </a:moveTo>
                  <a:lnTo>
                    <a:pt x="2452" y="38100"/>
                  </a:lnTo>
                  <a:lnTo>
                    <a:pt x="2449" y="39369"/>
                  </a:lnTo>
                  <a:lnTo>
                    <a:pt x="7581" y="39369"/>
                  </a:lnTo>
                  <a:lnTo>
                    <a:pt x="7583" y="38100"/>
                  </a:lnTo>
                  <a:close/>
                </a:path>
                <a:path w="1243330" h="1146810">
                  <a:moveTo>
                    <a:pt x="1243289" y="38100"/>
                  </a:moveTo>
                  <a:lnTo>
                    <a:pt x="1238181" y="38100"/>
                  </a:lnTo>
                  <a:lnTo>
                    <a:pt x="1238178" y="39369"/>
                  </a:lnTo>
                  <a:lnTo>
                    <a:pt x="1243287" y="39369"/>
                  </a:lnTo>
                  <a:lnTo>
                    <a:pt x="1243289" y="38100"/>
                  </a:lnTo>
                  <a:close/>
                </a:path>
                <a:path w="1243330" h="1146810">
                  <a:moveTo>
                    <a:pt x="7587" y="34289"/>
                  </a:moveTo>
                  <a:lnTo>
                    <a:pt x="2461" y="34289"/>
                  </a:lnTo>
                  <a:lnTo>
                    <a:pt x="2455" y="36829"/>
                  </a:lnTo>
                  <a:lnTo>
                    <a:pt x="7584" y="36829"/>
                  </a:lnTo>
                  <a:lnTo>
                    <a:pt x="7587" y="34289"/>
                  </a:lnTo>
                  <a:close/>
                </a:path>
                <a:path w="1243330" h="1146810">
                  <a:moveTo>
                    <a:pt x="1243293" y="34289"/>
                  </a:moveTo>
                  <a:lnTo>
                    <a:pt x="1238190" y="34289"/>
                  </a:lnTo>
                  <a:lnTo>
                    <a:pt x="1238184" y="36829"/>
                  </a:lnTo>
                  <a:lnTo>
                    <a:pt x="1243290" y="36829"/>
                  </a:lnTo>
                  <a:lnTo>
                    <a:pt x="1243293" y="34289"/>
                  </a:lnTo>
                  <a:close/>
                </a:path>
                <a:path w="1243330" h="1146810">
                  <a:moveTo>
                    <a:pt x="7590" y="31750"/>
                  </a:moveTo>
                  <a:lnTo>
                    <a:pt x="2466" y="31750"/>
                  </a:lnTo>
                  <a:lnTo>
                    <a:pt x="2463" y="33019"/>
                  </a:lnTo>
                  <a:lnTo>
                    <a:pt x="7588" y="33019"/>
                  </a:lnTo>
                  <a:lnTo>
                    <a:pt x="7590" y="31750"/>
                  </a:lnTo>
                  <a:close/>
                </a:path>
                <a:path w="1243330" h="1146810">
                  <a:moveTo>
                    <a:pt x="1243296" y="31750"/>
                  </a:moveTo>
                  <a:lnTo>
                    <a:pt x="1238195" y="31750"/>
                  </a:lnTo>
                  <a:lnTo>
                    <a:pt x="1238193" y="33019"/>
                  </a:lnTo>
                  <a:lnTo>
                    <a:pt x="1243294" y="33019"/>
                  </a:lnTo>
                  <a:lnTo>
                    <a:pt x="1243296" y="31750"/>
                  </a:lnTo>
                  <a:close/>
                </a:path>
                <a:path w="1243330" h="1146810">
                  <a:moveTo>
                    <a:pt x="7594" y="27939"/>
                  </a:moveTo>
                  <a:lnTo>
                    <a:pt x="2475" y="27939"/>
                  </a:lnTo>
                  <a:lnTo>
                    <a:pt x="2469" y="30479"/>
                  </a:lnTo>
                  <a:lnTo>
                    <a:pt x="7591" y="30479"/>
                  </a:lnTo>
                  <a:lnTo>
                    <a:pt x="7594" y="27939"/>
                  </a:lnTo>
                  <a:close/>
                </a:path>
                <a:path w="1243330" h="1146810">
                  <a:moveTo>
                    <a:pt x="1243300" y="27939"/>
                  </a:moveTo>
                  <a:lnTo>
                    <a:pt x="1238204" y="27939"/>
                  </a:lnTo>
                  <a:lnTo>
                    <a:pt x="1238198" y="30479"/>
                  </a:lnTo>
                  <a:lnTo>
                    <a:pt x="1243297" y="30479"/>
                  </a:lnTo>
                  <a:lnTo>
                    <a:pt x="1243300" y="27939"/>
                  </a:lnTo>
                  <a:close/>
                </a:path>
                <a:path w="1243330" h="1146810">
                  <a:moveTo>
                    <a:pt x="7597" y="25400"/>
                  </a:moveTo>
                  <a:lnTo>
                    <a:pt x="2480" y="25400"/>
                  </a:lnTo>
                  <a:lnTo>
                    <a:pt x="2478" y="26669"/>
                  </a:lnTo>
                  <a:lnTo>
                    <a:pt x="7595" y="26669"/>
                  </a:lnTo>
                  <a:lnTo>
                    <a:pt x="7597" y="25400"/>
                  </a:lnTo>
                  <a:close/>
                </a:path>
                <a:path w="1243330" h="1146810">
                  <a:moveTo>
                    <a:pt x="1243303" y="25400"/>
                  </a:moveTo>
                  <a:lnTo>
                    <a:pt x="1238210" y="25400"/>
                  </a:lnTo>
                  <a:lnTo>
                    <a:pt x="1238207" y="26669"/>
                  </a:lnTo>
                  <a:lnTo>
                    <a:pt x="1243301" y="26669"/>
                  </a:lnTo>
                  <a:lnTo>
                    <a:pt x="1243303" y="25400"/>
                  </a:lnTo>
                  <a:close/>
                </a:path>
                <a:path w="1243330" h="1146810">
                  <a:moveTo>
                    <a:pt x="7604" y="19050"/>
                  </a:moveTo>
                  <a:lnTo>
                    <a:pt x="2494" y="19050"/>
                  </a:lnTo>
                  <a:lnTo>
                    <a:pt x="2483" y="24129"/>
                  </a:lnTo>
                  <a:lnTo>
                    <a:pt x="7598" y="24129"/>
                  </a:lnTo>
                  <a:lnTo>
                    <a:pt x="7604" y="19050"/>
                  </a:lnTo>
                  <a:close/>
                </a:path>
                <a:path w="1243330" h="1146810">
                  <a:moveTo>
                    <a:pt x="1243310" y="19050"/>
                  </a:moveTo>
                  <a:lnTo>
                    <a:pt x="1238224" y="19050"/>
                  </a:lnTo>
                  <a:lnTo>
                    <a:pt x="1238212" y="24129"/>
                  </a:lnTo>
                  <a:lnTo>
                    <a:pt x="1243304" y="24129"/>
                  </a:lnTo>
                  <a:lnTo>
                    <a:pt x="1243310" y="19050"/>
                  </a:lnTo>
                  <a:close/>
                </a:path>
                <a:path w="1243330" h="1146810">
                  <a:moveTo>
                    <a:pt x="7608" y="15239"/>
                  </a:moveTo>
                  <a:lnTo>
                    <a:pt x="2503" y="15239"/>
                  </a:lnTo>
                  <a:lnTo>
                    <a:pt x="2497" y="17779"/>
                  </a:lnTo>
                  <a:lnTo>
                    <a:pt x="7605" y="17779"/>
                  </a:lnTo>
                  <a:lnTo>
                    <a:pt x="7608" y="15239"/>
                  </a:lnTo>
                  <a:close/>
                </a:path>
                <a:path w="1243330" h="1146810">
                  <a:moveTo>
                    <a:pt x="1243314" y="15239"/>
                  </a:moveTo>
                  <a:lnTo>
                    <a:pt x="1238232" y="15239"/>
                  </a:lnTo>
                  <a:lnTo>
                    <a:pt x="1238227" y="17779"/>
                  </a:lnTo>
                  <a:lnTo>
                    <a:pt x="1243311" y="17779"/>
                  </a:lnTo>
                  <a:lnTo>
                    <a:pt x="1243314" y="15239"/>
                  </a:lnTo>
                  <a:close/>
                </a:path>
                <a:path w="1243330" h="1146810">
                  <a:moveTo>
                    <a:pt x="7611" y="12700"/>
                  </a:moveTo>
                  <a:lnTo>
                    <a:pt x="2509" y="12700"/>
                  </a:lnTo>
                  <a:lnTo>
                    <a:pt x="2506" y="13969"/>
                  </a:lnTo>
                  <a:lnTo>
                    <a:pt x="7610" y="13969"/>
                  </a:lnTo>
                  <a:lnTo>
                    <a:pt x="7611" y="12700"/>
                  </a:lnTo>
                  <a:close/>
                </a:path>
                <a:path w="1243330" h="1146810">
                  <a:moveTo>
                    <a:pt x="1243317" y="12700"/>
                  </a:moveTo>
                  <a:lnTo>
                    <a:pt x="1238238" y="12700"/>
                  </a:lnTo>
                  <a:lnTo>
                    <a:pt x="1238235" y="13969"/>
                  </a:lnTo>
                  <a:lnTo>
                    <a:pt x="1243315" y="13969"/>
                  </a:lnTo>
                  <a:lnTo>
                    <a:pt x="1243317" y="12700"/>
                  </a:lnTo>
                  <a:close/>
                </a:path>
                <a:path w="1243330" h="1146810">
                  <a:moveTo>
                    <a:pt x="7615" y="8889"/>
                  </a:moveTo>
                  <a:lnTo>
                    <a:pt x="2517" y="8889"/>
                  </a:lnTo>
                  <a:lnTo>
                    <a:pt x="2511" y="11429"/>
                  </a:lnTo>
                  <a:lnTo>
                    <a:pt x="7612" y="11429"/>
                  </a:lnTo>
                  <a:lnTo>
                    <a:pt x="7615" y="8889"/>
                  </a:lnTo>
                  <a:close/>
                </a:path>
                <a:path w="1243330" h="1146810">
                  <a:moveTo>
                    <a:pt x="1243321" y="8889"/>
                  </a:moveTo>
                  <a:lnTo>
                    <a:pt x="1238247" y="8889"/>
                  </a:lnTo>
                  <a:lnTo>
                    <a:pt x="1238241" y="11429"/>
                  </a:lnTo>
                  <a:lnTo>
                    <a:pt x="1243318" y="11429"/>
                  </a:lnTo>
                  <a:lnTo>
                    <a:pt x="1243321" y="8889"/>
                  </a:lnTo>
                  <a:close/>
                </a:path>
                <a:path w="1243330" h="1146810">
                  <a:moveTo>
                    <a:pt x="7618" y="6350"/>
                  </a:moveTo>
                  <a:lnTo>
                    <a:pt x="2523" y="6350"/>
                  </a:lnTo>
                  <a:lnTo>
                    <a:pt x="2520" y="7620"/>
                  </a:lnTo>
                  <a:lnTo>
                    <a:pt x="7617" y="7620"/>
                  </a:lnTo>
                  <a:lnTo>
                    <a:pt x="7618" y="6350"/>
                  </a:lnTo>
                  <a:close/>
                </a:path>
                <a:path w="1243330" h="1146810">
                  <a:moveTo>
                    <a:pt x="1243324" y="6350"/>
                  </a:moveTo>
                  <a:lnTo>
                    <a:pt x="622934" y="6350"/>
                  </a:lnTo>
                  <a:lnTo>
                    <a:pt x="1238249" y="7620"/>
                  </a:lnTo>
                  <a:lnTo>
                    <a:pt x="1243322" y="7620"/>
                  </a:lnTo>
                  <a:lnTo>
                    <a:pt x="1243324" y="6350"/>
                  </a:lnTo>
                  <a:close/>
                </a:path>
                <a:path w="1243330" h="1146810">
                  <a:moveTo>
                    <a:pt x="1243328" y="2539"/>
                  </a:moveTo>
                  <a:lnTo>
                    <a:pt x="2531" y="2539"/>
                  </a:lnTo>
                  <a:lnTo>
                    <a:pt x="2525" y="5079"/>
                  </a:lnTo>
                  <a:lnTo>
                    <a:pt x="1243325" y="5079"/>
                  </a:lnTo>
                  <a:lnTo>
                    <a:pt x="1243328" y="2539"/>
                  </a:lnTo>
                  <a:close/>
                </a:path>
                <a:path w="1243330" h="1146810">
                  <a:moveTo>
                    <a:pt x="622934" y="0"/>
                  </a:moveTo>
                  <a:lnTo>
                    <a:pt x="2537" y="0"/>
                  </a:lnTo>
                  <a:lnTo>
                    <a:pt x="2534" y="1270"/>
                  </a:lnTo>
                  <a:lnTo>
                    <a:pt x="1243330" y="1270"/>
                  </a:lnTo>
                  <a:lnTo>
                    <a:pt x="622934" y="0"/>
                  </a:lnTo>
                  <a:close/>
                </a:path>
                <a:path w="1243330" h="1146810">
                  <a:moveTo>
                    <a:pt x="7537" y="78740"/>
                  </a:moveTo>
                  <a:lnTo>
                    <a:pt x="2362" y="78740"/>
                  </a:lnTo>
                  <a:lnTo>
                    <a:pt x="2235" y="135889"/>
                  </a:lnTo>
                  <a:lnTo>
                    <a:pt x="7473" y="135889"/>
                  </a:lnTo>
                  <a:lnTo>
                    <a:pt x="7537" y="78740"/>
                  </a:lnTo>
                  <a:close/>
                </a:path>
                <a:path w="1243330" h="1146810">
                  <a:moveTo>
                    <a:pt x="1243244" y="78740"/>
                  </a:moveTo>
                  <a:lnTo>
                    <a:pt x="1238090" y="78740"/>
                  </a:lnTo>
                  <a:lnTo>
                    <a:pt x="1237962" y="135889"/>
                  </a:lnTo>
                  <a:lnTo>
                    <a:pt x="1243180" y="135889"/>
                  </a:lnTo>
                  <a:lnTo>
                    <a:pt x="1243244" y="78740"/>
                  </a:lnTo>
                  <a:close/>
                </a:path>
                <a:path w="1243330" h="1146810">
                  <a:moveTo>
                    <a:pt x="7473" y="135890"/>
                  </a:moveTo>
                  <a:lnTo>
                    <a:pt x="2235" y="135890"/>
                  </a:lnTo>
                  <a:lnTo>
                    <a:pt x="2221" y="142239"/>
                  </a:lnTo>
                  <a:lnTo>
                    <a:pt x="7466" y="142239"/>
                  </a:lnTo>
                  <a:lnTo>
                    <a:pt x="7473" y="135890"/>
                  </a:lnTo>
                  <a:close/>
                </a:path>
                <a:path w="1243330" h="1146810">
                  <a:moveTo>
                    <a:pt x="1243180" y="135890"/>
                  </a:moveTo>
                  <a:lnTo>
                    <a:pt x="1237962" y="135890"/>
                  </a:lnTo>
                  <a:lnTo>
                    <a:pt x="1237948" y="142239"/>
                  </a:lnTo>
                  <a:lnTo>
                    <a:pt x="1243173" y="142239"/>
                  </a:lnTo>
                  <a:lnTo>
                    <a:pt x="1243180" y="135890"/>
                  </a:lnTo>
                  <a:close/>
                </a:path>
                <a:path w="1243330" h="1146810">
                  <a:moveTo>
                    <a:pt x="7466" y="142240"/>
                  </a:moveTo>
                  <a:lnTo>
                    <a:pt x="2221" y="142240"/>
                  </a:lnTo>
                  <a:lnTo>
                    <a:pt x="2179" y="161289"/>
                  </a:lnTo>
                  <a:lnTo>
                    <a:pt x="7445" y="161289"/>
                  </a:lnTo>
                  <a:lnTo>
                    <a:pt x="7466" y="142240"/>
                  </a:lnTo>
                  <a:close/>
                </a:path>
                <a:path w="1243330" h="1146810">
                  <a:moveTo>
                    <a:pt x="1243173" y="142240"/>
                  </a:moveTo>
                  <a:lnTo>
                    <a:pt x="1237948" y="142240"/>
                  </a:lnTo>
                  <a:lnTo>
                    <a:pt x="1237905" y="161289"/>
                  </a:lnTo>
                  <a:lnTo>
                    <a:pt x="1243152" y="161289"/>
                  </a:lnTo>
                  <a:lnTo>
                    <a:pt x="1243173" y="142240"/>
                  </a:lnTo>
                  <a:close/>
                </a:path>
                <a:path w="1243330" h="1146810">
                  <a:moveTo>
                    <a:pt x="7445" y="161290"/>
                  </a:moveTo>
                  <a:lnTo>
                    <a:pt x="2179" y="161290"/>
                  </a:lnTo>
                  <a:lnTo>
                    <a:pt x="2151" y="173989"/>
                  </a:lnTo>
                  <a:lnTo>
                    <a:pt x="7430" y="173989"/>
                  </a:lnTo>
                  <a:lnTo>
                    <a:pt x="7445" y="161290"/>
                  </a:lnTo>
                  <a:close/>
                </a:path>
                <a:path w="1243330" h="1146810">
                  <a:moveTo>
                    <a:pt x="1243152" y="161290"/>
                  </a:moveTo>
                  <a:lnTo>
                    <a:pt x="1237905" y="161290"/>
                  </a:lnTo>
                  <a:lnTo>
                    <a:pt x="1237876" y="173989"/>
                  </a:lnTo>
                  <a:lnTo>
                    <a:pt x="1243138" y="173989"/>
                  </a:lnTo>
                  <a:lnTo>
                    <a:pt x="1243152" y="161290"/>
                  </a:lnTo>
                  <a:close/>
                </a:path>
                <a:path w="1243330" h="1146810">
                  <a:moveTo>
                    <a:pt x="7430" y="173990"/>
                  </a:moveTo>
                  <a:lnTo>
                    <a:pt x="2151" y="173990"/>
                  </a:lnTo>
                  <a:lnTo>
                    <a:pt x="2123" y="186689"/>
                  </a:lnTo>
                  <a:lnTo>
                    <a:pt x="7416" y="186689"/>
                  </a:lnTo>
                  <a:lnTo>
                    <a:pt x="7430" y="173990"/>
                  </a:lnTo>
                  <a:close/>
                </a:path>
                <a:path w="1243330" h="1146810">
                  <a:moveTo>
                    <a:pt x="1243138" y="173990"/>
                  </a:moveTo>
                  <a:lnTo>
                    <a:pt x="1237876" y="173990"/>
                  </a:lnTo>
                  <a:lnTo>
                    <a:pt x="1237848" y="186689"/>
                  </a:lnTo>
                  <a:lnTo>
                    <a:pt x="1243124" y="186689"/>
                  </a:lnTo>
                  <a:lnTo>
                    <a:pt x="1243138" y="173990"/>
                  </a:lnTo>
                  <a:close/>
                </a:path>
                <a:path w="1243330" h="1146810">
                  <a:moveTo>
                    <a:pt x="7416" y="186690"/>
                  </a:moveTo>
                  <a:lnTo>
                    <a:pt x="2123" y="186690"/>
                  </a:lnTo>
                  <a:lnTo>
                    <a:pt x="2095" y="199389"/>
                  </a:lnTo>
                  <a:lnTo>
                    <a:pt x="7402" y="199389"/>
                  </a:lnTo>
                  <a:lnTo>
                    <a:pt x="7416" y="186690"/>
                  </a:lnTo>
                  <a:close/>
                </a:path>
                <a:path w="1243330" h="1146810">
                  <a:moveTo>
                    <a:pt x="1243124" y="186690"/>
                  </a:moveTo>
                  <a:lnTo>
                    <a:pt x="1237848" y="186690"/>
                  </a:lnTo>
                  <a:lnTo>
                    <a:pt x="1237820" y="199389"/>
                  </a:lnTo>
                  <a:lnTo>
                    <a:pt x="1243110" y="199389"/>
                  </a:lnTo>
                  <a:lnTo>
                    <a:pt x="1243124" y="186690"/>
                  </a:lnTo>
                  <a:close/>
                </a:path>
                <a:path w="1243330" h="1146810">
                  <a:moveTo>
                    <a:pt x="7402" y="199390"/>
                  </a:moveTo>
                  <a:lnTo>
                    <a:pt x="2095" y="199390"/>
                  </a:lnTo>
                  <a:lnTo>
                    <a:pt x="2066" y="212089"/>
                  </a:lnTo>
                  <a:lnTo>
                    <a:pt x="7388" y="212089"/>
                  </a:lnTo>
                  <a:lnTo>
                    <a:pt x="7402" y="199390"/>
                  </a:lnTo>
                  <a:close/>
                </a:path>
                <a:path w="1243330" h="1146810">
                  <a:moveTo>
                    <a:pt x="1243110" y="199390"/>
                  </a:moveTo>
                  <a:lnTo>
                    <a:pt x="1237820" y="199390"/>
                  </a:lnTo>
                  <a:lnTo>
                    <a:pt x="1237791" y="212089"/>
                  </a:lnTo>
                  <a:lnTo>
                    <a:pt x="1243096" y="212089"/>
                  </a:lnTo>
                  <a:lnTo>
                    <a:pt x="1243110" y="199390"/>
                  </a:lnTo>
                  <a:close/>
                </a:path>
                <a:path w="1243330" h="1146810">
                  <a:moveTo>
                    <a:pt x="7388" y="212090"/>
                  </a:moveTo>
                  <a:lnTo>
                    <a:pt x="2066" y="212090"/>
                  </a:lnTo>
                  <a:lnTo>
                    <a:pt x="2038" y="224789"/>
                  </a:lnTo>
                  <a:lnTo>
                    <a:pt x="7373" y="224789"/>
                  </a:lnTo>
                  <a:lnTo>
                    <a:pt x="7388" y="212090"/>
                  </a:lnTo>
                  <a:close/>
                </a:path>
                <a:path w="1243330" h="1146810">
                  <a:moveTo>
                    <a:pt x="1243096" y="212090"/>
                  </a:moveTo>
                  <a:lnTo>
                    <a:pt x="1237791" y="212090"/>
                  </a:lnTo>
                  <a:lnTo>
                    <a:pt x="1237763" y="224789"/>
                  </a:lnTo>
                  <a:lnTo>
                    <a:pt x="1243082" y="224789"/>
                  </a:lnTo>
                  <a:lnTo>
                    <a:pt x="1243096" y="212090"/>
                  </a:lnTo>
                  <a:close/>
                </a:path>
                <a:path w="1243330" h="1146810">
                  <a:moveTo>
                    <a:pt x="7373" y="224790"/>
                  </a:moveTo>
                  <a:lnTo>
                    <a:pt x="2038" y="224790"/>
                  </a:lnTo>
                  <a:lnTo>
                    <a:pt x="1982" y="250189"/>
                  </a:lnTo>
                  <a:lnTo>
                    <a:pt x="7345" y="250189"/>
                  </a:lnTo>
                  <a:lnTo>
                    <a:pt x="7373" y="224790"/>
                  </a:lnTo>
                  <a:close/>
                </a:path>
                <a:path w="1243330" h="1146810">
                  <a:moveTo>
                    <a:pt x="1243082" y="224790"/>
                  </a:moveTo>
                  <a:lnTo>
                    <a:pt x="1237763" y="224790"/>
                  </a:lnTo>
                  <a:lnTo>
                    <a:pt x="1237706" y="250189"/>
                  </a:lnTo>
                  <a:lnTo>
                    <a:pt x="1243054" y="250189"/>
                  </a:lnTo>
                  <a:lnTo>
                    <a:pt x="1243082" y="224790"/>
                  </a:lnTo>
                  <a:close/>
                </a:path>
                <a:path w="1243330" h="1146810">
                  <a:moveTo>
                    <a:pt x="7345" y="250190"/>
                  </a:moveTo>
                  <a:lnTo>
                    <a:pt x="1982" y="250190"/>
                  </a:lnTo>
                  <a:lnTo>
                    <a:pt x="1968" y="256539"/>
                  </a:lnTo>
                  <a:lnTo>
                    <a:pt x="7338" y="256539"/>
                  </a:lnTo>
                  <a:lnTo>
                    <a:pt x="7345" y="250190"/>
                  </a:lnTo>
                  <a:close/>
                </a:path>
                <a:path w="1243330" h="1146810">
                  <a:moveTo>
                    <a:pt x="1243054" y="250190"/>
                  </a:moveTo>
                  <a:lnTo>
                    <a:pt x="1237706" y="250190"/>
                  </a:lnTo>
                  <a:lnTo>
                    <a:pt x="1237691" y="256539"/>
                  </a:lnTo>
                  <a:lnTo>
                    <a:pt x="1243046" y="256539"/>
                  </a:lnTo>
                  <a:lnTo>
                    <a:pt x="1243054" y="250190"/>
                  </a:lnTo>
                  <a:close/>
                </a:path>
                <a:path w="1243330" h="1146810">
                  <a:moveTo>
                    <a:pt x="7338" y="256540"/>
                  </a:moveTo>
                  <a:lnTo>
                    <a:pt x="1968" y="256540"/>
                  </a:lnTo>
                  <a:lnTo>
                    <a:pt x="1855" y="307339"/>
                  </a:lnTo>
                  <a:lnTo>
                    <a:pt x="7281" y="307339"/>
                  </a:lnTo>
                  <a:lnTo>
                    <a:pt x="7338" y="256540"/>
                  </a:lnTo>
                  <a:close/>
                </a:path>
                <a:path w="1243330" h="1146810">
                  <a:moveTo>
                    <a:pt x="1243046" y="256540"/>
                  </a:moveTo>
                  <a:lnTo>
                    <a:pt x="1237691" y="256540"/>
                  </a:lnTo>
                  <a:lnTo>
                    <a:pt x="1237577" y="307339"/>
                  </a:lnTo>
                  <a:lnTo>
                    <a:pt x="1242990" y="307339"/>
                  </a:lnTo>
                  <a:lnTo>
                    <a:pt x="1243046" y="256540"/>
                  </a:lnTo>
                  <a:close/>
                </a:path>
                <a:path w="1243330" h="1146810">
                  <a:moveTo>
                    <a:pt x="7281" y="307340"/>
                  </a:moveTo>
                  <a:lnTo>
                    <a:pt x="1855" y="307340"/>
                  </a:lnTo>
                  <a:lnTo>
                    <a:pt x="1841" y="313689"/>
                  </a:lnTo>
                  <a:lnTo>
                    <a:pt x="7274" y="313689"/>
                  </a:lnTo>
                  <a:lnTo>
                    <a:pt x="7281" y="307340"/>
                  </a:lnTo>
                  <a:close/>
                </a:path>
                <a:path w="1243330" h="1146810">
                  <a:moveTo>
                    <a:pt x="1242990" y="307340"/>
                  </a:moveTo>
                  <a:lnTo>
                    <a:pt x="1237577" y="307340"/>
                  </a:lnTo>
                  <a:lnTo>
                    <a:pt x="1237563" y="313689"/>
                  </a:lnTo>
                  <a:lnTo>
                    <a:pt x="1242983" y="313689"/>
                  </a:lnTo>
                  <a:lnTo>
                    <a:pt x="1242990" y="307340"/>
                  </a:lnTo>
                  <a:close/>
                </a:path>
                <a:path w="1243330" h="1146810">
                  <a:moveTo>
                    <a:pt x="7274" y="313690"/>
                  </a:moveTo>
                  <a:lnTo>
                    <a:pt x="1841" y="313690"/>
                  </a:lnTo>
                  <a:lnTo>
                    <a:pt x="1819" y="323850"/>
                  </a:lnTo>
                  <a:lnTo>
                    <a:pt x="7263" y="323850"/>
                  </a:lnTo>
                  <a:lnTo>
                    <a:pt x="7274" y="313690"/>
                  </a:lnTo>
                  <a:close/>
                </a:path>
                <a:path w="1243330" h="1146810">
                  <a:moveTo>
                    <a:pt x="1242983" y="313690"/>
                  </a:moveTo>
                  <a:lnTo>
                    <a:pt x="1237563" y="313690"/>
                  </a:lnTo>
                  <a:lnTo>
                    <a:pt x="1237540" y="323850"/>
                  </a:lnTo>
                  <a:lnTo>
                    <a:pt x="1242972" y="323850"/>
                  </a:lnTo>
                  <a:lnTo>
                    <a:pt x="1242983" y="313690"/>
                  </a:lnTo>
                  <a:close/>
                </a:path>
                <a:path w="1243330" h="1146810">
                  <a:moveTo>
                    <a:pt x="7263" y="323850"/>
                  </a:moveTo>
                  <a:lnTo>
                    <a:pt x="1819" y="323850"/>
                  </a:lnTo>
                  <a:lnTo>
                    <a:pt x="1785" y="339089"/>
                  </a:lnTo>
                  <a:lnTo>
                    <a:pt x="7245" y="339089"/>
                  </a:lnTo>
                  <a:lnTo>
                    <a:pt x="7263" y="323850"/>
                  </a:lnTo>
                  <a:close/>
                </a:path>
                <a:path w="1243330" h="1146810">
                  <a:moveTo>
                    <a:pt x="1242972" y="323850"/>
                  </a:moveTo>
                  <a:lnTo>
                    <a:pt x="1237540" y="323850"/>
                  </a:lnTo>
                  <a:lnTo>
                    <a:pt x="1237506" y="339089"/>
                  </a:lnTo>
                  <a:lnTo>
                    <a:pt x="1242955" y="339089"/>
                  </a:lnTo>
                  <a:lnTo>
                    <a:pt x="1242972" y="323850"/>
                  </a:lnTo>
                  <a:close/>
                </a:path>
                <a:path w="1243330" h="1146810">
                  <a:moveTo>
                    <a:pt x="7245" y="339090"/>
                  </a:moveTo>
                  <a:lnTo>
                    <a:pt x="1785" y="339090"/>
                  </a:lnTo>
                  <a:lnTo>
                    <a:pt x="1743" y="358139"/>
                  </a:lnTo>
                  <a:lnTo>
                    <a:pt x="7224" y="358139"/>
                  </a:lnTo>
                  <a:lnTo>
                    <a:pt x="7245" y="339090"/>
                  </a:lnTo>
                  <a:close/>
                </a:path>
                <a:path w="1243330" h="1146810">
                  <a:moveTo>
                    <a:pt x="1242955" y="339090"/>
                  </a:moveTo>
                  <a:lnTo>
                    <a:pt x="1237506" y="339090"/>
                  </a:lnTo>
                  <a:lnTo>
                    <a:pt x="1237464" y="358139"/>
                  </a:lnTo>
                  <a:lnTo>
                    <a:pt x="1242934" y="358139"/>
                  </a:lnTo>
                  <a:lnTo>
                    <a:pt x="1242955" y="339090"/>
                  </a:lnTo>
                  <a:close/>
                </a:path>
                <a:path w="1243330" h="1146810">
                  <a:moveTo>
                    <a:pt x="7224" y="358140"/>
                  </a:moveTo>
                  <a:lnTo>
                    <a:pt x="1743" y="358140"/>
                  </a:lnTo>
                  <a:lnTo>
                    <a:pt x="1720" y="368300"/>
                  </a:lnTo>
                  <a:lnTo>
                    <a:pt x="7213" y="368300"/>
                  </a:lnTo>
                  <a:lnTo>
                    <a:pt x="7224" y="358140"/>
                  </a:lnTo>
                  <a:close/>
                </a:path>
                <a:path w="1243330" h="1146810">
                  <a:moveTo>
                    <a:pt x="1242934" y="358140"/>
                  </a:moveTo>
                  <a:lnTo>
                    <a:pt x="1237464" y="358140"/>
                  </a:lnTo>
                  <a:lnTo>
                    <a:pt x="1237441" y="368300"/>
                  </a:lnTo>
                  <a:lnTo>
                    <a:pt x="1242923" y="368300"/>
                  </a:lnTo>
                  <a:lnTo>
                    <a:pt x="1242934" y="358140"/>
                  </a:lnTo>
                  <a:close/>
                </a:path>
                <a:path w="1243330" h="1146810">
                  <a:moveTo>
                    <a:pt x="7213" y="368300"/>
                  </a:moveTo>
                  <a:lnTo>
                    <a:pt x="1720" y="368300"/>
                  </a:lnTo>
                  <a:lnTo>
                    <a:pt x="1686" y="383539"/>
                  </a:lnTo>
                  <a:lnTo>
                    <a:pt x="7196" y="383539"/>
                  </a:lnTo>
                  <a:lnTo>
                    <a:pt x="7213" y="368300"/>
                  </a:lnTo>
                  <a:close/>
                </a:path>
                <a:path w="1243330" h="1146810">
                  <a:moveTo>
                    <a:pt x="1242923" y="368300"/>
                  </a:moveTo>
                  <a:lnTo>
                    <a:pt x="1237441" y="368300"/>
                  </a:lnTo>
                  <a:lnTo>
                    <a:pt x="1237407" y="383539"/>
                  </a:lnTo>
                  <a:lnTo>
                    <a:pt x="1242906" y="383539"/>
                  </a:lnTo>
                  <a:lnTo>
                    <a:pt x="1242923" y="368300"/>
                  </a:lnTo>
                  <a:close/>
                </a:path>
                <a:path w="1243330" h="1146810">
                  <a:moveTo>
                    <a:pt x="7196" y="383540"/>
                  </a:moveTo>
                  <a:lnTo>
                    <a:pt x="1686" y="383540"/>
                  </a:lnTo>
                  <a:lnTo>
                    <a:pt x="1433" y="497839"/>
                  </a:lnTo>
                  <a:lnTo>
                    <a:pt x="7068" y="497839"/>
                  </a:lnTo>
                  <a:lnTo>
                    <a:pt x="7196" y="383540"/>
                  </a:lnTo>
                  <a:close/>
                </a:path>
                <a:path w="1243330" h="1146810">
                  <a:moveTo>
                    <a:pt x="1242906" y="383540"/>
                  </a:moveTo>
                  <a:lnTo>
                    <a:pt x="1237407" y="383540"/>
                  </a:lnTo>
                  <a:lnTo>
                    <a:pt x="1237150" y="497839"/>
                  </a:lnTo>
                  <a:lnTo>
                    <a:pt x="1242779" y="497839"/>
                  </a:lnTo>
                  <a:lnTo>
                    <a:pt x="1242906" y="383540"/>
                  </a:lnTo>
                  <a:close/>
                </a:path>
                <a:path w="1243330" h="1146810">
                  <a:moveTo>
                    <a:pt x="7068" y="497840"/>
                  </a:moveTo>
                  <a:lnTo>
                    <a:pt x="1433" y="497840"/>
                  </a:lnTo>
                  <a:lnTo>
                    <a:pt x="1165" y="618489"/>
                  </a:lnTo>
                  <a:lnTo>
                    <a:pt x="6933" y="618489"/>
                  </a:lnTo>
                  <a:lnTo>
                    <a:pt x="7068" y="497840"/>
                  </a:lnTo>
                  <a:close/>
                </a:path>
                <a:path w="1243330" h="1146810">
                  <a:moveTo>
                    <a:pt x="1242779" y="497840"/>
                  </a:moveTo>
                  <a:lnTo>
                    <a:pt x="1237150" y="497840"/>
                  </a:lnTo>
                  <a:lnTo>
                    <a:pt x="1236880" y="618489"/>
                  </a:lnTo>
                  <a:lnTo>
                    <a:pt x="1242645" y="618489"/>
                  </a:lnTo>
                  <a:lnTo>
                    <a:pt x="1242779" y="497840"/>
                  </a:lnTo>
                  <a:close/>
                </a:path>
                <a:path w="1243330" h="1146810">
                  <a:moveTo>
                    <a:pt x="6933" y="618490"/>
                  </a:moveTo>
                  <a:lnTo>
                    <a:pt x="1165" y="618490"/>
                  </a:lnTo>
                  <a:lnTo>
                    <a:pt x="856" y="758189"/>
                  </a:lnTo>
                  <a:lnTo>
                    <a:pt x="6776" y="758189"/>
                  </a:lnTo>
                  <a:lnTo>
                    <a:pt x="6933" y="618490"/>
                  </a:lnTo>
                  <a:close/>
                </a:path>
                <a:path w="1243330" h="1146810">
                  <a:moveTo>
                    <a:pt x="1242645" y="618490"/>
                  </a:moveTo>
                  <a:lnTo>
                    <a:pt x="1236880" y="618490"/>
                  </a:lnTo>
                  <a:lnTo>
                    <a:pt x="1236567" y="758189"/>
                  </a:lnTo>
                  <a:lnTo>
                    <a:pt x="1242490" y="758189"/>
                  </a:lnTo>
                  <a:lnTo>
                    <a:pt x="1242645" y="618490"/>
                  </a:lnTo>
                  <a:close/>
                </a:path>
                <a:path w="1243330" h="1146810">
                  <a:moveTo>
                    <a:pt x="6776" y="758190"/>
                  </a:moveTo>
                  <a:lnTo>
                    <a:pt x="856" y="758190"/>
                  </a:lnTo>
                  <a:lnTo>
                    <a:pt x="833" y="768350"/>
                  </a:lnTo>
                  <a:lnTo>
                    <a:pt x="6765" y="768350"/>
                  </a:lnTo>
                  <a:lnTo>
                    <a:pt x="6776" y="758190"/>
                  </a:lnTo>
                  <a:close/>
                </a:path>
                <a:path w="1243330" h="1146810">
                  <a:moveTo>
                    <a:pt x="1242490" y="758190"/>
                  </a:moveTo>
                  <a:lnTo>
                    <a:pt x="1236567" y="758190"/>
                  </a:lnTo>
                  <a:lnTo>
                    <a:pt x="1236544" y="768350"/>
                  </a:lnTo>
                  <a:lnTo>
                    <a:pt x="1242479" y="768350"/>
                  </a:lnTo>
                  <a:lnTo>
                    <a:pt x="1242490" y="758190"/>
                  </a:lnTo>
                  <a:close/>
                </a:path>
                <a:path w="1243330" h="1146810">
                  <a:moveTo>
                    <a:pt x="6765" y="768350"/>
                  </a:moveTo>
                  <a:lnTo>
                    <a:pt x="833" y="768350"/>
                  </a:lnTo>
                  <a:lnTo>
                    <a:pt x="799" y="783589"/>
                  </a:lnTo>
                  <a:lnTo>
                    <a:pt x="6748" y="783589"/>
                  </a:lnTo>
                  <a:lnTo>
                    <a:pt x="6765" y="768350"/>
                  </a:lnTo>
                  <a:close/>
                </a:path>
                <a:path w="1243330" h="1146810">
                  <a:moveTo>
                    <a:pt x="1242479" y="768350"/>
                  </a:moveTo>
                  <a:lnTo>
                    <a:pt x="1236544" y="768350"/>
                  </a:lnTo>
                  <a:lnTo>
                    <a:pt x="1236510" y="783589"/>
                  </a:lnTo>
                  <a:lnTo>
                    <a:pt x="1242462" y="783589"/>
                  </a:lnTo>
                  <a:lnTo>
                    <a:pt x="1242479" y="768350"/>
                  </a:lnTo>
                  <a:close/>
                </a:path>
                <a:path w="1243330" h="1146810">
                  <a:moveTo>
                    <a:pt x="6748" y="783590"/>
                  </a:moveTo>
                  <a:lnTo>
                    <a:pt x="799" y="783590"/>
                  </a:lnTo>
                  <a:lnTo>
                    <a:pt x="757" y="802639"/>
                  </a:lnTo>
                  <a:lnTo>
                    <a:pt x="6726" y="802639"/>
                  </a:lnTo>
                  <a:lnTo>
                    <a:pt x="6748" y="783590"/>
                  </a:lnTo>
                  <a:close/>
                </a:path>
                <a:path w="1243330" h="1146810">
                  <a:moveTo>
                    <a:pt x="1242462" y="783590"/>
                  </a:moveTo>
                  <a:lnTo>
                    <a:pt x="1236510" y="783590"/>
                  </a:lnTo>
                  <a:lnTo>
                    <a:pt x="1236467" y="802639"/>
                  </a:lnTo>
                  <a:lnTo>
                    <a:pt x="1242441" y="802639"/>
                  </a:lnTo>
                  <a:lnTo>
                    <a:pt x="1242462" y="783590"/>
                  </a:lnTo>
                  <a:close/>
                </a:path>
                <a:path w="1243330" h="1146810">
                  <a:moveTo>
                    <a:pt x="6726" y="802640"/>
                  </a:moveTo>
                  <a:lnTo>
                    <a:pt x="757" y="802640"/>
                  </a:lnTo>
                  <a:lnTo>
                    <a:pt x="734" y="812800"/>
                  </a:lnTo>
                  <a:lnTo>
                    <a:pt x="6715" y="812800"/>
                  </a:lnTo>
                  <a:lnTo>
                    <a:pt x="6726" y="802640"/>
                  </a:lnTo>
                  <a:close/>
                </a:path>
                <a:path w="1243330" h="1146810">
                  <a:moveTo>
                    <a:pt x="1242441" y="802640"/>
                  </a:moveTo>
                  <a:lnTo>
                    <a:pt x="1236467" y="802640"/>
                  </a:lnTo>
                  <a:lnTo>
                    <a:pt x="1236444" y="812800"/>
                  </a:lnTo>
                  <a:lnTo>
                    <a:pt x="1242430" y="812800"/>
                  </a:lnTo>
                  <a:lnTo>
                    <a:pt x="1242441" y="802640"/>
                  </a:lnTo>
                  <a:close/>
                </a:path>
                <a:path w="1243330" h="1146810">
                  <a:moveTo>
                    <a:pt x="6715" y="812800"/>
                  </a:moveTo>
                  <a:lnTo>
                    <a:pt x="734" y="812800"/>
                  </a:lnTo>
                  <a:lnTo>
                    <a:pt x="701" y="828039"/>
                  </a:lnTo>
                  <a:lnTo>
                    <a:pt x="6698" y="828039"/>
                  </a:lnTo>
                  <a:lnTo>
                    <a:pt x="6715" y="812800"/>
                  </a:lnTo>
                  <a:close/>
                </a:path>
                <a:path w="1243330" h="1146810">
                  <a:moveTo>
                    <a:pt x="1242430" y="812800"/>
                  </a:moveTo>
                  <a:lnTo>
                    <a:pt x="1236444" y="812800"/>
                  </a:lnTo>
                  <a:lnTo>
                    <a:pt x="1236410" y="828039"/>
                  </a:lnTo>
                  <a:lnTo>
                    <a:pt x="1242413" y="828039"/>
                  </a:lnTo>
                  <a:lnTo>
                    <a:pt x="1242430" y="812800"/>
                  </a:lnTo>
                  <a:close/>
                </a:path>
                <a:path w="1243330" h="1146810">
                  <a:moveTo>
                    <a:pt x="6698" y="828040"/>
                  </a:moveTo>
                  <a:lnTo>
                    <a:pt x="701" y="828040"/>
                  </a:lnTo>
                  <a:lnTo>
                    <a:pt x="673" y="840739"/>
                  </a:lnTo>
                  <a:lnTo>
                    <a:pt x="6684" y="840739"/>
                  </a:lnTo>
                  <a:lnTo>
                    <a:pt x="6698" y="828040"/>
                  </a:lnTo>
                  <a:close/>
                </a:path>
                <a:path w="1243330" h="1146810">
                  <a:moveTo>
                    <a:pt x="1242413" y="828040"/>
                  </a:moveTo>
                  <a:lnTo>
                    <a:pt x="1236410" y="828040"/>
                  </a:lnTo>
                  <a:lnTo>
                    <a:pt x="1236382" y="840739"/>
                  </a:lnTo>
                  <a:lnTo>
                    <a:pt x="1242399" y="840739"/>
                  </a:lnTo>
                  <a:lnTo>
                    <a:pt x="1242413" y="828040"/>
                  </a:lnTo>
                  <a:close/>
                </a:path>
                <a:path w="1243330" h="1146810">
                  <a:moveTo>
                    <a:pt x="6684" y="840740"/>
                  </a:moveTo>
                  <a:lnTo>
                    <a:pt x="673" y="840740"/>
                  </a:lnTo>
                  <a:lnTo>
                    <a:pt x="658" y="847089"/>
                  </a:lnTo>
                  <a:lnTo>
                    <a:pt x="6677" y="847089"/>
                  </a:lnTo>
                  <a:lnTo>
                    <a:pt x="6684" y="840740"/>
                  </a:lnTo>
                  <a:close/>
                </a:path>
                <a:path w="1243330" h="1146810">
                  <a:moveTo>
                    <a:pt x="1242399" y="840740"/>
                  </a:moveTo>
                  <a:lnTo>
                    <a:pt x="1236382" y="840740"/>
                  </a:lnTo>
                  <a:lnTo>
                    <a:pt x="1236367" y="847089"/>
                  </a:lnTo>
                  <a:lnTo>
                    <a:pt x="1242392" y="847089"/>
                  </a:lnTo>
                  <a:lnTo>
                    <a:pt x="1242399" y="840740"/>
                  </a:lnTo>
                  <a:close/>
                </a:path>
                <a:path w="1243330" h="1146810">
                  <a:moveTo>
                    <a:pt x="6677" y="847090"/>
                  </a:moveTo>
                  <a:lnTo>
                    <a:pt x="658" y="847090"/>
                  </a:lnTo>
                  <a:lnTo>
                    <a:pt x="616" y="866139"/>
                  </a:lnTo>
                  <a:lnTo>
                    <a:pt x="6655" y="866139"/>
                  </a:lnTo>
                  <a:lnTo>
                    <a:pt x="6677" y="847090"/>
                  </a:lnTo>
                  <a:close/>
                </a:path>
                <a:path w="1243330" h="1146810">
                  <a:moveTo>
                    <a:pt x="1242392" y="847090"/>
                  </a:moveTo>
                  <a:lnTo>
                    <a:pt x="1236367" y="847090"/>
                  </a:lnTo>
                  <a:lnTo>
                    <a:pt x="1236325" y="866139"/>
                  </a:lnTo>
                  <a:lnTo>
                    <a:pt x="1242371" y="866139"/>
                  </a:lnTo>
                  <a:lnTo>
                    <a:pt x="1242392" y="847090"/>
                  </a:lnTo>
                  <a:close/>
                </a:path>
                <a:path w="1243330" h="1146810">
                  <a:moveTo>
                    <a:pt x="6655" y="866140"/>
                  </a:moveTo>
                  <a:lnTo>
                    <a:pt x="616" y="866140"/>
                  </a:lnTo>
                  <a:lnTo>
                    <a:pt x="518" y="910589"/>
                  </a:lnTo>
                  <a:lnTo>
                    <a:pt x="6605" y="910589"/>
                  </a:lnTo>
                  <a:lnTo>
                    <a:pt x="6655" y="866140"/>
                  </a:lnTo>
                  <a:close/>
                </a:path>
                <a:path w="1243330" h="1146810">
                  <a:moveTo>
                    <a:pt x="1242371" y="866140"/>
                  </a:moveTo>
                  <a:lnTo>
                    <a:pt x="1236325" y="866140"/>
                  </a:lnTo>
                  <a:lnTo>
                    <a:pt x="1236225" y="910589"/>
                  </a:lnTo>
                  <a:lnTo>
                    <a:pt x="1242321" y="910589"/>
                  </a:lnTo>
                  <a:lnTo>
                    <a:pt x="1242371" y="866140"/>
                  </a:lnTo>
                  <a:close/>
                </a:path>
                <a:path w="1243330" h="1146810">
                  <a:moveTo>
                    <a:pt x="6435" y="1062989"/>
                  </a:moveTo>
                  <a:lnTo>
                    <a:pt x="180" y="1062989"/>
                  </a:lnTo>
                  <a:lnTo>
                    <a:pt x="168" y="1068069"/>
                  </a:lnTo>
                  <a:lnTo>
                    <a:pt x="6429" y="1068069"/>
                  </a:lnTo>
                  <a:lnTo>
                    <a:pt x="6435" y="1062989"/>
                  </a:lnTo>
                  <a:close/>
                </a:path>
                <a:path w="1243330" h="1146810">
                  <a:moveTo>
                    <a:pt x="1242152" y="1062989"/>
                  </a:moveTo>
                  <a:lnTo>
                    <a:pt x="1235883" y="1062989"/>
                  </a:lnTo>
                  <a:lnTo>
                    <a:pt x="1235872" y="1068069"/>
                  </a:lnTo>
                  <a:lnTo>
                    <a:pt x="1242147" y="1068069"/>
                  </a:lnTo>
                  <a:lnTo>
                    <a:pt x="1242152" y="1062989"/>
                  </a:lnTo>
                  <a:close/>
                </a:path>
                <a:path w="1243330" h="1146810">
                  <a:moveTo>
                    <a:pt x="6456" y="1043939"/>
                  </a:moveTo>
                  <a:lnTo>
                    <a:pt x="222" y="1043939"/>
                  </a:lnTo>
                  <a:lnTo>
                    <a:pt x="183" y="1061719"/>
                  </a:lnTo>
                  <a:lnTo>
                    <a:pt x="6436" y="1061719"/>
                  </a:lnTo>
                  <a:lnTo>
                    <a:pt x="6456" y="1043939"/>
                  </a:lnTo>
                  <a:close/>
                </a:path>
                <a:path w="1243330" h="1146810">
                  <a:moveTo>
                    <a:pt x="1242174" y="1043939"/>
                  </a:moveTo>
                  <a:lnTo>
                    <a:pt x="1235926" y="1043939"/>
                  </a:lnTo>
                  <a:lnTo>
                    <a:pt x="1235886" y="1061719"/>
                  </a:lnTo>
                  <a:lnTo>
                    <a:pt x="1242154" y="1061719"/>
                  </a:lnTo>
                  <a:lnTo>
                    <a:pt x="1242174" y="1043939"/>
                  </a:lnTo>
                  <a:close/>
                </a:path>
                <a:path w="1243330" h="1146810">
                  <a:moveTo>
                    <a:pt x="6459" y="1041400"/>
                  </a:moveTo>
                  <a:lnTo>
                    <a:pt x="228" y="1041400"/>
                  </a:lnTo>
                  <a:lnTo>
                    <a:pt x="225" y="1042669"/>
                  </a:lnTo>
                  <a:lnTo>
                    <a:pt x="6458" y="1042669"/>
                  </a:lnTo>
                  <a:lnTo>
                    <a:pt x="6459" y="1041400"/>
                  </a:lnTo>
                  <a:close/>
                </a:path>
                <a:path w="1243330" h="1146810">
                  <a:moveTo>
                    <a:pt x="1242176" y="1041400"/>
                  </a:moveTo>
                  <a:lnTo>
                    <a:pt x="1235932" y="1041400"/>
                  </a:lnTo>
                  <a:lnTo>
                    <a:pt x="1235929" y="1042669"/>
                  </a:lnTo>
                  <a:lnTo>
                    <a:pt x="1242175" y="1042669"/>
                  </a:lnTo>
                  <a:lnTo>
                    <a:pt x="1242176" y="1041400"/>
                  </a:lnTo>
                  <a:close/>
                </a:path>
                <a:path w="1243330" h="1146810">
                  <a:moveTo>
                    <a:pt x="6466" y="1035050"/>
                  </a:moveTo>
                  <a:lnTo>
                    <a:pt x="242" y="1035050"/>
                  </a:lnTo>
                  <a:lnTo>
                    <a:pt x="230" y="1040129"/>
                  </a:lnTo>
                  <a:lnTo>
                    <a:pt x="6460" y="1040129"/>
                  </a:lnTo>
                  <a:lnTo>
                    <a:pt x="6466" y="1035050"/>
                  </a:lnTo>
                  <a:close/>
                </a:path>
                <a:path w="1243330" h="1146810">
                  <a:moveTo>
                    <a:pt x="1242183" y="1035050"/>
                  </a:moveTo>
                  <a:lnTo>
                    <a:pt x="1235946" y="1035050"/>
                  </a:lnTo>
                  <a:lnTo>
                    <a:pt x="1235934" y="1040129"/>
                  </a:lnTo>
                  <a:lnTo>
                    <a:pt x="1242178" y="1040129"/>
                  </a:lnTo>
                  <a:lnTo>
                    <a:pt x="1242183" y="1035050"/>
                  </a:lnTo>
                  <a:close/>
                </a:path>
                <a:path w="1243330" h="1146810">
                  <a:moveTo>
                    <a:pt x="6470" y="1031239"/>
                  </a:moveTo>
                  <a:lnTo>
                    <a:pt x="250" y="1031239"/>
                  </a:lnTo>
                  <a:lnTo>
                    <a:pt x="244" y="1033779"/>
                  </a:lnTo>
                  <a:lnTo>
                    <a:pt x="6468" y="1033779"/>
                  </a:lnTo>
                  <a:lnTo>
                    <a:pt x="6470" y="1031239"/>
                  </a:lnTo>
                  <a:close/>
                </a:path>
                <a:path w="1243330" h="1146810">
                  <a:moveTo>
                    <a:pt x="1242188" y="1031239"/>
                  </a:moveTo>
                  <a:lnTo>
                    <a:pt x="1235954" y="1031239"/>
                  </a:lnTo>
                  <a:lnTo>
                    <a:pt x="1235949" y="1033779"/>
                  </a:lnTo>
                  <a:lnTo>
                    <a:pt x="1242185" y="1033779"/>
                  </a:lnTo>
                  <a:lnTo>
                    <a:pt x="1242188" y="1031239"/>
                  </a:lnTo>
                  <a:close/>
                </a:path>
                <a:path w="1243330" h="1146810">
                  <a:moveTo>
                    <a:pt x="6473" y="1028700"/>
                  </a:moveTo>
                  <a:lnTo>
                    <a:pt x="256" y="1028700"/>
                  </a:lnTo>
                  <a:lnTo>
                    <a:pt x="253" y="1029969"/>
                  </a:lnTo>
                  <a:lnTo>
                    <a:pt x="6472" y="1029969"/>
                  </a:lnTo>
                  <a:lnTo>
                    <a:pt x="6473" y="1028700"/>
                  </a:lnTo>
                  <a:close/>
                </a:path>
                <a:path w="1243330" h="1146810">
                  <a:moveTo>
                    <a:pt x="1242190" y="1028700"/>
                  </a:moveTo>
                  <a:lnTo>
                    <a:pt x="1235960" y="1028700"/>
                  </a:lnTo>
                  <a:lnTo>
                    <a:pt x="1235957" y="1029969"/>
                  </a:lnTo>
                  <a:lnTo>
                    <a:pt x="1242189" y="1029969"/>
                  </a:lnTo>
                  <a:lnTo>
                    <a:pt x="1242190" y="1028700"/>
                  </a:lnTo>
                  <a:close/>
                </a:path>
                <a:path w="1243330" h="1146810">
                  <a:moveTo>
                    <a:pt x="6477" y="1024889"/>
                  </a:moveTo>
                  <a:lnTo>
                    <a:pt x="264" y="1024889"/>
                  </a:lnTo>
                  <a:lnTo>
                    <a:pt x="259" y="1027429"/>
                  </a:lnTo>
                  <a:lnTo>
                    <a:pt x="6475" y="1027429"/>
                  </a:lnTo>
                  <a:lnTo>
                    <a:pt x="6477" y="1024889"/>
                  </a:lnTo>
                  <a:close/>
                </a:path>
                <a:path w="1243330" h="1146810">
                  <a:moveTo>
                    <a:pt x="1242195" y="1024889"/>
                  </a:moveTo>
                  <a:lnTo>
                    <a:pt x="1235969" y="1024889"/>
                  </a:lnTo>
                  <a:lnTo>
                    <a:pt x="1235963" y="1027429"/>
                  </a:lnTo>
                  <a:lnTo>
                    <a:pt x="1242192" y="1027429"/>
                  </a:lnTo>
                  <a:lnTo>
                    <a:pt x="1242195" y="1024889"/>
                  </a:lnTo>
                  <a:close/>
                </a:path>
                <a:path w="1243330" h="1146810">
                  <a:moveTo>
                    <a:pt x="6480" y="1022350"/>
                  </a:moveTo>
                  <a:lnTo>
                    <a:pt x="270" y="1022350"/>
                  </a:lnTo>
                  <a:lnTo>
                    <a:pt x="267" y="1023619"/>
                  </a:lnTo>
                  <a:lnTo>
                    <a:pt x="6479" y="1023619"/>
                  </a:lnTo>
                  <a:lnTo>
                    <a:pt x="6480" y="1022350"/>
                  </a:lnTo>
                  <a:close/>
                </a:path>
                <a:path w="1243330" h="1146810">
                  <a:moveTo>
                    <a:pt x="1242197" y="1022350"/>
                  </a:moveTo>
                  <a:lnTo>
                    <a:pt x="1235974" y="1022350"/>
                  </a:lnTo>
                  <a:lnTo>
                    <a:pt x="1235971" y="1023619"/>
                  </a:lnTo>
                  <a:lnTo>
                    <a:pt x="1242196" y="1023619"/>
                  </a:lnTo>
                  <a:lnTo>
                    <a:pt x="1242197" y="1022350"/>
                  </a:lnTo>
                  <a:close/>
                </a:path>
                <a:path w="1243330" h="1146810">
                  <a:moveTo>
                    <a:pt x="6485" y="1018539"/>
                  </a:moveTo>
                  <a:lnTo>
                    <a:pt x="278" y="1018539"/>
                  </a:lnTo>
                  <a:lnTo>
                    <a:pt x="273" y="1021079"/>
                  </a:lnTo>
                  <a:lnTo>
                    <a:pt x="6482" y="1021079"/>
                  </a:lnTo>
                  <a:lnTo>
                    <a:pt x="6485" y="1018539"/>
                  </a:lnTo>
                  <a:close/>
                </a:path>
                <a:path w="1243330" h="1146810">
                  <a:moveTo>
                    <a:pt x="1242202" y="1018539"/>
                  </a:moveTo>
                  <a:lnTo>
                    <a:pt x="1235983" y="1018539"/>
                  </a:lnTo>
                  <a:lnTo>
                    <a:pt x="1235977" y="1021079"/>
                  </a:lnTo>
                  <a:lnTo>
                    <a:pt x="1242199" y="1021079"/>
                  </a:lnTo>
                  <a:lnTo>
                    <a:pt x="1242202" y="1018539"/>
                  </a:lnTo>
                  <a:close/>
                </a:path>
                <a:path w="1243330" h="1146810">
                  <a:moveTo>
                    <a:pt x="6487" y="1016000"/>
                  </a:moveTo>
                  <a:lnTo>
                    <a:pt x="284" y="1016000"/>
                  </a:lnTo>
                  <a:lnTo>
                    <a:pt x="281" y="1017269"/>
                  </a:lnTo>
                  <a:lnTo>
                    <a:pt x="6486" y="1017269"/>
                  </a:lnTo>
                  <a:lnTo>
                    <a:pt x="6487" y="1016000"/>
                  </a:lnTo>
                  <a:close/>
                </a:path>
                <a:path w="1243330" h="1146810">
                  <a:moveTo>
                    <a:pt x="1242205" y="1016000"/>
                  </a:moveTo>
                  <a:lnTo>
                    <a:pt x="1235989" y="1016000"/>
                  </a:lnTo>
                  <a:lnTo>
                    <a:pt x="1235986" y="1017269"/>
                  </a:lnTo>
                  <a:lnTo>
                    <a:pt x="1242203" y="1017269"/>
                  </a:lnTo>
                  <a:lnTo>
                    <a:pt x="1242205" y="1016000"/>
                  </a:lnTo>
                  <a:close/>
                </a:path>
                <a:path w="1243330" h="1146810">
                  <a:moveTo>
                    <a:pt x="6492" y="1012189"/>
                  </a:moveTo>
                  <a:lnTo>
                    <a:pt x="292" y="1012189"/>
                  </a:lnTo>
                  <a:lnTo>
                    <a:pt x="287" y="1014729"/>
                  </a:lnTo>
                  <a:lnTo>
                    <a:pt x="6489" y="1014729"/>
                  </a:lnTo>
                  <a:lnTo>
                    <a:pt x="6492" y="1012189"/>
                  </a:lnTo>
                  <a:close/>
                </a:path>
                <a:path w="1243330" h="1146810">
                  <a:moveTo>
                    <a:pt x="1242209" y="1012189"/>
                  </a:moveTo>
                  <a:lnTo>
                    <a:pt x="1235997" y="1012189"/>
                  </a:lnTo>
                  <a:lnTo>
                    <a:pt x="1235991" y="1014729"/>
                  </a:lnTo>
                  <a:lnTo>
                    <a:pt x="1242206" y="1014729"/>
                  </a:lnTo>
                  <a:lnTo>
                    <a:pt x="1242209" y="1012189"/>
                  </a:lnTo>
                  <a:close/>
                </a:path>
                <a:path w="1243330" h="1146810">
                  <a:moveTo>
                    <a:pt x="6495" y="1009650"/>
                  </a:moveTo>
                  <a:lnTo>
                    <a:pt x="298" y="1009650"/>
                  </a:lnTo>
                  <a:lnTo>
                    <a:pt x="295" y="1010919"/>
                  </a:lnTo>
                  <a:lnTo>
                    <a:pt x="6493" y="1010919"/>
                  </a:lnTo>
                  <a:lnTo>
                    <a:pt x="6495" y="1009650"/>
                  </a:lnTo>
                  <a:close/>
                </a:path>
                <a:path w="1243330" h="1146810">
                  <a:moveTo>
                    <a:pt x="1242212" y="1009650"/>
                  </a:moveTo>
                  <a:lnTo>
                    <a:pt x="1236003" y="1009650"/>
                  </a:lnTo>
                  <a:lnTo>
                    <a:pt x="1236000" y="1010919"/>
                  </a:lnTo>
                  <a:lnTo>
                    <a:pt x="1242210" y="1010919"/>
                  </a:lnTo>
                  <a:lnTo>
                    <a:pt x="1242212" y="1009650"/>
                  </a:lnTo>
                  <a:close/>
                </a:path>
                <a:path w="1243330" h="1146810">
                  <a:moveTo>
                    <a:pt x="6499" y="1005839"/>
                  </a:moveTo>
                  <a:lnTo>
                    <a:pt x="306" y="1005839"/>
                  </a:lnTo>
                  <a:lnTo>
                    <a:pt x="301" y="1008379"/>
                  </a:lnTo>
                  <a:lnTo>
                    <a:pt x="6496" y="1008379"/>
                  </a:lnTo>
                  <a:lnTo>
                    <a:pt x="6499" y="1005839"/>
                  </a:lnTo>
                  <a:close/>
                </a:path>
                <a:path w="1243330" h="1146810">
                  <a:moveTo>
                    <a:pt x="1242216" y="1005839"/>
                  </a:moveTo>
                  <a:lnTo>
                    <a:pt x="1236011" y="1005839"/>
                  </a:lnTo>
                  <a:lnTo>
                    <a:pt x="1236006" y="1008379"/>
                  </a:lnTo>
                  <a:lnTo>
                    <a:pt x="1242213" y="1008379"/>
                  </a:lnTo>
                  <a:lnTo>
                    <a:pt x="1242216" y="1005839"/>
                  </a:lnTo>
                  <a:close/>
                </a:path>
                <a:path w="1243330" h="1146810">
                  <a:moveTo>
                    <a:pt x="6506" y="999489"/>
                  </a:moveTo>
                  <a:lnTo>
                    <a:pt x="321" y="999489"/>
                  </a:lnTo>
                  <a:lnTo>
                    <a:pt x="309" y="1004569"/>
                  </a:lnTo>
                  <a:lnTo>
                    <a:pt x="6500" y="1004569"/>
                  </a:lnTo>
                  <a:lnTo>
                    <a:pt x="6506" y="999489"/>
                  </a:lnTo>
                  <a:close/>
                </a:path>
                <a:path w="1243330" h="1146810">
                  <a:moveTo>
                    <a:pt x="1242223" y="999489"/>
                  </a:moveTo>
                  <a:lnTo>
                    <a:pt x="1236026" y="999489"/>
                  </a:lnTo>
                  <a:lnTo>
                    <a:pt x="1236014" y="1004569"/>
                  </a:lnTo>
                  <a:lnTo>
                    <a:pt x="1242217" y="1004569"/>
                  </a:lnTo>
                  <a:lnTo>
                    <a:pt x="1242223" y="999489"/>
                  </a:lnTo>
                  <a:close/>
                </a:path>
                <a:path w="1243330" h="1146810">
                  <a:moveTo>
                    <a:pt x="6509" y="996950"/>
                  </a:moveTo>
                  <a:lnTo>
                    <a:pt x="326" y="996950"/>
                  </a:lnTo>
                  <a:lnTo>
                    <a:pt x="323" y="998219"/>
                  </a:lnTo>
                  <a:lnTo>
                    <a:pt x="6507" y="998219"/>
                  </a:lnTo>
                  <a:lnTo>
                    <a:pt x="6509" y="996950"/>
                  </a:lnTo>
                  <a:close/>
                </a:path>
                <a:path w="1243330" h="1146810">
                  <a:moveTo>
                    <a:pt x="1242226" y="996950"/>
                  </a:moveTo>
                  <a:lnTo>
                    <a:pt x="1236031" y="996950"/>
                  </a:lnTo>
                  <a:lnTo>
                    <a:pt x="1236028" y="998219"/>
                  </a:lnTo>
                  <a:lnTo>
                    <a:pt x="1242224" y="998219"/>
                  </a:lnTo>
                  <a:lnTo>
                    <a:pt x="1242226" y="996950"/>
                  </a:lnTo>
                  <a:close/>
                </a:path>
                <a:path w="1243330" h="1146810">
                  <a:moveTo>
                    <a:pt x="6516" y="990600"/>
                  </a:moveTo>
                  <a:lnTo>
                    <a:pt x="340" y="990600"/>
                  </a:lnTo>
                  <a:lnTo>
                    <a:pt x="329" y="995679"/>
                  </a:lnTo>
                  <a:lnTo>
                    <a:pt x="6510" y="995679"/>
                  </a:lnTo>
                  <a:lnTo>
                    <a:pt x="6516" y="990600"/>
                  </a:lnTo>
                  <a:close/>
                </a:path>
                <a:path w="1243330" h="1146810">
                  <a:moveTo>
                    <a:pt x="1242233" y="990600"/>
                  </a:moveTo>
                  <a:lnTo>
                    <a:pt x="1236046" y="990600"/>
                  </a:lnTo>
                  <a:lnTo>
                    <a:pt x="1236034" y="995679"/>
                  </a:lnTo>
                  <a:lnTo>
                    <a:pt x="1242227" y="995679"/>
                  </a:lnTo>
                  <a:lnTo>
                    <a:pt x="1242233" y="990600"/>
                  </a:lnTo>
                  <a:close/>
                </a:path>
                <a:path w="1243330" h="1146810">
                  <a:moveTo>
                    <a:pt x="6520" y="986789"/>
                  </a:moveTo>
                  <a:lnTo>
                    <a:pt x="349" y="986789"/>
                  </a:lnTo>
                  <a:lnTo>
                    <a:pt x="343" y="989329"/>
                  </a:lnTo>
                  <a:lnTo>
                    <a:pt x="6517" y="989329"/>
                  </a:lnTo>
                  <a:lnTo>
                    <a:pt x="6520" y="986789"/>
                  </a:lnTo>
                  <a:close/>
                </a:path>
                <a:path w="1243330" h="1146810">
                  <a:moveTo>
                    <a:pt x="1242237" y="986789"/>
                  </a:moveTo>
                  <a:lnTo>
                    <a:pt x="1236054" y="986789"/>
                  </a:lnTo>
                  <a:lnTo>
                    <a:pt x="1236048" y="989329"/>
                  </a:lnTo>
                  <a:lnTo>
                    <a:pt x="1242234" y="989329"/>
                  </a:lnTo>
                  <a:lnTo>
                    <a:pt x="1242237" y="986789"/>
                  </a:lnTo>
                  <a:close/>
                </a:path>
                <a:path w="1243330" h="1146810">
                  <a:moveTo>
                    <a:pt x="6523" y="984250"/>
                  </a:moveTo>
                  <a:lnTo>
                    <a:pt x="354" y="984250"/>
                  </a:lnTo>
                  <a:lnTo>
                    <a:pt x="351" y="985519"/>
                  </a:lnTo>
                  <a:lnTo>
                    <a:pt x="6522" y="985519"/>
                  </a:lnTo>
                  <a:lnTo>
                    <a:pt x="6523" y="984250"/>
                  </a:lnTo>
                  <a:close/>
                </a:path>
                <a:path w="1243330" h="1146810">
                  <a:moveTo>
                    <a:pt x="1242240" y="984250"/>
                  </a:moveTo>
                  <a:lnTo>
                    <a:pt x="1236060" y="984250"/>
                  </a:lnTo>
                  <a:lnTo>
                    <a:pt x="1236057" y="985519"/>
                  </a:lnTo>
                  <a:lnTo>
                    <a:pt x="1242238" y="985519"/>
                  </a:lnTo>
                  <a:lnTo>
                    <a:pt x="1242240" y="984250"/>
                  </a:lnTo>
                  <a:close/>
                </a:path>
                <a:path w="1243330" h="1146810">
                  <a:moveTo>
                    <a:pt x="6527" y="980439"/>
                  </a:moveTo>
                  <a:lnTo>
                    <a:pt x="363" y="980439"/>
                  </a:lnTo>
                  <a:lnTo>
                    <a:pt x="357" y="982979"/>
                  </a:lnTo>
                  <a:lnTo>
                    <a:pt x="6524" y="982979"/>
                  </a:lnTo>
                  <a:lnTo>
                    <a:pt x="6527" y="980439"/>
                  </a:lnTo>
                  <a:close/>
                </a:path>
                <a:path w="1243330" h="1146810">
                  <a:moveTo>
                    <a:pt x="1242244" y="980439"/>
                  </a:moveTo>
                  <a:lnTo>
                    <a:pt x="1236068" y="980439"/>
                  </a:lnTo>
                  <a:lnTo>
                    <a:pt x="1236063" y="982979"/>
                  </a:lnTo>
                  <a:lnTo>
                    <a:pt x="1242241" y="982979"/>
                  </a:lnTo>
                  <a:lnTo>
                    <a:pt x="1242244" y="980439"/>
                  </a:lnTo>
                  <a:close/>
                </a:path>
                <a:path w="1243330" h="1146810">
                  <a:moveTo>
                    <a:pt x="6530" y="977900"/>
                  </a:moveTo>
                  <a:lnTo>
                    <a:pt x="368" y="977900"/>
                  </a:lnTo>
                  <a:lnTo>
                    <a:pt x="366" y="979169"/>
                  </a:lnTo>
                  <a:lnTo>
                    <a:pt x="6529" y="979169"/>
                  </a:lnTo>
                  <a:lnTo>
                    <a:pt x="6530" y="977900"/>
                  </a:lnTo>
                  <a:close/>
                </a:path>
                <a:path w="1243330" h="1146810">
                  <a:moveTo>
                    <a:pt x="1242247" y="977900"/>
                  </a:moveTo>
                  <a:lnTo>
                    <a:pt x="1236074" y="977900"/>
                  </a:lnTo>
                  <a:lnTo>
                    <a:pt x="1236071" y="979169"/>
                  </a:lnTo>
                  <a:lnTo>
                    <a:pt x="1242245" y="979169"/>
                  </a:lnTo>
                  <a:lnTo>
                    <a:pt x="1242247" y="977900"/>
                  </a:lnTo>
                  <a:close/>
                </a:path>
                <a:path w="1243330" h="1146810">
                  <a:moveTo>
                    <a:pt x="6534" y="974089"/>
                  </a:moveTo>
                  <a:lnTo>
                    <a:pt x="377" y="974089"/>
                  </a:lnTo>
                  <a:lnTo>
                    <a:pt x="371" y="976629"/>
                  </a:lnTo>
                  <a:lnTo>
                    <a:pt x="6532" y="976629"/>
                  </a:lnTo>
                  <a:lnTo>
                    <a:pt x="6534" y="974089"/>
                  </a:lnTo>
                  <a:close/>
                </a:path>
                <a:path w="1243330" h="1146810">
                  <a:moveTo>
                    <a:pt x="1242251" y="974089"/>
                  </a:moveTo>
                  <a:lnTo>
                    <a:pt x="1236083" y="974089"/>
                  </a:lnTo>
                  <a:lnTo>
                    <a:pt x="1236077" y="976629"/>
                  </a:lnTo>
                  <a:lnTo>
                    <a:pt x="1242248" y="976629"/>
                  </a:lnTo>
                  <a:lnTo>
                    <a:pt x="1242251" y="974089"/>
                  </a:lnTo>
                  <a:close/>
                </a:path>
                <a:path w="1243330" h="1146810">
                  <a:moveTo>
                    <a:pt x="6537" y="971550"/>
                  </a:moveTo>
                  <a:lnTo>
                    <a:pt x="382" y="971550"/>
                  </a:lnTo>
                  <a:lnTo>
                    <a:pt x="380" y="972819"/>
                  </a:lnTo>
                  <a:lnTo>
                    <a:pt x="6536" y="972819"/>
                  </a:lnTo>
                  <a:lnTo>
                    <a:pt x="6537" y="971550"/>
                  </a:lnTo>
                  <a:close/>
                </a:path>
                <a:path w="1243330" h="1146810">
                  <a:moveTo>
                    <a:pt x="1242254" y="971550"/>
                  </a:moveTo>
                  <a:lnTo>
                    <a:pt x="1236088" y="971550"/>
                  </a:lnTo>
                  <a:lnTo>
                    <a:pt x="1236085" y="972819"/>
                  </a:lnTo>
                  <a:lnTo>
                    <a:pt x="1242252" y="972819"/>
                  </a:lnTo>
                  <a:lnTo>
                    <a:pt x="1242254" y="971550"/>
                  </a:lnTo>
                  <a:close/>
                </a:path>
                <a:path w="1243330" h="1146810">
                  <a:moveTo>
                    <a:pt x="6541" y="967739"/>
                  </a:moveTo>
                  <a:lnTo>
                    <a:pt x="391" y="967739"/>
                  </a:lnTo>
                  <a:lnTo>
                    <a:pt x="385" y="970279"/>
                  </a:lnTo>
                  <a:lnTo>
                    <a:pt x="6539" y="970279"/>
                  </a:lnTo>
                  <a:lnTo>
                    <a:pt x="6541" y="967739"/>
                  </a:lnTo>
                  <a:close/>
                </a:path>
                <a:path w="1243330" h="1146810">
                  <a:moveTo>
                    <a:pt x="1242258" y="967739"/>
                  </a:moveTo>
                  <a:lnTo>
                    <a:pt x="1236097" y="967739"/>
                  </a:lnTo>
                  <a:lnTo>
                    <a:pt x="1236091" y="970279"/>
                  </a:lnTo>
                  <a:lnTo>
                    <a:pt x="1242255" y="970279"/>
                  </a:lnTo>
                  <a:lnTo>
                    <a:pt x="1242258" y="967739"/>
                  </a:lnTo>
                  <a:close/>
                </a:path>
                <a:path w="1243330" h="1146810">
                  <a:moveTo>
                    <a:pt x="6544" y="965200"/>
                  </a:moveTo>
                  <a:lnTo>
                    <a:pt x="397" y="965200"/>
                  </a:lnTo>
                  <a:lnTo>
                    <a:pt x="394" y="966469"/>
                  </a:lnTo>
                  <a:lnTo>
                    <a:pt x="6543" y="966469"/>
                  </a:lnTo>
                  <a:lnTo>
                    <a:pt x="6544" y="965200"/>
                  </a:lnTo>
                  <a:close/>
                </a:path>
                <a:path w="1243330" h="1146810">
                  <a:moveTo>
                    <a:pt x="1242261" y="965200"/>
                  </a:moveTo>
                  <a:lnTo>
                    <a:pt x="1236102" y="965200"/>
                  </a:lnTo>
                  <a:lnTo>
                    <a:pt x="1236100" y="966469"/>
                  </a:lnTo>
                  <a:lnTo>
                    <a:pt x="1242259" y="966469"/>
                  </a:lnTo>
                  <a:lnTo>
                    <a:pt x="1242261" y="965200"/>
                  </a:lnTo>
                  <a:close/>
                </a:path>
                <a:path w="1243330" h="1146810">
                  <a:moveTo>
                    <a:pt x="6549" y="961389"/>
                  </a:moveTo>
                  <a:lnTo>
                    <a:pt x="405" y="961389"/>
                  </a:lnTo>
                  <a:lnTo>
                    <a:pt x="399" y="963929"/>
                  </a:lnTo>
                  <a:lnTo>
                    <a:pt x="6546" y="963929"/>
                  </a:lnTo>
                  <a:lnTo>
                    <a:pt x="6549" y="961389"/>
                  </a:lnTo>
                  <a:close/>
                </a:path>
                <a:path w="1243330" h="1146810">
                  <a:moveTo>
                    <a:pt x="1242265" y="961389"/>
                  </a:moveTo>
                  <a:lnTo>
                    <a:pt x="1236111" y="961389"/>
                  </a:lnTo>
                  <a:lnTo>
                    <a:pt x="1236105" y="963929"/>
                  </a:lnTo>
                  <a:lnTo>
                    <a:pt x="1242262" y="963929"/>
                  </a:lnTo>
                  <a:lnTo>
                    <a:pt x="1242265" y="961389"/>
                  </a:lnTo>
                  <a:close/>
                </a:path>
                <a:path w="1243330" h="1146810">
                  <a:moveTo>
                    <a:pt x="6551" y="958850"/>
                  </a:moveTo>
                  <a:lnTo>
                    <a:pt x="411" y="958850"/>
                  </a:lnTo>
                  <a:lnTo>
                    <a:pt x="408" y="960119"/>
                  </a:lnTo>
                  <a:lnTo>
                    <a:pt x="6550" y="960119"/>
                  </a:lnTo>
                  <a:lnTo>
                    <a:pt x="6551" y="958850"/>
                  </a:lnTo>
                  <a:close/>
                </a:path>
                <a:path w="1243330" h="1146810">
                  <a:moveTo>
                    <a:pt x="1242268" y="958850"/>
                  </a:moveTo>
                  <a:lnTo>
                    <a:pt x="1236117" y="958850"/>
                  </a:lnTo>
                  <a:lnTo>
                    <a:pt x="1236114" y="960119"/>
                  </a:lnTo>
                  <a:lnTo>
                    <a:pt x="1242266" y="960119"/>
                  </a:lnTo>
                  <a:lnTo>
                    <a:pt x="1242268" y="958850"/>
                  </a:lnTo>
                  <a:close/>
                </a:path>
                <a:path w="1243330" h="1146810">
                  <a:moveTo>
                    <a:pt x="6556" y="955039"/>
                  </a:moveTo>
                  <a:lnTo>
                    <a:pt x="419" y="955039"/>
                  </a:lnTo>
                  <a:lnTo>
                    <a:pt x="413" y="957579"/>
                  </a:lnTo>
                  <a:lnTo>
                    <a:pt x="6553" y="957579"/>
                  </a:lnTo>
                  <a:lnTo>
                    <a:pt x="6556" y="955039"/>
                  </a:lnTo>
                  <a:close/>
                </a:path>
                <a:path w="1243330" h="1146810">
                  <a:moveTo>
                    <a:pt x="1242272" y="955039"/>
                  </a:moveTo>
                  <a:lnTo>
                    <a:pt x="1236125" y="955039"/>
                  </a:lnTo>
                  <a:lnTo>
                    <a:pt x="1236120" y="957579"/>
                  </a:lnTo>
                  <a:lnTo>
                    <a:pt x="1242269" y="957579"/>
                  </a:lnTo>
                  <a:lnTo>
                    <a:pt x="1242272" y="955039"/>
                  </a:lnTo>
                  <a:close/>
                </a:path>
                <a:path w="1243330" h="1146810">
                  <a:moveTo>
                    <a:pt x="6559" y="952500"/>
                  </a:moveTo>
                  <a:lnTo>
                    <a:pt x="425" y="952500"/>
                  </a:lnTo>
                  <a:lnTo>
                    <a:pt x="422" y="953769"/>
                  </a:lnTo>
                  <a:lnTo>
                    <a:pt x="6557" y="953769"/>
                  </a:lnTo>
                  <a:lnTo>
                    <a:pt x="6559" y="952500"/>
                  </a:lnTo>
                  <a:close/>
                </a:path>
                <a:path w="1243330" h="1146810">
                  <a:moveTo>
                    <a:pt x="1242275" y="952500"/>
                  </a:moveTo>
                  <a:lnTo>
                    <a:pt x="1236131" y="952500"/>
                  </a:lnTo>
                  <a:lnTo>
                    <a:pt x="1236128" y="953769"/>
                  </a:lnTo>
                  <a:lnTo>
                    <a:pt x="1242274" y="953769"/>
                  </a:lnTo>
                  <a:lnTo>
                    <a:pt x="1242275" y="952500"/>
                  </a:lnTo>
                  <a:close/>
                </a:path>
                <a:path w="1243330" h="1146810">
                  <a:moveTo>
                    <a:pt x="6563" y="948689"/>
                  </a:moveTo>
                  <a:lnTo>
                    <a:pt x="433" y="948689"/>
                  </a:lnTo>
                  <a:lnTo>
                    <a:pt x="428" y="951229"/>
                  </a:lnTo>
                  <a:lnTo>
                    <a:pt x="6560" y="951229"/>
                  </a:lnTo>
                  <a:lnTo>
                    <a:pt x="6563" y="948689"/>
                  </a:lnTo>
                  <a:close/>
                </a:path>
                <a:path w="1243330" h="1146810">
                  <a:moveTo>
                    <a:pt x="1242279" y="948689"/>
                  </a:moveTo>
                  <a:lnTo>
                    <a:pt x="1236139" y="948689"/>
                  </a:lnTo>
                  <a:lnTo>
                    <a:pt x="1236134" y="951229"/>
                  </a:lnTo>
                  <a:lnTo>
                    <a:pt x="1242276" y="951229"/>
                  </a:lnTo>
                  <a:lnTo>
                    <a:pt x="1242279" y="948689"/>
                  </a:lnTo>
                  <a:close/>
                </a:path>
                <a:path w="1243330" h="1146810">
                  <a:moveTo>
                    <a:pt x="6566" y="946150"/>
                  </a:moveTo>
                  <a:lnTo>
                    <a:pt x="439" y="946150"/>
                  </a:lnTo>
                  <a:lnTo>
                    <a:pt x="436" y="947419"/>
                  </a:lnTo>
                  <a:lnTo>
                    <a:pt x="6564" y="947419"/>
                  </a:lnTo>
                  <a:lnTo>
                    <a:pt x="6566" y="946150"/>
                  </a:lnTo>
                  <a:close/>
                </a:path>
                <a:path w="1243330" h="1146810">
                  <a:moveTo>
                    <a:pt x="1242282" y="946150"/>
                  </a:moveTo>
                  <a:lnTo>
                    <a:pt x="1236145" y="946150"/>
                  </a:lnTo>
                  <a:lnTo>
                    <a:pt x="1236142" y="947419"/>
                  </a:lnTo>
                  <a:lnTo>
                    <a:pt x="1242281" y="947419"/>
                  </a:lnTo>
                  <a:lnTo>
                    <a:pt x="1242282" y="946150"/>
                  </a:lnTo>
                  <a:close/>
                </a:path>
                <a:path w="1243330" h="1146810">
                  <a:moveTo>
                    <a:pt x="6570" y="942339"/>
                  </a:moveTo>
                  <a:lnTo>
                    <a:pt x="447" y="942339"/>
                  </a:lnTo>
                  <a:lnTo>
                    <a:pt x="442" y="944879"/>
                  </a:lnTo>
                  <a:lnTo>
                    <a:pt x="6567" y="944879"/>
                  </a:lnTo>
                  <a:lnTo>
                    <a:pt x="6570" y="942339"/>
                  </a:lnTo>
                  <a:close/>
                </a:path>
                <a:path w="1243330" h="1146810">
                  <a:moveTo>
                    <a:pt x="1242286" y="942339"/>
                  </a:moveTo>
                  <a:lnTo>
                    <a:pt x="1236154" y="942339"/>
                  </a:lnTo>
                  <a:lnTo>
                    <a:pt x="1236148" y="944879"/>
                  </a:lnTo>
                  <a:lnTo>
                    <a:pt x="1242283" y="944879"/>
                  </a:lnTo>
                  <a:lnTo>
                    <a:pt x="1242286" y="942339"/>
                  </a:lnTo>
                  <a:close/>
                </a:path>
                <a:path w="1243330" h="1146810">
                  <a:moveTo>
                    <a:pt x="6573" y="939800"/>
                  </a:moveTo>
                  <a:lnTo>
                    <a:pt x="453" y="939800"/>
                  </a:lnTo>
                  <a:lnTo>
                    <a:pt x="450" y="941069"/>
                  </a:lnTo>
                  <a:lnTo>
                    <a:pt x="6571" y="941069"/>
                  </a:lnTo>
                  <a:lnTo>
                    <a:pt x="6573" y="939800"/>
                  </a:lnTo>
                  <a:close/>
                </a:path>
                <a:path w="1243330" h="1146810">
                  <a:moveTo>
                    <a:pt x="1242289" y="939800"/>
                  </a:moveTo>
                  <a:lnTo>
                    <a:pt x="1236159" y="939800"/>
                  </a:lnTo>
                  <a:lnTo>
                    <a:pt x="1236157" y="941069"/>
                  </a:lnTo>
                  <a:lnTo>
                    <a:pt x="1242288" y="941069"/>
                  </a:lnTo>
                  <a:lnTo>
                    <a:pt x="1242289" y="939800"/>
                  </a:lnTo>
                  <a:close/>
                </a:path>
                <a:path w="1243330" h="1146810">
                  <a:moveTo>
                    <a:pt x="6577" y="935989"/>
                  </a:moveTo>
                  <a:lnTo>
                    <a:pt x="461" y="935989"/>
                  </a:lnTo>
                  <a:lnTo>
                    <a:pt x="456" y="938529"/>
                  </a:lnTo>
                  <a:lnTo>
                    <a:pt x="6574" y="938529"/>
                  </a:lnTo>
                  <a:lnTo>
                    <a:pt x="6577" y="935989"/>
                  </a:lnTo>
                  <a:close/>
                </a:path>
                <a:path w="1243330" h="1146810">
                  <a:moveTo>
                    <a:pt x="1242293" y="935989"/>
                  </a:moveTo>
                  <a:lnTo>
                    <a:pt x="1236168" y="935989"/>
                  </a:lnTo>
                  <a:lnTo>
                    <a:pt x="1236162" y="938529"/>
                  </a:lnTo>
                  <a:lnTo>
                    <a:pt x="1242290" y="938529"/>
                  </a:lnTo>
                  <a:lnTo>
                    <a:pt x="1242293" y="935989"/>
                  </a:lnTo>
                  <a:close/>
                </a:path>
                <a:path w="1243330" h="1146810">
                  <a:moveTo>
                    <a:pt x="6580" y="933450"/>
                  </a:moveTo>
                  <a:lnTo>
                    <a:pt x="467" y="933450"/>
                  </a:lnTo>
                  <a:lnTo>
                    <a:pt x="464" y="934719"/>
                  </a:lnTo>
                  <a:lnTo>
                    <a:pt x="6578" y="934719"/>
                  </a:lnTo>
                  <a:lnTo>
                    <a:pt x="6580" y="933450"/>
                  </a:lnTo>
                  <a:close/>
                </a:path>
                <a:path w="1243330" h="1146810">
                  <a:moveTo>
                    <a:pt x="1242296" y="933450"/>
                  </a:moveTo>
                  <a:lnTo>
                    <a:pt x="1236174" y="933450"/>
                  </a:lnTo>
                  <a:lnTo>
                    <a:pt x="1236171" y="934719"/>
                  </a:lnTo>
                  <a:lnTo>
                    <a:pt x="1242295" y="934719"/>
                  </a:lnTo>
                  <a:lnTo>
                    <a:pt x="1242296" y="933450"/>
                  </a:lnTo>
                  <a:close/>
                </a:path>
                <a:path w="1243330" h="1146810">
                  <a:moveTo>
                    <a:pt x="6584" y="929639"/>
                  </a:moveTo>
                  <a:lnTo>
                    <a:pt x="475" y="929639"/>
                  </a:lnTo>
                  <a:lnTo>
                    <a:pt x="470" y="932179"/>
                  </a:lnTo>
                  <a:lnTo>
                    <a:pt x="6581" y="932179"/>
                  </a:lnTo>
                  <a:lnTo>
                    <a:pt x="6584" y="929639"/>
                  </a:lnTo>
                  <a:close/>
                </a:path>
                <a:path w="1243330" h="1146810">
                  <a:moveTo>
                    <a:pt x="1242300" y="929639"/>
                  </a:moveTo>
                  <a:lnTo>
                    <a:pt x="1236182" y="929639"/>
                  </a:lnTo>
                  <a:lnTo>
                    <a:pt x="1236176" y="932179"/>
                  </a:lnTo>
                  <a:lnTo>
                    <a:pt x="1242297" y="932179"/>
                  </a:lnTo>
                  <a:lnTo>
                    <a:pt x="1242300" y="929639"/>
                  </a:lnTo>
                  <a:close/>
                </a:path>
                <a:path w="1243330" h="1146810">
                  <a:moveTo>
                    <a:pt x="6587" y="927100"/>
                  </a:moveTo>
                  <a:lnTo>
                    <a:pt x="481" y="927100"/>
                  </a:lnTo>
                  <a:lnTo>
                    <a:pt x="478" y="928369"/>
                  </a:lnTo>
                  <a:lnTo>
                    <a:pt x="6586" y="928369"/>
                  </a:lnTo>
                  <a:lnTo>
                    <a:pt x="6587" y="927100"/>
                  </a:lnTo>
                  <a:close/>
                </a:path>
                <a:path w="1243330" h="1146810">
                  <a:moveTo>
                    <a:pt x="1242303" y="927100"/>
                  </a:moveTo>
                  <a:lnTo>
                    <a:pt x="1236188" y="927100"/>
                  </a:lnTo>
                  <a:lnTo>
                    <a:pt x="1236185" y="928369"/>
                  </a:lnTo>
                  <a:lnTo>
                    <a:pt x="1242302" y="928369"/>
                  </a:lnTo>
                  <a:lnTo>
                    <a:pt x="1242303" y="927100"/>
                  </a:lnTo>
                  <a:close/>
                </a:path>
                <a:path w="1243330" h="1146810">
                  <a:moveTo>
                    <a:pt x="6591" y="923289"/>
                  </a:moveTo>
                  <a:lnTo>
                    <a:pt x="489" y="923289"/>
                  </a:lnTo>
                  <a:lnTo>
                    <a:pt x="484" y="925829"/>
                  </a:lnTo>
                  <a:lnTo>
                    <a:pt x="6588" y="925829"/>
                  </a:lnTo>
                  <a:lnTo>
                    <a:pt x="6591" y="923289"/>
                  </a:lnTo>
                  <a:close/>
                </a:path>
                <a:path w="1243330" h="1146810">
                  <a:moveTo>
                    <a:pt x="1242307" y="923289"/>
                  </a:moveTo>
                  <a:lnTo>
                    <a:pt x="1236196" y="923289"/>
                  </a:lnTo>
                  <a:lnTo>
                    <a:pt x="1236191" y="925829"/>
                  </a:lnTo>
                  <a:lnTo>
                    <a:pt x="1242304" y="925829"/>
                  </a:lnTo>
                  <a:lnTo>
                    <a:pt x="1242307" y="923289"/>
                  </a:lnTo>
                  <a:close/>
                </a:path>
                <a:path w="1243330" h="1146810">
                  <a:moveTo>
                    <a:pt x="6594" y="920750"/>
                  </a:moveTo>
                  <a:lnTo>
                    <a:pt x="495" y="920750"/>
                  </a:lnTo>
                  <a:lnTo>
                    <a:pt x="492" y="922019"/>
                  </a:lnTo>
                  <a:lnTo>
                    <a:pt x="6593" y="922019"/>
                  </a:lnTo>
                  <a:lnTo>
                    <a:pt x="6594" y="920750"/>
                  </a:lnTo>
                  <a:close/>
                </a:path>
                <a:path w="1243330" h="1146810">
                  <a:moveTo>
                    <a:pt x="1242310" y="920750"/>
                  </a:moveTo>
                  <a:lnTo>
                    <a:pt x="1236202" y="920750"/>
                  </a:lnTo>
                  <a:lnTo>
                    <a:pt x="1236199" y="922019"/>
                  </a:lnTo>
                  <a:lnTo>
                    <a:pt x="1242309" y="922019"/>
                  </a:lnTo>
                  <a:lnTo>
                    <a:pt x="1242310" y="920750"/>
                  </a:lnTo>
                  <a:close/>
                </a:path>
                <a:path w="1243330" h="1146810">
                  <a:moveTo>
                    <a:pt x="6598" y="916939"/>
                  </a:moveTo>
                  <a:lnTo>
                    <a:pt x="504" y="916939"/>
                  </a:lnTo>
                  <a:lnTo>
                    <a:pt x="498" y="919479"/>
                  </a:lnTo>
                  <a:lnTo>
                    <a:pt x="6596" y="919479"/>
                  </a:lnTo>
                  <a:lnTo>
                    <a:pt x="6598" y="916939"/>
                  </a:lnTo>
                  <a:close/>
                </a:path>
                <a:path w="1243330" h="1146810">
                  <a:moveTo>
                    <a:pt x="1242314" y="916939"/>
                  </a:moveTo>
                  <a:lnTo>
                    <a:pt x="1236211" y="916939"/>
                  </a:lnTo>
                  <a:lnTo>
                    <a:pt x="1236205" y="919479"/>
                  </a:lnTo>
                  <a:lnTo>
                    <a:pt x="1242312" y="919479"/>
                  </a:lnTo>
                  <a:lnTo>
                    <a:pt x="1242314" y="916939"/>
                  </a:lnTo>
                  <a:close/>
                </a:path>
                <a:path w="1243330" h="1146810">
                  <a:moveTo>
                    <a:pt x="6604" y="911860"/>
                  </a:moveTo>
                  <a:lnTo>
                    <a:pt x="515" y="911860"/>
                  </a:lnTo>
                  <a:lnTo>
                    <a:pt x="506" y="915669"/>
                  </a:lnTo>
                  <a:lnTo>
                    <a:pt x="6600" y="915669"/>
                  </a:lnTo>
                  <a:lnTo>
                    <a:pt x="6604" y="911860"/>
                  </a:lnTo>
                  <a:close/>
                </a:path>
                <a:path w="1243330" h="1146810">
                  <a:moveTo>
                    <a:pt x="1242320" y="911860"/>
                  </a:moveTo>
                  <a:lnTo>
                    <a:pt x="1236222" y="911860"/>
                  </a:lnTo>
                  <a:lnTo>
                    <a:pt x="1236214" y="915669"/>
                  </a:lnTo>
                  <a:lnTo>
                    <a:pt x="1242316" y="915669"/>
                  </a:lnTo>
                  <a:lnTo>
                    <a:pt x="1242320" y="911860"/>
                  </a:lnTo>
                  <a:close/>
                </a:path>
                <a:path w="1243330" h="1146810">
                  <a:moveTo>
                    <a:pt x="6428" y="1069340"/>
                  </a:moveTo>
                  <a:lnTo>
                    <a:pt x="166" y="1069340"/>
                  </a:lnTo>
                  <a:lnTo>
                    <a:pt x="53" y="1120139"/>
                  </a:lnTo>
                  <a:lnTo>
                    <a:pt x="6371" y="1120139"/>
                  </a:lnTo>
                  <a:lnTo>
                    <a:pt x="6428" y="1069340"/>
                  </a:lnTo>
                  <a:close/>
                </a:path>
                <a:path w="1243330" h="1146810">
                  <a:moveTo>
                    <a:pt x="1242145" y="1069340"/>
                  </a:moveTo>
                  <a:lnTo>
                    <a:pt x="1235869" y="1069340"/>
                  </a:lnTo>
                  <a:lnTo>
                    <a:pt x="1235755" y="1120139"/>
                  </a:lnTo>
                  <a:lnTo>
                    <a:pt x="1242089" y="1120139"/>
                  </a:lnTo>
                  <a:lnTo>
                    <a:pt x="1242145" y="1069340"/>
                  </a:lnTo>
                  <a:close/>
                </a:path>
                <a:path w="1243330" h="1146810">
                  <a:moveTo>
                    <a:pt x="6369" y="1121410"/>
                  </a:moveTo>
                  <a:lnTo>
                    <a:pt x="50" y="1121410"/>
                  </a:lnTo>
                  <a:lnTo>
                    <a:pt x="0" y="1144270"/>
                  </a:lnTo>
                  <a:lnTo>
                    <a:pt x="1242060" y="1146810"/>
                  </a:lnTo>
                  <a:lnTo>
                    <a:pt x="1242067" y="1140460"/>
                  </a:lnTo>
                  <a:lnTo>
                    <a:pt x="6350" y="1139190"/>
                  </a:lnTo>
                  <a:lnTo>
                    <a:pt x="6369" y="1121410"/>
                  </a:lnTo>
                  <a:close/>
                </a:path>
                <a:path w="1243330" h="1146810">
                  <a:moveTo>
                    <a:pt x="1242088" y="1121410"/>
                  </a:moveTo>
                  <a:lnTo>
                    <a:pt x="1235752" y="1121410"/>
                  </a:lnTo>
                  <a:lnTo>
                    <a:pt x="1235710" y="1140460"/>
                  </a:lnTo>
                  <a:lnTo>
                    <a:pt x="1242067" y="1140460"/>
                  </a:lnTo>
                  <a:lnTo>
                    <a:pt x="1242088" y="1121410"/>
                  </a:lnTo>
                  <a:close/>
                </a:path>
              </a:pathLst>
            </a:custGeom>
            <a:solidFill>
              <a:srgbClr val="497D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974850" y="2148839"/>
              <a:ext cx="1231900" cy="1134110"/>
            </a:xfrm>
            <a:custGeom>
              <a:avLst/>
              <a:gdLst/>
              <a:ahLst/>
              <a:cxnLst/>
              <a:rect l="l" t="t" r="r" b="b"/>
              <a:pathLst>
                <a:path w="1231900" h="1134110">
                  <a:moveTo>
                    <a:pt x="7473" y="69850"/>
                  </a:moveTo>
                  <a:lnTo>
                    <a:pt x="1190" y="69850"/>
                  </a:lnTo>
                  <a:lnTo>
                    <a:pt x="1188" y="71119"/>
                  </a:lnTo>
                  <a:lnTo>
                    <a:pt x="7470" y="71119"/>
                  </a:lnTo>
                  <a:lnTo>
                    <a:pt x="7473" y="69850"/>
                  </a:lnTo>
                  <a:close/>
                </a:path>
                <a:path w="1231900" h="1134110">
                  <a:moveTo>
                    <a:pt x="1231746" y="69850"/>
                  </a:moveTo>
                  <a:lnTo>
                    <a:pt x="1225406" y="69850"/>
                  </a:lnTo>
                  <a:lnTo>
                    <a:pt x="1225403" y="71119"/>
                  </a:lnTo>
                  <a:lnTo>
                    <a:pt x="1231743" y="71119"/>
                  </a:lnTo>
                  <a:lnTo>
                    <a:pt x="1231746" y="69850"/>
                  </a:lnTo>
                  <a:close/>
                </a:path>
                <a:path w="1231900" h="1134110">
                  <a:moveTo>
                    <a:pt x="7481" y="66039"/>
                  </a:moveTo>
                  <a:lnTo>
                    <a:pt x="1194" y="66039"/>
                  </a:lnTo>
                  <a:lnTo>
                    <a:pt x="1191" y="68579"/>
                  </a:lnTo>
                  <a:lnTo>
                    <a:pt x="7476" y="68579"/>
                  </a:lnTo>
                  <a:lnTo>
                    <a:pt x="7481" y="66039"/>
                  </a:lnTo>
                  <a:close/>
                </a:path>
                <a:path w="1231900" h="1134110">
                  <a:moveTo>
                    <a:pt x="1231754" y="66039"/>
                  </a:moveTo>
                  <a:lnTo>
                    <a:pt x="1225414" y="66039"/>
                  </a:lnTo>
                  <a:lnTo>
                    <a:pt x="1225409" y="68579"/>
                  </a:lnTo>
                  <a:lnTo>
                    <a:pt x="1231749" y="68579"/>
                  </a:lnTo>
                  <a:lnTo>
                    <a:pt x="1231754" y="66039"/>
                  </a:lnTo>
                  <a:close/>
                </a:path>
                <a:path w="1231900" h="1134110">
                  <a:moveTo>
                    <a:pt x="7487" y="63500"/>
                  </a:moveTo>
                  <a:lnTo>
                    <a:pt x="1197" y="63500"/>
                  </a:lnTo>
                  <a:lnTo>
                    <a:pt x="1196" y="64769"/>
                  </a:lnTo>
                  <a:lnTo>
                    <a:pt x="7484" y="64769"/>
                  </a:lnTo>
                  <a:lnTo>
                    <a:pt x="7487" y="63500"/>
                  </a:lnTo>
                  <a:close/>
                </a:path>
                <a:path w="1231900" h="1134110">
                  <a:moveTo>
                    <a:pt x="1231760" y="63500"/>
                  </a:moveTo>
                  <a:lnTo>
                    <a:pt x="1225420" y="63500"/>
                  </a:lnTo>
                  <a:lnTo>
                    <a:pt x="1225417" y="64769"/>
                  </a:lnTo>
                  <a:lnTo>
                    <a:pt x="1231757" y="64769"/>
                  </a:lnTo>
                  <a:lnTo>
                    <a:pt x="1231760" y="63500"/>
                  </a:lnTo>
                  <a:close/>
                </a:path>
                <a:path w="1231900" h="1134110">
                  <a:moveTo>
                    <a:pt x="7496" y="59689"/>
                  </a:moveTo>
                  <a:lnTo>
                    <a:pt x="1201" y="59689"/>
                  </a:lnTo>
                  <a:lnTo>
                    <a:pt x="1198" y="62229"/>
                  </a:lnTo>
                  <a:lnTo>
                    <a:pt x="7490" y="62229"/>
                  </a:lnTo>
                  <a:lnTo>
                    <a:pt x="7496" y="59689"/>
                  </a:lnTo>
                  <a:close/>
                </a:path>
                <a:path w="1231900" h="1134110">
                  <a:moveTo>
                    <a:pt x="1231769" y="59689"/>
                  </a:moveTo>
                  <a:lnTo>
                    <a:pt x="1225429" y="59689"/>
                  </a:lnTo>
                  <a:lnTo>
                    <a:pt x="1225423" y="62229"/>
                  </a:lnTo>
                  <a:lnTo>
                    <a:pt x="1231763" y="62229"/>
                  </a:lnTo>
                  <a:lnTo>
                    <a:pt x="1231769" y="59689"/>
                  </a:lnTo>
                  <a:close/>
                </a:path>
                <a:path w="1231900" h="1134110">
                  <a:moveTo>
                    <a:pt x="7502" y="57150"/>
                  </a:moveTo>
                  <a:lnTo>
                    <a:pt x="1204" y="57150"/>
                  </a:lnTo>
                  <a:lnTo>
                    <a:pt x="1203" y="58419"/>
                  </a:lnTo>
                  <a:lnTo>
                    <a:pt x="7499" y="58419"/>
                  </a:lnTo>
                  <a:lnTo>
                    <a:pt x="7502" y="57150"/>
                  </a:lnTo>
                  <a:close/>
                </a:path>
                <a:path w="1231900" h="1134110">
                  <a:moveTo>
                    <a:pt x="1231774" y="57150"/>
                  </a:moveTo>
                  <a:lnTo>
                    <a:pt x="1225435" y="57150"/>
                  </a:lnTo>
                  <a:lnTo>
                    <a:pt x="1225432" y="58419"/>
                  </a:lnTo>
                  <a:lnTo>
                    <a:pt x="1231771" y="58419"/>
                  </a:lnTo>
                  <a:lnTo>
                    <a:pt x="1231774" y="57150"/>
                  </a:lnTo>
                  <a:close/>
                </a:path>
                <a:path w="1231900" h="1134110">
                  <a:moveTo>
                    <a:pt x="7510" y="53339"/>
                  </a:moveTo>
                  <a:lnTo>
                    <a:pt x="1208" y="53339"/>
                  </a:lnTo>
                  <a:lnTo>
                    <a:pt x="1206" y="55879"/>
                  </a:lnTo>
                  <a:lnTo>
                    <a:pt x="7504" y="55879"/>
                  </a:lnTo>
                  <a:lnTo>
                    <a:pt x="7510" y="53339"/>
                  </a:lnTo>
                  <a:close/>
                </a:path>
                <a:path w="1231900" h="1134110">
                  <a:moveTo>
                    <a:pt x="1231783" y="53339"/>
                  </a:moveTo>
                  <a:lnTo>
                    <a:pt x="1225443" y="53339"/>
                  </a:lnTo>
                  <a:lnTo>
                    <a:pt x="1225437" y="55879"/>
                  </a:lnTo>
                  <a:lnTo>
                    <a:pt x="1231777" y="55879"/>
                  </a:lnTo>
                  <a:lnTo>
                    <a:pt x="1231783" y="53339"/>
                  </a:lnTo>
                  <a:close/>
                </a:path>
                <a:path w="1231900" h="1134110">
                  <a:moveTo>
                    <a:pt x="7516" y="50800"/>
                  </a:moveTo>
                  <a:lnTo>
                    <a:pt x="1211" y="50800"/>
                  </a:lnTo>
                  <a:lnTo>
                    <a:pt x="1210" y="52069"/>
                  </a:lnTo>
                  <a:lnTo>
                    <a:pt x="7513" y="52069"/>
                  </a:lnTo>
                  <a:lnTo>
                    <a:pt x="7516" y="50800"/>
                  </a:lnTo>
                  <a:close/>
                </a:path>
                <a:path w="1231900" h="1134110">
                  <a:moveTo>
                    <a:pt x="1231788" y="50800"/>
                  </a:moveTo>
                  <a:lnTo>
                    <a:pt x="1225449" y="50800"/>
                  </a:lnTo>
                  <a:lnTo>
                    <a:pt x="1225446" y="52069"/>
                  </a:lnTo>
                  <a:lnTo>
                    <a:pt x="1231786" y="52069"/>
                  </a:lnTo>
                  <a:lnTo>
                    <a:pt x="1231788" y="50800"/>
                  </a:lnTo>
                  <a:close/>
                </a:path>
                <a:path w="1231900" h="1134110">
                  <a:moveTo>
                    <a:pt x="7525" y="46989"/>
                  </a:moveTo>
                  <a:lnTo>
                    <a:pt x="1215" y="46989"/>
                  </a:lnTo>
                  <a:lnTo>
                    <a:pt x="1213" y="49529"/>
                  </a:lnTo>
                  <a:lnTo>
                    <a:pt x="7519" y="49529"/>
                  </a:lnTo>
                  <a:lnTo>
                    <a:pt x="7525" y="46989"/>
                  </a:lnTo>
                  <a:close/>
                </a:path>
                <a:path w="1231900" h="1134110">
                  <a:moveTo>
                    <a:pt x="1231797" y="46989"/>
                  </a:moveTo>
                  <a:lnTo>
                    <a:pt x="1225458" y="46989"/>
                  </a:lnTo>
                  <a:lnTo>
                    <a:pt x="1225452" y="49529"/>
                  </a:lnTo>
                  <a:lnTo>
                    <a:pt x="1231791" y="49529"/>
                  </a:lnTo>
                  <a:lnTo>
                    <a:pt x="1231797" y="46989"/>
                  </a:lnTo>
                  <a:close/>
                </a:path>
                <a:path w="1231900" h="1134110">
                  <a:moveTo>
                    <a:pt x="7530" y="44450"/>
                  </a:moveTo>
                  <a:lnTo>
                    <a:pt x="1218" y="44450"/>
                  </a:lnTo>
                  <a:lnTo>
                    <a:pt x="1217" y="45719"/>
                  </a:lnTo>
                  <a:lnTo>
                    <a:pt x="7527" y="45719"/>
                  </a:lnTo>
                  <a:lnTo>
                    <a:pt x="7530" y="44450"/>
                  </a:lnTo>
                  <a:close/>
                </a:path>
                <a:path w="1231900" h="1134110">
                  <a:moveTo>
                    <a:pt x="1231803" y="44450"/>
                  </a:moveTo>
                  <a:lnTo>
                    <a:pt x="1225463" y="44450"/>
                  </a:lnTo>
                  <a:lnTo>
                    <a:pt x="1225460" y="45719"/>
                  </a:lnTo>
                  <a:lnTo>
                    <a:pt x="1231800" y="45719"/>
                  </a:lnTo>
                  <a:lnTo>
                    <a:pt x="1231803" y="44450"/>
                  </a:lnTo>
                  <a:close/>
                </a:path>
                <a:path w="1231900" h="1134110">
                  <a:moveTo>
                    <a:pt x="7539" y="40639"/>
                  </a:moveTo>
                  <a:lnTo>
                    <a:pt x="1223" y="40639"/>
                  </a:lnTo>
                  <a:lnTo>
                    <a:pt x="1220" y="43179"/>
                  </a:lnTo>
                  <a:lnTo>
                    <a:pt x="7533" y="43179"/>
                  </a:lnTo>
                  <a:lnTo>
                    <a:pt x="7539" y="40639"/>
                  </a:lnTo>
                  <a:close/>
                </a:path>
                <a:path w="1231900" h="1134110">
                  <a:moveTo>
                    <a:pt x="1231811" y="40639"/>
                  </a:moveTo>
                  <a:lnTo>
                    <a:pt x="1225472" y="40639"/>
                  </a:lnTo>
                  <a:lnTo>
                    <a:pt x="1225466" y="43179"/>
                  </a:lnTo>
                  <a:lnTo>
                    <a:pt x="1231806" y="43179"/>
                  </a:lnTo>
                  <a:lnTo>
                    <a:pt x="1231811" y="40639"/>
                  </a:lnTo>
                  <a:close/>
                </a:path>
                <a:path w="1231900" h="1134110">
                  <a:moveTo>
                    <a:pt x="7545" y="38100"/>
                  </a:moveTo>
                  <a:lnTo>
                    <a:pt x="1225" y="38100"/>
                  </a:lnTo>
                  <a:lnTo>
                    <a:pt x="1224" y="39369"/>
                  </a:lnTo>
                  <a:lnTo>
                    <a:pt x="7542" y="39369"/>
                  </a:lnTo>
                  <a:lnTo>
                    <a:pt x="7545" y="38100"/>
                  </a:lnTo>
                  <a:close/>
                </a:path>
                <a:path w="1231900" h="1134110">
                  <a:moveTo>
                    <a:pt x="1231817" y="38100"/>
                  </a:moveTo>
                  <a:lnTo>
                    <a:pt x="1225478" y="38100"/>
                  </a:lnTo>
                  <a:lnTo>
                    <a:pt x="1225475" y="39369"/>
                  </a:lnTo>
                  <a:lnTo>
                    <a:pt x="1231814" y="39369"/>
                  </a:lnTo>
                  <a:lnTo>
                    <a:pt x="1231817" y="38100"/>
                  </a:lnTo>
                  <a:close/>
                </a:path>
                <a:path w="1231900" h="1134110">
                  <a:moveTo>
                    <a:pt x="7553" y="34289"/>
                  </a:moveTo>
                  <a:lnTo>
                    <a:pt x="1230" y="34289"/>
                  </a:lnTo>
                  <a:lnTo>
                    <a:pt x="1227" y="36829"/>
                  </a:lnTo>
                  <a:lnTo>
                    <a:pt x="7548" y="36829"/>
                  </a:lnTo>
                  <a:lnTo>
                    <a:pt x="7553" y="34289"/>
                  </a:lnTo>
                  <a:close/>
                </a:path>
                <a:path w="1231900" h="1134110">
                  <a:moveTo>
                    <a:pt x="1231825" y="34289"/>
                  </a:moveTo>
                  <a:lnTo>
                    <a:pt x="1225486" y="34289"/>
                  </a:lnTo>
                  <a:lnTo>
                    <a:pt x="1225481" y="36829"/>
                  </a:lnTo>
                  <a:lnTo>
                    <a:pt x="1231820" y="36829"/>
                  </a:lnTo>
                  <a:lnTo>
                    <a:pt x="1231825" y="34289"/>
                  </a:lnTo>
                  <a:close/>
                </a:path>
                <a:path w="1231900" h="1134110">
                  <a:moveTo>
                    <a:pt x="7559" y="31750"/>
                  </a:moveTo>
                  <a:lnTo>
                    <a:pt x="1233" y="31750"/>
                  </a:lnTo>
                  <a:lnTo>
                    <a:pt x="1231" y="33019"/>
                  </a:lnTo>
                  <a:lnTo>
                    <a:pt x="7556" y="33019"/>
                  </a:lnTo>
                  <a:lnTo>
                    <a:pt x="7559" y="31750"/>
                  </a:lnTo>
                  <a:close/>
                </a:path>
                <a:path w="1231900" h="1134110">
                  <a:moveTo>
                    <a:pt x="1231831" y="31750"/>
                  </a:moveTo>
                  <a:lnTo>
                    <a:pt x="1225492" y="31750"/>
                  </a:lnTo>
                  <a:lnTo>
                    <a:pt x="1225489" y="33019"/>
                  </a:lnTo>
                  <a:lnTo>
                    <a:pt x="1231828" y="33019"/>
                  </a:lnTo>
                  <a:lnTo>
                    <a:pt x="1231831" y="31750"/>
                  </a:lnTo>
                  <a:close/>
                </a:path>
                <a:path w="1231900" h="1134110">
                  <a:moveTo>
                    <a:pt x="7568" y="27939"/>
                  </a:moveTo>
                  <a:lnTo>
                    <a:pt x="1237" y="27939"/>
                  </a:lnTo>
                  <a:lnTo>
                    <a:pt x="1234" y="30479"/>
                  </a:lnTo>
                  <a:lnTo>
                    <a:pt x="7562" y="30479"/>
                  </a:lnTo>
                  <a:lnTo>
                    <a:pt x="7568" y="27939"/>
                  </a:lnTo>
                  <a:close/>
                </a:path>
                <a:path w="1231900" h="1134110">
                  <a:moveTo>
                    <a:pt x="1231840" y="27939"/>
                  </a:moveTo>
                  <a:lnTo>
                    <a:pt x="1225501" y="27939"/>
                  </a:lnTo>
                  <a:lnTo>
                    <a:pt x="1225495" y="30479"/>
                  </a:lnTo>
                  <a:lnTo>
                    <a:pt x="1231834" y="30479"/>
                  </a:lnTo>
                  <a:lnTo>
                    <a:pt x="1231840" y="27939"/>
                  </a:lnTo>
                  <a:close/>
                </a:path>
                <a:path w="1231900" h="1134110">
                  <a:moveTo>
                    <a:pt x="7573" y="25400"/>
                  </a:moveTo>
                  <a:lnTo>
                    <a:pt x="1240" y="25400"/>
                  </a:lnTo>
                  <a:lnTo>
                    <a:pt x="1238" y="26669"/>
                  </a:lnTo>
                  <a:lnTo>
                    <a:pt x="7571" y="26669"/>
                  </a:lnTo>
                  <a:lnTo>
                    <a:pt x="7573" y="25400"/>
                  </a:lnTo>
                  <a:close/>
                </a:path>
                <a:path w="1231900" h="1134110">
                  <a:moveTo>
                    <a:pt x="1231845" y="25400"/>
                  </a:moveTo>
                  <a:lnTo>
                    <a:pt x="1225506" y="25400"/>
                  </a:lnTo>
                  <a:lnTo>
                    <a:pt x="1225504" y="26669"/>
                  </a:lnTo>
                  <a:lnTo>
                    <a:pt x="1231843" y="26669"/>
                  </a:lnTo>
                  <a:lnTo>
                    <a:pt x="1231845" y="25400"/>
                  </a:lnTo>
                  <a:close/>
                </a:path>
                <a:path w="1231900" h="1134110">
                  <a:moveTo>
                    <a:pt x="7582" y="21589"/>
                  </a:moveTo>
                  <a:lnTo>
                    <a:pt x="1244" y="21589"/>
                  </a:lnTo>
                  <a:lnTo>
                    <a:pt x="1241" y="24129"/>
                  </a:lnTo>
                  <a:lnTo>
                    <a:pt x="7576" y="24129"/>
                  </a:lnTo>
                  <a:lnTo>
                    <a:pt x="7582" y="21589"/>
                  </a:lnTo>
                  <a:close/>
                </a:path>
                <a:path w="1231900" h="1134110">
                  <a:moveTo>
                    <a:pt x="1231854" y="21589"/>
                  </a:moveTo>
                  <a:lnTo>
                    <a:pt x="1225515" y="21589"/>
                  </a:lnTo>
                  <a:lnTo>
                    <a:pt x="1225509" y="24129"/>
                  </a:lnTo>
                  <a:lnTo>
                    <a:pt x="1231848" y="24129"/>
                  </a:lnTo>
                  <a:lnTo>
                    <a:pt x="1231854" y="21589"/>
                  </a:lnTo>
                  <a:close/>
                </a:path>
                <a:path w="1231900" h="1134110">
                  <a:moveTo>
                    <a:pt x="7588" y="19050"/>
                  </a:moveTo>
                  <a:lnTo>
                    <a:pt x="1247" y="19050"/>
                  </a:lnTo>
                  <a:lnTo>
                    <a:pt x="1245" y="20319"/>
                  </a:lnTo>
                  <a:lnTo>
                    <a:pt x="7585" y="20319"/>
                  </a:lnTo>
                  <a:lnTo>
                    <a:pt x="7588" y="19050"/>
                  </a:lnTo>
                  <a:close/>
                </a:path>
                <a:path w="1231900" h="1134110">
                  <a:moveTo>
                    <a:pt x="1231860" y="19050"/>
                  </a:moveTo>
                  <a:lnTo>
                    <a:pt x="1225521" y="19050"/>
                  </a:lnTo>
                  <a:lnTo>
                    <a:pt x="1225518" y="20319"/>
                  </a:lnTo>
                  <a:lnTo>
                    <a:pt x="1231857" y="20319"/>
                  </a:lnTo>
                  <a:lnTo>
                    <a:pt x="1231860" y="19050"/>
                  </a:lnTo>
                  <a:close/>
                </a:path>
                <a:path w="1231900" h="1134110">
                  <a:moveTo>
                    <a:pt x="7602" y="12700"/>
                  </a:moveTo>
                  <a:lnTo>
                    <a:pt x="1254" y="12700"/>
                  </a:lnTo>
                  <a:lnTo>
                    <a:pt x="1248" y="17779"/>
                  </a:lnTo>
                  <a:lnTo>
                    <a:pt x="7591" y="17779"/>
                  </a:lnTo>
                  <a:lnTo>
                    <a:pt x="7602" y="12700"/>
                  </a:lnTo>
                  <a:close/>
                </a:path>
                <a:path w="1231900" h="1134110">
                  <a:moveTo>
                    <a:pt x="1231874" y="12700"/>
                  </a:moveTo>
                  <a:lnTo>
                    <a:pt x="1225535" y="12700"/>
                  </a:lnTo>
                  <a:lnTo>
                    <a:pt x="1225524" y="17779"/>
                  </a:lnTo>
                  <a:lnTo>
                    <a:pt x="1231862" y="17779"/>
                  </a:lnTo>
                  <a:lnTo>
                    <a:pt x="1231874" y="12700"/>
                  </a:lnTo>
                  <a:close/>
                </a:path>
                <a:path w="1231900" h="1134110">
                  <a:moveTo>
                    <a:pt x="7611" y="8889"/>
                  </a:moveTo>
                  <a:lnTo>
                    <a:pt x="1258" y="8889"/>
                  </a:lnTo>
                  <a:lnTo>
                    <a:pt x="1255" y="11429"/>
                  </a:lnTo>
                  <a:lnTo>
                    <a:pt x="7605" y="11429"/>
                  </a:lnTo>
                  <a:lnTo>
                    <a:pt x="7611" y="8889"/>
                  </a:lnTo>
                  <a:close/>
                </a:path>
                <a:path w="1231900" h="1134110">
                  <a:moveTo>
                    <a:pt x="1231882" y="8889"/>
                  </a:moveTo>
                  <a:lnTo>
                    <a:pt x="1225544" y="8889"/>
                  </a:lnTo>
                  <a:lnTo>
                    <a:pt x="1225538" y="11429"/>
                  </a:lnTo>
                  <a:lnTo>
                    <a:pt x="1231877" y="11429"/>
                  </a:lnTo>
                  <a:lnTo>
                    <a:pt x="1231882" y="8889"/>
                  </a:lnTo>
                  <a:close/>
                </a:path>
                <a:path w="1231900" h="1134110">
                  <a:moveTo>
                    <a:pt x="7617" y="6350"/>
                  </a:moveTo>
                  <a:lnTo>
                    <a:pt x="1261" y="6350"/>
                  </a:lnTo>
                  <a:lnTo>
                    <a:pt x="1260" y="7619"/>
                  </a:lnTo>
                  <a:lnTo>
                    <a:pt x="7614" y="7619"/>
                  </a:lnTo>
                  <a:lnTo>
                    <a:pt x="7617" y="6350"/>
                  </a:lnTo>
                  <a:close/>
                </a:path>
                <a:path w="1231900" h="1134110">
                  <a:moveTo>
                    <a:pt x="1231888" y="6350"/>
                  </a:moveTo>
                  <a:lnTo>
                    <a:pt x="1225550" y="6350"/>
                  </a:lnTo>
                  <a:lnTo>
                    <a:pt x="1225547" y="7619"/>
                  </a:lnTo>
                  <a:lnTo>
                    <a:pt x="1231885" y="7619"/>
                  </a:lnTo>
                  <a:lnTo>
                    <a:pt x="1231888" y="6350"/>
                  </a:lnTo>
                  <a:close/>
                </a:path>
                <a:path w="1231900" h="1134110">
                  <a:moveTo>
                    <a:pt x="1231897" y="2539"/>
                  </a:moveTo>
                  <a:lnTo>
                    <a:pt x="1265" y="2539"/>
                  </a:lnTo>
                  <a:lnTo>
                    <a:pt x="1262" y="5079"/>
                  </a:lnTo>
                  <a:lnTo>
                    <a:pt x="1231891" y="5079"/>
                  </a:lnTo>
                  <a:lnTo>
                    <a:pt x="1231897" y="2539"/>
                  </a:lnTo>
                  <a:close/>
                </a:path>
                <a:path w="1231900" h="1134110">
                  <a:moveTo>
                    <a:pt x="616584" y="0"/>
                  </a:moveTo>
                  <a:lnTo>
                    <a:pt x="1268" y="0"/>
                  </a:lnTo>
                  <a:lnTo>
                    <a:pt x="1267" y="1270"/>
                  </a:lnTo>
                  <a:lnTo>
                    <a:pt x="1231899" y="1270"/>
                  </a:lnTo>
                  <a:lnTo>
                    <a:pt x="616584" y="0"/>
                  </a:lnTo>
                  <a:close/>
                </a:path>
                <a:path w="1231900" h="1134110">
                  <a:moveTo>
                    <a:pt x="7467" y="72390"/>
                  </a:moveTo>
                  <a:lnTo>
                    <a:pt x="1187" y="72390"/>
                  </a:lnTo>
                  <a:lnTo>
                    <a:pt x="1123" y="129539"/>
                  </a:lnTo>
                  <a:lnTo>
                    <a:pt x="7338" y="129539"/>
                  </a:lnTo>
                  <a:lnTo>
                    <a:pt x="7467" y="72390"/>
                  </a:lnTo>
                  <a:close/>
                </a:path>
                <a:path w="1231900" h="1134110">
                  <a:moveTo>
                    <a:pt x="1231740" y="72390"/>
                  </a:moveTo>
                  <a:lnTo>
                    <a:pt x="1225400" y="72390"/>
                  </a:lnTo>
                  <a:lnTo>
                    <a:pt x="1225271" y="129539"/>
                  </a:lnTo>
                  <a:lnTo>
                    <a:pt x="1231612" y="129539"/>
                  </a:lnTo>
                  <a:lnTo>
                    <a:pt x="1231740" y="72390"/>
                  </a:lnTo>
                  <a:close/>
                </a:path>
                <a:path w="1231900" h="1134110">
                  <a:moveTo>
                    <a:pt x="7338" y="129540"/>
                  </a:moveTo>
                  <a:lnTo>
                    <a:pt x="1123" y="129540"/>
                  </a:lnTo>
                  <a:lnTo>
                    <a:pt x="1116" y="135889"/>
                  </a:lnTo>
                  <a:lnTo>
                    <a:pt x="7323" y="135889"/>
                  </a:lnTo>
                  <a:lnTo>
                    <a:pt x="7338" y="129540"/>
                  </a:lnTo>
                  <a:close/>
                </a:path>
                <a:path w="1231900" h="1134110">
                  <a:moveTo>
                    <a:pt x="1231612" y="129540"/>
                  </a:moveTo>
                  <a:lnTo>
                    <a:pt x="1225271" y="129540"/>
                  </a:lnTo>
                  <a:lnTo>
                    <a:pt x="1225256" y="135889"/>
                  </a:lnTo>
                  <a:lnTo>
                    <a:pt x="1231598" y="135889"/>
                  </a:lnTo>
                  <a:lnTo>
                    <a:pt x="1231612" y="129540"/>
                  </a:lnTo>
                  <a:close/>
                </a:path>
                <a:path w="1231900" h="1134110">
                  <a:moveTo>
                    <a:pt x="7323" y="135890"/>
                  </a:moveTo>
                  <a:lnTo>
                    <a:pt x="1116" y="135890"/>
                  </a:lnTo>
                  <a:lnTo>
                    <a:pt x="1095" y="154939"/>
                  </a:lnTo>
                  <a:lnTo>
                    <a:pt x="7280" y="154939"/>
                  </a:lnTo>
                  <a:lnTo>
                    <a:pt x="7323" y="135890"/>
                  </a:lnTo>
                  <a:close/>
                </a:path>
                <a:path w="1231900" h="1134110">
                  <a:moveTo>
                    <a:pt x="1231598" y="135890"/>
                  </a:moveTo>
                  <a:lnTo>
                    <a:pt x="1225256" y="135890"/>
                  </a:lnTo>
                  <a:lnTo>
                    <a:pt x="1225213" y="154939"/>
                  </a:lnTo>
                  <a:lnTo>
                    <a:pt x="1231555" y="154939"/>
                  </a:lnTo>
                  <a:lnTo>
                    <a:pt x="1231598" y="135890"/>
                  </a:lnTo>
                  <a:close/>
                </a:path>
                <a:path w="1231900" h="1134110">
                  <a:moveTo>
                    <a:pt x="7280" y="154940"/>
                  </a:moveTo>
                  <a:lnTo>
                    <a:pt x="1095" y="154940"/>
                  </a:lnTo>
                  <a:lnTo>
                    <a:pt x="1080" y="167639"/>
                  </a:lnTo>
                  <a:lnTo>
                    <a:pt x="7251" y="167639"/>
                  </a:lnTo>
                  <a:lnTo>
                    <a:pt x="7280" y="154940"/>
                  </a:lnTo>
                  <a:close/>
                </a:path>
                <a:path w="1231900" h="1134110">
                  <a:moveTo>
                    <a:pt x="1231555" y="154940"/>
                  </a:moveTo>
                  <a:lnTo>
                    <a:pt x="1225213" y="154940"/>
                  </a:lnTo>
                  <a:lnTo>
                    <a:pt x="1225185" y="167639"/>
                  </a:lnTo>
                  <a:lnTo>
                    <a:pt x="1231526" y="167639"/>
                  </a:lnTo>
                  <a:lnTo>
                    <a:pt x="1231555" y="154940"/>
                  </a:lnTo>
                  <a:close/>
                </a:path>
                <a:path w="1231900" h="1134110">
                  <a:moveTo>
                    <a:pt x="7251" y="167640"/>
                  </a:moveTo>
                  <a:lnTo>
                    <a:pt x="1080" y="167640"/>
                  </a:lnTo>
                  <a:lnTo>
                    <a:pt x="1066" y="180339"/>
                  </a:lnTo>
                  <a:lnTo>
                    <a:pt x="7223" y="180339"/>
                  </a:lnTo>
                  <a:lnTo>
                    <a:pt x="7251" y="167640"/>
                  </a:lnTo>
                  <a:close/>
                </a:path>
                <a:path w="1231900" h="1134110">
                  <a:moveTo>
                    <a:pt x="1231526" y="167640"/>
                  </a:moveTo>
                  <a:lnTo>
                    <a:pt x="1225185" y="167640"/>
                  </a:lnTo>
                  <a:lnTo>
                    <a:pt x="1225156" y="180339"/>
                  </a:lnTo>
                  <a:lnTo>
                    <a:pt x="1231498" y="180339"/>
                  </a:lnTo>
                  <a:lnTo>
                    <a:pt x="1231526" y="167640"/>
                  </a:lnTo>
                  <a:close/>
                </a:path>
                <a:path w="1231900" h="1134110">
                  <a:moveTo>
                    <a:pt x="7223" y="180340"/>
                  </a:moveTo>
                  <a:lnTo>
                    <a:pt x="1066" y="180340"/>
                  </a:lnTo>
                  <a:lnTo>
                    <a:pt x="1052" y="193039"/>
                  </a:lnTo>
                  <a:lnTo>
                    <a:pt x="7194" y="193039"/>
                  </a:lnTo>
                  <a:lnTo>
                    <a:pt x="7223" y="180340"/>
                  </a:lnTo>
                  <a:close/>
                </a:path>
                <a:path w="1231900" h="1134110">
                  <a:moveTo>
                    <a:pt x="1231498" y="180340"/>
                  </a:moveTo>
                  <a:lnTo>
                    <a:pt x="1225156" y="180340"/>
                  </a:lnTo>
                  <a:lnTo>
                    <a:pt x="1225127" y="193039"/>
                  </a:lnTo>
                  <a:lnTo>
                    <a:pt x="1231470" y="193039"/>
                  </a:lnTo>
                  <a:lnTo>
                    <a:pt x="1231498" y="180340"/>
                  </a:lnTo>
                  <a:close/>
                </a:path>
                <a:path w="1231900" h="1134110">
                  <a:moveTo>
                    <a:pt x="7194" y="193040"/>
                  </a:moveTo>
                  <a:lnTo>
                    <a:pt x="1052" y="193040"/>
                  </a:lnTo>
                  <a:lnTo>
                    <a:pt x="1038" y="205739"/>
                  </a:lnTo>
                  <a:lnTo>
                    <a:pt x="7165" y="205739"/>
                  </a:lnTo>
                  <a:lnTo>
                    <a:pt x="7194" y="193040"/>
                  </a:lnTo>
                  <a:close/>
                </a:path>
                <a:path w="1231900" h="1134110">
                  <a:moveTo>
                    <a:pt x="1231470" y="193040"/>
                  </a:moveTo>
                  <a:lnTo>
                    <a:pt x="1225127" y="193040"/>
                  </a:lnTo>
                  <a:lnTo>
                    <a:pt x="1225098" y="205739"/>
                  </a:lnTo>
                  <a:lnTo>
                    <a:pt x="1231441" y="205739"/>
                  </a:lnTo>
                  <a:lnTo>
                    <a:pt x="1231470" y="193040"/>
                  </a:lnTo>
                  <a:close/>
                </a:path>
                <a:path w="1231900" h="1134110">
                  <a:moveTo>
                    <a:pt x="7165" y="205740"/>
                  </a:moveTo>
                  <a:lnTo>
                    <a:pt x="1038" y="205740"/>
                  </a:lnTo>
                  <a:lnTo>
                    <a:pt x="1023" y="218439"/>
                  </a:lnTo>
                  <a:lnTo>
                    <a:pt x="7136" y="218439"/>
                  </a:lnTo>
                  <a:lnTo>
                    <a:pt x="7165" y="205740"/>
                  </a:lnTo>
                  <a:close/>
                </a:path>
                <a:path w="1231900" h="1134110">
                  <a:moveTo>
                    <a:pt x="1231441" y="205740"/>
                  </a:moveTo>
                  <a:lnTo>
                    <a:pt x="1225098" y="205740"/>
                  </a:lnTo>
                  <a:lnTo>
                    <a:pt x="1225070" y="218439"/>
                  </a:lnTo>
                  <a:lnTo>
                    <a:pt x="1231413" y="218439"/>
                  </a:lnTo>
                  <a:lnTo>
                    <a:pt x="1231441" y="205740"/>
                  </a:lnTo>
                  <a:close/>
                </a:path>
                <a:path w="1231900" h="1134110">
                  <a:moveTo>
                    <a:pt x="7136" y="218440"/>
                  </a:moveTo>
                  <a:lnTo>
                    <a:pt x="1023" y="218440"/>
                  </a:lnTo>
                  <a:lnTo>
                    <a:pt x="995" y="243839"/>
                  </a:lnTo>
                  <a:lnTo>
                    <a:pt x="7079" y="243839"/>
                  </a:lnTo>
                  <a:lnTo>
                    <a:pt x="7136" y="218440"/>
                  </a:lnTo>
                  <a:close/>
                </a:path>
                <a:path w="1231900" h="1134110">
                  <a:moveTo>
                    <a:pt x="1231413" y="218440"/>
                  </a:moveTo>
                  <a:lnTo>
                    <a:pt x="1225070" y="218440"/>
                  </a:lnTo>
                  <a:lnTo>
                    <a:pt x="1225012" y="243839"/>
                  </a:lnTo>
                  <a:lnTo>
                    <a:pt x="1231356" y="243839"/>
                  </a:lnTo>
                  <a:lnTo>
                    <a:pt x="1231413" y="218440"/>
                  </a:lnTo>
                  <a:close/>
                </a:path>
                <a:path w="1231900" h="1134110">
                  <a:moveTo>
                    <a:pt x="7079" y="243840"/>
                  </a:moveTo>
                  <a:lnTo>
                    <a:pt x="995" y="243840"/>
                  </a:lnTo>
                  <a:lnTo>
                    <a:pt x="988" y="250189"/>
                  </a:lnTo>
                  <a:lnTo>
                    <a:pt x="7064" y="250189"/>
                  </a:lnTo>
                  <a:lnTo>
                    <a:pt x="7079" y="243840"/>
                  </a:lnTo>
                  <a:close/>
                </a:path>
                <a:path w="1231900" h="1134110">
                  <a:moveTo>
                    <a:pt x="1231356" y="243840"/>
                  </a:moveTo>
                  <a:lnTo>
                    <a:pt x="1225012" y="243840"/>
                  </a:lnTo>
                  <a:lnTo>
                    <a:pt x="1224998" y="250189"/>
                  </a:lnTo>
                  <a:lnTo>
                    <a:pt x="1231341" y="250189"/>
                  </a:lnTo>
                  <a:lnTo>
                    <a:pt x="1231356" y="243840"/>
                  </a:lnTo>
                  <a:close/>
                </a:path>
                <a:path w="1231900" h="1134110">
                  <a:moveTo>
                    <a:pt x="7064" y="250190"/>
                  </a:moveTo>
                  <a:lnTo>
                    <a:pt x="988" y="250190"/>
                  </a:lnTo>
                  <a:lnTo>
                    <a:pt x="931" y="300989"/>
                  </a:lnTo>
                  <a:lnTo>
                    <a:pt x="6949" y="300989"/>
                  </a:lnTo>
                  <a:lnTo>
                    <a:pt x="7064" y="250190"/>
                  </a:lnTo>
                  <a:close/>
                </a:path>
                <a:path w="1231900" h="1134110">
                  <a:moveTo>
                    <a:pt x="1231341" y="250190"/>
                  </a:moveTo>
                  <a:lnTo>
                    <a:pt x="1224998" y="250190"/>
                  </a:lnTo>
                  <a:lnTo>
                    <a:pt x="1224883" y="300989"/>
                  </a:lnTo>
                  <a:lnTo>
                    <a:pt x="1231227" y="300989"/>
                  </a:lnTo>
                  <a:lnTo>
                    <a:pt x="1231341" y="250190"/>
                  </a:lnTo>
                  <a:close/>
                </a:path>
                <a:path w="1231900" h="1134110">
                  <a:moveTo>
                    <a:pt x="6949" y="300990"/>
                  </a:moveTo>
                  <a:lnTo>
                    <a:pt x="931" y="300990"/>
                  </a:lnTo>
                  <a:lnTo>
                    <a:pt x="924" y="307339"/>
                  </a:lnTo>
                  <a:lnTo>
                    <a:pt x="6935" y="307339"/>
                  </a:lnTo>
                  <a:lnTo>
                    <a:pt x="6949" y="300990"/>
                  </a:lnTo>
                  <a:close/>
                </a:path>
                <a:path w="1231900" h="1134110">
                  <a:moveTo>
                    <a:pt x="1231227" y="300990"/>
                  </a:moveTo>
                  <a:lnTo>
                    <a:pt x="1224883" y="300990"/>
                  </a:lnTo>
                  <a:lnTo>
                    <a:pt x="1224869" y="307339"/>
                  </a:lnTo>
                  <a:lnTo>
                    <a:pt x="1231213" y="307339"/>
                  </a:lnTo>
                  <a:lnTo>
                    <a:pt x="1231227" y="300990"/>
                  </a:lnTo>
                  <a:close/>
                </a:path>
                <a:path w="1231900" h="1134110">
                  <a:moveTo>
                    <a:pt x="6935" y="307340"/>
                  </a:moveTo>
                  <a:lnTo>
                    <a:pt x="924" y="307340"/>
                  </a:lnTo>
                  <a:lnTo>
                    <a:pt x="913" y="317500"/>
                  </a:lnTo>
                  <a:lnTo>
                    <a:pt x="6912" y="317500"/>
                  </a:lnTo>
                  <a:lnTo>
                    <a:pt x="6935" y="307340"/>
                  </a:lnTo>
                  <a:close/>
                </a:path>
                <a:path w="1231900" h="1134110">
                  <a:moveTo>
                    <a:pt x="1231213" y="307340"/>
                  </a:moveTo>
                  <a:lnTo>
                    <a:pt x="1224869" y="307340"/>
                  </a:lnTo>
                  <a:lnTo>
                    <a:pt x="1224846" y="317500"/>
                  </a:lnTo>
                  <a:lnTo>
                    <a:pt x="1231190" y="317500"/>
                  </a:lnTo>
                  <a:lnTo>
                    <a:pt x="1231213" y="307340"/>
                  </a:lnTo>
                  <a:close/>
                </a:path>
                <a:path w="1231900" h="1134110">
                  <a:moveTo>
                    <a:pt x="6912" y="317500"/>
                  </a:moveTo>
                  <a:lnTo>
                    <a:pt x="913" y="317500"/>
                  </a:lnTo>
                  <a:lnTo>
                    <a:pt x="895" y="332739"/>
                  </a:lnTo>
                  <a:lnTo>
                    <a:pt x="6877" y="332739"/>
                  </a:lnTo>
                  <a:lnTo>
                    <a:pt x="6912" y="317500"/>
                  </a:lnTo>
                  <a:close/>
                </a:path>
                <a:path w="1231900" h="1134110">
                  <a:moveTo>
                    <a:pt x="1231190" y="317500"/>
                  </a:moveTo>
                  <a:lnTo>
                    <a:pt x="1224846" y="317500"/>
                  </a:lnTo>
                  <a:lnTo>
                    <a:pt x="1224811" y="332739"/>
                  </a:lnTo>
                  <a:lnTo>
                    <a:pt x="1231156" y="332739"/>
                  </a:lnTo>
                  <a:lnTo>
                    <a:pt x="1231190" y="317500"/>
                  </a:lnTo>
                  <a:close/>
                </a:path>
                <a:path w="1231900" h="1134110">
                  <a:moveTo>
                    <a:pt x="6877" y="332740"/>
                  </a:moveTo>
                  <a:lnTo>
                    <a:pt x="895" y="332740"/>
                  </a:lnTo>
                  <a:lnTo>
                    <a:pt x="874" y="351789"/>
                  </a:lnTo>
                  <a:lnTo>
                    <a:pt x="6834" y="351789"/>
                  </a:lnTo>
                  <a:lnTo>
                    <a:pt x="6877" y="332740"/>
                  </a:lnTo>
                  <a:close/>
                </a:path>
                <a:path w="1231900" h="1134110">
                  <a:moveTo>
                    <a:pt x="1231156" y="332740"/>
                  </a:moveTo>
                  <a:lnTo>
                    <a:pt x="1224811" y="332740"/>
                  </a:lnTo>
                  <a:lnTo>
                    <a:pt x="1224768" y="351789"/>
                  </a:lnTo>
                  <a:lnTo>
                    <a:pt x="1231114" y="351789"/>
                  </a:lnTo>
                  <a:lnTo>
                    <a:pt x="1231156" y="332740"/>
                  </a:lnTo>
                  <a:close/>
                </a:path>
                <a:path w="1231900" h="1134110">
                  <a:moveTo>
                    <a:pt x="6834" y="351790"/>
                  </a:moveTo>
                  <a:lnTo>
                    <a:pt x="874" y="351790"/>
                  </a:lnTo>
                  <a:lnTo>
                    <a:pt x="863" y="361950"/>
                  </a:lnTo>
                  <a:lnTo>
                    <a:pt x="6811" y="361950"/>
                  </a:lnTo>
                  <a:lnTo>
                    <a:pt x="6834" y="351790"/>
                  </a:lnTo>
                  <a:close/>
                </a:path>
                <a:path w="1231900" h="1134110">
                  <a:moveTo>
                    <a:pt x="1231114" y="351790"/>
                  </a:moveTo>
                  <a:lnTo>
                    <a:pt x="1224768" y="351790"/>
                  </a:lnTo>
                  <a:lnTo>
                    <a:pt x="1224745" y="361950"/>
                  </a:lnTo>
                  <a:lnTo>
                    <a:pt x="1231091" y="361950"/>
                  </a:lnTo>
                  <a:lnTo>
                    <a:pt x="1231114" y="351790"/>
                  </a:lnTo>
                  <a:close/>
                </a:path>
                <a:path w="1231900" h="1134110">
                  <a:moveTo>
                    <a:pt x="6811" y="361950"/>
                  </a:moveTo>
                  <a:lnTo>
                    <a:pt x="863" y="361950"/>
                  </a:lnTo>
                  <a:lnTo>
                    <a:pt x="846" y="377189"/>
                  </a:lnTo>
                  <a:lnTo>
                    <a:pt x="6777" y="377189"/>
                  </a:lnTo>
                  <a:lnTo>
                    <a:pt x="6811" y="361950"/>
                  </a:lnTo>
                  <a:close/>
                </a:path>
                <a:path w="1231900" h="1134110">
                  <a:moveTo>
                    <a:pt x="1231091" y="361950"/>
                  </a:moveTo>
                  <a:lnTo>
                    <a:pt x="1224745" y="361950"/>
                  </a:lnTo>
                  <a:lnTo>
                    <a:pt x="1224710" y="377189"/>
                  </a:lnTo>
                  <a:lnTo>
                    <a:pt x="1231057" y="377189"/>
                  </a:lnTo>
                  <a:lnTo>
                    <a:pt x="1231091" y="361950"/>
                  </a:lnTo>
                  <a:close/>
                </a:path>
                <a:path w="1231900" h="1134110">
                  <a:moveTo>
                    <a:pt x="6777" y="377190"/>
                  </a:moveTo>
                  <a:lnTo>
                    <a:pt x="846" y="377190"/>
                  </a:lnTo>
                  <a:lnTo>
                    <a:pt x="718" y="491489"/>
                  </a:lnTo>
                  <a:lnTo>
                    <a:pt x="6518" y="491489"/>
                  </a:lnTo>
                  <a:lnTo>
                    <a:pt x="6777" y="377190"/>
                  </a:lnTo>
                  <a:close/>
                </a:path>
                <a:path w="1231900" h="1134110">
                  <a:moveTo>
                    <a:pt x="1231057" y="377190"/>
                  </a:moveTo>
                  <a:lnTo>
                    <a:pt x="1224710" y="377190"/>
                  </a:lnTo>
                  <a:lnTo>
                    <a:pt x="1224452" y="491489"/>
                  </a:lnTo>
                  <a:lnTo>
                    <a:pt x="1230800" y="491489"/>
                  </a:lnTo>
                  <a:lnTo>
                    <a:pt x="1231057" y="377190"/>
                  </a:lnTo>
                  <a:close/>
                </a:path>
                <a:path w="1231900" h="1134110">
                  <a:moveTo>
                    <a:pt x="6518" y="491490"/>
                  </a:moveTo>
                  <a:lnTo>
                    <a:pt x="718" y="491490"/>
                  </a:lnTo>
                  <a:lnTo>
                    <a:pt x="583" y="612139"/>
                  </a:lnTo>
                  <a:lnTo>
                    <a:pt x="6245" y="612139"/>
                  </a:lnTo>
                  <a:lnTo>
                    <a:pt x="6518" y="491490"/>
                  </a:lnTo>
                  <a:close/>
                </a:path>
                <a:path w="1231900" h="1134110">
                  <a:moveTo>
                    <a:pt x="1230800" y="491490"/>
                  </a:moveTo>
                  <a:lnTo>
                    <a:pt x="1224452" y="491490"/>
                  </a:lnTo>
                  <a:lnTo>
                    <a:pt x="1224179" y="612139"/>
                  </a:lnTo>
                  <a:lnTo>
                    <a:pt x="1230530" y="612139"/>
                  </a:lnTo>
                  <a:lnTo>
                    <a:pt x="1230800" y="491490"/>
                  </a:lnTo>
                  <a:close/>
                </a:path>
                <a:path w="1231900" h="1134110">
                  <a:moveTo>
                    <a:pt x="6245" y="612140"/>
                  </a:moveTo>
                  <a:lnTo>
                    <a:pt x="583" y="612140"/>
                  </a:lnTo>
                  <a:lnTo>
                    <a:pt x="426" y="751839"/>
                  </a:lnTo>
                  <a:lnTo>
                    <a:pt x="5928" y="751839"/>
                  </a:lnTo>
                  <a:lnTo>
                    <a:pt x="6245" y="612140"/>
                  </a:lnTo>
                  <a:close/>
                </a:path>
                <a:path w="1231900" h="1134110">
                  <a:moveTo>
                    <a:pt x="1230530" y="612140"/>
                  </a:moveTo>
                  <a:lnTo>
                    <a:pt x="1224179" y="612140"/>
                  </a:lnTo>
                  <a:lnTo>
                    <a:pt x="1223863" y="751839"/>
                  </a:lnTo>
                  <a:lnTo>
                    <a:pt x="1230217" y="751839"/>
                  </a:lnTo>
                  <a:lnTo>
                    <a:pt x="1230530" y="612140"/>
                  </a:lnTo>
                  <a:close/>
                </a:path>
                <a:path w="1231900" h="1134110">
                  <a:moveTo>
                    <a:pt x="5928" y="751840"/>
                  </a:moveTo>
                  <a:lnTo>
                    <a:pt x="426" y="751840"/>
                  </a:lnTo>
                  <a:lnTo>
                    <a:pt x="415" y="762000"/>
                  </a:lnTo>
                  <a:lnTo>
                    <a:pt x="5905" y="762000"/>
                  </a:lnTo>
                  <a:lnTo>
                    <a:pt x="5928" y="751840"/>
                  </a:lnTo>
                  <a:close/>
                </a:path>
                <a:path w="1231900" h="1134110">
                  <a:moveTo>
                    <a:pt x="1230217" y="751840"/>
                  </a:moveTo>
                  <a:lnTo>
                    <a:pt x="1223863" y="751840"/>
                  </a:lnTo>
                  <a:lnTo>
                    <a:pt x="1223840" y="762000"/>
                  </a:lnTo>
                  <a:lnTo>
                    <a:pt x="1230194" y="762000"/>
                  </a:lnTo>
                  <a:lnTo>
                    <a:pt x="1230217" y="751840"/>
                  </a:lnTo>
                  <a:close/>
                </a:path>
                <a:path w="1231900" h="1134110">
                  <a:moveTo>
                    <a:pt x="5905" y="762000"/>
                  </a:moveTo>
                  <a:lnTo>
                    <a:pt x="415" y="762000"/>
                  </a:lnTo>
                  <a:lnTo>
                    <a:pt x="398" y="777239"/>
                  </a:lnTo>
                  <a:lnTo>
                    <a:pt x="5871" y="777239"/>
                  </a:lnTo>
                  <a:lnTo>
                    <a:pt x="5905" y="762000"/>
                  </a:lnTo>
                  <a:close/>
                </a:path>
                <a:path w="1231900" h="1134110">
                  <a:moveTo>
                    <a:pt x="1230194" y="762000"/>
                  </a:moveTo>
                  <a:lnTo>
                    <a:pt x="1223840" y="762000"/>
                  </a:lnTo>
                  <a:lnTo>
                    <a:pt x="1223805" y="777239"/>
                  </a:lnTo>
                  <a:lnTo>
                    <a:pt x="1230160" y="777239"/>
                  </a:lnTo>
                  <a:lnTo>
                    <a:pt x="1230194" y="762000"/>
                  </a:lnTo>
                  <a:close/>
                </a:path>
                <a:path w="1231900" h="1134110">
                  <a:moveTo>
                    <a:pt x="5871" y="777240"/>
                  </a:moveTo>
                  <a:lnTo>
                    <a:pt x="398" y="777240"/>
                  </a:lnTo>
                  <a:lnTo>
                    <a:pt x="376" y="796289"/>
                  </a:lnTo>
                  <a:lnTo>
                    <a:pt x="5827" y="796289"/>
                  </a:lnTo>
                  <a:lnTo>
                    <a:pt x="5871" y="777240"/>
                  </a:lnTo>
                  <a:close/>
                </a:path>
                <a:path w="1231900" h="1134110">
                  <a:moveTo>
                    <a:pt x="1230160" y="777240"/>
                  </a:moveTo>
                  <a:lnTo>
                    <a:pt x="1223805" y="777240"/>
                  </a:lnTo>
                  <a:lnTo>
                    <a:pt x="1223762" y="796289"/>
                  </a:lnTo>
                  <a:lnTo>
                    <a:pt x="1230117" y="796289"/>
                  </a:lnTo>
                  <a:lnTo>
                    <a:pt x="1230160" y="777240"/>
                  </a:lnTo>
                  <a:close/>
                </a:path>
                <a:path w="1231900" h="1134110">
                  <a:moveTo>
                    <a:pt x="5827" y="796290"/>
                  </a:moveTo>
                  <a:lnTo>
                    <a:pt x="376" y="796290"/>
                  </a:lnTo>
                  <a:lnTo>
                    <a:pt x="365" y="806450"/>
                  </a:lnTo>
                  <a:lnTo>
                    <a:pt x="5804" y="806450"/>
                  </a:lnTo>
                  <a:lnTo>
                    <a:pt x="5827" y="796290"/>
                  </a:lnTo>
                  <a:close/>
                </a:path>
                <a:path w="1231900" h="1134110">
                  <a:moveTo>
                    <a:pt x="1230117" y="796290"/>
                  </a:moveTo>
                  <a:lnTo>
                    <a:pt x="1223762" y="796290"/>
                  </a:lnTo>
                  <a:lnTo>
                    <a:pt x="1223739" y="806450"/>
                  </a:lnTo>
                  <a:lnTo>
                    <a:pt x="1230094" y="806450"/>
                  </a:lnTo>
                  <a:lnTo>
                    <a:pt x="1230117" y="796290"/>
                  </a:lnTo>
                  <a:close/>
                </a:path>
                <a:path w="1231900" h="1134110">
                  <a:moveTo>
                    <a:pt x="5804" y="806450"/>
                  </a:moveTo>
                  <a:lnTo>
                    <a:pt x="365" y="806450"/>
                  </a:lnTo>
                  <a:lnTo>
                    <a:pt x="348" y="821689"/>
                  </a:lnTo>
                  <a:lnTo>
                    <a:pt x="5770" y="821689"/>
                  </a:lnTo>
                  <a:lnTo>
                    <a:pt x="5804" y="806450"/>
                  </a:lnTo>
                  <a:close/>
                </a:path>
                <a:path w="1231900" h="1134110">
                  <a:moveTo>
                    <a:pt x="1230094" y="806450"/>
                  </a:moveTo>
                  <a:lnTo>
                    <a:pt x="1223739" y="806450"/>
                  </a:lnTo>
                  <a:lnTo>
                    <a:pt x="1223705" y="821689"/>
                  </a:lnTo>
                  <a:lnTo>
                    <a:pt x="1230060" y="821689"/>
                  </a:lnTo>
                  <a:lnTo>
                    <a:pt x="1230094" y="806450"/>
                  </a:lnTo>
                  <a:close/>
                </a:path>
                <a:path w="1231900" h="1134110">
                  <a:moveTo>
                    <a:pt x="5770" y="821690"/>
                  </a:moveTo>
                  <a:lnTo>
                    <a:pt x="348" y="821690"/>
                  </a:lnTo>
                  <a:lnTo>
                    <a:pt x="334" y="834389"/>
                  </a:lnTo>
                  <a:lnTo>
                    <a:pt x="5741" y="834389"/>
                  </a:lnTo>
                  <a:lnTo>
                    <a:pt x="5770" y="821690"/>
                  </a:lnTo>
                  <a:close/>
                </a:path>
                <a:path w="1231900" h="1134110">
                  <a:moveTo>
                    <a:pt x="1230060" y="821690"/>
                  </a:moveTo>
                  <a:lnTo>
                    <a:pt x="1223705" y="821690"/>
                  </a:lnTo>
                  <a:lnTo>
                    <a:pt x="1223676" y="834389"/>
                  </a:lnTo>
                  <a:lnTo>
                    <a:pt x="1230032" y="834389"/>
                  </a:lnTo>
                  <a:lnTo>
                    <a:pt x="1230060" y="821690"/>
                  </a:lnTo>
                  <a:close/>
                </a:path>
                <a:path w="1231900" h="1134110">
                  <a:moveTo>
                    <a:pt x="5741" y="834390"/>
                  </a:moveTo>
                  <a:lnTo>
                    <a:pt x="334" y="834390"/>
                  </a:lnTo>
                  <a:lnTo>
                    <a:pt x="327" y="840739"/>
                  </a:lnTo>
                  <a:lnTo>
                    <a:pt x="5727" y="840739"/>
                  </a:lnTo>
                  <a:lnTo>
                    <a:pt x="5741" y="834390"/>
                  </a:lnTo>
                  <a:close/>
                </a:path>
                <a:path w="1231900" h="1134110">
                  <a:moveTo>
                    <a:pt x="1230032" y="834390"/>
                  </a:moveTo>
                  <a:lnTo>
                    <a:pt x="1223676" y="834390"/>
                  </a:lnTo>
                  <a:lnTo>
                    <a:pt x="1223662" y="840739"/>
                  </a:lnTo>
                  <a:lnTo>
                    <a:pt x="1230017" y="840739"/>
                  </a:lnTo>
                  <a:lnTo>
                    <a:pt x="1230032" y="834390"/>
                  </a:lnTo>
                  <a:close/>
                </a:path>
                <a:path w="1231900" h="1134110">
                  <a:moveTo>
                    <a:pt x="5727" y="840740"/>
                  </a:moveTo>
                  <a:lnTo>
                    <a:pt x="327" y="840740"/>
                  </a:lnTo>
                  <a:lnTo>
                    <a:pt x="305" y="859789"/>
                  </a:lnTo>
                  <a:lnTo>
                    <a:pt x="5684" y="859789"/>
                  </a:lnTo>
                  <a:lnTo>
                    <a:pt x="5727" y="840740"/>
                  </a:lnTo>
                  <a:close/>
                </a:path>
                <a:path w="1231900" h="1134110">
                  <a:moveTo>
                    <a:pt x="1230017" y="840740"/>
                  </a:moveTo>
                  <a:lnTo>
                    <a:pt x="1223662" y="840740"/>
                  </a:lnTo>
                  <a:lnTo>
                    <a:pt x="1223619" y="859789"/>
                  </a:lnTo>
                  <a:lnTo>
                    <a:pt x="1229975" y="859789"/>
                  </a:lnTo>
                  <a:lnTo>
                    <a:pt x="1230017" y="840740"/>
                  </a:lnTo>
                  <a:close/>
                </a:path>
                <a:path w="1231900" h="1134110">
                  <a:moveTo>
                    <a:pt x="5684" y="859790"/>
                  </a:moveTo>
                  <a:lnTo>
                    <a:pt x="305" y="859790"/>
                  </a:lnTo>
                  <a:lnTo>
                    <a:pt x="255" y="904239"/>
                  </a:lnTo>
                  <a:lnTo>
                    <a:pt x="5583" y="904239"/>
                  </a:lnTo>
                  <a:lnTo>
                    <a:pt x="5684" y="859790"/>
                  </a:lnTo>
                  <a:close/>
                </a:path>
                <a:path w="1231900" h="1134110">
                  <a:moveTo>
                    <a:pt x="1229975" y="859790"/>
                  </a:moveTo>
                  <a:lnTo>
                    <a:pt x="1223619" y="859790"/>
                  </a:lnTo>
                  <a:lnTo>
                    <a:pt x="1223518" y="904239"/>
                  </a:lnTo>
                  <a:lnTo>
                    <a:pt x="1229875" y="904239"/>
                  </a:lnTo>
                  <a:lnTo>
                    <a:pt x="1229975" y="859790"/>
                  </a:lnTo>
                  <a:close/>
                </a:path>
                <a:path w="1231900" h="1134110">
                  <a:moveTo>
                    <a:pt x="5238" y="1056639"/>
                  </a:moveTo>
                  <a:lnTo>
                    <a:pt x="85" y="1056639"/>
                  </a:lnTo>
                  <a:lnTo>
                    <a:pt x="79" y="1061719"/>
                  </a:lnTo>
                  <a:lnTo>
                    <a:pt x="5226" y="1061719"/>
                  </a:lnTo>
                  <a:lnTo>
                    <a:pt x="5238" y="1056639"/>
                  </a:lnTo>
                  <a:close/>
                </a:path>
                <a:path w="1231900" h="1134110">
                  <a:moveTo>
                    <a:pt x="1229533" y="1056639"/>
                  </a:moveTo>
                  <a:lnTo>
                    <a:pt x="1223173" y="1056639"/>
                  </a:lnTo>
                  <a:lnTo>
                    <a:pt x="1223162" y="1061719"/>
                  </a:lnTo>
                  <a:lnTo>
                    <a:pt x="1229522" y="1061719"/>
                  </a:lnTo>
                  <a:lnTo>
                    <a:pt x="1229533" y="1056639"/>
                  </a:lnTo>
                  <a:close/>
                </a:path>
                <a:path w="1231900" h="1134110">
                  <a:moveTo>
                    <a:pt x="5281" y="1037589"/>
                  </a:moveTo>
                  <a:lnTo>
                    <a:pt x="106" y="1037589"/>
                  </a:lnTo>
                  <a:lnTo>
                    <a:pt x="86" y="1055369"/>
                  </a:lnTo>
                  <a:lnTo>
                    <a:pt x="5241" y="1055369"/>
                  </a:lnTo>
                  <a:lnTo>
                    <a:pt x="5281" y="1037589"/>
                  </a:lnTo>
                  <a:close/>
                </a:path>
                <a:path w="1231900" h="1134110">
                  <a:moveTo>
                    <a:pt x="1229576" y="1037589"/>
                  </a:moveTo>
                  <a:lnTo>
                    <a:pt x="1223216" y="1037589"/>
                  </a:lnTo>
                  <a:lnTo>
                    <a:pt x="1223176" y="1055369"/>
                  </a:lnTo>
                  <a:lnTo>
                    <a:pt x="1229536" y="1055369"/>
                  </a:lnTo>
                  <a:lnTo>
                    <a:pt x="1229576" y="1037589"/>
                  </a:lnTo>
                  <a:close/>
                </a:path>
                <a:path w="1231900" h="1134110">
                  <a:moveTo>
                    <a:pt x="5287" y="1035050"/>
                  </a:moveTo>
                  <a:lnTo>
                    <a:pt x="109" y="1035050"/>
                  </a:lnTo>
                  <a:lnTo>
                    <a:pt x="108" y="1036319"/>
                  </a:lnTo>
                  <a:lnTo>
                    <a:pt x="5284" y="1036319"/>
                  </a:lnTo>
                  <a:lnTo>
                    <a:pt x="5287" y="1035050"/>
                  </a:lnTo>
                  <a:close/>
                </a:path>
                <a:path w="1231900" h="1134110">
                  <a:moveTo>
                    <a:pt x="1229582" y="1035050"/>
                  </a:moveTo>
                  <a:lnTo>
                    <a:pt x="1223222" y="1035050"/>
                  </a:lnTo>
                  <a:lnTo>
                    <a:pt x="1223219" y="1036319"/>
                  </a:lnTo>
                  <a:lnTo>
                    <a:pt x="1229579" y="1036319"/>
                  </a:lnTo>
                  <a:lnTo>
                    <a:pt x="1229582" y="1035050"/>
                  </a:lnTo>
                  <a:close/>
                </a:path>
                <a:path w="1231900" h="1134110">
                  <a:moveTo>
                    <a:pt x="5301" y="1028700"/>
                  </a:moveTo>
                  <a:lnTo>
                    <a:pt x="116" y="1028700"/>
                  </a:lnTo>
                  <a:lnTo>
                    <a:pt x="110" y="1033779"/>
                  </a:lnTo>
                  <a:lnTo>
                    <a:pt x="5289" y="1033779"/>
                  </a:lnTo>
                  <a:lnTo>
                    <a:pt x="5301" y="1028700"/>
                  </a:lnTo>
                  <a:close/>
                </a:path>
                <a:path w="1231900" h="1134110">
                  <a:moveTo>
                    <a:pt x="1229596" y="1028700"/>
                  </a:moveTo>
                  <a:lnTo>
                    <a:pt x="1223236" y="1028700"/>
                  </a:lnTo>
                  <a:lnTo>
                    <a:pt x="1223225" y="1033779"/>
                  </a:lnTo>
                  <a:lnTo>
                    <a:pt x="1229584" y="1033779"/>
                  </a:lnTo>
                  <a:lnTo>
                    <a:pt x="1229596" y="1028700"/>
                  </a:lnTo>
                  <a:close/>
                </a:path>
                <a:path w="1231900" h="1134110">
                  <a:moveTo>
                    <a:pt x="5310" y="1024889"/>
                  </a:moveTo>
                  <a:lnTo>
                    <a:pt x="120" y="1024889"/>
                  </a:lnTo>
                  <a:lnTo>
                    <a:pt x="118" y="1027429"/>
                  </a:lnTo>
                  <a:lnTo>
                    <a:pt x="5304" y="1027429"/>
                  </a:lnTo>
                  <a:lnTo>
                    <a:pt x="5310" y="1024889"/>
                  </a:lnTo>
                  <a:close/>
                </a:path>
                <a:path w="1231900" h="1134110">
                  <a:moveTo>
                    <a:pt x="1229604" y="1024889"/>
                  </a:moveTo>
                  <a:lnTo>
                    <a:pt x="1223245" y="1024889"/>
                  </a:lnTo>
                  <a:lnTo>
                    <a:pt x="1223239" y="1027429"/>
                  </a:lnTo>
                  <a:lnTo>
                    <a:pt x="1229599" y="1027429"/>
                  </a:lnTo>
                  <a:lnTo>
                    <a:pt x="1229604" y="1024889"/>
                  </a:lnTo>
                  <a:close/>
                </a:path>
                <a:path w="1231900" h="1134110">
                  <a:moveTo>
                    <a:pt x="5315" y="1022350"/>
                  </a:moveTo>
                  <a:lnTo>
                    <a:pt x="123" y="1022350"/>
                  </a:lnTo>
                  <a:lnTo>
                    <a:pt x="122" y="1023619"/>
                  </a:lnTo>
                  <a:lnTo>
                    <a:pt x="5313" y="1023619"/>
                  </a:lnTo>
                  <a:lnTo>
                    <a:pt x="5315" y="1022350"/>
                  </a:lnTo>
                  <a:close/>
                </a:path>
                <a:path w="1231900" h="1134110">
                  <a:moveTo>
                    <a:pt x="1229610" y="1022350"/>
                  </a:moveTo>
                  <a:lnTo>
                    <a:pt x="1223251" y="1022350"/>
                  </a:lnTo>
                  <a:lnTo>
                    <a:pt x="1223248" y="1023619"/>
                  </a:lnTo>
                  <a:lnTo>
                    <a:pt x="1229607" y="1023619"/>
                  </a:lnTo>
                  <a:lnTo>
                    <a:pt x="1229610" y="1022350"/>
                  </a:lnTo>
                  <a:close/>
                </a:path>
                <a:path w="1231900" h="1134110">
                  <a:moveTo>
                    <a:pt x="5324" y="1018539"/>
                  </a:moveTo>
                  <a:lnTo>
                    <a:pt x="127" y="1018539"/>
                  </a:lnTo>
                  <a:lnTo>
                    <a:pt x="125" y="1021079"/>
                  </a:lnTo>
                  <a:lnTo>
                    <a:pt x="5318" y="1021079"/>
                  </a:lnTo>
                  <a:lnTo>
                    <a:pt x="5324" y="1018539"/>
                  </a:lnTo>
                  <a:close/>
                </a:path>
                <a:path w="1231900" h="1134110">
                  <a:moveTo>
                    <a:pt x="1229619" y="1018539"/>
                  </a:moveTo>
                  <a:lnTo>
                    <a:pt x="1223259" y="1018539"/>
                  </a:lnTo>
                  <a:lnTo>
                    <a:pt x="1223254" y="1021079"/>
                  </a:lnTo>
                  <a:lnTo>
                    <a:pt x="1229613" y="1021079"/>
                  </a:lnTo>
                  <a:lnTo>
                    <a:pt x="1229619" y="1018539"/>
                  </a:lnTo>
                  <a:close/>
                </a:path>
                <a:path w="1231900" h="1134110">
                  <a:moveTo>
                    <a:pt x="5330" y="1016000"/>
                  </a:moveTo>
                  <a:lnTo>
                    <a:pt x="130" y="1016000"/>
                  </a:lnTo>
                  <a:lnTo>
                    <a:pt x="129" y="1017269"/>
                  </a:lnTo>
                  <a:lnTo>
                    <a:pt x="5327" y="1017269"/>
                  </a:lnTo>
                  <a:lnTo>
                    <a:pt x="5330" y="1016000"/>
                  </a:lnTo>
                  <a:close/>
                </a:path>
                <a:path w="1231900" h="1134110">
                  <a:moveTo>
                    <a:pt x="1229624" y="1016000"/>
                  </a:moveTo>
                  <a:lnTo>
                    <a:pt x="1223265" y="1016000"/>
                  </a:lnTo>
                  <a:lnTo>
                    <a:pt x="1223262" y="1017269"/>
                  </a:lnTo>
                  <a:lnTo>
                    <a:pt x="1229621" y="1017269"/>
                  </a:lnTo>
                  <a:lnTo>
                    <a:pt x="1229624" y="1016000"/>
                  </a:lnTo>
                  <a:close/>
                </a:path>
                <a:path w="1231900" h="1134110">
                  <a:moveTo>
                    <a:pt x="5338" y="1012189"/>
                  </a:moveTo>
                  <a:lnTo>
                    <a:pt x="135" y="1012189"/>
                  </a:lnTo>
                  <a:lnTo>
                    <a:pt x="132" y="1014729"/>
                  </a:lnTo>
                  <a:lnTo>
                    <a:pt x="5333" y="1014729"/>
                  </a:lnTo>
                  <a:lnTo>
                    <a:pt x="5338" y="1012189"/>
                  </a:lnTo>
                  <a:close/>
                </a:path>
                <a:path w="1231900" h="1134110">
                  <a:moveTo>
                    <a:pt x="1229633" y="1012189"/>
                  </a:moveTo>
                  <a:lnTo>
                    <a:pt x="1223274" y="1012189"/>
                  </a:lnTo>
                  <a:lnTo>
                    <a:pt x="1223268" y="1014729"/>
                  </a:lnTo>
                  <a:lnTo>
                    <a:pt x="1229627" y="1014729"/>
                  </a:lnTo>
                  <a:lnTo>
                    <a:pt x="1229633" y="1012189"/>
                  </a:lnTo>
                  <a:close/>
                </a:path>
                <a:path w="1231900" h="1134110">
                  <a:moveTo>
                    <a:pt x="5344" y="1009650"/>
                  </a:moveTo>
                  <a:lnTo>
                    <a:pt x="137" y="1009650"/>
                  </a:lnTo>
                  <a:lnTo>
                    <a:pt x="136" y="1010919"/>
                  </a:lnTo>
                  <a:lnTo>
                    <a:pt x="5341" y="1010919"/>
                  </a:lnTo>
                  <a:lnTo>
                    <a:pt x="5344" y="1009650"/>
                  </a:lnTo>
                  <a:close/>
                </a:path>
                <a:path w="1231900" h="1134110">
                  <a:moveTo>
                    <a:pt x="1229639" y="1009650"/>
                  </a:moveTo>
                  <a:lnTo>
                    <a:pt x="1223280" y="1009650"/>
                  </a:lnTo>
                  <a:lnTo>
                    <a:pt x="1223277" y="1010919"/>
                  </a:lnTo>
                  <a:lnTo>
                    <a:pt x="1229636" y="1010919"/>
                  </a:lnTo>
                  <a:lnTo>
                    <a:pt x="1229639" y="1009650"/>
                  </a:lnTo>
                  <a:close/>
                </a:path>
                <a:path w="1231900" h="1134110">
                  <a:moveTo>
                    <a:pt x="5353" y="1005839"/>
                  </a:moveTo>
                  <a:lnTo>
                    <a:pt x="142" y="1005839"/>
                  </a:lnTo>
                  <a:lnTo>
                    <a:pt x="139" y="1008379"/>
                  </a:lnTo>
                  <a:lnTo>
                    <a:pt x="5347" y="1008379"/>
                  </a:lnTo>
                  <a:lnTo>
                    <a:pt x="5353" y="1005839"/>
                  </a:lnTo>
                  <a:close/>
                </a:path>
                <a:path w="1231900" h="1134110">
                  <a:moveTo>
                    <a:pt x="1229647" y="1005839"/>
                  </a:moveTo>
                  <a:lnTo>
                    <a:pt x="1223288" y="1005839"/>
                  </a:lnTo>
                  <a:lnTo>
                    <a:pt x="1223282" y="1008379"/>
                  </a:lnTo>
                  <a:lnTo>
                    <a:pt x="1229641" y="1008379"/>
                  </a:lnTo>
                  <a:lnTo>
                    <a:pt x="1229647" y="1005839"/>
                  </a:lnTo>
                  <a:close/>
                </a:path>
                <a:path w="1231900" h="1134110">
                  <a:moveTo>
                    <a:pt x="5359" y="1003300"/>
                  </a:moveTo>
                  <a:lnTo>
                    <a:pt x="145" y="1003300"/>
                  </a:lnTo>
                  <a:lnTo>
                    <a:pt x="143" y="1004569"/>
                  </a:lnTo>
                  <a:lnTo>
                    <a:pt x="5356" y="1004569"/>
                  </a:lnTo>
                  <a:lnTo>
                    <a:pt x="5359" y="1003300"/>
                  </a:lnTo>
                  <a:close/>
                </a:path>
                <a:path w="1231900" h="1134110">
                  <a:moveTo>
                    <a:pt x="1229653" y="1003300"/>
                  </a:moveTo>
                  <a:lnTo>
                    <a:pt x="1223294" y="1003300"/>
                  </a:lnTo>
                  <a:lnTo>
                    <a:pt x="1223291" y="1004569"/>
                  </a:lnTo>
                  <a:lnTo>
                    <a:pt x="1229650" y="1004569"/>
                  </a:lnTo>
                  <a:lnTo>
                    <a:pt x="1229653" y="1003300"/>
                  </a:lnTo>
                  <a:close/>
                </a:path>
                <a:path w="1231900" h="1134110">
                  <a:moveTo>
                    <a:pt x="5367" y="999489"/>
                  </a:moveTo>
                  <a:lnTo>
                    <a:pt x="149" y="999489"/>
                  </a:lnTo>
                  <a:lnTo>
                    <a:pt x="146" y="1002029"/>
                  </a:lnTo>
                  <a:lnTo>
                    <a:pt x="5361" y="1002029"/>
                  </a:lnTo>
                  <a:lnTo>
                    <a:pt x="5367" y="999489"/>
                  </a:lnTo>
                  <a:close/>
                </a:path>
                <a:path w="1231900" h="1134110">
                  <a:moveTo>
                    <a:pt x="1229661" y="999489"/>
                  </a:moveTo>
                  <a:lnTo>
                    <a:pt x="1223303" y="999489"/>
                  </a:lnTo>
                  <a:lnTo>
                    <a:pt x="1223297" y="1002029"/>
                  </a:lnTo>
                  <a:lnTo>
                    <a:pt x="1229656" y="1002029"/>
                  </a:lnTo>
                  <a:lnTo>
                    <a:pt x="1229661" y="999489"/>
                  </a:lnTo>
                  <a:close/>
                </a:path>
                <a:path w="1231900" h="1134110">
                  <a:moveTo>
                    <a:pt x="5382" y="993139"/>
                  </a:moveTo>
                  <a:lnTo>
                    <a:pt x="156" y="993139"/>
                  </a:lnTo>
                  <a:lnTo>
                    <a:pt x="150" y="998219"/>
                  </a:lnTo>
                  <a:lnTo>
                    <a:pt x="5370" y="998219"/>
                  </a:lnTo>
                  <a:lnTo>
                    <a:pt x="5382" y="993139"/>
                  </a:lnTo>
                  <a:close/>
                </a:path>
                <a:path w="1231900" h="1134110">
                  <a:moveTo>
                    <a:pt x="1229676" y="993139"/>
                  </a:moveTo>
                  <a:lnTo>
                    <a:pt x="1223317" y="993139"/>
                  </a:lnTo>
                  <a:lnTo>
                    <a:pt x="1223305" y="998219"/>
                  </a:lnTo>
                  <a:lnTo>
                    <a:pt x="1229664" y="998219"/>
                  </a:lnTo>
                  <a:lnTo>
                    <a:pt x="1229676" y="993139"/>
                  </a:lnTo>
                  <a:close/>
                </a:path>
                <a:path w="1231900" h="1134110">
                  <a:moveTo>
                    <a:pt x="5387" y="990600"/>
                  </a:moveTo>
                  <a:lnTo>
                    <a:pt x="159" y="990600"/>
                  </a:lnTo>
                  <a:lnTo>
                    <a:pt x="157" y="991869"/>
                  </a:lnTo>
                  <a:lnTo>
                    <a:pt x="5384" y="991869"/>
                  </a:lnTo>
                  <a:lnTo>
                    <a:pt x="5387" y="990600"/>
                  </a:lnTo>
                  <a:close/>
                </a:path>
                <a:path w="1231900" h="1134110">
                  <a:moveTo>
                    <a:pt x="1229681" y="990600"/>
                  </a:moveTo>
                  <a:lnTo>
                    <a:pt x="1223323" y="990600"/>
                  </a:lnTo>
                  <a:lnTo>
                    <a:pt x="1223320" y="991869"/>
                  </a:lnTo>
                  <a:lnTo>
                    <a:pt x="1229678" y="991869"/>
                  </a:lnTo>
                  <a:lnTo>
                    <a:pt x="1229681" y="990600"/>
                  </a:lnTo>
                  <a:close/>
                </a:path>
                <a:path w="1231900" h="1134110">
                  <a:moveTo>
                    <a:pt x="5402" y="984250"/>
                  </a:moveTo>
                  <a:lnTo>
                    <a:pt x="166" y="984250"/>
                  </a:lnTo>
                  <a:lnTo>
                    <a:pt x="160" y="989329"/>
                  </a:lnTo>
                  <a:lnTo>
                    <a:pt x="5390" y="989329"/>
                  </a:lnTo>
                  <a:lnTo>
                    <a:pt x="5402" y="984250"/>
                  </a:lnTo>
                  <a:close/>
                </a:path>
                <a:path w="1231900" h="1134110">
                  <a:moveTo>
                    <a:pt x="1229696" y="984250"/>
                  </a:moveTo>
                  <a:lnTo>
                    <a:pt x="1223337" y="984250"/>
                  </a:lnTo>
                  <a:lnTo>
                    <a:pt x="1223326" y="989329"/>
                  </a:lnTo>
                  <a:lnTo>
                    <a:pt x="1229684" y="989329"/>
                  </a:lnTo>
                  <a:lnTo>
                    <a:pt x="1229696" y="984250"/>
                  </a:lnTo>
                  <a:close/>
                </a:path>
                <a:path w="1231900" h="1134110">
                  <a:moveTo>
                    <a:pt x="5410" y="980439"/>
                  </a:moveTo>
                  <a:lnTo>
                    <a:pt x="170" y="980439"/>
                  </a:lnTo>
                  <a:lnTo>
                    <a:pt x="167" y="982979"/>
                  </a:lnTo>
                  <a:lnTo>
                    <a:pt x="5405" y="982979"/>
                  </a:lnTo>
                  <a:lnTo>
                    <a:pt x="5410" y="980439"/>
                  </a:lnTo>
                  <a:close/>
                </a:path>
                <a:path w="1231900" h="1134110">
                  <a:moveTo>
                    <a:pt x="1229704" y="980439"/>
                  </a:moveTo>
                  <a:lnTo>
                    <a:pt x="1223346" y="980439"/>
                  </a:lnTo>
                  <a:lnTo>
                    <a:pt x="1223340" y="982979"/>
                  </a:lnTo>
                  <a:lnTo>
                    <a:pt x="1229698" y="982979"/>
                  </a:lnTo>
                  <a:lnTo>
                    <a:pt x="1229704" y="980439"/>
                  </a:lnTo>
                  <a:close/>
                </a:path>
                <a:path w="1231900" h="1134110">
                  <a:moveTo>
                    <a:pt x="5416" y="977900"/>
                  </a:moveTo>
                  <a:lnTo>
                    <a:pt x="173" y="977900"/>
                  </a:lnTo>
                  <a:lnTo>
                    <a:pt x="172" y="979169"/>
                  </a:lnTo>
                  <a:lnTo>
                    <a:pt x="5413" y="979169"/>
                  </a:lnTo>
                  <a:lnTo>
                    <a:pt x="5416" y="977900"/>
                  </a:lnTo>
                  <a:close/>
                </a:path>
                <a:path w="1231900" h="1134110">
                  <a:moveTo>
                    <a:pt x="1229710" y="977900"/>
                  </a:moveTo>
                  <a:lnTo>
                    <a:pt x="1223351" y="977900"/>
                  </a:lnTo>
                  <a:lnTo>
                    <a:pt x="1223349" y="979169"/>
                  </a:lnTo>
                  <a:lnTo>
                    <a:pt x="1229707" y="979169"/>
                  </a:lnTo>
                  <a:lnTo>
                    <a:pt x="1229710" y="977900"/>
                  </a:lnTo>
                  <a:close/>
                </a:path>
                <a:path w="1231900" h="1134110">
                  <a:moveTo>
                    <a:pt x="5425" y="974089"/>
                  </a:moveTo>
                  <a:lnTo>
                    <a:pt x="177" y="974089"/>
                  </a:lnTo>
                  <a:lnTo>
                    <a:pt x="174" y="976629"/>
                  </a:lnTo>
                  <a:lnTo>
                    <a:pt x="5419" y="976629"/>
                  </a:lnTo>
                  <a:lnTo>
                    <a:pt x="5425" y="974089"/>
                  </a:lnTo>
                  <a:close/>
                </a:path>
                <a:path w="1231900" h="1134110">
                  <a:moveTo>
                    <a:pt x="1229718" y="974089"/>
                  </a:moveTo>
                  <a:lnTo>
                    <a:pt x="1223360" y="974089"/>
                  </a:lnTo>
                  <a:lnTo>
                    <a:pt x="1223354" y="976629"/>
                  </a:lnTo>
                  <a:lnTo>
                    <a:pt x="1229713" y="976629"/>
                  </a:lnTo>
                  <a:lnTo>
                    <a:pt x="1229718" y="974089"/>
                  </a:lnTo>
                  <a:close/>
                </a:path>
                <a:path w="1231900" h="1134110">
                  <a:moveTo>
                    <a:pt x="5430" y="971550"/>
                  </a:moveTo>
                  <a:lnTo>
                    <a:pt x="180" y="971550"/>
                  </a:lnTo>
                  <a:lnTo>
                    <a:pt x="179" y="972819"/>
                  </a:lnTo>
                  <a:lnTo>
                    <a:pt x="5428" y="972819"/>
                  </a:lnTo>
                  <a:lnTo>
                    <a:pt x="5430" y="971550"/>
                  </a:lnTo>
                  <a:close/>
                </a:path>
                <a:path w="1231900" h="1134110">
                  <a:moveTo>
                    <a:pt x="1229724" y="971550"/>
                  </a:moveTo>
                  <a:lnTo>
                    <a:pt x="1223366" y="971550"/>
                  </a:lnTo>
                  <a:lnTo>
                    <a:pt x="1223363" y="972819"/>
                  </a:lnTo>
                  <a:lnTo>
                    <a:pt x="1229721" y="972819"/>
                  </a:lnTo>
                  <a:lnTo>
                    <a:pt x="1229724" y="971550"/>
                  </a:lnTo>
                  <a:close/>
                </a:path>
                <a:path w="1231900" h="1134110">
                  <a:moveTo>
                    <a:pt x="5439" y="967739"/>
                  </a:moveTo>
                  <a:lnTo>
                    <a:pt x="184" y="967739"/>
                  </a:lnTo>
                  <a:lnTo>
                    <a:pt x="182" y="970279"/>
                  </a:lnTo>
                  <a:lnTo>
                    <a:pt x="5433" y="970279"/>
                  </a:lnTo>
                  <a:lnTo>
                    <a:pt x="5439" y="967739"/>
                  </a:lnTo>
                  <a:close/>
                </a:path>
                <a:path w="1231900" h="1134110">
                  <a:moveTo>
                    <a:pt x="1229733" y="967739"/>
                  </a:moveTo>
                  <a:lnTo>
                    <a:pt x="1223374" y="967739"/>
                  </a:lnTo>
                  <a:lnTo>
                    <a:pt x="1223369" y="970279"/>
                  </a:lnTo>
                  <a:lnTo>
                    <a:pt x="1229727" y="970279"/>
                  </a:lnTo>
                  <a:lnTo>
                    <a:pt x="1229733" y="967739"/>
                  </a:lnTo>
                  <a:close/>
                </a:path>
                <a:path w="1231900" h="1134110">
                  <a:moveTo>
                    <a:pt x="5445" y="965200"/>
                  </a:moveTo>
                  <a:lnTo>
                    <a:pt x="187" y="965200"/>
                  </a:lnTo>
                  <a:lnTo>
                    <a:pt x="186" y="966469"/>
                  </a:lnTo>
                  <a:lnTo>
                    <a:pt x="5442" y="966469"/>
                  </a:lnTo>
                  <a:lnTo>
                    <a:pt x="5445" y="965200"/>
                  </a:lnTo>
                  <a:close/>
                </a:path>
                <a:path w="1231900" h="1134110">
                  <a:moveTo>
                    <a:pt x="1229738" y="965200"/>
                  </a:moveTo>
                  <a:lnTo>
                    <a:pt x="1223380" y="965200"/>
                  </a:lnTo>
                  <a:lnTo>
                    <a:pt x="1223377" y="966469"/>
                  </a:lnTo>
                  <a:lnTo>
                    <a:pt x="1229735" y="966469"/>
                  </a:lnTo>
                  <a:lnTo>
                    <a:pt x="1229738" y="965200"/>
                  </a:lnTo>
                  <a:close/>
                </a:path>
                <a:path w="1231900" h="1134110">
                  <a:moveTo>
                    <a:pt x="5453" y="961389"/>
                  </a:moveTo>
                  <a:lnTo>
                    <a:pt x="191" y="961389"/>
                  </a:lnTo>
                  <a:lnTo>
                    <a:pt x="189" y="963929"/>
                  </a:lnTo>
                  <a:lnTo>
                    <a:pt x="5448" y="963929"/>
                  </a:lnTo>
                  <a:lnTo>
                    <a:pt x="5453" y="961389"/>
                  </a:lnTo>
                  <a:close/>
                </a:path>
                <a:path w="1231900" h="1134110">
                  <a:moveTo>
                    <a:pt x="1229747" y="961389"/>
                  </a:moveTo>
                  <a:lnTo>
                    <a:pt x="1223389" y="961389"/>
                  </a:lnTo>
                  <a:lnTo>
                    <a:pt x="1223383" y="963929"/>
                  </a:lnTo>
                  <a:lnTo>
                    <a:pt x="1229741" y="963929"/>
                  </a:lnTo>
                  <a:lnTo>
                    <a:pt x="1229747" y="961389"/>
                  </a:lnTo>
                  <a:close/>
                </a:path>
                <a:path w="1231900" h="1134110">
                  <a:moveTo>
                    <a:pt x="5459" y="958850"/>
                  </a:moveTo>
                  <a:lnTo>
                    <a:pt x="194" y="958850"/>
                  </a:lnTo>
                  <a:lnTo>
                    <a:pt x="193" y="960119"/>
                  </a:lnTo>
                  <a:lnTo>
                    <a:pt x="5456" y="960119"/>
                  </a:lnTo>
                  <a:lnTo>
                    <a:pt x="5459" y="958850"/>
                  </a:lnTo>
                  <a:close/>
                </a:path>
                <a:path w="1231900" h="1134110">
                  <a:moveTo>
                    <a:pt x="1229752" y="958850"/>
                  </a:moveTo>
                  <a:lnTo>
                    <a:pt x="1223395" y="958850"/>
                  </a:lnTo>
                  <a:lnTo>
                    <a:pt x="1223392" y="960119"/>
                  </a:lnTo>
                  <a:lnTo>
                    <a:pt x="1229750" y="960119"/>
                  </a:lnTo>
                  <a:lnTo>
                    <a:pt x="1229752" y="958850"/>
                  </a:lnTo>
                  <a:close/>
                </a:path>
                <a:path w="1231900" h="1134110">
                  <a:moveTo>
                    <a:pt x="5468" y="955039"/>
                  </a:moveTo>
                  <a:lnTo>
                    <a:pt x="199" y="955039"/>
                  </a:lnTo>
                  <a:lnTo>
                    <a:pt x="196" y="957579"/>
                  </a:lnTo>
                  <a:lnTo>
                    <a:pt x="5462" y="957579"/>
                  </a:lnTo>
                  <a:lnTo>
                    <a:pt x="5468" y="955039"/>
                  </a:lnTo>
                  <a:close/>
                </a:path>
                <a:path w="1231900" h="1134110">
                  <a:moveTo>
                    <a:pt x="1229761" y="955039"/>
                  </a:moveTo>
                  <a:lnTo>
                    <a:pt x="1223403" y="955039"/>
                  </a:lnTo>
                  <a:lnTo>
                    <a:pt x="1223397" y="957579"/>
                  </a:lnTo>
                  <a:lnTo>
                    <a:pt x="1229755" y="957579"/>
                  </a:lnTo>
                  <a:lnTo>
                    <a:pt x="1229761" y="955039"/>
                  </a:lnTo>
                  <a:close/>
                </a:path>
                <a:path w="1231900" h="1134110">
                  <a:moveTo>
                    <a:pt x="5474" y="952500"/>
                  </a:moveTo>
                  <a:lnTo>
                    <a:pt x="201" y="952500"/>
                  </a:lnTo>
                  <a:lnTo>
                    <a:pt x="200" y="953769"/>
                  </a:lnTo>
                  <a:lnTo>
                    <a:pt x="5471" y="953769"/>
                  </a:lnTo>
                  <a:lnTo>
                    <a:pt x="5474" y="952500"/>
                  </a:lnTo>
                  <a:close/>
                </a:path>
                <a:path w="1231900" h="1134110">
                  <a:moveTo>
                    <a:pt x="1229767" y="952500"/>
                  </a:moveTo>
                  <a:lnTo>
                    <a:pt x="1223409" y="952500"/>
                  </a:lnTo>
                  <a:lnTo>
                    <a:pt x="1223406" y="953769"/>
                  </a:lnTo>
                  <a:lnTo>
                    <a:pt x="1229764" y="953769"/>
                  </a:lnTo>
                  <a:lnTo>
                    <a:pt x="1229767" y="952500"/>
                  </a:lnTo>
                  <a:close/>
                </a:path>
                <a:path w="1231900" h="1134110">
                  <a:moveTo>
                    <a:pt x="5482" y="948689"/>
                  </a:moveTo>
                  <a:lnTo>
                    <a:pt x="206" y="948689"/>
                  </a:lnTo>
                  <a:lnTo>
                    <a:pt x="203" y="951229"/>
                  </a:lnTo>
                  <a:lnTo>
                    <a:pt x="5476" y="951229"/>
                  </a:lnTo>
                  <a:lnTo>
                    <a:pt x="5482" y="948689"/>
                  </a:lnTo>
                  <a:close/>
                </a:path>
                <a:path w="1231900" h="1134110">
                  <a:moveTo>
                    <a:pt x="1229775" y="948689"/>
                  </a:moveTo>
                  <a:lnTo>
                    <a:pt x="1223418" y="948689"/>
                  </a:lnTo>
                  <a:lnTo>
                    <a:pt x="1223412" y="951229"/>
                  </a:lnTo>
                  <a:lnTo>
                    <a:pt x="1229770" y="951229"/>
                  </a:lnTo>
                  <a:lnTo>
                    <a:pt x="1229775" y="948689"/>
                  </a:lnTo>
                  <a:close/>
                </a:path>
                <a:path w="1231900" h="1134110">
                  <a:moveTo>
                    <a:pt x="5488" y="946150"/>
                  </a:moveTo>
                  <a:lnTo>
                    <a:pt x="209" y="946150"/>
                  </a:lnTo>
                  <a:lnTo>
                    <a:pt x="207" y="947419"/>
                  </a:lnTo>
                  <a:lnTo>
                    <a:pt x="5485" y="947419"/>
                  </a:lnTo>
                  <a:lnTo>
                    <a:pt x="5488" y="946150"/>
                  </a:lnTo>
                  <a:close/>
                </a:path>
                <a:path w="1231900" h="1134110">
                  <a:moveTo>
                    <a:pt x="1229781" y="946150"/>
                  </a:moveTo>
                  <a:lnTo>
                    <a:pt x="1223423" y="946150"/>
                  </a:lnTo>
                  <a:lnTo>
                    <a:pt x="1223420" y="947419"/>
                  </a:lnTo>
                  <a:lnTo>
                    <a:pt x="1229778" y="947419"/>
                  </a:lnTo>
                  <a:lnTo>
                    <a:pt x="1229781" y="946150"/>
                  </a:lnTo>
                  <a:close/>
                </a:path>
                <a:path w="1231900" h="1134110">
                  <a:moveTo>
                    <a:pt x="5497" y="942339"/>
                  </a:moveTo>
                  <a:lnTo>
                    <a:pt x="213" y="942339"/>
                  </a:lnTo>
                  <a:lnTo>
                    <a:pt x="210" y="944879"/>
                  </a:lnTo>
                  <a:lnTo>
                    <a:pt x="5491" y="944879"/>
                  </a:lnTo>
                  <a:lnTo>
                    <a:pt x="5497" y="942339"/>
                  </a:lnTo>
                  <a:close/>
                </a:path>
                <a:path w="1231900" h="1134110">
                  <a:moveTo>
                    <a:pt x="1229789" y="942339"/>
                  </a:moveTo>
                  <a:lnTo>
                    <a:pt x="1223432" y="942339"/>
                  </a:lnTo>
                  <a:lnTo>
                    <a:pt x="1223426" y="944879"/>
                  </a:lnTo>
                  <a:lnTo>
                    <a:pt x="1229784" y="944879"/>
                  </a:lnTo>
                  <a:lnTo>
                    <a:pt x="1229789" y="942339"/>
                  </a:lnTo>
                  <a:close/>
                </a:path>
                <a:path w="1231900" h="1134110">
                  <a:moveTo>
                    <a:pt x="5502" y="939800"/>
                  </a:moveTo>
                  <a:lnTo>
                    <a:pt x="216" y="939800"/>
                  </a:lnTo>
                  <a:lnTo>
                    <a:pt x="214" y="941069"/>
                  </a:lnTo>
                  <a:lnTo>
                    <a:pt x="5499" y="941069"/>
                  </a:lnTo>
                  <a:lnTo>
                    <a:pt x="5502" y="939800"/>
                  </a:lnTo>
                  <a:close/>
                </a:path>
                <a:path w="1231900" h="1134110">
                  <a:moveTo>
                    <a:pt x="1229795" y="939800"/>
                  </a:moveTo>
                  <a:lnTo>
                    <a:pt x="1223438" y="939800"/>
                  </a:lnTo>
                  <a:lnTo>
                    <a:pt x="1223435" y="941069"/>
                  </a:lnTo>
                  <a:lnTo>
                    <a:pt x="1229792" y="941069"/>
                  </a:lnTo>
                  <a:lnTo>
                    <a:pt x="1229795" y="939800"/>
                  </a:lnTo>
                  <a:close/>
                </a:path>
                <a:path w="1231900" h="1134110">
                  <a:moveTo>
                    <a:pt x="5511" y="935989"/>
                  </a:moveTo>
                  <a:lnTo>
                    <a:pt x="220" y="935989"/>
                  </a:lnTo>
                  <a:lnTo>
                    <a:pt x="217" y="938529"/>
                  </a:lnTo>
                  <a:lnTo>
                    <a:pt x="5505" y="938529"/>
                  </a:lnTo>
                  <a:lnTo>
                    <a:pt x="5511" y="935989"/>
                  </a:lnTo>
                  <a:close/>
                </a:path>
                <a:path w="1231900" h="1134110">
                  <a:moveTo>
                    <a:pt x="1229804" y="935989"/>
                  </a:moveTo>
                  <a:lnTo>
                    <a:pt x="1223446" y="935989"/>
                  </a:lnTo>
                  <a:lnTo>
                    <a:pt x="1223440" y="938529"/>
                  </a:lnTo>
                  <a:lnTo>
                    <a:pt x="1229798" y="938529"/>
                  </a:lnTo>
                  <a:lnTo>
                    <a:pt x="1229804" y="935989"/>
                  </a:lnTo>
                  <a:close/>
                </a:path>
                <a:path w="1231900" h="1134110">
                  <a:moveTo>
                    <a:pt x="5517" y="933450"/>
                  </a:moveTo>
                  <a:lnTo>
                    <a:pt x="223" y="933450"/>
                  </a:lnTo>
                  <a:lnTo>
                    <a:pt x="221" y="934719"/>
                  </a:lnTo>
                  <a:lnTo>
                    <a:pt x="5514" y="934719"/>
                  </a:lnTo>
                  <a:lnTo>
                    <a:pt x="5517" y="933450"/>
                  </a:lnTo>
                  <a:close/>
                </a:path>
                <a:path w="1231900" h="1134110">
                  <a:moveTo>
                    <a:pt x="1229809" y="933450"/>
                  </a:moveTo>
                  <a:lnTo>
                    <a:pt x="1223452" y="933450"/>
                  </a:lnTo>
                  <a:lnTo>
                    <a:pt x="1223449" y="934719"/>
                  </a:lnTo>
                  <a:lnTo>
                    <a:pt x="1229807" y="934719"/>
                  </a:lnTo>
                  <a:lnTo>
                    <a:pt x="1229809" y="933450"/>
                  </a:lnTo>
                  <a:close/>
                </a:path>
                <a:path w="1231900" h="1134110">
                  <a:moveTo>
                    <a:pt x="5525" y="929639"/>
                  </a:moveTo>
                  <a:lnTo>
                    <a:pt x="227" y="929639"/>
                  </a:lnTo>
                  <a:lnTo>
                    <a:pt x="224" y="932179"/>
                  </a:lnTo>
                  <a:lnTo>
                    <a:pt x="5520" y="932179"/>
                  </a:lnTo>
                  <a:lnTo>
                    <a:pt x="5525" y="929639"/>
                  </a:lnTo>
                  <a:close/>
                </a:path>
                <a:path w="1231900" h="1134110">
                  <a:moveTo>
                    <a:pt x="1229818" y="929639"/>
                  </a:moveTo>
                  <a:lnTo>
                    <a:pt x="1223461" y="929639"/>
                  </a:lnTo>
                  <a:lnTo>
                    <a:pt x="1223455" y="932179"/>
                  </a:lnTo>
                  <a:lnTo>
                    <a:pt x="1229812" y="932179"/>
                  </a:lnTo>
                  <a:lnTo>
                    <a:pt x="1229818" y="929639"/>
                  </a:lnTo>
                  <a:close/>
                </a:path>
                <a:path w="1231900" h="1134110">
                  <a:moveTo>
                    <a:pt x="5531" y="927100"/>
                  </a:moveTo>
                  <a:lnTo>
                    <a:pt x="230" y="927100"/>
                  </a:lnTo>
                  <a:lnTo>
                    <a:pt x="228" y="928369"/>
                  </a:lnTo>
                  <a:lnTo>
                    <a:pt x="5528" y="928369"/>
                  </a:lnTo>
                  <a:lnTo>
                    <a:pt x="5531" y="927100"/>
                  </a:lnTo>
                  <a:close/>
                </a:path>
                <a:path w="1231900" h="1134110">
                  <a:moveTo>
                    <a:pt x="1229824" y="927100"/>
                  </a:moveTo>
                  <a:lnTo>
                    <a:pt x="1223466" y="927100"/>
                  </a:lnTo>
                  <a:lnTo>
                    <a:pt x="1223463" y="928369"/>
                  </a:lnTo>
                  <a:lnTo>
                    <a:pt x="1229821" y="928369"/>
                  </a:lnTo>
                  <a:lnTo>
                    <a:pt x="1229824" y="927100"/>
                  </a:lnTo>
                  <a:close/>
                </a:path>
                <a:path w="1231900" h="1134110">
                  <a:moveTo>
                    <a:pt x="5540" y="923289"/>
                  </a:moveTo>
                  <a:lnTo>
                    <a:pt x="234" y="923289"/>
                  </a:lnTo>
                  <a:lnTo>
                    <a:pt x="231" y="925829"/>
                  </a:lnTo>
                  <a:lnTo>
                    <a:pt x="5534" y="925829"/>
                  </a:lnTo>
                  <a:lnTo>
                    <a:pt x="5540" y="923289"/>
                  </a:lnTo>
                  <a:close/>
                </a:path>
                <a:path w="1231900" h="1134110">
                  <a:moveTo>
                    <a:pt x="1229832" y="923289"/>
                  </a:moveTo>
                  <a:lnTo>
                    <a:pt x="1223475" y="923289"/>
                  </a:lnTo>
                  <a:lnTo>
                    <a:pt x="1223469" y="925829"/>
                  </a:lnTo>
                  <a:lnTo>
                    <a:pt x="1229826" y="925829"/>
                  </a:lnTo>
                  <a:lnTo>
                    <a:pt x="1229832" y="923289"/>
                  </a:lnTo>
                  <a:close/>
                </a:path>
                <a:path w="1231900" h="1134110">
                  <a:moveTo>
                    <a:pt x="5546" y="920750"/>
                  </a:moveTo>
                  <a:lnTo>
                    <a:pt x="237" y="920750"/>
                  </a:lnTo>
                  <a:lnTo>
                    <a:pt x="236" y="922019"/>
                  </a:lnTo>
                  <a:lnTo>
                    <a:pt x="5543" y="922019"/>
                  </a:lnTo>
                  <a:lnTo>
                    <a:pt x="5546" y="920750"/>
                  </a:lnTo>
                  <a:close/>
                </a:path>
                <a:path w="1231900" h="1134110">
                  <a:moveTo>
                    <a:pt x="1229838" y="920750"/>
                  </a:moveTo>
                  <a:lnTo>
                    <a:pt x="1223481" y="920750"/>
                  </a:lnTo>
                  <a:lnTo>
                    <a:pt x="1223478" y="922019"/>
                  </a:lnTo>
                  <a:lnTo>
                    <a:pt x="1229835" y="922019"/>
                  </a:lnTo>
                  <a:lnTo>
                    <a:pt x="1229838" y="920750"/>
                  </a:lnTo>
                  <a:close/>
                </a:path>
                <a:path w="1231900" h="1134110">
                  <a:moveTo>
                    <a:pt x="5554" y="916939"/>
                  </a:moveTo>
                  <a:lnTo>
                    <a:pt x="241" y="916939"/>
                  </a:lnTo>
                  <a:lnTo>
                    <a:pt x="238" y="919479"/>
                  </a:lnTo>
                  <a:lnTo>
                    <a:pt x="5548" y="919479"/>
                  </a:lnTo>
                  <a:lnTo>
                    <a:pt x="5554" y="916939"/>
                  </a:lnTo>
                  <a:close/>
                </a:path>
                <a:path w="1231900" h="1134110">
                  <a:moveTo>
                    <a:pt x="1229846" y="916939"/>
                  </a:moveTo>
                  <a:lnTo>
                    <a:pt x="1223489" y="916939"/>
                  </a:lnTo>
                  <a:lnTo>
                    <a:pt x="1223484" y="919479"/>
                  </a:lnTo>
                  <a:lnTo>
                    <a:pt x="1229841" y="919479"/>
                  </a:lnTo>
                  <a:lnTo>
                    <a:pt x="1229846" y="916939"/>
                  </a:lnTo>
                  <a:close/>
                </a:path>
                <a:path w="1231900" h="1134110">
                  <a:moveTo>
                    <a:pt x="5560" y="914400"/>
                  </a:moveTo>
                  <a:lnTo>
                    <a:pt x="244" y="914400"/>
                  </a:lnTo>
                  <a:lnTo>
                    <a:pt x="243" y="915669"/>
                  </a:lnTo>
                  <a:lnTo>
                    <a:pt x="5557" y="915669"/>
                  </a:lnTo>
                  <a:lnTo>
                    <a:pt x="5560" y="914400"/>
                  </a:lnTo>
                  <a:close/>
                </a:path>
                <a:path w="1231900" h="1134110">
                  <a:moveTo>
                    <a:pt x="1229852" y="914400"/>
                  </a:moveTo>
                  <a:lnTo>
                    <a:pt x="1223495" y="914400"/>
                  </a:lnTo>
                  <a:lnTo>
                    <a:pt x="1223492" y="915669"/>
                  </a:lnTo>
                  <a:lnTo>
                    <a:pt x="1229849" y="915669"/>
                  </a:lnTo>
                  <a:lnTo>
                    <a:pt x="1229852" y="914400"/>
                  </a:lnTo>
                  <a:close/>
                </a:path>
                <a:path w="1231900" h="1134110">
                  <a:moveTo>
                    <a:pt x="5569" y="910589"/>
                  </a:moveTo>
                  <a:lnTo>
                    <a:pt x="248" y="910589"/>
                  </a:lnTo>
                  <a:lnTo>
                    <a:pt x="246" y="913129"/>
                  </a:lnTo>
                  <a:lnTo>
                    <a:pt x="5563" y="913129"/>
                  </a:lnTo>
                  <a:lnTo>
                    <a:pt x="5569" y="910589"/>
                  </a:lnTo>
                  <a:close/>
                </a:path>
                <a:path w="1231900" h="1134110">
                  <a:moveTo>
                    <a:pt x="1229861" y="910589"/>
                  </a:moveTo>
                  <a:lnTo>
                    <a:pt x="1223504" y="910589"/>
                  </a:lnTo>
                  <a:lnTo>
                    <a:pt x="1223498" y="913129"/>
                  </a:lnTo>
                  <a:lnTo>
                    <a:pt x="1229855" y="913129"/>
                  </a:lnTo>
                  <a:lnTo>
                    <a:pt x="1229861" y="910589"/>
                  </a:lnTo>
                  <a:close/>
                </a:path>
                <a:path w="1231900" h="1134110">
                  <a:moveTo>
                    <a:pt x="5580" y="905510"/>
                  </a:moveTo>
                  <a:lnTo>
                    <a:pt x="254" y="905510"/>
                  </a:lnTo>
                  <a:lnTo>
                    <a:pt x="250" y="909319"/>
                  </a:lnTo>
                  <a:lnTo>
                    <a:pt x="5571" y="909319"/>
                  </a:lnTo>
                  <a:lnTo>
                    <a:pt x="5580" y="905510"/>
                  </a:lnTo>
                  <a:close/>
                </a:path>
                <a:path w="1231900" h="1134110">
                  <a:moveTo>
                    <a:pt x="1229872" y="905510"/>
                  </a:moveTo>
                  <a:lnTo>
                    <a:pt x="1223515" y="905510"/>
                  </a:lnTo>
                  <a:lnTo>
                    <a:pt x="1223507" y="909319"/>
                  </a:lnTo>
                  <a:lnTo>
                    <a:pt x="1229864" y="909319"/>
                  </a:lnTo>
                  <a:lnTo>
                    <a:pt x="1229872" y="905510"/>
                  </a:lnTo>
                  <a:close/>
                </a:path>
                <a:path w="1231900" h="1134110">
                  <a:moveTo>
                    <a:pt x="5223" y="1062990"/>
                  </a:moveTo>
                  <a:lnTo>
                    <a:pt x="78" y="1062990"/>
                  </a:lnTo>
                  <a:lnTo>
                    <a:pt x="21" y="1113789"/>
                  </a:lnTo>
                  <a:lnTo>
                    <a:pt x="5108" y="1113789"/>
                  </a:lnTo>
                  <a:lnTo>
                    <a:pt x="5223" y="1062990"/>
                  </a:lnTo>
                  <a:close/>
                </a:path>
                <a:path w="1231900" h="1134110">
                  <a:moveTo>
                    <a:pt x="1229519" y="1062990"/>
                  </a:moveTo>
                  <a:lnTo>
                    <a:pt x="1223159" y="1062990"/>
                  </a:lnTo>
                  <a:lnTo>
                    <a:pt x="1223044" y="1113789"/>
                  </a:lnTo>
                  <a:lnTo>
                    <a:pt x="1229405" y="1113789"/>
                  </a:lnTo>
                  <a:lnTo>
                    <a:pt x="1229519" y="1062990"/>
                  </a:lnTo>
                  <a:close/>
                </a:path>
                <a:path w="1231900" h="1134110">
                  <a:moveTo>
                    <a:pt x="5105" y="1115060"/>
                  </a:moveTo>
                  <a:lnTo>
                    <a:pt x="19" y="1115060"/>
                  </a:lnTo>
                  <a:lnTo>
                    <a:pt x="0" y="1132840"/>
                  </a:lnTo>
                  <a:lnTo>
                    <a:pt x="1229360" y="1134110"/>
                  </a:lnTo>
                  <a:lnTo>
                    <a:pt x="1229371" y="1129030"/>
                  </a:lnTo>
                  <a:lnTo>
                    <a:pt x="1223010" y="1129030"/>
                  </a:lnTo>
                  <a:lnTo>
                    <a:pt x="5080" y="1126490"/>
                  </a:lnTo>
                  <a:lnTo>
                    <a:pt x="5105" y="1115060"/>
                  </a:lnTo>
                  <a:close/>
                </a:path>
                <a:path w="1231900" h="1134110">
                  <a:moveTo>
                    <a:pt x="1229402" y="1115060"/>
                  </a:moveTo>
                  <a:lnTo>
                    <a:pt x="1223041" y="1115060"/>
                  </a:lnTo>
                  <a:lnTo>
                    <a:pt x="1223010" y="1129030"/>
                  </a:lnTo>
                  <a:lnTo>
                    <a:pt x="1229371" y="1129030"/>
                  </a:lnTo>
                  <a:lnTo>
                    <a:pt x="1229402" y="1115060"/>
                  </a:lnTo>
                  <a:close/>
                </a:path>
              </a:pathLst>
            </a:custGeom>
            <a:solidFill>
              <a:srgbClr val="4A7E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979929" y="2155189"/>
              <a:ext cx="1220470" cy="1122680"/>
            </a:xfrm>
            <a:custGeom>
              <a:avLst/>
              <a:gdLst/>
              <a:ahLst/>
              <a:cxnLst/>
              <a:rect l="l" t="t" r="r" b="b"/>
              <a:pathLst>
                <a:path w="1220470" h="1122679">
                  <a:moveTo>
                    <a:pt x="8753" y="63500"/>
                  </a:moveTo>
                  <a:lnTo>
                    <a:pt x="2393" y="63500"/>
                  </a:lnTo>
                  <a:lnTo>
                    <a:pt x="2390" y="64769"/>
                  </a:lnTo>
                  <a:lnTo>
                    <a:pt x="8750" y="64769"/>
                  </a:lnTo>
                  <a:lnTo>
                    <a:pt x="8753" y="63500"/>
                  </a:lnTo>
                  <a:close/>
                </a:path>
                <a:path w="1220470" h="1122679">
                  <a:moveTo>
                    <a:pt x="1220326" y="63500"/>
                  </a:moveTo>
                  <a:lnTo>
                    <a:pt x="1214054" y="63500"/>
                  </a:lnTo>
                  <a:lnTo>
                    <a:pt x="1214053" y="64769"/>
                  </a:lnTo>
                  <a:lnTo>
                    <a:pt x="1220323" y="64769"/>
                  </a:lnTo>
                  <a:lnTo>
                    <a:pt x="1220326" y="63500"/>
                  </a:lnTo>
                  <a:close/>
                </a:path>
                <a:path w="1220470" h="1122679">
                  <a:moveTo>
                    <a:pt x="8762" y="59689"/>
                  </a:moveTo>
                  <a:lnTo>
                    <a:pt x="2401" y="59689"/>
                  </a:lnTo>
                  <a:lnTo>
                    <a:pt x="2396" y="62229"/>
                  </a:lnTo>
                  <a:lnTo>
                    <a:pt x="8756" y="62229"/>
                  </a:lnTo>
                  <a:lnTo>
                    <a:pt x="8762" y="59689"/>
                  </a:lnTo>
                  <a:close/>
                </a:path>
                <a:path w="1220470" h="1122679">
                  <a:moveTo>
                    <a:pt x="1220334" y="59689"/>
                  </a:moveTo>
                  <a:lnTo>
                    <a:pt x="1214058" y="59689"/>
                  </a:lnTo>
                  <a:lnTo>
                    <a:pt x="1214056" y="62229"/>
                  </a:lnTo>
                  <a:lnTo>
                    <a:pt x="1220329" y="62229"/>
                  </a:lnTo>
                  <a:lnTo>
                    <a:pt x="1220334" y="59689"/>
                  </a:lnTo>
                  <a:close/>
                </a:path>
                <a:path w="1220470" h="1122679">
                  <a:moveTo>
                    <a:pt x="8767" y="57150"/>
                  </a:moveTo>
                  <a:lnTo>
                    <a:pt x="2407" y="57150"/>
                  </a:lnTo>
                  <a:lnTo>
                    <a:pt x="2404" y="58419"/>
                  </a:lnTo>
                  <a:lnTo>
                    <a:pt x="8765" y="58419"/>
                  </a:lnTo>
                  <a:lnTo>
                    <a:pt x="8767" y="57150"/>
                  </a:lnTo>
                  <a:close/>
                </a:path>
                <a:path w="1220470" h="1122679">
                  <a:moveTo>
                    <a:pt x="1220340" y="57150"/>
                  </a:moveTo>
                  <a:lnTo>
                    <a:pt x="1214061" y="57150"/>
                  </a:lnTo>
                  <a:lnTo>
                    <a:pt x="1214060" y="58419"/>
                  </a:lnTo>
                  <a:lnTo>
                    <a:pt x="1220337" y="58419"/>
                  </a:lnTo>
                  <a:lnTo>
                    <a:pt x="1220340" y="57150"/>
                  </a:lnTo>
                  <a:close/>
                </a:path>
                <a:path w="1220470" h="1122679">
                  <a:moveTo>
                    <a:pt x="8776" y="53339"/>
                  </a:moveTo>
                  <a:lnTo>
                    <a:pt x="2416" y="53339"/>
                  </a:lnTo>
                  <a:lnTo>
                    <a:pt x="2410" y="55879"/>
                  </a:lnTo>
                  <a:lnTo>
                    <a:pt x="8770" y="55879"/>
                  </a:lnTo>
                  <a:lnTo>
                    <a:pt x="8776" y="53339"/>
                  </a:lnTo>
                  <a:close/>
                </a:path>
                <a:path w="1220470" h="1122679">
                  <a:moveTo>
                    <a:pt x="1220349" y="53339"/>
                  </a:moveTo>
                  <a:lnTo>
                    <a:pt x="1214066" y="53339"/>
                  </a:lnTo>
                  <a:lnTo>
                    <a:pt x="1214063" y="55879"/>
                  </a:lnTo>
                  <a:lnTo>
                    <a:pt x="1220343" y="55879"/>
                  </a:lnTo>
                  <a:lnTo>
                    <a:pt x="1220349" y="53339"/>
                  </a:lnTo>
                  <a:close/>
                </a:path>
                <a:path w="1220470" h="1122679">
                  <a:moveTo>
                    <a:pt x="8782" y="50800"/>
                  </a:moveTo>
                  <a:lnTo>
                    <a:pt x="2422" y="50800"/>
                  </a:lnTo>
                  <a:lnTo>
                    <a:pt x="2419" y="52069"/>
                  </a:lnTo>
                  <a:lnTo>
                    <a:pt x="8779" y="52069"/>
                  </a:lnTo>
                  <a:lnTo>
                    <a:pt x="8782" y="50800"/>
                  </a:lnTo>
                  <a:close/>
                </a:path>
                <a:path w="1220470" h="1122679">
                  <a:moveTo>
                    <a:pt x="1220355" y="50800"/>
                  </a:moveTo>
                  <a:lnTo>
                    <a:pt x="1214069" y="50800"/>
                  </a:lnTo>
                  <a:lnTo>
                    <a:pt x="1214067" y="52069"/>
                  </a:lnTo>
                  <a:lnTo>
                    <a:pt x="1220352" y="52069"/>
                  </a:lnTo>
                  <a:lnTo>
                    <a:pt x="1220355" y="50800"/>
                  </a:lnTo>
                  <a:close/>
                </a:path>
                <a:path w="1220470" h="1122679">
                  <a:moveTo>
                    <a:pt x="8791" y="46989"/>
                  </a:moveTo>
                  <a:lnTo>
                    <a:pt x="2430" y="46989"/>
                  </a:lnTo>
                  <a:lnTo>
                    <a:pt x="2424" y="49529"/>
                  </a:lnTo>
                  <a:lnTo>
                    <a:pt x="8785" y="49529"/>
                  </a:lnTo>
                  <a:lnTo>
                    <a:pt x="8791" y="46989"/>
                  </a:lnTo>
                  <a:close/>
                </a:path>
                <a:path w="1220470" h="1122679">
                  <a:moveTo>
                    <a:pt x="1220363" y="46989"/>
                  </a:moveTo>
                  <a:lnTo>
                    <a:pt x="1214073" y="46989"/>
                  </a:lnTo>
                  <a:lnTo>
                    <a:pt x="1214070" y="49529"/>
                  </a:lnTo>
                  <a:lnTo>
                    <a:pt x="1220357" y="49529"/>
                  </a:lnTo>
                  <a:lnTo>
                    <a:pt x="1220363" y="46989"/>
                  </a:lnTo>
                  <a:close/>
                </a:path>
                <a:path w="1220470" h="1122679">
                  <a:moveTo>
                    <a:pt x="8797" y="44450"/>
                  </a:moveTo>
                  <a:lnTo>
                    <a:pt x="2436" y="44450"/>
                  </a:lnTo>
                  <a:lnTo>
                    <a:pt x="2433" y="45719"/>
                  </a:lnTo>
                  <a:lnTo>
                    <a:pt x="8794" y="45719"/>
                  </a:lnTo>
                  <a:lnTo>
                    <a:pt x="8797" y="44450"/>
                  </a:lnTo>
                  <a:close/>
                </a:path>
                <a:path w="1220470" h="1122679">
                  <a:moveTo>
                    <a:pt x="1220369" y="44450"/>
                  </a:moveTo>
                  <a:lnTo>
                    <a:pt x="1214076" y="44450"/>
                  </a:lnTo>
                  <a:lnTo>
                    <a:pt x="1214074" y="45719"/>
                  </a:lnTo>
                  <a:lnTo>
                    <a:pt x="1220366" y="45719"/>
                  </a:lnTo>
                  <a:lnTo>
                    <a:pt x="1220369" y="44450"/>
                  </a:lnTo>
                  <a:close/>
                </a:path>
                <a:path w="1220470" h="1122679">
                  <a:moveTo>
                    <a:pt x="8805" y="40639"/>
                  </a:moveTo>
                  <a:lnTo>
                    <a:pt x="2445" y="40639"/>
                  </a:lnTo>
                  <a:lnTo>
                    <a:pt x="2439" y="43179"/>
                  </a:lnTo>
                  <a:lnTo>
                    <a:pt x="8799" y="43179"/>
                  </a:lnTo>
                  <a:lnTo>
                    <a:pt x="8805" y="40639"/>
                  </a:lnTo>
                  <a:close/>
                </a:path>
                <a:path w="1220470" h="1122679">
                  <a:moveTo>
                    <a:pt x="1220378" y="40639"/>
                  </a:moveTo>
                  <a:lnTo>
                    <a:pt x="1214080" y="40639"/>
                  </a:lnTo>
                  <a:lnTo>
                    <a:pt x="1214077" y="43179"/>
                  </a:lnTo>
                  <a:lnTo>
                    <a:pt x="1220372" y="43179"/>
                  </a:lnTo>
                  <a:lnTo>
                    <a:pt x="1220378" y="40639"/>
                  </a:lnTo>
                  <a:close/>
                </a:path>
                <a:path w="1220470" h="1122679">
                  <a:moveTo>
                    <a:pt x="8811" y="38100"/>
                  </a:moveTo>
                  <a:lnTo>
                    <a:pt x="2450" y="38100"/>
                  </a:lnTo>
                  <a:lnTo>
                    <a:pt x="2447" y="39369"/>
                  </a:lnTo>
                  <a:lnTo>
                    <a:pt x="8808" y="39369"/>
                  </a:lnTo>
                  <a:lnTo>
                    <a:pt x="8811" y="38100"/>
                  </a:lnTo>
                  <a:close/>
                </a:path>
                <a:path w="1220470" h="1122679">
                  <a:moveTo>
                    <a:pt x="1220383" y="38100"/>
                  </a:moveTo>
                  <a:lnTo>
                    <a:pt x="1214083" y="38100"/>
                  </a:lnTo>
                  <a:lnTo>
                    <a:pt x="1214082" y="39369"/>
                  </a:lnTo>
                  <a:lnTo>
                    <a:pt x="1220380" y="39369"/>
                  </a:lnTo>
                  <a:lnTo>
                    <a:pt x="1220383" y="38100"/>
                  </a:lnTo>
                  <a:close/>
                </a:path>
                <a:path w="1220470" h="1122679">
                  <a:moveTo>
                    <a:pt x="8820" y="34289"/>
                  </a:moveTo>
                  <a:lnTo>
                    <a:pt x="2459" y="34289"/>
                  </a:lnTo>
                  <a:lnTo>
                    <a:pt x="2453" y="36829"/>
                  </a:lnTo>
                  <a:lnTo>
                    <a:pt x="8814" y="36829"/>
                  </a:lnTo>
                  <a:lnTo>
                    <a:pt x="8820" y="34289"/>
                  </a:lnTo>
                  <a:close/>
                </a:path>
                <a:path w="1220470" h="1122679">
                  <a:moveTo>
                    <a:pt x="1220392" y="34289"/>
                  </a:moveTo>
                  <a:lnTo>
                    <a:pt x="1214088" y="34289"/>
                  </a:lnTo>
                  <a:lnTo>
                    <a:pt x="1214085" y="36829"/>
                  </a:lnTo>
                  <a:lnTo>
                    <a:pt x="1220386" y="36829"/>
                  </a:lnTo>
                  <a:lnTo>
                    <a:pt x="1220392" y="34289"/>
                  </a:lnTo>
                  <a:close/>
                </a:path>
                <a:path w="1220470" h="1122679">
                  <a:moveTo>
                    <a:pt x="8826" y="31750"/>
                  </a:moveTo>
                  <a:lnTo>
                    <a:pt x="2465" y="31750"/>
                  </a:lnTo>
                  <a:lnTo>
                    <a:pt x="2462" y="33019"/>
                  </a:lnTo>
                  <a:lnTo>
                    <a:pt x="8823" y="33019"/>
                  </a:lnTo>
                  <a:lnTo>
                    <a:pt x="8826" y="31750"/>
                  </a:lnTo>
                  <a:close/>
                </a:path>
                <a:path w="1220470" h="1122679">
                  <a:moveTo>
                    <a:pt x="1220398" y="31750"/>
                  </a:moveTo>
                  <a:lnTo>
                    <a:pt x="1214090" y="31750"/>
                  </a:lnTo>
                  <a:lnTo>
                    <a:pt x="1214089" y="33019"/>
                  </a:lnTo>
                  <a:lnTo>
                    <a:pt x="1220395" y="33019"/>
                  </a:lnTo>
                  <a:lnTo>
                    <a:pt x="1220398" y="31750"/>
                  </a:lnTo>
                  <a:close/>
                </a:path>
                <a:path w="1220470" h="1122679">
                  <a:moveTo>
                    <a:pt x="8834" y="27939"/>
                  </a:moveTo>
                  <a:lnTo>
                    <a:pt x="2473" y="27939"/>
                  </a:lnTo>
                  <a:lnTo>
                    <a:pt x="2468" y="30479"/>
                  </a:lnTo>
                  <a:lnTo>
                    <a:pt x="8828" y="30479"/>
                  </a:lnTo>
                  <a:lnTo>
                    <a:pt x="8834" y="27939"/>
                  </a:lnTo>
                  <a:close/>
                </a:path>
                <a:path w="1220470" h="1122679">
                  <a:moveTo>
                    <a:pt x="1220406" y="27939"/>
                  </a:moveTo>
                  <a:lnTo>
                    <a:pt x="1214095" y="27939"/>
                  </a:lnTo>
                  <a:lnTo>
                    <a:pt x="1214092" y="30479"/>
                  </a:lnTo>
                  <a:lnTo>
                    <a:pt x="1220401" y="30479"/>
                  </a:lnTo>
                  <a:lnTo>
                    <a:pt x="1220406" y="27939"/>
                  </a:lnTo>
                  <a:close/>
                </a:path>
                <a:path w="1220470" h="1122679">
                  <a:moveTo>
                    <a:pt x="8840" y="25400"/>
                  </a:moveTo>
                  <a:lnTo>
                    <a:pt x="2479" y="25400"/>
                  </a:lnTo>
                  <a:lnTo>
                    <a:pt x="2476" y="26669"/>
                  </a:lnTo>
                  <a:lnTo>
                    <a:pt x="8837" y="26669"/>
                  </a:lnTo>
                  <a:lnTo>
                    <a:pt x="8840" y="25400"/>
                  </a:lnTo>
                  <a:close/>
                </a:path>
                <a:path w="1220470" h="1122679">
                  <a:moveTo>
                    <a:pt x="1220412" y="25400"/>
                  </a:moveTo>
                  <a:lnTo>
                    <a:pt x="1214098" y="25400"/>
                  </a:lnTo>
                  <a:lnTo>
                    <a:pt x="1214096" y="26669"/>
                  </a:lnTo>
                  <a:lnTo>
                    <a:pt x="1220409" y="26669"/>
                  </a:lnTo>
                  <a:lnTo>
                    <a:pt x="1220412" y="25400"/>
                  </a:lnTo>
                  <a:close/>
                </a:path>
                <a:path w="1220470" h="1122679">
                  <a:moveTo>
                    <a:pt x="8849" y="21589"/>
                  </a:moveTo>
                  <a:lnTo>
                    <a:pt x="2488" y="21589"/>
                  </a:lnTo>
                  <a:lnTo>
                    <a:pt x="2482" y="24129"/>
                  </a:lnTo>
                  <a:lnTo>
                    <a:pt x="8843" y="24129"/>
                  </a:lnTo>
                  <a:lnTo>
                    <a:pt x="8849" y="21589"/>
                  </a:lnTo>
                  <a:close/>
                </a:path>
                <a:path w="1220470" h="1122679">
                  <a:moveTo>
                    <a:pt x="1220421" y="21589"/>
                  </a:moveTo>
                  <a:lnTo>
                    <a:pt x="1214102" y="21589"/>
                  </a:lnTo>
                  <a:lnTo>
                    <a:pt x="1214099" y="24129"/>
                  </a:lnTo>
                  <a:lnTo>
                    <a:pt x="1220415" y="24129"/>
                  </a:lnTo>
                  <a:lnTo>
                    <a:pt x="1220421" y="21589"/>
                  </a:lnTo>
                  <a:close/>
                </a:path>
                <a:path w="1220470" h="1122679">
                  <a:moveTo>
                    <a:pt x="8855" y="19050"/>
                  </a:moveTo>
                  <a:lnTo>
                    <a:pt x="2493" y="19050"/>
                  </a:lnTo>
                  <a:lnTo>
                    <a:pt x="2491" y="20319"/>
                  </a:lnTo>
                  <a:lnTo>
                    <a:pt x="8852" y="20319"/>
                  </a:lnTo>
                  <a:lnTo>
                    <a:pt x="8855" y="19050"/>
                  </a:lnTo>
                  <a:close/>
                </a:path>
                <a:path w="1220470" h="1122679">
                  <a:moveTo>
                    <a:pt x="1220426" y="19050"/>
                  </a:moveTo>
                  <a:lnTo>
                    <a:pt x="1214105" y="19050"/>
                  </a:lnTo>
                  <a:lnTo>
                    <a:pt x="1214104" y="20319"/>
                  </a:lnTo>
                  <a:lnTo>
                    <a:pt x="1220424" y="20319"/>
                  </a:lnTo>
                  <a:lnTo>
                    <a:pt x="1220426" y="19050"/>
                  </a:lnTo>
                  <a:close/>
                </a:path>
                <a:path w="1220470" h="1122679">
                  <a:moveTo>
                    <a:pt x="8863" y="15239"/>
                  </a:moveTo>
                  <a:lnTo>
                    <a:pt x="2502" y="15239"/>
                  </a:lnTo>
                  <a:lnTo>
                    <a:pt x="2496" y="17779"/>
                  </a:lnTo>
                  <a:lnTo>
                    <a:pt x="8858" y="17779"/>
                  </a:lnTo>
                  <a:lnTo>
                    <a:pt x="8863" y="15239"/>
                  </a:lnTo>
                  <a:close/>
                </a:path>
                <a:path w="1220470" h="1122679">
                  <a:moveTo>
                    <a:pt x="1220435" y="15239"/>
                  </a:moveTo>
                  <a:lnTo>
                    <a:pt x="1214109" y="15239"/>
                  </a:lnTo>
                  <a:lnTo>
                    <a:pt x="1214106" y="17779"/>
                  </a:lnTo>
                  <a:lnTo>
                    <a:pt x="1220429" y="17779"/>
                  </a:lnTo>
                  <a:lnTo>
                    <a:pt x="1220435" y="15239"/>
                  </a:lnTo>
                  <a:close/>
                </a:path>
                <a:path w="1220470" h="1122679">
                  <a:moveTo>
                    <a:pt x="8869" y="12700"/>
                  </a:moveTo>
                  <a:lnTo>
                    <a:pt x="2508" y="12700"/>
                  </a:lnTo>
                  <a:lnTo>
                    <a:pt x="2505" y="13969"/>
                  </a:lnTo>
                  <a:lnTo>
                    <a:pt x="8866" y="13969"/>
                  </a:lnTo>
                  <a:lnTo>
                    <a:pt x="8869" y="12700"/>
                  </a:lnTo>
                  <a:close/>
                </a:path>
                <a:path w="1220470" h="1122679">
                  <a:moveTo>
                    <a:pt x="1220441" y="12700"/>
                  </a:moveTo>
                  <a:lnTo>
                    <a:pt x="1214112" y="12700"/>
                  </a:lnTo>
                  <a:lnTo>
                    <a:pt x="1214111" y="13969"/>
                  </a:lnTo>
                  <a:lnTo>
                    <a:pt x="1220438" y="13969"/>
                  </a:lnTo>
                  <a:lnTo>
                    <a:pt x="1220441" y="12700"/>
                  </a:lnTo>
                  <a:close/>
                </a:path>
                <a:path w="1220470" h="1122679">
                  <a:moveTo>
                    <a:pt x="8884" y="6350"/>
                  </a:moveTo>
                  <a:lnTo>
                    <a:pt x="2522" y="6350"/>
                  </a:lnTo>
                  <a:lnTo>
                    <a:pt x="2511" y="11429"/>
                  </a:lnTo>
                  <a:lnTo>
                    <a:pt x="8872" y="11429"/>
                  </a:lnTo>
                  <a:lnTo>
                    <a:pt x="8884" y="6350"/>
                  </a:lnTo>
                  <a:close/>
                </a:path>
                <a:path w="1220470" h="1122679">
                  <a:moveTo>
                    <a:pt x="1220455" y="6350"/>
                  </a:moveTo>
                  <a:lnTo>
                    <a:pt x="1214120" y="6350"/>
                  </a:lnTo>
                  <a:lnTo>
                    <a:pt x="1214114" y="11429"/>
                  </a:lnTo>
                  <a:lnTo>
                    <a:pt x="1220444" y="11429"/>
                  </a:lnTo>
                  <a:lnTo>
                    <a:pt x="1220455" y="6350"/>
                  </a:lnTo>
                  <a:close/>
                </a:path>
                <a:path w="1220470" h="1122679">
                  <a:moveTo>
                    <a:pt x="1220464" y="2539"/>
                  </a:moveTo>
                  <a:lnTo>
                    <a:pt x="2531" y="2539"/>
                  </a:lnTo>
                  <a:lnTo>
                    <a:pt x="2525" y="5079"/>
                  </a:lnTo>
                  <a:lnTo>
                    <a:pt x="8887" y="5079"/>
                  </a:lnTo>
                  <a:lnTo>
                    <a:pt x="8889" y="3810"/>
                  </a:lnTo>
                  <a:lnTo>
                    <a:pt x="1220461" y="3810"/>
                  </a:lnTo>
                  <a:lnTo>
                    <a:pt x="1220464" y="2539"/>
                  </a:lnTo>
                  <a:close/>
                </a:path>
                <a:path w="1220470" h="1122679">
                  <a:moveTo>
                    <a:pt x="1220461" y="3810"/>
                  </a:moveTo>
                  <a:lnTo>
                    <a:pt x="8889" y="3810"/>
                  </a:lnTo>
                  <a:lnTo>
                    <a:pt x="611504" y="5079"/>
                  </a:lnTo>
                  <a:lnTo>
                    <a:pt x="1220458" y="5079"/>
                  </a:lnTo>
                  <a:lnTo>
                    <a:pt x="1220461" y="3810"/>
                  </a:lnTo>
                  <a:close/>
                </a:path>
                <a:path w="1220470" h="1122679">
                  <a:moveTo>
                    <a:pt x="1220470" y="0"/>
                  </a:moveTo>
                  <a:lnTo>
                    <a:pt x="2537" y="0"/>
                  </a:lnTo>
                  <a:lnTo>
                    <a:pt x="2534" y="1269"/>
                  </a:lnTo>
                  <a:lnTo>
                    <a:pt x="1220467" y="1269"/>
                  </a:lnTo>
                  <a:lnTo>
                    <a:pt x="1220470" y="0"/>
                  </a:lnTo>
                  <a:close/>
                </a:path>
                <a:path w="1220470" h="1122679">
                  <a:moveTo>
                    <a:pt x="8747" y="66040"/>
                  </a:moveTo>
                  <a:lnTo>
                    <a:pt x="2387" y="66040"/>
                  </a:lnTo>
                  <a:lnTo>
                    <a:pt x="2258" y="123189"/>
                  </a:lnTo>
                  <a:lnTo>
                    <a:pt x="8616" y="123189"/>
                  </a:lnTo>
                  <a:lnTo>
                    <a:pt x="8747" y="66040"/>
                  </a:lnTo>
                  <a:close/>
                </a:path>
                <a:path w="1220470" h="1122679">
                  <a:moveTo>
                    <a:pt x="1220320" y="66040"/>
                  </a:moveTo>
                  <a:lnTo>
                    <a:pt x="1214051" y="66040"/>
                  </a:lnTo>
                  <a:lnTo>
                    <a:pt x="1213986" y="123189"/>
                  </a:lnTo>
                  <a:lnTo>
                    <a:pt x="1220191" y="123189"/>
                  </a:lnTo>
                  <a:lnTo>
                    <a:pt x="1220320" y="66040"/>
                  </a:lnTo>
                  <a:close/>
                </a:path>
                <a:path w="1220470" h="1122679">
                  <a:moveTo>
                    <a:pt x="8616" y="123190"/>
                  </a:moveTo>
                  <a:lnTo>
                    <a:pt x="2258" y="123190"/>
                  </a:lnTo>
                  <a:lnTo>
                    <a:pt x="2243" y="129539"/>
                  </a:lnTo>
                  <a:lnTo>
                    <a:pt x="8602" y="129539"/>
                  </a:lnTo>
                  <a:lnTo>
                    <a:pt x="8616" y="123190"/>
                  </a:lnTo>
                  <a:close/>
                </a:path>
                <a:path w="1220470" h="1122679">
                  <a:moveTo>
                    <a:pt x="1220191" y="123190"/>
                  </a:moveTo>
                  <a:lnTo>
                    <a:pt x="1213986" y="123190"/>
                  </a:lnTo>
                  <a:lnTo>
                    <a:pt x="1213979" y="129539"/>
                  </a:lnTo>
                  <a:lnTo>
                    <a:pt x="1220176" y="129539"/>
                  </a:lnTo>
                  <a:lnTo>
                    <a:pt x="1220191" y="123190"/>
                  </a:lnTo>
                  <a:close/>
                </a:path>
                <a:path w="1220470" h="1122679">
                  <a:moveTo>
                    <a:pt x="8602" y="129540"/>
                  </a:moveTo>
                  <a:lnTo>
                    <a:pt x="2243" y="129540"/>
                  </a:lnTo>
                  <a:lnTo>
                    <a:pt x="2200" y="148589"/>
                  </a:lnTo>
                  <a:lnTo>
                    <a:pt x="8558" y="148589"/>
                  </a:lnTo>
                  <a:lnTo>
                    <a:pt x="8602" y="129540"/>
                  </a:lnTo>
                  <a:close/>
                </a:path>
                <a:path w="1220470" h="1122679">
                  <a:moveTo>
                    <a:pt x="1220176" y="129540"/>
                  </a:moveTo>
                  <a:lnTo>
                    <a:pt x="1213979" y="129540"/>
                  </a:lnTo>
                  <a:lnTo>
                    <a:pt x="1213957" y="148589"/>
                  </a:lnTo>
                  <a:lnTo>
                    <a:pt x="1220133" y="148589"/>
                  </a:lnTo>
                  <a:lnTo>
                    <a:pt x="1220176" y="129540"/>
                  </a:lnTo>
                  <a:close/>
                </a:path>
                <a:path w="1220470" h="1122679">
                  <a:moveTo>
                    <a:pt x="8558" y="148590"/>
                  </a:moveTo>
                  <a:lnTo>
                    <a:pt x="2200" y="148590"/>
                  </a:lnTo>
                  <a:lnTo>
                    <a:pt x="2171" y="161289"/>
                  </a:lnTo>
                  <a:lnTo>
                    <a:pt x="8529" y="161289"/>
                  </a:lnTo>
                  <a:lnTo>
                    <a:pt x="8558" y="148590"/>
                  </a:lnTo>
                  <a:close/>
                </a:path>
                <a:path w="1220470" h="1122679">
                  <a:moveTo>
                    <a:pt x="1220133" y="148590"/>
                  </a:moveTo>
                  <a:lnTo>
                    <a:pt x="1213957" y="148590"/>
                  </a:lnTo>
                  <a:lnTo>
                    <a:pt x="1213942" y="161289"/>
                  </a:lnTo>
                  <a:lnTo>
                    <a:pt x="1220105" y="161289"/>
                  </a:lnTo>
                  <a:lnTo>
                    <a:pt x="1220133" y="148590"/>
                  </a:lnTo>
                  <a:close/>
                </a:path>
                <a:path w="1220470" h="1122679">
                  <a:moveTo>
                    <a:pt x="8529" y="161290"/>
                  </a:moveTo>
                  <a:lnTo>
                    <a:pt x="2171" y="161290"/>
                  </a:lnTo>
                  <a:lnTo>
                    <a:pt x="2143" y="173989"/>
                  </a:lnTo>
                  <a:lnTo>
                    <a:pt x="8500" y="173989"/>
                  </a:lnTo>
                  <a:lnTo>
                    <a:pt x="8529" y="161290"/>
                  </a:lnTo>
                  <a:close/>
                </a:path>
                <a:path w="1220470" h="1122679">
                  <a:moveTo>
                    <a:pt x="1220105" y="161290"/>
                  </a:moveTo>
                  <a:lnTo>
                    <a:pt x="1213942" y="161290"/>
                  </a:lnTo>
                  <a:lnTo>
                    <a:pt x="1213928" y="173989"/>
                  </a:lnTo>
                  <a:lnTo>
                    <a:pt x="1220076" y="173989"/>
                  </a:lnTo>
                  <a:lnTo>
                    <a:pt x="1220105" y="161290"/>
                  </a:lnTo>
                  <a:close/>
                </a:path>
                <a:path w="1220470" h="1122679">
                  <a:moveTo>
                    <a:pt x="8500" y="173990"/>
                  </a:moveTo>
                  <a:lnTo>
                    <a:pt x="2143" y="173990"/>
                  </a:lnTo>
                  <a:lnTo>
                    <a:pt x="2114" y="186689"/>
                  </a:lnTo>
                  <a:lnTo>
                    <a:pt x="8471" y="186689"/>
                  </a:lnTo>
                  <a:lnTo>
                    <a:pt x="8500" y="173990"/>
                  </a:lnTo>
                  <a:close/>
                </a:path>
                <a:path w="1220470" h="1122679">
                  <a:moveTo>
                    <a:pt x="1220076" y="173990"/>
                  </a:moveTo>
                  <a:lnTo>
                    <a:pt x="1213928" y="173990"/>
                  </a:lnTo>
                  <a:lnTo>
                    <a:pt x="1213913" y="186689"/>
                  </a:lnTo>
                  <a:lnTo>
                    <a:pt x="1220047" y="186689"/>
                  </a:lnTo>
                  <a:lnTo>
                    <a:pt x="1220076" y="173990"/>
                  </a:lnTo>
                  <a:close/>
                </a:path>
                <a:path w="1220470" h="1122679">
                  <a:moveTo>
                    <a:pt x="8471" y="186690"/>
                  </a:moveTo>
                  <a:lnTo>
                    <a:pt x="2114" y="186690"/>
                  </a:lnTo>
                  <a:lnTo>
                    <a:pt x="2085" y="199389"/>
                  </a:lnTo>
                  <a:lnTo>
                    <a:pt x="8442" y="199389"/>
                  </a:lnTo>
                  <a:lnTo>
                    <a:pt x="8471" y="186690"/>
                  </a:lnTo>
                  <a:close/>
                </a:path>
                <a:path w="1220470" h="1122679">
                  <a:moveTo>
                    <a:pt x="1220047" y="186690"/>
                  </a:moveTo>
                  <a:lnTo>
                    <a:pt x="1213913" y="186690"/>
                  </a:lnTo>
                  <a:lnTo>
                    <a:pt x="1213899" y="199389"/>
                  </a:lnTo>
                  <a:lnTo>
                    <a:pt x="1220018" y="199389"/>
                  </a:lnTo>
                  <a:lnTo>
                    <a:pt x="1220047" y="186690"/>
                  </a:lnTo>
                  <a:close/>
                </a:path>
                <a:path w="1220470" h="1122679">
                  <a:moveTo>
                    <a:pt x="8442" y="199390"/>
                  </a:moveTo>
                  <a:lnTo>
                    <a:pt x="2085" y="199390"/>
                  </a:lnTo>
                  <a:lnTo>
                    <a:pt x="2056" y="212089"/>
                  </a:lnTo>
                  <a:lnTo>
                    <a:pt x="8413" y="212089"/>
                  </a:lnTo>
                  <a:lnTo>
                    <a:pt x="8442" y="199390"/>
                  </a:lnTo>
                  <a:close/>
                </a:path>
                <a:path w="1220470" h="1122679">
                  <a:moveTo>
                    <a:pt x="1220018" y="199390"/>
                  </a:moveTo>
                  <a:lnTo>
                    <a:pt x="1213899" y="199390"/>
                  </a:lnTo>
                  <a:lnTo>
                    <a:pt x="1213884" y="212089"/>
                  </a:lnTo>
                  <a:lnTo>
                    <a:pt x="1219990" y="212089"/>
                  </a:lnTo>
                  <a:lnTo>
                    <a:pt x="1220018" y="199390"/>
                  </a:lnTo>
                  <a:close/>
                </a:path>
                <a:path w="1220470" h="1122679">
                  <a:moveTo>
                    <a:pt x="8413" y="212090"/>
                  </a:moveTo>
                  <a:lnTo>
                    <a:pt x="2056" y="212090"/>
                  </a:lnTo>
                  <a:lnTo>
                    <a:pt x="1999" y="237489"/>
                  </a:lnTo>
                  <a:lnTo>
                    <a:pt x="8355" y="237489"/>
                  </a:lnTo>
                  <a:lnTo>
                    <a:pt x="8413" y="212090"/>
                  </a:lnTo>
                  <a:close/>
                </a:path>
                <a:path w="1220470" h="1122679">
                  <a:moveTo>
                    <a:pt x="1219990" y="212090"/>
                  </a:moveTo>
                  <a:lnTo>
                    <a:pt x="1213884" y="212090"/>
                  </a:lnTo>
                  <a:lnTo>
                    <a:pt x="1213855" y="237489"/>
                  </a:lnTo>
                  <a:lnTo>
                    <a:pt x="1219932" y="237489"/>
                  </a:lnTo>
                  <a:lnTo>
                    <a:pt x="1219990" y="212090"/>
                  </a:lnTo>
                  <a:close/>
                </a:path>
                <a:path w="1220470" h="1122679">
                  <a:moveTo>
                    <a:pt x="8355" y="237490"/>
                  </a:moveTo>
                  <a:lnTo>
                    <a:pt x="1999" y="237490"/>
                  </a:lnTo>
                  <a:lnTo>
                    <a:pt x="1984" y="243839"/>
                  </a:lnTo>
                  <a:lnTo>
                    <a:pt x="8340" y="243839"/>
                  </a:lnTo>
                  <a:lnTo>
                    <a:pt x="8355" y="237490"/>
                  </a:lnTo>
                  <a:close/>
                </a:path>
                <a:path w="1220470" h="1122679">
                  <a:moveTo>
                    <a:pt x="1219932" y="237490"/>
                  </a:moveTo>
                  <a:lnTo>
                    <a:pt x="1213855" y="237490"/>
                  </a:lnTo>
                  <a:lnTo>
                    <a:pt x="1213848" y="243839"/>
                  </a:lnTo>
                  <a:lnTo>
                    <a:pt x="1219918" y="243839"/>
                  </a:lnTo>
                  <a:lnTo>
                    <a:pt x="1219932" y="237490"/>
                  </a:lnTo>
                  <a:close/>
                </a:path>
                <a:path w="1220470" h="1122679">
                  <a:moveTo>
                    <a:pt x="8340" y="243840"/>
                  </a:moveTo>
                  <a:lnTo>
                    <a:pt x="1984" y="243840"/>
                  </a:lnTo>
                  <a:lnTo>
                    <a:pt x="1869" y="294639"/>
                  </a:lnTo>
                  <a:lnTo>
                    <a:pt x="8224" y="294639"/>
                  </a:lnTo>
                  <a:lnTo>
                    <a:pt x="8340" y="243840"/>
                  </a:lnTo>
                  <a:close/>
                </a:path>
                <a:path w="1220470" h="1122679">
                  <a:moveTo>
                    <a:pt x="1219918" y="243840"/>
                  </a:moveTo>
                  <a:lnTo>
                    <a:pt x="1213848" y="243840"/>
                  </a:lnTo>
                  <a:lnTo>
                    <a:pt x="1213790" y="294639"/>
                  </a:lnTo>
                  <a:lnTo>
                    <a:pt x="1219803" y="294639"/>
                  </a:lnTo>
                  <a:lnTo>
                    <a:pt x="1219918" y="243840"/>
                  </a:lnTo>
                  <a:close/>
                </a:path>
                <a:path w="1220470" h="1122679">
                  <a:moveTo>
                    <a:pt x="8224" y="294640"/>
                  </a:moveTo>
                  <a:lnTo>
                    <a:pt x="1869" y="294640"/>
                  </a:lnTo>
                  <a:lnTo>
                    <a:pt x="1855" y="300989"/>
                  </a:lnTo>
                  <a:lnTo>
                    <a:pt x="8209" y="300989"/>
                  </a:lnTo>
                  <a:lnTo>
                    <a:pt x="8224" y="294640"/>
                  </a:lnTo>
                  <a:close/>
                </a:path>
                <a:path w="1220470" h="1122679">
                  <a:moveTo>
                    <a:pt x="1219803" y="294640"/>
                  </a:moveTo>
                  <a:lnTo>
                    <a:pt x="1213790" y="294640"/>
                  </a:lnTo>
                  <a:lnTo>
                    <a:pt x="1213782" y="300989"/>
                  </a:lnTo>
                  <a:lnTo>
                    <a:pt x="1219789" y="300989"/>
                  </a:lnTo>
                  <a:lnTo>
                    <a:pt x="1219803" y="294640"/>
                  </a:lnTo>
                  <a:close/>
                </a:path>
                <a:path w="1220470" h="1122679">
                  <a:moveTo>
                    <a:pt x="8209" y="300990"/>
                  </a:moveTo>
                  <a:lnTo>
                    <a:pt x="1855" y="300990"/>
                  </a:lnTo>
                  <a:lnTo>
                    <a:pt x="1832" y="311150"/>
                  </a:lnTo>
                  <a:lnTo>
                    <a:pt x="8186" y="311150"/>
                  </a:lnTo>
                  <a:lnTo>
                    <a:pt x="8209" y="300990"/>
                  </a:lnTo>
                  <a:close/>
                </a:path>
                <a:path w="1220470" h="1122679">
                  <a:moveTo>
                    <a:pt x="1219789" y="300990"/>
                  </a:moveTo>
                  <a:lnTo>
                    <a:pt x="1213782" y="300990"/>
                  </a:lnTo>
                  <a:lnTo>
                    <a:pt x="1213771" y="311150"/>
                  </a:lnTo>
                  <a:lnTo>
                    <a:pt x="1219766" y="311150"/>
                  </a:lnTo>
                  <a:lnTo>
                    <a:pt x="1219789" y="300990"/>
                  </a:lnTo>
                  <a:close/>
                </a:path>
                <a:path w="1220470" h="1122679">
                  <a:moveTo>
                    <a:pt x="8186" y="311150"/>
                  </a:moveTo>
                  <a:lnTo>
                    <a:pt x="1832" y="311150"/>
                  </a:lnTo>
                  <a:lnTo>
                    <a:pt x="1797" y="326389"/>
                  </a:lnTo>
                  <a:lnTo>
                    <a:pt x="8151" y="326389"/>
                  </a:lnTo>
                  <a:lnTo>
                    <a:pt x="8186" y="311150"/>
                  </a:lnTo>
                  <a:close/>
                </a:path>
                <a:path w="1220470" h="1122679">
                  <a:moveTo>
                    <a:pt x="1219766" y="311150"/>
                  </a:moveTo>
                  <a:lnTo>
                    <a:pt x="1213771" y="311150"/>
                  </a:lnTo>
                  <a:lnTo>
                    <a:pt x="1213753" y="326389"/>
                  </a:lnTo>
                  <a:lnTo>
                    <a:pt x="1219731" y="326389"/>
                  </a:lnTo>
                  <a:lnTo>
                    <a:pt x="1219766" y="311150"/>
                  </a:lnTo>
                  <a:close/>
                </a:path>
                <a:path w="1220470" h="1122679">
                  <a:moveTo>
                    <a:pt x="8151" y="326390"/>
                  </a:moveTo>
                  <a:lnTo>
                    <a:pt x="1797" y="326390"/>
                  </a:lnTo>
                  <a:lnTo>
                    <a:pt x="1754" y="345439"/>
                  </a:lnTo>
                  <a:lnTo>
                    <a:pt x="8108" y="345439"/>
                  </a:lnTo>
                  <a:lnTo>
                    <a:pt x="8151" y="326390"/>
                  </a:lnTo>
                  <a:close/>
                </a:path>
                <a:path w="1220470" h="1122679">
                  <a:moveTo>
                    <a:pt x="1219731" y="326390"/>
                  </a:moveTo>
                  <a:lnTo>
                    <a:pt x="1213753" y="326390"/>
                  </a:lnTo>
                  <a:lnTo>
                    <a:pt x="1213732" y="345439"/>
                  </a:lnTo>
                  <a:lnTo>
                    <a:pt x="1219688" y="345439"/>
                  </a:lnTo>
                  <a:lnTo>
                    <a:pt x="1219731" y="326390"/>
                  </a:lnTo>
                  <a:close/>
                </a:path>
                <a:path w="1220470" h="1122679">
                  <a:moveTo>
                    <a:pt x="8108" y="345440"/>
                  </a:moveTo>
                  <a:lnTo>
                    <a:pt x="1754" y="345440"/>
                  </a:lnTo>
                  <a:lnTo>
                    <a:pt x="1731" y="355600"/>
                  </a:lnTo>
                  <a:lnTo>
                    <a:pt x="8084" y="355600"/>
                  </a:lnTo>
                  <a:lnTo>
                    <a:pt x="8108" y="345440"/>
                  </a:lnTo>
                  <a:close/>
                </a:path>
                <a:path w="1220470" h="1122679">
                  <a:moveTo>
                    <a:pt x="1219688" y="345440"/>
                  </a:moveTo>
                  <a:lnTo>
                    <a:pt x="1213732" y="345440"/>
                  </a:lnTo>
                  <a:lnTo>
                    <a:pt x="1213720" y="355600"/>
                  </a:lnTo>
                  <a:lnTo>
                    <a:pt x="1219665" y="355600"/>
                  </a:lnTo>
                  <a:lnTo>
                    <a:pt x="1219688" y="345440"/>
                  </a:lnTo>
                  <a:close/>
                </a:path>
                <a:path w="1220470" h="1122679">
                  <a:moveTo>
                    <a:pt x="8084" y="355600"/>
                  </a:moveTo>
                  <a:lnTo>
                    <a:pt x="1731" y="355600"/>
                  </a:lnTo>
                  <a:lnTo>
                    <a:pt x="1697" y="370839"/>
                  </a:lnTo>
                  <a:lnTo>
                    <a:pt x="8050" y="370839"/>
                  </a:lnTo>
                  <a:lnTo>
                    <a:pt x="8084" y="355600"/>
                  </a:lnTo>
                  <a:close/>
                </a:path>
                <a:path w="1220470" h="1122679">
                  <a:moveTo>
                    <a:pt x="1219665" y="355600"/>
                  </a:moveTo>
                  <a:lnTo>
                    <a:pt x="1213720" y="355600"/>
                  </a:lnTo>
                  <a:lnTo>
                    <a:pt x="1213702" y="370839"/>
                  </a:lnTo>
                  <a:lnTo>
                    <a:pt x="1219630" y="370839"/>
                  </a:lnTo>
                  <a:lnTo>
                    <a:pt x="1219665" y="355600"/>
                  </a:lnTo>
                  <a:close/>
                </a:path>
                <a:path w="1220470" h="1122679">
                  <a:moveTo>
                    <a:pt x="8050" y="370840"/>
                  </a:moveTo>
                  <a:lnTo>
                    <a:pt x="1697" y="370840"/>
                  </a:lnTo>
                  <a:lnTo>
                    <a:pt x="1438" y="485139"/>
                  </a:lnTo>
                  <a:lnTo>
                    <a:pt x="7788" y="485139"/>
                  </a:lnTo>
                  <a:lnTo>
                    <a:pt x="8050" y="370840"/>
                  </a:lnTo>
                  <a:close/>
                </a:path>
                <a:path w="1220470" h="1122679">
                  <a:moveTo>
                    <a:pt x="1219630" y="370840"/>
                  </a:moveTo>
                  <a:lnTo>
                    <a:pt x="1213702" y="370840"/>
                  </a:lnTo>
                  <a:lnTo>
                    <a:pt x="1213572" y="485139"/>
                  </a:lnTo>
                  <a:lnTo>
                    <a:pt x="1219372" y="485139"/>
                  </a:lnTo>
                  <a:lnTo>
                    <a:pt x="1219630" y="370840"/>
                  </a:lnTo>
                  <a:close/>
                </a:path>
                <a:path w="1220470" h="1122679">
                  <a:moveTo>
                    <a:pt x="7788" y="485140"/>
                  </a:moveTo>
                  <a:lnTo>
                    <a:pt x="1438" y="485140"/>
                  </a:lnTo>
                  <a:lnTo>
                    <a:pt x="1165" y="605789"/>
                  </a:lnTo>
                  <a:lnTo>
                    <a:pt x="7512" y="605789"/>
                  </a:lnTo>
                  <a:lnTo>
                    <a:pt x="7788" y="485140"/>
                  </a:lnTo>
                  <a:close/>
                </a:path>
                <a:path w="1220470" h="1122679">
                  <a:moveTo>
                    <a:pt x="1219372" y="485140"/>
                  </a:moveTo>
                  <a:lnTo>
                    <a:pt x="1213572" y="485140"/>
                  </a:lnTo>
                  <a:lnTo>
                    <a:pt x="1213434" y="605789"/>
                  </a:lnTo>
                  <a:lnTo>
                    <a:pt x="1219099" y="605789"/>
                  </a:lnTo>
                  <a:lnTo>
                    <a:pt x="1219372" y="485140"/>
                  </a:lnTo>
                  <a:close/>
                </a:path>
                <a:path w="1220470" h="1122679">
                  <a:moveTo>
                    <a:pt x="7512" y="605790"/>
                  </a:moveTo>
                  <a:lnTo>
                    <a:pt x="1165" y="605790"/>
                  </a:lnTo>
                  <a:lnTo>
                    <a:pt x="848" y="745489"/>
                  </a:lnTo>
                  <a:lnTo>
                    <a:pt x="7192" y="745489"/>
                  </a:lnTo>
                  <a:lnTo>
                    <a:pt x="7512" y="605790"/>
                  </a:lnTo>
                  <a:close/>
                </a:path>
                <a:path w="1220470" h="1122679">
                  <a:moveTo>
                    <a:pt x="1219099" y="605790"/>
                  </a:moveTo>
                  <a:lnTo>
                    <a:pt x="1213434" y="605790"/>
                  </a:lnTo>
                  <a:lnTo>
                    <a:pt x="1213274" y="745489"/>
                  </a:lnTo>
                  <a:lnTo>
                    <a:pt x="1218783" y="745489"/>
                  </a:lnTo>
                  <a:lnTo>
                    <a:pt x="1219099" y="605790"/>
                  </a:lnTo>
                  <a:close/>
                </a:path>
                <a:path w="1220470" h="1122679">
                  <a:moveTo>
                    <a:pt x="7192" y="745490"/>
                  </a:moveTo>
                  <a:lnTo>
                    <a:pt x="848" y="745490"/>
                  </a:lnTo>
                  <a:lnTo>
                    <a:pt x="825" y="755650"/>
                  </a:lnTo>
                  <a:lnTo>
                    <a:pt x="7169" y="755650"/>
                  </a:lnTo>
                  <a:lnTo>
                    <a:pt x="7192" y="745490"/>
                  </a:lnTo>
                  <a:close/>
                </a:path>
                <a:path w="1220470" h="1122679">
                  <a:moveTo>
                    <a:pt x="1218783" y="745490"/>
                  </a:moveTo>
                  <a:lnTo>
                    <a:pt x="1213274" y="745490"/>
                  </a:lnTo>
                  <a:lnTo>
                    <a:pt x="1213262" y="755650"/>
                  </a:lnTo>
                  <a:lnTo>
                    <a:pt x="1218760" y="755650"/>
                  </a:lnTo>
                  <a:lnTo>
                    <a:pt x="1218783" y="745490"/>
                  </a:lnTo>
                  <a:close/>
                </a:path>
                <a:path w="1220470" h="1122679">
                  <a:moveTo>
                    <a:pt x="7169" y="755650"/>
                  </a:moveTo>
                  <a:lnTo>
                    <a:pt x="825" y="755650"/>
                  </a:lnTo>
                  <a:lnTo>
                    <a:pt x="791" y="770889"/>
                  </a:lnTo>
                  <a:lnTo>
                    <a:pt x="7134" y="770889"/>
                  </a:lnTo>
                  <a:lnTo>
                    <a:pt x="7169" y="755650"/>
                  </a:lnTo>
                  <a:close/>
                </a:path>
                <a:path w="1220470" h="1122679">
                  <a:moveTo>
                    <a:pt x="1218760" y="755650"/>
                  </a:moveTo>
                  <a:lnTo>
                    <a:pt x="1213262" y="755650"/>
                  </a:lnTo>
                  <a:lnTo>
                    <a:pt x="1213245" y="770889"/>
                  </a:lnTo>
                  <a:lnTo>
                    <a:pt x="1218725" y="770889"/>
                  </a:lnTo>
                  <a:lnTo>
                    <a:pt x="1218760" y="755650"/>
                  </a:lnTo>
                  <a:close/>
                </a:path>
                <a:path w="1220470" h="1122679">
                  <a:moveTo>
                    <a:pt x="7134" y="770890"/>
                  </a:moveTo>
                  <a:lnTo>
                    <a:pt x="791" y="770890"/>
                  </a:lnTo>
                  <a:lnTo>
                    <a:pt x="747" y="789939"/>
                  </a:lnTo>
                  <a:lnTo>
                    <a:pt x="7091" y="789939"/>
                  </a:lnTo>
                  <a:lnTo>
                    <a:pt x="7134" y="770890"/>
                  </a:lnTo>
                  <a:close/>
                </a:path>
                <a:path w="1220470" h="1122679">
                  <a:moveTo>
                    <a:pt x="1218725" y="770890"/>
                  </a:moveTo>
                  <a:lnTo>
                    <a:pt x="1213245" y="770890"/>
                  </a:lnTo>
                  <a:lnTo>
                    <a:pt x="1213223" y="789939"/>
                  </a:lnTo>
                  <a:lnTo>
                    <a:pt x="1218682" y="789939"/>
                  </a:lnTo>
                  <a:lnTo>
                    <a:pt x="1218725" y="770890"/>
                  </a:lnTo>
                  <a:close/>
                </a:path>
                <a:path w="1220470" h="1122679">
                  <a:moveTo>
                    <a:pt x="7091" y="789940"/>
                  </a:moveTo>
                  <a:lnTo>
                    <a:pt x="747" y="789940"/>
                  </a:lnTo>
                  <a:lnTo>
                    <a:pt x="724" y="800100"/>
                  </a:lnTo>
                  <a:lnTo>
                    <a:pt x="7067" y="800100"/>
                  </a:lnTo>
                  <a:lnTo>
                    <a:pt x="7091" y="789940"/>
                  </a:lnTo>
                  <a:close/>
                </a:path>
                <a:path w="1220470" h="1122679">
                  <a:moveTo>
                    <a:pt x="1218682" y="789940"/>
                  </a:moveTo>
                  <a:lnTo>
                    <a:pt x="1213223" y="789940"/>
                  </a:lnTo>
                  <a:lnTo>
                    <a:pt x="1213211" y="800100"/>
                  </a:lnTo>
                  <a:lnTo>
                    <a:pt x="1218659" y="800100"/>
                  </a:lnTo>
                  <a:lnTo>
                    <a:pt x="1218682" y="789940"/>
                  </a:lnTo>
                  <a:close/>
                </a:path>
                <a:path w="1220470" h="1122679">
                  <a:moveTo>
                    <a:pt x="7067" y="800100"/>
                  </a:moveTo>
                  <a:lnTo>
                    <a:pt x="724" y="800100"/>
                  </a:lnTo>
                  <a:lnTo>
                    <a:pt x="690" y="815339"/>
                  </a:lnTo>
                  <a:lnTo>
                    <a:pt x="7032" y="815339"/>
                  </a:lnTo>
                  <a:lnTo>
                    <a:pt x="7067" y="800100"/>
                  </a:lnTo>
                  <a:close/>
                </a:path>
                <a:path w="1220470" h="1122679">
                  <a:moveTo>
                    <a:pt x="1218659" y="800100"/>
                  </a:moveTo>
                  <a:lnTo>
                    <a:pt x="1213211" y="800100"/>
                  </a:lnTo>
                  <a:lnTo>
                    <a:pt x="1213194" y="815339"/>
                  </a:lnTo>
                  <a:lnTo>
                    <a:pt x="1218625" y="815339"/>
                  </a:lnTo>
                  <a:lnTo>
                    <a:pt x="1218659" y="800100"/>
                  </a:lnTo>
                  <a:close/>
                </a:path>
                <a:path w="1220470" h="1122679">
                  <a:moveTo>
                    <a:pt x="7032" y="815340"/>
                  </a:moveTo>
                  <a:lnTo>
                    <a:pt x="690" y="815340"/>
                  </a:lnTo>
                  <a:lnTo>
                    <a:pt x="661" y="828039"/>
                  </a:lnTo>
                  <a:lnTo>
                    <a:pt x="7003" y="828039"/>
                  </a:lnTo>
                  <a:lnTo>
                    <a:pt x="7032" y="815340"/>
                  </a:lnTo>
                  <a:close/>
                </a:path>
                <a:path w="1220470" h="1122679">
                  <a:moveTo>
                    <a:pt x="1218625" y="815340"/>
                  </a:moveTo>
                  <a:lnTo>
                    <a:pt x="1213194" y="815340"/>
                  </a:lnTo>
                  <a:lnTo>
                    <a:pt x="1213179" y="828039"/>
                  </a:lnTo>
                  <a:lnTo>
                    <a:pt x="1218596" y="828039"/>
                  </a:lnTo>
                  <a:lnTo>
                    <a:pt x="1218625" y="815340"/>
                  </a:lnTo>
                  <a:close/>
                </a:path>
                <a:path w="1220470" h="1122679">
                  <a:moveTo>
                    <a:pt x="7003" y="828040"/>
                  </a:moveTo>
                  <a:lnTo>
                    <a:pt x="661" y="828040"/>
                  </a:lnTo>
                  <a:lnTo>
                    <a:pt x="647" y="834389"/>
                  </a:lnTo>
                  <a:lnTo>
                    <a:pt x="6989" y="834389"/>
                  </a:lnTo>
                  <a:lnTo>
                    <a:pt x="7003" y="828040"/>
                  </a:lnTo>
                  <a:close/>
                </a:path>
                <a:path w="1220470" h="1122679">
                  <a:moveTo>
                    <a:pt x="1218596" y="828040"/>
                  </a:moveTo>
                  <a:lnTo>
                    <a:pt x="1213179" y="828040"/>
                  </a:lnTo>
                  <a:lnTo>
                    <a:pt x="1213172" y="834389"/>
                  </a:lnTo>
                  <a:lnTo>
                    <a:pt x="1218582" y="834389"/>
                  </a:lnTo>
                  <a:lnTo>
                    <a:pt x="1218596" y="828040"/>
                  </a:lnTo>
                  <a:close/>
                </a:path>
                <a:path w="1220470" h="1122679">
                  <a:moveTo>
                    <a:pt x="6989" y="834390"/>
                  </a:moveTo>
                  <a:lnTo>
                    <a:pt x="647" y="834390"/>
                  </a:lnTo>
                  <a:lnTo>
                    <a:pt x="604" y="853439"/>
                  </a:lnTo>
                  <a:lnTo>
                    <a:pt x="6945" y="853439"/>
                  </a:lnTo>
                  <a:lnTo>
                    <a:pt x="6989" y="834390"/>
                  </a:lnTo>
                  <a:close/>
                </a:path>
                <a:path w="1220470" h="1122679">
                  <a:moveTo>
                    <a:pt x="1218582" y="834390"/>
                  </a:moveTo>
                  <a:lnTo>
                    <a:pt x="1213172" y="834390"/>
                  </a:lnTo>
                  <a:lnTo>
                    <a:pt x="1213150" y="853439"/>
                  </a:lnTo>
                  <a:lnTo>
                    <a:pt x="1218539" y="853439"/>
                  </a:lnTo>
                  <a:lnTo>
                    <a:pt x="1218582" y="834390"/>
                  </a:lnTo>
                  <a:close/>
                </a:path>
                <a:path w="1220470" h="1122679">
                  <a:moveTo>
                    <a:pt x="6945" y="853440"/>
                  </a:moveTo>
                  <a:lnTo>
                    <a:pt x="604" y="853440"/>
                  </a:lnTo>
                  <a:lnTo>
                    <a:pt x="503" y="897889"/>
                  </a:lnTo>
                  <a:lnTo>
                    <a:pt x="6844" y="897889"/>
                  </a:lnTo>
                  <a:lnTo>
                    <a:pt x="6945" y="853440"/>
                  </a:lnTo>
                  <a:close/>
                </a:path>
                <a:path w="1220470" h="1122679">
                  <a:moveTo>
                    <a:pt x="1218539" y="853440"/>
                  </a:moveTo>
                  <a:lnTo>
                    <a:pt x="1213150" y="853440"/>
                  </a:lnTo>
                  <a:lnTo>
                    <a:pt x="1213099" y="897889"/>
                  </a:lnTo>
                  <a:lnTo>
                    <a:pt x="1218438" y="897889"/>
                  </a:lnTo>
                  <a:lnTo>
                    <a:pt x="1218539" y="853440"/>
                  </a:lnTo>
                  <a:close/>
                </a:path>
                <a:path w="1220470" h="1122679">
                  <a:moveTo>
                    <a:pt x="6495" y="1050289"/>
                  </a:moveTo>
                  <a:lnTo>
                    <a:pt x="158" y="1050289"/>
                  </a:lnTo>
                  <a:lnTo>
                    <a:pt x="146" y="1055369"/>
                  </a:lnTo>
                  <a:lnTo>
                    <a:pt x="6483" y="1055369"/>
                  </a:lnTo>
                  <a:lnTo>
                    <a:pt x="6495" y="1050289"/>
                  </a:lnTo>
                  <a:close/>
                </a:path>
                <a:path w="1220470" h="1122679">
                  <a:moveTo>
                    <a:pt x="1218093" y="1050289"/>
                  </a:moveTo>
                  <a:lnTo>
                    <a:pt x="1212925" y="1050289"/>
                  </a:lnTo>
                  <a:lnTo>
                    <a:pt x="1212919" y="1055369"/>
                  </a:lnTo>
                  <a:lnTo>
                    <a:pt x="1218082" y="1055369"/>
                  </a:lnTo>
                  <a:lnTo>
                    <a:pt x="1218093" y="1050289"/>
                  </a:lnTo>
                  <a:close/>
                </a:path>
                <a:path w="1220470" h="1122679">
                  <a:moveTo>
                    <a:pt x="6538" y="1031239"/>
                  </a:moveTo>
                  <a:lnTo>
                    <a:pt x="201" y="1031239"/>
                  </a:lnTo>
                  <a:lnTo>
                    <a:pt x="161" y="1049019"/>
                  </a:lnTo>
                  <a:lnTo>
                    <a:pt x="6498" y="1049019"/>
                  </a:lnTo>
                  <a:lnTo>
                    <a:pt x="6538" y="1031239"/>
                  </a:lnTo>
                  <a:close/>
                </a:path>
                <a:path w="1220470" h="1122679">
                  <a:moveTo>
                    <a:pt x="1218136" y="1031239"/>
                  </a:moveTo>
                  <a:lnTo>
                    <a:pt x="1212947" y="1031239"/>
                  </a:lnTo>
                  <a:lnTo>
                    <a:pt x="1212927" y="1049019"/>
                  </a:lnTo>
                  <a:lnTo>
                    <a:pt x="1218096" y="1049019"/>
                  </a:lnTo>
                  <a:lnTo>
                    <a:pt x="1218136" y="1031239"/>
                  </a:lnTo>
                  <a:close/>
                </a:path>
                <a:path w="1220470" h="1122679">
                  <a:moveTo>
                    <a:pt x="6544" y="1028700"/>
                  </a:moveTo>
                  <a:lnTo>
                    <a:pt x="207" y="1028700"/>
                  </a:lnTo>
                  <a:lnTo>
                    <a:pt x="204" y="1029969"/>
                  </a:lnTo>
                  <a:lnTo>
                    <a:pt x="6541" y="1029969"/>
                  </a:lnTo>
                  <a:lnTo>
                    <a:pt x="6544" y="1028700"/>
                  </a:lnTo>
                  <a:close/>
                </a:path>
                <a:path w="1220470" h="1122679">
                  <a:moveTo>
                    <a:pt x="1218142" y="1028700"/>
                  </a:moveTo>
                  <a:lnTo>
                    <a:pt x="1212950" y="1028700"/>
                  </a:lnTo>
                  <a:lnTo>
                    <a:pt x="1212948" y="1029969"/>
                  </a:lnTo>
                  <a:lnTo>
                    <a:pt x="1218139" y="1029969"/>
                  </a:lnTo>
                  <a:lnTo>
                    <a:pt x="1218142" y="1028700"/>
                  </a:lnTo>
                  <a:close/>
                </a:path>
                <a:path w="1220470" h="1122679">
                  <a:moveTo>
                    <a:pt x="6559" y="1022350"/>
                  </a:moveTo>
                  <a:lnTo>
                    <a:pt x="221" y="1022350"/>
                  </a:lnTo>
                  <a:lnTo>
                    <a:pt x="209" y="1027429"/>
                  </a:lnTo>
                  <a:lnTo>
                    <a:pt x="6547" y="1027429"/>
                  </a:lnTo>
                  <a:lnTo>
                    <a:pt x="6559" y="1022350"/>
                  </a:lnTo>
                  <a:close/>
                </a:path>
                <a:path w="1220470" h="1122679">
                  <a:moveTo>
                    <a:pt x="1218156" y="1022350"/>
                  </a:moveTo>
                  <a:lnTo>
                    <a:pt x="1212957" y="1022350"/>
                  </a:lnTo>
                  <a:lnTo>
                    <a:pt x="1212951" y="1027429"/>
                  </a:lnTo>
                  <a:lnTo>
                    <a:pt x="1218145" y="1027429"/>
                  </a:lnTo>
                  <a:lnTo>
                    <a:pt x="1218156" y="1022350"/>
                  </a:lnTo>
                  <a:close/>
                </a:path>
                <a:path w="1220470" h="1122679">
                  <a:moveTo>
                    <a:pt x="6567" y="1018539"/>
                  </a:moveTo>
                  <a:lnTo>
                    <a:pt x="230" y="1018539"/>
                  </a:lnTo>
                  <a:lnTo>
                    <a:pt x="224" y="1021079"/>
                  </a:lnTo>
                  <a:lnTo>
                    <a:pt x="6562" y="1021079"/>
                  </a:lnTo>
                  <a:lnTo>
                    <a:pt x="6567" y="1018539"/>
                  </a:lnTo>
                  <a:close/>
                </a:path>
                <a:path w="1220470" h="1122679">
                  <a:moveTo>
                    <a:pt x="1218165" y="1018539"/>
                  </a:moveTo>
                  <a:lnTo>
                    <a:pt x="1212961" y="1018539"/>
                  </a:lnTo>
                  <a:lnTo>
                    <a:pt x="1212958" y="1021079"/>
                  </a:lnTo>
                  <a:lnTo>
                    <a:pt x="1218159" y="1021079"/>
                  </a:lnTo>
                  <a:lnTo>
                    <a:pt x="1218165" y="1018539"/>
                  </a:lnTo>
                  <a:close/>
                </a:path>
                <a:path w="1220470" h="1122679">
                  <a:moveTo>
                    <a:pt x="6573" y="1016000"/>
                  </a:moveTo>
                  <a:lnTo>
                    <a:pt x="235" y="1016000"/>
                  </a:lnTo>
                  <a:lnTo>
                    <a:pt x="233" y="1017269"/>
                  </a:lnTo>
                  <a:lnTo>
                    <a:pt x="6570" y="1017269"/>
                  </a:lnTo>
                  <a:lnTo>
                    <a:pt x="6573" y="1016000"/>
                  </a:lnTo>
                  <a:close/>
                </a:path>
                <a:path w="1220470" h="1122679">
                  <a:moveTo>
                    <a:pt x="1218171" y="1016000"/>
                  </a:moveTo>
                  <a:lnTo>
                    <a:pt x="1212964" y="1016000"/>
                  </a:lnTo>
                  <a:lnTo>
                    <a:pt x="1212963" y="1017269"/>
                  </a:lnTo>
                  <a:lnTo>
                    <a:pt x="1218168" y="1017269"/>
                  </a:lnTo>
                  <a:lnTo>
                    <a:pt x="1218171" y="1016000"/>
                  </a:lnTo>
                  <a:close/>
                </a:path>
                <a:path w="1220470" h="1122679">
                  <a:moveTo>
                    <a:pt x="6582" y="1012189"/>
                  </a:moveTo>
                  <a:lnTo>
                    <a:pt x="244" y="1012189"/>
                  </a:lnTo>
                  <a:lnTo>
                    <a:pt x="238" y="1014729"/>
                  </a:lnTo>
                  <a:lnTo>
                    <a:pt x="6576" y="1014729"/>
                  </a:lnTo>
                  <a:lnTo>
                    <a:pt x="6582" y="1012189"/>
                  </a:lnTo>
                  <a:close/>
                </a:path>
                <a:path w="1220470" h="1122679">
                  <a:moveTo>
                    <a:pt x="1218179" y="1012189"/>
                  </a:moveTo>
                  <a:lnTo>
                    <a:pt x="1212969" y="1012189"/>
                  </a:lnTo>
                  <a:lnTo>
                    <a:pt x="1212966" y="1014729"/>
                  </a:lnTo>
                  <a:lnTo>
                    <a:pt x="1218174" y="1014729"/>
                  </a:lnTo>
                  <a:lnTo>
                    <a:pt x="1218179" y="1012189"/>
                  </a:lnTo>
                  <a:close/>
                </a:path>
                <a:path w="1220470" h="1122679">
                  <a:moveTo>
                    <a:pt x="6588" y="1009650"/>
                  </a:moveTo>
                  <a:lnTo>
                    <a:pt x="250" y="1009650"/>
                  </a:lnTo>
                  <a:lnTo>
                    <a:pt x="247" y="1010919"/>
                  </a:lnTo>
                  <a:lnTo>
                    <a:pt x="6585" y="1010919"/>
                  </a:lnTo>
                  <a:lnTo>
                    <a:pt x="6588" y="1009650"/>
                  </a:lnTo>
                  <a:close/>
                </a:path>
                <a:path w="1220470" h="1122679">
                  <a:moveTo>
                    <a:pt x="1218185" y="1009650"/>
                  </a:moveTo>
                  <a:lnTo>
                    <a:pt x="1212972" y="1009650"/>
                  </a:lnTo>
                  <a:lnTo>
                    <a:pt x="1212970" y="1010919"/>
                  </a:lnTo>
                  <a:lnTo>
                    <a:pt x="1218182" y="1010919"/>
                  </a:lnTo>
                  <a:lnTo>
                    <a:pt x="1218185" y="1009650"/>
                  </a:lnTo>
                  <a:close/>
                </a:path>
                <a:path w="1220470" h="1122679">
                  <a:moveTo>
                    <a:pt x="6597" y="1005839"/>
                  </a:moveTo>
                  <a:lnTo>
                    <a:pt x="258" y="1005839"/>
                  </a:lnTo>
                  <a:lnTo>
                    <a:pt x="253" y="1008379"/>
                  </a:lnTo>
                  <a:lnTo>
                    <a:pt x="6591" y="1008379"/>
                  </a:lnTo>
                  <a:lnTo>
                    <a:pt x="6597" y="1005839"/>
                  </a:lnTo>
                  <a:close/>
                </a:path>
                <a:path w="1220470" h="1122679">
                  <a:moveTo>
                    <a:pt x="1218194" y="1005839"/>
                  </a:moveTo>
                  <a:lnTo>
                    <a:pt x="1212976" y="1005839"/>
                  </a:lnTo>
                  <a:lnTo>
                    <a:pt x="1212973" y="1008379"/>
                  </a:lnTo>
                  <a:lnTo>
                    <a:pt x="1218188" y="1008379"/>
                  </a:lnTo>
                  <a:lnTo>
                    <a:pt x="1218194" y="1005839"/>
                  </a:lnTo>
                  <a:close/>
                </a:path>
                <a:path w="1220470" h="1122679">
                  <a:moveTo>
                    <a:pt x="6602" y="1003300"/>
                  </a:moveTo>
                  <a:lnTo>
                    <a:pt x="264" y="1003300"/>
                  </a:lnTo>
                  <a:lnTo>
                    <a:pt x="261" y="1004569"/>
                  </a:lnTo>
                  <a:lnTo>
                    <a:pt x="6599" y="1004569"/>
                  </a:lnTo>
                  <a:lnTo>
                    <a:pt x="6602" y="1003300"/>
                  </a:lnTo>
                  <a:close/>
                </a:path>
                <a:path w="1220470" h="1122679">
                  <a:moveTo>
                    <a:pt x="1218200" y="1003300"/>
                  </a:moveTo>
                  <a:lnTo>
                    <a:pt x="1212979" y="1003300"/>
                  </a:lnTo>
                  <a:lnTo>
                    <a:pt x="1212977" y="1004569"/>
                  </a:lnTo>
                  <a:lnTo>
                    <a:pt x="1218197" y="1004569"/>
                  </a:lnTo>
                  <a:lnTo>
                    <a:pt x="1218200" y="1003300"/>
                  </a:lnTo>
                  <a:close/>
                </a:path>
                <a:path w="1220470" h="1122679">
                  <a:moveTo>
                    <a:pt x="6611" y="999489"/>
                  </a:moveTo>
                  <a:lnTo>
                    <a:pt x="273" y="999489"/>
                  </a:lnTo>
                  <a:lnTo>
                    <a:pt x="267" y="1002029"/>
                  </a:lnTo>
                  <a:lnTo>
                    <a:pt x="6605" y="1002029"/>
                  </a:lnTo>
                  <a:lnTo>
                    <a:pt x="6611" y="999489"/>
                  </a:lnTo>
                  <a:close/>
                </a:path>
                <a:path w="1220470" h="1122679">
                  <a:moveTo>
                    <a:pt x="1218208" y="999489"/>
                  </a:moveTo>
                  <a:lnTo>
                    <a:pt x="1212983" y="999489"/>
                  </a:lnTo>
                  <a:lnTo>
                    <a:pt x="1212980" y="1002029"/>
                  </a:lnTo>
                  <a:lnTo>
                    <a:pt x="1218202" y="1002029"/>
                  </a:lnTo>
                  <a:lnTo>
                    <a:pt x="1218208" y="999489"/>
                  </a:lnTo>
                  <a:close/>
                </a:path>
                <a:path w="1220470" h="1122679">
                  <a:moveTo>
                    <a:pt x="6617" y="996950"/>
                  </a:moveTo>
                  <a:lnTo>
                    <a:pt x="279" y="996950"/>
                  </a:lnTo>
                  <a:lnTo>
                    <a:pt x="276" y="998219"/>
                  </a:lnTo>
                  <a:lnTo>
                    <a:pt x="6614" y="998219"/>
                  </a:lnTo>
                  <a:lnTo>
                    <a:pt x="6617" y="996950"/>
                  </a:lnTo>
                  <a:close/>
                </a:path>
                <a:path w="1220470" h="1122679">
                  <a:moveTo>
                    <a:pt x="1218214" y="996950"/>
                  </a:moveTo>
                  <a:lnTo>
                    <a:pt x="1212986" y="996950"/>
                  </a:lnTo>
                  <a:lnTo>
                    <a:pt x="1212985" y="998219"/>
                  </a:lnTo>
                  <a:lnTo>
                    <a:pt x="1218211" y="998219"/>
                  </a:lnTo>
                  <a:lnTo>
                    <a:pt x="1218214" y="996950"/>
                  </a:lnTo>
                  <a:close/>
                </a:path>
                <a:path w="1220470" h="1122679">
                  <a:moveTo>
                    <a:pt x="6626" y="993139"/>
                  </a:moveTo>
                  <a:lnTo>
                    <a:pt x="287" y="993139"/>
                  </a:lnTo>
                  <a:lnTo>
                    <a:pt x="281" y="995679"/>
                  </a:lnTo>
                  <a:lnTo>
                    <a:pt x="6620" y="995679"/>
                  </a:lnTo>
                  <a:lnTo>
                    <a:pt x="6626" y="993139"/>
                  </a:lnTo>
                  <a:close/>
                </a:path>
                <a:path w="1220470" h="1122679">
                  <a:moveTo>
                    <a:pt x="1218223" y="993139"/>
                  </a:moveTo>
                  <a:lnTo>
                    <a:pt x="1212990" y="993139"/>
                  </a:lnTo>
                  <a:lnTo>
                    <a:pt x="1212988" y="995679"/>
                  </a:lnTo>
                  <a:lnTo>
                    <a:pt x="1218217" y="995679"/>
                  </a:lnTo>
                  <a:lnTo>
                    <a:pt x="1218223" y="993139"/>
                  </a:lnTo>
                  <a:close/>
                </a:path>
                <a:path w="1220470" h="1122679">
                  <a:moveTo>
                    <a:pt x="6640" y="986789"/>
                  </a:moveTo>
                  <a:lnTo>
                    <a:pt x="302" y="986789"/>
                  </a:lnTo>
                  <a:lnTo>
                    <a:pt x="290" y="991869"/>
                  </a:lnTo>
                  <a:lnTo>
                    <a:pt x="6628" y="991869"/>
                  </a:lnTo>
                  <a:lnTo>
                    <a:pt x="6640" y="986789"/>
                  </a:lnTo>
                  <a:close/>
                </a:path>
                <a:path w="1220470" h="1122679">
                  <a:moveTo>
                    <a:pt x="1218237" y="986789"/>
                  </a:moveTo>
                  <a:lnTo>
                    <a:pt x="1212998" y="986789"/>
                  </a:lnTo>
                  <a:lnTo>
                    <a:pt x="1212992" y="991869"/>
                  </a:lnTo>
                  <a:lnTo>
                    <a:pt x="1218225" y="991869"/>
                  </a:lnTo>
                  <a:lnTo>
                    <a:pt x="1218237" y="986789"/>
                  </a:lnTo>
                  <a:close/>
                </a:path>
                <a:path w="1220470" h="1122679">
                  <a:moveTo>
                    <a:pt x="6646" y="984250"/>
                  </a:moveTo>
                  <a:lnTo>
                    <a:pt x="307" y="984250"/>
                  </a:lnTo>
                  <a:lnTo>
                    <a:pt x="304" y="985519"/>
                  </a:lnTo>
                  <a:lnTo>
                    <a:pt x="6643" y="985519"/>
                  </a:lnTo>
                  <a:lnTo>
                    <a:pt x="6646" y="984250"/>
                  </a:lnTo>
                  <a:close/>
                </a:path>
                <a:path w="1220470" h="1122679">
                  <a:moveTo>
                    <a:pt x="1218243" y="984250"/>
                  </a:moveTo>
                  <a:lnTo>
                    <a:pt x="1213001" y="984250"/>
                  </a:lnTo>
                  <a:lnTo>
                    <a:pt x="1212999" y="985519"/>
                  </a:lnTo>
                  <a:lnTo>
                    <a:pt x="1218240" y="985519"/>
                  </a:lnTo>
                  <a:lnTo>
                    <a:pt x="1218243" y="984250"/>
                  </a:lnTo>
                  <a:close/>
                </a:path>
                <a:path w="1220470" h="1122679">
                  <a:moveTo>
                    <a:pt x="6660" y="977900"/>
                  </a:moveTo>
                  <a:lnTo>
                    <a:pt x="322" y="977900"/>
                  </a:lnTo>
                  <a:lnTo>
                    <a:pt x="310" y="982979"/>
                  </a:lnTo>
                  <a:lnTo>
                    <a:pt x="6649" y="982979"/>
                  </a:lnTo>
                  <a:lnTo>
                    <a:pt x="6660" y="977900"/>
                  </a:lnTo>
                  <a:close/>
                </a:path>
                <a:path w="1220470" h="1122679">
                  <a:moveTo>
                    <a:pt x="1218257" y="977900"/>
                  </a:moveTo>
                  <a:lnTo>
                    <a:pt x="1213008" y="977900"/>
                  </a:lnTo>
                  <a:lnTo>
                    <a:pt x="1213002" y="982979"/>
                  </a:lnTo>
                  <a:lnTo>
                    <a:pt x="1218246" y="982979"/>
                  </a:lnTo>
                  <a:lnTo>
                    <a:pt x="1218257" y="977900"/>
                  </a:lnTo>
                  <a:close/>
                </a:path>
                <a:path w="1220470" h="1122679">
                  <a:moveTo>
                    <a:pt x="6669" y="974089"/>
                  </a:moveTo>
                  <a:lnTo>
                    <a:pt x="330" y="974089"/>
                  </a:lnTo>
                  <a:lnTo>
                    <a:pt x="325" y="976629"/>
                  </a:lnTo>
                  <a:lnTo>
                    <a:pt x="6663" y="976629"/>
                  </a:lnTo>
                  <a:lnTo>
                    <a:pt x="6669" y="974089"/>
                  </a:lnTo>
                  <a:close/>
                </a:path>
                <a:path w="1220470" h="1122679">
                  <a:moveTo>
                    <a:pt x="1218266" y="974089"/>
                  </a:moveTo>
                  <a:lnTo>
                    <a:pt x="1213012" y="974089"/>
                  </a:lnTo>
                  <a:lnTo>
                    <a:pt x="1213009" y="976629"/>
                  </a:lnTo>
                  <a:lnTo>
                    <a:pt x="1218260" y="976629"/>
                  </a:lnTo>
                  <a:lnTo>
                    <a:pt x="1218266" y="974089"/>
                  </a:lnTo>
                  <a:close/>
                </a:path>
                <a:path w="1220470" h="1122679">
                  <a:moveTo>
                    <a:pt x="6675" y="971550"/>
                  </a:moveTo>
                  <a:lnTo>
                    <a:pt x="336" y="971550"/>
                  </a:lnTo>
                  <a:lnTo>
                    <a:pt x="333" y="972819"/>
                  </a:lnTo>
                  <a:lnTo>
                    <a:pt x="6672" y="972819"/>
                  </a:lnTo>
                  <a:lnTo>
                    <a:pt x="6675" y="971550"/>
                  </a:lnTo>
                  <a:close/>
                </a:path>
                <a:path w="1220470" h="1122679">
                  <a:moveTo>
                    <a:pt x="1218271" y="971550"/>
                  </a:moveTo>
                  <a:lnTo>
                    <a:pt x="1213015" y="971550"/>
                  </a:lnTo>
                  <a:lnTo>
                    <a:pt x="1213014" y="972819"/>
                  </a:lnTo>
                  <a:lnTo>
                    <a:pt x="1218269" y="972819"/>
                  </a:lnTo>
                  <a:lnTo>
                    <a:pt x="1218271" y="971550"/>
                  </a:lnTo>
                  <a:close/>
                </a:path>
                <a:path w="1220470" h="1122679">
                  <a:moveTo>
                    <a:pt x="6684" y="967739"/>
                  </a:moveTo>
                  <a:lnTo>
                    <a:pt x="345" y="967739"/>
                  </a:lnTo>
                  <a:lnTo>
                    <a:pt x="339" y="970279"/>
                  </a:lnTo>
                  <a:lnTo>
                    <a:pt x="6678" y="970279"/>
                  </a:lnTo>
                  <a:lnTo>
                    <a:pt x="6684" y="967739"/>
                  </a:lnTo>
                  <a:close/>
                </a:path>
                <a:path w="1220470" h="1122679">
                  <a:moveTo>
                    <a:pt x="1218280" y="967739"/>
                  </a:moveTo>
                  <a:lnTo>
                    <a:pt x="1213020" y="967739"/>
                  </a:lnTo>
                  <a:lnTo>
                    <a:pt x="1213017" y="970279"/>
                  </a:lnTo>
                  <a:lnTo>
                    <a:pt x="1218274" y="970279"/>
                  </a:lnTo>
                  <a:lnTo>
                    <a:pt x="1218280" y="967739"/>
                  </a:lnTo>
                  <a:close/>
                </a:path>
                <a:path w="1220470" h="1122679">
                  <a:moveTo>
                    <a:pt x="6690" y="965200"/>
                  </a:moveTo>
                  <a:lnTo>
                    <a:pt x="350" y="965200"/>
                  </a:lnTo>
                  <a:lnTo>
                    <a:pt x="348" y="966469"/>
                  </a:lnTo>
                  <a:lnTo>
                    <a:pt x="6687" y="966469"/>
                  </a:lnTo>
                  <a:lnTo>
                    <a:pt x="6690" y="965200"/>
                  </a:lnTo>
                  <a:close/>
                </a:path>
                <a:path w="1220470" h="1122679">
                  <a:moveTo>
                    <a:pt x="1218286" y="965200"/>
                  </a:moveTo>
                  <a:lnTo>
                    <a:pt x="1213022" y="965200"/>
                  </a:lnTo>
                  <a:lnTo>
                    <a:pt x="1213021" y="966469"/>
                  </a:lnTo>
                  <a:lnTo>
                    <a:pt x="1218283" y="966469"/>
                  </a:lnTo>
                  <a:lnTo>
                    <a:pt x="1218286" y="965200"/>
                  </a:lnTo>
                  <a:close/>
                </a:path>
                <a:path w="1220470" h="1122679">
                  <a:moveTo>
                    <a:pt x="6698" y="961389"/>
                  </a:moveTo>
                  <a:lnTo>
                    <a:pt x="359" y="961389"/>
                  </a:lnTo>
                  <a:lnTo>
                    <a:pt x="353" y="963929"/>
                  </a:lnTo>
                  <a:lnTo>
                    <a:pt x="6692" y="963929"/>
                  </a:lnTo>
                  <a:lnTo>
                    <a:pt x="6698" y="961389"/>
                  </a:lnTo>
                  <a:close/>
                </a:path>
                <a:path w="1220470" h="1122679">
                  <a:moveTo>
                    <a:pt x="1218294" y="961389"/>
                  </a:moveTo>
                  <a:lnTo>
                    <a:pt x="1213027" y="961389"/>
                  </a:lnTo>
                  <a:lnTo>
                    <a:pt x="1213024" y="963929"/>
                  </a:lnTo>
                  <a:lnTo>
                    <a:pt x="1218289" y="963929"/>
                  </a:lnTo>
                  <a:lnTo>
                    <a:pt x="1218294" y="961389"/>
                  </a:lnTo>
                  <a:close/>
                </a:path>
                <a:path w="1220470" h="1122679">
                  <a:moveTo>
                    <a:pt x="6704" y="958850"/>
                  </a:moveTo>
                  <a:lnTo>
                    <a:pt x="365" y="958850"/>
                  </a:lnTo>
                  <a:lnTo>
                    <a:pt x="362" y="960119"/>
                  </a:lnTo>
                  <a:lnTo>
                    <a:pt x="6701" y="960119"/>
                  </a:lnTo>
                  <a:lnTo>
                    <a:pt x="6704" y="958850"/>
                  </a:lnTo>
                  <a:close/>
                </a:path>
                <a:path w="1220470" h="1122679">
                  <a:moveTo>
                    <a:pt x="1218300" y="958850"/>
                  </a:moveTo>
                  <a:lnTo>
                    <a:pt x="1213030" y="958850"/>
                  </a:lnTo>
                  <a:lnTo>
                    <a:pt x="1213028" y="960119"/>
                  </a:lnTo>
                  <a:lnTo>
                    <a:pt x="1218297" y="960119"/>
                  </a:lnTo>
                  <a:lnTo>
                    <a:pt x="1218300" y="958850"/>
                  </a:lnTo>
                  <a:close/>
                </a:path>
                <a:path w="1220470" h="1122679">
                  <a:moveTo>
                    <a:pt x="6713" y="955039"/>
                  </a:moveTo>
                  <a:lnTo>
                    <a:pt x="373" y="955039"/>
                  </a:lnTo>
                  <a:lnTo>
                    <a:pt x="368" y="957579"/>
                  </a:lnTo>
                  <a:lnTo>
                    <a:pt x="6707" y="957579"/>
                  </a:lnTo>
                  <a:lnTo>
                    <a:pt x="6713" y="955039"/>
                  </a:lnTo>
                  <a:close/>
                </a:path>
                <a:path w="1220470" h="1122679">
                  <a:moveTo>
                    <a:pt x="1218309" y="955039"/>
                  </a:moveTo>
                  <a:lnTo>
                    <a:pt x="1213034" y="955039"/>
                  </a:lnTo>
                  <a:lnTo>
                    <a:pt x="1213031" y="957579"/>
                  </a:lnTo>
                  <a:lnTo>
                    <a:pt x="1218303" y="957579"/>
                  </a:lnTo>
                  <a:lnTo>
                    <a:pt x="1218309" y="955039"/>
                  </a:lnTo>
                  <a:close/>
                </a:path>
                <a:path w="1220470" h="1122679">
                  <a:moveTo>
                    <a:pt x="6719" y="952500"/>
                  </a:moveTo>
                  <a:lnTo>
                    <a:pt x="379" y="952500"/>
                  </a:lnTo>
                  <a:lnTo>
                    <a:pt x="376" y="953769"/>
                  </a:lnTo>
                  <a:lnTo>
                    <a:pt x="6716" y="953769"/>
                  </a:lnTo>
                  <a:lnTo>
                    <a:pt x="6719" y="952500"/>
                  </a:lnTo>
                  <a:close/>
                </a:path>
                <a:path w="1220470" h="1122679">
                  <a:moveTo>
                    <a:pt x="1218315" y="952500"/>
                  </a:moveTo>
                  <a:lnTo>
                    <a:pt x="1213037" y="952500"/>
                  </a:lnTo>
                  <a:lnTo>
                    <a:pt x="1213035" y="953769"/>
                  </a:lnTo>
                  <a:lnTo>
                    <a:pt x="1218312" y="953769"/>
                  </a:lnTo>
                  <a:lnTo>
                    <a:pt x="1218315" y="952500"/>
                  </a:lnTo>
                  <a:close/>
                </a:path>
                <a:path w="1220470" h="1122679">
                  <a:moveTo>
                    <a:pt x="6727" y="948689"/>
                  </a:moveTo>
                  <a:lnTo>
                    <a:pt x="388" y="948689"/>
                  </a:lnTo>
                  <a:lnTo>
                    <a:pt x="382" y="951229"/>
                  </a:lnTo>
                  <a:lnTo>
                    <a:pt x="6721" y="951229"/>
                  </a:lnTo>
                  <a:lnTo>
                    <a:pt x="6727" y="948689"/>
                  </a:lnTo>
                  <a:close/>
                </a:path>
                <a:path w="1220470" h="1122679">
                  <a:moveTo>
                    <a:pt x="1218323" y="948689"/>
                  </a:moveTo>
                  <a:lnTo>
                    <a:pt x="1213041" y="948689"/>
                  </a:lnTo>
                  <a:lnTo>
                    <a:pt x="1213038" y="951229"/>
                  </a:lnTo>
                  <a:lnTo>
                    <a:pt x="1218317" y="951229"/>
                  </a:lnTo>
                  <a:lnTo>
                    <a:pt x="1218323" y="948689"/>
                  </a:lnTo>
                  <a:close/>
                </a:path>
                <a:path w="1220470" h="1122679">
                  <a:moveTo>
                    <a:pt x="6733" y="946150"/>
                  </a:moveTo>
                  <a:lnTo>
                    <a:pt x="394" y="946150"/>
                  </a:lnTo>
                  <a:lnTo>
                    <a:pt x="391" y="947419"/>
                  </a:lnTo>
                  <a:lnTo>
                    <a:pt x="6730" y="947419"/>
                  </a:lnTo>
                  <a:lnTo>
                    <a:pt x="6733" y="946150"/>
                  </a:lnTo>
                  <a:close/>
                </a:path>
                <a:path w="1220470" h="1122679">
                  <a:moveTo>
                    <a:pt x="1218329" y="946150"/>
                  </a:moveTo>
                  <a:lnTo>
                    <a:pt x="1213044" y="946150"/>
                  </a:lnTo>
                  <a:lnTo>
                    <a:pt x="1213043" y="947419"/>
                  </a:lnTo>
                  <a:lnTo>
                    <a:pt x="1218326" y="947419"/>
                  </a:lnTo>
                  <a:lnTo>
                    <a:pt x="1218329" y="946150"/>
                  </a:lnTo>
                  <a:close/>
                </a:path>
                <a:path w="1220470" h="1122679">
                  <a:moveTo>
                    <a:pt x="6742" y="942339"/>
                  </a:moveTo>
                  <a:lnTo>
                    <a:pt x="402" y="942339"/>
                  </a:lnTo>
                  <a:lnTo>
                    <a:pt x="396" y="944879"/>
                  </a:lnTo>
                  <a:lnTo>
                    <a:pt x="6736" y="944879"/>
                  </a:lnTo>
                  <a:lnTo>
                    <a:pt x="6742" y="942339"/>
                  </a:lnTo>
                  <a:close/>
                </a:path>
                <a:path w="1220470" h="1122679">
                  <a:moveTo>
                    <a:pt x="1218338" y="942339"/>
                  </a:moveTo>
                  <a:lnTo>
                    <a:pt x="1213049" y="942339"/>
                  </a:lnTo>
                  <a:lnTo>
                    <a:pt x="1213046" y="944879"/>
                  </a:lnTo>
                  <a:lnTo>
                    <a:pt x="1218332" y="944879"/>
                  </a:lnTo>
                  <a:lnTo>
                    <a:pt x="1218338" y="942339"/>
                  </a:lnTo>
                  <a:close/>
                </a:path>
                <a:path w="1220470" h="1122679">
                  <a:moveTo>
                    <a:pt x="6748" y="939800"/>
                  </a:moveTo>
                  <a:lnTo>
                    <a:pt x="408" y="939800"/>
                  </a:lnTo>
                  <a:lnTo>
                    <a:pt x="405" y="941069"/>
                  </a:lnTo>
                  <a:lnTo>
                    <a:pt x="6745" y="941069"/>
                  </a:lnTo>
                  <a:lnTo>
                    <a:pt x="6748" y="939800"/>
                  </a:lnTo>
                  <a:close/>
                </a:path>
                <a:path w="1220470" h="1122679">
                  <a:moveTo>
                    <a:pt x="1218343" y="939800"/>
                  </a:moveTo>
                  <a:lnTo>
                    <a:pt x="1213051" y="939800"/>
                  </a:lnTo>
                  <a:lnTo>
                    <a:pt x="1213050" y="941069"/>
                  </a:lnTo>
                  <a:lnTo>
                    <a:pt x="1218340" y="941069"/>
                  </a:lnTo>
                  <a:lnTo>
                    <a:pt x="1218343" y="939800"/>
                  </a:lnTo>
                  <a:close/>
                </a:path>
                <a:path w="1220470" h="1122679">
                  <a:moveTo>
                    <a:pt x="6756" y="935989"/>
                  </a:moveTo>
                  <a:lnTo>
                    <a:pt x="417" y="935989"/>
                  </a:lnTo>
                  <a:lnTo>
                    <a:pt x="411" y="938529"/>
                  </a:lnTo>
                  <a:lnTo>
                    <a:pt x="6751" y="938529"/>
                  </a:lnTo>
                  <a:lnTo>
                    <a:pt x="6756" y="935989"/>
                  </a:lnTo>
                  <a:close/>
                </a:path>
                <a:path w="1220470" h="1122679">
                  <a:moveTo>
                    <a:pt x="1218352" y="935989"/>
                  </a:moveTo>
                  <a:lnTo>
                    <a:pt x="1213056" y="935989"/>
                  </a:lnTo>
                  <a:lnTo>
                    <a:pt x="1213053" y="938529"/>
                  </a:lnTo>
                  <a:lnTo>
                    <a:pt x="1218346" y="938529"/>
                  </a:lnTo>
                  <a:lnTo>
                    <a:pt x="1218352" y="935989"/>
                  </a:lnTo>
                  <a:close/>
                </a:path>
                <a:path w="1220470" h="1122679">
                  <a:moveTo>
                    <a:pt x="6762" y="933450"/>
                  </a:moveTo>
                  <a:lnTo>
                    <a:pt x="422" y="933450"/>
                  </a:lnTo>
                  <a:lnTo>
                    <a:pt x="419" y="934719"/>
                  </a:lnTo>
                  <a:lnTo>
                    <a:pt x="6759" y="934719"/>
                  </a:lnTo>
                  <a:lnTo>
                    <a:pt x="6762" y="933450"/>
                  </a:lnTo>
                  <a:close/>
                </a:path>
                <a:path w="1220470" h="1122679">
                  <a:moveTo>
                    <a:pt x="1218358" y="933450"/>
                  </a:moveTo>
                  <a:lnTo>
                    <a:pt x="1213059" y="933450"/>
                  </a:lnTo>
                  <a:lnTo>
                    <a:pt x="1213057" y="934719"/>
                  </a:lnTo>
                  <a:lnTo>
                    <a:pt x="1218355" y="934719"/>
                  </a:lnTo>
                  <a:lnTo>
                    <a:pt x="1218358" y="933450"/>
                  </a:lnTo>
                  <a:close/>
                </a:path>
                <a:path w="1220470" h="1122679">
                  <a:moveTo>
                    <a:pt x="6771" y="929639"/>
                  </a:moveTo>
                  <a:lnTo>
                    <a:pt x="431" y="929639"/>
                  </a:lnTo>
                  <a:lnTo>
                    <a:pt x="425" y="932179"/>
                  </a:lnTo>
                  <a:lnTo>
                    <a:pt x="6765" y="932179"/>
                  </a:lnTo>
                  <a:lnTo>
                    <a:pt x="6771" y="929639"/>
                  </a:lnTo>
                  <a:close/>
                </a:path>
                <a:path w="1220470" h="1122679">
                  <a:moveTo>
                    <a:pt x="1218366" y="929639"/>
                  </a:moveTo>
                  <a:lnTo>
                    <a:pt x="1213063" y="929639"/>
                  </a:lnTo>
                  <a:lnTo>
                    <a:pt x="1213060" y="932179"/>
                  </a:lnTo>
                  <a:lnTo>
                    <a:pt x="1218360" y="932179"/>
                  </a:lnTo>
                  <a:lnTo>
                    <a:pt x="1218366" y="929639"/>
                  </a:lnTo>
                  <a:close/>
                </a:path>
                <a:path w="1220470" h="1122679">
                  <a:moveTo>
                    <a:pt x="6777" y="927100"/>
                  </a:moveTo>
                  <a:lnTo>
                    <a:pt x="437" y="927100"/>
                  </a:lnTo>
                  <a:lnTo>
                    <a:pt x="434" y="928369"/>
                  </a:lnTo>
                  <a:lnTo>
                    <a:pt x="6774" y="928369"/>
                  </a:lnTo>
                  <a:lnTo>
                    <a:pt x="6777" y="927100"/>
                  </a:lnTo>
                  <a:close/>
                </a:path>
                <a:path w="1220470" h="1122679">
                  <a:moveTo>
                    <a:pt x="1218372" y="927100"/>
                  </a:moveTo>
                  <a:lnTo>
                    <a:pt x="1213066" y="927100"/>
                  </a:lnTo>
                  <a:lnTo>
                    <a:pt x="1213065" y="928369"/>
                  </a:lnTo>
                  <a:lnTo>
                    <a:pt x="1218369" y="928369"/>
                  </a:lnTo>
                  <a:lnTo>
                    <a:pt x="1218372" y="927100"/>
                  </a:lnTo>
                  <a:close/>
                </a:path>
                <a:path w="1220470" h="1122679">
                  <a:moveTo>
                    <a:pt x="6785" y="923289"/>
                  </a:moveTo>
                  <a:lnTo>
                    <a:pt x="445" y="923289"/>
                  </a:lnTo>
                  <a:lnTo>
                    <a:pt x="440" y="925829"/>
                  </a:lnTo>
                  <a:lnTo>
                    <a:pt x="6780" y="925829"/>
                  </a:lnTo>
                  <a:lnTo>
                    <a:pt x="6785" y="923289"/>
                  </a:lnTo>
                  <a:close/>
                </a:path>
                <a:path w="1220470" h="1122679">
                  <a:moveTo>
                    <a:pt x="1218381" y="923289"/>
                  </a:moveTo>
                  <a:lnTo>
                    <a:pt x="1213070" y="923289"/>
                  </a:lnTo>
                  <a:lnTo>
                    <a:pt x="1213067" y="925829"/>
                  </a:lnTo>
                  <a:lnTo>
                    <a:pt x="1218375" y="925829"/>
                  </a:lnTo>
                  <a:lnTo>
                    <a:pt x="1218381" y="923289"/>
                  </a:lnTo>
                  <a:close/>
                </a:path>
                <a:path w="1220470" h="1122679">
                  <a:moveTo>
                    <a:pt x="6791" y="920750"/>
                  </a:moveTo>
                  <a:lnTo>
                    <a:pt x="451" y="920750"/>
                  </a:lnTo>
                  <a:lnTo>
                    <a:pt x="448" y="922019"/>
                  </a:lnTo>
                  <a:lnTo>
                    <a:pt x="6788" y="922019"/>
                  </a:lnTo>
                  <a:lnTo>
                    <a:pt x="6791" y="920750"/>
                  </a:lnTo>
                  <a:close/>
                </a:path>
                <a:path w="1220470" h="1122679">
                  <a:moveTo>
                    <a:pt x="1218386" y="920750"/>
                  </a:moveTo>
                  <a:lnTo>
                    <a:pt x="1213073" y="920750"/>
                  </a:lnTo>
                  <a:lnTo>
                    <a:pt x="1213072" y="922019"/>
                  </a:lnTo>
                  <a:lnTo>
                    <a:pt x="1218383" y="922019"/>
                  </a:lnTo>
                  <a:lnTo>
                    <a:pt x="1218386" y="920750"/>
                  </a:lnTo>
                  <a:close/>
                </a:path>
                <a:path w="1220470" h="1122679">
                  <a:moveTo>
                    <a:pt x="6800" y="916939"/>
                  </a:moveTo>
                  <a:lnTo>
                    <a:pt x="460" y="916939"/>
                  </a:lnTo>
                  <a:lnTo>
                    <a:pt x="454" y="919479"/>
                  </a:lnTo>
                  <a:lnTo>
                    <a:pt x="6794" y="919479"/>
                  </a:lnTo>
                  <a:lnTo>
                    <a:pt x="6800" y="916939"/>
                  </a:lnTo>
                  <a:close/>
                </a:path>
                <a:path w="1220470" h="1122679">
                  <a:moveTo>
                    <a:pt x="1218395" y="916939"/>
                  </a:moveTo>
                  <a:lnTo>
                    <a:pt x="1213078" y="916939"/>
                  </a:lnTo>
                  <a:lnTo>
                    <a:pt x="1213075" y="919479"/>
                  </a:lnTo>
                  <a:lnTo>
                    <a:pt x="1218389" y="919479"/>
                  </a:lnTo>
                  <a:lnTo>
                    <a:pt x="1218395" y="916939"/>
                  </a:lnTo>
                  <a:close/>
                </a:path>
                <a:path w="1220470" h="1122679">
                  <a:moveTo>
                    <a:pt x="6806" y="914400"/>
                  </a:moveTo>
                  <a:lnTo>
                    <a:pt x="466" y="914400"/>
                  </a:lnTo>
                  <a:lnTo>
                    <a:pt x="463" y="915669"/>
                  </a:lnTo>
                  <a:lnTo>
                    <a:pt x="6803" y="915669"/>
                  </a:lnTo>
                  <a:lnTo>
                    <a:pt x="6806" y="914400"/>
                  </a:lnTo>
                  <a:close/>
                </a:path>
                <a:path w="1220470" h="1122679">
                  <a:moveTo>
                    <a:pt x="1218401" y="914400"/>
                  </a:moveTo>
                  <a:lnTo>
                    <a:pt x="1213081" y="914400"/>
                  </a:lnTo>
                  <a:lnTo>
                    <a:pt x="1213079" y="915669"/>
                  </a:lnTo>
                  <a:lnTo>
                    <a:pt x="1218398" y="915669"/>
                  </a:lnTo>
                  <a:lnTo>
                    <a:pt x="1218401" y="914400"/>
                  </a:lnTo>
                  <a:close/>
                </a:path>
                <a:path w="1220470" h="1122679">
                  <a:moveTo>
                    <a:pt x="6814" y="910589"/>
                  </a:moveTo>
                  <a:lnTo>
                    <a:pt x="474" y="910589"/>
                  </a:lnTo>
                  <a:lnTo>
                    <a:pt x="468" y="913129"/>
                  </a:lnTo>
                  <a:lnTo>
                    <a:pt x="6809" y="913129"/>
                  </a:lnTo>
                  <a:lnTo>
                    <a:pt x="6814" y="910589"/>
                  </a:lnTo>
                  <a:close/>
                </a:path>
                <a:path w="1220470" h="1122679">
                  <a:moveTo>
                    <a:pt x="1218409" y="910589"/>
                  </a:moveTo>
                  <a:lnTo>
                    <a:pt x="1213085" y="910589"/>
                  </a:lnTo>
                  <a:lnTo>
                    <a:pt x="1213082" y="913129"/>
                  </a:lnTo>
                  <a:lnTo>
                    <a:pt x="1218404" y="913129"/>
                  </a:lnTo>
                  <a:lnTo>
                    <a:pt x="1218409" y="910589"/>
                  </a:lnTo>
                  <a:close/>
                </a:path>
                <a:path w="1220470" h="1122679">
                  <a:moveTo>
                    <a:pt x="6820" y="908050"/>
                  </a:moveTo>
                  <a:lnTo>
                    <a:pt x="480" y="908050"/>
                  </a:lnTo>
                  <a:lnTo>
                    <a:pt x="477" y="909319"/>
                  </a:lnTo>
                  <a:lnTo>
                    <a:pt x="6817" y="909319"/>
                  </a:lnTo>
                  <a:lnTo>
                    <a:pt x="6820" y="908050"/>
                  </a:lnTo>
                  <a:close/>
                </a:path>
                <a:path w="1220470" h="1122679">
                  <a:moveTo>
                    <a:pt x="1218415" y="908050"/>
                  </a:moveTo>
                  <a:lnTo>
                    <a:pt x="1213088" y="908050"/>
                  </a:lnTo>
                  <a:lnTo>
                    <a:pt x="1213086" y="909319"/>
                  </a:lnTo>
                  <a:lnTo>
                    <a:pt x="1218412" y="909319"/>
                  </a:lnTo>
                  <a:lnTo>
                    <a:pt x="1218415" y="908050"/>
                  </a:lnTo>
                  <a:close/>
                </a:path>
                <a:path w="1220470" h="1122679">
                  <a:moveTo>
                    <a:pt x="6829" y="904239"/>
                  </a:moveTo>
                  <a:lnTo>
                    <a:pt x="489" y="904239"/>
                  </a:lnTo>
                  <a:lnTo>
                    <a:pt x="483" y="906779"/>
                  </a:lnTo>
                  <a:lnTo>
                    <a:pt x="6823" y="906779"/>
                  </a:lnTo>
                  <a:lnTo>
                    <a:pt x="6829" y="904239"/>
                  </a:lnTo>
                  <a:close/>
                </a:path>
                <a:path w="1220470" h="1122679">
                  <a:moveTo>
                    <a:pt x="1218424" y="904239"/>
                  </a:moveTo>
                  <a:lnTo>
                    <a:pt x="1213092" y="904239"/>
                  </a:lnTo>
                  <a:lnTo>
                    <a:pt x="1213089" y="906779"/>
                  </a:lnTo>
                  <a:lnTo>
                    <a:pt x="1218418" y="906779"/>
                  </a:lnTo>
                  <a:lnTo>
                    <a:pt x="1218424" y="904239"/>
                  </a:lnTo>
                  <a:close/>
                </a:path>
                <a:path w="1220470" h="1122679">
                  <a:moveTo>
                    <a:pt x="6841" y="899160"/>
                  </a:moveTo>
                  <a:lnTo>
                    <a:pt x="500" y="899160"/>
                  </a:lnTo>
                  <a:lnTo>
                    <a:pt x="491" y="902969"/>
                  </a:lnTo>
                  <a:lnTo>
                    <a:pt x="6832" y="902969"/>
                  </a:lnTo>
                  <a:lnTo>
                    <a:pt x="6841" y="899160"/>
                  </a:lnTo>
                  <a:close/>
                </a:path>
                <a:path w="1220470" h="1122679">
                  <a:moveTo>
                    <a:pt x="1218435" y="899160"/>
                  </a:moveTo>
                  <a:lnTo>
                    <a:pt x="1213098" y="899160"/>
                  </a:lnTo>
                  <a:lnTo>
                    <a:pt x="1213094" y="902969"/>
                  </a:lnTo>
                  <a:lnTo>
                    <a:pt x="1218427" y="902969"/>
                  </a:lnTo>
                  <a:lnTo>
                    <a:pt x="1218435" y="899160"/>
                  </a:lnTo>
                  <a:close/>
                </a:path>
                <a:path w="1220470" h="1122679">
                  <a:moveTo>
                    <a:pt x="6480" y="1056640"/>
                  </a:moveTo>
                  <a:lnTo>
                    <a:pt x="143" y="1056640"/>
                  </a:lnTo>
                  <a:lnTo>
                    <a:pt x="28" y="1107439"/>
                  </a:lnTo>
                  <a:lnTo>
                    <a:pt x="6364" y="1107439"/>
                  </a:lnTo>
                  <a:lnTo>
                    <a:pt x="6480" y="1056640"/>
                  </a:lnTo>
                  <a:close/>
                </a:path>
                <a:path w="1220470" h="1122679">
                  <a:moveTo>
                    <a:pt x="1218079" y="1056640"/>
                  </a:moveTo>
                  <a:lnTo>
                    <a:pt x="1212918" y="1056640"/>
                  </a:lnTo>
                  <a:lnTo>
                    <a:pt x="1212860" y="1107439"/>
                  </a:lnTo>
                  <a:lnTo>
                    <a:pt x="1217964" y="1107439"/>
                  </a:lnTo>
                  <a:lnTo>
                    <a:pt x="1218079" y="1056640"/>
                  </a:lnTo>
                  <a:close/>
                </a:path>
                <a:path w="1220470" h="1122679">
                  <a:moveTo>
                    <a:pt x="6361" y="1108710"/>
                  </a:moveTo>
                  <a:lnTo>
                    <a:pt x="25" y="1108710"/>
                  </a:lnTo>
                  <a:lnTo>
                    <a:pt x="0" y="1120140"/>
                  </a:lnTo>
                  <a:lnTo>
                    <a:pt x="1217930" y="1122680"/>
                  </a:lnTo>
                  <a:lnTo>
                    <a:pt x="1217944" y="1116330"/>
                  </a:lnTo>
                  <a:lnTo>
                    <a:pt x="6350" y="1113789"/>
                  </a:lnTo>
                  <a:lnTo>
                    <a:pt x="6361" y="1108710"/>
                  </a:lnTo>
                  <a:close/>
                </a:path>
                <a:path w="1220470" h="1122679">
                  <a:moveTo>
                    <a:pt x="1217961" y="1108710"/>
                  </a:moveTo>
                  <a:lnTo>
                    <a:pt x="1212858" y="1108710"/>
                  </a:lnTo>
                  <a:lnTo>
                    <a:pt x="1212850" y="1116330"/>
                  </a:lnTo>
                  <a:lnTo>
                    <a:pt x="1217944" y="1116330"/>
                  </a:lnTo>
                  <a:lnTo>
                    <a:pt x="1217961" y="1108710"/>
                  </a:lnTo>
                  <a:close/>
                </a:path>
              </a:pathLst>
            </a:custGeom>
            <a:solidFill>
              <a:srgbClr val="4B7F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" name="object 1153"/>
            <p:cNvSpPr/>
            <p:nvPr/>
          </p:nvSpPr>
          <p:spPr>
            <a:xfrm>
              <a:off x="1986279" y="2158999"/>
              <a:ext cx="1207770" cy="1112520"/>
            </a:xfrm>
            <a:custGeom>
              <a:avLst/>
              <a:gdLst/>
              <a:ahLst/>
              <a:cxnLst/>
              <a:rect l="l" t="t" r="r" b="b"/>
              <a:pathLst>
                <a:path w="1207770" h="1112520">
                  <a:moveTo>
                    <a:pt x="7558" y="59689"/>
                  </a:moveTo>
                  <a:lnTo>
                    <a:pt x="2403" y="59689"/>
                  </a:lnTo>
                  <a:lnTo>
                    <a:pt x="2400" y="60959"/>
                  </a:lnTo>
                  <a:lnTo>
                    <a:pt x="7556" y="60959"/>
                  </a:lnTo>
                  <a:lnTo>
                    <a:pt x="7558" y="59689"/>
                  </a:lnTo>
                  <a:close/>
                </a:path>
                <a:path w="1207770" h="1112520">
                  <a:moveTo>
                    <a:pt x="1207704" y="59689"/>
                  </a:moveTo>
                  <a:lnTo>
                    <a:pt x="1202572" y="59689"/>
                  </a:lnTo>
                  <a:lnTo>
                    <a:pt x="1202569" y="60959"/>
                  </a:lnTo>
                  <a:lnTo>
                    <a:pt x="1207703" y="60959"/>
                  </a:lnTo>
                  <a:lnTo>
                    <a:pt x="1207704" y="59689"/>
                  </a:lnTo>
                  <a:close/>
                </a:path>
                <a:path w="1207770" h="1112520">
                  <a:moveTo>
                    <a:pt x="7562" y="55879"/>
                  </a:moveTo>
                  <a:lnTo>
                    <a:pt x="2412" y="55879"/>
                  </a:lnTo>
                  <a:lnTo>
                    <a:pt x="2406" y="58419"/>
                  </a:lnTo>
                  <a:lnTo>
                    <a:pt x="7559" y="58419"/>
                  </a:lnTo>
                  <a:lnTo>
                    <a:pt x="7562" y="55879"/>
                  </a:lnTo>
                  <a:close/>
                </a:path>
                <a:path w="1207770" h="1112520">
                  <a:moveTo>
                    <a:pt x="1207708" y="55879"/>
                  </a:moveTo>
                  <a:lnTo>
                    <a:pt x="1202581" y="55879"/>
                  </a:lnTo>
                  <a:lnTo>
                    <a:pt x="1202575" y="58419"/>
                  </a:lnTo>
                  <a:lnTo>
                    <a:pt x="1207706" y="58419"/>
                  </a:lnTo>
                  <a:lnTo>
                    <a:pt x="1207708" y="55879"/>
                  </a:lnTo>
                  <a:close/>
                </a:path>
                <a:path w="1207770" h="1112520">
                  <a:moveTo>
                    <a:pt x="7565" y="53339"/>
                  </a:moveTo>
                  <a:lnTo>
                    <a:pt x="2417" y="53339"/>
                  </a:lnTo>
                  <a:lnTo>
                    <a:pt x="2415" y="54609"/>
                  </a:lnTo>
                  <a:lnTo>
                    <a:pt x="7564" y="54609"/>
                  </a:lnTo>
                  <a:lnTo>
                    <a:pt x="7565" y="53339"/>
                  </a:lnTo>
                  <a:close/>
                </a:path>
                <a:path w="1207770" h="1112520">
                  <a:moveTo>
                    <a:pt x="1207711" y="53339"/>
                  </a:moveTo>
                  <a:lnTo>
                    <a:pt x="1202587" y="53339"/>
                  </a:lnTo>
                  <a:lnTo>
                    <a:pt x="1202584" y="54609"/>
                  </a:lnTo>
                  <a:lnTo>
                    <a:pt x="1207710" y="54609"/>
                  </a:lnTo>
                  <a:lnTo>
                    <a:pt x="1207711" y="53339"/>
                  </a:lnTo>
                  <a:close/>
                </a:path>
                <a:path w="1207770" h="1112520">
                  <a:moveTo>
                    <a:pt x="7570" y="49529"/>
                  </a:moveTo>
                  <a:lnTo>
                    <a:pt x="2426" y="49529"/>
                  </a:lnTo>
                  <a:lnTo>
                    <a:pt x="2420" y="52069"/>
                  </a:lnTo>
                  <a:lnTo>
                    <a:pt x="7567" y="52069"/>
                  </a:lnTo>
                  <a:lnTo>
                    <a:pt x="7570" y="49529"/>
                  </a:lnTo>
                  <a:close/>
                </a:path>
                <a:path w="1207770" h="1112520">
                  <a:moveTo>
                    <a:pt x="1207716" y="49529"/>
                  </a:moveTo>
                  <a:lnTo>
                    <a:pt x="1202595" y="49529"/>
                  </a:lnTo>
                  <a:lnTo>
                    <a:pt x="1202590" y="52069"/>
                  </a:lnTo>
                  <a:lnTo>
                    <a:pt x="1207713" y="52069"/>
                  </a:lnTo>
                  <a:lnTo>
                    <a:pt x="1207716" y="49529"/>
                  </a:lnTo>
                  <a:close/>
                </a:path>
                <a:path w="1207770" h="1112520">
                  <a:moveTo>
                    <a:pt x="7573" y="46989"/>
                  </a:moveTo>
                  <a:lnTo>
                    <a:pt x="2432" y="46989"/>
                  </a:lnTo>
                  <a:lnTo>
                    <a:pt x="2429" y="48259"/>
                  </a:lnTo>
                  <a:lnTo>
                    <a:pt x="7571" y="48259"/>
                  </a:lnTo>
                  <a:lnTo>
                    <a:pt x="7573" y="46989"/>
                  </a:lnTo>
                  <a:close/>
                </a:path>
                <a:path w="1207770" h="1112520">
                  <a:moveTo>
                    <a:pt x="1207719" y="46989"/>
                  </a:moveTo>
                  <a:lnTo>
                    <a:pt x="1202601" y="46989"/>
                  </a:lnTo>
                  <a:lnTo>
                    <a:pt x="1202598" y="48259"/>
                  </a:lnTo>
                  <a:lnTo>
                    <a:pt x="1207717" y="48259"/>
                  </a:lnTo>
                  <a:lnTo>
                    <a:pt x="1207719" y="46989"/>
                  </a:lnTo>
                  <a:close/>
                </a:path>
                <a:path w="1207770" h="1112520">
                  <a:moveTo>
                    <a:pt x="7577" y="43179"/>
                  </a:moveTo>
                  <a:lnTo>
                    <a:pt x="2441" y="43179"/>
                  </a:lnTo>
                  <a:lnTo>
                    <a:pt x="2435" y="45719"/>
                  </a:lnTo>
                  <a:lnTo>
                    <a:pt x="7574" y="45719"/>
                  </a:lnTo>
                  <a:lnTo>
                    <a:pt x="7577" y="43179"/>
                  </a:lnTo>
                  <a:close/>
                </a:path>
                <a:path w="1207770" h="1112520">
                  <a:moveTo>
                    <a:pt x="1207723" y="43179"/>
                  </a:moveTo>
                  <a:lnTo>
                    <a:pt x="1202610" y="43179"/>
                  </a:lnTo>
                  <a:lnTo>
                    <a:pt x="1202604" y="45719"/>
                  </a:lnTo>
                  <a:lnTo>
                    <a:pt x="1207720" y="45719"/>
                  </a:lnTo>
                  <a:lnTo>
                    <a:pt x="1207723" y="43179"/>
                  </a:lnTo>
                  <a:close/>
                </a:path>
                <a:path w="1207770" h="1112520">
                  <a:moveTo>
                    <a:pt x="7580" y="40639"/>
                  </a:moveTo>
                  <a:lnTo>
                    <a:pt x="2447" y="40639"/>
                  </a:lnTo>
                  <a:lnTo>
                    <a:pt x="2444" y="41909"/>
                  </a:lnTo>
                  <a:lnTo>
                    <a:pt x="7578" y="41909"/>
                  </a:lnTo>
                  <a:lnTo>
                    <a:pt x="7580" y="40639"/>
                  </a:lnTo>
                  <a:close/>
                </a:path>
                <a:path w="1207770" h="1112520">
                  <a:moveTo>
                    <a:pt x="1207726" y="40639"/>
                  </a:moveTo>
                  <a:lnTo>
                    <a:pt x="1202616" y="40639"/>
                  </a:lnTo>
                  <a:lnTo>
                    <a:pt x="1202613" y="41909"/>
                  </a:lnTo>
                  <a:lnTo>
                    <a:pt x="1207724" y="41909"/>
                  </a:lnTo>
                  <a:lnTo>
                    <a:pt x="1207726" y="40639"/>
                  </a:lnTo>
                  <a:close/>
                </a:path>
                <a:path w="1207770" h="1112520">
                  <a:moveTo>
                    <a:pt x="7584" y="36829"/>
                  </a:moveTo>
                  <a:lnTo>
                    <a:pt x="2455" y="36829"/>
                  </a:lnTo>
                  <a:lnTo>
                    <a:pt x="2449" y="39369"/>
                  </a:lnTo>
                  <a:lnTo>
                    <a:pt x="7581" y="39369"/>
                  </a:lnTo>
                  <a:lnTo>
                    <a:pt x="7584" y="36829"/>
                  </a:lnTo>
                  <a:close/>
                </a:path>
                <a:path w="1207770" h="1112520">
                  <a:moveTo>
                    <a:pt x="1207730" y="36829"/>
                  </a:moveTo>
                  <a:lnTo>
                    <a:pt x="1202625" y="36829"/>
                  </a:lnTo>
                  <a:lnTo>
                    <a:pt x="1202619" y="39369"/>
                  </a:lnTo>
                  <a:lnTo>
                    <a:pt x="1207727" y="39369"/>
                  </a:lnTo>
                  <a:lnTo>
                    <a:pt x="1207730" y="36829"/>
                  </a:lnTo>
                  <a:close/>
                </a:path>
                <a:path w="1207770" h="1112520">
                  <a:moveTo>
                    <a:pt x="7587" y="34289"/>
                  </a:moveTo>
                  <a:lnTo>
                    <a:pt x="2461" y="34289"/>
                  </a:lnTo>
                  <a:lnTo>
                    <a:pt x="2458" y="35559"/>
                  </a:lnTo>
                  <a:lnTo>
                    <a:pt x="7586" y="35559"/>
                  </a:lnTo>
                  <a:lnTo>
                    <a:pt x="7587" y="34289"/>
                  </a:lnTo>
                  <a:close/>
                </a:path>
                <a:path w="1207770" h="1112520">
                  <a:moveTo>
                    <a:pt x="1207733" y="34289"/>
                  </a:moveTo>
                  <a:lnTo>
                    <a:pt x="1202631" y="34289"/>
                  </a:lnTo>
                  <a:lnTo>
                    <a:pt x="1202628" y="35559"/>
                  </a:lnTo>
                  <a:lnTo>
                    <a:pt x="1207732" y="35559"/>
                  </a:lnTo>
                  <a:lnTo>
                    <a:pt x="1207733" y="34289"/>
                  </a:lnTo>
                  <a:close/>
                </a:path>
                <a:path w="1207770" h="1112520">
                  <a:moveTo>
                    <a:pt x="7592" y="30479"/>
                  </a:moveTo>
                  <a:lnTo>
                    <a:pt x="2470" y="30479"/>
                  </a:lnTo>
                  <a:lnTo>
                    <a:pt x="2464" y="33019"/>
                  </a:lnTo>
                  <a:lnTo>
                    <a:pt x="7589" y="33019"/>
                  </a:lnTo>
                  <a:lnTo>
                    <a:pt x="7592" y="30479"/>
                  </a:lnTo>
                  <a:close/>
                </a:path>
                <a:path w="1207770" h="1112520">
                  <a:moveTo>
                    <a:pt x="1207738" y="30479"/>
                  </a:moveTo>
                  <a:lnTo>
                    <a:pt x="1202640" y="30479"/>
                  </a:lnTo>
                  <a:lnTo>
                    <a:pt x="1202634" y="33019"/>
                  </a:lnTo>
                  <a:lnTo>
                    <a:pt x="1207735" y="33019"/>
                  </a:lnTo>
                  <a:lnTo>
                    <a:pt x="1207738" y="30479"/>
                  </a:lnTo>
                  <a:close/>
                </a:path>
                <a:path w="1207770" h="1112520">
                  <a:moveTo>
                    <a:pt x="7595" y="27939"/>
                  </a:moveTo>
                  <a:lnTo>
                    <a:pt x="2476" y="27939"/>
                  </a:lnTo>
                  <a:lnTo>
                    <a:pt x="2473" y="29209"/>
                  </a:lnTo>
                  <a:lnTo>
                    <a:pt x="7593" y="29209"/>
                  </a:lnTo>
                  <a:lnTo>
                    <a:pt x="7595" y="27939"/>
                  </a:lnTo>
                  <a:close/>
                </a:path>
                <a:path w="1207770" h="1112520">
                  <a:moveTo>
                    <a:pt x="1207740" y="27939"/>
                  </a:moveTo>
                  <a:lnTo>
                    <a:pt x="1202645" y="27939"/>
                  </a:lnTo>
                  <a:lnTo>
                    <a:pt x="1202642" y="29209"/>
                  </a:lnTo>
                  <a:lnTo>
                    <a:pt x="1207739" y="29209"/>
                  </a:lnTo>
                  <a:lnTo>
                    <a:pt x="1207740" y="27939"/>
                  </a:lnTo>
                  <a:close/>
                </a:path>
                <a:path w="1207770" h="1112520">
                  <a:moveTo>
                    <a:pt x="7599" y="24129"/>
                  </a:moveTo>
                  <a:lnTo>
                    <a:pt x="2484" y="24129"/>
                  </a:lnTo>
                  <a:lnTo>
                    <a:pt x="2478" y="26669"/>
                  </a:lnTo>
                  <a:lnTo>
                    <a:pt x="7596" y="26669"/>
                  </a:lnTo>
                  <a:lnTo>
                    <a:pt x="7599" y="24129"/>
                  </a:lnTo>
                  <a:close/>
                </a:path>
                <a:path w="1207770" h="1112520">
                  <a:moveTo>
                    <a:pt x="1207745" y="24129"/>
                  </a:moveTo>
                  <a:lnTo>
                    <a:pt x="1202654" y="24129"/>
                  </a:lnTo>
                  <a:lnTo>
                    <a:pt x="1202648" y="26669"/>
                  </a:lnTo>
                  <a:lnTo>
                    <a:pt x="1207742" y="26669"/>
                  </a:lnTo>
                  <a:lnTo>
                    <a:pt x="1207745" y="24129"/>
                  </a:lnTo>
                  <a:close/>
                </a:path>
                <a:path w="1207770" h="1112520">
                  <a:moveTo>
                    <a:pt x="7602" y="21589"/>
                  </a:moveTo>
                  <a:lnTo>
                    <a:pt x="2490" y="21589"/>
                  </a:lnTo>
                  <a:lnTo>
                    <a:pt x="2487" y="22859"/>
                  </a:lnTo>
                  <a:lnTo>
                    <a:pt x="7600" y="22859"/>
                  </a:lnTo>
                  <a:lnTo>
                    <a:pt x="7602" y="21589"/>
                  </a:lnTo>
                  <a:close/>
                </a:path>
                <a:path w="1207770" h="1112520">
                  <a:moveTo>
                    <a:pt x="1207748" y="21589"/>
                  </a:moveTo>
                  <a:lnTo>
                    <a:pt x="1202660" y="21589"/>
                  </a:lnTo>
                  <a:lnTo>
                    <a:pt x="1202657" y="22859"/>
                  </a:lnTo>
                  <a:lnTo>
                    <a:pt x="1207746" y="22859"/>
                  </a:lnTo>
                  <a:lnTo>
                    <a:pt x="1207748" y="21589"/>
                  </a:lnTo>
                  <a:close/>
                </a:path>
                <a:path w="1207770" h="1112520">
                  <a:moveTo>
                    <a:pt x="7606" y="17779"/>
                  </a:moveTo>
                  <a:lnTo>
                    <a:pt x="2499" y="17779"/>
                  </a:lnTo>
                  <a:lnTo>
                    <a:pt x="2493" y="20319"/>
                  </a:lnTo>
                  <a:lnTo>
                    <a:pt x="7603" y="20319"/>
                  </a:lnTo>
                  <a:lnTo>
                    <a:pt x="7606" y="17779"/>
                  </a:lnTo>
                  <a:close/>
                </a:path>
                <a:path w="1207770" h="1112520">
                  <a:moveTo>
                    <a:pt x="1207752" y="17779"/>
                  </a:moveTo>
                  <a:lnTo>
                    <a:pt x="1202669" y="17779"/>
                  </a:lnTo>
                  <a:lnTo>
                    <a:pt x="1202663" y="20319"/>
                  </a:lnTo>
                  <a:lnTo>
                    <a:pt x="1207749" y="20319"/>
                  </a:lnTo>
                  <a:lnTo>
                    <a:pt x="1207752" y="17779"/>
                  </a:lnTo>
                  <a:close/>
                </a:path>
                <a:path w="1207770" h="1112520">
                  <a:moveTo>
                    <a:pt x="7609" y="15239"/>
                  </a:moveTo>
                  <a:lnTo>
                    <a:pt x="2505" y="15239"/>
                  </a:lnTo>
                  <a:lnTo>
                    <a:pt x="2502" y="16509"/>
                  </a:lnTo>
                  <a:lnTo>
                    <a:pt x="7608" y="16509"/>
                  </a:lnTo>
                  <a:lnTo>
                    <a:pt x="7609" y="15239"/>
                  </a:lnTo>
                  <a:close/>
                </a:path>
                <a:path w="1207770" h="1112520">
                  <a:moveTo>
                    <a:pt x="1207755" y="15239"/>
                  </a:moveTo>
                  <a:lnTo>
                    <a:pt x="1202675" y="15239"/>
                  </a:lnTo>
                  <a:lnTo>
                    <a:pt x="1202672" y="16509"/>
                  </a:lnTo>
                  <a:lnTo>
                    <a:pt x="1207754" y="16509"/>
                  </a:lnTo>
                  <a:lnTo>
                    <a:pt x="1207755" y="15239"/>
                  </a:lnTo>
                  <a:close/>
                </a:path>
                <a:path w="1207770" h="1112520">
                  <a:moveTo>
                    <a:pt x="7614" y="11429"/>
                  </a:moveTo>
                  <a:lnTo>
                    <a:pt x="2513" y="11429"/>
                  </a:lnTo>
                  <a:lnTo>
                    <a:pt x="2508" y="13969"/>
                  </a:lnTo>
                  <a:lnTo>
                    <a:pt x="7611" y="13969"/>
                  </a:lnTo>
                  <a:lnTo>
                    <a:pt x="7614" y="11429"/>
                  </a:lnTo>
                  <a:close/>
                </a:path>
                <a:path w="1207770" h="1112520">
                  <a:moveTo>
                    <a:pt x="1207759" y="11429"/>
                  </a:moveTo>
                  <a:lnTo>
                    <a:pt x="1202684" y="11429"/>
                  </a:lnTo>
                  <a:lnTo>
                    <a:pt x="1202678" y="13969"/>
                  </a:lnTo>
                  <a:lnTo>
                    <a:pt x="1207756" y="13969"/>
                  </a:lnTo>
                  <a:lnTo>
                    <a:pt x="1207759" y="11429"/>
                  </a:lnTo>
                  <a:close/>
                </a:path>
                <a:path w="1207770" h="1112520">
                  <a:moveTo>
                    <a:pt x="7617" y="8889"/>
                  </a:moveTo>
                  <a:lnTo>
                    <a:pt x="2519" y="8889"/>
                  </a:lnTo>
                  <a:lnTo>
                    <a:pt x="2516" y="10159"/>
                  </a:lnTo>
                  <a:lnTo>
                    <a:pt x="7615" y="10159"/>
                  </a:lnTo>
                  <a:lnTo>
                    <a:pt x="7617" y="8889"/>
                  </a:lnTo>
                  <a:close/>
                </a:path>
                <a:path w="1207770" h="1112520">
                  <a:moveTo>
                    <a:pt x="1207762" y="8889"/>
                  </a:moveTo>
                  <a:lnTo>
                    <a:pt x="1202689" y="8889"/>
                  </a:lnTo>
                  <a:lnTo>
                    <a:pt x="1202687" y="10159"/>
                  </a:lnTo>
                  <a:lnTo>
                    <a:pt x="1207761" y="10159"/>
                  </a:lnTo>
                  <a:lnTo>
                    <a:pt x="1207762" y="8889"/>
                  </a:lnTo>
                  <a:close/>
                </a:path>
                <a:path w="1207770" h="1112520">
                  <a:moveTo>
                    <a:pt x="1207770" y="2539"/>
                  </a:moveTo>
                  <a:lnTo>
                    <a:pt x="2534" y="2539"/>
                  </a:lnTo>
                  <a:lnTo>
                    <a:pt x="2522" y="7619"/>
                  </a:lnTo>
                  <a:lnTo>
                    <a:pt x="7618" y="7619"/>
                  </a:lnTo>
                  <a:lnTo>
                    <a:pt x="7619" y="6350"/>
                  </a:lnTo>
                  <a:lnTo>
                    <a:pt x="1207765" y="6350"/>
                  </a:lnTo>
                  <a:lnTo>
                    <a:pt x="1207770" y="2539"/>
                  </a:lnTo>
                  <a:close/>
                </a:path>
                <a:path w="1207770" h="1112520">
                  <a:moveTo>
                    <a:pt x="1207765" y="6350"/>
                  </a:moveTo>
                  <a:lnTo>
                    <a:pt x="7619" y="6350"/>
                  </a:lnTo>
                  <a:lnTo>
                    <a:pt x="605154" y="7619"/>
                  </a:lnTo>
                  <a:lnTo>
                    <a:pt x="1207764" y="7619"/>
                  </a:lnTo>
                  <a:lnTo>
                    <a:pt x="1207765" y="6350"/>
                  </a:lnTo>
                  <a:close/>
                </a:path>
                <a:path w="1207770" h="1112520">
                  <a:moveTo>
                    <a:pt x="2539" y="0"/>
                  </a:moveTo>
                  <a:lnTo>
                    <a:pt x="2537" y="1269"/>
                  </a:lnTo>
                  <a:lnTo>
                    <a:pt x="605154" y="1269"/>
                  </a:lnTo>
                  <a:lnTo>
                    <a:pt x="2539" y="0"/>
                  </a:lnTo>
                  <a:close/>
                </a:path>
                <a:path w="1207770" h="1112520">
                  <a:moveTo>
                    <a:pt x="7555" y="62230"/>
                  </a:moveTo>
                  <a:lnTo>
                    <a:pt x="2397" y="62230"/>
                  </a:lnTo>
                  <a:lnTo>
                    <a:pt x="2266" y="119379"/>
                  </a:lnTo>
                  <a:lnTo>
                    <a:pt x="7489" y="119379"/>
                  </a:lnTo>
                  <a:lnTo>
                    <a:pt x="7555" y="62230"/>
                  </a:lnTo>
                  <a:close/>
                </a:path>
                <a:path w="1207770" h="1112520">
                  <a:moveTo>
                    <a:pt x="1207701" y="62230"/>
                  </a:moveTo>
                  <a:lnTo>
                    <a:pt x="1202566" y="62230"/>
                  </a:lnTo>
                  <a:lnTo>
                    <a:pt x="1202434" y="119379"/>
                  </a:lnTo>
                  <a:lnTo>
                    <a:pt x="1207636" y="119379"/>
                  </a:lnTo>
                  <a:lnTo>
                    <a:pt x="1207701" y="62230"/>
                  </a:lnTo>
                  <a:close/>
                </a:path>
                <a:path w="1207770" h="1112520">
                  <a:moveTo>
                    <a:pt x="7489" y="119380"/>
                  </a:moveTo>
                  <a:lnTo>
                    <a:pt x="2266" y="119380"/>
                  </a:lnTo>
                  <a:lnTo>
                    <a:pt x="2252" y="125729"/>
                  </a:lnTo>
                  <a:lnTo>
                    <a:pt x="7481" y="125729"/>
                  </a:lnTo>
                  <a:lnTo>
                    <a:pt x="7489" y="119380"/>
                  </a:lnTo>
                  <a:close/>
                </a:path>
                <a:path w="1207770" h="1112520">
                  <a:moveTo>
                    <a:pt x="1207636" y="119380"/>
                  </a:moveTo>
                  <a:lnTo>
                    <a:pt x="1202434" y="119380"/>
                  </a:lnTo>
                  <a:lnTo>
                    <a:pt x="1202419" y="125729"/>
                  </a:lnTo>
                  <a:lnTo>
                    <a:pt x="1207629" y="125729"/>
                  </a:lnTo>
                  <a:lnTo>
                    <a:pt x="1207636" y="119380"/>
                  </a:lnTo>
                  <a:close/>
                </a:path>
                <a:path w="1207770" h="1112520">
                  <a:moveTo>
                    <a:pt x="7481" y="125730"/>
                  </a:moveTo>
                  <a:lnTo>
                    <a:pt x="2252" y="125730"/>
                  </a:lnTo>
                  <a:lnTo>
                    <a:pt x="2208" y="144779"/>
                  </a:lnTo>
                  <a:lnTo>
                    <a:pt x="7459" y="144779"/>
                  </a:lnTo>
                  <a:lnTo>
                    <a:pt x="7481" y="125730"/>
                  </a:lnTo>
                  <a:close/>
                </a:path>
                <a:path w="1207770" h="1112520">
                  <a:moveTo>
                    <a:pt x="1207629" y="125730"/>
                  </a:moveTo>
                  <a:lnTo>
                    <a:pt x="1202419" y="125730"/>
                  </a:lnTo>
                  <a:lnTo>
                    <a:pt x="1202375" y="144779"/>
                  </a:lnTo>
                  <a:lnTo>
                    <a:pt x="1207607" y="144779"/>
                  </a:lnTo>
                  <a:lnTo>
                    <a:pt x="1207629" y="125730"/>
                  </a:lnTo>
                  <a:close/>
                </a:path>
                <a:path w="1207770" h="1112520">
                  <a:moveTo>
                    <a:pt x="7459" y="144780"/>
                  </a:moveTo>
                  <a:lnTo>
                    <a:pt x="2208" y="144780"/>
                  </a:lnTo>
                  <a:lnTo>
                    <a:pt x="2179" y="157479"/>
                  </a:lnTo>
                  <a:lnTo>
                    <a:pt x="7445" y="157479"/>
                  </a:lnTo>
                  <a:lnTo>
                    <a:pt x="7459" y="144780"/>
                  </a:lnTo>
                  <a:close/>
                </a:path>
                <a:path w="1207770" h="1112520">
                  <a:moveTo>
                    <a:pt x="1207607" y="144780"/>
                  </a:moveTo>
                  <a:lnTo>
                    <a:pt x="1202375" y="144780"/>
                  </a:lnTo>
                  <a:lnTo>
                    <a:pt x="1202346" y="157479"/>
                  </a:lnTo>
                  <a:lnTo>
                    <a:pt x="1207592" y="157479"/>
                  </a:lnTo>
                  <a:lnTo>
                    <a:pt x="1207607" y="144780"/>
                  </a:lnTo>
                  <a:close/>
                </a:path>
                <a:path w="1207770" h="1112520">
                  <a:moveTo>
                    <a:pt x="7445" y="157480"/>
                  </a:moveTo>
                  <a:lnTo>
                    <a:pt x="2179" y="157480"/>
                  </a:lnTo>
                  <a:lnTo>
                    <a:pt x="2150" y="170179"/>
                  </a:lnTo>
                  <a:lnTo>
                    <a:pt x="7430" y="170179"/>
                  </a:lnTo>
                  <a:lnTo>
                    <a:pt x="7445" y="157480"/>
                  </a:lnTo>
                  <a:close/>
                </a:path>
                <a:path w="1207770" h="1112520">
                  <a:moveTo>
                    <a:pt x="1207592" y="157480"/>
                  </a:moveTo>
                  <a:lnTo>
                    <a:pt x="1202346" y="157480"/>
                  </a:lnTo>
                  <a:lnTo>
                    <a:pt x="1202316" y="170179"/>
                  </a:lnTo>
                  <a:lnTo>
                    <a:pt x="1207578" y="170179"/>
                  </a:lnTo>
                  <a:lnTo>
                    <a:pt x="1207592" y="157480"/>
                  </a:lnTo>
                  <a:close/>
                </a:path>
                <a:path w="1207770" h="1112520">
                  <a:moveTo>
                    <a:pt x="7430" y="170180"/>
                  </a:moveTo>
                  <a:lnTo>
                    <a:pt x="2150" y="170180"/>
                  </a:lnTo>
                  <a:lnTo>
                    <a:pt x="2121" y="182879"/>
                  </a:lnTo>
                  <a:lnTo>
                    <a:pt x="7415" y="182879"/>
                  </a:lnTo>
                  <a:lnTo>
                    <a:pt x="7430" y="170180"/>
                  </a:lnTo>
                  <a:close/>
                </a:path>
                <a:path w="1207770" h="1112520">
                  <a:moveTo>
                    <a:pt x="1207578" y="170180"/>
                  </a:moveTo>
                  <a:lnTo>
                    <a:pt x="1202316" y="170180"/>
                  </a:lnTo>
                  <a:lnTo>
                    <a:pt x="1202287" y="182879"/>
                  </a:lnTo>
                  <a:lnTo>
                    <a:pt x="1207563" y="182879"/>
                  </a:lnTo>
                  <a:lnTo>
                    <a:pt x="1207578" y="170180"/>
                  </a:lnTo>
                  <a:close/>
                </a:path>
                <a:path w="1207770" h="1112520">
                  <a:moveTo>
                    <a:pt x="7415" y="182880"/>
                  </a:moveTo>
                  <a:lnTo>
                    <a:pt x="2121" y="182880"/>
                  </a:lnTo>
                  <a:lnTo>
                    <a:pt x="2092" y="195579"/>
                  </a:lnTo>
                  <a:lnTo>
                    <a:pt x="7401" y="195579"/>
                  </a:lnTo>
                  <a:lnTo>
                    <a:pt x="7415" y="182880"/>
                  </a:lnTo>
                  <a:close/>
                </a:path>
                <a:path w="1207770" h="1112520">
                  <a:moveTo>
                    <a:pt x="1207563" y="182880"/>
                  </a:moveTo>
                  <a:lnTo>
                    <a:pt x="1202287" y="182880"/>
                  </a:lnTo>
                  <a:lnTo>
                    <a:pt x="1202257" y="195579"/>
                  </a:lnTo>
                  <a:lnTo>
                    <a:pt x="1207549" y="195579"/>
                  </a:lnTo>
                  <a:lnTo>
                    <a:pt x="1207563" y="182880"/>
                  </a:lnTo>
                  <a:close/>
                </a:path>
                <a:path w="1207770" h="1112520">
                  <a:moveTo>
                    <a:pt x="7401" y="195580"/>
                  </a:moveTo>
                  <a:lnTo>
                    <a:pt x="2092" y="195580"/>
                  </a:lnTo>
                  <a:lnTo>
                    <a:pt x="2063" y="208279"/>
                  </a:lnTo>
                  <a:lnTo>
                    <a:pt x="7386" y="208279"/>
                  </a:lnTo>
                  <a:lnTo>
                    <a:pt x="7401" y="195580"/>
                  </a:lnTo>
                  <a:close/>
                </a:path>
                <a:path w="1207770" h="1112520">
                  <a:moveTo>
                    <a:pt x="1207549" y="195580"/>
                  </a:moveTo>
                  <a:lnTo>
                    <a:pt x="1202257" y="195580"/>
                  </a:lnTo>
                  <a:lnTo>
                    <a:pt x="1202228" y="208279"/>
                  </a:lnTo>
                  <a:lnTo>
                    <a:pt x="1207534" y="208279"/>
                  </a:lnTo>
                  <a:lnTo>
                    <a:pt x="1207549" y="195580"/>
                  </a:lnTo>
                  <a:close/>
                </a:path>
                <a:path w="1207770" h="1112520">
                  <a:moveTo>
                    <a:pt x="7386" y="208280"/>
                  </a:moveTo>
                  <a:lnTo>
                    <a:pt x="2063" y="208280"/>
                  </a:lnTo>
                  <a:lnTo>
                    <a:pt x="2005" y="233679"/>
                  </a:lnTo>
                  <a:lnTo>
                    <a:pt x="7357" y="233679"/>
                  </a:lnTo>
                  <a:lnTo>
                    <a:pt x="7386" y="208280"/>
                  </a:lnTo>
                  <a:close/>
                </a:path>
                <a:path w="1207770" h="1112520">
                  <a:moveTo>
                    <a:pt x="1207534" y="208280"/>
                  </a:moveTo>
                  <a:lnTo>
                    <a:pt x="1202228" y="208280"/>
                  </a:lnTo>
                  <a:lnTo>
                    <a:pt x="1202169" y="233679"/>
                  </a:lnTo>
                  <a:lnTo>
                    <a:pt x="1207505" y="233679"/>
                  </a:lnTo>
                  <a:lnTo>
                    <a:pt x="1207534" y="208280"/>
                  </a:lnTo>
                  <a:close/>
                </a:path>
                <a:path w="1207770" h="1112520">
                  <a:moveTo>
                    <a:pt x="7357" y="233680"/>
                  </a:moveTo>
                  <a:lnTo>
                    <a:pt x="2005" y="233680"/>
                  </a:lnTo>
                  <a:lnTo>
                    <a:pt x="1990" y="240029"/>
                  </a:lnTo>
                  <a:lnTo>
                    <a:pt x="7349" y="240029"/>
                  </a:lnTo>
                  <a:lnTo>
                    <a:pt x="7357" y="233680"/>
                  </a:lnTo>
                  <a:close/>
                </a:path>
                <a:path w="1207770" h="1112520">
                  <a:moveTo>
                    <a:pt x="1207505" y="233680"/>
                  </a:moveTo>
                  <a:lnTo>
                    <a:pt x="1202169" y="233680"/>
                  </a:lnTo>
                  <a:lnTo>
                    <a:pt x="1202154" y="240029"/>
                  </a:lnTo>
                  <a:lnTo>
                    <a:pt x="1207498" y="240029"/>
                  </a:lnTo>
                  <a:lnTo>
                    <a:pt x="1207505" y="233680"/>
                  </a:lnTo>
                  <a:close/>
                </a:path>
                <a:path w="1207770" h="1112520">
                  <a:moveTo>
                    <a:pt x="7349" y="240030"/>
                  </a:moveTo>
                  <a:lnTo>
                    <a:pt x="1990" y="240030"/>
                  </a:lnTo>
                  <a:lnTo>
                    <a:pt x="1874" y="290829"/>
                  </a:lnTo>
                  <a:lnTo>
                    <a:pt x="7291" y="290829"/>
                  </a:lnTo>
                  <a:lnTo>
                    <a:pt x="7349" y="240030"/>
                  </a:lnTo>
                  <a:close/>
                </a:path>
                <a:path w="1207770" h="1112520">
                  <a:moveTo>
                    <a:pt x="1207498" y="240030"/>
                  </a:moveTo>
                  <a:lnTo>
                    <a:pt x="1202154" y="240030"/>
                  </a:lnTo>
                  <a:lnTo>
                    <a:pt x="1202037" y="290829"/>
                  </a:lnTo>
                  <a:lnTo>
                    <a:pt x="1207440" y="290829"/>
                  </a:lnTo>
                  <a:lnTo>
                    <a:pt x="1207498" y="240030"/>
                  </a:lnTo>
                  <a:close/>
                </a:path>
                <a:path w="1207770" h="1112520">
                  <a:moveTo>
                    <a:pt x="7291" y="290830"/>
                  </a:moveTo>
                  <a:lnTo>
                    <a:pt x="1874" y="290830"/>
                  </a:lnTo>
                  <a:lnTo>
                    <a:pt x="1859" y="297179"/>
                  </a:lnTo>
                  <a:lnTo>
                    <a:pt x="7283" y="297179"/>
                  </a:lnTo>
                  <a:lnTo>
                    <a:pt x="7291" y="290830"/>
                  </a:lnTo>
                  <a:close/>
                </a:path>
                <a:path w="1207770" h="1112520">
                  <a:moveTo>
                    <a:pt x="1207440" y="290830"/>
                  </a:moveTo>
                  <a:lnTo>
                    <a:pt x="1202037" y="290830"/>
                  </a:lnTo>
                  <a:lnTo>
                    <a:pt x="1202022" y="297179"/>
                  </a:lnTo>
                  <a:lnTo>
                    <a:pt x="1207432" y="297179"/>
                  </a:lnTo>
                  <a:lnTo>
                    <a:pt x="1207440" y="290830"/>
                  </a:lnTo>
                  <a:close/>
                </a:path>
                <a:path w="1207770" h="1112520">
                  <a:moveTo>
                    <a:pt x="7283" y="297180"/>
                  </a:moveTo>
                  <a:lnTo>
                    <a:pt x="1859" y="297180"/>
                  </a:lnTo>
                  <a:lnTo>
                    <a:pt x="1836" y="307339"/>
                  </a:lnTo>
                  <a:lnTo>
                    <a:pt x="7272" y="307339"/>
                  </a:lnTo>
                  <a:lnTo>
                    <a:pt x="7283" y="297180"/>
                  </a:lnTo>
                  <a:close/>
                </a:path>
                <a:path w="1207770" h="1112520">
                  <a:moveTo>
                    <a:pt x="1207432" y="297180"/>
                  </a:moveTo>
                  <a:lnTo>
                    <a:pt x="1202022" y="297180"/>
                  </a:lnTo>
                  <a:lnTo>
                    <a:pt x="1201999" y="307339"/>
                  </a:lnTo>
                  <a:lnTo>
                    <a:pt x="1207421" y="307339"/>
                  </a:lnTo>
                  <a:lnTo>
                    <a:pt x="1207432" y="297180"/>
                  </a:lnTo>
                  <a:close/>
                </a:path>
                <a:path w="1207770" h="1112520">
                  <a:moveTo>
                    <a:pt x="7272" y="307340"/>
                  </a:moveTo>
                  <a:lnTo>
                    <a:pt x="1836" y="307340"/>
                  </a:lnTo>
                  <a:lnTo>
                    <a:pt x="1801" y="322579"/>
                  </a:lnTo>
                  <a:lnTo>
                    <a:pt x="7254" y="322579"/>
                  </a:lnTo>
                  <a:lnTo>
                    <a:pt x="7272" y="307340"/>
                  </a:lnTo>
                  <a:close/>
                </a:path>
                <a:path w="1207770" h="1112520">
                  <a:moveTo>
                    <a:pt x="1207421" y="307340"/>
                  </a:moveTo>
                  <a:lnTo>
                    <a:pt x="1201999" y="307340"/>
                  </a:lnTo>
                  <a:lnTo>
                    <a:pt x="1201963" y="322579"/>
                  </a:lnTo>
                  <a:lnTo>
                    <a:pt x="1207403" y="322579"/>
                  </a:lnTo>
                  <a:lnTo>
                    <a:pt x="1207421" y="307340"/>
                  </a:lnTo>
                  <a:close/>
                </a:path>
                <a:path w="1207770" h="1112520">
                  <a:moveTo>
                    <a:pt x="7254" y="322580"/>
                  </a:moveTo>
                  <a:lnTo>
                    <a:pt x="1801" y="322580"/>
                  </a:lnTo>
                  <a:lnTo>
                    <a:pt x="1758" y="341629"/>
                  </a:lnTo>
                  <a:lnTo>
                    <a:pt x="7232" y="341629"/>
                  </a:lnTo>
                  <a:lnTo>
                    <a:pt x="7254" y="322580"/>
                  </a:lnTo>
                  <a:close/>
                </a:path>
                <a:path w="1207770" h="1112520">
                  <a:moveTo>
                    <a:pt x="1207403" y="322580"/>
                  </a:moveTo>
                  <a:lnTo>
                    <a:pt x="1201963" y="322580"/>
                  </a:lnTo>
                  <a:lnTo>
                    <a:pt x="1201919" y="341629"/>
                  </a:lnTo>
                  <a:lnTo>
                    <a:pt x="1207382" y="341629"/>
                  </a:lnTo>
                  <a:lnTo>
                    <a:pt x="1207403" y="322580"/>
                  </a:lnTo>
                  <a:close/>
                </a:path>
                <a:path w="1207770" h="1112520">
                  <a:moveTo>
                    <a:pt x="7232" y="341630"/>
                  </a:moveTo>
                  <a:lnTo>
                    <a:pt x="1758" y="341630"/>
                  </a:lnTo>
                  <a:lnTo>
                    <a:pt x="1734" y="351789"/>
                  </a:lnTo>
                  <a:lnTo>
                    <a:pt x="7220" y="351789"/>
                  </a:lnTo>
                  <a:lnTo>
                    <a:pt x="7232" y="341630"/>
                  </a:lnTo>
                  <a:close/>
                </a:path>
                <a:path w="1207770" h="1112520">
                  <a:moveTo>
                    <a:pt x="1207382" y="341630"/>
                  </a:moveTo>
                  <a:lnTo>
                    <a:pt x="1201919" y="341630"/>
                  </a:lnTo>
                  <a:lnTo>
                    <a:pt x="1201896" y="351789"/>
                  </a:lnTo>
                  <a:lnTo>
                    <a:pt x="1207370" y="351789"/>
                  </a:lnTo>
                  <a:lnTo>
                    <a:pt x="1207382" y="341630"/>
                  </a:lnTo>
                  <a:close/>
                </a:path>
                <a:path w="1207770" h="1112520">
                  <a:moveTo>
                    <a:pt x="7220" y="351790"/>
                  </a:moveTo>
                  <a:lnTo>
                    <a:pt x="1734" y="351790"/>
                  </a:lnTo>
                  <a:lnTo>
                    <a:pt x="1700" y="367029"/>
                  </a:lnTo>
                  <a:lnTo>
                    <a:pt x="7203" y="367029"/>
                  </a:lnTo>
                  <a:lnTo>
                    <a:pt x="7220" y="351790"/>
                  </a:lnTo>
                  <a:close/>
                </a:path>
                <a:path w="1207770" h="1112520">
                  <a:moveTo>
                    <a:pt x="1207370" y="351790"/>
                  </a:moveTo>
                  <a:lnTo>
                    <a:pt x="1201896" y="351790"/>
                  </a:lnTo>
                  <a:lnTo>
                    <a:pt x="1201860" y="367029"/>
                  </a:lnTo>
                  <a:lnTo>
                    <a:pt x="1207352" y="367029"/>
                  </a:lnTo>
                  <a:lnTo>
                    <a:pt x="1207370" y="351790"/>
                  </a:lnTo>
                  <a:close/>
                </a:path>
                <a:path w="1207770" h="1112520">
                  <a:moveTo>
                    <a:pt x="7203" y="367030"/>
                  </a:moveTo>
                  <a:lnTo>
                    <a:pt x="1700" y="367030"/>
                  </a:lnTo>
                  <a:lnTo>
                    <a:pt x="1438" y="481329"/>
                  </a:lnTo>
                  <a:lnTo>
                    <a:pt x="7070" y="481329"/>
                  </a:lnTo>
                  <a:lnTo>
                    <a:pt x="7203" y="367030"/>
                  </a:lnTo>
                  <a:close/>
                </a:path>
                <a:path w="1207770" h="1112520">
                  <a:moveTo>
                    <a:pt x="1207352" y="367030"/>
                  </a:moveTo>
                  <a:lnTo>
                    <a:pt x="1201860" y="367030"/>
                  </a:lnTo>
                  <a:lnTo>
                    <a:pt x="1201596" y="481329"/>
                  </a:lnTo>
                  <a:lnTo>
                    <a:pt x="1207222" y="481329"/>
                  </a:lnTo>
                  <a:lnTo>
                    <a:pt x="1207352" y="367030"/>
                  </a:lnTo>
                  <a:close/>
                </a:path>
                <a:path w="1207770" h="1112520">
                  <a:moveTo>
                    <a:pt x="7070" y="481330"/>
                  </a:moveTo>
                  <a:lnTo>
                    <a:pt x="1438" y="481330"/>
                  </a:lnTo>
                  <a:lnTo>
                    <a:pt x="1162" y="601979"/>
                  </a:lnTo>
                  <a:lnTo>
                    <a:pt x="6931" y="601979"/>
                  </a:lnTo>
                  <a:lnTo>
                    <a:pt x="7070" y="481330"/>
                  </a:lnTo>
                  <a:close/>
                </a:path>
                <a:path w="1207770" h="1112520">
                  <a:moveTo>
                    <a:pt x="1207222" y="481330"/>
                  </a:moveTo>
                  <a:lnTo>
                    <a:pt x="1201596" y="481330"/>
                  </a:lnTo>
                  <a:lnTo>
                    <a:pt x="1201317" y="601979"/>
                  </a:lnTo>
                  <a:lnTo>
                    <a:pt x="1207084" y="601979"/>
                  </a:lnTo>
                  <a:lnTo>
                    <a:pt x="1207222" y="481330"/>
                  </a:lnTo>
                  <a:close/>
                </a:path>
                <a:path w="1207770" h="1112520">
                  <a:moveTo>
                    <a:pt x="6931" y="601980"/>
                  </a:moveTo>
                  <a:lnTo>
                    <a:pt x="1162" y="601980"/>
                  </a:lnTo>
                  <a:lnTo>
                    <a:pt x="842" y="741679"/>
                  </a:lnTo>
                  <a:lnTo>
                    <a:pt x="6769" y="741679"/>
                  </a:lnTo>
                  <a:lnTo>
                    <a:pt x="6931" y="601980"/>
                  </a:lnTo>
                  <a:close/>
                </a:path>
                <a:path w="1207770" h="1112520">
                  <a:moveTo>
                    <a:pt x="1207084" y="601980"/>
                  </a:moveTo>
                  <a:lnTo>
                    <a:pt x="1201317" y="601980"/>
                  </a:lnTo>
                  <a:lnTo>
                    <a:pt x="1200993" y="741679"/>
                  </a:lnTo>
                  <a:lnTo>
                    <a:pt x="1206924" y="741679"/>
                  </a:lnTo>
                  <a:lnTo>
                    <a:pt x="1207084" y="601980"/>
                  </a:lnTo>
                  <a:close/>
                </a:path>
                <a:path w="1207770" h="1112520">
                  <a:moveTo>
                    <a:pt x="6769" y="741680"/>
                  </a:moveTo>
                  <a:lnTo>
                    <a:pt x="842" y="741680"/>
                  </a:lnTo>
                  <a:lnTo>
                    <a:pt x="819" y="751839"/>
                  </a:lnTo>
                  <a:lnTo>
                    <a:pt x="6758" y="751839"/>
                  </a:lnTo>
                  <a:lnTo>
                    <a:pt x="6769" y="741680"/>
                  </a:lnTo>
                  <a:close/>
                </a:path>
                <a:path w="1207770" h="1112520">
                  <a:moveTo>
                    <a:pt x="1206924" y="741680"/>
                  </a:moveTo>
                  <a:lnTo>
                    <a:pt x="1200993" y="741680"/>
                  </a:lnTo>
                  <a:lnTo>
                    <a:pt x="1200970" y="751839"/>
                  </a:lnTo>
                  <a:lnTo>
                    <a:pt x="1206912" y="751839"/>
                  </a:lnTo>
                  <a:lnTo>
                    <a:pt x="1206924" y="741680"/>
                  </a:lnTo>
                  <a:close/>
                </a:path>
                <a:path w="1207770" h="1112520">
                  <a:moveTo>
                    <a:pt x="6758" y="751840"/>
                  </a:moveTo>
                  <a:lnTo>
                    <a:pt x="819" y="751840"/>
                  </a:lnTo>
                  <a:lnTo>
                    <a:pt x="784" y="767079"/>
                  </a:lnTo>
                  <a:lnTo>
                    <a:pt x="6740" y="767079"/>
                  </a:lnTo>
                  <a:lnTo>
                    <a:pt x="6758" y="751840"/>
                  </a:lnTo>
                  <a:close/>
                </a:path>
                <a:path w="1207770" h="1112520">
                  <a:moveTo>
                    <a:pt x="1206912" y="751840"/>
                  </a:moveTo>
                  <a:lnTo>
                    <a:pt x="1200970" y="751840"/>
                  </a:lnTo>
                  <a:lnTo>
                    <a:pt x="1200934" y="767079"/>
                  </a:lnTo>
                  <a:lnTo>
                    <a:pt x="1206895" y="767079"/>
                  </a:lnTo>
                  <a:lnTo>
                    <a:pt x="1206912" y="751840"/>
                  </a:lnTo>
                  <a:close/>
                </a:path>
                <a:path w="1207770" h="1112520">
                  <a:moveTo>
                    <a:pt x="6740" y="767080"/>
                  </a:moveTo>
                  <a:lnTo>
                    <a:pt x="784" y="767080"/>
                  </a:lnTo>
                  <a:lnTo>
                    <a:pt x="741" y="786129"/>
                  </a:lnTo>
                  <a:lnTo>
                    <a:pt x="6718" y="786129"/>
                  </a:lnTo>
                  <a:lnTo>
                    <a:pt x="6740" y="767080"/>
                  </a:lnTo>
                  <a:close/>
                </a:path>
                <a:path w="1207770" h="1112520">
                  <a:moveTo>
                    <a:pt x="1206895" y="767080"/>
                  </a:moveTo>
                  <a:lnTo>
                    <a:pt x="1200934" y="767080"/>
                  </a:lnTo>
                  <a:lnTo>
                    <a:pt x="1200890" y="786129"/>
                  </a:lnTo>
                  <a:lnTo>
                    <a:pt x="1206873" y="786129"/>
                  </a:lnTo>
                  <a:lnTo>
                    <a:pt x="1206895" y="767080"/>
                  </a:lnTo>
                  <a:close/>
                </a:path>
                <a:path w="1207770" h="1112520">
                  <a:moveTo>
                    <a:pt x="6718" y="786130"/>
                  </a:moveTo>
                  <a:lnTo>
                    <a:pt x="741" y="786130"/>
                  </a:lnTo>
                  <a:lnTo>
                    <a:pt x="717" y="796289"/>
                  </a:lnTo>
                  <a:lnTo>
                    <a:pt x="6706" y="796289"/>
                  </a:lnTo>
                  <a:lnTo>
                    <a:pt x="6718" y="786130"/>
                  </a:lnTo>
                  <a:close/>
                </a:path>
                <a:path w="1207770" h="1112520">
                  <a:moveTo>
                    <a:pt x="1206873" y="786130"/>
                  </a:moveTo>
                  <a:lnTo>
                    <a:pt x="1200890" y="786130"/>
                  </a:lnTo>
                  <a:lnTo>
                    <a:pt x="1200867" y="796289"/>
                  </a:lnTo>
                  <a:lnTo>
                    <a:pt x="1206861" y="796289"/>
                  </a:lnTo>
                  <a:lnTo>
                    <a:pt x="1206873" y="786130"/>
                  </a:lnTo>
                  <a:close/>
                </a:path>
                <a:path w="1207770" h="1112520">
                  <a:moveTo>
                    <a:pt x="6706" y="796290"/>
                  </a:moveTo>
                  <a:lnTo>
                    <a:pt x="717" y="796290"/>
                  </a:lnTo>
                  <a:lnTo>
                    <a:pt x="682" y="811529"/>
                  </a:lnTo>
                  <a:lnTo>
                    <a:pt x="6689" y="811529"/>
                  </a:lnTo>
                  <a:lnTo>
                    <a:pt x="6706" y="796290"/>
                  </a:lnTo>
                  <a:close/>
                </a:path>
                <a:path w="1207770" h="1112520">
                  <a:moveTo>
                    <a:pt x="1206861" y="796290"/>
                  </a:moveTo>
                  <a:lnTo>
                    <a:pt x="1200867" y="796290"/>
                  </a:lnTo>
                  <a:lnTo>
                    <a:pt x="1200832" y="811529"/>
                  </a:lnTo>
                  <a:lnTo>
                    <a:pt x="1206844" y="811529"/>
                  </a:lnTo>
                  <a:lnTo>
                    <a:pt x="1206861" y="796290"/>
                  </a:lnTo>
                  <a:close/>
                </a:path>
                <a:path w="1207770" h="1112520">
                  <a:moveTo>
                    <a:pt x="6689" y="811530"/>
                  </a:moveTo>
                  <a:lnTo>
                    <a:pt x="682" y="811530"/>
                  </a:lnTo>
                  <a:lnTo>
                    <a:pt x="653" y="824229"/>
                  </a:lnTo>
                  <a:lnTo>
                    <a:pt x="6674" y="824229"/>
                  </a:lnTo>
                  <a:lnTo>
                    <a:pt x="6689" y="811530"/>
                  </a:lnTo>
                  <a:close/>
                </a:path>
                <a:path w="1207770" h="1112520">
                  <a:moveTo>
                    <a:pt x="1206844" y="811530"/>
                  </a:moveTo>
                  <a:lnTo>
                    <a:pt x="1200832" y="811530"/>
                  </a:lnTo>
                  <a:lnTo>
                    <a:pt x="1200802" y="824229"/>
                  </a:lnTo>
                  <a:lnTo>
                    <a:pt x="1206829" y="824229"/>
                  </a:lnTo>
                  <a:lnTo>
                    <a:pt x="1206844" y="811530"/>
                  </a:lnTo>
                  <a:close/>
                </a:path>
                <a:path w="1207770" h="1112520">
                  <a:moveTo>
                    <a:pt x="6674" y="824230"/>
                  </a:moveTo>
                  <a:lnTo>
                    <a:pt x="653" y="824230"/>
                  </a:lnTo>
                  <a:lnTo>
                    <a:pt x="639" y="830579"/>
                  </a:lnTo>
                  <a:lnTo>
                    <a:pt x="6667" y="830579"/>
                  </a:lnTo>
                  <a:lnTo>
                    <a:pt x="6674" y="824230"/>
                  </a:lnTo>
                  <a:close/>
                </a:path>
                <a:path w="1207770" h="1112520">
                  <a:moveTo>
                    <a:pt x="1206829" y="824230"/>
                  </a:moveTo>
                  <a:lnTo>
                    <a:pt x="1200802" y="824230"/>
                  </a:lnTo>
                  <a:lnTo>
                    <a:pt x="1200787" y="830579"/>
                  </a:lnTo>
                  <a:lnTo>
                    <a:pt x="1206822" y="830579"/>
                  </a:lnTo>
                  <a:lnTo>
                    <a:pt x="1206829" y="824230"/>
                  </a:lnTo>
                  <a:close/>
                </a:path>
                <a:path w="1207770" h="1112520">
                  <a:moveTo>
                    <a:pt x="6667" y="830580"/>
                  </a:moveTo>
                  <a:lnTo>
                    <a:pt x="639" y="830580"/>
                  </a:lnTo>
                  <a:lnTo>
                    <a:pt x="595" y="849629"/>
                  </a:lnTo>
                  <a:lnTo>
                    <a:pt x="6645" y="849629"/>
                  </a:lnTo>
                  <a:lnTo>
                    <a:pt x="6667" y="830580"/>
                  </a:lnTo>
                  <a:close/>
                </a:path>
                <a:path w="1207770" h="1112520">
                  <a:moveTo>
                    <a:pt x="1206822" y="830580"/>
                  </a:moveTo>
                  <a:lnTo>
                    <a:pt x="1200787" y="830580"/>
                  </a:lnTo>
                  <a:lnTo>
                    <a:pt x="1200743" y="849629"/>
                  </a:lnTo>
                  <a:lnTo>
                    <a:pt x="1206800" y="849629"/>
                  </a:lnTo>
                  <a:lnTo>
                    <a:pt x="1206822" y="830580"/>
                  </a:lnTo>
                  <a:close/>
                </a:path>
                <a:path w="1207770" h="1112520">
                  <a:moveTo>
                    <a:pt x="6645" y="849630"/>
                  </a:moveTo>
                  <a:lnTo>
                    <a:pt x="595" y="849630"/>
                  </a:lnTo>
                  <a:lnTo>
                    <a:pt x="494" y="894079"/>
                  </a:lnTo>
                  <a:lnTo>
                    <a:pt x="6593" y="894079"/>
                  </a:lnTo>
                  <a:lnTo>
                    <a:pt x="6645" y="849630"/>
                  </a:lnTo>
                  <a:close/>
                </a:path>
                <a:path w="1207770" h="1112520">
                  <a:moveTo>
                    <a:pt x="1206800" y="849630"/>
                  </a:moveTo>
                  <a:lnTo>
                    <a:pt x="1200743" y="849630"/>
                  </a:lnTo>
                  <a:lnTo>
                    <a:pt x="1200640" y="894079"/>
                  </a:lnTo>
                  <a:lnTo>
                    <a:pt x="1206749" y="894079"/>
                  </a:lnTo>
                  <a:lnTo>
                    <a:pt x="1206800" y="849630"/>
                  </a:lnTo>
                  <a:close/>
                </a:path>
                <a:path w="1207770" h="1112520">
                  <a:moveTo>
                    <a:pt x="6417" y="1046479"/>
                  </a:moveTo>
                  <a:lnTo>
                    <a:pt x="145" y="1046479"/>
                  </a:lnTo>
                  <a:lnTo>
                    <a:pt x="133" y="1051559"/>
                  </a:lnTo>
                  <a:lnTo>
                    <a:pt x="6411" y="1051559"/>
                  </a:lnTo>
                  <a:lnTo>
                    <a:pt x="6417" y="1046479"/>
                  </a:lnTo>
                  <a:close/>
                </a:path>
                <a:path w="1207770" h="1112520">
                  <a:moveTo>
                    <a:pt x="1206575" y="1046479"/>
                  </a:moveTo>
                  <a:lnTo>
                    <a:pt x="1200288" y="1046479"/>
                  </a:lnTo>
                  <a:lnTo>
                    <a:pt x="1200276" y="1051559"/>
                  </a:lnTo>
                  <a:lnTo>
                    <a:pt x="1206569" y="1051559"/>
                  </a:lnTo>
                  <a:lnTo>
                    <a:pt x="1206575" y="1046479"/>
                  </a:lnTo>
                  <a:close/>
                </a:path>
                <a:path w="1207770" h="1112520">
                  <a:moveTo>
                    <a:pt x="6439" y="1027429"/>
                  </a:moveTo>
                  <a:lnTo>
                    <a:pt x="188" y="1027429"/>
                  </a:lnTo>
                  <a:lnTo>
                    <a:pt x="148" y="1045209"/>
                  </a:lnTo>
                  <a:lnTo>
                    <a:pt x="6419" y="1045209"/>
                  </a:lnTo>
                  <a:lnTo>
                    <a:pt x="6439" y="1027429"/>
                  </a:lnTo>
                  <a:close/>
                </a:path>
                <a:path w="1207770" h="1112520">
                  <a:moveTo>
                    <a:pt x="1206597" y="1027429"/>
                  </a:moveTo>
                  <a:lnTo>
                    <a:pt x="1200332" y="1027429"/>
                  </a:lnTo>
                  <a:lnTo>
                    <a:pt x="1200291" y="1045209"/>
                  </a:lnTo>
                  <a:lnTo>
                    <a:pt x="1206577" y="1045209"/>
                  </a:lnTo>
                  <a:lnTo>
                    <a:pt x="1206597" y="1027429"/>
                  </a:lnTo>
                  <a:close/>
                </a:path>
                <a:path w="1207770" h="1112520">
                  <a:moveTo>
                    <a:pt x="6442" y="1024889"/>
                  </a:moveTo>
                  <a:lnTo>
                    <a:pt x="194" y="1024889"/>
                  </a:lnTo>
                  <a:lnTo>
                    <a:pt x="191" y="1026159"/>
                  </a:lnTo>
                  <a:lnTo>
                    <a:pt x="6441" y="1026159"/>
                  </a:lnTo>
                  <a:lnTo>
                    <a:pt x="6442" y="1024889"/>
                  </a:lnTo>
                  <a:close/>
                </a:path>
                <a:path w="1207770" h="1112520">
                  <a:moveTo>
                    <a:pt x="1206600" y="1024889"/>
                  </a:moveTo>
                  <a:lnTo>
                    <a:pt x="1200338" y="1024889"/>
                  </a:lnTo>
                  <a:lnTo>
                    <a:pt x="1200335" y="1026159"/>
                  </a:lnTo>
                  <a:lnTo>
                    <a:pt x="1206598" y="1026159"/>
                  </a:lnTo>
                  <a:lnTo>
                    <a:pt x="1206600" y="1024889"/>
                  </a:lnTo>
                  <a:close/>
                </a:path>
                <a:path w="1207770" h="1112520">
                  <a:moveTo>
                    <a:pt x="6449" y="1018539"/>
                  </a:moveTo>
                  <a:lnTo>
                    <a:pt x="209" y="1018539"/>
                  </a:lnTo>
                  <a:lnTo>
                    <a:pt x="197" y="1023619"/>
                  </a:lnTo>
                  <a:lnTo>
                    <a:pt x="6443" y="1023619"/>
                  </a:lnTo>
                  <a:lnTo>
                    <a:pt x="6449" y="1018539"/>
                  </a:lnTo>
                  <a:close/>
                </a:path>
                <a:path w="1207770" h="1112520">
                  <a:moveTo>
                    <a:pt x="1206607" y="1018539"/>
                  </a:moveTo>
                  <a:lnTo>
                    <a:pt x="1200352" y="1018539"/>
                  </a:lnTo>
                  <a:lnTo>
                    <a:pt x="1200341" y="1023619"/>
                  </a:lnTo>
                  <a:lnTo>
                    <a:pt x="1206601" y="1023619"/>
                  </a:lnTo>
                  <a:lnTo>
                    <a:pt x="1206607" y="1018539"/>
                  </a:lnTo>
                  <a:close/>
                </a:path>
                <a:path w="1207770" h="1112520">
                  <a:moveTo>
                    <a:pt x="6454" y="1014729"/>
                  </a:moveTo>
                  <a:lnTo>
                    <a:pt x="217" y="1014729"/>
                  </a:lnTo>
                  <a:lnTo>
                    <a:pt x="212" y="1017269"/>
                  </a:lnTo>
                  <a:lnTo>
                    <a:pt x="6451" y="1017269"/>
                  </a:lnTo>
                  <a:lnTo>
                    <a:pt x="6454" y="1014729"/>
                  </a:lnTo>
                  <a:close/>
                </a:path>
                <a:path w="1207770" h="1112520">
                  <a:moveTo>
                    <a:pt x="1206611" y="1014729"/>
                  </a:moveTo>
                  <a:lnTo>
                    <a:pt x="1200361" y="1014729"/>
                  </a:lnTo>
                  <a:lnTo>
                    <a:pt x="1200355" y="1017269"/>
                  </a:lnTo>
                  <a:lnTo>
                    <a:pt x="1206608" y="1017269"/>
                  </a:lnTo>
                  <a:lnTo>
                    <a:pt x="1206611" y="1014729"/>
                  </a:lnTo>
                  <a:close/>
                </a:path>
                <a:path w="1207770" h="1112520">
                  <a:moveTo>
                    <a:pt x="6457" y="1012189"/>
                  </a:moveTo>
                  <a:lnTo>
                    <a:pt x="223" y="1012189"/>
                  </a:lnTo>
                  <a:lnTo>
                    <a:pt x="220" y="1013459"/>
                  </a:lnTo>
                  <a:lnTo>
                    <a:pt x="6455" y="1013459"/>
                  </a:lnTo>
                  <a:lnTo>
                    <a:pt x="6457" y="1012189"/>
                  </a:lnTo>
                  <a:close/>
                </a:path>
                <a:path w="1207770" h="1112520">
                  <a:moveTo>
                    <a:pt x="1206614" y="1012189"/>
                  </a:moveTo>
                  <a:lnTo>
                    <a:pt x="1200367" y="1012189"/>
                  </a:lnTo>
                  <a:lnTo>
                    <a:pt x="1200364" y="1013459"/>
                  </a:lnTo>
                  <a:lnTo>
                    <a:pt x="1206613" y="1013459"/>
                  </a:lnTo>
                  <a:lnTo>
                    <a:pt x="1206614" y="1012189"/>
                  </a:lnTo>
                  <a:close/>
                </a:path>
                <a:path w="1207770" h="1112520">
                  <a:moveTo>
                    <a:pt x="6461" y="1008379"/>
                  </a:moveTo>
                  <a:lnTo>
                    <a:pt x="232" y="1008379"/>
                  </a:lnTo>
                  <a:lnTo>
                    <a:pt x="226" y="1010919"/>
                  </a:lnTo>
                  <a:lnTo>
                    <a:pt x="6458" y="1010919"/>
                  </a:lnTo>
                  <a:lnTo>
                    <a:pt x="6461" y="1008379"/>
                  </a:lnTo>
                  <a:close/>
                </a:path>
                <a:path w="1207770" h="1112520">
                  <a:moveTo>
                    <a:pt x="1206619" y="1008379"/>
                  </a:moveTo>
                  <a:lnTo>
                    <a:pt x="1200376" y="1008379"/>
                  </a:lnTo>
                  <a:lnTo>
                    <a:pt x="1200370" y="1010919"/>
                  </a:lnTo>
                  <a:lnTo>
                    <a:pt x="1206616" y="1010919"/>
                  </a:lnTo>
                  <a:lnTo>
                    <a:pt x="1206619" y="1008379"/>
                  </a:lnTo>
                  <a:close/>
                </a:path>
                <a:path w="1207770" h="1112520">
                  <a:moveTo>
                    <a:pt x="6464" y="1005839"/>
                  </a:moveTo>
                  <a:lnTo>
                    <a:pt x="238" y="1005839"/>
                  </a:lnTo>
                  <a:lnTo>
                    <a:pt x="235" y="1007109"/>
                  </a:lnTo>
                  <a:lnTo>
                    <a:pt x="6463" y="1007109"/>
                  </a:lnTo>
                  <a:lnTo>
                    <a:pt x="6464" y="1005839"/>
                  </a:lnTo>
                  <a:close/>
                </a:path>
                <a:path w="1207770" h="1112520">
                  <a:moveTo>
                    <a:pt x="1206622" y="1005839"/>
                  </a:moveTo>
                  <a:lnTo>
                    <a:pt x="1200382" y="1005839"/>
                  </a:lnTo>
                  <a:lnTo>
                    <a:pt x="1200379" y="1007109"/>
                  </a:lnTo>
                  <a:lnTo>
                    <a:pt x="1206620" y="1007109"/>
                  </a:lnTo>
                  <a:lnTo>
                    <a:pt x="1206622" y="1005839"/>
                  </a:lnTo>
                  <a:close/>
                </a:path>
                <a:path w="1207770" h="1112520">
                  <a:moveTo>
                    <a:pt x="6468" y="1002029"/>
                  </a:moveTo>
                  <a:lnTo>
                    <a:pt x="247" y="1002029"/>
                  </a:lnTo>
                  <a:lnTo>
                    <a:pt x="241" y="1004569"/>
                  </a:lnTo>
                  <a:lnTo>
                    <a:pt x="6465" y="1004569"/>
                  </a:lnTo>
                  <a:lnTo>
                    <a:pt x="6468" y="1002029"/>
                  </a:lnTo>
                  <a:close/>
                </a:path>
                <a:path w="1207770" h="1112520">
                  <a:moveTo>
                    <a:pt x="1206626" y="1002029"/>
                  </a:moveTo>
                  <a:lnTo>
                    <a:pt x="1200391" y="1002029"/>
                  </a:lnTo>
                  <a:lnTo>
                    <a:pt x="1200385" y="1004569"/>
                  </a:lnTo>
                  <a:lnTo>
                    <a:pt x="1206623" y="1004569"/>
                  </a:lnTo>
                  <a:lnTo>
                    <a:pt x="1206626" y="1002029"/>
                  </a:lnTo>
                  <a:close/>
                </a:path>
                <a:path w="1207770" h="1112520">
                  <a:moveTo>
                    <a:pt x="6471" y="999489"/>
                  </a:moveTo>
                  <a:lnTo>
                    <a:pt x="252" y="999489"/>
                  </a:lnTo>
                  <a:lnTo>
                    <a:pt x="249" y="1000759"/>
                  </a:lnTo>
                  <a:lnTo>
                    <a:pt x="6470" y="1000759"/>
                  </a:lnTo>
                  <a:lnTo>
                    <a:pt x="6471" y="999489"/>
                  </a:lnTo>
                  <a:close/>
                </a:path>
                <a:path w="1207770" h="1112520">
                  <a:moveTo>
                    <a:pt x="1206629" y="999489"/>
                  </a:moveTo>
                  <a:lnTo>
                    <a:pt x="1200396" y="999489"/>
                  </a:lnTo>
                  <a:lnTo>
                    <a:pt x="1200394" y="1000759"/>
                  </a:lnTo>
                  <a:lnTo>
                    <a:pt x="1206627" y="1000759"/>
                  </a:lnTo>
                  <a:lnTo>
                    <a:pt x="1206629" y="999489"/>
                  </a:lnTo>
                  <a:close/>
                </a:path>
                <a:path w="1207770" h="1112520">
                  <a:moveTo>
                    <a:pt x="6476" y="995679"/>
                  </a:moveTo>
                  <a:lnTo>
                    <a:pt x="261" y="995679"/>
                  </a:lnTo>
                  <a:lnTo>
                    <a:pt x="255" y="998219"/>
                  </a:lnTo>
                  <a:lnTo>
                    <a:pt x="6473" y="998219"/>
                  </a:lnTo>
                  <a:lnTo>
                    <a:pt x="6476" y="995679"/>
                  </a:lnTo>
                  <a:close/>
                </a:path>
                <a:path w="1207770" h="1112520">
                  <a:moveTo>
                    <a:pt x="1206633" y="995679"/>
                  </a:moveTo>
                  <a:lnTo>
                    <a:pt x="1200405" y="995679"/>
                  </a:lnTo>
                  <a:lnTo>
                    <a:pt x="1200399" y="998219"/>
                  </a:lnTo>
                  <a:lnTo>
                    <a:pt x="1206630" y="998219"/>
                  </a:lnTo>
                  <a:lnTo>
                    <a:pt x="1206633" y="995679"/>
                  </a:lnTo>
                  <a:close/>
                </a:path>
                <a:path w="1207770" h="1112520">
                  <a:moveTo>
                    <a:pt x="6479" y="993139"/>
                  </a:moveTo>
                  <a:lnTo>
                    <a:pt x="267" y="993139"/>
                  </a:lnTo>
                  <a:lnTo>
                    <a:pt x="264" y="994409"/>
                  </a:lnTo>
                  <a:lnTo>
                    <a:pt x="6477" y="994409"/>
                  </a:lnTo>
                  <a:lnTo>
                    <a:pt x="6479" y="993139"/>
                  </a:lnTo>
                  <a:close/>
                </a:path>
                <a:path w="1207770" h="1112520">
                  <a:moveTo>
                    <a:pt x="1206636" y="993139"/>
                  </a:moveTo>
                  <a:lnTo>
                    <a:pt x="1200411" y="993139"/>
                  </a:lnTo>
                  <a:lnTo>
                    <a:pt x="1200408" y="994409"/>
                  </a:lnTo>
                  <a:lnTo>
                    <a:pt x="1206635" y="994409"/>
                  </a:lnTo>
                  <a:lnTo>
                    <a:pt x="1206636" y="993139"/>
                  </a:lnTo>
                  <a:close/>
                </a:path>
                <a:path w="1207770" h="1112520">
                  <a:moveTo>
                    <a:pt x="6483" y="989329"/>
                  </a:moveTo>
                  <a:lnTo>
                    <a:pt x="276" y="989329"/>
                  </a:lnTo>
                  <a:lnTo>
                    <a:pt x="270" y="991869"/>
                  </a:lnTo>
                  <a:lnTo>
                    <a:pt x="6480" y="991869"/>
                  </a:lnTo>
                  <a:lnTo>
                    <a:pt x="6483" y="989329"/>
                  </a:lnTo>
                  <a:close/>
                </a:path>
                <a:path w="1207770" h="1112520">
                  <a:moveTo>
                    <a:pt x="1206640" y="989329"/>
                  </a:moveTo>
                  <a:lnTo>
                    <a:pt x="1200420" y="989329"/>
                  </a:lnTo>
                  <a:lnTo>
                    <a:pt x="1200414" y="991869"/>
                  </a:lnTo>
                  <a:lnTo>
                    <a:pt x="1206638" y="991869"/>
                  </a:lnTo>
                  <a:lnTo>
                    <a:pt x="1206640" y="989329"/>
                  </a:lnTo>
                  <a:close/>
                </a:path>
                <a:path w="1207770" h="1112520">
                  <a:moveTo>
                    <a:pt x="6490" y="982979"/>
                  </a:moveTo>
                  <a:lnTo>
                    <a:pt x="290" y="982979"/>
                  </a:lnTo>
                  <a:lnTo>
                    <a:pt x="278" y="988059"/>
                  </a:lnTo>
                  <a:lnTo>
                    <a:pt x="6485" y="988059"/>
                  </a:lnTo>
                  <a:lnTo>
                    <a:pt x="6490" y="982979"/>
                  </a:lnTo>
                  <a:close/>
                </a:path>
                <a:path w="1207770" h="1112520">
                  <a:moveTo>
                    <a:pt x="1206648" y="982979"/>
                  </a:moveTo>
                  <a:lnTo>
                    <a:pt x="1200435" y="982979"/>
                  </a:lnTo>
                  <a:lnTo>
                    <a:pt x="1200423" y="988059"/>
                  </a:lnTo>
                  <a:lnTo>
                    <a:pt x="1206642" y="988059"/>
                  </a:lnTo>
                  <a:lnTo>
                    <a:pt x="1206648" y="982979"/>
                  </a:lnTo>
                  <a:close/>
                </a:path>
                <a:path w="1207770" h="1112520">
                  <a:moveTo>
                    <a:pt x="6493" y="980439"/>
                  </a:moveTo>
                  <a:lnTo>
                    <a:pt x="296" y="980439"/>
                  </a:lnTo>
                  <a:lnTo>
                    <a:pt x="293" y="981709"/>
                  </a:lnTo>
                  <a:lnTo>
                    <a:pt x="6492" y="981709"/>
                  </a:lnTo>
                  <a:lnTo>
                    <a:pt x="6493" y="980439"/>
                  </a:lnTo>
                  <a:close/>
                </a:path>
                <a:path w="1207770" h="1112520">
                  <a:moveTo>
                    <a:pt x="1206651" y="980439"/>
                  </a:moveTo>
                  <a:lnTo>
                    <a:pt x="1200441" y="980439"/>
                  </a:lnTo>
                  <a:lnTo>
                    <a:pt x="1200438" y="981709"/>
                  </a:lnTo>
                  <a:lnTo>
                    <a:pt x="1206649" y="981709"/>
                  </a:lnTo>
                  <a:lnTo>
                    <a:pt x="1206651" y="980439"/>
                  </a:lnTo>
                  <a:close/>
                </a:path>
                <a:path w="1207770" h="1112520">
                  <a:moveTo>
                    <a:pt x="6501" y="974089"/>
                  </a:moveTo>
                  <a:lnTo>
                    <a:pt x="310" y="974089"/>
                  </a:lnTo>
                  <a:lnTo>
                    <a:pt x="299" y="979169"/>
                  </a:lnTo>
                  <a:lnTo>
                    <a:pt x="6495" y="979169"/>
                  </a:lnTo>
                  <a:lnTo>
                    <a:pt x="6501" y="974089"/>
                  </a:lnTo>
                  <a:close/>
                </a:path>
                <a:path w="1207770" h="1112520">
                  <a:moveTo>
                    <a:pt x="1206658" y="974089"/>
                  </a:moveTo>
                  <a:lnTo>
                    <a:pt x="1200455" y="974089"/>
                  </a:lnTo>
                  <a:lnTo>
                    <a:pt x="1200443" y="979169"/>
                  </a:lnTo>
                  <a:lnTo>
                    <a:pt x="1206652" y="979169"/>
                  </a:lnTo>
                  <a:lnTo>
                    <a:pt x="1206658" y="974089"/>
                  </a:lnTo>
                  <a:close/>
                </a:path>
                <a:path w="1207770" h="1112520">
                  <a:moveTo>
                    <a:pt x="6505" y="970279"/>
                  </a:moveTo>
                  <a:lnTo>
                    <a:pt x="319" y="970279"/>
                  </a:lnTo>
                  <a:lnTo>
                    <a:pt x="313" y="972819"/>
                  </a:lnTo>
                  <a:lnTo>
                    <a:pt x="6502" y="972819"/>
                  </a:lnTo>
                  <a:lnTo>
                    <a:pt x="6505" y="970279"/>
                  </a:lnTo>
                  <a:close/>
                </a:path>
                <a:path w="1207770" h="1112520">
                  <a:moveTo>
                    <a:pt x="1206662" y="970279"/>
                  </a:moveTo>
                  <a:lnTo>
                    <a:pt x="1200464" y="970279"/>
                  </a:lnTo>
                  <a:lnTo>
                    <a:pt x="1200458" y="972819"/>
                  </a:lnTo>
                  <a:lnTo>
                    <a:pt x="1206659" y="972819"/>
                  </a:lnTo>
                  <a:lnTo>
                    <a:pt x="1206662" y="970279"/>
                  </a:lnTo>
                  <a:close/>
                </a:path>
                <a:path w="1207770" h="1112520">
                  <a:moveTo>
                    <a:pt x="6508" y="967739"/>
                  </a:moveTo>
                  <a:lnTo>
                    <a:pt x="325" y="967739"/>
                  </a:lnTo>
                  <a:lnTo>
                    <a:pt x="322" y="969009"/>
                  </a:lnTo>
                  <a:lnTo>
                    <a:pt x="6507" y="969009"/>
                  </a:lnTo>
                  <a:lnTo>
                    <a:pt x="6508" y="967739"/>
                  </a:lnTo>
                  <a:close/>
                </a:path>
                <a:path w="1207770" h="1112520">
                  <a:moveTo>
                    <a:pt x="1206665" y="967739"/>
                  </a:moveTo>
                  <a:lnTo>
                    <a:pt x="1200470" y="967739"/>
                  </a:lnTo>
                  <a:lnTo>
                    <a:pt x="1200467" y="969009"/>
                  </a:lnTo>
                  <a:lnTo>
                    <a:pt x="1206664" y="969009"/>
                  </a:lnTo>
                  <a:lnTo>
                    <a:pt x="1206665" y="967739"/>
                  </a:lnTo>
                  <a:close/>
                </a:path>
                <a:path w="1207770" h="1112520">
                  <a:moveTo>
                    <a:pt x="6512" y="963929"/>
                  </a:moveTo>
                  <a:lnTo>
                    <a:pt x="334" y="963929"/>
                  </a:lnTo>
                  <a:lnTo>
                    <a:pt x="328" y="966469"/>
                  </a:lnTo>
                  <a:lnTo>
                    <a:pt x="6510" y="966469"/>
                  </a:lnTo>
                  <a:lnTo>
                    <a:pt x="6512" y="963929"/>
                  </a:lnTo>
                  <a:close/>
                </a:path>
                <a:path w="1207770" h="1112520">
                  <a:moveTo>
                    <a:pt x="1206670" y="963929"/>
                  </a:moveTo>
                  <a:lnTo>
                    <a:pt x="1200479" y="963929"/>
                  </a:lnTo>
                  <a:lnTo>
                    <a:pt x="1200473" y="966469"/>
                  </a:lnTo>
                  <a:lnTo>
                    <a:pt x="1206667" y="966469"/>
                  </a:lnTo>
                  <a:lnTo>
                    <a:pt x="1206670" y="963929"/>
                  </a:lnTo>
                  <a:close/>
                </a:path>
                <a:path w="1207770" h="1112520">
                  <a:moveTo>
                    <a:pt x="6515" y="961389"/>
                  </a:moveTo>
                  <a:lnTo>
                    <a:pt x="340" y="961389"/>
                  </a:lnTo>
                  <a:lnTo>
                    <a:pt x="337" y="962659"/>
                  </a:lnTo>
                  <a:lnTo>
                    <a:pt x="6514" y="962659"/>
                  </a:lnTo>
                  <a:lnTo>
                    <a:pt x="6515" y="961389"/>
                  </a:lnTo>
                  <a:close/>
                </a:path>
                <a:path w="1207770" h="1112520">
                  <a:moveTo>
                    <a:pt x="1206672" y="961389"/>
                  </a:moveTo>
                  <a:lnTo>
                    <a:pt x="1200485" y="961389"/>
                  </a:lnTo>
                  <a:lnTo>
                    <a:pt x="1200482" y="962659"/>
                  </a:lnTo>
                  <a:lnTo>
                    <a:pt x="1206671" y="962659"/>
                  </a:lnTo>
                  <a:lnTo>
                    <a:pt x="1206672" y="961389"/>
                  </a:lnTo>
                  <a:close/>
                </a:path>
                <a:path w="1207770" h="1112520">
                  <a:moveTo>
                    <a:pt x="6520" y="957579"/>
                  </a:moveTo>
                  <a:lnTo>
                    <a:pt x="348" y="957579"/>
                  </a:lnTo>
                  <a:lnTo>
                    <a:pt x="342" y="960119"/>
                  </a:lnTo>
                  <a:lnTo>
                    <a:pt x="6517" y="960119"/>
                  </a:lnTo>
                  <a:lnTo>
                    <a:pt x="6520" y="957579"/>
                  </a:lnTo>
                  <a:close/>
                </a:path>
                <a:path w="1207770" h="1112520">
                  <a:moveTo>
                    <a:pt x="1206677" y="957579"/>
                  </a:moveTo>
                  <a:lnTo>
                    <a:pt x="1200493" y="957579"/>
                  </a:lnTo>
                  <a:lnTo>
                    <a:pt x="1200488" y="960119"/>
                  </a:lnTo>
                  <a:lnTo>
                    <a:pt x="1206674" y="960119"/>
                  </a:lnTo>
                  <a:lnTo>
                    <a:pt x="1206677" y="957579"/>
                  </a:lnTo>
                  <a:close/>
                </a:path>
                <a:path w="1207770" h="1112520">
                  <a:moveTo>
                    <a:pt x="6523" y="955039"/>
                  </a:moveTo>
                  <a:lnTo>
                    <a:pt x="354" y="955039"/>
                  </a:lnTo>
                  <a:lnTo>
                    <a:pt x="351" y="956309"/>
                  </a:lnTo>
                  <a:lnTo>
                    <a:pt x="6521" y="956309"/>
                  </a:lnTo>
                  <a:lnTo>
                    <a:pt x="6523" y="955039"/>
                  </a:lnTo>
                  <a:close/>
                </a:path>
                <a:path w="1207770" h="1112520">
                  <a:moveTo>
                    <a:pt x="1206680" y="955039"/>
                  </a:moveTo>
                  <a:lnTo>
                    <a:pt x="1200499" y="955039"/>
                  </a:lnTo>
                  <a:lnTo>
                    <a:pt x="1200496" y="956309"/>
                  </a:lnTo>
                  <a:lnTo>
                    <a:pt x="1206678" y="956309"/>
                  </a:lnTo>
                  <a:lnTo>
                    <a:pt x="1206680" y="955039"/>
                  </a:lnTo>
                  <a:close/>
                </a:path>
                <a:path w="1207770" h="1112520">
                  <a:moveTo>
                    <a:pt x="6527" y="951229"/>
                  </a:moveTo>
                  <a:lnTo>
                    <a:pt x="363" y="951229"/>
                  </a:lnTo>
                  <a:lnTo>
                    <a:pt x="357" y="953769"/>
                  </a:lnTo>
                  <a:lnTo>
                    <a:pt x="6524" y="953769"/>
                  </a:lnTo>
                  <a:lnTo>
                    <a:pt x="6527" y="951229"/>
                  </a:lnTo>
                  <a:close/>
                </a:path>
                <a:path w="1207770" h="1112520">
                  <a:moveTo>
                    <a:pt x="1206684" y="951229"/>
                  </a:moveTo>
                  <a:lnTo>
                    <a:pt x="1200508" y="951229"/>
                  </a:lnTo>
                  <a:lnTo>
                    <a:pt x="1200502" y="953769"/>
                  </a:lnTo>
                  <a:lnTo>
                    <a:pt x="1206681" y="953769"/>
                  </a:lnTo>
                  <a:lnTo>
                    <a:pt x="1206684" y="951229"/>
                  </a:lnTo>
                  <a:close/>
                </a:path>
                <a:path w="1207770" h="1112520">
                  <a:moveTo>
                    <a:pt x="6530" y="948689"/>
                  </a:moveTo>
                  <a:lnTo>
                    <a:pt x="369" y="948689"/>
                  </a:lnTo>
                  <a:lnTo>
                    <a:pt x="366" y="949959"/>
                  </a:lnTo>
                  <a:lnTo>
                    <a:pt x="6529" y="949959"/>
                  </a:lnTo>
                  <a:lnTo>
                    <a:pt x="6530" y="948689"/>
                  </a:lnTo>
                  <a:close/>
                </a:path>
                <a:path w="1207770" h="1112520">
                  <a:moveTo>
                    <a:pt x="1206687" y="948689"/>
                  </a:moveTo>
                  <a:lnTo>
                    <a:pt x="1200514" y="948689"/>
                  </a:lnTo>
                  <a:lnTo>
                    <a:pt x="1200511" y="949959"/>
                  </a:lnTo>
                  <a:lnTo>
                    <a:pt x="1206685" y="949959"/>
                  </a:lnTo>
                  <a:lnTo>
                    <a:pt x="1206687" y="948689"/>
                  </a:lnTo>
                  <a:close/>
                </a:path>
                <a:path w="1207770" h="1112520">
                  <a:moveTo>
                    <a:pt x="6534" y="944879"/>
                  </a:moveTo>
                  <a:lnTo>
                    <a:pt x="377" y="944879"/>
                  </a:lnTo>
                  <a:lnTo>
                    <a:pt x="371" y="947419"/>
                  </a:lnTo>
                  <a:lnTo>
                    <a:pt x="6532" y="947419"/>
                  </a:lnTo>
                  <a:lnTo>
                    <a:pt x="6534" y="944879"/>
                  </a:lnTo>
                  <a:close/>
                </a:path>
                <a:path w="1207770" h="1112520">
                  <a:moveTo>
                    <a:pt x="1206691" y="944879"/>
                  </a:moveTo>
                  <a:lnTo>
                    <a:pt x="1200523" y="944879"/>
                  </a:lnTo>
                  <a:lnTo>
                    <a:pt x="1200517" y="947419"/>
                  </a:lnTo>
                  <a:lnTo>
                    <a:pt x="1206688" y="947419"/>
                  </a:lnTo>
                  <a:lnTo>
                    <a:pt x="1206691" y="944879"/>
                  </a:lnTo>
                  <a:close/>
                </a:path>
                <a:path w="1207770" h="1112520">
                  <a:moveTo>
                    <a:pt x="6537" y="942339"/>
                  </a:moveTo>
                  <a:lnTo>
                    <a:pt x="383" y="942339"/>
                  </a:lnTo>
                  <a:lnTo>
                    <a:pt x="380" y="943609"/>
                  </a:lnTo>
                  <a:lnTo>
                    <a:pt x="6536" y="943609"/>
                  </a:lnTo>
                  <a:lnTo>
                    <a:pt x="6537" y="942339"/>
                  </a:lnTo>
                  <a:close/>
                </a:path>
                <a:path w="1207770" h="1112520">
                  <a:moveTo>
                    <a:pt x="1206694" y="942339"/>
                  </a:moveTo>
                  <a:lnTo>
                    <a:pt x="1200529" y="942339"/>
                  </a:lnTo>
                  <a:lnTo>
                    <a:pt x="1200526" y="943609"/>
                  </a:lnTo>
                  <a:lnTo>
                    <a:pt x="1206693" y="943609"/>
                  </a:lnTo>
                  <a:lnTo>
                    <a:pt x="1206694" y="942339"/>
                  </a:lnTo>
                  <a:close/>
                </a:path>
                <a:path w="1207770" h="1112520">
                  <a:moveTo>
                    <a:pt x="6542" y="938529"/>
                  </a:moveTo>
                  <a:lnTo>
                    <a:pt x="392" y="938529"/>
                  </a:lnTo>
                  <a:lnTo>
                    <a:pt x="386" y="941069"/>
                  </a:lnTo>
                  <a:lnTo>
                    <a:pt x="6539" y="941069"/>
                  </a:lnTo>
                  <a:lnTo>
                    <a:pt x="6542" y="938529"/>
                  </a:lnTo>
                  <a:close/>
                </a:path>
                <a:path w="1207770" h="1112520">
                  <a:moveTo>
                    <a:pt x="1206699" y="938529"/>
                  </a:moveTo>
                  <a:lnTo>
                    <a:pt x="1200538" y="938529"/>
                  </a:lnTo>
                  <a:lnTo>
                    <a:pt x="1200532" y="941069"/>
                  </a:lnTo>
                  <a:lnTo>
                    <a:pt x="1206696" y="941069"/>
                  </a:lnTo>
                  <a:lnTo>
                    <a:pt x="1206699" y="938529"/>
                  </a:lnTo>
                  <a:close/>
                </a:path>
                <a:path w="1207770" h="1112520">
                  <a:moveTo>
                    <a:pt x="6545" y="935989"/>
                  </a:moveTo>
                  <a:lnTo>
                    <a:pt x="398" y="935989"/>
                  </a:lnTo>
                  <a:lnTo>
                    <a:pt x="395" y="937259"/>
                  </a:lnTo>
                  <a:lnTo>
                    <a:pt x="6543" y="937259"/>
                  </a:lnTo>
                  <a:lnTo>
                    <a:pt x="6545" y="935989"/>
                  </a:lnTo>
                  <a:close/>
                </a:path>
                <a:path w="1207770" h="1112520">
                  <a:moveTo>
                    <a:pt x="1206701" y="935989"/>
                  </a:moveTo>
                  <a:lnTo>
                    <a:pt x="1200543" y="935989"/>
                  </a:lnTo>
                  <a:lnTo>
                    <a:pt x="1200540" y="937259"/>
                  </a:lnTo>
                  <a:lnTo>
                    <a:pt x="1206700" y="937259"/>
                  </a:lnTo>
                  <a:lnTo>
                    <a:pt x="1206701" y="935989"/>
                  </a:lnTo>
                  <a:close/>
                </a:path>
                <a:path w="1207770" h="1112520">
                  <a:moveTo>
                    <a:pt x="6549" y="932179"/>
                  </a:moveTo>
                  <a:lnTo>
                    <a:pt x="406" y="932179"/>
                  </a:lnTo>
                  <a:lnTo>
                    <a:pt x="401" y="934719"/>
                  </a:lnTo>
                  <a:lnTo>
                    <a:pt x="6546" y="934719"/>
                  </a:lnTo>
                  <a:lnTo>
                    <a:pt x="6549" y="932179"/>
                  </a:lnTo>
                  <a:close/>
                </a:path>
                <a:path w="1207770" h="1112520">
                  <a:moveTo>
                    <a:pt x="1206706" y="932179"/>
                  </a:moveTo>
                  <a:lnTo>
                    <a:pt x="1200552" y="932179"/>
                  </a:lnTo>
                  <a:lnTo>
                    <a:pt x="1200546" y="934719"/>
                  </a:lnTo>
                  <a:lnTo>
                    <a:pt x="1206703" y="934719"/>
                  </a:lnTo>
                  <a:lnTo>
                    <a:pt x="1206706" y="932179"/>
                  </a:lnTo>
                  <a:close/>
                </a:path>
                <a:path w="1207770" h="1112520">
                  <a:moveTo>
                    <a:pt x="6552" y="929639"/>
                  </a:moveTo>
                  <a:lnTo>
                    <a:pt x="412" y="929639"/>
                  </a:lnTo>
                  <a:lnTo>
                    <a:pt x="409" y="930909"/>
                  </a:lnTo>
                  <a:lnTo>
                    <a:pt x="6551" y="930909"/>
                  </a:lnTo>
                  <a:lnTo>
                    <a:pt x="6552" y="929639"/>
                  </a:lnTo>
                  <a:close/>
                </a:path>
                <a:path w="1207770" h="1112520">
                  <a:moveTo>
                    <a:pt x="1206709" y="929639"/>
                  </a:moveTo>
                  <a:lnTo>
                    <a:pt x="1200558" y="929639"/>
                  </a:lnTo>
                  <a:lnTo>
                    <a:pt x="1200555" y="930909"/>
                  </a:lnTo>
                  <a:lnTo>
                    <a:pt x="1206707" y="930909"/>
                  </a:lnTo>
                  <a:lnTo>
                    <a:pt x="1206709" y="929639"/>
                  </a:lnTo>
                  <a:close/>
                </a:path>
                <a:path w="1207770" h="1112520">
                  <a:moveTo>
                    <a:pt x="6557" y="925829"/>
                  </a:moveTo>
                  <a:lnTo>
                    <a:pt x="421" y="925829"/>
                  </a:lnTo>
                  <a:lnTo>
                    <a:pt x="415" y="928369"/>
                  </a:lnTo>
                  <a:lnTo>
                    <a:pt x="6554" y="928369"/>
                  </a:lnTo>
                  <a:lnTo>
                    <a:pt x="6557" y="925829"/>
                  </a:lnTo>
                  <a:close/>
                </a:path>
                <a:path w="1207770" h="1112520">
                  <a:moveTo>
                    <a:pt x="1206713" y="925829"/>
                  </a:moveTo>
                  <a:lnTo>
                    <a:pt x="1200567" y="925829"/>
                  </a:lnTo>
                  <a:lnTo>
                    <a:pt x="1200561" y="928369"/>
                  </a:lnTo>
                  <a:lnTo>
                    <a:pt x="1206710" y="928369"/>
                  </a:lnTo>
                  <a:lnTo>
                    <a:pt x="1206713" y="925829"/>
                  </a:lnTo>
                  <a:close/>
                </a:path>
                <a:path w="1207770" h="1112520">
                  <a:moveTo>
                    <a:pt x="6559" y="923289"/>
                  </a:moveTo>
                  <a:lnTo>
                    <a:pt x="427" y="923289"/>
                  </a:lnTo>
                  <a:lnTo>
                    <a:pt x="424" y="924559"/>
                  </a:lnTo>
                  <a:lnTo>
                    <a:pt x="6558" y="924559"/>
                  </a:lnTo>
                  <a:lnTo>
                    <a:pt x="6559" y="923289"/>
                  </a:lnTo>
                  <a:close/>
                </a:path>
                <a:path w="1207770" h="1112520">
                  <a:moveTo>
                    <a:pt x="1206716" y="923289"/>
                  </a:moveTo>
                  <a:lnTo>
                    <a:pt x="1200573" y="923289"/>
                  </a:lnTo>
                  <a:lnTo>
                    <a:pt x="1200570" y="924559"/>
                  </a:lnTo>
                  <a:lnTo>
                    <a:pt x="1206715" y="924559"/>
                  </a:lnTo>
                  <a:lnTo>
                    <a:pt x="1206716" y="923289"/>
                  </a:lnTo>
                  <a:close/>
                </a:path>
                <a:path w="1207770" h="1112520">
                  <a:moveTo>
                    <a:pt x="6564" y="919479"/>
                  </a:moveTo>
                  <a:lnTo>
                    <a:pt x="435" y="919479"/>
                  </a:lnTo>
                  <a:lnTo>
                    <a:pt x="430" y="922019"/>
                  </a:lnTo>
                  <a:lnTo>
                    <a:pt x="6561" y="922019"/>
                  </a:lnTo>
                  <a:lnTo>
                    <a:pt x="6564" y="919479"/>
                  </a:lnTo>
                  <a:close/>
                </a:path>
                <a:path w="1207770" h="1112520">
                  <a:moveTo>
                    <a:pt x="1206720" y="919479"/>
                  </a:moveTo>
                  <a:lnTo>
                    <a:pt x="1200582" y="919479"/>
                  </a:lnTo>
                  <a:lnTo>
                    <a:pt x="1200576" y="922019"/>
                  </a:lnTo>
                  <a:lnTo>
                    <a:pt x="1206717" y="922019"/>
                  </a:lnTo>
                  <a:lnTo>
                    <a:pt x="1206720" y="919479"/>
                  </a:lnTo>
                  <a:close/>
                </a:path>
                <a:path w="1207770" h="1112520">
                  <a:moveTo>
                    <a:pt x="6567" y="916939"/>
                  </a:moveTo>
                  <a:lnTo>
                    <a:pt x="441" y="916939"/>
                  </a:lnTo>
                  <a:lnTo>
                    <a:pt x="438" y="918209"/>
                  </a:lnTo>
                  <a:lnTo>
                    <a:pt x="6565" y="918209"/>
                  </a:lnTo>
                  <a:lnTo>
                    <a:pt x="6567" y="916939"/>
                  </a:lnTo>
                  <a:close/>
                </a:path>
                <a:path w="1207770" h="1112520">
                  <a:moveTo>
                    <a:pt x="1206723" y="916939"/>
                  </a:moveTo>
                  <a:lnTo>
                    <a:pt x="1200588" y="916939"/>
                  </a:lnTo>
                  <a:lnTo>
                    <a:pt x="1200585" y="918209"/>
                  </a:lnTo>
                  <a:lnTo>
                    <a:pt x="1206722" y="918209"/>
                  </a:lnTo>
                  <a:lnTo>
                    <a:pt x="1206723" y="916939"/>
                  </a:lnTo>
                  <a:close/>
                </a:path>
                <a:path w="1207770" h="1112520">
                  <a:moveTo>
                    <a:pt x="6571" y="913129"/>
                  </a:moveTo>
                  <a:lnTo>
                    <a:pt x="450" y="913129"/>
                  </a:lnTo>
                  <a:lnTo>
                    <a:pt x="444" y="915669"/>
                  </a:lnTo>
                  <a:lnTo>
                    <a:pt x="6568" y="915669"/>
                  </a:lnTo>
                  <a:lnTo>
                    <a:pt x="6571" y="913129"/>
                  </a:lnTo>
                  <a:close/>
                </a:path>
                <a:path w="1207770" h="1112520">
                  <a:moveTo>
                    <a:pt x="1206728" y="913129"/>
                  </a:moveTo>
                  <a:lnTo>
                    <a:pt x="1200596" y="913129"/>
                  </a:lnTo>
                  <a:lnTo>
                    <a:pt x="1200590" y="915669"/>
                  </a:lnTo>
                  <a:lnTo>
                    <a:pt x="1206725" y="915669"/>
                  </a:lnTo>
                  <a:lnTo>
                    <a:pt x="1206728" y="913129"/>
                  </a:lnTo>
                  <a:close/>
                </a:path>
                <a:path w="1207770" h="1112520">
                  <a:moveTo>
                    <a:pt x="6574" y="910589"/>
                  </a:moveTo>
                  <a:lnTo>
                    <a:pt x="456" y="910589"/>
                  </a:lnTo>
                  <a:lnTo>
                    <a:pt x="453" y="911859"/>
                  </a:lnTo>
                  <a:lnTo>
                    <a:pt x="6573" y="911859"/>
                  </a:lnTo>
                  <a:lnTo>
                    <a:pt x="6574" y="910589"/>
                  </a:lnTo>
                  <a:close/>
                </a:path>
                <a:path w="1207770" h="1112520">
                  <a:moveTo>
                    <a:pt x="1206731" y="910589"/>
                  </a:moveTo>
                  <a:lnTo>
                    <a:pt x="1200602" y="910589"/>
                  </a:lnTo>
                  <a:lnTo>
                    <a:pt x="1200599" y="911859"/>
                  </a:lnTo>
                  <a:lnTo>
                    <a:pt x="1206729" y="911859"/>
                  </a:lnTo>
                  <a:lnTo>
                    <a:pt x="1206731" y="910589"/>
                  </a:lnTo>
                  <a:close/>
                </a:path>
                <a:path w="1207770" h="1112520">
                  <a:moveTo>
                    <a:pt x="6579" y="906779"/>
                  </a:moveTo>
                  <a:lnTo>
                    <a:pt x="464" y="906779"/>
                  </a:lnTo>
                  <a:lnTo>
                    <a:pt x="459" y="909319"/>
                  </a:lnTo>
                  <a:lnTo>
                    <a:pt x="6576" y="909319"/>
                  </a:lnTo>
                  <a:lnTo>
                    <a:pt x="6579" y="906779"/>
                  </a:lnTo>
                  <a:close/>
                </a:path>
                <a:path w="1207770" h="1112520">
                  <a:moveTo>
                    <a:pt x="1206735" y="906779"/>
                  </a:moveTo>
                  <a:lnTo>
                    <a:pt x="1200611" y="906779"/>
                  </a:lnTo>
                  <a:lnTo>
                    <a:pt x="1200605" y="909319"/>
                  </a:lnTo>
                  <a:lnTo>
                    <a:pt x="1206732" y="909319"/>
                  </a:lnTo>
                  <a:lnTo>
                    <a:pt x="1206735" y="906779"/>
                  </a:lnTo>
                  <a:close/>
                </a:path>
                <a:path w="1207770" h="1112520">
                  <a:moveTo>
                    <a:pt x="6581" y="904239"/>
                  </a:moveTo>
                  <a:lnTo>
                    <a:pt x="470" y="904239"/>
                  </a:lnTo>
                  <a:lnTo>
                    <a:pt x="467" y="905509"/>
                  </a:lnTo>
                  <a:lnTo>
                    <a:pt x="6580" y="905509"/>
                  </a:lnTo>
                  <a:lnTo>
                    <a:pt x="6581" y="904239"/>
                  </a:lnTo>
                  <a:close/>
                </a:path>
                <a:path w="1207770" h="1112520">
                  <a:moveTo>
                    <a:pt x="1206738" y="904239"/>
                  </a:moveTo>
                  <a:lnTo>
                    <a:pt x="1200617" y="904239"/>
                  </a:lnTo>
                  <a:lnTo>
                    <a:pt x="1200614" y="905509"/>
                  </a:lnTo>
                  <a:lnTo>
                    <a:pt x="1206736" y="905509"/>
                  </a:lnTo>
                  <a:lnTo>
                    <a:pt x="1206738" y="904239"/>
                  </a:lnTo>
                  <a:close/>
                </a:path>
                <a:path w="1207770" h="1112520">
                  <a:moveTo>
                    <a:pt x="6586" y="900429"/>
                  </a:moveTo>
                  <a:lnTo>
                    <a:pt x="479" y="900429"/>
                  </a:lnTo>
                  <a:lnTo>
                    <a:pt x="473" y="902969"/>
                  </a:lnTo>
                  <a:lnTo>
                    <a:pt x="6583" y="902969"/>
                  </a:lnTo>
                  <a:lnTo>
                    <a:pt x="6586" y="900429"/>
                  </a:lnTo>
                  <a:close/>
                </a:path>
                <a:path w="1207770" h="1112520">
                  <a:moveTo>
                    <a:pt x="1206742" y="900429"/>
                  </a:moveTo>
                  <a:lnTo>
                    <a:pt x="1200626" y="900429"/>
                  </a:lnTo>
                  <a:lnTo>
                    <a:pt x="1200620" y="902969"/>
                  </a:lnTo>
                  <a:lnTo>
                    <a:pt x="1206739" y="902969"/>
                  </a:lnTo>
                  <a:lnTo>
                    <a:pt x="1206742" y="900429"/>
                  </a:lnTo>
                  <a:close/>
                </a:path>
                <a:path w="1207770" h="1112520">
                  <a:moveTo>
                    <a:pt x="6592" y="895350"/>
                  </a:moveTo>
                  <a:lnTo>
                    <a:pt x="491" y="895350"/>
                  </a:lnTo>
                  <a:lnTo>
                    <a:pt x="482" y="899159"/>
                  </a:lnTo>
                  <a:lnTo>
                    <a:pt x="6587" y="899159"/>
                  </a:lnTo>
                  <a:lnTo>
                    <a:pt x="6592" y="895350"/>
                  </a:lnTo>
                  <a:close/>
                </a:path>
                <a:path w="1207770" h="1112520">
                  <a:moveTo>
                    <a:pt x="1206748" y="895350"/>
                  </a:moveTo>
                  <a:lnTo>
                    <a:pt x="1200638" y="895350"/>
                  </a:lnTo>
                  <a:lnTo>
                    <a:pt x="1200629" y="899159"/>
                  </a:lnTo>
                  <a:lnTo>
                    <a:pt x="1206744" y="899159"/>
                  </a:lnTo>
                  <a:lnTo>
                    <a:pt x="1206748" y="895350"/>
                  </a:lnTo>
                  <a:close/>
                </a:path>
                <a:path w="1207770" h="1112520">
                  <a:moveTo>
                    <a:pt x="6410" y="1052830"/>
                  </a:moveTo>
                  <a:lnTo>
                    <a:pt x="130" y="1052830"/>
                  </a:lnTo>
                  <a:lnTo>
                    <a:pt x="14" y="1103629"/>
                  </a:lnTo>
                  <a:lnTo>
                    <a:pt x="6351" y="1103629"/>
                  </a:lnTo>
                  <a:lnTo>
                    <a:pt x="6410" y="1052830"/>
                  </a:lnTo>
                  <a:close/>
                </a:path>
                <a:path w="1207770" h="1112520">
                  <a:moveTo>
                    <a:pt x="1206568" y="1052830"/>
                  </a:moveTo>
                  <a:lnTo>
                    <a:pt x="1200273" y="1052830"/>
                  </a:lnTo>
                  <a:lnTo>
                    <a:pt x="1200155" y="1103629"/>
                  </a:lnTo>
                  <a:lnTo>
                    <a:pt x="1206510" y="1103629"/>
                  </a:lnTo>
                  <a:lnTo>
                    <a:pt x="1206568" y="1052830"/>
                  </a:lnTo>
                  <a:close/>
                </a:path>
                <a:path w="1207770" h="1112520">
                  <a:moveTo>
                    <a:pt x="6350" y="1104900"/>
                  </a:moveTo>
                  <a:lnTo>
                    <a:pt x="11" y="1104900"/>
                  </a:lnTo>
                  <a:lnTo>
                    <a:pt x="0" y="1109979"/>
                  </a:lnTo>
                  <a:lnTo>
                    <a:pt x="1206500" y="1112520"/>
                  </a:lnTo>
                  <a:lnTo>
                    <a:pt x="1206507" y="1106170"/>
                  </a:lnTo>
                  <a:lnTo>
                    <a:pt x="6350" y="1104900"/>
                  </a:lnTo>
                  <a:close/>
                </a:path>
                <a:path w="1207770" h="1112520">
                  <a:moveTo>
                    <a:pt x="1206508" y="1104900"/>
                  </a:moveTo>
                  <a:lnTo>
                    <a:pt x="1200152" y="1104900"/>
                  </a:lnTo>
                  <a:lnTo>
                    <a:pt x="1200150" y="1106170"/>
                  </a:lnTo>
                  <a:lnTo>
                    <a:pt x="1206507" y="1106170"/>
                  </a:lnTo>
                  <a:lnTo>
                    <a:pt x="1206508" y="1104900"/>
                  </a:lnTo>
                  <a:close/>
                </a:path>
              </a:pathLst>
            </a:custGeom>
            <a:solidFill>
              <a:srgbClr val="4B80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" name="object 1154"/>
            <p:cNvSpPr/>
            <p:nvPr/>
          </p:nvSpPr>
          <p:spPr>
            <a:xfrm>
              <a:off x="1992629" y="2165349"/>
              <a:ext cx="1196340" cy="1099820"/>
            </a:xfrm>
            <a:custGeom>
              <a:avLst/>
              <a:gdLst/>
              <a:ahLst/>
              <a:cxnLst/>
              <a:rect l="l" t="t" r="r" b="b"/>
              <a:pathLst>
                <a:path w="1196339" h="1099820">
                  <a:moveTo>
                    <a:pt x="7510" y="53339"/>
                  </a:moveTo>
                  <a:lnTo>
                    <a:pt x="1208" y="53339"/>
                  </a:lnTo>
                  <a:lnTo>
                    <a:pt x="1206" y="54609"/>
                  </a:lnTo>
                  <a:lnTo>
                    <a:pt x="7507" y="54609"/>
                  </a:lnTo>
                  <a:lnTo>
                    <a:pt x="7510" y="53339"/>
                  </a:lnTo>
                  <a:close/>
                </a:path>
                <a:path w="1196339" h="1099820">
                  <a:moveTo>
                    <a:pt x="1196222" y="53339"/>
                  </a:moveTo>
                  <a:lnTo>
                    <a:pt x="1189883" y="53339"/>
                  </a:lnTo>
                  <a:lnTo>
                    <a:pt x="1189880" y="54609"/>
                  </a:lnTo>
                  <a:lnTo>
                    <a:pt x="1196219" y="54609"/>
                  </a:lnTo>
                  <a:lnTo>
                    <a:pt x="1196222" y="53339"/>
                  </a:lnTo>
                  <a:close/>
                </a:path>
                <a:path w="1196339" h="1099820">
                  <a:moveTo>
                    <a:pt x="7518" y="49529"/>
                  </a:moveTo>
                  <a:lnTo>
                    <a:pt x="1212" y="49529"/>
                  </a:lnTo>
                  <a:lnTo>
                    <a:pt x="1209" y="52069"/>
                  </a:lnTo>
                  <a:lnTo>
                    <a:pt x="7513" y="52069"/>
                  </a:lnTo>
                  <a:lnTo>
                    <a:pt x="7518" y="49529"/>
                  </a:lnTo>
                  <a:close/>
                </a:path>
                <a:path w="1196339" h="1099820">
                  <a:moveTo>
                    <a:pt x="1196231" y="49529"/>
                  </a:moveTo>
                  <a:lnTo>
                    <a:pt x="1189892" y="49529"/>
                  </a:lnTo>
                  <a:lnTo>
                    <a:pt x="1189886" y="52069"/>
                  </a:lnTo>
                  <a:lnTo>
                    <a:pt x="1196225" y="52069"/>
                  </a:lnTo>
                  <a:lnTo>
                    <a:pt x="1196231" y="49529"/>
                  </a:lnTo>
                  <a:close/>
                </a:path>
                <a:path w="1196339" h="1099820">
                  <a:moveTo>
                    <a:pt x="7524" y="46989"/>
                  </a:moveTo>
                  <a:lnTo>
                    <a:pt x="1215" y="46989"/>
                  </a:lnTo>
                  <a:lnTo>
                    <a:pt x="1214" y="48259"/>
                  </a:lnTo>
                  <a:lnTo>
                    <a:pt x="7521" y="48259"/>
                  </a:lnTo>
                  <a:lnTo>
                    <a:pt x="7524" y="46989"/>
                  </a:lnTo>
                  <a:close/>
                </a:path>
                <a:path w="1196339" h="1099820">
                  <a:moveTo>
                    <a:pt x="1196237" y="46989"/>
                  </a:moveTo>
                  <a:lnTo>
                    <a:pt x="1189898" y="46989"/>
                  </a:lnTo>
                  <a:lnTo>
                    <a:pt x="1189895" y="48259"/>
                  </a:lnTo>
                  <a:lnTo>
                    <a:pt x="1196234" y="48259"/>
                  </a:lnTo>
                  <a:lnTo>
                    <a:pt x="1196237" y="46989"/>
                  </a:lnTo>
                  <a:close/>
                </a:path>
                <a:path w="1196339" h="1099820">
                  <a:moveTo>
                    <a:pt x="7533" y="43179"/>
                  </a:moveTo>
                  <a:lnTo>
                    <a:pt x="1220" y="43179"/>
                  </a:lnTo>
                  <a:lnTo>
                    <a:pt x="1217" y="45719"/>
                  </a:lnTo>
                  <a:lnTo>
                    <a:pt x="7527" y="45719"/>
                  </a:lnTo>
                  <a:lnTo>
                    <a:pt x="7533" y="43179"/>
                  </a:lnTo>
                  <a:close/>
                </a:path>
                <a:path w="1196339" h="1099820">
                  <a:moveTo>
                    <a:pt x="1196245" y="43179"/>
                  </a:moveTo>
                  <a:lnTo>
                    <a:pt x="1189906" y="43179"/>
                  </a:lnTo>
                  <a:lnTo>
                    <a:pt x="1189900" y="45719"/>
                  </a:lnTo>
                  <a:lnTo>
                    <a:pt x="1196240" y="45719"/>
                  </a:lnTo>
                  <a:lnTo>
                    <a:pt x="1196245" y="43179"/>
                  </a:lnTo>
                  <a:close/>
                </a:path>
                <a:path w="1196339" h="1099820">
                  <a:moveTo>
                    <a:pt x="7539" y="40639"/>
                  </a:moveTo>
                  <a:lnTo>
                    <a:pt x="1223" y="40639"/>
                  </a:lnTo>
                  <a:lnTo>
                    <a:pt x="1221" y="41909"/>
                  </a:lnTo>
                  <a:lnTo>
                    <a:pt x="7536" y="41909"/>
                  </a:lnTo>
                  <a:lnTo>
                    <a:pt x="7539" y="40639"/>
                  </a:lnTo>
                  <a:close/>
                </a:path>
                <a:path w="1196339" h="1099820">
                  <a:moveTo>
                    <a:pt x="1196251" y="40639"/>
                  </a:moveTo>
                  <a:lnTo>
                    <a:pt x="1189912" y="40639"/>
                  </a:lnTo>
                  <a:lnTo>
                    <a:pt x="1189909" y="41909"/>
                  </a:lnTo>
                  <a:lnTo>
                    <a:pt x="1196248" y="41909"/>
                  </a:lnTo>
                  <a:lnTo>
                    <a:pt x="1196251" y="40639"/>
                  </a:lnTo>
                  <a:close/>
                </a:path>
                <a:path w="1196339" h="1099820">
                  <a:moveTo>
                    <a:pt x="7548" y="36829"/>
                  </a:moveTo>
                  <a:lnTo>
                    <a:pt x="1227" y="36829"/>
                  </a:lnTo>
                  <a:lnTo>
                    <a:pt x="1224" y="39369"/>
                  </a:lnTo>
                  <a:lnTo>
                    <a:pt x="7542" y="39369"/>
                  </a:lnTo>
                  <a:lnTo>
                    <a:pt x="7548" y="36829"/>
                  </a:lnTo>
                  <a:close/>
                </a:path>
                <a:path w="1196339" h="1099820">
                  <a:moveTo>
                    <a:pt x="1196260" y="36829"/>
                  </a:moveTo>
                  <a:lnTo>
                    <a:pt x="1189921" y="36829"/>
                  </a:lnTo>
                  <a:lnTo>
                    <a:pt x="1189915" y="39369"/>
                  </a:lnTo>
                  <a:lnTo>
                    <a:pt x="1196254" y="39369"/>
                  </a:lnTo>
                  <a:lnTo>
                    <a:pt x="1196260" y="36829"/>
                  </a:lnTo>
                  <a:close/>
                </a:path>
                <a:path w="1196339" h="1099820">
                  <a:moveTo>
                    <a:pt x="7554" y="34289"/>
                  </a:moveTo>
                  <a:lnTo>
                    <a:pt x="1230" y="34289"/>
                  </a:lnTo>
                  <a:lnTo>
                    <a:pt x="1228" y="35559"/>
                  </a:lnTo>
                  <a:lnTo>
                    <a:pt x="7551" y="35559"/>
                  </a:lnTo>
                  <a:lnTo>
                    <a:pt x="7554" y="34289"/>
                  </a:lnTo>
                  <a:close/>
                </a:path>
                <a:path w="1196339" h="1099820">
                  <a:moveTo>
                    <a:pt x="1196266" y="34289"/>
                  </a:moveTo>
                  <a:lnTo>
                    <a:pt x="1189927" y="34289"/>
                  </a:lnTo>
                  <a:lnTo>
                    <a:pt x="1189924" y="35559"/>
                  </a:lnTo>
                  <a:lnTo>
                    <a:pt x="1196263" y="35559"/>
                  </a:lnTo>
                  <a:lnTo>
                    <a:pt x="1196266" y="34289"/>
                  </a:lnTo>
                  <a:close/>
                </a:path>
                <a:path w="1196339" h="1099820">
                  <a:moveTo>
                    <a:pt x="7563" y="30479"/>
                  </a:moveTo>
                  <a:lnTo>
                    <a:pt x="1234" y="30479"/>
                  </a:lnTo>
                  <a:lnTo>
                    <a:pt x="1231" y="33019"/>
                  </a:lnTo>
                  <a:lnTo>
                    <a:pt x="7557" y="33019"/>
                  </a:lnTo>
                  <a:lnTo>
                    <a:pt x="7563" y="30479"/>
                  </a:lnTo>
                  <a:close/>
                </a:path>
                <a:path w="1196339" h="1099820">
                  <a:moveTo>
                    <a:pt x="1196275" y="30479"/>
                  </a:moveTo>
                  <a:lnTo>
                    <a:pt x="1189936" y="30479"/>
                  </a:lnTo>
                  <a:lnTo>
                    <a:pt x="1189930" y="33019"/>
                  </a:lnTo>
                  <a:lnTo>
                    <a:pt x="1196269" y="33019"/>
                  </a:lnTo>
                  <a:lnTo>
                    <a:pt x="1196275" y="30479"/>
                  </a:lnTo>
                  <a:close/>
                </a:path>
                <a:path w="1196339" h="1099820">
                  <a:moveTo>
                    <a:pt x="7569" y="27939"/>
                  </a:moveTo>
                  <a:lnTo>
                    <a:pt x="1237" y="27939"/>
                  </a:lnTo>
                  <a:lnTo>
                    <a:pt x="1236" y="29209"/>
                  </a:lnTo>
                  <a:lnTo>
                    <a:pt x="7566" y="29209"/>
                  </a:lnTo>
                  <a:lnTo>
                    <a:pt x="7569" y="27939"/>
                  </a:lnTo>
                  <a:close/>
                </a:path>
                <a:path w="1196339" h="1099820">
                  <a:moveTo>
                    <a:pt x="1196281" y="27939"/>
                  </a:moveTo>
                  <a:lnTo>
                    <a:pt x="1189942" y="27939"/>
                  </a:lnTo>
                  <a:lnTo>
                    <a:pt x="1189939" y="29209"/>
                  </a:lnTo>
                  <a:lnTo>
                    <a:pt x="1196278" y="29209"/>
                  </a:lnTo>
                  <a:lnTo>
                    <a:pt x="1196281" y="27939"/>
                  </a:lnTo>
                  <a:close/>
                </a:path>
                <a:path w="1196339" h="1099820">
                  <a:moveTo>
                    <a:pt x="7578" y="24129"/>
                  </a:moveTo>
                  <a:lnTo>
                    <a:pt x="1242" y="24129"/>
                  </a:lnTo>
                  <a:lnTo>
                    <a:pt x="1239" y="26669"/>
                  </a:lnTo>
                  <a:lnTo>
                    <a:pt x="7572" y="26669"/>
                  </a:lnTo>
                  <a:lnTo>
                    <a:pt x="7578" y="24129"/>
                  </a:lnTo>
                  <a:close/>
                </a:path>
                <a:path w="1196339" h="1099820">
                  <a:moveTo>
                    <a:pt x="1196290" y="24129"/>
                  </a:moveTo>
                  <a:lnTo>
                    <a:pt x="1189951" y="24129"/>
                  </a:lnTo>
                  <a:lnTo>
                    <a:pt x="1189945" y="26669"/>
                  </a:lnTo>
                  <a:lnTo>
                    <a:pt x="1196284" y="26669"/>
                  </a:lnTo>
                  <a:lnTo>
                    <a:pt x="1196290" y="24129"/>
                  </a:lnTo>
                  <a:close/>
                </a:path>
                <a:path w="1196339" h="1099820">
                  <a:moveTo>
                    <a:pt x="7584" y="21589"/>
                  </a:moveTo>
                  <a:lnTo>
                    <a:pt x="1245" y="21589"/>
                  </a:lnTo>
                  <a:lnTo>
                    <a:pt x="1243" y="22859"/>
                  </a:lnTo>
                  <a:lnTo>
                    <a:pt x="7581" y="22859"/>
                  </a:lnTo>
                  <a:lnTo>
                    <a:pt x="7584" y="21589"/>
                  </a:lnTo>
                  <a:close/>
                </a:path>
                <a:path w="1196339" h="1099820">
                  <a:moveTo>
                    <a:pt x="1196295" y="21589"/>
                  </a:moveTo>
                  <a:lnTo>
                    <a:pt x="1189957" y="21589"/>
                  </a:lnTo>
                  <a:lnTo>
                    <a:pt x="1189954" y="22859"/>
                  </a:lnTo>
                  <a:lnTo>
                    <a:pt x="1196292" y="22859"/>
                  </a:lnTo>
                  <a:lnTo>
                    <a:pt x="1196295" y="21589"/>
                  </a:lnTo>
                  <a:close/>
                </a:path>
                <a:path w="1196339" h="1099820">
                  <a:moveTo>
                    <a:pt x="7593" y="17779"/>
                  </a:moveTo>
                  <a:lnTo>
                    <a:pt x="1249" y="17779"/>
                  </a:lnTo>
                  <a:lnTo>
                    <a:pt x="1246" y="20319"/>
                  </a:lnTo>
                  <a:lnTo>
                    <a:pt x="7587" y="20319"/>
                  </a:lnTo>
                  <a:lnTo>
                    <a:pt x="7593" y="17779"/>
                  </a:lnTo>
                  <a:close/>
                </a:path>
                <a:path w="1196339" h="1099820">
                  <a:moveTo>
                    <a:pt x="1196304" y="17779"/>
                  </a:moveTo>
                  <a:lnTo>
                    <a:pt x="1189966" y="17779"/>
                  </a:lnTo>
                  <a:lnTo>
                    <a:pt x="1189960" y="20319"/>
                  </a:lnTo>
                  <a:lnTo>
                    <a:pt x="1196298" y="20319"/>
                  </a:lnTo>
                  <a:lnTo>
                    <a:pt x="1196304" y="17779"/>
                  </a:lnTo>
                  <a:close/>
                </a:path>
                <a:path w="1196339" h="1099820">
                  <a:moveTo>
                    <a:pt x="7599" y="15239"/>
                  </a:moveTo>
                  <a:lnTo>
                    <a:pt x="1252" y="15239"/>
                  </a:lnTo>
                  <a:lnTo>
                    <a:pt x="1250" y="16509"/>
                  </a:lnTo>
                  <a:lnTo>
                    <a:pt x="7596" y="16509"/>
                  </a:lnTo>
                  <a:lnTo>
                    <a:pt x="7599" y="15239"/>
                  </a:lnTo>
                  <a:close/>
                </a:path>
                <a:path w="1196339" h="1099820">
                  <a:moveTo>
                    <a:pt x="1196310" y="15239"/>
                  </a:moveTo>
                  <a:lnTo>
                    <a:pt x="1189972" y="15239"/>
                  </a:lnTo>
                  <a:lnTo>
                    <a:pt x="1189969" y="16509"/>
                  </a:lnTo>
                  <a:lnTo>
                    <a:pt x="1196307" y="16509"/>
                  </a:lnTo>
                  <a:lnTo>
                    <a:pt x="1196310" y="15239"/>
                  </a:lnTo>
                  <a:close/>
                </a:path>
                <a:path w="1196339" h="1099820">
                  <a:moveTo>
                    <a:pt x="7608" y="11429"/>
                  </a:moveTo>
                  <a:lnTo>
                    <a:pt x="1256" y="11429"/>
                  </a:lnTo>
                  <a:lnTo>
                    <a:pt x="1253" y="13969"/>
                  </a:lnTo>
                  <a:lnTo>
                    <a:pt x="7602" y="13969"/>
                  </a:lnTo>
                  <a:lnTo>
                    <a:pt x="7608" y="11429"/>
                  </a:lnTo>
                  <a:close/>
                </a:path>
                <a:path w="1196339" h="1099820">
                  <a:moveTo>
                    <a:pt x="1196319" y="11429"/>
                  </a:moveTo>
                  <a:lnTo>
                    <a:pt x="1189981" y="11429"/>
                  </a:lnTo>
                  <a:lnTo>
                    <a:pt x="1189975" y="13969"/>
                  </a:lnTo>
                  <a:lnTo>
                    <a:pt x="1196313" y="13969"/>
                  </a:lnTo>
                  <a:lnTo>
                    <a:pt x="1196319" y="11429"/>
                  </a:lnTo>
                  <a:close/>
                </a:path>
                <a:path w="1196339" h="1099820">
                  <a:moveTo>
                    <a:pt x="7614" y="8889"/>
                  </a:moveTo>
                  <a:lnTo>
                    <a:pt x="1259" y="8889"/>
                  </a:lnTo>
                  <a:lnTo>
                    <a:pt x="1258" y="10159"/>
                  </a:lnTo>
                  <a:lnTo>
                    <a:pt x="7611" y="10159"/>
                  </a:lnTo>
                  <a:lnTo>
                    <a:pt x="7614" y="8889"/>
                  </a:lnTo>
                  <a:close/>
                </a:path>
                <a:path w="1196339" h="1099820">
                  <a:moveTo>
                    <a:pt x="1196325" y="8889"/>
                  </a:moveTo>
                  <a:lnTo>
                    <a:pt x="1189987" y="8889"/>
                  </a:lnTo>
                  <a:lnTo>
                    <a:pt x="1189984" y="10159"/>
                  </a:lnTo>
                  <a:lnTo>
                    <a:pt x="1196322" y="10159"/>
                  </a:lnTo>
                  <a:lnTo>
                    <a:pt x="1196325" y="8889"/>
                  </a:lnTo>
                  <a:close/>
                </a:path>
                <a:path w="1196339" h="1099820">
                  <a:moveTo>
                    <a:pt x="1196334" y="5079"/>
                  </a:moveTo>
                  <a:lnTo>
                    <a:pt x="1264" y="5079"/>
                  </a:lnTo>
                  <a:lnTo>
                    <a:pt x="1261" y="7620"/>
                  </a:lnTo>
                  <a:lnTo>
                    <a:pt x="7617" y="7620"/>
                  </a:lnTo>
                  <a:lnTo>
                    <a:pt x="7619" y="6350"/>
                  </a:lnTo>
                  <a:lnTo>
                    <a:pt x="1196331" y="6350"/>
                  </a:lnTo>
                  <a:lnTo>
                    <a:pt x="1196334" y="5079"/>
                  </a:lnTo>
                  <a:close/>
                </a:path>
                <a:path w="1196339" h="1099820">
                  <a:moveTo>
                    <a:pt x="1196331" y="6350"/>
                  </a:moveTo>
                  <a:lnTo>
                    <a:pt x="7619" y="6350"/>
                  </a:lnTo>
                  <a:lnTo>
                    <a:pt x="1189990" y="7620"/>
                  </a:lnTo>
                  <a:lnTo>
                    <a:pt x="1196328" y="7620"/>
                  </a:lnTo>
                  <a:lnTo>
                    <a:pt x="1196331" y="6350"/>
                  </a:lnTo>
                  <a:close/>
                </a:path>
                <a:path w="1196339" h="1099820">
                  <a:moveTo>
                    <a:pt x="1196339" y="2539"/>
                  </a:moveTo>
                  <a:lnTo>
                    <a:pt x="1267" y="2539"/>
                  </a:lnTo>
                  <a:lnTo>
                    <a:pt x="1265" y="3809"/>
                  </a:lnTo>
                  <a:lnTo>
                    <a:pt x="1196337" y="3809"/>
                  </a:lnTo>
                  <a:lnTo>
                    <a:pt x="1196339" y="2539"/>
                  </a:lnTo>
                  <a:close/>
                </a:path>
                <a:path w="1196339" h="1099820">
                  <a:moveTo>
                    <a:pt x="1269" y="0"/>
                  </a:moveTo>
                  <a:lnTo>
                    <a:pt x="1268" y="1269"/>
                  </a:lnTo>
                  <a:lnTo>
                    <a:pt x="598804" y="1269"/>
                  </a:lnTo>
                  <a:lnTo>
                    <a:pt x="1269" y="0"/>
                  </a:lnTo>
                  <a:close/>
                </a:path>
                <a:path w="1196339" h="1099820">
                  <a:moveTo>
                    <a:pt x="7504" y="55880"/>
                  </a:moveTo>
                  <a:lnTo>
                    <a:pt x="1205" y="55880"/>
                  </a:lnTo>
                  <a:lnTo>
                    <a:pt x="1139" y="113029"/>
                  </a:lnTo>
                  <a:lnTo>
                    <a:pt x="7370" y="113029"/>
                  </a:lnTo>
                  <a:lnTo>
                    <a:pt x="7504" y="55880"/>
                  </a:lnTo>
                  <a:close/>
                </a:path>
                <a:path w="1196339" h="1099820">
                  <a:moveTo>
                    <a:pt x="1196216" y="55880"/>
                  </a:moveTo>
                  <a:lnTo>
                    <a:pt x="1189877" y="55880"/>
                  </a:lnTo>
                  <a:lnTo>
                    <a:pt x="1189743" y="113029"/>
                  </a:lnTo>
                  <a:lnTo>
                    <a:pt x="1196084" y="113029"/>
                  </a:lnTo>
                  <a:lnTo>
                    <a:pt x="1196216" y="55880"/>
                  </a:lnTo>
                  <a:close/>
                </a:path>
                <a:path w="1196339" h="1099820">
                  <a:moveTo>
                    <a:pt x="7370" y="113030"/>
                  </a:moveTo>
                  <a:lnTo>
                    <a:pt x="1139" y="113030"/>
                  </a:lnTo>
                  <a:lnTo>
                    <a:pt x="1131" y="119379"/>
                  </a:lnTo>
                  <a:lnTo>
                    <a:pt x="7355" y="119379"/>
                  </a:lnTo>
                  <a:lnTo>
                    <a:pt x="7370" y="113030"/>
                  </a:lnTo>
                  <a:close/>
                </a:path>
                <a:path w="1196339" h="1099820">
                  <a:moveTo>
                    <a:pt x="1196084" y="113030"/>
                  </a:moveTo>
                  <a:lnTo>
                    <a:pt x="1189743" y="113030"/>
                  </a:lnTo>
                  <a:lnTo>
                    <a:pt x="1189728" y="119379"/>
                  </a:lnTo>
                  <a:lnTo>
                    <a:pt x="1196069" y="119379"/>
                  </a:lnTo>
                  <a:lnTo>
                    <a:pt x="1196084" y="113030"/>
                  </a:lnTo>
                  <a:close/>
                </a:path>
                <a:path w="1196339" h="1099820">
                  <a:moveTo>
                    <a:pt x="7355" y="119380"/>
                  </a:moveTo>
                  <a:lnTo>
                    <a:pt x="1131" y="119380"/>
                  </a:lnTo>
                  <a:lnTo>
                    <a:pt x="1109" y="138429"/>
                  </a:lnTo>
                  <a:lnTo>
                    <a:pt x="7311" y="138429"/>
                  </a:lnTo>
                  <a:lnTo>
                    <a:pt x="7355" y="119380"/>
                  </a:lnTo>
                  <a:close/>
                </a:path>
                <a:path w="1196339" h="1099820">
                  <a:moveTo>
                    <a:pt x="1196069" y="119380"/>
                  </a:moveTo>
                  <a:lnTo>
                    <a:pt x="1189728" y="119380"/>
                  </a:lnTo>
                  <a:lnTo>
                    <a:pt x="1189684" y="138429"/>
                  </a:lnTo>
                  <a:lnTo>
                    <a:pt x="1196025" y="138429"/>
                  </a:lnTo>
                  <a:lnTo>
                    <a:pt x="1196069" y="119380"/>
                  </a:lnTo>
                  <a:close/>
                </a:path>
                <a:path w="1196339" h="1099820">
                  <a:moveTo>
                    <a:pt x="7311" y="138430"/>
                  </a:moveTo>
                  <a:lnTo>
                    <a:pt x="1109" y="138430"/>
                  </a:lnTo>
                  <a:lnTo>
                    <a:pt x="1095" y="151129"/>
                  </a:lnTo>
                  <a:lnTo>
                    <a:pt x="7281" y="151129"/>
                  </a:lnTo>
                  <a:lnTo>
                    <a:pt x="7311" y="138430"/>
                  </a:lnTo>
                  <a:close/>
                </a:path>
                <a:path w="1196339" h="1099820">
                  <a:moveTo>
                    <a:pt x="1196025" y="138430"/>
                  </a:moveTo>
                  <a:lnTo>
                    <a:pt x="1189684" y="138430"/>
                  </a:lnTo>
                  <a:lnTo>
                    <a:pt x="1189654" y="151129"/>
                  </a:lnTo>
                  <a:lnTo>
                    <a:pt x="1195996" y="151129"/>
                  </a:lnTo>
                  <a:lnTo>
                    <a:pt x="1196025" y="138430"/>
                  </a:lnTo>
                  <a:close/>
                </a:path>
                <a:path w="1196339" h="1099820">
                  <a:moveTo>
                    <a:pt x="7281" y="151130"/>
                  </a:moveTo>
                  <a:lnTo>
                    <a:pt x="1095" y="151130"/>
                  </a:lnTo>
                  <a:lnTo>
                    <a:pt x="1080" y="163829"/>
                  </a:lnTo>
                  <a:lnTo>
                    <a:pt x="7251" y="163829"/>
                  </a:lnTo>
                  <a:lnTo>
                    <a:pt x="7281" y="151130"/>
                  </a:lnTo>
                  <a:close/>
                </a:path>
                <a:path w="1196339" h="1099820">
                  <a:moveTo>
                    <a:pt x="1195996" y="151130"/>
                  </a:moveTo>
                  <a:lnTo>
                    <a:pt x="1189654" y="151130"/>
                  </a:lnTo>
                  <a:lnTo>
                    <a:pt x="1189625" y="163829"/>
                  </a:lnTo>
                  <a:lnTo>
                    <a:pt x="1195966" y="163829"/>
                  </a:lnTo>
                  <a:lnTo>
                    <a:pt x="1195996" y="151130"/>
                  </a:lnTo>
                  <a:close/>
                </a:path>
                <a:path w="1196339" h="1099820">
                  <a:moveTo>
                    <a:pt x="7251" y="163830"/>
                  </a:moveTo>
                  <a:lnTo>
                    <a:pt x="1080" y="163830"/>
                  </a:lnTo>
                  <a:lnTo>
                    <a:pt x="1065" y="176529"/>
                  </a:lnTo>
                  <a:lnTo>
                    <a:pt x="7221" y="176529"/>
                  </a:lnTo>
                  <a:lnTo>
                    <a:pt x="7251" y="163830"/>
                  </a:lnTo>
                  <a:close/>
                </a:path>
                <a:path w="1196339" h="1099820">
                  <a:moveTo>
                    <a:pt x="1195966" y="163830"/>
                  </a:moveTo>
                  <a:lnTo>
                    <a:pt x="1189625" y="163830"/>
                  </a:lnTo>
                  <a:lnTo>
                    <a:pt x="1189595" y="176529"/>
                  </a:lnTo>
                  <a:lnTo>
                    <a:pt x="1195937" y="176529"/>
                  </a:lnTo>
                  <a:lnTo>
                    <a:pt x="1195966" y="163830"/>
                  </a:lnTo>
                  <a:close/>
                </a:path>
                <a:path w="1196339" h="1099820">
                  <a:moveTo>
                    <a:pt x="7221" y="176530"/>
                  </a:moveTo>
                  <a:lnTo>
                    <a:pt x="1065" y="176530"/>
                  </a:lnTo>
                  <a:lnTo>
                    <a:pt x="1051" y="189229"/>
                  </a:lnTo>
                  <a:lnTo>
                    <a:pt x="7192" y="189229"/>
                  </a:lnTo>
                  <a:lnTo>
                    <a:pt x="7221" y="176530"/>
                  </a:lnTo>
                  <a:close/>
                </a:path>
                <a:path w="1196339" h="1099820">
                  <a:moveTo>
                    <a:pt x="1195937" y="176530"/>
                  </a:moveTo>
                  <a:lnTo>
                    <a:pt x="1189595" y="176530"/>
                  </a:lnTo>
                  <a:lnTo>
                    <a:pt x="1189565" y="189229"/>
                  </a:lnTo>
                  <a:lnTo>
                    <a:pt x="1195907" y="189229"/>
                  </a:lnTo>
                  <a:lnTo>
                    <a:pt x="1195937" y="176530"/>
                  </a:lnTo>
                  <a:close/>
                </a:path>
                <a:path w="1196339" h="1099820">
                  <a:moveTo>
                    <a:pt x="7192" y="189230"/>
                  </a:moveTo>
                  <a:lnTo>
                    <a:pt x="1051" y="189230"/>
                  </a:lnTo>
                  <a:lnTo>
                    <a:pt x="1036" y="201929"/>
                  </a:lnTo>
                  <a:lnTo>
                    <a:pt x="7162" y="201929"/>
                  </a:lnTo>
                  <a:lnTo>
                    <a:pt x="7192" y="189230"/>
                  </a:lnTo>
                  <a:close/>
                </a:path>
                <a:path w="1196339" h="1099820">
                  <a:moveTo>
                    <a:pt x="1195907" y="189230"/>
                  </a:moveTo>
                  <a:lnTo>
                    <a:pt x="1189565" y="189230"/>
                  </a:lnTo>
                  <a:lnTo>
                    <a:pt x="1189536" y="201929"/>
                  </a:lnTo>
                  <a:lnTo>
                    <a:pt x="1195878" y="201929"/>
                  </a:lnTo>
                  <a:lnTo>
                    <a:pt x="1195907" y="189230"/>
                  </a:lnTo>
                  <a:close/>
                </a:path>
                <a:path w="1196339" h="1099820">
                  <a:moveTo>
                    <a:pt x="7162" y="201930"/>
                  </a:moveTo>
                  <a:lnTo>
                    <a:pt x="1036" y="201930"/>
                  </a:lnTo>
                  <a:lnTo>
                    <a:pt x="1007" y="227329"/>
                  </a:lnTo>
                  <a:lnTo>
                    <a:pt x="7103" y="227329"/>
                  </a:lnTo>
                  <a:lnTo>
                    <a:pt x="7162" y="201930"/>
                  </a:lnTo>
                  <a:close/>
                </a:path>
                <a:path w="1196339" h="1099820">
                  <a:moveTo>
                    <a:pt x="1195878" y="201930"/>
                  </a:moveTo>
                  <a:lnTo>
                    <a:pt x="1189536" y="201930"/>
                  </a:lnTo>
                  <a:lnTo>
                    <a:pt x="1189476" y="227329"/>
                  </a:lnTo>
                  <a:lnTo>
                    <a:pt x="1195819" y="227329"/>
                  </a:lnTo>
                  <a:lnTo>
                    <a:pt x="1195878" y="201930"/>
                  </a:lnTo>
                  <a:close/>
                </a:path>
                <a:path w="1196339" h="1099820">
                  <a:moveTo>
                    <a:pt x="7103" y="227330"/>
                  </a:moveTo>
                  <a:lnTo>
                    <a:pt x="1007" y="227330"/>
                  </a:lnTo>
                  <a:lnTo>
                    <a:pt x="999" y="233679"/>
                  </a:lnTo>
                  <a:lnTo>
                    <a:pt x="7088" y="233679"/>
                  </a:lnTo>
                  <a:lnTo>
                    <a:pt x="7103" y="227330"/>
                  </a:lnTo>
                  <a:close/>
                </a:path>
                <a:path w="1196339" h="1099820">
                  <a:moveTo>
                    <a:pt x="1195819" y="227330"/>
                  </a:moveTo>
                  <a:lnTo>
                    <a:pt x="1189476" y="227330"/>
                  </a:lnTo>
                  <a:lnTo>
                    <a:pt x="1189461" y="233679"/>
                  </a:lnTo>
                  <a:lnTo>
                    <a:pt x="1195804" y="233679"/>
                  </a:lnTo>
                  <a:lnTo>
                    <a:pt x="1195819" y="227330"/>
                  </a:lnTo>
                  <a:close/>
                </a:path>
                <a:path w="1196339" h="1099820">
                  <a:moveTo>
                    <a:pt x="7088" y="233680"/>
                  </a:moveTo>
                  <a:lnTo>
                    <a:pt x="999" y="233680"/>
                  </a:lnTo>
                  <a:lnTo>
                    <a:pt x="941" y="284479"/>
                  </a:lnTo>
                  <a:lnTo>
                    <a:pt x="6969" y="284479"/>
                  </a:lnTo>
                  <a:lnTo>
                    <a:pt x="7088" y="233680"/>
                  </a:lnTo>
                  <a:close/>
                </a:path>
                <a:path w="1196339" h="1099820">
                  <a:moveTo>
                    <a:pt x="1195804" y="233680"/>
                  </a:moveTo>
                  <a:lnTo>
                    <a:pt x="1189461" y="233680"/>
                  </a:lnTo>
                  <a:lnTo>
                    <a:pt x="1189343" y="284479"/>
                  </a:lnTo>
                  <a:lnTo>
                    <a:pt x="1195687" y="284479"/>
                  </a:lnTo>
                  <a:lnTo>
                    <a:pt x="1195804" y="233680"/>
                  </a:lnTo>
                  <a:close/>
                </a:path>
                <a:path w="1196339" h="1099820">
                  <a:moveTo>
                    <a:pt x="6969" y="284480"/>
                  </a:moveTo>
                  <a:lnTo>
                    <a:pt x="941" y="284480"/>
                  </a:lnTo>
                  <a:lnTo>
                    <a:pt x="933" y="290829"/>
                  </a:lnTo>
                  <a:lnTo>
                    <a:pt x="6954" y="290829"/>
                  </a:lnTo>
                  <a:lnTo>
                    <a:pt x="6969" y="284480"/>
                  </a:lnTo>
                  <a:close/>
                </a:path>
                <a:path w="1196339" h="1099820">
                  <a:moveTo>
                    <a:pt x="1195687" y="284480"/>
                  </a:moveTo>
                  <a:lnTo>
                    <a:pt x="1189343" y="284480"/>
                  </a:lnTo>
                  <a:lnTo>
                    <a:pt x="1189328" y="290829"/>
                  </a:lnTo>
                  <a:lnTo>
                    <a:pt x="1195672" y="290829"/>
                  </a:lnTo>
                  <a:lnTo>
                    <a:pt x="1195687" y="284480"/>
                  </a:lnTo>
                  <a:close/>
                </a:path>
                <a:path w="1196339" h="1099820">
                  <a:moveTo>
                    <a:pt x="6954" y="290830"/>
                  </a:moveTo>
                  <a:lnTo>
                    <a:pt x="933" y="290830"/>
                  </a:lnTo>
                  <a:lnTo>
                    <a:pt x="922" y="300989"/>
                  </a:lnTo>
                  <a:lnTo>
                    <a:pt x="6930" y="300989"/>
                  </a:lnTo>
                  <a:lnTo>
                    <a:pt x="6954" y="290830"/>
                  </a:lnTo>
                  <a:close/>
                </a:path>
                <a:path w="1196339" h="1099820">
                  <a:moveTo>
                    <a:pt x="1195672" y="290830"/>
                  </a:moveTo>
                  <a:lnTo>
                    <a:pt x="1189328" y="290830"/>
                  </a:lnTo>
                  <a:lnTo>
                    <a:pt x="1189304" y="300989"/>
                  </a:lnTo>
                  <a:lnTo>
                    <a:pt x="1195649" y="300989"/>
                  </a:lnTo>
                  <a:lnTo>
                    <a:pt x="1195672" y="290830"/>
                  </a:lnTo>
                  <a:close/>
                </a:path>
                <a:path w="1196339" h="1099820">
                  <a:moveTo>
                    <a:pt x="6930" y="300990"/>
                  </a:moveTo>
                  <a:lnTo>
                    <a:pt x="922" y="300990"/>
                  </a:lnTo>
                  <a:lnTo>
                    <a:pt x="904" y="316229"/>
                  </a:lnTo>
                  <a:lnTo>
                    <a:pt x="6895" y="316229"/>
                  </a:lnTo>
                  <a:lnTo>
                    <a:pt x="6930" y="300990"/>
                  </a:lnTo>
                  <a:close/>
                </a:path>
                <a:path w="1196339" h="1099820">
                  <a:moveTo>
                    <a:pt x="1195649" y="300990"/>
                  </a:moveTo>
                  <a:lnTo>
                    <a:pt x="1189304" y="300990"/>
                  </a:lnTo>
                  <a:lnTo>
                    <a:pt x="1189268" y="316229"/>
                  </a:lnTo>
                  <a:lnTo>
                    <a:pt x="1195613" y="316229"/>
                  </a:lnTo>
                  <a:lnTo>
                    <a:pt x="1195649" y="300990"/>
                  </a:lnTo>
                  <a:close/>
                </a:path>
                <a:path w="1196339" h="1099820">
                  <a:moveTo>
                    <a:pt x="6895" y="316230"/>
                  </a:moveTo>
                  <a:lnTo>
                    <a:pt x="904" y="316230"/>
                  </a:lnTo>
                  <a:lnTo>
                    <a:pt x="882" y="335279"/>
                  </a:lnTo>
                  <a:lnTo>
                    <a:pt x="6850" y="335279"/>
                  </a:lnTo>
                  <a:lnTo>
                    <a:pt x="6895" y="316230"/>
                  </a:lnTo>
                  <a:close/>
                </a:path>
                <a:path w="1196339" h="1099820">
                  <a:moveTo>
                    <a:pt x="1195613" y="316230"/>
                  </a:moveTo>
                  <a:lnTo>
                    <a:pt x="1189268" y="316230"/>
                  </a:lnTo>
                  <a:lnTo>
                    <a:pt x="1189224" y="335279"/>
                  </a:lnTo>
                  <a:lnTo>
                    <a:pt x="1195569" y="335279"/>
                  </a:lnTo>
                  <a:lnTo>
                    <a:pt x="1195613" y="316230"/>
                  </a:lnTo>
                  <a:close/>
                </a:path>
                <a:path w="1196339" h="1099820">
                  <a:moveTo>
                    <a:pt x="6850" y="335280"/>
                  </a:moveTo>
                  <a:lnTo>
                    <a:pt x="882" y="335280"/>
                  </a:lnTo>
                  <a:lnTo>
                    <a:pt x="870" y="345439"/>
                  </a:lnTo>
                  <a:lnTo>
                    <a:pt x="6826" y="345439"/>
                  </a:lnTo>
                  <a:lnTo>
                    <a:pt x="6850" y="335280"/>
                  </a:lnTo>
                  <a:close/>
                </a:path>
                <a:path w="1196339" h="1099820">
                  <a:moveTo>
                    <a:pt x="1195569" y="335280"/>
                  </a:moveTo>
                  <a:lnTo>
                    <a:pt x="1189224" y="335280"/>
                  </a:lnTo>
                  <a:lnTo>
                    <a:pt x="1189200" y="345439"/>
                  </a:lnTo>
                  <a:lnTo>
                    <a:pt x="1195546" y="345439"/>
                  </a:lnTo>
                  <a:lnTo>
                    <a:pt x="1195569" y="335280"/>
                  </a:lnTo>
                  <a:close/>
                </a:path>
                <a:path w="1196339" h="1099820">
                  <a:moveTo>
                    <a:pt x="6826" y="345440"/>
                  </a:moveTo>
                  <a:lnTo>
                    <a:pt x="870" y="345440"/>
                  </a:lnTo>
                  <a:lnTo>
                    <a:pt x="853" y="360679"/>
                  </a:lnTo>
                  <a:lnTo>
                    <a:pt x="6791" y="360679"/>
                  </a:lnTo>
                  <a:lnTo>
                    <a:pt x="6826" y="345440"/>
                  </a:lnTo>
                  <a:close/>
                </a:path>
                <a:path w="1196339" h="1099820">
                  <a:moveTo>
                    <a:pt x="1195546" y="345440"/>
                  </a:moveTo>
                  <a:lnTo>
                    <a:pt x="1189200" y="345440"/>
                  </a:lnTo>
                  <a:lnTo>
                    <a:pt x="1189165" y="360679"/>
                  </a:lnTo>
                  <a:lnTo>
                    <a:pt x="1195510" y="360679"/>
                  </a:lnTo>
                  <a:lnTo>
                    <a:pt x="1195546" y="345440"/>
                  </a:lnTo>
                  <a:close/>
                </a:path>
                <a:path w="1196339" h="1099820">
                  <a:moveTo>
                    <a:pt x="6791" y="360680"/>
                  </a:moveTo>
                  <a:lnTo>
                    <a:pt x="853" y="360680"/>
                  </a:lnTo>
                  <a:lnTo>
                    <a:pt x="720" y="474979"/>
                  </a:lnTo>
                  <a:lnTo>
                    <a:pt x="6523" y="474979"/>
                  </a:lnTo>
                  <a:lnTo>
                    <a:pt x="6791" y="360680"/>
                  </a:lnTo>
                  <a:close/>
                </a:path>
                <a:path w="1196339" h="1099820">
                  <a:moveTo>
                    <a:pt x="1195510" y="360680"/>
                  </a:moveTo>
                  <a:lnTo>
                    <a:pt x="1189165" y="360680"/>
                  </a:lnTo>
                  <a:lnTo>
                    <a:pt x="1188898" y="474979"/>
                  </a:lnTo>
                  <a:lnTo>
                    <a:pt x="1195246" y="474979"/>
                  </a:lnTo>
                  <a:lnTo>
                    <a:pt x="1195510" y="360680"/>
                  </a:lnTo>
                  <a:close/>
                </a:path>
                <a:path w="1196339" h="1099820">
                  <a:moveTo>
                    <a:pt x="6523" y="474980"/>
                  </a:moveTo>
                  <a:lnTo>
                    <a:pt x="720" y="474980"/>
                  </a:lnTo>
                  <a:lnTo>
                    <a:pt x="581" y="595629"/>
                  </a:lnTo>
                  <a:lnTo>
                    <a:pt x="6241" y="595629"/>
                  </a:lnTo>
                  <a:lnTo>
                    <a:pt x="6523" y="474980"/>
                  </a:lnTo>
                  <a:close/>
                </a:path>
                <a:path w="1196339" h="1099820">
                  <a:moveTo>
                    <a:pt x="1195246" y="474980"/>
                  </a:moveTo>
                  <a:lnTo>
                    <a:pt x="1188898" y="474980"/>
                  </a:lnTo>
                  <a:lnTo>
                    <a:pt x="1188616" y="595629"/>
                  </a:lnTo>
                  <a:lnTo>
                    <a:pt x="1194967" y="595629"/>
                  </a:lnTo>
                  <a:lnTo>
                    <a:pt x="1195246" y="474980"/>
                  </a:lnTo>
                  <a:close/>
                </a:path>
                <a:path w="1196339" h="1099820">
                  <a:moveTo>
                    <a:pt x="6241" y="595630"/>
                  </a:moveTo>
                  <a:lnTo>
                    <a:pt x="581" y="595630"/>
                  </a:lnTo>
                  <a:lnTo>
                    <a:pt x="419" y="735329"/>
                  </a:lnTo>
                  <a:lnTo>
                    <a:pt x="5914" y="735329"/>
                  </a:lnTo>
                  <a:lnTo>
                    <a:pt x="6241" y="595630"/>
                  </a:lnTo>
                  <a:close/>
                </a:path>
                <a:path w="1196339" h="1099820">
                  <a:moveTo>
                    <a:pt x="1194967" y="595630"/>
                  </a:moveTo>
                  <a:lnTo>
                    <a:pt x="1188616" y="595630"/>
                  </a:lnTo>
                  <a:lnTo>
                    <a:pt x="1188289" y="735329"/>
                  </a:lnTo>
                  <a:lnTo>
                    <a:pt x="1194643" y="735329"/>
                  </a:lnTo>
                  <a:lnTo>
                    <a:pt x="1194967" y="595630"/>
                  </a:lnTo>
                  <a:close/>
                </a:path>
                <a:path w="1196339" h="1099820">
                  <a:moveTo>
                    <a:pt x="5914" y="735330"/>
                  </a:moveTo>
                  <a:lnTo>
                    <a:pt x="419" y="735330"/>
                  </a:lnTo>
                  <a:lnTo>
                    <a:pt x="408" y="745489"/>
                  </a:lnTo>
                  <a:lnTo>
                    <a:pt x="5891" y="745489"/>
                  </a:lnTo>
                  <a:lnTo>
                    <a:pt x="5914" y="735330"/>
                  </a:lnTo>
                  <a:close/>
                </a:path>
                <a:path w="1196339" h="1099820">
                  <a:moveTo>
                    <a:pt x="1194643" y="735330"/>
                  </a:moveTo>
                  <a:lnTo>
                    <a:pt x="1188289" y="735330"/>
                  </a:lnTo>
                  <a:lnTo>
                    <a:pt x="1188266" y="745489"/>
                  </a:lnTo>
                  <a:lnTo>
                    <a:pt x="1194620" y="745489"/>
                  </a:lnTo>
                  <a:lnTo>
                    <a:pt x="1194643" y="735330"/>
                  </a:lnTo>
                  <a:close/>
                </a:path>
                <a:path w="1196339" h="1099820">
                  <a:moveTo>
                    <a:pt x="5891" y="745490"/>
                  </a:moveTo>
                  <a:lnTo>
                    <a:pt x="408" y="745490"/>
                  </a:lnTo>
                  <a:lnTo>
                    <a:pt x="390" y="760729"/>
                  </a:lnTo>
                  <a:lnTo>
                    <a:pt x="5855" y="760729"/>
                  </a:lnTo>
                  <a:lnTo>
                    <a:pt x="5891" y="745490"/>
                  </a:lnTo>
                  <a:close/>
                </a:path>
                <a:path w="1196339" h="1099820">
                  <a:moveTo>
                    <a:pt x="1194620" y="745490"/>
                  </a:moveTo>
                  <a:lnTo>
                    <a:pt x="1188266" y="745490"/>
                  </a:lnTo>
                  <a:lnTo>
                    <a:pt x="1188230" y="760729"/>
                  </a:lnTo>
                  <a:lnTo>
                    <a:pt x="1194584" y="760729"/>
                  </a:lnTo>
                  <a:lnTo>
                    <a:pt x="1194620" y="745490"/>
                  </a:lnTo>
                  <a:close/>
                </a:path>
                <a:path w="1196339" h="1099820">
                  <a:moveTo>
                    <a:pt x="5855" y="760730"/>
                  </a:moveTo>
                  <a:lnTo>
                    <a:pt x="390" y="760730"/>
                  </a:lnTo>
                  <a:lnTo>
                    <a:pt x="368" y="779779"/>
                  </a:lnTo>
                  <a:lnTo>
                    <a:pt x="5810" y="779779"/>
                  </a:lnTo>
                  <a:lnTo>
                    <a:pt x="5855" y="760730"/>
                  </a:lnTo>
                  <a:close/>
                </a:path>
                <a:path w="1196339" h="1099820">
                  <a:moveTo>
                    <a:pt x="1194584" y="760730"/>
                  </a:moveTo>
                  <a:lnTo>
                    <a:pt x="1188230" y="760730"/>
                  </a:lnTo>
                  <a:lnTo>
                    <a:pt x="1188185" y="779779"/>
                  </a:lnTo>
                  <a:lnTo>
                    <a:pt x="1194540" y="779779"/>
                  </a:lnTo>
                  <a:lnTo>
                    <a:pt x="1194584" y="760730"/>
                  </a:lnTo>
                  <a:close/>
                </a:path>
                <a:path w="1196339" h="1099820">
                  <a:moveTo>
                    <a:pt x="5810" y="779780"/>
                  </a:moveTo>
                  <a:lnTo>
                    <a:pt x="368" y="779780"/>
                  </a:lnTo>
                  <a:lnTo>
                    <a:pt x="356" y="789939"/>
                  </a:lnTo>
                  <a:lnTo>
                    <a:pt x="5787" y="789939"/>
                  </a:lnTo>
                  <a:lnTo>
                    <a:pt x="5810" y="779780"/>
                  </a:lnTo>
                  <a:close/>
                </a:path>
                <a:path w="1196339" h="1099820">
                  <a:moveTo>
                    <a:pt x="1194540" y="779780"/>
                  </a:moveTo>
                  <a:lnTo>
                    <a:pt x="1188185" y="779780"/>
                  </a:lnTo>
                  <a:lnTo>
                    <a:pt x="1188162" y="789939"/>
                  </a:lnTo>
                  <a:lnTo>
                    <a:pt x="1194517" y="789939"/>
                  </a:lnTo>
                  <a:lnTo>
                    <a:pt x="1194540" y="779780"/>
                  </a:lnTo>
                  <a:close/>
                </a:path>
                <a:path w="1196339" h="1099820">
                  <a:moveTo>
                    <a:pt x="5787" y="789940"/>
                  </a:moveTo>
                  <a:lnTo>
                    <a:pt x="356" y="789940"/>
                  </a:lnTo>
                  <a:lnTo>
                    <a:pt x="339" y="805179"/>
                  </a:lnTo>
                  <a:lnTo>
                    <a:pt x="5751" y="805179"/>
                  </a:lnTo>
                  <a:lnTo>
                    <a:pt x="5787" y="789940"/>
                  </a:lnTo>
                  <a:close/>
                </a:path>
                <a:path w="1196339" h="1099820">
                  <a:moveTo>
                    <a:pt x="1194517" y="789940"/>
                  </a:moveTo>
                  <a:lnTo>
                    <a:pt x="1188162" y="789940"/>
                  </a:lnTo>
                  <a:lnTo>
                    <a:pt x="1188126" y="805179"/>
                  </a:lnTo>
                  <a:lnTo>
                    <a:pt x="1194482" y="805179"/>
                  </a:lnTo>
                  <a:lnTo>
                    <a:pt x="1194517" y="789940"/>
                  </a:lnTo>
                  <a:close/>
                </a:path>
                <a:path w="1196339" h="1099820">
                  <a:moveTo>
                    <a:pt x="5751" y="805180"/>
                  </a:moveTo>
                  <a:lnTo>
                    <a:pt x="339" y="805180"/>
                  </a:lnTo>
                  <a:lnTo>
                    <a:pt x="324" y="817879"/>
                  </a:lnTo>
                  <a:lnTo>
                    <a:pt x="5721" y="817879"/>
                  </a:lnTo>
                  <a:lnTo>
                    <a:pt x="5751" y="805180"/>
                  </a:lnTo>
                  <a:close/>
                </a:path>
                <a:path w="1196339" h="1099820">
                  <a:moveTo>
                    <a:pt x="1194482" y="805180"/>
                  </a:moveTo>
                  <a:lnTo>
                    <a:pt x="1188126" y="805180"/>
                  </a:lnTo>
                  <a:lnTo>
                    <a:pt x="1188096" y="817879"/>
                  </a:lnTo>
                  <a:lnTo>
                    <a:pt x="1194452" y="817879"/>
                  </a:lnTo>
                  <a:lnTo>
                    <a:pt x="1194482" y="805180"/>
                  </a:lnTo>
                  <a:close/>
                </a:path>
                <a:path w="1196339" h="1099820">
                  <a:moveTo>
                    <a:pt x="5721" y="817880"/>
                  </a:moveTo>
                  <a:lnTo>
                    <a:pt x="324" y="817880"/>
                  </a:lnTo>
                  <a:lnTo>
                    <a:pt x="317" y="824229"/>
                  </a:lnTo>
                  <a:lnTo>
                    <a:pt x="5706" y="824229"/>
                  </a:lnTo>
                  <a:lnTo>
                    <a:pt x="5721" y="817880"/>
                  </a:lnTo>
                  <a:close/>
                </a:path>
                <a:path w="1196339" h="1099820">
                  <a:moveTo>
                    <a:pt x="1194452" y="817880"/>
                  </a:moveTo>
                  <a:lnTo>
                    <a:pt x="1188096" y="817880"/>
                  </a:lnTo>
                  <a:lnTo>
                    <a:pt x="1188082" y="824229"/>
                  </a:lnTo>
                  <a:lnTo>
                    <a:pt x="1194437" y="824229"/>
                  </a:lnTo>
                  <a:lnTo>
                    <a:pt x="1194452" y="817880"/>
                  </a:lnTo>
                  <a:close/>
                </a:path>
                <a:path w="1196339" h="1099820">
                  <a:moveTo>
                    <a:pt x="5706" y="824230"/>
                  </a:moveTo>
                  <a:lnTo>
                    <a:pt x="317" y="824230"/>
                  </a:lnTo>
                  <a:lnTo>
                    <a:pt x="295" y="843279"/>
                  </a:lnTo>
                  <a:lnTo>
                    <a:pt x="5662" y="843279"/>
                  </a:lnTo>
                  <a:lnTo>
                    <a:pt x="5706" y="824230"/>
                  </a:lnTo>
                  <a:close/>
                </a:path>
                <a:path w="1196339" h="1099820">
                  <a:moveTo>
                    <a:pt x="1194437" y="824230"/>
                  </a:moveTo>
                  <a:lnTo>
                    <a:pt x="1188082" y="824230"/>
                  </a:lnTo>
                  <a:lnTo>
                    <a:pt x="1188037" y="843279"/>
                  </a:lnTo>
                  <a:lnTo>
                    <a:pt x="1194393" y="843279"/>
                  </a:lnTo>
                  <a:lnTo>
                    <a:pt x="1194437" y="824230"/>
                  </a:lnTo>
                  <a:close/>
                </a:path>
                <a:path w="1196339" h="1099820">
                  <a:moveTo>
                    <a:pt x="5662" y="843280"/>
                  </a:moveTo>
                  <a:lnTo>
                    <a:pt x="295" y="843280"/>
                  </a:lnTo>
                  <a:lnTo>
                    <a:pt x="243" y="887729"/>
                  </a:lnTo>
                  <a:lnTo>
                    <a:pt x="5558" y="887729"/>
                  </a:lnTo>
                  <a:lnTo>
                    <a:pt x="5662" y="843280"/>
                  </a:lnTo>
                  <a:close/>
                </a:path>
                <a:path w="1196339" h="1099820">
                  <a:moveTo>
                    <a:pt x="1194393" y="843280"/>
                  </a:moveTo>
                  <a:lnTo>
                    <a:pt x="1188037" y="843280"/>
                  </a:lnTo>
                  <a:lnTo>
                    <a:pt x="1187933" y="887729"/>
                  </a:lnTo>
                  <a:lnTo>
                    <a:pt x="1194290" y="887729"/>
                  </a:lnTo>
                  <a:lnTo>
                    <a:pt x="1194393" y="843280"/>
                  </a:lnTo>
                  <a:close/>
                </a:path>
                <a:path w="1196339" h="1099820">
                  <a:moveTo>
                    <a:pt x="5201" y="1040129"/>
                  </a:moveTo>
                  <a:lnTo>
                    <a:pt x="67" y="1040129"/>
                  </a:lnTo>
                  <a:lnTo>
                    <a:pt x="61" y="1045209"/>
                  </a:lnTo>
                  <a:lnTo>
                    <a:pt x="5189" y="1045209"/>
                  </a:lnTo>
                  <a:lnTo>
                    <a:pt x="5201" y="1040129"/>
                  </a:lnTo>
                  <a:close/>
                </a:path>
                <a:path w="1196339" h="1099820">
                  <a:moveTo>
                    <a:pt x="1193938" y="1040129"/>
                  </a:moveTo>
                  <a:lnTo>
                    <a:pt x="1187577" y="1040129"/>
                  </a:lnTo>
                  <a:lnTo>
                    <a:pt x="1187565" y="1045209"/>
                  </a:lnTo>
                  <a:lnTo>
                    <a:pt x="1193926" y="1045209"/>
                  </a:lnTo>
                  <a:lnTo>
                    <a:pt x="1193938" y="1040129"/>
                  </a:lnTo>
                  <a:close/>
                </a:path>
                <a:path w="1196339" h="1099820">
                  <a:moveTo>
                    <a:pt x="5246" y="1021079"/>
                  </a:moveTo>
                  <a:lnTo>
                    <a:pt x="89" y="1021079"/>
                  </a:lnTo>
                  <a:lnTo>
                    <a:pt x="69" y="1038859"/>
                  </a:lnTo>
                  <a:lnTo>
                    <a:pt x="5204" y="1038859"/>
                  </a:lnTo>
                  <a:lnTo>
                    <a:pt x="5246" y="1021079"/>
                  </a:lnTo>
                  <a:close/>
                </a:path>
                <a:path w="1196339" h="1099820">
                  <a:moveTo>
                    <a:pt x="1193982" y="1021079"/>
                  </a:moveTo>
                  <a:lnTo>
                    <a:pt x="1187622" y="1021079"/>
                  </a:lnTo>
                  <a:lnTo>
                    <a:pt x="1187580" y="1038859"/>
                  </a:lnTo>
                  <a:lnTo>
                    <a:pt x="1193941" y="1038859"/>
                  </a:lnTo>
                  <a:lnTo>
                    <a:pt x="1193982" y="1021079"/>
                  </a:lnTo>
                  <a:close/>
                </a:path>
                <a:path w="1196339" h="1099820">
                  <a:moveTo>
                    <a:pt x="5252" y="1018539"/>
                  </a:moveTo>
                  <a:lnTo>
                    <a:pt x="92" y="1018539"/>
                  </a:lnTo>
                  <a:lnTo>
                    <a:pt x="91" y="1019809"/>
                  </a:lnTo>
                  <a:lnTo>
                    <a:pt x="5249" y="1019809"/>
                  </a:lnTo>
                  <a:lnTo>
                    <a:pt x="5252" y="1018539"/>
                  </a:lnTo>
                  <a:close/>
                </a:path>
                <a:path w="1196339" h="1099820">
                  <a:moveTo>
                    <a:pt x="1193988" y="1018539"/>
                  </a:moveTo>
                  <a:lnTo>
                    <a:pt x="1187628" y="1018539"/>
                  </a:lnTo>
                  <a:lnTo>
                    <a:pt x="1187625" y="1019809"/>
                  </a:lnTo>
                  <a:lnTo>
                    <a:pt x="1193985" y="1019809"/>
                  </a:lnTo>
                  <a:lnTo>
                    <a:pt x="1193988" y="1018539"/>
                  </a:lnTo>
                  <a:close/>
                </a:path>
                <a:path w="1196339" h="1099820">
                  <a:moveTo>
                    <a:pt x="5267" y="1012189"/>
                  </a:moveTo>
                  <a:lnTo>
                    <a:pt x="99" y="1012189"/>
                  </a:lnTo>
                  <a:lnTo>
                    <a:pt x="93" y="1017269"/>
                  </a:lnTo>
                  <a:lnTo>
                    <a:pt x="5255" y="1017269"/>
                  </a:lnTo>
                  <a:lnTo>
                    <a:pt x="5267" y="1012189"/>
                  </a:lnTo>
                  <a:close/>
                </a:path>
                <a:path w="1196339" h="1099820">
                  <a:moveTo>
                    <a:pt x="1194002" y="1012189"/>
                  </a:moveTo>
                  <a:lnTo>
                    <a:pt x="1187642" y="1012189"/>
                  </a:lnTo>
                  <a:lnTo>
                    <a:pt x="1187631" y="1017269"/>
                  </a:lnTo>
                  <a:lnTo>
                    <a:pt x="1193991" y="1017269"/>
                  </a:lnTo>
                  <a:lnTo>
                    <a:pt x="1194002" y="1012189"/>
                  </a:lnTo>
                  <a:close/>
                </a:path>
                <a:path w="1196339" h="1099820">
                  <a:moveTo>
                    <a:pt x="5276" y="1008379"/>
                  </a:moveTo>
                  <a:lnTo>
                    <a:pt x="104" y="1008379"/>
                  </a:lnTo>
                  <a:lnTo>
                    <a:pt x="101" y="1010919"/>
                  </a:lnTo>
                  <a:lnTo>
                    <a:pt x="5270" y="1010919"/>
                  </a:lnTo>
                  <a:lnTo>
                    <a:pt x="5276" y="1008379"/>
                  </a:lnTo>
                  <a:close/>
                </a:path>
                <a:path w="1196339" h="1099820">
                  <a:moveTo>
                    <a:pt x="1194011" y="1008379"/>
                  </a:moveTo>
                  <a:lnTo>
                    <a:pt x="1187651" y="1008379"/>
                  </a:lnTo>
                  <a:lnTo>
                    <a:pt x="1187645" y="1010919"/>
                  </a:lnTo>
                  <a:lnTo>
                    <a:pt x="1194005" y="1010919"/>
                  </a:lnTo>
                  <a:lnTo>
                    <a:pt x="1194011" y="1008379"/>
                  </a:lnTo>
                  <a:close/>
                </a:path>
                <a:path w="1196339" h="1099820">
                  <a:moveTo>
                    <a:pt x="5282" y="1005839"/>
                  </a:moveTo>
                  <a:lnTo>
                    <a:pt x="107" y="1005839"/>
                  </a:lnTo>
                  <a:lnTo>
                    <a:pt x="105" y="1007109"/>
                  </a:lnTo>
                  <a:lnTo>
                    <a:pt x="5279" y="1007109"/>
                  </a:lnTo>
                  <a:lnTo>
                    <a:pt x="5282" y="1005839"/>
                  </a:lnTo>
                  <a:close/>
                </a:path>
                <a:path w="1196339" h="1099820">
                  <a:moveTo>
                    <a:pt x="1194017" y="1005839"/>
                  </a:moveTo>
                  <a:lnTo>
                    <a:pt x="1187657" y="1005839"/>
                  </a:lnTo>
                  <a:lnTo>
                    <a:pt x="1187654" y="1007109"/>
                  </a:lnTo>
                  <a:lnTo>
                    <a:pt x="1194014" y="1007109"/>
                  </a:lnTo>
                  <a:lnTo>
                    <a:pt x="1194017" y="1005839"/>
                  </a:lnTo>
                  <a:close/>
                </a:path>
                <a:path w="1196339" h="1099820">
                  <a:moveTo>
                    <a:pt x="5290" y="1002029"/>
                  </a:moveTo>
                  <a:lnTo>
                    <a:pt x="111" y="1002029"/>
                  </a:lnTo>
                  <a:lnTo>
                    <a:pt x="108" y="1004569"/>
                  </a:lnTo>
                  <a:lnTo>
                    <a:pt x="5284" y="1004569"/>
                  </a:lnTo>
                  <a:lnTo>
                    <a:pt x="5290" y="1002029"/>
                  </a:lnTo>
                  <a:close/>
                </a:path>
                <a:path w="1196339" h="1099820">
                  <a:moveTo>
                    <a:pt x="1194026" y="1002029"/>
                  </a:moveTo>
                  <a:lnTo>
                    <a:pt x="1187666" y="1002029"/>
                  </a:lnTo>
                  <a:lnTo>
                    <a:pt x="1187660" y="1004569"/>
                  </a:lnTo>
                  <a:lnTo>
                    <a:pt x="1194020" y="1004569"/>
                  </a:lnTo>
                  <a:lnTo>
                    <a:pt x="1194026" y="1002029"/>
                  </a:lnTo>
                  <a:close/>
                </a:path>
                <a:path w="1196339" h="1099820">
                  <a:moveTo>
                    <a:pt x="5296" y="999489"/>
                  </a:moveTo>
                  <a:lnTo>
                    <a:pt x="114" y="999489"/>
                  </a:lnTo>
                  <a:lnTo>
                    <a:pt x="113" y="1000759"/>
                  </a:lnTo>
                  <a:lnTo>
                    <a:pt x="5293" y="1000759"/>
                  </a:lnTo>
                  <a:lnTo>
                    <a:pt x="5296" y="999489"/>
                  </a:lnTo>
                  <a:close/>
                </a:path>
                <a:path w="1196339" h="1099820">
                  <a:moveTo>
                    <a:pt x="1194032" y="999489"/>
                  </a:moveTo>
                  <a:lnTo>
                    <a:pt x="1187672" y="999489"/>
                  </a:lnTo>
                  <a:lnTo>
                    <a:pt x="1187669" y="1000759"/>
                  </a:lnTo>
                  <a:lnTo>
                    <a:pt x="1194029" y="1000759"/>
                  </a:lnTo>
                  <a:lnTo>
                    <a:pt x="1194032" y="999489"/>
                  </a:lnTo>
                  <a:close/>
                </a:path>
                <a:path w="1196339" h="1099820">
                  <a:moveTo>
                    <a:pt x="5305" y="995679"/>
                  </a:moveTo>
                  <a:lnTo>
                    <a:pt x="118" y="995679"/>
                  </a:lnTo>
                  <a:lnTo>
                    <a:pt x="115" y="998219"/>
                  </a:lnTo>
                  <a:lnTo>
                    <a:pt x="5299" y="998219"/>
                  </a:lnTo>
                  <a:lnTo>
                    <a:pt x="5305" y="995679"/>
                  </a:lnTo>
                  <a:close/>
                </a:path>
                <a:path w="1196339" h="1099820">
                  <a:moveTo>
                    <a:pt x="1194041" y="995679"/>
                  </a:moveTo>
                  <a:lnTo>
                    <a:pt x="1187681" y="995679"/>
                  </a:lnTo>
                  <a:lnTo>
                    <a:pt x="1187675" y="998219"/>
                  </a:lnTo>
                  <a:lnTo>
                    <a:pt x="1194035" y="998219"/>
                  </a:lnTo>
                  <a:lnTo>
                    <a:pt x="1194041" y="995679"/>
                  </a:lnTo>
                  <a:close/>
                </a:path>
                <a:path w="1196339" h="1099820">
                  <a:moveTo>
                    <a:pt x="5311" y="993139"/>
                  </a:moveTo>
                  <a:lnTo>
                    <a:pt x="121" y="993139"/>
                  </a:lnTo>
                  <a:lnTo>
                    <a:pt x="120" y="994409"/>
                  </a:lnTo>
                  <a:lnTo>
                    <a:pt x="5308" y="994409"/>
                  </a:lnTo>
                  <a:lnTo>
                    <a:pt x="5311" y="993139"/>
                  </a:lnTo>
                  <a:close/>
                </a:path>
                <a:path w="1196339" h="1099820">
                  <a:moveTo>
                    <a:pt x="1194046" y="993139"/>
                  </a:moveTo>
                  <a:lnTo>
                    <a:pt x="1187687" y="993139"/>
                  </a:lnTo>
                  <a:lnTo>
                    <a:pt x="1187684" y="994409"/>
                  </a:lnTo>
                  <a:lnTo>
                    <a:pt x="1194044" y="994409"/>
                  </a:lnTo>
                  <a:lnTo>
                    <a:pt x="1194046" y="993139"/>
                  </a:lnTo>
                  <a:close/>
                </a:path>
                <a:path w="1196339" h="1099820">
                  <a:moveTo>
                    <a:pt x="5320" y="989329"/>
                  </a:moveTo>
                  <a:lnTo>
                    <a:pt x="126" y="989329"/>
                  </a:lnTo>
                  <a:lnTo>
                    <a:pt x="123" y="991869"/>
                  </a:lnTo>
                  <a:lnTo>
                    <a:pt x="5314" y="991869"/>
                  </a:lnTo>
                  <a:lnTo>
                    <a:pt x="5320" y="989329"/>
                  </a:lnTo>
                  <a:close/>
                </a:path>
                <a:path w="1196339" h="1099820">
                  <a:moveTo>
                    <a:pt x="1194055" y="989329"/>
                  </a:moveTo>
                  <a:lnTo>
                    <a:pt x="1187696" y="989329"/>
                  </a:lnTo>
                  <a:lnTo>
                    <a:pt x="1187690" y="991869"/>
                  </a:lnTo>
                  <a:lnTo>
                    <a:pt x="1194049" y="991869"/>
                  </a:lnTo>
                  <a:lnTo>
                    <a:pt x="1194055" y="989329"/>
                  </a:lnTo>
                  <a:close/>
                </a:path>
                <a:path w="1196339" h="1099820">
                  <a:moveTo>
                    <a:pt x="5326" y="986789"/>
                  </a:moveTo>
                  <a:lnTo>
                    <a:pt x="129" y="986789"/>
                  </a:lnTo>
                  <a:lnTo>
                    <a:pt x="127" y="988059"/>
                  </a:lnTo>
                  <a:lnTo>
                    <a:pt x="5323" y="988059"/>
                  </a:lnTo>
                  <a:lnTo>
                    <a:pt x="5326" y="986789"/>
                  </a:lnTo>
                  <a:close/>
                </a:path>
                <a:path w="1196339" h="1099820">
                  <a:moveTo>
                    <a:pt x="1194061" y="986789"/>
                  </a:moveTo>
                  <a:lnTo>
                    <a:pt x="1187702" y="986789"/>
                  </a:lnTo>
                  <a:lnTo>
                    <a:pt x="1187699" y="988059"/>
                  </a:lnTo>
                  <a:lnTo>
                    <a:pt x="1194058" y="988059"/>
                  </a:lnTo>
                  <a:lnTo>
                    <a:pt x="1194061" y="986789"/>
                  </a:lnTo>
                  <a:close/>
                </a:path>
                <a:path w="1196339" h="1099820">
                  <a:moveTo>
                    <a:pt x="5335" y="982979"/>
                  </a:moveTo>
                  <a:lnTo>
                    <a:pt x="133" y="982979"/>
                  </a:lnTo>
                  <a:lnTo>
                    <a:pt x="130" y="985519"/>
                  </a:lnTo>
                  <a:lnTo>
                    <a:pt x="5329" y="985519"/>
                  </a:lnTo>
                  <a:lnTo>
                    <a:pt x="5335" y="982979"/>
                  </a:lnTo>
                  <a:close/>
                </a:path>
                <a:path w="1196339" h="1099820">
                  <a:moveTo>
                    <a:pt x="1194070" y="982979"/>
                  </a:moveTo>
                  <a:lnTo>
                    <a:pt x="1187711" y="982979"/>
                  </a:lnTo>
                  <a:lnTo>
                    <a:pt x="1187705" y="985519"/>
                  </a:lnTo>
                  <a:lnTo>
                    <a:pt x="1194064" y="985519"/>
                  </a:lnTo>
                  <a:lnTo>
                    <a:pt x="1194070" y="982979"/>
                  </a:lnTo>
                  <a:close/>
                </a:path>
                <a:path w="1196339" h="1099820">
                  <a:moveTo>
                    <a:pt x="5350" y="976629"/>
                  </a:moveTo>
                  <a:lnTo>
                    <a:pt x="140" y="976629"/>
                  </a:lnTo>
                  <a:lnTo>
                    <a:pt x="135" y="981709"/>
                  </a:lnTo>
                  <a:lnTo>
                    <a:pt x="5338" y="981709"/>
                  </a:lnTo>
                  <a:lnTo>
                    <a:pt x="5350" y="976629"/>
                  </a:lnTo>
                  <a:close/>
                </a:path>
                <a:path w="1196339" h="1099820">
                  <a:moveTo>
                    <a:pt x="1194085" y="976629"/>
                  </a:moveTo>
                  <a:lnTo>
                    <a:pt x="1187725" y="976629"/>
                  </a:lnTo>
                  <a:lnTo>
                    <a:pt x="1187714" y="981709"/>
                  </a:lnTo>
                  <a:lnTo>
                    <a:pt x="1194073" y="981709"/>
                  </a:lnTo>
                  <a:lnTo>
                    <a:pt x="1194085" y="976629"/>
                  </a:lnTo>
                  <a:close/>
                </a:path>
                <a:path w="1196339" h="1099820">
                  <a:moveTo>
                    <a:pt x="5356" y="974089"/>
                  </a:moveTo>
                  <a:lnTo>
                    <a:pt x="143" y="974089"/>
                  </a:lnTo>
                  <a:lnTo>
                    <a:pt x="142" y="975359"/>
                  </a:lnTo>
                  <a:lnTo>
                    <a:pt x="5353" y="975359"/>
                  </a:lnTo>
                  <a:lnTo>
                    <a:pt x="5356" y="974089"/>
                  </a:lnTo>
                  <a:close/>
                </a:path>
                <a:path w="1196339" h="1099820">
                  <a:moveTo>
                    <a:pt x="1194091" y="974089"/>
                  </a:moveTo>
                  <a:lnTo>
                    <a:pt x="1187731" y="974089"/>
                  </a:lnTo>
                  <a:lnTo>
                    <a:pt x="1187728" y="975359"/>
                  </a:lnTo>
                  <a:lnTo>
                    <a:pt x="1194088" y="975359"/>
                  </a:lnTo>
                  <a:lnTo>
                    <a:pt x="1194091" y="974089"/>
                  </a:lnTo>
                  <a:close/>
                </a:path>
                <a:path w="1196339" h="1099820">
                  <a:moveTo>
                    <a:pt x="5371" y="967739"/>
                  </a:moveTo>
                  <a:lnTo>
                    <a:pt x="151" y="967739"/>
                  </a:lnTo>
                  <a:lnTo>
                    <a:pt x="145" y="972819"/>
                  </a:lnTo>
                  <a:lnTo>
                    <a:pt x="5359" y="972819"/>
                  </a:lnTo>
                  <a:lnTo>
                    <a:pt x="5371" y="967739"/>
                  </a:lnTo>
                  <a:close/>
                </a:path>
                <a:path w="1196339" h="1099820">
                  <a:moveTo>
                    <a:pt x="1194105" y="967739"/>
                  </a:moveTo>
                  <a:lnTo>
                    <a:pt x="1187746" y="967739"/>
                  </a:lnTo>
                  <a:lnTo>
                    <a:pt x="1187734" y="972819"/>
                  </a:lnTo>
                  <a:lnTo>
                    <a:pt x="1194093" y="972819"/>
                  </a:lnTo>
                  <a:lnTo>
                    <a:pt x="1194105" y="967739"/>
                  </a:lnTo>
                  <a:close/>
                </a:path>
                <a:path w="1196339" h="1099820">
                  <a:moveTo>
                    <a:pt x="5380" y="963929"/>
                  </a:moveTo>
                  <a:lnTo>
                    <a:pt x="155" y="963929"/>
                  </a:lnTo>
                  <a:lnTo>
                    <a:pt x="152" y="966469"/>
                  </a:lnTo>
                  <a:lnTo>
                    <a:pt x="5374" y="966469"/>
                  </a:lnTo>
                  <a:lnTo>
                    <a:pt x="5380" y="963929"/>
                  </a:lnTo>
                  <a:close/>
                </a:path>
                <a:path w="1196339" h="1099820">
                  <a:moveTo>
                    <a:pt x="1194114" y="963929"/>
                  </a:moveTo>
                  <a:lnTo>
                    <a:pt x="1187755" y="963929"/>
                  </a:lnTo>
                  <a:lnTo>
                    <a:pt x="1187749" y="966469"/>
                  </a:lnTo>
                  <a:lnTo>
                    <a:pt x="1194108" y="966469"/>
                  </a:lnTo>
                  <a:lnTo>
                    <a:pt x="1194114" y="963929"/>
                  </a:lnTo>
                  <a:close/>
                </a:path>
                <a:path w="1196339" h="1099820">
                  <a:moveTo>
                    <a:pt x="5385" y="961389"/>
                  </a:moveTo>
                  <a:lnTo>
                    <a:pt x="158" y="961389"/>
                  </a:lnTo>
                  <a:lnTo>
                    <a:pt x="157" y="962659"/>
                  </a:lnTo>
                  <a:lnTo>
                    <a:pt x="5383" y="962659"/>
                  </a:lnTo>
                  <a:lnTo>
                    <a:pt x="5385" y="961389"/>
                  </a:lnTo>
                  <a:close/>
                </a:path>
                <a:path w="1196339" h="1099820">
                  <a:moveTo>
                    <a:pt x="1194120" y="961389"/>
                  </a:moveTo>
                  <a:lnTo>
                    <a:pt x="1187761" y="961389"/>
                  </a:lnTo>
                  <a:lnTo>
                    <a:pt x="1187758" y="962659"/>
                  </a:lnTo>
                  <a:lnTo>
                    <a:pt x="1194117" y="962659"/>
                  </a:lnTo>
                  <a:lnTo>
                    <a:pt x="1194120" y="961389"/>
                  </a:lnTo>
                  <a:close/>
                </a:path>
                <a:path w="1196339" h="1099820">
                  <a:moveTo>
                    <a:pt x="5394" y="957579"/>
                  </a:moveTo>
                  <a:lnTo>
                    <a:pt x="162" y="957579"/>
                  </a:lnTo>
                  <a:lnTo>
                    <a:pt x="160" y="960119"/>
                  </a:lnTo>
                  <a:lnTo>
                    <a:pt x="5388" y="960119"/>
                  </a:lnTo>
                  <a:lnTo>
                    <a:pt x="5394" y="957579"/>
                  </a:lnTo>
                  <a:close/>
                </a:path>
                <a:path w="1196339" h="1099820">
                  <a:moveTo>
                    <a:pt x="1194129" y="957579"/>
                  </a:moveTo>
                  <a:lnTo>
                    <a:pt x="1187770" y="957579"/>
                  </a:lnTo>
                  <a:lnTo>
                    <a:pt x="1187764" y="960119"/>
                  </a:lnTo>
                  <a:lnTo>
                    <a:pt x="1194123" y="960119"/>
                  </a:lnTo>
                  <a:lnTo>
                    <a:pt x="1194129" y="957579"/>
                  </a:lnTo>
                  <a:close/>
                </a:path>
                <a:path w="1196339" h="1099820">
                  <a:moveTo>
                    <a:pt x="5400" y="955039"/>
                  </a:moveTo>
                  <a:lnTo>
                    <a:pt x="165" y="955039"/>
                  </a:lnTo>
                  <a:lnTo>
                    <a:pt x="164" y="956309"/>
                  </a:lnTo>
                  <a:lnTo>
                    <a:pt x="5397" y="956309"/>
                  </a:lnTo>
                  <a:lnTo>
                    <a:pt x="5400" y="955039"/>
                  </a:lnTo>
                  <a:close/>
                </a:path>
                <a:path w="1196339" h="1099820">
                  <a:moveTo>
                    <a:pt x="1194135" y="955039"/>
                  </a:moveTo>
                  <a:lnTo>
                    <a:pt x="1187776" y="955039"/>
                  </a:lnTo>
                  <a:lnTo>
                    <a:pt x="1187773" y="956309"/>
                  </a:lnTo>
                  <a:lnTo>
                    <a:pt x="1194132" y="956309"/>
                  </a:lnTo>
                  <a:lnTo>
                    <a:pt x="1194135" y="955039"/>
                  </a:lnTo>
                  <a:close/>
                </a:path>
                <a:path w="1196339" h="1099820">
                  <a:moveTo>
                    <a:pt x="5409" y="951229"/>
                  </a:moveTo>
                  <a:lnTo>
                    <a:pt x="170" y="951229"/>
                  </a:lnTo>
                  <a:lnTo>
                    <a:pt x="167" y="953769"/>
                  </a:lnTo>
                  <a:lnTo>
                    <a:pt x="5403" y="953769"/>
                  </a:lnTo>
                  <a:lnTo>
                    <a:pt x="5409" y="951229"/>
                  </a:lnTo>
                  <a:close/>
                </a:path>
                <a:path w="1196339" h="1099820">
                  <a:moveTo>
                    <a:pt x="1194143" y="951229"/>
                  </a:moveTo>
                  <a:lnTo>
                    <a:pt x="1187785" y="951229"/>
                  </a:lnTo>
                  <a:lnTo>
                    <a:pt x="1187779" y="953769"/>
                  </a:lnTo>
                  <a:lnTo>
                    <a:pt x="1194138" y="953769"/>
                  </a:lnTo>
                  <a:lnTo>
                    <a:pt x="1194143" y="951229"/>
                  </a:lnTo>
                  <a:close/>
                </a:path>
                <a:path w="1196339" h="1099820">
                  <a:moveTo>
                    <a:pt x="5415" y="948689"/>
                  </a:moveTo>
                  <a:lnTo>
                    <a:pt x="173" y="948689"/>
                  </a:lnTo>
                  <a:lnTo>
                    <a:pt x="171" y="949959"/>
                  </a:lnTo>
                  <a:lnTo>
                    <a:pt x="5412" y="949959"/>
                  </a:lnTo>
                  <a:lnTo>
                    <a:pt x="5415" y="948689"/>
                  </a:lnTo>
                  <a:close/>
                </a:path>
                <a:path w="1196339" h="1099820">
                  <a:moveTo>
                    <a:pt x="1194149" y="948689"/>
                  </a:moveTo>
                  <a:lnTo>
                    <a:pt x="1187791" y="948689"/>
                  </a:lnTo>
                  <a:lnTo>
                    <a:pt x="1187788" y="949959"/>
                  </a:lnTo>
                  <a:lnTo>
                    <a:pt x="1194146" y="949959"/>
                  </a:lnTo>
                  <a:lnTo>
                    <a:pt x="1194149" y="948689"/>
                  </a:lnTo>
                  <a:close/>
                </a:path>
                <a:path w="1196339" h="1099820">
                  <a:moveTo>
                    <a:pt x="5424" y="944879"/>
                  </a:moveTo>
                  <a:lnTo>
                    <a:pt x="177" y="944879"/>
                  </a:lnTo>
                  <a:lnTo>
                    <a:pt x="174" y="947419"/>
                  </a:lnTo>
                  <a:lnTo>
                    <a:pt x="5418" y="947419"/>
                  </a:lnTo>
                  <a:lnTo>
                    <a:pt x="5424" y="944879"/>
                  </a:lnTo>
                  <a:close/>
                </a:path>
                <a:path w="1196339" h="1099820">
                  <a:moveTo>
                    <a:pt x="1194158" y="944879"/>
                  </a:moveTo>
                  <a:lnTo>
                    <a:pt x="1187800" y="944879"/>
                  </a:lnTo>
                  <a:lnTo>
                    <a:pt x="1187794" y="947419"/>
                  </a:lnTo>
                  <a:lnTo>
                    <a:pt x="1194152" y="947419"/>
                  </a:lnTo>
                  <a:lnTo>
                    <a:pt x="1194158" y="944879"/>
                  </a:lnTo>
                  <a:close/>
                </a:path>
                <a:path w="1196339" h="1099820">
                  <a:moveTo>
                    <a:pt x="5430" y="942339"/>
                  </a:moveTo>
                  <a:lnTo>
                    <a:pt x="180" y="942339"/>
                  </a:lnTo>
                  <a:lnTo>
                    <a:pt x="179" y="943609"/>
                  </a:lnTo>
                  <a:lnTo>
                    <a:pt x="5427" y="943609"/>
                  </a:lnTo>
                  <a:lnTo>
                    <a:pt x="5430" y="942339"/>
                  </a:lnTo>
                  <a:close/>
                </a:path>
                <a:path w="1196339" h="1099820">
                  <a:moveTo>
                    <a:pt x="1194164" y="942339"/>
                  </a:moveTo>
                  <a:lnTo>
                    <a:pt x="1187806" y="942339"/>
                  </a:lnTo>
                  <a:lnTo>
                    <a:pt x="1187803" y="943609"/>
                  </a:lnTo>
                  <a:lnTo>
                    <a:pt x="1194161" y="943609"/>
                  </a:lnTo>
                  <a:lnTo>
                    <a:pt x="1194164" y="942339"/>
                  </a:lnTo>
                  <a:close/>
                </a:path>
                <a:path w="1196339" h="1099820">
                  <a:moveTo>
                    <a:pt x="5439" y="938529"/>
                  </a:moveTo>
                  <a:lnTo>
                    <a:pt x="184" y="938529"/>
                  </a:lnTo>
                  <a:lnTo>
                    <a:pt x="182" y="941069"/>
                  </a:lnTo>
                  <a:lnTo>
                    <a:pt x="5433" y="941069"/>
                  </a:lnTo>
                  <a:lnTo>
                    <a:pt x="5439" y="938529"/>
                  </a:lnTo>
                  <a:close/>
                </a:path>
                <a:path w="1196339" h="1099820">
                  <a:moveTo>
                    <a:pt x="1194173" y="938529"/>
                  </a:moveTo>
                  <a:lnTo>
                    <a:pt x="1187814" y="938529"/>
                  </a:lnTo>
                  <a:lnTo>
                    <a:pt x="1187809" y="941069"/>
                  </a:lnTo>
                  <a:lnTo>
                    <a:pt x="1194167" y="941069"/>
                  </a:lnTo>
                  <a:lnTo>
                    <a:pt x="1194173" y="938529"/>
                  </a:lnTo>
                  <a:close/>
                </a:path>
                <a:path w="1196339" h="1099820">
                  <a:moveTo>
                    <a:pt x="5445" y="935989"/>
                  </a:moveTo>
                  <a:lnTo>
                    <a:pt x="187" y="935989"/>
                  </a:lnTo>
                  <a:lnTo>
                    <a:pt x="186" y="937259"/>
                  </a:lnTo>
                  <a:lnTo>
                    <a:pt x="5442" y="937259"/>
                  </a:lnTo>
                  <a:lnTo>
                    <a:pt x="5445" y="935989"/>
                  </a:lnTo>
                  <a:close/>
                </a:path>
                <a:path w="1196339" h="1099820">
                  <a:moveTo>
                    <a:pt x="1194179" y="935989"/>
                  </a:moveTo>
                  <a:lnTo>
                    <a:pt x="1187820" y="935989"/>
                  </a:lnTo>
                  <a:lnTo>
                    <a:pt x="1187817" y="937259"/>
                  </a:lnTo>
                  <a:lnTo>
                    <a:pt x="1194176" y="937259"/>
                  </a:lnTo>
                  <a:lnTo>
                    <a:pt x="1194179" y="935989"/>
                  </a:lnTo>
                  <a:close/>
                </a:path>
                <a:path w="1196339" h="1099820">
                  <a:moveTo>
                    <a:pt x="5454" y="932179"/>
                  </a:moveTo>
                  <a:lnTo>
                    <a:pt x="192" y="932179"/>
                  </a:lnTo>
                  <a:lnTo>
                    <a:pt x="189" y="934719"/>
                  </a:lnTo>
                  <a:lnTo>
                    <a:pt x="5448" y="934719"/>
                  </a:lnTo>
                  <a:lnTo>
                    <a:pt x="5454" y="932179"/>
                  </a:lnTo>
                  <a:close/>
                </a:path>
                <a:path w="1196339" h="1099820">
                  <a:moveTo>
                    <a:pt x="1194188" y="932179"/>
                  </a:moveTo>
                  <a:lnTo>
                    <a:pt x="1187829" y="932179"/>
                  </a:lnTo>
                  <a:lnTo>
                    <a:pt x="1187823" y="934719"/>
                  </a:lnTo>
                  <a:lnTo>
                    <a:pt x="1194182" y="934719"/>
                  </a:lnTo>
                  <a:lnTo>
                    <a:pt x="1194188" y="932179"/>
                  </a:lnTo>
                  <a:close/>
                </a:path>
                <a:path w="1196339" h="1099820">
                  <a:moveTo>
                    <a:pt x="5460" y="929639"/>
                  </a:moveTo>
                  <a:lnTo>
                    <a:pt x="195" y="929639"/>
                  </a:lnTo>
                  <a:lnTo>
                    <a:pt x="193" y="930909"/>
                  </a:lnTo>
                  <a:lnTo>
                    <a:pt x="5457" y="930909"/>
                  </a:lnTo>
                  <a:lnTo>
                    <a:pt x="5460" y="929639"/>
                  </a:lnTo>
                  <a:close/>
                </a:path>
                <a:path w="1196339" h="1099820">
                  <a:moveTo>
                    <a:pt x="1194193" y="929639"/>
                  </a:moveTo>
                  <a:lnTo>
                    <a:pt x="1187835" y="929639"/>
                  </a:lnTo>
                  <a:lnTo>
                    <a:pt x="1187832" y="930909"/>
                  </a:lnTo>
                  <a:lnTo>
                    <a:pt x="1194190" y="930909"/>
                  </a:lnTo>
                  <a:lnTo>
                    <a:pt x="1194193" y="929639"/>
                  </a:lnTo>
                  <a:close/>
                </a:path>
                <a:path w="1196339" h="1099820">
                  <a:moveTo>
                    <a:pt x="5469" y="925829"/>
                  </a:moveTo>
                  <a:lnTo>
                    <a:pt x="199" y="925829"/>
                  </a:lnTo>
                  <a:lnTo>
                    <a:pt x="196" y="928369"/>
                  </a:lnTo>
                  <a:lnTo>
                    <a:pt x="5463" y="928369"/>
                  </a:lnTo>
                  <a:lnTo>
                    <a:pt x="5469" y="925829"/>
                  </a:lnTo>
                  <a:close/>
                </a:path>
                <a:path w="1196339" h="1099820">
                  <a:moveTo>
                    <a:pt x="1194202" y="925829"/>
                  </a:moveTo>
                  <a:lnTo>
                    <a:pt x="1187844" y="925829"/>
                  </a:lnTo>
                  <a:lnTo>
                    <a:pt x="1187838" y="928369"/>
                  </a:lnTo>
                  <a:lnTo>
                    <a:pt x="1194196" y="928369"/>
                  </a:lnTo>
                  <a:lnTo>
                    <a:pt x="1194202" y="925829"/>
                  </a:lnTo>
                  <a:close/>
                </a:path>
                <a:path w="1196339" h="1099820">
                  <a:moveTo>
                    <a:pt x="5475" y="923289"/>
                  </a:moveTo>
                  <a:lnTo>
                    <a:pt x="202" y="923289"/>
                  </a:lnTo>
                  <a:lnTo>
                    <a:pt x="201" y="924559"/>
                  </a:lnTo>
                  <a:lnTo>
                    <a:pt x="5472" y="924559"/>
                  </a:lnTo>
                  <a:lnTo>
                    <a:pt x="5475" y="923289"/>
                  </a:lnTo>
                  <a:close/>
                </a:path>
                <a:path w="1196339" h="1099820">
                  <a:moveTo>
                    <a:pt x="1194208" y="923289"/>
                  </a:moveTo>
                  <a:lnTo>
                    <a:pt x="1187850" y="923289"/>
                  </a:lnTo>
                  <a:lnTo>
                    <a:pt x="1187847" y="924559"/>
                  </a:lnTo>
                  <a:lnTo>
                    <a:pt x="1194205" y="924559"/>
                  </a:lnTo>
                  <a:lnTo>
                    <a:pt x="1194208" y="923289"/>
                  </a:lnTo>
                  <a:close/>
                </a:path>
                <a:path w="1196339" h="1099820">
                  <a:moveTo>
                    <a:pt x="5484" y="919479"/>
                  </a:moveTo>
                  <a:lnTo>
                    <a:pt x="207" y="919479"/>
                  </a:lnTo>
                  <a:lnTo>
                    <a:pt x="204" y="922019"/>
                  </a:lnTo>
                  <a:lnTo>
                    <a:pt x="5478" y="922019"/>
                  </a:lnTo>
                  <a:lnTo>
                    <a:pt x="5484" y="919479"/>
                  </a:lnTo>
                  <a:close/>
                </a:path>
                <a:path w="1196339" h="1099820">
                  <a:moveTo>
                    <a:pt x="1194217" y="919479"/>
                  </a:moveTo>
                  <a:lnTo>
                    <a:pt x="1187859" y="919479"/>
                  </a:lnTo>
                  <a:lnTo>
                    <a:pt x="1187853" y="922019"/>
                  </a:lnTo>
                  <a:lnTo>
                    <a:pt x="1194211" y="922019"/>
                  </a:lnTo>
                  <a:lnTo>
                    <a:pt x="1194217" y="919479"/>
                  </a:lnTo>
                  <a:close/>
                </a:path>
                <a:path w="1196339" h="1099820">
                  <a:moveTo>
                    <a:pt x="5489" y="916939"/>
                  </a:moveTo>
                  <a:lnTo>
                    <a:pt x="209" y="916939"/>
                  </a:lnTo>
                  <a:lnTo>
                    <a:pt x="208" y="918209"/>
                  </a:lnTo>
                  <a:lnTo>
                    <a:pt x="5486" y="918209"/>
                  </a:lnTo>
                  <a:lnTo>
                    <a:pt x="5489" y="916939"/>
                  </a:lnTo>
                  <a:close/>
                </a:path>
                <a:path w="1196339" h="1099820">
                  <a:moveTo>
                    <a:pt x="1194223" y="916939"/>
                  </a:moveTo>
                  <a:lnTo>
                    <a:pt x="1187865" y="916939"/>
                  </a:lnTo>
                  <a:lnTo>
                    <a:pt x="1187862" y="918209"/>
                  </a:lnTo>
                  <a:lnTo>
                    <a:pt x="1194220" y="918209"/>
                  </a:lnTo>
                  <a:lnTo>
                    <a:pt x="1194223" y="916939"/>
                  </a:lnTo>
                  <a:close/>
                </a:path>
                <a:path w="1196339" h="1099820">
                  <a:moveTo>
                    <a:pt x="5498" y="913129"/>
                  </a:moveTo>
                  <a:lnTo>
                    <a:pt x="214" y="913129"/>
                  </a:lnTo>
                  <a:lnTo>
                    <a:pt x="211" y="915669"/>
                  </a:lnTo>
                  <a:lnTo>
                    <a:pt x="5492" y="915669"/>
                  </a:lnTo>
                  <a:lnTo>
                    <a:pt x="5498" y="913129"/>
                  </a:lnTo>
                  <a:close/>
                </a:path>
                <a:path w="1196339" h="1099820">
                  <a:moveTo>
                    <a:pt x="1194232" y="913129"/>
                  </a:moveTo>
                  <a:lnTo>
                    <a:pt x="1187874" y="913129"/>
                  </a:lnTo>
                  <a:lnTo>
                    <a:pt x="1187868" y="915669"/>
                  </a:lnTo>
                  <a:lnTo>
                    <a:pt x="1194226" y="915669"/>
                  </a:lnTo>
                  <a:lnTo>
                    <a:pt x="1194232" y="913129"/>
                  </a:lnTo>
                  <a:close/>
                </a:path>
                <a:path w="1196339" h="1099820">
                  <a:moveTo>
                    <a:pt x="5504" y="910589"/>
                  </a:moveTo>
                  <a:lnTo>
                    <a:pt x="217" y="910589"/>
                  </a:lnTo>
                  <a:lnTo>
                    <a:pt x="215" y="911859"/>
                  </a:lnTo>
                  <a:lnTo>
                    <a:pt x="5501" y="911859"/>
                  </a:lnTo>
                  <a:lnTo>
                    <a:pt x="5504" y="910589"/>
                  </a:lnTo>
                  <a:close/>
                </a:path>
                <a:path w="1196339" h="1099820">
                  <a:moveTo>
                    <a:pt x="1194238" y="910589"/>
                  </a:moveTo>
                  <a:lnTo>
                    <a:pt x="1187880" y="910589"/>
                  </a:lnTo>
                  <a:lnTo>
                    <a:pt x="1187877" y="911859"/>
                  </a:lnTo>
                  <a:lnTo>
                    <a:pt x="1194235" y="911859"/>
                  </a:lnTo>
                  <a:lnTo>
                    <a:pt x="1194238" y="910589"/>
                  </a:lnTo>
                  <a:close/>
                </a:path>
                <a:path w="1196339" h="1099820">
                  <a:moveTo>
                    <a:pt x="5513" y="906779"/>
                  </a:moveTo>
                  <a:lnTo>
                    <a:pt x="221" y="906779"/>
                  </a:lnTo>
                  <a:lnTo>
                    <a:pt x="218" y="909319"/>
                  </a:lnTo>
                  <a:lnTo>
                    <a:pt x="5507" y="909319"/>
                  </a:lnTo>
                  <a:lnTo>
                    <a:pt x="5513" y="906779"/>
                  </a:lnTo>
                  <a:close/>
                </a:path>
                <a:path w="1196339" h="1099820">
                  <a:moveTo>
                    <a:pt x="1194246" y="906779"/>
                  </a:moveTo>
                  <a:lnTo>
                    <a:pt x="1187889" y="906779"/>
                  </a:lnTo>
                  <a:lnTo>
                    <a:pt x="1187883" y="909319"/>
                  </a:lnTo>
                  <a:lnTo>
                    <a:pt x="1194240" y="909319"/>
                  </a:lnTo>
                  <a:lnTo>
                    <a:pt x="1194246" y="906779"/>
                  </a:lnTo>
                  <a:close/>
                </a:path>
                <a:path w="1196339" h="1099820">
                  <a:moveTo>
                    <a:pt x="5519" y="904239"/>
                  </a:moveTo>
                  <a:lnTo>
                    <a:pt x="224" y="904239"/>
                  </a:lnTo>
                  <a:lnTo>
                    <a:pt x="223" y="905509"/>
                  </a:lnTo>
                  <a:lnTo>
                    <a:pt x="5516" y="905509"/>
                  </a:lnTo>
                  <a:lnTo>
                    <a:pt x="5519" y="904239"/>
                  </a:lnTo>
                  <a:close/>
                </a:path>
                <a:path w="1196339" h="1099820">
                  <a:moveTo>
                    <a:pt x="1194252" y="904239"/>
                  </a:moveTo>
                  <a:lnTo>
                    <a:pt x="1187895" y="904239"/>
                  </a:lnTo>
                  <a:lnTo>
                    <a:pt x="1187892" y="905509"/>
                  </a:lnTo>
                  <a:lnTo>
                    <a:pt x="1194249" y="905509"/>
                  </a:lnTo>
                  <a:lnTo>
                    <a:pt x="1194252" y="904239"/>
                  </a:lnTo>
                  <a:close/>
                </a:path>
                <a:path w="1196339" h="1099820">
                  <a:moveTo>
                    <a:pt x="5528" y="900429"/>
                  </a:moveTo>
                  <a:lnTo>
                    <a:pt x="229" y="900429"/>
                  </a:lnTo>
                  <a:lnTo>
                    <a:pt x="226" y="902969"/>
                  </a:lnTo>
                  <a:lnTo>
                    <a:pt x="5522" y="902969"/>
                  </a:lnTo>
                  <a:lnTo>
                    <a:pt x="5528" y="900429"/>
                  </a:lnTo>
                  <a:close/>
                </a:path>
                <a:path w="1196339" h="1099820">
                  <a:moveTo>
                    <a:pt x="1194261" y="900429"/>
                  </a:moveTo>
                  <a:lnTo>
                    <a:pt x="1187903" y="900429"/>
                  </a:lnTo>
                  <a:lnTo>
                    <a:pt x="1187898" y="902969"/>
                  </a:lnTo>
                  <a:lnTo>
                    <a:pt x="1194255" y="902969"/>
                  </a:lnTo>
                  <a:lnTo>
                    <a:pt x="1194261" y="900429"/>
                  </a:lnTo>
                  <a:close/>
                </a:path>
                <a:path w="1196339" h="1099820">
                  <a:moveTo>
                    <a:pt x="5534" y="897889"/>
                  </a:moveTo>
                  <a:lnTo>
                    <a:pt x="231" y="897889"/>
                  </a:lnTo>
                  <a:lnTo>
                    <a:pt x="230" y="899159"/>
                  </a:lnTo>
                  <a:lnTo>
                    <a:pt x="5531" y="899159"/>
                  </a:lnTo>
                  <a:lnTo>
                    <a:pt x="5534" y="897889"/>
                  </a:lnTo>
                  <a:close/>
                </a:path>
                <a:path w="1196339" h="1099820">
                  <a:moveTo>
                    <a:pt x="1194267" y="897889"/>
                  </a:moveTo>
                  <a:lnTo>
                    <a:pt x="1187909" y="897889"/>
                  </a:lnTo>
                  <a:lnTo>
                    <a:pt x="1187906" y="899159"/>
                  </a:lnTo>
                  <a:lnTo>
                    <a:pt x="1194264" y="899159"/>
                  </a:lnTo>
                  <a:lnTo>
                    <a:pt x="1194267" y="897889"/>
                  </a:lnTo>
                  <a:close/>
                </a:path>
                <a:path w="1196339" h="1099820">
                  <a:moveTo>
                    <a:pt x="5543" y="894079"/>
                  </a:moveTo>
                  <a:lnTo>
                    <a:pt x="236" y="894079"/>
                  </a:lnTo>
                  <a:lnTo>
                    <a:pt x="233" y="896619"/>
                  </a:lnTo>
                  <a:lnTo>
                    <a:pt x="5537" y="896619"/>
                  </a:lnTo>
                  <a:lnTo>
                    <a:pt x="5543" y="894079"/>
                  </a:lnTo>
                  <a:close/>
                </a:path>
                <a:path w="1196339" h="1099820">
                  <a:moveTo>
                    <a:pt x="1194276" y="894079"/>
                  </a:moveTo>
                  <a:lnTo>
                    <a:pt x="1187918" y="894079"/>
                  </a:lnTo>
                  <a:lnTo>
                    <a:pt x="1187912" y="896619"/>
                  </a:lnTo>
                  <a:lnTo>
                    <a:pt x="1194270" y="896619"/>
                  </a:lnTo>
                  <a:lnTo>
                    <a:pt x="1194276" y="894079"/>
                  </a:lnTo>
                  <a:close/>
                </a:path>
                <a:path w="1196339" h="1099820">
                  <a:moveTo>
                    <a:pt x="5555" y="889000"/>
                  </a:moveTo>
                  <a:lnTo>
                    <a:pt x="242" y="889000"/>
                  </a:lnTo>
                  <a:lnTo>
                    <a:pt x="237" y="892809"/>
                  </a:lnTo>
                  <a:lnTo>
                    <a:pt x="5546" y="892809"/>
                  </a:lnTo>
                  <a:lnTo>
                    <a:pt x="5555" y="889000"/>
                  </a:lnTo>
                  <a:close/>
                </a:path>
                <a:path w="1196339" h="1099820">
                  <a:moveTo>
                    <a:pt x="1194288" y="889000"/>
                  </a:moveTo>
                  <a:lnTo>
                    <a:pt x="1187930" y="889000"/>
                  </a:lnTo>
                  <a:lnTo>
                    <a:pt x="1187921" y="892809"/>
                  </a:lnTo>
                  <a:lnTo>
                    <a:pt x="1194279" y="892809"/>
                  </a:lnTo>
                  <a:lnTo>
                    <a:pt x="1194288" y="889000"/>
                  </a:lnTo>
                  <a:close/>
                </a:path>
                <a:path w="1196339" h="1099820">
                  <a:moveTo>
                    <a:pt x="5186" y="1046480"/>
                  </a:moveTo>
                  <a:lnTo>
                    <a:pt x="60" y="1046480"/>
                  </a:lnTo>
                  <a:lnTo>
                    <a:pt x="1" y="1097279"/>
                  </a:lnTo>
                  <a:lnTo>
                    <a:pt x="1193805" y="1097279"/>
                  </a:lnTo>
                  <a:lnTo>
                    <a:pt x="1193811" y="1094739"/>
                  </a:lnTo>
                  <a:lnTo>
                    <a:pt x="1187450" y="1094739"/>
                  </a:lnTo>
                  <a:lnTo>
                    <a:pt x="5080" y="1092200"/>
                  </a:lnTo>
                  <a:lnTo>
                    <a:pt x="5186" y="1046480"/>
                  </a:lnTo>
                  <a:close/>
                </a:path>
                <a:path w="1196339" h="1099820">
                  <a:moveTo>
                    <a:pt x="1193923" y="1046480"/>
                  </a:moveTo>
                  <a:lnTo>
                    <a:pt x="1187562" y="1046480"/>
                  </a:lnTo>
                  <a:lnTo>
                    <a:pt x="1187450" y="1094739"/>
                  </a:lnTo>
                  <a:lnTo>
                    <a:pt x="1193811" y="1094739"/>
                  </a:lnTo>
                  <a:lnTo>
                    <a:pt x="1193923" y="1046480"/>
                  </a:lnTo>
                  <a:close/>
                </a:path>
                <a:path w="1196339" h="1099820">
                  <a:moveTo>
                    <a:pt x="1193802" y="1098550"/>
                  </a:moveTo>
                  <a:lnTo>
                    <a:pt x="0" y="1098550"/>
                  </a:lnTo>
                  <a:lnTo>
                    <a:pt x="1193800" y="1099820"/>
                  </a:lnTo>
                  <a:lnTo>
                    <a:pt x="1193802" y="1098550"/>
                  </a:lnTo>
                  <a:close/>
                </a:path>
              </a:pathLst>
            </a:custGeom>
            <a:solidFill>
              <a:srgbClr val="4C81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997709" y="2171699"/>
              <a:ext cx="1184910" cy="1088390"/>
            </a:xfrm>
            <a:custGeom>
              <a:avLst/>
              <a:gdLst/>
              <a:ahLst/>
              <a:cxnLst/>
              <a:rect l="l" t="t" r="r" b="b"/>
              <a:pathLst>
                <a:path w="1184910" h="1088389">
                  <a:moveTo>
                    <a:pt x="7570" y="46989"/>
                  </a:moveTo>
                  <a:lnTo>
                    <a:pt x="2430" y="46989"/>
                  </a:lnTo>
                  <a:lnTo>
                    <a:pt x="2427" y="48259"/>
                  </a:lnTo>
                  <a:lnTo>
                    <a:pt x="7569" y="48259"/>
                  </a:lnTo>
                  <a:lnTo>
                    <a:pt x="7570" y="46989"/>
                  </a:lnTo>
                  <a:close/>
                </a:path>
                <a:path w="1184910" h="1088389">
                  <a:moveTo>
                    <a:pt x="1184803" y="46989"/>
                  </a:moveTo>
                  <a:lnTo>
                    <a:pt x="1179736" y="46989"/>
                  </a:lnTo>
                  <a:lnTo>
                    <a:pt x="1179733" y="48259"/>
                  </a:lnTo>
                  <a:lnTo>
                    <a:pt x="1184800" y="48259"/>
                  </a:lnTo>
                  <a:lnTo>
                    <a:pt x="1184803" y="46989"/>
                  </a:lnTo>
                  <a:close/>
                </a:path>
                <a:path w="1184910" h="1088389">
                  <a:moveTo>
                    <a:pt x="7575" y="43179"/>
                  </a:moveTo>
                  <a:lnTo>
                    <a:pt x="2438" y="43179"/>
                  </a:lnTo>
                  <a:lnTo>
                    <a:pt x="2433" y="45719"/>
                  </a:lnTo>
                  <a:lnTo>
                    <a:pt x="7572" y="45719"/>
                  </a:lnTo>
                  <a:lnTo>
                    <a:pt x="7575" y="43179"/>
                  </a:lnTo>
                  <a:close/>
                </a:path>
                <a:path w="1184910" h="1088389">
                  <a:moveTo>
                    <a:pt x="1184812" y="43179"/>
                  </a:moveTo>
                  <a:lnTo>
                    <a:pt x="1179745" y="43179"/>
                  </a:lnTo>
                  <a:lnTo>
                    <a:pt x="1179739" y="45719"/>
                  </a:lnTo>
                  <a:lnTo>
                    <a:pt x="1184806" y="45719"/>
                  </a:lnTo>
                  <a:lnTo>
                    <a:pt x="1184812" y="43179"/>
                  </a:lnTo>
                  <a:close/>
                </a:path>
                <a:path w="1184910" h="1088389">
                  <a:moveTo>
                    <a:pt x="7578" y="40639"/>
                  </a:moveTo>
                  <a:lnTo>
                    <a:pt x="2444" y="40639"/>
                  </a:lnTo>
                  <a:lnTo>
                    <a:pt x="2441" y="41909"/>
                  </a:lnTo>
                  <a:lnTo>
                    <a:pt x="7576" y="41909"/>
                  </a:lnTo>
                  <a:lnTo>
                    <a:pt x="7578" y="40639"/>
                  </a:lnTo>
                  <a:close/>
                </a:path>
                <a:path w="1184910" h="1088389">
                  <a:moveTo>
                    <a:pt x="1184818" y="40639"/>
                  </a:moveTo>
                  <a:lnTo>
                    <a:pt x="1179751" y="40639"/>
                  </a:lnTo>
                  <a:lnTo>
                    <a:pt x="1179748" y="41909"/>
                  </a:lnTo>
                  <a:lnTo>
                    <a:pt x="1184815" y="41909"/>
                  </a:lnTo>
                  <a:lnTo>
                    <a:pt x="1184818" y="40639"/>
                  </a:lnTo>
                  <a:close/>
                </a:path>
                <a:path w="1184910" h="1088389">
                  <a:moveTo>
                    <a:pt x="7582" y="36829"/>
                  </a:moveTo>
                  <a:lnTo>
                    <a:pt x="2453" y="36829"/>
                  </a:lnTo>
                  <a:lnTo>
                    <a:pt x="2447" y="39369"/>
                  </a:lnTo>
                  <a:lnTo>
                    <a:pt x="7579" y="39369"/>
                  </a:lnTo>
                  <a:lnTo>
                    <a:pt x="7582" y="36829"/>
                  </a:lnTo>
                  <a:close/>
                </a:path>
                <a:path w="1184910" h="1088389">
                  <a:moveTo>
                    <a:pt x="1184826" y="36829"/>
                  </a:moveTo>
                  <a:lnTo>
                    <a:pt x="1179760" y="36829"/>
                  </a:lnTo>
                  <a:lnTo>
                    <a:pt x="1179754" y="39369"/>
                  </a:lnTo>
                  <a:lnTo>
                    <a:pt x="1184820" y="39369"/>
                  </a:lnTo>
                  <a:lnTo>
                    <a:pt x="1184826" y="36829"/>
                  </a:lnTo>
                  <a:close/>
                </a:path>
                <a:path w="1184910" h="1088389">
                  <a:moveTo>
                    <a:pt x="7585" y="34289"/>
                  </a:moveTo>
                  <a:lnTo>
                    <a:pt x="2459" y="34289"/>
                  </a:lnTo>
                  <a:lnTo>
                    <a:pt x="2456" y="35559"/>
                  </a:lnTo>
                  <a:lnTo>
                    <a:pt x="7584" y="35559"/>
                  </a:lnTo>
                  <a:lnTo>
                    <a:pt x="7585" y="34289"/>
                  </a:lnTo>
                  <a:close/>
                </a:path>
                <a:path w="1184910" h="1088389">
                  <a:moveTo>
                    <a:pt x="1184832" y="34289"/>
                  </a:moveTo>
                  <a:lnTo>
                    <a:pt x="1179766" y="34289"/>
                  </a:lnTo>
                  <a:lnTo>
                    <a:pt x="1179763" y="35559"/>
                  </a:lnTo>
                  <a:lnTo>
                    <a:pt x="1184829" y="35559"/>
                  </a:lnTo>
                  <a:lnTo>
                    <a:pt x="1184832" y="34289"/>
                  </a:lnTo>
                  <a:close/>
                </a:path>
                <a:path w="1184910" h="1088389">
                  <a:moveTo>
                    <a:pt x="7590" y="30479"/>
                  </a:moveTo>
                  <a:lnTo>
                    <a:pt x="2468" y="30479"/>
                  </a:lnTo>
                  <a:lnTo>
                    <a:pt x="2462" y="33019"/>
                  </a:lnTo>
                  <a:lnTo>
                    <a:pt x="7587" y="33019"/>
                  </a:lnTo>
                  <a:lnTo>
                    <a:pt x="7590" y="30479"/>
                  </a:lnTo>
                  <a:close/>
                </a:path>
                <a:path w="1184910" h="1088389">
                  <a:moveTo>
                    <a:pt x="1184841" y="30479"/>
                  </a:moveTo>
                  <a:lnTo>
                    <a:pt x="1179775" y="30479"/>
                  </a:lnTo>
                  <a:lnTo>
                    <a:pt x="1179769" y="33019"/>
                  </a:lnTo>
                  <a:lnTo>
                    <a:pt x="1184835" y="33019"/>
                  </a:lnTo>
                  <a:lnTo>
                    <a:pt x="1184841" y="30479"/>
                  </a:lnTo>
                  <a:close/>
                </a:path>
                <a:path w="1184910" h="1088389">
                  <a:moveTo>
                    <a:pt x="7593" y="27939"/>
                  </a:moveTo>
                  <a:lnTo>
                    <a:pt x="2474" y="27939"/>
                  </a:lnTo>
                  <a:lnTo>
                    <a:pt x="2471" y="29209"/>
                  </a:lnTo>
                  <a:lnTo>
                    <a:pt x="7591" y="29209"/>
                  </a:lnTo>
                  <a:lnTo>
                    <a:pt x="7593" y="27939"/>
                  </a:lnTo>
                  <a:close/>
                </a:path>
                <a:path w="1184910" h="1088389">
                  <a:moveTo>
                    <a:pt x="1184847" y="27939"/>
                  </a:moveTo>
                  <a:lnTo>
                    <a:pt x="1179781" y="27939"/>
                  </a:lnTo>
                  <a:lnTo>
                    <a:pt x="1179778" y="29209"/>
                  </a:lnTo>
                  <a:lnTo>
                    <a:pt x="1184844" y="29209"/>
                  </a:lnTo>
                  <a:lnTo>
                    <a:pt x="1184847" y="27939"/>
                  </a:lnTo>
                  <a:close/>
                </a:path>
                <a:path w="1184910" h="1088389">
                  <a:moveTo>
                    <a:pt x="7597" y="24129"/>
                  </a:moveTo>
                  <a:lnTo>
                    <a:pt x="2483" y="24129"/>
                  </a:lnTo>
                  <a:lnTo>
                    <a:pt x="2477" y="26669"/>
                  </a:lnTo>
                  <a:lnTo>
                    <a:pt x="7594" y="26669"/>
                  </a:lnTo>
                  <a:lnTo>
                    <a:pt x="7597" y="24129"/>
                  </a:lnTo>
                  <a:close/>
                </a:path>
                <a:path w="1184910" h="1088389">
                  <a:moveTo>
                    <a:pt x="1184856" y="24129"/>
                  </a:moveTo>
                  <a:lnTo>
                    <a:pt x="1179790" y="24129"/>
                  </a:lnTo>
                  <a:lnTo>
                    <a:pt x="1179784" y="26669"/>
                  </a:lnTo>
                  <a:lnTo>
                    <a:pt x="1184850" y="26669"/>
                  </a:lnTo>
                  <a:lnTo>
                    <a:pt x="1184856" y="24129"/>
                  </a:lnTo>
                  <a:close/>
                </a:path>
                <a:path w="1184910" h="1088389">
                  <a:moveTo>
                    <a:pt x="7600" y="21589"/>
                  </a:moveTo>
                  <a:lnTo>
                    <a:pt x="2489" y="21589"/>
                  </a:lnTo>
                  <a:lnTo>
                    <a:pt x="2486" y="22859"/>
                  </a:lnTo>
                  <a:lnTo>
                    <a:pt x="7599" y="22859"/>
                  </a:lnTo>
                  <a:lnTo>
                    <a:pt x="7600" y="21589"/>
                  </a:lnTo>
                  <a:close/>
                </a:path>
                <a:path w="1184910" h="1088389">
                  <a:moveTo>
                    <a:pt x="1184862" y="21589"/>
                  </a:moveTo>
                  <a:lnTo>
                    <a:pt x="1179796" y="21589"/>
                  </a:lnTo>
                  <a:lnTo>
                    <a:pt x="1179793" y="22859"/>
                  </a:lnTo>
                  <a:lnTo>
                    <a:pt x="1184859" y="22859"/>
                  </a:lnTo>
                  <a:lnTo>
                    <a:pt x="1184862" y="21589"/>
                  </a:lnTo>
                  <a:close/>
                </a:path>
                <a:path w="1184910" h="1088389">
                  <a:moveTo>
                    <a:pt x="7605" y="17779"/>
                  </a:moveTo>
                  <a:lnTo>
                    <a:pt x="2498" y="17779"/>
                  </a:lnTo>
                  <a:lnTo>
                    <a:pt x="2492" y="20319"/>
                  </a:lnTo>
                  <a:lnTo>
                    <a:pt x="7602" y="20319"/>
                  </a:lnTo>
                  <a:lnTo>
                    <a:pt x="7605" y="17779"/>
                  </a:lnTo>
                  <a:close/>
                </a:path>
                <a:path w="1184910" h="1088389">
                  <a:moveTo>
                    <a:pt x="1184871" y="17779"/>
                  </a:moveTo>
                  <a:lnTo>
                    <a:pt x="1179805" y="17779"/>
                  </a:lnTo>
                  <a:lnTo>
                    <a:pt x="1179799" y="20319"/>
                  </a:lnTo>
                  <a:lnTo>
                    <a:pt x="1184865" y="20319"/>
                  </a:lnTo>
                  <a:lnTo>
                    <a:pt x="1184871" y="17779"/>
                  </a:lnTo>
                  <a:close/>
                </a:path>
                <a:path w="1184910" h="1088389">
                  <a:moveTo>
                    <a:pt x="7608" y="15239"/>
                  </a:moveTo>
                  <a:lnTo>
                    <a:pt x="2504" y="15239"/>
                  </a:lnTo>
                  <a:lnTo>
                    <a:pt x="2501" y="16509"/>
                  </a:lnTo>
                  <a:lnTo>
                    <a:pt x="7606" y="16509"/>
                  </a:lnTo>
                  <a:lnTo>
                    <a:pt x="7608" y="15239"/>
                  </a:lnTo>
                  <a:close/>
                </a:path>
                <a:path w="1184910" h="1088389">
                  <a:moveTo>
                    <a:pt x="1184877" y="15239"/>
                  </a:moveTo>
                  <a:lnTo>
                    <a:pt x="1179811" y="15239"/>
                  </a:lnTo>
                  <a:lnTo>
                    <a:pt x="1179808" y="16509"/>
                  </a:lnTo>
                  <a:lnTo>
                    <a:pt x="1184874" y="16509"/>
                  </a:lnTo>
                  <a:lnTo>
                    <a:pt x="1184877" y="15239"/>
                  </a:lnTo>
                  <a:close/>
                </a:path>
                <a:path w="1184910" h="1088389">
                  <a:moveTo>
                    <a:pt x="7612" y="11429"/>
                  </a:moveTo>
                  <a:lnTo>
                    <a:pt x="2513" y="11429"/>
                  </a:lnTo>
                  <a:lnTo>
                    <a:pt x="2507" y="13969"/>
                  </a:lnTo>
                  <a:lnTo>
                    <a:pt x="7609" y="13969"/>
                  </a:lnTo>
                  <a:lnTo>
                    <a:pt x="7612" y="11429"/>
                  </a:lnTo>
                  <a:close/>
                </a:path>
                <a:path w="1184910" h="1088389">
                  <a:moveTo>
                    <a:pt x="1184886" y="11429"/>
                  </a:moveTo>
                  <a:lnTo>
                    <a:pt x="1179820" y="11429"/>
                  </a:lnTo>
                  <a:lnTo>
                    <a:pt x="1179814" y="13969"/>
                  </a:lnTo>
                  <a:lnTo>
                    <a:pt x="1184880" y="13969"/>
                  </a:lnTo>
                  <a:lnTo>
                    <a:pt x="1184886" y="11429"/>
                  </a:lnTo>
                  <a:close/>
                </a:path>
                <a:path w="1184910" h="1088389">
                  <a:moveTo>
                    <a:pt x="7615" y="8889"/>
                  </a:moveTo>
                  <a:lnTo>
                    <a:pt x="2519" y="8889"/>
                  </a:lnTo>
                  <a:lnTo>
                    <a:pt x="2516" y="10159"/>
                  </a:lnTo>
                  <a:lnTo>
                    <a:pt x="7614" y="10159"/>
                  </a:lnTo>
                  <a:lnTo>
                    <a:pt x="7615" y="8889"/>
                  </a:lnTo>
                  <a:close/>
                </a:path>
                <a:path w="1184910" h="1088389">
                  <a:moveTo>
                    <a:pt x="1184892" y="8889"/>
                  </a:moveTo>
                  <a:lnTo>
                    <a:pt x="1179826" y="8889"/>
                  </a:lnTo>
                  <a:lnTo>
                    <a:pt x="1179823" y="10159"/>
                  </a:lnTo>
                  <a:lnTo>
                    <a:pt x="1184889" y="10159"/>
                  </a:lnTo>
                  <a:lnTo>
                    <a:pt x="1184892" y="8889"/>
                  </a:lnTo>
                  <a:close/>
                </a:path>
                <a:path w="1184910" h="1088389">
                  <a:moveTo>
                    <a:pt x="7619" y="5079"/>
                  </a:moveTo>
                  <a:lnTo>
                    <a:pt x="2528" y="5079"/>
                  </a:lnTo>
                  <a:lnTo>
                    <a:pt x="2522" y="7620"/>
                  </a:lnTo>
                  <a:lnTo>
                    <a:pt x="7617" y="7620"/>
                  </a:lnTo>
                  <a:lnTo>
                    <a:pt x="7619" y="5079"/>
                  </a:lnTo>
                  <a:close/>
                </a:path>
                <a:path w="1184910" h="1088389">
                  <a:moveTo>
                    <a:pt x="1184901" y="5079"/>
                  </a:moveTo>
                  <a:lnTo>
                    <a:pt x="7619" y="5079"/>
                  </a:lnTo>
                  <a:lnTo>
                    <a:pt x="1179829" y="7620"/>
                  </a:lnTo>
                  <a:lnTo>
                    <a:pt x="1184895" y="7620"/>
                  </a:lnTo>
                  <a:lnTo>
                    <a:pt x="1184901" y="5079"/>
                  </a:lnTo>
                  <a:close/>
                </a:path>
                <a:path w="1184910" h="1088389">
                  <a:moveTo>
                    <a:pt x="1184907" y="2539"/>
                  </a:moveTo>
                  <a:lnTo>
                    <a:pt x="2534" y="2539"/>
                  </a:lnTo>
                  <a:lnTo>
                    <a:pt x="2531" y="3809"/>
                  </a:lnTo>
                  <a:lnTo>
                    <a:pt x="1184904" y="3809"/>
                  </a:lnTo>
                  <a:lnTo>
                    <a:pt x="1184907" y="2539"/>
                  </a:lnTo>
                  <a:close/>
                </a:path>
                <a:path w="1184910" h="1088389">
                  <a:moveTo>
                    <a:pt x="2539" y="0"/>
                  </a:moveTo>
                  <a:lnTo>
                    <a:pt x="2537" y="1270"/>
                  </a:lnTo>
                  <a:lnTo>
                    <a:pt x="1184910" y="1270"/>
                  </a:lnTo>
                  <a:lnTo>
                    <a:pt x="2539" y="0"/>
                  </a:lnTo>
                  <a:close/>
                </a:path>
                <a:path w="1184910" h="1088389">
                  <a:moveTo>
                    <a:pt x="7567" y="49530"/>
                  </a:moveTo>
                  <a:lnTo>
                    <a:pt x="2424" y="49530"/>
                  </a:lnTo>
                  <a:lnTo>
                    <a:pt x="2290" y="106679"/>
                  </a:lnTo>
                  <a:lnTo>
                    <a:pt x="7500" y="106679"/>
                  </a:lnTo>
                  <a:lnTo>
                    <a:pt x="7567" y="49530"/>
                  </a:lnTo>
                  <a:close/>
                </a:path>
                <a:path w="1184910" h="1088389">
                  <a:moveTo>
                    <a:pt x="1184797" y="49530"/>
                  </a:moveTo>
                  <a:lnTo>
                    <a:pt x="1179730" y="49530"/>
                  </a:lnTo>
                  <a:lnTo>
                    <a:pt x="1179595" y="106679"/>
                  </a:lnTo>
                  <a:lnTo>
                    <a:pt x="1184663" y="106679"/>
                  </a:lnTo>
                  <a:lnTo>
                    <a:pt x="1184797" y="49530"/>
                  </a:lnTo>
                  <a:close/>
                </a:path>
                <a:path w="1184910" h="1088389">
                  <a:moveTo>
                    <a:pt x="7500" y="106680"/>
                  </a:moveTo>
                  <a:lnTo>
                    <a:pt x="2290" y="106680"/>
                  </a:lnTo>
                  <a:lnTo>
                    <a:pt x="2275" y="113029"/>
                  </a:lnTo>
                  <a:lnTo>
                    <a:pt x="7492" y="113029"/>
                  </a:lnTo>
                  <a:lnTo>
                    <a:pt x="7500" y="106680"/>
                  </a:lnTo>
                  <a:close/>
                </a:path>
                <a:path w="1184910" h="1088389">
                  <a:moveTo>
                    <a:pt x="1184663" y="106680"/>
                  </a:moveTo>
                  <a:lnTo>
                    <a:pt x="1179595" y="106680"/>
                  </a:lnTo>
                  <a:lnTo>
                    <a:pt x="1179580" y="113029"/>
                  </a:lnTo>
                  <a:lnTo>
                    <a:pt x="1184648" y="113029"/>
                  </a:lnTo>
                  <a:lnTo>
                    <a:pt x="1184663" y="106680"/>
                  </a:lnTo>
                  <a:close/>
                </a:path>
                <a:path w="1184910" h="1088389">
                  <a:moveTo>
                    <a:pt x="7492" y="113030"/>
                  </a:moveTo>
                  <a:lnTo>
                    <a:pt x="2275" y="113030"/>
                  </a:lnTo>
                  <a:lnTo>
                    <a:pt x="2231" y="132079"/>
                  </a:lnTo>
                  <a:lnTo>
                    <a:pt x="7470" y="132079"/>
                  </a:lnTo>
                  <a:lnTo>
                    <a:pt x="7492" y="113030"/>
                  </a:lnTo>
                  <a:close/>
                </a:path>
                <a:path w="1184910" h="1088389">
                  <a:moveTo>
                    <a:pt x="1184648" y="113030"/>
                  </a:moveTo>
                  <a:lnTo>
                    <a:pt x="1179580" y="113030"/>
                  </a:lnTo>
                  <a:lnTo>
                    <a:pt x="1179535" y="132079"/>
                  </a:lnTo>
                  <a:lnTo>
                    <a:pt x="1184604" y="132079"/>
                  </a:lnTo>
                  <a:lnTo>
                    <a:pt x="1184648" y="113030"/>
                  </a:lnTo>
                  <a:close/>
                </a:path>
                <a:path w="1184910" h="1088389">
                  <a:moveTo>
                    <a:pt x="7470" y="132080"/>
                  </a:moveTo>
                  <a:lnTo>
                    <a:pt x="2231" y="132080"/>
                  </a:lnTo>
                  <a:lnTo>
                    <a:pt x="2201" y="144779"/>
                  </a:lnTo>
                  <a:lnTo>
                    <a:pt x="7455" y="144779"/>
                  </a:lnTo>
                  <a:lnTo>
                    <a:pt x="7470" y="132080"/>
                  </a:lnTo>
                  <a:close/>
                </a:path>
                <a:path w="1184910" h="1088389">
                  <a:moveTo>
                    <a:pt x="1184604" y="132080"/>
                  </a:moveTo>
                  <a:lnTo>
                    <a:pt x="1179535" y="132080"/>
                  </a:lnTo>
                  <a:lnTo>
                    <a:pt x="1179505" y="144779"/>
                  </a:lnTo>
                  <a:lnTo>
                    <a:pt x="1184574" y="144779"/>
                  </a:lnTo>
                  <a:lnTo>
                    <a:pt x="1184604" y="132080"/>
                  </a:lnTo>
                  <a:close/>
                </a:path>
                <a:path w="1184910" h="1088389">
                  <a:moveTo>
                    <a:pt x="7455" y="144780"/>
                  </a:moveTo>
                  <a:lnTo>
                    <a:pt x="2201" y="144780"/>
                  </a:lnTo>
                  <a:lnTo>
                    <a:pt x="2171" y="157479"/>
                  </a:lnTo>
                  <a:lnTo>
                    <a:pt x="7440" y="157479"/>
                  </a:lnTo>
                  <a:lnTo>
                    <a:pt x="7455" y="144780"/>
                  </a:lnTo>
                  <a:close/>
                </a:path>
                <a:path w="1184910" h="1088389">
                  <a:moveTo>
                    <a:pt x="1184574" y="144780"/>
                  </a:moveTo>
                  <a:lnTo>
                    <a:pt x="1179505" y="144780"/>
                  </a:lnTo>
                  <a:lnTo>
                    <a:pt x="1179475" y="157479"/>
                  </a:lnTo>
                  <a:lnTo>
                    <a:pt x="1184545" y="157479"/>
                  </a:lnTo>
                  <a:lnTo>
                    <a:pt x="1184574" y="144780"/>
                  </a:lnTo>
                  <a:close/>
                </a:path>
                <a:path w="1184910" h="1088389">
                  <a:moveTo>
                    <a:pt x="7440" y="157480"/>
                  </a:moveTo>
                  <a:lnTo>
                    <a:pt x="2171" y="157480"/>
                  </a:lnTo>
                  <a:lnTo>
                    <a:pt x="2141" y="170179"/>
                  </a:lnTo>
                  <a:lnTo>
                    <a:pt x="7425" y="170179"/>
                  </a:lnTo>
                  <a:lnTo>
                    <a:pt x="7440" y="157480"/>
                  </a:lnTo>
                  <a:close/>
                </a:path>
                <a:path w="1184910" h="1088389">
                  <a:moveTo>
                    <a:pt x="1184545" y="157480"/>
                  </a:moveTo>
                  <a:lnTo>
                    <a:pt x="1179475" y="157480"/>
                  </a:lnTo>
                  <a:lnTo>
                    <a:pt x="1179445" y="170179"/>
                  </a:lnTo>
                  <a:lnTo>
                    <a:pt x="1184515" y="170179"/>
                  </a:lnTo>
                  <a:lnTo>
                    <a:pt x="1184545" y="157480"/>
                  </a:lnTo>
                  <a:close/>
                </a:path>
                <a:path w="1184910" h="1088389">
                  <a:moveTo>
                    <a:pt x="7425" y="170180"/>
                  </a:moveTo>
                  <a:lnTo>
                    <a:pt x="2141" y="170180"/>
                  </a:lnTo>
                  <a:lnTo>
                    <a:pt x="2112" y="182879"/>
                  </a:lnTo>
                  <a:lnTo>
                    <a:pt x="7410" y="182879"/>
                  </a:lnTo>
                  <a:lnTo>
                    <a:pt x="7425" y="170180"/>
                  </a:lnTo>
                  <a:close/>
                </a:path>
                <a:path w="1184910" h="1088389">
                  <a:moveTo>
                    <a:pt x="1184515" y="170180"/>
                  </a:moveTo>
                  <a:lnTo>
                    <a:pt x="1179445" y="170180"/>
                  </a:lnTo>
                  <a:lnTo>
                    <a:pt x="1179415" y="182879"/>
                  </a:lnTo>
                  <a:lnTo>
                    <a:pt x="1184485" y="182879"/>
                  </a:lnTo>
                  <a:lnTo>
                    <a:pt x="1184515" y="170180"/>
                  </a:lnTo>
                  <a:close/>
                </a:path>
                <a:path w="1184910" h="1088389">
                  <a:moveTo>
                    <a:pt x="7410" y="182880"/>
                  </a:moveTo>
                  <a:lnTo>
                    <a:pt x="2112" y="182880"/>
                  </a:lnTo>
                  <a:lnTo>
                    <a:pt x="2082" y="195579"/>
                  </a:lnTo>
                  <a:lnTo>
                    <a:pt x="7395" y="195579"/>
                  </a:lnTo>
                  <a:lnTo>
                    <a:pt x="7410" y="182880"/>
                  </a:lnTo>
                  <a:close/>
                </a:path>
                <a:path w="1184910" h="1088389">
                  <a:moveTo>
                    <a:pt x="1184485" y="182880"/>
                  </a:moveTo>
                  <a:lnTo>
                    <a:pt x="1179415" y="182880"/>
                  </a:lnTo>
                  <a:lnTo>
                    <a:pt x="1179385" y="195579"/>
                  </a:lnTo>
                  <a:lnTo>
                    <a:pt x="1184456" y="195579"/>
                  </a:lnTo>
                  <a:lnTo>
                    <a:pt x="1184485" y="182880"/>
                  </a:lnTo>
                  <a:close/>
                </a:path>
                <a:path w="1184910" h="1088389">
                  <a:moveTo>
                    <a:pt x="7395" y="195580"/>
                  </a:moveTo>
                  <a:lnTo>
                    <a:pt x="2082" y="195580"/>
                  </a:lnTo>
                  <a:lnTo>
                    <a:pt x="2023" y="220979"/>
                  </a:lnTo>
                  <a:lnTo>
                    <a:pt x="7365" y="220979"/>
                  </a:lnTo>
                  <a:lnTo>
                    <a:pt x="7395" y="195580"/>
                  </a:lnTo>
                  <a:close/>
                </a:path>
                <a:path w="1184910" h="1088389">
                  <a:moveTo>
                    <a:pt x="1184456" y="195580"/>
                  </a:moveTo>
                  <a:lnTo>
                    <a:pt x="1179385" y="195580"/>
                  </a:lnTo>
                  <a:lnTo>
                    <a:pt x="1179325" y="220979"/>
                  </a:lnTo>
                  <a:lnTo>
                    <a:pt x="1184396" y="220979"/>
                  </a:lnTo>
                  <a:lnTo>
                    <a:pt x="1184456" y="195580"/>
                  </a:lnTo>
                  <a:close/>
                </a:path>
                <a:path w="1184910" h="1088389">
                  <a:moveTo>
                    <a:pt x="7365" y="220980"/>
                  </a:moveTo>
                  <a:lnTo>
                    <a:pt x="2023" y="220980"/>
                  </a:lnTo>
                  <a:lnTo>
                    <a:pt x="2008" y="227329"/>
                  </a:lnTo>
                  <a:lnTo>
                    <a:pt x="7357" y="227329"/>
                  </a:lnTo>
                  <a:lnTo>
                    <a:pt x="7365" y="220980"/>
                  </a:lnTo>
                  <a:close/>
                </a:path>
                <a:path w="1184910" h="1088389">
                  <a:moveTo>
                    <a:pt x="1184396" y="220980"/>
                  </a:moveTo>
                  <a:lnTo>
                    <a:pt x="1179325" y="220980"/>
                  </a:lnTo>
                  <a:lnTo>
                    <a:pt x="1179310" y="227329"/>
                  </a:lnTo>
                  <a:lnTo>
                    <a:pt x="1184381" y="227329"/>
                  </a:lnTo>
                  <a:lnTo>
                    <a:pt x="1184396" y="220980"/>
                  </a:lnTo>
                  <a:close/>
                </a:path>
                <a:path w="1184910" h="1088389">
                  <a:moveTo>
                    <a:pt x="7357" y="227330"/>
                  </a:moveTo>
                  <a:lnTo>
                    <a:pt x="2008" y="227330"/>
                  </a:lnTo>
                  <a:lnTo>
                    <a:pt x="1889" y="278129"/>
                  </a:lnTo>
                  <a:lnTo>
                    <a:pt x="7297" y="278129"/>
                  </a:lnTo>
                  <a:lnTo>
                    <a:pt x="7357" y="227330"/>
                  </a:lnTo>
                  <a:close/>
                </a:path>
                <a:path w="1184910" h="1088389">
                  <a:moveTo>
                    <a:pt x="1184381" y="227330"/>
                  </a:moveTo>
                  <a:lnTo>
                    <a:pt x="1179310" y="227330"/>
                  </a:lnTo>
                  <a:lnTo>
                    <a:pt x="1179190" y="278129"/>
                  </a:lnTo>
                  <a:lnTo>
                    <a:pt x="1184263" y="278129"/>
                  </a:lnTo>
                  <a:lnTo>
                    <a:pt x="1184381" y="227330"/>
                  </a:lnTo>
                  <a:close/>
                </a:path>
                <a:path w="1184910" h="1088389">
                  <a:moveTo>
                    <a:pt x="7297" y="278130"/>
                  </a:moveTo>
                  <a:lnTo>
                    <a:pt x="1889" y="278130"/>
                  </a:lnTo>
                  <a:lnTo>
                    <a:pt x="1874" y="284479"/>
                  </a:lnTo>
                  <a:lnTo>
                    <a:pt x="7290" y="284479"/>
                  </a:lnTo>
                  <a:lnTo>
                    <a:pt x="7297" y="278130"/>
                  </a:lnTo>
                  <a:close/>
                </a:path>
                <a:path w="1184910" h="1088389">
                  <a:moveTo>
                    <a:pt x="1184263" y="278130"/>
                  </a:moveTo>
                  <a:lnTo>
                    <a:pt x="1179190" y="278130"/>
                  </a:lnTo>
                  <a:lnTo>
                    <a:pt x="1179175" y="284479"/>
                  </a:lnTo>
                  <a:lnTo>
                    <a:pt x="1184248" y="284479"/>
                  </a:lnTo>
                  <a:lnTo>
                    <a:pt x="1184263" y="278130"/>
                  </a:lnTo>
                  <a:close/>
                </a:path>
                <a:path w="1184910" h="1088389">
                  <a:moveTo>
                    <a:pt x="7290" y="284480"/>
                  </a:moveTo>
                  <a:lnTo>
                    <a:pt x="1874" y="284480"/>
                  </a:lnTo>
                  <a:lnTo>
                    <a:pt x="1850" y="294639"/>
                  </a:lnTo>
                  <a:lnTo>
                    <a:pt x="7278" y="294639"/>
                  </a:lnTo>
                  <a:lnTo>
                    <a:pt x="7290" y="284480"/>
                  </a:lnTo>
                  <a:close/>
                </a:path>
                <a:path w="1184910" h="1088389">
                  <a:moveTo>
                    <a:pt x="1184248" y="284480"/>
                  </a:moveTo>
                  <a:lnTo>
                    <a:pt x="1179175" y="284480"/>
                  </a:lnTo>
                  <a:lnTo>
                    <a:pt x="1179151" y="294639"/>
                  </a:lnTo>
                  <a:lnTo>
                    <a:pt x="1184224" y="294639"/>
                  </a:lnTo>
                  <a:lnTo>
                    <a:pt x="1184248" y="284480"/>
                  </a:lnTo>
                  <a:close/>
                </a:path>
                <a:path w="1184910" h="1088389">
                  <a:moveTo>
                    <a:pt x="7278" y="294640"/>
                  </a:moveTo>
                  <a:lnTo>
                    <a:pt x="1850" y="294640"/>
                  </a:lnTo>
                  <a:lnTo>
                    <a:pt x="1815" y="309879"/>
                  </a:lnTo>
                  <a:lnTo>
                    <a:pt x="7260" y="309879"/>
                  </a:lnTo>
                  <a:lnTo>
                    <a:pt x="7278" y="294640"/>
                  </a:lnTo>
                  <a:close/>
                </a:path>
                <a:path w="1184910" h="1088389">
                  <a:moveTo>
                    <a:pt x="1184224" y="294640"/>
                  </a:moveTo>
                  <a:lnTo>
                    <a:pt x="1179151" y="294640"/>
                  </a:lnTo>
                  <a:lnTo>
                    <a:pt x="1179115" y="309879"/>
                  </a:lnTo>
                  <a:lnTo>
                    <a:pt x="1184188" y="309879"/>
                  </a:lnTo>
                  <a:lnTo>
                    <a:pt x="1184224" y="294640"/>
                  </a:lnTo>
                  <a:close/>
                </a:path>
                <a:path w="1184910" h="1088389">
                  <a:moveTo>
                    <a:pt x="7260" y="309880"/>
                  </a:moveTo>
                  <a:lnTo>
                    <a:pt x="1815" y="309880"/>
                  </a:lnTo>
                  <a:lnTo>
                    <a:pt x="1770" y="328929"/>
                  </a:lnTo>
                  <a:lnTo>
                    <a:pt x="7237" y="328929"/>
                  </a:lnTo>
                  <a:lnTo>
                    <a:pt x="7260" y="309880"/>
                  </a:lnTo>
                  <a:close/>
                </a:path>
                <a:path w="1184910" h="1088389">
                  <a:moveTo>
                    <a:pt x="1184188" y="309880"/>
                  </a:moveTo>
                  <a:lnTo>
                    <a:pt x="1179115" y="309880"/>
                  </a:lnTo>
                  <a:lnTo>
                    <a:pt x="1179070" y="328929"/>
                  </a:lnTo>
                  <a:lnTo>
                    <a:pt x="1184144" y="328929"/>
                  </a:lnTo>
                  <a:lnTo>
                    <a:pt x="1184188" y="309880"/>
                  </a:lnTo>
                  <a:close/>
                </a:path>
                <a:path w="1184910" h="1088389">
                  <a:moveTo>
                    <a:pt x="7237" y="328930"/>
                  </a:moveTo>
                  <a:lnTo>
                    <a:pt x="1770" y="328930"/>
                  </a:lnTo>
                  <a:lnTo>
                    <a:pt x="1746" y="339089"/>
                  </a:lnTo>
                  <a:lnTo>
                    <a:pt x="7225" y="339089"/>
                  </a:lnTo>
                  <a:lnTo>
                    <a:pt x="7237" y="328930"/>
                  </a:lnTo>
                  <a:close/>
                </a:path>
                <a:path w="1184910" h="1088389">
                  <a:moveTo>
                    <a:pt x="1184144" y="328930"/>
                  </a:moveTo>
                  <a:lnTo>
                    <a:pt x="1179070" y="328930"/>
                  </a:lnTo>
                  <a:lnTo>
                    <a:pt x="1179046" y="339089"/>
                  </a:lnTo>
                  <a:lnTo>
                    <a:pt x="1184120" y="339089"/>
                  </a:lnTo>
                  <a:lnTo>
                    <a:pt x="1184144" y="328930"/>
                  </a:lnTo>
                  <a:close/>
                </a:path>
                <a:path w="1184910" h="1088389">
                  <a:moveTo>
                    <a:pt x="7225" y="339090"/>
                  </a:moveTo>
                  <a:lnTo>
                    <a:pt x="1746" y="339090"/>
                  </a:lnTo>
                  <a:lnTo>
                    <a:pt x="1711" y="354329"/>
                  </a:lnTo>
                  <a:lnTo>
                    <a:pt x="7207" y="354329"/>
                  </a:lnTo>
                  <a:lnTo>
                    <a:pt x="7225" y="339090"/>
                  </a:lnTo>
                  <a:close/>
                </a:path>
                <a:path w="1184910" h="1088389">
                  <a:moveTo>
                    <a:pt x="1184120" y="339090"/>
                  </a:moveTo>
                  <a:lnTo>
                    <a:pt x="1179046" y="339090"/>
                  </a:lnTo>
                  <a:lnTo>
                    <a:pt x="1179010" y="354329"/>
                  </a:lnTo>
                  <a:lnTo>
                    <a:pt x="1184085" y="354329"/>
                  </a:lnTo>
                  <a:lnTo>
                    <a:pt x="1184120" y="339090"/>
                  </a:lnTo>
                  <a:close/>
                </a:path>
                <a:path w="1184910" h="1088389">
                  <a:moveTo>
                    <a:pt x="7207" y="354330"/>
                  </a:moveTo>
                  <a:lnTo>
                    <a:pt x="1711" y="354330"/>
                  </a:lnTo>
                  <a:lnTo>
                    <a:pt x="1443" y="468629"/>
                  </a:lnTo>
                  <a:lnTo>
                    <a:pt x="7072" y="468629"/>
                  </a:lnTo>
                  <a:lnTo>
                    <a:pt x="7207" y="354330"/>
                  </a:lnTo>
                  <a:close/>
                </a:path>
                <a:path w="1184910" h="1088389">
                  <a:moveTo>
                    <a:pt x="1184085" y="354330"/>
                  </a:moveTo>
                  <a:lnTo>
                    <a:pt x="1179010" y="354330"/>
                  </a:lnTo>
                  <a:lnTo>
                    <a:pt x="1178740" y="468629"/>
                  </a:lnTo>
                  <a:lnTo>
                    <a:pt x="1183818" y="468629"/>
                  </a:lnTo>
                  <a:lnTo>
                    <a:pt x="1184085" y="354330"/>
                  </a:lnTo>
                  <a:close/>
                </a:path>
                <a:path w="1184910" h="1088389">
                  <a:moveTo>
                    <a:pt x="7072" y="468630"/>
                  </a:moveTo>
                  <a:lnTo>
                    <a:pt x="1443" y="468630"/>
                  </a:lnTo>
                  <a:lnTo>
                    <a:pt x="1161" y="589279"/>
                  </a:lnTo>
                  <a:lnTo>
                    <a:pt x="6930" y="589279"/>
                  </a:lnTo>
                  <a:lnTo>
                    <a:pt x="7072" y="468630"/>
                  </a:lnTo>
                  <a:close/>
                </a:path>
                <a:path w="1184910" h="1088389">
                  <a:moveTo>
                    <a:pt x="1183818" y="468630"/>
                  </a:moveTo>
                  <a:lnTo>
                    <a:pt x="1178740" y="468630"/>
                  </a:lnTo>
                  <a:lnTo>
                    <a:pt x="1178454" y="589279"/>
                  </a:lnTo>
                  <a:lnTo>
                    <a:pt x="1183536" y="589279"/>
                  </a:lnTo>
                  <a:lnTo>
                    <a:pt x="1183818" y="468630"/>
                  </a:lnTo>
                  <a:close/>
                </a:path>
                <a:path w="1184910" h="1088389">
                  <a:moveTo>
                    <a:pt x="6930" y="589280"/>
                  </a:moveTo>
                  <a:lnTo>
                    <a:pt x="1161" y="589280"/>
                  </a:lnTo>
                  <a:lnTo>
                    <a:pt x="834" y="728979"/>
                  </a:lnTo>
                  <a:lnTo>
                    <a:pt x="6765" y="728979"/>
                  </a:lnTo>
                  <a:lnTo>
                    <a:pt x="6930" y="589280"/>
                  </a:lnTo>
                  <a:close/>
                </a:path>
                <a:path w="1184910" h="1088389">
                  <a:moveTo>
                    <a:pt x="1183536" y="589280"/>
                  </a:moveTo>
                  <a:lnTo>
                    <a:pt x="1178454" y="589280"/>
                  </a:lnTo>
                  <a:lnTo>
                    <a:pt x="1178124" y="728979"/>
                  </a:lnTo>
                  <a:lnTo>
                    <a:pt x="1183209" y="728979"/>
                  </a:lnTo>
                  <a:lnTo>
                    <a:pt x="1183536" y="589280"/>
                  </a:lnTo>
                  <a:close/>
                </a:path>
                <a:path w="1184910" h="1088389">
                  <a:moveTo>
                    <a:pt x="6765" y="728980"/>
                  </a:moveTo>
                  <a:lnTo>
                    <a:pt x="834" y="728980"/>
                  </a:lnTo>
                  <a:lnTo>
                    <a:pt x="811" y="739139"/>
                  </a:lnTo>
                  <a:lnTo>
                    <a:pt x="6753" y="739139"/>
                  </a:lnTo>
                  <a:lnTo>
                    <a:pt x="6765" y="728980"/>
                  </a:lnTo>
                  <a:close/>
                </a:path>
                <a:path w="1184910" h="1088389">
                  <a:moveTo>
                    <a:pt x="1183209" y="728980"/>
                  </a:moveTo>
                  <a:lnTo>
                    <a:pt x="1178124" y="728980"/>
                  </a:lnTo>
                  <a:lnTo>
                    <a:pt x="1178100" y="739139"/>
                  </a:lnTo>
                  <a:lnTo>
                    <a:pt x="1183186" y="739139"/>
                  </a:lnTo>
                  <a:lnTo>
                    <a:pt x="1183209" y="728980"/>
                  </a:lnTo>
                  <a:close/>
                </a:path>
                <a:path w="1184910" h="1088389">
                  <a:moveTo>
                    <a:pt x="6753" y="739140"/>
                  </a:moveTo>
                  <a:lnTo>
                    <a:pt x="811" y="739140"/>
                  </a:lnTo>
                  <a:lnTo>
                    <a:pt x="775" y="754379"/>
                  </a:lnTo>
                  <a:lnTo>
                    <a:pt x="6735" y="754379"/>
                  </a:lnTo>
                  <a:lnTo>
                    <a:pt x="6753" y="739140"/>
                  </a:lnTo>
                  <a:close/>
                </a:path>
                <a:path w="1184910" h="1088389">
                  <a:moveTo>
                    <a:pt x="1183186" y="739140"/>
                  </a:moveTo>
                  <a:lnTo>
                    <a:pt x="1178100" y="739140"/>
                  </a:lnTo>
                  <a:lnTo>
                    <a:pt x="1178064" y="754379"/>
                  </a:lnTo>
                  <a:lnTo>
                    <a:pt x="1183150" y="754379"/>
                  </a:lnTo>
                  <a:lnTo>
                    <a:pt x="1183186" y="739140"/>
                  </a:lnTo>
                  <a:close/>
                </a:path>
                <a:path w="1184910" h="1088389">
                  <a:moveTo>
                    <a:pt x="6735" y="754380"/>
                  </a:moveTo>
                  <a:lnTo>
                    <a:pt x="775" y="754380"/>
                  </a:lnTo>
                  <a:lnTo>
                    <a:pt x="730" y="773429"/>
                  </a:lnTo>
                  <a:lnTo>
                    <a:pt x="6712" y="773429"/>
                  </a:lnTo>
                  <a:lnTo>
                    <a:pt x="6735" y="754380"/>
                  </a:lnTo>
                  <a:close/>
                </a:path>
                <a:path w="1184910" h="1088389">
                  <a:moveTo>
                    <a:pt x="1183150" y="754380"/>
                  </a:moveTo>
                  <a:lnTo>
                    <a:pt x="1178064" y="754380"/>
                  </a:lnTo>
                  <a:lnTo>
                    <a:pt x="1178019" y="773429"/>
                  </a:lnTo>
                  <a:lnTo>
                    <a:pt x="1183105" y="773429"/>
                  </a:lnTo>
                  <a:lnTo>
                    <a:pt x="1183150" y="754380"/>
                  </a:lnTo>
                  <a:close/>
                </a:path>
                <a:path w="1184910" h="1088389">
                  <a:moveTo>
                    <a:pt x="6712" y="773430"/>
                  </a:moveTo>
                  <a:lnTo>
                    <a:pt x="730" y="773430"/>
                  </a:lnTo>
                  <a:lnTo>
                    <a:pt x="707" y="783589"/>
                  </a:lnTo>
                  <a:lnTo>
                    <a:pt x="6700" y="783589"/>
                  </a:lnTo>
                  <a:lnTo>
                    <a:pt x="6712" y="773430"/>
                  </a:lnTo>
                  <a:close/>
                </a:path>
                <a:path w="1184910" h="1088389">
                  <a:moveTo>
                    <a:pt x="1183105" y="773430"/>
                  </a:moveTo>
                  <a:lnTo>
                    <a:pt x="1178019" y="773430"/>
                  </a:lnTo>
                  <a:lnTo>
                    <a:pt x="1177995" y="783589"/>
                  </a:lnTo>
                  <a:lnTo>
                    <a:pt x="1183082" y="783589"/>
                  </a:lnTo>
                  <a:lnTo>
                    <a:pt x="1183105" y="773430"/>
                  </a:lnTo>
                  <a:close/>
                </a:path>
                <a:path w="1184910" h="1088389">
                  <a:moveTo>
                    <a:pt x="6700" y="783590"/>
                  </a:moveTo>
                  <a:lnTo>
                    <a:pt x="707" y="783590"/>
                  </a:lnTo>
                  <a:lnTo>
                    <a:pt x="671" y="798829"/>
                  </a:lnTo>
                  <a:lnTo>
                    <a:pt x="6682" y="798829"/>
                  </a:lnTo>
                  <a:lnTo>
                    <a:pt x="6700" y="783590"/>
                  </a:lnTo>
                  <a:close/>
                </a:path>
                <a:path w="1184910" h="1088389">
                  <a:moveTo>
                    <a:pt x="1183082" y="783590"/>
                  </a:moveTo>
                  <a:lnTo>
                    <a:pt x="1177995" y="783590"/>
                  </a:lnTo>
                  <a:lnTo>
                    <a:pt x="1177959" y="798829"/>
                  </a:lnTo>
                  <a:lnTo>
                    <a:pt x="1183046" y="798829"/>
                  </a:lnTo>
                  <a:lnTo>
                    <a:pt x="1183082" y="783590"/>
                  </a:lnTo>
                  <a:close/>
                </a:path>
                <a:path w="1184910" h="1088389">
                  <a:moveTo>
                    <a:pt x="6682" y="798830"/>
                  </a:moveTo>
                  <a:lnTo>
                    <a:pt x="671" y="798830"/>
                  </a:lnTo>
                  <a:lnTo>
                    <a:pt x="641" y="811529"/>
                  </a:lnTo>
                  <a:lnTo>
                    <a:pt x="6667" y="811529"/>
                  </a:lnTo>
                  <a:lnTo>
                    <a:pt x="6682" y="798830"/>
                  </a:lnTo>
                  <a:close/>
                </a:path>
                <a:path w="1184910" h="1088389">
                  <a:moveTo>
                    <a:pt x="1183046" y="798830"/>
                  </a:moveTo>
                  <a:lnTo>
                    <a:pt x="1177959" y="798830"/>
                  </a:lnTo>
                  <a:lnTo>
                    <a:pt x="1177929" y="811529"/>
                  </a:lnTo>
                  <a:lnTo>
                    <a:pt x="1183016" y="811529"/>
                  </a:lnTo>
                  <a:lnTo>
                    <a:pt x="1183046" y="798830"/>
                  </a:lnTo>
                  <a:close/>
                </a:path>
                <a:path w="1184910" h="1088389">
                  <a:moveTo>
                    <a:pt x="6667" y="811530"/>
                  </a:moveTo>
                  <a:lnTo>
                    <a:pt x="641" y="811530"/>
                  </a:lnTo>
                  <a:lnTo>
                    <a:pt x="626" y="817879"/>
                  </a:lnTo>
                  <a:lnTo>
                    <a:pt x="6660" y="817879"/>
                  </a:lnTo>
                  <a:lnTo>
                    <a:pt x="6667" y="811530"/>
                  </a:lnTo>
                  <a:close/>
                </a:path>
                <a:path w="1184910" h="1088389">
                  <a:moveTo>
                    <a:pt x="1183016" y="811530"/>
                  </a:moveTo>
                  <a:lnTo>
                    <a:pt x="1177929" y="811530"/>
                  </a:lnTo>
                  <a:lnTo>
                    <a:pt x="1177914" y="817879"/>
                  </a:lnTo>
                  <a:lnTo>
                    <a:pt x="1183002" y="817879"/>
                  </a:lnTo>
                  <a:lnTo>
                    <a:pt x="1183016" y="811530"/>
                  </a:lnTo>
                  <a:close/>
                </a:path>
                <a:path w="1184910" h="1088389">
                  <a:moveTo>
                    <a:pt x="6660" y="817880"/>
                  </a:moveTo>
                  <a:lnTo>
                    <a:pt x="626" y="817880"/>
                  </a:lnTo>
                  <a:lnTo>
                    <a:pt x="582" y="836929"/>
                  </a:lnTo>
                  <a:lnTo>
                    <a:pt x="6637" y="836929"/>
                  </a:lnTo>
                  <a:lnTo>
                    <a:pt x="6660" y="817880"/>
                  </a:lnTo>
                  <a:close/>
                </a:path>
                <a:path w="1184910" h="1088389">
                  <a:moveTo>
                    <a:pt x="1183002" y="817880"/>
                  </a:moveTo>
                  <a:lnTo>
                    <a:pt x="1177914" y="817880"/>
                  </a:lnTo>
                  <a:lnTo>
                    <a:pt x="1177869" y="836929"/>
                  </a:lnTo>
                  <a:lnTo>
                    <a:pt x="1182957" y="836929"/>
                  </a:lnTo>
                  <a:lnTo>
                    <a:pt x="1183002" y="817880"/>
                  </a:lnTo>
                  <a:close/>
                </a:path>
                <a:path w="1184910" h="1088389">
                  <a:moveTo>
                    <a:pt x="6637" y="836930"/>
                  </a:moveTo>
                  <a:lnTo>
                    <a:pt x="582" y="836930"/>
                  </a:lnTo>
                  <a:lnTo>
                    <a:pt x="478" y="881379"/>
                  </a:lnTo>
                  <a:lnTo>
                    <a:pt x="6585" y="881379"/>
                  </a:lnTo>
                  <a:lnTo>
                    <a:pt x="6637" y="836930"/>
                  </a:lnTo>
                  <a:close/>
                </a:path>
                <a:path w="1184910" h="1088389">
                  <a:moveTo>
                    <a:pt x="1182957" y="836930"/>
                  </a:moveTo>
                  <a:lnTo>
                    <a:pt x="1177869" y="836930"/>
                  </a:lnTo>
                  <a:lnTo>
                    <a:pt x="1177764" y="881379"/>
                  </a:lnTo>
                  <a:lnTo>
                    <a:pt x="1182853" y="881379"/>
                  </a:lnTo>
                  <a:lnTo>
                    <a:pt x="1182957" y="836930"/>
                  </a:lnTo>
                  <a:close/>
                </a:path>
                <a:path w="1184910" h="1088389">
                  <a:moveTo>
                    <a:pt x="6405" y="1033779"/>
                  </a:moveTo>
                  <a:lnTo>
                    <a:pt x="121" y="1033779"/>
                  </a:lnTo>
                  <a:lnTo>
                    <a:pt x="109" y="1038859"/>
                  </a:lnTo>
                  <a:lnTo>
                    <a:pt x="6399" y="1038859"/>
                  </a:lnTo>
                  <a:lnTo>
                    <a:pt x="6405" y="1033779"/>
                  </a:lnTo>
                  <a:close/>
                </a:path>
                <a:path w="1184910" h="1088389">
                  <a:moveTo>
                    <a:pt x="1182497" y="1033779"/>
                  </a:moveTo>
                  <a:lnTo>
                    <a:pt x="1177404" y="1033779"/>
                  </a:lnTo>
                  <a:lnTo>
                    <a:pt x="1177392" y="1038859"/>
                  </a:lnTo>
                  <a:lnTo>
                    <a:pt x="1182485" y="1038859"/>
                  </a:lnTo>
                  <a:lnTo>
                    <a:pt x="1182497" y="1033779"/>
                  </a:lnTo>
                  <a:close/>
                </a:path>
                <a:path w="1184910" h="1088389">
                  <a:moveTo>
                    <a:pt x="6427" y="1014729"/>
                  </a:moveTo>
                  <a:lnTo>
                    <a:pt x="166" y="1014729"/>
                  </a:lnTo>
                  <a:lnTo>
                    <a:pt x="124" y="1032509"/>
                  </a:lnTo>
                  <a:lnTo>
                    <a:pt x="6406" y="1032509"/>
                  </a:lnTo>
                  <a:lnTo>
                    <a:pt x="6427" y="1014729"/>
                  </a:lnTo>
                  <a:close/>
                </a:path>
                <a:path w="1184910" h="1088389">
                  <a:moveTo>
                    <a:pt x="1182542" y="1014729"/>
                  </a:moveTo>
                  <a:lnTo>
                    <a:pt x="1177449" y="1014729"/>
                  </a:lnTo>
                  <a:lnTo>
                    <a:pt x="1177407" y="1032509"/>
                  </a:lnTo>
                  <a:lnTo>
                    <a:pt x="1182500" y="1032509"/>
                  </a:lnTo>
                  <a:lnTo>
                    <a:pt x="1182542" y="1014729"/>
                  </a:lnTo>
                  <a:close/>
                </a:path>
                <a:path w="1184910" h="1088389">
                  <a:moveTo>
                    <a:pt x="6430" y="1012189"/>
                  </a:moveTo>
                  <a:lnTo>
                    <a:pt x="172" y="1012189"/>
                  </a:lnTo>
                  <a:lnTo>
                    <a:pt x="169" y="1013459"/>
                  </a:lnTo>
                  <a:lnTo>
                    <a:pt x="6429" y="1013459"/>
                  </a:lnTo>
                  <a:lnTo>
                    <a:pt x="6430" y="1012189"/>
                  </a:lnTo>
                  <a:close/>
                </a:path>
                <a:path w="1184910" h="1088389">
                  <a:moveTo>
                    <a:pt x="1182548" y="1012189"/>
                  </a:moveTo>
                  <a:lnTo>
                    <a:pt x="1177455" y="1012189"/>
                  </a:lnTo>
                  <a:lnTo>
                    <a:pt x="1177452" y="1013459"/>
                  </a:lnTo>
                  <a:lnTo>
                    <a:pt x="1182545" y="1013459"/>
                  </a:lnTo>
                  <a:lnTo>
                    <a:pt x="1182548" y="1012189"/>
                  </a:lnTo>
                  <a:close/>
                </a:path>
                <a:path w="1184910" h="1088389">
                  <a:moveTo>
                    <a:pt x="6438" y="1005839"/>
                  </a:moveTo>
                  <a:lnTo>
                    <a:pt x="187" y="1005839"/>
                  </a:lnTo>
                  <a:lnTo>
                    <a:pt x="175" y="1010919"/>
                  </a:lnTo>
                  <a:lnTo>
                    <a:pt x="6432" y="1010919"/>
                  </a:lnTo>
                  <a:lnTo>
                    <a:pt x="6438" y="1005839"/>
                  </a:lnTo>
                  <a:close/>
                </a:path>
                <a:path w="1184910" h="1088389">
                  <a:moveTo>
                    <a:pt x="1182562" y="1005839"/>
                  </a:moveTo>
                  <a:lnTo>
                    <a:pt x="1177470" y="1005839"/>
                  </a:lnTo>
                  <a:lnTo>
                    <a:pt x="1177458" y="1010919"/>
                  </a:lnTo>
                  <a:lnTo>
                    <a:pt x="1182551" y="1010919"/>
                  </a:lnTo>
                  <a:lnTo>
                    <a:pt x="1182562" y="1005839"/>
                  </a:lnTo>
                  <a:close/>
                </a:path>
                <a:path w="1184910" h="1088389">
                  <a:moveTo>
                    <a:pt x="6442" y="1002029"/>
                  </a:moveTo>
                  <a:lnTo>
                    <a:pt x="196" y="1002029"/>
                  </a:lnTo>
                  <a:lnTo>
                    <a:pt x="190" y="1004569"/>
                  </a:lnTo>
                  <a:lnTo>
                    <a:pt x="6439" y="1004569"/>
                  </a:lnTo>
                  <a:lnTo>
                    <a:pt x="6442" y="1002029"/>
                  </a:lnTo>
                  <a:close/>
                </a:path>
                <a:path w="1184910" h="1088389">
                  <a:moveTo>
                    <a:pt x="1182571" y="1002029"/>
                  </a:moveTo>
                  <a:lnTo>
                    <a:pt x="1177479" y="1002029"/>
                  </a:lnTo>
                  <a:lnTo>
                    <a:pt x="1177473" y="1004569"/>
                  </a:lnTo>
                  <a:lnTo>
                    <a:pt x="1182565" y="1004569"/>
                  </a:lnTo>
                  <a:lnTo>
                    <a:pt x="1182571" y="1002029"/>
                  </a:lnTo>
                  <a:close/>
                </a:path>
                <a:path w="1184910" h="1088389">
                  <a:moveTo>
                    <a:pt x="6445" y="999489"/>
                  </a:moveTo>
                  <a:lnTo>
                    <a:pt x="202" y="999489"/>
                  </a:lnTo>
                  <a:lnTo>
                    <a:pt x="199" y="1000759"/>
                  </a:lnTo>
                  <a:lnTo>
                    <a:pt x="6444" y="1000759"/>
                  </a:lnTo>
                  <a:lnTo>
                    <a:pt x="6445" y="999489"/>
                  </a:lnTo>
                  <a:close/>
                </a:path>
                <a:path w="1184910" h="1088389">
                  <a:moveTo>
                    <a:pt x="1182577" y="999489"/>
                  </a:moveTo>
                  <a:lnTo>
                    <a:pt x="1177485" y="999489"/>
                  </a:lnTo>
                  <a:lnTo>
                    <a:pt x="1177482" y="1000759"/>
                  </a:lnTo>
                  <a:lnTo>
                    <a:pt x="1182574" y="1000759"/>
                  </a:lnTo>
                  <a:lnTo>
                    <a:pt x="1182577" y="999489"/>
                  </a:lnTo>
                  <a:close/>
                </a:path>
                <a:path w="1184910" h="1088389">
                  <a:moveTo>
                    <a:pt x="6450" y="995679"/>
                  </a:moveTo>
                  <a:lnTo>
                    <a:pt x="210" y="995679"/>
                  </a:lnTo>
                  <a:lnTo>
                    <a:pt x="204" y="998219"/>
                  </a:lnTo>
                  <a:lnTo>
                    <a:pt x="6447" y="998219"/>
                  </a:lnTo>
                  <a:lnTo>
                    <a:pt x="6450" y="995679"/>
                  </a:lnTo>
                  <a:close/>
                </a:path>
                <a:path w="1184910" h="1088389">
                  <a:moveTo>
                    <a:pt x="1182586" y="995679"/>
                  </a:moveTo>
                  <a:lnTo>
                    <a:pt x="1177494" y="995679"/>
                  </a:lnTo>
                  <a:lnTo>
                    <a:pt x="1177488" y="998219"/>
                  </a:lnTo>
                  <a:lnTo>
                    <a:pt x="1182580" y="998219"/>
                  </a:lnTo>
                  <a:lnTo>
                    <a:pt x="1182586" y="995679"/>
                  </a:lnTo>
                  <a:close/>
                </a:path>
                <a:path w="1184910" h="1088389">
                  <a:moveTo>
                    <a:pt x="6453" y="993139"/>
                  </a:moveTo>
                  <a:lnTo>
                    <a:pt x="216" y="993139"/>
                  </a:lnTo>
                  <a:lnTo>
                    <a:pt x="213" y="994409"/>
                  </a:lnTo>
                  <a:lnTo>
                    <a:pt x="6451" y="994409"/>
                  </a:lnTo>
                  <a:lnTo>
                    <a:pt x="6453" y="993139"/>
                  </a:lnTo>
                  <a:close/>
                </a:path>
                <a:path w="1184910" h="1088389">
                  <a:moveTo>
                    <a:pt x="1182592" y="993139"/>
                  </a:moveTo>
                  <a:lnTo>
                    <a:pt x="1177500" y="993139"/>
                  </a:lnTo>
                  <a:lnTo>
                    <a:pt x="1177497" y="994409"/>
                  </a:lnTo>
                  <a:lnTo>
                    <a:pt x="1182589" y="994409"/>
                  </a:lnTo>
                  <a:lnTo>
                    <a:pt x="1182592" y="993139"/>
                  </a:lnTo>
                  <a:close/>
                </a:path>
                <a:path w="1184910" h="1088389">
                  <a:moveTo>
                    <a:pt x="6457" y="989329"/>
                  </a:moveTo>
                  <a:lnTo>
                    <a:pt x="225" y="989329"/>
                  </a:lnTo>
                  <a:lnTo>
                    <a:pt x="219" y="991869"/>
                  </a:lnTo>
                  <a:lnTo>
                    <a:pt x="6454" y="991869"/>
                  </a:lnTo>
                  <a:lnTo>
                    <a:pt x="6457" y="989329"/>
                  </a:lnTo>
                  <a:close/>
                </a:path>
                <a:path w="1184910" h="1088389">
                  <a:moveTo>
                    <a:pt x="1182601" y="989329"/>
                  </a:moveTo>
                  <a:lnTo>
                    <a:pt x="1177509" y="989329"/>
                  </a:lnTo>
                  <a:lnTo>
                    <a:pt x="1177503" y="991869"/>
                  </a:lnTo>
                  <a:lnTo>
                    <a:pt x="1182595" y="991869"/>
                  </a:lnTo>
                  <a:lnTo>
                    <a:pt x="1182601" y="989329"/>
                  </a:lnTo>
                  <a:close/>
                </a:path>
                <a:path w="1184910" h="1088389">
                  <a:moveTo>
                    <a:pt x="6460" y="986789"/>
                  </a:moveTo>
                  <a:lnTo>
                    <a:pt x="231" y="986789"/>
                  </a:lnTo>
                  <a:lnTo>
                    <a:pt x="228" y="988059"/>
                  </a:lnTo>
                  <a:lnTo>
                    <a:pt x="6459" y="988059"/>
                  </a:lnTo>
                  <a:lnTo>
                    <a:pt x="6460" y="986789"/>
                  </a:lnTo>
                  <a:close/>
                </a:path>
                <a:path w="1184910" h="1088389">
                  <a:moveTo>
                    <a:pt x="1182607" y="986789"/>
                  </a:moveTo>
                  <a:lnTo>
                    <a:pt x="1177515" y="986789"/>
                  </a:lnTo>
                  <a:lnTo>
                    <a:pt x="1177512" y="988059"/>
                  </a:lnTo>
                  <a:lnTo>
                    <a:pt x="1182604" y="988059"/>
                  </a:lnTo>
                  <a:lnTo>
                    <a:pt x="1182607" y="986789"/>
                  </a:lnTo>
                  <a:close/>
                </a:path>
                <a:path w="1184910" h="1088389">
                  <a:moveTo>
                    <a:pt x="6465" y="982979"/>
                  </a:moveTo>
                  <a:lnTo>
                    <a:pt x="240" y="982979"/>
                  </a:lnTo>
                  <a:lnTo>
                    <a:pt x="234" y="985519"/>
                  </a:lnTo>
                  <a:lnTo>
                    <a:pt x="6462" y="985519"/>
                  </a:lnTo>
                  <a:lnTo>
                    <a:pt x="6465" y="982979"/>
                  </a:lnTo>
                  <a:close/>
                </a:path>
                <a:path w="1184910" h="1088389">
                  <a:moveTo>
                    <a:pt x="1182616" y="982979"/>
                  </a:moveTo>
                  <a:lnTo>
                    <a:pt x="1177524" y="982979"/>
                  </a:lnTo>
                  <a:lnTo>
                    <a:pt x="1177518" y="985519"/>
                  </a:lnTo>
                  <a:lnTo>
                    <a:pt x="1182610" y="985519"/>
                  </a:lnTo>
                  <a:lnTo>
                    <a:pt x="1182616" y="982979"/>
                  </a:lnTo>
                  <a:close/>
                </a:path>
                <a:path w="1184910" h="1088389">
                  <a:moveTo>
                    <a:pt x="6468" y="980439"/>
                  </a:moveTo>
                  <a:lnTo>
                    <a:pt x="246" y="980439"/>
                  </a:lnTo>
                  <a:lnTo>
                    <a:pt x="243" y="981709"/>
                  </a:lnTo>
                  <a:lnTo>
                    <a:pt x="6466" y="981709"/>
                  </a:lnTo>
                  <a:lnTo>
                    <a:pt x="6468" y="980439"/>
                  </a:lnTo>
                  <a:close/>
                </a:path>
                <a:path w="1184910" h="1088389">
                  <a:moveTo>
                    <a:pt x="1182622" y="980439"/>
                  </a:moveTo>
                  <a:lnTo>
                    <a:pt x="1177530" y="980439"/>
                  </a:lnTo>
                  <a:lnTo>
                    <a:pt x="1177527" y="981709"/>
                  </a:lnTo>
                  <a:lnTo>
                    <a:pt x="1182619" y="981709"/>
                  </a:lnTo>
                  <a:lnTo>
                    <a:pt x="1182622" y="980439"/>
                  </a:lnTo>
                  <a:close/>
                </a:path>
                <a:path w="1184910" h="1088389">
                  <a:moveTo>
                    <a:pt x="6472" y="976629"/>
                  </a:moveTo>
                  <a:lnTo>
                    <a:pt x="255" y="976629"/>
                  </a:lnTo>
                  <a:lnTo>
                    <a:pt x="249" y="979169"/>
                  </a:lnTo>
                  <a:lnTo>
                    <a:pt x="6469" y="979169"/>
                  </a:lnTo>
                  <a:lnTo>
                    <a:pt x="6472" y="976629"/>
                  </a:lnTo>
                  <a:close/>
                </a:path>
                <a:path w="1184910" h="1088389">
                  <a:moveTo>
                    <a:pt x="1182631" y="976629"/>
                  </a:moveTo>
                  <a:lnTo>
                    <a:pt x="1177539" y="976629"/>
                  </a:lnTo>
                  <a:lnTo>
                    <a:pt x="1177533" y="979169"/>
                  </a:lnTo>
                  <a:lnTo>
                    <a:pt x="1182625" y="979169"/>
                  </a:lnTo>
                  <a:lnTo>
                    <a:pt x="1182631" y="976629"/>
                  </a:lnTo>
                  <a:close/>
                </a:path>
                <a:path w="1184910" h="1088389">
                  <a:moveTo>
                    <a:pt x="6480" y="970279"/>
                  </a:moveTo>
                  <a:lnTo>
                    <a:pt x="270" y="970279"/>
                  </a:lnTo>
                  <a:lnTo>
                    <a:pt x="258" y="975359"/>
                  </a:lnTo>
                  <a:lnTo>
                    <a:pt x="6474" y="975359"/>
                  </a:lnTo>
                  <a:lnTo>
                    <a:pt x="6480" y="970279"/>
                  </a:lnTo>
                  <a:close/>
                </a:path>
                <a:path w="1184910" h="1088389">
                  <a:moveTo>
                    <a:pt x="1182645" y="970279"/>
                  </a:moveTo>
                  <a:lnTo>
                    <a:pt x="1177554" y="970279"/>
                  </a:lnTo>
                  <a:lnTo>
                    <a:pt x="1177542" y="975359"/>
                  </a:lnTo>
                  <a:lnTo>
                    <a:pt x="1182634" y="975359"/>
                  </a:lnTo>
                  <a:lnTo>
                    <a:pt x="1182645" y="970279"/>
                  </a:lnTo>
                  <a:close/>
                </a:path>
                <a:path w="1184910" h="1088389">
                  <a:moveTo>
                    <a:pt x="6483" y="967739"/>
                  </a:moveTo>
                  <a:lnTo>
                    <a:pt x="276" y="967739"/>
                  </a:lnTo>
                  <a:lnTo>
                    <a:pt x="273" y="969009"/>
                  </a:lnTo>
                  <a:lnTo>
                    <a:pt x="6481" y="969009"/>
                  </a:lnTo>
                  <a:lnTo>
                    <a:pt x="6483" y="967739"/>
                  </a:lnTo>
                  <a:close/>
                </a:path>
                <a:path w="1184910" h="1088389">
                  <a:moveTo>
                    <a:pt x="1182651" y="967739"/>
                  </a:moveTo>
                  <a:lnTo>
                    <a:pt x="1177560" y="967739"/>
                  </a:lnTo>
                  <a:lnTo>
                    <a:pt x="1177557" y="969009"/>
                  </a:lnTo>
                  <a:lnTo>
                    <a:pt x="1182648" y="969009"/>
                  </a:lnTo>
                  <a:lnTo>
                    <a:pt x="1182651" y="967739"/>
                  </a:lnTo>
                  <a:close/>
                </a:path>
                <a:path w="1184910" h="1088389">
                  <a:moveTo>
                    <a:pt x="6490" y="961389"/>
                  </a:moveTo>
                  <a:lnTo>
                    <a:pt x="291" y="961389"/>
                  </a:lnTo>
                  <a:lnTo>
                    <a:pt x="279" y="966469"/>
                  </a:lnTo>
                  <a:lnTo>
                    <a:pt x="6484" y="966469"/>
                  </a:lnTo>
                  <a:lnTo>
                    <a:pt x="6490" y="961389"/>
                  </a:lnTo>
                  <a:close/>
                </a:path>
                <a:path w="1184910" h="1088389">
                  <a:moveTo>
                    <a:pt x="1182666" y="961389"/>
                  </a:moveTo>
                  <a:lnTo>
                    <a:pt x="1177575" y="961389"/>
                  </a:lnTo>
                  <a:lnTo>
                    <a:pt x="1177563" y="966469"/>
                  </a:lnTo>
                  <a:lnTo>
                    <a:pt x="1182654" y="966469"/>
                  </a:lnTo>
                  <a:lnTo>
                    <a:pt x="1182666" y="961389"/>
                  </a:lnTo>
                  <a:close/>
                </a:path>
                <a:path w="1184910" h="1088389">
                  <a:moveTo>
                    <a:pt x="6495" y="957579"/>
                  </a:moveTo>
                  <a:lnTo>
                    <a:pt x="300" y="957579"/>
                  </a:lnTo>
                  <a:lnTo>
                    <a:pt x="294" y="960119"/>
                  </a:lnTo>
                  <a:lnTo>
                    <a:pt x="6492" y="960119"/>
                  </a:lnTo>
                  <a:lnTo>
                    <a:pt x="6495" y="957579"/>
                  </a:lnTo>
                  <a:close/>
                </a:path>
                <a:path w="1184910" h="1088389">
                  <a:moveTo>
                    <a:pt x="1182675" y="957579"/>
                  </a:moveTo>
                  <a:lnTo>
                    <a:pt x="1177584" y="957579"/>
                  </a:lnTo>
                  <a:lnTo>
                    <a:pt x="1177578" y="960119"/>
                  </a:lnTo>
                  <a:lnTo>
                    <a:pt x="1182669" y="960119"/>
                  </a:lnTo>
                  <a:lnTo>
                    <a:pt x="1182675" y="957579"/>
                  </a:lnTo>
                  <a:close/>
                </a:path>
                <a:path w="1184910" h="1088389">
                  <a:moveTo>
                    <a:pt x="6498" y="955039"/>
                  </a:moveTo>
                  <a:lnTo>
                    <a:pt x="305" y="955039"/>
                  </a:lnTo>
                  <a:lnTo>
                    <a:pt x="303" y="956309"/>
                  </a:lnTo>
                  <a:lnTo>
                    <a:pt x="6496" y="956309"/>
                  </a:lnTo>
                  <a:lnTo>
                    <a:pt x="6498" y="955039"/>
                  </a:lnTo>
                  <a:close/>
                </a:path>
                <a:path w="1184910" h="1088389">
                  <a:moveTo>
                    <a:pt x="1182681" y="955039"/>
                  </a:moveTo>
                  <a:lnTo>
                    <a:pt x="1177590" y="955039"/>
                  </a:lnTo>
                  <a:lnTo>
                    <a:pt x="1177587" y="956309"/>
                  </a:lnTo>
                  <a:lnTo>
                    <a:pt x="1182678" y="956309"/>
                  </a:lnTo>
                  <a:lnTo>
                    <a:pt x="1182681" y="955039"/>
                  </a:lnTo>
                  <a:close/>
                </a:path>
                <a:path w="1184910" h="1088389">
                  <a:moveTo>
                    <a:pt x="6502" y="951229"/>
                  </a:moveTo>
                  <a:lnTo>
                    <a:pt x="314" y="951229"/>
                  </a:lnTo>
                  <a:lnTo>
                    <a:pt x="308" y="953769"/>
                  </a:lnTo>
                  <a:lnTo>
                    <a:pt x="6499" y="953769"/>
                  </a:lnTo>
                  <a:lnTo>
                    <a:pt x="6502" y="951229"/>
                  </a:lnTo>
                  <a:close/>
                </a:path>
                <a:path w="1184910" h="1088389">
                  <a:moveTo>
                    <a:pt x="1182690" y="951229"/>
                  </a:moveTo>
                  <a:lnTo>
                    <a:pt x="1177599" y="951229"/>
                  </a:lnTo>
                  <a:lnTo>
                    <a:pt x="1177593" y="953769"/>
                  </a:lnTo>
                  <a:lnTo>
                    <a:pt x="1182684" y="953769"/>
                  </a:lnTo>
                  <a:lnTo>
                    <a:pt x="1182690" y="951229"/>
                  </a:lnTo>
                  <a:close/>
                </a:path>
                <a:path w="1184910" h="1088389">
                  <a:moveTo>
                    <a:pt x="6505" y="948689"/>
                  </a:moveTo>
                  <a:lnTo>
                    <a:pt x="320" y="948689"/>
                  </a:lnTo>
                  <a:lnTo>
                    <a:pt x="317" y="949959"/>
                  </a:lnTo>
                  <a:lnTo>
                    <a:pt x="6504" y="949959"/>
                  </a:lnTo>
                  <a:lnTo>
                    <a:pt x="6505" y="948689"/>
                  </a:lnTo>
                  <a:close/>
                </a:path>
                <a:path w="1184910" h="1088389">
                  <a:moveTo>
                    <a:pt x="1182696" y="948689"/>
                  </a:moveTo>
                  <a:lnTo>
                    <a:pt x="1177605" y="948689"/>
                  </a:lnTo>
                  <a:lnTo>
                    <a:pt x="1177602" y="949959"/>
                  </a:lnTo>
                  <a:lnTo>
                    <a:pt x="1182693" y="949959"/>
                  </a:lnTo>
                  <a:lnTo>
                    <a:pt x="1182696" y="948689"/>
                  </a:lnTo>
                  <a:close/>
                </a:path>
                <a:path w="1184910" h="1088389">
                  <a:moveTo>
                    <a:pt x="6510" y="944879"/>
                  </a:moveTo>
                  <a:lnTo>
                    <a:pt x="329" y="944879"/>
                  </a:lnTo>
                  <a:lnTo>
                    <a:pt x="323" y="947419"/>
                  </a:lnTo>
                  <a:lnTo>
                    <a:pt x="6507" y="947419"/>
                  </a:lnTo>
                  <a:lnTo>
                    <a:pt x="6510" y="944879"/>
                  </a:lnTo>
                  <a:close/>
                </a:path>
                <a:path w="1184910" h="1088389">
                  <a:moveTo>
                    <a:pt x="1182705" y="944879"/>
                  </a:moveTo>
                  <a:lnTo>
                    <a:pt x="1177614" y="944879"/>
                  </a:lnTo>
                  <a:lnTo>
                    <a:pt x="1177608" y="947419"/>
                  </a:lnTo>
                  <a:lnTo>
                    <a:pt x="1182699" y="947419"/>
                  </a:lnTo>
                  <a:lnTo>
                    <a:pt x="1182705" y="944879"/>
                  </a:lnTo>
                  <a:close/>
                </a:path>
                <a:path w="1184910" h="1088389">
                  <a:moveTo>
                    <a:pt x="6513" y="942339"/>
                  </a:moveTo>
                  <a:lnTo>
                    <a:pt x="335" y="942339"/>
                  </a:lnTo>
                  <a:lnTo>
                    <a:pt x="332" y="943609"/>
                  </a:lnTo>
                  <a:lnTo>
                    <a:pt x="6511" y="943609"/>
                  </a:lnTo>
                  <a:lnTo>
                    <a:pt x="6513" y="942339"/>
                  </a:lnTo>
                  <a:close/>
                </a:path>
                <a:path w="1184910" h="1088389">
                  <a:moveTo>
                    <a:pt x="1182711" y="942339"/>
                  </a:moveTo>
                  <a:lnTo>
                    <a:pt x="1177620" y="942339"/>
                  </a:lnTo>
                  <a:lnTo>
                    <a:pt x="1177617" y="943609"/>
                  </a:lnTo>
                  <a:lnTo>
                    <a:pt x="1182708" y="943609"/>
                  </a:lnTo>
                  <a:lnTo>
                    <a:pt x="1182711" y="942339"/>
                  </a:lnTo>
                  <a:close/>
                </a:path>
                <a:path w="1184910" h="1088389">
                  <a:moveTo>
                    <a:pt x="6517" y="938529"/>
                  </a:moveTo>
                  <a:lnTo>
                    <a:pt x="344" y="938529"/>
                  </a:lnTo>
                  <a:lnTo>
                    <a:pt x="338" y="941069"/>
                  </a:lnTo>
                  <a:lnTo>
                    <a:pt x="6514" y="941069"/>
                  </a:lnTo>
                  <a:lnTo>
                    <a:pt x="6517" y="938529"/>
                  </a:lnTo>
                  <a:close/>
                </a:path>
                <a:path w="1184910" h="1088389">
                  <a:moveTo>
                    <a:pt x="1182720" y="938529"/>
                  </a:moveTo>
                  <a:lnTo>
                    <a:pt x="1177629" y="938529"/>
                  </a:lnTo>
                  <a:lnTo>
                    <a:pt x="1177623" y="941069"/>
                  </a:lnTo>
                  <a:lnTo>
                    <a:pt x="1182714" y="941069"/>
                  </a:lnTo>
                  <a:lnTo>
                    <a:pt x="1182720" y="938529"/>
                  </a:lnTo>
                  <a:close/>
                </a:path>
                <a:path w="1184910" h="1088389">
                  <a:moveTo>
                    <a:pt x="6520" y="935989"/>
                  </a:moveTo>
                  <a:lnTo>
                    <a:pt x="350" y="935989"/>
                  </a:lnTo>
                  <a:lnTo>
                    <a:pt x="347" y="937259"/>
                  </a:lnTo>
                  <a:lnTo>
                    <a:pt x="6519" y="937259"/>
                  </a:lnTo>
                  <a:lnTo>
                    <a:pt x="6520" y="935989"/>
                  </a:lnTo>
                  <a:close/>
                </a:path>
                <a:path w="1184910" h="1088389">
                  <a:moveTo>
                    <a:pt x="1182726" y="935989"/>
                  </a:moveTo>
                  <a:lnTo>
                    <a:pt x="1177635" y="935989"/>
                  </a:lnTo>
                  <a:lnTo>
                    <a:pt x="1177632" y="937259"/>
                  </a:lnTo>
                  <a:lnTo>
                    <a:pt x="1182723" y="937259"/>
                  </a:lnTo>
                  <a:lnTo>
                    <a:pt x="1182726" y="935989"/>
                  </a:lnTo>
                  <a:close/>
                </a:path>
                <a:path w="1184910" h="1088389">
                  <a:moveTo>
                    <a:pt x="6525" y="932179"/>
                  </a:moveTo>
                  <a:lnTo>
                    <a:pt x="359" y="932179"/>
                  </a:lnTo>
                  <a:lnTo>
                    <a:pt x="353" y="934719"/>
                  </a:lnTo>
                  <a:lnTo>
                    <a:pt x="6522" y="934719"/>
                  </a:lnTo>
                  <a:lnTo>
                    <a:pt x="6525" y="932179"/>
                  </a:lnTo>
                  <a:close/>
                </a:path>
                <a:path w="1184910" h="1088389">
                  <a:moveTo>
                    <a:pt x="1182734" y="932179"/>
                  </a:moveTo>
                  <a:lnTo>
                    <a:pt x="1177644" y="932179"/>
                  </a:lnTo>
                  <a:lnTo>
                    <a:pt x="1177638" y="934719"/>
                  </a:lnTo>
                  <a:lnTo>
                    <a:pt x="1182729" y="934719"/>
                  </a:lnTo>
                  <a:lnTo>
                    <a:pt x="1182734" y="932179"/>
                  </a:lnTo>
                  <a:close/>
                </a:path>
                <a:path w="1184910" h="1088389">
                  <a:moveTo>
                    <a:pt x="6528" y="929639"/>
                  </a:moveTo>
                  <a:lnTo>
                    <a:pt x="365" y="929639"/>
                  </a:lnTo>
                  <a:lnTo>
                    <a:pt x="362" y="930909"/>
                  </a:lnTo>
                  <a:lnTo>
                    <a:pt x="6526" y="930909"/>
                  </a:lnTo>
                  <a:lnTo>
                    <a:pt x="6528" y="929639"/>
                  </a:lnTo>
                  <a:close/>
                </a:path>
                <a:path w="1184910" h="1088389">
                  <a:moveTo>
                    <a:pt x="1182740" y="929639"/>
                  </a:moveTo>
                  <a:lnTo>
                    <a:pt x="1177650" y="929639"/>
                  </a:lnTo>
                  <a:lnTo>
                    <a:pt x="1177647" y="930909"/>
                  </a:lnTo>
                  <a:lnTo>
                    <a:pt x="1182737" y="930909"/>
                  </a:lnTo>
                  <a:lnTo>
                    <a:pt x="1182740" y="929639"/>
                  </a:lnTo>
                  <a:close/>
                </a:path>
                <a:path w="1184910" h="1088389">
                  <a:moveTo>
                    <a:pt x="6532" y="925829"/>
                  </a:moveTo>
                  <a:lnTo>
                    <a:pt x="374" y="925829"/>
                  </a:lnTo>
                  <a:lnTo>
                    <a:pt x="368" y="928369"/>
                  </a:lnTo>
                  <a:lnTo>
                    <a:pt x="6529" y="928369"/>
                  </a:lnTo>
                  <a:lnTo>
                    <a:pt x="6532" y="925829"/>
                  </a:lnTo>
                  <a:close/>
                </a:path>
                <a:path w="1184910" h="1088389">
                  <a:moveTo>
                    <a:pt x="1182749" y="925829"/>
                  </a:moveTo>
                  <a:lnTo>
                    <a:pt x="1177659" y="925829"/>
                  </a:lnTo>
                  <a:lnTo>
                    <a:pt x="1177653" y="928369"/>
                  </a:lnTo>
                  <a:lnTo>
                    <a:pt x="1182743" y="928369"/>
                  </a:lnTo>
                  <a:lnTo>
                    <a:pt x="1182749" y="925829"/>
                  </a:lnTo>
                  <a:close/>
                </a:path>
                <a:path w="1184910" h="1088389">
                  <a:moveTo>
                    <a:pt x="6535" y="923289"/>
                  </a:moveTo>
                  <a:lnTo>
                    <a:pt x="380" y="923289"/>
                  </a:lnTo>
                  <a:lnTo>
                    <a:pt x="377" y="924559"/>
                  </a:lnTo>
                  <a:lnTo>
                    <a:pt x="6534" y="924559"/>
                  </a:lnTo>
                  <a:lnTo>
                    <a:pt x="6535" y="923289"/>
                  </a:lnTo>
                  <a:close/>
                </a:path>
                <a:path w="1184910" h="1088389">
                  <a:moveTo>
                    <a:pt x="1182755" y="923289"/>
                  </a:moveTo>
                  <a:lnTo>
                    <a:pt x="1177665" y="923289"/>
                  </a:lnTo>
                  <a:lnTo>
                    <a:pt x="1177662" y="924559"/>
                  </a:lnTo>
                  <a:lnTo>
                    <a:pt x="1182752" y="924559"/>
                  </a:lnTo>
                  <a:lnTo>
                    <a:pt x="1182755" y="923289"/>
                  </a:lnTo>
                  <a:close/>
                </a:path>
                <a:path w="1184910" h="1088389">
                  <a:moveTo>
                    <a:pt x="6540" y="919479"/>
                  </a:moveTo>
                  <a:lnTo>
                    <a:pt x="389" y="919479"/>
                  </a:lnTo>
                  <a:lnTo>
                    <a:pt x="383" y="922019"/>
                  </a:lnTo>
                  <a:lnTo>
                    <a:pt x="6537" y="922019"/>
                  </a:lnTo>
                  <a:lnTo>
                    <a:pt x="6540" y="919479"/>
                  </a:lnTo>
                  <a:close/>
                </a:path>
                <a:path w="1184910" h="1088389">
                  <a:moveTo>
                    <a:pt x="1182764" y="919479"/>
                  </a:moveTo>
                  <a:lnTo>
                    <a:pt x="1177674" y="919479"/>
                  </a:lnTo>
                  <a:lnTo>
                    <a:pt x="1177668" y="922019"/>
                  </a:lnTo>
                  <a:lnTo>
                    <a:pt x="1182758" y="922019"/>
                  </a:lnTo>
                  <a:lnTo>
                    <a:pt x="1182764" y="919479"/>
                  </a:lnTo>
                  <a:close/>
                </a:path>
                <a:path w="1184910" h="1088389">
                  <a:moveTo>
                    <a:pt x="6543" y="916939"/>
                  </a:moveTo>
                  <a:lnTo>
                    <a:pt x="395" y="916939"/>
                  </a:lnTo>
                  <a:lnTo>
                    <a:pt x="392" y="918209"/>
                  </a:lnTo>
                  <a:lnTo>
                    <a:pt x="6541" y="918209"/>
                  </a:lnTo>
                  <a:lnTo>
                    <a:pt x="6543" y="916939"/>
                  </a:lnTo>
                  <a:close/>
                </a:path>
                <a:path w="1184910" h="1088389">
                  <a:moveTo>
                    <a:pt x="1182770" y="916939"/>
                  </a:moveTo>
                  <a:lnTo>
                    <a:pt x="1177680" y="916939"/>
                  </a:lnTo>
                  <a:lnTo>
                    <a:pt x="1177677" y="918209"/>
                  </a:lnTo>
                  <a:lnTo>
                    <a:pt x="1182767" y="918209"/>
                  </a:lnTo>
                  <a:lnTo>
                    <a:pt x="1182770" y="916939"/>
                  </a:lnTo>
                  <a:close/>
                </a:path>
                <a:path w="1184910" h="1088389">
                  <a:moveTo>
                    <a:pt x="6547" y="913129"/>
                  </a:moveTo>
                  <a:lnTo>
                    <a:pt x="404" y="913129"/>
                  </a:lnTo>
                  <a:lnTo>
                    <a:pt x="398" y="915669"/>
                  </a:lnTo>
                  <a:lnTo>
                    <a:pt x="6544" y="915669"/>
                  </a:lnTo>
                  <a:lnTo>
                    <a:pt x="6547" y="913129"/>
                  </a:lnTo>
                  <a:close/>
                </a:path>
                <a:path w="1184910" h="1088389">
                  <a:moveTo>
                    <a:pt x="1182779" y="913129"/>
                  </a:moveTo>
                  <a:lnTo>
                    <a:pt x="1177689" y="913129"/>
                  </a:lnTo>
                  <a:lnTo>
                    <a:pt x="1177683" y="915669"/>
                  </a:lnTo>
                  <a:lnTo>
                    <a:pt x="1182773" y="915669"/>
                  </a:lnTo>
                  <a:lnTo>
                    <a:pt x="1182779" y="913129"/>
                  </a:lnTo>
                  <a:close/>
                </a:path>
                <a:path w="1184910" h="1088389">
                  <a:moveTo>
                    <a:pt x="6550" y="910589"/>
                  </a:moveTo>
                  <a:lnTo>
                    <a:pt x="409" y="910589"/>
                  </a:lnTo>
                  <a:lnTo>
                    <a:pt x="406" y="911859"/>
                  </a:lnTo>
                  <a:lnTo>
                    <a:pt x="6549" y="911859"/>
                  </a:lnTo>
                  <a:lnTo>
                    <a:pt x="6550" y="910589"/>
                  </a:lnTo>
                  <a:close/>
                </a:path>
                <a:path w="1184910" h="1088389">
                  <a:moveTo>
                    <a:pt x="1182785" y="910589"/>
                  </a:moveTo>
                  <a:lnTo>
                    <a:pt x="1177695" y="910589"/>
                  </a:lnTo>
                  <a:lnTo>
                    <a:pt x="1177692" y="911859"/>
                  </a:lnTo>
                  <a:lnTo>
                    <a:pt x="1182782" y="911859"/>
                  </a:lnTo>
                  <a:lnTo>
                    <a:pt x="1182785" y="910589"/>
                  </a:lnTo>
                  <a:close/>
                </a:path>
                <a:path w="1184910" h="1088389">
                  <a:moveTo>
                    <a:pt x="6555" y="906779"/>
                  </a:moveTo>
                  <a:lnTo>
                    <a:pt x="418" y="906779"/>
                  </a:lnTo>
                  <a:lnTo>
                    <a:pt x="412" y="909319"/>
                  </a:lnTo>
                  <a:lnTo>
                    <a:pt x="6552" y="909319"/>
                  </a:lnTo>
                  <a:lnTo>
                    <a:pt x="6555" y="906779"/>
                  </a:lnTo>
                  <a:close/>
                </a:path>
                <a:path w="1184910" h="1088389">
                  <a:moveTo>
                    <a:pt x="1182794" y="906779"/>
                  </a:moveTo>
                  <a:lnTo>
                    <a:pt x="1177704" y="906779"/>
                  </a:lnTo>
                  <a:lnTo>
                    <a:pt x="1177698" y="909319"/>
                  </a:lnTo>
                  <a:lnTo>
                    <a:pt x="1182788" y="909319"/>
                  </a:lnTo>
                  <a:lnTo>
                    <a:pt x="1182794" y="906779"/>
                  </a:lnTo>
                  <a:close/>
                </a:path>
                <a:path w="1184910" h="1088389">
                  <a:moveTo>
                    <a:pt x="6558" y="904239"/>
                  </a:moveTo>
                  <a:lnTo>
                    <a:pt x="424" y="904239"/>
                  </a:lnTo>
                  <a:lnTo>
                    <a:pt x="421" y="905509"/>
                  </a:lnTo>
                  <a:lnTo>
                    <a:pt x="6556" y="905509"/>
                  </a:lnTo>
                  <a:lnTo>
                    <a:pt x="6558" y="904239"/>
                  </a:lnTo>
                  <a:close/>
                </a:path>
                <a:path w="1184910" h="1088389">
                  <a:moveTo>
                    <a:pt x="1182800" y="904239"/>
                  </a:moveTo>
                  <a:lnTo>
                    <a:pt x="1177710" y="904239"/>
                  </a:lnTo>
                  <a:lnTo>
                    <a:pt x="1177707" y="905509"/>
                  </a:lnTo>
                  <a:lnTo>
                    <a:pt x="1182797" y="905509"/>
                  </a:lnTo>
                  <a:lnTo>
                    <a:pt x="1182800" y="904239"/>
                  </a:lnTo>
                  <a:close/>
                </a:path>
                <a:path w="1184910" h="1088389">
                  <a:moveTo>
                    <a:pt x="6562" y="900429"/>
                  </a:moveTo>
                  <a:lnTo>
                    <a:pt x="433" y="900429"/>
                  </a:lnTo>
                  <a:lnTo>
                    <a:pt x="427" y="902969"/>
                  </a:lnTo>
                  <a:lnTo>
                    <a:pt x="6559" y="902969"/>
                  </a:lnTo>
                  <a:lnTo>
                    <a:pt x="6562" y="900429"/>
                  </a:lnTo>
                  <a:close/>
                </a:path>
                <a:path w="1184910" h="1088389">
                  <a:moveTo>
                    <a:pt x="1182809" y="900429"/>
                  </a:moveTo>
                  <a:lnTo>
                    <a:pt x="1177719" y="900429"/>
                  </a:lnTo>
                  <a:lnTo>
                    <a:pt x="1177713" y="902969"/>
                  </a:lnTo>
                  <a:lnTo>
                    <a:pt x="1182803" y="902969"/>
                  </a:lnTo>
                  <a:lnTo>
                    <a:pt x="1182809" y="900429"/>
                  </a:lnTo>
                  <a:close/>
                </a:path>
                <a:path w="1184910" h="1088389">
                  <a:moveTo>
                    <a:pt x="6565" y="897889"/>
                  </a:moveTo>
                  <a:lnTo>
                    <a:pt x="439" y="897889"/>
                  </a:lnTo>
                  <a:lnTo>
                    <a:pt x="436" y="899159"/>
                  </a:lnTo>
                  <a:lnTo>
                    <a:pt x="6564" y="899159"/>
                  </a:lnTo>
                  <a:lnTo>
                    <a:pt x="6565" y="897889"/>
                  </a:lnTo>
                  <a:close/>
                </a:path>
                <a:path w="1184910" h="1088389">
                  <a:moveTo>
                    <a:pt x="1182815" y="897889"/>
                  </a:moveTo>
                  <a:lnTo>
                    <a:pt x="1177725" y="897889"/>
                  </a:lnTo>
                  <a:lnTo>
                    <a:pt x="1177722" y="899159"/>
                  </a:lnTo>
                  <a:lnTo>
                    <a:pt x="1182812" y="899159"/>
                  </a:lnTo>
                  <a:lnTo>
                    <a:pt x="1182815" y="897889"/>
                  </a:lnTo>
                  <a:close/>
                </a:path>
                <a:path w="1184910" h="1088389">
                  <a:moveTo>
                    <a:pt x="6570" y="894079"/>
                  </a:moveTo>
                  <a:lnTo>
                    <a:pt x="448" y="894079"/>
                  </a:lnTo>
                  <a:lnTo>
                    <a:pt x="442" y="896619"/>
                  </a:lnTo>
                  <a:lnTo>
                    <a:pt x="6567" y="896619"/>
                  </a:lnTo>
                  <a:lnTo>
                    <a:pt x="6570" y="894079"/>
                  </a:lnTo>
                  <a:close/>
                </a:path>
                <a:path w="1184910" h="1088389">
                  <a:moveTo>
                    <a:pt x="1182823" y="894079"/>
                  </a:moveTo>
                  <a:lnTo>
                    <a:pt x="1177734" y="894079"/>
                  </a:lnTo>
                  <a:lnTo>
                    <a:pt x="1177728" y="896619"/>
                  </a:lnTo>
                  <a:lnTo>
                    <a:pt x="1182818" y="896619"/>
                  </a:lnTo>
                  <a:lnTo>
                    <a:pt x="1182823" y="894079"/>
                  </a:lnTo>
                  <a:close/>
                </a:path>
                <a:path w="1184910" h="1088389">
                  <a:moveTo>
                    <a:pt x="6573" y="891539"/>
                  </a:moveTo>
                  <a:lnTo>
                    <a:pt x="454" y="891539"/>
                  </a:lnTo>
                  <a:lnTo>
                    <a:pt x="451" y="892809"/>
                  </a:lnTo>
                  <a:lnTo>
                    <a:pt x="6571" y="892809"/>
                  </a:lnTo>
                  <a:lnTo>
                    <a:pt x="6573" y="891539"/>
                  </a:lnTo>
                  <a:close/>
                </a:path>
                <a:path w="1184910" h="1088389">
                  <a:moveTo>
                    <a:pt x="1182829" y="891539"/>
                  </a:moveTo>
                  <a:lnTo>
                    <a:pt x="1177740" y="891539"/>
                  </a:lnTo>
                  <a:lnTo>
                    <a:pt x="1177737" y="892809"/>
                  </a:lnTo>
                  <a:lnTo>
                    <a:pt x="1182826" y="892809"/>
                  </a:lnTo>
                  <a:lnTo>
                    <a:pt x="1182829" y="891539"/>
                  </a:lnTo>
                  <a:close/>
                </a:path>
                <a:path w="1184910" h="1088389">
                  <a:moveTo>
                    <a:pt x="6577" y="887729"/>
                  </a:moveTo>
                  <a:lnTo>
                    <a:pt x="463" y="887729"/>
                  </a:lnTo>
                  <a:lnTo>
                    <a:pt x="457" y="890269"/>
                  </a:lnTo>
                  <a:lnTo>
                    <a:pt x="6574" y="890269"/>
                  </a:lnTo>
                  <a:lnTo>
                    <a:pt x="6577" y="887729"/>
                  </a:lnTo>
                  <a:close/>
                </a:path>
                <a:path w="1184910" h="1088389">
                  <a:moveTo>
                    <a:pt x="1182838" y="887729"/>
                  </a:moveTo>
                  <a:lnTo>
                    <a:pt x="1177749" y="887729"/>
                  </a:lnTo>
                  <a:lnTo>
                    <a:pt x="1177743" y="890269"/>
                  </a:lnTo>
                  <a:lnTo>
                    <a:pt x="1182832" y="890269"/>
                  </a:lnTo>
                  <a:lnTo>
                    <a:pt x="1182838" y="887729"/>
                  </a:lnTo>
                  <a:close/>
                </a:path>
                <a:path w="1184910" h="1088389">
                  <a:moveTo>
                    <a:pt x="6583" y="882650"/>
                  </a:moveTo>
                  <a:lnTo>
                    <a:pt x="475" y="882650"/>
                  </a:lnTo>
                  <a:lnTo>
                    <a:pt x="466" y="886459"/>
                  </a:lnTo>
                  <a:lnTo>
                    <a:pt x="6579" y="886459"/>
                  </a:lnTo>
                  <a:lnTo>
                    <a:pt x="6583" y="882650"/>
                  </a:lnTo>
                  <a:close/>
                </a:path>
                <a:path w="1184910" h="1088389">
                  <a:moveTo>
                    <a:pt x="1182850" y="882650"/>
                  </a:moveTo>
                  <a:lnTo>
                    <a:pt x="1177761" y="882650"/>
                  </a:lnTo>
                  <a:lnTo>
                    <a:pt x="1177752" y="886459"/>
                  </a:lnTo>
                  <a:lnTo>
                    <a:pt x="1182841" y="886459"/>
                  </a:lnTo>
                  <a:lnTo>
                    <a:pt x="1182850" y="882650"/>
                  </a:lnTo>
                  <a:close/>
                </a:path>
                <a:path w="1184910" h="1088389">
                  <a:moveTo>
                    <a:pt x="6397" y="1040130"/>
                  </a:moveTo>
                  <a:lnTo>
                    <a:pt x="106" y="1040130"/>
                  </a:lnTo>
                  <a:lnTo>
                    <a:pt x="0" y="1085850"/>
                  </a:lnTo>
                  <a:lnTo>
                    <a:pt x="1182370" y="1088389"/>
                  </a:lnTo>
                  <a:lnTo>
                    <a:pt x="1182384" y="1082039"/>
                  </a:lnTo>
                  <a:lnTo>
                    <a:pt x="6350" y="1080770"/>
                  </a:lnTo>
                  <a:lnTo>
                    <a:pt x="6397" y="1040130"/>
                  </a:lnTo>
                  <a:close/>
                </a:path>
                <a:path w="1184910" h="1088389">
                  <a:moveTo>
                    <a:pt x="1182482" y="1040130"/>
                  </a:moveTo>
                  <a:lnTo>
                    <a:pt x="1177389" y="1040130"/>
                  </a:lnTo>
                  <a:lnTo>
                    <a:pt x="1177289" y="1082039"/>
                  </a:lnTo>
                  <a:lnTo>
                    <a:pt x="1182384" y="1082039"/>
                  </a:lnTo>
                  <a:lnTo>
                    <a:pt x="1182482" y="1040130"/>
                  </a:lnTo>
                  <a:close/>
                </a:path>
              </a:pathLst>
            </a:custGeom>
            <a:solidFill>
              <a:srgbClr val="4C82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2004059" y="2176779"/>
              <a:ext cx="1173480" cy="1076960"/>
            </a:xfrm>
            <a:custGeom>
              <a:avLst/>
              <a:gdLst/>
              <a:ahLst/>
              <a:cxnLst/>
              <a:rect l="l" t="t" r="r" b="b"/>
              <a:pathLst>
                <a:path w="1173480" h="1076960">
                  <a:moveTo>
                    <a:pt x="7577" y="41910"/>
                  </a:moveTo>
                  <a:lnTo>
                    <a:pt x="1220" y="41910"/>
                  </a:lnTo>
                  <a:lnTo>
                    <a:pt x="1219" y="43179"/>
                  </a:lnTo>
                  <a:lnTo>
                    <a:pt x="7575" y="43179"/>
                  </a:lnTo>
                  <a:lnTo>
                    <a:pt x="7577" y="41910"/>
                  </a:lnTo>
                  <a:close/>
                </a:path>
                <a:path w="1173480" h="1076960">
                  <a:moveTo>
                    <a:pt x="1173386" y="41910"/>
                  </a:moveTo>
                  <a:lnTo>
                    <a:pt x="1167051" y="41910"/>
                  </a:lnTo>
                  <a:lnTo>
                    <a:pt x="1167047" y="43179"/>
                  </a:lnTo>
                  <a:lnTo>
                    <a:pt x="1173383" y="43179"/>
                  </a:lnTo>
                  <a:lnTo>
                    <a:pt x="1173386" y="41910"/>
                  </a:lnTo>
                  <a:close/>
                </a:path>
                <a:path w="1173480" h="1076960">
                  <a:moveTo>
                    <a:pt x="7582" y="38100"/>
                  </a:moveTo>
                  <a:lnTo>
                    <a:pt x="1225" y="38100"/>
                  </a:lnTo>
                  <a:lnTo>
                    <a:pt x="1222" y="40639"/>
                  </a:lnTo>
                  <a:lnTo>
                    <a:pt x="7579" y="40639"/>
                  </a:lnTo>
                  <a:lnTo>
                    <a:pt x="7582" y="38100"/>
                  </a:lnTo>
                  <a:close/>
                </a:path>
                <a:path w="1173480" h="1076960">
                  <a:moveTo>
                    <a:pt x="1173395" y="38100"/>
                  </a:moveTo>
                  <a:lnTo>
                    <a:pt x="1167060" y="38100"/>
                  </a:lnTo>
                  <a:lnTo>
                    <a:pt x="1167054" y="40639"/>
                  </a:lnTo>
                  <a:lnTo>
                    <a:pt x="1173389" y="40639"/>
                  </a:lnTo>
                  <a:lnTo>
                    <a:pt x="1173395" y="38100"/>
                  </a:lnTo>
                  <a:close/>
                </a:path>
                <a:path w="1173480" h="1076960">
                  <a:moveTo>
                    <a:pt x="7585" y="35560"/>
                  </a:moveTo>
                  <a:lnTo>
                    <a:pt x="1228" y="35560"/>
                  </a:lnTo>
                  <a:lnTo>
                    <a:pt x="1226" y="36829"/>
                  </a:lnTo>
                  <a:lnTo>
                    <a:pt x="7583" y="36829"/>
                  </a:lnTo>
                  <a:lnTo>
                    <a:pt x="7585" y="35560"/>
                  </a:lnTo>
                  <a:close/>
                </a:path>
                <a:path w="1173480" h="1076960">
                  <a:moveTo>
                    <a:pt x="1173401" y="35560"/>
                  </a:moveTo>
                  <a:lnTo>
                    <a:pt x="1167066" y="35560"/>
                  </a:lnTo>
                  <a:lnTo>
                    <a:pt x="1167063" y="36829"/>
                  </a:lnTo>
                  <a:lnTo>
                    <a:pt x="1173398" y="36829"/>
                  </a:lnTo>
                  <a:lnTo>
                    <a:pt x="1173401" y="35560"/>
                  </a:lnTo>
                  <a:close/>
                </a:path>
                <a:path w="1173480" h="1076960">
                  <a:moveTo>
                    <a:pt x="7589" y="31750"/>
                  </a:moveTo>
                  <a:lnTo>
                    <a:pt x="1232" y="31750"/>
                  </a:lnTo>
                  <a:lnTo>
                    <a:pt x="1229" y="34289"/>
                  </a:lnTo>
                  <a:lnTo>
                    <a:pt x="7586" y="34289"/>
                  </a:lnTo>
                  <a:lnTo>
                    <a:pt x="7589" y="31750"/>
                  </a:lnTo>
                  <a:close/>
                </a:path>
                <a:path w="1173480" h="1076960">
                  <a:moveTo>
                    <a:pt x="1173410" y="31750"/>
                  </a:moveTo>
                  <a:lnTo>
                    <a:pt x="1167075" y="31750"/>
                  </a:lnTo>
                  <a:lnTo>
                    <a:pt x="1167069" y="34289"/>
                  </a:lnTo>
                  <a:lnTo>
                    <a:pt x="1173404" y="34289"/>
                  </a:lnTo>
                  <a:lnTo>
                    <a:pt x="1173410" y="31750"/>
                  </a:lnTo>
                  <a:close/>
                </a:path>
                <a:path w="1173480" h="1076960">
                  <a:moveTo>
                    <a:pt x="7592" y="29210"/>
                  </a:moveTo>
                  <a:lnTo>
                    <a:pt x="1235" y="29210"/>
                  </a:lnTo>
                  <a:lnTo>
                    <a:pt x="1234" y="30479"/>
                  </a:lnTo>
                  <a:lnTo>
                    <a:pt x="7591" y="30479"/>
                  </a:lnTo>
                  <a:lnTo>
                    <a:pt x="7592" y="29210"/>
                  </a:lnTo>
                  <a:close/>
                </a:path>
                <a:path w="1173480" h="1076960">
                  <a:moveTo>
                    <a:pt x="1173416" y="29210"/>
                  </a:moveTo>
                  <a:lnTo>
                    <a:pt x="1167081" y="29210"/>
                  </a:lnTo>
                  <a:lnTo>
                    <a:pt x="1167078" y="30479"/>
                  </a:lnTo>
                  <a:lnTo>
                    <a:pt x="1173413" y="30479"/>
                  </a:lnTo>
                  <a:lnTo>
                    <a:pt x="1173416" y="29210"/>
                  </a:lnTo>
                  <a:close/>
                </a:path>
                <a:path w="1173480" h="1076960">
                  <a:moveTo>
                    <a:pt x="7597" y="25400"/>
                  </a:moveTo>
                  <a:lnTo>
                    <a:pt x="1240" y="25400"/>
                  </a:lnTo>
                  <a:lnTo>
                    <a:pt x="1237" y="27939"/>
                  </a:lnTo>
                  <a:lnTo>
                    <a:pt x="7594" y="27939"/>
                  </a:lnTo>
                  <a:lnTo>
                    <a:pt x="7597" y="25400"/>
                  </a:lnTo>
                  <a:close/>
                </a:path>
                <a:path w="1173480" h="1076960">
                  <a:moveTo>
                    <a:pt x="1173425" y="25400"/>
                  </a:moveTo>
                  <a:lnTo>
                    <a:pt x="1167090" y="25400"/>
                  </a:lnTo>
                  <a:lnTo>
                    <a:pt x="1167084" y="27939"/>
                  </a:lnTo>
                  <a:lnTo>
                    <a:pt x="1173419" y="27939"/>
                  </a:lnTo>
                  <a:lnTo>
                    <a:pt x="1173425" y="25400"/>
                  </a:lnTo>
                  <a:close/>
                </a:path>
                <a:path w="1173480" h="1076960">
                  <a:moveTo>
                    <a:pt x="7600" y="22860"/>
                  </a:moveTo>
                  <a:lnTo>
                    <a:pt x="1243" y="22860"/>
                  </a:lnTo>
                  <a:lnTo>
                    <a:pt x="1241" y="24129"/>
                  </a:lnTo>
                  <a:lnTo>
                    <a:pt x="7598" y="24129"/>
                  </a:lnTo>
                  <a:lnTo>
                    <a:pt x="7600" y="22860"/>
                  </a:lnTo>
                  <a:close/>
                </a:path>
                <a:path w="1173480" h="1076960">
                  <a:moveTo>
                    <a:pt x="1173431" y="22860"/>
                  </a:moveTo>
                  <a:lnTo>
                    <a:pt x="1167096" y="22860"/>
                  </a:lnTo>
                  <a:lnTo>
                    <a:pt x="1167093" y="24129"/>
                  </a:lnTo>
                  <a:lnTo>
                    <a:pt x="1173428" y="24129"/>
                  </a:lnTo>
                  <a:lnTo>
                    <a:pt x="1173431" y="22860"/>
                  </a:lnTo>
                  <a:close/>
                </a:path>
                <a:path w="1173480" h="1076960">
                  <a:moveTo>
                    <a:pt x="7604" y="19050"/>
                  </a:moveTo>
                  <a:lnTo>
                    <a:pt x="1247" y="19050"/>
                  </a:lnTo>
                  <a:lnTo>
                    <a:pt x="1244" y="21589"/>
                  </a:lnTo>
                  <a:lnTo>
                    <a:pt x="7601" y="21589"/>
                  </a:lnTo>
                  <a:lnTo>
                    <a:pt x="7604" y="19050"/>
                  </a:lnTo>
                  <a:close/>
                </a:path>
                <a:path w="1173480" h="1076960">
                  <a:moveTo>
                    <a:pt x="1173440" y="19050"/>
                  </a:moveTo>
                  <a:lnTo>
                    <a:pt x="1167105" y="19050"/>
                  </a:lnTo>
                  <a:lnTo>
                    <a:pt x="1167099" y="21589"/>
                  </a:lnTo>
                  <a:lnTo>
                    <a:pt x="1173434" y="21589"/>
                  </a:lnTo>
                  <a:lnTo>
                    <a:pt x="1173440" y="19050"/>
                  </a:lnTo>
                  <a:close/>
                </a:path>
                <a:path w="1173480" h="1076960">
                  <a:moveTo>
                    <a:pt x="7607" y="16510"/>
                  </a:moveTo>
                  <a:lnTo>
                    <a:pt x="1250" y="16510"/>
                  </a:lnTo>
                  <a:lnTo>
                    <a:pt x="1249" y="17779"/>
                  </a:lnTo>
                  <a:lnTo>
                    <a:pt x="7606" y="17779"/>
                  </a:lnTo>
                  <a:lnTo>
                    <a:pt x="7607" y="16510"/>
                  </a:lnTo>
                  <a:close/>
                </a:path>
                <a:path w="1173480" h="1076960">
                  <a:moveTo>
                    <a:pt x="1173446" y="16510"/>
                  </a:moveTo>
                  <a:lnTo>
                    <a:pt x="1167111" y="16510"/>
                  </a:lnTo>
                  <a:lnTo>
                    <a:pt x="1167108" y="17779"/>
                  </a:lnTo>
                  <a:lnTo>
                    <a:pt x="1173443" y="17779"/>
                  </a:lnTo>
                  <a:lnTo>
                    <a:pt x="1173446" y="16510"/>
                  </a:lnTo>
                  <a:close/>
                </a:path>
                <a:path w="1173480" h="1076960">
                  <a:moveTo>
                    <a:pt x="7612" y="12700"/>
                  </a:moveTo>
                  <a:lnTo>
                    <a:pt x="1255" y="12700"/>
                  </a:lnTo>
                  <a:lnTo>
                    <a:pt x="1252" y="15239"/>
                  </a:lnTo>
                  <a:lnTo>
                    <a:pt x="7609" y="15239"/>
                  </a:lnTo>
                  <a:lnTo>
                    <a:pt x="7612" y="12700"/>
                  </a:lnTo>
                  <a:close/>
                </a:path>
                <a:path w="1173480" h="1076960">
                  <a:moveTo>
                    <a:pt x="1173455" y="12700"/>
                  </a:moveTo>
                  <a:lnTo>
                    <a:pt x="1167120" y="12700"/>
                  </a:lnTo>
                  <a:lnTo>
                    <a:pt x="1167114" y="15239"/>
                  </a:lnTo>
                  <a:lnTo>
                    <a:pt x="1173449" y="15239"/>
                  </a:lnTo>
                  <a:lnTo>
                    <a:pt x="1173455" y="12700"/>
                  </a:lnTo>
                  <a:close/>
                </a:path>
                <a:path w="1173480" h="1076960">
                  <a:moveTo>
                    <a:pt x="7615" y="10160"/>
                  </a:moveTo>
                  <a:lnTo>
                    <a:pt x="1258" y="10160"/>
                  </a:lnTo>
                  <a:lnTo>
                    <a:pt x="1256" y="11429"/>
                  </a:lnTo>
                  <a:lnTo>
                    <a:pt x="7613" y="11429"/>
                  </a:lnTo>
                  <a:lnTo>
                    <a:pt x="7615" y="10160"/>
                  </a:lnTo>
                  <a:close/>
                </a:path>
                <a:path w="1173480" h="1076960">
                  <a:moveTo>
                    <a:pt x="1173461" y="10160"/>
                  </a:moveTo>
                  <a:lnTo>
                    <a:pt x="1167126" y="10160"/>
                  </a:lnTo>
                  <a:lnTo>
                    <a:pt x="1167123" y="11429"/>
                  </a:lnTo>
                  <a:lnTo>
                    <a:pt x="1173458" y="11429"/>
                  </a:lnTo>
                  <a:lnTo>
                    <a:pt x="1173461" y="10160"/>
                  </a:lnTo>
                  <a:close/>
                </a:path>
                <a:path w="1173480" h="1076960">
                  <a:moveTo>
                    <a:pt x="7619" y="6350"/>
                  </a:moveTo>
                  <a:lnTo>
                    <a:pt x="1262" y="6350"/>
                  </a:lnTo>
                  <a:lnTo>
                    <a:pt x="1259" y="8890"/>
                  </a:lnTo>
                  <a:lnTo>
                    <a:pt x="7616" y="8890"/>
                  </a:lnTo>
                  <a:lnTo>
                    <a:pt x="7619" y="6350"/>
                  </a:lnTo>
                  <a:close/>
                </a:path>
                <a:path w="1173480" h="1076960">
                  <a:moveTo>
                    <a:pt x="1173470" y="6350"/>
                  </a:moveTo>
                  <a:lnTo>
                    <a:pt x="7619" y="6350"/>
                  </a:lnTo>
                  <a:lnTo>
                    <a:pt x="1167129" y="8890"/>
                  </a:lnTo>
                  <a:lnTo>
                    <a:pt x="1173464" y="8890"/>
                  </a:lnTo>
                  <a:lnTo>
                    <a:pt x="1173470" y="6350"/>
                  </a:lnTo>
                  <a:close/>
                </a:path>
                <a:path w="1173480" h="1076960">
                  <a:moveTo>
                    <a:pt x="1173476" y="3810"/>
                  </a:moveTo>
                  <a:lnTo>
                    <a:pt x="1265" y="3810"/>
                  </a:lnTo>
                  <a:lnTo>
                    <a:pt x="1264" y="5079"/>
                  </a:lnTo>
                  <a:lnTo>
                    <a:pt x="1173473" y="5079"/>
                  </a:lnTo>
                  <a:lnTo>
                    <a:pt x="1173476" y="3810"/>
                  </a:lnTo>
                  <a:close/>
                </a:path>
                <a:path w="1173480" h="1076960">
                  <a:moveTo>
                    <a:pt x="1269" y="0"/>
                  </a:moveTo>
                  <a:lnTo>
                    <a:pt x="1267" y="2540"/>
                  </a:lnTo>
                  <a:lnTo>
                    <a:pt x="1173479" y="2540"/>
                  </a:lnTo>
                  <a:lnTo>
                    <a:pt x="1269" y="0"/>
                  </a:lnTo>
                  <a:close/>
                </a:path>
                <a:path w="1173480" h="1076960">
                  <a:moveTo>
                    <a:pt x="7574" y="44450"/>
                  </a:moveTo>
                  <a:lnTo>
                    <a:pt x="1217" y="44450"/>
                  </a:lnTo>
                  <a:lnTo>
                    <a:pt x="1150" y="101600"/>
                  </a:lnTo>
                  <a:lnTo>
                    <a:pt x="7506" y="101600"/>
                  </a:lnTo>
                  <a:lnTo>
                    <a:pt x="7574" y="44450"/>
                  </a:lnTo>
                  <a:close/>
                </a:path>
                <a:path w="1173480" h="1076960">
                  <a:moveTo>
                    <a:pt x="1173380" y="44450"/>
                  </a:moveTo>
                  <a:lnTo>
                    <a:pt x="1167044" y="44450"/>
                  </a:lnTo>
                  <a:lnTo>
                    <a:pt x="1166908" y="101600"/>
                  </a:lnTo>
                  <a:lnTo>
                    <a:pt x="1173245" y="101600"/>
                  </a:lnTo>
                  <a:lnTo>
                    <a:pt x="1173380" y="44450"/>
                  </a:lnTo>
                  <a:close/>
                </a:path>
                <a:path w="1173480" h="1076960">
                  <a:moveTo>
                    <a:pt x="7506" y="101600"/>
                  </a:moveTo>
                  <a:lnTo>
                    <a:pt x="1150" y="101600"/>
                  </a:lnTo>
                  <a:lnTo>
                    <a:pt x="1142" y="107950"/>
                  </a:lnTo>
                  <a:lnTo>
                    <a:pt x="7498" y="107950"/>
                  </a:lnTo>
                  <a:lnTo>
                    <a:pt x="7506" y="101600"/>
                  </a:lnTo>
                  <a:close/>
                </a:path>
                <a:path w="1173480" h="1076960">
                  <a:moveTo>
                    <a:pt x="1173245" y="101600"/>
                  </a:moveTo>
                  <a:lnTo>
                    <a:pt x="1166908" y="101600"/>
                  </a:lnTo>
                  <a:lnTo>
                    <a:pt x="1166893" y="107950"/>
                  </a:lnTo>
                  <a:lnTo>
                    <a:pt x="1173230" y="107950"/>
                  </a:lnTo>
                  <a:lnTo>
                    <a:pt x="1173245" y="101600"/>
                  </a:lnTo>
                  <a:close/>
                </a:path>
                <a:path w="1173480" h="1076960">
                  <a:moveTo>
                    <a:pt x="7498" y="107950"/>
                  </a:moveTo>
                  <a:lnTo>
                    <a:pt x="1142" y="107950"/>
                  </a:lnTo>
                  <a:lnTo>
                    <a:pt x="1120" y="127000"/>
                  </a:lnTo>
                  <a:lnTo>
                    <a:pt x="7475" y="127000"/>
                  </a:lnTo>
                  <a:lnTo>
                    <a:pt x="7498" y="107950"/>
                  </a:lnTo>
                  <a:close/>
                </a:path>
                <a:path w="1173480" h="1076960">
                  <a:moveTo>
                    <a:pt x="1173230" y="107950"/>
                  </a:moveTo>
                  <a:lnTo>
                    <a:pt x="1166893" y="107950"/>
                  </a:lnTo>
                  <a:lnTo>
                    <a:pt x="1166847" y="127000"/>
                  </a:lnTo>
                  <a:lnTo>
                    <a:pt x="1173185" y="127000"/>
                  </a:lnTo>
                  <a:lnTo>
                    <a:pt x="1173230" y="107950"/>
                  </a:lnTo>
                  <a:close/>
                </a:path>
                <a:path w="1173480" h="1076960">
                  <a:moveTo>
                    <a:pt x="7475" y="127000"/>
                  </a:moveTo>
                  <a:lnTo>
                    <a:pt x="1120" y="127000"/>
                  </a:lnTo>
                  <a:lnTo>
                    <a:pt x="1105" y="139700"/>
                  </a:lnTo>
                  <a:lnTo>
                    <a:pt x="7460" y="139700"/>
                  </a:lnTo>
                  <a:lnTo>
                    <a:pt x="7475" y="127000"/>
                  </a:lnTo>
                  <a:close/>
                </a:path>
                <a:path w="1173480" h="1076960">
                  <a:moveTo>
                    <a:pt x="1173185" y="127000"/>
                  </a:moveTo>
                  <a:lnTo>
                    <a:pt x="1166847" y="127000"/>
                  </a:lnTo>
                  <a:lnTo>
                    <a:pt x="1166817" y="139700"/>
                  </a:lnTo>
                  <a:lnTo>
                    <a:pt x="1173155" y="139700"/>
                  </a:lnTo>
                  <a:lnTo>
                    <a:pt x="1173185" y="127000"/>
                  </a:lnTo>
                  <a:close/>
                </a:path>
                <a:path w="1173480" h="1076960">
                  <a:moveTo>
                    <a:pt x="7460" y="139700"/>
                  </a:moveTo>
                  <a:lnTo>
                    <a:pt x="1105" y="139700"/>
                  </a:lnTo>
                  <a:lnTo>
                    <a:pt x="1090" y="152400"/>
                  </a:lnTo>
                  <a:lnTo>
                    <a:pt x="7445" y="152400"/>
                  </a:lnTo>
                  <a:lnTo>
                    <a:pt x="7460" y="139700"/>
                  </a:lnTo>
                  <a:close/>
                </a:path>
                <a:path w="1173480" h="1076960">
                  <a:moveTo>
                    <a:pt x="1173155" y="139700"/>
                  </a:moveTo>
                  <a:lnTo>
                    <a:pt x="1166817" y="139700"/>
                  </a:lnTo>
                  <a:lnTo>
                    <a:pt x="1166786" y="152400"/>
                  </a:lnTo>
                  <a:lnTo>
                    <a:pt x="1173125" y="152400"/>
                  </a:lnTo>
                  <a:lnTo>
                    <a:pt x="1173155" y="139700"/>
                  </a:lnTo>
                  <a:close/>
                </a:path>
                <a:path w="1173480" h="1076960">
                  <a:moveTo>
                    <a:pt x="7445" y="152400"/>
                  </a:moveTo>
                  <a:lnTo>
                    <a:pt x="1090" y="152400"/>
                  </a:lnTo>
                  <a:lnTo>
                    <a:pt x="1075" y="165100"/>
                  </a:lnTo>
                  <a:lnTo>
                    <a:pt x="7430" y="165100"/>
                  </a:lnTo>
                  <a:lnTo>
                    <a:pt x="7445" y="152400"/>
                  </a:lnTo>
                  <a:close/>
                </a:path>
                <a:path w="1173480" h="1076960">
                  <a:moveTo>
                    <a:pt x="1173125" y="152400"/>
                  </a:moveTo>
                  <a:lnTo>
                    <a:pt x="1166786" y="152400"/>
                  </a:lnTo>
                  <a:lnTo>
                    <a:pt x="1166756" y="165100"/>
                  </a:lnTo>
                  <a:lnTo>
                    <a:pt x="1173095" y="165100"/>
                  </a:lnTo>
                  <a:lnTo>
                    <a:pt x="1173125" y="152400"/>
                  </a:lnTo>
                  <a:close/>
                </a:path>
                <a:path w="1173480" h="1076960">
                  <a:moveTo>
                    <a:pt x="7430" y="165100"/>
                  </a:moveTo>
                  <a:lnTo>
                    <a:pt x="1075" y="165100"/>
                  </a:lnTo>
                  <a:lnTo>
                    <a:pt x="1060" y="177800"/>
                  </a:lnTo>
                  <a:lnTo>
                    <a:pt x="7415" y="177800"/>
                  </a:lnTo>
                  <a:lnTo>
                    <a:pt x="7430" y="165100"/>
                  </a:lnTo>
                  <a:close/>
                </a:path>
                <a:path w="1173480" h="1076960">
                  <a:moveTo>
                    <a:pt x="1173095" y="165100"/>
                  </a:moveTo>
                  <a:lnTo>
                    <a:pt x="1166756" y="165100"/>
                  </a:lnTo>
                  <a:lnTo>
                    <a:pt x="1166725" y="177800"/>
                  </a:lnTo>
                  <a:lnTo>
                    <a:pt x="1173065" y="177800"/>
                  </a:lnTo>
                  <a:lnTo>
                    <a:pt x="1173095" y="165100"/>
                  </a:lnTo>
                  <a:close/>
                </a:path>
                <a:path w="1173480" h="1076960">
                  <a:moveTo>
                    <a:pt x="7415" y="177800"/>
                  </a:moveTo>
                  <a:lnTo>
                    <a:pt x="1060" y="177800"/>
                  </a:lnTo>
                  <a:lnTo>
                    <a:pt x="1045" y="190500"/>
                  </a:lnTo>
                  <a:lnTo>
                    <a:pt x="7399" y="190500"/>
                  </a:lnTo>
                  <a:lnTo>
                    <a:pt x="7415" y="177800"/>
                  </a:lnTo>
                  <a:close/>
                </a:path>
                <a:path w="1173480" h="1076960">
                  <a:moveTo>
                    <a:pt x="1173065" y="177800"/>
                  </a:moveTo>
                  <a:lnTo>
                    <a:pt x="1166725" y="177800"/>
                  </a:lnTo>
                  <a:lnTo>
                    <a:pt x="1166695" y="190500"/>
                  </a:lnTo>
                  <a:lnTo>
                    <a:pt x="1173035" y="190500"/>
                  </a:lnTo>
                  <a:lnTo>
                    <a:pt x="1173065" y="177800"/>
                  </a:lnTo>
                  <a:close/>
                </a:path>
                <a:path w="1173480" h="1076960">
                  <a:moveTo>
                    <a:pt x="7399" y="190500"/>
                  </a:moveTo>
                  <a:lnTo>
                    <a:pt x="1045" y="190500"/>
                  </a:lnTo>
                  <a:lnTo>
                    <a:pt x="1015" y="215900"/>
                  </a:lnTo>
                  <a:lnTo>
                    <a:pt x="7369" y="215900"/>
                  </a:lnTo>
                  <a:lnTo>
                    <a:pt x="7399" y="190500"/>
                  </a:lnTo>
                  <a:close/>
                </a:path>
                <a:path w="1173480" h="1076960">
                  <a:moveTo>
                    <a:pt x="1173035" y="190500"/>
                  </a:moveTo>
                  <a:lnTo>
                    <a:pt x="1166695" y="190500"/>
                  </a:lnTo>
                  <a:lnTo>
                    <a:pt x="1166634" y="215900"/>
                  </a:lnTo>
                  <a:lnTo>
                    <a:pt x="1172975" y="215900"/>
                  </a:lnTo>
                  <a:lnTo>
                    <a:pt x="1173035" y="190500"/>
                  </a:lnTo>
                  <a:close/>
                </a:path>
                <a:path w="1173480" h="1076960">
                  <a:moveTo>
                    <a:pt x="7369" y="215900"/>
                  </a:moveTo>
                  <a:lnTo>
                    <a:pt x="1015" y="215900"/>
                  </a:lnTo>
                  <a:lnTo>
                    <a:pt x="1007" y="222250"/>
                  </a:lnTo>
                  <a:lnTo>
                    <a:pt x="7362" y="222250"/>
                  </a:lnTo>
                  <a:lnTo>
                    <a:pt x="7369" y="215900"/>
                  </a:lnTo>
                  <a:close/>
                </a:path>
                <a:path w="1173480" h="1076960">
                  <a:moveTo>
                    <a:pt x="1172975" y="215900"/>
                  </a:moveTo>
                  <a:lnTo>
                    <a:pt x="1166634" y="215900"/>
                  </a:lnTo>
                  <a:lnTo>
                    <a:pt x="1166619" y="222250"/>
                  </a:lnTo>
                  <a:lnTo>
                    <a:pt x="1172960" y="222250"/>
                  </a:lnTo>
                  <a:lnTo>
                    <a:pt x="1172975" y="215900"/>
                  </a:lnTo>
                  <a:close/>
                </a:path>
                <a:path w="1173480" h="1076960">
                  <a:moveTo>
                    <a:pt x="7362" y="222250"/>
                  </a:moveTo>
                  <a:lnTo>
                    <a:pt x="1007" y="222250"/>
                  </a:lnTo>
                  <a:lnTo>
                    <a:pt x="947" y="273050"/>
                  </a:lnTo>
                  <a:lnTo>
                    <a:pt x="7301" y="273050"/>
                  </a:lnTo>
                  <a:lnTo>
                    <a:pt x="7362" y="222250"/>
                  </a:lnTo>
                  <a:close/>
                </a:path>
                <a:path w="1173480" h="1076960">
                  <a:moveTo>
                    <a:pt x="1172960" y="222250"/>
                  </a:moveTo>
                  <a:lnTo>
                    <a:pt x="1166619" y="222250"/>
                  </a:lnTo>
                  <a:lnTo>
                    <a:pt x="1166498" y="273050"/>
                  </a:lnTo>
                  <a:lnTo>
                    <a:pt x="1172840" y="273050"/>
                  </a:lnTo>
                  <a:lnTo>
                    <a:pt x="1172960" y="222250"/>
                  </a:lnTo>
                  <a:close/>
                </a:path>
                <a:path w="1173480" h="1076960">
                  <a:moveTo>
                    <a:pt x="7301" y="273050"/>
                  </a:moveTo>
                  <a:lnTo>
                    <a:pt x="947" y="273050"/>
                  </a:lnTo>
                  <a:lnTo>
                    <a:pt x="940" y="279400"/>
                  </a:lnTo>
                  <a:lnTo>
                    <a:pt x="7293" y="279400"/>
                  </a:lnTo>
                  <a:lnTo>
                    <a:pt x="7301" y="273050"/>
                  </a:lnTo>
                  <a:close/>
                </a:path>
                <a:path w="1173480" h="1076960">
                  <a:moveTo>
                    <a:pt x="1172840" y="273050"/>
                  </a:moveTo>
                  <a:lnTo>
                    <a:pt x="1166498" y="273050"/>
                  </a:lnTo>
                  <a:lnTo>
                    <a:pt x="1166482" y="279400"/>
                  </a:lnTo>
                  <a:lnTo>
                    <a:pt x="1172825" y="279400"/>
                  </a:lnTo>
                  <a:lnTo>
                    <a:pt x="1172840" y="273050"/>
                  </a:lnTo>
                  <a:close/>
                </a:path>
                <a:path w="1173480" h="1076960">
                  <a:moveTo>
                    <a:pt x="7293" y="279400"/>
                  </a:moveTo>
                  <a:lnTo>
                    <a:pt x="940" y="279400"/>
                  </a:lnTo>
                  <a:lnTo>
                    <a:pt x="928" y="289560"/>
                  </a:lnTo>
                  <a:lnTo>
                    <a:pt x="7281" y="289560"/>
                  </a:lnTo>
                  <a:lnTo>
                    <a:pt x="7293" y="279400"/>
                  </a:lnTo>
                  <a:close/>
                </a:path>
                <a:path w="1173480" h="1076960">
                  <a:moveTo>
                    <a:pt x="1172825" y="279400"/>
                  </a:moveTo>
                  <a:lnTo>
                    <a:pt x="1166482" y="279400"/>
                  </a:lnTo>
                  <a:lnTo>
                    <a:pt x="1166458" y="289560"/>
                  </a:lnTo>
                  <a:lnTo>
                    <a:pt x="1172801" y="289560"/>
                  </a:lnTo>
                  <a:lnTo>
                    <a:pt x="1172825" y="279400"/>
                  </a:lnTo>
                  <a:close/>
                </a:path>
                <a:path w="1173480" h="1076960">
                  <a:moveTo>
                    <a:pt x="7281" y="289560"/>
                  </a:moveTo>
                  <a:lnTo>
                    <a:pt x="928" y="289560"/>
                  </a:lnTo>
                  <a:lnTo>
                    <a:pt x="910" y="304800"/>
                  </a:lnTo>
                  <a:lnTo>
                    <a:pt x="7263" y="304800"/>
                  </a:lnTo>
                  <a:lnTo>
                    <a:pt x="7281" y="289560"/>
                  </a:lnTo>
                  <a:close/>
                </a:path>
                <a:path w="1173480" h="1076960">
                  <a:moveTo>
                    <a:pt x="1172801" y="289560"/>
                  </a:moveTo>
                  <a:lnTo>
                    <a:pt x="1166458" y="289560"/>
                  </a:lnTo>
                  <a:lnTo>
                    <a:pt x="1166422" y="304800"/>
                  </a:lnTo>
                  <a:lnTo>
                    <a:pt x="1172765" y="304800"/>
                  </a:lnTo>
                  <a:lnTo>
                    <a:pt x="1172801" y="289560"/>
                  </a:lnTo>
                  <a:close/>
                </a:path>
                <a:path w="1173480" h="1076960">
                  <a:moveTo>
                    <a:pt x="7263" y="304800"/>
                  </a:moveTo>
                  <a:lnTo>
                    <a:pt x="910" y="304800"/>
                  </a:lnTo>
                  <a:lnTo>
                    <a:pt x="887" y="323850"/>
                  </a:lnTo>
                  <a:lnTo>
                    <a:pt x="7240" y="323850"/>
                  </a:lnTo>
                  <a:lnTo>
                    <a:pt x="7263" y="304800"/>
                  </a:lnTo>
                  <a:close/>
                </a:path>
                <a:path w="1173480" h="1076960">
                  <a:moveTo>
                    <a:pt x="1172765" y="304800"/>
                  </a:moveTo>
                  <a:lnTo>
                    <a:pt x="1166422" y="304800"/>
                  </a:lnTo>
                  <a:lnTo>
                    <a:pt x="1166376" y="323850"/>
                  </a:lnTo>
                  <a:lnTo>
                    <a:pt x="1172720" y="323850"/>
                  </a:lnTo>
                  <a:lnTo>
                    <a:pt x="1172765" y="304800"/>
                  </a:lnTo>
                  <a:close/>
                </a:path>
                <a:path w="1173480" h="1076960">
                  <a:moveTo>
                    <a:pt x="7240" y="323850"/>
                  </a:moveTo>
                  <a:lnTo>
                    <a:pt x="887" y="323850"/>
                  </a:lnTo>
                  <a:lnTo>
                    <a:pt x="875" y="334010"/>
                  </a:lnTo>
                  <a:lnTo>
                    <a:pt x="7228" y="334010"/>
                  </a:lnTo>
                  <a:lnTo>
                    <a:pt x="7240" y="323850"/>
                  </a:lnTo>
                  <a:close/>
                </a:path>
                <a:path w="1173480" h="1076960">
                  <a:moveTo>
                    <a:pt x="1172720" y="323850"/>
                  </a:moveTo>
                  <a:lnTo>
                    <a:pt x="1166376" y="323850"/>
                  </a:lnTo>
                  <a:lnTo>
                    <a:pt x="1166352" y="334010"/>
                  </a:lnTo>
                  <a:lnTo>
                    <a:pt x="1172696" y="334010"/>
                  </a:lnTo>
                  <a:lnTo>
                    <a:pt x="1172720" y="323850"/>
                  </a:lnTo>
                  <a:close/>
                </a:path>
                <a:path w="1173480" h="1076960">
                  <a:moveTo>
                    <a:pt x="7228" y="334010"/>
                  </a:moveTo>
                  <a:lnTo>
                    <a:pt x="875" y="334010"/>
                  </a:lnTo>
                  <a:lnTo>
                    <a:pt x="857" y="349250"/>
                  </a:lnTo>
                  <a:lnTo>
                    <a:pt x="7210" y="349250"/>
                  </a:lnTo>
                  <a:lnTo>
                    <a:pt x="7228" y="334010"/>
                  </a:lnTo>
                  <a:close/>
                </a:path>
                <a:path w="1173480" h="1076960">
                  <a:moveTo>
                    <a:pt x="1172696" y="334010"/>
                  </a:moveTo>
                  <a:lnTo>
                    <a:pt x="1166352" y="334010"/>
                  </a:lnTo>
                  <a:lnTo>
                    <a:pt x="1166315" y="349250"/>
                  </a:lnTo>
                  <a:lnTo>
                    <a:pt x="1172660" y="349250"/>
                  </a:lnTo>
                  <a:lnTo>
                    <a:pt x="1172696" y="334010"/>
                  </a:lnTo>
                  <a:close/>
                </a:path>
                <a:path w="1173480" h="1076960">
                  <a:moveTo>
                    <a:pt x="7210" y="349250"/>
                  </a:moveTo>
                  <a:lnTo>
                    <a:pt x="857" y="349250"/>
                  </a:lnTo>
                  <a:lnTo>
                    <a:pt x="722" y="463550"/>
                  </a:lnTo>
                  <a:lnTo>
                    <a:pt x="7073" y="463550"/>
                  </a:lnTo>
                  <a:lnTo>
                    <a:pt x="7210" y="349250"/>
                  </a:lnTo>
                  <a:close/>
                </a:path>
                <a:path w="1173480" h="1076960">
                  <a:moveTo>
                    <a:pt x="1172660" y="349250"/>
                  </a:moveTo>
                  <a:lnTo>
                    <a:pt x="1166315" y="349250"/>
                  </a:lnTo>
                  <a:lnTo>
                    <a:pt x="1166042" y="463550"/>
                  </a:lnTo>
                  <a:lnTo>
                    <a:pt x="1172390" y="463550"/>
                  </a:lnTo>
                  <a:lnTo>
                    <a:pt x="1172660" y="349250"/>
                  </a:lnTo>
                  <a:close/>
                </a:path>
                <a:path w="1173480" h="1076960">
                  <a:moveTo>
                    <a:pt x="7073" y="463550"/>
                  </a:moveTo>
                  <a:lnTo>
                    <a:pt x="722" y="463550"/>
                  </a:lnTo>
                  <a:lnTo>
                    <a:pt x="580" y="584200"/>
                  </a:lnTo>
                  <a:lnTo>
                    <a:pt x="6929" y="584200"/>
                  </a:lnTo>
                  <a:lnTo>
                    <a:pt x="7073" y="463550"/>
                  </a:lnTo>
                  <a:close/>
                </a:path>
                <a:path w="1173480" h="1076960">
                  <a:moveTo>
                    <a:pt x="1172390" y="463550"/>
                  </a:moveTo>
                  <a:lnTo>
                    <a:pt x="1166042" y="463550"/>
                  </a:lnTo>
                  <a:lnTo>
                    <a:pt x="1165753" y="584200"/>
                  </a:lnTo>
                  <a:lnTo>
                    <a:pt x="1172104" y="584200"/>
                  </a:lnTo>
                  <a:lnTo>
                    <a:pt x="1172390" y="463550"/>
                  </a:lnTo>
                  <a:close/>
                </a:path>
                <a:path w="1173480" h="1076960">
                  <a:moveTo>
                    <a:pt x="6929" y="584200"/>
                  </a:moveTo>
                  <a:lnTo>
                    <a:pt x="580" y="584200"/>
                  </a:lnTo>
                  <a:lnTo>
                    <a:pt x="415" y="723900"/>
                  </a:lnTo>
                  <a:lnTo>
                    <a:pt x="6762" y="723900"/>
                  </a:lnTo>
                  <a:lnTo>
                    <a:pt x="6929" y="584200"/>
                  </a:lnTo>
                  <a:close/>
                </a:path>
                <a:path w="1173480" h="1076960">
                  <a:moveTo>
                    <a:pt x="1172104" y="584200"/>
                  </a:moveTo>
                  <a:lnTo>
                    <a:pt x="1165753" y="584200"/>
                  </a:lnTo>
                  <a:lnTo>
                    <a:pt x="1165419" y="723900"/>
                  </a:lnTo>
                  <a:lnTo>
                    <a:pt x="1171774" y="723900"/>
                  </a:lnTo>
                  <a:lnTo>
                    <a:pt x="1172104" y="584200"/>
                  </a:lnTo>
                  <a:close/>
                </a:path>
                <a:path w="1173480" h="1076960">
                  <a:moveTo>
                    <a:pt x="6762" y="723900"/>
                  </a:moveTo>
                  <a:lnTo>
                    <a:pt x="415" y="723900"/>
                  </a:lnTo>
                  <a:lnTo>
                    <a:pt x="403" y="734060"/>
                  </a:lnTo>
                  <a:lnTo>
                    <a:pt x="6750" y="734060"/>
                  </a:lnTo>
                  <a:lnTo>
                    <a:pt x="6762" y="723900"/>
                  </a:lnTo>
                  <a:close/>
                </a:path>
                <a:path w="1173480" h="1076960">
                  <a:moveTo>
                    <a:pt x="1171774" y="723900"/>
                  </a:moveTo>
                  <a:lnTo>
                    <a:pt x="1165419" y="723900"/>
                  </a:lnTo>
                  <a:lnTo>
                    <a:pt x="1165395" y="734060"/>
                  </a:lnTo>
                  <a:lnTo>
                    <a:pt x="1171750" y="734060"/>
                  </a:lnTo>
                  <a:lnTo>
                    <a:pt x="1171774" y="723900"/>
                  </a:lnTo>
                  <a:close/>
                </a:path>
                <a:path w="1173480" h="1076960">
                  <a:moveTo>
                    <a:pt x="6750" y="734060"/>
                  </a:moveTo>
                  <a:lnTo>
                    <a:pt x="403" y="734060"/>
                  </a:lnTo>
                  <a:lnTo>
                    <a:pt x="385" y="749300"/>
                  </a:lnTo>
                  <a:lnTo>
                    <a:pt x="6732" y="749300"/>
                  </a:lnTo>
                  <a:lnTo>
                    <a:pt x="6750" y="734060"/>
                  </a:lnTo>
                  <a:close/>
                </a:path>
                <a:path w="1173480" h="1076960">
                  <a:moveTo>
                    <a:pt x="1171750" y="734060"/>
                  </a:moveTo>
                  <a:lnTo>
                    <a:pt x="1165395" y="734060"/>
                  </a:lnTo>
                  <a:lnTo>
                    <a:pt x="1165358" y="749300"/>
                  </a:lnTo>
                  <a:lnTo>
                    <a:pt x="1171714" y="749300"/>
                  </a:lnTo>
                  <a:lnTo>
                    <a:pt x="1171750" y="734060"/>
                  </a:lnTo>
                  <a:close/>
                </a:path>
                <a:path w="1173480" h="1076960">
                  <a:moveTo>
                    <a:pt x="6732" y="749300"/>
                  </a:moveTo>
                  <a:lnTo>
                    <a:pt x="385" y="749300"/>
                  </a:lnTo>
                  <a:lnTo>
                    <a:pt x="362" y="768350"/>
                  </a:lnTo>
                  <a:lnTo>
                    <a:pt x="6709" y="768350"/>
                  </a:lnTo>
                  <a:lnTo>
                    <a:pt x="6732" y="749300"/>
                  </a:lnTo>
                  <a:close/>
                </a:path>
                <a:path w="1173480" h="1076960">
                  <a:moveTo>
                    <a:pt x="1171714" y="749300"/>
                  </a:moveTo>
                  <a:lnTo>
                    <a:pt x="1165358" y="749300"/>
                  </a:lnTo>
                  <a:lnTo>
                    <a:pt x="1165313" y="768350"/>
                  </a:lnTo>
                  <a:lnTo>
                    <a:pt x="1171669" y="768350"/>
                  </a:lnTo>
                  <a:lnTo>
                    <a:pt x="1171714" y="749300"/>
                  </a:lnTo>
                  <a:close/>
                </a:path>
                <a:path w="1173480" h="1076960">
                  <a:moveTo>
                    <a:pt x="6709" y="768350"/>
                  </a:moveTo>
                  <a:lnTo>
                    <a:pt x="362" y="768350"/>
                  </a:lnTo>
                  <a:lnTo>
                    <a:pt x="350" y="778510"/>
                  </a:lnTo>
                  <a:lnTo>
                    <a:pt x="6697" y="778510"/>
                  </a:lnTo>
                  <a:lnTo>
                    <a:pt x="6709" y="768350"/>
                  </a:lnTo>
                  <a:close/>
                </a:path>
                <a:path w="1173480" h="1076960">
                  <a:moveTo>
                    <a:pt x="1171669" y="768350"/>
                  </a:moveTo>
                  <a:lnTo>
                    <a:pt x="1165313" y="768350"/>
                  </a:lnTo>
                  <a:lnTo>
                    <a:pt x="1165288" y="778510"/>
                  </a:lnTo>
                  <a:lnTo>
                    <a:pt x="1171645" y="778510"/>
                  </a:lnTo>
                  <a:lnTo>
                    <a:pt x="1171669" y="768350"/>
                  </a:lnTo>
                  <a:close/>
                </a:path>
                <a:path w="1173480" h="1076960">
                  <a:moveTo>
                    <a:pt x="6697" y="778510"/>
                  </a:moveTo>
                  <a:lnTo>
                    <a:pt x="350" y="778510"/>
                  </a:lnTo>
                  <a:lnTo>
                    <a:pt x="332" y="793750"/>
                  </a:lnTo>
                  <a:lnTo>
                    <a:pt x="6679" y="793750"/>
                  </a:lnTo>
                  <a:lnTo>
                    <a:pt x="6697" y="778510"/>
                  </a:lnTo>
                  <a:close/>
                </a:path>
                <a:path w="1173480" h="1076960">
                  <a:moveTo>
                    <a:pt x="1171645" y="778510"/>
                  </a:moveTo>
                  <a:lnTo>
                    <a:pt x="1165288" y="778510"/>
                  </a:lnTo>
                  <a:lnTo>
                    <a:pt x="1165252" y="793750"/>
                  </a:lnTo>
                  <a:lnTo>
                    <a:pt x="1171609" y="793750"/>
                  </a:lnTo>
                  <a:lnTo>
                    <a:pt x="1171645" y="778510"/>
                  </a:lnTo>
                  <a:close/>
                </a:path>
                <a:path w="1173480" h="1076960">
                  <a:moveTo>
                    <a:pt x="6679" y="793750"/>
                  </a:moveTo>
                  <a:lnTo>
                    <a:pt x="332" y="793750"/>
                  </a:lnTo>
                  <a:lnTo>
                    <a:pt x="317" y="806450"/>
                  </a:lnTo>
                  <a:lnTo>
                    <a:pt x="6664" y="806450"/>
                  </a:lnTo>
                  <a:lnTo>
                    <a:pt x="6679" y="793750"/>
                  </a:lnTo>
                  <a:close/>
                </a:path>
                <a:path w="1173480" h="1076960">
                  <a:moveTo>
                    <a:pt x="1171609" y="793750"/>
                  </a:moveTo>
                  <a:lnTo>
                    <a:pt x="1165252" y="793750"/>
                  </a:lnTo>
                  <a:lnTo>
                    <a:pt x="1165221" y="806450"/>
                  </a:lnTo>
                  <a:lnTo>
                    <a:pt x="1171579" y="806450"/>
                  </a:lnTo>
                  <a:lnTo>
                    <a:pt x="1171609" y="793750"/>
                  </a:lnTo>
                  <a:close/>
                </a:path>
                <a:path w="1173480" h="1076960">
                  <a:moveTo>
                    <a:pt x="6664" y="806450"/>
                  </a:moveTo>
                  <a:lnTo>
                    <a:pt x="317" y="806450"/>
                  </a:lnTo>
                  <a:lnTo>
                    <a:pt x="310" y="812800"/>
                  </a:lnTo>
                  <a:lnTo>
                    <a:pt x="6656" y="812800"/>
                  </a:lnTo>
                  <a:lnTo>
                    <a:pt x="6664" y="806450"/>
                  </a:lnTo>
                  <a:close/>
                </a:path>
                <a:path w="1173480" h="1076960">
                  <a:moveTo>
                    <a:pt x="1171579" y="806450"/>
                  </a:moveTo>
                  <a:lnTo>
                    <a:pt x="1165221" y="806450"/>
                  </a:lnTo>
                  <a:lnTo>
                    <a:pt x="1165206" y="812800"/>
                  </a:lnTo>
                  <a:lnTo>
                    <a:pt x="1171564" y="812800"/>
                  </a:lnTo>
                  <a:lnTo>
                    <a:pt x="1171579" y="806450"/>
                  </a:lnTo>
                  <a:close/>
                </a:path>
                <a:path w="1173480" h="1076960">
                  <a:moveTo>
                    <a:pt x="6656" y="812800"/>
                  </a:moveTo>
                  <a:lnTo>
                    <a:pt x="310" y="812800"/>
                  </a:lnTo>
                  <a:lnTo>
                    <a:pt x="287" y="831850"/>
                  </a:lnTo>
                  <a:lnTo>
                    <a:pt x="6633" y="831850"/>
                  </a:lnTo>
                  <a:lnTo>
                    <a:pt x="6656" y="812800"/>
                  </a:lnTo>
                  <a:close/>
                </a:path>
                <a:path w="1173480" h="1076960">
                  <a:moveTo>
                    <a:pt x="1171564" y="812800"/>
                  </a:moveTo>
                  <a:lnTo>
                    <a:pt x="1165206" y="812800"/>
                  </a:lnTo>
                  <a:lnTo>
                    <a:pt x="1165161" y="831850"/>
                  </a:lnTo>
                  <a:lnTo>
                    <a:pt x="1171519" y="831850"/>
                  </a:lnTo>
                  <a:lnTo>
                    <a:pt x="1171564" y="812800"/>
                  </a:lnTo>
                  <a:close/>
                </a:path>
                <a:path w="1173480" h="1076960">
                  <a:moveTo>
                    <a:pt x="6633" y="831850"/>
                  </a:moveTo>
                  <a:lnTo>
                    <a:pt x="287" y="831850"/>
                  </a:lnTo>
                  <a:lnTo>
                    <a:pt x="235" y="876300"/>
                  </a:lnTo>
                  <a:lnTo>
                    <a:pt x="6580" y="876300"/>
                  </a:lnTo>
                  <a:lnTo>
                    <a:pt x="6633" y="831850"/>
                  </a:lnTo>
                  <a:close/>
                </a:path>
                <a:path w="1173480" h="1076960">
                  <a:moveTo>
                    <a:pt x="1171519" y="831850"/>
                  </a:moveTo>
                  <a:lnTo>
                    <a:pt x="1165161" y="831850"/>
                  </a:lnTo>
                  <a:lnTo>
                    <a:pt x="1165054" y="876300"/>
                  </a:lnTo>
                  <a:lnTo>
                    <a:pt x="1171414" y="876300"/>
                  </a:lnTo>
                  <a:lnTo>
                    <a:pt x="1171519" y="831850"/>
                  </a:lnTo>
                  <a:close/>
                </a:path>
                <a:path w="1173480" h="1076960">
                  <a:moveTo>
                    <a:pt x="6398" y="1028700"/>
                  </a:moveTo>
                  <a:lnTo>
                    <a:pt x="55" y="1028700"/>
                  </a:lnTo>
                  <a:lnTo>
                    <a:pt x="49" y="1033779"/>
                  </a:lnTo>
                  <a:lnTo>
                    <a:pt x="6392" y="1033779"/>
                  </a:lnTo>
                  <a:lnTo>
                    <a:pt x="6398" y="1028700"/>
                  </a:lnTo>
                  <a:close/>
                </a:path>
                <a:path w="1173480" h="1076960">
                  <a:moveTo>
                    <a:pt x="1171054" y="1028700"/>
                  </a:moveTo>
                  <a:lnTo>
                    <a:pt x="1164690" y="1028700"/>
                  </a:lnTo>
                  <a:lnTo>
                    <a:pt x="1164678" y="1033779"/>
                  </a:lnTo>
                  <a:lnTo>
                    <a:pt x="1171042" y="1033779"/>
                  </a:lnTo>
                  <a:lnTo>
                    <a:pt x="1171054" y="1028700"/>
                  </a:lnTo>
                  <a:close/>
                </a:path>
                <a:path w="1173480" h="1076960">
                  <a:moveTo>
                    <a:pt x="6421" y="1009650"/>
                  </a:moveTo>
                  <a:lnTo>
                    <a:pt x="77" y="1009650"/>
                  </a:lnTo>
                  <a:lnTo>
                    <a:pt x="56" y="1027429"/>
                  </a:lnTo>
                  <a:lnTo>
                    <a:pt x="6400" y="1027429"/>
                  </a:lnTo>
                  <a:lnTo>
                    <a:pt x="6421" y="1009650"/>
                  </a:lnTo>
                  <a:close/>
                </a:path>
                <a:path w="1173480" h="1076960">
                  <a:moveTo>
                    <a:pt x="1171099" y="1009650"/>
                  </a:moveTo>
                  <a:lnTo>
                    <a:pt x="1164735" y="1009650"/>
                  </a:lnTo>
                  <a:lnTo>
                    <a:pt x="1164693" y="1027429"/>
                  </a:lnTo>
                  <a:lnTo>
                    <a:pt x="1171057" y="1027429"/>
                  </a:lnTo>
                  <a:lnTo>
                    <a:pt x="1171099" y="1009650"/>
                  </a:lnTo>
                  <a:close/>
                </a:path>
                <a:path w="1173480" h="1076960">
                  <a:moveTo>
                    <a:pt x="6424" y="1007110"/>
                  </a:moveTo>
                  <a:lnTo>
                    <a:pt x="80" y="1007110"/>
                  </a:lnTo>
                  <a:lnTo>
                    <a:pt x="79" y="1008379"/>
                  </a:lnTo>
                  <a:lnTo>
                    <a:pt x="6422" y="1008379"/>
                  </a:lnTo>
                  <a:lnTo>
                    <a:pt x="6424" y="1007110"/>
                  </a:lnTo>
                  <a:close/>
                </a:path>
                <a:path w="1173480" h="1076960">
                  <a:moveTo>
                    <a:pt x="1171105" y="1007110"/>
                  </a:moveTo>
                  <a:lnTo>
                    <a:pt x="1164741" y="1007110"/>
                  </a:lnTo>
                  <a:lnTo>
                    <a:pt x="1164738" y="1008379"/>
                  </a:lnTo>
                  <a:lnTo>
                    <a:pt x="1171102" y="1008379"/>
                  </a:lnTo>
                  <a:lnTo>
                    <a:pt x="1171105" y="1007110"/>
                  </a:lnTo>
                  <a:close/>
                </a:path>
                <a:path w="1173480" h="1076960">
                  <a:moveTo>
                    <a:pt x="6431" y="1000760"/>
                  </a:moveTo>
                  <a:lnTo>
                    <a:pt x="88" y="1000760"/>
                  </a:lnTo>
                  <a:lnTo>
                    <a:pt x="82" y="1005839"/>
                  </a:lnTo>
                  <a:lnTo>
                    <a:pt x="6425" y="1005839"/>
                  </a:lnTo>
                  <a:lnTo>
                    <a:pt x="6431" y="1000760"/>
                  </a:lnTo>
                  <a:close/>
                </a:path>
                <a:path w="1173480" h="1076960">
                  <a:moveTo>
                    <a:pt x="1171120" y="1000760"/>
                  </a:moveTo>
                  <a:lnTo>
                    <a:pt x="1164757" y="1000760"/>
                  </a:lnTo>
                  <a:lnTo>
                    <a:pt x="1164744" y="1005839"/>
                  </a:lnTo>
                  <a:lnTo>
                    <a:pt x="1171108" y="1005839"/>
                  </a:lnTo>
                  <a:lnTo>
                    <a:pt x="1171120" y="1000760"/>
                  </a:lnTo>
                  <a:close/>
                </a:path>
                <a:path w="1173480" h="1076960">
                  <a:moveTo>
                    <a:pt x="6436" y="996950"/>
                  </a:moveTo>
                  <a:lnTo>
                    <a:pt x="92" y="996950"/>
                  </a:lnTo>
                  <a:lnTo>
                    <a:pt x="89" y="999489"/>
                  </a:lnTo>
                  <a:lnTo>
                    <a:pt x="6433" y="999489"/>
                  </a:lnTo>
                  <a:lnTo>
                    <a:pt x="6436" y="996950"/>
                  </a:lnTo>
                  <a:close/>
                </a:path>
                <a:path w="1173480" h="1076960">
                  <a:moveTo>
                    <a:pt x="1171129" y="996950"/>
                  </a:moveTo>
                  <a:lnTo>
                    <a:pt x="1164766" y="996950"/>
                  </a:lnTo>
                  <a:lnTo>
                    <a:pt x="1164760" y="999489"/>
                  </a:lnTo>
                  <a:lnTo>
                    <a:pt x="1171123" y="999489"/>
                  </a:lnTo>
                  <a:lnTo>
                    <a:pt x="1171129" y="996950"/>
                  </a:lnTo>
                  <a:close/>
                </a:path>
                <a:path w="1173480" h="1076960">
                  <a:moveTo>
                    <a:pt x="6439" y="994410"/>
                  </a:moveTo>
                  <a:lnTo>
                    <a:pt x="95" y="994410"/>
                  </a:lnTo>
                  <a:lnTo>
                    <a:pt x="94" y="995679"/>
                  </a:lnTo>
                  <a:lnTo>
                    <a:pt x="6438" y="995679"/>
                  </a:lnTo>
                  <a:lnTo>
                    <a:pt x="6439" y="994410"/>
                  </a:lnTo>
                  <a:close/>
                </a:path>
                <a:path w="1173480" h="1076960">
                  <a:moveTo>
                    <a:pt x="1171135" y="994410"/>
                  </a:moveTo>
                  <a:lnTo>
                    <a:pt x="1164772" y="994410"/>
                  </a:lnTo>
                  <a:lnTo>
                    <a:pt x="1164769" y="995679"/>
                  </a:lnTo>
                  <a:lnTo>
                    <a:pt x="1171132" y="995679"/>
                  </a:lnTo>
                  <a:lnTo>
                    <a:pt x="1171135" y="994410"/>
                  </a:lnTo>
                  <a:close/>
                </a:path>
                <a:path w="1173480" h="1076960">
                  <a:moveTo>
                    <a:pt x="6444" y="990600"/>
                  </a:moveTo>
                  <a:lnTo>
                    <a:pt x="100" y="990600"/>
                  </a:lnTo>
                  <a:lnTo>
                    <a:pt x="97" y="993139"/>
                  </a:lnTo>
                  <a:lnTo>
                    <a:pt x="6441" y="993139"/>
                  </a:lnTo>
                  <a:lnTo>
                    <a:pt x="6444" y="990600"/>
                  </a:lnTo>
                  <a:close/>
                </a:path>
                <a:path w="1173480" h="1076960">
                  <a:moveTo>
                    <a:pt x="1171144" y="990600"/>
                  </a:moveTo>
                  <a:lnTo>
                    <a:pt x="1164781" y="990600"/>
                  </a:lnTo>
                  <a:lnTo>
                    <a:pt x="1164775" y="993139"/>
                  </a:lnTo>
                  <a:lnTo>
                    <a:pt x="1171138" y="993139"/>
                  </a:lnTo>
                  <a:lnTo>
                    <a:pt x="1171144" y="990600"/>
                  </a:lnTo>
                  <a:close/>
                </a:path>
                <a:path w="1173480" h="1076960">
                  <a:moveTo>
                    <a:pt x="6447" y="988060"/>
                  </a:moveTo>
                  <a:lnTo>
                    <a:pt x="103" y="988060"/>
                  </a:lnTo>
                  <a:lnTo>
                    <a:pt x="101" y="989329"/>
                  </a:lnTo>
                  <a:lnTo>
                    <a:pt x="6445" y="989329"/>
                  </a:lnTo>
                  <a:lnTo>
                    <a:pt x="6447" y="988060"/>
                  </a:lnTo>
                  <a:close/>
                </a:path>
                <a:path w="1173480" h="1076960">
                  <a:moveTo>
                    <a:pt x="1171150" y="988060"/>
                  </a:moveTo>
                  <a:lnTo>
                    <a:pt x="1164787" y="988060"/>
                  </a:lnTo>
                  <a:lnTo>
                    <a:pt x="1164784" y="989329"/>
                  </a:lnTo>
                  <a:lnTo>
                    <a:pt x="1171147" y="989329"/>
                  </a:lnTo>
                  <a:lnTo>
                    <a:pt x="1171150" y="988060"/>
                  </a:lnTo>
                  <a:close/>
                </a:path>
                <a:path w="1173480" h="1076960">
                  <a:moveTo>
                    <a:pt x="6451" y="984250"/>
                  </a:moveTo>
                  <a:lnTo>
                    <a:pt x="107" y="984250"/>
                  </a:lnTo>
                  <a:lnTo>
                    <a:pt x="104" y="986789"/>
                  </a:lnTo>
                  <a:lnTo>
                    <a:pt x="6448" y="986789"/>
                  </a:lnTo>
                  <a:lnTo>
                    <a:pt x="6451" y="984250"/>
                  </a:lnTo>
                  <a:close/>
                </a:path>
                <a:path w="1173480" h="1076960">
                  <a:moveTo>
                    <a:pt x="1171159" y="984250"/>
                  </a:moveTo>
                  <a:lnTo>
                    <a:pt x="1164796" y="984250"/>
                  </a:lnTo>
                  <a:lnTo>
                    <a:pt x="1164790" y="986789"/>
                  </a:lnTo>
                  <a:lnTo>
                    <a:pt x="1171153" y="986789"/>
                  </a:lnTo>
                  <a:lnTo>
                    <a:pt x="1171159" y="984250"/>
                  </a:lnTo>
                  <a:close/>
                </a:path>
                <a:path w="1173480" h="1076960">
                  <a:moveTo>
                    <a:pt x="6454" y="981710"/>
                  </a:moveTo>
                  <a:lnTo>
                    <a:pt x="110" y="981710"/>
                  </a:lnTo>
                  <a:lnTo>
                    <a:pt x="109" y="982979"/>
                  </a:lnTo>
                  <a:lnTo>
                    <a:pt x="6453" y="982979"/>
                  </a:lnTo>
                  <a:lnTo>
                    <a:pt x="6454" y="981710"/>
                  </a:lnTo>
                  <a:close/>
                </a:path>
                <a:path w="1173480" h="1076960">
                  <a:moveTo>
                    <a:pt x="1171165" y="981710"/>
                  </a:moveTo>
                  <a:lnTo>
                    <a:pt x="1164802" y="981710"/>
                  </a:lnTo>
                  <a:lnTo>
                    <a:pt x="1164799" y="982979"/>
                  </a:lnTo>
                  <a:lnTo>
                    <a:pt x="1171162" y="982979"/>
                  </a:lnTo>
                  <a:lnTo>
                    <a:pt x="1171165" y="981710"/>
                  </a:lnTo>
                  <a:close/>
                </a:path>
                <a:path w="1173480" h="1076960">
                  <a:moveTo>
                    <a:pt x="6459" y="977900"/>
                  </a:moveTo>
                  <a:lnTo>
                    <a:pt x="115" y="977900"/>
                  </a:lnTo>
                  <a:lnTo>
                    <a:pt x="112" y="980439"/>
                  </a:lnTo>
                  <a:lnTo>
                    <a:pt x="6456" y="980439"/>
                  </a:lnTo>
                  <a:lnTo>
                    <a:pt x="6459" y="977900"/>
                  </a:lnTo>
                  <a:close/>
                </a:path>
                <a:path w="1173480" h="1076960">
                  <a:moveTo>
                    <a:pt x="1171174" y="977900"/>
                  </a:moveTo>
                  <a:lnTo>
                    <a:pt x="1164811" y="977900"/>
                  </a:lnTo>
                  <a:lnTo>
                    <a:pt x="1164805" y="980439"/>
                  </a:lnTo>
                  <a:lnTo>
                    <a:pt x="1171168" y="980439"/>
                  </a:lnTo>
                  <a:lnTo>
                    <a:pt x="1171174" y="977900"/>
                  </a:lnTo>
                  <a:close/>
                </a:path>
                <a:path w="1173480" h="1076960">
                  <a:moveTo>
                    <a:pt x="6462" y="975360"/>
                  </a:moveTo>
                  <a:lnTo>
                    <a:pt x="118" y="975360"/>
                  </a:lnTo>
                  <a:lnTo>
                    <a:pt x="116" y="976629"/>
                  </a:lnTo>
                  <a:lnTo>
                    <a:pt x="6460" y="976629"/>
                  </a:lnTo>
                  <a:lnTo>
                    <a:pt x="6462" y="975360"/>
                  </a:lnTo>
                  <a:close/>
                </a:path>
                <a:path w="1173480" h="1076960">
                  <a:moveTo>
                    <a:pt x="1171180" y="975360"/>
                  </a:moveTo>
                  <a:lnTo>
                    <a:pt x="1164817" y="975360"/>
                  </a:lnTo>
                  <a:lnTo>
                    <a:pt x="1164814" y="976629"/>
                  </a:lnTo>
                  <a:lnTo>
                    <a:pt x="1171177" y="976629"/>
                  </a:lnTo>
                  <a:lnTo>
                    <a:pt x="1171180" y="975360"/>
                  </a:lnTo>
                  <a:close/>
                </a:path>
                <a:path w="1173480" h="1076960">
                  <a:moveTo>
                    <a:pt x="6466" y="971550"/>
                  </a:moveTo>
                  <a:lnTo>
                    <a:pt x="122" y="971550"/>
                  </a:lnTo>
                  <a:lnTo>
                    <a:pt x="119" y="974089"/>
                  </a:lnTo>
                  <a:lnTo>
                    <a:pt x="6463" y="974089"/>
                  </a:lnTo>
                  <a:lnTo>
                    <a:pt x="6466" y="971550"/>
                  </a:lnTo>
                  <a:close/>
                </a:path>
                <a:path w="1173480" h="1076960">
                  <a:moveTo>
                    <a:pt x="1171189" y="971550"/>
                  </a:moveTo>
                  <a:lnTo>
                    <a:pt x="1164826" y="971550"/>
                  </a:lnTo>
                  <a:lnTo>
                    <a:pt x="1164820" y="974089"/>
                  </a:lnTo>
                  <a:lnTo>
                    <a:pt x="1171183" y="974089"/>
                  </a:lnTo>
                  <a:lnTo>
                    <a:pt x="1171189" y="971550"/>
                  </a:lnTo>
                  <a:close/>
                </a:path>
                <a:path w="1173480" h="1076960">
                  <a:moveTo>
                    <a:pt x="6474" y="965200"/>
                  </a:moveTo>
                  <a:lnTo>
                    <a:pt x="130" y="965200"/>
                  </a:lnTo>
                  <a:lnTo>
                    <a:pt x="124" y="970279"/>
                  </a:lnTo>
                  <a:lnTo>
                    <a:pt x="6468" y="970279"/>
                  </a:lnTo>
                  <a:lnTo>
                    <a:pt x="6474" y="965200"/>
                  </a:lnTo>
                  <a:close/>
                </a:path>
                <a:path w="1173480" h="1076960">
                  <a:moveTo>
                    <a:pt x="1171204" y="965200"/>
                  </a:moveTo>
                  <a:lnTo>
                    <a:pt x="1164842" y="965200"/>
                  </a:lnTo>
                  <a:lnTo>
                    <a:pt x="1164830" y="970279"/>
                  </a:lnTo>
                  <a:lnTo>
                    <a:pt x="1171192" y="970279"/>
                  </a:lnTo>
                  <a:lnTo>
                    <a:pt x="1171204" y="965200"/>
                  </a:lnTo>
                  <a:close/>
                </a:path>
                <a:path w="1173480" h="1076960">
                  <a:moveTo>
                    <a:pt x="6477" y="962660"/>
                  </a:moveTo>
                  <a:lnTo>
                    <a:pt x="133" y="962660"/>
                  </a:lnTo>
                  <a:lnTo>
                    <a:pt x="131" y="963929"/>
                  </a:lnTo>
                  <a:lnTo>
                    <a:pt x="6475" y="963929"/>
                  </a:lnTo>
                  <a:lnTo>
                    <a:pt x="6477" y="962660"/>
                  </a:lnTo>
                  <a:close/>
                </a:path>
                <a:path w="1173480" h="1076960">
                  <a:moveTo>
                    <a:pt x="1171210" y="962660"/>
                  </a:moveTo>
                  <a:lnTo>
                    <a:pt x="1164848" y="962660"/>
                  </a:lnTo>
                  <a:lnTo>
                    <a:pt x="1164845" y="963929"/>
                  </a:lnTo>
                  <a:lnTo>
                    <a:pt x="1171207" y="963929"/>
                  </a:lnTo>
                  <a:lnTo>
                    <a:pt x="1171210" y="962660"/>
                  </a:lnTo>
                  <a:close/>
                </a:path>
                <a:path w="1173480" h="1076960">
                  <a:moveTo>
                    <a:pt x="6485" y="956310"/>
                  </a:moveTo>
                  <a:lnTo>
                    <a:pt x="140" y="956310"/>
                  </a:lnTo>
                  <a:lnTo>
                    <a:pt x="134" y="961389"/>
                  </a:lnTo>
                  <a:lnTo>
                    <a:pt x="6478" y="961389"/>
                  </a:lnTo>
                  <a:lnTo>
                    <a:pt x="6485" y="956310"/>
                  </a:lnTo>
                  <a:close/>
                </a:path>
                <a:path w="1173480" h="1076960">
                  <a:moveTo>
                    <a:pt x="1171225" y="956310"/>
                  </a:moveTo>
                  <a:lnTo>
                    <a:pt x="1164863" y="956310"/>
                  </a:lnTo>
                  <a:lnTo>
                    <a:pt x="1164851" y="961389"/>
                  </a:lnTo>
                  <a:lnTo>
                    <a:pt x="1171213" y="961389"/>
                  </a:lnTo>
                  <a:lnTo>
                    <a:pt x="1171225" y="956310"/>
                  </a:lnTo>
                  <a:close/>
                </a:path>
                <a:path w="1173480" h="1076960">
                  <a:moveTo>
                    <a:pt x="6489" y="952500"/>
                  </a:moveTo>
                  <a:lnTo>
                    <a:pt x="145" y="952500"/>
                  </a:lnTo>
                  <a:lnTo>
                    <a:pt x="142" y="955039"/>
                  </a:lnTo>
                  <a:lnTo>
                    <a:pt x="6486" y="955039"/>
                  </a:lnTo>
                  <a:lnTo>
                    <a:pt x="6489" y="952500"/>
                  </a:lnTo>
                  <a:close/>
                </a:path>
                <a:path w="1173480" h="1076960">
                  <a:moveTo>
                    <a:pt x="1171234" y="952500"/>
                  </a:moveTo>
                  <a:lnTo>
                    <a:pt x="1164872" y="952500"/>
                  </a:lnTo>
                  <a:lnTo>
                    <a:pt x="1164866" y="955039"/>
                  </a:lnTo>
                  <a:lnTo>
                    <a:pt x="1171228" y="955039"/>
                  </a:lnTo>
                  <a:lnTo>
                    <a:pt x="1171234" y="952500"/>
                  </a:lnTo>
                  <a:close/>
                </a:path>
                <a:path w="1173480" h="1076960">
                  <a:moveTo>
                    <a:pt x="6492" y="949960"/>
                  </a:moveTo>
                  <a:lnTo>
                    <a:pt x="148" y="949960"/>
                  </a:lnTo>
                  <a:lnTo>
                    <a:pt x="146" y="951229"/>
                  </a:lnTo>
                  <a:lnTo>
                    <a:pt x="6491" y="951229"/>
                  </a:lnTo>
                  <a:lnTo>
                    <a:pt x="6492" y="949960"/>
                  </a:lnTo>
                  <a:close/>
                </a:path>
                <a:path w="1173480" h="1076960">
                  <a:moveTo>
                    <a:pt x="1171240" y="949960"/>
                  </a:moveTo>
                  <a:lnTo>
                    <a:pt x="1164878" y="949960"/>
                  </a:lnTo>
                  <a:lnTo>
                    <a:pt x="1164875" y="951229"/>
                  </a:lnTo>
                  <a:lnTo>
                    <a:pt x="1171237" y="951229"/>
                  </a:lnTo>
                  <a:lnTo>
                    <a:pt x="1171240" y="949960"/>
                  </a:lnTo>
                  <a:close/>
                </a:path>
                <a:path w="1173480" h="1076960">
                  <a:moveTo>
                    <a:pt x="6497" y="946150"/>
                  </a:moveTo>
                  <a:lnTo>
                    <a:pt x="152" y="946150"/>
                  </a:lnTo>
                  <a:lnTo>
                    <a:pt x="149" y="948689"/>
                  </a:lnTo>
                  <a:lnTo>
                    <a:pt x="6494" y="948689"/>
                  </a:lnTo>
                  <a:lnTo>
                    <a:pt x="6497" y="946150"/>
                  </a:lnTo>
                  <a:close/>
                </a:path>
                <a:path w="1173480" h="1076960">
                  <a:moveTo>
                    <a:pt x="1171249" y="946150"/>
                  </a:moveTo>
                  <a:lnTo>
                    <a:pt x="1164887" y="946150"/>
                  </a:lnTo>
                  <a:lnTo>
                    <a:pt x="1164881" y="948689"/>
                  </a:lnTo>
                  <a:lnTo>
                    <a:pt x="1171243" y="948689"/>
                  </a:lnTo>
                  <a:lnTo>
                    <a:pt x="1171249" y="946150"/>
                  </a:lnTo>
                  <a:close/>
                </a:path>
                <a:path w="1173480" h="1076960">
                  <a:moveTo>
                    <a:pt x="6500" y="943610"/>
                  </a:moveTo>
                  <a:lnTo>
                    <a:pt x="155" y="943610"/>
                  </a:lnTo>
                  <a:lnTo>
                    <a:pt x="154" y="944879"/>
                  </a:lnTo>
                  <a:lnTo>
                    <a:pt x="6498" y="944879"/>
                  </a:lnTo>
                  <a:lnTo>
                    <a:pt x="6500" y="943610"/>
                  </a:lnTo>
                  <a:close/>
                </a:path>
                <a:path w="1173480" h="1076960">
                  <a:moveTo>
                    <a:pt x="1171255" y="943610"/>
                  </a:moveTo>
                  <a:lnTo>
                    <a:pt x="1164893" y="943610"/>
                  </a:lnTo>
                  <a:lnTo>
                    <a:pt x="1164890" y="944879"/>
                  </a:lnTo>
                  <a:lnTo>
                    <a:pt x="1171252" y="944879"/>
                  </a:lnTo>
                  <a:lnTo>
                    <a:pt x="1171255" y="943610"/>
                  </a:lnTo>
                  <a:close/>
                </a:path>
                <a:path w="1173480" h="1076960">
                  <a:moveTo>
                    <a:pt x="6504" y="939800"/>
                  </a:moveTo>
                  <a:lnTo>
                    <a:pt x="160" y="939800"/>
                  </a:lnTo>
                  <a:lnTo>
                    <a:pt x="157" y="942339"/>
                  </a:lnTo>
                  <a:lnTo>
                    <a:pt x="6501" y="942339"/>
                  </a:lnTo>
                  <a:lnTo>
                    <a:pt x="6504" y="939800"/>
                  </a:lnTo>
                  <a:close/>
                </a:path>
                <a:path w="1173480" h="1076960">
                  <a:moveTo>
                    <a:pt x="1171264" y="939800"/>
                  </a:moveTo>
                  <a:lnTo>
                    <a:pt x="1164902" y="939800"/>
                  </a:lnTo>
                  <a:lnTo>
                    <a:pt x="1164896" y="942339"/>
                  </a:lnTo>
                  <a:lnTo>
                    <a:pt x="1171258" y="942339"/>
                  </a:lnTo>
                  <a:lnTo>
                    <a:pt x="1171264" y="939800"/>
                  </a:lnTo>
                  <a:close/>
                </a:path>
                <a:path w="1173480" h="1076960">
                  <a:moveTo>
                    <a:pt x="6507" y="937260"/>
                  </a:moveTo>
                  <a:lnTo>
                    <a:pt x="163" y="937260"/>
                  </a:lnTo>
                  <a:lnTo>
                    <a:pt x="161" y="938529"/>
                  </a:lnTo>
                  <a:lnTo>
                    <a:pt x="6506" y="938529"/>
                  </a:lnTo>
                  <a:lnTo>
                    <a:pt x="6507" y="937260"/>
                  </a:lnTo>
                  <a:close/>
                </a:path>
                <a:path w="1173480" h="1076960">
                  <a:moveTo>
                    <a:pt x="1171270" y="937260"/>
                  </a:moveTo>
                  <a:lnTo>
                    <a:pt x="1164909" y="937260"/>
                  </a:lnTo>
                  <a:lnTo>
                    <a:pt x="1164905" y="938529"/>
                  </a:lnTo>
                  <a:lnTo>
                    <a:pt x="1171267" y="938529"/>
                  </a:lnTo>
                  <a:lnTo>
                    <a:pt x="1171270" y="937260"/>
                  </a:lnTo>
                  <a:close/>
                </a:path>
                <a:path w="1173480" h="1076960">
                  <a:moveTo>
                    <a:pt x="6512" y="933450"/>
                  </a:moveTo>
                  <a:lnTo>
                    <a:pt x="167" y="933450"/>
                  </a:lnTo>
                  <a:lnTo>
                    <a:pt x="164" y="935989"/>
                  </a:lnTo>
                  <a:lnTo>
                    <a:pt x="6509" y="935989"/>
                  </a:lnTo>
                  <a:lnTo>
                    <a:pt x="6512" y="933450"/>
                  </a:lnTo>
                  <a:close/>
                </a:path>
                <a:path w="1173480" h="1076960">
                  <a:moveTo>
                    <a:pt x="1171279" y="933450"/>
                  </a:moveTo>
                  <a:lnTo>
                    <a:pt x="1164918" y="933450"/>
                  </a:lnTo>
                  <a:lnTo>
                    <a:pt x="1164912" y="935989"/>
                  </a:lnTo>
                  <a:lnTo>
                    <a:pt x="1171273" y="935989"/>
                  </a:lnTo>
                  <a:lnTo>
                    <a:pt x="1171279" y="933450"/>
                  </a:lnTo>
                  <a:close/>
                </a:path>
                <a:path w="1173480" h="1076960">
                  <a:moveTo>
                    <a:pt x="6515" y="930910"/>
                  </a:moveTo>
                  <a:lnTo>
                    <a:pt x="170" y="930910"/>
                  </a:lnTo>
                  <a:lnTo>
                    <a:pt x="169" y="932179"/>
                  </a:lnTo>
                  <a:lnTo>
                    <a:pt x="6513" y="932179"/>
                  </a:lnTo>
                  <a:lnTo>
                    <a:pt x="6515" y="930910"/>
                  </a:lnTo>
                  <a:close/>
                </a:path>
                <a:path w="1173480" h="1076960">
                  <a:moveTo>
                    <a:pt x="1171285" y="930910"/>
                  </a:moveTo>
                  <a:lnTo>
                    <a:pt x="1164924" y="930910"/>
                  </a:lnTo>
                  <a:lnTo>
                    <a:pt x="1164921" y="932179"/>
                  </a:lnTo>
                  <a:lnTo>
                    <a:pt x="1171282" y="932179"/>
                  </a:lnTo>
                  <a:lnTo>
                    <a:pt x="1171285" y="930910"/>
                  </a:lnTo>
                  <a:close/>
                </a:path>
                <a:path w="1173480" h="1076960">
                  <a:moveTo>
                    <a:pt x="6519" y="927100"/>
                  </a:moveTo>
                  <a:lnTo>
                    <a:pt x="175" y="927100"/>
                  </a:lnTo>
                  <a:lnTo>
                    <a:pt x="172" y="929639"/>
                  </a:lnTo>
                  <a:lnTo>
                    <a:pt x="6516" y="929639"/>
                  </a:lnTo>
                  <a:lnTo>
                    <a:pt x="6519" y="927100"/>
                  </a:lnTo>
                  <a:close/>
                </a:path>
                <a:path w="1173480" h="1076960">
                  <a:moveTo>
                    <a:pt x="1171294" y="927100"/>
                  </a:moveTo>
                  <a:lnTo>
                    <a:pt x="1164933" y="927100"/>
                  </a:lnTo>
                  <a:lnTo>
                    <a:pt x="1164927" y="929639"/>
                  </a:lnTo>
                  <a:lnTo>
                    <a:pt x="1171288" y="929639"/>
                  </a:lnTo>
                  <a:lnTo>
                    <a:pt x="1171294" y="927100"/>
                  </a:lnTo>
                  <a:close/>
                </a:path>
                <a:path w="1173480" h="1076960">
                  <a:moveTo>
                    <a:pt x="6522" y="924560"/>
                  </a:moveTo>
                  <a:lnTo>
                    <a:pt x="178" y="924560"/>
                  </a:lnTo>
                  <a:lnTo>
                    <a:pt x="176" y="925829"/>
                  </a:lnTo>
                  <a:lnTo>
                    <a:pt x="6521" y="925829"/>
                  </a:lnTo>
                  <a:lnTo>
                    <a:pt x="6522" y="924560"/>
                  </a:lnTo>
                  <a:close/>
                </a:path>
                <a:path w="1173480" h="1076960">
                  <a:moveTo>
                    <a:pt x="1171300" y="924560"/>
                  </a:moveTo>
                  <a:lnTo>
                    <a:pt x="1164939" y="924560"/>
                  </a:lnTo>
                  <a:lnTo>
                    <a:pt x="1164936" y="925829"/>
                  </a:lnTo>
                  <a:lnTo>
                    <a:pt x="1171297" y="925829"/>
                  </a:lnTo>
                  <a:lnTo>
                    <a:pt x="1171300" y="924560"/>
                  </a:lnTo>
                  <a:close/>
                </a:path>
                <a:path w="1173480" h="1076960">
                  <a:moveTo>
                    <a:pt x="6527" y="920750"/>
                  </a:moveTo>
                  <a:lnTo>
                    <a:pt x="182" y="920750"/>
                  </a:lnTo>
                  <a:lnTo>
                    <a:pt x="179" y="923289"/>
                  </a:lnTo>
                  <a:lnTo>
                    <a:pt x="6524" y="923289"/>
                  </a:lnTo>
                  <a:lnTo>
                    <a:pt x="6527" y="920750"/>
                  </a:lnTo>
                  <a:close/>
                </a:path>
                <a:path w="1173480" h="1076960">
                  <a:moveTo>
                    <a:pt x="1171309" y="920750"/>
                  </a:moveTo>
                  <a:lnTo>
                    <a:pt x="1164948" y="920750"/>
                  </a:lnTo>
                  <a:lnTo>
                    <a:pt x="1164942" y="923289"/>
                  </a:lnTo>
                  <a:lnTo>
                    <a:pt x="1171303" y="923289"/>
                  </a:lnTo>
                  <a:lnTo>
                    <a:pt x="1171309" y="920750"/>
                  </a:lnTo>
                  <a:close/>
                </a:path>
                <a:path w="1173480" h="1076960">
                  <a:moveTo>
                    <a:pt x="6530" y="918210"/>
                  </a:moveTo>
                  <a:lnTo>
                    <a:pt x="185" y="918210"/>
                  </a:lnTo>
                  <a:lnTo>
                    <a:pt x="184" y="919479"/>
                  </a:lnTo>
                  <a:lnTo>
                    <a:pt x="6529" y="919479"/>
                  </a:lnTo>
                  <a:lnTo>
                    <a:pt x="6530" y="918210"/>
                  </a:lnTo>
                  <a:close/>
                </a:path>
                <a:path w="1173480" h="1076960">
                  <a:moveTo>
                    <a:pt x="1171315" y="918210"/>
                  </a:moveTo>
                  <a:lnTo>
                    <a:pt x="1164954" y="918210"/>
                  </a:lnTo>
                  <a:lnTo>
                    <a:pt x="1164951" y="919479"/>
                  </a:lnTo>
                  <a:lnTo>
                    <a:pt x="1171312" y="919479"/>
                  </a:lnTo>
                  <a:lnTo>
                    <a:pt x="1171315" y="918210"/>
                  </a:lnTo>
                  <a:close/>
                </a:path>
                <a:path w="1173480" h="1076960">
                  <a:moveTo>
                    <a:pt x="6535" y="914400"/>
                  </a:moveTo>
                  <a:lnTo>
                    <a:pt x="190" y="914400"/>
                  </a:lnTo>
                  <a:lnTo>
                    <a:pt x="187" y="916939"/>
                  </a:lnTo>
                  <a:lnTo>
                    <a:pt x="6532" y="916939"/>
                  </a:lnTo>
                  <a:lnTo>
                    <a:pt x="6535" y="914400"/>
                  </a:lnTo>
                  <a:close/>
                </a:path>
                <a:path w="1173480" h="1076960">
                  <a:moveTo>
                    <a:pt x="1171324" y="914400"/>
                  </a:moveTo>
                  <a:lnTo>
                    <a:pt x="1164963" y="914400"/>
                  </a:lnTo>
                  <a:lnTo>
                    <a:pt x="1164957" y="916939"/>
                  </a:lnTo>
                  <a:lnTo>
                    <a:pt x="1171318" y="916939"/>
                  </a:lnTo>
                  <a:lnTo>
                    <a:pt x="1171324" y="914400"/>
                  </a:lnTo>
                  <a:close/>
                </a:path>
                <a:path w="1173480" h="1076960">
                  <a:moveTo>
                    <a:pt x="6538" y="911860"/>
                  </a:moveTo>
                  <a:lnTo>
                    <a:pt x="193" y="911860"/>
                  </a:lnTo>
                  <a:lnTo>
                    <a:pt x="191" y="913129"/>
                  </a:lnTo>
                  <a:lnTo>
                    <a:pt x="6536" y="913129"/>
                  </a:lnTo>
                  <a:lnTo>
                    <a:pt x="6538" y="911860"/>
                  </a:lnTo>
                  <a:close/>
                </a:path>
                <a:path w="1173480" h="1076960">
                  <a:moveTo>
                    <a:pt x="1171330" y="911860"/>
                  </a:moveTo>
                  <a:lnTo>
                    <a:pt x="1164969" y="911860"/>
                  </a:lnTo>
                  <a:lnTo>
                    <a:pt x="1164966" y="913129"/>
                  </a:lnTo>
                  <a:lnTo>
                    <a:pt x="1171327" y="913129"/>
                  </a:lnTo>
                  <a:lnTo>
                    <a:pt x="1171330" y="911860"/>
                  </a:lnTo>
                  <a:close/>
                </a:path>
                <a:path w="1173480" h="1076960">
                  <a:moveTo>
                    <a:pt x="6542" y="908050"/>
                  </a:moveTo>
                  <a:lnTo>
                    <a:pt x="197" y="908050"/>
                  </a:lnTo>
                  <a:lnTo>
                    <a:pt x="194" y="910589"/>
                  </a:lnTo>
                  <a:lnTo>
                    <a:pt x="6539" y="910589"/>
                  </a:lnTo>
                  <a:lnTo>
                    <a:pt x="6542" y="908050"/>
                  </a:lnTo>
                  <a:close/>
                </a:path>
                <a:path w="1173480" h="1076960">
                  <a:moveTo>
                    <a:pt x="1171339" y="908050"/>
                  </a:moveTo>
                  <a:lnTo>
                    <a:pt x="1164978" y="908050"/>
                  </a:lnTo>
                  <a:lnTo>
                    <a:pt x="1164972" y="910589"/>
                  </a:lnTo>
                  <a:lnTo>
                    <a:pt x="1171333" y="910589"/>
                  </a:lnTo>
                  <a:lnTo>
                    <a:pt x="1171339" y="908050"/>
                  </a:lnTo>
                  <a:close/>
                </a:path>
                <a:path w="1173480" h="1076960">
                  <a:moveTo>
                    <a:pt x="6545" y="905510"/>
                  </a:moveTo>
                  <a:lnTo>
                    <a:pt x="200" y="905510"/>
                  </a:lnTo>
                  <a:lnTo>
                    <a:pt x="199" y="906779"/>
                  </a:lnTo>
                  <a:lnTo>
                    <a:pt x="6544" y="906779"/>
                  </a:lnTo>
                  <a:lnTo>
                    <a:pt x="6545" y="905510"/>
                  </a:lnTo>
                  <a:close/>
                </a:path>
                <a:path w="1173480" h="1076960">
                  <a:moveTo>
                    <a:pt x="1171345" y="905510"/>
                  </a:moveTo>
                  <a:lnTo>
                    <a:pt x="1164984" y="905510"/>
                  </a:lnTo>
                  <a:lnTo>
                    <a:pt x="1164981" y="906779"/>
                  </a:lnTo>
                  <a:lnTo>
                    <a:pt x="1171342" y="906779"/>
                  </a:lnTo>
                  <a:lnTo>
                    <a:pt x="1171345" y="905510"/>
                  </a:lnTo>
                  <a:close/>
                </a:path>
                <a:path w="1173480" h="1076960">
                  <a:moveTo>
                    <a:pt x="6550" y="901700"/>
                  </a:moveTo>
                  <a:lnTo>
                    <a:pt x="205" y="901700"/>
                  </a:lnTo>
                  <a:lnTo>
                    <a:pt x="202" y="904239"/>
                  </a:lnTo>
                  <a:lnTo>
                    <a:pt x="6547" y="904239"/>
                  </a:lnTo>
                  <a:lnTo>
                    <a:pt x="6550" y="901700"/>
                  </a:lnTo>
                  <a:close/>
                </a:path>
                <a:path w="1173480" h="1076960">
                  <a:moveTo>
                    <a:pt x="1171354" y="901700"/>
                  </a:moveTo>
                  <a:lnTo>
                    <a:pt x="1164994" y="901700"/>
                  </a:lnTo>
                  <a:lnTo>
                    <a:pt x="1164988" y="904239"/>
                  </a:lnTo>
                  <a:lnTo>
                    <a:pt x="1171348" y="904239"/>
                  </a:lnTo>
                  <a:lnTo>
                    <a:pt x="1171354" y="901700"/>
                  </a:lnTo>
                  <a:close/>
                </a:path>
                <a:path w="1173480" h="1076960">
                  <a:moveTo>
                    <a:pt x="6553" y="899160"/>
                  </a:moveTo>
                  <a:lnTo>
                    <a:pt x="208" y="899160"/>
                  </a:lnTo>
                  <a:lnTo>
                    <a:pt x="206" y="900429"/>
                  </a:lnTo>
                  <a:lnTo>
                    <a:pt x="6551" y="900429"/>
                  </a:lnTo>
                  <a:lnTo>
                    <a:pt x="6553" y="899160"/>
                  </a:lnTo>
                  <a:close/>
                </a:path>
                <a:path w="1173480" h="1076960">
                  <a:moveTo>
                    <a:pt x="1171360" y="899160"/>
                  </a:moveTo>
                  <a:lnTo>
                    <a:pt x="1165000" y="899160"/>
                  </a:lnTo>
                  <a:lnTo>
                    <a:pt x="1164997" y="900429"/>
                  </a:lnTo>
                  <a:lnTo>
                    <a:pt x="1171357" y="900429"/>
                  </a:lnTo>
                  <a:lnTo>
                    <a:pt x="1171360" y="899160"/>
                  </a:lnTo>
                  <a:close/>
                </a:path>
                <a:path w="1173480" h="1076960">
                  <a:moveTo>
                    <a:pt x="6557" y="895350"/>
                  </a:moveTo>
                  <a:lnTo>
                    <a:pt x="212" y="895350"/>
                  </a:lnTo>
                  <a:lnTo>
                    <a:pt x="209" y="897889"/>
                  </a:lnTo>
                  <a:lnTo>
                    <a:pt x="6554" y="897889"/>
                  </a:lnTo>
                  <a:lnTo>
                    <a:pt x="6557" y="895350"/>
                  </a:lnTo>
                  <a:close/>
                </a:path>
                <a:path w="1173480" h="1076960">
                  <a:moveTo>
                    <a:pt x="1171369" y="895350"/>
                  </a:moveTo>
                  <a:lnTo>
                    <a:pt x="1165009" y="895350"/>
                  </a:lnTo>
                  <a:lnTo>
                    <a:pt x="1165003" y="897889"/>
                  </a:lnTo>
                  <a:lnTo>
                    <a:pt x="1171363" y="897889"/>
                  </a:lnTo>
                  <a:lnTo>
                    <a:pt x="1171369" y="895350"/>
                  </a:lnTo>
                  <a:close/>
                </a:path>
                <a:path w="1173480" h="1076960">
                  <a:moveTo>
                    <a:pt x="6560" y="892810"/>
                  </a:moveTo>
                  <a:lnTo>
                    <a:pt x="215" y="892810"/>
                  </a:lnTo>
                  <a:lnTo>
                    <a:pt x="214" y="894079"/>
                  </a:lnTo>
                  <a:lnTo>
                    <a:pt x="6559" y="894079"/>
                  </a:lnTo>
                  <a:lnTo>
                    <a:pt x="6560" y="892810"/>
                  </a:lnTo>
                  <a:close/>
                </a:path>
                <a:path w="1173480" h="1076960">
                  <a:moveTo>
                    <a:pt x="1171375" y="892810"/>
                  </a:moveTo>
                  <a:lnTo>
                    <a:pt x="1165015" y="892810"/>
                  </a:lnTo>
                  <a:lnTo>
                    <a:pt x="1165012" y="894079"/>
                  </a:lnTo>
                  <a:lnTo>
                    <a:pt x="1171372" y="894079"/>
                  </a:lnTo>
                  <a:lnTo>
                    <a:pt x="1171375" y="892810"/>
                  </a:lnTo>
                  <a:close/>
                </a:path>
                <a:path w="1173480" h="1076960">
                  <a:moveTo>
                    <a:pt x="6565" y="889000"/>
                  </a:moveTo>
                  <a:lnTo>
                    <a:pt x="220" y="889000"/>
                  </a:lnTo>
                  <a:lnTo>
                    <a:pt x="217" y="891539"/>
                  </a:lnTo>
                  <a:lnTo>
                    <a:pt x="6562" y="891539"/>
                  </a:lnTo>
                  <a:lnTo>
                    <a:pt x="6565" y="889000"/>
                  </a:lnTo>
                  <a:close/>
                </a:path>
                <a:path w="1173480" h="1076960">
                  <a:moveTo>
                    <a:pt x="1171384" y="889000"/>
                  </a:moveTo>
                  <a:lnTo>
                    <a:pt x="1165024" y="889000"/>
                  </a:lnTo>
                  <a:lnTo>
                    <a:pt x="1165018" y="891539"/>
                  </a:lnTo>
                  <a:lnTo>
                    <a:pt x="1171378" y="891539"/>
                  </a:lnTo>
                  <a:lnTo>
                    <a:pt x="1171384" y="889000"/>
                  </a:lnTo>
                  <a:close/>
                </a:path>
                <a:path w="1173480" h="1076960">
                  <a:moveTo>
                    <a:pt x="6568" y="886460"/>
                  </a:moveTo>
                  <a:lnTo>
                    <a:pt x="223" y="886460"/>
                  </a:lnTo>
                  <a:lnTo>
                    <a:pt x="221" y="887729"/>
                  </a:lnTo>
                  <a:lnTo>
                    <a:pt x="6566" y="887729"/>
                  </a:lnTo>
                  <a:lnTo>
                    <a:pt x="6568" y="886460"/>
                  </a:lnTo>
                  <a:close/>
                </a:path>
                <a:path w="1173480" h="1076960">
                  <a:moveTo>
                    <a:pt x="1171390" y="886460"/>
                  </a:moveTo>
                  <a:lnTo>
                    <a:pt x="1165030" y="886460"/>
                  </a:lnTo>
                  <a:lnTo>
                    <a:pt x="1165027" y="887729"/>
                  </a:lnTo>
                  <a:lnTo>
                    <a:pt x="1171387" y="887729"/>
                  </a:lnTo>
                  <a:lnTo>
                    <a:pt x="1171390" y="886460"/>
                  </a:lnTo>
                  <a:close/>
                </a:path>
                <a:path w="1173480" h="1076960">
                  <a:moveTo>
                    <a:pt x="6573" y="882650"/>
                  </a:moveTo>
                  <a:lnTo>
                    <a:pt x="227" y="882650"/>
                  </a:lnTo>
                  <a:lnTo>
                    <a:pt x="224" y="885189"/>
                  </a:lnTo>
                  <a:lnTo>
                    <a:pt x="6570" y="885189"/>
                  </a:lnTo>
                  <a:lnTo>
                    <a:pt x="6573" y="882650"/>
                  </a:lnTo>
                  <a:close/>
                </a:path>
                <a:path w="1173480" h="1076960">
                  <a:moveTo>
                    <a:pt x="1171399" y="882650"/>
                  </a:moveTo>
                  <a:lnTo>
                    <a:pt x="1165039" y="882650"/>
                  </a:lnTo>
                  <a:lnTo>
                    <a:pt x="1165033" y="885189"/>
                  </a:lnTo>
                  <a:lnTo>
                    <a:pt x="1171393" y="885189"/>
                  </a:lnTo>
                  <a:lnTo>
                    <a:pt x="1171399" y="882650"/>
                  </a:lnTo>
                  <a:close/>
                </a:path>
                <a:path w="1173480" h="1076960">
                  <a:moveTo>
                    <a:pt x="6579" y="877570"/>
                  </a:moveTo>
                  <a:lnTo>
                    <a:pt x="233" y="877570"/>
                  </a:lnTo>
                  <a:lnTo>
                    <a:pt x="229" y="881379"/>
                  </a:lnTo>
                  <a:lnTo>
                    <a:pt x="6574" y="881379"/>
                  </a:lnTo>
                  <a:lnTo>
                    <a:pt x="6579" y="877570"/>
                  </a:lnTo>
                  <a:close/>
                </a:path>
                <a:path w="1173480" h="1076960">
                  <a:moveTo>
                    <a:pt x="1171411" y="877570"/>
                  </a:moveTo>
                  <a:lnTo>
                    <a:pt x="1165051" y="877570"/>
                  </a:lnTo>
                  <a:lnTo>
                    <a:pt x="1165042" y="881379"/>
                  </a:lnTo>
                  <a:lnTo>
                    <a:pt x="1171402" y="881379"/>
                  </a:lnTo>
                  <a:lnTo>
                    <a:pt x="1171411" y="877570"/>
                  </a:lnTo>
                  <a:close/>
                </a:path>
                <a:path w="1173480" h="1076960">
                  <a:moveTo>
                    <a:pt x="6390" y="1035050"/>
                  </a:moveTo>
                  <a:lnTo>
                    <a:pt x="47" y="1035050"/>
                  </a:lnTo>
                  <a:lnTo>
                    <a:pt x="0" y="1075690"/>
                  </a:lnTo>
                  <a:lnTo>
                    <a:pt x="1170939" y="1076960"/>
                  </a:lnTo>
                  <a:lnTo>
                    <a:pt x="1170955" y="1070610"/>
                  </a:lnTo>
                  <a:lnTo>
                    <a:pt x="6350" y="1069340"/>
                  </a:lnTo>
                  <a:lnTo>
                    <a:pt x="6390" y="1035050"/>
                  </a:lnTo>
                  <a:close/>
                </a:path>
                <a:path w="1173480" h="1076960">
                  <a:moveTo>
                    <a:pt x="1171039" y="1035050"/>
                  </a:moveTo>
                  <a:lnTo>
                    <a:pt x="1164675" y="1035050"/>
                  </a:lnTo>
                  <a:lnTo>
                    <a:pt x="1164589" y="1070610"/>
                  </a:lnTo>
                  <a:lnTo>
                    <a:pt x="1170955" y="1070610"/>
                  </a:lnTo>
                  <a:lnTo>
                    <a:pt x="1171039" y="1035050"/>
                  </a:lnTo>
                  <a:close/>
                </a:path>
              </a:pathLst>
            </a:custGeom>
            <a:solidFill>
              <a:srgbClr val="4D83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2010409" y="2183129"/>
              <a:ext cx="1160780" cy="1064260"/>
            </a:xfrm>
            <a:custGeom>
              <a:avLst/>
              <a:gdLst/>
              <a:ahLst/>
              <a:cxnLst/>
              <a:rect l="l" t="t" r="r" b="b"/>
              <a:pathLst>
                <a:path w="1160780" h="1064260">
                  <a:moveTo>
                    <a:pt x="7546" y="35560"/>
                  </a:moveTo>
                  <a:lnTo>
                    <a:pt x="1227" y="35560"/>
                  </a:lnTo>
                  <a:lnTo>
                    <a:pt x="1225" y="36829"/>
                  </a:lnTo>
                  <a:lnTo>
                    <a:pt x="7543" y="36829"/>
                  </a:lnTo>
                  <a:lnTo>
                    <a:pt x="7546" y="35560"/>
                  </a:lnTo>
                  <a:close/>
                </a:path>
                <a:path w="1160780" h="1064260">
                  <a:moveTo>
                    <a:pt x="1160701" y="35560"/>
                  </a:moveTo>
                  <a:lnTo>
                    <a:pt x="1154396" y="35560"/>
                  </a:lnTo>
                  <a:lnTo>
                    <a:pt x="1154394" y="36829"/>
                  </a:lnTo>
                  <a:lnTo>
                    <a:pt x="1160697" y="36829"/>
                  </a:lnTo>
                  <a:lnTo>
                    <a:pt x="1160701" y="35560"/>
                  </a:lnTo>
                  <a:close/>
                </a:path>
                <a:path w="1160780" h="1064260">
                  <a:moveTo>
                    <a:pt x="7555" y="31750"/>
                  </a:moveTo>
                  <a:lnTo>
                    <a:pt x="1232" y="31750"/>
                  </a:lnTo>
                  <a:lnTo>
                    <a:pt x="1229" y="34289"/>
                  </a:lnTo>
                  <a:lnTo>
                    <a:pt x="7549" y="34289"/>
                  </a:lnTo>
                  <a:lnTo>
                    <a:pt x="7555" y="31750"/>
                  </a:lnTo>
                  <a:close/>
                </a:path>
                <a:path w="1160780" h="1064260">
                  <a:moveTo>
                    <a:pt x="1160710" y="31750"/>
                  </a:moveTo>
                  <a:lnTo>
                    <a:pt x="1154400" y="31750"/>
                  </a:lnTo>
                  <a:lnTo>
                    <a:pt x="1154397" y="34289"/>
                  </a:lnTo>
                  <a:lnTo>
                    <a:pt x="1160704" y="34289"/>
                  </a:lnTo>
                  <a:lnTo>
                    <a:pt x="1160710" y="31750"/>
                  </a:lnTo>
                  <a:close/>
                </a:path>
                <a:path w="1160780" h="1064260">
                  <a:moveTo>
                    <a:pt x="7561" y="29210"/>
                  </a:moveTo>
                  <a:lnTo>
                    <a:pt x="1235" y="29210"/>
                  </a:lnTo>
                  <a:lnTo>
                    <a:pt x="1233" y="30479"/>
                  </a:lnTo>
                  <a:lnTo>
                    <a:pt x="7558" y="30479"/>
                  </a:lnTo>
                  <a:lnTo>
                    <a:pt x="7561" y="29210"/>
                  </a:lnTo>
                  <a:close/>
                </a:path>
                <a:path w="1160780" h="1064260">
                  <a:moveTo>
                    <a:pt x="1160716" y="29210"/>
                  </a:moveTo>
                  <a:lnTo>
                    <a:pt x="1154403" y="29210"/>
                  </a:lnTo>
                  <a:lnTo>
                    <a:pt x="1154402" y="30479"/>
                  </a:lnTo>
                  <a:lnTo>
                    <a:pt x="1160713" y="30479"/>
                  </a:lnTo>
                  <a:lnTo>
                    <a:pt x="1160716" y="29210"/>
                  </a:lnTo>
                  <a:close/>
                </a:path>
                <a:path w="1160780" h="1064260">
                  <a:moveTo>
                    <a:pt x="7570" y="25400"/>
                  </a:moveTo>
                  <a:lnTo>
                    <a:pt x="1239" y="25400"/>
                  </a:lnTo>
                  <a:lnTo>
                    <a:pt x="1236" y="27939"/>
                  </a:lnTo>
                  <a:lnTo>
                    <a:pt x="7564" y="27939"/>
                  </a:lnTo>
                  <a:lnTo>
                    <a:pt x="7570" y="25400"/>
                  </a:lnTo>
                  <a:close/>
                </a:path>
                <a:path w="1160780" h="1064260">
                  <a:moveTo>
                    <a:pt x="1160725" y="25400"/>
                  </a:moveTo>
                  <a:lnTo>
                    <a:pt x="1154408" y="25400"/>
                  </a:lnTo>
                  <a:lnTo>
                    <a:pt x="1154405" y="27939"/>
                  </a:lnTo>
                  <a:lnTo>
                    <a:pt x="1160719" y="27939"/>
                  </a:lnTo>
                  <a:lnTo>
                    <a:pt x="1160725" y="25400"/>
                  </a:lnTo>
                  <a:close/>
                </a:path>
                <a:path w="1160780" h="1064260">
                  <a:moveTo>
                    <a:pt x="7577" y="22860"/>
                  </a:moveTo>
                  <a:lnTo>
                    <a:pt x="1242" y="22860"/>
                  </a:lnTo>
                  <a:lnTo>
                    <a:pt x="1241" y="24129"/>
                  </a:lnTo>
                  <a:lnTo>
                    <a:pt x="7573" y="24129"/>
                  </a:lnTo>
                  <a:lnTo>
                    <a:pt x="7577" y="22860"/>
                  </a:lnTo>
                  <a:close/>
                </a:path>
                <a:path w="1160780" h="1064260">
                  <a:moveTo>
                    <a:pt x="1160731" y="22860"/>
                  </a:moveTo>
                  <a:lnTo>
                    <a:pt x="1154411" y="22860"/>
                  </a:lnTo>
                  <a:lnTo>
                    <a:pt x="1154410" y="24129"/>
                  </a:lnTo>
                  <a:lnTo>
                    <a:pt x="1160728" y="24129"/>
                  </a:lnTo>
                  <a:lnTo>
                    <a:pt x="1160731" y="22860"/>
                  </a:lnTo>
                  <a:close/>
                </a:path>
                <a:path w="1160780" h="1064260">
                  <a:moveTo>
                    <a:pt x="7586" y="19050"/>
                  </a:moveTo>
                  <a:lnTo>
                    <a:pt x="1247" y="19050"/>
                  </a:lnTo>
                  <a:lnTo>
                    <a:pt x="1244" y="21589"/>
                  </a:lnTo>
                  <a:lnTo>
                    <a:pt x="7580" y="21589"/>
                  </a:lnTo>
                  <a:lnTo>
                    <a:pt x="7586" y="19050"/>
                  </a:lnTo>
                  <a:close/>
                </a:path>
                <a:path w="1160780" h="1064260">
                  <a:moveTo>
                    <a:pt x="1160740" y="19050"/>
                  </a:moveTo>
                  <a:lnTo>
                    <a:pt x="1154416" y="19050"/>
                  </a:lnTo>
                  <a:lnTo>
                    <a:pt x="1154413" y="21589"/>
                  </a:lnTo>
                  <a:lnTo>
                    <a:pt x="1160734" y="21589"/>
                  </a:lnTo>
                  <a:lnTo>
                    <a:pt x="1160740" y="19050"/>
                  </a:lnTo>
                  <a:close/>
                </a:path>
                <a:path w="1160780" h="1064260">
                  <a:moveTo>
                    <a:pt x="7592" y="16510"/>
                  </a:moveTo>
                  <a:lnTo>
                    <a:pt x="1250" y="16510"/>
                  </a:lnTo>
                  <a:lnTo>
                    <a:pt x="1248" y="17779"/>
                  </a:lnTo>
                  <a:lnTo>
                    <a:pt x="7589" y="17779"/>
                  </a:lnTo>
                  <a:lnTo>
                    <a:pt x="7592" y="16510"/>
                  </a:lnTo>
                  <a:close/>
                </a:path>
                <a:path w="1160780" h="1064260">
                  <a:moveTo>
                    <a:pt x="1160746" y="16510"/>
                  </a:moveTo>
                  <a:lnTo>
                    <a:pt x="1154419" y="16510"/>
                  </a:lnTo>
                  <a:lnTo>
                    <a:pt x="1154417" y="17779"/>
                  </a:lnTo>
                  <a:lnTo>
                    <a:pt x="1160743" y="17779"/>
                  </a:lnTo>
                  <a:lnTo>
                    <a:pt x="1160746" y="16510"/>
                  </a:lnTo>
                  <a:close/>
                </a:path>
                <a:path w="1160780" h="1064260">
                  <a:moveTo>
                    <a:pt x="7601" y="12700"/>
                  </a:moveTo>
                  <a:lnTo>
                    <a:pt x="1254" y="12700"/>
                  </a:lnTo>
                  <a:lnTo>
                    <a:pt x="1251" y="15239"/>
                  </a:lnTo>
                  <a:lnTo>
                    <a:pt x="7595" y="15239"/>
                  </a:lnTo>
                  <a:lnTo>
                    <a:pt x="7601" y="12700"/>
                  </a:lnTo>
                  <a:close/>
                </a:path>
                <a:path w="1160780" h="1064260">
                  <a:moveTo>
                    <a:pt x="1160755" y="12700"/>
                  </a:moveTo>
                  <a:lnTo>
                    <a:pt x="1154423" y="12700"/>
                  </a:lnTo>
                  <a:lnTo>
                    <a:pt x="1154420" y="15239"/>
                  </a:lnTo>
                  <a:lnTo>
                    <a:pt x="1160749" y="15239"/>
                  </a:lnTo>
                  <a:lnTo>
                    <a:pt x="1160755" y="12700"/>
                  </a:lnTo>
                  <a:close/>
                </a:path>
                <a:path w="1160780" h="1064260">
                  <a:moveTo>
                    <a:pt x="7607" y="10160"/>
                  </a:moveTo>
                  <a:lnTo>
                    <a:pt x="1257" y="10160"/>
                  </a:lnTo>
                  <a:lnTo>
                    <a:pt x="1256" y="11429"/>
                  </a:lnTo>
                  <a:lnTo>
                    <a:pt x="7604" y="11429"/>
                  </a:lnTo>
                  <a:lnTo>
                    <a:pt x="7607" y="10160"/>
                  </a:lnTo>
                  <a:close/>
                </a:path>
                <a:path w="1160780" h="1064260">
                  <a:moveTo>
                    <a:pt x="1160761" y="10160"/>
                  </a:moveTo>
                  <a:lnTo>
                    <a:pt x="1154426" y="10160"/>
                  </a:lnTo>
                  <a:lnTo>
                    <a:pt x="1154425" y="11429"/>
                  </a:lnTo>
                  <a:lnTo>
                    <a:pt x="1160758" y="11429"/>
                  </a:lnTo>
                  <a:lnTo>
                    <a:pt x="1160761" y="10160"/>
                  </a:lnTo>
                  <a:close/>
                </a:path>
                <a:path w="1160780" h="1064260">
                  <a:moveTo>
                    <a:pt x="7616" y="6350"/>
                  </a:moveTo>
                  <a:lnTo>
                    <a:pt x="1262" y="6350"/>
                  </a:lnTo>
                  <a:lnTo>
                    <a:pt x="1259" y="8889"/>
                  </a:lnTo>
                  <a:lnTo>
                    <a:pt x="7610" y="8889"/>
                  </a:lnTo>
                  <a:lnTo>
                    <a:pt x="7616" y="6350"/>
                  </a:lnTo>
                  <a:close/>
                </a:path>
                <a:path w="1160780" h="1064260">
                  <a:moveTo>
                    <a:pt x="1160770" y="6350"/>
                  </a:moveTo>
                  <a:lnTo>
                    <a:pt x="581024" y="6350"/>
                  </a:lnTo>
                  <a:lnTo>
                    <a:pt x="1154429" y="7620"/>
                  </a:lnTo>
                  <a:lnTo>
                    <a:pt x="1154428" y="8889"/>
                  </a:lnTo>
                  <a:lnTo>
                    <a:pt x="1160764" y="8889"/>
                  </a:lnTo>
                  <a:lnTo>
                    <a:pt x="1160770" y="6350"/>
                  </a:lnTo>
                  <a:close/>
                </a:path>
                <a:path w="1160780" h="1064260">
                  <a:moveTo>
                    <a:pt x="1160776" y="3810"/>
                  </a:moveTo>
                  <a:lnTo>
                    <a:pt x="1265" y="3810"/>
                  </a:lnTo>
                  <a:lnTo>
                    <a:pt x="1263" y="5079"/>
                  </a:lnTo>
                  <a:lnTo>
                    <a:pt x="1160773" y="5079"/>
                  </a:lnTo>
                  <a:lnTo>
                    <a:pt x="1160776" y="3810"/>
                  </a:lnTo>
                  <a:close/>
                </a:path>
                <a:path w="1160780" h="1064260">
                  <a:moveTo>
                    <a:pt x="1269" y="0"/>
                  </a:moveTo>
                  <a:lnTo>
                    <a:pt x="1266" y="2540"/>
                  </a:lnTo>
                  <a:lnTo>
                    <a:pt x="1160780" y="2540"/>
                  </a:lnTo>
                  <a:lnTo>
                    <a:pt x="1269" y="0"/>
                  </a:lnTo>
                  <a:close/>
                </a:path>
                <a:path w="1160780" h="1064260">
                  <a:moveTo>
                    <a:pt x="7540" y="38100"/>
                  </a:moveTo>
                  <a:lnTo>
                    <a:pt x="1224" y="38100"/>
                  </a:lnTo>
                  <a:lnTo>
                    <a:pt x="1156" y="95250"/>
                  </a:lnTo>
                  <a:lnTo>
                    <a:pt x="7402" y="95250"/>
                  </a:lnTo>
                  <a:lnTo>
                    <a:pt x="7540" y="38100"/>
                  </a:lnTo>
                  <a:close/>
                </a:path>
                <a:path w="1160780" h="1064260">
                  <a:moveTo>
                    <a:pt x="1160694" y="38100"/>
                  </a:moveTo>
                  <a:lnTo>
                    <a:pt x="1154393" y="38100"/>
                  </a:lnTo>
                  <a:lnTo>
                    <a:pt x="1154324" y="95250"/>
                  </a:lnTo>
                  <a:lnTo>
                    <a:pt x="1160558" y="95250"/>
                  </a:lnTo>
                  <a:lnTo>
                    <a:pt x="1160694" y="38100"/>
                  </a:lnTo>
                  <a:close/>
                </a:path>
                <a:path w="1160780" h="1064260">
                  <a:moveTo>
                    <a:pt x="7402" y="95250"/>
                  </a:moveTo>
                  <a:lnTo>
                    <a:pt x="1156" y="95250"/>
                  </a:lnTo>
                  <a:lnTo>
                    <a:pt x="1148" y="101600"/>
                  </a:lnTo>
                  <a:lnTo>
                    <a:pt x="7386" y="101600"/>
                  </a:lnTo>
                  <a:lnTo>
                    <a:pt x="7402" y="95250"/>
                  </a:lnTo>
                  <a:close/>
                </a:path>
                <a:path w="1160780" h="1064260">
                  <a:moveTo>
                    <a:pt x="1160558" y="95250"/>
                  </a:moveTo>
                  <a:lnTo>
                    <a:pt x="1154324" y="95250"/>
                  </a:lnTo>
                  <a:lnTo>
                    <a:pt x="1154316" y="101600"/>
                  </a:lnTo>
                  <a:lnTo>
                    <a:pt x="1160543" y="101600"/>
                  </a:lnTo>
                  <a:lnTo>
                    <a:pt x="1160558" y="95250"/>
                  </a:lnTo>
                  <a:close/>
                </a:path>
                <a:path w="1160780" h="1064260">
                  <a:moveTo>
                    <a:pt x="7386" y="101600"/>
                  </a:moveTo>
                  <a:lnTo>
                    <a:pt x="1148" y="101600"/>
                  </a:lnTo>
                  <a:lnTo>
                    <a:pt x="1125" y="120650"/>
                  </a:lnTo>
                  <a:lnTo>
                    <a:pt x="7340" y="120650"/>
                  </a:lnTo>
                  <a:lnTo>
                    <a:pt x="7386" y="101600"/>
                  </a:lnTo>
                  <a:close/>
                </a:path>
                <a:path w="1160780" h="1064260">
                  <a:moveTo>
                    <a:pt x="1160543" y="101600"/>
                  </a:moveTo>
                  <a:lnTo>
                    <a:pt x="1154316" y="101600"/>
                  </a:lnTo>
                  <a:lnTo>
                    <a:pt x="1154293" y="120650"/>
                  </a:lnTo>
                  <a:lnTo>
                    <a:pt x="1160497" y="120650"/>
                  </a:lnTo>
                  <a:lnTo>
                    <a:pt x="1160543" y="101600"/>
                  </a:lnTo>
                  <a:close/>
                </a:path>
                <a:path w="1160780" h="1064260">
                  <a:moveTo>
                    <a:pt x="7340" y="120650"/>
                  </a:moveTo>
                  <a:lnTo>
                    <a:pt x="1125" y="120650"/>
                  </a:lnTo>
                  <a:lnTo>
                    <a:pt x="1110" y="133350"/>
                  </a:lnTo>
                  <a:lnTo>
                    <a:pt x="7310" y="133350"/>
                  </a:lnTo>
                  <a:lnTo>
                    <a:pt x="7340" y="120650"/>
                  </a:lnTo>
                  <a:close/>
                </a:path>
                <a:path w="1160780" h="1064260">
                  <a:moveTo>
                    <a:pt x="1160497" y="120650"/>
                  </a:moveTo>
                  <a:lnTo>
                    <a:pt x="1154293" y="120650"/>
                  </a:lnTo>
                  <a:lnTo>
                    <a:pt x="1154278" y="133350"/>
                  </a:lnTo>
                  <a:lnTo>
                    <a:pt x="1160467" y="133350"/>
                  </a:lnTo>
                  <a:lnTo>
                    <a:pt x="1160497" y="120650"/>
                  </a:lnTo>
                  <a:close/>
                </a:path>
                <a:path w="1160780" h="1064260">
                  <a:moveTo>
                    <a:pt x="7310" y="133350"/>
                  </a:moveTo>
                  <a:lnTo>
                    <a:pt x="1110" y="133350"/>
                  </a:lnTo>
                  <a:lnTo>
                    <a:pt x="1095" y="146050"/>
                  </a:lnTo>
                  <a:lnTo>
                    <a:pt x="7279" y="146050"/>
                  </a:lnTo>
                  <a:lnTo>
                    <a:pt x="7310" y="133350"/>
                  </a:lnTo>
                  <a:close/>
                </a:path>
                <a:path w="1160780" h="1064260">
                  <a:moveTo>
                    <a:pt x="1160467" y="133350"/>
                  </a:moveTo>
                  <a:lnTo>
                    <a:pt x="1154278" y="133350"/>
                  </a:lnTo>
                  <a:lnTo>
                    <a:pt x="1154262" y="146050"/>
                  </a:lnTo>
                  <a:lnTo>
                    <a:pt x="1160436" y="146050"/>
                  </a:lnTo>
                  <a:lnTo>
                    <a:pt x="1160467" y="133350"/>
                  </a:lnTo>
                  <a:close/>
                </a:path>
                <a:path w="1160780" h="1064260">
                  <a:moveTo>
                    <a:pt x="7279" y="146050"/>
                  </a:moveTo>
                  <a:lnTo>
                    <a:pt x="1095" y="146050"/>
                  </a:lnTo>
                  <a:lnTo>
                    <a:pt x="1080" y="158750"/>
                  </a:lnTo>
                  <a:lnTo>
                    <a:pt x="7248" y="158750"/>
                  </a:lnTo>
                  <a:lnTo>
                    <a:pt x="7279" y="146050"/>
                  </a:lnTo>
                  <a:close/>
                </a:path>
                <a:path w="1160780" h="1064260">
                  <a:moveTo>
                    <a:pt x="1160436" y="146050"/>
                  </a:moveTo>
                  <a:lnTo>
                    <a:pt x="1154262" y="146050"/>
                  </a:lnTo>
                  <a:lnTo>
                    <a:pt x="1154247" y="158750"/>
                  </a:lnTo>
                  <a:lnTo>
                    <a:pt x="1160406" y="158750"/>
                  </a:lnTo>
                  <a:lnTo>
                    <a:pt x="1160436" y="146050"/>
                  </a:lnTo>
                  <a:close/>
                </a:path>
                <a:path w="1160780" h="1064260">
                  <a:moveTo>
                    <a:pt x="7248" y="158750"/>
                  </a:moveTo>
                  <a:lnTo>
                    <a:pt x="1080" y="158750"/>
                  </a:lnTo>
                  <a:lnTo>
                    <a:pt x="1065" y="171450"/>
                  </a:lnTo>
                  <a:lnTo>
                    <a:pt x="7218" y="171450"/>
                  </a:lnTo>
                  <a:lnTo>
                    <a:pt x="7248" y="158750"/>
                  </a:lnTo>
                  <a:close/>
                </a:path>
                <a:path w="1160780" h="1064260">
                  <a:moveTo>
                    <a:pt x="1160406" y="158750"/>
                  </a:moveTo>
                  <a:lnTo>
                    <a:pt x="1154247" y="158750"/>
                  </a:lnTo>
                  <a:lnTo>
                    <a:pt x="1154232" y="171450"/>
                  </a:lnTo>
                  <a:lnTo>
                    <a:pt x="1160375" y="171450"/>
                  </a:lnTo>
                  <a:lnTo>
                    <a:pt x="1160406" y="158750"/>
                  </a:lnTo>
                  <a:close/>
                </a:path>
                <a:path w="1160780" h="1064260">
                  <a:moveTo>
                    <a:pt x="7218" y="171450"/>
                  </a:moveTo>
                  <a:lnTo>
                    <a:pt x="1065" y="171450"/>
                  </a:lnTo>
                  <a:lnTo>
                    <a:pt x="1049" y="184150"/>
                  </a:lnTo>
                  <a:lnTo>
                    <a:pt x="7187" y="184150"/>
                  </a:lnTo>
                  <a:lnTo>
                    <a:pt x="7218" y="171450"/>
                  </a:lnTo>
                  <a:close/>
                </a:path>
                <a:path w="1160780" h="1064260">
                  <a:moveTo>
                    <a:pt x="1160375" y="171450"/>
                  </a:moveTo>
                  <a:lnTo>
                    <a:pt x="1154232" y="171450"/>
                  </a:lnTo>
                  <a:lnTo>
                    <a:pt x="1154216" y="184150"/>
                  </a:lnTo>
                  <a:lnTo>
                    <a:pt x="1160345" y="184150"/>
                  </a:lnTo>
                  <a:lnTo>
                    <a:pt x="1160375" y="171450"/>
                  </a:lnTo>
                  <a:close/>
                </a:path>
                <a:path w="1160780" h="1064260">
                  <a:moveTo>
                    <a:pt x="7187" y="184150"/>
                  </a:moveTo>
                  <a:lnTo>
                    <a:pt x="1049" y="184150"/>
                  </a:lnTo>
                  <a:lnTo>
                    <a:pt x="1019" y="209550"/>
                  </a:lnTo>
                  <a:lnTo>
                    <a:pt x="7126" y="209550"/>
                  </a:lnTo>
                  <a:lnTo>
                    <a:pt x="7187" y="184150"/>
                  </a:lnTo>
                  <a:close/>
                </a:path>
                <a:path w="1160780" h="1064260">
                  <a:moveTo>
                    <a:pt x="1160345" y="184150"/>
                  </a:moveTo>
                  <a:lnTo>
                    <a:pt x="1154216" y="184150"/>
                  </a:lnTo>
                  <a:lnTo>
                    <a:pt x="1154186" y="209550"/>
                  </a:lnTo>
                  <a:lnTo>
                    <a:pt x="1160284" y="209550"/>
                  </a:lnTo>
                  <a:lnTo>
                    <a:pt x="1160345" y="184150"/>
                  </a:lnTo>
                  <a:close/>
                </a:path>
                <a:path w="1160780" h="1064260">
                  <a:moveTo>
                    <a:pt x="7126" y="209550"/>
                  </a:moveTo>
                  <a:lnTo>
                    <a:pt x="1019" y="209550"/>
                  </a:lnTo>
                  <a:lnTo>
                    <a:pt x="1012" y="215900"/>
                  </a:lnTo>
                  <a:lnTo>
                    <a:pt x="7110" y="215900"/>
                  </a:lnTo>
                  <a:lnTo>
                    <a:pt x="7126" y="209550"/>
                  </a:lnTo>
                  <a:close/>
                </a:path>
                <a:path w="1160780" h="1064260">
                  <a:moveTo>
                    <a:pt x="1160284" y="209550"/>
                  </a:moveTo>
                  <a:lnTo>
                    <a:pt x="1154186" y="209550"/>
                  </a:lnTo>
                  <a:lnTo>
                    <a:pt x="1154178" y="215900"/>
                  </a:lnTo>
                  <a:lnTo>
                    <a:pt x="1160269" y="215900"/>
                  </a:lnTo>
                  <a:lnTo>
                    <a:pt x="1160284" y="209550"/>
                  </a:lnTo>
                  <a:close/>
                </a:path>
                <a:path w="1160780" h="1064260">
                  <a:moveTo>
                    <a:pt x="7110" y="215900"/>
                  </a:moveTo>
                  <a:lnTo>
                    <a:pt x="1012" y="215900"/>
                  </a:lnTo>
                  <a:lnTo>
                    <a:pt x="951" y="266700"/>
                  </a:lnTo>
                  <a:lnTo>
                    <a:pt x="6988" y="266700"/>
                  </a:lnTo>
                  <a:lnTo>
                    <a:pt x="7110" y="215900"/>
                  </a:lnTo>
                  <a:close/>
                </a:path>
                <a:path w="1160780" h="1064260">
                  <a:moveTo>
                    <a:pt x="1160269" y="215900"/>
                  </a:moveTo>
                  <a:lnTo>
                    <a:pt x="1154178" y="215900"/>
                  </a:lnTo>
                  <a:lnTo>
                    <a:pt x="1154117" y="266700"/>
                  </a:lnTo>
                  <a:lnTo>
                    <a:pt x="1160148" y="266700"/>
                  </a:lnTo>
                  <a:lnTo>
                    <a:pt x="1160269" y="215900"/>
                  </a:lnTo>
                  <a:close/>
                </a:path>
                <a:path w="1160780" h="1064260">
                  <a:moveTo>
                    <a:pt x="6988" y="266700"/>
                  </a:moveTo>
                  <a:lnTo>
                    <a:pt x="951" y="266700"/>
                  </a:lnTo>
                  <a:lnTo>
                    <a:pt x="943" y="273050"/>
                  </a:lnTo>
                  <a:lnTo>
                    <a:pt x="6972" y="273050"/>
                  </a:lnTo>
                  <a:lnTo>
                    <a:pt x="6988" y="266700"/>
                  </a:lnTo>
                  <a:close/>
                </a:path>
                <a:path w="1160780" h="1064260">
                  <a:moveTo>
                    <a:pt x="1160148" y="266700"/>
                  </a:moveTo>
                  <a:lnTo>
                    <a:pt x="1154117" y="266700"/>
                  </a:lnTo>
                  <a:lnTo>
                    <a:pt x="1154109" y="273050"/>
                  </a:lnTo>
                  <a:lnTo>
                    <a:pt x="1160132" y="273050"/>
                  </a:lnTo>
                  <a:lnTo>
                    <a:pt x="1160148" y="266700"/>
                  </a:lnTo>
                  <a:close/>
                </a:path>
                <a:path w="1160780" h="1064260">
                  <a:moveTo>
                    <a:pt x="6972" y="273050"/>
                  </a:moveTo>
                  <a:lnTo>
                    <a:pt x="943" y="273050"/>
                  </a:lnTo>
                  <a:lnTo>
                    <a:pt x="931" y="283210"/>
                  </a:lnTo>
                  <a:lnTo>
                    <a:pt x="6948" y="283210"/>
                  </a:lnTo>
                  <a:lnTo>
                    <a:pt x="6972" y="273050"/>
                  </a:lnTo>
                  <a:close/>
                </a:path>
                <a:path w="1160780" h="1064260">
                  <a:moveTo>
                    <a:pt x="1160132" y="273050"/>
                  </a:moveTo>
                  <a:lnTo>
                    <a:pt x="1154109" y="273050"/>
                  </a:lnTo>
                  <a:lnTo>
                    <a:pt x="1154097" y="283210"/>
                  </a:lnTo>
                  <a:lnTo>
                    <a:pt x="1160108" y="283210"/>
                  </a:lnTo>
                  <a:lnTo>
                    <a:pt x="1160132" y="273050"/>
                  </a:lnTo>
                  <a:close/>
                </a:path>
                <a:path w="1160780" h="1064260">
                  <a:moveTo>
                    <a:pt x="6948" y="283210"/>
                  </a:moveTo>
                  <a:lnTo>
                    <a:pt x="931" y="283210"/>
                  </a:lnTo>
                  <a:lnTo>
                    <a:pt x="913" y="298450"/>
                  </a:lnTo>
                  <a:lnTo>
                    <a:pt x="6911" y="298450"/>
                  </a:lnTo>
                  <a:lnTo>
                    <a:pt x="6948" y="283210"/>
                  </a:lnTo>
                  <a:close/>
                </a:path>
                <a:path w="1160780" h="1064260">
                  <a:moveTo>
                    <a:pt x="1160108" y="283210"/>
                  </a:moveTo>
                  <a:lnTo>
                    <a:pt x="1154097" y="283210"/>
                  </a:lnTo>
                  <a:lnTo>
                    <a:pt x="1154078" y="298450"/>
                  </a:lnTo>
                  <a:lnTo>
                    <a:pt x="1160072" y="298450"/>
                  </a:lnTo>
                  <a:lnTo>
                    <a:pt x="1160108" y="283210"/>
                  </a:lnTo>
                  <a:close/>
                </a:path>
                <a:path w="1160780" h="1064260">
                  <a:moveTo>
                    <a:pt x="6911" y="298450"/>
                  </a:moveTo>
                  <a:lnTo>
                    <a:pt x="913" y="298450"/>
                  </a:lnTo>
                  <a:lnTo>
                    <a:pt x="890" y="317500"/>
                  </a:lnTo>
                  <a:lnTo>
                    <a:pt x="6865" y="317500"/>
                  </a:lnTo>
                  <a:lnTo>
                    <a:pt x="6911" y="298450"/>
                  </a:lnTo>
                  <a:close/>
                </a:path>
                <a:path w="1160780" h="1064260">
                  <a:moveTo>
                    <a:pt x="1160072" y="298450"/>
                  </a:moveTo>
                  <a:lnTo>
                    <a:pt x="1154078" y="298450"/>
                  </a:lnTo>
                  <a:lnTo>
                    <a:pt x="1154055" y="317500"/>
                  </a:lnTo>
                  <a:lnTo>
                    <a:pt x="1160026" y="317500"/>
                  </a:lnTo>
                  <a:lnTo>
                    <a:pt x="1160072" y="298450"/>
                  </a:lnTo>
                  <a:close/>
                </a:path>
                <a:path w="1160780" h="1064260">
                  <a:moveTo>
                    <a:pt x="6865" y="317500"/>
                  </a:moveTo>
                  <a:lnTo>
                    <a:pt x="890" y="317500"/>
                  </a:lnTo>
                  <a:lnTo>
                    <a:pt x="878" y="327660"/>
                  </a:lnTo>
                  <a:lnTo>
                    <a:pt x="6840" y="327660"/>
                  </a:lnTo>
                  <a:lnTo>
                    <a:pt x="6865" y="317500"/>
                  </a:lnTo>
                  <a:close/>
                </a:path>
                <a:path w="1160780" h="1064260">
                  <a:moveTo>
                    <a:pt x="1160026" y="317500"/>
                  </a:moveTo>
                  <a:lnTo>
                    <a:pt x="1154055" y="317500"/>
                  </a:lnTo>
                  <a:lnTo>
                    <a:pt x="1154043" y="327660"/>
                  </a:lnTo>
                  <a:lnTo>
                    <a:pt x="1160002" y="327660"/>
                  </a:lnTo>
                  <a:lnTo>
                    <a:pt x="1160026" y="317500"/>
                  </a:lnTo>
                  <a:close/>
                </a:path>
                <a:path w="1160780" h="1064260">
                  <a:moveTo>
                    <a:pt x="6840" y="327660"/>
                  </a:moveTo>
                  <a:lnTo>
                    <a:pt x="878" y="327660"/>
                  </a:lnTo>
                  <a:lnTo>
                    <a:pt x="860" y="342900"/>
                  </a:lnTo>
                  <a:lnTo>
                    <a:pt x="6804" y="342900"/>
                  </a:lnTo>
                  <a:lnTo>
                    <a:pt x="6840" y="327660"/>
                  </a:lnTo>
                  <a:close/>
                </a:path>
                <a:path w="1160780" h="1064260">
                  <a:moveTo>
                    <a:pt x="1160002" y="327660"/>
                  </a:moveTo>
                  <a:lnTo>
                    <a:pt x="1154043" y="327660"/>
                  </a:lnTo>
                  <a:lnTo>
                    <a:pt x="1154025" y="342900"/>
                  </a:lnTo>
                  <a:lnTo>
                    <a:pt x="1159965" y="342900"/>
                  </a:lnTo>
                  <a:lnTo>
                    <a:pt x="1160002" y="327660"/>
                  </a:lnTo>
                  <a:close/>
                </a:path>
                <a:path w="1160780" h="1064260">
                  <a:moveTo>
                    <a:pt x="6804" y="342900"/>
                  </a:moveTo>
                  <a:lnTo>
                    <a:pt x="860" y="342900"/>
                  </a:lnTo>
                  <a:lnTo>
                    <a:pt x="723" y="457200"/>
                  </a:lnTo>
                  <a:lnTo>
                    <a:pt x="6527" y="457200"/>
                  </a:lnTo>
                  <a:lnTo>
                    <a:pt x="6804" y="342900"/>
                  </a:lnTo>
                  <a:close/>
                </a:path>
                <a:path w="1160780" h="1064260">
                  <a:moveTo>
                    <a:pt x="1159965" y="342900"/>
                  </a:moveTo>
                  <a:lnTo>
                    <a:pt x="1154025" y="342900"/>
                  </a:lnTo>
                  <a:lnTo>
                    <a:pt x="1153887" y="457200"/>
                  </a:lnTo>
                  <a:lnTo>
                    <a:pt x="1159692" y="457200"/>
                  </a:lnTo>
                  <a:lnTo>
                    <a:pt x="1159965" y="342900"/>
                  </a:lnTo>
                  <a:close/>
                </a:path>
                <a:path w="1160780" h="1064260">
                  <a:moveTo>
                    <a:pt x="6527" y="457200"/>
                  </a:moveTo>
                  <a:lnTo>
                    <a:pt x="723" y="457200"/>
                  </a:lnTo>
                  <a:lnTo>
                    <a:pt x="579" y="577850"/>
                  </a:lnTo>
                  <a:lnTo>
                    <a:pt x="6236" y="577850"/>
                  </a:lnTo>
                  <a:lnTo>
                    <a:pt x="6527" y="457200"/>
                  </a:lnTo>
                  <a:close/>
                </a:path>
                <a:path w="1160780" h="1064260">
                  <a:moveTo>
                    <a:pt x="1159692" y="457200"/>
                  </a:moveTo>
                  <a:lnTo>
                    <a:pt x="1153887" y="457200"/>
                  </a:lnTo>
                  <a:lnTo>
                    <a:pt x="1153741" y="577850"/>
                  </a:lnTo>
                  <a:lnTo>
                    <a:pt x="1159403" y="577850"/>
                  </a:lnTo>
                  <a:lnTo>
                    <a:pt x="1159692" y="457200"/>
                  </a:lnTo>
                  <a:close/>
                </a:path>
                <a:path w="1160780" h="1064260">
                  <a:moveTo>
                    <a:pt x="6236" y="577850"/>
                  </a:moveTo>
                  <a:lnTo>
                    <a:pt x="579" y="577850"/>
                  </a:lnTo>
                  <a:lnTo>
                    <a:pt x="412" y="717550"/>
                  </a:lnTo>
                  <a:lnTo>
                    <a:pt x="5899" y="717550"/>
                  </a:lnTo>
                  <a:lnTo>
                    <a:pt x="6236" y="577850"/>
                  </a:lnTo>
                  <a:close/>
                </a:path>
                <a:path w="1160780" h="1064260">
                  <a:moveTo>
                    <a:pt x="1159403" y="577850"/>
                  </a:moveTo>
                  <a:lnTo>
                    <a:pt x="1153741" y="577850"/>
                  </a:lnTo>
                  <a:lnTo>
                    <a:pt x="1153572" y="717550"/>
                  </a:lnTo>
                  <a:lnTo>
                    <a:pt x="1159069" y="717550"/>
                  </a:lnTo>
                  <a:lnTo>
                    <a:pt x="1159403" y="577850"/>
                  </a:lnTo>
                  <a:close/>
                </a:path>
                <a:path w="1160780" h="1064260">
                  <a:moveTo>
                    <a:pt x="5899" y="717550"/>
                  </a:moveTo>
                  <a:lnTo>
                    <a:pt x="412" y="717550"/>
                  </a:lnTo>
                  <a:lnTo>
                    <a:pt x="400" y="727710"/>
                  </a:lnTo>
                  <a:lnTo>
                    <a:pt x="5874" y="727710"/>
                  </a:lnTo>
                  <a:lnTo>
                    <a:pt x="5899" y="717550"/>
                  </a:lnTo>
                  <a:close/>
                </a:path>
                <a:path w="1160780" h="1064260">
                  <a:moveTo>
                    <a:pt x="1159069" y="717550"/>
                  </a:moveTo>
                  <a:lnTo>
                    <a:pt x="1153572" y="717550"/>
                  </a:lnTo>
                  <a:lnTo>
                    <a:pt x="1153560" y="727710"/>
                  </a:lnTo>
                  <a:lnTo>
                    <a:pt x="1159045" y="727710"/>
                  </a:lnTo>
                  <a:lnTo>
                    <a:pt x="1159069" y="717550"/>
                  </a:lnTo>
                  <a:close/>
                </a:path>
                <a:path w="1160780" h="1064260">
                  <a:moveTo>
                    <a:pt x="5874" y="727710"/>
                  </a:moveTo>
                  <a:lnTo>
                    <a:pt x="400" y="727710"/>
                  </a:lnTo>
                  <a:lnTo>
                    <a:pt x="382" y="742950"/>
                  </a:lnTo>
                  <a:lnTo>
                    <a:pt x="5837" y="742950"/>
                  </a:lnTo>
                  <a:lnTo>
                    <a:pt x="5874" y="727710"/>
                  </a:lnTo>
                  <a:close/>
                </a:path>
                <a:path w="1160780" h="1064260">
                  <a:moveTo>
                    <a:pt x="1159045" y="727710"/>
                  </a:moveTo>
                  <a:lnTo>
                    <a:pt x="1153560" y="727710"/>
                  </a:lnTo>
                  <a:lnTo>
                    <a:pt x="1153541" y="742950"/>
                  </a:lnTo>
                  <a:lnTo>
                    <a:pt x="1159008" y="742950"/>
                  </a:lnTo>
                  <a:lnTo>
                    <a:pt x="1159045" y="727710"/>
                  </a:lnTo>
                  <a:close/>
                </a:path>
                <a:path w="1160780" h="1064260">
                  <a:moveTo>
                    <a:pt x="5837" y="742950"/>
                  </a:moveTo>
                  <a:lnTo>
                    <a:pt x="382" y="742950"/>
                  </a:lnTo>
                  <a:lnTo>
                    <a:pt x="359" y="762000"/>
                  </a:lnTo>
                  <a:lnTo>
                    <a:pt x="5791" y="762000"/>
                  </a:lnTo>
                  <a:lnTo>
                    <a:pt x="5837" y="742950"/>
                  </a:lnTo>
                  <a:close/>
                </a:path>
                <a:path w="1160780" h="1064260">
                  <a:moveTo>
                    <a:pt x="1159008" y="742950"/>
                  </a:moveTo>
                  <a:lnTo>
                    <a:pt x="1153541" y="742950"/>
                  </a:lnTo>
                  <a:lnTo>
                    <a:pt x="1153518" y="762000"/>
                  </a:lnTo>
                  <a:lnTo>
                    <a:pt x="1158963" y="762000"/>
                  </a:lnTo>
                  <a:lnTo>
                    <a:pt x="1159008" y="742950"/>
                  </a:lnTo>
                  <a:close/>
                </a:path>
                <a:path w="1160780" h="1064260">
                  <a:moveTo>
                    <a:pt x="5791" y="762000"/>
                  </a:moveTo>
                  <a:lnTo>
                    <a:pt x="359" y="762000"/>
                  </a:lnTo>
                  <a:lnTo>
                    <a:pt x="347" y="772160"/>
                  </a:lnTo>
                  <a:lnTo>
                    <a:pt x="5767" y="772160"/>
                  </a:lnTo>
                  <a:lnTo>
                    <a:pt x="5791" y="762000"/>
                  </a:lnTo>
                  <a:close/>
                </a:path>
                <a:path w="1160780" h="1064260">
                  <a:moveTo>
                    <a:pt x="1158963" y="762000"/>
                  </a:moveTo>
                  <a:lnTo>
                    <a:pt x="1153518" y="762000"/>
                  </a:lnTo>
                  <a:lnTo>
                    <a:pt x="1153506" y="772160"/>
                  </a:lnTo>
                  <a:lnTo>
                    <a:pt x="1158938" y="772160"/>
                  </a:lnTo>
                  <a:lnTo>
                    <a:pt x="1158963" y="762000"/>
                  </a:lnTo>
                  <a:close/>
                </a:path>
                <a:path w="1160780" h="1064260">
                  <a:moveTo>
                    <a:pt x="5767" y="772160"/>
                  </a:moveTo>
                  <a:lnTo>
                    <a:pt x="347" y="772160"/>
                  </a:lnTo>
                  <a:lnTo>
                    <a:pt x="329" y="787400"/>
                  </a:lnTo>
                  <a:lnTo>
                    <a:pt x="5730" y="787400"/>
                  </a:lnTo>
                  <a:lnTo>
                    <a:pt x="5767" y="772160"/>
                  </a:lnTo>
                  <a:close/>
                </a:path>
                <a:path w="1160780" h="1064260">
                  <a:moveTo>
                    <a:pt x="1158938" y="772160"/>
                  </a:moveTo>
                  <a:lnTo>
                    <a:pt x="1153506" y="772160"/>
                  </a:lnTo>
                  <a:lnTo>
                    <a:pt x="1153488" y="787400"/>
                  </a:lnTo>
                  <a:lnTo>
                    <a:pt x="1158902" y="787400"/>
                  </a:lnTo>
                  <a:lnTo>
                    <a:pt x="1158938" y="772160"/>
                  </a:lnTo>
                  <a:close/>
                </a:path>
                <a:path w="1160780" h="1064260">
                  <a:moveTo>
                    <a:pt x="5730" y="787400"/>
                  </a:moveTo>
                  <a:lnTo>
                    <a:pt x="329" y="787400"/>
                  </a:lnTo>
                  <a:lnTo>
                    <a:pt x="314" y="800100"/>
                  </a:lnTo>
                  <a:lnTo>
                    <a:pt x="5699" y="800100"/>
                  </a:lnTo>
                  <a:lnTo>
                    <a:pt x="5730" y="787400"/>
                  </a:lnTo>
                  <a:close/>
                </a:path>
                <a:path w="1160780" h="1064260">
                  <a:moveTo>
                    <a:pt x="1158902" y="787400"/>
                  </a:moveTo>
                  <a:lnTo>
                    <a:pt x="1153488" y="787400"/>
                  </a:lnTo>
                  <a:lnTo>
                    <a:pt x="1153472" y="800100"/>
                  </a:lnTo>
                  <a:lnTo>
                    <a:pt x="1158871" y="800100"/>
                  </a:lnTo>
                  <a:lnTo>
                    <a:pt x="1158902" y="787400"/>
                  </a:lnTo>
                  <a:close/>
                </a:path>
                <a:path w="1160780" h="1064260">
                  <a:moveTo>
                    <a:pt x="5699" y="800100"/>
                  </a:moveTo>
                  <a:lnTo>
                    <a:pt x="314" y="800100"/>
                  </a:lnTo>
                  <a:lnTo>
                    <a:pt x="306" y="806450"/>
                  </a:lnTo>
                  <a:lnTo>
                    <a:pt x="5684" y="806450"/>
                  </a:lnTo>
                  <a:lnTo>
                    <a:pt x="5699" y="800100"/>
                  </a:lnTo>
                  <a:close/>
                </a:path>
                <a:path w="1160780" h="1064260">
                  <a:moveTo>
                    <a:pt x="1158871" y="800100"/>
                  </a:moveTo>
                  <a:lnTo>
                    <a:pt x="1153472" y="800100"/>
                  </a:lnTo>
                  <a:lnTo>
                    <a:pt x="1153465" y="806450"/>
                  </a:lnTo>
                  <a:lnTo>
                    <a:pt x="1158856" y="806450"/>
                  </a:lnTo>
                  <a:lnTo>
                    <a:pt x="1158871" y="800100"/>
                  </a:lnTo>
                  <a:close/>
                </a:path>
                <a:path w="1160780" h="1064260">
                  <a:moveTo>
                    <a:pt x="5684" y="806450"/>
                  </a:moveTo>
                  <a:lnTo>
                    <a:pt x="306" y="806450"/>
                  </a:lnTo>
                  <a:lnTo>
                    <a:pt x="283" y="825500"/>
                  </a:lnTo>
                  <a:lnTo>
                    <a:pt x="5638" y="825500"/>
                  </a:lnTo>
                  <a:lnTo>
                    <a:pt x="5684" y="806450"/>
                  </a:lnTo>
                  <a:close/>
                </a:path>
                <a:path w="1160780" h="1064260">
                  <a:moveTo>
                    <a:pt x="1158856" y="806450"/>
                  </a:moveTo>
                  <a:lnTo>
                    <a:pt x="1153465" y="806450"/>
                  </a:lnTo>
                  <a:lnTo>
                    <a:pt x="1153442" y="825500"/>
                  </a:lnTo>
                  <a:lnTo>
                    <a:pt x="1158811" y="825500"/>
                  </a:lnTo>
                  <a:lnTo>
                    <a:pt x="1158856" y="806450"/>
                  </a:lnTo>
                  <a:close/>
                </a:path>
                <a:path w="1160780" h="1064260">
                  <a:moveTo>
                    <a:pt x="5638" y="825500"/>
                  </a:moveTo>
                  <a:lnTo>
                    <a:pt x="283" y="825500"/>
                  </a:lnTo>
                  <a:lnTo>
                    <a:pt x="230" y="869950"/>
                  </a:lnTo>
                  <a:lnTo>
                    <a:pt x="5530" y="869950"/>
                  </a:lnTo>
                  <a:lnTo>
                    <a:pt x="5638" y="825500"/>
                  </a:lnTo>
                  <a:close/>
                </a:path>
                <a:path w="1160780" h="1064260">
                  <a:moveTo>
                    <a:pt x="1158811" y="825500"/>
                  </a:moveTo>
                  <a:lnTo>
                    <a:pt x="1153442" y="825500"/>
                  </a:lnTo>
                  <a:lnTo>
                    <a:pt x="1153388" y="869950"/>
                  </a:lnTo>
                  <a:lnTo>
                    <a:pt x="1158704" y="869950"/>
                  </a:lnTo>
                  <a:lnTo>
                    <a:pt x="1158811" y="825500"/>
                  </a:lnTo>
                  <a:close/>
                </a:path>
                <a:path w="1160780" h="1064260">
                  <a:moveTo>
                    <a:pt x="5162" y="1022350"/>
                  </a:moveTo>
                  <a:lnTo>
                    <a:pt x="48" y="1022350"/>
                  </a:lnTo>
                  <a:lnTo>
                    <a:pt x="42" y="1027429"/>
                  </a:lnTo>
                  <a:lnTo>
                    <a:pt x="5150" y="1027429"/>
                  </a:lnTo>
                  <a:lnTo>
                    <a:pt x="5162" y="1022350"/>
                  </a:lnTo>
                  <a:close/>
                </a:path>
                <a:path w="1160780" h="1064260">
                  <a:moveTo>
                    <a:pt x="1158340" y="1022350"/>
                  </a:moveTo>
                  <a:lnTo>
                    <a:pt x="1153204" y="1022350"/>
                  </a:lnTo>
                  <a:lnTo>
                    <a:pt x="1153198" y="1027429"/>
                  </a:lnTo>
                  <a:lnTo>
                    <a:pt x="1158328" y="1027429"/>
                  </a:lnTo>
                  <a:lnTo>
                    <a:pt x="1158340" y="1022350"/>
                  </a:lnTo>
                  <a:close/>
                </a:path>
                <a:path w="1160780" h="1064260">
                  <a:moveTo>
                    <a:pt x="5208" y="1003300"/>
                  </a:moveTo>
                  <a:lnTo>
                    <a:pt x="71" y="1003300"/>
                  </a:lnTo>
                  <a:lnTo>
                    <a:pt x="50" y="1021079"/>
                  </a:lnTo>
                  <a:lnTo>
                    <a:pt x="5165" y="1021079"/>
                  </a:lnTo>
                  <a:lnTo>
                    <a:pt x="5208" y="1003300"/>
                  </a:lnTo>
                  <a:close/>
                </a:path>
                <a:path w="1160780" h="1064260">
                  <a:moveTo>
                    <a:pt x="1158385" y="1003300"/>
                  </a:moveTo>
                  <a:lnTo>
                    <a:pt x="1153227" y="1003300"/>
                  </a:lnTo>
                  <a:lnTo>
                    <a:pt x="1153206" y="1021079"/>
                  </a:lnTo>
                  <a:lnTo>
                    <a:pt x="1158343" y="1021079"/>
                  </a:lnTo>
                  <a:lnTo>
                    <a:pt x="1158385" y="1003300"/>
                  </a:lnTo>
                  <a:close/>
                </a:path>
                <a:path w="1160780" h="1064260">
                  <a:moveTo>
                    <a:pt x="5214" y="1000760"/>
                  </a:moveTo>
                  <a:lnTo>
                    <a:pt x="74" y="1000760"/>
                  </a:lnTo>
                  <a:lnTo>
                    <a:pt x="72" y="1002029"/>
                  </a:lnTo>
                  <a:lnTo>
                    <a:pt x="5211" y="1002029"/>
                  </a:lnTo>
                  <a:lnTo>
                    <a:pt x="5214" y="1000760"/>
                  </a:lnTo>
                  <a:close/>
                </a:path>
                <a:path w="1160780" h="1064260">
                  <a:moveTo>
                    <a:pt x="1158391" y="1000760"/>
                  </a:moveTo>
                  <a:lnTo>
                    <a:pt x="1153230" y="1000760"/>
                  </a:lnTo>
                  <a:lnTo>
                    <a:pt x="1153229" y="1002029"/>
                  </a:lnTo>
                  <a:lnTo>
                    <a:pt x="1158388" y="1002029"/>
                  </a:lnTo>
                  <a:lnTo>
                    <a:pt x="1158391" y="1000760"/>
                  </a:lnTo>
                  <a:close/>
                </a:path>
                <a:path w="1160780" h="1064260">
                  <a:moveTo>
                    <a:pt x="5230" y="994410"/>
                  </a:moveTo>
                  <a:lnTo>
                    <a:pt x="81" y="994410"/>
                  </a:lnTo>
                  <a:lnTo>
                    <a:pt x="75" y="999489"/>
                  </a:lnTo>
                  <a:lnTo>
                    <a:pt x="5218" y="999489"/>
                  </a:lnTo>
                  <a:lnTo>
                    <a:pt x="5230" y="994410"/>
                  </a:lnTo>
                  <a:close/>
                </a:path>
                <a:path w="1160780" h="1064260">
                  <a:moveTo>
                    <a:pt x="1158407" y="994410"/>
                  </a:moveTo>
                  <a:lnTo>
                    <a:pt x="1153238" y="994410"/>
                  </a:lnTo>
                  <a:lnTo>
                    <a:pt x="1153232" y="999489"/>
                  </a:lnTo>
                  <a:lnTo>
                    <a:pt x="1158394" y="999489"/>
                  </a:lnTo>
                  <a:lnTo>
                    <a:pt x="1158407" y="994410"/>
                  </a:lnTo>
                  <a:close/>
                </a:path>
                <a:path w="1160780" h="1064260">
                  <a:moveTo>
                    <a:pt x="5239" y="990600"/>
                  </a:moveTo>
                  <a:lnTo>
                    <a:pt x="86" y="990600"/>
                  </a:lnTo>
                  <a:lnTo>
                    <a:pt x="83" y="993139"/>
                  </a:lnTo>
                  <a:lnTo>
                    <a:pt x="5233" y="993139"/>
                  </a:lnTo>
                  <a:lnTo>
                    <a:pt x="5239" y="990600"/>
                  </a:lnTo>
                  <a:close/>
                </a:path>
                <a:path w="1160780" h="1064260">
                  <a:moveTo>
                    <a:pt x="1158416" y="990600"/>
                  </a:moveTo>
                  <a:lnTo>
                    <a:pt x="1153242" y="990600"/>
                  </a:lnTo>
                  <a:lnTo>
                    <a:pt x="1153239" y="993139"/>
                  </a:lnTo>
                  <a:lnTo>
                    <a:pt x="1158410" y="993139"/>
                  </a:lnTo>
                  <a:lnTo>
                    <a:pt x="1158416" y="990600"/>
                  </a:lnTo>
                  <a:close/>
                </a:path>
                <a:path w="1160780" h="1064260">
                  <a:moveTo>
                    <a:pt x="5245" y="988060"/>
                  </a:moveTo>
                  <a:lnTo>
                    <a:pt x="89" y="988060"/>
                  </a:lnTo>
                  <a:lnTo>
                    <a:pt x="88" y="989329"/>
                  </a:lnTo>
                  <a:lnTo>
                    <a:pt x="5242" y="989329"/>
                  </a:lnTo>
                  <a:lnTo>
                    <a:pt x="5245" y="988060"/>
                  </a:lnTo>
                  <a:close/>
                </a:path>
                <a:path w="1160780" h="1064260">
                  <a:moveTo>
                    <a:pt x="1158422" y="988060"/>
                  </a:moveTo>
                  <a:lnTo>
                    <a:pt x="1153245" y="988060"/>
                  </a:lnTo>
                  <a:lnTo>
                    <a:pt x="1153244" y="989329"/>
                  </a:lnTo>
                  <a:lnTo>
                    <a:pt x="1158419" y="989329"/>
                  </a:lnTo>
                  <a:lnTo>
                    <a:pt x="1158422" y="988060"/>
                  </a:lnTo>
                  <a:close/>
                </a:path>
                <a:path w="1160780" h="1064260">
                  <a:moveTo>
                    <a:pt x="5254" y="984250"/>
                  </a:moveTo>
                  <a:lnTo>
                    <a:pt x="94" y="984250"/>
                  </a:lnTo>
                  <a:lnTo>
                    <a:pt x="91" y="986789"/>
                  </a:lnTo>
                  <a:lnTo>
                    <a:pt x="5248" y="986789"/>
                  </a:lnTo>
                  <a:lnTo>
                    <a:pt x="5254" y="984250"/>
                  </a:lnTo>
                  <a:close/>
                </a:path>
                <a:path w="1160780" h="1064260">
                  <a:moveTo>
                    <a:pt x="1158431" y="984250"/>
                  </a:moveTo>
                  <a:lnTo>
                    <a:pt x="1153250" y="984250"/>
                  </a:lnTo>
                  <a:lnTo>
                    <a:pt x="1153247" y="986789"/>
                  </a:lnTo>
                  <a:lnTo>
                    <a:pt x="1158425" y="986789"/>
                  </a:lnTo>
                  <a:lnTo>
                    <a:pt x="1158431" y="984250"/>
                  </a:lnTo>
                  <a:close/>
                </a:path>
                <a:path w="1160780" h="1064260">
                  <a:moveTo>
                    <a:pt x="5260" y="981710"/>
                  </a:moveTo>
                  <a:lnTo>
                    <a:pt x="97" y="981710"/>
                  </a:lnTo>
                  <a:lnTo>
                    <a:pt x="95" y="982979"/>
                  </a:lnTo>
                  <a:lnTo>
                    <a:pt x="5257" y="982979"/>
                  </a:lnTo>
                  <a:lnTo>
                    <a:pt x="5260" y="981710"/>
                  </a:lnTo>
                  <a:close/>
                </a:path>
                <a:path w="1160780" h="1064260">
                  <a:moveTo>
                    <a:pt x="1158437" y="981710"/>
                  </a:moveTo>
                  <a:lnTo>
                    <a:pt x="1153253" y="981710"/>
                  </a:lnTo>
                  <a:lnTo>
                    <a:pt x="1153252" y="982979"/>
                  </a:lnTo>
                  <a:lnTo>
                    <a:pt x="1158434" y="982979"/>
                  </a:lnTo>
                  <a:lnTo>
                    <a:pt x="1158437" y="981710"/>
                  </a:lnTo>
                  <a:close/>
                </a:path>
                <a:path w="1160780" h="1064260">
                  <a:moveTo>
                    <a:pt x="5270" y="977900"/>
                  </a:moveTo>
                  <a:lnTo>
                    <a:pt x="101" y="977900"/>
                  </a:lnTo>
                  <a:lnTo>
                    <a:pt x="98" y="980439"/>
                  </a:lnTo>
                  <a:lnTo>
                    <a:pt x="5264" y="980439"/>
                  </a:lnTo>
                  <a:lnTo>
                    <a:pt x="5270" y="977900"/>
                  </a:lnTo>
                  <a:close/>
                </a:path>
                <a:path w="1160780" h="1064260">
                  <a:moveTo>
                    <a:pt x="1158446" y="977900"/>
                  </a:moveTo>
                  <a:lnTo>
                    <a:pt x="1153258" y="977900"/>
                  </a:lnTo>
                  <a:lnTo>
                    <a:pt x="1153255" y="980439"/>
                  </a:lnTo>
                  <a:lnTo>
                    <a:pt x="1158440" y="980439"/>
                  </a:lnTo>
                  <a:lnTo>
                    <a:pt x="1158446" y="977900"/>
                  </a:lnTo>
                  <a:close/>
                </a:path>
                <a:path w="1160780" h="1064260">
                  <a:moveTo>
                    <a:pt x="5276" y="975360"/>
                  </a:moveTo>
                  <a:lnTo>
                    <a:pt x="104" y="975360"/>
                  </a:lnTo>
                  <a:lnTo>
                    <a:pt x="103" y="976629"/>
                  </a:lnTo>
                  <a:lnTo>
                    <a:pt x="5273" y="976629"/>
                  </a:lnTo>
                  <a:lnTo>
                    <a:pt x="5276" y="975360"/>
                  </a:lnTo>
                  <a:close/>
                </a:path>
                <a:path w="1160780" h="1064260">
                  <a:moveTo>
                    <a:pt x="1158452" y="975360"/>
                  </a:moveTo>
                  <a:lnTo>
                    <a:pt x="1153261" y="975360"/>
                  </a:lnTo>
                  <a:lnTo>
                    <a:pt x="1153259" y="976629"/>
                  </a:lnTo>
                  <a:lnTo>
                    <a:pt x="1158449" y="976629"/>
                  </a:lnTo>
                  <a:lnTo>
                    <a:pt x="1158452" y="975360"/>
                  </a:lnTo>
                  <a:close/>
                </a:path>
                <a:path w="1160780" h="1064260">
                  <a:moveTo>
                    <a:pt x="5285" y="971550"/>
                  </a:moveTo>
                  <a:lnTo>
                    <a:pt x="109" y="971550"/>
                  </a:lnTo>
                  <a:lnTo>
                    <a:pt x="106" y="974089"/>
                  </a:lnTo>
                  <a:lnTo>
                    <a:pt x="5279" y="974089"/>
                  </a:lnTo>
                  <a:lnTo>
                    <a:pt x="5285" y="971550"/>
                  </a:lnTo>
                  <a:close/>
                </a:path>
                <a:path w="1160780" h="1064260">
                  <a:moveTo>
                    <a:pt x="1158461" y="971550"/>
                  </a:moveTo>
                  <a:lnTo>
                    <a:pt x="1153265" y="971550"/>
                  </a:lnTo>
                  <a:lnTo>
                    <a:pt x="1153262" y="974089"/>
                  </a:lnTo>
                  <a:lnTo>
                    <a:pt x="1158455" y="974089"/>
                  </a:lnTo>
                  <a:lnTo>
                    <a:pt x="1158461" y="971550"/>
                  </a:lnTo>
                  <a:close/>
                </a:path>
                <a:path w="1160780" h="1064260">
                  <a:moveTo>
                    <a:pt x="5291" y="969010"/>
                  </a:moveTo>
                  <a:lnTo>
                    <a:pt x="112" y="969010"/>
                  </a:lnTo>
                  <a:lnTo>
                    <a:pt x="110" y="970279"/>
                  </a:lnTo>
                  <a:lnTo>
                    <a:pt x="5288" y="970279"/>
                  </a:lnTo>
                  <a:lnTo>
                    <a:pt x="5291" y="969010"/>
                  </a:lnTo>
                  <a:close/>
                </a:path>
                <a:path w="1160780" h="1064260">
                  <a:moveTo>
                    <a:pt x="1158467" y="969010"/>
                  </a:moveTo>
                  <a:lnTo>
                    <a:pt x="1153268" y="969010"/>
                  </a:lnTo>
                  <a:lnTo>
                    <a:pt x="1153267" y="970279"/>
                  </a:lnTo>
                  <a:lnTo>
                    <a:pt x="1158464" y="970279"/>
                  </a:lnTo>
                  <a:lnTo>
                    <a:pt x="1158467" y="969010"/>
                  </a:lnTo>
                  <a:close/>
                </a:path>
                <a:path w="1160780" h="1064260">
                  <a:moveTo>
                    <a:pt x="5300" y="965200"/>
                  </a:moveTo>
                  <a:lnTo>
                    <a:pt x="116" y="965200"/>
                  </a:lnTo>
                  <a:lnTo>
                    <a:pt x="113" y="967739"/>
                  </a:lnTo>
                  <a:lnTo>
                    <a:pt x="5294" y="967739"/>
                  </a:lnTo>
                  <a:lnTo>
                    <a:pt x="5300" y="965200"/>
                  </a:lnTo>
                  <a:close/>
                </a:path>
                <a:path w="1160780" h="1064260">
                  <a:moveTo>
                    <a:pt x="1158476" y="965200"/>
                  </a:moveTo>
                  <a:lnTo>
                    <a:pt x="1153273" y="965200"/>
                  </a:lnTo>
                  <a:lnTo>
                    <a:pt x="1153270" y="967739"/>
                  </a:lnTo>
                  <a:lnTo>
                    <a:pt x="1158470" y="967739"/>
                  </a:lnTo>
                  <a:lnTo>
                    <a:pt x="1158476" y="965200"/>
                  </a:lnTo>
                  <a:close/>
                </a:path>
                <a:path w="1160780" h="1064260">
                  <a:moveTo>
                    <a:pt x="5316" y="958850"/>
                  </a:moveTo>
                  <a:lnTo>
                    <a:pt x="124" y="958850"/>
                  </a:lnTo>
                  <a:lnTo>
                    <a:pt x="118" y="963929"/>
                  </a:lnTo>
                  <a:lnTo>
                    <a:pt x="5303" y="963929"/>
                  </a:lnTo>
                  <a:lnTo>
                    <a:pt x="5316" y="958850"/>
                  </a:lnTo>
                  <a:close/>
                </a:path>
                <a:path w="1160780" h="1064260">
                  <a:moveTo>
                    <a:pt x="1158492" y="958850"/>
                  </a:moveTo>
                  <a:lnTo>
                    <a:pt x="1153281" y="958850"/>
                  </a:lnTo>
                  <a:lnTo>
                    <a:pt x="1153275" y="963929"/>
                  </a:lnTo>
                  <a:lnTo>
                    <a:pt x="1158480" y="963929"/>
                  </a:lnTo>
                  <a:lnTo>
                    <a:pt x="1158492" y="958850"/>
                  </a:lnTo>
                  <a:close/>
                </a:path>
                <a:path w="1160780" h="1064260">
                  <a:moveTo>
                    <a:pt x="5322" y="956310"/>
                  </a:moveTo>
                  <a:lnTo>
                    <a:pt x="127" y="956310"/>
                  </a:lnTo>
                  <a:lnTo>
                    <a:pt x="125" y="957579"/>
                  </a:lnTo>
                  <a:lnTo>
                    <a:pt x="5319" y="957579"/>
                  </a:lnTo>
                  <a:lnTo>
                    <a:pt x="5322" y="956310"/>
                  </a:lnTo>
                  <a:close/>
                </a:path>
                <a:path w="1160780" h="1064260">
                  <a:moveTo>
                    <a:pt x="1158498" y="956310"/>
                  </a:moveTo>
                  <a:lnTo>
                    <a:pt x="1153284" y="956310"/>
                  </a:lnTo>
                  <a:lnTo>
                    <a:pt x="1153282" y="957579"/>
                  </a:lnTo>
                  <a:lnTo>
                    <a:pt x="1158495" y="957579"/>
                  </a:lnTo>
                  <a:lnTo>
                    <a:pt x="1158498" y="956310"/>
                  </a:lnTo>
                  <a:close/>
                </a:path>
                <a:path w="1160780" h="1064260">
                  <a:moveTo>
                    <a:pt x="5337" y="949960"/>
                  </a:moveTo>
                  <a:lnTo>
                    <a:pt x="135" y="949960"/>
                  </a:lnTo>
                  <a:lnTo>
                    <a:pt x="128" y="955039"/>
                  </a:lnTo>
                  <a:lnTo>
                    <a:pt x="5325" y="955039"/>
                  </a:lnTo>
                  <a:lnTo>
                    <a:pt x="5337" y="949960"/>
                  </a:lnTo>
                  <a:close/>
                </a:path>
                <a:path w="1160780" h="1064260">
                  <a:moveTo>
                    <a:pt x="1158513" y="949960"/>
                  </a:moveTo>
                  <a:lnTo>
                    <a:pt x="1153291" y="949960"/>
                  </a:lnTo>
                  <a:lnTo>
                    <a:pt x="1153285" y="955039"/>
                  </a:lnTo>
                  <a:lnTo>
                    <a:pt x="1158501" y="955039"/>
                  </a:lnTo>
                  <a:lnTo>
                    <a:pt x="1158513" y="949960"/>
                  </a:lnTo>
                  <a:close/>
                </a:path>
                <a:path w="1160780" h="1064260">
                  <a:moveTo>
                    <a:pt x="5346" y="946150"/>
                  </a:moveTo>
                  <a:lnTo>
                    <a:pt x="139" y="946150"/>
                  </a:lnTo>
                  <a:lnTo>
                    <a:pt x="136" y="948689"/>
                  </a:lnTo>
                  <a:lnTo>
                    <a:pt x="5340" y="948689"/>
                  </a:lnTo>
                  <a:lnTo>
                    <a:pt x="5346" y="946150"/>
                  </a:lnTo>
                  <a:close/>
                </a:path>
                <a:path w="1160780" h="1064260">
                  <a:moveTo>
                    <a:pt x="1158522" y="946150"/>
                  </a:moveTo>
                  <a:lnTo>
                    <a:pt x="1153296" y="946150"/>
                  </a:lnTo>
                  <a:lnTo>
                    <a:pt x="1153293" y="948689"/>
                  </a:lnTo>
                  <a:lnTo>
                    <a:pt x="1158516" y="948689"/>
                  </a:lnTo>
                  <a:lnTo>
                    <a:pt x="1158522" y="946150"/>
                  </a:lnTo>
                  <a:close/>
                </a:path>
                <a:path w="1160780" h="1064260">
                  <a:moveTo>
                    <a:pt x="5353" y="943610"/>
                  </a:moveTo>
                  <a:lnTo>
                    <a:pt x="142" y="943610"/>
                  </a:lnTo>
                  <a:lnTo>
                    <a:pt x="141" y="944879"/>
                  </a:lnTo>
                  <a:lnTo>
                    <a:pt x="5349" y="944879"/>
                  </a:lnTo>
                  <a:lnTo>
                    <a:pt x="5353" y="943610"/>
                  </a:lnTo>
                  <a:close/>
                </a:path>
                <a:path w="1160780" h="1064260">
                  <a:moveTo>
                    <a:pt x="1158528" y="943610"/>
                  </a:moveTo>
                  <a:lnTo>
                    <a:pt x="1153299" y="943610"/>
                  </a:lnTo>
                  <a:lnTo>
                    <a:pt x="1153298" y="944879"/>
                  </a:lnTo>
                  <a:lnTo>
                    <a:pt x="1158525" y="944879"/>
                  </a:lnTo>
                  <a:lnTo>
                    <a:pt x="1158528" y="943610"/>
                  </a:lnTo>
                  <a:close/>
                </a:path>
                <a:path w="1160780" h="1064260">
                  <a:moveTo>
                    <a:pt x="5362" y="939800"/>
                  </a:moveTo>
                  <a:lnTo>
                    <a:pt x="147" y="939800"/>
                  </a:lnTo>
                  <a:lnTo>
                    <a:pt x="144" y="942339"/>
                  </a:lnTo>
                  <a:lnTo>
                    <a:pt x="5356" y="942339"/>
                  </a:lnTo>
                  <a:lnTo>
                    <a:pt x="5362" y="939800"/>
                  </a:lnTo>
                  <a:close/>
                </a:path>
                <a:path w="1160780" h="1064260">
                  <a:moveTo>
                    <a:pt x="1158537" y="939800"/>
                  </a:moveTo>
                  <a:lnTo>
                    <a:pt x="1153304" y="939800"/>
                  </a:lnTo>
                  <a:lnTo>
                    <a:pt x="1153301" y="942339"/>
                  </a:lnTo>
                  <a:lnTo>
                    <a:pt x="1158531" y="942339"/>
                  </a:lnTo>
                  <a:lnTo>
                    <a:pt x="1158537" y="939800"/>
                  </a:lnTo>
                  <a:close/>
                </a:path>
                <a:path w="1160780" h="1064260">
                  <a:moveTo>
                    <a:pt x="5368" y="937260"/>
                  </a:moveTo>
                  <a:lnTo>
                    <a:pt x="150" y="937260"/>
                  </a:lnTo>
                  <a:lnTo>
                    <a:pt x="148" y="938529"/>
                  </a:lnTo>
                  <a:lnTo>
                    <a:pt x="5365" y="938529"/>
                  </a:lnTo>
                  <a:lnTo>
                    <a:pt x="5368" y="937260"/>
                  </a:lnTo>
                  <a:close/>
                </a:path>
                <a:path w="1160780" h="1064260">
                  <a:moveTo>
                    <a:pt x="1158543" y="937260"/>
                  </a:moveTo>
                  <a:lnTo>
                    <a:pt x="1153307" y="937260"/>
                  </a:lnTo>
                  <a:lnTo>
                    <a:pt x="1153305" y="938529"/>
                  </a:lnTo>
                  <a:lnTo>
                    <a:pt x="1158540" y="938529"/>
                  </a:lnTo>
                  <a:lnTo>
                    <a:pt x="1158543" y="937260"/>
                  </a:lnTo>
                  <a:close/>
                </a:path>
                <a:path w="1160780" h="1064260">
                  <a:moveTo>
                    <a:pt x="5377" y="933450"/>
                  </a:moveTo>
                  <a:lnTo>
                    <a:pt x="154" y="933450"/>
                  </a:lnTo>
                  <a:lnTo>
                    <a:pt x="151" y="935989"/>
                  </a:lnTo>
                  <a:lnTo>
                    <a:pt x="5371" y="935989"/>
                  </a:lnTo>
                  <a:lnTo>
                    <a:pt x="5377" y="933450"/>
                  </a:lnTo>
                  <a:close/>
                </a:path>
                <a:path w="1160780" h="1064260">
                  <a:moveTo>
                    <a:pt x="1158552" y="933450"/>
                  </a:moveTo>
                  <a:lnTo>
                    <a:pt x="1153311" y="933450"/>
                  </a:lnTo>
                  <a:lnTo>
                    <a:pt x="1153308" y="935989"/>
                  </a:lnTo>
                  <a:lnTo>
                    <a:pt x="1158546" y="935989"/>
                  </a:lnTo>
                  <a:lnTo>
                    <a:pt x="1158552" y="933450"/>
                  </a:lnTo>
                  <a:close/>
                </a:path>
                <a:path w="1160780" h="1064260">
                  <a:moveTo>
                    <a:pt x="5383" y="930910"/>
                  </a:moveTo>
                  <a:lnTo>
                    <a:pt x="157" y="930910"/>
                  </a:lnTo>
                  <a:lnTo>
                    <a:pt x="156" y="932179"/>
                  </a:lnTo>
                  <a:lnTo>
                    <a:pt x="5380" y="932179"/>
                  </a:lnTo>
                  <a:lnTo>
                    <a:pt x="5383" y="930910"/>
                  </a:lnTo>
                  <a:close/>
                </a:path>
                <a:path w="1160780" h="1064260">
                  <a:moveTo>
                    <a:pt x="1158559" y="930910"/>
                  </a:moveTo>
                  <a:lnTo>
                    <a:pt x="1153314" y="930910"/>
                  </a:lnTo>
                  <a:lnTo>
                    <a:pt x="1153313" y="932179"/>
                  </a:lnTo>
                  <a:lnTo>
                    <a:pt x="1158555" y="932179"/>
                  </a:lnTo>
                  <a:lnTo>
                    <a:pt x="1158559" y="930910"/>
                  </a:lnTo>
                  <a:close/>
                </a:path>
                <a:path w="1160780" h="1064260">
                  <a:moveTo>
                    <a:pt x="5392" y="927100"/>
                  </a:moveTo>
                  <a:lnTo>
                    <a:pt x="162" y="927100"/>
                  </a:lnTo>
                  <a:lnTo>
                    <a:pt x="159" y="929639"/>
                  </a:lnTo>
                  <a:lnTo>
                    <a:pt x="5386" y="929639"/>
                  </a:lnTo>
                  <a:lnTo>
                    <a:pt x="5392" y="927100"/>
                  </a:lnTo>
                  <a:close/>
                </a:path>
                <a:path w="1160780" h="1064260">
                  <a:moveTo>
                    <a:pt x="1158568" y="927100"/>
                  </a:moveTo>
                  <a:lnTo>
                    <a:pt x="1153319" y="927100"/>
                  </a:lnTo>
                  <a:lnTo>
                    <a:pt x="1153316" y="929639"/>
                  </a:lnTo>
                  <a:lnTo>
                    <a:pt x="1158562" y="929639"/>
                  </a:lnTo>
                  <a:lnTo>
                    <a:pt x="1158568" y="927100"/>
                  </a:lnTo>
                  <a:close/>
                </a:path>
                <a:path w="1160780" h="1064260">
                  <a:moveTo>
                    <a:pt x="5399" y="924560"/>
                  </a:moveTo>
                  <a:lnTo>
                    <a:pt x="165" y="924560"/>
                  </a:lnTo>
                  <a:lnTo>
                    <a:pt x="163" y="925829"/>
                  </a:lnTo>
                  <a:lnTo>
                    <a:pt x="5395" y="925829"/>
                  </a:lnTo>
                  <a:lnTo>
                    <a:pt x="5399" y="924560"/>
                  </a:lnTo>
                  <a:close/>
                </a:path>
                <a:path w="1160780" h="1064260">
                  <a:moveTo>
                    <a:pt x="1158574" y="924560"/>
                  </a:moveTo>
                  <a:lnTo>
                    <a:pt x="1153322" y="924560"/>
                  </a:lnTo>
                  <a:lnTo>
                    <a:pt x="1153321" y="925829"/>
                  </a:lnTo>
                  <a:lnTo>
                    <a:pt x="1158571" y="925829"/>
                  </a:lnTo>
                  <a:lnTo>
                    <a:pt x="1158574" y="924560"/>
                  </a:lnTo>
                  <a:close/>
                </a:path>
                <a:path w="1160780" h="1064260">
                  <a:moveTo>
                    <a:pt x="5408" y="920750"/>
                  </a:moveTo>
                  <a:lnTo>
                    <a:pt x="169" y="920750"/>
                  </a:lnTo>
                  <a:lnTo>
                    <a:pt x="166" y="923289"/>
                  </a:lnTo>
                  <a:lnTo>
                    <a:pt x="5402" y="923289"/>
                  </a:lnTo>
                  <a:lnTo>
                    <a:pt x="5408" y="920750"/>
                  </a:lnTo>
                  <a:close/>
                </a:path>
                <a:path w="1160780" h="1064260">
                  <a:moveTo>
                    <a:pt x="1158583" y="920750"/>
                  </a:moveTo>
                  <a:lnTo>
                    <a:pt x="1153327" y="920750"/>
                  </a:lnTo>
                  <a:lnTo>
                    <a:pt x="1153324" y="923289"/>
                  </a:lnTo>
                  <a:lnTo>
                    <a:pt x="1158577" y="923289"/>
                  </a:lnTo>
                  <a:lnTo>
                    <a:pt x="1158583" y="920750"/>
                  </a:lnTo>
                  <a:close/>
                </a:path>
                <a:path w="1160780" h="1064260">
                  <a:moveTo>
                    <a:pt x="5414" y="918210"/>
                  </a:moveTo>
                  <a:lnTo>
                    <a:pt x="172" y="918210"/>
                  </a:lnTo>
                  <a:lnTo>
                    <a:pt x="171" y="919479"/>
                  </a:lnTo>
                  <a:lnTo>
                    <a:pt x="5411" y="919479"/>
                  </a:lnTo>
                  <a:lnTo>
                    <a:pt x="5414" y="918210"/>
                  </a:lnTo>
                  <a:close/>
                </a:path>
                <a:path w="1160780" h="1064260">
                  <a:moveTo>
                    <a:pt x="1158589" y="918210"/>
                  </a:moveTo>
                  <a:lnTo>
                    <a:pt x="1153330" y="918210"/>
                  </a:lnTo>
                  <a:lnTo>
                    <a:pt x="1153328" y="919479"/>
                  </a:lnTo>
                  <a:lnTo>
                    <a:pt x="1158586" y="919479"/>
                  </a:lnTo>
                  <a:lnTo>
                    <a:pt x="1158589" y="918210"/>
                  </a:lnTo>
                  <a:close/>
                </a:path>
                <a:path w="1160780" h="1064260">
                  <a:moveTo>
                    <a:pt x="5423" y="914400"/>
                  </a:moveTo>
                  <a:lnTo>
                    <a:pt x="177" y="914400"/>
                  </a:lnTo>
                  <a:lnTo>
                    <a:pt x="174" y="916939"/>
                  </a:lnTo>
                  <a:lnTo>
                    <a:pt x="5417" y="916939"/>
                  </a:lnTo>
                  <a:lnTo>
                    <a:pt x="5423" y="914400"/>
                  </a:lnTo>
                  <a:close/>
                </a:path>
                <a:path w="1160780" h="1064260">
                  <a:moveTo>
                    <a:pt x="1158598" y="914400"/>
                  </a:moveTo>
                  <a:lnTo>
                    <a:pt x="1153334" y="914400"/>
                  </a:lnTo>
                  <a:lnTo>
                    <a:pt x="1153331" y="916939"/>
                  </a:lnTo>
                  <a:lnTo>
                    <a:pt x="1158592" y="916939"/>
                  </a:lnTo>
                  <a:lnTo>
                    <a:pt x="1158598" y="914400"/>
                  </a:lnTo>
                  <a:close/>
                </a:path>
                <a:path w="1160780" h="1064260">
                  <a:moveTo>
                    <a:pt x="5429" y="911860"/>
                  </a:moveTo>
                  <a:lnTo>
                    <a:pt x="180" y="911860"/>
                  </a:lnTo>
                  <a:lnTo>
                    <a:pt x="179" y="913129"/>
                  </a:lnTo>
                  <a:lnTo>
                    <a:pt x="5426" y="913129"/>
                  </a:lnTo>
                  <a:lnTo>
                    <a:pt x="5429" y="911860"/>
                  </a:lnTo>
                  <a:close/>
                </a:path>
                <a:path w="1160780" h="1064260">
                  <a:moveTo>
                    <a:pt x="1158604" y="911860"/>
                  </a:moveTo>
                  <a:lnTo>
                    <a:pt x="1153337" y="911860"/>
                  </a:lnTo>
                  <a:lnTo>
                    <a:pt x="1153336" y="913129"/>
                  </a:lnTo>
                  <a:lnTo>
                    <a:pt x="1158601" y="913129"/>
                  </a:lnTo>
                  <a:lnTo>
                    <a:pt x="1158604" y="911860"/>
                  </a:lnTo>
                  <a:close/>
                </a:path>
                <a:path w="1160780" h="1064260">
                  <a:moveTo>
                    <a:pt x="5438" y="908050"/>
                  </a:moveTo>
                  <a:lnTo>
                    <a:pt x="185" y="908050"/>
                  </a:lnTo>
                  <a:lnTo>
                    <a:pt x="182" y="910589"/>
                  </a:lnTo>
                  <a:lnTo>
                    <a:pt x="5432" y="910589"/>
                  </a:lnTo>
                  <a:lnTo>
                    <a:pt x="5438" y="908050"/>
                  </a:lnTo>
                  <a:close/>
                </a:path>
                <a:path w="1160780" h="1064260">
                  <a:moveTo>
                    <a:pt x="1158613" y="908050"/>
                  </a:moveTo>
                  <a:lnTo>
                    <a:pt x="1153342" y="908050"/>
                  </a:lnTo>
                  <a:lnTo>
                    <a:pt x="1153339" y="910589"/>
                  </a:lnTo>
                  <a:lnTo>
                    <a:pt x="1158607" y="910589"/>
                  </a:lnTo>
                  <a:lnTo>
                    <a:pt x="1158613" y="908050"/>
                  </a:lnTo>
                  <a:close/>
                </a:path>
                <a:path w="1160780" h="1064260">
                  <a:moveTo>
                    <a:pt x="5445" y="905510"/>
                  </a:moveTo>
                  <a:lnTo>
                    <a:pt x="188" y="905510"/>
                  </a:lnTo>
                  <a:lnTo>
                    <a:pt x="186" y="906779"/>
                  </a:lnTo>
                  <a:lnTo>
                    <a:pt x="5441" y="906779"/>
                  </a:lnTo>
                  <a:lnTo>
                    <a:pt x="5445" y="905510"/>
                  </a:lnTo>
                  <a:close/>
                </a:path>
                <a:path w="1160780" h="1064260">
                  <a:moveTo>
                    <a:pt x="1158619" y="905510"/>
                  </a:moveTo>
                  <a:lnTo>
                    <a:pt x="1153345" y="905510"/>
                  </a:lnTo>
                  <a:lnTo>
                    <a:pt x="1153344" y="906779"/>
                  </a:lnTo>
                  <a:lnTo>
                    <a:pt x="1158616" y="906779"/>
                  </a:lnTo>
                  <a:lnTo>
                    <a:pt x="1158619" y="905510"/>
                  </a:lnTo>
                  <a:close/>
                </a:path>
                <a:path w="1160780" h="1064260">
                  <a:moveTo>
                    <a:pt x="5454" y="901700"/>
                  </a:moveTo>
                  <a:lnTo>
                    <a:pt x="192" y="901700"/>
                  </a:lnTo>
                  <a:lnTo>
                    <a:pt x="189" y="904239"/>
                  </a:lnTo>
                  <a:lnTo>
                    <a:pt x="5448" y="904239"/>
                  </a:lnTo>
                  <a:lnTo>
                    <a:pt x="5454" y="901700"/>
                  </a:lnTo>
                  <a:close/>
                </a:path>
                <a:path w="1160780" h="1064260">
                  <a:moveTo>
                    <a:pt x="1158628" y="901700"/>
                  </a:moveTo>
                  <a:lnTo>
                    <a:pt x="1153350" y="901700"/>
                  </a:lnTo>
                  <a:lnTo>
                    <a:pt x="1153347" y="904239"/>
                  </a:lnTo>
                  <a:lnTo>
                    <a:pt x="1158622" y="904239"/>
                  </a:lnTo>
                  <a:lnTo>
                    <a:pt x="1158628" y="901700"/>
                  </a:lnTo>
                  <a:close/>
                </a:path>
                <a:path w="1160780" h="1064260">
                  <a:moveTo>
                    <a:pt x="5460" y="899160"/>
                  </a:moveTo>
                  <a:lnTo>
                    <a:pt x="195" y="899160"/>
                  </a:lnTo>
                  <a:lnTo>
                    <a:pt x="194" y="900429"/>
                  </a:lnTo>
                  <a:lnTo>
                    <a:pt x="5457" y="900429"/>
                  </a:lnTo>
                  <a:lnTo>
                    <a:pt x="5460" y="899160"/>
                  </a:lnTo>
                  <a:close/>
                </a:path>
                <a:path w="1160780" h="1064260">
                  <a:moveTo>
                    <a:pt x="1158634" y="899160"/>
                  </a:moveTo>
                  <a:lnTo>
                    <a:pt x="1153353" y="899160"/>
                  </a:lnTo>
                  <a:lnTo>
                    <a:pt x="1153351" y="900429"/>
                  </a:lnTo>
                  <a:lnTo>
                    <a:pt x="1158631" y="900429"/>
                  </a:lnTo>
                  <a:lnTo>
                    <a:pt x="1158634" y="899160"/>
                  </a:lnTo>
                  <a:close/>
                </a:path>
                <a:path w="1160780" h="1064260">
                  <a:moveTo>
                    <a:pt x="5469" y="895350"/>
                  </a:moveTo>
                  <a:lnTo>
                    <a:pt x="200" y="895350"/>
                  </a:lnTo>
                  <a:lnTo>
                    <a:pt x="197" y="897889"/>
                  </a:lnTo>
                  <a:lnTo>
                    <a:pt x="5463" y="897889"/>
                  </a:lnTo>
                  <a:lnTo>
                    <a:pt x="5469" y="895350"/>
                  </a:lnTo>
                  <a:close/>
                </a:path>
                <a:path w="1160780" h="1064260">
                  <a:moveTo>
                    <a:pt x="1158644" y="895350"/>
                  </a:moveTo>
                  <a:lnTo>
                    <a:pt x="1153357" y="895350"/>
                  </a:lnTo>
                  <a:lnTo>
                    <a:pt x="1153354" y="897889"/>
                  </a:lnTo>
                  <a:lnTo>
                    <a:pt x="1158638" y="897889"/>
                  </a:lnTo>
                  <a:lnTo>
                    <a:pt x="1158644" y="895350"/>
                  </a:lnTo>
                  <a:close/>
                </a:path>
                <a:path w="1160780" h="1064260">
                  <a:moveTo>
                    <a:pt x="5475" y="892810"/>
                  </a:moveTo>
                  <a:lnTo>
                    <a:pt x="203" y="892810"/>
                  </a:lnTo>
                  <a:lnTo>
                    <a:pt x="201" y="894079"/>
                  </a:lnTo>
                  <a:lnTo>
                    <a:pt x="5472" y="894079"/>
                  </a:lnTo>
                  <a:lnTo>
                    <a:pt x="5475" y="892810"/>
                  </a:lnTo>
                  <a:close/>
                </a:path>
                <a:path w="1160780" h="1064260">
                  <a:moveTo>
                    <a:pt x="1158650" y="892810"/>
                  </a:moveTo>
                  <a:lnTo>
                    <a:pt x="1153360" y="892810"/>
                  </a:lnTo>
                  <a:lnTo>
                    <a:pt x="1153359" y="894079"/>
                  </a:lnTo>
                  <a:lnTo>
                    <a:pt x="1158647" y="894079"/>
                  </a:lnTo>
                  <a:lnTo>
                    <a:pt x="1158650" y="892810"/>
                  </a:lnTo>
                  <a:close/>
                </a:path>
                <a:path w="1160780" h="1064260">
                  <a:moveTo>
                    <a:pt x="5484" y="889000"/>
                  </a:moveTo>
                  <a:lnTo>
                    <a:pt x="207" y="889000"/>
                  </a:lnTo>
                  <a:lnTo>
                    <a:pt x="204" y="891539"/>
                  </a:lnTo>
                  <a:lnTo>
                    <a:pt x="5478" y="891539"/>
                  </a:lnTo>
                  <a:lnTo>
                    <a:pt x="5484" y="889000"/>
                  </a:lnTo>
                  <a:close/>
                </a:path>
                <a:path w="1160780" h="1064260">
                  <a:moveTo>
                    <a:pt x="1158659" y="889000"/>
                  </a:moveTo>
                  <a:lnTo>
                    <a:pt x="1153365" y="889000"/>
                  </a:lnTo>
                  <a:lnTo>
                    <a:pt x="1153362" y="891539"/>
                  </a:lnTo>
                  <a:lnTo>
                    <a:pt x="1158653" y="891539"/>
                  </a:lnTo>
                  <a:lnTo>
                    <a:pt x="1158659" y="889000"/>
                  </a:lnTo>
                  <a:close/>
                </a:path>
                <a:path w="1160780" h="1064260">
                  <a:moveTo>
                    <a:pt x="5491" y="886460"/>
                  </a:moveTo>
                  <a:lnTo>
                    <a:pt x="210" y="886460"/>
                  </a:lnTo>
                  <a:lnTo>
                    <a:pt x="209" y="887729"/>
                  </a:lnTo>
                  <a:lnTo>
                    <a:pt x="5487" y="887729"/>
                  </a:lnTo>
                  <a:lnTo>
                    <a:pt x="5491" y="886460"/>
                  </a:lnTo>
                  <a:close/>
                </a:path>
                <a:path w="1160780" h="1064260">
                  <a:moveTo>
                    <a:pt x="1158665" y="886460"/>
                  </a:moveTo>
                  <a:lnTo>
                    <a:pt x="1153368" y="886460"/>
                  </a:lnTo>
                  <a:lnTo>
                    <a:pt x="1153367" y="887729"/>
                  </a:lnTo>
                  <a:lnTo>
                    <a:pt x="1158662" y="887729"/>
                  </a:lnTo>
                  <a:lnTo>
                    <a:pt x="1158665" y="886460"/>
                  </a:lnTo>
                  <a:close/>
                </a:path>
                <a:path w="1160780" h="1064260">
                  <a:moveTo>
                    <a:pt x="5500" y="882650"/>
                  </a:moveTo>
                  <a:lnTo>
                    <a:pt x="215" y="882650"/>
                  </a:lnTo>
                  <a:lnTo>
                    <a:pt x="212" y="885189"/>
                  </a:lnTo>
                  <a:lnTo>
                    <a:pt x="5494" y="885189"/>
                  </a:lnTo>
                  <a:lnTo>
                    <a:pt x="5500" y="882650"/>
                  </a:lnTo>
                  <a:close/>
                </a:path>
                <a:path w="1160780" h="1064260">
                  <a:moveTo>
                    <a:pt x="1158674" y="882650"/>
                  </a:moveTo>
                  <a:lnTo>
                    <a:pt x="1153373" y="882650"/>
                  </a:lnTo>
                  <a:lnTo>
                    <a:pt x="1153370" y="885189"/>
                  </a:lnTo>
                  <a:lnTo>
                    <a:pt x="1158668" y="885189"/>
                  </a:lnTo>
                  <a:lnTo>
                    <a:pt x="1158674" y="882650"/>
                  </a:lnTo>
                  <a:close/>
                </a:path>
                <a:path w="1160780" h="1064260">
                  <a:moveTo>
                    <a:pt x="5506" y="880110"/>
                  </a:moveTo>
                  <a:lnTo>
                    <a:pt x="218" y="880110"/>
                  </a:lnTo>
                  <a:lnTo>
                    <a:pt x="216" y="881379"/>
                  </a:lnTo>
                  <a:lnTo>
                    <a:pt x="5503" y="881379"/>
                  </a:lnTo>
                  <a:lnTo>
                    <a:pt x="5506" y="880110"/>
                  </a:lnTo>
                  <a:close/>
                </a:path>
                <a:path w="1160780" h="1064260">
                  <a:moveTo>
                    <a:pt x="1158680" y="880110"/>
                  </a:moveTo>
                  <a:lnTo>
                    <a:pt x="1153376" y="880110"/>
                  </a:lnTo>
                  <a:lnTo>
                    <a:pt x="1153374" y="881379"/>
                  </a:lnTo>
                  <a:lnTo>
                    <a:pt x="1158677" y="881379"/>
                  </a:lnTo>
                  <a:lnTo>
                    <a:pt x="1158680" y="880110"/>
                  </a:lnTo>
                  <a:close/>
                </a:path>
                <a:path w="1160780" h="1064260">
                  <a:moveTo>
                    <a:pt x="5515" y="876300"/>
                  </a:moveTo>
                  <a:lnTo>
                    <a:pt x="223" y="876300"/>
                  </a:lnTo>
                  <a:lnTo>
                    <a:pt x="220" y="878839"/>
                  </a:lnTo>
                  <a:lnTo>
                    <a:pt x="5509" y="878839"/>
                  </a:lnTo>
                  <a:lnTo>
                    <a:pt x="5515" y="876300"/>
                  </a:lnTo>
                  <a:close/>
                </a:path>
                <a:path w="1160780" h="1064260">
                  <a:moveTo>
                    <a:pt x="1158689" y="876300"/>
                  </a:moveTo>
                  <a:lnTo>
                    <a:pt x="1153380" y="876300"/>
                  </a:lnTo>
                  <a:lnTo>
                    <a:pt x="1153377" y="878839"/>
                  </a:lnTo>
                  <a:lnTo>
                    <a:pt x="1158683" y="878839"/>
                  </a:lnTo>
                  <a:lnTo>
                    <a:pt x="1158689" y="876300"/>
                  </a:lnTo>
                  <a:close/>
                </a:path>
                <a:path w="1160780" h="1064260">
                  <a:moveTo>
                    <a:pt x="5527" y="871220"/>
                  </a:moveTo>
                  <a:lnTo>
                    <a:pt x="229" y="871220"/>
                  </a:lnTo>
                  <a:lnTo>
                    <a:pt x="224" y="875029"/>
                  </a:lnTo>
                  <a:lnTo>
                    <a:pt x="5518" y="875029"/>
                  </a:lnTo>
                  <a:lnTo>
                    <a:pt x="5527" y="871220"/>
                  </a:lnTo>
                  <a:close/>
                </a:path>
                <a:path w="1160780" h="1064260">
                  <a:moveTo>
                    <a:pt x="1158701" y="871220"/>
                  </a:moveTo>
                  <a:lnTo>
                    <a:pt x="1153387" y="871220"/>
                  </a:lnTo>
                  <a:lnTo>
                    <a:pt x="1153382" y="875029"/>
                  </a:lnTo>
                  <a:lnTo>
                    <a:pt x="1158692" y="875029"/>
                  </a:lnTo>
                  <a:lnTo>
                    <a:pt x="1158701" y="871220"/>
                  </a:lnTo>
                  <a:close/>
                </a:path>
                <a:path w="1160780" h="1064260">
                  <a:moveTo>
                    <a:pt x="5147" y="1028700"/>
                  </a:moveTo>
                  <a:lnTo>
                    <a:pt x="40" y="1028700"/>
                  </a:lnTo>
                  <a:lnTo>
                    <a:pt x="0" y="1062990"/>
                  </a:lnTo>
                  <a:lnTo>
                    <a:pt x="1158239" y="1064260"/>
                  </a:lnTo>
                  <a:lnTo>
                    <a:pt x="1158252" y="1059180"/>
                  </a:lnTo>
                  <a:lnTo>
                    <a:pt x="5079" y="1056640"/>
                  </a:lnTo>
                  <a:lnTo>
                    <a:pt x="5147" y="1028700"/>
                  </a:lnTo>
                  <a:close/>
                </a:path>
                <a:path w="1160780" h="1064260">
                  <a:moveTo>
                    <a:pt x="1158325" y="1028700"/>
                  </a:moveTo>
                  <a:lnTo>
                    <a:pt x="1153196" y="1028700"/>
                  </a:lnTo>
                  <a:lnTo>
                    <a:pt x="1153159" y="1059180"/>
                  </a:lnTo>
                  <a:lnTo>
                    <a:pt x="1158252" y="1059180"/>
                  </a:lnTo>
                  <a:lnTo>
                    <a:pt x="1158325" y="1028700"/>
                  </a:lnTo>
                  <a:close/>
                </a:path>
              </a:pathLst>
            </a:custGeom>
            <a:solidFill>
              <a:srgbClr val="4E84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2015490" y="2189479"/>
              <a:ext cx="1149350" cy="1052830"/>
            </a:xfrm>
            <a:custGeom>
              <a:avLst/>
              <a:gdLst/>
              <a:ahLst/>
              <a:cxnLst/>
              <a:rect l="l" t="t" r="r" b="b"/>
              <a:pathLst>
                <a:path w="1149350" h="1052830">
                  <a:moveTo>
                    <a:pt x="8831" y="29210"/>
                  </a:moveTo>
                  <a:lnTo>
                    <a:pt x="2466" y="29210"/>
                  </a:lnTo>
                  <a:lnTo>
                    <a:pt x="2463" y="30479"/>
                  </a:lnTo>
                  <a:lnTo>
                    <a:pt x="8827" y="30479"/>
                  </a:lnTo>
                  <a:lnTo>
                    <a:pt x="8831" y="29210"/>
                  </a:lnTo>
                  <a:close/>
                </a:path>
                <a:path w="1149350" h="1052830">
                  <a:moveTo>
                    <a:pt x="1149316" y="29210"/>
                  </a:moveTo>
                  <a:lnTo>
                    <a:pt x="1142973" y="29210"/>
                  </a:lnTo>
                  <a:lnTo>
                    <a:pt x="1142972" y="30479"/>
                  </a:lnTo>
                  <a:lnTo>
                    <a:pt x="1149314" y="30479"/>
                  </a:lnTo>
                  <a:lnTo>
                    <a:pt x="1149316" y="29210"/>
                  </a:lnTo>
                  <a:close/>
                </a:path>
                <a:path w="1149350" h="1052830">
                  <a:moveTo>
                    <a:pt x="8840" y="25400"/>
                  </a:moveTo>
                  <a:lnTo>
                    <a:pt x="2475" y="25400"/>
                  </a:lnTo>
                  <a:lnTo>
                    <a:pt x="2469" y="27939"/>
                  </a:lnTo>
                  <a:lnTo>
                    <a:pt x="8834" y="27939"/>
                  </a:lnTo>
                  <a:lnTo>
                    <a:pt x="8840" y="25400"/>
                  </a:lnTo>
                  <a:close/>
                </a:path>
                <a:path w="1149350" h="1052830">
                  <a:moveTo>
                    <a:pt x="1149320" y="25400"/>
                  </a:moveTo>
                  <a:lnTo>
                    <a:pt x="1142978" y="25400"/>
                  </a:lnTo>
                  <a:lnTo>
                    <a:pt x="1142975" y="27939"/>
                  </a:lnTo>
                  <a:lnTo>
                    <a:pt x="1149317" y="27939"/>
                  </a:lnTo>
                  <a:lnTo>
                    <a:pt x="1149320" y="25400"/>
                  </a:lnTo>
                  <a:close/>
                </a:path>
                <a:path w="1149350" h="1052830">
                  <a:moveTo>
                    <a:pt x="8846" y="22860"/>
                  </a:moveTo>
                  <a:lnTo>
                    <a:pt x="2481" y="22860"/>
                  </a:lnTo>
                  <a:lnTo>
                    <a:pt x="2478" y="24129"/>
                  </a:lnTo>
                  <a:lnTo>
                    <a:pt x="8843" y="24129"/>
                  </a:lnTo>
                  <a:lnTo>
                    <a:pt x="8846" y="22860"/>
                  </a:lnTo>
                  <a:close/>
                </a:path>
                <a:path w="1149350" h="1052830">
                  <a:moveTo>
                    <a:pt x="1149323" y="22860"/>
                  </a:moveTo>
                  <a:lnTo>
                    <a:pt x="1142981" y="22860"/>
                  </a:lnTo>
                  <a:lnTo>
                    <a:pt x="1142979" y="24129"/>
                  </a:lnTo>
                  <a:lnTo>
                    <a:pt x="1149322" y="24129"/>
                  </a:lnTo>
                  <a:lnTo>
                    <a:pt x="1149323" y="22860"/>
                  </a:lnTo>
                  <a:close/>
                </a:path>
                <a:path w="1149350" h="1052830">
                  <a:moveTo>
                    <a:pt x="8855" y="19050"/>
                  </a:moveTo>
                  <a:lnTo>
                    <a:pt x="2490" y="19050"/>
                  </a:lnTo>
                  <a:lnTo>
                    <a:pt x="2484" y="21589"/>
                  </a:lnTo>
                  <a:lnTo>
                    <a:pt x="8849" y="21589"/>
                  </a:lnTo>
                  <a:lnTo>
                    <a:pt x="8855" y="19050"/>
                  </a:lnTo>
                  <a:close/>
                </a:path>
                <a:path w="1149350" h="1052830">
                  <a:moveTo>
                    <a:pt x="1149328" y="19050"/>
                  </a:moveTo>
                  <a:lnTo>
                    <a:pt x="1142986" y="19050"/>
                  </a:lnTo>
                  <a:lnTo>
                    <a:pt x="1142982" y="21589"/>
                  </a:lnTo>
                  <a:lnTo>
                    <a:pt x="1149325" y="21589"/>
                  </a:lnTo>
                  <a:lnTo>
                    <a:pt x="1149328" y="19050"/>
                  </a:lnTo>
                  <a:close/>
                </a:path>
                <a:path w="1149350" h="1052830">
                  <a:moveTo>
                    <a:pt x="8862" y="16510"/>
                  </a:moveTo>
                  <a:lnTo>
                    <a:pt x="2497" y="16510"/>
                  </a:lnTo>
                  <a:lnTo>
                    <a:pt x="2493" y="17779"/>
                  </a:lnTo>
                  <a:lnTo>
                    <a:pt x="8858" y="17779"/>
                  </a:lnTo>
                  <a:lnTo>
                    <a:pt x="8862" y="16510"/>
                  </a:lnTo>
                  <a:close/>
                </a:path>
                <a:path w="1149350" h="1052830">
                  <a:moveTo>
                    <a:pt x="1149331" y="16510"/>
                  </a:moveTo>
                  <a:lnTo>
                    <a:pt x="1142989" y="16510"/>
                  </a:lnTo>
                  <a:lnTo>
                    <a:pt x="1142987" y="17779"/>
                  </a:lnTo>
                  <a:lnTo>
                    <a:pt x="1149330" y="17779"/>
                  </a:lnTo>
                  <a:lnTo>
                    <a:pt x="1149331" y="16510"/>
                  </a:lnTo>
                  <a:close/>
                </a:path>
                <a:path w="1149350" h="1052830">
                  <a:moveTo>
                    <a:pt x="8871" y="12700"/>
                  </a:moveTo>
                  <a:lnTo>
                    <a:pt x="2506" y="12700"/>
                  </a:lnTo>
                  <a:lnTo>
                    <a:pt x="2500" y="15239"/>
                  </a:lnTo>
                  <a:lnTo>
                    <a:pt x="8865" y="15239"/>
                  </a:lnTo>
                  <a:lnTo>
                    <a:pt x="8871" y="12700"/>
                  </a:lnTo>
                  <a:close/>
                </a:path>
                <a:path w="1149350" h="1052830">
                  <a:moveTo>
                    <a:pt x="1149336" y="12700"/>
                  </a:moveTo>
                  <a:lnTo>
                    <a:pt x="1142993" y="12700"/>
                  </a:lnTo>
                  <a:lnTo>
                    <a:pt x="1142990" y="15239"/>
                  </a:lnTo>
                  <a:lnTo>
                    <a:pt x="1149333" y="15239"/>
                  </a:lnTo>
                  <a:lnTo>
                    <a:pt x="1149336" y="12700"/>
                  </a:lnTo>
                  <a:close/>
                </a:path>
                <a:path w="1149350" h="1052830">
                  <a:moveTo>
                    <a:pt x="8877" y="10160"/>
                  </a:moveTo>
                  <a:lnTo>
                    <a:pt x="2512" y="10160"/>
                  </a:lnTo>
                  <a:lnTo>
                    <a:pt x="2509" y="11429"/>
                  </a:lnTo>
                  <a:lnTo>
                    <a:pt x="8874" y="11429"/>
                  </a:lnTo>
                  <a:lnTo>
                    <a:pt x="8877" y="10160"/>
                  </a:lnTo>
                  <a:close/>
                </a:path>
                <a:path w="1149350" h="1052830">
                  <a:moveTo>
                    <a:pt x="1149339" y="10160"/>
                  </a:moveTo>
                  <a:lnTo>
                    <a:pt x="1142996" y="10160"/>
                  </a:lnTo>
                  <a:lnTo>
                    <a:pt x="1142995" y="11429"/>
                  </a:lnTo>
                  <a:lnTo>
                    <a:pt x="1149337" y="11429"/>
                  </a:lnTo>
                  <a:lnTo>
                    <a:pt x="1149339" y="10160"/>
                  </a:lnTo>
                  <a:close/>
                </a:path>
                <a:path w="1149350" h="1052830">
                  <a:moveTo>
                    <a:pt x="8886" y="6350"/>
                  </a:moveTo>
                  <a:lnTo>
                    <a:pt x="2521" y="6350"/>
                  </a:lnTo>
                  <a:lnTo>
                    <a:pt x="2515" y="8889"/>
                  </a:lnTo>
                  <a:lnTo>
                    <a:pt x="8880" y="8889"/>
                  </a:lnTo>
                  <a:lnTo>
                    <a:pt x="8886" y="6350"/>
                  </a:lnTo>
                  <a:close/>
                </a:path>
                <a:path w="1149350" h="1052830">
                  <a:moveTo>
                    <a:pt x="1149343" y="6350"/>
                  </a:moveTo>
                  <a:lnTo>
                    <a:pt x="575944" y="6350"/>
                  </a:lnTo>
                  <a:lnTo>
                    <a:pt x="1143000" y="7620"/>
                  </a:lnTo>
                  <a:lnTo>
                    <a:pt x="1142998" y="8889"/>
                  </a:lnTo>
                  <a:lnTo>
                    <a:pt x="1149340" y="8889"/>
                  </a:lnTo>
                  <a:lnTo>
                    <a:pt x="1149343" y="6350"/>
                  </a:lnTo>
                  <a:close/>
                </a:path>
                <a:path w="1149350" h="1052830">
                  <a:moveTo>
                    <a:pt x="1149346" y="3810"/>
                  </a:moveTo>
                  <a:lnTo>
                    <a:pt x="2527" y="3810"/>
                  </a:lnTo>
                  <a:lnTo>
                    <a:pt x="2524" y="5079"/>
                  </a:lnTo>
                  <a:lnTo>
                    <a:pt x="1149345" y="5079"/>
                  </a:lnTo>
                  <a:lnTo>
                    <a:pt x="1149346" y="3810"/>
                  </a:lnTo>
                  <a:close/>
                </a:path>
                <a:path w="1149350" h="1052830">
                  <a:moveTo>
                    <a:pt x="575944" y="0"/>
                  </a:moveTo>
                  <a:lnTo>
                    <a:pt x="2536" y="0"/>
                  </a:lnTo>
                  <a:lnTo>
                    <a:pt x="2530" y="2539"/>
                  </a:lnTo>
                  <a:lnTo>
                    <a:pt x="1149348" y="2539"/>
                  </a:lnTo>
                  <a:lnTo>
                    <a:pt x="1149350" y="1270"/>
                  </a:lnTo>
                  <a:lnTo>
                    <a:pt x="575944" y="0"/>
                  </a:lnTo>
                  <a:close/>
                </a:path>
                <a:path w="1149350" h="1052830">
                  <a:moveTo>
                    <a:pt x="8824" y="31750"/>
                  </a:moveTo>
                  <a:lnTo>
                    <a:pt x="2460" y="31750"/>
                  </a:lnTo>
                  <a:lnTo>
                    <a:pt x="2322" y="88900"/>
                  </a:lnTo>
                  <a:lnTo>
                    <a:pt x="8685" y="88900"/>
                  </a:lnTo>
                  <a:lnTo>
                    <a:pt x="8824" y="31750"/>
                  </a:lnTo>
                  <a:close/>
                </a:path>
                <a:path w="1149350" h="1052830">
                  <a:moveTo>
                    <a:pt x="1149313" y="31750"/>
                  </a:moveTo>
                  <a:lnTo>
                    <a:pt x="1142970" y="31750"/>
                  </a:lnTo>
                  <a:lnTo>
                    <a:pt x="1142900" y="88900"/>
                  </a:lnTo>
                  <a:lnTo>
                    <a:pt x="1149244" y="88900"/>
                  </a:lnTo>
                  <a:lnTo>
                    <a:pt x="1149313" y="31750"/>
                  </a:lnTo>
                  <a:close/>
                </a:path>
                <a:path w="1149350" h="1052830">
                  <a:moveTo>
                    <a:pt x="8685" y="88900"/>
                  </a:moveTo>
                  <a:lnTo>
                    <a:pt x="2322" y="88900"/>
                  </a:lnTo>
                  <a:lnTo>
                    <a:pt x="2306" y="95250"/>
                  </a:lnTo>
                  <a:lnTo>
                    <a:pt x="8669" y="95250"/>
                  </a:lnTo>
                  <a:lnTo>
                    <a:pt x="8685" y="88900"/>
                  </a:lnTo>
                  <a:close/>
                </a:path>
                <a:path w="1149350" h="1052830">
                  <a:moveTo>
                    <a:pt x="1149244" y="88900"/>
                  </a:moveTo>
                  <a:lnTo>
                    <a:pt x="1142900" y="88900"/>
                  </a:lnTo>
                  <a:lnTo>
                    <a:pt x="1142892" y="95250"/>
                  </a:lnTo>
                  <a:lnTo>
                    <a:pt x="1149236" y="95250"/>
                  </a:lnTo>
                  <a:lnTo>
                    <a:pt x="1149244" y="88900"/>
                  </a:lnTo>
                  <a:close/>
                </a:path>
                <a:path w="1149350" h="1052830">
                  <a:moveTo>
                    <a:pt x="8669" y="95250"/>
                  </a:moveTo>
                  <a:lnTo>
                    <a:pt x="2306" y="95250"/>
                  </a:lnTo>
                  <a:lnTo>
                    <a:pt x="2260" y="114300"/>
                  </a:lnTo>
                  <a:lnTo>
                    <a:pt x="8622" y="114300"/>
                  </a:lnTo>
                  <a:lnTo>
                    <a:pt x="8669" y="95250"/>
                  </a:lnTo>
                  <a:close/>
                </a:path>
                <a:path w="1149350" h="1052830">
                  <a:moveTo>
                    <a:pt x="1149236" y="95250"/>
                  </a:moveTo>
                  <a:lnTo>
                    <a:pt x="1142892" y="95250"/>
                  </a:lnTo>
                  <a:lnTo>
                    <a:pt x="1142869" y="114300"/>
                  </a:lnTo>
                  <a:lnTo>
                    <a:pt x="1149213" y="114300"/>
                  </a:lnTo>
                  <a:lnTo>
                    <a:pt x="1149236" y="95250"/>
                  </a:lnTo>
                  <a:close/>
                </a:path>
                <a:path w="1149350" h="1052830">
                  <a:moveTo>
                    <a:pt x="8622" y="114300"/>
                  </a:moveTo>
                  <a:lnTo>
                    <a:pt x="2260" y="114300"/>
                  </a:lnTo>
                  <a:lnTo>
                    <a:pt x="2230" y="127000"/>
                  </a:lnTo>
                  <a:lnTo>
                    <a:pt x="8591" y="127000"/>
                  </a:lnTo>
                  <a:lnTo>
                    <a:pt x="8622" y="114300"/>
                  </a:lnTo>
                  <a:close/>
                </a:path>
                <a:path w="1149350" h="1052830">
                  <a:moveTo>
                    <a:pt x="1149213" y="114300"/>
                  </a:moveTo>
                  <a:lnTo>
                    <a:pt x="1142869" y="114300"/>
                  </a:lnTo>
                  <a:lnTo>
                    <a:pt x="1142854" y="127000"/>
                  </a:lnTo>
                  <a:lnTo>
                    <a:pt x="1149198" y="127000"/>
                  </a:lnTo>
                  <a:lnTo>
                    <a:pt x="1149213" y="114300"/>
                  </a:lnTo>
                  <a:close/>
                </a:path>
                <a:path w="1149350" h="1052830">
                  <a:moveTo>
                    <a:pt x="8591" y="127000"/>
                  </a:moveTo>
                  <a:lnTo>
                    <a:pt x="2230" y="127000"/>
                  </a:lnTo>
                  <a:lnTo>
                    <a:pt x="2199" y="139700"/>
                  </a:lnTo>
                  <a:lnTo>
                    <a:pt x="8560" y="139700"/>
                  </a:lnTo>
                  <a:lnTo>
                    <a:pt x="8591" y="127000"/>
                  </a:lnTo>
                  <a:close/>
                </a:path>
                <a:path w="1149350" h="1052830">
                  <a:moveTo>
                    <a:pt x="1149198" y="127000"/>
                  </a:moveTo>
                  <a:lnTo>
                    <a:pt x="1142854" y="127000"/>
                  </a:lnTo>
                  <a:lnTo>
                    <a:pt x="1142838" y="139700"/>
                  </a:lnTo>
                  <a:lnTo>
                    <a:pt x="1149182" y="139700"/>
                  </a:lnTo>
                  <a:lnTo>
                    <a:pt x="1149198" y="127000"/>
                  </a:lnTo>
                  <a:close/>
                </a:path>
                <a:path w="1149350" h="1052830">
                  <a:moveTo>
                    <a:pt x="8560" y="139700"/>
                  </a:moveTo>
                  <a:lnTo>
                    <a:pt x="2199" y="139700"/>
                  </a:lnTo>
                  <a:lnTo>
                    <a:pt x="2168" y="152400"/>
                  </a:lnTo>
                  <a:lnTo>
                    <a:pt x="8529" y="152400"/>
                  </a:lnTo>
                  <a:lnTo>
                    <a:pt x="8560" y="139700"/>
                  </a:lnTo>
                  <a:close/>
                </a:path>
                <a:path w="1149350" h="1052830">
                  <a:moveTo>
                    <a:pt x="1149182" y="139700"/>
                  </a:moveTo>
                  <a:lnTo>
                    <a:pt x="1142838" y="139700"/>
                  </a:lnTo>
                  <a:lnTo>
                    <a:pt x="1142823" y="152400"/>
                  </a:lnTo>
                  <a:lnTo>
                    <a:pt x="1149167" y="152400"/>
                  </a:lnTo>
                  <a:lnTo>
                    <a:pt x="1149182" y="139700"/>
                  </a:lnTo>
                  <a:close/>
                </a:path>
                <a:path w="1149350" h="1052830">
                  <a:moveTo>
                    <a:pt x="8529" y="152400"/>
                  </a:moveTo>
                  <a:lnTo>
                    <a:pt x="2168" y="152400"/>
                  </a:lnTo>
                  <a:lnTo>
                    <a:pt x="2138" y="165100"/>
                  </a:lnTo>
                  <a:lnTo>
                    <a:pt x="8498" y="165100"/>
                  </a:lnTo>
                  <a:lnTo>
                    <a:pt x="8529" y="152400"/>
                  </a:lnTo>
                  <a:close/>
                </a:path>
                <a:path w="1149350" h="1052830">
                  <a:moveTo>
                    <a:pt x="1149167" y="152400"/>
                  </a:moveTo>
                  <a:lnTo>
                    <a:pt x="1142823" y="152400"/>
                  </a:lnTo>
                  <a:lnTo>
                    <a:pt x="1142807" y="165100"/>
                  </a:lnTo>
                  <a:lnTo>
                    <a:pt x="1149152" y="165100"/>
                  </a:lnTo>
                  <a:lnTo>
                    <a:pt x="1149167" y="152400"/>
                  </a:lnTo>
                  <a:close/>
                </a:path>
                <a:path w="1149350" h="1052830">
                  <a:moveTo>
                    <a:pt x="8498" y="165100"/>
                  </a:moveTo>
                  <a:lnTo>
                    <a:pt x="2138" y="165100"/>
                  </a:lnTo>
                  <a:lnTo>
                    <a:pt x="2107" y="177800"/>
                  </a:lnTo>
                  <a:lnTo>
                    <a:pt x="8467" y="177800"/>
                  </a:lnTo>
                  <a:lnTo>
                    <a:pt x="8498" y="165100"/>
                  </a:lnTo>
                  <a:close/>
                </a:path>
                <a:path w="1149350" h="1052830">
                  <a:moveTo>
                    <a:pt x="1149152" y="165100"/>
                  </a:moveTo>
                  <a:lnTo>
                    <a:pt x="1142807" y="165100"/>
                  </a:lnTo>
                  <a:lnTo>
                    <a:pt x="1142791" y="177800"/>
                  </a:lnTo>
                  <a:lnTo>
                    <a:pt x="1149136" y="177800"/>
                  </a:lnTo>
                  <a:lnTo>
                    <a:pt x="1149152" y="165100"/>
                  </a:lnTo>
                  <a:close/>
                </a:path>
                <a:path w="1149350" h="1052830">
                  <a:moveTo>
                    <a:pt x="8467" y="177800"/>
                  </a:moveTo>
                  <a:lnTo>
                    <a:pt x="2107" y="177800"/>
                  </a:lnTo>
                  <a:lnTo>
                    <a:pt x="2046" y="203200"/>
                  </a:lnTo>
                  <a:lnTo>
                    <a:pt x="8405" y="203200"/>
                  </a:lnTo>
                  <a:lnTo>
                    <a:pt x="8467" y="177800"/>
                  </a:lnTo>
                  <a:close/>
                </a:path>
                <a:path w="1149350" h="1052830">
                  <a:moveTo>
                    <a:pt x="1149136" y="177800"/>
                  </a:moveTo>
                  <a:lnTo>
                    <a:pt x="1142791" y="177800"/>
                  </a:lnTo>
                  <a:lnTo>
                    <a:pt x="1142760" y="203200"/>
                  </a:lnTo>
                  <a:lnTo>
                    <a:pt x="1149106" y="203200"/>
                  </a:lnTo>
                  <a:lnTo>
                    <a:pt x="1149136" y="177800"/>
                  </a:lnTo>
                  <a:close/>
                </a:path>
                <a:path w="1149350" h="1052830">
                  <a:moveTo>
                    <a:pt x="8405" y="203200"/>
                  </a:moveTo>
                  <a:lnTo>
                    <a:pt x="2046" y="203200"/>
                  </a:lnTo>
                  <a:lnTo>
                    <a:pt x="2030" y="209550"/>
                  </a:lnTo>
                  <a:lnTo>
                    <a:pt x="8390" y="209550"/>
                  </a:lnTo>
                  <a:lnTo>
                    <a:pt x="8405" y="203200"/>
                  </a:lnTo>
                  <a:close/>
                </a:path>
                <a:path w="1149350" h="1052830">
                  <a:moveTo>
                    <a:pt x="1149106" y="203200"/>
                  </a:moveTo>
                  <a:lnTo>
                    <a:pt x="1142760" y="203200"/>
                  </a:lnTo>
                  <a:lnTo>
                    <a:pt x="1142753" y="209550"/>
                  </a:lnTo>
                  <a:lnTo>
                    <a:pt x="1149098" y="209550"/>
                  </a:lnTo>
                  <a:lnTo>
                    <a:pt x="1149106" y="203200"/>
                  </a:lnTo>
                  <a:close/>
                </a:path>
                <a:path w="1149350" h="1052830">
                  <a:moveTo>
                    <a:pt x="8390" y="209550"/>
                  </a:moveTo>
                  <a:lnTo>
                    <a:pt x="2030" y="209550"/>
                  </a:lnTo>
                  <a:lnTo>
                    <a:pt x="1908" y="260350"/>
                  </a:lnTo>
                  <a:lnTo>
                    <a:pt x="8265" y="260350"/>
                  </a:lnTo>
                  <a:lnTo>
                    <a:pt x="8390" y="209550"/>
                  </a:lnTo>
                  <a:close/>
                </a:path>
                <a:path w="1149350" h="1052830">
                  <a:moveTo>
                    <a:pt x="1149098" y="209550"/>
                  </a:moveTo>
                  <a:lnTo>
                    <a:pt x="1142753" y="209550"/>
                  </a:lnTo>
                  <a:lnTo>
                    <a:pt x="1142691" y="260350"/>
                  </a:lnTo>
                  <a:lnTo>
                    <a:pt x="1149037" y="260350"/>
                  </a:lnTo>
                  <a:lnTo>
                    <a:pt x="1149098" y="209550"/>
                  </a:lnTo>
                  <a:close/>
                </a:path>
                <a:path w="1149350" h="1052830">
                  <a:moveTo>
                    <a:pt x="8265" y="260350"/>
                  </a:moveTo>
                  <a:lnTo>
                    <a:pt x="1908" y="260350"/>
                  </a:lnTo>
                  <a:lnTo>
                    <a:pt x="1892" y="266700"/>
                  </a:lnTo>
                  <a:lnTo>
                    <a:pt x="8250" y="266700"/>
                  </a:lnTo>
                  <a:lnTo>
                    <a:pt x="8265" y="260350"/>
                  </a:lnTo>
                  <a:close/>
                </a:path>
                <a:path w="1149350" h="1052830">
                  <a:moveTo>
                    <a:pt x="1149037" y="260350"/>
                  </a:moveTo>
                  <a:lnTo>
                    <a:pt x="1142691" y="260350"/>
                  </a:lnTo>
                  <a:lnTo>
                    <a:pt x="1142683" y="266700"/>
                  </a:lnTo>
                  <a:lnTo>
                    <a:pt x="1149029" y="266700"/>
                  </a:lnTo>
                  <a:lnTo>
                    <a:pt x="1149037" y="260350"/>
                  </a:lnTo>
                  <a:close/>
                </a:path>
                <a:path w="1149350" h="1052830">
                  <a:moveTo>
                    <a:pt x="8250" y="266700"/>
                  </a:moveTo>
                  <a:lnTo>
                    <a:pt x="1892" y="266700"/>
                  </a:lnTo>
                  <a:lnTo>
                    <a:pt x="1868" y="276860"/>
                  </a:lnTo>
                  <a:lnTo>
                    <a:pt x="8225" y="276860"/>
                  </a:lnTo>
                  <a:lnTo>
                    <a:pt x="8250" y="266700"/>
                  </a:lnTo>
                  <a:close/>
                </a:path>
                <a:path w="1149350" h="1052830">
                  <a:moveTo>
                    <a:pt x="1149029" y="266700"/>
                  </a:moveTo>
                  <a:lnTo>
                    <a:pt x="1142683" y="266700"/>
                  </a:lnTo>
                  <a:lnTo>
                    <a:pt x="1142670" y="276860"/>
                  </a:lnTo>
                  <a:lnTo>
                    <a:pt x="1149017" y="276860"/>
                  </a:lnTo>
                  <a:lnTo>
                    <a:pt x="1149029" y="266700"/>
                  </a:lnTo>
                  <a:close/>
                </a:path>
                <a:path w="1149350" h="1052830">
                  <a:moveTo>
                    <a:pt x="8225" y="276860"/>
                  </a:moveTo>
                  <a:lnTo>
                    <a:pt x="1868" y="276860"/>
                  </a:lnTo>
                  <a:lnTo>
                    <a:pt x="1831" y="292100"/>
                  </a:lnTo>
                  <a:lnTo>
                    <a:pt x="8188" y="292100"/>
                  </a:lnTo>
                  <a:lnTo>
                    <a:pt x="8225" y="276860"/>
                  </a:lnTo>
                  <a:close/>
                </a:path>
                <a:path w="1149350" h="1052830">
                  <a:moveTo>
                    <a:pt x="1149017" y="276860"/>
                  </a:moveTo>
                  <a:lnTo>
                    <a:pt x="1142670" y="276860"/>
                  </a:lnTo>
                  <a:lnTo>
                    <a:pt x="1142652" y="292100"/>
                  </a:lnTo>
                  <a:lnTo>
                    <a:pt x="1148998" y="292100"/>
                  </a:lnTo>
                  <a:lnTo>
                    <a:pt x="1149017" y="276860"/>
                  </a:lnTo>
                  <a:close/>
                </a:path>
                <a:path w="1149350" h="1052830">
                  <a:moveTo>
                    <a:pt x="8188" y="292100"/>
                  </a:moveTo>
                  <a:lnTo>
                    <a:pt x="1831" y="292100"/>
                  </a:lnTo>
                  <a:lnTo>
                    <a:pt x="1785" y="311150"/>
                  </a:lnTo>
                  <a:lnTo>
                    <a:pt x="8141" y="311150"/>
                  </a:lnTo>
                  <a:lnTo>
                    <a:pt x="8188" y="292100"/>
                  </a:lnTo>
                  <a:close/>
                </a:path>
                <a:path w="1149350" h="1052830">
                  <a:moveTo>
                    <a:pt x="1148998" y="292100"/>
                  </a:moveTo>
                  <a:lnTo>
                    <a:pt x="1142652" y="292100"/>
                  </a:lnTo>
                  <a:lnTo>
                    <a:pt x="1142628" y="311150"/>
                  </a:lnTo>
                  <a:lnTo>
                    <a:pt x="1148975" y="311150"/>
                  </a:lnTo>
                  <a:lnTo>
                    <a:pt x="1148998" y="292100"/>
                  </a:lnTo>
                  <a:close/>
                </a:path>
                <a:path w="1149350" h="1052830">
                  <a:moveTo>
                    <a:pt x="8141" y="311150"/>
                  </a:moveTo>
                  <a:lnTo>
                    <a:pt x="1785" y="311150"/>
                  </a:lnTo>
                  <a:lnTo>
                    <a:pt x="1760" y="321310"/>
                  </a:lnTo>
                  <a:lnTo>
                    <a:pt x="8116" y="321310"/>
                  </a:lnTo>
                  <a:lnTo>
                    <a:pt x="8141" y="311150"/>
                  </a:lnTo>
                  <a:close/>
                </a:path>
                <a:path w="1149350" h="1052830">
                  <a:moveTo>
                    <a:pt x="1148975" y="311150"/>
                  </a:moveTo>
                  <a:lnTo>
                    <a:pt x="1142628" y="311150"/>
                  </a:lnTo>
                  <a:lnTo>
                    <a:pt x="1142616" y="321310"/>
                  </a:lnTo>
                  <a:lnTo>
                    <a:pt x="1148963" y="321310"/>
                  </a:lnTo>
                  <a:lnTo>
                    <a:pt x="1148975" y="311150"/>
                  </a:lnTo>
                  <a:close/>
                </a:path>
                <a:path w="1149350" h="1052830">
                  <a:moveTo>
                    <a:pt x="8116" y="321310"/>
                  </a:moveTo>
                  <a:lnTo>
                    <a:pt x="1760" y="321310"/>
                  </a:lnTo>
                  <a:lnTo>
                    <a:pt x="1724" y="336550"/>
                  </a:lnTo>
                  <a:lnTo>
                    <a:pt x="8079" y="336550"/>
                  </a:lnTo>
                  <a:lnTo>
                    <a:pt x="8116" y="321310"/>
                  </a:lnTo>
                  <a:close/>
                </a:path>
                <a:path w="1149350" h="1052830">
                  <a:moveTo>
                    <a:pt x="1148963" y="321310"/>
                  </a:moveTo>
                  <a:lnTo>
                    <a:pt x="1142616" y="321310"/>
                  </a:lnTo>
                  <a:lnTo>
                    <a:pt x="1142597" y="336550"/>
                  </a:lnTo>
                  <a:lnTo>
                    <a:pt x="1148945" y="336550"/>
                  </a:lnTo>
                  <a:lnTo>
                    <a:pt x="1148963" y="321310"/>
                  </a:lnTo>
                  <a:close/>
                </a:path>
                <a:path w="1149350" h="1052830">
                  <a:moveTo>
                    <a:pt x="8079" y="336550"/>
                  </a:moveTo>
                  <a:lnTo>
                    <a:pt x="1724" y="336550"/>
                  </a:lnTo>
                  <a:lnTo>
                    <a:pt x="1447" y="450850"/>
                  </a:lnTo>
                  <a:lnTo>
                    <a:pt x="7800" y="450850"/>
                  </a:lnTo>
                  <a:lnTo>
                    <a:pt x="8079" y="336550"/>
                  </a:lnTo>
                  <a:close/>
                </a:path>
                <a:path w="1149350" h="1052830">
                  <a:moveTo>
                    <a:pt x="1148945" y="336550"/>
                  </a:moveTo>
                  <a:lnTo>
                    <a:pt x="1142597" y="336550"/>
                  </a:lnTo>
                  <a:lnTo>
                    <a:pt x="1142458" y="450850"/>
                  </a:lnTo>
                  <a:lnTo>
                    <a:pt x="1148807" y="450850"/>
                  </a:lnTo>
                  <a:lnTo>
                    <a:pt x="1148945" y="336550"/>
                  </a:lnTo>
                  <a:close/>
                </a:path>
                <a:path w="1149350" h="1052830">
                  <a:moveTo>
                    <a:pt x="7800" y="450850"/>
                  </a:moveTo>
                  <a:lnTo>
                    <a:pt x="1447" y="450850"/>
                  </a:lnTo>
                  <a:lnTo>
                    <a:pt x="1156" y="571500"/>
                  </a:lnTo>
                  <a:lnTo>
                    <a:pt x="7505" y="571500"/>
                  </a:lnTo>
                  <a:lnTo>
                    <a:pt x="7800" y="450850"/>
                  </a:lnTo>
                  <a:close/>
                </a:path>
                <a:path w="1149350" h="1052830">
                  <a:moveTo>
                    <a:pt x="1148807" y="450850"/>
                  </a:moveTo>
                  <a:lnTo>
                    <a:pt x="1142458" y="450850"/>
                  </a:lnTo>
                  <a:lnTo>
                    <a:pt x="1142310" y="571500"/>
                  </a:lnTo>
                  <a:lnTo>
                    <a:pt x="1148661" y="571500"/>
                  </a:lnTo>
                  <a:lnTo>
                    <a:pt x="1148807" y="450850"/>
                  </a:lnTo>
                  <a:close/>
                </a:path>
                <a:path w="1149350" h="1052830">
                  <a:moveTo>
                    <a:pt x="7505" y="571500"/>
                  </a:moveTo>
                  <a:lnTo>
                    <a:pt x="1156" y="571500"/>
                  </a:lnTo>
                  <a:lnTo>
                    <a:pt x="819" y="711200"/>
                  </a:lnTo>
                  <a:lnTo>
                    <a:pt x="7163" y="711200"/>
                  </a:lnTo>
                  <a:lnTo>
                    <a:pt x="7505" y="571500"/>
                  </a:lnTo>
                  <a:close/>
                </a:path>
                <a:path w="1149350" h="1052830">
                  <a:moveTo>
                    <a:pt x="1148661" y="571500"/>
                  </a:moveTo>
                  <a:lnTo>
                    <a:pt x="1142310" y="571500"/>
                  </a:lnTo>
                  <a:lnTo>
                    <a:pt x="1142139" y="711200"/>
                  </a:lnTo>
                  <a:lnTo>
                    <a:pt x="1148492" y="711200"/>
                  </a:lnTo>
                  <a:lnTo>
                    <a:pt x="1148661" y="571500"/>
                  </a:lnTo>
                  <a:close/>
                </a:path>
                <a:path w="1149350" h="1052830">
                  <a:moveTo>
                    <a:pt x="7163" y="711200"/>
                  </a:moveTo>
                  <a:lnTo>
                    <a:pt x="819" y="711200"/>
                  </a:lnTo>
                  <a:lnTo>
                    <a:pt x="794" y="721360"/>
                  </a:lnTo>
                  <a:lnTo>
                    <a:pt x="7138" y="721360"/>
                  </a:lnTo>
                  <a:lnTo>
                    <a:pt x="7163" y="711200"/>
                  </a:lnTo>
                  <a:close/>
                </a:path>
                <a:path w="1149350" h="1052830">
                  <a:moveTo>
                    <a:pt x="1148492" y="711200"/>
                  </a:moveTo>
                  <a:lnTo>
                    <a:pt x="1142139" y="711200"/>
                  </a:lnTo>
                  <a:lnTo>
                    <a:pt x="1142127" y="721360"/>
                  </a:lnTo>
                  <a:lnTo>
                    <a:pt x="1148480" y="721360"/>
                  </a:lnTo>
                  <a:lnTo>
                    <a:pt x="1148492" y="711200"/>
                  </a:lnTo>
                  <a:close/>
                </a:path>
                <a:path w="1149350" h="1052830">
                  <a:moveTo>
                    <a:pt x="7138" y="721360"/>
                  </a:moveTo>
                  <a:lnTo>
                    <a:pt x="794" y="721360"/>
                  </a:lnTo>
                  <a:lnTo>
                    <a:pt x="757" y="736600"/>
                  </a:lnTo>
                  <a:lnTo>
                    <a:pt x="7101" y="736600"/>
                  </a:lnTo>
                  <a:lnTo>
                    <a:pt x="7138" y="721360"/>
                  </a:lnTo>
                  <a:close/>
                </a:path>
                <a:path w="1149350" h="1052830">
                  <a:moveTo>
                    <a:pt x="1148480" y="721360"/>
                  </a:moveTo>
                  <a:lnTo>
                    <a:pt x="1142127" y="721360"/>
                  </a:lnTo>
                  <a:lnTo>
                    <a:pt x="1142108" y="736600"/>
                  </a:lnTo>
                  <a:lnTo>
                    <a:pt x="1148461" y="736600"/>
                  </a:lnTo>
                  <a:lnTo>
                    <a:pt x="1148480" y="721360"/>
                  </a:lnTo>
                  <a:close/>
                </a:path>
                <a:path w="1149350" h="1052830">
                  <a:moveTo>
                    <a:pt x="7101" y="736600"/>
                  </a:moveTo>
                  <a:lnTo>
                    <a:pt x="757" y="736600"/>
                  </a:lnTo>
                  <a:lnTo>
                    <a:pt x="711" y="755650"/>
                  </a:lnTo>
                  <a:lnTo>
                    <a:pt x="7054" y="755650"/>
                  </a:lnTo>
                  <a:lnTo>
                    <a:pt x="7101" y="736600"/>
                  </a:lnTo>
                  <a:close/>
                </a:path>
                <a:path w="1149350" h="1052830">
                  <a:moveTo>
                    <a:pt x="1148461" y="736600"/>
                  </a:moveTo>
                  <a:lnTo>
                    <a:pt x="1142108" y="736600"/>
                  </a:lnTo>
                  <a:lnTo>
                    <a:pt x="1142085" y="755650"/>
                  </a:lnTo>
                  <a:lnTo>
                    <a:pt x="1148438" y="755650"/>
                  </a:lnTo>
                  <a:lnTo>
                    <a:pt x="1148461" y="736600"/>
                  </a:lnTo>
                  <a:close/>
                </a:path>
                <a:path w="1149350" h="1052830">
                  <a:moveTo>
                    <a:pt x="7054" y="755650"/>
                  </a:moveTo>
                  <a:lnTo>
                    <a:pt x="711" y="755650"/>
                  </a:lnTo>
                  <a:lnTo>
                    <a:pt x="687" y="765810"/>
                  </a:lnTo>
                  <a:lnTo>
                    <a:pt x="7030" y="765810"/>
                  </a:lnTo>
                  <a:lnTo>
                    <a:pt x="7054" y="755650"/>
                  </a:lnTo>
                  <a:close/>
                </a:path>
                <a:path w="1149350" h="1052830">
                  <a:moveTo>
                    <a:pt x="1148438" y="755650"/>
                  </a:moveTo>
                  <a:lnTo>
                    <a:pt x="1142085" y="755650"/>
                  </a:lnTo>
                  <a:lnTo>
                    <a:pt x="1142073" y="765810"/>
                  </a:lnTo>
                  <a:lnTo>
                    <a:pt x="1148426" y="765810"/>
                  </a:lnTo>
                  <a:lnTo>
                    <a:pt x="1148438" y="755650"/>
                  </a:lnTo>
                  <a:close/>
                </a:path>
                <a:path w="1149350" h="1052830">
                  <a:moveTo>
                    <a:pt x="7030" y="765810"/>
                  </a:moveTo>
                  <a:lnTo>
                    <a:pt x="687" y="765810"/>
                  </a:lnTo>
                  <a:lnTo>
                    <a:pt x="650" y="781050"/>
                  </a:lnTo>
                  <a:lnTo>
                    <a:pt x="6992" y="781050"/>
                  </a:lnTo>
                  <a:lnTo>
                    <a:pt x="7030" y="765810"/>
                  </a:lnTo>
                  <a:close/>
                </a:path>
                <a:path w="1149350" h="1052830">
                  <a:moveTo>
                    <a:pt x="1148426" y="765810"/>
                  </a:moveTo>
                  <a:lnTo>
                    <a:pt x="1142073" y="765810"/>
                  </a:lnTo>
                  <a:lnTo>
                    <a:pt x="1142054" y="781050"/>
                  </a:lnTo>
                  <a:lnTo>
                    <a:pt x="1148408" y="781050"/>
                  </a:lnTo>
                  <a:lnTo>
                    <a:pt x="1148426" y="765810"/>
                  </a:lnTo>
                  <a:close/>
                </a:path>
                <a:path w="1149350" h="1052830">
                  <a:moveTo>
                    <a:pt x="6992" y="781050"/>
                  </a:moveTo>
                  <a:lnTo>
                    <a:pt x="650" y="781050"/>
                  </a:lnTo>
                  <a:lnTo>
                    <a:pt x="619" y="793750"/>
                  </a:lnTo>
                  <a:lnTo>
                    <a:pt x="6961" y="793750"/>
                  </a:lnTo>
                  <a:lnTo>
                    <a:pt x="6992" y="781050"/>
                  </a:lnTo>
                  <a:close/>
                </a:path>
                <a:path w="1149350" h="1052830">
                  <a:moveTo>
                    <a:pt x="1148408" y="781050"/>
                  </a:moveTo>
                  <a:lnTo>
                    <a:pt x="1142054" y="781050"/>
                  </a:lnTo>
                  <a:lnTo>
                    <a:pt x="1142038" y="793750"/>
                  </a:lnTo>
                  <a:lnTo>
                    <a:pt x="1148392" y="793750"/>
                  </a:lnTo>
                  <a:lnTo>
                    <a:pt x="1148408" y="781050"/>
                  </a:lnTo>
                  <a:close/>
                </a:path>
                <a:path w="1149350" h="1052830">
                  <a:moveTo>
                    <a:pt x="6961" y="793750"/>
                  </a:moveTo>
                  <a:lnTo>
                    <a:pt x="619" y="793750"/>
                  </a:lnTo>
                  <a:lnTo>
                    <a:pt x="604" y="800100"/>
                  </a:lnTo>
                  <a:lnTo>
                    <a:pt x="6946" y="800100"/>
                  </a:lnTo>
                  <a:lnTo>
                    <a:pt x="6961" y="793750"/>
                  </a:lnTo>
                  <a:close/>
                </a:path>
                <a:path w="1149350" h="1052830">
                  <a:moveTo>
                    <a:pt x="1148392" y="793750"/>
                  </a:moveTo>
                  <a:lnTo>
                    <a:pt x="1142038" y="793750"/>
                  </a:lnTo>
                  <a:lnTo>
                    <a:pt x="1142031" y="800100"/>
                  </a:lnTo>
                  <a:lnTo>
                    <a:pt x="1148385" y="800100"/>
                  </a:lnTo>
                  <a:lnTo>
                    <a:pt x="1148392" y="793750"/>
                  </a:lnTo>
                  <a:close/>
                </a:path>
                <a:path w="1149350" h="1052830">
                  <a:moveTo>
                    <a:pt x="6946" y="800100"/>
                  </a:moveTo>
                  <a:lnTo>
                    <a:pt x="604" y="800100"/>
                  </a:lnTo>
                  <a:lnTo>
                    <a:pt x="558" y="819150"/>
                  </a:lnTo>
                  <a:lnTo>
                    <a:pt x="6899" y="819150"/>
                  </a:lnTo>
                  <a:lnTo>
                    <a:pt x="6946" y="800100"/>
                  </a:lnTo>
                  <a:close/>
                </a:path>
                <a:path w="1149350" h="1052830">
                  <a:moveTo>
                    <a:pt x="1148385" y="800100"/>
                  </a:moveTo>
                  <a:lnTo>
                    <a:pt x="1142031" y="800100"/>
                  </a:lnTo>
                  <a:lnTo>
                    <a:pt x="1142007" y="819150"/>
                  </a:lnTo>
                  <a:lnTo>
                    <a:pt x="1148362" y="819150"/>
                  </a:lnTo>
                  <a:lnTo>
                    <a:pt x="1148385" y="800100"/>
                  </a:lnTo>
                  <a:close/>
                </a:path>
                <a:path w="1149350" h="1052830">
                  <a:moveTo>
                    <a:pt x="6899" y="819150"/>
                  </a:moveTo>
                  <a:lnTo>
                    <a:pt x="558" y="819150"/>
                  </a:lnTo>
                  <a:lnTo>
                    <a:pt x="450" y="863600"/>
                  </a:lnTo>
                  <a:lnTo>
                    <a:pt x="6790" y="863600"/>
                  </a:lnTo>
                  <a:lnTo>
                    <a:pt x="6899" y="819150"/>
                  </a:lnTo>
                  <a:close/>
                </a:path>
                <a:path w="1149350" h="1052830">
                  <a:moveTo>
                    <a:pt x="1148362" y="819150"/>
                  </a:moveTo>
                  <a:lnTo>
                    <a:pt x="1142007" y="819150"/>
                  </a:lnTo>
                  <a:lnTo>
                    <a:pt x="1141953" y="863600"/>
                  </a:lnTo>
                  <a:lnTo>
                    <a:pt x="1148308" y="863600"/>
                  </a:lnTo>
                  <a:lnTo>
                    <a:pt x="1148362" y="819150"/>
                  </a:lnTo>
                  <a:close/>
                </a:path>
                <a:path w="1149350" h="1052830">
                  <a:moveTo>
                    <a:pt x="6418" y="1016000"/>
                  </a:moveTo>
                  <a:lnTo>
                    <a:pt x="82" y="1016000"/>
                  </a:lnTo>
                  <a:lnTo>
                    <a:pt x="70" y="1021079"/>
                  </a:lnTo>
                  <a:lnTo>
                    <a:pt x="6405" y="1021079"/>
                  </a:lnTo>
                  <a:lnTo>
                    <a:pt x="6418" y="1016000"/>
                  </a:lnTo>
                  <a:close/>
                </a:path>
                <a:path w="1149350" h="1052830">
                  <a:moveTo>
                    <a:pt x="1148124" y="1016000"/>
                  </a:moveTo>
                  <a:lnTo>
                    <a:pt x="1141767" y="1016000"/>
                  </a:lnTo>
                  <a:lnTo>
                    <a:pt x="1141761" y="1021079"/>
                  </a:lnTo>
                  <a:lnTo>
                    <a:pt x="1148118" y="1021079"/>
                  </a:lnTo>
                  <a:lnTo>
                    <a:pt x="1148124" y="1016000"/>
                  </a:lnTo>
                  <a:close/>
                </a:path>
                <a:path w="1149350" h="1052830">
                  <a:moveTo>
                    <a:pt x="6464" y="996950"/>
                  </a:moveTo>
                  <a:lnTo>
                    <a:pt x="128" y="996950"/>
                  </a:lnTo>
                  <a:lnTo>
                    <a:pt x="85" y="1014729"/>
                  </a:lnTo>
                  <a:lnTo>
                    <a:pt x="6421" y="1014729"/>
                  </a:lnTo>
                  <a:lnTo>
                    <a:pt x="6464" y="996950"/>
                  </a:lnTo>
                  <a:close/>
                </a:path>
                <a:path w="1149350" h="1052830">
                  <a:moveTo>
                    <a:pt x="1148147" y="996950"/>
                  </a:moveTo>
                  <a:lnTo>
                    <a:pt x="1141790" y="996950"/>
                  </a:lnTo>
                  <a:lnTo>
                    <a:pt x="1141768" y="1014729"/>
                  </a:lnTo>
                  <a:lnTo>
                    <a:pt x="1148126" y="1014729"/>
                  </a:lnTo>
                  <a:lnTo>
                    <a:pt x="1148147" y="996950"/>
                  </a:lnTo>
                  <a:close/>
                </a:path>
                <a:path w="1149350" h="1052830">
                  <a:moveTo>
                    <a:pt x="6471" y="994410"/>
                  </a:moveTo>
                  <a:lnTo>
                    <a:pt x="134" y="994410"/>
                  </a:lnTo>
                  <a:lnTo>
                    <a:pt x="131" y="995679"/>
                  </a:lnTo>
                  <a:lnTo>
                    <a:pt x="6467" y="995679"/>
                  </a:lnTo>
                  <a:lnTo>
                    <a:pt x="6471" y="994410"/>
                  </a:lnTo>
                  <a:close/>
                </a:path>
                <a:path w="1149350" h="1052830">
                  <a:moveTo>
                    <a:pt x="1148150" y="994410"/>
                  </a:moveTo>
                  <a:lnTo>
                    <a:pt x="1141793" y="994410"/>
                  </a:lnTo>
                  <a:lnTo>
                    <a:pt x="1141792" y="995679"/>
                  </a:lnTo>
                  <a:lnTo>
                    <a:pt x="1148149" y="995679"/>
                  </a:lnTo>
                  <a:lnTo>
                    <a:pt x="1148150" y="994410"/>
                  </a:lnTo>
                  <a:close/>
                </a:path>
                <a:path w="1149350" h="1052830">
                  <a:moveTo>
                    <a:pt x="6486" y="988060"/>
                  </a:moveTo>
                  <a:lnTo>
                    <a:pt x="150" y="988060"/>
                  </a:lnTo>
                  <a:lnTo>
                    <a:pt x="138" y="993139"/>
                  </a:lnTo>
                  <a:lnTo>
                    <a:pt x="6474" y="993139"/>
                  </a:lnTo>
                  <a:lnTo>
                    <a:pt x="6486" y="988060"/>
                  </a:lnTo>
                  <a:close/>
                </a:path>
                <a:path w="1149350" h="1052830">
                  <a:moveTo>
                    <a:pt x="1148158" y="988060"/>
                  </a:moveTo>
                  <a:lnTo>
                    <a:pt x="1141801" y="988060"/>
                  </a:lnTo>
                  <a:lnTo>
                    <a:pt x="1141795" y="993139"/>
                  </a:lnTo>
                  <a:lnTo>
                    <a:pt x="1148152" y="993139"/>
                  </a:lnTo>
                  <a:lnTo>
                    <a:pt x="1148158" y="988060"/>
                  </a:lnTo>
                  <a:close/>
                </a:path>
                <a:path w="1149350" h="1052830">
                  <a:moveTo>
                    <a:pt x="6495" y="984250"/>
                  </a:moveTo>
                  <a:lnTo>
                    <a:pt x="159" y="984250"/>
                  </a:lnTo>
                  <a:lnTo>
                    <a:pt x="153" y="986789"/>
                  </a:lnTo>
                  <a:lnTo>
                    <a:pt x="6489" y="986789"/>
                  </a:lnTo>
                  <a:lnTo>
                    <a:pt x="6495" y="984250"/>
                  </a:lnTo>
                  <a:close/>
                </a:path>
                <a:path w="1149350" h="1052830">
                  <a:moveTo>
                    <a:pt x="1148162" y="984250"/>
                  </a:moveTo>
                  <a:lnTo>
                    <a:pt x="1141806" y="984250"/>
                  </a:lnTo>
                  <a:lnTo>
                    <a:pt x="1141802" y="986789"/>
                  </a:lnTo>
                  <a:lnTo>
                    <a:pt x="1148159" y="986789"/>
                  </a:lnTo>
                  <a:lnTo>
                    <a:pt x="1148162" y="984250"/>
                  </a:lnTo>
                  <a:close/>
                </a:path>
                <a:path w="1149350" h="1052830">
                  <a:moveTo>
                    <a:pt x="6502" y="981710"/>
                  </a:moveTo>
                  <a:lnTo>
                    <a:pt x="165" y="981710"/>
                  </a:lnTo>
                  <a:lnTo>
                    <a:pt x="162" y="982979"/>
                  </a:lnTo>
                  <a:lnTo>
                    <a:pt x="6499" y="982979"/>
                  </a:lnTo>
                  <a:lnTo>
                    <a:pt x="6502" y="981710"/>
                  </a:lnTo>
                  <a:close/>
                </a:path>
                <a:path w="1149350" h="1052830">
                  <a:moveTo>
                    <a:pt x="1148165" y="981710"/>
                  </a:moveTo>
                  <a:lnTo>
                    <a:pt x="1141809" y="981710"/>
                  </a:lnTo>
                  <a:lnTo>
                    <a:pt x="1141807" y="982979"/>
                  </a:lnTo>
                  <a:lnTo>
                    <a:pt x="1148164" y="982979"/>
                  </a:lnTo>
                  <a:lnTo>
                    <a:pt x="1148165" y="981710"/>
                  </a:lnTo>
                  <a:close/>
                </a:path>
                <a:path w="1149350" h="1052830">
                  <a:moveTo>
                    <a:pt x="6511" y="977900"/>
                  </a:moveTo>
                  <a:lnTo>
                    <a:pt x="174" y="977900"/>
                  </a:lnTo>
                  <a:lnTo>
                    <a:pt x="168" y="980439"/>
                  </a:lnTo>
                  <a:lnTo>
                    <a:pt x="6505" y="980439"/>
                  </a:lnTo>
                  <a:lnTo>
                    <a:pt x="6511" y="977900"/>
                  </a:lnTo>
                  <a:close/>
                </a:path>
                <a:path w="1149350" h="1052830">
                  <a:moveTo>
                    <a:pt x="1148170" y="977900"/>
                  </a:moveTo>
                  <a:lnTo>
                    <a:pt x="1141813" y="977900"/>
                  </a:lnTo>
                  <a:lnTo>
                    <a:pt x="1141810" y="980439"/>
                  </a:lnTo>
                  <a:lnTo>
                    <a:pt x="1148167" y="980439"/>
                  </a:lnTo>
                  <a:lnTo>
                    <a:pt x="1148170" y="977900"/>
                  </a:lnTo>
                  <a:close/>
                </a:path>
                <a:path w="1149350" h="1052830">
                  <a:moveTo>
                    <a:pt x="6517" y="975360"/>
                  </a:moveTo>
                  <a:lnTo>
                    <a:pt x="180" y="975360"/>
                  </a:lnTo>
                  <a:lnTo>
                    <a:pt x="177" y="976629"/>
                  </a:lnTo>
                  <a:lnTo>
                    <a:pt x="6514" y="976629"/>
                  </a:lnTo>
                  <a:lnTo>
                    <a:pt x="6517" y="975360"/>
                  </a:lnTo>
                  <a:close/>
                </a:path>
                <a:path w="1149350" h="1052830">
                  <a:moveTo>
                    <a:pt x="1148173" y="975360"/>
                  </a:moveTo>
                  <a:lnTo>
                    <a:pt x="1141816" y="975360"/>
                  </a:lnTo>
                  <a:lnTo>
                    <a:pt x="1141815" y="976629"/>
                  </a:lnTo>
                  <a:lnTo>
                    <a:pt x="1148172" y="976629"/>
                  </a:lnTo>
                  <a:lnTo>
                    <a:pt x="1148173" y="975360"/>
                  </a:lnTo>
                  <a:close/>
                </a:path>
                <a:path w="1149350" h="1052830">
                  <a:moveTo>
                    <a:pt x="6526" y="971550"/>
                  </a:moveTo>
                  <a:lnTo>
                    <a:pt x="190" y="971550"/>
                  </a:lnTo>
                  <a:lnTo>
                    <a:pt x="184" y="974089"/>
                  </a:lnTo>
                  <a:lnTo>
                    <a:pt x="6520" y="974089"/>
                  </a:lnTo>
                  <a:lnTo>
                    <a:pt x="6526" y="971550"/>
                  </a:lnTo>
                  <a:close/>
                </a:path>
                <a:path w="1149350" h="1052830">
                  <a:moveTo>
                    <a:pt x="1148178" y="971550"/>
                  </a:moveTo>
                  <a:lnTo>
                    <a:pt x="1141821" y="971550"/>
                  </a:lnTo>
                  <a:lnTo>
                    <a:pt x="1141818" y="974089"/>
                  </a:lnTo>
                  <a:lnTo>
                    <a:pt x="1148175" y="974089"/>
                  </a:lnTo>
                  <a:lnTo>
                    <a:pt x="1148178" y="971550"/>
                  </a:lnTo>
                  <a:close/>
                </a:path>
                <a:path w="1149350" h="1052830">
                  <a:moveTo>
                    <a:pt x="6533" y="969010"/>
                  </a:moveTo>
                  <a:lnTo>
                    <a:pt x="196" y="969010"/>
                  </a:lnTo>
                  <a:lnTo>
                    <a:pt x="193" y="970279"/>
                  </a:lnTo>
                  <a:lnTo>
                    <a:pt x="6530" y="970279"/>
                  </a:lnTo>
                  <a:lnTo>
                    <a:pt x="6533" y="969010"/>
                  </a:lnTo>
                  <a:close/>
                </a:path>
                <a:path w="1149350" h="1052830">
                  <a:moveTo>
                    <a:pt x="1148181" y="969010"/>
                  </a:moveTo>
                  <a:lnTo>
                    <a:pt x="1141824" y="969010"/>
                  </a:lnTo>
                  <a:lnTo>
                    <a:pt x="1141823" y="970279"/>
                  </a:lnTo>
                  <a:lnTo>
                    <a:pt x="1148179" y="970279"/>
                  </a:lnTo>
                  <a:lnTo>
                    <a:pt x="1148181" y="969010"/>
                  </a:lnTo>
                  <a:close/>
                </a:path>
                <a:path w="1149350" h="1052830">
                  <a:moveTo>
                    <a:pt x="6542" y="965200"/>
                  </a:moveTo>
                  <a:lnTo>
                    <a:pt x="205" y="965200"/>
                  </a:lnTo>
                  <a:lnTo>
                    <a:pt x="199" y="967739"/>
                  </a:lnTo>
                  <a:lnTo>
                    <a:pt x="6536" y="967739"/>
                  </a:lnTo>
                  <a:lnTo>
                    <a:pt x="6542" y="965200"/>
                  </a:lnTo>
                  <a:close/>
                </a:path>
                <a:path w="1149350" h="1052830">
                  <a:moveTo>
                    <a:pt x="1148185" y="965200"/>
                  </a:moveTo>
                  <a:lnTo>
                    <a:pt x="1141829" y="965200"/>
                  </a:lnTo>
                  <a:lnTo>
                    <a:pt x="1141826" y="967739"/>
                  </a:lnTo>
                  <a:lnTo>
                    <a:pt x="1148182" y="967739"/>
                  </a:lnTo>
                  <a:lnTo>
                    <a:pt x="1148185" y="965200"/>
                  </a:lnTo>
                  <a:close/>
                </a:path>
                <a:path w="1149350" h="1052830">
                  <a:moveTo>
                    <a:pt x="6548" y="962660"/>
                  </a:moveTo>
                  <a:lnTo>
                    <a:pt x="211" y="962660"/>
                  </a:lnTo>
                  <a:lnTo>
                    <a:pt x="208" y="963929"/>
                  </a:lnTo>
                  <a:lnTo>
                    <a:pt x="6545" y="963929"/>
                  </a:lnTo>
                  <a:lnTo>
                    <a:pt x="6548" y="962660"/>
                  </a:lnTo>
                  <a:close/>
                </a:path>
                <a:path w="1149350" h="1052830">
                  <a:moveTo>
                    <a:pt x="1148188" y="962660"/>
                  </a:moveTo>
                  <a:lnTo>
                    <a:pt x="1141832" y="962660"/>
                  </a:lnTo>
                  <a:lnTo>
                    <a:pt x="1141830" y="963929"/>
                  </a:lnTo>
                  <a:lnTo>
                    <a:pt x="1148187" y="963929"/>
                  </a:lnTo>
                  <a:lnTo>
                    <a:pt x="1148188" y="962660"/>
                  </a:lnTo>
                  <a:close/>
                </a:path>
                <a:path w="1149350" h="1052830">
                  <a:moveTo>
                    <a:pt x="6558" y="958850"/>
                  </a:moveTo>
                  <a:lnTo>
                    <a:pt x="220" y="958850"/>
                  </a:lnTo>
                  <a:lnTo>
                    <a:pt x="214" y="961389"/>
                  </a:lnTo>
                  <a:lnTo>
                    <a:pt x="6551" y="961389"/>
                  </a:lnTo>
                  <a:lnTo>
                    <a:pt x="6558" y="958850"/>
                  </a:lnTo>
                  <a:close/>
                </a:path>
                <a:path w="1149350" h="1052830">
                  <a:moveTo>
                    <a:pt x="1148193" y="958850"/>
                  </a:moveTo>
                  <a:lnTo>
                    <a:pt x="1141837" y="958850"/>
                  </a:lnTo>
                  <a:lnTo>
                    <a:pt x="1141834" y="961389"/>
                  </a:lnTo>
                  <a:lnTo>
                    <a:pt x="1148190" y="961389"/>
                  </a:lnTo>
                  <a:lnTo>
                    <a:pt x="1148193" y="958850"/>
                  </a:lnTo>
                  <a:close/>
                </a:path>
                <a:path w="1149350" h="1052830">
                  <a:moveTo>
                    <a:pt x="6573" y="952500"/>
                  </a:moveTo>
                  <a:lnTo>
                    <a:pt x="236" y="952500"/>
                  </a:lnTo>
                  <a:lnTo>
                    <a:pt x="223" y="957579"/>
                  </a:lnTo>
                  <a:lnTo>
                    <a:pt x="6561" y="957579"/>
                  </a:lnTo>
                  <a:lnTo>
                    <a:pt x="6573" y="952500"/>
                  </a:lnTo>
                  <a:close/>
                </a:path>
                <a:path w="1149350" h="1052830">
                  <a:moveTo>
                    <a:pt x="1148201" y="952500"/>
                  </a:moveTo>
                  <a:lnTo>
                    <a:pt x="1141844" y="952500"/>
                  </a:lnTo>
                  <a:lnTo>
                    <a:pt x="1141838" y="957579"/>
                  </a:lnTo>
                  <a:lnTo>
                    <a:pt x="1148195" y="957579"/>
                  </a:lnTo>
                  <a:lnTo>
                    <a:pt x="1148201" y="952500"/>
                  </a:lnTo>
                  <a:close/>
                </a:path>
                <a:path w="1149350" h="1052830">
                  <a:moveTo>
                    <a:pt x="6579" y="949960"/>
                  </a:moveTo>
                  <a:lnTo>
                    <a:pt x="242" y="949960"/>
                  </a:lnTo>
                  <a:lnTo>
                    <a:pt x="239" y="951229"/>
                  </a:lnTo>
                  <a:lnTo>
                    <a:pt x="6576" y="951229"/>
                  </a:lnTo>
                  <a:lnTo>
                    <a:pt x="6579" y="949960"/>
                  </a:lnTo>
                  <a:close/>
                </a:path>
                <a:path w="1149350" h="1052830">
                  <a:moveTo>
                    <a:pt x="1148204" y="949960"/>
                  </a:moveTo>
                  <a:lnTo>
                    <a:pt x="1141847" y="949960"/>
                  </a:lnTo>
                  <a:lnTo>
                    <a:pt x="1141846" y="951229"/>
                  </a:lnTo>
                  <a:lnTo>
                    <a:pt x="1148202" y="951229"/>
                  </a:lnTo>
                  <a:lnTo>
                    <a:pt x="1148204" y="949960"/>
                  </a:lnTo>
                  <a:close/>
                </a:path>
                <a:path w="1149350" h="1052830">
                  <a:moveTo>
                    <a:pt x="6595" y="943610"/>
                  </a:moveTo>
                  <a:lnTo>
                    <a:pt x="257" y="943610"/>
                  </a:lnTo>
                  <a:lnTo>
                    <a:pt x="245" y="948689"/>
                  </a:lnTo>
                  <a:lnTo>
                    <a:pt x="6582" y="948689"/>
                  </a:lnTo>
                  <a:lnTo>
                    <a:pt x="6595" y="943610"/>
                  </a:lnTo>
                  <a:close/>
                </a:path>
                <a:path w="1149350" h="1052830">
                  <a:moveTo>
                    <a:pt x="1148211" y="943610"/>
                  </a:moveTo>
                  <a:lnTo>
                    <a:pt x="1141855" y="943610"/>
                  </a:lnTo>
                  <a:lnTo>
                    <a:pt x="1141849" y="948689"/>
                  </a:lnTo>
                  <a:lnTo>
                    <a:pt x="1148205" y="948689"/>
                  </a:lnTo>
                  <a:lnTo>
                    <a:pt x="1148211" y="943610"/>
                  </a:lnTo>
                  <a:close/>
                </a:path>
                <a:path w="1149350" h="1052830">
                  <a:moveTo>
                    <a:pt x="6604" y="939800"/>
                  </a:moveTo>
                  <a:lnTo>
                    <a:pt x="266" y="939800"/>
                  </a:lnTo>
                  <a:lnTo>
                    <a:pt x="260" y="942339"/>
                  </a:lnTo>
                  <a:lnTo>
                    <a:pt x="6598" y="942339"/>
                  </a:lnTo>
                  <a:lnTo>
                    <a:pt x="6604" y="939800"/>
                  </a:lnTo>
                  <a:close/>
                </a:path>
                <a:path w="1149350" h="1052830">
                  <a:moveTo>
                    <a:pt x="1148216" y="939800"/>
                  </a:moveTo>
                  <a:lnTo>
                    <a:pt x="1141860" y="939800"/>
                  </a:lnTo>
                  <a:lnTo>
                    <a:pt x="1141857" y="942339"/>
                  </a:lnTo>
                  <a:lnTo>
                    <a:pt x="1148213" y="942339"/>
                  </a:lnTo>
                  <a:lnTo>
                    <a:pt x="1148216" y="939800"/>
                  </a:lnTo>
                  <a:close/>
                </a:path>
                <a:path w="1149350" h="1052830">
                  <a:moveTo>
                    <a:pt x="6610" y="937260"/>
                  </a:moveTo>
                  <a:lnTo>
                    <a:pt x="273" y="937260"/>
                  </a:lnTo>
                  <a:lnTo>
                    <a:pt x="269" y="938529"/>
                  </a:lnTo>
                  <a:lnTo>
                    <a:pt x="6607" y="938529"/>
                  </a:lnTo>
                  <a:lnTo>
                    <a:pt x="6610" y="937260"/>
                  </a:lnTo>
                  <a:close/>
                </a:path>
                <a:path w="1149350" h="1052830">
                  <a:moveTo>
                    <a:pt x="1148219" y="937260"/>
                  </a:moveTo>
                  <a:lnTo>
                    <a:pt x="1141863" y="937260"/>
                  </a:lnTo>
                  <a:lnTo>
                    <a:pt x="1141861" y="938529"/>
                  </a:lnTo>
                  <a:lnTo>
                    <a:pt x="1148218" y="938529"/>
                  </a:lnTo>
                  <a:lnTo>
                    <a:pt x="1148219" y="937260"/>
                  </a:lnTo>
                  <a:close/>
                </a:path>
                <a:path w="1149350" h="1052830">
                  <a:moveTo>
                    <a:pt x="6620" y="933450"/>
                  </a:moveTo>
                  <a:lnTo>
                    <a:pt x="282" y="933450"/>
                  </a:lnTo>
                  <a:lnTo>
                    <a:pt x="276" y="935989"/>
                  </a:lnTo>
                  <a:lnTo>
                    <a:pt x="6613" y="935989"/>
                  </a:lnTo>
                  <a:lnTo>
                    <a:pt x="6620" y="933450"/>
                  </a:lnTo>
                  <a:close/>
                </a:path>
                <a:path w="1149350" h="1052830">
                  <a:moveTo>
                    <a:pt x="1148224" y="933450"/>
                  </a:moveTo>
                  <a:lnTo>
                    <a:pt x="1141868" y="933450"/>
                  </a:lnTo>
                  <a:lnTo>
                    <a:pt x="1141865" y="935989"/>
                  </a:lnTo>
                  <a:lnTo>
                    <a:pt x="1148221" y="935989"/>
                  </a:lnTo>
                  <a:lnTo>
                    <a:pt x="1148224" y="933450"/>
                  </a:lnTo>
                  <a:close/>
                </a:path>
                <a:path w="1149350" h="1052830">
                  <a:moveTo>
                    <a:pt x="6626" y="930910"/>
                  </a:moveTo>
                  <a:lnTo>
                    <a:pt x="288" y="930910"/>
                  </a:lnTo>
                  <a:lnTo>
                    <a:pt x="285" y="932179"/>
                  </a:lnTo>
                  <a:lnTo>
                    <a:pt x="6623" y="932179"/>
                  </a:lnTo>
                  <a:lnTo>
                    <a:pt x="6626" y="930910"/>
                  </a:lnTo>
                  <a:close/>
                </a:path>
                <a:path w="1149350" h="1052830">
                  <a:moveTo>
                    <a:pt x="1148227" y="930910"/>
                  </a:moveTo>
                  <a:lnTo>
                    <a:pt x="1141871" y="930910"/>
                  </a:lnTo>
                  <a:lnTo>
                    <a:pt x="1141869" y="932179"/>
                  </a:lnTo>
                  <a:lnTo>
                    <a:pt x="1148225" y="932179"/>
                  </a:lnTo>
                  <a:lnTo>
                    <a:pt x="1148227" y="930910"/>
                  </a:lnTo>
                  <a:close/>
                </a:path>
                <a:path w="1149350" h="1052830">
                  <a:moveTo>
                    <a:pt x="6635" y="927100"/>
                  </a:moveTo>
                  <a:lnTo>
                    <a:pt x="297" y="927100"/>
                  </a:lnTo>
                  <a:lnTo>
                    <a:pt x="291" y="929639"/>
                  </a:lnTo>
                  <a:lnTo>
                    <a:pt x="6629" y="929639"/>
                  </a:lnTo>
                  <a:lnTo>
                    <a:pt x="6635" y="927100"/>
                  </a:lnTo>
                  <a:close/>
                </a:path>
                <a:path w="1149350" h="1052830">
                  <a:moveTo>
                    <a:pt x="1148231" y="927100"/>
                  </a:moveTo>
                  <a:lnTo>
                    <a:pt x="1141875" y="927100"/>
                  </a:lnTo>
                  <a:lnTo>
                    <a:pt x="1141872" y="929639"/>
                  </a:lnTo>
                  <a:lnTo>
                    <a:pt x="1148228" y="929639"/>
                  </a:lnTo>
                  <a:lnTo>
                    <a:pt x="1148231" y="927100"/>
                  </a:lnTo>
                  <a:close/>
                </a:path>
                <a:path w="1149350" h="1052830">
                  <a:moveTo>
                    <a:pt x="6641" y="924560"/>
                  </a:moveTo>
                  <a:lnTo>
                    <a:pt x="303" y="924560"/>
                  </a:lnTo>
                  <a:lnTo>
                    <a:pt x="300" y="925829"/>
                  </a:lnTo>
                  <a:lnTo>
                    <a:pt x="6638" y="925829"/>
                  </a:lnTo>
                  <a:lnTo>
                    <a:pt x="6641" y="924560"/>
                  </a:lnTo>
                  <a:close/>
                </a:path>
                <a:path w="1149350" h="1052830">
                  <a:moveTo>
                    <a:pt x="1148234" y="924560"/>
                  </a:moveTo>
                  <a:lnTo>
                    <a:pt x="1141879" y="924560"/>
                  </a:lnTo>
                  <a:lnTo>
                    <a:pt x="1141877" y="925829"/>
                  </a:lnTo>
                  <a:lnTo>
                    <a:pt x="1148233" y="925829"/>
                  </a:lnTo>
                  <a:lnTo>
                    <a:pt x="1148234" y="924560"/>
                  </a:lnTo>
                  <a:close/>
                </a:path>
                <a:path w="1149350" h="1052830">
                  <a:moveTo>
                    <a:pt x="6651" y="920750"/>
                  </a:moveTo>
                  <a:lnTo>
                    <a:pt x="312" y="920750"/>
                  </a:lnTo>
                  <a:lnTo>
                    <a:pt x="306" y="923289"/>
                  </a:lnTo>
                  <a:lnTo>
                    <a:pt x="6644" y="923289"/>
                  </a:lnTo>
                  <a:lnTo>
                    <a:pt x="6651" y="920750"/>
                  </a:lnTo>
                  <a:close/>
                </a:path>
                <a:path w="1149350" h="1052830">
                  <a:moveTo>
                    <a:pt x="1148239" y="920750"/>
                  </a:moveTo>
                  <a:lnTo>
                    <a:pt x="1141883" y="920750"/>
                  </a:lnTo>
                  <a:lnTo>
                    <a:pt x="1141880" y="923289"/>
                  </a:lnTo>
                  <a:lnTo>
                    <a:pt x="1148236" y="923289"/>
                  </a:lnTo>
                  <a:lnTo>
                    <a:pt x="1148239" y="920750"/>
                  </a:lnTo>
                  <a:close/>
                </a:path>
                <a:path w="1149350" h="1052830">
                  <a:moveTo>
                    <a:pt x="6657" y="918210"/>
                  </a:moveTo>
                  <a:lnTo>
                    <a:pt x="319" y="918210"/>
                  </a:lnTo>
                  <a:lnTo>
                    <a:pt x="315" y="919479"/>
                  </a:lnTo>
                  <a:lnTo>
                    <a:pt x="6654" y="919479"/>
                  </a:lnTo>
                  <a:lnTo>
                    <a:pt x="6657" y="918210"/>
                  </a:lnTo>
                  <a:close/>
                </a:path>
                <a:path w="1149350" h="1052830">
                  <a:moveTo>
                    <a:pt x="1148242" y="918210"/>
                  </a:moveTo>
                  <a:lnTo>
                    <a:pt x="1141886" y="918210"/>
                  </a:lnTo>
                  <a:lnTo>
                    <a:pt x="1141885" y="919479"/>
                  </a:lnTo>
                  <a:lnTo>
                    <a:pt x="1148241" y="919479"/>
                  </a:lnTo>
                  <a:lnTo>
                    <a:pt x="1148242" y="918210"/>
                  </a:lnTo>
                  <a:close/>
                </a:path>
                <a:path w="1149350" h="1052830">
                  <a:moveTo>
                    <a:pt x="6666" y="914400"/>
                  </a:moveTo>
                  <a:lnTo>
                    <a:pt x="328" y="914400"/>
                  </a:lnTo>
                  <a:lnTo>
                    <a:pt x="322" y="916939"/>
                  </a:lnTo>
                  <a:lnTo>
                    <a:pt x="6660" y="916939"/>
                  </a:lnTo>
                  <a:lnTo>
                    <a:pt x="6666" y="914400"/>
                  </a:lnTo>
                  <a:close/>
                </a:path>
                <a:path w="1149350" h="1052830">
                  <a:moveTo>
                    <a:pt x="1148247" y="914400"/>
                  </a:moveTo>
                  <a:lnTo>
                    <a:pt x="1141891" y="914400"/>
                  </a:lnTo>
                  <a:lnTo>
                    <a:pt x="1141888" y="916939"/>
                  </a:lnTo>
                  <a:lnTo>
                    <a:pt x="1148244" y="916939"/>
                  </a:lnTo>
                  <a:lnTo>
                    <a:pt x="1148247" y="914400"/>
                  </a:lnTo>
                  <a:close/>
                </a:path>
                <a:path w="1149350" h="1052830">
                  <a:moveTo>
                    <a:pt x="6672" y="911860"/>
                  </a:moveTo>
                  <a:lnTo>
                    <a:pt x="334" y="911860"/>
                  </a:lnTo>
                  <a:lnTo>
                    <a:pt x="331" y="913129"/>
                  </a:lnTo>
                  <a:lnTo>
                    <a:pt x="6669" y="913129"/>
                  </a:lnTo>
                  <a:lnTo>
                    <a:pt x="6672" y="911860"/>
                  </a:lnTo>
                  <a:close/>
                </a:path>
                <a:path w="1149350" h="1052830">
                  <a:moveTo>
                    <a:pt x="1148250" y="911860"/>
                  </a:moveTo>
                  <a:lnTo>
                    <a:pt x="1141894" y="911860"/>
                  </a:lnTo>
                  <a:lnTo>
                    <a:pt x="1141893" y="913129"/>
                  </a:lnTo>
                  <a:lnTo>
                    <a:pt x="1148248" y="913129"/>
                  </a:lnTo>
                  <a:lnTo>
                    <a:pt x="1148250" y="911860"/>
                  </a:lnTo>
                  <a:close/>
                </a:path>
                <a:path w="1149350" h="1052830">
                  <a:moveTo>
                    <a:pt x="6682" y="908050"/>
                  </a:moveTo>
                  <a:lnTo>
                    <a:pt x="343" y="908050"/>
                  </a:lnTo>
                  <a:lnTo>
                    <a:pt x="337" y="910589"/>
                  </a:lnTo>
                  <a:lnTo>
                    <a:pt x="6676" y="910589"/>
                  </a:lnTo>
                  <a:lnTo>
                    <a:pt x="6682" y="908050"/>
                  </a:lnTo>
                  <a:close/>
                </a:path>
                <a:path w="1149350" h="1052830">
                  <a:moveTo>
                    <a:pt x="1148254" y="908050"/>
                  </a:moveTo>
                  <a:lnTo>
                    <a:pt x="1141899" y="908050"/>
                  </a:lnTo>
                  <a:lnTo>
                    <a:pt x="1141896" y="910589"/>
                  </a:lnTo>
                  <a:lnTo>
                    <a:pt x="1148251" y="910589"/>
                  </a:lnTo>
                  <a:lnTo>
                    <a:pt x="1148254" y="908050"/>
                  </a:lnTo>
                  <a:close/>
                </a:path>
                <a:path w="1149350" h="1052830">
                  <a:moveTo>
                    <a:pt x="6688" y="905510"/>
                  </a:moveTo>
                  <a:lnTo>
                    <a:pt x="349" y="905510"/>
                  </a:lnTo>
                  <a:lnTo>
                    <a:pt x="346" y="906779"/>
                  </a:lnTo>
                  <a:lnTo>
                    <a:pt x="6685" y="906779"/>
                  </a:lnTo>
                  <a:lnTo>
                    <a:pt x="6688" y="905510"/>
                  </a:lnTo>
                  <a:close/>
                </a:path>
                <a:path w="1149350" h="1052830">
                  <a:moveTo>
                    <a:pt x="1148257" y="905510"/>
                  </a:moveTo>
                  <a:lnTo>
                    <a:pt x="1141902" y="905510"/>
                  </a:lnTo>
                  <a:lnTo>
                    <a:pt x="1141900" y="906779"/>
                  </a:lnTo>
                  <a:lnTo>
                    <a:pt x="1148256" y="906779"/>
                  </a:lnTo>
                  <a:lnTo>
                    <a:pt x="1148257" y="905510"/>
                  </a:lnTo>
                  <a:close/>
                </a:path>
                <a:path w="1149350" h="1052830">
                  <a:moveTo>
                    <a:pt x="6697" y="901700"/>
                  </a:moveTo>
                  <a:lnTo>
                    <a:pt x="358" y="901700"/>
                  </a:lnTo>
                  <a:lnTo>
                    <a:pt x="352" y="904239"/>
                  </a:lnTo>
                  <a:lnTo>
                    <a:pt x="6691" y="904239"/>
                  </a:lnTo>
                  <a:lnTo>
                    <a:pt x="6697" y="901700"/>
                  </a:lnTo>
                  <a:close/>
                </a:path>
                <a:path w="1149350" h="1052830">
                  <a:moveTo>
                    <a:pt x="1148262" y="901700"/>
                  </a:moveTo>
                  <a:lnTo>
                    <a:pt x="1141906" y="901700"/>
                  </a:lnTo>
                  <a:lnTo>
                    <a:pt x="1141903" y="904239"/>
                  </a:lnTo>
                  <a:lnTo>
                    <a:pt x="1148259" y="904239"/>
                  </a:lnTo>
                  <a:lnTo>
                    <a:pt x="1148262" y="901700"/>
                  </a:lnTo>
                  <a:close/>
                </a:path>
                <a:path w="1149350" h="1052830">
                  <a:moveTo>
                    <a:pt x="6703" y="899160"/>
                  </a:moveTo>
                  <a:lnTo>
                    <a:pt x="365" y="899160"/>
                  </a:lnTo>
                  <a:lnTo>
                    <a:pt x="361" y="900429"/>
                  </a:lnTo>
                  <a:lnTo>
                    <a:pt x="6700" y="900429"/>
                  </a:lnTo>
                  <a:lnTo>
                    <a:pt x="6703" y="899160"/>
                  </a:lnTo>
                  <a:close/>
                </a:path>
                <a:path w="1149350" h="1052830">
                  <a:moveTo>
                    <a:pt x="1148265" y="899160"/>
                  </a:moveTo>
                  <a:lnTo>
                    <a:pt x="1141910" y="899160"/>
                  </a:lnTo>
                  <a:lnTo>
                    <a:pt x="1141908" y="900429"/>
                  </a:lnTo>
                  <a:lnTo>
                    <a:pt x="1148264" y="900429"/>
                  </a:lnTo>
                  <a:lnTo>
                    <a:pt x="1148265" y="899160"/>
                  </a:lnTo>
                  <a:close/>
                </a:path>
                <a:path w="1149350" h="1052830">
                  <a:moveTo>
                    <a:pt x="6713" y="895350"/>
                  </a:moveTo>
                  <a:lnTo>
                    <a:pt x="374" y="895350"/>
                  </a:lnTo>
                  <a:lnTo>
                    <a:pt x="368" y="897889"/>
                  </a:lnTo>
                  <a:lnTo>
                    <a:pt x="6707" y="897889"/>
                  </a:lnTo>
                  <a:lnTo>
                    <a:pt x="6713" y="895350"/>
                  </a:lnTo>
                  <a:close/>
                </a:path>
                <a:path w="1149350" h="1052830">
                  <a:moveTo>
                    <a:pt x="1148270" y="895350"/>
                  </a:moveTo>
                  <a:lnTo>
                    <a:pt x="1141914" y="895350"/>
                  </a:lnTo>
                  <a:lnTo>
                    <a:pt x="1141911" y="897889"/>
                  </a:lnTo>
                  <a:lnTo>
                    <a:pt x="1148267" y="897889"/>
                  </a:lnTo>
                  <a:lnTo>
                    <a:pt x="1148270" y="895350"/>
                  </a:lnTo>
                  <a:close/>
                </a:path>
                <a:path w="1149350" h="1052830">
                  <a:moveTo>
                    <a:pt x="6719" y="892810"/>
                  </a:moveTo>
                  <a:lnTo>
                    <a:pt x="380" y="892810"/>
                  </a:lnTo>
                  <a:lnTo>
                    <a:pt x="377" y="894079"/>
                  </a:lnTo>
                  <a:lnTo>
                    <a:pt x="6716" y="894079"/>
                  </a:lnTo>
                  <a:lnTo>
                    <a:pt x="6719" y="892810"/>
                  </a:lnTo>
                  <a:close/>
                </a:path>
                <a:path w="1149350" h="1052830">
                  <a:moveTo>
                    <a:pt x="1148273" y="892810"/>
                  </a:moveTo>
                  <a:lnTo>
                    <a:pt x="1141917" y="892810"/>
                  </a:lnTo>
                  <a:lnTo>
                    <a:pt x="1141916" y="894079"/>
                  </a:lnTo>
                  <a:lnTo>
                    <a:pt x="1148271" y="894079"/>
                  </a:lnTo>
                  <a:lnTo>
                    <a:pt x="1148273" y="892810"/>
                  </a:lnTo>
                  <a:close/>
                </a:path>
                <a:path w="1149350" h="1052830">
                  <a:moveTo>
                    <a:pt x="6728" y="889000"/>
                  </a:moveTo>
                  <a:lnTo>
                    <a:pt x="389" y="889000"/>
                  </a:lnTo>
                  <a:lnTo>
                    <a:pt x="383" y="891539"/>
                  </a:lnTo>
                  <a:lnTo>
                    <a:pt x="6722" y="891539"/>
                  </a:lnTo>
                  <a:lnTo>
                    <a:pt x="6728" y="889000"/>
                  </a:lnTo>
                  <a:close/>
                </a:path>
                <a:path w="1149350" h="1052830">
                  <a:moveTo>
                    <a:pt x="1148277" y="889000"/>
                  </a:moveTo>
                  <a:lnTo>
                    <a:pt x="1141922" y="889000"/>
                  </a:lnTo>
                  <a:lnTo>
                    <a:pt x="1141919" y="891539"/>
                  </a:lnTo>
                  <a:lnTo>
                    <a:pt x="1148274" y="891539"/>
                  </a:lnTo>
                  <a:lnTo>
                    <a:pt x="1148277" y="889000"/>
                  </a:lnTo>
                  <a:close/>
                </a:path>
                <a:path w="1149350" h="1052830">
                  <a:moveTo>
                    <a:pt x="6735" y="886460"/>
                  </a:moveTo>
                  <a:lnTo>
                    <a:pt x="395" y="886460"/>
                  </a:lnTo>
                  <a:lnTo>
                    <a:pt x="392" y="887729"/>
                  </a:lnTo>
                  <a:lnTo>
                    <a:pt x="6731" y="887729"/>
                  </a:lnTo>
                  <a:lnTo>
                    <a:pt x="6735" y="886460"/>
                  </a:lnTo>
                  <a:close/>
                </a:path>
                <a:path w="1149350" h="1052830">
                  <a:moveTo>
                    <a:pt x="1148280" y="886460"/>
                  </a:moveTo>
                  <a:lnTo>
                    <a:pt x="1141925" y="886460"/>
                  </a:lnTo>
                  <a:lnTo>
                    <a:pt x="1141924" y="887729"/>
                  </a:lnTo>
                  <a:lnTo>
                    <a:pt x="1148279" y="887729"/>
                  </a:lnTo>
                  <a:lnTo>
                    <a:pt x="1148280" y="886460"/>
                  </a:lnTo>
                  <a:close/>
                </a:path>
                <a:path w="1149350" h="1052830">
                  <a:moveTo>
                    <a:pt x="6744" y="882650"/>
                  </a:moveTo>
                  <a:lnTo>
                    <a:pt x="404" y="882650"/>
                  </a:lnTo>
                  <a:lnTo>
                    <a:pt x="398" y="885189"/>
                  </a:lnTo>
                  <a:lnTo>
                    <a:pt x="6738" y="885189"/>
                  </a:lnTo>
                  <a:lnTo>
                    <a:pt x="6744" y="882650"/>
                  </a:lnTo>
                  <a:close/>
                </a:path>
                <a:path w="1149350" h="1052830">
                  <a:moveTo>
                    <a:pt x="1148285" y="882650"/>
                  </a:moveTo>
                  <a:lnTo>
                    <a:pt x="1141930" y="882650"/>
                  </a:lnTo>
                  <a:lnTo>
                    <a:pt x="1141927" y="885189"/>
                  </a:lnTo>
                  <a:lnTo>
                    <a:pt x="1148282" y="885189"/>
                  </a:lnTo>
                  <a:lnTo>
                    <a:pt x="1148285" y="882650"/>
                  </a:lnTo>
                  <a:close/>
                </a:path>
                <a:path w="1149350" h="1052830">
                  <a:moveTo>
                    <a:pt x="6750" y="880110"/>
                  </a:moveTo>
                  <a:lnTo>
                    <a:pt x="411" y="880110"/>
                  </a:lnTo>
                  <a:lnTo>
                    <a:pt x="407" y="881379"/>
                  </a:lnTo>
                  <a:lnTo>
                    <a:pt x="6747" y="881379"/>
                  </a:lnTo>
                  <a:lnTo>
                    <a:pt x="6750" y="880110"/>
                  </a:lnTo>
                  <a:close/>
                </a:path>
                <a:path w="1149350" h="1052830">
                  <a:moveTo>
                    <a:pt x="1148288" y="880110"/>
                  </a:moveTo>
                  <a:lnTo>
                    <a:pt x="1141933" y="880110"/>
                  </a:lnTo>
                  <a:lnTo>
                    <a:pt x="1141931" y="881379"/>
                  </a:lnTo>
                  <a:lnTo>
                    <a:pt x="1148287" y="881379"/>
                  </a:lnTo>
                  <a:lnTo>
                    <a:pt x="1148288" y="880110"/>
                  </a:lnTo>
                  <a:close/>
                </a:path>
                <a:path w="1149350" h="1052830">
                  <a:moveTo>
                    <a:pt x="6759" y="876300"/>
                  </a:moveTo>
                  <a:lnTo>
                    <a:pt x="420" y="876300"/>
                  </a:lnTo>
                  <a:lnTo>
                    <a:pt x="414" y="878839"/>
                  </a:lnTo>
                  <a:lnTo>
                    <a:pt x="6753" y="878839"/>
                  </a:lnTo>
                  <a:lnTo>
                    <a:pt x="6759" y="876300"/>
                  </a:lnTo>
                  <a:close/>
                </a:path>
                <a:path w="1149350" h="1052830">
                  <a:moveTo>
                    <a:pt x="1148293" y="876300"/>
                  </a:moveTo>
                  <a:lnTo>
                    <a:pt x="1141938" y="876300"/>
                  </a:lnTo>
                  <a:lnTo>
                    <a:pt x="1141934" y="878839"/>
                  </a:lnTo>
                  <a:lnTo>
                    <a:pt x="1148290" y="878839"/>
                  </a:lnTo>
                  <a:lnTo>
                    <a:pt x="1148293" y="876300"/>
                  </a:lnTo>
                  <a:close/>
                </a:path>
                <a:path w="1149350" h="1052830">
                  <a:moveTo>
                    <a:pt x="6766" y="873760"/>
                  </a:moveTo>
                  <a:lnTo>
                    <a:pt x="426" y="873760"/>
                  </a:lnTo>
                  <a:lnTo>
                    <a:pt x="423" y="875029"/>
                  </a:lnTo>
                  <a:lnTo>
                    <a:pt x="6762" y="875029"/>
                  </a:lnTo>
                  <a:lnTo>
                    <a:pt x="6766" y="873760"/>
                  </a:lnTo>
                  <a:close/>
                </a:path>
                <a:path w="1149350" h="1052830">
                  <a:moveTo>
                    <a:pt x="1148296" y="873760"/>
                  </a:moveTo>
                  <a:lnTo>
                    <a:pt x="1141941" y="873760"/>
                  </a:lnTo>
                  <a:lnTo>
                    <a:pt x="1141939" y="875029"/>
                  </a:lnTo>
                  <a:lnTo>
                    <a:pt x="1148294" y="875029"/>
                  </a:lnTo>
                  <a:lnTo>
                    <a:pt x="1148296" y="873760"/>
                  </a:lnTo>
                  <a:close/>
                </a:path>
                <a:path w="1149350" h="1052830">
                  <a:moveTo>
                    <a:pt x="6775" y="869950"/>
                  </a:moveTo>
                  <a:lnTo>
                    <a:pt x="435" y="869950"/>
                  </a:lnTo>
                  <a:lnTo>
                    <a:pt x="429" y="872489"/>
                  </a:lnTo>
                  <a:lnTo>
                    <a:pt x="6769" y="872489"/>
                  </a:lnTo>
                  <a:lnTo>
                    <a:pt x="6775" y="869950"/>
                  </a:lnTo>
                  <a:close/>
                </a:path>
                <a:path w="1149350" h="1052830">
                  <a:moveTo>
                    <a:pt x="1148300" y="869950"/>
                  </a:moveTo>
                  <a:lnTo>
                    <a:pt x="1141945" y="869950"/>
                  </a:lnTo>
                  <a:lnTo>
                    <a:pt x="1141942" y="872489"/>
                  </a:lnTo>
                  <a:lnTo>
                    <a:pt x="1148297" y="872489"/>
                  </a:lnTo>
                  <a:lnTo>
                    <a:pt x="1148300" y="869950"/>
                  </a:lnTo>
                  <a:close/>
                </a:path>
                <a:path w="1149350" h="1052830">
                  <a:moveTo>
                    <a:pt x="6787" y="864870"/>
                  </a:moveTo>
                  <a:lnTo>
                    <a:pt x="447" y="864870"/>
                  </a:lnTo>
                  <a:lnTo>
                    <a:pt x="438" y="868679"/>
                  </a:lnTo>
                  <a:lnTo>
                    <a:pt x="6778" y="868679"/>
                  </a:lnTo>
                  <a:lnTo>
                    <a:pt x="6787" y="864870"/>
                  </a:lnTo>
                  <a:close/>
                </a:path>
                <a:path w="1149350" h="1052830">
                  <a:moveTo>
                    <a:pt x="1148307" y="864870"/>
                  </a:moveTo>
                  <a:lnTo>
                    <a:pt x="1141952" y="864870"/>
                  </a:lnTo>
                  <a:lnTo>
                    <a:pt x="1141947" y="868679"/>
                  </a:lnTo>
                  <a:lnTo>
                    <a:pt x="1148302" y="868679"/>
                  </a:lnTo>
                  <a:lnTo>
                    <a:pt x="1148307" y="864870"/>
                  </a:lnTo>
                  <a:close/>
                </a:path>
                <a:path w="1149350" h="1052830">
                  <a:moveTo>
                    <a:pt x="6402" y="1022350"/>
                  </a:moveTo>
                  <a:lnTo>
                    <a:pt x="67" y="1022350"/>
                  </a:lnTo>
                  <a:lnTo>
                    <a:pt x="0" y="1050290"/>
                  </a:lnTo>
                  <a:lnTo>
                    <a:pt x="1148080" y="1052830"/>
                  </a:lnTo>
                  <a:lnTo>
                    <a:pt x="1148087" y="1046480"/>
                  </a:lnTo>
                  <a:lnTo>
                    <a:pt x="1141730" y="1046480"/>
                  </a:lnTo>
                  <a:lnTo>
                    <a:pt x="6350" y="1043940"/>
                  </a:lnTo>
                  <a:lnTo>
                    <a:pt x="6402" y="1022350"/>
                  </a:lnTo>
                  <a:close/>
                </a:path>
                <a:path w="1149350" h="1052830">
                  <a:moveTo>
                    <a:pt x="1148116" y="1022350"/>
                  </a:moveTo>
                  <a:lnTo>
                    <a:pt x="1141759" y="1022350"/>
                  </a:lnTo>
                  <a:lnTo>
                    <a:pt x="1141730" y="1046480"/>
                  </a:lnTo>
                  <a:lnTo>
                    <a:pt x="1148087" y="1046480"/>
                  </a:lnTo>
                  <a:lnTo>
                    <a:pt x="1148116" y="1022350"/>
                  </a:lnTo>
                  <a:close/>
                </a:path>
              </a:pathLst>
            </a:custGeom>
            <a:solidFill>
              <a:srgbClr val="4E85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2021840" y="2195829"/>
              <a:ext cx="1136650" cy="1040130"/>
            </a:xfrm>
            <a:custGeom>
              <a:avLst/>
              <a:gdLst/>
              <a:ahLst/>
              <a:cxnLst/>
              <a:rect l="l" t="t" r="r" b="b"/>
              <a:pathLst>
                <a:path w="1136650" h="1040130">
                  <a:moveTo>
                    <a:pt x="7598" y="22860"/>
                  </a:moveTo>
                  <a:lnTo>
                    <a:pt x="2481" y="22860"/>
                  </a:lnTo>
                  <a:lnTo>
                    <a:pt x="2477" y="24129"/>
                  </a:lnTo>
                  <a:lnTo>
                    <a:pt x="7596" y="24129"/>
                  </a:lnTo>
                  <a:lnTo>
                    <a:pt x="7598" y="22860"/>
                  </a:lnTo>
                  <a:close/>
                </a:path>
                <a:path w="1136650" h="1040130">
                  <a:moveTo>
                    <a:pt x="1136623" y="22860"/>
                  </a:moveTo>
                  <a:lnTo>
                    <a:pt x="1131532" y="22860"/>
                  </a:lnTo>
                  <a:lnTo>
                    <a:pt x="1131529" y="24129"/>
                  </a:lnTo>
                  <a:lnTo>
                    <a:pt x="1136622" y="24129"/>
                  </a:lnTo>
                  <a:lnTo>
                    <a:pt x="1136623" y="22860"/>
                  </a:lnTo>
                  <a:close/>
                </a:path>
                <a:path w="1136650" h="1040130">
                  <a:moveTo>
                    <a:pt x="7602" y="19050"/>
                  </a:moveTo>
                  <a:lnTo>
                    <a:pt x="2490" y="19050"/>
                  </a:lnTo>
                  <a:lnTo>
                    <a:pt x="2484" y="21589"/>
                  </a:lnTo>
                  <a:lnTo>
                    <a:pt x="7599" y="21589"/>
                  </a:lnTo>
                  <a:lnTo>
                    <a:pt x="7602" y="19050"/>
                  </a:lnTo>
                  <a:close/>
                </a:path>
                <a:path w="1136650" h="1040130">
                  <a:moveTo>
                    <a:pt x="1136628" y="19050"/>
                  </a:moveTo>
                  <a:lnTo>
                    <a:pt x="1131541" y="19050"/>
                  </a:lnTo>
                  <a:lnTo>
                    <a:pt x="1131535" y="21589"/>
                  </a:lnTo>
                  <a:lnTo>
                    <a:pt x="1136625" y="21589"/>
                  </a:lnTo>
                  <a:lnTo>
                    <a:pt x="1136628" y="19050"/>
                  </a:lnTo>
                  <a:close/>
                </a:path>
                <a:path w="1136650" h="1040130">
                  <a:moveTo>
                    <a:pt x="7605" y="16510"/>
                  </a:moveTo>
                  <a:lnTo>
                    <a:pt x="2496" y="16510"/>
                  </a:lnTo>
                  <a:lnTo>
                    <a:pt x="2493" y="17779"/>
                  </a:lnTo>
                  <a:lnTo>
                    <a:pt x="7604" y="17779"/>
                  </a:lnTo>
                  <a:lnTo>
                    <a:pt x="7605" y="16510"/>
                  </a:lnTo>
                  <a:close/>
                </a:path>
                <a:path w="1136650" h="1040130">
                  <a:moveTo>
                    <a:pt x="1136631" y="16510"/>
                  </a:moveTo>
                  <a:lnTo>
                    <a:pt x="1131548" y="16510"/>
                  </a:lnTo>
                  <a:lnTo>
                    <a:pt x="1131544" y="17779"/>
                  </a:lnTo>
                  <a:lnTo>
                    <a:pt x="1136629" y="17779"/>
                  </a:lnTo>
                  <a:lnTo>
                    <a:pt x="1136631" y="16510"/>
                  </a:lnTo>
                  <a:close/>
                </a:path>
                <a:path w="1136650" h="1040130">
                  <a:moveTo>
                    <a:pt x="7610" y="12700"/>
                  </a:moveTo>
                  <a:lnTo>
                    <a:pt x="2505" y="12700"/>
                  </a:lnTo>
                  <a:lnTo>
                    <a:pt x="2499" y="15239"/>
                  </a:lnTo>
                  <a:lnTo>
                    <a:pt x="7607" y="15239"/>
                  </a:lnTo>
                  <a:lnTo>
                    <a:pt x="7610" y="12700"/>
                  </a:lnTo>
                  <a:close/>
                </a:path>
                <a:path w="1136650" h="1040130">
                  <a:moveTo>
                    <a:pt x="1136636" y="12700"/>
                  </a:moveTo>
                  <a:lnTo>
                    <a:pt x="1131557" y="12700"/>
                  </a:lnTo>
                  <a:lnTo>
                    <a:pt x="1131551" y="15239"/>
                  </a:lnTo>
                  <a:lnTo>
                    <a:pt x="1136632" y="15239"/>
                  </a:lnTo>
                  <a:lnTo>
                    <a:pt x="1136636" y="12700"/>
                  </a:lnTo>
                  <a:close/>
                </a:path>
                <a:path w="1136650" h="1040130">
                  <a:moveTo>
                    <a:pt x="7613" y="10160"/>
                  </a:moveTo>
                  <a:lnTo>
                    <a:pt x="2512" y="10160"/>
                  </a:lnTo>
                  <a:lnTo>
                    <a:pt x="2508" y="11429"/>
                  </a:lnTo>
                  <a:lnTo>
                    <a:pt x="7612" y="11429"/>
                  </a:lnTo>
                  <a:lnTo>
                    <a:pt x="7613" y="10160"/>
                  </a:lnTo>
                  <a:close/>
                </a:path>
                <a:path w="1136650" h="1040130">
                  <a:moveTo>
                    <a:pt x="1136639" y="10160"/>
                  </a:moveTo>
                  <a:lnTo>
                    <a:pt x="1131563" y="10160"/>
                  </a:lnTo>
                  <a:lnTo>
                    <a:pt x="1131560" y="11429"/>
                  </a:lnTo>
                  <a:lnTo>
                    <a:pt x="1136637" y="11429"/>
                  </a:lnTo>
                  <a:lnTo>
                    <a:pt x="1136639" y="10160"/>
                  </a:lnTo>
                  <a:close/>
                </a:path>
                <a:path w="1136650" h="1040130">
                  <a:moveTo>
                    <a:pt x="7618" y="6350"/>
                  </a:moveTo>
                  <a:lnTo>
                    <a:pt x="2521" y="6350"/>
                  </a:lnTo>
                  <a:lnTo>
                    <a:pt x="2515" y="8889"/>
                  </a:lnTo>
                  <a:lnTo>
                    <a:pt x="7615" y="8889"/>
                  </a:lnTo>
                  <a:lnTo>
                    <a:pt x="7618" y="6350"/>
                  </a:lnTo>
                  <a:close/>
                </a:path>
                <a:path w="1136650" h="1040130">
                  <a:moveTo>
                    <a:pt x="1136643" y="6350"/>
                  </a:moveTo>
                  <a:lnTo>
                    <a:pt x="569594" y="6350"/>
                  </a:lnTo>
                  <a:lnTo>
                    <a:pt x="1131570" y="7620"/>
                  </a:lnTo>
                  <a:lnTo>
                    <a:pt x="1131566" y="8889"/>
                  </a:lnTo>
                  <a:lnTo>
                    <a:pt x="1136640" y="8889"/>
                  </a:lnTo>
                  <a:lnTo>
                    <a:pt x="1136643" y="6350"/>
                  </a:lnTo>
                  <a:close/>
                </a:path>
                <a:path w="1136650" h="1040130">
                  <a:moveTo>
                    <a:pt x="1136646" y="3810"/>
                  </a:moveTo>
                  <a:lnTo>
                    <a:pt x="2527" y="3810"/>
                  </a:lnTo>
                  <a:lnTo>
                    <a:pt x="2524" y="5079"/>
                  </a:lnTo>
                  <a:lnTo>
                    <a:pt x="1136645" y="5079"/>
                  </a:lnTo>
                  <a:lnTo>
                    <a:pt x="1136646" y="3810"/>
                  </a:lnTo>
                  <a:close/>
                </a:path>
                <a:path w="1136650" h="1040130">
                  <a:moveTo>
                    <a:pt x="569594" y="0"/>
                  </a:moveTo>
                  <a:lnTo>
                    <a:pt x="2536" y="0"/>
                  </a:lnTo>
                  <a:lnTo>
                    <a:pt x="2530" y="2539"/>
                  </a:lnTo>
                  <a:lnTo>
                    <a:pt x="1136648" y="2539"/>
                  </a:lnTo>
                  <a:lnTo>
                    <a:pt x="1136650" y="1270"/>
                  </a:lnTo>
                  <a:lnTo>
                    <a:pt x="569594" y="0"/>
                  </a:lnTo>
                  <a:close/>
                </a:path>
                <a:path w="1136650" h="1040130">
                  <a:moveTo>
                    <a:pt x="7594" y="25400"/>
                  </a:moveTo>
                  <a:lnTo>
                    <a:pt x="2474" y="25400"/>
                  </a:lnTo>
                  <a:lnTo>
                    <a:pt x="2335" y="82550"/>
                  </a:lnTo>
                  <a:lnTo>
                    <a:pt x="7524" y="82550"/>
                  </a:lnTo>
                  <a:lnTo>
                    <a:pt x="7594" y="25400"/>
                  </a:lnTo>
                  <a:close/>
                </a:path>
                <a:path w="1136650" h="1040130">
                  <a:moveTo>
                    <a:pt x="1136620" y="25400"/>
                  </a:moveTo>
                  <a:lnTo>
                    <a:pt x="1131526" y="25400"/>
                  </a:lnTo>
                  <a:lnTo>
                    <a:pt x="1131384" y="82550"/>
                  </a:lnTo>
                  <a:lnTo>
                    <a:pt x="1136550" y="82550"/>
                  </a:lnTo>
                  <a:lnTo>
                    <a:pt x="1136620" y="25400"/>
                  </a:lnTo>
                  <a:close/>
                </a:path>
                <a:path w="1136650" h="1040130">
                  <a:moveTo>
                    <a:pt x="7524" y="82550"/>
                  </a:moveTo>
                  <a:lnTo>
                    <a:pt x="2335" y="82550"/>
                  </a:lnTo>
                  <a:lnTo>
                    <a:pt x="2319" y="88900"/>
                  </a:lnTo>
                  <a:lnTo>
                    <a:pt x="7516" y="88900"/>
                  </a:lnTo>
                  <a:lnTo>
                    <a:pt x="7524" y="82550"/>
                  </a:lnTo>
                  <a:close/>
                </a:path>
                <a:path w="1136650" h="1040130">
                  <a:moveTo>
                    <a:pt x="1136550" y="82550"/>
                  </a:moveTo>
                  <a:lnTo>
                    <a:pt x="1131384" y="82550"/>
                  </a:lnTo>
                  <a:lnTo>
                    <a:pt x="1131369" y="88900"/>
                  </a:lnTo>
                  <a:lnTo>
                    <a:pt x="1136542" y="88900"/>
                  </a:lnTo>
                  <a:lnTo>
                    <a:pt x="1136550" y="82550"/>
                  </a:lnTo>
                  <a:close/>
                </a:path>
                <a:path w="1136650" h="1040130">
                  <a:moveTo>
                    <a:pt x="7516" y="88900"/>
                  </a:moveTo>
                  <a:lnTo>
                    <a:pt x="2319" y="88900"/>
                  </a:lnTo>
                  <a:lnTo>
                    <a:pt x="2272" y="107950"/>
                  </a:lnTo>
                  <a:lnTo>
                    <a:pt x="7492" y="107950"/>
                  </a:lnTo>
                  <a:lnTo>
                    <a:pt x="7516" y="88900"/>
                  </a:lnTo>
                  <a:close/>
                </a:path>
                <a:path w="1136650" h="1040130">
                  <a:moveTo>
                    <a:pt x="1136542" y="88900"/>
                  </a:moveTo>
                  <a:lnTo>
                    <a:pt x="1131369" y="88900"/>
                  </a:lnTo>
                  <a:lnTo>
                    <a:pt x="1131321" y="107950"/>
                  </a:lnTo>
                  <a:lnTo>
                    <a:pt x="1136519" y="107950"/>
                  </a:lnTo>
                  <a:lnTo>
                    <a:pt x="1136542" y="88900"/>
                  </a:lnTo>
                  <a:close/>
                </a:path>
                <a:path w="1136650" h="1040130">
                  <a:moveTo>
                    <a:pt x="7492" y="107950"/>
                  </a:moveTo>
                  <a:lnTo>
                    <a:pt x="2272" y="107950"/>
                  </a:lnTo>
                  <a:lnTo>
                    <a:pt x="2241" y="120650"/>
                  </a:lnTo>
                  <a:lnTo>
                    <a:pt x="7477" y="120650"/>
                  </a:lnTo>
                  <a:lnTo>
                    <a:pt x="7492" y="107950"/>
                  </a:lnTo>
                  <a:close/>
                </a:path>
                <a:path w="1136650" h="1040130">
                  <a:moveTo>
                    <a:pt x="1136519" y="107950"/>
                  </a:moveTo>
                  <a:lnTo>
                    <a:pt x="1131321" y="107950"/>
                  </a:lnTo>
                  <a:lnTo>
                    <a:pt x="1131290" y="120650"/>
                  </a:lnTo>
                  <a:lnTo>
                    <a:pt x="1136504" y="120650"/>
                  </a:lnTo>
                  <a:lnTo>
                    <a:pt x="1136519" y="107950"/>
                  </a:lnTo>
                  <a:close/>
                </a:path>
                <a:path w="1136650" h="1040130">
                  <a:moveTo>
                    <a:pt x="7477" y="120650"/>
                  </a:moveTo>
                  <a:lnTo>
                    <a:pt x="2241" y="120650"/>
                  </a:lnTo>
                  <a:lnTo>
                    <a:pt x="2210" y="133350"/>
                  </a:lnTo>
                  <a:lnTo>
                    <a:pt x="7461" y="133350"/>
                  </a:lnTo>
                  <a:lnTo>
                    <a:pt x="7477" y="120650"/>
                  </a:lnTo>
                  <a:close/>
                </a:path>
                <a:path w="1136650" h="1040130">
                  <a:moveTo>
                    <a:pt x="1136504" y="120650"/>
                  </a:moveTo>
                  <a:lnTo>
                    <a:pt x="1131290" y="120650"/>
                  </a:lnTo>
                  <a:lnTo>
                    <a:pt x="1131259" y="133350"/>
                  </a:lnTo>
                  <a:lnTo>
                    <a:pt x="1136488" y="133350"/>
                  </a:lnTo>
                  <a:lnTo>
                    <a:pt x="1136504" y="120650"/>
                  </a:lnTo>
                  <a:close/>
                </a:path>
                <a:path w="1136650" h="1040130">
                  <a:moveTo>
                    <a:pt x="7461" y="133350"/>
                  </a:moveTo>
                  <a:lnTo>
                    <a:pt x="2210" y="133350"/>
                  </a:lnTo>
                  <a:lnTo>
                    <a:pt x="2179" y="146050"/>
                  </a:lnTo>
                  <a:lnTo>
                    <a:pt x="7445" y="146050"/>
                  </a:lnTo>
                  <a:lnTo>
                    <a:pt x="7461" y="133350"/>
                  </a:lnTo>
                  <a:close/>
                </a:path>
                <a:path w="1136650" h="1040130">
                  <a:moveTo>
                    <a:pt x="1136488" y="133350"/>
                  </a:moveTo>
                  <a:lnTo>
                    <a:pt x="1131259" y="133350"/>
                  </a:lnTo>
                  <a:lnTo>
                    <a:pt x="1131227" y="146050"/>
                  </a:lnTo>
                  <a:lnTo>
                    <a:pt x="1136473" y="146050"/>
                  </a:lnTo>
                  <a:lnTo>
                    <a:pt x="1136488" y="133350"/>
                  </a:lnTo>
                  <a:close/>
                </a:path>
                <a:path w="1136650" h="1040130">
                  <a:moveTo>
                    <a:pt x="7445" y="146050"/>
                  </a:moveTo>
                  <a:lnTo>
                    <a:pt x="2179" y="146050"/>
                  </a:lnTo>
                  <a:lnTo>
                    <a:pt x="2148" y="158750"/>
                  </a:lnTo>
                  <a:lnTo>
                    <a:pt x="7430" y="158750"/>
                  </a:lnTo>
                  <a:lnTo>
                    <a:pt x="7445" y="146050"/>
                  </a:lnTo>
                  <a:close/>
                </a:path>
                <a:path w="1136650" h="1040130">
                  <a:moveTo>
                    <a:pt x="1136473" y="146050"/>
                  </a:moveTo>
                  <a:lnTo>
                    <a:pt x="1131227" y="146050"/>
                  </a:lnTo>
                  <a:lnTo>
                    <a:pt x="1131196" y="158750"/>
                  </a:lnTo>
                  <a:lnTo>
                    <a:pt x="1136457" y="158750"/>
                  </a:lnTo>
                  <a:lnTo>
                    <a:pt x="1136473" y="146050"/>
                  </a:lnTo>
                  <a:close/>
                </a:path>
                <a:path w="1136650" h="1040130">
                  <a:moveTo>
                    <a:pt x="7430" y="158750"/>
                  </a:moveTo>
                  <a:lnTo>
                    <a:pt x="2148" y="158750"/>
                  </a:lnTo>
                  <a:lnTo>
                    <a:pt x="2117" y="171450"/>
                  </a:lnTo>
                  <a:lnTo>
                    <a:pt x="7414" y="171450"/>
                  </a:lnTo>
                  <a:lnTo>
                    <a:pt x="7430" y="158750"/>
                  </a:lnTo>
                  <a:close/>
                </a:path>
                <a:path w="1136650" h="1040130">
                  <a:moveTo>
                    <a:pt x="1136457" y="158750"/>
                  </a:moveTo>
                  <a:lnTo>
                    <a:pt x="1131196" y="158750"/>
                  </a:lnTo>
                  <a:lnTo>
                    <a:pt x="1131164" y="171450"/>
                  </a:lnTo>
                  <a:lnTo>
                    <a:pt x="1136441" y="171450"/>
                  </a:lnTo>
                  <a:lnTo>
                    <a:pt x="1136457" y="158750"/>
                  </a:lnTo>
                  <a:close/>
                </a:path>
                <a:path w="1136650" h="1040130">
                  <a:moveTo>
                    <a:pt x="7414" y="171450"/>
                  </a:moveTo>
                  <a:lnTo>
                    <a:pt x="2117" y="171450"/>
                  </a:lnTo>
                  <a:lnTo>
                    <a:pt x="2055" y="196850"/>
                  </a:lnTo>
                  <a:lnTo>
                    <a:pt x="7382" y="196850"/>
                  </a:lnTo>
                  <a:lnTo>
                    <a:pt x="7414" y="171450"/>
                  </a:lnTo>
                  <a:close/>
                </a:path>
                <a:path w="1136650" h="1040130">
                  <a:moveTo>
                    <a:pt x="1136441" y="171450"/>
                  </a:moveTo>
                  <a:lnTo>
                    <a:pt x="1131164" y="171450"/>
                  </a:lnTo>
                  <a:lnTo>
                    <a:pt x="1131102" y="196850"/>
                  </a:lnTo>
                  <a:lnTo>
                    <a:pt x="1136410" y="196850"/>
                  </a:lnTo>
                  <a:lnTo>
                    <a:pt x="1136441" y="171450"/>
                  </a:lnTo>
                  <a:close/>
                </a:path>
                <a:path w="1136650" h="1040130">
                  <a:moveTo>
                    <a:pt x="7382" y="196850"/>
                  </a:moveTo>
                  <a:lnTo>
                    <a:pt x="2055" y="196850"/>
                  </a:lnTo>
                  <a:lnTo>
                    <a:pt x="2040" y="203200"/>
                  </a:lnTo>
                  <a:lnTo>
                    <a:pt x="7375" y="203200"/>
                  </a:lnTo>
                  <a:lnTo>
                    <a:pt x="7382" y="196850"/>
                  </a:lnTo>
                  <a:close/>
                </a:path>
                <a:path w="1136650" h="1040130">
                  <a:moveTo>
                    <a:pt x="1136410" y="196850"/>
                  </a:moveTo>
                  <a:lnTo>
                    <a:pt x="1131102" y="196850"/>
                  </a:lnTo>
                  <a:lnTo>
                    <a:pt x="1131086" y="203200"/>
                  </a:lnTo>
                  <a:lnTo>
                    <a:pt x="1136403" y="203200"/>
                  </a:lnTo>
                  <a:lnTo>
                    <a:pt x="1136410" y="196850"/>
                  </a:lnTo>
                  <a:close/>
                </a:path>
                <a:path w="1136650" h="1040130">
                  <a:moveTo>
                    <a:pt x="7375" y="203200"/>
                  </a:moveTo>
                  <a:lnTo>
                    <a:pt x="2040" y="203200"/>
                  </a:lnTo>
                  <a:lnTo>
                    <a:pt x="1915" y="254000"/>
                  </a:lnTo>
                  <a:lnTo>
                    <a:pt x="7312" y="254000"/>
                  </a:lnTo>
                  <a:lnTo>
                    <a:pt x="7375" y="203200"/>
                  </a:lnTo>
                  <a:close/>
                </a:path>
                <a:path w="1136650" h="1040130">
                  <a:moveTo>
                    <a:pt x="1136403" y="203200"/>
                  </a:moveTo>
                  <a:lnTo>
                    <a:pt x="1131086" y="203200"/>
                  </a:lnTo>
                  <a:lnTo>
                    <a:pt x="1130960" y="254000"/>
                  </a:lnTo>
                  <a:lnTo>
                    <a:pt x="1136341" y="254000"/>
                  </a:lnTo>
                  <a:lnTo>
                    <a:pt x="1136403" y="203200"/>
                  </a:lnTo>
                  <a:close/>
                </a:path>
                <a:path w="1136650" h="1040130">
                  <a:moveTo>
                    <a:pt x="7312" y="254000"/>
                  </a:moveTo>
                  <a:lnTo>
                    <a:pt x="1915" y="254000"/>
                  </a:lnTo>
                  <a:lnTo>
                    <a:pt x="1900" y="260350"/>
                  </a:lnTo>
                  <a:lnTo>
                    <a:pt x="7304" y="260350"/>
                  </a:lnTo>
                  <a:lnTo>
                    <a:pt x="7312" y="254000"/>
                  </a:lnTo>
                  <a:close/>
                </a:path>
                <a:path w="1136650" h="1040130">
                  <a:moveTo>
                    <a:pt x="1136341" y="254000"/>
                  </a:moveTo>
                  <a:lnTo>
                    <a:pt x="1130960" y="254000"/>
                  </a:lnTo>
                  <a:lnTo>
                    <a:pt x="1130945" y="260350"/>
                  </a:lnTo>
                  <a:lnTo>
                    <a:pt x="1136333" y="260350"/>
                  </a:lnTo>
                  <a:lnTo>
                    <a:pt x="1136341" y="254000"/>
                  </a:lnTo>
                  <a:close/>
                </a:path>
                <a:path w="1136650" h="1040130">
                  <a:moveTo>
                    <a:pt x="7304" y="260350"/>
                  </a:moveTo>
                  <a:lnTo>
                    <a:pt x="1900" y="260350"/>
                  </a:lnTo>
                  <a:lnTo>
                    <a:pt x="1875" y="270510"/>
                  </a:lnTo>
                  <a:lnTo>
                    <a:pt x="7291" y="270510"/>
                  </a:lnTo>
                  <a:lnTo>
                    <a:pt x="7304" y="260350"/>
                  </a:lnTo>
                  <a:close/>
                </a:path>
                <a:path w="1136650" h="1040130">
                  <a:moveTo>
                    <a:pt x="1136333" y="260350"/>
                  </a:moveTo>
                  <a:lnTo>
                    <a:pt x="1130945" y="260350"/>
                  </a:lnTo>
                  <a:lnTo>
                    <a:pt x="1130920" y="270510"/>
                  </a:lnTo>
                  <a:lnTo>
                    <a:pt x="1136320" y="270510"/>
                  </a:lnTo>
                  <a:lnTo>
                    <a:pt x="1136333" y="260350"/>
                  </a:lnTo>
                  <a:close/>
                </a:path>
                <a:path w="1136650" h="1040130">
                  <a:moveTo>
                    <a:pt x="7291" y="270510"/>
                  </a:moveTo>
                  <a:lnTo>
                    <a:pt x="1875" y="270510"/>
                  </a:lnTo>
                  <a:lnTo>
                    <a:pt x="1838" y="285750"/>
                  </a:lnTo>
                  <a:lnTo>
                    <a:pt x="7273" y="285750"/>
                  </a:lnTo>
                  <a:lnTo>
                    <a:pt x="7291" y="270510"/>
                  </a:lnTo>
                  <a:close/>
                </a:path>
                <a:path w="1136650" h="1040130">
                  <a:moveTo>
                    <a:pt x="1136320" y="270510"/>
                  </a:moveTo>
                  <a:lnTo>
                    <a:pt x="1130920" y="270510"/>
                  </a:lnTo>
                  <a:lnTo>
                    <a:pt x="1130882" y="285750"/>
                  </a:lnTo>
                  <a:lnTo>
                    <a:pt x="1136302" y="285750"/>
                  </a:lnTo>
                  <a:lnTo>
                    <a:pt x="1136320" y="270510"/>
                  </a:lnTo>
                  <a:close/>
                </a:path>
                <a:path w="1136650" h="1040130">
                  <a:moveTo>
                    <a:pt x="7273" y="285750"/>
                  </a:moveTo>
                  <a:lnTo>
                    <a:pt x="1838" y="285750"/>
                  </a:lnTo>
                  <a:lnTo>
                    <a:pt x="1791" y="304800"/>
                  </a:lnTo>
                  <a:lnTo>
                    <a:pt x="7249" y="304800"/>
                  </a:lnTo>
                  <a:lnTo>
                    <a:pt x="7273" y="285750"/>
                  </a:lnTo>
                  <a:close/>
                </a:path>
                <a:path w="1136650" h="1040130">
                  <a:moveTo>
                    <a:pt x="1136302" y="285750"/>
                  </a:moveTo>
                  <a:lnTo>
                    <a:pt x="1130882" y="285750"/>
                  </a:lnTo>
                  <a:lnTo>
                    <a:pt x="1130835" y="304800"/>
                  </a:lnTo>
                  <a:lnTo>
                    <a:pt x="1136278" y="304800"/>
                  </a:lnTo>
                  <a:lnTo>
                    <a:pt x="1136302" y="285750"/>
                  </a:lnTo>
                  <a:close/>
                </a:path>
                <a:path w="1136650" h="1040130">
                  <a:moveTo>
                    <a:pt x="7249" y="304800"/>
                  </a:moveTo>
                  <a:lnTo>
                    <a:pt x="1791" y="304800"/>
                  </a:lnTo>
                  <a:lnTo>
                    <a:pt x="1766" y="314960"/>
                  </a:lnTo>
                  <a:lnTo>
                    <a:pt x="7236" y="314960"/>
                  </a:lnTo>
                  <a:lnTo>
                    <a:pt x="7249" y="304800"/>
                  </a:lnTo>
                  <a:close/>
                </a:path>
                <a:path w="1136650" h="1040130">
                  <a:moveTo>
                    <a:pt x="1136278" y="304800"/>
                  </a:moveTo>
                  <a:lnTo>
                    <a:pt x="1130835" y="304800"/>
                  </a:lnTo>
                  <a:lnTo>
                    <a:pt x="1130810" y="314960"/>
                  </a:lnTo>
                  <a:lnTo>
                    <a:pt x="1136266" y="314960"/>
                  </a:lnTo>
                  <a:lnTo>
                    <a:pt x="1136278" y="304800"/>
                  </a:lnTo>
                  <a:close/>
                </a:path>
                <a:path w="1136650" h="1040130">
                  <a:moveTo>
                    <a:pt x="7236" y="314960"/>
                  </a:moveTo>
                  <a:lnTo>
                    <a:pt x="1766" y="314960"/>
                  </a:lnTo>
                  <a:lnTo>
                    <a:pt x="1729" y="330200"/>
                  </a:lnTo>
                  <a:lnTo>
                    <a:pt x="7218" y="330200"/>
                  </a:lnTo>
                  <a:lnTo>
                    <a:pt x="7236" y="314960"/>
                  </a:lnTo>
                  <a:close/>
                </a:path>
                <a:path w="1136650" h="1040130">
                  <a:moveTo>
                    <a:pt x="1136266" y="314960"/>
                  </a:moveTo>
                  <a:lnTo>
                    <a:pt x="1130810" y="314960"/>
                  </a:lnTo>
                  <a:lnTo>
                    <a:pt x="1130772" y="330200"/>
                  </a:lnTo>
                  <a:lnTo>
                    <a:pt x="1136247" y="330200"/>
                  </a:lnTo>
                  <a:lnTo>
                    <a:pt x="1136266" y="314960"/>
                  </a:lnTo>
                  <a:close/>
                </a:path>
                <a:path w="1136650" h="1040130">
                  <a:moveTo>
                    <a:pt x="7218" y="330200"/>
                  </a:moveTo>
                  <a:lnTo>
                    <a:pt x="1729" y="330200"/>
                  </a:lnTo>
                  <a:lnTo>
                    <a:pt x="1450" y="444500"/>
                  </a:lnTo>
                  <a:lnTo>
                    <a:pt x="7076" y="444500"/>
                  </a:lnTo>
                  <a:lnTo>
                    <a:pt x="7218" y="330200"/>
                  </a:lnTo>
                  <a:close/>
                </a:path>
                <a:path w="1136650" h="1040130">
                  <a:moveTo>
                    <a:pt x="1136247" y="330200"/>
                  </a:moveTo>
                  <a:lnTo>
                    <a:pt x="1130772" y="330200"/>
                  </a:lnTo>
                  <a:lnTo>
                    <a:pt x="1130489" y="444500"/>
                  </a:lnTo>
                  <a:lnTo>
                    <a:pt x="1136108" y="444500"/>
                  </a:lnTo>
                  <a:lnTo>
                    <a:pt x="1136247" y="330200"/>
                  </a:lnTo>
                  <a:close/>
                </a:path>
                <a:path w="1136650" h="1040130">
                  <a:moveTo>
                    <a:pt x="7076" y="444500"/>
                  </a:moveTo>
                  <a:lnTo>
                    <a:pt x="1450" y="444500"/>
                  </a:lnTo>
                  <a:lnTo>
                    <a:pt x="1155" y="565150"/>
                  </a:lnTo>
                  <a:lnTo>
                    <a:pt x="6927" y="565150"/>
                  </a:lnTo>
                  <a:lnTo>
                    <a:pt x="7076" y="444500"/>
                  </a:lnTo>
                  <a:close/>
                </a:path>
                <a:path w="1136650" h="1040130">
                  <a:moveTo>
                    <a:pt x="1136108" y="444500"/>
                  </a:moveTo>
                  <a:lnTo>
                    <a:pt x="1130489" y="444500"/>
                  </a:lnTo>
                  <a:lnTo>
                    <a:pt x="1130191" y="565150"/>
                  </a:lnTo>
                  <a:lnTo>
                    <a:pt x="1135960" y="565150"/>
                  </a:lnTo>
                  <a:lnTo>
                    <a:pt x="1136108" y="444500"/>
                  </a:lnTo>
                  <a:close/>
                </a:path>
                <a:path w="1136650" h="1040130">
                  <a:moveTo>
                    <a:pt x="6927" y="565150"/>
                  </a:moveTo>
                  <a:lnTo>
                    <a:pt x="1155" y="565150"/>
                  </a:lnTo>
                  <a:lnTo>
                    <a:pt x="813" y="704850"/>
                  </a:lnTo>
                  <a:lnTo>
                    <a:pt x="6755" y="704850"/>
                  </a:lnTo>
                  <a:lnTo>
                    <a:pt x="6927" y="565150"/>
                  </a:lnTo>
                  <a:close/>
                </a:path>
                <a:path w="1136650" h="1040130">
                  <a:moveTo>
                    <a:pt x="1135960" y="565150"/>
                  </a:moveTo>
                  <a:lnTo>
                    <a:pt x="1130191" y="565150"/>
                  </a:lnTo>
                  <a:lnTo>
                    <a:pt x="1129846" y="704850"/>
                  </a:lnTo>
                  <a:lnTo>
                    <a:pt x="1135789" y="704850"/>
                  </a:lnTo>
                  <a:lnTo>
                    <a:pt x="1135960" y="565150"/>
                  </a:lnTo>
                  <a:close/>
                </a:path>
                <a:path w="1136650" h="1040130">
                  <a:moveTo>
                    <a:pt x="6755" y="704850"/>
                  </a:moveTo>
                  <a:lnTo>
                    <a:pt x="813" y="704850"/>
                  </a:lnTo>
                  <a:lnTo>
                    <a:pt x="788" y="715010"/>
                  </a:lnTo>
                  <a:lnTo>
                    <a:pt x="6742" y="715010"/>
                  </a:lnTo>
                  <a:lnTo>
                    <a:pt x="6755" y="704850"/>
                  </a:lnTo>
                  <a:close/>
                </a:path>
                <a:path w="1136650" h="1040130">
                  <a:moveTo>
                    <a:pt x="1135789" y="704850"/>
                  </a:moveTo>
                  <a:lnTo>
                    <a:pt x="1129846" y="704850"/>
                  </a:lnTo>
                  <a:lnTo>
                    <a:pt x="1129821" y="715010"/>
                  </a:lnTo>
                  <a:lnTo>
                    <a:pt x="1135777" y="715010"/>
                  </a:lnTo>
                  <a:lnTo>
                    <a:pt x="1135789" y="704850"/>
                  </a:lnTo>
                  <a:close/>
                </a:path>
                <a:path w="1136650" h="1040130">
                  <a:moveTo>
                    <a:pt x="6742" y="715010"/>
                  </a:moveTo>
                  <a:lnTo>
                    <a:pt x="788" y="715010"/>
                  </a:lnTo>
                  <a:lnTo>
                    <a:pt x="751" y="730250"/>
                  </a:lnTo>
                  <a:lnTo>
                    <a:pt x="6723" y="730250"/>
                  </a:lnTo>
                  <a:lnTo>
                    <a:pt x="6742" y="715010"/>
                  </a:lnTo>
                  <a:close/>
                </a:path>
                <a:path w="1136650" h="1040130">
                  <a:moveTo>
                    <a:pt x="1135777" y="715010"/>
                  </a:moveTo>
                  <a:lnTo>
                    <a:pt x="1129821" y="715010"/>
                  </a:lnTo>
                  <a:lnTo>
                    <a:pt x="1129783" y="730250"/>
                  </a:lnTo>
                  <a:lnTo>
                    <a:pt x="1135758" y="730250"/>
                  </a:lnTo>
                  <a:lnTo>
                    <a:pt x="1135777" y="715010"/>
                  </a:lnTo>
                  <a:close/>
                </a:path>
                <a:path w="1136650" h="1040130">
                  <a:moveTo>
                    <a:pt x="6723" y="730250"/>
                  </a:moveTo>
                  <a:lnTo>
                    <a:pt x="751" y="730250"/>
                  </a:lnTo>
                  <a:lnTo>
                    <a:pt x="704" y="749300"/>
                  </a:lnTo>
                  <a:lnTo>
                    <a:pt x="6700" y="749300"/>
                  </a:lnTo>
                  <a:lnTo>
                    <a:pt x="6723" y="730250"/>
                  </a:lnTo>
                  <a:close/>
                </a:path>
                <a:path w="1136650" h="1040130">
                  <a:moveTo>
                    <a:pt x="1135758" y="730250"/>
                  </a:moveTo>
                  <a:lnTo>
                    <a:pt x="1129783" y="730250"/>
                  </a:lnTo>
                  <a:lnTo>
                    <a:pt x="1129736" y="749300"/>
                  </a:lnTo>
                  <a:lnTo>
                    <a:pt x="1135735" y="749300"/>
                  </a:lnTo>
                  <a:lnTo>
                    <a:pt x="1135758" y="730250"/>
                  </a:lnTo>
                  <a:close/>
                </a:path>
                <a:path w="1136650" h="1040130">
                  <a:moveTo>
                    <a:pt x="6700" y="749300"/>
                  </a:moveTo>
                  <a:lnTo>
                    <a:pt x="704" y="749300"/>
                  </a:lnTo>
                  <a:lnTo>
                    <a:pt x="680" y="759460"/>
                  </a:lnTo>
                  <a:lnTo>
                    <a:pt x="6687" y="759460"/>
                  </a:lnTo>
                  <a:lnTo>
                    <a:pt x="6700" y="749300"/>
                  </a:lnTo>
                  <a:close/>
                </a:path>
                <a:path w="1136650" h="1040130">
                  <a:moveTo>
                    <a:pt x="1135735" y="749300"/>
                  </a:moveTo>
                  <a:lnTo>
                    <a:pt x="1129736" y="749300"/>
                  </a:lnTo>
                  <a:lnTo>
                    <a:pt x="1129711" y="759460"/>
                  </a:lnTo>
                  <a:lnTo>
                    <a:pt x="1135723" y="759460"/>
                  </a:lnTo>
                  <a:lnTo>
                    <a:pt x="1135735" y="749300"/>
                  </a:lnTo>
                  <a:close/>
                </a:path>
                <a:path w="1136650" h="1040130">
                  <a:moveTo>
                    <a:pt x="6687" y="759460"/>
                  </a:moveTo>
                  <a:lnTo>
                    <a:pt x="680" y="759460"/>
                  </a:lnTo>
                  <a:lnTo>
                    <a:pt x="642" y="774700"/>
                  </a:lnTo>
                  <a:lnTo>
                    <a:pt x="6668" y="774700"/>
                  </a:lnTo>
                  <a:lnTo>
                    <a:pt x="6687" y="759460"/>
                  </a:lnTo>
                  <a:close/>
                </a:path>
                <a:path w="1136650" h="1040130">
                  <a:moveTo>
                    <a:pt x="1135723" y="759460"/>
                  </a:moveTo>
                  <a:lnTo>
                    <a:pt x="1129711" y="759460"/>
                  </a:lnTo>
                  <a:lnTo>
                    <a:pt x="1129673" y="774700"/>
                  </a:lnTo>
                  <a:lnTo>
                    <a:pt x="1135704" y="774700"/>
                  </a:lnTo>
                  <a:lnTo>
                    <a:pt x="1135723" y="759460"/>
                  </a:lnTo>
                  <a:close/>
                </a:path>
                <a:path w="1136650" h="1040130">
                  <a:moveTo>
                    <a:pt x="6668" y="774700"/>
                  </a:moveTo>
                  <a:lnTo>
                    <a:pt x="642" y="774700"/>
                  </a:lnTo>
                  <a:lnTo>
                    <a:pt x="611" y="787400"/>
                  </a:lnTo>
                  <a:lnTo>
                    <a:pt x="6652" y="787400"/>
                  </a:lnTo>
                  <a:lnTo>
                    <a:pt x="6668" y="774700"/>
                  </a:lnTo>
                  <a:close/>
                </a:path>
                <a:path w="1136650" h="1040130">
                  <a:moveTo>
                    <a:pt x="1135704" y="774700"/>
                  </a:moveTo>
                  <a:lnTo>
                    <a:pt x="1129673" y="774700"/>
                  </a:lnTo>
                  <a:lnTo>
                    <a:pt x="1129642" y="787400"/>
                  </a:lnTo>
                  <a:lnTo>
                    <a:pt x="1135688" y="787400"/>
                  </a:lnTo>
                  <a:lnTo>
                    <a:pt x="1135704" y="774700"/>
                  </a:lnTo>
                  <a:close/>
                </a:path>
                <a:path w="1136650" h="1040130">
                  <a:moveTo>
                    <a:pt x="6652" y="787400"/>
                  </a:moveTo>
                  <a:lnTo>
                    <a:pt x="611" y="787400"/>
                  </a:lnTo>
                  <a:lnTo>
                    <a:pt x="596" y="793750"/>
                  </a:lnTo>
                  <a:lnTo>
                    <a:pt x="6645" y="793750"/>
                  </a:lnTo>
                  <a:lnTo>
                    <a:pt x="6652" y="787400"/>
                  </a:lnTo>
                  <a:close/>
                </a:path>
                <a:path w="1136650" h="1040130">
                  <a:moveTo>
                    <a:pt x="1135688" y="787400"/>
                  </a:moveTo>
                  <a:lnTo>
                    <a:pt x="1129642" y="787400"/>
                  </a:lnTo>
                  <a:lnTo>
                    <a:pt x="1129626" y="793750"/>
                  </a:lnTo>
                  <a:lnTo>
                    <a:pt x="1135681" y="793750"/>
                  </a:lnTo>
                  <a:lnTo>
                    <a:pt x="1135688" y="787400"/>
                  </a:lnTo>
                  <a:close/>
                </a:path>
                <a:path w="1136650" h="1040130">
                  <a:moveTo>
                    <a:pt x="6645" y="793750"/>
                  </a:moveTo>
                  <a:lnTo>
                    <a:pt x="596" y="793750"/>
                  </a:lnTo>
                  <a:lnTo>
                    <a:pt x="549" y="812800"/>
                  </a:lnTo>
                  <a:lnTo>
                    <a:pt x="6621" y="812800"/>
                  </a:lnTo>
                  <a:lnTo>
                    <a:pt x="6645" y="793750"/>
                  </a:lnTo>
                  <a:close/>
                </a:path>
                <a:path w="1136650" h="1040130">
                  <a:moveTo>
                    <a:pt x="1135681" y="793750"/>
                  </a:moveTo>
                  <a:lnTo>
                    <a:pt x="1129626" y="793750"/>
                  </a:lnTo>
                  <a:lnTo>
                    <a:pt x="1129579" y="812800"/>
                  </a:lnTo>
                  <a:lnTo>
                    <a:pt x="1135657" y="812800"/>
                  </a:lnTo>
                  <a:lnTo>
                    <a:pt x="1135681" y="793750"/>
                  </a:lnTo>
                  <a:close/>
                </a:path>
                <a:path w="1136650" h="1040130">
                  <a:moveTo>
                    <a:pt x="6621" y="812800"/>
                  </a:moveTo>
                  <a:lnTo>
                    <a:pt x="549" y="812800"/>
                  </a:lnTo>
                  <a:lnTo>
                    <a:pt x="440" y="857250"/>
                  </a:lnTo>
                  <a:lnTo>
                    <a:pt x="6566" y="857250"/>
                  </a:lnTo>
                  <a:lnTo>
                    <a:pt x="6621" y="812800"/>
                  </a:lnTo>
                  <a:close/>
                </a:path>
                <a:path w="1136650" h="1040130">
                  <a:moveTo>
                    <a:pt x="1135657" y="812800"/>
                  </a:moveTo>
                  <a:lnTo>
                    <a:pt x="1129579" y="812800"/>
                  </a:lnTo>
                  <a:lnTo>
                    <a:pt x="1129469" y="857250"/>
                  </a:lnTo>
                  <a:lnTo>
                    <a:pt x="1135603" y="857250"/>
                  </a:lnTo>
                  <a:lnTo>
                    <a:pt x="1135657" y="812800"/>
                  </a:lnTo>
                  <a:close/>
                </a:path>
                <a:path w="1136650" h="1040130">
                  <a:moveTo>
                    <a:pt x="6378" y="1009650"/>
                  </a:moveTo>
                  <a:lnTo>
                    <a:pt x="68" y="1009650"/>
                  </a:lnTo>
                  <a:lnTo>
                    <a:pt x="55" y="1014729"/>
                  </a:lnTo>
                  <a:lnTo>
                    <a:pt x="6371" y="1014729"/>
                  </a:lnTo>
                  <a:lnTo>
                    <a:pt x="6378" y="1009650"/>
                  </a:lnTo>
                  <a:close/>
                </a:path>
                <a:path w="1136650" h="1040130">
                  <a:moveTo>
                    <a:pt x="1135417" y="1009650"/>
                  </a:moveTo>
                  <a:lnTo>
                    <a:pt x="1129092" y="1009650"/>
                  </a:lnTo>
                  <a:lnTo>
                    <a:pt x="1129080" y="1014729"/>
                  </a:lnTo>
                  <a:lnTo>
                    <a:pt x="1135411" y="1014729"/>
                  </a:lnTo>
                  <a:lnTo>
                    <a:pt x="1135417" y="1009650"/>
                  </a:lnTo>
                  <a:close/>
                </a:path>
                <a:path w="1136650" h="1040130">
                  <a:moveTo>
                    <a:pt x="6401" y="990600"/>
                  </a:moveTo>
                  <a:lnTo>
                    <a:pt x="114" y="990600"/>
                  </a:lnTo>
                  <a:lnTo>
                    <a:pt x="71" y="1008379"/>
                  </a:lnTo>
                  <a:lnTo>
                    <a:pt x="6379" y="1008379"/>
                  </a:lnTo>
                  <a:lnTo>
                    <a:pt x="6401" y="990600"/>
                  </a:lnTo>
                  <a:close/>
                </a:path>
                <a:path w="1136650" h="1040130">
                  <a:moveTo>
                    <a:pt x="1135440" y="990600"/>
                  </a:moveTo>
                  <a:lnTo>
                    <a:pt x="1129139" y="990600"/>
                  </a:lnTo>
                  <a:lnTo>
                    <a:pt x="1129095" y="1008379"/>
                  </a:lnTo>
                  <a:lnTo>
                    <a:pt x="1135418" y="1008379"/>
                  </a:lnTo>
                  <a:lnTo>
                    <a:pt x="1135440" y="990600"/>
                  </a:lnTo>
                  <a:close/>
                </a:path>
                <a:path w="1136650" h="1040130">
                  <a:moveTo>
                    <a:pt x="6404" y="988060"/>
                  </a:moveTo>
                  <a:lnTo>
                    <a:pt x="121" y="988060"/>
                  </a:lnTo>
                  <a:lnTo>
                    <a:pt x="117" y="989329"/>
                  </a:lnTo>
                  <a:lnTo>
                    <a:pt x="6403" y="989329"/>
                  </a:lnTo>
                  <a:lnTo>
                    <a:pt x="6404" y="988060"/>
                  </a:lnTo>
                  <a:close/>
                </a:path>
                <a:path w="1136650" h="1040130">
                  <a:moveTo>
                    <a:pt x="1135443" y="988060"/>
                  </a:moveTo>
                  <a:lnTo>
                    <a:pt x="1129146" y="988060"/>
                  </a:lnTo>
                  <a:lnTo>
                    <a:pt x="1129143" y="989329"/>
                  </a:lnTo>
                  <a:lnTo>
                    <a:pt x="1135442" y="989329"/>
                  </a:lnTo>
                  <a:lnTo>
                    <a:pt x="1135443" y="988060"/>
                  </a:lnTo>
                  <a:close/>
                </a:path>
                <a:path w="1136650" h="1040130">
                  <a:moveTo>
                    <a:pt x="6412" y="981710"/>
                  </a:moveTo>
                  <a:lnTo>
                    <a:pt x="136" y="981710"/>
                  </a:lnTo>
                  <a:lnTo>
                    <a:pt x="124" y="986789"/>
                  </a:lnTo>
                  <a:lnTo>
                    <a:pt x="6406" y="986789"/>
                  </a:lnTo>
                  <a:lnTo>
                    <a:pt x="6412" y="981710"/>
                  </a:lnTo>
                  <a:close/>
                </a:path>
                <a:path w="1136650" h="1040130">
                  <a:moveTo>
                    <a:pt x="1135451" y="981710"/>
                  </a:moveTo>
                  <a:lnTo>
                    <a:pt x="1129161" y="981710"/>
                  </a:lnTo>
                  <a:lnTo>
                    <a:pt x="1129149" y="986789"/>
                  </a:lnTo>
                  <a:lnTo>
                    <a:pt x="1135445" y="986789"/>
                  </a:lnTo>
                  <a:lnTo>
                    <a:pt x="1135451" y="981710"/>
                  </a:lnTo>
                  <a:close/>
                </a:path>
                <a:path w="1136650" h="1040130">
                  <a:moveTo>
                    <a:pt x="6417" y="977900"/>
                  </a:moveTo>
                  <a:lnTo>
                    <a:pt x="145" y="977900"/>
                  </a:lnTo>
                  <a:lnTo>
                    <a:pt x="139" y="980439"/>
                  </a:lnTo>
                  <a:lnTo>
                    <a:pt x="6414" y="980439"/>
                  </a:lnTo>
                  <a:lnTo>
                    <a:pt x="6417" y="977900"/>
                  </a:lnTo>
                  <a:close/>
                </a:path>
                <a:path w="1136650" h="1040130">
                  <a:moveTo>
                    <a:pt x="1135456" y="977900"/>
                  </a:moveTo>
                  <a:lnTo>
                    <a:pt x="1129171" y="977900"/>
                  </a:lnTo>
                  <a:lnTo>
                    <a:pt x="1129165" y="980439"/>
                  </a:lnTo>
                  <a:lnTo>
                    <a:pt x="1135452" y="980439"/>
                  </a:lnTo>
                  <a:lnTo>
                    <a:pt x="1135456" y="977900"/>
                  </a:lnTo>
                  <a:close/>
                </a:path>
                <a:path w="1136650" h="1040130">
                  <a:moveTo>
                    <a:pt x="6420" y="975360"/>
                  </a:moveTo>
                  <a:lnTo>
                    <a:pt x="152" y="975360"/>
                  </a:lnTo>
                  <a:lnTo>
                    <a:pt x="149" y="976629"/>
                  </a:lnTo>
                  <a:lnTo>
                    <a:pt x="6419" y="976629"/>
                  </a:lnTo>
                  <a:lnTo>
                    <a:pt x="6420" y="975360"/>
                  </a:lnTo>
                  <a:close/>
                </a:path>
                <a:path w="1136650" h="1040130">
                  <a:moveTo>
                    <a:pt x="1135459" y="975360"/>
                  </a:moveTo>
                  <a:lnTo>
                    <a:pt x="1129177" y="975360"/>
                  </a:lnTo>
                  <a:lnTo>
                    <a:pt x="1129174" y="976629"/>
                  </a:lnTo>
                  <a:lnTo>
                    <a:pt x="1135457" y="976629"/>
                  </a:lnTo>
                  <a:lnTo>
                    <a:pt x="1135459" y="975360"/>
                  </a:lnTo>
                  <a:close/>
                </a:path>
                <a:path w="1136650" h="1040130">
                  <a:moveTo>
                    <a:pt x="6425" y="971550"/>
                  </a:moveTo>
                  <a:lnTo>
                    <a:pt x="161" y="971550"/>
                  </a:lnTo>
                  <a:lnTo>
                    <a:pt x="155" y="974089"/>
                  </a:lnTo>
                  <a:lnTo>
                    <a:pt x="6422" y="974089"/>
                  </a:lnTo>
                  <a:lnTo>
                    <a:pt x="6425" y="971550"/>
                  </a:lnTo>
                  <a:close/>
                </a:path>
                <a:path w="1136650" h="1040130">
                  <a:moveTo>
                    <a:pt x="1135463" y="971550"/>
                  </a:moveTo>
                  <a:lnTo>
                    <a:pt x="1129186" y="971550"/>
                  </a:lnTo>
                  <a:lnTo>
                    <a:pt x="1129180" y="974089"/>
                  </a:lnTo>
                  <a:lnTo>
                    <a:pt x="1135460" y="974089"/>
                  </a:lnTo>
                  <a:lnTo>
                    <a:pt x="1135463" y="971550"/>
                  </a:lnTo>
                  <a:close/>
                </a:path>
                <a:path w="1136650" h="1040130">
                  <a:moveTo>
                    <a:pt x="6428" y="969010"/>
                  </a:moveTo>
                  <a:lnTo>
                    <a:pt x="167" y="969010"/>
                  </a:lnTo>
                  <a:lnTo>
                    <a:pt x="164" y="970279"/>
                  </a:lnTo>
                  <a:lnTo>
                    <a:pt x="6426" y="970279"/>
                  </a:lnTo>
                  <a:lnTo>
                    <a:pt x="6428" y="969010"/>
                  </a:lnTo>
                  <a:close/>
                </a:path>
                <a:path w="1136650" h="1040130">
                  <a:moveTo>
                    <a:pt x="1135466" y="969010"/>
                  </a:moveTo>
                  <a:lnTo>
                    <a:pt x="1129193" y="969010"/>
                  </a:lnTo>
                  <a:lnTo>
                    <a:pt x="1129190" y="970279"/>
                  </a:lnTo>
                  <a:lnTo>
                    <a:pt x="1135465" y="970279"/>
                  </a:lnTo>
                  <a:lnTo>
                    <a:pt x="1135466" y="969010"/>
                  </a:lnTo>
                  <a:close/>
                </a:path>
                <a:path w="1136650" h="1040130">
                  <a:moveTo>
                    <a:pt x="6433" y="965200"/>
                  </a:moveTo>
                  <a:lnTo>
                    <a:pt x="176" y="965200"/>
                  </a:lnTo>
                  <a:lnTo>
                    <a:pt x="170" y="967739"/>
                  </a:lnTo>
                  <a:lnTo>
                    <a:pt x="6430" y="967739"/>
                  </a:lnTo>
                  <a:lnTo>
                    <a:pt x="6433" y="965200"/>
                  </a:lnTo>
                  <a:close/>
                </a:path>
                <a:path w="1136650" h="1040130">
                  <a:moveTo>
                    <a:pt x="1135471" y="965200"/>
                  </a:moveTo>
                  <a:lnTo>
                    <a:pt x="1129202" y="965200"/>
                  </a:lnTo>
                  <a:lnTo>
                    <a:pt x="1129196" y="967739"/>
                  </a:lnTo>
                  <a:lnTo>
                    <a:pt x="1135468" y="967739"/>
                  </a:lnTo>
                  <a:lnTo>
                    <a:pt x="1135471" y="965200"/>
                  </a:lnTo>
                  <a:close/>
                </a:path>
                <a:path w="1136650" h="1040130">
                  <a:moveTo>
                    <a:pt x="6436" y="962660"/>
                  </a:moveTo>
                  <a:lnTo>
                    <a:pt x="183" y="962660"/>
                  </a:lnTo>
                  <a:lnTo>
                    <a:pt x="180" y="963929"/>
                  </a:lnTo>
                  <a:lnTo>
                    <a:pt x="6434" y="963929"/>
                  </a:lnTo>
                  <a:lnTo>
                    <a:pt x="6436" y="962660"/>
                  </a:lnTo>
                  <a:close/>
                </a:path>
                <a:path w="1136650" h="1040130">
                  <a:moveTo>
                    <a:pt x="1135474" y="962660"/>
                  </a:moveTo>
                  <a:lnTo>
                    <a:pt x="1129208" y="962660"/>
                  </a:lnTo>
                  <a:lnTo>
                    <a:pt x="1129205" y="963929"/>
                  </a:lnTo>
                  <a:lnTo>
                    <a:pt x="1135473" y="963929"/>
                  </a:lnTo>
                  <a:lnTo>
                    <a:pt x="1135474" y="962660"/>
                  </a:lnTo>
                  <a:close/>
                </a:path>
                <a:path w="1136650" h="1040130">
                  <a:moveTo>
                    <a:pt x="6441" y="958850"/>
                  </a:moveTo>
                  <a:lnTo>
                    <a:pt x="192" y="958850"/>
                  </a:lnTo>
                  <a:lnTo>
                    <a:pt x="186" y="961389"/>
                  </a:lnTo>
                  <a:lnTo>
                    <a:pt x="6437" y="961389"/>
                  </a:lnTo>
                  <a:lnTo>
                    <a:pt x="6441" y="958850"/>
                  </a:lnTo>
                  <a:close/>
                </a:path>
                <a:path w="1136650" h="1040130">
                  <a:moveTo>
                    <a:pt x="1135479" y="958850"/>
                  </a:moveTo>
                  <a:lnTo>
                    <a:pt x="1129218" y="958850"/>
                  </a:lnTo>
                  <a:lnTo>
                    <a:pt x="1129212" y="961389"/>
                  </a:lnTo>
                  <a:lnTo>
                    <a:pt x="1135476" y="961389"/>
                  </a:lnTo>
                  <a:lnTo>
                    <a:pt x="1135479" y="958850"/>
                  </a:lnTo>
                  <a:close/>
                </a:path>
                <a:path w="1136650" h="1040130">
                  <a:moveTo>
                    <a:pt x="6444" y="956310"/>
                  </a:moveTo>
                  <a:lnTo>
                    <a:pt x="198" y="956310"/>
                  </a:lnTo>
                  <a:lnTo>
                    <a:pt x="195" y="957579"/>
                  </a:lnTo>
                  <a:lnTo>
                    <a:pt x="6442" y="957579"/>
                  </a:lnTo>
                  <a:lnTo>
                    <a:pt x="6444" y="956310"/>
                  </a:lnTo>
                  <a:close/>
                </a:path>
                <a:path w="1136650" h="1040130">
                  <a:moveTo>
                    <a:pt x="1135482" y="956310"/>
                  </a:moveTo>
                  <a:lnTo>
                    <a:pt x="1129224" y="956310"/>
                  </a:lnTo>
                  <a:lnTo>
                    <a:pt x="1129221" y="957579"/>
                  </a:lnTo>
                  <a:lnTo>
                    <a:pt x="1135480" y="957579"/>
                  </a:lnTo>
                  <a:lnTo>
                    <a:pt x="1135482" y="956310"/>
                  </a:lnTo>
                  <a:close/>
                </a:path>
                <a:path w="1136650" h="1040130">
                  <a:moveTo>
                    <a:pt x="6448" y="952500"/>
                  </a:moveTo>
                  <a:lnTo>
                    <a:pt x="208" y="952500"/>
                  </a:lnTo>
                  <a:lnTo>
                    <a:pt x="201" y="955039"/>
                  </a:lnTo>
                  <a:lnTo>
                    <a:pt x="6445" y="955039"/>
                  </a:lnTo>
                  <a:lnTo>
                    <a:pt x="6448" y="952500"/>
                  </a:lnTo>
                  <a:close/>
                </a:path>
                <a:path w="1136650" h="1040130">
                  <a:moveTo>
                    <a:pt x="1135487" y="952500"/>
                  </a:moveTo>
                  <a:lnTo>
                    <a:pt x="1129234" y="952500"/>
                  </a:lnTo>
                  <a:lnTo>
                    <a:pt x="1129227" y="955039"/>
                  </a:lnTo>
                  <a:lnTo>
                    <a:pt x="1135484" y="955039"/>
                  </a:lnTo>
                  <a:lnTo>
                    <a:pt x="1135487" y="952500"/>
                  </a:lnTo>
                  <a:close/>
                </a:path>
                <a:path w="1136650" h="1040130">
                  <a:moveTo>
                    <a:pt x="6456" y="946150"/>
                  </a:moveTo>
                  <a:lnTo>
                    <a:pt x="223" y="946150"/>
                  </a:lnTo>
                  <a:lnTo>
                    <a:pt x="211" y="951229"/>
                  </a:lnTo>
                  <a:lnTo>
                    <a:pt x="6450" y="951229"/>
                  </a:lnTo>
                  <a:lnTo>
                    <a:pt x="6456" y="946150"/>
                  </a:lnTo>
                  <a:close/>
                </a:path>
                <a:path w="1136650" h="1040130">
                  <a:moveTo>
                    <a:pt x="1135494" y="946150"/>
                  </a:moveTo>
                  <a:lnTo>
                    <a:pt x="1129249" y="946150"/>
                  </a:lnTo>
                  <a:lnTo>
                    <a:pt x="1129237" y="951229"/>
                  </a:lnTo>
                  <a:lnTo>
                    <a:pt x="1135488" y="951229"/>
                  </a:lnTo>
                  <a:lnTo>
                    <a:pt x="1135494" y="946150"/>
                  </a:lnTo>
                  <a:close/>
                </a:path>
                <a:path w="1136650" h="1040130">
                  <a:moveTo>
                    <a:pt x="6459" y="943610"/>
                  </a:moveTo>
                  <a:lnTo>
                    <a:pt x="229" y="943610"/>
                  </a:lnTo>
                  <a:lnTo>
                    <a:pt x="226" y="944879"/>
                  </a:lnTo>
                  <a:lnTo>
                    <a:pt x="6458" y="944879"/>
                  </a:lnTo>
                  <a:lnTo>
                    <a:pt x="6459" y="943610"/>
                  </a:lnTo>
                  <a:close/>
                </a:path>
                <a:path w="1136650" h="1040130">
                  <a:moveTo>
                    <a:pt x="1135497" y="943610"/>
                  </a:moveTo>
                  <a:lnTo>
                    <a:pt x="1129256" y="943610"/>
                  </a:lnTo>
                  <a:lnTo>
                    <a:pt x="1129252" y="944879"/>
                  </a:lnTo>
                  <a:lnTo>
                    <a:pt x="1135496" y="944879"/>
                  </a:lnTo>
                  <a:lnTo>
                    <a:pt x="1135497" y="943610"/>
                  </a:lnTo>
                  <a:close/>
                </a:path>
                <a:path w="1136650" h="1040130">
                  <a:moveTo>
                    <a:pt x="6467" y="937260"/>
                  </a:moveTo>
                  <a:lnTo>
                    <a:pt x="245" y="937260"/>
                  </a:lnTo>
                  <a:lnTo>
                    <a:pt x="232" y="942339"/>
                  </a:lnTo>
                  <a:lnTo>
                    <a:pt x="6461" y="942339"/>
                  </a:lnTo>
                  <a:lnTo>
                    <a:pt x="6467" y="937260"/>
                  </a:lnTo>
                  <a:close/>
                </a:path>
                <a:path w="1136650" h="1040130">
                  <a:moveTo>
                    <a:pt x="1135505" y="937260"/>
                  </a:moveTo>
                  <a:lnTo>
                    <a:pt x="1129271" y="937260"/>
                  </a:lnTo>
                  <a:lnTo>
                    <a:pt x="1129259" y="942339"/>
                  </a:lnTo>
                  <a:lnTo>
                    <a:pt x="1135499" y="942339"/>
                  </a:lnTo>
                  <a:lnTo>
                    <a:pt x="1135505" y="937260"/>
                  </a:lnTo>
                  <a:close/>
                </a:path>
                <a:path w="1136650" h="1040130">
                  <a:moveTo>
                    <a:pt x="6472" y="933450"/>
                  </a:moveTo>
                  <a:lnTo>
                    <a:pt x="254" y="933450"/>
                  </a:lnTo>
                  <a:lnTo>
                    <a:pt x="248" y="935989"/>
                  </a:lnTo>
                  <a:lnTo>
                    <a:pt x="6469" y="935989"/>
                  </a:lnTo>
                  <a:lnTo>
                    <a:pt x="6472" y="933450"/>
                  </a:lnTo>
                  <a:close/>
                </a:path>
                <a:path w="1136650" h="1040130">
                  <a:moveTo>
                    <a:pt x="1135510" y="933450"/>
                  </a:moveTo>
                  <a:lnTo>
                    <a:pt x="1129281" y="933450"/>
                  </a:lnTo>
                  <a:lnTo>
                    <a:pt x="1129274" y="935989"/>
                  </a:lnTo>
                  <a:lnTo>
                    <a:pt x="1135507" y="935989"/>
                  </a:lnTo>
                  <a:lnTo>
                    <a:pt x="1135510" y="933450"/>
                  </a:lnTo>
                  <a:close/>
                </a:path>
                <a:path w="1136650" h="1040130">
                  <a:moveTo>
                    <a:pt x="6475" y="930910"/>
                  </a:moveTo>
                  <a:lnTo>
                    <a:pt x="260" y="930910"/>
                  </a:lnTo>
                  <a:lnTo>
                    <a:pt x="257" y="932179"/>
                  </a:lnTo>
                  <a:lnTo>
                    <a:pt x="6474" y="932179"/>
                  </a:lnTo>
                  <a:lnTo>
                    <a:pt x="6475" y="930910"/>
                  </a:lnTo>
                  <a:close/>
                </a:path>
                <a:path w="1136650" h="1040130">
                  <a:moveTo>
                    <a:pt x="1135513" y="930910"/>
                  </a:moveTo>
                  <a:lnTo>
                    <a:pt x="1129287" y="930910"/>
                  </a:lnTo>
                  <a:lnTo>
                    <a:pt x="1129284" y="932179"/>
                  </a:lnTo>
                  <a:lnTo>
                    <a:pt x="1135511" y="932179"/>
                  </a:lnTo>
                  <a:lnTo>
                    <a:pt x="1135513" y="930910"/>
                  </a:lnTo>
                  <a:close/>
                </a:path>
                <a:path w="1136650" h="1040130">
                  <a:moveTo>
                    <a:pt x="6480" y="927100"/>
                  </a:moveTo>
                  <a:lnTo>
                    <a:pt x="270" y="927100"/>
                  </a:lnTo>
                  <a:lnTo>
                    <a:pt x="263" y="929639"/>
                  </a:lnTo>
                  <a:lnTo>
                    <a:pt x="6477" y="929639"/>
                  </a:lnTo>
                  <a:lnTo>
                    <a:pt x="6480" y="927100"/>
                  </a:lnTo>
                  <a:close/>
                </a:path>
                <a:path w="1136650" h="1040130">
                  <a:moveTo>
                    <a:pt x="1135518" y="927100"/>
                  </a:moveTo>
                  <a:lnTo>
                    <a:pt x="1129296" y="927100"/>
                  </a:lnTo>
                  <a:lnTo>
                    <a:pt x="1129290" y="929639"/>
                  </a:lnTo>
                  <a:lnTo>
                    <a:pt x="1135515" y="929639"/>
                  </a:lnTo>
                  <a:lnTo>
                    <a:pt x="1135518" y="927100"/>
                  </a:lnTo>
                  <a:close/>
                </a:path>
                <a:path w="1136650" h="1040130">
                  <a:moveTo>
                    <a:pt x="6483" y="924560"/>
                  </a:moveTo>
                  <a:lnTo>
                    <a:pt x="276" y="924560"/>
                  </a:lnTo>
                  <a:lnTo>
                    <a:pt x="273" y="925829"/>
                  </a:lnTo>
                  <a:lnTo>
                    <a:pt x="6481" y="925829"/>
                  </a:lnTo>
                  <a:lnTo>
                    <a:pt x="6483" y="924560"/>
                  </a:lnTo>
                  <a:close/>
                </a:path>
                <a:path w="1136650" h="1040130">
                  <a:moveTo>
                    <a:pt x="1135521" y="924560"/>
                  </a:moveTo>
                  <a:lnTo>
                    <a:pt x="1129303" y="924560"/>
                  </a:lnTo>
                  <a:lnTo>
                    <a:pt x="1129300" y="925829"/>
                  </a:lnTo>
                  <a:lnTo>
                    <a:pt x="1135519" y="925829"/>
                  </a:lnTo>
                  <a:lnTo>
                    <a:pt x="1135521" y="924560"/>
                  </a:lnTo>
                  <a:close/>
                </a:path>
                <a:path w="1136650" h="1040130">
                  <a:moveTo>
                    <a:pt x="6488" y="920750"/>
                  </a:moveTo>
                  <a:lnTo>
                    <a:pt x="285" y="920750"/>
                  </a:lnTo>
                  <a:lnTo>
                    <a:pt x="279" y="923289"/>
                  </a:lnTo>
                  <a:lnTo>
                    <a:pt x="6485" y="923289"/>
                  </a:lnTo>
                  <a:lnTo>
                    <a:pt x="6488" y="920750"/>
                  </a:lnTo>
                  <a:close/>
                </a:path>
                <a:path w="1136650" h="1040130">
                  <a:moveTo>
                    <a:pt x="1135525" y="920750"/>
                  </a:moveTo>
                  <a:lnTo>
                    <a:pt x="1129312" y="920750"/>
                  </a:lnTo>
                  <a:lnTo>
                    <a:pt x="1129306" y="923289"/>
                  </a:lnTo>
                  <a:lnTo>
                    <a:pt x="1135522" y="923289"/>
                  </a:lnTo>
                  <a:lnTo>
                    <a:pt x="1135525" y="920750"/>
                  </a:lnTo>
                  <a:close/>
                </a:path>
                <a:path w="1136650" h="1040130">
                  <a:moveTo>
                    <a:pt x="6491" y="918210"/>
                  </a:moveTo>
                  <a:lnTo>
                    <a:pt x="291" y="918210"/>
                  </a:lnTo>
                  <a:lnTo>
                    <a:pt x="288" y="919479"/>
                  </a:lnTo>
                  <a:lnTo>
                    <a:pt x="6489" y="919479"/>
                  </a:lnTo>
                  <a:lnTo>
                    <a:pt x="6491" y="918210"/>
                  </a:lnTo>
                  <a:close/>
                </a:path>
                <a:path w="1136650" h="1040130">
                  <a:moveTo>
                    <a:pt x="1135529" y="918210"/>
                  </a:moveTo>
                  <a:lnTo>
                    <a:pt x="1129318" y="918210"/>
                  </a:lnTo>
                  <a:lnTo>
                    <a:pt x="1129315" y="919479"/>
                  </a:lnTo>
                  <a:lnTo>
                    <a:pt x="1135527" y="919479"/>
                  </a:lnTo>
                  <a:lnTo>
                    <a:pt x="1135529" y="918210"/>
                  </a:lnTo>
                  <a:close/>
                </a:path>
                <a:path w="1136650" h="1040130">
                  <a:moveTo>
                    <a:pt x="6495" y="914400"/>
                  </a:moveTo>
                  <a:lnTo>
                    <a:pt x="301" y="914400"/>
                  </a:lnTo>
                  <a:lnTo>
                    <a:pt x="294" y="916939"/>
                  </a:lnTo>
                  <a:lnTo>
                    <a:pt x="6492" y="916939"/>
                  </a:lnTo>
                  <a:lnTo>
                    <a:pt x="6495" y="914400"/>
                  </a:lnTo>
                  <a:close/>
                </a:path>
                <a:path w="1136650" h="1040130">
                  <a:moveTo>
                    <a:pt x="1135533" y="914400"/>
                  </a:moveTo>
                  <a:lnTo>
                    <a:pt x="1129328" y="914400"/>
                  </a:lnTo>
                  <a:lnTo>
                    <a:pt x="1129321" y="916939"/>
                  </a:lnTo>
                  <a:lnTo>
                    <a:pt x="1135530" y="916939"/>
                  </a:lnTo>
                  <a:lnTo>
                    <a:pt x="1135533" y="914400"/>
                  </a:lnTo>
                  <a:close/>
                </a:path>
                <a:path w="1136650" h="1040130">
                  <a:moveTo>
                    <a:pt x="6499" y="911860"/>
                  </a:moveTo>
                  <a:lnTo>
                    <a:pt x="307" y="911860"/>
                  </a:lnTo>
                  <a:lnTo>
                    <a:pt x="304" y="913129"/>
                  </a:lnTo>
                  <a:lnTo>
                    <a:pt x="6497" y="913129"/>
                  </a:lnTo>
                  <a:lnTo>
                    <a:pt x="6499" y="911860"/>
                  </a:lnTo>
                  <a:close/>
                </a:path>
                <a:path w="1136650" h="1040130">
                  <a:moveTo>
                    <a:pt x="1135536" y="911860"/>
                  </a:moveTo>
                  <a:lnTo>
                    <a:pt x="1129334" y="911860"/>
                  </a:lnTo>
                  <a:lnTo>
                    <a:pt x="1129331" y="913129"/>
                  </a:lnTo>
                  <a:lnTo>
                    <a:pt x="1135535" y="913129"/>
                  </a:lnTo>
                  <a:lnTo>
                    <a:pt x="1135536" y="911860"/>
                  </a:lnTo>
                  <a:close/>
                </a:path>
                <a:path w="1136650" h="1040130">
                  <a:moveTo>
                    <a:pt x="6503" y="908050"/>
                  </a:moveTo>
                  <a:lnTo>
                    <a:pt x="316" y="908050"/>
                  </a:lnTo>
                  <a:lnTo>
                    <a:pt x="310" y="910589"/>
                  </a:lnTo>
                  <a:lnTo>
                    <a:pt x="6500" y="910589"/>
                  </a:lnTo>
                  <a:lnTo>
                    <a:pt x="6503" y="908050"/>
                  </a:lnTo>
                  <a:close/>
                </a:path>
                <a:path w="1136650" h="1040130">
                  <a:moveTo>
                    <a:pt x="1135541" y="908050"/>
                  </a:moveTo>
                  <a:lnTo>
                    <a:pt x="1129343" y="908050"/>
                  </a:lnTo>
                  <a:lnTo>
                    <a:pt x="1129337" y="910589"/>
                  </a:lnTo>
                  <a:lnTo>
                    <a:pt x="1135538" y="910589"/>
                  </a:lnTo>
                  <a:lnTo>
                    <a:pt x="1135541" y="908050"/>
                  </a:lnTo>
                  <a:close/>
                </a:path>
                <a:path w="1136650" h="1040130">
                  <a:moveTo>
                    <a:pt x="6506" y="905510"/>
                  </a:moveTo>
                  <a:lnTo>
                    <a:pt x="322" y="905510"/>
                  </a:lnTo>
                  <a:lnTo>
                    <a:pt x="319" y="906779"/>
                  </a:lnTo>
                  <a:lnTo>
                    <a:pt x="6505" y="906779"/>
                  </a:lnTo>
                  <a:lnTo>
                    <a:pt x="6506" y="905510"/>
                  </a:lnTo>
                  <a:close/>
                </a:path>
                <a:path w="1136650" h="1040130">
                  <a:moveTo>
                    <a:pt x="1135544" y="905510"/>
                  </a:moveTo>
                  <a:lnTo>
                    <a:pt x="1129350" y="905510"/>
                  </a:lnTo>
                  <a:lnTo>
                    <a:pt x="1129347" y="906779"/>
                  </a:lnTo>
                  <a:lnTo>
                    <a:pt x="1135543" y="906779"/>
                  </a:lnTo>
                  <a:lnTo>
                    <a:pt x="1135544" y="905510"/>
                  </a:lnTo>
                  <a:close/>
                </a:path>
                <a:path w="1136650" h="1040130">
                  <a:moveTo>
                    <a:pt x="6511" y="901700"/>
                  </a:moveTo>
                  <a:lnTo>
                    <a:pt x="332" y="901700"/>
                  </a:lnTo>
                  <a:lnTo>
                    <a:pt x="326" y="904239"/>
                  </a:lnTo>
                  <a:lnTo>
                    <a:pt x="6508" y="904239"/>
                  </a:lnTo>
                  <a:lnTo>
                    <a:pt x="6511" y="901700"/>
                  </a:lnTo>
                  <a:close/>
                </a:path>
                <a:path w="1136650" h="1040130">
                  <a:moveTo>
                    <a:pt x="1135549" y="901700"/>
                  </a:moveTo>
                  <a:lnTo>
                    <a:pt x="1129359" y="901700"/>
                  </a:lnTo>
                  <a:lnTo>
                    <a:pt x="1129353" y="904239"/>
                  </a:lnTo>
                  <a:lnTo>
                    <a:pt x="1135546" y="904239"/>
                  </a:lnTo>
                  <a:lnTo>
                    <a:pt x="1135549" y="901700"/>
                  </a:lnTo>
                  <a:close/>
                </a:path>
                <a:path w="1136650" h="1040130">
                  <a:moveTo>
                    <a:pt x="6514" y="899160"/>
                  </a:moveTo>
                  <a:lnTo>
                    <a:pt x="338" y="899160"/>
                  </a:lnTo>
                  <a:lnTo>
                    <a:pt x="335" y="900429"/>
                  </a:lnTo>
                  <a:lnTo>
                    <a:pt x="6513" y="900429"/>
                  </a:lnTo>
                  <a:lnTo>
                    <a:pt x="6514" y="899160"/>
                  </a:lnTo>
                  <a:close/>
                </a:path>
                <a:path w="1136650" h="1040130">
                  <a:moveTo>
                    <a:pt x="1135552" y="899160"/>
                  </a:moveTo>
                  <a:lnTo>
                    <a:pt x="1129365" y="899160"/>
                  </a:lnTo>
                  <a:lnTo>
                    <a:pt x="1129362" y="900429"/>
                  </a:lnTo>
                  <a:lnTo>
                    <a:pt x="1135550" y="900429"/>
                  </a:lnTo>
                  <a:lnTo>
                    <a:pt x="1135552" y="899160"/>
                  </a:lnTo>
                  <a:close/>
                </a:path>
                <a:path w="1136650" h="1040130">
                  <a:moveTo>
                    <a:pt x="6519" y="895350"/>
                  </a:moveTo>
                  <a:lnTo>
                    <a:pt x="347" y="895350"/>
                  </a:lnTo>
                  <a:lnTo>
                    <a:pt x="341" y="897889"/>
                  </a:lnTo>
                  <a:lnTo>
                    <a:pt x="6516" y="897889"/>
                  </a:lnTo>
                  <a:lnTo>
                    <a:pt x="6519" y="895350"/>
                  </a:lnTo>
                  <a:close/>
                </a:path>
                <a:path w="1136650" h="1040130">
                  <a:moveTo>
                    <a:pt x="1135556" y="895350"/>
                  </a:moveTo>
                  <a:lnTo>
                    <a:pt x="1129375" y="895350"/>
                  </a:lnTo>
                  <a:lnTo>
                    <a:pt x="1129369" y="897889"/>
                  </a:lnTo>
                  <a:lnTo>
                    <a:pt x="1135553" y="897889"/>
                  </a:lnTo>
                  <a:lnTo>
                    <a:pt x="1135556" y="895350"/>
                  </a:lnTo>
                  <a:close/>
                </a:path>
                <a:path w="1136650" h="1040130">
                  <a:moveTo>
                    <a:pt x="6522" y="892810"/>
                  </a:moveTo>
                  <a:lnTo>
                    <a:pt x="353" y="892810"/>
                  </a:lnTo>
                  <a:lnTo>
                    <a:pt x="350" y="894079"/>
                  </a:lnTo>
                  <a:lnTo>
                    <a:pt x="6521" y="894079"/>
                  </a:lnTo>
                  <a:lnTo>
                    <a:pt x="6522" y="892810"/>
                  </a:lnTo>
                  <a:close/>
                </a:path>
                <a:path w="1136650" h="1040130">
                  <a:moveTo>
                    <a:pt x="1135560" y="892810"/>
                  </a:moveTo>
                  <a:lnTo>
                    <a:pt x="1129381" y="892810"/>
                  </a:lnTo>
                  <a:lnTo>
                    <a:pt x="1129378" y="894079"/>
                  </a:lnTo>
                  <a:lnTo>
                    <a:pt x="1135558" y="894079"/>
                  </a:lnTo>
                  <a:lnTo>
                    <a:pt x="1135560" y="892810"/>
                  </a:lnTo>
                  <a:close/>
                </a:path>
                <a:path w="1136650" h="1040130">
                  <a:moveTo>
                    <a:pt x="6527" y="889000"/>
                  </a:moveTo>
                  <a:lnTo>
                    <a:pt x="363" y="889000"/>
                  </a:lnTo>
                  <a:lnTo>
                    <a:pt x="357" y="891539"/>
                  </a:lnTo>
                  <a:lnTo>
                    <a:pt x="6524" y="891539"/>
                  </a:lnTo>
                  <a:lnTo>
                    <a:pt x="6527" y="889000"/>
                  </a:lnTo>
                  <a:close/>
                </a:path>
                <a:path w="1136650" h="1040130">
                  <a:moveTo>
                    <a:pt x="1135564" y="889000"/>
                  </a:moveTo>
                  <a:lnTo>
                    <a:pt x="1129391" y="889000"/>
                  </a:lnTo>
                  <a:lnTo>
                    <a:pt x="1129384" y="891539"/>
                  </a:lnTo>
                  <a:lnTo>
                    <a:pt x="1135561" y="891539"/>
                  </a:lnTo>
                  <a:lnTo>
                    <a:pt x="1135564" y="889000"/>
                  </a:lnTo>
                  <a:close/>
                </a:path>
                <a:path w="1136650" h="1040130">
                  <a:moveTo>
                    <a:pt x="6530" y="886460"/>
                  </a:moveTo>
                  <a:lnTo>
                    <a:pt x="369" y="886460"/>
                  </a:lnTo>
                  <a:lnTo>
                    <a:pt x="366" y="887729"/>
                  </a:lnTo>
                  <a:lnTo>
                    <a:pt x="6528" y="887729"/>
                  </a:lnTo>
                  <a:lnTo>
                    <a:pt x="6530" y="886460"/>
                  </a:lnTo>
                  <a:close/>
                </a:path>
                <a:path w="1136650" h="1040130">
                  <a:moveTo>
                    <a:pt x="1135567" y="886460"/>
                  </a:moveTo>
                  <a:lnTo>
                    <a:pt x="1129397" y="886460"/>
                  </a:lnTo>
                  <a:lnTo>
                    <a:pt x="1129394" y="887729"/>
                  </a:lnTo>
                  <a:lnTo>
                    <a:pt x="1135566" y="887729"/>
                  </a:lnTo>
                  <a:lnTo>
                    <a:pt x="1135567" y="886460"/>
                  </a:lnTo>
                  <a:close/>
                </a:path>
                <a:path w="1136650" h="1040130">
                  <a:moveTo>
                    <a:pt x="6535" y="882650"/>
                  </a:moveTo>
                  <a:lnTo>
                    <a:pt x="378" y="882650"/>
                  </a:lnTo>
                  <a:lnTo>
                    <a:pt x="372" y="885189"/>
                  </a:lnTo>
                  <a:lnTo>
                    <a:pt x="6532" y="885189"/>
                  </a:lnTo>
                  <a:lnTo>
                    <a:pt x="6535" y="882650"/>
                  </a:lnTo>
                  <a:close/>
                </a:path>
                <a:path w="1136650" h="1040130">
                  <a:moveTo>
                    <a:pt x="1135572" y="882650"/>
                  </a:moveTo>
                  <a:lnTo>
                    <a:pt x="1129406" y="882650"/>
                  </a:lnTo>
                  <a:lnTo>
                    <a:pt x="1129400" y="885189"/>
                  </a:lnTo>
                  <a:lnTo>
                    <a:pt x="1135569" y="885189"/>
                  </a:lnTo>
                  <a:lnTo>
                    <a:pt x="1135572" y="882650"/>
                  </a:lnTo>
                  <a:close/>
                </a:path>
                <a:path w="1136650" h="1040130">
                  <a:moveTo>
                    <a:pt x="6538" y="880110"/>
                  </a:moveTo>
                  <a:lnTo>
                    <a:pt x="385" y="880110"/>
                  </a:lnTo>
                  <a:lnTo>
                    <a:pt x="381" y="881379"/>
                  </a:lnTo>
                  <a:lnTo>
                    <a:pt x="6536" y="881379"/>
                  </a:lnTo>
                  <a:lnTo>
                    <a:pt x="6538" y="880110"/>
                  </a:lnTo>
                  <a:close/>
                </a:path>
                <a:path w="1136650" h="1040130">
                  <a:moveTo>
                    <a:pt x="1135575" y="880110"/>
                  </a:moveTo>
                  <a:lnTo>
                    <a:pt x="1129413" y="880110"/>
                  </a:lnTo>
                  <a:lnTo>
                    <a:pt x="1129409" y="881379"/>
                  </a:lnTo>
                  <a:lnTo>
                    <a:pt x="1135574" y="881379"/>
                  </a:lnTo>
                  <a:lnTo>
                    <a:pt x="1135575" y="880110"/>
                  </a:lnTo>
                  <a:close/>
                </a:path>
                <a:path w="1136650" h="1040130">
                  <a:moveTo>
                    <a:pt x="6543" y="876300"/>
                  </a:moveTo>
                  <a:lnTo>
                    <a:pt x="394" y="876300"/>
                  </a:lnTo>
                  <a:lnTo>
                    <a:pt x="388" y="878839"/>
                  </a:lnTo>
                  <a:lnTo>
                    <a:pt x="6539" y="878839"/>
                  </a:lnTo>
                  <a:lnTo>
                    <a:pt x="6543" y="876300"/>
                  </a:lnTo>
                  <a:close/>
                </a:path>
                <a:path w="1136650" h="1040130">
                  <a:moveTo>
                    <a:pt x="1135580" y="876300"/>
                  </a:moveTo>
                  <a:lnTo>
                    <a:pt x="1129422" y="876300"/>
                  </a:lnTo>
                  <a:lnTo>
                    <a:pt x="1129416" y="878839"/>
                  </a:lnTo>
                  <a:lnTo>
                    <a:pt x="1135577" y="878839"/>
                  </a:lnTo>
                  <a:lnTo>
                    <a:pt x="1135580" y="876300"/>
                  </a:lnTo>
                  <a:close/>
                </a:path>
                <a:path w="1136650" h="1040130">
                  <a:moveTo>
                    <a:pt x="6546" y="873760"/>
                  </a:moveTo>
                  <a:lnTo>
                    <a:pt x="400" y="873760"/>
                  </a:lnTo>
                  <a:lnTo>
                    <a:pt x="397" y="875029"/>
                  </a:lnTo>
                  <a:lnTo>
                    <a:pt x="6544" y="875029"/>
                  </a:lnTo>
                  <a:lnTo>
                    <a:pt x="6546" y="873760"/>
                  </a:lnTo>
                  <a:close/>
                </a:path>
                <a:path w="1136650" h="1040130">
                  <a:moveTo>
                    <a:pt x="1135583" y="873760"/>
                  </a:moveTo>
                  <a:lnTo>
                    <a:pt x="1129428" y="873760"/>
                  </a:lnTo>
                  <a:lnTo>
                    <a:pt x="1129425" y="875029"/>
                  </a:lnTo>
                  <a:lnTo>
                    <a:pt x="1135581" y="875029"/>
                  </a:lnTo>
                  <a:lnTo>
                    <a:pt x="1135583" y="873760"/>
                  </a:lnTo>
                  <a:close/>
                </a:path>
                <a:path w="1136650" h="1040130">
                  <a:moveTo>
                    <a:pt x="6550" y="869950"/>
                  </a:moveTo>
                  <a:lnTo>
                    <a:pt x="409" y="869950"/>
                  </a:lnTo>
                  <a:lnTo>
                    <a:pt x="403" y="872489"/>
                  </a:lnTo>
                  <a:lnTo>
                    <a:pt x="6547" y="872489"/>
                  </a:lnTo>
                  <a:lnTo>
                    <a:pt x="6550" y="869950"/>
                  </a:lnTo>
                  <a:close/>
                </a:path>
                <a:path w="1136650" h="1040130">
                  <a:moveTo>
                    <a:pt x="1135588" y="869950"/>
                  </a:moveTo>
                  <a:lnTo>
                    <a:pt x="1129438" y="869950"/>
                  </a:lnTo>
                  <a:lnTo>
                    <a:pt x="1129431" y="872489"/>
                  </a:lnTo>
                  <a:lnTo>
                    <a:pt x="1135584" y="872489"/>
                  </a:lnTo>
                  <a:lnTo>
                    <a:pt x="1135588" y="869950"/>
                  </a:lnTo>
                  <a:close/>
                </a:path>
                <a:path w="1136650" h="1040130">
                  <a:moveTo>
                    <a:pt x="6554" y="867410"/>
                  </a:moveTo>
                  <a:lnTo>
                    <a:pt x="416" y="867410"/>
                  </a:lnTo>
                  <a:lnTo>
                    <a:pt x="412" y="868679"/>
                  </a:lnTo>
                  <a:lnTo>
                    <a:pt x="6552" y="868679"/>
                  </a:lnTo>
                  <a:lnTo>
                    <a:pt x="6554" y="867410"/>
                  </a:lnTo>
                  <a:close/>
                </a:path>
                <a:path w="1136650" h="1040130">
                  <a:moveTo>
                    <a:pt x="1135591" y="867410"/>
                  </a:moveTo>
                  <a:lnTo>
                    <a:pt x="1129444" y="867410"/>
                  </a:lnTo>
                  <a:lnTo>
                    <a:pt x="1129441" y="868679"/>
                  </a:lnTo>
                  <a:lnTo>
                    <a:pt x="1135589" y="868679"/>
                  </a:lnTo>
                  <a:lnTo>
                    <a:pt x="1135591" y="867410"/>
                  </a:lnTo>
                  <a:close/>
                </a:path>
                <a:path w="1136650" h="1040130">
                  <a:moveTo>
                    <a:pt x="6558" y="863600"/>
                  </a:moveTo>
                  <a:lnTo>
                    <a:pt x="425" y="863600"/>
                  </a:lnTo>
                  <a:lnTo>
                    <a:pt x="419" y="866139"/>
                  </a:lnTo>
                  <a:lnTo>
                    <a:pt x="6555" y="866139"/>
                  </a:lnTo>
                  <a:lnTo>
                    <a:pt x="6558" y="863600"/>
                  </a:lnTo>
                  <a:close/>
                </a:path>
                <a:path w="1136650" h="1040130">
                  <a:moveTo>
                    <a:pt x="1135595" y="863600"/>
                  </a:moveTo>
                  <a:lnTo>
                    <a:pt x="1129453" y="863600"/>
                  </a:lnTo>
                  <a:lnTo>
                    <a:pt x="1129447" y="866139"/>
                  </a:lnTo>
                  <a:lnTo>
                    <a:pt x="1135592" y="866139"/>
                  </a:lnTo>
                  <a:lnTo>
                    <a:pt x="1135595" y="863600"/>
                  </a:lnTo>
                  <a:close/>
                </a:path>
                <a:path w="1136650" h="1040130">
                  <a:moveTo>
                    <a:pt x="6565" y="858520"/>
                  </a:moveTo>
                  <a:lnTo>
                    <a:pt x="437" y="858520"/>
                  </a:lnTo>
                  <a:lnTo>
                    <a:pt x="428" y="862329"/>
                  </a:lnTo>
                  <a:lnTo>
                    <a:pt x="6560" y="862329"/>
                  </a:lnTo>
                  <a:lnTo>
                    <a:pt x="6565" y="858520"/>
                  </a:lnTo>
                  <a:close/>
                </a:path>
                <a:path w="1136650" h="1040130">
                  <a:moveTo>
                    <a:pt x="1135602" y="858520"/>
                  </a:moveTo>
                  <a:lnTo>
                    <a:pt x="1129466" y="858520"/>
                  </a:lnTo>
                  <a:lnTo>
                    <a:pt x="1129456" y="862329"/>
                  </a:lnTo>
                  <a:lnTo>
                    <a:pt x="1135597" y="862329"/>
                  </a:lnTo>
                  <a:lnTo>
                    <a:pt x="1135602" y="858520"/>
                  </a:lnTo>
                  <a:close/>
                </a:path>
                <a:path w="1136650" h="1040130">
                  <a:moveTo>
                    <a:pt x="6370" y="1016000"/>
                  </a:moveTo>
                  <a:lnTo>
                    <a:pt x="52" y="1016000"/>
                  </a:lnTo>
                  <a:lnTo>
                    <a:pt x="0" y="1037590"/>
                  </a:lnTo>
                  <a:lnTo>
                    <a:pt x="1135380" y="1040130"/>
                  </a:lnTo>
                  <a:lnTo>
                    <a:pt x="1135386" y="1035050"/>
                  </a:lnTo>
                  <a:lnTo>
                    <a:pt x="1129030" y="1035050"/>
                  </a:lnTo>
                  <a:lnTo>
                    <a:pt x="6350" y="1032510"/>
                  </a:lnTo>
                  <a:lnTo>
                    <a:pt x="6370" y="1016000"/>
                  </a:lnTo>
                  <a:close/>
                </a:path>
                <a:path w="1136650" h="1040130">
                  <a:moveTo>
                    <a:pt x="1135409" y="1016000"/>
                  </a:moveTo>
                  <a:lnTo>
                    <a:pt x="1129077" y="1016000"/>
                  </a:lnTo>
                  <a:lnTo>
                    <a:pt x="1129030" y="1035050"/>
                  </a:lnTo>
                  <a:lnTo>
                    <a:pt x="1135386" y="1035050"/>
                  </a:lnTo>
                  <a:lnTo>
                    <a:pt x="1135409" y="1016000"/>
                  </a:lnTo>
                  <a:close/>
                </a:path>
              </a:pathLst>
            </a:custGeom>
            <a:solidFill>
              <a:srgbClr val="4F86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2028190" y="2202179"/>
              <a:ext cx="1125220" cy="1028700"/>
            </a:xfrm>
            <a:custGeom>
              <a:avLst/>
              <a:gdLst/>
              <a:ahLst/>
              <a:cxnLst/>
              <a:rect l="l" t="t" r="r" b="b"/>
              <a:pathLst>
                <a:path w="1125220" h="1028700">
                  <a:moveTo>
                    <a:pt x="6334" y="16510"/>
                  </a:moveTo>
                  <a:lnTo>
                    <a:pt x="1248" y="16510"/>
                  </a:lnTo>
                  <a:lnTo>
                    <a:pt x="1246" y="17779"/>
                  </a:lnTo>
                  <a:lnTo>
                    <a:pt x="6332" y="17779"/>
                  </a:lnTo>
                  <a:lnTo>
                    <a:pt x="6334" y="16510"/>
                  </a:lnTo>
                  <a:close/>
                </a:path>
                <a:path w="1125220" h="1028700">
                  <a:moveTo>
                    <a:pt x="1125182" y="16510"/>
                  </a:moveTo>
                  <a:lnTo>
                    <a:pt x="1118857" y="16510"/>
                  </a:lnTo>
                  <a:lnTo>
                    <a:pt x="1118855" y="17779"/>
                  </a:lnTo>
                  <a:lnTo>
                    <a:pt x="1125179" y="17779"/>
                  </a:lnTo>
                  <a:lnTo>
                    <a:pt x="1125182" y="16510"/>
                  </a:lnTo>
                  <a:close/>
                </a:path>
                <a:path w="1125220" h="1028700">
                  <a:moveTo>
                    <a:pt x="6338" y="12700"/>
                  </a:moveTo>
                  <a:lnTo>
                    <a:pt x="1252" y="12700"/>
                  </a:lnTo>
                  <a:lnTo>
                    <a:pt x="1249" y="15239"/>
                  </a:lnTo>
                  <a:lnTo>
                    <a:pt x="6335" y="15239"/>
                  </a:lnTo>
                  <a:lnTo>
                    <a:pt x="6338" y="12700"/>
                  </a:lnTo>
                  <a:close/>
                </a:path>
                <a:path w="1125220" h="1028700">
                  <a:moveTo>
                    <a:pt x="1125191" y="12700"/>
                  </a:moveTo>
                  <a:lnTo>
                    <a:pt x="1118862" y="12700"/>
                  </a:lnTo>
                  <a:lnTo>
                    <a:pt x="1118858" y="15239"/>
                  </a:lnTo>
                  <a:lnTo>
                    <a:pt x="1125185" y="15239"/>
                  </a:lnTo>
                  <a:lnTo>
                    <a:pt x="1125191" y="12700"/>
                  </a:lnTo>
                  <a:close/>
                </a:path>
                <a:path w="1125220" h="1028700">
                  <a:moveTo>
                    <a:pt x="6342" y="10160"/>
                  </a:moveTo>
                  <a:lnTo>
                    <a:pt x="1255" y="10160"/>
                  </a:lnTo>
                  <a:lnTo>
                    <a:pt x="1254" y="11429"/>
                  </a:lnTo>
                  <a:lnTo>
                    <a:pt x="6340" y="11429"/>
                  </a:lnTo>
                  <a:lnTo>
                    <a:pt x="6342" y="10160"/>
                  </a:lnTo>
                  <a:close/>
                </a:path>
                <a:path w="1125220" h="1028700">
                  <a:moveTo>
                    <a:pt x="1125198" y="10160"/>
                  </a:moveTo>
                  <a:lnTo>
                    <a:pt x="1118865" y="10160"/>
                  </a:lnTo>
                  <a:lnTo>
                    <a:pt x="1118863" y="11429"/>
                  </a:lnTo>
                  <a:lnTo>
                    <a:pt x="1125194" y="11429"/>
                  </a:lnTo>
                  <a:lnTo>
                    <a:pt x="1125198" y="10160"/>
                  </a:lnTo>
                  <a:close/>
                </a:path>
                <a:path w="1125220" h="1028700">
                  <a:moveTo>
                    <a:pt x="6346" y="6350"/>
                  </a:moveTo>
                  <a:lnTo>
                    <a:pt x="1260" y="6350"/>
                  </a:lnTo>
                  <a:lnTo>
                    <a:pt x="1257" y="8889"/>
                  </a:lnTo>
                  <a:lnTo>
                    <a:pt x="6343" y="8889"/>
                  </a:lnTo>
                  <a:lnTo>
                    <a:pt x="6346" y="6350"/>
                  </a:lnTo>
                  <a:close/>
                </a:path>
                <a:path w="1125220" h="1028700">
                  <a:moveTo>
                    <a:pt x="1125207" y="6350"/>
                  </a:moveTo>
                  <a:lnTo>
                    <a:pt x="1118870" y="6350"/>
                  </a:lnTo>
                  <a:lnTo>
                    <a:pt x="1118866" y="8889"/>
                  </a:lnTo>
                  <a:lnTo>
                    <a:pt x="1125201" y="8889"/>
                  </a:lnTo>
                  <a:lnTo>
                    <a:pt x="1125207" y="6350"/>
                  </a:lnTo>
                  <a:close/>
                </a:path>
                <a:path w="1125220" h="1028700">
                  <a:moveTo>
                    <a:pt x="6350" y="3810"/>
                  </a:moveTo>
                  <a:lnTo>
                    <a:pt x="1263" y="3810"/>
                  </a:lnTo>
                  <a:lnTo>
                    <a:pt x="1262" y="5079"/>
                  </a:lnTo>
                  <a:lnTo>
                    <a:pt x="6348" y="5079"/>
                  </a:lnTo>
                  <a:lnTo>
                    <a:pt x="6350" y="3810"/>
                  </a:lnTo>
                  <a:close/>
                </a:path>
                <a:path w="1125220" h="1028700">
                  <a:moveTo>
                    <a:pt x="1125213" y="3810"/>
                  </a:moveTo>
                  <a:lnTo>
                    <a:pt x="6350" y="3810"/>
                  </a:lnTo>
                  <a:lnTo>
                    <a:pt x="562609" y="5079"/>
                  </a:lnTo>
                  <a:lnTo>
                    <a:pt x="1125210" y="5079"/>
                  </a:lnTo>
                  <a:lnTo>
                    <a:pt x="1125213" y="3810"/>
                  </a:lnTo>
                  <a:close/>
                </a:path>
                <a:path w="1125220" h="1028700">
                  <a:moveTo>
                    <a:pt x="563244" y="0"/>
                  </a:moveTo>
                  <a:lnTo>
                    <a:pt x="1268" y="0"/>
                  </a:lnTo>
                  <a:lnTo>
                    <a:pt x="1265" y="2539"/>
                  </a:lnTo>
                  <a:lnTo>
                    <a:pt x="1125216" y="2539"/>
                  </a:lnTo>
                  <a:lnTo>
                    <a:pt x="1125220" y="1270"/>
                  </a:lnTo>
                  <a:lnTo>
                    <a:pt x="563244" y="0"/>
                  </a:lnTo>
                  <a:close/>
                </a:path>
                <a:path w="1125220" h="1028700">
                  <a:moveTo>
                    <a:pt x="6330" y="19050"/>
                  </a:moveTo>
                  <a:lnTo>
                    <a:pt x="1244" y="19050"/>
                  </a:lnTo>
                  <a:lnTo>
                    <a:pt x="1174" y="76200"/>
                  </a:lnTo>
                  <a:lnTo>
                    <a:pt x="6259" y="76200"/>
                  </a:lnTo>
                  <a:lnTo>
                    <a:pt x="6330" y="19050"/>
                  </a:lnTo>
                  <a:close/>
                </a:path>
                <a:path w="1125220" h="1028700">
                  <a:moveTo>
                    <a:pt x="1125176" y="19050"/>
                  </a:moveTo>
                  <a:lnTo>
                    <a:pt x="1118854" y="19050"/>
                  </a:lnTo>
                  <a:lnTo>
                    <a:pt x="1118782" y="76200"/>
                  </a:lnTo>
                  <a:lnTo>
                    <a:pt x="1125034" y="76200"/>
                  </a:lnTo>
                  <a:lnTo>
                    <a:pt x="1125176" y="19050"/>
                  </a:lnTo>
                  <a:close/>
                </a:path>
                <a:path w="1125220" h="1028700">
                  <a:moveTo>
                    <a:pt x="6259" y="76200"/>
                  </a:moveTo>
                  <a:lnTo>
                    <a:pt x="1174" y="76200"/>
                  </a:lnTo>
                  <a:lnTo>
                    <a:pt x="1166" y="82550"/>
                  </a:lnTo>
                  <a:lnTo>
                    <a:pt x="6251" y="82550"/>
                  </a:lnTo>
                  <a:lnTo>
                    <a:pt x="6259" y="76200"/>
                  </a:lnTo>
                  <a:close/>
                </a:path>
                <a:path w="1125220" h="1028700">
                  <a:moveTo>
                    <a:pt x="1125034" y="76200"/>
                  </a:moveTo>
                  <a:lnTo>
                    <a:pt x="1118782" y="76200"/>
                  </a:lnTo>
                  <a:lnTo>
                    <a:pt x="1118774" y="82550"/>
                  </a:lnTo>
                  <a:lnTo>
                    <a:pt x="1125019" y="82550"/>
                  </a:lnTo>
                  <a:lnTo>
                    <a:pt x="1125034" y="76200"/>
                  </a:lnTo>
                  <a:close/>
                </a:path>
                <a:path w="1125220" h="1028700">
                  <a:moveTo>
                    <a:pt x="6251" y="82550"/>
                  </a:moveTo>
                  <a:lnTo>
                    <a:pt x="1166" y="82550"/>
                  </a:lnTo>
                  <a:lnTo>
                    <a:pt x="1142" y="101600"/>
                  </a:lnTo>
                  <a:lnTo>
                    <a:pt x="6227" y="101600"/>
                  </a:lnTo>
                  <a:lnTo>
                    <a:pt x="6251" y="82550"/>
                  </a:lnTo>
                  <a:close/>
                </a:path>
                <a:path w="1125220" h="1028700">
                  <a:moveTo>
                    <a:pt x="1125019" y="82550"/>
                  </a:moveTo>
                  <a:lnTo>
                    <a:pt x="1118774" y="82550"/>
                  </a:lnTo>
                  <a:lnTo>
                    <a:pt x="1118750" y="101600"/>
                  </a:lnTo>
                  <a:lnTo>
                    <a:pt x="1124971" y="101600"/>
                  </a:lnTo>
                  <a:lnTo>
                    <a:pt x="1125019" y="82550"/>
                  </a:lnTo>
                  <a:close/>
                </a:path>
                <a:path w="1125220" h="1028700">
                  <a:moveTo>
                    <a:pt x="6227" y="101600"/>
                  </a:moveTo>
                  <a:lnTo>
                    <a:pt x="1142" y="101600"/>
                  </a:lnTo>
                  <a:lnTo>
                    <a:pt x="1127" y="114300"/>
                  </a:lnTo>
                  <a:lnTo>
                    <a:pt x="6211" y="114300"/>
                  </a:lnTo>
                  <a:lnTo>
                    <a:pt x="6227" y="101600"/>
                  </a:lnTo>
                  <a:close/>
                </a:path>
                <a:path w="1125220" h="1028700">
                  <a:moveTo>
                    <a:pt x="1124971" y="101600"/>
                  </a:moveTo>
                  <a:lnTo>
                    <a:pt x="1118750" y="101600"/>
                  </a:lnTo>
                  <a:lnTo>
                    <a:pt x="1118735" y="114300"/>
                  </a:lnTo>
                  <a:lnTo>
                    <a:pt x="1124940" y="114300"/>
                  </a:lnTo>
                  <a:lnTo>
                    <a:pt x="1124971" y="101600"/>
                  </a:lnTo>
                  <a:close/>
                </a:path>
                <a:path w="1125220" h="1028700">
                  <a:moveTo>
                    <a:pt x="6211" y="114300"/>
                  </a:moveTo>
                  <a:lnTo>
                    <a:pt x="1127" y="114300"/>
                  </a:lnTo>
                  <a:lnTo>
                    <a:pt x="1111" y="127000"/>
                  </a:lnTo>
                  <a:lnTo>
                    <a:pt x="6196" y="127000"/>
                  </a:lnTo>
                  <a:lnTo>
                    <a:pt x="6211" y="114300"/>
                  </a:lnTo>
                  <a:close/>
                </a:path>
                <a:path w="1125220" h="1028700">
                  <a:moveTo>
                    <a:pt x="1124940" y="114300"/>
                  </a:moveTo>
                  <a:lnTo>
                    <a:pt x="1118735" y="114300"/>
                  </a:lnTo>
                  <a:lnTo>
                    <a:pt x="1118719" y="127000"/>
                  </a:lnTo>
                  <a:lnTo>
                    <a:pt x="1124909" y="127000"/>
                  </a:lnTo>
                  <a:lnTo>
                    <a:pt x="1124940" y="114300"/>
                  </a:lnTo>
                  <a:close/>
                </a:path>
                <a:path w="1125220" h="1028700">
                  <a:moveTo>
                    <a:pt x="6196" y="127000"/>
                  </a:moveTo>
                  <a:lnTo>
                    <a:pt x="1111" y="127000"/>
                  </a:lnTo>
                  <a:lnTo>
                    <a:pt x="1095" y="139700"/>
                  </a:lnTo>
                  <a:lnTo>
                    <a:pt x="6180" y="139700"/>
                  </a:lnTo>
                  <a:lnTo>
                    <a:pt x="6196" y="127000"/>
                  </a:lnTo>
                  <a:close/>
                </a:path>
                <a:path w="1125220" h="1028700">
                  <a:moveTo>
                    <a:pt x="1124909" y="127000"/>
                  </a:moveTo>
                  <a:lnTo>
                    <a:pt x="1118719" y="127000"/>
                  </a:lnTo>
                  <a:lnTo>
                    <a:pt x="1118703" y="139700"/>
                  </a:lnTo>
                  <a:lnTo>
                    <a:pt x="1124877" y="139700"/>
                  </a:lnTo>
                  <a:lnTo>
                    <a:pt x="1124909" y="127000"/>
                  </a:lnTo>
                  <a:close/>
                </a:path>
                <a:path w="1125220" h="1028700">
                  <a:moveTo>
                    <a:pt x="6180" y="139700"/>
                  </a:moveTo>
                  <a:lnTo>
                    <a:pt x="1095" y="139700"/>
                  </a:lnTo>
                  <a:lnTo>
                    <a:pt x="1080" y="152400"/>
                  </a:lnTo>
                  <a:lnTo>
                    <a:pt x="6164" y="152400"/>
                  </a:lnTo>
                  <a:lnTo>
                    <a:pt x="6180" y="139700"/>
                  </a:lnTo>
                  <a:close/>
                </a:path>
                <a:path w="1125220" h="1028700">
                  <a:moveTo>
                    <a:pt x="1124877" y="139700"/>
                  </a:moveTo>
                  <a:lnTo>
                    <a:pt x="1118703" y="139700"/>
                  </a:lnTo>
                  <a:lnTo>
                    <a:pt x="1118687" y="152400"/>
                  </a:lnTo>
                  <a:lnTo>
                    <a:pt x="1124846" y="152400"/>
                  </a:lnTo>
                  <a:lnTo>
                    <a:pt x="1124877" y="139700"/>
                  </a:lnTo>
                  <a:close/>
                </a:path>
                <a:path w="1125220" h="1028700">
                  <a:moveTo>
                    <a:pt x="6164" y="152400"/>
                  </a:moveTo>
                  <a:lnTo>
                    <a:pt x="1080" y="152400"/>
                  </a:lnTo>
                  <a:lnTo>
                    <a:pt x="1064" y="165100"/>
                  </a:lnTo>
                  <a:lnTo>
                    <a:pt x="6148" y="165100"/>
                  </a:lnTo>
                  <a:lnTo>
                    <a:pt x="6164" y="152400"/>
                  </a:lnTo>
                  <a:close/>
                </a:path>
                <a:path w="1125220" h="1028700">
                  <a:moveTo>
                    <a:pt x="1124846" y="152400"/>
                  </a:moveTo>
                  <a:lnTo>
                    <a:pt x="1118687" y="152400"/>
                  </a:lnTo>
                  <a:lnTo>
                    <a:pt x="1118671" y="165100"/>
                  </a:lnTo>
                  <a:lnTo>
                    <a:pt x="1124814" y="165100"/>
                  </a:lnTo>
                  <a:lnTo>
                    <a:pt x="1124846" y="152400"/>
                  </a:lnTo>
                  <a:close/>
                </a:path>
                <a:path w="1125220" h="1028700">
                  <a:moveTo>
                    <a:pt x="6148" y="165100"/>
                  </a:moveTo>
                  <a:lnTo>
                    <a:pt x="1064" y="165100"/>
                  </a:lnTo>
                  <a:lnTo>
                    <a:pt x="1032" y="190500"/>
                  </a:lnTo>
                  <a:lnTo>
                    <a:pt x="6116" y="190500"/>
                  </a:lnTo>
                  <a:lnTo>
                    <a:pt x="6148" y="165100"/>
                  </a:lnTo>
                  <a:close/>
                </a:path>
                <a:path w="1125220" h="1028700">
                  <a:moveTo>
                    <a:pt x="1124814" y="165100"/>
                  </a:moveTo>
                  <a:lnTo>
                    <a:pt x="1118671" y="165100"/>
                  </a:lnTo>
                  <a:lnTo>
                    <a:pt x="1118639" y="190500"/>
                  </a:lnTo>
                  <a:lnTo>
                    <a:pt x="1124752" y="190500"/>
                  </a:lnTo>
                  <a:lnTo>
                    <a:pt x="1124814" y="165100"/>
                  </a:lnTo>
                  <a:close/>
                </a:path>
                <a:path w="1125220" h="1028700">
                  <a:moveTo>
                    <a:pt x="6116" y="190500"/>
                  </a:moveTo>
                  <a:lnTo>
                    <a:pt x="1032" y="190500"/>
                  </a:lnTo>
                  <a:lnTo>
                    <a:pt x="1025" y="196850"/>
                  </a:lnTo>
                  <a:lnTo>
                    <a:pt x="6108" y="196850"/>
                  </a:lnTo>
                  <a:lnTo>
                    <a:pt x="6116" y="190500"/>
                  </a:lnTo>
                  <a:close/>
                </a:path>
                <a:path w="1125220" h="1028700">
                  <a:moveTo>
                    <a:pt x="1124752" y="190500"/>
                  </a:moveTo>
                  <a:lnTo>
                    <a:pt x="1118639" y="190500"/>
                  </a:lnTo>
                  <a:lnTo>
                    <a:pt x="1118631" y="196850"/>
                  </a:lnTo>
                  <a:lnTo>
                    <a:pt x="1124736" y="196850"/>
                  </a:lnTo>
                  <a:lnTo>
                    <a:pt x="1124752" y="190500"/>
                  </a:lnTo>
                  <a:close/>
                </a:path>
                <a:path w="1125220" h="1028700">
                  <a:moveTo>
                    <a:pt x="6108" y="196850"/>
                  </a:moveTo>
                  <a:lnTo>
                    <a:pt x="1025" y="196850"/>
                  </a:lnTo>
                  <a:lnTo>
                    <a:pt x="962" y="247650"/>
                  </a:lnTo>
                  <a:lnTo>
                    <a:pt x="6045" y="247650"/>
                  </a:lnTo>
                  <a:lnTo>
                    <a:pt x="6108" y="196850"/>
                  </a:lnTo>
                  <a:close/>
                </a:path>
                <a:path w="1125220" h="1028700">
                  <a:moveTo>
                    <a:pt x="1124736" y="196850"/>
                  </a:moveTo>
                  <a:lnTo>
                    <a:pt x="1118631" y="196850"/>
                  </a:lnTo>
                  <a:lnTo>
                    <a:pt x="1118568" y="247650"/>
                  </a:lnTo>
                  <a:lnTo>
                    <a:pt x="1124610" y="247650"/>
                  </a:lnTo>
                  <a:lnTo>
                    <a:pt x="1124736" y="196850"/>
                  </a:lnTo>
                  <a:close/>
                </a:path>
                <a:path w="1125220" h="1028700">
                  <a:moveTo>
                    <a:pt x="6045" y="247650"/>
                  </a:moveTo>
                  <a:lnTo>
                    <a:pt x="962" y="247650"/>
                  </a:lnTo>
                  <a:lnTo>
                    <a:pt x="954" y="254000"/>
                  </a:lnTo>
                  <a:lnTo>
                    <a:pt x="6037" y="254000"/>
                  </a:lnTo>
                  <a:lnTo>
                    <a:pt x="6045" y="247650"/>
                  </a:lnTo>
                  <a:close/>
                </a:path>
                <a:path w="1125220" h="1028700">
                  <a:moveTo>
                    <a:pt x="1124610" y="247650"/>
                  </a:moveTo>
                  <a:lnTo>
                    <a:pt x="1118568" y="247650"/>
                  </a:lnTo>
                  <a:lnTo>
                    <a:pt x="1118560" y="254000"/>
                  </a:lnTo>
                  <a:lnTo>
                    <a:pt x="1124595" y="254000"/>
                  </a:lnTo>
                  <a:lnTo>
                    <a:pt x="1124610" y="247650"/>
                  </a:lnTo>
                  <a:close/>
                </a:path>
                <a:path w="1125220" h="1028700">
                  <a:moveTo>
                    <a:pt x="6037" y="254000"/>
                  </a:moveTo>
                  <a:lnTo>
                    <a:pt x="954" y="254000"/>
                  </a:lnTo>
                  <a:lnTo>
                    <a:pt x="941" y="264160"/>
                  </a:lnTo>
                  <a:lnTo>
                    <a:pt x="6024" y="264160"/>
                  </a:lnTo>
                  <a:lnTo>
                    <a:pt x="6037" y="254000"/>
                  </a:lnTo>
                  <a:close/>
                </a:path>
                <a:path w="1125220" h="1028700">
                  <a:moveTo>
                    <a:pt x="1124595" y="254000"/>
                  </a:moveTo>
                  <a:lnTo>
                    <a:pt x="1118560" y="254000"/>
                  </a:lnTo>
                  <a:lnTo>
                    <a:pt x="1118547" y="264160"/>
                  </a:lnTo>
                  <a:lnTo>
                    <a:pt x="1124570" y="264160"/>
                  </a:lnTo>
                  <a:lnTo>
                    <a:pt x="1124595" y="254000"/>
                  </a:lnTo>
                  <a:close/>
                </a:path>
                <a:path w="1125220" h="1028700">
                  <a:moveTo>
                    <a:pt x="6024" y="264160"/>
                  </a:moveTo>
                  <a:lnTo>
                    <a:pt x="941" y="264160"/>
                  </a:lnTo>
                  <a:lnTo>
                    <a:pt x="923" y="279400"/>
                  </a:lnTo>
                  <a:lnTo>
                    <a:pt x="6005" y="279400"/>
                  </a:lnTo>
                  <a:lnTo>
                    <a:pt x="6024" y="264160"/>
                  </a:lnTo>
                  <a:close/>
                </a:path>
                <a:path w="1125220" h="1028700">
                  <a:moveTo>
                    <a:pt x="1124570" y="264160"/>
                  </a:moveTo>
                  <a:lnTo>
                    <a:pt x="1118547" y="264160"/>
                  </a:lnTo>
                  <a:lnTo>
                    <a:pt x="1118528" y="279400"/>
                  </a:lnTo>
                  <a:lnTo>
                    <a:pt x="1124532" y="279400"/>
                  </a:lnTo>
                  <a:lnTo>
                    <a:pt x="1124570" y="264160"/>
                  </a:lnTo>
                  <a:close/>
                </a:path>
                <a:path w="1125220" h="1028700">
                  <a:moveTo>
                    <a:pt x="6005" y="279400"/>
                  </a:moveTo>
                  <a:lnTo>
                    <a:pt x="923" y="279400"/>
                  </a:lnTo>
                  <a:lnTo>
                    <a:pt x="899" y="298450"/>
                  </a:lnTo>
                  <a:lnTo>
                    <a:pt x="5981" y="298450"/>
                  </a:lnTo>
                  <a:lnTo>
                    <a:pt x="6005" y="279400"/>
                  </a:lnTo>
                  <a:close/>
                </a:path>
                <a:path w="1125220" h="1028700">
                  <a:moveTo>
                    <a:pt x="1124532" y="279400"/>
                  </a:moveTo>
                  <a:lnTo>
                    <a:pt x="1118528" y="279400"/>
                  </a:lnTo>
                  <a:lnTo>
                    <a:pt x="1118504" y="298450"/>
                  </a:lnTo>
                  <a:lnTo>
                    <a:pt x="1124485" y="298450"/>
                  </a:lnTo>
                  <a:lnTo>
                    <a:pt x="1124532" y="279400"/>
                  </a:lnTo>
                  <a:close/>
                </a:path>
                <a:path w="1125220" h="1028700">
                  <a:moveTo>
                    <a:pt x="5981" y="298450"/>
                  </a:moveTo>
                  <a:lnTo>
                    <a:pt x="899" y="298450"/>
                  </a:lnTo>
                  <a:lnTo>
                    <a:pt x="886" y="308610"/>
                  </a:lnTo>
                  <a:lnTo>
                    <a:pt x="5968" y="308610"/>
                  </a:lnTo>
                  <a:lnTo>
                    <a:pt x="5981" y="298450"/>
                  </a:lnTo>
                  <a:close/>
                </a:path>
                <a:path w="1125220" h="1028700">
                  <a:moveTo>
                    <a:pt x="1124485" y="298450"/>
                  </a:moveTo>
                  <a:lnTo>
                    <a:pt x="1118504" y="298450"/>
                  </a:lnTo>
                  <a:lnTo>
                    <a:pt x="1118492" y="308610"/>
                  </a:lnTo>
                  <a:lnTo>
                    <a:pt x="1124460" y="308610"/>
                  </a:lnTo>
                  <a:lnTo>
                    <a:pt x="1124485" y="298450"/>
                  </a:lnTo>
                  <a:close/>
                </a:path>
                <a:path w="1125220" h="1028700">
                  <a:moveTo>
                    <a:pt x="5968" y="308610"/>
                  </a:moveTo>
                  <a:lnTo>
                    <a:pt x="886" y="308610"/>
                  </a:lnTo>
                  <a:lnTo>
                    <a:pt x="868" y="323850"/>
                  </a:lnTo>
                  <a:lnTo>
                    <a:pt x="5949" y="323850"/>
                  </a:lnTo>
                  <a:lnTo>
                    <a:pt x="5968" y="308610"/>
                  </a:lnTo>
                  <a:close/>
                </a:path>
                <a:path w="1125220" h="1028700">
                  <a:moveTo>
                    <a:pt x="1124460" y="308610"/>
                  </a:moveTo>
                  <a:lnTo>
                    <a:pt x="1118492" y="308610"/>
                  </a:lnTo>
                  <a:lnTo>
                    <a:pt x="1118473" y="323850"/>
                  </a:lnTo>
                  <a:lnTo>
                    <a:pt x="1124422" y="323850"/>
                  </a:lnTo>
                  <a:lnTo>
                    <a:pt x="1124460" y="308610"/>
                  </a:lnTo>
                  <a:close/>
                </a:path>
                <a:path w="1125220" h="1028700">
                  <a:moveTo>
                    <a:pt x="5949" y="323850"/>
                  </a:moveTo>
                  <a:lnTo>
                    <a:pt x="868" y="323850"/>
                  </a:lnTo>
                  <a:lnTo>
                    <a:pt x="726" y="438150"/>
                  </a:lnTo>
                  <a:lnTo>
                    <a:pt x="5807" y="438150"/>
                  </a:lnTo>
                  <a:lnTo>
                    <a:pt x="5949" y="323850"/>
                  </a:lnTo>
                  <a:close/>
                </a:path>
                <a:path w="1125220" h="1028700">
                  <a:moveTo>
                    <a:pt x="1124422" y="323850"/>
                  </a:moveTo>
                  <a:lnTo>
                    <a:pt x="1118473" y="323850"/>
                  </a:lnTo>
                  <a:lnTo>
                    <a:pt x="1118330" y="438150"/>
                  </a:lnTo>
                  <a:lnTo>
                    <a:pt x="1124139" y="438150"/>
                  </a:lnTo>
                  <a:lnTo>
                    <a:pt x="1124422" y="323850"/>
                  </a:lnTo>
                  <a:close/>
                </a:path>
                <a:path w="1125220" h="1028700">
                  <a:moveTo>
                    <a:pt x="5807" y="438150"/>
                  </a:moveTo>
                  <a:lnTo>
                    <a:pt x="726" y="438150"/>
                  </a:lnTo>
                  <a:lnTo>
                    <a:pt x="577" y="558800"/>
                  </a:lnTo>
                  <a:lnTo>
                    <a:pt x="5656" y="558800"/>
                  </a:lnTo>
                  <a:lnTo>
                    <a:pt x="5807" y="438150"/>
                  </a:lnTo>
                  <a:close/>
                </a:path>
                <a:path w="1125220" h="1028700">
                  <a:moveTo>
                    <a:pt x="1124139" y="438150"/>
                  </a:moveTo>
                  <a:lnTo>
                    <a:pt x="1118330" y="438150"/>
                  </a:lnTo>
                  <a:lnTo>
                    <a:pt x="1118179" y="558800"/>
                  </a:lnTo>
                  <a:lnTo>
                    <a:pt x="1123841" y="558800"/>
                  </a:lnTo>
                  <a:lnTo>
                    <a:pt x="1124139" y="438150"/>
                  </a:lnTo>
                  <a:close/>
                </a:path>
                <a:path w="1125220" h="1028700">
                  <a:moveTo>
                    <a:pt x="5656" y="558800"/>
                  </a:moveTo>
                  <a:lnTo>
                    <a:pt x="577" y="558800"/>
                  </a:lnTo>
                  <a:lnTo>
                    <a:pt x="405" y="698500"/>
                  </a:lnTo>
                  <a:lnTo>
                    <a:pt x="5481" y="698500"/>
                  </a:lnTo>
                  <a:lnTo>
                    <a:pt x="5656" y="558800"/>
                  </a:lnTo>
                  <a:close/>
                </a:path>
                <a:path w="1125220" h="1028700">
                  <a:moveTo>
                    <a:pt x="1123841" y="558800"/>
                  </a:moveTo>
                  <a:lnTo>
                    <a:pt x="1118179" y="558800"/>
                  </a:lnTo>
                  <a:lnTo>
                    <a:pt x="1118004" y="698500"/>
                  </a:lnTo>
                  <a:lnTo>
                    <a:pt x="1123496" y="698500"/>
                  </a:lnTo>
                  <a:lnTo>
                    <a:pt x="1123841" y="558800"/>
                  </a:lnTo>
                  <a:close/>
                </a:path>
                <a:path w="1125220" h="1028700">
                  <a:moveTo>
                    <a:pt x="5481" y="698500"/>
                  </a:moveTo>
                  <a:lnTo>
                    <a:pt x="405" y="698500"/>
                  </a:lnTo>
                  <a:lnTo>
                    <a:pt x="392" y="708660"/>
                  </a:lnTo>
                  <a:lnTo>
                    <a:pt x="5468" y="708660"/>
                  </a:lnTo>
                  <a:lnTo>
                    <a:pt x="5481" y="698500"/>
                  </a:lnTo>
                  <a:close/>
                </a:path>
                <a:path w="1125220" h="1028700">
                  <a:moveTo>
                    <a:pt x="1123496" y="698500"/>
                  </a:moveTo>
                  <a:lnTo>
                    <a:pt x="1118004" y="698500"/>
                  </a:lnTo>
                  <a:lnTo>
                    <a:pt x="1117992" y="708660"/>
                  </a:lnTo>
                  <a:lnTo>
                    <a:pt x="1123471" y="708660"/>
                  </a:lnTo>
                  <a:lnTo>
                    <a:pt x="1123496" y="698500"/>
                  </a:lnTo>
                  <a:close/>
                </a:path>
                <a:path w="1125220" h="1028700">
                  <a:moveTo>
                    <a:pt x="5468" y="708660"/>
                  </a:moveTo>
                  <a:lnTo>
                    <a:pt x="392" y="708660"/>
                  </a:lnTo>
                  <a:lnTo>
                    <a:pt x="373" y="723900"/>
                  </a:lnTo>
                  <a:lnTo>
                    <a:pt x="5449" y="723900"/>
                  </a:lnTo>
                  <a:lnTo>
                    <a:pt x="5468" y="708660"/>
                  </a:lnTo>
                  <a:close/>
                </a:path>
                <a:path w="1125220" h="1028700">
                  <a:moveTo>
                    <a:pt x="1123471" y="708660"/>
                  </a:moveTo>
                  <a:lnTo>
                    <a:pt x="1117992" y="708660"/>
                  </a:lnTo>
                  <a:lnTo>
                    <a:pt x="1117973" y="723900"/>
                  </a:lnTo>
                  <a:lnTo>
                    <a:pt x="1123433" y="723900"/>
                  </a:lnTo>
                  <a:lnTo>
                    <a:pt x="1123471" y="708660"/>
                  </a:lnTo>
                  <a:close/>
                </a:path>
                <a:path w="1125220" h="1028700">
                  <a:moveTo>
                    <a:pt x="5449" y="723900"/>
                  </a:moveTo>
                  <a:lnTo>
                    <a:pt x="373" y="723900"/>
                  </a:lnTo>
                  <a:lnTo>
                    <a:pt x="350" y="742950"/>
                  </a:lnTo>
                  <a:lnTo>
                    <a:pt x="5426" y="742950"/>
                  </a:lnTo>
                  <a:lnTo>
                    <a:pt x="5449" y="723900"/>
                  </a:lnTo>
                  <a:close/>
                </a:path>
                <a:path w="1125220" h="1028700">
                  <a:moveTo>
                    <a:pt x="1123433" y="723900"/>
                  </a:moveTo>
                  <a:lnTo>
                    <a:pt x="1117973" y="723900"/>
                  </a:lnTo>
                  <a:lnTo>
                    <a:pt x="1117949" y="742950"/>
                  </a:lnTo>
                  <a:lnTo>
                    <a:pt x="1123386" y="742950"/>
                  </a:lnTo>
                  <a:lnTo>
                    <a:pt x="1123433" y="723900"/>
                  </a:lnTo>
                  <a:close/>
                </a:path>
                <a:path w="1125220" h="1028700">
                  <a:moveTo>
                    <a:pt x="5426" y="742950"/>
                  </a:moveTo>
                  <a:lnTo>
                    <a:pt x="350" y="742950"/>
                  </a:lnTo>
                  <a:lnTo>
                    <a:pt x="337" y="753110"/>
                  </a:lnTo>
                  <a:lnTo>
                    <a:pt x="5413" y="753110"/>
                  </a:lnTo>
                  <a:lnTo>
                    <a:pt x="5426" y="742950"/>
                  </a:lnTo>
                  <a:close/>
                </a:path>
                <a:path w="1125220" h="1028700">
                  <a:moveTo>
                    <a:pt x="1123386" y="742950"/>
                  </a:moveTo>
                  <a:lnTo>
                    <a:pt x="1117949" y="742950"/>
                  </a:lnTo>
                  <a:lnTo>
                    <a:pt x="1117936" y="753110"/>
                  </a:lnTo>
                  <a:lnTo>
                    <a:pt x="1123361" y="753110"/>
                  </a:lnTo>
                  <a:lnTo>
                    <a:pt x="1123386" y="742950"/>
                  </a:lnTo>
                  <a:close/>
                </a:path>
                <a:path w="1125220" h="1028700">
                  <a:moveTo>
                    <a:pt x="5413" y="753110"/>
                  </a:moveTo>
                  <a:lnTo>
                    <a:pt x="337" y="753110"/>
                  </a:lnTo>
                  <a:lnTo>
                    <a:pt x="318" y="768350"/>
                  </a:lnTo>
                  <a:lnTo>
                    <a:pt x="5394" y="768350"/>
                  </a:lnTo>
                  <a:lnTo>
                    <a:pt x="5413" y="753110"/>
                  </a:lnTo>
                  <a:close/>
                </a:path>
                <a:path w="1125220" h="1028700">
                  <a:moveTo>
                    <a:pt x="1123361" y="753110"/>
                  </a:moveTo>
                  <a:lnTo>
                    <a:pt x="1117936" y="753110"/>
                  </a:lnTo>
                  <a:lnTo>
                    <a:pt x="1117917" y="768350"/>
                  </a:lnTo>
                  <a:lnTo>
                    <a:pt x="1123323" y="768350"/>
                  </a:lnTo>
                  <a:lnTo>
                    <a:pt x="1123361" y="753110"/>
                  </a:lnTo>
                  <a:close/>
                </a:path>
                <a:path w="1125220" h="1028700">
                  <a:moveTo>
                    <a:pt x="5394" y="768350"/>
                  </a:moveTo>
                  <a:lnTo>
                    <a:pt x="318" y="768350"/>
                  </a:lnTo>
                  <a:lnTo>
                    <a:pt x="302" y="781050"/>
                  </a:lnTo>
                  <a:lnTo>
                    <a:pt x="5378" y="781050"/>
                  </a:lnTo>
                  <a:lnTo>
                    <a:pt x="5394" y="768350"/>
                  </a:lnTo>
                  <a:close/>
                </a:path>
                <a:path w="1125220" h="1028700">
                  <a:moveTo>
                    <a:pt x="1123323" y="768350"/>
                  </a:moveTo>
                  <a:lnTo>
                    <a:pt x="1117917" y="768350"/>
                  </a:lnTo>
                  <a:lnTo>
                    <a:pt x="1117901" y="781050"/>
                  </a:lnTo>
                  <a:lnTo>
                    <a:pt x="1123292" y="781050"/>
                  </a:lnTo>
                  <a:lnTo>
                    <a:pt x="1123323" y="768350"/>
                  </a:lnTo>
                  <a:close/>
                </a:path>
                <a:path w="1125220" h="1028700">
                  <a:moveTo>
                    <a:pt x="5378" y="781050"/>
                  </a:moveTo>
                  <a:lnTo>
                    <a:pt x="302" y="781050"/>
                  </a:lnTo>
                  <a:lnTo>
                    <a:pt x="295" y="787400"/>
                  </a:lnTo>
                  <a:lnTo>
                    <a:pt x="5370" y="787400"/>
                  </a:lnTo>
                  <a:lnTo>
                    <a:pt x="5378" y="781050"/>
                  </a:lnTo>
                  <a:close/>
                </a:path>
                <a:path w="1125220" h="1028700">
                  <a:moveTo>
                    <a:pt x="1123292" y="781050"/>
                  </a:moveTo>
                  <a:lnTo>
                    <a:pt x="1117901" y="781050"/>
                  </a:lnTo>
                  <a:lnTo>
                    <a:pt x="1117893" y="787400"/>
                  </a:lnTo>
                  <a:lnTo>
                    <a:pt x="1123276" y="787400"/>
                  </a:lnTo>
                  <a:lnTo>
                    <a:pt x="1123292" y="781050"/>
                  </a:lnTo>
                  <a:close/>
                </a:path>
                <a:path w="1125220" h="1028700">
                  <a:moveTo>
                    <a:pt x="5370" y="787400"/>
                  </a:moveTo>
                  <a:lnTo>
                    <a:pt x="295" y="787400"/>
                  </a:lnTo>
                  <a:lnTo>
                    <a:pt x="271" y="806450"/>
                  </a:lnTo>
                  <a:lnTo>
                    <a:pt x="5346" y="806450"/>
                  </a:lnTo>
                  <a:lnTo>
                    <a:pt x="5370" y="787400"/>
                  </a:lnTo>
                  <a:close/>
                </a:path>
                <a:path w="1125220" h="1028700">
                  <a:moveTo>
                    <a:pt x="1123276" y="787400"/>
                  </a:moveTo>
                  <a:lnTo>
                    <a:pt x="1117893" y="787400"/>
                  </a:lnTo>
                  <a:lnTo>
                    <a:pt x="1117869" y="806450"/>
                  </a:lnTo>
                  <a:lnTo>
                    <a:pt x="1123229" y="806450"/>
                  </a:lnTo>
                  <a:lnTo>
                    <a:pt x="1123276" y="787400"/>
                  </a:lnTo>
                  <a:close/>
                </a:path>
                <a:path w="1125220" h="1028700">
                  <a:moveTo>
                    <a:pt x="5346" y="806450"/>
                  </a:moveTo>
                  <a:lnTo>
                    <a:pt x="271" y="806450"/>
                  </a:lnTo>
                  <a:lnTo>
                    <a:pt x="216" y="850900"/>
                  </a:lnTo>
                  <a:lnTo>
                    <a:pt x="5291" y="850900"/>
                  </a:lnTo>
                  <a:lnTo>
                    <a:pt x="5346" y="806450"/>
                  </a:lnTo>
                  <a:close/>
                </a:path>
                <a:path w="1125220" h="1028700">
                  <a:moveTo>
                    <a:pt x="1123229" y="806450"/>
                  </a:moveTo>
                  <a:lnTo>
                    <a:pt x="1117869" y="806450"/>
                  </a:lnTo>
                  <a:lnTo>
                    <a:pt x="1117814" y="850900"/>
                  </a:lnTo>
                  <a:lnTo>
                    <a:pt x="1123119" y="850900"/>
                  </a:lnTo>
                  <a:lnTo>
                    <a:pt x="1123229" y="806450"/>
                  </a:lnTo>
                  <a:close/>
                </a:path>
                <a:path w="1125220" h="1028700">
                  <a:moveTo>
                    <a:pt x="5100" y="1003300"/>
                  </a:moveTo>
                  <a:lnTo>
                    <a:pt x="28" y="1003300"/>
                  </a:lnTo>
                  <a:lnTo>
                    <a:pt x="21" y="1008379"/>
                  </a:lnTo>
                  <a:lnTo>
                    <a:pt x="5094" y="1008379"/>
                  </a:lnTo>
                  <a:lnTo>
                    <a:pt x="5100" y="1003300"/>
                  </a:lnTo>
                  <a:close/>
                </a:path>
                <a:path w="1125220" h="1028700">
                  <a:moveTo>
                    <a:pt x="1122742" y="1003300"/>
                  </a:moveTo>
                  <a:lnTo>
                    <a:pt x="1117623" y="1003300"/>
                  </a:lnTo>
                  <a:lnTo>
                    <a:pt x="1117617" y="1008379"/>
                  </a:lnTo>
                  <a:lnTo>
                    <a:pt x="1122730" y="1008379"/>
                  </a:lnTo>
                  <a:lnTo>
                    <a:pt x="1122742" y="1003300"/>
                  </a:lnTo>
                  <a:close/>
                </a:path>
                <a:path w="1125220" h="1028700">
                  <a:moveTo>
                    <a:pt x="5124" y="984250"/>
                  </a:moveTo>
                  <a:lnTo>
                    <a:pt x="51" y="984250"/>
                  </a:lnTo>
                  <a:lnTo>
                    <a:pt x="29" y="1002029"/>
                  </a:lnTo>
                  <a:lnTo>
                    <a:pt x="5102" y="1002029"/>
                  </a:lnTo>
                  <a:lnTo>
                    <a:pt x="5124" y="984250"/>
                  </a:lnTo>
                  <a:close/>
                </a:path>
                <a:path w="1125220" h="1028700">
                  <a:moveTo>
                    <a:pt x="1122789" y="984250"/>
                  </a:moveTo>
                  <a:lnTo>
                    <a:pt x="1117647" y="984250"/>
                  </a:lnTo>
                  <a:lnTo>
                    <a:pt x="1117625" y="1002029"/>
                  </a:lnTo>
                  <a:lnTo>
                    <a:pt x="1122745" y="1002029"/>
                  </a:lnTo>
                  <a:lnTo>
                    <a:pt x="1122789" y="984250"/>
                  </a:lnTo>
                  <a:close/>
                </a:path>
                <a:path w="1125220" h="1028700">
                  <a:moveTo>
                    <a:pt x="5127" y="981710"/>
                  </a:moveTo>
                  <a:lnTo>
                    <a:pt x="54" y="981710"/>
                  </a:lnTo>
                  <a:lnTo>
                    <a:pt x="53" y="982979"/>
                  </a:lnTo>
                  <a:lnTo>
                    <a:pt x="5126" y="982979"/>
                  </a:lnTo>
                  <a:lnTo>
                    <a:pt x="5127" y="981710"/>
                  </a:lnTo>
                  <a:close/>
                </a:path>
                <a:path w="1125220" h="1028700">
                  <a:moveTo>
                    <a:pt x="1122796" y="981710"/>
                  </a:moveTo>
                  <a:lnTo>
                    <a:pt x="1117650" y="981710"/>
                  </a:lnTo>
                  <a:lnTo>
                    <a:pt x="1117649" y="982979"/>
                  </a:lnTo>
                  <a:lnTo>
                    <a:pt x="1122793" y="982979"/>
                  </a:lnTo>
                  <a:lnTo>
                    <a:pt x="1122796" y="981710"/>
                  </a:lnTo>
                  <a:close/>
                </a:path>
                <a:path w="1125220" h="1028700">
                  <a:moveTo>
                    <a:pt x="5135" y="975360"/>
                  </a:moveTo>
                  <a:lnTo>
                    <a:pt x="62" y="975360"/>
                  </a:lnTo>
                  <a:lnTo>
                    <a:pt x="56" y="980439"/>
                  </a:lnTo>
                  <a:lnTo>
                    <a:pt x="5129" y="980439"/>
                  </a:lnTo>
                  <a:lnTo>
                    <a:pt x="5135" y="975360"/>
                  </a:lnTo>
                  <a:close/>
                </a:path>
                <a:path w="1125220" h="1028700">
                  <a:moveTo>
                    <a:pt x="1122811" y="975360"/>
                  </a:moveTo>
                  <a:lnTo>
                    <a:pt x="1117658" y="975360"/>
                  </a:lnTo>
                  <a:lnTo>
                    <a:pt x="1117652" y="980439"/>
                  </a:lnTo>
                  <a:lnTo>
                    <a:pt x="1122799" y="980439"/>
                  </a:lnTo>
                  <a:lnTo>
                    <a:pt x="1122811" y="975360"/>
                  </a:lnTo>
                  <a:close/>
                </a:path>
                <a:path w="1125220" h="1028700">
                  <a:moveTo>
                    <a:pt x="5140" y="971550"/>
                  </a:moveTo>
                  <a:lnTo>
                    <a:pt x="67" y="971550"/>
                  </a:lnTo>
                  <a:lnTo>
                    <a:pt x="64" y="974089"/>
                  </a:lnTo>
                  <a:lnTo>
                    <a:pt x="5137" y="974089"/>
                  </a:lnTo>
                  <a:lnTo>
                    <a:pt x="5140" y="971550"/>
                  </a:lnTo>
                  <a:close/>
                </a:path>
                <a:path w="1125220" h="1028700">
                  <a:moveTo>
                    <a:pt x="1122821" y="971550"/>
                  </a:moveTo>
                  <a:lnTo>
                    <a:pt x="1117663" y="971550"/>
                  </a:lnTo>
                  <a:lnTo>
                    <a:pt x="1117660" y="974089"/>
                  </a:lnTo>
                  <a:lnTo>
                    <a:pt x="1122815" y="974089"/>
                  </a:lnTo>
                  <a:lnTo>
                    <a:pt x="1122821" y="971550"/>
                  </a:lnTo>
                  <a:close/>
                </a:path>
                <a:path w="1125220" h="1028700">
                  <a:moveTo>
                    <a:pt x="5143" y="969010"/>
                  </a:moveTo>
                  <a:lnTo>
                    <a:pt x="70" y="969010"/>
                  </a:lnTo>
                  <a:lnTo>
                    <a:pt x="69" y="970279"/>
                  </a:lnTo>
                  <a:lnTo>
                    <a:pt x="5141" y="970279"/>
                  </a:lnTo>
                  <a:lnTo>
                    <a:pt x="5143" y="969010"/>
                  </a:lnTo>
                  <a:close/>
                </a:path>
                <a:path w="1125220" h="1028700">
                  <a:moveTo>
                    <a:pt x="1122827" y="969010"/>
                  </a:moveTo>
                  <a:lnTo>
                    <a:pt x="1117666" y="969010"/>
                  </a:lnTo>
                  <a:lnTo>
                    <a:pt x="1117665" y="970279"/>
                  </a:lnTo>
                  <a:lnTo>
                    <a:pt x="1122824" y="970279"/>
                  </a:lnTo>
                  <a:lnTo>
                    <a:pt x="1122827" y="969010"/>
                  </a:lnTo>
                  <a:close/>
                </a:path>
                <a:path w="1125220" h="1028700">
                  <a:moveTo>
                    <a:pt x="5148" y="965200"/>
                  </a:moveTo>
                  <a:lnTo>
                    <a:pt x="75" y="965200"/>
                  </a:lnTo>
                  <a:lnTo>
                    <a:pt x="72" y="967739"/>
                  </a:lnTo>
                  <a:lnTo>
                    <a:pt x="5145" y="967739"/>
                  </a:lnTo>
                  <a:lnTo>
                    <a:pt x="5148" y="965200"/>
                  </a:lnTo>
                  <a:close/>
                </a:path>
                <a:path w="1125220" h="1028700">
                  <a:moveTo>
                    <a:pt x="1122836" y="965200"/>
                  </a:moveTo>
                  <a:lnTo>
                    <a:pt x="1117671" y="965200"/>
                  </a:lnTo>
                  <a:lnTo>
                    <a:pt x="1117668" y="967739"/>
                  </a:lnTo>
                  <a:lnTo>
                    <a:pt x="1122830" y="967739"/>
                  </a:lnTo>
                  <a:lnTo>
                    <a:pt x="1122836" y="965200"/>
                  </a:lnTo>
                  <a:close/>
                </a:path>
                <a:path w="1125220" h="1028700">
                  <a:moveTo>
                    <a:pt x="5151" y="962660"/>
                  </a:moveTo>
                  <a:lnTo>
                    <a:pt x="78" y="962660"/>
                  </a:lnTo>
                  <a:lnTo>
                    <a:pt x="76" y="963929"/>
                  </a:lnTo>
                  <a:lnTo>
                    <a:pt x="5149" y="963929"/>
                  </a:lnTo>
                  <a:lnTo>
                    <a:pt x="5151" y="962660"/>
                  </a:lnTo>
                  <a:close/>
                </a:path>
                <a:path w="1125220" h="1028700">
                  <a:moveTo>
                    <a:pt x="1122843" y="962660"/>
                  </a:moveTo>
                  <a:lnTo>
                    <a:pt x="1117674" y="962660"/>
                  </a:lnTo>
                  <a:lnTo>
                    <a:pt x="1117673" y="963929"/>
                  </a:lnTo>
                  <a:lnTo>
                    <a:pt x="1122840" y="963929"/>
                  </a:lnTo>
                  <a:lnTo>
                    <a:pt x="1122843" y="962660"/>
                  </a:lnTo>
                  <a:close/>
                </a:path>
                <a:path w="1125220" h="1028700">
                  <a:moveTo>
                    <a:pt x="5156" y="958850"/>
                  </a:moveTo>
                  <a:lnTo>
                    <a:pt x="83" y="958850"/>
                  </a:lnTo>
                  <a:lnTo>
                    <a:pt x="80" y="961389"/>
                  </a:lnTo>
                  <a:lnTo>
                    <a:pt x="5153" y="961389"/>
                  </a:lnTo>
                  <a:lnTo>
                    <a:pt x="5156" y="958850"/>
                  </a:lnTo>
                  <a:close/>
                </a:path>
                <a:path w="1125220" h="1028700">
                  <a:moveTo>
                    <a:pt x="1122852" y="958850"/>
                  </a:moveTo>
                  <a:lnTo>
                    <a:pt x="1117679" y="958850"/>
                  </a:lnTo>
                  <a:lnTo>
                    <a:pt x="1117676" y="961389"/>
                  </a:lnTo>
                  <a:lnTo>
                    <a:pt x="1122846" y="961389"/>
                  </a:lnTo>
                  <a:lnTo>
                    <a:pt x="1122852" y="958850"/>
                  </a:lnTo>
                  <a:close/>
                </a:path>
                <a:path w="1125220" h="1028700">
                  <a:moveTo>
                    <a:pt x="5159" y="956310"/>
                  </a:moveTo>
                  <a:lnTo>
                    <a:pt x="86" y="956310"/>
                  </a:lnTo>
                  <a:lnTo>
                    <a:pt x="84" y="957579"/>
                  </a:lnTo>
                  <a:lnTo>
                    <a:pt x="5157" y="957579"/>
                  </a:lnTo>
                  <a:lnTo>
                    <a:pt x="5159" y="956310"/>
                  </a:lnTo>
                  <a:close/>
                </a:path>
                <a:path w="1125220" h="1028700">
                  <a:moveTo>
                    <a:pt x="1122858" y="956310"/>
                  </a:moveTo>
                  <a:lnTo>
                    <a:pt x="1117682" y="956310"/>
                  </a:lnTo>
                  <a:lnTo>
                    <a:pt x="1117680" y="957579"/>
                  </a:lnTo>
                  <a:lnTo>
                    <a:pt x="1122855" y="957579"/>
                  </a:lnTo>
                  <a:lnTo>
                    <a:pt x="1122858" y="956310"/>
                  </a:lnTo>
                  <a:close/>
                </a:path>
                <a:path w="1125220" h="1028700">
                  <a:moveTo>
                    <a:pt x="5164" y="952500"/>
                  </a:moveTo>
                  <a:lnTo>
                    <a:pt x="91" y="952500"/>
                  </a:lnTo>
                  <a:lnTo>
                    <a:pt x="87" y="955039"/>
                  </a:lnTo>
                  <a:lnTo>
                    <a:pt x="5160" y="955039"/>
                  </a:lnTo>
                  <a:lnTo>
                    <a:pt x="5164" y="952500"/>
                  </a:lnTo>
                  <a:close/>
                </a:path>
                <a:path w="1125220" h="1028700">
                  <a:moveTo>
                    <a:pt x="1122868" y="952500"/>
                  </a:moveTo>
                  <a:lnTo>
                    <a:pt x="1117687" y="952500"/>
                  </a:lnTo>
                  <a:lnTo>
                    <a:pt x="1117684" y="955039"/>
                  </a:lnTo>
                  <a:lnTo>
                    <a:pt x="1122862" y="955039"/>
                  </a:lnTo>
                  <a:lnTo>
                    <a:pt x="1122868" y="952500"/>
                  </a:lnTo>
                  <a:close/>
                </a:path>
                <a:path w="1125220" h="1028700">
                  <a:moveTo>
                    <a:pt x="5167" y="949960"/>
                  </a:moveTo>
                  <a:lnTo>
                    <a:pt x="94" y="949960"/>
                  </a:lnTo>
                  <a:lnTo>
                    <a:pt x="92" y="951229"/>
                  </a:lnTo>
                  <a:lnTo>
                    <a:pt x="5165" y="951229"/>
                  </a:lnTo>
                  <a:lnTo>
                    <a:pt x="5167" y="949960"/>
                  </a:lnTo>
                  <a:close/>
                </a:path>
                <a:path w="1125220" h="1028700">
                  <a:moveTo>
                    <a:pt x="1122874" y="949960"/>
                  </a:moveTo>
                  <a:lnTo>
                    <a:pt x="1117690" y="949960"/>
                  </a:lnTo>
                  <a:lnTo>
                    <a:pt x="1117688" y="951229"/>
                  </a:lnTo>
                  <a:lnTo>
                    <a:pt x="1122871" y="951229"/>
                  </a:lnTo>
                  <a:lnTo>
                    <a:pt x="1122874" y="949960"/>
                  </a:lnTo>
                  <a:close/>
                </a:path>
                <a:path w="1125220" h="1028700">
                  <a:moveTo>
                    <a:pt x="5172" y="946150"/>
                  </a:moveTo>
                  <a:lnTo>
                    <a:pt x="98" y="946150"/>
                  </a:lnTo>
                  <a:lnTo>
                    <a:pt x="95" y="948689"/>
                  </a:lnTo>
                  <a:lnTo>
                    <a:pt x="5168" y="948689"/>
                  </a:lnTo>
                  <a:lnTo>
                    <a:pt x="5172" y="946150"/>
                  </a:lnTo>
                  <a:close/>
                </a:path>
                <a:path w="1125220" h="1028700">
                  <a:moveTo>
                    <a:pt x="1122884" y="946150"/>
                  </a:moveTo>
                  <a:lnTo>
                    <a:pt x="1117695" y="946150"/>
                  </a:lnTo>
                  <a:lnTo>
                    <a:pt x="1117692" y="948689"/>
                  </a:lnTo>
                  <a:lnTo>
                    <a:pt x="1122877" y="948689"/>
                  </a:lnTo>
                  <a:lnTo>
                    <a:pt x="1122884" y="946150"/>
                  </a:lnTo>
                  <a:close/>
                </a:path>
                <a:path w="1125220" h="1028700">
                  <a:moveTo>
                    <a:pt x="5180" y="939800"/>
                  </a:moveTo>
                  <a:lnTo>
                    <a:pt x="106" y="939800"/>
                  </a:lnTo>
                  <a:lnTo>
                    <a:pt x="100" y="944879"/>
                  </a:lnTo>
                  <a:lnTo>
                    <a:pt x="5173" y="944879"/>
                  </a:lnTo>
                  <a:lnTo>
                    <a:pt x="5180" y="939800"/>
                  </a:lnTo>
                  <a:close/>
                </a:path>
                <a:path w="1125220" h="1028700">
                  <a:moveTo>
                    <a:pt x="1122899" y="939800"/>
                  </a:moveTo>
                  <a:lnTo>
                    <a:pt x="1117703" y="939800"/>
                  </a:lnTo>
                  <a:lnTo>
                    <a:pt x="1117696" y="944879"/>
                  </a:lnTo>
                  <a:lnTo>
                    <a:pt x="1122887" y="944879"/>
                  </a:lnTo>
                  <a:lnTo>
                    <a:pt x="1122899" y="939800"/>
                  </a:lnTo>
                  <a:close/>
                </a:path>
                <a:path w="1125220" h="1028700">
                  <a:moveTo>
                    <a:pt x="5183" y="937260"/>
                  </a:moveTo>
                  <a:lnTo>
                    <a:pt x="109" y="937260"/>
                  </a:lnTo>
                  <a:lnTo>
                    <a:pt x="108" y="938529"/>
                  </a:lnTo>
                  <a:lnTo>
                    <a:pt x="5181" y="938529"/>
                  </a:lnTo>
                  <a:lnTo>
                    <a:pt x="5183" y="937260"/>
                  </a:lnTo>
                  <a:close/>
                </a:path>
                <a:path w="1125220" h="1028700">
                  <a:moveTo>
                    <a:pt x="1122906" y="937260"/>
                  </a:moveTo>
                  <a:lnTo>
                    <a:pt x="1117706" y="937260"/>
                  </a:lnTo>
                  <a:lnTo>
                    <a:pt x="1117704" y="938529"/>
                  </a:lnTo>
                  <a:lnTo>
                    <a:pt x="1122902" y="938529"/>
                  </a:lnTo>
                  <a:lnTo>
                    <a:pt x="1122906" y="937260"/>
                  </a:lnTo>
                  <a:close/>
                </a:path>
                <a:path w="1125220" h="1028700">
                  <a:moveTo>
                    <a:pt x="5191" y="930910"/>
                  </a:moveTo>
                  <a:lnTo>
                    <a:pt x="117" y="930910"/>
                  </a:lnTo>
                  <a:lnTo>
                    <a:pt x="111" y="935989"/>
                  </a:lnTo>
                  <a:lnTo>
                    <a:pt x="5184" y="935989"/>
                  </a:lnTo>
                  <a:lnTo>
                    <a:pt x="5191" y="930910"/>
                  </a:lnTo>
                  <a:close/>
                </a:path>
                <a:path w="1125220" h="1028700">
                  <a:moveTo>
                    <a:pt x="1122921" y="930910"/>
                  </a:moveTo>
                  <a:lnTo>
                    <a:pt x="1117714" y="930910"/>
                  </a:lnTo>
                  <a:lnTo>
                    <a:pt x="1117707" y="935989"/>
                  </a:lnTo>
                  <a:lnTo>
                    <a:pt x="1122909" y="935989"/>
                  </a:lnTo>
                  <a:lnTo>
                    <a:pt x="1122921" y="930910"/>
                  </a:lnTo>
                  <a:close/>
                </a:path>
                <a:path w="1125220" h="1028700">
                  <a:moveTo>
                    <a:pt x="5195" y="927100"/>
                  </a:moveTo>
                  <a:lnTo>
                    <a:pt x="122" y="927100"/>
                  </a:lnTo>
                  <a:lnTo>
                    <a:pt x="119" y="929639"/>
                  </a:lnTo>
                  <a:lnTo>
                    <a:pt x="5192" y="929639"/>
                  </a:lnTo>
                  <a:lnTo>
                    <a:pt x="5195" y="927100"/>
                  </a:lnTo>
                  <a:close/>
                </a:path>
                <a:path w="1125220" h="1028700">
                  <a:moveTo>
                    <a:pt x="1122931" y="927100"/>
                  </a:moveTo>
                  <a:lnTo>
                    <a:pt x="1117719" y="927100"/>
                  </a:lnTo>
                  <a:lnTo>
                    <a:pt x="1117715" y="929639"/>
                  </a:lnTo>
                  <a:lnTo>
                    <a:pt x="1122924" y="929639"/>
                  </a:lnTo>
                  <a:lnTo>
                    <a:pt x="1122931" y="927100"/>
                  </a:lnTo>
                  <a:close/>
                </a:path>
                <a:path w="1125220" h="1028700">
                  <a:moveTo>
                    <a:pt x="5199" y="924560"/>
                  </a:moveTo>
                  <a:lnTo>
                    <a:pt x="125" y="924560"/>
                  </a:lnTo>
                  <a:lnTo>
                    <a:pt x="124" y="925829"/>
                  </a:lnTo>
                  <a:lnTo>
                    <a:pt x="5197" y="925829"/>
                  </a:lnTo>
                  <a:lnTo>
                    <a:pt x="5199" y="924560"/>
                  </a:lnTo>
                  <a:close/>
                </a:path>
                <a:path w="1125220" h="1028700">
                  <a:moveTo>
                    <a:pt x="1122937" y="924560"/>
                  </a:moveTo>
                  <a:lnTo>
                    <a:pt x="1117722" y="924560"/>
                  </a:lnTo>
                  <a:lnTo>
                    <a:pt x="1117720" y="925829"/>
                  </a:lnTo>
                  <a:lnTo>
                    <a:pt x="1122934" y="925829"/>
                  </a:lnTo>
                  <a:lnTo>
                    <a:pt x="1122937" y="924560"/>
                  </a:lnTo>
                  <a:close/>
                </a:path>
                <a:path w="1125220" h="1028700">
                  <a:moveTo>
                    <a:pt x="5203" y="920750"/>
                  </a:moveTo>
                  <a:lnTo>
                    <a:pt x="130" y="920750"/>
                  </a:lnTo>
                  <a:lnTo>
                    <a:pt x="127" y="923289"/>
                  </a:lnTo>
                  <a:lnTo>
                    <a:pt x="5200" y="923289"/>
                  </a:lnTo>
                  <a:lnTo>
                    <a:pt x="5203" y="920750"/>
                  </a:lnTo>
                  <a:close/>
                </a:path>
                <a:path w="1125220" h="1028700">
                  <a:moveTo>
                    <a:pt x="1122946" y="920750"/>
                  </a:moveTo>
                  <a:lnTo>
                    <a:pt x="1117727" y="920750"/>
                  </a:lnTo>
                  <a:lnTo>
                    <a:pt x="1117723" y="923289"/>
                  </a:lnTo>
                  <a:lnTo>
                    <a:pt x="1122940" y="923289"/>
                  </a:lnTo>
                  <a:lnTo>
                    <a:pt x="1122946" y="920750"/>
                  </a:lnTo>
                  <a:close/>
                </a:path>
                <a:path w="1125220" h="1028700">
                  <a:moveTo>
                    <a:pt x="5206" y="918210"/>
                  </a:moveTo>
                  <a:lnTo>
                    <a:pt x="133" y="918210"/>
                  </a:lnTo>
                  <a:lnTo>
                    <a:pt x="131" y="919479"/>
                  </a:lnTo>
                  <a:lnTo>
                    <a:pt x="5205" y="919479"/>
                  </a:lnTo>
                  <a:lnTo>
                    <a:pt x="5206" y="918210"/>
                  </a:lnTo>
                  <a:close/>
                </a:path>
                <a:path w="1125220" h="1028700">
                  <a:moveTo>
                    <a:pt x="1122953" y="918210"/>
                  </a:moveTo>
                  <a:lnTo>
                    <a:pt x="1117730" y="918210"/>
                  </a:lnTo>
                  <a:lnTo>
                    <a:pt x="1117728" y="919479"/>
                  </a:lnTo>
                  <a:lnTo>
                    <a:pt x="1122950" y="919479"/>
                  </a:lnTo>
                  <a:lnTo>
                    <a:pt x="1122953" y="918210"/>
                  </a:lnTo>
                  <a:close/>
                </a:path>
                <a:path w="1125220" h="1028700">
                  <a:moveTo>
                    <a:pt x="5211" y="914400"/>
                  </a:moveTo>
                  <a:lnTo>
                    <a:pt x="138" y="914400"/>
                  </a:lnTo>
                  <a:lnTo>
                    <a:pt x="135" y="916939"/>
                  </a:lnTo>
                  <a:lnTo>
                    <a:pt x="5208" y="916939"/>
                  </a:lnTo>
                  <a:lnTo>
                    <a:pt x="5211" y="914400"/>
                  </a:lnTo>
                  <a:close/>
                </a:path>
                <a:path w="1125220" h="1028700">
                  <a:moveTo>
                    <a:pt x="1122962" y="914400"/>
                  </a:moveTo>
                  <a:lnTo>
                    <a:pt x="1117734" y="914400"/>
                  </a:lnTo>
                  <a:lnTo>
                    <a:pt x="1117731" y="916939"/>
                  </a:lnTo>
                  <a:lnTo>
                    <a:pt x="1122956" y="916939"/>
                  </a:lnTo>
                  <a:lnTo>
                    <a:pt x="1122962" y="914400"/>
                  </a:lnTo>
                  <a:close/>
                </a:path>
                <a:path w="1125220" h="1028700">
                  <a:moveTo>
                    <a:pt x="5214" y="911860"/>
                  </a:moveTo>
                  <a:lnTo>
                    <a:pt x="141" y="911860"/>
                  </a:lnTo>
                  <a:lnTo>
                    <a:pt x="139" y="913129"/>
                  </a:lnTo>
                  <a:lnTo>
                    <a:pt x="5213" y="913129"/>
                  </a:lnTo>
                  <a:lnTo>
                    <a:pt x="5214" y="911860"/>
                  </a:lnTo>
                  <a:close/>
                </a:path>
                <a:path w="1125220" h="1028700">
                  <a:moveTo>
                    <a:pt x="1122968" y="911860"/>
                  </a:moveTo>
                  <a:lnTo>
                    <a:pt x="1117738" y="911860"/>
                  </a:lnTo>
                  <a:lnTo>
                    <a:pt x="1117736" y="913129"/>
                  </a:lnTo>
                  <a:lnTo>
                    <a:pt x="1122965" y="913129"/>
                  </a:lnTo>
                  <a:lnTo>
                    <a:pt x="1122968" y="911860"/>
                  </a:lnTo>
                  <a:close/>
                </a:path>
                <a:path w="1125220" h="1028700">
                  <a:moveTo>
                    <a:pt x="5219" y="908050"/>
                  </a:moveTo>
                  <a:lnTo>
                    <a:pt x="145" y="908050"/>
                  </a:lnTo>
                  <a:lnTo>
                    <a:pt x="142" y="910589"/>
                  </a:lnTo>
                  <a:lnTo>
                    <a:pt x="5216" y="910589"/>
                  </a:lnTo>
                  <a:lnTo>
                    <a:pt x="5219" y="908050"/>
                  </a:lnTo>
                  <a:close/>
                </a:path>
                <a:path w="1125220" h="1028700">
                  <a:moveTo>
                    <a:pt x="1122978" y="908050"/>
                  </a:moveTo>
                  <a:lnTo>
                    <a:pt x="1117742" y="908050"/>
                  </a:lnTo>
                  <a:lnTo>
                    <a:pt x="1117739" y="910589"/>
                  </a:lnTo>
                  <a:lnTo>
                    <a:pt x="1122971" y="910589"/>
                  </a:lnTo>
                  <a:lnTo>
                    <a:pt x="1122978" y="908050"/>
                  </a:lnTo>
                  <a:close/>
                </a:path>
                <a:path w="1125220" h="1028700">
                  <a:moveTo>
                    <a:pt x="5222" y="905510"/>
                  </a:moveTo>
                  <a:lnTo>
                    <a:pt x="149" y="905510"/>
                  </a:lnTo>
                  <a:lnTo>
                    <a:pt x="147" y="906779"/>
                  </a:lnTo>
                  <a:lnTo>
                    <a:pt x="5221" y="906779"/>
                  </a:lnTo>
                  <a:lnTo>
                    <a:pt x="5222" y="905510"/>
                  </a:lnTo>
                  <a:close/>
                </a:path>
                <a:path w="1125220" h="1028700">
                  <a:moveTo>
                    <a:pt x="1122984" y="905510"/>
                  </a:moveTo>
                  <a:lnTo>
                    <a:pt x="1117746" y="905510"/>
                  </a:lnTo>
                  <a:lnTo>
                    <a:pt x="1117744" y="906779"/>
                  </a:lnTo>
                  <a:lnTo>
                    <a:pt x="1122981" y="906779"/>
                  </a:lnTo>
                  <a:lnTo>
                    <a:pt x="1122984" y="905510"/>
                  </a:lnTo>
                  <a:close/>
                </a:path>
                <a:path w="1125220" h="1028700">
                  <a:moveTo>
                    <a:pt x="5227" y="901700"/>
                  </a:moveTo>
                  <a:lnTo>
                    <a:pt x="153" y="901700"/>
                  </a:lnTo>
                  <a:lnTo>
                    <a:pt x="150" y="904239"/>
                  </a:lnTo>
                  <a:lnTo>
                    <a:pt x="5224" y="904239"/>
                  </a:lnTo>
                  <a:lnTo>
                    <a:pt x="5227" y="901700"/>
                  </a:lnTo>
                  <a:close/>
                </a:path>
                <a:path w="1125220" h="1028700">
                  <a:moveTo>
                    <a:pt x="1122993" y="901700"/>
                  </a:moveTo>
                  <a:lnTo>
                    <a:pt x="1117750" y="901700"/>
                  </a:lnTo>
                  <a:lnTo>
                    <a:pt x="1117747" y="904239"/>
                  </a:lnTo>
                  <a:lnTo>
                    <a:pt x="1122987" y="904239"/>
                  </a:lnTo>
                  <a:lnTo>
                    <a:pt x="1122993" y="901700"/>
                  </a:lnTo>
                  <a:close/>
                </a:path>
                <a:path w="1125220" h="1028700">
                  <a:moveTo>
                    <a:pt x="5230" y="899160"/>
                  </a:moveTo>
                  <a:lnTo>
                    <a:pt x="156" y="899160"/>
                  </a:lnTo>
                  <a:lnTo>
                    <a:pt x="155" y="900429"/>
                  </a:lnTo>
                  <a:lnTo>
                    <a:pt x="5229" y="900429"/>
                  </a:lnTo>
                  <a:lnTo>
                    <a:pt x="5230" y="899160"/>
                  </a:lnTo>
                  <a:close/>
                </a:path>
                <a:path w="1125220" h="1028700">
                  <a:moveTo>
                    <a:pt x="1123000" y="899160"/>
                  </a:moveTo>
                  <a:lnTo>
                    <a:pt x="1117753" y="899160"/>
                  </a:lnTo>
                  <a:lnTo>
                    <a:pt x="1117752" y="900429"/>
                  </a:lnTo>
                  <a:lnTo>
                    <a:pt x="1122997" y="900429"/>
                  </a:lnTo>
                  <a:lnTo>
                    <a:pt x="1123000" y="899160"/>
                  </a:lnTo>
                  <a:close/>
                </a:path>
                <a:path w="1125220" h="1028700">
                  <a:moveTo>
                    <a:pt x="5235" y="895350"/>
                  </a:moveTo>
                  <a:lnTo>
                    <a:pt x="161" y="895350"/>
                  </a:lnTo>
                  <a:lnTo>
                    <a:pt x="158" y="897889"/>
                  </a:lnTo>
                  <a:lnTo>
                    <a:pt x="5232" y="897889"/>
                  </a:lnTo>
                  <a:lnTo>
                    <a:pt x="5235" y="895350"/>
                  </a:lnTo>
                  <a:close/>
                </a:path>
                <a:path w="1125220" h="1028700">
                  <a:moveTo>
                    <a:pt x="1123009" y="895350"/>
                  </a:moveTo>
                  <a:lnTo>
                    <a:pt x="1117758" y="895350"/>
                  </a:lnTo>
                  <a:lnTo>
                    <a:pt x="1117755" y="897889"/>
                  </a:lnTo>
                  <a:lnTo>
                    <a:pt x="1123003" y="897889"/>
                  </a:lnTo>
                  <a:lnTo>
                    <a:pt x="1123009" y="895350"/>
                  </a:lnTo>
                  <a:close/>
                </a:path>
                <a:path w="1125220" h="1028700">
                  <a:moveTo>
                    <a:pt x="5238" y="892810"/>
                  </a:moveTo>
                  <a:lnTo>
                    <a:pt x="164" y="892810"/>
                  </a:lnTo>
                  <a:lnTo>
                    <a:pt x="163" y="894079"/>
                  </a:lnTo>
                  <a:lnTo>
                    <a:pt x="5237" y="894079"/>
                  </a:lnTo>
                  <a:lnTo>
                    <a:pt x="5238" y="892810"/>
                  </a:lnTo>
                  <a:close/>
                </a:path>
                <a:path w="1125220" h="1028700">
                  <a:moveTo>
                    <a:pt x="1123015" y="892810"/>
                  </a:moveTo>
                  <a:lnTo>
                    <a:pt x="1117761" y="892810"/>
                  </a:lnTo>
                  <a:lnTo>
                    <a:pt x="1117760" y="894079"/>
                  </a:lnTo>
                  <a:lnTo>
                    <a:pt x="1123012" y="894079"/>
                  </a:lnTo>
                  <a:lnTo>
                    <a:pt x="1123015" y="892810"/>
                  </a:lnTo>
                  <a:close/>
                </a:path>
                <a:path w="1125220" h="1028700">
                  <a:moveTo>
                    <a:pt x="5243" y="889000"/>
                  </a:moveTo>
                  <a:lnTo>
                    <a:pt x="169" y="889000"/>
                  </a:lnTo>
                  <a:lnTo>
                    <a:pt x="166" y="891539"/>
                  </a:lnTo>
                  <a:lnTo>
                    <a:pt x="5240" y="891539"/>
                  </a:lnTo>
                  <a:lnTo>
                    <a:pt x="5243" y="889000"/>
                  </a:lnTo>
                  <a:close/>
                </a:path>
                <a:path w="1125220" h="1028700">
                  <a:moveTo>
                    <a:pt x="1123025" y="889000"/>
                  </a:moveTo>
                  <a:lnTo>
                    <a:pt x="1117766" y="889000"/>
                  </a:lnTo>
                  <a:lnTo>
                    <a:pt x="1117763" y="891539"/>
                  </a:lnTo>
                  <a:lnTo>
                    <a:pt x="1123019" y="891539"/>
                  </a:lnTo>
                  <a:lnTo>
                    <a:pt x="1123025" y="889000"/>
                  </a:lnTo>
                  <a:close/>
                </a:path>
                <a:path w="1125220" h="1028700">
                  <a:moveTo>
                    <a:pt x="5246" y="886460"/>
                  </a:moveTo>
                  <a:lnTo>
                    <a:pt x="172" y="886460"/>
                  </a:lnTo>
                  <a:lnTo>
                    <a:pt x="171" y="887729"/>
                  </a:lnTo>
                  <a:lnTo>
                    <a:pt x="5245" y="887729"/>
                  </a:lnTo>
                  <a:lnTo>
                    <a:pt x="5246" y="886460"/>
                  </a:lnTo>
                  <a:close/>
                </a:path>
                <a:path w="1125220" h="1028700">
                  <a:moveTo>
                    <a:pt x="1123031" y="886460"/>
                  </a:moveTo>
                  <a:lnTo>
                    <a:pt x="1117769" y="886460"/>
                  </a:lnTo>
                  <a:lnTo>
                    <a:pt x="1117768" y="887729"/>
                  </a:lnTo>
                  <a:lnTo>
                    <a:pt x="1123028" y="887729"/>
                  </a:lnTo>
                  <a:lnTo>
                    <a:pt x="1123031" y="886460"/>
                  </a:lnTo>
                  <a:close/>
                </a:path>
                <a:path w="1125220" h="1028700">
                  <a:moveTo>
                    <a:pt x="5251" y="882650"/>
                  </a:moveTo>
                  <a:lnTo>
                    <a:pt x="177" y="882650"/>
                  </a:lnTo>
                  <a:lnTo>
                    <a:pt x="174" y="885189"/>
                  </a:lnTo>
                  <a:lnTo>
                    <a:pt x="5248" y="885189"/>
                  </a:lnTo>
                  <a:lnTo>
                    <a:pt x="5251" y="882650"/>
                  </a:lnTo>
                  <a:close/>
                </a:path>
                <a:path w="1125220" h="1028700">
                  <a:moveTo>
                    <a:pt x="1123041" y="882650"/>
                  </a:moveTo>
                  <a:lnTo>
                    <a:pt x="1117774" y="882650"/>
                  </a:lnTo>
                  <a:lnTo>
                    <a:pt x="1117771" y="885189"/>
                  </a:lnTo>
                  <a:lnTo>
                    <a:pt x="1123034" y="885189"/>
                  </a:lnTo>
                  <a:lnTo>
                    <a:pt x="1123041" y="882650"/>
                  </a:lnTo>
                  <a:close/>
                </a:path>
                <a:path w="1125220" h="1028700">
                  <a:moveTo>
                    <a:pt x="5254" y="880110"/>
                  </a:moveTo>
                  <a:lnTo>
                    <a:pt x="180" y="880110"/>
                  </a:lnTo>
                  <a:lnTo>
                    <a:pt x="178" y="881379"/>
                  </a:lnTo>
                  <a:lnTo>
                    <a:pt x="5253" y="881379"/>
                  </a:lnTo>
                  <a:lnTo>
                    <a:pt x="5254" y="880110"/>
                  </a:lnTo>
                  <a:close/>
                </a:path>
                <a:path w="1125220" h="1028700">
                  <a:moveTo>
                    <a:pt x="1123047" y="880110"/>
                  </a:moveTo>
                  <a:lnTo>
                    <a:pt x="1117777" y="880110"/>
                  </a:lnTo>
                  <a:lnTo>
                    <a:pt x="1117776" y="881379"/>
                  </a:lnTo>
                  <a:lnTo>
                    <a:pt x="1123044" y="881379"/>
                  </a:lnTo>
                  <a:lnTo>
                    <a:pt x="1123047" y="880110"/>
                  </a:lnTo>
                  <a:close/>
                </a:path>
                <a:path w="1125220" h="1028700">
                  <a:moveTo>
                    <a:pt x="5259" y="876300"/>
                  </a:moveTo>
                  <a:lnTo>
                    <a:pt x="185" y="876300"/>
                  </a:lnTo>
                  <a:lnTo>
                    <a:pt x="182" y="878839"/>
                  </a:lnTo>
                  <a:lnTo>
                    <a:pt x="5256" y="878839"/>
                  </a:lnTo>
                  <a:lnTo>
                    <a:pt x="5259" y="876300"/>
                  </a:lnTo>
                  <a:close/>
                </a:path>
                <a:path w="1125220" h="1028700">
                  <a:moveTo>
                    <a:pt x="1123056" y="876300"/>
                  </a:moveTo>
                  <a:lnTo>
                    <a:pt x="1117782" y="876300"/>
                  </a:lnTo>
                  <a:lnTo>
                    <a:pt x="1117779" y="878839"/>
                  </a:lnTo>
                  <a:lnTo>
                    <a:pt x="1123050" y="878839"/>
                  </a:lnTo>
                  <a:lnTo>
                    <a:pt x="1123056" y="876300"/>
                  </a:lnTo>
                  <a:close/>
                </a:path>
                <a:path w="1125220" h="1028700">
                  <a:moveTo>
                    <a:pt x="5262" y="873760"/>
                  </a:moveTo>
                  <a:lnTo>
                    <a:pt x="188" y="873760"/>
                  </a:lnTo>
                  <a:lnTo>
                    <a:pt x="186" y="875029"/>
                  </a:lnTo>
                  <a:lnTo>
                    <a:pt x="5260" y="875029"/>
                  </a:lnTo>
                  <a:lnTo>
                    <a:pt x="5262" y="873760"/>
                  </a:lnTo>
                  <a:close/>
                </a:path>
                <a:path w="1125220" h="1028700">
                  <a:moveTo>
                    <a:pt x="1123063" y="873760"/>
                  </a:moveTo>
                  <a:lnTo>
                    <a:pt x="1117785" y="873760"/>
                  </a:lnTo>
                  <a:lnTo>
                    <a:pt x="1117784" y="875029"/>
                  </a:lnTo>
                  <a:lnTo>
                    <a:pt x="1123059" y="875029"/>
                  </a:lnTo>
                  <a:lnTo>
                    <a:pt x="1123063" y="873760"/>
                  </a:lnTo>
                  <a:close/>
                </a:path>
                <a:path w="1125220" h="1028700">
                  <a:moveTo>
                    <a:pt x="5267" y="869950"/>
                  </a:moveTo>
                  <a:lnTo>
                    <a:pt x="193" y="869950"/>
                  </a:lnTo>
                  <a:lnTo>
                    <a:pt x="189" y="872489"/>
                  </a:lnTo>
                  <a:lnTo>
                    <a:pt x="5264" y="872489"/>
                  </a:lnTo>
                  <a:lnTo>
                    <a:pt x="5267" y="869950"/>
                  </a:lnTo>
                  <a:close/>
                </a:path>
                <a:path w="1125220" h="1028700">
                  <a:moveTo>
                    <a:pt x="1123072" y="869950"/>
                  </a:moveTo>
                  <a:lnTo>
                    <a:pt x="1117790" y="869950"/>
                  </a:lnTo>
                  <a:lnTo>
                    <a:pt x="1117787" y="872489"/>
                  </a:lnTo>
                  <a:lnTo>
                    <a:pt x="1123066" y="872489"/>
                  </a:lnTo>
                  <a:lnTo>
                    <a:pt x="1123072" y="869950"/>
                  </a:lnTo>
                  <a:close/>
                </a:path>
                <a:path w="1125220" h="1028700">
                  <a:moveTo>
                    <a:pt x="5270" y="867410"/>
                  </a:moveTo>
                  <a:lnTo>
                    <a:pt x="196" y="867410"/>
                  </a:lnTo>
                  <a:lnTo>
                    <a:pt x="194" y="868679"/>
                  </a:lnTo>
                  <a:lnTo>
                    <a:pt x="5268" y="868679"/>
                  </a:lnTo>
                  <a:lnTo>
                    <a:pt x="5270" y="867410"/>
                  </a:lnTo>
                  <a:close/>
                </a:path>
                <a:path w="1125220" h="1028700">
                  <a:moveTo>
                    <a:pt x="1123078" y="867410"/>
                  </a:moveTo>
                  <a:lnTo>
                    <a:pt x="1117793" y="867410"/>
                  </a:lnTo>
                  <a:lnTo>
                    <a:pt x="1117792" y="868679"/>
                  </a:lnTo>
                  <a:lnTo>
                    <a:pt x="1123075" y="868679"/>
                  </a:lnTo>
                  <a:lnTo>
                    <a:pt x="1123078" y="867410"/>
                  </a:lnTo>
                  <a:close/>
                </a:path>
                <a:path w="1125220" h="1028700">
                  <a:moveTo>
                    <a:pt x="5275" y="863600"/>
                  </a:moveTo>
                  <a:lnTo>
                    <a:pt x="200" y="863600"/>
                  </a:lnTo>
                  <a:lnTo>
                    <a:pt x="197" y="866139"/>
                  </a:lnTo>
                  <a:lnTo>
                    <a:pt x="5272" y="866139"/>
                  </a:lnTo>
                  <a:lnTo>
                    <a:pt x="5275" y="863600"/>
                  </a:lnTo>
                  <a:close/>
                </a:path>
                <a:path w="1125220" h="1028700">
                  <a:moveTo>
                    <a:pt x="1123088" y="863600"/>
                  </a:moveTo>
                  <a:lnTo>
                    <a:pt x="1117798" y="863600"/>
                  </a:lnTo>
                  <a:lnTo>
                    <a:pt x="1117795" y="866139"/>
                  </a:lnTo>
                  <a:lnTo>
                    <a:pt x="1123081" y="866139"/>
                  </a:lnTo>
                  <a:lnTo>
                    <a:pt x="1123088" y="863600"/>
                  </a:lnTo>
                  <a:close/>
                </a:path>
                <a:path w="1125220" h="1028700">
                  <a:moveTo>
                    <a:pt x="5278" y="861060"/>
                  </a:moveTo>
                  <a:lnTo>
                    <a:pt x="204" y="861060"/>
                  </a:lnTo>
                  <a:lnTo>
                    <a:pt x="202" y="862329"/>
                  </a:lnTo>
                  <a:lnTo>
                    <a:pt x="5276" y="862329"/>
                  </a:lnTo>
                  <a:lnTo>
                    <a:pt x="5278" y="861060"/>
                  </a:lnTo>
                  <a:close/>
                </a:path>
                <a:path w="1125220" h="1028700">
                  <a:moveTo>
                    <a:pt x="1123094" y="861060"/>
                  </a:moveTo>
                  <a:lnTo>
                    <a:pt x="1117801" y="861060"/>
                  </a:lnTo>
                  <a:lnTo>
                    <a:pt x="1117800" y="862329"/>
                  </a:lnTo>
                  <a:lnTo>
                    <a:pt x="1123091" y="862329"/>
                  </a:lnTo>
                  <a:lnTo>
                    <a:pt x="1123094" y="861060"/>
                  </a:lnTo>
                  <a:close/>
                </a:path>
                <a:path w="1125220" h="1028700">
                  <a:moveTo>
                    <a:pt x="5283" y="857250"/>
                  </a:moveTo>
                  <a:lnTo>
                    <a:pt x="208" y="857250"/>
                  </a:lnTo>
                  <a:lnTo>
                    <a:pt x="205" y="859789"/>
                  </a:lnTo>
                  <a:lnTo>
                    <a:pt x="5280" y="859789"/>
                  </a:lnTo>
                  <a:lnTo>
                    <a:pt x="5283" y="857250"/>
                  </a:lnTo>
                  <a:close/>
                </a:path>
                <a:path w="1125220" h="1028700">
                  <a:moveTo>
                    <a:pt x="1123103" y="857250"/>
                  </a:moveTo>
                  <a:lnTo>
                    <a:pt x="1117806" y="857250"/>
                  </a:lnTo>
                  <a:lnTo>
                    <a:pt x="1117803" y="859789"/>
                  </a:lnTo>
                  <a:lnTo>
                    <a:pt x="1123097" y="859789"/>
                  </a:lnTo>
                  <a:lnTo>
                    <a:pt x="1123103" y="857250"/>
                  </a:lnTo>
                  <a:close/>
                </a:path>
                <a:path w="1125220" h="1028700">
                  <a:moveTo>
                    <a:pt x="5289" y="852170"/>
                  </a:moveTo>
                  <a:lnTo>
                    <a:pt x="215" y="852170"/>
                  </a:lnTo>
                  <a:lnTo>
                    <a:pt x="210" y="855979"/>
                  </a:lnTo>
                  <a:lnTo>
                    <a:pt x="5284" y="855979"/>
                  </a:lnTo>
                  <a:lnTo>
                    <a:pt x="5289" y="852170"/>
                  </a:lnTo>
                  <a:close/>
                </a:path>
                <a:path w="1125220" h="1028700">
                  <a:moveTo>
                    <a:pt x="1123116" y="852170"/>
                  </a:moveTo>
                  <a:lnTo>
                    <a:pt x="1117812" y="852170"/>
                  </a:lnTo>
                  <a:lnTo>
                    <a:pt x="1117807" y="855979"/>
                  </a:lnTo>
                  <a:lnTo>
                    <a:pt x="1123106" y="855979"/>
                  </a:lnTo>
                  <a:lnTo>
                    <a:pt x="1123116" y="852170"/>
                  </a:lnTo>
                  <a:close/>
                </a:path>
                <a:path w="1125220" h="1028700">
                  <a:moveTo>
                    <a:pt x="5092" y="1009650"/>
                  </a:moveTo>
                  <a:lnTo>
                    <a:pt x="20" y="1009650"/>
                  </a:lnTo>
                  <a:lnTo>
                    <a:pt x="0" y="1026160"/>
                  </a:lnTo>
                  <a:lnTo>
                    <a:pt x="1122680" y="1028700"/>
                  </a:lnTo>
                  <a:lnTo>
                    <a:pt x="1122695" y="1022350"/>
                  </a:lnTo>
                  <a:lnTo>
                    <a:pt x="5080" y="1019810"/>
                  </a:lnTo>
                  <a:lnTo>
                    <a:pt x="5092" y="1009650"/>
                  </a:lnTo>
                  <a:close/>
                </a:path>
                <a:path w="1125220" h="1028700">
                  <a:moveTo>
                    <a:pt x="1122727" y="1009650"/>
                  </a:moveTo>
                  <a:lnTo>
                    <a:pt x="1117615" y="1009650"/>
                  </a:lnTo>
                  <a:lnTo>
                    <a:pt x="1117600" y="1022350"/>
                  </a:lnTo>
                  <a:lnTo>
                    <a:pt x="1122695" y="1022350"/>
                  </a:lnTo>
                  <a:lnTo>
                    <a:pt x="1122727" y="1009650"/>
                  </a:lnTo>
                  <a:close/>
                </a:path>
              </a:pathLst>
            </a:custGeom>
            <a:solidFill>
              <a:srgbClr val="4F87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2033270" y="2205989"/>
              <a:ext cx="1113790" cy="1018540"/>
            </a:xfrm>
            <a:custGeom>
              <a:avLst/>
              <a:gdLst/>
              <a:ahLst/>
              <a:cxnLst/>
              <a:rect l="l" t="t" r="r" b="b"/>
              <a:pathLst>
                <a:path w="1113789" h="1018539">
                  <a:moveTo>
                    <a:pt x="7611" y="12700"/>
                  </a:moveTo>
                  <a:lnTo>
                    <a:pt x="1254" y="12700"/>
                  </a:lnTo>
                  <a:lnTo>
                    <a:pt x="1252" y="13969"/>
                  </a:lnTo>
                  <a:lnTo>
                    <a:pt x="7610" y="13969"/>
                  </a:lnTo>
                  <a:lnTo>
                    <a:pt x="7611" y="12700"/>
                  </a:lnTo>
                  <a:close/>
                </a:path>
                <a:path w="1113789" h="1018539">
                  <a:moveTo>
                    <a:pt x="1113777" y="12700"/>
                  </a:moveTo>
                  <a:lnTo>
                    <a:pt x="1107435" y="12700"/>
                  </a:lnTo>
                  <a:lnTo>
                    <a:pt x="1107433" y="13969"/>
                  </a:lnTo>
                  <a:lnTo>
                    <a:pt x="1113775" y="13969"/>
                  </a:lnTo>
                  <a:lnTo>
                    <a:pt x="1113777" y="12700"/>
                  </a:lnTo>
                  <a:close/>
                </a:path>
                <a:path w="1113789" h="1018539">
                  <a:moveTo>
                    <a:pt x="7616" y="8889"/>
                  </a:moveTo>
                  <a:lnTo>
                    <a:pt x="1258" y="8889"/>
                  </a:lnTo>
                  <a:lnTo>
                    <a:pt x="1255" y="11429"/>
                  </a:lnTo>
                  <a:lnTo>
                    <a:pt x="7613" y="11429"/>
                  </a:lnTo>
                  <a:lnTo>
                    <a:pt x="7616" y="8889"/>
                  </a:lnTo>
                  <a:close/>
                </a:path>
                <a:path w="1113789" h="1018539">
                  <a:moveTo>
                    <a:pt x="1113782" y="8889"/>
                  </a:moveTo>
                  <a:lnTo>
                    <a:pt x="1107440" y="8889"/>
                  </a:lnTo>
                  <a:lnTo>
                    <a:pt x="1107436" y="11429"/>
                  </a:lnTo>
                  <a:lnTo>
                    <a:pt x="1113778" y="11429"/>
                  </a:lnTo>
                  <a:lnTo>
                    <a:pt x="1113782" y="8889"/>
                  </a:lnTo>
                  <a:close/>
                </a:path>
                <a:path w="1113789" h="1018539">
                  <a:moveTo>
                    <a:pt x="7619" y="6350"/>
                  </a:moveTo>
                  <a:lnTo>
                    <a:pt x="1262" y="6350"/>
                  </a:lnTo>
                  <a:lnTo>
                    <a:pt x="1260" y="7619"/>
                  </a:lnTo>
                  <a:lnTo>
                    <a:pt x="7618" y="7619"/>
                  </a:lnTo>
                  <a:lnTo>
                    <a:pt x="7619" y="6350"/>
                  </a:lnTo>
                  <a:close/>
                </a:path>
                <a:path w="1113789" h="1018539">
                  <a:moveTo>
                    <a:pt x="1113785" y="6350"/>
                  </a:moveTo>
                  <a:lnTo>
                    <a:pt x="7619" y="6350"/>
                  </a:lnTo>
                  <a:lnTo>
                    <a:pt x="557529" y="7619"/>
                  </a:lnTo>
                  <a:lnTo>
                    <a:pt x="1113783" y="7619"/>
                  </a:lnTo>
                  <a:lnTo>
                    <a:pt x="1113785" y="6350"/>
                  </a:lnTo>
                  <a:close/>
                </a:path>
                <a:path w="1113789" h="1018539">
                  <a:moveTo>
                    <a:pt x="1113790" y="2539"/>
                  </a:moveTo>
                  <a:lnTo>
                    <a:pt x="1266" y="2539"/>
                  </a:lnTo>
                  <a:lnTo>
                    <a:pt x="1263" y="5079"/>
                  </a:lnTo>
                  <a:lnTo>
                    <a:pt x="1113786" y="5079"/>
                  </a:lnTo>
                  <a:lnTo>
                    <a:pt x="1113790" y="2539"/>
                  </a:lnTo>
                  <a:close/>
                </a:path>
                <a:path w="1113789" h="1018539">
                  <a:moveTo>
                    <a:pt x="1269" y="0"/>
                  </a:moveTo>
                  <a:lnTo>
                    <a:pt x="1268" y="1269"/>
                  </a:lnTo>
                  <a:lnTo>
                    <a:pt x="557529" y="1269"/>
                  </a:lnTo>
                  <a:lnTo>
                    <a:pt x="1269" y="0"/>
                  </a:lnTo>
                  <a:close/>
                </a:path>
                <a:path w="1113789" h="1018539">
                  <a:moveTo>
                    <a:pt x="7608" y="15240"/>
                  </a:moveTo>
                  <a:lnTo>
                    <a:pt x="1250" y="15240"/>
                  </a:lnTo>
                  <a:lnTo>
                    <a:pt x="1179" y="72389"/>
                  </a:lnTo>
                  <a:lnTo>
                    <a:pt x="7536" y="72389"/>
                  </a:lnTo>
                  <a:lnTo>
                    <a:pt x="7608" y="15240"/>
                  </a:lnTo>
                  <a:close/>
                </a:path>
                <a:path w="1113789" h="1018539">
                  <a:moveTo>
                    <a:pt x="1113774" y="15240"/>
                  </a:moveTo>
                  <a:lnTo>
                    <a:pt x="1107431" y="15240"/>
                  </a:lnTo>
                  <a:lnTo>
                    <a:pt x="1107359" y="72389"/>
                  </a:lnTo>
                  <a:lnTo>
                    <a:pt x="1113702" y="72389"/>
                  </a:lnTo>
                  <a:lnTo>
                    <a:pt x="1113774" y="15240"/>
                  </a:lnTo>
                  <a:close/>
                </a:path>
                <a:path w="1113789" h="1018539">
                  <a:moveTo>
                    <a:pt x="7536" y="72390"/>
                  </a:moveTo>
                  <a:lnTo>
                    <a:pt x="1179" y="72390"/>
                  </a:lnTo>
                  <a:lnTo>
                    <a:pt x="1171" y="78739"/>
                  </a:lnTo>
                  <a:lnTo>
                    <a:pt x="7528" y="78739"/>
                  </a:lnTo>
                  <a:lnTo>
                    <a:pt x="7536" y="72390"/>
                  </a:lnTo>
                  <a:close/>
                </a:path>
                <a:path w="1113789" h="1018539">
                  <a:moveTo>
                    <a:pt x="1113702" y="72390"/>
                  </a:moveTo>
                  <a:lnTo>
                    <a:pt x="1107359" y="72390"/>
                  </a:lnTo>
                  <a:lnTo>
                    <a:pt x="1107351" y="78739"/>
                  </a:lnTo>
                  <a:lnTo>
                    <a:pt x="1113694" y="78739"/>
                  </a:lnTo>
                  <a:lnTo>
                    <a:pt x="1113702" y="72390"/>
                  </a:lnTo>
                  <a:close/>
                </a:path>
                <a:path w="1113789" h="1018539">
                  <a:moveTo>
                    <a:pt x="7528" y="78740"/>
                  </a:moveTo>
                  <a:lnTo>
                    <a:pt x="1171" y="78740"/>
                  </a:lnTo>
                  <a:lnTo>
                    <a:pt x="1147" y="97789"/>
                  </a:lnTo>
                  <a:lnTo>
                    <a:pt x="7504" y="97789"/>
                  </a:lnTo>
                  <a:lnTo>
                    <a:pt x="7528" y="78740"/>
                  </a:lnTo>
                  <a:close/>
                </a:path>
                <a:path w="1113789" h="1018539">
                  <a:moveTo>
                    <a:pt x="1113694" y="78740"/>
                  </a:moveTo>
                  <a:lnTo>
                    <a:pt x="1107351" y="78740"/>
                  </a:lnTo>
                  <a:lnTo>
                    <a:pt x="1107327" y="97789"/>
                  </a:lnTo>
                  <a:lnTo>
                    <a:pt x="1113670" y="97789"/>
                  </a:lnTo>
                  <a:lnTo>
                    <a:pt x="1113694" y="78740"/>
                  </a:lnTo>
                  <a:close/>
                </a:path>
                <a:path w="1113789" h="1018539">
                  <a:moveTo>
                    <a:pt x="7504" y="97790"/>
                  </a:moveTo>
                  <a:lnTo>
                    <a:pt x="1147" y="97790"/>
                  </a:lnTo>
                  <a:lnTo>
                    <a:pt x="1131" y="110489"/>
                  </a:lnTo>
                  <a:lnTo>
                    <a:pt x="7488" y="110489"/>
                  </a:lnTo>
                  <a:lnTo>
                    <a:pt x="7504" y="97790"/>
                  </a:lnTo>
                  <a:close/>
                </a:path>
                <a:path w="1113789" h="1018539">
                  <a:moveTo>
                    <a:pt x="1113670" y="97790"/>
                  </a:moveTo>
                  <a:lnTo>
                    <a:pt x="1107327" y="97790"/>
                  </a:lnTo>
                  <a:lnTo>
                    <a:pt x="1107311" y="110489"/>
                  </a:lnTo>
                  <a:lnTo>
                    <a:pt x="1113655" y="110489"/>
                  </a:lnTo>
                  <a:lnTo>
                    <a:pt x="1113670" y="97790"/>
                  </a:lnTo>
                  <a:close/>
                </a:path>
                <a:path w="1113789" h="1018539">
                  <a:moveTo>
                    <a:pt x="7488" y="110490"/>
                  </a:moveTo>
                  <a:lnTo>
                    <a:pt x="1131" y="110490"/>
                  </a:lnTo>
                  <a:lnTo>
                    <a:pt x="1116" y="123189"/>
                  </a:lnTo>
                  <a:lnTo>
                    <a:pt x="7472" y="123189"/>
                  </a:lnTo>
                  <a:lnTo>
                    <a:pt x="7488" y="110490"/>
                  </a:lnTo>
                  <a:close/>
                </a:path>
                <a:path w="1113789" h="1018539">
                  <a:moveTo>
                    <a:pt x="1113655" y="110490"/>
                  </a:moveTo>
                  <a:lnTo>
                    <a:pt x="1107311" y="110490"/>
                  </a:lnTo>
                  <a:lnTo>
                    <a:pt x="1107295" y="123189"/>
                  </a:lnTo>
                  <a:lnTo>
                    <a:pt x="1113639" y="123189"/>
                  </a:lnTo>
                  <a:lnTo>
                    <a:pt x="1113655" y="110490"/>
                  </a:lnTo>
                  <a:close/>
                </a:path>
                <a:path w="1113789" h="1018539">
                  <a:moveTo>
                    <a:pt x="7472" y="123190"/>
                  </a:moveTo>
                  <a:lnTo>
                    <a:pt x="1116" y="123190"/>
                  </a:lnTo>
                  <a:lnTo>
                    <a:pt x="1100" y="135889"/>
                  </a:lnTo>
                  <a:lnTo>
                    <a:pt x="7456" y="135889"/>
                  </a:lnTo>
                  <a:lnTo>
                    <a:pt x="7472" y="123190"/>
                  </a:lnTo>
                  <a:close/>
                </a:path>
                <a:path w="1113789" h="1018539">
                  <a:moveTo>
                    <a:pt x="1113639" y="123190"/>
                  </a:moveTo>
                  <a:lnTo>
                    <a:pt x="1107295" y="123190"/>
                  </a:lnTo>
                  <a:lnTo>
                    <a:pt x="1107279" y="135889"/>
                  </a:lnTo>
                  <a:lnTo>
                    <a:pt x="1113623" y="135889"/>
                  </a:lnTo>
                  <a:lnTo>
                    <a:pt x="1113639" y="123190"/>
                  </a:lnTo>
                  <a:close/>
                </a:path>
                <a:path w="1113789" h="1018539">
                  <a:moveTo>
                    <a:pt x="7456" y="135890"/>
                  </a:moveTo>
                  <a:lnTo>
                    <a:pt x="1100" y="135890"/>
                  </a:lnTo>
                  <a:lnTo>
                    <a:pt x="1084" y="148589"/>
                  </a:lnTo>
                  <a:lnTo>
                    <a:pt x="7439" y="148589"/>
                  </a:lnTo>
                  <a:lnTo>
                    <a:pt x="7456" y="135890"/>
                  </a:lnTo>
                  <a:close/>
                </a:path>
                <a:path w="1113789" h="1018539">
                  <a:moveTo>
                    <a:pt x="1113623" y="135890"/>
                  </a:moveTo>
                  <a:lnTo>
                    <a:pt x="1107279" y="135890"/>
                  </a:lnTo>
                  <a:lnTo>
                    <a:pt x="1107263" y="148589"/>
                  </a:lnTo>
                  <a:lnTo>
                    <a:pt x="1113607" y="148589"/>
                  </a:lnTo>
                  <a:lnTo>
                    <a:pt x="1113623" y="135890"/>
                  </a:lnTo>
                  <a:close/>
                </a:path>
                <a:path w="1113789" h="1018539">
                  <a:moveTo>
                    <a:pt x="7439" y="148590"/>
                  </a:moveTo>
                  <a:lnTo>
                    <a:pt x="1084" y="148590"/>
                  </a:lnTo>
                  <a:lnTo>
                    <a:pt x="1068" y="161289"/>
                  </a:lnTo>
                  <a:lnTo>
                    <a:pt x="7423" y="161289"/>
                  </a:lnTo>
                  <a:lnTo>
                    <a:pt x="7439" y="148590"/>
                  </a:lnTo>
                  <a:close/>
                </a:path>
                <a:path w="1113789" h="1018539">
                  <a:moveTo>
                    <a:pt x="1113607" y="148590"/>
                  </a:moveTo>
                  <a:lnTo>
                    <a:pt x="1107263" y="148590"/>
                  </a:lnTo>
                  <a:lnTo>
                    <a:pt x="1107247" y="161289"/>
                  </a:lnTo>
                  <a:lnTo>
                    <a:pt x="1113591" y="161289"/>
                  </a:lnTo>
                  <a:lnTo>
                    <a:pt x="1113607" y="148590"/>
                  </a:lnTo>
                  <a:close/>
                </a:path>
                <a:path w="1113789" h="1018539">
                  <a:moveTo>
                    <a:pt x="7423" y="161290"/>
                  </a:moveTo>
                  <a:lnTo>
                    <a:pt x="1068" y="161290"/>
                  </a:lnTo>
                  <a:lnTo>
                    <a:pt x="1036" y="186689"/>
                  </a:lnTo>
                  <a:lnTo>
                    <a:pt x="7391" y="186689"/>
                  </a:lnTo>
                  <a:lnTo>
                    <a:pt x="7423" y="161290"/>
                  </a:lnTo>
                  <a:close/>
                </a:path>
                <a:path w="1113789" h="1018539">
                  <a:moveTo>
                    <a:pt x="1113591" y="161290"/>
                  </a:moveTo>
                  <a:lnTo>
                    <a:pt x="1107247" y="161290"/>
                  </a:lnTo>
                  <a:lnTo>
                    <a:pt x="1107214" y="186689"/>
                  </a:lnTo>
                  <a:lnTo>
                    <a:pt x="1113559" y="186689"/>
                  </a:lnTo>
                  <a:lnTo>
                    <a:pt x="1113591" y="161290"/>
                  </a:lnTo>
                  <a:close/>
                </a:path>
                <a:path w="1113789" h="1018539">
                  <a:moveTo>
                    <a:pt x="7391" y="186690"/>
                  </a:moveTo>
                  <a:lnTo>
                    <a:pt x="1036" y="186690"/>
                  </a:lnTo>
                  <a:lnTo>
                    <a:pt x="1028" y="193039"/>
                  </a:lnTo>
                  <a:lnTo>
                    <a:pt x="7383" y="193039"/>
                  </a:lnTo>
                  <a:lnTo>
                    <a:pt x="7391" y="186690"/>
                  </a:lnTo>
                  <a:close/>
                </a:path>
                <a:path w="1113789" h="1018539">
                  <a:moveTo>
                    <a:pt x="1113559" y="186690"/>
                  </a:moveTo>
                  <a:lnTo>
                    <a:pt x="1107214" y="186690"/>
                  </a:lnTo>
                  <a:lnTo>
                    <a:pt x="1107206" y="193039"/>
                  </a:lnTo>
                  <a:lnTo>
                    <a:pt x="1113551" y="193039"/>
                  </a:lnTo>
                  <a:lnTo>
                    <a:pt x="1113559" y="186690"/>
                  </a:lnTo>
                  <a:close/>
                </a:path>
                <a:path w="1113789" h="1018539">
                  <a:moveTo>
                    <a:pt x="7383" y="193040"/>
                  </a:moveTo>
                  <a:lnTo>
                    <a:pt x="1028" y="193040"/>
                  </a:lnTo>
                  <a:lnTo>
                    <a:pt x="965" y="243839"/>
                  </a:lnTo>
                  <a:lnTo>
                    <a:pt x="7319" y="243839"/>
                  </a:lnTo>
                  <a:lnTo>
                    <a:pt x="7383" y="193040"/>
                  </a:lnTo>
                  <a:close/>
                </a:path>
                <a:path w="1113789" h="1018539">
                  <a:moveTo>
                    <a:pt x="1113551" y="193040"/>
                  </a:moveTo>
                  <a:lnTo>
                    <a:pt x="1107206" y="193040"/>
                  </a:lnTo>
                  <a:lnTo>
                    <a:pt x="1107142" y="243839"/>
                  </a:lnTo>
                  <a:lnTo>
                    <a:pt x="1113488" y="243839"/>
                  </a:lnTo>
                  <a:lnTo>
                    <a:pt x="1113551" y="193040"/>
                  </a:lnTo>
                  <a:close/>
                </a:path>
                <a:path w="1113789" h="1018539">
                  <a:moveTo>
                    <a:pt x="7319" y="243840"/>
                  </a:moveTo>
                  <a:lnTo>
                    <a:pt x="965" y="243840"/>
                  </a:lnTo>
                  <a:lnTo>
                    <a:pt x="957" y="250189"/>
                  </a:lnTo>
                  <a:lnTo>
                    <a:pt x="7311" y="250189"/>
                  </a:lnTo>
                  <a:lnTo>
                    <a:pt x="7319" y="243840"/>
                  </a:lnTo>
                  <a:close/>
                </a:path>
                <a:path w="1113789" h="1018539">
                  <a:moveTo>
                    <a:pt x="1113488" y="243840"/>
                  </a:moveTo>
                  <a:lnTo>
                    <a:pt x="1107142" y="243840"/>
                  </a:lnTo>
                  <a:lnTo>
                    <a:pt x="1107134" y="250189"/>
                  </a:lnTo>
                  <a:lnTo>
                    <a:pt x="1113480" y="250189"/>
                  </a:lnTo>
                  <a:lnTo>
                    <a:pt x="1113488" y="243840"/>
                  </a:lnTo>
                  <a:close/>
                </a:path>
                <a:path w="1113789" h="1018539">
                  <a:moveTo>
                    <a:pt x="7311" y="250190"/>
                  </a:moveTo>
                  <a:lnTo>
                    <a:pt x="957" y="250190"/>
                  </a:lnTo>
                  <a:lnTo>
                    <a:pt x="944" y="260350"/>
                  </a:lnTo>
                  <a:lnTo>
                    <a:pt x="7298" y="260350"/>
                  </a:lnTo>
                  <a:lnTo>
                    <a:pt x="7311" y="250190"/>
                  </a:lnTo>
                  <a:close/>
                </a:path>
                <a:path w="1113789" h="1018539">
                  <a:moveTo>
                    <a:pt x="1113480" y="250190"/>
                  </a:moveTo>
                  <a:lnTo>
                    <a:pt x="1107134" y="250190"/>
                  </a:lnTo>
                  <a:lnTo>
                    <a:pt x="1107121" y="260350"/>
                  </a:lnTo>
                  <a:lnTo>
                    <a:pt x="1113467" y="260350"/>
                  </a:lnTo>
                  <a:lnTo>
                    <a:pt x="1113480" y="250190"/>
                  </a:lnTo>
                  <a:close/>
                </a:path>
                <a:path w="1113789" h="1018539">
                  <a:moveTo>
                    <a:pt x="7298" y="260350"/>
                  </a:moveTo>
                  <a:lnTo>
                    <a:pt x="944" y="260350"/>
                  </a:lnTo>
                  <a:lnTo>
                    <a:pt x="925" y="275589"/>
                  </a:lnTo>
                  <a:lnTo>
                    <a:pt x="7279" y="275589"/>
                  </a:lnTo>
                  <a:lnTo>
                    <a:pt x="7298" y="260350"/>
                  </a:lnTo>
                  <a:close/>
                </a:path>
                <a:path w="1113789" h="1018539">
                  <a:moveTo>
                    <a:pt x="1113467" y="260350"/>
                  </a:moveTo>
                  <a:lnTo>
                    <a:pt x="1107121" y="260350"/>
                  </a:lnTo>
                  <a:lnTo>
                    <a:pt x="1107102" y="275589"/>
                  </a:lnTo>
                  <a:lnTo>
                    <a:pt x="1113448" y="275589"/>
                  </a:lnTo>
                  <a:lnTo>
                    <a:pt x="1113467" y="260350"/>
                  </a:lnTo>
                  <a:close/>
                </a:path>
                <a:path w="1113789" h="1018539">
                  <a:moveTo>
                    <a:pt x="7279" y="275590"/>
                  </a:moveTo>
                  <a:lnTo>
                    <a:pt x="925" y="275590"/>
                  </a:lnTo>
                  <a:lnTo>
                    <a:pt x="901" y="294639"/>
                  </a:lnTo>
                  <a:lnTo>
                    <a:pt x="7255" y="294639"/>
                  </a:lnTo>
                  <a:lnTo>
                    <a:pt x="7279" y="275590"/>
                  </a:lnTo>
                  <a:close/>
                </a:path>
                <a:path w="1113789" h="1018539">
                  <a:moveTo>
                    <a:pt x="1113448" y="275590"/>
                  </a:moveTo>
                  <a:lnTo>
                    <a:pt x="1107102" y="275590"/>
                  </a:lnTo>
                  <a:lnTo>
                    <a:pt x="1107078" y="294639"/>
                  </a:lnTo>
                  <a:lnTo>
                    <a:pt x="1113424" y="294639"/>
                  </a:lnTo>
                  <a:lnTo>
                    <a:pt x="1113448" y="275590"/>
                  </a:lnTo>
                  <a:close/>
                </a:path>
                <a:path w="1113789" h="1018539">
                  <a:moveTo>
                    <a:pt x="7255" y="294640"/>
                  </a:moveTo>
                  <a:lnTo>
                    <a:pt x="901" y="294640"/>
                  </a:lnTo>
                  <a:lnTo>
                    <a:pt x="888" y="304800"/>
                  </a:lnTo>
                  <a:lnTo>
                    <a:pt x="7242" y="304800"/>
                  </a:lnTo>
                  <a:lnTo>
                    <a:pt x="7255" y="294640"/>
                  </a:lnTo>
                  <a:close/>
                </a:path>
                <a:path w="1113789" h="1018539">
                  <a:moveTo>
                    <a:pt x="1113424" y="294640"/>
                  </a:moveTo>
                  <a:lnTo>
                    <a:pt x="1107078" y="294640"/>
                  </a:lnTo>
                  <a:lnTo>
                    <a:pt x="1107065" y="304800"/>
                  </a:lnTo>
                  <a:lnTo>
                    <a:pt x="1113412" y="304800"/>
                  </a:lnTo>
                  <a:lnTo>
                    <a:pt x="1113424" y="294640"/>
                  </a:lnTo>
                  <a:close/>
                </a:path>
                <a:path w="1113789" h="1018539">
                  <a:moveTo>
                    <a:pt x="7242" y="304800"/>
                  </a:moveTo>
                  <a:lnTo>
                    <a:pt x="888" y="304800"/>
                  </a:lnTo>
                  <a:lnTo>
                    <a:pt x="869" y="320039"/>
                  </a:lnTo>
                  <a:lnTo>
                    <a:pt x="7222" y="320039"/>
                  </a:lnTo>
                  <a:lnTo>
                    <a:pt x="7242" y="304800"/>
                  </a:lnTo>
                  <a:close/>
                </a:path>
                <a:path w="1113789" h="1018539">
                  <a:moveTo>
                    <a:pt x="1113412" y="304800"/>
                  </a:moveTo>
                  <a:lnTo>
                    <a:pt x="1107065" y="304800"/>
                  </a:lnTo>
                  <a:lnTo>
                    <a:pt x="1107046" y="320039"/>
                  </a:lnTo>
                  <a:lnTo>
                    <a:pt x="1113393" y="320039"/>
                  </a:lnTo>
                  <a:lnTo>
                    <a:pt x="1113412" y="304800"/>
                  </a:lnTo>
                  <a:close/>
                </a:path>
                <a:path w="1113789" h="1018539">
                  <a:moveTo>
                    <a:pt x="7222" y="320040"/>
                  </a:moveTo>
                  <a:lnTo>
                    <a:pt x="869" y="320040"/>
                  </a:lnTo>
                  <a:lnTo>
                    <a:pt x="727" y="434339"/>
                  </a:lnTo>
                  <a:lnTo>
                    <a:pt x="7078" y="434339"/>
                  </a:lnTo>
                  <a:lnTo>
                    <a:pt x="7222" y="320040"/>
                  </a:lnTo>
                  <a:close/>
                </a:path>
                <a:path w="1113789" h="1018539">
                  <a:moveTo>
                    <a:pt x="1113393" y="320040"/>
                  </a:moveTo>
                  <a:lnTo>
                    <a:pt x="1107046" y="320040"/>
                  </a:lnTo>
                  <a:lnTo>
                    <a:pt x="1106901" y="434339"/>
                  </a:lnTo>
                  <a:lnTo>
                    <a:pt x="1113250" y="434339"/>
                  </a:lnTo>
                  <a:lnTo>
                    <a:pt x="1113393" y="320040"/>
                  </a:lnTo>
                  <a:close/>
                </a:path>
                <a:path w="1113789" h="1018539">
                  <a:moveTo>
                    <a:pt x="7078" y="434340"/>
                  </a:moveTo>
                  <a:lnTo>
                    <a:pt x="727" y="434340"/>
                  </a:lnTo>
                  <a:lnTo>
                    <a:pt x="576" y="554989"/>
                  </a:lnTo>
                  <a:lnTo>
                    <a:pt x="6925" y="554989"/>
                  </a:lnTo>
                  <a:lnTo>
                    <a:pt x="7078" y="434340"/>
                  </a:lnTo>
                  <a:close/>
                </a:path>
                <a:path w="1113789" h="1018539">
                  <a:moveTo>
                    <a:pt x="1113250" y="434340"/>
                  </a:moveTo>
                  <a:lnTo>
                    <a:pt x="1106901" y="434340"/>
                  </a:lnTo>
                  <a:lnTo>
                    <a:pt x="1106748" y="554989"/>
                  </a:lnTo>
                  <a:lnTo>
                    <a:pt x="1113099" y="554989"/>
                  </a:lnTo>
                  <a:lnTo>
                    <a:pt x="1113250" y="434340"/>
                  </a:lnTo>
                  <a:close/>
                </a:path>
                <a:path w="1113789" h="1018539">
                  <a:moveTo>
                    <a:pt x="6925" y="554990"/>
                  </a:moveTo>
                  <a:lnTo>
                    <a:pt x="576" y="554990"/>
                  </a:lnTo>
                  <a:lnTo>
                    <a:pt x="401" y="694689"/>
                  </a:lnTo>
                  <a:lnTo>
                    <a:pt x="6748" y="694689"/>
                  </a:lnTo>
                  <a:lnTo>
                    <a:pt x="6925" y="554990"/>
                  </a:lnTo>
                  <a:close/>
                </a:path>
                <a:path w="1113789" h="1018539">
                  <a:moveTo>
                    <a:pt x="1113099" y="554990"/>
                  </a:moveTo>
                  <a:lnTo>
                    <a:pt x="1106748" y="554990"/>
                  </a:lnTo>
                  <a:lnTo>
                    <a:pt x="1106571" y="694689"/>
                  </a:lnTo>
                  <a:lnTo>
                    <a:pt x="1112924" y="694689"/>
                  </a:lnTo>
                  <a:lnTo>
                    <a:pt x="1113099" y="554990"/>
                  </a:lnTo>
                  <a:close/>
                </a:path>
                <a:path w="1113789" h="1018539">
                  <a:moveTo>
                    <a:pt x="6748" y="694690"/>
                  </a:moveTo>
                  <a:lnTo>
                    <a:pt x="401" y="694690"/>
                  </a:lnTo>
                  <a:lnTo>
                    <a:pt x="388" y="704850"/>
                  </a:lnTo>
                  <a:lnTo>
                    <a:pt x="6735" y="704850"/>
                  </a:lnTo>
                  <a:lnTo>
                    <a:pt x="6748" y="694690"/>
                  </a:lnTo>
                  <a:close/>
                </a:path>
                <a:path w="1113789" h="1018539">
                  <a:moveTo>
                    <a:pt x="1112924" y="694690"/>
                  </a:moveTo>
                  <a:lnTo>
                    <a:pt x="1106571" y="694690"/>
                  </a:lnTo>
                  <a:lnTo>
                    <a:pt x="1106559" y="704850"/>
                  </a:lnTo>
                  <a:lnTo>
                    <a:pt x="1112912" y="704850"/>
                  </a:lnTo>
                  <a:lnTo>
                    <a:pt x="1112924" y="694690"/>
                  </a:lnTo>
                  <a:close/>
                </a:path>
                <a:path w="1113789" h="1018539">
                  <a:moveTo>
                    <a:pt x="6735" y="704850"/>
                  </a:moveTo>
                  <a:lnTo>
                    <a:pt x="388" y="704850"/>
                  </a:lnTo>
                  <a:lnTo>
                    <a:pt x="369" y="720089"/>
                  </a:lnTo>
                  <a:lnTo>
                    <a:pt x="6716" y="720089"/>
                  </a:lnTo>
                  <a:lnTo>
                    <a:pt x="6735" y="704850"/>
                  </a:lnTo>
                  <a:close/>
                </a:path>
                <a:path w="1113789" h="1018539">
                  <a:moveTo>
                    <a:pt x="1112912" y="704850"/>
                  </a:moveTo>
                  <a:lnTo>
                    <a:pt x="1106559" y="704850"/>
                  </a:lnTo>
                  <a:lnTo>
                    <a:pt x="1106539" y="720089"/>
                  </a:lnTo>
                  <a:lnTo>
                    <a:pt x="1112893" y="720089"/>
                  </a:lnTo>
                  <a:lnTo>
                    <a:pt x="1112912" y="704850"/>
                  </a:lnTo>
                  <a:close/>
                </a:path>
                <a:path w="1113789" h="1018539">
                  <a:moveTo>
                    <a:pt x="6716" y="720090"/>
                  </a:moveTo>
                  <a:lnTo>
                    <a:pt x="369" y="720090"/>
                  </a:lnTo>
                  <a:lnTo>
                    <a:pt x="346" y="739139"/>
                  </a:lnTo>
                  <a:lnTo>
                    <a:pt x="6692" y="739139"/>
                  </a:lnTo>
                  <a:lnTo>
                    <a:pt x="6716" y="720090"/>
                  </a:lnTo>
                  <a:close/>
                </a:path>
                <a:path w="1113789" h="1018539">
                  <a:moveTo>
                    <a:pt x="1112893" y="720090"/>
                  </a:moveTo>
                  <a:lnTo>
                    <a:pt x="1106539" y="720090"/>
                  </a:lnTo>
                  <a:lnTo>
                    <a:pt x="1106515" y="739139"/>
                  </a:lnTo>
                  <a:lnTo>
                    <a:pt x="1112869" y="739139"/>
                  </a:lnTo>
                  <a:lnTo>
                    <a:pt x="1112893" y="720090"/>
                  </a:lnTo>
                  <a:close/>
                </a:path>
                <a:path w="1113789" h="1018539">
                  <a:moveTo>
                    <a:pt x="6692" y="739140"/>
                  </a:moveTo>
                  <a:lnTo>
                    <a:pt x="346" y="739140"/>
                  </a:lnTo>
                  <a:lnTo>
                    <a:pt x="333" y="749300"/>
                  </a:lnTo>
                  <a:lnTo>
                    <a:pt x="6679" y="749300"/>
                  </a:lnTo>
                  <a:lnTo>
                    <a:pt x="6692" y="739140"/>
                  </a:lnTo>
                  <a:close/>
                </a:path>
                <a:path w="1113789" h="1018539">
                  <a:moveTo>
                    <a:pt x="1112869" y="739140"/>
                  </a:moveTo>
                  <a:lnTo>
                    <a:pt x="1106515" y="739140"/>
                  </a:lnTo>
                  <a:lnTo>
                    <a:pt x="1106502" y="749300"/>
                  </a:lnTo>
                  <a:lnTo>
                    <a:pt x="1112856" y="749300"/>
                  </a:lnTo>
                  <a:lnTo>
                    <a:pt x="1112869" y="739140"/>
                  </a:lnTo>
                  <a:close/>
                </a:path>
                <a:path w="1113789" h="1018539">
                  <a:moveTo>
                    <a:pt x="6679" y="749300"/>
                  </a:moveTo>
                  <a:lnTo>
                    <a:pt x="333" y="749300"/>
                  </a:lnTo>
                  <a:lnTo>
                    <a:pt x="314" y="764539"/>
                  </a:lnTo>
                  <a:lnTo>
                    <a:pt x="6660" y="764539"/>
                  </a:lnTo>
                  <a:lnTo>
                    <a:pt x="6679" y="749300"/>
                  </a:lnTo>
                  <a:close/>
                </a:path>
                <a:path w="1113789" h="1018539">
                  <a:moveTo>
                    <a:pt x="1112856" y="749300"/>
                  </a:moveTo>
                  <a:lnTo>
                    <a:pt x="1106502" y="749300"/>
                  </a:lnTo>
                  <a:lnTo>
                    <a:pt x="1106483" y="764539"/>
                  </a:lnTo>
                  <a:lnTo>
                    <a:pt x="1112837" y="764539"/>
                  </a:lnTo>
                  <a:lnTo>
                    <a:pt x="1112856" y="749300"/>
                  </a:lnTo>
                  <a:close/>
                </a:path>
                <a:path w="1113789" h="1018539">
                  <a:moveTo>
                    <a:pt x="6660" y="764540"/>
                  </a:moveTo>
                  <a:lnTo>
                    <a:pt x="314" y="764540"/>
                  </a:lnTo>
                  <a:lnTo>
                    <a:pt x="298" y="777239"/>
                  </a:lnTo>
                  <a:lnTo>
                    <a:pt x="6644" y="777239"/>
                  </a:lnTo>
                  <a:lnTo>
                    <a:pt x="6660" y="764540"/>
                  </a:lnTo>
                  <a:close/>
                </a:path>
                <a:path w="1113789" h="1018539">
                  <a:moveTo>
                    <a:pt x="1112837" y="764540"/>
                  </a:moveTo>
                  <a:lnTo>
                    <a:pt x="1106483" y="764540"/>
                  </a:lnTo>
                  <a:lnTo>
                    <a:pt x="1106467" y="777239"/>
                  </a:lnTo>
                  <a:lnTo>
                    <a:pt x="1112821" y="777239"/>
                  </a:lnTo>
                  <a:lnTo>
                    <a:pt x="1112837" y="764540"/>
                  </a:lnTo>
                  <a:close/>
                </a:path>
                <a:path w="1113789" h="1018539">
                  <a:moveTo>
                    <a:pt x="6644" y="777240"/>
                  </a:moveTo>
                  <a:lnTo>
                    <a:pt x="298" y="777240"/>
                  </a:lnTo>
                  <a:lnTo>
                    <a:pt x="290" y="783589"/>
                  </a:lnTo>
                  <a:lnTo>
                    <a:pt x="6636" y="783589"/>
                  </a:lnTo>
                  <a:lnTo>
                    <a:pt x="6644" y="777240"/>
                  </a:lnTo>
                  <a:close/>
                </a:path>
                <a:path w="1113789" h="1018539">
                  <a:moveTo>
                    <a:pt x="1112821" y="777240"/>
                  </a:moveTo>
                  <a:lnTo>
                    <a:pt x="1106467" y="777240"/>
                  </a:lnTo>
                  <a:lnTo>
                    <a:pt x="1106459" y="783589"/>
                  </a:lnTo>
                  <a:lnTo>
                    <a:pt x="1112813" y="783589"/>
                  </a:lnTo>
                  <a:lnTo>
                    <a:pt x="1112821" y="777240"/>
                  </a:lnTo>
                  <a:close/>
                </a:path>
                <a:path w="1113789" h="1018539">
                  <a:moveTo>
                    <a:pt x="6636" y="783590"/>
                  </a:moveTo>
                  <a:lnTo>
                    <a:pt x="290" y="783590"/>
                  </a:lnTo>
                  <a:lnTo>
                    <a:pt x="266" y="802639"/>
                  </a:lnTo>
                  <a:lnTo>
                    <a:pt x="6612" y="802639"/>
                  </a:lnTo>
                  <a:lnTo>
                    <a:pt x="6636" y="783590"/>
                  </a:lnTo>
                  <a:close/>
                </a:path>
                <a:path w="1113789" h="1018539">
                  <a:moveTo>
                    <a:pt x="1112813" y="783590"/>
                  </a:moveTo>
                  <a:lnTo>
                    <a:pt x="1106459" y="783590"/>
                  </a:lnTo>
                  <a:lnTo>
                    <a:pt x="1106435" y="802639"/>
                  </a:lnTo>
                  <a:lnTo>
                    <a:pt x="1112789" y="802639"/>
                  </a:lnTo>
                  <a:lnTo>
                    <a:pt x="1112813" y="783590"/>
                  </a:lnTo>
                  <a:close/>
                </a:path>
                <a:path w="1113789" h="1018539">
                  <a:moveTo>
                    <a:pt x="6612" y="802640"/>
                  </a:moveTo>
                  <a:lnTo>
                    <a:pt x="266" y="802640"/>
                  </a:lnTo>
                  <a:lnTo>
                    <a:pt x="211" y="847089"/>
                  </a:lnTo>
                  <a:lnTo>
                    <a:pt x="6555" y="847089"/>
                  </a:lnTo>
                  <a:lnTo>
                    <a:pt x="6612" y="802640"/>
                  </a:lnTo>
                  <a:close/>
                </a:path>
                <a:path w="1113789" h="1018539">
                  <a:moveTo>
                    <a:pt x="1112789" y="802640"/>
                  </a:moveTo>
                  <a:lnTo>
                    <a:pt x="1106435" y="802640"/>
                  </a:lnTo>
                  <a:lnTo>
                    <a:pt x="1106378" y="847089"/>
                  </a:lnTo>
                  <a:lnTo>
                    <a:pt x="1112734" y="847089"/>
                  </a:lnTo>
                  <a:lnTo>
                    <a:pt x="1112789" y="802640"/>
                  </a:lnTo>
                  <a:close/>
                </a:path>
                <a:path w="1113789" h="1018539">
                  <a:moveTo>
                    <a:pt x="6362" y="999489"/>
                  </a:moveTo>
                  <a:lnTo>
                    <a:pt x="20" y="999489"/>
                  </a:lnTo>
                  <a:lnTo>
                    <a:pt x="14" y="1004569"/>
                  </a:lnTo>
                  <a:lnTo>
                    <a:pt x="6356" y="1004569"/>
                  </a:lnTo>
                  <a:lnTo>
                    <a:pt x="6362" y="999489"/>
                  </a:lnTo>
                  <a:close/>
                </a:path>
                <a:path w="1113789" h="1018539">
                  <a:moveTo>
                    <a:pt x="1112543" y="999489"/>
                  </a:moveTo>
                  <a:lnTo>
                    <a:pt x="1106186" y="999489"/>
                  </a:lnTo>
                  <a:lnTo>
                    <a:pt x="1106179" y="1004569"/>
                  </a:lnTo>
                  <a:lnTo>
                    <a:pt x="1112537" y="1004569"/>
                  </a:lnTo>
                  <a:lnTo>
                    <a:pt x="1112543" y="999489"/>
                  </a:lnTo>
                  <a:close/>
                </a:path>
                <a:path w="1113789" h="1018539">
                  <a:moveTo>
                    <a:pt x="6386" y="980439"/>
                  </a:moveTo>
                  <a:lnTo>
                    <a:pt x="44" y="980439"/>
                  </a:lnTo>
                  <a:lnTo>
                    <a:pt x="22" y="998219"/>
                  </a:lnTo>
                  <a:lnTo>
                    <a:pt x="6364" y="998219"/>
                  </a:lnTo>
                  <a:lnTo>
                    <a:pt x="6386" y="980439"/>
                  </a:lnTo>
                  <a:close/>
                </a:path>
                <a:path w="1113789" h="1018539">
                  <a:moveTo>
                    <a:pt x="1112567" y="980439"/>
                  </a:moveTo>
                  <a:lnTo>
                    <a:pt x="1106210" y="980439"/>
                  </a:lnTo>
                  <a:lnTo>
                    <a:pt x="1106187" y="998219"/>
                  </a:lnTo>
                  <a:lnTo>
                    <a:pt x="1112545" y="998219"/>
                  </a:lnTo>
                  <a:lnTo>
                    <a:pt x="1112567" y="980439"/>
                  </a:lnTo>
                  <a:close/>
                </a:path>
                <a:path w="1113789" h="1018539">
                  <a:moveTo>
                    <a:pt x="6390" y="977900"/>
                  </a:moveTo>
                  <a:lnTo>
                    <a:pt x="47" y="977900"/>
                  </a:lnTo>
                  <a:lnTo>
                    <a:pt x="46" y="979169"/>
                  </a:lnTo>
                  <a:lnTo>
                    <a:pt x="6388" y="979169"/>
                  </a:lnTo>
                  <a:lnTo>
                    <a:pt x="6390" y="977900"/>
                  </a:lnTo>
                  <a:close/>
                </a:path>
                <a:path w="1113789" h="1018539">
                  <a:moveTo>
                    <a:pt x="1112570" y="977900"/>
                  </a:moveTo>
                  <a:lnTo>
                    <a:pt x="1106213" y="977900"/>
                  </a:lnTo>
                  <a:lnTo>
                    <a:pt x="1106211" y="979169"/>
                  </a:lnTo>
                  <a:lnTo>
                    <a:pt x="1112569" y="979169"/>
                  </a:lnTo>
                  <a:lnTo>
                    <a:pt x="1112570" y="977900"/>
                  </a:lnTo>
                  <a:close/>
                </a:path>
                <a:path w="1113789" h="1018539">
                  <a:moveTo>
                    <a:pt x="6398" y="971550"/>
                  </a:moveTo>
                  <a:lnTo>
                    <a:pt x="55" y="971550"/>
                  </a:lnTo>
                  <a:lnTo>
                    <a:pt x="49" y="976629"/>
                  </a:lnTo>
                  <a:lnTo>
                    <a:pt x="6391" y="976629"/>
                  </a:lnTo>
                  <a:lnTo>
                    <a:pt x="6398" y="971550"/>
                  </a:lnTo>
                  <a:close/>
                </a:path>
                <a:path w="1113789" h="1018539">
                  <a:moveTo>
                    <a:pt x="1112578" y="971550"/>
                  </a:moveTo>
                  <a:lnTo>
                    <a:pt x="1106221" y="971550"/>
                  </a:lnTo>
                  <a:lnTo>
                    <a:pt x="1106215" y="976629"/>
                  </a:lnTo>
                  <a:lnTo>
                    <a:pt x="1112572" y="976629"/>
                  </a:lnTo>
                  <a:lnTo>
                    <a:pt x="1112578" y="971550"/>
                  </a:lnTo>
                  <a:close/>
                </a:path>
                <a:path w="1113789" h="1018539">
                  <a:moveTo>
                    <a:pt x="6403" y="967739"/>
                  </a:moveTo>
                  <a:lnTo>
                    <a:pt x="60" y="967739"/>
                  </a:lnTo>
                  <a:lnTo>
                    <a:pt x="57" y="970279"/>
                  </a:lnTo>
                  <a:lnTo>
                    <a:pt x="6399" y="970279"/>
                  </a:lnTo>
                  <a:lnTo>
                    <a:pt x="6403" y="967739"/>
                  </a:lnTo>
                  <a:close/>
                </a:path>
                <a:path w="1113789" h="1018539">
                  <a:moveTo>
                    <a:pt x="1112583" y="967739"/>
                  </a:moveTo>
                  <a:lnTo>
                    <a:pt x="1106226" y="967739"/>
                  </a:lnTo>
                  <a:lnTo>
                    <a:pt x="1106223" y="970279"/>
                  </a:lnTo>
                  <a:lnTo>
                    <a:pt x="1112580" y="970279"/>
                  </a:lnTo>
                  <a:lnTo>
                    <a:pt x="1112583" y="967739"/>
                  </a:lnTo>
                  <a:close/>
                </a:path>
                <a:path w="1113789" h="1018539">
                  <a:moveTo>
                    <a:pt x="6406" y="965200"/>
                  </a:moveTo>
                  <a:lnTo>
                    <a:pt x="63" y="965200"/>
                  </a:lnTo>
                  <a:lnTo>
                    <a:pt x="61" y="966469"/>
                  </a:lnTo>
                  <a:lnTo>
                    <a:pt x="6404" y="966469"/>
                  </a:lnTo>
                  <a:lnTo>
                    <a:pt x="6406" y="965200"/>
                  </a:lnTo>
                  <a:close/>
                </a:path>
                <a:path w="1113789" h="1018539">
                  <a:moveTo>
                    <a:pt x="1112586" y="965200"/>
                  </a:moveTo>
                  <a:lnTo>
                    <a:pt x="1106229" y="965200"/>
                  </a:lnTo>
                  <a:lnTo>
                    <a:pt x="1106227" y="966469"/>
                  </a:lnTo>
                  <a:lnTo>
                    <a:pt x="1112585" y="966469"/>
                  </a:lnTo>
                  <a:lnTo>
                    <a:pt x="1112586" y="965200"/>
                  </a:lnTo>
                  <a:close/>
                </a:path>
                <a:path w="1113789" h="1018539">
                  <a:moveTo>
                    <a:pt x="6411" y="961389"/>
                  </a:moveTo>
                  <a:lnTo>
                    <a:pt x="68" y="961389"/>
                  </a:lnTo>
                  <a:lnTo>
                    <a:pt x="65" y="963929"/>
                  </a:lnTo>
                  <a:lnTo>
                    <a:pt x="6407" y="963929"/>
                  </a:lnTo>
                  <a:lnTo>
                    <a:pt x="6411" y="961389"/>
                  </a:lnTo>
                  <a:close/>
                </a:path>
                <a:path w="1113789" h="1018539">
                  <a:moveTo>
                    <a:pt x="1112591" y="961389"/>
                  </a:moveTo>
                  <a:lnTo>
                    <a:pt x="1106234" y="961389"/>
                  </a:lnTo>
                  <a:lnTo>
                    <a:pt x="1106231" y="963929"/>
                  </a:lnTo>
                  <a:lnTo>
                    <a:pt x="1112588" y="963929"/>
                  </a:lnTo>
                  <a:lnTo>
                    <a:pt x="1112591" y="961389"/>
                  </a:lnTo>
                  <a:close/>
                </a:path>
                <a:path w="1113789" h="1018539">
                  <a:moveTo>
                    <a:pt x="6414" y="958850"/>
                  </a:moveTo>
                  <a:lnTo>
                    <a:pt x="71" y="958850"/>
                  </a:lnTo>
                  <a:lnTo>
                    <a:pt x="69" y="960119"/>
                  </a:lnTo>
                  <a:lnTo>
                    <a:pt x="6412" y="960119"/>
                  </a:lnTo>
                  <a:lnTo>
                    <a:pt x="6414" y="958850"/>
                  </a:lnTo>
                  <a:close/>
                </a:path>
                <a:path w="1113789" h="1018539">
                  <a:moveTo>
                    <a:pt x="1112594" y="958850"/>
                  </a:moveTo>
                  <a:lnTo>
                    <a:pt x="1106237" y="958850"/>
                  </a:lnTo>
                  <a:lnTo>
                    <a:pt x="1106235" y="960119"/>
                  </a:lnTo>
                  <a:lnTo>
                    <a:pt x="1112593" y="960119"/>
                  </a:lnTo>
                  <a:lnTo>
                    <a:pt x="1112594" y="958850"/>
                  </a:lnTo>
                  <a:close/>
                </a:path>
                <a:path w="1113789" h="1018539">
                  <a:moveTo>
                    <a:pt x="6419" y="955039"/>
                  </a:moveTo>
                  <a:lnTo>
                    <a:pt x="76" y="955039"/>
                  </a:lnTo>
                  <a:lnTo>
                    <a:pt x="73" y="957579"/>
                  </a:lnTo>
                  <a:lnTo>
                    <a:pt x="6415" y="957579"/>
                  </a:lnTo>
                  <a:lnTo>
                    <a:pt x="6419" y="955039"/>
                  </a:lnTo>
                  <a:close/>
                </a:path>
                <a:path w="1113789" h="1018539">
                  <a:moveTo>
                    <a:pt x="1112599" y="955039"/>
                  </a:moveTo>
                  <a:lnTo>
                    <a:pt x="1106242" y="955039"/>
                  </a:lnTo>
                  <a:lnTo>
                    <a:pt x="1106239" y="957579"/>
                  </a:lnTo>
                  <a:lnTo>
                    <a:pt x="1112596" y="957579"/>
                  </a:lnTo>
                  <a:lnTo>
                    <a:pt x="1112599" y="955039"/>
                  </a:lnTo>
                  <a:close/>
                </a:path>
                <a:path w="1113789" h="1018539">
                  <a:moveTo>
                    <a:pt x="6422" y="952500"/>
                  </a:moveTo>
                  <a:lnTo>
                    <a:pt x="79" y="952500"/>
                  </a:lnTo>
                  <a:lnTo>
                    <a:pt x="77" y="953769"/>
                  </a:lnTo>
                  <a:lnTo>
                    <a:pt x="6420" y="953769"/>
                  </a:lnTo>
                  <a:lnTo>
                    <a:pt x="6422" y="952500"/>
                  </a:lnTo>
                  <a:close/>
                </a:path>
                <a:path w="1113789" h="1018539">
                  <a:moveTo>
                    <a:pt x="1112602" y="952500"/>
                  </a:moveTo>
                  <a:lnTo>
                    <a:pt x="1106245" y="952500"/>
                  </a:lnTo>
                  <a:lnTo>
                    <a:pt x="1106243" y="953769"/>
                  </a:lnTo>
                  <a:lnTo>
                    <a:pt x="1112600" y="953769"/>
                  </a:lnTo>
                  <a:lnTo>
                    <a:pt x="1112602" y="952500"/>
                  </a:lnTo>
                  <a:close/>
                </a:path>
                <a:path w="1113789" h="1018539">
                  <a:moveTo>
                    <a:pt x="6427" y="948689"/>
                  </a:moveTo>
                  <a:lnTo>
                    <a:pt x="84" y="948689"/>
                  </a:lnTo>
                  <a:lnTo>
                    <a:pt x="80" y="951229"/>
                  </a:lnTo>
                  <a:lnTo>
                    <a:pt x="6423" y="951229"/>
                  </a:lnTo>
                  <a:lnTo>
                    <a:pt x="6427" y="948689"/>
                  </a:lnTo>
                  <a:close/>
                </a:path>
                <a:path w="1113789" h="1018539">
                  <a:moveTo>
                    <a:pt x="1112607" y="948689"/>
                  </a:moveTo>
                  <a:lnTo>
                    <a:pt x="1106250" y="948689"/>
                  </a:lnTo>
                  <a:lnTo>
                    <a:pt x="1106247" y="951229"/>
                  </a:lnTo>
                  <a:lnTo>
                    <a:pt x="1112604" y="951229"/>
                  </a:lnTo>
                  <a:lnTo>
                    <a:pt x="1112607" y="948689"/>
                  </a:lnTo>
                  <a:close/>
                </a:path>
                <a:path w="1113789" h="1018539">
                  <a:moveTo>
                    <a:pt x="6430" y="946150"/>
                  </a:moveTo>
                  <a:lnTo>
                    <a:pt x="87" y="946150"/>
                  </a:lnTo>
                  <a:lnTo>
                    <a:pt x="85" y="947419"/>
                  </a:lnTo>
                  <a:lnTo>
                    <a:pt x="6428" y="947419"/>
                  </a:lnTo>
                  <a:lnTo>
                    <a:pt x="6430" y="946150"/>
                  </a:lnTo>
                  <a:close/>
                </a:path>
                <a:path w="1113789" h="1018539">
                  <a:moveTo>
                    <a:pt x="1112610" y="946150"/>
                  </a:moveTo>
                  <a:lnTo>
                    <a:pt x="1106253" y="946150"/>
                  </a:lnTo>
                  <a:lnTo>
                    <a:pt x="1106251" y="947419"/>
                  </a:lnTo>
                  <a:lnTo>
                    <a:pt x="1112608" y="947419"/>
                  </a:lnTo>
                  <a:lnTo>
                    <a:pt x="1112610" y="946150"/>
                  </a:lnTo>
                  <a:close/>
                </a:path>
                <a:path w="1113789" h="1018539">
                  <a:moveTo>
                    <a:pt x="6435" y="942339"/>
                  </a:moveTo>
                  <a:lnTo>
                    <a:pt x="92" y="942339"/>
                  </a:lnTo>
                  <a:lnTo>
                    <a:pt x="88" y="944879"/>
                  </a:lnTo>
                  <a:lnTo>
                    <a:pt x="6431" y="944879"/>
                  </a:lnTo>
                  <a:lnTo>
                    <a:pt x="6435" y="942339"/>
                  </a:lnTo>
                  <a:close/>
                </a:path>
                <a:path w="1113789" h="1018539">
                  <a:moveTo>
                    <a:pt x="1112615" y="942339"/>
                  </a:moveTo>
                  <a:lnTo>
                    <a:pt x="1106258" y="942339"/>
                  </a:lnTo>
                  <a:lnTo>
                    <a:pt x="1106255" y="944879"/>
                  </a:lnTo>
                  <a:lnTo>
                    <a:pt x="1112612" y="944879"/>
                  </a:lnTo>
                  <a:lnTo>
                    <a:pt x="1112615" y="942339"/>
                  </a:lnTo>
                  <a:close/>
                </a:path>
                <a:path w="1113789" h="1018539">
                  <a:moveTo>
                    <a:pt x="6443" y="935989"/>
                  </a:moveTo>
                  <a:lnTo>
                    <a:pt x="100" y="935989"/>
                  </a:lnTo>
                  <a:lnTo>
                    <a:pt x="93" y="941069"/>
                  </a:lnTo>
                  <a:lnTo>
                    <a:pt x="6436" y="941069"/>
                  </a:lnTo>
                  <a:lnTo>
                    <a:pt x="6443" y="935989"/>
                  </a:lnTo>
                  <a:close/>
                </a:path>
                <a:path w="1113789" h="1018539">
                  <a:moveTo>
                    <a:pt x="1112623" y="935989"/>
                  </a:moveTo>
                  <a:lnTo>
                    <a:pt x="1106266" y="935989"/>
                  </a:lnTo>
                  <a:lnTo>
                    <a:pt x="1106260" y="941069"/>
                  </a:lnTo>
                  <a:lnTo>
                    <a:pt x="1112616" y="941069"/>
                  </a:lnTo>
                  <a:lnTo>
                    <a:pt x="1112623" y="935989"/>
                  </a:lnTo>
                  <a:close/>
                </a:path>
                <a:path w="1113789" h="1018539">
                  <a:moveTo>
                    <a:pt x="6446" y="933450"/>
                  </a:moveTo>
                  <a:lnTo>
                    <a:pt x="103" y="933450"/>
                  </a:lnTo>
                  <a:lnTo>
                    <a:pt x="101" y="934719"/>
                  </a:lnTo>
                  <a:lnTo>
                    <a:pt x="6444" y="934719"/>
                  </a:lnTo>
                  <a:lnTo>
                    <a:pt x="6446" y="933450"/>
                  </a:lnTo>
                  <a:close/>
                </a:path>
                <a:path w="1113789" h="1018539">
                  <a:moveTo>
                    <a:pt x="1112626" y="933450"/>
                  </a:moveTo>
                  <a:lnTo>
                    <a:pt x="1106269" y="933450"/>
                  </a:lnTo>
                  <a:lnTo>
                    <a:pt x="1106268" y="934719"/>
                  </a:lnTo>
                  <a:lnTo>
                    <a:pt x="1112624" y="934719"/>
                  </a:lnTo>
                  <a:lnTo>
                    <a:pt x="1112626" y="933450"/>
                  </a:lnTo>
                  <a:close/>
                </a:path>
                <a:path w="1113789" h="1018539">
                  <a:moveTo>
                    <a:pt x="6454" y="927100"/>
                  </a:moveTo>
                  <a:lnTo>
                    <a:pt x="111" y="927100"/>
                  </a:lnTo>
                  <a:lnTo>
                    <a:pt x="104" y="932179"/>
                  </a:lnTo>
                  <a:lnTo>
                    <a:pt x="6448" y="932179"/>
                  </a:lnTo>
                  <a:lnTo>
                    <a:pt x="6454" y="927100"/>
                  </a:lnTo>
                  <a:close/>
                </a:path>
                <a:path w="1113789" h="1018539">
                  <a:moveTo>
                    <a:pt x="1112634" y="927100"/>
                  </a:moveTo>
                  <a:lnTo>
                    <a:pt x="1106277" y="927100"/>
                  </a:lnTo>
                  <a:lnTo>
                    <a:pt x="1106271" y="932179"/>
                  </a:lnTo>
                  <a:lnTo>
                    <a:pt x="1112627" y="932179"/>
                  </a:lnTo>
                  <a:lnTo>
                    <a:pt x="1112634" y="927100"/>
                  </a:lnTo>
                  <a:close/>
                </a:path>
                <a:path w="1113789" h="1018539">
                  <a:moveTo>
                    <a:pt x="6459" y="923289"/>
                  </a:moveTo>
                  <a:lnTo>
                    <a:pt x="115" y="923289"/>
                  </a:lnTo>
                  <a:lnTo>
                    <a:pt x="112" y="925829"/>
                  </a:lnTo>
                  <a:lnTo>
                    <a:pt x="6456" y="925829"/>
                  </a:lnTo>
                  <a:lnTo>
                    <a:pt x="6459" y="923289"/>
                  </a:lnTo>
                  <a:close/>
                </a:path>
                <a:path w="1113789" h="1018539">
                  <a:moveTo>
                    <a:pt x="1112639" y="923289"/>
                  </a:moveTo>
                  <a:lnTo>
                    <a:pt x="1106282" y="923289"/>
                  </a:lnTo>
                  <a:lnTo>
                    <a:pt x="1106279" y="925829"/>
                  </a:lnTo>
                  <a:lnTo>
                    <a:pt x="1112635" y="925829"/>
                  </a:lnTo>
                  <a:lnTo>
                    <a:pt x="1112639" y="923289"/>
                  </a:lnTo>
                  <a:close/>
                </a:path>
                <a:path w="1113789" h="1018539">
                  <a:moveTo>
                    <a:pt x="6462" y="920750"/>
                  </a:moveTo>
                  <a:lnTo>
                    <a:pt x="119" y="920750"/>
                  </a:lnTo>
                  <a:lnTo>
                    <a:pt x="117" y="922019"/>
                  </a:lnTo>
                  <a:lnTo>
                    <a:pt x="6460" y="922019"/>
                  </a:lnTo>
                  <a:lnTo>
                    <a:pt x="6462" y="920750"/>
                  </a:lnTo>
                  <a:close/>
                </a:path>
                <a:path w="1113789" h="1018539">
                  <a:moveTo>
                    <a:pt x="1112642" y="920750"/>
                  </a:moveTo>
                  <a:lnTo>
                    <a:pt x="1106285" y="920750"/>
                  </a:lnTo>
                  <a:lnTo>
                    <a:pt x="1106284" y="922019"/>
                  </a:lnTo>
                  <a:lnTo>
                    <a:pt x="1112640" y="922019"/>
                  </a:lnTo>
                  <a:lnTo>
                    <a:pt x="1112642" y="920750"/>
                  </a:lnTo>
                  <a:close/>
                </a:path>
                <a:path w="1113789" h="1018539">
                  <a:moveTo>
                    <a:pt x="6467" y="916939"/>
                  </a:moveTo>
                  <a:lnTo>
                    <a:pt x="123" y="916939"/>
                  </a:lnTo>
                  <a:lnTo>
                    <a:pt x="120" y="919479"/>
                  </a:lnTo>
                  <a:lnTo>
                    <a:pt x="6464" y="919479"/>
                  </a:lnTo>
                  <a:lnTo>
                    <a:pt x="6467" y="916939"/>
                  </a:lnTo>
                  <a:close/>
                </a:path>
                <a:path w="1113789" h="1018539">
                  <a:moveTo>
                    <a:pt x="1112646" y="916939"/>
                  </a:moveTo>
                  <a:lnTo>
                    <a:pt x="1106290" y="916939"/>
                  </a:lnTo>
                  <a:lnTo>
                    <a:pt x="1106287" y="919479"/>
                  </a:lnTo>
                  <a:lnTo>
                    <a:pt x="1112643" y="919479"/>
                  </a:lnTo>
                  <a:lnTo>
                    <a:pt x="1112646" y="916939"/>
                  </a:lnTo>
                  <a:close/>
                </a:path>
                <a:path w="1113789" h="1018539">
                  <a:moveTo>
                    <a:pt x="6470" y="914400"/>
                  </a:moveTo>
                  <a:lnTo>
                    <a:pt x="126" y="914400"/>
                  </a:lnTo>
                  <a:lnTo>
                    <a:pt x="125" y="915669"/>
                  </a:lnTo>
                  <a:lnTo>
                    <a:pt x="6468" y="915669"/>
                  </a:lnTo>
                  <a:lnTo>
                    <a:pt x="6470" y="914400"/>
                  </a:lnTo>
                  <a:close/>
                </a:path>
                <a:path w="1113789" h="1018539">
                  <a:moveTo>
                    <a:pt x="1112650" y="914400"/>
                  </a:moveTo>
                  <a:lnTo>
                    <a:pt x="1106293" y="914400"/>
                  </a:lnTo>
                  <a:lnTo>
                    <a:pt x="1106292" y="915669"/>
                  </a:lnTo>
                  <a:lnTo>
                    <a:pt x="1112648" y="915669"/>
                  </a:lnTo>
                  <a:lnTo>
                    <a:pt x="1112650" y="914400"/>
                  </a:lnTo>
                  <a:close/>
                </a:path>
                <a:path w="1113789" h="1018539">
                  <a:moveTo>
                    <a:pt x="6475" y="910589"/>
                  </a:moveTo>
                  <a:lnTo>
                    <a:pt x="131" y="910589"/>
                  </a:lnTo>
                  <a:lnTo>
                    <a:pt x="128" y="913129"/>
                  </a:lnTo>
                  <a:lnTo>
                    <a:pt x="6472" y="913129"/>
                  </a:lnTo>
                  <a:lnTo>
                    <a:pt x="6475" y="910589"/>
                  </a:lnTo>
                  <a:close/>
                </a:path>
                <a:path w="1113789" h="1018539">
                  <a:moveTo>
                    <a:pt x="1112654" y="910589"/>
                  </a:moveTo>
                  <a:lnTo>
                    <a:pt x="1106298" y="910589"/>
                  </a:lnTo>
                  <a:lnTo>
                    <a:pt x="1106295" y="913129"/>
                  </a:lnTo>
                  <a:lnTo>
                    <a:pt x="1112651" y="913129"/>
                  </a:lnTo>
                  <a:lnTo>
                    <a:pt x="1112654" y="910589"/>
                  </a:lnTo>
                  <a:close/>
                </a:path>
                <a:path w="1113789" h="1018539">
                  <a:moveTo>
                    <a:pt x="6478" y="908050"/>
                  </a:moveTo>
                  <a:lnTo>
                    <a:pt x="134" y="908050"/>
                  </a:lnTo>
                  <a:lnTo>
                    <a:pt x="133" y="909319"/>
                  </a:lnTo>
                  <a:lnTo>
                    <a:pt x="6476" y="909319"/>
                  </a:lnTo>
                  <a:lnTo>
                    <a:pt x="6478" y="908050"/>
                  </a:lnTo>
                  <a:close/>
                </a:path>
                <a:path w="1113789" h="1018539">
                  <a:moveTo>
                    <a:pt x="1112658" y="908050"/>
                  </a:moveTo>
                  <a:lnTo>
                    <a:pt x="1106301" y="908050"/>
                  </a:lnTo>
                  <a:lnTo>
                    <a:pt x="1106300" y="909319"/>
                  </a:lnTo>
                  <a:lnTo>
                    <a:pt x="1112656" y="909319"/>
                  </a:lnTo>
                  <a:lnTo>
                    <a:pt x="1112658" y="908050"/>
                  </a:lnTo>
                  <a:close/>
                </a:path>
                <a:path w="1113789" h="1018539">
                  <a:moveTo>
                    <a:pt x="6483" y="904239"/>
                  </a:moveTo>
                  <a:lnTo>
                    <a:pt x="139" y="904239"/>
                  </a:lnTo>
                  <a:lnTo>
                    <a:pt x="136" y="906779"/>
                  </a:lnTo>
                  <a:lnTo>
                    <a:pt x="6480" y="906779"/>
                  </a:lnTo>
                  <a:lnTo>
                    <a:pt x="6483" y="904239"/>
                  </a:lnTo>
                  <a:close/>
                </a:path>
                <a:path w="1113789" h="1018539">
                  <a:moveTo>
                    <a:pt x="1112662" y="904239"/>
                  </a:moveTo>
                  <a:lnTo>
                    <a:pt x="1106306" y="904239"/>
                  </a:lnTo>
                  <a:lnTo>
                    <a:pt x="1106303" y="906779"/>
                  </a:lnTo>
                  <a:lnTo>
                    <a:pt x="1112659" y="906779"/>
                  </a:lnTo>
                  <a:lnTo>
                    <a:pt x="1112662" y="904239"/>
                  </a:lnTo>
                  <a:close/>
                </a:path>
                <a:path w="1113789" h="1018539">
                  <a:moveTo>
                    <a:pt x="6486" y="901700"/>
                  </a:moveTo>
                  <a:lnTo>
                    <a:pt x="142" y="901700"/>
                  </a:lnTo>
                  <a:lnTo>
                    <a:pt x="141" y="902969"/>
                  </a:lnTo>
                  <a:lnTo>
                    <a:pt x="6485" y="902969"/>
                  </a:lnTo>
                  <a:lnTo>
                    <a:pt x="6486" y="901700"/>
                  </a:lnTo>
                  <a:close/>
                </a:path>
                <a:path w="1113789" h="1018539">
                  <a:moveTo>
                    <a:pt x="1112666" y="901700"/>
                  </a:moveTo>
                  <a:lnTo>
                    <a:pt x="1106309" y="901700"/>
                  </a:lnTo>
                  <a:lnTo>
                    <a:pt x="1106308" y="902969"/>
                  </a:lnTo>
                  <a:lnTo>
                    <a:pt x="1112664" y="902969"/>
                  </a:lnTo>
                  <a:lnTo>
                    <a:pt x="1112666" y="901700"/>
                  </a:lnTo>
                  <a:close/>
                </a:path>
                <a:path w="1113789" h="1018539">
                  <a:moveTo>
                    <a:pt x="6491" y="897889"/>
                  </a:moveTo>
                  <a:lnTo>
                    <a:pt x="147" y="897889"/>
                  </a:lnTo>
                  <a:lnTo>
                    <a:pt x="144" y="900429"/>
                  </a:lnTo>
                  <a:lnTo>
                    <a:pt x="6488" y="900429"/>
                  </a:lnTo>
                  <a:lnTo>
                    <a:pt x="6491" y="897889"/>
                  </a:lnTo>
                  <a:close/>
                </a:path>
                <a:path w="1113789" h="1018539">
                  <a:moveTo>
                    <a:pt x="1112670" y="897889"/>
                  </a:moveTo>
                  <a:lnTo>
                    <a:pt x="1106314" y="897889"/>
                  </a:lnTo>
                  <a:lnTo>
                    <a:pt x="1106311" y="900429"/>
                  </a:lnTo>
                  <a:lnTo>
                    <a:pt x="1112667" y="900429"/>
                  </a:lnTo>
                  <a:lnTo>
                    <a:pt x="1112670" y="897889"/>
                  </a:lnTo>
                  <a:close/>
                </a:path>
                <a:path w="1113789" h="1018539">
                  <a:moveTo>
                    <a:pt x="6494" y="895350"/>
                  </a:moveTo>
                  <a:lnTo>
                    <a:pt x="150" y="895350"/>
                  </a:lnTo>
                  <a:lnTo>
                    <a:pt x="149" y="896619"/>
                  </a:lnTo>
                  <a:lnTo>
                    <a:pt x="6493" y="896619"/>
                  </a:lnTo>
                  <a:lnTo>
                    <a:pt x="6494" y="895350"/>
                  </a:lnTo>
                  <a:close/>
                </a:path>
                <a:path w="1113789" h="1018539">
                  <a:moveTo>
                    <a:pt x="1112673" y="895350"/>
                  </a:moveTo>
                  <a:lnTo>
                    <a:pt x="1106317" y="895350"/>
                  </a:lnTo>
                  <a:lnTo>
                    <a:pt x="1106316" y="896619"/>
                  </a:lnTo>
                  <a:lnTo>
                    <a:pt x="1112672" y="896619"/>
                  </a:lnTo>
                  <a:lnTo>
                    <a:pt x="1112673" y="895350"/>
                  </a:lnTo>
                  <a:close/>
                </a:path>
                <a:path w="1113789" h="1018539">
                  <a:moveTo>
                    <a:pt x="6499" y="891539"/>
                  </a:moveTo>
                  <a:lnTo>
                    <a:pt x="155" y="891539"/>
                  </a:lnTo>
                  <a:lnTo>
                    <a:pt x="152" y="894079"/>
                  </a:lnTo>
                  <a:lnTo>
                    <a:pt x="6496" y="894079"/>
                  </a:lnTo>
                  <a:lnTo>
                    <a:pt x="6499" y="891539"/>
                  </a:lnTo>
                  <a:close/>
                </a:path>
                <a:path w="1113789" h="1018539">
                  <a:moveTo>
                    <a:pt x="1112678" y="891539"/>
                  </a:moveTo>
                  <a:lnTo>
                    <a:pt x="1106322" y="891539"/>
                  </a:lnTo>
                  <a:lnTo>
                    <a:pt x="1106319" y="894079"/>
                  </a:lnTo>
                  <a:lnTo>
                    <a:pt x="1112675" y="894079"/>
                  </a:lnTo>
                  <a:lnTo>
                    <a:pt x="1112678" y="891539"/>
                  </a:lnTo>
                  <a:close/>
                </a:path>
                <a:path w="1113789" h="1018539">
                  <a:moveTo>
                    <a:pt x="6502" y="889000"/>
                  </a:moveTo>
                  <a:lnTo>
                    <a:pt x="158" y="889000"/>
                  </a:lnTo>
                  <a:lnTo>
                    <a:pt x="157" y="890269"/>
                  </a:lnTo>
                  <a:lnTo>
                    <a:pt x="6501" y="890269"/>
                  </a:lnTo>
                  <a:lnTo>
                    <a:pt x="6502" y="889000"/>
                  </a:lnTo>
                  <a:close/>
                </a:path>
                <a:path w="1113789" h="1018539">
                  <a:moveTo>
                    <a:pt x="1112681" y="889000"/>
                  </a:moveTo>
                  <a:lnTo>
                    <a:pt x="1106325" y="889000"/>
                  </a:lnTo>
                  <a:lnTo>
                    <a:pt x="1106324" y="890269"/>
                  </a:lnTo>
                  <a:lnTo>
                    <a:pt x="1112680" y="890269"/>
                  </a:lnTo>
                  <a:lnTo>
                    <a:pt x="1112681" y="889000"/>
                  </a:lnTo>
                  <a:close/>
                </a:path>
                <a:path w="1113789" h="1018539">
                  <a:moveTo>
                    <a:pt x="6507" y="885189"/>
                  </a:moveTo>
                  <a:lnTo>
                    <a:pt x="163" y="885189"/>
                  </a:lnTo>
                  <a:lnTo>
                    <a:pt x="160" y="887729"/>
                  </a:lnTo>
                  <a:lnTo>
                    <a:pt x="6504" y="887729"/>
                  </a:lnTo>
                  <a:lnTo>
                    <a:pt x="6507" y="885189"/>
                  </a:lnTo>
                  <a:close/>
                </a:path>
                <a:path w="1113789" h="1018539">
                  <a:moveTo>
                    <a:pt x="1112686" y="885189"/>
                  </a:moveTo>
                  <a:lnTo>
                    <a:pt x="1106330" y="885189"/>
                  </a:lnTo>
                  <a:lnTo>
                    <a:pt x="1106327" y="887729"/>
                  </a:lnTo>
                  <a:lnTo>
                    <a:pt x="1112683" y="887729"/>
                  </a:lnTo>
                  <a:lnTo>
                    <a:pt x="1112686" y="885189"/>
                  </a:lnTo>
                  <a:close/>
                </a:path>
                <a:path w="1113789" h="1018539">
                  <a:moveTo>
                    <a:pt x="6510" y="882650"/>
                  </a:moveTo>
                  <a:lnTo>
                    <a:pt x="166" y="882650"/>
                  </a:lnTo>
                  <a:lnTo>
                    <a:pt x="165" y="883919"/>
                  </a:lnTo>
                  <a:lnTo>
                    <a:pt x="6509" y="883919"/>
                  </a:lnTo>
                  <a:lnTo>
                    <a:pt x="6510" y="882650"/>
                  </a:lnTo>
                  <a:close/>
                </a:path>
                <a:path w="1113789" h="1018539">
                  <a:moveTo>
                    <a:pt x="1112689" y="882650"/>
                  </a:moveTo>
                  <a:lnTo>
                    <a:pt x="1106333" y="882650"/>
                  </a:lnTo>
                  <a:lnTo>
                    <a:pt x="1106332" y="883919"/>
                  </a:lnTo>
                  <a:lnTo>
                    <a:pt x="1112688" y="883919"/>
                  </a:lnTo>
                  <a:lnTo>
                    <a:pt x="1112689" y="882650"/>
                  </a:lnTo>
                  <a:close/>
                </a:path>
                <a:path w="1113789" h="1018539">
                  <a:moveTo>
                    <a:pt x="6515" y="878839"/>
                  </a:moveTo>
                  <a:lnTo>
                    <a:pt x="171" y="878839"/>
                  </a:lnTo>
                  <a:lnTo>
                    <a:pt x="168" y="881379"/>
                  </a:lnTo>
                  <a:lnTo>
                    <a:pt x="6512" y="881379"/>
                  </a:lnTo>
                  <a:lnTo>
                    <a:pt x="6515" y="878839"/>
                  </a:lnTo>
                  <a:close/>
                </a:path>
                <a:path w="1113789" h="1018539">
                  <a:moveTo>
                    <a:pt x="1112694" y="878839"/>
                  </a:moveTo>
                  <a:lnTo>
                    <a:pt x="1106338" y="878839"/>
                  </a:lnTo>
                  <a:lnTo>
                    <a:pt x="1106335" y="881379"/>
                  </a:lnTo>
                  <a:lnTo>
                    <a:pt x="1112691" y="881379"/>
                  </a:lnTo>
                  <a:lnTo>
                    <a:pt x="1112694" y="878839"/>
                  </a:lnTo>
                  <a:close/>
                </a:path>
                <a:path w="1113789" h="1018539">
                  <a:moveTo>
                    <a:pt x="6518" y="876300"/>
                  </a:moveTo>
                  <a:lnTo>
                    <a:pt x="174" y="876300"/>
                  </a:lnTo>
                  <a:lnTo>
                    <a:pt x="173" y="877569"/>
                  </a:lnTo>
                  <a:lnTo>
                    <a:pt x="6517" y="877569"/>
                  </a:lnTo>
                  <a:lnTo>
                    <a:pt x="6518" y="876300"/>
                  </a:lnTo>
                  <a:close/>
                </a:path>
                <a:path w="1113789" h="1018539">
                  <a:moveTo>
                    <a:pt x="1112697" y="876300"/>
                  </a:moveTo>
                  <a:lnTo>
                    <a:pt x="1106342" y="876300"/>
                  </a:lnTo>
                  <a:lnTo>
                    <a:pt x="1106340" y="877569"/>
                  </a:lnTo>
                  <a:lnTo>
                    <a:pt x="1112696" y="877569"/>
                  </a:lnTo>
                  <a:lnTo>
                    <a:pt x="1112697" y="876300"/>
                  </a:lnTo>
                  <a:close/>
                </a:path>
                <a:path w="1113789" h="1018539">
                  <a:moveTo>
                    <a:pt x="6523" y="872489"/>
                  </a:moveTo>
                  <a:lnTo>
                    <a:pt x="179" y="872489"/>
                  </a:lnTo>
                  <a:lnTo>
                    <a:pt x="176" y="875029"/>
                  </a:lnTo>
                  <a:lnTo>
                    <a:pt x="6520" y="875029"/>
                  </a:lnTo>
                  <a:lnTo>
                    <a:pt x="6523" y="872489"/>
                  </a:lnTo>
                  <a:close/>
                </a:path>
                <a:path w="1113789" h="1018539">
                  <a:moveTo>
                    <a:pt x="1112702" y="872489"/>
                  </a:moveTo>
                  <a:lnTo>
                    <a:pt x="1106346" y="872489"/>
                  </a:lnTo>
                  <a:lnTo>
                    <a:pt x="1106343" y="875029"/>
                  </a:lnTo>
                  <a:lnTo>
                    <a:pt x="1112699" y="875029"/>
                  </a:lnTo>
                  <a:lnTo>
                    <a:pt x="1112702" y="872489"/>
                  </a:lnTo>
                  <a:close/>
                </a:path>
                <a:path w="1113789" h="1018539">
                  <a:moveTo>
                    <a:pt x="6526" y="869950"/>
                  </a:moveTo>
                  <a:lnTo>
                    <a:pt x="182" y="869950"/>
                  </a:lnTo>
                  <a:lnTo>
                    <a:pt x="180" y="871219"/>
                  </a:lnTo>
                  <a:lnTo>
                    <a:pt x="6525" y="871219"/>
                  </a:lnTo>
                  <a:lnTo>
                    <a:pt x="6526" y="869950"/>
                  </a:lnTo>
                  <a:close/>
                </a:path>
                <a:path w="1113789" h="1018539">
                  <a:moveTo>
                    <a:pt x="1112705" y="869950"/>
                  </a:moveTo>
                  <a:lnTo>
                    <a:pt x="1106350" y="869950"/>
                  </a:lnTo>
                  <a:lnTo>
                    <a:pt x="1106348" y="871219"/>
                  </a:lnTo>
                  <a:lnTo>
                    <a:pt x="1112704" y="871219"/>
                  </a:lnTo>
                  <a:lnTo>
                    <a:pt x="1112705" y="869950"/>
                  </a:lnTo>
                  <a:close/>
                </a:path>
                <a:path w="1113789" h="1018539">
                  <a:moveTo>
                    <a:pt x="6531" y="866139"/>
                  </a:moveTo>
                  <a:lnTo>
                    <a:pt x="187" y="866139"/>
                  </a:lnTo>
                  <a:lnTo>
                    <a:pt x="184" y="868679"/>
                  </a:lnTo>
                  <a:lnTo>
                    <a:pt x="6528" y="868679"/>
                  </a:lnTo>
                  <a:lnTo>
                    <a:pt x="6531" y="866139"/>
                  </a:lnTo>
                  <a:close/>
                </a:path>
                <a:path w="1113789" h="1018539">
                  <a:moveTo>
                    <a:pt x="1112710" y="866139"/>
                  </a:moveTo>
                  <a:lnTo>
                    <a:pt x="1106354" y="866139"/>
                  </a:lnTo>
                  <a:lnTo>
                    <a:pt x="1106351" y="868679"/>
                  </a:lnTo>
                  <a:lnTo>
                    <a:pt x="1112707" y="868679"/>
                  </a:lnTo>
                  <a:lnTo>
                    <a:pt x="1112710" y="866139"/>
                  </a:lnTo>
                  <a:close/>
                </a:path>
                <a:path w="1113789" h="1018539">
                  <a:moveTo>
                    <a:pt x="6534" y="863600"/>
                  </a:moveTo>
                  <a:lnTo>
                    <a:pt x="190" y="863600"/>
                  </a:lnTo>
                  <a:lnTo>
                    <a:pt x="188" y="864869"/>
                  </a:lnTo>
                  <a:lnTo>
                    <a:pt x="6533" y="864869"/>
                  </a:lnTo>
                  <a:lnTo>
                    <a:pt x="6534" y="863600"/>
                  </a:lnTo>
                  <a:close/>
                </a:path>
                <a:path w="1113789" h="1018539">
                  <a:moveTo>
                    <a:pt x="1112713" y="863600"/>
                  </a:moveTo>
                  <a:lnTo>
                    <a:pt x="1106358" y="863600"/>
                  </a:lnTo>
                  <a:lnTo>
                    <a:pt x="1106356" y="864869"/>
                  </a:lnTo>
                  <a:lnTo>
                    <a:pt x="1112712" y="864869"/>
                  </a:lnTo>
                  <a:lnTo>
                    <a:pt x="1112713" y="863600"/>
                  </a:lnTo>
                  <a:close/>
                </a:path>
                <a:path w="1113789" h="1018539">
                  <a:moveTo>
                    <a:pt x="6539" y="859789"/>
                  </a:moveTo>
                  <a:lnTo>
                    <a:pt x="195" y="859789"/>
                  </a:lnTo>
                  <a:lnTo>
                    <a:pt x="192" y="862329"/>
                  </a:lnTo>
                  <a:lnTo>
                    <a:pt x="6536" y="862329"/>
                  </a:lnTo>
                  <a:lnTo>
                    <a:pt x="6539" y="859789"/>
                  </a:lnTo>
                  <a:close/>
                </a:path>
                <a:path w="1113789" h="1018539">
                  <a:moveTo>
                    <a:pt x="1112718" y="859789"/>
                  </a:moveTo>
                  <a:lnTo>
                    <a:pt x="1106362" y="859789"/>
                  </a:lnTo>
                  <a:lnTo>
                    <a:pt x="1106359" y="862329"/>
                  </a:lnTo>
                  <a:lnTo>
                    <a:pt x="1112715" y="862329"/>
                  </a:lnTo>
                  <a:lnTo>
                    <a:pt x="1112718" y="859789"/>
                  </a:lnTo>
                  <a:close/>
                </a:path>
                <a:path w="1113789" h="1018539">
                  <a:moveTo>
                    <a:pt x="6542" y="857250"/>
                  </a:moveTo>
                  <a:lnTo>
                    <a:pt x="198" y="857250"/>
                  </a:lnTo>
                  <a:lnTo>
                    <a:pt x="196" y="858519"/>
                  </a:lnTo>
                  <a:lnTo>
                    <a:pt x="6541" y="858519"/>
                  </a:lnTo>
                  <a:lnTo>
                    <a:pt x="6542" y="857250"/>
                  </a:lnTo>
                  <a:close/>
                </a:path>
                <a:path w="1113789" h="1018539">
                  <a:moveTo>
                    <a:pt x="1112721" y="857250"/>
                  </a:moveTo>
                  <a:lnTo>
                    <a:pt x="1106366" y="857250"/>
                  </a:lnTo>
                  <a:lnTo>
                    <a:pt x="1106364" y="858519"/>
                  </a:lnTo>
                  <a:lnTo>
                    <a:pt x="1112720" y="858519"/>
                  </a:lnTo>
                  <a:lnTo>
                    <a:pt x="1112721" y="857250"/>
                  </a:lnTo>
                  <a:close/>
                </a:path>
                <a:path w="1113789" h="1018539">
                  <a:moveTo>
                    <a:pt x="6547" y="853439"/>
                  </a:moveTo>
                  <a:lnTo>
                    <a:pt x="203" y="853439"/>
                  </a:lnTo>
                  <a:lnTo>
                    <a:pt x="200" y="855979"/>
                  </a:lnTo>
                  <a:lnTo>
                    <a:pt x="6544" y="855979"/>
                  </a:lnTo>
                  <a:lnTo>
                    <a:pt x="6547" y="853439"/>
                  </a:lnTo>
                  <a:close/>
                </a:path>
                <a:path w="1113789" h="1018539">
                  <a:moveTo>
                    <a:pt x="1112726" y="853439"/>
                  </a:moveTo>
                  <a:lnTo>
                    <a:pt x="1106370" y="853439"/>
                  </a:lnTo>
                  <a:lnTo>
                    <a:pt x="1106367" y="855979"/>
                  </a:lnTo>
                  <a:lnTo>
                    <a:pt x="1112723" y="855979"/>
                  </a:lnTo>
                  <a:lnTo>
                    <a:pt x="1112726" y="853439"/>
                  </a:lnTo>
                  <a:close/>
                </a:path>
                <a:path w="1113789" h="1018539">
                  <a:moveTo>
                    <a:pt x="6554" y="848360"/>
                  </a:moveTo>
                  <a:lnTo>
                    <a:pt x="209" y="848360"/>
                  </a:lnTo>
                  <a:lnTo>
                    <a:pt x="204" y="852169"/>
                  </a:lnTo>
                  <a:lnTo>
                    <a:pt x="6549" y="852169"/>
                  </a:lnTo>
                  <a:lnTo>
                    <a:pt x="6554" y="848360"/>
                  </a:lnTo>
                  <a:close/>
                </a:path>
                <a:path w="1113789" h="1018539">
                  <a:moveTo>
                    <a:pt x="1112732" y="848360"/>
                  </a:moveTo>
                  <a:lnTo>
                    <a:pt x="1106377" y="848360"/>
                  </a:lnTo>
                  <a:lnTo>
                    <a:pt x="1106372" y="852169"/>
                  </a:lnTo>
                  <a:lnTo>
                    <a:pt x="1112727" y="852169"/>
                  </a:lnTo>
                  <a:lnTo>
                    <a:pt x="1112732" y="848360"/>
                  </a:lnTo>
                  <a:close/>
                </a:path>
                <a:path w="1113789" h="1018539">
                  <a:moveTo>
                    <a:pt x="6354" y="1005840"/>
                  </a:moveTo>
                  <a:lnTo>
                    <a:pt x="12" y="1005840"/>
                  </a:lnTo>
                  <a:lnTo>
                    <a:pt x="0" y="1016000"/>
                  </a:lnTo>
                  <a:lnTo>
                    <a:pt x="1112520" y="1018539"/>
                  </a:lnTo>
                  <a:lnTo>
                    <a:pt x="1112527" y="1012189"/>
                  </a:lnTo>
                  <a:lnTo>
                    <a:pt x="1106170" y="1012189"/>
                  </a:lnTo>
                  <a:lnTo>
                    <a:pt x="6350" y="1009650"/>
                  </a:lnTo>
                  <a:lnTo>
                    <a:pt x="6354" y="1005840"/>
                  </a:lnTo>
                  <a:close/>
                </a:path>
                <a:path w="1113789" h="1018539">
                  <a:moveTo>
                    <a:pt x="1112535" y="1005840"/>
                  </a:moveTo>
                  <a:lnTo>
                    <a:pt x="1106178" y="1005840"/>
                  </a:lnTo>
                  <a:lnTo>
                    <a:pt x="1106170" y="1012189"/>
                  </a:lnTo>
                  <a:lnTo>
                    <a:pt x="1112527" y="1012189"/>
                  </a:lnTo>
                  <a:lnTo>
                    <a:pt x="1112535" y="1005840"/>
                  </a:lnTo>
                  <a:close/>
                </a:path>
              </a:pathLst>
            </a:custGeom>
            <a:solidFill>
              <a:srgbClr val="5088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2039620" y="2212339"/>
              <a:ext cx="1101090" cy="1005840"/>
            </a:xfrm>
            <a:custGeom>
              <a:avLst/>
              <a:gdLst/>
              <a:ahLst/>
              <a:cxnLst/>
              <a:rect l="l" t="t" r="r" b="b"/>
              <a:pathLst>
                <a:path w="1101089" h="1005839">
                  <a:moveTo>
                    <a:pt x="7619" y="6350"/>
                  </a:moveTo>
                  <a:lnTo>
                    <a:pt x="1261" y="6350"/>
                  </a:lnTo>
                  <a:lnTo>
                    <a:pt x="1260" y="7620"/>
                  </a:lnTo>
                  <a:lnTo>
                    <a:pt x="7618" y="7620"/>
                  </a:lnTo>
                  <a:lnTo>
                    <a:pt x="7619" y="6350"/>
                  </a:lnTo>
                  <a:close/>
                </a:path>
                <a:path w="1101089" h="1005839">
                  <a:moveTo>
                    <a:pt x="1101085" y="6350"/>
                  </a:moveTo>
                  <a:lnTo>
                    <a:pt x="7619" y="6350"/>
                  </a:lnTo>
                  <a:lnTo>
                    <a:pt x="1096010" y="7620"/>
                  </a:lnTo>
                  <a:lnTo>
                    <a:pt x="1101083" y="7620"/>
                  </a:lnTo>
                  <a:lnTo>
                    <a:pt x="1101085" y="6350"/>
                  </a:lnTo>
                  <a:close/>
                </a:path>
                <a:path w="1101089" h="1005839">
                  <a:moveTo>
                    <a:pt x="1101090" y="2539"/>
                  </a:moveTo>
                  <a:lnTo>
                    <a:pt x="1266" y="2539"/>
                  </a:lnTo>
                  <a:lnTo>
                    <a:pt x="1263" y="5079"/>
                  </a:lnTo>
                  <a:lnTo>
                    <a:pt x="1101086" y="5079"/>
                  </a:lnTo>
                  <a:lnTo>
                    <a:pt x="1101090" y="2539"/>
                  </a:lnTo>
                  <a:close/>
                </a:path>
                <a:path w="1101089" h="1005839">
                  <a:moveTo>
                    <a:pt x="1269" y="0"/>
                  </a:moveTo>
                  <a:lnTo>
                    <a:pt x="1268" y="1269"/>
                  </a:lnTo>
                  <a:lnTo>
                    <a:pt x="551179" y="1269"/>
                  </a:lnTo>
                  <a:lnTo>
                    <a:pt x="1269" y="0"/>
                  </a:lnTo>
                  <a:close/>
                </a:path>
                <a:path w="1101089" h="1005839">
                  <a:moveTo>
                    <a:pt x="7616" y="8890"/>
                  </a:moveTo>
                  <a:lnTo>
                    <a:pt x="1258" y="8890"/>
                  </a:lnTo>
                  <a:lnTo>
                    <a:pt x="1186" y="66039"/>
                  </a:lnTo>
                  <a:lnTo>
                    <a:pt x="7543" y="66039"/>
                  </a:lnTo>
                  <a:lnTo>
                    <a:pt x="7616" y="8890"/>
                  </a:lnTo>
                  <a:close/>
                </a:path>
                <a:path w="1101089" h="1005839">
                  <a:moveTo>
                    <a:pt x="1101081" y="8890"/>
                  </a:moveTo>
                  <a:lnTo>
                    <a:pt x="1096008" y="8890"/>
                  </a:lnTo>
                  <a:lnTo>
                    <a:pt x="1095935" y="66039"/>
                  </a:lnTo>
                  <a:lnTo>
                    <a:pt x="1101009" y="66039"/>
                  </a:lnTo>
                  <a:lnTo>
                    <a:pt x="1101081" y="8890"/>
                  </a:lnTo>
                  <a:close/>
                </a:path>
                <a:path w="1101089" h="1005839">
                  <a:moveTo>
                    <a:pt x="7543" y="66040"/>
                  </a:moveTo>
                  <a:lnTo>
                    <a:pt x="1186" y="66040"/>
                  </a:lnTo>
                  <a:lnTo>
                    <a:pt x="1178" y="72389"/>
                  </a:lnTo>
                  <a:lnTo>
                    <a:pt x="7535" y="72389"/>
                  </a:lnTo>
                  <a:lnTo>
                    <a:pt x="7543" y="66040"/>
                  </a:lnTo>
                  <a:close/>
                </a:path>
                <a:path w="1101089" h="1005839">
                  <a:moveTo>
                    <a:pt x="1101009" y="66040"/>
                  </a:moveTo>
                  <a:lnTo>
                    <a:pt x="1095935" y="66040"/>
                  </a:lnTo>
                  <a:lnTo>
                    <a:pt x="1095927" y="72389"/>
                  </a:lnTo>
                  <a:lnTo>
                    <a:pt x="1101001" y="72389"/>
                  </a:lnTo>
                  <a:lnTo>
                    <a:pt x="1101009" y="66040"/>
                  </a:lnTo>
                  <a:close/>
                </a:path>
                <a:path w="1101089" h="1005839">
                  <a:moveTo>
                    <a:pt x="7535" y="72390"/>
                  </a:moveTo>
                  <a:lnTo>
                    <a:pt x="1178" y="72390"/>
                  </a:lnTo>
                  <a:lnTo>
                    <a:pt x="1154" y="91439"/>
                  </a:lnTo>
                  <a:lnTo>
                    <a:pt x="7511" y="91439"/>
                  </a:lnTo>
                  <a:lnTo>
                    <a:pt x="7535" y="72390"/>
                  </a:lnTo>
                  <a:close/>
                </a:path>
                <a:path w="1101089" h="1005839">
                  <a:moveTo>
                    <a:pt x="1101001" y="72390"/>
                  </a:moveTo>
                  <a:lnTo>
                    <a:pt x="1095927" y="72390"/>
                  </a:lnTo>
                  <a:lnTo>
                    <a:pt x="1095902" y="91439"/>
                  </a:lnTo>
                  <a:lnTo>
                    <a:pt x="1100977" y="91439"/>
                  </a:lnTo>
                  <a:lnTo>
                    <a:pt x="1101001" y="72390"/>
                  </a:lnTo>
                  <a:close/>
                </a:path>
                <a:path w="1101089" h="1005839">
                  <a:moveTo>
                    <a:pt x="7511" y="91440"/>
                  </a:moveTo>
                  <a:lnTo>
                    <a:pt x="1154" y="91440"/>
                  </a:lnTo>
                  <a:lnTo>
                    <a:pt x="1138" y="104139"/>
                  </a:lnTo>
                  <a:lnTo>
                    <a:pt x="7494" y="104139"/>
                  </a:lnTo>
                  <a:lnTo>
                    <a:pt x="7511" y="91440"/>
                  </a:lnTo>
                  <a:close/>
                </a:path>
                <a:path w="1101089" h="1005839">
                  <a:moveTo>
                    <a:pt x="1100977" y="91440"/>
                  </a:moveTo>
                  <a:lnTo>
                    <a:pt x="1095902" y="91440"/>
                  </a:lnTo>
                  <a:lnTo>
                    <a:pt x="1095886" y="104139"/>
                  </a:lnTo>
                  <a:lnTo>
                    <a:pt x="1100961" y="104139"/>
                  </a:lnTo>
                  <a:lnTo>
                    <a:pt x="1100977" y="91440"/>
                  </a:lnTo>
                  <a:close/>
                </a:path>
                <a:path w="1101089" h="1005839">
                  <a:moveTo>
                    <a:pt x="7494" y="104140"/>
                  </a:moveTo>
                  <a:lnTo>
                    <a:pt x="1138" y="104140"/>
                  </a:lnTo>
                  <a:lnTo>
                    <a:pt x="1122" y="116839"/>
                  </a:lnTo>
                  <a:lnTo>
                    <a:pt x="7478" y="116839"/>
                  </a:lnTo>
                  <a:lnTo>
                    <a:pt x="7494" y="104140"/>
                  </a:lnTo>
                  <a:close/>
                </a:path>
                <a:path w="1101089" h="1005839">
                  <a:moveTo>
                    <a:pt x="1100961" y="104140"/>
                  </a:moveTo>
                  <a:lnTo>
                    <a:pt x="1095886" y="104140"/>
                  </a:lnTo>
                  <a:lnTo>
                    <a:pt x="1095870" y="116839"/>
                  </a:lnTo>
                  <a:lnTo>
                    <a:pt x="1100945" y="116839"/>
                  </a:lnTo>
                  <a:lnTo>
                    <a:pt x="1100961" y="104140"/>
                  </a:lnTo>
                  <a:close/>
                </a:path>
                <a:path w="1101089" h="1005839">
                  <a:moveTo>
                    <a:pt x="7478" y="116840"/>
                  </a:moveTo>
                  <a:lnTo>
                    <a:pt x="1122" y="116840"/>
                  </a:lnTo>
                  <a:lnTo>
                    <a:pt x="1106" y="129539"/>
                  </a:lnTo>
                  <a:lnTo>
                    <a:pt x="7462" y="129539"/>
                  </a:lnTo>
                  <a:lnTo>
                    <a:pt x="7478" y="116840"/>
                  </a:lnTo>
                  <a:close/>
                </a:path>
                <a:path w="1101089" h="1005839">
                  <a:moveTo>
                    <a:pt x="1100945" y="116840"/>
                  </a:moveTo>
                  <a:lnTo>
                    <a:pt x="1095870" y="116840"/>
                  </a:lnTo>
                  <a:lnTo>
                    <a:pt x="1095854" y="129539"/>
                  </a:lnTo>
                  <a:lnTo>
                    <a:pt x="1100929" y="129539"/>
                  </a:lnTo>
                  <a:lnTo>
                    <a:pt x="1100945" y="116840"/>
                  </a:lnTo>
                  <a:close/>
                </a:path>
                <a:path w="1101089" h="1005839">
                  <a:moveTo>
                    <a:pt x="7462" y="129540"/>
                  </a:moveTo>
                  <a:lnTo>
                    <a:pt x="1106" y="129540"/>
                  </a:lnTo>
                  <a:lnTo>
                    <a:pt x="1089" y="142239"/>
                  </a:lnTo>
                  <a:lnTo>
                    <a:pt x="7446" y="142239"/>
                  </a:lnTo>
                  <a:lnTo>
                    <a:pt x="7462" y="129540"/>
                  </a:lnTo>
                  <a:close/>
                </a:path>
                <a:path w="1101089" h="1005839">
                  <a:moveTo>
                    <a:pt x="1100929" y="129540"/>
                  </a:moveTo>
                  <a:lnTo>
                    <a:pt x="1095854" y="129540"/>
                  </a:lnTo>
                  <a:lnTo>
                    <a:pt x="1095837" y="142239"/>
                  </a:lnTo>
                  <a:lnTo>
                    <a:pt x="1100913" y="142239"/>
                  </a:lnTo>
                  <a:lnTo>
                    <a:pt x="1100929" y="129540"/>
                  </a:lnTo>
                  <a:close/>
                </a:path>
                <a:path w="1101089" h="1005839">
                  <a:moveTo>
                    <a:pt x="7446" y="142240"/>
                  </a:moveTo>
                  <a:lnTo>
                    <a:pt x="1089" y="142240"/>
                  </a:lnTo>
                  <a:lnTo>
                    <a:pt x="1073" y="154939"/>
                  </a:lnTo>
                  <a:lnTo>
                    <a:pt x="7429" y="154939"/>
                  </a:lnTo>
                  <a:lnTo>
                    <a:pt x="7446" y="142240"/>
                  </a:lnTo>
                  <a:close/>
                </a:path>
                <a:path w="1101089" h="1005839">
                  <a:moveTo>
                    <a:pt x="1100913" y="142240"/>
                  </a:moveTo>
                  <a:lnTo>
                    <a:pt x="1095837" y="142240"/>
                  </a:lnTo>
                  <a:lnTo>
                    <a:pt x="1095821" y="154939"/>
                  </a:lnTo>
                  <a:lnTo>
                    <a:pt x="1100897" y="154939"/>
                  </a:lnTo>
                  <a:lnTo>
                    <a:pt x="1100913" y="142240"/>
                  </a:lnTo>
                  <a:close/>
                </a:path>
                <a:path w="1101089" h="1005839">
                  <a:moveTo>
                    <a:pt x="7429" y="154940"/>
                  </a:moveTo>
                  <a:lnTo>
                    <a:pt x="1073" y="154940"/>
                  </a:lnTo>
                  <a:lnTo>
                    <a:pt x="1041" y="180339"/>
                  </a:lnTo>
                  <a:lnTo>
                    <a:pt x="7397" y="180339"/>
                  </a:lnTo>
                  <a:lnTo>
                    <a:pt x="7429" y="154940"/>
                  </a:lnTo>
                  <a:close/>
                </a:path>
                <a:path w="1101089" h="1005839">
                  <a:moveTo>
                    <a:pt x="1100897" y="154940"/>
                  </a:moveTo>
                  <a:lnTo>
                    <a:pt x="1095821" y="154940"/>
                  </a:lnTo>
                  <a:lnTo>
                    <a:pt x="1095789" y="180339"/>
                  </a:lnTo>
                  <a:lnTo>
                    <a:pt x="1100864" y="180339"/>
                  </a:lnTo>
                  <a:lnTo>
                    <a:pt x="1100897" y="154940"/>
                  </a:lnTo>
                  <a:close/>
                </a:path>
                <a:path w="1101089" h="1005839">
                  <a:moveTo>
                    <a:pt x="7397" y="180340"/>
                  </a:moveTo>
                  <a:lnTo>
                    <a:pt x="1041" y="180340"/>
                  </a:lnTo>
                  <a:lnTo>
                    <a:pt x="1033" y="186689"/>
                  </a:lnTo>
                  <a:lnTo>
                    <a:pt x="7389" y="186689"/>
                  </a:lnTo>
                  <a:lnTo>
                    <a:pt x="7397" y="180340"/>
                  </a:lnTo>
                  <a:close/>
                </a:path>
                <a:path w="1101089" h="1005839">
                  <a:moveTo>
                    <a:pt x="1100864" y="180340"/>
                  </a:moveTo>
                  <a:lnTo>
                    <a:pt x="1095789" y="180340"/>
                  </a:lnTo>
                  <a:lnTo>
                    <a:pt x="1095781" y="186689"/>
                  </a:lnTo>
                  <a:lnTo>
                    <a:pt x="1100856" y="186689"/>
                  </a:lnTo>
                  <a:lnTo>
                    <a:pt x="1100864" y="180340"/>
                  </a:lnTo>
                  <a:close/>
                </a:path>
                <a:path w="1101089" h="1005839">
                  <a:moveTo>
                    <a:pt x="7389" y="186690"/>
                  </a:moveTo>
                  <a:lnTo>
                    <a:pt x="1033" y="186690"/>
                  </a:lnTo>
                  <a:lnTo>
                    <a:pt x="969" y="237489"/>
                  </a:lnTo>
                  <a:lnTo>
                    <a:pt x="7324" y="237489"/>
                  </a:lnTo>
                  <a:lnTo>
                    <a:pt x="7389" y="186690"/>
                  </a:lnTo>
                  <a:close/>
                </a:path>
                <a:path w="1101089" h="1005839">
                  <a:moveTo>
                    <a:pt x="1100856" y="186690"/>
                  </a:moveTo>
                  <a:lnTo>
                    <a:pt x="1095781" y="186690"/>
                  </a:lnTo>
                  <a:lnTo>
                    <a:pt x="1095716" y="237489"/>
                  </a:lnTo>
                  <a:lnTo>
                    <a:pt x="1100792" y="237489"/>
                  </a:lnTo>
                  <a:lnTo>
                    <a:pt x="1100856" y="186690"/>
                  </a:lnTo>
                  <a:close/>
                </a:path>
                <a:path w="1101089" h="1005839">
                  <a:moveTo>
                    <a:pt x="7324" y="237490"/>
                  </a:moveTo>
                  <a:lnTo>
                    <a:pt x="969" y="237490"/>
                  </a:lnTo>
                  <a:lnTo>
                    <a:pt x="961" y="243839"/>
                  </a:lnTo>
                  <a:lnTo>
                    <a:pt x="7315" y="243839"/>
                  </a:lnTo>
                  <a:lnTo>
                    <a:pt x="7324" y="237490"/>
                  </a:lnTo>
                  <a:close/>
                </a:path>
                <a:path w="1101089" h="1005839">
                  <a:moveTo>
                    <a:pt x="1100792" y="237490"/>
                  </a:moveTo>
                  <a:lnTo>
                    <a:pt x="1095716" y="237490"/>
                  </a:lnTo>
                  <a:lnTo>
                    <a:pt x="1095707" y="243839"/>
                  </a:lnTo>
                  <a:lnTo>
                    <a:pt x="1100784" y="243839"/>
                  </a:lnTo>
                  <a:lnTo>
                    <a:pt x="1100792" y="237490"/>
                  </a:lnTo>
                  <a:close/>
                </a:path>
                <a:path w="1101089" h="1005839">
                  <a:moveTo>
                    <a:pt x="7315" y="243840"/>
                  </a:moveTo>
                  <a:lnTo>
                    <a:pt x="961" y="243840"/>
                  </a:lnTo>
                  <a:lnTo>
                    <a:pt x="948" y="254000"/>
                  </a:lnTo>
                  <a:lnTo>
                    <a:pt x="7302" y="254000"/>
                  </a:lnTo>
                  <a:lnTo>
                    <a:pt x="7315" y="243840"/>
                  </a:lnTo>
                  <a:close/>
                </a:path>
                <a:path w="1101089" h="1005839">
                  <a:moveTo>
                    <a:pt x="1100784" y="243840"/>
                  </a:moveTo>
                  <a:lnTo>
                    <a:pt x="1095707" y="243840"/>
                  </a:lnTo>
                  <a:lnTo>
                    <a:pt x="1095694" y="254000"/>
                  </a:lnTo>
                  <a:lnTo>
                    <a:pt x="1100771" y="254000"/>
                  </a:lnTo>
                  <a:lnTo>
                    <a:pt x="1100784" y="243840"/>
                  </a:lnTo>
                  <a:close/>
                </a:path>
                <a:path w="1101089" h="1005839">
                  <a:moveTo>
                    <a:pt x="7302" y="254000"/>
                  </a:moveTo>
                  <a:lnTo>
                    <a:pt x="948" y="254000"/>
                  </a:lnTo>
                  <a:lnTo>
                    <a:pt x="929" y="269239"/>
                  </a:lnTo>
                  <a:lnTo>
                    <a:pt x="7283" y="269239"/>
                  </a:lnTo>
                  <a:lnTo>
                    <a:pt x="7302" y="254000"/>
                  </a:lnTo>
                  <a:close/>
                </a:path>
                <a:path w="1101089" h="1005839">
                  <a:moveTo>
                    <a:pt x="1100771" y="254000"/>
                  </a:moveTo>
                  <a:lnTo>
                    <a:pt x="1095694" y="254000"/>
                  </a:lnTo>
                  <a:lnTo>
                    <a:pt x="1095675" y="269239"/>
                  </a:lnTo>
                  <a:lnTo>
                    <a:pt x="1100752" y="269239"/>
                  </a:lnTo>
                  <a:lnTo>
                    <a:pt x="1100771" y="254000"/>
                  </a:lnTo>
                  <a:close/>
                </a:path>
                <a:path w="1101089" h="1005839">
                  <a:moveTo>
                    <a:pt x="7283" y="269240"/>
                  </a:moveTo>
                  <a:lnTo>
                    <a:pt x="929" y="269240"/>
                  </a:lnTo>
                  <a:lnTo>
                    <a:pt x="905" y="288289"/>
                  </a:lnTo>
                  <a:lnTo>
                    <a:pt x="7259" y="288289"/>
                  </a:lnTo>
                  <a:lnTo>
                    <a:pt x="7283" y="269240"/>
                  </a:lnTo>
                  <a:close/>
                </a:path>
                <a:path w="1101089" h="1005839">
                  <a:moveTo>
                    <a:pt x="1100752" y="269240"/>
                  </a:moveTo>
                  <a:lnTo>
                    <a:pt x="1095675" y="269240"/>
                  </a:lnTo>
                  <a:lnTo>
                    <a:pt x="1095651" y="288289"/>
                  </a:lnTo>
                  <a:lnTo>
                    <a:pt x="1100728" y="288289"/>
                  </a:lnTo>
                  <a:lnTo>
                    <a:pt x="1100752" y="269240"/>
                  </a:lnTo>
                  <a:close/>
                </a:path>
                <a:path w="1101089" h="1005839">
                  <a:moveTo>
                    <a:pt x="7259" y="288290"/>
                  </a:moveTo>
                  <a:lnTo>
                    <a:pt x="905" y="288290"/>
                  </a:lnTo>
                  <a:lnTo>
                    <a:pt x="892" y="298450"/>
                  </a:lnTo>
                  <a:lnTo>
                    <a:pt x="7245" y="298450"/>
                  </a:lnTo>
                  <a:lnTo>
                    <a:pt x="7259" y="288290"/>
                  </a:lnTo>
                  <a:close/>
                </a:path>
                <a:path w="1101089" h="1005839">
                  <a:moveTo>
                    <a:pt x="1100728" y="288290"/>
                  </a:moveTo>
                  <a:lnTo>
                    <a:pt x="1095651" y="288290"/>
                  </a:lnTo>
                  <a:lnTo>
                    <a:pt x="1095638" y="298450"/>
                  </a:lnTo>
                  <a:lnTo>
                    <a:pt x="1100715" y="298450"/>
                  </a:lnTo>
                  <a:lnTo>
                    <a:pt x="1100728" y="288290"/>
                  </a:lnTo>
                  <a:close/>
                </a:path>
                <a:path w="1101089" h="1005839">
                  <a:moveTo>
                    <a:pt x="7245" y="298450"/>
                  </a:moveTo>
                  <a:lnTo>
                    <a:pt x="892" y="298450"/>
                  </a:lnTo>
                  <a:lnTo>
                    <a:pt x="872" y="313689"/>
                  </a:lnTo>
                  <a:lnTo>
                    <a:pt x="7226" y="313689"/>
                  </a:lnTo>
                  <a:lnTo>
                    <a:pt x="7245" y="298450"/>
                  </a:lnTo>
                  <a:close/>
                </a:path>
                <a:path w="1101089" h="1005839">
                  <a:moveTo>
                    <a:pt x="1100715" y="298450"/>
                  </a:moveTo>
                  <a:lnTo>
                    <a:pt x="1095638" y="298450"/>
                  </a:lnTo>
                  <a:lnTo>
                    <a:pt x="1095618" y="313689"/>
                  </a:lnTo>
                  <a:lnTo>
                    <a:pt x="1100696" y="313689"/>
                  </a:lnTo>
                  <a:lnTo>
                    <a:pt x="1100715" y="298450"/>
                  </a:lnTo>
                  <a:close/>
                </a:path>
                <a:path w="1101089" h="1005839">
                  <a:moveTo>
                    <a:pt x="7226" y="313690"/>
                  </a:moveTo>
                  <a:lnTo>
                    <a:pt x="872" y="313690"/>
                  </a:lnTo>
                  <a:lnTo>
                    <a:pt x="728" y="427989"/>
                  </a:lnTo>
                  <a:lnTo>
                    <a:pt x="7080" y="427989"/>
                  </a:lnTo>
                  <a:lnTo>
                    <a:pt x="7226" y="313690"/>
                  </a:lnTo>
                  <a:close/>
                </a:path>
                <a:path w="1101089" h="1005839">
                  <a:moveTo>
                    <a:pt x="1100696" y="313690"/>
                  </a:moveTo>
                  <a:lnTo>
                    <a:pt x="1095618" y="313690"/>
                  </a:lnTo>
                  <a:lnTo>
                    <a:pt x="1095472" y="427989"/>
                  </a:lnTo>
                  <a:lnTo>
                    <a:pt x="1100551" y="427989"/>
                  </a:lnTo>
                  <a:lnTo>
                    <a:pt x="1100696" y="313690"/>
                  </a:lnTo>
                  <a:close/>
                </a:path>
                <a:path w="1101089" h="1005839">
                  <a:moveTo>
                    <a:pt x="7080" y="427990"/>
                  </a:moveTo>
                  <a:lnTo>
                    <a:pt x="728" y="427990"/>
                  </a:lnTo>
                  <a:lnTo>
                    <a:pt x="575" y="548639"/>
                  </a:lnTo>
                  <a:lnTo>
                    <a:pt x="6925" y="548639"/>
                  </a:lnTo>
                  <a:lnTo>
                    <a:pt x="7080" y="427990"/>
                  </a:lnTo>
                  <a:close/>
                </a:path>
                <a:path w="1101089" h="1005839">
                  <a:moveTo>
                    <a:pt x="1100551" y="427990"/>
                  </a:moveTo>
                  <a:lnTo>
                    <a:pt x="1095472" y="427990"/>
                  </a:lnTo>
                  <a:lnTo>
                    <a:pt x="1095318" y="548639"/>
                  </a:lnTo>
                  <a:lnTo>
                    <a:pt x="1100398" y="548639"/>
                  </a:lnTo>
                  <a:lnTo>
                    <a:pt x="1100551" y="427990"/>
                  </a:lnTo>
                  <a:close/>
                </a:path>
                <a:path w="1101089" h="1005839">
                  <a:moveTo>
                    <a:pt x="6925" y="548640"/>
                  </a:moveTo>
                  <a:lnTo>
                    <a:pt x="575" y="548640"/>
                  </a:lnTo>
                  <a:lnTo>
                    <a:pt x="398" y="688339"/>
                  </a:lnTo>
                  <a:lnTo>
                    <a:pt x="6746" y="688339"/>
                  </a:lnTo>
                  <a:lnTo>
                    <a:pt x="6925" y="548640"/>
                  </a:lnTo>
                  <a:close/>
                </a:path>
                <a:path w="1101089" h="1005839">
                  <a:moveTo>
                    <a:pt x="1100398" y="548640"/>
                  </a:moveTo>
                  <a:lnTo>
                    <a:pt x="1095318" y="548640"/>
                  </a:lnTo>
                  <a:lnTo>
                    <a:pt x="1095139" y="688339"/>
                  </a:lnTo>
                  <a:lnTo>
                    <a:pt x="1100221" y="688339"/>
                  </a:lnTo>
                  <a:lnTo>
                    <a:pt x="1100398" y="548640"/>
                  </a:lnTo>
                  <a:close/>
                </a:path>
                <a:path w="1101089" h="1005839">
                  <a:moveTo>
                    <a:pt x="6746" y="688340"/>
                  </a:moveTo>
                  <a:lnTo>
                    <a:pt x="398" y="688340"/>
                  </a:lnTo>
                  <a:lnTo>
                    <a:pt x="385" y="698500"/>
                  </a:lnTo>
                  <a:lnTo>
                    <a:pt x="6733" y="698500"/>
                  </a:lnTo>
                  <a:lnTo>
                    <a:pt x="6746" y="688340"/>
                  </a:lnTo>
                  <a:close/>
                </a:path>
                <a:path w="1101089" h="1005839">
                  <a:moveTo>
                    <a:pt x="1100221" y="688340"/>
                  </a:moveTo>
                  <a:lnTo>
                    <a:pt x="1095139" y="688340"/>
                  </a:lnTo>
                  <a:lnTo>
                    <a:pt x="1095126" y="698500"/>
                  </a:lnTo>
                  <a:lnTo>
                    <a:pt x="1100209" y="698500"/>
                  </a:lnTo>
                  <a:lnTo>
                    <a:pt x="1100221" y="688340"/>
                  </a:lnTo>
                  <a:close/>
                </a:path>
                <a:path w="1101089" h="1005839">
                  <a:moveTo>
                    <a:pt x="6733" y="698500"/>
                  </a:moveTo>
                  <a:lnTo>
                    <a:pt x="385" y="698500"/>
                  </a:lnTo>
                  <a:lnTo>
                    <a:pt x="366" y="713739"/>
                  </a:lnTo>
                  <a:lnTo>
                    <a:pt x="6714" y="713739"/>
                  </a:lnTo>
                  <a:lnTo>
                    <a:pt x="6733" y="698500"/>
                  </a:lnTo>
                  <a:close/>
                </a:path>
                <a:path w="1101089" h="1005839">
                  <a:moveTo>
                    <a:pt x="1100209" y="698500"/>
                  </a:moveTo>
                  <a:lnTo>
                    <a:pt x="1095126" y="698500"/>
                  </a:lnTo>
                  <a:lnTo>
                    <a:pt x="1095107" y="713739"/>
                  </a:lnTo>
                  <a:lnTo>
                    <a:pt x="1100189" y="713739"/>
                  </a:lnTo>
                  <a:lnTo>
                    <a:pt x="1100209" y="698500"/>
                  </a:lnTo>
                  <a:close/>
                </a:path>
                <a:path w="1101089" h="1005839">
                  <a:moveTo>
                    <a:pt x="6714" y="713740"/>
                  </a:moveTo>
                  <a:lnTo>
                    <a:pt x="366" y="713740"/>
                  </a:lnTo>
                  <a:lnTo>
                    <a:pt x="342" y="732789"/>
                  </a:lnTo>
                  <a:lnTo>
                    <a:pt x="6689" y="732789"/>
                  </a:lnTo>
                  <a:lnTo>
                    <a:pt x="6714" y="713740"/>
                  </a:lnTo>
                  <a:close/>
                </a:path>
                <a:path w="1101089" h="1005839">
                  <a:moveTo>
                    <a:pt x="1100189" y="713740"/>
                  </a:moveTo>
                  <a:lnTo>
                    <a:pt x="1095107" y="713740"/>
                  </a:lnTo>
                  <a:lnTo>
                    <a:pt x="1095082" y="732789"/>
                  </a:lnTo>
                  <a:lnTo>
                    <a:pt x="1100165" y="732789"/>
                  </a:lnTo>
                  <a:lnTo>
                    <a:pt x="1100189" y="713740"/>
                  </a:lnTo>
                  <a:close/>
                </a:path>
                <a:path w="1101089" h="1005839">
                  <a:moveTo>
                    <a:pt x="6689" y="732790"/>
                  </a:moveTo>
                  <a:lnTo>
                    <a:pt x="342" y="732790"/>
                  </a:lnTo>
                  <a:lnTo>
                    <a:pt x="329" y="742950"/>
                  </a:lnTo>
                  <a:lnTo>
                    <a:pt x="6676" y="742950"/>
                  </a:lnTo>
                  <a:lnTo>
                    <a:pt x="6689" y="732790"/>
                  </a:lnTo>
                  <a:close/>
                </a:path>
                <a:path w="1101089" h="1005839">
                  <a:moveTo>
                    <a:pt x="1100165" y="732790"/>
                  </a:moveTo>
                  <a:lnTo>
                    <a:pt x="1095082" y="732790"/>
                  </a:lnTo>
                  <a:lnTo>
                    <a:pt x="1095069" y="742950"/>
                  </a:lnTo>
                  <a:lnTo>
                    <a:pt x="1100152" y="742950"/>
                  </a:lnTo>
                  <a:lnTo>
                    <a:pt x="1100165" y="732790"/>
                  </a:lnTo>
                  <a:close/>
                </a:path>
                <a:path w="1101089" h="1005839">
                  <a:moveTo>
                    <a:pt x="6676" y="742950"/>
                  </a:moveTo>
                  <a:lnTo>
                    <a:pt x="329" y="742950"/>
                  </a:lnTo>
                  <a:lnTo>
                    <a:pt x="310" y="758189"/>
                  </a:lnTo>
                  <a:lnTo>
                    <a:pt x="6657" y="758189"/>
                  </a:lnTo>
                  <a:lnTo>
                    <a:pt x="6676" y="742950"/>
                  </a:lnTo>
                  <a:close/>
                </a:path>
                <a:path w="1101089" h="1005839">
                  <a:moveTo>
                    <a:pt x="1100152" y="742950"/>
                  </a:moveTo>
                  <a:lnTo>
                    <a:pt x="1095069" y="742950"/>
                  </a:lnTo>
                  <a:lnTo>
                    <a:pt x="1095050" y="758189"/>
                  </a:lnTo>
                  <a:lnTo>
                    <a:pt x="1100133" y="758189"/>
                  </a:lnTo>
                  <a:lnTo>
                    <a:pt x="1100152" y="742950"/>
                  </a:lnTo>
                  <a:close/>
                </a:path>
                <a:path w="1101089" h="1005839">
                  <a:moveTo>
                    <a:pt x="6657" y="758190"/>
                  </a:moveTo>
                  <a:lnTo>
                    <a:pt x="310" y="758190"/>
                  </a:lnTo>
                  <a:lnTo>
                    <a:pt x="294" y="770889"/>
                  </a:lnTo>
                  <a:lnTo>
                    <a:pt x="6641" y="770889"/>
                  </a:lnTo>
                  <a:lnTo>
                    <a:pt x="6657" y="758190"/>
                  </a:lnTo>
                  <a:close/>
                </a:path>
                <a:path w="1101089" h="1005839">
                  <a:moveTo>
                    <a:pt x="1100133" y="758190"/>
                  </a:moveTo>
                  <a:lnTo>
                    <a:pt x="1095050" y="758190"/>
                  </a:lnTo>
                  <a:lnTo>
                    <a:pt x="1095033" y="770889"/>
                  </a:lnTo>
                  <a:lnTo>
                    <a:pt x="1100117" y="770889"/>
                  </a:lnTo>
                  <a:lnTo>
                    <a:pt x="1100133" y="758190"/>
                  </a:lnTo>
                  <a:close/>
                </a:path>
                <a:path w="1101089" h="1005839">
                  <a:moveTo>
                    <a:pt x="6641" y="770890"/>
                  </a:moveTo>
                  <a:lnTo>
                    <a:pt x="294" y="770890"/>
                  </a:lnTo>
                  <a:lnTo>
                    <a:pt x="286" y="777239"/>
                  </a:lnTo>
                  <a:lnTo>
                    <a:pt x="6632" y="777239"/>
                  </a:lnTo>
                  <a:lnTo>
                    <a:pt x="6641" y="770890"/>
                  </a:lnTo>
                  <a:close/>
                </a:path>
                <a:path w="1101089" h="1005839">
                  <a:moveTo>
                    <a:pt x="1100117" y="770890"/>
                  </a:moveTo>
                  <a:lnTo>
                    <a:pt x="1095033" y="770890"/>
                  </a:lnTo>
                  <a:lnTo>
                    <a:pt x="1095025" y="777239"/>
                  </a:lnTo>
                  <a:lnTo>
                    <a:pt x="1100109" y="777239"/>
                  </a:lnTo>
                  <a:lnTo>
                    <a:pt x="1100117" y="770890"/>
                  </a:lnTo>
                  <a:close/>
                </a:path>
                <a:path w="1101089" h="1005839">
                  <a:moveTo>
                    <a:pt x="6632" y="777240"/>
                  </a:moveTo>
                  <a:lnTo>
                    <a:pt x="286" y="777240"/>
                  </a:lnTo>
                  <a:lnTo>
                    <a:pt x="262" y="796289"/>
                  </a:lnTo>
                  <a:lnTo>
                    <a:pt x="6608" y="796289"/>
                  </a:lnTo>
                  <a:lnTo>
                    <a:pt x="6632" y="777240"/>
                  </a:lnTo>
                  <a:close/>
                </a:path>
                <a:path w="1101089" h="1005839">
                  <a:moveTo>
                    <a:pt x="1100109" y="777240"/>
                  </a:moveTo>
                  <a:lnTo>
                    <a:pt x="1095025" y="777240"/>
                  </a:lnTo>
                  <a:lnTo>
                    <a:pt x="1095001" y="796289"/>
                  </a:lnTo>
                  <a:lnTo>
                    <a:pt x="1100085" y="796289"/>
                  </a:lnTo>
                  <a:lnTo>
                    <a:pt x="1100109" y="777240"/>
                  </a:lnTo>
                  <a:close/>
                </a:path>
                <a:path w="1101089" h="1005839">
                  <a:moveTo>
                    <a:pt x="6608" y="796290"/>
                  </a:moveTo>
                  <a:lnTo>
                    <a:pt x="262" y="796290"/>
                  </a:lnTo>
                  <a:lnTo>
                    <a:pt x="205" y="840739"/>
                  </a:lnTo>
                  <a:lnTo>
                    <a:pt x="6551" y="840739"/>
                  </a:lnTo>
                  <a:lnTo>
                    <a:pt x="6608" y="796290"/>
                  </a:lnTo>
                  <a:close/>
                </a:path>
                <a:path w="1101089" h="1005839">
                  <a:moveTo>
                    <a:pt x="1100085" y="796290"/>
                  </a:moveTo>
                  <a:lnTo>
                    <a:pt x="1095001" y="796290"/>
                  </a:lnTo>
                  <a:lnTo>
                    <a:pt x="1094944" y="840739"/>
                  </a:lnTo>
                  <a:lnTo>
                    <a:pt x="1100028" y="840739"/>
                  </a:lnTo>
                  <a:lnTo>
                    <a:pt x="1100085" y="796290"/>
                  </a:lnTo>
                  <a:close/>
                </a:path>
                <a:path w="1101089" h="1005839">
                  <a:moveTo>
                    <a:pt x="6356" y="993139"/>
                  </a:moveTo>
                  <a:lnTo>
                    <a:pt x="12" y="993139"/>
                  </a:lnTo>
                  <a:lnTo>
                    <a:pt x="6" y="998219"/>
                  </a:lnTo>
                  <a:lnTo>
                    <a:pt x="6349" y="998219"/>
                  </a:lnTo>
                  <a:lnTo>
                    <a:pt x="6356" y="993139"/>
                  </a:lnTo>
                  <a:close/>
                </a:path>
                <a:path w="1101089" h="1005839">
                  <a:moveTo>
                    <a:pt x="1099836" y="993139"/>
                  </a:moveTo>
                  <a:lnTo>
                    <a:pt x="1094749" y="993139"/>
                  </a:lnTo>
                  <a:lnTo>
                    <a:pt x="1094743" y="998219"/>
                  </a:lnTo>
                  <a:lnTo>
                    <a:pt x="1099829" y="998219"/>
                  </a:lnTo>
                  <a:lnTo>
                    <a:pt x="1099836" y="993139"/>
                  </a:lnTo>
                  <a:close/>
                </a:path>
                <a:path w="1101089" h="1005839">
                  <a:moveTo>
                    <a:pt x="6380" y="974089"/>
                  </a:moveTo>
                  <a:lnTo>
                    <a:pt x="36" y="974089"/>
                  </a:lnTo>
                  <a:lnTo>
                    <a:pt x="14" y="991869"/>
                  </a:lnTo>
                  <a:lnTo>
                    <a:pt x="6358" y="991869"/>
                  </a:lnTo>
                  <a:lnTo>
                    <a:pt x="6380" y="974089"/>
                  </a:lnTo>
                  <a:close/>
                </a:path>
                <a:path w="1101089" h="1005839">
                  <a:moveTo>
                    <a:pt x="1099860" y="974089"/>
                  </a:moveTo>
                  <a:lnTo>
                    <a:pt x="1094774" y="974089"/>
                  </a:lnTo>
                  <a:lnTo>
                    <a:pt x="1094751" y="991869"/>
                  </a:lnTo>
                  <a:lnTo>
                    <a:pt x="1099837" y="991869"/>
                  </a:lnTo>
                  <a:lnTo>
                    <a:pt x="1099860" y="974089"/>
                  </a:lnTo>
                  <a:close/>
                </a:path>
                <a:path w="1101089" h="1005839">
                  <a:moveTo>
                    <a:pt x="6384" y="971550"/>
                  </a:moveTo>
                  <a:lnTo>
                    <a:pt x="40" y="971550"/>
                  </a:lnTo>
                  <a:lnTo>
                    <a:pt x="38" y="972819"/>
                  </a:lnTo>
                  <a:lnTo>
                    <a:pt x="6382" y="972819"/>
                  </a:lnTo>
                  <a:lnTo>
                    <a:pt x="6384" y="971550"/>
                  </a:lnTo>
                  <a:close/>
                </a:path>
                <a:path w="1101089" h="1005839">
                  <a:moveTo>
                    <a:pt x="1099863" y="971550"/>
                  </a:moveTo>
                  <a:lnTo>
                    <a:pt x="1094777" y="971550"/>
                  </a:lnTo>
                  <a:lnTo>
                    <a:pt x="1094775" y="972819"/>
                  </a:lnTo>
                  <a:lnTo>
                    <a:pt x="1099861" y="972819"/>
                  </a:lnTo>
                  <a:lnTo>
                    <a:pt x="1099863" y="971550"/>
                  </a:lnTo>
                  <a:close/>
                </a:path>
                <a:path w="1101089" h="1005839">
                  <a:moveTo>
                    <a:pt x="6392" y="965200"/>
                  </a:moveTo>
                  <a:lnTo>
                    <a:pt x="48" y="965200"/>
                  </a:lnTo>
                  <a:lnTo>
                    <a:pt x="41" y="970279"/>
                  </a:lnTo>
                  <a:lnTo>
                    <a:pt x="6385" y="970279"/>
                  </a:lnTo>
                  <a:lnTo>
                    <a:pt x="6392" y="965200"/>
                  </a:lnTo>
                  <a:close/>
                </a:path>
                <a:path w="1101089" h="1005839">
                  <a:moveTo>
                    <a:pt x="1099871" y="965200"/>
                  </a:moveTo>
                  <a:lnTo>
                    <a:pt x="1094785" y="965200"/>
                  </a:lnTo>
                  <a:lnTo>
                    <a:pt x="1094778" y="970279"/>
                  </a:lnTo>
                  <a:lnTo>
                    <a:pt x="1099865" y="970279"/>
                  </a:lnTo>
                  <a:lnTo>
                    <a:pt x="1099871" y="965200"/>
                  </a:lnTo>
                  <a:close/>
                </a:path>
                <a:path w="1101089" h="1005839">
                  <a:moveTo>
                    <a:pt x="6397" y="961389"/>
                  </a:moveTo>
                  <a:lnTo>
                    <a:pt x="53" y="961389"/>
                  </a:lnTo>
                  <a:lnTo>
                    <a:pt x="49" y="963929"/>
                  </a:lnTo>
                  <a:lnTo>
                    <a:pt x="6393" y="963929"/>
                  </a:lnTo>
                  <a:lnTo>
                    <a:pt x="6397" y="961389"/>
                  </a:lnTo>
                  <a:close/>
                </a:path>
                <a:path w="1101089" h="1005839">
                  <a:moveTo>
                    <a:pt x="1099876" y="961389"/>
                  </a:moveTo>
                  <a:lnTo>
                    <a:pt x="1094790" y="961389"/>
                  </a:lnTo>
                  <a:lnTo>
                    <a:pt x="1094787" y="963929"/>
                  </a:lnTo>
                  <a:lnTo>
                    <a:pt x="1099873" y="963929"/>
                  </a:lnTo>
                  <a:lnTo>
                    <a:pt x="1099876" y="961389"/>
                  </a:lnTo>
                  <a:close/>
                </a:path>
                <a:path w="1101089" h="1005839">
                  <a:moveTo>
                    <a:pt x="6400" y="958850"/>
                  </a:moveTo>
                  <a:lnTo>
                    <a:pt x="56" y="958850"/>
                  </a:lnTo>
                  <a:lnTo>
                    <a:pt x="54" y="960119"/>
                  </a:lnTo>
                  <a:lnTo>
                    <a:pt x="6398" y="960119"/>
                  </a:lnTo>
                  <a:lnTo>
                    <a:pt x="6400" y="958850"/>
                  </a:lnTo>
                  <a:close/>
                </a:path>
                <a:path w="1101089" h="1005839">
                  <a:moveTo>
                    <a:pt x="1099879" y="958850"/>
                  </a:moveTo>
                  <a:lnTo>
                    <a:pt x="1094793" y="958850"/>
                  </a:lnTo>
                  <a:lnTo>
                    <a:pt x="1094791" y="960119"/>
                  </a:lnTo>
                  <a:lnTo>
                    <a:pt x="1099877" y="960119"/>
                  </a:lnTo>
                  <a:lnTo>
                    <a:pt x="1099879" y="958850"/>
                  </a:lnTo>
                  <a:close/>
                </a:path>
                <a:path w="1101089" h="1005839">
                  <a:moveTo>
                    <a:pt x="6405" y="955039"/>
                  </a:moveTo>
                  <a:lnTo>
                    <a:pt x="61" y="955039"/>
                  </a:lnTo>
                  <a:lnTo>
                    <a:pt x="57" y="957579"/>
                  </a:lnTo>
                  <a:lnTo>
                    <a:pt x="6402" y="957579"/>
                  </a:lnTo>
                  <a:lnTo>
                    <a:pt x="6405" y="955039"/>
                  </a:lnTo>
                  <a:close/>
                </a:path>
                <a:path w="1101089" h="1005839">
                  <a:moveTo>
                    <a:pt x="1099884" y="955039"/>
                  </a:moveTo>
                  <a:lnTo>
                    <a:pt x="1094798" y="955039"/>
                  </a:lnTo>
                  <a:lnTo>
                    <a:pt x="1094795" y="957579"/>
                  </a:lnTo>
                  <a:lnTo>
                    <a:pt x="1099881" y="957579"/>
                  </a:lnTo>
                  <a:lnTo>
                    <a:pt x="1099884" y="955039"/>
                  </a:lnTo>
                  <a:close/>
                </a:path>
                <a:path w="1101089" h="1005839">
                  <a:moveTo>
                    <a:pt x="6408" y="952500"/>
                  </a:moveTo>
                  <a:lnTo>
                    <a:pt x="64" y="952500"/>
                  </a:lnTo>
                  <a:lnTo>
                    <a:pt x="62" y="953769"/>
                  </a:lnTo>
                  <a:lnTo>
                    <a:pt x="6406" y="953769"/>
                  </a:lnTo>
                  <a:lnTo>
                    <a:pt x="6408" y="952500"/>
                  </a:lnTo>
                  <a:close/>
                </a:path>
                <a:path w="1101089" h="1005839">
                  <a:moveTo>
                    <a:pt x="1099887" y="952500"/>
                  </a:moveTo>
                  <a:lnTo>
                    <a:pt x="1094801" y="952500"/>
                  </a:lnTo>
                  <a:lnTo>
                    <a:pt x="1094800" y="953769"/>
                  </a:lnTo>
                  <a:lnTo>
                    <a:pt x="1099885" y="953769"/>
                  </a:lnTo>
                  <a:lnTo>
                    <a:pt x="1099887" y="952500"/>
                  </a:lnTo>
                  <a:close/>
                </a:path>
                <a:path w="1101089" h="1005839">
                  <a:moveTo>
                    <a:pt x="6413" y="948689"/>
                  </a:moveTo>
                  <a:lnTo>
                    <a:pt x="69" y="948689"/>
                  </a:lnTo>
                  <a:lnTo>
                    <a:pt x="65" y="951229"/>
                  </a:lnTo>
                  <a:lnTo>
                    <a:pt x="6410" y="951229"/>
                  </a:lnTo>
                  <a:lnTo>
                    <a:pt x="6413" y="948689"/>
                  </a:lnTo>
                  <a:close/>
                </a:path>
                <a:path w="1101089" h="1005839">
                  <a:moveTo>
                    <a:pt x="1099892" y="948689"/>
                  </a:moveTo>
                  <a:lnTo>
                    <a:pt x="1094806" y="948689"/>
                  </a:lnTo>
                  <a:lnTo>
                    <a:pt x="1094803" y="951229"/>
                  </a:lnTo>
                  <a:lnTo>
                    <a:pt x="1099889" y="951229"/>
                  </a:lnTo>
                  <a:lnTo>
                    <a:pt x="1099892" y="948689"/>
                  </a:lnTo>
                  <a:close/>
                </a:path>
                <a:path w="1101089" h="1005839">
                  <a:moveTo>
                    <a:pt x="6416" y="946150"/>
                  </a:moveTo>
                  <a:lnTo>
                    <a:pt x="72" y="946150"/>
                  </a:lnTo>
                  <a:lnTo>
                    <a:pt x="70" y="947419"/>
                  </a:lnTo>
                  <a:lnTo>
                    <a:pt x="6415" y="947419"/>
                  </a:lnTo>
                  <a:lnTo>
                    <a:pt x="6416" y="946150"/>
                  </a:lnTo>
                  <a:close/>
                </a:path>
                <a:path w="1101089" h="1005839">
                  <a:moveTo>
                    <a:pt x="1099895" y="946150"/>
                  </a:moveTo>
                  <a:lnTo>
                    <a:pt x="1094809" y="946150"/>
                  </a:lnTo>
                  <a:lnTo>
                    <a:pt x="1094808" y="947419"/>
                  </a:lnTo>
                  <a:lnTo>
                    <a:pt x="1099893" y="947419"/>
                  </a:lnTo>
                  <a:lnTo>
                    <a:pt x="1099895" y="946150"/>
                  </a:lnTo>
                  <a:close/>
                </a:path>
                <a:path w="1101089" h="1005839">
                  <a:moveTo>
                    <a:pt x="6421" y="942339"/>
                  </a:moveTo>
                  <a:lnTo>
                    <a:pt x="77" y="942339"/>
                  </a:lnTo>
                  <a:lnTo>
                    <a:pt x="73" y="944879"/>
                  </a:lnTo>
                  <a:lnTo>
                    <a:pt x="6418" y="944879"/>
                  </a:lnTo>
                  <a:lnTo>
                    <a:pt x="6421" y="942339"/>
                  </a:lnTo>
                  <a:close/>
                </a:path>
                <a:path w="1101089" h="1005839">
                  <a:moveTo>
                    <a:pt x="1099900" y="942339"/>
                  </a:moveTo>
                  <a:lnTo>
                    <a:pt x="1094814" y="942339"/>
                  </a:lnTo>
                  <a:lnTo>
                    <a:pt x="1094811" y="944879"/>
                  </a:lnTo>
                  <a:lnTo>
                    <a:pt x="1099897" y="944879"/>
                  </a:lnTo>
                  <a:lnTo>
                    <a:pt x="1099900" y="942339"/>
                  </a:lnTo>
                  <a:close/>
                </a:path>
                <a:path w="1101089" h="1005839">
                  <a:moveTo>
                    <a:pt x="6424" y="939800"/>
                  </a:moveTo>
                  <a:lnTo>
                    <a:pt x="80" y="939800"/>
                  </a:lnTo>
                  <a:lnTo>
                    <a:pt x="78" y="941069"/>
                  </a:lnTo>
                  <a:lnTo>
                    <a:pt x="6423" y="941069"/>
                  </a:lnTo>
                  <a:lnTo>
                    <a:pt x="6424" y="939800"/>
                  </a:lnTo>
                  <a:close/>
                </a:path>
                <a:path w="1101089" h="1005839">
                  <a:moveTo>
                    <a:pt x="1099903" y="939800"/>
                  </a:moveTo>
                  <a:lnTo>
                    <a:pt x="1094817" y="939800"/>
                  </a:lnTo>
                  <a:lnTo>
                    <a:pt x="1094816" y="941069"/>
                  </a:lnTo>
                  <a:lnTo>
                    <a:pt x="1099901" y="941069"/>
                  </a:lnTo>
                  <a:lnTo>
                    <a:pt x="1099903" y="939800"/>
                  </a:lnTo>
                  <a:close/>
                </a:path>
                <a:path w="1101089" h="1005839">
                  <a:moveTo>
                    <a:pt x="6429" y="935989"/>
                  </a:moveTo>
                  <a:lnTo>
                    <a:pt x="85" y="935989"/>
                  </a:lnTo>
                  <a:lnTo>
                    <a:pt x="81" y="938529"/>
                  </a:lnTo>
                  <a:lnTo>
                    <a:pt x="6426" y="938529"/>
                  </a:lnTo>
                  <a:lnTo>
                    <a:pt x="6429" y="935989"/>
                  </a:lnTo>
                  <a:close/>
                </a:path>
                <a:path w="1101089" h="1005839">
                  <a:moveTo>
                    <a:pt x="1099908" y="935989"/>
                  </a:moveTo>
                  <a:lnTo>
                    <a:pt x="1094822" y="935989"/>
                  </a:lnTo>
                  <a:lnTo>
                    <a:pt x="1094819" y="938529"/>
                  </a:lnTo>
                  <a:lnTo>
                    <a:pt x="1099905" y="938529"/>
                  </a:lnTo>
                  <a:lnTo>
                    <a:pt x="1099908" y="935989"/>
                  </a:lnTo>
                  <a:close/>
                </a:path>
                <a:path w="1101089" h="1005839">
                  <a:moveTo>
                    <a:pt x="6437" y="929639"/>
                  </a:moveTo>
                  <a:lnTo>
                    <a:pt x="93" y="929639"/>
                  </a:lnTo>
                  <a:lnTo>
                    <a:pt x="86" y="934719"/>
                  </a:lnTo>
                  <a:lnTo>
                    <a:pt x="6431" y="934719"/>
                  </a:lnTo>
                  <a:lnTo>
                    <a:pt x="6437" y="929639"/>
                  </a:lnTo>
                  <a:close/>
                </a:path>
                <a:path w="1101089" h="1005839">
                  <a:moveTo>
                    <a:pt x="1099916" y="929639"/>
                  </a:moveTo>
                  <a:lnTo>
                    <a:pt x="1094830" y="929639"/>
                  </a:lnTo>
                  <a:lnTo>
                    <a:pt x="1094824" y="934719"/>
                  </a:lnTo>
                  <a:lnTo>
                    <a:pt x="1099910" y="934719"/>
                  </a:lnTo>
                  <a:lnTo>
                    <a:pt x="1099916" y="929639"/>
                  </a:lnTo>
                  <a:close/>
                </a:path>
                <a:path w="1101089" h="1005839">
                  <a:moveTo>
                    <a:pt x="6441" y="927100"/>
                  </a:moveTo>
                  <a:lnTo>
                    <a:pt x="96" y="927100"/>
                  </a:lnTo>
                  <a:lnTo>
                    <a:pt x="94" y="928369"/>
                  </a:lnTo>
                  <a:lnTo>
                    <a:pt x="6439" y="928369"/>
                  </a:lnTo>
                  <a:lnTo>
                    <a:pt x="6441" y="927100"/>
                  </a:lnTo>
                  <a:close/>
                </a:path>
                <a:path w="1101089" h="1005839">
                  <a:moveTo>
                    <a:pt x="1099919" y="927100"/>
                  </a:moveTo>
                  <a:lnTo>
                    <a:pt x="1094834" y="927100"/>
                  </a:lnTo>
                  <a:lnTo>
                    <a:pt x="1094832" y="928369"/>
                  </a:lnTo>
                  <a:lnTo>
                    <a:pt x="1099918" y="928369"/>
                  </a:lnTo>
                  <a:lnTo>
                    <a:pt x="1099919" y="927100"/>
                  </a:lnTo>
                  <a:close/>
                </a:path>
                <a:path w="1101089" h="1005839">
                  <a:moveTo>
                    <a:pt x="6449" y="920750"/>
                  </a:moveTo>
                  <a:lnTo>
                    <a:pt x="104" y="920750"/>
                  </a:lnTo>
                  <a:lnTo>
                    <a:pt x="98" y="925829"/>
                  </a:lnTo>
                  <a:lnTo>
                    <a:pt x="6442" y="925829"/>
                  </a:lnTo>
                  <a:lnTo>
                    <a:pt x="6449" y="920750"/>
                  </a:lnTo>
                  <a:close/>
                </a:path>
                <a:path w="1101089" h="1005839">
                  <a:moveTo>
                    <a:pt x="1099927" y="920750"/>
                  </a:moveTo>
                  <a:lnTo>
                    <a:pt x="1094842" y="920750"/>
                  </a:lnTo>
                  <a:lnTo>
                    <a:pt x="1094835" y="925829"/>
                  </a:lnTo>
                  <a:lnTo>
                    <a:pt x="1099921" y="925829"/>
                  </a:lnTo>
                  <a:lnTo>
                    <a:pt x="1099927" y="920750"/>
                  </a:lnTo>
                  <a:close/>
                </a:path>
                <a:path w="1101089" h="1005839">
                  <a:moveTo>
                    <a:pt x="6454" y="916939"/>
                  </a:moveTo>
                  <a:lnTo>
                    <a:pt x="109" y="916939"/>
                  </a:lnTo>
                  <a:lnTo>
                    <a:pt x="106" y="919479"/>
                  </a:lnTo>
                  <a:lnTo>
                    <a:pt x="6450" y="919479"/>
                  </a:lnTo>
                  <a:lnTo>
                    <a:pt x="6454" y="916939"/>
                  </a:lnTo>
                  <a:close/>
                </a:path>
                <a:path w="1101089" h="1005839">
                  <a:moveTo>
                    <a:pt x="1099932" y="916939"/>
                  </a:moveTo>
                  <a:lnTo>
                    <a:pt x="1094847" y="916939"/>
                  </a:lnTo>
                  <a:lnTo>
                    <a:pt x="1094843" y="919479"/>
                  </a:lnTo>
                  <a:lnTo>
                    <a:pt x="1099929" y="919479"/>
                  </a:lnTo>
                  <a:lnTo>
                    <a:pt x="1099932" y="916939"/>
                  </a:lnTo>
                  <a:close/>
                </a:path>
                <a:path w="1101089" h="1005839">
                  <a:moveTo>
                    <a:pt x="6457" y="914400"/>
                  </a:moveTo>
                  <a:lnTo>
                    <a:pt x="112" y="914400"/>
                  </a:lnTo>
                  <a:lnTo>
                    <a:pt x="110" y="915669"/>
                  </a:lnTo>
                  <a:lnTo>
                    <a:pt x="6455" y="915669"/>
                  </a:lnTo>
                  <a:lnTo>
                    <a:pt x="6457" y="914400"/>
                  </a:lnTo>
                  <a:close/>
                </a:path>
                <a:path w="1101089" h="1005839">
                  <a:moveTo>
                    <a:pt x="1099935" y="914400"/>
                  </a:moveTo>
                  <a:lnTo>
                    <a:pt x="1094850" y="914400"/>
                  </a:lnTo>
                  <a:lnTo>
                    <a:pt x="1094848" y="915669"/>
                  </a:lnTo>
                  <a:lnTo>
                    <a:pt x="1099934" y="915669"/>
                  </a:lnTo>
                  <a:lnTo>
                    <a:pt x="1099935" y="914400"/>
                  </a:lnTo>
                  <a:close/>
                </a:path>
                <a:path w="1101089" h="1005839">
                  <a:moveTo>
                    <a:pt x="6462" y="910589"/>
                  </a:moveTo>
                  <a:lnTo>
                    <a:pt x="117" y="910589"/>
                  </a:lnTo>
                  <a:lnTo>
                    <a:pt x="114" y="913129"/>
                  </a:lnTo>
                  <a:lnTo>
                    <a:pt x="6458" y="913129"/>
                  </a:lnTo>
                  <a:lnTo>
                    <a:pt x="6462" y="910589"/>
                  </a:lnTo>
                  <a:close/>
                </a:path>
                <a:path w="1101089" h="1005839">
                  <a:moveTo>
                    <a:pt x="1099940" y="910589"/>
                  </a:moveTo>
                  <a:lnTo>
                    <a:pt x="1094855" y="910589"/>
                  </a:lnTo>
                  <a:lnTo>
                    <a:pt x="1094852" y="913129"/>
                  </a:lnTo>
                  <a:lnTo>
                    <a:pt x="1099937" y="913129"/>
                  </a:lnTo>
                  <a:lnTo>
                    <a:pt x="1099940" y="910589"/>
                  </a:lnTo>
                  <a:close/>
                </a:path>
                <a:path w="1101089" h="1005839">
                  <a:moveTo>
                    <a:pt x="6465" y="908050"/>
                  </a:moveTo>
                  <a:lnTo>
                    <a:pt x="120" y="908050"/>
                  </a:lnTo>
                  <a:lnTo>
                    <a:pt x="118" y="909319"/>
                  </a:lnTo>
                  <a:lnTo>
                    <a:pt x="6463" y="909319"/>
                  </a:lnTo>
                  <a:lnTo>
                    <a:pt x="6465" y="908050"/>
                  </a:lnTo>
                  <a:close/>
                </a:path>
                <a:path w="1101089" h="1005839">
                  <a:moveTo>
                    <a:pt x="1099943" y="908050"/>
                  </a:moveTo>
                  <a:lnTo>
                    <a:pt x="1094858" y="908050"/>
                  </a:lnTo>
                  <a:lnTo>
                    <a:pt x="1094856" y="909319"/>
                  </a:lnTo>
                  <a:lnTo>
                    <a:pt x="1099942" y="909319"/>
                  </a:lnTo>
                  <a:lnTo>
                    <a:pt x="1099943" y="908050"/>
                  </a:lnTo>
                  <a:close/>
                </a:path>
                <a:path w="1101089" h="1005839">
                  <a:moveTo>
                    <a:pt x="6470" y="904239"/>
                  </a:moveTo>
                  <a:lnTo>
                    <a:pt x="125" y="904239"/>
                  </a:lnTo>
                  <a:lnTo>
                    <a:pt x="122" y="906779"/>
                  </a:lnTo>
                  <a:lnTo>
                    <a:pt x="6467" y="906779"/>
                  </a:lnTo>
                  <a:lnTo>
                    <a:pt x="6470" y="904239"/>
                  </a:lnTo>
                  <a:close/>
                </a:path>
                <a:path w="1101089" h="1005839">
                  <a:moveTo>
                    <a:pt x="1099948" y="904239"/>
                  </a:moveTo>
                  <a:lnTo>
                    <a:pt x="1094863" y="904239"/>
                  </a:lnTo>
                  <a:lnTo>
                    <a:pt x="1094860" y="906779"/>
                  </a:lnTo>
                  <a:lnTo>
                    <a:pt x="1099945" y="906779"/>
                  </a:lnTo>
                  <a:lnTo>
                    <a:pt x="1099948" y="904239"/>
                  </a:lnTo>
                  <a:close/>
                </a:path>
                <a:path w="1101089" h="1005839">
                  <a:moveTo>
                    <a:pt x="6473" y="901700"/>
                  </a:moveTo>
                  <a:lnTo>
                    <a:pt x="128" y="901700"/>
                  </a:lnTo>
                  <a:lnTo>
                    <a:pt x="126" y="902969"/>
                  </a:lnTo>
                  <a:lnTo>
                    <a:pt x="6471" y="902969"/>
                  </a:lnTo>
                  <a:lnTo>
                    <a:pt x="6473" y="901700"/>
                  </a:lnTo>
                  <a:close/>
                </a:path>
                <a:path w="1101089" h="1005839">
                  <a:moveTo>
                    <a:pt x="1099951" y="901700"/>
                  </a:moveTo>
                  <a:lnTo>
                    <a:pt x="1094866" y="901700"/>
                  </a:lnTo>
                  <a:lnTo>
                    <a:pt x="1094865" y="902969"/>
                  </a:lnTo>
                  <a:lnTo>
                    <a:pt x="1099950" y="902969"/>
                  </a:lnTo>
                  <a:lnTo>
                    <a:pt x="1099951" y="901700"/>
                  </a:lnTo>
                  <a:close/>
                </a:path>
                <a:path w="1101089" h="1005839">
                  <a:moveTo>
                    <a:pt x="6478" y="897889"/>
                  </a:moveTo>
                  <a:lnTo>
                    <a:pt x="133" y="897889"/>
                  </a:lnTo>
                  <a:lnTo>
                    <a:pt x="130" y="900429"/>
                  </a:lnTo>
                  <a:lnTo>
                    <a:pt x="6475" y="900429"/>
                  </a:lnTo>
                  <a:lnTo>
                    <a:pt x="6478" y="897889"/>
                  </a:lnTo>
                  <a:close/>
                </a:path>
                <a:path w="1101089" h="1005839">
                  <a:moveTo>
                    <a:pt x="1099956" y="897889"/>
                  </a:moveTo>
                  <a:lnTo>
                    <a:pt x="1094871" y="897889"/>
                  </a:lnTo>
                  <a:lnTo>
                    <a:pt x="1094868" y="900429"/>
                  </a:lnTo>
                  <a:lnTo>
                    <a:pt x="1099953" y="900429"/>
                  </a:lnTo>
                  <a:lnTo>
                    <a:pt x="1099956" y="897889"/>
                  </a:lnTo>
                  <a:close/>
                </a:path>
                <a:path w="1101089" h="1005839">
                  <a:moveTo>
                    <a:pt x="6481" y="895350"/>
                  </a:moveTo>
                  <a:lnTo>
                    <a:pt x="136" y="895350"/>
                  </a:lnTo>
                  <a:lnTo>
                    <a:pt x="135" y="896619"/>
                  </a:lnTo>
                  <a:lnTo>
                    <a:pt x="6480" y="896619"/>
                  </a:lnTo>
                  <a:lnTo>
                    <a:pt x="6481" y="895350"/>
                  </a:lnTo>
                  <a:close/>
                </a:path>
                <a:path w="1101089" h="1005839">
                  <a:moveTo>
                    <a:pt x="1099959" y="895350"/>
                  </a:moveTo>
                  <a:lnTo>
                    <a:pt x="1094874" y="895350"/>
                  </a:lnTo>
                  <a:lnTo>
                    <a:pt x="1094873" y="896619"/>
                  </a:lnTo>
                  <a:lnTo>
                    <a:pt x="1099958" y="896619"/>
                  </a:lnTo>
                  <a:lnTo>
                    <a:pt x="1099959" y="895350"/>
                  </a:lnTo>
                  <a:close/>
                </a:path>
                <a:path w="1101089" h="1005839">
                  <a:moveTo>
                    <a:pt x="6486" y="891539"/>
                  </a:moveTo>
                  <a:lnTo>
                    <a:pt x="141" y="891539"/>
                  </a:lnTo>
                  <a:lnTo>
                    <a:pt x="138" y="894079"/>
                  </a:lnTo>
                  <a:lnTo>
                    <a:pt x="6483" y="894079"/>
                  </a:lnTo>
                  <a:lnTo>
                    <a:pt x="6486" y="891539"/>
                  </a:lnTo>
                  <a:close/>
                </a:path>
                <a:path w="1101089" h="1005839">
                  <a:moveTo>
                    <a:pt x="1099964" y="891539"/>
                  </a:moveTo>
                  <a:lnTo>
                    <a:pt x="1094879" y="891539"/>
                  </a:lnTo>
                  <a:lnTo>
                    <a:pt x="1094876" y="894079"/>
                  </a:lnTo>
                  <a:lnTo>
                    <a:pt x="1099961" y="894079"/>
                  </a:lnTo>
                  <a:lnTo>
                    <a:pt x="1099964" y="891539"/>
                  </a:lnTo>
                  <a:close/>
                </a:path>
                <a:path w="1101089" h="1005839">
                  <a:moveTo>
                    <a:pt x="6489" y="889000"/>
                  </a:moveTo>
                  <a:lnTo>
                    <a:pt x="144" y="889000"/>
                  </a:lnTo>
                  <a:lnTo>
                    <a:pt x="143" y="890269"/>
                  </a:lnTo>
                  <a:lnTo>
                    <a:pt x="6488" y="890269"/>
                  </a:lnTo>
                  <a:lnTo>
                    <a:pt x="6489" y="889000"/>
                  </a:lnTo>
                  <a:close/>
                </a:path>
                <a:path w="1101089" h="1005839">
                  <a:moveTo>
                    <a:pt x="1099967" y="889000"/>
                  </a:moveTo>
                  <a:lnTo>
                    <a:pt x="1094882" y="889000"/>
                  </a:lnTo>
                  <a:lnTo>
                    <a:pt x="1094881" y="890269"/>
                  </a:lnTo>
                  <a:lnTo>
                    <a:pt x="1099966" y="890269"/>
                  </a:lnTo>
                  <a:lnTo>
                    <a:pt x="1099967" y="889000"/>
                  </a:lnTo>
                  <a:close/>
                </a:path>
                <a:path w="1101089" h="1005839">
                  <a:moveTo>
                    <a:pt x="6494" y="885189"/>
                  </a:moveTo>
                  <a:lnTo>
                    <a:pt x="149" y="885189"/>
                  </a:lnTo>
                  <a:lnTo>
                    <a:pt x="146" y="887729"/>
                  </a:lnTo>
                  <a:lnTo>
                    <a:pt x="6491" y="887729"/>
                  </a:lnTo>
                  <a:lnTo>
                    <a:pt x="6494" y="885189"/>
                  </a:lnTo>
                  <a:close/>
                </a:path>
                <a:path w="1101089" h="1005839">
                  <a:moveTo>
                    <a:pt x="1099972" y="885189"/>
                  </a:moveTo>
                  <a:lnTo>
                    <a:pt x="1094887" y="885189"/>
                  </a:lnTo>
                  <a:lnTo>
                    <a:pt x="1094884" y="887729"/>
                  </a:lnTo>
                  <a:lnTo>
                    <a:pt x="1099969" y="887729"/>
                  </a:lnTo>
                  <a:lnTo>
                    <a:pt x="1099972" y="885189"/>
                  </a:lnTo>
                  <a:close/>
                </a:path>
                <a:path w="1101089" h="1005839">
                  <a:moveTo>
                    <a:pt x="6497" y="882650"/>
                  </a:moveTo>
                  <a:lnTo>
                    <a:pt x="152" y="882650"/>
                  </a:lnTo>
                  <a:lnTo>
                    <a:pt x="151" y="883919"/>
                  </a:lnTo>
                  <a:lnTo>
                    <a:pt x="6496" y="883919"/>
                  </a:lnTo>
                  <a:lnTo>
                    <a:pt x="6497" y="882650"/>
                  </a:lnTo>
                  <a:close/>
                </a:path>
                <a:path w="1101089" h="1005839">
                  <a:moveTo>
                    <a:pt x="1099975" y="882650"/>
                  </a:moveTo>
                  <a:lnTo>
                    <a:pt x="1094891" y="882650"/>
                  </a:lnTo>
                  <a:lnTo>
                    <a:pt x="1094889" y="883919"/>
                  </a:lnTo>
                  <a:lnTo>
                    <a:pt x="1099974" y="883919"/>
                  </a:lnTo>
                  <a:lnTo>
                    <a:pt x="1099975" y="882650"/>
                  </a:lnTo>
                  <a:close/>
                </a:path>
                <a:path w="1101089" h="1005839">
                  <a:moveTo>
                    <a:pt x="6502" y="878839"/>
                  </a:moveTo>
                  <a:lnTo>
                    <a:pt x="157" y="878839"/>
                  </a:lnTo>
                  <a:lnTo>
                    <a:pt x="154" y="881379"/>
                  </a:lnTo>
                  <a:lnTo>
                    <a:pt x="6499" y="881379"/>
                  </a:lnTo>
                  <a:lnTo>
                    <a:pt x="6502" y="878839"/>
                  </a:lnTo>
                  <a:close/>
                </a:path>
                <a:path w="1101089" h="1005839">
                  <a:moveTo>
                    <a:pt x="1099980" y="878839"/>
                  </a:moveTo>
                  <a:lnTo>
                    <a:pt x="1094895" y="878839"/>
                  </a:lnTo>
                  <a:lnTo>
                    <a:pt x="1094892" y="881379"/>
                  </a:lnTo>
                  <a:lnTo>
                    <a:pt x="1099977" y="881379"/>
                  </a:lnTo>
                  <a:lnTo>
                    <a:pt x="1099980" y="878839"/>
                  </a:lnTo>
                  <a:close/>
                </a:path>
                <a:path w="1101089" h="1005839">
                  <a:moveTo>
                    <a:pt x="6506" y="876300"/>
                  </a:moveTo>
                  <a:lnTo>
                    <a:pt x="160" y="876300"/>
                  </a:lnTo>
                  <a:lnTo>
                    <a:pt x="159" y="877569"/>
                  </a:lnTo>
                  <a:lnTo>
                    <a:pt x="6504" y="877569"/>
                  </a:lnTo>
                  <a:lnTo>
                    <a:pt x="6506" y="876300"/>
                  </a:lnTo>
                  <a:close/>
                </a:path>
                <a:path w="1101089" h="1005839">
                  <a:moveTo>
                    <a:pt x="1099983" y="876300"/>
                  </a:moveTo>
                  <a:lnTo>
                    <a:pt x="1094899" y="876300"/>
                  </a:lnTo>
                  <a:lnTo>
                    <a:pt x="1094897" y="877569"/>
                  </a:lnTo>
                  <a:lnTo>
                    <a:pt x="1099982" y="877569"/>
                  </a:lnTo>
                  <a:lnTo>
                    <a:pt x="1099983" y="876300"/>
                  </a:lnTo>
                  <a:close/>
                </a:path>
                <a:path w="1101089" h="1005839">
                  <a:moveTo>
                    <a:pt x="6510" y="872489"/>
                  </a:moveTo>
                  <a:lnTo>
                    <a:pt x="165" y="872489"/>
                  </a:lnTo>
                  <a:lnTo>
                    <a:pt x="162" y="875029"/>
                  </a:lnTo>
                  <a:lnTo>
                    <a:pt x="6507" y="875029"/>
                  </a:lnTo>
                  <a:lnTo>
                    <a:pt x="6510" y="872489"/>
                  </a:lnTo>
                  <a:close/>
                </a:path>
                <a:path w="1101089" h="1005839">
                  <a:moveTo>
                    <a:pt x="1099988" y="872489"/>
                  </a:moveTo>
                  <a:lnTo>
                    <a:pt x="1094904" y="872489"/>
                  </a:lnTo>
                  <a:lnTo>
                    <a:pt x="1094900" y="875029"/>
                  </a:lnTo>
                  <a:lnTo>
                    <a:pt x="1099985" y="875029"/>
                  </a:lnTo>
                  <a:lnTo>
                    <a:pt x="1099988" y="872489"/>
                  </a:lnTo>
                  <a:close/>
                </a:path>
                <a:path w="1101089" h="1005839">
                  <a:moveTo>
                    <a:pt x="6514" y="869950"/>
                  </a:moveTo>
                  <a:lnTo>
                    <a:pt x="168" y="869950"/>
                  </a:lnTo>
                  <a:lnTo>
                    <a:pt x="167" y="871219"/>
                  </a:lnTo>
                  <a:lnTo>
                    <a:pt x="6512" y="871219"/>
                  </a:lnTo>
                  <a:lnTo>
                    <a:pt x="6514" y="869950"/>
                  </a:lnTo>
                  <a:close/>
                </a:path>
                <a:path w="1101089" h="1005839">
                  <a:moveTo>
                    <a:pt x="1099992" y="869950"/>
                  </a:moveTo>
                  <a:lnTo>
                    <a:pt x="1094907" y="869950"/>
                  </a:lnTo>
                  <a:lnTo>
                    <a:pt x="1094905" y="871219"/>
                  </a:lnTo>
                  <a:lnTo>
                    <a:pt x="1099990" y="871219"/>
                  </a:lnTo>
                  <a:lnTo>
                    <a:pt x="1099992" y="869950"/>
                  </a:lnTo>
                  <a:close/>
                </a:path>
                <a:path w="1101089" h="1005839">
                  <a:moveTo>
                    <a:pt x="6519" y="866139"/>
                  </a:moveTo>
                  <a:lnTo>
                    <a:pt x="173" y="866139"/>
                  </a:lnTo>
                  <a:lnTo>
                    <a:pt x="170" y="868679"/>
                  </a:lnTo>
                  <a:lnTo>
                    <a:pt x="6515" y="868679"/>
                  </a:lnTo>
                  <a:lnTo>
                    <a:pt x="6519" y="866139"/>
                  </a:lnTo>
                  <a:close/>
                </a:path>
                <a:path w="1101089" h="1005839">
                  <a:moveTo>
                    <a:pt x="1099996" y="866139"/>
                  </a:moveTo>
                  <a:lnTo>
                    <a:pt x="1094912" y="866139"/>
                  </a:lnTo>
                  <a:lnTo>
                    <a:pt x="1094908" y="868679"/>
                  </a:lnTo>
                  <a:lnTo>
                    <a:pt x="1099993" y="868679"/>
                  </a:lnTo>
                  <a:lnTo>
                    <a:pt x="1099996" y="866139"/>
                  </a:lnTo>
                  <a:close/>
                </a:path>
                <a:path w="1101089" h="1005839">
                  <a:moveTo>
                    <a:pt x="6522" y="863600"/>
                  </a:moveTo>
                  <a:lnTo>
                    <a:pt x="176" y="863600"/>
                  </a:lnTo>
                  <a:lnTo>
                    <a:pt x="175" y="864869"/>
                  </a:lnTo>
                  <a:lnTo>
                    <a:pt x="6520" y="864869"/>
                  </a:lnTo>
                  <a:lnTo>
                    <a:pt x="6522" y="863600"/>
                  </a:lnTo>
                  <a:close/>
                </a:path>
                <a:path w="1101089" h="1005839">
                  <a:moveTo>
                    <a:pt x="1100000" y="863600"/>
                  </a:moveTo>
                  <a:lnTo>
                    <a:pt x="1094915" y="863600"/>
                  </a:lnTo>
                  <a:lnTo>
                    <a:pt x="1094913" y="864869"/>
                  </a:lnTo>
                  <a:lnTo>
                    <a:pt x="1099998" y="864869"/>
                  </a:lnTo>
                  <a:lnTo>
                    <a:pt x="1100000" y="863600"/>
                  </a:lnTo>
                  <a:close/>
                </a:path>
                <a:path w="1101089" h="1005839">
                  <a:moveTo>
                    <a:pt x="6527" y="859789"/>
                  </a:moveTo>
                  <a:lnTo>
                    <a:pt x="181" y="859789"/>
                  </a:lnTo>
                  <a:lnTo>
                    <a:pt x="178" y="862329"/>
                  </a:lnTo>
                  <a:lnTo>
                    <a:pt x="6523" y="862329"/>
                  </a:lnTo>
                  <a:lnTo>
                    <a:pt x="6527" y="859789"/>
                  </a:lnTo>
                  <a:close/>
                </a:path>
                <a:path w="1101089" h="1005839">
                  <a:moveTo>
                    <a:pt x="1100004" y="859789"/>
                  </a:moveTo>
                  <a:lnTo>
                    <a:pt x="1094920" y="859789"/>
                  </a:lnTo>
                  <a:lnTo>
                    <a:pt x="1094917" y="862329"/>
                  </a:lnTo>
                  <a:lnTo>
                    <a:pt x="1100001" y="862329"/>
                  </a:lnTo>
                  <a:lnTo>
                    <a:pt x="1100004" y="859789"/>
                  </a:lnTo>
                  <a:close/>
                </a:path>
                <a:path w="1101089" h="1005839">
                  <a:moveTo>
                    <a:pt x="6530" y="857250"/>
                  </a:moveTo>
                  <a:lnTo>
                    <a:pt x="184" y="857250"/>
                  </a:lnTo>
                  <a:lnTo>
                    <a:pt x="183" y="858519"/>
                  </a:lnTo>
                  <a:lnTo>
                    <a:pt x="6528" y="858519"/>
                  </a:lnTo>
                  <a:lnTo>
                    <a:pt x="6530" y="857250"/>
                  </a:lnTo>
                  <a:close/>
                </a:path>
                <a:path w="1101089" h="1005839">
                  <a:moveTo>
                    <a:pt x="1100008" y="857250"/>
                  </a:moveTo>
                  <a:lnTo>
                    <a:pt x="1094923" y="857250"/>
                  </a:lnTo>
                  <a:lnTo>
                    <a:pt x="1094921" y="858519"/>
                  </a:lnTo>
                  <a:lnTo>
                    <a:pt x="1100006" y="858519"/>
                  </a:lnTo>
                  <a:lnTo>
                    <a:pt x="1100008" y="857250"/>
                  </a:lnTo>
                  <a:close/>
                </a:path>
                <a:path w="1101089" h="1005839">
                  <a:moveTo>
                    <a:pt x="6535" y="853439"/>
                  </a:moveTo>
                  <a:lnTo>
                    <a:pt x="189" y="853439"/>
                  </a:lnTo>
                  <a:lnTo>
                    <a:pt x="186" y="855979"/>
                  </a:lnTo>
                  <a:lnTo>
                    <a:pt x="6532" y="855979"/>
                  </a:lnTo>
                  <a:lnTo>
                    <a:pt x="6535" y="853439"/>
                  </a:lnTo>
                  <a:close/>
                </a:path>
                <a:path w="1101089" h="1005839">
                  <a:moveTo>
                    <a:pt x="1100012" y="853439"/>
                  </a:moveTo>
                  <a:lnTo>
                    <a:pt x="1094928" y="853439"/>
                  </a:lnTo>
                  <a:lnTo>
                    <a:pt x="1094925" y="855979"/>
                  </a:lnTo>
                  <a:lnTo>
                    <a:pt x="1100009" y="855979"/>
                  </a:lnTo>
                  <a:lnTo>
                    <a:pt x="1100012" y="853439"/>
                  </a:lnTo>
                  <a:close/>
                </a:path>
                <a:path w="1101089" h="1005839">
                  <a:moveTo>
                    <a:pt x="6538" y="850900"/>
                  </a:moveTo>
                  <a:lnTo>
                    <a:pt x="192" y="850900"/>
                  </a:lnTo>
                  <a:lnTo>
                    <a:pt x="191" y="852169"/>
                  </a:lnTo>
                  <a:lnTo>
                    <a:pt x="6537" y="852169"/>
                  </a:lnTo>
                  <a:lnTo>
                    <a:pt x="6538" y="850900"/>
                  </a:lnTo>
                  <a:close/>
                </a:path>
                <a:path w="1101089" h="1005839">
                  <a:moveTo>
                    <a:pt x="1100016" y="850900"/>
                  </a:moveTo>
                  <a:lnTo>
                    <a:pt x="1094931" y="850900"/>
                  </a:lnTo>
                  <a:lnTo>
                    <a:pt x="1094930" y="852169"/>
                  </a:lnTo>
                  <a:lnTo>
                    <a:pt x="1100014" y="852169"/>
                  </a:lnTo>
                  <a:lnTo>
                    <a:pt x="1100016" y="850900"/>
                  </a:lnTo>
                  <a:close/>
                </a:path>
                <a:path w="1101089" h="1005839">
                  <a:moveTo>
                    <a:pt x="6543" y="847089"/>
                  </a:moveTo>
                  <a:lnTo>
                    <a:pt x="197" y="847089"/>
                  </a:lnTo>
                  <a:lnTo>
                    <a:pt x="194" y="849629"/>
                  </a:lnTo>
                  <a:lnTo>
                    <a:pt x="6540" y="849629"/>
                  </a:lnTo>
                  <a:lnTo>
                    <a:pt x="6543" y="847089"/>
                  </a:lnTo>
                  <a:close/>
                </a:path>
                <a:path w="1101089" h="1005839">
                  <a:moveTo>
                    <a:pt x="1100020" y="847089"/>
                  </a:moveTo>
                  <a:lnTo>
                    <a:pt x="1094936" y="847089"/>
                  </a:lnTo>
                  <a:lnTo>
                    <a:pt x="1094933" y="849629"/>
                  </a:lnTo>
                  <a:lnTo>
                    <a:pt x="1100017" y="849629"/>
                  </a:lnTo>
                  <a:lnTo>
                    <a:pt x="1100020" y="847089"/>
                  </a:lnTo>
                  <a:close/>
                </a:path>
                <a:path w="1101089" h="1005839">
                  <a:moveTo>
                    <a:pt x="6550" y="842010"/>
                  </a:moveTo>
                  <a:lnTo>
                    <a:pt x="204" y="842010"/>
                  </a:lnTo>
                  <a:lnTo>
                    <a:pt x="199" y="845819"/>
                  </a:lnTo>
                  <a:lnTo>
                    <a:pt x="6545" y="845819"/>
                  </a:lnTo>
                  <a:lnTo>
                    <a:pt x="6550" y="842010"/>
                  </a:lnTo>
                  <a:close/>
                </a:path>
                <a:path w="1101089" h="1005839">
                  <a:moveTo>
                    <a:pt x="1100027" y="842010"/>
                  </a:moveTo>
                  <a:lnTo>
                    <a:pt x="1094943" y="842010"/>
                  </a:lnTo>
                  <a:lnTo>
                    <a:pt x="1094938" y="845819"/>
                  </a:lnTo>
                  <a:lnTo>
                    <a:pt x="1100022" y="845819"/>
                  </a:lnTo>
                  <a:lnTo>
                    <a:pt x="1100027" y="842010"/>
                  </a:lnTo>
                  <a:close/>
                </a:path>
                <a:path w="1101089" h="1005839">
                  <a:moveTo>
                    <a:pt x="550545" y="999490"/>
                  </a:moveTo>
                  <a:lnTo>
                    <a:pt x="4" y="999490"/>
                  </a:lnTo>
                  <a:lnTo>
                    <a:pt x="0" y="1003300"/>
                  </a:lnTo>
                  <a:lnTo>
                    <a:pt x="1099820" y="1005839"/>
                  </a:lnTo>
                  <a:lnTo>
                    <a:pt x="1099826" y="1000760"/>
                  </a:lnTo>
                  <a:lnTo>
                    <a:pt x="550545" y="999490"/>
                  </a:lnTo>
                  <a:close/>
                </a:path>
                <a:path w="1101089" h="1005839">
                  <a:moveTo>
                    <a:pt x="1099828" y="999490"/>
                  </a:moveTo>
                  <a:lnTo>
                    <a:pt x="1094741" y="999490"/>
                  </a:lnTo>
                  <a:lnTo>
                    <a:pt x="1094740" y="1000760"/>
                  </a:lnTo>
                  <a:lnTo>
                    <a:pt x="1099826" y="1000760"/>
                  </a:lnTo>
                  <a:lnTo>
                    <a:pt x="1099828" y="999490"/>
                  </a:lnTo>
                  <a:close/>
                </a:path>
              </a:pathLst>
            </a:custGeom>
            <a:solidFill>
              <a:srgbClr val="5189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2045970" y="2218689"/>
              <a:ext cx="1089660" cy="994410"/>
            </a:xfrm>
            <a:custGeom>
              <a:avLst/>
              <a:gdLst/>
              <a:ahLst/>
              <a:cxnLst/>
              <a:rect l="l" t="t" r="r" b="b"/>
              <a:pathLst>
                <a:path w="1089660" h="994410">
                  <a:moveTo>
                    <a:pt x="1270" y="0"/>
                  </a:moveTo>
                  <a:lnTo>
                    <a:pt x="1268" y="1270"/>
                  </a:lnTo>
                  <a:lnTo>
                    <a:pt x="1089660" y="1270"/>
                  </a:lnTo>
                  <a:lnTo>
                    <a:pt x="1270" y="0"/>
                  </a:lnTo>
                  <a:close/>
                </a:path>
                <a:path w="1089660" h="994410">
                  <a:moveTo>
                    <a:pt x="1089658" y="2540"/>
                  </a:moveTo>
                  <a:lnTo>
                    <a:pt x="1266" y="2540"/>
                  </a:lnTo>
                  <a:lnTo>
                    <a:pt x="1193" y="59689"/>
                  </a:lnTo>
                  <a:lnTo>
                    <a:pt x="7481" y="59689"/>
                  </a:lnTo>
                  <a:lnTo>
                    <a:pt x="7620" y="6350"/>
                  </a:lnTo>
                  <a:lnTo>
                    <a:pt x="1089653" y="6350"/>
                  </a:lnTo>
                  <a:lnTo>
                    <a:pt x="1089658" y="2540"/>
                  </a:lnTo>
                  <a:close/>
                </a:path>
                <a:path w="1089660" h="994410">
                  <a:moveTo>
                    <a:pt x="1089653" y="6350"/>
                  </a:moveTo>
                  <a:lnTo>
                    <a:pt x="7620" y="6350"/>
                  </a:lnTo>
                  <a:lnTo>
                    <a:pt x="1083310" y="7620"/>
                  </a:lnTo>
                  <a:lnTo>
                    <a:pt x="1083242" y="59689"/>
                  </a:lnTo>
                  <a:lnTo>
                    <a:pt x="1089585" y="59689"/>
                  </a:lnTo>
                  <a:lnTo>
                    <a:pt x="1089653" y="6350"/>
                  </a:lnTo>
                  <a:close/>
                </a:path>
                <a:path w="1089660" h="994410">
                  <a:moveTo>
                    <a:pt x="7481" y="59690"/>
                  </a:moveTo>
                  <a:lnTo>
                    <a:pt x="1193" y="59690"/>
                  </a:lnTo>
                  <a:lnTo>
                    <a:pt x="1185" y="66039"/>
                  </a:lnTo>
                  <a:lnTo>
                    <a:pt x="7465" y="66039"/>
                  </a:lnTo>
                  <a:lnTo>
                    <a:pt x="7481" y="59690"/>
                  </a:lnTo>
                  <a:close/>
                </a:path>
                <a:path w="1089660" h="994410">
                  <a:moveTo>
                    <a:pt x="1089585" y="59690"/>
                  </a:moveTo>
                  <a:lnTo>
                    <a:pt x="1083242" y="59690"/>
                  </a:lnTo>
                  <a:lnTo>
                    <a:pt x="1083234" y="66039"/>
                  </a:lnTo>
                  <a:lnTo>
                    <a:pt x="1089577" y="66039"/>
                  </a:lnTo>
                  <a:lnTo>
                    <a:pt x="1089585" y="59690"/>
                  </a:lnTo>
                  <a:close/>
                </a:path>
                <a:path w="1089660" h="994410">
                  <a:moveTo>
                    <a:pt x="7465" y="66040"/>
                  </a:moveTo>
                  <a:lnTo>
                    <a:pt x="1185" y="66040"/>
                  </a:lnTo>
                  <a:lnTo>
                    <a:pt x="1161" y="85089"/>
                  </a:lnTo>
                  <a:lnTo>
                    <a:pt x="7415" y="85089"/>
                  </a:lnTo>
                  <a:lnTo>
                    <a:pt x="7465" y="66040"/>
                  </a:lnTo>
                  <a:close/>
                </a:path>
                <a:path w="1089660" h="994410">
                  <a:moveTo>
                    <a:pt x="1089577" y="66040"/>
                  </a:moveTo>
                  <a:lnTo>
                    <a:pt x="1083234" y="66040"/>
                  </a:lnTo>
                  <a:lnTo>
                    <a:pt x="1083209" y="85089"/>
                  </a:lnTo>
                  <a:lnTo>
                    <a:pt x="1089552" y="85089"/>
                  </a:lnTo>
                  <a:lnTo>
                    <a:pt x="1089577" y="66040"/>
                  </a:lnTo>
                  <a:close/>
                </a:path>
                <a:path w="1089660" h="994410">
                  <a:moveTo>
                    <a:pt x="7415" y="85090"/>
                  </a:moveTo>
                  <a:lnTo>
                    <a:pt x="1161" y="85090"/>
                  </a:lnTo>
                  <a:lnTo>
                    <a:pt x="1144" y="97789"/>
                  </a:lnTo>
                  <a:lnTo>
                    <a:pt x="7382" y="97789"/>
                  </a:lnTo>
                  <a:lnTo>
                    <a:pt x="7415" y="85090"/>
                  </a:lnTo>
                  <a:close/>
                </a:path>
                <a:path w="1089660" h="994410">
                  <a:moveTo>
                    <a:pt x="1089552" y="85090"/>
                  </a:moveTo>
                  <a:lnTo>
                    <a:pt x="1083209" y="85090"/>
                  </a:lnTo>
                  <a:lnTo>
                    <a:pt x="1083193" y="97789"/>
                  </a:lnTo>
                  <a:lnTo>
                    <a:pt x="1089536" y="97789"/>
                  </a:lnTo>
                  <a:lnTo>
                    <a:pt x="1089552" y="85090"/>
                  </a:lnTo>
                  <a:close/>
                </a:path>
                <a:path w="1089660" h="994410">
                  <a:moveTo>
                    <a:pt x="7382" y="97790"/>
                  </a:moveTo>
                  <a:lnTo>
                    <a:pt x="1144" y="97790"/>
                  </a:lnTo>
                  <a:lnTo>
                    <a:pt x="1128" y="110489"/>
                  </a:lnTo>
                  <a:lnTo>
                    <a:pt x="7349" y="110489"/>
                  </a:lnTo>
                  <a:lnTo>
                    <a:pt x="7382" y="97790"/>
                  </a:lnTo>
                  <a:close/>
                </a:path>
                <a:path w="1089660" h="994410">
                  <a:moveTo>
                    <a:pt x="1089536" y="97790"/>
                  </a:moveTo>
                  <a:lnTo>
                    <a:pt x="1083193" y="97790"/>
                  </a:lnTo>
                  <a:lnTo>
                    <a:pt x="1083176" y="110489"/>
                  </a:lnTo>
                  <a:lnTo>
                    <a:pt x="1089520" y="110489"/>
                  </a:lnTo>
                  <a:lnTo>
                    <a:pt x="1089536" y="97790"/>
                  </a:lnTo>
                  <a:close/>
                </a:path>
                <a:path w="1089660" h="994410">
                  <a:moveTo>
                    <a:pt x="7349" y="110490"/>
                  </a:moveTo>
                  <a:lnTo>
                    <a:pt x="1128" y="110490"/>
                  </a:lnTo>
                  <a:lnTo>
                    <a:pt x="1112" y="123189"/>
                  </a:lnTo>
                  <a:lnTo>
                    <a:pt x="7316" y="123189"/>
                  </a:lnTo>
                  <a:lnTo>
                    <a:pt x="7349" y="110490"/>
                  </a:lnTo>
                  <a:close/>
                </a:path>
                <a:path w="1089660" h="994410">
                  <a:moveTo>
                    <a:pt x="1089520" y="110490"/>
                  </a:moveTo>
                  <a:lnTo>
                    <a:pt x="1083176" y="110490"/>
                  </a:lnTo>
                  <a:lnTo>
                    <a:pt x="1083160" y="123189"/>
                  </a:lnTo>
                  <a:lnTo>
                    <a:pt x="1089504" y="123189"/>
                  </a:lnTo>
                  <a:lnTo>
                    <a:pt x="1089520" y="110490"/>
                  </a:lnTo>
                  <a:close/>
                </a:path>
                <a:path w="1089660" h="994410">
                  <a:moveTo>
                    <a:pt x="7316" y="123190"/>
                  </a:moveTo>
                  <a:lnTo>
                    <a:pt x="1112" y="123190"/>
                  </a:lnTo>
                  <a:lnTo>
                    <a:pt x="1096" y="135889"/>
                  </a:lnTo>
                  <a:lnTo>
                    <a:pt x="7283" y="135889"/>
                  </a:lnTo>
                  <a:lnTo>
                    <a:pt x="7316" y="123190"/>
                  </a:lnTo>
                  <a:close/>
                </a:path>
                <a:path w="1089660" h="994410">
                  <a:moveTo>
                    <a:pt x="1089504" y="123190"/>
                  </a:moveTo>
                  <a:lnTo>
                    <a:pt x="1083160" y="123190"/>
                  </a:lnTo>
                  <a:lnTo>
                    <a:pt x="1083143" y="135889"/>
                  </a:lnTo>
                  <a:lnTo>
                    <a:pt x="1089487" y="135889"/>
                  </a:lnTo>
                  <a:lnTo>
                    <a:pt x="1089504" y="123190"/>
                  </a:lnTo>
                  <a:close/>
                </a:path>
                <a:path w="1089660" h="994410">
                  <a:moveTo>
                    <a:pt x="7283" y="135890"/>
                  </a:moveTo>
                  <a:lnTo>
                    <a:pt x="1096" y="135890"/>
                  </a:lnTo>
                  <a:lnTo>
                    <a:pt x="1079" y="148589"/>
                  </a:lnTo>
                  <a:lnTo>
                    <a:pt x="7251" y="148589"/>
                  </a:lnTo>
                  <a:lnTo>
                    <a:pt x="7283" y="135890"/>
                  </a:lnTo>
                  <a:close/>
                </a:path>
                <a:path w="1089660" h="994410">
                  <a:moveTo>
                    <a:pt x="1089487" y="135890"/>
                  </a:moveTo>
                  <a:lnTo>
                    <a:pt x="1083143" y="135890"/>
                  </a:lnTo>
                  <a:lnTo>
                    <a:pt x="1083127" y="148589"/>
                  </a:lnTo>
                  <a:lnTo>
                    <a:pt x="1089471" y="148589"/>
                  </a:lnTo>
                  <a:lnTo>
                    <a:pt x="1089487" y="135890"/>
                  </a:lnTo>
                  <a:close/>
                </a:path>
                <a:path w="1089660" h="994410">
                  <a:moveTo>
                    <a:pt x="7251" y="148590"/>
                  </a:moveTo>
                  <a:lnTo>
                    <a:pt x="1079" y="148590"/>
                  </a:lnTo>
                  <a:lnTo>
                    <a:pt x="1047" y="173989"/>
                  </a:lnTo>
                  <a:lnTo>
                    <a:pt x="7185" y="173989"/>
                  </a:lnTo>
                  <a:lnTo>
                    <a:pt x="7251" y="148590"/>
                  </a:lnTo>
                  <a:close/>
                </a:path>
                <a:path w="1089660" h="994410">
                  <a:moveTo>
                    <a:pt x="1089471" y="148590"/>
                  </a:moveTo>
                  <a:lnTo>
                    <a:pt x="1083127" y="148590"/>
                  </a:lnTo>
                  <a:lnTo>
                    <a:pt x="1083094" y="173989"/>
                  </a:lnTo>
                  <a:lnTo>
                    <a:pt x="1089439" y="173989"/>
                  </a:lnTo>
                  <a:lnTo>
                    <a:pt x="1089471" y="148590"/>
                  </a:lnTo>
                  <a:close/>
                </a:path>
                <a:path w="1089660" h="994410">
                  <a:moveTo>
                    <a:pt x="7185" y="173990"/>
                  </a:moveTo>
                  <a:lnTo>
                    <a:pt x="1047" y="173990"/>
                  </a:lnTo>
                  <a:lnTo>
                    <a:pt x="1039" y="180339"/>
                  </a:lnTo>
                  <a:lnTo>
                    <a:pt x="7168" y="180339"/>
                  </a:lnTo>
                  <a:lnTo>
                    <a:pt x="7185" y="173990"/>
                  </a:lnTo>
                  <a:close/>
                </a:path>
                <a:path w="1089660" h="994410">
                  <a:moveTo>
                    <a:pt x="1089439" y="173990"/>
                  </a:moveTo>
                  <a:lnTo>
                    <a:pt x="1083094" y="173990"/>
                  </a:lnTo>
                  <a:lnTo>
                    <a:pt x="1083086" y="180339"/>
                  </a:lnTo>
                  <a:lnTo>
                    <a:pt x="1089431" y="180339"/>
                  </a:lnTo>
                  <a:lnTo>
                    <a:pt x="1089439" y="173990"/>
                  </a:lnTo>
                  <a:close/>
                </a:path>
                <a:path w="1089660" h="994410">
                  <a:moveTo>
                    <a:pt x="7168" y="180340"/>
                  </a:moveTo>
                  <a:lnTo>
                    <a:pt x="1039" y="180340"/>
                  </a:lnTo>
                  <a:lnTo>
                    <a:pt x="974" y="231139"/>
                  </a:lnTo>
                  <a:lnTo>
                    <a:pt x="7036" y="231139"/>
                  </a:lnTo>
                  <a:lnTo>
                    <a:pt x="7168" y="180340"/>
                  </a:lnTo>
                  <a:close/>
                </a:path>
                <a:path w="1089660" h="994410">
                  <a:moveTo>
                    <a:pt x="1089431" y="180340"/>
                  </a:moveTo>
                  <a:lnTo>
                    <a:pt x="1083086" y="180340"/>
                  </a:lnTo>
                  <a:lnTo>
                    <a:pt x="1083020" y="231139"/>
                  </a:lnTo>
                  <a:lnTo>
                    <a:pt x="1089366" y="231139"/>
                  </a:lnTo>
                  <a:lnTo>
                    <a:pt x="1089431" y="180340"/>
                  </a:lnTo>
                  <a:close/>
                </a:path>
                <a:path w="1089660" h="994410">
                  <a:moveTo>
                    <a:pt x="7036" y="231140"/>
                  </a:moveTo>
                  <a:lnTo>
                    <a:pt x="974" y="231140"/>
                  </a:lnTo>
                  <a:lnTo>
                    <a:pt x="965" y="237489"/>
                  </a:lnTo>
                  <a:lnTo>
                    <a:pt x="7020" y="237489"/>
                  </a:lnTo>
                  <a:lnTo>
                    <a:pt x="7036" y="231140"/>
                  </a:lnTo>
                  <a:close/>
                </a:path>
                <a:path w="1089660" h="994410">
                  <a:moveTo>
                    <a:pt x="1089366" y="231140"/>
                  </a:moveTo>
                  <a:lnTo>
                    <a:pt x="1083020" y="231140"/>
                  </a:lnTo>
                  <a:lnTo>
                    <a:pt x="1083012" y="237489"/>
                  </a:lnTo>
                  <a:lnTo>
                    <a:pt x="1089357" y="237489"/>
                  </a:lnTo>
                  <a:lnTo>
                    <a:pt x="1089366" y="231140"/>
                  </a:lnTo>
                  <a:close/>
                </a:path>
                <a:path w="1089660" h="994410">
                  <a:moveTo>
                    <a:pt x="7020" y="237490"/>
                  </a:moveTo>
                  <a:lnTo>
                    <a:pt x="965" y="237490"/>
                  </a:lnTo>
                  <a:lnTo>
                    <a:pt x="952" y="247650"/>
                  </a:lnTo>
                  <a:lnTo>
                    <a:pt x="6994" y="247650"/>
                  </a:lnTo>
                  <a:lnTo>
                    <a:pt x="7020" y="237490"/>
                  </a:lnTo>
                  <a:close/>
                </a:path>
                <a:path w="1089660" h="994410">
                  <a:moveTo>
                    <a:pt x="1089357" y="237490"/>
                  </a:moveTo>
                  <a:lnTo>
                    <a:pt x="1083012" y="237490"/>
                  </a:lnTo>
                  <a:lnTo>
                    <a:pt x="1082999" y="247650"/>
                  </a:lnTo>
                  <a:lnTo>
                    <a:pt x="1089344" y="247650"/>
                  </a:lnTo>
                  <a:lnTo>
                    <a:pt x="1089357" y="237490"/>
                  </a:lnTo>
                  <a:close/>
                </a:path>
                <a:path w="1089660" h="994410">
                  <a:moveTo>
                    <a:pt x="6994" y="247650"/>
                  </a:moveTo>
                  <a:lnTo>
                    <a:pt x="952" y="247650"/>
                  </a:lnTo>
                  <a:lnTo>
                    <a:pt x="933" y="262889"/>
                  </a:lnTo>
                  <a:lnTo>
                    <a:pt x="6954" y="262889"/>
                  </a:lnTo>
                  <a:lnTo>
                    <a:pt x="6994" y="247650"/>
                  </a:lnTo>
                  <a:close/>
                </a:path>
                <a:path w="1089660" h="994410">
                  <a:moveTo>
                    <a:pt x="1089344" y="247650"/>
                  </a:moveTo>
                  <a:lnTo>
                    <a:pt x="1082999" y="247650"/>
                  </a:lnTo>
                  <a:lnTo>
                    <a:pt x="1082979" y="262889"/>
                  </a:lnTo>
                  <a:lnTo>
                    <a:pt x="1089325" y="262889"/>
                  </a:lnTo>
                  <a:lnTo>
                    <a:pt x="1089344" y="247650"/>
                  </a:lnTo>
                  <a:close/>
                </a:path>
                <a:path w="1089660" h="994410">
                  <a:moveTo>
                    <a:pt x="6954" y="262890"/>
                  </a:moveTo>
                  <a:lnTo>
                    <a:pt x="933" y="262890"/>
                  </a:lnTo>
                  <a:lnTo>
                    <a:pt x="909" y="281939"/>
                  </a:lnTo>
                  <a:lnTo>
                    <a:pt x="6905" y="281939"/>
                  </a:lnTo>
                  <a:lnTo>
                    <a:pt x="6954" y="262890"/>
                  </a:lnTo>
                  <a:close/>
                </a:path>
                <a:path w="1089660" h="994410">
                  <a:moveTo>
                    <a:pt x="1089325" y="262890"/>
                  </a:moveTo>
                  <a:lnTo>
                    <a:pt x="1082979" y="262890"/>
                  </a:lnTo>
                  <a:lnTo>
                    <a:pt x="1082954" y="281939"/>
                  </a:lnTo>
                  <a:lnTo>
                    <a:pt x="1089301" y="281939"/>
                  </a:lnTo>
                  <a:lnTo>
                    <a:pt x="1089325" y="262890"/>
                  </a:lnTo>
                  <a:close/>
                </a:path>
                <a:path w="1089660" h="994410">
                  <a:moveTo>
                    <a:pt x="6905" y="281940"/>
                  </a:moveTo>
                  <a:lnTo>
                    <a:pt x="909" y="281940"/>
                  </a:lnTo>
                  <a:lnTo>
                    <a:pt x="895" y="292100"/>
                  </a:lnTo>
                  <a:lnTo>
                    <a:pt x="6878" y="292100"/>
                  </a:lnTo>
                  <a:lnTo>
                    <a:pt x="6905" y="281940"/>
                  </a:lnTo>
                  <a:close/>
                </a:path>
                <a:path w="1089660" h="994410">
                  <a:moveTo>
                    <a:pt x="1089301" y="281940"/>
                  </a:moveTo>
                  <a:lnTo>
                    <a:pt x="1082954" y="281940"/>
                  </a:lnTo>
                  <a:lnTo>
                    <a:pt x="1082941" y="292100"/>
                  </a:lnTo>
                  <a:lnTo>
                    <a:pt x="1089288" y="292100"/>
                  </a:lnTo>
                  <a:lnTo>
                    <a:pt x="1089301" y="281940"/>
                  </a:lnTo>
                  <a:close/>
                </a:path>
                <a:path w="1089660" h="994410">
                  <a:moveTo>
                    <a:pt x="6878" y="292100"/>
                  </a:moveTo>
                  <a:lnTo>
                    <a:pt x="895" y="292100"/>
                  </a:lnTo>
                  <a:lnTo>
                    <a:pt x="876" y="307339"/>
                  </a:lnTo>
                  <a:lnTo>
                    <a:pt x="6839" y="307339"/>
                  </a:lnTo>
                  <a:lnTo>
                    <a:pt x="6878" y="292100"/>
                  </a:lnTo>
                  <a:close/>
                </a:path>
                <a:path w="1089660" h="994410">
                  <a:moveTo>
                    <a:pt x="1089288" y="292100"/>
                  </a:moveTo>
                  <a:lnTo>
                    <a:pt x="1082941" y="292100"/>
                  </a:lnTo>
                  <a:lnTo>
                    <a:pt x="1082921" y="307339"/>
                  </a:lnTo>
                  <a:lnTo>
                    <a:pt x="1089268" y="307339"/>
                  </a:lnTo>
                  <a:lnTo>
                    <a:pt x="1089288" y="292100"/>
                  </a:lnTo>
                  <a:close/>
                </a:path>
                <a:path w="1089660" h="994410">
                  <a:moveTo>
                    <a:pt x="6839" y="307340"/>
                  </a:moveTo>
                  <a:lnTo>
                    <a:pt x="876" y="307340"/>
                  </a:lnTo>
                  <a:lnTo>
                    <a:pt x="730" y="421639"/>
                  </a:lnTo>
                  <a:lnTo>
                    <a:pt x="6542" y="421639"/>
                  </a:lnTo>
                  <a:lnTo>
                    <a:pt x="6839" y="307340"/>
                  </a:lnTo>
                  <a:close/>
                </a:path>
                <a:path w="1089660" h="994410">
                  <a:moveTo>
                    <a:pt x="1089268" y="307340"/>
                  </a:moveTo>
                  <a:lnTo>
                    <a:pt x="1082921" y="307340"/>
                  </a:lnTo>
                  <a:lnTo>
                    <a:pt x="1082773" y="421639"/>
                  </a:lnTo>
                  <a:lnTo>
                    <a:pt x="1089122" y="421639"/>
                  </a:lnTo>
                  <a:lnTo>
                    <a:pt x="1089268" y="307340"/>
                  </a:lnTo>
                  <a:close/>
                </a:path>
                <a:path w="1089660" h="994410">
                  <a:moveTo>
                    <a:pt x="6542" y="421640"/>
                  </a:moveTo>
                  <a:lnTo>
                    <a:pt x="730" y="421640"/>
                  </a:lnTo>
                  <a:lnTo>
                    <a:pt x="575" y="542289"/>
                  </a:lnTo>
                  <a:lnTo>
                    <a:pt x="6229" y="542289"/>
                  </a:lnTo>
                  <a:lnTo>
                    <a:pt x="6542" y="421640"/>
                  </a:lnTo>
                  <a:close/>
                </a:path>
                <a:path w="1089660" h="994410">
                  <a:moveTo>
                    <a:pt x="1089122" y="421640"/>
                  </a:moveTo>
                  <a:lnTo>
                    <a:pt x="1082773" y="421640"/>
                  </a:lnTo>
                  <a:lnTo>
                    <a:pt x="1082617" y="542289"/>
                  </a:lnTo>
                  <a:lnTo>
                    <a:pt x="1088968" y="542289"/>
                  </a:lnTo>
                  <a:lnTo>
                    <a:pt x="1089122" y="421640"/>
                  </a:lnTo>
                  <a:close/>
                </a:path>
                <a:path w="1089660" h="994410">
                  <a:moveTo>
                    <a:pt x="6229" y="542290"/>
                  </a:moveTo>
                  <a:lnTo>
                    <a:pt x="575" y="542290"/>
                  </a:lnTo>
                  <a:lnTo>
                    <a:pt x="396" y="681989"/>
                  </a:lnTo>
                  <a:lnTo>
                    <a:pt x="5867" y="681989"/>
                  </a:lnTo>
                  <a:lnTo>
                    <a:pt x="6229" y="542290"/>
                  </a:lnTo>
                  <a:close/>
                </a:path>
                <a:path w="1089660" h="994410">
                  <a:moveTo>
                    <a:pt x="1088968" y="542290"/>
                  </a:moveTo>
                  <a:lnTo>
                    <a:pt x="1082617" y="542290"/>
                  </a:lnTo>
                  <a:lnTo>
                    <a:pt x="1082436" y="681989"/>
                  </a:lnTo>
                  <a:lnTo>
                    <a:pt x="1088789" y="681989"/>
                  </a:lnTo>
                  <a:lnTo>
                    <a:pt x="1088968" y="542290"/>
                  </a:lnTo>
                  <a:close/>
                </a:path>
                <a:path w="1089660" h="994410">
                  <a:moveTo>
                    <a:pt x="5867" y="681990"/>
                  </a:moveTo>
                  <a:lnTo>
                    <a:pt x="396" y="681990"/>
                  </a:lnTo>
                  <a:lnTo>
                    <a:pt x="383" y="692150"/>
                  </a:lnTo>
                  <a:lnTo>
                    <a:pt x="5841" y="692150"/>
                  </a:lnTo>
                  <a:lnTo>
                    <a:pt x="5867" y="681990"/>
                  </a:lnTo>
                  <a:close/>
                </a:path>
                <a:path w="1089660" h="994410">
                  <a:moveTo>
                    <a:pt x="1088789" y="681990"/>
                  </a:moveTo>
                  <a:lnTo>
                    <a:pt x="1082436" y="681990"/>
                  </a:lnTo>
                  <a:lnTo>
                    <a:pt x="1082423" y="692150"/>
                  </a:lnTo>
                  <a:lnTo>
                    <a:pt x="1088776" y="692150"/>
                  </a:lnTo>
                  <a:lnTo>
                    <a:pt x="1088789" y="681990"/>
                  </a:lnTo>
                  <a:close/>
                </a:path>
                <a:path w="1089660" h="994410">
                  <a:moveTo>
                    <a:pt x="5841" y="692150"/>
                  </a:moveTo>
                  <a:lnTo>
                    <a:pt x="383" y="692150"/>
                  </a:lnTo>
                  <a:lnTo>
                    <a:pt x="364" y="707389"/>
                  </a:lnTo>
                  <a:lnTo>
                    <a:pt x="5801" y="707389"/>
                  </a:lnTo>
                  <a:lnTo>
                    <a:pt x="5841" y="692150"/>
                  </a:lnTo>
                  <a:close/>
                </a:path>
                <a:path w="1089660" h="994410">
                  <a:moveTo>
                    <a:pt x="1088776" y="692150"/>
                  </a:moveTo>
                  <a:lnTo>
                    <a:pt x="1082423" y="692150"/>
                  </a:lnTo>
                  <a:lnTo>
                    <a:pt x="1082403" y="707389"/>
                  </a:lnTo>
                  <a:lnTo>
                    <a:pt x="1088757" y="707389"/>
                  </a:lnTo>
                  <a:lnTo>
                    <a:pt x="1088776" y="692150"/>
                  </a:lnTo>
                  <a:close/>
                </a:path>
                <a:path w="1089660" h="994410">
                  <a:moveTo>
                    <a:pt x="5801" y="707390"/>
                  </a:moveTo>
                  <a:lnTo>
                    <a:pt x="364" y="707390"/>
                  </a:lnTo>
                  <a:lnTo>
                    <a:pt x="339" y="726439"/>
                  </a:lnTo>
                  <a:lnTo>
                    <a:pt x="5752" y="726439"/>
                  </a:lnTo>
                  <a:lnTo>
                    <a:pt x="5801" y="707390"/>
                  </a:lnTo>
                  <a:close/>
                </a:path>
                <a:path w="1089660" h="994410">
                  <a:moveTo>
                    <a:pt x="1088757" y="707390"/>
                  </a:moveTo>
                  <a:lnTo>
                    <a:pt x="1082403" y="707390"/>
                  </a:lnTo>
                  <a:lnTo>
                    <a:pt x="1082378" y="726439"/>
                  </a:lnTo>
                  <a:lnTo>
                    <a:pt x="1088732" y="726439"/>
                  </a:lnTo>
                  <a:lnTo>
                    <a:pt x="1088757" y="707390"/>
                  </a:lnTo>
                  <a:close/>
                </a:path>
                <a:path w="1089660" h="994410">
                  <a:moveTo>
                    <a:pt x="5752" y="726440"/>
                  </a:moveTo>
                  <a:lnTo>
                    <a:pt x="339" y="726440"/>
                  </a:lnTo>
                  <a:lnTo>
                    <a:pt x="326" y="736600"/>
                  </a:lnTo>
                  <a:lnTo>
                    <a:pt x="5725" y="736600"/>
                  </a:lnTo>
                  <a:lnTo>
                    <a:pt x="5752" y="726440"/>
                  </a:lnTo>
                  <a:close/>
                </a:path>
                <a:path w="1089660" h="994410">
                  <a:moveTo>
                    <a:pt x="1088732" y="726440"/>
                  </a:moveTo>
                  <a:lnTo>
                    <a:pt x="1082378" y="726440"/>
                  </a:lnTo>
                  <a:lnTo>
                    <a:pt x="1082365" y="736600"/>
                  </a:lnTo>
                  <a:lnTo>
                    <a:pt x="1088719" y="736600"/>
                  </a:lnTo>
                  <a:lnTo>
                    <a:pt x="1088732" y="726440"/>
                  </a:lnTo>
                  <a:close/>
                </a:path>
                <a:path w="1089660" h="994410">
                  <a:moveTo>
                    <a:pt x="5725" y="736600"/>
                  </a:moveTo>
                  <a:lnTo>
                    <a:pt x="326" y="736600"/>
                  </a:lnTo>
                  <a:lnTo>
                    <a:pt x="307" y="751839"/>
                  </a:lnTo>
                  <a:lnTo>
                    <a:pt x="5686" y="751839"/>
                  </a:lnTo>
                  <a:lnTo>
                    <a:pt x="5725" y="736600"/>
                  </a:lnTo>
                  <a:close/>
                </a:path>
                <a:path w="1089660" h="994410">
                  <a:moveTo>
                    <a:pt x="1088719" y="736600"/>
                  </a:moveTo>
                  <a:lnTo>
                    <a:pt x="1082365" y="736600"/>
                  </a:lnTo>
                  <a:lnTo>
                    <a:pt x="1082345" y="751839"/>
                  </a:lnTo>
                  <a:lnTo>
                    <a:pt x="1088700" y="751839"/>
                  </a:lnTo>
                  <a:lnTo>
                    <a:pt x="1088719" y="736600"/>
                  </a:lnTo>
                  <a:close/>
                </a:path>
                <a:path w="1089660" h="994410">
                  <a:moveTo>
                    <a:pt x="5686" y="751840"/>
                  </a:moveTo>
                  <a:lnTo>
                    <a:pt x="307" y="751840"/>
                  </a:lnTo>
                  <a:lnTo>
                    <a:pt x="291" y="764539"/>
                  </a:lnTo>
                  <a:lnTo>
                    <a:pt x="5653" y="764539"/>
                  </a:lnTo>
                  <a:lnTo>
                    <a:pt x="5686" y="751840"/>
                  </a:lnTo>
                  <a:close/>
                </a:path>
                <a:path w="1089660" h="994410">
                  <a:moveTo>
                    <a:pt x="1088700" y="751840"/>
                  </a:moveTo>
                  <a:lnTo>
                    <a:pt x="1082345" y="751840"/>
                  </a:lnTo>
                  <a:lnTo>
                    <a:pt x="1082329" y="764539"/>
                  </a:lnTo>
                  <a:lnTo>
                    <a:pt x="1088683" y="764539"/>
                  </a:lnTo>
                  <a:lnTo>
                    <a:pt x="1088700" y="751840"/>
                  </a:lnTo>
                  <a:close/>
                </a:path>
                <a:path w="1089660" h="994410">
                  <a:moveTo>
                    <a:pt x="5653" y="764540"/>
                  </a:moveTo>
                  <a:lnTo>
                    <a:pt x="291" y="764540"/>
                  </a:lnTo>
                  <a:lnTo>
                    <a:pt x="282" y="770889"/>
                  </a:lnTo>
                  <a:lnTo>
                    <a:pt x="5636" y="770889"/>
                  </a:lnTo>
                  <a:lnTo>
                    <a:pt x="5653" y="764540"/>
                  </a:lnTo>
                  <a:close/>
                </a:path>
                <a:path w="1089660" h="994410">
                  <a:moveTo>
                    <a:pt x="1088683" y="764540"/>
                  </a:moveTo>
                  <a:lnTo>
                    <a:pt x="1082329" y="764540"/>
                  </a:lnTo>
                  <a:lnTo>
                    <a:pt x="1082321" y="770889"/>
                  </a:lnTo>
                  <a:lnTo>
                    <a:pt x="1088675" y="770889"/>
                  </a:lnTo>
                  <a:lnTo>
                    <a:pt x="1088683" y="764540"/>
                  </a:lnTo>
                  <a:close/>
                </a:path>
                <a:path w="1089660" h="994410">
                  <a:moveTo>
                    <a:pt x="5636" y="770890"/>
                  </a:moveTo>
                  <a:lnTo>
                    <a:pt x="282" y="770890"/>
                  </a:lnTo>
                  <a:lnTo>
                    <a:pt x="258" y="789939"/>
                  </a:lnTo>
                  <a:lnTo>
                    <a:pt x="5587" y="789939"/>
                  </a:lnTo>
                  <a:lnTo>
                    <a:pt x="5636" y="770890"/>
                  </a:lnTo>
                  <a:close/>
                </a:path>
                <a:path w="1089660" h="994410">
                  <a:moveTo>
                    <a:pt x="1088675" y="770890"/>
                  </a:moveTo>
                  <a:lnTo>
                    <a:pt x="1082321" y="770890"/>
                  </a:lnTo>
                  <a:lnTo>
                    <a:pt x="1082296" y="789939"/>
                  </a:lnTo>
                  <a:lnTo>
                    <a:pt x="1088651" y="789939"/>
                  </a:lnTo>
                  <a:lnTo>
                    <a:pt x="1088675" y="770890"/>
                  </a:lnTo>
                  <a:close/>
                </a:path>
                <a:path w="1089660" h="994410">
                  <a:moveTo>
                    <a:pt x="5587" y="789940"/>
                  </a:moveTo>
                  <a:lnTo>
                    <a:pt x="258" y="789940"/>
                  </a:lnTo>
                  <a:lnTo>
                    <a:pt x="201" y="834389"/>
                  </a:lnTo>
                  <a:lnTo>
                    <a:pt x="5472" y="834389"/>
                  </a:lnTo>
                  <a:lnTo>
                    <a:pt x="5587" y="789940"/>
                  </a:lnTo>
                  <a:close/>
                </a:path>
                <a:path w="1089660" h="994410">
                  <a:moveTo>
                    <a:pt x="1088651" y="789940"/>
                  </a:moveTo>
                  <a:lnTo>
                    <a:pt x="1082296" y="789940"/>
                  </a:lnTo>
                  <a:lnTo>
                    <a:pt x="1082239" y="834389"/>
                  </a:lnTo>
                  <a:lnTo>
                    <a:pt x="1088594" y="834389"/>
                  </a:lnTo>
                  <a:lnTo>
                    <a:pt x="1088651" y="789940"/>
                  </a:lnTo>
                  <a:close/>
                </a:path>
                <a:path w="1089660" h="994410">
                  <a:moveTo>
                    <a:pt x="543560" y="986789"/>
                  </a:moveTo>
                  <a:lnTo>
                    <a:pt x="6" y="986789"/>
                  </a:lnTo>
                  <a:lnTo>
                    <a:pt x="0" y="991869"/>
                  </a:lnTo>
                  <a:lnTo>
                    <a:pt x="1088393" y="991869"/>
                  </a:lnTo>
                  <a:lnTo>
                    <a:pt x="1088398" y="988060"/>
                  </a:lnTo>
                  <a:lnTo>
                    <a:pt x="1082040" y="988060"/>
                  </a:lnTo>
                  <a:lnTo>
                    <a:pt x="543560" y="986789"/>
                  </a:lnTo>
                  <a:close/>
                </a:path>
                <a:path w="1089660" h="994410">
                  <a:moveTo>
                    <a:pt x="1088399" y="986789"/>
                  </a:moveTo>
                  <a:lnTo>
                    <a:pt x="1082041" y="986789"/>
                  </a:lnTo>
                  <a:lnTo>
                    <a:pt x="1082040" y="988060"/>
                  </a:lnTo>
                  <a:lnTo>
                    <a:pt x="1088398" y="988060"/>
                  </a:lnTo>
                  <a:lnTo>
                    <a:pt x="1088399" y="986789"/>
                  </a:lnTo>
                  <a:close/>
                </a:path>
                <a:path w="1089660" h="994410">
                  <a:moveTo>
                    <a:pt x="5126" y="967739"/>
                  </a:moveTo>
                  <a:lnTo>
                    <a:pt x="30" y="967739"/>
                  </a:lnTo>
                  <a:lnTo>
                    <a:pt x="8" y="985519"/>
                  </a:lnTo>
                  <a:lnTo>
                    <a:pt x="5080" y="985519"/>
                  </a:lnTo>
                  <a:lnTo>
                    <a:pt x="5126" y="967739"/>
                  </a:lnTo>
                  <a:close/>
                </a:path>
                <a:path w="1089660" h="994410">
                  <a:moveTo>
                    <a:pt x="1088424" y="967739"/>
                  </a:moveTo>
                  <a:lnTo>
                    <a:pt x="1082066" y="967739"/>
                  </a:lnTo>
                  <a:lnTo>
                    <a:pt x="1082043" y="985519"/>
                  </a:lnTo>
                  <a:lnTo>
                    <a:pt x="1088401" y="985519"/>
                  </a:lnTo>
                  <a:lnTo>
                    <a:pt x="1088424" y="967739"/>
                  </a:lnTo>
                  <a:close/>
                </a:path>
                <a:path w="1089660" h="994410">
                  <a:moveTo>
                    <a:pt x="5132" y="965200"/>
                  </a:moveTo>
                  <a:lnTo>
                    <a:pt x="34" y="965200"/>
                  </a:lnTo>
                  <a:lnTo>
                    <a:pt x="32" y="966469"/>
                  </a:lnTo>
                  <a:lnTo>
                    <a:pt x="5129" y="966469"/>
                  </a:lnTo>
                  <a:lnTo>
                    <a:pt x="5132" y="965200"/>
                  </a:lnTo>
                  <a:close/>
                </a:path>
                <a:path w="1089660" h="994410">
                  <a:moveTo>
                    <a:pt x="1088427" y="965200"/>
                  </a:moveTo>
                  <a:lnTo>
                    <a:pt x="1082069" y="965200"/>
                  </a:lnTo>
                  <a:lnTo>
                    <a:pt x="1082067" y="966469"/>
                  </a:lnTo>
                  <a:lnTo>
                    <a:pt x="1088425" y="966469"/>
                  </a:lnTo>
                  <a:lnTo>
                    <a:pt x="1088427" y="965200"/>
                  </a:lnTo>
                  <a:close/>
                </a:path>
                <a:path w="1089660" h="994410">
                  <a:moveTo>
                    <a:pt x="5149" y="958850"/>
                  </a:moveTo>
                  <a:lnTo>
                    <a:pt x="42" y="958850"/>
                  </a:lnTo>
                  <a:lnTo>
                    <a:pt x="35" y="963929"/>
                  </a:lnTo>
                  <a:lnTo>
                    <a:pt x="5136" y="963929"/>
                  </a:lnTo>
                  <a:lnTo>
                    <a:pt x="5149" y="958850"/>
                  </a:lnTo>
                  <a:close/>
                </a:path>
                <a:path w="1089660" h="994410">
                  <a:moveTo>
                    <a:pt x="1088435" y="958850"/>
                  </a:moveTo>
                  <a:lnTo>
                    <a:pt x="1082077" y="958850"/>
                  </a:lnTo>
                  <a:lnTo>
                    <a:pt x="1082071" y="963929"/>
                  </a:lnTo>
                  <a:lnTo>
                    <a:pt x="1088428" y="963929"/>
                  </a:lnTo>
                  <a:lnTo>
                    <a:pt x="1088435" y="958850"/>
                  </a:lnTo>
                  <a:close/>
                </a:path>
                <a:path w="1089660" h="994410">
                  <a:moveTo>
                    <a:pt x="5159" y="955039"/>
                  </a:moveTo>
                  <a:lnTo>
                    <a:pt x="47" y="955039"/>
                  </a:lnTo>
                  <a:lnTo>
                    <a:pt x="43" y="957579"/>
                  </a:lnTo>
                  <a:lnTo>
                    <a:pt x="5152" y="957579"/>
                  </a:lnTo>
                  <a:lnTo>
                    <a:pt x="5159" y="955039"/>
                  </a:lnTo>
                  <a:close/>
                </a:path>
                <a:path w="1089660" h="994410">
                  <a:moveTo>
                    <a:pt x="1088440" y="955039"/>
                  </a:moveTo>
                  <a:lnTo>
                    <a:pt x="1082082" y="955039"/>
                  </a:lnTo>
                  <a:lnTo>
                    <a:pt x="1082079" y="957579"/>
                  </a:lnTo>
                  <a:lnTo>
                    <a:pt x="1088437" y="957579"/>
                  </a:lnTo>
                  <a:lnTo>
                    <a:pt x="1088440" y="955039"/>
                  </a:lnTo>
                  <a:close/>
                </a:path>
                <a:path w="1089660" h="994410">
                  <a:moveTo>
                    <a:pt x="5165" y="952500"/>
                  </a:moveTo>
                  <a:lnTo>
                    <a:pt x="50" y="952500"/>
                  </a:lnTo>
                  <a:lnTo>
                    <a:pt x="48" y="953769"/>
                  </a:lnTo>
                  <a:lnTo>
                    <a:pt x="5162" y="953769"/>
                  </a:lnTo>
                  <a:lnTo>
                    <a:pt x="5165" y="952500"/>
                  </a:lnTo>
                  <a:close/>
                </a:path>
                <a:path w="1089660" h="994410">
                  <a:moveTo>
                    <a:pt x="1088443" y="952500"/>
                  </a:moveTo>
                  <a:lnTo>
                    <a:pt x="1082086" y="952500"/>
                  </a:lnTo>
                  <a:lnTo>
                    <a:pt x="1082084" y="953769"/>
                  </a:lnTo>
                  <a:lnTo>
                    <a:pt x="1088441" y="953769"/>
                  </a:lnTo>
                  <a:lnTo>
                    <a:pt x="1088443" y="952500"/>
                  </a:lnTo>
                  <a:close/>
                </a:path>
                <a:path w="1089660" h="994410">
                  <a:moveTo>
                    <a:pt x="5175" y="948689"/>
                  </a:moveTo>
                  <a:lnTo>
                    <a:pt x="55" y="948689"/>
                  </a:lnTo>
                  <a:lnTo>
                    <a:pt x="52" y="951229"/>
                  </a:lnTo>
                  <a:lnTo>
                    <a:pt x="5168" y="951229"/>
                  </a:lnTo>
                  <a:lnTo>
                    <a:pt x="5175" y="948689"/>
                  </a:lnTo>
                  <a:close/>
                </a:path>
                <a:path w="1089660" h="994410">
                  <a:moveTo>
                    <a:pt x="1088448" y="948689"/>
                  </a:moveTo>
                  <a:lnTo>
                    <a:pt x="1082090" y="948689"/>
                  </a:lnTo>
                  <a:lnTo>
                    <a:pt x="1082087" y="951229"/>
                  </a:lnTo>
                  <a:lnTo>
                    <a:pt x="1088445" y="951229"/>
                  </a:lnTo>
                  <a:lnTo>
                    <a:pt x="1088448" y="948689"/>
                  </a:lnTo>
                  <a:close/>
                </a:path>
                <a:path w="1089660" h="994410">
                  <a:moveTo>
                    <a:pt x="5182" y="946150"/>
                  </a:moveTo>
                  <a:lnTo>
                    <a:pt x="58" y="946150"/>
                  </a:lnTo>
                  <a:lnTo>
                    <a:pt x="56" y="947419"/>
                  </a:lnTo>
                  <a:lnTo>
                    <a:pt x="5178" y="947419"/>
                  </a:lnTo>
                  <a:lnTo>
                    <a:pt x="5182" y="946150"/>
                  </a:lnTo>
                  <a:close/>
                </a:path>
                <a:path w="1089660" h="994410">
                  <a:moveTo>
                    <a:pt x="1088451" y="946150"/>
                  </a:moveTo>
                  <a:lnTo>
                    <a:pt x="1082094" y="946150"/>
                  </a:lnTo>
                  <a:lnTo>
                    <a:pt x="1082092" y="947419"/>
                  </a:lnTo>
                  <a:lnTo>
                    <a:pt x="1088450" y="947419"/>
                  </a:lnTo>
                  <a:lnTo>
                    <a:pt x="1088451" y="946150"/>
                  </a:lnTo>
                  <a:close/>
                </a:path>
                <a:path w="1089660" h="994410">
                  <a:moveTo>
                    <a:pt x="5192" y="942339"/>
                  </a:moveTo>
                  <a:lnTo>
                    <a:pt x="63" y="942339"/>
                  </a:lnTo>
                  <a:lnTo>
                    <a:pt x="60" y="944879"/>
                  </a:lnTo>
                  <a:lnTo>
                    <a:pt x="5185" y="944879"/>
                  </a:lnTo>
                  <a:lnTo>
                    <a:pt x="5192" y="942339"/>
                  </a:lnTo>
                  <a:close/>
                </a:path>
                <a:path w="1089660" h="994410">
                  <a:moveTo>
                    <a:pt x="1088456" y="942339"/>
                  </a:moveTo>
                  <a:lnTo>
                    <a:pt x="1082099" y="942339"/>
                  </a:lnTo>
                  <a:lnTo>
                    <a:pt x="1082095" y="944879"/>
                  </a:lnTo>
                  <a:lnTo>
                    <a:pt x="1088453" y="944879"/>
                  </a:lnTo>
                  <a:lnTo>
                    <a:pt x="1088456" y="942339"/>
                  </a:lnTo>
                  <a:close/>
                </a:path>
                <a:path w="1089660" h="994410">
                  <a:moveTo>
                    <a:pt x="5198" y="939800"/>
                  </a:moveTo>
                  <a:lnTo>
                    <a:pt x="66" y="939800"/>
                  </a:lnTo>
                  <a:lnTo>
                    <a:pt x="65" y="941069"/>
                  </a:lnTo>
                  <a:lnTo>
                    <a:pt x="5195" y="941069"/>
                  </a:lnTo>
                  <a:lnTo>
                    <a:pt x="5198" y="939800"/>
                  </a:lnTo>
                  <a:close/>
                </a:path>
                <a:path w="1089660" h="994410">
                  <a:moveTo>
                    <a:pt x="1088459" y="939800"/>
                  </a:moveTo>
                  <a:lnTo>
                    <a:pt x="1082102" y="939800"/>
                  </a:lnTo>
                  <a:lnTo>
                    <a:pt x="1082100" y="941069"/>
                  </a:lnTo>
                  <a:lnTo>
                    <a:pt x="1088458" y="941069"/>
                  </a:lnTo>
                  <a:lnTo>
                    <a:pt x="1088459" y="939800"/>
                  </a:lnTo>
                  <a:close/>
                </a:path>
                <a:path w="1089660" h="994410">
                  <a:moveTo>
                    <a:pt x="5208" y="935989"/>
                  </a:moveTo>
                  <a:lnTo>
                    <a:pt x="71" y="935989"/>
                  </a:lnTo>
                  <a:lnTo>
                    <a:pt x="68" y="938529"/>
                  </a:lnTo>
                  <a:lnTo>
                    <a:pt x="5201" y="938529"/>
                  </a:lnTo>
                  <a:lnTo>
                    <a:pt x="5208" y="935989"/>
                  </a:lnTo>
                  <a:close/>
                </a:path>
                <a:path w="1089660" h="994410">
                  <a:moveTo>
                    <a:pt x="1088464" y="935989"/>
                  </a:moveTo>
                  <a:lnTo>
                    <a:pt x="1082107" y="935989"/>
                  </a:lnTo>
                  <a:lnTo>
                    <a:pt x="1082104" y="938529"/>
                  </a:lnTo>
                  <a:lnTo>
                    <a:pt x="1088461" y="938529"/>
                  </a:lnTo>
                  <a:lnTo>
                    <a:pt x="1088464" y="935989"/>
                  </a:lnTo>
                  <a:close/>
                </a:path>
                <a:path w="1089660" h="994410">
                  <a:moveTo>
                    <a:pt x="5215" y="933450"/>
                  </a:moveTo>
                  <a:lnTo>
                    <a:pt x="74" y="933450"/>
                  </a:lnTo>
                  <a:lnTo>
                    <a:pt x="73" y="934719"/>
                  </a:lnTo>
                  <a:lnTo>
                    <a:pt x="5211" y="934719"/>
                  </a:lnTo>
                  <a:lnTo>
                    <a:pt x="5215" y="933450"/>
                  </a:lnTo>
                  <a:close/>
                </a:path>
                <a:path w="1089660" h="994410">
                  <a:moveTo>
                    <a:pt x="1088467" y="933450"/>
                  </a:moveTo>
                  <a:lnTo>
                    <a:pt x="1082110" y="933450"/>
                  </a:lnTo>
                  <a:lnTo>
                    <a:pt x="1082109" y="934719"/>
                  </a:lnTo>
                  <a:lnTo>
                    <a:pt x="1088466" y="934719"/>
                  </a:lnTo>
                  <a:lnTo>
                    <a:pt x="1088467" y="933450"/>
                  </a:lnTo>
                  <a:close/>
                </a:path>
                <a:path w="1089660" h="994410">
                  <a:moveTo>
                    <a:pt x="5224" y="929639"/>
                  </a:moveTo>
                  <a:lnTo>
                    <a:pt x="79" y="929639"/>
                  </a:lnTo>
                  <a:lnTo>
                    <a:pt x="76" y="932179"/>
                  </a:lnTo>
                  <a:lnTo>
                    <a:pt x="5218" y="932179"/>
                  </a:lnTo>
                  <a:lnTo>
                    <a:pt x="5224" y="929639"/>
                  </a:lnTo>
                  <a:close/>
                </a:path>
                <a:path w="1089660" h="994410">
                  <a:moveTo>
                    <a:pt x="1088472" y="929639"/>
                  </a:moveTo>
                  <a:lnTo>
                    <a:pt x="1082115" y="929639"/>
                  </a:lnTo>
                  <a:lnTo>
                    <a:pt x="1082112" y="932179"/>
                  </a:lnTo>
                  <a:lnTo>
                    <a:pt x="1088469" y="932179"/>
                  </a:lnTo>
                  <a:lnTo>
                    <a:pt x="1088472" y="929639"/>
                  </a:lnTo>
                  <a:close/>
                </a:path>
                <a:path w="1089660" h="994410">
                  <a:moveTo>
                    <a:pt x="5241" y="923289"/>
                  </a:moveTo>
                  <a:lnTo>
                    <a:pt x="87" y="923289"/>
                  </a:lnTo>
                  <a:lnTo>
                    <a:pt x="81" y="928369"/>
                  </a:lnTo>
                  <a:lnTo>
                    <a:pt x="5228" y="928369"/>
                  </a:lnTo>
                  <a:lnTo>
                    <a:pt x="5241" y="923289"/>
                  </a:lnTo>
                  <a:close/>
                </a:path>
                <a:path w="1089660" h="994410">
                  <a:moveTo>
                    <a:pt x="1088480" y="923289"/>
                  </a:moveTo>
                  <a:lnTo>
                    <a:pt x="1082123" y="923289"/>
                  </a:lnTo>
                  <a:lnTo>
                    <a:pt x="1082117" y="928369"/>
                  </a:lnTo>
                  <a:lnTo>
                    <a:pt x="1088474" y="928369"/>
                  </a:lnTo>
                  <a:lnTo>
                    <a:pt x="1088480" y="923289"/>
                  </a:lnTo>
                  <a:close/>
                </a:path>
                <a:path w="1089660" h="994410">
                  <a:moveTo>
                    <a:pt x="5248" y="920750"/>
                  </a:moveTo>
                  <a:lnTo>
                    <a:pt x="91" y="920750"/>
                  </a:lnTo>
                  <a:lnTo>
                    <a:pt x="89" y="922019"/>
                  </a:lnTo>
                  <a:lnTo>
                    <a:pt x="5244" y="922019"/>
                  </a:lnTo>
                  <a:lnTo>
                    <a:pt x="5248" y="920750"/>
                  </a:lnTo>
                  <a:close/>
                </a:path>
                <a:path w="1089660" h="994410">
                  <a:moveTo>
                    <a:pt x="1088484" y="920750"/>
                  </a:moveTo>
                  <a:lnTo>
                    <a:pt x="1082127" y="920750"/>
                  </a:lnTo>
                  <a:lnTo>
                    <a:pt x="1082125" y="922019"/>
                  </a:lnTo>
                  <a:lnTo>
                    <a:pt x="1088482" y="922019"/>
                  </a:lnTo>
                  <a:lnTo>
                    <a:pt x="1088484" y="920750"/>
                  </a:lnTo>
                  <a:close/>
                </a:path>
                <a:path w="1089660" h="994410">
                  <a:moveTo>
                    <a:pt x="5264" y="914400"/>
                  </a:moveTo>
                  <a:lnTo>
                    <a:pt x="99" y="914400"/>
                  </a:lnTo>
                  <a:lnTo>
                    <a:pt x="92" y="919479"/>
                  </a:lnTo>
                  <a:lnTo>
                    <a:pt x="5251" y="919479"/>
                  </a:lnTo>
                  <a:lnTo>
                    <a:pt x="5264" y="914400"/>
                  </a:lnTo>
                  <a:close/>
                </a:path>
                <a:path w="1089660" h="994410">
                  <a:moveTo>
                    <a:pt x="1088492" y="914400"/>
                  </a:moveTo>
                  <a:lnTo>
                    <a:pt x="1082135" y="914400"/>
                  </a:lnTo>
                  <a:lnTo>
                    <a:pt x="1082128" y="919479"/>
                  </a:lnTo>
                  <a:lnTo>
                    <a:pt x="1088485" y="919479"/>
                  </a:lnTo>
                  <a:lnTo>
                    <a:pt x="1088492" y="914400"/>
                  </a:lnTo>
                  <a:close/>
                </a:path>
                <a:path w="1089660" h="994410">
                  <a:moveTo>
                    <a:pt x="5274" y="910589"/>
                  </a:moveTo>
                  <a:lnTo>
                    <a:pt x="104" y="910589"/>
                  </a:lnTo>
                  <a:lnTo>
                    <a:pt x="100" y="913129"/>
                  </a:lnTo>
                  <a:lnTo>
                    <a:pt x="5267" y="913129"/>
                  </a:lnTo>
                  <a:lnTo>
                    <a:pt x="5274" y="910589"/>
                  </a:lnTo>
                  <a:close/>
                </a:path>
                <a:path w="1089660" h="994410">
                  <a:moveTo>
                    <a:pt x="1088497" y="910589"/>
                  </a:moveTo>
                  <a:lnTo>
                    <a:pt x="1082140" y="910589"/>
                  </a:lnTo>
                  <a:lnTo>
                    <a:pt x="1082137" y="913129"/>
                  </a:lnTo>
                  <a:lnTo>
                    <a:pt x="1088493" y="913129"/>
                  </a:lnTo>
                  <a:lnTo>
                    <a:pt x="1088497" y="910589"/>
                  </a:lnTo>
                  <a:close/>
                </a:path>
                <a:path w="1089660" h="994410">
                  <a:moveTo>
                    <a:pt x="5280" y="908050"/>
                  </a:moveTo>
                  <a:lnTo>
                    <a:pt x="107" y="908050"/>
                  </a:lnTo>
                  <a:lnTo>
                    <a:pt x="105" y="909319"/>
                  </a:lnTo>
                  <a:lnTo>
                    <a:pt x="5277" y="909319"/>
                  </a:lnTo>
                  <a:lnTo>
                    <a:pt x="5280" y="908050"/>
                  </a:lnTo>
                  <a:close/>
                </a:path>
                <a:path w="1089660" h="994410">
                  <a:moveTo>
                    <a:pt x="1088500" y="908050"/>
                  </a:moveTo>
                  <a:lnTo>
                    <a:pt x="1082143" y="908050"/>
                  </a:lnTo>
                  <a:lnTo>
                    <a:pt x="1082141" y="909319"/>
                  </a:lnTo>
                  <a:lnTo>
                    <a:pt x="1088498" y="909319"/>
                  </a:lnTo>
                  <a:lnTo>
                    <a:pt x="1088500" y="908050"/>
                  </a:lnTo>
                  <a:close/>
                </a:path>
                <a:path w="1089660" h="994410">
                  <a:moveTo>
                    <a:pt x="5290" y="904239"/>
                  </a:moveTo>
                  <a:lnTo>
                    <a:pt x="112" y="904239"/>
                  </a:lnTo>
                  <a:lnTo>
                    <a:pt x="108" y="906779"/>
                  </a:lnTo>
                  <a:lnTo>
                    <a:pt x="5284" y="906779"/>
                  </a:lnTo>
                  <a:lnTo>
                    <a:pt x="5290" y="904239"/>
                  </a:lnTo>
                  <a:close/>
                </a:path>
                <a:path w="1089660" h="994410">
                  <a:moveTo>
                    <a:pt x="1088505" y="904239"/>
                  </a:moveTo>
                  <a:lnTo>
                    <a:pt x="1082148" y="904239"/>
                  </a:lnTo>
                  <a:lnTo>
                    <a:pt x="1082145" y="906779"/>
                  </a:lnTo>
                  <a:lnTo>
                    <a:pt x="1088502" y="906779"/>
                  </a:lnTo>
                  <a:lnTo>
                    <a:pt x="1088505" y="904239"/>
                  </a:lnTo>
                  <a:close/>
                </a:path>
                <a:path w="1089660" h="994410">
                  <a:moveTo>
                    <a:pt x="5297" y="901700"/>
                  </a:moveTo>
                  <a:lnTo>
                    <a:pt x="115" y="901700"/>
                  </a:lnTo>
                  <a:lnTo>
                    <a:pt x="113" y="902969"/>
                  </a:lnTo>
                  <a:lnTo>
                    <a:pt x="5294" y="902969"/>
                  </a:lnTo>
                  <a:lnTo>
                    <a:pt x="5297" y="901700"/>
                  </a:lnTo>
                  <a:close/>
                </a:path>
                <a:path w="1089660" h="994410">
                  <a:moveTo>
                    <a:pt x="1088508" y="901700"/>
                  </a:moveTo>
                  <a:lnTo>
                    <a:pt x="1082151" y="901700"/>
                  </a:lnTo>
                  <a:lnTo>
                    <a:pt x="1082150" y="902969"/>
                  </a:lnTo>
                  <a:lnTo>
                    <a:pt x="1088506" y="902969"/>
                  </a:lnTo>
                  <a:lnTo>
                    <a:pt x="1088508" y="901700"/>
                  </a:lnTo>
                  <a:close/>
                </a:path>
                <a:path w="1089660" h="994410">
                  <a:moveTo>
                    <a:pt x="5307" y="897889"/>
                  </a:moveTo>
                  <a:lnTo>
                    <a:pt x="120" y="897889"/>
                  </a:lnTo>
                  <a:lnTo>
                    <a:pt x="117" y="900429"/>
                  </a:lnTo>
                  <a:lnTo>
                    <a:pt x="5300" y="900429"/>
                  </a:lnTo>
                  <a:lnTo>
                    <a:pt x="5307" y="897889"/>
                  </a:lnTo>
                  <a:close/>
                </a:path>
                <a:path w="1089660" h="994410">
                  <a:moveTo>
                    <a:pt x="1088513" y="897889"/>
                  </a:moveTo>
                  <a:lnTo>
                    <a:pt x="1082156" y="897889"/>
                  </a:lnTo>
                  <a:lnTo>
                    <a:pt x="1082153" y="900429"/>
                  </a:lnTo>
                  <a:lnTo>
                    <a:pt x="1088510" y="900429"/>
                  </a:lnTo>
                  <a:lnTo>
                    <a:pt x="1088513" y="897889"/>
                  </a:lnTo>
                  <a:close/>
                </a:path>
                <a:path w="1089660" h="994410">
                  <a:moveTo>
                    <a:pt x="5313" y="895350"/>
                  </a:moveTo>
                  <a:lnTo>
                    <a:pt x="123" y="895350"/>
                  </a:lnTo>
                  <a:lnTo>
                    <a:pt x="121" y="896619"/>
                  </a:lnTo>
                  <a:lnTo>
                    <a:pt x="5310" y="896619"/>
                  </a:lnTo>
                  <a:lnTo>
                    <a:pt x="5313" y="895350"/>
                  </a:lnTo>
                  <a:close/>
                </a:path>
                <a:path w="1089660" h="994410">
                  <a:moveTo>
                    <a:pt x="1088516" y="895350"/>
                  </a:moveTo>
                  <a:lnTo>
                    <a:pt x="1082160" y="895350"/>
                  </a:lnTo>
                  <a:lnTo>
                    <a:pt x="1082158" y="896619"/>
                  </a:lnTo>
                  <a:lnTo>
                    <a:pt x="1088515" y="896619"/>
                  </a:lnTo>
                  <a:lnTo>
                    <a:pt x="1088516" y="895350"/>
                  </a:lnTo>
                  <a:close/>
                </a:path>
                <a:path w="1089660" h="994410">
                  <a:moveTo>
                    <a:pt x="5323" y="891539"/>
                  </a:moveTo>
                  <a:lnTo>
                    <a:pt x="128" y="891539"/>
                  </a:lnTo>
                  <a:lnTo>
                    <a:pt x="125" y="894079"/>
                  </a:lnTo>
                  <a:lnTo>
                    <a:pt x="5317" y="894079"/>
                  </a:lnTo>
                  <a:lnTo>
                    <a:pt x="5323" y="891539"/>
                  </a:lnTo>
                  <a:close/>
                </a:path>
                <a:path w="1089660" h="994410">
                  <a:moveTo>
                    <a:pt x="1088521" y="891539"/>
                  </a:moveTo>
                  <a:lnTo>
                    <a:pt x="1082165" y="891539"/>
                  </a:lnTo>
                  <a:lnTo>
                    <a:pt x="1082161" y="894079"/>
                  </a:lnTo>
                  <a:lnTo>
                    <a:pt x="1088518" y="894079"/>
                  </a:lnTo>
                  <a:lnTo>
                    <a:pt x="1088521" y="891539"/>
                  </a:lnTo>
                  <a:close/>
                </a:path>
                <a:path w="1089660" h="994410">
                  <a:moveTo>
                    <a:pt x="5330" y="889000"/>
                  </a:moveTo>
                  <a:lnTo>
                    <a:pt x="131" y="889000"/>
                  </a:lnTo>
                  <a:lnTo>
                    <a:pt x="130" y="890269"/>
                  </a:lnTo>
                  <a:lnTo>
                    <a:pt x="5327" y="890269"/>
                  </a:lnTo>
                  <a:lnTo>
                    <a:pt x="5330" y="889000"/>
                  </a:lnTo>
                  <a:close/>
                </a:path>
                <a:path w="1089660" h="994410">
                  <a:moveTo>
                    <a:pt x="1088524" y="889000"/>
                  </a:moveTo>
                  <a:lnTo>
                    <a:pt x="1082168" y="889000"/>
                  </a:lnTo>
                  <a:lnTo>
                    <a:pt x="1082166" y="890269"/>
                  </a:lnTo>
                  <a:lnTo>
                    <a:pt x="1088523" y="890269"/>
                  </a:lnTo>
                  <a:lnTo>
                    <a:pt x="1088524" y="889000"/>
                  </a:lnTo>
                  <a:close/>
                </a:path>
                <a:path w="1089660" h="994410">
                  <a:moveTo>
                    <a:pt x="5340" y="885189"/>
                  </a:moveTo>
                  <a:lnTo>
                    <a:pt x="136" y="885189"/>
                  </a:lnTo>
                  <a:lnTo>
                    <a:pt x="133" y="887729"/>
                  </a:lnTo>
                  <a:lnTo>
                    <a:pt x="5333" y="887729"/>
                  </a:lnTo>
                  <a:lnTo>
                    <a:pt x="5340" y="885189"/>
                  </a:lnTo>
                  <a:close/>
                </a:path>
                <a:path w="1089660" h="994410">
                  <a:moveTo>
                    <a:pt x="1088529" y="885189"/>
                  </a:moveTo>
                  <a:lnTo>
                    <a:pt x="1082173" y="885189"/>
                  </a:lnTo>
                  <a:lnTo>
                    <a:pt x="1082169" y="887729"/>
                  </a:lnTo>
                  <a:lnTo>
                    <a:pt x="1088526" y="887729"/>
                  </a:lnTo>
                  <a:lnTo>
                    <a:pt x="1088529" y="885189"/>
                  </a:lnTo>
                  <a:close/>
                </a:path>
                <a:path w="1089660" h="994410">
                  <a:moveTo>
                    <a:pt x="5346" y="882650"/>
                  </a:moveTo>
                  <a:lnTo>
                    <a:pt x="139" y="882650"/>
                  </a:lnTo>
                  <a:lnTo>
                    <a:pt x="138" y="883919"/>
                  </a:lnTo>
                  <a:lnTo>
                    <a:pt x="5343" y="883919"/>
                  </a:lnTo>
                  <a:lnTo>
                    <a:pt x="5346" y="882650"/>
                  </a:lnTo>
                  <a:close/>
                </a:path>
                <a:path w="1089660" h="994410">
                  <a:moveTo>
                    <a:pt x="1088532" y="882650"/>
                  </a:moveTo>
                  <a:lnTo>
                    <a:pt x="1082176" y="882650"/>
                  </a:lnTo>
                  <a:lnTo>
                    <a:pt x="1082174" y="883919"/>
                  </a:lnTo>
                  <a:lnTo>
                    <a:pt x="1088531" y="883919"/>
                  </a:lnTo>
                  <a:lnTo>
                    <a:pt x="1088532" y="882650"/>
                  </a:lnTo>
                  <a:close/>
                </a:path>
                <a:path w="1089660" h="994410">
                  <a:moveTo>
                    <a:pt x="5356" y="878839"/>
                  </a:moveTo>
                  <a:lnTo>
                    <a:pt x="144" y="878839"/>
                  </a:lnTo>
                  <a:lnTo>
                    <a:pt x="141" y="881379"/>
                  </a:lnTo>
                  <a:lnTo>
                    <a:pt x="5350" y="881379"/>
                  </a:lnTo>
                  <a:lnTo>
                    <a:pt x="5356" y="878839"/>
                  </a:lnTo>
                  <a:close/>
                </a:path>
                <a:path w="1089660" h="994410">
                  <a:moveTo>
                    <a:pt x="1088537" y="878839"/>
                  </a:moveTo>
                  <a:lnTo>
                    <a:pt x="1082181" y="878839"/>
                  </a:lnTo>
                  <a:lnTo>
                    <a:pt x="1082178" y="881379"/>
                  </a:lnTo>
                  <a:lnTo>
                    <a:pt x="1088534" y="881379"/>
                  </a:lnTo>
                  <a:lnTo>
                    <a:pt x="1088537" y="878839"/>
                  </a:lnTo>
                  <a:close/>
                </a:path>
                <a:path w="1089660" h="994410">
                  <a:moveTo>
                    <a:pt x="5363" y="876300"/>
                  </a:moveTo>
                  <a:lnTo>
                    <a:pt x="147" y="876300"/>
                  </a:lnTo>
                  <a:lnTo>
                    <a:pt x="146" y="877569"/>
                  </a:lnTo>
                  <a:lnTo>
                    <a:pt x="5360" y="877569"/>
                  </a:lnTo>
                  <a:lnTo>
                    <a:pt x="5363" y="876300"/>
                  </a:lnTo>
                  <a:close/>
                </a:path>
                <a:path w="1089660" h="994410">
                  <a:moveTo>
                    <a:pt x="1088541" y="876300"/>
                  </a:moveTo>
                  <a:lnTo>
                    <a:pt x="1082184" y="876300"/>
                  </a:lnTo>
                  <a:lnTo>
                    <a:pt x="1082183" y="877569"/>
                  </a:lnTo>
                  <a:lnTo>
                    <a:pt x="1088539" y="877569"/>
                  </a:lnTo>
                  <a:lnTo>
                    <a:pt x="1088541" y="876300"/>
                  </a:lnTo>
                  <a:close/>
                </a:path>
                <a:path w="1089660" h="994410">
                  <a:moveTo>
                    <a:pt x="5373" y="872489"/>
                  </a:moveTo>
                  <a:lnTo>
                    <a:pt x="152" y="872489"/>
                  </a:lnTo>
                  <a:lnTo>
                    <a:pt x="149" y="875029"/>
                  </a:lnTo>
                  <a:lnTo>
                    <a:pt x="5366" y="875029"/>
                  </a:lnTo>
                  <a:lnTo>
                    <a:pt x="5373" y="872489"/>
                  </a:lnTo>
                  <a:close/>
                </a:path>
                <a:path w="1089660" h="994410">
                  <a:moveTo>
                    <a:pt x="1088545" y="872489"/>
                  </a:moveTo>
                  <a:lnTo>
                    <a:pt x="1082189" y="872489"/>
                  </a:lnTo>
                  <a:lnTo>
                    <a:pt x="1082186" y="875029"/>
                  </a:lnTo>
                  <a:lnTo>
                    <a:pt x="1088542" y="875029"/>
                  </a:lnTo>
                  <a:lnTo>
                    <a:pt x="1088545" y="872489"/>
                  </a:lnTo>
                  <a:close/>
                </a:path>
                <a:path w="1089660" h="994410">
                  <a:moveTo>
                    <a:pt x="5379" y="869950"/>
                  </a:moveTo>
                  <a:lnTo>
                    <a:pt x="156" y="869950"/>
                  </a:lnTo>
                  <a:lnTo>
                    <a:pt x="154" y="871219"/>
                  </a:lnTo>
                  <a:lnTo>
                    <a:pt x="5376" y="871219"/>
                  </a:lnTo>
                  <a:lnTo>
                    <a:pt x="5379" y="869950"/>
                  </a:lnTo>
                  <a:close/>
                </a:path>
                <a:path w="1089660" h="994410">
                  <a:moveTo>
                    <a:pt x="1088549" y="869950"/>
                  </a:moveTo>
                  <a:lnTo>
                    <a:pt x="1082192" y="869950"/>
                  </a:lnTo>
                  <a:lnTo>
                    <a:pt x="1082191" y="871219"/>
                  </a:lnTo>
                  <a:lnTo>
                    <a:pt x="1088547" y="871219"/>
                  </a:lnTo>
                  <a:lnTo>
                    <a:pt x="1088549" y="869950"/>
                  </a:lnTo>
                  <a:close/>
                </a:path>
                <a:path w="1089660" h="994410">
                  <a:moveTo>
                    <a:pt x="5389" y="866139"/>
                  </a:moveTo>
                  <a:lnTo>
                    <a:pt x="160" y="866139"/>
                  </a:lnTo>
                  <a:lnTo>
                    <a:pt x="157" y="868679"/>
                  </a:lnTo>
                  <a:lnTo>
                    <a:pt x="5383" y="868679"/>
                  </a:lnTo>
                  <a:lnTo>
                    <a:pt x="5389" y="866139"/>
                  </a:lnTo>
                  <a:close/>
                </a:path>
                <a:path w="1089660" h="994410">
                  <a:moveTo>
                    <a:pt x="1088554" y="866139"/>
                  </a:moveTo>
                  <a:lnTo>
                    <a:pt x="1082197" y="866139"/>
                  </a:lnTo>
                  <a:lnTo>
                    <a:pt x="1082194" y="868679"/>
                  </a:lnTo>
                  <a:lnTo>
                    <a:pt x="1088550" y="868679"/>
                  </a:lnTo>
                  <a:lnTo>
                    <a:pt x="1088554" y="866139"/>
                  </a:lnTo>
                  <a:close/>
                </a:path>
                <a:path w="1089660" h="994410">
                  <a:moveTo>
                    <a:pt x="5396" y="863600"/>
                  </a:moveTo>
                  <a:lnTo>
                    <a:pt x="164" y="863600"/>
                  </a:lnTo>
                  <a:lnTo>
                    <a:pt x="162" y="864869"/>
                  </a:lnTo>
                  <a:lnTo>
                    <a:pt x="5392" y="864869"/>
                  </a:lnTo>
                  <a:lnTo>
                    <a:pt x="5396" y="863600"/>
                  </a:lnTo>
                  <a:close/>
                </a:path>
                <a:path w="1089660" h="994410">
                  <a:moveTo>
                    <a:pt x="1088557" y="863600"/>
                  </a:moveTo>
                  <a:lnTo>
                    <a:pt x="1082201" y="863600"/>
                  </a:lnTo>
                  <a:lnTo>
                    <a:pt x="1082199" y="864869"/>
                  </a:lnTo>
                  <a:lnTo>
                    <a:pt x="1088555" y="864869"/>
                  </a:lnTo>
                  <a:lnTo>
                    <a:pt x="1088557" y="863600"/>
                  </a:lnTo>
                  <a:close/>
                </a:path>
                <a:path w="1089660" h="994410">
                  <a:moveTo>
                    <a:pt x="5406" y="859789"/>
                  </a:moveTo>
                  <a:lnTo>
                    <a:pt x="169" y="859789"/>
                  </a:lnTo>
                  <a:lnTo>
                    <a:pt x="165" y="862329"/>
                  </a:lnTo>
                  <a:lnTo>
                    <a:pt x="5399" y="862329"/>
                  </a:lnTo>
                  <a:lnTo>
                    <a:pt x="5406" y="859789"/>
                  </a:lnTo>
                  <a:close/>
                </a:path>
                <a:path w="1089660" h="994410">
                  <a:moveTo>
                    <a:pt x="1088562" y="859789"/>
                  </a:moveTo>
                  <a:lnTo>
                    <a:pt x="1082206" y="859789"/>
                  </a:lnTo>
                  <a:lnTo>
                    <a:pt x="1082202" y="862329"/>
                  </a:lnTo>
                  <a:lnTo>
                    <a:pt x="1088558" y="862329"/>
                  </a:lnTo>
                  <a:lnTo>
                    <a:pt x="1088562" y="859789"/>
                  </a:lnTo>
                  <a:close/>
                </a:path>
                <a:path w="1089660" h="994410">
                  <a:moveTo>
                    <a:pt x="5412" y="857250"/>
                  </a:moveTo>
                  <a:lnTo>
                    <a:pt x="172" y="857250"/>
                  </a:lnTo>
                  <a:lnTo>
                    <a:pt x="170" y="858519"/>
                  </a:lnTo>
                  <a:lnTo>
                    <a:pt x="5409" y="858519"/>
                  </a:lnTo>
                  <a:lnTo>
                    <a:pt x="5412" y="857250"/>
                  </a:lnTo>
                  <a:close/>
                </a:path>
                <a:path w="1089660" h="994410">
                  <a:moveTo>
                    <a:pt x="1088565" y="857250"/>
                  </a:moveTo>
                  <a:lnTo>
                    <a:pt x="1082209" y="857250"/>
                  </a:lnTo>
                  <a:lnTo>
                    <a:pt x="1082207" y="858519"/>
                  </a:lnTo>
                  <a:lnTo>
                    <a:pt x="1088563" y="858519"/>
                  </a:lnTo>
                  <a:lnTo>
                    <a:pt x="1088565" y="857250"/>
                  </a:lnTo>
                  <a:close/>
                </a:path>
                <a:path w="1089660" h="994410">
                  <a:moveTo>
                    <a:pt x="5422" y="853439"/>
                  </a:moveTo>
                  <a:lnTo>
                    <a:pt x="177" y="853439"/>
                  </a:lnTo>
                  <a:lnTo>
                    <a:pt x="173" y="855979"/>
                  </a:lnTo>
                  <a:lnTo>
                    <a:pt x="5416" y="855979"/>
                  </a:lnTo>
                  <a:lnTo>
                    <a:pt x="5422" y="853439"/>
                  </a:lnTo>
                  <a:close/>
                </a:path>
                <a:path w="1089660" h="994410">
                  <a:moveTo>
                    <a:pt x="1088570" y="853439"/>
                  </a:moveTo>
                  <a:lnTo>
                    <a:pt x="1082214" y="853439"/>
                  </a:lnTo>
                  <a:lnTo>
                    <a:pt x="1082211" y="855979"/>
                  </a:lnTo>
                  <a:lnTo>
                    <a:pt x="1088567" y="855979"/>
                  </a:lnTo>
                  <a:lnTo>
                    <a:pt x="1088570" y="853439"/>
                  </a:lnTo>
                  <a:close/>
                </a:path>
                <a:path w="1089660" h="994410">
                  <a:moveTo>
                    <a:pt x="5429" y="850900"/>
                  </a:moveTo>
                  <a:lnTo>
                    <a:pt x="180" y="850900"/>
                  </a:lnTo>
                  <a:lnTo>
                    <a:pt x="178" y="852169"/>
                  </a:lnTo>
                  <a:lnTo>
                    <a:pt x="5425" y="852169"/>
                  </a:lnTo>
                  <a:lnTo>
                    <a:pt x="5429" y="850900"/>
                  </a:lnTo>
                  <a:close/>
                </a:path>
                <a:path w="1089660" h="994410">
                  <a:moveTo>
                    <a:pt x="1088573" y="850900"/>
                  </a:moveTo>
                  <a:lnTo>
                    <a:pt x="1082217" y="850900"/>
                  </a:lnTo>
                  <a:lnTo>
                    <a:pt x="1082216" y="852169"/>
                  </a:lnTo>
                  <a:lnTo>
                    <a:pt x="1088571" y="852169"/>
                  </a:lnTo>
                  <a:lnTo>
                    <a:pt x="1088573" y="850900"/>
                  </a:lnTo>
                  <a:close/>
                </a:path>
                <a:path w="1089660" h="994410">
                  <a:moveTo>
                    <a:pt x="5439" y="847089"/>
                  </a:moveTo>
                  <a:lnTo>
                    <a:pt x="185" y="847089"/>
                  </a:lnTo>
                  <a:lnTo>
                    <a:pt x="182" y="849629"/>
                  </a:lnTo>
                  <a:lnTo>
                    <a:pt x="5432" y="849629"/>
                  </a:lnTo>
                  <a:lnTo>
                    <a:pt x="5439" y="847089"/>
                  </a:lnTo>
                  <a:close/>
                </a:path>
                <a:path w="1089660" h="994410">
                  <a:moveTo>
                    <a:pt x="1088578" y="847089"/>
                  </a:moveTo>
                  <a:lnTo>
                    <a:pt x="1082222" y="847089"/>
                  </a:lnTo>
                  <a:lnTo>
                    <a:pt x="1082219" y="849629"/>
                  </a:lnTo>
                  <a:lnTo>
                    <a:pt x="1088575" y="849629"/>
                  </a:lnTo>
                  <a:lnTo>
                    <a:pt x="1088578" y="847089"/>
                  </a:lnTo>
                  <a:close/>
                </a:path>
                <a:path w="1089660" h="994410">
                  <a:moveTo>
                    <a:pt x="5445" y="844550"/>
                  </a:moveTo>
                  <a:lnTo>
                    <a:pt x="188" y="844550"/>
                  </a:lnTo>
                  <a:lnTo>
                    <a:pt x="187" y="845819"/>
                  </a:lnTo>
                  <a:lnTo>
                    <a:pt x="5442" y="845819"/>
                  </a:lnTo>
                  <a:lnTo>
                    <a:pt x="5445" y="844550"/>
                  </a:lnTo>
                  <a:close/>
                </a:path>
                <a:path w="1089660" h="994410">
                  <a:moveTo>
                    <a:pt x="1088581" y="844550"/>
                  </a:moveTo>
                  <a:lnTo>
                    <a:pt x="1082225" y="844550"/>
                  </a:lnTo>
                  <a:lnTo>
                    <a:pt x="1082224" y="845819"/>
                  </a:lnTo>
                  <a:lnTo>
                    <a:pt x="1088580" y="845819"/>
                  </a:lnTo>
                  <a:lnTo>
                    <a:pt x="1088581" y="844550"/>
                  </a:lnTo>
                  <a:close/>
                </a:path>
                <a:path w="1089660" h="994410">
                  <a:moveTo>
                    <a:pt x="5455" y="840739"/>
                  </a:moveTo>
                  <a:lnTo>
                    <a:pt x="193" y="840739"/>
                  </a:lnTo>
                  <a:lnTo>
                    <a:pt x="190" y="843279"/>
                  </a:lnTo>
                  <a:lnTo>
                    <a:pt x="5448" y="843279"/>
                  </a:lnTo>
                  <a:lnTo>
                    <a:pt x="5455" y="840739"/>
                  </a:lnTo>
                  <a:close/>
                </a:path>
                <a:path w="1089660" h="994410">
                  <a:moveTo>
                    <a:pt x="1088586" y="840739"/>
                  </a:moveTo>
                  <a:lnTo>
                    <a:pt x="1082230" y="840739"/>
                  </a:lnTo>
                  <a:lnTo>
                    <a:pt x="1082227" y="843279"/>
                  </a:lnTo>
                  <a:lnTo>
                    <a:pt x="1088583" y="843279"/>
                  </a:lnTo>
                  <a:lnTo>
                    <a:pt x="1088586" y="840739"/>
                  </a:lnTo>
                  <a:close/>
                </a:path>
                <a:path w="1089660" h="994410">
                  <a:moveTo>
                    <a:pt x="5468" y="835660"/>
                  </a:moveTo>
                  <a:lnTo>
                    <a:pt x="200" y="835660"/>
                  </a:lnTo>
                  <a:lnTo>
                    <a:pt x="195" y="839469"/>
                  </a:lnTo>
                  <a:lnTo>
                    <a:pt x="5458" y="839469"/>
                  </a:lnTo>
                  <a:lnTo>
                    <a:pt x="5468" y="835660"/>
                  </a:lnTo>
                  <a:close/>
                </a:path>
                <a:path w="1089660" h="994410">
                  <a:moveTo>
                    <a:pt x="1088593" y="835660"/>
                  </a:moveTo>
                  <a:lnTo>
                    <a:pt x="1082237" y="835660"/>
                  </a:lnTo>
                  <a:lnTo>
                    <a:pt x="1082232" y="839469"/>
                  </a:lnTo>
                  <a:lnTo>
                    <a:pt x="1088588" y="839469"/>
                  </a:lnTo>
                  <a:lnTo>
                    <a:pt x="1088593" y="835660"/>
                  </a:lnTo>
                  <a:close/>
                </a:path>
                <a:path w="1089660" h="994410">
                  <a:moveTo>
                    <a:pt x="1088391" y="993140"/>
                  </a:moveTo>
                  <a:lnTo>
                    <a:pt x="544195" y="993140"/>
                  </a:lnTo>
                  <a:lnTo>
                    <a:pt x="1088390" y="994410"/>
                  </a:lnTo>
                  <a:lnTo>
                    <a:pt x="1088391" y="993140"/>
                  </a:lnTo>
                  <a:close/>
                </a:path>
              </a:pathLst>
            </a:custGeom>
            <a:solidFill>
              <a:srgbClr val="518A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2051050" y="2225039"/>
              <a:ext cx="1078230" cy="981710"/>
            </a:xfrm>
            <a:custGeom>
              <a:avLst/>
              <a:gdLst/>
              <a:ahLst/>
              <a:cxnLst/>
              <a:rect l="l" t="t" r="r" b="b"/>
              <a:pathLst>
                <a:path w="1078230" h="981710">
                  <a:moveTo>
                    <a:pt x="2540" y="0"/>
                  </a:moveTo>
                  <a:lnTo>
                    <a:pt x="2401" y="53339"/>
                  </a:lnTo>
                  <a:lnTo>
                    <a:pt x="7556" y="53339"/>
                  </a:lnTo>
                  <a:lnTo>
                    <a:pt x="7620" y="5080"/>
                  </a:lnTo>
                  <a:lnTo>
                    <a:pt x="1078225" y="5080"/>
                  </a:lnTo>
                  <a:lnTo>
                    <a:pt x="1078230" y="1270"/>
                  </a:lnTo>
                  <a:lnTo>
                    <a:pt x="2540" y="0"/>
                  </a:lnTo>
                  <a:close/>
                </a:path>
                <a:path w="1078230" h="981710">
                  <a:moveTo>
                    <a:pt x="1078225" y="5080"/>
                  </a:moveTo>
                  <a:lnTo>
                    <a:pt x="7620" y="5080"/>
                  </a:lnTo>
                  <a:lnTo>
                    <a:pt x="1071880" y="7620"/>
                  </a:lnTo>
                  <a:lnTo>
                    <a:pt x="1071820" y="53339"/>
                  </a:lnTo>
                  <a:lnTo>
                    <a:pt x="1078162" y="53339"/>
                  </a:lnTo>
                  <a:lnTo>
                    <a:pt x="1078225" y="5080"/>
                  </a:lnTo>
                  <a:close/>
                </a:path>
                <a:path w="1078230" h="981710">
                  <a:moveTo>
                    <a:pt x="7556" y="53340"/>
                  </a:moveTo>
                  <a:lnTo>
                    <a:pt x="2401" y="53340"/>
                  </a:lnTo>
                  <a:lnTo>
                    <a:pt x="2385" y="59689"/>
                  </a:lnTo>
                  <a:lnTo>
                    <a:pt x="7548" y="59689"/>
                  </a:lnTo>
                  <a:lnTo>
                    <a:pt x="7556" y="53340"/>
                  </a:lnTo>
                  <a:close/>
                </a:path>
                <a:path w="1078230" h="981710">
                  <a:moveTo>
                    <a:pt x="1078162" y="53340"/>
                  </a:moveTo>
                  <a:lnTo>
                    <a:pt x="1071820" y="53340"/>
                  </a:lnTo>
                  <a:lnTo>
                    <a:pt x="1071811" y="59689"/>
                  </a:lnTo>
                  <a:lnTo>
                    <a:pt x="1078154" y="59689"/>
                  </a:lnTo>
                  <a:lnTo>
                    <a:pt x="1078162" y="53340"/>
                  </a:lnTo>
                  <a:close/>
                </a:path>
                <a:path w="1078230" h="981710">
                  <a:moveTo>
                    <a:pt x="7548" y="59690"/>
                  </a:moveTo>
                  <a:lnTo>
                    <a:pt x="2385" y="59690"/>
                  </a:lnTo>
                  <a:lnTo>
                    <a:pt x="2335" y="78739"/>
                  </a:lnTo>
                  <a:lnTo>
                    <a:pt x="7523" y="78739"/>
                  </a:lnTo>
                  <a:lnTo>
                    <a:pt x="7548" y="59690"/>
                  </a:lnTo>
                  <a:close/>
                </a:path>
                <a:path w="1078230" h="981710">
                  <a:moveTo>
                    <a:pt x="1078154" y="59690"/>
                  </a:moveTo>
                  <a:lnTo>
                    <a:pt x="1071811" y="59690"/>
                  </a:lnTo>
                  <a:lnTo>
                    <a:pt x="1071786" y="78739"/>
                  </a:lnTo>
                  <a:lnTo>
                    <a:pt x="1078129" y="78739"/>
                  </a:lnTo>
                  <a:lnTo>
                    <a:pt x="1078154" y="59690"/>
                  </a:lnTo>
                  <a:close/>
                </a:path>
                <a:path w="1078230" h="981710">
                  <a:moveTo>
                    <a:pt x="7523" y="78740"/>
                  </a:moveTo>
                  <a:lnTo>
                    <a:pt x="2335" y="78740"/>
                  </a:lnTo>
                  <a:lnTo>
                    <a:pt x="2302" y="91439"/>
                  </a:lnTo>
                  <a:lnTo>
                    <a:pt x="7506" y="91439"/>
                  </a:lnTo>
                  <a:lnTo>
                    <a:pt x="7523" y="78740"/>
                  </a:lnTo>
                  <a:close/>
                </a:path>
                <a:path w="1078230" h="981710">
                  <a:moveTo>
                    <a:pt x="1078129" y="78740"/>
                  </a:moveTo>
                  <a:lnTo>
                    <a:pt x="1071786" y="78740"/>
                  </a:lnTo>
                  <a:lnTo>
                    <a:pt x="1071770" y="91439"/>
                  </a:lnTo>
                  <a:lnTo>
                    <a:pt x="1078113" y="91439"/>
                  </a:lnTo>
                  <a:lnTo>
                    <a:pt x="1078129" y="78740"/>
                  </a:lnTo>
                  <a:close/>
                </a:path>
                <a:path w="1078230" h="981710">
                  <a:moveTo>
                    <a:pt x="7506" y="91440"/>
                  </a:moveTo>
                  <a:lnTo>
                    <a:pt x="2302" y="91440"/>
                  </a:lnTo>
                  <a:lnTo>
                    <a:pt x="2269" y="104139"/>
                  </a:lnTo>
                  <a:lnTo>
                    <a:pt x="7490" y="104139"/>
                  </a:lnTo>
                  <a:lnTo>
                    <a:pt x="7506" y="91440"/>
                  </a:lnTo>
                  <a:close/>
                </a:path>
                <a:path w="1078230" h="981710">
                  <a:moveTo>
                    <a:pt x="1078113" y="91440"/>
                  </a:moveTo>
                  <a:lnTo>
                    <a:pt x="1071770" y="91440"/>
                  </a:lnTo>
                  <a:lnTo>
                    <a:pt x="1071753" y="104139"/>
                  </a:lnTo>
                  <a:lnTo>
                    <a:pt x="1078096" y="104139"/>
                  </a:lnTo>
                  <a:lnTo>
                    <a:pt x="1078113" y="91440"/>
                  </a:lnTo>
                  <a:close/>
                </a:path>
                <a:path w="1078230" h="981710">
                  <a:moveTo>
                    <a:pt x="7490" y="104140"/>
                  </a:moveTo>
                  <a:lnTo>
                    <a:pt x="2269" y="104140"/>
                  </a:lnTo>
                  <a:lnTo>
                    <a:pt x="2236" y="116839"/>
                  </a:lnTo>
                  <a:lnTo>
                    <a:pt x="7473" y="116839"/>
                  </a:lnTo>
                  <a:lnTo>
                    <a:pt x="7490" y="104140"/>
                  </a:lnTo>
                  <a:close/>
                </a:path>
                <a:path w="1078230" h="981710">
                  <a:moveTo>
                    <a:pt x="1078096" y="104140"/>
                  </a:moveTo>
                  <a:lnTo>
                    <a:pt x="1071753" y="104140"/>
                  </a:lnTo>
                  <a:lnTo>
                    <a:pt x="1071736" y="116839"/>
                  </a:lnTo>
                  <a:lnTo>
                    <a:pt x="1078080" y="116839"/>
                  </a:lnTo>
                  <a:lnTo>
                    <a:pt x="1078096" y="104140"/>
                  </a:lnTo>
                  <a:close/>
                </a:path>
                <a:path w="1078230" h="981710">
                  <a:moveTo>
                    <a:pt x="7473" y="116840"/>
                  </a:moveTo>
                  <a:lnTo>
                    <a:pt x="2236" y="116840"/>
                  </a:lnTo>
                  <a:lnTo>
                    <a:pt x="2203" y="129539"/>
                  </a:lnTo>
                  <a:lnTo>
                    <a:pt x="7456" y="129539"/>
                  </a:lnTo>
                  <a:lnTo>
                    <a:pt x="7473" y="116840"/>
                  </a:lnTo>
                  <a:close/>
                </a:path>
                <a:path w="1078230" h="981710">
                  <a:moveTo>
                    <a:pt x="1078080" y="116840"/>
                  </a:moveTo>
                  <a:lnTo>
                    <a:pt x="1071736" y="116840"/>
                  </a:lnTo>
                  <a:lnTo>
                    <a:pt x="1071720" y="129539"/>
                  </a:lnTo>
                  <a:lnTo>
                    <a:pt x="1078063" y="129539"/>
                  </a:lnTo>
                  <a:lnTo>
                    <a:pt x="1078080" y="116840"/>
                  </a:lnTo>
                  <a:close/>
                </a:path>
                <a:path w="1078230" h="981710">
                  <a:moveTo>
                    <a:pt x="7456" y="129540"/>
                  </a:moveTo>
                  <a:lnTo>
                    <a:pt x="2203" y="129540"/>
                  </a:lnTo>
                  <a:lnTo>
                    <a:pt x="2171" y="142239"/>
                  </a:lnTo>
                  <a:lnTo>
                    <a:pt x="7440" y="142239"/>
                  </a:lnTo>
                  <a:lnTo>
                    <a:pt x="7456" y="129540"/>
                  </a:lnTo>
                  <a:close/>
                </a:path>
                <a:path w="1078230" h="981710">
                  <a:moveTo>
                    <a:pt x="1078063" y="129540"/>
                  </a:moveTo>
                  <a:lnTo>
                    <a:pt x="1071720" y="129540"/>
                  </a:lnTo>
                  <a:lnTo>
                    <a:pt x="1071703" y="142239"/>
                  </a:lnTo>
                  <a:lnTo>
                    <a:pt x="1078047" y="142239"/>
                  </a:lnTo>
                  <a:lnTo>
                    <a:pt x="1078063" y="129540"/>
                  </a:lnTo>
                  <a:close/>
                </a:path>
                <a:path w="1078230" h="981710">
                  <a:moveTo>
                    <a:pt x="7440" y="142240"/>
                  </a:moveTo>
                  <a:lnTo>
                    <a:pt x="2171" y="142240"/>
                  </a:lnTo>
                  <a:lnTo>
                    <a:pt x="2105" y="167639"/>
                  </a:lnTo>
                  <a:lnTo>
                    <a:pt x="7406" y="167639"/>
                  </a:lnTo>
                  <a:lnTo>
                    <a:pt x="7440" y="142240"/>
                  </a:lnTo>
                  <a:close/>
                </a:path>
                <a:path w="1078230" h="981710">
                  <a:moveTo>
                    <a:pt x="1078047" y="142240"/>
                  </a:moveTo>
                  <a:lnTo>
                    <a:pt x="1071703" y="142240"/>
                  </a:lnTo>
                  <a:lnTo>
                    <a:pt x="1071670" y="167639"/>
                  </a:lnTo>
                  <a:lnTo>
                    <a:pt x="1078014" y="167639"/>
                  </a:lnTo>
                  <a:lnTo>
                    <a:pt x="1078047" y="142240"/>
                  </a:lnTo>
                  <a:close/>
                </a:path>
                <a:path w="1078230" h="981710">
                  <a:moveTo>
                    <a:pt x="7406" y="167640"/>
                  </a:moveTo>
                  <a:lnTo>
                    <a:pt x="2105" y="167640"/>
                  </a:lnTo>
                  <a:lnTo>
                    <a:pt x="2088" y="173989"/>
                  </a:lnTo>
                  <a:lnTo>
                    <a:pt x="7398" y="173989"/>
                  </a:lnTo>
                  <a:lnTo>
                    <a:pt x="7406" y="167640"/>
                  </a:lnTo>
                  <a:close/>
                </a:path>
                <a:path w="1078230" h="981710">
                  <a:moveTo>
                    <a:pt x="1078014" y="167640"/>
                  </a:moveTo>
                  <a:lnTo>
                    <a:pt x="1071670" y="167640"/>
                  </a:lnTo>
                  <a:lnTo>
                    <a:pt x="1071661" y="173989"/>
                  </a:lnTo>
                  <a:lnTo>
                    <a:pt x="1078006" y="173989"/>
                  </a:lnTo>
                  <a:lnTo>
                    <a:pt x="1078014" y="167640"/>
                  </a:lnTo>
                  <a:close/>
                </a:path>
                <a:path w="1078230" h="981710">
                  <a:moveTo>
                    <a:pt x="7398" y="173990"/>
                  </a:moveTo>
                  <a:lnTo>
                    <a:pt x="2088" y="173990"/>
                  </a:lnTo>
                  <a:lnTo>
                    <a:pt x="1956" y="224789"/>
                  </a:lnTo>
                  <a:lnTo>
                    <a:pt x="7332" y="224789"/>
                  </a:lnTo>
                  <a:lnTo>
                    <a:pt x="7398" y="173990"/>
                  </a:lnTo>
                  <a:close/>
                </a:path>
                <a:path w="1078230" h="981710">
                  <a:moveTo>
                    <a:pt x="1078006" y="173990"/>
                  </a:moveTo>
                  <a:lnTo>
                    <a:pt x="1071661" y="173990"/>
                  </a:lnTo>
                  <a:lnTo>
                    <a:pt x="1071595" y="224789"/>
                  </a:lnTo>
                  <a:lnTo>
                    <a:pt x="1077940" y="224789"/>
                  </a:lnTo>
                  <a:lnTo>
                    <a:pt x="1078006" y="173990"/>
                  </a:lnTo>
                  <a:close/>
                </a:path>
                <a:path w="1078230" h="981710">
                  <a:moveTo>
                    <a:pt x="7332" y="224790"/>
                  </a:moveTo>
                  <a:lnTo>
                    <a:pt x="1956" y="224790"/>
                  </a:lnTo>
                  <a:lnTo>
                    <a:pt x="1940" y="231139"/>
                  </a:lnTo>
                  <a:lnTo>
                    <a:pt x="7323" y="231139"/>
                  </a:lnTo>
                  <a:lnTo>
                    <a:pt x="7332" y="224790"/>
                  </a:lnTo>
                  <a:close/>
                </a:path>
                <a:path w="1078230" h="981710">
                  <a:moveTo>
                    <a:pt x="1077940" y="224790"/>
                  </a:moveTo>
                  <a:lnTo>
                    <a:pt x="1071595" y="224790"/>
                  </a:lnTo>
                  <a:lnTo>
                    <a:pt x="1071586" y="231139"/>
                  </a:lnTo>
                  <a:lnTo>
                    <a:pt x="1077932" y="231139"/>
                  </a:lnTo>
                  <a:lnTo>
                    <a:pt x="1077940" y="224790"/>
                  </a:lnTo>
                  <a:close/>
                </a:path>
                <a:path w="1078230" h="981710">
                  <a:moveTo>
                    <a:pt x="7323" y="231140"/>
                  </a:moveTo>
                  <a:lnTo>
                    <a:pt x="1940" y="231140"/>
                  </a:lnTo>
                  <a:lnTo>
                    <a:pt x="1914" y="241300"/>
                  </a:lnTo>
                  <a:lnTo>
                    <a:pt x="7310" y="241300"/>
                  </a:lnTo>
                  <a:lnTo>
                    <a:pt x="7323" y="231140"/>
                  </a:lnTo>
                  <a:close/>
                </a:path>
                <a:path w="1078230" h="981710">
                  <a:moveTo>
                    <a:pt x="1077932" y="231140"/>
                  </a:moveTo>
                  <a:lnTo>
                    <a:pt x="1071586" y="231140"/>
                  </a:lnTo>
                  <a:lnTo>
                    <a:pt x="1071573" y="241300"/>
                  </a:lnTo>
                  <a:lnTo>
                    <a:pt x="1077919" y="241300"/>
                  </a:lnTo>
                  <a:lnTo>
                    <a:pt x="1077932" y="231140"/>
                  </a:lnTo>
                  <a:close/>
                </a:path>
                <a:path w="1078230" h="981710">
                  <a:moveTo>
                    <a:pt x="7310" y="241300"/>
                  </a:moveTo>
                  <a:lnTo>
                    <a:pt x="1914" y="241300"/>
                  </a:lnTo>
                  <a:lnTo>
                    <a:pt x="1874" y="256539"/>
                  </a:lnTo>
                  <a:lnTo>
                    <a:pt x="7290" y="256539"/>
                  </a:lnTo>
                  <a:lnTo>
                    <a:pt x="7310" y="241300"/>
                  </a:lnTo>
                  <a:close/>
                </a:path>
                <a:path w="1078230" h="981710">
                  <a:moveTo>
                    <a:pt x="1077919" y="241300"/>
                  </a:moveTo>
                  <a:lnTo>
                    <a:pt x="1071573" y="241300"/>
                  </a:lnTo>
                  <a:lnTo>
                    <a:pt x="1071553" y="256539"/>
                  </a:lnTo>
                  <a:lnTo>
                    <a:pt x="1077899" y="256539"/>
                  </a:lnTo>
                  <a:lnTo>
                    <a:pt x="1077919" y="241300"/>
                  </a:lnTo>
                  <a:close/>
                </a:path>
                <a:path w="1078230" h="981710">
                  <a:moveTo>
                    <a:pt x="7290" y="256540"/>
                  </a:moveTo>
                  <a:lnTo>
                    <a:pt x="1874" y="256540"/>
                  </a:lnTo>
                  <a:lnTo>
                    <a:pt x="1825" y="275589"/>
                  </a:lnTo>
                  <a:lnTo>
                    <a:pt x="7265" y="275589"/>
                  </a:lnTo>
                  <a:lnTo>
                    <a:pt x="7290" y="256540"/>
                  </a:lnTo>
                  <a:close/>
                </a:path>
                <a:path w="1078230" h="981710">
                  <a:moveTo>
                    <a:pt x="1077899" y="256540"/>
                  </a:moveTo>
                  <a:lnTo>
                    <a:pt x="1071553" y="256540"/>
                  </a:lnTo>
                  <a:lnTo>
                    <a:pt x="1071528" y="275589"/>
                  </a:lnTo>
                  <a:lnTo>
                    <a:pt x="1077874" y="275589"/>
                  </a:lnTo>
                  <a:lnTo>
                    <a:pt x="1077899" y="256540"/>
                  </a:lnTo>
                  <a:close/>
                </a:path>
                <a:path w="1078230" h="981710">
                  <a:moveTo>
                    <a:pt x="7265" y="275590"/>
                  </a:moveTo>
                  <a:lnTo>
                    <a:pt x="1825" y="275590"/>
                  </a:lnTo>
                  <a:lnTo>
                    <a:pt x="1798" y="285750"/>
                  </a:lnTo>
                  <a:lnTo>
                    <a:pt x="7252" y="285750"/>
                  </a:lnTo>
                  <a:lnTo>
                    <a:pt x="7265" y="275590"/>
                  </a:lnTo>
                  <a:close/>
                </a:path>
                <a:path w="1078230" h="981710">
                  <a:moveTo>
                    <a:pt x="1077874" y="275590"/>
                  </a:moveTo>
                  <a:lnTo>
                    <a:pt x="1071528" y="275590"/>
                  </a:lnTo>
                  <a:lnTo>
                    <a:pt x="1071515" y="285750"/>
                  </a:lnTo>
                  <a:lnTo>
                    <a:pt x="1077861" y="285750"/>
                  </a:lnTo>
                  <a:lnTo>
                    <a:pt x="1077874" y="275590"/>
                  </a:lnTo>
                  <a:close/>
                </a:path>
                <a:path w="1078230" h="981710">
                  <a:moveTo>
                    <a:pt x="7252" y="285750"/>
                  </a:moveTo>
                  <a:lnTo>
                    <a:pt x="1798" y="285750"/>
                  </a:lnTo>
                  <a:lnTo>
                    <a:pt x="1759" y="300989"/>
                  </a:lnTo>
                  <a:lnTo>
                    <a:pt x="7232" y="300989"/>
                  </a:lnTo>
                  <a:lnTo>
                    <a:pt x="7252" y="285750"/>
                  </a:lnTo>
                  <a:close/>
                </a:path>
                <a:path w="1078230" h="981710">
                  <a:moveTo>
                    <a:pt x="1077861" y="285750"/>
                  </a:moveTo>
                  <a:lnTo>
                    <a:pt x="1071515" y="285750"/>
                  </a:lnTo>
                  <a:lnTo>
                    <a:pt x="1071495" y="300989"/>
                  </a:lnTo>
                  <a:lnTo>
                    <a:pt x="1077841" y="300989"/>
                  </a:lnTo>
                  <a:lnTo>
                    <a:pt x="1077861" y="285750"/>
                  </a:lnTo>
                  <a:close/>
                </a:path>
                <a:path w="1078230" h="981710">
                  <a:moveTo>
                    <a:pt x="7232" y="300990"/>
                  </a:moveTo>
                  <a:lnTo>
                    <a:pt x="1759" y="300990"/>
                  </a:lnTo>
                  <a:lnTo>
                    <a:pt x="1462" y="415289"/>
                  </a:lnTo>
                  <a:lnTo>
                    <a:pt x="7082" y="415289"/>
                  </a:lnTo>
                  <a:lnTo>
                    <a:pt x="7232" y="300990"/>
                  </a:lnTo>
                  <a:close/>
                </a:path>
                <a:path w="1078230" h="981710">
                  <a:moveTo>
                    <a:pt x="1077841" y="300990"/>
                  </a:moveTo>
                  <a:lnTo>
                    <a:pt x="1071495" y="300990"/>
                  </a:lnTo>
                  <a:lnTo>
                    <a:pt x="1071345" y="415289"/>
                  </a:lnTo>
                  <a:lnTo>
                    <a:pt x="1077693" y="415289"/>
                  </a:lnTo>
                  <a:lnTo>
                    <a:pt x="1077841" y="300990"/>
                  </a:lnTo>
                  <a:close/>
                </a:path>
                <a:path w="1078230" h="981710">
                  <a:moveTo>
                    <a:pt x="7082" y="415290"/>
                  </a:moveTo>
                  <a:lnTo>
                    <a:pt x="1462" y="415290"/>
                  </a:lnTo>
                  <a:lnTo>
                    <a:pt x="1149" y="535939"/>
                  </a:lnTo>
                  <a:lnTo>
                    <a:pt x="6924" y="535939"/>
                  </a:lnTo>
                  <a:lnTo>
                    <a:pt x="7082" y="415290"/>
                  </a:lnTo>
                  <a:close/>
                </a:path>
                <a:path w="1078230" h="981710">
                  <a:moveTo>
                    <a:pt x="1077693" y="415290"/>
                  </a:moveTo>
                  <a:lnTo>
                    <a:pt x="1071345" y="415290"/>
                  </a:lnTo>
                  <a:lnTo>
                    <a:pt x="1071186" y="535939"/>
                  </a:lnTo>
                  <a:lnTo>
                    <a:pt x="1077537" y="535939"/>
                  </a:lnTo>
                  <a:lnTo>
                    <a:pt x="1077693" y="415290"/>
                  </a:lnTo>
                  <a:close/>
                </a:path>
                <a:path w="1078230" h="981710">
                  <a:moveTo>
                    <a:pt x="6924" y="535940"/>
                  </a:moveTo>
                  <a:lnTo>
                    <a:pt x="1149" y="535940"/>
                  </a:lnTo>
                  <a:lnTo>
                    <a:pt x="787" y="675639"/>
                  </a:lnTo>
                  <a:lnTo>
                    <a:pt x="6741" y="675639"/>
                  </a:lnTo>
                  <a:lnTo>
                    <a:pt x="6924" y="535940"/>
                  </a:lnTo>
                  <a:close/>
                </a:path>
                <a:path w="1078230" h="981710">
                  <a:moveTo>
                    <a:pt x="1077537" y="535940"/>
                  </a:moveTo>
                  <a:lnTo>
                    <a:pt x="1071186" y="535940"/>
                  </a:lnTo>
                  <a:lnTo>
                    <a:pt x="1071003" y="675639"/>
                  </a:lnTo>
                  <a:lnTo>
                    <a:pt x="1077356" y="675639"/>
                  </a:lnTo>
                  <a:lnTo>
                    <a:pt x="1077537" y="535940"/>
                  </a:lnTo>
                  <a:close/>
                </a:path>
                <a:path w="1078230" h="981710">
                  <a:moveTo>
                    <a:pt x="6741" y="675640"/>
                  </a:moveTo>
                  <a:lnTo>
                    <a:pt x="787" y="675640"/>
                  </a:lnTo>
                  <a:lnTo>
                    <a:pt x="761" y="685800"/>
                  </a:lnTo>
                  <a:lnTo>
                    <a:pt x="6727" y="685800"/>
                  </a:lnTo>
                  <a:lnTo>
                    <a:pt x="6741" y="675640"/>
                  </a:lnTo>
                  <a:close/>
                </a:path>
                <a:path w="1078230" h="981710">
                  <a:moveTo>
                    <a:pt x="1077356" y="675640"/>
                  </a:moveTo>
                  <a:lnTo>
                    <a:pt x="1071003" y="675640"/>
                  </a:lnTo>
                  <a:lnTo>
                    <a:pt x="1070990" y="685800"/>
                  </a:lnTo>
                  <a:lnTo>
                    <a:pt x="1077343" y="685800"/>
                  </a:lnTo>
                  <a:lnTo>
                    <a:pt x="1077356" y="675640"/>
                  </a:lnTo>
                  <a:close/>
                </a:path>
                <a:path w="1078230" h="981710">
                  <a:moveTo>
                    <a:pt x="6727" y="685800"/>
                  </a:moveTo>
                  <a:lnTo>
                    <a:pt x="761" y="685800"/>
                  </a:lnTo>
                  <a:lnTo>
                    <a:pt x="721" y="701039"/>
                  </a:lnTo>
                  <a:lnTo>
                    <a:pt x="6707" y="701039"/>
                  </a:lnTo>
                  <a:lnTo>
                    <a:pt x="6727" y="685800"/>
                  </a:lnTo>
                  <a:close/>
                </a:path>
                <a:path w="1078230" h="981710">
                  <a:moveTo>
                    <a:pt x="1077343" y="685800"/>
                  </a:moveTo>
                  <a:lnTo>
                    <a:pt x="1070990" y="685800"/>
                  </a:lnTo>
                  <a:lnTo>
                    <a:pt x="1070970" y="701039"/>
                  </a:lnTo>
                  <a:lnTo>
                    <a:pt x="1077323" y="701039"/>
                  </a:lnTo>
                  <a:lnTo>
                    <a:pt x="1077343" y="685800"/>
                  </a:lnTo>
                  <a:close/>
                </a:path>
                <a:path w="1078230" h="981710">
                  <a:moveTo>
                    <a:pt x="6707" y="701040"/>
                  </a:moveTo>
                  <a:lnTo>
                    <a:pt x="721" y="701040"/>
                  </a:lnTo>
                  <a:lnTo>
                    <a:pt x="672" y="720089"/>
                  </a:lnTo>
                  <a:lnTo>
                    <a:pt x="6682" y="720089"/>
                  </a:lnTo>
                  <a:lnTo>
                    <a:pt x="6707" y="701040"/>
                  </a:lnTo>
                  <a:close/>
                </a:path>
                <a:path w="1078230" h="981710">
                  <a:moveTo>
                    <a:pt x="1077323" y="701040"/>
                  </a:moveTo>
                  <a:lnTo>
                    <a:pt x="1070970" y="701040"/>
                  </a:lnTo>
                  <a:lnTo>
                    <a:pt x="1070945" y="720089"/>
                  </a:lnTo>
                  <a:lnTo>
                    <a:pt x="1077298" y="720089"/>
                  </a:lnTo>
                  <a:lnTo>
                    <a:pt x="1077323" y="701040"/>
                  </a:lnTo>
                  <a:close/>
                </a:path>
                <a:path w="1078230" h="981710">
                  <a:moveTo>
                    <a:pt x="6682" y="720090"/>
                  </a:moveTo>
                  <a:lnTo>
                    <a:pt x="672" y="720090"/>
                  </a:lnTo>
                  <a:lnTo>
                    <a:pt x="645" y="730250"/>
                  </a:lnTo>
                  <a:lnTo>
                    <a:pt x="6669" y="730250"/>
                  </a:lnTo>
                  <a:lnTo>
                    <a:pt x="6682" y="720090"/>
                  </a:lnTo>
                  <a:close/>
                </a:path>
                <a:path w="1078230" h="981710">
                  <a:moveTo>
                    <a:pt x="1077298" y="720090"/>
                  </a:moveTo>
                  <a:lnTo>
                    <a:pt x="1070945" y="720090"/>
                  </a:lnTo>
                  <a:lnTo>
                    <a:pt x="1070931" y="730250"/>
                  </a:lnTo>
                  <a:lnTo>
                    <a:pt x="1077285" y="730250"/>
                  </a:lnTo>
                  <a:lnTo>
                    <a:pt x="1077298" y="720090"/>
                  </a:lnTo>
                  <a:close/>
                </a:path>
                <a:path w="1078230" h="981710">
                  <a:moveTo>
                    <a:pt x="6669" y="730250"/>
                  </a:moveTo>
                  <a:lnTo>
                    <a:pt x="645" y="730250"/>
                  </a:lnTo>
                  <a:lnTo>
                    <a:pt x="606" y="745489"/>
                  </a:lnTo>
                  <a:lnTo>
                    <a:pt x="6649" y="745489"/>
                  </a:lnTo>
                  <a:lnTo>
                    <a:pt x="6669" y="730250"/>
                  </a:lnTo>
                  <a:close/>
                </a:path>
                <a:path w="1078230" h="981710">
                  <a:moveTo>
                    <a:pt x="1077285" y="730250"/>
                  </a:moveTo>
                  <a:lnTo>
                    <a:pt x="1070931" y="730250"/>
                  </a:lnTo>
                  <a:lnTo>
                    <a:pt x="1070911" y="745489"/>
                  </a:lnTo>
                  <a:lnTo>
                    <a:pt x="1077265" y="745489"/>
                  </a:lnTo>
                  <a:lnTo>
                    <a:pt x="1077285" y="730250"/>
                  </a:lnTo>
                  <a:close/>
                </a:path>
                <a:path w="1078230" h="981710">
                  <a:moveTo>
                    <a:pt x="6649" y="745490"/>
                  </a:moveTo>
                  <a:lnTo>
                    <a:pt x="606" y="745490"/>
                  </a:lnTo>
                  <a:lnTo>
                    <a:pt x="573" y="758189"/>
                  </a:lnTo>
                  <a:lnTo>
                    <a:pt x="6632" y="758189"/>
                  </a:lnTo>
                  <a:lnTo>
                    <a:pt x="6649" y="745490"/>
                  </a:lnTo>
                  <a:close/>
                </a:path>
                <a:path w="1078230" h="981710">
                  <a:moveTo>
                    <a:pt x="1077265" y="745490"/>
                  </a:moveTo>
                  <a:lnTo>
                    <a:pt x="1070911" y="745490"/>
                  </a:lnTo>
                  <a:lnTo>
                    <a:pt x="1070895" y="758189"/>
                  </a:lnTo>
                  <a:lnTo>
                    <a:pt x="1077249" y="758189"/>
                  </a:lnTo>
                  <a:lnTo>
                    <a:pt x="1077265" y="745490"/>
                  </a:lnTo>
                  <a:close/>
                </a:path>
                <a:path w="1078230" h="981710">
                  <a:moveTo>
                    <a:pt x="6632" y="758190"/>
                  </a:moveTo>
                  <a:lnTo>
                    <a:pt x="573" y="758190"/>
                  </a:lnTo>
                  <a:lnTo>
                    <a:pt x="556" y="764539"/>
                  </a:lnTo>
                  <a:lnTo>
                    <a:pt x="6624" y="764539"/>
                  </a:lnTo>
                  <a:lnTo>
                    <a:pt x="6632" y="758190"/>
                  </a:lnTo>
                  <a:close/>
                </a:path>
                <a:path w="1078230" h="981710">
                  <a:moveTo>
                    <a:pt x="1077249" y="758190"/>
                  </a:moveTo>
                  <a:lnTo>
                    <a:pt x="1070895" y="758190"/>
                  </a:lnTo>
                  <a:lnTo>
                    <a:pt x="1070886" y="764539"/>
                  </a:lnTo>
                  <a:lnTo>
                    <a:pt x="1077241" y="764539"/>
                  </a:lnTo>
                  <a:lnTo>
                    <a:pt x="1077249" y="758190"/>
                  </a:lnTo>
                  <a:close/>
                </a:path>
                <a:path w="1078230" h="981710">
                  <a:moveTo>
                    <a:pt x="6624" y="764540"/>
                  </a:moveTo>
                  <a:lnTo>
                    <a:pt x="556" y="764540"/>
                  </a:lnTo>
                  <a:lnTo>
                    <a:pt x="507" y="783589"/>
                  </a:lnTo>
                  <a:lnTo>
                    <a:pt x="6599" y="783589"/>
                  </a:lnTo>
                  <a:lnTo>
                    <a:pt x="6624" y="764540"/>
                  </a:lnTo>
                  <a:close/>
                </a:path>
                <a:path w="1078230" h="981710">
                  <a:moveTo>
                    <a:pt x="1077241" y="764540"/>
                  </a:moveTo>
                  <a:lnTo>
                    <a:pt x="1070886" y="764540"/>
                  </a:lnTo>
                  <a:lnTo>
                    <a:pt x="1070861" y="783589"/>
                  </a:lnTo>
                  <a:lnTo>
                    <a:pt x="1077216" y="783589"/>
                  </a:lnTo>
                  <a:lnTo>
                    <a:pt x="1077241" y="764540"/>
                  </a:lnTo>
                  <a:close/>
                </a:path>
                <a:path w="1078230" h="981710">
                  <a:moveTo>
                    <a:pt x="6599" y="783590"/>
                  </a:moveTo>
                  <a:lnTo>
                    <a:pt x="507" y="783590"/>
                  </a:lnTo>
                  <a:lnTo>
                    <a:pt x="392" y="828039"/>
                  </a:lnTo>
                  <a:lnTo>
                    <a:pt x="6541" y="828039"/>
                  </a:lnTo>
                  <a:lnTo>
                    <a:pt x="6599" y="783590"/>
                  </a:lnTo>
                  <a:close/>
                </a:path>
                <a:path w="1078230" h="981710">
                  <a:moveTo>
                    <a:pt x="1077216" y="783590"/>
                  </a:moveTo>
                  <a:lnTo>
                    <a:pt x="1070861" y="783590"/>
                  </a:lnTo>
                  <a:lnTo>
                    <a:pt x="1070803" y="828039"/>
                  </a:lnTo>
                  <a:lnTo>
                    <a:pt x="1077159" y="828039"/>
                  </a:lnTo>
                  <a:lnTo>
                    <a:pt x="1077216" y="783590"/>
                  </a:lnTo>
                  <a:close/>
                </a:path>
                <a:path w="1078230" h="981710">
                  <a:moveTo>
                    <a:pt x="1076961" y="980439"/>
                  </a:moveTo>
                  <a:lnTo>
                    <a:pt x="538480" y="980439"/>
                  </a:lnTo>
                  <a:lnTo>
                    <a:pt x="1076960" y="981710"/>
                  </a:lnTo>
                  <a:lnTo>
                    <a:pt x="1076961" y="980439"/>
                  </a:lnTo>
                  <a:close/>
                </a:path>
                <a:path w="1078230" h="981710">
                  <a:moveTo>
                    <a:pt x="6366" y="961389"/>
                  </a:moveTo>
                  <a:lnTo>
                    <a:pt x="46" y="961389"/>
                  </a:lnTo>
                  <a:lnTo>
                    <a:pt x="0" y="979169"/>
                  </a:lnTo>
                  <a:lnTo>
                    <a:pt x="1076963" y="979169"/>
                  </a:lnTo>
                  <a:lnTo>
                    <a:pt x="1076968" y="975360"/>
                  </a:lnTo>
                  <a:lnTo>
                    <a:pt x="6350" y="974089"/>
                  </a:lnTo>
                  <a:lnTo>
                    <a:pt x="6366" y="961389"/>
                  </a:lnTo>
                  <a:close/>
                </a:path>
                <a:path w="1078230" h="981710">
                  <a:moveTo>
                    <a:pt x="1076986" y="961389"/>
                  </a:moveTo>
                  <a:lnTo>
                    <a:pt x="1070628" y="961389"/>
                  </a:lnTo>
                  <a:lnTo>
                    <a:pt x="1070610" y="975360"/>
                  </a:lnTo>
                  <a:lnTo>
                    <a:pt x="1076968" y="975360"/>
                  </a:lnTo>
                  <a:lnTo>
                    <a:pt x="1076986" y="961389"/>
                  </a:lnTo>
                  <a:close/>
                </a:path>
                <a:path w="1078230" h="981710">
                  <a:moveTo>
                    <a:pt x="6369" y="958850"/>
                  </a:moveTo>
                  <a:lnTo>
                    <a:pt x="52" y="958850"/>
                  </a:lnTo>
                  <a:lnTo>
                    <a:pt x="49" y="960119"/>
                  </a:lnTo>
                  <a:lnTo>
                    <a:pt x="6368" y="960119"/>
                  </a:lnTo>
                  <a:lnTo>
                    <a:pt x="6369" y="958850"/>
                  </a:lnTo>
                  <a:close/>
                </a:path>
                <a:path w="1078230" h="981710">
                  <a:moveTo>
                    <a:pt x="1076989" y="958850"/>
                  </a:moveTo>
                  <a:lnTo>
                    <a:pt x="1070631" y="958850"/>
                  </a:lnTo>
                  <a:lnTo>
                    <a:pt x="1070630" y="960119"/>
                  </a:lnTo>
                  <a:lnTo>
                    <a:pt x="1076987" y="960119"/>
                  </a:lnTo>
                  <a:lnTo>
                    <a:pt x="1076989" y="958850"/>
                  </a:lnTo>
                  <a:close/>
                </a:path>
                <a:path w="1078230" h="981710">
                  <a:moveTo>
                    <a:pt x="6378" y="952500"/>
                  </a:moveTo>
                  <a:lnTo>
                    <a:pt x="69" y="952500"/>
                  </a:lnTo>
                  <a:lnTo>
                    <a:pt x="56" y="957579"/>
                  </a:lnTo>
                  <a:lnTo>
                    <a:pt x="6371" y="957579"/>
                  </a:lnTo>
                  <a:lnTo>
                    <a:pt x="6378" y="952500"/>
                  </a:lnTo>
                  <a:close/>
                </a:path>
                <a:path w="1078230" h="981710">
                  <a:moveTo>
                    <a:pt x="1076997" y="952500"/>
                  </a:moveTo>
                  <a:lnTo>
                    <a:pt x="1070640" y="952500"/>
                  </a:lnTo>
                  <a:lnTo>
                    <a:pt x="1070633" y="957579"/>
                  </a:lnTo>
                  <a:lnTo>
                    <a:pt x="1076991" y="957579"/>
                  </a:lnTo>
                  <a:lnTo>
                    <a:pt x="1076997" y="952500"/>
                  </a:lnTo>
                  <a:close/>
                </a:path>
                <a:path w="1078230" h="981710">
                  <a:moveTo>
                    <a:pt x="6383" y="948689"/>
                  </a:moveTo>
                  <a:lnTo>
                    <a:pt x="79" y="948689"/>
                  </a:lnTo>
                  <a:lnTo>
                    <a:pt x="72" y="951229"/>
                  </a:lnTo>
                  <a:lnTo>
                    <a:pt x="6379" y="951229"/>
                  </a:lnTo>
                  <a:lnTo>
                    <a:pt x="6383" y="948689"/>
                  </a:lnTo>
                  <a:close/>
                </a:path>
                <a:path w="1078230" h="981710">
                  <a:moveTo>
                    <a:pt x="1077002" y="948689"/>
                  </a:moveTo>
                  <a:lnTo>
                    <a:pt x="1070645" y="948689"/>
                  </a:lnTo>
                  <a:lnTo>
                    <a:pt x="1070641" y="951229"/>
                  </a:lnTo>
                  <a:lnTo>
                    <a:pt x="1076999" y="951229"/>
                  </a:lnTo>
                  <a:lnTo>
                    <a:pt x="1077002" y="948689"/>
                  </a:lnTo>
                  <a:close/>
                </a:path>
                <a:path w="1078230" h="981710">
                  <a:moveTo>
                    <a:pt x="6386" y="946150"/>
                  </a:moveTo>
                  <a:lnTo>
                    <a:pt x="85" y="946150"/>
                  </a:lnTo>
                  <a:lnTo>
                    <a:pt x="82" y="947419"/>
                  </a:lnTo>
                  <a:lnTo>
                    <a:pt x="6384" y="947419"/>
                  </a:lnTo>
                  <a:lnTo>
                    <a:pt x="6386" y="946150"/>
                  </a:lnTo>
                  <a:close/>
                </a:path>
                <a:path w="1078230" h="981710">
                  <a:moveTo>
                    <a:pt x="1077006" y="946150"/>
                  </a:moveTo>
                  <a:lnTo>
                    <a:pt x="1070648" y="946150"/>
                  </a:lnTo>
                  <a:lnTo>
                    <a:pt x="1070646" y="947419"/>
                  </a:lnTo>
                  <a:lnTo>
                    <a:pt x="1077004" y="947419"/>
                  </a:lnTo>
                  <a:lnTo>
                    <a:pt x="1077006" y="946150"/>
                  </a:lnTo>
                  <a:close/>
                </a:path>
                <a:path w="1078230" h="981710">
                  <a:moveTo>
                    <a:pt x="6391" y="942339"/>
                  </a:moveTo>
                  <a:lnTo>
                    <a:pt x="95" y="942339"/>
                  </a:lnTo>
                  <a:lnTo>
                    <a:pt x="88" y="944879"/>
                  </a:lnTo>
                  <a:lnTo>
                    <a:pt x="6388" y="944879"/>
                  </a:lnTo>
                  <a:lnTo>
                    <a:pt x="6391" y="942339"/>
                  </a:lnTo>
                  <a:close/>
                </a:path>
                <a:path w="1078230" h="981710">
                  <a:moveTo>
                    <a:pt x="1077010" y="942339"/>
                  </a:moveTo>
                  <a:lnTo>
                    <a:pt x="1070653" y="942339"/>
                  </a:lnTo>
                  <a:lnTo>
                    <a:pt x="1070650" y="944879"/>
                  </a:lnTo>
                  <a:lnTo>
                    <a:pt x="1077007" y="944879"/>
                  </a:lnTo>
                  <a:lnTo>
                    <a:pt x="1077010" y="942339"/>
                  </a:lnTo>
                  <a:close/>
                </a:path>
                <a:path w="1078230" h="981710">
                  <a:moveTo>
                    <a:pt x="6394" y="939800"/>
                  </a:moveTo>
                  <a:lnTo>
                    <a:pt x="102" y="939800"/>
                  </a:lnTo>
                  <a:lnTo>
                    <a:pt x="98" y="941069"/>
                  </a:lnTo>
                  <a:lnTo>
                    <a:pt x="6393" y="941069"/>
                  </a:lnTo>
                  <a:lnTo>
                    <a:pt x="6394" y="939800"/>
                  </a:lnTo>
                  <a:close/>
                </a:path>
                <a:path w="1078230" h="981710">
                  <a:moveTo>
                    <a:pt x="1077014" y="939800"/>
                  </a:moveTo>
                  <a:lnTo>
                    <a:pt x="1070656" y="939800"/>
                  </a:lnTo>
                  <a:lnTo>
                    <a:pt x="1070655" y="941069"/>
                  </a:lnTo>
                  <a:lnTo>
                    <a:pt x="1077012" y="941069"/>
                  </a:lnTo>
                  <a:lnTo>
                    <a:pt x="1077014" y="939800"/>
                  </a:lnTo>
                  <a:close/>
                </a:path>
                <a:path w="1078230" h="981710">
                  <a:moveTo>
                    <a:pt x="6399" y="935989"/>
                  </a:moveTo>
                  <a:lnTo>
                    <a:pt x="112" y="935989"/>
                  </a:lnTo>
                  <a:lnTo>
                    <a:pt x="105" y="938529"/>
                  </a:lnTo>
                  <a:lnTo>
                    <a:pt x="6396" y="938529"/>
                  </a:lnTo>
                  <a:lnTo>
                    <a:pt x="6399" y="935989"/>
                  </a:lnTo>
                  <a:close/>
                </a:path>
                <a:path w="1078230" h="981710">
                  <a:moveTo>
                    <a:pt x="1077019" y="935989"/>
                  </a:moveTo>
                  <a:lnTo>
                    <a:pt x="1070661" y="935989"/>
                  </a:lnTo>
                  <a:lnTo>
                    <a:pt x="1070658" y="938529"/>
                  </a:lnTo>
                  <a:lnTo>
                    <a:pt x="1077015" y="938529"/>
                  </a:lnTo>
                  <a:lnTo>
                    <a:pt x="1077019" y="935989"/>
                  </a:lnTo>
                  <a:close/>
                </a:path>
                <a:path w="1078230" h="981710">
                  <a:moveTo>
                    <a:pt x="6403" y="933450"/>
                  </a:moveTo>
                  <a:lnTo>
                    <a:pt x="118" y="933450"/>
                  </a:lnTo>
                  <a:lnTo>
                    <a:pt x="115" y="934719"/>
                  </a:lnTo>
                  <a:lnTo>
                    <a:pt x="6401" y="934719"/>
                  </a:lnTo>
                  <a:lnTo>
                    <a:pt x="6403" y="933450"/>
                  </a:lnTo>
                  <a:close/>
                </a:path>
                <a:path w="1078230" h="981710">
                  <a:moveTo>
                    <a:pt x="1077022" y="933450"/>
                  </a:moveTo>
                  <a:lnTo>
                    <a:pt x="1070665" y="933450"/>
                  </a:lnTo>
                  <a:lnTo>
                    <a:pt x="1070663" y="934719"/>
                  </a:lnTo>
                  <a:lnTo>
                    <a:pt x="1077020" y="934719"/>
                  </a:lnTo>
                  <a:lnTo>
                    <a:pt x="1077022" y="933450"/>
                  </a:lnTo>
                  <a:close/>
                </a:path>
                <a:path w="1078230" h="981710">
                  <a:moveTo>
                    <a:pt x="6408" y="929639"/>
                  </a:moveTo>
                  <a:lnTo>
                    <a:pt x="128" y="929639"/>
                  </a:lnTo>
                  <a:lnTo>
                    <a:pt x="121" y="932179"/>
                  </a:lnTo>
                  <a:lnTo>
                    <a:pt x="6404" y="932179"/>
                  </a:lnTo>
                  <a:lnTo>
                    <a:pt x="6408" y="929639"/>
                  </a:lnTo>
                  <a:close/>
                </a:path>
                <a:path w="1078230" h="981710">
                  <a:moveTo>
                    <a:pt x="1077027" y="929639"/>
                  </a:moveTo>
                  <a:lnTo>
                    <a:pt x="1070670" y="929639"/>
                  </a:lnTo>
                  <a:lnTo>
                    <a:pt x="1070666" y="932179"/>
                  </a:lnTo>
                  <a:lnTo>
                    <a:pt x="1077024" y="932179"/>
                  </a:lnTo>
                  <a:lnTo>
                    <a:pt x="1077027" y="929639"/>
                  </a:lnTo>
                  <a:close/>
                </a:path>
                <a:path w="1078230" h="981710">
                  <a:moveTo>
                    <a:pt x="6411" y="927100"/>
                  </a:moveTo>
                  <a:lnTo>
                    <a:pt x="135" y="927100"/>
                  </a:lnTo>
                  <a:lnTo>
                    <a:pt x="131" y="928369"/>
                  </a:lnTo>
                  <a:lnTo>
                    <a:pt x="6409" y="928369"/>
                  </a:lnTo>
                  <a:lnTo>
                    <a:pt x="6411" y="927100"/>
                  </a:lnTo>
                  <a:close/>
                </a:path>
                <a:path w="1078230" h="981710">
                  <a:moveTo>
                    <a:pt x="1077030" y="927100"/>
                  </a:moveTo>
                  <a:lnTo>
                    <a:pt x="1070673" y="927100"/>
                  </a:lnTo>
                  <a:lnTo>
                    <a:pt x="1070671" y="928369"/>
                  </a:lnTo>
                  <a:lnTo>
                    <a:pt x="1077029" y="928369"/>
                  </a:lnTo>
                  <a:lnTo>
                    <a:pt x="1077030" y="927100"/>
                  </a:lnTo>
                  <a:close/>
                </a:path>
                <a:path w="1078230" h="981710">
                  <a:moveTo>
                    <a:pt x="6416" y="923289"/>
                  </a:moveTo>
                  <a:lnTo>
                    <a:pt x="144" y="923289"/>
                  </a:lnTo>
                  <a:lnTo>
                    <a:pt x="138" y="925829"/>
                  </a:lnTo>
                  <a:lnTo>
                    <a:pt x="6413" y="925829"/>
                  </a:lnTo>
                  <a:lnTo>
                    <a:pt x="6416" y="923289"/>
                  </a:lnTo>
                  <a:close/>
                </a:path>
                <a:path w="1078230" h="981710">
                  <a:moveTo>
                    <a:pt x="1077035" y="923289"/>
                  </a:moveTo>
                  <a:lnTo>
                    <a:pt x="1070678" y="923289"/>
                  </a:lnTo>
                  <a:lnTo>
                    <a:pt x="1070675" y="925829"/>
                  </a:lnTo>
                  <a:lnTo>
                    <a:pt x="1077032" y="925829"/>
                  </a:lnTo>
                  <a:lnTo>
                    <a:pt x="1077035" y="923289"/>
                  </a:lnTo>
                  <a:close/>
                </a:path>
                <a:path w="1078230" h="981710">
                  <a:moveTo>
                    <a:pt x="6424" y="916939"/>
                  </a:moveTo>
                  <a:lnTo>
                    <a:pt x="161" y="916939"/>
                  </a:lnTo>
                  <a:lnTo>
                    <a:pt x="148" y="922019"/>
                  </a:lnTo>
                  <a:lnTo>
                    <a:pt x="6418" y="922019"/>
                  </a:lnTo>
                  <a:lnTo>
                    <a:pt x="6424" y="916939"/>
                  </a:lnTo>
                  <a:close/>
                </a:path>
                <a:path w="1078230" h="981710">
                  <a:moveTo>
                    <a:pt x="1077043" y="916939"/>
                  </a:moveTo>
                  <a:lnTo>
                    <a:pt x="1070686" y="916939"/>
                  </a:lnTo>
                  <a:lnTo>
                    <a:pt x="1070680" y="922019"/>
                  </a:lnTo>
                  <a:lnTo>
                    <a:pt x="1077037" y="922019"/>
                  </a:lnTo>
                  <a:lnTo>
                    <a:pt x="1077043" y="916939"/>
                  </a:lnTo>
                  <a:close/>
                </a:path>
                <a:path w="1078230" h="981710">
                  <a:moveTo>
                    <a:pt x="6428" y="914400"/>
                  </a:moveTo>
                  <a:lnTo>
                    <a:pt x="168" y="914400"/>
                  </a:lnTo>
                  <a:lnTo>
                    <a:pt x="164" y="915669"/>
                  </a:lnTo>
                  <a:lnTo>
                    <a:pt x="6426" y="915669"/>
                  </a:lnTo>
                  <a:lnTo>
                    <a:pt x="6428" y="914400"/>
                  </a:lnTo>
                  <a:close/>
                </a:path>
                <a:path w="1078230" h="981710">
                  <a:moveTo>
                    <a:pt x="1077047" y="914400"/>
                  </a:moveTo>
                  <a:lnTo>
                    <a:pt x="1070690" y="914400"/>
                  </a:lnTo>
                  <a:lnTo>
                    <a:pt x="1070688" y="915669"/>
                  </a:lnTo>
                  <a:lnTo>
                    <a:pt x="1077045" y="915669"/>
                  </a:lnTo>
                  <a:lnTo>
                    <a:pt x="1077047" y="914400"/>
                  </a:lnTo>
                  <a:close/>
                </a:path>
                <a:path w="1078230" h="981710">
                  <a:moveTo>
                    <a:pt x="6436" y="908050"/>
                  </a:moveTo>
                  <a:lnTo>
                    <a:pt x="184" y="908050"/>
                  </a:lnTo>
                  <a:lnTo>
                    <a:pt x="171" y="913129"/>
                  </a:lnTo>
                  <a:lnTo>
                    <a:pt x="6429" y="913129"/>
                  </a:lnTo>
                  <a:lnTo>
                    <a:pt x="6436" y="908050"/>
                  </a:lnTo>
                  <a:close/>
                </a:path>
                <a:path w="1078230" h="981710">
                  <a:moveTo>
                    <a:pt x="1077055" y="908050"/>
                  </a:moveTo>
                  <a:lnTo>
                    <a:pt x="1070698" y="908050"/>
                  </a:lnTo>
                  <a:lnTo>
                    <a:pt x="1070691" y="913129"/>
                  </a:lnTo>
                  <a:lnTo>
                    <a:pt x="1077048" y="913129"/>
                  </a:lnTo>
                  <a:lnTo>
                    <a:pt x="1077055" y="908050"/>
                  </a:lnTo>
                  <a:close/>
                </a:path>
                <a:path w="1078230" h="981710">
                  <a:moveTo>
                    <a:pt x="6441" y="904239"/>
                  </a:moveTo>
                  <a:lnTo>
                    <a:pt x="194" y="904239"/>
                  </a:lnTo>
                  <a:lnTo>
                    <a:pt x="187" y="906779"/>
                  </a:lnTo>
                  <a:lnTo>
                    <a:pt x="6438" y="906779"/>
                  </a:lnTo>
                  <a:lnTo>
                    <a:pt x="6441" y="904239"/>
                  </a:lnTo>
                  <a:close/>
                </a:path>
                <a:path w="1078230" h="981710">
                  <a:moveTo>
                    <a:pt x="1077060" y="904239"/>
                  </a:moveTo>
                  <a:lnTo>
                    <a:pt x="1070703" y="904239"/>
                  </a:lnTo>
                  <a:lnTo>
                    <a:pt x="1070700" y="906779"/>
                  </a:lnTo>
                  <a:lnTo>
                    <a:pt x="1077057" y="906779"/>
                  </a:lnTo>
                  <a:lnTo>
                    <a:pt x="1077060" y="904239"/>
                  </a:lnTo>
                  <a:close/>
                </a:path>
                <a:path w="1078230" h="981710">
                  <a:moveTo>
                    <a:pt x="6444" y="901700"/>
                  </a:moveTo>
                  <a:lnTo>
                    <a:pt x="200" y="901700"/>
                  </a:lnTo>
                  <a:lnTo>
                    <a:pt x="197" y="902969"/>
                  </a:lnTo>
                  <a:lnTo>
                    <a:pt x="6443" y="902969"/>
                  </a:lnTo>
                  <a:lnTo>
                    <a:pt x="6444" y="901700"/>
                  </a:lnTo>
                  <a:close/>
                </a:path>
                <a:path w="1078230" h="981710">
                  <a:moveTo>
                    <a:pt x="1077063" y="901700"/>
                  </a:moveTo>
                  <a:lnTo>
                    <a:pt x="1070706" y="901700"/>
                  </a:lnTo>
                  <a:lnTo>
                    <a:pt x="1070705" y="902969"/>
                  </a:lnTo>
                  <a:lnTo>
                    <a:pt x="1077061" y="902969"/>
                  </a:lnTo>
                  <a:lnTo>
                    <a:pt x="1077063" y="901700"/>
                  </a:lnTo>
                  <a:close/>
                </a:path>
                <a:path w="1078230" h="981710">
                  <a:moveTo>
                    <a:pt x="6449" y="897889"/>
                  </a:moveTo>
                  <a:lnTo>
                    <a:pt x="210" y="897889"/>
                  </a:lnTo>
                  <a:lnTo>
                    <a:pt x="204" y="900429"/>
                  </a:lnTo>
                  <a:lnTo>
                    <a:pt x="6446" y="900429"/>
                  </a:lnTo>
                  <a:lnTo>
                    <a:pt x="6449" y="897889"/>
                  </a:lnTo>
                  <a:close/>
                </a:path>
                <a:path w="1078230" h="981710">
                  <a:moveTo>
                    <a:pt x="1077068" y="897889"/>
                  </a:moveTo>
                  <a:lnTo>
                    <a:pt x="1070711" y="897889"/>
                  </a:lnTo>
                  <a:lnTo>
                    <a:pt x="1070708" y="900429"/>
                  </a:lnTo>
                  <a:lnTo>
                    <a:pt x="1077065" y="900429"/>
                  </a:lnTo>
                  <a:lnTo>
                    <a:pt x="1077068" y="897889"/>
                  </a:lnTo>
                  <a:close/>
                </a:path>
                <a:path w="1078230" h="981710">
                  <a:moveTo>
                    <a:pt x="6453" y="895350"/>
                  </a:moveTo>
                  <a:lnTo>
                    <a:pt x="217" y="895350"/>
                  </a:lnTo>
                  <a:lnTo>
                    <a:pt x="214" y="896619"/>
                  </a:lnTo>
                  <a:lnTo>
                    <a:pt x="6451" y="896619"/>
                  </a:lnTo>
                  <a:lnTo>
                    <a:pt x="6453" y="895350"/>
                  </a:lnTo>
                  <a:close/>
                </a:path>
                <a:path w="1078230" h="981710">
                  <a:moveTo>
                    <a:pt x="1077071" y="895350"/>
                  </a:moveTo>
                  <a:lnTo>
                    <a:pt x="1070715" y="895350"/>
                  </a:lnTo>
                  <a:lnTo>
                    <a:pt x="1070713" y="896619"/>
                  </a:lnTo>
                  <a:lnTo>
                    <a:pt x="1077070" y="896619"/>
                  </a:lnTo>
                  <a:lnTo>
                    <a:pt x="1077071" y="895350"/>
                  </a:lnTo>
                  <a:close/>
                </a:path>
                <a:path w="1078230" h="981710">
                  <a:moveTo>
                    <a:pt x="6458" y="891539"/>
                  </a:moveTo>
                  <a:lnTo>
                    <a:pt x="227" y="891539"/>
                  </a:lnTo>
                  <a:lnTo>
                    <a:pt x="220" y="894079"/>
                  </a:lnTo>
                  <a:lnTo>
                    <a:pt x="6454" y="894079"/>
                  </a:lnTo>
                  <a:lnTo>
                    <a:pt x="6458" y="891539"/>
                  </a:lnTo>
                  <a:close/>
                </a:path>
                <a:path w="1078230" h="981710">
                  <a:moveTo>
                    <a:pt x="1077076" y="891539"/>
                  </a:moveTo>
                  <a:lnTo>
                    <a:pt x="1070720" y="891539"/>
                  </a:lnTo>
                  <a:lnTo>
                    <a:pt x="1070716" y="894079"/>
                  </a:lnTo>
                  <a:lnTo>
                    <a:pt x="1077073" y="894079"/>
                  </a:lnTo>
                  <a:lnTo>
                    <a:pt x="1077076" y="891539"/>
                  </a:lnTo>
                  <a:close/>
                </a:path>
                <a:path w="1078230" h="981710">
                  <a:moveTo>
                    <a:pt x="6461" y="889000"/>
                  </a:moveTo>
                  <a:lnTo>
                    <a:pt x="233" y="889000"/>
                  </a:lnTo>
                  <a:lnTo>
                    <a:pt x="230" y="890269"/>
                  </a:lnTo>
                  <a:lnTo>
                    <a:pt x="6459" y="890269"/>
                  </a:lnTo>
                  <a:lnTo>
                    <a:pt x="6461" y="889000"/>
                  </a:lnTo>
                  <a:close/>
                </a:path>
                <a:path w="1078230" h="981710">
                  <a:moveTo>
                    <a:pt x="1077080" y="889000"/>
                  </a:moveTo>
                  <a:lnTo>
                    <a:pt x="1070723" y="889000"/>
                  </a:lnTo>
                  <a:lnTo>
                    <a:pt x="1070721" y="890269"/>
                  </a:lnTo>
                  <a:lnTo>
                    <a:pt x="1077078" y="890269"/>
                  </a:lnTo>
                  <a:lnTo>
                    <a:pt x="1077080" y="889000"/>
                  </a:lnTo>
                  <a:close/>
                </a:path>
                <a:path w="1078230" h="981710">
                  <a:moveTo>
                    <a:pt x="6466" y="885189"/>
                  </a:moveTo>
                  <a:lnTo>
                    <a:pt x="243" y="885189"/>
                  </a:lnTo>
                  <a:lnTo>
                    <a:pt x="237" y="887729"/>
                  </a:lnTo>
                  <a:lnTo>
                    <a:pt x="6463" y="887729"/>
                  </a:lnTo>
                  <a:lnTo>
                    <a:pt x="6466" y="885189"/>
                  </a:lnTo>
                  <a:close/>
                </a:path>
                <a:path w="1078230" h="981710">
                  <a:moveTo>
                    <a:pt x="1077085" y="885189"/>
                  </a:moveTo>
                  <a:lnTo>
                    <a:pt x="1070728" y="885189"/>
                  </a:lnTo>
                  <a:lnTo>
                    <a:pt x="1070725" y="887729"/>
                  </a:lnTo>
                  <a:lnTo>
                    <a:pt x="1077081" y="887729"/>
                  </a:lnTo>
                  <a:lnTo>
                    <a:pt x="1077085" y="885189"/>
                  </a:lnTo>
                  <a:close/>
                </a:path>
                <a:path w="1078230" h="981710">
                  <a:moveTo>
                    <a:pt x="6469" y="882650"/>
                  </a:moveTo>
                  <a:lnTo>
                    <a:pt x="250" y="882650"/>
                  </a:lnTo>
                  <a:lnTo>
                    <a:pt x="247" y="883919"/>
                  </a:lnTo>
                  <a:lnTo>
                    <a:pt x="6468" y="883919"/>
                  </a:lnTo>
                  <a:lnTo>
                    <a:pt x="6469" y="882650"/>
                  </a:lnTo>
                  <a:close/>
                </a:path>
                <a:path w="1078230" h="981710">
                  <a:moveTo>
                    <a:pt x="1077088" y="882650"/>
                  </a:moveTo>
                  <a:lnTo>
                    <a:pt x="1070731" y="882650"/>
                  </a:lnTo>
                  <a:lnTo>
                    <a:pt x="1070730" y="883919"/>
                  </a:lnTo>
                  <a:lnTo>
                    <a:pt x="1077086" y="883919"/>
                  </a:lnTo>
                  <a:lnTo>
                    <a:pt x="1077088" y="882650"/>
                  </a:lnTo>
                  <a:close/>
                </a:path>
                <a:path w="1078230" h="981710">
                  <a:moveTo>
                    <a:pt x="6474" y="878839"/>
                  </a:moveTo>
                  <a:lnTo>
                    <a:pt x="260" y="878839"/>
                  </a:lnTo>
                  <a:lnTo>
                    <a:pt x="253" y="881379"/>
                  </a:lnTo>
                  <a:lnTo>
                    <a:pt x="6471" y="881379"/>
                  </a:lnTo>
                  <a:lnTo>
                    <a:pt x="6474" y="878839"/>
                  </a:lnTo>
                  <a:close/>
                </a:path>
                <a:path w="1078230" h="981710">
                  <a:moveTo>
                    <a:pt x="1077093" y="878839"/>
                  </a:moveTo>
                  <a:lnTo>
                    <a:pt x="1070736" y="878839"/>
                  </a:lnTo>
                  <a:lnTo>
                    <a:pt x="1070733" y="881379"/>
                  </a:lnTo>
                  <a:lnTo>
                    <a:pt x="1077089" y="881379"/>
                  </a:lnTo>
                  <a:lnTo>
                    <a:pt x="1077093" y="878839"/>
                  </a:lnTo>
                  <a:close/>
                </a:path>
                <a:path w="1078230" h="981710">
                  <a:moveTo>
                    <a:pt x="6478" y="876300"/>
                  </a:moveTo>
                  <a:lnTo>
                    <a:pt x="266" y="876300"/>
                  </a:lnTo>
                  <a:lnTo>
                    <a:pt x="263" y="877569"/>
                  </a:lnTo>
                  <a:lnTo>
                    <a:pt x="6476" y="877569"/>
                  </a:lnTo>
                  <a:lnTo>
                    <a:pt x="6478" y="876300"/>
                  </a:lnTo>
                  <a:close/>
                </a:path>
                <a:path w="1078230" h="981710">
                  <a:moveTo>
                    <a:pt x="1077096" y="876300"/>
                  </a:moveTo>
                  <a:lnTo>
                    <a:pt x="1070740" y="876300"/>
                  </a:lnTo>
                  <a:lnTo>
                    <a:pt x="1070738" y="877569"/>
                  </a:lnTo>
                  <a:lnTo>
                    <a:pt x="1077094" y="877569"/>
                  </a:lnTo>
                  <a:lnTo>
                    <a:pt x="1077096" y="876300"/>
                  </a:lnTo>
                  <a:close/>
                </a:path>
                <a:path w="1078230" h="981710">
                  <a:moveTo>
                    <a:pt x="6483" y="872489"/>
                  </a:moveTo>
                  <a:lnTo>
                    <a:pt x="276" y="872489"/>
                  </a:lnTo>
                  <a:lnTo>
                    <a:pt x="270" y="875029"/>
                  </a:lnTo>
                  <a:lnTo>
                    <a:pt x="6479" y="875029"/>
                  </a:lnTo>
                  <a:lnTo>
                    <a:pt x="6483" y="872489"/>
                  </a:lnTo>
                  <a:close/>
                </a:path>
                <a:path w="1078230" h="981710">
                  <a:moveTo>
                    <a:pt x="1077101" y="872489"/>
                  </a:moveTo>
                  <a:lnTo>
                    <a:pt x="1070745" y="872489"/>
                  </a:lnTo>
                  <a:lnTo>
                    <a:pt x="1070741" y="875029"/>
                  </a:lnTo>
                  <a:lnTo>
                    <a:pt x="1077098" y="875029"/>
                  </a:lnTo>
                  <a:lnTo>
                    <a:pt x="1077101" y="872489"/>
                  </a:lnTo>
                  <a:close/>
                </a:path>
                <a:path w="1078230" h="981710">
                  <a:moveTo>
                    <a:pt x="6486" y="869950"/>
                  </a:moveTo>
                  <a:lnTo>
                    <a:pt x="283" y="869950"/>
                  </a:lnTo>
                  <a:lnTo>
                    <a:pt x="280" y="871219"/>
                  </a:lnTo>
                  <a:lnTo>
                    <a:pt x="6484" y="871219"/>
                  </a:lnTo>
                  <a:lnTo>
                    <a:pt x="6486" y="869950"/>
                  </a:lnTo>
                  <a:close/>
                </a:path>
                <a:path w="1078230" h="981710">
                  <a:moveTo>
                    <a:pt x="1077104" y="869950"/>
                  </a:moveTo>
                  <a:lnTo>
                    <a:pt x="1070748" y="869950"/>
                  </a:lnTo>
                  <a:lnTo>
                    <a:pt x="1070746" y="871219"/>
                  </a:lnTo>
                  <a:lnTo>
                    <a:pt x="1077103" y="871219"/>
                  </a:lnTo>
                  <a:lnTo>
                    <a:pt x="1077104" y="869950"/>
                  </a:lnTo>
                  <a:close/>
                </a:path>
                <a:path w="1078230" h="981710">
                  <a:moveTo>
                    <a:pt x="6491" y="866139"/>
                  </a:moveTo>
                  <a:lnTo>
                    <a:pt x="293" y="866139"/>
                  </a:lnTo>
                  <a:lnTo>
                    <a:pt x="286" y="868679"/>
                  </a:lnTo>
                  <a:lnTo>
                    <a:pt x="6488" y="868679"/>
                  </a:lnTo>
                  <a:lnTo>
                    <a:pt x="6491" y="866139"/>
                  </a:lnTo>
                  <a:close/>
                </a:path>
                <a:path w="1078230" h="981710">
                  <a:moveTo>
                    <a:pt x="1077109" y="866139"/>
                  </a:moveTo>
                  <a:lnTo>
                    <a:pt x="1070753" y="866139"/>
                  </a:lnTo>
                  <a:lnTo>
                    <a:pt x="1070750" y="868679"/>
                  </a:lnTo>
                  <a:lnTo>
                    <a:pt x="1077106" y="868679"/>
                  </a:lnTo>
                  <a:lnTo>
                    <a:pt x="1077109" y="866139"/>
                  </a:lnTo>
                  <a:close/>
                </a:path>
                <a:path w="1078230" h="981710">
                  <a:moveTo>
                    <a:pt x="6494" y="863600"/>
                  </a:moveTo>
                  <a:lnTo>
                    <a:pt x="299" y="863600"/>
                  </a:lnTo>
                  <a:lnTo>
                    <a:pt x="296" y="864869"/>
                  </a:lnTo>
                  <a:lnTo>
                    <a:pt x="6493" y="864869"/>
                  </a:lnTo>
                  <a:lnTo>
                    <a:pt x="6494" y="863600"/>
                  </a:lnTo>
                  <a:close/>
                </a:path>
                <a:path w="1078230" h="981710">
                  <a:moveTo>
                    <a:pt x="1077112" y="863600"/>
                  </a:moveTo>
                  <a:lnTo>
                    <a:pt x="1070756" y="863600"/>
                  </a:lnTo>
                  <a:lnTo>
                    <a:pt x="1070755" y="864869"/>
                  </a:lnTo>
                  <a:lnTo>
                    <a:pt x="1077111" y="864869"/>
                  </a:lnTo>
                  <a:lnTo>
                    <a:pt x="1077112" y="863600"/>
                  </a:lnTo>
                  <a:close/>
                </a:path>
                <a:path w="1078230" h="981710">
                  <a:moveTo>
                    <a:pt x="6499" y="859789"/>
                  </a:moveTo>
                  <a:lnTo>
                    <a:pt x="309" y="859789"/>
                  </a:lnTo>
                  <a:lnTo>
                    <a:pt x="303" y="862329"/>
                  </a:lnTo>
                  <a:lnTo>
                    <a:pt x="6496" y="862329"/>
                  </a:lnTo>
                  <a:lnTo>
                    <a:pt x="6499" y="859789"/>
                  </a:lnTo>
                  <a:close/>
                </a:path>
                <a:path w="1078230" h="981710">
                  <a:moveTo>
                    <a:pt x="1077117" y="859789"/>
                  </a:moveTo>
                  <a:lnTo>
                    <a:pt x="1070761" y="859789"/>
                  </a:lnTo>
                  <a:lnTo>
                    <a:pt x="1070758" y="862329"/>
                  </a:lnTo>
                  <a:lnTo>
                    <a:pt x="1077114" y="862329"/>
                  </a:lnTo>
                  <a:lnTo>
                    <a:pt x="1077117" y="859789"/>
                  </a:lnTo>
                  <a:close/>
                </a:path>
                <a:path w="1078230" h="981710">
                  <a:moveTo>
                    <a:pt x="6503" y="857250"/>
                  </a:moveTo>
                  <a:lnTo>
                    <a:pt x="316" y="857250"/>
                  </a:lnTo>
                  <a:lnTo>
                    <a:pt x="312" y="858519"/>
                  </a:lnTo>
                  <a:lnTo>
                    <a:pt x="6501" y="858519"/>
                  </a:lnTo>
                  <a:lnTo>
                    <a:pt x="6503" y="857250"/>
                  </a:lnTo>
                  <a:close/>
                </a:path>
                <a:path w="1078230" h="981710">
                  <a:moveTo>
                    <a:pt x="1077121" y="857250"/>
                  </a:moveTo>
                  <a:lnTo>
                    <a:pt x="1070765" y="857250"/>
                  </a:lnTo>
                  <a:lnTo>
                    <a:pt x="1070763" y="858519"/>
                  </a:lnTo>
                  <a:lnTo>
                    <a:pt x="1077119" y="858519"/>
                  </a:lnTo>
                  <a:lnTo>
                    <a:pt x="1077121" y="857250"/>
                  </a:lnTo>
                  <a:close/>
                </a:path>
                <a:path w="1078230" h="981710">
                  <a:moveTo>
                    <a:pt x="6508" y="853439"/>
                  </a:moveTo>
                  <a:lnTo>
                    <a:pt x="326" y="853439"/>
                  </a:lnTo>
                  <a:lnTo>
                    <a:pt x="319" y="855979"/>
                  </a:lnTo>
                  <a:lnTo>
                    <a:pt x="6504" y="855979"/>
                  </a:lnTo>
                  <a:lnTo>
                    <a:pt x="6508" y="853439"/>
                  </a:lnTo>
                  <a:close/>
                </a:path>
                <a:path w="1078230" h="981710">
                  <a:moveTo>
                    <a:pt x="1077126" y="853439"/>
                  </a:moveTo>
                  <a:lnTo>
                    <a:pt x="1070770" y="853439"/>
                  </a:lnTo>
                  <a:lnTo>
                    <a:pt x="1070766" y="855979"/>
                  </a:lnTo>
                  <a:lnTo>
                    <a:pt x="1077122" y="855979"/>
                  </a:lnTo>
                  <a:lnTo>
                    <a:pt x="1077126" y="853439"/>
                  </a:lnTo>
                  <a:close/>
                </a:path>
                <a:path w="1078230" h="981710">
                  <a:moveTo>
                    <a:pt x="6511" y="850900"/>
                  </a:moveTo>
                  <a:lnTo>
                    <a:pt x="332" y="850900"/>
                  </a:lnTo>
                  <a:lnTo>
                    <a:pt x="329" y="852169"/>
                  </a:lnTo>
                  <a:lnTo>
                    <a:pt x="6509" y="852169"/>
                  </a:lnTo>
                  <a:lnTo>
                    <a:pt x="6511" y="850900"/>
                  </a:lnTo>
                  <a:close/>
                </a:path>
                <a:path w="1078230" h="981710">
                  <a:moveTo>
                    <a:pt x="1077129" y="850900"/>
                  </a:moveTo>
                  <a:lnTo>
                    <a:pt x="1070773" y="850900"/>
                  </a:lnTo>
                  <a:lnTo>
                    <a:pt x="1070771" y="852169"/>
                  </a:lnTo>
                  <a:lnTo>
                    <a:pt x="1077127" y="852169"/>
                  </a:lnTo>
                  <a:lnTo>
                    <a:pt x="1077129" y="850900"/>
                  </a:lnTo>
                  <a:close/>
                </a:path>
                <a:path w="1078230" h="981710">
                  <a:moveTo>
                    <a:pt x="6516" y="847089"/>
                  </a:moveTo>
                  <a:lnTo>
                    <a:pt x="342" y="847089"/>
                  </a:lnTo>
                  <a:lnTo>
                    <a:pt x="336" y="849629"/>
                  </a:lnTo>
                  <a:lnTo>
                    <a:pt x="6513" y="849629"/>
                  </a:lnTo>
                  <a:lnTo>
                    <a:pt x="6516" y="847089"/>
                  </a:lnTo>
                  <a:close/>
                </a:path>
                <a:path w="1078230" h="981710">
                  <a:moveTo>
                    <a:pt x="1077134" y="847089"/>
                  </a:moveTo>
                  <a:lnTo>
                    <a:pt x="1070778" y="847089"/>
                  </a:lnTo>
                  <a:lnTo>
                    <a:pt x="1070775" y="849629"/>
                  </a:lnTo>
                  <a:lnTo>
                    <a:pt x="1077131" y="849629"/>
                  </a:lnTo>
                  <a:lnTo>
                    <a:pt x="1077134" y="847089"/>
                  </a:lnTo>
                  <a:close/>
                </a:path>
                <a:path w="1078230" h="981710">
                  <a:moveTo>
                    <a:pt x="6519" y="844550"/>
                  </a:moveTo>
                  <a:lnTo>
                    <a:pt x="349" y="844550"/>
                  </a:lnTo>
                  <a:lnTo>
                    <a:pt x="345" y="845819"/>
                  </a:lnTo>
                  <a:lnTo>
                    <a:pt x="6518" y="845819"/>
                  </a:lnTo>
                  <a:lnTo>
                    <a:pt x="6519" y="844550"/>
                  </a:lnTo>
                  <a:close/>
                </a:path>
                <a:path w="1078230" h="981710">
                  <a:moveTo>
                    <a:pt x="1077137" y="844550"/>
                  </a:moveTo>
                  <a:lnTo>
                    <a:pt x="1070781" y="844550"/>
                  </a:lnTo>
                  <a:lnTo>
                    <a:pt x="1070780" y="845819"/>
                  </a:lnTo>
                  <a:lnTo>
                    <a:pt x="1077136" y="845819"/>
                  </a:lnTo>
                  <a:lnTo>
                    <a:pt x="1077137" y="844550"/>
                  </a:lnTo>
                  <a:close/>
                </a:path>
                <a:path w="1078230" h="981710">
                  <a:moveTo>
                    <a:pt x="6524" y="840739"/>
                  </a:moveTo>
                  <a:lnTo>
                    <a:pt x="359" y="840739"/>
                  </a:lnTo>
                  <a:lnTo>
                    <a:pt x="352" y="843279"/>
                  </a:lnTo>
                  <a:lnTo>
                    <a:pt x="6521" y="843279"/>
                  </a:lnTo>
                  <a:lnTo>
                    <a:pt x="6524" y="840739"/>
                  </a:lnTo>
                  <a:close/>
                </a:path>
                <a:path w="1078230" h="981710">
                  <a:moveTo>
                    <a:pt x="1077142" y="840739"/>
                  </a:moveTo>
                  <a:lnTo>
                    <a:pt x="1070786" y="840739"/>
                  </a:lnTo>
                  <a:lnTo>
                    <a:pt x="1070783" y="843279"/>
                  </a:lnTo>
                  <a:lnTo>
                    <a:pt x="1077139" y="843279"/>
                  </a:lnTo>
                  <a:lnTo>
                    <a:pt x="1077142" y="840739"/>
                  </a:lnTo>
                  <a:close/>
                </a:path>
                <a:path w="1078230" h="981710">
                  <a:moveTo>
                    <a:pt x="6528" y="838200"/>
                  </a:moveTo>
                  <a:lnTo>
                    <a:pt x="365" y="838200"/>
                  </a:lnTo>
                  <a:lnTo>
                    <a:pt x="362" y="839469"/>
                  </a:lnTo>
                  <a:lnTo>
                    <a:pt x="6526" y="839469"/>
                  </a:lnTo>
                  <a:lnTo>
                    <a:pt x="6528" y="838200"/>
                  </a:lnTo>
                  <a:close/>
                </a:path>
                <a:path w="1078230" h="981710">
                  <a:moveTo>
                    <a:pt x="1077145" y="838200"/>
                  </a:moveTo>
                  <a:lnTo>
                    <a:pt x="1070790" y="838200"/>
                  </a:lnTo>
                  <a:lnTo>
                    <a:pt x="1070788" y="839469"/>
                  </a:lnTo>
                  <a:lnTo>
                    <a:pt x="1077144" y="839469"/>
                  </a:lnTo>
                  <a:lnTo>
                    <a:pt x="1077145" y="838200"/>
                  </a:lnTo>
                  <a:close/>
                </a:path>
                <a:path w="1078230" h="981710">
                  <a:moveTo>
                    <a:pt x="6533" y="834389"/>
                  </a:moveTo>
                  <a:lnTo>
                    <a:pt x="375" y="834389"/>
                  </a:lnTo>
                  <a:lnTo>
                    <a:pt x="368" y="836929"/>
                  </a:lnTo>
                  <a:lnTo>
                    <a:pt x="6529" y="836929"/>
                  </a:lnTo>
                  <a:lnTo>
                    <a:pt x="6533" y="834389"/>
                  </a:lnTo>
                  <a:close/>
                </a:path>
                <a:path w="1078230" h="981710">
                  <a:moveTo>
                    <a:pt x="1077150" y="834389"/>
                  </a:moveTo>
                  <a:lnTo>
                    <a:pt x="1070795" y="834389"/>
                  </a:lnTo>
                  <a:lnTo>
                    <a:pt x="1070791" y="836929"/>
                  </a:lnTo>
                  <a:lnTo>
                    <a:pt x="1077147" y="836929"/>
                  </a:lnTo>
                  <a:lnTo>
                    <a:pt x="1077150" y="834389"/>
                  </a:lnTo>
                  <a:close/>
                </a:path>
                <a:path w="1078230" h="981710">
                  <a:moveTo>
                    <a:pt x="6539" y="829310"/>
                  </a:moveTo>
                  <a:lnTo>
                    <a:pt x="388" y="829310"/>
                  </a:lnTo>
                  <a:lnTo>
                    <a:pt x="378" y="833119"/>
                  </a:lnTo>
                  <a:lnTo>
                    <a:pt x="6534" y="833119"/>
                  </a:lnTo>
                  <a:lnTo>
                    <a:pt x="6539" y="829310"/>
                  </a:lnTo>
                  <a:close/>
                </a:path>
                <a:path w="1078230" h="981710">
                  <a:moveTo>
                    <a:pt x="1077157" y="829310"/>
                  </a:moveTo>
                  <a:lnTo>
                    <a:pt x="1070801" y="829310"/>
                  </a:lnTo>
                  <a:lnTo>
                    <a:pt x="1070796" y="833119"/>
                  </a:lnTo>
                  <a:lnTo>
                    <a:pt x="1077152" y="833119"/>
                  </a:lnTo>
                  <a:lnTo>
                    <a:pt x="1077157" y="829310"/>
                  </a:lnTo>
                  <a:close/>
                </a:path>
              </a:pathLst>
            </a:custGeom>
            <a:solidFill>
              <a:srgbClr val="528B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2057400" y="2230119"/>
              <a:ext cx="1065530" cy="970280"/>
            </a:xfrm>
            <a:custGeom>
              <a:avLst/>
              <a:gdLst/>
              <a:ahLst/>
              <a:cxnLst/>
              <a:rect l="l" t="t" r="r" b="b"/>
              <a:pathLst>
                <a:path w="1065530" h="970280">
                  <a:moveTo>
                    <a:pt x="1269" y="0"/>
                  </a:moveTo>
                  <a:lnTo>
                    <a:pt x="1206" y="48259"/>
                  </a:lnTo>
                  <a:lnTo>
                    <a:pt x="7564" y="48259"/>
                  </a:lnTo>
                  <a:lnTo>
                    <a:pt x="7619" y="6350"/>
                  </a:lnTo>
                  <a:lnTo>
                    <a:pt x="1065525" y="6350"/>
                  </a:lnTo>
                  <a:lnTo>
                    <a:pt x="1065530" y="2539"/>
                  </a:lnTo>
                  <a:lnTo>
                    <a:pt x="1269" y="0"/>
                  </a:lnTo>
                  <a:close/>
                </a:path>
                <a:path w="1065530" h="970280">
                  <a:moveTo>
                    <a:pt x="1065525" y="6350"/>
                  </a:moveTo>
                  <a:lnTo>
                    <a:pt x="7619" y="6350"/>
                  </a:lnTo>
                  <a:lnTo>
                    <a:pt x="1060450" y="7619"/>
                  </a:lnTo>
                  <a:lnTo>
                    <a:pt x="1060396" y="48259"/>
                  </a:lnTo>
                  <a:lnTo>
                    <a:pt x="1065470" y="48259"/>
                  </a:lnTo>
                  <a:lnTo>
                    <a:pt x="1065525" y="6350"/>
                  </a:lnTo>
                  <a:close/>
                </a:path>
                <a:path w="1065530" h="970280">
                  <a:moveTo>
                    <a:pt x="7564" y="48260"/>
                  </a:moveTo>
                  <a:lnTo>
                    <a:pt x="1206" y="48260"/>
                  </a:lnTo>
                  <a:lnTo>
                    <a:pt x="1198" y="54609"/>
                  </a:lnTo>
                  <a:lnTo>
                    <a:pt x="7555" y="54609"/>
                  </a:lnTo>
                  <a:lnTo>
                    <a:pt x="7564" y="48260"/>
                  </a:lnTo>
                  <a:close/>
                </a:path>
                <a:path w="1065530" h="970280">
                  <a:moveTo>
                    <a:pt x="1065470" y="48260"/>
                  </a:moveTo>
                  <a:lnTo>
                    <a:pt x="1060396" y="48260"/>
                  </a:lnTo>
                  <a:lnTo>
                    <a:pt x="1060387" y="54609"/>
                  </a:lnTo>
                  <a:lnTo>
                    <a:pt x="1065461" y="54609"/>
                  </a:lnTo>
                  <a:lnTo>
                    <a:pt x="1065470" y="48260"/>
                  </a:lnTo>
                  <a:close/>
                </a:path>
                <a:path w="1065530" h="970280">
                  <a:moveTo>
                    <a:pt x="7555" y="54610"/>
                  </a:moveTo>
                  <a:lnTo>
                    <a:pt x="1198" y="54610"/>
                  </a:lnTo>
                  <a:lnTo>
                    <a:pt x="1173" y="73659"/>
                  </a:lnTo>
                  <a:lnTo>
                    <a:pt x="7530" y="73659"/>
                  </a:lnTo>
                  <a:lnTo>
                    <a:pt x="7555" y="54610"/>
                  </a:lnTo>
                  <a:close/>
                </a:path>
                <a:path w="1065530" h="970280">
                  <a:moveTo>
                    <a:pt x="1065461" y="54610"/>
                  </a:moveTo>
                  <a:lnTo>
                    <a:pt x="1060387" y="54610"/>
                  </a:lnTo>
                  <a:lnTo>
                    <a:pt x="1060362" y="73659"/>
                  </a:lnTo>
                  <a:lnTo>
                    <a:pt x="1065436" y="73659"/>
                  </a:lnTo>
                  <a:lnTo>
                    <a:pt x="1065461" y="54610"/>
                  </a:lnTo>
                  <a:close/>
                </a:path>
                <a:path w="1065530" h="970280">
                  <a:moveTo>
                    <a:pt x="7530" y="73660"/>
                  </a:moveTo>
                  <a:lnTo>
                    <a:pt x="1173" y="73660"/>
                  </a:lnTo>
                  <a:lnTo>
                    <a:pt x="1156" y="86359"/>
                  </a:lnTo>
                  <a:lnTo>
                    <a:pt x="7513" y="86359"/>
                  </a:lnTo>
                  <a:lnTo>
                    <a:pt x="7530" y="73660"/>
                  </a:lnTo>
                  <a:close/>
                </a:path>
                <a:path w="1065530" h="970280">
                  <a:moveTo>
                    <a:pt x="1065436" y="73660"/>
                  </a:moveTo>
                  <a:lnTo>
                    <a:pt x="1060362" y="73660"/>
                  </a:lnTo>
                  <a:lnTo>
                    <a:pt x="1060345" y="86359"/>
                  </a:lnTo>
                  <a:lnTo>
                    <a:pt x="1065420" y="86359"/>
                  </a:lnTo>
                  <a:lnTo>
                    <a:pt x="1065436" y="73660"/>
                  </a:lnTo>
                  <a:close/>
                </a:path>
                <a:path w="1065530" h="970280">
                  <a:moveTo>
                    <a:pt x="7513" y="86360"/>
                  </a:moveTo>
                  <a:lnTo>
                    <a:pt x="1156" y="86360"/>
                  </a:lnTo>
                  <a:lnTo>
                    <a:pt x="1140" y="99059"/>
                  </a:lnTo>
                  <a:lnTo>
                    <a:pt x="7496" y="99059"/>
                  </a:lnTo>
                  <a:lnTo>
                    <a:pt x="7513" y="86360"/>
                  </a:lnTo>
                  <a:close/>
                </a:path>
                <a:path w="1065530" h="970280">
                  <a:moveTo>
                    <a:pt x="1065420" y="86360"/>
                  </a:moveTo>
                  <a:lnTo>
                    <a:pt x="1060345" y="86360"/>
                  </a:lnTo>
                  <a:lnTo>
                    <a:pt x="1060328" y="99059"/>
                  </a:lnTo>
                  <a:lnTo>
                    <a:pt x="1065403" y="99059"/>
                  </a:lnTo>
                  <a:lnTo>
                    <a:pt x="1065420" y="86360"/>
                  </a:lnTo>
                  <a:close/>
                </a:path>
                <a:path w="1065530" h="970280">
                  <a:moveTo>
                    <a:pt x="7496" y="99060"/>
                  </a:moveTo>
                  <a:lnTo>
                    <a:pt x="1140" y="99060"/>
                  </a:lnTo>
                  <a:lnTo>
                    <a:pt x="1123" y="111759"/>
                  </a:lnTo>
                  <a:lnTo>
                    <a:pt x="7480" y="111759"/>
                  </a:lnTo>
                  <a:lnTo>
                    <a:pt x="7496" y="99060"/>
                  </a:lnTo>
                  <a:close/>
                </a:path>
                <a:path w="1065530" h="970280">
                  <a:moveTo>
                    <a:pt x="1065403" y="99060"/>
                  </a:moveTo>
                  <a:lnTo>
                    <a:pt x="1060328" y="99060"/>
                  </a:lnTo>
                  <a:lnTo>
                    <a:pt x="1060311" y="111759"/>
                  </a:lnTo>
                  <a:lnTo>
                    <a:pt x="1065386" y="111759"/>
                  </a:lnTo>
                  <a:lnTo>
                    <a:pt x="1065403" y="99060"/>
                  </a:lnTo>
                  <a:close/>
                </a:path>
                <a:path w="1065530" h="970280">
                  <a:moveTo>
                    <a:pt x="7480" y="111760"/>
                  </a:moveTo>
                  <a:lnTo>
                    <a:pt x="1123" y="111760"/>
                  </a:lnTo>
                  <a:lnTo>
                    <a:pt x="1106" y="124459"/>
                  </a:lnTo>
                  <a:lnTo>
                    <a:pt x="7463" y="124459"/>
                  </a:lnTo>
                  <a:lnTo>
                    <a:pt x="7480" y="111760"/>
                  </a:lnTo>
                  <a:close/>
                </a:path>
                <a:path w="1065530" h="970280">
                  <a:moveTo>
                    <a:pt x="1065386" y="111760"/>
                  </a:moveTo>
                  <a:lnTo>
                    <a:pt x="1060311" y="111760"/>
                  </a:lnTo>
                  <a:lnTo>
                    <a:pt x="1060295" y="124459"/>
                  </a:lnTo>
                  <a:lnTo>
                    <a:pt x="1065370" y="124459"/>
                  </a:lnTo>
                  <a:lnTo>
                    <a:pt x="1065386" y="111760"/>
                  </a:lnTo>
                  <a:close/>
                </a:path>
                <a:path w="1065530" h="970280">
                  <a:moveTo>
                    <a:pt x="7463" y="124460"/>
                  </a:moveTo>
                  <a:lnTo>
                    <a:pt x="1106" y="124460"/>
                  </a:lnTo>
                  <a:lnTo>
                    <a:pt x="1090" y="137159"/>
                  </a:lnTo>
                  <a:lnTo>
                    <a:pt x="7446" y="137159"/>
                  </a:lnTo>
                  <a:lnTo>
                    <a:pt x="7463" y="124460"/>
                  </a:lnTo>
                  <a:close/>
                </a:path>
                <a:path w="1065530" h="970280">
                  <a:moveTo>
                    <a:pt x="1065370" y="124460"/>
                  </a:moveTo>
                  <a:lnTo>
                    <a:pt x="1060295" y="124460"/>
                  </a:lnTo>
                  <a:lnTo>
                    <a:pt x="1060278" y="137159"/>
                  </a:lnTo>
                  <a:lnTo>
                    <a:pt x="1065353" y="137159"/>
                  </a:lnTo>
                  <a:lnTo>
                    <a:pt x="1065370" y="124460"/>
                  </a:lnTo>
                  <a:close/>
                </a:path>
                <a:path w="1065530" h="970280">
                  <a:moveTo>
                    <a:pt x="7446" y="137160"/>
                  </a:moveTo>
                  <a:lnTo>
                    <a:pt x="1090" y="137160"/>
                  </a:lnTo>
                  <a:lnTo>
                    <a:pt x="1056" y="162559"/>
                  </a:lnTo>
                  <a:lnTo>
                    <a:pt x="7412" y="162559"/>
                  </a:lnTo>
                  <a:lnTo>
                    <a:pt x="7446" y="137160"/>
                  </a:lnTo>
                  <a:close/>
                </a:path>
                <a:path w="1065530" h="970280">
                  <a:moveTo>
                    <a:pt x="1065353" y="137160"/>
                  </a:moveTo>
                  <a:lnTo>
                    <a:pt x="1060278" y="137160"/>
                  </a:lnTo>
                  <a:lnTo>
                    <a:pt x="1060244" y="162559"/>
                  </a:lnTo>
                  <a:lnTo>
                    <a:pt x="1065320" y="162559"/>
                  </a:lnTo>
                  <a:lnTo>
                    <a:pt x="1065353" y="137160"/>
                  </a:lnTo>
                  <a:close/>
                </a:path>
                <a:path w="1065530" h="970280">
                  <a:moveTo>
                    <a:pt x="7412" y="162560"/>
                  </a:moveTo>
                  <a:lnTo>
                    <a:pt x="1056" y="162560"/>
                  </a:lnTo>
                  <a:lnTo>
                    <a:pt x="1048" y="168909"/>
                  </a:lnTo>
                  <a:lnTo>
                    <a:pt x="7404" y="168909"/>
                  </a:lnTo>
                  <a:lnTo>
                    <a:pt x="7412" y="162560"/>
                  </a:lnTo>
                  <a:close/>
                </a:path>
                <a:path w="1065530" h="970280">
                  <a:moveTo>
                    <a:pt x="1065320" y="162560"/>
                  </a:moveTo>
                  <a:lnTo>
                    <a:pt x="1060244" y="162560"/>
                  </a:lnTo>
                  <a:lnTo>
                    <a:pt x="1060236" y="168909"/>
                  </a:lnTo>
                  <a:lnTo>
                    <a:pt x="1065311" y="168909"/>
                  </a:lnTo>
                  <a:lnTo>
                    <a:pt x="1065320" y="162560"/>
                  </a:lnTo>
                  <a:close/>
                </a:path>
                <a:path w="1065530" h="970280">
                  <a:moveTo>
                    <a:pt x="7404" y="168910"/>
                  </a:moveTo>
                  <a:lnTo>
                    <a:pt x="1048" y="168910"/>
                  </a:lnTo>
                  <a:lnTo>
                    <a:pt x="982" y="219709"/>
                  </a:lnTo>
                  <a:lnTo>
                    <a:pt x="7336" y="219709"/>
                  </a:lnTo>
                  <a:lnTo>
                    <a:pt x="7404" y="168910"/>
                  </a:lnTo>
                  <a:close/>
                </a:path>
                <a:path w="1065530" h="970280">
                  <a:moveTo>
                    <a:pt x="1065311" y="168910"/>
                  </a:moveTo>
                  <a:lnTo>
                    <a:pt x="1060236" y="168910"/>
                  </a:lnTo>
                  <a:lnTo>
                    <a:pt x="1060168" y="219709"/>
                  </a:lnTo>
                  <a:lnTo>
                    <a:pt x="1065245" y="219709"/>
                  </a:lnTo>
                  <a:lnTo>
                    <a:pt x="1065311" y="168910"/>
                  </a:lnTo>
                  <a:close/>
                </a:path>
                <a:path w="1065530" h="970280">
                  <a:moveTo>
                    <a:pt x="7336" y="219710"/>
                  </a:moveTo>
                  <a:lnTo>
                    <a:pt x="982" y="219710"/>
                  </a:lnTo>
                  <a:lnTo>
                    <a:pt x="973" y="226059"/>
                  </a:lnTo>
                  <a:lnTo>
                    <a:pt x="7328" y="226059"/>
                  </a:lnTo>
                  <a:lnTo>
                    <a:pt x="7336" y="219710"/>
                  </a:lnTo>
                  <a:close/>
                </a:path>
                <a:path w="1065530" h="970280">
                  <a:moveTo>
                    <a:pt x="1065245" y="219710"/>
                  </a:moveTo>
                  <a:lnTo>
                    <a:pt x="1060168" y="219710"/>
                  </a:lnTo>
                  <a:lnTo>
                    <a:pt x="1060160" y="226059"/>
                  </a:lnTo>
                  <a:lnTo>
                    <a:pt x="1065236" y="226059"/>
                  </a:lnTo>
                  <a:lnTo>
                    <a:pt x="1065245" y="219710"/>
                  </a:lnTo>
                  <a:close/>
                </a:path>
                <a:path w="1065530" h="970280">
                  <a:moveTo>
                    <a:pt x="7328" y="226060"/>
                  </a:moveTo>
                  <a:lnTo>
                    <a:pt x="973" y="226060"/>
                  </a:lnTo>
                  <a:lnTo>
                    <a:pt x="960" y="236219"/>
                  </a:lnTo>
                  <a:lnTo>
                    <a:pt x="7314" y="236219"/>
                  </a:lnTo>
                  <a:lnTo>
                    <a:pt x="7328" y="226060"/>
                  </a:lnTo>
                  <a:close/>
                </a:path>
                <a:path w="1065530" h="970280">
                  <a:moveTo>
                    <a:pt x="1065236" y="226060"/>
                  </a:moveTo>
                  <a:lnTo>
                    <a:pt x="1060160" y="226060"/>
                  </a:lnTo>
                  <a:lnTo>
                    <a:pt x="1060146" y="236219"/>
                  </a:lnTo>
                  <a:lnTo>
                    <a:pt x="1065223" y="236219"/>
                  </a:lnTo>
                  <a:lnTo>
                    <a:pt x="1065236" y="226060"/>
                  </a:lnTo>
                  <a:close/>
                </a:path>
                <a:path w="1065530" h="970280">
                  <a:moveTo>
                    <a:pt x="7314" y="236220"/>
                  </a:moveTo>
                  <a:lnTo>
                    <a:pt x="960" y="236220"/>
                  </a:lnTo>
                  <a:lnTo>
                    <a:pt x="940" y="251459"/>
                  </a:lnTo>
                  <a:lnTo>
                    <a:pt x="7294" y="251459"/>
                  </a:lnTo>
                  <a:lnTo>
                    <a:pt x="7314" y="236220"/>
                  </a:lnTo>
                  <a:close/>
                </a:path>
                <a:path w="1065530" h="970280">
                  <a:moveTo>
                    <a:pt x="1065223" y="236220"/>
                  </a:moveTo>
                  <a:lnTo>
                    <a:pt x="1060146" y="236220"/>
                  </a:lnTo>
                  <a:lnTo>
                    <a:pt x="1060126" y="251459"/>
                  </a:lnTo>
                  <a:lnTo>
                    <a:pt x="1065203" y="251459"/>
                  </a:lnTo>
                  <a:lnTo>
                    <a:pt x="1065223" y="236220"/>
                  </a:lnTo>
                  <a:close/>
                </a:path>
                <a:path w="1065530" h="970280">
                  <a:moveTo>
                    <a:pt x="7294" y="251460"/>
                  </a:moveTo>
                  <a:lnTo>
                    <a:pt x="940" y="251460"/>
                  </a:lnTo>
                  <a:lnTo>
                    <a:pt x="915" y="270509"/>
                  </a:lnTo>
                  <a:lnTo>
                    <a:pt x="7269" y="270509"/>
                  </a:lnTo>
                  <a:lnTo>
                    <a:pt x="7294" y="251460"/>
                  </a:lnTo>
                  <a:close/>
                </a:path>
                <a:path w="1065530" h="970280">
                  <a:moveTo>
                    <a:pt x="1065203" y="251460"/>
                  </a:moveTo>
                  <a:lnTo>
                    <a:pt x="1060126" y="251460"/>
                  </a:lnTo>
                  <a:lnTo>
                    <a:pt x="1060101" y="270509"/>
                  </a:lnTo>
                  <a:lnTo>
                    <a:pt x="1065178" y="270509"/>
                  </a:lnTo>
                  <a:lnTo>
                    <a:pt x="1065203" y="251460"/>
                  </a:lnTo>
                  <a:close/>
                </a:path>
                <a:path w="1065530" h="970280">
                  <a:moveTo>
                    <a:pt x="7269" y="270510"/>
                  </a:moveTo>
                  <a:lnTo>
                    <a:pt x="915" y="270510"/>
                  </a:lnTo>
                  <a:lnTo>
                    <a:pt x="902" y="280669"/>
                  </a:lnTo>
                  <a:lnTo>
                    <a:pt x="7255" y="280669"/>
                  </a:lnTo>
                  <a:lnTo>
                    <a:pt x="7269" y="270510"/>
                  </a:lnTo>
                  <a:close/>
                </a:path>
                <a:path w="1065530" h="970280">
                  <a:moveTo>
                    <a:pt x="1065178" y="270510"/>
                  </a:moveTo>
                  <a:lnTo>
                    <a:pt x="1060101" y="270510"/>
                  </a:lnTo>
                  <a:lnTo>
                    <a:pt x="1060087" y="280669"/>
                  </a:lnTo>
                  <a:lnTo>
                    <a:pt x="1065165" y="280669"/>
                  </a:lnTo>
                  <a:lnTo>
                    <a:pt x="1065178" y="270510"/>
                  </a:lnTo>
                  <a:close/>
                </a:path>
                <a:path w="1065530" h="970280">
                  <a:moveTo>
                    <a:pt x="7255" y="280670"/>
                  </a:moveTo>
                  <a:lnTo>
                    <a:pt x="902" y="280670"/>
                  </a:lnTo>
                  <a:lnTo>
                    <a:pt x="882" y="295909"/>
                  </a:lnTo>
                  <a:lnTo>
                    <a:pt x="7235" y="295909"/>
                  </a:lnTo>
                  <a:lnTo>
                    <a:pt x="7255" y="280670"/>
                  </a:lnTo>
                  <a:close/>
                </a:path>
                <a:path w="1065530" h="970280">
                  <a:moveTo>
                    <a:pt x="1065165" y="280670"/>
                  </a:moveTo>
                  <a:lnTo>
                    <a:pt x="1060087" y="280670"/>
                  </a:lnTo>
                  <a:lnTo>
                    <a:pt x="1060067" y="295909"/>
                  </a:lnTo>
                  <a:lnTo>
                    <a:pt x="1065145" y="295909"/>
                  </a:lnTo>
                  <a:lnTo>
                    <a:pt x="1065165" y="280670"/>
                  </a:lnTo>
                  <a:close/>
                </a:path>
                <a:path w="1065530" h="970280">
                  <a:moveTo>
                    <a:pt x="7235" y="295910"/>
                  </a:moveTo>
                  <a:lnTo>
                    <a:pt x="882" y="295910"/>
                  </a:lnTo>
                  <a:lnTo>
                    <a:pt x="732" y="410209"/>
                  </a:lnTo>
                  <a:lnTo>
                    <a:pt x="7083" y="410209"/>
                  </a:lnTo>
                  <a:lnTo>
                    <a:pt x="7235" y="295910"/>
                  </a:lnTo>
                  <a:close/>
                </a:path>
                <a:path w="1065530" h="970280">
                  <a:moveTo>
                    <a:pt x="1065145" y="295910"/>
                  </a:moveTo>
                  <a:lnTo>
                    <a:pt x="1060067" y="295910"/>
                  </a:lnTo>
                  <a:lnTo>
                    <a:pt x="1059916" y="410209"/>
                  </a:lnTo>
                  <a:lnTo>
                    <a:pt x="1064995" y="410209"/>
                  </a:lnTo>
                  <a:lnTo>
                    <a:pt x="1065145" y="295910"/>
                  </a:lnTo>
                  <a:close/>
                </a:path>
                <a:path w="1065530" h="970280">
                  <a:moveTo>
                    <a:pt x="7083" y="410210"/>
                  </a:moveTo>
                  <a:lnTo>
                    <a:pt x="732" y="410210"/>
                  </a:lnTo>
                  <a:lnTo>
                    <a:pt x="574" y="530859"/>
                  </a:lnTo>
                  <a:lnTo>
                    <a:pt x="6923" y="530859"/>
                  </a:lnTo>
                  <a:lnTo>
                    <a:pt x="7083" y="410210"/>
                  </a:lnTo>
                  <a:close/>
                </a:path>
                <a:path w="1065530" h="970280">
                  <a:moveTo>
                    <a:pt x="1064995" y="410210"/>
                  </a:moveTo>
                  <a:lnTo>
                    <a:pt x="1059916" y="410210"/>
                  </a:lnTo>
                  <a:lnTo>
                    <a:pt x="1059756" y="530859"/>
                  </a:lnTo>
                  <a:lnTo>
                    <a:pt x="1064836" y="530859"/>
                  </a:lnTo>
                  <a:lnTo>
                    <a:pt x="1064995" y="410210"/>
                  </a:lnTo>
                  <a:close/>
                </a:path>
                <a:path w="1065530" h="970280">
                  <a:moveTo>
                    <a:pt x="6923" y="530860"/>
                  </a:moveTo>
                  <a:lnTo>
                    <a:pt x="574" y="530860"/>
                  </a:lnTo>
                  <a:lnTo>
                    <a:pt x="391" y="670559"/>
                  </a:lnTo>
                  <a:lnTo>
                    <a:pt x="6737" y="670559"/>
                  </a:lnTo>
                  <a:lnTo>
                    <a:pt x="6923" y="530860"/>
                  </a:lnTo>
                  <a:close/>
                </a:path>
                <a:path w="1065530" h="970280">
                  <a:moveTo>
                    <a:pt x="1064836" y="530860"/>
                  </a:moveTo>
                  <a:lnTo>
                    <a:pt x="1059756" y="530860"/>
                  </a:lnTo>
                  <a:lnTo>
                    <a:pt x="1059570" y="670559"/>
                  </a:lnTo>
                  <a:lnTo>
                    <a:pt x="1064653" y="670559"/>
                  </a:lnTo>
                  <a:lnTo>
                    <a:pt x="1064836" y="530860"/>
                  </a:lnTo>
                  <a:close/>
                </a:path>
                <a:path w="1065530" h="970280">
                  <a:moveTo>
                    <a:pt x="6737" y="670560"/>
                  </a:moveTo>
                  <a:lnTo>
                    <a:pt x="391" y="670560"/>
                  </a:lnTo>
                  <a:lnTo>
                    <a:pt x="377" y="680719"/>
                  </a:lnTo>
                  <a:lnTo>
                    <a:pt x="6724" y="680719"/>
                  </a:lnTo>
                  <a:lnTo>
                    <a:pt x="6737" y="670560"/>
                  </a:lnTo>
                  <a:close/>
                </a:path>
                <a:path w="1065530" h="970280">
                  <a:moveTo>
                    <a:pt x="1064653" y="670560"/>
                  </a:moveTo>
                  <a:lnTo>
                    <a:pt x="1059570" y="670560"/>
                  </a:lnTo>
                  <a:lnTo>
                    <a:pt x="1059557" y="680719"/>
                  </a:lnTo>
                  <a:lnTo>
                    <a:pt x="1064640" y="680719"/>
                  </a:lnTo>
                  <a:lnTo>
                    <a:pt x="1064653" y="670560"/>
                  </a:lnTo>
                  <a:close/>
                </a:path>
                <a:path w="1065530" h="970280">
                  <a:moveTo>
                    <a:pt x="6724" y="680720"/>
                  </a:moveTo>
                  <a:lnTo>
                    <a:pt x="377" y="680720"/>
                  </a:lnTo>
                  <a:lnTo>
                    <a:pt x="357" y="695959"/>
                  </a:lnTo>
                  <a:lnTo>
                    <a:pt x="6704" y="695959"/>
                  </a:lnTo>
                  <a:lnTo>
                    <a:pt x="6724" y="680720"/>
                  </a:lnTo>
                  <a:close/>
                </a:path>
                <a:path w="1065530" h="970280">
                  <a:moveTo>
                    <a:pt x="1064640" y="680720"/>
                  </a:moveTo>
                  <a:lnTo>
                    <a:pt x="1059557" y="680720"/>
                  </a:lnTo>
                  <a:lnTo>
                    <a:pt x="1059537" y="695959"/>
                  </a:lnTo>
                  <a:lnTo>
                    <a:pt x="1064620" y="695959"/>
                  </a:lnTo>
                  <a:lnTo>
                    <a:pt x="1064640" y="680720"/>
                  </a:lnTo>
                  <a:close/>
                </a:path>
                <a:path w="1065530" h="970280">
                  <a:moveTo>
                    <a:pt x="6704" y="695960"/>
                  </a:moveTo>
                  <a:lnTo>
                    <a:pt x="357" y="695960"/>
                  </a:lnTo>
                  <a:lnTo>
                    <a:pt x="332" y="715009"/>
                  </a:lnTo>
                  <a:lnTo>
                    <a:pt x="6678" y="715009"/>
                  </a:lnTo>
                  <a:lnTo>
                    <a:pt x="6704" y="695960"/>
                  </a:lnTo>
                  <a:close/>
                </a:path>
                <a:path w="1065530" h="970280">
                  <a:moveTo>
                    <a:pt x="1064620" y="695960"/>
                  </a:moveTo>
                  <a:lnTo>
                    <a:pt x="1059537" y="695960"/>
                  </a:lnTo>
                  <a:lnTo>
                    <a:pt x="1059511" y="715009"/>
                  </a:lnTo>
                  <a:lnTo>
                    <a:pt x="1064595" y="715009"/>
                  </a:lnTo>
                  <a:lnTo>
                    <a:pt x="1064620" y="695960"/>
                  </a:lnTo>
                  <a:close/>
                </a:path>
                <a:path w="1065530" h="970280">
                  <a:moveTo>
                    <a:pt x="6678" y="715010"/>
                  </a:moveTo>
                  <a:lnTo>
                    <a:pt x="332" y="715010"/>
                  </a:lnTo>
                  <a:lnTo>
                    <a:pt x="319" y="725169"/>
                  </a:lnTo>
                  <a:lnTo>
                    <a:pt x="6665" y="725169"/>
                  </a:lnTo>
                  <a:lnTo>
                    <a:pt x="6678" y="715010"/>
                  </a:lnTo>
                  <a:close/>
                </a:path>
                <a:path w="1065530" h="970280">
                  <a:moveTo>
                    <a:pt x="1064595" y="715010"/>
                  </a:moveTo>
                  <a:lnTo>
                    <a:pt x="1059511" y="715010"/>
                  </a:lnTo>
                  <a:lnTo>
                    <a:pt x="1059498" y="725169"/>
                  </a:lnTo>
                  <a:lnTo>
                    <a:pt x="1064581" y="725169"/>
                  </a:lnTo>
                  <a:lnTo>
                    <a:pt x="1064595" y="715010"/>
                  </a:lnTo>
                  <a:close/>
                </a:path>
                <a:path w="1065530" h="970280">
                  <a:moveTo>
                    <a:pt x="6665" y="725170"/>
                  </a:moveTo>
                  <a:lnTo>
                    <a:pt x="319" y="725170"/>
                  </a:lnTo>
                  <a:lnTo>
                    <a:pt x="299" y="740409"/>
                  </a:lnTo>
                  <a:lnTo>
                    <a:pt x="6645" y="740409"/>
                  </a:lnTo>
                  <a:lnTo>
                    <a:pt x="6665" y="725170"/>
                  </a:lnTo>
                  <a:close/>
                </a:path>
                <a:path w="1065530" h="970280">
                  <a:moveTo>
                    <a:pt x="1064581" y="725170"/>
                  </a:moveTo>
                  <a:lnTo>
                    <a:pt x="1059498" y="725170"/>
                  </a:lnTo>
                  <a:lnTo>
                    <a:pt x="1059478" y="740409"/>
                  </a:lnTo>
                  <a:lnTo>
                    <a:pt x="1064561" y="740409"/>
                  </a:lnTo>
                  <a:lnTo>
                    <a:pt x="1064581" y="725170"/>
                  </a:lnTo>
                  <a:close/>
                </a:path>
                <a:path w="1065530" h="970280">
                  <a:moveTo>
                    <a:pt x="6645" y="740410"/>
                  </a:moveTo>
                  <a:lnTo>
                    <a:pt x="299" y="740410"/>
                  </a:lnTo>
                  <a:lnTo>
                    <a:pt x="282" y="753109"/>
                  </a:lnTo>
                  <a:lnTo>
                    <a:pt x="6628" y="753109"/>
                  </a:lnTo>
                  <a:lnTo>
                    <a:pt x="6645" y="740410"/>
                  </a:lnTo>
                  <a:close/>
                </a:path>
                <a:path w="1065530" h="970280">
                  <a:moveTo>
                    <a:pt x="1064561" y="740410"/>
                  </a:moveTo>
                  <a:lnTo>
                    <a:pt x="1059478" y="740410"/>
                  </a:lnTo>
                  <a:lnTo>
                    <a:pt x="1059461" y="753109"/>
                  </a:lnTo>
                  <a:lnTo>
                    <a:pt x="1064545" y="753109"/>
                  </a:lnTo>
                  <a:lnTo>
                    <a:pt x="1064561" y="740410"/>
                  </a:lnTo>
                  <a:close/>
                </a:path>
                <a:path w="1065530" h="970280">
                  <a:moveTo>
                    <a:pt x="6628" y="753110"/>
                  </a:moveTo>
                  <a:lnTo>
                    <a:pt x="282" y="753110"/>
                  </a:lnTo>
                  <a:lnTo>
                    <a:pt x="274" y="759459"/>
                  </a:lnTo>
                  <a:lnTo>
                    <a:pt x="6619" y="759459"/>
                  </a:lnTo>
                  <a:lnTo>
                    <a:pt x="6628" y="753110"/>
                  </a:lnTo>
                  <a:close/>
                </a:path>
                <a:path w="1065530" h="970280">
                  <a:moveTo>
                    <a:pt x="1064545" y="753110"/>
                  </a:moveTo>
                  <a:lnTo>
                    <a:pt x="1059461" y="753110"/>
                  </a:lnTo>
                  <a:lnTo>
                    <a:pt x="1059452" y="759459"/>
                  </a:lnTo>
                  <a:lnTo>
                    <a:pt x="1064536" y="759459"/>
                  </a:lnTo>
                  <a:lnTo>
                    <a:pt x="1064545" y="753110"/>
                  </a:lnTo>
                  <a:close/>
                </a:path>
                <a:path w="1065530" h="970280">
                  <a:moveTo>
                    <a:pt x="6619" y="759460"/>
                  </a:moveTo>
                  <a:lnTo>
                    <a:pt x="274" y="759460"/>
                  </a:lnTo>
                  <a:lnTo>
                    <a:pt x="249" y="778509"/>
                  </a:lnTo>
                  <a:lnTo>
                    <a:pt x="6594" y="778509"/>
                  </a:lnTo>
                  <a:lnTo>
                    <a:pt x="6619" y="759460"/>
                  </a:lnTo>
                  <a:close/>
                </a:path>
                <a:path w="1065530" h="970280">
                  <a:moveTo>
                    <a:pt x="1064536" y="759460"/>
                  </a:moveTo>
                  <a:lnTo>
                    <a:pt x="1059452" y="759460"/>
                  </a:lnTo>
                  <a:lnTo>
                    <a:pt x="1059427" y="778509"/>
                  </a:lnTo>
                  <a:lnTo>
                    <a:pt x="1064511" y="778509"/>
                  </a:lnTo>
                  <a:lnTo>
                    <a:pt x="1064536" y="759460"/>
                  </a:lnTo>
                  <a:close/>
                </a:path>
                <a:path w="1065530" h="970280">
                  <a:moveTo>
                    <a:pt x="6594" y="778510"/>
                  </a:moveTo>
                  <a:lnTo>
                    <a:pt x="249" y="778510"/>
                  </a:lnTo>
                  <a:lnTo>
                    <a:pt x="191" y="822959"/>
                  </a:lnTo>
                  <a:lnTo>
                    <a:pt x="6535" y="822959"/>
                  </a:lnTo>
                  <a:lnTo>
                    <a:pt x="6594" y="778510"/>
                  </a:lnTo>
                  <a:close/>
                </a:path>
                <a:path w="1065530" h="970280">
                  <a:moveTo>
                    <a:pt x="1064511" y="778510"/>
                  </a:moveTo>
                  <a:lnTo>
                    <a:pt x="1059427" y="778510"/>
                  </a:lnTo>
                  <a:lnTo>
                    <a:pt x="1059368" y="822959"/>
                  </a:lnTo>
                  <a:lnTo>
                    <a:pt x="1064453" y="822959"/>
                  </a:lnTo>
                  <a:lnTo>
                    <a:pt x="1064511" y="778510"/>
                  </a:lnTo>
                  <a:close/>
                </a:path>
                <a:path w="1065530" h="970280">
                  <a:moveTo>
                    <a:pt x="6358" y="956309"/>
                  </a:moveTo>
                  <a:lnTo>
                    <a:pt x="16" y="956309"/>
                  </a:lnTo>
                  <a:lnTo>
                    <a:pt x="0" y="969009"/>
                  </a:lnTo>
                  <a:lnTo>
                    <a:pt x="1064260" y="970279"/>
                  </a:lnTo>
                  <a:lnTo>
                    <a:pt x="1064266" y="965199"/>
                  </a:lnTo>
                  <a:lnTo>
                    <a:pt x="6350" y="962659"/>
                  </a:lnTo>
                  <a:lnTo>
                    <a:pt x="6358" y="956309"/>
                  </a:lnTo>
                  <a:close/>
                </a:path>
                <a:path w="1065530" h="970280">
                  <a:moveTo>
                    <a:pt x="1064278" y="956309"/>
                  </a:moveTo>
                  <a:lnTo>
                    <a:pt x="1059191" y="956309"/>
                  </a:lnTo>
                  <a:lnTo>
                    <a:pt x="1059180" y="965199"/>
                  </a:lnTo>
                  <a:lnTo>
                    <a:pt x="1064266" y="965199"/>
                  </a:lnTo>
                  <a:lnTo>
                    <a:pt x="1064278" y="956309"/>
                  </a:lnTo>
                  <a:close/>
                </a:path>
                <a:path w="1065530" h="970280">
                  <a:moveTo>
                    <a:pt x="6361" y="953769"/>
                  </a:moveTo>
                  <a:lnTo>
                    <a:pt x="19" y="953769"/>
                  </a:lnTo>
                  <a:lnTo>
                    <a:pt x="18" y="955039"/>
                  </a:lnTo>
                  <a:lnTo>
                    <a:pt x="6360" y="955039"/>
                  </a:lnTo>
                  <a:lnTo>
                    <a:pt x="6361" y="953769"/>
                  </a:lnTo>
                  <a:close/>
                </a:path>
                <a:path w="1065530" h="970280">
                  <a:moveTo>
                    <a:pt x="1064281" y="953769"/>
                  </a:moveTo>
                  <a:lnTo>
                    <a:pt x="1059195" y="953769"/>
                  </a:lnTo>
                  <a:lnTo>
                    <a:pt x="1059193" y="955039"/>
                  </a:lnTo>
                  <a:lnTo>
                    <a:pt x="1064280" y="955039"/>
                  </a:lnTo>
                  <a:lnTo>
                    <a:pt x="1064281" y="953769"/>
                  </a:lnTo>
                  <a:close/>
                </a:path>
                <a:path w="1065530" h="970280">
                  <a:moveTo>
                    <a:pt x="6370" y="947419"/>
                  </a:moveTo>
                  <a:lnTo>
                    <a:pt x="28" y="947419"/>
                  </a:lnTo>
                  <a:lnTo>
                    <a:pt x="21" y="952499"/>
                  </a:lnTo>
                  <a:lnTo>
                    <a:pt x="6363" y="952499"/>
                  </a:lnTo>
                  <a:lnTo>
                    <a:pt x="6370" y="947419"/>
                  </a:lnTo>
                  <a:close/>
                </a:path>
                <a:path w="1065530" h="970280">
                  <a:moveTo>
                    <a:pt x="1064290" y="947419"/>
                  </a:moveTo>
                  <a:lnTo>
                    <a:pt x="1059203" y="947419"/>
                  </a:lnTo>
                  <a:lnTo>
                    <a:pt x="1059196" y="952499"/>
                  </a:lnTo>
                  <a:lnTo>
                    <a:pt x="1064283" y="952499"/>
                  </a:lnTo>
                  <a:lnTo>
                    <a:pt x="1064290" y="947419"/>
                  </a:lnTo>
                  <a:close/>
                </a:path>
                <a:path w="1065530" h="970280">
                  <a:moveTo>
                    <a:pt x="6375" y="943609"/>
                  </a:moveTo>
                  <a:lnTo>
                    <a:pt x="33" y="943609"/>
                  </a:lnTo>
                  <a:lnTo>
                    <a:pt x="29" y="946149"/>
                  </a:lnTo>
                  <a:lnTo>
                    <a:pt x="6371" y="946149"/>
                  </a:lnTo>
                  <a:lnTo>
                    <a:pt x="6375" y="943609"/>
                  </a:lnTo>
                  <a:close/>
                </a:path>
                <a:path w="1065530" h="970280">
                  <a:moveTo>
                    <a:pt x="1064295" y="943609"/>
                  </a:moveTo>
                  <a:lnTo>
                    <a:pt x="1059208" y="943609"/>
                  </a:lnTo>
                  <a:lnTo>
                    <a:pt x="1059205" y="946149"/>
                  </a:lnTo>
                  <a:lnTo>
                    <a:pt x="1064291" y="946149"/>
                  </a:lnTo>
                  <a:lnTo>
                    <a:pt x="1064295" y="943609"/>
                  </a:lnTo>
                  <a:close/>
                </a:path>
                <a:path w="1065530" h="970280">
                  <a:moveTo>
                    <a:pt x="6378" y="941069"/>
                  </a:moveTo>
                  <a:lnTo>
                    <a:pt x="36" y="941069"/>
                  </a:lnTo>
                  <a:lnTo>
                    <a:pt x="34" y="942339"/>
                  </a:lnTo>
                  <a:lnTo>
                    <a:pt x="6376" y="942339"/>
                  </a:lnTo>
                  <a:lnTo>
                    <a:pt x="6378" y="941069"/>
                  </a:lnTo>
                  <a:close/>
                </a:path>
                <a:path w="1065530" h="970280">
                  <a:moveTo>
                    <a:pt x="1064298" y="941069"/>
                  </a:moveTo>
                  <a:lnTo>
                    <a:pt x="1059212" y="941069"/>
                  </a:lnTo>
                  <a:lnTo>
                    <a:pt x="1059210" y="942339"/>
                  </a:lnTo>
                  <a:lnTo>
                    <a:pt x="1064296" y="942339"/>
                  </a:lnTo>
                  <a:lnTo>
                    <a:pt x="1064298" y="941069"/>
                  </a:lnTo>
                  <a:close/>
                </a:path>
                <a:path w="1065530" h="970280">
                  <a:moveTo>
                    <a:pt x="6383" y="937259"/>
                  </a:moveTo>
                  <a:lnTo>
                    <a:pt x="41" y="937259"/>
                  </a:lnTo>
                  <a:lnTo>
                    <a:pt x="38" y="939799"/>
                  </a:lnTo>
                  <a:lnTo>
                    <a:pt x="6380" y="939799"/>
                  </a:lnTo>
                  <a:lnTo>
                    <a:pt x="6383" y="937259"/>
                  </a:lnTo>
                  <a:close/>
                </a:path>
                <a:path w="1065530" h="970280">
                  <a:moveTo>
                    <a:pt x="1064303" y="937259"/>
                  </a:moveTo>
                  <a:lnTo>
                    <a:pt x="1059217" y="937259"/>
                  </a:lnTo>
                  <a:lnTo>
                    <a:pt x="1059213" y="939799"/>
                  </a:lnTo>
                  <a:lnTo>
                    <a:pt x="1064300" y="939799"/>
                  </a:lnTo>
                  <a:lnTo>
                    <a:pt x="1064303" y="937259"/>
                  </a:lnTo>
                  <a:close/>
                </a:path>
                <a:path w="1065530" h="970280">
                  <a:moveTo>
                    <a:pt x="6387" y="934719"/>
                  </a:moveTo>
                  <a:lnTo>
                    <a:pt x="44" y="934719"/>
                  </a:lnTo>
                  <a:lnTo>
                    <a:pt x="43" y="935989"/>
                  </a:lnTo>
                  <a:lnTo>
                    <a:pt x="6385" y="935989"/>
                  </a:lnTo>
                  <a:lnTo>
                    <a:pt x="6387" y="934719"/>
                  </a:lnTo>
                  <a:close/>
                </a:path>
                <a:path w="1065530" h="970280">
                  <a:moveTo>
                    <a:pt x="1064306" y="934719"/>
                  </a:moveTo>
                  <a:lnTo>
                    <a:pt x="1059220" y="934719"/>
                  </a:lnTo>
                  <a:lnTo>
                    <a:pt x="1059218" y="935989"/>
                  </a:lnTo>
                  <a:lnTo>
                    <a:pt x="1064305" y="935989"/>
                  </a:lnTo>
                  <a:lnTo>
                    <a:pt x="1064306" y="934719"/>
                  </a:lnTo>
                  <a:close/>
                </a:path>
                <a:path w="1065530" h="970280">
                  <a:moveTo>
                    <a:pt x="6392" y="930909"/>
                  </a:moveTo>
                  <a:lnTo>
                    <a:pt x="49" y="930909"/>
                  </a:lnTo>
                  <a:lnTo>
                    <a:pt x="46" y="933449"/>
                  </a:lnTo>
                  <a:lnTo>
                    <a:pt x="6388" y="933449"/>
                  </a:lnTo>
                  <a:lnTo>
                    <a:pt x="6392" y="930909"/>
                  </a:lnTo>
                  <a:close/>
                </a:path>
                <a:path w="1065530" h="970280">
                  <a:moveTo>
                    <a:pt x="1064311" y="930909"/>
                  </a:moveTo>
                  <a:lnTo>
                    <a:pt x="1059225" y="930909"/>
                  </a:lnTo>
                  <a:lnTo>
                    <a:pt x="1059222" y="933449"/>
                  </a:lnTo>
                  <a:lnTo>
                    <a:pt x="1064308" y="933449"/>
                  </a:lnTo>
                  <a:lnTo>
                    <a:pt x="1064311" y="930909"/>
                  </a:lnTo>
                  <a:close/>
                </a:path>
                <a:path w="1065530" h="970280">
                  <a:moveTo>
                    <a:pt x="6395" y="928369"/>
                  </a:moveTo>
                  <a:lnTo>
                    <a:pt x="53" y="928369"/>
                  </a:lnTo>
                  <a:lnTo>
                    <a:pt x="51" y="929639"/>
                  </a:lnTo>
                  <a:lnTo>
                    <a:pt x="6393" y="929639"/>
                  </a:lnTo>
                  <a:lnTo>
                    <a:pt x="6395" y="928369"/>
                  </a:lnTo>
                  <a:close/>
                </a:path>
                <a:path w="1065530" h="970280">
                  <a:moveTo>
                    <a:pt x="1064315" y="928369"/>
                  </a:moveTo>
                  <a:lnTo>
                    <a:pt x="1059228" y="928369"/>
                  </a:lnTo>
                  <a:lnTo>
                    <a:pt x="1059227" y="929639"/>
                  </a:lnTo>
                  <a:lnTo>
                    <a:pt x="1064313" y="929639"/>
                  </a:lnTo>
                  <a:lnTo>
                    <a:pt x="1064315" y="928369"/>
                  </a:lnTo>
                  <a:close/>
                </a:path>
                <a:path w="1065530" h="970280">
                  <a:moveTo>
                    <a:pt x="6400" y="924559"/>
                  </a:moveTo>
                  <a:lnTo>
                    <a:pt x="58" y="924559"/>
                  </a:lnTo>
                  <a:lnTo>
                    <a:pt x="54" y="927099"/>
                  </a:lnTo>
                  <a:lnTo>
                    <a:pt x="6397" y="927099"/>
                  </a:lnTo>
                  <a:lnTo>
                    <a:pt x="6400" y="924559"/>
                  </a:lnTo>
                  <a:close/>
                </a:path>
                <a:path w="1065530" h="970280">
                  <a:moveTo>
                    <a:pt x="1064320" y="924559"/>
                  </a:moveTo>
                  <a:lnTo>
                    <a:pt x="1059233" y="924559"/>
                  </a:lnTo>
                  <a:lnTo>
                    <a:pt x="1059230" y="927099"/>
                  </a:lnTo>
                  <a:lnTo>
                    <a:pt x="1064316" y="927099"/>
                  </a:lnTo>
                  <a:lnTo>
                    <a:pt x="1064320" y="924559"/>
                  </a:lnTo>
                  <a:close/>
                </a:path>
                <a:path w="1065530" h="970280">
                  <a:moveTo>
                    <a:pt x="6403" y="922019"/>
                  </a:moveTo>
                  <a:lnTo>
                    <a:pt x="61" y="922019"/>
                  </a:lnTo>
                  <a:lnTo>
                    <a:pt x="59" y="923289"/>
                  </a:lnTo>
                  <a:lnTo>
                    <a:pt x="6402" y="923289"/>
                  </a:lnTo>
                  <a:lnTo>
                    <a:pt x="6403" y="922019"/>
                  </a:lnTo>
                  <a:close/>
                </a:path>
                <a:path w="1065530" h="970280">
                  <a:moveTo>
                    <a:pt x="1064323" y="922019"/>
                  </a:moveTo>
                  <a:lnTo>
                    <a:pt x="1059237" y="922019"/>
                  </a:lnTo>
                  <a:lnTo>
                    <a:pt x="1059235" y="923289"/>
                  </a:lnTo>
                  <a:lnTo>
                    <a:pt x="1064321" y="923289"/>
                  </a:lnTo>
                  <a:lnTo>
                    <a:pt x="1064323" y="922019"/>
                  </a:lnTo>
                  <a:close/>
                </a:path>
                <a:path w="1065530" h="970280">
                  <a:moveTo>
                    <a:pt x="6409" y="918209"/>
                  </a:moveTo>
                  <a:lnTo>
                    <a:pt x="66" y="918209"/>
                  </a:lnTo>
                  <a:lnTo>
                    <a:pt x="63" y="920749"/>
                  </a:lnTo>
                  <a:lnTo>
                    <a:pt x="6405" y="920749"/>
                  </a:lnTo>
                  <a:lnTo>
                    <a:pt x="6409" y="918209"/>
                  </a:lnTo>
                  <a:close/>
                </a:path>
                <a:path w="1065530" h="970280">
                  <a:moveTo>
                    <a:pt x="1064328" y="918209"/>
                  </a:moveTo>
                  <a:lnTo>
                    <a:pt x="1059242" y="918209"/>
                  </a:lnTo>
                  <a:lnTo>
                    <a:pt x="1059238" y="920749"/>
                  </a:lnTo>
                  <a:lnTo>
                    <a:pt x="1064325" y="920749"/>
                  </a:lnTo>
                  <a:lnTo>
                    <a:pt x="1064328" y="918209"/>
                  </a:lnTo>
                  <a:close/>
                </a:path>
                <a:path w="1065530" h="970280">
                  <a:moveTo>
                    <a:pt x="6417" y="911859"/>
                  </a:moveTo>
                  <a:lnTo>
                    <a:pt x="74" y="911859"/>
                  </a:lnTo>
                  <a:lnTo>
                    <a:pt x="68" y="916939"/>
                  </a:lnTo>
                  <a:lnTo>
                    <a:pt x="6410" y="916939"/>
                  </a:lnTo>
                  <a:lnTo>
                    <a:pt x="6417" y="911859"/>
                  </a:lnTo>
                  <a:close/>
                </a:path>
                <a:path w="1065530" h="970280">
                  <a:moveTo>
                    <a:pt x="1064336" y="911859"/>
                  </a:moveTo>
                  <a:lnTo>
                    <a:pt x="1059250" y="911859"/>
                  </a:lnTo>
                  <a:lnTo>
                    <a:pt x="1059244" y="916939"/>
                  </a:lnTo>
                  <a:lnTo>
                    <a:pt x="1064330" y="916939"/>
                  </a:lnTo>
                  <a:lnTo>
                    <a:pt x="1064336" y="911859"/>
                  </a:lnTo>
                  <a:close/>
                </a:path>
                <a:path w="1065530" h="970280">
                  <a:moveTo>
                    <a:pt x="6420" y="909319"/>
                  </a:moveTo>
                  <a:lnTo>
                    <a:pt x="78" y="909319"/>
                  </a:lnTo>
                  <a:lnTo>
                    <a:pt x="76" y="910589"/>
                  </a:lnTo>
                  <a:lnTo>
                    <a:pt x="6419" y="910589"/>
                  </a:lnTo>
                  <a:lnTo>
                    <a:pt x="6420" y="909319"/>
                  </a:lnTo>
                  <a:close/>
                </a:path>
                <a:path w="1065530" h="970280">
                  <a:moveTo>
                    <a:pt x="1064340" y="909319"/>
                  </a:moveTo>
                  <a:lnTo>
                    <a:pt x="1059254" y="909319"/>
                  </a:lnTo>
                  <a:lnTo>
                    <a:pt x="1059252" y="910589"/>
                  </a:lnTo>
                  <a:lnTo>
                    <a:pt x="1064338" y="910589"/>
                  </a:lnTo>
                  <a:lnTo>
                    <a:pt x="1064340" y="909319"/>
                  </a:lnTo>
                  <a:close/>
                </a:path>
                <a:path w="1065530" h="970280">
                  <a:moveTo>
                    <a:pt x="6429" y="902969"/>
                  </a:moveTo>
                  <a:lnTo>
                    <a:pt x="86" y="902969"/>
                  </a:lnTo>
                  <a:lnTo>
                    <a:pt x="79" y="908049"/>
                  </a:lnTo>
                  <a:lnTo>
                    <a:pt x="6422" y="908049"/>
                  </a:lnTo>
                  <a:lnTo>
                    <a:pt x="6429" y="902969"/>
                  </a:lnTo>
                  <a:close/>
                </a:path>
                <a:path w="1065530" h="970280">
                  <a:moveTo>
                    <a:pt x="1064348" y="902969"/>
                  </a:moveTo>
                  <a:lnTo>
                    <a:pt x="1059262" y="902969"/>
                  </a:lnTo>
                  <a:lnTo>
                    <a:pt x="1059255" y="908049"/>
                  </a:lnTo>
                  <a:lnTo>
                    <a:pt x="1064341" y="908049"/>
                  </a:lnTo>
                  <a:lnTo>
                    <a:pt x="1064348" y="902969"/>
                  </a:lnTo>
                  <a:close/>
                </a:path>
                <a:path w="1065530" h="970280">
                  <a:moveTo>
                    <a:pt x="6434" y="899159"/>
                  </a:moveTo>
                  <a:lnTo>
                    <a:pt x="91" y="899159"/>
                  </a:lnTo>
                  <a:lnTo>
                    <a:pt x="88" y="901699"/>
                  </a:lnTo>
                  <a:lnTo>
                    <a:pt x="6430" y="901699"/>
                  </a:lnTo>
                  <a:lnTo>
                    <a:pt x="6434" y="899159"/>
                  </a:lnTo>
                  <a:close/>
                </a:path>
                <a:path w="1065530" h="970280">
                  <a:moveTo>
                    <a:pt x="1064353" y="899159"/>
                  </a:moveTo>
                  <a:lnTo>
                    <a:pt x="1059267" y="899159"/>
                  </a:lnTo>
                  <a:lnTo>
                    <a:pt x="1059264" y="901699"/>
                  </a:lnTo>
                  <a:lnTo>
                    <a:pt x="1064350" y="901699"/>
                  </a:lnTo>
                  <a:lnTo>
                    <a:pt x="1064353" y="899159"/>
                  </a:lnTo>
                  <a:close/>
                </a:path>
                <a:path w="1065530" h="970280">
                  <a:moveTo>
                    <a:pt x="6437" y="896619"/>
                  </a:moveTo>
                  <a:lnTo>
                    <a:pt x="94" y="896619"/>
                  </a:lnTo>
                  <a:lnTo>
                    <a:pt x="93" y="897889"/>
                  </a:lnTo>
                  <a:lnTo>
                    <a:pt x="6436" y="897889"/>
                  </a:lnTo>
                  <a:lnTo>
                    <a:pt x="6437" y="896619"/>
                  </a:lnTo>
                  <a:close/>
                </a:path>
                <a:path w="1065530" h="970280">
                  <a:moveTo>
                    <a:pt x="1064356" y="896619"/>
                  </a:moveTo>
                  <a:lnTo>
                    <a:pt x="1059270" y="896619"/>
                  </a:lnTo>
                  <a:lnTo>
                    <a:pt x="1059269" y="897889"/>
                  </a:lnTo>
                  <a:lnTo>
                    <a:pt x="1064355" y="897889"/>
                  </a:lnTo>
                  <a:lnTo>
                    <a:pt x="1064356" y="896619"/>
                  </a:lnTo>
                  <a:close/>
                </a:path>
                <a:path w="1065530" h="970280">
                  <a:moveTo>
                    <a:pt x="6442" y="892809"/>
                  </a:moveTo>
                  <a:lnTo>
                    <a:pt x="99" y="892809"/>
                  </a:lnTo>
                  <a:lnTo>
                    <a:pt x="96" y="895349"/>
                  </a:lnTo>
                  <a:lnTo>
                    <a:pt x="6439" y="895349"/>
                  </a:lnTo>
                  <a:lnTo>
                    <a:pt x="6442" y="892809"/>
                  </a:lnTo>
                  <a:close/>
                </a:path>
                <a:path w="1065530" h="970280">
                  <a:moveTo>
                    <a:pt x="1064361" y="892809"/>
                  </a:moveTo>
                  <a:lnTo>
                    <a:pt x="1059276" y="892809"/>
                  </a:lnTo>
                  <a:lnTo>
                    <a:pt x="1059272" y="895349"/>
                  </a:lnTo>
                  <a:lnTo>
                    <a:pt x="1064358" y="895349"/>
                  </a:lnTo>
                  <a:lnTo>
                    <a:pt x="1064361" y="892809"/>
                  </a:lnTo>
                  <a:close/>
                </a:path>
                <a:path w="1065530" h="970280">
                  <a:moveTo>
                    <a:pt x="6446" y="890269"/>
                  </a:moveTo>
                  <a:lnTo>
                    <a:pt x="103" y="890269"/>
                  </a:lnTo>
                  <a:lnTo>
                    <a:pt x="101" y="891539"/>
                  </a:lnTo>
                  <a:lnTo>
                    <a:pt x="6444" y="891539"/>
                  </a:lnTo>
                  <a:lnTo>
                    <a:pt x="6446" y="890269"/>
                  </a:lnTo>
                  <a:close/>
                </a:path>
                <a:path w="1065530" h="970280">
                  <a:moveTo>
                    <a:pt x="1064365" y="890269"/>
                  </a:moveTo>
                  <a:lnTo>
                    <a:pt x="1059279" y="890269"/>
                  </a:lnTo>
                  <a:lnTo>
                    <a:pt x="1059277" y="891539"/>
                  </a:lnTo>
                  <a:lnTo>
                    <a:pt x="1064363" y="891539"/>
                  </a:lnTo>
                  <a:lnTo>
                    <a:pt x="1064365" y="890269"/>
                  </a:lnTo>
                  <a:close/>
                </a:path>
                <a:path w="1065530" h="970280">
                  <a:moveTo>
                    <a:pt x="6451" y="886459"/>
                  </a:moveTo>
                  <a:lnTo>
                    <a:pt x="108" y="886459"/>
                  </a:lnTo>
                  <a:lnTo>
                    <a:pt x="104" y="888999"/>
                  </a:lnTo>
                  <a:lnTo>
                    <a:pt x="6447" y="888999"/>
                  </a:lnTo>
                  <a:lnTo>
                    <a:pt x="6451" y="886459"/>
                  </a:lnTo>
                  <a:close/>
                </a:path>
                <a:path w="1065530" h="970280">
                  <a:moveTo>
                    <a:pt x="1064370" y="886459"/>
                  </a:moveTo>
                  <a:lnTo>
                    <a:pt x="1059284" y="886459"/>
                  </a:lnTo>
                  <a:lnTo>
                    <a:pt x="1059281" y="888999"/>
                  </a:lnTo>
                  <a:lnTo>
                    <a:pt x="1064366" y="888999"/>
                  </a:lnTo>
                  <a:lnTo>
                    <a:pt x="1064370" y="886459"/>
                  </a:lnTo>
                  <a:close/>
                </a:path>
                <a:path w="1065530" h="970280">
                  <a:moveTo>
                    <a:pt x="6454" y="883919"/>
                  </a:moveTo>
                  <a:lnTo>
                    <a:pt x="111" y="883919"/>
                  </a:lnTo>
                  <a:lnTo>
                    <a:pt x="109" y="885189"/>
                  </a:lnTo>
                  <a:lnTo>
                    <a:pt x="6452" y="885189"/>
                  </a:lnTo>
                  <a:lnTo>
                    <a:pt x="6454" y="883919"/>
                  </a:lnTo>
                  <a:close/>
                </a:path>
                <a:path w="1065530" h="970280">
                  <a:moveTo>
                    <a:pt x="1064373" y="883919"/>
                  </a:moveTo>
                  <a:lnTo>
                    <a:pt x="1059287" y="883919"/>
                  </a:lnTo>
                  <a:lnTo>
                    <a:pt x="1059286" y="885189"/>
                  </a:lnTo>
                  <a:lnTo>
                    <a:pt x="1064371" y="885189"/>
                  </a:lnTo>
                  <a:lnTo>
                    <a:pt x="1064373" y="883919"/>
                  </a:lnTo>
                  <a:close/>
                </a:path>
                <a:path w="1065530" h="970280">
                  <a:moveTo>
                    <a:pt x="6459" y="880109"/>
                  </a:moveTo>
                  <a:lnTo>
                    <a:pt x="116" y="880109"/>
                  </a:lnTo>
                  <a:lnTo>
                    <a:pt x="113" y="882649"/>
                  </a:lnTo>
                  <a:lnTo>
                    <a:pt x="6456" y="882649"/>
                  </a:lnTo>
                  <a:lnTo>
                    <a:pt x="6459" y="880109"/>
                  </a:lnTo>
                  <a:close/>
                </a:path>
                <a:path w="1065530" h="970280">
                  <a:moveTo>
                    <a:pt x="1064378" y="880109"/>
                  </a:moveTo>
                  <a:lnTo>
                    <a:pt x="1059292" y="880109"/>
                  </a:lnTo>
                  <a:lnTo>
                    <a:pt x="1059289" y="882649"/>
                  </a:lnTo>
                  <a:lnTo>
                    <a:pt x="1064375" y="882649"/>
                  </a:lnTo>
                  <a:lnTo>
                    <a:pt x="1064378" y="880109"/>
                  </a:lnTo>
                  <a:close/>
                </a:path>
                <a:path w="1065530" h="970280">
                  <a:moveTo>
                    <a:pt x="6463" y="877569"/>
                  </a:moveTo>
                  <a:lnTo>
                    <a:pt x="119" y="877569"/>
                  </a:lnTo>
                  <a:lnTo>
                    <a:pt x="118" y="878839"/>
                  </a:lnTo>
                  <a:lnTo>
                    <a:pt x="6461" y="878839"/>
                  </a:lnTo>
                  <a:lnTo>
                    <a:pt x="6463" y="877569"/>
                  </a:lnTo>
                  <a:close/>
                </a:path>
                <a:path w="1065530" h="970280">
                  <a:moveTo>
                    <a:pt x="1064381" y="877569"/>
                  </a:moveTo>
                  <a:lnTo>
                    <a:pt x="1059296" y="877569"/>
                  </a:lnTo>
                  <a:lnTo>
                    <a:pt x="1059294" y="878839"/>
                  </a:lnTo>
                  <a:lnTo>
                    <a:pt x="1064380" y="878839"/>
                  </a:lnTo>
                  <a:lnTo>
                    <a:pt x="1064381" y="877569"/>
                  </a:lnTo>
                  <a:close/>
                </a:path>
                <a:path w="1065530" h="970280">
                  <a:moveTo>
                    <a:pt x="6468" y="873759"/>
                  </a:moveTo>
                  <a:lnTo>
                    <a:pt x="124" y="873759"/>
                  </a:lnTo>
                  <a:lnTo>
                    <a:pt x="121" y="876299"/>
                  </a:lnTo>
                  <a:lnTo>
                    <a:pt x="6464" y="876299"/>
                  </a:lnTo>
                  <a:lnTo>
                    <a:pt x="6468" y="873759"/>
                  </a:lnTo>
                  <a:close/>
                </a:path>
                <a:path w="1065530" h="970280">
                  <a:moveTo>
                    <a:pt x="1064386" y="873759"/>
                  </a:moveTo>
                  <a:lnTo>
                    <a:pt x="1059301" y="873759"/>
                  </a:lnTo>
                  <a:lnTo>
                    <a:pt x="1059297" y="876299"/>
                  </a:lnTo>
                  <a:lnTo>
                    <a:pt x="1064383" y="876299"/>
                  </a:lnTo>
                  <a:lnTo>
                    <a:pt x="1064386" y="873759"/>
                  </a:lnTo>
                  <a:close/>
                </a:path>
                <a:path w="1065530" h="970280">
                  <a:moveTo>
                    <a:pt x="6471" y="871219"/>
                  </a:moveTo>
                  <a:lnTo>
                    <a:pt x="128" y="871219"/>
                  </a:lnTo>
                  <a:lnTo>
                    <a:pt x="126" y="872489"/>
                  </a:lnTo>
                  <a:lnTo>
                    <a:pt x="6469" y="872489"/>
                  </a:lnTo>
                  <a:lnTo>
                    <a:pt x="6471" y="871219"/>
                  </a:lnTo>
                  <a:close/>
                </a:path>
                <a:path w="1065530" h="970280">
                  <a:moveTo>
                    <a:pt x="1064390" y="871219"/>
                  </a:moveTo>
                  <a:lnTo>
                    <a:pt x="1059304" y="871219"/>
                  </a:lnTo>
                  <a:lnTo>
                    <a:pt x="1059302" y="872489"/>
                  </a:lnTo>
                  <a:lnTo>
                    <a:pt x="1064388" y="872489"/>
                  </a:lnTo>
                  <a:lnTo>
                    <a:pt x="1064390" y="871219"/>
                  </a:lnTo>
                  <a:close/>
                </a:path>
                <a:path w="1065530" h="970280">
                  <a:moveTo>
                    <a:pt x="6476" y="867409"/>
                  </a:moveTo>
                  <a:lnTo>
                    <a:pt x="133" y="867409"/>
                  </a:lnTo>
                  <a:lnTo>
                    <a:pt x="129" y="869949"/>
                  </a:lnTo>
                  <a:lnTo>
                    <a:pt x="6473" y="869949"/>
                  </a:lnTo>
                  <a:lnTo>
                    <a:pt x="6476" y="867409"/>
                  </a:lnTo>
                  <a:close/>
                </a:path>
                <a:path w="1065530" h="970280">
                  <a:moveTo>
                    <a:pt x="1064395" y="867409"/>
                  </a:moveTo>
                  <a:lnTo>
                    <a:pt x="1059309" y="867409"/>
                  </a:lnTo>
                  <a:lnTo>
                    <a:pt x="1059306" y="869949"/>
                  </a:lnTo>
                  <a:lnTo>
                    <a:pt x="1064391" y="869949"/>
                  </a:lnTo>
                  <a:lnTo>
                    <a:pt x="1064395" y="867409"/>
                  </a:lnTo>
                  <a:close/>
                </a:path>
                <a:path w="1065530" h="970280">
                  <a:moveTo>
                    <a:pt x="6479" y="864869"/>
                  </a:moveTo>
                  <a:lnTo>
                    <a:pt x="136" y="864869"/>
                  </a:lnTo>
                  <a:lnTo>
                    <a:pt x="134" y="866139"/>
                  </a:lnTo>
                  <a:lnTo>
                    <a:pt x="6478" y="866139"/>
                  </a:lnTo>
                  <a:lnTo>
                    <a:pt x="6479" y="864869"/>
                  </a:lnTo>
                  <a:close/>
                </a:path>
                <a:path w="1065530" h="970280">
                  <a:moveTo>
                    <a:pt x="1064398" y="864869"/>
                  </a:moveTo>
                  <a:lnTo>
                    <a:pt x="1059313" y="864869"/>
                  </a:lnTo>
                  <a:lnTo>
                    <a:pt x="1059311" y="866139"/>
                  </a:lnTo>
                  <a:lnTo>
                    <a:pt x="1064396" y="866139"/>
                  </a:lnTo>
                  <a:lnTo>
                    <a:pt x="1064398" y="864869"/>
                  </a:lnTo>
                  <a:close/>
                </a:path>
                <a:path w="1065530" h="970280">
                  <a:moveTo>
                    <a:pt x="6484" y="861059"/>
                  </a:moveTo>
                  <a:lnTo>
                    <a:pt x="141" y="861059"/>
                  </a:lnTo>
                  <a:lnTo>
                    <a:pt x="138" y="863599"/>
                  </a:lnTo>
                  <a:lnTo>
                    <a:pt x="6481" y="863599"/>
                  </a:lnTo>
                  <a:lnTo>
                    <a:pt x="6484" y="861059"/>
                  </a:lnTo>
                  <a:close/>
                </a:path>
                <a:path w="1065530" h="970280">
                  <a:moveTo>
                    <a:pt x="1064403" y="861059"/>
                  </a:moveTo>
                  <a:lnTo>
                    <a:pt x="1059318" y="861059"/>
                  </a:lnTo>
                  <a:lnTo>
                    <a:pt x="1059314" y="863599"/>
                  </a:lnTo>
                  <a:lnTo>
                    <a:pt x="1064400" y="863599"/>
                  </a:lnTo>
                  <a:lnTo>
                    <a:pt x="1064403" y="861059"/>
                  </a:lnTo>
                  <a:close/>
                </a:path>
                <a:path w="1065530" h="970280">
                  <a:moveTo>
                    <a:pt x="6488" y="858519"/>
                  </a:moveTo>
                  <a:lnTo>
                    <a:pt x="144" y="858519"/>
                  </a:lnTo>
                  <a:lnTo>
                    <a:pt x="143" y="859789"/>
                  </a:lnTo>
                  <a:lnTo>
                    <a:pt x="6486" y="859789"/>
                  </a:lnTo>
                  <a:lnTo>
                    <a:pt x="6488" y="858519"/>
                  </a:lnTo>
                  <a:close/>
                </a:path>
                <a:path w="1065530" h="970280">
                  <a:moveTo>
                    <a:pt x="1064406" y="858519"/>
                  </a:moveTo>
                  <a:lnTo>
                    <a:pt x="1059321" y="858519"/>
                  </a:lnTo>
                  <a:lnTo>
                    <a:pt x="1059319" y="859789"/>
                  </a:lnTo>
                  <a:lnTo>
                    <a:pt x="1064405" y="859789"/>
                  </a:lnTo>
                  <a:lnTo>
                    <a:pt x="1064406" y="858519"/>
                  </a:lnTo>
                  <a:close/>
                </a:path>
                <a:path w="1065530" h="970280">
                  <a:moveTo>
                    <a:pt x="6493" y="854709"/>
                  </a:moveTo>
                  <a:lnTo>
                    <a:pt x="149" y="854709"/>
                  </a:lnTo>
                  <a:lnTo>
                    <a:pt x="146" y="857249"/>
                  </a:lnTo>
                  <a:lnTo>
                    <a:pt x="6489" y="857249"/>
                  </a:lnTo>
                  <a:lnTo>
                    <a:pt x="6493" y="854709"/>
                  </a:lnTo>
                  <a:close/>
                </a:path>
                <a:path w="1065530" h="970280">
                  <a:moveTo>
                    <a:pt x="1064411" y="854709"/>
                  </a:moveTo>
                  <a:lnTo>
                    <a:pt x="1059326" y="854709"/>
                  </a:lnTo>
                  <a:lnTo>
                    <a:pt x="1059323" y="857249"/>
                  </a:lnTo>
                  <a:lnTo>
                    <a:pt x="1064408" y="857249"/>
                  </a:lnTo>
                  <a:lnTo>
                    <a:pt x="1064411" y="854709"/>
                  </a:lnTo>
                  <a:close/>
                </a:path>
                <a:path w="1065530" h="970280">
                  <a:moveTo>
                    <a:pt x="6496" y="852169"/>
                  </a:moveTo>
                  <a:lnTo>
                    <a:pt x="153" y="852169"/>
                  </a:lnTo>
                  <a:lnTo>
                    <a:pt x="151" y="853439"/>
                  </a:lnTo>
                  <a:lnTo>
                    <a:pt x="6495" y="853439"/>
                  </a:lnTo>
                  <a:lnTo>
                    <a:pt x="6496" y="852169"/>
                  </a:lnTo>
                  <a:close/>
                </a:path>
                <a:path w="1065530" h="970280">
                  <a:moveTo>
                    <a:pt x="1064415" y="852169"/>
                  </a:moveTo>
                  <a:lnTo>
                    <a:pt x="1059329" y="852169"/>
                  </a:lnTo>
                  <a:lnTo>
                    <a:pt x="1059328" y="853439"/>
                  </a:lnTo>
                  <a:lnTo>
                    <a:pt x="1064413" y="853439"/>
                  </a:lnTo>
                  <a:lnTo>
                    <a:pt x="1064415" y="852169"/>
                  </a:lnTo>
                  <a:close/>
                </a:path>
                <a:path w="1065530" h="970280">
                  <a:moveTo>
                    <a:pt x="6501" y="848359"/>
                  </a:moveTo>
                  <a:lnTo>
                    <a:pt x="158" y="848359"/>
                  </a:lnTo>
                  <a:lnTo>
                    <a:pt x="154" y="850899"/>
                  </a:lnTo>
                  <a:lnTo>
                    <a:pt x="6498" y="850899"/>
                  </a:lnTo>
                  <a:lnTo>
                    <a:pt x="6501" y="848359"/>
                  </a:lnTo>
                  <a:close/>
                </a:path>
                <a:path w="1065530" h="970280">
                  <a:moveTo>
                    <a:pt x="1064420" y="848359"/>
                  </a:moveTo>
                  <a:lnTo>
                    <a:pt x="1059334" y="848359"/>
                  </a:lnTo>
                  <a:lnTo>
                    <a:pt x="1059331" y="850899"/>
                  </a:lnTo>
                  <a:lnTo>
                    <a:pt x="1064416" y="850899"/>
                  </a:lnTo>
                  <a:lnTo>
                    <a:pt x="1064420" y="848359"/>
                  </a:lnTo>
                  <a:close/>
                </a:path>
                <a:path w="1065530" h="970280">
                  <a:moveTo>
                    <a:pt x="6505" y="845819"/>
                  </a:moveTo>
                  <a:lnTo>
                    <a:pt x="161" y="845819"/>
                  </a:lnTo>
                  <a:lnTo>
                    <a:pt x="159" y="847089"/>
                  </a:lnTo>
                  <a:lnTo>
                    <a:pt x="6503" y="847089"/>
                  </a:lnTo>
                  <a:lnTo>
                    <a:pt x="6505" y="845819"/>
                  </a:lnTo>
                  <a:close/>
                </a:path>
                <a:path w="1065530" h="970280">
                  <a:moveTo>
                    <a:pt x="1064423" y="845819"/>
                  </a:moveTo>
                  <a:lnTo>
                    <a:pt x="1059338" y="845819"/>
                  </a:lnTo>
                  <a:lnTo>
                    <a:pt x="1059336" y="847089"/>
                  </a:lnTo>
                  <a:lnTo>
                    <a:pt x="1064421" y="847089"/>
                  </a:lnTo>
                  <a:lnTo>
                    <a:pt x="1064423" y="845819"/>
                  </a:lnTo>
                  <a:close/>
                </a:path>
                <a:path w="1065530" h="970280">
                  <a:moveTo>
                    <a:pt x="6510" y="842009"/>
                  </a:moveTo>
                  <a:lnTo>
                    <a:pt x="166" y="842009"/>
                  </a:lnTo>
                  <a:lnTo>
                    <a:pt x="163" y="844549"/>
                  </a:lnTo>
                  <a:lnTo>
                    <a:pt x="6506" y="844549"/>
                  </a:lnTo>
                  <a:lnTo>
                    <a:pt x="6510" y="842009"/>
                  </a:lnTo>
                  <a:close/>
                </a:path>
                <a:path w="1065530" h="970280">
                  <a:moveTo>
                    <a:pt x="1064428" y="842009"/>
                  </a:moveTo>
                  <a:lnTo>
                    <a:pt x="1059343" y="842009"/>
                  </a:lnTo>
                  <a:lnTo>
                    <a:pt x="1059340" y="844549"/>
                  </a:lnTo>
                  <a:lnTo>
                    <a:pt x="1064425" y="844549"/>
                  </a:lnTo>
                  <a:lnTo>
                    <a:pt x="1064428" y="842009"/>
                  </a:lnTo>
                  <a:close/>
                </a:path>
                <a:path w="1065530" h="970280">
                  <a:moveTo>
                    <a:pt x="6513" y="839469"/>
                  </a:moveTo>
                  <a:lnTo>
                    <a:pt x="169" y="839469"/>
                  </a:lnTo>
                  <a:lnTo>
                    <a:pt x="168" y="840739"/>
                  </a:lnTo>
                  <a:lnTo>
                    <a:pt x="6511" y="840739"/>
                  </a:lnTo>
                  <a:lnTo>
                    <a:pt x="6513" y="839469"/>
                  </a:lnTo>
                  <a:close/>
                </a:path>
                <a:path w="1065530" h="970280">
                  <a:moveTo>
                    <a:pt x="1064431" y="839469"/>
                  </a:moveTo>
                  <a:lnTo>
                    <a:pt x="1059346" y="839469"/>
                  </a:lnTo>
                  <a:lnTo>
                    <a:pt x="1059345" y="840739"/>
                  </a:lnTo>
                  <a:lnTo>
                    <a:pt x="1064430" y="840739"/>
                  </a:lnTo>
                  <a:lnTo>
                    <a:pt x="1064431" y="839469"/>
                  </a:lnTo>
                  <a:close/>
                </a:path>
                <a:path w="1065530" h="970280">
                  <a:moveTo>
                    <a:pt x="6518" y="835659"/>
                  </a:moveTo>
                  <a:lnTo>
                    <a:pt x="174" y="835659"/>
                  </a:lnTo>
                  <a:lnTo>
                    <a:pt x="171" y="838199"/>
                  </a:lnTo>
                  <a:lnTo>
                    <a:pt x="6515" y="838199"/>
                  </a:lnTo>
                  <a:lnTo>
                    <a:pt x="6518" y="835659"/>
                  </a:lnTo>
                  <a:close/>
                </a:path>
                <a:path w="1065530" h="970280">
                  <a:moveTo>
                    <a:pt x="1064436" y="835659"/>
                  </a:moveTo>
                  <a:lnTo>
                    <a:pt x="1059351" y="835659"/>
                  </a:lnTo>
                  <a:lnTo>
                    <a:pt x="1059348" y="838199"/>
                  </a:lnTo>
                  <a:lnTo>
                    <a:pt x="1064433" y="838199"/>
                  </a:lnTo>
                  <a:lnTo>
                    <a:pt x="1064436" y="835659"/>
                  </a:lnTo>
                  <a:close/>
                </a:path>
                <a:path w="1065530" h="970280">
                  <a:moveTo>
                    <a:pt x="6522" y="833119"/>
                  </a:moveTo>
                  <a:lnTo>
                    <a:pt x="178" y="833119"/>
                  </a:lnTo>
                  <a:lnTo>
                    <a:pt x="176" y="834389"/>
                  </a:lnTo>
                  <a:lnTo>
                    <a:pt x="6520" y="834389"/>
                  </a:lnTo>
                  <a:lnTo>
                    <a:pt x="6522" y="833119"/>
                  </a:lnTo>
                  <a:close/>
                </a:path>
                <a:path w="1065530" h="970280">
                  <a:moveTo>
                    <a:pt x="1064440" y="833119"/>
                  </a:moveTo>
                  <a:lnTo>
                    <a:pt x="1059355" y="833119"/>
                  </a:lnTo>
                  <a:lnTo>
                    <a:pt x="1059353" y="834389"/>
                  </a:lnTo>
                  <a:lnTo>
                    <a:pt x="1064438" y="834389"/>
                  </a:lnTo>
                  <a:lnTo>
                    <a:pt x="1064440" y="833119"/>
                  </a:lnTo>
                  <a:close/>
                </a:path>
                <a:path w="1065530" h="970280">
                  <a:moveTo>
                    <a:pt x="6527" y="829309"/>
                  </a:moveTo>
                  <a:lnTo>
                    <a:pt x="183" y="829309"/>
                  </a:lnTo>
                  <a:lnTo>
                    <a:pt x="179" y="831849"/>
                  </a:lnTo>
                  <a:lnTo>
                    <a:pt x="6523" y="831849"/>
                  </a:lnTo>
                  <a:lnTo>
                    <a:pt x="6527" y="829309"/>
                  </a:lnTo>
                  <a:close/>
                </a:path>
                <a:path w="1065530" h="970280">
                  <a:moveTo>
                    <a:pt x="1064445" y="829309"/>
                  </a:moveTo>
                  <a:lnTo>
                    <a:pt x="1059360" y="829309"/>
                  </a:lnTo>
                  <a:lnTo>
                    <a:pt x="1059356" y="831849"/>
                  </a:lnTo>
                  <a:lnTo>
                    <a:pt x="1064441" y="831849"/>
                  </a:lnTo>
                  <a:lnTo>
                    <a:pt x="1064445" y="829309"/>
                  </a:lnTo>
                  <a:close/>
                </a:path>
                <a:path w="1065530" h="970280">
                  <a:moveTo>
                    <a:pt x="6533" y="824229"/>
                  </a:moveTo>
                  <a:lnTo>
                    <a:pt x="189" y="824229"/>
                  </a:lnTo>
                  <a:lnTo>
                    <a:pt x="184" y="828039"/>
                  </a:lnTo>
                  <a:lnTo>
                    <a:pt x="6528" y="828039"/>
                  </a:lnTo>
                  <a:lnTo>
                    <a:pt x="6533" y="824229"/>
                  </a:lnTo>
                  <a:close/>
                </a:path>
                <a:path w="1065530" h="970280">
                  <a:moveTo>
                    <a:pt x="1064451" y="824229"/>
                  </a:moveTo>
                  <a:lnTo>
                    <a:pt x="1059366" y="824229"/>
                  </a:lnTo>
                  <a:lnTo>
                    <a:pt x="1059361" y="828039"/>
                  </a:lnTo>
                  <a:lnTo>
                    <a:pt x="1064446" y="828039"/>
                  </a:lnTo>
                  <a:lnTo>
                    <a:pt x="1064451" y="824229"/>
                  </a:lnTo>
                  <a:close/>
                </a:path>
              </a:pathLst>
            </a:custGeom>
            <a:solidFill>
              <a:srgbClr val="528C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2063750" y="2236469"/>
              <a:ext cx="1054100" cy="958850"/>
            </a:xfrm>
            <a:custGeom>
              <a:avLst/>
              <a:gdLst/>
              <a:ahLst/>
              <a:cxnLst/>
              <a:rect l="l" t="t" r="r" b="b"/>
              <a:pathLst>
                <a:path w="1054100" h="958850">
                  <a:moveTo>
                    <a:pt x="1269" y="0"/>
                  </a:moveTo>
                  <a:lnTo>
                    <a:pt x="1214" y="41909"/>
                  </a:lnTo>
                  <a:lnTo>
                    <a:pt x="6300" y="41909"/>
                  </a:lnTo>
                  <a:lnTo>
                    <a:pt x="6350" y="5079"/>
                  </a:lnTo>
                  <a:lnTo>
                    <a:pt x="1054094" y="5079"/>
                  </a:lnTo>
                  <a:lnTo>
                    <a:pt x="1054100" y="1269"/>
                  </a:lnTo>
                  <a:lnTo>
                    <a:pt x="1269" y="0"/>
                  </a:lnTo>
                  <a:close/>
                </a:path>
                <a:path w="1054100" h="958850">
                  <a:moveTo>
                    <a:pt x="1054094" y="5079"/>
                  </a:moveTo>
                  <a:lnTo>
                    <a:pt x="6350" y="5079"/>
                  </a:lnTo>
                  <a:lnTo>
                    <a:pt x="1047750" y="7619"/>
                  </a:lnTo>
                  <a:lnTo>
                    <a:pt x="1047703" y="41909"/>
                  </a:lnTo>
                  <a:lnTo>
                    <a:pt x="1054046" y="41909"/>
                  </a:lnTo>
                  <a:lnTo>
                    <a:pt x="1054094" y="5079"/>
                  </a:lnTo>
                  <a:close/>
                </a:path>
                <a:path w="1054100" h="958850">
                  <a:moveTo>
                    <a:pt x="6300" y="41910"/>
                  </a:moveTo>
                  <a:lnTo>
                    <a:pt x="1214" y="41910"/>
                  </a:lnTo>
                  <a:lnTo>
                    <a:pt x="1205" y="48259"/>
                  </a:lnTo>
                  <a:lnTo>
                    <a:pt x="6291" y="48259"/>
                  </a:lnTo>
                  <a:lnTo>
                    <a:pt x="6300" y="41910"/>
                  </a:lnTo>
                  <a:close/>
                </a:path>
                <a:path w="1054100" h="958850">
                  <a:moveTo>
                    <a:pt x="1054046" y="41910"/>
                  </a:moveTo>
                  <a:lnTo>
                    <a:pt x="1047703" y="41910"/>
                  </a:lnTo>
                  <a:lnTo>
                    <a:pt x="1047695" y="48259"/>
                  </a:lnTo>
                  <a:lnTo>
                    <a:pt x="1054037" y="48259"/>
                  </a:lnTo>
                  <a:lnTo>
                    <a:pt x="1054046" y="41910"/>
                  </a:lnTo>
                  <a:close/>
                </a:path>
                <a:path w="1054100" h="958850">
                  <a:moveTo>
                    <a:pt x="6291" y="48260"/>
                  </a:moveTo>
                  <a:lnTo>
                    <a:pt x="1205" y="48260"/>
                  </a:lnTo>
                  <a:lnTo>
                    <a:pt x="1180" y="67309"/>
                  </a:lnTo>
                  <a:lnTo>
                    <a:pt x="6266" y="67309"/>
                  </a:lnTo>
                  <a:lnTo>
                    <a:pt x="6291" y="48260"/>
                  </a:lnTo>
                  <a:close/>
                </a:path>
                <a:path w="1054100" h="958850">
                  <a:moveTo>
                    <a:pt x="1054037" y="48260"/>
                  </a:moveTo>
                  <a:lnTo>
                    <a:pt x="1047695" y="48260"/>
                  </a:lnTo>
                  <a:lnTo>
                    <a:pt x="1047669" y="67309"/>
                  </a:lnTo>
                  <a:lnTo>
                    <a:pt x="1054012" y="67309"/>
                  </a:lnTo>
                  <a:lnTo>
                    <a:pt x="1054037" y="48260"/>
                  </a:lnTo>
                  <a:close/>
                </a:path>
                <a:path w="1054100" h="958850">
                  <a:moveTo>
                    <a:pt x="6266" y="67310"/>
                  </a:moveTo>
                  <a:lnTo>
                    <a:pt x="1180" y="67310"/>
                  </a:lnTo>
                  <a:lnTo>
                    <a:pt x="1163" y="80009"/>
                  </a:lnTo>
                  <a:lnTo>
                    <a:pt x="6249" y="80009"/>
                  </a:lnTo>
                  <a:lnTo>
                    <a:pt x="6266" y="67310"/>
                  </a:lnTo>
                  <a:close/>
                </a:path>
                <a:path w="1054100" h="958850">
                  <a:moveTo>
                    <a:pt x="1054012" y="67310"/>
                  </a:moveTo>
                  <a:lnTo>
                    <a:pt x="1047669" y="67310"/>
                  </a:lnTo>
                  <a:lnTo>
                    <a:pt x="1047652" y="80009"/>
                  </a:lnTo>
                  <a:lnTo>
                    <a:pt x="1053995" y="80009"/>
                  </a:lnTo>
                  <a:lnTo>
                    <a:pt x="1054012" y="67310"/>
                  </a:lnTo>
                  <a:close/>
                </a:path>
                <a:path w="1054100" h="958850">
                  <a:moveTo>
                    <a:pt x="6249" y="80010"/>
                  </a:moveTo>
                  <a:lnTo>
                    <a:pt x="1163" y="80010"/>
                  </a:lnTo>
                  <a:lnTo>
                    <a:pt x="1146" y="92709"/>
                  </a:lnTo>
                  <a:lnTo>
                    <a:pt x="6232" y="92709"/>
                  </a:lnTo>
                  <a:lnTo>
                    <a:pt x="6249" y="80010"/>
                  </a:lnTo>
                  <a:close/>
                </a:path>
                <a:path w="1054100" h="958850">
                  <a:moveTo>
                    <a:pt x="1053995" y="80010"/>
                  </a:moveTo>
                  <a:lnTo>
                    <a:pt x="1047652" y="80010"/>
                  </a:lnTo>
                  <a:lnTo>
                    <a:pt x="1047635" y="92709"/>
                  </a:lnTo>
                  <a:lnTo>
                    <a:pt x="1053978" y="92709"/>
                  </a:lnTo>
                  <a:lnTo>
                    <a:pt x="1053995" y="80010"/>
                  </a:lnTo>
                  <a:close/>
                </a:path>
                <a:path w="1054100" h="958850">
                  <a:moveTo>
                    <a:pt x="6232" y="92710"/>
                  </a:moveTo>
                  <a:lnTo>
                    <a:pt x="1146" y="92710"/>
                  </a:lnTo>
                  <a:lnTo>
                    <a:pt x="1130" y="105409"/>
                  </a:lnTo>
                  <a:lnTo>
                    <a:pt x="6215" y="105409"/>
                  </a:lnTo>
                  <a:lnTo>
                    <a:pt x="6232" y="92710"/>
                  </a:lnTo>
                  <a:close/>
                </a:path>
                <a:path w="1054100" h="958850">
                  <a:moveTo>
                    <a:pt x="1053978" y="92710"/>
                  </a:moveTo>
                  <a:lnTo>
                    <a:pt x="1047635" y="92710"/>
                  </a:lnTo>
                  <a:lnTo>
                    <a:pt x="1047618" y="105409"/>
                  </a:lnTo>
                  <a:lnTo>
                    <a:pt x="1053961" y="105409"/>
                  </a:lnTo>
                  <a:lnTo>
                    <a:pt x="1053978" y="92710"/>
                  </a:lnTo>
                  <a:close/>
                </a:path>
                <a:path w="1054100" h="958850">
                  <a:moveTo>
                    <a:pt x="6215" y="105410"/>
                  </a:moveTo>
                  <a:lnTo>
                    <a:pt x="1130" y="105410"/>
                  </a:lnTo>
                  <a:lnTo>
                    <a:pt x="1113" y="118109"/>
                  </a:lnTo>
                  <a:lnTo>
                    <a:pt x="6198" y="118109"/>
                  </a:lnTo>
                  <a:lnTo>
                    <a:pt x="6215" y="105410"/>
                  </a:lnTo>
                  <a:close/>
                </a:path>
                <a:path w="1054100" h="958850">
                  <a:moveTo>
                    <a:pt x="1053961" y="105410"/>
                  </a:moveTo>
                  <a:lnTo>
                    <a:pt x="1047618" y="105410"/>
                  </a:lnTo>
                  <a:lnTo>
                    <a:pt x="1047601" y="118109"/>
                  </a:lnTo>
                  <a:lnTo>
                    <a:pt x="1053945" y="118109"/>
                  </a:lnTo>
                  <a:lnTo>
                    <a:pt x="1053961" y="105410"/>
                  </a:lnTo>
                  <a:close/>
                </a:path>
                <a:path w="1054100" h="958850">
                  <a:moveTo>
                    <a:pt x="6198" y="118110"/>
                  </a:moveTo>
                  <a:lnTo>
                    <a:pt x="1113" y="118110"/>
                  </a:lnTo>
                  <a:lnTo>
                    <a:pt x="1096" y="130809"/>
                  </a:lnTo>
                  <a:lnTo>
                    <a:pt x="6181" y="130809"/>
                  </a:lnTo>
                  <a:lnTo>
                    <a:pt x="6198" y="118110"/>
                  </a:lnTo>
                  <a:close/>
                </a:path>
                <a:path w="1054100" h="958850">
                  <a:moveTo>
                    <a:pt x="1053945" y="118110"/>
                  </a:moveTo>
                  <a:lnTo>
                    <a:pt x="1047601" y="118110"/>
                  </a:lnTo>
                  <a:lnTo>
                    <a:pt x="1047584" y="130809"/>
                  </a:lnTo>
                  <a:lnTo>
                    <a:pt x="1053928" y="130809"/>
                  </a:lnTo>
                  <a:lnTo>
                    <a:pt x="1053945" y="118110"/>
                  </a:lnTo>
                  <a:close/>
                </a:path>
                <a:path w="1054100" h="958850">
                  <a:moveTo>
                    <a:pt x="6181" y="130810"/>
                  </a:moveTo>
                  <a:lnTo>
                    <a:pt x="1096" y="130810"/>
                  </a:lnTo>
                  <a:lnTo>
                    <a:pt x="1062" y="156209"/>
                  </a:lnTo>
                  <a:lnTo>
                    <a:pt x="6146" y="156209"/>
                  </a:lnTo>
                  <a:lnTo>
                    <a:pt x="6181" y="130810"/>
                  </a:lnTo>
                  <a:close/>
                </a:path>
                <a:path w="1054100" h="958850">
                  <a:moveTo>
                    <a:pt x="1053928" y="130810"/>
                  </a:moveTo>
                  <a:lnTo>
                    <a:pt x="1047584" y="130810"/>
                  </a:lnTo>
                  <a:lnTo>
                    <a:pt x="1047550" y="156209"/>
                  </a:lnTo>
                  <a:lnTo>
                    <a:pt x="1053894" y="156209"/>
                  </a:lnTo>
                  <a:lnTo>
                    <a:pt x="1053928" y="130810"/>
                  </a:lnTo>
                  <a:close/>
                </a:path>
                <a:path w="1054100" h="958850">
                  <a:moveTo>
                    <a:pt x="6146" y="156210"/>
                  </a:moveTo>
                  <a:lnTo>
                    <a:pt x="1062" y="156210"/>
                  </a:lnTo>
                  <a:lnTo>
                    <a:pt x="1054" y="162559"/>
                  </a:lnTo>
                  <a:lnTo>
                    <a:pt x="6138" y="162559"/>
                  </a:lnTo>
                  <a:lnTo>
                    <a:pt x="6146" y="156210"/>
                  </a:lnTo>
                  <a:close/>
                </a:path>
                <a:path w="1054100" h="958850">
                  <a:moveTo>
                    <a:pt x="1053894" y="156210"/>
                  </a:moveTo>
                  <a:lnTo>
                    <a:pt x="1047550" y="156210"/>
                  </a:lnTo>
                  <a:lnTo>
                    <a:pt x="1047541" y="162559"/>
                  </a:lnTo>
                  <a:lnTo>
                    <a:pt x="1053886" y="162559"/>
                  </a:lnTo>
                  <a:lnTo>
                    <a:pt x="1053894" y="156210"/>
                  </a:lnTo>
                  <a:close/>
                </a:path>
                <a:path w="1054100" h="958850">
                  <a:moveTo>
                    <a:pt x="6138" y="162560"/>
                  </a:moveTo>
                  <a:lnTo>
                    <a:pt x="1054" y="162560"/>
                  </a:lnTo>
                  <a:lnTo>
                    <a:pt x="986" y="213359"/>
                  </a:lnTo>
                  <a:lnTo>
                    <a:pt x="6070" y="213359"/>
                  </a:lnTo>
                  <a:lnTo>
                    <a:pt x="6138" y="162560"/>
                  </a:lnTo>
                  <a:close/>
                </a:path>
                <a:path w="1054100" h="958850">
                  <a:moveTo>
                    <a:pt x="1053886" y="162560"/>
                  </a:moveTo>
                  <a:lnTo>
                    <a:pt x="1047541" y="162560"/>
                  </a:lnTo>
                  <a:lnTo>
                    <a:pt x="1047473" y="213359"/>
                  </a:lnTo>
                  <a:lnTo>
                    <a:pt x="1053818" y="213359"/>
                  </a:lnTo>
                  <a:lnTo>
                    <a:pt x="1053886" y="162560"/>
                  </a:lnTo>
                  <a:close/>
                </a:path>
                <a:path w="1054100" h="958850">
                  <a:moveTo>
                    <a:pt x="6070" y="213360"/>
                  </a:moveTo>
                  <a:lnTo>
                    <a:pt x="986" y="213360"/>
                  </a:lnTo>
                  <a:lnTo>
                    <a:pt x="978" y="219709"/>
                  </a:lnTo>
                  <a:lnTo>
                    <a:pt x="6061" y="219709"/>
                  </a:lnTo>
                  <a:lnTo>
                    <a:pt x="6070" y="213360"/>
                  </a:lnTo>
                  <a:close/>
                </a:path>
                <a:path w="1054100" h="958850">
                  <a:moveTo>
                    <a:pt x="1053818" y="213360"/>
                  </a:moveTo>
                  <a:lnTo>
                    <a:pt x="1047473" y="213360"/>
                  </a:lnTo>
                  <a:lnTo>
                    <a:pt x="1047464" y="219709"/>
                  </a:lnTo>
                  <a:lnTo>
                    <a:pt x="1053810" y="219709"/>
                  </a:lnTo>
                  <a:lnTo>
                    <a:pt x="1053818" y="213360"/>
                  </a:lnTo>
                  <a:close/>
                </a:path>
                <a:path w="1054100" h="958850">
                  <a:moveTo>
                    <a:pt x="6061" y="219710"/>
                  </a:moveTo>
                  <a:lnTo>
                    <a:pt x="978" y="219710"/>
                  </a:lnTo>
                  <a:lnTo>
                    <a:pt x="964" y="229869"/>
                  </a:lnTo>
                  <a:lnTo>
                    <a:pt x="6047" y="229869"/>
                  </a:lnTo>
                  <a:lnTo>
                    <a:pt x="6061" y="219710"/>
                  </a:lnTo>
                  <a:close/>
                </a:path>
                <a:path w="1054100" h="958850">
                  <a:moveTo>
                    <a:pt x="1053810" y="219710"/>
                  </a:moveTo>
                  <a:lnTo>
                    <a:pt x="1047464" y="219710"/>
                  </a:lnTo>
                  <a:lnTo>
                    <a:pt x="1047451" y="229869"/>
                  </a:lnTo>
                  <a:lnTo>
                    <a:pt x="1053796" y="229869"/>
                  </a:lnTo>
                  <a:lnTo>
                    <a:pt x="1053810" y="219710"/>
                  </a:lnTo>
                  <a:close/>
                </a:path>
                <a:path w="1054100" h="958850">
                  <a:moveTo>
                    <a:pt x="6047" y="229870"/>
                  </a:moveTo>
                  <a:lnTo>
                    <a:pt x="964" y="229870"/>
                  </a:lnTo>
                  <a:lnTo>
                    <a:pt x="944" y="245109"/>
                  </a:lnTo>
                  <a:lnTo>
                    <a:pt x="6027" y="245109"/>
                  </a:lnTo>
                  <a:lnTo>
                    <a:pt x="6047" y="229870"/>
                  </a:lnTo>
                  <a:close/>
                </a:path>
                <a:path w="1054100" h="958850">
                  <a:moveTo>
                    <a:pt x="1053796" y="229870"/>
                  </a:moveTo>
                  <a:lnTo>
                    <a:pt x="1047451" y="229870"/>
                  </a:lnTo>
                  <a:lnTo>
                    <a:pt x="1047430" y="245109"/>
                  </a:lnTo>
                  <a:lnTo>
                    <a:pt x="1053776" y="245109"/>
                  </a:lnTo>
                  <a:lnTo>
                    <a:pt x="1053796" y="229870"/>
                  </a:lnTo>
                  <a:close/>
                </a:path>
                <a:path w="1054100" h="958850">
                  <a:moveTo>
                    <a:pt x="6027" y="245110"/>
                  </a:moveTo>
                  <a:lnTo>
                    <a:pt x="944" y="245110"/>
                  </a:lnTo>
                  <a:lnTo>
                    <a:pt x="919" y="264159"/>
                  </a:lnTo>
                  <a:lnTo>
                    <a:pt x="6001" y="264159"/>
                  </a:lnTo>
                  <a:lnTo>
                    <a:pt x="6027" y="245110"/>
                  </a:lnTo>
                  <a:close/>
                </a:path>
                <a:path w="1054100" h="958850">
                  <a:moveTo>
                    <a:pt x="1053776" y="245110"/>
                  </a:moveTo>
                  <a:lnTo>
                    <a:pt x="1047430" y="245110"/>
                  </a:lnTo>
                  <a:lnTo>
                    <a:pt x="1047405" y="264159"/>
                  </a:lnTo>
                  <a:lnTo>
                    <a:pt x="1053751" y="264159"/>
                  </a:lnTo>
                  <a:lnTo>
                    <a:pt x="1053776" y="245110"/>
                  </a:lnTo>
                  <a:close/>
                </a:path>
                <a:path w="1054100" h="958850">
                  <a:moveTo>
                    <a:pt x="6001" y="264160"/>
                  </a:moveTo>
                  <a:lnTo>
                    <a:pt x="919" y="264160"/>
                  </a:lnTo>
                  <a:lnTo>
                    <a:pt x="905" y="274319"/>
                  </a:lnTo>
                  <a:lnTo>
                    <a:pt x="5988" y="274319"/>
                  </a:lnTo>
                  <a:lnTo>
                    <a:pt x="6001" y="264160"/>
                  </a:lnTo>
                  <a:close/>
                </a:path>
                <a:path w="1054100" h="958850">
                  <a:moveTo>
                    <a:pt x="1053751" y="264160"/>
                  </a:moveTo>
                  <a:lnTo>
                    <a:pt x="1047405" y="264160"/>
                  </a:lnTo>
                  <a:lnTo>
                    <a:pt x="1047391" y="274319"/>
                  </a:lnTo>
                  <a:lnTo>
                    <a:pt x="1053737" y="274319"/>
                  </a:lnTo>
                  <a:lnTo>
                    <a:pt x="1053751" y="264160"/>
                  </a:lnTo>
                  <a:close/>
                </a:path>
                <a:path w="1054100" h="958850">
                  <a:moveTo>
                    <a:pt x="5988" y="274320"/>
                  </a:moveTo>
                  <a:lnTo>
                    <a:pt x="905" y="274320"/>
                  </a:lnTo>
                  <a:lnTo>
                    <a:pt x="885" y="289559"/>
                  </a:lnTo>
                  <a:lnTo>
                    <a:pt x="5967" y="289559"/>
                  </a:lnTo>
                  <a:lnTo>
                    <a:pt x="5988" y="274320"/>
                  </a:lnTo>
                  <a:close/>
                </a:path>
                <a:path w="1054100" h="958850">
                  <a:moveTo>
                    <a:pt x="1053737" y="274320"/>
                  </a:moveTo>
                  <a:lnTo>
                    <a:pt x="1047391" y="274320"/>
                  </a:lnTo>
                  <a:lnTo>
                    <a:pt x="1047371" y="289559"/>
                  </a:lnTo>
                  <a:lnTo>
                    <a:pt x="1053717" y="289559"/>
                  </a:lnTo>
                  <a:lnTo>
                    <a:pt x="1053737" y="274320"/>
                  </a:lnTo>
                  <a:close/>
                </a:path>
                <a:path w="1054100" h="958850">
                  <a:moveTo>
                    <a:pt x="5967" y="289560"/>
                  </a:moveTo>
                  <a:lnTo>
                    <a:pt x="885" y="289560"/>
                  </a:lnTo>
                  <a:lnTo>
                    <a:pt x="733" y="403859"/>
                  </a:lnTo>
                  <a:lnTo>
                    <a:pt x="5814" y="403859"/>
                  </a:lnTo>
                  <a:lnTo>
                    <a:pt x="5967" y="289560"/>
                  </a:lnTo>
                  <a:close/>
                </a:path>
                <a:path w="1054100" h="958850">
                  <a:moveTo>
                    <a:pt x="1053717" y="289560"/>
                  </a:moveTo>
                  <a:lnTo>
                    <a:pt x="1047371" y="289560"/>
                  </a:lnTo>
                  <a:lnTo>
                    <a:pt x="1047217" y="403859"/>
                  </a:lnTo>
                  <a:lnTo>
                    <a:pt x="1053566" y="403859"/>
                  </a:lnTo>
                  <a:lnTo>
                    <a:pt x="1053717" y="289560"/>
                  </a:lnTo>
                  <a:close/>
                </a:path>
                <a:path w="1054100" h="958850">
                  <a:moveTo>
                    <a:pt x="5814" y="403860"/>
                  </a:moveTo>
                  <a:lnTo>
                    <a:pt x="733" y="403860"/>
                  </a:lnTo>
                  <a:lnTo>
                    <a:pt x="573" y="524509"/>
                  </a:lnTo>
                  <a:lnTo>
                    <a:pt x="5651" y="524509"/>
                  </a:lnTo>
                  <a:lnTo>
                    <a:pt x="5814" y="403860"/>
                  </a:lnTo>
                  <a:close/>
                </a:path>
                <a:path w="1054100" h="958850">
                  <a:moveTo>
                    <a:pt x="1053566" y="403860"/>
                  </a:moveTo>
                  <a:lnTo>
                    <a:pt x="1047217" y="403860"/>
                  </a:lnTo>
                  <a:lnTo>
                    <a:pt x="1047055" y="524509"/>
                  </a:lnTo>
                  <a:lnTo>
                    <a:pt x="1053406" y="524509"/>
                  </a:lnTo>
                  <a:lnTo>
                    <a:pt x="1053566" y="403860"/>
                  </a:lnTo>
                  <a:close/>
                </a:path>
                <a:path w="1054100" h="958850">
                  <a:moveTo>
                    <a:pt x="5651" y="524510"/>
                  </a:moveTo>
                  <a:lnTo>
                    <a:pt x="573" y="524510"/>
                  </a:lnTo>
                  <a:lnTo>
                    <a:pt x="387" y="664209"/>
                  </a:lnTo>
                  <a:lnTo>
                    <a:pt x="5464" y="664209"/>
                  </a:lnTo>
                  <a:lnTo>
                    <a:pt x="5651" y="524510"/>
                  </a:lnTo>
                  <a:close/>
                </a:path>
                <a:path w="1054100" h="958850">
                  <a:moveTo>
                    <a:pt x="1053406" y="524510"/>
                  </a:moveTo>
                  <a:lnTo>
                    <a:pt x="1047055" y="524510"/>
                  </a:lnTo>
                  <a:lnTo>
                    <a:pt x="1046867" y="664209"/>
                  </a:lnTo>
                  <a:lnTo>
                    <a:pt x="1053220" y="664209"/>
                  </a:lnTo>
                  <a:lnTo>
                    <a:pt x="1053406" y="524510"/>
                  </a:lnTo>
                  <a:close/>
                </a:path>
                <a:path w="1054100" h="958850">
                  <a:moveTo>
                    <a:pt x="5464" y="664210"/>
                  </a:moveTo>
                  <a:lnTo>
                    <a:pt x="387" y="664210"/>
                  </a:lnTo>
                  <a:lnTo>
                    <a:pt x="374" y="674369"/>
                  </a:lnTo>
                  <a:lnTo>
                    <a:pt x="5450" y="674369"/>
                  </a:lnTo>
                  <a:lnTo>
                    <a:pt x="5464" y="664210"/>
                  </a:lnTo>
                  <a:close/>
                </a:path>
                <a:path w="1054100" h="958850">
                  <a:moveTo>
                    <a:pt x="1053220" y="664210"/>
                  </a:moveTo>
                  <a:lnTo>
                    <a:pt x="1046867" y="664210"/>
                  </a:lnTo>
                  <a:lnTo>
                    <a:pt x="1046853" y="674369"/>
                  </a:lnTo>
                  <a:lnTo>
                    <a:pt x="1053207" y="674369"/>
                  </a:lnTo>
                  <a:lnTo>
                    <a:pt x="1053220" y="664210"/>
                  </a:lnTo>
                  <a:close/>
                </a:path>
                <a:path w="1054100" h="958850">
                  <a:moveTo>
                    <a:pt x="5450" y="674370"/>
                  </a:moveTo>
                  <a:lnTo>
                    <a:pt x="374" y="674370"/>
                  </a:lnTo>
                  <a:lnTo>
                    <a:pt x="354" y="689609"/>
                  </a:lnTo>
                  <a:lnTo>
                    <a:pt x="5429" y="689609"/>
                  </a:lnTo>
                  <a:lnTo>
                    <a:pt x="5450" y="674370"/>
                  </a:lnTo>
                  <a:close/>
                </a:path>
                <a:path w="1054100" h="958850">
                  <a:moveTo>
                    <a:pt x="1053207" y="674370"/>
                  </a:moveTo>
                  <a:lnTo>
                    <a:pt x="1046853" y="674370"/>
                  </a:lnTo>
                  <a:lnTo>
                    <a:pt x="1046833" y="689609"/>
                  </a:lnTo>
                  <a:lnTo>
                    <a:pt x="1053187" y="689609"/>
                  </a:lnTo>
                  <a:lnTo>
                    <a:pt x="1053207" y="674370"/>
                  </a:lnTo>
                  <a:close/>
                </a:path>
                <a:path w="1054100" h="958850">
                  <a:moveTo>
                    <a:pt x="5429" y="689610"/>
                  </a:moveTo>
                  <a:lnTo>
                    <a:pt x="354" y="689610"/>
                  </a:lnTo>
                  <a:lnTo>
                    <a:pt x="328" y="708659"/>
                  </a:lnTo>
                  <a:lnTo>
                    <a:pt x="5404" y="708659"/>
                  </a:lnTo>
                  <a:lnTo>
                    <a:pt x="5429" y="689610"/>
                  </a:lnTo>
                  <a:close/>
                </a:path>
                <a:path w="1054100" h="958850">
                  <a:moveTo>
                    <a:pt x="1053187" y="689610"/>
                  </a:moveTo>
                  <a:lnTo>
                    <a:pt x="1046833" y="689610"/>
                  </a:lnTo>
                  <a:lnTo>
                    <a:pt x="1046807" y="708659"/>
                  </a:lnTo>
                  <a:lnTo>
                    <a:pt x="1053161" y="708659"/>
                  </a:lnTo>
                  <a:lnTo>
                    <a:pt x="1053187" y="689610"/>
                  </a:lnTo>
                  <a:close/>
                </a:path>
                <a:path w="1054100" h="958850">
                  <a:moveTo>
                    <a:pt x="5404" y="708660"/>
                  </a:moveTo>
                  <a:lnTo>
                    <a:pt x="328" y="708660"/>
                  </a:lnTo>
                  <a:lnTo>
                    <a:pt x="315" y="718819"/>
                  </a:lnTo>
                  <a:lnTo>
                    <a:pt x="5390" y="718819"/>
                  </a:lnTo>
                  <a:lnTo>
                    <a:pt x="5404" y="708660"/>
                  </a:lnTo>
                  <a:close/>
                </a:path>
                <a:path w="1054100" h="958850">
                  <a:moveTo>
                    <a:pt x="1053161" y="708660"/>
                  </a:moveTo>
                  <a:lnTo>
                    <a:pt x="1046807" y="708660"/>
                  </a:lnTo>
                  <a:lnTo>
                    <a:pt x="1046794" y="718819"/>
                  </a:lnTo>
                  <a:lnTo>
                    <a:pt x="1053148" y="718819"/>
                  </a:lnTo>
                  <a:lnTo>
                    <a:pt x="1053161" y="708660"/>
                  </a:lnTo>
                  <a:close/>
                </a:path>
                <a:path w="1054100" h="958850">
                  <a:moveTo>
                    <a:pt x="5390" y="718820"/>
                  </a:moveTo>
                  <a:lnTo>
                    <a:pt x="315" y="718820"/>
                  </a:lnTo>
                  <a:lnTo>
                    <a:pt x="295" y="734059"/>
                  </a:lnTo>
                  <a:lnTo>
                    <a:pt x="5370" y="734059"/>
                  </a:lnTo>
                  <a:lnTo>
                    <a:pt x="5390" y="718820"/>
                  </a:lnTo>
                  <a:close/>
                </a:path>
                <a:path w="1054100" h="958850">
                  <a:moveTo>
                    <a:pt x="1053148" y="718820"/>
                  </a:moveTo>
                  <a:lnTo>
                    <a:pt x="1046794" y="718820"/>
                  </a:lnTo>
                  <a:lnTo>
                    <a:pt x="1046773" y="734059"/>
                  </a:lnTo>
                  <a:lnTo>
                    <a:pt x="1053128" y="734059"/>
                  </a:lnTo>
                  <a:lnTo>
                    <a:pt x="1053148" y="718820"/>
                  </a:lnTo>
                  <a:close/>
                </a:path>
                <a:path w="1054100" h="958850">
                  <a:moveTo>
                    <a:pt x="5370" y="734060"/>
                  </a:moveTo>
                  <a:lnTo>
                    <a:pt x="295" y="734060"/>
                  </a:lnTo>
                  <a:lnTo>
                    <a:pt x="278" y="746759"/>
                  </a:lnTo>
                  <a:lnTo>
                    <a:pt x="5353" y="746759"/>
                  </a:lnTo>
                  <a:lnTo>
                    <a:pt x="5370" y="734060"/>
                  </a:lnTo>
                  <a:close/>
                </a:path>
                <a:path w="1054100" h="958850">
                  <a:moveTo>
                    <a:pt x="1053128" y="734060"/>
                  </a:moveTo>
                  <a:lnTo>
                    <a:pt x="1046773" y="734060"/>
                  </a:lnTo>
                  <a:lnTo>
                    <a:pt x="1046756" y="746759"/>
                  </a:lnTo>
                  <a:lnTo>
                    <a:pt x="1053111" y="746759"/>
                  </a:lnTo>
                  <a:lnTo>
                    <a:pt x="1053128" y="734060"/>
                  </a:lnTo>
                  <a:close/>
                </a:path>
                <a:path w="1054100" h="958850">
                  <a:moveTo>
                    <a:pt x="5353" y="746760"/>
                  </a:moveTo>
                  <a:lnTo>
                    <a:pt x="278" y="746760"/>
                  </a:lnTo>
                  <a:lnTo>
                    <a:pt x="269" y="753109"/>
                  </a:lnTo>
                  <a:lnTo>
                    <a:pt x="5344" y="753109"/>
                  </a:lnTo>
                  <a:lnTo>
                    <a:pt x="5353" y="746760"/>
                  </a:lnTo>
                  <a:close/>
                </a:path>
                <a:path w="1054100" h="958850">
                  <a:moveTo>
                    <a:pt x="1053111" y="746760"/>
                  </a:moveTo>
                  <a:lnTo>
                    <a:pt x="1046756" y="746760"/>
                  </a:lnTo>
                  <a:lnTo>
                    <a:pt x="1046747" y="753109"/>
                  </a:lnTo>
                  <a:lnTo>
                    <a:pt x="1053102" y="753109"/>
                  </a:lnTo>
                  <a:lnTo>
                    <a:pt x="1053111" y="746760"/>
                  </a:lnTo>
                  <a:close/>
                </a:path>
                <a:path w="1054100" h="958850">
                  <a:moveTo>
                    <a:pt x="5344" y="753110"/>
                  </a:moveTo>
                  <a:lnTo>
                    <a:pt x="269" y="753110"/>
                  </a:lnTo>
                  <a:lnTo>
                    <a:pt x="244" y="772159"/>
                  </a:lnTo>
                  <a:lnTo>
                    <a:pt x="5318" y="772159"/>
                  </a:lnTo>
                  <a:lnTo>
                    <a:pt x="5344" y="753110"/>
                  </a:lnTo>
                  <a:close/>
                </a:path>
                <a:path w="1054100" h="958850">
                  <a:moveTo>
                    <a:pt x="1053102" y="753110"/>
                  </a:moveTo>
                  <a:lnTo>
                    <a:pt x="1046747" y="753110"/>
                  </a:lnTo>
                  <a:lnTo>
                    <a:pt x="1046722" y="772159"/>
                  </a:lnTo>
                  <a:lnTo>
                    <a:pt x="1053077" y="772159"/>
                  </a:lnTo>
                  <a:lnTo>
                    <a:pt x="1053102" y="753110"/>
                  </a:lnTo>
                  <a:close/>
                </a:path>
                <a:path w="1054100" h="958850">
                  <a:moveTo>
                    <a:pt x="5318" y="772160"/>
                  </a:moveTo>
                  <a:lnTo>
                    <a:pt x="244" y="772160"/>
                  </a:lnTo>
                  <a:lnTo>
                    <a:pt x="185" y="816609"/>
                  </a:lnTo>
                  <a:lnTo>
                    <a:pt x="5259" y="816609"/>
                  </a:lnTo>
                  <a:lnTo>
                    <a:pt x="5318" y="772160"/>
                  </a:lnTo>
                  <a:close/>
                </a:path>
                <a:path w="1054100" h="958850">
                  <a:moveTo>
                    <a:pt x="1053077" y="772160"/>
                  </a:moveTo>
                  <a:lnTo>
                    <a:pt x="1046722" y="772160"/>
                  </a:lnTo>
                  <a:lnTo>
                    <a:pt x="1046662" y="816609"/>
                  </a:lnTo>
                  <a:lnTo>
                    <a:pt x="1053018" y="816609"/>
                  </a:lnTo>
                  <a:lnTo>
                    <a:pt x="1053077" y="772160"/>
                  </a:lnTo>
                  <a:close/>
                </a:path>
                <a:path w="1054100" h="958850">
                  <a:moveTo>
                    <a:pt x="5080" y="949959"/>
                  </a:moveTo>
                  <a:lnTo>
                    <a:pt x="8" y="949959"/>
                  </a:lnTo>
                  <a:lnTo>
                    <a:pt x="0" y="956309"/>
                  </a:lnTo>
                  <a:lnTo>
                    <a:pt x="1052830" y="958849"/>
                  </a:lnTo>
                  <a:lnTo>
                    <a:pt x="1052838" y="952499"/>
                  </a:lnTo>
                  <a:lnTo>
                    <a:pt x="1046479" y="952499"/>
                  </a:lnTo>
                  <a:lnTo>
                    <a:pt x="5080" y="949959"/>
                  </a:lnTo>
                  <a:close/>
                </a:path>
                <a:path w="1054100" h="958850">
                  <a:moveTo>
                    <a:pt x="1052841" y="949959"/>
                  </a:moveTo>
                  <a:lnTo>
                    <a:pt x="1046483" y="949959"/>
                  </a:lnTo>
                  <a:lnTo>
                    <a:pt x="1046480" y="952499"/>
                  </a:lnTo>
                  <a:lnTo>
                    <a:pt x="1052838" y="952499"/>
                  </a:lnTo>
                  <a:lnTo>
                    <a:pt x="1052841" y="949959"/>
                  </a:lnTo>
                  <a:close/>
                </a:path>
                <a:path w="1054100" h="958850">
                  <a:moveTo>
                    <a:pt x="5083" y="947419"/>
                  </a:moveTo>
                  <a:lnTo>
                    <a:pt x="11" y="947419"/>
                  </a:lnTo>
                  <a:lnTo>
                    <a:pt x="10" y="948689"/>
                  </a:lnTo>
                  <a:lnTo>
                    <a:pt x="5081" y="948689"/>
                  </a:lnTo>
                  <a:lnTo>
                    <a:pt x="5083" y="947419"/>
                  </a:lnTo>
                  <a:close/>
                </a:path>
                <a:path w="1054100" h="958850">
                  <a:moveTo>
                    <a:pt x="1052845" y="947419"/>
                  </a:moveTo>
                  <a:lnTo>
                    <a:pt x="1046486" y="947419"/>
                  </a:lnTo>
                  <a:lnTo>
                    <a:pt x="1046485" y="948689"/>
                  </a:lnTo>
                  <a:lnTo>
                    <a:pt x="1052843" y="948689"/>
                  </a:lnTo>
                  <a:lnTo>
                    <a:pt x="1052845" y="947419"/>
                  </a:lnTo>
                  <a:close/>
                </a:path>
                <a:path w="1054100" h="958850">
                  <a:moveTo>
                    <a:pt x="5091" y="941069"/>
                  </a:moveTo>
                  <a:lnTo>
                    <a:pt x="20" y="941069"/>
                  </a:lnTo>
                  <a:lnTo>
                    <a:pt x="13" y="946149"/>
                  </a:lnTo>
                  <a:lnTo>
                    <a:pt x="5085" y="946149"/>
                  </a:lnTo>
                  <a:lnTo>
                    <a:pt x="5091" y="941069"/>
                  </a:lnTo>
                  <a:close/>
                </a:path>
                <a:path w="1054100" h="958850">
                  <a:moveTo>
                    <a:pt x="1052853" y="941069"/>
                  </a:moveTo>
                  <a:lnTo>
                    <a:pt x="1046495" y="941069"/>
                  </a:lnTo>
                  <a:lnTo>
                    <a:pt x="1046488" y="946149"/>
                  </a:lnTo>
                  <a:lnTo>
                    <a:pt x="1052846" y="946149"/>
                  </a:lnTo>
                  <a:lnTo>
                    <a:pt x="1052853" y="941069"/>
                  </a:lnTo>
                  <a:close/>
                </a:path>
                <a:path w="1054100" h="958850">
                  <a:moveTo>
                    <a:pt x="5097" y="937259"/>
                  </a:moveTo>
                  <a:lnTo>
                    <a:pt x="25" y="937259"/>
                  </a:lnTo>
                  <a:lnTo>
                    <a:pt x="21" y="939799"/>
                  </a:lnTo>
                  <a:lnTo>
                    <a:pt x="5093" y="939799"/>
                  </a:lnTo>
                  <a:lnTo>
                    <a:pt x="5097" y="937259"/>
                  </a:lnTo>
                  <a:close/>
                </a:path>
                <a:path w="1054100" h="958850">
                  <a:moveTo>
                    <a:pt x="1052858" y="937259"/>
                  </a:moveTo>
                  <a:lnTo>
                    <a:pt x="1046500" y="937259"/>
                  </a:lnTo>
                  <a:lnTo>
                    <a:pt x="1046497" y="939799"/>
                  </a:lnTo>
                  <a:lnTo>
                    <a:pt x="1052855" y="939799"/>
                  </a:lnTo>
                  <a:lnTo>
                    <a:pt x="1052858" y="937259"/>
                  </a:lnTo>
                  <a:close/>
                </a:path>
                <a:path w="1054100" h="958850">
                  <a:moveTo>
                    <a:pt x="5100" y="934719"/>
                  </a:moveTo>
                  <a:lnTo>
                    <a:pt x="28" y="934719"/>
                  </a:lnTo>
                  <a:lnTo>
                    <a:pt x="26" y="935989"/>
                  </a:lnTo>
                  <a:lnTo>
                    <a:pt x="5098" y="935989"/>
                  </a:lnTo>
                  <a:lnTo>
                    <a:pt x="5100" y="934719"/>
                  </a:lnTo>
                  <a:close/>
                </a:path>
                <a:path w="1054100" h="958850">
                  <a:moveTo>
                    <a:pt x="1052862" y="934719"/>
                  </a:moveTo>
                  <a:lnTo>
                    <a:pt x="1046503" y="934719"/>
                  </a:lnTo>
                  <a:lnTo>
                    <a:pt x="1046502" y="935989"/>
                  </a:lnTo>
                  <a:lnTo>
                    <a:pt x="1052860" y="935989"/>
                  </a:lnTo>
                  <a:lnTo>
                    <a:pt x="1052862" y="934719"/>
                  </a:lnTo>
                  <a:close/>
                </a:path>
                <a:path w="1054100" h="958850">
                  <a:moveTo>
                    <a:pt x="5105" y="930909"/>
                  </a:moveTo>
                  <a:lnTo>
                    <a:pt x="33" y="930909"/>
                  </a:lnTo>
                  <a:lnTo>
                    <a:pt x="30" y="933449"/>
                  </a:lnTo>
                  <a:lnTo>
                    <a:pt x="5102" y="933449"/>
                  </a:lnTo>
                  <a:lnTo>
                    <a:pt x="5105" y="930909"/>
                  </a:lnTo>
                  <a:close/>
                </a:path>
                <a:path w="1054100" h="958850">
                  <a:moveTo>
                    <a:pt x="1052867" y="930909"/>
                  </a:moveTo>
                  <a:lnTo>
                    <a:pt x="1046509" y="930909"/>
                  </a:lnTo>
                  <a:lnTo>
                    <a:pt x="1046505" y="933449"/>
                  </a:lnTo>
                  <a:lnTo>
                    <a:pt x="1052863" y="933449"/>
                  </a:lnTo>
                  <a:lnTo>
                    <a:pt x="1052867" y="930909"/>
                  </a:lnTo>
                  <a:close/>
                </a:path>
                <a:path w="1054100" h="958850">
                  <a:moveTo>
                    <a:pt x="5109" y="928369"/>
                  </a:moveTo>
                  <a:lnTo>
                    <a:pt x="37" y="928369"/>
                  </a:lnTo>
                  <a:lnTo>
                    <a:pt x="35" y="929639"/>
                  </a:lnTo>
                  <a:lnTo>
                    <a:pt x="5107" y="929639"/>
                  </a:lnTo>
                  <a:lnTo>
                    <a:pt x="5109" y="928369"/>
                  </a:lnTo>
                  <a:close/>
                </a:path>
                <a:path w="1054100" h="958850">
                  <a:moveTo>
                    <a:pt x="1052870" y="928369"/>
                  </a:moveTo>
                  <a:lnTo>
                    <a:pt x="1046512" y="928369"/>
                  </a:lnTo>
                  <a:lnTo>
                    <a:pt x="1046510" y="929639"/>
                  </a:lnTo>
                  <a:lnTo>
                    <a:pt x="1052868" y="929639"/>
                  </a:lnTo>
                  <a:lnTo>
                    <a:pt x="1052870" y="928369"/>
                  </a:lnTo>
                  <a:close/>
                </a:path>
                <a:path w="1054100" h="958850">
                  <a:moveTo>
                    <a:pt x="5114" y="924559"/>
                  </a:moveTo>
                  <a:lnTo>
                    <a:pt x="42" y="924559"/>
                  </a:lnTo>
                  <a:lnTo>
                    <a:pt x="38" y="927099"/>
                  </a:lnTo>
                  <a:lnTo>
                    <a:pt x="5110" y="927099"/>
                  </a:lnTo>
                  <a:lnTo>
                    <a:pt x="5114" y="924559"/>
                  </a:lnTo>
                  <a:close/>
                </a:path>
                <a:path w="1054100" h="958850">
                  <a:moveTo>
                    <a:pt x="1052875" y="924559"/>
                  </a:moveTo>
                  <a:lnTo>
                    <a:pt x="1046517" y="924559"/>
                  </a:lnTo>
                  <a:lnTo>
                    <a:pt x="1046514" y="927099"/>
                  </a:lnTo>
                  <a:lnTo>
                    <a:pt x="1052872" y="927099"/>
                  </a:lnTo>
                  <a:lnTo>
                    <a:pt x="1052875" y="924559"/>
                  </a:lnTo>
                  <a:close/>
                </a:path>
                <a:path w="1054100" h="958850">
                  <a:moveTo>
                    <a:pt x="5117" y="922019"/>
                  </a:moveTo>
                  <a:lnTo>
                    <a:pt x="45" y="922019"/>
                  </a:lnTo>
                  <a:lnTo>
                    <a:pt x="43" y="923289"/>
                  </a:lnTo>
                  <a:lnTo>
                    <a:pt x="5115" y="923289"/>
                  </a:lnTo>
                  <a:lnTo>
                    <a:pt x="5117" y="922019"/>
                  </a:lnTo>
                  <a:close/>
                </a:path>
                <a:path w="1054100" h="958850">
                  <a:moveTo>
                    <a:pt x="1052878" y="922019"/>
                  </a:moveTo>
                  <a:lnTo>
                    <a:pt x="1046520" y="922019"/>
                  </a:lnTo>
                  <a:lnTo>
                    <a:pt x="1046519" y="923289"/>
                  </a:lnTo>
                  <a:lnTo>
                    <a:pt x="1052877" y="923289"/>
                  </a:lnTo>
                  <a:lnTo>
                    <a:pt x="1052878" y="922019"/>
                  </a:lnTo>
                  <a:close/>
                </a:path>
                <a:path w="1054100" h="958850">
                  <a:moveTo>
                    <a:pt x="5122" y="918209"/>
                  </a:moveTo>
                  <a:lnTo>
                    <a:pt x="50" y="918209"/>
                  </a:lnTo>
                  <a:lnTo>
                    <a:pt x="47" y="920749"/>
                  </a:lnTo>
                  <a:lnTo>
                    <a:pt x="5119" y="920749"/>
                  </a:lnTo>
                  <a:lnTo>
                    <a:pt x="5122" y="918209"/>
                  </a:lnTo>
                  <a:close/>
                </a:path>
                <a:path w="1054100" h="958850">
                  <a:moveTo>
                    <a:pt x="1052883" y="918209"/>
                  </a:moveTo>
                  <a:lnTo>
                    <a:pt x="1046526" y="918209"/>
                  </a:lnTo>
                  <a:lnTo>
                    <a:pt x="1046522" y="920749"/>
                  </a:lnTo>
                  <a:lnTo>
                    <a:pt x="1052880" y="920749"/>
                  </a:lnTo>
                  <a:lnTo>
                    <a:pt x="1052883" y="918209"/>
                  </a:lnTo>
                  <a:close/>
                </a:path>
                <a:path w="1054100" h="958850">
                  <a:moveTo>
                    <a:pt x="5126" y="915669"/>
                  </a:moveTo>
                  <a:lnTo>
                    <a:pt x="53" y="915669"/>
                  </a:lnTo>
                  <a:lnTo>
                    <a:pt x="52" y="916939"/>
                  </a:lnTo>
                  <a:lnTo>
                    <a:pt x="5124" y="916939"/>
                  </a:lnTo>
                  <a:lnTo>
                    <a:pt x="5126" y="915669"/>
                  </a:lnTo>
                  <a:close/>
                </a:path>
                <a:path w="1054100" h="958850">
                  <a:moveTo>
                    <a:pt x="1052887" y="915669"/>
                  </a:moveTo>
                  <a:lnTo>
                    <a:pt x="1046529" y="915669"/>
                  </a:lnTo>
                  <a:lnTo>
                    <a:pt x="1046527" y="916939"/>
                  </a:lnTo>
                  <a:lnTo>
                    <a:pt x="1052885" y="916939"/>
                  </a:lnTo>
                  <a:lnTo>
                    <a:pt x="1052887" y="915669"/>
                  </a:lnTo>
                  <a:close/>
                </a:path>
                <a:path w="1054100" h="958850">
                  <a:moveTo>
                    <a:pt x="5131" y="911859"/>
                  </a:moveTo>
                  <a:lnTo>
                    <a:pt x="59" y="911859"/>
                  </a:lnTo>
                  <a:lnTo>
                    <a:pt x="55" y="914399"/>
                  </a:lnTo>
                  <a:lnTo>
                    <a:pt x="5127" y="914399"/>
                  </a:lnTo>
                  <a:lnTo>
                    <a:pt x="5131" y="911859"/>
                  </a:lnTo>
                  <a:close/>
                </a:path>
                <a:path w="1054100" h="958850">
                  <a:moveTo>
                    <a:pt x="1052892" y="911859"/>
                  </a:moveTo>
                  <a:lnTo>
                    <a:pt x="1046534" y="911859"/>
                  </a:lnTo>
                  <a:lnTo>
                    <a:pt x="1046531" y="914399"/>
                  </a:lnTo>
                  <a:lnTo>
                    <a:pt x="1052888" y="914399"/>
                  </a:lnTo>
                  <a:lnTo>
                    <a:pt x="1052892" y="911859"/>
                  </a:lnTo>
                  <a:close/>
                </a:path>
                <a:path w="1054100" h="958850">
                  <a:moveTo>
                    <a:pt x="5139" y="905509"/>
                  </a:moveTo>
                  <a:lnTo>
                    <a:pt x="67" y="905509"/>
                  </a:lnTo>
                  <a:lnTo>
                    <a:pt x="60" y="910589"/>
                  </a:lnTo>
                  <a:lnTo>
                    <a:pt x="5132" y="910589"/>
                  </a:lnTo>
                  <a:lnTo>
                    <a:pt x="5139" y="905509"/>
                  </a:lnTo>
                  <a:close/>
                </a:path>
                <a:path w="1054100" h="958850">
                  <a:moveTo>
                    <a:pt x="1052900" y="905509"/>
                  </a:moveTo>
                  <a:lnTo>
                    <a:pt x="1046543" y="905509"/>
                  </a:lnTo>
                  <a:lnTo>
                    <a:pt x="1046536" y="910589"/>
                  </a:lnTo>
                  <a:lnTo>
                    <a:pt x="1052894" y="910589"/>
                  </a:lnTo>
                  <a:lnTo>
                    <a:pt x="1052900" y="905509"/>
                  </a:lnTo>
                  <a:close/>
                </a:path>
                <a:path w="1054100" h="958850">
                  <a:moveTo>
                    <a:pt x="5143" y="902969"/>
                  </a:moveTo>
                  <a:lnTo>
                    <a:pt x="70" y="902969"/>
                  </a:lnTo>
                  <a:lnTo>
                    <a:pt x="69" y="904239"/>
                  </a:lnTo>
                  <a:lnTo>
                    <a:pt x="5141" y="904239"/>
                  </a:lnTo>
                  <a:lnTo>
                    <a:pt x="5143" y="902969"/>
                  </a:lnTo>
                  <a:close/>
                </a:path>
                <a:path w="1054100" h="958850">
                  <a:moveTo>
                    <a:pt x="1052904" y="902969"/>
                  </a:moveTo>
                  <a:lnTo>
                    <a:pt x="1046546" y="902969"/>
                  </a:lnTo>
                  <a:lnTo>
                    <a:pt x="1046544" y="904239"/>
                  </a:lnTo>
                  <a:lnTo>
                    <a:pt x="1052902" y="904239"/>
                  </a:lnTo>
                  <a:lnTo>
                    <a:pt x="1052904" y="902969"/>
                  </a:lnTo>
                  <a:close/>
                </a:path>
                <a:path w="1054100" h="958850">
                  <a:moveTo>
                    <a:pt x="5151" y="896619"/>
                  </a:moveTo>
                  <a:lnTo>
                    <a:pt x="79" y="896619"/>
                  </a:lnTo>
                  <a:lnTo>
                    <a:pt x="72" y="901699"/>
                  </a:lnTo>
                  <a:lnTo>
                    <a:pt x="5144" y="901699"/>
                  </a:lnTo>
                  <a:lnTo>
                    <a:pt x="5151" y="896619"/>
                  </a:lnTo>
                  <a:close/>
                </a:path>
                <a:path w="1054100" h="958850">
                  <a:moveTo>
                    <a:pt x="1052912" y="896619"/>
                  </a:moveTo>
                  <a:lnTo>
                    <a:pt x="1046555" y="896619"/>
                  </a:lnTo>
                  <a:lnTo>
                    <a:pt x="1046548" y="901699"/>
                  </a:lnTo>
                  <a:lnTo>
                    <a:pt x="1052905" y="901699"/>
                  </a:lnTo>
                  <a:lnTo>
                    <a:pt x="1052912" y="896619"/>
                  </a:lnTo>
                  <a:close/>
                </a:path>
                <a:path w="1054100" h="958850">
                  <a:moveTo>
                    <a:pt x="5156" y="892809"/>
                  </a:moveTo>
                  <a:lnTo>
                    <a:pt x="84" y="892809"/>
                  </a:lnTo>
                  <a:lnTo>
                    <a:pt x="80" y="895349"/>
                  </a:lnTo>
                  <a:lnTo>
                    <a:pt x="5153" y="895349"/>
                  </a:lnTo>
                  <a:lnTo>
                    <a:pt x="5156" y="892809"/>
                  </a:lnTo>
                  <a:close/>
                </a:path>
                <a:path w="1054100" h="958850">
                  <a:moveTo>
                    <a:pt x="1052917" y="892809"/>
                  </a:moveTo>
                  <a:lnTo>
                    <a:pt x="1046560" y="892809"/>
                  </a:lnTo>
                  <a:lnTo>
                    <a:pt x="1046556" y="895349"/>
                  </a:lnTo>
                  <a:lnTo>
                    <a:pt x="1052914" y="895349"/>
                  </a:lnTo>
                  <a:lnTo>
                    <a:pt x="1052917" y="892809"/>
                  </a:lnTo>
                  <a:close/>
                </a:path>
                <a:path w="1054100" h="958850">
                  <a:moveTo>
                    <a:pt x="5160" y="890269"/>
                  </a:moveTo>
                  <a:lnTo>
                    <a:pt x="87" y="890269"/>
                  </a:lnTo>
                  <a:lnTo>
                    <a:pt x="86" y="891539"/>
                  </a:lnTo>
                  <a:lnTo>
                    <a:pt x="5158" y="891539"/>
                  </a:lnTo>
                  <a:lnTo>
                    <a:pt x="5160" y="890269"/>
                  </a:lnTo>
                  <a:close/>
                </a:path>
                <a:path w="1054100" h="958850">
                  <a:moveTo>
                    <a:pt x="1052920" y="890269"/>
                  </a:moveTo>
                  <a:lnTo>
                    <a:pt x="1046563" y="890269"/>
                  </a:lnTo>
                  <a:lnTo>
                    <a:pt x="1046561" y="891539"/>
                  </a:lnTo>
                  <a:lnTo>
                    <a:pt x="1052919" y="891539"/>
                  </a:lnTo>
                  <a:lnTo>
                    <a:pt x="1052920" y="890269"/>
                  </a:lnTo>
                  <a:close/>
                </a:path>
                <a:path w="1054100" h="958850">
                  <a:moveTo>
                    <a:pt x="5165" y="886459"/>
                  </a:moveTo>
                  <a:lnTo>
                    <a:pt x="92" y="886459"/>
                  </a:lnTo>
                  <a:lnTo>
                    <a:pt x="89" y="888999"/>
                  </a:lnTo>
                  <a:lnTo>
                    <a:pt x="5161" y="888999"/>
                  </a:lnTo>
                  <a:lnTo>
                    <a:pt x="5165" y="886459"/>
                  </a:lnTo>
                  <a:close/>
                </a:path>
                <a:path w="1054100" h="958850">
                  <a:moveTo>
                    <a:pt x="1052926" y="886459"/>
                  </a:moveTo>
                  <a:lnTo>
                    <a:pt x="1046568" y="886459"/>
                  </a:lnTo>
                  <a:lnTo>
                    <a:pt x="1046565" y="888999"/>
                  </a:lnTo>
                  <a:lnTo>
                    <a:pt x="1052922" y="888999"/>
                  </a:lnTo>
                  <a:lnTo>
                    <a:pt x="1052926" y="886459"/>
                  </a:lnTo>
                  <a:close/>
                </a:path>
                <a:path w="1054100" h="958850">
                  <a:moveTo>
                    <a:pt x="5168" y="883919"/>
                  </a:moveTo>
                  <a:lnTo>
                    <a:pt x="96" y="883919"/>
                  </a:lnTo>
                  <a:lnTo>
                    <a:pt x="94" y="885189"/>
                  </a:lnTo>
                  <a:lnTo>
                    <a:pt x="5167" y="885189"/>
                  </a:lnTo>
                  <a:lnTo>
                    <a:pt x="5168" y="883919"/>
                  </a:lnTo>
                  <a:close/>
                </a:path>
                <a:path w="1054100" h="958850">
                  <a:moveTo>
                    <a:pt x="1052929" y="883919"/>
                  </a:moveTo>
                  <a:lnTo>
                    <a:pt x="1046572" y="883919"/>
                  </a:lnTo>
                  <a:lnTo>
                    <a:pt x="1046570" y="885189"/>
                  </a:lnTo>
                  <a:lnTo>
                    <a:pt x="1052927" y="885189"/>
                  </a:lnTo>
                  <a:lnTo>
                    <a:pt x="1052929" y="883919"/>
                  </a:lnTo>
                  <a:close/>
                </a:path>
                <a:path w="1054100" h="958850">
                  <a:moveTo>
                    <a:pt x="5173" y="880109"/>
                  </a:moveTo>
                  <a:lnTo>
                    <a:pt x="101" y="880109"/>
                  </a:lnTo>
                  <a:lnTo>
                    <a:pt x="97" y="882649"/>
                  </a:lnTo>
                  <a:lnTo>
                    <a:pt x="5170" y="882649"/>
                  </a:lnTo>
                  <a:lnTo>
                    <a:pt x="5173" y="880109"/>
                  </a:lnTo>
                  <a:close/>
                </a:path>
                <a:path w="1054100" h="958850">
                  <a:moveTo>
                    <a:pt x="1052934" y="880109"/>
                  </a:moveTo>
                  <a:lnTo>
                    <a:pt x="1046577" y="880109"/>
                  </a:lnTo>
                  <a:lnTo>
                    <a:pt x="1046573" y="882649"/>
                  </a:lnTo>
                  <a:lnTo>
                    <a:pt x="1052931" y="882649"/>
                  </a:lnTo>
                  <a:lnTo>
                    <a:pt x="1052934" y="880109"/>
                  </a:lnTo>
                  <a:close/>
                </a:path>
                <a:path w="1054100" h="958850">
                  <a:moveTo>
                    <a:pt x="5177" y="877569"/>
                  </a:moveTo>
                  <a:lnTo>
                    <a:pt x="104" y="877569"/>
                  </a:lnTo>
                  <a:lnTo>
                    <a:pt x="102" y="878839"/>
                  </a:lnTo>
                  <a:lnTo>
                    <a:pt x="5175" y="878839"/>
                  </a:lnTo>
                  <a:lnTo>
                    <a:pt x="5177" y="877569"/>
                  </a:lnTo>
                  <a:close/>
                </a:path>
                <a:path w="1054100" h="958850">
                  <a:moveTo>
                    <a:pt x="1052937" y="877569"/>
                  </a:moveTo>
                  <a:lnTo>
                    <a:pt x="1046580" y="877569"/>
                  </a:lnTo>
                  <a:lnTo>
                    <a:pt x="1046579" y="878839"/>
                  </a:lnTo>
                  <a:lnTo>
                    <a:pt x="1052936" y="878839"/>
                  </a:lnTo>
                  <a:lnTo>
                    <a:pt x="1052937" y="877569"/>
                  </a:lnTo>
                  <a:close/>
                </a:path>
                <a:path w="1054100" h="958850">
                  <a:moveTo>
                    <a:pt x="5182" y="873759"/>
                  </a:moveTo>
                  <a:lnTo>
                    <a:pt x="109" y="873759"/>
                  </a:lnTo>
                  <a:lnTo>
                    <a:pt x="106" y="876299"/>
                  </a:lnTo>
                  <a:lnTo>
                    <a:pt x="5179" y="876299"/>
                  </a:lnTo>
                  <a:lnTo>
                    <a:pt x="5182" y="873759"/>
                  </a:lnTo>
                  <a:close/>
                </a:path>
                <a:path w="1054100" h="958850">
                  <a:moveTo>
                    <a:pt x="1052942" y="873759"/>
                  </a:moveTo>
                  <a:lnTo>
                    <a:pt x="1046585" y="873759"/>
                  </a:lnTo>
                  <a:lnTo>
                    <a:pt x="1046582" y="876299"/>
                  </a:lnTo>
                  <a:lnTo>
                    <a:pt x="1052939" y="876299"/>
                  </a:lnTo>
                  <a:lnTo>
                    <a:pt x="1052942" y="873759"/>
                  </a:lnTo>
                  <a:close/>
                </a:path>
                <a:path w="1054100" h="958850">
                  <a:moveTo>
                    <a:pt x="5185" y="871219"/>
                  </a:moveTo>
                  <a:lnTo>
                    <a:pt x="113" y="871219"/>
                  </a:lnTo>
                  <a:lnTo>
                    <a:pt x="111" y="872489"/>
                  </a:lnTo>
                  <a:lnTo>
                    <a:pt x="5184" y="872489"/>
                  </a:lnTo>
                  <a:lnTo>
                    <a:pt x="5185" y="871219"/>
                  </a:lnTo>
                  <a:close/>
                </a:path>
                <a:path w="1054100" h="958850">
                  <a:moveTo>
                    <a:pt x="1052946" y="871219"/>
                  </a:moveTo>
                  <a:lnTo>
                    <a:pt x="1046589" y="871219"/>
                  </a:lnTo>
                  <a:lnTo>
                    <a:pt x="1046587" y="872489"/>
                  </a:lnTo>
                  <a:lnTo>
                    <a:pt x="1052944" y="872489"/>
                  </a:lnTo>
                  <a:lnTo>
                    <a:pt x="1052946" y="871219"/>
                  </a:lnTo>
                  <a:close/>
                </a:path>
                <a:path w="1054100" h="958850">
                  <a:moveTo>
                    <a:pt x="5190" y="867409"/>
                  </a:moveTo>
                  <a:lnTo>
                    <a:pt x="118" y="867409"/>
                  </a:lnTo>
                  <a:lnTo>
                    <a:pt x="114" y="869949"/>
                  </a:lnTo>
                  <a:lnTo>
                    <a:pt x="5187" y="869949"/>
                  </a:lnTo>
                  <a:lnTo>
                    <a:pt x="5190" y="867409"/>
                  </a:lnTo>
                  <a:close/>
                </a:path>
                <a:path w="1054100" h="958850">
                  <a:moveTo>
                    <a:pt x="1052951" y="867409"/>
                  </a:moveTo>
                  <a:lnTo>
                    <a:pt x="1046594" y="867409"/>
                  </a:lnTo>
                  <a:lnTo>
                    <a:pt x="1046590" y="869949"/>
                  </a:lnTo>
                  <a:lnTo>
                    <a:pt x="1052947" y="869949"/>
                  </a:lnTo>
                  <a:lnTo>
                    <a:pt x="1052951" y="867409"/>
                  </a:lnTo>
                  <a:close/>
                </a:path>
                <a:path w="1054100" h="958850">
                  <a:moveTo>
                    <a:pt x="5194" y="864869"/>
                  </a:moveTo>
                  <a:lnTo>
                    <a:pt x="121" y="864869"/>
                  </a:lnTo>
                  <a:lnTo>
                    <a:pt x="119" y="866139"/>
                  </a:lnTo>
                  <a:lnTo>
                    <a:pt x="5192" y="866139"/>
                  </a:lnTo>
                  <a:lnTo>
                    <a:pt x="5194" y="864869"/>
                  </a:lnTo>
                  <a:close/>
                </a:path>
                <a:path w="1054100" h="958850">
                  <a:moveTo>
                    <a:pt x="1052954" y="864869"/>
                  </a:moveTo>
                  <a:lnTo>
                    <a:pt x="1046597" y="864869"/>
                  </a:lnTo>
                  <a:lnTo>
                    <a:pt x="1046596" y="866139"/>
                  </a:lnTo>
                  <a:lnTo>
                    <a:pt x="1052952" y="866139"/>
                  </a:lnTo>
                  <a:lnTo>
                    <a:pt x="1052954" y="864869"/>
                  </a:lnTo>
                  <a:close/>
                </a:path>
                <a:path w="1054100" h="958850">
                  <a:moveTo>
                    <a:pt x="5199" y="861059"/>
                  </a:moveTo>
                  <a:lnTo>
                    <a:pt x="126" y="861059"/>
                  </a:lnTo>
                  <a:lnTo>
                    <a:pt x="123" y="863599"/>
                  </a:lnTo>
                  <a:lnTo>
                    <a:pt x="5196" y="863599"/>
                  </a:lnTo>
                  <a:lnTo>
                    <a:pt x="5199" y="861059"/>
                  </a:lnTo>
                  <a:close/>
                </a:path>
                <a:path w="1054100" h="958850">
                  <a:moveTo>
                    <a:pt x="1052959" y="861059"/>
                  </a:moveTo>
                  <a:lnTo>
                    <a:pt x="1046602" y="861059"/>
                  </a:lnTo>
                  <a:lnTo>
                    <a:pt x="1046599" y="863599"/>
                  </a:lnTo>
                  <a:lnTo>
                    <a:pt x="1052956" y="863599"/>
                  </a:lnTo>
                  <a:lnTo>
                    <a:pt x="1052959" y="861059"/>
                  </a:lnTo>
                  <a:close/>
                </a:path>
                <a:path w="1054100" h="958850">
                  <a:moveTo>
                    <a:pt x="5202" y="858519"/>
                  </a:moveTo>
                  <a:lnTo>
                    <a:pt x="129" y="858519"/>
                  </a:lnTo>
                  <a:lnTo>
                    <a:pt x="128" y="859789"/>
                  </a:lnTo>
                  <a:lnTo>
                    <a:pt x="5201" y="859789"/>
                  </a:lnTo>
                  <a:lnTo>
                    <a:pt x="5202" y="858519"/>
                  </a:lnTo>
                  <a:close/>
                </a:path>
                <a:path w="1054100" h="958850">
                  <a:moveTo>
                    <a:pt x="1052963" y="858519"/>
                  </a:moveTo>
                  <a:lnTo>
                    <a:pt x="1046606" y="858519"/>
                  </a:lnTo>
                  <a:lnTo>
                    <a:pt x="1046604" y="859789"/>
                  </a:lnTo>
                  <a:lnTo>
                    <a:pt x="1052961" y="859789"/>
                  </a:lnTo>
                  <a:lnTo>
                    <a:pt x="1052963" y="858519"/>
                  </a:lnTo>
                  <a:close/>
                </a:path>
                <a:path w="1054100" h="958850">
                  <a:moveTo>
                    <a:pt x="5208" y="854709"/>
                  </a:moveTo>
                  <a:lnTo>
                    <a:pt x="134" y="854709"/>
                  </a:lnTo>
                  <a:lnTo>
                    <a:pt x="131" y="857249"/>
                  </a:lnTo>
                  <a:lnTo>
                    <a:pt x="5204" y="857249"/>
                  </a:lnTo>
                  <a:lnTo>
                    <a:pt x="5208" y="854709"/>
                  </a:lnTo>
                  <a:close/>
                </a:path>
                <a:path w="1054100" h="958850">
                  <a:moveTo>
                    <a:pt x="1052968" y="854709"/>
                  </a:moveTo>
                  <a:lnTo>
                    <a:pt x="1046611" y="854709"/>
                  </a:lnTo>
                  <a:lnTo>
                    <a:pt x="1046608" y="857249"/>
                  </a:lnTo>
                  <a:lnTo>
                    <a:pt x="1052964" y="857249"/>
                  </a:lnTo>
                  <a:lnTo>
                    <a:pt x="1052968" y="854709"/>
                  </a:lnTo>
                  <a:close/>
                </a:path>
                <a:path w="1054100" h="958850">
                  <a:moveTo>
                    <a:pt x="5211" y="852169"/>
                  </a:moveTo>
                  <a:lnTo>
                    <a:pt x="138" y="852169"/>
                  </a:lnTo>
                  <a:lnTo>
                    <a:pt x="136" y="853439"/>
                  </a:lnTo>
                  <a:lnTo>
                    <a:pt x="5209" y="853439"/>
                  </a:lnTo>
                  <a:lnTo>
                    <a:pt x="5211" y="852169"/>
                  </a:lnTo>
                  <a:close/>
                </a:path>
                <a:path w="1054100" h="958850">
                  <a:moveTo>
                    <a:pt x="1052971" y="852169"/>
                  </a:moveTo>
                  <a:lnTo>
                    <a:pt x="1046614" y="852169"/>
                  </a:lnTo>
                  <a:lnTo>
                    <a:pt x="1046613" y="853439"/>
                  </a:lnTo>
                  <a:lnTo>
                    <a:pt x="1052969" y="853439"/>
                  </a:lnTo>
                  <a:lnTo>
                    <a:pt x="1052971" y="852169"/>
                  </a:lnTo>
                  <a:close/>
                </a:path>
                <a:path w="1054100" h="958850">
                  <a:moveTo>
                    <a:pt x="5216" y="848359"/>
                  </a:moveTo>
                  <a:lnTo>
                    <a:pt x="143" y="848359"/>
                  </a:lnTo>
                  <a:lnTo>
                    <a:pt x="139" y="850899"/>
                  </a:lnTo>
                  <a:lnTo>
                    <a:pt x="5213" y="850899"/>
                  </a:lnTo>
                  <a:lnTo>
                    <a:pt x="5216" y="848359"/>
                  </a:lnTo>
                  <a:close/>
                </a:path>
                <a:path w="1054100" h="958850">
                  <a:moveTo>
                    <a:pt x="1052976" y="848359"/>
                  </a:moveTo>
                  <a:lnTo>
                    <a:pt x="1046619" y="848359"/>
                  </a:lnTo>
                  <a:lnTo>
                    <a:pt x="1046616" y="850899"/>
                  </a:lnTo>
                  <a:lnTo>
                    <a:pt x="1052973" y="850899"/>
                  </a:lnTo>
                  <a:lnTo>
                    <a:pt x="1052976" y="848359"/>
                  </a:lnTo>
                  <a:close/>
                </a:path>
                <a:path w="1054100" h="958850">
                  <a:moveTo>
                    <a:pt x="5219" y="845819"/>
                  </a:moveTo>
                  <a:lnTo>
                    <a:pt x="146" y="845819"/>
                  </a:lnTo>
                  <a:lnTo>
                    <a:pt x="145" y="847089"/>
                  </a:lnTo>
                  <a:lnTo>
                    <a:pt x="5218" y="847089"/>
                  </a:lnTo>
                  <a:lnTo>
                    <a:pt x="5219" y="845819"/>
                  </a:lnTo>
                  <a:close/>
                </a:path>
                <a:path w="1054100" h="958850">
                  <a:moveTo>
                    <a:pt x="1052979" y="845819"/>
                  </a:moveTo>
                  <a:lnTo>
                    <a:pt x="1046623" y="845819"/>
                  </a:lnTo>
                  <a:lnTo>
                    <a:pt x="1046621" y="847089"/>
                  </a:lnTo>
                  <a:lnTo>
                    <a:pt x="1052978" y="847089"/>
                  </a:lnTo>
                  <a:lnTo>
                    <a:pt x="1052979" y="845819"/>
                  </a:lnTo>
                  <a:close/>
                </a:path>
                <a:path w="1054100" h="958850">
                  <a:moveTo>
                    <a:pt x="5225" y="842009"/>
                  </a:moveTo>
                  <a:lnTo>
                    <a:pt x="151" y="842009"/>
                  </a:lnTo>
                  <a:lnTo>
                    <a:pt x="148" y="844549"/>
                  </a:lnTo>
                  <a:lnTo>
                    <a:pt x="5221" y="844549"/>
                  </a:lnTo>
                  <a:lnTo>
                    <a:pt x="5225" y="842009"/>
                  </a:lnTo>
                  <a:close/>
                </a:path>
                <a:path w="1054100" h="958850">
                  <a:moveTo>
                    <a:pt x="1052984" y="842009"/>
                  </a:moveTo>
                  <a:lnTo>
                    <a:pt x="1046628" y="842009"/>
                  </a:lnTo>
                  <a:lnTo>
                    <a:pt x="1046625" y="844549"/>
                  </a:lnTo>
                  <a:lnTo>
                    <a:pt x="1052981" y="844549"/>
                  </a:lnTo>
                  <a:lnTo>
                    <a:pt x="1052984" y="842009"/>
                  </a:lnTo>
                  <a:close/>
                </a:path>
                <a:path w="1054100" h="958850">
                  <a:moveTo>
                    <a:pt x="5228" y="839469"/>
                  </a:moveTo>
                  <a:lnTo>
                    <a:pt x="155" y="839469"/>
                  </a:lnTo>
                  <a:lnTo>
                    <a:pt x="153" y="840739"/>
                  </a:lnTo>
                  <a:lnTo>
                    <a:pt x="5226" y="840739"/>
                  </a:lnTo>
                  <a:lnTo>
                    <a:pt x="5228" y="839469"/>
                  </a:lnTo>
                  <a:close/>
                </a:path>
                <a:path w="1054100" h="958850">
                  <a:moveTo>
                    <a:pt x="1052988" y="839469"/>
                  </a:moveTo>
                  <a:lnTo>
                    <a:pt x="1046631" y="839469"/>
                  </a:lnTo>
                  <a:lnTo>
                    <a:pt x="1046630" y="840739"/>
                  </a:lnTo>
                  <a:lnTo>
                    <a:pt x="1052986" y="840739"/>
                  </a:lnTo>
                  <a:lnTo>
                    <a:pt x="1052988" y="839469"/>
                  </a:lnTo>
                  <a:close/>
                </a:path>
                <a:path w="1054100" h="958850">
                  <a:moveTo>
                    <a:pt x="5233" y="835659"/>
                  </a:moveTo>
                  <a:lnTo>
                    <a:pt x="160" y="835659"/>
                  </a:lnTo>
                  <a:lnTo>
                    <a:pt x="156" y="838199"/>
                  </a:lnTo>
                  <a:lnTo>
                    <a:pt x="5230" y="838199"/>
                  </a:lnTo>
                  <a:lnTo>
                    <a:pt x="5233" y="835659"/>
                  </a:lnTo>
                  <a:close/>
                </a:path>
                <a:path w="1054100" h="958850">
                  <a:moveTo>
                    <a:pt x="1052993" y="835659"/>
                  </a:moveTo>
                  <a:lnTo>
                    <a:pt x="1046637" y="835659"/>
                  </a:lnTo>
                  <a:lnTo>
                    <a:pt x="1046633" y="838199"/>
                  </a:lnTo>
                  <a:lnTo>
                    <a:pt x="1052990" y="838199"/>
                  </a:lnTo>
                  <a:lnTo>
                    <a:pt x="1052993" y="835659"/>
                  </a:lnTo>
                  <a:close/>
                </a:path>
                <a:path w="1054100" h="958850">
                  <a:moveTo>
                    <a:pt x="5237" y="833119"/>
                  </a:moveTo>
                  <a:lnTo>
                    <a:pt x="163" y="833119"/>
                  </a:lnTo>
                  <a:lnTo>
                    <a:pt x="161" y="834389"/>
                  </a:lnTo>
                  <a:lnTo>
                    <a:pt x="5235" y="834389"/>
                  </a:lnTo>
                  <a:lnTo>
                    <a:pt x="5237" y="833119"/>
                  </a:lnTo>
                  <a:close/>
                </a:path>
                <a:path w="1054100" h="958850">
                  <a:moveTo>
                    <a:pt x="1052996" y="833119"/>
                  </a:moveTo>
                  <a:lnTo>
                    <a:pt x="1046640" y="833119"/>
                  </a:lnTo>
                  <a:lnTo>
                    <a:pt x="1046638" y="834389"/>
                  </a:lnTo>
                  <a:lnTo>
                    <a:pt x="1052995" y="834389"/>
                  </a:lnTo>
                  <a:lnTo>
                    <a:pt x="1052996" y="833119"/>
                  </a:lnTo>
                  <a:close/>
                </a:path>
                <a:path w="1054100" h="958850">
                  <a:moveTo>
                    <a:pt x="5242" y="829309"/>
                  </a:moveTo>
                  <a:lnTo>
                    <a:pt x="168" y="829309"/>
                  </a:lnTo>
                  <a:lnTo>
                    <a:pt x="165" y="831849"/>
                  </a:lnTo>
                  <a:lnTo>
                    <a:pt x="5238" y="831849"/>
                  </a:lnTo>
                  <a:lnTo>
                    <a:pt x="5242" y="829309"/>
                  </a:lnTo>
                  <a:close/>
                </a:path>
                <a:path w="1054100" h="958850">
                  <a:moveTo>
                    <a:pt x="1053001" y="829309"/>
                  </a:moveTo>
                  <a:lnTo>
                    <a:pt x="1046645" y="829309"/>
                  </a:lnTo>
                  <a:lnTo>
                    <a:pt x="1046642" y="831849"/>
                  </a:lnTo>
                  <a:lnTo>
                    <a:pt x="1052998" y="831849"/>
                  </a:lnTo>
                  <a:lnTo>
                    <a:pt x="1053001" y="829309"/>
                  </a:lnTo>
                  <a:close/>
                </a:path>
                <a:path w="1054100" h="958850">
                  <a:moveTo>
                    <a:pt x="5245" y="826769"/>
                  </a:moveTo>
                  <a:lnTo>
                    <a:pt x="172" y="826769"/>
                  </a:lnTo>
                  <a:lnTo>
                    <a:pt x="170" y="828039"/>
                  </a:lnTo>
                  <a:lnTo>
                    <a:pt x="5243" y="828039"/>
                  </a:lnTo>
                  <a:lnTo>
                    <a:pt x="5245" y="826769"/>
                  </a:lnTo>
                  <a:close/>
                </a:path>
                <a:path w="1054100" h="958850">
                  <a:moveTo>
                    <a:pt x="1053005" y="826769"/>
                  </a:moveTo>
                  <a:lnTo>
                    <a:pt x="1046648" y="826769"/>
                  </a:lnTo>
                  <a:lnTo>
                    <a:pt x="1046647" y="828039"/>
                  </a:lnTo>
                  <a:lnTo>
                    <a:pt x="1053003" y="828039"/>
                  </a:lnTo>
                  <a:lnTo>
                    <a:pt x="1053005" y="826769"/>
                  </a:lnTo>
                  <a:close/>
                </a:path>
                <a:path w="1054100" h="958850">
                  <a:moveTo>
                    <a:pt x="5250" y="822959"/>
                  </a:moveTo>
                  <a:lnTo>
                    <a:pt x="177" y="822959"/>
                  </a:lnTo>
                  <a:lnTo>
                    <a:pt x="173" y="825499"/>
                  </a:lnTo>
                  <a:lnTo>
                    <a:pt x="5247" y="825499"/>
                  </a:lnTo>
                  <a:lnTo>
                    <a:pt x="5250" y="822959"/>
                  </a:lnTo>
                  <a:close/>
                </a:path>
                <a:path w="1054100" h="958850">
                  <a:moveTo>
                    <a:pt x="1053010" y="822959"/>
                  </a:moveTo>
                  <a:lnTo>
                    <a:pt x="1046654" y="822959"/>
                  </a:lnTo>
                  <a:lnTo>
                    <a:pt x="1046650" y="825499"/>
                  </a:lnTo>
                  <a:lnTo>
                    <a:pt x="1053006" y="825499"/>
                  </a:lnTo>
                  <a:lnTo>
                    <a:pt x="1053010" y="822959"/>
                  </a:lnTo>
                  <a:close/>
                </a:path>
                <a:path w="1054100" h="958850">
                  <a:moveTo>
                    <a:pt x="5257" y="817879"/>
                  </a:moveTo>
                  <a:lnTo>
                    <a:pt x="183" y="817879"/>
                  </a:lnTo>
                  <a:lnTo>
                    <a:pt x="178" y="821689"/>
                  </a:lnTo>
                  <a:lnTo>
                    <a:pt x="5252" y="821689"/>
                  </a:lnTo>
                  <a:lnTo>
                    <a:pt x="5257" y="817879"/>
                  </a:lnTo>
                  <a:close/>
                </a:path>
                <a:path w="1054100" h="958850">
                  <a:moveTo>
                    <a:pt x="1053016" y="817879"/>
                  </a:moveTo>
                  <a:lnTo>
                    <a:pt x="1046660" y="817879"/>
                  </a:lnTo>
                  <a:lnTo>
                    <a:pt x="1046655" y="821689"/>
                  </a:lnTo>
                  <a:lnTo>
                    <a:pt x="1053011" y="821689"/>
                  </a:lnTo>
                  <a:lnTo>
                    <a:pt x="1053016" y="817879"/>
                  </a:lnTo>
                  <a:close/>
                </a:path>
              </a:pathLst>
            </a:custGeom>
            <a:solidFill>
              <a:srgbClr val="538D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2068829" y="2241549"/>
              <a:ext cx="1042669" cy="947419"/>
            </a:xfrm>
            <a:custGeom>
              <a:avLst/>
              <a:gdLst/>
              <a:ahLst/>
              <a:cxnLst/>
              <a:rect l="l" t="t" r="r" b="b"/>
              <a:pathLst>
                <a:path w="1042669" h="947419">
                  <a:moveTo>
                    <a:pt x="1269" y="0"/>
                  </a:moveTo>
                  <a:lnTo>
                    <a:pt x="1220" y="36829"/>
                  </a:lnTo>
                  <a:lnTo>
                    <a:pt x="7578" y="36829"/>
                  </a:lnTo>
                  <a:lnTo>
                    <a:pt x="7619" y="6350"/>
                  </a:lnTo>
                  <a:lnTo>
                    <a:pt x="1042664" y="6350"/>
                  </a:lnTo>
                  <a:lnTo>
                    <a:pt x="1042669" y="2539"/>
                  </a:lnTo>
                  <a:lnTo>
                    <a:pt x="1269" y="0"/>
                  </a:lnTo>
                  <a:close/>
                </a:path>
                <a:path w="1042669" h="947419">
                  <a:moveTo>
                    <a:pt x="1042664" y="6350"/>
                  </a:moveTo>
                  <a:lnTo>
                    <a:pt x="7619" y="6350"/>
                  </a:lnTo>
                  <a:lnTo>
                    <a:pt x="1036319" y="7620"/>
                  </a:lnTo>
                  <a:lnTo>
                    <a:pt x="1036280" y="36829"/>
                  </a:lnTo>
                  <a:lnTo>
                    <a:pt x="1042623" y="36829"/>
                  </a:lnTo>
                  <a:lnTo>
                    <a:pt x="1042664" y="6350"/>
                  </a:lnTo>
                  <a:close/>
                </a:path>
                <a:path w="1042669" h="947419">
                  <a:moveTo>
                    <a:pt x="7578" y="36830"/>
                  </a:moveTo>
                  <a:lnTo>
                    <a:pt x="1220" y="36830"/>
                  </a:lnTo>
                  <a:lnTo>
                    <a:pt x="1211" y="43179"/>
                  </a:lnTo>
                  <a:lnTo>
                    <a:pt x="7569" y="43179"/>
                  </a:lnTo>
                  <a:lnTo>
                    <a:pt x="7578" y="36830"/>
                  </a:lnTo>
                  <a:close/>
                </a:path>
                <a:path w="1042669" h="947419">
                  <a:moveTo>
                    <a:pt x="1042623" y="36830"/>
                  </a:moveTo>
                  <a:lnTo>
                    <a:pt x="1036280" y="36830"/>
                  </a:lnTo>
                  <a:lnTo>
                    <a:pt x="1036271" y="43179"/>
                  </a:lnTo>
                  <a:lnTo>
                    <a:pt x="1042615" y="43179"/>
                  </a:lnTo>
                  <a:lnTo>
                    <a:pt x="1042623" y="36830"/>
                  </a:lnTo>
                  <a:close/>
                </a:path>
                <a:path w="1042669" h="947419">
                  <a:moveTo>
                    <a:pt x="7569" y="43180"/>
                  </a:moveTo>
                  <a:lnTo>
                    <a:pt x="1211" y="43180"/>
                  </a:lnTo>
                  <a:lnTo>
                    <a:pt x="1186" y="62229"/>
                  </a:lnTo>
                  <a:lnTo>
                    <a:pt x="7543" y="62229"/>
                  </a:lnTo>
                  <a:lnTo>
                    <a:pt x="7569" y="43180"/>
                  </a:lnTo>
                  <a:close/>
                </a:path>
                <a:path w="1042669" h="947419">
                  <a:moveTo>
                    <a:pt x="1042615" y="43180"/>
                  </a:moveTo>
                  <a:lnTo>
                    <a:pt x="1036271" y="43180"/>
                  </a:lnTo>
                  <a:lnTo>
                    <a:pt x="1036245" y="62229"/>
                  </a:lnTo>
                  <a:lnTo>
                    <a:pt x="1042589" y="62229"/>
                  </a:lnTo>
                  <a:lnTo>
                    <a:pt x="1042615" y="43180"/>
                  </a:lnTo>
                  <a:close/>
                </a:path>
                <a:path w="1042669" h="947419">
                  <a:moveTo>
                    <a:pt x="7543" y="62230"/>
                  </a:moveTo>
                  <a:lnTo>
                    <a:pt x="1186" y="62230"/>
                  </a:lnTo>
                  <a:lnTo>
                    <a:pt x="1169" y="74929"/>
                  </a:lnTo>
                  <a:lnTo>
                    <a:pt x="7526" y="74929"/>
                  </a:lnTo>
                  <a:lnTo>
                    <a:pt x="7543" y="62230"/>
                  </a:lnTo>
                  <a:close/>
                </a:path>
                <a:path w="1042669" h="947419">
                  <a:moveTo>
                    <a:pt x="1042589" y="62230"/>
                  </a:moveTo>
                  <a:lnTo>
                    <a:pt x="1036245" y="62230"/>
                  </a:lnTo>
                  <a:lnTo>
                    <a:pt x="1036228" y="74929"/>
                  </a:lnTo>
                  <a:lnTo>
                    <a:pt x="1042572" y="74929"/>
                  </a:lnTo>
                  <a:lnTo>
                    <a:pt x="1042589" y="62230"/>
                  </a:lnTo>
                  <a:close/>
                </a:path>
                <a:path w="1042669" h="947419">
                  <a:moveTo>
                    <a:pt x="7526" y="74930"/>
                  </a:moveTo>
                  <a:lnTo>
                    <a:pt x="1169" y="74930"/>
                  </a:lnTo>
                  <a:lnTo>
                    <a:pt x="1152" y="87629"/>
                  </a:lnTo>
                  <a:lnTo>
                    <a:pt x="7509" y="87629"/>
                  </a:lnTo>
                  <a:lnTo>
                    <a:pt x="7526" y="74930"/>
                  </a:lnTo>
                  <a:close/>
                </a:path>
                <a:path w="1042669" h="947419">
                  <a:moveTo>
                    <a:pt x="1042572" y="74930"/>
                  </a:moveTo>
                  <a:lnTo>
                    <a:pt x="1036228" y="74930"/>
                  </a:lnTo>
                  <a:lnTo>
                    <a:pt x="1036211" y="87629"/>
                  </a:lnTo>
                  <a:lnTo>
                    <a:pt x="1042555" y="87629"/>
                  </a:lnTo>
                  <a:lnTo>
                    <a:pt x="1042572" y="74930"/>
                  </a:lnTo>
                  <a:close/>
                </a:path>
                <a:path w="1042669" h="947419">
                  <a:moveTo>
                    <a:pt x="7509" y="87630"/>
                  </a:moveTo>
                  <a:lnTo>
                    <a:pt x="1152" y="87630"/>
                  </a:lnTo>
                  <a:lnTo>
                    <a:pt x="1135" y="100329"/>
                  </a:lnTo>
                  <a:lnTo>
                    <a:pt x="7492" y="100329"/>
                  </a:lnTo>
                  <a:lnTo>
                    <a:pt x="7509" y="87630"/>
                  </a:lnTo>
                  <a:close/>
                </a:path>
                <a:path w="1042669" h="947419">
                  <a:moveTo>
                    <a:pt x="1042555" y="87630"/>
                  </a:moveTo>
                  <a:lnTo>
                    <a:pt x="1036211" y="87630"/>
                  </a:lnTo>
                  <a:lnTo>
                    <a:pt x="1036193" y="100329"/>
                  </a:lnTo>
                  <a:lnTo>
                    <a:pt x="1042538" y="100329"/>
                  </a:lnTo>
                  <a:lnTo>
                    <a:pt x="1042555" y="87630"/>
                  </a:lnTo>
                  <a:close/>
                </a:path>
                <a:path w="1042669" h="947419">
                  <a:moveTo>
                    <a:pt x="7492" y="100330"/>
                  </a:moveTo>
                  <a:lnTo>
                    <a:pt x="1135" y="100330"/>
                  </a:lnTo>
                  <a:lnTo>
                    <a:pt x="1118" y="113029"/>
                  </a:lnTo>
                  <a:lnTo>
                    <a:pt x="7474" y="113029"/>
                  </a:lnTo>
                  <a:lnTo>
                    <a:pt x="7492" y="100330"/>
                  </a:lnTo>
                  <a:close/>
                </a:path>
                <a:path w="1042669" h="947419">
                  <a:moveTo>
                    <a:pt x="1042538" y="100330"/>
                  </a:moveTo>
                  <a:lnTo>
                    <a:pt x="1036193" y="100330"/>
                  </a:lnTo>
                  <a:lnTo>
                    <a:pt x="1036176" y="113029"/>
                  </a:lnTo>
                  <a:lnTo>
                    <a:pt x="1042521" y="113029"/>
                  </a:lnTo>
                  <a:lnTo>
                    <a:pt x="1042538" y="100330"/>
                  </a:lnTo>
                  <a:close/>
                </a:path>
                <a:path w="1042669" h="947419">
                  <a:moveTo>
                    <a:pt x="7474" y="113030"/>
                  </a:moveTo>
                  <a:lnTo>
                    <a:pt x="1118" y="113030"/>
                  </a:lnTo>
                  <a:lnTo>
                    <a:pt x="1101" y="125729"/>
                  </a:lnTo>
                  <a:lnTo>
                    <a:pt x="7457" y="125729"/>
                  </a:lnTo>
                  <a:lnTo>
                    <a:pt x="7474" y="113030"/>
                  </a:lnTo>
                  <a:close/>
                </a:path>
                <a:path w="1042669" h="947419">
                  <a:moveTo>
                    <a:pt x="1042521" y="113030"/>
                  </a:moveTo>
                  <a:lnTo>
                    <a:pt x="1036176" y="113030"/>
                  </a:lnTo>
                  <a:lnTo>
                    <a:pt x="1036159" y="125729"/>
                  </a:lnTo>
                  <a:lnTo>
                    <a:pt x="1042504" y="125729"/>
                  </a:lnTo>
                  <a:lnTo>
                    <a:pt x="1042521" y="113030"/>
                  </a:lnTo>
                  <a:close/>
                </a:path>
                <a:path w="1042669" h="947419">
                  <a:moveTo>
                    <a:pt x="7457" y="125730"/>
                  </a:moveTo>
                  <a:lnTo>
                    <a:pt x="1101" y="125730"/>
                  </a:lnTo>
                  <a:lnTo>
                    <a:pt x="1066" y="151129"/>
                  </a:lnTo>
                  <a:lnTo>
                    <a:pt x="7423" y="151129"/>
                  </a:lnTo>
                  <a:lnTo>
                    <a:pt x="7457" y="125730"/>
                  </a:lnTo>
                  <a:close/>
                </a:path>
                <a:path w="1042669" h="947419">
                  <a:moveTo>
                    <a:pt x="1042504" y="125730"/>
                  </a:moveTo>
                  <a:lnTo>
                    <a:pt x="1036159" y="125730"/>
                  </a:lnTo>
                  <a:lnTo>
                    <a:pt x="1036124" y="151129"/>
                  </a:lnTo>
                  <a:lnTo>
                    <a:pt x="1042470" y="151129"/>
                  </a:lnTo>
                  <a:lnTo>
                    <a:pt x="1042504" y="125730"/>
                  </a:lnTo>
                  <a:close/>
                </a:path>
                <a:path w="1042669" h="947419">
                  <a:moveTo>
                    <a:pt x="7423" y="151130"/>
                  </a:moveTo>
                  <a:lnTo>
                    <a:pt x="1066" y="151130"/>
                  </a:lnTo>
                  <a:lnTo>
                    <a:pt x="1058" y="157479"/>
                  </a:lnTo>
                  <a:lnTo>
                    <a:pt x="7414" y="157479"/>
                  </a:lnTo>
                  <a:lnTo>
                    <a:pt x="7423" y="151130"/>
                  </a:lnTo>
                  <a:close/>
                </a:path>
                <a:path w="1042669" h="947419">
                  <a:moveTo>
                    <a:pt x="1042470" y="151130"/>
                  </a:moveTo>
                  <a:lnTo>
                    <a:pt x="1036124" y="151130"/>
                  </a:lnTo>
                  <a:lnTo>
                    <a:pt x="1036116" y="157479"/>
                  </a:lnTo>
                  <a:lnTo>
                    <a:pt x="1042461" y="157479"/>
                  </a:lnTo>
                  <a:lnTo>
                    <a:pt x="1042470" y="151130"/>
                  </a:lnTo>
                  <a:close/>
                </a:path>
                <a:path w="1042669" h="947419">
                  <a:moveTo>
                    <a:pt x="7414" y="157480"/>
                  </a:moveTo>
                  <a:lnTo>
                    <a:pt x="1058" y="157480"/>
                  </a:lnTo>
                  <a:lnTo>
                    <a:pt x="990" y="208279"/>
                  </a:lnTo>
                  <a:lnTo>
                    <a:pt x="7345" y="208279"/>
                  </a:lnTo>
                  <a:lnTo>
                    <a:pt x="7414" y="157480"/>
                  </a:lnTo>
                  <a:close/>
                </a:path>
                <a:path w="1042669" h="947419">
                  <a:moveTo>
                    <a:pt x="1042461" y="157480"/>
                  </a:moveTo>
                  <a:lnTo>
                    <a:pt x="1036116" y="157480"/>
                  </a:lnTo>
                  <a:lnTo>
                    <a:pt x="1036046" y="208279"/>
                  </a:lnTo>
                  <a:lnTo>
                    <a:pt x="1042393" y="208279"/>
                  </a:lnTo>
                  <a:lnTo>
                    <a:pt x="1042461" y="157480"/>
                  </a:lnTo>
                  <a:close/>
                </a:path>
                <a:path w="1042669" h="947419">
                  <a:moveTo>
                    <a:pt x="7345" y="208280"/>
                  </a:moveTo>
                  <a:lnTo>
                    <a:pt x="990" y="208280"/>
                  </a:lnTo>
                  <a:lnTo>
                    <a:pt x="981" y="214629"/>
                  </a:lnTo>
                  <a:lnTo>
                    <a:pt x="7336" y="214629"/>
                  </a:lnTo>
                  <a:lnTo>
                    <a:pt x="7345" y="208280"/>
                  </a:lnTo>
                  <a:close/>
                </a:path>
                <a:path w="1042669" h="947419">
                  <a:moveTo>
                    <a:pt x="1042393" y="208280"/>
                  </a:moveTo>
                  <a:lnTo>
                    <a:pt x="1036046" y="208280"/>
                  </a:lnTo>
                  <a:lnTo>
                    <a:pt x="1036038" y="214629"/>
                  </a:lnTo>
                  <a:lnTo>
                    <a:pt x="1042384" y="214629"/>
                  </a:lnTo>
                  <a:lnTo>
                    <a:pt x="1042393" y="208280"/>
                  </a:lnTo>
                  <a:close/>
                </a:path>
                <a:path w="1042669" h="947419">
                  <a:moveTo>
                    <a:pt x="7336" y="214630"/>
                  </a:moveTo>
                  <a:lnTo>
                    <a:pt x="981" y="214630"/>
                  </a:lnTo>
                  <a:lnTo>
                    <a:pt x="967" y="224789"/>
                  </a:lnTo>
                  <a:lnTo>
                    <a:pt x="7322" y="224789"/>
                  </a:lnTo>
                  <a:lnTo>
                    <a:pt x="7336" y="214630"/>
                  </a:lnTo>
                  <a:close/>
                </a:path>
                <a:path w="1042669" h="947419">
                  <a:moveTo>
                    <a:pt x="1042384" y="214630"/>
                  </a:moveTo>
                  <a:lnTo>
                    <a:pt x="1036038" y="214630"/>
                  </a:lnTo>
                  <a:lnTo>
                    <a:pt x="1036024" y="224789"/>
                  </a:lnTo>
                  <a:lnTo>
                    <a:pt x="1042371" y="224789"/>
                  </a:lnTo>
                  <a:lnTo>
                    <a:pt x="1042384" y="214630"/>
                  </a:lnTo>
                  <a:close/>
                </a:path>
                <a:path w="1042669" h="947419">
                  <a:moveTo>
                    <a:pt x="7322" y="224790"/>
                  </a:moveTo>
                  <a:lnTo>
                    <a:pt x="967" y="224790"/>
                  </a:lnTo>
                  <a:lnTo>
                    <a:pt x="947" y="240029"/>
                  </a:lnTo>
                  <a:lnTo>
                    <a:pt x="7302" y="240029"/>
                  </a:lnTo>
                  <a:lnTo>
                    <a:pt x="7322" y="224790"/>
                  </a:lnTo>
                  <a:close/>
                </a:path>
                <a:path w="1042669" h="947419">
                  <a:moveTo>
                    <a:pt x="1042371" y="224790"/>
                  </a:moveTo>
                  <a:lnTo>
                    <a:pt x="1036024" y="224790"/>
                  </a:lnTo>
                  <a:lnTo>
                    <a:pt x="1036003" y="240029"/>
                  </a:lnTo>
                  <a:lnTo>
                    <a:pt x="1042350" y="240029"/>
                  </a:lnTo>
                  <a:lnTo>
                    <a:pt x="1042371" y="224790"/>
                  </a:lnTo>
                  <a:close/>
                </a:path>
                <a:path w="1042669" h="947419">
                  <a:moveTo>
                    <a:pt x="7302" y="240030"/>
                  </a:moveTo>
                  <a:lnTo>
                    <a:pt x="947" y="240030"/>
                  </a:lnTo>
                  <a:lnTo>
                    <a:pt x="921" y="259079"/>
                  </a:lnTo>
                  <a:lnTo>
                    <a:pt x="7276" y="259079"/>
                  </a:lnTo>
                  <a:lnTo>
                    <a:pt x="7302" y="240030"/>
                  </a:lnTo>
                  <a:close/>
                </a:path>
                <a:path w="1042669" h="947419">
                  <a:moveTo>
                    <a:pt x="1042350" y="240030"/>
                  </a:moveTo>
                  <a:lnTo>
                    <a:pt x="1036003" y="240030"/>
                  </a:lnTo>
                  <a:lnTo>
                    <a:pt x="1035977" y="259079"/>
                  </a:lnTo>
                  <a:lnTo>
                    <a:pt x="1042325" y="259079"/>
                  </a:lnTo>
                  <a:lnTo>
                    <a:pt x="1042350" y="240030"/>
                  </a:lnTo>
                  <a:close/>
                </a:path>
                <a:path w="1042669" h="947419">
                  <a:moveTo>
                    <a:pt x="7276" y="259080"/>
                  </a:moveTo>
                  <a:lnTo>
                    <a:pt x="921" y="259080"/>
                  </a:lnTo>
                  <a:lnTo>
                    <a:pt x="908" y="269239"/>
                  </a:lnTo>
                  <a:lnTo>
                    <a:pt x="7262" y="269239"/>
                  </a:lnTo>
                  <a:lnTo>
                    <a:pt x="7276" y="259080"/>
                  </a:lnTo>
                  <a:close/>
                </a:path>
                <a:path w="1042669" h="947419">
                  <a:moveTo>
                    <a:pt x="1042325" y="259080"/>
                  </a:moveTo>
                  <a:lnTo>
                    <a:pt x="1035977" y="259080"/>
                  </a:lnTo>
                  <a:lnTo>
                    <a:pt x="1035964" y="269239"/>
                  </a:lnTo>
                  <a:lnTo>
                    <a:pt x="1042311" y="269239"/>
                  </a:lnTo>
                  <a:lnTo>
                    <a:pt x="1042325" y="259080"/>
                  </a:lnTo>
                  <a:close/>
                </a:path>
                <a:path w="1042669" h="947419">
                  <a:moveTo>
                    <a:pt x="7262" y="269240"/>
                  </a:moveTo>
                  <a:lnTo>
                    <a:pt x="908" y="269240"/>
                  </a:lnTo>
                  <a:lnTo>
                    <a:pt x="887" y="284479"/>
                  </a:lnTo>
                  <a:lnTo>
                    <a:pt x="7241" y="284479"/>
                  </a:lnTo>
                  <a:lnTo>
                    <a:pt x="7262" y="269240"/>
                  </a:lnTo>
                  <a:close/>
                </a:path>
                <a:path w="1042669" h="947419">
                  <a:moveTo>
                    <a:pt x="1042311" y="269240"/>
                  </a:moveTo>
                  <a:lnTo>
                    <a:pt x="1035964" y="269240"/>
                  </a:lnTo>
                  <a:lnTo>
                    <a:pt x="1035943" y="284479"/>
                  </a:lnTo>
                  <a:lnTo>
                    <a:pt x="1042291" y="284479"/>
                  </a:lnTo>
                  <a:lnTo>
                    <a:pt x="1042311" y="269240"/>
                  </a:lnTo>
                  <a:close/>
                </a:path>
                <a:path w="1042669" h="947419">
                  <a:moveTo>
                    <a:pt x="7241" y="284480"/>
                  </a:moveTo>
                  <a:lnTo>
                    <a:pt x="887" y="284480"/>
                  </a:lnTo>
                  <a:lnTo>
                    <a:pt x="734" y="398779"/>
                  </a:lnTo>
                  <a:lnTo>
                    <a:pt x="7086" y="398779"/>
                  </a:lnTo>
                  <a:lnTo>
                    <a:pt x="7241" y="284480"/>
                  </a:lnTo>
                  <a:close/>
                </a:path>
                <a:path w="1042669" h="947419">
                  <a:moveTo>
                    <a:pt x="1042291" y="284480"/>
                  </a:moveTo>
                  <a:lnTo>
                    <a:pt x="1035943" y="284480"/>
                  </a:lnTo>
                  <a:lnTo>
                    <a:pt x="1035787" y="398779"/>
                  </a:lnTo>
                  <a:lnTo>
                    <a:pt x="1042137" y="398779"/>
                  </a:lnTo>
                  <a:lnTo>
                    <a:pt x="1042291" y="284480"/>
                  </a:lnTo>
                  <a:close/>
                </a:path>
                <a:path w="1042669" h="947419">
                  <a:moveTo>
                    <a:pt x="7086" y="398780"/>
                  </a:moveTo>
                  <a:lnTo>
                    <a:pt x="734" y="398780"/>
                  </a:lnTo>
                  <a:lnTo>
                    <a:pt x="571" y="519429"/>
                  </a:lnTo>
                  <a:lnTo>
                    <a:pt x="6921" y="519429"/>
                  </a:lnTo>
                  <a:lnTo>
                    <a:pt x="7086" y="398780"/>
                  </a:lnTo>
                  <a:close/>
                </a:path>
                <a:path w="1042669" h="947419">
                  <a:moveTo>
                    <a:pt x="1042137" y="398780"/>
                  </a:moveTo>
                  <a:lnTo>
                    <a:pt x="1035787" y="398780"/>
                  </a:lnTo>
                  <a:lnTo>
                    <a:pt x="1035623" y="519429"/>
                  </a:lnTo>
                  <a:lnTo>
                    <a:pt x="1041975" y="519429"/>
                  </a:lnTo>
                  <a:lnTo>
                    <a:pt x="1042137" y="398780"/>
                  </a:lnTo>
                  <a:close/>
                </a:path>
                <a:path w="1042669" h="947419">
                  <a:moveTo>
                    <a:pt x="6921" y="519430"/>
                  </a:moveTo>
                  <a:lnTo>
                    <a:pt x="571" y="519430"/>
                  </a:lnTo>
                  <a:lnTo>
                    <a:pt x="384" y="659129"/>
                  </a:lnTo>
                  <a:lnTo>
                    <a:pt x="6731" y="659129"/>
                  </a:lnTo>
                  <a:lnTo>
                    <a:pt x="6921" y="519430"/>
                  </a:lnTo>
                  <a:close/>
                </a:path>
                <a:path w="1042669" h="947419">
                  <a:moveTo>
                    <a:pt x="1041975" y="519430"/>
                  </a:moveTo>
                  <a:lnTo>
                    <a:pt x="1035623" y="519430"/>
                  </a:lnTo>
                  <a:lnTo>
                    <a:pt x="1035433" y="659129"/>
                  </a:lnTo>
                  <a:lnTo>
                    <a:pt x="1041787" y="659129"/>
                  </a:lnTo>
                  <a:lnTo>
                    <a:pt x="1041975" y="519430"/>
                  </a:lnTo>
                  <a:close/>
                </a:path>
                <a:path w="1042669" h="947419">
                  <a:moveTo>
                    <a:pt x="6731" y="659130"/>
                  </a:moveTo>
                  <a:lnTo>
                    <a:pt x="384" y="659130"/>
                  </a:lnTo>
                  <a:lnTo>
                    <a:pt x="370" y="669289"/>
                  </a:lnTo>
                  <a:lnTo>
                    <a:pt x="6718" y="669289"/>
                  </a:lnTo>
                  <a:lnTo>
                    <a:pt x="6731" y="659130"/>
                  </a:lnTo>
                  <a:close/>
                </a:path>
                <a:path w="1042669" h="947419">
                  <a:moveTo>
                    <a:pt x="1041787" y="659130"/>
                  </a:moveTo>
                  <a:lnTo>
                    <a:pt x="1035433" y="659130"/>
                  </a:lnTo>
                  <a:lnTo>
                    <a:pt x="1035419" y="669289"/>
                  </a:lnTo>
                  <a:lnTo>
                    <a:pt x="1041773" y="669289"/>
                  </a:lnTo>
                  <a:lnTo>
                    <a:pt x="1041787" y="659130"/>
                  </a:lnTo>
                  <a:close/>
                </a:path>
                <a:path w="1042669" h="947419">
                  <a:moveTo>
                    <a:pt x="6718" y="669290"/>
                  </a:moveTo>
                  <a:lnTo>
                    <a:pt x="370" y="669290"/>
                  </a:lnTo>
                  <a:lnTo>
                    <a:pt x="349" y="684529"/>
                  </a:lnTo>
                  <a:lnTo>
                    <a:pt x="6697" y="684529"/>
                  </a:lnTo>
                  <a:lnTo>
                    <a:pt x="6718" y="669290"/>
                  </a:lnTo>
                  <a:close/>
                </a:path>
                <a:path w="1042669" h="947419">
                  <a:moveTo>
                    <a:pt x="1041773" y="669290"/>
                  </a:moveTo>
                  <a:lnTo>
                    <a:pt x="1035419" y="669290"/>
                  </a:lnTo>
                  <a:lnTo>
                    <a:pt x="1035399" y="684529"/>
                  </a:lnTo>
                  <a:lnTo>
                    <a:pt x="1041753" y="684529"/>
                  </a:lnTo>
                  <a:lnTo>
                    <a:pt x="1041773" y="669290"/>
                  </a:lnTo>
                  <a:close/>
                </a:path>
                <a:path w="1042669" h="947419">
                  <a:moveTo>
                    <a:pt x="6697" y="684530"/>
                  </a:moveTo>
                  <a:lnTo>
                    <a:pt x="349" y="684530"/>
                  </a:lnTo>
                  <a:lnTo>
                    <a:pt x="324" y="703579"/>
                  </a:lnTo>
                  <a:lnTo>
                    <a:pt x="6671" y="703579"/>
                  </a:lnTo>
                  <a:lnTo>
                    <a:pt x="6697" y="684530"/>
                  </a:lnTo>
                  <a:close/>
                </a:path>
                <a:path w="1042669" h="947419">
                  <a:moveTo>
                    <a:pt x="1041753" y="684530"/>
                  </a:moveTo>
                  <a:lnTo>
                    <a:pt x="1035399" y="684530"/>
                  </a:lnTo>
                  <a:lnTo>
                    <a:pt x="1035373" y="703579"/>
                  </a:lnTo>
                  <a:lnTo>
                    <a:pt x="1041727" y="703579"/>
                  </a:lnTo>
                  <a:lnTo>
                    <a:pt x="1041753" y="684530"/>
                  </a:lnTo>
                  <a:close/>
                </a:path>
                <a:path w="1042669" h="947419">
                  <a:moveTo>
                    <a:pt x="6671" y="703580"/>
                  </a:moveTo>
                  <a:lnTo>
                    <a:pt x="324" y="703580"/>
                  </a:lnTo>
                  <a:lnTo>
                    <a:pt x="310" y="713739"/>
                  </a:lnTo>
                  <a:lnTo>
                    <a:pt x="6657" y="713739"/>
                  </a:lnTo>
                  <a:lnTo>
                    <a:pt x="6671" y="703580"/>
                  </a:lnTo>
                  <a:close/>
                </a:path>
                <a:path w="1042669" h="947419">
                  <a:moveTo>
                    <a:pt x="1041727" y="703580"/>
                  </a:moveTo>
                  <a:lnTo>
                    <a:pt x="1035373" y="703580"/>
                  </a:lnTo>
                  <a:lnTo>
                    <a:pt x="1035359" y="713739"/>
                  </a:lnTo>
                  <a:lnTo>
                    <a:pt x="1041714" y="713739"/>
                  </a:lnTo>
                  <a:lnTo>
                    <a:pt x="1041727" y="703580"/>
                  </a:lnTo>
                  <a:close/>
                </a:path>
                <a:path w="1042669" h="947419">
                  <a:moveTo>
                    <a:pt x="6657" y="713740"/>
                  </a:moveTo>
                  <a:lnTo>
                    <a:pt x="310" y="713740"/>
                  </a:lnTo>
                  <a:lnTo>
                    <a:pt x="290" y="728979"/>
                  </a:lnTo>
                  <a:lnTo>
                    <a:pt x="6636" y="728979"/>
                  </a:lnTo>
                  <a:lnTo>
                    <a:pt x="6657" y="713740"/>
                  </a:lnTo>
                  <a:close/>
                </a:path>
                <a:path w="1042669" h="947419">
                  <a:moveTo>
                    <a:pt x="1041714" y="713740"/>
                  </a:moveTo>
                  <a:lnTo>
                    <a:pt x="1035359" y="713740"/>
                  </a:lnTo>
                  <a:lnTo>
                    <a:pt x="1035338" y="728979"/>
                  </a:lnTo>
                  <a:lnTo>
                    <a:pt x="1041693" y="728979"/>
                  </a:lnTo>
                  <a:lnTo>
                    <a:pt x="1041714" y="713740"/>
                  </a:lnTo>
                  <a:close/>
                </a:path>
                <a:path w="1042669" h="947419">
                  <a:moveTo>
                    <a:pt x="6636" y="728980"/>
                  </a:moveTo>
                  <a:lnTo>
                    <a:pt x="290" y="728980"/>
                  </a:lnTo>
                  <a:lnTo>
                    <a:pt x="273" y="741679"/>
                  </a:lnTo>
                  <a:lnTo>
                    <a:pt x="6619" y="741679"/>
                  </a:lnTo>
                  <a:lnTo>
                    <a:pt x="6636" y="728980"/>
                  </a:lnTo>
                  <a:close/>
                </a:path>
                <a:path w="1042669" h="947419">
                  <a:moveTo>
                    <a:pt x="1041693" y="728980"/>
                  </a:moveTo>
                  <a:lnTo>
                    <a:pt x="1035338" y="728980"/>
                  </a:lnTo>
                  <a:lnTo>
                    <a:pt x="1035321" y="741679"/>
                  </a:lnTo>
                  <a:lnTo>
                    <a:pt x="1041676" y="741679"/>
                  </a:lnTo>
                  <a:lnTo>
                    <a:pt x="1041693" y="728980"/>
                  </a:lnTo>
                  <a:close/>
                </a:path>
                <a:path w="1042669" h="947419">
                  <a:moveTo>
                    <a:pt x="6619" y="741680"/>
                  </a:moveTo>
                  <a:lnTo>
                    <a:pt x="273" y="741680"/>
                  </a:lnTo>
                  <a:lnTo>
                    <a:pt x="264" y="748029"/>
                  </a:lnTo>
                  <a:lnTo>
                    <a:pt x="6610" y="748029"/>
                  </a:lnTo>
                  <a:lnTo>
                    <a:pt x="6619" y="741680"/>
                  </a:lnTo>
                  <a:close/>
                </a:path>
                <a:path w="1042669" h="947419">
                  <a:moveTo>
                    <a:pt x="1041676" y="741680"/>
                  </a:moveTo>
                  <a:lnTo>
                    <a:pt x="1035321" y="741680"/>
                  </a:lnTo>
                  <a:lnTo>
                    <a:pt x="1035312" y="748029"/>
                  </a:lnTo>
                  <a:lnTo>
                    <a:pt x="1041667" y="748029"/>
                  </a:lnTo>
                  <a:lnTo>
                    <a:pt x="1041676" y="741680"/>
                  </a:lnTo>
                  <a:close/>
                </a:path>
                <a:path w="1042669" h="947419">
                  <a:moveTo>
                    <a:pt x="6610" y="748030"/>
                  </a:moveTo>
                  <a:lnTo>
                    <a:pt x="264" y="748030"/>
                  </a:lnTo>
                  <a:lnTo>
                    <a:pt x="238" y="767079"/>
                  </a:lnTo>
                  <a:lnTo>
                    <a:pt x="6584" y="767079"/>
                  </a:lnTo>
                  <a:lnTo>
                    <a:pt x="6610" y="748030"/>
                  </a:lnTo>
                  <a:close/>
                </a:path>
                <a:path w="1042669" h="947419">
                  <a:moveTo>
                    <a:pt x="1041667" y="748030"/>
                  </a:moveTo>
                  <a:lnTo>
                    <a:pt x="1035312" y="748030"/>
                  </a:lnTo>
                  <a:lnTo>
                    <a:pt x="1035286" y="767079"/>
                  </a:lnTo>
                  <a:lnTo>
                    <a:pt x="1041642" y="767079"/>
                  </a:lnTo>
                  <a:lnTo>
                    <a:pt x="1041667" y="748030"/>
                  </a:lnTo>
                  <a:close/>
                </a:path>
                <a:path w="1042669" h="947419">
                  <a:moveTo>
                    <a:pt x="6584" y="767080"/>
                  </a:moveTo>
                  <a:lnTo>
                    <a:pt x="238" y="767080"/>
                  </a:lnTo>
                  <a:lnTo>
                    <a:pt x="179" y="811529"/>
                  </a:lnTo>
                  <a:lnTo>
                    <a:pt x="6524" y="811529"/>
                  </a:lnTo>
                  <a:lnTo>
                    <a:pt x="6584" y="767080"/>
                  </a:lnTo>
                  <a:close/>
                </a:path>
                <a:path w="1042669" h="947419">
                  <a:moveTo>
                    <a:pt x="1041642" y="767080"/>
                  </a:moveTo>
                  <a:lnTo>
                    <a:pt x="1035286" y="767080"/>
                  </a:lnTo>
                  <a:lnTo>
                    <a:pt x="1035226" y="811529"/>
                  </a:lnTo>
                  <a:lnTo>
                    <a:pt x="1041582" y="811529"/>
                  </a:lnTo>
                  <a:lnTo>
                    <a:pt x="1041642" y="767080"/>
                  </a:lnTo>
                  <a:close/>
                </a:path>
                <a:path w="1042669" h="947419">
                  <a:moveTo>
                    <a:pt x="1041403" y="944879"/>
                  </a:moveTo>
                  <a:lnTo>
                    <a:pt x="0" y="944879"/>
                  </a:lnTo>
                  <a:lnTo>
                    <a:pt x="1041399" y="947419"/>
                  </a:lnTo>
                  <a:lnTo>
                    <a:pt x="1041403" y="944879"/>
                  </a:lnTo>
                  <a:close/>
                </a:path>
                <a:path w="1042669" h="947419">
                  <a:moveTo>
                    <a:pt x="1041406" y="942339"/>
                  </a:moveTo>
                  <a:lnTo>
                    <a:pt x="3" y="942339"/>
                  </a:lnTo>
                  <a:lnTo>
                    <a:pt x="1" y="943609"/>
                  </a:lnTo>
                  <a:lnTo>
                    <a:pt x="1041405" y="943609"/>
                  </a:lnTo>
                  <a:lnTo>
                    <a:pt x="1041406" y="942339"/>
                  </a:lnTo>
                  <a:close/>
                </a:path>
                <a:path w="1042669" h="947419">
                  <a:moveTo>
                    <a:pt x="6355" y="935989"/>
                  </a:moveTo>
                  <a:lnTo>
                    <a:pt x="11" y="935989"/>
                  </a:lnTo>
                  <a:lnTo>
                    <a:pt x="5" y="941069"/>
                  </a:lnTo>
                  <a:lnTo>
                    <a:pt x="1035050" y="941069"/>
                  </a:lnTo>
                  <a:lnTo>
                    <a:pt x="6350" y="939800"/>
                  </a:lnTo>
                  <a:lnTo>
                    <a:pt x="6355" y="935989"/>
                  </a:lnTo>
                  <a:close/>
                </a:path>
                <a:path w="1042669" h="947419">
                  <a:moveTo>
                    <a:pt x="1041415" y="935989"/>
                  </a:moveTo>
                  <a:lnTo>
                    <a:pt x="1035056" y="935989"/>
                  </a:lnTo>
                  <a:lnTo>
                    <a:pt x="1035050" y="941069"/>
                  </a:lnTo>
                  <a:lnTo>
                    <a:pt x="1041408" y="941069"/>
                  </a:lnTo>
                  <a:lnTo>
                    <a:pt x="1041415" y="935989"/>
                  </a:lnTo>
                  <a:close/>
                </a:path>
                <a:path w="1042669" h="947419">
                  <a:moveTo>
                    <a:pt x="6360" y="932179"/>
                  </a:moveTo>
                  <a:lnTo>
                    <a:pt x="17" y="932179"/>
                  </a:lnTo>
                  <a:lnTo>
                    <a:pt x="13" y="934719"/>
                  </a:lnTo>
                  <a:lnTo>
                    <a:pt x="6356" y="934719"/>
                  </a:lnTo>
                  <a:lnTo>
                    <a:pt x="6360" y="932179"/>
                  </a:lnTo>
                  <a:close/>
                </a:path>
                <a:path w="1042669" h="947419">
                  <a:moveTo>
                    <a:pt x="1041420" y="932179"/>
                  </a:moveTo>
                  <a:lnTo>
                    <a:pt x="1035062" y="932179"/>
                  </a:lnTo>
                  <a:lnTo>
                    <a:pt x="1035058" y="934719"/>
                  </a:lnTo>
                  <a:lnTo>
                    <a:pt x="1041417" y="934719"/>
                  </a:lnTo>
                  <a:lnTo>
                    <a:pt x="1041420" y="932179"/>
                  </a:lnTo>
                  <a:close/>
                </a:path>
                <a:path w="1042669" h="947419">
                  <a:moveTo>
                    <a:pt x="6363" y="929639"/>
                  </a:moveTo>
                  <a:lnTo>
                    <a:pt x="20" y="929639"/>
                  </a:lnTo>
                  <a:lnTo>
                    <a:pt x="18" y="930909"/>
                  </a:lnTo>
                  <a:lnTo>
                    <a:pt x="6362" y="930909"/>
                  </a:lnTo>
                  <a:lnTo>
                    <a:pt x="6363" y="929639"/>
                  </a:lnTo>
                  <a:close/>
                </a:path>
                <a:path w="1042669" h="947419">
                  <a:moveTo>
                    <a:pt x="1041423" y="929639"/>
                  </a:moveTo>
                  <a:lnTo>
                    <a:pt x="1035065" y="929639"/>
                  </a:lnTo>
                  <a:lnTo>
                    <a:pt x="1035063" y="930909"/>
                  </a:lnTo>
                  <a:lnTo>
                    <a:pt x="1041422" y="930909"/>
                  </a:lnTo>
                  <a:lnTo>
                    <a:pt x="1041423" y="929639"/>
                  </a:lnTo>
                  <a:close/>
                </a:path>
                <a:path w="1042669" h="947419">
                  <a:moveTo>
                    <a:pt x="6369" y="925829"/>
                  </a:moveTo>
                  <a:lnTo>
                    <a:pt x="25" y="925829"/>
                  </a:lnTo>
                  <a:lnTo>
                    <a:pt x="22" y="928369"/>
                  </a:lnTo>
                  <a:lnTo>
                    <a:pt x="6365" y="928369"/>
                  </a:lnTo>
                  <a:lnTo>
                    <a:pt x="6369" y="925829"/>
                  </a:lnTo>
                  <a:close/>
                </a:path>
                <a:path w="1042669" h="947419">
                  <a:moveTo>
                    <a:pt x="1041429" y="925829"/>
                  </a:moveTo>
                  <a:lnTo>
                    <a:pt x="1035070" y="925829"/>
                  </a:lnTo>
                  <a:lnTo>
                    <a:pt x="1035067" y="928369"/>
                  </a:lnTo>
                  <a:lnTo>
                    <a:pt x="1041425" y="928369"/>
                  </a:lnTo>
                  <a:lnTo>
                    <a:pt x="1041429" y="925829"/>
                  </a:lnTo>
                  <a:close/>
                </a:path>
                <a:path w="1042669" h="947419">
                  <a:moveTo>
                    <a:pt x="6372" y="923289"/>
                  </a:moveTo>
                  <a:lnTo>
                    <a:pt x="29" y="923289"/>
                  </a:lnTo>
                  <a:lnTo>
                    <a:pt x="27" y="924559"/>
                  </a:lnTo>
                  <a:lnTo>
                    <a:pt x="6370" y="924559"/>
                  </a:lnTo>
                  <a:lnTo>
                    <a:pt x="6372" y="923289"/>
                  </a:lnTo>
                  <a:close/>
                </a:path>
                <a:path w="1042669" h="947419">
                  <a:moveTo>
                    <a:pt x="1041432" y="923289"/>
                  </a:moveTo>
                  <a:lnTo>
                    <a:pt x="1035074" y="923289"/>
                  </a:lnTo>
                  <a:lnTo>
                    <a:pt x="1035072" y="924559"/>
                  </a:lnTo>
                  <a:lnTo>
                    <a:pt x="1041430" y="924559"/>
                  </a:lnTo>
                  <a:lnTo>
                    <a:pt x="1041432" y="923289"/>
                  </a:lnTo>
                  <a:close/>
                </a:path>
                <a:path w="1042669" h="947419">
                  <a:moveTo>
                    <a:pt x="6377" y="919479"/>
                  </a:moveTo>
                  <a:lnTo>
                    <a:pt x="34" y="919479"/>
                  </a:lnTo>
                  <a:lnTo>
                    <a:pt x="30" y="922019"/>
                  </a:lnTo>
                  <a:lnTo>
                    <a:pt x="6374" y="922019"/>
                  </a:lnTo>
                  <a:lnTo>
                    <a:pt x="6377" y="919479"/>
                  </a:lnTo>
                  <a:close/>
                </a:path>
                <a:path w="1042669" h="947419">
                  <a:moveTo>
                    <a:pt x="1041437" y="919479"/>
                  </a:moveTo>
                  <a:lnTo>
                    <a:pt x="1035079" y="919479"/>
                  </a:lnTo>
                  <a:lnTo>
                    <a:pt x="1035075" y="922019"/>
                  </a:lnTo>
                  <a:lnTo>
                    <a:pt x="1041434" y="922019"/>
                  </a:lnTo>
                  <a:lnTo>
                    <a:pt x="1041437" y="919479"/>
                  </a:lnTo>
                  <a:close/>
                </a:path>
                <a:path w="1042669" h="947419">
                  <a:moveTo>
                    <a:pt x="6381" y="916939"/>
                  </a:moveTo>
                  <a:lnTo>
                    <a:pt x="37" y="916939"/>
                  </a:lnTo>
                  <a:lnTo>
                    <a:pt x="35" y="918209"/>
                  </a:lnTo>
                  <a:lnTo>
                    <a:pt x="6379" y="918209"/>
                  </a:lnTo>
                  <a:lnTo>
                    <a:pt x="6381" y="916939"/>
                  </a:lnTo>
                  <a:close/>
                </a:path>
                <a:path w="1042669" h="947419">
                  <a:moveTo>
                    <a:pt x="1041440" y="916939"/>
                  </a:moveTo>
                  <a:lnTo>
                    <a:pt x="1035082" y="916939"/>
                  </a:lnTo>
                  <a:lnTo>
                    <a:pt x="1035081" y="918209"/>
                  </a:lnTo>
                  <a:lnTo>
                    <a:pt x="1041439" y="918209"/>
                  </a:lnTo>
                  <a:lnTo>
                    <a:pt x="1041440" y="916939"/>
                  </a:lnTo>
                  <a:close/>
                </a:path>
                <a:path w="1042669" h="947419">
                  <a:moveTo>
                    <a:pt x="6386" y="913129"/>
                  </a:moveTo>
                  <a:lnTo>
                    <a:pt x="42" y="913129"/>
                  </a:lnTo>
                  <a:lnTo>
                    <a:pt x="39" y="915669"/>
                  </a:lnTo>
                  <a:lnTo>
                    <a:pt x="6382" y="915669"/>
                  </a:lnTo>
                  <a:lnTo>
                    <a:pt x="6386" y="913129"/>
                  </a:lnTo>
                  <a:close/>
                </a:path>
                <a:path w="1042669" h="947419">
                  <a:moveTo>
                    <a:pt x="1041446" y="913129"/>
                  </a:moveTo>
                  <a:lnTo>
                    <a:pt x="1035088" y="913129"/>
                  </a:lnTo>
                  <a:lnTo>
                    <a:pt x="1035084" y="915669"/>
                  </a:lnTo>
                  <a:lnTo>
                    <a:pt x="1041442" y="915669"/>
                  </a:lnTo>
                  <a:lnTo>
                    <a:pt x="1041446" y="913129"/>
                  </a:lnTo>
                  <a:close/>
                </a:path>
                <a:path w="1042669" h="947419">
                  <a:moveTo>
                    <a:pt x="6389" y="910589"/>
                  </a:moveTo>
                  <a:lnTo>
                    <a:pt x="46" y="910589"/>
                  </a:lnTo>
                  <a:lnTo>
                    <a:pt x="44" y="911859"/>
                  </a:lnTo>
                  <a:lnTo>
                    <a:pt x="6388" y="911859"/>
                  </a:lnTo>
                  <a:lnTo>
                    <a:pt x="6389" y="910589"/>
                  </a:lnTo>
                  <a:close/>
                </a:path>
                <a:path w="1042669" h="947419">
                  <a:moveTo>
                    <a:pt x="1041449" y="910589"/>
                  </a:moveTo>
                  <a:lnTo>
                    <a:pt x="1035091" y="910589"/>
                  </a:lnTo>
                  <a:lnTo>
                    <a:pt x="1035089" y="911859"/>
                  </a:lnTo>
                  <a:lnTo>
                    <a:pt x="1041447" y="911859"/>
                  </a:lnTo>
                  <a:lnTo>
                    <a:pt x="1041449" y="910589"/>
                  </a:lnTo>
                  <a:close/>
                </a:path>
                <a:path w="1042669" h="947419">
                  <a:moveTo>
                    <a:pt x="6394" y="906779"/>
                  </a:moveTo>
                  <a:lnTo>
                    <a:pt x="51" y="906779"/>
                  </a:lnTo>
                  <a:lnTo>
                    <a:pt x="47" y="909319"/>
                  </a:lnTo>
                  <a:lnTo>
                    <a:pt x="6391" y="909319"/>
                  </a:lnTo>
                  <a:lnTo>
                    <a:pt x="6394" y="906779"/>
                  </a:lnTo>
                  <a:close/>
                </a:path>
                <a:path w="1042669" h="947419">
                  <a:moveTo>
                    <a:pt x="1041454" y="906779"/>
                  </a:moveTo>
                  <a:lnTo>
                    <a:pt x="1035096" y="906779"/>
                  </a:lnTo>
                  <a:lnTo>
                    <a:pt x="1035093" y="909319"/>
                  </a:lnTo>
                  <a:lnTo>
                    <a:pt x="1041451" y="909319"/>
                  </a:lnTo>
                  <a:lnTo>
                    <a:pt x="1041454" y="906779"/>
                  </a:lnTo>
                  <a:close/>
                </a:path>
                <a:path w="1042669" h="947419">
                  <a:moveTo>
                    <a:pt x="6403" y="900429"/>
                  </a:moveTo>
                  <a:lnTo>
                    <a:pt x="59" y="900429"/>
                  </a:lnTo>
                  <a:lnTo>
                    <a:pt x="52" y="905509"/>
                  </a:lnTo>
                  <a:lnTo>
                    <a:pt x="6396" y="905509"/>
                  </a:lnTo>
                  <a:lnTo>
                    <a:pt x="6403" y="900429"/>
                  </a:lnTo>
                  <a:close/>
                </a:path>
                <a:path w="1042669" h="947419">
                  <a:moveTo>
                    <a:pt x="1041463" y="900429"/>
                  </a:moveTo>
                  <a:lnTo>
                    <a:pt x="1035105" y="900429"/>
                  </a:lnTo>
                  <a:lnTo>
                    <a:pt x="1035098" y="905509"/>
                  </a:lnTo>
                  <a:lnTo>
                    <a:pt x="1041456" y="905509"/>
                  </a:lnTo>
                  <a:lnTo>
                    <a:pt x="1041463" y="900429"/>
                  </a:lnTo>
                  <a:close/>
                </a:path>
                <a:path w="1042669" h="947419">
                  <a:moveTo>
                    <a:pt x="6407" y="897889"/>
                  </a:moveTo>
                  <a:lnTo>
                    <a:pt x="63" y="897889"/>
                  </a:lnTo>
                  <a:lnTo>
                    <a:pt x="61" y="899159"/>
                  </a:lnTo>
                  <a:lnTo>
                    <a:pt x="6405" y="899159"/>
                  </a:lnTo>
                  <a:lnTo>
                    <a:pt x="6407" y="897889"/>
                  </a:lnTo>
                  <a:close/>
                </a:path>
                <a:path w="1042669" h="947419">
                  <a:moveTo>
                    <a:pt x="1041466" y="897889"/>
                  </a:moveTo>
                  <a:lnTo>
                    <a:pt x="1035108" y="897889"/>
                  </a:lnTo>
                  <a:lnTo>
                    <a:pt x="1035107" y="899159"/>
                  </a:lnTo>
                  <a:lnTo>
                    <a:pt x="1041464" y="899159"/>
                  </a:lnTo>
                  <a:lnTo>
                    <a:pt x="1041466" y="897889"/>
                  </a:lnTo>
                  <a:close/>
                </a:path>
                <a:path w="1042669" h="947419">
                  <a:moveTo>
                    <a:pt x="6415" y="891539"/>
                  </a:moveTo>
                  <a:lnTo>
                    <a:pt x="71" y="891539"/>
                  </a:lnTo>
                  <a:lnTo>
                    <a:pt x="64" y="896619"/>
                  </a:lnTo>
                  <a:lnTo>
                    <a:pt x="6408" y="896619"/>
                  </a:lnTo>
                  <a:lnTo>
                    <a:pt x="6415" y="891539"/>
                  </a:lnTo>
                  <a:close/>
                </a:path>
                <a:path w="1042669" h="947419">
                  <a:moveTo>
                    <a:pt x="1041475" y="891539"/>
                  </a:moveTo>
                  <a:lnTo>
                    <a:pt x="1035117" y="891539"/>
                  </a:lnTo>
                  <a:lnTo>
                    <a:pt x="1035110" y="896619"/>
                  </a:lnTo>
                  <a:lnTo>
                    <a:pt x="1041468" y="896619"/>
                  </a:lnTo>
                  <a:lnTo>
                    <a:pt x="1041475" y="891539"/>
                  </a:lnTo>
                  <a:close/>
                </a:path>
                <a:path w="1042669" h="947419">
                  <a:moveTo>
                    <a:pt x="6420" y="887729"/>
                  </a:moveTo>
                  <a:lnTo>
                    <a:pt x="76" y="887729"/>
                  </a:lnTo>
                  <a:lnTo>
                    <a:pt x="73" y="890269"/>
                  </a:lnTo>
                  <a:lnTo>
                    <a:pt x="6417" y="890269"/>
                  </a:lnTo>
                  <a:lnTo>
                    <a:pt x="6420" y="887729"/>
                  </a:lnTo>
                  <a:close/>
                </a:path>
                <a:path w="1042669" h="947419">
                  <a:moveTo>
                    <a:pt x="1041480" y="887729"/>
                  </a:moveTo>
                  <a:lnTo>
                    <a:pt x="1035122" y="887729"/>
                  </a:lnTo>
                  <a:lnTo>
                    <a:pt x="1035119" y="890269"/>
                  </a:lnTo>
                  <a:lnTo>
                    <a:pt x="1041476" y="890269"/>
                  </a:lnTo>
                  <a:lnTo>
                    <a:pt x="1041480" y="887729"/>
                  </a:lnTo>
                  <a:close/>
                </a:path>
                <a:path w="1042669" h="947419">
                  <a:moveTo>
                    <a:pt x="6424" y="885189"/>
                  </a:moveTo>
                  <a:lnTo>
                    <a:pt x="80" y="885189"/>
                  </a:lnTo>
                  <a:lnTo>
                    <a:pt x="78" y="886459"/>
                  </a:lnTo>
                  <a:lnTo>
                    <a:pt x="6422" y="886459"/>
                  </a:lnTo>
                  <a:lnTo>
                    <a:pt x="6424" y="885189"/>
                  </a:lnTo>
                  <a:close/>
                </a:path>
                <a:path w="1042669" h="947419">
                  <a:moveTo>
                    <a:pt x="1041483" y="885189"/>
                  </a:moveTo>
                  <a:lnTo>
                    <a:pt x="1035126" y="885189"/>
                  </a:lnTo>
                  <a:lnTo>
                    <a:pt x="1035124" y="886459"/>
                  </a:lnTo>
                  <a:lnTo>
                    <a:pt x="1041481" y="886459"/>
                  </a:lnTo>
                  <a:lnTo>
                    <a:pt x="1041483" y="885189"/>
                  </a:lnTo>
                  <a:close/>
                </a:path>
                <a:path w="1042669" h="947419">
                  <a:moveTo>
                    <a:pt x="6429" y="881379"/>
                  </a:moveTo>
                  <a:lnTo>
                    <a:pt x="85" y="881379"/>
                  </a:lnTo>
                  <a:lnTo>
                    <a:pt x="81" y="883919"/>
                  </a:lnTo>
                  <a:lnTo>
                    <a:pt x="6426" y="883919"/>
                  </a:lnTo>
                  <a:lnTo>
                    <a:pt x="6429" y="881379"/>
                  </a:lnTo>
                  <a:close/>
                </a:path>
                <a:path w="1042669" h="947419">
                  <a:moveTo>
                    <a:pt x="1041488" y="881379"/>
                  </a:moveTo>
                  <a:lnTo>
                    <a:pt x="1035131" y="881379"/>
                  </a:lnTo>
                  <a:lnTo>
                    <a:pt x="1035127" y="883919"/>
                  </a:lnTo>
                  <a:lnTo>
                    <a:pt x="1041485" y="883919"/>
                  </a:lnTo>
                  <a:lnTo>
                    <a:pt x="1041488" y="881379"/>
                  </a:lnTo>
                  <a:close/>
                </a:path>
                <a:path w="1042669" h="947419">
                  <a:moveTo>
                    <a:pt x="6432" y="878839"/>
                  </a:moveTo>
                  <a:lnTo>
                    <a:pt x="88" y="878839"/>
                  </a:lnTo>
                  <a:lnTo>
                    <a:pt x="87" y="880109"/>
                  </a:lnTo>
                  <a:lnTo>
                    <a:pt x="6431" y="880109"/>
                  </a:lnTo>
                  <a:lnTo>
                    <a:pt x="6432" y="878839"/>
                  </a:lnTo>
                  <a:close/>
                </a:path>
                <a:path w="1042669" h="947419">
                  <a:moveTo>
                    <a:pt x="1041492" y="878839"/>
                  </a:moveTo>
                  <a:lnTo>
                    <a:pt x="1035134" y="878839"/>
                  </a:lnTo>
                  <a:lnTo>
                    <a:pt x="1035132" y="880109"/>
                  </a:lnTo>
                  <a:lnTo>
                    <a:pt x="1041490" y="880109"/>
                  </a:lnTo>
                  <a:lnTo>
                    <a:pt x="1041492" y="878839"/>
                  </a:lnTo>
                  <a:close/>
                </a:path>
                <a:path w="1042669" h="947419">
                  <a:moveTo>
                    <a:pt x="6438" y="875029"/>
                  </a:moveTo>
                  <a:lnTo>
                    <a:pt x="93" y="875029"/>
                  </a:lnTo>
                  <a:lnTo>
                    <a:pt x="90" y="877569"/>
                  </a:lnTo>
                  <a:lnTo>
                    <a:pt x="6434" y="877569"/>
                  </a:lnTo>
                  <a:lnTo>
                    <a:pt x="6438" y="875029"/>
                  </a:lnTo>
                  <a:close/>
                </a:path>
                <a:path w="1042669" h="947419">
                  <a:moveTo>
                    <a:pt x="1041497" y="875029"/>
                  </a:moveTo>
                  <a:lnTo>
                    <a:pt x="1035139" y="875029"/>
                  </a:lnTo>
                  <a:lnTo>
                    <a:pt x="1035136" y="877569"/>
                  </a:lnTo>
                  <a:lnTo>
                    <a:pt x="1041493" y="877569"/>
                  </a:lnTo>
                  <a:lnTo>
                    <a:pt x="1041497" y="875029"/>
                  </a:lnTo>
                  <a:close/>
                </a:path>
                <a:path w="1042669" h="947419">
                  <a:moveTo>
                    <a:pt x="6441" y="872489"/>
                  </a:moveTo>
                  <a:lnTo>
                    <a:pt x="97" y="872489"/>
                  </a:lnTo>
                  <a:lnTo>
                    <a:pt x="95" y="873759"/>
                  </a:lnTo>
                  <a:lnTo>
                    <a:pt x="6439" y="873759"/>
                  </a:lnTo>
                  <a:lnTo>
                    <a:pt x="6441" y="872489"/>
                  </a:lnTo>
                  <a:close/>
                </a:path>
                <a:path w="1042669" h="947419">
                  <a:moveTo>
                    <a:pt x="1041500" y="872489"/>
                  </a:moveTo>
                  <a:lnTo>
                    <a:pt x="1035143" y="872489"/>
                  </a:lnTo>
                  <a:lnTo>
                    <a:pt x="1035141" y="873759"/>
                  </a:lnTo>
                  <a:lnTo>
                    <a:pt x="1041499" y="873759"/>
                  </a:lnTo>
                  <a:lnTo>
                    <a:pt x="1041500" y="872489"/>
                  </a:lnTo>
                  <a:close/>
                </a:path>
                <a:path w="1042669" h="947419">
                  <a:moveTo>
                    <a:pt x="6446" y="868679"/>
                  </a:moveTo>
                  <a:lnTo>
                    <a:pt x="102" y="868679"/>
                  </a:lnTo>
                  <a:lnTo>
                    <a:pt x="99" y="871219"/>
                  </a:lnTo>
                  <a:lnTo>
                    <a:pt x="6443" y="871219"/>
                  </a:lnTo>
                  <a:lnTo>
                    <a:pt x="6446" y="868679"/>
                  </a:lnTo>
                  <a:close/>
                </a:path>
                <a:path w="1042669" h="947419">
                  <a:moveTo>
                    <a:pt x="1041505" y="868679"/>
                  </a:moveTo>
                  <a:lnTo>
                    <a:pt x="1035148" y="868679"/>
                  </a:lnTo>
                  <a:lnTo>
                    <a:pt x="1035145" y="871219"/>
                  </a:lnTo>
                  <a:lnTo>
                    <a:pt x="1041502" y="871219"/>
                  </a:lnTo>
                  <a:lnTo>
                    <a:pt x="1041505" y="868679"/>
                  </a:lnTo>
                  <a:close/>
                </a:path>
                <a:path w="1042669" h="947419">
                  <a:moveTo>
                    <a:pt x="6450" y="866139"/>
                  </a:moveTo>
                  <a:lnTo>
                    <a:pt x="105" y="866139"/>
                  </a:lnTo>
                  <a:lnTo>
                    <a:pt x="104" y="867409"/>
                  </a:lnTo>
                  <a:lnTo>
                    <a:pt x="6448" y="867409"/>
                  </a:lnTo>
                  <a:lnTo>
                    <a:pt x="6450" y="866139"/>
                  </a:lnTo>
                  <a:close/>
                </a:path>
                <a:path w="1042669" h="947419">
                  <a:moveTo>
                    <a:pt x="1041509" y="866139"/>
                  </a:moveTo>
                  <a:lnTo>
                    <a:pt x="1035151" y="866139"/>
                  </a:lnTo>
                  <a:lnTo>
                    <a:pt x="1035150" y="867409"/>
                  </a:lnTo>
                  <a:lnTo>
                    <a:pt x="1041507" y="867409"/>
                  </a:lnTo>
                  <a:lnTo>
                    <a:pt x="1041509" y="866139"/>
                  </a:lnTo>
                  <a:close/>
                </a:path>
                <a:path w="1042669" h="947419">
                  <a:moveTo>
                    <a:pt x="6455" y="862329"/>
                  </a:moveTo>
                  <a:lnTo>
                    <a:pt x="110" y="862329"/>
                  </a:lnTo>
                  <a:lnTo>
                    <a:pt x="107" y="864869"/>
                  </a:lnTo>
                  <a:lnTo>
                    <a:pt x="6451" y="864869"/>
                  </a:lnTo>
                  <a:lnTo>
                    <a:pt x="6455" y="862329"/>
                  </a:lnTo>
                  <a:close/>
                </a:path>
                <a:path w="1042669" h="947419">
                  <a:moveTo>
                    <a:pt x="1041514" y="862329"/>
                  </a:moveTo>
                  <a:lnTo>
                    <a:pt x="1035157" y="862329"/>
                  </a:lnTo>
                  <a:lnTo>
                    <a:pt x="1035153" y="864869"/>
                  </a:lnTo>
                  <a:lnTo>
                    <a:pt x="1041510" y="864869"/>
                  </a:lnTo>
                  <a:lnTo>
                    <a:pt x="1041514" y="862329"/>
                  </a:lnTo>
                  <a:close/>
                </a:path>
                <a:path w="1042669" h="947419">
                  <a:moveTo>
                    <a:pt x="6458" y="859789"/>
                  </a:moveTo>
                  <a:lnTo>
                    <a:pt x="114" y="859789"/>
                  </a:lnTo>
                  <a:lnTo>
                    <a:pt x="112" y="861059"/>
                  </a:lnTo>
                  <a:lnTo>
                    <a:pt x="6457" y="861059"/>
                  </a:lnTo>
                  <a:lnTo>
                    <a:pt x="6458" y="859789"/>
                  </a:lnTo>
                  <a:close/>
                </a:path>
                <a:path w="1042669" h="947419">
                  <a:moveTo>
                    <a:pt x="1041517" y="859789"/>
                  </a:moveTo>
                  <a:lnTo>
                    <a:pt x="1035160" y="859789"/>
                  </a:lnTo>
                  <a:lnTo>
                    <a:pt x="1035158" y="861059"/>
                  </a:lnTo>
                  <a:lnTo>
                    <a:pt x="1041516" y="861059"/>
                  </a:lnTo>
                  <a:lnTo>
                    <a:pt x="1041517" y="859789"/>
                  </a:lnTo>
                  <a:close/>
                </a:path>
                <a:path w="1042669" h="947419">
                  <a:moveTo>
                    <a:pt x="6464" y="855979"/>
                  </a:moveTo>
                  <a:lnTo>
                    <a:pt x="119" y="855979"/>
                  </a:lnTo>
                  <a:lnTo>
                    <a:pt x="116" y="858519"/>
                  </a:lnTo>
                  <a:lnTo>
                    <a:pt x="6460" y="858519"/>
                  </a:lnTo>
                  <a:lnTo>
                    <a:pt x="6464" y="855979"/>
                  </a:lnTo>
                  <a:close/>
                </a:path>
                <a:path w="1042669" h="947419">
                  <a:moveTo>
                    <a:pt x="1041522" y="855979"/>
                  </a:moveTo>
                  <a:lnTo>
                    <a:pt x="1035165" y="855979"/>
                  </a:lnTo>
                  <a:lnTo>
                    <a:pt x="1035162" y="858519"/>
                  </a:lnTo>
                  <a:lnTo>
                    <a:pt x="1041519" y="858519"/>
                  </a:lnTo>
                  <a:lnTo>
                    <a:pt x="1041522" y="855979"/>
                  </a:lnTo>
                  <a:close/>
                </a:path>
                <a:path w="1042669" h="947419">
                  <a:moveTo>
                    <a:pt x="6467" y="853439"/>
                  </a:moveTo>
                  <a:lnTo>
                    <a:pt x="122" y="853439"/>
                  </a:lnTo>
                  <a:lnTo>
                    <a:pt x="121" y="854709"/>
                  </a:lnTo>
                  <a:lnTo>
                    <a:pt x="6465" y="854709"/>
                  </a:lnTo>
                  <a:lnTo>
                    <a:pt x="6467" y="853439"/>
                  </a:lnTo>
                  <a:close/>
                </a:path>
                <a:path w="1042669" h="947419">
                  <a:moveTo>
                    <a:pt x="1041526" y="853439"/>
                  </a:moveTo>
                  <a:lnTo>
                    <a:pt x="1035169" y="853439"/>
                  </a:lnTo>
                  <a:lnTo>
                    <a:pt x="1035167" y="854709"/>
                  </a:lnTo>
                  <a:lnTo>
                    <a:pt x="1041524" y="854709"/>
                  </a:lnTo>
                  <a:lnTo>
                    <a:pt x="1041526" y="853439"/>
                  </a:lnTo>
                  <a:close/>
                </a:path>
                <a:path w="1042669" h="947419">
                  <a:moveTo>
                    <a:pt x="6472" y="849629"/>
                  </a:moveTo>
                  <a:lnTo>
                    <a:pt x="128" y="849629"/>
                  </a:lnTo>
                  <a:lnTo>
                    <a:pt x="124" y="852169"/>
                  </a:lnTo>
                  <a:lnTo>
                    <a:pt x="6469" y="852169"/>
                  </a:lnTo>
                  <a:lnTo>
                    <a:pt x="6472" y="849629"/>
                  </a:lnTo>
                  <a:close/>
                </a:path>
                <a:path w="1042669" h="947419">
                  <a:moveTo>
                    <a:pt x="1041531" y="849629"/>
                  </a:moveTo>
                  <a:lnTo>
                    <a:pt x="1035174" y="849629"/>
                  </a:lnTo>
                  <a:lnTo>
                    <a:pt x="1035170" y="852169"/>
                  </a:lnTo>
                  <a:lnTo>
                    <a:pt x="1041528" y="852169"/>
                  </a:lnTo>
                  <a:lnTo>
                    <a:pt x="1041531" y="849629"/>
                  </a:lnTo>
                  <a:close/>
                </a:path>
                <a:path w="1042669" h="947419">
                  <a:moveTo>
                    <a:pt x="6476" y="847089"/>
                  </a:moveTo>
                  <a:lnTo>
                    <a:pt x="131" y="847089"/>
                  </a:lnTo>
                  <a:lnTo>
                    <a:pt x="129" y="848359"/>
                  </a:lnTo>
                  <a:lnTo>
                    <a:pt x="6474" y="848359"/>
                  </a:lnTo>
                  <a:lnTo>
                    <a:pt x="6476" y="847089"/>
                  </a:lnTo>
                  <a:close/>
                </a:path>
                <a:path w="1042669" h="947419">
                  <a:moveTo>
                    <a:pt x="1041534" y="847089"/>
                  </a:moveTo>
                  <a:lnTo>
                    <a:pt x="1035177" y="847089"/>
                  </a:lnTo>
                  <a:lnTo>
                    <a:pt x="1035176" y="848359"/>
                  </a:lnTo>
                  <a:lnTo>
                    <a:pt x="1041533" y="848359"/>
                  </a:lnTo>
                  <a:lnTo>
                    <a:pt x="1041534" y="847089"/>
                  </a:lnTo>
                  <a:close/>
                </a:path>
                <a:path w="1042669" h="947419">
                  <a:moveTo>
                    <a:pt x="6481" y="843279"/>
                  </a:moveTo>
                  <a:lnTo>
                    <a:pt x="136" y="843279"/>
                  </a:lnTo>
                  <a:lnTo>
                    <a:pt x="133" y="845819"/>
                  </a:lnTo>
                  <a:lnTo>
                    <a:pt x="6477" y="845819"/>
                  </a:lnTo>
                  <a:lnTo>
                    <a:pt x="6481" y="843279"/>
                  </a:lnTo>
                  <a:close/>
                </a:path>
                <a:path w="1042669" h="947419">
                  <a:moveTo>
                    <a:pt x="1041539" y="843279"/>
                  </a:moveTo>
                  <a:lnTo>
                    <a:pt x="1035183" y="843279"/>
                  </a:lnTo>
                  <a:lnTo>
                    <a:pt x="1035179" y="845819"/>
                  </a:lnTo>
                  <a:lnTo>
                    <a:pt x="1041536" y="845819"/>
                  </a:lnTo>
                  <a:lnTo>
                    <a:pt x="1041539" y="843279"/>
                  </a:lnTo>
                  <a:close/>
                </a:path>
                <a:path w="1042669" h="947419">
                  <a:moveTo>
                    <a:pt x="6484" y="840739"/>
                  </a:moveTo>
                  <a:lnTo>
                    <a:pt x="139" y="840739"/>
                  </a:lnTo>
                  <a:lnTo>
                    <a:pt x="138" y="842009"/>
                  </a:lnTo>
                  <a:lnTo>
                    <a:pt x="6483" y="842009"/>
                  </a:lnTo>
                  <a:lnTo>
                    <a:pt x="6484" y="840739"/>
                  </a:lnTo>
                  <a:close/>
                </a:path>
                <a:path w="1042669" h="947419">
                  <a:moveTo>
                    <a:pt x="1041543" y="840739"/>
                  </a:moveTo>
                  <a:lnTo>
                    <a:pt x="1035186" y="840739"/>
                  </a:lnTo>
                  <a:lnTo>
                    <a:pt x="1035184" y="842009"/>
                  </a:lnTo>
                  <a:lnTo>
                    <a:pt x="1041541" y="842009"/>
                  </a:lnTo>
                  <a:lnTo>
                    <a:pt x="1041543" y="840739"/>
                  </a:lnTo>
                  <a:close/>
                </a:path>
                <a:path w="1042669" h="947419">
                  <a:moveTo>
                    <a:pt x="6489" y="836929"/>
                  </a:moveTo>
                  <a:lnTo>
                    <a:pt x="145" y="836929"/>
                  </a:lnTo>
                  <a:lnTo>
                    <a:pt x="141" y="839469"/>
                  </a:lnTo>
                  <a:lnTo>
                    <a:pt x="6486" y="839469"/>
                  </a:lnTo>
                  <a:lnTo>
                    <a:pt x="6489" y="836929"/>
                  </a:lnTo>
                  <a:close/>
                </a:path>
                <a:path w="1042669" h="947419">
                  <a:moveTo>
                    <a:pt x="1041548" y="836929"/>
                  </a:moveTo>
                  <a:lnTo>
                    <a:pt x="1035191" y="836929"/>
                  </a:lnTo>
                  <a:lnTo>
                    <a:pt x="1035188" y="839469"/>
                  </a:lnTo>
                  <a:lnTo>
                    <a:pt x="1041545" y="839469"/>
                  </a:lnTo>
                  <a:lnTo>
                    <a:pt x="1041548" y="836929"/>
                  </a:lnTo>
                  <a:close/>
                </a:path>
                <a:path w="1042669" h="947419">
                  <a:moveTo>
                    <a:pt x="6493" y="834389"/>
                  </a:moveTo>
                  <a:lnTo>
                    <a:pt x="148" y="834389"/>
                  </a:lnTo>
                  <a:lnTo>
                    <a:pt x="146" y="835659"/>
                  </a:lnTo>
                  <a:lnTo>
                    <a:pt x="6491" y="835659"/>
                  </a:lnTo>
                  <a:lnTo>
                    <a:pt x="6493" y="834389"/>
                  </a:lnTo>
                  <a:close/>
                </a:path>
                <a:path w="1042669" h="947419">
                  <a:moveTo>
                    <a:pt x="1041551" y="834389"/>
                  </a:moveTo>
                  <a:lnTo>
                    <a:pt x="1035195" y="834389"/>
                  </a:lnTo>
                  <a:lnTo>
                    <a:pt x="1035193" y="835659"/>
                  </a:lnTo>
                  <a:lnTo>
                    <a:pt x="1041550" y="835659"/>
                  </a:lnTo>
                  <a:lnTo>
                    <a:pt x="1041551" y="834389"/>
                  </a:lnTo>
                  <a:close/>
                </a:path>
                <a:path w="1042669" h="947419">
                  <a:moveTo>
                    <a:pt x="6498" y="830579"/>
                  </a:moveTo>
                  <a:lnTo>
                    <a:pt x="153" y="830579"/>
                  </a:lnTo>
                  <a:lnTo>
                    <a:pt x="150" y="833119"/>
                  </a:lnTo>
                  <a:lnTo>
                    <a:pt x="6495" y="833119"/>
                  </a:lnTo>
                  <a:lnTo>
                    <a:pt x="6498" y="830579"/>
                  </a:lnTo>
                  <a:close/>
                </a:path>
                <a:path w="1042669" h="947419">
                  <a:moveTo>
                    <a:pt x="1041557" y="830579"/>
                  </a:moveTo>
                  <a:lnTo>
                    <a:pt x="1035200" y="830579"/>
                  </a:lnTo>
                  <a:lnTo>
                    <a:pt x="1035196" y="833119"/>
                  </a:lnTo>
                  <a:lnTo>
                    <a:pt x="1041553" y="833119"/>
                  </a:lnTo>
                  <a:lnTo>
                    <a:pt x="1041557" y="830579"/>
                  </a:lnTo>
                  <a:close/>
                </a:path>
                <a:path w="1042669" h="947419">
                  <a:moveTo>
                    <a:pt x="6502" y="828039"/>
                  </a:moveTo>
                  <a:lnTo>
                    <a:pt x="157" y="828039"/>
                  </a:lnTo>
                  <a:lnTo>
                    <a:pt x="155" y="829309"/>
                  </a:lnTo>
                  <a:lnTo>
                    <a:pt x="6500" y="829309"/>
                  </a:lnTo>
                  <a:lnTo>
                    <a:pt x="6502" y="828039"/>
                  </a:lnTo>
                  <a:close/>
                </a:path>
                <a:path w="1042669" h="947419">
                  <a:moveTo>
                    <a:pt x="1041560" y="828039"/>
                  </a:moveTo>
                  <a:lnTo>
                    <a:pt x="1035203" y="828039"/>
                  </a:lnTo>
                  <a:lnTo>
                    <a:pt x="1035202" y="829309"/>
                  </a:lnTo>
                  <a:lnTo>
                    <a:pt x="1041558" y="829309"/>
                  </a:lnTo>
                  <a:lnTo>
                    <a:pt x="1041560" y="828039"/>
                  </a:lnTo>
                  <a:close/>
                </a:path>
                <a:path w="1042669" h="947419">
                  <a:moveTo>
                    <a:pt x="6507" y="824229"/>
                  </a:moveTo>
                  <a:lnTo>
                    <a:pt x="162" y="824229"/>
                  </a:lnTo>
                  <a:lnTo>
                    <a:pt x="158" y="826769"/>
                  </a:lnTo>
                  <a:lnTo>
                    <a:pt x="6503" y="826769"/>
                  </a:lnTo>
                  <a:lnTo>
                    <a:pt x="6507" y="824229"/>
                  </a:lnTo>
                  <a:close/>
                </a:path>
                <a:path w="1042669" h="947419">
                  <a:moveTo>
                    <a:pt x="1041565" y="824229"/>
                  </a:moveTo>
                  <a:lnTo>
                    <a:pt x="1035208" y="824229"/>
                  </a:lnTo>
                  <a:lnTo>
                    <a:pt x="1035205" y="826769"/>
                  </a:lnTo>
                  <a:lnTo>
                    <a:pt x="1041562" y="826769"/>
                  </a:lnTo>
                  <a:lnTo>
                    <a:pt x="1041565" y="824229"/>
                  </a:lnTo>
                  <a:close/>
                </a:path>
                <a:path w="1042669" h="947419">
                  <a:moveTo>
                    <a:pt x="6510" y="821689"/>
                  </a:moveTo>
                  <a:lnTo>
                    <a:pt x="165" y="821689"/>
                  </a:lnTo>
                  <a:lnTo>
                    <a:pt x="163" y="822959"/>
                  </a:lnTo>
                  <a:lnTo>
                    <a:pt x="6508" y="822959"/>
                  </a:lnTo>
                  <a:lnTo>
                    <a:pt x="6510" y="821689"/>
                  </a:lnTo>
                  <a:close/>
                </a:path>
                <a:path w="1042669" h="947419">
                  <a:moveTo>
                    <a:pt x="1041568" y="821689"/>
                  </a:moveTo>
                  <a:lnTo>
                    <a:pt x="1035212" y="821689"/>
                  </a:lnTo>
                  <a:lnTo>
                    <a:pt x="1035210" y="822959"/>
                  </a:lnTo>
                  <a:lnTo>
                    <a:pt x="1041567" y="822959"/>
                  </a:lnTo>
                  <a:lnTo>
                    <a:pt x="1041568" y="821689"/>
                  </a:lnTo>
                  <a:close/>
                </a:path>
                <a:path w="1042669" h="947419">
                  <a:moveTo>
                    <a:pt x="6515" y="817879"/>
                  </a:moveTo>
                  <a:lnTo>
                    <a:pt x="170" y="817879"/>
                  </a:lnTo>
                  <a:lnTo>
                    <a:pt x="167" y="820419"/>
                  </a:lnTo>
                  <a:lnTo>
                    <a:pt x="6512" y="820419"/>
                  </a:lnTo>
                  <a:lnTo>
                    <a:pt x="6515" y="817879"/>
                  </a:lnTo>
                  <a:close/>
                </a:path>
                <a:path w="1042669" h="947419">
                  <a:moveTo>
                    <a:pt x="1041574" y="817879"/>
                  </a:moveTo>
                  <a:lnTo>
                    <a:pt x="1035217" y="817879"/>
                  </a:lnTo>
                  <a:lnTo>
                    <a:pt x="1035214" y="820419"/>
                  </a:lnTo>
                  <a:lnTo>
                    <a:pt x="1041570" y="820419"/>
                  </a:lnTo>
                  <a:lnTo>
                    <a:pt x="1041574" y="817879"/>
                  </a:lnTo>
                  <a:close/>
                </a:path>
                <a:path w="1042669" h="947419">
                  <a:moveTo>
                    <a:pt x="6522" y="812800"/>
                  </a:moveTo>
                  <a:lnTo>
                    <a:pt x="177" y="812800"/>
                  </a:lnTo>
                  <a:lnTo>
                    <a:pt x="172" y="816609"/>
                  </a:lnTo>
                  <a:lnTo>
                    <a:pt x="6517" y="816609"/>
                  </a:lnTo>
                  <a:lnTo>
                    <a:pt x="6522" y="812800"/>
                  </a:lnTo>
                  <a:close/>
                </a:path>
                <a:path w="1042669" h="947419">
                  <a:moveTo>
                    <a:pt x="1041580" y="812800"/>
                  </a:moveTo>
                  <a:lnTo>
                    <a:pt x="1035224" y="812800"/>
                  </a:lnTo>
                  <a:lnTo>
                    <a:pt x="1035219" y="816609"/>
                  </a:lnTo>
                  <a:lnTo>
                    <a:pt x="1041575" y="816609"/>
                  </a:lnTo>
                  <a:lnTo>
                    <a:pt x="1041580" y="812800"/>
                  </a:lnTo>
                  <a:close/>
                </a:path>
              </a:pathLst>
            </a:custGeom>
            <a:solidFill>
              <a:srgbClr val="548E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2075179" y="2247899"/>
              <a:ext cx="1029969" cy="934719"/>
            </a:xfrm>
            <a:custGeom>
              <a:avLst/>
              <a:gdLst/>
              <a:ahLst/>
              <a:cxnLst/>
              <a:rect l="l" t="t" r="r" b="b"/>
              <a:pathLst>
                <a:path w="1029969" h="934719">
                  <a:moveTo>
                    <a:pt x="1269" y="0"/>
                  </a:moveTo>
                  <a:lnTo>
                    <a:pt x="1228" y="30479"/>
                  </a:lnTo>
                  <a:lnTo>
                    <a:pt x="7586" y="30479"/>
                  </a:lnTo>
                  <a:lnTo>
                    <a:pt x="7619" y="6350"/>
                  </a:lnTo>
                  <a:lnTo>
                    <a:pt x="1029963" y="6350"/>
                  </a:lnTo>
                  <a:lnTo>
                    <a:pt x="1029969" y="1270"/>
                  </a:lnTo>
                  <a:lnTo>
                    <a:pt x="1269" y="0"/>
                  </a:lnTo>
                  <a:close/>
                </a:path>
                <a:path w="1029969" h="934719">
                  <a:moveTo>
                    <a:pt x="1029963" y="6350"/>
                  </a:moveTo>
                  <a:lnTo>
                    <a:pt x="7619" y="6350"/>
                  </a:lnTo>
                  <a:lnTo>
                    <a:pt x="1024889" y="7620"/>
                  </a:lnTo>
                  <a:lnTo>
                    <a:pt x="1024826" y="30479"/>
                  </a:lnTo>
                  <a:lnTo>
                    <a:pt x="1029930" y="30479"/>
                  </a:lnTo>
                  <a:lnTo>
                    <a:pt x="1029963" y="6350"/>
                  </a:lnTo>
                  <a:close/>
                </a:path>
                <a:path w="1029969" h="934719">
                  <a:moveTo>
                    <a:pt x="7586" y="30480"/>
                  </a:moveTo>
                  <a:lnTo>
                    <a:pt x="1228" y="30480"/>
                  </a:lnTo>
                  <a:lnTo>
                    <a:pt x="1219" y="36829"/>
                  </a:lnTo>
                  <a:lnTo>
                    <a:pt x="7577" y="36829"/>
                  </a:lnTo>
                  <a:lnTo>
                    <a:pt x="7586" y="30480"/>
                  </a:lnTo>
                  <a:close/>
                </a:path>
                <a:path w="1029969" h="934719">
                  <a:moveTo>
                    <a:pt x="1029930" y="30480"/>
                  </a:moveTo>
                  <a:lnTo>
                    <a:pt x="1024826" y="30480"/>
                  </a:lnTo>
                  <a:lnTo>
                    <a:pt x="1024809" y="36829"/>
                  </a:lnTo>
                  <a:lnTo>
                    <a:pt x="1029921" y="36829"/>
                  </a:lnTo>
                  <a:lnTo>
                    <a:pt x="1029930" y="30480"/>
                  </a:lnTo>
                  <a:close/>
                </a:path>
                <a:path w="1029969" h="934719">
                  <a:moveTo>
                    <a:pt x="7577" y="36830"/>
                  </a:moveTo>
                  <a:lnTo>
                    <a:pt x="1219" y="36830"/>
                  </a:lnTo>
                  <a:lnTo>
                    <a:pt x="1193" y="55879"/>
                  </a:lnTo>
                  <a:lnTo>
                    <a:pt x="7551" y="55879"/>
                  </a:lnTo>
                  <a:lnTo>
                    <a:pt x="7577" y="36830"/>
                  </a:lnTo>
                  <a:close/>
                </a:path>
                <a:path w="1029969" h="934719">
                  <a:moveTo>
                    <a:pt x="1029921" y="36830"/>
                  </a:moveTo>
                  <a:lnTo>
                    <a:pt x="1024809" y="36830"/>
                  </a:lnTo>
                  <a:lnTo>
                    <a:pt x="1024756" y="55879"/>
                  </a:lnTo>
                  <a:lnTo>
                    <a:pt x="1029895" y="55879"/>
                  </a:lnTo>
                  <a:lnTo>
                    <a:pt x="1029921" y="36830"/>
                  </a:lnTo>
                  <a:close/>
                </a:path>
                <a:path w="1029969" h="934719">
                  <a:moveTo>
                    <a:pt x="7551" y="55880"/>
                  </a:moveTo>
                  <a:lnTo>
                    <a:pt x="1193" y="55880"/>
                  </a:lnTo>
                  <a:lnTo>
                    <a:pt x="1176" y="68579"/>
                  </a:lnTo>
                  <a:lnTo>
                    <a:pt x="7534" y="68579"/>
                  </a:lnTo>
                  <a:lnTo>
                    <a:pt x="7551" y="55880"/>
                  </a:lnTo>
                  <a:close/>
                </a:path>
                <a:path w="1029969" h="934719">
                  <a:moveTo>
                    <a:pt x="1029895" y="55880"/>
                  </a:moveTo>
                  <a:lnTo>
                    <a:pt x="1024756" y="55880"/>
                  </a:lnTo>
                  <a:lnTo>
                    <a:pt x="1024721" y="68579"/>
                  </a:lnTo>
                  <a:lnTo>
                    <a:pt x="1029878" y="68579"/>
                  </a:lnTo>
                  <a:lnTo>
                    <a:pt x="1029895" y="55880"/>
                  </a:lnTo>
                  <a:close/>
                </a:path>
                <a:path w="1029969" h="934719">
                  <a:moveTo>
                    <a:pt x="7534" y="68580"/>
                  </a:moveTo>
                  <a:lnTo>
                    <a:pt x="1176" y="68580"/>
                  </a:lnTo>
                  <a:lnTo>
                    <a:pt x="1159" y="81279"/>
                  </a:lnTo>
                  <a:lnTo>
                    <a:pt x="7516" y="81279"/>
                  </a:lnTo>
                  <a:lnTo>
                    <a:pt x="7534" y="68580"/>
                  </a:lnTo>
                  <a:close/>
                </a:path>
                <a:path w="1029969" h="934719">
                  <a:moveTo>
                    <a:pt x="1029878" y="68580"/>
                  </a:moveTo>
                  <a:lnTo>
                    <a:pt x="1024721" y="68580"/>
                  </a:lnTo>
                  <a:lnTo>
                    <a:pt x="1024686" y="81279"/>
                  </a:lnTo>
                  <a:lnTo>
                    <a:pt x="1029861" y="81279"/>
                  </a:lnTo>
                  <a:lnTo>
                    <a:pt x="1029878" y="68580"/>
                  </a:lnTo>
                  <a:close/>
                </a:path>
                <a:path w="1029969" h="934719">
                  <a:moveTo>
                    <a:pt x="7516" y="81280"/>
                  </a:moveTo>
                  <a:lnTo>
                    <a:pt x="1159" y="81280"/>
                  </a:lnTo>
                  <a:lnTo>
                    <a:pt x="1142" y="93979"/>
                  </a:lnTo>
                  <a:lnTo>
                    <a:pt x="7499" y="93979"/>
                  </a:lnTo>
                  <a:lnTo>
                    <a:pt x="7516" y="81280"/>
                  </a:lnTo>
                  <a:close/>
                </a:path>
                <a:path w="1029969" h="934719">
                  <a:moveTo>
                    <a:pt x="1029861" y="81280"/>
                  </a:moveTo>
                  <a:lnTo>
                    <a:pt x="1024686" y="81280"/>
                  </a:lnTo>
                  <a:lnTo>
                    <a:pt x="1024651" y="93979"/>
                  </a:lnTo>
                  <a:lnTo>
                    <a:pt x="1029843" y="93979"/>
                  </a:lnTo>
                  <a:lnTo>
                    <a:pt x="1029861" y="81280"/>
                  </a:lnTo>
                  <a:close/>
                </a:path>
                <a:path w="1029969" h="934719">
                  <a:moveTo>
                    <a:pt x="7499" y="93980"/>
                  </a:moveTo>
                  <a:lnTo>
                    <a:pt x="1142" y="93980"/>
                  </a:lnTo>
                  <a:lnTo>
                    <a:pt x="1124" y="106679"/>
                  </a:lnTo>
                  <a:lnTo>
                    <a:pt x="7481" y="106679"/>
                  </a:lnTo>
                  <a:lnTo>
                    <a:pt x="7499" y="93980"/>
                  </a:lnTo>
                  <a:close/>
                </a:path>
                <a:path w="1029969" h="934719">
                  <a:moveTo>
                    <a:pt x="1029843" y="93980"/>
                  </a:moveTo>
                  <a:lnTo>
                    <a:pt x="1024651" y="93980"/>
                  </a:lnTo>
                  <a:lnTo>
                    <a:pt x="1024616" y="106679"/>
                  </a:lnTo>
                  <a:lnTo>
                    <a:pt x="1029826" y="106679"/>
                  </a:lnTo>
                  <a:lnTo>
                    <a:pt x="1029843" y="93980"/>
                  </a:lnTo>
                  <a:close/>
                </a:path>
                <a:path w="1029969" h="934719">
                  <a:moveTo>
                    <a:pt x="7481" y="106680"/>
                  </a:moveTo>
                  <a:lnTo>
                    <a:pt x="1124" y="106680"/>
                  </a:lnTo>
                  <a:lnTo>
                    <a:pt x="1107" y="119379"/>
                  </a:lnTo>
                  <a:lnTo>
                    <a:pt x="7464" y="119379"/>
                  </a:lnTo>
                  <a:lnTo>
                    <a:pt x="7481" y="106680"/>
                  </a:lnTo>
                  <a:close/>
                </a:path>
                <a:path w="1029969" h="934719">
                  <a:moveTo>
                    <a:pt x="1029826" y="106680"/>
                  </a:moveTo>
                  <a:lnTo>
                    <a:pt x="1024616" y="106680"/>
                  </a:lnTo>
                  <a:lnTo>
                    <a:pt x="1024581" y="119379"/>
                  </a:lnTo>
                  <a:lnTo>
                    <a:pt x="1029809" y="119379"/>
                  </a:lnTo>
                  <a:lnTo>
                    <a:pt x="1029826" y="106680"/>
                  </a:lnTo>
                  <a:close/>
                </a:path>
                <a:path w="1029969" h="934719">
                  <a:moveTo>
                    <a:pt x="7464" y="119380"/>
                  </a:moveTo>
                  <a:lnTo>
                    <a:pt x="1107" y="119380"/>
                  </a:lnTo>
                  <a:lnTo>
                    <a:pt x="1073" y="144779"/>
                  </a:lnTo>
                  <a:lnTo>
                    <a:pt x="7429" y="144779"/>
                  </a:lnTo>
                  <a:lnTo>
                    <a:pt x="7464" y="119380"/>
                  </a:lnTo>
                  <a:close/>
                </a:path>
                <a:path w="1029969" h="934719">
                  <a:moveTo>
                    <a:pt x="1029809" y="119380"/>
                  </a:moveTo>
                  <a:lnTo>
                    <a:pt x="1024581" y="119380"/>
                  </a:lnTo>
                  <a:lnTo>
                    <a:pt x="1024511" y="144779"/>
                  </a:lnTo>
                  <a:lnTo>
                    <a:pt x="1029774" y="144779"/>
                  </a:lnTo>
                  <a:lnTo>
                    <a:pt x="1029809" y="119380"/>
                  </a:lnTo>
                  <a:close/>
                </a:path>
                <a:path w="1029969" h="934719">
                  <a:moveTo>
                    <a:pt x="7429" y="144780"/>
                  </a:moveTo>
                  <a:lnTo>
                    <a:pt x="1073" y="144780"/>
                  </a:lnTo>
                  <a:lnTo>
                    <a:pt x="1064" y="151129"/>
                  </a:lnTo>
                  <a:lnTo>
                    <a:pt x="7420" y="151129"/>
                  </a:lnTo>
                  <a:lnTo>
                    <a:pt x="7429" y="144780"/>
                  </a:lnTo>
                  <a:close/>
                </a:path>
                <a:path w="1029969" h="934719">
                  <a:moveTo>
                    <a:pt x="1029774" y="144780"/>
                  </a:moveTo>
                  <a:lnTo>
                    <a:pt x="1024511" y="144780"/>
                  </a:lnTo>
                  <a:lnTo>
                    <a:pt x="1024494" y="151129"/>
                  </a:lnTo>
                  <a:lnTo>
                    <a:pt x="1029766" y="151129"/>
                  </a:lnTo>
                  <a:lnTo>
                    <a:pt x="1029774" y="144780"/>
                  </a:lnTo>
                  <a:close/>
                </a:path>
                <a:path w="1029969" h="934719">
                  <a:moveTo>
                    <a:pt x="7420" y="151130"/>
                  </a:moveTo>
                  <a:lnTo>
                    <a:pt x="1064" y="151130"/>
                  </a:lnTo>
                  <a:lnTo>
                    <a:pt x="995" y="201929"/>
                  </a:lnTo>
                  <a:lnTo>
                    <a:pt x="7350" y="201929"/>
                  </a:lnTo>
                  <a:lnTo>
                    <a:pt x="7420" y="151130"/>
                  </a:lnTo>
                  <a:close/>
                </a:path>
                <a:path w="1029969" h="934719">
                  <a:moveTo>
                    <a:pt x="1029766" y="151130"/>
                  </a:moveTo>
                  <a:lnTo>
                    <a:pt x="1024494" y="151130"/>
                  </a:lnTo>
                  <a:lnTo>
                    <a:pt x="1024353" y="201929"/>
                  </a:lnTo>
                  <a:lnTo>
                    <a:pt x="1029696" y="201929"/>
                  </a:lnTo>
                  <a:lnTo>
                    <a:pt x="1029766" y="151130"/>
                  </a:lnTo>
                  <a:close/>
                </a:path>
                <a:path w="1029969" h="934719">
                  <a:moveTo>
                    <a:pt x="7350" y="201930"/>
                  </a:moveTo>
                  <a:lnTo>
                    <a:pt x="995" y="201930"/>
                  </a:lnTo>
                  <a:lnTo>
                    <a:pt x="986" y="208279"/>
                  </a:lnTo>
                  <a:lnTo>
                    <a:pt x="7341" y="208279"/>
                  </a:lnTo>
                  <a:lnTo>
                    <a:pt x="7350" y="201930"/>
                  </a:lnTo>
                  <a:close/>
                </a:path>
                <a:path w="1029969" h="934719">
                  <a:moveTo>
                    <a:pt x="1029696" y="201930"/>
                  </a:moveTo>
                  <a:lnTo>
                    <a:pt x="1024353" y="201930"/>
                  </a:lnTo>
                  <a:lnTo>
                    <a:pt x="1024336" y="208279"/>
                  </a:lnTo>
                  <a:lnTo>
                    <a:pt x="1029688" y="208279"/>
                  </a:lnTo>
                  <a:lnTo>
                    <a:pt x="1029696" y="201930"/>
                  </a:lnTo>
                  <a:close/>
                </a:path>
                <a:path w="1029969" h="934719">
                  <a:moveTo>
                    <a:pt x="7341" y="208280"/>
                  </a:moveTo>
                  <a:lnTo>
                    <a:pt x="986" y="208280"/>
                  </a:lnTo>
                  <a:lnTo>
                    <a:pt x="972" y="218439"/>
                  </a:lnTo>
                  <a:lnTo>
                    <a:pt x="7327" y="218439"/>
                  </a:lnTo>
                  <a:lnTo>
                    <a:pt x="7341" y="208280"/>
                  </a:lnTo>
                  <a:close/>
                </a:path>
                <a:path w="1029969" h="934719">
                  <a:moveTo>
                    <a:pt x="1029688" y="208280"/>
                  </a:moveTo>
                  <a:lnTo>
                    <a:pt x="1024336" y="208280"/>
                  </a:lnTo>
                  <a:lnTo>
                    <a:pt x="1024308" y="218439"/>
                  </a:lnTo>
                  <a:lnTo>
                    <a:pt x="1029674" y="218439"/>
                  </a:lnTo>
                  <a:lnTo>
                    <a:pt x="1029688" y="208280"/>
                  </a:lnTo>
                  <a:close/>
                </a:path>
                <a:path w="1029969" h="934719">
                  <a:moveTo>
                    <a:pt x="7327" y="218440"/>
                  </a:moveTo>
                  <a:lnTo>
                    <a:pt x="972" y="218440"/>
                  </a:lnTo>
                  <a:lnTo>
                    <a:pt x="952" y="233679"/>
                  </a:lnTo>
                  <a:lnTo>
                    <a:pt x="7306" y="233679"/>
                  </a:lnTo>
                  <a:lnTo>
                    <a:pt x="7327" y="218440"/>
                  </a:lnTo>
                  <a:close/>
                </a:path>
                <a:path w="1029969" h="934719">
                  <a:moveTo>
                    <a:pt x="1029674" y="218440"/>
                  </a:moveTo>
                  <a:lnTo>
                    <a:pt x="1024308" y="218440"/>
                  </a:lnTo>
                  <a:lnTo>
                    <a:pt x="1024266" y="233679"/>
                  </a:lnTo>
                  <a:lnTo>
                    <a:pt x="1029653" y="233679"/>
                  </a:lnTo>
                  <a:lnTo>
                    <a:pt x="1029674" y="218440"/>
                  </a:lnTo>
                  <a:close/>
                </a:path>
                <a:path w="1029969" h="934719">
                  <a:moveTo>
                    <a:pt x="7306" y="233680"/>
                  </a:moveTo>
                  <a:lnTo>
                    <a:pt x="952" y="233680"/>
                  </a:lnTo>
                  <a:lnTo>
                    <a:pt x="926" y="252729"/>
                  </a:lnTo>
                  <a:lnTo>
                    <a:pt x="7280" y="252729"/>
                  </a:lnTo>
                  <a:lnTo>
                    <a:pt x="7306" y="233680"/>
                  </a:lnTo>
                  <a:close/>
                </a:path>
                <a:path w="1029969" h="934719">
                  <a:moveTo>
                    <a:pt x="1029653" y="233680"/>
                  </a:moveTo>
                  <a:lnTo>
                    <a:pt x="1024266" y="233680"/>
                  </a:lnTo>
                  <a:lnTo>
                    <a:pt x="1024213" y="252729"/>
                  </a:lnTo>
                  <a:lnTo>
                    <a:pt x="1029627" y="252729"/>
                  </a:lnTo>
                  <a:lnTo>
                    <a:pt x="1029653" y="233680"/>
                  </a:lnTo>
                  <a:close/>
                </a:path>
                <a:path w="1029969" h="934719">
                  <a:moveTo>
                    <a:pt x="7280" y="252730"/>
                  </a:moveTo>
                  <a:lnTo>
                    <a:pt x="926" y="252730"/>
                  </a:lnTo>
                  <a:lnTo>
                    <a:pt x="912" y="262889"/>
                  </a:lnTo>
                  <a:lnTo>
                    <a:pt x="7266" y="262889"/>
                  </a:lnTo>
                  <a:lnTo>
                    <a:pt x="7280" y="252730"/>
                  </a:lnTo>
                  <a:close/>
                </a:path>
                <a:path w="1029969" h="934719">
                  <a:moveTo>
                    <a:pt x="1029627" y="252730"/>
                  </a:moveTo>
                  <a:lnTo>
                    <a:pt x="1024213" y="252730"/>
                  </a:lnTo>
                  <a:lnTo>
                    <a:pt x="1024185" y="262889"/>
                  </a:lnTo>
                  <a:lnTo>
                    <a:pt x="1029614" y="262889"/>
                  </a:lnTo>
                  <a:lnTo>
                    <a:pt x="1029627" y="252730"/>
                  </a:lnTo>
                  <a:close/>
                </a:path>
                <a:path w="1029969" h="934719">
                  <a:moveTo>
                    <a:pt x="7266" y="262890"/>
                  </a:moveTo>
                  <a:lnTo>
                    <a:pt x="912" y="262890"/>
                  </a:lnTo>
                  <a:lnTo>
                    <a:pt x="891" y="278129"/>
                  </a:lnTo>
                  <a:lnTo>
                    <a:pt x="7245" y="278129"/>
                  </a:lnTo>
                  <a:lnTo>
                    <a:pt x="7266" y="262890"/>
                  </a:lnTo>
                  <a:close/>
                </a:path>
                <a:path w="1029969" h="934719">
                  <a:moveTo>
                    <a:pt x="1029614" y="262890"/>
                  </a:moveTo>
                  <a:lnTo>
                    <a:pt x="1024185" y="262890"/>
                  </a:lnTo>
                  <a:lnTo>
                    <a:pt x="1024143" y="278129"/>
                  </a:lnTo>
                  <a:lnTo>
                    <a:pt x="1029593" y="278129"/>
                  </a:lnTo>
                  <a:lnTo>
                    <a:pt x="1029614" y="262890"/>
                  </a:lnTo>
                  <a:close/>
                </a:path>
                <a:path w="1029969" h="934719">
                  <a:moveTo>
                    <a:pt x="7245" y="278130"/>
                  </a:moveTo>
                  <a:lnTo>
                    <a:pt x="891" y="278130"/>
                  </a:lnTo>
                  <a:lnTo>
                    <a:pt x="736" y="392429"/>
                  </a:lnTo>
                  <a:lnTo>
                    <a:pt x="7087" y="392429"/>
                  </a:lnTo>
                  <a:lnTo>
                    <a:pt x="7245" y="278130"/>
                  </a:lnTo>
                  <a:close/>
                </a:path>
                <a:path w="1029969" h="934719">
                  <a:moveTo>
                    <a:pt x="1029593" y="278130"/>
                  </a:moveTo>
                  <a:lnTo>
                    <a:pt x="1024143" y="278130"/>
                  </a:lnTo>
                  <a:lnTo>
                    <a:pt x="1023828" y="392429"/>
                  </a:lnTo>
                  <a:lnTo>
                    <a:pt x="1029437" y="392429"/>
                  </a:lnTo>
                  <a:lnTo>
                    <a:pt x="1029593" y="278130"/>
                  </a:lnTo>
                  <a:close/>
                </a:path>
                <a:path w="1029969" h="934719">
                  <a:moveTo>
                    <a:pt x="7087" y="392430"/>
                  </a:moveTo>
                  <a:lnTo>
                    <a:pt x="736" y="392430"/>
                  </a:lnTo>
                  <a:lnTo>
                    <a:pt x="571" y="513079"/>
                  </a:lnTo>
                  <a:lnTo>
                    <a:pt x="6921" y="513079"/>
                  </a:lnTo>
                  <a:lnTo>
                    <a:pt x="7087" y="392430"/>
                  </a:lnTo>
                  <a:close/>
                </a:path>
                <a:path w="1029969" h="934719">
                  <a:moveTo>
                    <a:pt x="1029437" y="392430"/>
                  </a:moveTo>
                  <a:lnTo>
                    <a:pt x="1023828" y="392430"/>
                  </a:lnTo>
                  <a:lnTo>
                    <a:pt x="1023495" y="513079"/>
                  </a:lnTo>
                  <a:lnTo>
                    <a:pt x="1029273" y="513079"/>
                  </a:lnTo>
                  <a:lnTo>
                    <a:pt x="1029437" y="392430"/>
                  </a:lnTo>
                  <a:close/>
                </a:path>
                <a:path w="1029969" h="934719">
                  <a:moveTo>
                    <a:pt x="6921" y="513080"/>
                  </a:moveTo>
                  <a:lnTo>
                    <a:pt x="571" y="513080"/>
                  </a:lnTo>
                  <a:lnTo>
                    <a:pt x="381" y="652779"/>
                  </a:lnTo>
                  <a:lnTo>
                    <a:pt x="6728" y="652779"/>
                  </a:lnTo>
                  <a:lnTo>
                    <a:pt x="6921" y="513080"/>
                  </a:lnTo>
                  <a:close/>
                </a:path>
                <a:path w="1029969" h="934719">
                  <a:moveTo>
                    <a:pt x="1029273" y="513080"/>
                  </a:moveTo>
                  <a:lnTo>
                    <a:pt x="1023495" y="513080"/>
                  </a:lnTo>
                  <a:lnTo>
                    <a:pt x="1023110" y="652779"/>
                  </a:lnTo>
                  <a:lnTo>
                    <a:pt x="1029083" y="652779"/>
                  </a:lnTo>
                  <a:lnTo>
                    <a:pt x="1029273" y="513080"/>
                  </a:lnTo>
                  <a:close/>
                </a:path>
                <a:path w="1029969" h="934719">
                  <a:moveTo>
                    <a:pt x="6728" y="652780"/>
                  </a:moveTo>
                  <a:lnTo>
                    <a:pt x="381" y="652780"/>
                  </a:lnTo>
                  <a:lnTo>
                    <a:pt x="368" y="662939"/>
                  </a:lnTo>
                  <a:lnTo>
                    <a:pt x="6714" y="662939"/>
                  </a:lnTo>
                  <a:lnTo>
                    <a:pt x="6728" y="652780"/>
                  </a:lnTo>
                  <a:close/>
                </a:path>
                <a:path w="1029969" h="934719">
                  <a:moveTo>
                    <a:pt x="1029083" y="652780"/>
                  </a:moveTo>
                  <a:lnTo>
                    <a:pt x="1023110" y="652780"/>
                  </a:lnTo>
                  <a:lnTo>
                    <a:pt x="1023082" y="662939"/>
                  </a:lnTo>
                  <a:lnTo>
                    <a:pt x="1029069" y="662939"/>
                  </a:lnTo>
                  <a:lnTo>
                    <a:pt x="1029083" y="652780"/>
                  </a:lnTo>
                  <a:close/>
                </a:path>
                <a:path w="1029969" h="934719">
                  <a:moveTo>
                    <a:pt x="6714" y="662940"/>
                  </a:moveTo>
                  <a:lnTo>
                    <a:pt x="368" y="662940"/>
                  </a:lnTo>
                  <a:lnTo>
                    <a:pt x="347" y="678179"/>
                  </a:lnTo>
                  <a:lnTo>
                    <a:pt x="6693" y="678179"/>
                  </a:lnTo>
                  <a:lnTo>
                    <a:pt x="6714" y="662940"/>
                  </a:lnTo>
                  <a:close/>
                </a:path>
                <a:path w="1029969" h="934719">
                  <a:moveTo>
                    <a:pt x="1029069" y="662940"/>
                  </a:moveTo>
                  <a:lnTo>
                    <a:pt x="1023082" y="662940"/>
                  </a:lnTo>
                  <a:lnTo>
                    <a:pt x="1023040" y="678179"/>
                  </a:lnTo>
                  <a:lnTo>
                    <a:pt x="1029049" y="678179"/>
                  </a:lnTo>
                  <a:lnTo>
                    <a:pt x="1029069" y="662940"/>
                  </a:lnTo>
                  <a:close/>
                </a:path>
                <a:path w="1029969" h="934719">
                  <a:moveTo>
                    <a:pt x="6693" y="678180"/>
                  </a:moveTo>
                  <a:lnTo>
                    <a:pt x="347" y="678180"/>
                  </a:lnTo>
                  <a:lnTo>
                    <a:pt x="321" y="697229"/>
                  </a:lnTo>
                  <a:lnTo>
                    <a:pt x="6667" y="697229"/>
                  </a:lnTo>
                  <a:lnTo>
                    <a:pt x="6693" y="678180"/>
                  </a:lnTo>
                  <a:close/>
                </a:path>
                <a:path w="1029969" h="934719">
                  <a:moveTo>
                    <a:pt x="1029049" y="678180"/>
                  </a:moveTo>
                  <a:lnTo>
                    <a:pt x="1023040" y="678180"/>
                  </a:lnTo>
                  <a:lnTo>
                    <a:pt x="1022987" y="697229"/>
                  </a:lnTo>
                  <a:lnTo>
                    <a:pt x="1029023" y="697229"/>
                  </a:lnTo>
                  <a:lnTo>
                    <a:pt x="1029049" y="678180"/>
                  </a:lnTo>
                  <a:close/>
                </a:path>
                <a:path w="1029969" h="934719">
                  <a:moveTo>
                    <a:pt x="6667" y="697230"/>
                  </a:moveTo>
                  <a:lnTo>
                    <a:pt x="321" y="697230"/>
                  </a:lnTo>
                  <a:lnTo>
                    <a:pt x="307" y="707389"/>
                  </a:lnTo>
                  <a:lnTo>
                    <a:pt x="6653" y="707389"/>
                  </a:lnTo>
                  <a:lnTo>
                    <a:pt x="6667" y="697230"/>
                  </a:lnTo>
                  <a:close/>
                </a:path>
                <a:path w="1029969" h="934719">
                  <a:moveTo>
                    <a:pt x="1029023" y="697230"/>
                  </a:moveTo>
                  <a:lnTo>
                    <a:pt x="1022987" y="697230"/>
                  </a:lnTo>
                  <a:lnTo>
                    <a:pt x="1022959" y="707389"/>
                  </a:lnTo>
                  <a:lnTo>
                    <a:pt x="1029009" y="707389"/>
                  </a:lnTo>
                  <a:lnTo>
                    <a:pt x="1029023" y="697230"/>
                  </a:lnTo>
                  <a:close/>
                </a:path>
                <a:path w="1029969" h="934719">
                  <a:moveTo>
                    <a:pt x="6653" y="707390"/>
                  </a:moveTo>
                  <a:lnTo>
                    <a:pt x="307" y="707390"/>
                  </a:lnTo>
                  <a:lnTo>
                    <a:pt x="286" y="722629"/>
                  </a:lnTo>
                  <a:lnTo>
                    <a:pt x="6632" y="722629"/>
                  </a:lnTo>
                  <a:lnTo>
                    <a:pt x="6653" y="707390"/>
                  </a:lnTo>
                  <a:close/>
                </a:path>
                <a:path w="1029969" h="934719">
                  <a:moveTo>
                    <a:pt x="1029009" y="707390"/>
                  </a:moveTo>
                  <a:lnTo>
                    <a:pt x="1022959" y="707390"/>
                  </a:lnTo>
                  <a:lnTo>
                    <a:pt x="1022917" y="722629"/>
                  </a:lnTo>
                  <a:lnTo>
                    <a:pt x="1028988" y="722629"/>
                  </a:lnTo>
                  <a:lnTo>
                    <a:pt x="1029009" y="707390"/>
                  </a:lnTo>
                  <a:close/>
                </a:path>
                <a:path w="1029969" h="934719">
                  <a:moveTo>
                    <a:pt x="6632" y="722630"/>
                  </a:moveTo>
                  <a:lnTo>
                    <a:pt x="286" y="722630"/>
                  </a:lnTo>
                  <a:lnTo>
                    <a:pt x="269" y="735329"/>
                  </a:lnTo>
                  <a:lnTo>
                    <a:pt x="6614" y="735329"/>
                  </a:lnTo>
                  <a:lnTo>
                    <a:pt x="6632" y="722630"/>
                  </a:lnTo>
                  <a:close/>
                </a:path>
                <a:path w="1029969" h="934719">
                  <a:moveTo>
                    <a:pt x="1028988" y="722630"/>
                  </a:moveTo>
                  <a:lnTo>
                    <a:pt x="1022917" y="722630"/>
                  </a:lnTo>
                  <a:lnTo>
                    <a:pt x="1022882" y="735329"/>
                  </a:lnTo>
                  <a:lnTo>
                    <a:pt x="1028971" y="735329"/>
                  </a:lnTo>
                  <a:lnTo>
                    <a:pt x="1028988" y="722630"/>
                  </a:lnTo>
                  <a:close/>
                </a:path>
                <a:path w="1029969" h="934719">
                  <a:moveTo>
                    <a:pt x="6614" y="735330"/>
                  </a:moveTo>
                  <a:lnTo>
                    <a:pt x="269" y="735330"/>
                  </a:lnTo>
                  <a:lnTo>
                    <a:pt x="260" y="741679"/>
                  </a:lnTo>
                  <a:lnTo>
                    <a:pt x="6605" y="741679"/>
                  </a:lnTo>
                  <a:lnTo>
                    <a:pt x="6614" y="735330"/>
                  </a:lnTo>
                  <a:close/>
                </a:path>
                <a:path w="1029969" h="934719">
                  <a:moveTo>
                    <a:pt x="1028971" y="735330"/>
                  </a:moveTo>
                  <a:lnTo>
                    <a:pt x="1022882" y="735330"/>
                  </a:lnTo>
                  <a:lnTo>
                    <a:pt x="1022865" y="741679"/>
                  </a:lnTo>
                  <a:lnTo>
                    <a:pt x="1028962" y="741679"/>
                  </a:lnTo>
                  <a:lnTo>
                    <a:pt x="1028971" y="735330"/>
                  </a:lnTo>
                  <a:close/>
                </a:path>
                <a:path w="1029969" h="934719">
                  <a:moveTo>
                    <a:pt x="6605" y="741680"/>
                  </a:moveTo>
                  <a:lnTo>
                    <a:pt x="260" y="741680"/>
                  </a:lnTo>
                  <a:lnTo>
                    <a:pt x="234" y="760729"/>
                  </a:lnTo>
                  <a:lnTo>
                    <a:pt x="6579" y="760729"/>
                  </a:lnTo>
                  <a:lnTo>
                    <a:pt x="6605" y="741680"/>
                  </a:lnTo>
                  <a:close/>
                </a:path>
                <a:path w="1029969" h="934719">
                  <a:moveTo>
                    <a:pt x="1028962" y="741680"/>
                  </a:moveTo>
                  <a:lnTo>
                    <a:pt x="1022865" y="741680"/>
                  </a:lnTo>
                  <a:lnTo>
                    <a:pt x="1022812" y="760729"/>
                  </a:lnTo>
                  <a:lnTo>
                    <a:pt x="1028936" y="760729"/>
                  </a:lnTo>
                  <a:lnTo>
                    <a:pt x="1028962" y="741680"/>
                  </a:lnTo>
                  <a:close/>
                </a:path>
                <a:path w="1029969" h="934719">
                  <a:moveTo>
                    <a:pt x="6579" y="760730"/>
                  </a:moveTo>
                  <a:lnTo>
                    <a:pt x="234" y="760730"/>
                  </a:lnTo>
                  <a:lnTo>
                    <a:pt x="174" y="805179"/>
                  </a:lnTo>
                  <a:lnTo>
                    <a:pt x="6518" y="805179"/>
                  </a:lnTo>
                  <a:lnTo>
                    <a:pt x="6579" y="760730"/>
                  </a:lnTo>
                  <a:close/>
                </a:path>
                <a:path w="1029969" h="934719">
                  <a:moveTo>
                    <a:pt x="1028936" y="760730"/>
                  </a:moveTo>
                  <a:lnTo>
                    <a:pt x="1022812" y="760730"/>
                  </a:lnTo>
                  <a:lnTo>
                    <a:pt x="1022689" y="805179"/>
                  </a:lnTo>
                  <a:lnTo>
                    <a:pt x="1028876" y="805179"/>
                  </a:lnTo>
                  <a:lnTo>
                    <a:pt x="1028936" y="760730"/>
                  </a:lnTo>
                  <a:close/>
                </a:path>
                <a:path w="1029969" h="934719">
                  <a:moveTo>
                    <a:pt x="1028706" y="929639"/>
                  </a:moveTo>
                  <a:lnTo>
                    <a:pt x="5" y="929639"/>
                  </a:lnTo>
                  <a:lnTo>
                    <a:pt x="0" y="933450"/>
                  </a:lnTo>
                  <a:lnTo>
                    <a:pt x="1028700" y="934719"/>
                  </a:lnTo>
                  <a:lnTo>
                    <a:pt x="1028706" y="929639"/>
                  </a:lnTo>
                  <a:close/>
                </a:path>
                <a:path w="1029969" h="934719">
                  <a:moveTo>
                    <a:pt x="6351" y="925829"/>
                  </a:moveTo>
                  <a:lnTo>
                    <a:pt x="10" y="925829"/>
                  </a:lnTo>
                  <a:lnTo>
                    <a:pt x="6" y="928369"/>
                  </a:lnTo>
                  <a:lnTo>
                    <a:pt x="1022350" y="928369"/>
                  </a:lnTo>
                  <a:lnTo>
                    <a:pt x="6350" y="927100"/>
                  </a:lnTo>
                  <a:lnTo>
                    <a:pt x="6351" y="925829"/>
                  </a:lnTo>
                  <a:close/>
                </a:path>
                <a:path w="1029969" h="934719">
                  <a:moveTo>
                    <a:pt x="1028712" y="925829"/>
                  </a:moveTo>
                  <a:lnTo>
                    <a:pt x="1022357" y="925829"/>
                  </a:lnTo>
                  <a:lnTo>
                    <a:pt x="1022350" y="928369"/>
                  </a:lnTo>
                  <a:lnTo>
                    <a:pt x="1028708" y="928369"/>
                  </a:lnTo>
                  <a:lnTo>
                    <a:pt x="1028712" y="925829"/>
                  </a:lnTo>
                  <a:close/>
                </a:path>
                <a:path w="1029969" h="934719">
                  <a:moveTo>
                    <a:pt x="6355" y="923289"/>
                  </a:moveTo>
                  <a:lnTo>
                    <a:pt x="13" y="923289"/>
                  </a:lnTo>
                  <a:lnTo>
                    <a:pt x="12" y="924559"/>
                  </a:lnTo>
                  <a:lnTo>
                    <a:pt x="6353" y="924559"/>
                  </a:lnTo>
                  <a:lnTo>
                    <a:pt x="6355" y="923289"/>
                  </a:lnTo>
                  <a:close/>
                </a:path>
                <a:path w="1029969" h="934719">
                  <a:moveTo>
                    <a:pt x="1028715" y="923289"/>
                  </a:moveTo>
                  <a:lnTo>
                    <a:pt x="1022364" y="923289"/>
                  </a:lnTo>
                  <a:lnTo>
                    <a:pt x="1022360" y="924559"/>
                  </a:lnTo>
                  <a:lnTo>
                    <a:pt x="1028713" y="924559"/>
                  </a:lnTo>
                  <a:lnTo>
                    <a:pt x="1028715" y="923289"/>
                  </a:lnTo>
                  <a:close/>
                </a:path>
                <a:path w="1029969" h="934719">
                  <a:moveTo>
                    <a:pt x="6360" y="919479"/>
                  </a:moveTo>
                  <a:lnTo>
                    <a:pt x="19" y="919479"/>
                  </a:lnTo>
                  <a:lnTo>
                    <a:pt x="15" y="922019"/>
                  </a:lnTo>
                  <a:lnTo>
                    <a:pt x="6357" y="922019"/>
                  </a:lnTo>
                  <a:lnTo>
                    <a:pt x="6360" y="919479"/>
                  </a:lnTo>
                  <a:close/>
                </a:path>
                <a:path w="1029969" h="934719">
                  <a:moveTo>
                    <a:pt x="1028720" y="919479"/>
                  </a:moveTo>
                  <a:lnTo>
                    <a:pt x="1022374" y="919479"/>
                  </a:lnTo>
                  <a:lnTo>
                    <a:pt x="1022367" y="922019"/>
                  </a:lnTo>
                  <a:lnTo>
                    <a:pt x="1028717" y="922019"/>
                  </a:lnTo>
                  <a:lnTo>
                    <a:pt x="1028720" y="919479"/>
                  </a:lnTo>
                  <a:close/>
                </a:path>
                <a:path w="1029969" h="934719">
                  <a:moveTo>
                    <a:pt x="6364" y="916939"/>
                  </a:moveTo>
                  <a:lnTo>
                    <a:pt x="22" y="916939"/>
                  </a:lnTo>
                  <a:lnTo>
                    <a:pt x="20" y="918209"/>
                  </a:lnTo>
                  <a:lnTo>
                    <a:pt x="6362" y="918209"/>
                  </a:lnTo>
                  <a:lnTo>
                    <a:pt x="6364" y="916939"/>
                  </a:lnTo>
                  <a:close/>
                </a:path>
                <a:path w="1029969" h="934719">
                  <a:moveTo>
                    <a:pt x="1028724" y="916939"/>
                  </a:moveTo>
                  <a:lnTo>
                    <a:pt x="1022381" y="916939"/>
                  </a:lnTo>
                  <a:lnTo>
                    <a:pt x="1022378" y="918209"/>
                  </a:lnTo>
                  <a:lnTo>
                    <a:pt x="1028722" y="918209"/>
                  </a:lnTo>
                  <a:lnTo>
                    <a:pt x="1028724" y="916939"/>
                  </a:lnTo>
                  <a:close/>
                </a:path>
                <a:path w="1029969" h="934719">
                  <a:moveTo>
                    <a:pt x="6369" y="913129"/>
                  </a:moveTo>
                  <a:lnTo>
                    <a:pt x="27" y="913129"/>
                  </a:lnTo>
                  <a:lnTo>
                    <a:pt x="24" y="915669"/>
                  </a:lnTo>
                  <a:lnTo>
                    <a:pt x="6365" y="915669"/>
                  </a:lnTo>
                  <a:lnTo>
                    <a:pt x="6369" y="913129"/>
                  </a:lnTo>
                  <a:close/>
                </a:path>
                <a:path w="1029969" h="934719">
                  <a:moveTo>
                    <a:pt x="1028729" y="913129"/>
                  </a:moveTo>
                  <a:lnTo>
                    <a:pt x="1022392" y="913129"/>
                  </a:lnTo>
                  <a:lnTo>
                    <a:pt x="1022385" y="915669"/>
                  </a:lnTo>
                  <a:lnTo>
                    <a:pt x="1028725" y="915669"/>
                  </a:lnTo>
                  <a:lnTo>
                    <a:pt x="1028729" y="913129"/>
                  </a:lnTo>
                  <a:close/>
                </a:path>
                <a:path w="1029969" h="934719">
                  <a:moveTo>
                    <a:pt x="6372" y="910589"/>
                  </a:moveTo>
                  <a:lnTo>
                    <a:pt x="31" y="910589"/>
                  </a:lnTo>
                  <a:lnTo>
                    <a:pt x="29" y="911859"/>
                  </a:lnTo>
                  <a:lnTo>
                    <a:pt x="6371" y="911859"/>
                  </a:lnTo>
                  <a:lnTo>
                    <a:pt x="6372" y="910589"/>
                  </a:lnTo>
                  <a:close/>
                </a:path>
                <a:path w="1029969" h="934719">
                  <a:moveTo>
                    <a:pt x="1028732" y="910589"/>
                  </a:moveTo>
                  <a:lnTo>
                    <a:pt x="1022399" y="910589"/>
                  </a:lnTo>
                  <a:lnTo>
                    <a:pt x="1022395" y="911859"/>
                  </a:lnTo>
                  <a:lnTo>
                    <a:pt x="1028731" y="911859"/>
                  </a:lnTo>
                  <a:lnTo>
                    <a:pt x="1028732" y="910589"/>
                  </a:lnTo>
                  <a:close/>
                </a:path>
                <a:path w="1029969" h="934719">
                  <a:moveTo>
                    <a:pt x="6378" y="906779"/>
                  </a:moveTo>
                  <a:lnTo>
                    <a:pt x="36" y="906779"/>
                  </a:lnTo>
                  <a:lnTo>
                    <a:pt x="32" y="909319"/>
                  </a:lnTo>
                  <a:lnTo>
                    <a:pt x="6374" y="909319"/>
                  </a:lnTo>
                  <a:lnTo>
                    <a:pt x="6378" y="906779"/>
                  </a:lnTo>
                  <a:close/>
                </a:path>
                <a:path w="1029969" h="934719">
                  <a:moveTo>
                    <a:pt x="1028738" y="906779"/>
                  </a:moveTo>
                  <a:lnTo>
                    <a:pt x="1022409" y="906779"/>
                  </a:lnTo>
                  <a:lnTo>
                    <a:pt x="1022402" y="909319"/>
                  </a:lnTo>
                  <a:lnTo>
                    <a:pt x="1028734" y="909319"/>
                  </a:lnTo>
                  <a:lnTo>
                    <a:pt x="1028738" y="906779"/>
                  </a:lnTo>
                  <a:close/>
                </a:path>
                <a:path w="1029969" h="934719">
                  <a:moveTo>
                    <a:pt x="6381" y="904239"/>
                  </a:moveTo>
                  <a:lnTo>
                    <a:pt x="39" y="904239"/>
                  </a:lnTo>
                  <a:lnTo>
                    <a:pt x="38" y="905509"/>
                  </a:lnTo>
                  <a:lnTo>
                    <a:pt x="6379" y="905509"/>
                  </a:lnTo>
                  <a:lnTo>
                    <a:pt x="6381" y="904239"/>
                  </a:lnTo>
                  <a:close/>
                </a:path>
                <a:path w="1029969" h="934719">
                  <a:moveTo>
                    <a:pt x="1028741" y="904239"/>
                  </a:moveTo>
                  <a:lnTo>
                    <a:pt x="1022416" y="904239"/>
                  </a:lnTo>
                  <a:lnTo>
                    <a:pt x="1022413" y="905509"/>
                  </a:lnTo>
                  <a:lnTo>
                    <a:pt x="1028739" y="905509"/>
                  </a:lnTo>
                  <a:lnTo>
                    <a:pt x="1028741" y="904239"/>
                  </a:lnTo>
                  <a:close/>
                </a:path>
                <a:path w="1029969" h="934719">
                  <a:moveTo>
                    <a:pt x="6386" y="900429"/>
                  </a:moveTo>
                  <a:lnTo>
                    <a:pt x="44" y="900429"/>
                  </a:lnTo>
                  <a:lnTo>
                    <a:pt x="41" y="902969"/>
                  </a:lnTo>
                  <a:lnTo>
                    <a:pt x="6383" y="902969"/>
                  </a:lnTo>
                  <a:lnTo>
                    <a:pt x="6386" y="900429"/>
                  </a:lnTo>
                  <a:close/>
                </a:path>
                <a:path w="1029969" h="934719">
                  <a:moveTo>
                    <a:pt x="1028746" y="900429"/>
                  </a:moveTo>
                  <a:lnTo>
                    <a:pt x="1022427" y="900429"/>
                  </a:lnTo>
                  <a:lnTo>
                    <a:pt x="1022420" y="902969"/>
                  </a:lnTo>
                  <a:lnTo>
                    <a:pt x="1028743" y="902969"/>
                  </a:lnTo>
                  <a:lnTo>
                    <a:pt x="1028746" y="900429"/>
                  </a:lnTo>
                  <a:close/>
                </a:path>
                <a:path w="1029969" h="934719">
                  <a:moveTo>
                    <a:pt x="6395" y="894079"/>
                  </a:moveTo>
                  <a:lnTo>
                    <a:pt x="53" y="894079"/>
                  </a:lnTo>
                  <a:lnTo>
                    <a:pt x="46" y="899159"/>
                  </a:lnTo>
                  <a:lnTo>
                    <a:pt x="6388" y="899159"/>
                  </a:lnTo>
                  <a:lnTo>
                    <a:pt x="6395" y="894079"/>
                  </a:lnTo>
                  <a:close/>
                </a:path>
                <a:path w="1029969" h="934719">
                  <a:moveTo>
                    <a:pt x="1028755" y="894079"/>
                  </a:moveTo>
                  <a:lnTo>
                    <a:pt x="1022444" y="894079"/>
                  </a:lnTo>
                  <a:lnTo>
                    <a:pt x="1022430" y="899159"/>
                  </a:lnTo>
                  <a:lnTo>
                    <a:pt x="1028748" y="899159"/>
                  </a:lnTo>
                  <a:lnTo>
                    <a:pt x="1028755" y="894079"/>
                  </a:lnTo>
                  <a:close/>
                </a:path>
                <a:path w="1029969" h="934719">
                  <a:moveTo>
                    <a:pt x="6399" y="891539"/>
                  </a:moveTo>
                  <a:lnTo>
                    <a:pt x="57" y="891539"/>
                  </a:lnTo>
                  <a:lnTo>
                    <a:pt x="55" y="892809"/>
                  </a:lnTo>
                  <a:lnTo>
                    <a:pt x="6397" y="892809"/>
                  </a:lnTo>
                  <a:lnTo>
                    <a:pt x="6399" y="891539"/>
                  </a:lnTo>
                  <a:close/>
                </a:path>
                <a:path w="1029969" h="934719">
                  <a:moveTo>
                    <a:pt x="1028758" y="891539"/>
                  </a:moveTo>
                  <a:lnTo>
                    <a:pt x="1022451" y="891539"/>
                  </a:lnTo>
                  <a:lnTo>
                    <a:pt x="1022448" y="892809"/>
                  </a:lnTo>
                  <a:lnTo>
                    <a:pt x="1028757" y="892809"/>
                  </a:lnTo>
                  <a:lnTo>
                    <a:pt x="1028758" y="891539"/>
                  </a:lnTo>
                  <a:close/>
                </a:path>
                <a:path w="1029969" h="934719">
                  <a:moveTo>
                    <a:pt x="6407" y="885189"/>
                  </a:moveTo>
                  <a:lnTo>
                    <a:pt x="65" y="885189"/>
                  </a:lnTo>
                  <a:lnTo>
                    <a:pt x="58" y="890269"/>
                  </a:lnTo>
                  <a:lnTo>
                    <a:pt x="6400" y="890269"/>
                  </a:lnTo>
                  <a:lnTo>
                    <a:pt x="6407" y="885189"/>
                  </a:lnTo>
                  <a:close/>
                </a:path>
                <a:path w="1029969" h="934719">
                  <a:moveTo>
                    <a:pt x="1028767" y="885189"/>
                  </a:moveTo>
                  <a:lnTo>
                    <a:pt x="1022469" y="885189"/>
                  </a:lnTo>
                  <a:lnTo>
                    <a:pt x="1022455" y="890269"/>
                  </a:lnTo>
                  <a:lnTo>
                    <a:pt x="1028760" y="890269"/>
                  </a:lnTo>
                  <a:lnTo>
                    <a:pt x="1028767" y="885189"/>
                  </a:lnTo>
                  <a:close/>
                </a:path>
                <a:path w="1029969" h="934719">
                  <a:moveTo>
                    <a:pt x="6413" y="881379"/>
                  </a:moveTo>
                  <a:lnTo>
                    <a:pt x="70" y="881379"/>
                  </a:lnTo>
                  <a:lnTo>
                    <a:pt x="67" y="883919"/>
                  </a:lnTo>
                  <a:lnTo>
                    <a:pt x="6409" y="883919"/>
                  </a:lnTo>
                  <a:lnTo>
                    <a:pt x="6413" y="881379"/>
                  </a:lnTo>
                  <a:close/>
                </a:path>
                <a:path w="1029969" h="934719">
                  <a:moveTo>
                    <a:pt x="1028772" y="881379"/>
                  </a:moveTo>
                  <a:lnTo>
                    <a:pt x="1022479" y="881379"/>
                  </a:lnTo>
                  <a:lnTo>
                    <a:pt x="1022472" y="883919"/>
                  </a:lnTo>
                  <a:lnTo>
                    <a:pt x="1028769" y="883919"/>
                  </a:lnTo>
                  <a:lnTo>
                    <a:pt x="1028772" y="881379"/>
                  </a:lnTo>
                  <a:close/>
                </a:path>
                <a:path w="1029969" h="934719">
                  <a:moveTo>
                    <a:pt x="6416" y="878839"/>
                  </a:moveTo>
                  <a:lnTo>
                    <a:pt x="74" y="878839"/>
                  </a:lnTo>
                  <a:lnTo>
                    <a:pt x="72" y="880109"/>
                  </a:lnTo>
                  <a:lnTo>
                    <a:pt x="6414" y="880109"/>
                  </a:lnTo>
                  <a:lnTo>
                    <a:pt x="6416" y="878839"/>
                  </a:lnTo>
                  <a:close/>
                </a:path>
                <a:path w="1029969" h="934719">
                  <a:moveTo>
                    <a:pt x="1028776" y="878839"/>
                  </a:moveTo>
                  <a:lnTo>
                    <a:pt x="1022486" y="878839"/>
                  </a:lnTo>
                  <a:lnTo>
                    <a:pt x="1022483" y="880109"/>
                  </a:lnTo>
                  <a:lnTo>
                    <a:pt x="1028774" y="880109"/>
                  </a:lnTo>
                  <a:lnTo>
                    <a:pt x="1028776" y="878839"/>
                  </a:lnTo>
                  <a:close/>
                </a:path>
                <a:path w="1029969" h="934719">
                  <a:moveTo>
                    <a:pt x="6421" y="875029"/>
                  </a:moveTo>
                  <a:lnTo>
                    <a:pt x="79" y="875029"/>
                  </a:lnTo>
                  <a:lnTo>
                    <a:pt x="76" y="877569"/>
                  </a:lnTo>
                  <a:lnTo>
                    <a:pt x="6418" y="877569"/>
                  </a:lnTo>
                  <a:lnTo>
                    <a:pt x="6421" y="875029"/>
                  </a:lnTo>
                  <a:close/>
                </a:path>
                <a:path w="1029969" h="934719">
                  <a:moveTo>
                    <a:pt x="1028781" y="875029"/>
                  </a:moveTo>
                  <a:lnTo>
                    <a:pt x="1022497" y="875029"/>
                  </a:lnTo>
                  <a:lnTo>
                    <a:pt x="1022490" y="877569"/>
                  </a:lnTo>
                  <a:lnTo>
                    <a:pt x="1028777" y="877569"/>
                  </a:lnTo>
                  <a:lnTo>
                    <a:pt x="1028781" y="875029"/>
                  </a:lnTo>
                  <a:close/>
                </a:path>
                <a:path w="1029969" h="934719">
                  <a:moveTo>
                    <a:pt x="6425" y="872489"/>
                  </a:moveTo>
                  <a:lnTo>
                    <a:pt x="82" y="872489"/>
                  </a:lnTo>
                  <a:lnTo>
                    <a:pt x="81" y="873759"/>
                  </a:lnTo>
                  <a:lnTo>
                    <a:pt x="6423" y="873759"/>
                  </a:lnTo>
                  <a:lnTo>
                    <a:pt x="6425" y="872489"/>
                  </a:lnTo>
                  <a:close/>
                </a:path>
                <a:path w="1029969" h="934719">
                  <a:moveTo>
                    <a:pt x="1028784" y="872489"/>
                  </a:moveTo>
                  <a:lnTo>
                    <a:pt x="1022504" y="872489"/>
                  </a:lnTo>
                  <a:lnTo>
                    <a:pt x="1022500" y="873759"/>
                  </a:lnTo>
                  <a:lnTo>
                    <a:pt x="1028782" y="873759"/>
                  </a:lnTo>
                  <a:lnTo>
                    <a:pt x="1028784" y="872489"/>
                  </a:lnTo>
                  <a:close/>
                </a:path>
                <a:path w="1029969" h="934719">
                  <a:moveTo>
                    <a:pt x="6430" y="868679"/>
                  </a:moveTo>
                  <a:lnTo>
                    <a:pt x="88" y="868679"/>
                  </a:lnTo>
                  <a:lnTo>
                    <a:pt x="84" y="871219"/>
                  </a:lnTo>
                  <a:lnTo>
                    <a:pt x="6427" y="871219"/>
                  </a:lnTo>
                  <a:lnTo>
                    <a:pt x="6430" y="868679"/>
                  </a:lnTo>
                  <a:close/>
                </a:path>
                <a:path w="1029969" h="934719">
                  <a:moveTo>
                    <a:pt x="1028789" y="868679"/>
                  </a:moveTo>
                  <a:lnTo>
                    <a:pt x="1022514" y="868679"/>
                  </a:lnTo>
                  <a:lnTo>
                    <a:pt x="1022507" y="871219"/>
                  </a:lnTo>
                  <a:lnTo>
                    <a:pt x="1028786" y="871219"/>
                  </a:lnTo>
                  <a:lnTo>
                    <a:pt x="1028789" y="868679"/>
                  </a:lnTo>
                  <a:close/>
                </a:path>
                <a:path w="1029969" h="934719">
                  <a:moveTo>
                    <a:pt x="6434" y="866139"/>
                  </a:moveTo>
                  <a:lnTo>
                    <a:pt x="91" y="866139"/>
                  </a:lnTo>
                  <a:lnTo>
                    <a:pt x="89" y="867409"/>
                  </a:lnTo>
                  <a:lnTo>
                    <a:pt x="6432" y="867409"/>
                  </a:lnTo>
                  <a:lnTo>
                    <a:pt x="6434" y="866139"/>
                  </a:lnTo>
                  <a:close/>
                </a:path>
                <a:path w="1029969" h="934719">
                  <a:moveTo>
                    <a:pt x="1028793" y="866139"/>
                  </a:moveTo>
                  <a:lnTo>
                    <a:pt x="1022521" y="866139"/>
                  </a:lnTo>
                  <a:lnTo>
                    <a:pt x="1022518" y="867409"/>
                  </a:lnTo>
                  <a:lnTo>
                    <a:pt x="1028791" y="867409"/>
                  </a:lnTo>
                  <a:lnTo>
                    <a:pt x="1028793" y="866139"/>
                  </a:lnTo>
                  <a:close/>
                </a:path>
                <a:path w="1029969" h="934719">
                  <a:moveTo>
                    <a:pt x="6439" y="862329"/>
                  </a:moveTo>
                  <a:lnTo>
                    <a:pt x="96" y="862329"/>
                  </a:lnTo>
                  <a:lnTo>
                    <a:pt x="93" y="864869"/>
                  </a:lnTo>
                  <a:lnTo>
                    <a:pt x="6435" y="864869"/>
                  </a:lnTo>
                  <a:lnTo>
                    <a:pt x="6439" y="862329"/>
                  </a:lnTo>
                  <a:close/>
                </a:path>
                <a:path w="1029969" h="934719">
                  <a:moveTo>
                    <a:pt x="1028798" y="862329"/>
                  </a:moveTo>
                  <a:lnTo>
                    <a:pt x="1022532" y="862329"/>
                  </a:lnTo>
                  <a:lnTo>
                    <a:pt x="1022525" y="864869"/>
                  </a:lnTo>
                  <a:lnTo>
                    <a:pt x="1028795" y="864869"/>
                  </a:lnTo>
                  <a:lnTo>
                    <a:pt x="1028798" y="862329"/>
                  </a:lnTo>
                  <a:close/>
                </a:path>
                <a:path w="1029969" h="934719">
                  <a:moveTo>
                    <a:pt x="6442" y="859789"/>
                  </a:moveTo>
                  <a:lnTo>
                    <a:pt x="100" y="859789"/>
                  </a:lnTo>
                  <a:lnTo>
                    <a:pt x="98" y="861059"/>
                  </a:lnTo>
                  <a:lnTo>
                    <a:pt x="6441" y="861059"/>
                  </a:lnTo>
                  <a:lnTo>
                    <a:pt x="6442" y="859789"/>
                  </a:lnTo>
                  <a:close/>
                </a:path>
                <a:path w="1029969" h="934719">
                  <a:moveTo>
                    <a:pt x="1028801" y="859789"/>
                  </a:moveTo>
                  <a:lnTo>
                    <a:pt x="1022539" y="859789"/>
                  </a:lnTo>
                  <a:lnTo>
                    <a:pt x="1022535" y="861059"/>
                  </a:lnTo>
                  <a:lnTo>
                    <a:pt x="1028800" y="861059"/>
                  </a:lnTo>
                  <a:lnTo>
                    <a:pt x="1028801" y="859789"/>
                  </a:lnTo>
                  <a:close/>
                </a:path>
                <a:path w="1029969" h="934719">
                  <a:moveTo>
                    <a:pt x="6448" y="855979"/>
                  </a:moveTo>
                  <a:lnTo>
                    <a:pt x="105" y="855979"/>
                  </a:lnTo>
                  <a:lnTo>
                    <a:pt x="101" y="858519"/>
                  </a:lnTo>
                  <a:lnTo>
                    <a:pt x="6444" y="858519"/>
                  </a:lnTo>
                  <a:lnTo>
                    <a:pt x="6448" y="855979"/>
                  </a:lnTo>
                  <a:close/>
                </a:path>
                <a:path w="1029969" h="934719">
                  <a:moveTo>
                    <a:pt x="1028807" y="855979"/>
                  </a:moveTo>
                  <a:lnTo>
                    <a:pt x="1022549" y="855979"/>
                  </a:lnTo>
                  <a:lnTo>
                    <a:pt x="1022542" y="858519"/>
                  </a:lnTo>
                  <a:lnTo>
                    <a:pt x="1028803" y="858519"/>
                  </a:lnTo>
                  <a:lnTo>
                    <a:pt x="1028807" y="855979"/>
                  </a:lnTo>
                  <a:close/>
                </a:path>
                <a:path w="1029969" h="934719">
                  <a:moveTo>
                    <a:pt x="6451" y="853439"/>
                  </a:moveTo>
                  <a:lnTo>
                    <a:pt x="108" y="853439"/>
                  </a:lnTo>
                  <a:lnTo>
                    <a:pt x="107" y="854709"/>
                  </a:lnTo>
                  <a:lnTo>
                    <a:pt x="6449" y="854709"/>
                  </a:lnTo>
                  <a:lnTo>
                    <a:pt x="6451" y="853439"/>
                  </a:lnTo>
                  <a:close/>
                </a:path>
                <a:path w="1029969" h="934719">
                  <a:moveTo>
                    <a:pt x="1028810" y="853439"/>
                  </a:moveTo>
                  <a:lnTo>
                    <a:pt x="1022556" y="853439"/>
                  </a:lnTo>
                  <a:lnTo>
                    <a:pt x="1022553" y="854709"/>
                  </a:lnTo>
                  <a:lnTo>
                    <a:pt x="1028808" y="854709"/>
                  </a:lnTo>
                  <a:lnTo>
                    <a:pt x="1028810" y="853439"/>
                  </a:lnTo>
                  <a:close/>
                </a:path>
                <a:path w="1029969" h="934719">
                  <a:moveTo>
                    <a:pt x="6456" y="849629"/>
                  </a:moveTo>
                  <a:lnTo>
                    <a:pt x="114" y="849629"/>
                  </a:lnTo>
                  <a:lnTo>
                    <a:pt x="110" y="852169"/>
                  </a:lnTo>
                  <a:lnTo>
                    <a:pt x="6453" y="852169"/>
                  </a:lnTo>
                  <a:lnTo>
                    <a:pt x="6456" y="849629"/>
                  </a:lnTo>
                  <a:close/>
                </a:path>
                <a:path w="1029969" h="934719">
                  <a:moveTo>
                    <a:pt x="1028815" y="849629"/>
                  </a:moveTo>
                  <a:lnTo>
                    <a:pt x="1022567" y="849629"/>
                  </a:lnTo>
                  <a:lnTo>
                    <a:pt x="1022560" y="852169"/>
                  </a:lnTo>
                  <a:lnTo>
                    <a:pt x="1028812" y="852169"/>
                  </a:lnTo>
                  <a:lnTo>
                    <a:pt x="1028815" y="849629"/>
                  </a:lnTo>
                  <a:close/>
                </a:path>
                <a:path w="1029969" h="934719">
                  <a:moveTo>
                    <a:pt x="6460" y="847089"/>
                  </a:moveTo>
                  <a:lnTo>
                    <a:pt x="117" y="847089"/>
                  </a:lnTo>
                  <a:lnTo>
                    <a:pt x="115" y="848359"/>
                  </a:lnTo>
                  <a:lnTo>
                    <a:pt x="6458" y="848359"/>
                  </a:lnTo>
                  <a:lnTo>
                    <a:pt x="6460" y="847089"/>
                  </a:lnTo>
                  <a:close/>
                </a:path>
                <a:path w="1029969" h="934719">
                  <a:moveTo>
                    <a:pt x="1028819" y="847089"/>
                  </a:moveTo>
                  <a:lnTo>
                    <a:pt x="1022574" y="847089"/>
                  </a:lnTo>
                  <a:lnTo>
                    <a:pt x="1022570" y="848359"/>
                  </a:lnTo>
                  <a:lnTo>
                    <a:pt x="1028817" y="848359"/>
                  </a:lnTo>
                  <a:lnTo>
                    <a:pt x="1028819" y="847089"/>
                  </a:lnTo>
                  <a:close/>
                </a:path>
                <a:path w="1029969" h="934719">
                  <a:moveTo>
                    <a:pt x="6465" y="843279"/>
                  </a:moveTo>
                  <a:lnTo>
                    <a:pt x="122" y="843279"/>
                  </a:lnTo>
                  <a:lnTo>
                    <a:pt x="119" y="845819"/>
                  </a:lnTo>
                  <a:lnTo>
                    <a:pt x="6462" y="845819"/>
                  </a:lnTo>
                  <a:lnTo>
                    <a:pt x="6465" y="843279"/>
                  </a:lnTo>
                  <a:close/>
                </a:path>
                <a:path w="1029969" h="934719">
                  <a:moveTo>
                    <a:pt x="1028824" y="843279"/>
                  </a:moveTo>
                  <a:lnTo>
                    <a:pt x="1022584" y="843279"/>
                  </a:lnTo>
                  <a:lnTo>
                    <a:pt x="1022577" y="845819"/>
                  </a:lnTo>
                  <a:lnTo>
                    <a:pt x="1028820" y="845819"/>
                  </a:lnTo>
                  <a:lnTo>
                    <a:pt x="1028824" y="843279"/>
                  </a:lnTo>
                  <a:close/>
                </a:path>
                <a:path w="1029969" h="934719">
                  <a:moveTo>
                    <a:pt x="6469" y="840739"/>
                  </a:moveTo>
                  <a:lnTo>
                    <a:pt x="126" y="840739"/>
                  </a:lnTo>
                  <a:lnTo>
                    <a:pt x="124" y="842009"/>
                  </a:lnTo>
                  <a:lnTo>
                    <a:pt x="6467" y="842009"/>
                  </a:lnTo>
                  <a:lnTo>
                    <a:pt x="6469" y="840739"/>
                  </a:lnTo>
                  <a:close/>
                </a:path>
                <a:path w="1029969" h="934719">
                  <a:moveTo>
                    <a:pt x="1028827" y="840739"/>
                  </a:moveTo>
                  <a:lnTo>
                    <a:pt x="1022591" y="840739"/>
                  </a:lnTo>
                  <a:lnTo>
                    <a:pt x="1022588" y="842009"/>
                  </a:lnTo>
                  <a:lnTo>
                    <a:pt x="1028826" y="842009"/>
                  </a:lnTo>
                  <a:lnTo>
                    <a:pt x="1028827" y="840739"/>
                  </a:lnTo>
                  <a:close/>
                </a:path>
                <a:path w="1029969" h="934719">
                  <a:moveTo>
                    <a:pt x="6474" y="836929"/>
                  </a:moveTo>
                  <a:lnTo>
                    <a:pt x="131" y="836929"/>
                  </a:lnTo>
                  <a:lnTo>
                    <a:pt x="127" y="839469"/>
                  </a:lnTo>
                  <a:lnTo>
                    <a:pt x="6470" y="839469"/>
                  </a:lnTo>
                  <a:lnTo>
                    <a:pt x="6474" y="836929"/>
                  </a:lnTo>
                  <a:close/>
                </a:path>
                <a:path w="1029969" h="934719">
                  <a:moveTo>
                    <a:pt x="1028833" y="836929"/>
                  </a:moveTo>
                  <a:lnTo>
                    <a:pt x="1022602" y="836929"/>
                  </a:lnTo>
                  <a:lnTo>
                    <a:pt x="1022595" y="839469"/>
                  </a:lnTo>
                  <a:lnTo>
                    <a:pt x="1028829" y="839469"/>
                  </a:lnTo>
                  <a:lnTo>
                    <a:pt x="1028833" y="836929"/>
                  </a:lnTo>
                  <a:close/>
                </a:path>
                <a:path w="1029969" h="934719">
                  <a:moveTo>
                    <a:pt x="6477" y="834389"/>
                  </a:moveTo>
                  <a:lnTo>
                    <a:pt x="134" y="834389"/>
                  </a:lnTo>
                  <a:lnTo>
                    <a:pt x="133" y="835659"/>
                  </a:lnTo>
                  <a:lnTo>
                    <a:pt x="6476" y="835659"/>
                  </a:lnTo>
                  <a:lnTo>
                    <a:pt x="6477" y="834389"/>
                  </a:lnTo>
                  <a:close/>
                </a:path>
                <a:path w="1029969" h="934719">
                  <a:moveTo>
                    <a:pt x="1028836" y="834389"/>
                  </a:moveTo>
                  <a:lnTo>
                    <a:pt x="1022609" y="834389"/>
                  </a:lnTo>
                  <a:lnTo>
                    <a:pt x="1022605" y="835659"/>
                  </a:lnTo>
                  <a:lnTo>
                    <a:pt x="1028834" y="835659"/>
                  </a:lnTo>
                  <a:lnTo>
                    <a:pt x="1028836" y="834389"/>
                  </a:lnTo>
                  <a:close/>
                </a:path>
                <a:path w="1029969" h="934719">
                  <a:moveTo>
                    <a:pt x="6483" y="830579"/>
                  </a:moveTo>
                  <a:lnTo>
                    <a:pt x="139" y="830579"/>
                  </a:lnTo>
                  <a:lnTo>
                    <a:pt x="136" y="833119"/>
                  </a:lnTo>
                  <a:lnTo>
                    <a:pt x="6479" y="833119"/>
                  </a:lnTo>
                  <a:lnTo>
                    <a:pt x="6483" y="830579"/>
                  </a:lnTo>
                  <a:close/>
                </a:path>
                <a:path w="1029969" h="934719">
                  <a:moveTo>
                    <a:pt x="1028841" y="830579"/>
                  </a:moveTo>
                  <a:lnTo>
                    <a:pt x="1022619" y="830579"/>
                  </a:lnTo>
                  <a:lnTo>
                    <a:pt x="1022612" y="833119"/>
                  </a:lnTo>
                  <a:lnTo>
                    <a:pt x="1028838" y="833119"/>
                  </a:lnTo>
                  <a:lnTo>
                    <a:pt x="1028841" y="830579"/>
                  </a:lnTo>
                  <a:close/>
                </a:path>
                <a:path w="1029969" h="934719">
                  <a:moveTo>
                    <a:pt x="6486" y="828039"/>
                  </a:moveTo>
                  <a:lnTo>
                    <a:pt x="143" y="828039"/>
                  </a:lnTo>
                  <a:lnTo>
                    <a:pt x="141" y="829309"/>
                  </a:lnTo>
                  <a:lnTo>
                    <a:pt x="6484" y="829309"/>
                  </a:lnTo>
                  <a:lnTo>
                    <a:pt x="6486" y="828039"/>
                  </a:lnTo>
                  <a:close/>
                </a:path>
                <a:path w="1029969" h="934719">
                  <a:moveTo>
                    <a:pt x="1028845" y="828039"/>
                  </a:moveTo>
                  <a:lnTo>
                    <a:pt x="1022626" y="828039"/>
                  </a:lnTo>
                  <a:lnTo>
                    <a:pt x="1022623" y="829309"/>
                  </a:lnTo>
                  <a:lnTo>
                    <a:pt x="1028843" y="829309"/>
                  </a:lnTo>
                  <a:lnTo>
                    <a:pt x="1028845" y="828039"/>
                  </a:lnTo>
                  <a:close/>
                </a:path>
                <a:path w="1029969" h="934719">
                  <a:moveTo>
                    <a:pt x="6491" y="824229"/>
                  </a:moveTo>
                  <a:lnTo>
                    <a:pt x="148" y="824229"/>
                  </a:lnTo>
                  <a:lnTo>
                    <a:pt x="145" y="826769"/>
                  </a:lnTo>
                  <a:lnTo>
                    <a:pt x="6488" y="826769"/>
                  </a:lnTo>
                  <a:lnTo>
                    <a:pt x="6491" y="824229"/>
                  </a:lnTo>
                  <a:close/>
                </a:path>
                <a:path w="1029969" h="934719">
                  <a:moveTo>
                    <a:pt x="1028850" y="824229"/>
                  </a:moveTo>
                  <a:lnTo>
                    <a:pt x="1022637" y="824229"/>
                  </a:lnTo>
                  <a:lnTo>
                    <a:pt x="1022630" y="826769"/>
                  </a:lnTo>
                  <a:lnTo>
                    <a:pt x="1028846" y="826769"/>
                  </a:lnTo>
                  <a:lnTo>
                    <a:pt x="1028850" y="824229"/>
                  </a:lnTo>
                  <a:close/>
                </a:path>
                <a:path w="1029969" h="934719">
                  <a:moveTo>
                    <a:pt x="6495" y="821689"/>
                  </a:moveTo>
                  <a:lnTo>
                    <a:pt x="152" y="821689"/>
                  </a:lnTo>
                  <a:lnTo>
                    <a:pt x="150" y="822959"/>
                  </a:lnTo>
                  <a:lnTo>
                    <a:pt x="6493" y="822959"/>
                  </a:lnTo>
                  <a:lnTo>
                    <a:pt x="6495" y="821689"/>
                  </a:lnTo>
                  <a:close/>
                </a:path>
                <a:path w="1029969" h="934719">
                  <a:moveTo>
                    <a:pt x="1028853" y="821689"/>
                  </a:moveTo>
                  <a:lnTo>
                    <a:pt x="1022644" y="821689"/>
                  </a:lnTo>
                  <a:lnTo>
                    <a:pt x="1022640" y="822959"/>
                  </a:lnTo>
                  <a:lnTo>
                    <a:pt x="1028852" y="822959"/>
                  </a:lnTo>
                  <a:lnTo>
                    <a:pt x="1028853" y="821689"/>
                  </a:lnTo>
                  <a:close/>
                </a:path>
                <a:path w="1029969" h="934719">
                  <a:moveTo>
                    <a:pt x="6500" y="817879"/>
                  </a:moveTo>
                  <a:lnTo>
                    <a:pt x="157" y="817879"/>
                  </a:lnTo>
                  <a:lnTo>
                    <a:pt x="153" y="820419"/>
                  </a:lnTo>
                  <a:lnTo>
                    <a:pt x="6497" y="820419"/>
                  </a:lnTo>
                  <a:lnTo>
                    <a:pt x="6500" y="817879"/>
                  </a:lnTo>
                  <a:close/>
                </a:path>
                <a:path w="1029969" h="934719">
                  <a:moveTo>
                    <a:pt x="1028858" y="817879"/>
                  </a:moveTo>
                  <a:lnTo>
                    <a:pt x="1022654" y="817879"/>
                  </a:lnTo>
                  <a:lnTo>
                    <a:pt x="1022647" y="820419"/>
                  </a:lnTo>
                  <a:lnTo>
                    <a:pt x="1028855" y="820419"/>
                  </a:lnTo>
                  <a:lnTo>
                    <a:pt x="1028858" y="817879"/>
                  </a:lnTo>
                  <a:close/>
                </a:path>
                <a:path w="1029969" h="934719">
                  <a:moveTo>
                    <a:pt x="6504" y="815339"/>
                  </a:moveTo>
                  <a:lnTo>
                    <a:pt x="160" y="815339"/>
                  </a:lnTo>
                  <a:lnTo>
                    <a:pt x="158" y="816609"/>
                  </a:lnTo>
                  <a:lnTo>
                    <a:pt x="6502" y="816609"/>
                  </a:lnTo>
                  <a:lnTo>
                    <a:pt x="6504" y="815339"/>
                  </a:lnTo>
                  <a:close/>
                </a:path>
                <a:path w="1029969" h="934719">
                  <a:moveTo>
                    <a:pt x="1028862" y="815339"/>
                  </a:moveTo>
                  <a:lnTo>
                    <a:pt x="1022661" y="815339"/>
                  </a:lnTo>
                  <a:lnTo>
                    <a:pt x="1022658" y="816609"/>
                  </a:lnTo>
                  <a:lnTo>
                    <a:pt x="1028860" y="816609"/>
                  </a:lnTo>
                  <a:lnTo>
                    <a:pt x="1028862" y="815339"/>
                  </a:lnTo>
                  <a:close/>
                </a:path>
                <a:path w="1029969" h="934719">
                  <a:moveTo>
                    <a:pt x="6509" y="811529"/>
                  </a:moveTo>
                  <a:lnTo>
                    <a:pt x="165" y="811529"/>
                  </a:lnTo>
                  <a:lnTo>
                    <a:pt x="162" y="814069"/>
                  </a:lnTo>
                  <a:lnTo>
                    <a:pt x="6505" y="814069"/>
                  </a:lnTo>
                  <a:lnTo>
                    <a:pt x="6509" y="811529"/>
                  </a:lnTo>
                  <a:close/>
                </a:path>
                <a:path w="1029969" h="934719">
                  <a:moveTo>
                    <a:pt x="1028867" y="811529"/>
                  </a:moveTo>
                  <a:lnTo>
                    <a:pt x="1022672" y="811529"/>
                  </a:lnTo>
                  <a:lnTo>
                    <a:pt x="1022665" y="814069"/>
                  </a:lnTo>
                  <a:lnTo>
                    <a:pt x="1028864" y="814069"/>
                  </a:lnTo>
                  <a:lnTo>
                    <a:pt x="1028867" y="811529"/>
                  </a:lnTo>
                  <a:close/>
                </a:path>
                <a:path w="1029969" h="934719">
                  <a:moveTo>
                    <a:pt x="6516" y="806450"/>
                  </a:moveTo>
                  <a:lnTo>
                    <a:pt x="172" y="806450"/>
                  </a:lnTo>
                  <a:lnTo>
                    <a:pt x="167" y="810259"/>
                  </a:lnTo>
                  <a:lnTo>
                    <a:pt x="6511" y="810259"/>
                  </a:lnTo>
                  <a:lnTo>
                    <a:pt x="6516" y="806450"/>
                  </a:lnTo>
                  <a:close/>
                </a:path>
                <a:path w="1029969" h="934719">
                  <a:moveTo>
                    <a:pt x="1028874" y="806450"/>
                  </a:moveTo>
                  <a:lnTo>
                    <a:pt x="1022686" y="806450"/>
                  </a:lnTo>
                  <a:lnTo>
                    <a:pt x="1022675" y="810259"/>
                  </a:lnTo>
                  <a:lnTo>
                    <a:pt x="1028869" y="810259"/>
                  </a:lnTo>
                  <a:lnTo>
                    <a:pt x="1028874" y="806450"/>
                  </a:lnTo>
                  <a:close/>
                </a:path>
              </a:pathLst>
            </a:custGeom>
            <a:solidFill>
              <a:srgbClr val="548F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2081529" y="2254249"/>
              <a:ext cx="1018540" cy="922019"/>
            </a:xfrm>
            <a:custGeom>
              <a:avLst/>
              <a:gdLst/>
              <a:ahLst/>
              <a:cxnLst/>
              <a:rect l="l" t="t" r="r" b="b"/>
              <a:pathLst>
                <a:path w="1018539" h="922019">
                  <a:moveTo>
                    <a:pt x="1269" y="0"/>
                  </a:moveTo>
                  <a:lnTo>
                    <a:pt x="1236" y="24129"/>
                  </a:lnTo>
                  <a:lnTo>
                    <a:pt x="6325" y="24129"/>
                  </a:lnTo>
                  <a:lnTo>
                    <a:pt x="6350" y="6350"/>
                  </a:lnTo>
                  <a:lnTo>
                    <a:pt x="1018525" y="6350"/>
                  </a:lnTo>
                  <a:lnTo>
                    <a:pt x="1018539" y="1270"/>
                  </a:lnTo>
                  <a:lnTo>
                    <a:pt x="1269" y="0"/>
                  </a:lnTo>
                  <a:close/>
                </a:path>
                <a:path w="1018539" h="922019">
                  <a:moveTo>
                    <a:pt x="1018525" y="6350"/>
                  </a:moveTo>
                  <a:lnTo>
                    <a:pt x="6350" y="6350"/>
                  </a:lnTo>
                  <a:lnTo>
                    <a:pt x="1012189" y="7620"/>
                  </a:lnTo>
                  <a:lnTo>
                    <a:pt x="1012166" y="24129"/>
                  </a:lnTo>
                  <a:lnTo>
                    <a:pt x="1018476" y="24129"/>
                  </a:lnTo>
                  <a:lnTo>
                    <a:pt x="1018525" y="6350"/>
                  </a:lnTo>
                  <a:close/>
                </a:path>
                <a:path w="1018539" h="922019">
                  <a:moveTo>
                    <a:pt x="6325" y="24130"/>
                  </a:moveTo>
                  <a:lnTo>
                    <a:pt x="1236" y="24130"/>
                  </a:lnTo>
                  <a:lnTo>
                    <a:pt x="1227" y="30479"/>
                  </a:lnTo>
                  <a:lnTo>
                    <a:pt x="6316" y="30479"/>
                  </a:lnTo>
                  <a:lnTo>
                    <a:pt x="6325" y="24130"/>
                  </a:lnTo>
                  <a:close/>
                </a:path>
                <a:path w="1018539" h="922019">
                  <a:moveTo>
                    <a:pt x="1018476" y="24130"/>
                  </a:moveTo>
                  <a:lnTo>
                    <a:pt x="1012166" y="24130"/>
                  </a:lnTo>
                  <a:lnTo>
                    <a:pt x="1012158" y="30479"/>
                  </a:lnTo>
                  <a:lnTo>
                    <a:pt x="1018459" y="30479"/>
                  </a:lnTo>
                  <a:lnTo>
                    <a:pt x="1018476" y="24130"/>
                  </a:lnTo>
                  <a:close/>
                </a:path>
                <a:path w="1018539" h="922019">
                  <a:moveTo>
                    <a:pt x="6316" y="30480"/>
                  </a:moveTo>
                  <a:lnTo>
                    <a:pt x="1227" y="30480"/>
                  </a:lnTo>
                  <a:lnTo>
                    <a:pt x="1201" y="49529"/>
                  </a:lnTo>
                  <a:lnTo>
                    <a:pt x="6289" y="49529"/>
                  </a:lnTo>
                  <a:lnTo>
                    <a:pt x="6316" y="30480"/>
                  </a:lnTo>
                  <a:close/>
                </a:path>
                <a:path w="1018539" h="922019">
                  <a:moveTo>
                    <a:pt x="1018459" y="30480"/>
                  </a:moveTo>
                  <a:lnTo>
                    <a:pt x="1012158" y="30480"/>
                  </a:lnTo>
                  <a:lnTo>
                    <a:pt x="1012131" y="49529"/>
                  </a:lnTo>
                  <a:lnTo>
                    <a:pt x="1018406" y="49529"/>
                  </a:lnTo>
                  <a:lnTo>
                    <a:pt x="1018459" y="30480"/>
                  </a:lnTo>
                  <a:close/>
                </a:path>
                <a:path w="1018539" h="922019">
                  <a:moveTo>
                    <a:pt x="6289" y="49530"/>
                  </a:moveTo>
                  <a:lnTo>
                    <a:pt x="1201" y="49530"/>
                  </a:lnTo>
                  <a:lnTo>
                    <a:pt x="1184" y="62229"/>
                  </a:lnTo>
                  <a:lnTo>
                    <a:pt x="6271" y="62229"/>
                  </a:lnTo>
                  <a:lnTo>
                    <a:pt x="6289" y="49530"/>
                  </a:lnTo>
                  <a:close/>
                </a:path>
                <a:path w="1018539" h="922019">
                  <a:moveTo>
                    <a:pt x="1018406" y="49530"/>
                  </a:moveTo>
                  <a:lnTo>
                    <a:pt x="1012131" y="49530"/>
                  </a:lnTo>
                  <a:lnTo>
                    <a:pt x="1012113" y="62229"/>
                  </a:lnTo>
                  <a:lnTo>
                    <a:pt x="1018371" y="62229"/>
                  </a:lnTo>
                  <a:lnTo>
                    <a:pt x="1018406" y="49530"/>
                  </a:lnTo>
                  <a:close/>
                </a:path>
                <a:path w="1018539" h="922019">
                  <a:moveTo>
                    <a:pt x="6271" y="62230"/>
                  </a:moveTo>
                  <a:lnTo>
                    <a:pt x="1184" y="62230"/>
                  </a:lnTo>
                  <a:lnTo>
                    <a:pt x="1166" y="74929"/>
                  </a:lnTo>
                  <a:lnTo>
                    <a:pt x="6254" y="74929"/>
                  </a:lnTo>
                  <a:lnTo>
                    <a:pt x="6271" y="62230"/>
                  </a:lnTo>
                  <a:close/>
                </a:path>
                <a:path w="1018539" h="922019">
                  <a:moveTo>
                    <a:pt x="1018371" y="62230"/>
                  </a:moveTo>
                  <a:lnTo>
                    <a:pt x="1012113" y="62230"/>
                  </a:lnTo>
                  <a:lnTo>
                    <a:pt x="1012095" y="74929"/>
                  </a:lnTo>
                  <a:lnTo>
                    <a:pt x="1018336" y="74929"/>
                  </a:lnTo>
                  <a:lnTo>
                    <a:pt x="1018371" y="62230"/>
                  </a:lnTo>
                  <a:close/>
                </a:path>
                <a:path w="1018539" h="922019">
                  <a:moveTo>
                    <a:pt x="6254" y="74930"/>
                  </a:moveTo>
                  <a:lnTo>
                    <a:pt x="1166" y="74930"/>
                  </a:lnTo>
                  <a:lnTo>
                    <a:pt x="1149" y="87629"/>
                  </a:lnTo>
                  <a:lnTo>
                    <a:pt x="6236" y="87629"/>
                  </a:lnTo>
                  <a:lnTo>
                    <a:pt x="6254" y="74930"/>
                  </a:lnTo>
                  <a:close/>
                </a:path>
                <a:path w="1018539" h="922019">
                  <a:moveTo>
                    <a:pt x="1018336" y="74930"/>
                  </a:moveTo>
                  <a:lnTo>
                    <a:pt x="1012095" y="74930"/>
                  </a:lnTo>
                  <a:lnTo>
                    <a:pt x="1012078" y="87629"/>
                  </a:lnTo>
                  <a:lnTo>
                    <a:pt x="1018301" y="87629"/>
                  </a:lnTo>
                  <a:lnTo>
                    <a:pt x="1018336" y="74930"/>
                  </a:lnTo>
                  <a:close/>
                </a:path>
                <a:path w="1018539" h="922019">
                  <a:moveTo>
                    <a:pt x="6236" y="87630"/>
                  </a:moveTo>
                  <a:lnTo>
                    <a:pt x="1149" y="87630"/>
                  </a:lnTo>
                  <a:lnTo>
                    <a:pt x="1131" y="100329"/>
                  </a:lnTo>
                  <a:lnTo>
                    <a:pt x="6218" y="100329"/>
                  </a:lnTo>
                  <a:lnTo>
                    <a:pt x="6236" y="87630"/>
                  </a:lnTo>
                  <a:close/>
                </a:path>
                <a:path w="1018539" h="922019">
                  <a:moveTo>
                    <a:pt x="1018301" y="87630"/>
                  </a:moveTo>
                  <a:lnTo>
                    <a:pt x="1012078" y="87630"/>
                  </a:lnTo>
                  <a:lnTo>
                    <a:pt x="1012060" y="100329"/>
                  </a:lnTo>
                  <a:lnTo>
                    <a:pt x="1018266" y="100329"/>
                  </a:lnTo>
                  <a:lnTo>
                    <a:pt x="1018301" y="87630"/>
                  </a:lnTo>
                  <a:close/>
                </a:path>
                <a:path w="1018539" h="922019">
                  <a:moveTo>
                    <a:pt x="6218" y="100330"/>
                  </a:moveTo>
                  <a:lnTo>
                    <a:pt x="1131" y="100330"/>
                  </a:lnTo>
                  <a:lnTo>
                    <a:pt x="1114" y="113029"/>
                  </a:lnTo>
                  <a:lnTo>
                    <a:pt x="6201" y="113029"/>
                  </a:lnTo>
                  <a:lnTo>
                    <a:pt x="6218" y="100330"/>
                  </a:lnTo>
                  <a:close/>
                </a:path>
                <a:path w="1018539" h="922019">
                  <a:moveTo>
                    <a:pt x="1018266" y="100330"/>
                  </a:moveTo>
                  <a:lnTo>
                    <a:pt x="1012060" y="100330"/>
                  </a:lnTo>
                  <a:lnTo>
                    <a:pt x="1012042" y="113029"/>
                  </a:lnTo>
                  <a:lnTo>
                    <a:pt x="1018231" y="113029"/>
                  </a:lnTo>
                  <a:lnTo>
                    <a:pt x="1018266" y="100330"/>
                  </a:lnTo>
                  <a:close/>
                </a:path>
                <a:path w="1018539" h="922019">
                  <a:moveTo>
                    <a:pt x="6201" y="113030"/>
                  </a:moveTo>
                  <a:lnTo>
                    <a:pt x="1114" y="113030"/>
                  </a:lnTo>
                  <a:lnTo>
                    <a:pt x="1079" y="138429"/>
                  </a:lnTo>
                  <a:lnTo>
                    <a:pt x="6165" y="138429"/>
                  </a:lnTo>
                  <a:lnTo>
                    <a:pt x="6201" y="113030"/>
                  </a:lnTo>
                  <a:close/>
                </a:path>
                <a:path w="1018539" h="922019">
                  <a:moveTo>
                    <a:pt x="1018231" y="113030"/>
                  </a:moveTo>
                  <a:lnTo>
                    <a:pt x="1012042" y="113030"/>
                  </a:lnTo>
                  <a:lnTo>
                    <a:pt x="1012007" y="138429"/>
                  </a:lnTo>
                  <a:lnTo>
                    <a:pt x="1018161" y="138429"/>
                  </a:lnTo>
                  <a:lnTo>
                    <a:pt x="1018231" y="113030"/>
                  </a:lnTo>
                  <a:close/>
                </a:path>
                <a:path w="1018539" h="922019">
                  <a:moveTo>
                    <a:pt x="6165" y="138430"/>
                  </a:moveTo>
                  <a:lnTo>
                    <a:pt x="1079" y="138430"/>
                  </a:lnTo>
                  <a:lnTo>
                    <a:pt x="1070" y="144779"/>
                  </a:lnTo>
                  <a:lnTo>
                    <a:pt x="6156" y="144779"/>
                  </a:lnTo>
                  <a:lnTo>
                    <a:pt x="6165" y="138430"/>
                  </a:lnTo>
                  <a:close/>
                </a:path>
                <a:path w="1018539" h="922019">
                  <a:moveTo>
                    <a:pt x="1018161" y="138430"/>
                  </a:moveTo>
                  <a:lnTo>
                    <a:pt x="1012007" y="138430"/>
                  </a:lnTo>
                  <a:lnTo>
                    <a:pt x="1011998" y="144779"/>
                  </a:lnTo>
                  <a:lnTo>
                    <a:pt x="1018144" y="144779"/>
                  </a:lnTo>
                  <a:lnTo>
                    <a:pt x="1018161" y="138430"/>
                  </a:lnTo>
                  <a:close/>
                </a:path>
                <a:path w="1018539" h="922019">
                  <a:moveTo>
                    <a:pt x="6156" y="144780"/>
                  </a:moveTo>
                  <a:lnTo>
                    <a:pt x="1070" y="144780"/>
                  </a:lnTo>
                  <a:lnTo>
                    <a:pt x="1000" y="195579"/>
                  </a:lnTo>
                  <a:lnTo>
                    <a:pt x="6085" y="195579"/>
                  </a:lnTo>
                  <a:lnTo>
                    <a:pt x="6156" y="144780"/>
                  </a:lnTo>
                  <a:close/>
                </a:path>
                <a:path w="1018539" h="922019">
                  <a:moveTo>
                    <a:pt x="1018144" y="144780"/>
                  </a:moveTo>
                  <a:lnTo>
                    <a:pt x="1011998" y="144780"/>
                  </a:lnTo>
                  <a:lnTo>
                    <a:pt x="1011927" y="195579"/>
                  </a:lnTo>
                  <a:lnTo>
                    <a:pt x="1018003" y="195579"/>
                  </a:lnTo>
                  <a:lnTo>
                    <a:pt x="1018144" y="144780"/>
                  </a:lnTo>
                  <a:close/>
                </a:path>
                <a:path w="1018539" h="922019">
                  <a:moveTo>
                    <a:pt x="6085" y="195580"/>
                  </a:moveTo>
                  <a:lnTo>
                    <a:pt x="1000" y="195580"/>
                  </a:lnTo>
                  <a:lnTo>
                    <a:pt x="991" y="201929"/>
                  </a:lnTo>
                  <a:lnTo>
                    <a:pt x="6076" y="201929"/>
                  </a:lnTo>
                  <a:lnTo>
                    <a:pt x="6085" y="195580"/>
                  </a:lnTo>
                  <a:close/>
                </a:path>
                <a:path w="1018539" h="922019">
                  <a:moveTo>
                    <a:pt x="1018003" y="195580"/>
                  </a:moveTo>
                  <a:lnTo>
                    <a:pt x="1011927" y="195580"/>
                  </a:lnTo>
                  <a:lnTo>
                    <a:pt x="1011918" y="201929"/>
                  </a:lnTo>
                  <a:lnTo>
                    <a:pt x="1017986" y="201929"/>
                  </a:lnTo>
                  <a:lnTo>
                    <a:pt x="1018003" y="195580"/>
                  </a:lnTo>
                  <a:close/>
                </a:path>
                <a:path w="1018539" h="922019">
                  <a:moveTo>
                    <a:pt x="6076" y="201930"/>
                  </a:moveTo>
                  <a:lnTo>
                    <a:pt x="991" y="201930"/>
                  </a:lnTo>
                  <a:lnTo>
                    <a:pt x="977" y="212089"/>
                  </a:lnTo>
                  <a:lnTo>
                    <a:pt x="6062" y="212089"/>
                  </a:lnTo>
                  <a:lnTo>
                    <a:pt x="6076" y="201930"/>
                  </a:lnTo>
                  <a:close/>
                </a:path>
                <a:path w="1018539" h="922019">
                  <a:moveTo>
                    <a:pt x="1017986" y="201930"/>
                  </a:moveTo>
                  <a:lnTo>
                    <a:pt x="1011918" y="201930"/>
                  </a:lnTo>
                  <a:lnTo>
                    <a:pt x="1011904" y="212089"/>
                  </a:lnTo>
                  <a:lnTo>
                    <a:pt x="1017958" y="212089"/>
                  </a:lnTo>
                  <a:lnTo>
                    <a:pt x="1017986" y="201930"/>
                  </a:lnTo>
                  <a:close/>
                </a:path>
                <a:path w="1018539" h="922019">
                  <a:moveTo>
                    <a:pt x="6062" y="212090"/>
                  </a:moveTo>
                  <a:lnTo>
                    <a:pt x="977" y="212090"/>
                  </a:lnTo>
                  <a:lnTo>
                    <a:pt x="956" y="227329"/>
                  </a:lnTo>
                  <a:lnTo>
                    <a:pt x="6041" y="227329"/>
                  </a:lnTo>
                  <a:lnTo>
                    <a:pt x="6062" y="212090"/>
                  </a:lnTo>
                  <a:close/>
                </a:path>
                <a:path w="1018539" h="922019">
                  <a:moveTo>
                    <a:pt x="1017958" y="212090"/>
                  </a:moveTo>
                  <a:lnTo>
                    <a:pt x="1011904" y="212090"/>
                  </a:lnTo>
                  <a:lnTo>
                    <a:pt x="1011883" y="227329"/>
                  </a:lnTo>
                  <a:lnTo>
                    <a:pt x="1017916" y="227329"/>
                  </a:lnTo>
                  <a:lnTo>
                    <a:pt x="1017958" y="212090"/>
                  </a:lnTo>
                  <a:close/>
                </a:path>
                <a:path w="1018539" h="922019">
                  <a:moveTo>
                    <a:pt x="6041" y="227330"/>
                  </a:moveTo>
                  <a:lnTo>
                    <a:pt x="956" y="227330"/>
                  </a:lnTo>
                  <a:lnTo>
                    <a:pt x="930" y="246379"/>
                  </a:lnTo>
                  <a:lnTo>
                    <a:pt x="6014" y="246379"/>
                  </a:lnTo>
                  <a:lnTo>
                    <a:pt x="6041" y="227330"/>
                  </a:lnTo>
                  <a:close/>
                </a:path>
                <a:path w="1018539" h="922019">
                  <a:moveTo>
                    <a:pt x="1017916" y="227330"/>
                  </a:moveTo>
                  <a:lnTo>
                    <a:pt x="1011883" y="227330"/>
                  </a:lnTo>
                  <a:lnTo>
                    <a:pt x="1011856" y="246379"/>
                  </a:lnTo>
                  <a:lnTo>
                    <a:pt x="1017863" y="246379"/>
                  </a:lnTo>
                  <a:lnTo>
                    <a:pt x="1017916" y="227330"/>
                  </a:lnTo>
                  <a:close/>
                </a:path>
                <a:path w="1018539" h="922019">
                  <a:moveTo>
                    <a:pt x="6014" y="246380"/>
                  </a:moveTo>
                  <a:lnTo>
                    <a:pt x="930" y="246380"/>
                  </a:lnTo>
                  <a:lnTo>
                    <a:pt x="916" y="256539"/>
                  </a:lnTo>
                  <a:lnTo>
                    <a:pt x="6000" y="256539"/>
                  </a:lnTo>
                  <a:lnTo>
                    <a:pt x="6014" y="246380"/>
                  </a:lnTo>
                  <a:close/>
                </a:path>
                <a:path w="1018539" h="922019">
                  <a:moveTo>
                    <a:pt x="1017863" y="246380"/>
                  </a:moveTo>
                  <a:lnTo>
                    <a:pt x="1011856" y="246380"/>
                  </a:lnTo>
                  <a:lnTo>
                    <a:pt x="1011842" y="256539"/>
                  </a:lnTo>
                  <a:lnTo>
                    <a:pt x="1017835" y="256539"/>
                  </a:lnTo>
                  <a:lnTo>
                    <a:pt x="1017863" y="246380"/>
                  </a:lnTo>
                  <a:close/>
                </a:path>
                <a:path w="1018539" h="922019">
                  <a:moveTo>
                    <a:pt x="6000" y="256540"/>
                  </a:moveTo>
                  <a:lnTo>
                    <a:pt x="916" y="256540"/>
                  </a:lnTo>
                  <a:lnTo>
                    <a:pt x="895" y="271779"/>
                  </a:lnTo>
                  <a:lnTo>
                    <a:pt x="5979" y="271779"/>
                  </a:lnTo>
                  <a:lnTo>
                    <a:pt x="6000" y="256540"/>
                  </a:lnTo>
                  <a:close/>
                </a:path>
                <a:path w="1018539" h="922019">
                  <a:moveTo>
                    <a:pt x="1017835" y="256540"/>
                  </a:moveTo>
                  <a:lnTo>
                    <a:pt x="1011842" y="256540"/>
                  </a:lnTo>
                  <a:lnTo>
                    <a:pt x="1011821" y="271779"/>
                  </a:lnTo>
                  <a:lnTo>
                    <a:pt x="1017793" y="271779"/>
                  </a:lnTo>
                  <a:lnTo>
                    <a:pt x="1017835" y="256540"/>
                  </a:lnTo>
                  <a:close/>
                </a:path>
                <a:path w="1018539" h="922019">
                  <a:moveTo>
                    <a:pt x="5979" y="271780"/>
                  </a:moveTo>
                  <a:lnTo>
                    <a:pt x="895" y="271780"/>
                  </a:lnTo>
                  <a:lnTo>
                    <a:pt x="737" y="386079"/>
                  </a:lnTo>
                  <a:lnTo>
                    <a:pt x="5819" y="386079"/>
                  </a:lnTo>
                  <a:lnTo>
                    <a:pt x="5979" y="271780"/>
                  </a:lnTo>
                  <a:close/>
                </a:path>
                <a:path w="1018539" h="922019">
                  <a:moveTo>
                    <a:pt x="1017793" y="271780"/>
                  </a:moveTo>
                  <a:lnTo>
                    <a:pt x="1011821" y="271780"/>
                  </a:lnTo>
                  <a:lnTo>
                    <a:pt x="1011661" y="386079"/>
                  </a:lnTo>
                  <a:lnTo>
                    <a:pt x="1017478" y="386079"/>
                  </a:lnTo>
                  <a:lnTo>
                    <a:pt x="1017793" y="271780"/>
                  </a:lnTo>
                  <a:close/>
                </a:path>
                <a:path w="1018539" h="922019">
                  <a:moveTo>
                    <a:pt x="5819" y="386080"/>
                  </a:moveTo>
                  <a:lnTo>
                    <a:pt x="737" y="386080"/>
                  </a:lnTo>
                  <a:lnTo>
                    <a:pt x="571" y="506729"/>
                  </a:lnTo>
                  <a:lnTo>
                    <a:pt x="5651" y="506729"/>
                  </a:lnTo>
                  <a:lnTo>
                    <a:pt x="5819" y="386080"/>
                  </a:lnTo>
                  <a:close/>
                </a:path>
                <a:path w="1018539" h="922019">
                  <a:moveTo>
                    <a:pt x="1017478" y="386080"/>
                  </a:moveTo>
                  <a:lnTo>
                    <a:pt x="1011661" y="386080"/>
                  </a:lnTo>
                  <a:lnTo>
                    <a:pt x="1011492" y="506729"/>
                  </a:lnTo>
                  <a:lnTo>
                    <a:pt x="1017145" y="506729"/>
                  </a:lnTo>
                  <a:lnTo>
                    <a:pt x="1017478" y="386080"/>
                  </a:lnTo>
                  <a:close/>
                </a:path>
                <a:path w="1018539" h="922019">
                  <a:moveTo>
                    <a:pt x="5651" y="506730"/>
                  </a:moveTo>
                  <a:lnTo>
                    <a:pt x="571" y="506730"/>
                  </a:lnTo>
                  <a:lnTo>
                    <a:pt x="378" y="646429"/>
                  </a:lnTo>
                  <a:lnTo>
                    <a:pt x="5456" y="646429"/>
                  </a:lnTo>
                  <a:lnTo>
                    <a:pt x="5651" y="506730"/>
                  </a:lnTo>
                  <a:close/>
                </a:path>
                <a:path w="1018539" h="922019">
                  <a:moveTo>
                    <a:pt x="1017145" y="506730"/>
                  </a:moveTo>
                  <a:lnTo>
                    <a:pt x="1011492" y="506730"/>
                  </a:lnTo>
                  <a:lnTo>
                    <a:pt x="1011297" y="646429"/>
                  </a:lnTo>
                  <a:lnTo>
                    <a:pt x="1016760" y="646429"/>
                  </a:lnTo>
                  <a:lnTo>
                    <a:pt x="1017145" y="506730"/>
                  </a:lnTo>
                  <a:close/>
                </a:path>
                <a:path w="1018539" h="922019">
                  <a:moveTo>
                    <a:pt x="5456" y="646430"/>
                  </a:moveTo>
                  <a:lnTo>
                    <a:pt x="378" y="646430"/>
                  </a:lnTo>
                  <a:lnTo>
                    <a:pt x="364" y="656589"/>
                  </a:lnTo>
                  <a:lnTo>
                    <a:pt x="5441" y="656589"/>
                  </a:lnTo>
                  <a:lnTo>
                    <a:pt x="5456" y="646430"/>
                  </a:lnTo>
                  <a:close/>
                </a:path>
                <a:path w="1018539" h="922019">
                  <a:moveTo>
                    <a:pt x="1016760" y="646430"/>
                  </a:moveTo>
                  <a:lnTo>
                    <a:pt x="1011297" y="646430"/>
                  </a:lnTo>
                  <a:lnTo>
                    <a:pt x="1011283" y="656589"/>
                  </a:lnTo>
                  <a:lnTo>
                    <a:pt x="1016732" y="656589"/>
                  </a:lnTo>
                  <a:lnTo>
                    <a:pt x="1016760" y="646430"/>
                  </a:lnTo>
                  <a:close/>
                </a:path>
                <a:path w="1018539" h="922019">
                  <a:moveTo>
                    <a:pt x="5441" y="656590"/>
                  </a:moveTo>
                  <a:lnTo>
                    <a:pt x="364" y="656590"/>
                  </a:lnTo>
                  <a:lnTo>
                    <a:pt x="343" y="671829"/>
                  </a:lnTo>
                  <a:lnTo>
                    <a:pt x="5420" y="671829"/>
                  </a:lnTo>
                  <a:lnTo>
                    <a:pt x="5441" y="656590"/>
                  </a:lnTo>
                  <a:close/>
                </a:path>
                <a:path w="1018539" h="922019">
                  <a:moveTo>
                    <a:pt x="1016732" y="656590"/>
                  </a:moveTo>
                  <a:lnTo>
                    <a:pt x="1011283" y="656590"/>
                  </a:lnTo>
                  <a:lnTo>
                    <a:pt x="1011262" y="671829"/>
                  </a:lnTo>
                  <a:lnTo>
                    <a:pt x="1016690" y="671829"/>
                  </a:lnTo>
                  <a:lnTo>
                    <a:pt x="1016732" y="656590"/>
                  </a:lnTo>
                  <a:close/>
                </a:path>
                <a:path w="1018539" h="922019">
                  <a:moveTo>
                    <a:pt x="5420" y="671830"/>
                  </a:moveTo>
                  <a:lnTo>
                    <a:pt x="343" y="671830"/>
                  </a:lnTo>
                  <a:lnTo>
                    <a:pt x="317" y="690879"/>
                  </a:lnTo>
                  <a:lnTo>
                    <a:pt x="5393" y="690879"/>
                  </a:lnTo>
                  <a:lnTo>
                    <a:pt x="5420" y="671830"/>
                  </a:lnTo>
                  <a:close/>
                </a:path>
                <a:path w="1018539" h="922019">
                  <a:moveTo>
                    <a:pt x="1016690" y="671830"/>
                  </a:moveTo>
                  <a:lnTo>
                    <a:pt x="1011262" y="671830"/>
                  </a:lnTo>
                  <a:lnTo>
                    <a:pt x="1011235" y="690879"/>
                  </a:lnTo>
                  <a:lnTo>
                    <a:pt x="1016637" y="690879"/>
                  </a:lnTo>
                  <a:lnTo>
                    <a:pt x="1016690" y="671830"/>
                  </a:lnTo>
                  <a:close/>
                </a:path>
                <a:path w="1018539" h="922019">
                  <a:moveTo>
                    <a:pt x="5393" y="690880"/>
                  </a:moveTo>
                  <a:lnTo>
                    <a:pt x="317" y="690880"/>
                  </a:lnTo>
                  <a:lnTo>
                    <a:pt x="303" y="701039"/>
                  </a:lnTo>
                  <a:lnTo>
                    <a:pt x="5379" y="701039"/>
                  </a:lnTo>
                  <a:lnTo>
                    <a:pt x="5393" y="690880"/>
                  </a:lnTo>
                  <a:close/>
                </a:path>
                <a:path w="1018539" h="922019">
                  <a:moveTo>
                    <a:pt x="1016637" y="690880"/>
                  </a:moveTo>
                  <a:lnTo>
                    <a:pt x="1011235" y="690880"/>
                  </a:lnTo>
                  <a:lnTo>
                    <a:pt x="1011221" y="701039"/>
                  </a:lnTo>
                  <a:lnTo>
                    <a:pt x="1016609" y="701039"/>
                  </a:lnTo>
                  <a:lnTo>
                    <a:pt x="1016637" y="690880"/>
                  </a:lnTo>
                  <a:close/>
                </a:path>
                <a:path w="1018539" h="922019">
                  <a:moveTo>
                    <a:pt x="5379" y="701040"/>
                  </a:moveTo>
                  <a:lnTo>
                    <a:pt x="303" y="701040"/>
                  </a:lnTo>
                  <a:lnTo>
                    <a:pt x="282" y="716279"/>
                  </a:lnTo>
                  <a:lnTo>
                    <a:pt x="5358" y="716279"/>
                  </a:lnTo>
                  <a:lnTo>
                    <a:pt x="5379" y="701040"/>
                  </a:lnTo>
                  <a:close/>
                </a:path>
                <a:path w="1018539" h="922019">
                  <a:moveTo>
                    <a:pt x="1016609" y="701040"/>
                  </a:moveTo>
                  <a:lnTo>
                    <a:pt x="1011221" y="701040"/>
                  </a:lnTo>
                  <a:lnTo>
                    <a:pt x="1011200" y="716279"/>
                  </a:lnTo>
                  <a:lnTo>
                    <a:pt x="1016567" y="716279"/>
                  </a:lnTo>
                  <a:lnTo>
                    <a:pt x="1016609" y="701040"/>
                  </a:lnTo>
                  <a:close/>
                </a:path>
                <a:path w="1018539" h="922019">
                  <a:moveTo>
                    <a:pt x="5358" y="716280"/>
                  </a:moveTo>
                  <a:lnTo>
                    <a:pt x="282" y="716280"/>
                  </a:lnTo>
                  <a:lnTo>
                    <a:pt x="264" y="728979"/>
                  </a:lnTo>
                  <a:lnTo>
                    <a:pt x="5340" y="728979"/>
                  </a:lnTo>
                  <a:lnTo>
                    <a:pt x="5358" y="716280"/>
                  </a:lnTo>
                  <a:close/>
                </a:path>
                <a:path w="1018539" h="922019">
                  <a:moveTo>
                    <a:pt x="1016567" y="716280"/>
                  </a:moveTo>
                  <a:lnTo>
                    <a:pt x="1011200" y="716280"/>
                  </a:lnTo>
                  <a:lnTo>
                    <a:pt x="1011182" y="728979"/>
                  </a:lnTo>
                  <a:lnTo>
                    <a:pt x="1016532" y="728979"/>
                  </a:lnTo>
                  <a:lnTo>
                    <a:pt x="1016567" y="716280"/>
                  </a:lnTo>
                  <a:close/>
                </a:path>
                <a:path w="1018539" h="922019">
                  <a:moveTo>
                    <a:pt x="5340" y="728980"/>
                  </a:moveTo>
                  <a:lnTo>
                    <a:pt x="264" y="728980"/>
                  </a:lnTo>
                  <a:lnTo>
                    <a:pt x="255" y="735329"/>
                  </a:lnTo>
                  <a:lnTo>
                    <a:pt x="5331" y="735329"/>
                  </a:lnTo>
                  <a:lnTo>
                    <a:pt x="5340" y="728980"/>
                  </a:lnTo>
                  <a:close/>
                </a:path>
                <a:path w="1018539" h="922019">
                  <a:moveTo>
                    <a:pt x="1016532" y="728980"/>
                  </a:moveTo>
                  <a:lnTo>
                    <a:pt x="1011182" y="728980"/>
                  </a:lnTo>
                  <a:lnTo>
                    <a:pt x="1011173" y="735329"/>
                  </a:lnTo>
                  <a:lnTo>
                    <a:pt x="1016515" y="735329"/>
                  </a:lnTo>
                  <a:lnTo>
                    <a:pt x="1016532" y="728980"/>
                  </a:lnTo>
                  <a:close/>
                </a:path>
                <a:path w="1018539" h="922019">
                  <a:moveTo>
                    <a:pt x="5331" y="735330"/>
                  </a:moveTo>
                  <a:lnTo>
                    <a:pt x="255" y="735330"/>
                  </a:lnTo>
                  <a:lnTo>
                    <a:pt x="229" y="754379"/>
                  </a:lnTo>
                  <a:lnTo>
                    <a:pt x="5305" y="754379"/>
                  </a:lnTo>
                  <a:lnTo>
                    <a:pt x="5331" y="735330"/>
                  </a:lnTo>
                  <a:close/>
                </a:path>
                <a:path w="1018539" h="922019">
                  <a:moveTo>
                    <a:pt x="1016515" y="735330"/>
                  </a:moveTo>
                  <a:lnTo>
                    <a:pt x="1011173" y="735330"/>
                  </a:lnTo>
                  <a:lnTo>
                    <a:pt x="1011147" y="754379"/>
                  </a:lnTo>
                  <a:lnTo>
                    <a:pt x="1016462" y="754379"/>
                  </a:lnTo>
                  <a:lnTo>
                    <a:pt x="1016515" y="735330"/>
                  </a:lnTo>
                  <a:close/>
                </a:path>
                <a:path w="1018539" h="922019">
                  <a:moveTo>
                    <a:pt x="5305" y="754380"/>
                  </a:moveTo>
                  <a:lnTo>
                    <a:pt x="229" y="754380"/>
                  </a:lnTo>
                  <a:lnTo>
                    <a:pt x="168" y="798829"/>
                  </a:lnTo>
                  <a:lnTo>
                    <a:pt x="5243" y="798829"/>
                  </a:lnTo>
                  <a:lnTo>
                    <a:pt x="5305" y="754380"/>
                  </a:lnTo>
                  <a:close/>
                </a:path>
                <a:path w="1018539" h="922019">
                  <a:moveTo>
                    <a:pt x="1016462" y="754380"/>
                  </a:moveTo>
                  <a:lnTo>
                    <a:pt x="1011147" y="754380"/>
                  </a:lnTo>
                  <a:lnTo>
                    <a:pt x="1011084" y="798829"/>
                  </a:lnTo>
                  <a:lnTo>
                    <a:pt x="1016339" y="798829"/>
                  </a:lnTo>
                  <a:lnTo>
                    <a:pt x="1016462" y="754380"/>
                  </a:lnTo>
                  <a:close/>
                </a:path>
                <a:path w="1018539" h="922019">
                  <a:moveTo>
                    <a:pt x="1016007" y="919479"/>
                  </a:moveTo>
                  <a:lnTo>
                    <a:pt x="1" y="919479"/>
                  </a:lnTo>
                  <a:lnTo>
                    <a:pt x="0" y="920750"/>
                  </a:lnTo>
                  <a:lnTo>
                    <a:pt x="1016000" y="922019"/>
                  </a:lnTo>
                  <a:lnTo>
                    <a:pt x="1016007" y="919479"/>
                  </a:lnTo>
                  <a:close/>
                </a:path>
                <a:path w="1018539" h="922019">
                  <a:moveTo>
                    <a:pt x="1016014" y="916939"/>
                  </a:moveTo>
                  <a:lnTo>
                    <a:pt x="5" y="916939"/>
                  </a:lnTo>
                  <a:lnTo>
                    <a:pt x="3" y="918209"/>
                  </a:lnTo>
                  <a:lnTo>
                    <a:pt x="1016010" y="918209"/>
                  </a:lnTo>
                  <a:lnTo>
                    <a:pt x="1016014" y="916939"/>
                  </a:lnTo>
                  <a:close/>
                </a:path>
                <a:path w="1018539" h="922019">
                  <a:moveTo>
                    <a:pt x="5083" y="913129"/>
                  </a:moveTo>
                  <a:lnTo>
                    <a:pt x="10" y="913129"/>
                  </a:lnTo>
                  <a:lnTo>
                    <a:pt x="7" y="915669"/>
                  </a:lnTo>
                  <a:lnTo>
                    <a:pt x="5079" y="915669"/>
                  </a:lnTo>
                  <a:lnTo>
                    <a:pt x="5083" y="913129"/>
                  </a:lnTo>
                  <a:close/>
                </a:path>
                <a:path w="1018539" h="922019">
                  <a:moveTo>
                    <a:pt x="1016024" y="913129"/>
                  </a:moveTo>
                  <a:lnTo>
                    <a:pt x="1010925" y="913129"/>
                  </a:lnTo>
                  <a:lnTo>
                    <a:pt x="1010921" y="915669"/>
                  </a:lnTo>
                  <a:lnTo>
                    <a:pt x="1016017" y="915669"/>
                  </a:lnTo>
                  <a:lnTo>
                    <a:pt x="1016024" y="913129"/>
                  </a:lnTo>
                  <a:close/>
                </a:path>
                <a:path w="1018539" h="922019">
                  <a:moveTo>
                    <a:pt x="5087" y="910589"/>
                  </a:moveTo>
                  <a:lnTo>
                    <a:pt x="14" y="910589"/>
                  </a:lnTo>
                  <a:lnTo>
                    <a:pt x="12" y="911859"/>
                  </a:lnTo>
                  <a:lnTo>
                    <a:pt x="5085" y="911859"/>
                  </a:lnTo>
                  <a:lnTo>
                    <a:pt x="5087" y="910589"/>
                  </a:lnTo>
                  <a:close/>
                </a:path>
                <a:path w="1018539" h="922019">
                  <a:moveTo>
                    <a:pt x="1016031" y="910589"/>
                  </a:moveTo>
                  <a:lnTo>
                    <a:pt x="1010928" y="910589"/>
                  </a:lnTo>
                  <a:lnTo>
                    <a:pt x="1010927" y="911859"/>
                  </a:lnTo>
                  <a:lnTo>
                    <a:pt x="1016028" y="911859"/>
                  </a:lnTo>
                  <a:lnTo>
                    <a:pt x="1016031" y="910589"/>
                  </a:lnTo>
                  <a:close/>
                </a:path>
                <a:path w="1018539" h="922019">
                  <a:moveTo>
                    <a:pt x="5092" y="906779"/>
                  </a:moveTo>
                  <a:lnTo>
                    <a:pt x="19" y="906779"/>
                  </a:lnTo>
                  <a:lnTo>
                    <a:pt x="15" y="909319"/>
                  </a:lnTo>
                  <a:lnTo>
                    <a:pt x="5088" y="909319"/>
                  </a:lnTo>
                  <a:lnTo>
                    <a:pt x="5092" y="906779"/>
                  </a:lnTo>
                  <a:close/>
                </a:path>
                <a:path w="1018539" h="922019">
                  <a:moveTo>
                    <a:pt x="1016042" y="906779"/>
                  </a:moveTo>
                  <a:lnTo>
                    <a:pt x="1010934" y="906779"/>
                  </a:lnTo>
                  <a:lnTo>
                    <a:pt x="1010930" y="909319"/>
                  </a:lnTo>
                  <a:lnTo>
                    <a:pt x="1016035" y="909319"/>
                  </a:lnTo>
                  <a:lnTo>
                    <a:pt x="1016042" y="906779"/>
                  </a:lnTo>
                  <a:close/>
                </a:path>
                <a:path w="1018539" h="922019">
                  <a:moveTo>
                    <a:pt x="5095" y="904239"/>
                  </a:moveTo>
                  <a:lnTo>
                    <a:pt x="22" y="904239"/>
                  </a:lnTo>
                  <a:lnTo>
                    <a:pt x="21" y="905509"/>
                  </a:lnTo>
                  <a:lnTo>
                    <a:pt x="5094" y="905509"/>
                  </a:lnTo>
                  <a:lnTo>
                    <a:pt x="5095" y="904239"/>
                  </a:lnTo>
                  <a:close/>
                </a:path>
                <a:path w="1018539" h="922019">
                  <a:moveTo>
                    <a:pt x="1016049" y="904239"/>
                  </a:moveTo>
                  <a:lnTo>
                    <a:pt x="1010937" y="904239"/>
                  </a:lnTo>
                  <a:lnTo>
                    <a:pt x="1010935" y="905509"/>
                  </a:lnTo>
                  <a:lnTo>
                    <a:pt x="1016045" y="905509"/>
                  </a:lnTo>
                  <a:lnTo>
                    <a:pt x="1016049" y="904239"/>
                  </a:lnTo>
                  <a:close/>
                </a:path>
                <a:path w="1018539" h="922019">
                  <a:moveTo>
                    <a:pt x="5101" y="900429"/>
                  </a:moveTo>
                  <a:lnTo>
                    <a:pt x="28" y="900429"/>
                  </a:lnTo>
                  <a:lnTo>
                    <a:pt x="24" y="902969"/>
                  </a:lnTo>
                  <a:lnTo>
                    <a:pt x="5097" y="902969"/>
                  </a:lnTo>
                  <a:lnTo>
                    <a:pt x="5101" y="900429"/>
                  </a:lnTo>
                  <a:close/>
                </a:path>
                <a:path w="1018539" h="922019">
                  <a:moveTo>
                    <a:pt x="1016059" y="900429"/>
                  </a:moveTo>
                  <a:lnTo>
                    <a:pt x="1010943" y="900429"/>
                  </a:lnTo>
                  <a:lnTo>
                    <a:pt x="1010939" y="902969"/>
                  </a:lnTo>
                  <a:lnTo>
                    <a:pt x="1016052" y="902969"/>
                  </a:lnTo>
                  <a:lnTo>
                    <a:pt x="1016059" y="900429"/>
                  </a:lnTo>
                  <a:close/>
                </a:path>
                <a:path w="1018539" h="922019">
                  <a:moveTo>
                    <a:pt x="5104" y="897889"/>
                  </a:moveTo>
                  <a:lnTo>
                    <a:pt x="31" y="897889"/>
                  </a:lnTo>
                  <a:lnTo>
                    <a:pt x="29" y="899159"/>
                  </a:lnTo>
                  <a:lnTo>
                    <a:pt x="5103" y="899159"/>
                  </a:lnTo>
                  <a:lnTo>
                    <a:pt x="5104" y="897889"/>
                  </a:lnTo>
                  <a:close/>
                </a:path>
                <a:path w="1018539" h="922019">
                  <a:moveTo>
                    <a:pt x="1016066" y="897889"/>
                  </a:moveTo>
                  <a:lnTo>
                    <a:pt x="1010946" y="897889"/>
                  </a:lnTo>
                  <a:lnTo>
                    <a:pt x="1010944" y="899159"/>
                  </a:lnTo>
                  <a:lnTo>
                    <a:pt x="1016063" y="899159"/>
                  </a:lnTo>
                  <a:lnTo>
                    <a:pt x="1016066" y="897889"/>
                  </a:lnTo>
                  <a:close/>
                </a:path>
                <a:path w="1018539" h="922019">
                  <a:moveTo>
                    <a:pt x="5110" y="894079"/>
                  </a:moveTo>
                  <a:lnTo>
                    <a:pt x="36" y="894079"/>
                  </a:lnTo>
                  <a:lnTo>
                    <a:pt x="33" y="896619"/>
                  </a:lnTo>
                  <a:lnTo>
                    <a:pt x="5106" y="896619"/>
                  </a:lnTo>
                  <a:lnTo>
                    <a:pt x="5110" y="894079"/>
                  </a:lnTo>
                  <a:close/>
                </a:path>
                <a:path w="1018539" h="922019">
                  <a:moveTo>
                    <a:pt x="1016077" y="894079"/>
                  </a:moveTo>
                  <a:lnTo>
                    <a:pt x="1010951" y="894079"/>
                  </a:lnTo>
                  <a:lnTo>
                    <a:pt x="1010948" y="896619"/>
                  </a:lnTo>
                  <a:lnTo>
                    <a:pt x="1016070" y="896619"/>
                  </a:lnTo>
                  <a:lnTo>
                    <a:pt x="1016077" y="894079"/>
                  </a:lnTo>
                  <a:close/>
                </a:path>
                <a:path w="1018539" h="922019">
                  <a:moveTo>
                    <a:pt x="5119" y="887729"/>
                  </a:moveTo>
                  <a:lnTo>
                    <a:pt x="45" y="887729"/>
                  </a:lnTo>
                  <a:lnTo>
                    <a:pt x="38" y="892809"/>
                  </a:lnTo>
                  <a:lnTo>
                    <a:pt x="5111" y="892809"/>
                  </a:lnTo>
                  <a:lnTo>
                    <a:pt x="5119" y="887729"/>
                  </a:lnTo>
                  <a:close/>
                </a:path>
                <a:path w="1018539" h="922019">
                  <a:moveTo>
                    <a:pt x="1016094" y="887729"/>
                  </a:moveTo>
                  <a:lnTo>
                    <a:pt x="1010960" y="887729"/>
                  </a:lnTo>
                  <a:lnTo>
                    <a:pt x="1010953" y="892809"/>
                  </a:lnTo>
                  <a:lnTo>
                    <a:pt x="1016080" y="892809"/>
                  </a:lnTo>
                  <a:lnTo>
                    <a:pt x="1016094" y="887729"/>
                  </a:lnTo>
                  <a:close/>
                </a:path>
                <a:path w="1018539" h="922019">
                  <a:moveTo>
                    <a:pt x="5122" y="885189"/>
                  </a:moveTo>
                  <a:lnTo>
                    <a:pt x="49" y="885189"/>
                  </a:lnTo>
                  <a:lnTo>
                    <a:pt x="47" y="886459"/>
                  </a:lnTo>
                  <a:lnTo>
                    <a:pt x="5120" y="886459"/>
                  </a:lnTo>
                  <a:lnTo>
                    <a:pt x="5122" y="885189"/>
                  </a:lnTo>
                  <a:close/>
                </a:path>
                <a:path w="1018539" h="922019">
                  <a:moveTo>
                    <a:pt x="1016101" y="885189"/>
                  </a:moveTo>
                  <a:lnTo>
                    <a:pt x="1010964" y="885189"/>
                  </a:lnTo>
                  <a:lnTo>
                    <a:pt x="1010962" y="886459"/>
                  </a:lnTo>
                  <a:lnTo>
                    <a:pt x="1016098" y="886459"/>
                  </a:lnTo>
                  <a:lnTo>
                    <a:pt x="1016101" y="885189"/>
                  </a:lnTo>
                  <a:close/>
                </a:path>
                <a:path w="1018539" h="922019">
                  <a:moveTo>
                    <a:pt x="5131" y="878839"/>
                  </a:moveTo>
                  <a:lnTo>
                    <a:pt x="57" y="878839"/>
                  </a:lnTo>
                  <a:lnTo>
                    <a:pt x="50" y="883919"/>
                  </a:lnTo>
                  <a:lnTo>
                    <a:pt x="5124" y="883919"/>
                  </a:lnTo>
                  <a:lnTo>
                    <a:pt x="5131" y="878839"/>
                  </a:lnTo>
                  <a:close/>
                </a:path>
                <a:path w="1018539" h="922019">
                  <a:moveTo>
                    <a:pt x="1016119" y="878839"/>
                  </a:moveTo>
                  <a:lnTo>
                    <a:pt x="1010973" y="878839"/>
                  </a:lnTo>
                  <a:lnTo>
                    <a:pt x="1010966" y="883919"/>
                  </a:lnTo>
                  <a:lnTo>
                    <a:pt x="1016105" y="883919"/>
                  </a:lnTo>
                  <a:lnTo>
                    <a:pt x="1016119" y="878839"/>
                  </a:lnTo>
                  <a:close/>
                </a:path>
                <a:path w="1018539" h="922019">
                  <a:moveTo>
                    <a:pt x="5136" y="875029"/>
                  </a:moveTo>
                  <a:lnTo>
                    <a:pt x="63" y="875029"/>
                  </a:lnTo>
                  <a:lnTo>
                    <a:pt x="59" y="877569"/>
                  </a:lnTo>
                  <a:lnTo>
                    <a:pt x="5133" y="877569"/>
                  </a:lnTo>
                  <a:lnTo>
                    <a:pt x="5136" y="875029"/>
                  </a:lnTo>
                  <a:close/>
                </a:path>
                <a:path w="1018539" h="922019">
                  <a:moveTo>
                    <a:pt x="1016129" y="875029"/>
                  </a:moveTo>
                  <a:lnTo>
                    <a:pt x="1010978" y="875029"/>
                  </a:lnTo>
                  <a:lnTo>
                    <a:pt x="1010974" y="877569"/>
                  </a:lnTo>
                  <a:lnTo>
                    <a:pt x="1016122" y="877569"/>
                  </a:lnTo>
                  <a:lnTo>
                    <a:pt x="1016129" y="875029"/>
                  </a:lnTo>
                  <a:close/>
                </a:path>
                <a:path w="1018539" h="922019">
                  <a:moveTo>
                    <a:pt x="5140" y="872489"/>
                  </a:moveTo>
                  <a:lnTo>
                    <a:pt x="66" y="872489"/>
                  </a:lnTo>
                  <a:lnTo>
                    <a:pt x="64" y="873759"/>
                  </a:lnTo>
                  <a:lnTo>
                    <a:pt x="5138" y="873759"/>
                  </a:lnTo>
                  <a:lnTo>
                    <a:pt x="5140" y="872489"/>
                  </a:lnTo>
                  <a:close/>
                </a:path>
                <a:path w="1018539" h="922019">
                  <a:moveTo>
                    <a:pt x="1016136" y="872489"/>
                  </a:moveTo>
                  <a:lnTo>
                    <a:pt x="1010982" y="872489"/>
                  </a:lnTo>
                  <a:lnTo>
                    <a:pt x="1010980" y="873759"/>
                  </a:lnTo>
                  <a:lnTo>
                    <a:pt x="1016133" y="873759"/>
                  </a:lnTo>
                  <a:lnTo>
                    <a:pt x="1016136" y="872489"/>
                  </a:lnTo>
                  <a:close/>
                </a:path>
                <a:path w="1018539" h="922019">
                  <a:moveTo>
                    <a:pt x="5145" y="868679"/>
                  </a:moveTo>
                  <a:lnTo>
                    <a:pt x="71" y="868679"/>
                  </a:lnTo>
                  <a:lnTo>
                    <a:pt x="68" y="871219"/>
                  </a:lnTo>
                  <a:lnTo>
                    <a:pt x="5142" y="871219"/>
                  </a:lnTo>
                  <a:lnTo>
                    <a:pt x="5145" y="868679"/>
                  </a:lnTo>
                  <a:close/>
                </a:path>
                <a:path w="1018539" h="922019">
                  <a:moveTo>
                    <a:pt x="1016147" y="868679"/>
                  </a:moveTo>
                  <a:lnTo>
                    <a:pt x="1010987" y="868679"/>
                  </a:lnTo>
                  <a:lnTo>
                    <a:pt x="1010983" y="871219"/>
                  </a:lnTo>
                  <a:lnTo>
                    <a:pt x="1016140" y="871219"/>
                  </a:lnTo>
                  <a:lnTo>
                    <a:pt x="1016147" y="868679"/>
                  </a:lnTo>
                  <a:close/>
                </a:path>
                <a:path w="1018539" h="922019">
                  <a:moveTo>
                    <a:pt x="5149" y="866139"/>
                  </a:moveTo>
                  <a:lnTo>
                    <a:pt x="75" y="866139"/>
                  </a:lnTo>
                  <a:lnTo>
                    <a:pt x="73" y="867409"/>
                  </a:lnTo>
                  <a:lnTo>
                    <a:pt x="5147" y="867409"/>
                  </a:lnTo>
                  <a:lnTo>
                    <a:pt x="5149" y="866139"/>
                  </a:lnTo>
                  <a:close/>
                </a:path>
                <a:path w="1018539" h="922019">
                  <a:moveTo>
                    <a:pt x="1016154" y="866139"/>
                  </a:moveTo>
                  <a:lnTo>
                    <a:pt x="1010990" y="866139"/>
                  </a:lnTo>
                  <a:lnTo>
                    <a:pt x="1010989" y="867409"/>
                  </a:lnTo>
                  <a:lnTo>
                    <a:pt x="1016150" y="867409"/>
                  </a:lnTo>
                  <a:lnTo>
                    <a:pt x="1016154" y="866139"/>
                  </a:lnTo>
                  <a:close/>
                </a:path>
                <a:path w="1018539" h="922019">
                  <a:moveTo>
                    <a:pt x="5154" y="862329"/>
                  </a:moveTo>
                  <a:lnTo>
                    <a:pt x="80" y="862329"/>
                  </a:lnTo>
                  <a:lnTo>
                    <a:pt x="77" y="864869"/>
                  </a:lnTo>
                  <a:lnTo>
                    <a:pt x="5150" y="864869"/>
                  </a:lnTo>
                  <a:lnTo>
                    <a:pt x="5154" y="862329"/>
                  </a:lnTo>
                  <a:close/>
                </a:path>
                <a:path w="1018539" h="922019">
                  <a:moveTo>
                    <a:pt x="1016164" y="862329"/>
                  </a:moveTo>
                  <a:lnTo>
                    <a:pt x="1010996" y="862329"/>
                  </a:lnTo>
                  <a:lnTo>
                    <a:pt x="1010992" y="864869"/>
                  </a:lnTo>
                  <a:lnTo>
                    <a:pt x="1016157" y="864869"/>
                  </a:lnTo>
                  <a:lnTo>
                    <a:pt x="1016164" y="862329"/>
                  </a:lnTo>
                  <a:close/>
                </a:path>
                <a:path w="1018539" h="922019">
                  <a:moveTo>
                    <a:pt x="5158" y="859789"/>
                  </a:moveTo>
                  <a:lnTo>
                    <a:pt x="84" y="859789"/>
                  </a:lnTo>
                  <a:lnTo>
                    <a:pt x="82" y="861059"/>
                  </a:lnTo>
                  <a:lnTo>
                    <a:pt x="5156" y="861059"/>
                  </a:lnTo>
                  <a:lnTo>
                    <a:pt x="5158" y="859789"/>
                  </a:lnTo>
                  <a:close/>
                </a:path>
                <a:path w="1018539" h="922019">
                  <a:moveTo>
                    <a:pt x="1016171" y="859789"/>
                  </a:moveTo>
                  <a:lnTo>
                    <a:pt x="1010999" y="859789"/>
                  </a:lnTo>
                  <a:lnTo>
                    <a:pt x="1010998" y="861059"/>
                  </a:lnTo>
                  <a:lnTo>
                    <a:pt x="1016168" y="861059"/>
                  </a:lnTo>
                  <a:lnTo>
                    <a:pt x="1016171" y="859789"/>
                  </a:lnTo>
                  <a:close/>
                </a:path>
                <a:path w="1018539" h="922019">
                  <a:moveTo>
                    <a:pt x="5163" y="855979"/>
                  </a:moveTo>
                  <a:lnTo>
                    <a:pt x="89" y="855979"/>
                  </a:lnTo>
                  <a:lnTo>
                    <a:pt x="85" y="858519"/>
                  </a:lnTo>
                  <a:lnTo>
                    <a:pt x="5159" y="858519"/>
                  </a:lnTo>
                  <a:lnTo>
                    <a:pt x="5163" y="855979"/>
                  </a:lnTo>
                  <a:close/>
                </a:path>
                <a:path w="1018539" h="922019">
                  <a:moveTo>
                    <a:pt x="1016182" y="855979"/>
                  </a:moveTo>
                  <a:lnTo>
                    <a:pt x="1011005" y="855979"/>
                  </a:lnTo>
                  <a:lnTo>
                    <a:pt x="1011001" y="858519"/>
                  </a:lnTo>
                  <a:lnTo>
                    <a:pt x="1016175" y="858519"/>
                  </a:lnTo>
                  <a:lnTo>
                    <a:pt x="1016182" y="855979"/>
                  </a:lnTo>
                  <a:close/>
                </a:path>
                <a:path w="1018539" h="922019">
                  <a:moveTo>
                    <a:pt x="5166" y="853439"/>
                  </a:moveTo>
                  <a:lnTo>
                    <a:pt x="92" y="853439"/>
                  </a:lnTo>
                  <a:lnTo>
                    <a:pt x="91" y="854709"/>
                  </a:lnTo>
                  <a:lnTo>
                    <a:pt x="5165" y="854709"/>
                  </a:lnTo>
                  <a:lnTo>
                    <a:pt x="5166" y="853439"/>
                  </a:lnTo>
                  <a:close/>
                </a:path>
                <a:path w="1018539" h="922019">
                  <a:moveTo>
                    <a:pt x="1016189" y="853439"/>
                  </a:moveTo>
                  <a:lnTo>
                    <a:pt x="1011008" y="853439"/>
                  </a:lnTo>
                  <a:lnTo>
                    <a:pt x="1011006" y="854709"/>
                  </a:lnTo>
                  <a:lnTo>
                    <a:pt x="1016185" y="854709"/>
                  </a:lnTo>
                  <a:lnTo>
                    <a:pt x="1016189" y="853439"/>
                  </a:lnTo>
                  <a:close/>
                </a:path>
                <a:path w="1018539" h="922019">
                  <a:moveTo>
                    <a:pt x="5172" y="849629"/>
                  </a:moveTo>
                  <a:lnTo>
                    <a:pt x="98" y="849629"/>
                  </a:lnTo>
                  <a:lnTo>
                    <a:pt x="94" y="852169"/>
                  </a:lnTo>
                  <a:lnTo>
                    <a:pt x="5168" y="852169"/>
                  </a:lnTo>
                  <a:lnTo>
                    <a:pt x="5172" y="849629"/>
                  </a:lnTo>
                  <a:close/>
                </a:path>
                <a:path w="1018539" h="922019">
                  <a:moveTo>
                    <a:pt x="1016199" y="849629"/>
                  </a:moveTo>
                  <a:lnTo>
                    <a:pt x="1011014" y="849629"/>
                  </a:lnTo>
                  <a:lnTo>
                    <a:pt x="1011010" y="852169"/>
                  </a:lnTo>
                  <a:lnTo>
                    <a:pt x="1016192" y="852169"/>
                  </a:lnTo>
                  <a:lnTo>
                    <a:pt x="1016199" y="849629"/>
                  </a:lnTo>
                  <a:close/>
                </a:path>
                <a:path w="1018539" h="922019">
                  <a:moveTo>
                    <a:pt x="5175" y="847089"/>
                  </a:moveTo>
                  <a:lnTo>
                    <a:pt x="101" y="847089"/>
                  </a:lnTo>
                  <a:lnTo>
                    <a:pt x="99" y="848359"/>
                  </a:lnTo>
                  <a:lnTo>
                    <a:pt x="5174" y="848359"/>
                  </a:lnTo>
                  <a:lnTo>
                    <a:pt x="5175" y="847089"/>
                  </a:lnTo>
                  <a:close/>
                </a:path>
                <a:path w="1018539" h="922019">
                  <a:moveTo>
                    <a:pt x="1016206" y="847089"/>
                  </a:moveTo>
                  <a:lnTo>
                    <a:pt x="1011017" y="847089"/>
                  </a:lnTo>
                  <a:lnTo>
                    <a:pt x="1011015" y="848359"/>
                  </a:lnTo>
                  <a:lnTo>
                    <a:pt x="1016203" y="848359"/>
                  </a:lnTo>
                  <a:lnTo>
                    <a:pt x="1016206" y="847089"/>
                  </a:lnTo>
                  <a:close/>
                </a:path>
                <a:path w="1018539" h="922019">
                  <a:moveTo>
                    <a:pt x="5181" y="843279"/>
                  </a:moveTo>
                  <a:lnTo>
                    <a:pt x="106" y="843279"/>
                  </a:lnTo>
                  <a:lnTo>
                    <a:pt x="103" y="845819"/>
                  </a:lnTo>
                  <a:lnTo>
                    <a:pt x="5177" y="845819"/>
                  </a:lnTo>
                  <a:lnTo>
                    <a:pt x="5181" y="843279"/>
                  </a:lnTo>
                  <a:close/>
                </a:path>
                <a:path w="1018539" h="922019">
                  <a:moveTo>
                    <a:pt x="1016217" y="843279"/>
                  </a:moveTo>
                  <a:lnTo>
                    <a:pt x="1011022" y="843279"/>
                  </a:lnTo>
                  <a:lnTo>
                    <a:pt x="1011019" y="845819"/>
                  </a:lnTo>
                  <a:lnTo>
                    <a:pt x="1016210" y="845819"/>
                  </a:lnTo>
                  <a:lnTo>
                    <a:pt x="1016217" y="843279"/>
                  </a:lnTo>
                  <a:close/>
                </a:path>
                <a:path w="1018539" h="922019">
                  <a:moveTo>
                    <a:pt x="5184" y="840739"/>
                  </a:moveTo>
                  <a:lnTo>
                    <a:pt x="110" y="840739"/>
                  </a:lnTo>
                  <a:lnTo>
                    <a:pt x="108" y="842009"/>
                  </a:lnTo>
                  <a:lnTo>
                    <a:pt x="5182" y="842009"/>
                  </a:lnTo>
                  <a:lnTo>
                    <a:pt x="5184" y="840739"/>
                  </a:lnTo>
                  <a:close/>
                </a:path>
                <a:path w="1018539" h="922019">
                  <a:moveTo>
                    <a:pt x="1016224" y="840739"/>
                  </a:moveTo>
                  <a:lnTo>
                    <a:pt x="1011026" y="840739"/>
                  </a:lnTo>
                  <a:lnTo>
                    <a:pt x="1011024" y="842009"/>
                  </a:lnTo>
                  <a:lnTo>
                    <a:pt x="1016220" y="842009"/>
                  </a:lnTo>
                  <a:lnTo>
                    <a:pt x="1016224" y="840739"/>
                  </a:lnTo>
                  <a:close/>
                </a:path>
                <a:path w="1018539" h="922019">
                  <a:moveTo>
                    <a:pt x="5189" y="836929"/>
                  </a:moveTo>
                  <a:lnTo>
                    <a:pt x="115" y="836929"/>
                  </a:lnTo>
                  <a:lnTo>
                    <a:pt x="112" y="839469"/>
                  </a:lnTo>
                  <a:lnTo>
                    <a:pt x="5186" y="839469"/>
                  </a:lnTo>
                  <a:lnTo>
                    <a:pt x="5189" y="836929"/>
                  </a:lnTo>
                  <a:close/>
                </a:path>
                <a:path w="1018539" h="922019">
                  <a:moveTo>
                    <a:pt x="1016234" y="836929"/>
                  </a:moveTo>
                  <a:lnTo>
                    <a:pt x="1011031" y="836929"/>
                  </a:lnTo>
                  <a:lnTo>
                    <a:pt x="1011028" y="839469"/>
                  </a:lnTo>
                  <a:lnTo>
                    <a:pt x="1016227" y="839469"/>
                  </a:lnTo>
                  <a:lnTo>
                    <a:pt x="1016234" y="836929"/>
                  </a:lnTo>
                  <a:close/>
                </a:path>
                <a:path w="1018539" h="922019">
                  <a:moveTo>
                    <a:pt x="5193" y="834389"/>
                  </a:moveTo>
                  <a:lnTo>
                    <a:pt x="119" y="834389"/>
                  </a:lnTo>
                  <a:lnTo>
                    <a:pt x="117" y="835659"/>
                  </a:lnTo>
                  <a:lnTo>
                    <a:pt x="5191" y="835659"/>
                  </a:lnTo>
                  <a:lnTo>
                    <a:pt x="5193" y="834389"/>
                  </a:lnTo>
                  <a:close/>
                </a:path>
                <a:path w="1018539" h="922019">
                  <a:moveTo>
                    <a:pt x="1016241" y="834389"/>
                  </a:moveTo>
                  <a:lnTo>
                    <a:pt x="1011035" y="834389"/>
                  </a:lnTo>
                  <a:lnTo>
                    <a:pt x="1011033" y="835659"/>
                  </a:lnTo>
                  <a:lnTo>
                    <a:pt x="1016238" y="835659"/>
                  </a:lnTo>
                  <a:lnTo>
                    <a:pt x="1016241" y="834389"/>
                  </a:lnTo>
                  <a:close/>
                </a:path>
                <a:path w="1018539" h="922019">
                  <a:moveTo>
                    <a:pt x="5198" y="830579"/>
                  </a:moveTo>
                  <a:lnTo>
                    <a:pt x="124" y="830579"/>
                  </a:lnTo>
                  <a:lnTo>
                    <a:pt x="120" y="833119"/>
                  </a:lnTo>
                  <a:lnTo>
                    <a:pt x="5195" y="833119"/>
                  </a:lnTo>
                  <a:lnTo>
                    <a:pt x="5198" y="830579"/>
                  </a:lnTo>
                  <a:close/>
                </a:path>
                <a:path w="1018539" h="922019">
                  <a:moveTo>
                    <a:pt x="1016252" y="830579"/>
                  </a:moveTo>
                  <a:lnTo>
                    <a:pt x="1011040" y="830579"/>
                  </a:lnTo>
                  <a:lnTo>
                    <a:pt x="1011037" y="833119"/>
                  </a:lnTo>
                  <a:lnTo>
                    <a:pt x="1016245" y="833119"/>
                  </a:lnTo>
                  <a:lnTo>
                    <a:pt x="1016252" y="830579"/>
                  </a:lnTo>
                  <a:close/>
                </a:path>
                <a:path w="1018539" h="922019">
                  <a:moveTo>
                    <a:pt x="5202" y="828039"/>
                  </a:moveTo>
                  <a:lnTo>
                    <a:pt x="127" y="828039"/>
                  </a:lnTo>
                  <a:lnTo>
                    <a:pt x="126" y="829309"/>
                  </a:lnTo>
                  <a:lnTo>
                    <a:pt x="5200" y="829309"/>
                  </a:lnTo>
                  <a:lnTo>
                    <a:pt x="5202" y="828039"/>
                  </a:lnTo>
                  <a:close/>
                </a:path>
                <a:path w="1018539" h="922019">
                  <a:moveTo>
                    <a:pt x="1016259" y="828039"/>
                  </a:moveTo>
                  <a:lnTo>
                    <a:pt x="1011044" y="828039"/>
                  </a:lnTo>
                  <a:lnTo>
                    <a:pt x="1011042" y="829309"/>
                  </a:lnTo>
                  <a:lnTo>
                    <a:pt x="1016255" y="829309"/>
                  </a:lnTo>
                  <a:lnTo>
                    <a:pt x="1016259" y="828039"/>
                  </a:lnTo>
                  <a:close/>
                </a:path>
                <a:path w="1018539" h="922019">
                  <a:moveTo>
                    <a:pt x="5207" y="824229"/>
                  </a:moveTo>
                  <a:lnTo>
                    <a:pt x="133" y="824229"/>
                  </a:lnTo>
                  <a:lnTo>
                    <a:pt x="129" y="826769"/>
                  </a:lnTo>
                  <a:lnTo>
                    <a:pt x="5204" y="826769"/>
                  </a:lnTo>
                  <a:lnTo>
                    <a:pt x="5207" y="824229"/>
                  </a:lnTo>
                  <a:close/>
                </a:path>
                <a:path w="1018539" h="922019">
                  <a:moveTo>
                    <a:pt x="1016269" y="824229"/>
                  </a:moveTo>
                  <a:lnTo>
                    <a:pt x="1011049" y="824229"/>
                  </a:lnTo>
                  <a:lnTo>
                    <a:pt x="1011045" y="826769"/>
                  </a:lnTo>
                  <a:lnTo>
                    <a:pt x="1016262" y="826769"/>
                  </a:lnTo>
                  <a:lnTo>
                    <a:pt x="1016269" y="824229"/>
                  </a:lnTo>
                  <a:close/>
                </a:path>
                <a:path w="1018539" h="922019">
                  <a:moveTo>
                    <a:pt x="5211" y="821689"/>
                  </a:moveTo>
                  <a:lnTo>
                    <a:pt x="136" y="821689"/>
                  </a:lnTo>
                  <a:lnTo>
                    <a:pt x="134" y="822959"/>
                  </a:lnTo>
                  <a:lnTo>
                    <a:pt x="5209" y="822959"/>
                  </a:lnTo>
                  <a:lnTo>
                    <a:pt x="5211" y="821689"/>
                  </a:lnTo>
                  <a:close/>
                </a:path>
                <a:path w="1018539" h="922019">
                  <a:moveTo>
                    <a:pt x="1016276" y="821689"/>
                  </a:moveTo>
                  <a:lnTo>
                    <a:pt x="1011053" y="821689"/>
                  </a:lnTo>
                  <a:lnTo>
                    <a:pt x="1011051" y="822959"/>
                  </a:lnTo>
                  <a:lnTo>
                    <a:pt x="1016273" y="822959"/>
                  </a:lnTo>
                  <a:lnTo>
                    <a:pt x="1016276" y="821689"/>
                  </a:lnTo>
                  <a:close/>
                </a:path>
                <a:path w="1018539" h="922019">
                  <a:moveTo>
                    <a:pt x="5216" y="817879"/>
                  </a:moveTo>
                  <a:lnTo>
                    <a:pt x="141" y="817879"/>
                  </a:lnTo>
                  <a:lnTo>
                    <a:pt x="138" y="820419"/>
                  </a:lnTo>
                  <a:lnTo>
                    <a:pt x="5213" y="820419"/>
                  </a:lnTo>
                  <a:lnTo>
                    <a:pt x="5216" y="817879"/>
                  </a:lnTo>
                  <a:close/>
                </a:path>
                <a:path w="1018539" h="922019">
                  <a:moveTo>
                    <a:pt x="1016287" y="817879"/>
                  </a:moveTo>
                  <a:lnTo>
                    <a:pt x="1011058" y="817879"/>
                  </a:lnTo>
                  <a:lnTo>
                    <a:pt x="1011054" y="820419"/>
                  </a:lnTo>
                  <a:lnTo>
                    <a:pt x="1016280" y="820419"/>
                  </a:lnTo>
                  <a:lnTo>
                    <a:pt x="1016287" y="817879"/>
                  </a:lnTo>
                  <a:close/>
                </a:path>
                <a:path w="1018539" h="922019">
                  <a:moveTo>
                    <a:pt x="5220" y="815339"/>
                  </a:moveTo>
                  <a:lnTo>
                    <a:pt x="145" y="815339"/>
                  </a:lnTo>
                  <a:lnTo>
                    <a:pt x="143" y="816609"/>
                  </a:lnTo>
                  <a:lnTo>
                    <a:pt x="5218" y="816609"/>
                  </a:lnTo>
                  <a:lnTo>
                    <a:pt x="5220" y="815339"/>
                  </a:lnTo>
                  <a:close/>
                </a:path>
                <a:path w="1018539" h="922019">
                  <a:moveTo>
                    <a:pt x="1016294" y="815339"/>
                  </a:moveTo>
                  <a:lnTo>
                    <a:pt x="1011061" y="815339"/>
                  </a:lnTo>
                  <a:lnTo>
                    <a:pt x="1011060" y="816609"/>
                  </a:lnTo>
                  <a:lnTo>
                    <a:pt x="1016290" y="816609"/>
                  </a:lnTo>
                  <a:lnTo>
                    <a:pt x="1016294" y="815339"/>
                  </a:lnTo>
                  <a:close/>
                </a:path>
                <a:path w="1018539" h="922019">
                  <a:moveTo>
                    <a:pt x="5225" y="811529"/>
                  </a:moveTo>
                  <a:lnTo>
                    <a:pt x="150" y="811529"/>
                  </a:lnTo>
                  <a:lnTo>
                    <a:pt x="147" y="814069"/>
                  </a:lnTo>
                  <a:lnTo>
                    <a:pt x="5221" y="814069"/>
                  </a:lnTo>
                  <a:lnTo>
                    <a:pt x="5225" y="811529"/>
                  </a:lnTo>
                  <a:close/>
                </a:path>
                <a:path w="1018539" h="922019">
                  <a:moveTo>
                    <a:pt x="1016304" y="811529"/>
                  </a:moveTo>
                  <a:lnTo>
                    <a:pt x="1011067" y="811529"/>
                  </a:lnTo>
                  <a:lnTo>
                    <a:pt x="1011063" y="814069"/>
                  </a:lnTo>
                  <a:lnTo>
                    <a:pt x="1016297" y="814069"/>
                  </a:lnTo>
                  <a:lnTo>
                    <a:pt x="1016304" y="811529"/>
                  </a:lnTo>
                  <a:close/>
                </a:path>
                <a:path w="1018539" h="922019">
                  <a:moveTo>
                    <a:pt x="5228" y="808989"/>
                  </a:moveTo>
                  <a:lnTo>
                    <a:pt x="154" y="808989"/>
                  </a:lnTo>
                  <a:lnTo>
                    <a:pt x="152" y="810259"/>
                  </a:lnTo>
                  <a:lnTo>
                    <a:pt x="5227" y="810259"/>
                  </a:lnTo>
                  <a:lnTo>
                    <a:pt x="5228" y="808989"/>
                  </a:lnTo>
                  <a:close/>
                </a:path>
                <a:path w="1018539" h="922019">
                  <a:moveTo>
                    <a:pt x="1016311" y="808989"/>
                  </a:moveTo>
                  <a:lnTo>
                    <a:pt x="1011070" y="808989"/>
                  </a:lnTo>
                  <a:lnTo>
                    <a:pt x="1011068" y="810259"/>
                  </a:lnTo>
                  <a:lnTo>
                    <a:pt x="1016308" y="810259"/>
                  </a:lnTo>
                  <a:lnTo>
                    <a:pt x="1016311" y="808989"/>
                  </a:lnTo>
                  <a:close/>
                </a:path>
                <a:path w="1018539" h="922019">
                  <a:moveTo>
                    <a:pt x="5234" y="805179"/>
                  </a:moveTo>
                  <a:lnTo>
                    <a:pt x="159" y="805179"/>
                  </a:lnTo>
                  <a:lnTo>
                    <a:pt x="155" y="807719"/>
                  </a:lnTo>
                  <a:lnTo>
                    <a:pt x="5230" y="807719"/>
                  </a:lnTo>
                  <a:lnTo>
                    <a:pt x="5234" y="805179"/>
                  </a:lnTo>
                  <a:close/>
                </a:path>
                <a:path w="1018539" h="922019">
                  <a:moveTo>
                    <a:pt x="1016322" y="805179"/>
                  </a:moveTo>
                  <a:lnTo>
                    <a:pt x="1011076" y="805179"/>
                  </a:lnTo>
                  <a:lnTo>
                    <a:pt x="1011072" y="807719"/>
                  </a:lnTo>
                  <a:lnTo>
                    <a:pt x="1016315" y="807719"/>
                  </a:lnTo>
                  <a:lnTo>
                    <a:pt x="1016322" y="805179"/>
                  </a:lnTo>
                  <a:close/>
                </a:path>
                <a:path w="1018539" h="922019">
                  <a:moveTo>
                    <a:pt x="5241" y="800100"/>
                  </a:moveTo>
                  <a:lnTo>
                    <a:pt x="166" y="800100"/>
                  </a:lnTo>
                  <a:lnTo>
                    <a:pt x="161" y="803909"/>
                  </a:lnTo>
                  <a:lnTo>
                    <a:pt x="5236" y="803909"/>
                  </a:lnTo>
                  <a:lnTo>
                    <a:pt x="5241" y="800100"/>
                  </a:lnTo>
                  <a:close/>
                </a:path>
                <a:path w="1018539" h="922019">
                  <a:moveTo>
                    <a:pt x="1016336" y="800100"/>
                  </a:moveTo>
                  <a:lnTo>
                    <a:pt x="1011083" y="800100"/>
                  </a:lnTo>
                  <a:lnTo>
                    <a:pt x="1011077" y="803909"/>
                  </a:lnTo>
                  <a:lnTo>
                    <a:pt x="1016325" y="803909"/>
                  </a:lnTo>
                  <a:lnTo>
                    <a:pt x="1016336" y="800100"/>
                  </a:lnTo>
                  <a:close/>
                </a:path>
              </a:pathLst>
            </a:custGeom>
            <a:solidFill>
              <a:srgbClr val="5590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2086609" y="2260599"/>
              <a:ext cx="1007110" cy="909319"/>
            </a:xfrm>
            <a:custGeom>
              <a:avLst/>
              <a:gdLst/>
              <a:ahLst/>
              <a:cxnLst/>
              <a:rect l="l" t="t" r="r" b="b"/>
              <a:pathLst>
                <a:path w="1007110" h="909319">
                  <a:moveTo>
                    <a:pt x="1270" y="0"/>
                  </a:moveTo>
                  <a:lnTo>
                    <a:pt x="1245" y="17779"/>
                  </a:lnTo>
                  <a:lnTo>
                    <a:pt x="7602" y="17779"/>
                  </a:lnTo>
                  <a:lnTo>
                    <a:pt x="7620" y="5079"/>
                  </a:lnTo>
                  <a:lnTo>
                    <a:pt x="1007104" y="5079"/>
                  </a:lnTo>
                  <a:lnTo>
                    <a:pt x="1007110" y="1270"/>
                  </a:lnTo>
                  <a:lnTo>
                    <a:pt x="1270" y="0"/>
                  </a:lnTo>
                  <a:close/>
                </a:path>
                <a:path w="1007110" h="909319">
                  <a:moveTo>
                    <a:pt x="1007104" y="5079"/>
                  </a:moveTo>
                  <a:lnTo>
                    <a:pt x="7620" y="5079"/>
                  </a:lnTo>
                  <a:lnTo>
                    <a:pt x="1002030" y="6350"/>
                  </a:lnTo>
                  <a:lnTo>
                    <a:pt x="1001997" y="17779"/>
                  </a:lnTo>
                  <a:lnTo>
                    <a:pt x="1007086" y="17779"/>
                  </a:lnTo>
                  <a:lnTo>
                    <a:pt x="1007104" y="5079"/>
                  </a:lnTo>
                  <a:close/>
                </a:path>
                <a:path w="1007110" h="909319">
                  <a:moveTo>
                    <a:pt x="7602" y="17780"/>
                  </a:moveTo>
                  <a:lnTo>
                    <a:pt x="1245" y="17780"/>
                  </a:lnTo>
                  <a:lnTo>
                    <a:pt x="1236" y="24129"/>
                  </a:lnTo>
                  <a:lnTo>
                    <a:pt x="7593" y="24129"/>
                  </a:lnTo>
                  <a:lnTo>
                    <a:pt x="7602" y="17780"/>
                  </a:lnTo>
                  <a:close/>
                </a:path>
                <a:path w="1007110" h="909319">
                  <a:moveTo>
                    <a:pt x="1007086" y="17780"/>
                  </a:moveTo>
                  <a:lnTo>
                    <a:pt x="1001997" y="17780"/>
                  </a:lnTo>
                  <a:lnTo>
                    <a:pt x="1001979" y="24129"/>
                  </a:lnTo>
                  <a:lnTo>
                    <a:pt x="1007078" y="24129"/>
                  </a:lnTo>
                  <a:lnTo>
                    <a:pt x="1007086" y="17780"/>
                  </a:lnTo>
                  <a:close/>
                </a:path>
                <a:path w="1007110" h="909319">
                  <a:moveTo>
                    <a:pt x="7593" y="24130"/>
                  </a:moveTo>
                  <a:lnTo>
                    <a:pt x="1236" y="24130"/>
                  </a:lnTo>
                  <a:lnTo>
                    <a:pt x="1209" y="43179"/>
                  </a:lnTo>
                  <a:lnTo>
                    <a:pt x="7566" y="43179"/>
                  </a:lnTo>
                  <a:lnTo>
                    <a:pt x="7593" y="24130"/>
                  </a:lnTo>
                  <a:close/>
                </a:path>
                <a:path w="1007110" h="909319">
                  <a:moveTo>
                    <a:pt x="1007078" y="24130"/>
                  </a:moveTo>
                  <a:lnTo>
                    <a:pt x="1001979" y="24130"/>
                  </a:lnTo>
                  <a:lnTo>
                    <a:pt x="1001925" y="43179"/>
                  </a:lnTo>
                  <a:lnTo>
                    <a:pt x="1007051" y="43179"/>
                  </a:lnTo>
                  <a:lnTo>
                    <a:pt x="1007078" y="24130"/>
                  </a:lnTo>
                  <a:close/>
                </a:path>
                <a:path w="1007110" h="909319">
                  <a:moveTo>
                    <a:pt x="7566" y="43180"/>
                  </a:moveTo>
                  <a:lnTo>
                    <a:pt x="1209" y="43180"/>
                  </a:lnTo>
                  <a:lnTo>
                    <a:pt x="1191" y="55879"/>
                  </a:lnTo>
                  <a:lnTo>
                    <a:pt x="7548" y="55879"/>
                  </a:lnTo>
                  <a:lnTo>
                    <a:pt x="7566" y="43180"/>
                  </a:lnTo>
                  <a:close/>
                </a:path>
                <a:path w="1007110" h="909319">
                  <a:moveTo>
                    <a:pt x="1007051" y="43180"/>
                  </a:moveTo>
                  <a:lnTo>
                    <a:pt x="1001925" y="43180"/>
                  </a:lnTo>
                  <a:lnTo>
                    <a:pt x="1001889" y="55879"/>
                  </a:lnTo>
                  <a:lnTo>
                    <a:pt x="1007033" y="55879"/>
                  </a:lnTo>
                  <a:lnTo>
                    <a:pt x="1007051" y="43180"/>
                  </a:lnTo>
                  <a:close/>
                </a:path>
                <a:path w="1007110" h="909319">
                  <a:moveTo>
                    <a:pt x="7548" y="55880"/>
                  </a:moveTo>
                  <a:lnTo>
                    <a:pt x="1191" y="55880"/>
                  </a:lnTo>
                  <a:lnTo>
                    <a:pt x="1174" y="68579"/>
                  </a:lnTo>
                  <a:lnTo>
                    <a:pt x="7530" y="68579"/>
                  </a:lnTo>
                  <a:lnTo>
                    <a:pt x="7548" y="55880"/>
                  </a:lnTo>
                  <a:close/>
                </a:path>
                <a:path w="1007110" h="909319">
                  <a:moveTo>
                    <a:pt x="1007033" y="55880"/>
                  </a:moveTo>
                  <a:lnTo>
                    <a:pt x="1001889" y="55880"/>
                  </a:lnTo>
                  <a:lnTo>
                    <a:pt x="1001853" y="68579"/>
                  </a:lnTo>
                  <a:lnTo>
                    <a:pt x="1007015" y="68579"/>
                  </a:lnTo>
                  <a:lnTo>
                    <a:pt x="1007033" y="55880"/>
                  </a:lnTo>
                  <a:close/>
                </a:path>
                <a:path w="1007110" h="909319">
                  <a:moveTo>
                    <a:pt x="7530" y="68580"/>
                  </a:moveTo>
                  <a:lnTo>
                    <a:pt x="1174" y="68580"/>
                  </a:lnTo>
                  <a:lnTo>
                    <a:pt x="1156" y="81279"/>
                  </a:lnTo>
                  <a:lnTo>
                    <a:pt x="7512" y="81279"/>
                  </a:lnTo>
                  <a:lnTo>
                    <a:pt x="7530" y="68580"/>
                  </a:lnTo>
                  <a:close/>
                </a:path>
                <a:path w="1007110" h="909319">
                  <a:moveTo>
                    <a:pt x="1007015" y="68580"/>
                  </a:moveTo>
                  <a:lnTo>
                    <a:pt x="1001853" y="68580"/>
                  </a:lnTo>
                  <a:lnTo>
                    <a:pt x="1001818" y="81279"/>
                  </a:lnTo>
                  <a:lnTo>
                    <a:pt x="1006998" y="81279"/>
                  </a:lnTo>
                  <a:lnTo>
                    <a:pt x="1007015" y="68580"/>
                  </a:lnTo>
                  <a:close/>
                </a:path>
                <a:path w="1007110" h="909319">
                  <a:moveTo>
                    <a:pt x="7512" y="81280"/>
                  </a:moveTo>
                  <a:lnTo>
                    <a:pt x="1156" y="81280"/>
                  </a:lnTo>
                  <a:lnTo>
                    <a:pt x="1138" y="93979"/>
                  </a:lnTo>
                  <a:lnTo>
                    <a:pt x="7494" y="93979"/>
                  </a:lnTo>
                  <a:lnTo>
                    <a:pt x="7512" y="81280"/>
                  </a:lnTo>
                  <a:close/>
                </a:path>
                <a:path w="1007110" h="909319">
                  <a:moveTo>
                    <a:pt x="1006998" y="81280"/>
                  </a:moveTo>
                  <a:lnTo>
                    <a:pt x="1001818" y="81280"/>
                  </a:lnTo>
                  <a:lnTo>
                    <a:pt x="1001782" y="93979"/>
                  </a:lnTo>
                  <a:lnTo>
                    <a:pt x="1006980" y="93979"/>
                  </a:lnTo>
                  <a:lnTo>
                    <a:pt x="1006998" y="81280"/>
                  </a:lnTo>
                  <a:close/>
                </a:path>
                <a:path w="1007110" h="909319">
                  <a:moveTo>
                    <a:pt x="7494" y="93980"/>
                  </a:moveTo>
                  <a:lnTo>
                    <a:pt x="1138" y="93980"/>
                  </a:lnTo>
                  <a:lnTo>
                    <a:pt x="1121" y="106679"/>
                  </a:lnTo>
                  <a:lnTo>
                    <a:pt x="7476" y="106679"/>
                  </a:lnTo>
                  <a:lnTo>
                    <a:pt x="7494" y="93980"/>
                  </a:lnTo>
                  <a:close/>
                </a:path>
                <a:path w="1007110" h="909319">
                  <a:moveTo>
                    <a:pt x="1006980" y="93980"/>
                  </a:moveTo>
                  <a:lnTo>
                    <a:pt x="1001782" y="93980"/>
                  </a:lnTo>
                  <a:lnTo>
                    <a:pt x="1001746" y="106679"/>
                  </a:lnTo>
                  <a:lnTo>
                    <a:pt x="1006962" y="106679"/>
                  </a:lnTo>
                  <a:lnTo>
                    <a:pt x="1006980" y="93980"/>
                  </a:lnTo>
                  <a:close/>
                </a:path>
                <a:path w="1007110" h="909319">
                  <a:moveTo>
                    <a:pt x="7476" y="106680"/>
                  </a:moveTo>
                  <a:lnTo>
                    <a:pt x="1121" y="106680"/>
                  </a:lnTo>
                  <a:lnTo>
                    <a:pt x="1085" y="132079"/>
                  </a:lnTo>
                  <a:lnTo>
                    <a:pt x="7440" y="132079"/>
                  </a:lnTo>
                  <a:lnTo>
                    <a:pt x="7476" y="106680"/>
                  </a:lnTo>
                  <a:close/>
                </a:path>
                <a:path w="1007110" h="909319">
                  <a:moveTo>
                    <a:pt x="1006962" y="106680"/>
                  </a:moveTo>
                  <a:lnTo>
                    <a:pt x="1001746" y="106680"/>
                  </a:lnTo>
                  <a:lnTo>
                    <a:pt x="1001674" y="132079"/>
                  </a:lnTo>
                  <a:lnTo>
                    <a:pt x="1006927" y="132079"/>
                  </a:lnTo>
                  <a:lnTo>
                    <a:pt x="1006962" y="106680"/>
                  </a:lnTo>
                  <a:close/>
                </a:path>
                <a:path w="1007110" h="909319">
                  <a:moveTo>
                    <a:pt x="7440" y="132080"/>
                  </a:moveTo>
                  <a:lnTo>
                    <a:pt x="1085" y="132080"/>
                  </a:lnTo>
                  <a:lnTo>
                    <a:pt x="1076" y="138429"/>
                  </a:lnTo>
                  <a:lnTo>
                    <a:pt x="7431" y="138429"/>
                  </a:lnTo>
                  <a:lnTo>
                    <a:pt x="7440" y="132080"/>
                  </a:lnTo>
                  <a:close/>
                </a:path>
                <a:path w="1007110" h="909319">
                  <a:moveTo>
                    <a:pt x="1006927" y="132080"/>
                  </a:moveTo>
                  <a:lnTo>
                    <a:pt x="1001674" y="132080"/>
                  </a:lnTo>
                  <a:lnTo>
                    <a:pt x="1001656" y="138429"/>
                  </a:lnTo>
                  <a:lnTo>
                    <a:pt x="1006918" y="138429"/>
                  </a:lnTo>
                  <a:lnTo>
                    <a:pt x="1006927" y="132080"/>
                  </a:lnTo>
                  <a:close/>
                </a:path>
                <a:path w="1007110" h="909319">
                  <a:moveTo>
                    <a:pt x="7431" y="138430"/>
                  </a:moveTo>
                  <a:lnTo>
                    <a:pt x="1076" y="138430"/>
                  </a:lnTo>
                  <a:lnTo>
                    <a:pt x="1005" y="189229"/>
                  </a:lnTo>
                  <a:lnTo>
                    <a:pt x="7359" y="189229"/>
                  </a:lnTo>
                  <a:lnTo>
                    <a:pt x="7431" y="138430"/>
                  </a:lnTo>
                  <a:close/>
                </a:path>
                <a:path w="1007110" h="909319">
                  <a:moveTo>
                    <a:pt x="1006918" y="138430"/>
                  </a:moveTo>
                  <a:lnTo>
                    <a:pt x="1001656" y="138430"/>
                  </a:lnTo>
                  <a:lnTo>
                    <a:pt x="1001512" y="189229"/>
                  </a:lnTo>
                  <a:lnTo>
                    <a:pt x="1006847" y="189229"/>
                  </a:lnTo>
                  <a:lnTo>
                    <a:pt x="1006918" y="138430"/>
                  </a:lnTo>
                  <a:close/>
                </a:path>
                <a:path w="1007110" h="909319">
                  <a:moveTo>
                    <a:pt x="7359" y="189230"/>
                  </a:moveTo>
                  <a:lnTo>
                    <a:pt x="1005" y="189230"/>
                  </a:lnTo>
                  <a:lnTo>
                    <a:pt x="996" y="195579"/>
                  </a:lnTo>
                  <a:lnTo>
                    <a:pt x="7350" y="195579"/>
                  </a:lnTo>
                  <a:lnTo>
                    <a:pt x="7359" y="189230"/>
                  </a:lnTo>
                  <a:close/>
                </a:path>
                <a:path w="1007110" h="909319">
                  <a:moveTo>
                    <a:pt x="1006847" y="189230"/>
                  </a:moveTo>
                  <a:lnTo>
                    <a:pt x="1001512" y="189230"/>
                  </a:lnTo>
                  <a:lnTo>
                    <a:pt x="1001494" y="195579"/>
                  </a:lnTo>
                  <a:lnTo>
                    <a:pt x="1006838" y="195579"/>
                  </a:lnTo>
                  <a:lnTo>
                    <a:pt x="1006847" y="189230"/>
                  </a:lnTo>
                  <a:close/>
                </a:path>
                <a:path w="1007110" h="909319">
                  <a:moveTo>
                    <a:pt x="7350" y="195580"/>
                  </a:moveTo>
                  <a:lnTo>
                    <a:pt x="996" y="195580"/>
                  </a:lnTo>
                  <a:lnTo>
                    <a:pt x="982" y="205739"/>
                  </a:lnTo>
                  <a:lnTo>
                    <a:pt x="7336" y="205739"/>
                  </a:lnTo>
                  <a:lnTo>
                    <a:pt x="7350" y="195580"/>
                  </a:lnTo>
                  <a:close/>
                </a:path>
                <a:path w="1007110" h="909319">
                  <a:moveTo>
                    <a:pt x="1006838" y="195580"/>
                  </a:moveTo>
                  <a:lnTo>
                    <a:pt x="1001494" y="195580"/>
                  </a:lnTo>
                  <a:lnTo>
                    <a:pt x="1001465" y="205739"/>
                  </a:lnTo>
                  <a:lnTo>
                    <a:pt x="1006824" y="205739"/>
                  </a:lnTo>
                  <a:lnTo>
                    <a:pt x="1006838" y="195580"/>
                  </a:lnTo>
                  <a:close/>
                </a:path>
                <a:path w="1007110" h="909319">
                  <a:moveTo>
                    <a:pt x="7336" y="205740"/>
                  </a:moveTo>
                  <a:lnTo>
                    <a:pt x="982" y="205740"/>
                  </a:lnTo>
                  <a:lnTo>
                    <a:pt x="961" y="220979"/>
                  </a:lnTo>
                  <a:lnTo>
                    <a:pt x="7314" y="220979"/>
                  </a:lnTo>
                  <a:lnTo>
                    <a:pt x="7336" y="205740"/>
                  </a:lnTo>
                  <a:close/>
                </a:path>
                <a:path w="1007110" h="909319">
                  <a:moveTo>
                    <a:pt x="1006824" y="205740"/>
                  </a:moveTo>
                  <a:lnTo>
                    <a:pt x="1001465" y="205740"/>
                  </a:lnTo>
                  <a:lnTo>
                    <a:pt x="1001422" y="220979"/>
                  </a:lnTo>
                  <a:lnTo>
                    <a:pt x="1006803" y="220979"/>
                  </a:lnTo>
                  <a:lnTo>
                    <a:pt x="1006824" y="205740"/>
                  </a:lnTo>
                  <a:close/>
                </a:path>
                <a:path w="1007110" h="909319">
                  <a:moveTo>
                    <a:pt x="7314" y="220980"/>
                  </a:moveTo>
                  <a:lnTo>
                    <a:pt x="961" y="220980"/>
                  </a:lnTo>
                  <a:lnTo>
                    <a:pt x="934" y="240029"/>
                  </a:lnTo>
                  <a:lnTo>
                    <a:pt x="7287" y="240029"/>
                  </a:lnTo>
                  <a:lnTo>
                    <a:pt x="7314" y="220980"/>
                  </a:lnTo>
                  <a:close/>
                </a:path>
                <a:path w="1007110" h="909319">
                  <a:moveTo>
                    <a:pt x="1006803" y="220980"/>
                  </a:moveTo>
                  <a:lnTo>
                    <a:pt x="1001422" y="220980"/>
                  </a:lnTo>
                  <a:lnTo>
                    <a:pt x="1001368" y="240029"/>
                  </a:lnTo>
                  <a:lnTo>
                    <a:pt x="1006776" y="240029"/>
                  </a:lnTo>
                  <a:lnTo>
                    <a:pt x="1006803" y="220980"/>
                  </a:lnTo>
                  <a:close/>
                </a:path>
                <a:path w="1007110" h="909319">
                  <a:moveTo>
                    <a:pt x="7287" y="240030"/>
                  </a:moveTo>
                  <a:lnTo>
                    <a:pt x="934" y="240030"/>
                  </a:lnTo>
                  <a:lnTo>
                    <a:pt x="920" y="250189"/>
                  </a:lnTo>
                  <a:lnTo>
                    <a:pt x="7273" y="250189"/>
                  </a:lnTo>
                  <a:lnTo>
                    <a:pt x="7287" y="240030"/>
                  </a:lnTo>
                  <a:close/>
                </a:path>
                <a:path w="1007110" h="909319">
                  <a:moveTo>
                    <a:pt x="1006776" y="240030"/>
                  </a:moveTo>
                  <a:lnTo>
                    <a:pt x="1001368" y="240030"/>
                  </a:lnTo>
                  <a:lnTo>
                    <a:pt x="1001340" y="250189"/>
                  </a:lnTo>
                  <a:lnTo>
                    <a:pt x="1006762" y="250189"/>
                  </a:lnTo>
                  <a:lnTo>
                    <a:pt x="1006776" y="240030"/>
                  </a:lnTo>
                  <a:close/>
                </a:path>
                <a:path w="1007110" h="909319">
                  <a:moveTo>
                    <a:pt x="7273" y="250190"/>
                  </a:moveTo>
                  <a:lnTo>
                    <a:pt x="920" y="250190"/>
                  </a:lnTo>
                  <a:lnTo>
                    <a:pt x="899" y="265429"/>
                  </a:lnTo>
                  <a:lnTo>
                    <a:pt x="7251" y="265429"/>
                  </a:lnTo>
                  <a:lnTo>
                    <a:pt x="7273" y="250190"/>
                  </a:lnTo>
                  <a:close/>
                </a:path>
                <a:path w="1007110" h="909319">
                  <a:moveTo>
                    <a:pt x="1006762" y="250190"/>
                  </a:moveTo>
                  <a:lnTo>
                    <a:pt x="1001340" y="250190"/>
                  </a:lnTo>
                  <a:lnTo>
                    <a:pt x="1001297" y="265429"/>
                  </a:lnTo>
                  <a:lnTo>
                    <a:pt x="1006741" y="265429"/>
                  </a:lnTo>
                  <a:lnTo>
                    <a:pt x="1006762" y="250190"/>
                  </a:lnTo>
                  <a:close/>
                </a:path>
                <a:path w="1007110" h="909319">
                  <a:moveTo>
                    <a:pt x="7251" y="265430"/>
                  </a:moveTo>
                  <a:lnTo>
                    <a:pt x="899" y="265430"/>
                  </a:lnTo>
                  <a:lnTo>
                    <a:pt x="739" y="379729"/>
                  </a:lnTo>
                  <a:lnTo>
                    <a:pt x="7090" y="379729"/>
                  </a:lnTo>
                  <a:lnTo>
                    <a:pt x="7251" y="265430"/>
                  </a:lnTo>
                  <a:close/>
                </a:path>
                <a:path w="1007110" h="909319">
                  <a:moveTo>
                    <a:pt x="1006741" y="265430"/>
                  </a:moveTo>
                  <a:lnTo>
                    <a:pt x="1001297" y="265430"/>
                  </a:lnTo>
                  <a:lnTo>
                    <a:pt x="1000973" y="379729"/>
                  </a:lnTo>
                  <a:lnTo>
                    <a:pt x="1006581" y="379729"/>
                  </a:lnTo>
                  <a:lnTo>
                    <a:pt x="1006741" y="265430"/>
                  </a:lnTo>
                  <a:close/>
                </a:path>
                <a:path w="1007110" h="909319">
                  <a:moveTo>
                    <a:pt x="7090" y="379730"/>
                  </a:moveTo>
                  <a:lnTo>
                    <a:pt x="739" y="379730"/>
                  </a:lnTo>
                  <a:lnTo>
                    <a:pt x="571" y="500379"/>
                  </a:lnTo>
                  <a:lnTo>
                    <a:pt x="6919" y="500379"/>
                  </a:lnTo>
                  <a:lnTo>
                    <a:pt x="7090" y="379730"/>
                  </a:lnTo>
                  <a:close/>
                </a:path>
                <a:path w="1007110" h="909319">
                  <a:moveTo>
                    <a:pt x="1006581" y="379730"/>
                  </a:moveTo>
                  <a:lnTo>
                    <a:pt x="1000973" y="379730"/>
                  </a:lnTo>
                  <a:lnTo>
                    <a:pt x="1000632" y="500379"/>
                  </a:lnTo>
                  <a:lnTo>
                    <a:pt x="1006412" y="500379"/>
                  </a:lnTo>
                  <a:lnTo>
                    <a:pt x="1006581" y="379730"/>
                  </a:lnTo>
                  <a:close/>
                </a:path>
                <a:path w="1007110" h="909319">
                  <a:moveTo>
                    <a:pt x="6919" y="500380"/>
                  </a:moveTo>
                  <a:lnTo>
                    <a:pt x="571" y="500380"/>
                  </a:lnTo>
                  <a:lnTo>
                    <a:pt x="376" y="640079"/>
                  </a:lnTo>
                  <a:lnTo>
                    <a:pt x="6721" y="640079"/>
                  </a:lnTo>
                  <a:lnTo>
                    <a:pt x="6919" y="500380"/>
                  </a:lnTo>
                  <a:close/>
                </a:path>
                <a:path w="1007110" h="909319">
                  <a:moveTo>
                    <a:pt x="1006412" y="500380"/>
                  </a:moveTo>
                  <a:lnTo>
                    <a:pt x="1000632" y="500380"/>
                  </a:lnTo>
                  <a:lnTo>
                    <a:pt x="1000237" y="640079"/>
                  </a:lnTo>
                  <a:lnTo>
                    <a:pt x="1006217" y="640079"/>
                  </a:lnTo>
                  <a:lnTo>
                    <a:pt x="1006412" y="500380"/>
                  </a:lnTo>
                  <a:close/>
                </a:path>
                <a:path w="1007110" h="909319">
                  <a:moveTo>
                    <a:pt x="6721" y="640080"/>
                  </a:moveTo>
                  <a:lnTo>
                    <a:pt x="376" y="640080"/>
                  </a:lnTo>
                  <a:lnTo>
                    <a:pt x="361" y="650239"/>
                  </a:lnTo>
                  <a:lnTo>
                    <a:pt x="6707" y="650239"/>
                  </a:lnTo>
                  <a:lnTo>
                    <a:pt x="6721" y="640080"/>
                  </a:lnTo>
                  <a:close/>
                </a:path>
                <a:path w="1007110" h="909319">
                  <a:moveTo>
                    <a:pt x="1006217" y="640080"/>
                  </a:moveTo>
                  <a:lnTo>
                    <a:pt x="1000237" y="640080"/>
                  </a:lnTo>
                  <a:lnTo>
                    <a:pt x="1000208" y="650239"/>
                  </a:lnTo>
                  <a:lnTo>
                    <a:pt x="1006203" y="650239"/>
                  </a:lnTo>
                  <a:lnTo>
                    <a:pt x="1006217" y="640080"/>
                  </a:lnTo>
                  <a:close/>
                </a:path>
                <a:path w="1007110" h="909319">
                  <a:moveTo>
                    <a:pt x="6707" y="650240"/>
                  </a:moveTo>
                  <a:lnTo>
                    <a:pt x="361" y="650240"/>
                  </a:lnTo>
                  <a:lnTo>
                    <a:pt x="340" y="665479"/>
                  </a:lnTo>
                  <a:lnTo>
                    <a:pt x="6685" y="665479"/>
                  </a:lnTo>
                  <a:lnTo>
                    <a:pt x="6707" y="650240"/>
                  </a:lnTo>
                  <a:close/>
                </a:path>
                <a:path w="1007110" h="909319">
                  <a:moveTo>
                    <a:pt x="1006203" y="650240"/>
                  </a:moveTo>
                  <a:lnTo>
                    <a:pt x="1000208" y="650240"/>
                  </a:lnTo>
                  <a:lnTo>
                    <a:pt x="1000165" y="665479"/>
                  </a:lnTo>
                  <a:lnTo>
                    <a:pt x="1006182" y="665479"/>
                  </a:lnTo>
                  <a:lnTo>
                    <a:pt x="1006203" y="650240"/>
                  </a:lnTo>
                  <a:close/>
                </a:path>
                <a:path w="1007110" h="909319">
                  <a:moveTo>
                    <a:pt x="6685" y="665480"/>
                  </a:moveTo>
                  <a:lnTo>
                    <a:pt x="340" y="665480"/>
                  </a:lnTo>
                  <a:lnTo>
                    <a:pt x="313" y="684529"/>
                  </a:lnTo>
                  <a:lnTo>
                    <a:pt x="6658" y="684529"/>
                  </a:lnTo>
                  <a:lnTo>
                    <a:pt x="6685" y="665480"/>
                  </a:lnTo>
                  <a:close/>
                </a:path>
                <a:path w="1007110" h="909319">
                  <a:moveTo>
                    <a:pt x="1006182" y="665480"/>
                  </a:moveTo>
                  <a:lnTo>
                    <a:pt x="1000165" y="665480"/>
                  </a:lnTo>
                  <a:lnTo>
                    <a:pt x="1000111" y="684529"/>
                  </a:lnTo>
                  <a:lnTo>
                    <a:pt x="1006155" y="684529"/>
                  </a:lnTo>
                  <a:lnTo>
                    <a:pt x="1006182" y="665480"/>
                  </a:lnTo>
                  <a:close/>
                </a:path>
                <a:path w="1007110" h="909319">
                  <a:moveTo>
                    <a:pt x="6658" y="684530"/>
                  </a:moveTo>
                  <a:lnTo>
                    <a:pt x="313" y="684530"/>
                  </a:lnTo>
                  <a:lnTo>
                    <a:pt x="299" y="694689"/>
                  </a:lnTo>
                  <a:lnTo>
                    <a:pt x="6644" y="694689"/>
                  </a:lnTo>
                  <a:lnTo>
                    <a:pt x="6658" y="684530"/>
                  </a:lnTo>
                  <a:close/>
                </a:path>
                <a:path w="1007110" h="909319">
                  <a:moveTo>
                    <a:pt x="1006155" y="684530"/>
                  </a:moveTo>
                  <a:lnTo>
                    <a:pt x="1000111" y="684530"/>
                  </a:lnTo>
                  <a:lnTo>
                    <a:pt x="1000082" y="694689"/>
                  </a:lnTo>
                  <a:lnTo>
                    <a:pt x="1006141" y="694689"/>
                  </a:lnTo>
                  <a:lnTo>
                    <a:pt x="1006155" y="684530"/>
                  </a:lnTo>
                  <a:close/>
                </a:path>
                <a:path w="1007110" h="909319">
                  <a:moveTo>
                    <a:pt x="6644" y="694690"/>
                  </a:moveTo>
                  <a:lnTo>
                    <a:pt x="299" y="694690"/>
                  </a:lnTo>
                  <a:lnTo>
                    <a:pt x="278" y="709929"/>
                  </a:lnTo>
                  <a:lnTo>
                    <a:pt x="6623" y="709929"/>
                  </a:lnTo>
                  <a:lnTo>
                    <a:pt x="6644" y="694690"/>
                  </a:lnTo>
                  <a:close/>
                </a:path>
                <a:path w="1007110" h="909319">
                  <a:moveTo>
                    <a:pt x="1006141" y="694690"/>
                  </a:moveTo>
                  <a:lnTo>
                    <a:pt x="1000082" y="694690"/>
                  </a:lnTo>
                  <a:lnTo>
                    <a:pt x="1000039" y="709929"/>
                  </a:lnTo>
                  <a:lnTo>
                    <a:pt x="1006120" y="709929"/>
                  </a:lnTo>
                  <a:lnTo>
                    <a:pt x="1006141" y="694690"/>
                  </a:lnTo>
                  <a:close/>
                </a:path>
                <a:path w="1007110" h="909319">
                  <a:moveTo>
                    <a:pt x="6623" y="709930"/>
                  </a:moveTo>
                  <a:lnTo>
                    <a:pt x="278" y="709930"/>
                  </a:lnTo>
                  <a:lnTo>
                    <a:pt x="260" y="722629"/>
                  </a:lnTo>
                  <a:lnTo>
                    <a:pt x="6605" y="722629"/>
                  </a:lnTo>
                  <a:lnTo>
                    <a:pt x="6623" y="709930"/>
                  </a:lnTo>
                  <a:close/>
                </a:path>
                <a:path w="1007110" h="909319">
                  <a:moveTo>
                    <a:pt x="1006120" y="709930"/>
                  </a:moveTo>
                  <a:lnTo>
                    <a:pt x="1000039" y="709930"/>
                  </a:lnTo>
                  <a:lnTo>
                    <a:pt x="1000003" y="722629"/>
                  </a:lnTo>
                  <a:lnTo>
                    <a:pt x="1006102" y="722629"/>
                  </a:lnTo>
                  <a:lnTo>
                    <a:pt x="1006120" y="709930"/>
                  </a:lnTo>
                  <a:close/>
                </a:path>
                <a:path w="1007110" h="909319">
                  <a:moveTo>
                    <a:pt x="6605" y="722630"/>
                  </a:moveTo>
                  <a:lnTo>
                    <a:pt x="260" y="722630"/>
                  </a:lnTo>
                  <a:lnTo>
                    <a:pt x="251" y="728979"/>
                  </a:lnTo>
                  <a:lnTo>
                    <a:pt x="6596" y="728979"/>
                  </a:lnTo>
                  <a:lnTo>
                    <a:pt x="6605" y="722630"/>
                  </a:lnTo>
                  <a:close/>
                </a:path>
                <a:path w="1007110" h="909319">
                  <a:moveTo>
                    <a:pt x="1006102" y="722630"/>
                  </a:moveTo>
                  <a:lnTo>
                    <a:pt x="1000003" y="722630"/>
                  </a:lnTo>
                  <a:lnTo>
                    <a:pt x="999985" y="728979"/>
                  </a:lnTo>
                  <a:lnTo>
                    <a:pt x="1006093" y="728979"/>
                  </a:lnTo>
                  <a:lnTo>
                    <a:pt x="1006102" y="722630"/>
                  </a:lnTo>
                  <a:close/>
                </a:path>
                <a:path w="1007110" h="909319">
                  <a:moveTo>
                    <a:pt x="6596" y="728980"/>
                  </a:moveTo>
                  <a:lnTo>
                    <a:pt x="251" y="728980"/>
                  </a:lnTo>
                  <a:lnTo>
                    <a:pt x="225" y="748029"/>
                  </a:lnTo>
                  <a:lnTo>
                    <a:pt x="6569" y="748029"/>
                  </a:lnTo>
                  <a:lnTo>
                    <a:pt x="6596" y="728980"/>
                  </a:lnTo>
                  <a:close/>
                </a:path>
                <a:path w="1007110" h="909319">
                  <a:moveTo>
                    <a:pt x="1006093" y="728980"/>
                  </a:moveTo>
                  <a:lnTo>
                    <a:pt x="999985" y="728980"/>
                  </a:lnTo>
                  <a:lnTo>
                    <a:pt x="999931" y="748029"/>
                  </a:lnTo>
                  <a:lnTo>
                    <a:pt x="1006067" y="748029"/>
                  </a:lnTo>
                  <a:lnTo>
                    <a:pt x="1006093" y="728980"/>
                  </a:lnTo>
                  <a:close/>
                </a:path>
                <a:path w="1007110" h="909319">
                  <a:moveTo>
                    <a:pt x="6569" y="748030"/>
                  </a:moveTo>
                  <a:lnTo>
                    <a:pt x="225" y="748030"/>
                  </a:lnTo>
                  <a:lnTo>
                    <a:pt x="163" y="792479"/>
                  </a:lnTo>
                  <a:lnTo>
                    <a:pt x="6506" y="792479"/>
                  </a:lnTo>
                  <a:lnTo>
                    <a:pt x="6569" y="748030"/>
                  </a:lnTo>
                  <a:close/>
                </a:path>
                <a:path w="1007110" h="909319">
                  <a:moveTo>
                    <a:pt x="1006067" y="748030"/>
                  </a:moveTo>
                  <a:lnTo>
                    <a:pt x="999931" y="748030"/>
                  </a:lnTo>
                  <a:lnTo>
                    <a:pt x="999806" y="792479"/>
                  </a:lnTo>
                  <a:lnTo>
                    <a:pt x="1006004" y="792479"/>
                  </a:lnTo>
                  <a:lnTo>
                    <a:pt x="1006067" y="748030"/>
                  </a:lnTo>
                  <a:close/>
                </a:path>
                <a:path w="1007110" h="909319">
                  <a:moveTo>
                    <a:pt x="1005845" y="906779"/>
                  </a:moveTo>
                  <a:lnTo>
                    <a:pt x="3" y="906779"/>
                  </a:lnTo>
                  <a:lnTo>
                    <a:pt x="0" y="909319"/>
                  </a:lnTo>
                  <a:lnTo>
                    <a:pt x="1005841" y="909319"/>
                  </a:lnTo>
                  <a:lnTo>
                    <a:pt x="1005845" y="906779"/>
                  </a:lnTo>
                  <a:close/>
                </a:path>
                <a:path w="1007110" h="909319">
                  <a:moveTo>
                    <a:pt x="1005848" y="904239"/>
                  </a:moveTo>
                  <a:lnTo>
                    <a:pt x="7" y="904239"/>
                  </a:lnTo>
                  <a:lnTo>
                    <a:pt x="5" y="905509"/>
                  </a:lnTo>
                  <a:lnTo>
                    <a:pt x="1005847" y="905509"/>
                  </a:lnTo>
                  <a:lnTo>
                    <a:pt x="1005848" y="904239"/>
                  </a:lnTo>
                  <a:close/>
                </a:path>
                <a:path w="1007110" h="909319">
                  <a:moveTo>
                    <a:pt x="6353" y="900429"/>
                  </a:moveTo>
                  <a:lnTo>
                    <a:pt x="12" y="900429"/>
                  </a:lnTo>
                  <a:lnTo>
                    <a:pt x="8" y="902969"/>
                  </a:lnTo>
                  <a:lnTo>
                    <a:pt x="6350" y="902969"/>
                  </a:lnTo>
                  <a:lnTo>
                    <a:pt x="6353" y="900429"/>
                  </a:lnTo>
                  <a:close/>
                </a:path>
                <a:path w="1007110" h="909319">
                  <a:moveTo>
                    <a:pt x="1005854" y="900429"/>
                  </a:moveTo>
                  <a:lnTo>
                    <a:pt x="999500" y="900429"/>
                  </a:lnTo>
                  <a:lnTo>
                    <a:pt x="999493" y="902969"/>
                  </a:lnTo>
                  <a:lnTo>
                    <a:pt x="1005850" y="902969"/>
                  </a:lnTo>
                  <a:lnTo>
                    <a:pt x="1005854" y="900429"/>
                  </a:lnTo>
                  <a:close/>
                </a:path>
                <a:path w="1007110" h="909319">
                  <a:moveTo>
                    <a:pt x="6357" y="897889"/>
                  </a:moveTo>
                  <a:lnTo>
                    <a:pt x="15" y="897889"/>
                  </a:lnTo>
                  <a:lnTo>
                    <a:pt x="14" y="899159"/>
                  </a:lnTo>
                  <a:lnTo>
                    <a:pt x="6355" y="899159"/>
                  </a:lnTo>
                  <a:lnTo>
                    <a:pt x="6357" y="897889"/>
                  </a:lnTo>
                  <a:close/>
                </a:path>
                <a:path w="1007110" h="909319">
                  <a:moveTo>
                    <a:pt x="1005857" y="897889"/>
                  </a:moveTo>
                  <a:lnTo>
                    <a:pt x="999507" y="897889"/>
                  </a:lnTo>
                  <a:lnTo>
                    <a:pt x="999504" y="899159"/>
                  </a:lnTo>
                  <a:lnTo>
                    <a:pt x="1005855" y="899159"/>
                  </a:lnTo>
                  <a:lnTo>
                    <a:pt x="1005857" y="897889"/>
                  </a:lnTo>
                  <a:close/>
                </a:path>
                <a:path w="1007110" h="909319">
                  <a:moveTo>
                    <a:pt x="6362" y="894079"/>
                  </a:moveTo>
                  <a:lnTo>
                    <a:pt x="21" y="894079"/>
                  </a:lnTo>
                  <a:lnTo>
                    <a:pt x="17" y="896619"/>
                  </a:lnTo>
                  <a:lnTo>
                    <a:pt x="6358" y="896619"/>
                  </a:lnTo>
                  <a:lnTo>
                    <a:pt x="6362" y="894079"/>
                  </a:lnTo>
                  <a:close/>
                </a:path>
                <a:path w="1007110" h="909319">
                  <a:moveTo>
                    <a:pt x="1005863" y="894079"/>
                  </a:moveTo>
                  <a:lnTo>
                    <a:pt x="999518" y="894079"/>
                  </a:lnTo>
                  <a:lnTo>
                    <a:pt x="999511" y="896619"/>
                  </a:lnTo>
                  <a:lnTo>
                    <a:pt x="1005859" y="896619"/>
                  </a:lnTo>
                  <a:lnTo>
                    <a:pt x="1005863" y="894079"/>
                  </a:lnTo>
                  <a:close/>
                </a:path>
                <a:path w="1007110" h="909319">
                  <a:moveTo>
                    <a:pt x="6366" y="891539"/>
                  </a:moveTo>
                  <a:lnTo>
                    <a:pt x="24" y="891539"/>
                  </a:lnTo>
                  <a:lnTo>
                    <a:pt x="23" y="892809"/>
                  </a:lnTo>
                  <a:lnTo>
                    <a:pt x="6364" y="892809"/>
                  </a:lnTo>
                  <a:lnTo>
                    <a:pt x="6366" y="891539"/>
                  </a:lnTo>
                  <a:close/>
                </a:path>
                <a:path w="1007110" h="909319">
                  <a:moveTo>
                    <a:pt x="1005866" y="891539"/>
                  </a:moveTo>
                  <a:lnTo>
                    <a:pt x="999525" y="891539"/>
                  </a:lnTo>
                  <a:lnTo>
                    <a:pt x="999522" y="892809"/>
                  </a:lnTo>
                  <a:lnTo>
                    <a:pt x="1005864" y="892809"/>
                  </a:lnTo>
                  <a:lnTo>
                    <a:pt x="1005866" y="891539"/>
                  </a:lnTo>
                  <a:close/>
                </a:path>
                <a:path w="1007110" h="909319">
                  <a:moveTo>
                    <a:pt x="6371" y="887729"/>
                  </a:moveTo>
                  <a:lnTo>
                    <a:pt x="30" y="887729"/>
                  </a:lnTo>
                  <a:lnTo>
                    <a:pt x="26" y="890269"/>
                  </a:lnTo>
                  <a:lnTo>
                    <a:pt x="6367" y="890269"/>
                  </a:lnTo>
                  <a:lnTo>
                    <a:pt x="6371" y="887729"/>
                  </a:lnTo>
                  <a:close/>
                </a:path>
                <a:path w="1007110" h="909319">
                  <a:moveTo>
                    <a:pt x="1005871" y="887729"/>
                  </a:moveTo>
                  <a:lnTo>
                    <a:pt x="999536" y="887729"/>
                  </a:lnTo>
                  <a:lnTo>
                    <a:pt x="999529" y="890269"/>
                  </a:lnTo>
                  <a:lnTo>
                    <a:pt x="1005868" y="890269"/>
                  </a:lnTo>
                  <a:lnTo>
                    <a:pt x="1005871" y="887729"/>
                  </a:lnTo>
                  <a:close/>
                </a:path>
                <a:path w="1007110" h="909319">
                  <a:moveTo>
                    <a:pt x="6380" y="881379"/>
                  </a:moveTo>
                  <a:lnTo>
                    <a:pt x="39" y="881379"/>
                  </a:lnTo>
                  <a:lnTo>
                    <a:pt x="31" y="886459"/>
                  </a:lnTo>
                  <a:lnTo>
                    <a:pt x="6373" y="886459"/>
                  </a:lnTo>
                  <a:lnTo>
                    <a:pt x="6380" y="881379"/>
                  </a:lnTo>
                  <a:close/>
                </a:path>
                <a:path w="1007110" h="909319">
                  <a:moveTo>
                    <a:pt x="1005880" y="881379"/>
                  </a:moveTo>
                  <a:lnTo>
                    <a:pt x="999554" y="881379"/>
                  </a:lnTo>
                  <a:lnTo>
                    <a:pt x="999540" y="886459"/>
                  </a:lnTo>
                  <a:lnTo>
                    <a:pt x="1005873" y="886459"/>
                  </a:lnTo>
                  <a:lnTo>
                    <a:pt x="1005880" y="881379"/>
                  </a:lnTo>
                  <a:close/>
                </a:path>
                <a:path w="1007110" h="909319">
                  <a:moveTo>
                    <a:pt x="6384" y="878839"/>
                  </a:moveTo>
                  <a:lnTo>
                    <a:pt x="42" y="878839"/>
                  </a:lnTo>
                  <a:lnTo>
                    <a:pt x="40" y="880109"/>
                  </a:lnTo>
                  <a:lnTo>
                    <a:pt x="6382" y="880109"/>
                  </a:lnTo>
                  <a:lnTo>
                    <a:pt x="6384" y="878839"/>
                  </a:lnTo>
                  <a:close/>
                </a:path>
                <a:path w="1007110" h="909319">
                  <a:moveTo>
                    <a:pt x="1005884" y="878839"/>
                  </a:moveTo>
                  <a:lnTo>
                    <a:pt x="999561" y="878839"/>
                  </a:lnTo>
                  <a:lnTo>
                    <a:pt x="999558" y="880109"/>
                  </a:lnTo>
                  <a:lnTo>
                    <a:pt x="1005882" y="880109"/>
                  </a:lnTo>
                  <a:lnTo>
                    <a:pt x="1005884" y="878839"/>
                  </a:lnTo>
                  <a:close/>
                </a:path>
                <a:path w="1007110" h="909319">
                  <a:moveTo>
                    <a:pt x="6393" y="872489"/>
                  </a:moveTo>
                  <a:lnTo>
                    <a:pt x="51" y="872489"/>
                  </a:lnTo>
                  <a:lnTo>
                    <a:pt x="44" y="877569"/>
                  </a:lnTo>
                  <a:lnTo>
                    <a:pt x="6385" y="877569"/>
                  </a:lnTo>
                  <a:lnTo>
                    <a:pt x="6393" y="872489"/>
                  </a:lnTo>
                  <a:close/>
                </a:path>
                <a:path w="1007110" h="909319">
                  <a:moveTo>
                    <a:pt x="1005893" y="872489"/>
                  </a:moveTo>
                  <a:lnTo>
                    <a:pt x="999579" y="872489"/>
                  </a:lnTo>
                  <a:lnTo>
                    <a:pt x="999565" y="877569"/>
                  </a:lnTo>
                  <a:lnTo>
                    <a:pt x="1005886" y="877569"/>
                  </a:lnTo>
                  <a:lnTo>
                    <a:pt x="1005893" y="872489"/>
                  </a:lnTo>
                  <a:close/>
                </a:path>
                <a:path w="1007110" h="909319">
                  <a:moveTo>
                    <a:pt x="6398" y="868679"/>
                  </a:moveTo>
                  <a:lnTo>
                    <a:pt x="56" y="868679"/>
                  </a:lnTo>
                  <a:lnTo>
                    <a:pt x="53" y="871219"/>
                  </a:lnTo>
                  <a:lnTo>
                    <a:pt x="6394" y="871219"/>
                  </a:lnTo>
                  <a:lnTo>
                    <a:pt x="6398" y="868679"/>
                  </a:lnTo>
                  <a:close/>
                </a:path>
                <a:path w="1007110" h="909319">
                  <a:moveTo>
                    <a:pt x="1005898" y="868679"/>
                  </a:moveTo>
                  <a:lnTo>
                    <a:pt x="999590" y="868679"/>
                  </a:lnTo>
                  <a:lnTo>
                    <a:pt x="999583" y="871219"/>
                  </a:lnTo>
                  <a:lnTo>
                    <a:pt x="1005894" y="871219"/>
                  </a:lnTo>
                  <a:lnTo>
                    <a:pt x="1005898" y="868679"/>
                  </a:lnTo>
                  <a:close/>
                </a:path>
                <a:path w="1007110" h="909319">
                  <a:moveTo>
                    <a:pt x="6402" y="866139"/>
                  </a:moveTo>
                  <a:lnTo>
                    <a:pt x="60" y="866139"/>
                  </a:lnTo>
                  <a:lnTo>
                    <a:pt x="58" y="867409"/>
                  </a:lnTo>
                  <a:lnTo>
                    <a:pt x="6400" y="867409"/>
                  </a:lnTo>
                  <a:lnTo>
                    <a:pt x="6402" y="866139"/>
                  </a:lnTo>
                  <a:close/>
                </a:path>
                <a:path w="1007110" h="909319">
                  <a:moveTo>
                    <a:pt x="1005902" y="866139"/>
                  </a:moveTo>
                  <a:lnTo>
                    <a:pt x="999597" y="866139"/>
                  </a:lnTo>
                  <a:lnTo>
                    <a:pt x="999594" y="867409"/>
                  </a:lnTo>
                  <a:lnTo>
                    <a:pt x="1005900" y="867409"/>
                  </a:lnTo>
                  <a:lnTo>
                    <a:pt x="1005902" y="866139"/>
                  </a:lnTo>
                  <a:close/>
                </a:path>
                <a:path w="1007110" h="909319">
                  <a:moveTo>
                    <a:pt x="6407" y="862329"/>
                  </a:moveTo>
                  <a:lnTo>
                    <a:pt x="65" y="862329"/>
                  </a:lnTo>
                  <a:lnTo>
                    <a:pt x="62" y="864869"/>
                  </a:lnTo>
                  <a:lnTo>
                    <a:pt x="6403" y="864869"/>
                  </a:lnTo>
                  <a:lnTo>
                    <a:pt x="6407" y="862329"/>
                  </a:lnTo>
                  <a:close/>
                </a:path>
                <a:path w="1007110" h="909319">
                  <a:moveTo>
                    <a:pt x="1005907" y="862329"/>
                  </a:moveTo>
                  <a:lnTo>
                    <a:pt x="999608" y="862329"/>
                  </a:lnTo>
                  <a:lnTo>
                    <a:pt x="999601" y="864869"/>
                  </a:lnTo>
                  <a:lnTo>
                    <a:pt x="1005903" y="864869"/>
                  </a:lnTo>
                  <a:lnTo>
                    <a:pt x="1005907" y="862329"/>
                  </a:lnTo>
                  <a:close/>
                </a:path>
                <a:path w="1007110" h="909319">
                  <a:moveTo>
                    <a:pt x="6411" y="859789"/>
                  </a:moveTo>
                  <a:lnTo>
                    <a:pt x="69" y="859789"/>
                  </a:lnTo>
                  <a:lnTo>
                    <a:pt x="67" y="861059"/>
                  </a:lnTo>
                  <a:lnTo>
                    <a:pt x="6409" y="861059"/>
                  </a:lnTo>
                  <a:lnTo>
                    <a:pt x="6411" y="859789"/>
                  </a:lnTo>
                  <a:close/>
                </a:path>
                <a:path w="1007110" h="909319">
                  <a:moveTo>
                    <a:pt x="1005910" y="859789"/>
                  </a:moveTo>
                  <a:lnTo>
                    <a:pt x="999615" y="859789"/>
                  </a:lnTo>
                  <a:lnTo>
                    <a:pt x="999612" y="861059"/>
                  </a:lnTo>
                  <a:lnTo>
                    <a:pt x="1005909" y="861059"/>
                  </a:lnTo>
                  <a:lnTo>
                    <a:pt x="1005910" y="859789"/>
                  </a:lnTo>
                  <a:close/>
                </a:path>
                <a:path w="1007110" h="909319">
                  <a:moveTo>
                    <a:pt x="6416" y="855979"/>
                  </a:moveTo>
                  <a:lnTo>
                    <a:pt x="74" y="855979"/>
                  </a:lnTo>
                  <a:lnTo>
                    <a:pt x="70" y="858519"/>
                  </a:lnTo>
                  <a:lnTo>
                    <a:pt x="6412" y="858519"/>
                  </a:lnTo>
                  <a:lnTo>
                    <a:pt x="6416" y="855979"/>
                  </a:lnTo>
                  <a:close/>
                </a:path>
                <a:path w="1007110" h="909319">
                  <a:moveTo>
                    <a:pt x="1005916" y="855979"/>
                  </a:moveTo>
                  <a:lnTo>
                    <a:pt x="999626" y="855979"/>
                  </a:lnTo>
                  <a:lnTo>
                    <a:pt x="999619" y="858519"/>
                  </a:lnTo>
                  <a:lnTo>
                    <a:pt x="1005912" y="858519"/>
                  </a:lnTo>
                  <a:lnTo>
                    <a:pt x="1005916" y="855979"/>
                  </a:lnTo>
                  <a:close/>
                </a:path>
                <a:path w="1007110" h="909319">
                  <a:moveTo>
                    <a:pt x="6420" y="853439"/>
                  </a:moveTo>
                  <a:lnTo>
                    <a:pt x="78" y="853439"/>
                  </a:lnTo>
                  <a:lnTo>
                    <a:pt x="76" y="854709"/>
                  </a:lnTo>
                  <a:lnTo>
                    <a:pt x="6418" y="854709"/>
                  </a:lnTo>
                  <a:lnTo>
                    <a:pt x="6420" y="853439"/>
                  </a:lnTo>
                  <a:close/>
                </a:path>
                <a:path w="1007110" h="909319">
                  <a:moveTo>
                    <a:pt x="1005919" y="853439"/>
                  </a:moveTo>
                  <a:lnTo>
                    <a:pt x="999633" y="853439"/>
                  </a:lnTo>
                  <a:lnTo>
                    <a:pt x="999630" y="854709"/>
                  </a:lnTo>
                  <a:lnTo>
                    <a:pt x="1005918" y="854709"/>
                  </a:lnTo>
                  <a:lnTo>
                    <a:pt x="1005919" y="853439"/>
                  </a:lnTo>
                  <a:close/>
                </a:path>
                <a:path w="1007110" h="909319">
                  <a:moveTo>
                    <a:pt x="6425" y="849629"/>
                  </a:moveTo>
                  <a:lnTo>
                    <a:pt x="83" y="849629"/>
                  </a:lnTo>
                  <a:lnTo>
                    <a:pt x="79" y="852169"/>
                  </a:lnTo>
                  <a:lnTo>
                    <a:pt x="6421" y="852169"/>
                  </a:lnTo>
                  <a:lnTo>
                    <a:pt x="6425" y="849629"/>
                  </a:lnTo>
                  <a:close/>
                </a:path>
                <a:path w="1007110" h="909319">
                  <a:moveTo>
                    <a:pt x="1005925" y="849629"/>
                  </a:moveTo>
                  <a:lnTo>
                    <a:pt x="999644" y="849629"/>
                  </a:lnTo>
                  <a:lnTo>
                    <a:pt x="999637" y="852169"/>
                  </a:lnTo>
                  <a:lnTo>
                    <a:pt x="1005921" y="852169"/>
                  </a:lnTo>
                  <a:lnTo>
                    <a:pt x="1005925" y="849629"/>
                  </a:lnTo>
                  <a:close/>
                </a:path>
                <a:path w="1007110" h="909319">
                  <a:moveTo>
                    <a:pt x="6429" y="847089"/>
                  </a:moveTo>
                  <a:lnTo>
                    <a:pt x="86" y="847089"/>
                  </a:lnTo>
                  <a:lnTo>
                    <a:pt x="85" y="848359"/>
                  </a:lnTo>
                  <a:lnTo>
                    <a:pt x="6427" y="848359"/>
                  </a:lnTo>
                  <a:lnTo>
                    <a:pt x="6429" y="847089"/>
                  </a:lnTo>
                  <a:close/>
                </a:path>
                <a:path w="1007110" h="909319">
                  <a:moveTo>
                    <a:pt x="1005928" y="847089"/>
                  </a:moveTo>
                  <a:lnTo>
                    <a:pt x="999651" y="847089"/>
                  </a:lnTo>
                  <a:lnTo>
                    <a:pt x="999648" y="848359"/>
                  </a:lnTo>
                  <a:lnTo>
                    <a:pt x="1005926" y="848359"/>
                  </a:lnTo>
                  <a:lnTo>
                    <a:pt x="1005928" y="847089"/>
                  </a:lnTo>
                  <a:close/>
                </a:path>
                <a:path w="1007110" h="909319">
                  <a:moveTo>
                    <a:pt x="6434" y="843279"/>
                  </a:moveTo>
                  <a:lnTo>
                    <a:pt x="92" y="843279"/>
                  </a:lnTo>
                  <a:lnTo>
                    <a:pt x="88" y="845819"/>
                  </a:lnTo>
                  <a:lnTo>
                    <a:pt x="6430" y="845819"/>
                  </a:lnTo>
                  <a:lnTo>
                    <a:pt x="6434" y="843279"/>
                  </a:lnTo>
                  <a:close/>
                </a:path>
                <a:path w="1007110" h="909319">
                  <a:moveTo>
                    <a:pt x="1005934" y="843279"/>
                  </a:moveTo>
                  <a:lnTo>
                    <a:pt x="999662" y="843279"/>
                  </a:lnTo>
                  <a:lnTo>
                    <a:pt x="999655" y="845819"/>
                  </a:lnTo>
                  <a:lnTo>
                    <a:pt x="1005930" y="845819"/>
                  </a:lnTo>
                  <a:lnTo>
                    <a:pt x="1005934" y="843279"/>
                  </a:lnTo>
                  <a:close/>
                </a:path>
                <a:path w="1007110" h="909319">
                  <a:moveTo>
                    <a:pt x="6438" y="840739"/>
                  </a:moveTo>
                  <a:lnTo>
                    <a:pt x="95" y="840739"/>
                  </a:lnTo>
                  <a:lnTo>
                    <a:pt x="94" y="842009"/>
                  </a:lnTo>
                  <a:lnTo>
                    <a:pt x="6436" y="842009"/>
                  </a:lnTo>
                  <a:lnTo>
                    <a:pt x="6438" y="840739"/>
                  </a:lnTo>
                  <a:close/>
                </a:path>
                <a:path w="1007110" h="909319">
                  <a:moveTo>
                    <a:pt x="1005937" y="840739"/>
                  </a:moveTo>
                  <a:lnTo>
                    <a:pt x="999669" y="840739"/>
                  </a:lnTo>
                  <a:lnTo>
                    <a:pt x="999666" y="842009"/>
                  </a:lnTo>
                  <a:lnTo>
                    <a:pt x="1005935" y="842009"/>
                  </a:lnTo>
                  <a:lnTo>
                    <a:pt x="1005937" y="840739"/>
                  </a:lnTo>
                  <a:close/>
                </a:path>
                <a:path w="1007110" h="909319">
                  <a:moveTo>
                    <a:pt x="6443" y="836929"/>
                  </a:moveTo>
                  <a:lnTo>
                    <a:pt x="101" y="836929"/>
                  </a:lnTo>
                  <a:lnTo>
                    <a:pt x="97" y="839469"/>
                  </a:lnTo>
                  <a:lnTo>
                    <a:pt x="6439" y="839469"/>
                  </a:lnTo>
                  <a:lnTo>
                    <a:pt x="6443" y="836929"/>
                  </a:lnTo>
                  <a:close/>
                </a:path>
                <a:path w="1007110" h="909319">
                  <a:moveTo>
                    <a:pt x="1005942" y="836929"/>
                  </a:moveTo>
                  <a:lnTo>
                    <a:pt x="999680" y="836929"/>
                  </a:lnTo>
                  <a:lnTo>
                    <a:pt x="999673" y="839469"/>
                  </a:lnTo>
                  <a:lnTo>
                    <a:pt x="1005939" y="839469"/>
                  </a:lnTo>
                  <a:lnTo>
                    <a:pt x="1005942" y="836929"/>
                  </a:lnTo>
                  <a:close/>
                </a:path>
                <a:path w="1007110" h="909319">
                  <a:moveTo>
                    <a:pt x="6447" y="834389"/>
                  </a:moveTo>
                  <a:lnTo>
                    <a:pt x="104" y="834389"/>
                  </a:lnTo>
                  <a:lnTo>
                    <a:pt x="102" y="835659"/>
                  </a:lnTo>
                  <a:lnTo>
                    <a:pt x="6445" y="835659"/>
                  </a:lnTo>
                  <a:lnTo>
                    <a:pt x="6447" y="834389"/>
                  </a:lnTo>
                  <a:close/>
                </a:path>
                <a:path w="1007110" h="909319">
                  <a:moveTo>
                    <a:pt x="1005946" y="834389"/>
                  </a:moveTo>
                  <a:lnTo>
                    <a:pt x="999687" y="834389"/>
                  </a:lnTo>
                  <a:lnTo>
                    <a:pt x="999684" y="835659"/>
                  </a:lnTo>
                  <a:lnTo>
                    <a:pt x="1005944" y="835659"/>
                  </a:lnTo>
                  <a:lnTo>
                    <a:pt x="1005946" y="834389"/>
                  </a:lnTo>
                  <a:close/>
                </a:path>
                <a:path w="1007110" h="909319">
                  <a:moveTo>
                    <a:pt x="6452" y="830579"/>
                  </a:moveTo>
                  <a:lnTo>
                    <a:pt x="109" y="830579"/>
                  </a:lnTo>
                  <a:lnTo>
                    <a:pt x="106" y="833119"/>
                  </a:lnTo>
                  <a:lnTo>
                    <a:pt x="6448" y="833119"/>
                  </a:lnTo>
                  <a:lnTo>
                    <a:pt x="6452" y="830579"/>
                  </a:lnTo>
                  <a:close/>
                </a:path>
                <a:path w="1007110" h="909319">
                  <a:moveTo>
                    <a:pt x="1005951" y="830579"/>
                  </a:moveTo>
                  <a:lnTo>
                    <a:pt x="999698" y="830579"/>
                  </a:lnTo>
                  <a:lnTo>
                    <a:pt x="999691" y="833119"/>
                  </a:lnTo>
                  <a:lnTo>
                    <a:pt x="1005948" y="833119"/>
                  </a:lnTo>
                  <a:lnTo>
                    <a:pt x="1005951" y="830579"/>
                  </a:lnTo>
                  <a:close/>
                </a:path>
                <a:path w="1007110" h="909319">
                  <a:moveTo>
                    <a:pt x="6455" y="828039"/>
                  </a:moveTo>
                  <a:lnTo>
                    <a:pt x="113" y="828039"/>
                  </a:lnTo>
                  <a:lnTo>
                    <a:pt x="111" y="829309"/>
                  </a:lnTo>
                  <a:lnTo>
                    <a:pt x="6454" y="829309"/>
                  </a:lnTo>
                  <a:lnTo>
                    <a:pt x="6455" y="828039"/>
                  </a:lnTo>
                  <a:close/>
                </a:path>
                <a:path w="1007110" h="909319">
                  <a:moveTo>
                    <a:pt x="1005955" y="828039"/>
                  </a:moveTo>
                  <a:lnTo>
                    <a:pt x="999705" y="828039"/>
                  </a:lnTo>
                  <a:lnTo>
                    <a:pt x="999701" y="829309"/>
                  </a:lnTo>
                  <a:lnTo>
                    <a:pt x="1005953" y="829309"/>
                  </a:lnTo>
                  <a:lnTo>
                    <a:pt x="1005955" y="828039"/>
                  </a:lnTo>
                  <a:close/>
                </a:path>
                <a:path w="1007110" h="909319">
                  <a:moveTo>
                    <a:pt x="6461" y="824229"/>
                  </a:moveTo>
                  <a:lnTo>
                    <a:pt x="118" y="824229"/>
                  </a:lnTo>
                  <a:lnTo>
                    <a:pt x="115" y="826769"/>
                  </a:lnTo>
                  <a:lnTo>
                    <a:pt x="6457" y="826769"/>
                  </a:lnTo>
                  <a:lnTo>
                    <a:pt x="6461" y="824229"/>
                  </a:lnTo>
                  <a:close/>
                </a:path>
                <a:path w="1007110" h="909319">
                  <a:moveTo>
                    <a:pt x="1005960" y="824229"/>
                  </a:moveTo>
                  <a:lnTo>
                    <a:pt x="999716" y="824229"/>
                  </a:lnTo>
                  <a:lnTo>
                    <a:pt x="999709" y="826769"/>
                  </a:lnTo>
                  <a:lnTo>
                    <a:pt x="1005957" y="826769"/>
                  </a:lnTo>
                  <a:lnTo>
                    <a:pt x="1005960" y="824229"/>
                  </a:lnTo>
                  <a:close/>
                </a:path>
                <a:path w="1007110" h="909319">
                  <a:moveTo>
                    <a:pt x="6464" y="821689"/>
                  </a:moveTo>
                  <a:lnTo>
                    <a:pt x="122" y="821689"/>
                  </a:lnTo>
                  <a:lnTo>
                    <a:pt x="120" y="822959"/>
                  </a:lnTo>
                  <a:lnTo>
                    <a:pt x="6463" y="822959"/>
                  </a:lnTo>
                  <a:lnTo>
                    <a:pt x="6464" y="821689"/>
                  </a:lnTo>
                  <a:close/>
                </a:path>
                <a:path w="1007110" h="909319">
                  <a:moveTo>
                    <a:pt x="1005964" y="821689"/>
                  </a:moveTo>
                  <a:lnTo>
                    <a:pt x="999723" y="821689"/>
                  </a:lnTo>
                  <a:lnTo>
                    <a:pt x="999719" y="822959"/>
                  </a:lnTo>
                  <a:lnTo>
                    <a:pt x="1005962" y="822959"/>
                  </a:lnTo>
                  <a:lnTo>
                    <a:pt x="1005964" y="821689"/>
                  </a:lnTo>
                  <a:close/>
                </a:path>
                <a:path w="1007110" h="909319">
                  <a:moveTo>
                    <a:pt x="6470" y="817879"/>
                  </a:moveTo>
                  <a:lnTo>
                    <a:pt x="127" y="817879"/>
                  </a:lnTo>
                  <a:lnTo>
                    <a:pt x="124" y="820419"/>
                  </a:lnTo>
                  <a:lnTo>
                    <a:pt x="6466" y="820419"/>
                  </a:lnTo>
                  <a:lnTo>
                    <a:pt x="6470" y="817879"/>
                  </a:lnTo>
                  <a:close/>
                </a:path>
                <a:path w="1007110" h="909319">
                  <a:moveTo>
                    <a:pt x="1005969" y="817879"/>
                  </a:moveTo>
                  <a:lnTo>
                    <a:pt x="999734" y="817879"/>
                  </a:lnTo>
                  <a:lnTo>
                    <a:pt x="999727" y="820419"/>
                  </a:lnTo>
                  <a:lnTo>
                    <a:pt x="1005965" y="820419"/>
                  </a:lnTo>
                  <a:lnTo>
                    <a:pt x="1005969" y="817879"/>
                  </a:lnTo>
                  <a:close/>
                </a:path>
                <a:path w="1007110" h="909319">
                  <a:moveTo>
                    <a:pt x="6473" y="815339"/>
                  </a:moveTo>
                  <a:lnTo>
                    <a:pt x="131" y="815339"/>
                  </a:lnTo>
                  <a:lnTo>
                    <a:pt x="129" y="816609"/>
                  </a:lnTo>
                  <a:lnTo>
                    <a:pt x="6472" y="816609"/>
                  </a:lnTo>
                  <a:lnTo>
                    <a:pt x="6473" y="815339"/>
                  </a:lnTo>
                  <a:close/>
                </a:path>
                <a:path w="1007110" h="909319">
                  <a:moveTo>
                    <a:pt x="1005973" y="815339"/>
                  </a:moveTo>
                  <a:lnTo>
                    <a:pt x="999741" y="815339"/>
                  </a:lnTo>
                  <a:lnTo>
                    <a:pt x="999737" y="816609"/>
                  </a:lnTo>
                  <a:lnTo>
                    <a:pt x="1005971" y="816609"/>
                  </a:lnTo>
                  <a:lnTo>
                    <a:pt x="1005973" y="815339"/>
                  </a:lnTo>
                  <a:close/>
                </a:path>
                <a:path w="1007110" h="909319">
                  <a:moveTo>
                    <a:pt x="6479" y="811529"/>
                  </a:moveTo>
                  <a:lnTo>
                    <a:pt x="136" y="811529"/>
                  </a:lnTo>
                  <a:lnTo>
                    <a:pt x="133" y="814069"/>
                  </a:lnTo>
                  <a:lnTo>
                    <a:pt x="6475" y="814069"/>
                  </a:lnTo>
                  <a:lnTo>
                    <a:pt x="6479" y="811529"/>
                  </a:lnTo>
                  <a:close/>
                </a:path>
                <a:path w="1007110" h="909319">
                  <a:moveTo>
                    <a:pt x="1005978" y="811529"/>
                  </a:moveTo>
                  <a:lnTo>
                    <a:pt x="999752" y="811529"/>
                  </a:lnTo>
                  <a:lnTo>
                    <a:pt x="999745" y="814069"/>
                  </a:lnTo>
                  <a:lnTo>
                    <a:pt x="1005974" y="814069"/>
                  </a:lnTo>
                  <a:lnTo>
                    <a:pt x="1005978" y="811529"/>
                  </a:lnTo>
                  <a:close/>
                </a:path>
                <a:path w="1007110" h="909319">
                  <a:moveTo>
                    <a:pt x="6482" y="808989"/>
                  </a:moveTo>
                  <a:lnTo>
                    <a:pt x="140" y="808989"/>
                  </a:lnTo>
                  <a:lnTo>
                    <a:pt x="138" y="810259"/>
                  </a:lnTo>
                  <a:lnTo>
                    <a:pt x="6481" y="810259"/>
                  </a:lnTo>
                  <a:lnTo>
                    <a:pt x="6482" y="808989"/>
                  </a:lnTo>
                  <a:close/>
                </a:path>
                <a:path w="1007110" h="909319">
                  <a:moveTo>
                    <a:pt x="1005981" y="808989"/>
                  </a:moveTo>
                  <a:lnTo>
                    <a:pt x="999759" y="808989"/>
                  </a:lnTo>
                  <a:lnTo>
                    <a:pt x="999755" y="810259"/>
                  </a:lnTo>
                  <a:lnTo>
                    <a:pt x="1005980" y="810259"/>
                  </a:lnTo>
                  <a:lnTo>
                    <a:pt x="1005981" y="808989"/>
                  </a:lnTo>
                  <a:close/>
                </a:path>
                <a:path w="1007110" h="909319">
                  <a:moveTo>
                    <a:pt x="6488" y="805179"/>
                  </a:moveTo>
                  <a:lnTo>
                    <a:pt x="145" y="805179"/>
                  </a:lnTo>
                  <a:lnTo>
                    <a:pt x="141" y="807719"/>
                  </a:lnTo>
                  <a:lnTo>
                    <a:pt x="6484" y="807719"/>
                  </a:lnTo>
                  <a:lnTo>
                    <a:pt x="6488" y="805179"/>
                  </a:lnTo>
                  <a:close/>
                </a:path>
                <a:path w="1007110" h="909319">
                  <a:moveTo>
                    <a:pt x="1005987" y="805179"/>
                  </a:moveTo>
                  <a:lnTo>
                    <a:pt x="999770" y="805179"/>
                  </a:lnTo>
                  <a:lnTo>
                    <a:pt x="999763" y="807719"/>
                  </a:lnTo>
                  <a:lnTo>
                    <a:pt x="1005983" y="807719"/>
                  </a:lnTo>
                  <a:lnTo>
                    <a:pt x="1005987" y="805179"/>
                  </a:lnTo>
                  <a:close/>
                </a:path>
                <a:path w="1007110" h="909319">
                  <a:moveTo>
                    <a:pt x="6491" y="802639"/>
                  </a:moveTo>
                  <a:lnTo>
                    <a:pt x="148" y="802639"/>
                  </a:lnTo>
                  <a:lnTo>
                    <a:pt x="147" y="803909"/>
                  </a:lnTo>
                  <a:lnTo>
                    <a:pt x="6490" y="803909"/>
                  </a:lnTo>
                  <a:lnTo>
                    <a:pt x="6491" y="802639"/>
                  </a:lnTo>
                  <a:close/>
                </a:path>
                <a:path w="1007110" h="909319">
                  <a:moveTo>
                    <a:pt x="1005990" y="802639"/>
                  </a:moveTo>
                  <a:lnTo>
                    <a:pt x="999777" y="802639"/>
                  </a:lnTo>
                  <a:lnTo>
                    <a:pt x="999773" y="803909"/>
                  </a:lnTo>
                  <a:lnTo>
                    <a:pt x="1005988" y="803909"/>
                  </a:lnTo>
                  <a:lnTo>
                    <a:pt x="1005990" y="802639"/>
                  </a:lnTo>
                  <a:close/>
                </a:path>
                <a:path w="1007110" h="909319">
                  <a:moveTo>
                    <a:pt x="6497" y="798829"/>
                  </a:moveTo>
                  <a:lnTo>
                    <a:pt x="154" y="798829"/>
                  </a:lnTo>
                  <a:lnTo>
                    <a:pt x="150" y="801369"/>
                  </a:lnTo>
                  <a:lnTo>
                    <a:pt x="6493" y="801369"/>
                  </a:lnTo>
                  <a:lnTo>
                    <a:pt x="6497" y="798829"/>
                  </a:lnTo>
                  <a:close/>
                </a:path>
                <a:path w="1007110" h="909319">
                  <a:moveTo>
                    <a:pt x="1005996" y="798829"/>
                  </a:moveTo>
                  <a:lnTo>
                    <a:pt x="999788" y="798829"/>
                  </a:lnTo>
                  <a:lnTo>
                    <a:pt x="999781" y="801369"/>
                  </a:lnTo>
                  <a:lnTo>
                    <a:pt x="1005992" y="801369"/>
                  </a:lnTo>
                  <a:lnTo>
                    <a:pt x="1005996" y="798829"/>
                  </a:lnTo>
                  <a:close/>
                </a:path>
                <a:path w="1007110" h="909319">
                  <a:moveTo>
                    <a:pt x="6504" y="793750"/>
                  </a:moveTo>
                  <a:lnTo>
                    <a:pt x="161" y="793750"/>
                  </a:lnTo>
                  <a:lnTo>
                    <a:pt x="156" y="797559"/>
                  </a:lnTo>
                  <a:lnTo>
                    <a:pt x="6499" y="797559"/>
                  </a:lnTo>
                  <a:lnTo>
                    <a:pt x="6504" y="793750"/>
                  </a:lnTo>
                  <a:close/>
                </a:path>
                <a:path w="1007110" h="909319">
                  <a:moveTo>
                    <a:pt x="1006003" y="793750"/>
                  </a:moveTo>
                  <a:lnTo>
                    <a:pt x="999802" y="793750"/>
                  </a:lnTo>
                  <a:lnTo>
                    <a:pt x="999791" y="797559"/>
                  </a:lnTo>
                  <a:lnTo>
                    <a:pt x="1005997" y="797559"/>
                  </a:lnTo>
                  <a:lnTo>
                    <a:pt x="1006003" y="793750"/>
                  </a:lnTo>
                  <a:close/>
                </a:path>
              </a:pathLst>
            </a:custGeom>
            <a:solidFill>
              <a:srgbClr val="5591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2092959" y="2265679"/>
              <a:ext cx="995680" cy="897890"/>
            </a:xfrm>
            <a:custGeom>
              <a:avLst/>
              <a:gdLst/>
              <a:ahLst/>
              <a:cxnLst/>
              <a:rect l="l" t="t" r="r" b="b"/>
              <a:pathLst>
                <a:path w="995680" h="897889">
                  <a:moveTo>
                    <a:pt x="1270" y="0"/>
                  </a:moveTo>
                  <a:lnTo>
                    <a:pt x="1252" y="12700"/>
                  </a:lnTo>
                  <a:lnTo>
                    <a:pt x="7610" y="12700"/>
                  </a:lnTo>
                  <a:lnTo>
                    <a:pt x="7620" y="6350"/>
                  </a:lnTo>
                  <a:lnTo>
                    <a:pt x="995665" y="6350"/>
                  </a:lnTo>
                  <a:lnTo>
                    <a:pt x="995680" y="1270"/>
                  </a:lnTo>
                  <a:lnTo>
                    <a:pt x="1270" y="0"/>
                  </a:lnTo>
                  <a:close/>
                </a:path>
                <a:path w="995680" h="897889">
                  <a:moveTo>
                    <a:pt x="995665" y="6350"/>
                  </a:moveTo>
                  <a:lnTo>
                    <a:pt x="7620" y="6350"/>
                  </a:lnTo>
                  <a:lnTo>
                    <a:pt x="989330" y="7620"/>
                  </a:lnTo>
                  <a:lnTo>
                    <a:pt x="989322" y="12700"/>
                  </a:lnTo>
                  <a:lnTo>
                    <a:pt x="995647" y="12700"/>
                  </a:lnTo>
                  <a:lnTo>
                    <a:pt x="995665" y="6350"/>
                  </a:lnTo>
                  <a:close/>
                </a:path>
                <a:path w="995680" h="897889">
                  <a:moveTo>
                    <a:pt x="7610" y="12700"/>
                  </a:moveTo>
                  <a:lnTo>
                    <a:pt x="1252" y="12700"/>
                  </a:lnTo>
                  <a:lnTo>
                    <a:pt x="1243" y="19050"/>
                  </a:lnTo>
                  <a:lnTo>
                    <a:pt x="7601" y="19050"/>
                  </a:lnTo>
                  <a:lnTo>
                    <a:pt x="7610" y="12700"/>
                  </a:lnTo>
                  <a:close/>
                </a:path>
                <a:path w="995680" h="897889">
                  <a:moveTo>
                    <a:pt x="995647" y="12700"/>
                  </a:moveTo>
                  <a:lnTo>
                    <a:pt x="989322" y="12700"/>
                  </a:lnTo>
                  <a:lnTo>
                    <a:pt x="989313" y="19050"/>
                  </a:lnTo>
                  <a:lnTo>
                    <a:pt x="995629" y="19050"/>
                  </a:lnTo>
                  <a:lnTo>
                    <a:pt x="995647" y="12700"/>
                  </a:lnTo>
                  <a:close/>
                </a:path>
                <a:path w="995680" h="897889">
                  <a:moveTo>
                    <a:pt x="7601" y="19050"/>
                  </a:moveTo>
                  <a:lnTo>
                    <a:pt x="1243" y="19050"/>
                  </a:lnTo>
                  <a:lnTo>
                    <a:pt x="1216" y="38100"/>
                  </a:lnTo>
                  <a:lnTo>
                    <a:pt x="7574" y="38100"/>
                  </a:lnTo>
                  <a:lnTo>
                    <a:pt x="7601" y="19050"/>
                  </a:lnTo>
                  <a:close/>
                </a:path>
                <a:path w="995680" h="897889">
                  <a:moveTo>
                    <a:pt x="995629" y="19050"/>
                  </a:moveTo>
                  <a:lnTo>
                    <a:pt x="989313" y="19050"/>
                  </a:lnTo>
                  <a:lnTo>
                    <a:pt x="989286" y="38100"/>
                  </a:lnTo>
                  <a:lnTo>
                    <a:pt x="995575" y="38100"/>
                  </a:lnTo>
                  <a:lnTo>
                    <a:pt x="995629" y="19050"/>
                  </a:lnTo>
                  <a:close/>
                </a:path>
                <a:path w="995680" h="897889">
                  <a:moveTo>
                    <a:pt x="7574" y="38100"/>
                  </a:moveTo>
                  <a:lnTo>
                    <a:pt x="1216" y="38100"/>
                  </a:lnTo>
                  <a:lnTo>
                    <a:pt x="1198" y="50800"/>
                  </a:lnTo>
                  <a:lnTo>
                    <a:pt x="7556" y="50800"/>
                  </a:lnTo>
                  <a:lnTo>
                    <a:pt x="7574" y="38100"/>
                  </a:lnTo>
                  <a:close/>
                </a:path>
                <a:path w="995680" h="897889">
                  <a:moveTo>
                    <a:pt x="995575" y="38100"/>
                  </a:moveTo>
                  <a:lnTo>
                    <a:pt x="989286" y="38100"/>
                  </a:lnTo>
                  <a:lnTo>
                    <a:pt x="989268" y="50800"/>
                  </a:lnTo>
                  <a:lnTo>
                    <a:pt x="995539" y="50800"/>
                  </a:lnTo>
                  <a:lnTo>
                    <a:pt x="995575" y="38100"/>
                  </a:lnTo>
                  <a:close/>
                </a:path>
                <a:path w="995680" h="897889">
                  <a:moveTo>
                    <a:pt x="7556" y="50800"/>
                  </a:moveTo>
                  <a:lnTo>
                    <a:pt x="1198" y="50800"/>
                  </a:lnTo>
                  <a:lnTo>
                    <a:pt x="1180" y="63500"/>
                  </a:lnTo>
                  <a:lnTo>
                    <a:pt x="7538" y="63500"/>
                  </a:lnTo>
                  <a:lnTo>
                    <a:pt x="7556" y="50800"/>
                  </a:lnTo>
                  <a:close/>
                </a:path>
                <a:path w="995680" h="897889">
                  <a:moveTo>
                    <a:pt x="995539" y="50800"/>
                  </a:moveTo>
                  <a:lnTo>
                    <a:pt x="989268" y="50800"/>
                  </a:lnTo>
                  <a:lnTo>
                    <a:pt x="989249" y="63500"/>
                  </a:lnTo>
                  <a:lnTo>
                    <a:pt x="995503" y="63500"/>
                  </a:lnTo>
                  <a:lnTo>
                    <a:pt x="995539" y="50800"/>
                  </a:lnTo>
                  <a:close/>
                </a:path>
                <a:path w="995680" h="897889">
                  <a:moveTo>
                    <a:pt x="7538" y="63500"/>
                  </a:moveTo>
                  <a:lnTo>
                    <a:pt x="1180" y="63500"/>
                  </a:lnTo>
                  <a:lnTo>
                    <a:pt x="1162" y="76200"/>
                  </a:lnTo>
                  <a:lnTo>
                    <a:pt x="7519" y="76200"/>
                  </a:lnTo>
                  <a:lnTo>
                    <a:pt x="7538" y="63500"/>
                  </a:lnTo>
                  <a:close/>
                </a:path>
                <a:path w="995680" h="897889">
                  <a:moveTo>
                    <a:pt x="995503" y="63500"/>
                  </a:moveTo>
                  <a:lnTo>
                    <a:pt x="989249" y="63500"/>
                  </a:lnTo>
                  <a:lnTo>
                    <a:pt x="989231" y="76200"/>
                  </a:lnTo>
                  <a:lnTo>
                    <a:pt x="995468" y="76200"/>
                  </a:lnTo>
                  <a:lnTo>
                    <a:pt x="995503" y="63500"/>
                  </a:lnTo>
                  <a:close/>
                </a:path>
                <a:path w="995680" h="897889">
                  <a:moveTo>
                    <a:pt x="7519" y="76200"/>
                  </a:moveTo>
                  <a:lnTo>
                    <a:pt x="1162" y="76200"/>
                  </a:lnTo>
                  <a:lnTo>
                    <a:pt x="1144" y="88900"/>
                  </a:lnTo>
                  <a:lnTo>
                    <a:pt x="7501" y="88900"/>
                  </a:lnTo>
                  <a:lnTo>
                    <a:pt x="7519" y="76200"/>
                  </a:lnTo>
                  <a:close/>
                </a:path>
                <a:path w="995680" h="897889">
                  <a:moveTo>
                    <a:pt x="995468" y="76200"/>
                  </a:moveTo>
                  <a:lnTo>
                    <a:pt x="989231" y="76200"/>
                  </a:lnTo>
                  <a:lnTo>
                    <a:pt x="989213" y="88900"/>
                  </a:lnTo>
                  <a:lnTo>
                    <a:pt x="995432" y="88900"/>
                  </a:lnTo>
                  <a:lnTo>
                    <a:pt x="995468" y="76200"/>
                  </a:lnTo>
                  <a:close/>
                </a:path>
                <a:path w="995680" h="897889">
                  <a:moveTo>
                    <a:pt x="7501" y="88900"/>
                  </a:moveTo>
                  <a:lnTo>
                    <a:pt x="1144" y="88900"/>
                  </a:lnTo>
                  <a:lnTo>
                    <a:pt x="1126" y="101600"/>
                  </a:lnTo>
                  <a:lnTo>
                    <a:pt x="7483" y="101600"/>
                  </a:lnTo>
                  <a:lnTo>
                    <a:pt x="7501" y="88900"/>
                  </a:lnTo>
                  <a:close/>
                </a:path>
                <a:path w="995680" h="897889">
                  <a:moveTo>
                    <a:pt x="995432" y="88900"/>
                  </a:moveTo>
                  <a:lnTo>
                    <a:pt x="989213" y="88900"/>
                  </a:lnTo>
                  <a:lnTo>
                    <a:pt x="989195" y="101600"/>
                  </a:lnTo>
                  <a:lnTo>
                    <a:pt x="995396" y="101600"/>
                  </a:lnTo>
                  <a:lnTo>
                    <a:pt x="995432" y="88900"/>
                  </a:lnTo>
                  <a:close/>
                </a:path>
                <a:path w="995680" h="897889">
                  <a:moveTo>
                    <a:pt x="7483" y="101600"/>
                  </a:moveTo>
                  <a:lnTo>
                    <a:pt x="1126" y="101600"/>
                  </a:lnTo>
                  <a:lnTo>
                    <a:pt x="1090" y="127000"/>
                  </a:lnTo>
                  <a:lnTo>
                    <a:pt x="7446" y="127000"/>
                  </a:lnTo>
                  <a:lnTo>
                    <a:pt x="7483" y="101600"/>
                  </a:lnTo>
                  <a:close/>
                </a:path>
                <a:path w="995680" h="897889">
                  <a:moveTo>
                    <a:pt x="995396" y="101600"/>
                  </a:moveTo>
                  <a:lnTo>
                    <a:pt x="989195" y="101600"/>
                  </a:lnTo>
                  <a:lnTo>
                    <a:pt x="989158" y="127000"/>
                  </a:lnTo>
                  <a:lnTo>
                    <a:pt x="995324" y="127000"/>
                  </a:lnTo>
                  <a:lnTo>
                    <a:pt x="995396" y="101600"/>
                  </a:lnTo>
                  <a:close/>
                </a:path>
                <a:path w="995680" h="897889">
                  <a:moveTo>
                    <a:pt x="7446" y="127000"/>
                  </a:moveTo>
                  <a:lnTo>
                    <a:pt x="1090" y="127000"/>
                  </a:lnTo>
                  <a:lnTo>
                    <a:pt x="1081" y="133350"/>
                  </a:lnTo>
                  <a:lnTo>
                    <a:pt x="7437" y="133350"/>
                  </a:lnTo>
                  <a:lnTo>
                    <a:pt x="7446" y="127000"/>
                  </a:lnTo>
                  <a:close/>
                </a:path>
                <a:path w="995680" h="897889">
                  <a:moveTo>
                    <a:pt x="995324" y="127000"/>
                  </a:moveTo>
                  <a:lnTo>
                    <a:pt x="989158" y="127000"/>
                  </a:lnTo>
                  <a:lnTo>
                    <a:pt x="989149" y="133350"/>
                  </a:lnTo>
                  <a:lnTo>
                    <a:pt x="995306" y="133350"/>
                  </a:lnTo>
                  <a:lnTo>
                    <a:pt x="995324" y="127000"/>
                  </a:lnTo>
                  <a:close/>
                </a:path>
                <a:path w="995680" h="897889">
                  <a:moveTo>
                    <a:pt x="7437" y="133350"/>
                  </a:moveTo>
                  <a:lnTo>
                    <a:pt x="1081" y="133350"/>
                  </a:lnTo>
                  <a:lnTo>
                    <a:pt x="1009" y="184150"/>
                  </a:lnTo>
                  <a:lnTo>
                    <a:pt x="7364" y="184150"/>
                  </a:lnTo>
                  <a:lnTo>
                    <a:pt x="7437" y="133350"/>
                  </a:lnTo>
                  <a:close/>
                </a:path>
                <a:path w="995680" h="897889">
                  <a:moveTo>
                    <a:pt x="995306" y="133350"/>
                  </a:moveTo>
                  <a:lnTo>
                    <a:pt x="989149" y="133350"/>
                  </a:lnTo>
                  <a:lnTo>
                    <a:pt x="989076" y="184150"/>
                  </a:lnTo>
                  <a:lnTo>
                    <a:pt x="995162" y="184150"/>
                  </a:lnTo>
                  <a:lnTo>
                    <a:pt x="995306" y="133350"/>
                  </a:lnTo>
                  <a:close/>
                </a:path>
                <a:path w="995680" h="897889">
                  <a:moveTo>
                    <a:pt x="7364" y="184150"/>
                  </a:moveTo>
                  <a:lnTo>
                    <a:pt x="1009" y="184150"/>
                  </a:lnTo>
                  <a:lnTo>
                    <a:pt x="1000" y="190500"/>
                  </a:lnTo>
                  <a:lnTo>
                    <a:pt x="7355" y="190500"/>
                  </a:lnTo>
                  <a:lnTo>
                    <a:pt x="7364" y="184150"/>
                  </a:lnTo>
                  <a:close/>
                </a:path>
                <a:path w="995680" h="897889">
                  <a:moveTo>
                    <a:pt x="995162" y="184150"/>
                  </a:moveTo>
                  <a:lnTo>
                    <a:pt x="989076" y="184150"/>
                  </a:lnTo>
                  <a:lnTo>
                    <a:pt x="989067" y="190500"/>
                  </a:lnTo>
                  <a:lnTo>
                    <a:pt x="995144" y="190500"/>
                  </a:lnTo>
                  <a:lnTo>
                    <a:pt x="995162" y="184150"/>
                  </a:lnTo>
                  <a:close/>
                </a:path>
                <a:path w="995680" h="897889">
                  <a:moveTo>
                    <a:pt x="7355" y="190500"/>
                  </a:moveTo>
                  <a:lnTo>
                    <a:pt x="1000" y="190500"/>
                  </a:lnTo>
                  <a:lnTo>
                    <a:pt x="986" y="200660"/>
                  </a:lnTo>
                  <a:lnTo>
                    <a:pt x="7341" y="200660"/>
                  </a:lnTo>
                  <a:lnTo>
                    <a:pt x="7355" y="190500"/>
                  </a:lnTo>
                  <a:close/>
                </a:path>
                <a:path w="995680" h="897889">
                  <a:moveTo>
                    <a:pt x="995144" y="190500"/>
                  </a:moveTo>
                  <a:lnTo>
                    <a:pt x="989067" y="190500"/>
                  </a:lnTo>
                  <a:lnTo>
                    <a:pt x="989053" y="200660"/>
                  </a:lnTo>
                  <a:lnTo>
                    <a:pt x="995115" y="200660"/>
                  </a:lnTo>
                  <a:lnTo>
                    <a:pt x="995144" y="190500"/>
                  </a:lnTo>
                  <a:close/>
                </a:path>
                <a:path w="995680" h="897889">
                  <a:moveTo>
                    <a:pt x="7341" y="200660"/>
                  </a:moveTo>
                  <a:lnTo>
                    <a:pt x="986" y="200660"/>
                  </a:lnTo>
                  <a:lnTo>
                    <a:pt x="964" y="215900"/>
                  </a:lnTo>
                  <a:lnTo>
                    <a:pt x="7319" y="215900"/>
                  </a:lnTo>
                  <a:lnTo>
                    <a:pt x="7341" y="200660"/>
                  </a:lnTo>
                  <a:close/>
                </a:path>
                <a:path w="995680" h="897889">
                  <a:moveTo>
                    <a:pt x="995115" y="200660"/>
                  </a:moveTo>
                  <a:lnTo>
                    <a:pt x="989053" y="200660"/>
                  </a:lnTo>
                  <a:lnTo>
                    <a:pt x="989031" y="215900"/>
                  </a:lnTo>
                  <a:lnTo>
                    <a:pt x="995072" y="215900"/>
                  </a:lnTo>
                  <a:lnTo>
                    <a:pt x="995115" y="200660"/>
                  </a:lnTo>
                  <a:close/>
                </a:path>
                <a:path w="995680" h="897889">
                  <a:moveTo>
                    <a:pt x="7319" y="215900"/>
                  </a:moveTo>
                  <a:lnTo>
                    <a:pt x="964" y="215900"/>
                  </a:lnTo>
                  <a:lnTo>
                    <a:pt x="937" y="234950"/>
                  </a:lnTo>
                  <a:lnTo>
                    <a:pt x="7292" y="234950"/>
                  </a:lnTo>
                  <a:lnTo>
                    <a:pt x="7319" y="215900"/>
                  </a:lnTo>
                  <a:close/>
                </a:path>
                <a:path w="995680" h="897889">
                  <a:moveTo>
                    <a:pt x="995072" y="215900"/>
                  </a:moveTo>
                  <a:lnTo>
                    <a:pt x="989031" y="215900"/>
                  </a:lnTo>
                  <a:lnTo>
                    <a:pt x="989003" y="234950"/>
                  </a:lnTo>
                  <a:lnTo>
                    <a:pt x="995018" y="234950"/>
                  </a:lnTo>
                  <a:lnTo>
                    <a:pt x="995072" y="215900"/>
                  </a:lnTo>
                  <a:close/>
                </a:path>
                <a:path w="995680" h="897889">
                  <a:moveTo>
                    <a:pt x="7292" y="234950"/>
                  </a:moveTo>
                  <a:lnTo>
                    <a:pt x="937" y="234950"/>
                  </a:lnTo>
                  <a:lnTo>
                    <a:pt x="923" y="245110"/>
                  </a:lnTo>
                  <a:lnTo>
                    <a:pt x="7277" y="245110"/>
                  </a:lnTo>
                  <a:lnTo>
                    <a:pt x="7292" y="234950"/>
                  </a:lnTo>
                  <a:close/>
                </a:path>
                <a:path w="995680" h="897889">
                  <a:moveTo>
                    <a:pt x="995018" y="234950"/>
                  </a:moveTo>
                  <a:lnTo>
                    <a:pt x="989003" y="234950"/>
                  </a:lnTo>
                  <a:lnTo>
                    <a:pt x="988989" y="245110"/>
                  </a:lnTo>
                  <a:lnTo>
                    <a:pt x="994990" y="245110"/>
                  </a:lnTo>
                  <a:lnTo>
                    <a:pt x="995018" y="234950"/>
                  </a:lnTo>
                  <a:close/>
                </a:path>
                <a:path w="995680" h="897889">
                  <a:moveTo>
                    <a:pt x="7277" y="245110"/>
                  </a:moveTo>
                  <a:lnTo>
                    <a:pt x="923" y="245110"/>
                  </a:lnTo>
                  <a:lnTo>
                    <a:pt x="901" y="260350"/>
                  </a:lnTo>
                  <a:lnTo>
                    <a:pt x="7255" y="260350"/>
                  </a:lnTo>
                  <a:lnTo>
                    <a:pt x="7277" y="245110"/>
                  </a:lnTo>
                  <a:close/>
                </a:path>
                <a:path w="995680" h="897889">
                  <a:moveTo>
                    <a:pt x="994990" y="245110"/>
                  </a:moveTo>
                  <a:lnTo>
                    <a:pt x="988989" y="245110"/>
                  </a:lnTo>
                  <a:lnTo>
                    <a:pt x="988967" y="260350"/>
                  </a:lnTo>
                  <a:lnTo>
                    <a:pt x="994947" y="260350"/>
                  </a:lnTo>
                  <a:lnTo>
                    <a:pt x="994990" y="245110"/>
                  </a:lnTo>
                  <a:close/>
                </a:path>
                <a:path w="995680" h="897889">
                  <a:moveTo>
                    <a:pt x="7255" y="260350"/>
                  </a:moveTo>
                  <a:lnTo>
                    <a:pt x="901" y="260350"/>
                  </a:lnTo>
                  <a:lnTo>
                    <a:pt x="740" y="374650"/>
                  </a:lnTo>
                  <a:lnTo>
                    <a:pt x="7091" y="374650"/>
                  </a:lnTo>
                  <a:lnTo>
                    <a:pt x="7255" y="260350"/>
                  </a:lnTo>
                  <a:close/>
                </a:path>
                <a:path w="995680" h="897889">
                  <a:moveTo>
                    <a:pt x="994947" y="260350"/>
                  </a:moveTo>
                  <a:lnTo>
                    <a:pt x="988967" y="260350"/>
                  </a:lnTo>
                  <a:lnTo>
                    <a:pt x="988803" y="374650"/>
                  </a:lnTo>
                  <a:lnTo>
                    <a:pt x="994623" y="374650"/>
                  </a:lnTo>
                  <a:lnTo>
                    <a:pt x="994947" y="260350"/>
                  </a:lnTo>
                  <a:close/>
                </a:path>
                <a:path w="995680" h="897889">
                  <a:moveTo>
                    <a:pt x="7091" y="374650"/>
                  </a:moveTo>
                  <a:lnTo>
                    <a:pt x="740" y="374650"/>
                  </a:lnTo>
                  <a:lnTo>
                    <a:pt x="569" y="495300"/>
                  </a:lnTo>
                  <a:lnTo>
                    <a:pt x="6918" y="495300"/>
                  </a:lnTo>
                  <a:lnTo>
                    <a:pt x="7091" y="374650"/>
                  </a:lnTo>
                  <a:close/>
                </a:path>
                <a:path w="995680" h="897889">
                  <a:moveTo>
                    <a:pt x="994623" y="374650"/>
                  </a:moveTo>
                  <a:lnTo>
                    <a:pt x="988803" y="374650"/>
                  </a:lnTo>
                  <a:lnTo>
                    <a:pt x="988630" y="495300"/>
                  </a:lnTo>
                  <a:lnTo>
                    <a:pt x="994282" y="495300"/>
                  </a:lnTo>
                  <a:lnTo>
                    <a:pt x="994623" y="374650"/>
                  </a:lnTo>
                  <a:close/>
                </a:path>
                <a:path w="995680" h="897889">
                  <a:moveTo>
                    <a:pt x="6918" y="495300"/>
                  </a:moveTo>
                  <a:lnTo>
                    <a:pt x="569" y="495300"/>
                  </a:lnTo>
                  <a:lnTo>
                    <a:pt x="371" y="635000"/>
                  </a:lnTo>
                  <a:lnTo>
                    <a:pt x="6718" y="635000"/>
                  </a:lnTo>
                  <a:lnTo>
                    <a:pt x="6918" y="495300"/>
                  </a:lnTo>
                  <a:close/>
                </a:path>
                <a:path w="995680" h="897889">
                  <a:moveTo>
                    <a:pt x="994282" y="495300"/>
                  </a:moveTo>
                  <a:lnTo>
                    <a:pt x="988630" y="495300"/>
                  </a:lnTo>
                  <a:lnTo>
                    <a:pt x="988429" y="635000"/>
                  </a:lnTo>
                  <a:lnTo>
                    <a:pt x="993887" y="635000"/>
                  </a:lnTo>
                  <a:lnTo>
                    <a:pt x="994282" y="495300"/>
                  </a:lnTo>
                  <a:close/>
                </a:path>
                <a:path w="995680" h="897889">
                  <a:moveTo>
                    <a:pt x="6718" y="635000"/>
                  </a:moveTo>
                  <a:lnTo>
                    <a:pt x="371" y="635000"/>
                  </a:lnTo>
                  <a:lnTo>
                    <a:pt x="357" y="645160"/>
                  </a:lnTo>
                  <a:lnTo>
                    <a:pt x="6703" y="645160"/>
                  </a:lnTo>
                  <a:lnTo>
                    <a:pt x="6718" y="635000"/>
                  </a:lnTo>
                  <a:close/>
                </a:path>
                <a:path w="995680" h="897889">
                  <a:moveTo>
                    <a:pt x="993887" y="635000"/>
                  </a:moveTo>
                  <a:lnTo>
                    <a:pt x="988429" y="635000"/>
                  </a:lnTo>
                  <a:lnTo>
                    <a:pt x="988415" y="645160"/>
                  </a:lnTo>
                  <a:lnTo>
                    <a:pt x="993858" y="645160"/>
                  </a:lnTo>
                  <a:lnTo>
                    <a:pt x="993887" y="635000"/>
                  </a:lnTo>
                  <a:close/>
                </a:path>
                <a:path w="995680" h="897889">
                  <a:moveTo>
                    <a:pt x="6703" y="645160"/>
                  </a:moveTo>
                  <a:lnTo>
                    <a:pt x="357" y="645160"/>
                  </a:lnTo>
                  <a:lnTo>
                    <a:pt x="335" y="660400"/>
                  </a:lnTo>
                  <a:lnTo>
                    <a:pt x="6681" y="660400"/>
                  </a:lnTo>
                  <a:lnTo>
                    <a:pt x="6703" y="645160"/>
                  </a:lnTo>
                  <a:close/>
                </a:path>
                <a:path w="995680" h="897889">
                  <a:moveTo>
                    <a:pt x="993858" y="645160"/>
                  </a:moveTo>
                  <a:lnTo>
                    <a:pt x="988415" y="645160"/>
                  </a:lnTo>
                  <a:lnTo>
                    <a:pt x="988393" y="660400"/>
                  </a:lnTo>
                  <a:lnTo>
                    <a:pt x="993815" y="660400"/>
                  </a:lnTo>
                  <a:lnTo>
                    <a:pt x="993858" y="645160"/>
                  </a:lnTo>
                  <a:close/>
                </a:path>
                <a:path w="995680" h="897889">
                  <a:moveTo>
                    <a:pt x="6681" y="660400"/>
                  </a:moveTo>
                  <a:lnTo>
                    <a:pt x="335" y="660400"/>
                  </a:lnTo>
                  <a:lnTo>
                    <a:pt x="308" y="679450"/>
                  </a:lnTo>
                  <a:lnTo>
                    <a:pt x="6654" y="679450"/>
                  </a:lnTo>
                  <a:lnTo>
                    <a:pt x="6681" y="660400"/>
                  </a:lnTo>
                  <a:close/>
                </a:path>
                <a:path w="995680" h="897889">
                  <a:moveTo>
                    <a:pt x="993815" y="660400"/>
                  </a:moveTo>
                  <a:lnTo>
                    <a:pt x="988393" y="660400"/>
                  </a:lnTo>
                  <a:lnTo>
                    <a:pt x="988366" y="679450"/>
                  </a:lnTo>
                  <a:lnTo>
                    <a:pt x="993761" y="679450"/>
                  </a:lnTo>
                  <a:lnTo>
                    <a:pt x="993815" y="660400"/>
                  </a:lnTo>
                  <a:close/>
                </a:path>
                <a:path w="995680" h="897889">
                  <a:moveTo>
                    <a:pt x="6654" y="679450"/>
                  </a:moveTo>
                  <a:lnTo>
                    <a:pt x="308" y="679450"/>
                  </a:lnTo>
                  <a:lnTo>
                    <a:pt x="294" y="689610"/>
                  </a:lnTo>
                  <a:lnTo>
                    <a:pt x="6639" y="689610"/>
                  </a:lnTo>
                  <a:lnTo>
                    <a:pt x="6654" y="679450"/>
                  </a:lnTo>
                  <a:close/>
                </a:path>
                <a:path w="995680" h="897889">
                  <a:moveTo>
                    <a:pt x="993761" y="679450"/>
                  </a:moveTo>
                  <a:lnTo>
                    <a:pt x="988366" y="679450"/>
                  </a:lnTo>
                  <a:lnTo>
                    <a:pt x="988351" y="689610"/>
                  </a:lnTo>
                  <a:lnTo>
                    <a:pt x="993732" y="689610"/>
                  </a:lnTo>
                  <a:lnTo>
                    <a:pt x="993761" y="679450"/>
                  </a:lnTo>
                  <a:close/>
                </a:path>
                <a:path w="995680" h="897889">
                  <a:moveTo>
                    <a:pt x="6639" y="689610"/>
                  </a:moveTo>
                  <a:lnTo>
                    <a:pt x="294" y="689610"/>
                  </a:lnTo>
                  <a:lnTo>
                    <a:pt x="273" y="704850"/>
                  </a:lnTo>
                  <a:lnTo>
                    <a:pt x="6617" y="704850"/>
                  </a:lnTo>
                  <a:lnTo>
                    <a:pt x="6639" y="689610"/>
                  </a:lnTo>
                  <a:close/>
                </a:path>
                <a:path w="995680" h="897889">
                  <a:moveTo>
                    <a:pt x="993732" y="689610"/>
                  </a:moveTo>
                  <a:lnTo>
                    <a:pt x="988351" y="689610"/>
                  </a:lnTo>
                  <a:lnTo>
                    <a:pt x="988329" y="704850"/>
                  </a:lnTo>
                  <a:lnTo>
                    <a:pt x="993689" y="704850"/>
                  </a:lnTo>
                  <a:lnTo>
                    <a:pt x="993732" y="689610"/>
                  </a:lnTo>
                  <a:close/>
                </a:path>
                <a:path w="995680" h="897889">
                  <a:moveTo>
                    <a:pt x="6617" y="704850"/>
                  </a:moveTo>
                  <a:lnTo>
                    <a:pt x="273" y="704850"/>
                  </a:lnTo>
                  <a:lnTo>
                    <a:pt x="255" y="717550"/>
                  </a:lnTo>
                  <a:lnTo>
                    <a:pt x="6599" y="717550"/>
                  </a:lnTo>
                  <a:lnTo>
                    <a:pt x="6617" y="704850"/>
                  </a:lnTo>
                  <a:close/>
                </a:path>
                <a:path w="995680" h="897889">
                  <a:moveTo>
                    <a:pt x="993689" y="704850"/>
                  </a:moveTo>
                  <a:lnTo>
                    <a:pt x="988329" y="704850"/>
                  </a:lnTo>
                  <a:lnTo>
                    <a:pt x="988311" y="717550"/>
                  </a:lnTo>
                  <a:lnTo>
                    <a:pt x="993653" y="717550"/>
                  </a:lnTo>
                  <a:lnTo>
                    <a:pt x="993689" y="704850"/>
                  </a:lnTo>
                  <a:close/>
                </a:path>
                <a:path w="995680" h="897889">
                  <a:moveTo>
                    <a:pt x="6599" y="717550"/>
                  </a:moveTo>
                  <a:lnTo>
                    <a:pt x="255" y="717550"/>
                  </a:lnTo>
                  <a:lnTo>
                    <a:pt x="246" y="723900"/>
                  </a:lnTo>
                  <a:lnTo>
                    <a:pt x="6590" y="723900"/>
                  </a:lnTo>
                  <a:lnTo>
                    <a:pt x="6599" y="717550"/>
                  </a:lnTo>
                  <a:close/>
                </a:path>
                <a:path w="995680" h="897889">
                  <a:moveTo>
                    <a:pt x="993653" y="717550"/>
                  </a:moveTo>
                  <a:lnTo>
                    <a:pt x="988311" y="717550"/>
                  </a:lnTo>
                  <a:lnTo>
                    <a:pt x="988302" y="723900"/>
                  </a:lnTo>
                  <a:lnTo>
                    <a:pt x="993635" y="723900"/>
                  </a:lnTo>
                  <a:lnTo>
                    <a:pt x="993653" y="717550"/>
                  </a:lnTo>
                  <a:close/>
                </a:path>
                <a:path w="995680" h="897889">
                  <a:moveTo>
                    <a:pt x="6590" y="723900"/>
                  </a:moveTo>
                  <a:lnTo>
                    <a:pt x="246" y="723900"/>
                  </a:lnTo>
                  <a:lnTo>
                    <a:pt x="219" y="742950"/>
                  </a:lnTo>
                  <a:lnTo>
                    <a:pt x="6563" y="742950"/>
                  </a:lnTo>
                  <a:lnTo>
                    <a:pt x="6590" y="723900"/>
                  </a:lnTo>
                  <a:close/>
                </a:path>
                <a:path w="995680" h="897889">
                  <a:moveTo>
                    <a:pt x="993635" y="723900"/>
                  </a:moveTo>
                  <a:lnTo>
                    <a:pt x="988302" y="723900"/>
                  </a:lnTo>
                  <a:lnTo>
                    <a:pt x="988275" y="742950"/>
                  </a:lnTo>
                  <a:lnTo>
                    <a:pt x="993581" y="742950"/>
                  </a:lnTo>
                  <a:lnTo>
                    <a:pt x="993635" y="723900"/>
                  </a:lnTo>
                  <a:close/>
                </a:path>
                <a:path w="995680" h="897889">
                  <a:moveTo>
                    <a:pt x="6563" y="742950"/>
                  </a:moveTo>
                  <a:lnTo>
                    <a:pt x="219" y="742950"/>
                  </a:lnTo>
                  <a:lnTo>
                    <a:pt x="156" y="787400"/>
                  </a:lnTo>
                  <a:lnTo>
                    <a:pt x="6499" y="787400"/>
                  </a:lnTo>
                  <a:lnTo>
                    <a:pt x="6563" y="742950"/>
                  </a:lnTo>
                  <a:close/>
                </a:path>
                <a:path w="995680" h="897889">
                  <a:moveTo>
                    <a:pt x="993581" y="742950"/>
                  </a:moveTo>
                  <a:lnTo>
                    <a:pt x="988275" y="742950"/>
                  </a:lnTo>
                  <a:lnTo>
                    <a:pt x="988211" y="787400"/>
                  </a:lnTo>
                  <a:lnTo>
                    <a:pt x="993456" y="787400"/>
                  </a:lnTo>
                  <a:lnTo>
                    <a:pt x="993581" y="742950"/>
                  </a:lnTo>
                  <a:close/>
                </a:path>
                <a:path w="995680" h="897889">
                  <a:moveTo>
                    <a:pt x="993150" y="895350"/>
                  </a:moveTo>
                  <a:lnTo>
                    <a:pt x="3" y="895350"/>
                  </a:lnTo>
                  <a:lnTo>
                    <a:pt x="0" y="897889"/>
                  </a:lnTo>
                  <a:lnTo>
                    <a:pt x="993143" y="897889"/>
                  </a:lnTo>
                  <a:lnTo>
                    <a:pt x="993150" y="895350"/>
                  </a:lnTo>
                  <a:close/>
                </a:path>
                <a:path w="995680" h="897889">
                  <a:moveTo>
                    <a:pt x="993157" y="892810"/>
                  </a:moveTo>
                  <a:lnTo>
                    <a:pt x="7" y="892810"/>
                  </a:lnTo>
                  <a:lnTo>
                    <a:pt x="5" y="894079"/>
                  </a:lnTo>
                  <a:lnTo>
                    <a:pt x="993154" y="894079"/>
                  </a:lnTo>
                  <a:lnTo>
                    <a:pt x="993157" y="892810"/>
                  </a:lnTo>
                  <a:close/>
                </a:path>
                <a:path w="995680" h="897889">
                  <a:moveTo>
                    <a:pt x="6353" y="889000"/>
                  </a:moveTo>
                  <a:lnTo>
                    <a:pt x="12" y="889000"/>
                  </a:lnTo>
                  <a:lnTo>
                    <a:pt x="8" y="891539"/>
                  </a:lnTo>
                  <a:lnTo>
                    <a:pt x="6350" y="891539"/>
                  </a:lnTo>
                  <a:lnTo>
                    <a:pt x="6353" y="889000"/>
                  </a:lnTo>
                  <a:close/>
                </a:path>
                <a:path w="995680" h="897889">
                  <a:moveTo>
                    <a:pt x="993168" y="889000"/>
                  </a:moveTo>
                  <a:lnTo>
                    <a:pt x="988065" y="889000"/>
                  </a:lnTo>
                  <a:lnTo>
                    <a:pt x="988061" y="891539"/>
                  </a:lnTo>
                  <a:lnTo>
                    <a:pt x="993161" y="891539"/>
                  </a:lnTo>
                  <a:lnTo>
                    <a:pt x="993168" y="889000"/>
                  </a:lnTo>
                  <a:close/>
                </a:path>
                <a:path w="995680" h="897889">
                  <a:moveTo>
                    <a:pt x="6357" y="886460"/>
                  </a:moveTo>
                  <a:lnTo>
                    <a:pt x="16" y="886460"/>
                  </a:lnTo>
                  <a:lnTo>
                    <a:pt x="14" y="887729"/>
                  </a:lnTo>
                  <a:lnTo>
                    <a:pt x="6355" y="887729"/>
                  </a:lnTo>
                  <a:lnTo>
                    <a:pt x="6357" y="886460"/>
                  </a:lnTo>
                  <a:close/>
                </a:path>
                <a:path w="995680" h="897889">
                  <a:moveTo>
                    <a:pt x="993175" y="886460"/>
                  </a:moveTo>
                  <a:lnTo>
                    <a:pt x="988069" y="886460"/>
                  </a:lnTo>
                  <a:lnTo>
                    <a:pt x="988067" y="887729"/>
                  </a:lnTo>
                  <a:lnTo>
                    <a:pt x="993172" y="887729"/>
                  </a:lnTo>
                  <a:lnTo>
                    <a:pt x="993175" y="886460"/>
                  </a:lnTo>
                  <a:close/>
                </a:path>
                <a:path w="995680" h="897889">
                  <a:moveTo>
                    <a:pt x="6362" y="882650"/>
                  </a:moveTo>
                  <a:lnTo>
                    <a:pt x="21" y="882650"/>
                  </a:lnTo>
                  <a:lnTo>
                    <a:pt x="17" y="885189"/>
                  </a:lnTo>
                  <a:lnTo>
                    <a:pt x="6359" y="885189"/>
                  </a:lnTo>
                  <a:lnTo>
                    <a:pt x="6362" y="882650"/>
                  </a:lnTo>
                  <a:close/>
                </a:path>
                <a:path w="995680" h="897889">
                  <a:moveTo>
                    <a:pt x="993186" y="882650"/>
                  </a:moveTo>
                  <a:lnTo>
                    <a:pt x="988074" y="882650"/>
                  </a:lnTo>
                  <a:lnTo>
                    <a:pt x="988070" y="885189"/>
                  </a:lnTo>
                  <a:lnTo>
                    <a:pt x="993179" y="885189"/>
                  </a:lnTo>
                  <a:lnTo>
                    <a:pt x="993186" y="882650"/>
                  </a:lnTo>
                  <a:close/>
                </a:path>
                <a:path w="995680" h="897889">
                  <a:moveTo>
                    <a:pt x="6371" y="876300"/>
                  </a:moveTo>
                  <a:lnTo>
                    <a:pt x="30" y="876300"/>
                  </a:lnTo>
                  <a:lnTo>
                    <a:pt x="23" y="881379"/>
                  </a:lnTo>
                  <a:lnTo>
                    <a:pt x="6364" y="881379"/>
                  </a:lnTo>
                  <a:lnTo>
                    <a:pt x="6371" y="876300"/>
                  </a:lnTo>
                  <a:close/>
                </a:path>
                <a:path w="995680" h="897889">
                  <a:moveTo>
                    <a:pt x="993204" y="876300"/>
                  </a:moveTo>
                  <a:lnTo>
                    <a:pt x="988083" y="876300"/>
                  </a:lnTo>
                  <a:lnTo>
                    <a:pt x="988076" y="881379"/>
                  </a:lnTo>
                  <a:lnTo>
                    <a:pt x="993190" y="881379"/>
                  </a:lnTo>
                  <a:lnTo>
                    <a:pt x="993204" y="876300"/>
                  </a:lnTo>
                  <a:close/>
                </a:path>
                <a:path w="995680" h="897889">
                  <a:moveTo>
                    <a:pt x="6375" y="873760"/>
                  </a:moveTo>
                  <a:lnTo>
                    <a:pt x="34" y="873760"/>
                  </a:lnTo>
                  <a:lnTo>
                    <a:pt x="32" y="875029"/>
                  </a:lnTo>
                  <a:lnTo>
                    <a:pt x="6373" y="875029"/>
                  </a:lnTo>
                  <a:lnTo>
                    <a:pt x="6375" y="873760"/>
                  </a:lnTo>
                  <a:close/>
                </a:path>
                <a:path w="995680" h="897889">
                  <a:moveTo>
                    <a:pt x="993211" y="873760"/>
                  </a:moveTo>
                  <a:lnTo>
                    <a:pt x="988087" y="873760"/>
                  </a:lnTo>
                  <a:lnTo>
                    <a:pt x="988085" y="875029"/>
                  </a:lnTo>
                  <a:lnTo>
                    <a:pt x="993208" y="875029"/>
                  </a:lnTo>
                  <a:lnTo>
                    <a:pt x="993211" y="873760"/>
                  </a:lnTo>
                  <a:close/>
                </a:path>
                <a:path w="995680" h="897889">
                  <a:moveTo>
                    <a:pt x="6384" y="867410"/>
                  </a:moveTo>
                  <a:lnTo>
                    <a:pt x="43" y="867410"/>
                  </a:lnTo>
                  <a:lnTo>
                    <a:pt x="35" y="872489"/>
                  </a:lnTo>
                  <a:lnTo>
                    <a:pt x="6377" y="872489"/>
                  </a:lnTo>
                  <a:lnTo>
                    <a:pt x="6384" y="867410"/>
                  </a:lnTo>
                  <a:close/>
                </a:path>
                <a:path w="995680" h="897889">
                  <a:moveTo>
                    <a:pt x="993229" y="867410"/>
                  </a:moveTo>
                  <a:lnTo>
                    <a:pt x="988096" y="867410"/>
                  </a:lnTo>
                  <a:lnTo>
                    <a:pt x="988089" y="872489"/>
                  </a:lnTo>
                  <a:lnTo>
                    <a:pt x="993215" y="872489"/>
                  </a:lnTo>
                  <a:lnTo>
                    <a:pt x="993229" y="867410"/>
                  </a:lnTo>
                  <a:close/>
                </a:path>
                <a:path w="995680" h="897889">
                  <a:moveTo>
                    <a:pt x="6390" y="863600"/>
                  </a:moveTo>
                  <a:lnTo>
                    <a:pt x="48" y="863600"/>
                  </a:lnTo>
                  <a:lnTo>
                    <a:pt x="44" y="866139"/>
                  </a:lnTo>
                  <a:lnTo>
                    <a:pt x="6386" y="866139"/>
                  </a:lnTo>
                  <a:lnTo>
                    <a:pt x="6390" y="863600"/>
                  </a:lnTo>
                  <a:close/>
                </a:path>
                <a:path w="995680" h="897889">
                  <a:moveTo>
                    <a:pt x="993240" y="863600"/>
                  </a:moveTo>
                  <a:lnTo>
                    <a:pt x="988101" y="863600"/>
                  </a:lnTo>
                  <a:lnTo>
                    <a:pt x="988098" y="866139"/>
                  </a:lnTo>
                  <a:lnTo>
                    <a:pt x="993233" y="866139"/>
                  </a:lnTo>
                  <a:lnTo>
                    <a:pt x="993240" y="863600"/>
                  </a:lnTo>
                  <a:close/>
                </a:path>
                <a:path w="995680" h="897889">
                  <a:moveTo>
                    <a:pt x="6393" y="861060"/>
                  </a:moveTo>
                  <a:lnTo>
                    <a:pt x="52" y="861060"/>
                  </a:lnTo>
                  <a:lnTo>
                    <a:pt x="50" y="862329"/>
                  </a:lnTo>
                  <a:lnTo>
                    <a:pt x="6391" y="862329"/>
                  </a:lnTo>
                  <a:lnTo>
                    <a:pt x="6393" y="861060"/>
                  </a:lnTo>
                  <a:close/>
                </a:path>
                <a:path w="995680" h="897889">
                  <a:moveTo>
                    <a:pt x="993247" y="861060"/>
                  </a:moveTo>
                  <a:lnTo>
                    <a:pt x="988105" y="861060"/>
                  </a:lnTo>
                  <a:lnTo>
                    <a:pt x="988103" y="862329"/>
                  </a:lnTo>
                  <a:lnTo>
                    <a:pt x="993244" y="862329"/>
                  </a:lnTo>
                  <a:lnTo>
                    <a:pt x="993247" y="861060"/>
                  </a:lnTo>
                  <a:close/>
                </a:path>
                <a:path w="995680" h="897889">
                  <a:moveTo>
                    <a:pt x="6399" y="857250"/>
                  </a:moveTo>
                  <a:lnTo>
                    <a:pt x="57" y="857250"/>
                  </a:lnTo>
                  <a:lnTo>
                    <a:pt x="53" y="859789"/>
                  </a:lnTo>
                  <a:lnTo>
                    <a:pt x="6395" y="859789"/>
                  </a:lnTo>
                  <a:lnTo>
                    <a:pt x="6399" y="857250"/>
                  </a:lnTo>
                  <a:close/>
                </a:path>
                <a:path w="995680" h="897889">
                  <a:moveTo>
                    <a:pt x="993258" y="857250"/>
                  </a:moveTo>
                  <a:lnTo>
                    <a:pt x="988111" y="857250"/>
                  </a:lnTo>
                  <a:lnTo>
                    <a:pt x="988107" y="859789"/>
                  </a:lnTo>
                  <a:lnTo>
                    <a:pt x="993251" y="859789"/>
                  </a:lnTo>
                  <a:lnTo>
                    <a:pt x="993258" y="857250"/>
                  </a:lnTo>
                  <a:close/>
                </a:path>
                <a:path w="995680" h="897889">
                  <a:moveTo>
                    <a:pt x="6402" y="854710"/>
                  </a:moveTo>
                  <a:lnTo>
                    <a:pt x="61" y="854710"/>
                  </a:lnTo>
                  <a:lnTo>
                    <a:pt x="59" y="855979"/>
                  </a:lnTo>
                  <a:lnTo>
                    <a:pt x="6401" y="855979"/>
                  </a:lnTo>
                  <a:lnTo>
                    <a:pt x="6402" y="854710"/>
                  </a:lnTo>
                  <a:close/>
                </a:path>
                <a:path w="995680" h="897889">
                  <a:moveTo>
                    <a:pt x="993265" y="854710"/>
                  </a:moveTo>
                  <a:lnTo>
                    <a:pt x="988114" y="854710"/>
                  </a:lnTo>
                  <a:lnTo>
                    <a:pt x="988112" y="855979"/>
                  </a:lnTo>
                  <a:lnTo>
                    <a:pt x="993262" y="855979"/>
                  </a:lnTo>
                  <a:lnTo>
                    <a:pt x="993265" y="854710"/>
                  </a:lnTo>
                  <a:close/>
                </a:path>
                <a:path w="995680" h="897889">
                  <a:moveTo>
                    <a:pt x="6408" y="850900"/>
                  </a:moveTo>
                  <a:lnTo>
                    <a:pt x="66" y="850900"/>
                  </a:lnTo>
                  <a:lnTo>
                    <a:pt x="62" y="853439"/>
                  </a:lnTo>
                  <a:lnTo>
                    <a:pt x="6404" y="853439"/>
                  </a:lnTo>
                  <a:lnTo>
                    <a:pt x="6408" y="850900"/>
                  </a:lnTo>
                  <a:close/>
                </a:path>
                <a:path w="995680" h="897889">
                  <a:moveTo>
                    <a:pt x="993276" y="850900"/>
                  </a:moveTo>
                  <a:lnTo>
                    <a:pt x="988120" y="850900"/>
                  </a:lnTo>
                  <a:lnTo>
                    <a:pt x="988116" y="853439"/>
                  </a:lnTo>
                  <a:lnTo>
                    <a:pt x="993269" y="853439"/>
                  </a:lnTo>
                  <a:lnTo>
                    <a:pt x="993276" y="850900"/>
                  </a:lnTo>
                  <a:close/>
                </a:path>
                <a:path w="995680" h="897889">
                  <a:moveTo>
                    <a:pt x="6411" y="848360"/>
                  </a:moveTo>
                  <a:lnTo>
                    <a:pt x="70" y="848360"/>
                  </a:lnTo>
                  <a:lnTo>
                    <a:pt x="68" y="849629"/>
                  </a:lnTo>
                  <a:lnTo>
                    <a:pt x="6410" y="849629"/>
                  </a:lnTo>
                  <a:lnTo>
                    <a:pt x="6411" y="848360"/>
                  </a:lnTo>
                  <a:close/>
                </a:path>
                <a:path w="995680" h="897889">
                  <a:moveTo>
                    <a:pt x="993283" y="848360"/>
                  </a:moveTo>
                  <a:lnTo>
                    <a:pt x="988123" y="848360"/>
                  </a:lnTo>
                  <a:lnTo>
                    <a:pt x="988121" y="849629"/>
                  </a:lnTo>
                  <a:lnTo>
                    <a:pt x="993280" y="849629"/>
                  </a:lnTo>
                  <a:lnTo>
                    <a:pt x="993283" y="848360"/>
                  </a:lnTo>
                  <a:close/>
                </a:path>
                <a:path w="995680" h="897889">
                  <a:moveTo>
                    <a:pt x="6417" y="844550"/>
                  </a:moveTo>
                  <a:lnTo>
                    <a:pt x="75" y="844550"/>
                  </a:lnTo>
                  <a:lnTo>
                    <a:pt x="71" y="847089"/>
                  </a:lnTo>
                  <a:lnTo>
                    <a:pt x="6413" y="847089"/>
                  </a:lnTo>
                  <a:lnTo>
                    <a:pt x="6417" y="844550"/>
                  </a:lnTo>
                  <a:close/>
                </a:path>
                <a:path w="995680" h="897889">
                  <a:moveTo>
                    <a:pt x="993294" y="844550"/>
                  </a:moveTo>
                  <a:lnTo>
                    <a:pt x="988129" y="844550"/>
                  </a:lnTo>
                  <a:lnTo>
                    <a:pt x="988125" y="847089"/>
                  </a:lnTo>
                  <a:lnTo>
                    <a:pt x="993287" y="847089"/>
                  </a:lnTo>
                  <a:lnTo>
                    <a:pt x="993294" y="844550"/>
                  </a:lnTo>
                  <a:close/>
                </a:path>
                <a:path w="995680" h="897889">
                  <a:moveTo>
                    <a:pt x="6421" y="842010"/>
                  </a:moveTo>
                  <a:lnTo>
                    <a:pt x="79" y="842010"/>
                  </a:lnTo>
                  <a:lnTo>
                    <a:pt x="77" y="843279"/>
                  </a:lnTo>
                  <a:lnTo>
                    <a:pt x="6419" y="843279"/>
                  </a:lnTo>
                  <a:lnTo>
                    <a:pt x="6421" y="842010"/>
                  </a:lnTo>
                  <a:close/>
                </a:path>
                <a:path w="995680" h="897889">
                  <a:moveTo>
                    <a:pt x="993301" y="842010"/>
                  </a:moveTo>
                  <a:lnTo>
                    <a:pt x="988132" y="842010"/>
                  </a:lnTo>
                  <a:lnTo>
                    <a:pt x="988131" y="843279"/>
                  </a:lnTo>
                  <a:lnTo>
                    <a:pt x="993298" y="843279"/>
                  </a:lnTo>
                  <a:lnTo>
                    <a:pt x="993301" y="842010"/>
                  </a:lnTo>
                  <a:close/>
                </a:path>
                <a:path w="995680" h="897889">
                  <a:moveTo>
                    <a:pt x="6426" y="838200"/>
                  </a:moveTo>
                  <a:lnTo>
                    <a:pt x="84" y="838200"/>
                  </a:lnTo>
                  <a:lnTo>
                    <a:pt x="80" y="840739"/>
                  </a:lnTo>
                  <a:lnTo>
                    <a:pt x="6422" y="840739"/>
                  </a:lnTo>
                  <a:lnTo>
                    <a:pt x="6426" y="838200"/>
                  </a:lnTo>
                  <a:close/>
                </a:path>
                <a:path w="995680" h="897889">
                  <a:moveTo>
                    <a:pt x="993312" y="838200"/>
                  </a:moveTo>
                  <a:lnTo>
                    <a:pt x="988138" y="838200"/>
                  </a:lnTo>
                  <a:lnTo>
                    <a:pt x="988134" y="840739"/>
                  </a:lnTo>
                  <a:lnTo>
                    <a:pt x="993305" y="840739"/>
                  </a:lnTo>
                  <a:lnTo>
                    <a:pt x="993312" y="838200"/>
                  </a:lnTo>
                  <a:close/>
                </a:path>
                <a:path w="995680" h="897889">
                  <a:moveTo>
                    <a:pt x="6430" y="835660"/>
                  </a:moveTo>
                  <a:lnTo>
                    <a:pt x="88" y="835660"/>
                  </a:lnTo>
                  <a:lnTo>
                    <a:pt x="86" y="836929"/>
                  </a:lnTo>
                  <a:lnTo>
                    <a:pt x="6428" y="836929"/>
                  </a:lnTo>
                  <a:lnTo>
                    <a:pt x="6430" y="835660"/>
                  </a:lnTo>
                  <a:close/>
                </a:path>
                <a:path w="995680" h="897889">
                  <a:moveTo>
                    <a:pt x="993319" y="835660"/>
                  </a:moveTo>
                  <a:lnTo>
                    <a:pt x="988141" y="835660"/>
                  </a:lnTo>
                  <a:lnTo>
                    <a:pt x="988140" y="836929"/>
                  </a:lnTo>
                  <a:lnTo>
                    <a:pt x="993316" y="836929"/>
                  </a:lnTo>
                  <a:lnTo>
                    <a:pt x="993319" y="835660"/>
                  </a:lnTo>
                  <a:close/>
                </a:path>
                <a:path w="995680" h="897889">
                  <a:moveTo>
                    <a:pt x="6435" y="831850"/>
                  </a:moveTo>
                  <a:lnTo>
                    <a:pt x="93" y="831850"/>
                  </a:lnTo>
                  <a:lnTo>
                    <a:pt x="89" y="834389"/>
                  </a:lnTo>
                  <a:lnTo>
                    <a:pt x="6431" y="834389"/>
                  </a:lnTo>
                  <a:lnTo>
                    <a:pt x="6435" y="831850"/>
                  </a:lnTo>
                  <a:close/>
                </a:path>
                <a:path w="995680" h="897889">
                  <a:moveTo>
                    <a:pt x="993330" y="831850"/>
                  </a:moveTo>
                  <a:lnTo>
                    <a:pt x="988147" y="831850"/>
                  </a:lnTo>
                  <a:lnTo>
                    <a:pt x="988143" y="834389"/>
                  </a:lnTo>
                  <a:lnTo>
                    <a:pt x="993323" y="834389"/>
                  </a:lnTo>
                  <a:lnTo>
                    <a:pt x="993330" y="831850"/>
                  </a:lnTo>
                  <a:close/>
                </a:path>
                <a:path w="995680" h="897889">
                  <a:moveTo>
                    <a:pt x="6439" y="829310"/>
                  </a:moveTo>
                  <a:lnTo>
                    <a:pt x="97" y="829310"/>
                  </a:lnTo>
                  <a:lnTo>
                    <a:pt x="95" y="830579"/>
                  </a:lnTo>
                  <a:lnTo>
                    <a:pt x="6437" y="830579"/>
                  </a:lnTo>
                  <a:lnTo>
                    <a:pt x="6439" y="829310"/>
                  </a:lnTo>
                  <a:close/>
                </a:path>
                <a:path w="995680" h="897889">
                  <a:moveTo>
                    <a:pt x="993337" y="829310"/>
                  </a:moveTo>
                  <a:lnTo>
                    <a:pt x="988151" y="829310"/>
                  </a:lnTo>
                  <a:lnTo>
                    <a:pt x="988149" y="830579"/>
                  </a:lnTo>
                  <a:lnTo>
                    <a:pt x="993334" y="830579"/>
                  </a:lnTo>
                  <a:lnTo>
                    <a:pt x="993337" y="829310"/>
                  </a:lnTo>
                  <a:close/>
                </a:path>
                <a:path w="995680" h="897889">
                  <a:moveTo>
                    <a:pt x="6444" y="825500"/>
                  </a:moveTo>
                  <a:lnTo>
                    <a:pt x="102" y="825500"/>
                  </a:lnTo>
                  <a:lnTo>
                    <a:pt x="98" y="828039"/>
                  </a:lnTo>
                  <a:lnTo>
                    <a:pt x="6441" y="828039"/>
                  </a:lnTo>
                  <a:lnTo>
                    <a:pt x="6444" y="825500"/>
                  </a:lnTo>
                  <a:close/>
                </a:path>
                <a:path w="995680" h="897889">
                  <a:moveTo>
                    <a:pt x="993348" y="825500"/>
                  </a:moveTo>
                  <a:lnTo>
                    <a:pt x="988156" y="825500"/>
                  </a:lnTo>
                  <a:lnTo>
                    <a:pt x="988152" y="828039"/>
                  </a:lnTo>
                  <a:lnTo>
                    <a:pt x="993341" y="828039"/>
                  </a:lnTo>
                  <a:lnTo>
                    <a:pt x="993348" y="825500"/>
                  </a:lnTo>
                  <a:close/>
                </a:path>
                <a:path w="995680" h="897889">
                  <a:moveTo>
                    <a:pt x="6448" y="822960"/>
                  </a:moveTo>
                  <a:lnTo>
                    <a:pt x="105" y="822960"/>
                  </a:lnTo>
                  <a:lnTo>
                    <a:pt x="104" y="824229"/>
                  </a:lnTo>
                  <a:lnTo>
                    <a:pt x="6446" y="824229"/>
                  </a:lnTo>
                  <a:lnTo>
                    <a:pt x="6448" y="822960"/>
                  </a:lnTo>
                  <a:close/>
                </a:path>
                <a:path w="995680" h="897889">
                  <a:moveTo>
                    <a:pt x="993355" y="822960"/>
                  </a:moveTo>
                  <a:lnTo>
                    <a:pt x="988160" y="822960"/>
                  </a:lnTo>
                  <a:lnTo>
                    <a:pt x="988158" y="824229"/>
                  </a:lnTo>
                  <a:lnTo>
                    <a:pt x="993351" y="824229"/>
                  </a:lnTo>
                  <a:lnTo>
                    <a:pt x="993355" y="822960"/>
                  </a:lnTo>
                  <a:close/>
                </a:path>
                <a:path w="995680" h="897889">
                  <a:moveTo>
                    <a:pt x="6453" y="819150"/>
                  </a:moveTo>
                  <a:lnTo>
                    <a:pt x="111" y="819150"/>
                  </a:lnTo>
                  <a:lnTo>
                    <a:pt x="107" y="821689"/>
                  </a:lnTo>
                  <a:lnTo>
                    <a:pt x="6450" y="821689"/>
                  </a:lnTo>
                  <a:lnTo>
                    <a:pt x="6453" y="819150"/>
                  </a:lnTo>
                  <a:close/>
                </a:path>
                <a:path w="995680" h="897889">
                  <a:moveTo>
                    <a:pt x="993366" y="819150"/>
                  </a:moveTo>
                  <a:lnTo>
                    <a:pt x="988165" y="819150"/>
                  </a:lnTo>
                  <a:lnTo>
                    <a:pt x="988162" y="821689"/>
                  </a:lnTo>
                  <a:lnTo>
                    <a:pt x="993359" y="821689"/>
                  </a:lnTo>
                  <a:lnTo>
                    <a:pt x="993366" y="819150"/>
                  </a:lnTo>
                  <a:close/>
                </a:path>
                <a:path w="995680" h="897889">
                  <a:moveTo>
                    <a:pt x="6457" y="816610"/>
                  </a:moveTo>
                  <a:lnTo>
                    <a:pt x="114" y="816610"/>
                  </a:lnTo>
                  <a:lnTo>
                    <a:pt x="113" y="817879"/>
                  </a:lnTo>
                  <a:lnTo>
                    <a:pt x="6455" y="817879"/>
                  </a:lnTo>
                  <a:lnTo>
                    <a:pt x="6457" y="816610"/>
                  </a:lnTo>
                  <a:close/>
                </a:path>
                <a:path w="995680" h="897889">
                  <a:moveTo>
                    <a:pt x="993373" y="816610"/>
                  </a:moveTo>
                  <a:lnTo>
                    <a:pt x="988169" y="816610"/>
                  </a:lnTo>
                  <a:lnTo>
                    <a:pt x="988167" y="817879"/>
                  </a:lnTo>
                  <a:lnTo>
                    <a:pt x="993369" y="817879"/>
                  </a:lnTo>
                  <a:lnTo>
                    <a:pt x="993373" y="816610"/>
                  </a:lnTo>
                  <a:close/>
                </a:path>
                <a:path w="995680" h="897889">
                  <a:moveTo>
                    <a:pt x="6462" y="812800"/>
                  </a:moveTo>
                  <a:lnTo>
                    <a:pt x="120" y="812800"/>
                  </a:lnTo>
                  <a:lnTo>
                    <a:pt x="116" y="815339"/>
                  </a:lnTo>
                  <a:lnTo>
                    <a:pt x="6459" y="815339"/>
                  </a:lnTo>
                  <a:lnTo>
                    <a:pt x="6462" y="812800"/>
                  </a:lnTo>
                  <a:close/>
                </a:path>
                <a:path w="995680" h="897889">
                  <a:moveTo>
                    <a:pt x="993384" y="812800"/>
                  </a:moveTo>
                  <a:lnTo>
                    <a:pt x="988174" y="812800"/>
                  </a:lnTo>
                  <a:lnTo>
                    <a:pt x="988171" y="815339"/>
                  </a:lnTo>
                  <a:lnTo>
                    <a:pt x="993377" y="815339"/>
                  </a:lnTo>
                  <a:lnTo>
                    <a:pt x="993384" y="812800"/>
                  </a:lnTo>
                  <a:close/>
                </a:path>
                <a:path w="995680" h="897889">
                  <a:moveTo>
                    <a:pt x="6466" y="810260"/>
                  </a:moveTo>
                  <a:lnTo>
                    <a:pt x="123" y="810260"/>
                  </a:lnTo>
                  <a:lnTo>
                    <a:pt x="122" y="811529"/>
                  </a:lnTo>
                  <a:lnTo>
                    <a:pt x="6464" y="811529"/>
                  </a:lnTo>
                  <a:lnTo>
                    <a:pt x="6466" y="810260"/>
                  </a:lnTo>
                  <a:close/>
                </a:path>
                <a:path w="995680" h="897889">
                  <a:moveTo>
                    <a:pt x="993391" y="810260"/>
                  </a:moveTo>
                  <a:lnTo>
                    <a:pt x="988178" y="810260"/>
                  </a:lnTo>
                  <a:lnTo>
                    <a:pt x="988176" y="811529"/>
                  </a:lnTo>
                  <a:lnTo>
                    <a:pt x="993387" y="811529"/>
                  </a:lnTo>
                  <a:lnTo>
                    <a:pt x="993391" y="810260"/>
                  </a:lnTo>
                  <a:close/>
                </a:path>
                <a:path w="995680" h="897889">
                  <a:moveTo>
                    <a:pt x="6472" y="806450"/>
                  </a:moveTo>
                  <a:lnTo>
                    <a:pt x="129" y="806450"/>
                  </a:lnTo>
                  <a:lnTo>
                    <a:pt x="125" y="808989"/>
                  </a:lnTo>
                  <a:lnTo>
                    <a:pt x="6468" y="808989"/>
                  </a:lnTo>
                  <a:lnTo>
                    <a:pt x="6472" y="806450"/>
                  </a:lnTo>
                  <a:close/>
                </a:path>
                <a:path w="995680" h="897889">
                  <a:moveTo>
                    <a:pt x="993402" y="806450"/>
                  </a:moveTo>
                  <a:lnTo>
                    <a:pt x="988183" y="806450"/>
                  </a:lnTo>
                  <a:lnTo>
                    <a:pt x="988180" y="808989"/>
                  </a:lnTo>
                  <a:lnTo>
                    <a:pt x="993395" y="808989"/>
                  </a:lnTo>
                  <a:lnTo>
                    <a:pt x="993402" y="806450"/>
                  </a:lnTo>
                  <a:close/>
                </a:path>
                <a:path w="995680" h="897889">
                  <a:moveTo>
                    <a:pt x="6475" y="803910"/>
                  </a:moveTo>
                  <a:lnTo>
                    <a:pt x="132" y="803910"/>
                  </a:lnTo>
                  <a:lnTo>
                    <a:pt x="131" y="805179"/>
                  </a:lnTo>
                  <a:lnTo>
                    <a:pt x="6473" y="805179"/>
                  </a:lnTo>
                  <a:lnTo>
                    <a:pt x="6475" y="803910"/>
                  </a:lnTo>
                  <a:close/>
                </a:path>
                <a:path w="995680" h="897889">
                  <a:moveTo>
                    <a:pt x="993409" y="803910"/>
                  </a:moveTo>
                  <a:lnTo>
                    <a:pt x="988187" y="803910"/>
                  </a:lnTo>
                  <a:lnTo>
                    <a:pt x="988185" y="805179"/>
                  </a:lnTo>
                  <a:lnTo>
                    <a:pt x="993405" y="805179"/>
                  </a:lnTo>
                  <a:lnTo>
                    <a:pt x="993409" y="803910"/>
                  </a:lnTo>
                  <a:close/>
                </a:path>
                <a:path w="995680" h="897889">
                  <a:moveTo>
                    <a:pt x="6481" y="800100"/>
                  </a:moveTo>
                  <a:lnTo>
                    <a:pt x="138" y="800100"/>
                  </a:lnTo>
                  <a:lnTo>
                    <a:pt x="134" y="802639"/>
                  </a:lnTo>
                  <a:lnTo>
                    <a:pt x="6477" y="802639"/>
                  </a:lnTo>
                  <a:lnTo>
                    <a:pt x="6481" y="800100"/>
                  </a:lnTo>
                  <a:close/>
                </a:path>
                <a:path w="995680" h="897889">
                  <a:moveTo>
                    <a:pt x="993420" y="800100"/>
                  </a:moveTo>
                  <a:lnTo>
                    <a:pt x="988193" y="800100"/>
                  </a:lnTo>
                  <a:lnTo>
                    <a:pt x="988189" y="802639"/>
                  </a:lnTo>
                  <a:lnTo>
                    <a:pt x="993413" y="802639"/>
                  </a:lnTo>
                  <a:lnTo>
                    <a:pt x="993420" y="800100"/>
                  </a:lnTo>
                  <a:close/>
                </a:path>
                <a:path w="995680" h="897889">
                  <a:moveTo>
                    <a:pt x="6484" y="797560"/>
                  </a:moveTo>
                  <a:lnTo>
                    <a:pt x="141" y="797560"/>
                  </a:lnTo>
                  <a:lnTo>
                    <a:pt x="140" y="798829"/>
                  </a:lnTo>
                  <a:lnTo>
                    <a:pt x="6483" y="798829"/>
                  </a:lnTo>
                  <a:lnTo>
                    <a:pt x="6484" y="797560"/>
                  </a:lnTo>
                  <a:close/>
                </a:path>
                <a:path w="995680" h="897889">
                  <a:moveTo>
                    <a:pt x="993427" y="797560"/>
                  </a:moveTo>
                  <a:lnTo>
                    <a:pt x="988196" y="797560"/>
                  </a:lnTo>
                  <a:lnTo>
                    <a:pt x="988194" y="798829"/>
                  </a:lnTo>
                  <a:lnTo>
                    <a:pt x="993423" y="798829"/>
                  </a:lnTo>
                  <a:lnTo>
                    <a:pt x="993427" y="797560"/>
                  </a:lnTo>
                  <a:close/>
                </a:path>
                <a:path w="995680" h="897889">
                  <a:moveTo>
                    <a:pt x="6490" y="793750"/>
                  </a:moveTo>
                  <a:lnTo>
                    <a:pt x="147" y="793750"/>
                  </a:lnTo>
                  <a:lnTo>
                    <a:pt x="143" y="796289"/>
                  </a:lnTo>
                  <a:lnTo>
                    <a:pt x="6486" y="796289"/>
                  </a:lnTo>
                  <a:lnTo>
                    <a:pt x="6490" y="793750"/>
                  </a:lnTo>
                  <a:close/>
                </a:path>
                <a:path w="995680" h="897889">
                  <a:moveTo>
                    <a:pt x="993438" y="793750"/>
                  </a:moveTo>
                  <a:lnTo>
                    <a:pt x="988202" y="793750"/>
                  </a:lnTo>
                  <a:lnTo>
                    <a:pt x="988198" y="796289"/>
                  </a:lnTo>
                  <a:lnTo>
                    <a:pt x="993431" y="796289"/>
                  </a:lnTo>
                  <a:lnTo>
                    <a:pt x="993438" y="793750"/>
                  </a:lnTo>
                  <a:close/>
                </a:path>
                <a:path w="995680" h="897889">
                  <a:moveTo>
                    <a:pt x="6497" y="788670"/>
                  </a:moveTo>
                  <a:lnTo>
                    <a:pt x="154" y="788670"/>
                  </a:lnTo>
                  <a:lnTo>
                    <a:pt x="149" y="792479"/>
                  </a:lnTo>
                  <a:lnTo>
                    <a:pt x="6492" y="792479"/>
                  </a:lnTo>
                  <a:lnTo>
                    <a:pt x="6497" y="788670"/>
                  </a:lnTo>
                  <a:close/>
                </a:path>
                <a:path w="995680" h="897889">
                  <a:moveTo>
                    <a:pt x="993452" y="788670"/>
                  </a:moveTo>
                  <a:lnTo>
                    <a:pt x="988209" y="788670"/>
                  </a:lnTo>
                  <a:lnTo>
                    <a:pt x="988203" y="792479"/>
                  </a:lnTo>
                  <a:lnTo>
                    <a:pt x="993441" y="792479"/>
                  </a:lnTo>
                  <a:lnTo>
                    <a:pt x="993452" y="788670"/>
                  </a:lnTo>
                  <a:close/>
                </a:path>
              </a:pathLst>
            </a:custGeom>
            <a:solidFill>
              <a:srgbClr val="5692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2099309" y="2272029"/>
              <a:ext cx="982980" cy="885190"/>
            </a:xfrm>
            <a:custGeom>
              <a:avLst/>
              <a:gdLst/>
              <a:ahLst/>
              <a:cxnLst/>
              <a:rect l="l" t="t" r="r" b="b"/>
              <a:pathLst>
                <a:path w="982980" h="885189">
                  <a:moveTo>
                    <a:pt x="1270" y="0"/>
                  </a:moveTo>
                  <a:lnTo>
                    <a:pt x="1260" y="6350"/>
                  </a:lnTo>
                  <a:lnTo>
                    <a:pt x="6348" y="6350"/>
                  </a:lnTo>
                  <a:lnTo>
                    <a:pt x="6350" y="5080"/>
                  </a:lnTo>
                  <a:lnTo>
                    <a:pt x="982974" y="5080"/>
                  </a:lnTo>
                  <a:lnTo>
                    <a:pt x="982980" y="1270"/>
                  </a:lnTo>
                  <a:lnTo>
                    <a:pt x="1270" y="0"/>
                  </a:lnTo>
                  <a:close/>
                </a:path>
                <a:path w="982980" h="885189">
                  <a:moveTo>
                    <a:pt x="982974" y="5080"/>
                  </a:moveTo>
                  <a:lnTo>
                    <a:pt x="6350" y="5080"/>
                  </a:lnTo>
                  <a:lnTo>
                    <a:pt x="491490" y="6350"/>
                  </a:lnTo>
                  <a:lnTo>
                    <a:pt x="982972" y="6350"/>
                  </a:lnTo>
                  <a:lnTo>
                    <a:pt x="982974" y="5080"/>
                  </a:lnTo>
                  <a:close/>
                </a:path>
                <a:path w="982980" h="885189">
                  <a:moveTo>
                    <a:pt x="6348" y="6350"/>
                  </a:moveTo>
                  <a:lnTo>
                    <a:pt x="1260" y="6350"/>
                  </a:lnTo>
                  <a:lnTo>
                    <a:pt x="1251" y="12700"/>
                  </a:lnTo>
                  <a:lnTo>
                    <a:pt x="6338" y="12700"/>
                  </a:lnTo>
                  <a:lnTo>
                    <a:pt x="6348" y="6350"/>
                  </a:lnTo>
                  <a:close/>
                </a:path>
                <a:path w="982980" h="885189">
                  <a:moveTo>
                    <a:pt x="982972" y="6350"/>
                  </a:moveTo>
                  <a:lnTo>
                    <a:pt x="491490" y="6350"/>
                  </a:lnTo>
                  <a:lnTo>
                    <a:pt x="976630" y="7620"/>
                  </a:lnTo>
                  <a:lnTo>
                    <a:pt x="976622" y="12700"/>
                  </a:lnTo>
                  <a:lnTo>
                    <a:pt x="982963" y="12700"/>
                  </a:lnTo>
                  <a:lnTo>
                    <a:pt x="982972" y="6350"/>
                  </a:lnTo>
                  <a:close/>
                </a:path>
                <a:path w="982980" h="885189">
                  <a:moveTo>
                    <a:pt x="6338" y="12700"/>
                  </a:moveTo>
                  <a:lnTo>
                    <a:pt x="1251" y="12700"/>
                  </a:lnTo>
                  <a:lnTo>
                    <a:pt x="1224" y="31750"/>
                  </a:lnTo>
                  <a:lnTo>
                    <a:pt x="6311" y="31750"/>
                  </a:lnTo>
                  <a:lnTo>
                    <a:pt x="6338" y="12700"/>
                  </a:lnTo>
                  <a:close/>
                </a:path>
                <a:path w="982980" h="885189">
                  <a:moveTo>
                    <a:pt x="982963" y="12700"/>
                  </a:moveTo>
                  <a:lnTo>
                    <a:pt x="976622" y="12700"/>
                  </a:lnTo>
                  <a:lnTo>
                    <a:pt x="976594" y="31750"/>
                  </a:lnTo>
                  <a:lnTo>
                    <a:pt x="982936" y="31750"/>
                  </a:lnTo>
                  <a:lnTo>
                    <a:pt x="982963" y="12700"/>
                  </a:lnTo>
                  <a:close/>
                </a:path>
                <a:path w="982980" h="885189">
                  <a:moveTo>
                    <a:pt x="6311" y="31750"/>
                  </a:moveTo>
                  <a:lnTo>
                    <a:pt x="1224" y="31750"/>
                  </a:lnTo>
                  <a:lnTo>
                    <a:pt x="1206" y="44450"/>
                  </a:lnTo>
                  <a:lnTo>
                    <a:pt x="6292" y="44450"/>
                  </a:lnTo>
                  <a:lnTo>
                    <a:pt x="6311" y="31750"/>
                  </a:lnTo>
                  <a:close/>
                </a:path>
                <a:path w="982980" h="885189">
                  <a:moveTo>
                    <a:pt x="982936" y="31750"/>
                  </a:moveTo>
                  <a:lnTo>
                    <a:pt x="976594" y="31750"/>
                  </a:lnTo>
                  <a:lnTo>
                    <a:pt x="976576" y="44450"/>
                  </a:lnTo>
                  <a:lnTo>
                    <a:pt x="982918" y="44450"/>
                  </a:lnTo>
                  <a:lnTo>
                    <a:pt x="982936" y="31750"/>
                  </a:lnTo>
                  <a:close/>
                </a:path>
                <a:path w="982980" h="885189">
                  <a:moveTo>
                    <a:pt x="6292" y="44450"/>
                  </a:moveTo>
                  <a:lnTo>
                    <a:pt x="1206" y="44450"/>
                  </a:lnTo>
                  <a:lnTo>
                    <a:pt x="1188" y="57150"/>
                  </a:lnTo>
                  <a:lnTo>
                    <a:pt x="6274" y="57150"/>
                  </a:lnTo>
                  <a:lnTo>
                    <a:pt x="6292" y="44450"/>
                  </a:lnTo>
                  <a:close/>
                </a:path>
                <a:path w="982980" h="885189">
                  <a:moveTo>
                    <a:pt x="982918" y="44450"/>
                  </a:moveTo>
                  <a:lnTo>
                    <a:pt x="976576" y="44450"/>
                  </a:lnTo>
                  <a:lnTo>
                    <a:pt x="976558" y="57150"/>
                  </a:lnTo>
                  <a:lnTo>
                    <a:pt x="982899" y="57150"/>
                  </a:lnTo>
                  <a:lnTo>
                    <a:pt x="982918" y="44450"/>
                  </a:lnTo>
                  <a:close/>
                </a:path>
                <a:path w="982980" h="885189">
                  <a:moveTo>
                    <a:pt x="6274" y="57150"/>
                  </a:moveTo>
                  <a:lnTo>
                    <a:pt x="1188" y="57150"/>
                  </a:lnTo>
                  <a:lnTo>
                    <a:pt x="1169" y="69850"/>
                  </a:lnTo>
                  <a:lnTo>
                    <a:pt x="6255" y="69850"/>
                  </a:lnTo>
                  <a:lnTo>
                    <a:pt x="6274" y="57150"/>
                  </a:lnTo>
                  <a:close/>
                </a:path>
                <a:path w="982980" h="885189">
                  <a:moveTo>
                    <a:pt x="982899" y="57150"/>
                  </a:moveTo>
                  <a:lnTo>
                    <a:pt x="976558" y="57150"/>
                  </a:lnTo>
                  <a:lnTo>
                    <a:pt x="976539" y="69850"/>
                  </a:lnTo>
                  <a:lnTo>
                    <a:pt x="982881" y="69850"/>
                  </a:lnTo>
                  <a:lnTo>
                    <a:pt x="982899" y="57150"/>
                  </a:lnTo>
                  <a:close/>
                </a:path>
                <a:path w="982980" h="885189">
                  <a:moveTo>
                    <a:pt x="6255" y="69850"/>
                  </a:moveTo>
                  <a:lnTo>
                    <a:pt x="1169" y="69850"/>
                  </a:lnTo>
                  <a:lnTo>
                    <a:pt x="1151" y="82550"/>
                  </a:lnTo>
                  <a:lnTo>
                    <a:pt x="6237" y="82550"/>
                  </a:lnTo>
                  <a:lnTo>
                    <a:pt x="6255" y="69850"/>
                  </a:lnTo>
                  <a:close/>
                </a:path>
                <a:path w="982980" h="885189">
                  <a:moveTo>
                    <a:pt x="982881" y="69850"/>
                  </a:moveTo>
                  <a:lnTo>
                    <a:pt x="976539" y="69850"/>
                  </a:lnTo>
                  <a:lnTo>
                    <a:pt x="976521" y="82550"/>
                  </a:lnTo>
                  <a:lnTo>
                    <a:pt x="982863" y="82550"/>
                  </a:lnTo>
                  <a:lnTo>
                    <a:pt x="982881" y="69850"/>
                  </a:lnTo>
                  <a:close/>
                </a:path>
                <a:path w="982980" h="885189">
                  <a:moveTo>
                    <a:pt x="6237" y="82550"/>
                  </a:moveTo>
                  <a:lnTo>
                    <a:pt x="1151" y="82550"/>
                  </a:lnTo>
                  <a:lnTo>
                    <a:pt x="1133" y="95250"/>
                  </a:lnTo>
                  <a:lnTo>
                    <a:pt x="6219" y="95250"/>
                  </a:lnTo>
                  <a:lnTo>
                    <a:pt x="6237" y="82550"/>
                  </a:lnTo>
                  <a:close/>
                </a:path>
                <a:path w="982980" h="885189">
                  <a:moveTo>
                    <a:pt x="982863" y="82550"/>
                  </a:moveTo>
                  <a:lnTo>
                    <a:pt x="976521" y="82550"/>
                  </a:lnTo>
                  <a:lnTo>
                    <a:pt x="976502" y="95250"/>
                  </a:lnTo>
                  <a:lnTo>
                    <a:pt x="982845" y="95250"/>
                  </a:lnTo>
                  <a:lnTo>
                    <a:pt x="982863" y="82550"/>
                  </a:lnTo>
                  <a:close/>
                </a:path>
                <a:path w="982980" h="885189">
                  <a:moveTo>
                    <a:pt x="6219" y="95250"/>
                  </a:moveTo>
                  <a:lnTo>
                    <a:pt x="1133" y="95250"/>
                  </a:lnTo>
                  <a:lnTo>
                    <a:pt x="1096" y="120650"/>
                  </a:lnTo>
                  <a:lnTo>
                    <a:pt x="6182" y="120650"/>
                  </a:lnTo>
                  <a:lnTo>
                    <a:pt x="6219" y="95250"/>
                  </a:lnTo>
                  <a:close/>
                </a:path>
                <a:path w="982980" h="885189">
                  <a:moveTo>
                    <a:pt x="982845" y="95250"/>
                  </a:moveTo>
                  <a:lnTo>
                    <a:pt x="976502" y="95250"/>
                  </a:lnTo>
                  <a:lnTo>
                    <a:pt x="976465" y="120650"/>
                  </a:lnTo>
                  <a:lnTo>
                    <a:pt x="982808" y="120650"/>
                  </a:lnTo>
                  <a:lnTo>
                    <a:pt x="982845" y="95250"/>
                  </a:lnTo>
                  <a:close/>
                </a:path>
                <a:path w="982980" h="885189">
                  <a:moveTo>
                    <a:pt x="6182" y="120650"/>
                  </a:moveTo>
                  <a:lnTo>
                    <a:pt x="1096" y="120650"/>
                  </a:lnTo>
                  <a:lnTo>
                    <a:pt x="1087" y="127000"/>
                  </a:lnTo>
                  <a:lnTo>
                    <a:pt x="6173" y="127000"/>
                  </a:lnTo>
                  <a:lnTo>
                    <a:pt x="6182" y="120650"/>
                  </a:lnTo>
                  <a:close/>
                </a:path>
                <a:path w="982980" h="885189">
                  <a:moveTo>
                    <a:pt x="982808" y="120650"/>
                  </a:moveTo>
                  <a:lnTo>
                    <a:pt x="976465" y="120650"/>
                  </a:lnTo>
                  <a:lnTo>
                    <a:pt x="976456" y="127000"/>
                  </a:lnTo>
                  <a:lnTo>
                    <a:pt x="982799" y="127000"/>
                  </a:lnTo>
                  <a:lnTo>
                    <a:pt x="982808" y="120650"/>
                  </a:lnTo>
                  <a:close/>
                </a:path>
                <a:path w="982980" h="885189">
                  <a:moveTo>
                    <a:pt x="6173" y="127000"/>
                  </a:moveTo>
                  <a:lnTo>
                    <a:pt x="1087" y="127000"/>
                  </a:lnTo>
                  <a:lnTo>
                    <a:pt x="1014" y="177800"/>
                  </a:lnTo>
                  <a:lnTo>
                    <a:pt x="6099" y="177800"/>
                  </a:lnTo>
                  <a:lnTo>
                    <a:pt x="6173" y="127000"/>
                  </a:lnTo>
                  <a:close/>
                </a:path>
                <a:path w="982980" h="885189">
                  <a:moveTo>
                    <a:pt x="982799" y="127000"/>
                  </a:moveTo>
                  <a:lnTo>
                    <a:pt x="976456" y="127000"/>
                  </a:lnTo>
                  <a:lnTo>
                    <a:pt x="976382" y="177800"/>
                  </a:lnTo>
                  <a:lnTo>
                    <a:pt x="982726" y="177800"/>
                  </a:lnTo>
                  <a:lnTo>
                    <a:pt x="982799" y="127000"/>
                  </a:lnTo>
                  <a:close/>
                </a:path>
                <a:path w="982980" h="885189">
                  <a:moveTo>
                    <a:pt x="6099" y="177800"/>
                  </a:moveTo>
                  <a:lnTo>
                    <a:pt x="1014" y="177800"/>
                  </a:lnTo>
                  <a:lnTo>
                    <a:pt x="1005" y="184150"/>
                  </a:lnTo>
                  <a:lnTo>
                    <a:pt x="6090" y="184150"/>
                  </a:lnTo>
                  <a:lnTo>
                    <a:pt x="6099" y="177800"/>
                  </a:lnTo>
                  <a:close/>
                </a:path>
                <a:path w="982980" h="885189">
                  <a:moveTo>
                    <a:pt x="982726" y="177800"/>
                  </a:moveTo>
                  <a:lnTo>
                    <a:pt x="976382" y="177800"/>
                  </a:lnTo>
                  <a:lnTo>
                    <a:pt x="976373" y="184150"/>
                  </a:lnTo>
                  <a:lnTo>
                    <a:pt x="982717" y="184150"/>
                  </a:lnTo>
                  <a:lnTo>
                    <a:pt x="982726" y="177800"/>
                  </a:lnTo>
                  <a:close/>
                </a:path>
                <a:path w="982980" h="885189">
                  <a:moveTo>
                    <a:pt x="6090" y="184150"/>
                  </a:moveTo>
                  <a:lnTo>
                    <a:pt x="1005" y="184150"/>
                  </a:lnTo>
                  <a:lnTo>
                    <a:pt x="991" y="194310"/>
                  </a:lnTo>
                  <a:lnTo>
                    <a:pt x="6075" y="194310"/>
                  </a:lnTo>
                  <a:lnTo>
                    <a:pt x="6090" y="184150"/>
                  </a:lnTo>
                  <a:close/>
                </a:path>
                <a:path w="982980" h="885189">
                  <a:moveTo>
                    <a:pt x="982717" y="184150"/>
                  </a:moveTo>
                  <a:lnTo>
                    <a:pt x="976373" y="184150"/>
                  </a:lnTo>
                  <a:lnTo>
                    <a:pt x="976358" y="194310"/>
                  </a:lnTo>
                  <a:lnTo>
                    <a:pt x="982703" y="194310"/>
                  </a:lnTo>
                  <a:lnTo>
                    <a:pt x="982717" y="184150"/>
                  </a:lnTo>
                  <a:close/>
                </a:path>
                <a:path w="982980" h="885189">
                  <a:moveTo>
                    <a:pt x="6075" y="194310"/>
                  </a:moveTo>
                  <a:lnTo>
                    <a:pt x="991" y="194310"/>
                  </a:lnTo>
                  <a:lnTo>
                    <a:pt x="969" y="209550"/>
                  </a:lnTo>
                  <a:lnTo>
                    <a:pt x="6053" y="209550"/>
                  </a:lnTo>
                  <a:lnTo>
                    <a:pt x="6075" y="194310"/>
                  </a:lnTo>
                  <a:close/>
                </a:path>
                <a:path w="982980" h="885189">
                  <a:moveTo>
                    <a:pt x="982703" y="194310"/>
                  </a:moveTo>
                  <a:lnTo>
                    <a:pt x="976358" y="194310"/>
                  </a:lnTo>
                  <a:lnTo>
                    <a:pt x="976336" y="209550"/>
                  </a:lnTo>
                  <a:lnTo>
                    <a:pt x="982681" y="209550"/>
                  </a:lnTo>
                  <a:lnTo>
                    <a:pt x="982703" y="194310"/>
                  </a:lnTo>
                  <a:close/>
                </a:path>
                <a:path w="982980" h="885189">
                  <a:moveTo>
                    <a:pt x="6053" y="209550"/>
                  </a:moveTo>
                  <a:lnTo>
                    <a:pt x="969" y="209550"/>
                  </a:lnTo>
                  <a:lnTo>
                    <a:pt x="942" y="228600"/>
                  </a:lnTo>
                  <a:lnTo>
                    <a:pt x="6025" y="228600"/>
                  </a:lnTo>
                  <a:lnTo>
                    <a:pt x="6053" y="209550"/>
                  </a:lnTo>
                  <a:close/>
                </a:path>
                <a:path w="982980" h="885189">
                  <a:moveTo>
                    <a:pt x="982681" y="209550"/>
                  </a:moveTo>
                  <a:lnTo>
                    <a:pt x="976336" y="209550"/>
                  </a:lnTo>
                  <a:lnTo>
                    <a:pt x="976308" y="228600"/>
                  </a:lnTo>
                  <a:lnTo>
                    <a:pt x="982653" y="228600"/>
                  </a:lnTo>
                  <a:lnTo>
                    <a:pt x="982681" y="209550"/>
                  </a:lnTo>
                  <a:close/>
                </a:path>
                <a:path w="982980" h="885189">
                  <a:moveTo>
                    <a:pt x="6025" y="228600"/>
                  </a:moveTo>
                  <a:lnTo>
                    <a:pt x="942" y="228600"/>
                  </a:lnTo>
                  <a:lnTo>
                    <a:pt x="927" y="238760"/>
                  </a:lnTo>
                  <a:lnTo>
                    <a:pt x="6010" y="238760"/>
                  </a:lnTo>
                  <a:lnTo>
                    <a:pt x="6025" y="228600"/>
                  </a:lnTo>
                  <a:close/>
                </a:path>
                <a:path w="982980" h="885189">
                  <a:moveTo>
                    <a:pt x="982653" y="228600"/>
                  </a:moveTo>
                  <a:lnTo>
                    <a:pt x="976308" y="228600"/>
                  </a:lnTo>
                  <a:lnTo>
                    <a:pt x="976294" y="238760"/>
                  </a:lnTo>
                  <a:lnTo>
                    <a:pt x="982639" y="238760"/>
                  </a:lnTo>
                  <a:lnTo>
                    <a:pt x="982653" y="228600"/>
                  </a:lnTo>
                  <a:close/>
                </a:path>
                <a:path w="982980" h="885189">
                  <a:moveTo>
                    <a:pt x="6010" y="238760"/>
                  </a:moveTo>
                  <a:lnTo>
                    <a:pt x="927" y="238760"/>
                  </a:lnTo>
                  <a:lnTo>
                    <a:pt x="905" y="254000"/>
                  </a:lnTo>
                  <a:lnTo>
                    <a:pt x="5988" y="254000"/>
                  </a:lnTo>
                  <a:lnTo>
                    <a:pt x="6010" y="238760"/>
                  </a:lnTo>
                  <a:close/>
                </a:path>
                <a:path w="982980" h="885189">
                  <a:moveTo>
                    <a:pt x="982639" y="238760"/>
                  </a:moveTo>
                  <a:lnTo>
                    <a:pt x="976294" y="238760"/>
                  </a:lnTo>
                  <a:lnTo>
                    <a:pt x="976271" y="254000"/>
                  </a:lnTo>
                  <a:lnTo>
                    <a:pt x="982617" y="254000"/>
                  </a:lnTo>
                  <a:lnTo>
                    <a:pt x="982639" y="238760"/>
                  </a:lnTo>
                  <a:close/>
                </a:path>
                <a:path w="982980" h="885189">
                  <a:moveTo>
                    <a:pt x="5988" y="254000"/>
                  </a:moveTo>
                  <a:lnTo>
                    <a:pt x="905" y="254000"/>
                  </a:lnTo>
                  <a:lnTo>
                    <a:pt x="741" y="368300"/>
                  </a:lnTo>
                  <a:lnTo>
                    <a:pt x="5822" y="368300"/>
                  </a:lnTo>
                  <a:lnTo>
                    <a:pt x="5988" y="254000"/>
                  </a:lnTo>
                  <a:close/>
                </a:path>
                <a:path w="982980" h="885189">
                  <a:moveTo>
                    <a:pt x="982617" y="254000"/>
                  </a:moveTo>
                  <a:lnTo>
                    <a:pt x="976271" y="254000"/>
                  </a:lnTo>
                  <a:lnTo>
                    <a:pt x="976105" y="368300"/>
                  </a:lnTo>
                  <a:lnTo>
                    <a:pt x="982453" y="368300"/>
                  </a:lnTo>
                  <a:lnTo>
                    <a:pt x="982617" y="254000"/>
                  </a:lnTo>
                  <a:close/>
                </a:path>
                <a:path w="982980" h="885189">
                  <a:moveTo>
                    <a:pt x="5822" y="368300"/>
                  </a:moveTo>
                  <a:lnTo>
                    <a:pt x="741" y="368300"/>
                  </a:lnTo>
                  <a:lnTo>
                    <a:pt x="568" y="488950"/>
                  </a:lnTo>
                  <a:lnTo>
                    <a:pt x="5647" y="488950"/>
                  </a:lnTo>
                  <a:lnTo>
                    <a:pt x="5822" y="368300"/>
                  </a:lnTo>
                  <a:close/>
                </a:path>
                <a:path w="982980" h="885189">
                  <a:moveTo>
                    <a:pt x="982453" y="368300"/>
                  </a:moveTo>
                  <a:lnTo>
                    <a:pt x="976105" y="368300"/>
                  </a:lnTo>
                  <a:lnTo>
                    <a:pt x="975930" y="488950"/>
                  </a:lnTo>
                  <a:lnTo>
                    <a:pt x="982280" y="488950"/>
                  </a:lnTo>
                  <a:lnTo>
                    <a:pt x="982453" y="368300"/>
                  </a:lnTo>
                  <a:close/>
                </a:path>
                <a:path w="982980" h="885189">
                  <a:moveTo>
                    <a:pt x="5647" y="488950"/>
                  </a:moveTo>
                  <a:lnTo>
                    <a:pt x="568" y="488950"/>
                  </a:lnTo>
                  <a:lnTo>
                    <a:pt x="368" y="628650"/>
                  </a:lnTo>
                  <a:lnTo>
                    <a:pt x="5444" y="628650"/>
                  </a:lnTo>
                  <a:lnTo>
                    <a:pt x="5647" y="488950"/>
                  </a:lnTo>
                  <a:close/>
                </a:path>
                <a:path w="982980" h="885189">
                  <a:moveTo>
                    <a:pt x="982280" y="488950"/>
                  </a:moveTo>
                  <a:lnTo>
                    <a:pt x="975930" y="488950"/>
                  </a:lnTo>
                  <a:lnTo>
                    <a:pt x="975727" y="628650"/>
                  </a:lnTo>
                  <a:lnTo>
                    <a:pt x="982079" y="628650"/>
                  </a:lnTo>
                  <a:lnTo>
                    <a:pt x="982280" y="488950"/>
                  </a:lnTo>
                  <a:close/>
                </a:path>
                <a:path w="982980" h="885189">
                  <a:moveTo>
                    <a:pt x="5444" y="628650"/>
                  </a:moveTo>
                  <a:lnTo>
                    <a:pt x="368" y="628650"/>
                  </a:lnTo>
                  <a:lnTo>
                    <a:pt x="353" y="638810"/>
                  </a:lnTo>
                  <a:lnTo>
                    <a:pt x="5430" y="638810"/>
                  </a:lnTo>
                  <a:lnTo>
                    <a:pt x="5444" y="628650"/>
                  </a:lnTo>
                  <a:close/>
                </a:path>
                <a:path w="982980" h="885189">
                  <a:moveTo>
                    <a:pt x="982079" y="628650"/>
                  </a:moveTo>
                  <a:lnTo>
                    <a:pt x="975727" y="628650"/>
                  </a:lnTo>
                  <a:lnTo>
                    <a:pt x="975712" y="638810"/>
                  </a:lnTo>
                  <a:lnTo>
                    <a:pt x="982065" y="638810"/>
                  </a:lnTo>
                  <a:lnTo>
                    <a:pt x="982079" y="628650"/>
                  </a:lnTo>
                  <a:close/>
                </a:path>
                <a:path w="982980" h="885189">
                  <a:moveTo>
                    <a:pt x="5430" y="638810"/>
                  </a:moveTo>
                  <a:lnTo>
                    <a:pt x="353" y="638810"/>
                  </a:lnTo>
                  <a:lnTo>
                    <a:pt x="331" y="654050"/>
                  </a:lnTo>
                  <a:lnTo>
                    <a:pt x="5408" y="654050"/>
                  </a:lnTo>
                  <a:lnTo>
                    <a:pt x="5430" y="638810"/>
                  </a:lnTo>
                  <a:close/>
                </a:path>
                <a:path w="982980" h="885189">
                  <a:moveTo>
                    <a:pt x="982065" y="638810"/>
                  </a:moveTo>
                  <a:lnTo>
                    <a:pt x="975712" y="638810"/>
                  </a:lnTo>
                  <a:lnTo>
                    <a:pt x="975690" y="654050"/>
                  </a:lnTo>
                  <a:lnTo>
                    <a:pt x="982043" y="654050"/>
                  </a:lnTo>
                  <a:lnTo>
                    <a:pt x="982065" y="638810"/>
                  </a:lnTo>
                  <a:close/>
                </a:path>
                <a:path w="982980" h="885189">
                  <a:moveTo>
                    <a:pt x="5408" y="654050"/>
                  </a:moveTo>
                  <a:lnTo>
                    <a:pt x="331" y="654050"/>
                  </a:lnTo>
                  <a:lnTo>
                    <a:pt x="304" y="673100"/>
                  </a:lnTo>
                  <a:lnTo>
                    <a:pt x="5380" y="673100"/>
                  </a:lnTo>
                  <a:lnTo>
                    <a:pt x="5408" y="654050"/>
                  </a:lnTo>
                  <a:close/>
                </a:path>
                <a:path w="982980" h="885189">
                  <a:moveTo>
                    <a:pt x="982043" y="654050"/>
                  </a:moveTo>
                  <a:lnTo>
                    <a:pt x="975690" y="654050"/>
                  </a:lnTo>
                  <a:lnTo>
                    <a:pt x="975662" y="673100"/>
                  </a:lnTo>
                  <a:lnTo>
                    <a:pt x="982016" y="673100"/>
                  </a:lnTo>
                  <a:lnTo>
                    <a:pt x="982043" y="654050"/>
                  </a:lnTo>
                  <a:close/>
                </a:path>
                <a:path w="982980" h="885189">
                  <a:moveTo>
                    <a:pt x="5380" y="673100"/>
                  </a:moveTo>
                  <a:lnTo>
                    <a:pt x="304" y="673100"/>
                  </a:lnTo>
                  <a:lnTo>
                    <a:pt x="289" y="683260"/>
                  </a:lnTo>
                  <a:lnTo>
                    <a:pt x="5365" y="683260"/>
                  </a:lnTo>
                  <a:lnTo>
                    <a:pt x="5380" y="673100"/>
                  </a:lnTo>
                  <a:close/>
                </a:path>
                <a:path w="982980" h="885189">
                  <a:moveTo>
                    <a:pt x="982016" y="673100"/>
                  </a:moveTo>
                  <a:lnTo>
                    <a:pt x="975662" y="673100"/>
                  </a:lnTo>
                  <a:lnTo>
                    <a:pt x="975647" y="683260"/>
                  </a:lnTo>
                  <a:lnTo>
                    <a:pt x="982001" y="683260"/>
                  </a:lnTo>
                  <a:lnTo>
                    <a:pt x="982016" y="673100"/>
                  </a:lnTo>
                  <a:close/>
                </a:path>
                <a:path w="982980" h="885189">
                  <a:moveTo>
                    <a:pt x="5365" y="683260"/>
                  </a:moveTo>
                  <a:lnTo>
                    <a:pt x="289" y="683260"/>
                  </a:lnTo>
                  <a:lnTo>
                    <a:pt x="267" y="698500"/>
                  </a:lnTo>
                  <a:lnTo>
                    <a:pt x="5343" y="698500"/>
                  </a:lnTo>
                  <a:lnTo>
                    <a:pt x="5365" y="683260"/>
                  </a:lnTo>
                  <a:close/>
                </a:path>
                <a:path w="982980" h="885189">
                  <a:moveTo>
                    <a:pt x="982001" y="683260"/>
                  </a:moveTo>
                  <a:lnTo>
                    <a:pt x="975647" y="683260"/>
                  </a:lnTo>
                  <a:lnTo>
                    <a:pt x="975625" y="698500"/>
                  </a:lnTo>
                  <a:lnTo>
                    <a:pt x="981979" y="698500"/>
                  </a:lnTo>
                  <a:lnTo>
                    <a:pt x="982001" y="683260"/>
                  </a:lnTo>
                  <a:close/>
                </a:path>
                <a:path w="982980" h="885189">
                  <a:moveTo>
                    <a:pt x="5343" y="698500"/>
                  </a:moveTo>
                  <a:lnTo>
                    <a:pt x="267" y="698500"/>
                  </a:lnTo>
                  <a:lnTo>
                    <a:pt x="249" y="711200"/>
                  </a:lnTo>
                  <a:lnTo>
                    <a:pt x="5325" y="711200"/>
                  </a:lnTo>
                  <a:lnTo>
                    <a:pt x="5343" y="698500"/>
                  </a:lnTo>
                  <a:close/>
                </a:path>
                <a:path w="982980" h="885189">
                  <a:moveTo>
                    <a:pt x="981979" y="698500"/>
                  </a:moveTo>
                  <a:lnTo>
                    <a:pt x="975625" y="698500"/>
                  </a:lnTo>
                  <a:lnTo>
                    <a:pt x="975607" y="711200"/>
                  </a:lnTo>
                  <a:lnTo>
                    <a:pt x="981961" y="711200"/>
                  </a:lnTo>
                  <a:lnTo>
                    <a:pt x="981979" y="698500"/>
                  </a:lnTo>
                  <a:close/>
                </a:path>
                <a:path w="982980" h="885189">
                  <a:moveTo>
                    <a:pt x="5325" y="711200"/>
                  </a:moveTo>
                  <a:lnTo>
                    <a:pt x="249" y="711200"/>
                  </a:lnTo>
                  <a:lnTo>
                    <a:pt x="240" y="717550"/>
                  </a:lnTo>
                  <a:lnTo>
                    <a:pt x="5315" y="717550"/>
                  </a:lnTo>
                  <a:lnTo>
                    <a:pt x="5325" y="711200"/>
                  </a:lnTo>
                  <a:close/>
                </a:path>
                <a:path w="982980" h="885189">
                  <a:moveTo>
                    <a:pt x="981961" y="711200"/>
                  </a:moveTo>
                  <a:lnTo>
                    <a:pt x="975607" y="711200"/>
                  </a:lnTo>
                  <a:lnTo>
                    <a:pt x="975598" y="717550"/>
                  </a:lnTo>
                  <a:lnTo>
                    <a:pt x="981952" y="717550"/>
                  </a:lnTo>
                  <a:lnTo>
                    <a:pt x="981961" y="711200"/>
                  </a:lnTo>
                  <a:close/>
                </a:path>
                <a:path w="982980" h="885189">
                  <a:moveTo>
                    <a:pt x="5315" y="717550"/>
                  </a:moveTo>
                  <a:lnTo>
                    <a:pt x="240" y="717550"/>
                  </a:lnTo>
                  <a:lnTo>
                    <a:pt x="213" y="736600"/>
                  </a:lnTo>
                  <a:lnTo>
                    <a:pt x="5288" y="736600"/>
                  </a:lnTo>
                  <a:lnTo>
                    <a:pt x="5315" y="717550"/>
                  </a:lnTo>
                  <a:close/>
                </a:path>
                <a:path w="982980" h="885189">
                  <a:moveTo>
                    <a:pt x="981952" y="717550"/>
                  </a:moveTo>
                  <a:lnTo>
                    <a:pt x="975598" y="717550"/>
                  </a:lnTo>
                  <a:lnTo>
                    <a:pt x="975570" y="736600"/>
                  </a:lnTo>
                  <a:lnTo>
                    <a:pt x="981925" y="736600"/>
                  </a:lnTo>
                  <a:lnTo>
                    <a:pt x="981952" y="717550"/>
                  </a:lnTo>
                  <a:close/>
                </a:path>
                <a:path w="982980" h="885189">
                  <a:moveTo>
                    <a:pt x="5288" y="736600"/>
                  </a:moveTo>
                  <a:lnTo>
                    <a:pt x="213" y="736600"/>
                  </a:lnTo>
                  <a:lnTo>
                    <a:pt x="149" y="781050"/>
                  </a:lnTo>
                  <a:lnTo>
                    <a:pt x="5223" y="781050"/>
                  </a:lnTo>
                  <a:lnTo>
                    <a:pt x="5288" y="736600"/>
                  </a:lnTo>
                  <a:close/>
                </a:path>
                <a:path w="982980" h="885189">
                  <a:moveTo>
                    <a:pt x="981925" y="736600"/>
                  </a:moveTo>
                  <a:lnTo>
                    <a:pt x="975570" y="736600"/>
                  </a:lnTo>
                  <a:lnTo>
                    <a:pt x="975505" y="781050"/>
                  </a:lnTo>
                  <a:lnTo>
                    <a:pt x="981861" y="781050"/>
                  </a:lnTo>
                  <a:lnTo>
                    <a:pt x="981925" y="736600"/>
                  </a:lnTo>
                  <a:close/>
                </a:path>
                <a:path w="982980" h="885189">
                  <a:moveTo>
                    <a:pt x="981715" y="882650"/>
                  </a:moveTo>
                  <a:lnTo>
                    <a:pt x="3" y="882650"/>
                  </a:lnTo>
                  <a:lnTo>
                    <a:pt x="0" y="885189"/>
                  </a:lnTo>
                  <a:lnTo>
                    <a:pt x="981711" y="885189"/>
                  </a:lnTo>
                  <a:lnTo>
                    <a:pt x="981715" y="882650"/>
                  </a:lnTo>
                  <a:close/>
                </a:path>
                <a:path w="982980" h="885189">
                  <a:moveTo>
                    <a:pt x="5080" y="880110"/>
                  </a:moveTo>
                  <a:lnTo>
                    <a:pt x="7" y="880110"/>
                  </a:lnTo>
                  <a:lnTo>
                    <a:pt x="5" y="881379"/>
                  </a:lnTo>
                  <a:lnTo>
                    <a:pt x="975360" y="881379"/>
                  </a:lnTo>
                  <a:lnTo>
                    <a:pt x="5080" y="880110"/>
                  </a:lnTo>
                  <a:close/>
                </a:path>
                <a:path w="982980" h="885189">
                  <a:moveTo>
                    <a:pt x="981719" y="880110"/>
                  </a:moveTo>
                  <a:lnTo>
                    <a:pt x="975361" y="880110"/>
                  </a:lnTo>
                  <a:lnTo>
                    <a:pt x="975360" y="881379"/>
                  </a:lnTo>
                  <a:lnTo>
                    <a:pt x="981717" y="881379"/>
                  </a:lnTo>
                  <a:lnTo>
                    <a:pt x="981719" y="880110"/>
                  </a:lnTo>
                  <a:close/>
                </a:path>
                <a:path w="982980" h="885189">
                  <a:moveTo>
                    <a:pt x="5085" y="876300"/>
                  </a:moveTo>
                  <a:lnTo>
                    <a:pt x="12" y="876300"/>
                  </a:lnTo>
                  <a:lnTo>
                    <a:pt x="9" y="878839"/>
                  </a:lnTo>
                  <a:lnTo>
                    <a:pt x="5081" y="878839"/>
                  </a:lnTo>
                  <a:lnTo>
                    <a:pt x="5085" y="876300"/>
                  </a:lnTo>
                  <a:close/>
                </a:path>
                <a:path w="982980" h="885189">
                  <a:moveTo>
                    <a:pt x="981724" y="876300"/>
                  </a:moveTo>
                  <a:lnTo>
                    <a:pt x="975367" y="876300"/>
                  </a:lnTo>
                  <a:lnTo>
                    <a:pt x="975363" y="878839"/>
                  </a:lnTo>
                  <a:lnTo>
                    <a:pt x="981720" y="878839"/>
                  </a:lnTo>
                  <a:lnTo>
                    <a:pt x="981724" y="876300"/>
                  </a:lnTo>
                  <a:close/>
                </a:path>
                <a:path w="982980" h="885189">
                  <a:moveTo>
                    <a:pt x="5094" y="869950"/>
                  </a:moveTo>
                  <a:lnTo>
                    <a:pt x="21" y="869950"/>
                  </a:lnTo>
                  <a:lnTo>
                    <a:pt x="14" y="875029"/>
                  </a:lnTo>
                  <a:lnTo>
                    <a:pt x="5087" y="875029"/>
                  </a:lnTo>
                  <a:lnTo>
                    <a:pt x="5094" y="869950"/>
                  </a:lnTo>
                  <a:close/>
                </a:path>
                <a:path w="982980" h="885189">
                  <a:moveTo>
                    <a:pt x="981733" y="869950"/>
                  </a:moveTo>
                  <a:lnTo>
                    <a:pt x="975376" y="869950"/>
                  </a:lnTo>
                  <a:lnTo>
                    <a:pt x="975369" y="875029"/>
                  </a:lnTo>
                  <a:lnTo>
                    <a:pt x="981726" y="875029"/>
                  </a:lnTo>
                  <a:lnTo>
                    <a:pt x="981733" y="869950"/>
                  </a:lnTo>
                  <a:close/>
                </a:path>
                <a:path w="982980" h="885189">
                  <a:moveTo>
                    <a:pt x="5098" y="867410"/>
                  </a:moveTo>
                  <a:lnTo>
                    <a:pt x="25" y="867410"/>
                  </a:lnTo>
                  <a:lnTo>
                    <a:pt x="23" y="868679"/>
                  </a:lnTo>
                  <a:lnTo>
                    <a:pt x="5096" y="868679"/>
                  </a:lnTo>
                  <a:lnTo>
                    <a:pt x="5098" y="867410"/>
                  </a:lnTo>
                  <a:close/>
                </a:path>
                <a:path w="982980" h="885189">
                  <a:moveTo>
                    <a:pt x="981737" y="867410"/>
                  </a:moveTo>
                  <a:lnTo>
                    <a:pt x="975380" y="867410"/>
                  </a:lnTo>
                  <a:lnTo>
                    <a:pt x="975378" y="868679"/>
                  </a:lnTo>
                  <a:lnTo>
                    <a:pt x="981735" y="868679"/>
                  </a:lnTo>
                  <a:lnTo>
                    <a:pt x="981737" y="867410"/>
                  </a:lnTo>
                  <a:close/>
                </a:path>
                <a:path w="982980" h="885189">
                  <a:moveTo>
                    <a:pt x="5107" y="861060"/>
                  </a:moveTo>
                  <a:lnTo>
                    <a:pt x="34" y="861060"/>
                  </a:lnTo>
                  <a:lnTo>
                    <a:pt x="27" y="866139"/>
                  </a:lnTo>
                  <a:lnTo>
                    <a:pt x="5100" y="866139"/>
                  </a:lnTo>
                  <a:lnTo>
                    <a:pt x="5107" y="861060"/>
                  </a:lnTo>
                  <a:close/>
                </a:path>
                <a:path w="982980" h="885189">
                  <a:moveTo>
                    <a:pt x="981746" y="861060"/>
                  </a:moveTo>
                  <a:lnTo>
                    <a:pt x="975389" y="861060"/>
                  </a:lnTo>
                  <a:lnTo>
                    <a:pt x="975382" y="866139"/>
                  </a:lnTo>
                  <a:lnTo>
                    <a:pt x="981739" y="866139"/>
                  </a:lnTo>
                  <a:lnTo>
                    <a:pt x="981746" y="861060"/>
                  </a:lnTo>
                  <a:close/>
                </a:path>
                <a:path w="982980" h="885189">
                  <a:moveTo>
                    <a:pt x="5113" y="857250"/>
                  </a:moveTo>
                  <a:lnTo>
                    <a:pt x="40" y="857250"/>
                  </a:lnTo>
                  <a:lnTo>
                    <a:pt x="36" y="859789"/>
                  </a:lnTo>
                  <a:lnTo>
                    <a:pt x="5109" y="859789"/>
                  </a:lnTo>
                  <a:lnTo>
                    <a:pt x="5113" y="857250"/>
                  </a:lnTo>
                  <a:close/>
                </a:path>
                <a:path w="982980" h="885189">
                  <a:moveTo>
                    <a:pt x="981751" y="857250"/>
                  </a:moveTo>
                  <a:lnTo>
                    <a:pt x="975395" y="857250"/>
                  </a:lnTo>
                  <a:lnTo>
                    <a:pt x="975391" y="859789"/>
                  </a:lnTo>
                  <a:lnTo>
                    <a:pt x="981748" y="859789"/>
                  </a:lnTo>
                  <a:lnTo>
                    <a:pt x="981751" y="857250"/>
                  </a:lnTo>
                  <a:close/>
                </a:path>
                <a:path w="982980" h="885189">
                  <a:moveTo>
                    <a:pt x="5116" y="854710"/>
                  </a:moveTo>
                  <a:lnTo>
                    <a:pt x="43" y="854710"/>
                  </a:lnTo>
                  <a:lnTo>
                    <a:pt x="41" y="855979"/>
                  </a:lnTo>
                  <a:lnTo>
                    <a:pt x="5115" y="855979"/>
                  </a:lnTo>
                  <a:lnTo>
                    <a:pt x="5116" y="854710"/>
                  </a:lnTo>
                  <a:close/>
                </a:path>
                <a:path w="982980" h="885189">
                  <a:moveTo>
                    <a:pt x="981755" y="854710"/>
                  </a:moveTo>
                  <a:lnTo>
                    <a:pt x="975398" y="854710"/>
                  </a:lnTo>
                  <a:lnTo>
                    <a:pt x="975396" y="855979"/>
                  </a:lnTo>
                  <a:lnTo>
                    <a:pt x="981753" y="855979"/>
                  </a:lnTo>
                  <a:lnTo>
                    <a:pt x="981755" y="854710"/>
                  </a:lnTo>
                  <a:close/>
                </a:path>
                <a:path w="982980" h="885189">
                  <a:moveTo>
                    <a:pt x="5122" y="850900"/>
                  </a:moveTo>
                  <a:lnTo>
                    <a:pt x="49" y="850900"/>
                  </a:lnTo>
                  <a:lnTo>
                    <a:pt x="45" y="853439"/>
                  </a:lnTo>
                  <a:lnTo>
                    <a:pt x="5118" y="853439"/>
                  </a:lnTo>
                  <a:lnTo>
                    <a:pt x="5122" y="850900"/>
                  </a:lnTo>
                  <a:close/>
                </a:path>
                <a:path w="982980" h="885189">
                  <a:moveTo>
                    <a:pt x="981761" y="850900"/>
                  </a:moveTo>
                  <a:lnTo>
                    <a:pt x="975404" y="850900"/>
                  </a:lnTo>
                  <a:lnTo>
                    <a:pt x="975400" y="853439"/>
                  </a:lnTo>
                  <a:lnTo>
                    <a:pt x="981757" y="853439"/>
                  </a:lnTo>
                  <a:lnTo>
                    <a:pt x="981761" y="850900"/>
                  </a:lnTo>
                  <a:close/>
                </a:path>
                <a:path w="982980" h="885189">
                  <a:moveTo>
                    <a:pt x="5126" y="848360"/>
                  </a:moveTo>
                  <a:lnTo>
                    <a:pt x="52" y="848360"/>
                  </a:lnTo>
                  <a:lnTo>
                    <a:pt x="51" y="849629"/>
                  </a:lnTo>
                  <a:lnTo>
                    <a:pt x="5124" y="849629"/>
                  </a:lnTo>
                  <a:lnTo>
                    <a:pt x="5126" y="848360"/>
                  </a:lnTo>
                  <a:close/>
                </a:path>
                <a:path w="982980" h="885189">
                  <a:moveTo>
                    <a:pt x="981764" y="848360"/>
                  </a:moveTo>
                  <a:lnTo>
                    <a:pt x="975407" y="848360"/>
                  </a:lnTo>
                  <a:lnTo>
                    <a:pt x="975406" y="849629"/>
                  </a:lnTo>
                  <a:lnTo>
                    <a:pt x="981762" y="849629"/>
                  </a:lnTo>
                  <a:lnTo>
                    <a:pt x="981764" y="848360"/>
                  </a:lnTo>
                  <a:close/>
                </a:path>
                <a:path w="982980" h="885189">
                  <a:moveTo>
                    <a:pt x="5131" y="844550"/>
                  </a:moveTo>
                  <a:lnTo>
                    <a:pt x="58" y="844550"/>
                  </a:lnTo>
                  <a:lnTo>
                    <a:pt x="54" y="847089"/>
                  </a:lnTo>
                  <a:lnTo>
                    <a:pt x="5127" y="847089"/>
                  </a:lnTo>
                  <a:lnTo>
                    <a:pt x="5131" y="844550"/>
                  </a:lnTo>
                  <a:close/>
                </a:path>
                <a:path w="982980" h="885189">
                  <a:moveTo>
                    <a:pt x="981770" y="844550"/>
                  </a:moveTo>
                  <a:lnTo>
                    <a:pt x="975413" y="844550"/>
                  </a:lnTo>
                  <a:lnTo>
                    <a:pt x="975409" y="847089"/>
                  </a:lnTo>
                  <a:lnTo>
                    <a:pt x="981766" y="847089"/>
                  </a:lnTo>
                  <a:lnTo>
                    <a:pt x="981770" y="844550"/>
                  </a:lnTo>
                  <a:close/>
                </a:path>
                <a:path w="982980" h="885189">
                  <a:moveTo>
                    <a:pt x="5135" y="842010"/>
                  </a:moveTo>
                  <a:lnTo>
                    <a:pt x="61" y="842010"/>
                  </a:lnTo>
                  <a:lnTo>
                    <a:pt x="60" y="843279"/>
                  </a:lnTo>
                  <a:lnTo>
                    <a:pt x="5133" y="843279"/>
                  </a:lnTo>
                  <a:lnTo>
                    <a:pt x="5135" y="842010"/>
                  </a:lnTo>
                  <a:close/>
                </a:path>
                <a:path w="982980" h="885189">
                  <a:moveTo>
                    <a:pt x="981773" y="842010"/>
                  </a:moveTo>
                  <a:lnTo>
                    <a:pt x="975417" y="842010"/>
                  </a:lnTo>
                  <a:lnTo>
                    <a:pt x="975415" y="843279"/>
                  </a:lnTo>
                  <a:lnTo>
                    <a:pt x="981771" y="843279"/>
                  </a:lnTo>
                  <a:lnTo>
                    <a:pt x="981773" y="842010"/>
                  </a:lnTo>
                  <a:close/>
                </a:path>
                <a:path w="982980" h="885189">
                  <a:moveTo>
                    <a:pt x="5140" y="838200"/>
                  </a:moveTo>
                  <a:lnTo>
                    <a:pt x="67" y="838200"/>
                  </a:lnTo>
                  <a:lnTo>
                    <a:pt x="63" y="840739"/>
                  </a:lnTo>
                  <a:lnTo>
                    <a:pt x="5137" y="840739"/>
                  </a:lnTo>
                  <a:lnTo>
                    <a:pt x="5140" y="838200"/>
                  </a:lnTo>
                  <a:close/>
                </a:path>
                <a:path w="982980" h="885189">
                  <a:moveTo>
                    <a:pt x="981779" y="838200"/>
                  </a:moveTo>
                  <a:lnTo>
                    <a:pt x="975422" y="838200"/>
                  </a:lnTo>
                  <a:lnTo>
                    <a:pt x="975419" y="840739"/>
                  </a:lnTo>
                  <a:lnTo>
                    <a:pt x="981775" y="840739"/>
                  </a:lnTo>
                  <a:lnTo>
                    <a:pt x="981779" y="838200"/>
                  </a:lnTo>
                  <a:close/>
                </a:path>
                <a:path w="982980" h="885189">
                  <a:moveTo>
                    <a:pt x="5144" y="835660"/>
                  </a:moveTo>
                  <a:lnTo>
                    <a:pt x="71" y="835660"/>
                  </a:lnTo>
                  <a:lnTo>
                    <a:pt x="69" y="836929"/>
                  </a:lnTo>
                  <a:lnTo>
                    <a:pt x="5142" y="836929"/>
                  </a:lnTo>
                  <a:lnTo>
                    <a:pt x="5144" y="835660"/>
                  </a:lnTo>
                  <a:close/>
                </a:path>
                <a:path w="982980" h="885189">
                  <a:moveTo>
                    <a:pt x="981782" y="835660"/>
                  </a:moveTo>
                  <a:lnTo>
                    <a:pt x="975426" y="835660"/>
                  </a:lnTo>
                  <a:lnTo>
                    <a:pt x="975424" y="836929"/>
                  </a:lnTo>
                  <a:lnTo>
                    <a:pt x="981781" y="836929"/>
                  </a:lnTo>
                  <a:lnTo>
                    <a:pt x="981782" y="835660"/>
                  </a:lnTo>
                  <a:close/>
                </a:path>
                <a:path w="982980" h="885189">
                  <a:moveTo>
                    <a:pt x="5150" y="831850"/>
                  </a:moveTo>
                  <a:lnTo>
                    <a:pt x="76" y="831850"/>
                  </a:lnTo>
                  <a:lnTo>
                    <a:pt x="72" y="834389"/>
                  </a:lnTo>
                  <a:lnTo>
                    <a:pt x="5146" y="834389"/>
                  </a:lnTo>
                  <a:lnTo>
                    <a:pt x="5150" y="831850"/>
                  </a:lnTo>
                  <a:close/>
                </a:path>
                <a:path w="982980" h="885189">
                  <a:moveTo>
                    <a:pt x="981788" y="831850"/>
                  </a:moveTo>
                  <a:lnTo>
                    <a:pt x="975431" y="831850"/>
                  </a:lnTo>
                  <a:lnTo>
                    <a:pt x="975428" y="834389"/>
                  </a:lnTo>
                  <a:lnTo>
                    <a:pt x="981784" y="834389"/>
                  </a:lnTo>
                  <a:lnTo>
                    <a:pt x="981788" y="831850"/>
                  </a:lnTo>
                  <a:close/>
                </a:path>
                <a:path w="982980" h="885189">
                  <a:moveTo>
                    <a:pt x="5153" y="829310"/>
                  </a:moveTo>
                  <a:lnTo>
                    <a:pt x="80" y="829310"/>
                  </a:lnTo>
                  <a:lnTo>
                    <a:pt x="78" y="830579"/>
                  </a:lnTo>
                  <a:lnTo>
                    <a:pt x="5151" y="830579"/>
                  </a:lnTo>
                  <a:lnTo>
                    <a:pt x="5153" y="829310"/>
                  </a:lnTo>
                  <a:close/>
                </a:path>
                <a:path w="982980" h="885189">
                  <a:moveTo>
                    <a:pt x="981791" y="829310"/>
                  </a:moveTo>
                  <a:lnTo>
                    <a:pt x="975435" y="829310"/>
                  </a:lnTo>
                  <a:lnTo>
                    <a:pt x="975433" y="830579"/>
                  </a:lnTo>
                  <a:lnTo>
                    <a:pt x="981790" y="830579"/>
                  </a:lnTo>
                  <a:lnTo>
                    <a:pt x="981791" y="829310"/>
                  </a:lnTo>
                  <a:close/>
                </a:path>
                <a:path w="982980" h="885189">
                  <a:moveTo>
                    <a:pt x="5159" y="825500"/>
                  </a:moveTo>
                  <a:lnTo>
                    <a:pt x="85" y="825500"/>
                  </a:lnTo>
                  <a:lnTo>
                    <a:pt x="81" y="828039"/>
                  </a:lnTo>
                  <a:lnTo>
                    <a:pt x="5155" y="828039"/>
                  </a:lnTo>
                  <a:lnTo>
                    <a:pt x="5159" y="825500"/>
                  </a:lnTo>
                  <a:close/>
                </a:path>
                <a:path w="982980" h="885189">
                  <a:moveTo>
                    <a:pt x="981797" y="825500"/>
                  </a:moveTo>
                  <a:lnTo>
                    <a:pt x="975441" y="825500"/>
                  </a:lnTo>
                  <a:lnTo>
                    <a:pt x="975437" y="828039"/>
                  </a:lnTo>
                  <a:lnTo>
                    <a:pt x="981793" y="828039"/>
                  </a:lnTo>
                  <a:lnTo>
                    <a:pt x="981797" y="825500"/>
                  </a:lnTo>
                  <a:close/>
                </a:path>
                <a:path w="982980" h="885189">
                  <a:moveTo>
                    <a:pt x="5162" y="822960"/>
                  </a:moveTo>
                  <a:lnTo>
                    <a:pt x="89" y="822960"/>
                  </a:lnTo>
                  <a:lnTo>
                    <a:pt x="87" y="824229"/>
                  </a:lnTo>
                  <a:lnTo>
                    <a:pt x="5161" y="824229"/>
                  </a:lnTo>
                  <a:lnTo>
                    <a:pt x="5162" y="822960"/>
                  </a:lnTo>
                  <a:close/>
                </a:path>
                <a:path w="982980" h="885189">
                  <a:moveTo>
                    <a:pt x="981801" y="822960"/>
                  </a:moveTo>
                  <a:lnTo>
                    <a:pt x="975444" y="822960"/>
                  </a:lnTo>
                  <a:lnTo>
                    <a:pt x="975443" y="824229"/>
                  </a:lnTo>
                  <a:lnTo>
                    <a:pt x="981799" y="824229"/>
                  </a:lnTo>
                  <a:lnTo>
                    <a:pt x="981801" y="822960"/>
                  </a:lnTo>
                  <a:close/>
                </a:path>
                <a:path w="982980" h="885189">
                  <a:moveTo>
                    <a:pt x="5168" y="819150"/>
                  </a:moveTo>
                  <a:lnTo>
                    <a:pt x="94" y="819150"/>
                  </a:lnTo>
                  <a:lnTo>
                    <a:pt x="91" y="821689"/>
                  </a:lnTo>
                  <a:lnTo>
                    <a:pt x="5164" y="821689"/>
                  </a:lnTo>
                  <a:lnTo>
                    <a:pt x="5168" y="819150"/>
                  </a:lnTo>
                  <a:close/>
                </a:path>
                <a:path w="982980" h="885189">
                  <a:moveTo>
                    <a:pt x="981806" y="819150"/>
                  </a:moveTo>
                  <a:lnTo>
                    <a:pt x="975450" y="819150"/>
                  </a:lnTo>
                  <a:lnTo>
                    <a:pt x="975446" y="821689"/>
                  </a:lnTo>
                  <a:lnTo>
                    <a:pt x="981802" y="821689"/>
                  </a:lnTo>
                  <a:lnTo>
                    <a:pt x="981806" y="819150"/>
                  </a:lnTo>
                  <a:close/>
                </a:path>
                <a:path w="982980" h="885189">
                  <a:moveTo>
                    <a:pt x="5172" y="816610"/>
                  </a:moveTo>
                  <a:lnTo>
                    <a:pt x="98" y="816610"/>
                  </a:lnTo>
                  <a:lnTo>
                    <a:pt x="96" y="817879"/>
                  </a:lnTo>
                  <a:lnTo>
                    <a:pt x="5170" y="817879"/>
                  </a:lnTo>
                  <a:lnTo>
                    <a:pt x="5172" y="816610"/>
                  </a:lnTo>
                  <a:close/>
                </a:path>
                <a:path w="982980" h="885189">
                  <a:moveTo>
                    <a:pt x="981810" y="816610"/>
                  </a:moveTo>
                  <a:lnTo>
                    <a:pt x="975454" y="816610"/>
                  </a:lnTo>
                  <a:lnTo>
                    <a:pt x="975452" y="817879"/>
                  </a:lnTo>
                  <a:lnTo>
                    <a:pt x="981808" y="817879"/>
                  </a:lnTo>
                  <a:lnTo>
                    <a:pt x="981810" y="816610"/>
                  </a:lnTo>
                  <a:close/>
                </a:path>
                <a:path w="982980" h="885189">
                  <a:moveTo>
                    <a:pt x="5177" y="812800"/>
                  </a:moveTo>
                  <a:lnTo>
                    <a:pt x="103" y="812800"/>
                  </a:lnTo>
                  <a:lnTo>
                    <a:pt x="100" y="815339"/>
                  </a:lnTo>
                  <a:lnTo>
                    <a:pt x="5174" y="815339"/>
                  </a:lnTo>
                  <a:lnTo>
                    <a:pt x="5177" y="812800"/>
                  </a:lnTo>
                  <a:close/>
                </a:path>
                <a:path w="982980" h="885189">
                  <a:moveTo>
                    <a:pt x="981815" y="812800"/>
                  </a:moveTo>
                  <a:lnTo>
                    <a:pt x="975459" y="812800"/>
                  </a:lnTo>
                  <a:lnTo>
                    <a:pt x="975455" y="815339"/>
                  </a:lnTo>
                  <a:lnTo>
                    <a:pt x="981812" y="815339"/>
                  </a:lnTo>
                  <a:lnTo>
                    <a:pt x="981815" y="812800"/>
                  </a:lnTo>
                  <a:close/>
                </a:path>
                <a:path w="982980" h="885189">
                  <a:moveTo>
                    <a:pt x="5181" y="810260"/>
                  </a:moveTo>
                  <a:lnTo>
                    <a:pt x="107" y="810260"/>
                  </a:lnTo>
                  <a:lnTo>
                    <a:pt x="105" y="811529"/>
                  </a:lnTo>
                  <a:lnTo>
                    <a:pt x="5179" y="811529"/>
                  </a:lnTo>
                  <a:lnTo>
                    <a:pt x="5181" y="810260"/>
                  </a:lnTo>
                  <a:close/>
                </a:path>
                <a:path w="982980" h="885189">
                  <a:moveTo>
                    <a:pt x="981819" y="810260"/>
                  </a:moveTo>
                  <a:lnTo>
                    <a:pt x="975463" y="810260"/>
                  </a:lnTo>
                  <a:lnTo>
                    <a:pt x="975461" y="811529"/>
                  </a:lnTo>
                  <a:lnTo>
                    <a:pt x="981817" y="811529"/>
                  </a:lnTo>
                  <a:lnTo>
                    <a:pt x="981819" y="810260"/>
                  </a:lnTo>
                  <a:close/>
                </a:path>
                <a:path w="982980" h="885189">
                  <a:moveTo>
                    <a:pt x="5186" y="806450"/>
                  </a:moveTo>
                  <a:lnTo>
                    <a:pt x="112" y="806450"/>
                  </a:lnTo>
                  <a:lnTo>
                    <a:pt x="109" y="808989"/>
                  </a:lnTo>
                  <a:lnTo>
                    <a:pt x="5183" y="808989"/>
                  </a:lnTo>
                  <a:lnTo>
                    <a:pt x="5186" y="806450"/>
                  </a:lnTo>
                  <a:close/>
                </a:path>
                <a:path w="982980" h="885189">
                  <a:moveTo>
                    <a:pt x="981824" y="806450"/>
                  </a:moveTo>
                  <a:lnTo>
                    <a:pt x="975468" y="806450"/>
                  </a:lnTo>
                  <a:lnTo>
                    <a:pt x="975465" y="808989"/>
                  </a:lnTo>
                  <a:lnTo>
                    <a:pt x="981821" y="808989"/>
                  </a:lnTo>
                  <a:lnTo>
                    <a:pt x="981824" y="806450"/>
                  </a:lnTo>
                  <a:close/>
                </a:path>
                <a:path w="982980" h="885189">
                  <a:moveTo>
                    <a:pt x="5190" y="803910"/>
                  </a:moveTo>
                  <a:lnTo>
                    <a:pt x="116" y="803910"/>
                  </a:lnTo>
                  <a:lnTo>
                    <a:pt x="114" y="805179"/>
                  </a:lnTo>
                  <a:lnTo>
                    <a:pt x="5188" y="805179"/>
                  </a:lnTo>
                  <a:lnTo>
                    <a:pt x="5190" y="803910"/>
                  </a:lnTo>
                  <a:close/>
                </a:path>
                <a:path w="982980" h="885189">
                  <a:moveTo>
                    <a:pt x="981828" y="803910"/>
                  </a:moveTo>
                  <a:lnTo>
                    <a:pt x="975472" y="803910"/>
                  </a:lnTo>
                  <a:lnTo>
                    <a:pt x="975470" y="805179"/>
                  </a:lnTo>
                  <a:lnTo>
                    <a:pt x="981826" y="805179"/>
                  </a:lnTo>
                  <a:lnTo>
                    <a:pt x="981828" y="803910"/>
                  </a:lnTo>
                  <a:close/>
                </a:path>
                <a:path w="982980" h="885189">
                  <a:moveTo>
                    <a:pt x="5196" y="800100"/>
                  </a:moveTo>
                  <a:lnTo>
                    <a:pt x="122" y="800100"/>
                  </a:lnTo>
                  <a:lnTo>
                    <a:pt x="118" y="802639"/>
                  </a:lnTo>
                  <a:lnTo>
                    <a:pt x="5192" y="802639"/>
                  </a:lnTo>
                  <a:lnTo>
                    <a:pt x="5196" y="800100"/>
                  </a:lnTo>
                  <a:close/>
                </a:path>
                <a:path w="982980" h="885189">
                  <a:moveTo>
                    <a:pt x="981833" y="800100"/>
                  </a:moveTo>
                  <a:lnTo>
                    <a:pt x="975478" y="800100"/>
                  </a:lnTo>
                  <a:lnTo>
                    <a:pt x="975474" y="802639"/>
                  </a:lnTo>
                  <a:lnTo>
                    <a:pt x="981830" y="802639"/>
                  </a:lnTo>
                  <a:lnTo>
                    <a:pt x="981833" y="800100"/>
                  </a:lnTo>
                  <a:close/>
                </a:path>
                <a:path w="982980" h="885189">
                  <a:moveTo>
                    <a:pt x="5199" y="797560"/>
                  </a:moveTo>
                  <a:lnTo>
                    <a:pt x="125" y="797560"/>
                  </a:lnTo>
                  <a:lnTo>
                    <a:pt x="123" y="798829"/>
                  </a:lnTo>
                  <a:lnTo>
                    <a:pt x="5197" y="798829"/>
                  </a:lnTo>
                  <a:lnTo>
                    <a:pt x="5199" y="797560"/>
                  </a:lnTo>
                  <a:close/>
                </a:path>
                <a:path w="982980" h="885189">
                  <a:moveTo>
                    <a:pt x="981837" y="797560"/>
                  </a:moveTo>
                  <a:lnTo>
                    <a:pt x="975481" y="797560"/>
                  </a:lnTo>
                  <a:lnTo>
                    <a:pt x="975479" y="798829"/>
                  </a:lnTo>
                  <a:lnTo>
                    <a:pt x="981835" y="798829"/>
                  </a:lnTo>
                  <a:lnTo>
                    <a:pt x="981837" y="797560"/>
                  </a:lnTo>
                  <a:close/>
                </a:path>
                <a:path w="982980" h="885189">
                  <a:moveTo>
                    <a:pt x="5205" y="793750"/>
                  </a:moveTo>
                  <a:lnTo>
                    <a:pt x="131" y="793750"/>
                  </a:lnTo>
                  <a:lnTo>
                    <a:pt x="127" y="796289"/>
                  </a:lnTo>
                  <a:lnTo>
                    <a:pt x="5201" y="796289"/>
                  </a:lnTo>
                  <a:lnTo>
                    <a:pt x="5205" y="793750"/>
                  </a:lnTo>
                  <a:close/>
                </a:path>
                <a:path w="982980" h="885189">
                  <a:moveTo>
                    <a:pt x="981843" y="793750"/>
                  </a:moveTo>
                  <a:lnTo>
                    <a:pt x="975487" y="793750"/>
                  </a:lnTo>
                  <a:lnTo>
                    <a:pt x="975483" y="796289"/>
                  </a:lnTo>
                  <a:lnTo>
                    <a:pt x="981839" y="796289"/>
                  </a:lnTo>
                  <a:lnTo>
                    <a:pt x="981843" y="793750"/>
                  </a:lnTo>
                  <a:close/>
                </a:path>
                <a:path w="982980" h="885189">
                  <a:moveTo>
                    <a:pt x="5209" y="791210"/>
                  </a:moveTo>
                  <a:lnTo>
                    <a:pt x="134" y="791210"/>
                  </a:lnTo>
                  <a:lnTo>
                    <a:pt x="133" y="792479"/>
                  </a:lnTo>
                  <a:lnTo>
                    <a:pt x="5207" y="792479"/>
                  </a:lnTo>
                  <a:lnTo>
                    <a:pt x="5209" y="791210"/>
                  </a:lnTo>
                  <a:close/>
                </a:path>
                <a:path w="982980" h="885189">
                  <a:moveTo>
                    <a:pt x="981846" y="791210"/>
                  </a:moveTo>
                  <a:lnTo>
                    <a:pt x="975491" y="791210"/>
                  </a:lnTo>
                  <a:lnTo>
                    <a:pt x="975489" y="792479"/>
                  </a:lnTo>
                  <a:lnTo>
                    <a:pt x="981844" y="792479"/>
                  </a:lnTo>
                  <a:lnTo>
                    <a:pt x="981846" y="791210"/>
                  </a:lnTo>
                  <a:close/>
                </a:path>
                <a:path w="982980" h="885189">
                  <a:moveTo>
                    <a:pt x="5214" y="787400"/>
                  </a:moveTo>
                  <a:lnTo>
                    <a:pt x="140" y="787400"/>
                  </a:lnTo>
                  <a:lnTo>
                    <a:pt x="136" y="789939"/>
                  </a:lnTo>
                  <a:lnTo>
                    <a:pt x="5210" y="789939"/>
                  </a:lnTo>
                  <a:lnTo>
                    <a:pt x="5214" y="787400"/>
                  </a:lnTo>
                  <a:close/>
                </a:path>
                <a:path w="982980" h="885189">
                  <a:moveTo>
                    <a:pt x="981852" y="787400"/>
                  </a:moveTo>
                  <a:lnTo>
                    <a:pt x="975496" y="787400"/>
                  </a:lnTo>
                  <a:lnTo>
                    <a:pt x="975492" y="789939"/>
                  </a:lnTo>
                  <a:lnTo>
                    <a:pt x="981848" y="789939"/>
                  </a:lnTo>
                  <a:lnTo>
                    <a:pt x="981852" y="787400"/>
                  </a:lnTo>
                  <a:close/>
                </a:path>
                <a:path w="982980" h="885189">
                  <a:moveTo>
                    <a:pt x="5221" y="782320"/>
                  </a:moveTo>
                  <a:lnTo>
                    <a:pt x="147" y="782320"/>
                  </a:lnTo>
                  <a:lnTo>
                    <a:pt x="142" y="786129"/>
                  </a:lnTo>
                  <a:lnTo>
                    <a:pt x="5216" y="786129"/>
                  </a:lnTo>
                  <a:lnTo>
                    <a:pt x="5221" y="782320"/>
                  </a:lnTo>
                  <a:close/>
                </a:path>
                <a:path w="982980" h="885189">
                  <a:moveTo>
                    <a:pt x="981859" y="782320"/>
                  </a:moveTo>
                  <a:lnTo>
                    <a:pt x="975503" y="782320"/>
                  </a:lnTo>
                  <a:lnTo>
                    <a:pt x="975498" y="786129"/>
                  </a:lnTo>
                  <a:lnTo>
                    <a:pt x="981853" y="786129"/>
                  </a:lnTo>
                  <a:lnTo>
                    <a:pt x="981859" y="782320"/>
                  </a:lnTo>
                  <a:close/>
                </a:path>
              </a:pathLst>
            </a:custGeom>
            <a:solidFill>
              <a:srgbClr val="5793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2104390" y="2277109"/>
              <a:ext cx="971550" cy="876300"/>
            </a:xfrm>
            <a:custGeom>
              <a:avLst/>
              <a:gdLst/>
              <a:ahLst/>
              <a:cxnLst/>
              <a:rect l="l" t="t" r="r" b="b"/>
              <a:pathLst>
                <a:path w="971550" h="876300">
                  <a:moveTo>
                    <a:pt x="1270" y="0"/>
                  </a:moveTo>
                  <a:lnTo>
                    <a:pt x="1268" y="1269"/>
                  </a:lnTo>
                  <a:lnTo>
                    <a:pt x="486409" y="1269"/>
                  </a:lnTo>
                  <a:lnTo>
                    <a:pt x="1270" y="0"/>
                  </a:lnTo>
                  <a:close/>
                </a:path>
                <a:path w="971550" h="876300">
                  <a:moveTo>
                    <a:pt x="486410" y="1270"/>
                  </a:moveTo>
                  <a:lnTo>
                    <a:pt x="1268" y="1270"/>
                  </a:lnTo>
                  <a:lnTo>
                    <a:pt x="1258" y="7619"/>
                  </a:lnTo>
                  <a:lnTo>
                    <a:pt x="7618" y="7619"/>
                  </a:lnTo>
                  <a:lnTo>
                    <a:pt x="7620" y="6350"/>
                  </a:lnTo>
                  <a:lnTo>
                    <a:pt x="971544" y="6350"/>
                  </a:lnTo>
                  <a:lnTo>
                    <a:pt x="971550" y="2539"/>
                  </a:lnTo>
                  <a:lnTo>
                    <a:pt x="486410" y="1270"/>
                  </a:lnTo>
                  <a:close/>
                </a:path>
                <a:path w="971550" h="876300">
                  <a:moveTo>
                    <a:pt x="971544" y="6350"/>
                  </a:moveTo>
                  <a:lnTo>
                    <a:pt x="7620" y="6350"/>
                  </a:lnTo>
                  <a:lnTo>
                    <a:pt x="965200" y="7619"/>
                  </a:lnTo>
                  <a:lnTo>
                    <a:pt x="971542" y="7619"/>
                  </a:lnTo>
                  <a:lnTo>
                    <a:pt x="971544" y="6350"/>
                  </a:lnTo>
                  <a:close/>
                </a:path>
                <a:path w="971550" h="876300">
                  <a:moveTo>
                    <a:pt x="7618" y="7620"/>
                  </a:moveTo>
                  <a:lnTo>
                    <a:pt x="1258" y="7620"/>
                  </a:lnTo>
                  <a:lnTo>
                    <a:pt x="1231" y="26669"/>
                  </a:lnTo>
                  <a:lnTo>
                    <a:pt x="7590" y="26669"/>
                  </a:lnTo>
                  <a:lnTo>
                    <a:pt x="7618" y="7620"/>
                  </a:lnTo>
                  <a:close/>
                </a:path>
                <a:path w="971550" h="876300">
                  <a:moveTo>
                    <a:pt x="971542" y="7620"/>
                  </a:moveTo>
                  <a:lnTo>
                    <a:pt x="965200" y="7620"/>
                  </a:lnTo>
                  <a:lnTo>
                    <a:pt x="965171" y="26669"/>
                  </a:lnTo>
                  <a:lnTo>
                    <a:pt x="971514" y="26669"/>
                  </a:lnTo>
                  <a:lnTo>
                    <a:pt x="971542" y="7620"/>
                  </a:lnTo>
                  <a:close/>
                </a:path>
                <a:path w="971550" h="876300">
                  <a:moveTo>
                    <a:pt x="7590" y="26670"/>
                  </a:moveTo>
                  <a:lnTo>
                    <a:pt x="1231" y="26670"/>
                  </a:lnTo>
                  <a:lnTo>
                    <a:pt x="1212" y="39369"/>
                  </a:lnTo>
                  <a:lnTo>
                    <a:pt x="7571" y="39369"/>
                  </a:lnTo>
                  <a:lnTo>
                    <a:pt x="7590" y="26670"/>
                  </a:lnTo>
                  <a:close/>
                </a:path>
                <a:path w="971550" h="876300">
                  <a:moveTo>
                    <a:pt x="971514" y="26670"/>
                  </a:moveTo>
                  <a:lnTo>
                    <a:pt x="965171" y="26670"/>
                  </a:lnTo>
                  <a:lnTo>
                    <a:pt x="965153" y="39369"/>
                  </a:lnTo>
                  <a:lnTo>
                    <a:pt x="971496" y="39369"/>
                  </a:lnTo>
                  <a:lnTo>
                    <a:pt x="971514" y="26670"/>
                  </a:lnTo>
                  <a:close/>
                </a:path>
                <a:path w="971550" h="876300">
                  <a:moveTo>
                    <a:pt x="7571" y="39370"/>
                  </a:moveTo>
                  <a:lnTo>
                    <a:pt x="1212" y="39370"/>
                  </a:lnTo>
                  <a:lnTo>
                    <a:pt x="1194" y="52069"/>
                  </a:lnTo>
                  <a:lnTo>
                    <a:pt x="7552" y="52069"/>
                  </a:lnTo>
                  <a:lnTo>
                    <a:pt x="7571" y="39370"/>
                  </a:lnTo>
                  <a:close/>
                </a:path>
                <a:path w="971550" h="876300">
                  <a:moveTo>
                    <a:pt x="971496" y="39370"/>
                  </a:moveTo>
                  <a:lnTo>
                    <a:pt x="965153" y="39370"/>
                  </a:lnTo>
                  <a:lnTo>
                    <a:pt x="965134" y="52069"/>
                  </a:lnTo>
                  <a:lnTo>
                    <a:pt x="971478" y="52069"/>
                  </a:lnTo>
                  <a:lnTo>
                    <a:pt x="971496" y="39370"/>
                  </a:lnTo>
                  <a:close/>
                </a:path>
                <a:path w="971550" h="876300">
                  <a:moveTo>
                    <a:pt x="7552" y="52070"/>
                  </a:moveTo>
                  <a:lnTo>
                    <a:pt x="1194" y="52070"/>
                  </a:lnTo>
                  <a:lnTo>
                    <a:pt x="1175" y="64769"/>
                  </a:lnTo>
                  <a:lnTo>
                    <a:pt x="7533" y="64769"/>
                  </a:lnTo>
                  <a:lnTo>
                    <a:pt x="7552" y="52070"/>
                  </a:lnTo>
                  <a:close/>
                </a:path>
                <a:path w="971550" h="876300">
                  <a:moveTo>
                    <a:pt x="971478" y="52070"/>
                  </a:moveTo>
                  <a:lnTo>
                    <a:pt x="965134" y="52070"/>
                  </a:lnTo>
                  <a:lnTo>
                    <a:pt x="965115" y="64769"/>
                  </a:lnTo>
                  <a:lnTo>
                    <a:pt x="971459" y="64769"/>
                  </a:lnTo>
                  <a:lnTo>
                    <a:pt x="971478" y="52070"/>
                  </a:lnTo>
                  <a:close/>
                </a:path>
                <a:path w="971550" h="876300">
                  <a:moveTo>
                    <a:pt x="7533" y="64770"/>
                  </a:moveTo>
                  <a:lnTo>
                    <a:pt x="1175" y="64770"/>
                  </a:lnTo>
                  <a:lnTo>
                    <a:pt x="1157" y="77469"/>
                  </a:lnTo>
                  <a:lnTo>
                    <a:pt x="7515" y="77469"/>
                  </a:lnTo>
                  <a:lnTo>
                    <a:pt x="7533" y="64770"/>
                  </a:lnTo>
                  <a:close/>
                </a:path>
                <a:path w="971550" h="876300">
                  <a:moveTo>
                    <a:pt x="971459" y="64770"/>
                  </a:moveTo>
                  <a:lnTo>
                    <a:pt x="965115" y="64770"/>
                  </a:lnTo>
                  <a:lnTo>
                    <a:pt x="965097" y="77469"/>
                  </a:lnTo>
                  <a:lnTo>
                    <a:pt x="971441" y="77469"/>
                  </a:lnTo>
                  <a:lnTo>
                    <a:pt x="971459" y="64770"/>
                  </a:lnTo>
                  <a:close/>
                </a:path>
                <a:path w="971550" h="876300">
                  <a:moveTo>
                    <a:pt x="7515" y="77470"/>
                  </a:moveTo>
                  <a:lnTo>
                    <a:pt x="1157" y="77470"/>
                  </a:lnTo>
                  <a:lnTo>
                    <a:pt x="1139" y="90169"/>
                  </a:lnTo>
                  <a:lnTo>
                    <a:pt x="7496" y="90169"/>
                  </a:lnTo>
                  <a:lnTo>
                    <a:pt x="7515" y="77470"/>
                  </a:lnTo>
                  <a:close/>
                </a:path>
                <a:path w="971550" h="876300">
                  <a:moveTo>
                    <a:pt x="971441" y="77470"/>
                  </a:moveTo>
                  <a:lnTo>
                    <a:pt x="965097" y="77470"/>
                  </a:lnTo>
                  <a:lnTo>
                    <a:pt x="965078" y="90169"/>
                  </a:lnTo>
                  <a:lnTo>
                    <a:pt x="971422" y="90169"/>
                  </a:lnTo>
                  <a:lnTo>
                    <a:pt x="971441" y="77470"/>
                  </a:lnTo>
                  <a:close/>
                </a:path>
                <a:path w="971550" h="876300">
                  <a:moveTo>
                    <a:pt x="7496" y="90170"/>
                  </a:moveTo>
                  <a:lnTo>
                    <a:pt x="1139" y="90170"/>
                  </a:lnTo>
                  <a:lnTo>
                    <a:pt x="1102" y="115569"/>
                  </a:lnTo>
                  <a:lnTo>
                    <a:pt x="7459" y="115569"/>
                  </a:lnTo>
                  <a:lnTo>
                    <a:pt x="7496" y="90170"/>
                  </a:lnTo>
                  <a:close/>
                </a:path>
                <a:path w="971550" h="876300">
                  <a:moveTo>
                    <a:pt x="971422" y="90170"/>
                  </a:moveTo>
                  <a:lnTo>
                    <a:pt x="965078" y="90170"/>
                  </a:lnTo>
                  <a:lnTo>
                    <a:pt x="965041" y="115569"/>
                  </a:lnTo>
                  <a:lnTo>
                    <a:pt x="971385" y="115569"/>
                  </a:lnTo>
                  <a:lnTo>
                    <a:pt x="971422" y="90170"/>
                  </a:lnTo>
                  <a:close/>
                </a:path>
                <a:path w="971550" h="876300">
                  <a:moveTo>
                    <a:pt x="7459" y="115570"/>
                  </a:moveTo>
                  <a:lnTo>
                    <a:pt x="1102" y="115570"/>
                  </a:lnTo>
                  <a:lnTo>
                    <a:pt x="1093" y="121919"/>
                  </a:lnTo>
                  <a:lnTo>
                    <a:pt x="7449" y="121919"/>
                  </a:lnTo>
                  <a:lnTo>
                    <a:pt x="7459" y="115570"/>
                  </a:lnTo>
                  <a:close/>
                </a:path>
                <a:path w="971550" h="876300">
                  <a:moveTo>
                    <a:pt x="971385" y="115570"/>
                  </a:moveTo>
                  <a:lnTo>
                    <a:pt x="965041" y="115570"/>
                  </a:lnTo>
                  <a:lnTo>
                    <a:pt x="965031" y="121919"/>
                  </a:lnTo>
                  <a:lnTo>
                    <a:pt x="971376" y="121919"/>
                  </a:lnTo>
                  <a:lnTo>
                    <a:pt x="971385" y="115570"/>
                  </a:lnTo>
                  <a:close/>
                </a:path>
                <a:path w="971550" h="876300">
                  <a:moveTo>
                    <a:pt x="7449" y="121920"/>
                  </a:moveTo>
                  <a:lnTo>
                    <a:pt x="1093" y="121920"/>
                  </a:lnTo>
                  <a:lnTo>
                    <a:pt x="1019" y="172719"/>
                  </a:lnTo>
                  <a:lnTo>
                    <a:pt x="7374" y="172719"/>
                  </a:lnTo>
                  <a:lnTo>
                    <a:pt x="7449" y="121920"/>
                  </a:lnTo>
                  <a:close/>
                </a:path>
                <a:path w="971550" h="876300">
                  <a:moveTo>
                    <a:pt x="971376" y="121920"/>
                  </a:moveTo>
                  <a:lnTo>
                    <a:pt x="965031" y="121920"/>
                  </a:lnTo>
                  <a:lnTo>
                    <a:pt x="964956" y="172719"/>
                  </a:lnTo>
                  <a:lnTo>
                    <a:pt x="971302" y="172719"/>
                  </a:lnTo>
                  <a:lnTo>
                    <a:pt x="971376" y="121920"/>
                  </a:lnTo>
                  <a:close/>
                </a:path>
                <a:path w="971550" h="876300">
                  <a:moveTo>
                    <a:pt x="7374" y="172720"/>
                  </a:moveTo>
                  <a:lnTo>
                    <a:pt x="1019" y="172720"/>
                  </a:lnTo>
                  <a:lnTo>
                    <a:pt x="1010" y="179069"/>
                  </a:lnTo>
                  <a:lnTo>
                    <a:pt x="7365" y="179069"/>
                  </a:lnTo>
                  <a:lnTo>
                    <a:pt x="7374" y="172720"/>
                  </a:lnTo>
                  <a:close/>
                </a:path>
                <a:path w="971550" h="876300">
                  <a:moveTo>
                    <a:pt x="971302" y="172720"/>
                  </a:moveTo>
                  <a:lnTo>
                    <a:pt x="964956" y="172720"/>
                  </a:lnTo>
                  <a:lnTo>
                    <a:pt x="964947" y="179069"/>
                  </a:lnTo>
                  <a:lnTo>
                    <a:pt x="971293" y="179069"/>
                  </a:lnTo>
                  <a:lnTo>
                    <a:pt x="971302" y="172720"/>
                  </a:lnTo>
                  <a:close/>
                </a:path>
                <a:path w="971550" h="876300">
                  <a:moveTo>
                    <a:pt x="7365" y="179070"/>
                  </a:moveTo>
                  <a:lnTo>
                    <a:pt x="1010" y="179070"/>
                  </a:lnTo>
                  <a:lnTo>
                    <a:pt x="995" y="189229"/>
                  </a:lnTo>
                  <a:lnTo>
                    <a:pt x="7350" y="189229"/>
                  </a:lnTo>
                  <a:lnTo>
                    <a:pt x="7365" y="179070"/>
                  </a:lnTo>
                  <a:close/>
                </a:path>
                <a:path w="971550" h="876300">
                  <a:moveTo>
                    <a:pt x="971293" y="179070"/>
                  </a:moveTo>
                  <a:lnTo>
                    <a:pt x="964947" y="179070"/>
                  </a:lnTo>
                  <a:lnTo>
                    <a:pt x="964932" y="189229"/>
                  </a:lnTo>
                  <a:lnTo>
                    <a:pt x="971278" y="189229"/>
                  </a:lnTo>
                  <a:lnTo>
                    <a:pt x="971293" y="179070"/>
                  </a:lnTo>
                  <a:close/>
                </a:path>
                <a:path w="971550" h="876300">
                  <a:moveTo>
                    <a:pt x="7350" y="189230"/>
                  </a:moveTo>
                  <a:lnTo>
                    <a:pt x="995" y="189230"/>
                  </a:lnTo>
                  <a:lnTo>
                    <a:pt x="973" y="204469"/>
                  </a:lnTo>
                  <a:lnTo>
                    <a:pt x="7328" y="204469"/>
                  </a:lnTo>
                  <a:lnTo>
                    <a:pt x="7350" y="189230"/>
                  </a:lnTo>
                  <a:close/>
                </a:path>
                <a:path w="971550" h="876300">
                  <a:moveTo>
                    <a:pt x="971278" y="189230"/>
                  </a:moveTo>
                  <a:lnTo>
                    <a:pt x="964932" y="189230"/>
                  </a:lnTo>
                  <a:lnTo>
                    <a:pt x="964910" y="204469"/>
                  </a:lnTo>
                  <a:lnTo>
                    <a:pt x="971256" y="204469"/>
                  </a:lnTo>
                  <a:lnTo>
                    <a:pt x="971278" y="189230"/>
                  </a:lnTo>
                  <a:close/>
                </a:path>
                <a:path w="971550" h="876300">
                  <a:moveTo>
                    <a:pt x="7328" y="204470"/>
                  </a:moveTo>
                  <a:lnTo>
                    <a:pt x="973" y="204470"/>
                  </a:lnTo>
                  <a:lnTo>
                    <a:pt x="945" y="223519"/>
                  </a:lnTo>
                  <a:lnTo>
                    <a:pt x="7300" y="223519"/>
                  </a:lnTo>
                  <a:lnTo>
                    <a:pt x="7328" y="204470"/>
                  </a:lnTo>
                  <a:close/>
                </a:path>
                <a:path w="971550" h="876300">
                  <a:moveTo>
                    <a:pt x="971256" y="204470"/>
                  </a:moveTo>
                  <a:lnTo>
                    <a:pt x="964910" y="204470"/>
                  </a:lnTo>
                  <a:lnTo>
                    <a:pt x="964882" y="223519"/>
                  </a:lnTo>
                  <a:lnTo>
                    <a:pt x="971228" y="223519"/>
                  </a:lnTo>
                  <a:lnTo>
                    <a:pt x="971256" y="204470"/>
                  </a:lnTo>
                  <a:close/>
                </a:path>
                <a:path w="971550" h="876300">
                  <a:moveTo>
                    <a:pt x="7300" y="223520"/>
                  </a:moveTo>
                  <a:lnTo>
                    <a:pt x="945" y="223520"/>
                  </a:lnTo>
                  <a:lnTo>
                    <a:pt x="930" y="233679"/>
                  </a:lnTo>
                  <a:lnTo>
                    <a:pt x="7285" y="233679"/>
                  </a:lnTo>
                  <a:lnTo>
                    <a:pt x="7300" y="223520"/>
                  </a:lnTo>
                  <a:close/>
                </a:path>
                <a:path w="971550" h="876300">
                  <a:moveTo>
                    <a:pt x="971228" y="223520"/>
                  </a:moveTo>
                  <a:lnTo>
                    <a:pt x="964882" y="223520"/>
                  </a:lnTo>
                  <a:lnTo>
                    <a:pt x="964867" y="233679"/>
                  </a:lnTo>
                  <a:lnTo>
                    <a:pt x="971214" y="233679"/>
                  </a:lnTo>
                  <a:lnTo>
                    <a:pt x="971228" y="223520"/>
                  </a:lnTo>
                  <a:close/>
                </a:path>
                <a:path w="971550" h="876300">
                  <a:moveTo>
                    <a:pt x="7285" y="233680"/>
                  </a:moveTo>
                  <a:lnTo>
                    <a:pt x="930" y="233680"/>
                  </a:lnTo>
                  <a:lnTo>
                    <a:pt x="908" y="248919"/>
                  </a:lnTo>
                  <a:lnTo>
                    <a:pt x="7262" y="248919"/>
                  </a:lnTo>
                  <a:lnTo>
                    <a:pt x="7285" y="233680"/>
                  </a:lnTo>
                  <a:close/>
                </a:path>
                <a:path w="971550" h="876300">
                  <a:moveTo>
                    <a:pt x="971214" y="233680"/>
                  </a:moveTo>
                  <a:lnTo>
                    <a:pt x="964867" y="233680"/>
                  </a:lnTo>
                  <a:lnTo>
                    <a:pt x="964844" y="248919"/>
                  </a:lnTo>
                  <a:lnTo>
                    <a:pt x="971191" y="248919"/>
                  </a:lnTo>
                  <a:lnTo>
                    <a:pt x="971214" y="233680"/>
                  </a:lnTo>
                  <a:close/>
                </a:path>
                <a:path w="971550" h="876300">
                  <a:moveTo>
                    <a:pt x="7262" y="248920"/>
                  </a:moveTo>
                  <a:lnTo>
                    <a:pt x="908" y="248920"/>
                  </a:lnTo>
                  <a:lnTo>
                    <a:pt x="742" y="363219"/>
                  </a:lnTo>
                  <a:lnTo>
                    <a:pt x="7094" y="363219"/>
                  </a:lnTo>
                  <a:lnTo>
                    <a:pt x="7262" y="248920"/>
                  </a:lnTo>
                  <a:close/>
                </a:path>
                <a:path w="971550" h="876300">
                  <a:moveTo>
                    <a:pt x="971191" y="248920"/>
                  </a:moveTo>
                  <a:lnTo>
                    <a:pt x="964844" y="248920"/>
                  </a:lnTo>
                  <a:lnTo>
                    <a:pt x="964676" y="363219"/>
                  </a:lnTo>
                  <a:lnTo>
                    <a:pt x="971025" y="363219"/>
                  </a:lnTo>
                  <a:lnTo>
                    <a:pt x="971191" y="248920"/>
                  </a:lnTo>
                  <a:close/>
                </a:path>
                <a:path w="971550" h="876300">
                  <a:moveTo>
                    <a:pt x="7094" y="363220"/>
                  </a:moveTo>
                  <a:lnTo>
                    <a:pt x="742" y="363220"/>
                  </a:lnTo>
                  <a:lnTo>
                    <a:pt x="567" y="483869"/>
                  </a:lnTo>
                  <a:lnTo>
                    <a:pt x="6916" y="483869"/>
                  </a:lnTo>
                  <a:lnTo>
                    <a:pt x="7094" y="363220"/>
                  </a:lnTo>
                  <a:close/>
                </a:path>
                <a:path w="971550" h="876300">
                  <a:moveTo>
                    <a:pt x="971025" y="363220"/>
                  </a:moveTo>
                  <a:lnTo>
                    <a:pt x="964676" y="363220"/>
                  </a:lnTo>
                  <a:lnTo>
                    <a:pt x="964498" y="483869"/>
                  </a:lnTo>
                  <a:lnTo>
                    <a:pt x="970850" y="483869"/>
                  </a:lnTo>
                  <a:lnTo>
                    <a:pt x="971025" y="363220"/>
                  </a:lnTo>
                  <a:close/>
                </a:path>
                <a:path w="971550" h="876300">
                  <a:moveTo>
                    <a:pt x="6916" y="483870"/>
                  </a:moveTo>
                  <a:lnTo>
                    <a:pt x="567" y="483870"/>
                  </a:lnTo>
                  <a:lnTo>
                    <a:pt x="364" y="623569"/>
                  </a:lnTo>
                  <a:lnTo>
                    <a:pt x="6710" y="623569"/>
                  </a:lnTo>
                  <a:lnTo>
                    <a:pt x="6916" y="483870"/>
                  </a:lnTo>
                  <a:close/>
                </a:path>
                <a:path w="971550" h="876300">
                  <a:moveTo>
                    <a:pt x="970850" y="483870"/>
                  </a:moveTo>
                  <a:lnTo>
                    <a:pt x="964498" y="483870"/>
                  </a:lnTo>
                  <a:lnTo>
                    <a:pt x="964292" y="623569"/>
                  </a:lnTo>
                  <a:lnTo>
                    <a:pt x="970647" y="623569"/>
                  </a:lnTo>
                  <a:lnTo>
                    <a:pt x="970850" y="483870"/>
                  </a:lnTo>
                  <a:close/>
                </a:path>
                <a:path w="971550" h="876300">
                  <a:moveTo>
                    <a:pt x="6710" y="623570"/>
                  </a:moveTo>
                  <a:lnTo>
                    <a:pt x="364" y="623570"/>
                  </a:lnTo>
                  <a:lnTo>
                    <a:pt x="350" y="633729"/>
                  </a:lnTo>
                  <a:lnTo>
                    <a:pt x="6696" y="633729"/>
                  </a:lnTo>
                  <a:lnTo>
                    <a:pt x="6710" y="623570"/>
                  </a:lnTo>
                  <a:close/>
                </a:path>
                <a:path w="971550" h="876300">
                  <a:moveTo>
                    <a:pt x="970647" y="623570"/>
                  </a:moveTo>
                  <a:lnTo>
                    <a:pt x="964292" y="623570"/>
                  </a:lnTo>
                  <a:lnTo>
                    <a:pt x="964277" y="633729"/>
                  </a:lnTo>
                  <a:lnTo>
                    <a:pt x="970632" y="633729"/>
                  </a:lnTo>
                  <a:lnTo>
                    <a:pt x="970647" y="623570"/>
                  </a:lnTo>
                  <a:close/>
                </a:path>
                <a:path w="971550" h="876300">
                  <a:moveTo>
                    <a:pt x="6696" y="633730"/>
                  </a:moveTo>
                  <a:lnTo>
                    <a:pt x="350" y="633730"/>
                  </a:lnTo>
                  <a:lnTo>
                    <a:pt x="328" y="648969"/>
                  </a:lnTo>
                  <a:lnTo>
                    <a:pt x="6673" y="648969"/>
                  </a:lnTo>
                  <a:lnTo>
                    <a:pt x="6696" y="633730"/>
                  </a:lnTo>
                  <a:close/>
                </a:path>
                <a:path w="971550" h="876300">
                  <a:moveTo>
                    <a:pt x="970632" y="633730"/>
                  </a:moveTo>
                  <a:lnTo>
                    <a:pt x="964277" y="633730"/>
                  </a:lnTo>
                  <a:lnTo>
                    <a:pt x="964255" y="648969"/>
                  </a:lnTo>
                  <a:lnTo>
                    <a:pt x="970610" y="648969"/>
                  </a:lnTo>
                  <a:lnTo>
                    <a:pt x="970632" y="633730"/>
                  </a:lnTo>
                  <a:close/>
                </a:path>
                <a:path w="971550" h="876300">
                  <a:moveTo>
                    <a:pt x="6673" y="648970"/>
                  </a:moveTo>
                  <a:lnTo>
                    <a:pt x="328" y="648970"/>
                  </a:lnTo>
                  <a:lnTo>
                    <a:pt x="300" y="668019"/>
                  </a:lnTo>
                  <a:lnTo>
                    <a:pt x="6645" y="668019"/>
                  </a:lnTo>
                  <a:lnTo>
                    <a:pt x="6673" y="648970"/>
                  </a:lnTo>
                  <a:close/>
                </a:path>
                <a:path w="971550" h="876300">
                  <a:moveTo>
                    <a:pt x="970610" y="648970"/>
                  </a:moveTo>
                  <a:lnTo>
                    <a:pt x="964255" y="648970"/>
                  </a:lnTo>
                  <a:lnTo>
                    <a:pt x="964227" y="668019"/>
                  </a:lnTo>
                  <a:lnTo>
                    <a:pt x="970582" y="668019"/>
                  </a:lnTo>
                  <a:lnTo>
                    <a:pt x="970610" y="648970"/>
                  </a:lnTo>
                  <a:close/>
                </a:path>
                <a:path w="971550" h="876300">
                  <a:moveTo>
                    <a:pt x="6645" y="668020"/>
                  </a:moveTo>
                  <a:lnTo>
                    <a:pt x="300" y="668020"/>
                  </a:lnTo>
                  <a:lnTo>
                    <a:pt x="285" y="678179"/>
                  </a:lnTo>
                  <a:lnTo>
                    <a:pt x="6630" y="678179"/>
                  </a:lnTo>
                  <a:lnTo>
                    <a:pt x="6645" y="668020"/>
                  </a:lnTo>
                  <a:close/>
                </a:path>
                <a:path w="971550" h="876300">
                  <a:moveTo>
                    <a:pt x="970582" y="668020"/>
                  </a:moveTo>
                  <a:lnTo>
                    <a:pt x="964227" y="668020"/>
                  </a:lnTo>
                  <a:lnTo>
                    <a:pt x="964212" y="678179"/>
                  </a:lnTo>
                  <a:lnTo>
                    <a:pt x="970567" y="678179"/>
                  </a:lnTo>
                  <a:lnTo>
                    <a:pt x="970582" y="668020"/>
                  </a:lnTo>
                  <a:close/>
                </a:path>
                <a:path w="971550" h="876300">
                  <a:moveTo>
                    <a:pt x="6630" y="678180"/>
                  </a:moveTo>
                  <a:lnTo>
                    <a:pt x="285" y="678180"/>
                  </a:lnTo>
                  <a:lnTo>
                    <a:pt x="263" y="693419"/>
                  </a:lnTo>
                  <a:lnTo>
                    <a:pt x="6608" y="693419"/>
                  </a:lnTo>
                  <a:lnTo>
                    <a:pt x="6630" y="678180"/>
                  </a:lnTo>
                  <a:close/>
                </a:path>
                <a:path w="971550" h="876300">
                  <a:moveTo>
                    <a:pt x="970567" y="678180"/>
                  </a:moveTo>
                  <a:lnTo>
                    <a:pt x="964212" y="678180"/>
                  </a:lnTo>
                  <a:lnTo>
                    <a:pt x="964189" y="693419"/>
                  </a:lnTo>
                  <a:lnTo>
                    <a:pt x="970545" y="693419"/>
                  </a:lnTo>
                  <a:lnTo>
                    <a:pt x="970567" y="678180"/>
                  </a:lnTo>
                  <a:close/>
                </a:path>
                <a:path w="971550" h="876300">
                  <a:moveTo>
                    <a:pt x="6608" y="693420"/>
                  </a:moveTo>
                  <a:lnTo>
                    <a:pt x="263" y="693420"/>
                  </a:lnTo>
                  <a:lnTo>
                    <a:pt x="245" y="706119"/>
                  </a:lnTo>
                  <a:lnTo>
                    <a:pt x="6589" y="706119"/>
                  </a:lnTo>
                  <a:lnTo>
                    <a:pt x="6608" y="693420"/>
                  </a:lnTo>
                  <a:close/>
                </a:path>
                <a:path w="971550" h="876300">
                  <a:moveTo>
                    <a:pt x="970545" y="693420"/>
                  </a:moveTo>
                  <a:lnTo>
                    <a:pt x="964189" y="693420"/>
                  </a:lnTo>
                  <a:lnTo>
                    <a:pt x="964171" y="706119"/>
                  </a:lnTo>
                  <a:lnTo>
                    <a:pt x="970527" y="706119"/>
                  </a:lnTo>
                  <a:lnTo>
                    <a:pt x="970545" y="693420"/>
                  </a:lnTo>
                  <a:close/>
                </a:path>
                <a:path w="971550" h="876300">
                  <a:moveTo>
                    <a:pt x="6589" y="706120"/>
                  </a:moveTo>
                  <a:lnTo>
                    <a:pt x="245" y="706120"/>
                  </a:lnTo>
                  <a:lnTo>
                    <a:pt x="235" y="712469"/>
                  </a:lnTo>
                  <a:lnTo>
                    <a:pt x="6580" y="712469"/>
                  </a:lnTo>
                  <a:lnTo>
                    <a:pt x="6589" y="706120"/>
                  </a:lnTo>
                  <a:close/>
                </a:path>
                <a:path w="971550" h="876300">
                  <a:moveTo>
                    <a:pt x="970527" y="706120"/>
                  </a:moveTo>
                  <a:lnTo>
                    <a:pt x="964171" y="706120"/>
                  </a:lnTo>
                  <a:lnTo>
                    <a:pt x="964161" y="712469"/>
                  </a:lnTo>
                  <a:lnTo>
                    <a:pt x="970518" y="712469"/>
                  </a:lnTo>
                  <a:lnTo>
                    <a:pt x="970527" y="706120"/>
                  </a:lnTo>
                  <a:close/>
                </a:path>
                <a:path w="971550" h="876300">
                  <a:moveTo>
                    <a:pt x="6580" y="712470"/>
                  </a:moveTo>
                  <a:lnTo>
                    <a:pt x="235" y="712470"/>
                  </a:lnTo>
                  <a:lnTo>
                    <a:pt x="208" y="731519"/>
                  </a:lnTo>
                  <a:lnTo>
                    <a:pt x="6552" y="731519"/>
                  </a:lnTo>
                  <a:lnTo>
                    <a:pt x="6580" y="712470"/>
                  </a:lnTo>
                  <a:close/>
                </a:path>
                <a:path w="971550" h="876300">
                  <a:moveTo>
                    <a:pt x="970518" y="712470"/>
                  </a:moveTo>
                  <a:lnTo>
                    <a:pt x="964161" y="712470"/>
                  </a:lnTo>
                  <a:lnTo>
                    <a:pt x="964133" y="731519"/>
                  </a:lnTo>
                  <a:lnTo>
                    <a:pt x="970490" y="731519"/>
                  </a:lnTo>
                  <a:lnTo>
                    <a:pt x="970518" y="712470"/>
                  </a:lnTo>
                  <a:close/>
                </a:path>
                <a:path w="971550" h="876300">
                  <a:moveTo>
                    <a:pt x="6552" y="731520"/>
                  </a:moveTo>
                  <a:lnTo>
                    <a:pt x="208" y="731520"/>
                  </a:lnTo>
                  <a:lnTo>
                    <a:pt x="143" y="775969"/>
                  </a:lnTo>
                  <a:lnTo>
                    <a:pt x="6486" y="775969"/>
                  </a:lnTo>
                  <a:lnTo>
                    <a:pt x="6552" y="731520"/>
                  </a:lnTo>
                  <a:close/>
                </a:path>
                <a:path w="971550" h="876300">
                  <a:moveTo>
                    <a:pt x="970490" y="731520"/>
                  </a:moveTo>
                  <a:lnTo>
                    <a:pt x="964133" y="731520"/>
                  </a:lnTo>
                  <a:lnTo>
                    <a:pt x="964068" y="775969"/>
                  </a:lnTo>
                  <a:lnTo>
                    <a:pt x="970425" y="775969"/>
                  </a:lnTo>
                  <a:lnTo>
                    <a:pt x="970490" y="731520"/>
                  </a:lnTo>
                  <a:close/>
                </a:path>
                <a:path w="971550" h="876300">
                  <a:moveTo>
                    <a:pt x="970281" y="875029"/>
                  </a:moveTo>
                  <a:lnTo>
                    <a:pt x="0" y="875029"/>
                  </a:lnTo>
                  <a:lnTo>
                    <a:pt x="970280" y="876299"/>
                  </a:lnTo>
                  <a:lnTo>
                    <a:pt x="970281" y="875029"/>
                  </a:lnTo>
                  <a:close/>
                </a:path>
                <a:path w="971550" h="876300">
                  <a:moveTo>
                    <a:pt x="970287" y="871219"/>
                  </a:moveTo>
                  <a:lnTo>
                    <a:pt x="5" y="871219"/>
                  </a:lnTo>
                  <a:lnTo>
                    <a:pt x="1" y="873759"/>
                  </a:lnTo>
                  <a:lnTo>
                    <a:pt x="970283" y="873759"/>
                  </a:lnTo>
                  <a:lnTo>
                    <a:pt x="970287" y="871219"/>
                  </a:lnTo>
                  <a:close/>
                </a:path>
                <a:path w="971550" h="876300">
                  <a:moveTo>
                    <a:pt x="6355" y="864869"/>
                  </a:moveTo>
                  <a:lnTo>
                    <a:pt x="14" y="864869"/>
                  </a:lnTo>
                  <a:lnTo>
                    <a:pt x="7" y="869949"/>
                  </a:lnTo>
                  <a:lnTo>
                    <a:pt x="963930" y="869949"/>
                  </a:lnTo>
                  <a:lnTo>
                    <a:pt x="6350" y="868679"/>
                  </a:lnTo>
                  <a:lnTo>
                    <a:pt x="6355" y="864869"/>
                  </a:lnTo>
                  <a:close/>
                </a:path>
                <a:path w="971550" h="876300">
                  <a:moveTo>
                    <a:pt x="970296" y="864869"/>
                  </a:moveTo>
                  <a:lnTo>
                    <a:pt x="963937" y="864869"/>
                  </a:lnTo>
                  <a:lnTo>
                    <a:pt x="963930" y="869949"/>
                  </a:lnTo>
                  <a:lnTo>
                    <a:pt x="970289" y="869949"/>
                  </a:lnTo>
                  <a:lnTo>
                    <a:pt x="970296" y="864869"/>
                  </a:lnTo>
                  <a:close/>
                </a:path>
                <a:path w="971550" h="876300">
                  <a:moveTo>
                    <a:pt x="6359" y="862329"/>
                  </a:moveTo>
                  <a:lnTo>
                    <a:pt x="18" y="862329"/>
                  </a:lnTo>
                  <a:lnTo>
                    <a:pt x="16" y="863599"/>
                  </a:lnTo>
                  <a:lnTo>
                    <a:pt x="6357" y="863599"/>
                  </a:lnTo>
                  <a:lnTo>
                    <a:pt x="6359" y="862329"/>
                  </a:lnTo>
                  <a:close/>
                </a:path>
                <a:path w="971550" h="876300">
                  <a:moveTo>
                    <a:pt x="970300" y="862329"/>
                  </a:moveTo>
                  <a:lnTo>
                    <a:pt x="963941" y="862329"/>
                  </a:lnTo>
                  <a:lnTo>
                    <a:pt x="963939" y="863599"/>
                  </a:lnTo>
                  <a:lnTo>
                    <a:pt x="970298" y="863599"/>
                  </a:lnTo>
                  <a:lnTo>
                    <a:pt x="970300" y="862329"/>
                  </a:lnTo>
                  <a:close/>
                </a:path>
                <a:path w="971550" h="876300">
                  <a:moveTo>
                    <a:pt x="6368" y="855979"/>
                  </a:moveTo>
                  <a:lnTo>
                    <a:pt x="27" y="855979"/>
                  </a:lnTo>
                  <a:lnTo>
                    <a:pt x="20" y="861059"/>
                  </a:lnTo>
                  <a:lnTo>
                    <a:pt x="6361" y="861059"/>
                  </a:lnTo>
                  <a:lnTo>
                    <a:pt x="6368" y="855979"/>
                  </a:lnTo>
                  <a:close/>
                </a:path>
                <a:path w="971550" h="876300">
                  <a:moveTo>
                    <a:pt x="970309" y="855979"/>
                  </a:moveTo>
                  <a:lnTo>
                    <a:pt x="963950" y="855979"/>
                  </a:lnTo>
                  <a:lnTo>
                    <a:pt x="963943" y="861059"/>
                  </a:lnTo>
                  <a:lnTo>
                    <a:pt x="970302" y="861059"/>
                  </a:lnTo>
                  <a:lnTo>
                    <a:pt x="970309" y="855979"/>
                  </a:lnTo>
                  <a:close/>
                </a:path>
                <a:path w="971550" h="876300">
                  <a:moveTo>
                    <a:pt x="6374" y="852169"/>
                  </a:moveTo>
                  <a:lnTo>
                    <a:pt x="33" y="852169"/>
                  </a:lnTo>
                  <a:lnTo>
                    <a:pt x="29" y="854709"/>
                  </a:lnTo>
                  <a:lnTo>
                    <a:pt x="6370" y="854709"/>
                  </a:lnTo>
                  <a:lnTo>
                    <a:pt x="6374" y="852169"/>
                  </a:lnTo>
                  <a:close/>
                </a:path>
                <a:path w="971550" h="876300">
                  <a:moveTo>
                    <a:pt x="970315" y="852169"/>
                  </a:moveTo>
                  <a:lnTo>
                    <a:pt x="963956" y="852169"/>
                  </a:lnTo>
                  <a:lnTo>
                    <a:pt x="963952" y="854709"/>
                  </a:lnTo>
                  <a:lnTo>
                    <a:pt x="970311" y="854709"/>
                  </a:lnTo>
                  <a:lnTo>
                    <a:pt x="970315" y="852169"/>
                  </a:lnTo>
                  <a:close/>
                </a:path>
                <a:path w="971550" h="876300">
                  <a:moveTo>
                    <a:pt x="6378" y="849629"/>
                  </a:moveTo>
                  <a:lnTo>
                    <a:pt x="36" y="849629"/>
                  </a:lnTo>
                  <a:lnTo>
                    <a:pt x="35" y="850899"/>
                  </a:lnTo>
                  <a:lnTo>
                    <a:pt x="6376" y="850899"/>
                  </a:lnTo>
                  <a:lnTo>
                    <a:pt x="6378" y="849629"/>
                  </a:lnTo>
                  <a:close/>
                </a:path>
                <a:path w="971550" h="876300">
                  <a:moveTo>
                    <a:pt x="970318" y="849629"/>
                  </a:moveTo>
                  <a:lnTo>
                    <a:pt x="963959" y="849629"/>
                  </a:lnTo>
                  <a:lnTo>
                    <a:pt x="963958" y="850899"/>
                  </a:lnTo>
                  <a:lnTo>
                    <a:pt x="970316" y="850899"/>
                  </a:lnTo>
                  <a:lnTo>
                    <a:pt x="970318" y="849629"/>
                  </a:lnTo>
                  <a:close/>
                </a:path>
                <a:path w="971550" h="876300">
                  <a:moveTo>
                    <a:pt x="6383" y="845819"/>
                  </a:moveTo>
                  <a:lnTo>
                    <a:pt x="42" y="845819"/>
                  </a:lnTo>
                  <a:lnTo>
                    <a:pt x="38" y="848359"/>
                  </a:lnTo>
                  <a:lnTo>
                    <a:pt x="6379" y="848359"/>
                  </a:lnTo>
                  <a:lnTo>
                    <a:pt x="6383" y="845819"/>
                  </a:lnTo>
                  <a:close/>
                </a:path>
                <a:path w="971550" h="876300">
                  <a:moveTo>
                    <a:pt x="970324" y="845819"/>
                  </a:moveTo>
                  <a:lnTo>
                    <a:pt x="963965" y="845819"/>
                  </a:lnTo>
                  <a:lnTo>
                    <a:pt x="963961" y="848359"/>
                  </a:lnTo>
                  <a:lnTo>
                    <a:pt x="970320" y="848359"/>
                  </a:lnTo>
                  <a:lnTo>
                    <a:pt x="970324" y="845819"/>
                  </a:lnTo>
                  <a:close/>
                </a:path>
                <a:path w="971550" h="876300">
                  <a:moveTo>
                    <a:pt x="6387" y="843279"/>
                  </a:moveTo>
                  <a:lnTo>
                    <a:pt x="46" y="843279"/>
                  </a:lnTo>
                  <a:lnTo>
                    <a:pt x="44" y="844549"/>
                  </a:lnTo>
                  <a:lnTo>
                    <a:pt x="6385" y="844549"/>
                  </a:lnTo>
                  <a:lnTo>
                    <a:pt x="6387" y="843279"/>
                  </a:lnTo>
                  <a:close/>
                </a:path>
                <a:path w="971550" h="876300">
                  <a:moveTo>
                    <a:pt x="970327" y="843279"/>
                  </a:moveTo>
                  <a:lnTo>
                    <a:pt x="963969" y="843279"/>
                  </a:lnTo>
                  <a:lnTo>
                    <a:pt x="963967" y="844549"/>
                  </a:lnTo>
                  <a:lnTo>
                    <a:pt x="970326" y="844549"/>
                  </a:lnTo>
                  <a:lnTo>
                    <a:pt x="970327" y="843279"/>
                  </a:lnTo>
                  <a:close/>
                </a:path>
                <a:path w="971550" h="876300">
                  <a:moveTo>
                    <a:pt x="6393" y="839469"/>
                  </a:moveTo>
                  <a:lnTo>
                    <a:pt x="51" y="839469"/>
                  </a:lnTo>
                  <a:lnTo>
                    <a:pt x="47" y="842009"/>
                  </a:lnTo>
                  <a:lnTo>
                    <a:pt x="6389" y="842009"/>
                  </a:lnTo>
                  <a:lnTo>
                    <a:pt x="6393" y="839469"/>
                  </a:lnTo>
                  <a:close/>
                </a:path>
                <a:path w="971550" h="876300">
                  <a:moveTo>
                    <a:pt x="970333" y="839469"/>
                  </a:moveTo>
                  <a:lnTo>
                    <a:pt x="963974" y="839469"/>
                  </a:lnTo>
                  <a:lnTo>
                    <a:pt x="963971" y="842009"/>
                  </a:lnTo>
                  <a:lnTo>
                    <a:pt x="970329" y="842009"/>
                  </a:lnTo>
                  <a:lnTo>
                    <a:pt x="970333" y="839469"/>
                  </a:lnTo>
                  <a:close/>
                </a:path>
                <a:path w="971550" h="876300">
                  <a:moveTo>
                    <a:pt x="6396" y="836929"/>
                  </a:moveTo>
                  <a:lnTo>
                    <a:pt x="55" y="836929"/>
                  </a:lnTo>
                  <a:lnTo>
                    <a:pt x="53" y="838199"/>
                  </a:lnTo>
                  <a:lnTo>
                    <a:pt x="6394" y="838199"/>
                  </a:lnTo>
                  <a:lnTo>
                    <a:pt x="6396" y="836929"/>
                  </a:lnTo>
                  <a:close/>
                </a:path>
                <a:path w="971550" h="876300">
                  <a:moveTo>
                    <a:pt x="970337" y="836929"/>
                  </a:moveTo>
                  <a:lnTo>
                    <a:pt x="963978" y="836929"/>
                  </a:lnTo>
                  <a:lnTo>
                    <a:pt x="963976" y="838199"/>
                  </a:lnTo>
                  <a:lnTo>
                    <a:pt x="970335" y="838199"/>
                  </a:lnTo>
                  <a:lnTo>
                    <a:pt x="970337" y="836929"/>
                  </a:lnTo>
                  <a:close/>
                </a:path>
                <a:path w="971550" h="876300">
                  <a:moveTo>
                    <a:pt x="6402" y="833119"/>
                  </a:moveTo>
                  <a:lnTo>
                    <a:pt x="60" y="833119"/>
                  </a:lnTo>
                  <a:lnTo>
                    <a:pt x="57" y="835659"/>
                  </a:lnTo>
                  <a:lnTo>
                    <a:pt x="6398" y="835659"/>
                  </a:lnTo>
                  <a:lnTo>
                    <a:pt x="6402" y="833119"/>
                  </a:lnTo>
                  <a:close/>
                </a:path>
                <a:path w="971550" h="876300">
                  <a:moveTo>
                    <a:pt x="970342" y="833119"/>
                  </a:moveTo>
                  <a:lnTo>
                    <a:pt x="963984" y="833119"/>
                  </a:lnTo>
                  <a:lnTo>
                    <a:pt x="963980" y="835659"/>
                  </a:lnTo>
                  <a:lnTo>
                    <a:pt x="970339" y="835659"/>
                  </a:lnTo>
                  <a:lnTo>
                    <a:pt x="970342" y="833119"/>
                  </a:lnTo>
                  <a:close/>
                </a:path>
                <a:path w="971550" h="876300">
                  <a:moveTo>
                    <a:pt x="6406" y="830579"/>
                  </a:moveTo>
                  <a:lnTo>
                    <a:pt x="64" y="830579"/>
                  </a:lnTo>
                  <a:lnTo>
                    <a:pt x="62" y="831849"/>
                  </a:lnTo>
                  <a:lnTo>
                    <a:pt x="6404" y="831849"/>
                  </a:lnTo>
                  <a:lnTo>
                    <a:pt x="6406" y="830579"/>
                  </a:lnTo>
                  <a:close/>
                </a:path>
                <a:path w="971550" h="876300">
                  <a:moveTo>
                    <a:pt x="970346" y="830579"/>
                  </a:moveTo>
                  <a:lnTo>
                    <a:pt x="963987" y="830579"/>
                  </a:lnTo>
                  <a:lnTo>
                    <a:pt x="963986" y="831849"/>
                  </a:lnTo>
                  <a:lnTo>
                    <a:pt x="970344" y="831849"/>
                  </a:lnTo>
                  <a:lnTo>
                    <a:pt x="970346" y="830579"/>
                  </a:lnTo>
                  <a:close/>
                </a:path>
                <a:path w="971550" h="876300">
                  <a:moveTo>
                    <a:pt x="6411" y="826769"/>
                  </a:moveTo>
                  <a:lnTo>
                    <a:pt x="70" y="826769"/>
                  </a:lnTo>
                  <a:lnTo>
                    <a:pt x="66" y="829309"/>
                  </a:lnTo>
                  <a:lnTo>
                    <a:pt x="6407" y="829309"/>
                  </a:lnTo>
                  <a:lnTo>
                    <a:pt x="6411" y="826769"/>
                  </a:lnTo>
                  <a:close/>
                </a:path>
                <a:path w="971550" h="876300">
                  <a:moveTo>
                    <a:pt x="970351" y="826769"/>
                  </a:moveTo>
                  <a:lnTo>
                    <a:pt x="963993" y="826769"/>
                  </a:lnTo>
                  <a:lnTo>
                    <a:pt x="963989" y="829309"/>
                  </a:lnTo>
                  <a:lnTo>
                    <a:pt x="970348" y="829309"/>
                  </a:lnTo>
                  <a:lnTo>
                    <a:pt x="970351" y="826769"/>
                  </a:lnTo>
                  <a:close/>
                </a:path>
                <a:path w="971550" h="876300">
                  <a:moveTo>
                    <a:pt x="6415" y="824229"/>
                  </a:moveTo>
                  <a:lnTo>
                    <a:pt x="73" y="824229"/>
                  </a:lnTo>
                  <a:lnTo>
                    <a:pt x="71" y="825499"/>
                  </a:lnTo>
                  <a:lnTo>
                    <a:pt x="6413" y="825499"/>
                  </a:lnTo>
                  <a:lnTo>
                    <a:pt x="6415" y="824229"/>
                  </a:lnTo>
                  <a:close/>
                </a:path>
                <a:path w="971550" h="876300">
                  <a:moveTo>
                    <a:pt x="970355" y="824229"/>
                  </a:moveTo>
                  <a:lnTo>
                    <a:pt x="963997" y="824229"/>
                  </a:lnTo>
                  <a:lnTo>
                    <a:pt x="963995" y="825499"/>
                  </a:lnTo>
                  <a:lnTo>
                    <a:pt x="970353" y="825499"/>
                  </a:lnTo>
                  <a:lnTo>
                    <a:pt x="970355" y="824229"/>
                  </a:lnTo>
                  <a:close/>
                </a:path>
                <a:path w="971550" h="876300">
                  <a:moveTo>
                    <a:pt x="6421" y="820419"/>
                  </a:moveTo>
                  <a:lnTo>
                    <a:pt x="79" y="820419"/>
                  </a:lnTo>
                  <a:lnTo>
                    <a:pt x="75" y="822959"/>
                  </a:lnTo>
                  <a:lnTo>
                    <a:pt x="6417" y="822959"/>
                  </a:lnTo>
                  <a:lnTo>
                    <a:pt x="6421" y="820419"/>
                  </a:lnTo>
                  <a:close/>
                </a:path>
                <a:path w="971550" h="876300">
                  <a:moveTo>
                    <a:pt x="970361" y="820419"/>
                  </a:moveTo>
                  <a:lnTo>
                    <a:pt x="964002" y="820419"/>
                  </a:lnTo>
                  <a:lnTo>
                    <a:pt x="963999" y="822959"/>
                  </a:lnTo>
                  <a:lnTo>
                    <a:pt x="970357" y="822959"/>
                  </a:lnTo>
                  <a:lnTo>
                    <a:pt x="970361" y="820419"/>
                  </a:lnTo>
                  <a:close/>
                </a:path>
                <a:path w="971550" h="876300">
                  <a:moveTo>
                    <a:pt x="6424" y="817879"/>
                  </a:moveTo>
                  <a:lnTo>
                    <a:pt x="82" y="817879"/>
                  </a:lnTo>
                  <a:lnTo>
                    <a:pt x="81" y="819149"/>
                  </a:lnTo>
                  <a:lnTo>
                    <a:pt x="6422" y="819149"/>
                  </a:lnTo>
                  <a:lnTo>
                    <a:pt x="6424" y="817879"/>
                  </a:lnTo>
                  <a:close/>
                </a:path>
                <a:path w="971550" h="876300">
                  <a:moveTo>
                    <a:pt x="970364" y="817879"/>
                  </a:moveTo>
                  <a:lnTo>
                    <a:pt x="964006" y="817879"/>
                  </a:lnTo>
                  <a:lnTo>
                    <a:pt x="964004" y="819149"/>
                  </a:lnTo>
                  <a:lnTo>
                    <a:pt x="970363" y="819149"/>
                  </a:lnTo>
                  <a:lnTo>
                    <a:pt x="970364" y="817879"/>
                  </a:lnTo>
                  <a:close/>
                </a:path>
                <a:path w="971550" h="876300">
                  <a:moveTo>
                    <a:pt x="6430" y="814069"/>
                  </a:moveTo>
                  <a:lnTo>
                    <a:pt x="88" y="814069"/>
                  </a:lnTo>
                  <a:lnTo>
                    <a:pt x="84" y="816609"/>
                  </a:lnTo>
                  <a:lnTo>
                    <a:pt x="6426" y="816609"/>
                  </a:lnTo>
                  <a:lnTo>
                    <a:pt x="6430" y="814069"/>
                  </a:lnTo>
                  <a:close/>
                </a:path>
                <a:path w="971550" h="876300">
                  <a:moveTo>
                    <a:pt x="970370" y="814069"/>
                  </a:moveTo>
                  <a:lnTo>
                    <a:pt x="964012" y="814069"/>
                  </a:lnTo>
                  <a:lnTo>
                    <a:pt x="964008" y="816609"/>
                  </a:lnTo>
                  <a:lnTo>
                    <a:pt x="970366" y="816609"/>
                  </a:lnTo>
                  <a:lnTo>
                    <a:pt x="970370" y="814069"/>
                  </a:lnTo>
                  <a:close/>
                </a:path>
                <a:path w="971550" h="876300">
                  <a:moveTo>
                    <a:pt x="6434" y="811529"/>
                  </a:moveTo>
                  <a:lnTo>
                    <a:pt x="92" y="811529"/>
                  </a:lnTo>
                  <a:lnTo>
                    <a:pt x="90" y="812799"/>
                  </a:lnTo>
                  <a:lnTo>
                    <a:pt x="6432" y="812799"/>
                  </a:lnTo>
                  <a:lnTo>
                    <a:pt x="6434" y="811529"/>
                  </a:lnTo>
                  <a:close/>
                </a:path>
                <a:path w="971550" h="876300">
                  <a:moveTo>
                    <a:pt x="970374" y="811529"/>
                  </a:moveTo>
                  <a:lnTo>
                    <a:pt x="964016" y="811529"/>
                  </a:lnTo>
                  <a:lnTo>
                    <a:pt x="964014" y="812799"/>
                  </a:lnTo>
                  <a:lnTo>
                    <a:pt x="970372" y="812799"/>
                  </a:lnTo>
                  <a:lnTo>
                    <a:pt x="970374" y="811529"/>
                  </a:lnTo>
                  <a:close/>
                </a:path>
                <a:path w="971550" h="876300">
                  <a:moveTo>
                    <a:pt x="6439" y="807719"/>
                  </a:moveTo>
                  <a:lnTo>
                    <a:pt x="97" y="807719"/>
                  </a:lnTo>
                  <a:lnTo>
                    <a:pt x="94" y="810259"/>
                  </a:lnTo>
                  <a:lnTo>
                    <a:pt x="6436" y="810259"/>
                  </a:lnTo>
                  <a:lnTo>
                    <a:pt x="6439" y="807719"/>
                  </a:lnTo>
                  <a:close/>
                </a:path>
                <a:path w="971550" h="876300">
                  <a:moveTo>
                    <a:pt x="970379" y="807719"/>
                  </a:moveTo>
                  <a:lnTo>
                    <a:pt x="964021" y="807719"/>
                  </a:lnTo>
                  <a:lnTo>
                    <a:pt x="964017" y="810259"/>
                  </a:lnTo>
                  <a:lnTo>
                    <a:pt x="970375" y="810259"/>
                  </a:lnTo>
                  <a:lnTo>
                    <a:pt x="970379" y="807719"/>
                  </a:lnTo>
                  <a:close/>
                </a:path>
                <a:path w="971550" h="876300">
                  <a:moveTo>
                    <a:pt x="6443" y="805179"/>
                  </a:moveTo>
                  <a:lnTo>
                    <a:pt x="101" y="805179"/>
                  </a:lnTo>
                  <a:lnTo>
                    <a:pt x="99" y="806449"/>
                  </a:lnTo>
                  <a:lnTo>
                    <a:pt x="6441" y="806449"/>
                  </a:lnTo>
                  <a:lnTo>
                    <a:pt x="6443" y="805179"/>
                  </a:lnTo>
                  <a:close/>
                </a:path>
                <a:path w="971550" h="876300">
                  <a:moveTo>
                    <a:pt x="970383" y="805179"/>
                  </a:moveTo>
                  <a:lnTo>
                    <a:pt x="964025" y="805179"/>
                  </a:lnTo>
                  <a:lnTo>
                    <a:pt x="964023" y="806449"/>
                  </a:lnTo>
                  <a:lnTo>
                    <a:pt x="970381" y="806449"/>
                  </a:lnTo>
                  <a:lnTo>
                    <a:pt x="970383" y="805179"/>
                  </a:lnTo>
                  <a:close/>
                </a:path>
                <a:path w="971550" h="876300">
                  <a:moveTo>
                    <a:pt x="6449" y="801369"/>
                  </a:moveTo>
                  <a:lnTo>
                    <a:pt x="106" y="801369"/>
                  </a:lnTo>
                  <a:lnTo>
                    <a:pt x="103" y="803909"/>
                  </a:lnTo>
                  <a:lnTo>
                    <a:pt x="6445" y="803909"/>
                  </a:lnTo>
                  <a:lnTo>
                    <a:pt x="6449" y="801369"/>
                  </a:lnTo>
                  <a:close/>
                </a:path>
                <a:path w="971550" h="876300">
                  <a:moveTo>
                    <a:pt x="970388" y="801369"/>
                  </a:moveTo>
                  <a:lnTo>
                    <a:pt x="964031" y="801369"/>
                  </a:lnTo>
                  <a:lnTo>
                    <a:pt x="964027" y="803909"/>
                  </a:lnTo>
                  <a:lnTo>
                    <a:pt x="970385" y="803909"/>
                  </a:lnTo>
                  <a:lnTo>
                    <a:pt x="970388" y="801369"/>
                  </a:lnTo>
                  <a:close/>
                </a:path>
                <a:path w="971550" h="876300">
                  <a:moveTo>
                    <a:pt x="6452" y="798829"/>
                  </a:moveTo>
                  <a:lnTo>
                    <a:pt x="110" y="798829"/>
                  </a:lnTo>
                  <a:lnTo>
                    <a:pt x="108" y="800099"/>
                  </a:lnTo>
                  <a:lnTo>
                    <a:pt x="6451" y="800099"/>
                  </a:lnTo>
                  <a:lnTo>
                    <a:pt x="6452" y="798829"/>
                  </a:lnTo>
                  <a:close/>
                </a:path>
                <a:path w="971550" h="876300">
                  <a:moveTo>
                    <a:pt x="970392" y="798829"/>
                  </a:moveTo>
                  <a:lnTo>
                    <a:pt x="964034" y="798829"/>
                  </a:lnTo>
                  <a:lnTo>
                    <a:pt x="964032" y="800099"/>
                  </a:lnTo>
                  <a:lnTo>
                    <a:pt x="970390" y="800099"/>
                  </a:lnTo>
                  <a:lnTo>
                    <a:pt x="970392" y="798829"/>
                  </a:lnTo>
                  <a:close/>
                </a:path>
                <a:path w="971550" h="876300">
                  <a:moveTo>
                    <a:pt x="6458" y="795019"/>
                  </a:moveTo>
                  <a:lnTo>
                    <a:pt x="116" y="795019"/>
                  </a:lnTo>
                  <a:lnTo>
                    <a:pt x="112" y="797559"/>
                  </a:lnTo>
                  <a:lnTo>
                    <a:pt x="6454" y="797559"/>
                  </a:lnTo>
                  <a:lnTo>
                    <a:pt x="6458" y="795019"/>
                  </a:lnTo>
                  <a:close/>
                </a:path>
                <a:path w="971550" h="876300">
                  <a:moveTo>
                    <a:pt x="970398" y="795019"/>
                  </a:moveTo>
                  <a:lnTo>
                    <a:pt x="964040" y="795019"/>
                  </a:lnTo>
                  <a:lnTo>
                    <a:pt x="964036" y="797559"/>
                  </a:lnTo>
                  <a:lnTo>
                    <a:pt x="970394" y="797559"/>
                  </a:lnTo>
                  <a:lnTo>
                    <a:pt x="970398" y="795019"/>
                  </a:lnTo>
                  <a:close/>
                </a:path>
                <a:path w="971550" h="876300">
                  <a:moveTo>
                    <a:pt x="6462" y="792479"/>
                  </a:moveTo>
                  <a:lnTo>
                    <a:pt x="119" y="792479"/>
                  </a:lnTo>
                  <a:lnTo>
                    <a:pt x="117" y="793749"/>
                  </a:lnTo>
                  <a:lnTo>
                    <a:pt x="6460" y="793749"/>
                  </a:lnTo>
                  <a:lnTo>
                    <a:pt x="6462" y="792479"/>
                  </a:lnTo>
                  <a:close/>
                </a:path>
                <a:path w="971550" h="876300">
                  <a:moveTo>
                    <a:pt x="970401" y="792479"/>
                  </a:moveTo>
                  <a:lnTo>
                    <a:pt x="964044" y="792479"/>
                  </a:lnTo>
                  <a:lnTo>
                    <a:pt x="964042" y="793749"/>
                  </a:lnTo>
                  <a:lnTo>
                    <a:pt x="970399" y="793749"/>
                  </a:lnTo>
                  <a:lnTo>
                    <a:pt x="970401" y="792479"/>
                  </a:lnTo>
                  <a:close/>
                </a:path>
                <a:path w="971550" h="876300">
                  <a:moveTo>
                    <a:pt x="6467" y="788669"/>
                  </a:moveTo>
                  <a:lnTo>
                    <a:pt x="125" y="788669"/>
                  </a:lnTo>
                  <a:lnTo>
                    <a:pt x="121" y="791209"/>
                  </a:lnTo>
                  <a:lnTo>
                    <a:pt x="6464" y="791209"/>
                  </a:lnTo>
                  <a:lnTo>
                    <a:pt x="6467" y="788669"/>
                  </a:lnTo>
                  <a:close/>
                </a:path>
                <a:path w="971550" h="876300">
                  <a:moveTo>
                    <a:pt x="970407" y="788669"/>
                  </a:moveTo>
                  <a:lnTo>
                    <a:pt x="964049" y="788669"/>
                  </a:lnTo>
                  <a:lnTo>
                    <a:pt x="964045" y="791209"/>
                  </a:lnTo>
                  <a:lnTo>
                    <a:pt x="970403" y="791209"/>
                  </a:lnTo>
                  <a:lnTo>
                    <a:pt x="970407" y="788669"/>
                  </a:lnTo>
                  <a:close/>
                </a:path>
                <a:path w="971550" h="876300">
                  <a:moveTo>
                    <a:pt x="6471" y="786129"/>
                  </a:moveTo>
                  <a:lnTo>
                    <a:pt x="129" y="786129"/>
                  </a:lnTo>
                  <a:lnTo>
                    <a:pt x="127" y="787399"/>
                  </a:lnTo>
                  <a:lnTo>
                    <a:pt x="6469" y="787399"/>
                  </a:lnTo>
                  <a:lnTo>
                    <a:pt x="6471" y="786129"/>
                  </a:lnTo>
                  <a:close/>
                </a:path>
                <a:path w="971550" h="876300">
                  <a:moveTo>
                    <a:pt x="970411" y="786129"/>
                  </a:moveTo>
                  <a:lnTo>
                    <a:pt x="964053" y="786129"/>
                  </a:lnTo>
                  <a:lnTo>
                    <a:pt x="964051" y="787399"/>
                  </a:lnTo>
                  <a:lnTo>
                    <a:pt x="970409" y="787399"/>
                  </a:lnTo>
                  <a:lnTo>
                    <a:pt x="970411" y="786129"/>
                  </a:lnTo>
                  <a:close/>
                </a:path>
                <a:path w="971550" h="876300">
                  <a:moveTo>
                    <a:pt x="6477" y="782319"/>
                  </a:moveTo>
                  <a:lnTo>
                    <a:pt x="134" y="782319"/>
                  </a:lnTo>
                  <a:lnTo>
                    <a:pt x="130" y="784859"/>
                  </a:lnTo>
                  <a:lnTo>
                    <a:pt x="6473" y="784859"/>
                  </a:lnTo>
                  <a:lnTo>
                    <a:pt x="6477" y="782319"/>
                  </a:lnTo>
                  <a:close/>
                </a:path>
                <a:path w="971550" h="876300">
                  <a:moveTo>
                    <a:pt x="970416" y="782319"/>
                  </a:moveTo>
                  <a:lnTo>
                    <a:pt x="964059" y="782319"/>
                  </a:lnTo>
                  <a:lnTo>
                    <a:pt x="964055" y="784859"/>
                  </a:lnTo>
                  <a:lnTo>
                    <a:pt x="970412" y="784859"/>
                  </a:lnTo>
                  <a:lnTo>
                    <a:pt x="970416" y="782319"/>
                  </a:lnTo>
                  <a:close/>
                </a:path>
                <a:path w="971550" h="876300">
                  <a:moveTo>
                    <a:pt x="6484" y="777239"/>
                  </a:moveTo>
                  <a:lnTo>
                    <a:pt x="141" y="777239"/>
                  </a:lnTo>
                  <a:lnTo>
                    <a:pt x="136" y="781049"/>
                  </a:lnTo>
                  <a:lnTo>
                    <a:pt x="6479" y="781049"/>
                  </a:lnTo>
                  <a:lnTo>
                    <a:pt x="6484" y="777239"/>
                  </a:lnTo>
                  <a:close/>
                </a:path>
                <a:path w="971550" h="876300">
                  <a:moveTo>
                    <a:pt x="970423" y="777239"/>
                  </a:moveTo>
                  <a:lnTo>
                    <a:pt x="964066" y="777239"/>
                  </a:lnTo>
                  <a:lnTo>
                    <a:pt x="964060" y="781049"/>
                  </a:lnTo>
                  <a:lnTo>
                    <a:pt x="970418" y="781049"/>
                  </a:lnTo>
                  <a:lnTo>
                    <a:pt x="970423" y="777239"/>
                  </a:lnTo>
                  <a:close/>
                </a:path>
              </a:pathLst>
            </a:custGeom>
            <a:solidFill>
              <a:srgbClr val="5794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2110740" y="2283459"/>
              <a:ext cx="958850" cy="863600"/>
            </a:xfrm>
            <a:custGeom>
              <a:avLst/>
              <a:gdLst/>
              <a:ahLst/>
              <a:cxnLst/>
              <a:rect l="l" t="t" r="r" b="b"/>
              <a:pathLst>
                <a:path w="958850" h="863600">
                  <a:moveTo>
                    <a:pt x="1270" y="0"/>
                  </a:moveTo>
                  <a:lnTo>
                    <a:pt x="1268" y="1269"/>
                  </a:lnTo>
                  <a:lnTo>
                    <a:pt x="958850" y="1269"/>
                  </a:lnTo>
                  <a:lnTo>
                    <a:pt x="1270" y="0"/>
                  </a:lnTo>
                  <a:close/>
                </a:path>
                <a:path w="958850" h="863600">
                  <a:moveTo>
                    <a:pt x="958850" y="1270"/>
                  </a:moveTo>
                  <a:lnTo>
                    <a:pt x="1268" y="1270"/>
                  </a:lnTo>
                  <a:lnTo>
                    <a:pt x="1240" y="20319"/>
                  </a:lnTo>
                  <a:lnTo>
                    <a:pt x="7578" y="20319"/>
                  </a:lnTo>
                  <a:lnTo>
                    <a:pt x="7620" y="6350"/>
                  </a:lnTo>
                  <a:lnTo>
                    <a:pt x="958842" y="6350"/>
                  </a:lnTo>
                  <a:lnTo>
                    <a:pt x="958850" y="1270"/>
                  </a:lnTo>
                  <a:close/>
                </a:path>
                <a:path w="958850" h="863600">
                  <a:moveTo>
                    <a:pt x="958842" y="6350"/>
                  </a:moveTo>
                  <a:lnTo>
                    <a:pt x="7620" y="6350"/>
                  </a:lnTo>
                  <a:lnTo>
                    <a:pt x="953770" y="7619"/>
                  </a:lnTo>
                  <a:lnTo>
                    <a:pt x="953751" y="20319"/>
                  </a:lnTo>
                  <a:lnTo>
                    <a:pt x="958821" y="20319"/>
                  </a:lnTo>
                  <a:lnTo>
                    <a:pt x="958842" y="6350"/>
                  </a:lnTo>
                  <a:close/>
                </a:path>
                <a:path w="958850" h="863600">
                  <a:moveTo>
                    <a:pt x="7578" y="20320"/>
                  </a:moveTo>
                  <a:lnTo>
                    <a:pt x="1240" y="20320"/>
                  </a:lnTo>
                  <a:lnTo>
                    <a:pt x="1221" y="33019"/>
                  </a:lnTo>
                  <a:lnTo>
                    <a:pt x="7540" y="33019"/>
                  </a:lnTo>
                  <a:lnTo>
                    <a:pt x="7578" y="20320"/>
                  </a:lnTo>
                  <a:close/>
                </a:path>
                <a:path w="958850" h="863600">
                  <a:moveTo>
                    <a:pt x="958821" y="20320"/>
                  </a:moveTo>
                  <a:lnTo>
                    <a:pt x="953751" y="20320"/>
                  </a:lnTo>
                  <a:lnTo>
                    <a:pt x="953732" y="33019"/>
                  </a:lnTo>
                  <a:lnTo>
                    <a:pt x="958803" y="33019"/>
                  </a:lnTo>
                  <a:lnTo>
                    <a:pt x="958821" y="20320"/>
                  </a:lnTo>
                  <a:close/>
                </a:path>
                <a:path w="958850" h="863600">
                  <a:moveTo>
                    <a:pt x="7540" y="33020"/>
                  </a:moveTo>
                  <a:lnTo>
                    <a:pt x="1221" y="33020"/>
                  </a:lnTo>
                  <a:lnTo>
                    <a:pt x="1202" y="45719"/>
                  </a:lnTo>
                  <a:lnTo>
                    <a:pt x="7502" y="45719"/>
                  </a:lnTo>
                  <a:lnTo>
                    <a:pt x="7540" y="33020"/>
                  </a:lnTo>
                  <a:close/>
                </a:path>
                <a:path w="958850" h="863600">
                  <a:moveTo>
                    <a:pt x="958803" y="33020"/>
                  </a:moveTo>
                  <a:lnTo>
                    <a:pt x="953732" y="33020"/>
                  </a:lnTo>
                  <a:lnTo>
                    <a:pt x="953713" y="45719"/>
                  </a:lnTo>
                  <a:lnTo>
                    <a:pt x="958784" y="45719"/>
                  </a:lnTo>
                  <a:lnTo>
                    <a:pt x="958803" y="33020"/>
                  </a:lnTo>
                  <a:close/>
                </a:path>
                <a:path w="958850" h="863600">
                  <a:moveTo>
                    <a:pt x="7502" y="45720"/>
                  </a:moveTo>
                  <a:lnTo>
                    <a:pt x="1202" y="45720"/>
                  </a:lnTo>
                  <a:lnTo>
                    <a:pt x="1183" y="58419"/>
                  </a:lnTo>
                  <a:lnTo>
                    <a:pt x="7464" y="58419"/>
                  </a:lnTo>
                  <a:lnTo>
                    <a:pt x="7502" y="45720"/>
                  </a:lnTo>
                  <a:close/>
                </a:path>
                <a:path w="958850" h="863600">
                  <a:moveTo>
                    <a:pt x="958784" y="45720"/>
                  </a:moveTo>
                  <a:lnTo>
                    <a:pt x="953713" y="45720"/>
                  </a:lnTo>
                  <a:lnTo>
                    <a:pt x="953694" y="58419"/>
                  </a:lnTo>
                  <a:lnTo>
                    <a:pt x="958765" y="58419"/>
                  </a:lnTo>
                  <a:lnTo>
                    <a:pt x="958784" y="45720"/>
                  </a:lnTo>
                  <a:close/>
                </a:path>
                <a:path w="958850" h="863600">
                  <a:moveTo>
                    <a:pt x="7464" y="58420"/>
                  </a:moveTo>
                  <a:lnTo>
                    <a:pt x="1183" y="58420"/>
                  </a:lnTo>
                  <a:lnTo>
                    <a:pt x="1165" y="71119"/>
                  </a:lnTo>
                  <a:lnTo>
                    <a:pt x="7426" y="71119"/>
                  </a:lnTo>
                  <a:lnTo>
                    <a:pt x="7464" y="58420"/>
                  </a:lnTo>
                  <a:close/>
                </a:path>
                <a:path w="958850" h="863600">
                  <a:moveTo>
                    <a:pt x="958765" y="58420"/>
                  </a:moveTo>
                  <a:lnTo>
                    <a:pt x="953694" y="58420"/>
                  </a:lnTo>
                  <a:lnTo>
                    <a:pt x="953675" y="71119"/>
                  </a:lnTo>
                  <a:lnTo>
                    <a:pt x="958747" y="71119"/>
                  </a:lnTo>
                  <a:lnTo>
                    <a:pt x="958765" y="58420"/>
                  </a:lnTo>
                  <a:close/>
                </a:path>
                <a:path w="958850" h="863600">
                  <a:moveTo>
                    <a:pt x="7426" y="71120"/>
                  </a:moveTo>
                  <a:lnTo>
                    <a:pt x="1165" y="71120"/>
                  </a:lnTo>
                  <a:lnTo>
                    <a:pt x="1146" y="83819"/>
                  </a:lnTo>
                  <a:lnTo>
                    <a:pt x="7388" y="83819"/>
                  </a:lnTo>
                  <a:lnTo>
                    <a:pt x="7426" y="71120"/>
                  </a:lnTo>
                  <a:close/>
                </a:path>
                <a:path w="958850" h="863600">
                  <a:moveTo>
                    <a:pt x="958747" y="71120"/>
                  </a:moveTo>
                  <a:lnTo>
                    <a:pt x="953675" y="71120"/>
                  </a:lnTo>
                  <a:lnTo>
                    <a:pt x="953656" y="83819"/>
                  </a:lnTo>
                  <a:lnTo>
                    <a:pt x="958728" y="83819"/>
                  </a:lnTo>
                  <a:lnTo>
                    <a:pt x="958747" y="71120"/>
                  </a:lnTo>
                  <a:close/>
                </a:path>
                <a:path w="958850" h="863600">
                  <a:moveTo>
                    <a:pt x="7388" y="83820"/>
                  </a:moveTo>
                  <a:lnTo>
                    <a:pt x="1146" y="83820"/>
                  </a:lnTo>
                  <a:lnTo>
                    <a:pt x="1109" y="109219"/>
                  </a:lnTo>
                  <a:lnTo>
                    <a:pt x="7312" y="109219"/>
                  </a:lnTo>
                  <a:lnTo>
                    <a:pt x="7388" y="83820"/>
                  </a:lnTo>
                  <a:close/>
                </a:path>
                <a:path w="958850" h="863600">
                  <a:moveTo>
                    <a:pt x="958728" y="83820"/>
                  </a:moveTo>
                  <a:lnTo>
                    <a:pt x="953656" y="83820"/>
                  </a:lnTo>
                  <a:lnTo>
                    <a:pt x="953618" y="109219"/>
                  </a:lnTo>
                  <a:lnTo>
                    <a:pt x="958691" y="109219"/>
                  </a:lnTo>
                  <a:lnTo>
                    <a:pt x="958728" y="83820"/>
                  </a:lnTo>
                  <a:close/>
                </a:path>
                <a:path w="958850" h="863600">
                  <a:moveTo>
                    <a:pt x="7312" y="109220"/>
                  </a:moveTo>
                  <a:lnTo>
                    <a:pt x="1109" y="109220"/>
                  </a:lnTo>
                  <a:lnTo>
                    <a:pt x="1099" y="115569"/>
                  </a:lnTo>
                  <a:lnTo>
                    <a:pt x="7293" y="115569"/>
                  </a:lnTo>
                  <a:lnTo>
                    <a:pt x="7312" y="109220"/>
                  </a:lnTo>
                  <a:close/>
                </a:path>
                <a:path w="958850" h="863600">
                  <a:moveTo>
                    <a:pt x="958691" y="109220"/>
                  </a:moveTo>
                  <a:lnTo>
                    <a:pt x="953618" y="109220"/>
                  </a:lnTo>
                  <a:lnTo>
                    <a:pt x="953608" y="115569"/>
                  </a:lnTo>
                  <a:lnTo>
                    <a:pt x="958681" y="115569"/>
                  </a:lnTo>
                  <a:lnTo>
                    <a:pt x="958691" y="109220"/>
                  </a:lnTo>
                  <a:close/>
                </a:path>
                <a:path w="958850" h="863600">
                  <a:moveTo>
                    <a:pt x="7293" y="115570"/>
                  </a:moveTo>
                  <a:lnTo>
                    <a:pt x="1099" y="115570"/>
                  </a:lnTo>
                  <a:lnTo>
                    <a:pt x="1024" y="166369"/>
                  </a:lnTo>
                  <a:lnTo>
                    <a:pt x="7141" y="166369"/>
                  </a:lnTo>
                  <a:lnTo>
                    <a:pt x="7293" y="115570"/>
                  </a:lnTo>
                  <a:close/>
                </a:path>
                <a:path w="958850" h="863600">
                  <a:moveTo>
                    <a:pt x="958681" y="115570"/>
                  </a:moveTo>
                  <a:lnTo>
                    <a:pt x="953608" y="115570"/>
                  </a:lnTo>
                  <a:lnTo>
                    <a:pt x="953533" y="166369"/>
                  </a:lnTo>
                  <a:lnTo>
                    <a:pt x="958606" y="166369"/>
                  </a:lnTo>
                  <a:lnTo>
                    <a:pt x="958681" y="115570"/>
                  </a:lnTo>
                  <a:close/>
                </a:path>
                <a:path w="958850" h="863600">
                  <a:moveTo>
                    <a:pt x="7141" y="166370"/>
                  </a:moveTo>
                  <a:lnTo>
                    <a:pt x="1024" y="166370"/>
                  </a:lnTo>
                  <a:lnTo>
                    <a:pt x="1015" y="172719"/>
                  </a:lnTo>
                  <a:lnTo>
                    <a:pt x="7122" y="172719"/>
                  </a:lnTo>
                  <a:lnTo>
                    <a:pt x="7141" y="166370"/>
                  </a:lnTo>
                  <a:close/>
                </a:path>
                <a:path w="958850" h="863600">
                  <a:moveTo>
                    <a:pt x="958606" y="166370"/>
                  </a:moveTo>
                  <a:lnTo>
                    <a:pt x="953533" y="166370"/>
                  </a:lnTo>
                  <a:lnTo>
                    <a:pt x="953523" y="172719"/>
                  </a:lnTo>
                  <a:lnTo>
                    <a:pt x="958597" y="172719"/>
                  </a:lnTo>
                  <a:lnTo>
                    <a:pt x="958606" y="166370"/>
                  </a:lnTo>
                  <a:close/>
                </a:path>
                <a:path w="958850" h="863600">
                  <a:moveTo>
                    <a:pt x="7122" y="172720"/>
                  </a:moveTo>
                  <a:lnTo>
                    <a:pt x="1015" y="172720"/>
                  </a:lnTo>
                  <a:lnTo>
                    <a:pt x="1000" y="182879"/>
                  </a:lnTo>
                  <a:lnTo>
                    <a:pt x="7092" y="182879"/>
                  </a:lnTo>
                  <a:lnTo>
                    <a:pt x="7122" y="172720"/>
                  </a:lnTo>
                  <a:close/>
                </a:path>
                <a:path w="958850" h="863600">
                  <a:moveTo>
                    <a:pt x="958597" y="172720"/>
                  </a:moveTo>
                  <a:lnTo>
                    <a:pt x="953523" y="172720"/>
                  </a:lnTo>
                  <a:lnTo>
                    <a:pt x="953508" y="182879"/>
                  </a:lnTo>
                  <a:lnTo>
                    <a:pt x="958582" y="182879"/>
                  </a:lnTo>
                  <a:lnTo>
                    <a:pt x="958597" y="172720"/>
                  </a:lnTo>
                  <a:close/>
                </a:path>
                <a:path w="958850" h="863600">
                  <a:moveTo>
                    <a:pt x="7092" y="182880"/>
                  </a:moveTo>
                  <a:lnTo>
                    <a:pt x="1000" y="182880"/>
                  </a:lnTo>
                  <a:lnTo>
                    <a:pt x="978" y="198119"/>
                  </a:lnTo>
                  <a:lnTo>
                    <a:pt x="7046" y="198119"/>
                  </a:lnTo>
                  <a:lnTo>
                    <a:pt x="7092" y="182880"/>
                  </a:lnTo>
                  <a:close/>
                </a:path>
                <a:path w="958850" h="863600">
                  <a:moveTo>
                    <a:pt x="958582" y="182880"/>
                  </a:moveTo>
                  <a:lnTo>
                    <a:pt x="953508" y="182880"/>
                  </a:lnTo>
                  <a:lnTo>
                    <a:pt x="953485" y="198119"/>
                  </a:lnTo>
                  <a:lnTo>
                    <a:pt x="958560" y="198119"/>
                  </a:lnTo>
                  <a:lnTo>
                    <a:pt x="958582" y="182880"/>
                  </a:lnTo>
                  <a:close/>
                </a:path>
                <a:path w="958850" h="863600">
                  <a:moveTo>
                    <a:pt x="7046" y="198120"/>
                  </a:moveTo>
                  <a:lnTo>
                    <a:pt x="978" y="198120"/>
                  </a:lnTo>
                  <a:lnTo>
                    <a:pt x="950" y="217169"/>
                  </a:lnTo>
                  <a:lnTo>
                    <a:pt x="6989" y="217169"/>
                  </a:lnTo>
                  <a:lnTo>
                    <a:pt x="7046" y="198120"/>
                  </a:lnTo>
                  <a:close/>
                </a:path>
                <a:path w="958850" h="863600">
                  <a:moveTo>
                    <a:pt x="958560" y="198120"/>
                  </a:moveTo>
                  <a:lnTo>
                    <a:pt x="953485" y="198120"/>
                  </a:lnTo>
                  <a:lnTo>
                    <a:pt x="953457" y="217169"/>
                  </a:lnTo>
                  <a:lnTo>
                    <a:pt x="958532" y="217169"/>
                  </a:lnTo>
                  <a:lnTo>
                    <a:pt x="958560" y="198120"/>
                  </a:lnTo>
                  <a:close/>
                </a:path>
                <a:path w="958850" h="863600">
                  <a:moveTo>
                    <a:pt x="6989" y="217170"/>
                  </a:moveTo>
                  <a:lnTo>
                    <a:pt x="950" y="217170"/>
                  </a:lnTo>
                  <a:lnTo>
                    <a:pt x="935" y="227329"/>
                  </a:lnTo>
                  <a:lnTo>
                    <a:pt x="6959" y="227329"/>
                  </a:lnTo>
                  <a:lnTo>
                    <a:pt x="6989" y="217170"/>
                  </a:lnTo>
                  <a:close/>
                </a:path>
                <a:path w="958850" h="863600">
                  <a:moveTo>
                    <a:pt x="958532" y="217170"/>
                  </a:moveTo>
                  <a:lnTo>
                    <a:pt x="953457" y="217170"/>
                  </a:lnTo>
                  <a:lnTo>
                    <a:pt x="953442" y="227329"/>
                  </a:lnTo>
                  <a:lnTo>
                    <a:pt x="958517" y="227329"/>
                  </a:lnTo>
                  <a:lnTo>
                    <a:pt x="958532" y="217170"/>
                  </a:lnTo>
                  <a:close/>
                </a:path>
                <a:path w="958850" h="863600">
                  <a:moveTo>
                    <a:pt x="6959" y="227330"/>
                  </a:moveTo>
                  <a:lnTo>
                    <a:pt x="935" y="227330"/>
                  </a:lnTo>
                  <a:lnTo>
                    <a:pt x="912" y="242569"/>
                  </a:lnTo>
                  <a:lnTo>
                    <a:pt x="6913" y="242569"/>
                  </a:lnTo>
                  <a:lnTo>
                    <a:pt x="6959" y="227330"/>
                  </a:lnTo>
                  <a:close/>
                </a:path>
                <a:path w="958850" h="863600">
                  <a:moveTo>
                    <a:pt x="958517" y="227330"/>
                  </a:moveTo>
                  <a:lnTo>
                    <a:pt x="953442" y="227330"/>
                  </a:lnTo>
                  <a:lnTo>
                    <a:pt x="953419" y="242569"/>
                  </a:lnTo>
                  <a:lnTo>
                    <a:pt x="958494" y="242569"/>
                  </a:lnTo>
                  <a:lnTo>
                    <a:pt x="958517" y="227330"/>
                  </a:lnTo>
                  <a:close/>
                </a:path>
                <a:path w="958850" h="863600">
                  <a:moveTo>
                    <a:pt x="6913" y="242570"/>
                  </a:moveTo>
                  <a:lnTo>
                    <a:pt x="912" y="242570"/>
                  </a:lnTo>
                  <a:lnTo>
                    <a:pt x="744" y="356869"/>
                  </a:lnTo>
                  <a:lnTo>
                    <a:pt x="6572" y="356869"/>
                  </a:lnTo>
                  <a:lnTo>
                    <a:pt x="6913" y="242570"/>
                  </a:lnTo>
                  <a:close/>
                </a:path>
                <a:path w="958850" h="863600">
                  <a:moveTo>
                    <a:pt x="958494" y="242570"/>
                  </a:moveTo>
                  <a:lnTo>
                    <a:pt x="953419" y="242570"/>
                  </a:lnTo>
                  <a:lnTo>
                    <a:pt x="953248" y="356869"/>
                  </a:lnTo>
                  <a:lnTo>
                    <a:pt x="958326" y="356869"/>
                  </a:lnTo>
                  <a:lnTo>
                    <a:pt x="958494" y="242570"/>
                  </a:lnTo>
                  <a:close/>
                </a:path>
                <a:path w="958850" h="863600">
                  <a:moveTo>
                    <a:pt x="6572" y="356870"/>
                  </a:moveTo>
                  <a:lnTo>
                    <a:pt x="744" y="356870"/>
                  </a:lnTo>
                  <a:lnTo>
                    <a:pt x="566" y="477519"/>
                  </a:lnTo>
                  <a:lnTo>
                    <a:pt x="6211" y="477519"/>
                  </a:lnTo>
                  <a:lnTo>
                    <a:pt x="6572" y="356870"/>
                  </a:lnTo>
                  <a:close/>
                </a:path>
                <a:path w="958850" h="863600">
                  <a:moveTo>
                    <a:pt x="958326" y="356870"/>
                  </a:moveTo>
                  <a:lnTo>
                    <a:pt x="953248" y="356870"/>
                  </a:lnTo>
                  <a:lnTo>
                    <a:pt x="953068" y="477519"/>
                  </a:lnTo>
                  <a:lnTo>
                    <a:pt x="958148" y="477519"/>
                  </a:lnTo>
                  <a:lnTo>
                    <a:pt x="958326" y="356870"/>
                  </a:lnTo>
                  <a:close/>
                </a:path>
                <a:path w="958850" h="863600">
                  <a:moveTo>
                    <a:pt x="6211" y="477520"/>
                  </a:moveTo>
                  <a:lnTo>
                    <a:pt x="566" y="477520"/>
                  </a:lnTo>
                  <a:lnTo>
                    <a:pt x="360" y="617219"/>
                  </a:lnTo>
                  <a:lnTo>
                    <a:pt x="5793" y="617219"/>
                  </a:lnTo>
                  <a:lnTo>
                    <a:pt x="6211" y="477520"/>
                  </a:lnTo>
                  <a:close/>
                </a:path>
                <a:path w="958850" h="863600">
                  <a:moveTo>
                    <a:pt x="958148" y="477520"/>
                  </a:moveTo>
                  <a:lnTo>
                    <a:pt x="953068" y="477520"/>
                  </a:lnTo>
                  <a:lnTo>
                    <a:pt x="952860" y="617219"/>
                  </a:lnTo>
                  <a:lnTo>
                    <a:pt x="957942" y="617219"/>
                  </a:lnTo>
                  <a:lnTo>
                    <a:pt x="958148" y="477520"/>
                  </a:lnTo>
                  <a:close/>
                </a:path>
                <a:path w="958850" h="863600">
                  <a:moveTo>
                    <a:pt x="5793" y="617220"/>
                  </a:moveTo>
                  <a:lnTo>
                    <a:pt x="360" y="617220"/>
                  </a:lnTo>
                  <a:lnTo>
                    <a:pt x="346" y="627379"/>
                  </a:lnTo>
                  <a:lnTo>
                    <a:pt x="5763" y="627379"/>
                  </a:lnTo>
                  <a:lnTo>
                    <a:pt x="5793" y="617220"/>
                  </a:lnTo>
                  <a:close/>
                </a:path>
                <a:path w="958850" h="863600">
                  <a:moveTo>
                    <a:pt x="957942" y="617220"/>
                  </a:moveTo>
                  <a:lnTo>
                    <a:pt x="952860" y="617220"/>
                  </a:lnTo>
                  <a:lnTo>
                    <a:pt x="952844" y="627379"/>
                  </a:lnTo>
                  <a:lnTo>
                    <a:pt x="957927" y="627379"/>
                  </a:lnTo>
                  <a:lnTo>
                    <a:pt x="957942" y="617220"/>
                  </a:lnTo>
                  <a:close/>
                </a:path>
                <a:path w="958850" h="863600">
                  <a:moveTo>
                    <a:pt x="5763" y="627380"/>
                  </a:moveTo>
                  <a:lnTo>
                    <a:pt x="346" y="627380"/>
                  </a:lnTo>
                  <a:lnTo>
                    <a:pt x="323" y="642619"/>
                  </a:lnTo>
                  <a:lnTo>
                    <a:pt x="5717" y="642619"/>
                  </a:lnTo>
                  <a:lnTo>
                    <a:pt x="5763" y="627380"/>
                  </a:lnTo>
                  <a:close/>
                </a:path>
                <a:path w="958850" h="863600">
                  <a:moveTo>
                    <a:pt x="957927" y="627380"/>
                  </a:moveTo>
                  <a:lnTo>
                    <a:pt x="952844" y="627380"/>
                  </a:lnTo>
                  <a:lnTo>
                    <a:pt x="952822" y="642619"/>
                  </a:lnTo>
                  <a:lnTo>
                    <a:pt x="957905" y="642619"/>
                  </a:lnTo>
                  <a:lnTo>
                    <a:pt x="957927" y="627380"/>
                  </a:lnTo>
                  <a:close/>
                </a:path>
                <a:path w="958850" h="863600">
                  <a:moveTo>
                    <a:pt x="5717" y="642620"/>
                  </a:moveTo>
                  <a:lnTo>
                    <a:pt x="323" y="642620"/>
                  </a:lnTo>
                  <a:lnTo>
                    <a:pt x="295" y="661669"/>
                  </a:lnTo>
                  <a:lnTo>
                    <a:pt x="5660" y="661669"/>
                  </a:lnTo>
                  <a:lnTo>
                    <a:pt x="5717" y="642620"/>
                  </a:lnTo>
                  <a:close/>
                </a:path>
                <a:path w="958850" h="863600">
                  <a:moveTo>
                    <a:pt x="957905" y="642620"/>
                  </a:moveTo>
                  <a:lnTo>
                    <a:pt x="952822" y="642620"/>
                  </a:lnTo>
                  <a:lnTo>
                    <a:pt x="952793" y="661669"/>
                  </a:lnTo>
                  <a:lnTo>
                    <a:pt x="957877" y="661669"/>
                  </a:lnTo>
                  <a:lnTo>
                    <a:pt x="957905" y="642620"/>
                  </a:lnTo>
                  <a:close/>
                </a:path>
                <a:path w="958850" h="863600">
                  <a:moveTo>
                    <a:pt x="5660" y="661670"/>
                  </a:moveTo>
                  <a:lnTo>
                    <a:pt x="295" y="661670"/>
                  </a:lnTo>
                  <a:lnTo>
                    <a:pt x="280" y="671829"/>
                  </a:lnTo>
                  <a:lnTo>
                    <a:pt x="5630" y="671829"/>
                  </a:lnTo>
                  <a:lnTo>
                    <a:pt x="5660" y="661670"/>
                  </a:lnTo>
                  <a:close/>
                </a:path>
                <a:path w="958850" h="863600">
                  <a:moveTo>
                    <a:pt x="957877" y="661670"/>
                  </a:moveTo>
                  <a:lnTo>
                    <a:pt x="952793" y="661670"/>
                  </a:lnTo>
                  <a:lnTo>
                    <a:pt x="952778" y="671829"/>
                  </a:lnTo>
                  <a:lnTo>
                    <a:pt x="957862" y="671829"/>
                  </a:lnTo>
                  <a:lnTo>
                    <a:pt x="957877" y="661670"/>
                  </a:lnTo>
                  <a:close/>
                </a:path>
                <a:path w="958850" h="863600">
                  <a:moveTo>
                    <a:pt x="5630" y="671830"/>
                  </a:moveTo>
                  <a:lnTo>
                    <a:pt x="280" y="671830"/>
                  </a:lnTo>
                  <a:lnTo>
                    <a:pt x="258" y="687069"/>
                  </a:lnTo>
                  <a:lnTo>
                    <a:pt x="5584" y="687069"/>
                  </a:lnTo>
                  <a:lnTo>
                    <a:pt x="5630" y="671830"/>
                  </a:lnTo>
                  <a:close/>
                </a:path>
                <a:path w="958850" h="863600">
                  <a:moveTo>
                    <a:pt x="957862" y="671830"/>
                  </a:moveTo>
                  <a:lnTo>
                    <a:pt x="952778" y="671830"/>
                  </a:lnTo>
                  <a:lnTo>
                    <a:pt x="952755" y="687069"/>
                  </a:lnTo>
                  <a:lnTo>
                    <a:pt x="957839" y="687069"/>
                  </a:lnTo>
                  <a:lnTo>
                    <a:pt x="957862" y="671830"/>
                  </a:lnTo>
                  <a:close/>
                </a:path>
                <a:path w="958850" h="863600">
                  <a:moveTo>
                    <a:pt x="5584" y="687070"/>
                  </a:moveTo>
                  <a:lnTo>
                    <a:pt x="258" y="687070"/>
                  </a:lnTo>
                  <a:lnTo>
                    <a:pt x="239" y="699769"/>
                  </a:lnTo>
                  <a:lnTo>
                    <a:pt x="5546" y="699769"/>
                  </a:lnTo>
                  <a:lnTo>
                    <a:pt x="5584" y="687070"/>
                  </a:lnTo>
                  <a:close/>
                </a:path>
                <a:path w="958850" h="863600">
                  <a:moveTo>
                    <a:pt x="957839" y="687070"/>
                  </a:moveTo>
                  <a:lnTo>
                    <a:pt x="952755" y="687070"/>
                  </a:lnTo>
                  <a:lnTo>
                    <a:pt x="952736" y="699769"/>
                  </a:lnTo>
                  <a:lnTo>
                    <a:pt x="957821" y="699769"/>
                  </a:lnTo>
                  <a:lnTo>
                    <a:pt x="957839" y="687070"/>
                  </a:lnTo>
                  <a:close/>
                </a:path>
                <a:path w="958850" h="863600">
                  <a:moveTo>
                    <a:pt x="5546" y="699770"/>
                  </a:moveTo>
                  <a:lnTo>
                    <a:pt x="239" y="699770"/>
                  </a:lnTo>
                  <a:lnTo>
                    <a:pt x="230" y="706119"/>
                  </a:lnTo>
                  <a:lnTo>
                    <a:pt x="5528" y="706119"/>
                  </a:lnTo>
                  <a:lnTo>
                    <a:pt x="5546" y="699770"/>
                  </a:lnTo>
                  <a:close/>
                </a:path>
                <a:path w="958850" h="863600">
                  <a:moveTo>
                    <a:pt x="957821" y="699770"/>
                  </a:moveTo>
                  <a:lnTo>
                    <a:pt x="952736" y="699770"/>
                  </a:lnTo>
                  <a:lnTo>
                    <a:pt x="952727" y="706119"/>
                  </a:lnTo>
                  <a:lnTo>
                    <a:pt x="957811" y="706119"/>
                  </a:lnTo>
                  <a:lnTo>
                    <a:pt x="957821" y="699770"/>
                  </a:lnTo>
                  <a:close/>
                </a:path>
                <a:path w="958850" h="863600">
                  <a:moveTo>
                    <a:pt x="5528" y="706120"/>
                  </a:moveTo>
                  <a:lnTo>
                    <a:pt x="230" y="706120"/>
                  </a:lnTo>
                  <a:lnTo>
                    <a:pt x="202" y="725169"/>
                  </a:lnTo>
                  <a:lnTo>
                    <a:pt x="5471" y="725169"/>
                  </a:lnTo>
                  <a:lnTo>
                    <a:pt x="5528" y="706120"/>
                  </a:lnTo>
                  <a:close/>
                </a:path>
                <a:path w="958850" h="863600">
                  <a:moveTo>
                    <a:pt x="957811" y="706120"/>
                  </a:moveTo>
                  <a:lnTo>
                    <a:pt x="952727" y="706120"/>
                  </a:lnTo>
                  <a:lnTo>
                    <a:pt x="952699" y="725169"/>
                  </a:lnTo>
                  <a:lnTo>
                    <a:pt x="957783" y="725169"/>
                  </a:lnTo>
                  <a:lnTo>
                    <a:pt x="957811" y="706120"/>
                  </a:lnTo>
                  <a:close/>
                </a:path>
                <a:path w="958850" h="863600">
                  <a:moveTo>
                    <a:pt x="5471" y="725170"/>
                  </a:moveTo>
                  <a:lnTo>
                    <a:pt x="202" y="725170"/>
                  </a:lnTo>
                  <a:lnTo>
                    <a:pt x="136" y="769619"/>
                  </a:lnTo>
                  <a:lnTo>
                    <a:pt x="5338" y="769619"/>
                  </a:lnTo>
                  <a:lnTo>
                    <a:pt x="5471" y="725170"/>
                  </a:lnTo>
                  <a:close/>
                </a:path>
                <a:path w="958850" h="863600">
                  <a:moveTo>
                    <a:pt x="957783" y="725170"/>
                  </a:moveTo>
                  <a:lnTo>
                    <a:pt x="952699" y="725170"/>
                  </a:lnTo>
                  <a:lnTo>
                    <a:pt x="952632" y="769619"/>
                  </a:lnTo>
                  <a:lnTo>
                    <a:pt x="957718" y="769619"/>
                  </a:lnTo>
                  <a:lnTo>
                    <a:pt x="957783" y="725170"/>
                  </a:lnTo>
                  <a:close/>
                </a:path>
                <a:path w="958850" h="863600">
                  <a:moveTo>
                    <a:pt x="957587" y="858519"/>
                  </a:moveTo>
                  <a:lnTo>
                    <a:pt x="5" y="858519"/>
                  </a:lnTo>
                  <a:lnTo>
                    <a:pt x="0" y="862329"/>
                  </a:lnTo>
                  <a:lnTo>
                    <a:pt x="957580" y="863599"/>
                  </a:lnTo>
                  <a:lnTo>
                    <a:pt x="957587" y="858519"/>
                  </a:lnTo>
                  <a:close/>
                </a:path>
                <a:path w="958850" h="863600">
                  <a:moveTo>
                    <a:pt x="5080" y="855979"/>
                  </a:moveTo>
                  <a:lnTo>
                    <a:pt x="9" y="855979"/>
                  </a:lnTo>
                  <a:lnTo>
                    <a:pt x="7" y="857249"/>
                  </a:lnTo>
                  <a:lnTo>
                    <a:pt x="478789" y="857249"/>
                  </a:lnTo>
                  <a:lnTo>
                    <a:pt x="5080" y="855979"/>
                  </a:lnTo>
                  <a:close/>
                </a:path>
                <a:path w="958850" h="863600">
                  <a:moveTo>
                    <a:pt x="957591" y="855979"/>
                  </a:moveTo>
                  <a:lnTo>
                    <a:pt x="952503" y="855979"/>
                  </a:lnTo>
                  <a:lnTo>
                    <a:pt x="952501" y="857249"/>
                  </a:lnTo>
                  <a:lnTo>
                    <a:pt x="957589" y="857249"/>
                  </a:lnTo>
                  <a:lnTo>
                    <a:pt x="957591" y="855979"/>
                  </a:lnTo>
                  <a:close/>
                </a:path>
                <a:path w="958850" h="863600">
                  <a:moveTo>
                    <a:pt x="5098" y="849629"/>
                  </a:moveTo>
                  <a:lnTo>
                    <a:pt x="18" y="849629"/>
                  </a:lnTo>
                  <a:lnTo>
                    <a:pt x="11" y="854709"/>
                  </a:lnTo>
                  <a:lnTo>
                    <a:pt x="5083" y="854709"/>
                  </a:lnTo>
                  <a:lnTo>
                    <a:pt x="5098" y="849629"/>
                  </a:lnTo>
                  <a:close/>
                </a:path>
                <a:path w="958850" h="863600">
                  <a:moveTo>
                    <a:pt x="957600" y="849629"/>
                  </a:moveTo>
                  <a:lnTo>
                    <a:pt x="952513" y="849629"/>
                  </a:lnTo>
                  <a:lnTo>
                    <a:pt x="952505" y="854709"/>
                  </a:lnTo>
                  <a:lnTo>
                    <a:pt x="957593" y="854709"/>
                  </a:lnTo>
                  <a:lnTo>
                    <a:pt x="957600" y="849629"/>
                  </a:lnTo>
                  <a:close/>
                </a:path>
                <a:path w="958850" h="863600">
                  <a:moveTo>
                    <a:pt x="5110" y="845819"/>
                  </a:moveTo>
                  <a:lnTo>
                    <a:pt x="24" y="845819"/>
                  </a:lnTo>
                  <a:lnTo>
                    <a:pt x="20" y="848359"/>
                  </a:lnTo>
                  <a:lnTo>
                    <a:pt x="5102" y="848359"/>
                  </a:lnTo>
                  <a:lnTo>
                    <a:pt x="5110" y="845819"/>
                  </a:lnTo>
                  <a:close/>
                </a:path>
                <a:path w="958850" h="863600">
                  <a:moveTo>
                    <a:pt x="957606" y="845819"/>
                  </a:moveTo>
                  <a:lnTo>
                    <a:pt x="952518" y="845819"/>
                  </a:lnTo>
                  <a:lnTo>
                    <a:pt x="952515" y="848359"/>
                  </a:lnTo>
                  <a:lnTo>
                    <a:pt x="957602" y="848359"/>
                  </a:lnTo>
                  <a:lnTo>
                    <a:pt x="957606" y="845819"/>
                  </a:lnTo>
                  <a:close/>
                </a:path>
                <a:path w="958850" h="863600">
                  <a:moveTo>
                    <a:pt x="5117" y="843279"/>
                  </a:moveTo>
                  <a:lnTo>
                    <a:pt x="28" y="843279"/>
                  </a:lnTo>
                  <a:lnTo>
                    <a:pt x="26" y="844549"/>
                  </a:lnTo>
                  <a:lnTo>
                    <a:pt x="5114" y="844549"/>
                  </a:lnTo>
                  <a:lnTo>
                    <a:pt x="5117" y="843279"/>
                  </a:lnTo>
                  <a:close/>
                </a:path>
                <a:path w="958850" h="863600">
                  <a:moveTo>
                    <a:pt x="957609" y="843279"/>
                  </a:moveTo>
                  <a:lnTo>
                    <a:pt x="952522" y="843279"/>
                  </a:lnTo>
                  <a:lnTo>
                    <a:pt x="952520" y="844549"/>
                  </a:lnTo>
                  <a:lnTo>
                    <a:pt x="957608" y="844549"/>
                  </a:lnTo>
                  <a:lnTo>
                    <a:pt x="957609" y="843279"/>
                  </a:lnTo>
                  <a:close/>
                </a:path>
                <a:path w="958850" h="863600">
                  <a:moveTo>
                    <a:pt x="5129" y="839469"/>
                  </a:moveTo>
                  <a:lnTo>
                    <a:pt x="33" y="839469"/>
                  </a:lnTo>
                  <a:lnTo>
                    <a:pt x="29" y="842009"/>
                  </a:lnTo>
                  <a:lnTo>
                    <a:pt x="5121" y="842009"/>
                  </a:lnTo>
                  <a:lnTo>
                    <a:pt x="5129" y="839469"/>
                  </a:lnTo>
                  <a:close/>
                </a:path>
                <a:path w="958850" h="863600">
                  <a:moveTo>
                    <a:pt x="957615" y="839469"/>
                  </a:moveTo>
                  <a:lnTo>
                    <a:pt x="952528" y="839469"/>
                  </a:lnTo>
                  <a:lnTo>
                    <a:pt x="952524" y="842009"/>
                  </a:lnTo>
                  <a:lnTo>
                    <a:pt x="957611" y="842009"/>
                  </a:lnTo>
                  <a:lnTo>
                    <a:pt x="957615" y="839469"/>
                  </a:lnTo>
                  <a:close/>
                </a:path>
                <a:path w="958850" h="863600">
                  <a:moveTo>
                    <a:pt x="5136" y="836929"/>
                  </a:moveTo>
                  <a:lnTo>
                    <a:pt x="37" y="836929"/>
                  </a:lnTo>
                  <a:lnTo>
                    <a:pt x="35" y="838199"/>
                  </a:lnTo>
                  <a:lnTo>
                    <a:pt x="5133" y="838199"/>
                  </a:lnTo>
                  <a:lnTo>
                    <a:pt x="5136" y="836929"/>
                  </a:lnTo>
                  <a:close/>
                </a:path>
                <a:path w="958850" h="863600">
                  <a:moveTo>
                    <a:pt x="957619" y="836929"/>
                  </a:moveTo>
                  <a:lnTo>
                    <a:pt x="952532" y="836929"/>
                  </a:lnTo>
                  <a:lnTo>
                    <a:pt x="952530" y="838199"/>
                  </a:lnTo>
                  <a:lnTo>
                    <a:pt x="957617" y="838199"/>
                  </a:lnTo>
                  <a:lnTo>
                    <a:pt x="957619" y="836929"/>
                  </a:lnTo>
                  <a:close/>
                </a:path>
                <a:path w="958850" h="863600">
                  <a:moveTo>
                    <a:pt x="5148" y="833119"/>
                  </a:moveTo>
                  <a:lnTo>
                    <a:pt x="43" y="833119"/>
                  </a:lnTo>
                  <a:lnTo>
                    <a:pt x="39" y="835659"/>
                  </a:lnTo>
                  <a:lnTo>
                    <a:pt x="5140" y="835659"/>
                  </a:lnTo>
                  <a:lnTo>
                    <a:pt x="5148" y="833119"/>
                  </a:lnTo>
                  <a:close/>
                </a:path>
                <a:path w="958850" h="863600">
                  <a:moveTo>
                    <a:pt x="957624" y="833119"/>
                  </a:moveTo>
                  <a:lnTo>
                    <a:pt x="952537" y="833119"/>
                  </a:lnTo>
                  <a:lnTo>
                    <a:pt x="952534" y="835659"/>
                  </a:lnTo>
                  <a:lnTo>
                    <a:pt x="957621" y="835659"/>
                  </a:lnTo>
                  <a:lnTo>
                    <a:pt x="957624" y="833119"/>
                  </a:lnTo>
                  <a:close/>
                </a:path>
                <a:path w="958850" h="863600">
                  <a:moveTo>
                    <a:pt x="5155" y="830579"/>
                  </a:moveTo>
                  <a:lnTo>
                    <a:pt x="46" y="830579"/>
                  </a:lnTo>
                  <a:lnTo>
                    <a:pt x="44" y="831849"/>
                  </a:lnTo>
                  <a:lnTo>
                    <a:pt x="5152" y="831849"/>
                  </a:lnTo>
                  <a:lnTo>
                    <a:pt x="5155" y="830579"/>
                  </a:lnTo>
                  <a:close/>
                </a:path>
                <a:path w="958850" h="863600">
                  <a:moveTo>
                    <a:pt x="957628" y="830579"/>
                  </a:moveTo>
                  <a:lnTo>
                    <a:pt x="952541" y="830579"/>
                  </a:lnTo>
                  <a:lnTo>
                    <a:pt x="952539" y="831849"/>
                  </a:lnTo>
                  <a:lnTo>
                    <a:pt x="957626" y="831849"/>
                  </a:lnTo>
                  <a:lnTo>
                    <a:pt x="957628" y="830579"/>
                  </a:lnTo>
                  <a:close/>
                </a:path>
                <a:path w="958850" h="863600">
                  <a:moveTo>
                    <a:pt x="5167" y="826769"/>
                  </a:moveTo>
                  <a:lnTo>
                    <a:pt x="52" y="826769"/>
                  </a:lnTo>
                  <a:lnTo>
                    <a:pt x="48" y="829309"/>
                  </a:lnTo>
                  <a:lnTo>
                    <a:pt x="5159" y="829309"/>
                  </a:lnTo>
                  <a:lnTo>
                    <a:pt x="5167" y="826769"/>
                  </a:lnTo>
                  <a:close/>
                </a:path>
                <a:path w="958850" h="863600">
                  <a:moveTo>
                    <a:pt x="957634" y="826769"/>
                  </a:moveTo>
                  <a:lnTo>
                    <a:pt x="952547" y="826769"/>
                  </a:lnTo>
                  <a:lnTo>
                    <a:pt x="952543" y="829309"/>
                  </a:lnTo>
                  <a:lnTo>
                    <a:pt x="957630" y="829309"/>
                  </a:lnTo>
                  <a:lnTo>
                    <a:pt x="957634" y="826769"/>
                  </a:lnTo>
                  <a:close/>
                </a:path>
                <a:path w="958850" h="863600">
                  <a:moveTo>
                    <a:pt x="5174" y="824229"/>
                  </a:moveTo>
                  <a:lnTo>
                    <a:pt x="56" y="824229"/>
                  </a:lnTo>
                  <a:lnTo>
                    <a:pt x="54" y="825499"/>
                  </a:lnTo>
                  <a:lnTo>
                    <a:pt x="5171" y="825499"/>
                  </a:lnTo>
                  <a:lnTo>
                    <a:pt x="5174" y="824229"/>
                  </a:lnTo>
                  <a:close/>
                </a:path>
                <a:path w="958850" h="863600">
                  <a:moveTo>
                    <a:pt x="957637" y="824229"/>
                  </a:moveTo>
                  <a:lnTo>
                    <a:pt x="952551" y="824229"/>
                  </a:lnTo>
                  <a:lnTo>
                    <a:pt x="952549" y="825499"/>
                  </a:lnTo>
                  <a:lnTo>
                    <a:pt x="957636" y="825499"/>
                  </a:lnTo>
                  <a:lnTo>
                    <a:pt x="957637" y="824229"/>
                  </a:lnTo>
                  <a:close/>
                </a:path>
                <a:path w="958850" h="863600">
                  <a:moveTo>
                    <a:pt x="5186" y="820419"/>
                  </a:moveTo>
                  <a:lnTo>
                    <a:pt x="61" y="820419"/>
                  </a:lnTo>
                  <a:lnTo>
                    <a:pt x="57" y="822959"/>
                  </a:lnTo>
                  <a:lnTo>
                    <a:pt x="5178" y="822959"/>
                  </a:lnTo>
                  <a:lnTo>
                    <a:pt x="5186" y="820419"/>
                  </a:lnTo>
                  <a:close/>
                </a:path>
                <a:path w="958850" h="863600">
                  <a:moveTo>
                    <a:pt x="957643" y="820419"/>
                  </a:moveTo>
                  <a:lnTo>
                    <a:pt x="952556" y="820419"/>
                  </a:lnTo>
                  <a:lnTo>
                    <a:pt x="952553" y="822959"/>
                  </a:lnTo>
                  <a:lnTo>
                    <a:pt x="957639" y="822959"/>
                  </a:lnTo>
                  <a:lnTo>
                    <a:pt x="957643" y="820419"/>
                  </a:lnTo>
                  <a:close/>
                </a:path>
                <a:path w="958850" h="863600">
                  <a:moveTo>
                    <a:pt x="5193" y="817879"/>
                  </a:moveTo>
                  <a:lnTo>
                    <a:pt x="65" y="817879"/>
                  </a:lnTo>
                  <a:lnTo>
                    <a:pt x="63" y="819149"/>
                  </a:lnTo>
                  <a:lnTo>
                    <a:pt x="5190" y="819149"/>
                  </a:lnTo>
                  <a:lnTo>
                    <a:pt x="5193" y="817879"/>
                  </a:lnTo>
                  <a:close/>
                </a:path>
                <a:path w="958850" h="863600">
                  <a:moveTo>
                    <a:pt x="957647" y="817879"/>
                  </a:moveTo>
                  <a:lnTo>
                    <a:pt x="952560" y="817879"/>
                  </a:lnTo>
                  <a:lnTo>
                    <a:pt x="952558" y="819149"/>
                  </a:lnTo>
                  <a:lnTo>
                    <a:pt x="957645" y="819149"/>
                  </a:lnTo>
                  <a:lnTo>
                    <a:pt x="957647" y="817879"/>
                  </a:lnTo>
                  <a:close/>
                </a:path>
                <a:path w="958850" h="863600">
                  <a:moveTo>
                    <a:pt x="5205" y="814069"/>
                  </a:moveTo>
                  <a:lnTo>
                    <a:pt x="71" y="814069"/>
                  </a:lnTo>
                  <a:lnTo>
                    <a:pt x="67" y="816609"/>
                  </a:lnTo>
                  <a:lnTo>
                    <a:pt x="5197" y="816609"/>
                  </a:lnTo>
                  <a:lnTo>
                    <a:pt x="5205" y="814069"/>
                  </a:lnTo>
                  <a:close/>
                </a:path>
                <a:path w="958850" h="863600">
                  <a:moveTo>
                    <a:pt x="957652" y="814069"/>
                  </a:moveTo>
                  <a:lnTo>
                    <a:pt x="952566" y="814069"/>
                  </a:lnTo>
                  <a:lnTo>
                    <a:pt x="952562" y="816609"/>
                  </a:lnTo>
                  <a:lnTo>
                    <a:pt x="957649" y="816609"/>
                  </a:lnTo>
                  <a:lnTo>
                    <a:pt x="957652" y="814069"/>
                  </a:lnTo>
                  <a:close/>
                </a:path>
                <a:path w="958850" h="863600">
                  <a:moveTo>
                    <a:pt x="5212" y="811529"/>
                  </a:moveTo>
                  <a:lnTo>
                    <a:pt x="74" y="811529"/>
                  </a:lnTo>
                  <a:lnTo>
                    <a:pt x="72" y="812799"/>
                  </a:lnTo>
                  <a:lnTo>
                    <a:pt x="5209" y="812799"/>
                  </a:lnTo>
                  <a:lnTo>
                    <a:pt x="5212" y="811529"/>
                  </a:lnTo>
                  <a:close/>
                </a:path>
                <a:path w="958850" h="863600">
                  <a:moveTo>
                    <a:pt x="957656" y="811529"/>
                  </a:moveTo>
                  <a:lnTo>
                    <a:pt x="952570" y="811529"/>
                  </a:lnTo>
                  <a:lnTo>
                    <a:pt x="952568" y="812799"/>
                  </a:lnTo>
                  <a:lnTo>
                    <a:pt x="957654" y="812799"/>
                  </a:lnTo>
                  <a:lnTo>
                    <a:pt x="957656" y="811529"/>
                  </a:lnTo>
                  <a:close/>
                </a:path>
                <a:path w="958850" h="863600">
                  <a:moveTo>
                    <a:pt x="5224" y="807719"/>
                  </a:moveTo>
                  <a:lnTo>
                    <a:pt x="80" y="807719"/>
                  </a:lnTo>
                  <a:lnTo>
                    <a:pt x="76" y="810259"/>
                  </a:lnTo>
                  <a:lnTo>
                    <a:pt x="5216" y="810259"/>
                  </a:lnTo>
                  <a:lnTo>
                    <a:pt x="5224" y="807719"/>
                  </a:lnTo>
                  <a:close/>
                </a:path>
                <a:path w="958850" h="863600">
                  <a:moveTo>
                    <a:pt x="957662" y="807719"/>
                  </a:moveTo>
                  <a:lnTo>
                    <a:pt x="952575" y="807719"/>
                  </a:lnTo>
                  <a:lnTo>
                    <a:pt x="952572" y="810259"/>
                  </a:lnTo>
                  <a:lnTo>
                    <a:pt x="957658" y="810259"/>
                  </a:lnTo>
                  <a:lnTo>
                    <a:pt x="957662" y="807719"/>
                  </a:lnTo>
                  <a:close/>
                </a:path>
                <a:path w="958850" h="863600">
                  <a:moveTo>
                    <a:pt x="5231" y="805179"/>
                  </a:moveTo>
                  <a:lnTo>
                    <a:pt x="84" y="805179"/>
                  </a:lnTo>
                  <a:lnTo>
                    <a:pt x="82" y="806449"/>
                  </a:lnTo>
                  <a:lnTo>
                    <a:pt x="5228" y="806449"/>
                  </a:lnTo>
                  <a:lnTo>
                    <a:pt x="5231" y="805179"/>
                  </a:lnTo>
                  <a:close/>
                </a:path>
                <a:path w="958850" h="863600">
                  <a:moveTo>
                    <a:pt x="957666" y="805179"/>
                  </a:moveTo>
                  <a:lnTo>
                    <a:pt x="952579" y="805179"/>
                  </a:lnTo>
                  <a:lnTo>
                    <a:pt x="952577" y="806449"/>
                  </a:lnTo>
                  <a:lnTo>
                    <a:pt x="957664" y="806449"/>
                  </a:lnTo>
                  <a:lnTo>
                    <a:pt x="957666" y="805179"/>
                  </a:lnTo>
                  <a:close/>
                </a:path>
                <a:path w="958850" h="863600">
                  <a:moveTo>
                    <a:pt x="5243" y="801369"/>
                  </a:moveTo>
                  <a:lnTo>
                    <a:pt x="89" y="801369"/>
                  </a:lnTo>
                  <a:lnTo>
                    <a:pt x="86" y="803909"/>
                  </a:lnTo>
                  <a:lnTo>
                    <a:pt x="5235" y="803909"/>
                  </a:lnTo>
                  <a:lnTo>
                    <a:pt x="5243" y="801369"/>
                  </a:lnTo>
                  <a:close/>
                </a:path>
                <a:path w="958850" h="863600">
                  <a:moveTo>
                    <a:pt x="957671" y="801369"/>
                  </a:moveTo>
                  <a:lnTo>
                    <a:pt x="952585" y="801369"/>
                  </a:lnTo>
                  <a:lnTo>
                    <a:pt x="952581" y="803909"/>
                  </a:lnTo>
                  <a:lnTo>
                    <a:pt x="957667" y="803909"/>
                  </a:lnTo>
                  <a:lnTo>
                    <a:pt x="957671" y="801369"/>
                  </a:lnTo>
                  <a:close/>
                </a:path>
                <a:path w="958850" h="863600">
                  <a:moveTo>
                    <a:pt x="5250" y="798829"/>
                  </a:moveTo>
                  <a:lnTo>
                    <a:pt x="93" y="798829"/>
                  </a:lnTo>
                  <a:lnTo>
                    <a:pt x="91" y="800099"/>
                  </a:lnTo>
                  <a:lnTo>
                    <a:pt x="5247" y="800099"/>
                  </a:lnTo>
                  <a:lnTo>
                    <a:pt x="5250" y="798829"/>
                  </a:lnTo>
                  <a:close/>
                </a:path>
                <a:path w="958850" h="863600">
                  <a:moveTo>
                    <a:pt x="957675" y="798829"/>
                  </a:moveTo>
                  <a:lnTo>
                    <a:pt x="952589" y="798829"/>
                  </a:lnTo>
                  <a:lnTo>
                    <a:pt x="952587" y="800099"/>
                  </a:lnTo>
                  <a:lnTo>
                    <a:pt x="957673" y="800099"/>
                  </a:lnTo>
                  <a:lnTo>
                    <a:pt x="957675" y="798829"/>
                  </a:lnTo>
                  <a:close/>
                </a:path>
                <a:path w="958850" h="863600">
                  <a:moveTo>
                    <a:pt x="5262" y="795019"/>
                  </a:moveTo>
                  <a:lnTo>
                    <a:pt x="99" y="795019"/>
                  </a:lnTo>
                  <a:lnTo>
                    <a:pt x="95" y="797559"/>
                  </a:lnTo>
                  <a:lnTo>
                    <a:pt x="5254" y="797559"/>
                  </a:lnTo>
                  <a:lnTo>
                    <a:pt x="5262" y="795019"/>
                  </a:lnTo>
                  <a:close/>
                </a:path>
                <a:path w="958850" h="863600">
                  <a:moveTo>
                    <a:pt x="957681" y="795019"/>
                  </a:moveTo>
                  <a:lnTo>
                    <a:pt x="952594" y="795019"/>
                  </a:lnTo>
                  <a:lnTo>
                    <a:pt x="952590" y="797559"/>
                  </a:lnTo>
                  <a:lnTo>
                    <a:pt x="957677" y="797559"/>
                  </a:lnTo>
                  <a:lnTo>
                    <a:pt x="957681" y="795019"/>
                  </a:lnTo>
                  <a:close/>
                </a:path>
                <a:path w="958850" h="863600">
                  <a:moveTo>
                    <a:pt x="5269" y="792479"/>
                  </a:moveTo>
                  <a:lnTo>
                    <a:pt x="102" y="792479"/>
                  </a:lnTo>
                  <a:lnTo>
                    <a:pt x="101" y="793749"/>
                  </a:lnTo>
                  <a:lnTo>
                    <a:pt x="5266" y="793749"/>
                  </a:lnTo>
                  <a:lnTo>
                    <a:pt x="5269" y="792479"/>
                  </a:lnTo>
                  <a:close/>
                </a:path>
                <a:path w="958850" h="863600">
                  <a:moveTo>
                    <a:pt x="957684" y="792479"/>
                  </a:moveTo>
                  <a:lnTo>
                    <a:pt x="952598" y="792479"/>
                  </a:lnTo>
                  <a:lnTo>
                    <a:pt x="952596" y="793749"/>
                  </a:lnTo>
                  <a:lnTo>
                    <a:pt x="957682" y="793749"/>
                  </a:lnTo>
                  <a:lnTo>
                    <a:pt x="957684" y="792479"/>
                  </a:lnTo>
                  <a:close/>
                </a:path>
                <a:path w="958850" h="863600">
                  <a:moveTo>
                    <a:pt x="5281" y="788669"/>
                  </a:moveTo>
                  <a:lnTo>
                    <a:pt x="108" y="788669"/>
                  </a:lnTo>
                  <a:lnTo>
                    <a:pt x="104" y="791209"/>
                  </a:lnTo>
                  <a:lnTo>
                    <a:pt x="5273" y="791209"/>
                  </a:lnTo>
                  <a:lnTo>
                    <a:pt x="5281" y="788669"/>
                  </a:lnTo>
                  <a:close/>
                </a:path>
                <a:path w="958850" h="863600">
                  <a:moveTo>
                    <a:pt x="957690" y="788669"/>
                  </a:moveTo>
                  <a:lnTo>
                    <a:pt x="952604" y="788669"/>
                  </a:lnTo>
                  <a:lnTo>
                    <a:pt x="952600" y="791209"/>
                  </a:lnTo>
                  <a:lnTo>
                    <a:pt x="957686" y="791209"/>
                  </a:lnTo>
                  <a:lnTo>
                    <a:pt x="957690" y="788669"/>
                  </a:lnTo>
                  <a:close/>
                </a:path>
                <a:path w="958850" h="863600">
                  <a:moveTo>
                    <a:pt x="5288" y="786129"/>
                  </a:moveTo>
                  <a:lnTo>
                    <a:pt x="112" y="786129"/>
                  </a:lnTo>
                  <a:lnTo>
                    <a:pt x="110" y="787399"/>
                  </a:lnTo>
                  <a:lnTo>
                    <a:pt x="5285" y="787399"/>
                  </a:lnTo>
                  <a:lnTo>
                    <a:pt x="5288" y="786129"/>
                  </a:lnTo>
                  <a:close/>
                </a:path>
                <a:path w="958850" h="863600">
                  <a:moveTo>
                    <a:pt x="957694" y="786129"/>
                  </a:moveTo>
                  <a:lnTo>
                    <a:pt x="952608" y="786129"/>
                  </a:lnTo>
                  <a:lnTo>
                    <a:pt x="952606" y="787399"/>
                  </a:lnTo>
                  <a:lnTo>
                    <a:pt x="957692" y="787399"/>
                  </a:lnTo>
                  <a:lnTo>
                    <a:pt x="957694" y="786129"/>
                  </a:lnTo>
                  <a:close/>
                </a:path>
                <a:path w="958850" h="863600">
                  <a:moveTo>
                    <a:pt x="5300" y="782319"/>
                  </a:moveTo>
                  <a:lnTo>
                    <a:pt x="117" y="782319"/>
                  </a:lnTo>
                  <a:lnTo>
                    <a:pt x="114" y="784859"/>
                  </a:lnTo>
                  <a:lnTo>
                    <a:pt x="5292" y="784859"/>
                  </a:lnTo>
                  <a:lnTo>
                    <a:pt x="5300" y="782319"/>
                  </a:lnTo>
                  <a:close/>
                </a:path>
                <a:path w="958850" h="863600">
                  <a:moveTo>
                    <a:pt x="957699" y="782319"/>
                  </a:moveTo>
                  <a:lnTo>
                    <a:pt x="952613" y="782319"/>
                  </a:lnTo>
                  <a:lnTo>
                    <a:pt x="952609" y="784859"/>
                  </a:lnTo>
                  <a:lnTo>
                    <a:pt x="957695" y="784859"/>
                  </a:lnTo>
                  <a:lnTo>
                    <a:pt x="957699" y="782319"/>
                  </a:lnTo>
                  <a:close/>
                </a:path>
                <a:path w="958850" h="863600">
                  <a:moveTo>
                    <a:pt x="5307" y="779779"/>
                  </a:moveTo>
                  <a:lnTo>
                    <a:pt x="121" y="779779"/>
                  </a:lnTo>
                  <a:lnTo>
                    <a:pt x="119" y="781049"/>
                  </a:lnTo>
                  <a:lnTo>
                    <a:pt x="5304" y="781049"/>
                  </a:lnTo>
                  <a:lnTo>
                    <a:pt x="5307" y="779779"/>
                  </a:lnTo>
                  <a:close/>
                </a:path>
                <a:path w="958850" h="863600">
                  <a:moveTo>
                    <a:pt x="957703" y="779779"/>
                  </a:moveTo>
                  <a:lnTo>
                    <a:pt x="952617" y="779779"/>
                  </a:lnTo>
                  <a:lnTo>
                    <a:pt x="952615" y="781049"/>
                  </a:lnTo>
                  <a:lnTo>
                    <a:pt x="957701" y="781049"/>
                  </a:lnTo>
                  <a:lnTo>
                    <a:pt x="957703" y="779779"/>
                  </a:lnTo>
                  <a:close/>
                </a:path>
                <a:path w="958850" h="863600">
                  <a:moveTo>
                    <a:pt x="5319" y="775969"/>
                  </a:moveTo>
                  <a:lnTo>
                    <a:pt x="127" y="775969"/>
                  </a:lnTo>
                  <a:lnTo>
                    <a:pt x="123" y="778509"/>
                  </a:lnTo>
                  <a:lnTo>
                    <a:pt x="5311" y="778509"/>
                  </a:lnTo>
                  <a:lnTo>
                    <a:pt x="5319" y="775969"/>
                  </a:lnTo>
                  <a:close/>
                </a:path>
                <a:path w="958850" h="863600">
                  <a:moveTo>
                    <a:pt x="957709" y="775969"/>
                  </a:moveTo>
                  <a:lnTo>
                    <a:pt x="952623" y="775969"/>
                  </a:lnTo>
                  <a:lnTo>
                    <a:pt x="952619" y="778509"/>
                  </a:lnTo>
                  <a:lnTo>
                    <a:pt x="957705" y="778509"/>
                  </a:lnTo>
                  <a:lnTo>
                    <a:pt x="957709" y="775969"/>
                  </a:lnTo>
                  <a:close/>
                </a:path>
                <a:path w="958850" h="863600">
                  <a:moveTo>
                    <a:pt x="5334" y="770889"/>
                  </a:moveTo>
                  <a:lnTo>
                    <a:pt x="134" y="770889"/>
                  </a:lnTo>
                  <a:lnTo>
                    <a:pt x="129" y="774699"/>
                  </a:lnTo>
                  <a:lnTo>
                    <a:pt x="5322" y="774699"/>
                  </a:lnTo>
                  <a:lnTo>
                    <a:pt x="5334" y="770889"/>
                  </a:lnTo>
                  <a:close/>
                </a:path>
                <a:path w="958850" h="863600">
                  <a:moveTo>
                    <a:pt x="957716" y="770889"/>
                  </a:moveTo>
                  <a:lnTo>
                    <a:pt x="952630" y="770889"/>
                  </a:lnTo>
                  <a:lnTo>
                    <a:pt x="952625" y="774699"/>
                  </a:lnTo>
                  <a:lnTo>
                    <a:pt x="957710" y="774699"/>
                  </a:lnTo>
                  <a:lnTo>
                    <a:pt x="957716" y="770889"/>
                  </a:lnTo>
                  <a:close/>
                </a:path>
              </a:pathLst>
            </a:custGeom>
            <a:solidFill>
              <a:srgbClr val="5895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2115819" y="2289809"/>
              <a:ext cx="948690" cy="850900"/>
            </a:xfrm>
            <a:custGeom>
              <a:avLst/>
              <a:gdLst/>
              <a:ahLst/>
              <a:cxnLst/>
              <a:rect l="l" t="t" r="r" b="b"/>
              <a:pathLst>
                <a:path w="948689" h="850900">
                  <a:moveTo>
                    <a:pt x="2540" y="0"/>
                  </a:moveTo>
                  <a:lnTo>
                    <a:pt x="2498" y="13969"/>
                  </a:lnTo>
                  <a:lnTo>
                    <a:pt x="7608" y="13969"/>
                  </a:lnTo>
                  <a:lnTo>
                    <a:pt x="7619" y="6350"/>
                  </a:lnTo>
                  <a:lnTo>
                    <a:pt x="948682" y="6350"/>
                  </a:lnTo>
                  <a:lnTo>
                    <a:pt x="948690" y="1269"/>
                  </a:lnTo>
                  <a:lnTo>
                    <a:pt x="2540" y="0"/>
                  </a:lnTo>
                  <a:close/>
                </a:path>
                <a:path w="948689" h="850900">
                  <a:moveTo>
                    <a:pt x="948682" y="6350"/>
                  </a:moveTo>
                  <a:lnTo>
                    <a:pt x="7619" y="6350"/>
                  </a:lnTo>
                  <a:lnTo>
                    <a:pt x="942340" y="7619"/>
                  </a:lnTo>
                  <a:lnTo>
                    <a:pt x="942330" y="13969"/>
                  </a:lnTo>
                  <a:lnTo>
                    <a:pt x="948671" y="13969"/>
                  </a:lnTo>
                  <a:lnTo>
                    <a:pt x="948682" y="6350"/>
                  </a:lnTo>
                  <a:close/>
                </a:path>
                <a:path w="948689" h="850900">
                  <a:moveTo>
                    <a:pt x="7608" y="13970"/>
                  </a:moveTo>
                  <a:lnTo>
                    <a:pt x="2498" y="13970"/>
                  </a:lnTo>
                  <a:lnTo>
                    <a:pt x="2460" y="26669"/>
                  </a:lnTo>
                  <a:lnTo>
                    <a:pt x="7589" y="26669"/>
                  </a:lnTo>
                  <a:lnTo>
                    <a:pt x="7608" y="13970"/>
                  </a:lnTo>
                  <a:close/>
                </a:path>
                <a:path w="948689" h="850900">
                  <a:moveTo>
                    <a:pt x="948671" y="13970"/>
                  </a:moveTo>
                  <a:lnTo>
                    <a:pt x="942330" y="13970"/>
                  </a:lnTo>
                  <a:lnTo>
                    <a:pt x="942311" y="26669"/>
                  </a:lnTo>
                  <a:lnTo>
                    <a:pt x="948652" y="26669"/>
                  </a:lnTo>
                  <a:lnTo>
                    <a:pt x="948671" y="13970"/>
                  </a:lnTo>
                  <a:close/>
                </a:path>
                <a:path w="948689" h="850900">
                  <a:moveTo>
                    <a:pt x="7589" y="26670"/>
                  </a:moveTo>
                  <a:lnTo>
                    <a:pt x="2460" y="26670"/>
                  </a:lnTo>
                  <a:lnTo>
                    <a:pt x="2422" y="39369"/>
                  </a:lnTo>
                  <a:lnTo>
                    <a:pt x="7569" y="39369"/>
                  </a:lnTo>
                  <a:lnTo>
                    <a:pt x="7589" y="26670"/>
                  </a:lnTo>
                  <a:close/>
                </a:path>
                <a:path w="948689" h="850900">
                  <a:moveTo>
                    <a:pt x="948652" y="26670"/>
                  </a:moveTo>
                  <a:lnTo>
                    <a:pt x="942311" y="26670"/>
                  </a:lnTo>
                  <a:lnTo>
                    <a:pt x="942291" y="39369"/>
                  </a:lnTo>
                  <a:lnTo>
                    <a:pt x="948633" y="39369"/>
                  </a:lnTo>
                  <a:lnTo>
                    <a:pt x="948652" y="26670"/>
                  </a:lnTo>
                  <a:close/>
                </a:path>
                <a:path w="948689" h="850900">
                  <a:moveTo>
                    <a:pt x="7569" y="39370"/>
                  </a:moveTo>
                  <a:lnTo>
                    <a:pt x="2422" y="39370"/>
                  </a:lnTo>
                  <a:lnTo>
                    <a:pt x="2384" y="52069"/>
                  </a:lnTo>
                  <a:lnTo>
                    <a:pt x="7550" y="52069"/>
                  </a:lnTo>
                  <a:lnTo>
                    <a:pt x="7569" y="39370"/>
                  </a:lnTo>
                  <a:close/>
                </a:path>
                <a:path w="948689" h="850900">
                  <a:moveTo>
                    <a:pt x="948633" y="39370"/>
                  </a:moveTo>
                  <a:lnTo>
                    <a:pt x="942291" y="39370"/>
                  </a:lnTo>
                  <a:lnTo>
                    <a:pt x="942272" y="52069"/>
                  </a:lnTo>
                  <a:lnTo>
                    <a:pt x="948614" y="52069"/>
                  </a:lnTo>
                  <a:lnTo>
                    <a:pt x="948633" y="39370"/>
                  </a:lnTo>
                  <a:close/>
                </a:path>
                <a:path w="948689" h="850900">
                  <a:moveTo>
                    <a:pt x="7550" y="52070"/>
                  </a:moveTo>
                  <a:lnTo>
                    <a:pt x="2384" y="52070"/>
                  </a:lnTo>
                  <a:lnTo>
                    <a:pt x="2346" y="64769"/>
                  </a:lnTo>
                  <a:lnTo>
                    <a:pt x="7531" y="64769"/>
                  </a:lnTo>
                  <a:lnTo>
                    <a:pt x="7550" y="52070"/>
                  </a:lnTo>
                  <a:close/>
                </a:path>
                <a:path w="948689" h="850900">
                  <a:moveTo>
                    <a:pt x="948614" y="52070"/>
                  </a:moveTo>
                  <a:lnTo>
                    <a:pt x="942272" y="52070"/>
                  </a:lnTo>
                  <a:lnTo>
                    <a:pt x="942253" y="64769"/>
                  </a:lnTo>
                  <a:lnTo>
                    <a:pt x="948595" y="64769"/>
                  </a:lnTo>
                  <a:lnTo>
                    <a:pt x="948614" y="52070"/>
                  </a:lnTo>
                  <a:close/>
                </a:path>
                <a:path w="948689" h="850900">
                  <a:moveTo>
                    <a:pt x="7531" y="64770"/>
                  </a:moveTo>
                  <a:lnTo>
                    <a:pt x="2346" y="64770"/>
                  </a:lnTo>
                  <a:lnTo>
                    <a:pt x="2308" y="77469"/>
                  </a:lnTo>
                  <a:lnTo>
                    <a:pt x="7512" y="77469"/>
                  </a:lnTo>
                  <a:lnTo>
                    <a:pt x="7531" y="64770"/>
                  </a:lnTo>
                  <a:close/>
                </a:path>
                <a:path w="948689" h="850900">
                  <a:moveTo>
                    <a:pt x="948595" y="64770"/>
                  </a:moveTo>
                  <a:lnTo>
                    <a:pt x="942253" y="64770"/>
                  </a:lnTo>
                  <a:lnTo>
                    <a:pt x="942234" y="77469"/>
                  </a:lnTo>
                  <a:lnTo>
                    <a:pt x="948576" y="77469"/>
                  </a:lnTo>
                  <a:lnTo>
                    <a:pt x="948595" y="64770"/>
                  </a:lnTo>
                  <a:close/>
                </a:path>
                <a:path w="948689" h="850900">
                  <a:moveTo>
                    <a:pt x="7512" y="77470"/>
                  </a:moveTo>
                  <a:lnTo>
                    <a:pt x="2308" y="77470"/>
                  </a:lnTo>
                  <a:lnTo>
                    <a:pt x="2232" y="102869"/>
                  </a:lnTo>
                  <a:lnTo>
                    <a:pt x="7473" y="102869"/>
                  </a:lnTo>
                  <a:lnTo>
                    <a:pt x="7512" y="77470"/>
                  </a:lnTo>
                  <a:close/>
                </a:path>
                <a:path w="948689" h="850900">
                  <a:moveTo>
                    <a:pt x="948576" y="77470"/>
                  </a:moveTo>
                  <a:lnTo>
                    <a:pt x="942234" y="77470"/>
                  </a:lnTo>
                  <a:lnTo>
                    <a:pt x="942195" y="102869"/>
                  </a:lnTo>
                  <a:lnTo>
                    <a:pt x="948538" y="102869"/>
                  </a:lnTo>
                  <a:lnTo>
                    <a:pt x="948576" y="77470"/>
                  </a:lnTo>
                  <a:close/>
                </a:path>
                <a:path w="948689" h="850900">
                  <a:moveTo>
                    <a:pt x="7473" y="102870"/>
                  </a:moveTo>
                  <a:lnTo>
                    <a:pt x="2232" y="102870"/>
                  </a:lnTo>
                  <a:lnTo>
                    <a:pt x="2213" y="109219"/>
                  </a:lnTo>
                  <a:lnTo>
                    <a:pt x="7464" y="109219"/>
                  </a:lnTo>
                  <a:lnTo>
                    <a:pt x="7473" y="102870"/>
                  </a:lnTo>
                  <a:close/>
                </a:path>
                <a:path w="948689" h="850900">
                  <a:moveTo>
                    <a:pt x="948538" y="102870"/>
                  </a:moveTo>
                  <a:lnTo>
                    <a:pt x="942195" y="102870"/>
                  </a:lnTo>
                  <a:lnTo>
                    <a:pt x="942186" y="109219"/>
                  </a:lnTo>
                  <a:lnTo>
                    <a:pt x="948528" y="109219"/>
                  </a:lnTo>
                  <a:lnTo>
                    <a:pt x="948538" y="102870"/>
                  </a:lnTo>
                  <a:close/>
                </a:path>
                <a:path w="948689" h="850900">
                  <a:moveTo>
                    <a:pt x="7464" y="109220"/>
                  </a:moveTo>
                  <a:lnTo>
                    <a:pt x="2213" y="109220"/>
                  </a:lnTo>
                  <a:lnTo>
                    <a:pt x="2061" y="160019"/>
                  </a:lnTo>
                  <a:lnTo>
                    <a:pt x="7387" y="160019"/>
                  </a:lnTo>
                  <a:lnTo>
                    <a:pt x="7464" y="109220"/>
                  </a:lnTo>
                  <a:close/>
                </a:path>
                <a:path w="948689" h="850900">
                  <a:moveTo>
                    <a:pt x="948528" y="109220"/>
                  </a:moveTo>
                  <a:lnTo>
                    <a:pt x="942186" y="109220"/>
                  </a:lnTo>
                  <a:lnTo>
                    <a:pt x="942109" y="160019"/>
                  </a:lnTo>
                  <a:lnTo>
                    <a:pt x="948453" y="160019"/>
                  </a:lnTo>
                  <a:lnTo>
                    <a:pt x="948528" y="109220"/>
                  </a:lnTo>
                  <a:close/>
                </a:path>
                <a:path w="948689" h="850900">
                  <a:moveTo>
                    <a:pt x="7387" y="160020"/>
                  </a:moveTo>
                  <a:lnTo>
                    <a:pt x="2061" y="160020"/>
                  </a:lnTo>
                  <a:lnTo>
                    <a:pt x="2042" y="166369"/>
                  </a:lnTo>
                  <a:lnTo>
                    <a:pt x="7377" y="166369"/>
                  </a:lnTo>
                  <a:lnTo>
                    <a:pt x="7387" y="160020"/>
                  </a:lnTo>
                  <a:close/>
                </a:path>
                <a:path w="948689" h="850900">
                  <a:moveTo>
                    <a:pt x="948453" y="160020"/>
                  </a:moveTo>
                  <a:lnTo>
                    <a:pt x="942109" y="160020"/>
                  </a:lnTo>
                  <a:lnTo>
                    <a:pt x="942099" y="166369"/>
                  </a:lnTo>
                  <a:lnTo>
                    <a:pt x="948443" y="166369"/>
                  </a:lnTo>
                  <a:lnTo>
                    <a:pt x="948453" y="160020"/>
                  </a:lnTo>
                  <a:close/>
                </a:path>
                <a:path w="948689" h="850900">
                  <a:moveTo>
                    <a:pt x="7377" y="166370"/>
                  </a:moveTo>
                  <a:lnTo>
                    <a:pt x="2042" y="166370"/>
                  </a:lnTo>
                  <a:lnTo>
                    <a:pt x="2012" y="176529"/>
                  </a:lnTo>
                  <a:lnTo>
                    <a:pt x="7362" y="176529"/>
                  </a:lnTo>
                  <a:lnTo>
                    <a:pt x="7377" y="166370"/>
                  </a:lnTo>
                  <a:close/>
                </a:path>
                <a:path w="948689" h="850900">
                  <a:moveTo>
                    <a:pt x="948443" y="166370"/>
                  </a:moveTo>
                  <a:lnTo>
                    <a:pt x="942099" y="166370"/>
                  </a:lnTo>
                  <a:lnTo>
                    <a:pt x="942084" y="176529"/>
                  </a:lnTo>
                  <a:lnTo>
                    <a:pt x="948428" y="176529"/>
                  </a:lnTo>
                  <a:lnTo>
                    <a:pt x="948443" y="166370"/>
                  </a:lnTo>
                  <a:close/>
                </a:path>
                <a:path w="948689" h="850900">
                  <a:moveTo>
                    <a:pt x="7362" y="176530"/>
                  </a:moveTo>
                  <a:lnTo>
                    <a:pt x="2012" y="176530"/>
                  </a:lnTo>
                  <a:lnTo>
                    <a:pt x="1966" y="191769"/>
                  </a:lnTo>
                  <a:lnTo>
                    <a:pt x="7339" y="191769"/>
                  </a:lnTo>
                  <a:lnTo>
                    <a:pt x="7362" y="176530"/>
                  </a:lnTo>
                  <a:close/>
                </a:path>
                <a:path w="948689" h="850900">
                  <a:moveTo>
                    <a:pt x="948428" y="176530"/>
                  </a:moveTo>
                  <a:lnTo>
                    <a:pt x="942084" y="176530"/>
                  </a:lnTo>
                  <a:lnTo>
                    <a:pt x="942060" y="191769"/>
                  </a:lnTo>
                  <a:lnTo>
                    <a:pt x="948405" y="191769"/>
                  </a:lnTo>
                  <a:lnTo>
                    <a:pt x="948428" y="176530"/>
                  </a:lnTo>
                  <a:close/>
                </a:path>
                <a:path w="948689" h="850900">
                  <a:moveTo>
                    <a:pt x="7339" y="191770"/>
                  </a:moveTo>
                  <a:lnTo>
                    <a:pt x="1966" y="191770"/>
                  </a:lnTo>
                  <a:lnTo>
                    <a:pt x="1909" y="210819"/>
                  </a:lnTo>
                  <a:lnTo>
                    <a:pt x="7310" y="210819"/>
                  </a:lnTo>
                  <a:lnTo>
                    <a:pt x="7339" y="191770"/>
                  </a:lnTo>
                  <a:close/>
                </a:path>
                <a:path w="948689" h="850900">
                  <a:moveTo>
                    <a:pt x="948405" y="191770"/>
                  </a:moveTo>
                  <a:lnTo>
                    <a:pt x="942060" y="191770"/>
                  </a:lnTo>
                  <a:lnTo>
                    <a:pt x="942032" y="210819"/>
                  </a:lnTo>
                  <a:lnTo>
                    <a:pt x="948377" y="210819"/>
                  </a:lnTo>
                  <a:lnTo>
                    <a:pt x="948405" y="191770"/>
                  </a:lnTo>
                  <a:close/>
                </a:path>
                <a:path w="948689" h="850900">
                  <a:moveTo>
                    <a:pt x="7310" y="210820"/>
                  </a:moveTo>
                  <a:lnTo>
                    <a:pt x="1909" y="210820"/>
                  </a:lnTo>
                  <a:lnTo>
                    <a:pt x="1879" y="220979"/>
                  </a:lnTo>
                  <a:lnTo>
                    <a:pt x="7294" y="220979"/>
                  </a:lnTo>
                  <a:lnTo>
                    <a:pt x="7310" y="210820"/>
                  </a:lnTo>
                  <a:close/>
                </a:path>
                <a:path w="948689" h="850900">
                  <a:moveTo>
                    <a:pt x="948377" y="210820"/>
                  </a:moveTo>
                  <a:lnTo>
                    <a:pt x="942032" y="210820"/>
                  </a:lnTo>
                  <a:lnTo>
                    <a:pt x="942016" y="220979"/>
                  </a:lnTo>
                  <a:lnTo>
                    <a:pt x="948362" y="220979"/>
                  </a:lnTo>
                  <a:lnTo>
                    <a:pt x="948377" y="210820"/>
                  </a:lnTo>
                  <a:close/>
                </a:path>
                <a:path w="948689" h="850900">
                  <a:moveTo>
                    <a:pt x="7294" y="220980"/>
                  </a:moveTo>
                  <a:lnTo>
                    <a:pt x="1879" y="220980"/>
                  </a:lnTo>
                  <a:lnTo>
                    <a:pt x="1833" y="236219"/>
                  </a:lnTo>
                  <a:lnTo>
                    <a:pt x="7271" y="236219"/>
                  </a:lnTo>
                  <a:lnTo>
                    <a:pt x="7294" y="220980"/>
                  </a:lnTo>
                  <a:close/>
                </a:path>
                <a:path w="948689" h="850900">
                  <a:moveTo>
                    <a:pt x="948362" y="220980"/>
                  </a:moveTo>
                  <a:lnTo>
                    <a:pt x="942016" y="220980"/>
                  </a:lnTo>
                  <a:lnTo>
                    <a:pt x="941993" y="236219"/>
                  </a:lnTo>
                  <a:lnTo>
                    <a:pt x="948339" y="236219"/>
                  </a:lnTo>
                  <a:lnTo>
                    <a:pt x="948362" y="220980"/>
                  </a:lnTo>
                  <a:close/>
                </a:path>
                <a:path w="948689" h="850900">
                  <a:moveTo>
                    <a:pt x="7271" y="236220"/>
                  </a:moveTo>
                  <a:lnTo>
                    <a:pt x="1833" y="236220"/>
                  </a:lnTo>
                  <a:lnTo>
                    <a:pt x="1492" y="350519"/>
                  </a:lnTo>
                  <a:lnTo>
                    <a:pt x="7098" y="350519"/>
                  </a:lnTo>
                  <a:lnTo>
                    <a:pt x="7271" y="236220"/>
                  </a:lnTo>
                  <a:close/>
                </a:path>
                <a:path w="948689" h="850900">
                  <a:moveTo>
                    <a:pt x="948339" y="236220"/>
                  </a:moveTo>
                  <a:lnTo>
                    <a:pt x="941993" y="236220"/>
                  </a:lnTo>
                  <a:lnTo>
                    <a:pt x="941820" y="350519"/>
                  </a:lnTo>
                  <a:lnTo>
                    <a:pt x="948168" y="350519"/>
                  </a:lnTo>
                  <a:lnTo>
                    <a:pt x="948339" y="236220"/>
                  </a:lnTo>
                  <a:close/>
                </a:path>
                <a:path w="948689" h="850900">
                  <a:moveTo>
                    <a:pt x="7098" y="350520"/>
                  </a:moveTo>
                  <a:lnTo>
                    <a:pt x="1492" y="350520"/>
                  </a:lnTo>
                  <a:lnTo>
                    <a:pt x="1131" y="471169"/>
                  </a:lnTo>
                  <a:lnTo>
                    <a:pt x="6915" y="471169"/>
                  </a:lnTo>
                  <a:lnTo>
                    <a:pt x="7098" y="350520"/>
                  </a:lnTo>
                  <a:close/>
                </a:path>
                <a:path w="948689" h="850900">
                  <a:moveTo>
                    <a:pt x="948168" y="350520"/>
                  </a:moveTo>
                  <a:lnTo>
                    <a:pt x="941820" y="350520"/>
                  </a:lnTo>
                  <a:lnTo>
                    <a:pt x="941637" y="471169"/>
                  </a:lnTo>
                  <a:lnTo>
                    <a:pt x="947988" y="471169"/>
                  </a:lnTo>
                  <a:lnTo>
                    <a:pt x="948168" y="350520"/>
                  </a:lnTo>
                  <a:close/>
                </a:path>
                <a:path w="948689" h="850900">
                  <a:moveTo>
                    <a:pt x="6915" y="471170"/>
                  </a:moveTo>
                  <a:lnTo>
                    <a:pt x="1131" y="471170"/>
                  </a:lnTo>
                  <a:lnTo>
                    <a:pt x="713" y="610869"/>
                  </a:lnTo>
                  <a:lnTo>
                    <a:pt x="6704" y="610869"/>
                  </a:lnTo>
                  <a:lnTo>
                    <a:pt x="6915" y="471170"/>
                  </a:lnTo>
                  <a:close/>
                </a:path>
                <a:path w="948689" h="850900">
                  <a:moveTo>
                    <a:pt x="947988" y="471170"/>
                  </a:moveTo>
                  <a:lnTo>
                    <a:pt x="941637" y="471170"/>
                  </a:lnTo>
                  <a:lnTo>
                    <a:pt x="941425" y="610869"/>
                  </a:lnTo>
                  <a:lnTo>
                    <a:pt x="947780" y="610869"/>
                  </a:lnTo>
                  <a:lnTo>
                    <a:pt x="947988" y="471170"/>
                  </a:lnTo>
                  <a:close/>
                </a:path>
                <a:path w="948689" h="850900">
                  <a:moveTo>
                    <a:pt x="6704" y="610870"/>
                  </a:moveTo>
                  <a:lnTo>
                    <a:pt x="713" y="610870"/>
                  </a:lnTo>
                  <a:lnTo>
                    <a:pt x="683" y="621029"/>
                  </a:lnTo>
                  <a:lnTo>
                    <a:pt x="6688" y="621029"/>
                  </a:lnTo>
                  <a:lnTo>
                    <a:pt x="6704" y="610870"/>
                  </a:lnTo>
                  <a:close/>
                </a:path>
                <a:path w="948689" h="850900">
                  <a:moveTo>
                    <a:pt x="947780" y="610870"/>
                  </a:moveTo>
                  <a:lnTo>
                    <a:pt x="941425" y="610870"/>
                  </a:lnTo>
                  <a:lnTo>
                    <a:pt x="941410" y="621029"/>
                  </a:lnTo>
                  <a:lnTo>
                    <a:pt x="947764" y="621029"/>
                  </a:lnTo>
                  <a:lnTo>
                    <a:pt x="947780" y="610870"/>
                  </a:lnTo>
                  <a:close/>
                </a:path>
                <a:path w="948689" h="850900">
                  <a:moveTo>
                    <a:pt x="6688" y="621030"/>
                  </a:moveTo>
                  <a:lnTo>
                    <a:pt x="683" y="621030"/>
                  </a:lnTo>
                  <a:lnTo>
                    <a:pt x="637" y="636269"/>
                  </a:lnTo>
                  <a:lnTo>
                    <a:pt x="6665" y="636269"/>
                  </a:lnTo>
                  <a:lnTo>
                    <a:pt x="6688" y="621030"/>
                  </a:lnTo>
                  <a:close/>
                </a:path>
                <a:path w="948689" h="850900">
                  <a:moveTo>
                    <a:pt x="947764" y="621030"/>
                  </a:moveTo>
                  <a:lnTo>
                    <a:pt x="941410" y="621030"/>
                  </a:lnTo>
                  <a:lnTo>
                    <a:pt x="941387" y="636269"/>
                  </a:lnTo>
                  <a:lnTo>
                    <a:pt x="947742" y="636269"/>
                  </a:lnTo>
                  <a:lnTo>
                    <a:pt x="947764" y="621030"/>
                  </a:lnTo>
                  <a:close/>
                </a:path>
                <a:path w="948689" h="850900">
                  <a:moveTo>
                    <a:pt x="6665" y="636270"/>
                  </a:moveTo>
                  <a:lnTo>
                    <a:pt x="637" y="636270"/>
                  </a:lnTo>
                  <a:lnTo>
                    <a:pt x="580" y="655319"/>
                  </a:lnTo>
                  <a:lnTo>
                    <a:pt x="6636" y="655319"/>
                  </a:lnTo>
                  <a:lnTo>
                    <a:pt x="6665" y="636270"/>
                  </a:lnTo>
                  <a:close/>
                </a:path>
                <a:path w="948689" h="850900">
                  <a:moveTo>
                    <a:pt x="947742" y="636270"/>
                  </a:moveTo>
                  <a:lnTo>
                    <a:pt x="941387" y="636270"/>
                  </a:lnTo>
                  <a:lnTo>
                    <a:pt x="941358" y="655319"/>
                  </a:lnTo>
                  <a:lnTo>
                    <a:pt x="947713" y="655319"/>
                  </a:lnTo>
                  <a:lnTo>
                    <a:pt x="947742" y="636270"/>
                  </a:lnTo>
                  <a:close/>
                </a:path>
                <a:path w="948689" h="850900">
                  <a:moveTo>
                    <a:pt x="6636" y="655320"/>
                  </a:moveTo>
                  <a:lnTo>
                    <a:pt x="580" y="655320"/>
                  </a:lnTo>
                  <a:lnTo>
                    <a:pt x="550" y="665479"/>
                  </a:lnTo>
                  <a:lnTo>
                    <a:pt x="6621" y="665479"/>
                  </a:lnTo>
                  <a:lnTo>
                    <a:pt x="6636" y="655320"/>
                  </a:lnTo>
                  <a:close/>
                </a:path>
                <a:path w="948689" h="850900">
                  <a:moveTo>
                    <a:pt x="947713" y="655320"/>
                  </a:moveTo>
                  <a:lnTo>
                    <a:pt x="941358" y="655320"/>
                  </a:lnTo>
                  <a:lnTo>
                    <a:pt x="941343" y="665479"/>
                  </a:lnTo>
                  <a:lnTo>
                    <a:pt x="947698" y="665479"/>
                  </a:lnTo>
                  <a:lnTo>
                    <a:pt x="947713" y="655320"/>
                  </a:lnTo>
                  <a:close/>
                </a:path>
                <a:path w="948689" h="850900">
                  <a:moveTo>
                    <a:pt x="6621" y="665480"/>
                  </a:moveTo>
                  <a:lnTo>
                    <a:pt x="550" y="665480"/>
                  </a:lnTo>
                  <a:lnTo>
                    <a:pt x="504" y="680719"/>
                  </a:lnTo>
                  <a:lnTo>
                    <a:pt x="6598" y="680719"/>
                  </a:lnTo>
                  <a:lnTo>
                    <a:pt x="6621" y="665480"/>
                  </a:lnTo>
                  <a:close/>
                </a:path>
                <a:path w="948689" h="850900">
                  <a:moveTo>
                    <a:pt x="947698" y="665480"/>
                  </a:moveTo>
                  <a:lnTo>
                    <a:pt x="941343" y="665480"/>
                  </a:lnTo>
                  <a:lnTo>
                    <a:pt x="941320" y="680719"/>
                  </a:lnTo>
                  <a:lnTo>
                    <a:pt x="947675" y="680719"/>
                  </a:lnTo>
                  <a:lnTo>
                    <a:pt x="947698" y="665480"/>
                  </a:lnTo>
                  <a:close/>
                </a:path>
                <a:path w="948689" h="850900">
                  <a:moveTo>
                    <a:pt x="6598" y="680720"/>
                  </a:moveTo>
                  <a:lnTo>
                    <a:pt x="504" y="680720"/>
                  </a:lnTo>
                  <a:lnTo>
                    <a:pt x="466" y="693419"/>
                  </a:lnTo>
                  <a:lnTo>
                    <a:pt x="6578" y="693419"/>
                  </a:lnTo>
                  <a:lnTo>
                    <a:pt x="6598" y="680720"/>
                  </a:lnTo>
                  <a:close/>
                </a:path>
                <a:path w="948689" h="850900">
                  <a:moveTo>
                    <a:pt x="947675" y="680720"/>
                  </a:moveTo>
                  <a:lnTo>
                    <a:pt x="941320" y="680720"/>
                  </a:lnTo>
                  <a:lnTo>
                    <a:pt x="941300" y="693419"/>
                  </a:lnTo>
                  <a:lnTo>
                    <a:pt x="947656" y="693419"/>
                  </a:lnTo>
                  <a:lnTo>
                    <a:pt x="947675" y="680720"/>
                  </a:lnTo>
                  <a:close/>
                </a:path>
                <a:path w="948689" h="850900">
                  <a:moveTo>
                    <a:pt x="6578" y="693420"/>
                  </a:moveTo>
                  <a:lnTo>
                    <a:pt x="466" y="693420"/>
                  </a:lnTo>
                  <a:lnTo>
                    <a:pt x="448" y="699769"/>
                  </a:lnTo>
                  <a:lnTo>
                    <a:pt x="6569" y="699769"/>
                  </a:lnTo>
                  <a:lnTo>
                    <a:pt x="6578" y="693420"/>
                  </a:lnTo>
                  <a:close/>
                </a:path>
                <a:path w="948689" h="850900">
                  <a:moveTo>
                    <a:pt x="947656" y="693420"/>
                  </a:moveTo>
                  <a:lnTo>
                    <a:pt x="941300" y="693420"/>
                  </a:lnTo>
                  <a:lnTo>
                    <a:pt x="941291" y="699769"/>
                  </a:lnTo>
                  <a:lnTo>
                    <a:pt x="947647" y="699769"/>
                  </a:lnTo>
                  <a:lnTo>
                    <a:pt x="947656" y="693420"/>
                  </a:lnTo>
                  <a:close/>
                </a:path>
                <a:path w="948689" h="850900">
                  <a:moveTo>
                    <a:pt x="6569" y="699770"/>
                  </a:moveTo>
                  <a:lnTo>
                    <a:pt x="448" y="699770"/>
                  </a:lnTo>
                  <a:lnTo>
                    <a:pt x="391" y="718819"/>
                  </a:lnTo>
                  <a:lnTo>
                    <a:pt x="6540" y="718819"/>
                  </a:lnTo>
                  <a:lnTo>
                    <a:pt x="6569" y="699770"/>
                  </a:lnTo>
                  <a:close/>
                </a:path>
                <a:path w="948689" h="850900">
                  <a:moveTo>
                    <a:pt x="947647" y="699770"/>
                  </a:moveTo>
                  <a:lnTo>
                    <a:pt x="941291" y="699770"/>
                  </a:lnTo>
                  <a:lnTo>
                    <a:pt x="941262" y="718819"/>
                  </a:lnTo>
                  <a:lnTo>
                    <a:pt x="947619" y="718819"/>
                  </a:lnTo>
                  <a:lnTo>
                    <a:pt x="947647" y="699770"/>
                  </a:lnTo>
                  <a:close/>
                </a:path>
                <a:path w="948689" h="850900">
                  <a:moveTo>
                    <a:pt x="6540" y="718820"/>
                  </a:moveTo>
                  <a:lnTo>
                    <a:pt x="391" y="718820"/>
                  </a:lnTo>
                  <a:lnTo>
                    <a:pt x="258" y="763269"/>
                  </a:lnTo>
                  <a:lnTo>
                    <a:pt x="6473" y="763269"/>
                  </a:lnTo>
                  <a:lnTo>
                    <a:pt x="6540" y="718820"/>
                  </a:lnTo>
                  <a:close/>
                </a:path>
                <a:path w="948689" h="850900">
                  <a:moveTo>
                    <a:pt x="947619" y="718820"/>
                  </a:moveTo>
                  <a:lnTo>
                    <a:pt x="941262" y="718820"/>
                  </a:lnTo>
                  <a:lnTo>
                    <a:pt x="941195" y="763269"/>
                  </a:lnTo>
                  <a:lnTo>
                    <a:pt x="947552" y="763269"/>
                  </a:lnTo>
                  <a:lnTo>
                    <a:pt x="947619" y="718820"/>
                  </a:lnTo>
                  <a:close/>
                </a:path>
                <a:path w="948689" h="850900">
                  <a:moveTo>
                    <a:pt x="947423" y="849629"/>
                  </a:moveTo>
                  <a:lnTo>
                    <a:pt x="0" y="849629"/>
                  </a:lnTo>
                  <a:lnTo>
                    <a:pt x="473709" y="850899"/>
                  </a:lnTo>
                  <a:lnTo>
                    <a:pt x="947421" y="850899"/>
                  </a:lnTo>
                  <a:lnTo>
                    <a:pt x="947423" y="849629"/>
                  </a:lnTo>
                  <a:close/>
                </a:path>
                <a:path w="948689" h="850900">
                  <a:moveTo>
                    <a:pt x="6351" y="843279"/>
                  </a:moveTo>
                  <a:lnTo>
                    <a:pt x="18" y="843279"/>
                  </a:lnTo>
                  <a:lnTo>
                    <a:pt x="3" y="848359"/>
                  </a:lnTo>
                  <a:lnTo>
                    <a:pt x="947425" y="848359"/>
                  </a:lnTo>
                  <a:lnTo>
                    <a:pt x="947429" y="845819"/>
                  </a:lnTo>
                  <a:lnTo>
                    <a:pt x="6350" y="844550"/>
                  </a:lnTo>
                  <a:lnTo>
                    <a:pt x="6351" y="843279"/>
                  </a:lnTo>
                  <a:close/>
                </a:path>
                <a:path w="948689" h="850900">
                  <a:moveTo>
                    <a:pt x="947433" y="843279"/>
                  </a:moveTo>
                  <a:lnTo>
                    <a:pt x="941073" y="843279"/>
                  </a:lnTo>
                  <a:lnTo>
                    <a:pt x="941069" y="845819"/>
                  </a:lnTo>
                  <a:lnTo>
                    <a:pt x="947429" y="845819"/>
                  </a:lnTo>
                  <a:lnTo>
                    <a:pt x="947433" y="843279"/>
                  </a:lnTo>
                  <a:close/>
                </a:path>
                <a:path w="948689" h="850900">
                  <a:moveTo>
                    <a:pt x="6357" y="839469"/>
                  </a:moveTo>
                  <a:lnTo>
                    <a:pt x="30" y="839469"/>
                  </a:lnTo>
                  <a:lnTo>
                    <a:pt x="22" y="842009"/>
                  </a:lnTo>
                  <a:lnTo>
                    <a:pt x="6353" y="842009"/>
                  </a:lnTo>
                  <a:lnTo>
                    <a:pt x="6357" y="839469"/>
                  </a:lnTo>
                  <a:close/>
                </a:path>
                <a:path w="948689" h="850900">
                  <a:moveTo>
                    <a:pt x="947438" y="839469"/>
                  </a:moveTo>
                  <a:lnTo>
                    <a:pt x="941079" y="839469"/>
                  </a:lnTo>
                  <a:lnTo>
                    <a:pt x="941075" y="842009"/>
                  </a:lnTo>
                  <a:lnTo>
                    <a:pt x="947435" y="842009"/>
                  </a:lnTo>
                  <a:lnTo>
                    <a:pt x="947438" y="839469"/>
                  </a:lnTo>
                  <a:close/>
                </a:path>
                <a:path w="948689" h="850900">
                  <a:moveTo>
                    <a:pt x="6361" y="836929"/>
                  </a:moveTo>
                  <a:lnTo>
                    <a:pt x="37" y="836929"/>
                  </a:lnTo>
                  <a:lnTo>
                    <a:pt x="34" y="838199"/>
                  </a:lnTo>
                  <a:lnTo>
                    <a:pt x="6359" y="838199"/>
                  </a:lnTo>
                  <a:lnTo>
                    <a:pt x="6361" y="836929"/>
                  </a:lnTo>
                  <a:close/>
                </a:path>
                <a:path w="948689" h="850900">
                  <a:moveTo>
                    <a:pt x="947442" y="836929"/>
                  </a:moveTo>
                  <a:lnTo>
                    <a:pt x="941083" y="836929"/>
                  </a:lnTo>
                  <a:lnTo>
                    <a:pt x="941081" y="838199"/>
                  </a:lnTo>
                  <a:lnTo>
                    <a:pt x="947440" y="838199"/>
                  </a:lnTo>
                  <a:lnTo>
                    <a:pt x="947442" y="836929"/>
                  </a:lnTo>
                  <a:close/>
                </a:path>
                <a:path w="948689" h="850900">
                  <a:moveTo>
                    <a:pt x="6367" y="833119"/>
                  </a:moveTo>
                  <a:lnTo>
                    <a:pt x="49" y="833119"/>
                  </a:lnTo>
                  <a:lnTo>
                    <a:pt x="41" y="835659"/>
                  </a:lnTo>
                  <a:lnTo>
                    <a:pt x="6363" y="835659"/>
                  </a:lnTo>
                  <a:lnTo>
                    <a:pt x="6367" y="833119"/>
                  </a:lnTo>
                  <a:close/>
                </a:path>
                <a:path w="948689" h="850900">
                  <a:moveTo>
                    <a:pt x="947448" y="833119"/>
                  </a:moveTo>
                  <a:lnTo>
                    <a:pt x="941089" y="833119"/>
                  </a:lnTo>
                  <a:lnTo>
                    <a:pt x="941085" y="835659"/>
                  </a:lnTo>
                  <a:lnTo>
                    <a:pt x="947444" y="835659"/>
                  </a:lnTo>
                  <a:lnTo>
                    <a:pt x="947448" y="833119"/>
                  </a:lnTo>
                  <a:close/>
                </a:path>
                <a:path w="948689" h="850900">
                  <a:moveTo>
                    <a:pt x="6371" y="830579"/>
                  </a:moveTo>
                  <a:lnTo>
                    <a:pt x="56" y="830579"/>
                  </a:lnTo>
                  <a:lnTo>
                    <a:pt x="53" y="831849"/>
                  </a:lnTo>
                  <a:lnTo>
                    <a:pt x="6369" y="831849"/>
                  </a:lnTo>
                  <a:lnTo>
                    <a:pt x="6371" y="830579"/>
                  </a:lnTo>
                  <a:close/>
                </a:path>
                <a:path w="948689" h="850900">
                  <a:moveTo>
                    <a:pt x="947452" y="830579"/>
                  </a:moveTo>
                  <a:lnTo>
                    <a:pt x="941093" y="830579"/>
                  </a:lnTo>
                  <a:lnTo>
                    <a:pt x="941091" y="831849"/>
                  </a:lnTo>
                  <a:lnTo>
                    <a:pt x="947450" y="831849"/>
                  </a:lnTo>
                  <a:lnTo>
                    <a:pt x="947452" y="830579"/>
                  </a:lnTo>
                  <a:close/>
                </a:path>
                <a:path w="948689" h="850900">
                  <a:moveTo>
                    <a:pt x="6376" y="826769"/>
                  </a:moveTo>
                  <a:lnTo>
                    <a:pt x="68" y="826769"/>
                  </a:lnTo>
                  <a:lnTo>
                    <a:pt x="60" y="829309"/>
                  </a:lnTo>
                  <a:lnTo>
                    <a:pt x="6373" y="829309"/>
                  </a:lnTo>
                  <a:lnTo>
                    <a:pt x="6376" y="826769"/>
                  </a:lnTo>
                  <a:close/>
                </a:path>
                <a:path w="948689" h="850900">
                  <a:moveTo>
                    <a:pt x="947457" y="826769"/>
                  </a:moveTo>
                  <a:lnTo>
                    <a:pt x="941098" y="826769"/>
                  </a:lnTo>
                  <a:lnTo>
                    <a:pt x="941095" y="829309"/>
                  </a:lnTo>
                  <a:lnTo>
                    <a:pt x="947454" y="829309"/>
                  </a:lnTo>
                  <a:lnTo>
                    <a:pt x="947457" y="826769"/>
                  </a:lnTo>
                  <a:close/>
                </a:path>
                <a:path w="948689" h="850900">
                  <a:moveTo>
                    <a:pt x="6380" y="824229"/>
                  </a:moveTo>
                  <a:lnTo>
                    <a:pt x="75" y="824229"/>
                  </a:lnTo>
                  <a:lnTo>
                    <a:pt x="72" y="825499"/>
                  </a:lnTo>
                  <a:lnTo>
                    <a:pt x="6378" y="825499"/>
                  </a:lnTo>
                  <a:lnTo>
                    <a:pt x="6380" y="824229"/>
                  </a:lnTo>
                  <a:close/>
                </a:path>
                <a:path w="948689" h="850900">
                  <a:moveTo>
                    <a:pt x="947461" y="824229"/>
                  </a:moveTo>
                  <a:lnTo>
                    <a:pt x="941102" y="824229"/>
                  </a:lnTo>
                  <a:lnTo>
                    <a:pt x="941100" y="825499"/>
                  </a:lnTo>
                  <a:lnTo>
                    <a:pt x="947459" y="825499"/>
                  </a:lnTo>
                  <a:lnTo>
                    <a:pt x="947461" y="824229"/>
                  </a:lnTo>
                  <a:close/>
                </a:path>
                <a:path w="948689" h="850900">
                  <a:moveTo>
                    <a:pt x="6386" y="820419"/>
                  </a:moveTo>
                  <a:lnTo>
                    <a:pt x="87" y="820419"/>
                  </a:lnTo>
                  <a:lnTo>
                    <a:pt x="79" y="822959"/>
                  </a:lnTo>
                  <a:lnTo>
                    <a:pt x="6382" y="822959"/>
                  </a:lnTo>
                  <a:lnTo>
                    <a:pt x="6386" y="820419"/>
                  </a:lnTo>
                  <a:close/>
                </a:path>
                <a:path w="948689" h="850900">
                  <a:moveTo>
                    <a:pt x="947467" y="820419"/>
                  </a:moveTo>
                  <a:lnTo>
                    <a:pt x="941108" y="820419"/>
                  </a:lnTo>
                  <a:lnTo>
                    <a:pt x="941104" y="822959"/>
                  </a:lnTo>
                  <a:lnTo>
                    <a:pt x="947463" y="822959"/>
                  </a:lnTo>
                  <a:lnTo>
                    <a:pt x="947467" y="820419"/>
                  </a:lnTo>
                  <a:close/>
                </a:path>
                <a:path w="948689" h="850900">
                  <a:moveTo>
                    <a:pt x="6390" y="817879"/>
                  </a:moveTo>
                  <a:lnTo>
                    <a:pt x="94" y="817879"/>
                  </a:lnTo>
                  <a:lnTo>
                    <a:pt x="91" y="819149"/>
                  </a:lnTo>
                  <a:lnTo>
                    <a:pt x="6388" y="819149"/>
                  </a:lnTo>
                  <a:lnTo>
                    <a:pt x="6390" y="817879"/>
                  </a:lnTo>
                  <a:close/>
                </a:path>
                <a:path w="948689" h="850900">
                  <a:moveTo>
                    <a:pt x="947471" y="817879"/>
                  </a:moveTo>
                  <a:lnTo>
                    <a:pt x="941112" y="817879"/>
                  </a:lnTo>
                  <a:lnTo>
                    <a:pt x="941110" y="819149"/>
                  </a:lnTo>
                  <a:lnTo>
                    <a:pt x="947469" y="819149"/>
                  </a:lnTo>
                  <a:lnTo>
                    <a:pt x="947471" y="817879"/>
                  </a:lnTo>
                  <a:close/>
                </a:path>
                <a:path w="948689" h="850900">
                  <a:moveTo>
                    <a:pt x="6396" y="814069"/>
                  </a:moveTo>
                  <a:lnTo>
                    <a:pt x="106" y="814069"/>
                  </a:lnTo>
                  <a:lnTo>
                    <a:pt x="98" y="816609"/>
                  </a:lnTo>
                  <a:lnTo>
                    <a:pt x="6392" y="816609"/>
                  </a:lnTo>
                  <a:lnTo>
                    <a:pt x="6396" y="814069"/>
                  </a:lnTo>
                  <a:close/>
                </a:path>
                <a:path w="948689" h="850900">
                  <a:moveTo>
                    <a:pt x="947476" y="814069"/>
                  </a:moveTo>
                  <a:lnTo>
                    <a:pt x="941118" y="814069"/>
                  </a:lnTo>
                  <a:lnTo>
                    <a:pt x="941114" y="816609"/>
                  </a:lnTo>
                  <a:lnTo>
                    <a:pt x="947473" y="816609"/>
                  </a:lnTo>
                  <a:lnTo>
                    <a:pt x="947476" y="814069"/>
                  </a:lnTo>
                  <a:close/>
                </a:path>
                <a:path w="948689" h="850900">
                  <a:moveTo>
                    <a:pt x="6400" y="811529"/>
                  </a:moveTo>
                  <a:lnTo>
                    <a:pt x="113" y="811529"/>
                  </a:lnTo>
                  <a:lnTo>
                    <a:pt x="110" y="812799"/>
                  </a:lnTo>
                  <a:lnTo>
                    <a:pt x="6398" y="812799"/>
                  </a:lnTo>
                  <a:lnTo>
                    <a:pt x="6400" y="811529"/>
                  </a:lnTo>
                  <a:close/>
                </a:path>
                <a:path w="948689" h="850900">
                  <a:moveTo>
                    <a:pt x="947480" y="811529"/>
                  </a:moveTo>
                  <a:lnTo>
                    <a:pt x="941121" y="811529"/>
                  </a:lnTo>
                  <a:lnTo>
                    <a:pt x="941120" y="812799"/>
                  </a:lnTo>
                  <a:lnTo>
                    <a:pt x="947478" y="812799"/>
                  </a:lnTo>
                  <a:lnTo>
                    <a:pt x="947480" y="811529"/>
                  </a:lnTo>
                  <a:close/>
                </a:path>
                <a:path w="948689" h="850900">
                  <a:moveTo>
                    <a:pt x="6405" y="807719"/>
                  </a:moveTo>
                  <a:lnTo>
                    <a:pt x="125" y="807719"/>
                  </a:lnTo>
                  <a:lnTo>
                    <a:pt x="117" y="810259"/>
                  </a:lnTo>
                  <a:lnTo>
                    <a:pt x="6401" y="810259"/>
                  </a:lnTo>
                  <a:lnTo>
                    <a:pt x="6405" y="807719"/>
                  </a:lnTo>
                  <a:close/>
                </a:path>
                <a:path w="948689" h="850900">
                  <a:moveTo>
                    <a:pt x="947486" y="807719"/>
                  </a:moveTo>
                  <a:lnTo>
                    <a:pt x="941127" y="807719"/>
                  </a:lnTo>
                  <a:lnTo>
                    <a:pt x="941123" y="810259"/>
                  </a:lnTo>
                  <a:lnTo>
                    <a:pt x="947482" y="810259"/>
                  </a:lnTo>
                  <a:lnTo>
                    <a:pt x="947486" y="807719"/>
                  </a:lnTo>
                  <a:close/>
                </a:path>
                <a:path w="948689" h="850900">
                  <a:moveTo>
                    <a:pt x="6409" y="805179"/>
                  </a:moveTo>
                  <a:lnTo>
                    <a:pt x="132" y="805179"/>
                  </a:lnTo>
                  <a:lnTo>
                    <a:pt x="129" y="806449"/>
                  </a:lnTo>
                  <a:lnTo>
                    <a:pt x="6407" y="806449"/>
                  </a:lnTo>
                  <a:lnTo>
                    <a:pt x="6409" y="805179"/>
                  </a:lnTo>
                  <a:close/>
                </a:path>
                <a:path w="948689" h="850900">
                  <a:moveTo>
                    <a:pt x="947490" y="805179"/>
                  </a:moveTo>
                  <a:lnTo>
                    <a:pt x="941131" y="805179"/>
                  </a:lnTo>
                  <a:lnTo>
                    <a:pt x="941129" y="806449"/>
                  </a:lnTo>
                  <a:lnTo>
                    <a:pt x="947488" y="806449"/>
                  </a:lnTo>
                  <a:lnTo>
                    <a:pt x="947490" y="805179"/>
                  </a:lnTo>
                  <a:close/>
                </a:path>
                <a:path w="948689" h="850900">
                  <a:moveTo>
                    <a:pt x="6415" y="801369"/>
                  </a:moveTo>
                  <a:lnTo>
                    <a:pt x="144" y="801369"/>
                  </a:lnTo>
                  <a:lnTo>
                    <a:pt x="136" y="803909"/>
                  </a:lnTo>
                  <a:lnTo>
                    <a:pt x="6411" y="803909"/>
                  </a:lnTo>
                  <a:lnTo>
                    <a:pt x="6415" y="801369"/>
                  </a:lnTo>
                  <a:close/>
                </a:path>
                <a:path w="948689" h="850900">
                  <a:moveTo>
                    <a:pt x="947495" y="801369"/>
                  </a:moveTo>
                  <a:lnTo>
                    <a:pt x="941137" y="801369"/>
                  </a:lnTo>
                  <a:lnTo>
                    <a:pt x="941133" y="803909"/>
                  </a:lnTo>
                  <a:lnTo>
                    <a:pt x="947492" y="803909"/>
                  </a:lnTo>
                  <a:lnTo>
                    <a:pt x="947495" y="801369"/>
                  </a:lnTo>
                  <a:close/>
                </a:path>
                <a:path w="948689" h="850900">
                  <a:moveTo>
                    <a:pt x="6419" y="798829"/>
                  </a:moveTo>
                  <a:lnTo>
                    <a:pt x="151" y="798829"/>
                  </a:lnTo>
                  <a:lnTo>
                    <a:pt x="148" y="800099"/>
                  </a:lnTo>
                  <a:lnTo>
                    <a:pt x="6417" y="800099"/>
                  </a:lnTo>
                  <a:lnTo>
                    <a:pt x="6419" y="798829"/>
                  </a:lnTo>
                  <a:close/>
                </a:path>
                <a:path w="948689" h="850900">
                  <a:moveTo>
                    <a:pt x="947499" y="798829"/>
                  </a:moveTo>
                  <a:lnTo>
                    <a:pt x="941141" y="798829"/>
                  </a:lnTo>
                  <a:lnTo>
                    <a:pt x="941139" y="800099"/>
                  </a:lnTo>
                  <a:lnTo>
                    <a:pt x="947497" y="800099"/>
                  </a:lnTo>
                  <a:lnTo>
                    <a:pt x="947499" y="798829"/>
                  </a:lnTo>
                  <a:close/>
                </a:path>
                <a:path w="948689" h="850900">
                  <a:moveTo>
                    <a:pt x="6425" y="795019"/>
                  </a:moveTo>
                  <a:lnTo>
                    <a:pt x="163" y="795019"/>
                  </a:lnTo>
                  <a:lnTo>
                    <a:pt x="155" y="797559"/>
                  </a:lnTo>
                  <a:lnTo>
                    <a:pt x="6421" y="797559"/>
                  </a:lnTo>
                  <a:lnTo>
                    <a:pt x="6425" y="795019"/>
                  </a:lnTo>
                  <a:close/>
                </a:path>
                <a:path w="948689" h="850900">
                  <a:moveTo>
                    <a:pt x="947505" y="795019"/>
                  </a:moveTo>
                  <a:lnTo>
                    <a:pt x="941146" y="795019"/>
                  </a:lnTo>
                  <a:lnTo>
                    <a:pt x="941143" y="797559"/>
                  </a:lnTo>
                  <a:lnTo>
                    <a:pt x="947501" y="797559"/>
                  </a:lnTo>
                  <a:lnTo>
                    <a:pt x="947505" y="795019"/>
                  </a:lnTo>
                  <a:close/>
                </a:path>
                <a:path w="948689" h="850900">
                  <a:moveTo>
                    <a:pt x="6428" y="792479"/>
                  </a:moveTo>
                  <a:lnTo>
                    <a:pt x="170" y="792479"/>
                  </a:lnTo>
                  <a:lnTo>
                    <a:pt x="167" y="793749"/>
                  </a:lnTo>
                  <a:lnTo>
                    <a:pt x="6426" y="793749"/>
                  </a:lnTo>
                  <a:lnTo>
                    <a:pt x="6428" y="792479"/>
                  </a:lnTo>
                  <a:close/>
                </a:path>
                <a:path w="948689" h="850900">
                  <a:moveTo>
                    <a:pt x="947509" y="792479"/>
                  </a:moveTo>
                  <a:lnTo>
                    <a:pt x="941150" y="792479"/>
                  </a:lnTo>
                  <a:lnTo>
                    <a:pt x="941148" y="793749"/>
                  </a:lnTo>
                  <a:lnTo>
                    <a:pt x="947507" y="793749"/>
                  </a:lnTo>
                  <a:lnTo>
                    <a:pt x="947509" y="792479"/>
                  </a:lnTo>
                  <a:close/>
                </a:path>
                <a:path w="948689" h="850900">
                  <a:moveTo>
                    <a:pt x="6434" y="788669"/>
                  </a:moveTo>
                  <a:lnTo>
                    <a:pt x="182" y="788669"/>
                  </a:lnTo>
                  <a:lnTo>
                    <a:pt x="174" y="791209"/>
                  </a:lnTo>
                  <a:lnTo>
                    <a:pt x="6430" y="791209"/>
                  </a:lnTo>
                  <a:lnTo>
                    <a:pt x="6434" y="788669"/>
                  </a:lnTo>
                  <a:close/>
                </a:path>
                <a:path w="948689" h="850900">
                  <a:moveTo>
                    <a:pt x="947514" y="788669"/>
                  </a:moveTo>
                  <a:lnTo>
                    <a:pt x="941156" y="788669"/>
                  </a:lnTo>
                  <a:lnTo>
                    <a:pt x="941152" y="791209"/>
                  </a:lnTo>
                  <a:lnTo>
                    <a:pt x="947510" y="791209"/>
                  </a:lnTo>
                  <a:lnTo>
                    <a:pt x="947514" y="788669"/>
                  </a:lnTo>
                  <a:close/>
                </a:path>
                <a:path w="948689" h="850900">
                  <a:moveTo>
                    <a:pt x="6438" y="786129"/>
                  </a:moveTo>
                  <a:lnTo>
                    <a:pt x="189" y="786129"/>
                  </a:lnTo>
                  <a:lnTo>
                    <a:pt x="186" y="787399"/>
                  </a:lnTo>
                  <a:lnTo>
                    <a:pt x="6436" y="787399"/>
                  </a:lnTo>
                  <a:lnTo>
                    <a:pt x="6438" y="786129"/>
                  </a:lnTo>
                  <a:close/>
                </a:path>
                <a:path w="948689" h="850900">
                  <a:moveTo>
                    <a:pt x="947518" y="786129"/>
                  </a:moveTo>
                  <a:lnTo>
                    <a:pt x="941160" y="786129"/>
                  </a:lnTo>
                  <a:lnTo>
                    <a:pt x="941158" y="787399"/>
                  </a:lnTo>
                  <a:lnTo>
                    <a:pt x="947516" y="787399"/>
                  </a:lnTo>
                  <a:lnTo>
                    <a:pt x="947518" y="786129"/>
                  </a:lnTo>
                  <a:close/>
                </a:path>
                <a:path w="948689" h="850900">
                  <a:moveTo>
                    <a:pt x="6444" y="782319"/>
                  </a:moveTo>
                  <a:lnTo>
                    <a:pt x="201" y="782319"/>
                  </a:lnTo>
                  <a:lnTo>
                    <a:pt x="193" y="784859"/>
                  </a:lnTo>
                  <a:lnTo>
                    <a:pt x="6440" y="784859"/>
                  </a:lnTo>
                  <a:lnTo>
                    <a:pt x="6444" y="782319"/>
                  </a:lnTo>
                  <a:close/>
                </a:path>
                <a:path w="948689" h="850900">
                  <a:moveTo>
                    <a:pt x="947524" y="782319"/>
                  </a:moveTo>
                  <a:lnTo>
                    <a:pt x="941166" y="782319"/>
                  </a:lnTo>
                  <a:lnTo>
                    <a:pt x="941162" y="784859"/>
                  </a:lnTo>
                  <a:lnTo>
                    <a:pt x="947520" y="784859"/>
                  </a:lnTo>
                  <a:lnTo>
                    <a:pt x="947524" y="782319"/>
                  </a:lnTo>
                  <a:close/>
                </a:path>
                <a:path w="948689" h="850900">
                  <a:moveTo>
                    <a:pt x="6448" y="779779"/>
                  </a:moveTo>
                  <a:lnTo>
                    <a:pt x="208" y="779779"/>
                  </a:lnTo>
                  <a:lnTo>
                    <a:pt x="205" y="781049"/>
                  </a:lnTo>
                  <a:lnTo>
                    <a:pt x="6446" y="781049"/>
                  </a:lnTo>
                  <a:lnTo>
                    <a:pt x="6448" y="779779"/>
                  </a:lnTo>
                  <a:close/>
                </a:path>
                <a:path w="948689" h="850900">
                  <a:moveTo>
                    <a:pt x="947528" y="779779"/>
                  </a:moveTo>
                  <a:lnTo>
                    <a:pt x="941170" y="779779"/>
                  </a:lnTo>
                  <a:lnTo>
                    <a:pt x="941168" y="781049"/>
                  </a:lnTo>
                  <a:lnTo>
                    <a:pt x="947526" y="781049"/>
                  </a:lnTo>
                  <a:lnTo>
                    <a:pt x="947528" y="779779"/>
                  </a:lnTo>
                  <a:close/>
                </a:path>
                <a:path w="948689" h="850900">
                  <a:moveTo>
                    <a:pt x="6453" y="775969"/>
                  </a:moveTo>
                  <a:lnTo>
                    <a:pt x="220" y="775969"/>
                  </a:lnTo>
                  <a:lnTo>
                    <a:pt x="212" y="778509"/>
                  </a:lnTo>
                  <a:lnTo>
                    <a:pt x="6450" y="778509"/>
                  </a:lnTo>
                  <a:lnTo>
                    <a:pt x="6453" y="775969"/>
                  </a:lnTo>
                  <a:close/>
                </a:path>
                <a:path w="948689" h="850900">
                  <a:moveTo>
                    <a:pt x="947533" y="775969"/>
                  </a:moveTo>
                  <a:lnTo>
                    <a:pt x="941175" y="775969"/>
                  </a:lnTo>
                  <a:lnTo>
                    <a:pt x="941171" y="778509"/>
                  </a:lnTo>
                  <a:lnTo>
                    <a:pt x="947529" y="778509"/>
                  </a:lnTo>
                  <a:lnTo>
                    <a:pt x="947533" y="775969"/>
                  </a:lnTo>
                  <a:close/>
                </a:path>
                <a:path w="948689" h="850900">
                  <a:moveTo>
                    <a:pt x="6457" y="773429"/>
                  </a:moveTo>
                  <a:lnTo>
                    <a:pt x="227" y="773429"/>
                  </a:lnTo>
                  <a:lnTo>
                    <a:pt x="224" y="774699"/>
                  </a:lnTo>
                  <a:lnTo>
                    <a:pt x="6455" y="774699"/>
                  </a:lnTo>
                  <a:lnTo>
                    <a:pt x="6457" y="773429"/>
                  </a:lnTo>
                  <a:close/>
                </a:path>
                <a:path w="948689" h="850900">
                  <a:moveTo>
                    <a:pt x="947537" y="773429"/>
                  </a:moveTo>
                  <a:lnTo>
                    <a:pt x="941179" y="773429"/>
                  </a:lnTo>
                  <a:lnTo>
                    <a:pt x="941177" y="774699"/>
                  </a:lnTo>
                  <a:lnTo>
                    <a:pt x="947535" y="774699"/>
                  </a:lnTo>
                  <a:lnTo>
                    <a:pt x="947537" y="773429"/>
                  </a:lnTo>
                  <a:close/>
                </a:path>
                <a:path w="948689" h="850900">
                  <a:moveTo>
                    <a:pt x="6463" y="769619"/>
                  </a:moveTo>
                  <a:lnTo>
                    <a:pt x="239" y="769619"/>
                  </a:lnTo>
                  <a:lnTo>
                    <a:pt x="231" y="772159"/>
                  </a:lnTo>
                  <a:lnTo>
                    <a:pt x="6459" y="772159"/>
                  </a:lnTo>
                  <a:lnTo>
                    <a:pt x="6463" y="769619"/>
                  </a:lnTo>
                  <a:close/>
                </a:path>
                <a:path w="948689" h="850900">
                  <a:moveTo>
                    <a:pt x="947543" y="769619"/>
                  </a:moveTo>
                  <a:lnTo>
                    <a:pt x="941185" y="769619"/>
                  </a:lnTo>
                  <a:lnTo>
                    <a:pt x="941181" y="772159"/>
                  </a:lnTo>
                  <a:lnTo>
                    <a:pt x="947539" y="772159"/>
                  </a:lnTo>
                  <a:lnTo>
                    <a:pt x="947543" y="769619"/>
                  </a:lnTo>
                  <a:close/>
                </a:path>
                <a:path w="948689" h="850900">
                  <a:moveTo>
                    <a:pt x="6471" y="764539"/>
                  </a:moveTo>
                  <a:lnTo>
                    <a:pt x="254" y="764539"/>
                  </a:lnTo>
                  <a:lnTo>
                    <a:pt x="242" y="768349"/>
                  </a:lnTo>
                  <a:lnTo>
                    <a:pt x="6465" y="768349"/>
                  </a:lnTo>
                  <a:lnTo>
                    <a:pt x="6471" y="764539"/>
                  </a:lnTo>
                  <a:close/>
                </a:path>
                <a:path w="948689" h="850900">
                  <a:moveTo>
                    <a:pt x="947550" y="764539"/>
                  </a:moveTo>
                  <a:lnTo>
                    <a:pt x="941193" y="764539"/>
                  </a:lnTo>
                  <a:lnTo>
                    <a:pt x="941187" y="768349"/>
                  </a:lnTo>
                  <a:lnTo>
                    <a:pt x="947545" y="768349"/>
                  </a:lnTo>
                  <a:lnTo>
                    <a:pt x="947550" y="764539"/>
                  </a:lnTo>
                  <a:close/>
                </a:path>
              </a:pathLst>
            </a:custGeom>
            <a:solidFill>
              <a:srgbClr val="5896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2122169" y="2296159"/>
              <a:ext cx="935990" cy="839469"/>
            </a:xfrm>
            <a:custGeom>
              <a:avLst/>
              <a:gdLst/>
              <a:ahLst/>
              <a:cxnLst/>
              <a:rect l="l" t="t" r="r" b="b"/>
              <a:pathLst>
                <a:path w="935989" h="839469">
                  <a:moveTo>
                    <a:pt x="1269" y="0"/>
                  </a:moveTo>
                  <a:lnTo>
                    <a:pt x="1258" y="7619"/>
                  </a:lnTo>
                  <a:lnTo>
                    <a:pt x="7616" y="7619"/>
                  </a:lnTo>
                  <a:lnTo>
                    <a:pt x="7619" y="5079"/>
                  </a:lnTo>
                  <a:lnTo>
                    <a:pt x="935984" y="5079"/>
                  </a:lnTo>
                  <a:lnTo>
                    <a:pt x="935990" y="1269"/>
                  </a:lnTo>
                  <a:lnTo>
                    <a:pt x="1269" y="0"/>
                  </a:lnTo>
                  <a:close/>
                </a:path>
                <a:path w="935989" h="839469">
                  <a:moveTo>
                    <a:pt x="935984" y="5079"/>
                  </a:moveTo>
                  <a:lnTo>
                    <a:pt x="7619" y="5079"/>
                  </a:lnTo>
                  <a:lnTo>
                    <a:pt x="929640" y="6350"/>
                  </a:lnTo>
                  <a:lnTo>
                    <a:pt x="929638" y="7619"/>
                  </a:lnTo>
                  <a:lnTo>
                    <a:pt x="935980" y="7619"/>
                  </a:lnTo>
                  <a:lnTo>
                    <a:pt x="935984" y="5079"/>
                  </a:lnTo>
                  <a:close/>
                </a:path>
                <a:path w="935989" h="839469">
                  <a:moveTo>
                    <a:pt x="7616" y="7620"/>
                  </a:moveTo>
                  <a:lnTo>
                    <a:pt x="1258" y="7620"/>
                  </a:lnTo>
                  <a:lnTo>
                    <a:pt x="1239" y="20319"/>
                  </a:lnTo>
                  <a:lnTo>
                    <a:pt x="7596" y="20319"/>
                  </a:lnTo>
                  <a:lnTo>
                    <a:pt x="7616" y="7620"/>
                  </a:lnTo>
                  <a:close/>
                </a:path>
                <a:path w="935989" h="839469">
                  <a:moveTo>
                    <a:pt x="935980" y="7620"/>
                  </a:moveTo>
                  <a:lnTo>
                    <a:pt x="929638" y="7620"/>
                  </a:lnTo>
                  <a:lnTo>
                    <a:pt x="929618" y="20319"/>
                  </a:lnTo>
                  <a:lnTo>
                    <a:pt x="935961" y="20319"/>
                  </a:lnTo>
                  <a:lnTo>
                    <a:pt x="935980" y="7620"/>
                  </a:lnTo>
                  <a:close/>
                </a:path>
                <a:path w="935989" h="839469">
                  <a:moveTo>
                    <a:pt x="7596" y="20320"/>
                  </a:moveTo>
                  <a:lnTo>
                    <a:pt x="1239" y="20320"/>
                  </a:lnTo>
                  <a:lnTo>
                    <a:pt x="1219" y="33019"/>
                  </a:lnTo>
                  <a:lnTo>
                    <a:pt x="7577" y="33019"/>
                  </a:lnTo>
                  <a:lnTo>
                    <a:pt x="7596" y="20320"/>
                  </a:lnTo>
                  <a:close/>
                </a:path>
                <a:path w="935989" h="839469">
                  <a:moveTo>
                    <a:pt x="935961" y="20320"/>
                  </a:moveTo>
                  <a:lnTo>
                    <a:pt x="929618" y="20320"/>
                  </a:lnTo>
                  <a:lnTo>
                    <a:pt x="929599" y="33019"/>
                  </a:lnTo>
                  <a:lnTo>
                    <a:pt x="935941" y="33019"/>
                  </a:lnTo>
                  <a:lnTo>
                    <a:pt x="935961" y="20320"/>
                  </a:lnTo>
                  <a:close/>
                </a:path>
                <a:path w="935989" h="839469">
                  <a:moveTo>
                    <a:pt x="7577" y="33020"/>
                  </a:moveTo>
                  <a:lnTo>
                    <a:pt x="1219" y="33020"/>
                  </a:lnTo>
                  <a:lnTo>
                    <a:pt x="1200" y="45719"/>
                  </a:lnTo>
                  <a:lnTo>
                    <a:pt x="7557" y="45719"/>
                  </a:lnTo>
                  <a:lnTo>
                    <a:pt x="7577" y="33020"/>
                  </a:lnTo>
                  <a:close/>
                </a:path>
                <a:path w="935989" h="839469">
                  <a:moveTo>
                    <a:pt x="935941" y="33020"/>
                  </a:moveTo>
                  <a:lnTo>
                    <a:pt x="929599" y="33020"/>
                  </a:lnTo>
                  <a:lnTo>
                    <a:pt x="929579" y="45719"/>
                  </a:lnTo>
                  <a:lnTo>
                    <a:pt x="935922" y="45719"/>
                  </a:lnTo>
                  <a:lnTo>
                    <a:pt x="935941" y="33020"/>
                  </a:lnTo>
                  <a:close/>
                </a:path>
                <a:path w="935989" h="839469">
                  <a:moveTo>
                    <a:pt x="7557" y="45720"/>
                  </a:moveTo>
                  <a:lnTo>
                    <a:pt x="1200" y="45720"/>
                  </a:lnTo>
                  <a:lnTo>
                    <a:pt x="1181" y="58419"/>
                  </a:lnTo>
                  <a:lnTo>
                    <a:pt x="7538" y="58419"/>
                  </a:lnTo>
                  <a:lnTo>
                    <a:pt x="7557" y="45720"/>
                  </a:lnTo>
                  <a:close/>
                </a:path>
                <a:path w="935989" h="839469">
                  <a:moveTo>
                    <a:pt x="935922" y="45720"/>
                  </a:moveTo>
                  <a:lnTo>
                    <a:pt x="929579" y="45720"/>
                  </a:lnTo>
                  <a:lnTo>
                    <a:pt x="929560" y="58419"/>
                  </a:lnTo>
                  <a:lnTo>
                    <a:pt x="935903" y="58419"/>
                  </a:lnTo>
                  <a:lnTo>
                    <a:pt x="935922" y="45720"/>
                  </a:lnTo>
                  <a:close/>
                </a:path>
                <a:path w="935989" h="839469">
                  <a:moveTo>
                    <a:pt x="7538" y="58420"/>
                  </a:moveTo>
                  <a:lnTo>
                    <a:pt x="1181" y="58420"/>
                  </a:lnTo>
                  <a:lnTo>
                    <a:pt x="1162" y="71119"/>
                  </a:lnTo>
                  <a:lnTo>
                    <a:pt x="7518" y="71119"/>
                  </a:lnTo>
                  <a:lnTo>
                    <a:pt x="7538" y="58420"/>
                  </a:lnTo>
                  <a:close/>
                </a:path>
                <a:path w="935989" h="839469">
                  <a:moveTo>
                    <a:pt x="935903" y="58420"/>
                  </a:moveTo>
                  <a:lnTo>
                    <a:pt x="929560" y="58420"/>
                  </a:lnTo>
                  <a:lnTo>
                    <a:pt x="929540" y="71119"/>
                  </a:lnTo>
                  <a:lnTo>
                    <a:pt x="935884" y="71119"/>
                  </a:lnTo>
                  <a:lnTo>
                    <a:pt x="935903" y="58420"/>
                  </a:lnTo>
                  <a:close/>
                </a:path>
                <a:path w="935989" h="839469">
                  <a:moveTo>
                    <a:pt x="7518" y="71120"/>
                  </a:moveTo>
                  <a:lnTo>
                    <a:pt x="1162" y="71120"/>
                  </a:lnTo>
                  <a:lnTo>
                    <a:pt x="1123" y="96519"/>
                  </a:lnTo>
                  <a:lnTo>
                    <a:pt x="7479" y="96519"/>
                  </a:lnTo>
                  <a:lnTo>
                    <a:pt x="7518" y="71120"/>
                  </a:lnTo>
                  <a:close/>
                </a:path>
                <a:path w="935989" h="839469">
                  <a:moveTo>
                    <a:pt x="935884" y="71120"/>
                  </a:moveTo>
                  <a:lnTo>
                    <a:pt x="929540" y="71120"/>
                  </a:lnTo>
                  <a:lnTo>
                    <a:pt x="929501" y="96519"/>
                  </a:lnTo>
                  <a:lnTo>
                    <a:pt x="935845" y="96519"/>
                  </a:lnTo>
                  <a:lnTo>
                    <a:pt x="935884" y="71120"/>
                  </a:lnTo>
                  <a:close/>
                </a:path>
                <a:path w="935989" h="839469">
                  <a:moveTo>
                    <a:pt x="7479" y="96520"/>
                  </a:moveTo>
                  <a:lnTo>
                    <a:pt x="1123" y="96520"/>
                  </a:lnTo>
                  <a:lnTo>
                    <a:pt x="1114" y="102869"/>
                  </a:lnTo>
                  <a:lnTo>
                    <a:pt x="7469" y="102869"/>
                  </a:lnTo>
                  <a:lnTo>
                    <a:pt x="7479" y="96520"/>
                  </a:lnTo>
                  <a:close/>
                </a:path>
                <a:path w="935989" h="839469">
                  <a:moveTo>
                    <a:pt x="935845" y="96520"/>
                  </a:moveTo>
                  <a:lnTo>
                    <a:pt x="929501" y="96520"/>
                  </a:lnTo>
                  <a:lnTo>
                    <a:pt x="929491" y="102869"/>
                  </a:lnTo>
                  <a:lnTo>
                    <a:pt x="935836" y="102869"/>
                  </a:lnTo>
                  <a:lnTo>
                    <a:pt x="935845" y="96520"/>
                  </a:lnTo>
                  <a:close/>
                </a:path>
                <a:path w="935989" h="839469">
                  <a:moveTo>
                    <a:pt x="7469" y="102870"/>
                  </a:moveTo>
                  <a:lnTo>
                    <a:pt x="1114" y="102870"/>
                  </a:lnTo>
                  <a:lnTo>
                    <a:pt x="1037" y="153669"/>
                  </a:lnTo>
                  <a:lnTo>
                    <a:pt x="7391" y="153669"/>
                  </a:lnTo>
                  <a:lnTo>
                    <a:pt x="7469" y="102870"/>
                  </a:lnTo>
                  <a:close/>
                </a:path>
                <a:path w="935989" h="839469">
                  <a:moveTo>
                    <a:pt x="935836" y="102870"/>
                  </a:moveTo>
                  <a:lnTo>
                    <a:pt x="929491" y="102870"/>
                  </a:lnTo>
                  <a:lnTo>
                    <a:pt x="929413" y="153669"/>
                  </a:lnTo>
                  <a:lnTo>
                    <a:pt x="935759" y="153669"/>
                  </a:lnTo>
                  <a:lnTo>
                    <a:pt x="935836" y="102870"/>
                  </a:lnTo>
                  <a:close/>
                </a:path>
                <a:path w="935989" h="839469">
                  <a:moveTo>
                    <a:pt x="7391" y="153670"/>
                  </a:moveTo>
                  <a:lnTo>
                    <a:pt x="1037" y="153670"/>
                  </a:lnTo>
                  <a:lnTo>
                    <a:pt x="1027" y="160019"/>
                  </a:lnTo>
                  <a:lnTo>
                    <a:pt x="7381" y="160019"/>
                  </a:lnTo>
                  <a:lnTo>
                    <a:pt x="7391" y="153670"/>
                  </a:lnTo>
                  <a:close/>
                </a:path>
                <a:path w="935989" h="839469">
                  <a:moveTo>
                    <a:pt x="935759" y="153670"/>
                  </a:moveTo>
                  <a:lnTo>
                    <a:pt x="929413" y="153670"/>
                  </a:lnTo>
                  <a:lnTo>
                    <a:pt x="929403" y="160019"/>
                  </a:lnTo>
                  <a:lnTo>
                    <a:pt x="935749" y="160019"/>
                  </a:lnTo>
                  <a:lnTo>
                    <a:pt x="935759" y="153670"/>
                  </a:lnTo>
                  <a:close/>
                </a:path>
                <a:path w="935989" h="839469">
                  <a:moveTo>
                    <a:pt x="7381" y="160020"/>
                  </a:moveTo>
                  <a:lnTo>
                    <a:pt x="1027" y="160020"/>
                  </a:lnTo>
                  <a:lnTo>
                    <a:pt x="1012" y="170179"/>
                  </a:lnTo>
                  <a:lnTo>
                    <a:pt x="7366" y="170179"/>
                  </a:lnTo>
                  <a:lnTo>
                    <a:pt x="7381" y="160020"/>
                  </a:lnTo>
                  <a:close/>
                </a:path>
                <a:path w="935989" h="839469">
                  <a:moveTo>
                    <a:pt x="935749" y="160020"/>
                  </a:moveTo>
                  <a:lnTo>
                    <a:pt x="929403" y="160020"/>
                  </a:lnTo>
                  <a:lnTo>
                    <a:pt x="929388" y="170179"/>
                  </a:lnTo>
                  <a:lnTo>
                    <a:pt x="935734" y="170179"/>
                  </a:lnTo>
                  <a:lnTo>
                    <a:pt x="935749" y="160020"/>
                  </a:lnTo>
                  <a:close/>
                </a:path>
                <a:path w="935989" h="839469">
                  <a:moveTo>
                    <a:pt x="7366" y="170180"/>
                  </a:moveTo>
                  <a:lnTo>
                    <a:pt x="1012" y="170180"/>
                  </a:lnTo>
                  <a:lnTo>
                    <a:pt x="989" y="185419"/>
                  </a:lnTo>
                  <a:lnTo>
                    <a:pt x="7342" y="185419"/>
                  </a:lnTo>
                  <a:lnTo>
                    <a:pt x="7366" y="170180"/>
                  </a:lnTo>
                  <a:close/>
                </a:path>
                <a:path w="935989" h="839469">
                  <a:moveTo>
                    <a:pt x="935734" y="170180"/>
                  </a:moveTo>
                  <a:lnTo>
                    <a:pt x="929388" y="170180"/>
                  </a:lnTo>
                  <a:lnTo>
                    <a:pt x="929364" y="185419"/>
                  </a:lnTo>
                  <a:lnTo>
                    <a:pt x="935710" y="185419"/>
                  </a:lnTo>
                  <a:lnTo>
                    <a:pt x="935734" y="170180"/>
                  </a:lnTo>
                  <a:close/>
                </a:path>
                <a:path w="935989" h="839469">
                  <a:moveTo>
                    <a:pt x="7342" y="185420"/>
                  </a:moveTo>
                  <a:lnTo>
                    <a:pt x="989" y="185420"/>
                  </a:lnTo>
                  <a:lnTo>
                    <a:pt x="960" y="204469"/>
                  </a:lnTo>
                  <a:lnTo>
                    <a:pt x="7313" y="204469"/>
                  </a:lnTo>
                  <a:lnTo>
                    <a:pt x="7342" y="185420"/>
                  </a:lnTo>
                  <a:close/>
                </a:path>
                <a:path w="935989" h="839469">
                  <a:moveTo>
                    <a:pt x="935710" y="185420"/>
                  </a:moveTo>
                  <a:lnTo>
                    <a:pt x="929364" y="185420"/>
                  </a:lnTo>
                  <a:lnTo>
                    <a:pt x="929335" y="204469"/>
                  </a:lnTo>
                  <a:lnTo>
                    <a:pt x="935682" y="204469"/>
                  </a:lnTo>
                  <a:lnTo>
                    <a:pt x="935710" y="185420"/>
                  </a:lnTo>
                  <a:close/>
                </a:path>
                <a:path w="935989" h="839469">
                  <a:moveTo>
                    <a:pt x="7313" y="204470"/>
                  </a:moveTo>
                  <a:lnTo>
                    <a:pt x="960" y="204470"/>
                  </a:lnTo>
                  <a:lnTo>
                    <a:pt x="944" y="214629"/>
                  </a:lnTo>
                  <a:lnTo>
                    <a:pt x="7298" y="214629"/>
                  </a:lnTo>
                  <a:lnTo>
                    <a:pt x="7313" y="204470"/>
                  </a:lnTo>
                  <a:close/>
                </a:path>
                <a:path w="935989" h="839469">
                  <a:moveTo>
                    <a:pt x="935682" y="204470"/>
                  </a:moveTo>
                  <a:lnTo>
                    <a:pt x="929335" y="204470"/>
                  </a:lnTo>
                  <a:lnTo>
                    <a:pt x="929320" y="214629"/>
                  </a:lnTo>
                  <a:lnTo>
                    <a:pt x="935666" y="214629"/>
                  </a:lnTo>
                  <a:lnTo>
                    <a:pt x="935682" y="204470"/>
                  </a:lnTo>
                  <a:close/>
                </a:path>
                <a:path w="935989" h="839469">
                  <a:moveTo>
                    <a:pt x="7298" y="214630"/>
                  </a:moveTo>
                  <a:lnTo>
                    <a:pt x="944" y="214630"/>
                  </a:lnTo>
                  <a:lnTo>
                    <a:pt x="921" y="229869"/>
                  </a:lnTo>
                  <a:lnTo>
                    <a:pt x="7274" y="229869"/>
                  </a:lnTo>
                  <a:lnTo>
                    <a:pt x="7298" y="214630"/>
                  </a:lnTo>
                  <a:close/>
                </a:path>
                <a:path w="935989" h="839469">
                  <a:moveTo>
                    <a:pt x="935666" y="214630"/>
                  </a:moveTo>
                  <a:lnTo>
                    <a:pt x="929320" y="214630"/>
                  </a:lnTo>
                  <a:lnTo>
                    <a:pt x="929296" y="229869"/>
                  </a:lnTo>
                  <a:lnTo>
                    <a:pt x="935643" y="229869"/>
                  </a:lnTo>
                  <a:lnTo>
                    <a:pt x="935666" y="214630"/>
                  </a:lnTo>
                  <a:close/>
                </a:path>
                <a:path w="935989" h="839469">
                  <a:moveTo>
                    <a:pt x="7274" y="229870"/>
                  </a:moveTo>
                  <a:lnTo>
                    <a:pt x="921" y="229870"/>
                  </a:lnTo>
                  <a:lnTo>
                    <a:pt x="748" y="344169"/>
                  </a:lnTo>
                  <a:lnTo>
                    <a:pt x="7099" y="344169"/>
                  </a:lnTo>
                  <a:lnTo>
                    <a:pt x="7274" y="229870"/>
                  </a:lnTo>
                  <a:close/>
                </a:path>
                <a:path w="935989" h="839469">
                  <a:moveTo>
                    <a:pt x="935643" y="229870"/>
                  </a:moveTo>
                  <a:lnTo>
                    <a:pt x="929296" y="229870"/>
                  </a:lnTo>
                  <a:lnTo>
                    <a:pt x="929121" y="344169"/>
                  </a:lnTo>
                  <a:lnTo>
                    <a:pt x="935470" y="344169"/>
                  </a:lnTo>
                  <a:lnTo>
                    <a:pt x="935643" y="229870"/>
                  </a:lnTo>
                  <a:close/>
                </a:path>
                <a:path w="935989" h="839469">
                  <a:moveTo>
                    <a:pt x="7099" y="344170"/>
                  </a:moveTo>
                  <a:lnTo>
                    <a:pt x="748" y="344170"/>
                  </a:lnTo>
                  <a:lnTo>
                    <a:pt x="565" y="464819"/>
                  </a:lnTo>
                  <a:lnTo>
                    <a:pt x="6913" y="464819"/>
                  </a:lnTo>
                  <a:lnTo>
                    <a:pt x="7099" y="344170"/>
                  </a:lnTo>
                  <a:close/>
                </a:path>
                <a:path w="935989" h="839469">
                  <a:moveTo>
                    <a:pt x="935470" y="344170"/>
                  </a:moveTo>
                  <a:lnTo>
                    <a:pt x="929121" y="344170"/>
                  </a:lnTo>
                  <a:lnTo>
                    <a:pt x="928935" y="464819"/>
                  </a:lnTo>
                  <a:lnTo>
                    <a:pt x="935287" y="464819"/>
                  </a:lnTo>
                  <a:lnTo>
                    <a:pt x="935470" y="344170"/>
                  </a:lnTo>
                  <a:close/>
                </a:path>
                <a:path w="935989" h="839469">
                  <a:moveTo>
                    <a:pt x="6913" y="464820"/>
                  </a:moveTo>
                  <a:lnTo>
                    <a:pt x="565" y="464820"/>
                  </a:lnTo>
                  <a:lnTo>
                    <a:pt x="354" y="604519"/>
                  </a:lnTo>
                  <a:lnTo>
                    <a:pt x="6699" y="604519"/>
                  </a:lnTo>
                  <a:lnTo>
                    <a:pt x="6913" y="464820"/>
                  </a:lnTo>
                  <a:close/>
                </a:path>
                <a:path w="935989" h="839469">
                  <a:moveTo>
                    <a:pt x="935287" y="464820"/>
                  </a:moveTo>
                  <a:lnTo>
                    <a:pt x="928935" y="464820"/>
                  </a:lnTo>
                  <a:lnTo>
                    <a:pt x="928721" y="604519"/>
                  </a:lnTo>
                  <a:lnTo>
                    <a:pt x="935075" y="604519"/>
                  </a:lnTo>
                  <a:lnTo>
                    <a:pt x="935287" y="464820"/>
                  </a:lnTo>
                  <a:close/>
                </a:path>
                <a:path w="935989" h="839469">
                  <a:moveTo>
                    <a:pt x="6699" y="604520"/>
                  </a:moveTo>
                  <a:lnTo>
                    <a:pt x="354" y="604520"/>
                  </a:lnTo>
                  <a:lnTo>
                    <a:pt x="338" y="614679"/>
                  </a:lnTo>
                  <a:lnTo>
                    <a:pt x="6683" y="614679"/>
                  </a:lnTo>
                  <a:lnTo>
                    <a:pt x="6699" y="604520"/>
                  </a:lnTo>
                  <a:close/>
                </a:path>
                <a:path w="935989" h="839469">
                  <a:moveTo>
                    <a:pt x="935075" y="604520"/>
                  </a:moveTo>
                  <a:lnTo>
                    <a:pt x="928721" y="604520"/>
                  </a:lnTo>
                  <a:lnTo>
                    <a:pt x="928705" y="614679"/>
                  </a:lnTo>
                  <a:lnTo>
                    <a:pt x="935060" y="614679"/>
                  </a:lnTo>
                  <a:lnTo>
                    <a:pt x="935075" y="604520"/>
                  </a:lnTo>
                  <a:close/>
                </a:path>
                <a:path w="935989" h="839469">
                  <a:moveTo>
                    <a:pt x="6683" y="614680"/>
                  </a:moveTo>
                  <a:lnTo>
                    <a:pt x="338" y="614680"/>
                  </a:lnTo>
                  <a:lnTo>
                    <a:pt x="315" y="629919"/>
                  </a:lnTo>
                  <a:lnTo>
                    <a:pt x="6660" y="629919"/>
                  </a:lnTo>
                  <a:lnTo>
                    <a:pt x="6683" y="614680"/>
                  </a:lnTo>
                  <a:close/>
                </a:path>
                <a:path w="935989" h="839469">
                  <a:moveTo>
                    <a:pt x="935060" y="614680"/>
                  </a:moveTo>
                  <a:lnTo>
                    <a:pt x="928705" y="614680"/>
                  </a:lnTo>
                  <a:lnTo>
                    <a:pt x="928682" y="629919"/>
                  </a:lnTo>
                  <a:lnTo>
                    <a:pt x="935037" y="629919"/>
                  </a:lnTo>
                  <a:lnTo>
                    <a:pt x="935060" y="614680"/>
                  </a:lnTo>
                  <a:close/>
                </a:path>
                <a:path w="935989" h="839469">
                  <a:moveTo>
                    <a:pt x="6660" y="629920"/>
                  </a:moveTo>
                  <a:lnTo>
                    <a:pt x="315" y="629920"/>
                  </a:lnTo>
                  <a:lnTo>
                    <a:pt x="286" y="648969"/>
                  </a:lnTo>
                  <a:lnTo>
                    <a:pt x="6630" y="648969"/>
                  </a:lnTo>
                  <a:lnTo>
                    <a:pt x="6660" y="629920"/>
                  </a:lnTo>
                  <a:close/>
                </a:path>
                <a:path w="935989" h="839469">
                  <a:moveTo>
                    <a:pt x="935037" y="629920"/>
                  </a:moveTo>
                  <a:lnTo>
                    <a:pt x="928682" y="629920"/>
                  </a:lnTo>
                  <a:lnTo>
                    <a:pt x="928652" y="648969"/>
                  </a:lnTo>
                  <a:lnTo>
                    <a:pt x="935008" y="648969"/>
                  </a:lnTo>
                  <a:lnTo>
                    <a:pt x="935037" y="629920"/>
                  </a:lnTo>
                  <a:close/>
                </a:path>
                <a:path w="935989" h="839469">
                  <a:moveTo>
                    <a:pt x="6630" y="648970"/>
                  </a:moveTo>
                  <a:lnTo>
                    <a:pt x="286" y="648970"/>
                  </a:lnTo>
                  <a:lnTo>
                    <a:pt x="271" y="659129"/>
                  </a:lnTo>
                  <a:lnTo>
                    <a:pt x="6615" y="659129"/>
                  </a:lnTo>
                  <a:lnTo>
                    <a:pt x="6630" y="648970"/>
                  </a:lnTo>
                  <a:close/>
                </a:path>
                <a:path w="935989" h="839469">
                  <a:moveTo>
                    <a:pt x="935008" y="648970"/>
                  </a:moveTo>
                  <a:lnTo>
                    <a:pt x="928652" y="648970"/>
                  </a:lnTo>
                  <a:lnTo>
                    <a:pt x="928637" y="659129"/>
                  </a:lnTo>
                  <a:lnTo>
                    <a:pt x="934993" y="659129"/>
                  </a:lnTo>
                  <a:lnTo>
                    <a:pt x="935008" y="648970"/>
                  </a:lnTo>
                  <a:close/>
                </a:path>
                <a:path w="935989" h="839469">
                  <a:moveTo>
                    <a:pt x="6615" y="659130"/>
                  </a:moveTo>
                  <a:lnTo>
                    <a:pt x="271" y="659130"/>
                  </a:lnTo>
                  <a:lnTo>
                    <a:pt x="248" y="674369"/>
                  </a:lnTo>
                  <a:lnTo>
                    <a:pt x="6591" y="674369"/>
                  </a:lnTo>
                  <a:lnTo>
                    <a:pt x="6615" y="659130"/>
                  </a:lnTo>
                  <a:close/>
                </a:path>
                <a:path w="935989" h="839469">
                  <a:moveTo>
                    <a:pt x="934993" y="659130"/>
                  </a:moveTo>
                  <a:lnTo>
                    <a:pt x="928637" y="659130"/>
                  </a:lnTo>
                  <a:lnTo>
                    <a:pt x="928613" y="674369"/>
                  </a:lnTo>
                  <a:lnTo>
                    <a:pt x="934970" y="674369"/>
                  </a:lnTo>
                  <a:lnTo>
                    <a:pt x="934993" y="659130"/>
                  </a:lnTo>
                  <a:close/>
                </a:path>
                <a:path w="935989" h="839469">
                  <a:moveTo>
                    <a:pt x="6591" y="674370"/>
                  </a:moveTo>
                  <a:lnTo>
                    <a:pt x="248" y="674370"/>
                  </a:lnTo>
                  <a:lnTo>
                    <a:pt x="228" y="687069"/>
                  </a:lnTo>
                  <a:lnTo>
                    <a:pt x="6572" y="687069"/>
                  </a:lnTo>
                  <a:lnTo>
                    <a:pt x="6591" y="674370"/>
                  </a:lnTo>
                  <a:close/>
                </a:path>
                <a:path w="935989" h="839469">
                  <a:moveTo>
                    <a:pt x="934970" y="674370"/>
                  </a:moveTo>
                  <a:lnTo>
                    <a:pt x="928613" y="674370"/>
                  </a:lnTo>
                  <a:lnTo>
                    <a:pt x="928594" y="687069"/>
                  </a:lnTo>
                  <a:lnTo>
                    <a:pt x="934950" y="687069"/>
                  </a:lnTo>
                  <a:lnTo>
                    <a:pt x="934970" y="674370"/>
                  </a:lnTo>
                  <a:close/>
                </a:path>
                <a:path w="935989" h="839469">
                  <a:moveTo>
                    <a:pt x="6572" y="687070"/>
                  </a:moveTo>
                  <a:lnTo>
                    <a:pt x="228" y="687070"/>
                  </a:lnTo>
                  <a:lnTo>
                    <a:pt x="219" y="693419"/>
                  </a:lnTo>
                  <a:lnTo>
                    <a:pt x="6562" y="693419"/>
                  </a:lnTo>
                  <a:lnTo>
                    <a:pt x="6572" y="687070"/>
                  </a:lnTo>
                  <a:close/>
                </a:path>
                <a:path w="935989" h="839469">
                  <a:moveTo>
                    <a:pt x="934950" y="687070"/>
                  </a:moveTo>
                  <a:lnTo>
                    <a:pt x="928594" y="687070"/>
                  </a:lnTo>
                  <a:lnTo>
                    <a:pt x="928584" y="693419"/>
                  </a:lnTo>
                  <a:lnTo>
                    <a:pt x="934941" y="693419"/>
                  </a:lnTo>
                  <a:lnTo>
                    <a:pt x="934950" y="687070"/>
                  </a:lnTo>
                  <a:close/>
                </a:path>
                <a:path w="935989" h="839469">
                  <a:moveTo>
                    <a:pt x="6562" y="693420"/>
                  </a:moveTo>
                  <a:lnTo>
                    <a:pt x="219" y="693420"/>
                  </a:lnTo>
                  <a:lnTo>
                    <a:pt x="190" y="712469"/>
                  </a:lnTo>
                  <a:lnTo>
                    <a:pt x="6533" y="712469"/>
                  </a:lnTo>
                  <a:lnTo>
                    <a:pt x="6562" y="693420"/>
                  </a:lnTo>
                  <a:close/>
                </a:path>
                <a:path w="935989" h="839469">
                  <a:moveTo>
                    <a:pt x="934941" y="693420"/>
                  </a:moveTo>
                  <a:lnTo>
                    <a:pt x="928584" y="693420"/>
                  </a:lnTo>
                  <a:lnTo>
                    <a:pt x="928555" y="712469"/>
                  </a:lnTo>
                  <a:lnTo>
                    <a:pt x="934912" y="712469"/>
                  </a:lnTo>
                  <a:lnTo>
                    <a:pt x="934941" y="693420"/>
                  </a:lnTo>
                  <a:close/>
                </a:path>
                <a:path w="935989" h="839469">
                  <a:moveTo>
                    <a:pt x="6533" y="712470"/>
                  </a:moveTo>
                  <a:lnTo>
                    <a:pt x="190" y="712470"/>
                  </a:lnTo>
                  <a:lnTo>
                    <a:pt x="123" y="756919"/>
                  </a:lnTo>
                  <a:lnTo>
                    <a:pt x="6465" y="756919"/>
                  </a:lnTo>
                  <a:lnTo>
                    <a:pt x="6533" y="712470"/>
                  </a:lnTo>
                  <a:close/>
                </a:path>
                <a:path w="935989" h="839469">
                  <a:moveTo>
                    <a:pt x="934912" y="712470"/>
                  </a:moveTo>
                  <a:lnTo>
                    <a:pt x="928555" y="712470"/>
                  </a:lnTo>
                  <a:lnTo>
                    <a:pt x="928487" y="756919"/>
                  </a:lnTo>
                  <a:lnTo>
                    <a:pt x="934845" y="756919"/>
                  </a:lnTo>
                  <a:lnTo>
                    <a:pt x="934912" y="712470"/>
                  </a:lnTo>
                  <a:close/>
                </a:path>
                <a:path w="935989" h="839469">
                  <a:moveTo>
                    <a:pt x="934723" y="836929"/>
                  </a:moveTo>
                  <a:lnTo>
                    <a:pt x="1" y="836929"/>
                  </a:lnTo>
                  <a:lnTo>
                    <a:pt x="0" y="838200"/>
                  </a:lnTo>
                  <a:lnTo>
                    <a:pt x="934719" y="839469"/>
                  </a:lnTo>
                  <a:lnTo>
                    <a:pt x="934723" y="836929"/>
                  </a:lnTo>
                  <a:close/>
                </a:path>
                <a:path w="935989" h="839469">
                  <a:moveTo>
                    <a:pt x="934729" y="833119"/>
                  </a:moveTo>
                  <a:lnTo>
                    <a:pt x="7" y="833119"/>
                  </a:lnTo>
                  <a:lnTo>
                    <a:pt x="3" y="835659"/>
                  </a:lnTo>
                  <a:lnTo>
                    <a:pt x="934725" y="835659"/>
                  </a:lnTo>
                  <a:lnTo>
                    <a:pt x="934729" y="833119"/>
                  </a:lnTo>
                  <a:close/>
                </a:path>
                <a:path w="935989" h="839469">
                  <a:moveTo>
                    <a:pt x="6351" y="830579"/>
                  </a:moveTo>
                  <a:lnTo>
                    <a:pt x="11" y="830579"/>
                  </a:lnTo>
                  <a:lnTo>
                    <a:pt x="9" y="831849"/>
                  </a:lnTo>
                  <a:lnTo>
                    <a:pt x="6349" y="831849"/>
                  </a:lnTo>
                  <a:lnTo>
                    <a:pt x="6351" y="830579"/>
                  </a:lnTo>
                  <a:close/>
                </a:path>
                <a:path w="935989" h="839469">
                  <a:moveTo>
                    <a:pt x="934733" y="830579"/>
                  </a:moveTo>
                  <a:lnTo>
                    <a:pt x="928373" y="830579"/>
                  </a:lnTo>
                  <a:lnTo>
                    <a:pt x="928371" y="831849"/>
                  </a:lnTo>
                  <a:lnTo>
                    <a:pt x="934731" y="831849"/>
                  </a:lnTo>
                  <a:lnTo>
                    <a:pt x="934733" y="830579"/>
                  </a:lnTo>
                  <a:close/>
                </a:path>
                <a:path w="935989" h="839469">
                  <a:moveTo>
                    <a:pt x="6357" y="826769"/>
                  </a:moveTo>
                  <a:lnTo>
                    <a:pt x="17" y="826769"/>
                  </a:lnTo>
                  <a:lnTo>
                    <a:pt x="13" y="829309"/>
                  </a:lnTo>
                  <a:lnTo>
                    <a:pt x="6353" y="829309"/>
                  </a:lnTo>
                  <a:lnTo>
                    <a:pt x="6357" y="826769"/>
                  </a:lnTo>
                  <a:close/>
                </a:path>
                <a:path w="935989" h="839469">
                  <a:moveTo>
                    <a:pt x="934739" y="826769"/>
                  </a:moveTo>
                  <a:lnTo>
                    <a:pt x="928379" y="826769"/>
                  </a:lnTo>
                  <a:lnTo>
                    <a:pt x="928375" y="829309"/>
                  </a:lnTo>
                  <a:lnTo>
                    <a:pt x="934735" y="829309"/>
                  </a:lnTo>
                  <a:lnTo>
                    <a:pt x="934739" y="826769"/>
                  </a:lnTo>
                  <a:close/>
                </a:path>
                <a:path w="935989" h="839469">
                  <a:moveTo>
                    <a:pt x="6361" y="824229"/>
                  </a:moveTo>
                  <a:lnTo>
                    <a:pt x="21" y="824229"/>
                  </a:lnTo>
                  <a:lnTo>
                    <a:pt x="19" y="825499"/>
                  </a:lnTo>
                  <a:lnTo>
                    <a:pt x="6359" y="825499"/>
                  </a:lnTo>
                  <a:lnTo>
                    <a:pt x="6361" y="824229"/>
                  </a:lnTo>
                  <a:close/>
                </a:path>
                <a:path w="935989" h="839469">
                  <a:moveTo>
                    <a:pt x="934743" y="824229"/>
                  </a:moveTo>
                  <a:lnTo>
                    <a:pt x="928383" y="824229"/>
                  </a:lnTo>
                  <a:lnTo>
                    <a:pt x="928381" y="825499"/>
                  </a:lnTo>
                  <a:lnTo>
                    <a:pt x="934741" y="825499"/>
                  </a:lnTo>
                  <a:lnTo>
                    <a:pt x="934743" y="824229"/>
                  </a:lnTo>
                  <a:close/>
                </a:path>
                <a:path w="935989" h="839469">
                  <a:moveTo>
                    <a:pt x="6367" y="820419"/>
                  </a:moveTo>
                  <a:lnTo>
                    <a:pt x="26" y="820419"/>
                  </a:lnTo>
                  <a:lnTo>
                    <a:pt x="23" y="822959"/>
                  </a:lnTo>
                  <a:lnTo>
                    <a:pt x="6363" y="822959"/>
                  </a:lnTo>
                  <a:lnTo>
                    <a:pt x="6367" y="820419"/>
                  </a:lnTo>
                  <a:close/>
                </a:path>
                <a:path w="935989" h="839469">
                  <a:moveTo>
                    <a:pt x="934748" y="820419"/>
                  </a:moveTo>
                  <a:lnTo>
                    <a:pt x="928389" y="820419"/>
                  </a:lnTo>
                  <a:lnTo>
                    <a:pt x="928385" y="822959"/>
                  </a:lnTo>
                  <a:lnTo>
                    <a:pt x="934745" y="822959"/>
                  </a:lnTo>
                  <a:lnTo>
                    <a:pt x="934748" y="820419"/>
                  </a:lnTo>
                  <a:close/>
                </a:path>
                <a:path w="935989" h="839469">
                  <a:moveTo>
                    <a:pt x="6371" y="817879"/>
                  </a:moveTo>
                  <a:lnTo>
                    <a:pt x="30" y="817879"/>
                  </a:lnTo>
                  <a:lnTo>
                    <a:pt x="28" y="819149"/>
                  </a:lnTo>
                  <a:lnTo>
                    <a:pt x="6369" y="819149"/>
                  </a:lnTo>
                  <a:lnTo>
                    <a:pt x="6371" y="817879"/>
                  </a:lnTo>
                  <a:close/>
                </a:path>
                <a:path w="935989" h="839469">
                  <a:moveTo>
                    <a:pt x="934752" y="817879"/>
                  </a:moveTo>
                  <a:lnTo>
                    <a:pt x="928393" y="817879"/>
                  </a:lnTo>
                  <a:lnTo>
                    <a:pt x="928391" y="819149"/>
                  </a:lnTo>
                  <a:lnTo>
                    <a:pt x="934750" y="819149"/>
                  </a:lnTo>
                  <a:lnTo>
                    <a:pt x="934752" y="817879"/>
                  </a:lnTo>
                  <a:close/>
                </a:path>
                <a:path w="935989" h="839469">
                  <a:moveTo>
                    <a:pt x="6377" y="814069"/>
                  </a:moveTo>
                  <a:lnTo>
                    <a:pt x="36" y="814069"/>
                  </a:lnTo>
                  <a:lnTo>
                    <a:pt x="32" y="816609"/>
                  </a:lnTo>
                  <a:lnTo>
                    <a:pt x="6373" y="816609"/>
                  </a:lnTo>
                  <a:lnTo>
                    <a:pt x="6377" y="814069"/>
                  </a:lnTo>
                  <a:close/>
                </a:path>
                <a:path w="935989" h="839469">
                  <a:moveTo>
                    <a:pt x="934758" y="814069"/>
                  </a:moveTo>
                  <a:lnTo>
                    <a:pt x="928399" y="814069"/>
                  </a:lnTo>
                  <a:lnTo>
                    <a:pt x="928395" y="816609"/>
                  </a:lnTo>
                  <a:lnTo>
                    <a:pt x="934754" y="816609"/>
                  </a:lnTo>
                  <a:lnTo>
                    <a:pt x="934758" y="814069"/>
                  </a:lnTo>
                  <a:close/>
                </a:path>
                <a:path w="935989" h="839469">
                  <a:moveTo>
                    <a:pt x="6381" y="811529"/>
                  </a:moveTo>
                  <a:lnTo>
                    <a:pt x="40" y="811529"/>
                  </a:lnTo>
                  <a:lnTo>
                    <a:pt x="38" y="812799"/>
                  </a:lnTo>
                  <a:lnTo>
                    <a:pt x="6379" y="812799"/>
                  </a:lnTo>
                  <a:lnTo>
                    <a:pt x="6381" y="811529"/>
                  </a:lnTo>
                  <a:close/>
                </a:path>
                <a:path w="935989" h="839469">
                  <a:moveTo>
                    <a:pt x="934762" y="811529"/>
                  </a:moveTo>
                  <a:lnTo>
                    <a:pt x="928403" y="811529"/>
                  </a:lnTo>
                  <a:lnTo>
                    <a:pt x="928401" y="812799"/>
                  </a:lnTo>
                  <a:lnTo>
                    <a:pt x="934760" y="812799"/>
                  </a:lnTo>
                  <a:lnTo>
                    <a:pt x="934762" y="811529"/>
                  </a:lnTo>
                  <a:close/>
                </a:path>
                <a:path w="935989" h="839469">
                  <a:moveTo>
                    <a:pt x="6387" y="807719"/>
                  </a:moveTo>
                  <a:lnTo>
                    <a:pt x="46" y="807719"/>
                  </a:lnTo>
                  <a:lnTo>
                    <a:pt x="42" y="810259"/>
                  </a:lnTo>
                  <a:lnTo>
                    <a:pt x="6383" y="810259"/>
                  </a:lnTo>
                  <a:lnTo>
                    <a:pt x="6387" y="807719"/>
                  </a:lnTo>
                  <a:close/>
                </a:path>
                <a:path w="935989" h="839469">
                  <a:moveTo>
                    <a:pt x="934768" y="807719"/>
                  </a:moveTo>
                  <a:lnTo>
                    <a:pt x="928409" y="807719"/>
                  </a:lnTo>
                  <a:lnTo>
                    <a:pt x="928405" y="810259"/>
                  </a:lnTo>
                  <a:lnTo>
                    <a:pt x="934764" y="810259"/>
                  </a:lnTo>
                  <a:lnTo>
                    <a:pt x="934768" y="807719"/>
                  </a:lnTo>
                  <a:close/>
                </a:path>
                <a:path w="935989" h="839469">
                  <a:moveTo>
                    <a:pt x="6390" y="805179"/>
                  </a:moveTo>
                  <a:lnTo>
                    <a:pt x="50" y="805179"/>
                  </a:lnTo>
                  <a:lnTo>
                    <a:pt x="48" y="806449"/>
                  </a:lnTo>
                  <a:lnTo>
                    <a:pt x="6389" y="806449"/>
                  </a:lnTo>
                  <a:lnTo>
                    <a:pt x="6390" y="805179"/>
                  </a:lnTo>
                  <a:close/>
                </a:path>
                <a:path w="935989" h="839469">
                  <a:moveTo>
                    <a:pt x="934771" y="805179"/>
                  </a:moveTo>
                  <a:lnTo>
                    <a:pt x="928412" y="805179"/>
                  </a:lnTo>
                  <a:lnTo>
                    <a:pt x="928410" y="806449"/>
                  </a:lnTo>
                  <a:lnTo>
                    <a:pt x="934770" y="806449"/>
                  </a:lnTo>
                  <a:lnTo>
                    <a:pt x="934771" y="805179"/>
                  </a:lnTo>
                  <a:close/>
                </a:path>
                <a:path w="935989" h="839469">
                  <a:moveTo>
                    <a:pt x="6396" y="801369"/>
                  </a:moveTo>
                  <a:lnTo>
                    <a:pt x="55" y="801369"/>
                  </a:lnTo>
                  <a:lnTo>
                    <a:pt x="51" y="803909"/>
                  </a:lnTo>
                  <a:lnTo>
                    <a:pt x="6392" y="803909"/>
                  </a:lnTo>
                  <a:lnTo>
                    <a:pt x="6396" y="801369"/>
                  </a:lnTo>
                  <a:close/>
                </a:path>
                <a:path w="935989" h="839469">
                  <a:moveTo>
                    <a:pt x="934777" y="801369"/>
                  </a:moveTo>
                  <a:lnTo>
                    <a:pt x="928418" y="801369"/>
                  </a:lnTo>
                  <a:lnTo>
                    <a:pt x="928414" y="803909"/>
                  </a:lnTo>
                  <a:lnTo>
                    <a:pt x="934773" y="803909"/>
                  </a:lnTo>
                  <a:lnTo>
                    <a:pt x="934777" y="801369"/>
                  </a:lnTo>
                  <a:close/>
                </a:path>
                <a:path w="935989" h="839469">
                  <a:moveTo>
                    <a:pt x="6400" y="798829"/>
                  </a:moveTo>
                  <a:lnTo>
                    <a:pt x="59" y="798829"/>
                  </a:lnTo>
                  <a:lnTo>
                    <a:pt x="57" y="800099"/>
                  </a:lnTo>
                  <a:lnTo>
                    <a:pt x="6398" y="800099"/>
                  </a:lnTo>
                  <a:lnTo>
                    <a:pt x="6400" y="798829"/>
                  </a:lnTo>
                  <a:close/>
                </a:path>
                <a:path w="935989" h="839469">
                  <a:moveTo>
                    <a:pt x="934781" y="798829"/>
                  </a:moveTo>
                  <a:lnTo>
                    <a:pt x="928422" y="798829"/>
                  </a:lnTo>
                  <a:lnTo>
                    <a:pt x="928420" y="800099"/>
                  </a:lnTo>
                  <a:lnTo>
                    <a:pt x="934779" y="800099"/>
                  </a:lnTo>
                  <a:lnTo>
                    <a:pt x="934781" y="798829"/>
                  </a:lnTo>
                  <a:close/>
                </a:path>
                <a:path w="935989" h="839469">
                  <a:moveTo>
                    <a:pt x="6406" y="795019"/>
                  </a:moveTo>
                  <a:lnTo>
                    <a:pt x="65" y="795019"/>
                  </a:lnTo>
                  <a:lnTo>
                    <a:pt x="61" y="797559"/>
                  </a:lnTo>
                  <a:lnTo>
                    <a:pt x="6402" y="797559"/>
                  </a:lnTo>
                  <a:lnTo>
                    <a:pt x="6406" y="795019"/>
                  </a:lnTo>
                  <a:close/>
                </a:path>
                <a:path w="935989" h="839469">
                  <a:moveTo>
                    <a:pt x="934787" y="795019"/>
                  </a:moveTo>
                  <a:lnTo>
                    <a:pt x="928428" y="795019"/>
                  </a:lnTo>
                  <a:lnTo>
                    <a:pt x="928424" y="797559"/>
                  </a:lnTo>
                  <a:lnTo>
                    <a:pt x="934783" y="797559"/>
                  </a:lnTo>
                  <a:lnTo>
                    <a:pt x="934787" y="795019"/>
                  </a:lnTo>
                  <a:close/>
                </a:path>
                <a:path w="935989" h="839469">
                  <a:moveTo>
                    <a:pt x="6410" y="792479"/>
                  </a:moveTo>
                  <a:lnTo>
                    <a:pt x="69" y="792479"/>
                  </a:lnTo>
                  <a:lnTo>
                    <a:pt x="67" y="793749"/>
                  </a:lnTo>
                  <a:lnTo>
                    <a:pt x="6408" y="793749"/>
                  </a:lnTo>
                  <a:lnTo>
                    <a:pt x="6410" y="792479"/>
                  </a:lnTo>
                  <a:close/>
                </a:path>
                <a:path w="935989" h="839469">
                  <a:moveTo>
                    <a:pt x="934791" y="792479"/>
                  </a:moveTo>
                  <a:lnTo>
                    <a:pt x="928432" y="792479"/>
                  </a:lnTo>
                  <a:lnTo>
                    <a:pt x="928430" y="793749"/>
                  </a:lnTo>
                  <a:lnTo>
                    <a:pt x="934789" y="793749"/>
                  </a:lnTo>
                  <a:lnTo>
                    <a:pt x="934791" y="792479"/>
                  </a:lnTo>
                  <a:close/>
                </a:path>
                <a:path w="935989" h="839469">
                  <a:moveTo>
                    <a:pt x="6416" y="788669"/>
                  </a:moveTo>
                  <a:lnTo>
                    <a:pt x="75" y="788669"/>
                  </a:lnTo>
                  <a:lnTo>
                    <a:pt x="71" y="791209"/>
                  </a:lnTo>
                  <a:lnTo>
                    <a:pt x="6412" y="791209"/>
                  </a:lnTo>
                  <a:lnTo>
                    <a:pt x="6416" y="788669"/>
                  </a:lnTo>
                  <a:close/>
                </a:path>
                <a:path w="935989" h="839469">
                  <a:moveTo>
                    <a:pt x="934796" y="788669"/>
                  </a:moveTo>
                  <a:lnTo>
                    <a:pt x="928438" y="788669"/>
                  </a:lnTo>
                  <a:lnTo>
                    <a:pt x="928434" y="791209"/>
                  </a:lnTo>
                  <a:lnTo>
                    <a:pt x="934793" y="791209"/>
                  </a:lnTo>
                  <a:lnTo>
                    <a:pt x="934796" y="788669"/>
                  </a:lnTo>
                  <a:close/>
                </a:path>
                <a:path w="935989" h="839469">
                  <a:moveTo>
                    <a:pt x="6420" y="786129"/>
                  </a:moveTo>
                  <a:lnTo>
                    <a:pt x="78" y="786129"/>
                  </a:lnTo>
                  <a:lnTo>
                    <a:pt x="76" y="787399"/>
                  </a:lnTo>
                  <a:lnTo>
                    <a:pt x="6418" y="787399"/>
                  </a:lnTo>
                  <a:lnTo>
                    <a:pt x="6420" y="786129"/>
                  </a:lnTo>
                  <a:close/>
                </a:path>
                <a:path w="935989" h="839469">
                  <a:moveTo>
                    <a:pt x="934800" y="786129"/>
                  </a:moveTo>
                  <a:lnTo>
                    <a:pt x="928442" y="786129"/>
                  </a:lnTo>
                  <a:lnTo>
                    <a:pt x="928440" y="787399"/>
                  </a:lnTo>
                  <a:lnTo>
                    <a:pt x="934798" y="787399"/>
                  </a:lnTo>
                  <a:lnTo>
                    <a:pt x="934800" y="786129"/>
                  </a:lnTo>
                  <a:close/>
                </a:path>
                <a:path w="935989" h="839469">
                  <a:moveTo>
                    <a:pt x="6426" y="782319"/>
                  </a:moveTo>
                  <a:lnTo>
                    <a:pt x="84" y="782319"/>
                  </a:lnTo>
                  <a:lnTo>
                    <a:pt x="80" y="784859"/>
                  </a:lnTo>
                  <a:lnTo>
                    <a:pt x="6422" y="784859"/>
                  </a:lnTo>
                  <a:lnTo>
                    <a:pt x="6426" y="782319"/>
                  </a:lnTo>
                  <a:close/>
                </a:path>
                <a:path w="935989" h="839469">
                  <a:moveTo>
                    <a:pt x="934806" y="782319"/>
                  </a:moveTo>
                  <a:lnTo>
                    <a:pt x="928448" y="782319"/>
                  </a:lnTo>
                  <a:lnTo>
                    <a:pt x="928444" y="784859"/>
                  </a:lnTo>
                  <a:lnTo>
                    <a:pt x="934802" y="784859"/>
                  </a:lnTo>
                  <a:lnTo>
                    <a:pt x="934806" y="782319"/>
                  </a:lnTo>
                  <a:close/>
                </a:path>
                <a:path w="935989" h="839469">
                  <a:moveTo>
                    <a:pt x="6429" y="779779"/>
                  </a:moveTo>
                  <a:lnTo>
                    <a:pt x="88" y="779779"/>
                  </a:lnTo>
                  <a:lnTo>
                    <a:pt x="86" y="781049"/>
                  </a:lnTo>
                  <a:lnTo>
                    <a:pt x="6428" y="781049"/>
                  </a:lnTo>
                  <a:lnTo>
                    <a:pt x="6429" y="779779"/>
                  </a:lnTo>
                  <a:close/>
                </a:path>
                <a:path w="935989" h="839469">
                  <a:moveTo>
                    <a:pt x="934810" y="779779"/>
                  </a:moveTo>
                  <a:lnTo>
                    <a:pt x="928451" y="779779"/>
                  </a:lnTo>
                  <a:lnTo>
                    <a:pt x="928449" y="781049"/>
                  </a:lnTo>
                  <a:lnTo>
                    <a:pt x="934808" y="781049"/>
                  </a:lnTo>
                  <a:lnTo>
                    <a:pt x="934810" y="779779"/>
                  </a:lnTo>
                  <a:close/>
                </a:path>
                <a:path w="935989" h="839469">
                  <a:moveTo>
                    <a:pt x="6435" y="775969"/>
                  </a:moveTo>
                  <a:lnTo>
                    <a:pt x="94" y="775969"/>
                  </a:lnTo>
                  <a:lnTo>
                    <a:pt x="90" y="778509"/>
                  </a:lnTo>
                  <a:lnTo>
                    <a:pt x="6431" y="778509"/>
                  </a:lnTo>
                  <a:lnTo>
                    <a:pt x="6435" y="775969"/>
                  </a:lnTo>
                  <a:close/>
                </a:path>
                <a:path w="935989" h="839469">
                  <a:moveTo>
                    <a:pt x="934816" y="775969"/>
                  </a:moveTo>
                  <a:lnTo>
                    <a:pt x="928457" y="775969"/>
                  </a:lnTo>
                  <a:lnTo>
                    <a:pt x="928453" y="778509"/>
                  </a:lnTo>
                  <a:lnTo>
                    <a:pt x="934812" y="778509"/>
                  </a:lnTo>
                  <a:lnTo>
                    <a:pt x="934816" y="775969"/>
                  </a:lnTo>
                  <a:close/>
                </a:path>
                <a:path w="935989" h="839469">
                  <a:moveTo>
                    <a:pt x="6439" y="773429"/>
                  </a:moveTo>
                  <a:lnTo>
                    <a:pt x="98" y="773429"/>
                  </a:lnTo>
                  <a:lnTo>
                    <a:pt x="96" y="774699"/>
                  </a:lnTo>
                  <a:lnTo>
                    <a:pt x="6437" y="774699"/>
                  </a:lnTo>
                  <a:lnTo>
                    <a:pt x="6439" y="773429"/>
                  </a:lnTo>
                  <a:close/>
                </a:path>
                <a:path w="935989" h="839469">
                  <a:moveTo>
                    <a:pt x="934820" y="773429"/>
                  </a:moveTo>
                  <a:lnTo>
                    <a:pt x="928461" y="773429"/>
                  </a:lnTo>
                  <a:lnTo>
                    <a:pt x="928459" y="774699"/>
                  </a:lnTo>
                  <a:lnTo>
                    <a:pt x="934818" y="774699"/>
                  </a:lnTo>
                  <a:lnTo>
                    <a:pt x="934820" y="773429"/>
                  </a:lnTo>
                  <a:close/>
                </a:path>
                <a:path w="935989" h="839469">
                  <a:moveTo>
                    <a:pt x="6445" y="769619"/>
                  </a:moveTo>
                  <a:lnTo>
                    <a:pt x="103" y="769619"/>
                  </a:lnTo>
                  <a:lnTo>
                    <a:pt x="100" y="772159"/>
                  </a:lnTo>
                  <a:lnTo>
                    <a:pt x="6441" y="772159"/>
                  </a:lnTo>
                  <a:lnTo>
                    <a:pt x="6445" y="769619"/>
                  </a:lnTo>
                  <a:close/>
                </a:path>
                <a:path w="935989" h="839469">
                  <a:moveTo>
                    <a:pt x="934825" y="769619"/>
                  </a:moveTo>
                  <a:lnTo>
                    <a:pt x="928467" y="769619"/>
                  </a:lnTo>
                  <a:lnTo>
                    <a:pt x="928463" y="772159"/>
                  </a:lnTo>
                  <a:lnTo>
                    <a:pt x="934821" y="772159"/>
                  </a:lnTo>
                  <a:lnTo>
                    <a:pt x="934825" y="769619"/>
                  </a:lnTo>
                  <a:close/>
                </a:path>
                <a:path w="935989" h="839469">
                  <a:moveTo>
                    <a:pt x="6449" y="767079"/>
                  </a:moveTo>
                  <a:lnTo>
                    <a:pt x="107" y="767079"/>
                  </a:lnTo>
                  <a:lnTo>
                    <a:pt x="105" y="768349"/>
                  </a:lnTo>
                  <a:lnTo>
                    <a:pt x="6447" y="768349"/>
                  </a:lnTo>
                  <a:lnTo>
                    <a:pt x="6449" y="767079"/>
                  </a:lnTo>
                  <a:close/>
                </a:path>
                <a:path w="935989" h="839469">
                  <a:moveTo>
                    <a:pt x="934829" y="767079"/>
                  </a:moveTo>
                  <a:lnTo>
                    <a:pt x="928471" y="767079"/>
                  </a:lnTo>
                  <a:lnTo>
                    <a:pt x="928469" y="768349"/>
                  </a:lnTo>
                  <a:lnTo>
                    <a:pt x="934827" y="768349"/>
                  </a:lnTo>
                  <a:lnTo>
                    <a:pt x="934829" y="767079"/>
                  </a:lnTo>
                  <a:close/>
                </a:path>
                <a:path w="935989" h="839469">
                  <a:moveTo>
                    <a:pt x="6455" y="763269"/>
                  </a:moveTo>
                  <a:lnTo>
                    <a:pt x="113" y="763269"/>
                  </a:lnTo>
                  <a:lnTo>
                    <a:pt x="109" y="765809"/>
                  </a:lnTo>
                  <a:lnTo>
                    <a:pt x="6451" y="765809"/>
                  </a:lnTo>
                  <a:lnTo>
                    <a:pt x="6455" y="763269"/>
                  </a:lnTo>
                  <a:close/>
                </a:path>
                <a:path w="935989" h="839469">
                  <a:moveTo>
                    <a:pt x="934835" y="763269"/>
                  </a:moveTo>
                  <a:lnTo>
                    <a:pt x="928477" y="763269"/>
                  </a:lnTo>
                  <a:lnTo>
                    <a:pt x="928473" y="765809"/>
                  </a:lnTo>
                  <a:lnTo>
                    <a:pt x="934831" y="765809"/>
                  </a:lnTo>
                  <a:lnTo>
                    <a:pt x="934835" y="763269"/>
                  </a:lnTo>
                  <a:close/>
                </a:path>
                <a:path w="935989" h="839469">
                  <a:moveTo>
                    <a:pt x="6463" y="758189"/>
                  </a:moveTo>
                  <a:lnTo>
                    <a:pt x="121" y="758189"/>
                  </a:lnTo>
                  <a:lnTo>
                    <a:pt x="115" y="761999"/>
                  </a:lnTo>
                  <a:lnTo>
                    <a:pt x="6457" y="761999"/>
                  </a:lnTo>
                  <a:lnTo>
                    <a:pt x="6463" y="758189"/>
                  </a:lnTo>
                  <a:close/>
                </a:path>
                <a:path w="935989" h="839469">
                  <a:moveTo>
                    <a:pt x="934843" y="758189"/>
                  </a:moveTo>
                  <a:lnTo>
                    <a:pt x="928485" y="758189"/>
                  </a:lnTo>
                  <a:lnTo>
                    <a:pt x="928479" y="761999"/>
                  </a:lnTo>
                  <a:lnTo>
                    <a:pt x="934837" y="761999"/>
                  </a:lnTo>
                  <a:lnTo>
                    <a:pt x="934843" y="758189"/>
                  </a:lnTo>
                  <a:close/>
                </a:path>
              </a:pathLst>
            </a:custGeom>
            <a:solidFill>
              <a:srgbClr val="5997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2128519" y="2301239"/>
              <a:ext cx="923290" cy="826769"/>
            </a:xfrm>
            <a:custGeom>
              <a:avLst/>
              <a:gdLst/>
              <a:ahLst/>
              <a:cxnLst/>
              <a:rect l="l" t="t" r="r" b="b"/>
              <a:pathLst>
                <a:path w="923289" h="826769">
                  <a:moveTo>
                    <a:pt x="1270" y="0"/>
                  </a:moveTo>
                  <a:lnTo>
                    <a:pt x="1266" y="2539"/>
                  </a:lnTo>
                  <a:lnTo>
                    <a:pt x="923288" y="2539"/>
                  </a:lnTo>
                  <a:lnTo>
                    <a:pt x="923290" y="1270"/>
                  </a:lnTo>
                  <a:lnTo>
                    <a:pt x="1270" y="0"/>
                  </a:lnTo>
                  <a:close/>
                </a:path>
                <a:path w="923289" h="826769">
                  <a:moveTo>
                    <a:pt x="923288" y="2540"/>
                  </a:moveTo>
                  <a:lnTo>
                    <a:pt x="1266" y="2540"/>
                  </a:lnTo>
                  <a:lnTo>
                    <a:pt x="1246" y="15239"/>
                  </a:lnTo>
                  <a:lnTo>
                    <a:pt x="7592" y="15239"/>
                  </a:lnTo>
                  <a:lnTo>
                    <a:pt x="7620" y="6350"/>
                  </a:lnTo>
                  <a:lnTo>
                    <a:pt x="923282" y="6350"/>
                  </a:lnTo>
                  <a:lnTo>
                    <a:pt x="923288" y="2540"/>
                  </a:lnTo>
                  <a:close/>
                </a:path>
                <a:path w="923289" h="826769">
                  <a:moveTo>
                    <a:pt x="923282" y="6350"/>
                  </a:moveTo>
                  <a:lnTo>
                    <a:pt x="7620" y="6350"/>
                  </a:lnTo>
                  <a:lnTo>
                    <a:pt x="918210" y="7620"/>
                  </a:lnTo>
                  <a:lnTo>
                    <a:pt x="918198" y="15239"/>
                  </a:lnTo>
                  <a:lnTo>
                    <a:pt x="923268" y="15239"/>
                  </a:lnTo>
                  <a:lnTo>
                    <a:pt x="923282" y="6350"/>
                  </a:lnTo>
                  <a:close/>
                </a:path>
                <a:path w="923289" h="826769">
                  <a:moveTo>
                    <a:pt x="7592" y="15240"/>
                  </a:moveTo>
                  <a:lnTo>
                    <a:pt x="1246" y="15240"/>
                  </a:lnTo>
                  <a:lnTo>
                    <a:pt x="1227" y="27939"/>
                  </a:lnTo>
                  <a:lnTo>
                    <a:pt x="7552" y="27939"/>
                  </a:lnTo>
                  <a:lnTo>
                    <a:pt x="7592" y="15240"/>
                  </a:lnTo>
                  <a:close/>
                </a:path>
                <a:path w="923289" h="826769">
                  <a:moveTo>
                    <a:pt x="923268" y="15240"/>
                  </a:moveTo>
                  <a:lnTo>
                    <a:pt x="918198" y="15240"/>
                  </a:lnTo>
                  <a:lnTo>
                    <a:pt x="918178" y="27939"/>
                  </a:lnTo>
                  <a:lnTo>
                    <a:pt x="923249" y="27939"/>
                  </a:lnTo>
                  <a:lnTo>
                    <a:pt x="923268" y="15240"/>
                  </a:lnTo>
                  <a:close/>
                </a:path>
                <a:path w="923289" h="826769">
                  <a:moveTo>
                    <a:pt x="7552" y="27940"/>
                  </a:moveTo>
                  <a:lnTo>
                    <a:pt x="1227" y="27940"/>
                  </a:lnTo>
                  <a:lnTo>
                    <a:pt x="1207" y="40639"/>
                  </a:lnTo>
                  <a:lnTo>
                    <a:pt x="7513" y="40639"/>
                  </a:lnTo>
                  <a:lnTo>
                    <a:pt x="7552" y="27940"/>
                  </a:lnTo>
                  <a:close/>
                </a:path>
                <a:path w="923289" h="826769">
                  <a:moveTo>
                    <a:pt x="923249" y="27940"/>
                  </a:moveTo>
                  <a:lnTo>
                    <a:pt x="918178" y="27940"/>
                  </a:lnTo>
                  <a:lnTo>
                    <a:pt x="918158" y="40639"/>
                  </a:lnTo>
                  <a:lnTo>
                    <a:pt x="923229" y="40639"/>
                  </a:lnTo>
                  <a:lnTo>
                    <a:pt x="923249" y="27940"/>
                  </a:lnTo>
                  <a:close/>
                </a:path>
                <a:path w="923289" h="826769">
                  <a:moveTo>
                    <a:pt x="7513" y="40640"/>
                  </a:moveTo>
                  <a:lnTo>
                    <a:pt x="1207" y="40640"/>
                  </a:lnTo>
                  <a:lnTo>
                    <a:pt x="1188" y="53339"/>
                  </a:lnTo>
                  <a:lnTo>
                    <a:pt x="7473" y="53339"/>
                  </a:lnTo>
                  <a:lnTo>
                    <a:pt x="7513" y="40640"/>
                  </a:lnTo>
                  <a:close/>
                </a:path>
                <a:path w="923289" h="826769">
                  <a:moveTo>
                    <a:pt x="923229" y="40640"/>
                  </a:moveTo>
                  <a:lnTo>
                    <a:pt x="918158" y="40640"/>
                  </a:lnTo>
                  <a:lnTo>
                    <a:pt x="918138" y="53339"/>
                  </a:lnTo>
                  <a:lnTo>
                    <a:pt x="923210" y="53339"/>
                  </a:lnTo>
                  <a:lnTo>
                    <a:pt x="923229" y="40640"/>
                  </a:lnTo>
                  <a:close/>
                </a:path>
                <a:path w="923289" h="826769">
                  <a:moveTo>
                    <a:pt x="7473" y="53340"/>
                  </a:moveTo>
                  <a:lnTo>
                    <a:pt x="1188" y="53340"/>
                  </a:lnTo>
                  <a:lnTo>
                    <a:pt x="1168" y="66039"/>
                  </a:lnTo>
                  <a:lnTo>
                    <a:pt x="7433" y="66039"/>
                  </a:lnTo>
                  <a:lnTo>
                    <a:pt x="7473" y="53340"/>
                  </a:lnTo>
                  <a:close/>
                </a:path>
                <a:path w="923289" h="826769">
                  <a:moveTo>
                    <a:pt x="923210" y="53340"/>
                  </a:moveTo>
                  <a:lnTo>
                    <a:pt x="918138" y="53340"/>
                  </a:lnTo>
                  <a:lnTo>
                    <a:pt x="918119" y="66039"/>
                  </a:lnTo>
                  <a:lnTo>
                    <a:pt x="923190" y="66039"/>
                  </a:lnTo>
                  <a:lnTo>
                    <a:pt x="923210" y="53340"/>
                  </a:lnTo>
                  <a:close/>
                </a:path>
                <a:path w="923289" h="826769">
                  <a:moveTo>
                    <a:pt x="7433" y="66040"/>
                  </a:moveTo>
                  <a:lnTo>
                    <a:pt x="1168" y="66040"/>
                  </a:lnTo>
                  <a:lnTo>
                    <a:pt x="1129" y="91439"/>
                  </a:lnTo>
                  <a:lnTo>
                    <a:pt x="7354" y="91439"/>
                  </a:lnTo>
                  <a:lnTo>
                    <a:pt x="7433" y="66040"/>
                  </a:lnTo>
                  <a:close/>
                </a:path>
                <a:path w="923289" h="826769">
                  <a:moveTo>
                    <a:pt x="923190" y="66040"/>
                  </a:moveTo>
                  <a:lnTo>
                    <a:pt x="918119" y="66040"/>
                  </a:lnTo>
                  <a:lnTo>
                    <a:pt x="918079" y="91439"/>
                  </a:lnTo>
                  <a:lnTo>
                    <a:pt x="923151" y="91439"/>
                  </a:lnTo>
                  <a:lnTo>
                    <a:pt x="923190" y="66040"/>
                  </a:lnTo>
                  <a:close/>
                </a:path>
                <a:path w="923289" h="826769">
                  <a:moveTo>
                    <a:pt x="7354" y="91440"/>
                  </a:moveTo>
                  <a:lnTo>
                    <a:pt x="1129" y="91440"/>
                  </a:lnTo>
                  <a:lnTo>
                    <a:pt x="1119" y="97789"/>
                  </a:lnTo>
                  <a:lnTo>
                    <a:pt x="7334" y="97789"/>
                  </a:lnTo>
                  <a:lnTo>
                    <a:pt x="7354" y="91440"/>
                  </a:lnTo>
                  <a:close/>
                </a:path>
                <a:path w="923289" h="826769">
                  <a:moveTo>
                    <a:pt x="923151" y="91440"/>
                  </a:moveTo>
                  <a:lnTo>
                    <a:pt x="918079" y="91440"/>
                  </a:lnTo>
                  <a:lnTo>
                    <a:pt x="918069" y="97789"/>
                  </a:lnTo>
                  <a:lnTo>
                    <a:pt x="923141" y="97789"/>
                  </a:lnTo>
                  <a:lnTo>
                    <a:pt x="923151" y="91440"/>
                  </a:lnTo>
                  <a:close/>
                </a:path>
                <a:path w="923289" h="826769">
                  <a:moveTo>
                    <a:pt x="7334" y="97790"/>
                  </a:moveTo>
                  <a:lnTo>
                    <a:pt x="1119" y="97790"/>
                  </a:lnTo>
                  <a:lnTo>
                    <a:pt x="1041" y="148589"/>
                  </a:lnTo>
                  <a:lnTo>
                    <a:pt x="7176" y="148589"/>
                  </a:lnTo>
                  <a:lnTo>
                    <a:pt x="7334" y="97790"/>
                  </a:lnTo>
                  <a:close/>
                </a:path>
                <a:path w="923289" h="826769">
                  <a:moveTo>
                    <a:pt x="923141" y="97790"/>
                  </a:moveTo>
                  <a:lnTo>
                    <a:pt x="918069" y="97790"/>
                  </a:lnTo>
                  <a:lnTo>
                    <a:pt x="917990" y="148589"/>
                  </a:lnTo>
                  <a:lnTo>
                    <a:pt x="923063" y="148589"/>
                  </a:lnTo>
                  <a:lnTo>
                    <a:pt x="923141" y="97790"/>
                  </a:lnTo>
                  <a:close/>
                </a:path>
                <a:path w="923289" h="826769">
                  <a:moveTo>
                    <a:pt x="7176" y="148590"/>
                  </a:moveTo>
                  <a:lnTo>
                    <a:pt x="1041" y="148590"/>
                  </a:lnTo>
                  <a:lnTo>
                    <a:pt x="1031" y="154939"/>
                  </a:lnTo>
                  <a:lnTo>
                    <a:pt x="7156" y="154939"/>
                  </a:lnTo>
                  <a:lnTo>
                    <a:pt x="7176" y="148590"/>
                  </a:lnTo>
                  <a:close/>
                </a:path>
                <a:path w="923289" h="826769">
                  <a:moveTo>
                    <a:pt x="923063" y="148590"/>
                  </a:moveTo>
                  <a:lnTo>
                    <a:pt x="917990" y="148590"/>
                  </a:lnTo>
                  <a:lnTo>
                    <a:pt x="917980" y="154939"/>
                  </a:lnTo>
                  <a:lnTo>
                    <a:pt x="923053" y="154939"/>
                  </a:lnTo>
                  <a:lnTo>
                    <a:pt x="923063" y="148590"/>
                  </a:lnTo>
                  <a:close/>
                </a:path>
                <a:path w="923289" h="826769">
                  <a:moveTo>
                    <a:pt x="7156" y="154940"/>
                  </a:moveTo>
                  <a:lnTo>
                    <a:pt x="1031" y="154940"/>
                  </a:lnTo>
                  <a:lnTo>
                    <a:pt x="1016" y="165100"/>
                  </a:lnTo>
                  <a:lnTo>
                    <a:pt x="7124" y="165100"/>
                  </a:lnTo>
                  <a:lnTo>
                    <a:pt x="7156" y="154940"/>
                  </a:lnTo>
                  <a:close/>
                </a:path>
                <a:path w="923289" h="826769">
                  <a:moveTo>
                    <a:pt x="923053" y="154940"/>
                  </a:moveTo>
                  <a:lnTo>
                    <a:pt x="917980" y="154940"/>
                  </a:lnTo>
                  <a:lnTo>
                    <a:pt x="917964" y="165100"/>
                  </a:lnTo>
                  <a:lnTo>
                    <a:pt x="923038" y="165100"/>
                  </a:lnTo>
                  <a:lnTo>
                    <a:pt x="923053" y="154940"/>
                  </a:lnTo>
                  <a:close/>
                </a:path>
                <a:path w="923289" h="826769">
                  <a:moveTo>
                    <a:pt x="7124" y="165100"/>
                  </a:moveTo>
                  <a:lnTo>
                    <a:pt x="1016" y="165100"/>
                  </a:lnTo>
                  <a:lnTo>
                    <a:pt x="992" y="180339"/>
                  </a:lnTo>
                  <a:lnTo>
                    <a:pt x="7077" y="180339"/>
                  </a:lnTo>
                  <a:lnTo>
                    <a:pt x="7124" y="165100"/>
                  </a:lnTo>
                  <a:close/>
                </a:path>
                <a:path w="923289" h="826769">
                  <a:moveTo>
                    <a:pt x="923038" y="165100"/>
                  </a:moveTo>
                  <a:lnTo>
                    <a:pt x="917964" y="165100"/>
                  </a:lnTo>
                  <a:lnTo>
                    <a:pt x="917940" y="180339"/>
                  </a:lnTo>
                  <a:lnTo>
                    <a:pt x="923014" y="180339"/>
                  </a:lnTo>
                  <a:lnTo>
                    <a:pt x="923038" y="165100"/>
                  </a:lnTo>
                  <a:close/>
                </a:path>
                <a:path w="923289" h="826769">
                  <a:moveTo>
                    <a:pt x="7077" y="180340"/>
                  </a:moveTo>
                  <a:lnTo>
                    <a:pt x="992" y="180340"/>
                  </a:lnTo>
                  <a:lnTo>
                    <a:pt x="963" y="199389"/>
                  </a:lnTo>
                  <a:lnTo>
                    <a:pt x="7017" y="199389"/>
                  </a:lnTo>
                  <a:lnTo>
                    <a:pt x="7077" y="180340"/>
                  </a:lnTo>
                  <a:close/>
                </a:path>
                <a:path w="923289" h="826769">
                  <a:moveTo>
                    <a:pt x="923014" y="180340"/>
                  </a:moveTo>
                  <a:lnTo>
                    <a:pt x="917940" y="180340"/>
                  </a:lnTo>
                  <a:lnTo>
                    <a:pt x="917911" y="199389"/>
                  </a:lnTo>
                  <a:lnTo>
                    <a:pt x="922985" y="199389"/>
                  </a:lnTo>
                  <a:lnTo>
                    <a:pt x="923014" y="180340"/>
                  </a:lnTo>
                  <a:close/>
                </a:path>
                <a:path w="923289" h="826769">
                  <a:moveTo>
                    <a:pt x="7017" y="199390"/>
                  </a:moveTo>
                  <a:lnTo>
                    <a:pt x="963" y="199390"/>
                  </a:lnTo>
                  <a:lnTo>
                    <a:pt x="948" y="209550"/>
                  </a:lnTo>
                  <a:lnTo>
                    <a:pt x="6985" y="209550"/>
                  </a:lnTo>
                  <a:lnTo>
                    <a:pt x="7017" y="199390"/>
                  </a:lnTo>
                  <a:close/>
                </a:path>
                <a:path w="923289" h="826769">
                  <a:moveTo>
                    <a:pt x="922985" y="199390"/>
                  </a:moveTo>
                  <a:lnTo>
                    <a:pt x="917911" y="199390"/>
                  </a:lnTo>
                  <a:lnTo>
                    <a:pt x="917895" y="209550"/>
                  </a:lnTo>
                  <a:lnTo>
                    <a:pt x="922970" y="209550"/>
                  </a:lnTo>
                  <a:lnTo>
                    <a:pt x="922985" y="199390"/>
                  </a:lnTo>
                  <a:close/>
                </a:path>
                <a:path w="923289" h="826769">
                  <a:moveTo>
                    <a:pt x="6985" y="209550"/>
                  </a:moveTo>
                  <a:lnTo>
                    <a:pt x="948" y="209550"/>
                  </a:lnTo>
                  <a:lnTo>
                    <a:pt x="924" y="224789"/>
                  </a:lnTo>
                  <a:lnTo>
                    <a:pt x="6938" y="224789"/>
                  </a:lnTo>
                  <a:lnTo>
                    <a:pt x="6985" y="209550"/>
                  </a:lnTo>
                  <a:close/>
                </a:path>
                <a:path w="923289" h="826769">
                  <a:moveTo>
                    <a:pt x="922970" y="209550"/>
                  </a:moveTo>
                  <a:lnTo>
                    <a:pt x="917895" y="209550"/>
                  </a:lnTo>
                  <a:lnTo>
                    <a:pt x="917871" y="224789"/>
                  </a:lnTo>
                  <a:lnTo>
                    <a:pt x="922946" y="224789"/>
                  </a:lnTo>
                  <a:lnTo>
                    <a:pt x="922970" y="209550"/>
                  </a:lnTo>
                  <a:close/>
                </a:path>
                <a:path w="923289" h="826769">
                  <a:moveTo>
                    <a:pt x="6938" y="224790"/>
                  </a:moveTo>
                  <a:lnTo>
                    <a:pt x="924" y="224790"/>
                  </a:lnTo>
                  <a:lnTo>
                    <a:pt x="749" y="339089"/>
                  </a:lnTo>
                  <a:lnTo>
                    <a:pt x="6581" y="339089"/>
                  </a:lnTo>
                  <a:lnTo>
                    <a:pt x="6938" y="224790"/>
                  </a:lnTo>
                  <a:close/>
                </a:path>
                <a:path w="923289" h="826769">
                  <a:moveTo>
                    <a:pt x="922946" y="224790"/>
                  </a:moveTo>
                  <a:lnTo>
                    <a:pt x="917871" y="224790"/>
                  </a:lnTo>
                  <a:lnTo>
                    <a:pt x="917693" y="339089"/>
                  </a:lnTo>
                  <a:lnTo>
                    <a:pt x="922771" y="339089"/>
                  </a:lnTo>
                  <a:lnTo>
                    <a:pt x="922946" y="224790"/>
                  </a:lnTo>
                  <a:close/>
                </a:path>
                <a:path w="923289" h="826769">
                  <a:moveTo>
                    <a:pt x="6581" y="339090"/>
                  </a:moveTo>
                  <a:lnTo>
                    <a:pt x="749" y="339090"/>
                  </a:lnTo>
                  <a:lnTo>
                    <a:pt x="563" y="459739"/>
                  </a:lnTo>
                  <a:lnTo>
                    <a:pt x="6205" y="459739"/>
                  </a:lnTo>
                  <a:lnTo>
                    <a:pt x="6581" y="339090"/>
                  </a:lnTo>
                  <a:close/>
                </a:path>
                <a:path w="923289" h="826769">
                  <a:moveTo>
                    <a:pt x="922771" y="339090"/>
                  </a:moveTo>
                  <a:lnTo>
                    <a:pt x="917693" y="339090"/>
                  </a:lnTo>
                  <a:lnTo>
                    <a:pt x="917505" y="459739"/>
                  </a:lnTo>
                  <a:lnTo>
                    <a:pt x="922585" y="459739"/>
                  </a:lnTo>
                  <a:lnTo>
                    <a:pt x="922771" y="339090"/>
                  </a:lnTo>
                  <a:close/>
                </a:path>
                <a:path w="923289" h="826769">
                  <a:moveTo>
                    <a:pt x="6205" y="459740"/>
                  </a:moveTo>
                  <a:lnTo>
                    <a:pt x="563" y="459740"/>
                  </a:lnTo>
                  <a:lnTo>
                    <a:pt x="349" y="599439"/>
                  </a:lnTo>
                  <a:lnTo>
                    <a:pt x="5769" y="599439"/>
                  </a:lnTo>
                  <a:lnTo>
                    <a:pt x="6205" y="459740"/>
                  </a:lnTo>
                  <a:close/>
                </a:path>
                <a:path w="923289" h="826769">
                  <a:moveTo>
                    <a:pt x="922585" y="459740"/>
                  </a:moveTo>
                  <a:lnTo>
                    <a:pt x="917505" y="459740"/>
                  </a:lnTo>
                  <a:lnTo>
                    <a:pt x="917288" y="599439"/>
                  </a:lnTo>
                  <a:lnTo>
                    <a:pt x="922371" y="599439"/>
                  </a:lnTo>
                  <a:lnTo>
                    <a:pt x="922585" y="459740"/>
                  </a:lnTo>
                  <a:close/>
                </a:path>
                <a:path w="923289" h="826769">
                  <a:moveTo>
                    <a:pt x="5769" y="599440"/>
                  </a:moveTo>
                  <a:lnTo>
                    <a:pt x="349" y="599440"/>
                  </a:lnTo>
                  <a:lnTo>
                    <a:pt x="333" y="609600"/>
                  </a:lnTo>
                  <a:lnTo>
                    <a:pt x="5737" y="609600"/>
                  </a:lnTo>
                  <a:lnTo>
                    <a:pt x="5769" y="599440"/>
                  </a:lnTo>
                  <a:close/>
                </a:path>
                <a:path w="923289" h="826769">
                  <a:moveTo>
                    <a:pt x="922371" y="599440"/>
                  </a:moveTo>
                  <a:lnTo>
                    <a:pt x="917288" y="599440"/>
                  </a:lnTo>
                  <a:lnTo>
                    <a:pt x="917272" y="609600"/>
                  </a:lnTo>
                  <a:lnTo>
                    <a:pt x="922355" y="609600"/>
                  </a:lnTo>
                  <a:lnTo>
                    <a:pt x="922371" y="599440"/>
                  </a:lnTo>
                  <a:close/>
                </a:path>
                <a:path w="923289" h="826769">
                  <a:moveTo>
                    <a:pt x="5737" y="609600"/>
                  </a:moveTo>
                  <a:lnTo>
                    <a:pt x="333" y="609600"/>
                  </a:lnTo>
                  <a:lnTo>
                    <a:pt x="310" y="624839"/>
                  </a:lnTo>
                  <a:lnTo>
                    <a:pt x="5690" y="624839"/>
                  </a:lnTo>
                  <a:lnTo>
                    <a:pt x="5737" y="609600"/>
                  </a:lnTo>
                  <a:close/>
                </a:path>
                <a:path w="923289" h="826769">
                  <a:moveTo>
                    <a:pt x="922355" y="609600"/>
                  </a:moveTo>
                  <a:lnTo>
                    <a:pt x="917272" y="609600"/>
                  </a:lnTo>
                  <a:lnTo>
                    <a:pt x="917248" y="624839"/>
                  </a:lnTo>
                  <a:lnTo>
                    <a:pt x="922332" y="624839"/>
                  </a:lnTo>
                  <a:lnTo>
                    <a:pt x="922355" y="609600"/>
                  </a:lnTo>
                  <a:close/>
                </a:path>
                <a:path w="923289" h="826769">
                  <a:moveTo>
                    <a:pt x="5690" y="624840"/>
                  </a:moveTo>
                  <a:lnTo>
                    <a:pt x="310" y="624840"/>
                  </a:lnTo>
                  <a:lnTo>
                    <a:pt x="280" y="643889"/>
                  </a:lnTo>
                  <a:lnTo>
                    <a:pt x="5630" y="643889"/>
                  </a:lnTo>
                  <a:lnTo>
                    <a:pt x="5690" y="624840"/>
                  </a:lnTo>
                  <a:close/>
                </a:path>
                <a:path w="923289" h="826769">
                  <a:moveTo>
                    <a:pt x="922332" y="624840"/>
                  </a:moveTo>
                  <a:lnTo>
                    <a:pt x="917248" y="624840"/>
                  </a:lnTo>
                  <a:lnTo>
                    <a:pt x="917218" y="643889"/>
                  </a:lnTo>
                  <a:lnTo>
                    <a:pt x="922302" y="643889"/>
                  </a:lnTo>
                  <a:lnTo>
                    <a:pt x="922332" y="624840"/>
                  </a:lnTo>
                  <a:close/>
                </a:path>
                <a:path w="923289" h="826769">
                  <a:moveTo>
                    <a:pt x="5630" y="643890"/>
                  </a:moveTo>
                  <a:lnTo>
                    <a:pt x="280" y="643890"/>
                  </a:lnTo>
                  <a:lnTo>
                    <a:pt x="265" y="654050"/>
                  </a:lnTo>
                  <a:lnTo>
                    <a:pt x="5599" y="654050"/>
                  </a:lnTo>
                  <a:lnTo>
                    <a:pt x="5630" y="643890"/>
                  </a:lnTo>
                  <a:close/>
                </a:path>
                <a:path w="923289" h="826769">
                  <a:moveTo>
                    <a:pt x="922302" y="643890"/>
                  </a:moveTo>
                  <a:lnTo>
                    <a:pt x="917218" y="643890"/>
                  </a:lnTo>
                  <a:lnTo>
                    <a:pt x="917203" y="654050"/>
                  </a:lnTo>
                  <a:lnTo>
                    <a:pt x="922287" y="654050"/>
                  </a:lnTo>
                  <a:lnTo>
                    <a:pt x="922302" y="643890"/>
                  </a:lnTo>
                  <a:close/>
                </a:path>
                <a:path w="923289" h="826769">
                  <a:moveTo>
                    <a:pt x="5599" y="654050"/>
                  </a:moveTo>
                  <a:lnTo>
                    <a:pt x="265" y="654050"/>
                  </a:lnTo>
                  <a:lnTo>
                    <a:pt x="241" y="669289"/>
                  </a:lnTo>
                  <a:lnTo>
                    <a:pt x="5551" y="669289"/>
                  </a:lnTo>
                  <a:lnTo>
                    <a:pt x="5599" y="654050"/>
                  </a:lnTo>
                  <a:close/>
                </a:path>
                <a:path w="923289" h="826769">
                  <a:moveTo>
                    <a:pt x="922287" y="654050"/>
                  </a:moveTo>
                  <a:lnTo>
                    <a:pt x="917203" y="654050"/>
                  </a:lnTo>
                  <a:lnTo>
                    <a:pt x="917179" y="669289"/>
                  </a:lnTo>
                  <a:lnTo>
                    <a:pt x="922263" y="669289"/>
                  </a:lnTo>
                  <a:lnTo>
                    <a:pt x="922287" y="654050"/>
                  </a:lnTo>
                  <a:close/>
                </a:path>
                <a:path w="923289" h="826769">
                  <a:moveTo>
                    <a:pt x="5551" y="669290"/>
                  </a:moveTo>
                  <a:lnTo>
                    <a:pt x="241" y="669290"/>
                  </a:lnTo>
                  <a:lnTo>
                    <a:pt x="222" y="681989"/>
                  </a:lnTo>
                  <a:lnTo>
                    <a:pt x="5511" y="681989"/>
                  </a:lnTo>
                  <a:lnTo>
                    <a:pt x="5551" y="669290"/>
                  </a:lnTo>
                  <a:close/>
                </a:path>
                <a:path w="923289" h="826769">
                  <a:moveTo>
                    <a:pt x="922263" y="669290"/>
                  </a:moveTo>
                  <a:lnTo>
                    <a:pt x="917179" y="669290"/>
                  </a:lnTo>
                  <a:lnTo>
                    <a:pt x="917159" y="681989"/>
                  </a:lnTo>
                  <a:lnTo>
                    <a:pt x="922244" y="681989"/>
                  </a:lnTo>
                  <a:lnTo>
                    <a:pt x="922263" y="669290"/>
                  </a:lnTo>
                  <a:close/>
                </a:path>
                <a:path w="923289" h="826769">
                  <a:moveTo>
                    <a:pt x="5511" y="681990"/>
                  </a:moveTo>
                  <a:lnTo>
                    <a:pt x="222" y="681990"/>
                  </a:lnTo>
                  <a:lnTo>
                    <a:pt x="212" y="688339"/>
                  </a:lnTo>
                  <a:lnTo>
                    <a:pt x="5492" y="688339"/>
                  </a:lnTo>
                  <a:lnTo>
                    <a:pt x="5511" y="681990"/>
                  </a:lnTo>
                  <a:close/>
                </a:path>
                <a:path w="923289" h="826769">
                  <a:moveTo>
                    <a:pt x="922244" y="681990"/>
                  </a:moveTo>
                  <a:lnTo>
                    <a:pt x="917159" y="681990"/>
                  </a:lnTo>
                  <a:lnTo>
                    <a:pt x="917149" y="688339"/>
                  </a:lnTo>
                  <a:lnTo>
                    <a:pt x="922234" y="688339"/>
                  </a:lnTo>
                  <a:lnTo>
                    <a:pt x="922244" y="681990"/>
                  </a:lnTo>
                  <a:close/>
                </a:path>
                <a:path w="923289" h="826769">
                  <a:moveTo>
                    <a:pt x="5492" y="688340"/>
                  </a:moveTo>
                  <a:lnTo>
                    <a:pt x="212" y="688340"/>
                  </a:lnTo>
                  <a:lnTo>
                    <a:pt x="183" y="707389"/>
                  </a:lnTo>
                  <a:lnTo>
                    <a:pt x="5432" y="707389"/>
                  </a:lnTo>
                  <a:lnTo>
                    <a:pt x="5492" y="688340"/>
                  </a:lnTo>
                  <a:close/>
                </a:path>
                <a:path w="923289" h="826769">
                  <a:moveTo>
                    <a:pt x="922234" y="688340"/>
                  </a:moveTo>
                  <a:lnTo>
                    <a:pt x="917149" y="688340"/>
                  </a:lnTo>
                  <a:lnTo>
                    <a:pt x="917120" y="707389"/>
                  </a:lnTo>
                  <a:lnTo>
                    <a:pt x="922205" y="707389"/>
                  </a:lnTo>
                  <a:lnTo>
                    <a:pt x="922234" y="688340"/>
                  </a:lnTo>
                  <a:close/>
                </a:path>
                <a:path w="923289" h="826769">
                  <a:moveTo>
                    <a:pt x="5432" y="707390"/>
                  </a:moveTo>
                  <a:lnTo>
                    <a:pt x="183" y="707390"/>
                  </a:lnTo>
                  <a:lnTo>
                    <a:pt x="115" y="751839"/>
                  </a:lnTo>
                  <a:lnTo>
                    <a:pt x="5293" y="751839"/>
                  </a:lnTo>
                  <a:lnTo>
                    <a:pt x="5432" y="707390"/>
                  </a:lnTo>
                  <a:close/>
                </a:path>
                <a:path w="923289" h="826769">
                  <a:moveTo>
                    <a:pt x="922205" y="707390"/>
                  </a:moveTo>
                  <a:lnTo>
                    <a:pt x="917120" y="707390"/>
                  </a:lnTo>
                  <a:lnTo>
                    <a:pt x="917050" y="751839"/>
                  </a:lnTo>
                  <a:lnTo>
                    <a:pt x="922137" y="751839"/>
                  </a:lnTo>
                  <a:lnTo>
                    <a:pt x="922205" y="707390"/>
                  </a:lnTo>
                  <a:close/>
                </a:path>
                <a:path w="923289" h="826769">
                  <a:moveTo>
                    <a:pt x="922023" y="825500"/>
                  </a:moveTo>
                  <a:lnTo>
                    <a:pt x="1" y="825500"/>
                  </a:lnTo>
                  <a:lnTo>
                    <a:pt x="0" y="826769"/>
                  </a:lnTo>
                  <a:lnTo>
                    <a:pt x="922021" y="826769"/>
                  </a:lnTo>
                  <a:lnTo>
                    <a:pt x="922023" y="825500"/>
                  </a:lnTo>
                  <a:close/>
                </a:path>
                <a:path w="923289" h="826769">
                  <a:moveTo>
                    <a:pt x="461010" y="821689"/>
                  </a:moveTo>
                  <a:lnTo>
                    <a:pt x="7" y="821689"/>
                  </a:lnTo>
                  <a:lnTo>
                    <a:pt x="3" y="824229"/>
                  </a:lnTo>
                  <a:lnTo>
                    <a:pt x="922025" y="824229"/>
                  </a:lnTo>
                  <a:lnTo>
                    <a:pt x="922027" y="822960"/>
                  </a:lnTo>
                  <a:lnTo>
                    <a:pt x="916940" y="822960"/>
                  </a:lnTo>
                  <a:lnTo>
                    <a:pt x="461010" y="821689"/>
                  </a:lnTo>
                  <a:close/>
                </a:path>
                <a:path w="923289" h="826769">
                  <a:moveTo>
                    <a:pt x="922029" y="821689"/>
                  </a:moveTo>
                  <a:lnTo>
                    <a:pt x="916941" y="821689"/>
                  </a:lnTo>
                  <a:lnTo>
                    <a:pt x="916940" y="822960"/>
                  </a:lnTo>
                  <a:lnTo>
                    <a:pt x="922027" y="822960"/>
                  </a:lnTo>
                  <a:lnTo>
                    <a:pt x="922029" y="821689"/>
                  </a:lnTo>
                  <a:close/>
                </a:path>
                <a:path w="923289" h="826769">
                  <a:moveTo>
                    <a:pt x="5083" y="819150"/>
                  </a:moveTo>
                  <a:lnTo>
                    <a:pt x="11" y="819150"/>
                  </a:lnTo>
                  <a:lnTo>
                    <a:pt x="9" y="820419"/>
                  </a:lnTo>
                  <a:lnTo>
                    <a:pt x="5080" y="820419"/>
                  </a:lnTo>
                  <a:lnTo>
                    <a:pt x="5083" y="819150"/>
                  </a:lnTo>
                  <a:close/>
                </a:path>
                <a:path w="923289" h="826769">
                  <a:moveTo>
                    <a:pt x="922033" y="819150"/>
                  </a:moveTo>
                  <a:lnTo>
                    <a:pt x="916945" y="819150"/>
                  </a:lnTo>
                  <a:lnTo>
                    <a:pt x="916943" y="820419"/>
                  </a:lnTo>
                  <a:lnTo>
                    <a:pt x="922031" y="820419"/>
                  </a:lnTo>
                  <a:lnTo>
                    <a:pt x="922033" y="819150"/>
                  </a:lnTo>
                  <a:close/>
                </a:path>
                <a:path w="923289" h="826769">
                  <a:moveTo>
                    <a:pt x="5095" y="815339"/>
                  </a:moveTo>
                  <a:lnTo>
                    <a:pt x="17" y="815339"/>
                  </a:lnTo>
                  <a:lnTo>
                    <a:pt x="13" y="817879"/>
                  </a:lnTo>
                  <a:lnTo>
                    <a:pt x="5087" y="817879"/>
                  </a:lnTo>
                  <a:lnTo>
                    <a:pt x="5095" y="815339"/>
                  </a:lnTo>
                  <a:close/>
                </a:path>
                <a:path w="923289" h="826769">
                  <a:moveTo>
                    <a:pt x="922039" y="815339"/>
                  </a:moveTo>
                  <a:lnTo>
                    <a:pt x="916951" y="815339"/>
                  </a:lnTo>
                  <a:lnTo>
                    <a:pt x="916947" y="817879"/>
                  </a:lnTo>
                  <a:lnTo>
                    <a:pt x="922035" y="817879"/>
                  </a:lnTo>
                  <a:lnTo>
                    <a:pt x="922039" y="815339"/>
                  </a:lnTo>
                  <a:close/>
                </a:path>
                <a:path w="923289" h="826769">
                  <a:moveTo>
                    <a:pt x="5103" y="812800"/>
                  </a:moveTo>
                  <a:lnTo>
                    <a:pt x="21" y="812800"/>
                  </a:lnTo>
                  <a:lnTo>
                    <a:pt x="19" y="814069"/>
                  </a:lnTo>
                  <a:lnTo>
                    <a:pt x="5099" y="814069"/>
                  </a:lnTo>
                  <a:lnTo>
                    <a:pt x="5103" y="812800"/>
                  </a:lnTo>
                  <a:close/>
                </a:path>
                <a:path w="923289" h="826769">
                  <a:moveTo>
                    <a:pt x="922043" y="812800"/>
                  </a:moveTo>
                  <a:lnTo>
                    <a:pt x="916955" y="812800"/>
                  </a:lnTo>
                  <a:lnTo>
                    <a:pt x="916953" y="814069"/>
                  </a:lnTo>
                  <a:lnTo>
                    <a:pt x="922041" y="814069"/>
                  </a:lnTo>
                  <a:lnTo>
                    <a:pt x="922043" y="812800"/>
                  </a:lnTo>
                  <a:close/>
                </a:path>
                <a:path w="923289" h="826769">
                  <a:moveTo>
                    <a:pt x="5115" y="808989"/>
                  </a:moveTo>
                  <a:lnTo>
                    <a:pt x="27" y="808989"/>
                  </a:lnTo>
                  <a:lnTo>
                    <a:pt x="23" y="811529"/>
                  </a:lnTo>
                  <a:lnTo>
                    <a:pt x="5107" y="811529"/>
                  </a:lnTo>
                  <a:lnTo>
                    <a:pt x="5115" y="808989"/>
                  </a:lnTo>
                  <a:close/>
                </a:path>
                <a:path w="923289" h="826769">
                  <a:moveTo>
                    <a:pt x="922049" y="808989"/>
                  </a:moveTo>
                  <a:lnTo>
                    <a:pt x="916961" y="808989"/>
                  </a:lnTo>
                  <a:lnTo>
                    <a:pt x="916957" y="811529"/>
                  </a:lnTo>
                  <a:lnTo>
                    <a:pt x="922045" y="811529"/>
                  </a:lnTo>
                  <a:lnTo>
                    <a:pt x="922049" y="808989"/>
                  </a:lnTo>
                  <a:close/>
                </a:path>
                <a:path w="923289" h="826769">
                  <a:moveTo>
                    <a:pt x="5123" y="806450"/>
                  </a:moveTo>
                  <a:lnTo>
                    <a:pt x="31" y="806450"/>
                  </a:lnTo>
                  <a:lnTo>
                    <a:pt x="29" y="807719"/>
                  </a:lnTo>
                  <a:lnTo>
                    <a:pt x="5119" y="807719"/>
                  </a:lnTo>
                  <a:lnTo>
                    <a:pt x="5123" y="806450"/>
                  </a:lnTo>
                  <a:close/>
                </a:path>
                <a:path w="923289" h="826769">
                  <a:moveTo>
                    <a:pt x="922053" y="806450"/>
                  </a:moveTo>
                  <a:lnTo>
                    <a:pt x="916965" y="806450"/>
                  </a:lnTo>
                  <a:lnTo>
                    <a:pt x="916963" y="807719"/>
                  </a:lnTo>
                  <a:lnTo>
                    <a:pt x="922051" y="807719"/>
                  </a:lnTo>
                  <a:lnTo>
                    <a:pt x="922053" y="806450"/>
                  </a:lnTo>
                  <a:close/>
                </a:path>
                <a:path w="923289" h="826769">
                  <a:moveTo>
                    <a:pt x="5135" y="802639"/>
                  </a:moveTo>
                  <a:lnTo>
                    <a:pt x="37" y="802639"/>
                  </a:lnTo>
                  <a:lnTo>
                    <a:pt x="33" y="805179"/>
                  </a:lnTo>
                  <a:lnTo>
                    <a:pt x="5127" y="805179"/>
                  </a:lnTo>
                  <a:lnTo>
                    <a:pt x="5135" y="802639"/>
                  </a:lnTo>
                  <a:close/>
                </a:path>
                <a:path w="923289" h="826769">
                  <a:moveTo>
                    <a:pt x="922059" y="802639"/>
                  </a:moveTo>
                  <a:lnTo>
                    <a:pt x="916971" y="802639"/>
                  </a:lnTo>
                  <a:lnTo>
                    <a:pt x="916967" y="805179"/>
                  </a:lnTo>
                  <a:lnTo>
                    <a:pt x="922055" y="805179"/>
                  </a:lnTo>
                  <a:lnTo>
                    <a:pt x="922059" y="802639"/>
                  </a:lnTo>
                  <a:close/>
                </a:path>
                <a:path w="923289" h="826769">
                  <a:moveTo>
                    <a:pt x="5143" y="800100"/>
                  </a:moveTo>
                  <a:lnTo>
                    <a:pt x="40" y="800100"/>
                  </a:lnTo>
                  <a:lnTo>
                    <a:pt x="39" y="801369"/>
                  </a:lnTo>
                  <a:lnTo>
                    <a:pt x="5139" y="801369"/>
                  </a:lnTo>
                  <a:lnTo>
                    <a:pt x="5143" y="800100"/>
                  </a:lnTo>
                  <a:close/>
                </a:path>
                <a:path w="923289" h="826769">
                  <a:moveTo>
                    <a:pt x="922062" y="800100"/>
                  </a:moveTo>
                  <a:lnTo>
                    <a:pt x="916975" y="800100"/>
                  </a:lnTo>
                  <a:lnTo>
                    <a:pt x="916973" y="801369"/>
                  </a:lnTo>
                  <a:lnTo>
                    <a:pt x="922060" y="801369"/>
                  </a:lnTo>
                  <a:lnTo>
                    <a:pt x="922062" y="800100"/>
                  </a:lnTo>
                  <a:close/>
                </a:path>
                <a:path w="923289" h="826769">
                  <a:moveTo>
                    <a:pt x="5155" y="796289"/>
                  </a:moveTo>
                  <a:lnTo>
                    <a:pt x="46" y="796289"/>
                  </a:lnTo>
                  <a:lnTo>
                    <a:pt x="42" y="798829"/>
                  </a:lnTo>
                  <a:lnTo>
                    <a:pt x="5147" y="798829"/>
                  </a:lnTo>
                  <a:lnTo>
                    <a:pt x="5155" y="796289"/>
                  </a:lnTo>
                  <a:close/>
                </a:path>
                <a:path w="923289" h="826769">
                  <a:moveTo>
                    <a:pt x="922068" y="796289"/>
                  </a:moveTo>
                  <a:lnTo>
                    <a:pt x="916981" y="796289"/>
                  </a:lnTo>
                  <a:lnTo>
                    <a:pt x="916977" y="798829"/>
                  </a:lnTo>
                  <a:lnTo>
                    <a:pt x="922064" y="798829"/>
                  </a:lnTo>
                  <a:lnTo>
                    <a:pt x="922068" y="796289"/>
                  </a:lnTo>
                  <a:close/>
                </a:path>
                <a:path w="923289" h="826769">
                  <a:moveTo>
                    <a:pt x="5163" y="793750"/>
                  </a:moveTo>
                  <a:lnTo>
                    <a:pt x="50" y="793750"/>
                  </a:lnTo>
                  <a:lnTo>
                    <a:pt x="48" y="795019"/>
                  </a:lnTo>
                  <a:lnTo>
                    <a:pt x="5159" y="795019"/>
                  </a:lnTo>
                  <a:lnTo>
                    <a:pt x="5163" y="793750"/>
                  </a:lnTo>
                  <a:close/>
                </a:path>
                <a:path w="923289" h="826769">
                  <a:moveTo>
                    <a:pt x="922072" y="793750"/>
                  </a:moveTo>
                  <a:lnTo>
                    <a:pt x="916985" y="793750"/>
                  </a:lnTo>
                  <a:lnTo>
                    <a:pt x="916983" y="795019"/>
                  </a:lnTo>
                  <a:lnTo>
                    <a:pt x="922070" y="795019"/>
                  </a:lnTo>
                  <a:lnTo>
                    <a:pt x="922072" y="793750"/>
                  </a:lnTo>
                  <a:close/>
                </a:path>
                <a:path w="923289" h="826769">
                  <a:moveTo>
                    <a:pt x="5175" y="789939"/>
                  </a:moveTo>
                  <a:lnTo>
                    <a:pt x="56" y="789939"/>
                  </a:lnTo>
                  <a:lnTo>
                    <a:pt x="52" y="792479"/>
                  </a:lnTo>
                  <a:lnTo>
                    <a:pt x="5167" y="792479"/>
                  </a:lnTo>
                  <a:lnTo>
                    <a:pt x="5175" y="789939"/>
                  </a:lnTo>
                  <a:close/>
                </a:path>
                <a:path w="923289" h="826769">
                  <a:moveTo>
                    <a:pt x="922078" y="789939"/>
                  </a:moveTo>
                  <a:lnTo>
                    <a:pt x="916991" y="789939"/>
                  </a:lnTo>
                  <a:lnTo>
                    <a:pt x="916987" y="792479"/>
                  </a:lnTo>
                  <a:lnTo>
                    <a:pt x="922074" y="792479"/>
                  </a:lnTo>
                  <a:lnTo>
                    <a:pt x="922078" y="789939"/>
                  </a:lnTo>
                  <a:close/>
                </a:path>
                <a:path w="923289" h="826769">
                  <a:moveTo>
                    <a:pt x="5183" y="787400"/>
                  </a:moveTo>
                  <a:lnTo>
                    <a:pt x="60" y="787400"/>
                  </a:lnTo>
                  <a:lnTo>
                    <a:pt x="58" y="788669"/>
                  </a:lnTo>
                  <a:lnTo>
                    <a:pt x="5179" y="788669"/>
                  </a:lnTo>
                  <a:lnTo>
                    <a:pt x="5183" y="787400"/>
                  </a:lnTo>
                  <a:close/>
                </a:path>
                <a:path w="923289" h="826769">
                  <a:moveTo>
                    <a:pt x="922082" y="787400"/>
                  </a:moveTo>
                  <a:lnTo>
                    <a:pt x="916995" y="787400"/>
                  </a:lnTo>
                  <a:lnTo>
                    <a:pt x="916993" y="788669"/>
                  </a:lnTo>
                  <a:lnTo>
                    <a:pt x="922080" y="788669"/>
                  </a:lnTo>
                  <a:lnTo>
                    <a:pt x="922082" y="787400"/>
                  </a:lnTo>
                  <a:close/>
                </a:path>
                <a:path w="923289" h="826769">
                  <a:moveTo>
                    <a:pt x="5194" y="783589"/>
                  </a:moveTo>
                  <a:lnTo>
                    <a:pt x="66" y="783589"/>
                  </a:lnTo>
                  <a:lnTo>
                    <a:pt x="62" y="786129"/>
                  </a:lnTo>
                  <a:lnTo>
                    <a:pt x="5186" y="786129"/>
                  </a:lnTo>
                  <a:lnTo>
                    <a:pt x="5194" y="783589"/>
                  </a:lnTo>
                  <a:close/>
                </a:path>
                <a:path w="923289" h="826769">
                  <a:moveTo>
                    <a:pt x="922088" y="783589"/>
                  </a:moveTo>
                  <a:lnTo>
                    <a:pt x="917001" y="783589"/>
                  </a:lnTo>
                  <a:lnTo>
                    <a:pt x="916997" y="786129"/>
                  </a:lnTo>
                  <a:lnTo>
                    <a:pt x="922084" y="786129"/>
                  </a:lnTo>
                  <a:lnTo>
                    <a:pt x="922088" y="783589"/>
                  </a:lnTo>
                  <a:close/>
                </a:path>
                <a:path w="923289" h="826769">
                  <a:moveTo>
                    <a:pt x="5202" y="781050"/>
                  </a:moveTo>
                  <a:lnTo>
                    <a:pt x="70" y="781050"/>
                  </a:lnTo>
                  <a:lnTo>
                    <a:pt x="68" y="782319"/>
                  </a:lnTo>
                  <a:lnTo>
                    <a:pt x="5198" y="782319"/>
                  </a:lnTo>
                  <a:lnTo>
                    <a:pt x="5202" y="781050"/>
                  </a:lnTo>
                  <a:close/>
                </a:path>
                <a:path w="923289" h="826769">
                  <a:moveTo>
                    <a:pt x="922092" y="781050"/>
                  </a:moveTo>
                  <a:lnTo>
                    <a:pt x="917005" y="781050"/>
                  </a:lnTo>
                  <a:lnTo>
                    <a:pt x="917003" y="782319"/>
                  </a:lnTo>
                  <a:lnTo>
                    <a:pt x="922090" y="782319"/>
                  </a:lnTo>
                  <a:lnTo>
                    <a:pt x="922092" y="781050"/>
                  </a:lnTo>
                  <a:close/>
                </a:path>
                <a:path w="923289" h="826769">
                  <a:moveTo>
                    <a:pt x="5214" y="777239"/>
                  </a:moveTo>
                  <a:lnTo>
                    <a:pt x="76" y="777239"/>
                  </a:lnTo>
                  <a:lnTo>
                    <a:pt x="72" y="779779"/>
                  </a:lnTo>
                  <a:lnTo>
                    <a:pt x="5206" y="779779"/>
                  </a:lnTo>
                  <a:lnTo>
                    <a:pt x="5214" y="777239"/>
                  </a:lnTo>
                  <a:close/>
                </a:path>
                <a:path w="923289" h="826769">
                  <a:moveTo>
                    <a:pt x="922098" y="777239"/>
                  </a:moveTo>
                  <a:lnTo>
                    <a:pt x="917011" y="777239"/>
                  </a:lnTo>
                  <a:lnTo>
                    <a:pt x="917007" y="779779"/>
                  </a:lnTo>
                  <a:lnTo>
                    <a:pt x="922094" y="779779"/>
                  </a:lnTo>
                  <a:lnTo>
                    <a:pt x="922098" y="777239"/>
                  </a:lnTo>
                  <a:close/>
                </a:path>
                <a:path w="923289" h="826769">
                  <a:moveTo>
                    <a:pt x="5222" y="774700"/>
                  </a:moveTo>
                  <a:lnTo>
                    <a:pt x="79" y="774700"/>
                  </a:lnTo>
                  <a:lnTo>
                    <a:pt x="78" y="775969"/>
                  </a:lnTo>
                  <a:lnTo>
                    <a:pt x="5218" y="775969"/>
                  </a:lnTo>
                  <a:lnTo>
                    <a:pt x="5222" y="774700"/>
                  </a:lnTo>
                  <a:close/>
                </a:path>
                <a:path w="923289" h="826769">
                  <a:moveTo>
                    <a:pt x="922101" y="774700"/>
                  </a:moveTo>
                  <a:lnTo>
                    <a:pt x="917015" y="774700"/>
                  </a:lnTo>
                  <a:lnTo>
                    <a:pt x="917013" y="775969"/>
                  </a:lnTo>
                  <a:lnTo>
                    <a:pt x="922099" y="775969"/>
                  </a:lnTo>
                  <a:lnTo>
                    <a:pt x="922101" y="774700"/>
                  </a:lnTo>
                  <a:close/>
                </a:path>
                <a:path w="923289" h="826769">
                  <a:moveTo>
                    <a:pt x="5234" y="770889"/>
                  </a:moveTo>
                  <a:lnTo>
                    <a:pt x="85" y="770889"/>
                  </a:lnTo>
                  <a:lnTo>
                    <a:pt x="81" y="773429"/>
                  </a:lnTo>
                  <a:lnTo>
                    <a:pt x="5226" y="773429"/>
                  </a:lnTo>
                  <a:lnTo>
                    <a:pt x="5234" y="770889"/>
                  </a:lnTo>
                  <a:close/>
                </a:path>
                <a:path w="923289" h="826769">
                  <a:moveTo>
                    <a:pt x="922107" y="770889"/>
                  </a:moveTo>
                  <a:lnTo>
                    <a:pt x="917021" y="770889"/>
                  </a:lnTo>
                  <a:lnTo>
                    <a:pt x="917017" y="773429"/>
                  </a:lnTo>
                  <a:lnTo>
                    <a:pt x="922103" y="773429"/>
                  </a:lnTo>
                  <a:lnTo>
                    <a:pt x="922107" y="770889"/>
                  </a:lnTo>
                  <a:close/>
                </a:path>
                <a:path w="923289" h="826769">
                  <a:moveTo>
                    <a:pt x="5242" y="768350"/>
                  </a:moveTo>
                  <a:lnTo>
                    <a:pt x="89" y="768350"/>
                  </a:lnTo>
                  <a:lnTo>
                    <a:pt x="87" y="769619"/>
                  </a:lnTo>
                  <a:lnTo>
                    <a:pt x="5238" y="769619"/>
                  </a:lnTo>
                  <a:lnTo>
                    <a:pt x="5242" y="768350"/>
                  </a:lnTo>
                  <a:close/>
                </a:path>
                <a:path w="923289" h="826769">
                  <a:moveTo>
                    <a:pt x="922111" y="768350"/>
                  </a:moveTo>
                  <a:lnTo>
                    <a:pt x="917025" y="768350"/>
                  </a:lnTo>
                  <a:lnTo>
                    <a:pt x="917023" y="769619"/>
                  </a:lnTo>
                  <a:lnTo>
                    <a:pt x="922109" y="769619"/>
                  </a:lnTo>
                  <a:lnTo>
                    <a:pt x="922111" y="768350"/>
                  </a:lnTo>
                  <a:close/>
                </a:path>
                <a:path w="923289" h="826769">
                  <a:moveTo>
                    <a:pt x="5254" y="764539"/>
                  </a:moveTo>
                  <a:lnTo>
                    <a:pt x="95" y="764539"/>
                  </a:lnTo>
                  <a:lnTo>
                    <a:pt x="91" y="767079"/>
                  </a:lnTo>
                  <a:lnTo>
                    <a:pt x="5246" y="767079"/>
                  </a:lnTo>
                  <a:lnTo>
                    <a:pt x="5254" y="764539"/>
                  </a:lnTo>
                  <a:close/>
                </a:path>
                <a:path w="923289" h="826769">
                  <a:moveTo>
                    <a:pt x="922117" y="764539"/>
                  </a:moveTo>
                  <a:lnTo>
                    <a:pt x="917030" y="764539"/>
                  </a:lnTo>
                  <a:lnTo>
                    <a:pt x="917027" y="767079"/>
                  </a:lnTo>
                  <a:lnTo>
                    <a:pt x="922113" y="767079"/>
                  </a:lnTo>
                  <a:lnTo>
                    <a:pt x="922117" y="764539"/>
                  </a:lnTo>
                  <a:close/>
                </a:path>
                <a:path w="923289" h="826769">
                  <a:moveTo>
                    <a:pt x="5262" y="762000"/>
                  </a:moveTo>
                  <a:lnTo>
                    <a:pt x="99" y="762000"/>
                  </a:lnTo>
                  <a:lnTo>
                    <a:pt x="97" y="763269"/>
                  </a:lnTo>
                  <a:lnTo>
                    <a:pt x="5258" y="763269"/>
                  </a:lnTo>
                  <a:lnTo>
                    <a:pt x="5262" y="762000"/>
                  </a:lnTo>
                  <a:close/>
                </a:path>
                <a:path w="923289" h="826769">
                  <a:moveTo>
                    <a:pt x="922121" y="762000"/>
                  </a:moveTo>
                  <a:lnTo>
                    <a:pt x="917034" y="762000"/>
                  </a:lnTo>
                  <a:lnTo>
                    <a:pt x="917032" y="763269"/>
                  </a:lnTo>
                  <a:lnTo>
                    <a:pt x="922119" y="763269"/>
                  </a:lnTo>
                  <a:lnTo>
                    <a:pt x="922121" y="762000"/>
                  </a:lnTo>
                  <a:close/>
                </a:path>
                <a:path w="923289" h="826769">
                  <a:moveTo>
                    <a:pt x="5274" y="758189"/>
                  </a:moveTo>
                  <a:lnTo>
                    <a:pt x="105" y="758189"/>
                  </a:lnTo>
                  <a:lnTo>
                    <a:pt x="101" y="760729"/>
                  </a:lnTo>
                  <a:lnTo>
                    <a:pt x="5266" y="760729"/>
                  </a:lnTo>
                  <a:lnTo>
                    <a:pt x="5274" y="758189"/>
                  </a:lnTo>
                  <a:close/>
                </a:path>
                <a:path w="923289" h="826769">
                  <a:moveTo>
                    <a:pt x="922127" y="758189"/>
                  </a:moveTo>
                  <a:lnTo>
                    <a:pt x="917040" y="758189"/>
                  </a:lnTo>
                  <a:lnTo>
                    <a:pt x="917036" y="760729"/>
                  </a:lnTo>
                  <a:lnTo>
                    <a:pt x="922123" y="760729"/>
                  </a:lnTo>
                  <a:lnTo>
                    <a:pt x="922127" y="758189"/>
                  </a:lnTo>
                  <a:close/>
                </a:path>
                <a:path w="923289" h="826769">
                  <a:moveTo>
                    <a:pt x="5290" y="753110"/>
                  </a:moveTo>
                  <a:lnTo>
                    <a:pt x="113" y="753110"/>
                  </a:lnTo>
                  <a:lnTo>
                    <a:pt x="107" y="756919"/>
                  </a:lnTo>
                  <a:lnTo>
                    <a:pt x="5278" y="756919"/>
                  </a:lnTo>
                  <a:lnTo>
                    <a:pt x="5290" y="753110"/>
                  </a:lnTo>
                  <a:close/>
                </a:path>
                <a:path w="923289" h="826769">
                  <a:moveTo>
                    <a:pt x="922135" y="753110"/>
                  </a:moveTo>
                  <a:lnTo>
                    <a:pt x="917048" y="753110"/>
                  </a:lnTo>
                  <a:lnTo>
                    <a:pt x="917042" y="756919"/>
                  </a:lnTo>
                  <a:lnTo>
                    <a:pt x="922129" y="756919"/>
                  </a:lnTo>
                  <a:lnTo>
                    <a:pt x="922135" y="753110"/>
                  </a:lnTo>
                  <a:close/>
                </a:path>
              </a:pathLst>
            </a:custGeom>
            <a:solidFill>
              <a:srgbClr val="5A99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2133600" y="2307589"/>
              <a:ext cx="913130" cy="816610"/>
            </a:xfrm>
            <a:custGeom>
              <a:avLst/>
              <a:gdLst/>
              <a:ahLst/>
              <a:cxnLst/>
              <a:rect l="l" t="t" r="r" b="b"/>
              <a:pathLst>
                <a:path w="913130" h="816610">
                  <a:moveTo>
                    <a:pt x="2540" y="0"/>
                  </a:moveTo>
                  <a:lnTo>
                    <a:pt x="2512" y="8889"/>
                  </a:lnTo>
                  <a:lnTo>
                    <a:pt x="7615" y="8889"/>
                  </a:lnTo>
                  <a:lnTo>
                    <a:pt x="7620" y="6350"/>
                  </a:lnTo>
                  <a:lnTo>
                    <a:pt x="913122" y="6350"/>
                  </a:lnTo>
                  <a:lnTo>
                    <a:pt x="913130" y="1270"/>
                  </a:lnTo>
                  <a:lnTo>
                    <a:pt x="2540" y="0"/>
                  </a:lnTo>
                  <a:close/>
                </a:path>
                <a:path w="913130" h="816610">
                  <a:moveTo>
                    <a:pt x="913122" y="6350"/>
                  </a:moveTo>
                  <a:lnTo>
                    <a:pt x="7620" y="6350"/>
                  </a:lnTo>
                  <a:lnTo>
                    <a:pt x="906780" y="7620"/>
                  </a:lnTo>
                  <a:lnTo>
                    <a:pt x="906777" y="8889"/>
                  </a:lnTo>
                  <a:lnTo>
                    <a:pt x="913118" y="8889"/>
                  </a:lnTo>
                  <a:lnTo>
                    <a:pt x="913122" y="6350"/>
                  </a:lnTo>
                  <a:close/>
                </a:path>
                <a:path w="913130" h="816610">
                  <a:moveTo>
                    <a:pt x="7615" y="8890"/>
                  </a:moveTo>
                  <a:lnTo>
                    <a:pt x="2512" y="8890"/>
                  </a:lnTo>
                  <a:lnTo>
                    <a:pt x="2472" y="21589"/>
                  </a:lnTo>
                  <a:lnTo>
                    <a:pt x="7595" y="21589"/>
                  </a:lnTo>
                  <a:lnTo>
                    <a:pt x="7615" y="8890"/>
                  </a:lnTo>
                  <a:close/>
                </a:path>
                <a:path w="913130" h="816610">
                  <a:moveTo>
                    <a:pt x="913118" y="8890"/>
                  </a:moveTo>
                  <a:lnTo>
                    <a:pt x="906777" y="8890"/>
                  </a:lnTo>
                  <a:lnTo>
                    <a:pt x="906757" y="21589"/>
                  </a:lnTo>
                  <a:lnTo>
                    <a:pt x="913098" y="21589"/>
                  </a:lnTo>
                  <a:lnTo>
                    <a:pt x="913118" y="8890"/>
                  </a:lnTo>
                  <a:close/>
                </a:path>
                <a:path w="913130" h="816610">
                  <a:moveTo>
                    <a:pt x="7595" y="21590"/>
                  </a:moveTo>
                  <a:lnTo>
                    <a:pt x="2472" y="21590"/>
                  </a:lnTo>
                  <a:lnTo>
                    <a:pt x="2433" y="34289"/>
                  </a:lnTo>
                  <a:lnTo>
                    <a:pt x="7575" y="34289"/>
                  </a:lnTo>
                  <a:lnTo>
                    <a:pt x="7595" y="21590"/>
                  </a:lnTo>
                  <a:close/>
                </a:path>
                <a:path w="913130" h="816610">
                  <a:moveTo>
                    <a:pt x="913098" y="21590"/>
                  </a:moveTo>
                  <a:lnTo>
                    <a:pt x="906757" y="21590"/>
                  </a:lnTo>
                  <a:lnTo>
                    <a:pt x="906737" y="34289"/>
                  </a:lnTo>
                  <a:lnTo>
                    <a:pt x="913078" y="34289"/>
                  </a:lnTo>
                  <a:lnTo>
                    <a:pt x="913098" y="21590"/>
                  </a:lnTo>
                  <a:close/>
                </a:path>
                <a:path w="913130" h="816610">
                  <a:moveTo>
                    <a:pt x="7575" y="34290"/>
                  </a:moveTo>
                  <a:lnTo>
                    <a:pt x="2433" y="34290"/>
                  </a:lnTo>
                  <a:lnTo>
                    <a:pt x="2393" y="46989"/>
                  </a:lnTo>
                  <a:lnTo>
                    <a:pt x="7555" y="46989"/>
                  </a:lnTo>
                  <a:lnTo>
                    <a:pt x="7575" y="34290"/>
                  </a:lnTo>
                  <a:close/>
                </a:path>
                <a:path w="913130" h="816610">
                  <a:moveTo>
                    <a:pt x="913078" y="34290"/>
                  </a:moveTo>
                  <a:lnTo>
                    <a:pt x="906737" y="34290"/>
                  </a:lnTo>
                  <a:lnTo>
                    <a:pt x="906717" y="46989"/>
                  </a:lnTo>
                  <a:lnTo>
                    <a:pt x="913058" y="46989"/>
                  </a:lnTo>
                  <a:lnTo>
                    <a:pt x="913078" y="34290"/>
                  </a:lnTo>
                  <a:close/>
                </a:path>
                <a:path w="913130" h="816610">
                  <a:moveTo>
                    <a:pt x="7555" y="46990"/>
                  </a:moveTo>
                  <a:lnTo>
                    <a:pt x="2393" y="46990"/>
                  </a:lnTo>
                  <a:lnTo>
                    <a:pt x="2353" y="59689"/>
                  </a:lnTo>
                  <a:lnTo>
                    <a:pt x="7535" y="59689"/>
                  </a:lnTo>
                  <a:lnTo>
                    <a:pt x="7555" y="46990"/>
                  </a:lnTo>
                  <a:close/>
                </a:path>
                <a:path w="913130" h="816610">
                  <a:moveTo>
                    <a:pt x="913058" y="46990"/>
                  </a:moveTo>
                  <a:lnTo>
                    <a:pt x="906717" y="46990"/>
                  </a:lnTo>
                  <a:lnTo>
                    <a:pt x="906697" y="59689"/>
                  </a:lnTo>
                  <a:lnTo>
                    <a:pt x="913039" y="59689"/>
                  </a:lnTo>
                  <a:lnTo>
                    <a:pt x="913058" y="46990"/>
                  </a:lnTo>
                  <a:close/>
                </a:path>
                <a:path w="913130" h="816610">
                  <a:moveTo>
                    <a:pt x="7535" y="59690"/>
                  </a:moveTo>
                  <a:lnTo>
                    <a:pt x="2353" y="59690"/>
                  </a:lnTo>
                  <a:lnTo>
                    <a:pt x="2274" y="85089"/>
                  </a:lnTo>
                  <a:lnTo>
                    <a:pt x="7495" y="85089"/>
                  </a:lnTo>
                  <a:lnTo>
                    <a:pt x="7535" y="59690"/>
                  </a:lnTo>
                  <a:close/>
                </a:path>
                <a:path w="913130" h="816610">
                  <a:moveTo>
                    <a:pt x="913039" y="59690"/>
                  </a:moveTo>
                  <a:lnTo>
                    <a:pt x="906697" y="59690"/>
                  </a:lnTo>
                  <a:lnTo>
                    <a:pt x="906657" y="85089"/>
                  </a:lnTo>
                  <a:lnTo>
                    <a:pt x="912999" y="85089"/>
                  </a:lnTo>
                  <a:lnTo>
                    <a:pt x="913039" y="59690"/>
                  </a:lnTo>
                  <a:close/>
                </a:path>
                <a:path w="913130" h="816610">
                  <a:moveTo>
                    <a:pt x="7495" y="85090"/>
                  </a:moveTo>
                  <a:lnTo>
                    <a:pt x="2274" y="85090"/>
                  </a:lnTo>
                  <a:lnTo>
                    <a:pt x="2254" y="91439"/>
                  </a:lnTo>
                  <a:lnTo>
                    <a:pt x="7485" y="91439"/>
                  </a:lnTo>
                  <a:lnTo>
                    <a:pt x="7495" y="85090"/>
                  </a:lnTo>
                  <a:close/>
                </a:path>
                <a:path w="913130" h="816610">
                  <a:moveTo>
                    <a:pt x="912999" y="85090"/>
                  </a:moveTo>
                  <a:lnTo>
                    <a:pt x="906657" y="85090"/>
                  </a:lnTo>
                  <a:lnTo>
                    <a:pt x="906647" y="91439"/>
                  </a:lnTo>
                  <a:lnTo>
                    <a:pt x="912989" y="91439"/>
                  </a:lnTo>
                  <a:lnTo>
                    <a:pt x="912999" y="85090"/>
                  </a:lnTo>
                  <a:close/>
                </a:path>
                <a:path w="913130" h="816610">
                  <a:moveTo>
                    <a:pt x="7485" y="91440"/>
                  </a:moveTo>
                  <a:lnTo>
                    <a:pt x="2254" y="91440"/>
                  </a:lnTo>
                  <a:lnTo>
                    <a:pt x="2096" y="142239"/>
                  </a:lnTo>
                  <a:lnTo>
                    <a:pt x="7404" y="142239"/>
                  </a:lnTo>
                  <a:lnTo>
                    <a:pt x="7485" y="91440"/>
                  </a:lnTo>
                  <a:close/>
                </a:path>
                <a:path w="913130" h="816610">
                  <a:moveTo>
                    <a:pt x="912989" y="91440"/>
                  </a:moveTo>
                  <a:lnTo>
                    <a:pt x="906647" y="91440"/>
                  </a:lnTo>
                  <a:lnTo>
                    <a:pt x="906566" y="142239"/>
                  </a:lnTo>
                  <a:lnTo>
                    <a:pt x="912910" y="142239"/>
                  </a:lnTo>
                  <a:lnTo>
                    <a:pt x="912989" y="91440"/>
                  </a:lnTo>
                  <a:close/>
                </a:path>
                <a:path w="913130" h="816610">
                  <a:moveTo>
                    <a:pt x="7404" y="142240"/>
                  </a:moveTo>
                  <a:lnTo>
                    <a:pt x="2096" y="142240"/>
                  </a:lnTo>
                  <a:lnTo>
                    <a:pt x="2076" y="148589"/>
                  </a:lnTo>
                  <a:lnTo>
                    <a:pt x="7394" y="148589"/>
                  </a:lnTo>
                  <a:lnTo>
                    <a:pt x="7404" y="142240"/>
                  </a:lnTo>
                  <a:close/>
                </a:path>
                <a:path w="913130" h="816610">
                  <a:moveTo>
                    <a:pt x="912910" y="142240"/>
                  </a:moveTo>
                  <a:lnTo>
                    <a:pt x="906566" y="142240"/>
                  </a:lnTo>
                  <a:lnTo>
                    <a:pt x="906556" y="148589"/>
                  </a:lnTo>
                  <a:lnTo>
                    <a:pt x="912900" y="148589"/>
                  </a:lnTo>
                  <a:lnTo>
                    <a:pt x="912910" y="142240"/>
                  </a:lnTo>
                  <a:close/>
                </a:path>
                <a:path w="913130" h="816610">
                  <a:moveTo>
                    <a:pt x="7394" y="148590"/>
                  </a:moveTo>
                  <a:lnTo>
                    <a:pt x="2076" y="148590"/>
                  </a:lnTo>
                  <a:lnTo>
                    <a:pt x="2044" y="158750"/>
                  </a:lnTo>
                  <a:lnTo>
                    <a:pt x="7378" y="158750"/>
                  </a:lnTo>
                  <a:lnTo>
                    <a:pt x="7394" y="148590"/>
                  </a:lnTo>
                  <a:close/>
                </a:path>
                <a:path w="913130" h="816610">
                  <a:moveTo>
                    <a:pt x="912900" y="148590"/>
                  </a:moveTo>
                  <a:lnTo>
                    <a:pt x="906556" y="148590"/>
                  </a:lnTo>
                  <a:lnTo>
                    <a:pt x="906540" y="158750"/>
                  </a:lnTo>
                  <a:lnTo>
                    <a:pt x="912884" y="158750"/>
                  </a:lnTo>
                  <a:lnTo>
                    <a:pt x="912900" y="148590"/>
                  </a:lnTo>
                  <a:close/>
                </a:path>
                <a:path w="913130" h="816610">
                  <a:moveTo>
                    <a:pt x="7378" y="158750"/>
                  </a:moveTo>
                  <a:lnTo>
                    <a:pt x="2044" y="158750"/>
                  </a:lnTo>
                  <a:lnTo>
                    <a:pt x="1997" y="173989"/>
                  </a:lnTo>
                  <a:lnTo>
                    <a:pt x="7354" y="173989"/>
                  </a:lnTo>
                  <a:lnTo>
                    <a:pt x="7378" y="158750"/>
                  </a:lnTo>
                  <a:close/>
                </a:path>
                <a:path w="913130" h="816610">
                  <a:moveTo>
                    <a:pt x="912884" y="158750"/>
                  </a:moveTo>
                  <a:lnTo>
                    <a:pt x="906540" y="158750"/>
                  </a:lnTo>
                  <a:lnTo>
                    <a:pt x="906516" y="173989"/>
                  </a:lnTo>
                  <a:lnTo>
                    <a:pt x="912860" y="173989"/>
                  </a:lnTo>
                  <a:lnTo>
                    <a:pt x="912884" y="158750"/>
                  </a:lnTo>
                  <a:close/>
                </a:path>
                <a:path w="913130" h="816610">
                  <a:moveTo>
                    <a:pt x="7354" y="173990"/>
                  </a:moveTo>
                  <a:lnTo>
                    <a:pt x="1997" y="173990"/>
                  </a:lnTo>
                  <a:lnTo>
                    <a:pt x="1937" y="193039"/>
                  </a:lnTo>
                  <a:lnTo>
                    <a:pt x="7324" y="193039"/>
                  </a:lnTo>
                  <a:lnTo>
                    <a:pt x="7354" y="173990"/>
                  </a:lnTo>
                  <a:close/>
                </a:path>
                <a:path w="913130" h="816610">
                  <a:moveTo>
                    <a:pt x="912860" y="173990"/>
                  </a:moveTo>
                  <a:lnTo>
                    <a:pt x="906516" y="173990"/>
                  </a:lnTo>
                  <a:lnTo>
                    <a:pt x="906486" y="193039"/>
                  </a:lnTo>
                  <a:lnTo>
                    <a:pt x="912831" y="193039"/>
                  </a:lnTo>
                  <a:lnTo>
                    <a:pt x="912860" y="173990"/>
                  </a:lnTo>
                  <a:close/>
                </a:path>
                <a:path w="913130" h="816610">
                  <a:moveTo>
                    <a:pt x="7324" y="193040"/>
                  </a:moveTo>
                  <a:lnTo>
                    <a:pt x="1937" y="193040"/>
                  </a:lnTo>
                  <a:lnTo>
                    <a:pt x="1905" y="203200"/>
                  </a:lnTo>
                  <a:lnTo>
                    <a:pt x="7308" y="203200"/>
                  </a:lnTo>
                  <a:lnTo>
                    <a:pt x="7324" y="193040"/>
                  </a:lnTo>
                  <a:close/>
                </a:path>
                <a:path w="913130" h="816610">
                  <a:moveTo>
                    <a:pt x="912831" y="193040"/>
                  </a:moveTo>
                  <a:lnTo>
                    <a:pt x="906486" y="193040"/>
                  </a:lnTo>
                  <a:lnTo>
                    <a:pt x="906470" y="203200"/>
                  </a:lnTo>
                  <a:lnTo>
                    <a:pt x="912815" y="203200"/>
                  </a:lnTo>
                  <a:lnTo>
                    <a:pt x="912831" y="193040"/>
                  </a:lnTo>
                  <a:close/>
                </a:path>
                <a:path w="913130" h="816610">
                  <a:moveTo>
                    <a:pt x="7308" y="203200"/>
                  </a:moveTo>
                  <a:lnTo>
                    <a:pt x="1905" y="203200"/>
                  </a:lnTo>
                  <a:lnTo>
                    <a:pt x="1858" y="218439"/>
                  </a:lnTo>
                  <a:lnTo>
                    <a:pt x="7284" y="218439"/>
                  </a:lnTo>
                  <a:lnTo>
                    <a:pt x="7308" y="203200"/>
                  </a:lnTo>
                  <a:close/>
                </a:path>
                <a:path w="913130" h="816610">
                  <a:moveTo>
                    <a:pt x="912815" y="203200"/>
                  </a:moveTo>
                  <a:lnTo>
                    <a:pt x="906470" y="203200"/>
                  </a:lnTo>
                  <a:lnTo>
                    <a:pt x="906446" y="218439"/>
                  </a:lnTo>
                  <a:lnTo>
                    <a:pt x="912791" y="218439"/>
                  </a:lnTo>
                  <a:lnTo>
                    <a:pt x="912815" y="203200"/>
                  </a:lnTo>
                  <a:close/>
                </a:path>
                <a:path w="913130" h="816610">
                  <a:moveTo>
                    <a:pt x="7284" y="218440"/>
                  </a:moveTo>
                  <a:lnTo>
                    <a:pt x="1858" y="218440"/>
                  </a:lnTo>
                  <a:lnTo>
                    <a:pt x="1501" y="332739"/>
                  </a:lnTo>
                  <a:lnTo>
                    <a:pt x="7103" y="332739"/>
                  </a:lnTo>
                  <a:lnTo>
                    <a:pt x="7284" y="218440"/>
                  </a:lnTo>
                  <a:close/>
                </a:path>
                <a:path w="913130" h="816610">
                  <a:moveTo>
                    <a:pt x="912791" y="218440"/>
                  </a:moveTo>
                  <a:lnTo>
                    <a:pt x="906446" y="218440"/>
                  </a:lnTo>
                  <a:lnTo>
                    <a:pt x="906265" y="332739"/>
                  </a:lnTo>
                  <a:lnTo>
                    <a:pt x="912613" y="332739"/>
                  </a:lnTo>
                  <a:lnTo>
                    <a:pt x="912791" y="218440"/>
                  </a:lnTo>
                  <a:close/>
                </a:path>
                <a:path w="913130" h="816610">
                  <a:moveTo>
                    <a:pt x="7103" y="332740"/>
                  </a:moveTo>
                  <a:lnTo>
                    <a:pt x="1501" y="332740"/>
                  </a:lnTo>
                  <a:lnTo>
                    <a:pt x="1125" y="453389"/>
                  </a:lnTo>
                  <a:lnTo>
                    <a:pt x="6912" y="453389"/>
                  </a:lnTo>
                  <a:lnTo>
                    <a:pt x="7103" y="332740"/>
                  </a:lnTo>
                  <a:close/>
                </a:path>
                <a:path w="913130" h="816610">
                  <a:moveTo>
                    <a:pt x="912613" y="332740"/>
                  </a:moveTo>
                  <a:lnTo>
                    <a:pt x="906265" y="332740"/>
                  </a:lnTo>
                  <a:lnTo>
                    <a:pt x="906074" y="453389"/>
                  </a:lnTo>
                  <a:lnTo>
                    <a:pt x="912425" y="453389"/>
                  </a:lnTo>
                  <a:lnTo>
                    <a:pt x="912613" y="332740"/>
                  </a:lnTo>
                  <a:close/>
                </a:path>
                <a:path w="913130" h="816610">
                  <a:moveTo>
                    <a:pt x="6912" y="453390"/>
                  </a:moveTo>
                  <a:lnTo>
                    <a:pt x="1125" y="453390"/>
                  </a:lnTo>
                  <a:lnTo>
                    <a:pt x="689" y="593089"/>
                  </a:lnTo>
                  <a:lnTo>
                    <a:pt x="6691" y="593089"/>
                  </a:lnTo>
                  <a:lnTo>
                    <a:pt x="6912" y="453390"/>
                  </a:lnTo>
                  <a:close/>
                </a:path>
                <a:path w="913130" h="816610">
                  <a:moveTo>
                    <a:pt x="912425" y="453390"/>
                  </a:moveTo>
                  <a:lnTo>
                    <a:pt x="906074" y="453390"/>
                  </a:lnTo>
                  <a:lnTo>
                    <a:pt x="905853" y="593089"/>
                  </a:lnTo>
                  <a:lnTo>
                    <a:pt x="912208" y="593089"/>
                  </a:lnTo>
                  <a:lnTo>
                    <a:pt x="912425" y="453390"/>
                  </a:lnTo>
                  <a:close/>
                </a:path>
                <a:path w="913130" h="816610">
                  <a:moveTo>
                    <a:pt x="6691" y="593090"/>
                  </a:moveTo>
                  <a:lnTo>
                    <a:pt x="689" y="593090"/>
                  </a:lnTo>
                  <a:lnTo>
                    <a:pt x="657" y="603250"/>
                  </a:lnTo>
                  <a:lnTo>
                    <a:pt x="6675" y="603250"/>
                  </a:lnTo>
                  <a:lnTo>
                    <a:pt x="6691" y="593090"/>
                  </a:lnTo>
                  <a:close/>
                </a:path>
                <a:path w="913130" h="816610">
                  <a:moveTo>
                    <a:pt x="912208" y="593090"/>
                  </a:moveTo>
                  <a:lnTo>
                    <a:pt x="905853" y="593090"/>
                  </a:lnTo>
                  <a:lnTo>
                    <a:pt x="905837" y="603250"/>
                  </a:lnTo>
                  <a:lnTo>
                    <a:pt x="912192" y="603250"/>
                  </a:lnTo>
                  <a:lnTo>
                    <a:pt x="912208" y="593090"/>
                  </a:lnTo>
                  <a:close/>
                </a:path>
                <a:path w="913130" h="816610">
                  <a:moveTo>
                    <a:pt x="6675" y="603250"/>
                  </a:moveTo>
                  <a:lnTo>
                    <a:pt x="657" y="603250"/>
                  </a:lnTo>
                  <a:lnTo>
                    <a:pt x="610" y="618489"/>
                  </a:lnTo>
                  <a:lnTo>
                    <a:pt x="6651" y="618489"/>
                  </a:lnTo>
                  <a:lnTo>
                    <a:pt x="6675" y="603250"/>
                  </a:lnTo>
                  <a:close/>
                </a:path>
                <a:path w="913130" h="816610">
                  <a:moveTo>
                    <a:pt x="912192" y="603250"/>
                  </a:moveTo>
                  <a:lnTo>
                    <a:pt x="905837" y="603250"/>
                  </a:lnTo>
                  <a:lnTo>
                    <a:pt x="905813" y="618489"/>
                  </a:lnTo>
                  <a:lnTo>
                    <a:pt x="912168" y="618489"/>
                  </a:lnTo>
                  <a:lnTo>
                    <a:pt x="912192" y="603250"/>
                  </a:lnTo>
                  <a:close/>
                </a:path>
                <a:path w="913130" h="816610">
                  <a:moveTo>
                    <a:pt x="6651" y="618490"/>
                  </a:moveTo>
                  <a:lnTo>
                    <a:pt x="610" y="618490"/>
                  </a:lnTo>
                  <a:lnTo>
                    <a:pt x="550" y="637539"/>
                  </a:lnTo>
                  <a:lnTo>
                    <a:pt x="6621" y="637539"/>
                  </a:lnTo>
                  <a:lnTo>
                    <a:pt x="6651" y="618490"/>
                  </a:lnTo>
                  <a:close/>
                </a:path>
                <a:path w="913130" h="816610">
                  <a:moveTo>
                    <a:pt x="912168" y="618490"/>
                  </a:moveTo>
                  <a:lnTo>
                    <a:pt x="905813" y="618490"/>
                  </a:lnTo>
                  <a:lnTo>
                    <a:pt x="905783" y="637539"/>
                  </a:lnTo>
                  <a:lnTo>
                    <a:pt x="912138" y="637539"/>
                  </a:lnTo>
                  <a:lnTo>
                    <a:pt x="912168" y="618490"/>
                  </a:lnTo>
                  <a:close/>
                </a:path>
                <a:path w="913130" h="816610">
                  <a:moveTo>
                    <a:pt x="6621" y="637540"/>
                  </a:moveTo>
                  <a:lnTo>
                    <a:pt x="550" y="637540"/>
                  </a:lnTo>
                  <a:lnTo>
                    <a:pt x="519" y="647700"/>
                  </a:lnTo>
                  <a:lnTo>
                    <a:pt x="6605" y="647700"/>
                  </a:lnTo>
                  <a:lnTo>
                    <a:pt x="6621" y="637540"/>
                  </a:lnTo>
                  <a:close/>
                </a:path>
                <a:path w="913130" h="816610">
                  <a:moveTo>
                    <a:pt x="912138" y="637540"/>
                  </a:moveTo>
                  <a:lnTo>
                    <a:pt x="905783" y="637540"/>
                  </a:lnTo>
                  <a:lnTo>
                    <a:pt x="905767" y="647700"/>
                  </a:lnTo>
                  <a:lnTo>
                    <a:pt x="912123" y="647700"/>
                  </a:lnTo>
                  <a:lnTo>
                    <a:pt x="912138" y="637540"/>
                  </a:lnTo>
                  <a:close/>
                </a:path>
                <a:path w="913130" h="816610">
                  <a:moveTo>
                    <a:pt x="6605" y="647700"/>
                  </a:moveTo>
                  <a:lnTo>
                    <a:pt x="519" y="647700"/>
                  </a:lnTo>
                  <a:lnTo>
                    <a:pt x="471" y="662939"/>
                  </a:lnTo>
                  <a:lnTo>
                    <a:pt x="6581" y="662939"/>
                  </a:lnTo>
                  <a:lnTo>
                    <a:pt x="6605" y="647700"/>
                  </a:lnTo>
                  <a:close/>
                </a:path>
                <a:path w="913130" h="816610">
                  <a:moveTo>
                    <a:pt x="912123" y="647700"/>
                  </a:moveTo>
                  <a:lnTo>
                    <a:pt x="905767" y="647700"/>
                  </a:lnTo>
                  <a:lnTo>
                    <a:pt x="905743" y="662939"/>
                  </a:lnTo>
                  <a:lnTo>
                    <a:pt x="912099" y="662939"/>
                  </a:lnTo>
                  <a:lnTo>
                    <a:pt x="912123" y="647700"/>
                  </a:lnTo>
                  <a:close/>
                </a:path>
                <a:path w="913130" h="816610">
                  <a:moveTo>
                    <a:pt x="6581" y="662940"/>
                  </a:moveTo>
                  <a:lnTo>
                    <a:pt x="471" y="662940"/>
                  </a:lnTo>
                  <a:lnTo>
                    <a:pt x="431" y="675639"/>
                  </a:lnTo>
                  <a:lnTo>
                    <a:pt x="6560" y="675639"/>
                  </a:lnTo>
                  <a:lnTo>
                    <a:pt x="6581" y="662940"/>
                  </a:lnTo>
                  <a:close/>
                </a:path>
                <a:path w="913130" h="816610">
                  <a:moveTo>
                    <a:pt x="912099" y="662940"/>
                  </a:moveTo>
                  <a:lnTo>
                    <a:pt x="905743" y="662940"/>
                  </a:lnTo>
                  <a:lnTo>
                    <a:pt x="905723" y="675639"/>
                  </a:lnTo>
                  <a:lnTo>
                    <a:pt x="912079" y="675639"/>
                  </a:lnTo>
                  <a:lnTo>
                    <a:pt x="912099" y="662940"/>
                  </a:lnTo>
                  <a:close/>
                </a:path>
                <a:path w="913130" h="816610">
                  <a:moveTo>
                    <a:pt x="6560" y="675640"/>
                  </a:moveTo>
                  <a:lnTo>
                    <a:pt x="431" y="675640"/>
                  </a:lnTo>
                  <a:lnTo>
                    <a:pt x="412" y="681989"/>
                  </a:lnTo>
                  <a:lnTo>
                    <a:pt x="6550" y="681989"/>
                  </a:lnTo>
                  <a:lnTo>
                    <a:pt x="6560" y="675640"/>
                  </a:lnTo>
                  <a:close/>
                </a:path>
                <a:path w="913130" h="816610">
                  <a:moveTo>
                    <a:pt x="912079" y="675640"/>
                  </a:moveTo>
                  <a:lnTo>
                    <a:pt x="905723" y="675640"/>
                  </a:lnTo>
                  <a:lnTo>
                    <a:pt x="905712" y="681989"/>
                  </a:lnTo>
                  <a:lnTo>
                    <a:pt x="912069" y="681989"/>
                  </a:lnTo>
                  <a:lnTo>
                    <a:pt x="912079" y="675640"/>
                  </a:lnTo>
                  <a:close/>
                </a:path>
                <a:path w="913130" h="816610">
                  <a:moveTo>
                    <a:pt x="6550" y="681990"/>
                  </a:moveTo>
                  <a:lnTo>
                    <a:pt x="412" y="681990"/>
                  </a:lnTo>
                  <a:lnTo>
                    <a:pt x="352" y="701039"/>
                  </a:lnTo>
                  <a:lnTo>
                    <a:pt x="6520" y="701039"/>
                  </a:lnTo>
                  <a:lnTo>
                    <a:pt x="6550" y="681990"/>
                  </a:lnTo>
                  <a:close/>
                </a:path>
                <a:path w="913130" h="816610">
                  <a:moveTo>
                    <a:pt x="912069" y="681990"/>
                  </a:moveTo>
                  <a:lnTo>
                    <a:pt x="905712" y="681990"/>
                  </a:lnTo>
                  <a:lnTo>
                    <a:pt x="905682" y="701039"/>
                  </a:lnTo>
                  <a:lnTo>
                    <a:pt x="912040" y="701039"/>
                  </a:lnTo>
                  <a:lnTo>
                    <a:pt x="912069" y="681990"/>
                  </a:lnTo>
                  <a:close/>
                </a:path>
                <a:path w="913130" h="816610">
                  <a:moveTo>
                    <a:pt x="6520" y="701040"/>
                  </a:moveTo>
                  <a:lnTo>
                    <a:pt x="352" y="701040"/>
                  </a:lnTo>
                  <a:lnTo>
                    <a:pt x="213" y="745489"/>
                  </a:lnTo>
                  <a:lnTo>
                    <a:pt x="6450" y="745489"/>
                  </a:lnTo>
                  <a:lnTo>
                    <a:pt x="6520" y="701040"/>
                  </a:lnTo>
                  <a:close/>
                </a:path>
                <a:path w="913130" h="816610">
                  <a:moveTo>
                    <a:pt x="912040" y="701040"/>
                  </a:moveTo>
                  <a:lnTo>
                    <a:pt x="905682" y="701040"/>
                  </a:lnTo>
                  <a:lnTo>
                    <a:pt x="905612" y="745489"/>
                  </a:lnTo>
                  <a:lnTo>
                    <a:pt x="911970" y="745489"/>
                  </a:lnTo>
                  <a:lnTo>
                    <a:pt x="912040" y="701040"/>
                  </a:lnTo>
                  <a:close/>
                </a:path>
                <a:path w="913130" h="816610">
                  <a:moveTo>
                    <a:pt x="911861" y="815339"/>
                  </a:moveTo>
                  <a:lnTo>
                    <a:pt x="455930" y="815339"/>
                  </a:lnTo>
                  <a:lnTo>
                    <a:pt x="911860" y="816610"/>
                  </a:lnTo>
                  <a:lnTo>
                    <a:pt x="911861" y="815339"/>
                  </a:lnTo>
                  <a:close/>
                </a:path>
                <a:path w="913130" h="816610">
                  <a:moveTo>
                    <a:pt x="911865" y="812800"/>
                  </a:moveTo>
                  <a:lnTo>
                    <a:pt x="3" y="812800"/>
                  </a:lnTo>
                  <a:lnTo>
                    <a:pt x="0" y="814069"/>
                  </a:lnTo>
                  <a:lnTo>
                    <a:pt x="911863" y="814069"/>
                  </a:lnTo>
                  <a:lnTo>
                    <a:pt x="911865" y="812800"/>
                  </a:lnTo>
                  <a:close/>
                </a:path>
                <a:path w="913130" h="816610">
                  <a:moveTo>
                    <a:pt x="6350" y="808989"/>
                  </a:moveTo>
                  <a:lnTo>
                    <a:pt x="15" y="808989"/>
                  </a:lnTo>
                  <a:lnTo>
                    <a:pt x="7" y="811529"/>
                  </a:lnTo>
                  <a:lnTo>
                    <a:pt x="911867" y="811529"/>
                  </a:lnTo>
                  <a:lnTo>
                    <a:pt x="911869" y="810260"/>
                  </a:lnTo>
                  <a:lnTo>
                    <a:pt x="6350" y="808989"/>
                  </a:lnTo>
                  <a:close/>
                </a:path>
                <a:path w="913130" h="816610">
                  <a:moveTo>
                    <a:pt x="911871" y="808989"/>
                  </a:moveTo>
                  <a:lnTo>
                    <a:pt x="905512" y="808989"/>
                  </a:lnTo>
                  <a:lnTo>
                    <a:pt x="905510" y="810260"/>
                  </a:lnTo>
                  <a:lnTo>
                    <a:pt x="911869" y="810260"/>
                  </a:lnTo>
                  <a:lnTo>
                    <a:pt x="911871" y="808989"/>
                  </a:lnTo>
                  <a:close/>
                </a:path>
                <a:path w="913130" h="816610">
                  <a:moveTo>
                    <a:pt x="6354" y="806450"/>
                  </a:moveTo>
                  <a:lnTo>
                    <a:pt x="23" y="806450"/>
                  </a:lnTo>
                  <a:lnTo>
                    <a:pt x="19" y="807719"/>
                  </a:lnTo>
                  <a:lnTo>
                    <a:pt x="6352" y="807719"/>
                  </a:lnTo>
                  <a:lnTo>
                    <a:pt x="6354" y="806450"/>
                  </a:lnTo>
                  <a:close/>
                </a:path>
                <a:path w="913130" h="816610">
                  <a:moveTo>
                    <a:pt x="911875" y="806450"/>
                  </a:moveTo>
                  <a:lnTo>
                    <a:pt x="905516" y="806450"/>
                  </a:lnTo>
                  <a:lnTo>
                    <a:pt x="905514" y="807719"/>
                  </a:lnTo>
                  <a:lnTo>
                    <a:pt x="911873" y="807719"/>
                  </a:lnTo>
                  <a:lnTo>
                    <a:pt x="911875" y="806450"/>
                  </a:lnTo>
                  <a:close/>
                </a:path>
                <a:path w="913130" h="816610">
                  <a:moveTo>
                    <a:pt x="6360" y="802639"/>
                  </a:moveTo>
                  <a:lnTo>
                    <a:pt x="35" y="802639"/>
                  </a:lnTo>
                  <a:lnTo>
                    <a:pt x="27" y="805179"/>
                  </a:lnTo>
                  <a:lnTo>
                    <a:pt x="6356" y="805179"/>
                  </a:lnTo>
                  <a:lnTo>
                    <a:pt x="6360" y="802639"/>
                  </a:lnTo>
                  <a:close/>
                </a:path>
                <a:path w="913130" h="816610">
                  <a:moveTo>
                    <a:pt x="911881" y="802639"/>
                  </a:moveTo>
                  <a:lnTo>
                    <a:pt x="905522" y="802639"/>
                  </a:lnTo>
                  <a:lnTo>
                    <a:pt x="905518" y="805179"/>
                  </a:lnTo>
                  <a:lnTo>
                    <a:pt x="911877" y="805179"/>
                  </a:lnTo>
                  <a:lnTo>
                    <a:pt x="911881" y="802639"/>
                  </a:lnTo>
                  <a:close/>
                </a:path>
                <a:path w="913130" h="816610">
                  <a:moveTo>
                    <a:pt x="6364" y="800100"/>
                  </a:moveTo>
                  <a:lnTo>
                    <a:pt x="43" y="800100"/>
                  </a:lnTo>
                  <a:lnTo>
                    <a:pt x="39" y="801369"/>
                  </a:lnTo>
                  <a:lnTo>
                    <a:pt x="6362" y="801369"/>
                  </a:lnTo>
                  <a:lnTo>
                    <a:pt x="6364" y="800100"/>
                  </a:lnTo>
                  <a:close/>
                </a:path>
                <a:path w="913130" h="816610">
                  <a:moveTo>
                    <a:pt x="911885" y="800100"/>
                  </a:moveTo>
                  <a:lnTo>
                    <a:pt x="905526" y="800100"/>
                  </a:lnTo>
                  <a:lnTo>
                    <a:pt x="905524" y="801369"/>
                  </a:lnTo>
                  <a:lnTo>
                    <a:pt x="911883" y="801369"/>
                  </a:lnTo>
                  <a:lnTo>
                    <a:pt x="911885" y="800100"/>
                  </a:lnTo>
                  <a:close/>
                </a:path>
                <a:path w="913130" h="816610">
                  <a:moveTo>
                    <a:pt x="6370" y="796289"/>
                  </a:moveTo>
                  <a:lnTo>
                    <a:pt x="55" y="796289"/>
                  </a:lnTo>
                  <a:lnTo>
                    <a:pt x="47" y="798829"/>
                  </a:lnTo>
                  <a:lnTo>
                    <a:pt x="6366" y="798829"/>
                  </a:lnTo>
                  <a:lnTo>
                    <a:pt x="6370" y="796289"/>
                  </a:lnTo>
                  <a:close/>
                </a:path>
                <a:path w="913130" h="816610">
                  <a:moveTo>
                    <a:pt x="911891" y="796289"/>
                  </a:moveTo>
                  <a:lnTo>
                    <a:pt x="905532" y="796289"/>
                  </a:lnTo>
                  <a:lnTo>
                    <a:pt x="905528" y="798829"/>
                  </a:lnTo>
                  <a:lnTo>
                    <a:pt x="911887" y="798829"/>
                  </a:lnTo>
                  <a:lnTo>
                    <a:pt x="911891" y="796289"/>
                  </a:lnTo>
                  <a:close/>
                </a:path>
                <a:path w="913130" h="816610">
                  <a:moveTo>
                    <a:pt x="6374" y="793750"/>
                  </a:moveTo>
                  <a:lnTo>
                    <a:pt x="63" y="793750"/>
                  </a:lnTo>
                  <a:lnTo>
                    <a:pt x="59" y="795019"/>
                  </a:lnTo>
                  <a:lnTo>
                    <a:pt x="6372" y="795019"/>
                  </a:lnTo>
                  <a:lnTo>
                    <a:pt x="6374" y="793750"/>
                  </a:lnTo>
                  <a:close/>
                </a:path>
                <a:path w="913130" h="816610">
                  <a:moveTo>
                    <a:pt x="911895" y="793750"/>
                  </a:moveTo>
                  <a:lnTo>
                    <a:pt x="905536" y="793750"/>
                  </a:lnTo>
                  <a:lnTo>
                    <a:pt x="905534" y="795019"/>
                  </a:lnTo>
                  <a:lnTo>
                    <a:pt x="911893" y="795019"/>
                  </a:lnTo>
                  <a:lnTo>
                    <a:pt x="911895" y="793750"/>
                  </a:lnTo>
                  <a:close/>
                </a:path>
                <a:path w="913130" h="816610">
                  <a:moveTo>
                    <a:pt x="6380" y="789939"/>
                  </a:moveTo>
                  <a:lnTo>
                    <a:pt x="75" y="789939"/>
                  </a:lnTo>
                  <a:lnTo>
                    <a:pt x="67" y="792479"/>
                  </a:lnTo>
                  <a:lnTo>
                    <a:pt x="6376" y="792479"/>
                  </a:lnTo>
                  <a:lnTo>
                    <a:pt x="6380" y="789939"/>
                  </a:lnTo>
                  <a:close/>
                </a:path>
                <a:path w="913130" h="816610">
                  <a:moveTo>
                    <a:pt x="911901" y="789939"/>
                  </a:moveTo>
                  <a:lnTo>
                    <a:pt x="905542" y="789939"/>
                  </a:lnTo>
                  <a:lnTo>
                    <a:pt x="905538" y="792479"/>
                  </a:lnTo>
                  <a:lnTo>
                    <a:pt x="911897" y="792479"/>
                  </a:lnTo>
                  <a:lnTo>
                    <a:pt x="911901" y="789939"/>
                  </a:lnTo>
                  <a:close/>
                </a:path>
                <a:path w="913130" h="816610">
                  <a:moveTo>
                    <a:pt x="6384" y="787400"/>
                  </a:moveTo>
                  <a:lnTo>
                    <a:pt x="83" y="787400"/>
                  </a:lnTo>
                  <a:lnTo>
                    <a:pt x="79" y="788669"/>
                  </a:lnTo>
                  <a:lnTo>
                    <a:pt x="6382" y="788669"/>
                  </a:lnTo>
                  <a:lnTo>
                    <a:pt x="6384" y="787400"/>
                  </a:lnTo>
                  <a:close/>
                </a:path>
                <a:path w="913130" h="816610">
                  <a:moveTo>
                    <a:pt x="911905" y="787400"/>
                  </a:moveTo>
                  <a:lnTo>
                    <a:pt x="905546" y="787400"/>
                  </a:lnTo>
                  <a:lnTo>
                    <a:pt x="905544" y="788669"/>
                  </a:lnTo>
                  <a:lnTo>
                    <a:pt x="911903" y="788669"/>
                  </a:lnTo>
                  <a:lnTo>
                    <a:pt x="911905" y="787400"/>
                  </a:lnTo>
                  <a:close/>
                </a:path>
                <a:path w="913130" h="816610">
                  <a:moveTo>
                    <a:pt x="6390" y="783589"/>
                  </a:moveTo>
                  <a:lnTo>
                    <a:pt x="95" y="783589"/>
                  </a:lnTo>
                  <a:lnTo>
                    <a:pt x="87" y="786129"/>
                  </a:lnTo>
                  <a:lnTo>
                    <a:pt x="6386" y="786129"/>
                  </a:lnTo>
                  <a:lnTo>
                    <a:pt x="6390" y="783589"/>
                  </a:lnTo>
                  <a:close/>
                </a:path>
                <a:path w="913130" h="816610">
                  <a:moveTo>
                    <a:pt x="911911" y="783589"/>
                  </a:moveTo>
                  <a:lnTo>
                    <a:pt x="905552" y="783589"/>
                  </a:lnTo>
                  <a:lnTo>
                    <a:pt x="905548" y="786129"/>
                  </a:lnTo>
                  <a:lnTo>
                    <a:pt x="911907" y="786129"/>
                  </a:lnTo>
                  <a:lnTo>
                    <a:pt x="911911" y="783589"/>
                  </a:lnTo>
                  <a:close/>
                </a:path>
                <a:path w="913130" h="816610">
                  <a:moveTo>
                    <a:pt x="6394" y="781050"/>
                  </a:moveTo>
                  <a:lnTo>
                    <a:pt x="103" y="781050"/>
                  </a:lnTo>
                  <a:lnTo>
                    <a:pt x="99" y="782319"/>
                  </a:lnTo>
                  <a:lnTo>
                    <a:pt x="6392" y="782319"/>
                  </a:lnTo>
                  <a:lnTo>
                    <a:pt x="6394" y="781050"/>
                  </a:lnTo>
                  <a:close/>
                </a:path>
                <a:path w="913130" h="816610">
                  <a:moveTo>
                    <a:pt x="911915" y="781050"/>
                  </a:moveTo>
                  <a:lnTo>
                    <a:pt x="905556" y="781050"/>
                  </a:lnTo>
                  <a:lnTo>
                    <a:pt x="905554" y="782319"/>
                  </a:lnTo>
                  <a:lnTo>
                    <a:pt x="911913" y="782319"/>
                  </a:lnTo>
                  <a:lnTo>
                    <a:pt x="911915" y="781050"/>
                  </a:lnTo>
                  <a:close/>
                </a:path>
                <a:path w="913130" h="816610">
                  <a:moveTo>
                    <a:pt x="6400" y="777239"/>
                  </a:moveTo>
                  <a:lnTo>
                    <a:pt x="114" y="777239"/>
                  </a:lnTo>
                  <a:lnTo>
                    <a:pt x="106" y="779779"/>
                  </a:lnTo>
                  <a:lnTo>
                    <a:pt x="6396" y="779779"/>
                  </a:lnTo>
                  <a:lnTo>
                    <a:pt x="6400" y="777239"/>
                  </a:lnTo>
                  <a:close/>
                </a:path>
                <a:path w="913130" h="816610">
                  <a:moveTo>
                    <a:pt x="911921" y="777239"/>
                  </a:moveTo>
                  <a:lnTo>
                    <a:pt x="905562" y="777239"/>
                  </a:lnTo>
                  <a:lnTo>
                    <a:pt x="905558" y="779779"/>
                  </a:lnTo>
                  <a:lnTo>
                    <a:pt x="911917" y="779779"/>
                  </a:lnTo>
                  <a:lnTo>
                    <a:pt x="911921" y="777239"/>
                  </a:lnTo>
                  <a:close/>
                </a:path>
                <a:path w="913130" h="816610">
                  <a:moveTo>
                    <a:pt x="6404" y="774700"/>
                  </a:moveTo>
                  <a:lnTo>
                    <a:pt x="122" y="774700"/>
                  </a:lnTo>
                  <a:lnTo>
                    <a:pt x="118" y="775969"/>
                  </a:lnTo>
                  <a:lnTo>
                    <a:pt x="6402" y="775969"/>
                  </a:lnTo>
                  <a:lnTo>
                    <a:pt x="6404" y="774700"/>
                  </a:lnTo>
                  <a:close/>
                </a:path>
                <a:path w="913130" h="816610">
                  <a:moveTo>
                    <a:pt x="911925" y="774700"/>
                  </a:moveTo>
                  <a:lnTo>
                    <a:pt x="905566" y="774700"/>
                  </a:lnTo>
                  <a:lnTo>
                    <a:pt x="905564" y="775969"/>
                  </a:lnTo>
                  <a:lnTo>
                    <a:pt x="911923" y="775969"/>
                  </a:lnTo>
                  <a:lnTo>
                    <a:pt x="911925" y="774700"/>
                  </a:lnTo>
                  <a:close/>
                </a:path>
                <a:path w="913130" h="816610">
                  <a:moveTo>
                    <a:pt x="6410" y="770889"/>
                  </a:moveTo>
                  <a:lnTo>
                    <a:pt x="134" y="770889"/>
                  </a:lnTo>
                  <a:lnTo>
                    <a:pt x="126" y="773429"/>
                  </a:lnTo>
                  <a:lnTo>
                    <a:pt x="6406" y="773429"/>
                  </a:lnTo>
                  <a:lnTo>
                    <a:pt x="6410" y="770889"/>
                  </a:lnTo>
                  <a:close/>
                </a:path>
                <a:path w="913130" h="816610">
                  <a:moveTo>
                    <a:pt x="911931" y="770889"/>
                  </a:moveTo>
                  <a:lnTo>
                    <a:pt x="905572" y="770889"/>
                  </a:lnTo>
                  <a:lnTo>
                    <a:pt x="905568" y="773429"/>
                  </a:lnTo>
                  <a:lnTo>
                    <a:pt x="911927" y="773429"/>
                  </a:lnTo>
                  <a:lnTo>
                    <a:pt x="911931" y="770889"/>
                  </a:lnTo>
                  <a:close/>
                </a:path>
                <a:path w="913130" h="816610">
                  <a:moveTo>
                    <a:pt x="6414" y="768350"/>
                  </a:moveTo>
                  <a:lnTo>
                    <a:pt x="142" y="768350"/>
                  </a:lnTo>
                  <a:lnTo>
                    <a:pt x="138" y="769619"/>
                  </a:lnTo>
                  <a:lnTo>
                    <a:pt x="6412" y="769619"/>
                  </a:lnTo>
                  <a:lnTo>
                    <a:pt x="6414" y="768350"/>
                  </a:lnTo>
                  <a:close/>
                </a:path>
                <a:path w="913130" h="816610">
                  <a:moveTo>
                    <a:pt x="911935" y="768350"/>
                  </a:moveTo>
                  <a:lnTo>
                    <a:pt x="905576" y="768350"/>
                  </a:lnTo>
                  <a:lnTo>
                    <a:pt x="905574" y="769619"/>
                  </a:lnTo>
                  <a:lnTo>
                    <a:pt x="911933" y="769619"/>
                  </a:lnTo>
                  <a:lnTo>
                    <a:pt x="911935" y="768350"/>
                  </a:lnTo>
                  <a:close/>
                </a:path>
                <a:path w="913130" h="816610">
                  <a:moveTo>
                    <a:pt x="6420" y="764539"/>
                  </a:moveTo>
                  <a:lnTo>
                    <a:pt x="154" y="764539"/>
                  </a:lnTo>
                  <a:lnTo>
                    <a:pt x="146" y="767079"/>
                  </a:lnTo>
                  <a:lnTo>
                    <a:pt x="6416" y="767079"/>
                  </a:lnTo>
                  <a:lnTo>
                    <a:pt x="6420" y="764539"/>
                  </a:lnTo>
                  <a:close/>
                </a:path>
                <a:path w="913130" h="816610">
                  <a:moveTo>
                    <a:pt x="911941" y="764539"/>
                  </a:moveTo>
                  <a:lnTo>
                    <a:pt x="905582" y="764539"/>
                  </a:lnTo>
                  <a:lnTo>
                    <a:pt x="905578" y="767079"/>
                  </a:lnTo>
                  <a:lnTo>
                    <a:pt x="911937" y="767079"/>
                  </a:lnTo>
                  <a:lnTo>
                    <a:pt x="911941" y="764539"/>
                  </a:lnTo>
                  <a:close/>
                </a:path>
                <a:path w="913130" h="816610">
                  <a:moveTo>
                    <a:pt x="6424" y="762000"/>
                  </a:moveTo>
                  <a:lnTo>
                    <a:pt x="162" y="762000"/>
                  </a:lnTo>
                  <a:lnTo>
                    <a:pt x="158" y="763269"/>
                  </a:lnTo>
                  <a:lnTo>
                    <a:pt x="6422" y="763269"/>
                  </a:lnTo>
                  <a:lnTo>
                    <a:pt x="6424" y="762000"/>
                  </a:lnTo>
                  <a:close/>
                </a:path>
                <a:path w="913130" h="816610">
                  <a:moveTo>
                    <a:pt x="911945" y="762000"/>
                  </a:moveTo>
                  <a:lnTo>
                    <a:pt x="905586" y="762000"/>
                  </a:lnTo>
                  <a:lnTo>
                    <a:pt x="905584" y="763269"/>
                  </a:lnTo>
                  <a:lnTo>
                    <a:pt x="911943" y="763269"/>
                  </a:lnTo>
                  <a:lnTo>
                    <a:pt x="911945" y="762000"/>
                  </a:lnTo>
                  <a:close/>
                </a:path>
                <a:path w="913130" h="816610">
                  <a:moveTo>
                    <a:pt x="6430" y="758189"/>
                  </a:moveTo>
                  <a:lnTo>
                    <a:pt x="174" y="758189"/>
                  </a:lnTo>
                  <a:lnTo>
                    <a:pt x="166" y="760729"/>
                  </a:lnTo>
                  <a:lnTo>
                    <a:pt x="6426" y="760729"/>
                  </a:lnTo>
                  <a:lnTo>
                    <a:pt x="6430" y="758189"/>
                  </a:lnTo>
                  <a:close/>
                </a:path>
                <a:path w="913130" h="816610">
                  <a:moveTo>
                    <a:pt x="911950" y="758189"/>
                  </a:moveTo>
                  <a:lnTo>
                    <a:pt x="905592" y="758189"/>
                  </a:lnTo>
                  <a:lnTo>
                    <a:pt x="905588" y="760729"/>
                  </a:lnTo>
                  <a:lnTo>
                    <a:pt x="911947" y="760729"/>
                  </a:lnTo>
                  <a:lnTo>
                    <a:pt x="911950" y="758189"/>
                  </a:lnTo>
                  <a:close/>
                </a:path>
                <a:path w="913130" h="816610">
                  <a:moveTo>
                    <a:pt x="6434" y="755650"/>
                  </a:moveTo>
                  <a:lnTo>
                    <a:pt x="182" y="755650"/>
                  </a:lnTo>
                  <a:lnTo>
                    <a:pt x="178" y="756919"/>
                  </a:lnTo>
                  <a:lnTo>
                    <a:pt x="6432" y="756919"/>
                  </a:lnTo>
                  <a:lnTo>
                    <a:pt x="6434" y="755650"/>
                  </a:lnTo>
                  <a:close/>
                </a:path>
                <a:path w="913130" h="816610">
                  <a:moveTo>
                    <a:pt x="911954" y="755650"/>
                  </a:moveTo>
                  <a:lnTo>
                    <a:pt x="905596" y="755650"/>
                  </a:lnTo>
                  <a:lnTo>
                    <a:pt x="905594" y="756919"/>
                  </a:lnTo>
                  <a:lnTo>
                    <a:pt x="911952" y="756919"/>
                  </a:lnTo>
                  <a:lnTo>
                    <a:pt x="911954" y="755650"/>
                  </a:lnTo>
                  <a:close/>
                </a:path>
                <a:path w="913130" h="816610">
                  <a:moveTo>
                    <a:pt x="6440" y="751839"/>
                  </a:moveTo>
                  <a:lnTo>
                    <a:pt x="194" y="751839"/>
                  </a:lnTo>
                  <a:lnTo>
                    <a:pt x="186" y="754379"/>
                  </a:lnTo>
                  <a:lnTo>
                    <a:pt x="6436" y="754379"/>
                  </a:lnTo>
                  <a:lnTo>
                    <a:pt x="6440" y="751839"/>
                  </a:lnTo>
                  <a:close/>
                </a:path>
                <a:path w="913130" h="816610">
                  <a:moveTo>
                    <a:pt x="911960" y="751839"/>
                  </a:moveTo>
                  <a:lnTo>
                    <a:pt x="905602" y="751839"/>
                  </a:lnTo>
                  <a:lnTo>
                    <a:pt x="905598" y="754379"/>
                  </a:lnTo>
                  <a:lnTo>
                    <a:pt x="911956" y="754379"/>
                  </a:lnTo>
                  <a:lnTo>
                    <a:pt x="911960" y="751839"/>
                  </a:lnTo>
                  <a:close/>
                </a:path>
                <a:path w="913130" h="816610">
                  <a:moveTo>
                    <a:pt x="6448" y="746760"/>
                  </a:moveTo>
                  <a:lnTo>
                    <a:pt x="210" y="746760"/>
                  </a:lnTo>
                  <a:lnTo>
                    <a:pt x="198" y="750569"/>
                  </a:lnTo>
                  <a:lnTo>
                    <a:pt x="6442" y="750569"/>
                  </a:lnTo>
                  <a:lnTo>
                    <a:pt x="6448" y="746760"/>
                  </a:lnTo>
                  <a:close/>
                </a:path>
                <a:path w="913130" h="816610">
                  <a:moveTo>
                    <a:pt x="911968" y="746760"/>
                  </a:moveTo>
                  <a:lnTo>
                    <a:pt x="905610" y="746760"/>
                  </a:lnTo>
                  <a:lnTo>
                    <a:pt x="905604" y="750569"/>
                  </a:lnTo>
                  <a:lnTo>
                    <a:pt x="911962" y="750569"/>
                  </a:lnTo>
                  <a:lnTo>
                    <a:pt x="911968" y="746760"/>
                  </a:lnTo>
                  <a:close/>
                </a:path>
              </a:pathLst>
            </a:custGeom>
            <a:solidFill>
              <a:srgbClr val="5A99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2139950" y="2313939"/>
              <a:ext cx="900430" cy="803910"/>
            </a:xfrm>
            <a:custGeom>
              <a:avLst/>
              <a:gdLst/>
              <a:ahLst/>
              <a:cxnLst/>
              <a:rect l="l" t="t" r="r" b="b"/>
              <a:pathLst>
                <a:path w="900430" h="803910">
                  <a:moveTo>
                    <a:pt x="1269" y="0"/>
                  </a:moveTo>
                  <a:lnTo>
                    <a:pt x="1265" y="2539"/>
                  </a:lnTo>
                  <a:lnTo>
                    <a:pt x="900427" y="2539"/>
                  </a:lnTo>
                  <a:lnTo>
                    <a:pt x="900430" y="1270"/>
                  </a:lnTo>
                  <a:lnTo>
                    <a:pt x="1269" y="0"/>
                  </a:lnTo>
                  <a:close/>
                </a:path>
                <a:path w="900430" h="803910">
                  <a:moveTo>
                    <a:pt x="900427" y="2540"/>
                  </a:moveTo>
                  <a:lnTo>
                    <a:pt x="1265" y="2540"/>
                  </a:lnTo>
                  <a:lnTo>
                    <a:pt x="1245" y="15239"/>
                  </a:lnTo>
                  <a:lnTo>
                    <a:pt x="7603" y="15239"/>
                  </a:lnTo>
                  <a:lnTo>
                    <a:pt x="7619" y="5080"/>
                  </a:lnTo>
                  <a:lnTo>
                    <a:pt x="900423" y="5080"/>
                  </a:lnTo>
                  <a:lnTo>
                    <a:pt x="900427" y="2540"/>
                  </a:lnTo>
                  <a:close/>
                </a:path>
                <a:path w="900430" h="803910">
                  <a:moveTo>
                    <a:pt x="900423" y="5080"/>
                  </a:moveTo>
                  <a:lnTo>
                    <a:pt x="7619" y="5080"/>
                  </a:lnTo>
                  <a:lnTo>
                    <a:pt x="895350" y="6350"/>
                  </a:lnTo>
                  <a:lnTo>
                    <a:pt x="895321" y="15239"/>
                  </a:lnTo>
                  <a:lnTo>
                    <a:pt x="900407" y="15239"/>
                  </a:lnTo>
                  <a:lnTo>
                    <a:pt x="900423" y="5080"/>
                  </a:lnTo>
                  <a:close/>
                </a:path>
                <a:path w="900430" h="803910">
                  <a:moveTo>
                    <a:pt x="7603" y="15240"/>
                  </a:moveTo>
                  <a:lnTo>
                    <a:pt x="1245" y="15240"/>
                  </a:lnTo>
                  <a:lnTo>
                    <a:pt x="1225" y="27939"/>
                  </a:lnTo>
                  <a:lnTo>
                    <a:pt x="7583" y="27939"/>
                  </a:lnTo>
                  <a:lnTo>
                    <a:pt x="7603" y="15240"/>
                  </a:lnTo>
                  <a:close/>
                </a:path>
                <a:path w="900430" h="803910">
                  <a:moveTo>
                    <a:pt x="900407" y="15240"/>
                  </a:moveTo>
                  <a:lnTo>
                    <a:pt x="895321" y="15240"/>
                  </a:lnTo>
                  <a:lnTo>
                    <a:pt x="895280" y="27939"/>
                  </a:lnTo>
                  <a:lnTo>
                    <a:pt x="900387" y="27939"/>
                  </a:lnTo>
                  <a:lnTo>
                    <a:pt x="900407" y="15240"/>
                  </a:lnTo>
                  <a:close/>
                </a:path>
                <a:path w="900430" h="803910">
                  <a:moveTo>
                    <a:pt x="7583" y="27940"/>
                  </a:moveTo>
                  <a:lnTo>
                    <a:pt x="1225" y="27940"/>
                  </a:lnTo>
                  <a:lnTo>
                    <a:pt x="1205" y="40639"/>
                  </a:lnTo>
                  <a:lnTo>
                    <a:pt x="7562" y="40639"/>
                  </a:lnTo>
                  <a:lnTo>
                    <a:pt x="7583" y="27940"/>
                  </a:lnTo>
                  <a:close/>
                </a:path>
                <a:path w="900430" h="803910">
                  <a:moveTo>
                    <a:pt x="900387" y="27940"/>
                  </a:moveTo>
                  <a:lnTo>
                    <a:pt x="895280" y="27940"/>
                  </a:lnTo>
                  <a:lnTo>
                    <a:pt x="895239" y="40639"/>
                  </a:lnTo>
                  <a:lnTo>
                    <a:pt x="900367" y="40639"/>
                  </a:lnTo>
                  <a:lnTo>
                    <a:pt x="900387" y="27940"/>
                  </a:lnTo>
                  <a:close/>
                </a:path>
                <a:path w="900430" h="803910">
                  <a:moveTo>
                    <a:pt x="7562" y="40640"/>
                  </a:moveTo>
                  <a:lnTo>
                    <a:pt x="1205" y="40640"/>
                  </a:lnTo>
                  <a:lnTo>
                    <a:pt x="1185" y="53339"/>
                  </a:lnTo>
                  <a:lnTo>
                    <a:pt x="7542" y="53339"/>
                  </a:lnTo>
                  <a:lnTo>
                    <a:pt x="7562" y="40640"/>
                  </a:lnTo>
                  <a:close/>
                </a:path>
                <a:path w="900430" h="803910">
                  <a:moveTo>
                    <a:pt x="900367" y="40640"/>
                  </a:moveTo>
                  <a:lnTo>
                    <a:pt x="895239" y="40640"/>
                  </a:lnTo>
                  <a:lnTo>
                    <a:pt x="895199" y="53339"/>
                  </a:lnTo>
                  <a:lnTo>
                    <a:pt x="900347" y="53339"/>
                  </a:lnTo>
                  <a:lnTo>
                    <a:pt x="900367" y="40640"/>
                  </a:lnTo>
                  <a:close/>
                </a:path>
                <a:path w="900430" h="803910">
                  <a:moveTo>
                    <a:pt x="7542" y="53340"/>
                  </a:moveTo>
                  <a:lnTo>
                    <a:pt x="1185" y="53340"/>
                  </a:lnTo>
                  <a:lnTo>
                    <a:pt x="1145" y="78739"/>
                  </a:lnTo>
                  <a:lnTo>
                    <a:pt x="7501" y="78739"/>
                  </a:lnTo>
                  <a:lnTo>
                    <a:pt x="7542" y="53340"/>
                  </a:lnTo>
                  <a:close/>
                </a:path>
                <a:path w="900430" h="803910">
                  <a:moveTo>
                    <a:pt x="900347" y="53340"/>
                  </a:moveTo>
                  <a:lnTo>
                    <a:pt x="895199" y="53340"/>
                  </a:lnTo>
                  <a:lnTo>
                    <a:pt x="895117" y="78739"/>
                  </a:lnTo>
                  <a:lnTo>
                    <a:pt x="900307" y="78739"/>
                  </a:lnTo>
                  <a:lnTo>
                    <a:pt x="900347" y="53340"/>
                  </a:lnTo>
                  <a:close/>
                </a:path>
                <a:path w="900430" h="803910">
                  <a:moveTo>
                    <a:pt x="7501" y="78740"/>
                  </a:moveTo>
                  <a:lnTo>
                    <a:pt x="1145" y="78740"/>
                  </a:lnTo>
                  <a:lnTo>
                    <a:pt x="1135" y="85089"/>
                  </a:lnTo>
                  <a:lnTo>
                    <a:pt x="7491" y="85089"/>
                  </a:lnTo>
                  <a:lnTo>
                    <a:pt x="7501" y="78740"/>
                  </a:lnTo>
                  <a:close/>
                </a:path>
                <a:path w="900430" h="803910">
                  <a:moveTo>
                    <a:pt x="900307" y="78740"/>
                  </a:moveTo>
                  <a:lnTo>
                    <a:pt x="895117" y="78740"/>
                  </a:lnTo>
                  <a:lnTo>
                    <a:pt x="895097" y="85089"/>
                  </a:lnTo>
                  <a:lnTo>
                    <a:pt x="900297" y="85089"/>
                  </a:lnTo>
                  <a:lnTo>
                    <a:pt x="900307" y="78740"/>
                  </a:lnTo>
                  <a:close/>
                </a:path>
                <a:path w="900430" h="803910">
                  <a:moveTo>
                    <a:pt x="7491" y="85090"/>
                  </a:moveTo>
                  <a:lnTo>
                    <a:pt x="1135" y="85090"/>
                  </a:lnTo>
                  <a:lnTo>
                    <a:pt x="1054" y="135889"/>
                  </a:lnTo>
                  <a:lnTo>
                    <a:pt x="7410" y="135889"/>
                  </a:lnTo>
                  <a:lnTo>
                    <a:pt x="7491" y="85090"/>
                  </a:lnTo>
                  <a:close/>
                </a:path>
                <a:path w="900430" h="803910">
                  <a:moveTo>
                    <a:pt x="900297" y="85090"/>
                  </a:moveTo>
                  <a:lnTo>
                    <a:pt x="895097" y="85090"/>
                  </a:lnTo>
                  <a:lnTo>
                    <a:pt x="894934" y="135889"/>
                  </a:lnTo>
                  <a:lnTo>
                    <a:pt x="900216" y="135889"/>
                  </a:lnTo>
                  <a:lnTo>
                    <a:pt x="900297" y="85090"/>
                  </a:lnTo>
                  <a:close/>
                </a:path>
                <a:path w="900430" h="803910">
                  <a:moveTo>
                    <a:pt x="7410" y="135890"/>
                  </a:moveTo>
                  <a:lnTo>
                    <a:pt x="1054" y="135890"/>
                  </a:lnTo>
                  <a:lnTo>
                    <a:pt x="1044" y="142239"/>
                  </a:lnTo>
                  <a:lnTo>
                    <a:pt x="7399" y="142239"/>
                  </a:lnTo>
                  <a:lnTo>
                    <a:pt x="7410" y="135890"/>
                  </a:lnTo>
                  <a:close/>
                </a:path>
                <a:path w="900430" h="803910">
                  <a:moveTo>
                    <a:pt x="900216" y="135890"/>
                  </a:moveTo>
                  <a:lnTo>
                    <a:pt x="894934" y="135890"/>
                  </a:lnTo>
                  <a:lnTo>
                    <a:pt x="894913" y="142239"/>
                  </a:lnTo>
                  <a:lnTo>
                    <a:pt x="900206" y="142239"/>
                  </a:lnTo>
                  <a:lnTo>
                    <a:pt x="900216" y="135890"/>
                  </a:lnTo>
                  <a:close/>
                </a:path>
                <a:path w="900430" h="803910">
                  <a:moveTo>
                    <a:pt x="7399" y="142240"/>
                  </a:moveTo>
                  <a:lnTo>
                    <a:pt x="1044" y="142240"/>
                  </a:lnTo>
                  <a:lnTo>
                    <a:pt x="1028" y="152400"/>
                  </a:lnTo>
                  <a:lnTo>
                    <a:pt x="7383" y="152400"/>
                  </a:lnTo>
                  <a:lnTo>
                    <a:pt x="7399" y="142240"/>
                  </a:lnTo>
                  <a:close/>
                </a:path>
                <a:path w="900430" h="803910">
                  <a:moveTo>
                    <a:pt x="900206" y="142240"/>
                  </a:moveTo>
                  <a:lnTo>
                    <a:pt x="894913" y="142240"/>
                  </a:lnTo>
                  <a:lnTo>
                    <a:pt x="894881" y="152400"/>
                  </a:lnTo>
                  <a:lnTo>
                    <a:pt x="900190" y="152400"/>
                  </a:lnTo>
                  <a:lnTo>
                    <a:pt x="900206" y="142240"/>
                  </a:lnTo>
                  <a:close/>
                </a:path>
                <a:path w="900430" h="803910">
                  <a:moveTo>
                    <a:pt x="7383" y="152400"/>
                  </a:moveTo>
                  <a:lnTo>
                    <a:pt x="1028" y="152400"/>
                  </a:lnTo>
                  <a:lnTo>
                    <a:pt x="1004" y="167639"/>
                  </a:lnTo>
                  <a:lnTo>
                    <a:pt x="7359" y="167639"/>
                  </a:lnTo>
                  <a:lnTo>
                    <a:pt x="7383" y="152400"/>
                  </a:lnTo>
                  <a:close/>
                </a:path>
                <a:path w="900430" h="803910">
                  <a:moveTo>
                    <a:pt x="900190" y="152400"/>
                  </a:moveTo>
                  <a:lnTo>
                    <a:pt x="894881" y="152400"/>
                  </a:lnTo>
                  <a:lnTo>
                    <a:pt x="894832" y="167639"/>
                  </a:lnTo>
                  <a:lnTo>
                    <a:pt x="900166" y="167639"/>
                  </a:lnTo>
                  <a:lnTo>
                    <a:pt x="900190" y="152400"/>
                  </a:lnTo>
                  <a:close/>
                </a:path>
                <a:path w="900430" h="803910">
                  <a:moveTo>
                    <a:pt x="7359" y="167640"/>
                  </a:moveTo>
                  <a:lnTo>
                    <a:pt x="1004" y="167640"/>
                  </a:lnTo>
                  <a:lnTo>
                    <a:pt x="974" y="186689"/>
                  </a:lnTo>
                  <a:lnTo>
                    <a:pt x="7328" y="186689"/>
                  </a:lnTo>
                  <a:lnTo>
                    <a:pt x="7359" y="167640"/>
                  </a:lnTo>
                  <a:close/>
                </a:path>
                <a:path w="900430" h="803910">
                  <a:moveTo>
                    <a:pt x="900166" y="167640"/>
                  </a:moveTo>
                  <a:lnTo>
                    <a:pt x="894832" y="167640"/>
                  </a:lnTo>
                  <a:lnTo>
                    <a:pt x="894771" y="186689"/>
                  </a:lnTo>
                  <a:lnTo>
                    <a:pt x="900136" y="186689"/>
                  </a:lnTo>
                  <a:lnTo>
                    <a:pt x="900166" y="167640"/>
                  </a:lnTo>
                  <a:close/>
                </a:path>
                <a:path w="900430" h="803910">
                  <a:moveTo>
                    <a:pt x="7328" y="186690"/>
                  </a:moveTo>
                  <a:lnTo>
                    <a:pt x="974" y="186690"/>
                  </a:lnTo>
                  <a:lnTo>
                    <a:pt x="958" y="196850"/>
                  </a:lnTo>
                  <a:lnTo>
                    <a:pt x="7312" y="196850"/>
                  </a:lnTo>
                  <a:lnTo>
                    <a:pt x="7328" y="186690"/>
                  </a:lnTo>
                  <a:close/>
                </a:path>
                <a:path w="900430" h="803910">
                  <a:moveTo>
                    <a:pt x="900136" y="186690"/>
                  </a:moveTo>
                  <a:lnTo>
                    <a:pt x="894771" y="186690"/>
                  </a:lnTo>
                  <a:lnTo>
                    <a:pt x="894738" y="196850"/>
                  </a:lnTo>
                  <a:lnTo>
                    <a:pt x="900120" y="196850"/>
                  </a:lnTo>
                  <a:lnTo>
                    <a:pt x="900136" y="186690"/>
                  </a:lnTo>
                  <a:close/>
                </a:path>
                <a:path w="900430" h="803910">
                  <a:moveTo>
                    <a:pt x="7312" y="196850"/>
                  </a:moveTo>
                  <a:lnTo>
                    <a:pt x="958" y="196850"/>
                  </a:lnTo>
                  <a:lnTo>
                    <a:pt x="934" y="212089"/>
                  </a:lnTo>
                  <a:lnTo>
                    <a:pt x="7287" y="212089"/>
                  </a:lnTo>
                  <a:lnTo>
                    <a:pt x="7312" y="196850"/>
                  </a:lnTo>
                  <a:close/>
                </a:path>
                <a:path w="900430" h="803910">
                  <a:moveTo>
                    <a:pt x="900120" y="196850"/>
                  </a:moveTo>
                  <a:lnTo>
                    <a:pt x="894738" y="196850"/>
                  </a:lnTo>
                  <a:lnTo>
                    <a:pt x="894689" y="212089"/>
                  </a:lnTo>
                  <a:lnTo>
                    <a:pt x="900096" y="212089"/>
                  </a:lnTo>
                  <a:lnTo>
                    <a:pt x="900120" y="196850"/>
                  </a:lnTo>
                  <a:close/>
                </a:path>
                <a:path w="900430" h="803910">
                  <a:moveTo>
                    <a:pt x="7287" y="212090"/>
                  </a:moveTo>
                  <a:lnTo>
                    <a:pt x="934" y="212090"/>
                  </a:lnTo>
                  <a:lnTo>
                    <a:pt x="753" y="326389"/>
                  </a:lnTo>
                  <a:lnTo>
                    <a:pt x="7104" y="326389"/>
                  </a:lnTo>
                  <a:lnTo>
                    <a:pt x="7287" y="212090"/>
                  </a:lnTo>
                  <a:close/>
                </a:path>
                <a:path w="900430" h="803910">
                  <a:moveTo>
                    <a:pt x="900096" y="212090"/>
                  </a:moveTo>
                  <a:lnTo>
                    <a:pt x="894689" y="212090"/>
                  </a:lnTo>
                  <a:lnTo>
                    <a:pt x="894322" y="326389"/>
                  </a:lnTo>
                  <a:lnTo>
                    <a:pt x="899915" y="326389"/>
                  </a:lnTo>
                  <a:lnTo>
                    <a:pt x="900096" y="212090"/>
                  </a:lnTo>
                  <a:close/>
                </a:path>
                <a:path w="900430" h="803910">
                  <a:moveTo>
                    <a:pt x="7104" y="326390"/>
                  </a:moveTo>
                  <a:lnTo>
                    <a:pt x="753" y="326390"/>
                  </a:lnTo>
                  <a:lnTo>
                    <a:pt x="562" y="447039"/>
                  </a:lnTo>
                  <a:lnTo>
                    <a:pt x="6910" y="447039"/>
                  </a:lnTo>
                  <a:lnTo>
                    <a:pt x="7104" y="326390"/>
                  </a:lnTo>
                  <a:close/>
                </a:path>
                <a:path w="900430" h="803910">
                  <a:moveTo>
                    <a:pt x="899915" y="326390"/>
                  </a:moveTo>
                  <a:lnTo>
                    <a:pt x="894322" y="326390"/>
                  </a:lnTo>
                  <a:lnTo>
                    <a:pt x="893935" y="447039"/>
                  </a:lnTo>
                  <a:lnTo>
                    <a:pt x="899724" y="447039"/>
                  </a:lnTo>
                  <a:lnTo>
                    <a:pt x="899915" y="326390"/>
                  </a:lnTo>
                  <a:close/>
                </a:path>
                <a:path w="900430" h="803910">
                  <a:moveTo>
                    <a:pt x="6910" y="447040"/>
                  </a:moveTo>
                  <a:lnTo>
                    <a:pt x="562" y="447040"/>
                  </a:lnTo>
                  <a:lnTo>
                    <a:pt x="341" y="586739"/>
                  </a:lnTo>
                  <a:lnTo>
                    <a:pt x="6686" y="586739"/>
                  </a:lnTo>
                  <a:lnTo>
                    <a:pt x="6910" y="447040"/>
                  </a:lnTo>
                  <a:close/>
                </a:path>
                <a:path w="900430" h="803910">
                  <a:moveTo>
                    <a:pt x="899724" y="447040"/>
                  </a:moveTo>
                  <a:lnTo>
                    <a:pt x="893935" y="447040"/>
                  </a:lnTo>
                  <a:lnTo>
                    <a:pt x="893486" y="586739"/>
                  </a:lnTo>
                  <a:lnTo>
                    <a:pt x="899503" y="586739"/>
                  </a:lnTo>
                  <a:lnTo>
                    <a:pt x="899724" y="447040"/>
                  </a:lnTo>
                  <a:close/>
                </a:path>
                <a:path w="900430" h="803910">
                  <a:moveTo>
                    <a:pt x="6686" y="586740"/>
                  </a:moveTo>
                  <a:lnTo>
                    <a:pt x="341" y="586740"/>
                  </a:lnTo>
                  <a:lnTo>
                    <a:pt x="325" y="596900"/>
                  </a:lnTo>
                  <a:lnTo>
                    <a:pt x="6670" y="596900"/>
                  </a:lnTo>
                  <a:lnTo>
                    <a:pt x="6686" y="586740"/>
                  </a:lnTo>
                  <a:close/>
                </a:path>
                <a:path w="900430" h="803910">
                  <a:moveTo>
                    <a:pt x="899503" y="586740"/>
                  </a:moveTo>
                  <a:lnTo>
                    <a:pt x="893486" y="586740"/>
                  </a:lnTo>
                  <a:lnTo>
                    <a:pt x="893454" y="596900"/>
                  </a:lnTo>
                  <a:lnTo>
                    <a:pt x="899487" y="596900"/>
                  </a:lnTo>
                  <a:lnTo>
                    <a:pt x="899503" y="586740"/>
                  </a:lnTo>
                  <a:close/>
                </a:path>
                <a:path w="900430" h="803910">
                  <a:moveTo>
                    <a:pt x="6670" y="596900"/>
                  </a:moveTo>
                  <a:lnTo>
                    <a:pt x="325" y="596900"/>
                  </a:lnTo>
                  <a:lnTo>
                    <a:pt x="301" y="612139"/>
                  </a:lnTo>
                  <a:lnTo>
                    <a:pt x="6645" y="612139"/>
                  </a:lnTo>
                  <a:lnTo>
                    <a:pt x="6670" y="596900"/>
                  </a:lnTo>
                  <a:close/>
                </a:path>
                <a:path w="900430" h="803910">
                  <a:moveTo>
                    <a:pt x="899487" y="596900"/>
                  </a:moveTo>
                  <a:lnTo>
                    <a:pt x="893454" y="596900"/>
                  </a:lnTo>
                  <a:lnTo>
                    <a:pt x="893405" y="612139"/>
                  </a:lnTo>
                  <a:lnTo>
                    <a:pt x="899463" y="612139"/>
                  </a:lnTo>
                  <a:lnTo>
                    <a:pt x="899487" y="596900"/>
                  </a:lnTo>
                  <a:close/>
                </a:path>
                <a:path w="900430" h="803910">
                  <a:moveTo>
                    <a:pt x="6645" y="612140"/>
                  </a:moveTo>
                  <a:lnTo>
                    <a:pt x="301" y="612140"/>
                  </a:lnTo>
                  <a:lnTo>
                    <a:pt x="271" y="631189"/>
                  </a:lnTo>
                  <a:lnTo>
                    <a:pt x="6615" y="631189"/>
                  </a:lnTo>
                  <a:lnTo>
                    <a:pt x="6645" y="612140"/>
                  </a:lnTo>
                  <a:close/>
                </a:path>
                <a:path w="900430" h="803910">
                  <a:moveTo>
                    <a:pt x="899463" y="612140"/>
                  </a:moveTo>
                  <a:lnTo>
                    <a:pt x="893405" y="612140"/>
                  </a:lnTo>
                  <a:lnTo>
                    <a:pt x="893344" y="631189"/>
                  </a:lnTo>
                  <a:lnTo>
                    <a:pt x="899433" y="631189"/>
                  </a:lnTo>
                  <a:lnTo>
                    <a:pt x="899463" y="612140"/>
                  </a:lnTo>
                  <a:close/>
                </a:path>
                <a:path w="900430" h="803910">
                  <a:moveTo>
                    <a:pt x="6615" y="631190"/>
                  </a:moveTo>
                  <a:lnTo>
                    <a:pt x="271" y="631190"/>
                  </a:lnTo>
                  <a:lnTo>
                    <a:pt x="255" y="641350"/>
                  </a:lnTo>
                  <a:lnTo>
                    <a:pt x="6598" y="641350"/>
                  </a:lnTo>
                  <a:lnTo>
                    <a:pt x="6615" y="631190"/>
                  </a:lnTo>
                  <a:close/>
                </a:path>
                <a:path w="900430" h="803910">
                  <a:moveTo>
                    <a:pt x="899433" y="631190"/>
                  </a:moveTo>
                  <a:lnTo>
                    <a:pt x="893344" y="631190"/>
                  </a:lnTo>
                  <a:lnTo>
                    <a:pt x="893311" y="641350"/>
                  </a:lnTo>
                  <a:lnTo>
                    <a:pt x="899417" y="641350"/>
                  </a:lnTo>
                  <a:lnTo>
                    <a:pt x="899433" y="631190"/>
                  </a:lnTo>
                  <a:close/>
                </a:path>
                <a:path w="900430" h="803910">
                  <a:moveTo>
                    <a:pt x="6598" y="641350"/>
                  </a:moveTo>
                  <a:lnTo>
                    <a:pt x="255" y="641350"/>
                  </a:lnTo>
                  <a:lnTo>
                    <a:pt x="231" y="656589"/>
                  </a:lnTo>
                  <a:lnTo>
                    <a:pt x="6574" y="656589"/>
                  </a:lnTo>
                  <a:lnTo>
                    <a:pt x="6598" y="641350"/>
                  </a:lnTo>
                  <a:close/>
                </a:path>
                <a:path w="900430" h="803910">
                  <a:moveTo>
                    <a:pt x="899417" y="641350"/>
                  </a:moveTo>
                  <a:lnTo>
                    <a:pt x="893311" y="641350"/>
                  </a:lnTo>
                  <a:lnTo>
                    <a:pt x="893262" y="656589"/>
                  </a:lnTo>
                  <a:lnTo>
                    <a:pt x="899393" y="656589"/>
                  </a:lnTo>
                  <a:lnTo>
                    <a:pt x="899417" y="641350"/>
                  </a:lnTo>
                  <a:close/>
                </a:path>
                <a:path w="900430" h="803910">
                  <a:moveTo>
                    <a:pt x="6574" y="656590"/>
                  </a:moveTo>
                  <a:lnTo>
                    <a:pt x="231" y="656590"/>
                  </a:lnTo>
                  <a:lnTo>
                    <a:pt x="210" y="669289"/>
                  </a:lnTo>
                  <a:lnTo>
                    <a:pt x="6553" y="669289"/>
                  </a:lnTo>
                  <a:lnTo>
                    <a:pt x="6574" y="656590"/>
                  </a:lnTo>
                  <a:close/>
                </a:path>
                <a:path w="900430" h="803910">
                  <a:moveTo>
                    <a:pt x="899393" y="656590"/>
                  </a:moveTo>
                  <a:lnTo>
                    <a:pt x="893262" y="656590"/>
                  </a:lnTo>
                  <a:lnTo>
                    <a:pt x="893221" y="669289"/>
                  </a:lnTo>
                  <a:lnTo>
                    <a:pt x="899373" y="669289"/>
                  </a:lnTo>
                  <a:lnTo>
                    <a:pt x="899393" y="656590"/>
                  </a:lnTo>
                  <a:close/>
                </a:path>
                <a:path w="900430" h="803910">
                  <a:moveTo>
                    <a:pt x="6553" y="669290"/>
                  </a:moveTo>
                  <a:lnTo>
                    <a:pt x="210" y="669290"/>
                  </a:lnTo>
                  <a:lnTo>
                    <a:pt x="200" y="675639"/>
                  </a:lnTo>
                  <a:lnTo>
                    <a:pt x="6543" y="675639"/>
                  </a:lnTo>
                  <a:lnTo>
                    <a:pt x="6553" y="669290"/>
                  </a:lnTo>
                  <a:close/>
                </a:path>
                <a:path w="900430" h="803910">
                  <a:moveTo>
                    <a:pt x="899373" y="669290"/>
                  </a:moveTo>
                  <a:lnTo>
                    <a:pt x="893221" y="669290"/>
                  </a:lnTo>
                  <a:lnTo>
                    <a:pt x="893201" y="675639"/>
                  </a:lnTo>
                  <a:lnTo>
                    <a:pt x="899362" y="675639"/>
                  </a:lnTo>
                  <a:lnTo>
                    <a:pt x="899373" y="669290"/>
                  </a:lnTo>
                  <a:close/>
                </a:path>
                <a:path w="900430" h="803910">
                  <a:moveTo>
                    <a:pt x="6543" y="675640"/>
                  </a:moveTo>
                  <a:lnTo>
                    <a:pt x="200" y="675640"/>
                  </a:lnTo>
                  <a:lnTo>
                    <a:pt x="170" y="694689"/>
                  </a:lnTo>
                  <a:lnTo>
                    <a:pt x="6513" y="694689"/>
                  </a:lnTo>
                  <a:lnTo>
                    <a:pt x="6543" y="675640"/>
                  </a:lnTo>
                  <a:close/>
                </a:path>
                <a:path w="900430" h="803910">
                  <a:moveTo>
                    <a:pt x="899362" y="675640"/>
                  </a:moveTo>
                  <a:lnTo>
                    <a:pt x="893201" y="675640"/>
                  </a:lnTo>
                  <a:lnTo>
                    <a:pt x="893140" y="694689"/>
                  </a:lnTo>
                  <a:lnTo>
                    <a:pt x="899332" y="694689"/>
                  </a:lnTo>
                  <a:lnTo>
                    <a:pt x="899362" y="675640"/>
                  </a:lnTo>
                  <a:close/>
                </a:path>
                <a:path w="900430" h="803910">
                  <a:moveTo>
                    <a:pt x="6513" y="694690"/>
                  </a:moveTo>
                  <a:lnTo>
                    <a:pt x="170" y="694690"/>
                  </a:lnTo>
                  <a:lnTo>
                    <a:pt x="100" y="739139"/>
                  </a:lnTo>
                  <a:lnTo>
                    <a:pt x="6441" y="739139"/>
                  </a:lnTo>
                  <a:lnTo>
                    <a:pt x="6513" y="694690"/>
                  </a:lnTo>
                  <a:close/>
                </a:path>
                <a:path w="900430" h="803910">
                  <a:moveTo>
                    <a:pt x="899332" y="694690"/>
                  </a:moveTo>
                  <a:lnTo>
                    <a:pt x="893140" y="694690"/>
                  </a:lnTo>
                  <a:lnTo>
                    <a:pt x="892997" y="739139"/>
                  </a:lnTo>
                  <a:lnTo>
                    <a:pt x="899262" y="739139"/>
                  </a:lnTo>
                  <a:lnTo>
                    <a:pt x="899332" y="694690"/>
                  </a:lnTo>
                  <a:close/>
                </a:path>
                <a:path w="900430" h="803910">
                  <a:moveTo>
                    <a:pt x="899162" y="802639"/>
                  </a:moveTo>
                  <a:lnTo>
                    <a:pt x="0" y="802639"/>
                  </a:lnTo>
                  <a:lnTo>
                    <a:pt x="899160" y="803910"/>
                  </a:lnTo>
                  <a:lnTo>
                    <a:pt x="899162" y="802639"/>
                  </a:lnTo>
                  <a:close/>
                </a:path>
                <a:path w="900430" h="803910">
                  <a:moveTo>
                    <a:pt x="899166" y="800100"/>
                  </a:moveTo>
                  <a:lnTo>
                    <a:pt x="4" y="800100"/>
                  </a:lnTo>
                  <a:lnTo>
                    <a:pt x="2" y="801369"/>
                  </a:lnTo>
                  <a:lnTo>
                    <a:pt x="899164" y="801369"/>
                  </a:lnTo>
                  <a:lnTo>
                    <a:pt x="899166" y="800100"/>
                  </a:lnTo>
                  <a:close/>
                </a:path>
                <a:path w="900430" h="803910">
                  <a:moveTo>
                    <a:pt x="6350" y="796289"/>
                  </a:moveTo>
                  <a:lnTo>
                    <a:pt x="10" y="796289"/>
                  </a:lnTo>
                  <a:lnTo>
                    <a:pt x="6" y="798829"/>
                  </a:lnTo>
                  <a:lnTo>
                    <a:pt x="899168" y="798829"/>
                  </a:lnTo>
                  <a:lnTo>
                    <a:pt x="899170" y="797560"/>
                  </a:lnTo>
                  <a:lnTo>
                    <a:pt x="6350" y="796289"/>
                  </a:lnTo>
                  <a:close/>
                </a:path>
                <a:path w="900430" h="803910">
                  <a:moveTo>
                    <a:pt x="899172" y="796289"/>
                  </a:moveTo>
                  <a:lnTo>
                    <a:pt x="892814" y="796289"/>
                  </a:lnTo>
                  <a:lnTo>
                    <a:pt x="892810" y="797560"/>
                  </a:lnTo>
                  <a:lnTo>
                    <a:pt x="899170" y="797560"/>
                  </a:lnTo>
                  <a:lnTo>
                    <a:pt x="899172" y="796289"/>
                  </a:lnTo>
                  <a:close/>
                </a:path>
                <a:path w="900430" h="803910">
                  <a:moveTo>
                    <a:pt x="6354" y="793750"/>
                  </a:moveTo>
                  <a:lnTo>
                    <a:pt x="14" y="793750"/>
                  </a:lnTo>
                  <a:lnTo>
                    <a:pt x="12" y="795019"/>
                  </a:lnTo>
                  <a:lnTo>
                    <a:pt x="6352" y="795019"/>
                  </a:lnTo>
                  <a:lnTo>
                    <a:pt x="6354" y="793750"/>
                  </a:lnTo>
                  <a:close/>
                </a:path>
                <a:path w="900430" h="803910">
                  <a:moveTo>
                    <a:pt x="899176" y="793750"/>
                  </a:moveTo>
                  <a:lnTo>
                    <a:pt x="892822" y="793750"/>
                  </a:lnTo>
                  <a:lnTo>
                    <a:pt x="892818" y="795019"/>
                  </a:lnTo>
                  <a:lnTo>
                    <a:pt x="899174" y="795019"/>
                  </a:lnTo>
                  <a:lnTo>
                    <a:pt x="899176" y="793750"/>
                  </a:lnTo>
                  <a:close/>
                </a:path>
                <a:path w="900430" h="803910">
                  <a:moveTo>
                    <a:pt x="6360" y="789939"/>
                  </a:moveTo>
                  <a:lnTo>
                    <a:pt x="20" y="789939"/>
                  </a:lnTo>
                  <a:lnTo>
                    <a:pt x="16" y="792479"/>
                  </a:lnTo>
                  <a:lnTo>
                    <a:pt x="6356" y="792479"/>
                  </a:lnTo>
                  <a:lnTo>
                    <a:pt x="6360" y="789939"/>
                  </a:lnTo>
                  <a:close/>
                </a:path>
                <a:path w="900430" h="803910">
                  <a:moveTo>
                    <a:pt x="899182" y="789939"/>
                  </a:moveTo>
                  <a:lnTo>
                    <a:pt x="892834" y="789939"/>
                  </a:lnTo>
                  <a:lnTo>
                    <a:pt x="892826" y="792479"/>
                  </a:lnTo>
                  <a:lnTo>
                    <a:pt x="899178" y="792479"/>
                  </a:lnTo>
                  <a:lnTo>
                    <a:pt x="899182" y="789939"/>
                  </a:lnTo>
                  <a:close/>
                </a:path>
                <a:path w="900430" h="803910">
                  <a:moveTo>
                    <a:pt x="6364" y="787400"/>
                  </a:moveTo>
                  <a:lnTo>
                    <a:pt x="24" y="787400"/>
                  </a:lnTo>
                  <a:lnTo>
                    <a:pt x="22" y="788669"/>
                  </a:lnTo>
                  <a:lnTo>
                    <a:pt x="6362" y="788669"/>
                  </a:lnTo>
                  <a:lnTo>
                    <a:pt x="6364" y="787400"/>
                  </a:lnTo>
                  <a:close/>
                </a:path>
                <a:path w="900430" h="803910">
                  <a:moveTo>
                    <a:pt x="899186" y="787400"/>
                  </a:moveTo>
                  <a:lnTo>
                    <a:pt x="892842" y="787400"/>
                  </a:lnTo>
                  <a:lnTo>
                    <a:pt x="892838" y="788669"/>
                  </a:lnTo>
                  <a:lnTo>
                    <a:pt x="899184" y="788669"/>
                  </a:lnTo>
                  <a:lnTo>
                    <a:pt x="899186" y="787400"/>
                  </a:lnTo>
                  <a:close/>
                </a:path>
                <a:path w="900430" h="803910">
                  <a:moveTo>
                    <a:pt x="6370" y="783589"/>
                  </a:moveTo>
                  <a:lnTo>
                    <a:pt x="30" y="783589"/>
                  </a:lnTo>
                  <a:lnTo>
                    <a:pt x="26" y="786129"/>
                  </a:lnTo>
                  <a:lnTo>
                    <a:pt x="6366" y="786129"/>
                  </a:lnTo>
                  <a:lnTo>
                    <a:pt x="6370" y="783589"/>
                  </a:lnTo>
                  <a:close/>
                </a:path>
                <a:path w="900430" h="803910">
                  <a:moveTo>
                    <a:pt x="899192" y="783589"/>
                  </a:moveTo>
                  <a:lnTo>
                    <a:pt x="892854" y="783589"/>
                  </a:lnTo>
                  <a:lnTo>
                    <a:pt x="892846" y="786129"/>
                  </a:lnTo>
                  <a:lnTo>
                    <a:pt x="899188" y="786129"/>
                  </a:lnTo>
                  <a:lnTo>
                    <a:pt x="899192" y="783589"/>
                  </a:lnTo>
                  <a:close/>
                </a:path>
                <a:path w="900430" h="803910">
                  <a:moveTo>
                    <a:pt x="6374" y="781050"/>
                  </a:moveTo>
                  <a:lnTo>
                    <a:pt x="34" y="781050"/>
                  </a:lnTo>
                  <a:lnTo>
                    <a:pt x="32" y="782319"/>
                  </a:lnTo>
                  <a:lnTo>
                    <a:pt x="6372" y="782319"/>
                  </a:lnTo>
                  <a:lnTo>
                    <a:pt x="6374" y="781050"/>
                  </a:lnTo>
                  <a:close/>
                </a:path>
                <a:path w="900430" h="803910">
                  <a:moveTo>
                    <a:pt x="899196" y="781050"/>
                  </a:moveTo>
                  <a:lnTo>
                    <a:pt x="892863" y="781050"/>
                  </a:lnTo>
                  <a:lnTo>
                    <a:pt x="892858" y="782319"/>
                  </a:lnTo>
                  <a:lnTo>
                    <a:pt x="899194" y="782319"/>
                  </a:lnTo>
                  <a:lnTo>
                    <a:pt x="899196" y="781050"/>
                  </a:lnTo>
                  <a:close/>
                </a:path>
                <a:path w="900430" h="803910">
                  <a:moveTo>
                    <a:pt x="6380" y="777239"/>
                  </a:moveTo>
                  <a:lnTo>
                    <a:pt x="40" y="777239"/>
                  </a:lnTo>
                  <a:lnTo>
                    <a:pt x="36" y="779779"/>
                  </a:lnTo>
                  <a:lnTo>
                    <a:pt x="6376" y="779779"/>
                  </a:lnTo>
                  <a:lnTo>
                    <a:pt x="6380" y="777239"/>
                  </a:lnTo>
                  <a:close/>
                </a:path>
                <a:path w="900430" h="803910">
                  <a:moveTo>
                    <a:pt x="899202" y="777239"/>
                  </a:moveTo>
                  <a:lnTo>
                    <a:pt x="892875" y="777239"/>
                  </a:lnTo>
                  <a:lnTo>
                    <a:pt x="892867" y="779779"/>
                  </a:lnTo>
                  <a:lnTo>
                    <a:pt x="899198" y="779779"/>
                  </a:lnTo>
                  <a:lnTo>
                    <a:pt x="899202" y="777239"/>
                  </a:lnTo>
                  <a:close/>
                </a:path>
                <a:path w="900430" h="803910">
                  <a:moveTo>
                    <a:pt x="6384" y="774700"/>
                  </a:moveTo>
                  <a:lnTo>
                    <a:pt x="44" y="774700"/>
                  </a:lnTo>
                  <a:lnTo>
                    <a:pt x="42" y="775969"/>
                  </a:lnTo>
                  <a:lnTo>
                    <a:pt x="6382" y="775969"/>
                  </a:lnTo>
                  <a:lnTo>
                    <a:pt x="6384" y="774700"/>
                  </a:lnTo>
                  <a:close/>
                </a:path>
                <a:path w="900430" h="803910">
                  <a:moveTo>
                    <a:pt x="899206" y="774700"/>
                  </a:moveTo>
                  <a:lnTo>
                    <a:pt x="892883" y="774700"/>
                  </a:lnTo>
                  <a:lnTo>
                    <a:pt x="892879" y="775969"/>
                  </a:lnTo>
                  <a:lnTo>
                    <a:pt x="899204" y="775969"/>
                  </a:lnTo>
                  <a:lnTo>
                    <a:pt x="899206" y="774700"/>
                  </a:lnTo>
                  <a:close/>
                </a:path>
                <a:path w="900430" h="803910">
                  <a:moveTo>
                    <a:pt x="6390" y="770889"/>
                  </a:moveTo>
                  <a:lnTo>
                    <a:pt x="50" y="770889"/>
                  </a:lnTo>
                  <a:lnTo>
                    <a:pt x="46" y="773429"/>
                  </a:lnTo>
                  <a:lnTo>
                    <a:pt x="6386" y="773429"/>
                  </a:lnTo>
                  <a:lnTo>
                    <a:pt x="6390" y="770889"/>
                  </a:lnTo>
                  <a:close/>
                </a:path>
                <a:path w="900430" h="803910">
                  <a:moveTo>
                    <a:pt x="899212" y="770889"/>
                  </a:moveTo>
                  <a:lnTo>
                    <a:pt x="892895" y="770889"/>
                  </a:lnTo>
                  <a:lnTo>
                    <a:pt x="892887" y="773429"/>
                  </a:lnTo>
                  <a:lnTo>
                    <a:pt x="899208" y="773429"/>
                  </a:lnTo>
                  <a:lnTo>
                    <a:pt x="899212" y="770889"/>
                  </a:lnTo>
                  <a:close/>
                </a:path>
                <a:path w="900430" h="803910">
                  <a:moveTo>
                    <a:pt x="6394" y="768350"/>
                  </a:moveTo>
                  <a:lnTo>
                    <a:pt x="54" y="768350"/>
                  </a:lnTo>
                  <a:lnTo>
                    <a:pt x="52" y="769619"/>
                  </a:lnTo>
                  <a:lnTo>
                    <a:pt x="6392" y="769619"/>
                  </a:lnTo>
                  <a:lnTo>
                    <a:pt x="6394" y="768350"/>
                  </a:lnTo>
                  <a:close/>
                </a:path>
                <a:path w="900430" h="803910">
                  <a:moveTo>
                    <a:pt x="899216" y="768350"/>
                  </a:moveTo>
                  <a:lnTo>
                    <a:pt x="892903" y="768350"/>
                  </a:lnTo>
                  <a:lnTo>
                    <a:pt x="892899" y="769619"/>
                  </a:lnTo>
                  <a:lnTo>
                    <a:pt x="899214" y="769619"/>
                  </a:lnTo>
                  <a:lnTo>
                    <a:pt x="899216" y="768350"/>
                  </a:lnTo>
                  <a:close/>
                </a:path>
                <a:path w="900430" h="803910">
                  <a:moveTo>
                    <a:pt x="6400" y="764539"/>
                  </a:moveTo>
                  <a:lnTo>
                    <a:pt x="60" y="764539"/>
                  </a:lnTo>
                  <a:lnTo>
                    <a:pt x="56" y="767079"/>
                  </a:lnTo>
                  <a:lnTo>
                    <a:pt x="6396" y="767079"/>
                  </a:lnTo>
                  <a:lnTo>
                    <a:pt x="6400" y="764539"/>
                  </a:lnTo>
                  <a:close/>
                </a:path>
                <a:path w="900430" h="803910">
                  <a:moveTo>
                    <a:pt x="899222" y="764539"/>
                  </a:moveTo>
                  <a:lnTo>
                    <a:pt x="892916" y="764539"/>
                  </a:lnTo>
                  <a:lnTo>
                    <a:pt x="892907" y="767079"/>
                  </a:lnTo>
                  <a:lnTo>
                    <a:pt x="899218" y="767079"/>
                  </a:lnTo>
                  <a:lnTo>
                    <a:pt x="899222" y="764539"/>
                  </a:lnTo>
                  <a:close/>
                </a:path>
                <a:path w="900430" h="803910">
                  <a:moveTo>
                    <a:pt x="6405" y="762000"/>
                  </a:moveTo>
                  <a:lnTo>
                    <a:pt x="64" y="762000"/>
                  </a:lnTo>
                  <a:lnTo>
                    <a:pt x="62" y="763269"/>
                  </a:lnTo>
                  <a:lnTo>
                    <a:pt x="6403" y="763269"/>
                  </a:lnTo>
                  <a:lnTo>
                    <a:pt x="6405" y="762000"/>
                  </a:lnTo>
                  <a:close/>
                </a:path>
                <a:path w="900430" h="803910">
                  <a:moveTo>
                    <a:pt x="899226" y="762000"/>
                  </a:moveTo>
                  <a:lnTo>
                    <a:pt x="892924" y="762000"/>
                  </a:lnTo>
                  <a:lnTo>
                    <a:pt x="892920" y="763269"/>
                  </a:lnTo>
                  <a:lnTo>
                    <a:pt x="899224" y="763269"/>
                  </a:lnTo>
                  <a:lnTo>
                    <a:pt x="899226" y="762000"/>
                  </a:lnTo>
                  <a:close/>
                </a:path>
                <a:path w="900430" h="803910">
                  <a:moveTo>
                    <a:pt x="6411" y="758189"/>
                  </a:moveTo>
                  <a:lnTo>
                    <a:pt x="70" y="758189"/>
                  </a:lnTo>
                  <a:lnTo>
                    <a:pt x="66" y="760729"/>
                  </a:lnTo>
                  <a:lnTo>
                    <a:pt x="6407" y="760729"/>
                  </a:lnTo>
                  <a:lnTo>
                    <a:pt x="6411" y="758189"/>
                  </a:lnTo>
                  <a:close/>
                </a:path>
                <a:path w="900430" h="803910">
                  <a:moveTo>
                    <a:pt x="899232" y="758189"/>
                  </a:moveTo>
                  <a:lnTo>
                    <a:pt x="892936" y="758189"/>
                  </a:lnTo>
                  <a:lnTo>
                    <a:pt x="892928" y="760729"/>
                  </a:lnTo>
                  <a:lnTo>
                    <a:pt x="899228" y="760729"/>
                  </a:lnTo>
                  <a:lnTo>
                    <a:pt x="899232" y="758189"/>
                  </a:lnTo>
                  <a:close/>
                </a:path>
                <a:path w="900430" h="803910">
                  <a:moveTo>
                    <a:pt x="6415" y="755650"/>
                  </a:moveTo>
                  <a:lnTo>
                    <a:pt x="74" y="755650"/>
                  </a:lnTo>
                  <a:lnTo>
                    <a:pt x="72" y="756919"/>
                  </a:lnTo>
                  <a:lnTo>
                    <a:pt x="6413" y="756919"/>
                  </a:lnTo>
                  <a:lnTo>
                    <a:pt x="6415" y="755650"/>
                  </a:lnTo>
                  <a:close/>
                </a:path>
                <a:path w="900430" h="803910">
                  <a:moveTo>
                    <a:pt x="899236" y="755650"/>
                  </a:moveTo>
                  <a:lnTo>
                    <a:pt x="892944" y="755650"/>
                  </a:lnTo>
                  <a:lnTo>
                    <a:pt x="892940" y="756919"/>
                  </a:lnTo>
                  <a:lnTo>
                    <a:pt x="899234" y="756919"/>
                  </a:lnTo>
                  <a:lnTo>
                    <a:pt x="899236" y="755650"/>
                  </a:lnTo>
                  <a:close/>
                </a:path>
                <a:path w="900430" h="803910">
                  <a:moveTo>
                    <a:pt x="6421" y="751839"/>
                  </a:moveTo>
                  <a:lnTo>
                    <a:pt x="80" y="751839"/>
                  </a:lnTo>
                  <a:lnTo>
                    <a:pt x="76" y="754379"/>
                  </a:lnTo>
                  <a:lnTo>
                    <a:pt x="6417" y="754379"/>
                  </a:lnTo>
                  <a:lnTo>
                    <a:pt x="6421" y="751839"/>
                  </a:lnTo>
                  <a:close/>
                </a:path>
                <a:path w="900430" h="803910">
                  <a:moveTo>
                    <a:pt x="899242" y="751839"/>
                  </a:moveTo>
                  <a:lnTo>
                    <a:pt x="892956" y="751839"/>
                  </a:lnTo>
                  <a:lnTo>
                    <a:pt x="892948" y="754379"/>
                  </a:lnTo>
                  <a:lnTo>
                    <a:pt x="899238" y="754379"/>
                  </a:lnTo>
                  <a:lnTo>
                    <a:pt x="899242" y="751839"/>
                  </a:lnTo>
                  <a:close/>
                </a:path>
                <a:path w="900430" h="803910">
                  <a:moveTo>
                    <a:pt x="6425" y="749300"/>
                  </a:moveTo>
                  <a:lnTo>
                    <a:pt x="84" y="749300"/>
                  </a:lnTo>
                  <a:lnTo>
                    <a:pt x="82" y="750569"/>
                  </a:lnTo>
                  <a:lnTo>
                    <a:pt x="6423" y="750569"/>
                  </a:lnTo>
                  <a:lnTo>
                    <a:pt x="6425" y="749300"/>
                  </a:lnTo>
                  <a:close/>
                </a:path>
                <a:path w="900430" h="803910">
                  <a:moveTo>
                    <a:pt x="899246" y="749300"/>
                  </a:moveTo>
                  <a:lnTo>
                    <a:pt x="892964" y="749300"/>
                  </a:lnTo>
                  <a:lnTo>
                    <a:pt x="892960" y="750569"/>
                  </a:lnTo>
                  <a:lnTo>
                    <a:pt x="899244" y="750569"/>
                  </a:lnTo>
                  <a:lnTo>
                    <a:pt x="899246" y="749300"/>
                  </a:lnTo>
                  <a:close/>
                </a:path>
                <a:path w="900430" h="803910">
                  <a:moveTo>
                    <a:pt x="6431" y="745489"/>
                  </a:moveTo>
                  <a:lnTo>
                    <a:pt x="90" y="745489"/>
                  </a:lnTo>
                  <a:lnTo>
                    <a:pt x="86" y="748029"/>
                  </a:lnTo>
                  <a:lnTo>
                    <a:pt x="6427" y="748029"/>
                  </a:lnTo>
                  <a:lnTo>
                    <a:pt x="6431" y="745489"/>
                  </a:lnTo>
                  <a:close/>
                </a:path>
                <a:path w="900430" h="803910">
                  <a:moveTo>
                    <a:pt x="899252" y="745489"/>
                  </a:moveTo>
                  <a:lnTo>
                    <a:pt x="892977" y="745489"/>
                  </a:lnTo>
                  <a:lnTo>
                    <a:pt x="892969" y="748029"/>
                  </a:lnTo>
                  <a:lnTo>
                    <a:pt x="899248" y="748029"/>
                  </a:lnTo>
                  <a:lnTo>
                    <a:pt x="899252" y="745489"/>
                  </a:lnTo>
                  <a:close/>
                </a:path>
                <a:path w="900430" h="803910">
                  <a:moveTo>
                    <a:pt x="6439" y="740410"/>
                  </a:moveTo>
                  <a:lnTo>
                    <a:pt x="98" y="740410"/>
                  </a:lnTo>
                  <a:lnTo>
                    <a:pt x="92" y="744219"/>
                  </a:lnTo>
                  <a:lnTo>
                    <a:pt x="6433" y="744219"/>
                  </a:lnTo>
                  <a:lnTo>
                    <a:pt x="6439" y="740410"/>
                  </a:lnTo>
                  <a:close/>
                </a:path>
                <a:path w="900430" h="803910">
                  <a:moveTo>
                    <a:pt x="899260" y="740410"/>
                  </a:moveTo>
                  <a:lnTo>
                    <a:pt x="892993" y="740410"/>
                  </a:lnTo>
                  <a:lnTo>
                    <a:pt x="892981" y="744219"/>
                  </a:lnTo>
                  <a:lnTo>
                    <a:pt x="899254" y="744219"/>
                  </a:lnTo>
                  <a:lnTo>
                    <a:pt x="899260" y="740410"/>
                  </a:lnTo>
                  <a:close/>
                </a:path>
              </a:pathLst>
            </a:custGeom>
            <a:solidFill>
              <a:srgbClr val="5B9A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2146300" y="2319019"/>
              <a:ext cx="889000" cy="792480"/>
            </a:xfrm>
            <a:custGeom>
              <a:avLst/>
              <a:gdLst/>
              <a:ahLst/>
              <a:cxnLst/>
              <a:rect l="l" t="t" r="r" b="b"/>
              <a:pathLst>
                <a:path w="889000" h="792480">
                  <a:moveTo>
                    <a:pt x="1269" y="0"/>
                  </a:moveTo>
                  <a:lnTo>
                    <a:pt x="1253" y="10159"/>
                  </a:lnTo>
                  <a:lnTo>
                    <a:pt x="7613" y="10159"/>
                  </a:lnTo>
                  <a:lnTo>
                    <a:pt x="7619" y="6350"/>
                  </a:lnTo>
                  <a:lnTo>
                    <a:pt x="888983" y="6350"/>
                  </a:lnTo>
                  <a:lnTo>
                    <a:pt x="889000" y="1269"/>
                  </a:lnTo>
                  <a:lnTo>
                    <a:pt x="1269" y="0"/>
                  </a:lnTo>
                  <a:close/>
                </a:path>
                <a:path w="889000" h="792480">
                  <a:moveTo>
                    <a:pt x="888983" y="6350"/>
                  </a:moveTo>
                  <a:lnTo>
                    <a:pt x="7619" y="6350"/>
                  </a:lnTo>
                  <a:lnTo>
                    <a:pt x="882650" y="7619"/>
                  </a:lnTo>
                  <a:lnTo>
                    <a:pt x="882645" y="10159"/>
                  </a:lnTo>
                  <a:lnTo>
                    <a:pt x="888971" y="10159"/>
                  </a:lnTo>
                  <a:lnTo>
                    <a:pt x="888983" y="6350"/>
                  </a:lnTo>
                  <a:close/>
                </a:path>
                <a:path w="889000" h="792480">
                  <a:moveTo>
                    <a:pt x="7613" y="10160"/>
                  </a:moveTo>
                  <a:lnTo>
                    <a:pt x="1253" y="10160"/>
                  </a:lnTo>
                  <a:lnTo>
                    <a:pt x="1233" y="22859"/>
                  </a:lnTo>
                  <a:lnTo>
                    <a:pt x="7593" y="22859"/>
                  </a:lnTo>
                  <a:lnTo>
                    <a:pt x="7613" y="10160"/>
                  </a:lnTo>
                  <a:close/>
                </a:path>
                <a:path w="889000" h="792480">
                  <a:moveTo>
                    <a:pt x="888971" y="10160"/>
                  </a:moveTo>
                  <a:lnTo>
                    <a:pt x="882645" y="10160"/>
                  </a:lnTo>
                  <a:lnTo>
                    <a:pt x="882625" y="22859"/>
                  </a:lnTo>
                  <a:lnTo>
                    <a:pt x="888930" y="22859"/>
                  </a:lnTo>
                  <a:lnTo>
                    <a:pt x="888971" y="10160"/>
                  </a:lnTo>
                  <a:close/>
                </a:path>
                <a:path w="889000" h="792480">
                  <a:moveTo>
                    <a:pt x="7593" y="22860"/>
                  </a:moveTo>
                  <a:lnTo>
                    <a:pt x="1233" y="22860"/>
                  </a:lnTo>
                  <a:lnTo>
                    <a:pt x="1212" y="35559"/>
                  </a:lnTo>
                  <a:lnTo>
                    <a:pt x="7572" y="35559"/>
                  </a:lnTo>
                  <a:lnTo>
                    <a:pt x="7593" y="22860"/>
                  </a:lnTo>
                  <a:close/>
                </a:path>
                <a:path w="889000" h="792480">
                  <a:moveTo>
                    <a:pt x="888930" y="22860"/>
                  </a:moveTo>
                  <a:lnTo>
                    <a:pt x="882625" y="22860"/>
                  </a:lnTo>
                  <a:lnTo>
                    <a:pt x="882604" y="35559"/>
                  </a:lnTo>
                  <a:lnTo>
                    <a:pt x="888889" y="35559"/>
                  </a:lnTo>
                  <a:lnTo>
                    <a:pt x="888930" y="22860"/>
                  </a:lnTo>
                  <a:close/>
                </a:path>
                <a:path w="889000" h="792480">
                  <a:moveTo>
                    <a:pt x="7572" y="35560"/>
                  </a:moveTo>
                  <a:lnTo>
                    <a:pt x="1212" y="35560"/>
                  </a:lnTo>
                  <a:lnTo>
                    <a:pt x="1192" y="48259"/>
                  </a:lnTo>
                  <a:lnTo>
                    <a:pt x="7551" y="48259"/>
                  </a:lnTo>
                  <a:lnTo>
                    <a:pt x="7572" y="35560"/>
                  </a:lnTo>
                  <a:close/>
                </a:path>
                <a:path w="889000" h="792480">
                  <a:moveTo>
                    <a:pt x="888889" y="35560"/>
                  </a:moveTo>
                  <a:lnTo>
                    <a:pt x="882604" y="35560"/>
                  </a:lnTo>
                  <a:lnTo>
                    <a:pt x="882583" y="48259"/>
                  </a:lnTo>
                  <a:lnTo>
                    <a:pt x="888849" y="48259"/>
                  </a:lnTo>
                  <a:lnTo>
                    <a:pt x="888889" y="35560"/>
                  </a:lnTo>
                  <a:close/>
                </a:path>
                <a:path w="889000" h="792480">
                  <a:moveTo>
                    <a:pt x="7551" y="48260"/>
                  </a:moveTo>
                  <a:lnTo>
                    <a:pt x="1192" y="48260"/>
                  </a:lnTo>
                  <a:lnTo>
                    <a:pt x="1151" y="73659"/>
                  </a:lnTo>
                  <a:lnTo>
                    <a:pt x="7510" y="73659"/>
                  </a:lnTo>
                  <a:lnTo>
                    <a:pt x="7551" y="48260"/>
                  </a:lnTo>
                  <a:close/>
                </a:path>
                <a:path w="889000" h="792480">
                  <a:moveTo>
                    <a:pt x="888849" y="48260"/>
                  </a:moveTo>
                  <a:lnTo>
                    <a:pt x="882583" y="48260"/>
                  </a:lnTo>
                  <a:lnTo>
                    <a:pt x="882542" y="73659"/>
                  </a:lnTo>
                  <a:lnTo>
                    <a:pt x="888767" y="73659"/>
                  </a:lnTo>
                  <a:lnTo>
                    <a:pt x="888849" y="48260"/>
                  </a:lnTo>
                  <a:close/>
                </a:path>
                <a:path w="889000" h="792480">
                  <a:moveTo>
                    <a:pt x="7510" y="73660"/>
                  </a:moveTo>
                  <a:lnTo>
                    <a:pt x="1151" y="73660"/>
                  </a:lnTo>
                  <a:lnTo>
                    <a:pt x="1141" y="80009"/>
                  </a:lnTo>
                  <a:lnTo>
                    <a:pt x="7499" y="80009"/>
                  </a:lnTo>
                  <a:lnTo>
                    <a:pt x="7510" y="73660"/>
                  </a:lnTo>
                  <a:close/>
                </a:path>
                <a:path w="889000" h="792480">
                  <a:moveTo>
                    <a:pt x="888767" y="73660"/>
                  </a:moveTo>
                  <a:lnTo>
                    <a:pt x="882542" y="73660"/>
                  </a:lnTo>
                  <a:lnTo>
                    <a:pt x="882531" y="80009"/>
                  </a:lnTo>
                  <a:lnTo>
                    <a:pt x="888747" y="80009"/>
                  </a:lnTo>
                  <a:lnTo>
                    <a:pt x="888767" y="73660"/>
                  </a:lnTo>
                  <a:close/>
                </a:path>
                <a:path w="889000" h="792480">
                  <a:moveTo>
                    <a:pt x="7499" y="80010"/>
                  </a:moveTo>
                  <a:lnTo>
                    <a:pt x="1141" y="80010"/>
                  </a:lnTo>
                  <a:lnTo>
                    <a:pt x="1060" y="130809"/>
                  </a:lnTo>
                  <a:lnTo>
                    <a:pt x="7416" y="130809"/>
                  </a:lnTo>
                  <a:lnTo>
                    <a:pt x="7499" y="80010"/>
                  </a:lnTo>
                  <a:close/>
                </a:path>
                <a:path w="889000" h="792480">
                  <a:moveTo>
                    <a:pt x="888747" y="80010"/>
                  </a:moveTo>
                  <a:lnTo>
                    <a:pt x="882531" y="80010"/>
                  </a:lnTo>
                  <a:lnTo>
                    <a:pt x="882449" y="130809"/>
                  </a:lnTo>
                  <a:lnTo>
                    <a:pt x="888584" y="130809"/>
                  </a:lnTo>
                  <a:lnTo>
                    <a:pt x="888747" y="80010"/>
                  </a:lnTo>
                  <a:close/>
                </a:path>
                <a:path w="889000" h="792480">
                  <a:moveTo>
                    <a:pt x="7416" y="130810"/>
                  </a:moveTo>
                  <a:lnTo>
                    <a:pt x="1060" y="130810"/>
                  </a:lnTo>
                  <a:lnTo>
                    <a:pt x="1049" y="137159"/>
                  </a:lnTo>
                  <a:lnTo>
                    <a:pt x="7406" y="137159"/>
                  </a:lnTo>
                  <a:lnTo>
                    <a:pt x="7416" y="130810"/>
                  </a:lnTo>
                  <a:close/>
                </a:path>
                <a:path w="889000" h="792480">
                  <a:moveTo>
                    <a:pt x="888584" y="130810"/>
                  </a:moveTo>
                  <a:lnTo>
                    <a:pt x="882449" y="130810"/>
                  </a:lnTo>
                  <a:lnTo>
                    <a:pt x="882438" y="137159"/>
                  </a:lnTo>
                  <a:lnTo>
                    <a:pt x="888563" y="137159"/>
                  </a:lnTo>
                  <a:lnTo>
                    <a:pt x="888584" y="130810"/>
                  </a:lnTo>
                  <a:close/>
                </a:path>
                <a:path w="889000" h="792480">
                  <a:moveTo>
                    <a:pt x="7406" y="137160"/>
                  </a:moveTo>
                  <a:lnTo>
                    <a:pt x="1049" y="137160"/>
                  </a:lnTo>
                  <a:lnTo>
                    <a:pt x="1033" y="147319"/>
                  </a:lnTo>
                  <a:lnTo>
                    <a:pt x="7390" y="147319"/>
                  </a:lnTo>
                  <a:lnTo>
                    <a:pt x="7406" y="137160"/>
                  </a:lnTo>
                  <a:close/>
                </a:path>
                <a:path w="889000" h="792480">
                  <a:moveTo>
                    <a:pt x="888563" y="137160"/>
                  </a:moveTo>
                  <a:lnTo>
                    <a:pt x="882438" y="137160"/>
                  </a:lnTo>
                  <a:lnTo>
                    <a:pt x="882422" y="147319"/>
                  </a:lnTo>
                  <a:lnTo>
                    <a:pt x="888531" y="147319"/>
                  </a:lnTo>
                  <a:lnTo>
                    <a:pt x="888563" y="137160"/>
                  </a:lnTo>
                  <a:close/>
                </a:path>
                <a:path w="889000" h="792480">
                  <a:moveTo>
                    <a:pt x="7390" y="147320"/>
                  </a:moveTo>
                  <a:lnTo>
                    <a:pt x="1033" y="147320"/>
                  </a:lnTo>
                  <a:lnTo>
                    <a:pt x="1009" y="162559"/>
                  </a:lnTo>
                  <a:lnTo>
                    <a:pt x="7365" y="162559"/>
                  </a:lnTo>
                  <a:lnTo>
                    <a:pt x="7390" y="147320"/>
                  </a:lnTo>
                  <a:close/>
                </a:path>
                <a:path w="889000" h="792480">
                  <a:moveTo>
                    <a:pt x="888531" y="147320"/>
                  </a:moveTo>
                  <a:lnTo>
                    <a:pt x="882422" y="147320"/>
                  </a:lnTo>
                  <a:lnTo>
                    <a:pt x="882397" y="162559"/>
                  </a:lnTo>
                  <a:lnTo>
                    <a:pt x="888482" y="162559"/>
                  </a:lnTo>
                  <a:lnTo>
                    <a:pt x="888531" y="147320"/>
                  </a:lnTo>
                  <a:close/>
                </a:path>
                <a:path w="889000" h="792480">
                  <a:moveTo>
                    <a:pt x="7365" y="162560"/>
                  </a:moveTo>
                  <a:lnTo>
                    <a:pt x="1009" y="162560"/>
                  </a:lnTo>
                  <a:lnTo>
                    <a:pt x="978" y="181609"/>
                  </a:lnTo>
                  <a:lnTo>
                    <a:pt x="7334" y="181609"/>
                  </a:lnTo>
                  <a:lnTo>
                    <a:pt x="7365" y="162560"/>
                  </a:lnTo>
                  <a:close/>
                </a:path>
                <a:path w="889000" h="792480">
                  <a:moveTo>
                    <a:pt x="888482" y="162560"/>
                  </a:moveTo>
                  <a:lnTo>
                    <a:pt x="882397" y="162560"/>
                  </a:lnTo>
                  <a:lnTo>
                    <a:pt x="882366" y="181609"/>
                  </a:lnTo>
                  <a:lnTo>
                    <a:pt x="888421" y="181609"/>
                  </a:lnTo>
                  <a:lnTo>
                    <a:pt x="888482" y="162560"/>
                  </a:lnTo>
                  <a:close/>
                </a:path>
                <a:path w="889000" h="792480">
                  <a:moveTo>
                    <a:pt x="7334" y="181610"/>
                  </a:moveTo>
                  <a:lnTo>
                    <a:pt x="978" y="181610"/>
                  </a:lnTo>
                  <a:lnTo>
                    <a:pt x="962" y="191769"/>
                  </a:lnTo>
                  <a:lnTo>
                    <a:pt x="7317" y="191769"/>
                  </a:lnTo>
                  <a:lnTo>
                    <a:pt x="7334" y="181610"/>
                  </a:lnTo>
                  <a:close/>
                </a:path>
                <a:path w="889000" h="792480">
                  <a:moveTo>
                    <a:pt x="888421" y="181610"/>
                  </a:moveTo>
                  <a:lnTo>
                    <a:pt x="882366" y="181610"/>
                  </a:lnTo>
                  <a:lnTo>
                    <a:pt x="882349" y="191769"/>
                  </a:lnTo>
                  <a:lnTo>
                    <a:pt x="888388" y="191769"/>
                  </a:lnTo>
                  <a:lnTo>
                    <a:pt x="888421" y="181610"/>
                  </a:lnTo>
                  <a:close/>
                </a:path>
                <a:path w="889000" h="792480">
                  <a:moveTo>
                    <a:pt x="7317" y="191770"/>
                  </a:moveTo>
                  <a:lnTo>
                    <a:pt x="962" y="191770"/>
                  </a:lnTo>
                  <a:lnTo>
                    <a:pt x="937" y="207009"/>
                  </a:lnTo>
                  <a:lnTo>
                    <a:pt x="7292" y="207009"/>
                  </a:lnTo>
                  <a:lnTo>
                    <a:pt x="7317" y="191770"/>
                  </a:lnTo>
                  <a:close/>
                </a:path>
                <a:path w="889000" h="792480">
                  <a:moveTo>
                    <a:pt x="888388" y="191770"/>
                  </a:moveTo>
                  <a:lnTo>
                    <a:pt x="882349" y="191770"/>
                  </a:lnTo>
                  <a:lnTo>
                    <a:pt x="882324" y="207009"/>
                  </a:lnTo>
                  <a:lnTo>
                    <a:pt x="888339" y="207009"/>
                  </a:lnTo>
                  <a:lnTo>
                    <a:pt x="888388" y="191770"/>
                  </a:lnTo>
                  <a:close/>
                </a:path>
                <a:path w="889000" h="792480">
                  <a:moveTo>
                    <a:pt x="7292" y="207010"/>
                  </a:moveTo>
                  <a:lnTo>
                    <a:pt x="937" y="207010"/>
                  </a:lnTo>
                  <a:lnTo>
                    <a:pt x="754" y="321309"/>
                  </a:lnTo>
                  <a:lnTo>
                    <a:pt x="7106" y="321309"/>
                  </a:lnTo>
                  <a:lnTo>
                    <a:pt x="7292" y="207010"/>
                  </a:lnTo>
                  <a:close/>
                </a:path>
                <a:path w="889000" h="792480">
                  <a:moveTo>
                    <a:pt x="888339" y="207010"/>
                  </a:moveTo>
                  <a:lnTo>
                    <a:pt x="882324" y="207010"/>
                  </a:lnTo>
                  <a:lnTo>
                    <a:pt x="882138" y="321309"/>
                  </a:lnTo>
                  <a:lnTo>
                    <a:pt x="887972" y="321309"/>
                  </a:lnTo>
                  <a:lnTo>
                    <a:pt x="888339" y="207010"/>
                  </a:lnTo>
                  <a:close/>
                </a:path>
                <a:path w="889000" h="792480">
                  <a:moveTo>
                    <a:pt x="7106" y="321310"/>
                  </a:moveTo>
                  <a:lnTo>
                    <a:pt x="754" y="321310"/>
                  </a:lnTo>
                  <a:lnTo>
                    <a:pt x="560" y="441959"/>
                  </a:lnTo>
                  <a:lnTo>
                    <a:pt x="6909" y="441959"/>
                  </a:lnTo>
                  <a:lnTo>
                    <a:pt x="7106" y="321310"/>
                  </a:lnTo>
                  <a:close/>
                </a:path>
                <a:path w="889000" h="792480">
                  <a:moveTo>
                    <a:pt x="887972" y="321310"/>
                  </a:moveTo>
                  <a:lnTo>
                    <a:pt x="882138" y="321310"/>
                  </a:lnTo>
                  <a:lnTo>
                    <a:pt x="881941" y="441959"/>
                  </a:lnTo>
                  <a:lnTo>
                    <a:pt x="887585" y="441959"/>
                  </a:lnTo>
                  <a:lnTo>
                    <a:pt x="887972" y="321310"/>
                  </a:lnTo>
                  <a:close/>
                </a:path>
                <a:path w="889000" h="792480">
                  <a:moveTo>
                    <a:pt x="6909" y="441960"/>
                  </a:moveTo>
                  <a:lnTo>
                    <a:pt x="560" y="441960"/>
                  </a:lnTo>
                  <a:lnTo>
                    <a:pt x="336" y="581659"/>
                  </a:lnTo>
                  <a:lnTo>
                    <a:pt x="6681" y="581659"/>
                  </a:lnTo>
                  <a:lnTo>
                    <a:pt x="6909" y="441960"/>
                  </a:lnTo>
                  <a:close/>
                </a:path>
                <a:path w="889000" h="792480">
                  <a:moveTo>
                    <a:pt x="887585" y="441960"/>
                  </a:moveTo>
                  <a:lnTo>
                    <a:pt x="881941" y="441960"/>
                  </a:lnTo>
                  <a:lnTo>
                    <a:pt x="881713" y="581659"/>
                  </a:lnTo>
                  <a:lnTo>
                    <a:pt x="887136" y="581659"/>
                  </a:lnTo>
                  <a:lnTo>
                    <a:pt x="887585" y="441960"/>
                  </a:lnTo>
                  <a:close/>
                </a:path>
                <a:path w="889000" h="792480">
                  <a:moveTo>
                    <a:pt x="6681" y="581660"/>
                  </a:moveTo>
                  <a:lnTo>
                    <a:pt x="336" y="581660"/>
                  </a:lnTo>
                  <a:lnTo>
                    <a:pt x="320" y="591819"/>
                  </a:lnTo>
                  <a:lnTo>
                    <a:pt x="6664" y="591819"/>
                  </a:lnTo>
                  <a:lnTo>
                    <a:pt x="6681" y="581660"/>
                  </a:lnTo>
                  <a:close/>
                </a:path>
                <a:path w="889000" h="792480">
                  <a:moveTo>
                    <a:pt x="887136" y="581660"/>
                  </a:moveTo>
                  <a:lnTo>
                    <a:pt x="881713" y="581660"/>
                  </a:lnTo>
                  <a:lnTo>
                    <a:pt x="881696" y="591819"/>
                  </a:lnTo>
                  <a:lnTo>
                    <a:pt x="887104" y="591819"/>
                  </a:lnTo>
                  <a:lnTo>
                    <a:pt x="887136" y="581660"/>
                  </a:lnTo>
                  <a:close/>
                </a:path>
                <a:path w="889000" h="792480">
                  <a:moveTo>
                    <a:pt x="6664" y="591820"/>
                  </a:moveTo>
                  <a:lnTo>
                    <a:pt x="320" y="591820"/>
                  </a:lnTo>
                  <a:lnTo>
                    <a:pt x="295" y="607059"/>
                  </a:lnTo>
                  <a:lnTo>
                    <a:pt x="6640" y="607059"/>
                  </a:lnTo>
                  <a:lnTo>
                    <a:pt x="6664" y="591820"/>
                  </a:lnTo>
                  <a:close/>
                </a:path>
                <a:path w="889000" h="792480">
                  <a:moveTo>
                    <a:pt x="887104" y="591820"/>
                  </a:moveTo>
                  <a:lnTo>
                    <a:pt x="881696" y="591820"/>
                  </a:lnTo>
                  <a:lnTo>
                    <a:pt x="881672" y="607059"/>
                  </a:lnTo>
                  <a:lnTo>
                    <a:pt x="887055" y="607059"/>
                  </a:lnTo>
                  <a:lnTo>
                    <a:pt x="887104" y="591820"/>
                  </a:lnTo>
                  <a:close/>
                </a:path>
                <a:path w="889000" h="792480">
                  <a:moveTo>
                    <a:pt x="6640" y="607060"/>
                  </a:moveTo>
                  <a:lnTo>
                    <a:pt x="295" y="607060"/>
                  </a:lnTo>
                  <a:lnTo>
                    <a:pt x="265" y="626109"/>
                  </a:lnTo>
                  <a:lnTo>
                    <a:pt x="6608" y="626109"/>
                  </a:lnTo>
                  <a:lnTo>
                    <a:pt x="6640" y="607060"/>
                  </a:lnTo>
                  <a:close/>
                </a:path>
                <a:path w="889000" h="792480">
                  <a:moveTo>
                    <a:pt x="887055" y="607060"/>
                  </a:moveTo>
                  <a:lnTo>
                    <a:pt x="881672" y="607060"/>
                  </a:lnTo>
                  <a:lnTo>
                    <a:pt x="881641" y="626109"/>
                  </a:lnTo>
                  <a:lnTo>
                    <a:pt x="886994" y="626109"/>
                  </a:lnTo>
                  <a:lnTo>
                    <a:pt x="887055" y="607060"/>
                  </a:lnTo>
                  <a:close/>
                </a:path>
                <a:path w="889000" h="792480">
                  <a:moveTo>
                    <a:pt x="6608" y="626110"/>
                  </a:moveTo>
                  <a:lnTo>
                    <a:pt x="265" y="626110"/>
                  </a:lnTo>
                  <a:lnTo>
                    <a:pt x="248" y="636269"/>
                  </a:lnTo>
                  <a:lnTo>
                    <a:pt x="6592" y="636269"/>
                  </a:lnTo>
                  <a:lnTo>
                    <a:pt x="6608" y="626110"/>
                  </a:lnTo>
                  <a:close/>
                </a:path>
                <a:path w="889000" h="792480">
                  <a:moveTo>
                    <a:pt x="886994" y="626110"/>
                  </a:moveTo>
                  <a:lnTo>
                    <a:pt x="881641" y="626110"/>
                  </a:lnTo>
                  <a:lnTo>
                    <a:pt x="881624" y="636269"/>
                  </a:lnTo>
                  <a:lnTo>
                    <a:pt x="886961" y="636269"/>
                  </a:lnTo>
                  <a:lnTo>
                    <a:pt x="886994" y="626110"/>
                  </a:lnTo>
                  <a:close/>
                </a:path>
                <a:path w="889000" h="792480">
                  <a:moveTo>
                    <a:pt x="6592" y="636270"/>
                  </a:moveTo>
                  <a:lnTo>
                    <a:pt x="248" y="636270"/>
                  </a:lnTo>
                  <a:lnTo>
                    <a:pt x="224" y="651509"/>
                  </a:lnTo>
                  <a:lnTo>
                    <a:pt x="6567" y="651509"/>
                  </a:lnTo>
                  <a:lnTo>
                    <a:pt x="6592" y="636270"/>
                  </a:lnTo>
                  <a:close/>
                </a:path>
                <a:path w="889000" h="792480">
                  <a:moveTo>
                    <a:pt x="886961" y="636270"/>
                  </a:moveTo>
                  <a:lnTo>
                    <a:pt x="881624" y="636270"/>
                  </a:lnTo>
                  <a:lnTo>
                    <a:pt x="881599" y="651509"/>
                  </a:lnTo>
                  <a:lnTo>
                    <a:pt x="886912" y="651509"/>
                  </a:lnTo>
                  <a:lnTo>
                    <a:pt x="886961" y="636270"/>
                  </a:lnTo>
                  <a:close/>
                </a:path>
                <a:path w="889000" h="792480">
                  <a:moveTo>
                    <a:pt x="6567" y="651510"/>
                  </a:moveTo>
                  <a:lnTo>
                    <a:pt x="224" y="651510"/>
                  </a:lnTo>
                  <a:lnTo>
                    <a:pt x="203" y="664209"/>
                  </a:lnTo>
                  <a:lnTo>
                    <a:pt x="6546" y="664209"/>
                  </a:lnTo>
                  <a:lnTo>
                    <a:pt x="6567" y="651510"/>
                  </a:lnTo>
                  <a:close/>
                </a:path>
                <a:path w="889000" h="792480">
                  <a:moveTo>
                    <a:pt x="886912" y="651510"/>
                  </a:moveTo>
                  <a:lnTo>
                    <a:pt x="881599" y="651510"/>
                  </a:lnTo>
                  <a:lnTo>
                    <a:pt x="881578" y="664209"/>
                  </a:lnTo>
                  <a:lnTo>
                    <a:pt x="886871" y="664209"/>
                  </a:lnTo>
                  <a:lnTo>
                    <a:pt x="886912" y="651510"/>
                  </a:lnTo>
                  <a:close/>
                </a:path>
                <a:path w="889000" h="792480">
                  <a:moveTo>
                    <a:pt x="6546" y="664210"/>
                  </a:moveTo>
                  <a:lnTo>
                    <a:pt x="203" y="664210"/>
                  </a:lnTo>
                  <a:lnTo>
                    <a:pt x="193" y="670559"/>
                  </a:lnTo>
                  <a:lnTo>
                    <a:pt x="6536" y="670559"/>
                  </a:lnTo>
                  <a:lnTo>
                    <a:pt x="6546" y="664210"/>
                  </a:lnTo>
                  <a:close/>
                </a:path>
                <a:path w="889000" h="792480">
                  <a:moveTo>
                    <a:pt x="886871" y="664210"/>
                  </a:moveTo>
                  <a:lnTo>
                    <a:pt x="881578" y="664210"/>
                  </a:lnTo>
                  <a:lnTo>
                    <a:pt x="881568" y="670559"/>
                  </a:lnTo>
                  <a:lnTo>
                    <a:pt x="886851" y="670559"/>
                  </a:lnTo>
                  <a:lnTo>
                    <a:pt x="886871" y="664210"/>
                  </a:lnTo>
                  <a:close/>
                </a:path>
                <a:path w="889000" h="792480">
                  <a:moveTo>
                    <a:pt x="6536" y="670560"/>
                  </a:moveTo>
                  <a:lnTo>
                    <a:pt x="193" y="670560"/>
                  </a:lnTo>
                  <a:lnTo>
                    <a:pt x="163" y="689609"/>
                  </a:lnTo>
                  <a:lnTo>
                    <a:pt x="6505" y="689609"/>
                  </a:lnTo>
                  <a:lnTo>
                    <a:pt x="6536" y="670560"/>
                  </a:lnTo>
                  <a:close/>
                </a:path>
                <a:path w="889000" h="792480">
                  <a:moveTo>
                    <a:pt x="886851" y="670560"/>
                  </a:moveTo>
                  <a:lnTo>
                    <a:pt x="881568" y="670560"/>
                  </a:lnTo>
                  <a:lnTo>
                    <a:pt x="881537" y="689609"/>
                  </a:lnTo>
                  <a:lnTo>
                    <a:pt x="886790" y="689609"/>
                  </a:lnTo>
                  <a:lnTo>
                    <a:pt x="886851" y="670560"/>
                  </a:lnTo>
                  <a:close/>
                </a:path>
                <a:path w="889000" h="792480">
                  <a:moveTo>
                    <a:pt x="6505" y="689610"/>
                  </a:moveTo>
                  <a:lnTo>
                    <a:pt x="163" y="689610"/>
                  </a:lnTo>
                  <a:lnTo>
                    <a:pt x="91" y="734059"/>
                  </a:lnTo>
                  <a:lnTo>
                    <a:pt x="6432" y="734059"/>
                  </a:lnTo>
                  <a:lnTo>
                    <a:pt x="6505" y="689610"/>
                  </a:lnTo>
                  <a:close/>
                </a:path>
                <a:path w="889000" h="792480">
                  <a:moveTo>
                    <a:pt x="886790" y="689610"/>
                  </a:moveTo>
                  <a:lnTo>
                    <a:pt x="881537" y="689610"/>
                  </a:lnTo>
                  <a:lnTo>
                    <a:pt x="881464" y="734059"/>
                  </a:lnTo>
                  <a:lnTo>
                    <a:pt x="886647" y="734059"/>
                  </a:lnTo>
                  <a:lnTo>
                    <a:pt x="886790" y="689610"/>
                  </a:lnTo>
                  <a:close/>
                </a:path>
                <a:path w="889000" h="792480">
                  <a:moveTo>
                    <a:pt x="886464" y="791209"/>
                  </a:moveTo>
                  <a:lnTo>
                    <a:pt x="0" y="791209"/>
                  </a:lnTo>
                  <a:lnTo>
                    <a:pt x="886460" y="792479"/>
                  </a:lnTo>
                  <a:lnTo>
                    <a:pt x="886464" y="791209"/>
                  </a:lnTo>
                  <a:close/>
                </a:path>
                <a:path w="889000" h="792480">
                  <a:moveTo>
                    <a:pt x="886472" y="788669"/>
                  </a:moveTo>
                  <a:lnTo>
                    <a:pt x="4" y="788669"/>
                  </a:lnTo>
                  <a:lnTo>
                    <a:pt x="2" y="789939"/>
                  </a:lnTo>
                  <a:lnTo>
                    <a:pt x="886468" y="789939"/>
                  </a:lnTo>
                  <a:lnTo>
                    <a:pt x="886472" y="788669"/>
                  </a:lnTo>
                  <a:close/>
                </a:path>
                <a:path w="889000" h="792480">
                  <a:moveTo>
                    <a:pt x="6350" y="784859"/>
                  </a:moveTo>
                  <a:lnTo>
                    <a:pt x="10" y="784859"/>
                  </a:lnTo>
                  <a:lnTo>
                    <a:pt x="6" y="787399"/>
                  </a:lnTo>
                  <a:lnTo>
                    <a:pt x="886476" y="787399"/>
                  </a:lnTo>
                  <a:lnTo>
                    <a:pt x="886480" y="786129"/>
                  </a:lnTo>
                  <a:lnTo>
                    <a:pt x="6350" y="784859"/>
                  </a:lnTo>
                  <a:close/>
                </a:path>
                <a:path w="889000" h="792480">
                  <a:moveTo>
                    <a:pt x="886484" y="784859"/>
                  </a:moveTo>
                  <a:lnTo>
                    <a:pt x="881382" y="784859"/>
                  </a:lnTo>
                  <a:lnTo>
                    <a:pt x="881380" y="786129"/>
                  </a:lnTo>
                  <a:lnTo>
                    <a:pt x="886480" y="786129"/>
                  </a:lnTo>
                  <a:lnTo>
                    <a:pt x="886484" y="784859"/>
                  </a:lnTo>
                  <a:close/>
                </a:path>
                <a:path w="889000" h="792480">
                  <a:moveTo>
                    <a:pt x="6354" y="782319"/>
                  </a:moveTo>
                  <a:lnTo>
                    <a:pt x="14" y="782319"/>
                  </a:lnTo>
                  <a:lnTo>
                    <a:pt x="12" y="783589"/>
                  </a:lnTo>
                  <a:lnTo>
                    <a:pt x="6352" y="783589"/>
                  </a:lnTo>
                  <a:lnTo>
                    <a:pt x="6354" y="782319"/>
                  </a:lnTo>
                  <a:close/>
                </a:path>
                <a:path w="889000" h="792480">
                  <a:moveTo>
                    <a:pt x="886492" y="782319"/>
                  </a:moveTo>
                  <a:lnTo>
                    <a:pt x="881386" y="782319"/>
                  </a:lnTo>
                  <a:lnTo>
                    <a:pt x="881384" y="783589"/>
                  </a:lnTo>
                  <a:lnTo>
                    <a:pt x="886488" y="783589"/>
                  </a:lnTo>
                  <a:lnTo>
                    <a:pt x="886492" y="782319"/>
                  </a:lnTo>
                  <a:close/>
                </a:path>
                <a:path w="889000" h="792480">
                  <a:moveTo>
                    <a:pt x="6360" y="778509"/>
                  </a:moveTo>
                  <a:lnTo>
                    <a:pt x="20" y="778509"/>
                  </a:lnTo>
                  <a:lnTo>
                    <a:pt x="16" y="781049"/>
                  </a:lnTo>
                  <a:lnTo>
                    <a:pt x="6356" y="781049"/>
                  </a:lnTo>
                  <a:lnTo>
                    <a:pt x="6360" y="778509"/>
                  </a:lnTo>
                  <a:close/>
                </a:path>
                <a:path w="889000" h="792480">
                  <a:moveTo>
                    <a:pt x="886504" y="778509"/>
                  </a:moveTo>
                  <a:lnTo>
                    <a:pt x="881392" y="778509"/>
                  </a:lnTo>
                  <a:lnTo>
                    <a:pt x="881388" y="781049"/>
                  </a:lnTo>
                  <a:lnTo>
                    <a:pt x="886496" y="781049"/>
                  </a:lnTo>
                  <a:lnTo>
                    <a:pt x="886504" y="778509"/>
                  </a:lnTo>
                  <a:close/>
                </a:path>
                <a:path w="889000" h="792480">
                  <a:moveTo>
                    <a:pt x="6364" y="775969"/>
                  </a:moveTo>
                  <a:lnTo>
                    <a:pt x="24" y="775969"/>
                  </a:lnTo>
                  <a:lnTo>
                    <a:pt x="22" y="777239"/>
                  </a:lnTo>
                  <a:lnTo>
                    <a:pt x="6362" y="777239"/>
                  </a:lnTo>
                  <a:lnTo>
                    <a:pt x="6364" y="775969"/>
                  </a:lnTo>
                  <a:close/>
                </a:path>
                <a:path w="889000" h="792480">
                  <a:moveTo>
                    <a:pt x="886513" y="775969"/>
                  </a:moveTo>
                  <a:lnTo>
                    <a:pt x="881396" y="775969"/>
                  </a:lnTo>
                  <a:lnTo>
                    <a:pt x="881394" y="777239"/>
                  </a:lnTo>
                  <a:lnTo>
                    <a:pt x="886508" y="777239"/>
                  </a:lnTo>
                  <a:lnTo>
                    <a:pt x="886513" y="775969"/>
                  </a:lnTo>
                  <a:close/>
                </a:path>
                <a:path w="889000" h="792480">
                  <a:moveTo>
                    <a:pt x="6370" y="772159"/>
                  </a:moveTo>
                  <a:lnTo>
                    <a:pt x="30" y="772159"/>
                  </a:lnTo>
                  <a:lnTo>
                    <a:pt x="26" y="774699"/>
                  </a:lnTo>
                  <a:lnTo>
                    <a:pt x="6366" y="774699"/>
                  </a:lnTo>
                  <a:lnTo>
                    <a:pt x="6370" y="772159"/>
                  </a:lnTo>
                  <a:close/>
                </a:path>
                <a:path w="889000" h="792480">
                  <a:moveTo>
                    <a:pt x="886525" y="772159"/>
                  </a:moveTo>
                  <a:lnTo>
                    <a:pt x="881402" y="772159"/>
                  </a:lnTo>
                  <a:lnTo>
                    <a:pt x="881398" y="774699"/>
                  </a:lnTo>
                  <a:lnTo>
                    <a:pt x="886517" y="774699"/>
                  </a:lnTo>
                  <a:lnTo>
                    <a:pt x="886525" y="772159"/>
                  </a:lnTo>
                  <a:close/>
                </a:path>
                <a:path w="889000" h="792480">
                  <a:moveTo>
                    <a:pt x="6374" y="769619"/>
                  </a:moveTo>
                  <a:lnTo>
                    <a:pt x="34" y="769619"/>
                  </a:lnTo>
                  <a:lnTo>
                    <a:pt x="32" y="770889"/>
                  </a:lnTo>
                  <a:lnTo>
                    <a:pt x="6372" y="770889"/>
                  </a:lnTo>
                  <a:lnTo>
                    <a:pt x="6374" y="769619"/>
                  </a:lnTo>
                  <a:close/>
                </a:path>
                <a:path w="889000" h="792480">
                  <a:moveTo>
                    <a:pt x="886533" y="769619"/>
                  </a:moveTo>
                  <a:lnTo>
                    <a:pt x="881406" y="769619"/>
                  </a:lnTo>
                  <a:lnTo>
                    <a:pt x="881404" y="770889"/>
                  </a:lnTo>
                  <a:lnTo>
                    <a:pt x="886529" y="770889"/>
                  </a:lnTo>
                  <a:lnTo>
                    <a:pt x="886533" y="769619"/>
                  </a:lnTo>
                  <a:close/>
                </a:path>
                <a:path w="889000" h="792480">
                  <a:moveTo>
                    <a:pt x="6381" y="765809"/>
                  </a:moveTo>
                  <a:lnTo>
                    <a:pt x="40" y="765809"/>
                  </a:lnTo>
                  <a:lnTo>
                    <a:pt x="36" y="768349"/>
                  </a:lnTo>
                  <a:lnTo>
                    <a:pt x="6376" y="768349"/>
                  </a:lnTo>
                  <a:lnTo>
                    <a:pt x="6381" y="765809"/>
                  </a:lnTo>
                  <a:close/>
                </a:path>
                <a:path w="889000" h="792480">
                  <a:moveTo>
                    <a:pt x="886545" y="765809"/>
                  </a:moveTo>
                  <a:lnTo>
                    <a:pt x="881413" y="765809"/>
                  </a:lnTo>
                  <a:lnTo>
                    <a:pt x="881409" y="768349"/>
                  </a:lnTo>
                  <a:lnTo>
                    <a:pt x="886537" y="768349"/>
                  </a:lnTo>
                  <a:lnTo>
                    <a:pt x="886545" y="765809"/>
                  </a:lnTo>
                  <a:close/>
                </a:path>
                <a:path w="889000" h="792480">
                  <a:moveTo>
                    <a:pt x="6385" y="763269"/>
                  </a:moveTo>
                  <a:lnTo>
                    <a:pt x="44" y="763269"/>
                  </a:lnTo>
                  <a:lnTo>
                    <a:pt x="42" y="764539"/>
                  </a:lnTo>
                  <a:lnTo>
                    <a:pt x="6383" y="764539"/>
                  </a:lnTo>
                  <a:lnTo>
                    <a:pt x="6385" y="763269"/>
                  </a:lnTo>
                  <a:close/>
                </a:path>
                <a:path w="889000" h="792480">
                  <a:moveTo>
                    <a:pt x="886553" y="763269"/>
                  </a:moveTo>
                  <a:lnTo>
                    <a:pt x="881417" y="763269"/>
                  </a:lnTo>
                  <a:lnTo>
                    <a:pt x="881415" y="764539"/>
                  </a:lnTo>
                  <a:lnTo>
                    <a:pt x="886549" y="764539"/>
                  </a:lnTo>
                  <a:lnTo>
                    <a:pt x="886553" y="763269"/>
                  </a:lnTo>
                  <a:close/>
                </a:path>
                <a:path w="889000" h="792480">
                  <a:moveTo>
                    <a:pt x="6391" y="759459"/>
                  </a:moveTo>
                  <a:lnTo>
                    <a:pt x="50" y="759459"/>
                  </a:lnTo>
                  <a:lnTo>
                    <a:pt x="46" y="761999"/>
                  </a:lnTo>
                  <a:lnTo>
                    <a:pt x="6387" y="761999"/>
                  </a:lnTo>
                  <a:lnTo>
                    <a:pt x="6391" y="759459"/>
                  </a:lnTo>
                  <a:close/>
                </a:path>
                <a:path w="889000" h="792480">
                  <a:moveTo>
                    <a:pt x="886566" y="759459"/>
                  </a:moveTo>
                  <a:lnTo>
                    <a:pt x="881423" y="759459"/>
                  </a:lnTo>
                  <a:lnTo>
                    <a:pt x="881419" y="761999"/>
                  </a:lnTo>
                  <a:lnTo>
                    <a:pt x="886557" y="761999"/>
                  </a:lnTo>
                  <a:lnTo>
                    <a:pt x="886566" y="759459"/>
                  </a:lnTo>
                  <a:close/>
                </a:path>
                <a:path w="889000" h="792480">
                  <a:moveTo>
                    <a:pt x="6395" y="756919"/>
                  </a:moveTo>
                  <a:lnTo>
                    <a:pt x="55" y="756919"/>
                  </a:lnTo>
                  <a:lnTo>
                    <a:pt x="53" y="758189"/>
                  </a:lnTo>
                  <a:lnTo>
                    <a:pt x="6393" y="758189"/>
                  </a:lnTo>
                  <a:lnTo>
                    <a:pt x="6395" y="756919"/>
                  </a:lnTo>
                  <a:close/>
                </a:path>
                <a:path w="889000" h="792480">
                  <a:moveTo>
                    <a:pt x="886574" y="756919"/>
                  </a:moveTo>
                  <a:lnTo>
                    <a:pt x="881427" y="756919"/>
                  </a:lnTo>
                  <a:lnTo>
                    <a:pt x="881425" y="758189"/>
                  </a:lnTo>
                  <a:lnTo>
                    <a:pt x="886570" y="758189"/>
                  </a:lnTo>
                  <a:lnTo>
                    <a:pt x="886574" y="756919"/>
                  </a:lnTo>
                  <a:close/>
                </a:path>
                <a:path w="889000" h="792480">
                  <a:moveTo>
                    <a:pt x="6401" y="753109"/>
                  </a:moveTo>
                  <a:lnTo>
                    <a:pt x="61" y="753109"/>
                  </a:lnTo>
                  <a:lnTo>
                    <a:pt x="57" y="755649"/>
                  </a:lnTo>
                  <a:lnTo>
                    <a:pt x="6397" y="755649"/>
                  </a:lnTo>
                  <a:lnTo>
                    <a:pt x="6401" y="753109"/>
                  </a:lnTo>
                  <a:close/>
                </a:path>
                <a:path w="889000" h="792480">
                  <a:moveTo>
                    <a:pt x="886586" y="753109"/>
                  </a:moveTo>
                  <a:lnTo>
                    <a:pt x="881433" y="753109"/>
                  </a:lnTo>
                  <a:lnTo>
                    <a:pt x="881429" y="755649"/>
                  </a:lnTo>
                  <a:lnTo>
                    <a:pt x="886578" y="755649"/>
                  </a:lnTo>
                  <a:lnTo>
                    <a:pt x="886586" y="753109"/>
                  </a:lnTo>
                  <a:close/>
                </a:path>
                <a:path w="889000" h="792480">
                  <a:moveTo>
                    <a:pt x="6405" y="750569"/>
                  </a:moveTo>
                  <a:lnTo>
                    <a:pt x="65" y="750569"/>
                  </a:lnTo>
                  <a:lnTo>
                    <a:pt x="63" y="751839"/>
                  </a:lnTo>
                  <a:lnTo>
                    <a:pt x="6403" y="751839"/>
                  </a:lnTo>
                  <a:lnTo>
                    <a:pt x="6405" y="750569"/>
                  </a:lnTo>
                  <a:close/>
                </a:path>
                <a:path w="889000" h="792480">
                  <a:moveTo>
                    <a:pt x="886594" y="750569"/>
                  </a:moveTo>
                  <a:lnTo>
                    <a:pt x="881438" y="750569"/>
                  </a:lnTo>
                  <a:lnTo>
                    <a:pt x="881435" y="751839"/>
                  </a:lnTo>
                  <a:lnTo>
                    <a:pt x="886590" y="751839"/>
                  </a:lnTo>
                  <a:lnTo>
                    <a:pt x="886594" y="750569"/>
                  </a:lnTo>
                  <a:close/>
                </a:path>
                <a:path w="889000" h="792480">
                  <a:moveTo>
                    <a:pt x="6412" y="746759"/>
                  </a:moveTo>
                  <a:lnTo>
                    <a:pt x="71" y="746759"/>
                  </a:lnTo>
                  <a:lnTo>
                    <a:pt x="67" y="749299"/>
                  </a:lnTo>
                  <a:lnTo>
                    <a:pt x="6408" y="749299"/>
                  </a:lnTo>
                  <a:lnTo>
                    <a:pt x="6412" y="746759"/>
                  </a:lnTo>
                  <a:close/>
                </a:path>
                <a:path w="889000" h="792480">
                  <a:moveTo>
                    <a:pt x="886606" y="746759"/>
                  </a:moveTo>
                  <a:lnTo>
                    <a:pt x="881444" y="746759"/>
                  </a:lnTo>
                  <a:lnTo>
                    <a:pt x="881440" y="749299"/>
                  </a:lnTo>
                  <a:lnTo>
                    <a:pt x="886598" y="749299"/>
                  </a:lnTo>
                  <a:lnTo>
                    <a:pt x="886606" y="746759"/>
                  </a:lnTo>
                  <a:close/>
                </a:path>
                <a:path w="889000" h="792480">
                  <a:moveTo>
                    <a:pt x="6416" y="744219"/>
                  </a:moveTo>
                  <a:lnTo>
                    <a:pt x="75" y="744219"/>
                  </a:lnTo>
                  <a:lnTo>
                    <a:pt x="73" y="745489"/>
                  </a:lnTo>
                  <a:lnTo>
                    <a:pt x="6414" y="745489"/>
                  </a:lnTo>
                  <a:lnTo>
                    <a:pt x="6416" y="744219"/>
                  </a:lnTo>
                  <a:close/>
                </a:path>
                <a:path w="889000" h="792480">
                  <a:moveTo>
                    <a:pt x="886614" y="744219"/>
                  </a:moveTo>
                  <a:lnTo>
                    <a:pt x="881448" y="744219"/>
                  </a:lnTo>
                  <a:lnTo>
                    <a:pt x="881446" y="745489"/>
                  </a:lnTo>
                  <a:lnTo>
                    <a:pt x="886610" y="745489"/>
                  </a:lnTo>
                  <a:lnTo>
                    <a:pt x="886614" y="744219"/>
                  </a:lnTo>
                  <a:close/>
                </a:path>
                <a:path w="889000" h="792480">
                  <a:moveTo>
                    <a:pt x="6422" y="740409"/>
                  </a:moveTo>
                  <a:lnTo>
                    <a:pt x="81" y="740409"/>
                  </a:lnTo>
                  <a:lnTo>
                    <a:pt x="77" y="742949"/>
                  </a:lnTo>
                  <a:lnTo>
                    <a:pt x="6418" y="742949"/>
                  </a:lnTo>
                  <a:lnTo>
                    <a:pt x="6422" y="740409"/>
                  </a:lnTo>
                  <a:close/>
                </a:path>
                <a:path w="889000" h="792480">
                  <a:moveTo>
                    <a:pt x="886627" y="740409"/>
                  </a:moveTo>
                  <a:lnTo>
                    <a:pt x="881454" y="740409"/>
                  </a:lnTo>
                  <a:lnTo>
                    <a:pt x="881450" y="742949"/>
                  </a:lnTo>
                  <a:lnTo>
                    <a:pt x="886619" y="742949"/>
                  </a:lnTo>
                  <a:lnTo>
                    <a:pt x="886627" y="740409"/>
                  </a:lnTo>
                  <a:close/>
                </a:path>
                <a:path w="889000" h="792480">
                  <a:moveTo>
                    <a:pt x="6430" y="735329"/>
                  </a:moveTo>
                  <a:lnTo>
                    <a:pt x="89" y="735329"/>
                  </a:lnTo>
                  <a:lnTo>
                    <a:pt x="83" y="739139"/>
                  </a:lnTo>
                  <a:lnTo>
                    <a:pt x="6424" y="739139"/>
                  </a:lnTo>
                  <a:lnTo>
                    <a:pt x="6430" y="735329"/>
                  </a:lnTo>
                  <a:close/>
                </a:path>
                <a:path w="889000" h="792480">
                  <a:moveTo>
                    <a:pt x="886643" y="735329"/>
                  </a:moveTo>
                  <a:lnTo>
                    <a:pt x="881462" y="735329"/>
                  </a:lnTo>
                  <a:lnTo>
                    <a:pt x="881456" y="739139"/>
                  </a:lnTo>
                  <a:lnTo>
                    <a:pt x="886631" y="739139"/>
                  </a:lnTo>
                  <a:lnTo>
                    <a:pt x="886643" y="735329"/>
                  </a:lnTo>
                  <a:close/>
                </a:path>
              </a:pathLst>
            </a:custGeom>
            <a:solidFill>
              <a:srgbClr val="5B9B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2152650" y="2325369"/>
              <a:ext cx="876300" cy="779780"/>
            </a:xfrm>
            <a:custGeom>
              <a:avLst/>
              <a:gdLst/>
              <a:ahLst/>
              <a:cxnLst/>
              <a:rect l="l" t="t" r="r" b="b"/>
              <a:pathLst>
                <a:path w="876300" h="779780">
                  <a:moveTo>
                    <a:pt x="1269" y="0"/>
                  </a:moveTo>
                  <a:lnTo>
                    <a:pt x="1263" y="3809"/>
                  </a:lnTo>
                  <a:lnTo>
                    <a:pt x="876295" y="3809"/>
                  </a:lnTo>
                  <a:lnTo>
                    <a:pt x="876300" y="1269"/>
                  </a:lnTo>
                  <a:lnTo>
                    <a:pt x="1269" y="0"/>
                  </a:lnTo>
                  <a:close/>
                </a:path>
                <a:path w="876300" h="779780">
                  <a:moveTo>
                    <a:pt x="876295" y="3810"/>
                  </a:moveTo>
                  <a:lnTo>
                    <a:pt x="1263" y="3810"/>
                  </a:lnTo>
                  <a:lnTo>
                    <a:pt x="1243" y="16509"/>
                  </a:lnTo>
                  <a:lnTo>
                    <a:pt x="6331" y="16509"/>
                  </a:lnTo>
                  <a:lnTo>
                    <a:pt x="6350" y="5079"/>
                  </a:lnTo>
                  <a:lnTo>
                    <a:pt x="876293" y="5079"/>
                  </a:lnTo>
                  <a:lnTo>
                    <a:pt x="876295" y="3810"/>
                  </a:lnTo>
                  <a:close/>
                </a:path>
                <a:path w="876300" h="779780">
                  <a:moveTo>
                    <a:pt x="876293" y="5079"/>
                  </a:moveTo>
                  <a:lnTo>
                    <a:pt x="6350" y="5079"/>
                  </a:lnTo>
                  <a:lnTo>
                    <a:pt x="869950" y="7619"/>
                  </a:lnTo>
                  <a:lnTo>
                    <a:pt x="869935" y="16509"/>
                  </a:lnTo>
                  <a:lnTo>
                    <a:pt x="876275" y="16509"/>
                  </a:lnTo>
                  <a:lnTo>
                    <a:pt x="876293" y="5079"/>
                  </a:lnTo>
                  <a:close/>
                </a:path>
                <a:path w="876300" h="779780">
                  <a:moveTo>
                    <a:pt x="6331" y="16510"/>
                  </a:moveTo>
                  <a:lnTo>
                    <a:pt x="1243" y="16510"/>
                  </a:lnTo>
                  <a:lnTo>
                    <a:pt x="1222" y="29209"/>
                  </a:lnTo>
                  <a:lnTo>
                    <a:pt x="6310" y="29209"/>
                  </a:lnTo>
                  <a:lnTo>
                    <a:pt x="6331" y="16510"/>
                  </a:lnTo>
                  <a:close/>
                </a:path>
                <a:path w="876300" h="779780">
                  <a:moveTo>
                    <a:pt x="876275" y="16510"/>
                  </a:moveTo>
                  <a:lnTo>
                    <a:pt x="869935" y="16510"/>
                  </a:lnTo>
                  <a:lnTo>
                    <a:pt x="869914" y="29209"/>
                  </a:lnTo>
                  <a:lnTo>
                    <a:pt x="876254" y="29209"/>
                  </a:lnTo>
                  <a:lnTo>
                    <a:pt x="876275" y="16510"/>
                  </a:lnTo>
                  <a:close/>
                </a:path>
                <a:path w="876300" h="779780">
                  <a:moveTo>
                    <a:pt x="6310" y="29210"/>
                  </a:moveTo>
                  <a:lnTo>
                    <a:pt x="1222" y="29210"/>
                  </a:lnTo>
                  <a:lnTo>
                    <a:pt x="1201" y="41909"/>
                  </a:lnTo>
                  <a:lnTo>
                    <a:pt x="6289" y="41909"/>
                  </a:lnTo>
                  <a:lnTo>
                    <a:pt x="6310" y="29210"/>
                  </a:lnTo>
                  <a:close/>
                </a:path>
                <a:path w="876300" h="779780">
                  <a:moveTo>
                    <a:pt x="876254" y="29210"/>
                  </a:moveTo>
                  <a:lnTo>
                    <a:pt x="869914" y="29210"/>
                  </a:lnTo>
                  <a:lnTo>
                    <a:pt x="869893" y="41909"/>
                  </a:lnTo>
                  <a:lnTo>
                    <a:pt x="876233" y="41909"/>
                  </a:lnTo>
                  <a:lnTo>
                    <a:pt x="876254" y="29210"/>
                  </a:lnTo>
                  <a:close/>
                </a:path>
                <a:path w="876300" h="779780">
                  <a:moveTo>
                    <a:pt x="6289" y="41910"/>
                  </a:moveTo>
                  <a:lnTo>
                    <a:pt x="1201" y="41910"/>
                  </a:lnTo>
                  <a:lnTo>
                    <a:pt x="1160" y="67309"/>
                  </a:lnTo>
                  <a:lnTo>
                    <a:pt x="6247" y="67309"/>
                  </a:lnTo>
                  <a:lnTo>
                    <a:pt x="6289" y="41910"/>
                  </a:lnTo>
                  <a:close/>
                </a:path>
                <a:path w="876300" h="779780">
                  <a:moveTo>
                    <a:pt x="876233" y="41910"/>
                  </a:moveTo>
                  <a:lnTo>
                    <a:pt x="869893" y="41910"/>
                  </a:lnTo>
                  <a:lnTo>
                    <a:pt x="869851" y="67309"/>
                  </a:lnTo>
                  <a:lnTo>
                    <a:pt x="876192" y="67309"/>
                  </a:lnTo>
                  <a:lnTo>
                    <a:pt x="876233" y="41910"/>
                  </a:lnTo>
                  <a:close/>
                </a:path>
                <a:path w="876300" h="779780">
                  <a:moveTo>
                    <a:pt x="6247" y="67310"/>
                  </a:moveTo>
                  <a:lnTo>
                    <a:pt x="1160" y="67310"/>
                  </a:lnTo>
                  <a:lnTo>
                    <a:pt x="1149" y="73659"/>
                  </a:lnTo>
                  <a:lnTo>
                    <a:pt x="6236" y="73659"/>
                  </a:lnTo>
                  <a:lnTo>
                    <a:pt x="6247" y="67310"/>
                  </a:lnTo>
                  <a:close/>
                </a:path>
                <a:path w="876300" h="779780">
                  <a:moveTo>
                    <a:pt x="876192" y="67310"/>
                  </a:moveTo>
                  <a:lnTo>
                    <a:pt x="869851" y="67310"/>
                  </a:lnTo>
                  <a:lnTo>
                    <a:pt x="869840" y="73659"/>
                  </a:lnTo>
                  <a:lnTo>
                    <a:pt x="876181" y="73659"/>
                  </a:lnTo>
                  <a:lnTo>
                    <a:pt x="876192" y="67310"/>
                  </a:lnTo>
                  <a:close/>
                </a:path>
                <a:path w="876300" h="779780">
                  <a:moveTo>
                    <a:pt x="6236" y="73660"/>
                  </a:moveTo>
                  <a:lnTo>
                    <a:pt x="1149" y="73660"/>
                  </a:lnTo>
                  <a:lnTo>
                    <a:pt x="1066" y="124459"/>
                  </a:lnTo>
                  <a:lnTo>
                    <a:pt x="6152" y="124459"/>
                  </a:lnTo>
                  <a:lnTo>
                    <a:pt x="6236" y="73660"/>
                  </a:lnTo>
                  <a:close/>
                </a:path>
                <a:path w="876300" h="779780">
                  <a:moveTo>
                    <a:pt x="876181" y="73660"/>
                  </a:moveTo>
                  <a:lnTo>
                    <a:pt x="869840" y="73660"/>
                  </a:lnTo>
                  <a:lnTo>
                    <a:pt x="869756" y="124459"/>
                  </a:lnTo>
                  <a:lnTo>
                    <a:pt x="876099" y="124459"/>
                  </a:lnTo>
                  <a:lnTo>
                    <a:pt x="876181" y="73660"/>
                  </a:lnTo>
                  <a:close/>
                </a:path>
                <a:path w="876300" h="779780">
                  <a:moveTo>
                    <a:pt x="6152" y="124460"/>
                  </a:moveTo>
                  <a:lnTo>
                    <a:pt x="1066" y="124460"/>
                  </a:lnTo>
                  <a:lnTo>
                    <a:pt x="1056" y="130809"/>
                  </a:lnTo>
                  <a:lnTo>
                    <a:pt x="6142" y="130809"/>
                  </a:lnTo>
                  <a:lnTo>
                    <a:pt x="6152" y="124460"/>
                  </a:lnTo>
                  <a:close/>
                </a:path>
                <a:path w="876300" h="779780">
                  <a:moveTo>
                    <a:pt x="876099" y="124460"/>
                  </a:moveTo>
                  <a:lnTo>
                    <a:pt x="869756" y="124460"/>
                  </a:lnTo>
                  <a:lnTo>
                    <a:pt x="869746" y="130809"/>
                  </a:lnTo>
                  <a:lnTo>
                    <a:pt x="876088" y="130809"/>
                  </a:lnTo>
                  <a:lnTo>
                    <a:pt x="876099" y="124460"/>
                  </a:lnTo>
                  <a:close/>
                </a:path>
                <a:path w="876300" h="779780">
                  <a:moveTo>
                    <a:pt x="6142" y="130810"/>
                  </a:moveTo>
                  <a:lnTo>
                    <a:pt x="1056" y="130810"/>
                  </a:lnTo>
                  <a:lnTo>
                    <a:pt x="1040" y="140969"/>
                  </a:lnTo>
                  <a:lnTo>
                    <a:pt x="6125" y="140969"/>
                  </a:lnTo>
                  <a:lnTo>
                    <a:pt x="6142" y="130810"/>
                  </a:lnTo>
                  <a:close/>
                </a:path>
                <a:path w="876300" h="779780">
                  <a:moveTo>
                    <a:pt x="876088" y="130810"/>
                  </a:moveTo>
                  <a:lnTo>
                    <a:pt x="869746" y="130810"/>
                  </a:lnTo>
                  <a:lnTo>
                    <a:pt x="869729" y="140969"/>
                  </a:lnTo>
                  <a:lnTo>
                    <a:pt x="876072" y="140969"/>
                  </a:lnTo>
                  <a:lnTo>
                    <a:pt x="876088" y="130810"/>
                  </a:lnTo>
                  <a:close/>
                </a:path>
                <a:path w="876300" h="779780">
                  <a:moveTo>
                    <a:pt x="6125" y="140970"/>
                  </a:moveTo>
                  <a:lnTo>
                    <a:pt x="1040" y="140970"/>
                  </a:lnTo>
                  <a:lnTo>
                    <a:pt x="1015" y="156209"/>
                  </a:lnTo>
                  <a:lnTo>
                    <a:pt x="6100" y="156209"/>
                  </a:lnTo>
                  <a:lnTo>
                    <a:pt x="6125" y="140970"/>
                  </a:lnTo>
                  <a:close/>
                </a:path>
                <a:path w="876300" h="779780">
                  <a:moveTo>
                    <a:pt x="876072" y="140970"/>
                  </a:moveTo>
                  <a:lnTo>
                    <a:pt x="869729" y="140970"/>
                  </a:lnTo>
                  <a:lnTo>
                    <a:pt x="869703" y="156209"/>
                  </a:lnTo>
                  <a:lnTo>
                    <a:pt x="876047" y="156209"/>
                  </a:lnTo>
                  <a:lnTo>
                    <a:pt x="876072" y="140970"/>
                  </a:lnTo>
                  <a:close/>
                </a:path>
                <a:path w="876300" h="779780">
                  <a:moveTo>
                    <a:pt x="6100" y="156210"/>
                  </a:moveTo>
                  <a:lnTo>
                    <a:pt x="1015" y="156210"/>
                  </a:lnTo>
                  <a:lnTo>
                    <a:pt x="984" y="175259"/>
                  </a:lnTo>
                  <a:lnTo>
                    <a:pt x="6068" y="175259"/>
                  </a:lnTo>
                  <a:lnTo>
                    <a:pt x="6100" y="156210"/>
                  </a:lnTo>
                  <a:close/>
                </a:path>
                <a:path w="876300" h="779780">
                  <a:moveTo>
                    <a:pt x="876047" y="156210"/>
                  </a:moveTo>
                  <a:lnTo>
                    <a:pt x="869703" y="156210"/>
                  </a:lnTo>
                  <a:lnTo>
                    <a:pt x="869672" y="175259"/>
                  </a:lnTo>
                  <a:lnTo>
                    <a:pt x="876016" y="175259"/>
                  </a:lnTo>
                  <a:lnTo>
                    <a:pt x="876047" y="156210"/>
                  </a:lnTo>
                  <a:close/>
                </a:path>
                <a:path w="876300" h="779780">
                  <a:moveTo>
                    <a:pt x="6068" y="175260"/>
                  </a:moveTo>
                  <a:lnTo>
                    <a:pt x="984" y="175260"/>
                  </a:lnTo>
                  <a:lnTo>
                    <a:pt x="967" y="185419"/>
                  </a:lnTo>
                  <a:lnTo>
                    <a:pt x="6051" y="185419"/>
                  </a:lnTo>
                  <a:lnTo>
                    <a:pt x="6068" y="175260"/>
                  </a:lnTo>
                  <a:close/>
                </a:path>
                <a:path w="876300" h="779780">
                  <a:moveTo>
                    <a:pt x="876016" y="175260"/>
                  </a:moveTo>
                  <a:lnTo>
                    <a:pt x="869672" y="175260"/>
                  </a:lnTo>
                  <a:lnTo>
                    <a:pt x="869655" y="185419"/>
                  </a:lnTo>
                  <a:lnTo>
                    <a:pt x="875999" y="185419"/>
                  </a:lnTo>
                  <a:lnTo>
                    <a:pt x="876016" y="175260"/>
                  </a:lnTo>
                  <a:close/>
                </a:path>
                <a:path w="876300" h="779780">
                  <a:moveTo>
                    <a:pt x="6051" y="185420"/>
                  </a:moveTo>
                  <a:lnTo>
                    <a:pt x="967" y="185420"/>
                  </a:lnTo>
                  <a:lnTo>
                    <a:pt x="942" y="200659"/>
                  </a:lnTo>
                  <a:lnTo>
                    <a:pt x="6026" y="200659"/>
                  </a:lnTo>
                  <a:lnTo>
                    <a:pt x="6051" y="185420"/>
                  </a:lnTo>
                  <a:close/>
                </a:path>
                <a:path w="876300" h="779780">
                  <a:moveTo>
                    <a:pt x="875999" y="185420"/>
                  </a:moveTo>
                  <a:lnTo>
                    <a:pt x="869655" y="185420"/>
                  </a:lnTo>
                  <a:lnTo>
                    <a:pt x="869630" y="200659"/>
                  </a:lnTo>
                  <a:lnTo>
                    <a:pt x="875974" y="200659"/>
                  </a:lnTo>
                  <a:lnTo>
                    <a:pt x="875999" y="185420"/>
                  </a:lnTo>
                  <a:close/>
                </a:path>
                <a:path w="876300" h="779780">
                  <a:moveTo>
                    <a:pt x="6026" y="200660"/>
                  </a:moveTo>
                  <a:lnTo>
                    <a:pt x="942" y="200660"/>
                  </a:lnTo>
                  <a:lnTo>
                    <a:pt x="756" y="314959"/>
                  </a:lnTo>
                  <a:lnTo>
                    <a:pt x="5837" y="314959"/>
                  </a:lnTo>
                  <a:lnTo>
                    <a:pt x="6026" y="200660"/>
                  </a:lnTo>
                  <a:close/>
                </a:path>
                <a:path w="876300" h="779780">
                  <a:moveTo>
                    <a:pt x="875974" y="200660"/>
                  </a:moveTo>
                  <a:lnTo>
                    <a:pt x="869630" y="200660"/>
                  </a:lnTo>
                  <a:lnTo>
                    <a:pt x="869441" y="314959"/>
                  </a:lnTo>
                  <a:lnTo>
                    <a:pt x="875788" y="314959"/>
                  </a:lnTo>
                  <a:lnTo>
                    <a:pt x="875974" y="200660"/>
                  </a:lnTo>
                  <a:close/>
                </a:path>
                <a:path w="876300" h="779780">
                  <a:moveTo>
                    <a:pt x="5837" y="314960"/>
                  </a:moveTo>
                  <a:lnTo>
                    <a:pt x="756" y="314960"/>
                  </a:lnTo>
                  <a:lnTo>
                    <a:pt x="559" y="435609"/>
                  </a:lnTo>
                  <a:lnTo>
                    <a:pt x="5638" y="435609"/>
                  </a:lnTo>
                  <a:lnTo>
                    <a:pt x="5837" y="314960"/>
                  </a:lnTo>
                  <a:close/>
                </a:path>
                <a:path w="876300" h="779780">
                  <a:moveTo>
                    <a:pt x="875788" y="314960"/>
                  </a:moveTo>
                  <a:lnTo>
                    <a:pt x="869441" y="314960"/>
                  </a:lnTo>
                  <a:lnTo>
                    <a:pt x="869241" y="435609"/>
                  </a:lnTo>
                  <a:lnTo>
                    <a:pt x="875591" y="435609"/>
                  </a:lnTo>
                  <a:lnTo>
                    <a:pt x="875788" y="314960"/>
                  </a:lnTo>
                  <a:close/>
                </a:path>
                <a:path w="876300" h="779780">
                  <a:moveTo>
                    <a:pt x="5638" y="435610"/>
                  </a:moveTo>
                  <a:lnTo>
                    <a:pt x="559" y="435610"/>
                  </a:lnTo>
                  <a:lnTo>
                    <a:pt x="331" y="575309"/>
                  </a:lnTo>
                  <a:lnTo>
                    <a:pt x="5407" y="575309"/>
                  </a:lnTo>
                  <a:lnTo>
                    <a:pt x="5638" y="435610"/>
                  </a:lnTo>
                  <a:close/>
                </a:path>
                <a:path w="876300" h="779780">
                  <a:moveTo>
                    <a:pt x="875591" y="435610"/>
                  </a:moveTo>
                  <a:lnTo>
                    <a:pt x="869241" y="435610"/>
                  </a:lnTo>
                  <a:lnTo>
                    <a:pt x="869010" y="575309"/>
                  </a:lnTo>
                  <a:lnTo>
                    <a:pt x="875363" y="575309"/>
                  </a:lnTo>
                  <a:lnTo>
                    <a:pt x="875591" y="435610"/>
                  </a:lnTo>
                  <a:close/>
                </a:path>
                <a:path w="876300" h="779780">
                  <a:moveTo>
                    <a:pt x="5407" y="575310"/>
                  </a:moveTo>
                  <a:lnTo>
                    <a:pt x="331" y="575310"/>
                  </a:lnTo>
                  <a:lnTo>
                    <a:pt x="314" y="585469"/>
                  </a:lnTo>
                  <a:lnTo>
                    <a:pt x="5390" y="585469"/>
                  </a:lnTo>
                  <a:lnTo>
                    <a:pt x="5407" y="575310"/>
                  </a:lnTo>
                  <a:close/>
                </a:path>
                <a:path w="876300" h="779780">
                  <a:moveTo>
                    <a:pt x="875363" y="575310"/>
                  </a:moveTo>
                  <a:lnTo>
                    <a:pt x="869010" y="575310"/>
                  </a:lnTo>
                  <a:lnTo>
                    <a:pt x="868993" y="585469"/>
                  </a:lnTo>
                  <a:lnTo>
                    <a:pt x="875346" y="585469"/>
                  </a:lnTo>
                  <a:lnTo>
                    <a:pt x="875363" y="575310"/>
                  </a:lnTo>
                  <a:close/>
                </a:path>
                <a:path w="876300" h="779780">
                  <a:moveTo>
                    <a:pt x="5390" y="585470"/>
                  </a:moveTo>
                  <a:lnTo>
                    <a:pt x="314" y="585470"/>
                  </a:lnTo>
                  <a:lnTo>
                    <a:pt x="290" y="600709"/>
                  </a:lnTo>
                  <a:lnTo>
                    <a:pt x="5365" y="600709"/>
                  </a:lnTo>
                  <a:lnTo>
                    <a:pt x="5390" y="585470"/>
                  </a:lnTo>
                  <a:close/>
                </a:path>
                <a:path w="876300" h="779780">
                  <a:moveTo>
                    <a:pt x="875346" y="585470"/>
                  </a:moveTo>
                  <a:lnTo>
                    <a:pt x="868993" y="585470"/>
                  </a:lnTo>
                  <a:lnTo>
                    <a:pt x="868968" y="600709"/>
                  </a:lnTo>
                  <a:lnTo>
                    <a:pt x="875322" y="600709"/>
                  </a:lnTo>
                  <a:lnTo>
                    <a:pt x="875346" y="585470"/>
                  </a:lnTo>
                  <a:close/>
                </a:path>
                <a:path w="876300" h="779780">
                  <a:moveTo>
                    <a:pt x="5365" y="600710"/>
                  </a:moveTo>
                  <a:lnTo>
                    <a:pt x="290" y="600710"/>
                  </a:lnTo>
                  <a:lnTo>
                    <a:pt x="258" y="619759"/>
                  </a:lnTo>
                  <a:lnTo>
                    <a:pt x="5334" y="619759"/>
                  </a:lnTo>
                  <a:lnTo>
                    <a:pt x="5365" y="600710"/>
                  </a:lnTo>
                  <a:close/>
                </a:path>
                <a:path w="876300" h="779780">
                  <a:moveTo>
                    <a:pt x="875322" y="600710"/>
                  </a:moveTo>
                  <a:lnTo>
                    <a:pt x="868968" y="600710"/>
                  </a:lnTo>
                  <a:lnTo>
                    <a:pt x="868936" y="619759"/>
                  </a:lnTo>
                  <a:lnTo>
                    <a:pt x="875291" y="619759"/>
                  </a:lnTo>
                  <a:lnTo>
                    <a:pt x="875322" y="600710"/>
                  </a:lnTo>
                  <a:close/>
                </a:path>
                <a:path w="876300" h="779780">
                  <a:moveTo>
                    <a:pt x="5334" y="619760"/>
                  </a:moveTo>
                  <a:lnTo>
                    <a:pt x="258" y="619760"/>
                  </a:lnTo>
                  <a:lnTo>
                    <a:pt x="242" y="629919"/>
                  </a:lnTo>
                  <a:lnTo>
                    <a:pt x="5317" y="629919"/>
                  </a:lnTo>
                  <a:lnTo>
                    <a:pt x="5334" y="619760"/>
                  </a:lnTo>
                  <a:close/>
                </a:path>
                <a:path w="876300" h="779780">
                  <a:moveTo>
                    <a:pt x="875291" y="619760"/>
                  </a:moveTo>
                  <a:lnTo>
                    <a:pt x="868936" y="619760"/>
                  </a:lnTo>
                  <a:lnTo>
                    <a:pt x="868919" y="629919"/>
                  </a:lnTo>
                  <a:lnTo>
                    <a:pt x="875274" y="629919"/>
                  </a:lnTo>
                  <a:lnTo>
                    <a:pt x="875291" y="619760"/>
                  </a:lnTo>
                  <a:close/>
                </a:path>
                <a:path w="876300" h="779780">
                  <a:moveTo>
                    <a:pt x="5317" y="629920"/>
                  </a:moveTo>
                  <a:lnTo>
                    <a:pt x="242" y="629920"/>
                  </a:lnTo>
                  <a:lnTo>
                    <a:pt x="217" y="645159"/>
                  </a:lnTo>
                  <a:lnTo>
                    <a:pt x="5292" y="645159"/>
                  </a:lnTo>
                  <a:lnTo>
                    <a:pt x="5317" y="629920"/>
                  </a:lnTo>
                  <a:close/>
                </a:path>
                <a:path w="876300" h="779780">
                  <a:moveTo>
                    <a:pt x="875274" y="629920"/>
                  </a:moveTo>
                  <a:lnTo>
                    <a:pt x="868919" y="629920"/>
                  </a:lnTo>
                  <a:lnTo>
                    <a:pt x="868894" y="645159"/>
                  </a:lnTo>
                  <a:lnTo>
                    <a:pt x="875249" y="645159"/>
                  </a:lnTo>
                  <a:lnTo>
                    <a:pt x="875274" y="629920"/>
                  </a:lnTo>
                  <a:close/>
                </a:path>
                <a:path w="876300" h="779780">
                  <a:moveTo>
                    <a:pt x="5292" y="645160"/>
                  </a:moveTo>
                  <a:lnTo>
                    <a:pt x="217" y="645160"/>
                  </a:lnTo>
                  <a:lnTo>
                    <a:pt x="196" y="657859"/>
                  </a:lnTo>
                  <a:lnTo>
                    <a:pt x="5271" y="657859"/>
                  </a:lnTo>
                  <a:lnTo>
                    <a:pt x="5292" y="645160"/>
                  </a:lnTo>
                  <a:close/>
                </a:path>
                <a:path w="876300" h="779780">
                  <a:moveTo>
                    <a:pt x="875249" y="645160"/>
                  </a:moveTo>
                  <a:lnTo>
                    <a:pt x="868894" y="645160"/>
                  </a:lnTo>
                  <a:lnTo>
                    <a:pt x="868873" y="657859"/>
                  </a:lnTo>
                  <a:lnTo>
                    <a:pt x="875228" y="657859"/>
                  </a:lnTo>
                  <a:lnTo>
                    <a:pt x="875249" y="645160"/>
                  </a:lnTo>
                  <a:close/>
                </a:path>
                <a:path w="876300" h="779780">
                  <a:moveTo>
                    <a:pt x="5271" y="657860"/>
                  </a:moveTo>
                  <a:lnTo>
                    <a:pt x="196" y="657860"/>
                  </a:lnTo>
                  <a:lnTo>
                    <a:pt x="186" y="664209"/>
                  </a:lnTo>
                  <a:lnTo>
                    <a:pt x="5260" y="664209"/>
                  </a:lnTo>
                  <a:lnTo>
                    <a:pt x="5271" y="657860"/>
                  </a:lnTo>
                  <a:close/>
                </a:path>
                <a:path w="876300" h="779780">
                  <a:moveTo>
                    <a:pt x="875228" y="657860"/>
                  </a:moveTo>
                  <a:lnTo>
                    <a:pt x="868873" y="657860"/>
                  </a:lnTo>
                  <a:lnTo>
                    <a:pt x="868862" y="664209"/>
                  </a:lnTo>
                  <a:lnTo>
                    <a:pt x="875218" y="664209"/>
                  </a:lnTo>
                  <a:lnTo>
                    <a:pt x="875228" y="657860"/>
                  </a:lnTo>
                  <a:close/>
                </a:path>
                <a:path w="876300" h="779780">
                  <a:moveTo>
                    <a:pt x="5260" y="664210"/>
                  </a:moveTo>
                  <a:lnTo>
                    <a:pt x="186" y="664210"/>
                  </a:lnTo>
                  <a:lnTo>
                    <a:pt x="155" y="683259"/>
                  </a:lnTo>
                  <a:lnTo>
                    <a:pt x="5229" y="683259"/>
                  </a:lnTo>
                  <a:lnTo>
                    <a:pt x="5260" y="664210"/>
                  </a:lnTo>
                  <a:close/>
                </a:path>
                <a:path w="876300" h="779780">
                  <a:moveTo>
                    <a:pt x="875218" y="664210"/>
                  </a:moveTo>
                  <a:lnTo>
                    <a:pt x="868862" y="664210"/>
                  </a:lnTo>
                  <a:lnTo>
                    <a:pt x="868831" y="683259"/>
                  </a:lnTo>
                  <a:lnTo>
                    <a:pt x="875187" y="683259"/>
                  </a:lnTo>
                  <a:lnTo>
                    <a:pt x="875218" y="664210"/>
                  </a:lnTo>
                  <a:close/>
                </a:path>
                <a:path w="876300" h="779780">
                  <a:moveTo>
                    <a:pt x="5229" y="683260"/>
                  </a:moveTo>
                  <a:lnTo>
                    <a:pt x="155" y="683260"/>
                  </a:lnTo>
                  <a:lnTo>
                    <a:pt x="82" y="727709"/>
                  </a:lnTo>
                  <a:lnTo>
                    <a:pt x="5155" y="727709"/>
                  </a:lnTo>
                  <a:lnTo>
                    <a:pt x="5229" y="683260"/>
                  </a:lnTo>
                  <a:close/>
                </a:path>
                <a:path w="876300" h="779780">
                  <a:moveTo>
                    <a:pt x="875187" y="683260"/>
                  </a:moveTo>
                  <a:lnTo>
                    <a:pt x="868831" y="683260"/>
                  </a:lnTo>
                  <a:lnTo>
                    <a:pt x="868757" y="727709"/>
                  </a:lnTo>
                  <a:lnTo>
                    <a:pt x="875114" y="727709"/>
                  </a:lnTo>
                  <a:lnTo>
                    <a:pt x="875187" y="683260"/>
                  </a:lnTo>
                  <a:close/>
                </a:path>
                <a:path w="876300" h="779780">
                  <a:moveTo>
                    <a:pt x="875032" y="778509"/>
                  </a:moveTo>
                  <a:lnTo>
                    <a:pt x="0" y="778509"/>
                  </a:lnTo>
                  <a:lnTo>
                    <a:pt x="875030" y="779779"/>
                  </a:lnTo>
                  <a:lnTo>
                    <a:pt x="875032" y="778509"/>
                  </a:lnTo>
                  <a:close/>
                </a:path>
                <a:path w="876300" h="779780">
                  <a:moveTo>
                    <a:pt x="875036" y="775969"/>
                  </a:moveTo>
                  <a:lnTo>
                    <a:pt x="4" y="775969"/>
                  </a:lnTo>
                  <a:lnTo>
                    <a:pt x="2" y="777239"/>
                  </a:lnTo>
                  <a:lnTo>
                    <a:pt x="875034" y="777239"/>
                  </a:lnTo>
                  <a:lnTo>
                    <a:pt x="875036" y="775969"/>
                  </a:lnTo>
                  <a:close/>
                </a:path>
                <a:path w="876300" h="779780">
                  <a:moveTo>
                    <a:pt x="5082" y="772159"/>
                  </a:moveTo>
                  <a:lnTo>
                    <a:pt x="10" y="772159"/>
                  </a:lnTo>
                  <a:lnTo>
                    <a:pt x="6" y="774699"/>
                  </a:lnTo>
                  <a:lnTo>
                    <a:pt x="868680" y="774699"/>
                  </a:lnTo>
                  <a:lnTo>
                    <a:pt x="5080" y="773429"/>
                  </a:lnTo>
                  <a:lnTo>
                    <a:pt x="5082" y="772159"/>
                  </a:lnTo>
                  <a:close/>
                </a:path>
                <a:path w="876300" h="779780">
                  <a:moveTo>
                    <a:pt x="875042" y="772159"/>
                  </a:moveTo>
                  <a:lnTo>
                    <a:pt x="868684" y="772159"/>
                  </a:lnTo>
                  <a:lnTo>
                    <a:pt x="868680" y="774699"/>
                  </a:lnTo>
                  <a:lnTo>
                    <a:pt x="875038" y="774699"/>
                  </a:lnTo>
                  <a:lnTo>
                    <a:pt x="875042" y="772159"/>
                  </a:lnTo>
                  <a:close/>
                </a:path>
                <a:path w="876300" h="779780">
                  <a:moveTo>
                    <a:pt x="5086" y="769619"/>
                  </a:moveTo>
                  <a:lnTo>
                    <a:pt x="14" y="769619"/>
                  </a:lnTo>
                  <a:lnTo>
                    <a:pt x="12" y="770889"/>
                  </a:lnTo>
                  <a:lnTo>
                    <a:pt x="5084" y="770889"/>
                  </a:lnTo>
                  <a:lnTo>
                    <a:pt x="5086" y="769619"/>
                  </a:lnTo>
                  <a:close/>
                </a:path>
                <a:path w="876300" h="779780">
                  <a:moveTo>
                    <a:pt x="875046" y="769619"/>
                  </a:moveTo>
                  <a:lnTo>
                    <a:pt x="868688" y="769619"/>
                  </a:lnTo>
                  <a:lnTo>
                    <a:pt x="868686" y="770889"/>
                  </a:lnTo>
                  <a:lnTo>
                    <a:pt x="875044" y="770889"/>
                  </a:lnTo>
                  <a:lnTo>
                    <a:pt x="875046" y="769619"/>
                  </a:lnTo>
                  <a:close/>
                </a:path>
                <a:path w="876300" h="779780">
                  <a:moveTo>
                    <a:pt x="5092" y="765809"/>
                  </a:moveTo>
                  <a:lnTo>
                    <a:pt x="20" y="765809"/>
                  </a:lnTo>
                  <a:lnTo>
                    <a:pt x="16" y="768349"/>
                  </a:lnTo>
                  <a:lnTo>
                    <a:pt x="5088" y="768349"/>
                  </a:lnTo>
                  <a:lnTo>
                    <a:pt x="5092" y="765809"/>
                  </a:lnTo>
                  <a:close/>
                </a:path>
                <a:path w="876300" h="779780">
                  <a:moveTo>
                    <a:pt x="875052" y="765809"/>
                  </a:moveTo>
                  <a:lnTo>
                    <a:pt x="868694" y="765809"/>
                  </a:lnTo>
                  <a:lnTo>
                    <a:pt x="868690" y="768349"/>
                  </a:lnTo>
                  <a:lnTo>
                    <a:pt x="875048" y="768349"/>
                  </a:lnTo>
                  <a:lnTo>
                    <a:pt x="875052" y="765809"/>
                  </a:lnTo>
                  <a:close/>
                </a:path>
                <a:path w="876300" h="779780">
                  <a:moveTo>
                    <a:pt x="5096" y="763269"/>
                  </a:moveTo>
                  <a:lnTo>
                    <a:pt x="24" y="763269"/>
                  </a:lnTo>
                  <a:lnTo>
                    <a:pt x="22" y="764539"/>
                  </a:lnTo>
                  <a:lnTo>
                    <a:pt x="5094" y="764539"/>
                  </a:lnTo>
                  <a:lnTo>
                    <a:pt x="5096" y="763269"/>
                  </a:lnTo>
                  <a:close/>
                </a:path>
                <a:path w="876300" h="779780">
                  <a:moveTo>
                    <a:pt x="875056" y="763269"/>
                  </a:moveTo>
                  <a:lnTo>
                    <a:pt x="868698" y="763269"/>
                  </a:lnTo>
                  <a:lnTo>
                    <a:pt x="868696" y="764539"/>
                  </a:lnTo>
                  <a:lnTo>
                    <a:pt x="875054" y="764539"/>
                  </a:lnTo>
                  <a:lnTo>
                    <a:pt x="875056" y="763269"/>
                  </a:lnTo>
                  <a:close/>
                </a:path>
                <a:path w="876300" h="779780">
                  <a:moveTo>
                    <a:pt x="5103" y="759459"/>
                  </a:moveTo>
                  <a:lnTo>
                    <a:pt x="31" y="759459"/>
                  </a:lnTo>
                  <a:lnTo>
                    <a:pt x="26" y="761999"/>
                  </a:lnTo>
                  <a:lnTo>
                    <a:pt x="5098" y="761999"/>
                  </a:lnTo>
                  <a:lnTo>
                    <a:pt x="5103" y="759459"/>
                  </a:lnTo>
                  <a:close/>
                </a:path>
                <a:path w="876300" h="779780">
                  <a:moveTo>
                    <a:pt x="875063" y="759459"/>
                  </a:moveTo>
                  <a:lnTo>
                    <a:pt x="868705" y="759459"/>
                  </a:lnTo>
                  <a:lnTo>
                    <a:pt x="868701" y="761999"/>
                  </a:lnTo>
                  <a:lnTo>
                    <a:pt x="875059" y="761999"/>
                  </a:lnTo>
                  <a:lnTo>
                    <a:pt x="875063" y="759459"/>
                  </a:lnTo>
                  <a:close/>
                </a:path>
                <a:path w="876300" h="779780">
                  <a:moveTo>
                    <a:pt x="5107" y="756919"/>
                  </a:moveTo>
                  <a:lnTo>
                    <a:pt x="35" y="756919"/>
                  </a:lnTo>
                  <a:lnTo>
                    <a:pt x="33" y="758189"/>
                  </a:lnTo>
                  <a:lnTo>
                    <a:pt x="5105" y="758189"/>
                  </a:lnTo>
                  <a:lnTo>
                    <a:pt x="5107" y="756919"/>
                  </a:lnTo>
                  <a:close/>
                </a:path>
                <a:path w="876300" h="779780">
                  <a:moveTo>
                    <a:pt x="875067" y="756919"/>
                  </a:moveTo>
                  <a:lnTo>
                    <a:pt x="868709" y="756919"/>
                  </a:lnTo>
                  <a:lnTo>
                    <a:pt x="868707" y="758189"/>
                  </a:lnTo>
                  <a:lnTo>
                    <a:pt x="875065" y="758189"/>
                  </a:lnTo>
                  <a:lnTo>
                    <a:pt x="875067" y="756919"/>
                  </a:lnTo>
                  <a:close/>
                </a:path>
                <a:path w="876300" h="779780">
                  <a:moveTo>
                    <a:pt x="5113" y="753109"/>
                  </a:moveTo>
                  <a:lnTo>
                    <a:pt x="41" y="753109"/>
                  </a:lnTo>
                  <a:lnTo>
                    <a:pt x="37" y="755649"/>
                  </a:lnTo>
                  <a:lnTo>
                    <a:pt x="5109" y="755649"/>
                  </a:lnTo>
                  <a:lnTo>
                    <a:pt x="5113" y="753109"/>
                  </a:lnTo>
                  <a:close/>
                </a:path>
                <a:path w="876300" h="779780">
                  <a:moveTo>
                    <a:pt x="875073" y="753109"/>
                  </a:moveTo>
                  <a:lnTo>
                    <a:pt x="868715" y="753109"/>
                  </a:lnTo>
                  <a:lnTo>
                    <a:pt x="868711" y="755649"/>
                  </a:lnTo>
                  <a:lnTo>
                    <a:pt x="875069" y="755649"/>
                  </a:lnTo>
                  <a:lnTo>
                    <a:pt x="875073" y="753109"/>
                  </a:lnTo>
                  <a:close/>
                </a:path>
                <a:path w="876300" h="779780">
                  <a:moveTo>
                    <a:pt x="5117" y="750569"/>
                  </a:moveTo>
                  <a:lnTo>
                    <a:pt x="45" y="750569"/>
                  </a:lnTo>
                  <a:lnTo>
                    <a:pt x="43" y="751839"/>
                  </a:lnTo>
                  <a:lnTo>
                    <a:pt x="5115" y="751839"/>
                  </a:lnTo>
                  <a:lnTo>
                    <a:pt x="5117" y="750569"/>
                  </a:lnTo>
                  <a:close/>
                </a:path>
                <a:path w="876300" h="779780">
                  <a:moveTo>
                    <a:pt x="875077" y="750569"/>
                  </a:moveTo>
                  <a:lnTo>
                    <a:pt x="868719" y="750569"/>
                  </a:lnTo>
                  <a:lnTo>
                    <a:pt x="868717" y="751839"/>
                  </a:lnTo>
                  <a:lnTo>
                    <a:pt x="875075" y="751839"/>
                  </a:lnTo>
                  <a:lnTo>
                    <a:pt x="875077" y="750569"/>
                  </a:lnTo>
                  <a:close/>
                </a:path>
                <a:path w="876300" h="779780">
                  <a:moveTo>
                    <a:pt x="5124" y="746759"/>
                  </a:moveTo>
                  <a:lnTo>
                    <a:pt x="51" y="746759"/>
                  </a:lnTo>
                  <a:lnTo>
                    <a:pt x="47" y="749299"/>
                  </a:lnTo>
                  <a:lnTo>
                    <a:pt x="5119" y="749299"/>
                  </a:lnTo>
                  <a:lnTo>
                    <a:pt x="5124" y="746759"/>
                  </a:lnTo>
                  <a:close/>
                </a:path>
                <a:path w="876300" h="779780">
                  <a:moveTo>
                    <a:pt x="875083" y="746759"/>
                  </a:moveTo>
                  <a:lnTo>
                    <a:pt x="868726" y="746759"/>
                  </a:lnTo>
                  <a:lnTo>
                    <a:pt x="868722" y="749299"/>
                  </a:lnTo>
                  <a:lnTo>
                    <a:pt x="875079" y="749299"/>
                  </a:lnTo>
                  <a:lnTo>
                    <a:pt x="875083" y="746759"/>
                  </a:lnTo>
                  <a:close/>
                </a:path>
                <a:path w="876300" h="779780">
                  <a:moveTo>
                    <a:pt x="5128" y="744219"/>
                  </a:moveTo>
                  <a:lnTo>
                    <a:pt x="55" y="744219"/>
                  </a:lnTo>
                  <a:lnTo>
                    <a:pt x="53" y="745489"/>
                  </a:lnTo>
                  <a:lnTo>
                    <a:pt x="5126" y="745489"/>
                  </a:lnTo>
                  <a:lnTo>
                    <a:pt x="5128" y="744219"/>
                  </a:lnTo>
                  <a:close/>
                </a:path>
                <a:path w="876300" h="779780">
                  <a:moveTo>
                    <a:pt x="875088" y="744219"/>
                  </a:moveTo>
                  <a:lnTo>
                    <a:pt x="868730" y="744219"/>
                  </a:lnTo>
                  <a:lnTo>
                    <a:pt x="868728" y="745489"/>
                  </a:lnTo>
                  <a:lnTo>
                    <a:pt x="875085" y="745489"/>
                  </a:lnTo>
                  <a:lnTo>
                    <a:pt x="875088" y="744219"/>
                  </a:lnTo>
                  <a:close/>
                </a:path>
                <a:path w="876300" h="779780">
                  <a:moveTo>
                    <a:pt x="5134" y="740409"/>
                  </a:moveTo>
                  <a:lnTo>
                    <a:pt x="62" y="740409"/>
                  </a:lnTo>
                  <a:lnTo>
                    <a:pt x="58" y="742949"/>
                  </a:lnTo>
                  <a:lnTo>
                    <a:pt x="5130" y="742949"/>
                  </a:lnTo>
                  <a:lnTo>
                    <a:pt x="5134" y="740409"/>
                  </a:lnTo>
                  <a:close/>
                </a:path>
                <a:path w="876300" h="779780">
                  <a:moveTo>
                    <a:pt x="875094" y="740409"/>
                  </a:moveTo>
                  <a:lnTo>
                    <a:pt x="868736" y="740409"/>
                  </a:lnTo>
                  <a:lnTo>
                    <a:pt x="868732" y="742949"/>
                  </a:lnTo>
                  <a:lnTo>
                    <a:pt x="875090" y="742949"/>
                  </a:lnTo>
                  <a:lnTo>
                    <a:pt x="875094" y="740409"/>
                  </a:lnTo>
                  <a:close/>
                </a:path>
                <a:path w="876300" h="779780">
                  <a:moveTo>
                    <a:pt x="5138" y="737869"/>
                  </a:moveTo>
                  <a:lnTo>
                    <a:pt x="66" y="737869"/>
                  </a:lnTo>
                  <a:lnTo>
                    <a:pt x="64" y="739139"/>
                  </a:lnTo>
                  <a:lnTo>
                    <a:pt x="5136" y="739139"/>
                  </a:lnTo>
                  <a:lnTo>
                    <a:pt x="5138" y="737869"/>
                  </a:lnTo>
                  <a:close/>
                </a:path>
                <a:path w="876300" h="779780">
                  <a:moveTo>
                    <a:pt x="875098" y="737869"/>
                  </a:moveTo>
                  <a:lnTo>
                    <a:pt x="868740" y="737869"/>
                  </a:lnTo>
                  <a:lnTo>
                    <a:pt x="868738" y="739139"/>
                  </a:lnTo>
                  <a:lnTo>
                    <a:pt x="875096" y="739139"/>
                  </a:lnTo>
                  <a:lnTo>
                    <a:pt x="875098" y="737869"/>
                  </a:lnTo>
                  <a:close/>
                </a:path>
                <a:path w="876300" h="779780">
                  <a:moveTo>
                    <a:pt x="5145" y="734059"/>
                  </a:moveTo>
                  <a:lnTo>
                    <a:pt x="72" y="734059"/>
                  </a:lnTo>
                  <a:lnTo>
                    <a:pt x="68" y="736599"/>
                  </a:lnTo>
                  <a:lnTo>
                    <a:pt x="5140" y="736599"/>
                  </a:lnTo>
                  <a:lnTo>
                    <a:pt x="5145" y="734059"/>
                  </a:lnTo>
                  <a:close/>
                </a:path>
                <a:path w="876300" h="779780">
                  <a:moveTo>
                    <a:pt x="875104" y="734059"/>
                  </a:moveTo>
                  <a:lnTo>
                    <a:pt x="868747" y="734059"/>
                  </a:lnTo>
                  <a:lnTo>
                    <a:pt x="868743" y="736599"/>
                  </a:lnTo>
                  <a:lnTo>
                    <a:pt x="875100" y="736599"/>
                  </a:lnTo>
                  <a:lnTo>
                    <a:pt x="875104" y="734059"/>
                  </a:lnTo>
                  <a:close/>
                </a:path>
                <a:path w="876300" h="779780">
                  <a:moveTo>
                    <a:pt x="5153" y="728979"/>
                  </a:moveTo>
                  <a:lnTo>
                    <a:pt x="80" y="728979"/>
                  </a:lnTo>
                  <a:lnTo>
                    <a:pt x="74" y="732789"/>
                  </a:lnTo>
                  <a:lnTo>
                    <a:pt x="5147" y="732789"/>
                  </a:lnTo>
                  <a:lnTo>
                    <a:pt x="5153" y="728979"/>
                  </a:lnTo>
                  <a:close/>
                </a:path>
                <a:path w="876300" h="779780">
                  <a:moveTo>
                    <a:pt x="875112" y="728979"/>
                  </a:moveTo>
                  <a:lnTo>
                    <a:pt x="868755" y="728979"/>
                  </a:lnTo>
                  <a:lnTo>
                    <a:pt x="868749" y="732789"/>
                  </a:lnTo>
                  <a:lnTo>
                    <a:pt x="875106" y="732789"/>
                  </a:lnTo>
                  <a:lnTo>
                    <a:pt x="875112" y="728979"/>
                  </a:lnTo>
                  <a:close/>
                </a:path>
              </a:pathLst>
            </a:custGeom>
            <a:solidFill>
              <a:srgbClr val="5C9C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2157730" y="2330449"/>
              <a:ext cx="864869" cy="769620"/>
            </a:xfrm>
            <a:custGeom>
              <a:avLst/>
              <a:gdLst/>
              <a:ahLst/>
              <a:cxnLst/>
              <a:rect l="l" t="t" r="r" b="b"/>
              <a:pathLst>
                <a:path w="864869" h="769619">
                  <a:moveTo>
                    <a:pt x="1269" y="0"/>
                  </a:moveTo>
                  <a:lnTo>
                    <a:pt x="1251" y="11429"/>
                  </a:lnTo>
                  <a:lnTo>
                    <a:pt x="7611" y="11429"/>
                  </a:lnTo>
                  <a:lnTo>
                    <a:pt x="7619" y="6350"/>
                  </a:lnTo>
                  <a:lnTo>
                    <a:pt x="864863" y="6350"/>
                  </a:lnTo>
                  <a:lnTo>
                    <a:pt x="864869" y="2539"/>
                  </a:lnTo>
                  <a:lnTo>
                    <a:pt x="1269" y="0"/>
                  </a:lnTo>
                  <a:close/>
                </a:path>
                <a:path w="864869" h="769619">
                  <a:moveTo>
                    <a:pt x="864863" y="6350"/>
                  </a:moveTo>
                  <a:lnTo>
                    <a:pt x="7619" y="6350"/>
                  </a:lnTo>
                  <a:lnTo>
                    <a:pt x="859789" y="7620"/>
                  </a:lnTo>
                  <a:lnTo>
                    <a:pt x="859783" y="11429"/>
                  </a:lnTo>
                  <a:lnTo>
                    <a:pt x="864855" y="11429"/>
                  </a:lnTo>
                  <a:lnTo>
                    <a:pt x="864863" y="6350"/>
                  </a:lnTo>
                  <a:close/>
                </a:path>
                <a:path w="864869" h="769619">
                  <a:moveTo>
                    <a:pt x="7611" y="11430"/>
                  </a:moveTo>
                  <a:lnTo>
                    <a:pt x="1251" y="11430"/>
                  </a:lnTo>
                  <a:lnTo>
                    <a:pt x="1230" y="24129"/>
                  </a:lnTo>
                  <a:lnTo>
                    <a:pt x="7590" y="24129"/>
                  </a:lnTo>
                  <a:lnTo>
                    <a:pt x="7611" y="11430"/>
                  </a:lnTo>
                  <a:close/>
                </a:path>
                <a:path w="864869" h="769619">
                  <a:moveTo>
                    <a:pt x="864855" y="11430"/>
                  </a:moveTo>
                  <a:lnTo>
                    <a:pt x="859783" y="11430"/>
                  </a:lnTo>
                  <a:lnTo>
                    <a:pt x="859762" y="24129"/>
                  </a:lnTo>
                  <a:lnTo>
                    <a:pt x="864834" y="24129"/>
                  </a:lnTo>
                  <a:lnTo>
                    <a:pt x="864855" y="11430"/>
                  </a:lnTo>
                  <a:close/>
                </a:path>
                <a:path w="864869" h="769619">
                  <a:moveTo>
                    <a:pt x="7590" y="24130"/>
                  </a:moveTo>
                  <a:lnTo>
                    <a:pt x="1230" y="24130"/>
                  </a:lnTo>
                  <a:lnTo>
                    <a:pt x="1209" y="36829"/>
                  </a:lnTo>
                  <a:lnTo>
                    <a:pt x="7568" y="36829"/>
                  </a:lnTo>
                  <a:lnTo>
                    <a:pt x="7590" y="24130"/>
                  </a:lnTo>
                  <a:close/>
                </a:path>
                <a:path w="864869" h="769619">
                  <a:moveTo>
                    <a:pt x="864834" y="24130"/>
                  </a:moveTo>
                  <a:lnTo>
                    <a:pt x="859762" y="24130"/>
                  </a:lnTo>
                  <a:lnTo>
                    <a:pt x="859740" y="36829"/>
                  </a:lnTo>
                  <a:lnTo>
                    <a:pt x="864813" y="36829"/>
                  </a:lnTo>
                  <a:lnTo>
                    <a:pt x="864834" y="24130"/>
                  </a:lnTo>
                  <a:close/>
                </a:path>
                <a:path w="864869" h="769619">
                  <a:moveTo>
                    <a:pt x="7568" y="36830"/>
                  </a:moveTo>
                  <a:lnTo>
                    <a:pt x="1209" y="36830"/>
                  </a:lnTo>
                  <a:lnTo>
                    <a:pt x="1167" y="62229"/>
                  </a:lnTo>
                  <a:lnTo>
                    <a:pt x="7526" y="62229"/>
                  </a:lnTo>
                  <a:lnTo>
                    <a:pt x="7568" y="36830"/>
                  </a:lnTo>
                  <a:close/>
                </a:path>
                <a:path w="864869" h="769619">
                  <a:moveTo>
                    <a:pt x="864813" y="36830"/>
                  </a:moveTo>
                  <a:lnTo>
                    <a:pt x="859740" y="36830"/>
                  </a:lnTo>
                  <a:lnTo>
                    <a:pt x="859698" y="62229"/>
                  </a:lnTo>
                  <a:lnTo>
                    <a:pt x="864771" y="62229"/>
                  </a:lnTo>
                  <a:lnTo>
                    <a:pt x="864813" y="36830"/>
                  </a:lnTo>
                  <a:close/>
                </a:path>
                <a:path w="864869" h="769619">
                  <a:moveTo>
                    <a:pt x="7526" y="62230"/>
                  </a:moveTo>
                  <a:lnTo>
                    <a:pt x="1167" y="62230"/>
                  </a:lnTo>
                  <a:lnTo>
                    <a:pt x="1156" y="68579"/>
                  </a:lnTo>
                  <a:lnTo>
                    <a:pt x="7515" y="68579"/>
                  </a:lnTo>
                  <a:lnTo>
                    <a:pt x="7526" y="62230"/>
                  </a:lnTo>
                  <a:close/>
                </a:path>
                <a:path w="864869" h="769619">
                  <a:moveTo>
                    <a:pt x="864771" y="62230"/>
                  </a:moveTo>
                  <a:lnTo>
                    <a:pt x="859698" y="62230"/>
                  </a:lnTo>
                  <a:lnTo>
                    <a:pt x="859687" y="68579"/>
                  </a:lnTo>
                  <a:lnTo>
                    <a:pt x="864760" y="68579"/>
                  </a:lnTo>
                  <a:lnTo>
                    <a:pt x="864771" y="62230"/>
                  </a:lnTo>
                  <a:close/>
                </a:path>
                <a:path w="864869" h="769619">
                  <a:moveTo>
                    <a:pt x="7515" y="68580"/>
                  </a:moveTo>
                  <a:lnTo>
                    <a:pt x="1156" y="68580"/>
                  </a:lnTo>
                  <a:lnTo>
                    <a:pt x="1072" y="119379"/>
                  </a:lnTo>
                  <a:lnTo>
                    <a:pt x="7430" y="119379"/>
                  </a:lnTo>
                  <a:lnTo>
                    <a:pt x="7515" y="68580"/>
                  </a:lnTo>
                  <a:close/>
                </a:path>
                <a:path w="864869" h="769619">
                  <a:moveTo>
                    <a:pt x="864760" y="68580"/>
                  </a:moveTo>
                  <a:lnTo>
                    <a:pt x="859687" y="68580"/>
                  </a:lnTo>
                  <a:lnTo>
                    <a:pt x="859602" y="119379"/>
                  </a:lnTo>
                  <a:lnTo>
                    <a:pt x="864676" y="119379"/>
                  </a:lnTo>
                  <a:lnTo>
                    <a:pt x="864760" y="68580"/>
                  </a:lnTo>
                  <a:close/>
                </a:path>
                <a:path w="864869" h="769619">
                  <a:moveTo>
                    <a:pt x="7430" y="119380"/>
                  </a:moveTo>
                  <a:lnTo>
                    <a:pt x="1072" y="119380"/>
                  </a:lnTo>
                  <a:lnTo>
                    <a:pt x="1062" y="125729"/>
                  </a:lnTo>
                  <a:lnTo>
                    <a:pt x="7419" y="125729"/>
                  </a:lnTo>
                  <a:lnTo>
                    <a:pt x="7430" y="119380"/>
                  </a:lnTo>
                  <a:close/>
                </a:path>
                <a:path w="864869" h="769619">
                  <a:moveTo>
                    <a:pt x="864676" y="119380"/>
                  </a:moveTo>
                  <a:lnTo>
                    <a:pt x="859602" y="119380"/>
                  </a:lnTo>
                  <a:lnTo>
                    <a:pt x="859591" y="125729"/>
                  </a:lnTo>
                  <a:lnTo>
                    <a:pt x="864666" y="125729"/>
                  </a:lnTo>
                  <a:lnTo>
                    <a:pt x="864676" y="119380"/>
                  </a:lnTo>
                  <a:close/>
                </a:path>
                <a:path w="864869" h="769619">
                  <a:moveTo>
                    <a:pt x="7419" y="125730"/>
                  </a:moveTo>
                  <a:lnTo>
                    <a:pt x="1062" y="125730"/>
                  </a:lnTo>
                  <a:lnTo>
                    <a:pt x="1045" y="135889"/>
                  </a:lnTo>
                  <a:lnTo>
                    <a:pt x="7402" y="135889"/>
                  </a:lnTo>
                  <a:lnTo>
                    <a:pt x="7419" y="125730"/>
                  </a:lnTo>
                  <a:close/>
                </a:path>
                <a:path w="864869" h="769619">
                  <a:moveTo>
                    <a:pt x="864666" y="125730"/>
                  </a:moveTo>
                  <a:lnTo>
                    <a:pt x="859591" y="125730"/>
                  </a:lnTo>
                  <a:lnTo>
                    <a:pt x="859574" y="135889"/>
                  </a:lnTo>
                  <a:lnTo>
                    <a:pt x="864649" y="135889"/>
                  </a:lnTo>
                  <a:lnTo>
                    <a:pt x="864666" y="125730"/>
                  </a:lnTo>
                  <a:close/>
                </a:path>
                <a:path w="864869" h="769619">
                  <a:moveTo>
                    <a:pt x="7402" y="135890"/>
                  </a:moveTo>
                  <a:lnTo>
                    <a:pt x="1045" y="135890"/>
                  </a:lnTo>
                  <a:lnTo>
                    <a:pt x="1020" y="151129"/>
                  </a:lnTo>
                  <a:lnTo>
                    <a:pt x="7376" y="151129"/>
                  </a:lnTo>
                  <a:lnTo>
                    <a:pt x="7402" y="135890"/>
                  </a:lnTo>
                  <a:close/>
                </a:path>
                <a:path w="864869" h="769619">
                  <a:moveTo>
                    <a:pt x="864649" y="135890"/>
                  </a:moveTo>
                  <a:lnTo>
                    <a:pt x="859574" y="135890"/>
                  </a:lnTo>
                  <a:lnTo>
                    <a:pt x="859548" y="151129"/>
                  </a:lnTo>
                  <a:lnTo>
                    <a:pt x="864623" y="151129"/>
                  </a:lnTo>
                  <a:lnTo>
                    <a:pt x="864649" y="135890"/>
                  </a:lnTo>
                  <a:close/>
                </a:path>
                <a:path w="864869" h="769619">
                  <a:moveTo>
                    <a:pt x="7376" y="151130"/>
                  </a:moveTo>
                  <a:lnTo>
                    <a:pt x="1020" y="151130"/>
                  </a:lnTo>
                  <a:lnTo>
                    <a:pt x="988" y="170179"/>
                  </a:lnTo>
                  <a:lnTo>
                    <a:pt x="7344" y="170179"/>
                  </a:lnTo>
                  <a:lnTo>
                    <a:pt x="7376" y="151130"/>
                  </a:lnTo>
                  <a:close/>
                </a:path>
                <a:path w="864869" h="769619">
                  <a:moveTo>
                    <a:pt x="864623" y="151130"/>
                  </a:moveTo>
                  <a:lnTo>
                    <a:pt x="859548" y="151130"/>
                  </a:lnTo>
                  <a:lnTo>
                    <a:pt x="859516" y="170179"/>
                  </a:lnTo>
                  <a:lnTo>
                    <a:pt x="864592" y="170179"/>
                  </a:lnTo>
                  <a:lnTo>
                    <a:pt x="864623" y="151130"/>
                  </a:lnTo>
                  <a:close/>
                </a:path>
                <a:path w="864869" h="769619">
                  <a:moveTo>
                    <a:pt x="7344" y="170180"/>
                  </a:moveTo>
                  <a:lnTo>
                    <a:pt x="988" y="170180"/>
                  </a:lnTo>
                  <a:lnTo>
                    <a:pt x="971" y="180339"/>
                  </a:lnTo>
                  <a:lnTo>
                    <a:pt x="7327" y="180339"/>
                  </a:lnTo>
                  <a:lnTo>
                    <a:pt x="7344" y="170180"/>
                  </a:lnTo>
                  <a:close/>
                </a:path>
                <a:path w="864869" h="769619">
                  <a:moveTo>
                    <a:pt x="864592" y="170180"/>
                  </a:moveTo>
                  <a:lnTo>
                    <a:pt x="859516" y="170180"/>
                  </a:lnTo>
                  <a:lnTo>
                    <a:pt x="859499" y="180339"/>
                  </a:lnTo>
                  <a:lnTo>
                    <a:pt x="864575" y="180339"/>
                  </a:lnTo>
                  <a:lnTo>
                    <a:pt x="864592" y="170180"/>
                  </a:lnTo>
                  <a:close/>
                </a:path>
                <a:path w="864869" h="769619">
                  <a:moveTo>
                    <a:pt x="7327" y="180340"/>
                  </a:moveTo>
                  <a:lnTo>
                    <a:pt x="971" y="180340"/>
                  </a:lnTo>
                  <a:lnTo>
                    <a:pt x="946" y="195579"/>
                  </a:lnTo>
                  <a:lnTo>
                    <a:pt x="7301" y="195579"/>
                  </a:lnTo>
                  <a:lnTo>
                    <a:pt x="7327" y="180340"/>
                  </a:lnTo>
                  <a:close/>
                </a:path>
                <a:path w="864869" h="769619">
                  <a:moveTo>
                    <a:pt x="864575" y="180340"/>
                  </a:moveTo>
                  <a:lnTo>
                    <a:pt x="859499" y="180340"/>
                  </a:lnTo>
                  <a:lnTo>
                    <a:pt x="859474" y="195579"/>
                  </a:lnTo>
                  <a:lnTo>
                    <a:pt x="864550" y="195579"/>
                  </a:lnTo>
                  <a:lnTo>
                    <a:pt x="864575" y="180340"/>
                  </a:lnTo>
                  <a:close/>
                </a:path>
                <a:path w="864869" h="769619">
                  <a:moveTo>
                    <a:pt x="7301" y="195580"/>
                  </a:moveTo>
                  <a:lnTo>
                    <a:pt x="946" y="195580"/>
                  </a:lnTo>
                  <a:lnTo>
                    <a:pt x="757" y="309879"/>
                  </a:lnTo>
                  <a:lnTo>
                    <a:pt x="7109" y="309879"/>
                  </a:lnTo>
                  <a:lnTo>
                    <a:pt x="7301" y="195580"/>
                  </a:lnTo>
                  <a:close/>
                </a:path>
                <a:path w="864869" h="769619">
                  <a:moveTo>
                    <a:pt x="864550" y="195580"/>
                  </a:moveTo>
                  <a:lnTo>
                    <a:pt x="859474" y="195580"/>
                  </a:lnTo>
                  <a:lnTo>
                    <a:pt x="859282" y="309879"/>
                  </a:lnTo>
                  <a:lnTo>
                    <a:pt x="864361" y="309879"/>
                  </a:lnTo>
                  <a:lnTo>
                    <a:pt x="864550" y="195580"/>
                  </a:lnTo>
                  <a:close/>
                </a:path>
                <a:path w="864869" h="769619">
                  <a:moveTo>
                    <a:pt x="7109" y="309880"/>
                  </a:moveTo>
                  <a:lnTo>
                    <a:pt x="757" y="309880"/>
                  </a:lnTo>
                  <a:lnTo>
                    <a:pt x="558" y="430529"/>
                  </a:lnTo>
                  <a:lnTo>
                    <a:pt x="6907" y="430529"/>
                  </a:lnTo>
                  <a:lnTo>
                    <a:pt x="7109" y="309880"/>
                  </a:lnTo>
                  <a:close/>
                </a:path>
                <a:path w="864869" h="769619">
                  <a:moveTo>
                    <a:pt x="864361" y="309880"/>
                  </a:moveTo>
                  <a:lnTo>
                    <a:pt x="859282" y="309880"/>
                  </a:lnTo>
                  <a:lnTo>
                    <a:pt x="859079" y="430529"/>
                  </a:lnTo>
                  <a:lnTo>
                    <a:pt x="864161" y="430529"/>
                  </a:lnTo>
                  <a:lnTo>
                    <a:pt x="864361" y="309880"/>
                  </a:lnTo>
                  <a:close/>
                </a:path>
                <a:path w="864869" h="769619">
                  <a:moveTo>
                    <a:pt x="6907" y="430530"/>
                  </a:moveTo>
                  <a:lnTo>
                    <a:pt x="558" y="430530"/>
                  </a:lnTo>
                  <a:lnTo>
                    <a:pt x="327" y="570229"/>
                  </a:lnTo>
                  <a:lnTo>
                    <a:pt x="6672" y="570229"/>
                  </a:lnTo>
                  <a:lnTo>
                    <a:pt x="6907" y="430530"/>
                  </a:lnTo>
                  <a:close/>
                </a:path>
                <a:path w="864869" h="769619">
                  <a:moveTo>
                    <a:pt x="864161" y="430530"/>
                  </a:moveTo>
                  <a:lnTo>
                    <a:pt x="859079" y="430530"/>
                  </a:lnTo>
                  <a:lnTo>
                    <a:pt x="858844" y="570229"/>
                  </a:lnTo>
                  <a:lnTo>
                    <a:pt x="863930" y="570229"/>
                  </a:lnTo>
                  <a:lnTo>
                    <a:pt x="864161" y="430530"/>
                  </a:lnTo>
                  <a:close/>
                </a:path>
                <a:path w="864869" h="769619">
                  <a:moveTo>
                    <a:pt x="6672" y="570230"/>
                  </a:moveTo>
                  <a:lnTo>
                    <a:pt x="327" y="570230"/>
                  </a:lnTo>
                  <a:lnTo>
                    <a:pt x="310" y="580389"/>
                  </a:lnTo>
                  <a:lnTo>
                    <a:pt x="6655" y="580389"/>
                  </a:lnTo>
                  <a:lnTo>
                    <a:pt x="6672" y="570230"/>
                  </a:lnTo>
                  <a:close/>
                </a:path>
                <a:path w="864869" h="769619">
                  <a:moveTo>
                    <a:pt x="863930" y="570230"/>
                  </a:moveTo>
                  <a:lnTo>
                    <a:pt x="858844" y="570230"/>
                  </a:lnTo>
                  <a:lnTo>
                    <a:pt x="858827" y="580389"/>
                  </a:lnTo>
                  <a:lnTo>
                    <a:pt x="863913" y="580389"/>
                  </a:lnTo>
                  <a:lnTo>
                    <a:pt x="863930" y="570230"/>
                  </a:lnTo>
                  <a:close/>
                </a:path>
                <a:path w="864869" h="769619">
                  <a:moveTo>
                    <a:pt x="6655" y="580390"/>
                  </a:moveTo>
                  <a:lnTo>
                    <a:pt x="310" y="580390"/>
                  </a:lnTo>
                  <a:lnTo>
                    <a:pt x="285" y="595629"/>
                  </a:lnTo>
                  <a:lnTo>
                    <a:pt x="6629" y="595629"/>
                  </a:lnTo>
                  <a:lnTo>
                    <a:pt x="6655" y="580390"/>
                  </a:lnTo>
                  <a:close/>
                </a:path>
                <a:path w="864869" h="769619">
                  <a:moveTo>
                    <a:pt x="863913" y="580390"/>
                  </a:moveTo>
                  <a:lnTo>
                    <a:pt x="858827" y="580390"/>
                  </a:lnTo>
                  <a:lnTo>
                    <a:pt x="858801" y="595629"/>
                  </a:lnTo>
                  <a:lnTo>
                    <a:pt x="863888" y="595629"/>
                  </a:lnTo>
                  <a:lnTo>
                    <a:pt x="863913" y="580390"/>
                  </a:lnTo>
                  <a:close/>
                </a:path>
                <a:path w="864869" h="769619">
                  <a:moveTo>
                    <a:pt x="6629" y="595630"/>
                  </a:moveTo>
                  <a:lnTo>
                    <a:pt x="285" y="595630"/>
                  </a:lnTo>
                  <a:lnTo>
                    <a:pt x="254" y="614679"/>
                  </a:lnTo>
                  <a:lnTo>
                    <a:pt x="6597" y="614679"/>
                  </a:lnTo>
                  <a:lnTo>
                    <a:pt x="6629" y="595630"/>
                  </a:lnTo>
                  <a:close/>
                </a:path>
                <a:path w="864869" h="769619">
                  <a:moveTo>
                    <a:pt x="863888" y="595630"/>
                  </a:moveTo>
                  <a:lnTo>
                    <a:pt x="858801" y="595630"/>
                  </a:lnTo>
                  <a:lnTo>
                    <a:pt x="858769" y="614679"/>
                  </a:lnTo>
                  <a:lnTo>
                    <a:pt x="863856" y="614679"/>
                  </a:lnTo>
                  <a:lnTo>
                    <a:pt x="863888" y="595630"/>
                  </a:lnTo>
                  <a:close/>
                </a:path>
                <a:path w="864869" h="769619">
                  <a:moveTo>
                    <a:pt x="6597" y="614680"/>
                  </a:moveTo>
                  <a:lnTo>
                    <a:pt x="254" y="614680"/>
                  </a:lnTo>
                  <a:lnTo>
                    <a:pt x="237" y="624839"/>
                  </a:lnTo>
                  <a:lnTo>
                    <a:pt x="6580" y="624839"/>
                  </a:lnTo>
                  <a:lnTo>
                    <a:pt x="6597" y="614680"/>
                  </a:lnTo>
                  <a:close/>
                </a:path>
                <a:path w="864869" h="769619">
                  <a:moveTo>
                    <a:pt x="863856" y="614680"/>
                  </a:moveTo>
                  <a:lnTo>
                    <a:pt x="858769" y="614680"/>
                  </a:lnTo>
                  <a:lnTo>
                    <a:pt x="858752" y="624839"/>
                  </a:lnTo>
                  <a:lnTo>
                    <a:pt x="863839" y="624839"/>
                  </a:lnTo>
                  <a:lnTo>
                    <a:pt x="863856" y="614680"/>
                  </a:lnTo>
                  <a:close/>
                </a:path>
                <a:path w="864869" h="769619">
                  <a:moveTo>
                    <a:pt x="6580" y="624840"/>
                  </a:moveTo>
                  <a:lnTo>
                    <a:pt x="237" y="624840"/>
                  </a:lnTo>
                  <a:lnTo>
                    <a:pt x="212" y="640079"/>
                  </a:lnTo>
                  <a:lnTo>
                    <a:pt x="6554" y="640079"/>
                  </a:lnTo>
                  <a:lnTo>
                    <a:pt x="6580" y="624840"/>
                  </a:lnTo>
                  <a:close/>
                </a:path>
                <a:path w="864869" h="769619">
                  <a:moveTo>
                    <a:pt x="863839" y="624840"/>
                  </a:moveTo>
                  <a:lnTo>
                    <a:pt x="858752" y="624840"/>
                  </a:lnTo>
                  <a:lnTo>
                    <a:pt x="858727" y="640079"/>
                  </a:lnTo>
                  <a:lnTo>
                    <a:pt x="863814" y="640079"/>
                  </a:lnTo>
                  <a:lnTo>
                    <a:pt x="863839" y="624840"/>
                  </a:lnTo>
                  <a:close/>
                </a:path>
                <a:path w="864869" h="769619">
                  <a:moveTo>
                    <a:pt x="6554" y="640080"/>
                  </a:moveTo>
                  <a:lnTo>
                    <a:pt x="212" y="640080"/>
                  </a:lnTo>
                  <a:lnTo>
                    <a:pt x="191" y="652779"/>
                  </a:lnTo>
                  <a:lnTo>
                    <a:pt x="6533" y="652779"/>
                  </a:lnTo>
                  <a:lnTo>
                    <a:pt x="6554" y="640080"/>
                  </a:lnTo>
                  <a:close/>
                </a:path>
                <a:path w="864869" h="769619">
                  <a:moveTo>
                    <a:pt x="863814" y="640080"/>
                  </a:moveTo>
                  <a:lnTo>
                    <a:pt x="858727" y="640080"/>
                  </a:lnTo>
                  <a:lnTo>
                    <a:pt x="858705" y="652779"/>
                  </a:lnTo>
                  <a:lnTo>
                    <a:pt x="863793" y="652779"/>
                  </a:lnTo>
                  <a:lnTo>
                    <a:pt x="863814" y="640080"/>
                  </a:lnTo>
                  <a:close/>
                </a:path>
                <a:path w="864869" h="769619">
                  <a:moveTo>
                    <a:pt x="6533" y="652780"/>
                  </a:moveTo>
                  <a:lnTo>
                    <a:pt x="191" y="652780"/>
                  </a:lnTo>
                  <a:lnTo>
                    <a:pt x="180" y="659129"/>
                  </a:lnTo>
                  <a:lnTo>
                    <a:pt x="6522" y="659129"/>
                  </a:lnTo>
                  <a:lnTo>
                    <a:pt x="6533" y="652780"/>
                  </a:lnTo>
                  <a:close/>
                </a:path>
                <a:path w="864869" h="769619">
                  <a:moveTo>
                    <a:pt x="863793" y="652780"/>
                  </a:moveTo>
                  <a:lnTo>
                    <a:pt x="858705" y="652780"/>
                  </a:lnTo>
                  <a:lnTo>
                    <a:pt x="858695" y="659129"/>
                  </a:lnTo>
                  <a:lnTo>
                    <a:pt x="863782" y="659129"/>
                  </a:lnTo>
                  <a:lnTo>
                    <a:pt x="863793" y="652780"/>
                  </a:lnTo>
                  <a:close/>
                </a:path>
                <a:path w="864869" h="769619">
                  <a:moveTo>
                    <a:pt x="6522" y="659130"/>
                  </a:moveTo>
                  <a:lnTo>
                    <a:pt x="180" y="659130"/>
                  </a:lnTo>
                  <a:lnTo>
                    <a:pt x="149" y="678179"/>
                  </a:lnTo>
                  <a:lnTo>
                    <a:pt x="6490" y="678179"/>
                  </a:lnTo>
                  <a:lnTo>
                    <a:pt x="6522" y="659130"/>
                  </a:lnTo>
                  <a:close/>
                </a:path>
                <a:path w="864869" h="769619">
                  <a:moveTo>
                    <a:pt x="863782" y="659130"/>
                  </a:moveTo>
                  <a:lnTo>
                    <a:pt x="858695" y="659130"/>
                  </a:lnTo>
                  <a:lnTo>
                    <a:pt x="858663" y="678179"/>
                  </a:lnTo>
                  <a:lnTo>
                    <a:pt x="863751" y="678179"/>
                  </a:lnTo>
                  <a:lnTo>
                    <a:pt x="863782" y="659130"/>
                  </a:lnTo>
                  <a:close/>
                </a:path>
                <a:path w="864869" h="769619">
                  <a:moveTo>
                    <a:pt x="6490" y="678180"/>
                  </a:moveTo>
                  <a:lnTo>
                    <a:pt x="149" y="678180"/>
                  </a:lnTo>
                  <a:lnTo>
                    <a:pt x="75" y="722629"/>
                  </a:lnTo>
                  <a:lnTo>
                    <a:pt x="6416" y="722629"/>
                  </a:lnTo>
                  <a:lnTo>
                    <a:pt x="6490" y="678180"/>
                  </a:lnTo>
                  <a:close/>
                </a:path>
                <a:path w="864869" h="769619">
                  <a:moveTo>
                    <a:pt x="863751" y="678180"/>
                  </a:moveTo>
                  <a:lnTo>
                    <a:pt x="858663" y="678180"/>
                  </a:lnTo>
                  <a:lnTo>
                    <a:pt x="858588" y="722629"/>
                  </a:lnTo>
                  <a:lnTo>
                    <a:pt x="863677" y="722629"/>
                  </a:lnTo>
                  <a:lnTo>
                    <a:pt x="863751" y="678180"/>
                  </a:lnTo>
                  <a:close/>
                </a:path>
                <a:path w="864869" h="769619">
                  <a:moveTo>
                    <a:pt x="863604" y="767079"/>
                  </a:moveTo>
                  <a:lnTo>
                    <a:pt x="2" y="767079"/>
                  </a:lnTo>
                  <a:lnTo>
                    <a:pt x="0" y="768350"/>
                  </a:lnTo>
                  <a:lnTo>
                    <a:pt x="863600" y="769619"/>
                  </a:lnTo>
                  <a:lnTo>
                    <a:pt x="863604" y="767079"/>
                  </a:lnTo>
                  <a:close/>
                </a:path>
                <a:path w="864869" h="769619">
                  <a:moveTo>
                    <a:pt x="863608" y="764539"/>
                  </a:moveTo>
                  <a:lnTo>
                    <a:pt x="6" y="764539"/>
                  </a:lnTo>
                  <a:lnTo>
                    <a:pt x="4" y="765809"/>
                  </a:lnTo>
                  <a:lnTo>
                    <a:pt x="863606" y="765809"/>
                  </a:lnTo>
                  <a:lnTo>
                    <a:pt x="863608" y="764539"/>
                  </a:lnTo>
                  <a:close/>
                </a:path>
                <a:path w="864869" h="769619">
                  <a:moveTo>
                    <a:pt x="6352" y="760729"/>
                  </a:moveTo>
                  <a:lnTo>
                    <a:pt x="12" y="760729"/>
                  </a:lnTo>
                  <a:lnTo>
                    <a:pt x="8" y="763269"/>
                  </a:lnTo>
                  <a:lnTo>
                    <a:pt x="858519" y="763269"/>
                  </a:lnTo>
                  <a:lnTo>
                    <a:pt x="6350" y="762000"/>
                  </a:lnTo>
                  <a:lnTo>
                    <a:pt x="6352" y="760729"/>
                  </a:lnTo>
                  <a:close/>
                </a:path>
                <a:path w="864869" h="769619">
                  <a:moveTo>
                    <a:pt x="863614" y="760729"/>
                  </a:moveTo>
                  <a:lnTo>
                    <a:pt x="858524" y="760729"/>
                  </a:lnTo>
                  <a:lnTo>
                    <a:pt x="858519" y="763269"/>
                  </a:lnTo>
                  <a:lnTo>
                    <a:pt x="863610" y="763269"/>
                  </a:lnTo>
                  <a:lnTo>
                    <a:pt x="863614" y="760729"/>
                  </a:lnTo>
                  <a:close/>
                </a:path>
                <a:path w="864869" h="769619">
                  <a:moveTo>
                    <a:pt x="6356" y="758189"/>
                  </a:moveTo>
                  <a:lnTo>
                    <a:pt x="16" y="758189"/>
                  </a:lnTo>
                  <a:lnTo>
                    <a:pt x="14" y="759459"/>
                  </a:lnTo>
                  <a:lnTo>
                    <a:pt x="6354" y="759459"/>
                  </a:lnTo>
                  <a:lnTo>
                    <a:pt x="6356" y="758189"/>
                  </a:lnTo>
                  <a:close/>
                </a:path>
                <a:path w="864869" h="769619">
                  <a:moveTo>
                    <a:pt x="863618" y="758189"/>
                  </a:moveTo>
                  <a:lnTo>
                    <a:pt x="858528" y="758189"/>
                  </a:lnTo>
                  <a:lnTo>
                    <a:pt x="858526" y="759459"/>
                  </a:lnTo>
                  <a:lnTo>
                    <a:pt x="863616" y="759459"/>
                  </a:lnTo>
                  <a:lnTo>
                    <a:pt x="863618" y="758189"/>
                  </a:lnTo>
                  <a:close/>
                </a:path>
                <a:path w="864869" h="769619">
                  <a:moveTo>
                    <a:pt x="6362" y="754379"/>
                  </a:moveTo>
                  <a:lnTo>
                    <a:pt x="23" y="754379"/>
                  </a:lnTo>
                  <a:lnTo>
                    <a:pt x="18" y="756919"/>
                  </a:lnTo>
                  <a:lnTo>
                    <a:pt x="6358" y="756919"/>
                  </a:lnTo>
                  <a:lnTo>
                    <a:pt x="6362" y="754379"/>
                  </a:lnTo>
                  <a:close/>
                </a:path>
                <a:path w="864869" h="769619">
                  <a:moveTo>
                    <a:pt x="863625" y="754379"/>
                  </a:moveTo>
                  <a:lnTo>
                    <a:pt x="858534" y="754379"/>
                  </a:lnTo>
                  <a:lnTo>
                    <a:pt x="858530" y="756919"/>
                  </a:lnTo>
                  <a:lnTo>
                    <a:pt x="863621" y="756919"/>
                  </a:lnTo>
                  <a:lnTo>
                    <a:pt x="863625" y="754379"/>
                  </a:lnTo>
                  <a:close/>
                </a:path>
                <a:path w="864869" h="769619">
                  <a:moveTo>
                    <a:pt x="6367" y="751839"/>
                  </a:moveTo>
                  <a:lnTo>
                    <a:pt x="27" y="751839"/>
                  </a:lnTo>
                  <a:lnTo>
                    <a:pt x="25" y="753109"/>
                  </a:lnTo>
                  <a:lnTo>
                    <a:pt x="6364" y="753109"/>
                  </a:lnTo>
                  <a:lnTo>
                    <a:pt x="6367" y="751839"/>
                  </a:lnTo>
                  <a:close/>
                </a:path>
                <a:path w="864869" h="769619">
                  <a:moveTo>
                    <a:pt x="863629" y="751839"/>
                  </a:moveTo>
                  <a:lnTo>
                    <a:pt x="858539" y="751839"/>
                  </a:lnTo>
                  <a:lnTo>
                    <a:pt x="858537" y="753109"/>
                  </a:lnTo>
                  <a:lnTo>
                    <a:pt x="863627" y="753109"/>
                  </a:lnTo>
                  <a:lnTo>
                    <a:pt x="863629" y="751839"/>
                  </a:lnTo>
                  <a:close/>
                </a:path>
                <a:path w="864869" h="769619">
                  <a:moveTo>
                    <a:pt x="6373" y="748029"/>
                  </a:moveTo>
                  <a:lnTo>
                    <a:pt x="33" y="748029"/>
                  </a:lnTo>
                  <a:lnTo>
                    <a:pt x="29" y="750569"/>
                  </a:lnTo>
                  <a:lnTo>
                    <a:pt x="6369" y="750569"/>
                  </a:lnTo>
                  <a:lnTo>
                    <a:pt x="6373" y="748029"/>
                  </a:lnTo>
                  <a:close/>
                </a:path>
                <a:path w="864869" h="769619">
                  <a:moveTo>
                    <a:pt x="863635" y="748029"/>
                  </a:moveTo>
                  <a:lnTo>
                    <a:pt x="858545" y="748029"/>
                  </a:lnTo>
                  <a:lnTo>
                    <a:pt x="858541" y="750569"/>
                  </a:lnTo>
                  <a:lnTo>
                    <a:pt x="863631" y="750569"/>
                  </a:lnTo>
                  <a:lnTo>
                    <a:pt x="863635" y="748029"/>
                  </a:lnTo>
                  <a:close/>
                </a:path>
                <a:path w="864869" h="769619">
                  <a:moveTo>
                    <a:pt x="6377" y="745489"/>
                  </a:moveTo>
                  <a:lnTo>
                    <a:pt x="37" y="745489"/>
                  </a:lnTo>
                  <a:lnTo>
                    <a:pt x="35" y="746759"/>
                  </a:lnTo>
                  <a:lnTo>
                    <a:pt x="6375" y="746759"/>
                  </a:lnTo>
                  <a:lnTo>
                    <a:pt x="6377" y="745489"/>
                  </a:lnTo>
                  <a:close/>
                </a:path>
                <a:path w="864869" h="769619">
                  <a:moveTo>
                    <a:pt x="863639" y="745489"/>
                  </a:moveTo>
                  <a:lnTo>
                    <a:pt x="858549" y="745489"/>
                  </a:lnTo>
                  <a:lnTo>
                    <a:pt x="858547" y="746759"/>
                  </a:lnTo>
                  <a:lnTo>
                    <a:pt x="863637" y="746759"/>
                  </a:lnTo>
                  <a:lnTo>
                    <a:pt x="863639" y="745489"/>
                  </a:lnTo>
                  <a:close/>
                </a:path>
                <a:path w="864869" h="769619">
                  <a:moveTo>
                    <a:pt x="6384" y="741679"/>
                  </a:moveTo>
                  <a:lnTo>
                    <a:pt x="44" y="741679"/>
                  </a:lnTo>
                  <a:lnTo>
                    <a:pt x="39" y="744219"/>
                  </a:lnTo>
                  <a:lnTo>
                    <a:pt x="6379" y="744219"/>
                  </a:lnTo>
                  <a:lnTo>
                    <a:pt x="6384" y="741679"/>
                  </a:lnTo>
                  <a:close/>
                </a:path>
                <a:path w="864869" h="769619">
                  <a:moveTo>
                    <a:pt x="863646" y="741679"/>
                  </a:moveTo>
                  <a:lnTo>
                    <a:pt x="858556" y="741679"/>
                  </a:lnTo>
                  <a:lnTo>
                    <a:pt x="858552" y="744219"/>
                  </a:lnTo>
                  <a:lnTo>
                    <a:pt x="863642" y="744219"/>
                  </a:lnTo>
                  <a:lnTo>
                    <a:pt x="863646" y="741679"/>
                  </a:lnTo>
                  <a:close/>
                </a:path>
                <a:path w="864869" h="769619">
                  <a:moveTo>
                    <a:pt x="6388" y="739139"/>
                  </a:moveTo>
                  <a:lnTo>
                    <a:pt x="48" y="739139"/>
                  </a:lnTo>
                  <a:lnTo>
                    <a:pt x="46" y="740409"/>
                  </a:lnTo>
                  <a:lnTo>
                    <a:pt x="6386" y="740409"/>
                  </a:lnTo>
                  <a:lnTo>
                    <a:pt x="6388" y="739139"/>
                  </a:lnTo>
                  <a:close/>
                </a:path>
                <a:path w="864869" h="769619">
                  <a:moveTo>
                    <a:pt x="863650" y="739139"/>
                  </a:moveTo>
                  <a:lnTo>
                    <a:pt x="858560" y="739139"/>
                  </a:lnTo>
                  <a:lnTo>
                    <a:pt x="858558" y="740409"/>
                  </a:lnTo>
                  <a:lnTo>
                    <a:pt x="863648" y="740409"/>
                  </a:lnTo>
                  <a:lnTo>
                    <a:pt x="863650" y="739139"/>
                  </a:lnTo>
                  <a:close/>
                </a:path>
                <a:path w="864869" h="769619">
                  <a:moveTo>
                    <a:pt x="6394" y="735329"/>
                  </a:moveTo>
                  <a:lnTo>
                    <a:pt x="54" y="735329"/>
                  </a:lnTo>
                  <a:lnTo>
                    <a:pt x="50" y="737869"/>
                  </a:lnTo>
                  <a:lnTo>
                    <a:pt x="6390" y="737869"/>
                  </a:lnTo>
                  <a:lnTo>
                    <a:pt x="6394" y="735329"/>
                  </a:lnTo>
                  <a:close/>
                </a:path>
                <a:path w="864869" h="769619">
                  <a:moveTo>
                    <a:pt x="863656" y="735329"/>
                  </a:moveTo>
                  <a:lnTo>
                    <a:pt x="858566" y="735329"/>
                  </a:lnTo>
                  <a:lnTo>
                    <a:pt x="858562" y="737869"/>
                  </a:lnTo>
                  <a:lnTo>
                    <a:pt x="863652" y="737869"/>
                  </a:lnTo>
                  <a:lnTo>
                    <a:pt x="863656" y="735329"/>
                  </a:lnTo>
                  <a:close/>
                </a:path>
                <a:path w="864869" h="769619">
                  <a:moveTo>
                    <a:pt x="6399" y="732789"/>
                  </a:moveTo>
                  <a:lnTo>
                    <a:pt x="58" y="732789"/>
                  </a:lnTo>
                  <a:lnTo>
                    <a:pt x="56" y="734059"/>
                  </a:lnTo>
                  <a:lnTo>
                    <a:pt x="6396" y="734059"/>
                  </a:lnTo>
                  <a:lnTo>
                    <a:pt x="6399" y="732789"/>
                  </a:lnTo>
                  <a:close/>
                </a:path>
                <a:path w="864869" h="769619">
                  <a:moveTo>
                    <a:pt x="863660" y="732789"/>
                  </a:moveTo>
                  <a:lnTo>
                    <a:pt x="858571" y="732789"/>
                  </a:lnTo>
                  <a:lnTo>
                    <a:pt x="858569" y="734059"/>
                  </a:lnTo>
                  <a:lnTo>
                    <a:pt x="863658" y="734059"/>
                  </a:lnTo>
                  <a:lnTo>
                    <a:pt x="863660" y="732789"/>
                  </a:lnTo>
                  <a:close/>
                </a:path>
                <a:path w="864869" h="769619">
                  <a:moveTo>
                    <a:pt x="6405" y="728979"/>
                  </a:moveTo>
                  <a:lnTo>
                    <a:pt x="65" y="728979"/>
                  </a:lnTo>
                  <a:lnTo>
                    <a:pt x="60" y="731519"/>
                  </a:lnTo>
                  <a:lnTo>
                    <a:pt x="6401" y="731519"/>
                  </a:lnTo>
                  <a:lnTo>
                    <a:pt x="6405" y="728979"/>
                  </a:lnTo>
                  <a:close/>
                </a:path>
                <a:path w="864869" h="769619">
                  <a:moveTo>
                    <a:pt x="863667" y="728979"/>
                  </a:moveTo>
                  <a:lnTo>
                    <a:pt x="858577" y="728979"/>
                  </a:lnTo>
                  <a:lnTo>
                    <a:pt x="858573" y="731519"/>
                  </a:lnTo>
                  <a:lnTo>
                    <a:pt x="863663" y="731519"/>
                  </a:lnTo>
                  <a:lnTo>
                    <a:pt x="863667" y="728979"/>
                  </a:lnTo>
                  <a:close/>
                </a:path>
                <a:path w="864869" h="769619">
                  <a:moveTo>
                    <a:pt x="6414" y="723900"/>
                  </a:moveTo>
                  <a:lnTo>
                    <a:pt x="73" y="723900"/>
                  </a:lnTo>
                  <a:lnTo>
                    <a:pt x="67" y="727709"/>
                  </a:lnTo>
                  <a:lnTo>
                    <a:pt x="6407" y="727709"/>
                  </a:lnTo>
                  <a:lnTo>
                    <a:pt x="6414" y="723900"/>
                  </a:lnTo>
                  <a:close/>
                </a:path>
                <a:path w="864869" h="769619">
                  <a:moveTo>
                    <a:pt x="863675" y="723900"/>
                  </a:moveTo>
                  <a:lnTo>
                    <a:pt x="858586" y="723900"/>
                  </a:lnTo>
                  <a:lnTo>
                    <a:pt x="858579" y="727709"/>
                  </a:lnTo>
                  <a:lnTo>
                    <a:pt x="863669" y="727709"/>
                  </a:lnTo>
                  <a:lnTo>
                    <a:pt x="863675" y="723900"/>
                  </a:lnTo>
                  <a:close/>
                </a:path>
              </a:pathLst>
            </a:custGeom>
            <a:solidFill>
              <a:srgbClr val="5D9D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2164080" y="2336799"/>
              <a:ext cx="853440" cy="756920"/>
            </a:xfrm>
            <a:custGeom>
              <a:avLst/>
              <a:gdLst/>
              <a:ahLst/>
              <a:cxnLst/>
              <a:rect l="l" t="t" r="r" b="b"/>
              <a:pathLst>
                <a:path w="853439" h="756919">
                  <a:moveTo>
                    <a:pt x="1269" y="0"/>
                  </a:moveTo>
                  <a:lnTo>
                    <a:pt x="1261" y="5079"/>
                  </a:lnTo>
                  <a:lnTo>
                    <a:pt x="853433" y="5079"/>
                  </a:lnTo>
                  <a:lnTo>
                    <a:pt x="853439" y="1270"/>
                  </a:lnTo>
                  <a:lnTo>
                    <a:pt x="1269" y="0"/>
                  </a:lnTo>
                  <a:close/>
                </a:path>
                <a:path w="853439" h="756919">
                  <a:moveTo>
                    <a:pt x="853433" y="5080"/>
                  </a:moveTo>
                  <a:lnTo>
                    <a:pt x="1261" y="5080"/>
                  </a:lnTo>
                  <a:lnTo>
                    <a:pt x="1240" y="17779"/>
                  </a:lnTo>
                  <a:lnTo>
                    <a:pt x="7580" y="17779"/>
                  </a:lnTo>
                  <a:lnTo>
                    <a:pt x="7619" y="6350"/>
                  </a:lnTo>
                  <a:lnTo>
                    <a:pt x="853431" y="6350"/>
                  </a:lnTo>
                  <a:lnTo>
                    <a:pt x="853433" y="5080"/>
                  </a:lnTo>
                  <a:close/>
                </a:path>
                <a:path w="853439" h="756919">
                  <a:moveTo>
                    <a:pt x="853431" y="6350"/>
                  </a:moveTo>
                  <a:lnTo>
                    <a:pt x="7619" y="6350"/>
                  </a:lnTo>
                  <a:lnTo>
                    <a:pt x="847089" y="7620"/>
                  </a:lnTo>
                  <a:lnTo>
                    <a:pt x="847072" y="17779"/>
                  </a:lnTo>
                  <a:lnTo>
                    <a:pt x="853412" y="17779"/>
                  </a:lnTo>
                  <a:lnTo>
                    <a:pt x="853431" y="6350"/>
                  </a:lnTo>
                  <a:close/>
                </a:path>
                <a:path w="853439" h="756919">
                  <a:moveTo>
                    <a:pt x="7580" y="17780"/>
                  </a:moveTo>
                  <a:lnTo>
                    <a:pt x="1240" y="17780"/>
                  </a:lnTo>
                  <a:lnTo>
                    <a:pt x="1218" y="30479"/>
                  </a:lnTo>
                  <a:lnTo>
                    <a:pt x="7537" y="30479"/>
                  </a:lnTo>
                  <a:lnTo>
                    <a:pt x="7580" y="17780"/>
                  </a:lnTo>
                  <a:close/>
                </a:path>
                <a:path w="853439" h="756919">
                  <a:moveTo>
                    <a:pt x="853412" y="17780"/>
                  </a:moveTo>
                  <a:lnTo>
                    <a:pt x="847072" y="17780"/>
                  </a:lnTo>
                  <a:lnTo>
                    <a:pt x="847050" y="30479"/>
                  </a:lnTo>
                  <a:lnTo>
                    <a:pt x="853390" y="30479"/>
                  </a:lnTo>
                  <a:lnTo>
                    <a:pt x="853412" y="17780"/>
                  </a:lnTo>
                  <a:close/>
                </a:path>
                <a:path w="853439" h="756919">
                  <a:moveTo>
                    <a:pt x="7537" y="30480"/>
                  </a:moveTo>
                  <a:lnTo>
                    <a:pt x="1218" y="30480"/>
                  </a:lnTo>
                  <a:lnTo>
                    <a:pt x="1176" y="55879"/>
                  </a:lnTo>
                  <a:lnTo>
                    <a:pt x="7450" y="55879"/>
                  </a:lnTo>
                  <a:lnTo>
                    <a:pt x="7537" y="30480"/>
                  </a:lnTo>
                  <a:close/>
                </a:path>
                <a:path w="853439" h="756919">
                  <a:moveTo>
                    <a:pt x="853390" y="30480"/>
                  </a:moveTo>
                  <a:lnTo>
                    <a:pt x="847050" y="30480"/>
                  </a:lnTo>
                  <a:lnTo>
                    <a:pt x="847007" y="55879"/>
                  </a:lnTo>
                  <a:lnTo>
                    <a:pt x="853348" y="55879"/>
                  </a:lnTo>
                  <a:lnTo>
                    <a:pt x="853390" y="30480"/>
                  </a:lnTo>
                  <a:close/>
                </a:path>
                <a:path w="853439" h="756919">
                  <a:moveTo>
                    <a:pt x="7450" y="55880"/>
                  </a:moveTo>
                  <a:lnTo>
                    <a:pt x="1176" y="55880"/>
                  </a:lnTo>
                  <a:lnTo>
                    <a:pt x="1165" y="62229"/>
                  </a:lnTo>
                  <a:lnTo>
                    <a:pt x="7428" y="62229"/>
                  </a:lnTo>
                  <a:lnTo>
                    <a:pt x="7450" y="55880"/>
                  </a:lnTo>
                  <a:close/>
                </a:path>
                <a:path w="853439" h="756919">
                  <a:moveTo>
                    <a:pt x="853348" y="55880"/>
                  </a:moveTo>
                  <a:lnTo>
                    <a:pt x="847007" y="55880"/>
                  </a:lnTo>
                  <a:lnTo>
                    <a:pt x="846996" y="62229"/>
                  </a:lnTo>
                  <a:lnTo>
                    <a:pt x="853337" y="62229"/>
                  </a:lnTo>
                  <a:lnTo>
                    <a:pt x="853348" y="55880"/>
                  </a:lnTo>
                  <a:close/>
                </a:path>
                <a:path w="853439" h="756919">
                  <a:moveTo>
                    <a:pt x="7428" y="62230"/>
                  </a:moveTo>
                  <a:lnTo>
                    <a:pt x="1165" y="62230"/>
                  </a:lnTo>
                  <a:lnTo>
                    <a:pt x="1080" y="113029"/>
                  </a:lnTo>
                  <a:lnTo>
                    <a:pt x="7255" y="113029"/>
                  </a:lnTo>
                  <a:lnTo>
                    <a:pt x="7428" y="62230"/>
                  </a:lnTo>
                  <a:close/>
                </a:path>
                <a:path w="853439" h="756919">
                  <a:moveTo>
                    <a:pt x="853337" y="62230"/>
                  </a:moveTo>
                  <a:lnTo>
                    <a:pt x="846996" y="62230"/>
                  </a:lnTo>
                  <a:lnTo>
                    <a:pt x="846910" y="113029"/>
                  </a:lnTo>
                  <a:lnTo>
                    <a:pt x="853252" y="113029"/>
                  </a:lnTo>
                  <a:lnTo>
                    <a:pt x="853337" y="62230"/>
                  </a:lnTo>
                  <a:close/>
                </a:path>
                <a:path w="853439" h="756919">
                  <a:moveTo>
                    <a:pt x="7255" y="113030"/>
                  </a:moveTo>
                  <a:lnTo>
                    <a:pt x="1080" y="113030"/>
                  </a:lnTo>
                  <a:lnTo>
                    <a:pt x="1069" y="119379"/>
                  </a:lnTo>
                  <a:lnTo>
                    <a:pt x="7233" y="119379"/>
                  </a:lnTo>
                  <a:lnTo>
                    <a:pt x="7255" y="113030"/>
                  </a:lnTo>
                  <a:close/>
                </a:path>
                <a:path w="853439" h="756919">
                  <a:moveTo>
                    <a:pt x="853252" y="113030"/>
                  </a:moveTo>
                  <a:lnTo>
                    <a:pt x="846910" y="113030"/>
                  </a:lnTo>
                  <a:lnTo>
                    <a:pt x="846899" y="119379"/>
                  </a:lnTo>
                  <a:lnTo>
                    <a:pt x="853241" y="119379"/>
                  </a:lnTo>
                  <a:lnTo>
                    <a:pt x="853252" y="113030"/>
                  </a:lnTo>
                  <a:close/>
                </a:path>
                <a:path w="853439" h="756919">
                  <a:moveTo>
                    <a:pt x="7233" y="119380"/>
                  </a:moveTo>
                  <a:lnTo>
                    <a:pt x="1069" y="119380"/>
                  </a:lnTo>
                  <a:lnTo>
                    <a:pt x="1052" y="129539"/>
                  </a:lnTo>
                  <a:lnTo>
                    <a:pt x="7198" y="129539"/>
                  </a:lnTo>
                  <a:lnTo>
                    <a:pt x="7233" y="119380"/>
                  </a:lnTo>
                  <a:close/>
                </a:path>
                <a:path w="853439" h="756919">
                  <a:moveTo>
                    <a:pt x="853241" y="119380"/>
                  </a:moveTo>
                  <a:lnTo>
                    <a:pt x="846899" y="119380"/>
                  </a:lnTo>
                  <a:lnTo>
                    <a:pt x="846881" y="129539"/>
                  </a:lnTo>
                  <a:lnTo>
                    <a:pt x="853224" y="129539"/>
                  </a:lnTo>
                  <a:lnTo>
                    <a:pt x="853241" y="119380"/>
                  </a:lnTo>
                  <a:close/>
                </a:path>
                <a:path w="853439" h="756919">
                  <a:moveTo>
                    <a:pt x="7198" y="129540"/>
                  </a:moveTo>
                  <a:lnTo>
                    <a:pt x="1052" y="129540"/>
                  </a:lnTo>
                  <a:lnTo>
                    <a:pt x="1026" y="144779"/>
                  </a:lnTo>
                  <a:lnTo>
                    <a:pt x="7146" y="144779"/>
                  </a:lnTo>
                  <a:lnTo>
                    <a:pt x="7198" y="129540"/>
                  </a:lnTo>
                  <a:close/>
                </a:path>
                <a:path w="853439" h="756919">
                  <a:moveTo>
                    <a:pt x="853224" y="129540"/>
                  </a:moveTo>
                  <a:lnTo>
                    <a:pt x="846881" y="129540"/>
                  </a:lnTo>
                  <a:lnTo>
                    <a:pt x="846855" y="144779"/>
                  </a:lnTo>
                  <a:lnTo>
                    <a:pt x="853198" y="144779"/>
                  </a:lnTo>
                  <a:lnTo>
                    <a:pt x="853224" y="129540"/>
                  </a:lnTo>
                  <a:close/>
                </a:path>
                <a:path w="853439" h="756919">
                  <a:moveTo>
                    <a:pt x="7146" y="144780"/>
                  </a:moveTo>
                  <a:lnTo>
                    <a:pt x="1026" y="144780"/>
                  </a:lnTo>
                  <a:lnTo>
                    <a:pt x="994" y="163829"/>
                  </a:lnTo>
                  <a:lnTo>
                    <a:pt x="7081" y="163829"/>
                  </a:lnTo>
                  <a:lnTo>
                    <a:pt x="7146" y="144780"/>
                  </a:lnTo>
                  <a:close/>
                </a:path>
                <a:path w="853439" h="756919">
                  <a:moveTo>
                    <a:pt x="853198" y="144780"/>
                  </a:moveTo>
                  <a:lnTo>
                    <a:pt x="846855" y="144780"/>
                  </a:lnTo>
                  <a:lnTo>
                    <a:pt x="846823" y="163829"/>
                  </a:lnTo>
                  <a:lnTo>
                    <a:pt x="853166" y="163829"/>
                  </a:lnTo>
                  <a:lnTo>
                    <a:pt x="853198" y="144780"/>
                  </a:lnTo>
                  <a:close/>
                </a:path>
                <a:path w="853439" h="756919">
                  <a:moveTo>
                    <a:pt x="7081" y="163830"/>
                  </a:moveTo>
                  <a:lnTo>
                    <a:pt x="994" y="163830"/>
                  </a:lnTo>
                  <a:lnTo>
                    <a:pt x="977" y="173989"/>
                  </a:lnTo>
                  <a:lnTo>
                    <a:pt x="7046" y="173989"/>
                  </a:lnTo>
                  <a:lnTo>
                    <a:pt x="7081" y="163830"/>
                  </a:lnTo>
                  <a:close/>
                </a:path>
                <a:path w="853439" h="756919">
                  <a:moveTo>
                    <a:pt x="853166" y="163830"/>
                  </a:moveTo>
                  <a:lnTo>
                    <a:pt x="846823" y="163830"/>
                  </a:lnTo>
                  <a:lnTo>
                    <a:pt x="846806" y="173989"/>
                  </a:lnTo>
                  <a:lnTo>
                    <a:pt x="853149" y="173989"/>
                  </a:lnTo>
                  <a:lnTo>
                    <a:pt x="853166" y="163830"/>
                  </a:lnTo>
                  <a:close/>
                </a:path>
                <a:path w="853439" h="756919">
                  <a:moveTo>
                    <a:pt x="7046" y="173990"/>
                  </a:moveTo>
                  <a:lnTo>
                    <a:pt x="977" y="173990"/>
                  </a:lnTo>
                  <a:lnTo>
                    <a:pt x="951" y="189229"/>
                  </a:lnTo>
                  <a:lnTo>
                    <a:pt x="6994" y="189229"/>
                  </a:lnTo>
                  <a:lnTo>
                    <a:pt x="7046" y="173990"/>
                  </a:lnTo>
                  <a:close/>
                </a:path>
                <a:path w="853439" h="756919">
                  <a:moveTo>
                    <a:pt x="853149" y="173990"/>
                  </a:moveTo>
                  <a:lnTo>
                    <a:pt x="846806" y="173990"/>
                  </a:lnTo>
                  <a:lnTo>
                    <a:pt x="846780" y="189229"/>
                  </a:lnTo>
                  <a:lnTo>
                    <a:pt x="853124" y="189229"/>
                  </a:lnTo>
                  <a:lnTo>
                    <a:pt x="853149" y="173990"/>
                  </a:lnTo>
                  <a:close/>
                </a:path>
                <a:path w="853439" h="756919">
                  <a:moveTo>
                    <a:pt x="6994" y="189230"/>
                  </a:moveTo>
                  <a:lnTo>
                    <a:pt x="951" y="189230"/>
                  </a:lnTo>
                  <a:lnTo>
                    <a:pt x="759" y="303529"/>
                  </a:lnTo>
                  <a:lnTo>
                    <a:pt x="6604" y="303529"/>
                  </a:lnTo>
                  <a:lnTo>
                    <a:pt x="6994" y="189230"/>
                  </a:lnTo>
                  <a:close/>
                </a:path>
                <a:path w="853439" h="756919">
                  <a:moveTo>
                    <a:pt x="853124" y="189230"/>
                  </a:moveTo>
                  <a:lnTo>
                    <a:pt x="846780" y="189230"/>
                  </a:lnTo>
                  <a:lnTo>
                    <a:pt x="846585" y="303529"/>
                  </a:lnTo>
                  <a:lnTo>
                    <a:pt x="852932" y="303529"/>
                  </a:lnTo>
                  <a:lnTo>
                    <a:pt x="853124" y="189230"/>
                  </a:lnTo>
                  <a:close/>
                </a:path>
                <a:path w="853439" h="756919">
                  <a:moveTo>
                    <a:pt x="6604" y="303530"/>
                  </a:moveTo>
                  <a:lnTo>
                    <a:pt x="759" y="303530"/>
                  </a:lnTo>
                  <a:lnTo>
                    <a:pt x="557" y="424179"/>
                  </a:lnTo>
                  <a:lnTo>
                    <a:pt x="6191" y="424179"/>
                  </a:lnTo>
                  <a:lnTo>
                    <a:pt x="6604" y="303530"/>
                  </a:lnTo>
                  <a:close/>
                </a:path>
                <a:path w="853439" h="756919">
                  <a:moveTo>
                    <a:pt x="852932" y="303530"/>
                  </a:moveTo>
                  <a:lnTo>
                    <a:pt x="846585" y="303530"/>
                  </a:lnTo>
                  <a:lnTo>
                    <a:pt x="846379" y="424179"/>
                  </a:lnTo>
                  <a:lnTo>
                    <a:pt x="852729" y="424179"/>
                  </a:lnTo>
                  <a:lnTo>
                    <a:pt x="852932" y="303530"/>
                  </a:lnTo>
                  <a:close/>
                </a:path>
                <a:path w="853439" h="756919">
                  <a:moveTo>
                    <a:pt x="6191" y="424180"/>
                  </a:moveTo>
                  <a:lnTo>
                    <a:pt x="557" y="424180"/>
                  </a:lnTo>
                  <a:lnTo>
                    <a:pt x="322" y="563879"/>
                  </a:lnTo>
                  <a:lnTo>
                    <a:pt x="5713" y="563879"/>
                  </a:lnTo>
                  <a:lnTo>
                    <a:pt x="6191" y="424180"/>
                  </a:lnTo>
                  <a:close/>
                </a:path>
                <a:path w="853439" h="756919">
                  <a:moveTo>
                    <a:pt x="852729" y="424180"/>
                  </a:moveTo>
                  <a:lnTo>
                    <a:pt x="846379" y="424180"/>
                  </a:lnTo>
                  <a:lnTo>
                    <a:pt x="846140" y="563879"/>
                  </a:lnTo>
                  <a:lnTo>
                    <a:pt x="852494" y="563879"/>
                  </a:lnTo>
                  <a:lnTo>
                    <a:pt x="852729" y="424180"/>
                  </a:lnTo>
                  <a:close/>
                </a:path>
                <a:path w="853439" h="756919">
                  <a:moveTo>
                    <a:pt x="5713" y="563880"/>
                  </a:moveTo>
                  <a:lnTo>
                    <a:pt x="322" y="563880"/>
                  </a:lnTo>
                  <a:lnTo>
                    <a:pt x="305" y="574039"/>
                  </a:lnTo>
                  <a:lnTo>
                    <a:pt x="5679" y="574039"/>
                  </a:lnTo>
                  <a:lnTo>
                    <a:pt x="5713" y="563880"/>
                  </a:lnTo>
                  <a:close/>
                </a:path>
                <a:path w="853439" h="756919">
                  <a:moveTo>
                    <a:pt x="852494" y="563880"/>
                  </a:moveTo>
                  <a:lnTo>
                    <a:pt x="846140" y="563880"/>
                  </a:lnTo>
                  <a:lnTo>
                    <a:pt x="846123" y="574039"/>
                  </a:lnTo>
                  <a:lnTo>
                    <a:pt x="852477" y="574039"/>
                  </a:lnTo>
                  <a:lnTo>
                    <a:pt x="852494" y="563880"/>
                  </a:lnTo>
                  <a:close/>
                </a:path>
                <a:path w="853439" h="756919">
                  <a:moveTo>
                    <a:pt x="5679" y="574040"/>
                  </a:moveTo>
                  <a:lnTo>
                    <a:pt x="305" y="574040"/>
                  </a:lnTo>
                  <a:lnTo>
                    <a:pt x="279" y="589279"/>
                  </a:lnTo>
                  <a:lnTo>
                    <a:pt x="5627" y="589279"/>
                  </a:lnTo>
                  <a:lnTo>
                    <a:pt x="5679" y="574040"/>
                  </a:lnTo>
                  <a:close/>
                </a:path>
                <a:path w="853439" h="756919">
                  <a:moveTo>
                    <a:pt x="852477" y="574040"/>
                  </a:moveTo>
                  <a:lnTo>
                    <a:pt x="846123" y="574040"/>
                  </a:lnTo>
                  <a:lnTo>
                    <a:pt x="846097" y="589279"/>
                  </a:lnTo>
                  <a:lnTo>
                    <a:pt x="852451" y="589279"/>
                  </a:lnTo>
                  <a:lnTo>
                    <a:pt x="852477" y="574040"/>
                  </a:lnTo>
                  <a:close/>
                </a:path>
                <a:path w="853439" h="756919">
                  <a:moveTo>
                    <a:pt x="5627" y="589280"/>
                  </a:moveTo>
                  <a:lnTo>
                    <a:pt x="279" y="589280"/>
                  </a:lnTo>
                  <a:lnTo>
                    <a:pt x="247" y="608329"/>
                  </a:lnTo>
                  <a:lnTo>
                    <a:pt x="5561" y="608329"/>
                  </a:lnTo>
                  <a:lnTo>
                    <a:pt x="5627" y="589280"/>
                  </a:lnTo>
                  <a:close/>
                </a:path>
                <a:path w="853439" h="756919">
                  <a:moveTo>
                    <a:pt x="852451" y="589280"/>
                  </a:moveTo>
                  <a:lnTo>
                    <a:pt x="846097" y="589280"/>
                  </a:lnTo>
                  <a:lnTo>
                    <a:pt x="846064" y="608329"/>
                  </a:lnTo>
                  <a:lnTo>
                    <a:pt x="852419" y="608329"/>
                  </a:lnTo>
                  <a:lnTo>
                    <a:pt x="852451" y="589280"/>
                  </a:lnTo>
                  <a:close/>
                </a:path>
                <a:path w="853439" h="756919">
                  <a:moveTo>
                    <a:pt x="5561" y="608330"/>
                  </a:moveTo>
                  <a:lnTo>
                    <a:pt x="247" y="608330"/>
                  </a:lnTo>
                  <a:lnTo>
                    <a:pt x="230" y="618489"/>
                  </a:lnTo>
                  <a:lnTo>
                    <a:pt x="5527" y="618489"/>
                  </a:lnTo>
                  <a:lnTo>
                    <a:pt x="5561" y="608330"/>
                  </a:lnTo>
                  <a:close/>
                </a:path>
                <a:path w="853439" h="756919">
                  <a:moveTo>
                    <a:pt x="852419" y="608330"/>
                  </a:moveTo>
                  <a:lnTo>
                    <a:pt x="846064" y="608330"/>
                  </a:lnTo>
                  <a:lnTo>
                    <a:pt x="846047" y="618489"/>
                  </a:lnTo>
                  <a:lnTo>
                    <a:pt x="852402" y="618489"/>
                  </a:lnTo>
                  <a:lnTo>
                    <a:pt x="852419" y="608330"/>
                  </a:lnTo>
                  <a:close/>
                </a:path>
                <a:path w="853439" h="756919">
                  <a:moveTo>
                    <a:pt x="5527" y="618490"/>
                  </a:moveTo>
                  <a:lnTo>
                    <a:pt x="230" y="618490"/>
                  </a:lnTo>
                  <a:lnTo>
                    <a:pt x="204" y="633729"/>
                  </a:lnTo>
                  <a:lnTo>
                    <a:pt x="5475" y="633729"/>
                  </a:lnTo>
                  <a:lnTo>
                    <a:pt x="5527" y="618490"/>
                  </a:lnTo>
                  <a:close/>
                </a:path>
                <a:path w="853439" h="756919">
                  <a:moveTo>
                    <a:pt x="852402" y="618490"/>
                  </a:moveTo>
                  <a:lnTo>
                    <a:pt x="846047" y="618490"/>
                  </a:lnTo>
                  <a:lnTo>
                    <a:pt x="846021" y="633729"/>
                  </a:lnTo>
                  <a:lnTo>
                    <a:pt x="852377" y="633729"/>
                  </a:lnTo>
                  <a:lnTo>
                    <a:pt x="852402" y="618490"/>
                  </a:lnTo>
                  <a:close/>
                </a:path>
                <a:path w="853439" h="756919">
                  <a:moveTo>
                    <a:pt x="5475" y="633730"/>
                  </a:moveTo>
                  <a:lnTo>
                    <a:pt x="204" y="633730"/>
                  </a:lnTo>
                  <a:lnTo>
                    <a:pt x="183" y="646429"/>
                  </a:lnTo>
                  <a:lnTo>
                    <a:pt x="5431" y="646429"/>
                  </a:lnTo>
                  <a:lnTo>
                    <a:pt x="5475" y="633730"/>
                  </a:lnTo>
                  <a:close/>
                </a:path>
                <a:path w="853439" h="756919">
                  <a:moveTo>
                    <a:pt x="852377" y="633730"/>
                  </a:moveTo>
                  <a:lnTo>
                    <a:pt x="846021" y="633730"/>
                  </a:lnTo>
                  <a:lnTo>
                    <a:pt x="845999" y="646429"/>
                  </a:lnTo>
                  <a:lnTo>
                    <a:pt x="852355" y="646429"/>
                  </a:lnTo>
                  <a:lnTo>
                    <a:pt x="852377" y="633730"/>
                  </a:lnTo>
                  <a:close/>
                </a:path>
                <a:path w="853439" h="756919">
                  <a:moveTo>
                    <a:pt x="5431" y="646430"/>
                  </a:moveTo>
                  <a:lnTo>
                    <a:pt x="183" y="646430"/>
                  </a:lnTo>
                  <a:lnTo>
                    <a:pt x="172" y="652779"/>
                  </a:lnTo>
                  <a:lnTo>
                    <a:pt x="5409" y="652779"/>
                  </a:lnTo>
                  <a:lnTo>
                    <a:pt x="5431" y="646430"/>
                  </a:lnTo>
                  <a:close/>
                </a:path>
                <a:path w="853439" h="756919">
                  <a:moveTo>
                    <a:pt x="852355" y="646430"/>
                  </a:moveTo>
                  <a:lnTo>
                    <a:pt x="845999" y="646430"/>
                  </a:lnTo>
                  <a:lnTo>
                    <a:pt x="845989" y="652779"/>
                  </a:lnTo>
                  <a:lnTo>
                    <a:pt x="852345" y="652779"/>
                  </a:lnTo>
                  <a:lnTo>
                    <a:pt x="852355" y="646430"/>
                  </a:lnTo>
                  <a:close/>
                </a:path>
                <a:path w="853439" h="756919">
                  <a:moveTo>
                    <a:pt x="5409" y="652780"/>
                  </a:moveTo>
                  <a:lnTo>
                    <a:pt x="172" y="652780"/>
                  </a:lnTo>
                  <a:lnTo>
                    <a:pt x="140" y="671829"/>
                  </a:lnTo>
                  <a:lnTo>
                    <a:pt x="5344" y="671829"/>
                  </a:lnTo>
                  <a:lnTo>
                    <a:pt x="5409" y="652780"/>
                  </a:lnTo>
                  <a:close/>
                </a:path>
                <a:path w="853439" h="756919">
                  <a:moveTo>
                    <a:pt x="852345" y="652780"/>
                  </a:moveTo>
                  <a:lnTo>
                    <a:pt x="845989" y="652780"/>
                  </a:lnTo>
                  <a:lnTo>
                    <a:pt x="845956" y="671829"/>
                  </a:lnTo>
                  <a:lnTo>
                    <a:pt x="852313" y="671829"/>
                  </a:lnTo>
                  <a:lnTo>
                    <a:pt x="852345" y="652780"/>
                  </a:lnTo>
                  <a:close/>
                </a:path>
                <a:path w="853439" h="756919">
                  <a:moveTo>
                    <a:pt x="5344" y="671830"/>
                  </a:moveTo>
                  <a:lnTo>
                    <a:pt x="140" y="671830"/>
                  </a:lnTo>
                  <a:lnTo>
                    <a:pt x="66" y="716279"/>
                  </a:lnTo>
                  <a:lnTo>
                    <a:pt x="5192" y="716279"/>
                  </a:lnTo>
                  <a:lnTo>
                    <a:pt x="5344" y="671830"/>
                  </a:lnTo>
                  <a:close/>
                </a:path>
                <a:path w="853439" h="756919">
                  <a:moveTo>
                    <a:pt x="852313" y="671830"/>
                  </a:moveTo>
                  <a:lnTo>
                    <a:pt x="845956" y="671830"/>
                  </a:lnTo>
                  <a:lnTo>
                    <a:pt x="845880" y="716279"/>
                  </a:lnTo>
                  <a:lnTo>
                    <a:pt x="852238" y="716279"/>
                  </a:lnTo>
                  <a:lnTo>
                    <a:pt x="852313" y="671830"/>
                  </a:lnTo>
                  <a:close/>
                </a:path>
                <a:path w="853439" h="756919">
                  <a:moveTo>
                    <a:pt x="852174" y="754379"/>
                  </a:moveTo>
                  <a:lnTo>
                    <a:pt x="2" y="754379"/>
                  </a:lnTo>
                  <a:lnTo>
                    <a:pt x="0" y="755650"/>
                  </a:lnTo>
                  <a:lnTo>
                    <a:pt x="852169" y="756919"/>
                  </a:lnTo>
                  <a:lnTo>
                    <a:pt x="852174" y="754379"/>
                  </a:lnTo>
                  <a:close/>
                </a:path>
                <a:path w="853439" h="756919">
                  <a:moveTo>
                    <a:pt x="852178" y="751839"/>
                  </a:moveTo>
                  <a:lnTo>
                    <a:pt x="6" y="751839"/>
                  </a:lnTo>
                  <a:lnTo>
                    <a:pt x="4" y="753109"/>
                  </a:lnTo>
                  <a:lnTo>
                    <a:pt x="852176" y="753109"/>
                  </a:lnTo>
                  <a:lnTo>
                    <a:pt x="852178" y="751839"/>
                  </a:lnTo>
                  <a:close/>
                </a:path>
                <a:path w="853439" h="756919">
                  <a:moveTo>
                    <a:pt x="5084" y="748029"/>
                  </a:moveTo>
                  <a:lnTo>
                    <a:pt x="12" y="748029"/>
                  </a:lnTo>
                  <a:lnTo>
                    <a:pt x="8" y="750569"/>
                  </a:lnTo>
                  <a:lnTo>
                    <a:pt x="425449" y="750569"/>
                  </a:lnTo>
                  <a:lnTo>
                    <a:pt x="5080" y="749300"/>
                  </a:lnTo>
                  <a:lnTo>
                    <a:pt x="5084" y="748029"/>
                  </a:lnTo>
                  <a:close/>
                </a:path>
                <a:path w="853439" h="756919">
                  <a:moveTo>
                    <a:pt x="852184" y="748029"/>
                  </a:moveTo>
                  <a:lnTo>
                    <a:pt x="845826" y="748029"/>
                  </a:lnTo>
                  <a:lnTo>
                    <a:pt x="845822" y="750569"/>
                  </a:lnTo>
                  <a:lnTo>
                    <a:pt x="852180" y="750569"/>
                  </a:lnTo>
                  <a:lnTo>
                    <a:pt x="852184" y="748029"/>
                  </a:lnTo>
                  <a:close/>
                </a:path>
                <a:path w="853439" h="756919">
                  <a:moveTo>
                    <a:pt x="5093" y="745489"/>
                  </a:moveTo>
                  <a:lnTo>
                    <a:pt x="17" y="745489"/>
                  </a:lnTo>
                  <a:lnTo>
                    <a:pt x="14" y="746759"/>
                  </a:lnTo>
                  <a:lnTo>
                    <a:pt x="5088" y="746759"/>
                  </a:lnTo>
                  <a:lnTo>
                    <a:pt x="5093" y="745489"/>
                  </a:lnTo>
                  <a:close/>
                </a:path>
                <a:path w="853439" h="756919">
                  <a:moveTo>
                    <a:pt x="852189" y="745489"/>
                  </a:moveTo>
                  <a:lnTo>
                    <a:pt x="845830" y="745489"/>
                  </a:lnTo>
                  <a:lnTo>
                    <a:pt x="845828" y="746759"/>
                  </a:lnTo>
                  <a:lnTo>
                    <a:pt x="852187" y="746759"/>
                  </a:lnTo>
                  <a:lnTo>
                    <a:pt x="852189" y="745489"/>
                  </a:lnTo>
                  <a:close/>
                </a:path>
                <a:path w="853439" h="756919">
                  <a:moveTo>
                    <a:pt x="5106" y="741679"/>
                  </a:moveTo>
                  <a:lnTo>
                    <a:pt x="23" y="741679"/>
                  </a:lnTo>
                  <a:lnTo>
                    <a:pt x="19" y="744219"/>
                  </a:lnTo>
                  <a:lnTo>
                    <a:pt x="5097" y="744219"/>
                  </a:lnTo>
                  <a:lnTo>
                    <a:pt x="5106" y="741679"/>
                  </a:lnTo>
                  <a:close/>
                </a:path>
                <a:path w="853439" h="756919">
                  <a:moveTo>
                    <a:pt x="852195" y="741679"/>
                  </a:moveTo>
                  <a:lnTo>
                    <a:pt x="845837" y="741679"/>
                  </a:lnTo>
                  <a:lnTo>
                    <a:pt x="845833" y="744219"/>
                  </a:lnTo>
                  <a:lnTo>
                    <a:pt x="852191" y="744219"/>
                  </a:lnTo>
                  <a:lnTo>
                    <a:pt x="852195" y="741679"/>
                  </a:lnTo>
                  <a:close/>
                </a:path>
                <a:path w="853439" h="756919">
                  <a:moveTo>
                    <a:pt x="5114" y="739139"/>
                  </a:moveTo>
                  <a:lnTo>
                    <a:pt x="27" y="739139"/>
                  </a:lnTo>
                  <a:lnTo>
                    <a:pt x="25" y="740409"/>
                  </a:lnTo>
                  <a:lnTo>
                    <a:pt x="5110" y="740409"/>
                  </a:lnTo>
                  <a:lnTo>
                    <a:pt x="5114" y="739139"/>
                  </a:lnTo>
                  <a:close/>
                </a:path>
                <a:path w="853439" h="756919">
                  <a:moveTo>
                    <a:pt x="852199" y="739139"/>
                  </a:moveTo>
                  <a:lnTo>
                    <a:pt x="845841" y="739139"/>
                  </a:lnTo>
                  <a:lnTo>
                    <a:pt x="845839" y="740409"/>
                  </a:lnTo>
                  <a:lnTo>
                    <a:pt x="852197" y="740409"/>
                  </a:lnTo>
                  <a:lnTo>
                    <a:pt x="852199" y="739139"/>
                  </a:lnTo>
                  <a:close/>
                </a:path>
                <a:path w="853439" h="756919">
                  <a:moveTo>
                    <a:pt x="5127" y="735329"/>
                  </a:moveTo>
                  <a:lnTo>
                    <a:pt x="34" y="735329"/>
                  </a:lnTo>
                  <a:lnTo>
                    <a:pt x="29" y="737869"/>
                  </a:lnTo>
                  <a:lnTo>
                    <a:pt x="5119" y="737869"/>
                  </a:lnTo>
                  <a:lnTo>
                    <a:pt x="5127" y="735329"/>
                  </a:lnTo>
                  <a:close/>
                </a:path>
                <a:path w="853439" h="756919">
                  <a:moveTo>
                    <a:pt x="852206" y="735329"/>
                  </a:moveTo>
                  <a:lnTo>
                    <a:pt x="845848" y="735329"/>
                  </a:lnTo>
                  <a:lnTo>
                    <a:pt x="845843" y="737869"/>
                  </a:lnTo>
                  <a:lnTo>
                    <a:pt x="852202" y="737869"/>
                  </a:lnTo>
                  <a:lnTo>
                    <a:pt x="852206" y="735329"/>
                  </a:lnTo>
                  <a:close/>
                </a:path>
                <a:path w="853439" h="756919">
                  <a:moveTo>
                    <a:pt x="5136" y="732789"/>
                  </a:moveTo>
                  <a:lnTo>
                    <a:pt x="38" y="732789"/>
                  </a:lnTo>
                  <a:lnTo>
                    <a:pt x="36" y="734059"/>
                  </a:lnTo>
                  <a:lnTo>
                    <a:pt x="5132" y="734059"/>
                  </a:lnTo>
                  <a:lnTo>
                    <a:pt x="5136" y="732789"/>
                  </a:lnTo>
                  <a:close/>
                </a:path>
                <a:path w="853439" h="756919">
                  <a:moveTo>
                    <a:pt x="852210" y="732789"/>
                  </a:moveTo>
                  <a:lnTo>
                    <a:pt x="845852" y="732789"/>
                  </a:lnTo>
                  <a:lnTo>
                    <a:pt x="845850" y="734059"/>
                  </a:lnTo>
                  <a:lnTo>
                    <a:pt x="852208" y="734059"/>
                  </a:lnTo>
                  <a:lnTo>
                    <a:pt x="852210" y="732789"/>
                  </a:lnTo>
                  <a:close/>
                </a:path>
                <a:path w="853439" h="756919">
                  <a:moveTo>
                    <a:pt x="5149" y="728979"/>
                  </a:moveTo>
                  <a:lnTo>
                    <a:pt x="44" y="728979"/>
                  </a:lnTo>
                  <a:lnTo>
                    <a:pt x="40" y="731519"/>
                  </a:lnTo>
                  <a:lnTo>
                    <a:pt x="5140" y="731519"/>
                  </a:lnTo>
                  <a:lnTo>
                    <a:pt x="5149" y="728979"/>
                  </a:lnTo>
                  <a:close/>
                </a:path>
                <a:path w="853439" h="756919">
                  <a:moveTo>
                    <a:pt x="852216" y="728979"/>
                  </a:moveTo>
                  <a:lnTo>
                    <a:pt x="845859" y="728979"/>
                  </a:lnTo>
                  <a:lnTo>
                    <a:pt x="845854" y="731519"/>
                  </a:lnTo>
                  <a:lnTo>
                    <a:pt x="852212" y="731519"/>
                  </a:lnTo>
                  <a:lnTo>
                    <a:pt x="852216" y="728979"/>
                  </a:lnTo>
                  <a:close/>
                </a:path>
                <a:path w="853439" h="756919">
                  <a:moveTo>
                    <a:pt x="5158" y="726439"/>
                  </a:moveTo>
                  <a:lnTo>
                    <a:pt x="49" y="726439"/>
                  </a:lnTo>
                  <a:lnTo>
                    <a:pt x="46" y="727709"/>
                  </a:lnTo>
                  <a:lnTo>
                    <a:pt x="5153" y="727709"/>
                  </a:lnTo>
                  <a:lnTo>
                    <a:pt x="5158" y="726439"/>
                  </a:lnTo>
                  <a:close/>
                </a:path>
                <a:path w="853439" h="756919">
                  <a:moveTo>
                    <a:pt x="852221" y="726439"/>
                  </a:moveTo>
                  <a:lnTo>
                    <a:pt x="845863" y="726439"/>
                  </a:lnTo>
                  <a:lnTo>
                    <a:pt x="845861" y="727709"/>
                  </a:lnTo>
                  <a:lnTo>
                    <a:pt x="852219" y="727709"/>
                  </a:lnTo>
                  <a:lnTo>
                    <a:pt x="852221" y="726439"/>
                  </a:lnTo>
                  <a:close/>
                </a:path>
                <a:path w="853439" h="756919">
                  <a:moveTo>
                    <a:pt x="5171" y="722629"/>
                  </a:moveTo>
                  <a:lnTo>
                    <a:pt x="55" y="722629"/>
                  </a:lnTo>
                  <a:lnTo>
                    <a:pt x="51" y="725169"/>
                  </a:lnTo>
                  <a:lnTo>
                    <a:pt x="5162" y="725169"/>
                  </a:lnTo>
                  <a:lnTo>
                    <a:pt x="5171" y="722629"/>
                  </a:lnTo>
                  <a:close/>
                </a:path>
                <a:path w="853439" h="756919">
                  <a:moveTo>
                    <a:pt x="852227" y="722629"/>
                  </a:moveTo>
                  <a:lnTo>
                    <a:pt x="845869" y="722629"/>
                  </a:lnTo>
                  <a:lnTo>
                    <a:pt x="845865" y="725169"/>
                  </a:lnTo>
                  <a:lnTo>
                    <a:pt x="852223" y="725169"/>
                  </a:lnTo>
                  <a:lnTo>
                    <a:pt x="852227" y="722629"/>
                  </a:lnTo>
                  <a:close/>
                </a:path>
                <a:path w="853439" h="756919">
                  <a:moveTo>
                    <a:pt x="5188" y="717550"/>
                  </a:moveTo>
                  <a:lnTo>
                    <a:pt x="64" y="717550"/>
                  </a:lnTo>
                  <a:lnTo>
                    <a:pt x="57" y="721359"/>
                  </a:lnTo>
                  <a:lnTo>
                    <a:pt x="5175" y="721359"/>
                  </a:lnTo>
                  <a:lnTo>
                    <a:pt x="5188" y="717550"/>
                  </a:lnTo>
                  <a:close/>
                </a:path>
                <a:path w="853439" h="756919">
                  <a:moveTo>
                    <a:pt x="852236" y="717550"/>
                  </a:moveTo>
                  <a:lnTo>
                    <a:pt x="845878" y="717550"/>
                  </a:lnTo>
                  <a:lnTo>
                    <a:pt x="845872" y="721359"/>
                  </a:lnTo>
                  <a:lnTo>
                    <a:pt x="852229" y="721359"/>
                  </a:lnTo>
                  <a:lnTo>
                    <a:pt x="852236" y="717550"/>
                  </a:lnTo>
                  <a:close/>
                </a:path>
              </a:pathLst>
            </a:custGeom>
            <a:solidFill>
              <a:srgbClr val="5D9E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2169159" y="2343149"/>
              <a:ext cx="842010" cy="744220"/>
            </a:xfrm>
            <a:custGeom>
              <a:avLst/>
              <a:gdLst/>
              <a:ahLst/>
              <a:cxnLst/>
              <a:rect l="l" t="t" r="r" b="b"/>
              <a:pathLst>
                <a:path w="842010" h="744219">
                  <a:moveTo>
                    <a:pt x="2539" y="0"/>
                  </a:moveTo>
                  <a:lnTo>
                    <a:pt x="2500" y="11429"/>
                  </a:lnTo>
                  <a:lnTo>
                    <a:pt x="7608" y="11429"/>
                  </a:lnTo>
                  <a:lnTo>
                    <a:pt x="7619" y="5079"/>
                  </a:lnTo>
                  <a:lnTo>
                    <a:pt x="842003" y="5079"/>
                  </a:lnTo>
                  <a:lnTo>
                    <a:pt x="842009" y="1270"/>
                  </a:lnTo>
                  <a:lnTo>
                    <a:pt x="2539" y="0"/>
                  </a:lnTo>
                  <a:close/>
                </a:path>
                <a:path w="842010" h="744219">
                  <a:moveTo>
                    <a:pt x="842003" y="5079"/>
                  </a:moveTo>
                  <a:lnTo>
                    <a:pt x="7619" y="5079"/>
                  </a:lnTo>
                  <a:lnTo>
                    <a:pt x="835659" y="6350"/>
                  </a:lnTo>
                  <a:lnTo>
                    <a:pt x="835651" y="11429"/>
                  </a:lnTo>
                  <a:lnTo>
                    <a:pt x="841992" y="11429"/>
                  </a:lnTo>
                  <a:lnTo>
                    <a:pt x="842003" y="5079"/>
                  </a:lnTo>
                  <a:close/>
                </a:path>
                <a:path w="842010" h="744219">
                  <a:moveTo>
                    <a:pt x="7608" y="11430"/>
                  </a:moveTo>
                  <a:lnTo>
                    <a:pt x="2500" y="11430"/>
                  </a:lnTo>
                  <a:lnTo>
                    <a:pt x="2457" y="24129"/>
                  </a:lnTo>
                  <a:lnTo>
                    <a:pt x="7586" y="24129"/>
                  </a:lnTo>
                  <a:lnTo>
                    <a:pt x="7608" y="11430"/>
                  </a:lnTo>
                  <a:close/>
                </a:path>
                <a:path w="842010" h="744219">
                  <a:moveTo>
                    <a:pt x="841992" y="11430"/>
                  </a:moveTo>
                  <a:lnTo>
                    <a:pt x="835651" y="11430"/>
                  </a:lnTo>
                  <a:lnTo>
                    <a:pt x="835629" y="24129"/>
                  </a:lnTo>
                  <a:lnTo>
                    <a:pt x="841970" y="24129"/>
                  </a:lnTo>
                  <a:lnTo>
                    <a:pt x="841992" y="11430"/>
                  </a:lnTo>
                  <a:close/>
                </a:path>
                <a:path w="842010" h="744219">
                  <a:moveTo>
                    <a:pt x="7586" y="24130"/>
                  </a:moveTo>
                  <a:lnTo>
                    <a:pt x="2457" y="24130"/>
                  </a:lnTo>
                  <a:lnTo>
                    <a:pt x="2370" y="49529"/>
                  </a:lnTo>
                  <a:lnTo>
                    <a:pt x="7542" y="49529"/>
                  </a:lnTo>
                  <a:lnTo>
                    <a:pt x="7586" y="24130"/>
                  </a:lnTo>
                  <a:close/>
                </a:path>
                <a:path w="842010" h="744219">
                  <a:moveTo>
                    <a:pt x="841970" y="24130"/>
                  </a:moveTo>
                  <a:lnTo>
                    <a:pt x="835629" y="24130"/>
                  </a:lnTo>
                  <a:lnTo>
                    <a:pt x="835585" y="49529"/>
                  </a:lnTo>
                  <a:lnTo>
                    <a:pt x="841927" y="49529"/>
                  </a:lnTo>
                  <a:lnTo>
                    <a:pt x="841970" y="24130"/>
                  </a:lnTo>
                  <a:close/>
                </a:path>
                <a:path w="842010" h="744219">
                  <a:moveTo>
                    <a:pt x="7542" y="49530"/>
                  </a:moveTo>
                  <a:lnTo>
                    <a:pt x="2370" y="49530"/>
                  </a:lnTo>
                  <a:lnTo>
                    <a:pt x="2348" y="55879"/>
                  </a:lnTo>
                  <a:lnTo>
                    <a:pt x="7531" y="55879"/>
                  </a:lnTo>
                  <a:lnTo>
                    <a:pt x="7542" y="49530"/>
                  </a:lnTo>
                  <a:close/>
                </a:path>
                <a:path w="842010" h="744219">
                  <a:moveTo>
                    <a:pt x="841927" y="49530"/>
                  </a:moveTo>
                  <a:lnTo>
                    <a:pt x="835585" y="49530"/>
                  </a:lnTo>
                  <a:lnTo>
                    <a:pt x="835574" y="55879"/>
                  </a:lnTo>
                  <a:lnTo>
                    <a:pt x="841916" y="55879"/>
                  </a:lnTo>
                  <a:lnTo>
                    <a:pt x="841927" y="49530"/>
                  </a:lnTo>
                  <a:close/>
                </a:path>
                <a:path w="842010" h="744219">
                  <a:moveTo>
                    <a:pt x="7531" y="55880"/>
                  </a:moveTo>
                  <a:lnTo>
                    <a:pt x="2348" y="55880"/>
                  </a:lnTo>
                  <a:lnTo>
                    <a:pt x="2175" y="106679"/>
                  </a:lnTo>
                  <a:lnTo>
                    <a:pt x="7443" y="106679"/>
                  </a:lnTo>
                  <a:lnTo>
                    <a:pt x="7531" y="55880"/>
                  </a:lnTo>
                  <a:close/>
                </a:path>
                <a:path w="842010" h="744219">
                  <a:moveTo>
                    <a:pt x="841916" y="55880"/>
                  </a:moveTo>
                  <a:lnTo>
                    <a:pt x="835574" y="55880"/>
                  </a:lnTo>
                  <a:lnTo>
                    <a:pt x="835486" y="106679"/>
                  </a:lnTo>
                  <a:lnTo>
                    <a:pt x="841830" y="106679"/>
                  </a:lnTo>
                  <a:lnTo>
                    <a:pt x="841916" y="55880"/>
                  </a:lnTo>
                  <a:close/>
                </a:path>
                <a:path w="842010" h="744219">
                  <a:moveTo>
                    <a:pt x="7443" y="106680"/>
                  </a:moveTo>
                  <a:lnTo>
                    <a:pt x="2175" y="106680"/>
                  </a:lnTo>
                  <a:lnTo>
                    <a:pt x="2153" y="113029"/>
                  </a:lnTo>
                  <a:lnTo>
                    <a:pt x="7432" y="113029"/>
                  </a:lnTo>
                  <a:lnTo>
                    <a:pt x="7443" y="106680"/>
                  </a:lnTo>
                  <a:close/>
                </a:path>
                <a:path w="842010" h="744219">
                  <a:moveTo>
                    <a:pt x="841830" y="106680"/>
                  </a:moveTo>
                  <a:lnTo>
                    <a:pt x="835486" y="106680"/>
                  </a:lnTo>
                  <a:lnTo>
                    <a:pt x="835475" y="113029"/>
                  </a:lnTo>
                  <a:lnTo>
                    <a:pt x="841819" y="113029"/>
                  </a:lnTo>
                  <a:lnTo>
                    <a:pt x="841830" y="106680"/>
                  </a:lnTo>
                  <a:close/>
                </a:path>
                <a:path w="842010" h="744219">
                  <a:moveTo>
                    <a:pt x="7432" y="113030"/>
                  </a:moveTo>
                  <a:lnTo>
                    <a:pt x="2153" y="113030"/>
                  </a:lnTo>
                  <a:lnTo>
                    <a:pt x="2118" y="123189"/>
                  </a:lnTo>
                  <a:lnTo>
                    <a:pt x="7415" y="123189"/>
                  </a:lnTo>
                  <a:lnTo>
                    <a:pt x="7432" y="113030"/>
                  </a:lnTo>
                  <a:close/>
                </a:path>
                <a:path w="842010" h="744219">
                  <a:moveTo>
                    <a:pt x="841819" y="113030"/>
                  </a:moveTo>
                  <a:lnTo>
                    <a:pt x="835475" y="113030"/>
                  </a:lnTo>
                  <a:lnTo>
                    <a:pt x="835457" y="123189"/>
                  </a:lnTo>
                  <a:lnTo>
                    <a:pt x="841801" y="123189"/>
                  </a:lnTo>
                  <a:lnTo>
                    <a:pt x="841819" y="113030"/>
                  </a:lnTo>
                  <a:close/>
                </a:path>
                <a:path w="842010" h="744219">
                  <a:moveTo>
                    <a:pt x="7415" y="123190"/>
                  </a:moveTo>
                  <a:lnTo>
                    <a:pt x="2118" y="123190"/>
                  </a:lnTo>
                  <a:lnTo>
                    <a:pt x="2066" y="138429"/>
                  </a:lnTo>
                  <a:lnTo>
                    <a:pt x="7388" y="138429"/>
                  </a:lnTo>
                  <a:lnTo>
                    <a:pt x="7415" y="123190"/>
                  </a:lnTo>
                  <a:close/>
                </a:path>
                <a:path w="842010" h="744219">
                  <a:moveTo>
                    <a:pt x="841801" y="123190"/>
                  </a:moveTo>
                  <a:lnTo>
                    <a:pt x="835457" y="123190"/>
                  </a:lnTo>
                  <a:lnTo>
                    <a:pt x="835431" y="138429"/>
                  </a:lnTo>
                  <a:lnTo>
                    <a:pt x="841775" y="138429"/>
                  </a:lnTo>
                  <a:lnTo>
                    <a:pt x="841801" y="123190"/>
                  </a:lnTo>
                  <a:close/>
                </a:path>
                <a:path w="842010" h="744219">
                  <a:moveTo>
                    <a:pt x="7388" y="138430"/>
                  </a:moveTo>
                  <a:lnTo>
                    <a:pt x="2066" y="138430"/>
                  </a:lnTo>
                  <a:lnTo>
                    <a:pt x="2001" y="157479"/>
                  </a:lnTo>
                  <a:lnTo>
                    <a:pt x="7355" y="157479"/>
                  </a:lnTo>
                  <a:lnTo>
                    <a:pt x="7388" y="138430"/>
                  </a:lnTo>
                  <a:close/>
                </a:path>
                <a:path w="842010" h="744219">
                  <a:moveTo>
                    <a:pt x="841775" y="138430"/>
                  </a:moveTo>
                  <a:lnTo>
                    <a:pt x="835431" y="138430"/>
                  </a:lnTo>
                  <a:lnTo>
                    <a:pt x="835398" y="157479"/>
                  </a:lnTo>
                  <a:lnTo>
                    <a:pt x="841743" y="157479"/>
                  </a:lnTo>
                  <a:lnTo>
                    <a:pt x="841775" y="138430"/>
                  </a:lnTo>
                  <a:close/>
                </a:path>
                <a:path w="842010" h="744219">
                  <a:moveTo>
                    <a:pt x="7355" y="157480"/>
                  </a:moveTo>
                  <a:lnTo>
                    <a:pt x="2001" y="157480"/>
                  </a:lnTo>
                  <a:lnTo>
                    <a:pt x="1966" y="167639"/>
                  </a:lnTo>
                  <a:lnTo>
                    <a:pt x="7338" y="167639"/>
                  </a:lnTo>
                  <a:lnTo>
                    <a:pt x="7355" y="157480"/>
                  </a:lnTo>
                  <a:close/>
                </a:path>
                <a:path w="842010" h="744219">
                  <a:moveTo>
                    <a:pt x="841743" y="157480"/>
                  </a:moveTo>
                  <a:lnTo>
                    <a:pt x="835398" y="157480"/>
                  </a:lnTo>
                  <a:lnTo>
                    <a:pt x="835380" y="167639"/>
                  </a:lnTo>
                  <a:lnTo>
                    <a:pt x="841726" y="167639"/>
                  </a:lnTo>
                  <a:lnTo>
                    <a:pt x="841743" y="157480"/>
                  </a:lnTo>
                  <a:close/>
                </a:path>
                <a:path w="842010" h="744219">
                  <a:moveTo>
                    <a:pt x="7338" y="167640"/>
                  </a:moveTo>
                  <a:lnTo>
                    <a:pt x="1966" y="167640"/>
                  </a:lnTo>
                  <a:lnTo>
                    <a:pt x="1914" y="182879"/>
                  </a:lnTo>
                  <a:lnTo>
                    <a:pt x="7311" y="182879"/>
                  </a:lnTo>
                  <a:lnTo>
                    <a:pt x="7338" y="167640"/>
                  </a:lnTo>
                  <a:close/>
                </a:path>
                <a:path w="842010" h="744219">
                  <a:moveTo>
                    <a:pt x="841726" y="167640"/>
                  </a:moveTo>
                  <a:lnTo>
                    <a:pt x="835380" y="167640"/>
                  </a:lnTo>
                  <a:lnTo>
                    <a:pt x="835354" y="182879"/>
                  </a:lnTo>
                  <a:lnTo>
                    <a:pt x="841700" y="182879"/>
                  </a:lnTo>
                  <a:lnTo>
                    <a:pt x="841726" y="167640"/>
                  </a:lnTo>
                  <a:close/>
                </a:path>
                <a:path w="842010" h="744219">
                  <a:moveTo>
                    <a:pt x="7311" y="182880"/>
                  </a:moveTo>
                  <a:lnTo>
                    <a:pt x="1914" y="182880"/>
                  </a:lnTo>
                  <a:lnTo>
                    <a:pt x="1524" y="297179"/>
                  </a:lnTo>
                  <a:lnTo>
                    <a:pt x="7113" y="297179"/>
                  </a:lnTo>
                  <a:lnTo>
                    <a:pt x="7311" y="182880"/>
                  </a:lnTo>
                  <a:close/>
                </a:path>
                <a:path w="842010" h="744219">
                  <a:moveTo>
                    <a:pt x="841700" y="182880"/>
                  </a:moveTo>
                  <a:lnTo>
                    <a:pt x="835354" y="182880"/>
                  </a:lnTo>
                  <a:lnTo>
                    <a:pt x="835155" y="297179"/>
                  </a:lnTo>
                  <a:lnTo>
                    <a:pt x="841505" y="297179"/>
                  </a:lnTo>
                  <a:lnTo>
                    <a:pt x="841700" y="182880"/>
                  </a:lnTo>
                  <a:close/>
                </a:path>
                <a:path w="842010" h="744219">
                  <a:moveTo>
                    <a:pt x="7113" y="297180"/>
                  </a:moveTo>
                  <a:lnTo>
                    <a:pt x="1524" y="297180"/>
                  </a:lnTo>
                  <a:lnTo>
                    <a:pt x="1111" y="417829"/>
                  </a:lnTo>
                  <a:lnTo>
                    <a:pt x="6904" y="417829"/>
                  </a:lnTo>
                  <a:lnTo>
                    <a:pt x="7113" y="297180"/>
                  </a:lnTo>
                  <a:close/>
                </a:path>
                <a:path w="842010" h="744219">
                  <a:moveTo>
                    <a:pt x="841505" y="297180"/>
                  </a:moveTo>
                  <a:lnTo>
                    <a:pt x="835155" y="297180"/>
                  </a:lnTo>
                  <a:lnTo>
                    <a:pt x="834946" y="417829"/>
                  </a:lnTo>
                  <a:lnTo>
                    <a:pt x="841299" y="417829"/>
                  </a:lnTo>
                  <a:lnTo>
                    <a:pt x="841505" y="297180"/>
                  </a:lnTo>
                  <a:close/>
                </a:path>
                <a:path w="842010" h="744219">
                  <a:moveTo>
                    <a:pt x="6904" y="417830"/>
                  </a:moveTo>
                  <a:lnTo>
                    <a:pt x="1111" y="417830"/>
                  </a:lnTo>
                  <a:lnTo>
                    <a:pt x="633" y="557529"/>
                  </a:lnTo>
                  <a:lnTo>
                    <a:pt x="6662" y="557529"/>
                  </a:lnTo>
                  <a:lnTo>
                    <a:pt x="6904" y="417830"/>
                  </a:lnTo>
                  <a:close/>
                </a:path>
                <a:path w="842010" h="744219">
                  <a:moveTo>
                    <a:pt x="841299" y="417830"/>
                  </a:moveTo>
                  <a:lnTo>
                    <a:pt x="834946" y="417830"/>
                  </a:lnTo>
                  <a:lnTo>
                    <a:pt x="834704" y="557529"/>
                  </a:lnTo>
                  <a:lnTo>
                    <a:pt x="841060" y="557529"/>
                  </a:lnTo>
                  <a:lnTo>
                    <a:pt x="841299" y="417830"/>
                  </a:lnTo>
                  <a:close/>
                </a:path>
                <a:path w="842010" h="744219">
                  <a:moveTo>
                    <a:pt x="6662" y="557530"/>
                  </a:moveTo>
                  <a:lnTo>
                    <a:pt x="633" y="557530"/>
                  </a:lnTo>
                  <a:lnTo>
                    <a:pt x="599" y="567689"/>
                  </a:lnTo>
                  <a:lnTo>
                    <a:pt x="6644" y="567689"/>
                  </a:lnTo>
                  <a:lnTo>
                    <a:pt x="6662" y="557530"/>
                  </a:lnTo>
                  <a:close/>
                </a:path>
                <a:path w="842010" h="744219">
                  <a:moveTo>
                    <a:pt x="841060" y="557530"/>
                  </a:moveTo>
                  <a:lnTo>
                    <a:pt x="834704" y="557530"/>
                  </a:lnTo>
                  <a:lnTo>
                    <a:pt x="834687" y="567689"/>
                  </a:lnTo>
                  <a:lnTo>
                    <a:pt x="841043" y="567689"/>
                  </a:lnTo>
                  <a:lnTo>
                    <a:pt x="841060" y="557530"/>
                  </a:lnTo>
                  <a:close/>
                </a:path>
                <a:path w="842010" h="744219">
                  <a:moveTo>
                    <a:pt x="6644" y="567690"/>
                  </a:moveTo>
                  <a:lnTo>
                    <a:pt x="599" y="567690"/>
                  </a:lnTo>
                  <a:lnTo>
                    <a:pt x="547" y="582929"/>
                  </a:lnTo>
                  <a:lnTo>
                    <a:pt x="6618" y="582929"/>
                  </a:lnTo>
                  <a:lnTo>
                    <a:pt x="6644" y="567690"/>
                  </a:lnTo>
                  <a:close/>
                </a:path>
                <a:path w="842010" h="744219">
                  <a:moveTo>
                    <a:pt x="841043" y="567690"/>
                  </a:moveTo>
                  <a:lnTo>
                    <a:pt x="834687" y="567690"/>
                  </a:lnTo>
                  <a:lnTo>
                    <a:pt x="834660" y="582929"/>
                  </a:lnTo>
                  <a:lnTo>
                    <a:pt x="841017" y="582929"/>
                  </a:lnTo>
                  <a:lnTo>
                    <a:pt x="841043" y="567690"/>
                  </a:lnTo>
                  <a:close/>
                </a:path>
                <a:path w="842010" h="744219">
                  <a:moveTo>
                    <a:pt x="6618" y="582930"/>
                  </a:moveTo>
                  <a:lnTo>
                    <a:pt x="547" y="582930"/>
                  </a:lnTo>
                  <a:lnTo>
                    <a:pt x="481" y="601979"/>
                  </a:lnTo>
                  <a:lnTo>
                    <a:pt x="6585" y="601979"/>
                  </a:lnTo>
                  <a:lnTo>
                    <a:pt x="6618" y="582930"/>
                  </a:lnTo>
                  <a:close/>
                </a:path>
                <a:path w="842010" h="744219">
                  <a:moveTo>
                    <a:pt x="841017" y="582930"/>
                  </a:moveTo>
                  <a:lnTo>
                    <a:pt x="834660" y="582930"/>
                  </a:lnTo>
                  <a:lnTo>
                    <a:pt x="834627" y="601979"/>
                  </a:lnTo>
                  <a:lnTo>
                    <a:pt x="840984" y="601979"/>
                  </a:lnTo>
                  <a:lnTo>
                    <a:pt x="841017" y="582930"/>
                  </a:lnTo>
                  <a:close/>
                </a:path>
                <a:path w="842010" h="744219">
                  <a:moveTo>
                    <a:pt x="6585" y="601980"/>
                  </a:moveTo>
                  <a:lnTo>
                    <a:pt x="481" y="601980"/>
                  </a:lnTo>
                  <a:lnTo>
                    <a:pt x="447" y="612139"/>
                  </a:lnTo>
                  <a:lnTo>
                    <a:pt x="6567" y="612139"/>
                  </a:lnTo>
                  <a:lnTo>
                    <a:pt x="6585" y="601980"/>
                  </a:lnTo>
                  <a:close/>
                </a:path>
                <a:path w="842010" h="744219">
                  <a:moveTo>
                    <a:pt x="840984" y="601980"/>
                  </a:moveTo>
                  <a:lnTo>
                    <a:pt x="834627" y="601980"/>
                  </a:lnTo>
                  <a:lnTo>
                    <a:pt x="834610" y="612139"/>
                  </a:lnTo>
                  <a:lnTo>
                    <a:pt x="840967" y="612139"/>
                  </a:lnTo>
                  <a:lnTo>
                    <a:pt x="840984" y="601980"/>
                  </a:lnTo>
                  <a:close/>
                </a:path>
                <a:path w="842010" h="744219">
                  <a:moveTo>
                    <a:pt x="6567" y="612140"/>
                  </a:moveTo>
                  <a:lnTo>
                    <a:pt x="447" y="612140"/>
                  </a:lnTo>
                  <a:lnTo>
                    <a:pt x="395" y="627379"/>
                  </a:lnTo>
                  <a:lnTo>
                    <a:pt x="6541" y="627379"/>
                  </a:lnTo>
                  <a:lnTo>
                    <a:pt x="6567" y="612140"/>
                  </a:lnTo>
                  <a:close/>
                </a:path>
                <a:path w="842010" h="744219">
                  <a:moveTo>
                    <a:pt x="840967" y="612140"/>
                  </a:moveTo>
                  <a:lnTo>
                    <a:pt x="834610" y="612140"/>
                  </a:lnTo>
                  <a:lnTo>
                    <a:pt x="834583" y="627379"/>
                  </a:lnTo>
                  <a:lnTo>
                    <a:pt x="840941" y="627379"/>
                  </a:lnTo>
                  <a:lnTo>
                    <a:pt x="840967" y="612140"/>
                  </a:lnTo>
                  <a:close/>
                </a:path>
                <a:path w="842010" h="744219">
                  <a:moveTo>
                    <a:pt x="6541" y="627380"/>
                  </a:moveTo>
                  <a:lnTo>
                    <a:pt x="395" y="627380"/>
                  </a:lnTo>
                  <a:lnTo>
                    <a:pt x="351" y="640079"/>
                  </a:lnTo>
                  <a:lnTo>
                    <a:pt x="6519" y="640079"/>
                  </a:lnTo>
                  <a:lnTo>
                    <a:pt x="6541" y="627380"/>
                  </a:lnTo>
                  <a:close/>
                </a:path>
                <a:path w="842010" h="744219">
                  <a:moveTo>
                    <a:pt x="840941" y="627380"/>
                  </a:moveTo>
                  <a:lnTo>
                    <a:pt x="834583" y="627380"/>
                  </a:lnTo>
                  <a:lnTo>
                    <a:pt x="834561" y="640079"/>
                  </a:lnTo>
                  <a:lnTo>
                    <a:pt x="840919" y="640079"/>
                  </a:lnTo>
                  <a:lnTo>
                    <a:pt x="840941" y="627380"/>
                  </a:lnTo>
                  <a:close/>
                </a:path>
                <a:path w="842010" h="744219">
                  <a:moveTo>
                    <a:pt x="6519" y="640080"/>
                  </a:moveTo>
                  <a:lnTo>
                    <a:pt x="351" y="640080"/>
                  </a:lnTo>
                  <a:lnTo>
                    <a:pt x="329" y="646429"/>
                  </a:lnTo>
                  <a:lnTo>
                    <a:pt x="6508" y="646429"/>
                  </a:lnTo>
                  <a:lnTo>
                    <a:pt x="6519" y="640080"/>
                  </a:lnTo>
                  <a:close/>
                </a:path>
                <a:path w="842010" h="744219">
                  <a:moveTo>
                    <a:pt x="840919" y="640080"/>
                  </a:moveTo>
                  <a:lnTo>
                    <a:pt x="834561" y="640080"/>
                  </a:lnTo>
                  <a:lnTo>
                    <a:pt x="834550" y="646429"/>
                  </a:lnTo>
                  <a:lnTo>
                    <a:pt x="840909" y="646429"/>
                  </a:lnTo>
                  <a:lnTo>
                    <a:pt x="840919" y="640080"/>
                  </a:lnTo>
                  <a:close/>
                </a:path>
                <a:path w="842010" h="744219">
                  <a:moveTo>
                    <a:pt x="6508" y="646430"/>
                  </a:moveTo>
                  <a:lnTo>
                    <a:pt x="329" y="646430"/>
                  </a:lnTo>
                  <a:lnTo>
                    <a:pt x="264" y="665479"/>
                  </a:lnTo>
                  <a:lnTo>
                    <a:pt x="6475" y="665479"/>
                  </a:lnTo>
                  <a:lnTo>
                    <a:pt x="6508" y="646430"/>
                  </a:lnTo>
                  <a:close/>
                </a:path>
                <a:path w="842010" h="744219">
                  <a:moveTo>
                    <a:pt x="840909" y="646430"/>
                  </a:moveTo>
                  <a:lnTo>
                    <a:pt x="834550" y="646430"/>
                  </a:lnTo>
                  <a:lnTo>
                    <a:pt x="834517" y="665479"/>
                  </a:lnTo>
                  <a:lnTo>
                    <a:pt x="840876" y="665479"/>
                  </a:lnTo>
                  <a:lnTo>
                    <a:pt x="840909" y="646430"/>
                  </a:lnTo>
                  <a:close/>
                </a:path>
                <a:path w="842010" h="744219">
                  <a:moveTo>
                    <a:pt x="6475" y="665480"/>
                  </a:moveTo>
                  <a:lnTo>
                    <a:pt x="264" y="665480"/>
                  </a:lnTo>
                  <a:lnTo>
                    <a:pt x="112" y="709929"/>
                  </a:lnTo>
                  <a:lnTo>
                    <a:pt x="6398" y="709929"/>
                  </a:lnTo>
                  <a:lnTo>
                    <a:pt x="6475" y="665480"/>
                  </a:lnTo>
                  <a:close/>
                </a:path>
                <a:path w="842010" h="744219">
                  <a:moveTo>
                    <a:pt x="840876" y="665480"/>
                  </a:moveTo>
                  <a:lnTo>
                    <a:pt x="834517" y="665480"/>
                  </a:lnTo>
                  <a:lnTo>
                    <a:pt x="834440" y="709929"/>
                  </a:lnTo>
                  <a:lnTo>
                    <a:pt x="840800" y="709929"/>
                  </a:lnTo>
                  <a:lnTo>
                    <a:pt x="840876" y="665480"/>
                  </a:lnTo>
                  <a:close/>
                </a:path>
                <a:path w="842010" h="744219">
                  <a:moveTo>
                    <a:pt x="840746" y="741679"/>
                  </a:moveTo>
                  <a:lnTo>
                    <a:pt x="4" y="741679"/>
                  </a:lnTo>
                  <a:lnTo>
                    <a:pt x="0" y="742950"/>
                  </a:lnTo>
                  <a:lnTo>
                    <a:pt x="420369" y="744219"/>
                  </a:lnTo>
                  <a:lnTo>
                    <a:pt x="840742" y="744219"/>
                  </a:lnTo>
                  <a:lnTo>
                    <a:pt x="840746" y="741679"/>
                  </a:lnTo>
                  <a:close/>
                </a:path>
                <a:path w="842010" h="744219">
                  <a:moveTo>
                    <a:pt x="840750" y="739139"/>
                  </a:moveTo>
                  <a:lnTo>
                    <a:pt x="13" y="739139"/>
                  </a:lnTo>
                  <a:lnTo>
                    <a:pt x="8" y="740409"/>
                  </a:lnTo>
                  <a:lnTo>
                    <a:pt x="840748" y="740409"/>
                  </a:lnTo>
                  <a:lnTo>
                    <a:pt x="840750" y="739139"/>
                  </a:lnTo>
                  <a:close/>
                </a:path>
                <a:path w="842010" h="744219">
                  <a:moveTo>
                    <a:pt x="6354" y="735329"/>
                  </a:moveTo>
                  <a:lnTo>
                    <a:pt x="26" y="735329"/>
                  </a:lnTo>
                  <a:lnTo>
                    <a:pt x="17" y="737869"/>
                  </a:lnTo>
                  <a:lnTo>
                    <a:pt x="6349" y="737869"/>
                  </a:lnTo>
                  <a:lnTo>
                    <a:pt x="6354" y="735329"/>
                  </a:lnTo>
                  <a:close/>
                </a:path>
                <a:path w="842010" h="744219">
                  <a:moveTo>
                    <a:pt x="840757" y="735329"/>
                  </a:moveTo>
                  <a:lnTo>
                    <a:pt x="834396" y="735329"/>
                  </a:lnTo>
                  <a:lnTo>
                    <a:pt x="834392" y="737869"/>
                  </a:lnTo>
                  <a:lnTo>
                    <a:pt x="840753" y="737869"/>
                  </a:lnTo>
                  <a:lnTo>
                    <a:pt x="840757" y="735329"/>
                  </a:lnTo>
                  <a:close/>
                </a:path>
                <a:path w="842010" h="744219">
                  <a:moveTo>
                    <a:pt x="6358" y="732789"/>
                  </a:moveTo>
                  <a:lnTo>
                    <a:pt x="34" y="732789"/>
                  </a:lnTo>
                  <a:lnTo>
                    <a:pt x="30" y="734059"/>
                  </a:lnTo>
                  <a:lnTo>
                    <a:pt x="6356" y="734059"/>
                  </a:lnTo>
                  <a:lnTo>
                    <a:pt x="6358" y="732789"/>
                  </a:lnTo>
                  <a:close/>
                </a:path>
                <a:path w="842010" h="744219">
                  <a:moveTo>
                    <a:pt x="840761" y="732789"/>
                  </a:moveTo>
                  <a:lnTo>
                    <a:pt x="834401" y="732789"/>
                  </a:lnTo>
                  <a:lnTo>
                    <a:pt x="834398" y="734059"/>
                  </a:lnTo>
                  <a:lnTo>
                    <a:pt x="840759" y="734059"/>
                  </a:lnTo>
                  <a:lnTo>
                    <a:pt x="840761" y="732789"/>
                  </a:lnTo>
                  <a:close/>
                </a:path>
                <a:path w="842010" h="744219">
                  <a:moveTo>
                    <a:pt x="6365" y="728979"/>
                  </a:moveTo>
                  <a:lnTo>
                    <a:pt x="47" y="728979"/>
                  </a:lnTo>
                  <a:lnTo>
                    <a:pt x="39" y="731519"/>
                  </a:lnTo>
                  <a:lnTo>
                    <a:pt x="6361" y="731519"/>
                  </a:lnTo>
                  <a:lnTo>
                    <a:pt x="6365" y="728979"/>
                  </a:lnTo>
                  <a:close/>
                </a:path>
                <a:path w="842010" h="744219">
                  <a:moveTo>
                    <a:pt x="840768" y="728979"/>
                  </a:moveTo>
                  <a:lnTo>
                    <a:pt x="834407" y="728979"/>
                  </a:lnTo>
                  <a:lnTo>
                    <a:pt x="834403" y="731519"/>
                  </a:lnTo>
                  <a:lnTo>
                    <a:pt x="840763" y="731519"/>
                  </a:lnTo>
                  <a:lnTo>
                    <a:pt x="840768" y="728979"/>
                  </a:lnTo>
                  <a:close/>
                </a:path>
                <a:path w="842010" h="744219">
                  <a:moveTo>
                    <a:pt x="6369" y="726439"/>
                  </a:moveTo>
                  <a:lnTo>
                    <a:pt x="56" y="726439"/>
                  </a:lnTo>
                  <a:lnTo>
                    <a:pt x="52" y="727709"/>
                  </a:lnTo>
                  <a:lnTo>
                    <a:pt x="6367" y="727709"/>
                  </a:lnTo>
                  <a:lnTo>
                    <a:pt x="6369" y="726439"/>
                  </a:lnTo>
                  <a:close/>
                </a:path>
                <a:path w="842010" h="744219">
                  <a:moveTo>
                    <a:pt x="840772" y="726439"/>
                  </a:moveTo>
                  <a:lnTo>
                    <a:pt x="834412" y="726439"/>
                  </a:lnTo>
                  <a:lnTo>
                    <a:pt x="834409" y="727709"/>
                  </a:lnTo>
                  <a:lnTo>
                    <a:pt x="840770" y="727709"/>
                  </a:lnTo>
                  <a:lnTo>
                    <a:pt x="840772" y="726439"/>
                  </a:lnTo>
                  <a:close/>
                </a:path>
                <a:path w="842010" h="744219">
                  <a:moveTo>
                    <a:pt x="6376" y="722629"/>
                  </a:moveTo>
                  <a:lnTo>
                    <a:pt x="69" y="722629"/>
                  </a:lnTo>
                  <a:lnTo>
                    <a:pt x="60" y="725169"/>
                  </a:lnTo>
                  <a:lnTo>
                    <a:pt x="6372" y="725169"/>
                  </a:lnTo>
                  <a:lnTo>
                    <a:pt x="6376" y="722629"/>
                  </a:lnTo>
                  <a:close/>
                </a:path>
                <a:path w="842010" h="744219">
                  <a:moveTo>
                    <a:pt x="840779" y="722629"/>
                  </a:moveTo>
                  <a:lnTo>
                    <a:pt x="834418" y="722629"/>
                  </a:lnTo>
                  <a:lnTo>
                    <a:pt x="834414" y="725169"/>
                  </a:lnTo>
                  <a:lnTo>
                    <a:pt x="840774" y="725169"/>
                  </a:lnTo>
                  <a:lnTo>
                    <a:pt x="840779" y="722629"/>
                  </a:lnTo>
                  <a:close/>
                </a:path>
                <a:path w="842010" h="744219">
                  <a:moveTo>
                    <a:pt x="6380" y="720089"/>
                  </a:moveTo>
                  <a:lnTo>
                    <a:pt x="78" y="720089"/>
                  </a:lnTo>
                  <a:lnTo>
                    <a:pt x="73" y="721359"/>
                  </a:lnTo>
                  <a:lnTo>
                    <a:pt x="6378" y="721359"/>
                  </a:lnTo>
                  <a:lnTo>
                    <a:pt x="6380" y="720089"/>
                  </a:lnTo>
                  <a:close/>
                </a:path>
                <a:path w="842010" h="744219">
                  <a:moveTo>
                    <a:pt x="840783" y="720089"/>
                  </a:moveTo>
                  <a:lnTo>
                    <a:pt x="834423" y="720089"/>
                  </a:lnTo>
                  <a:lnTo>
                    <a:pt x="834420" y="721359"/>
                  </a:lnTo>
                  <a:lnTo>
                    <a:pt x="840781" y="721359"/>
                  </a:lnTo>
                  <a:lnTo>
                    <a:pt x="840783" y="720089"/>
                  </a:lnTo>
                  <a:close/>
                </a:path>
                <a:path w="842010" h="744219">
                  <a:moveTo>
                    <a:pt x="6387" y="716279"/>
                  </a:moveTo>
                  <a:lnTo>
                    <a:pt x="91" y="716279"/>
                  </a:lnTo>
                  <a:lnTo>
                    <a:pt x="82" y="718819"/>
                  </a:lnTo>
                  <a:lnTo>
                    <a:pt x="6383" y="718819"/>
                  </a:lnTo>
                  <a:lnTo>
                    <a:pt x="6387" y="716279"/>
                  </a:lnTo>
                  <a:close/>
                </a:path>
                <a:path w="842010" h="744219">
                  <a:moveTo>
                    <a:pt x="840789" y="716279"/>
                  </a:moveTo>
                  <a:lnTo>
                    <a:pt x="834429" y="716279"/>
                  </a:lnTo>
                  <a:lnTo>
                    <a:pt x="834425" y="718819"/>
                  </a:lnTo>
                  <a:lnTo>
                    <a:pt x="840785" y="718819"/>
                  </a:lnTo>
                  <a:lnTo>
                    <a:pt x="840789" y="716279"/>
                  </a:lnTo>
                  <a:close/>
                </a:path>
                <a:path w="842010" h="744219">
                  <a:moveTo>
                    <a:pt x="6396" y="711200"/>
                  </a:moveTo>
                  <a:lnTo>
                    <a:pt x="108" y="711200"/>
                  </a:lnTo>
                  <a:lnTo>
                    <a:pt x="95" y="715009"/>
                  </a:lnTo>
                  <a:lnTo>
                    <a:pt x="6389" y="715009"/>
                  </a:lnTo>
                  <a:lnTo>
                    <a:pt x="6396" y="711200"/>
                  </a:lnTo>
                  <a:close/>
                </a:path>
                <a:path w="842010" h="744219">
                  <a:moveTo>
                    <a:pt x="840798" y="711200"/>
                  </a:moveTo>
                  <a:lnTo>
                    <a:pt x="834438" y="711200"/>
                  </a:lnTo>
                  <a:lnTo>
                    <a:pt x="834431" y="715009"/>
                  </a:lnTo>
                  <a:lnTo>
                    <a:pt x="840792" y="715009"/>
                  </a:lnTo>
                  <a:lnTo>
                    <a:pt x="840798" y="711200"/>
                  </a:lnTo>
                  <a:close/>
                </a:path>
              </a:pathLst>
            </a:custGeom>
            <a:solidFill>
              <a:srgbClr val="5E9F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2175509" y="2348229"/>
              <a:ext cx="829310" cy="732790"/>
            </a:xfrm>
            <a:custGeom>
              <a:avLst/>
              <a:gdLst/>
              <a:ahLst/>
              <a:cxnLst/>
              <a:rect l="l" t="t" r="r" b="b"/>
              <a:pathLst>
                <a:path w="829310" h="732789">
                  <a:moveTo>
                    <a:pt x="1270" y="0"/>
                  </a:moveTo>
                  <a:lnTo>
                    <a:pt x="1258" y="6350"/>
                  </a:lnTo>
                  <a:lnTo>
                    <a:pt x="829301" y="6350"/>
                  </a:lnTo>
                  <a:lnTo>
                    <a:pt x="829310" y="1270"/>
                  </a:lnTo>
                  <a:lnTo>
                    <a:pt x="1270" y="0"/>
                  </a:lnTo>
                  <a:close/>
                </a:path>
                <a:path w="829310" h="732789">
                  <a:moveTo>
                    <a:pt x="7620" y="6350"/>
                  </a:moveTo>
                  <a:lnTo>
                    <a:pt x="1258" y="6350"/>
                  </a:lnTo>
                  <a:lnTo>
                    <a:pt x="1236" y="19050"/>
                  </a:lnTo>
                  <a:lnTo>
                    <a:pt x="7597" y="19050"/>
                  </a:lnTo>
                  <a:lnTo>
                    <a:pt x="7620" y="6350"/>
                  </a:lnTo>
                  <a:close/>
                </a:path>
                <a:path w="829310" h="732789">
                  <a:moveTo>
                    <a:pt x="829301" y="6350"/>
                  </a:moveTo>
                  <a:lnTo>
                    <a:pt x="7620" y="6350"/>
                  </a:lnTo>
                  <a:lnTo>
                    <a:pt x="824230" y="7620"/>
                  </a:lnTo>
                  <a:lnTo>
                    <a:pt x="824189" y="19050"/>
                  </a:lnTo>
                  <a:lnTo>
                    <a:pt x="829279" y="19050"/>
                  </a:lnTo>
                  <a:lnTo>
                    <a:pt x="829301" y="6350"/>
                  </a:lnTo>
                  <a:close/>
                </a:path>
                <a:path w="829310" h="732789">
                  <a:moveTo>
                    <a:pt x="7597" y="19050"/>
                  </a:moveTo>
                  <a:lnTo>
                    <a:pt x="1236" y="19050"/>
                  </a:lnTo>
                  <a:lnTo>
                    <a:pt x="1192" y="44450"/>
                  </a:lnTo>
                  <a:lnTo>
                    <a:pt x="7552" y="44450"/>
                  </a:lnTo>
                  <a:lnTo>
                    <a:pt x="7597" y="19050"/>
                  </a:lnTo>
                  <a:close/>
                </a:path>
                <a:path w="829310" h="732789">
                  <a:moveTo>
                    <a:pt x="829279" y="19050"/>
                  </a:moveTo>
                  <a:lnTo>
                    <a:pt x="824189" y="19050"/>
                  </a:lnTo>
                  <a:lnTo>
                    <a:pt x="824100" y="44450"/>
                  </a:lnTo>
                  <a:lnTo>
                    <a:pt x="829235" y="44450"/>
                  </a:lnTo>
                  <a:lnTo>
                    <a:pt x="829279" y="19050"/>
                  </a:lnTo>
                  <a:close/>
                </a:path>
                <a:path w="829310" h="732789">
                  <a:moveTo>
                    <a:pt x="7552" y="44450"/>
                  </a:moveTo>
                  <a:lnTo>
                    <a:pt x="1192" y="44450"/>
                  </a:lnTo>
                  <a:lnTo>
                    <a:pt x="1181" y="50800"/>
                  </a:lnTo>
                  <a:lnTo>
                    <a:pt x="7541" y="50800"/>
                  </a:lnTo>
                  <a:lnTo>
                    <a:pt x="7552" y="44450"/>
                  </a:lnTo>
                  <a:close/>
                </a:path>
                <a:path w="829310" h="732789">
                  <a:moveTo>
                    <a:pt x="829235" y="44450"/>
                  </a:moveTo>
                  <a:lnTo>
                    <a:pt x="824100" y="44450"/>
                  </a:lnTo>
                  <a:lnTo>
                    <a:pt x="824077" y="50800"/>
                  </a:lnTo>
                  <a:lnTo>
                    <a:pt x="829224" y="50800"/>
                  </a:lnTo>
                  <a:lnTo>
                    <a:pt x="829235" y="44450"/>
                  </a:lnTo>
                  <a:close/>
                </a:path>
                <a:path w="829310" h="732789">
                  <a:moveTo>
                    <a:pt x="7541" y="50800"/>
                  </a:moveTo>
                  <a:lnTo>
                    <a:pt x="1181" y="50800"/>
                  </a:lnTo>
                  <a:lnTo>
                    <a:pt x="1093" y="101600"/>
                  </a:lnTo>
                  <a:lnTo>
                    <a:pt x="7452" y="101600"/>
                  </a:lnTo>
                  <a:lnTo>
                    <a:pt x="7541" y="50800"/>
                  </a:lnTo>
                  <a:close/>
                </a:path>
                <a:path w="829310" h="732789">
                  <a:moveTo>
                    <a:pt x="829224" y="50800"/>
                  </a:moveTo>
                  <a:lnTo>
                    <a:pt x="824077" y="50800"/>
                  </a:lnTo>
                  <a:lnTo>
                    <a:pt x="823898" y="101600"/>
                  </a:lnTo>
                  <a:lnTo>
                    <a:pt x="829136" y="101600"/>
                  </a:lnTo>
                  <a:lnTo>
                    <a:pt x="829224" y="50800"/>
                  </a:lnTo>
                  <a:close/>
                </a:path>
                <a:path w="829310" h="732789">
                  <a:moveTo>
                    <a:pt x="7452" y="101600"/>
                  </a:moveTo>
                  <a:lnTo>
                    <a:pt x="1093" y="101600"/>
                  </a:lnTo>
                  <a:lnTo>
                    <a:pt x="1082" y="107950"/>
                  </a:lnTo>
                  <a:lnTo>
                    <a:pt x="7440" y="107950"/>
                  </a:lnTo>
                  <a:lnTo>
                    <a:pt x="7452" y="101600"/>
                  </a:lnTo>
                  <a:close/>
                </a:path>
                <a:path w="829310" h="732789">
                  <a:moveTo>
                    <a:pt x="829136" y="101600"/>
                  </a:moveTo>
                  <a:lnTo>
                    <a:pt x="823898" y="101600"/>
                  </a:lnTo>
                  <a:lnTo>
                    <a:pt x="823876" y="107950"/>
                  </a:lnTo>
                  <a:lnTo>
                    <a:pt x="829125" y="107950"/>
                  </a:lnTo>
                  <a:lnTo>
                    <a:pt x="829136" y="101600"/>
                  </a:lnTo>
                  <a:close/>
                </a:path>
                <a:path w="829310" h="732789">
                  <a:moveTo>
                    <a:pt x="7440" y="107950"/>
                  </a:moveTo>
                  <a:lnTo>
                    <a:pt x="1082" y="107950"/>
                  </a:lnTo>
                  <a:lnTo>
                    <a:pt x="1065" y="118110"/>
                  </a:lnTo>
                  <a:lnTo>
                    <a:pt x="7422" y="118110"/>
                  </a:lnTo>
                  <a:lnTo>
                    <a:pt x="7440" y="107950"/>
                  </a:lnTo>
                  <a:close/>
                </a:path>
                <a:path w="829310" h="732789">
                  <a:moveTo>
                    <a:pt x="829125" y="107950"/>
                  </a:moveTo>
                  <a:lnTo>
                    <a:pt x="823876" y="107950"/>
                  </a:lnTo>
                  <a:lnTo>
                    <a:pt x="823840" y="118110"/>
                  </a:lnTo>
                  <a:lnTo>
                    <a:pt x="829107" y="118110"/>
                  </a:lnTo>
                  <a:lnTo>
                    <a:pt x="829125" y="107950"/>
                  </a:lnTo>
                  <a:close/>
                </a:path>
                <a:path w="829310" h="732789">
                  <a:moveTo>
                    <a:pt x="7422" y="118110"/>
                  </a:moveTo>
                  <a:lnTo>
                    <a:pt x="1065" y="118110"/>
                  </a:lnTo>
                  <a:lnTo>
                    <a:pt x="1038" y="133350"/>
                  </a:lnTo>
                  <a:lnTo>
                    <a:pt x="7396" y="133350"/>
                  </a:lnTo>
                  <a:lnTo>
                    <a:pt x="7422" y="118110"/>
                  </a:lnTo>
                  <a:close/>
                </a:path>
                <a:path w="829310" h="732789">
                  <a:moveTo>
                    <a:pt x="829107" y="118110"/>
                  </a:moveTo>
                  <a:lnTo>
                    <a:pt x="823840" y="118110"/>
                  </a:lnTo>
                  <a:lnTo>
                    <a:pt x="823786" y="133350"/>
                  </a:lnTo>
                  <a:lnTo>
                    <a:pt x="829081" y="133350"/>
                  </a:lnTo>
                  <a:lnTo>
                    <a:pt x="829107" y="118110"/>
                  </a:lnTo>
                  <a:close/>
                </a:path>
                <a:path w="829310" h="732789">
                  <a:moveTo>
                    <a:pt x="7396" y="133350"/>
                  </a:moveTo>
                  <a:lnTo>
                    <a:pt x="1038" y="133350"/>
                  </a:lnTo>
                  <a:lnTo>
                    <a:pt x="1005" y="152400"/>
                  </a:lnTo>
                  <a:lnTo>
                    <a:pt x="7362" y="152400"/>
                  </a:lnTo>
                  <a:lnTo>
                    <a:pt x="7396" y="133350"/>
                  </a:lnTo>
                  <a:close/>
                </a:path>
                <a:path w="829310" h="732789">
                  <a:moveTo>
                    <a:pt x="829081" y="133350"/>
                  </a:moveTo>
                  <a:lnTo>
                    <a:pt x="823786" y="133350"/>
                  </a:lnTo>
                  <a:lnTo>
                    <a:pt x="823719" y="152400"/>
                  </a:lnTo>
                  <a:lnTo>
                    <a:pt x="829048" y="152400"/>
                  </a:lnTo>
                  <a:lnTo>
                    <a:pt x="829081" y="133350"/>
                  </a:lnTo>
                  <a:close/>
                </a:path>
                <a:path w="829310" h="732789">
                  <a:moveTo>
                    <a:pt x="7362" y="152400"/>
                  </a:moveTo>
                  <a:lnTo>
                    <a:pt x="1005" y="152400"/>
                  </a:lnTo>
                  <a:lnTo>
                    <a:pt x="988" y="162560"/>
                  </a:lnTo>
                  <a:lnTo>
                    <a:pt x="7344" y="162560"/>
                  </a:lnTo>
                  <a:lnTo>
                    <a:pt x="7362" y="152400"/>
                  </a:lnTo>
                  <a:close/>
                </a:path>
                <a:path w="829310" h="732789">
                  <a:moveTo>
                    <a:pt x="829048" y="152400"/>
                  </a:moveTo>
                  <a:lnTo>
                    <a:pt x="823719" y="152400"/>
                  </a:lnTo>
                  <a:lnTo>
                    <a:pt x="823683" y="162560"/>
                  </a:lnTo>
                  <a:lnTo>
                    <a:pt x="829030" y="162560"/>
                  </a:lnTo>
                  <a:lnTo>
                    <a:pt x="829048" y="152400"/>
                  </a:lnTo>
                  <a:close/>
                </a:path>
                <a:path w="829310" h="732789">
                  <a:moveTo>
                    <a:pt x="7344" y="162560"/>
                  </a:moveTo>
                  <a:lnTo>
                    <a:pt x="988" y="162560"/>
                  </a:lnTo>
                  <a:lnTo>
                    <a:pt x="961" y="177800"/>
                  </a:lnTo>
                  <a:lnTo>
                    <a:pt x="7317" y="177800"/>
                  </a:lnTo>
                  <a:lnTo>
                    <a:pt x="7344" y="162560"/>
                  </a:lnTo>
                  <a:close/>
                </a:path>
                <a:path w="829310" h="732789">
                  <a:moveTo>
                    <a:pt x="829030" y="162560"/>
                  </a:moveTo>
                  <a:lnTo>
                    <a:pt x="823683" y="162560"/>
                  </a:lnTo>
                  <a:lnTo>
                    <a:pt x="823629" y="177800"/>
                  </a:lnTo>
                  <a:lnTo>
                    <a:pt x="829004" y="177800"/>
                  </a:lnTo>
                  <a:lnTo>
                    <a:pt x="829030" y="162560"/>
                  </a:lnTo>
                  <a:close/>
                </a:path>
                <a:path w="829310" h="732789">
                  <a:moveTo>
                    <a:pt x="7317" y="177800"/>
                  </a:moveTo>
                  <a:lnTo>
                    <a:pt x="961" y="177800"/>
                  </a:lnTo>
                  <a:lnTo>
                    <a:pt x="763" y="292100"/>
                  </a:lnTo>
                  <a:lnTo>
                    <a:pt x="7116" y="292100"/>
                  </a:lnTo>
                  <a:lnTo>
                    <a:pt x="7317" y="177800"/>
                  </a:lnTo>
                  <a:close/>
                </a:path>
                <a:path w="829310" h="732789">
                  <a:moveTo>
                    <a:pt x="829004" y="177800"/>
                  </a:moveTo>
                  <a:lnTo>
                    <a:pt x="823629" y="177800"/>
                  </a:lnTo>
                  <a:lnTo>
                    <a:pt x="823226" y="292100"/>
                  </a:lnTo>
                  <a:lnTo>
                    <a:pt x="828805" y="292100"/>
                  </a:lnTo>
                  <a:lnTo>
                    <a:pt x="829004" y="177800"/>
                  </a:lnTo>
                  <a:close/>
                </a:path>
                <a:path w="829310" h="732789">
                  <a:moveTo>
                    <a:pt x="7116" y="292100"/>
                  </a:moveTo>
                  <a:lnTo>
                    <a:pt x="763" y="292100"/>
                  </a:lnTo>
                  <a:lnTo>
                    <a:pt x="554" y="412750"/>
                  </a:lnTo>
                  <a:lnTo>
                    <a:pt x="6903" y="412750"/>
                  </a:lnTo>
                  <a:lnTo>
                    <a:pt x="7116" y="292100"/>
                  </a:lnTo>
                  <a:close/>
                </a:path>
                <a:path w="829310" h="732789">
                  <a:moveTo>
                    <a:pt x="828805" y="292100"/>
                  </a:moveTo>
                  <a:lnTo>
                    <a:pt x="823226" y="292100"/>
                  </a:lnTo>
                  <a:lnTo>
                    <a:pt x="822800" y="412750"/>
                  </a:lnTo>
                  <a:lnTo>
                    <a:pt x="828596" y="412750"/>
                  </a:lnTo>
                  <a:lnTo>
                    <a:pt x="828805" y="292100"/>
                  </a:lnTo>
                  <a:close/>
                </a:path>
                <a:path w="829310" h="732789">
                  <a:moveTo>
                    <a:pt x="6903" y="412750"/>
                  </a:moveTo>
                  <a:lnTo>
                    <a:pt x="554" y="412750"/>
                  </a:lnTo>
                  <a:lnTo>
                    <a:pt x="312" y="552450"/>
                  </a:lnTo>
                  <a:lnTo>
                    <a:pt x="6656" y="552450"/>
                  </a:lnTo>
                  <a:lnTo>
                    <a:pt x="6903" y="412750"/>
                  </a:lnTo>
                  <a:close/>
                </a:path>
                <a:path w="829310" h="732789">
                  <a:moveTo>
                    <a:pt x="828596" y="412750"/>
                  </a:moveTo>
                  <a:lnTo>
                    <a:pt x="822800" y="412750"/>
                  </a:lnTo>
                  <a:lnTo>
                    <a:pt x="822308" y="552450"/>
                  </a:lnTo>
                  <a:lnTo>
                    <a:pt x="828354" y="552450"/>
                  </a:lnTo>
                  <a:lnTo>
                    <a:pt x="828596" y="412750"/>
                  </a:lnTo>
                  <a:close/>
                </a:path>
                <a:path w="829310" h="732789">
                  <a:moveTo>
                    <a:pt x="6656" y="552450"/>
                  </a:moveTo>
                  <a:lnTo>
                    <a:pt x="312" y="552450"/>
                  </a:lnTo>
                  <a:lnTo>
                    <a:pt x="294" y="562610"/>
                  </a:lnTo>
                  <a:lnTo>
                    <a:pt x="6638" y="562610"/>
                  </a:lnTo>
                  <a:lnTo>
                    <a:pt x="6656" y="552450"/>
                  </a:lnTo>
                  <a:close/>
                </a:path>
                <a:path w="829310" h="732789">
                  <a:moveTo>
                    <a:pt x="828354" y="552450"/>
                  </a:moveTo>
                  <a:lnTo>
                    <a:pt x="822308" y="552450"/>
                  </a:lnTo>
                  <a:lnTo>
                    <a:pt x="822272" y="562610"/>
                  </a:lnTo>
                  <a:lnTo>
                    <a:pt x="828337" y="562610"/>
                  </a:lnTo>
                  <a:lnTo>
                    <a:pt x="828354" y="552450"/>
                  </a:lnTo>
                  <a:close/>
                </a:path>
                <a:path w="829310" h="732789">
                  <a:moveTo>
                    <a:pt x="6638" y="562610"/>
                  </a:moveTo>
                  <a:lnTo>
                    <a:pt x="294" y="562610"/>
                  </a:lnTo>
                  <a:lnTo>
                    <a:pt x="268" y="577850"/>
                  </a:lnTo>
                  <a:lnTo>
                    <a:pt x="6612" y="577850"/>
                  </a:lnTo>
                  <a:lnTo>
                    <a:pt x="6638" y="562610"/>
                  </a:lnTo>
                  <a:close/>
                </a:path>
                <a:path w="829310" h="732789">
                  <a:moveTo>
                    <a:pt x="828337" y="562610"/>
                  </a:moveTo>
                  <a:lnTo>
                    <a:pt x="822272" y="562610"/>
                  </a:lnTo>
                  <a:lnTo>
                    <a:pt x="822218" y="577850"/>
                  </a:lnTo>
                  <a:lnTo>
                    <a:pt x="828310" y="577850"/>
                  </a:lnTo>
                  <a:lnTo>
                    <a:pt x="828337" y="562610"/>
                  </a:lnTo>
                  <a:close/>
                </a:path>
                <a:path w="829310" h="732789">
                  <a:moveTo>
                    <a:pt x="6612" y="577850"/>
                  </a:moveTo>
                  <a:lnTo>
                    <a:pt x="268" y="577850"/>
                  </a:lnTo>
                  <a:lnTo>
                    <a:pt x="235" y="596900"/>
                  </a:lnTo>
                  <a:lnTo>
                    <a:pt x="6578" y="596900"/>
                  </a:lnTo>
                  <a:lnTo>
                    <a:pt x="6612" y="577850"/>
                  </a:lnTo>
                  <a:close/>
                </a:path>
                <a:path w="829310" h="732789">
                  <a:moveTo>
                    <a:pt x="828310" y="577850"/>
                  </a:moveTo>
                  <a:lnTo>
                    <a:pt x="822218" y="577850"/>
                  </a:lnTo>
                  <a:lnTo>
                    <a:pt x="822151" y="596900"/>
                  </a:lnTo>
                  <a:lnTo>
                    <a:pt x="828277" y="596900"/>
                  </a:lnTo>
                  <a:lnTo>
                    <a:pt x="828310" y="577850"/>
                  </a:lnTo>
                  <a:close/>
                </a:path>
                <a:path w="829310" h="732789">
                  <a:moveTo>
                    <a:pt x="6578" y="596900"/>
                  </a:moveTo>
                  <a:lnTo>
                    <a:pt x="235" y="596900"/>
                  </a:lnTo>
                  <a:lnTo>
                    <a:pt x="217" y="607060"/>
                  </a:lnTo>
                  <a:lnTo>
                    <a:pt x="6560" y="607060"/>
                  </a:lnTo>
                  <a:lnTo>
                    <a:pt x="6578" y="596900"/>
                  </a:lnTo>
                  <a:close/>
                </a:path>
                <a:path w="829310" h="732789">
                  <a:moveTo>
                    <a:pt x="828277" y="596900"/>
                  </a:moveTo>
                  <a:lnTo>
                    <a:pt x="822151" y="596900"/>
                  </a:lnTo>
                  <a:lnTo>
                    <a:pt x="822115" y="607060"/>
                  </a:lnTo>
                  <a:lnTo>
                    <a:pt x="828260" y="607060"/>
                  </a:lnTo>
                  <a:lnTo>
                    <a:pt x="828277" y="596900"/>
                  </a:lnTo>
                  <a:close/>
                </a:path>
                <a:path w="829310" h="732789">
                  <a:moveTo>
                    <a:pt x="6560" y="607060"/>
                  </a:moveTo>
                  <a:lnTo>
                    <a:pt x="217" y="607060"/>
                  </a:lnTo>
                  <a:lnTo>
                    <a:pt x="191" y="622300"/>
                  </a:lnTo>
                  <a:lnTo>
                    <a:pt x="6533" y="622300"/>
                  </a:lnTo>
                  <a:lnTo>
                    <a:pt x="6560" y="607060"/>
                  </a:lnTo>
                  <a:close/>
                </a:path>
                <a:path w="829310" h="732789">
                  <a:moveTo>
                    <a:pt x="828260" y="607060"/>
                  </a:moveTo>
                  <a:lnTo>
                    <a:pt x="822115" y="607060"/>
                  </a:lnTo>
                  <a:lnTo>
                    <a:pt x="822061" y="622300"/>
                  </a:lnTo>
                  <a:lnTo>
                    <a:pt x="828233" y="622300"/>
                  </a:lnTo>
                  <a:lnTo>
                    <a:pt x="828260" y="607060"/>
                  </a:lnTo>
                  <a:close/>
                </a:path>
                <a:path w="829310" h="732789">
                  <a:moveTo>
                    <a:pt x="6533" y="622300"/>
                  </a:moveTo>
                  <a:lnTo>
                    <a:pt x="191" y="622300"/>
                  </a:lnTo>
                  <a:lnTo>
                    <a:pt x="169" y="635000"/>
                  </a:lnTo>
                  <a:lnTo>
                    <a:pt x="6511" y="635000"/>
                  </a:lnTo>
                  <a:lnTo>
                    <a:pt x="6533" y="622300"/>
                  </a:lnTo>
                  <a:close/>
                </a:path>
                <a:path w="829310" h="732789">
                  <a:moveTo>
                    <a:pt x="828233" y="622300"/>
                  </a:moveTo>
                  <a:lnTo>
                    <a:pt x="822061" y="622300"/>
                  </a:lnTo>
                  <a:lnTo>
                    <a:pt x="822017" y="635000"/>
                  </a:lnTo>
                  <a:lnTo>
                    <a:pt x="828211" y="635000"/>
                  </a:lnTo>
                  <a:lnTo>
                    <a:pt x="828233" y="622300"/>
                  </a:lnTo>
                  <a:close/>
                </a:path>
                <a:path w="829310" h="732789">
                  <a:moveTo>
                    <a:pt x="6511" y="635000"/>
                  </a:moveTo>
                  <a:lnTo>
                    <a:pt x="169" y="635000"/>
                  </a:lnTo>
                  <a:lnTo>
                    <a:pt x="158" y="641350"/>
                  </a:lnTo>
                  <a:lnTo>
                    <a:pt x="6500" y="641350"/>
                  </a:lnTo>
                  <a:lnTo>
                    <a:pt x="6511" y="635000"/>
                  </a:lnTo>
                  <a:close/>
                </a:path>
                <a:path w="829310" h="732789">
                  <a:moveTo>
                    <a:pt x="828211" y="635000"/>
                  </a:moveTo>
                  <a:lnTo>
                    <a:pt x="822017" y="635000"/>
                  </a:lnTo>
                  <a:lnTo>
                    <a:pt x="821994" y="641350"/>
                  </a:lnTo>
                  <a:lnTo>
                    <a:pt x="828200" y="641350"/>
                  </a:lnTo>
                  <a:lnTo>
                    <a:pt x="828211" y="635000"/>
                  </a:lnTo>
                  <a:close/>
                </a:path>
                <a:path w="829310" h="732789">
                  <a:moveTo>
                    <a:pt x="6500" y="641350"/>
                  </a:moveTo>
                  <a:lnTo>
                    <a:pt x="158" y="641350"/>
                  </a:lnTo>
                  <a:lnTo>
                    <a:pt x="125" y="660400"/>
                  </a:lnTo>
                  <a:lnTo>
                    <a:pt x="6466" y="660400"/>
                  </a:lnTo>
                  <a:lnTo>
                    <a:pt x="6500" y="641350"/>
                  </a:lnTo>
                  <a:close/>
                </a:path>
                <a:path w="829310" h="732789">
                  <a:moveTo>
                    <a:pt x="828200" y="641350"/>
                  </a:moveTo>
                  <a:lnTo>
                    <a:pt x="821994" y="641350"/>
                  </a:lnTo>
                  <a:lnTo>
                    <a:pt x="821927" y="660400"/>
                  </a:lnTo>
                  <a:lnTo>
                    <a:pt x="828167" y="660400"/>
                  </a:lnTo>
                  <a:lnTo>
                    <a:pt x="828200" y="641350"/>
                  </a:lnTo>
                  <a:close/>
                </a:path>
                <a:path w="829310" h="732789">
                  <a:moveTo>
                    <a:pt x="6466" y="660400"/>
                  </a:moveTo>
                  <a:lnTo>
                    <a:pt x="125" y="660400"/>
                  </a:lnTo>
                  <a:lnTo>
                    <a:pt x="48" y="704850"/>
                  </a:lnTo>
                  <a:lnTo>
                    <a:pt x="6388" y="704850"/>
                  </a:lnTo>
                  <a:lnTo>
                    <a:pt x="6466" y="660400"/>
                  </a:lnTo>
                  <a:close/>
                </a:path>
                <a:path w="829310" h="732789">
                  <a:moveTo>
                    <a:pt x="828167" y="660400"/>
                  </a:moveTo>
                  <a:lnTo>
                    <a:pt x="821927" y="660400"/>
                  </a:lnTo>
                  <a:lnTo>
                    <a:pt x="821770" y="704850"/>
                  </a:lnTo>
                  <a:lnTo>
                    <a:pt x="828090" y="704850"/>
                  </a:lnTo>
                  <a:lnTo>
                    <a:pt x="828167" y="660400"/>
                  </a:lnTo>
                  <a:close/>
                </a:path>
                <a:path w="829310" h="732789">
                  <a:moveTo>
                    <a:pt x="828046" y="730250"/>
                  </a:moveTo>
                  <a:lnTo>
                    <a:pt x="4" y="730250"/>
                  </a:lnTo>
                  <a:lnTo>
                    <a:pt x="0" y="732789"/>
                  </a:lnTo>
                  <a:lnTo>
                    <a:pt x="828042" y="732789"/>
                  </a:lnTo>
                  <a:lnTo>
                    <a:pt x="828046" y="730250"/>
                  </a:lnTo>
                  <a:close/>
                </a:path>
                <a:path w="829310" h="732789">
                  <a:moveTo>
                    <a:pt x="828051" y="727710"/>
                  </a:moveTo>
                  <a:lnTo>
                    <a:pt x="8" y="727710"/>
                  </a:lnTo>
                  <a:lnTo>
                    <a:pt x="6" y="728979"/>
                  </a:lnTo>
                  <a:lnTo>
                    <a:pt x="828048" y="728979"/>
                  </a:lnTo>
                  <a:lnTo>
                    <a:pt x="828051" y="727710"/>
                  </a:lnTo>
                  <a:close/>
                </a:path>
                <a:path w="829310" h="732789">
                  <a:moveTo>
                    <a:pt x="6354" y="723900"/>
                  </a:moveTo>
                  <a:lnTo>
                    <a:pt x="15" y="723900"/>
                  </a:lnTo>
                  <a:lnTo>
                    <a:pt x="11" y="726439"/>
                  </a:lnTo>
                  <a:lnTo>
                    <a:pt x="6350" y="726439"/>
                  </a:lnTo>
                  <a:lnTo>
                    <a:pt x="6354" y="723900"/>
                  </a:lnTo>
                  <a:close/>
                </a:path>
                <a:path w="829310" h="732789">
                  <a:moveTo>
                    <a:pt x="828057" y="723900"/>
                  </a:moveTo>
                  <a:lnTo>
                    <a:pt x="821703" y="723900"/>
                  </a:lnTo>
                  <a:lnTo>
                    <a:pt x="821694" y="726439"/>
                  </a:lnTo>
                  <a:lnTo>
                    <a:pt x="828053" y="726439"/>
                  </a:lnTo>
                  <a:lnTo>
                    <a:pt x="828057" y="723900"/>
                  </a:lnTo>
                  <a:close/>
                </a:path>
                <a:path w="829310" h="732789">
                  <a:moveTo>
                    <a:pt x="6358" y="721360"/>
                  </a:moveTo>
                  <a:lnTo>
                    <a:pt x="19" y="721360"/>
                  </a:lnTo>
                  <a:lnTo>
                    <a:pt x="17" y="722629"/>
                  </a:lnTo>
                  <a:lnTo>
                    <a:pt x="6356" y="722629"/>
                  </a:lnTo>
                  <a:lnTo>
                    <a:pt x="6358" y="721360"/>
                  </a:lnTo>
                  <a:close/>
                </a:path>
                <a:path w="829310" h="732789">
                  <a:moveTo>
                    <a:pt x="828062" y="721360"/>
                  </a:moveTo>
                  <a:lnTo>
                    <a:pt x="821712" y="721360"/>
                  </a:lnTo>
                  <a:lnTo>
                    <a:pt x="821707" y="722629"/>
                  </a:lnTo>
                  <a:lnTo>
                    <a:pt x="828059" y="722629"/>
                  </a:lnTo>
                  <a:lnTo>
                    <a:pt x="828062" y="721360"/>
                  </a:lnTo>
                  <a:close/>
                </a:path>
                <a:path w="829310" h="732789">
                  <a:moveTo>
                    <a:pt x="6365" y="717550"/>
                  </a:moveTo>
                  <a:lnTo>
                    <a:pt x="26" y="717550"/>
                  </a:lnTo>
                  <a:lnTo>
                    <a:pt x="22" y="720089"/>
                  </a:lnTo>
                  <a:lnTo>
                    <a:pt x="6361" y="720089"/>
                  </a:lnTo>
                  <a:lnTo>
                    <a:pt x="6365" y="717550"/>
                  </a:lnTo>
                  <a:close/>
                </a:path>
                <a:path w="829310" h="732789">
                  <a:moveTo>
                    <a:pt x="828068" y="717550"/>
                  </a:moveTo>
                  <a:lnTo>
                    <a:pt x="821725" y="717550"/>
                  </a:lnTo>
                  <a:lnTo>
                    <a:pt x="821716" y="720089"/>
                  </a:lnTo>
                  <a:lnTo>
                    <a:pt x="828064" y="720089"/>
                  </a:lnTo>
                  <a:lnTo>
                    <a:pt x="828068" y="717550"/>
                  </a:lnTo>
                  <a:close/>
                </a:path>
                <a:path w="829310" h="732789">
                  <a:moveTo>
                    <a:pt x="6370" y="715010"/>
                  </a:moveTo>
                  <a:lnTo>
                    <a:pt x="30" y="715010"/>
                  </a:lnTo>
                  <a:lnTo>
                    <a:pt x="28" y="716279"/>
                  </a:lnTo>
                  <a:lnTo>
                    <a:pt x="6367" y="716279"/>
                  </a:lnTo>
                  <a:lnTo>
                    <a:pt x="6370" y="715010"/>
                  </a:lnTo>
                  <a:close/>
                </a:path>
                <a:path w="829310" h="732789">
                  <a:moveTo>
                    <a:pt x="828073" y="715010"/>
                  </a:moveTo>
                  <a:lnTo>
                    <a:pt x="821734" y="715010"/>
                  </a:lnTo>
                  <a:lnTo>
                    <a:pt x="821730" y="716279"/>
                  </a:lnTo>
                  <a:lnTo>
                    <a:pt x="828070" y="716279"/>
                  </a:lnTo>
                  <a:lnTo>
                    <a:pt x="828073" y="715010"/>
                  </a:lnTo>
                  <a:close/>
                </a:path>
                <a:path w="829310" h="732789">
                  <a:moveTo>
                    <a:pt x="6376" y="711200"/>
                  </a:moveTo>
                  <a:lnTo>
                    <a:pt x="37" y="711200"/>
                  </a:lnTo>
                  <a:lnTo>
                    <a:pt x="33" y="713739"/>
                  </a:lnTo>
                  <a:lnTo>
                    <a:pt x="6372" y="713739"/>
                  </a:lnTo>
                  <a:lnTo>
                    <a:pt x="6376" y="711200"/>
                  </a:lnTo>
                  <a:close/>
                </a:path>
                <a:path w="829310" h="732789">
                  <a:moveTo>
                    <a:pt x="828079" y="711200"/>
                  </a:moveTo>
                  <a:lnTo>
                    <a:pt x="821748" y="711200"/>
                  </a:lnTo>
                  <a:lnTo>
                    <a:pt x="821739" y="713739"/>
                  </a:lnTo>
                  <a:lnTo>
                    <a:pt x="828075" y="713739"/>
                  </a:lnTo>
                  <a:lnTo>
                    <a:pt x="828079" y="711200"/>
                  </a:lnTo>
                  <a:close/>
                </a:path>
                <a:path w="829310" h="732789">
                  <a:moveTo>
                    <a:pt x="6385" y="706120"/>
                  </a:moveTo>
                  <a:lnTo>
                    <a:pt x="46" y="706120"/>
                  </a:lnTo>
                  <a:lnTo>
                    <a:pt x="39" y="709929"/>
                  </a:lnTo>
                  <a:lnTo>
                    <a:pt x="6379" y="709929"/>
                  </a:lnTo>
                  <a:lnTo>
                    <a:pt x="6385" y="706120"/>
                  </a:lnTo>
                  <a:close/>
                </a:path>
                <a:path w="829310" h="732789">
                  <a:moveTo>
                    <a:pt x="828088" y="706120"/>
                  </a:moveTo>
                  <a:lnTo>
                    <a:pt x="821766" y="706120"/>
                  </a:lnTo>
                  <a:lnTo>
                    <a:pt x="821752" y="709929"/>
                  </a:lnTo>
                  <a:lnTo>
                    <a:pt x="828081" y="709929"/>
                  </a:lnTo>
                  <a:lnTo>
                    <a:pt x="828088" y="706120"/>
                  </a:lnTo>
                  <a:close/>
                </a:path>
              </a:pathLst>
            </a:custGeom>
            <a:solidFill>
              <a:srgbClr val="5EA0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2181859" y="2354579"/>
              <a:ext cx="817880" cy="720090"/>
            </a:xfrm>
            <a:custGeom>
              <a:avLst/>
              <a:gdLst/>
              <a:ahLst/>
              <a:cxnLst/>
              <a:rect l="l" t="t" r="r" b="b"/>
              <a:pathLst>
                <a:path w="817880" h="720089">
                  <a:moveTo>
                    <a:pt x="1270" y="0"/>
                  </a:moveTo>
                  <a:lnTo>
                    <a:pt x="1247" y="12699"/>
                  </a:lnTo>
                  <a:lnTo>
                    <a:pt x="6338" y="12699"/>
                  </a:lnTo>
                  <a:lnTo>
                    <a:pt x="6350" y="6349"/>
                  </a:lnTo>
                  <a:lnTo>
                    <a:pt x="817862" y="6349"/>
                  </a:lnTo>
                  <a:lnTo>
                    <a:pt x="817880" y="1269"/>
                  </a:lnTo>
                  <a:lnTo>
                    <a:pt x="1270" y="0"/>
                  </a:lnTo>
                  <a:close/>
                </a:path>
                <a:path w="817880" h="720089">
                  <a:moveTo>
                    <a:pt x="817862" y="6349"/>
                  </a:moveTo>
                  <a:lnTo>
                    <a:pt x="6350" y="6349"/>
                  </a:lnTo>
                  <a:lnTo>
                    <a:pt x="811530" y="7619"/>
                  </a:lnTo>
                  <a:lnTo>
                    <a:pt x="811520" y="12699"/>
                  </a:lnTo>
                  <a:lnTo>
                    <a:pt x="817839" y="12699"/>
                  </a:lnTo>
                  <a:lnTo>
                    <a:pt x="817862" y="6349"/>
                  </a:lnTo>
                  <a:close/>
                </a:path>
                <a:path w="817880" h="720089">
                  <a:moveTo>
                    <a:pt x="6338" y="12700"/>
                  </a:moveTo>
                  <a:lnTo>
                    <a:pt x="1247" y="12700"/>
                  </a:lnTo>
                  <a:lnTo>
                    <a:pt x="1202" y="38099"/>
                  </a:lnTo>
                  <a:lnTo>
                    <a:pt x="6293" y="38099"/>
                  </a:lnTo>
                  <a:lnTo>
                    <a:pt x="6338" y="12700"/>
                  </a:lnTo>
                  <a:close/>
                </a:path>
                <a:path w="817880" h="720089">
                  <a:moveTo>
                    <a:pt x="817839" y="12700"/>
                  </a:moveTo>
                  <a:lnTo>
                    <a:pt x="811520" y="12700"/>
                  </a:lnTo>
                  <a:lnTo>
                    <a:pt x="811475" y="38099"/>
                  </a:lnTo>
                  <a:lnTo>
                    <a:pt x="817750" y="38099"/>
                  </a:lnTo>
                  <a:lnTo>
                    <a:pt x="817839" y="12700"/>
                  </a:lnTo>
                  <a:close/>
                </a:path>
                <a:path w="817880" h="720089">
                  <a:moveTo>
                    <a:pt x="6293" y="38100"/>
                  </a:moveTo>
                  <a:lnTo>
                    <a:pt x="1202" y="38100"/>
                  </a:lnTo>
                  <a:lnTo>
                    <a:pt x="1191" y="44449"/>
                  </a:lnTo>
                  <a:lnTo>
                    <a:pt x="6281" y="44449"/>
                  </a:lnTo>
                  <a:lnTo>
                    <a:pt x="6293" y="38100"/>
                  </a:lnTo>
                  <a:close/>
                </a:path>
                <a:path w="817880" h="720089">
                  <a:moveTo>
                    <a:pt x="817750" y="38100"/>
                  </a:moveTo>
                  <a:lnTo>
                    <a:pt x="811475" y="38100"/>
                  </a:lnTo>
                  <a:lnTo>
                    <a:pt x="811463" y="44449"/>
                  </a:lnTo>
                  <a:lnTo>
                    <a:pt x="817727" y="44449"/>
                  </a:lnTo>
                  <a:lnTo>
                    <a:pt x="817750" y="38100"/>
                  </a:lnTo>
                  <a:close/>
                </a:path>
                <a:path w="817880" h="720089">
                  <a:moveTo>
                    <a:pt x="6281" y="44450"/>
                  </a:moveTo>
                  <a:lnTo>
                    <a:pt x="1191" y="44450"/>
                  </a:lnTo>
                  <a:lnTo>
                    <a:pt x="1102" y="95249"/>
                  </a:lnTo>
                  <a:lnTo>
                    <a:pt x="6190" y="95249"/>
                  </a:lnTo>
                  <a:lnTo>
                    <a:pt x="6281" y="44450"/>
                  </a:lnTo>
                  <a:close/>
                </a:path>
                <a:path w="817880" h="720089">
                  <a:moveTo>
                    <a:pt x="817727" y="44450"/>
                  </a:moveTo>
                  <a:lnTo>
                    <a:pt x="811463" y="44450"/>
                  </a:lnTo>
                  <a:lnTo>
                    <a:pt x="811372" y="95249"/>
                  </a:lnTo>
                  <a:lnTo>
                    <a:pt x="817548" y="95249"/>
                  </a:lnTo>
                  <a:lnTo>
                    <a:pt x="817727" y="44450"/>
                  </a:lnTo>
                  <a:close/>
                </a:path>
                <a:path w="817880" h="720089">
                  <a:moveTo>
                    <a:pt x="6190" y="95250"/>
                  </a:moveTo>
                  <a:lnTo>
                    <a:pt x="1102" y="95250"/>
                  </a:lnTo>
                  <a:lnTo>
                    <a:pt x="1090" y="101599"/>
                  </a:lnTo>
                  <a:lnTo>
                    <a:pt x="6179" y="101599"/>
                  </a:lnTo>
                  <a:lnTo>
                    <a:pt x="6190" y="95250"/>
                  </a:lnTo>
                  <a:close/>
                </a:path>
                <a:path w="817880" h="720089">
                  <a:moveTo>
                    <a:pt x="817548" y="95250"/>
                  </a:moveTo>
                  <a:lnTo>
                    <a:pt x="811372" y="95250"/>
                  </a:lnTo>
                  <a:lnTo>
                    <a:pt x="811361" y="101599"/>
                  </a:lnTo>
                  <a:lnTo>
                    <a:pt x="817526" y="101599"/>
                  </a:lnTo>
                  <a:lnTo>
                    <a:pt x="817548" y="95250"/>
                  </a:lnTo>
                  <a:close/>
                </a:path>
                <a:path w="817880" h="720089">
                  <a:moveTo>
                    <a:pt x="6179" y="101600"/>
                  </a:moveTo>
                  <a:lnTo>
                    <a:pt x="1090" y="101600"/>
                  </a:lnTo>
                  <a:lnTo>
                    <a:pt x="1072" y="111759"/>
                  </a:lnTo>
                  <a:lnTo>
                    <a:pt x="6161" y="111759"/>
                  </a:lnTo>
                  <a:lnTo>
                    <a:pt x="6179" y="101600"/>
                  </a:lnTo>
                  <a:close/>
                </a:path>
                <a:path w="817880" h="720089">
                  <a:moveTo>
                    <a:pt x="817526" y="101600"/>
                  </a:moveTo>
                  <a:lnTo>
                    <a:pt x="811361" y="101600"/>
                  </a:lnTo>
                  <a:lnTo>
                    <a:pt x="811343" y="111759"/>
                  </a:lnTo>
                  <a:lnTo>
                    <a:pt x="817490" y="111759"/>
                  </a:lnTo>
                  <a:lnTo>
                    <a:pt x="817526" y="101600"/>
                  </a:lnTo>
                  <a:close/>
                </a:path>
                <a:path w="817880" h="720089">
                  <a:moveTo>
                    <a:pt x="6161" y="111760"/>
                  </a:moveTo>
                  <a:lnTo>
                    <a:pt x="1072" y="111760"/>
                  </a:lnTo>
                  <a:lnTo>
                    <a:pt x="1046" y="126999"/>
                  </a:lnTo>
                  <a:lnTo>
                    <a:pt x="6133" y="126999"/>
                  </a:lnTo>
                  <a:lnTo>
                    <a:pt x="6161" y="111760"/>
                  </a:lnTo>
                  <a:close/>
                </a:path>
                <a:path w="817880" h="720089">
                  <a:moveTo>
                    <a:pt x="817490" y="111760"/>
                  </a:moveTo>
                  <a:lnTo>
                    <a:pt x="811343" y="111760"/>
                  </a:lnTo>
                  <a:lnTo>
                    <a:pt x="811316" y="126999"/>
                  </a:lnTo>
                  <a:lnTo>
                    <a:pt x="817436" y="126999"/>
                  </a:lnTo>
                  <a:lnTo>
                    <a:pt x="817490" y="111760"/>
                  </a:lnTo>
                  <a:close/>
                </a:path>
                <a:path w="817880" h="720089">
                  <a:moveTo>
                    <a:pt x="6133" y="127000"/>
                  </a:moveTo>
                  <a:lnTo>
                    <a:pt x="1046" y="127000"/>
                  </a:lnTo>
                  <a:lnTo>
                    <a:pt x="1012" y="146049"/>
                  </a:lnTo>
                  <a:lnTo>
                    <a:pt x="6099" y="146049"/>
                  </a:lnTo>
                  <a:lnTo>
                    <a:pt x="6133" y="127000"/>
                  </a:lnTo>
                  <a:close/>
                </a:path>
                <a:path w="817880" h="720089">
                  <a:moveTo>
                    <a:pt x="817436" y="127000"/>
                  </a:moveTo>
                  <a:lnTo>
                    <a:pt x="811316" y="127000"/>
                  </a:lnTo>
                  <a:lnTo>
                    <a:pt x="811281" y="146049"/>
                  </a:lnTo>
                  <a:lnTo>
                    <a:pt x="817369" y="146049"/>
                  </a:lnTo>
                  <a:lnTo>
                    <a:pt x="817436" y="127000"/>
                  </a:lnTo>
                  <a:close/>
                </a:path>
                <a:path w="817880" h="720089">
                  <a:moveTo>
                    <a:pt x="6099" y="146050"/>
                  </a:moveTo>
                  <a:lnTo>
                    <a:pt x="1012" y="146050"/>
                  </a:lnTo>
                  <a:lnTo>
                    <a:pt x="994" y="156209"/>
                  </a:lnTo>
                  <a:lnTo>
                    <a:pt x="6081" y="156209"/>
                  </a:lnTo>
                  <a:lnTo>
                    <a:pt x="6099" y="146050"/>
                  </a:lnTo>
                  <a:close/>
                </a:path>
                <a:path w="817880" h="720089">
                  <a:moveTo>
                    <a:pt x="817369" y="146050"/>
                  </a:moveTo>
                  <a:lnTo>
                    <a:pt x="811281" y="146050"/>
                  </a:lnTo>
                  <a:lnTo>
                    <a:pt x="811263" y="156209"/>
                  </a:lnTo>
                  <a:lnTo>
                    <a:pt x="817333" y="156209"/>
                  </a:lnTo>
                  <a:lnTo>
                    <a:pt x="817369" y="146050"/>
                  </a:lnTo>
                  <a:close/>
                </a:path>
                <a:path w="817880" h="720089">
                  <a:moveTo>
                    <a:pt x="6081" y="156210"/>
                  </a:moveTo>
                  <a:lnTo>
                    <a:pt x="994" y="156210"/>
                  </a:lnTo>
                  <a:lnTo>
                    <a:pt x="967" y="171449"/>
                  </a:lnTo>
                  <a:lnTo>
                    <a:pt x="6054" y="171449"/>
                  </a:lnTo>
                  <a:lnTo>
                    <a:pt x="6081" y="156210"/>
                  </a:lnTo>
                  <a:close/>
                </a:path>
                <a:path w="817880" h="720089">
                  <a:moveTo>
                    <a:pt x="817333" y="156210"/>
                  </a:moveTo>
                  <a:lnTo>
                    <a:pt x="811263" y="156210"/>
                  </a:lnTo>
                  <a:lnTo>
                    <a:pt x="811236" y="171449"/>
                  </a:lnTo>
                  <a:lnTo>
                    <a:pt x="817279" y="171449"/>
                  </a:lnTo>
                  <a:lnTo>
                    <a:pt x="817333" y="156210"/>
                  </a:lnTo>
                  <a:close/>
                </a:path>
                <a:path w="817880" h="720089">
                  <a:moveTo>
                    <a:pt x="6054" y="171450"/>
                  </a:moveTo>
                  <a:lnTo>
                    <a:pt x="967" y="171450"/>
                  </a:lnTo>
                  <a:lnTo>
                    <a:pt x="766" y="285749"/>
                  </a:lnTo>
                  <a:lnTo>
                    <a:pt x="5849" y="285749"/>
                  </a:lnTo>
                  <a:lnTo>
                    <a:pt x="6054" y="171450"/>
                  </a:lnTo>
                  <a:close/>
                </a:path>
                <a:path w="817880" h="720089">
                  <a:moveTo>
                    <a:pt x="817279" y="171450"/>
                  </a:moveTo>
                  <a:lnTo>
                    <a:pt x="811236" y="171450"/>
                  </a:lnTo>
                  <a:lnTo>
                    <a:pt x="811031" y="285749"/>
                  </a:lnTo>
                  <a:lnTo>
                    <a:pt x="816876" y="285749"/>
                  </a:lnTo>
                  <a:lnTo>
                    <a:pt x="817279" y="171450"/>
                  </a:lnTo>
                  <a:close/>
                </a:path>
                <a:path w="817880" h="720089">
                  <a:moveTo>
                    <a:pt x="5849" y="285750"/>
                  </a:moveTo>
                  <a:lnTo>
                    <a:pt x="766" y="285750"/>
                  </a:lnTo>
                  <a:lnTo>
                    <a:pt x="553" y="406399"/>
                  </a:lnTo>
                  <a:lnTo>
                    <a:pt x="5633" y="406399"/>
                  </a:lnTo>
                  <a:lnTo>
                    <a:pt x="5849" y="285750"/>
                  </a:lnTo>
                  <a:close/>
                </a:path>
                <a:path w="817880" h="720089">
                  <a:moveTo>
                    <a:pt x="816876" y="285750"/>
                  </a:moveTo>
                  <a:lnTo>
                    <a:pt x="811031" y="285750"/>
                  </a:lnTo>
                  <a:lnTo>
                    <a:pt x="810815" y="406399"/>
                  </a:lnTo>
                  <a:lnTo>
                    <a:pt x="816450" y="406399"/>
                  </a:lnTo>
                  <a:lnTo>
                    <a:pt x="816876" y="285750"/>
                  </a:lnTo>
                  <a:close/>
                </a:path>
                <a:path w="817880" h="720089">
                  <a:moveTo>
                    <a:pt x="5633" y="406400"/>
                  </a:moveTo>
                  <a:lnTo>
                    <a:pt x="553" y="406400"/>
                  </a:lnTo>
                  <a:lnTo>
                    <a:pt x="306" y="546099"/>
                  </a:lnTo>
                  <a:lnTo>
                    <a:pt x="5382" y="546099"/>
                  </a:lnTo>
                  <a:lnTo>
                    <a:pt x="5633" y="406400"/>
                  </a:lnTo>
                  <a:close/>
                </a:path>
                <a:path w="817880" h="720089">
                  <a:moveTo>
                    <a:pt x="816450" y="406400"/>
                  </a:moveTo>
                  <a:lnTo>
                    <a:pt x="810815" y="406400"/>
                  </a:lnTo>
                  <a:lnTo>
                    <a:pt x="810564" y="546099"/>
                  </a:lnTo>
                  <a:lnTo>
                    <a:pt x="815958" y="546099"/>
                  </a:lnTo>
                  <a:lnTo>
                    <a:pt x="816450" y="406400"/>
                  </a:lnTo>
                  <a:close/>
                </a:path>
                <a:path w="817880" h="720089">
                  <a:moveTo>
                    <a:pt x="5382" y="546100"/>
                  </a:moveTo>
                  <a:lnTo>
                    <a:pt x="306" y="546100"/>
                  </a:lnTo>
                  <a:lnTo>
                    <a:pt x="288" y="556259"/>
                  </a:lnTo>
                  <a:lnTo>
                    <a:pt x="5364" y="556259"/>
                  </a:lnTo>
                  <a:lnTo>
                    <a:pt x="5382" y="546100"/>
                  </a:lnTo>
                  <a:close/>
                </a:path>
                <a:path w="817880" h="720089">
                  <a:moveTo>
                    <a:pt x="815958" y="546100"/>
                  </a:moveTo>
                  <a:lnTo>
                    <a:pt x="810564" y="546100"/>
                  </a:lnTo>
                  <a:lnTo>
                    <a:pt x="810546" y="556259"/>
                  </a:lnTo>
                  <a:lnTo>
                    <a:pt x="815922" y="556259"/>
                  </a:lnTo>
                  <a:lnTo>
                    <a:pt x="815958" y="546100"/>
                  </a:lnTo>
                  <a:close/>
                </a:path>
                <a:path w="817880" h="720089">
                  <a:moveTo>
                    <a:pt x="5364" y="556260"/>
                  </a:moveTo>
                  <a:lnTo>
                    <a:pt x="288" y="556260"/>
                  </a:lnTo>
                  <a:lnTo>
                    <a:pt x="262" y="571499"/>
                  </a:lnTo>
                  <a:lnTo>
                    <a:pt x="5337" y="571499"/>
                  </a:lnTo>
                  <a:lnTo>
                    <a:pt x="5364" y="556260"/>
                  </a:lnTo>
                  <a:close/>
                </a:path>
                <a:path w="817880" h="720089">
                  <a:moveTo>
                    <a:pt x="815922" y="556260"/>
                  </a:moveTo>
                  <a:lnTo>
                    <a:pt x="810546" y="556260"/>
                  </a:lnTo>
                  <a:lnTo>
                    <a:pt x="810519" y="571499"/>
                  </a:lnTo>
                  <a:lnTo>
                    <a:pt x="815868" y="571499"/>
                  </a:lnTo>
                  <a:lnTo>
                    <a:pt x="815922" y="556260"/>
                  </a:lnTo>
                  <a:close/>
                </a:path>
                <a:path w="817880" h="720089">
                  <a:moveTo>
                    <a:pt x="5337" y="571500"/>
                  </a:moveTo>
                  <a:lnTo>
                    <a:pt x="262" y="571500"/>
                  </a:lnTo>
                  <a:lnTo>
                    <a:pt x="228" y="590549"/>
                  </a:lnTo>
                  <a:lnTo>
                    <a:pt x="5303" y="590549"/>
                  </a:lnTo>
                  <a:lnTo>
                    <a:pt x="5337" y="571500"/>
                  </a:lnTo>
                  <a:close/>
                </a:path>
                <a:path w="817880" h="720089">
                  <a:moveTo>
                    <a:pt x="815868" y="571500"/>
                  </a:moveTo>
                  <a:lnTo>
                    <a:pt x="810519" y="571500"/>
                  </a:lnTo>
                  <a:lnTo>
                    <a:pt x="810485" y="590549"/>
                  </a:lnTo>
                  <a:lnTo>
                    <a:pt x="815801" y="590549"/>
                  </a:lnTo>
                  <a:lnTo>
                    <a:pt x="815868" y="571500"/>
                  </a:lnTo>
                  <a:close/>
                </a:path>
                <a:path w="817880" h="720089">
                  <a:moveTo>
                    <a:pt x="5303" y="590550"/>
                  </a:moveTo>
                  <a:lnTo>
                    <a:pt x="228" y="590550"/>
                  </a:lnTo>
                  <a:lnTo>
                    <a:pt x="210" y="600709"/>
                  </a:lnTo>
                  <a:lnTo>
                    <a:pt x="5284" y="600709"/>
                  </a:lnTo>
                  <a:lnTo>
                    <a:pt x="5303" y="590550"/>
                  </a:lnTo>
                  <a:close/>
                </a:path>
                <a:path w="817880" h="720089">
                  <a:moveTo>
                    <a:pt x="815801" y="590550"/>
                  </a:moveTo>
                  <a:lnTo>
                    <a:pt x="810485" y="590550"/>
                  </a:lnTo>
                  <a:lnTo>
                    <a:pt x="810467" y="600709"/>
                  </a:lnTo>
                  <a:lnTo>
                    <a:pt x="815765" y="600709"/>
                  </a:lnTo>
                  <a:lnTo>
                    <a:pt x="815801" y="590550"/>
                  </a:lnTo>
                  <a:close/>
                </a:path>
                <a:path w="817880" h="720089">
                  <a:moveTo>
                    <a:pt x="5284" y="600710"/>
                  </a:moveTo>
                  <a:lnTo>
                    <a:pt x="210" y="600710"/>
                  </a:lnTo>
                  <a:lnTo>
                    <a:pt x="183" y="615949"/>
                  </a:lnTo>
                  <a:lnTo>
                    <a:pt x="5257" y="615949"/>
                  </a:lnTo>
                  <a:lnTo>
                    <a:pt x="5284" y="600710"/>
                  </a:lnTo>
                  <a:close/>
                </a:path>
                <a:path w="817880" h="720089">
                  <a:moveTo>
                    <a:pt x="815765" y="600710"/>
                  </a:moveTo>
                  <a:lnTo>
                    <a:pt x="810467" y="600710"/>
                  </a:lnTo>
                  <a:lnTo>
                    <a:pt x="810439" y="615949"/>
                  </a:lnTo>
                  <a:lnTo>
                    <a:pt x="815711" y="615949"/>
                  </a:lnTo>
                  <a:lnTo>
                    <a:pt x="815765" y="600710"/>
                  </a:lnTo>
                  <a:close/>
                </a:path>
                <a:path w="817880" h="720089">
                  <a:moveTo>
                    <a:pt x="5257" y="615950"/>
                  </a:moveTo>
                  <a:lnTo>
                    <a:pt x="183" y="615950"/>
                  </a:lnTo>
                  <a:lnTo>
                    <a:pt x="161" y="628649"/>
                  </a:lnTo>
                  <a:lnTo>
                    <a:pt x="5234" y="628649"/>
                  </a:lnTo>
                  <a:lnTo>
                    <a:pt x="5257" y="615950"/>
                  </a:lnTo>
                  <a:close/>
                </a:path>
                <a:path w="817880" h="720089">
                  <a:moveTo>
                    <a:pt x="815711" y="615950"/>
                  </a:moveTo>
                  <a:lnTo>
                    <a:pt x="810439" y="615950"/>
                  </a:lnTo>
                  <a:lnTo>
                    <a:pt x="810417" y="628649"/>
                  </a:lnTo>
                  <a:lnTo>
                    <a:pt x="815667" y="628649"/>
                  </a:lnTo>
                  <a:lnTo>
                    <a:pt x="815711" y="615950"/>
                  </a:lnTo>
                  <a:close/>
                </a:path>
                <a:path w="817880" h="720089">
                  <a:moveTo>
                    <a:pt x="5234" y="628650"/>
                  </a:moveTo>
                  <a:lnTo>
                    <a:pt x="161" y="628650"/>
                  </a:lnTo>
                  <a:lnTo>
                    <a:pt x="150" y="634999"/>
                  </a:lnTo>
                  <a:lnTo>
                    <a:pt x="5223" y="634999"/>
                  </a:lnTo>
                  <a:lnTo>
                    <a:pt x="5234" y="628650"/>
                  </a:lnTo>
                  <a:close/>
                </a:path>
                <a:path w="817880" h="720089">
                  <a:moveTo>
                    <a:pt x="815667" y="628650"/>
                  </a:moveTo>
                  <a:lnTo>
                    <a:pt x="810417" y="628650"/>
                  </a:lnTo>
                  <a:lnTo>
                    <a:pt x="810405" y="634999"/>
                  </a:lnTo>
                  <a:lnTo>
                    <a:pt x="815644" y="634999"/>
                  </a:lnTo>
                  <a:lnTo>
                    <a:pt x="815667" y="628650"/>
                  </a:lnTo>
                  <a:close/>
                </a:path>
                <a:path w="817880" h="720089">
                  <a:moveTo>
                    <a:pt x="5223" y="635000"/>
                  </a:moveTo>
                  <a:lnTo>
                    <a:pt x="150" y="635000"/>
                  </a:lnTo>
                  <a:lnTo>
                    <a:pt x="116" y="654049"/>
                  </a:lnTo>
                  <a:lnTo>
                    <a:pt x="5189" y="654049"/>
                  </a:lnTo>
                  <a:lnTo>
                    <a:pt x="5223" y="635000"/>
                  </a:lnTo>
                  <a:close/>
                </a:path>
                <a:path w="817880" h="720089">
                  <a:moveTo>
                    <a:pt x="815644" y="635000"/>
                  </a:moveTo>
                  <a:lnTo>
                    <a:pt x="810405" y="635000"/>
                  </a:lnTo>
                  <a:lnTo>
                    <a:pt x="810371" y="654049"/>
                  </a:lnTo>
                  <a:lnTo>
                    <a:pt x="815577" y="654049"/>
                  </a:lnTo>
                  <a:lnTo>
                    <a:pt x="815644" y="635000"/>
                  </a:lnTo>
                  <a:close/>
                </a:path>
                <a:path w="817880" h="720089">
                  <a:moveTo>
                    <a:pt x="5189" y="654050"/>
                  </a:moveTo>
                  <a:lnTo>
                    <a:pt x="116" y="654050"/>
                  </a:lnTo>
                  <a:lnTo>
                    <a:pt x="38" y="698499"/>
                  </a:lnTo>
                  <a:lnTo>
                    <a:pt x="5109" y="698499"/>
                  </a:lnTo>
                  <a:lnTo>
                    <a:pt x="5189" y="654050"/>
                  </a:lnTo>
                  <a:close/>
                </a:path>
                <a:path w="817880" h="720089">
                  <a:moveTo>
                    <a:pt x="815577" y="654050"/>
                  </a:moveTo>
                  <a:lnTo>
                    <a:pt x="810371" y="654050"/>
                  </a:lnTo>
                  <a:lnTo>
                    <a:pt x="810291" y="698499"/>
                  </a:lnTo>
                  <a:lnTo>
                    <a:pt x="815420" y="698499"/>
                  </a:lnTo>
                  <a:lnTo>
                    <a:pt x="815577" y="654050"/>
                  </a:lnTo>
                  <a:close/>
                </a:path>
                <a:path w="817880" h="720089">
                  <a:moveTo>
                    <a:pt x="815353" y="717549"/>
                  </a:moveTo>
                  <a:lnTo>
                    <a:pt x="4" y="717549"/>
                  </a:lnTo>
                  <a:lnTo>
                    <a:pt x="0" y="720089"/>
                  </a:lnTo>
                  <a:lnTo>
                    <a:pt x="815344" y="720089"/>
                  </a:lnTo>
                  <a:lnTo>
                    <a:pt x="815353" y="717549"/>
                  </a:lnTo>
                  <a:close/>
                </a:path>
                <a:path w="817880" h="720089">
                  <a:moveTo>
                    <a:pt x="5080" y="715009"/>
                  </a:moveTo>
                  <a:lnTo>
                    <a:pt x="8" y="715009"/>
                  </a:lnTo>
                  <a:lnTo>
                    <a:pt x="6" y="716279"/>
                  </a:lnTo>
                  <a:lnTo>
                    <a:pt x="810260" y="716279"/>
                  </a:lnTo>
                  <a:lnTo>
                    <a:pt x="5080" y="715009"/>
                  </a:lnTo>
                  <a:close/>
                </a:path>
                <a:path w="817880" h="720089">
                  <a:moveTo>
                    <a:pt x="815362" y="715009"/>
                  </a:moveTo>
                  <a:lnTo>
                    <a:pt x="810262" y="715009"/>
                  </a:lnTo>
                  <a:lnTo>
                    <a:pt x="810260" y="716279"/>
                  </a:lnTo>
                  <a:lnTo>
                    <a:pt x="815357" y="716279"/>
                  </a:lnTo>
                  <a:lnTo>
                    <a:pt x="815362" y="715009"/>
                  </a:lnTo>
                  <a:close/>
                </a:path>
                <a:path w="817880" h="720089">
                  <a:moveTo>
                    <a:pt x="5086" y="711199"/>
                  </a:moveTo>
                  <a:lnTo>
                    <a:pt x="15" y="711199"/>
                  </a:lnTo>
                  <a:lnTo>
                    <a:pt x="11" y="713739"/>
                  </a:lnTo>
                  <a:lnTo>
                    <a:pt x="5082" y="713739"/>
                  </a:lnTo>
                  <a:lnTo>
                    <a:pt x="5086" y="711199"/>
                  </a:lnTo>
                  <a:close/>
                </a:path>
                <a:path w="817880" h="720089">
                  <a:moveTo>
                    <a:pt x="815375" y="711199"/>
                  </a:moveTo>
                  <a:lnTo>
                    <a:pt x="810269" y="711199"/>
                  </a:lnTo>
                  <a:lnTo>
                    <a:pt x="810264" y="713739"/>
                  </a:lnTo>
                  <a:lnTo>
                    <a:pt x="815366" y="713739"/>
                  </a:lnTo>
                  <a:lnTo>
                    <a:pt x="815375" y="711199"/>
                  </a:lnTo>
                  <a:close/>
                </a:path>
                <a:path w="817880" h="720089">
                  <a:moveTo>
                    <a:pt x="5091" y="708659"/>
                  </a:moveTo>
                  <a:lnTo>
                    <a:pt x="20" y="708659"/>
                  </a:lnTo>
                  <a:lnTo>
                    <a:pt x="17" y="709929"/>
                  </a:lnTo>
                  <a:lnTo>
                    <a:pt x="5089" y="709929"/>
                  </a:lnTo>
                  <a:lnTo>
                    <a:pt x="5091" y="708659"/>
                  </a:lnTo>
                  <a:close/>
                </a:path>
                <a:path w="817880" h="720089">
                  <a:moveTo>
                    <a:pt x="815384" y="708659"/>
                  </a:moveTo>
                  <a:lnTo>
                    <a:pt x="810273" y="708659"/>
                  </a:lnTo>
                  <a:lnTo>
                    <a:pt x="810271" y="709929"/>
                  </a:lnTo>
                  <a:lnTo>
                    <a:pt x="815380" y="709929"/>
                  </a:lnTo>
                  <a:lnTo>
                    <a:pt x="815384" y="708659"/>
                  </a:lnTo>
                  <a:close/>
                </a:path>
                <a:path w="817880" h="720089">
                  <a:moveTo>
                    <a:pt x="5098" y="704849"/>
                  </a:moveTo>
                  <a:lnTo>
                    <a:pt x="26" y="704849"/>
                  </a:lnTo>
                  <a:lnTo>
                    <a:pt x="22" y="707389"/>
                  </a:lnTo>
                  <a:lnTo>
                    <a:pt x="5093" y="707389"/>
                  </a:lnTo>
                  <a:lnTo>
                    <a:pt x="5098" y="704849"/>
                  </a:lnTo>
                  <a:close/>
                </a:path>
                <a:path w="817880" h="720089">
                  <a:moveTo>
                    <a:pt x="815398" y="704849"/>
                  </a:moveTo>
                  <a:lnTo>
                    <a:pt x="810280" y="704849"/>
                  </a:lnTo>
                  <a:lnTo>
                    <a:pt x="810275" y="707389"/>
                  </a:lnTo>
                  <a:lnTo>
                    <a:pt x="815389" y="707389"/>
                  </a:lnTo>
                  <a:lnTo>
                    <a:pt x="815398" y="704849"/>
                  </a:lnTo>
                  <a:close/>
                </a:path>
                <a:path w="817880" h="720089">
                  <a:moveTo>
                    <a:pt x="5107" y="699769"/>
                  </a:moveTo>
                  <a:lnTo>
                    <a:pt x="35" y="699769"/>
                  </a:lnTo>
                  <a:lnTo>
                    <a:pt x="29" y="703579"/>
                  </a:lnTo>
                  <a:lnTo>
                    <a:pt x="5100" y="703579"/>
                  </a:lnTo>
                  <a:lnTo>
                    <a:pt x="5107" y="699769"/>
                  </a:lnTo>
                  <a:close/>
                </a:path>
                <a:path w="817880" h="720089">
                  <a:moveTo>
                    <a:pt x="815416" y="699769"/>
                  </a:moveTo>
                  <a:lnTo>
                    <a:pt x="810289" y="699769"/>
                  </a:lnTo>
                  <a:lnTo>
                    <a:pt x="810282" y="703579"/>
                  </a:lnTo>
                  <a:lnTo>
                    <a:pt x="815402" y="703579"/>
                  </a:lnTo>
                  <a:lnTo>
                    <a:pt x="815416" y="699769"/>
                  </a:lnTo>
                  <a:close/>
                </a:path>
              </a:pathLst>
            </a:custGeom>
            <a:solidFill>
              <a:srgbClr val="5FA1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2188197" y="2360929"/>
              <a:ext cx="805180" cy="6350"/>
            </a:xfrm>
            <a:custGeom>
              <a:avLst/>
              <a:gdLst/>
              <a:ahLst/>
              <a:cxnLst/>
              <a:rect l="l" t="t" r="r" b="b"/>
              <a:pathLst>
                <a:path w="805180" h="6350">
                  <a:moveTo>
                    <a:pt x="805180" y="1270"/>
                  </a:moveTo>
                  <a:lnTo>
                    <a:pt x="402602" y="1270"/>
                  </a:lnTo>
                  <a:lnTo>
                    <a:pt x="40260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6362" y="5080"/>
                  </a:lnTo>
                  <a:lnTo>
                    <a:pt x="798842" y="6350"/>
                  </a:lnTo>
                  <a:lnTo>
                    <a:pt x="805180" y="6350"/>
                  </a:lnTo>
                  <a:lnTo>
                    <a:pt x="805180" y="5080"/>
                  </a:lnTo>
                  <a:lnTo>
                    <a:pt x="805180" y="1270"/>
                  </a:lnTo>
                  <a:close/>
                </a:path>
              </a:pathLst>
            </a:custGeom>
            <a:solidFill>
              <a:srgbClr val="60A2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2190756" y="2366009"/>
              <a:ext cx="0" cy="695960"/>
            </a:xfrm>
            <a:custGeom>
              <a:avLst/>
              <a:gdLst/>
              <a:ahLst/>
              <a:cxnLst/>
              <a:rect l="l" t="t" r="r" b="b"/>
              <a:pathLst>
                <a:path h="695960">
                  <a:moveTo>
                    <a:pt x="0" y="0"/>
                  </a:moveTo>
                  <a:lnTo>
                    <a:pt x="0" y="695960"/>
                  </a:lnTo>
                </a:path>
              </a:pathLst>
            </a:custGeom>
            <a:ln w="7605">
              <a:solidFill>
                <a:srgbClr val="60A29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2989585" y="2367279"/>
              <a:ext cx="0" cy="685800"/>
            </a:xfrm>
            <a:custGeom>
              <a:avLst/>
              <a:gdLst/>
              <a:ahLst/>
              <a:cxnLst/>
              <a:rect l="l" t="t" r="r" b="b"/>
              <a:pathLst>
                <a:path h="685800">
                  <a:moveTo>
                    <a:pt x="0" y="0"/>
                  </a:moveTo>
                  <a:lnTo>
                    <a:pt x="0" y="685799"/>
                  </a:lnTo>
                </a:path>
              </a:pathLst>
            </a:custGeom>
            <a:ln w="6606">
              <a:solidFill>
                <a:srgbClr val="60A29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2186940" y="3054349"/>
              <a:ext cx="805815" cy="16510"/>
            </a:xfrm>
            <a:custGeom>
              <a:avLst/>
              <a:gdLst/>
              <a:ahLst/>
              <a:cxnLst/>
              <a:rect l="l" t="t" r="r" b="b"/>
              <a:pathLst>
                <a:path w="805814" h="16510">
                  <a:moveTo>
                    <a:pt x="798830" y="10160"/>
                  </a:moveTo>
                  <a:lnTo>
                    <a:pt x="6350" y="8890"/>
                  </a:lnTo>
                  <a:lnTo>
                    <a:pt x="0" y="8890"/>
                  </a:lnTo>
                  <a:lnTo>
                    <a:pt x="0" y="10160"/>
                  </a:lnTo>
                  <a:lnTo>
                    <a:pt x="798830" y="10160"/>
                  </a:lnTo>
                  <a:close/>
                </a:path>
                <a:path w="805814" h="16510">
                  <a:moveTo>
                    <a:pt x="805180" y="15240"/>
                  </a:moveTo>
                  <a:lnTo>
                    <a:pt x="0" y="15240"/>
                  </a:lnTo>
                  <a:lnTo>
                    <a:pt x="805180" y="16510"/>
                  </a:lnTo>
                  <a:lnTo>
                    <a:pt x="805180" y="15240"/>
                  </a:lnTo>
                  <a:close/>
                </a:path>
                <a:path w="805814" h="16510">
                  <a:moveTo>
                    <a:pt x="805180" y="11430"/>
                  </a:moveTo>
                  <a:lnTo>
                    <a:pt x="0" y="11430"/>
                  </a:lnTo>
                  <a:lnTo>
                    <a:pt x="0" y="13970"/>
                  </a:lnTo>
                  <a:lnTo>
                    <a:pt x="805180" y="13970"/>
                  </a:lnTo>
                  <a:lnTo>
                    <a:pt x="805180" y="11430"/>
                  </a:lnTo>
                  <a:close/>
                </a:path>
                <a:path w="805814" h="16510">
                  <a:moveTo>
                    <a:pt x="805192" y="8890"/>
                  </a:moveTo>
                  <a:lnTo>
                    <a:pt x="798830" y="8890"/>
                  </a:lnTo>
                  <a:lnTo>
                    <a:pt x="798830" y="10160"/>
                  </a:lnTo>
                  <a:lnTo>
                    <a:pt x="805180" y="10160"/>
                  </a:lnTo>
                  <a:lnTo>
                    <a:pt x="805192" y="8890"/>
                  </a:lnTo>
                  <a:close/>
                </a:path>
                <a:path w="805814" h="16510">
                  <a:moveTo>
                    <a:pt x="805192" y="5080"/>
                  </a:moveTo>
                  <a:lnTo>
                    <a:pt x="798830" y="5080"/>
                  </a:lnTo>
                  <a:lnTo>
                    <a:pt x="798830" y="7620"/>
                  </a:lnTo>
                  <a:lnTo>
                    <a:pt x="805192" y="7620"/>
                  </a:lnTo>
                  <a:lnTo>
                    <a:pt x="805192" y="5080"/>
                  </a:lnTo>
                  <a:close/>
                </a:path>
                <a:path w="805814" h="16510">
                  <a:moveTo>
                    <a:pt x="805205" y="0"/>
                  </a:moveTo>
                  <a:lnTo>
                    <a:pt x="798842" y="0"/>
                  </a:lnTo>
                  <a:lnTo>
                    <a:pt x="798830" y="3810"/>
                  </a:lnTo>
                  <a:lnTo>
                    <a:pt x="805192" y="3810"/>
                  </a:lnTo>
                  <a:lnTo>
                    <a:pt x="805205" y="0"/>
                  </a:lnTo>
                  <a:close/>
                </a:path>
              </a:pathLst>
            </a:custGeom>
            <a:solidFill>
              <a:srgbClr val="60A2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2194547" y="2366009"/>
              <a:ext cx="792480" cy="7620"/>
            </a:xfrm>
            <a:custGeom>
              <a:avLst/>
              <a:gdLst/>
              <a:ahLst/>
              <a:cxnLst/>
              <a:rect l="l" t="t" r="r" b="b"/>
              <a:pathLst>
                <a:path w="792480" h="7619">
                  <a:moveTo>
                    <a:pt x="792480" y="1270"/>
                  </a:moveTo>
                  <a:lnTo>
                    <a:pt x="12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96875" y="6350"/>
                  </a:lnTo>
                  <a:lnTo>
                    <a:pt x="396875" y="7620"/>
                  </a:lnTo>
                  <a:lnTo>
                    <a:pt x="792480" y="7620"/>
                  </a:lnTo>
                  <a:lnTo>
                    <a:pt x="792480" y="6350"/>
                  </a:lnTo>
                  <a:lnTo>
                    <a:pt x="792480" y="1270"/>
                  </a:lnTo>
                  <a:close/>
                </a:path>
              </a:pathLst>
            </a:custGeom>
            <a:solidFill>
              <a:srgbClr val="60A3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2197097" y="2372359"/>
              <a:ext cx="0" cy="684530"/>
            </a:xfrm>
            <a:custGeom>
              <a:avLst/>
              <a:gdLst/>
              <a:ahLst/>
              <a:cxnLst/>
              <a:rect l="l" t="t" r="r" b="b"/>
              <a:pathLst>
                <a:path h="684530">
                  <a:moveTo>
                    <a:pt x="0" y="0"/>
                  </a:moveTo>
                  <a:lnTo>
                    <a:pt x="0" y="684530"/>
                  </a:lnTo>
                </a:path>
              </a:pathLst>
            </a:custGeom>
            <a:ln w="7587">
              <a:solidFill>
                <a:srgbClr val="60A3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2983850" y="2373629"/>
              <a:ext cx="0" cy="684530"/>
            </a:xfrm>
            <a:custGeom>
              <a:avLst/>
              <a:gdLst/>
              <a:ahLst/>
              <a:cxnLst/>
              <a:rect l="l" t="t" r="r" b="b"/>
              <a:pathLst>
                <a:path h="684530">
                  <a:moveTo>
                    <a:pt x="0" y="0"/>
                  </a:moveTo>
                  <a:lnTo>
                    <a:pt x="0" y="684529"/>
                  </a:lnTo>
                </a:path>
              </a:pathLst>
            </a:custGeom>
            <a:ln w="6321">
              <a:solidFill>
                <a:srgbClr val="60A3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2193290" y="3056889"/>
              <a:ext cx="792480" cy="7620"/>
            </a:xfrm>
            <a:custGeom>
              <a:avLst/>
              <a:gdLst/>
              <a:ahLst/>
              <a:cxnLst/>
              <a:rect l="l" t="t" r="r" b="b"/>
              <a:pathLst>
                <a:path w="792480" h="7619">
                  <a:moveTo>
                    <a:pt x="396875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96875" y="1270"/>
                  </a:lnTo>
                  <a:lnTo>
                    <a:pt x="396875" y="0"/>
                  </a:lnTo>
                  <a:close/>
                </a:path>
                <a:path w="792480" h="7619">
                  <a:moveTo>
                    <a:pt x="792480" y="6350"/>
                  </a:moveTo>
                  <a:lnTo>
                    <a:pt x="0" y="6350"/>
                  </a:lnTo>
                  <a:lnTo>
                    <a:pt x="792480" y="7620"/>
                  </a:lnTo>
                  <a:lnTo>
                    <a:pt x="792480" y="6350"/>
                  </a:lnTo>
                  <a:close/>
                </a:path>
                <a:path w="792480" h="7619">
                  <a:moveTo>
                    <a:pt x="79248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92480" y="5080"/>
                  </a:lnTo>
                  <a:lnTo>
                    <a:pt x="792480" y="2540"/>
                  </a:lnTo>
                  <a:close/>
                </a:path>
              </a:pathLst>
            </a:custGeom>
            <a:solidFill>
              <a:srgbClr val="60A3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2200897" y="2372359"/>
              <a:ext cx="781050" cy="7620"/>
            </a:xfrm>
            <a:custGeom>
              <a:avLst/>
              <a:gdLst/>
              <a:ahLst/>
              <a:cxnLst/>
              <a:rect l="l" t="t" r="r" b="b"/>
              <a:pathLst>
                <a:path w="781050" h="7619">
                  <a:moveTo>
                    <a:pt x="781050" y="1270"/>
                  </a:moveTo>
                  <a:lnTo>
                    <a:pt x="390525" y="1270"/>
                  </a:lnTo>
                  <a:lnTo>
                    <a:pt x="39052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89890" y="6350"/>
                  </a:lnTo>
                  <a:lnTo>
                    <a:pt x="389890" y="7620"/>
                  </a:lnTo>
                  <a:lnTo>
                    <a:pt x="781050" y="7620"/>
                  </a:lnTo>
                  <a:lnTo>
                    <a:pt x="781050" y="6350"/>
                  </a:lnTo>
                  <a:lnTo>
                    <a:pt x="781050" y="1270"/>
                  </a:lnTo>
                  <a:close/>
                </a:path>
              </a:pathLst>
            </a:custGeom>
            <a:solidFill>
              <a:srgbClr val="61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2202833" y="2378709"/>
              <a:ext cx="0" cy="673100"/>
            </a:xfrm>
            <a:custGeom>
              <a:avLst/>
              <a:gdLst/>
              <a:ahLst/>
              <a:cxnLst/>
              <a:rect l="l" t="t" r="r" b="b"/>
              <a:pathLst>
                <a:path h="673100">
                  <a:moveTo>
                    <a:pt x="0" y="0"/>
                  </a:moveTo>
                  <a:lnTo>
                    <a:pt x="0" y="673100"/>
                  </a:lnTo>
                </a:path>
              </a:pathLst>
            </a:custGeom>
            <a:ln w="6287">
              <a:solidFill>
                <a:srgbClr val="61A4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2978138" y="2379979"/>
              <a:ext cx="0" cy="673100"/>
            </a:xfrm>
            <a:custGeom>
              <a:avLst/>
              <a:gdLst/>
              <a:ahLst/>
              <a:cxnLst/>
              <a:rect l="l" t="t" r="r" b="b"/>
              <a:pathLst>
                <a:path h="673100">
                  <a:moveTo>
                    <a:pt x="0" y="0"/>
                  </a:moveTo>
                  <a:lnTo>
                    <a:pt x="0" y="673100"/>
                  </a:lnTo>
                </a:path>
              </a:pathLst>
            </a:custGeom>
            <a:ln w="7596">
              <a:solidFill>
                <a:srgbClr val="61A4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2199640" y="3051809"/>
              <a:ext cx="781050" cy="6350"/>
            </a:xfrm>
            <a:custGeom>
              <a:avLst/>
              <a:gdLst/>
              <a:ahLst/>
              <a:cxnLst/>
              <a:rect l="l" t="t" r="r" b="b"/>
              <a:pathLst>
                <a:path w="781050" h="6350">
                  <a:moveTo>
                    <a:pt x="38989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89890" y="1270"/>
                  </a:lnTo>
                  <a:lnTo>
                    <a:pt x="389890" y="0"/>
                  </a:lnTo>
                  <a:close/>
                </a:path>
                <a:path w="781050" h="6350">
                  <a:moveTo>
                    <a:pt x="781050" y="2540"/>
                  </a:moveTo>
                  <a:lnTo>
                    <a:pt x="0" y="2540"/>
                  </a:lnTo>
                  <a:lnTo>
                    <a:pt x="0" y="5080"/>
                  </a:lnTo>
                  <a:lnTo>
                    <a:pt x="781050" y="6350"/>
                  </a:lnTo>
                  <a:lnTo>
                    <a:pt x="781050" y="2540"/>
                  </a:lnTo>
                  <a:close/>
                </a:path>
              </a:pathLst>
            </a:custGeom>
            <a:solidFill>
              <a:srgbClr val="61A4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2205977" y="2378709"/>
              <a:ext cx="769620" cy="7620"/>
            </a:xfrm>
            <a:custGeom>
              <a:avLst/>
              <a:gdLst/>
              <a:ahLst/>
              <a:cxnLst/>
              <a:rect l="l" t="t" r="r" b="b"/>
              <a:pathLst>
                <a:path w="769619" h="7619">
                  <a:moveTo>
                    <a:pt x="769620" y="1270"/>
                  </a:moveTo>
                  <a:lnTo>
                    <a:pt x="384810" y="1270"/>
                  </a:lnTo>
                  <a:lnTo>
                    <a:pt x="38481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384810" y="5080"/>
                  </a:lnTo>
                  <a:lnTo>
                    <a:pt x="384810" y="7620"/>
                  </a:lnTo>
                  <a:lnTo>
                    <a:pt x="769620" y="7620"/>
                  </a:lnTo>
                  <a:lnTo>
                    <a:pt x="769620" y="5080"/>
                  </a:lnTo>
                  <a:lnTo>
                    <a:pt x="769620" y="1270"/>
                  </a:lnTo>
                  <a:close/>
                </a:path>
              </a:pathLst>
            </a:custGeom>
            <a:solidFill>
              <a:srgbClr val="61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2208549" y="2383789"/>
              <a:ext cx="0" cy="661670"/>
            </a:xfrm>
            <a:custGeom>
              <a:avLst/>
              <a:gdLst/>
              <a:ahLst/>
              <a:cxnLst/>
              <a:rect l="l" t="t" r="r" b="b"/>
              <a:pathLst>
                <a:path h="661669">
                  <a:moveTo>
                    <a:pt x="0" y="0"/>
                  </a:moveTo>
                  <a:lnTo>
                    <a:pt x="0" y="661670"/>
                  </a:lnTo>
                </a:path>
              </a:pathLst>
            </a:custGeom>
            <a:ln w="7564">
              <a:solidFill>
                <a:srgbClr val="61A5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2971790" y="2386329"/>
              <a:ext cx="0" cy="660400"/>
            </a:xfrm>
            <a:custGeom>
              <a:avLst/>
              <a:gdLst/>
              <a:ahLst/>
              <a:cxnLst/>
              <a:rect l="l" t="t" r="r" b="b"/>
              <a:pathLst>
                <a:path h="660400">
                  <a:moveTo>
                    <a:pt x="0" y="0"/>
                  </a:moveTo>
                  <a:lnTo>
                    <a:pt x="0" y="660400"/>
                  </a:lnTo>
                </a:path>
              </a:pathLst>
            </a:custGeom>
            <a:ln w="7602">
              <a:solidFill>
                <a:srgbClr val="61A5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2204720" y="3045459"/>
              <a:ext cx="769620" cy="7620"/>
            </a:xfrm>
            <a:custGeom>
              <a:avLst/>
              <a:gdLst/>
              <a:ahLst/>
              <a:cxnLst/>
              <a:rect l="l" t="t" r="r" b="b"/>
              <a:pathLst>
                <a:path w="769619" h="7619">
                  <a:moveTo>
                    <a:pt x="769620" y="1270"/>
                  </a:moveTo>
                  <a:lnTo>
                    <a:pt x="387985" y="1270"/>
                  </a:lnTo>
                  <a:lnTo>
                    <a:pt x="38798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84810" y="6350"/>
                  </a:lnTo>
                  <a:lnTo>
                    <a:pt x="384810" y="7620"/>
                  </a:lnTo>
                  <a:lnTo>
                    <a:pt x="769620" y="7620"/>
                  </a:lnTo>
                  <a:lnTo>
                    <a:pt x="769620" y="6350"/>
                  </a:lnTo>
                  <a:lnTo>
                    <a:pt x="769620" y="1270"/>
                  </a:lnTo>
                  <a:close/>
                </a:path>
              </a:pathLst>
            </a:custGeom>
            <a:solidFill>
              <a:srgbClr val="61A5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2212327" y="2383789"/>
              <a:ext cx="756920" cy="7620"/>
            </a:xfrm>
            <a:custGeom>
              <a:avLst/>
              <a:gdLst/>
              <a:ahLst/>
              <a:cxnLst/>
              <a:rect l="l" t="t" r="r" b="b"/>
              <a:pathLst>
                <a:path w="756919" h="7619">
                  <a:moveTo>
                    <a:pt x="756920" y="2540"/>
                  </a:moveTo>
                  <a:lnTo>
                    <a:pt x="378460" y="2540"/>
                  </a:lnTo>
                  <a:lnTo>
                    <a:pt x="37846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6350"/>
                  </a:lnTo>
                  <a:lnTo>
                    <a:pt x="379107" y="6350"/>
                  </a:lnTo>
                  <a:lnTo>
                    <a:pt x="379107" y="7620"/>
                  </a:lnTo>
                  <a:lnTo>
                    <a:pt x="756920" y="7620"/>
                  </a:lnTo>
                  <a:lnTo>
                    <a:pt x="756920" y="6350"/>
                  </a:lnTo>
                  <a:lnTo>
                    <a:pt x="756920" y="2540"/>
                  </a:lnTo>
                  <a:close/>
                </a:path>
              </a:pathLst>
            </a:custGeom>
            <a:solidFill>
              <a:srgbClr val="62A6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2214899" y="2390139"/>
              <a:ext cx="0" cy="648970"/>
            </a:xfrm>
            <a:custGeom>
              <a:avLst/>
              <a:gdLst/>
              <a:ahLst/>
              <a:cxnLst/>
              <a:rect l="l" t="t" r="r" b="b"/>
              <a:pathLst>
                <a:path h="648969">
                  <a:moveTo>
                    <a:pt x="0" y="0"/>
                  </a:moveTo>
                  <a:lnTo>
                    <a:pt x="0" y="648970"/>
                  </a:lnTo>
                </a:path>
              </a:pathLst>
            </a:custGeom>
            <a:ln w="7576">
              <a:solidFill>
                <a:srgbClr val="62A69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2966079" y="2391409"/>
              <a:ext cx="0" cy="648970"/>
            </a:xfrm>
            <a:custGeom>
              <a:avLst/>
              <a:gdLst/>
              <a:ahLst/>
              <a:cxnLst/>
              <a:rect l="l" t="t" r="r" b="b"/>
              <a:pathLst>
                <a:path h="648969">
                  <a:moveTo>
                    <a:pt x="0" y="0"/>
                  </a:moveTo>
                  <a:lnTo>
                    <a:pt x="0" y="648970"/>
                  </a:lnTo>
                </a:path>
              </a:pathLst>
            </a:custGeom>
            <a:ln w="6339">
              <a:solidFill>
                <a:srgbClr val="62A69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2211070" y="3039109"/>
              <a:ext cx="756920" cy="7620"/>
            </a:xfrm>
            <a:custGeom>
              <a:avLst/>
              <a:gdLst/>
              <a:ahLst/>
              <a:cxnLst/>
              <a:rect l="l" t="t" r="r" b="b"/>
              <a:pathLst>
                <a:path w="756919" h="7619">
                  <a:moveTo>
                    <a:pt x="756920" y="1270"/>
                  </a:moveTo>
                  <a:lnTo>
                    <a:pt x="381635" y="1270"/>
                  </a:lnTo>
                  <a:lnTo>
                    <a:pt x="38163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78460" y="6350"/>
                  </a:lnTo>
                  <a:lnTo>
                    <a:pt x="378460" y="7620"/>
                  </a:lnTo>
                  <a:lnTo>
                    <a:pt x="756920" y="7620"/>
                  </a:lnTo>
                  <a:lnTo>
                    <a:pt x="756920" y="6350"/>
                  </a:lnTo>
                  <a:lnTo>
                    <a:pt x="756920" y="1270"/>
                  </a:lnTo>
                  <a:close/>
                </a:path>
              </a:pathLst>
            </a:custGeom>
            <a:solidFill>
              <a:srgbClr val="62A6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2217419" y="2390139"/>
              <a:ext cx="746760" cy="650240"/>
            </a:xfrm>
            <a:custGeom>
              <a:avLst/>
              <a:gdLst/>
              <a:ahLst/>
              <a:cxnLst/>
              <a:rect l="l" t="t" r="r" b="b"/>
              <a:pathLst>
                <a:path w="746760" h="650239">
                  <a:moveTo>
                    <a:pt x="1269" y="0"/>
                  </a:moveTo>
                  <a:lnTo>
                    <a:pt x="1265" y="2539"/>
                  </a:lnTo>
                  <a:lnTo>
                    <a:pt x="746757" y="2539"/>
                  </a:lnTo>
                  <a:lnTo>
                    <a:pt x="746760" y="1270"/>
                  </a:lnTo>
                  <a:lnTo>
                    <a:pt x="1269" y="0"/>
                  </a:lnTo>
                  <a:close/>
                </a:path>
                <a:path w="746760" h="650239">
                  <a:moveTo>
                    <a:pt x="746757" y="2540"/>
                  </a:moveTo>
                  <a:lnTo>
                    <a:pt x="1265" y="2540"/>
                  </a:lnTo>
                  <a:lnTo>
                    <a:pt x="1252" y="8889"/>
                  </a:lnTo>
                  <a:lnTo>
                    <a:pt x="6342" y="8889"/>
                  </a:lnTo>
                  <a:lnTo>
                    <a:pt x="6350" y="5080"/>
                  </a:lnTo>
                  <a:lnTo>
                    <a:pt x="746752" y="5080"/>
                  </a:lnTo>
                  <a:lnTo>
                    <a:pt x="746757" y="2540"/>
                  </a:lnTo>
                  <a:close/>
                </a:path>
                <a:path w="746760" h="650239">
                  <a:moveTo>
                    <a:pt x="746752" y="5080"/>
                  </a:moveTo>
                  <a:lnTo>
                    <a:pt x="6350" y="5080"/>
                  </a:lnTo>
                  <a:lnTo>
                    <a:pt x="740410" y="7620"/>
                  </a:lnTo>
                  <a:lnTo>
                    <a:pt x="740407" y="8889"/>
                  </a:lnTo>
                  <a:lnTo>
                    <a:pt x="746745" y="8889"/>
                  </a:lnTo>
                  <a:lnTo>
                    <a:pt x="746752" y="5080"/>
                  </a:lnTo>
                  <a:close/>
                </a:path>
                <a:path w="746760" h="650239">
                  <a:moveTo>
                    <a:pt x="6342" y="8890"/>
                  </a:moveTo>
                  <a:lnTo>
                    <a:pt x="1252" y="8890"/>
                  </a:lnTo>
                  <a:lnTo>
                    <a:pt x="1153" y="59689"/>
                  </a:lnTo>
                  <a:lnTo>
                    <a:pt x="6241" y="59689"/>
                  </a:lnTo>
                  <a:lnTo>
                    <a:pt x="6342" y="8890"/>
                  </a:lnTo>
                  <a:close/>
                </a:path>
                <a:path w="746760" h="650239">
                  <a:moveTo>
                    <a:pt x="746745" y="8890"/>
                  </a:moveTo>
                  <a:lnTo>
                    <a:pt x="740407" y="8890"/>
                  </a:lnTo>
                  <a:lnTo>
                    <a:pt x="740306" y="59689"/>
                  </a:lnTo>
                  <a:lnTo>
                    <a:pt x="746645" y="59689"/>
                  </a:lnTo>
                  <a:lnTo>
                    <a:pt x="746745" y="8890"/>
                  </a:lnTo>
                  <a:close/>
                </a:path>
                <a:path w="746760" h="650239">
                  <a:moveTo>
                    <a:pt x="6241" y="59690"/>
                  </a:moveTo>
                  <a:lnTo>
                    <a:pt x="1153" y="59690"/>
                  </a:lnTo>
                  <a:lnTo>
                    <a:pt x="1140" y="66039"/>
                  </a:lnTo>
                  <a:lnTo>
                    <a:pt x="6228" y="66039"/>
                  </a:lnTo>
                  <a:lnTo>
                    <a:pt x="6241" y="59690"/>
                  </a:lnTo>
                  <a:close/>
                </a:path>
                <a:path w="746760" h="650239">
                  <a:moveTo>
                    <a:pt x="746645" y="59690"/>
                  </a:moveTo>
                  <a:lnTo>
                    <a:pt x="740306" y="59690"/>
                  </a:lnTo>
                  <a:lnTo>
                    <a:pt x="740293" y="66039"/>
                  </a:lnTo>
                  <a:lnTo>
                    <a:pt x="746633" y="66039"/>
                  </a:lnTo>
                  <a:lnTo>
                    <a:pt x="746645" y="59690"/>
                  </a:lnTo>
                  <a:close/>
                </a:path>
                <a:path w="746760" h="650239">
                  <a:moveTo>
                    <a:pt x="6228" y="66040"/>
                  </a:moveTo>
                  <a:lnTo>
                    <a:pt x="1140" y="66040"/>
                  </a:lnTo>
                  <a:lnTo>
                    <a:pt x="1120" y="76200"/>
                  </a:lnTo>
                  <a:lnTo>
                    <a:pt x="6208" y="76200"/>
                  </a:lnTo>
                  <a:lnTo>
                    <a:pt x="6228" y="66040"/>
                  </a:lnTo>
                  <a:close/>
                </a:path>
                <a:path w="746760" h="650239">
                  <a:moveTo>
                    <a:pt x="746633" y="66040"/>
                  </a:moveTo>
                  <a:lnTo>
                    <a:pt x="740293" y="66040"/>
                  </a:lnTo>
                  <a:lnTo>
                    <a:pt x="740273" y="76200"/>
                  </a:lnTo>
                  <a:lnTo>
                    <a:pt x="746613" y="76200"/>
                  </a:lnTo>
                  <a:lnTo>
                    <a:pt x="746633" y="66040"/>
                  </a:lnTo>
                  <a:close/>
                </a:path>
                <a:path w="746760" h="650239">
                  <a:moveTo>
                    <a:pt x="6208" y="76200"/>
                  </a:moveTo>
                  <a:lnTo>
                    <a:pt x="1120" y="76200"/>
                  </a:lnTo>
                  <a:lnTo>
                    <a:pt x="1091" y="91439"/>
                  </a:lnTo>
                  <a:lnTo>
                    <a:pt x="6178" y="91439"/>
                  </a:lnTo>
                  <a:lnTo>
                    <a:pt x="6208" y="76200"/>
                  </a:lnTo>
                  <a:close/>
                </a:path>
                <a:path w="746760" h="650239">
                  <a:moveTo>
                    <a:pt x="746613" y="76200"/>
                  </a:moveTo>
                  <a:lnTo>
                    <a:pt x="740273" y="76200"/>
                  </a:lnTo>
                  <a:lnTo>
                    <a:pt x="740243" y="91439"/>
                  </a:lnTo>
                  <a:lnTo>
                    <a:pt x="746583" y="91439"/>
                  </a:lnTo>
                  <a:lnTo>
                    <a:pt x="746613" y="76200"/>
                  </a:lnTo>
                  <a:close/>
                </a:path>
                <a:path w="746760" h="650239">
                  <a:moveTo>
                    <a:pt x="6178" y="91440"/>
                  </a:moveTo>
                  <a:lnTo>
                    <a:pt x="1091" y="91440"/>
                  </a:lnTo>
                  <a:lnTo>
                    <a:pt x="1053" y="110489"/>
                  </a:lnTo>
                  <a:lnTo>
                    <a:pt x="6140" y="110489"/>
                  </a:lnTo>
                  <a:lnTo>
                    <a:pt x="6178" y="91440"/>
                  </a:lnTo>
                  <a:close/>
                </a:path>
                <a:path w="746760" h="650239">
                  <a:moveTo>
                    <a:pt x="746583" y="91440"/>
                  </a:moveTo>
                  <a:lnTo>
                    <a:pt x="740243" y="91440"/>
                  </a:lnTo>
                  <a:lnTo>
                    <a:pt x="740205" y="110489"/>
                  </a:lnTo>
                  <a:lnTo>
                    <a:pt x="746546" y="110489"/>
                  </a:lnTo>
                  <a:lnTo>
                    <a:pt x="746583" y="91440"/>
                  </a:lnTo>
                  <a:close/>
                </a:path>
                <a:path w="746760" h="650239">
                  <a:moveTo>
                    <a:pt x="6140" y="110490"/>
                  </a:moveTo>
                  <a:lnTo>
                    <a:pt x="1053" y="110490"/>
                  </a:lnTo>
                  <a:lnTo>
                    <a:pt x="1033" y="120650"/>
                  </a:lnTo>
                  <a:lnTo>
                    <a:pt x="6120" y="120650"/>
                  </a:lnTo>
                  <a:lnTo>
                    <a:pt x="6140" y="110490"/>
                  </a:lnTo>
                  <a:close/>
                </a:path>
                <a:path w="746760" h="650239">
                  <a:moveTo>
                    <a:pt x="746546" y="110490"/>
                  </a:moveTo>
                  <a:lnTo>
                    <a:pt x="740205" y="110490"/>
                  </a:lnTo>
                  <a:lnTo>
                    <a:pt x="740184" y="120650"/>
                  </a:lnTo>
                  <a:lnTo>
                    <a:pt x="746526" y="120650"/>
                  </a:lnTo>
                  <a:lnTo>
                    <a:pt x="746546" y="110490"/>
                  </a:lnTo>
                  <a:close/>
                </a:path>
                <a:path w="746760" h="650239">
                  <a:moveTo>
                    <a:pt x="6120" y="120650"/>
                  </a:moveTo>
                  <a:lnTo>
                    <a:pt x="1033" y="120650"/>
                  </a:lnTo>
                  <a:lnTo>
                    <a:pt x="1004" y="135889"/>
                  </a:lnTo>
                  <a:lnTo>
                    <a:pt x="6089" y="135889"/>
                  </a:lnTo>
                  <a:lnTo>
                    <a:pt x="6120" y="120650"/>
                  </a:lnTo>
                  <a:close/>
                </a:path>
                <a:path w="746760" h="650239">
                  <a:moveTo>
                    <a:pt x="746526" y="120650"/>
                  </a:moveTo>
                  <a:lnTo>
                    <a:pt x="740184" y="120650"/>
                  </a:lnTo>
                  <a:lnTo>
                    <a:pt x="740154" y="135889"/>
                  </a:lnTo>
                  <a:lnTo>
                    <a:pt x="746496" y="135889"/>
                  </a:lnTo>
                  <a:lnTo>
                    <a:pt x="746526" y="120650"/>
                  </a:lnTo>
                  <a:close/>
                </a:path>
                <a:path w="746760" h="650239">
                  <a:moveTo>
                    <a:pt x="6089" y="135890"/>
                  </a:moveTo>
                  <a:lnTo>
                    <a:pt x="1004" y="135890"/>
                  </a:lnTo>
                  <a:lnTo>
                    <a:pt x="780" y="250189"/>
                  </a:lnTo>
                  <a:lnTo>
                    <a:pt x="5862" y="250189"/>
                  </a:lnTo>
                  <a:lnTo>
                    <a:pt x="6089" y="135890"/>
                  </a:lnTo>
                  <a:close/>
                </a:path>
                <a:path w="746760" h="650239">
                  <a:moveTo>
                    <a:pt x="746496" y="135890"/>
                  </a:moveTo>
                  <a:lnTo>
                    <a:pt x="740154" y="135890"/>
                  </a:lnTo>
                  <a:lnTo>
                    <a:pt x="739926" y="250189"/>
                  </a:lnTo>
                  <a:lnTo>
                    <a:pt x="746272" y="250189"/>
                  </a:lnTo>
                  <a:lnTo>
                    <a:pt x="746496" y="135890"/>
                  </a:lnTo>
                  <a:close/>
                </a:path>
                <a:path w="746760" h="650239">
                  <a:moveTo>
                    <a:pt x="5862" y="250190"/>
                  </a:moveTo>
                  <a:lnTo>
                    <a:pt x="780" y="250190"/>
                  </a:lnTo>
                  <a:lnTo>
                    <a:pt x="544" y="370839"/>
                  </a:lnTo>
                  <a:lnTo>
                    <a:pt x="5622" y="370839"/>
                  </a:lnTo>
                  <a:lnTo>
                    <a:pt x="5862" y="250190"/>
                  </a:lnTo>
                  <a:close/>
                </a:path>
                <a:path w="746760" h="650239">
                  <a:moveTo>
                    <a:pt x="746272" y="250190"/>
                  </a:moveTo>
                  <a:lnTo>
                    <a:pt x="739926" y="250190"/>
                  </a:lnTo>
                  <a:lnTo>
                    <a:pt x="739686" y="370839"/>
                  </a:lnTo>
                  <a:lnTo>
                    <a:pt x="746036" y="370839"/>
                  </a:lnTo>
                  <a:lnTo>
                    <a:pt x="746272" y="250190"/>
                  </a:lnTo>
                  <a:close/>
                </a:path>
                <a:path w="746760" h="650239">
                  <a:moveTo>
                    <a:pt x="5622" y="370840"/>
                  </a:moveTo>
                  <a:lnTo>
                    <a:pt x="544" y="370840"/>
                  </a:lnTo>
                  <a:lnTo>
                    <a:pt x="270" y="510539"/>
                  </a:lnTo>
                  <a:lnTo>
                    <a:pt x="5345" y="510539"/>
                  </a:lnTo>
                  <a:lnTo>
                    <a:pt x="5622" y="370840"/>
                  </a:lnTo>
                  <a:close/>
                </a:path>
                <a:path w="746760" h="650239">
                  <a:moveTo>
                    <a:pt x="746036" y="370840"/>
                  </a:moveTo>
                  <a:lnTo>
                    <a:pt x="739686" y="370840"/>
                  </a:lnTo>
                  <a:lnTo>
                    <a:pt x="739408" y="510539"/>
                  </a:lnTo>
                  <a:lnTo>
                    <a:pt x="745763" y="510539"/>
                  </a:lnTo>
                  <a:lnTo>
                    <a:pt x="746036" y="370840"/>
                  </a:lnTo>
                  <a:close/>
                </a:path>
                <a:path w="746760" h="650239">
                  <a:moveTo>
                    <a:pt x="5345" y="510540"/>
                  </a:moveTo>
                  <a:lnTo>
                    <a:pt x="270" y="510540"/>
                  </a:lnTo>
                  <a:lnTo>
                    <a:pt x="251" y="520700"/>
                  </a:lnTo>
                  <a:lnTo>
                    <a:pt x="5324" y="520700"/>
                  </a:lnTo>
                  <a:lnTo>
                    <a:pt x="5345" y="510540"/>
                  </a:lnTo>
                  <a:close/>
                </a:path>
                <a:path w="746760" h="650239">
                  <a:moveTo>
                    <a:pt x="745763" y="510540"/>
                  </a:moveTo>
                  <a:lnTo>
                    <a:pt x="739408" y="510540"/>
                  </a:lnTo>
                  <a:lnTo>
                    <a:pt x="739387" y="520700"/>
                  </a:lnTo>
                  <a:lnTo>
                    <a:pt x="745743" y="520700"/>
                  </a:lnTo>
                  <a:lnTo>
                    <a:pt x="745763" y="510540"/>
                  </a:lnTo>
                  <a:close/>
                </a:path>
                <a:path w="746760" h="650239">
                  <a:moveTo>
                    <a:pt x="5324" y="520700"/>
                  </a:moveTo>
                  <a:lnTo>
                    <a:pt x="251" y="520700"/>
                  </a:lnTo>
                  <a:lnTo>
                    <a:pt x="221" y="535939"/>
                  </a:lnTo>
                  <a:lnTo>
                    <a:pt x="5294" y="535939"/>
                  </a:lnTo>
                  <a:lnTo>
                    <a:pt x="5324" y="520700"/>
                  </a:lnTo>
                  <a:close/>
                </a:path>
                <a:path w="746760" h="650239">
                  <a:moveTo>
                    <a:pt x="745743" y="520700"/>
                  </a:moveTo>
                  <a:lnTo>
                    <a:pt x="739387" y="520700"/>
                  </a:lnTo>
                  <a:lnTo>
                    <a:pt x="739357" y="535939"/>
                  </a:lnTo>
                  <a:lnTo>
                    <a:pt x="745713" y="535939"/>
                  </a:lnTo>
                  <a:lnTo>
                    <a:pt x="745743" y="520700"/>
                  </a:lnTo>
                  <a:close/>
                </a:path>
                <a:path w="746760" h="650239">
                  <a:moveTo>
                    <a:pt x="5294" y="535940"/>
                  </a:moveTo>
                  <a:lnTo>
                    <a:pt x="221" y="535940"/>
                  </a:lnTo>
                  <a:lnTo>
                    <a:pt x="183" y="554989"/>
                  </a:lnTo>
                  <a:lnTo>
                    <a:pt x="5256" y="554989"/>
                  </a:lnTo>
                  <a:lnTo>
                    <a:pt x="5294" y="535940"/>
                  </a:lnTo>
                  <a:close/>
                </a:path>
                <a:path w="746760" h="650239">
                  <a:moveTo>
                    <a:pt x="745713" y="535940"/>
                  </a:moveTo>
                  <a:lnTo>
                    <a:pt x="739357" y="535940"/>
                  </a:lnTo>
                  <a:lnTo>
                    <a:pt x="739319" y="554989"/>
                  </a:lnTo>
                  <a:lnTo>
                    <a:pt x="745676" y="554989"/>
                  </a:lnTo>
                  <a:lnTo>
                    <a:pt x="745713" y="535940"/>
                  </a:lnTo>
                  <a:close/>
                </a:path>
                <a:path w="746760" h="650239">
                  <a:moveTo>
                    <a:pt x="5256" y="554990"/>
                  </a:moveTo>
                  <a:lnTo>
                    <a:pt x="183" y="554990"/>
                  </a:lnTo>
                  <a:lnTo>
                    <a:pt x="164" y="565150"/>
                  </a:lnTo>
                  <a:lnTo>
                    <a:pt x="5236" y="565150"/>
                  </a:lnTo>
                  <a:lnTo>
                    <a:pt x="5256" y="554990"/>
                  </a:lnTo>
                  <a:close/>
                </a:path>
                <a:path w="746760" h="650239">
                  <a:moveTo>
                    <a:pt x="745676" y="554990"/>
                  </a:moveTo>
                  <a:lnTo>
                    <a:pt x="739319" y="554990"/>
                  </a:lnTo>
                  <a:lnTo>
                    <a:pt x="739299" y="565150"/>
                  </a:lnTo>
                  <a:lnTo>
                    <a:pt x="745656" y="565150"/>
                  </a:lnTo>
                  <a:lnTo>
                    <a:pt x="745676" y="554990"/>
                  </a:lnTo>
                  <a:close/>
                </a:path>
                <a:path w="746760" h="650239">
                  <a:moveTo>
                    <a:pt x="5236" y="565150"/>
                  </a:moveTo>
                  <a:lnTo>
                    <a:pt x="164" y="565150"/>
                  </a:lnTo>
                  <a:lnTo>
                    <a:pt x="134" y="580389"/>
                  </a:lnTo>
                  <a:lnTo>
                    <a:pt x="5206" y="580389"/>
                  </a:lnTo>
                  <a:lnTo>
                    <a:pt x="5236" y="565150"/>
                  </a:lnTo>
                  <a:close/>
                </a:path>
                <a:path w="746760" h="650239">
                  <a:moveTo>
                    <a:pt x="745656" y="565150"/>
                  </a:moveTo>
                  <a:lnTo>
                    <a:pt x="739299" y="565150"/>
                  </a:lnTo>
                  <a:lnTo>
                    <a:pt x="739269" y="580389"/>
                  </a:lnTo>
                  <a:lnTo>
                    <a:pt x="745626" y="580389"/>
                  </a:lnTo>
                  <a:lnTo>
                    <a:pt x="745656" y="565150"/>
                  </a:lnTo>
                  <a:close/>
                </a:path>
                <a:path w="746760" h="650239">
                  <a:moveTo>
                    <a:pt x="5206" y="580390"/>
                  </a:moveTo>
                  <a:lnTo>
                    <a:pt x="134" y="580390"/>
                  </a:lnTo>
                  <a:lnTo>
                    <a:pt x="109" y="593089"/>
                  </a:lnTo>
                  <a:lnTo>
                    <a:pt x="5180" y="593089"/>
                  </a:lnTo>
                  <a:lnTo>
                    <a:pt x="5206" y="580390"/>
                  </a:lnTo>
                  <a:close/>
                </a:path>
                <a:path w="746760" h="650239">
                  <a:moveTo>
                    <a:pt x="745626" y="580390"/>
                  </a:moveTo>
                  <a:lnTo>
                    <a:pt x="739269" y="580390"/>
                  </a:lnTo>
                  <a:lnTo>
                    <a:pt x="739243" y="593089"/>
                  </a:lnTo>
                  <a:lnTo>
                    <a:pt x="745601" y="593089"/>
                  </a:lnTo>
                  <a:lnTo>
                    <a:pt x="745626" y="580390"/>
                  </a:lnTo>
                  <a:close/>
                </a:path>
                <a:path w="746760" h="650239">
                  <a:moveTo>
                    <a:pt x="5180" y="593090"/>
                  </a:moveTo>
                  <a:lnTo>
                    <a:pt x="109" y="593090"/>
                  </a:lnTo>
                  <a:lnTo>
                    <a:pt x="96" y="599439"/>
                  </a:lnTo>
                  <a:lnTo>
                    <a:pt x="5168" y="599439"/>
                  </a:lnTo>
                  <a:lnTo>
                    <a:pt x="5180" y="593090"/>
                  </a:lnTo>
                  <a:close/>
                </a:path>
                <a:path w="746760" h="650239">
                  <a:moveTo>
                    <a:pt x="745601" y="593090"/>
                  </a:moveTo>
                  <a:lnTo>
                    <a:pt x="739243" y="593090"/>
                  </a:lnTo>
                  <a:lnTo>
                    <a:pt x="739231" y="599439"/>
                  </a:lnTo>
                  <a:lnTo>
                    <a:pt x="745589" y="599439"/>
                  </a:lnTo>
                  <a:lnTo>
                    <a:pt x="745601" y="593090"/>
                  </a:lnTo>
                  <a:close/>
                </a:path>
                <a:path w="746760" h="650239">
                  <a:moveTo>
                    <a:pt x="5168" y="599440"/>
                  </a:moveTo>
                  <a:lnTo>
                    <a:pt x="96" y="599440"/>
                  </a:lnTo>
                  <a:lnTo>
                    <a:pt x="59" y="618489"/>
                  </a:lnTo>
                  <a:lnTo>
                    <a:pt x="5130" y="618489"/>
                  </a:lnTo>
                  <a:lnTo>
                    <a:pt x="5168" y="599440"/>
                  </a:lnTo>
                  <a:close/>
                </a:path>
                <a:path w="746760" h="650239">
                  <a:moveTo>
                    <a:pt x="745589" y="599440"/>
                  </a:moveTo>
                  <a:lnTo>
                    <a:pt x="739231" y="599440"/>
                  </a:lnTo>
                  <a:lnTo>
                    <a:pt x="739193" y="618489"/>
                  </a:lnTo>
                  <a:lnTo>
                    <a:pt x="745552" y="618489"/>
                  </a:lnTo>
                  <a:lnTo>
                    <a:pt x="745589" y="599440"/>
                  </a:lnTo>
                  <a:close/>
                </a:path>
                <a:path w="746760" h="650239">
                  <a:moveTo>
                    <a:pt x="5130" y="618490"/>
                  </a:moveTo>
                  <a:lnTo>
                    <a:pt x="59" y="618490"/>
                  </a:lnTo>
                  <a:lnTo>
                    <a:pt x="0" y="648970"/>
                  </a:lnTo>
                  <a:lnTo>
                    <a:pt x="745490" y="650239"/>
                  </a:lnTo>
                  <a:lnTo>
                    <a:pt x="745499" y="645160"/>
                  </a:lnTo>
                  <a:lnTo>
                    <a:pt x="5080" y="643889"/>
                  </a:lnTo>
                  <a:lnTo>
                    <a:pt x="5130" y="618490"/>
                  </a:lnTo>
                  <a:close/>
                </a:path>
                <a:path w="746760" h="650239">
                  <a:moveTo>
                    <a:pt x="745552" y="618490"/>
                  </a:moveTo>
                  <a:lnTo>
                    <a:pt x="739193" y="618490"/>
                  </a:lnTo>
                  <a:lnTo>
                    <a:pt x="739140" y="645160"/>
                  </a:lnTo>
                  <a:lnTo>
                    <a:pt x="745499" y="645160"/>
                  </a:lnTo>
                  <a:lnTo>
                    <a:pt x="745552" y="618490"/>
                  </a:lnTo>
                  <a:close/>
                </a:path>
              </a:pathLst>
            </a:custGeom>
            <a:solidFill>
              <a:srgbClr val="63A7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2222500" y="2395219"/>
              <a:ext cx="735330" cy="640080"/>
            </a:xfrm>
            <a:custGeom>
              <a:avLst/>
              <a:gdLst/>
              <a:ahLst/>
              <a:cxnLst/>
              <a:rect l="l" t="t" r="r" b="b"/>
              <a:pathLst>
                <a:path w="735330" h="640080">
                  <a:moveTo>
                    <a:pt x="1269" y="0"/>
                  </a:moveTo>
                  <a:lnTo>
                    <a:pt x="1262" y="3809"/>
                  </a:lnTo>
                  <a:lnTo>
                    <a:pt x="735327" y="3809"/>
                  </a:lnTo>
                  <a:lnTo>
                    <a:pt x="735330" y="2539"/>
                  </a:lnTo>
                  <a:lnTo>
                    <a:pt x="1269" y="0"/>
                  </a:lnTo>
                  <a:close/>
                </a:path>
                <a:path w="735330" h="640080">
                  <a:moveTo>
                    <a:pt x="735327" y="3810"/>
                  </a:moveTo>
                  <a:lnTo>
                    <a:pt x="1262" y="3810"/>
                  </a:lnTo>
                  <a:lnTo>
                    <a:pt x="1161" y="54609"/>
                  </a:lnTo>
                  <a:lnTo>
                    <a:pt x="7522" y="54609"/>
                  </a:lnTo>
                  <a:lnTo>
                    <a:pt x="7619" y="6350"/>
                  </a:lnTo>
                  <a:lnTo>
                    <a:pt x="735322" y="6350"/>
                  </a:lnTo>
                  <a:lnTo>
                    <a:pt x="735327" y="3810"/>
                  </a:lnTo>
                  <a:close/>
                </a:path>
                <a:path w="735330" h="640080">
                  <a:moveTo>
                    <a:pt x="735322" y="6350"/>
                  </a:moveTo>
                  <a:lnTo>
                    <a:pt x="7619" y="6350"/>
                  </a:lnTo>
                  <a:lnTo>
                    <a:pt x="728980" y="7619"/>
                  </a:lnTo>
                  <a:lnTo>
                    <a:pt x="728884" y="54609"/>
                  </a:lnTo>
                  <a:lnTo>
                    <a:pt x="735226" y="54609"/>
                  </a:lnTo>
                  <a:lnTo>
                    <a:pt x="735322" y="6350"/>
                  </a:lnTo>
                  <a:close/>
                </a:path>
                <a:path w="735330" h="640080">
                  <a:moveTo>
                    <a:pt x="7522" y="54610"/>
                  </a:moveTo>
                  <a:lnTo>
                    <a:pt x="1161" y="54610"/>
                  </a:lnTo>
                  <a:lnTo>
                    <a:pt x="1148" y="60959"/>
                  </a:lnTo>
                  <a:lnTo>
                    <a:pt x="7509" y="60959"/>
                  </a:lnTo>
                  <a:lnTo>
                    <a:pt x="7522" y="54610"/>
                  </a:lnTo>
                  <a:close/>
                </a:path>
                <a:path w="735330" h="640080">
                  <a:moveTo>
                    <a:pt x="735226" y="54610"/>
                  </a:moveTo>
                  <a:lnTo>
                    <a:pt x="728884" y="54610"/>
                  </a:lnTo>
                  <a:lnTo>
                    <a:pt x="728871" y="60959"/>
                  </a:lnTo>
                  <a:lnTo>
                    <a:pt x="735213" y="60959"/>
                  </a:lnTo>
                  <a:lnTo>
                    <a:pt x="735226" y="54610"/>
                  </a:lnTo>
                  <a:close/>
                </a:path>
                <a:path w="735330" h="640080">
                  <a:moveTo>
                    <a:pt x="7509" y="60960"/>
                  </a:moveTo>
                  <a:lnTo>
                    <a:pt x="1148" y="60960"/>
                  </a:lnTo>
                  <a:lnTo>
                    <a:pt x="1128" y="71119"/>
                  </a:lnTo>
                  <a:lnTo>
                    <a:pt x="7488" y="71119"/>
                  </a:lnTo>
                  <a:lnTo>
                    <a:pt x="7509" y="60960"/>
                  </a:lnTo>
                  <a:close/>
                </a:path>
                <a:path w="735330" h="640080">
                  <a:moveTo>
                    <a:pt x="735213" y="60960"/>
                  </a:moveTo>
                  <a:lnTo>
                    <a:pt x="728871" y="60960"/>
                  </a:lnTo>
                  <a:lnTo>
                    <a:pt x="728851" y="71119"/>
                  </a:lnTo>
                  <a:lnTo>
                    <a:pt x="735193" y="71119"/>
                  </a:lnTo>
                  <a:lnTo>
                    <a:pt x="735213" y="60960"/>
                  </a:lnTo>
                  <a:close/>
                </a:path>
                <a:path w="735330" h="640080">
                  <a:moveTo>
                    <a:pt x="7488" y="71120"/>
                  </a:moveTo>
                  <a:lnTo>
                    <a:pt x="1128" y="71120"/>
                  </a:lnTo>
                  <a:lnTo>
                    <a:pt x="1098" y="86359"/>
                  </a:lnTo>
                  <a:lnTo>
                    <a:pt x="7457" y="86359"/>
                  </a:lnTo>
                  <a:lnTo>
                    <a:pt x="7488" y="71120"/>
                  </a:lnTo>
                  <a:close/>
                </a:path>
                <a:path w="735330" h="640080">
                  <a:moveTo>
                    <a:pt x="735193" y="71120"/>
                  </a:moveTo>
                  <a:lnTo>
                    <a:pt x="728851" y="71120"/>
                  </a:lnTo>
                  <a:lnTo>
                    <a:pt x="728820" y="86359"/>
                  </a:lnTo>
                  <a:lnTo>
                    <a:pt x="735163" y="86359"/>
                  </a:lnTo>
                  <a:lnTo>
                    <a:pt x="735193" y="71120"/>
                  </a:lnTo>
                  <a:close/>
                </a:path>
                <a:path w="735330" h="640080">
                  <a:moveTo>
                    <a:pt x="7457" y="86360"/>
                  </a:moveTo>
                  <a:lnTo>
                    <a:pt x="1098" y="86360"/>
                  </a:lnTo>
                  <a:lnTo>
                    <a:pt x="1060" y="105409"/>
                  </a:lnTo>
                  <a:lnTo>
                    <a:pt x="7419" y="105409"/>
                  </a:lnTo>
                  <a:lnTo>
                    <a:pt x="7457" y="86360"/>
                  </a:lnTo>
                  <a:close/>
                </a:path>
                <a:path w="735330" h="640080">
                  <a:moveTo>
                    <a:pt x="735163" y="86360"/>
                  </a:moveTo>
                  <a:lnTo>
                    <a:pt x="728820" y="86360"/>
                  </a:lnTo>
                  <a:lnTo>
                    <a:pt x="728781" y="105409"/>
                  </a:lnTo>
                  <a:lnTo>
                    <a:pt x="735125" y="105409"/>
                  </a:lnTo>
                  <a:lnTo>
                    <a:pt x="735163" y="86360"/>
                  </a:lnTo>
                  <a:close/>
                </a:path>
                <a:path w="735330" h="640080">
                  <a:moveTo>
                    <a:pt x="7419" y="105410"/>
                  </a:moveTo>
                  <a:lnTo>
                    <a:pt x="1060" y="105410"/>
                  </a:lnTo>
                  <a:lnTo>
                    <a:pt x="1040" y="115569"/>
                  </a:lnTo>
                  <a:lnTo>
                    <a:pt x="7398" y="115569"/>
                  </a:lnTo>
                  <a:lnTo>
                    <a:pt x="7419" y="105410"/>
                  </a:lnTo>
                  <a:close/>
                </a:path>
                <a:path w="735330" h="640080">
                  <a:moveTo>
                    <a:pt x="735125" y="105410"/>
                  </a:moveTo>
                  <a:lnTo>
                    <a:pt x="728781" y="105410"/>
                  </a:lnTo>
                  <a:lnTo>
                    <a:pt x="728761" y="115569"/>
                  </a:lnTo>
                  <a:lnTo>
                    <a:pt x="735104" y="115569"/>
                  </a:lnTo>
                  <a:lnTo>
                    <a:pt x="735125" y="105410"/>
                  </a:lnTo>
                  <a:close/>
                </a:path>
                <a:path w="735330" h="640080">
                  <a:moveTo>
                    <a:pt x="7398" y="115570"/>
                  </a:moveTo>
                  <a:lnTo>
                    <a:pt x="1040" y="115570"/>
                  </a:lnTo>
                  <a:lnTo>
                    <a:pt x="1009" y="130809"/>
                  </a:lnTo>
                  <a:lnTo>
                    <a:pt x="7367" y="130809"/>
                  </a:lnTo>
                  <a:lnTo>
                    <a:pt x="7398" y="115570"/>
                  </a:lnTo>
                  <a:close/>
                </a:path>
                <a:path w="735330" h="640080">
                  <a:moveTo>
                    <a:pt x="735104" y="115570"/>
                  </a:moveTo>
                  <a:lnTo>
                    <a:pt x="728761" y="115570"/>
                  </a:lnTo>
                  <a:lnTo>
                    <a:pt x="728730" y="130809"/>
                  </a:lnTo>
                  <a:lnTo>
                    <a:pt x="735074" y="130809"/>
                  </a:lnTo>
                  <a:lnTo>
                    <a:pt x="735104" y="115570"/>
                  </a:lnTo>
                  <a:close/>
                </a:path>
                <a:path w="735330" h="640080">
                  <a:moveTo>
                    <a:pt x="7367" y="130810"/>
                  </a:moveTo>
                  <a:lnTo>
                    <a:pt x="1009" y="130810"/>
                  </a:lnTo>
                  <a:lnTo>
                    <a:pt x="782" y="245109"/>
                  </a:lnTo>
                  <a:lnTo>
                    <a:pt x="7135" y="245109"/>
                  </a:lnTo>
                  <a:lnTo>
                    <a:pt x="7367" y="130810"/>
                  </a:lnTo>
                  <a:close/>
                </a:path>
                <a:path w="735330" h="640080">
                  <a:moveTo>
                    <a:pt x="735074" y="130810"/>
                  </a:moveTo>
                  <a:lnTo>
                    <a:pt x="728730" y="130810"/>
                  </a:lnTo>
                  <a:lnTo>
                    <a:pt x="728498" y="245109"/>
                  </a:lnTo>
                  <a:lnTo>
                    <a:pt x="734846" y="245109"/>
                  </a:lnTo>
                  <a:lnTo>
                    <a:pt x="735074" y="130810"/>
                  </a:lnTo>
                  <a:close/>
                </a:path>
                <a:path w="735330" h="640080">
                  <a:moveTo>
                    <a:pt x="7135" y="245110"/>
                  </a:moveTo>
                  <a:lnTo>
                    <a:pt x="782" y="245110"/>
                  </a:lnTo>
                  <a:lnTo>
                    <a:pt x="542" y="365759"/>
                  </a:lnTo>
                  <a:lnTo>
                    <a:pt x="6890" y="365759"/>
                  </a:lnTo>
                  <a:lnTo>
                    <a:pt x="7135" y="245110"/>
                  </a:lnTo>
                  <a:close/>
                </a:path>
                <a:path w="735330" h="640080">
                  <a:moveTo>
                    <a:pt x="734846" y="245110"/>
                  </a:moveTo>
                  <a:lnTo>
                    <a:pt x="728498" y="245110"/>
                  </a:lnTo>
                  <a:lnTo>
                    <a:pt x="728253" y="365759"/>
                  </a:lnTo>
                  <a:lnTo>
                    <a:pt x="734606" y="365759"/>
                  </a:lnTo>
                  <a:lnTo>
                    <a:pt x="734846" y="245110"/>
                  </a:lnTo>
                  <a:close/>
                </a:path>
                <a:path w="735330" h="640080">
                  <a:moveTo>
                    <a:pt x="6890" y="365760"/>
                  </a:moveTo>
                  <a:lnTo>
                    <a:pt x="542" y="365760"/>
                  </a:lnTo>
                  <a:lnTo>
                    <a:pt x="265" y="505459"/>
                  </a:lnTo>
                  <a:lnTo>
                    <a:pt x="6607" y="505459"/>
                  </a:lnTo>
                  <a:lnTo>
                    <a:pt x="6890" y="365760"/>
                  </a:lnTo>
                  <a:close/>
                </a:path>
                <a:path w="735330" h="640080">
                  <a:moveTo>
                    <a:pt x="734606" y="365760"/>
                  </a:moveTo>
                  <a:lnTo>
                    <a:pt x="728253" y="365760"/>
                  </a:lnTo>
                  <a:lnTo>
                    <a:pt x="727970" y="505459"/>
                  </a:lnTo>
                  <a:lnTo>
                    <a:pt x="734328" y="505459"/>
                  </a:lnTo>
                  <a:lnTo>
                    <a:pt x="734606" y="365760"/>
                  </a:lnTo>
                  <a:close/>
                </a:path>
                <a:path w="735330" h="640080">
                  <a:moveTo>
                    <a:pt x="6607" y="505460"/>
                  </a:moveTo>
                  <a:lnTo>
                    <a:pt x="265" y="505460"/>
                  </a:lnTo>
                  <a:lnTo>
                    <a:pt x="244" y="515619"/>
                  </a:lnTo>
                  <a:lnTo>
                    <a:pt x="6586" y="515619"/>
                  </a:lnTo>
                  <a:lnTo>
                    <a:pt x="6607" y="505460"/>
                  </a:lnTo>
                  <a:close/>
                </a:path>
                <a:path w="735330" h="640080">
                  <a:moveTo>
                    <a:pt x="734328" y="505460"/>
                  </a:moveTo>
                  <a:lnTo>
                    <a:pt x="727970" y="505460"/>
                  </a:lnTo>
                  <a:lnTo>
                    <a:pt x="727949" y="515619"/>
                  </a:lnTo>
                  <a:lnTo>
                    <a:pt x="734307" y="515619"/>
                  </a:lnTo>
                  <a:lnTo>
                    <a:pt x="734328" y="505460"/>
                  </a:lnTo>
                  <a:close/>
                </a:path>
                <a:path w="735330" h="640080">
                  <a:moveTo>
                    <a:pt x="6586" y="515620"/>
                  </a:moveTo>
                  <a:lnTo>
                    <a:pt x="244" y="515620"/>
                  </a:lnTo>
                  <a:lnTo>
                    <a:pt x="214" y="530859"/>
                  </a:lnTo>
                  <a:lnTo>
                    <a:pt x="6556" y="530859"/>
                  </a:lnTo>
                  <a:lnTo>
                    <a:pt x="6586" y="515620"/>
                  </a:lnTo>
                  <a:close/>
                </a:path>
                <a:path w="735330" h="640080">
                  <a:moveTo>
                    <a:pt x="734307" y="515620"/>
                  </a:moveTo>
                  <a:lnTo>
                    <a:pt x="727949" y="515620"/>
                  </a:lnTo>
                  <a:lnTo>
                    <a:pt x="727918" y="530859"/>
                  </a:lnTo>
                  <a:lnTo>
                    <a:pt x="734277" y="530859"/>
                  </a:lnTo>
                  <a:lnTo>
                    <a:pt x="734307" y="515620"/>
                  </a:lnTo>
                  <a:close/>
                </a:path>
                <a:path w="735330" h="640080">
                  <a:moveTo>
                    <a:pt x="6556" y="530860"/>
                  </a:moveTo>
                  <a:lnTo>
                    <a:pt x="214" y="530860"/>
                  </a:lnTo>
                  <a:lnTo>
                    <a:pt x="176" y="549909"/>
                  </a:lnTo>
                  <a:lnTo>
                    <a:pt x="6517" y="549909"/>
                  </a:lnTo>
                  <a:lnTo>
                    <a:pt x="6556" y="530860"/>
                  </a:lnTo>
                  <a:close/>
                </a:path>
                <a:path w="735330" h="640080">
                  <a:moveTo>
                    <a:pt x="734277" y="530860"/>
                  </a:moveTo>
                  <a:lnTo>
                    <a:pt x="727918" y="530860"/>
                  </a:lnTo>
                  <a:lnTo>
                    <a:pt x="727880" y="549909"/>
                  </a:lnTo>
                  <a:lnTo>
                    <a:pt x="734239" y="549909"/>
                  </a:lnTo>
                  <a:lnTo>
                    <a:pt x="734277" y="530860"/>
                  </a:lnTo>
                  <a:close/>
                </a:path>
                <a:path w="735330" h="640080">
                  <a:moveTo>
                    <a:pt x="6517" y="549910"/>
                  </a:moveTo>
                  <a:lnTo>
                    <a:pt x="176" y="549910"/>
                  </a:lnTo>
                  <a:lnTo>
                    <a:pt x="156" y="560069"/>
                  </a:lnTo>
                  <a:lnTo>
                    <a:pt x="6496" y="560069"/>
                  </a:lnTo>
                  <a:lnTo>
                    <a:pt x="6517" y="549910"/>
                  </a:lnTo>
                  <a:close/>
                </a:path>
                <a:path w="735330" h="640080">
                  <a:moveTo>
                    <a:pt x="734239" y="549910"/>
                  </a:moveTo>
                  <a:lnTo>
                    <a:pt x="727880" y="549910"/>
                  </a:lnTo>
                  <a:lnTo>
                    <a:pt x="727859" y="560069"/>
                  </a:lnTo>
                  <a:lnTo>
                    <a:pt x="734219" y="560069"/>
                  </a:lnTo>
                  <a:lnTo>
                    <a:pt x="734239" y="549910"/>
                  </a:lnTo>
                  <a:close/>
                </a:path>
                <a:path w="735330" h="640080">
                  <a:moveTo>
                    <a:pt x="6496" y="560070"/>
                  </a:moveTo>
                  <a:lnTo>
                    <a:pt x="156" y="560070"/>
                  </a:lnTo>
                  <a:lnTo>
                    <a:pt x="126" y="575309"/>
                  </a:lnTo>
                  <a:lnTo>
                    <a:pt x="6465" y="575309"/>
                  </a:lnTo>
                  <a:lnTo>
                    <a:pt x="6496" y="560070"/>
                  </a:lnTo>
                  <a:close/>
                </a:path>
                <a:path w="735330" h="640080">
                  <a:moveTo>
                    <a:pt x="734219" y="560070"/>
                  </a:moveTo>
                  <a:lnTo>
                    <a:pt x="727859" y="560070"/>
                  </a:lnTo>
                  <a:lnTo>
                    <a:pt x="727828" y="575309"/>
                  </a:lnTo>
                  <a:lnTo>
                    <a:pt x="734189" y="575309"/>
                  </a:lnTo>
                  <a:lnTo>
                    <a:pt x="734219" y="560070"/>
                  </a:lnTo>
                  <a:close/>
                </a:path>
                <a:path w="735330" h="640080">
                  <a:moveTo>
                    <a:pt x="6465" y="575310"/>
                  </a:moveTo>
                  <a:lnTo>
                    <a:pt x="126" y="575310"/>
                  </a:lnTo>
                  <a:lnTo>
                    <a:pt x="100" y="588009"/>
                  </a:lnTo>
                  <a:lnTo>
                    <a:pt x="6440" y="588009"/>
                  </a:lnTo>
                  <a:lnTo>
                    <a:pt x="6465" y="575310"/>
                  </a:lnTo>
                  <a:close/>
                </a:path>
                <a:path w="735330" h="640080">
                  <a:moveTo>
                    <a:pt x="734189" y="575310"/>
                  </a:moveTo>
                  <a:lnTo>
                    <a:pt x="727828" y="575310"/>
                  </a:lnTo>
                  <a:lnTo>
                    <a:pt x="727802" y="588009"/>
                  </a:lnTo>
                  <a:lnTo>
                    <a:pt x="734163" y="588009"/>
                  </a:lnTo>
                  <a:lnTo>
                    <a:pt x="734189" y="575310"/>
                  </a:lnTo>
                  <a:close/>
                </a:path>
                <a:path w="735330" h="640080">
                  <a:moveTo>
                    <a:pt x="6440" y="588010"/>
                  </a:moveTo>
                  <a:lnTo>
                    <a:pt x="100" y="588010"/>
                  </a:lnTo>
                  <a:lnTo>
                    <a:pt x="88" y="594359"/>
                  </a:lnTo>
                  <a:lnTo>
                    <a:pt x="6427" y="594359"/>
                  </a:lnTo>
                  <a:lnTo>
                    <a:pt x="6440" y="588010"/>
                  </a:lnTo>
                  <a:close/>
                </a:path>
                <a:path w="735330" h="640080">
                  <a:moveTo>
                    <a:pt x="734163" y="588010"/>
                  </a:moveTo>
                  <a:lnTo>
                    <a:pt x="727802" y="588010"/>
                  </a:lnTo>
                  <a:lnTo>
                    <a:pt x="727789" y="594359"/>
                  </a:lnTo>
                  <a:lnTo>
                    <a:pt x="734151" y="594359"/>
                  </a:lnTo>
                  <a:lnTo>
                    <a:pt x="734163" y="588010"/>
                  </a:lnTo>
                  <a:close/>
                </a:path>
                <a:path w="735330" h="640080">
                  <a:moveTo>
                    <a:pt x="6427" y="594360"/>
                  </a:moveTo>
                  <a:lnTo>
                    <a:pt x="88" y="594360"/>
                  </a:lnTo>
                  <a:lnTo>
                    <a:pt x="50" y="613409"/>
                  </a:lnTo>
                  <a:lnTo>
                    <a:pt x="6388" y="613409"/>
                  </a:lnTo>
                  <a:lnTo>
                    <a:pt x="6427" y="594360"/>
                  </a:lnTo>
                  <a:close/>
                </a:path>
                <a:path w="735330" h="640080">
                  <a:moveTo>
                    <a:pt x="734151" y="594360"/>
                  </a:moveTo>
                  <a:lnTo>
                    <a:pt x="727789" y="594360"/>
                  </a:lnTo>
                  <a:lnTo>
                    <a:pt x="727751" y="613409"/>
                  </a:lnTo>
                  <a:lnTo>
                    <a:pt x="734113" y="613409"/>
                  </a:lnTo>
                  <a:lnTo>
                    <a:pt x="734151" y="594360"/>
                  </a:lnTo>
                  <a:close/>
                </a:path>
                <a:path w="735330" h="640080">
                  <a:moveTo>
                    <a:pt x="6388" y="613410"/>
                  </a:moveTo>
                  <a:lnTo>
                    <a:pt x="50" y="613410"/>
                  </a:lnTo>
                  <a:lnTo>
                    <a:pt x="0" y="638809"/>
                  </a:lnTo>
                  <a:lnTo>
                    <a:pt x="734060" y="640079"/>
                  </a:lnTo>
                  <a:lnTo>
                    <a:pt x="734072" y="633729"/>
                  </a:lnTo>
                  <a:lnTo>
                    <a:pt x="6350" y="632459"/>
                  </a:lnTo>
                  <a:lnTo>
                    <a:pt x="6388" y="613410"/>
                  </a:lnTo>
                  <a:close/>
                </a:path>
                <a:path w="735330" h="640080">
                  <a:moveTo>
                    <a:pt x="734113" y="613410"/>
                  </a:moveTo>
                  <a:lnTo>
                    <a:pt x="727751" y="613410"/>
                  </a:lnTo>
                  <a:lnTo>
                    <a:pt x="727710" y="633729"/>
                  </a:lnTo>
                  <a:lnTo>
                    <a:pt x="734072" y="633729"/>
                  </a:lnTo>
                  <a:lnTo>
                    <a:pt x="734113" y="613410"/>
                  </a:lnTo>
                  <a:close/>
                </a:path>
              </a:pathLst>
            </a:custGeom>
            <a:solidFill>
              <a:srgbClr val="63A8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2228850" y="2401569"/>
              <a:ext cx="722630" cy="627380"/>
            </a:xfrm>
            <a:custGeom>
              <a:avLst/>
              <a:gdLst/>
              <a:ahLst/>
              <a:cxnLst/>
              <a:rect l="l" t="t" r="r" b="b"/>
              <a:pathLst>
                <a:path w="722630" h="627380">
                  <a:moveTo>
                    <a:pt x="1269" y="0"/>
                  </a:moveTo>
                  <a:lnTo>
                    <a:pt x="1172" y="48259"/>
                  </a:lnTo>
                  <a:lnTo>
                    <a:pt x="6350" y="48259"/>
                  </a:lnTo>
                  <a:lnTo>
                    <a:pt x="6350" y="6350"/>
                  </a:lnTo>
                  <a:lnTo>
                    <a:pt x="722619" y="6350"/>
                  </a:lnTo>
                  <a:lnTo>
                    <a:pt x="722630" y="1269"/>
                  </a:lnTo>
                  <a:lnTo>
                    <a:pt x="1269" y="0"/>
                  </a:lnTo>
                  <a:close/>
                </a:path>
                <a:path w="722630" h="627380">
                  <a:moveTo>
                    <a:pt x="722619" y="6350"/>
                  </a:moveTo>
                  <a:lnTo>
                    <a:pt x="6350" y="6350"/>
                  </a:lnTo>
                  <a:lnTo>
                    <a:pt x="717550" y="7619"/>
                  </a:lnTo>
                  <a:lnTo>
                    <a:pt x="717466" y="48259"/>
                  </a:lnTo>
                  <a:lnTo>
                    <a:pt x="722534" y="48259"/>
                  </a:lnTo>
                  <a:lnTo>
                    <a:pt x="722619" y="6350"/>
                  </a:lnTo>
                  <a:close/>
                </a:path>
                <a:path w="722630" h="627380">
                  <a:moveTo>
                    <a:pt x="6350" y="48260"/>
                  </a:moveTo>
                  <a:lnTo>
                    <a:pt x="1172" y="48260"/>
                  </a:lnTo>
                  <a:lnTo>
                    <a:pt x="1159" y="54609"/>
                  </a:lnTo>
                  <a:lnTo>
                    <a:pt x="6350" y="54609"/>
                  </a:lnTo>
                  <a:lnTo>
                    <a:pt x="6350" y="48260"/>
                  </a:lnTo>
                  <a:close/>
                </a:path>
                <a:path w="722630" h="627380">
                  <a:moveTo>
                    <a:pt x="722534" y="48260"/>
                  </a:moveTo>
                  <a:lnTo>
                    <a:pt x="717466" y="48260"/>
                  </a:lnTo>
                  <a:lnTo>
                    <a:pt x="717452" y="54609"/>
                  </a:lnTo>
                  <a:lnTo>
                    <a:pt x="722521" y="54609"/>
                  </a:lnTo>
                  <a:lnTo>
                    <a:pt x="722534" y="48260"/>
                  </a:lnTo>
                  <a:close/>
                </a:path>
                <a:path w="722630" h="627380">
                  <a:moveTo>
                    <a:pt x="6350" y="54610"/>
                  </a:moveTo>
                  <a:lnTo>
                    <a:pt x="1159" y="54610"/>
                  </a:lnTo>
                  <a:lnTo>
                    <a:pt x="1138" y="64769"/>
                  </a:lnTo>
                  <a:lnTo>
                    <a:pt x="6350" y="64769"/>
                  </a:lnTo>
                  <a:lnTo>
                    <a:pt x="6350" y="54610"/>
                  </a:lnTo>
                  <a:close/>
                </a:path>
                <a:path w="722630" h="627380">
                  <a:moveTo>
                    <a:pt x="722521" y="54610"/>
                  </a:moveTo>
                  <a:lnTo>
                    <a:pt x="717452" y="54610"/>
                  </a:lnTo>
                  <a:lnTo>
                    <a:pt x="717431" y="64769"/>
                  </a:lnTo>
                  <a:lnTo>
                    <a:pt x="722501" y="64769"/>
                  </a:lnTo>
                  <a:lnTo>
                    <a:pt x="722521" y="54610"/>
                  </a:lnTo>
                  <a:close/>
                </a:path>
                <a:path w="722630" h="627380">
                  <a:moveTo>
                    <a:pt x="6350" y="64770"/>
                  </a:moveTo>
                  <a:lnTo>
                    <a:pt x="1138" y="64770"/>
                  </a:lnTo>
                  <a:lnTo>
                    <a:pt x="1107" y="80009"/>
                  </a:lnTo>
                  <a:lnTo>
                    <a:pt x="6350" y="80009"/>
                  </a:lnTo>
                  <a:lnTo>
                    <a:pt x="6350" y="64770"/>
                  </a:lnTo>
                  <a:close/>
                </a:path>
                <a:path w="722630" h="627380">
                  <a:moveTo>
                    <a:pt x="722501" y="64770"/>
                  </a:moveTo>
                  <a:lnTo>
                    <a:pt x="717431" y="64770"/>
                  </a:lnTo>
                  <a:lnTo>
                    <a:pt x="717400" y="80009"/>
                  </a:lnTo>
                  <a:lnTo>
                    <a:pt x="722470" y="80009"/>
                  </a:lnTo>
                  <a:lnTo>
                    <a:pt x="722501" y="64770"/>
                  </a:lnTo>
                  <a:close/>
                </a:path>
                <a:path w="722630" h="627380">
                  <a:moveTo>
                    <a:pt x="6350" y="80010"/>
                  </a:moveTo>
                  <a:lnTo>
                    <a:pt x="1107" y="80010"/>
                  </a:lnTo>
                  <a:lnTo>
                    <a:pt x="1069" y="99059"/>
                  </a:lnTo>
                  <a:lnTo>
                    <a:pt x="6350" y="99059"/>
                  </a:lnTo>
                  <a:lnTo>
                    <a:pt x="6350" y="80010"/>
                  </a:lnTo>
                  <a:close/>
                </a:path>
                <a:path w="722630" h="627380">
                  <a:moveTo>
                    <a:pt x="722470" y="80010"/>
                  </a:moveTo>
                  <a:lnTo>
                    <a:pt x="717400" y="80010"/>
                  </a:lnTo>
                  <a:lnTo>
                    <a:pt x="717361" y="99059"/>
                  </a:lnTo>
                  <a:lnTo>
                    <a:pt x="722431" y="99059"/>
                  </a:lnTo>
                  <a:lnTo>
                    <a:pt x="722470" y="80010"/>
                  </a:lnTo>
                  <a:close/>
                </a:path>
                <a:path w="722630" h="627380">
                  <a:moveTo>
                    <a:pt x="6350" y="99060"/>
                  </a:moveTo>
                  <a:lnTo>
                    <a:pt x="1069" y="99060"/>
                  </a:lnTo>
                  <a:lnTo>
                    <a:pt x="1048" y="109219"/>
                  </a:lnTo>
                  <a:lnTo>
                    <a:pt x="6350" y="109219"/>
                  </a:lnTo>
                  <a:lnTo>
                    <a:pt x="6350" y="99060"/>
                  </a:lnTo>
                  <a:close/>
                </a:path>
                <a:path w="722630" h="627380">
                  <a:moveTo>
                    <a:pt x="722431" y="99060"/>
                  </a:moveTo>
                  <a:lnTo>
                    <a:pt x="717361" y="99060"/>
                  </a:lnTo>
                  <a:lnTo>
                    <a:pt x="717340" y="109219"/>
                  </a:lnTo>
                  <a:lnTo>
                    <a:pt x="722411" y="109219"/>
                  </a:lnTo>
                  <a:lnTo>
                    <a:pt x="722431" y="99060"/>
                  </a:lnTo>
                  <a:close/>
                </a:path>
                <a:path w="722630" h="627380">
                  <a:moveTo>
                    <a:pt x="6350" y="109220"/>
                  </a:moveTo>
                  <a:lnTo>
                    <a:pt x="1048" y="109220"/>
                  </a:lnTo>
                  <a:lnTo>
                    <a:pt x="1017" y="124459"/>
                  </a:lnTo>
                  <a:lnTo>
                    <a:pt x="6350" y="124459"/>
                  </a:lnTo>
                  <a:lnTo>
                    <a:pt x="6350" y="109220"/>
                  </a:lnTo>
                  <a:close/>
                </a:path>
                <a:path w="722630" h="627380">
                  <a:moveTo>
                    <a:pt x="722411" y="109220"/>
                  </a:moveTo>
                  <a:lnTo>
                    <a:pt x="717340" y="109220"/>
                  </a:lnTo>
                  <a:lnTo>
                    <a:pt x="717308" y="124459"/>
                  </a:lnTo>
                  <a:lnTo>
                    <a:pt x="722380" y="124459"/>
                  </a:lnTo>
                  <a:lnTo>
                    <a:pt x="722411" y="109220"/>
                  </a:lnTo>
                  <a:close/>
                </a:path>
                <a:path w="722630" h="627380">
                  <a:moveTo>
                    <a:pt x="6350" y="124460"/>
                  </a:moveTo>
                  <a:lnTo>
                    <a:pt x="1017" y="124460"/>
                  </a:lnTo>
                  <a:lnTo>
                    <a:pt x="785" y="238759"/>
                  </a:lnTo>
                  <a:lnTo>
                    <a:pt x="6350" y="238759"/>
                  </a:lnTo>
                  <a:lnTo>
                    <a:pt x="6350" y="124460"/>
                  </a:lnTo>
                  <a:close/>
                </a:path>
                <a:path w="722630" h="627380">
                  <a:moveTo>
                    <a:pt x="722380" y="124460"/>
                  </a:moveTo>
                  <a:lnTo>
                    <a:pt x="717308" y="124460"/>
                  </a:lnTo>
                  <a:lnTo>
                    <a:pt x="717072" y="238759"/>
                  </a:lnTo>
                  <a:lnTo>
                    <a:pt x="722148" y="238759"/>
                  </a:lnTo>
                  <a:lnTo>
                    <a:pt x="722380" y="124460"/>
                  </a:lnTo>
                  <a:close/>
                </a:path>
                <a:path w="722630" h="627380">
                  <a:moveTo>
                    <a:pt x="6350" y="238760"/>
                  </a:moveTo>
                  <a:lnTo>
                    <a:pt x="785" y="238760"/>
                  </a:lnTo>
                  <a:lnTo>
                    <a:pt x="540" y="359409"/>
                  </a:lnTo>
                  <a:lnTo>
                    <a:pt x="6350" y="359409"/>
                  </a:lnTo>
                  <a:lnTo>
                    <a:pt x="6350" y="238760"/>
                  </a:lnTo>
                  <a:close/>
                </a:path>
                <a:path w="722630" h="627380">
                  <a:moveTo>
                    <a:pt x="722148" y="238760"/>
                  </a:moveTo>
                  <a:lnTo>
                    <a:pt x="717072" y="238760"/>
                  </a:lnTo>
                  <a:lnTo>
                    <a:pt x="716823" y="359409"/>
                  </a:lnTo>
                  <a:lnTo>
                    <a:pt x="721903" y="359409"/>
                  </a:lnTo>
                  <a:lnTo>
                    <a:pt x="722148" y="238760"/>
                  </a:lnTo>
                  <a:close/>
                </a:path>
                <a:path w="722630" h="627380">
                  <a:moveTo>
                    <a:pt x="6350" y="359410"/>
                  </a:moveTo>
                  <a:lnTo>
                    <a:pt x="540" y="359410"/>
                  </a:lnTo>
                  <a:lnTo>
                    <a:pt x="257" y="499109"/>
                  </a:lnTo>
                  <a:lnTo>
                    <a:pt x="6350" y="499109"/>
                  </a:lnTo>
                  <a:lnTo>
                    <a:pt x="6350" y="359410"/>
                  </a:lnTo>
                  <a:close/>
                </a:path>
                <a:path w="722630" h="627380">
                  <a:moveTo>
                    <a:pt x="721903" y="359410"/>
                  </a:moveTo>
                  <a:lnTo>
                    <a:pt x="716823" y="359410"/>
                  </a:lnTo>
                  <a:lnTo>
                    <a:pt x="716534" y="499109"/>
                  </a:lnTo>
                  <a:lnTo>
                    <a:pt x="721620" y="499109"/>
                  </a:lnTo>
                  <a:lnTo>
                    <a:pt x="721903" y="359410"/>
                  </a:lnTo>
                  <a:close/>
                </a:path>
                <a:path w="722630" h="627380">
                  <a:moveTo>
                    <a:pt x="6350" y="499110"/>
                  </a:moveTo>
                  <a:lnTo>
                    <a:pt x="257" y="499110"/>
                  </a:lnTo>
                  <a:lnTo>
                    <a:pt x="236" y="509269"/>
                  </a:lnTo>
                  <a:lnTo>
                    <a:pt x="6350" y="509269"/>
                  </a:lnTo>
                  <a:lnTo>
                    <a:pt x="6350" y="499110"/>
                  </a:lnTo>
                  <a:close/>
                </a:path>
                <a:path w="722630" h="627380">
                  <a:moveTo>
                    <a:pt x="721620" y="499110"/>
                  </a:moveTo>
                  <a:lnTo>
                    <a:pt x="716534" y="499110"/>
                  </a:lnTo>
                  <a:lnTo>
                    <a:pt x="716513" y="509269"/>
                  </a:lnTo>
                  <a:lnTo>
                    <a:pt x="721599" y="509269"/>
                  </a:lnTo>
                  <a:lnTo>
                    <a:pt x="721620" y="499110"/>
                  </a:lnTo>
                  <a:close/>
                </a:path>
                <a:path w="722630" h="627380">
                  <a:moveTo>
                    <a:pt x="6350" y="509270"/>
                  </a:moveTo>
                  <a:lnTo>
                    <a:pt x="236" y="509270"/>
                  </a:lnTo>
                  <a:lnTo>
                    <a:pt x="206" y="524509"/>
                  </a:lnTo>
                  <a:lnTo>
                    <a:pt x="6350" y="524509"/>
                  </a:lnTo>
                  <a:lnTo>
                    <a:pt x="6350" y="509270"/>
                  </a:lnTo>
                  <a:close/>
                </a:path>
                <a:path w="722630" h="627380">
                  <a:moveTo>
                    <a:pt x="721599" y="509270"/>
                  </a:moveTo>
                  <a:lnTo>
                    <a:pt x="716513" y="509270"/>
                  </a:lnTo>
                  <a:lnTo>
                    <a:pt x="716482" y="524509"/>
                  </a:lnTo>
                  <a:lnTo>
                    <a:pt x="721568" y="524509"/>
                  </a:lnTo>
                  <a:lnTo>
                    <a:pt x="721599" y="509270"/>
                  </a:lnTo>
                  <a:close/>
                </a:path>
                <a:path w="722630" h="627380">
                  <a:moveTo>
                    <a:pt x="6350" y="524510"/>
                  </a:moveTo>
                  <a:lnTo>
                    <a:pt x="206" y="524510"/>
                  </a:lnTo>
                  <a:lnTo>
                    <a:pt x="167" y="543559"/>
                  </a:lnTo>
                  <a:lnTo>
                    <a:pt x="6350" y="543559"/>
                  </a:lnTo>
                  <a:lnTo>
                    <a:pt x="6350" y="524510"/>
                  </a:lnTo>
                  <a:close/>
                </a:path>
                <a:path w="722630" h="627380">
                  <a:moveTo>
                    <a:pt x="721568" y="524510"/>
                  </a:moveTo>
                  <a:lnTo>
                    <a:pt x="716482" y="524510"/>
                  </a:lnTo>
                  <a:lnTo>
                    <a:pt x="716442" y="543559"/>
                  </a:lnTo>
                  <a:lnTo>
                    <a:pt x="721530" y="543559"/>
                  </a:lnTo>
                  <a:lnTo>
                    <a:pt x="721568" y="524510"/>
                  </a:lnTo>
                  <a:close/>
                </a:path>
                <a:path w="722630" h="627380">
                  <a:moveTo>
                    <a:pt x="6350" y="543560"/>
                  </a:moveTo>
                  <a:lnTo>
                    <a:pt x="167" y="543560"/>
                  </a:lnTo>
                  <a:lnTo>
                    <a:pt x="146" y="553719"/>
                  </a:lnTo>
                  <a:lnTo>
                    <a:pt x="6350" y="553719"/>
                  </a:lnTo>
                  <a:lnTo>
                    <a:pt x="6350" y="543560"/>
                  </a:lnTo>
                  <a:close/>
                </a:path>
                <a:path w="722630" h="627380">
                  <a:moveTo>
                    <a:pt x="721530" y="543560"/>
                  </a:moveTo>
                  <a:lnTo>
                    <a:pt x="716442" y="543560"/>
                  </a:lnTo>
                  <a:lnTo>
                    <a:pt x="716421" y="553719"/>
                  </a:lnTo>
                  <a:lnTo>
                    <a:pt x="721509" y="553719"/>
                  </a:lnTo>
                  <a:lnTo>
                    <a:pt x="721530" y="543560"/>
                  </a:lnTo>
                  <a:close/>
                </a:path>
                <a:path w="722630" h="627380">
                  <a:moveTo>
                    <a:pt x="6350" y="553720"/>
                  </a:moveTo>
                  <a:lnTo>
                    <a:pt x="146" y="553720"/>
                  </a:lnTo>
                  <a:lnTo>
                    <a:pt x="115" y="568959"/>
                  </a:lnTo>
                  <a:lnTo>
                    <a:pt x="6350" y="568959"/>
                  </a:lnTo>
                  <a:lnTo>
                    <a:pt x="6350" y="553720"/>
                  </a:lnTo>
                  <a:close/>
                </a:path>
                <a:path w="722630" h="627380">
                  <a:moveTo>
                    <a:pt x="721509" y="553720"/>
                  </a:moveTo>
                  <a:lnTo>
                    <a:pt x="716421" y="553720"/>
                  </a:lnTo>
                  <a:lnTo>
                    <a:pt x="716390" y="568959"/>
                  </a:lnTo>
                  <a:lnTo>
                    <a:pt x="721478" y="568959"/>
                  </a:lnTo>
                  <a:lnTo>
                    <a:pt x="721509" y="553720"/>
                  </a:lnTo>
                  <a:close/>
                </a:path>
                <a:path w="722630" h="627380">
                  <a:moveTo>
                    <a:pt x="6350" y="568960"/>
                  </a:moveTo>
                  <a:lnTo>
                    <a:pt x="115" y="568960"/>
                  </a:lnTo>
                  <a:lnTo>
                    <a:pt x="90" y="581659"/>
                  </a:lnTo>
                  <a:lnTo>
                    <a:pt x="6350" y="581659"/>
                  </a:lnTo>
                  <a:lnTo>
                    <a:pt x="6350" y="568960"/>
                  </a:lnTo>
                  <a:close/>
                </a:path>
                <a:path w="722630" h="627380">
                  <a:moveTo>
                    <a:pt x="721478" y="568960"/>
                  </a:moveTo>
                  <a:lnTo>
                    <a:pt x="716390" y="568960"/>
                  </a:lnTo>
                  <a:lnTo>
                    <a:pt x="716363" y="581659"/>
                  </a:lnTo>
                  <a:lnTo>
                    <a:pt x="721452" y="581659"/>
                  </a:lnTo>
                  <a:lnTo>
                    <a:pt x="721478" y="568960"/>
                  </a:lnTo>
                  <a:close/>
                </a:path>
                <a:path w="722630" h="627380">
                  <a:moveTo>
                    <a:pt x="6350" y="581660"/>
                  </a:moveTo>
                  <a:lnTo>
                    <a:pt x="90" y="581660"/>
                  </a:lnTo>
                  <a:lnTo>
                    <a:pt x="77" y="588009"/>
                  </a:lnTo>
                  <a:lnTo>
                    <a:pt x="6350" y="588009"/>
                  </a:lnTo>
                  <a:lnTo>
                    <a:pt x="6350" y="581660"/>
                  </a:lnTo>
                  <a:close/>
                </a:path>
                <a:path w="722630" h="627380">
                  <a:moveTo>
                    <a:pt x="721452" y="581660"/>
                  </a:moveTo>
                  <a:lnTo>
                    <a:pt x="716363" y="581660"/>
                  </a:lnTo>
                  <a:lnTo>
                    <a:pt x="716350" y="588009"/>
                  </a:lnTo>
                  <a:lnTo>
                    <a:pt x="721439" y="588009"/>
                  </a:lnTo>
                  <a:lnTo>
                    <a:pt x="721452" y="581660"/>
                  </a:lnTo>
                  <a:close/>
                </a:path>
                <a:path w="722630" h="627380">
                  <a:moveTo>
                    <a:pt x="6350" y="588010"/>
                  </a:moveTo>
                  <a:lnTo>
                    <a:pt x="77" y="588010"/>
                  </a:lnTo>
                  <a:lnTo>
                    <a:pt x="38" y="607059"/>
                  </a:lnTo>
                  <a:lnTo>
                    <a:pt x="6350" y="607059"/>
                  </a:lnTo>
                  <a:lnTo>
                    <a:pt x="6350" y="588010"/>
                  </a:lnTo>
                  <a:close/>
                </a:path>
                <a:path w="722630" h="627380">
                  <a:moveTo>
                    <a:pt x="721439" y="588010"/>
                  </a:moveTo>
                  <a:lnTo>
                    <a:pt x="716350" y="588010"/>
                  </a:lnTo>
                  <a:lnTo>
                    <a:pt x="716311" y="607059"/>
                  </a:lnTo>
                  <a:lnTo>
                    <a:pt x="721401" y="607059"/>
                  </a:lnTo>
                  <a:lnTo>
                    <a:pt x="721439" y="588010"/>
                  </a:lnTo>
                  <a:close/>
                </a:path>
                <a:path w="722630" h="627380">
                  <a:moveTo>
                    <a:pt x="6350" y="607060"/>
                  </a:moveTo>
                  <a:lnTo>
                    <a:pt x="38" y="607060"/>
                  </a:lnTo>
                  <a:lnTo>
                    <a:pt x="0" y="626109"/>
                  </a:lnTo>
                  <a:lnTo>
                    <a:pt x="721360" y="627379"/>
                  </a:lnTo>
                  <a:lnTo>
                    <a:pt x="721370" y="622300"/>
                  </a:lnTo>
                  <a:lnTo>
                    <a:pt x="716280" y="622300"/>
                  </a:lnTo>
                  <a:lnTo>
                    <a:pt x="6350" y="619759"/>
                  </a:lnTo>
                  <a:lnTo>
                    <a:pt x="6350" y="607060"/>
                  </a:lnTo>
                  <a:close/>
                </a:path>
                <a:path w="722630" h="627380">
                  <a:moveTo>
                    <a:pt x="721401" y="607060"/>
                  </a:moveTo>
                  <a:lnTo>
                    <a:pt x="716311" y="607060"/>
                  </a:lnTo>
                  <a:lnTo>
                    <a:pt x="716280" y="622300"/>
                  </a:lnTo>
                  <a:lnTo>
                    <a:pt x="721370" y="622300"/>
                  </a:lnTo>
                  <a:lnTo>
                    <a:pt x="721401" y="607060"/>
                  </a:lnTo>
                  <a:close/>
                </a:path>
              </a:pathLst>
            </a:custGeom>
            <a:solidFill>
              <a:srgbClr val="64A9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2235200" y="2407919"/>
              <a:ext cx="711200" cy="615950"/>
            </a:xfrm>
            <a:custGeom>
              <a:avLst/>
              <a:gdLst/>
              <a:ahLst/>
              <a:cxnLst/>
              <a:rect l="l" t="t" r="r" b="b"/>
              <a:pathLst>
                <a:path w="711200" h="615950">
                  <a:moveTo>
                    <a:pt x="0" y="0"/>
                  </a:moveTo>
                  <a:lnTo>
                    <a:pt x="0" y="41909"/>
                  </a:lnTo>
                  <a:lnTo>
                    <a:pt x="6350" y="41909"/>
                  </a:lnTo>
                  <a:lnTo>
                    <a:pt x="6350" y="6350"/>
                  </a:lnTo>
                  <a:lnTo>
                    <a:pt x="711189" y="6350"/>
                  </a:lnTo>
                  <a:lnTo>
                    <a:pt x="711200" y="1269"/>
                  </a:lnTo>
                  <a:lnTo>
                    <a:pt x="0" y="0"/>
                  </a:lnTo>
                  <a:close/>
                </a:path>
                <a:path w="711200" h="615950">
                  <a:moveTo>
                    <a:pt x="711189" y="6350"/>
                  </a:moveTo>
                  <a:lnTo>
                    <a:pt x="6350" y="6350"/>
                  </a:lnTo>
                  <a:lnTo>
                    <a:pt x="704850" y="7619"/>
                  </a:lnTo>
                  <a:lnTo>
                    <a:pt x="704777" y="41909"/>
                  </a:lnTo>
                  <a:lnTo>
                    <a:pt x="711116" y="41909"/>
                  </a:lnTo>
                  <a:lnTo>
                    <a:pt x="711189" y="6350"/>
                  </a:lnTo>
                  <a:close/>
                </a:path>
                <a:path w="711200" h="615950">
                  <a:moveTo>
                    <a:pt x="6350" y="41910"/>
                  </a:moveTo>
                  <a:lnTo>
                    <a:pt x="0" y="41910"/>
                  </a:lnTo>
                  <a:lnTo>
                    <a:pt x="0" y="48259"/>
                  </a:lnTo>
                  <a:lnTo>
                    <a:pt x="6350" y="48259"/>
                  </a:lnTo>
                  <a:lnTo>
                    <a:pt x="6350" y="41910"/>
                  </a:lnTo>
                  <a:close/>
                </a:path>
                <a:path w="711200" h="615950">
                  <a:moveTo>
                    <a:pt x="711116" y="41910"/>
                  </a:moveTo>
                  <a:lnTo>
                    <a:pt x="704777" y="41910"/>
                  </a:lnTo>
                  <a:lnTo>
                    <a:pt x="704764" y="48259"/>
                  </a:lnTo>
                  <a:lnTo>
                    <a:pt x="711102" y="48259"/>
                  </a:lnTo>
                  <a:lnTo>
                    <a:pt x="711116" y="41910"/>
                  </a:lnTo>
                  <a:close/>
                </a:path>
                <a:path w="711200" h="615950">
                  <a:moveTo>
                    <a:pt x="6350" y="48260"/>
                  </a:moveTo>
                  <a:lnTo>
                    <a:pt x="0" y="48260"/>
                  </a:lnTo>
                  <a:lnTo>
                    <a:pt x="0" y="58419"/>
                  </a:lnTo>
                  <a:lnTo>
                    <a:pt x="6350" y="58419"/>
                  </a:lnTo>
                  <a:lnTo>
                    <a:pt x="6350" y="48260"/>
                  </a:lnTo>
                  <a:close/>
                </a:path>
                <a:path w="711200" h="615950">
                  <a:moveTo>
                    <a:pt x="711102" y="48260"/>
                  </a:moveTo>
                  <a:lnTo>
                    <a:pt x="704764" y="48260"/>
                  </a:lnTo>
                  <a:lnTo>
                    <a:pt x="704742" y="58419"/>
                  </a:lnTo>
                  <a:lnTo>
                    <a:pt x="711081" y="58419"/>
                  </a:lnTo>
                  <a:lnTo>
                    <a:pt x="711102" y="48260"/>
                  </a:lnTo>
                  <a:close/>
                </a:path>
                <a:path w="711200" h="615950">
                  <a:moveTo>
                    <a:pt x="6350" y="58420"/>
                  </a:moveTo>
                  <a:lnTo>
                    <a:pt x="0" y="58420"/>
                  </a:lnTo>
                  <a:lnTo>
                    <a:pt x="0" y="73659"/>
                  </a:lnTo>
                  <a:lnTo>
                    <a:pt x="6350" y="73659"/>
                  </a:lnTo>
                  <a:lnTo>
                    <a:pt x="6350" y="58420"/>
                  </a:lnTo>
                  <a:close/>
                </a:path>
                <a:path w="711200" h="615950">
                  <a:moveTo>
                    <a:pt x="711081" y="58420"/>
                  </a:moveTo>
                  <a:lnTo>
                    <a:pt x="704742" y="58420"/>
                  </a:lnTo>
                  <a:lnTo>
                    <a:pt x="704710" y="73659"/>
                  </a:lnTo>
                  <a:lnTo>
                    <a:pt x="711050" y="73659"/>
                  </a:lnTo>
                  <a:lnTo>
                    <a:pt x="711081" y="58420"/>
                  </a:lnTo>
                  <a:close/>
                </a:path>
                <a:path w="711200" h="615950">
                  <a:moveTo>
                    <a:pt x="6350" y="73660"/>
                  </a:moveTo>
                  <a:lnTo>
                    <a:pt x="0" y="73660"/>
                  </a:lnTo>
                  <a:lnTo>
                    <a:pt x="0" y="92709"/>
                  </a:lnTo>
                  <a:lnTo>
                    <a:pt x="6350" y="92709"/>
                  </a:lnTo>
                  <a:lnTo>
                    <a:pt x="6350" y="73660"/>
                  </a:lnTo>
                  <a:close/>
                </a:path>
                <a:path w="711200" h="615950">
                  <a:moveTo>
                    <a:pt x="711050" y="73660"/>
                  </a:moveTo>
                  <a:lnTo>
                    <a:pt x="704710" y="73660"/>
                  </a:lnTo>
                  <a:lnTo>
                    <a:pt x="704670" y="92709"/>
                  </a:lnTo>
                  <a:lnTo>
                    <a:pt x="711011" y="92709"/>
                  </a:lnTo>
                  <a:lnTo>
                    <a:pt x="711050" y="73660"/>
                  </a:lnTo>
                  <a:close/>
                </a:path>
                <a:path w="711200" h="615950">
                  <a:moveTo>
                    <a:pt x="6350" y="92710"/>
                  </a:moveTo>
                  <a:lnTo>
                    <a:pt x="0" y="92710"/>
                  </a:lnTo>
                  <a:lnTo>
                    <a:pt x="0" y="102869"/>
                  </a:lnTo>
                  <a:lnTo>
                    <a:pt x="6350" y="102869"/>
                  </a:lnTo>
                  <a:lnTo>
                    <a:pt x="6350" y="92710"/>
                  </a:lnTo>
                  <a:close/>
                </a:path>
                <a:path w="711200" h="615950">
                  <a:moveTo>
                    <a:pt x="711011" y="92710"/>
                  </a:moveTo>
                  <a:lnTo>
                    <a:pt x="704670" y="92710"/>
                  </a:lnTo>
                  <a:lnTo>
                    <a:pt x="704649" y="102869"/>
                  </a:lnTo>
                  <a:lnTo>
                    <a:pt x="710990" y="102869"/>
                  </a:lnTo>
                  <a:lnTo>
                    <a:pt x="711011" y="92710"/>
                  </a:lnTo>
                  <a:close/>
                </a:path>
                <a:path w="711200" h="615950">
                  <a:moveTo>
                    <a:pt x="6350" y="102870"/>
                  </a:moveTo>
                  <a:lnTo>
                    <a:pt x="0" y="102870"/>
                  </a:lnTo>
                  <a:lnTo>
                    <a:pt x="0" y="118109"/>
                  </a:lnTo>
                  <a:lnTo>
                    <a:pt x="6350" y="118109"/>
                  </a:lnTo>
                  <a:lnTo>
                    <a:pt x="6350" y="102870"/>
                  </a:lnTo>
                  <a:close/>
                </a:path>
                <a:path w="711200" h="615950">
                  <a:moveTo>
                    <a:pt x="710990" y="102870"/>
                  </a:moveTo>
                  <a:lnTo>
                    <a:pt x="704649" y="102870"/>
                  </a:lnTo>
                  <a:lnTo>
                    <a:pt x="704616" y="118109"/>
                  </a:lnTo>
                  <a:lnTo>
                    <a:pt x="710958" y="118109"/>
                  </a:lnTo>
                  <a:lnTo>
                    <a:pt x="710990" y="102870"/>
                  </a:lnTo>
                  <a:close/>
                </a:path>
                <a:path w="711200" h="615950">
                  <a:moveTo>
                    <a:pt x="6350" y="118110"/>
                  </a:moveTo>
                  <a:lnTo>
                    <a:pt x="0" y="118110"/>
                  </a:lnTo>
                  <a:lnTo>
                    <a:pt x="0" y="232409"/>
                  </a:lnTo>
                  <a:lnTo>
                    <a:pt x="6350" y="232409"/>
                  </a:lnTo>
                  <a:lnTo>
                    <a:pt x="6350" y="118110"/>
                  </a:lnTo>
                  <a:close/>
                </a:path>
                <a:path w="711200" h="615950">
                  <a:moveTo>
                    <a:pt x="710958" y="118110"/>
                  </a:moveTo>
                  <a:lnTo>
                    <a:pt x="704616" y="118110"/>
                  </a:lnTo>
                  <a:lnTo>
                    <a:pt x="704375" y="232409"/>
                  </a:lnTo>
                  <a:lnTo>
                    <a:pt x="710722" y="232409"/>
                  </a:lnTo>
                  <a:lnTo>
                    <a:pt x="710958" y="118110"/>
                  </a:lnTo>
                  <a:close/>
                </a:path>
                <a:path w="711200" h="615950">
                  <a:moveTo>
                    <a:pt x="6350" y="232410"/>
                  </a:moveTo>
                  <a:lnTo>
                    <a:pt x="0" y="232410"/>
                  </a:lnTo>
                  <a:lnTo>
                    <a:pt x="0" y="353059"/>
                  </a:lnTo>
                  <a:lnTo>
                    <a:pt x="6350" y="353059"/>
                  </a:lnTo>
                  <a:lnTo>
                    <a:pt x="6350" y="232410"/>
                  </a:lnTo>
                  <a:close/>
                </a:path>
                <a:path w="711200" h="615950">
                  <a:moveTo>
                    <a:pt x="710722" y="232410"/>
                  </a:moveTo>
                  <a:lnTo>
                    <a:pt x="704375" y="232410"/>
                  </a:lnTo>
                  <a:lnTo>
                    <a:pt x="704121" y="353059"/>
                  </a:lnTo>
                  <a:lnTo>
                    <a:pt x="710473" y="353059"/>
                  </a:lnTo>
                  <a:lnTo>
                    <a:pt x="710722" y="232410"/>
                  </a:lnTo>
                  <a:close/>
                </a:path>
                <a:path w="711200" h="615950">
                  <a:moveTo>
                    <a:pt x="6350" y="353060"/>
                  </a:moveTo>
                  <a:lnTo>
                    <a:pt x="0" y="353060"/>
                  </a:lnTo>
                  <a:lnTo>
                    <a:pt x="0" y="492759"/>
                  </a:lnTo>
                  <a:lnTo>
                    <a:pt x="6350" y="492759"/>
                  </a:lnTo>
                  <a:lnTo>
                    <a:pt x="6350" y="353060"/>
                  </a:lnTo>
                  <a:close/>
                </a:path>
                <a:path w="711200" h="615950">
                  <a:moveTo>
                    <a:pt x="710473" y="353060"/>
                  </a:moveTo>
                  <a:lnTo>
                    <a:pt x="704121" y="353060"/>
                  </a:lnTo>
                  <a:lnTo>
                    <a:pt x="703826" y="492759"/>
                  </a:lnTo>
                  <a:lnTo>
                    <a:pt x="710184" y="492759"/>
                  </a:lnTo>
                  <a:lnTo>
                    <a:pt x="710473" y="353060"/>
                  </a:lnTo>
                  <a:close/>
                </a:path>
                <a:path w="711200" h="615950">
                  <a:moveTo>
                    <a:pt x="6350" y="492760"/>
                  </a:moveTo>
                  <a:lnTo>
                    <a:pt x="0" y="492760"/>
                  </a:lnTo>
                  <a:lnTo>
                    <a:pt x="0" y="502919"/>
                  </a:lnTo>
                  <a:lnTo>
                    <a:pt x="6350" y="502919"/>
                  </a:lnTo>
                  <a:lnTo>
                    <a:pt x="6350" y="492760"/>
                  </a:lnTo>
                  <a:close/>
                </a:path>
                <a:path w="711200" h="615950">
                  <a:moveTo>
                    <a:pt x="710184" y="492760"/>
                  </a:moveTo>
                  <a:lnTo>
                    <a:pt x="703826" y="492760"/>
                  </a:lnTo>
                  <a:lnTo>
                    <a:pt x="703805" y="502919"/>
                  </a:lnTo>
                  <a:lnTo>
                    <a:pt x="710163" y="502919"/>
                  </a:lnTo>
                  <a:lnTo>
                    <a:pt x="710184" y="492760"/>
                  </a:lnTo>
                  <a:close/>
                </a:path>
                <a:path w="711200" h="615950">
                  <a:moveTo>
                    <a:pt x="6350" y="502920"/>
                  </a:moveTo>
                  <a:lnTo>
                    <a:pt x="0" y="502920"/>
                  </a:lnTo>
                  <a:lnTo>
                    <a:pt x="0" y="518159"/>
                  </a:lnTo>
                  <a:lnTo>
                    <a:pt x="6350" y="518159"/>
                  </a:lnTo>
                  <a:lnTo>
                    <a:pt x="6350" y="502920"/>
                  </a:lnTo>
                  <a:close/>
                </a:path>
                <a:path w="711200" h="615950">
                  <a:moveTo>
                    <a:pt x="710163" y="502920"/>
                  </a:moveTo>
                  <a:lnTo>
                    <a:pt x="703805" y="502920"/>
                  </a:lnTo>
                  <a:lnTo>
                    <a:pt x="703772" y="518159"/>
                  </a:lnTo>
                  <a:lnTo>
                    <a:pt x="710132" y="518159"/>
                  </a:lnTo>
                  <a:lnTo>
                    <a:pt x="710163" y="502920"/>
                  </a:lnTo>
                  <a:close/>
                </a:path>
                <a:path w="711200" h="615950">
                  <a:moveTo>
                    <a:pt x="6350" y="518160"/>
                  </a:moveTo>
                  <a:lnTo>
                    <a:pt x="0" y="518160"/>
                  </a:lnTo>
                  <a:lnTo>
                    <a:pt x="0" y="537209"/>
                  </a:lnTo>
                  <a:lnTo>
                    <a:pt x="6350" y="537209"/>
                  </a:lnTo>
                  <a:lnTo>
                    <a:pt x="6350" y="518160"/>
                  </a:lnTo>
                  <a:close/>
                </a:path>
                <a:path w="711200" h="615950">
                  <a:moveTo>
                    <a:pt x="710132" y="518160"/>
                  </a:moveTo>
                  <a:lnTo>
                    <a:pt x="703772" y="518160"/>
                  </a:lnTo>
                  <a:lnTo>
                    <a:pt x="703732" y="537209"/>
                  </a:lnTo>
                  <a:lnTo>
                    <a:pt x="710092" y="537209"/>
                  </a:lnTo>
                  <a:lnTo>
                    <a:pt x="710132" y="518160"/>
                  </a:lnTo>
                  <a:close/>
                </a:path>
                <a:path w="711200" h="615950">
                  <a:moveTo>
                    <a:pt x="6350" y="537210"/>
                  </a:moveTo>
                  <a:lnTo>
                    <a:pt x="0" y="537210"/>
                  </a:lnTo>
                  <a:lnTo>
                    <a:pt x="0" y="547369"/>
                  </a:lnTo>
                  <a:lnTo>
                    <a:pt x="6350" y="547369"/>
                  </a:lnTo>
                  <a:lnTo>
                    <a:pt x="6350" y="537210"/>
                  </a:lnTo>
                  <a:close/>
                </a:path>
                <a:path w="711200" h="615950">
                  <a:moveTo>
                    <a:pt x="710092" y="537210"/>
                  </a:moveTo>
                  <a:lnTo>
                    <a:pt x="703732" y="537210"/>
                  </a:lnTo>
                  <a:lnTo>
                    <a:pt x="703711" y="547369"/>
                  </a:lnTo>
                  <a:lnTo>
                    <a:pt x="710071" y="547369"/>
                  </a:lnTo>
                  <a:lnTo>
                    <a:pt x="710092" y="537210"/>
                  </a:lnTo>
                  <a:close/>
                </a:path>
                <a:path w="711200" h="615950">
                  <a:moveTo>
                    <a:pt x="6350" y="547370"/>
                  </a:moveTo>
                  <a:lnTo>
                    <a:pt x="0" y="547370"/>
                  </a:lnTo>
                  <a:lnTo>
                    <a:pt x="0" y="562609"/>
                  </a:lnTo>
                  <a:lnTo>
                    <a:pt x="6350" y="562609"/>
                  </a:lnTo>
                  <a:lnTo>
                    <a:pt x="6350" y="547370"/>
                  </a:lnTo>
                  <a:close/>
                </a:path>
                <a:path w="711200" h="615950">
                  <a:moveTo>
                    <a:pt x="710071" y="547370"/>
                  </a:moveTo>
                  <a:lnTo>
                    <a:pt x="703711" y="547370"/>
                  </a:lnTo>
                  <a:lnTo>
                    <a:pt x="703679" y="562609"/>
                  </a:lnTo>
                  <a:lnTo>
                    <a:pt x="710040" y="562609"/>
                  </a:lnTo>
                  <a:lnTo>
                    <a:pt x="710071" y="547370"/>
                  </a:lnTo>
                  <a:close/>
                </a:path>
                <a:path w="711200" h="615950">
                  <a:moveTo>
                    <a:pt x="6350" y="562610"/>
                  </a:moveTo>
                  <a:lnTo>
                    <a:pt x="0" y="562610"/>
                  </a:lnTo>
                  <a:lnTo>
                    <a:pt x="0" y="575309"/>
                  </a:lnTo>
                  <a:lnTo>
                    <a:pt x="6350" y="575309"/>
                  </a:lnTo>
                  <a:lnTo>
                    <a:pt x="6350" y="562610"/>
                  </a:lnTo>
                  <a:close/>
                </a:path>
                <a:path w="711200" h="615950">
                  <a:moveTo>
                    <a:pt x="710040" y="562610"/>
                  </a:moveTo>
                  <a:lnTo>
                    <a:pt x="703679" y="562610"/>
                  </a:lnTo>
                  <a:lnTo>
                    <a:pt x="703652" y="575309"/>
                  </a:lnTo>
                  <a:lnTo>
                    <a:pt x="710013" y="575309"/>
                  </a:lnTo>
                  <a:lnTo>
                    <a:pt x="710040" y="562610"/>
                  </a:lnTo>
                  <a:close/>
                </a:path>
                <a:path w="711200" h="615950">
                  <a:moveTo>
                    <a:pt x="6350" y="575310"/>
                  </a:moveTo>
                  <a:lnTo>
                    <a:pt x="0" y="575310"/>
                  </a:lnTo>
                  <a:lnTo>
                    <a:pt x="0" y="581659"/>
                  </a:lnTo>
                  <a:lnTo>
                    <a:pt x="6350" y="581659"/>
                  </a:lnTo>
                  <a:lnTo>
                    <a:pt x="6350" y="575310"/>
                  </a:lnTo>
                  <a:close/>
                </a:path>
                <a:path w="711200" h="615950">
                  <a:moveTo>
                    <a:pt x="710013" y="575310"/>
                  </a:moveTo>
                  <a:lnTo>
                    <a:pt x="703652" y="575310"/>
                  </a:lnTo>
                  <a:lnTo>
                    <a:pt x="703638" y="581659"/>
                  </a:lnTo>
                  <a:lnTo>
                    <a:pt x="710000" y="581659"/>
                  </a:lnTo>
                  <a:lnTo>
                    <a:pt x="710013" y="575310"/>
                  </a:lnTo>
                  <a:close/>
                </a:path>
                <a:path w="711200" h="615950">
                  <a:moveTo>
                    <a:pt x="6350" y="581660"/>
                  </a:moveTo>
                  <a:lnTo>
                    <a:pt x="0" y="581660"/>
                  </a:lnTo>
                  <a:lnTo>
                    <a:pt x="0" y="600709"/>
                  </a:lnTo>
                  <a:lnTo>
                    <a:pt x="6350" y="600709"/>
                  </a:lnTo>
                  <a:lnTo>
                    <a:pt x="6350" y="581660"/>
                  </a:lnTo>
                  <a:close/>
                </a:path>
                <a:path w="711200" h="615950">
                  <a:moveTo>
                    <a:pt x="710000" y="581660"/>
                  </a:moveTo>
                  <a:lnTo>
                    <a:pt x="703638" y="581660"/>
                  </a:lnTo>
                  <a:lnTo>
                    <a:pt x="703598" y="600709"/>
                  </a:lnTo>
                  <a:lnTo>
                    <a:pt x="709961" y="600709"/>
                  </a:lnTo>
                  <a:lnTo>
                    <a:pt x="710000" y="581660"/>
                  </a:lnTo>
                  <a:close/>
                </a:path>
                <a:path w="711200" h="615950">
                  <a:moveTo>
                    <a:pt x="6350" y="600710"/>
                  </a:moveTo>
                  <a:lnTo>
                    <a:pt x="0" y="600710"/>
                  </a:lnTo>
                  <a:lnTo>
                    <a:pt x="0" y="613409"/>
                  </a:lnTo>
                  <a:lnTo>
                    <a:pt x="709930" y="615950"/>
                  </a:lnTo>
                  <a:lnTo>
                    <a:pt x="709943" y="609600"/>
                  </a:lnTo>
                  <a:lnTo>
                    <a:pt x="6350" y="608329"/>
                  </a:lnTo>
                  <a:lnTo>
                    <a:pt x="6350" y="600710"/>
                  </a:lnTo>
                  <a:close/>
                </a:path>
                <a:path w="711200" h="615950">
                  <a:moveTo>
                    <a:pt x="709961" y="600710"/>
                  </a:moveTo>
                  <a:lnTo>
                    <a:pt x="703598" y="600710"/>
                  </a:lnTo>
                  <a:lnTo>
                    <a:pt x="703580" y="609600"/>
                  </a:lnTo>
                  <a:lnTo>
                    <a:pt x="709943" y="609600"/>
                  </a:lnTo>
                  <a:lnTo>
                    <a:pt x="709961" y="600710"/>
                  </a:lnTo>
                  <a:close/>
                </a:path>
              </a:pathLst>
            </a:custGeom>
            <a:solidFill>
              <a:srgbClr val="64AA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2241550" y="2414269"/>
              <a:ext cx="698500" cy="603250"/>
            </a:xfrm>
            <a:custGeom>
              <a:avLst/>
              <a:gdLst/>
              <a:ahLst/>
              <a:cxnLst/>
              <a:rect l="l" t="t" r="r" b="b"/>
              <a:pathLst>
                <a:path w="698500" h="603250">
                  <a:moveTo>
                    <a:pt x="0" y="0"/>
                  </a:moveTo>
                  <a:lnTo>
                    <a:pt x="0" y="35559"/>
                  </a:lnTo>
                  <a:lnTo>
                    <a:pt x="6284" y="35559"/>
                  </a:lnTo>
                  <a:lnTo>
                    <a:pt x="6350" y="5079"/>
                  </a:lnTo>
                  <a:lnTo>
                    <a:pt x="698491" y="5079"/>
                  </a:lnTo>
                  <a:lnTo>
                    <a:pt x="698500" y="1269"/>
                  </a:lnTo>
                  <a:lnTo>
                    <a:pt x="0" y="0"/>
                  </a:lnTo>
                  <a:close/>
                </a:path>
                <a:path w="698500" h="603250">
                  <a:moveTo>
                    <a:pt x="698491" y="5079"/>
                  </a:moveTo>
                  <a:lnTo>
                    <a:pt x="6350" y="5079"/>
                  </a:lnTo>
                  <a:lnTo>
                    <a:pt x="692150" y="6350"/>
                  </a:lnTo>
                  <a:lnTo>
                    <a:pt x="692150" y="35559"/>
                  </a:lnTo>
                  <a:lnTo>
                    <a:pt x="698427" y="35559"/>
                  </a:lnTo>
                  <a:lnTo>
                    <a:pt x="698491" y="5079"/>
                  </a:lnTo>
                  <a:close/>
                </a:path>
                <a:path w="698500" h="603250">
                  <a:moveTo>
                    <a:pt x="6284" y="35560"/>
                  </a:moveTo>
                  <a:lnTo>
                    <a:pt x="0" y="35560"/>
                  </a:lnTo>
                  <a:lnTo>
                    <a:pt x="0" y="41909"/>
                  </a:lnTo>
                  <a:lnTo>
                    <a:pt x="6270" y="41909"/>
                  </a:lnTo>
                  <a:lnTo>
                    <a:pt x="6284" y="35560"/>
                  </a:lnTo>
                  <a:close/>
                </a:path>
                <a:path w="698500" h="603250">
                  <a:moveTo>
                    <a:pt x="698427" y="35560"/>
                  </a:moveTo>
                  <a:lnTo>
                    <a:pt x="692150" y="35560"/>
                  </a:lnTo>
                  <a:lnTo>
                    <a:pt x="692150" y="41909"/>
                  </a:lnTo>
                  <a:lnTo>
                    <a:pt x="698414" y="41909"/>
                  </a:lnTo>
                  <a:lnTo>
                    <a:pt x="698427" y="35560"/>
                  </a:lnTo>
                  <a:close/>
                </a:path>
                <a:path w="698500" h="603250">
                  <a:moveTo>
                    <a:pt x="6270" y="41910"/>
                  </a:moveTo>
                  <a:lnTo>
                    <a:pt x="0" y="41910"/>
                  </a:lnTo>
                  <a:lnTo>
                    <a:pt x="0" y="52069"/>
                  </a:lnTo>
                  <a:lnTo>
                    <a:pt x="6248" y="52069"/>
                  </a:lnTo>
                  <a:lnTo>
                    <a:pt x="6270" y="41910"/>
                  </a:lnTo>
                  <a:close/>
                </a:path>
                <a:path w="698500" h="603250">
                  <a:moveTo>
                    <a:pt x="698414" y="41910"/>
                  </a:moveTo>
                  <a:lnTo>
                    <a:pt x="692150" y="41910"/>
                  </a:lnTo>
                  <a:lnTo>
                    <a:pt x="692150" y="52069"/>
                  </a:lnTo>
                  <a:lnTo>
                    <a:pt x="698392" y="52069"/>
                  </a:lnTo>
                  <a:lnTo>
                    <a:pt x="698414" y="41910"/>
                  </a:lnTo>
                  <a:close/>
                </a:path>
                <a:path w="698500" h="603250">
                  <a:moveTo>
                    <a:pt x="6248" y="52070"/>
                  </a:moveTo>
                  <a:lnTo>
                    <a:pt x="0" y="52070"/>
                  </a:lnTo>
                  <a:lnTo>
                    <a:pt x="0" y="67309"/>
                  </a:lnTo>
                  <a:lnTo>
                    <a:pt x="6216" y="67309"/>
                  </a:lnTo>
                  <a:lnTo>
                    <a:pt x="6248" y="52070"/>
                  </a:lnTo>
                  <a:close/>
                </a:path>
                <a:path w="698500" h="603250">
                  <a:moveTo>
                    <a:pt x="698392" y="52070"/>
                  </a:moveTo>
                  <a:lnTo>
                    <a:pt x="692150" y="52070"/>
                  </a:lnTo>
                  <a:lnTo>
                    <a:pt x="692150" y="67309"/>
                  </a:lnTo>
                  <a:lnTo>
                    <a:pt x="698360" y="67309"/>
                  </a:lnTo>
                  <a:lnTo>
                    <a:pt x="698392" y="52070"/>
                  </a:lnTo>
                  <a:close/>
                </a:path>
                <a:path w="698500" h="603250">
                  <a:moveTo>
                    <a:pt x="6216" y="67310"/>
                  </a:moveTo>
                  <a:lnTo>
                    <a:pt x="0" y="67310"/>
                  </a:lnTo>
                  <a:lnTo>
                    <a:pt x="0" y="86359"/>
                  </a:lnTo>
                  <a:lnTo>
                    <a:pt x="6175" y="86359"/>
                  </a:lnTo>
                  <a:lnTo>
                    <a:pt x="6216" y="67310"/>
                  </a:lnTo>
                  <a:close/>
                </a:path>
                <a:path w="698500" h="603250">
                  <a:moveTo>
                    <a:pt x="698360" y="67310"/>
                  </a:moveTo>
                  <a:lnTo>
                    <a:pt x="692150" y="67310"/>
                  </a:lnTo>
                  <a:lnTo>
                    <a:pt x="692150" y="86359"/>
                  </a:lnTo>
                  <a:lnTo>
                    <a:pt x="698320" y="86359"/>
                  </a:lnTo>
                  <a:lnTo>
                    <a:pt x="698360" y="67310"/>
                  </a:lnTo>
                  <a:close/>
                </a:path>
                <a:path w="698500" h="603250">
                  <a:moveTo>
                    <a:pt x="6175" y="86360"/>
                  </a:moveTo>
                  <a:lnTo>
                    <a:pt x="0" y="86360"/>
                  </a:lnTo>
                  <a:lnTo>
                    <a:pt x="0" y="96519"/>
                  </a:lnTo>
                  <a:lnTo>
                    <a:pt x="6153" y="96519"/>
                  </a:lnTo>
                  <a:lnTo>
                    <a:pt x="6175" y="86360"/>
                  </a:lnTo>
                  <a:close/>
                </a:path>
                <a:path w="698500" h="603250">
                  <a:moveTo>
                    <a:pt x="698320" y="86360"/>
                  </a:moveTo>
                  <a:lnTo>
                    <a:pt x="692150" y="86360"/>
                  </a:lnTo>
                  <a:lnTo>
                    <a:pt x="692150" y="96519"/>
                  </a:lnTo>
                  <a:lnTo>
                    <a:pt x="698299" y="96519"/>
                  </a:lnTo>
                  <a:lnTo>
                    <a:pt x="698320" y="86360"/>
                  </a:lnTo>
                  <a:close/>
                </a:path>
                <a:path w="698500" h="603250">
                  <a:moveTo>
                    <a:pt x="6153" y="96520"/>
                  </a:moveTo>
                  <a:lnTo>
                    <a:pt x="0" y="96520"/>
                  </a:lnTo>
                  <a:lnTo>
                    <a:pt x="0" y="111759"/>
                  </a:lnTo>
                  <a:lnTo>
                    <a:pt x="6120" y="111759"/>
                  </a:lnTo>
                  <a:lnTo>
                    <a:pt x="6153" y="96520"/>
                  </a:lnTo>
                  <a:close/>
                </a:path>
                <a:path w="698500" h="603250">
                  <a:moveTo>
                    <a:pt x="698299" y="96520"/>
                  </a:moveTo>
                  <a:lnTo>
                    <a:pt x="692150" y="96520"/>
                  </a:lnTo>
                  <a:lnTo>
                    <a:pt x="692150" y="111759"/>
                  </a:lnTo>
                  <a:lnTo>
                    <a:pt x="698266" y="111759"/>
                  </a:lnTo>
                  <a:lnTo>
                    <a:pt x="698299" y="96520"/>
                  </a:lnTo>
                  <a:close/>
                </a:path>
                <a:path w="698500" h="603250">
                  <a:moveTo>
                    <a:pt x="6120" y="111760"/>
                  </a:moveTo>
                  <a:lnTo>
                    <a:pt x="0" y="111760"/>
                  </a:lnTo>
                  <a:lnTo>
                    <a:pt x="0" y="226059"/>
                  </a:lnTo>
                  <a:lnTo>
                    <a:pt x="5874" y="226059"/>
                  </a:lnTo>
                  <a:lnTo>
                    <a:pt x="6120" y="111760"/>
                  </a:lnTo>
                  <a:close/>
                </a:path>
                <a:path w="698500" h="603250">
                  <a:moveTo>
                    <a:pt x="698266" y="111760"/>
                  </a:moveTo>
                  <a:lnTo>
                    <a:pt x="692150" y="111760"/>
                  </a:lnTo>
                  <a:lnTo>
                    <a:pt x="692150" y="226059"/>
                  </a:lnTo>
                  <a:lnTo>
                    <a:pt x="698025" y="226059"/>
                  </a:lnTo>
                  <a:lnTo>
                    <a:pt x="698266" y="111760"/>
                  </a:lnTo>
                  <a:close/>
                </a:path>
                <a:path w="698500" h="603250">
                  <a:moveTo>
                    <a:pt x="5874" y="226060"/>
                  </a:moveTo>
                  <a:lnTo>
                    <a:pt x="0" y="226060"/>
                  </a:lnTo>
                  <a:lnTo>
                    <a:pt x="0" y="346709"/>
                  </a:lnTo>
                  <a:lnTo>
                    <a:pt x="5615" y="346709"/>
                  </a:lnTo>
                  <a:lnTo>
                    <a:pt x="5874" y="226060"/>
                  </a:lnTo>
                  <a:close/>
                </a:path>
                <a:path w="698500" h="603250">
                  <a:moveTo>
                    <a:pt x="698025" y="226060"/>
                  </a:moveTo>
                  <a:lnTo>
                    <a:pt x="692150" y="226060"/>
                  </a:lnTo>
                  <a:lnTo>
                    <a:pt x="692150" y="346709"/>
                  </a:lnTo>
                  <a:lnTo>
                    <a:pt x="697771" y="346709"/>
                  </a:lnTo>
                  <a:lnTo>
                    <a:pt x="698025" y="226060"/>
                  </a:lnTo>
                  <a:close/>
                </a:path>
                <a:path w="698500" h="603250">
                  <a:moveTo>
                    <a:pt x="5615" y="346710"/>
                  </a:moveTo>
                  <a:lnTo>
                    <a:pt x="0" y="346710"/>
                  </a:lnTo>
                  <a:lnTo>
                    <a:pt x="0" y="486409"/>
                  </a:lnTo>
                  <a:lnTo>
                    <a:pt x="5314" y="486409"/>
                  </a:lnTo>
                  <a:lnTo>
                    <a:pt x="5615" y="346710"/>
                  </a:lnTo>
                  <a:close/>
                </a:path>
                <a:path w="698500" h="603250">
                  <a:moveTo>
                    <a:pt x="697771" y="346710"/>
                  </a:moveTo>
                  <a:lnTo>
                    <a:pt x="692150" y="346710"/>
                  </a:lnTo>
                  <a:lnTo>
                    <a:pt x="692150" y="486409"/>
                  </a:lnTo>
                  <a:lnTo>
                    <a:pt x="697476" y="486409"/>
                  </a:lnTo>
                  <a:lnTo>
                    <a:pt x="697771" y="346710"/>
                  </a:lnTo>
                  <a:close/>
                </a:path>
                <a:path w="698500" h="603250">
                  <a:moveTo>
                    <a:pt x="5314" y="486410"/>
                  </a:moveTo>
                  <a:lnTo>
                    <a:pt x="0" y="486410"/>
                  </a:lnTo>
                  <a:lnTo>
                    <a:pt x="0" y="496569"/>
                  </a:lnTo>
                  <a:lnTo>
                    <a:pt x="5293" y="496569"/>
                  </a:lnTo>
                  <a:lnTo>
                    <a:pt x="5314" y="486410"/>
                  </a:lnTo>
                  <a:close/>
                </a:path>
                <a:path w="698500" h="603250">
                  <a:moveTo>
                    <a:pt x="697476" y="486410"/>
                  </a:moveTo>
                  <a:lnTo>
                    <a:pt x="692150" y="486410"/>
                  </a:lnTo>
                  <a:lnTo>
                    <a:pt x="692150" y="496569"/>
                  </a:lnTo>
                  <a:lnTo>
                    <a:pt x="697455" y="496569"/>
                  </a:lnTo>
                  <a:lnTo>
                    <a:pt x="697476" y="486410"/>
                  </a:lnTo>
                  <a:close/>
                </a:path>
                <a:path w="698500" h="603250">
                  <a:moveTo>
                    <a:pt x="5293" y="496570"/>
                  </a:moveTo>
                  <a:lnTo>
                    <a:pt x="0" y="496570"/>
                  </a:lnTo>
                  <a:lnTo>
                    <a:pt x="0" y="511809"/>
                  </a:lnTo>
                  <a:lnTo>
                    <a:pt x="5260" y="511809"/>
                  </a:lnTo>
                  <a:lnTo>
                    <a:pt x="5293" y="496570"/>
                  </a:lnTo>
                  <a:close/>
                </a:path>
                <a:path w="698500" h="603250">
                  <a:moveTo>
                    <a:pt x="697455" y="496570"/>
                  </a:moveTo>
                  <a:lnTo>
                    <a:pt x="692150" y="496570"/>
                  </a:lnTo>
                  <a:lnTo>
                    <a:pt x="692150" y="511809"/>
                  </a:lnTo>
                  <a:lnTo>
                    <a:pt x="697422" y="511809"/>
                  </a:lnTo>
                  <a:lnTo>
                    <a:pt x="697455" y="496570"/>
                  </a:lnTo>
                  <a:close/>
                </a:path>
                <a:path w="698500" h="603250">
                  <a:moveTo>
                    <a:pt x="5260" y="511810"/>
                  </a:moveTo>
                  <a:lnTo>
                    <a:pt x="0" y="511810"/>
                  </a:lnTo>
                  <a:lnTo>
                    <a:pt x="0" y="530859"/>
                  </a:lnTo>
                  <a:lnTo>
                    <a:pt x="5219" y="530859"/>
                  </a:lnTo>
                  <a:lnTo>
                    <a:pt x="5260" y="511810"/>
                  </a:lnTo>
                  <a:close/>
                </a:path>
                <a:path w="698500" h="603250">
                  <a:moveTo>
                    <a:pt x="697422" y="511810"/>
                  </a:moveTo>
                  <a:lnTo>
                    <a:pt x="692150" y="511810"/>
                  </a:lnTo>
                  <a:lnTo>
                    <a:pt x="692150" y="530859"/>
                  </a:lnTo>
                  <a:lnTo>
                    <a:pt x="697382" y="530859"/>
                  </a:lnTo>
                  <a:lnTo>
                    <a:pt x="697422" y="511810"/>
                  </a:lnTo>
                  <a:close/>
                </a:path>
                <a:path w="698500" h="603250">
                  <a:moveTo>
                    <a:pt x="5219" y="530860"/>
                  </a:moveTo>
                  <a:lnTo>
                    <a:pt x="0" y="530860"/>
                  </a:lnTo>
                  <a:lnTo>
                    <a:pt x="0" y="541019"/>
                  </a:lnTo>
                  <a:lnTo>
                    <a:pt x="5197" y="541019"/>
                  </a:lnTo>
                  <a:lnTo>
                    <a:pt x="5219" y="530860"/>
                  </a:lnTo>
                  <a:close/>
                </a:path>
                <a:path w="698500" h="603250">
                  <a:moveTo>
                    <a:pt x="697382" y="530860"/>
                  </a:moveTo>
                  <a:lnTo>
                    <a:pt x="692150" y="530860"/>
                  </a:lnTo>
                  <a:lnTo>
                    <a:pt x="692150" y="541019"/>
                  </a:lnTo>
                  <a:lnTo>
                    <a:pt x="697361" y="541019"/>
                  </a:lnTo>
                  <a:lnTo>
                    <a:pt x="697382" y="530860"/>
                  </a:lnTo>
                  <a:close/>
                </a:path>
                <a:path w="698500" h="603250">
                  <a:moveTo>
                    <a:pt x="5197" y="541020"/>
                  </a:moveTo>
                  <a:lnTo>
                    <a:pt x="0" y="541020"/>
                  </a:lnTo>
                  <a:lnTo>
                    <a:pt x="0" y="556259"/>
                  </a:lnTo>
                  <a:lnTo>
                    <a:pt x="5164" y="556259"/>
                  </a:lnTo>
                  <a:lnTo>
                    <a:pt x="5197" y="541020"/>
                  </a:lnTo>
                  <a:close/>
                </a:path>
                <a:path w="698500" h="603250">
                  <a:moveTo>
                    <a:pt x="697361" y="541020"/>
                  </a:moveTo>
                  <a:lnTo>
                    <a:pt x="692150" y="541020"/>
                  </a:lnTo>
                  <a:lnTo>
                    <a:pt x="692150" y="556259"/>
                  </a:lnTo>
                  <a:lnTo>
                    <a:pt x="697329" y="556259"/>
                  </a:lnTo>
                  <a:lnTo>
                    <a:pt x="697361" y="541020"/>
                  </a:lnTo>
                  <a:close/>
                </a:path>
                <a:path w="698500" h="603250">
                  <a:moveTo>
                    <a:pt x="5164" y="556260"/>
                  </a:moveTo>
                  <a:lnTo>
                    <a:pt x="0" y="556260"/>
                  </a:lnTo>
                  <a:lnTo>
                    <a:pt x="0" y="568959"/>
                  </a:lnTo>
                  <a:lnTo>
                    <a:pt x="5137" y="568959"/>
                  </a:lnTo>
                  <a:lnTo>
                    <a:pt x="5164" y="556260"/>
                  </a:lnTo>
                  <a:close/>
                </a:path>
                <a:path w="698500" h="603250">
                  <a:moveTo>
                    <a:pt x="697329" y="556260"/>
                  </a:moveTo>
                  <a:lnTo>
                    <a:pt x="692150" y="556260"/>
                  </a:lnTo>
                  <a:lnTo>
                    <a:pt x="692150" y="568959"/>
                  </a:lnTo>
                  <a:lnTo>
                    <a:pt x="697302" y="568959"/>
                  </a:lnTo>
                  <a:lnTo>
                    <a:pt x="697329" y="556260"/>
                  </a:lnTo>
                  <a:close/>
                </a:path>
                <a:path w="698500" h="603250">
                  <a:moveTo>
                    <a:pt x="5137" y="568960"/>
                  </a:moveTo>
                  <a:lnTo>
                    <a:pt x="0" y="568960"/>
                  </a:lnTo>
                  <a:lnTo>
                    <a:pt x="0" y="575309"/>
                  </a:lnTo>
                  <a:lnTo>
                    <a:pt x="5123" y="575309"/>
                  </a:lnTo>
                  <a:lnTo>
                    <a:pt x="5137" y="568960"/>
                  </a:lnTo>
                  <a:close/>
                </a:path>
                <a:path w="698500" h="603250">
                  <a:moveTo>
                    <a:pt x="697302" y="568960"/>
                  </a:moveTo>
                  <a:lnTo>
                    <a:pt x="692150" y="568960"/>
                  </a:lnTo>
                  <a:lnTo>
                    <a:pt x="692150" y="575309"/>
                  </a:lnTo>
                  <a:lnTo>
                    <a:pt x="697288" y="575309"/>
                  </a:lnTo>
                  <a:lnTo>
                    <a:pt x="697302" y="568960"/>
                  </a:lnTo>
                  <a:close/>
                </a:path>
                <a:path w="698500" h="603250">
                  <a:moveTo>
                    <a:pt x="5123" y="575310"/>
                  </a:moveTo>
                  <a:lnTo>
                    <a:pt x="0" y="575310"/>
                  </a:lnTo>
                  <a:lnTo>
                    <a:pt x="0" y="594359"/>
                  </a:lnTo>
                  <a:lnTo>
                    <a:pt x="5082" y="594359"/>
                  </a:lnTo>
                  <a:lnTo>
                    <a:pt x="5123" y="575310"/>
                  </a:lnTo>
                  <a:close/>
                </a:path>
                <a:path w="698500" h="603250">
                  <a:moveTo>
                    <a:pt x="697288" y="575310"/>
                  </a:moveTo>
                  <a:lnTo>
                    <a:pt x="692150" y="575310"/>
                  </a:lnTo>
                  <a:lnTo>
                    <a:pt x="692150" y="594359"/>
                  </a:lnTo>
                  <a:lnTo>
                    <a:pt x="697248" y="594359"/>
                  </a:lnTo>
                  <a:lnTo>
                    <a:pt x="697288" y="575310"/>
                  </a:lnTo>
                  <a:close/>
                </a:path>
                <a:path w="698500" h="603250">
                  <a:moveTo>
                    <a:pt x="5082" y="594360"/>
                  </a:moveTo>
                  <a:lnTo>
                    <a:pt x="0" y="594360"/>
                  </a:lnTo>
                  <a:lnTo>
                    <a:pt x="0" y="601979"/>
                  </a:lnTo>
                  <a:lnTo>
                    <a:pt x="697230" y="603250"/>
                  </a:lnTo>
                  <a:lnTo>
                    <a:pt x="697243" y="596900"/>
                  </a:lnTo>
                  <a:lnTo>
                    <a:pt x="5080" y="595629"/>
                  </a:lnTo>
                  <a:lnTo>
                    <a:pt x="5082" y="594360"/>
                  </a:lnTo>
                  <a:close/>
                </a:path>
                <a:path w="698500" h="603250">
                  <a:moveTo>
                    <a:pt x="697248" y="594360"/>
                  </a:moveTo>
                  <a:lnTo>
                    <a:pt x="692150" y="594360"/>
                  </a:lnTo>
                  <a:lnTo>
                    <a:pt x="692150" y="596900"/>
                  </a:lnTo>
                  <a:lnTo>
                    <a:pt x="697243" y="596900"/>
                  </a:lnTo>
                  <a:lnTo>
                    <a:pt x="697248" y="594360"/>
                  </a:lnTo>
                  <a:close/>
                </a:path>
              </a:pathLst>
            </a:custGeom>
            <a:solidFill>
              <a:srgbClr val="66AB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2246630" y="2419349"/>
              <a:ext cx="687070" cy="591820"/>
            </a:xfrm>
            <a:custGeom>
              <a:avLst/>
              <a:gdLst/>
              <a:ahLst/>
              <a:cxnLst/>
              <a:rect l="l" t="t" r="r" b="b"/>
              <a:pathLst>
                <a:path w="687069" h="591819">
                  <a:moveTo>
                    <a:pt x="1269" y="0"/>
                  </a:moveTo>
                  <a:lnTo>
                    <a:pt x="1204" y="30479"/>
                  </a:lnTo>
                  <a:lnTo>
                    <a:pt x="6350" y="30479"/>
                  </a:lnTo>
                  <a:lnTo>
                    <a:pt x="6350" y="6350"/>
                  </a:lnTo>
                  <a:lnTo>
                    <a:pt x="687069" y="6350"/>
                  </a:lnTo>
                  <a:lnTo>
                    <a:pt x="687069" y="1270"/>
                  </a:lnTo>
                  <a:lnTo>
                    <a:pt x="1269" y="0"/>
                  </a:lnTo>
                  <a:close/>
                </a:path>
                <a:path w="687069" h="591819">
                  <a:moveTo>
                    <a:pt x="687069" y="6350"/>
                  </a:moveTo>
                  <a:lnTo>
                    <a:pt x="6350" y="6350"/>
                  </a:lnTo>
                  <a:lnTo>
                    <a:pt x="680719" y="7620"/>
                  </a:lnTo>
                  <a:lnTo>
                    <a:pt x="680719" y="30479"/>
                  </a:lnTo>
                  <a:lnTo>
                    <a:pt x="687069" y="30479"/>
                  </a:lnTo>
                  <a:lnTo>
                    <a:pt x="687069" y="6350"/>
                  </a:lnTo>
                  <a:close/>
                </a:path>
                <a:path w="687069" h="591819">
                  <a:moveTo>
                    <a:pt x="6350" y="30480"/>
                  </a:moveTo>
                  <a:lnTo>
                    <a:pt x="1204" y="30480"/>
                  </a:lnTo>
                  <a:lnTo>
                    <a:pt x="1190" y="36829"/>
                  </a:lnTo>
                  <a:lnTo>
                    <a:pt x="6350" y="36829"/>
                  </a:lnTo>
                  <a:lnTo>
                    <a:pt x="6350" y="30480"/>
                  </a:lnTo>
                  <a:close/>
                </a:path>
                <a:path w="687069" h="591819">
                  <a:moveTo>
                    <a:pt x="687069" y="30480"/>
                  </a:moveTo>
                  <a:lnTo>
                    <a:pt x="680719" y="30480"/>
                  </a:lnTo>
                  <a:lnTo>
                    <a:pt x="680719" y="36829"/>
                  </a:lnTo>
                  <a:lnTo>
                    <a:pt x="687069" y="36829"/>
                  </a:lnTo>
                  <a:lnTo>
                    <a:pt x="687069" y="30480"/>
                  </a:lnTo>
                  <a:close/>
                </a:path>
                <a:path w="687069" h="591819">
                  <a:moveTo>
                    <a:pt x="6350" y="36830"/>
                  </a:moveTo>
                  <a:lnTo>
                    <a:pt x="1190" y="36830"/>
                  </a:lnTo>
                  <a:lnTo>
                    <a:pt x="1168" y="46989"/>
                  </a:lnTo>
                  <a:lnTo>
                    <a:pt x="6350" y="46989"/>
                  </a:lnTo>
                  <a:lnTo>
                    <a:pt x="6350" y="36830"/>
                  </a:lnTo>
                  <a:close/>
                </a:path>
                <a:path w="687069" h="591819">
                  <a:moveTo>
                    <a:pt x="687069" y="36830"/>
                  </a:moveTo>
                  <a:lnTo>
                    <a:pt x="680719" y="36830"/>
                  </a:lnTo>
                  <a:lnTo>
                    <a:pt x="680719" y="46989"/>
                  </a:lnTo>
                  <a:lnTo>
                    <a:pt x="687069" y="46989"/>
                  </a:lnTo>
                  <a:lnTo>
                    <a:pt x="687069" y="36830"/>
                  </a:lnTo>
                  <a:close/>
                </a:path>
                <a:path w="687069" h="591819">
                  <a:moveTo>
                    <a:pt x="6350" y="46990"/>
                  </a:moveTo>
                  <a:lnTo>
                    <a:pt x="1168" y="46990"/>
                  </a:lnTo>
                  <a:lnTo>
                    <a:pt x="1136" y="62229"/>
                  </a:lnTo>
                  <a:lnTo>
                    <a:pt x="6350" y="62229"/>
                  </a:lnTo>
                  <a:lnTo>
                    <a:pt x="6350" y="46990"/>
                  </a:lnTo>
                  <a:close/>
                </a:path>
                <a:path w="687069" h="591819">
                  <a:moveTo>
                    <a:pt x="687069" y="46990"/>
                  </a:moveTo>
                  <a:lnTo>
                    <a:pt x="680719" y="46990"/>
                  </a:lnTo>
                  <a:lnTo>
                    <a:pt x="680719" y="62229"/>
                  </a:lnTo>
                  <a:lnTo>
                    <a:pt x="687069" y="62229"/>
                  </a:lnTo>
                  <a:lnTo>
                    <a:pt x="687069" y="46990"/>
                  </a:lnTo>
                  <a:close/>
                </a:path>
                <a:path w="687069" h="591819">
                  <a:moveTo>
                    <a:pt x="6350" y="62230"/>
                  </a:moveTo>
                  <a:lnTo>
                    <a:pt x="1136" y="62230"/>
                  </a:lnTo>
                  <a:lnTo>
                    <a:pt x="1095" y="81279"/>
                  </a:lnTo>
                  <a:lnTo>
                    <a:pt x="6350" y="81279"/>
                  </a:lnTo>
                  <a:lnTo>
                    <a:pt x="6350" y="62230"/>
                  </a:lnTo>
                  <a:close/>
                </a:path>
                <a:path w="687069" h="591819">
                  <a:moveTo>
                    <a:pt x="687069" y="62230"/>
                  </a:moveTo>
                  <a:lnTo>
                    <a:pt x="680719" y="62230"/>
                  </a:lnTo>
                  <a:lnTo>
                    <a:pt x="680719" y="81279"/>
                  </a:lnTo>
                  <a:lnTo>
                    <a:pt x="687069" y="81279"/>
                  </a:lnTo>
                  <a:lnTo>
                    <a:pt x="687069" y="62230"/>
                  </a:lnTo>
                  <a:close/>
                </a:path>
                <a:path w="687069" h="591819">
                  <a:moveTo>
                    <a:pt x="6350" y="81280"/>
                  </a:moveTo>
                  <a:lnTo>
                    <a:pt x="1095" y="81280"/>
                  </a:lnTo>
                  <a:lnTo>
                    <a:pt x="1073" y="91439"/>
                  </a:lnTo>
                  <a:lnTo>
                    <a:pt x="6350" y="91439"/>
                  </a:lnTo>
                  <a:lnTo>
                    <a:pt x="6350" y="81280"/>
                  </a:lnTo>
                  <a:close/>
                </a:path>
                <a:path w="687069" h="591819">
                  <a:moveTo>
                    <a:pt x="687069" y="81280"/>
                  </a:moveTo>
                  <a:lnTo>
                    <a:pt x="680719" y="81280"/>
                  </a:lnTo>
                  <a:lnTo>
                    <a:pt x="680719" y="91439"/>
                  </a:lnTo>
                  <a:lnTo>
                    <a:pt x="687069" y="91439"/>
                  </a:lnTo>
                  <a:lnTo>
                    <a:pt x="687069" y="81280"/>
                  </a:lnTo>
                  <a:close/>
                </a:path>
                <a:path w="687069" h="591819">
                  <a:moveTo>
                    <a:pt x="6350" y="91440"/>
                  </a:moveTo>
                  <a:lnTo>
                    <a:pt x="1073" y="91440"/>
                  </a:lnTo>
                  <a:lnTo>
                    <a:pt x="1040" y="106679"/>
                  </a:lnTo>
                  <a:lnTo>
                    <a:pt x="6350" y="106679"/>
                  </a:lnTo>
                  <a:lnTo>
                    <a:pt x="6350" y="91440"/>
                  </a:lnTo>
                  <a:close/>
                </a:path>
                <a:path w="687069" h="591819">
                  <a:moveTo>
                    <a:pt x="687069" y="91440"/>
                  </a:moveTo>
                  <a:lnTo>
                    <a:pt x="680719" y="91440"/>
                  </a:lnTo>
                  <a:lnTo>
                    <a:pt x="680719" y="106679"/>
                  </a:lnTo>
                  <a:lnTo>
                    <a:pt x="687069" y="106679"/>
                  </a:lnTo>
                  <a:lnTo>
                    <a:pt x="687069" y="91440"/>
                  </a:lnTo>
                  <a:close/>
                </a:path>
                <a:path w="687069" h="591819">
                  <a:moveTo>
                    <a:pt x="6350" y="106680"/>
                  </a:moveTo>
                  <a:lnTo>
                    <a:pt x="1040" y="106680"/>
                  </a:lnTo>
                  <a:lnTo>
                    <a:pt x="794" y="220979"/>
                  </a:lnTo>
                  <a:lnTo>
                    <a:pt x="6350" y="220979"/>
                  </a:lnTo>
                  <a:lnTo>
                    <a:pt x="6350" y="106680"/>
                  </a:lnTo>
                  <a:close/>
                </a:path>
                <a:path w="687069" h="591819">
                  <a:moveTo>
                    <a:pt x="687069" y="106680"/>
                  </a:moveTo>
                  <a:lnTo>
                    <a:pt x="680719" y="106680"/>
                  </a:lnTo>
                  <a:lnTo>
                    <a:pt x="680719" y="220979"/>
                  </a:lnTo>
                  <a:lnTo>
                    <a:pt x="687069" y="220979"/>
                  </a:lnTo>
                  <a:lnTo>
                    <a:pt x="687069" y="106680"/>
                  </a:lnTo>
                  <a:close/>
                </a:path>
                <a:path w="687069" h="591819">
                  <a:moveTo>
                    <a:pt x="6350" y="220980"/>
                  </a:moveTo>
                  <a:lnTo>
                    <a:pt x="794" y="220980"/>
                  </a:lnTo>
                  <a:lnTo>
                    <a:pt x="535" y="341629"/>
                  </a:lnTo>
                  <a:lnTo>
                    <a:pt x="6350" y="341629"/>
                  </a:lnTo>
                  <a:lnTo>
                    <a:pt x="6350" y="220980"/>
                  </a:lnTo>
                  <a:close/>
                </a:path>
                <a:path w="687069" h="591819">
                  <a:moveTo>
                    <a:pt x="687069" y="220980"/>
                  </a:moveTo>
                  <a:lnTo>
                    <a:pt x="680719" y="220980"/>
                  </a:lnTo>
                  <a:lnTo>
                    <a:pt x="680719" y="341629"/>
                  </a:lnTo>
                  <a:lnTo>
                    <a:pt x="687069" y="341629"/>
                  </a:lnTo>
                  <a:lnTo>
                    <a:pt x="687069" y="220980"/>
                  </a:lnTo>
                  <a:close/>
                </a:path>
                <a:path w="687069" h="591819">
                  <a:moveTo>
                    <a:pt x="6350" y="341630"/>
                  </a:moveTo>
                  <a:lnTo>
                    <a:pt x="535" y="341630"/>
                  </a:lnTo>
                  <a:lnTo>
                    <a:pt x="234" y="481329"/>
                  </a:lnTo>
                  <a:lnTo>
                    <a:pt x="6350" y="481329"/>
                  </a:lnTo>
                  <a:lnTo>
                    <a:pt x="6350" y="341630"/>
                  </a:lnTo>
                  <a:close/>
                </a:path>
                <a:path w="687069" h="591819">
                  <a:moveTo>
                    <a:pt x="687069" y="341630"/>
                  </a:moveTo>
                  <a:lnTo>
                    <a:pt x="680719" y="341630"/>
                  </a:lnTo>
                  <a:lnTo>
                    <a:pt x="680719" y="481329"/>
                  </a:lnTo>
                  <a:lnTo>
                    <a:pt x="687069" y="481329"/>
                  </a:lnTo>
                  <a:lnTo>
                    <a:pt x="687069" y="341630"/>
                  </a:lnTo>
                  <a:close/>
                </a:path>
                <a:path w="687069" h="591819">
                  <a:moveTo>
                    <a:pt x="6350" y="481330"/>
                  </a:moveTo>
                  <a:lnTo>
                    <a:pt x="234" y="481330"/>
                  </a:lnTo>
                  <a:lnTo>
                    <a:pt x="213" y="491489"/>
                  </a:lnTo>
                  <a:lnTo>
                    <a:pt x="6350" y="491489"/>
                  </a:lnTo>
                  <a:lnTo>
                    <a:pt x="6350" y="481330"/>
                  </a:lnTo>
                  <a:close/>
                </a:path>
                <a:path w="687069" h="591819">
                  <a:moveTo>
                    <a:pt x="687069" y="481330"/>
                  </a:moveTo>
                  <a:lnTo>
                    <a:pt x="680719" y="481330"/>
                  </a:lnTo>
                  <a:lnTo>
                    <a:pt x="680719" y="491489"/>
                  </a:lnTo>
                  <a:lnTo>
                    <a:pt x="687069" y="491489"/>
                  </a:lnTo>
                  <a:lnTo>
                    <a:pt x="687069" y="481330"/>
                  </a:lnTo>
                  <a:close/>
                </a:path>
                <a:path w="687069" h="591819">
                  <a:moveTo>
                    <a:pt x="6350" y="491490"/>
                  </a:moveTo>
                  <a:lnTo>
                    <a:pt x="213" y="491490"/>
                  </a:lnTo>
                  <a:lnTo>
                    <a:pt x="180" y="506729"/>
                  </a:lnTo>
                  <a:lnTo>
                    <a:pt x="6350" y="506729"/>
                  </a:lnTo>
                  <a:lnTo>
                    <a:pt x="6350" y="491490"/>
                  </a:lnTo>
                  <a:close/>
                </a:path>
                <a:path w="687069" h="591819">
                  <a:moveTo>
                    <a:pt x="687069" y="491490"/>
                  </a:moveTo>
                  <a:lnTo>
                    <a:pt x="680719" y="491490"/>
                  </a:lnTo>
                  <a:lnTo>
                    <a:pt x="680719" y="506729"/>
                  </a:lnTo>
                  <a:lnTo>
                    <a:pt x="687069" y="506729"/>
                  </a:lnTo>
                  <a:lnTo>
                    <a:pt x="687069" y="491490"/>
                  </a:lnTo>
                  <a:close/>
                </a:path>
                <a:path w="687069" h="591819">
                  <a:moveTo>
                    <a:pt x="6350" y="506730"/>
                  </a:moveTo>
                  <a:lnTo>
                    <a:pt x="180" y="506730"/>
                  </a:lnTo>
                  <a:lnTo>
                    <a:pt x="139" y="525779"/>
                  </a:lnTo>
                  <a:lnTo>
                    <a:pt x="6350" y="525779"/>
                  </a:lnTo>
                  <a:lnTo>
                    <a:pt x="6350" y="506730"/>
                  </a:lnTo>
                  <a:close/>
                </a:path>
                <a:path w="687069" h="591819">
                  <a:moveTo>
                    <a:pt x="687069" y="506730"/>
                  </a:moveTo>
                  <a:lnTo>
                    <a:pt x="680719" y="506730"/>
                  </a:lnTo>
                  <a:lnTo>
                    <a:pt x="680719" y="525779"/>
                  </a:lnTo>
                  <a:lnTo>
                    <a:pt x="687069" y="525779"/>
                  </a:lnTo>
                  <a:lnTo>
                    <a:pt x="687069" y="506730"/>
                  </a:lnTo>
                  <a:close/>
                </a:path>
                <a:path w="687069" h="591819">
                  <a:moveTo>
                    <a:pt x="6350" y="525780"/>
                  </a:moveTo>
                  <a:lnTo>
                    <a:pt x="139" y="525780"/>
                  </a:lnTo>
                  <a:lnTo>
                    <a:pt x="117" y="535939"/>
                  </a:lnTo>
                  <a:lnTo>
                    <a:pt x="6350" y="535939"/>
                  </a:lnTo>
                  <a:lnTo>
                    <a:pt x="6350" y="525780"/>
                  </a:lnTo>
                  <a:close/>
                </a:path>
                <a:path w="687069" h="591819">
                  <a:moveTo>
                    <a:pt x="687069" y="525780"/>
                  </a:moveTo>
                  <a:lnTo>
                    <a:pt x="680719" y="525780"/>
                  </a:lnTo>
                  <a:lnTo>
                    <a:pt x="680719" y="535939"/>
                  </a:lnTo>
                  <a:lnTo>
                    <a:pt x="687069" y="535939"/>
                  </a:lnTo>
                  <a:lnTo>
                    <a:pt x="687069" y="525780"/>
                  </a:lnTo>
                  <a:close/>
                </a:path>
                <a:path w="687069" h="591819">
                  <a:moveTo>
                    <a:pt x="6350" y="535940"/>
                  </a:moveTo>
                  <a:lnTo>
                    <a:pt x="117" y="535940"/>
                  </a:lnTo>
                  <a:lnTo>
                    <a:pt x="84" y="551179"/>
                  </a:lnTo>
                  <a:lnTo>
                    <a:pt x="6350" y="551179"/>
                  </a:lnTo>
                  <a:lnTo>
                    <a:pt x="6350" y="535940"/>
                  </a:lnTo>
                  <a:close/>
                </a:path>
                <a:path w="687069" h="591819">
                  <a:moveTo>
                    <a:pt x="687069" y="535940"/>
                  </a:moveTo>
                  <a:lnTo>
                    <a:pt x="680719" y="535940"/>
                  </a:lnTo>
                  <a:lnTo>
                    <a:pt x="680719" y="551179"/>
                  </a:lnTo>
                  <a:lnTo>
                    <a:pt x="687069" y="551179"/>
                  </a:lnTo>
                  <a:lnTo>
                    <a:pt x="687069" y="535940"/>
                  </a:lnTo>
                  <a:close/>
                </a:path>
                <a:path w="687069" h="591819">
                  <a:moveTo>
                    <a:pt x="6350" y="551180"/>
                  </a:moveTo>
                  <a:lnTo>
                    <a:pt x="84" y="551180"/>
                  </a:lnTo>
                  <a:lnTo>
                    <a:pt x="57" y="563879"/>
                  </a:lnTo>
                  <a:lnTo>
                    <a:pt x="6350" y="563879"/>
                  </a:lnTo>
                  <a:lnTo>
                    <a:pt x="6350" y="551180"/>
                  </a:lnTo>
                  <a:close/>
                </a:path>
                <a:path w="687069" h="591819">
                  <a:moveTo>
                    <a:pt x="687069" y="551180"/>
                  </a:moveTo>
                  <a:lnTo>
                    <a:pt x="680719" y="551180"/>
                  </a:lnTo>
                  <a:lnTo>
                    <a:pt x="680719" y="563879"/>
                  </a:lnTo>
                  <a:lnTo>
                    <a:pt x="687069" y="563879"/>
                  </a:lnTo>
                  <a:lnTo>
                    <a:pt x="687069" y="551180"/>
                  </a:lnTo>
                  <a:close/>
                </a:path>
                <a:path w="687069" h="591819">
                  <a:moveTo>
                    <a:pt x="6350" y="563880"/>
                  </a:moveTo>
                  <a:lnTo>
                    <a:pt x="57" y="563880"/>
                  </a:lnTo>
                  <a:lnTo>
                    <a:pt x="43" y="570229"/>
                  </a:lnTo>
                  <a:lnTo>
                    <a:pt x="6350" y="570229"/>
                  </a:lnTo>
                  <a:lnTo>
                    <a:pt x="6350" y="563880"/>
                  </a:lnTo>
                  <a:close/>
                </a:path>
                <a:path w="687069" h="591819">
                  <a:moveTo>
                    <a:pt x="687069" y="563880"/>
                  </a:moveTo>
                  <a:lnTo>
                    <a:pt x="680719" y="563880"/>
                  </a:lnTo>
                  <a:lnTo>
                    <a:pt x="680719" y="570229"/>
                  </a:lnTo>
                  <a:lnTo>
                    <a:pt x="687069" y="570229"/>
                  </a:lnTo>
                  <a:lnTo>
                    <a:pt x="687069" y="563880"/>
                  </a:lnTo>
                  <a:close/>
                </a:path>
                <a:path w="687069" h="591819">
                  <a:moveTo>
                    <a:pt x="6350" y="570230"/>
                  </a:moveTo>
                  <a:lnTo>
                    <a:pt x="43" y="570230"/>
                  </a:lnTo>
                  <a:lnTo>
                    <a:pt x="2" y="589279"/>
                  </a:lnTo>
                  <a:lnTo>
                    <a:pt x="687069" y="589279"/>
                  </a:lnTo>
                  <a:lnTo>
                    <a:pt x="687069" y="586739"/>
                  </a:lnTo>
                  <a:lnTo>
                    <a:pt x="6350" y="585470"/>
                  </a:lnTo>
                  <a:lnTo>
                    <a:pt x="6350" y="570230"/>
                  </a:lnTo>
                  <a:close/>
                </a:path>
                <a:path w="687069" h="591819">
                  <a:moveTo>
                    <a:pt x="687069" y="570230"/>
                  </a:moveTo>
                  <a:lnTo>
                    <a:pt x="680719" y="570230"/>
                  </a:lnTo>
                  <a:lnTo>
                    <a:pt x="680719" y="586739"/>
                  </a:lnTo>
                  <a:lnTo>
                    <a:pt x="687069" y="586739"/>
                  </a:lnTo>
                  <a:lnTo>
                    <a:pt x="687069" y="570230"/>
                  </a:lnTo>
                  <a:close/>
                </a:path>
                <a:path w="687069" h="591819">
                  <a:moveTo>
                    <a:pt x="687069" y="589280"/>
                  </a:moveTo>
                  <a:lnTo>
                    <a:pt x="2" y="589280"/>
                  </a:lnTo>
                  <a:lnTo>
                    <a:pt x="0" y="590550"/>
                  </a:lnTo>
                  <a:lnTo>
                    <a:pt x="687069" y="591820"/>
                  </a:lnTo>
                  <a:lnTo>
                    <a:pt x="687069" y="589280"/>
                  </a:lnTo>
                  <a:close/>
                </a:path>
              </a:pathLst>
            </a:custGeom>
            <a:solidFill>
              <a:srgbClr val="66AC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" name="object 1213"/>
            <p:cNvSpPr/>
            <p:nvPr/>
          </p:nvSpPr>
          <p:spPr>
            <a:xfrm>
              <a:off x="2252980" y="2425699"/>
              <a:ext cx="674370" cy="580390"/>
            </a:xfrm>
            <a:custGeom>
              <a:avLst/>
              <a:gdLst/>
              <a:ahLst/>
              <a:cxnLst/>
              <a:rect l="l" t="t" r="r" b="b"/>
              <a:pathLst>
                <a:path w="674369" h="580389">
                  <a:moveTo>
                    <a:pt x="0" y="0"/>
                  </a:moveTo>
                  <a:lnTo>
                    <a:pt x="0" y="24129"/>
                  </a:lnTo>
                  <a:lnTo>
                    <a:pt x="6310" y="24129"/>
                  </a:lnTo>
                  <a:lnTo>
                    <a:pt x="6350" y="6350"/>
                  </a:lnTo>
                  <a:lnTo>
                    <a:pt x="674369" y="6350"/>
                  </a:lnTo>
                  <a:lnTo>
                    <a:pt x="674369" y="1270"/>
                  </a:lnTo>
                  <a:lnTo>
                    <a:pt x="0" y="0"/>
                  </a:lnTo>
                  <a:close/>
                </a:path>
                <a:path w="674369" h="580389">
                  <a:moveTo>
                    <a:pt x="674369" y="6350"/>
                  </a:moveTo>
                  <a:lnTo>
                    <a:pt x="6350" y="6350"/>
                  </a:lnTo>
                  <a:lnTo>
                    <a:pt x="669289" y="7620"/>
                  </a:lnTo>
                  <a:lnTo>
                    <a:pt x="669252" y="24129"/>
                  </a:lnTo>
                  <a:lnTo>
                    <a:pt x="674369" y="24129"/>
                  </a:lnTo>
                  <a:lnTo>
                    <a:pt x="674369" y="6350"/>
                  </a:lnTo>
                  <a:close/>
                </a:path>
                <a:path w="674369" h="580389">
                  <a:moveTo>
                    <a:pt x="6310" y="24130"/>
                  </a:moveTo>
                  <a:lnTo>
                    <a:pt x="0" y="24130"/>
                  </a:lnTo>
                  <a:lnTo>
                    <a:pt x="0" y="30479"/>
                  </a:lnTo>
                  <a:lnTo>
                    <a:pt x="6295" y="30479"/>
                  </a:lnTo>
                  <a:lnTo>
                    <a:pt x="6310" y="24130"/>
                  </a:lnTo>
                  <a:close/>
                </a:path>
                <a:path w="674369" h="580389">
                  <a:moveTo>
                    <a:pt x="674369" y="24130"/>
                  </a:moveTo>
                  <a:lnTo>
                    <a:pt x="669252" y="24130"/>
                  </a:lnTo>
                  <a:lnTo>
                    <a:pt x="669238" y="30479"/>
                  </a:lnTo>
                  <a:lnTo>
                    <a:pt x="674369" y="30479"/>
                  </a:lnTo>
                  <a:lnTo>
                    <a:pt x="674369" y="24130"/>
                  </a:lnTo>
                  <a:close/>
                </a:path>
                <a:path w="674369" h="580389">
                  <a:moveTo>
                    <a:pt x="6295" y="30480"/>
                  </a:moveTo>
                  <a:lnTo>
                    <a:pt x="0" y="30480"/>
                  </a:lnTo>
                  <a:lnTo>
                    <a:pt x="0" y="40639"/>
                  </a:lnTo>
                  <a:lnTo>
                    <a:pt x="6273" y="40639"/>
                  </a:lnTo>
                  <a:lnTo>
                    <a:pt x="6295" y="30480"/>
                  </a:lnTo>
                  <a:close/>
                </a:path>
                <a:path w="674369" h="580389">
                  <a:moveTo>
                    <a:pt x="674369" y="30480"/>
                  </a:moveTo>
                  <a:lnTo>
                    <a:pt x="669238" y="30480"/>
                  </a:lnTo>
                  <a:lnTo>
                    <a:pt x="669215" y="40639"/>
                  </a:lnTo>
                  <a:lnTo>
                    <a:pt x="674369" y="40639"/>
                  </a:lnTo>
                  <a:lnTo>
                    <a:pt x="674369" y="30480"/>
                  </a:lnTo>
                  <a:close/>
                </a:path>
                <a:path w="674369" h="580389">
                  <a:moveTo>
                    <a:pt x="6273" y="40640"/>
                  </a:moveTo>
                  <a:lnTo>
                    <a:pt x="0" y="40640"/>
                  </a:lnTo>
                  <a:lnTo>
                    <a:pt x="0" y="55879"/>
                  </a:lnTo>
                  <a:lnTo>
                    <a:pt x="6238" y="55879"/>
                  </a:lnTo>
                  <a:lnTo>
                    <a:pt x="6273" y="40640"/>
                  </a:lnTo>
                  <a:close/>
                </a:path>
                <a:path w="674369" h="580389">
                  <a:moveTo>
                    <a:pt x="674369" y="40640"/>
                  </a:moveTo>
                  <a:lnTo>
                    <a:pt x="669215" y="40640"/>
                  </a:lnTo>
                  <a:lnTo>
                    <a:pt x="669181" y="55879"/>
                  </a:lnTo>
                  <a:lnTo>
                    <a:pt x="674369" y="55879"/>
                  </a:lnTo>
                  <a:lnTo>
                    <a:pt x="674369" y="40640"/>
                  </a:lnTo>
                  <a:close/>
                </a:path>
                <a:path w="674369" h="580389">
                  <a:moveTo>
                    <a:pt x="6238" y="55880"/>
                  </a:moveTo>
                  <a:lnTo>
                    <a:pt x="0" y="55880"/>
                  </a:lnTo>
                  <a:lnTo>
                    <a:pt x="0" y="74929"/>
                  </a:lnTo>
                  <a:lnTo>
                    <a:pt x="6196" y="74929"/>
                  </a:lnTo>
                  <a:lnTo>
                    <a:pt x="6238" y="55880"/>
                  </a:lnTo>
                  <a:close/>
                </a:path>
                <a:path w="674369" h="580389">
                  <a:moveTo>
                    <a:pt x="674369" y="55880"/>
                  </a:moveTo>
                  <a:lnTo>
                    <a:pt x="669181" y="55880"/>
                  </a:lnTo>
                  <a:lnTo>
                    <a:pt x="669139" y="74929"/>
                  </a:lnTo>
                  <a:lnTo>
                    <a:pt x="674369" y="74929"/>
                  </a:lnTo>
                  <a:lnTo>
                    <a:pt x="674369" y="55880"/>
                  </a:lnTo>
                  <a:close/>
                </a:path>
                <a:path w="674369" h="580389">
                  <a:moveTo>
                    <a:pt x="6196" y="74930"/>
                  </a:moveTo>
                  <a:lnTo>
                    <a:pt x="0" y="74930"/>
                  </a:lnTo>
                  <a:lnTo>
                    <a:pt x="0" y="85089"/>
                  </a:lnTo>
                  <a:lnTo>
                    <a:pt x="6173" y="85089"/>
                  </a:lnTo>
                  <a:lnTo>
                    <a:pt x="6196" y="74930"/>
                  </a:lnTo>
                  <a:close/>
                </a:path>
                <a:path w="674369" h="580389">
                  <a:moveTo>
                    <a:pt x="674369" y="74930"/>
                  </a:moveTo>
                  <a:lnTo>
                    <a:pt x="669139" y="74930"/>
                  </a:lnTo>
                  <a:lnTo>
                    <a:pt x="669116" y="85089"/>
                  </a:lnTo>
                  <a:lnTo>
                    <a:pt x="674369" y="85089"/>
                  </a:lnTo>
                  <a:lnTo>
                    <a:pt x="674369" y="74930"/>
                  </a:lnTo>
                  <a:close/>
                </a:path>
                <a:path w="674369" h="580389">
                  <a:moveTo>
                    <a:pt x="6173" y="85090"/>
                  </a:moveTo>
                  <a:lnTo>
                    <a:pt x="0" y="85090"/>
                  </a:lnTo>
                  <a:lnTo>
                    <a:pt x="0" y="100329"/>
                  </a:lnTo>
                  <a:lnTo>
                    <a:pt x="6139" y="100329"/>
                  </a:lnTo>
                  <a:lnTo>
                    <a:pt x="6173" y="85090"/>
                  </a:lnTo>
                  <a:close/>
                </a:path>
                <a:path w="674369" h="580389">
                  <a:moveTo>
                    <a:pt x="674369" y="85090"/>
                  </a:moveTo>
                  <a:lnTo>
                    <a:pt x="669116" y="85090"/>
                  </a:lnTo>
                  <a:lnTo>
                    <a:pt x="669082" y="100329"/>
                  </a:lnTo>
                  <a:lnTo>
                    <a:pt x="674369" y="100329"/>
                  </a:lnTo>
                  <a:lnTo>
                    <a:pt x="674369" y="85090"/>
                  </a:lnTo>
                  <a:close/>
                </a:path>
                <a:path w="674369" h="580389">
                  <a:moveTo>
                    <a:pt x="6139" y="100330"/>
                  </a:moveTo>
                  <a:lnTo>
                    <a:pt x="0" y="100330"/>
                  </a:lnTo>
                  <a:lnTo>
                    <a:pt x="0" y="214629"/>
                  </a:lnTo>
                  <a:lnTo>
                    <a:pt x="5883" y="214629"/>
                  </a:lnTo>
                  <a:lnTo>
                    <a:pt x="6139" y="100330"/>
                  </a:lnTo>
                  <a:close/>
                </a:path>
                <a:path w="674369" h="580389">
                  <a:moveTo>
                    <a:pt x="674369" y="100330"/>
                  </a:moveTo>
                  <a:lnTo>
                    <a:pt x="669082" y="100330"/>
                  </a:lnTo>
                  <a:lnTo>
                    <a:pt x="668825" y="214629"/>
                  </a:lnTo>
                  <a:lnTo>
                    <a:pt x="674369" y="214629"/>
                  </a:lnTo>
                  <a:lnTo>
                    <a:pt x="674369" y="100330"/>
                  </a:lnTo>
                  <a:close/>
                </a:path>
                <a:path w="674369" h="580389">
                  <a:moveTo>
                    <a:pt x="5883" y="214630"/>
                  </a:moveTo>
                  <a:lnTo>
                    <a:pt x="0" y="214630"/>
                  </a:lnTo>
                  <a:lnTo>
                    <a:pt x="0" y="335279"/>
                  </a:lnTo>
                  <a:lnTo>
                    <a:pt x="5612" y="335279"/>
                  </a:lnTo>
                  <a:lnTo>
                    <a:pt x="5883" y="214630"/>
                  </a:lnTo>
                  <a:close/>
                </a:path>
                <a:path w="674369" h="580389">
                  <a:moveTo>
                    <a:pt x="674369" y="214630"/>
                  </a:moveTo>
                  <a:lnTo>
                    <a:pt x="668825" y="214630"/>
                  </a:lnTo>
                  <a:lnTo>
                    <a:pt x="668555" y="335279"/>
                  </a:lnTo>
                  <a:lnTo>
                    <a:pt x="674369" y="335279"/>
                  </a:lnTo>
                  <a:lnTo>
                    <a:pt x="674369" y="214630"/>
                  </a:lnTo>
                  <a:close/>
                </a:path>
                <a:path w="674369" h="580389">
                  <a:moveTo>
                    <a:pt x="5612" y="335280"/>
                  </a:moveTo>
                  <a:lnTo>
                    <a:pt x="0" y="335280"/>
                  </a:lnTo>
                  <a:lnTo>
                    <a:pt x="0" y="474979"/>
                  </a:lnTo>
                  <a:lnTo>
                    <a:pt x="5299" y="474979"/>
                  </a:lnTo>
                  <a:lnTo>
                    <a:pt x="5612" y="335280"/>
                  </a:lnTo>
                  <a:close/>
                </a:path>
                <a:path w="674369" h="580389">
                  <a:moveTo>
                    <a:pt x="674369" y="335280"/>
                  </a:moveTo>
                  <a:lnTo>
                    <a:pt x="668555" y="335280"/>
                  </a:lnTo>
                  <a:lnTo>
                    <a:pt x="668242" y="474979"/>
                  </a:lnTo>
                  <a:lnTo>
                    <a:pt x="674369" y="474979"/>
                  </a:lnTo>
                  <a:lnTo>
                    <a:pt x="674369" y="335280"/>
                  </a:lnTo>
                  <a:close/>
                </a:path>
                <a:path w="674369" h="580389">
                  <a:moveTo>
                    <a:pt x="5299" y="474980"/>
                  </a:moveTo>
                  <a:lnTo>
                    <a:pt x="0" y="474980"/>
                  </a:lnTo>
                  <a:lnTo>
                    <a:pt x="0" y="485139"/>
                  </a:lnTo>
                  <a:lnTo>
                    <a:pt x="5276" y="485139"/>
                  </a:lnTo>
                  <a:lnTo>
                    <a:pt x="5299" y="474980"/>
                  </a:lnTo>
                  <a:close/>
                </a:path>
                <a:path w="674369" h="580389">
                  <a:moveTo>
                    <a:pt x="674369" y="474980"/>
                  </a:moveTo>
                  <a:lnTo>
                    <a:pt x="668242" y="474980"/>
                  </a:lnTo>
                  <a:lnTo>
                    <a:pt x="668219" y="485139"/>
                  </a:lnTo>
                  <a:lnTo>
                    <a:pt x="674369" y="485139"/>
                  </a:lnTo>
                  <a:lnTo>
                    <a:pt x="674369" y="474980"/>
                  </a:lnTo>
                  <a:close/>
                </a:path>
                <a:path w="674369" h="580389">
                  <a:moveTo>
                    <a:pt x="5276" y="485140"/>
                  </a:moveTo>
                  <a:lnTo>
                    <a:pt x="0" y="485140"/>
                  </a:lnTo>
                  <a:lnTo>
                    <a:pt x="0" y="500379"/>
                  </a:lnTo>
                  <a:lnTo>
                    <a:pt x="5242" y="500379"/>
                  </a:lnTo>
                  <a:lnTo>
                    <a:pt x="5276" y="485140"/>
                  </a:lnTo>
                  <a:close/>
                </a:path>
                <a:path w="674369" h="580389">
                  <a:moveTo>
                    <a:pt x="674369" y="485140"/>
                  </a:moveTo>
                  <a:lnTo>
                    <a:pt x="668219" y="485140"/>
                  </a:lnTo>
                  <a:lnTo>
                    <a:pt x="668185" y="500379"/>
                  </a:lnTo>
                  <a:lnTo>
                    <a:pt x="674369" y="500379"/>
                  </a:lnTo>
                  <a:lnTo>
                    <a:pt x="674369" y="485140"/>
                  </a:lnTo>
                  <a:close/>
                </a:path>
                <a:path w="674369" h="580389">
                  <a:moveTo>
                    <a:pt x="5242" y="500380"/>
                  </a:moveTo>
                  <a:lnTo>
                    <a:pt x="0" y="500380"/>
                  </a:lnTo>
                  <a:lnTo>
                    <a:pt x="0" y="519429"/>
                  </a:lnTo>
                  <a:lnTo>
                    <a:pt x="5199" y="519429"/>
                  </a:lnTo>
                  <a:lnTo>
                    <a:pt x="5242" y="500380"/>
                  </a:lnTo>
                  <a:close/>
                </a:path>
                <a:path w="674369" h="580389">
                  <a:moveTo>
                    <a:pt x="674369" y="500380"/>
                  </a:moveTo>
                  <a:lnTo>
                    <a:pt x="668185" y="500380"/>
                  </a:lnTo>
                  <a:lnTo>
                    <a:pt x="668142" y="519429"/>
                  </a:lnTo>
                  <a:lnTo>
                    <a:pt x="674369" y="519429"/>
                  </a:lnTo>
                  <a:lnTo>
                    <a:pt x="674369" y="500380"/>
                  </a:lnTo>
                  <a:close/>
                </a:path>
                <a:path w="674369" h="580389">
                  <a:moveTo>
                    <a:pt x="5199" y="519430"/>
                  </a:moveTo>
                  <a:lnTo>
                    <a:pt x="0" y="519430"/>
                  </a:lnTo>
                  <a:lnTo>
                    <a:pt x="0" y="529589"/>
                  </a:lnTo>
                  <a:lnTo>
                    <a:pt x="5176" y="529589"/>
                  </a:lnTo>
                  <a:lnTo>
                    <a:pt x="5199" y="519430"/>
                  </a:lnTo>
                  <a:close/>
                </a:path>
                <a:path w="674369" h="580389">
                  <a:moveTo>
                    <a:pt x="674369" y="519430"/>
                  </a:moveTo>
                  <a:lnTo>
                    <a:pt x="668142" y="519430"/>
                  </a:lnTo>
                  <a:lnTo>
                    <a:pt x="668119" y="529589"/>
                  </a:lnTo>
                  <a:lnTo>
                    <a:pt x="674369" y="529589"/>
                  </a:lnTo>
                  <a:lnTo>
                    <a:pt x="674369" y="519430"/>
                  </a:lnTo>
                  <a:close/>
                </a:path>
                <a:path w="674369" h="580389">
                  <a:moveTo>
                    <a:pt x="5176" y="529590"/>
                  </a:moveTo>
                  <a:lnTo>
                    <a:pt x="0" y="529590"/>
                  </a:lnTo>
                  <a:lnTo>
                    <a:pt x="0" y="544829"/>
                  </a:lnTo>
                  <a:lnTo>
                    <a:pt x="5142" y="544829"/>
                  </a:lnTo>
                  <a:lnTo>
                    <a:pt x="5176" y="529590"/>
                  </a:lnTo>
                  <a:close/>
                </a:path>
                <a:path w="674369" h="580389">
                  <a:moveTo>
                    <a:pt x="674369" y="529590"/>
                  </a:moveTo>
                  <a:lnTo>
                    <a:pt x="668119" y="529590"/>
                  </a:lnTo>
                  <a:lnTo>
                    <a:pt x="668085" y="544829"/>
                  </a:lnTo>
                  <a:lnTo>
                    <a:pt x="674369" y="544829"/>
                  </a:lnTo>
                  <a:lnTo>
                    <a:pt x="674369" y="529590"/>
                  </a:lnTo>
                  <a:close/>
                </a:path>
                <a:path w="674369" h="580389">
                  <a:moveTo>
                    <a:pt x="5142" y="544830"/>
                  </a:moveTo>
                  <a:lnTo>
                    <a:pt x="0" y="544830"/>
                  </a:lnTo>
                  <a:lnTo>
                    <a:pt x="0" y="557529"/>
                  </a:lnTo>
                  <a:lnTo>
                    <a:pt x="5114" y="557529"/>
                  </a:lnTo>
                  <a:lnTo>
                    <a:pt x="5142" y="544830"/>
                  </a:lnTo>
                  <a:close/>
                </a:path>
                <a:path w="674369" h="580389">
                  <a:moveTo>
                    <a:pt x="674369" y="544830"/>
                  </a:moveTo>
                  <a:lnTo>
                    <a:pt x="668085" y="544830"/>
                  </a:lnTo>
                  <a:lnTo>
                    <a:pt x="668057" y="557529"/>
                  </a:lnTo>
                  <a:lnTo>
                    <a:pt x="674369" y="557529"/>
                  </a:lnTo>
                  <a:lnTo>
                    <a:pt x="674369" y="544830"/>
                  </a:lnTo>
                  <a:close/>
                </a:path>
                <a:path w="674369" h="580389">
                  <a:moveTo>
                    <a:pt x="5114" y="557530"/>
                  </a:moveTo>
                  <a:lnTo>
                    <a:pt x="0" y="557530"/>
                  </a:lnTo>
                  <a:lnTo>
                    <a:pt x="0" y="563879"/>
                  </a:lnTo>
                  <a:lnTo>
                    <a:pt x="5099" y="563879"/>
                  </a:lnTo>
                  <a:lnTo>
                    <a:pt x="5114" y="557530"/>
                  </a:lnTo>
                  <a:close/>
                </a:path>
                <a:path w="674369" h="580389">
                  <a:moveTo>
                    <a:pt x="674369" y="557530"/>
                  </a:moveTo>
                  <a:lnTo>
                    <a:pt x="668057" y="557530"/>
                  </a:lnTo>
                  <a:lnTo>
                    <a:pt x="668042" y="563879"/>
                  </a:lnTo>
                  <a:lnTo>
                    <a:pt x="674369" y="563879"/>
                  </a:lnTo>
                  <a:lnTo>
                    <a:pt x="674369" y="557530"/>
                  </a:lnTo>
                  <a:close/>
                </a:path>
                <a:path w="674369" h="580389">
                  <a:moveTo>
                    <a:pt x="5099" y="563880"/>
                  </a:moveTo>
                  <a:lnTo>
                    <a:pt x="0" y="563880"/>
                  </a:lnTo>
                  <a:lnTo>
                    <a:pt x="0" y="579120"/>
                  </a:lnTo>
                  <a:lnTo>
                    <a:pt x="674369" y="580389"/>
                  </a:lnTo>
                  <a:lnTo>
                    <a:pt x="674369" y="574039"/>
                  </a:lnTo>
                  <a:lnTo>
                    <a:pt x="5080" y="572770"/>
                  </a:lnTo>
                  <a:lnTo>
                    <a:pt x="5099" y="563880"/>
                  </a:lnTo>
                  <a:close/>
                </a:path>
                <a:path w="674369" h="580389">
                  <a:moveTo>
                    <a:pt x="674369" y="563880"/>
                  </a:moveTo>
                  <a:lnTo>
                    <a:pt x="668042" y="563880"/>
                  </a:lnTo>
                  <a:lnTo>
                    <a:pt x="668019" y="574039"/>
                  </a:lnTo>
                  <a:lnTo>
                    <a:pt x="674369" y="574039"/>
                  </a:lnTo>
                  <a:lnTo>
                    <a:pt x="674369" y="563880"/>
                  </a:lnTo>
                  <a:close/>
                </a:path>
              </a:pathLst>
            </a:custGeom>
            <a:solidFill>
              <a:srgbClr val="66AD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" name="object 1214"/>
            <p:cNvSpPr/>
            <p:nvPr/>
          </p:nvSpPr>
          <p:spPr>
            <a:xfrm>
              <a:off x="2259317" y="2432049"/>
              <a:ext cx="662940" cy="6350"/>
            </a:xfrm>
            <a:custGeom>
              <a:avLst/>
              <a:gdLst/>
              <a:ahLst/>
              <a:cxnLst/>
              <a:rect l="l" t="t" r="r" b="b"/>
              <a:pathLst>
                <a:path w="662939" h="6350">
                  <a:moveTo>
                    <a:pt x="662940" y="1270"/>
                  </a:moveTo>
                  <a:lnTo>
                    <a:pt x="331470" y="1270"/>
                  </a:lnTo>
                  <a:lnTo>
                    <a:pt x="33147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331482" y="5080"/>
                  </a:lnTo>
                  <a:lnTo>
                    <a:pt x="331482" y="6350"/>
                  </a:lnTo>
                  <a:lnTo>
                    <a:pt x="662940" y="6350"/>
                  </a:lnTo>
                  <a:lnTo>
                    <a:pt x="662940" y="5080"/>
                  </a:lnTo>
                  <a:lnTo>
                    <a:pt x="662940" y="1270"/>
                  </a:lnTo>
                  <a:close/>
                </a:path>
              </a:pathLst>
            </a:custGeom>
            <a:solidFill>
              <a:srgbClr val="67AE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" name="object 1215"/>
            <p:cNvSpPr/>
            <p:nvPr/>
          </p:nvSpPr>
          <p:spPr>
            <a:xfrm>
              <a:off x="2261871" y="2437129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990"/>
                  </a:lnTo>
                </a:path>
              </a:pathLst>
            </a:custGeom>
            <a:ln w="7588">
              <a:solidFill>
                <a:srgbClr val="67AEA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" name="object 1216"/>
            <p:cNvSpPr/>
            <p:nvPr/>
          </p:nvSpPr>
          <p:spPr>
            <a:xfrm>
              <a:off x="2919082" y="2438399"/>
              <a:ext cx="0" cy="554990"/>
            </a:xfrm>
            <a:custGeom>
              <a:avLst/>
              <a:gdLst/>
              <a:ahLst/>
              <a:cxnLst/>
              <a:rect l="l" t="t" r="r" b="b"/>
              <a:pathLst>
                <a:path h="554989">
                  <a:moveTo>
                    <a:pt x="0" y="0"/>
                  </a:moveTo>
                  <a:lnTo>
                    <a:pt x="0" y="554989"/>
                  </a:lnTo>
                </a:path>
              </a:pathLst>
            </a:custGeom>
            <a:ln w="6325">
              <a:solidFill>
                <a:srgbClr val="67AEA2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" name="object 1217"/>
            <p:cNvSpPr/>
            <p:nvPr/>
          </p:nvSpPr>
          <p:spPr>
            <a:xfrm>
              <a:off x="2258060" y="2992119"/>
              <a:ext cx="662940" cy="7620"/>
            </a:xfrm>
            <a:custGeom>
              <a:avLst/>
              <a:gdLst/>
              <a:ahLst/>
              <a:cxnLst/>
              <a:rect l="l" t="t" r="r" b="b"/>
              <a:pathLst>
                <a:path w="662939" h="7619">
                  <a:moveTo>
                    <a:pt x="662940" y="1270"/>
                  </a:moveTo>
                  <a:lnTo>
                    <a:pt x="334645" y="1270"/>
                  </a:lnTo>
                  <a:lnTo>
                    <a:pt x="334645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0" y="6350"/>
                  </a:lnTo>
                  <a:lnTo>
                    <a:pt x="331457" y="6350"/>
                  </a:lnTo>
                  <a:lnTo>
                    <a:pt x="331457" y="7620"/>
                  </a:lnTo>
                  <a:lnTo>
                    <a:pt x="662940" y="7620"/>
                  </a:lnTo>
                  <a:lnTo>
                    <a:pt x="662940" y="6350"/>
                  </a:lnTo>
                  <a:lnTo>
                    <a:pt x="662940" y="1270"/>
                  </a:lnTo>
                  <a:close/>
                </a:path>
              </a:pathLst>
            </a:custGeom>
            <a:solidFill>
              <a:srgbClr val="67AE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" name="object 1218"/>
            <p:cNvSpPr/>
            <p:nvPr/>
          </p:nvSpPr>
          <p:spPr>
            <a:xfrm>
              <a:off x="2265667" y="2437129"/>
              <a:ext cx="650875" cy="7620"/>
            </a:xfrm>
            <a:custGeom>
              <a:avLst/>
              <a:gdLst/>
              <a:ahLst/>
              <a:cxnLst/>
              <a:rect l="l" t="t" r="r" b="b"/>
              <a:pathLst>
                <a:path w="650875" h="7619">
                  <a:moveTo>
                    <a:pt x="650252" y="1270"/>
                  </a:moveTo>
                  <a:lnTo>
                    <a:pt x="325132" y="1270"/>
                  </a:lnTo>
                  <a:lnTo>
                    <a:pt x="32513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325132" y="6350"/>
                  </a:lnTo>
                  <a:lnTo>
                    <a:pt x="325132" y="7620"/>
                  </a:lnTo>
                  <a:lnTo>
                    <a:pt x="650252" y="7620"/>
                  </a:lnTo>
                  <a:lnTo>
                    <a:pt x="650252" y="6350"/>
                  </a:lnTo>
                  <a:lnTo>
                    <a:pt x="650252" y="1270"/>
                  </a:lnTo>
                  <a:close/>
                </a:path>
              </a:pathLst>
            </a:custGeom>
            <a:solidFill>
              <a:srgbClr val="67A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267593" y="2443479"/>
              <a:ext cx="0" cy="542290"/>
            </a:xfrm>
            <a:custGeom>
              <a:avLst/>
              <a:gdLst/>
              <a:ahLst/>
              <a:cxnLst/>
              <a:rect l="l" t="t" r="r" b="b"/>
              <a:pathLst>
                <a:path h="542289">
                  <a:moveTo>
                    <a:pt x="0" y="0"/>
                  </a:moveTo>
                  <a:lnTo>
                    <a:pt x="0" y="542290"/>
                  </a:lnTo>
                </a:path>
              </a:pathLst>
            </a:custGeom>
            <a:ln w="6332">
              <a:solidFill>
                <a:srgbClr val="67AF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2912744" y="2444749"/>
              <a:ext cx="0" cy="542290"/>
            </a:xfrm>
            <a:custGeom>
              <a:avLst/>
              <a:gdLst/>
              <a:ahLst/>
              <a:cxnLst/>
              <a:rect l="l" t="t" r="r" b="b"/>
              <a:pathLst>
                <a:path h="542289">
                  <a:moveTo>
                    <a:pt x="0" y="0"/>
                  </a:moveTo>
                  <a:lnTo>
                    <a:pt x="0" y="542289"/>
                  </a:lnTo>
                </a:path>
              </a:pathLst>
            </a:custGeom>
            <a:ln w="6350">
              <a:solidFill>
                <a:srgbClr val="67AFA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" name="object 1221"/>
            <p:cNvSpPr/>
            <p:nvPr/>
          </p:nvSpPr>
          <p:spPr>
            <a:xfrm>
              <a:off x="2264410" y="2985769"/>
              <a:ext cx="651510" cy="7620"/>
            </a:xfrm>
            <a:custGeom>
              <a:avLst/>
              <a:gdLst/>
              <a:ahLst/>
              <a:cxnLst/>
              <a:rect l="l" t="t" r="r" b="b"/>
              <a:pathLst>
                <a:path w="651510" h="7619">
                  <a:moveTo>
                    <a:pt x="651510" y="3822"/>
                  </a:moveTo>
                  <a:lnTo>
                    <a:pt x="0" y="3822"/>
                  </a:lnTo>
                  <a:lnTo>
                    <a:pt x="0" y="6350"/>
                  </a:lnTo>
                  <a:lnTo>
                    <a:pt x="651510" y="7620"/>
                  </a:lnTo>
                  <a:lnTo>
                    <a:pt x="651510" y="3822"/>
                  </a:lnTo>
                  <a:close/>
                </a:path>
                <a:path w="651510" h="7619">
                  <a:moveTo>
                    <a:pt x="651510" y="1270"/>
                  </a:moveTo>
                  <a:lnTo>
                    <a:pt x="328917" y="1270"/>
                  </a:lnTo>
                  <a:lnTo>
                    <a:pt x="328917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0" y="3810"/>
                  </a:lnTo>
                  <a:lnTo>
                    <a:pt x="651510" y="3810"/>
                  </a:lnTo>
                  <a:lnTo>
                    <a:pt x="651510" y="1270"/>
                  </a:lnTo>
                  <a:close/>
                </a:path>
              </a:pathLst>
            </a:custGeom>
            <a:solidFill>
              <a:srgbClr val="67AF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" name="object 1222"/>
            <p:cNvSpPr/>
            <p:nvPr/>
          </p:nvSpPr>
          <p:spPr>
            <a:xfrm>
              <a:off x="2270760" y="2443479"/>
              <a:ext cx="640080" cy="6350"/>
            </a:xfrm>
            <a:custGeom>
              <a:avLst/>
              <a:gdLst/>
              <a:ahLst/>
              <a:cxnLst/>
              <a:rect l="l" t="t" r="r" b="b"/>
              <a:pathLst>
                <a:path w="640080" h="6350">
                  <a:moveTo>
                    <a:pt x="640067" y="1270"/>
                  </a:moveTo>
                  <a:lnTo>
                    <a:pt x="320040" y="1270"/>
                  </a:lnTo>
                  <a:lnTo>
                    <a:pt x="32004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6350" y="5080"/>
                  </a:lnTo>
                  <a:lnTo>
                    <a:pt x="320027" y="6350"/>
                  </a:lnTo>
                  <a:lnTo>
                    <a:pt x="640067" y="6350"/>
                  </a:lnTo>
                  <a:lnTo>
                    <a:pt x="640067" y="5080"/>
                  </a:lnTo>
                  <a:lnTo>
                    <a:pt x="640067" y="1270"/>
                  </a:lnTo>
                  <a:close/>
                </a:path>
              </a:pathLst>
            </a:custGeom>
            <a:solidFill>
              <a:srgbClr val="68B0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" name="object 1223"/>
            <p:cNvSpPr/>
            <p:nvPr/>
          </p:nvSpPr>
          <p:spPr>
            <a:xfrm>
              <a:off x="2273934" y="2448559"/>
              <a:ext cx="0" cy="532130"/>
            </a:xfrm>
            <a:custGeom>
              <a:avLst/>
              <a:gdLst/>
              <a:ahLst/>
              <a:cxnLst/>
              <a:rect l="l" t="t" r="r" b="b"/>
              <a:pathLst>
                <a:path h="532130">
                  <a:moveTo>
                    <a:pt x="0" y="0"/>
                  </a:moveTo>
                  <a:lnTo>
                    <a:pt x="0" y="532129"/>
                  </a:lnTo>
                </a:path>
              </a:pathLst>
            </a:custGeom>
            <a:ln w="6348">
              <a:solidFill>
                <a:srgbClr val="68B0A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" name="object 1224"/>
            <p:cNvSpPr/>
            <p:nvPr/>
          </p:nvSpPr>
          <p:spPr>
            <a:xfrm>
              <a:off x="2270760" y="2449829"/>
              <a:ext cx="640080" cy="537210"/>
            </a:xfrm>
            <a:custGeom>
              <a:avLst/>
              <a:gdLst/>
              <a:ahLst/>
              <a:cxnLst/>
              <a:rect l="l" t="t" r="r" b="b"/>
              <a:pathLst>
                <a:path w="640080" h="537210">
                  <a:moveTo>
                    <a:pt x="638810" y="533412"/>
                  </a:moveTo>
                  <a:lnTo>
                    <a:pt x="0" y="533412"/>
                  </a:lnTo>
                  <a:lnTo>
                    <a:pt x="0" y="535940"/>
                  </a:lnTo>
                  <a:lnTo>
                    <a:pt x="638810" y="537210"/>
                  </a:lnTo>
                  <a:lnTo>
                    <a:pt x="638810" y="533412"/>
                  </a:lnTo>
                  <a:close/>
                </a:path>
                <a:path w="640080" h="537210">
                  <a:moveTo>
                    <a:pt x="638848" y="520712"/>
                  </a:moveTo>
                  <a:lnTo>
                    <a:pt x="632485" y="520712"/>
                  </a:lnTo>
                  <a:lnTo>
                    <a:pt x="632460" y="532130"/>
                  </a:lnTo>
                  <a:lnTo>
                    <a:pt x="318757" y="532130"/>
                  </a:lnTo>
                  <a:lnTo>
                    <a:pt x="318757" y="530860"/>
                  </a:lnTo>
                  <a:lnTo>
                    <a:pt x="0" y="530860"/>
                  </a:lnTo>
                  <a:lnTo>
                    <a:pt x="0" y="532130"/>
                  </a:lnTo>
                  <a:lnTo>
                    <a:pt x="0" y="533400"/>
                  </a:lnTo>
                  <a:lnTo>
                    <a:pt x="638810" y="533400"/>
                  </a:lnTo>
                  <a:lnTo>
                    <a:pt x="638810" y="532130"/>
                  </a:lnTo>
                  <a:lnTo>
                    <a:pt x="638848" y="520712"/>
                  </a:lnTo>
                  <a:close/>
                </a:path>
                <a:path w="640080" h="537210">
                  <a:moveTo>
                    <a:pt x="638873" y="505472"/>
                  </a:moveTo>
                  <a:lnTo>
                    <a:pt x="632523" y="505472"/>
                  </a:lnTo>
                  <a:lnTo>
                    <a:pt x="632485" y="520700"/>
                  </a:lnTo>
                  <a:lnTo>
                    <a:pt x="638848" y="520700"/>
                  </a:lnTo>
                  <a:lnTo>
                    <a:pt x="638873" y="505472"/>
                  </a:lnTo>
                  <a:close/>
                </a:path>
                <a:path w="640080" h="537210">
                  <a:moveTo>
                    <a:pt x="638898" y="495312"/>
                  </a:moveTo>
                  <a:lnTo>
                    <a:pt x="632536" y="495312"/>
                  </a:lnTo>
                  <a:lnTo>
                    <a:pt x="632523" y="505460"/>
                  </a:lnTo>
                  <a:lnTo>
                    <a:pt x="638873" y="505460"/>
                  </a:lnTo>
                  <a:lnTo>
                    <a:pt x="638898" y="495312"/>
                  </a:lnTo>
                  <a:close/>
                </a:path>
                <a:path w="640080" h="537210">
                  <a:moveTo>
                    <a:pt x="638949" y="476262"/>
                  </a:moveTo>
                  <a:lnTo>
                    <a:pt x="632587" y="476262"/>
                  </a:lnTo>
                  <a:lnTo>
                    <a:pt x="632536" y="495300"/>
                  </a:lnTo>
                  <a:lnTo>
                    <a:pt x="638898" y="495300"/>
                  </a:lnTo>
                  <a:lnTo>
                    <a:pt x="638949" y="476262"/>
                  </a:lnTo>
                  <a:close/>
                </a:path>
                <a:path w="640080" h="537210">
                  <a:moveTo>
                    <a:pt x="640029" y="16522"/>
                  </a:moveTo>
                  <a:lnTo>
                    <a:pt x="632587" y="16522"/>
                  </a:lnTo>
                  <a:lnTo>
                    <a:pt x="632587" y="476250"/>
                  </a:lnTo>
                  <a:lnTo>
                    <a:pt x="640029" y="476250"/>
                  </a:lnTo>
                  <a:lnTo>
                    <a:pt x="640029" y="16522"/>
                  </a:lnTo>
                  <a:close/>
                </a:path>
                <a:path w="640080" h="537210">
                  <a:moveTo>
                    <a:pt x="640041" y="6362"/>
                  </a:moveTo>
                  <a:lnTo>
                    <a:pt x="633717" y="6362"/>
                  </a:lnTo>
                  <a:lnTo>
                    <a:pt x="633691" y="16510"/>
                  </a:lnTo>
                  <a:lnTo>
                    <a:pt x="640029" y="16510"/>
                  </a:lnTo>
                  <a:lnTo>
                    <a:pt x="640041" y="6362"/>
                  </a:lnTo>
                  <a:close/>
                </a:path>
                <a:path w="640080" h="537210">
                  <a:moveTo>
                    <a:pt x="640054" y="0"/>
                  </a:moveTo>
                  <a:lnTo>
                    <a:pt x="476872" y="0"/>
                  </a:lnTo>
                  <a:lnTo>
                    <a:pt x="476872" y="1270"/>
                  </a:lnTo>
                  <a:lnTo>
                    <a:pt x="633717" y="1270"/>
                  </a:lnTo>
                  <a:lnTo>
                    <a:pt x="633717" y="6350"/>
                  </a:lnTo>
                  <a:lnTo>
                    <a:pt x="640054" y="6350"/>
                  </a:lnTo>
                  <a:lnTo>
                    <a:pt x="640054" y="1270"/>
                  </a:lnTo>
                  <a:lnTo>
                    <a:pt x="640054" y="0"/>
                  </a:lnTo>
                  <a:close/>
                </a:path>
              </a:pathLst>
            </a:custGeom>
            <a:solidFill>
              <a:srgbClr val="68B0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275840" y="2448559"/>
              <a:ext cx="628650" cy="533400"/>
            </a:xfrm>
            <a:custGeom>
              <a:avLst/>
              <a:gdLst/>
              <a:ahLst/>
              <a:cxnLst/>
              <a:rect l="l" t="t" r="r" b="b"/>
              <a:pathLst>
                <a:path w="628650" h="533400">
                  <a:moveTo>
                    <a:pt x="1270" y="0"/>
                  </a:moveTo>
                  <a:lnTo>
                    <a:pt x="1266" y="1269"/>
                  </a:lnTo>
                  <a:lnTo>
                    <a:pt x="314959" y="1269"/>
                  </a:lnTo>
                  <a:lnTo>
                    <a:pt x="1270" y="0"/>
                  </a:lnTo>
                  <a:close/>
                </a:path>
                <a:path w="628650" h="533400">
                  <a:moveTo>
                    <a:pt x="314960" y="1270"/>
                  </a:moveTo>
                  <a:lnTo>
                    <a:pt x="1266" y="1270"/>
                  </a:lnTo>
                  <a:lnTo>
                    <a:pt x="1227" y="17779"/>
                  </a:lnTo>
                  <a:lnTo>
                    <a:pt x="7595" y="17779"/>
                  </a:lnTo>
                  <a:lnTo>
                    <a:pt x="7620" y="7620"/>
                  </a:lnTo>
                  <a:lnTo>
                    <a:pt x="628637" y="7620"/>
                  </a:lnTo>
                  <a:lnTo>
                    <a:pt x="628650" y="2539"/>
                  </a:lnTo>
                  <a:lnTo>
                    <a:pt x="314960" y="1270"/>
                  </a:lnTo>
                  <a:close/>
                </a:path>
                <a:path w="628650" h="533400">
                  <a:moveTo>
                    <a:pt x="628637" y="7620"/>
                  </a:moveTo>
                  <a:lnTo>
                    <a:pt x="622300" y="7620"/>
                  </a:lnTo>
                  <a:lnTo>
                    <a:pt x="622300" y="17779"/>
                  </a:lnTo>
                  <a:lnTo>
                    <a:pt x="628613" y="17779"/>
                  </a:lnTo>
                  <a:lnTo>
                    <a:pt x="628637" y="7620"/>
                  </a:lnTo>
                  <a:close/>
                </a:path>
                <a:path w="628650" h="533400">
                  <a:moveTo>
                    <a:pt x="7595" y="17780"/>
                  </a:moveTo>
                  <a:lnTo>
                    <a:pt x="1227" y="17780"/>
                  </a:lnTo>
                  <a:lnTo>
                    <a:pt x="1191" y="33019"/>
                  </a:lnTo>
                  <a:lnTo>
                    <a:pt x="7557" y="33019"/>
                  </a:lnTo>
                  <a:lnTo>
                    <a:pt x="7595" y="17780"/>
                  </a:lnTo>
                  <a:close/>
                </a:path>
                <a:path w="628650" h="533400">
                  <a:moveTo>
                    <a:pt x="628613" y="17780"/>
                  </a:moveTo>
                  <a:lnTo>
                    <a:pt x="622300" y="17780"/>
                  </a:lnTo>
                  <a:lnTo>
                    <a:pt x="622300" y="33019"/>
                  </a:lnTo>
                  <a:lnTo>
                    <a:pt x="628577" y="33019"/>
                  </a:lnTo>
                  <a:lnTo>
                    <a:pt x="628613" y="17780"/>
                  </a:lnTo>
                  <a:close/>
                </a:path>
                <a:path w="628650" h="533400">
                  <a:moveTo>
                    <a:pt x="7557" y="33020"/>
                  </a:moveTo>
                  <a:lnTo>
                    <a:pt x="1191" y="33020"/>
                  </a:lnTo>
                  <a:lnTo>
                    <a:pt x="1145" y="52069"/>
                  </a:lnTo>
                  <a:lnTo>
                    <a:pt x="7511" y="52069"/>
                  </a:lnTo>
                  <a:lnTo>
                    <a:pt x="7557" y="33020"/>
                  </a:lnTo>
                  <a:close/>
                </a:path>
                <a:path w="628650" h="533400">
                  <a:moveTo>
                    <a:pt x="628577" y="33020"/>
                  </a:moveTo>
                  <a:lnTo>
                    <a:pt x="622300" y="33020"/>
                  </a:lnTo>
                  <a:lnTo>
                    <a:pt x="622300" y="52069"/>
                  </a:lnTo>
                  <a:lnTo>
                    <a:pt x="628531" y="52069"/>
                  </a:lnTo>
                  <a:lnTo>
                    <a:pt x="628577" y="33020"/>
                  </a:lnTo>
                  <a:close/>
                </a:path>
                <a:path w="628650" h="533400">
                  <a:moveTo>
                    <a:pt x="7511" y="52070"/>
                  </a:moveTo>
                  <a:lnTo>
                    <a:pt x="1145" y="52070"/>
                  </a:lnTo>
                  <a:lnTo>
                    <a:pt x="1121" y="62229"/>
                  </a:lnTo>
                  <a:lnTo>
                    <a:pt x="7486" y="62229"/>
                  </a:lnTo>
                  <a:lnTo>
                    <a:pt x="7511" y="52070"/>
                  </a:lnTo>
                  <a:close/>
                </a:path>
                <a:path w="628650" h="533400">
                  <a:moveTo>
                    <a:pt x="628531" y="52070"/>
                  </a:moveTo>
                  <a:lnTo>
                    <a:pt x="622300" y="52070"/>
                  </a:lnTo>
                  <a:lnTo>
                    <a:pt x="622300" y="62229"/>
                  </a:lnTo>
                  <a:lnTo>
                    <a:pt x="628507" y="62229"/>
                  </a:lnTo>
                  <a:lnTo>
                    <a:pt x="628531" y="52070"/>
                  </a:lnTo>
                  <a:close/>
                </a:path>
                <a:path w="628650" h="533400">
                  <a:moveTo>
                    <a:pt x="7486" y="62230"/>
                  </a:moveTo>
                  <a:lnTo>
                    <a:pt x="1121" y="62230"/>
                  </a:lnTo>
                  <a:lnTo>
                    <a:pt x="1085" y="77469"/>
                  </a:lnTo>
                  <a:lnTo>
                    <a:pt x="7448" y="77469"/>
                  </a:lnTo>
                  <a:lnTo>
                    <a:pt x="7486" y="62230"/>
                  </a:lnTo>
                  <a:close/>
                </a:path>
                <a:path w="628650" h="533400">
                  <a:moveTo>
                    <a:pt x="628507" y="62230"/>
                  </a:moveTo>
                  <a:lnTo>
                    <a:pt x="622300" y="62230"/>
                  </a:lnTo>
                  <a:lnTo>
                    <a:pt x="622300" y="77469"/>
                  </a:lnTo>
                  <a:lnTo>
                    <a:pt x="628470" y="77469"/>
                  </a:lnTo>
                  <a:lnTo>
                    <a:pt x="628507" y="62230"/>
                  </a:lnTo>
                  <a:close/>
                </a:path>
                <a:path w="628650" h="533400">
                  <a:moveTo>
                    <a:pt x="7448" y="77470"/>
                  </a:moveTo>
                  <a:lnTo>
                    <a:pt x="1085" y="77470"/>
                  </a:lnTo>
                  <a:lnTo>
                    <a:pt x="812" y="191769"/>
                  </a:lnTo>
                  <a:lnTo>
                    <a:pt x="7168" y="191769"/>
                  </a:lnTo>
                  <a:lnTo>
                    <a:pt x="7448" y="77470"/>
                  </a:lnTo>
                  <a:close/>
                </a:path>
                <a:path w="628650" h="533400">
                  <a:moveTo>
                    <a:pt x="628470" y="77470"/>
                  </a:moveTo>
                  <a:lnTo>
                    <a:pt x="622300" y="77470"/>
                  </a:lnTo>
                  <a:lnTo>
                    <a:pt x="622300" y="191769"/>
                  </a:lnTo>
                  <a:lnTo>
                    <a:pt x="628197" y="191769"/>
                  </a:lnTo>
                  <a:lnTo>
                    <a:pt x="628470" y="77470"/>
                  </a:lnTo>
                  <a:close/>
                </a:path>
                <a:path w="628650" h="533400">
                  <a:moveTo>
                    <a:pt x="7168" y="191770"/>
                  </a:moveTo>
                  <a:lnTo>
                    <a:pt x="812" y="191770"/>
                  </a:lnTo>
                  <a:lnTo>
                    <a:pt x="524" y="312419"/>
                  </a:lnTo>
                  <a:lnTo>
                    <a:pt x="6872" y="312419"/>
                  </a:lnTo>
                  <a:lnTo>
                    <a:pt x="7168" y="191770"/>
                  </a:lnTo>
                  <a:close/>
                </a:path>
                <a:path w="628650" h="533400">
                  <a:moveTo>
                    <a:pt x="628197" y="191770"/>
                  </a:moveTo>
                  <a:lnTo>
                    <a:pt x="622300" y="191770"/>
                  </a:lnTo>
                  <a:lnTo>
                    <a:pt x="622300" y="312419"/>
                  </a:lnTo>
                  <a:lnTo>
                    <a:pt x="627908" y="312419"/>
                  </a:lnTo>
                  <a:lnTo>
                    <a:pt x="628197" y="191770"/>
                  </a:lnTo>
                  <a:close/>
                </a:path>
                <a:path w="628650" h="533400">
                  <a:moveTo>
                    <a:pt x="6872" y="312420"/>
                  </a:moveTo>
                  <a:lnTo>
                    <a:pt x="524" y="312420"/>
                  </a:lnTo>
                  <a:lnTo>
                    <a:pt x="190" y="452119"/>
                  </a:lnTo>
                  <a:lnTo>
                    <a:pt x="6530" y="452119"/>
                  </a:lnTo>
                  <a:lnTo>
                    <a:pt x="6872" y="312420"/>
                  </a:lnTo>
                  <a:close/>
                </a:path>
                <a:path w="628650" h="533400">
                  <a:moveTo>
                    <a:pt x="627908" y="312420"/>
                  </a:moveTo>
                  <a:lnTo>
                    <a:pt x="622300" y="312420"/>
                  </a:lnTo>
                  <a:lnTo>
                    <a:pt x="622300" y="452119"/>
                  </a:lnTo>
                  <a:lnTo>
                    <a:pt x="627574" y="452119"/>
                  </a:lnTo>
                  <a:lnTo>
                    <a:pt x="627908" y="312420"/>
                  </a:lnTo>
                  <a:close/>
                </a:path>
                <a:path w="628650" h="533400">
                  <a:moveTo>
                    <a:pt x="6530" y="452120"/>
                  </a:moveTo>
                  <a:lnTo>
                    <a:pt x="190" y="452120"/>
                  </a:lnTo>
                  <a:lnTo>
                    <a:pt x="166" y="462279"/>
                  </a:lnTo>
                  <a:lnTo>
                    <a:pt x="6505" y="462279"/>
                  </a:lnTo>
                  <a:lnTo>
                    <a:pt x="6530" y="452120"/>
                  </a:lnTo>
                  <a:close/>
                </a:path>
                <a:path w="628650" h="533400">
                  <a:moveTo>
                    <a:pt x="627574" y="452120"/>
                  </a:moveTo>
                  <a:lnTo>
                    <a:pt x="622300" y="452120"/>
                  </a:lnTo>
                  <a:lnTo>
                    <a:pt x="622300" y="462279"/>
                  </a:lnTo>
                  <a:lnTo>
                    <a:pt x="627550" y="462279"/>
                  </a:lnTo>
                  <a:lnTo>
                    <a:pt x="627574" y="452120"/>
                  </a:lnTo>
                  <a:close/>
                </a:path>
                <a:path w="628650" h="533400">
                  <a:moveTo>
                    <a:pt x="6505" y="462280"/>
                  </a:moveTo>
                  <a:lnTo>
                    <a:pt x="166" y="462280"/>
                  </a:lnTo>
                  <a:lnTo>
                    <a:pt x="130" y="477519"/>
                  </a:lnTo>
                  <a:lnTo>
                    <a:pt x="6468" y="477519"/>
                  </a:lnTo>
                  <a:lnTo>
                    <a:pt x="6505" y="462280"/>
                  </a:lnTo>
                  <a:close/>
                </a:path>
                <a:path w="628650" h="533400">
                  <a:moveTo>
                    <a:pt x="627550" y="462280"/>
                  </a:moveTo>
                  <a:lnTo>
                    <a:pt x="622300" y="462280"/>
                  </a:lnTo>
                  <a:lnTo>
                    <a:pt x="622300" y="477519"/>
                  </a:lnTo>
                  <a:lnTo>
                    <a:pt x="627513" y="477519"/>
                  </a:lnTo>
                  <a:lnTo>
                    <a:pt x="627550" y="462280"/>
                  </a:lnTo>
                  <a:close/>
                </a:path>
                <a:path w="628650" h="533400">
                  <a:moveTo>
                    <a:pt x="6468" y="477520"/>
                  </a:moveTo>
                  <a:lnTo>
                    <a:pt x="130" y="477520"/>
                  </a:lnTo>
                  <a:lnTo>
                    <a:pt x="84" y="496569"/>
                  </a:lnTo>
                  <a:lnTo>
                    <a:pt x="6421" y="496569"/>
                  </a:lnTo>
                  <a:lnTo>
                    <a:pt x="6468" y="477520"/>
                  </a:lnTo>
                  <a:close/>
                </a:path>
                <a:path w="628650" h="533400">
                  <a:moveTo>
                    <a:pt x="627513" y="477520"/>
                  </a:moveTo>
                  <a:lnTo>
                    <a:pt x="622300" y="477520"/>
                  </a:lnTo>
                  <a:lnTo>
                    <a:pt x="622300" y="496569"/>
                  </a:lnTo>
                  <a:lnTo>
                    <a:pt x="627468" y="496569"/>
                  </a:lnTo>
                  <a:lnTo>
                    <a:pt x="627513" y="477520"/>
                  </a:lnTo>
                  <a:close/>
                </a:path>
                <a:path w="628650" h="533400">
                  <a:moveTo>
                    <a:pt x="6421" y="496570"/>
                  </a:moveTo>
                  <a:lnTo>
                    <a:pt x="84" y="496570"/>
                  </a:lnTo>
                  <a:lnTo>
                    <a:pt x="60" y="506729"/>
                  </a:lnTo>
                  <a:lnTo>
                    <a:pt x="6396" y="506729"/>
                  </a:lnTo>
                  <a:lnTo>
                    <a:pt x="6421" y="496570"/>
                  </a:lnTo>
                  <a:close/>
                </a:path>
                <a:path w="628650" h="533400">
                  <a:moveTo>
                    <a:pt x="627468" y="496570"/>
                  </a:moveTo>
                  <a:lnTo>
                    <a:pt x="622300" y="496570"/>
                  </a:lnTo>
                  <a:lnTo>
                    <a:pt x="622300" y="506729"/>
                  </a:lnTo>
                  <a:lnTo>
                    <a:pt x="627443" y="506729"/>
                  </a:lnTo>
                  <a:lnTo>
                    <a:pt x="627468" y="496570"/>
                  </a:lnTo>
                  <a:close/>
                </a:path>
                <a:path w="628650" h="533400">
                  <a:moveTo>
                    <a:pt x="6396" y="506730"/>
                  </a:moveTo>
                  <a:lnTo>
                    <a:pt x="60" y="506730"/>
                  </a:lnTo>
                  <a:lnTo>
                    <a:pt x="24" y="521969"/>
                  </a:lnTo>
                  <a:lnTo>
                    <a:pt x="6359" y="521969"/>
                  </a:lnTo>
                  <a:lnTo>
                    <a:pt x="6396" y="506730"/>
                  </a:lnTo>
                  <a:close/>
                </a:path>
                <a:path w="628650" h="533400">
                  <a:moveTo>
                    <a:pt x="627443" y="506730"/>
                  </a:moveTo>
                  <a:lnTo>
                    <a:pt x="622300" y="506730"/>
                  </a:lnTo>
                  <a:lnTo>
                    <a:pt x="622300" y="521969"/>
                  </a:lnTo>
                  <a:lnTo>
                    <a:pt x="627407" y="521969"/>
                  </a:lnTo>
                  <a:lnTo>
                    <a:pt x="627443" y="506730"/>
                  </a:lnTo>
                  <a:close/>
                </a:path>
                <a:path w="628650" h="533400">
                  <a:moveTo>
                    <a:pt x="6359" y="521970"/>
                  </a:moveTo>
                  <a:lnTo>
                    <a:pt x="24" y="521970"/>
                  </a:lnTo>
                  <a:lnTo>
                    <a:pt x="0" y="532129"/>
                  </a:lnTo>
                  <a:lnTo>
                    <a:pt x="627380" y="533400"/>
                  </a:lnTo>
                  <a:lnTo>
                    <a:pt x="627395" y="527050"/>
                  </a:lnTo>
                  <a:lnTo>
                    <a:pt x="6350" y="525779"/>
                  </a:lnTo>
                  <a:lnTo>
                    <a:pt x="6359" y="521970"/>
                  </a:lnTo>
                  <a:close/>
                </a:path>
                <a:path w="628650" h="533400">
                  <a:moveTo>
                    <a:pt x="627407" y="521970"/>
                  </a:moveTo>
                  <a:lnTo>
                    <a:pt x="622300" y="521970"/>
                  </a:lnTo>
                  <a:lnTo>
                    <a:pt x="622300" y="527050"/>
                  </a:lnTo>
                  <a:lnTo>
                    <a:pt x="627395" y="527050"/>
                  </a:lnTo>
                  <a:lnTo>
                    <a:pt x="627407" y="521970"/>
                  </a:lnTo>
                  <a:close/>
                </a:path>
              </a:pathLst>
            </a:custGeom>
            <a:solidFill>
              <a:srgbClr val="69B1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283447" y="2456179"/>
              <a:ext cx="615315" cy="6350"/>
            </a:xfrm>
            <a:custGeom>
              <a:avLst/>
              <a:gdLst/>
              <a:ahLst/>
              <a:cxnLst/>
              <a:rect l="l" t="t" r="r" b="b"/>
              <a:pathLst>
                <a:path w="615314" h="6350">
                  <a:moveTo>
                    <a:pt x="614692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307340" y="5080"/>
                  </a:lnTo>
                  <a:lnTo>
                    <a:pt x="307340" y="6350"/>
                  </a:lnTo>
                  <a:lnTo>
                    <a:pt x="614692" y="6350"/>
                  </a:lnTo>
                  <a:lnTo>
                    <a:pt x="614692" y="5080"/>
                  </a:lnTo>
                  <a:lnTo>
                    <a:pt x="614692" y="0"/>
                  </a:lnTo>
                  <a:close/>
                </a:path>
              </a:pathLst>
            </a:custGeom>
            <a:solidFill>
              <a:srgbClr val="69B2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285379" y="2461259"/>
              <a:ext cx="0" cy="508000"/>
            </a:xfrm>
            <a:custGeom>
              <a:avLst/>
              <a:gdLst/>
              <a:ahLst/>
              <a:cxnLst/>
              <a:rect l="l" t="t" r="r" b="b"/>
              <a:pathLst>
                <a:path h="508000">
                  <a:moveTo>
                    <a:pt x="0" y="0"/>
                  </a:moveTo>
                  <a:lnTo>
                    <a:pt x="0" y="508000"/>
                  </a:lnTo>
                </a:path>
              </a:pathLst>
            </a:custGeom>
            <a:ln w="6320">
              <a:solidFill>
                <a:srgbClr val="69B2A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894964" y="2462529"/>
              <a:ext cx="0" cy="506730"/>
            </a:xfrm>
            <a:custGeom>
              <a:avLst/>
              <a:gdLst/>
              <a:ahLst/>
              <a:cxnLst/>
              <a:rect l="l" t="t" r="r" b="b"/>
              <a:pathLst>
                <a:path h="506730">
                  <a:moveTo>
                    <a:pt x="0" y="0"/>
                  </a:moveTo>
                  <a:lnTo>
                    <a:pt x="0" y="506729"/>
                  </a:lnTo>
                </a:path>
              </a:pathLst>
            </a:custGeom>
            <a:ln w="6350">
              <a:solidFill>
                <a:srgbClr val="69B2A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282190" y="2969259"/>
              <a:ext cx="615950" cy="6350"/>
            </a:xfrm>
            <a:custGeom>
              <a:avLst/>
              <a:gdLst/>
              <a:ahLst/>
              <a:cxnLst/>
              <a:rect l="l" t="t" r="r" b="b"/>
              <a:pathLst>
                <a:path w="615950" h="6350">
                  <a:moveTo>
                    <a:pt x="61595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15950" y="6350"/>
                  </a:lnTo>
                  <a:lnTo>
                    <a:pt x="615950" y="1282"/>
                  </a:lnTo>
                  <a:close/>
                </a:path>
                <a:path w="615950" h="6350">
                  <a:moveTo>
                    <a:pt x="61595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615950" y="1270"/>
                  </a:lnTo>
                  <a:lnTo>
                    <a:pt x="615950" y="0"/>
                  </a:lnTo>
                  <a:close/>
                </a:path>
              </a:pathLst>
            </a:custGeom>
            <a:solidFill>
              <a:srgbClr val="69B2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288540" y="2461259"/>
              <a:ext cx="604520" cy="6350"/>
            </a:xfrm>
            <a:custGeom>
              <a:avLst/>
              <a:gdLst/>
              <a:ahLst/>
              <a:cxnLst/>
              <a:rect l="l" t="t" r="r" b="b"/>
              <a:pathLst>
                <a:path w="604519" h="6350">
                  <a:moveTo>
                    <a:pt x="604520" y="127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0" y="6350"/>
                  </a:lnTo>
                  <a:lnTo>
                    <a:pt x="604507" y="6350"/>
                  </a:lnTo>
                  <a:lnTo>
                    <a:pt x="604507" y="5080"/>
                  </a:lnTo>
                  <a:lnTo>
                    <a:pt x="604520" y="1270"/>
                  </a:lnTo>
                  <a:close/>
                </a:path>
              </a:pathLst>
            </a:custGeom>
            <a:solidFill>
              <a:srgbClr val="6AB3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889694" y="2467609"/>
              <a:ext cx="0" cy="496570"/>
            </a:xfrm>
            <a:custGeom>
              <a:avLst/>
              <a:gdLst/>
              <a:ahLst/>
              <a:cxnLst/>
              <a:rect l="l" t="t" r="r" b="b"/>
              <a:pathLst>
                <a:path h="496569">
                  <a:moveTo>
                    <a:pt x="0" y="0"/>
                  </a:moveTo>
                  <a:lnTo>
                    <a:pt x="0" y="496569"/>
                  </a:lnTo>
                </a:path>
              </a:pathLst>
            </a:custGeom>
            <a:ln w="5969">
              <a:solidFill>
                <a:srgbClr val="6AB3A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291706" y="2467609"/>
              <a:ext cx="0" cy="495300"/>
            </a:xfrm>
            <a:custGeom>
              <a:avLst/>
              <a:gdLst/>
              <a:ahLst/>
              <a:cxnLst/>
              <a:rect l="l" t="t" r="r" b="b"/>
              <a:pathLst>
                <a:path h="495300">
                  <a:moveTo>
                    <a:pt x="0" y="0"/>
                  </a:moveTo>
                  <a:lnTo>
                    <a:pt x="0" y="495300"/>
                  </a:lnTo>
                </a:path>
              </a:pathLst>
            </a:custGeom>
            <a:ln w="6332">
              <a:solidFill>
                <a:srgbClr val="6AB3A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288540" y="2962909"/>
              <a:ext cx="603250" cy="6350"/>
            </a:xfrm>
            <a:custGeom>
              <a:avLst/>
              <a:gdLst/>
              <a:ahLst/>
              <a:cxnLst/>
              <a:rect l="l" t="t" r="r" b="b"/>
              <a:pathLst>
                <a:path w="603250" h="6350">
                  <a:moveTo>
                    <a:pt x="603250" y="1270"/>
                  </a:moveTo>
                  <a:lnTo>
                    <a:pt x="304165" y="1270"/>
                  </a:lnTo>
                  <a:lnTo>
                    <a:pt x="30416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603250" y="6350"/>
                  </a:lnTo>
                  <a:lnTo>
                    <a:pt x="603250" y="1270"/>
                  </a:lnTo>
                  <a:close/>
                </a:path>
              </a:pathLst>
            </a:custGeom>
            <a:solidFill>
              <a:srgbClr val="6AB3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294877" y="2467609"/>
              <a:ext cx="592455" cy="6350"/>
            </a:xfrm>
            <a:custGeom>
              <a:avLst/>
              <a:gdLst/>
              <a:ahLst/>
              <a:cxnLst/>
              <a:rect l="l" t="t" r="r" b="b"/>
              <a:pathLst>
                <a:path w="592455" h="6350">
                  <a:moveTo>
                    <a:pt x="591832" y="0"/>
                  </a:moveTo>
                  <a:lnTo>
                    <a:pt x="0" y="0"/>
                  </a:lnTo>
                  <a:lnTo>
                    <a:pt x="0" y="5080"/>
                  </a:lnTo>
                  <a:lnTo>
                    <a:pt x="295922" y="5080"/>
                  </a:lnTo>
                  <a:lnTo>
                    <a:pt x="295922" y="6350"/>
                  </a:lnTo>
                  <a:lnTo>
                    <a:pt x="591832" y="6350"/>
                  </a:lnTo>
                  <a:lnTo>
                    <a:pt x="591832" y="5080"/>
                  </a:lnTo>
                  <a:lnTo>
                    <a:pt x="591832" y="0"/>
                  </a:lnTo>
                  <a:close/>
                </a:path>
              </a:pathLst>
            </a:custGeom>
            <a:solidFill>
              <a:srgbClr val="6AB4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2297433" y="2472689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69">
                  <a:moveTo>
                    <a:pt x="0" y="0"/>
                  </a:moveTo>
                  <a:lnTo>
                    <a:pt x="0" y="483870"/>
                  </a:lnTo>
                </a:path>
              </a:pathLst>
            </a:custGeom>
            <a:ln w="7590">
              <a:solidFill>
                <a:srgbClr val="6AB4A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2883535" y="2473959"/>
              <a:ext cx="0" cy="483870"/>
            </a:xfrm>
            <a:custGeom>
              <a:avLst/>
              <a:gdLst/>
              <a:ahLst/>
              <a:cxnLst/>
              <a:rect l="l" t="t" r="r" b="b"/>
              <a:pathLst>
                <a:path h="483869">
                  <a:moveTo>
                    <a:pt x="0" y="0"/>
                  </a:moveTo>
                  <a:lnTo>
                    <a:pt x="0" y="483870"/>
                  </a:lnTo>
                </a:path>
              </a:pathLst>
            </a:custGeom>
            <a:ln w="6350">
              <a:solidFill>
                <a:srgbClr val="6AB4A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2293620" y="2956559"/>
              <a:ext cx="593090" cy="7620"/>
            </a:xfrm>
            <a:custGeom>
              <a:avLst/>
              <a:gdLst/>
              <a:ahLst/>
              <a:cxnLst/>
              <a:rect l="l" t="t" r="r" b="b"/>
              <a:pathLst>
                <a:path w="593089" h="7619">
                  <a:moveTo>
                    <a:pt x="593090" y="1270"/>
                  </a:moveTo>
                  <a:lnTo>
                    <a:pt x="296532" y="1270"/>
                  </a:lnTo>
                  <a:lnTo>
                    <a:pt x="296532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0" y="6350"/>
                  </a:lnTo>
                  <a:lnTo>
                    <a:pt x="296545" y="6350"/>
                  </a:lnTo>
                  <a:lnTo>
                    <a:pt x="296545" y="7620"/>
                  </a:lnTo>
                  <a:lnTo>
                    <a:pt x="593090" y="7620"/>
                  </a:lnTo>
                  <a:lnTo>
                    <a:pt x="593090" y="6350"/>
                  </a:lnTo>
                  <a:lnTo>
                    <a:pt x="593090" y="1270"/>
                  </a:lnTo>
                  <a:close/>
                </a:path>
              </a:pathLst>
            </a:custGeom>
            <a:solidFill>
              <a:srgbClr val="6AB4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2299970" y="2472689"/>
              <a:ext cx="580390" cy="485140"/>
            </a:xfrm>
            <a:custGeom>
              <a:avLst/>
              <a:gdLst/>
              <a:ahLst/>
              <a:cxnLst/>
              <a:rect l="l" t="t" r="r" b="b"/>
              <a:pathLst>
                <a:path w="580389" h="485139">
                  <a:moveTo>
                    <a:pt x="6350" y="8902"/>
                  </a:moveTo>
                  <a:lnTo>
                    <a:pt x="1244" y="8902"/>
                  </a:lnTo>
                  <a:lnTo>
                    <a:pt x="1193" y="27940"/>
                  </a:lnTo>
                  <a:lnTo>
                    <a:pt x="6350" y="27940"/>
                  </a:lnTo>
                  <a:lnTo>
                    <a:pt x="6350" y="8902"/>
                  </a:lnTo>
                  <a:close/>
                </a:path>
                <a:path w="580389" h="485139">
                  <a:moveTo>
                    <a:pt x="580390" y="482612"/>
                  </a:moveTo>
                  <a:lnTo>
                    <a:pt x="0" y="482612"/>
                  </a:lnTo>
                  <a:lnTo>
                    <a:pt x="0" y="483870"/>
                  </a:lnTo>
                  <a:lnTo>
                    <a:pt x="580390" y="485140"/>
                  </a:lnTo>
                  <a:lnTo>
                    <a:pt x="580390" y="482612"/>
                  </a:lnTo>
                  <a:close/>
                </a:path>
                <a:path w="580389" h="485139">
                  <a:moveTo>
                    <a:pt x="580390" y="27952"/>
                  </a:moveTo>
                  <a:lnTo>
                    <a:pt x="574040" y="27952"/>
                  </a:lnTo>
                  <a:lnTo>
                    <a:pt x="574040" y="478790"/>
                  </a:lnTo>
                  <a:lnTo>
                    <a:pt x="6350" y="478790"/>
                  </a:lnTo>
                  <a:lnTo>
                    <a:pt x="6350" y="27952"/>
                  </a:lnTo>
                  <a:lnTo>
                    <a:pt x="12" y="27952"/>
                  </a:lnTo>
                  <a:lnTo>
                    <a:pt x="12" y="478790"/>
                  </a:lnTo>
                  <a:lnTo>
                    <a:pt x="0" y="482600"/>
                  </a:lnTo>
                  <a:lnTo>
                    <a:pt x="580390" y="482600"/>
                  </a:lnTo>
                  <a:lnTo>
                    <a:pt x="580390" y="478790"/>
                  </a:lnTo>
                  <a:lnTo>
                    <a:pt x="580390" y="27952"/>
                  </a:lnTo>
                  <a:close/>
                </a:path>
                <a:path w="580389" h="485139">
                  <a:moveTo>
                    <a:pt x="580390" y="8902"/>
                  </a:moveTo>
                  <a:lnTo>
                    <a:pt x="575297" y="8902"/>
                  </a:lnTo>
                  <a:lnTo>
                    <a:pt x="575246" y="27940"/>
                  </a:lnTo>
                  <a:lnTo>
                    <a:pt x="580390" y="27940"/>
                  </a:lnTo>
                  <a:lnTo>
                    <a:pt x="580390" y="8902"/>
                  </a:lnTo>
                  <a:close/>
                </a:path>
                <a:path w="580389" h="485139">
                  <a:moveTo>
                    <a:pt x="580390" y="1270"/>
                  </a:moveTo>
                  <a:lnTo>
                    <a:pt x="290830" y="1270"/>
                  </a:lnTo>
                  <a:lnTo>
                    <a:pt x="290830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6350"/>
                  </a:lnTo>
                  <a:lnTo>
                    <a:pt x="1244" y="8890"/>
                  </a:lnTo>
                  <a:lnTo>
                    <a:pt x="6350" y="8890"/>
                  </a:lnTo>
                  <a:lnTo>
                    <a:pt x="6350" y="6350"/>
                  </a:lnTo>
                  <a:lnTo>
                    <a:pt x="290830" y="6350"/>
                  </a:lnTo>
                  <a:lnTo>
                    <a:pt x="290830" y="7620"/>
                  </a:lnTo>
                  <a:lnTo>
                    <a:pt x="575297" y="7620"/>
                  </a:lnTo>
                  <a:lnTo>
                    <a:pt x="575297" y="8890"/>
                  </a:lnTo>
                  <a:lnTo>
                    <a:pt x="580390" y="8890"/>
                  </a:lnTo>
                  <a:lnTo>
                    <a:pt x="580390" y="7620"/>
                  </a:lnTo>
                  <a:lnTo>
                    <a:pt x="580390" y="6350"/>
                  </a:lnTo>
                  <a:lnTo>
                    <a:pt x="580390" y="1270"/>
                  </a:lnTo>
                  <a:close/>
                </a:path>
              </a:pathLst>
            </a:custGeom>
            <a:solidFill>
              <a:srgbClr val="6BB5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2306320" y="2479039"/>
              <a:ext cx="568960" cy="472440"/>
            </a:xfrm>
            <a:custGeom>
              <a:avLst/>
              <a:gdLst/>
              <a:ahLst/>
              <a:cxnLst/>
              <a:rect l="l" t="t" r="r" b="b"/>
              <a:pathLst>
                <a:path w="568960" h="472439">
                  <a:moveTo>
                    <a:pt x="568960" y="1270"/>
                  </a:moveTo>
                  <a:lnTo>
                    <a:pt x="0" y="0"/>
                  </a:lnTo>
                  <a:lnTo>
                    <a:pt x="0" y="2540"/>
                  </a:lnTo>
                  <a:lnTo>
                    <a:pt x="0" y="6350"/>
                  </a:lnTo>
                  <a:lnTo>
                    <a:pt x="0" y="21590"/>
                  </a:lnTo>
                  <a:lnTo>
                    <a:pt x="6324" y="21590"/>
                  </a:lnTo>
                  <a:lnTo>
                    <a:pt x="6324" y="6350"/>
                  </a:lnTo>
                  <a:lnTo>
                    <a:pt x="561340" y="6350"/>
                  </a:lnTo>
                  <a:lnTo>
                    <a:pt x="561340" y="467360"/>
                  </a:lnTo>
                  <a:lnTo>
                    <a:pt x="283210" y="467360"/>
                  </a:lnTo>
                  <a:lnTo>
                    <a:pt x="283210" y="466090"/>
                  </a:lnTo>
                  <a:lnTo>
                    <a:pt x="6299" y="466090"/>
                  </a:lnTo>
                  <a:lnTo>
                    <a:pt x="6299" y="21602"/>
                  </a:lnTo>
                  <a:lnTo>
                    <a:pt x="0" y="21602"/>
                  </a:lnTo>
                  <a:lnTo>
                    <a:pt x="0" y="466090"/>
                  </a:lnTo>
                  <a:lnTo>
                    <a:pt x="0" y="467360"/>
                  </a:lnTo>
                  <a:lnTo>
                    <a:pt x="0" y="472440"/>
                  </a:lnTo>
                  <a:lnTo>
                    <a:pt x="567690" y="472440"/>
                  </a:lnTo>
                  <a:lnTo>
                    <a:pt x="567690" y="467360"/>
                  </a:lnTo>
                  <a:lnTo>
                    <a:pt x="568934" y="467360"/>
                  </a:lnTo>
                  <a:lnTo>
                    <a:pt x="568934" y="6350"/>
                  </a:lnTo>
                  <a:lnTo>
                    <a:pt x="568947" y="2540"/>
                  </a:lnTo>
                  <a:lnTo>
                    <a:pt x="568960" y="1270"/>
                  </a:lnTo>
                  <a:close/>
                </a:path>
              </a:pathLst>
            </a:custGeom>
            <a:solidFill>
              <a:srgbClr val="6CB6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2311400" y="2485389"/>
              <a:ext cx="557530" cy="461009"/>
            </a:xfrm>
            <a:custGeom>
              <a:avLst/>
              <a:gdLst/>
              <a:ahLst/>
              <a:cxnLst/>
              <a:rect l="l" t="t" r="r" b="b"/>
              <a:pathLst>
                <a:path w="557530" h="461010">
                  <a:moveTo>
                    <a:pt x="557530" y="0"/>
                  </a:moveTo>
                  <a:lnTo>
                    <a:pt x="1269" y="0"/>
                  </a:lnTo>
                  <a:lnTo>
                    <a:pt x="1227" y="15239"/>
                  </a:lnTo>
                  <a:lnTo>
                    <a:pt x="7591" y="15239"/>
                  </a:lnTo>
                  <a:lnTo>
                    <a:pt x="7619" y="5080"/>
                  </a:lnTo>
                  <a:lnTo>
                    <a:pt x="557516" y="5080"/>
                  </a:lnTo>
                  <a:lnTo>
                    <a:pt x="557530" y="0"/>
                  </a:lnTo>
                  <a:close/>
                </a:path>
                <a:path w="557530" h="461010">
                  <a:moveTo>
                    <a:pt x="557516" y="5080"/>
                  </a:moveTo>
                  <a:lnTo>
                    <a:pt x="7619" y="5080"/>
                  </a:lnTo>
                  <a:lnTo>
                    <a:pt x="551180" y="6350"/>
                  </a:lnTo>
                  <a:lnTo>
                    <a:pt x="551180" y="15239"/>
                  </a:lnTo>
                  <a:lnTo>
                    <a:pt x="557488" y="15239"/>
                  </a:lnTo>
                  <a:lnTo>
                    <a:pt x="557516" y="5080"/>
                  </a:lnTo>
                  <a:close/>
                </a:path>
                <a:path w="557530" h="461010">
                  <a:moveTo>
                    <a:pt x="7591" y="15240"/>
                  </a:moveTo>
                  <a:lnTo>
                    <a:pt x="1227" y="15240"/>
                  </a:lnTo>
                  <a:lnTo>
                    <a:pt x="1199" y="25400"/>
                  </a:lnTo>
                  <a:lnTo>
                    <a:pt x="7562" y="25400"/>
                  </a:lnTo>
                  <a:lnTo>
                    <a:pt x="7591" y="15240"/>
                  </a:lnTo>
                  <a:close/>
                </a:path>
                <a:path w="557530" h="461010">
                  <a:moveTo>
                    <a:pt x="557488" y="15240"/>
                  </a:moveTo>
                  <a:lnTo>
                    <a:pt x="551180" y="15240"/>
                  </a:lnTo>
                  <a:lnTo>
                    <a:pt x="551180" y="25400"/>
                  </a:lnTo>
                  <a:lnTo>
                    <a:pt x="557460" y="25400"/>
                  </a:lnTo>
                  <a:lnTo>
                    <a:pt x="557488" y="15240"/>
                  </a:lnTo>
                  <a:close/>
                </a:path>
                <a:path w="557530" h="461010">
                  <a:moveTo>
                    <a:pt x="7562" y="25400"/>
                  </a:moveTo>
                  <a:lnTo>
                    <a:pt x="1199" y="25400"/>
                  </a:lnTo>
                  <a:lnTo>
                    <a:pt x="1157" y="40639"/>
                  </a:lnTo>
                  <a:lnTo>
                    <a:pt x="7519" y="40639"/>
                  </a:lnTo>
                  <a:lnTo>
                    <a:pt x="7562" y="25400"/>
                  </a:lnTo>
                  <a:close/>
                </a:path>
                <a:path w="557530" h="461010">
                  <a:moveTo>
                    <a:pt x="557460" y="25400"/>
                  </a:moveTo>
                  <a:lnTo>
                    <a:pt x="551180" y="25400"/>
                  </a:lnTo>
                  <a:lnTo>
                    <a:pt x="551180" y="40639"/>
                  </a:lnTo>
                  <a:lnTo>
                    <a:pt x="557418" y="40639"/>
                  </a:lnTo>
                  <a:lnTo>
                    <a:pt x="557460" y="25400"/>
                  </a:lnTo>
                  <a:close/>
                </a:path>
                <a:path w="557530" h="461010">
                  <a:moveTo>
                    <a:pt x="7519" y="40640"/>
                  </a:moveTo>
                  <a:lnTo>
                    <a:pt x="1157" y="40640"/>
                  </a:lnTo>
                  <a:lnTo>
                    <a:pt x="841" y="154939"/>
                  </a:lnTo>
                  <a:lnTo>
                    <a:pt x="7195" y="154939"/>
                  </a:lnTo>
                  <a:lnTo>
                    <a:pt x="7519" y="40640"/>
                  </a:lnTo>
                  <a:close/>
                </a:path>
                <a:path w="557530" h="461010">
                  <a:moveTo>
                    <a:pt x="557418" y="40640"/>
                  </a:moveTo>
                  <a:lnTo>
                    <a:pt x="551180" y="40640"/>
                  </a:lnTo>
                  <a:lnTo>
                    <a:pt x="551180" y="154939"/>
                  </a:lnTo>
                  <a:lnTo>
                    <a:pt x="557103" y="154939"/>
                  </a:lnTo>
                  <a:lnTo>
                    <a:pt x="557418" y="40640"/>
                  </a:lnTo>
                  <a:close/>
                </a:path>
                <a:path w="557530" h="461010">
                  <a:moveTo>
                    <a:pt x="7195" y="154940"/>
                  </a:moveTo>
                  <a:lnTo>
                    <a:pt x="841" y="154940"/>
                  </a:lnTo>
                  <a:lnTo>
                    <a:pt x="508" y="275589"/>
                  </a:lnTo>
                  <a:lnTo>
                    <a:pt x="6853" y="275589"/>
                  </a:lnTo>
                  <a:lnTo>
                    <a:pt x="7195" y="154940"/>
                  </a:lnTo>
                  <a:close/>
                </a:path>
                <a:path w="557530" h="461010">
                  <a:moveTo>
                    <a:pt x="557103" y="154940"/>
                  </a:moveTo>
                  <a:lnTo>
                    <a:pt x="551180" y="154940"/>
                  </a:lnTo>
                  <a:lnTo>
                    <a:pt x="551180" y="275589"/>
                  </a:lnTo>
                  <a:lnTo>
                    <a:pt x="556770" y="275589"/>
                  </a:lnTo>
                  <a:lnTo>
                    <a:pt x="557103" y="154940"/>
                  </a:lnTo>
                  <a:close/>
                </a:path>
                <a:path w="557530" h="461010">
                  <a:moveTo>
                    <a:pt x="6853" y="275590"/>
                  </a:moveTo>
                  <a:lnTo>
                    <a:pt x="508" y="275590"/>
                  </a:lnTo>
                  <a:lnTo>
                    <a:pt x="122" y="415289"/>
                  </a:lnTo>
                  <a:lnTo>
                    <a:pt x="6457" y="415289"/>
                  </a:lnTo>
                  <a:lnTo>
                    <a:pt x="6853" y="275590"/>
                  </a:lnTo>
                  <a:close/>
                </a:path>
                <a:path w="557530" h="461010">
                  <a:moveTo>
                    <a:pt x="556770" y="275590"/>
                  </a:moveTo>
                  <a:lnTo>
                    <a:pt x="551180" y="275590"/>
                  </a:lnTo>
                  <a:lnTo>
                    <a:pt x="551180" y="415289"/>
                  </a:lnTo>
                  <a:lnTo>
                    <a:pt x="556385" y="415289"/>
                  </a:lnTo>
                  <a:lnTo>
                    <a:pt x="556770" y="275590"/>
                  </a:lnTo>
                  <a:close/>
                </a:path>
                <a:path w="557530" h="461010">
                  <a:moveTo>
                    <a:pt x="6457" y="415290"/>
                  </a:moveTo>
                  <a:lnTo>
                    <a:pt x="122" y="415290"/>
                  </a:lnTo>
                  <a:lnTo>
                    <a:pt x="94" y="425450"/>
                  </a:lnTo>
                  <a:lnTo>
                    <a:pt x="6429" y="425450"/>
                  </a:lnTo>
                  <a:lnTo>
                    <a:pt x="6457" y="415290"/>
                  </a:lnTo>
                  <a:close/>
                </a:path>
                <a:path w="557530" h="461010">
                  <a:moveTo>
                    <a:pt x="556385" y="415290"/>
                  </a:moveTo>
                  <a:lnTo>
                    <a:pt x="551180" y="415290"/>
                  </a:lnTo>
                  <a:lnTo>
                    <a:pt x="551180" y="425450"/>
                  </a:lnTo>
                  <a:lnTo>
                    <a:pt x="556357" y="425450"/>
                  </a:lnTo>
                  <a:lnTo>
                    <a:pt x="556385" y="415290"/>
                  </a:lnTo>
                  <a:close/>
                </a:path>
                <a:path w="557530" h="461010">
                  <a:moveTo>
                    <a:pt x="6429" y="425450"/>
                  </a:moveTo>
                  <a:lnTo>
                    <a:pt x="94" y="425450"/>
                  </a:lnTo>
                  <a:lnTo>
                    <a:pt x="52" y="440689"/>
                  </a:lnTo>
                  <a:lnTo>
                    <a:pt x="6385" y="440689"/>
                  </a:lnTo>
                  <a:lnTo>
                    <a:pt x="6429" y="425450"/>
                  </a:lnTo>
                  <a:close/>
                </a:path>
                <a:path w="557530" h="461010">
                  <a:moveTo>
                    <a:pt x="556357" y="425450"/>
                  </a:moveTo>
                  <a:lnTo>
                    <a:pt x="551180" y="425450"/>
                  </a:lnTo>
                  <a:lnTo>
                    <a:pt x="551180" y="440689"/>
                  </a:lnTo>
                  <a:lnTo>
                    <a:pt x="556315" y="440689"/>
                  </a:lnTo>
                  <a:lnTo>
                    <a:pt x="556357" y="425450"/>
                  </a:lnTo>
                  <a:close/>
                </a:path>
                <a:path w="557530" h="461010">
                  <a:moveTo>
                    <a:pt x="6385" y="440690"/>
                  </a:moveTo>
                  <a:lnTo>
                    <a:pt x="52" y="440690"/>
                  </a:lnTo>
                  <a:lnTo>
                    <a:pt x="0" y="459740"/>
                  </a:lnTo>
                  <a:lnTo>
                    <a:pt x="556260" y="461010"/>
                  </a:lnTo>
                  <a:lnTo>
                    <a:pt x="556277" y="454660"/>
                  </a:lnTo>
                  <a:lnTo>
                    <a:pt x="6350" y="453389"/>
                  </a:lnTo>
                  <a:lnTo>
                    <a:pt x="6385" y="440690"/>
                  </a:lnTo>
                  <a:close/>
                </a:path>
                <a:path w="557530" h="461010">
                  <a:moveTo>
                    <a:pt x="556315" y="440690"/>
                  </a:moveTo>
                  <a:lnTo>
                    <a:pt x="551180" y="440690"/>
                  </a:lnTo>
                  <a:lnTo>
                    <a:pt x="551180" y="454660"/>
                  </a:lnTo>
                  <a:lnTo>
                    <a:pt x="556277" y="454660"/>
                  </a:lnTo>
                  <a:lnTo>
                    <a:pt x="556315" y="440690"/>
                  </a:lnTo>
                  <a:close/>
                </a:path>
              </a:pathLst>
            </a:custGeom>
            <a:solidFill>
              <a:srgbClr val="6CB7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2317750" y="2490469"/>
              <a:ext cx="544830" cy="449580"/>
            </a:xfrm>
            <a:custGeom>
              <a:avLst/>
              <a:gdLst/>
              <a:ahLst/>
              <a:cxnLst/>
              <a:rect l="l" t="t" r="r" b="b"/>
              <a:pathLst>
                <a:path w="544830" h="449580">
                  <a:moveTo>
                    <a:pt x="1269" y="0"/>
                  </a:moveTo>
                  <a:lnTo>
                    <a:pt x="1241" y="10159"/>
                  </a:lnTo>
                  <a:lnTo>
                    <a:pt x="6338" y="10159"/>
                  </a:lnTo>
                  <a:lnTo>
                    <a:pt x="6350" y="6350"/>
                  </a:lnTo>
                  <a:lnTo>
                    <a:pt x="544830" y="6350"/>
                  </a:lnTo>
                  <a:lnTo>
                    <a:pt x="544830" y="1269"/>
                  </a:lnTo>
                  <a:lnTo>
                    <a:pt x="1269" y="0"/>
                  </a:lnTo>
                  <a:close/>
                </a:path>
                <a:path w="544830" h="449580">
                  <a:moveTo>
                    <a:pt x="544830" y="6350"/>
                  </a:moveTo>
                  <a:lnTo>
                    <a:pt x="539750" y="6350"/>
                  </a:lnTo>
                  <a:lnTo>
                    <a:pt x="539738" y="10159"/>
                  </a:lnTo>
                  <a:lnTo>
                    <a:pt x="544830" y="10159"/>
                  </a:lnTo>
                  <a:lnTo>
                    <a:pt x="544830" y="6350"/>
                  </a:lnTo>
                  <a:close/>
                </a:path>
                <a:path w="544830" h="449580">
                  <a:moveTo>
                    <a:pt x="6338" y="10160"/>
                  </a:moveTo>
                  <a:lnTo>
                    <a:pt x="1241" y="10160"/>
                  </a:lnTo>
                  <a:lnTo>
                    <a:pt x="1212" y="20319"/>
                  </a:lnTo>
                  <a:lnTo>
                    <a:pt x="6309" y="20319"/>
                  </a:lnTo>
                  <a:lnTo>
                    <a:pt x="6338" y="10160"/>
                  </a:lnTo>
                  <a:close/>
                </a:path>
                <a:path w="544830" h="449580">
                  <a:moveTo>
                    <a:pt x="544830" y="10160"/>
                  </a:moveTo>
                  <a:lnTo>
                    <a:pt x="539738" y="10160"/>
                  </a:lnTo>
                  <a:lnTo>
                    <a:pt x="539709" y="20319"/>
                  </a:lnTo>
                  <a:lnTo>
                    <a:pt x="544830" y="20319"/>
                  </a:lnTo>
                  <a:lnTo>
                    <a:pt x="544830" y="10160"/>
                  </a:lnTo>
                  <a:close/>
                </a:path>
                <a:path w="544830" h="449580">
                  <a:moveTo>
                    <a:pt x="6309" y="20320"/>
                  </a:moveTo>
                  <a:lnTo>
                    <a:pt x="1212" y="20320"/>
                  </a:lnTo>
                  <a:lnTo>
                    <a:pt x="1169" y="35559"/>
                  </a:lnTo>
                  <a:lnTo>
                    <a:pt x="6265" y="35559"/>
                  </a:lnTo>
                  <a:lnTo>
                    <a:pt x="6309" y="20320"/>
                  </a:lnTo>
                  <a:close/>
                </a:path>
                <a:path w="544830" h="449580">
                  <a:moveTo>
                    <a:pt x="544830" y="20320"/>
                  </a:moveTo>
                  <a:lnTo>
                    <a:pt x="539709" y="20320"/>
                  </a:lnTo>
                  <a:lnTo>
                    <a:pt x="539665" y="35559"/>
                  </a:lnTo>
                  <a:lnTo>
                    <a:pt x="544830" y="35559"/>
                  </a:lnTo>
                  <a:lnTo>
                    <a:pt x="544830" y="20320"/>
                  </a:lnTo>
                  <a:close/>
                </a:path>
                <a:path w="544830" h="449580">
                  <a:moveTo>
                    <a:pt x="6265" y="35560"/>
                  </a:moveTo>
                  <a:lnTo>
                    <a:pt x="1169" y="35560"/>
                  </a:lnTo>
                  <a:lnTo>
                    <a:pt x="845" y="149859"/>
                  </a:lnTo>
                  <a:lnTo>
                    <a:pt x="5932" y="149859"/>
                  </a:lnTo>
                  <a:lnTo>
                    <a:pt x="6265" y="35560"/>
                  </a:lnTo>
                  <a:close/>
                </a:path>
                <a:path w="544830" h="449580">
                  <a:moveTo>
                    <a:pt x="544830" y="35560"/>
                  </a:moveTo>
                  <a:lnTo>
                    <a:pt x="539665" y="35560"/>
                  </a:lnTo>
                  <a:lnTo>
                    <a:pt x="539334" y="149859"/>
                  </a:lnTo>
                  <a:lnTo>
                    <a:pt x="544830" y="149859"/>
                  </a:lnTo>
                  <a:lnTo>
                    <a:pt x="544830" y="35560"/>
                  </a:lnTo>
                  <a:close/>
                </a:path>
                <a:path w="544830" h="449580">
                  <a:moveTo>
                    <a:pt x="5932" y="149860"/>
                  </a:moveTo>
                  <a:lnTo>
                    <a:pt x="845" y="149860"/>
                  </a:lnTo>
                  <a:lnTo>
                    <a:pt x="503" y="270509"/>
                  </a:lnTo>
                  <a:lnTo>
                    <a:pt x="5582" y="270509"/>
                  </a:lnTo>
                  <a:lnTo>
                    <a:pt x="5932" y="149860"/>
                  </a:lnTo>
                  <a:close/>
                </a:path>
                <a:path w="544830" h="449580">
                  <a:moveTo>
                    <a:pt x="544830" y="149860"/>
                  </a:moveTo>
                  <a:lnTo>
                    <a:pt x="539334" y="149860"/>
                  </a:lnTo>
                  <a:lnTo>
                    <a:pt x="538984" y="270509"/>
                  </a:lnTo>
                  <a:lnTo>
                    <a:pt x="544830" y="270509"/>
                  </a:lnTo>
                  <a:lnTo>
                    <a:pt x="544830" y="149860"/>
                  </a:lnTo>
                  <a:close/>
                </a:path>
                <a:path w="544830" h="449580">
                  <a:moveTo>
                    <a:pt x="5582" y="270510"/>
                  </a:moveTo>
                  <a:lnTo>
                    <a:pt x="503" y="270510"/>
                  </a:lnTo>
                  <a:lnTo>
                    <a:pt x="107" y="410209"/>
                  </a:lnTo>
                  <a:lnTo>
                    <a:pt x="5175" y="410209"/>
                  </a:lnTo>
                  <a:lnTo>
                    <a:pt x="5582" y="270510"/>
                  </a:lnTo>
                  <a:close/>
                </a:path>
                <a:path w="544830" h="449580">
                  <a:moveTo>
                    <a:pt x="544830" y="270510"/>
                  </a:moveTo>
                  <a:lnTo>
                    <a:pt x="538984" y="270510"/>
                  </a:lnTo>
                  <a:lnTo>
                    <a:pt x="538579" y="410209"/>
                  </a:lnTo>
                  <a:lnTo>
                    <a:pt x="544830" y="410209"/>
                  </a:lnTo>
                  <a:lnTo>
                    <a:pt x="544830" y="270510"/>
                  </a:lnTo>
                  <a:close/>
                </a:path>
                <a:path w="544830" h="449580">
                  <a:moveTo>
                    <a:pt x="5175" y="410210"/>
                  </a:moveTo>
                  <a:lnTo>
                    <a:pt x="107" y="410210"/>
                  </a:lnTo>
                  <a:lnTo>
                    <a:pt x="79" y="420369"/>
                  </a:lnTo>
                  <a:lnTo>
                    <a:pt x="5146" y="420369"/>
                  </a:lnTo>
                  <a:lnTo>
                    <a:pt x="5175" y="410210"/>
                  </a:lnTo>
                  <a:close/>
                </a:path>
                <a:path w="544830" h="449580">
                  <a:moveTo>
                    <a:pt x="544830" y="410210"/>
                  </a:moveTo>
                  <a:lnTo>
                    <a:pt x="538579" y="410210"/>
                  </a:lnTo>
                  <a:lnTo>
                    <a:pt x="538549" y="420369"/>
                  </a:lnTo>
                  <a:lnTo>
                    <a:pt x="544830" y="420369"/>
                  </a:lnTo>
                  <a:lnTo>
                    <a:pt x="544830" y="410210"/>
                  </a:lnTo>
                  <a:close/>
                </a:path>
                <a:path w="544830" h="449580">
                  <a:moveTo>
                    <a:pt x="5146" y="420370"/>
                  </a:moveTo>
                  <a:lnTo>
                    <a:pt x="79" y="420370"/>
                  </a:lnTo>
                  <a:lnTo>
                    <a:pt x="35" y="435609"/>
                  </a:lnTo>
                  <a:lnTo>
                    <a:pt x="5102" y="435609"/>
                  </a:lnTo>
                  <a:lnTo>
                    <a:pt x="5146" y="420370"/>
                  </a:lnTo>
                  <a:close/>
                </a:path>
                <a:path w="544830" h="449580">
                  <a:moveTo>
                    <a:pt x="544830" y="420370"/>
                  </a:moveTo>
                  <a:lnTo>
                    <a:pt x="538549" y="420370"/>
                  </a:lnTo>
                  <a:lnTo>
                    <a:pt x="538505" y="435609"/>
                  </a:lnTo>
                  <a:lnTo>
                    <a:pt x="544830" y="435609"/>
                  </a:lnTo>
                  <a:lnTo>
                    <a:pt x="544830" y="420370"/>
                  </a:lnTo>
                  <a:close/>
                </a:path>
                <a:path w="544830" h="449580">
                  <a:moveTo>
                    <a:pt x="5102" y="435610"/>
                  </a:moveTo>
                  <a:lnTo>
                    <a:pt x="35" y="435610"/>
                  </a:lnTo>
                  <a:lnTo>
                    <a:pt x="0" y="448309"/>
                  </a:lnTo>
                  <a:lnTo>
                    <a:pt x="544830" y="449579"/>
                  </a:lnTo>
                  <a:lnTo>
                    <a:pt x="544830" y="444500"/>
                  </a:lnTo>
                  <a:lnTo>
                    <a:pt x="538480" y="444500"/>
                  </a:lnTo>
                  <a:lnTo>
                    <a:pt x="5080" y="443229"/>
                  </a:lnTo>
                  <a:lnTo>
                    <a:pt x="5102" y="435610"/>
                  </a:lnTo>
                  <a:close/>
                </a:path>
                <a:path w="544830" h="449580">
                  <a:moveTo>
                    <a:pt x="544830" y="435610"/>
                  </a:moveTo>
                  <a:lnTo>
                    <a:pt x="538505" y="435610"/>
                  </a:lnTo>
                  <a:lnTo>
                    <a:pt x="538480" y="444500"/>
                  </a:lnTo>
                  <a:lnTo>
                    <a:pt x="544830" y="444500"/>
                  </a:lnTo>
                  <a:lnTo>
                    <a:pt x="544830" y="435610"/>
                  </a:lnTo>
                  <a:close/>
                </a:path>
              </a:pathLst>
            </a:custGeom>
            <a:solidFill>
              <a:srgbClr val="6DB8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2322830" y="2496819"/>
              <a:ext cx="534670" cy="438150"/>
            </a:xfrm>
            <a:custGeom>
              <a:avLst/>
              <a:gdLst/>
              <a:ahLst/>
              <a:cxnLst/>
              <a:rect l="l" t="t" r="r" b="b"/>
              <a:pathLst>
                <a:path w="534669" h="438150">
                  <a:moveTo>
                    <a:pt x="534669" y="0"/>
                  </a:moveTo>
                  <a:lnTo>
                    <a:pt x="1269" y="0"/>
                  </a:lnTo>
                  <a:lnTo>
                    <a:pt x="1258" y="3809"/>
                  </a:lnTo>
                  <a:lnTo>
                    <a:pt x="534658" y="3809"/>
                  </a:lnTo>
                  <a:lnTo>
                    <a:pt x="534669" y="0"/>
                  </a:lnTo>
                  <a:close/>
                </a:path>
                <a:path w="534669" h="438150">
                  <a:moveTo>
                    <a:pt x="534658" y="3810"/>
                  </a:moveTo>
                  <a:lnTo>
                    <a:pt x="1258" y="3810"/>
                  </a:lnTo>
                  <a:lnTo>
                    <a:pt x="1229" y="13969"/>
                  </a:lnTo>
                  <a:lnTo>
                    <a:pt x="7597" y="13969"/>
                  </a:lnTo>
                  <a:lnTo>
                    <a:pt x="7619" y="6350"/>
                  </a:lnTo>
                  <a:lnTo>
                    <a:pt x="534651" y="6350"/>
                  </a:lnTo>
                  <a:lnTo>
                    <a:pt x="534658" y="3810"/>
                  </a:lnTo>
                  <a:close/>
                </a:path>
                <a:path w="534669" h="438150">
                  <a:moveTo>
                    <a:pt x="534651" y="6350"/>
                  </a:moveTo>
                  <a:lnTo>
                    <a:pt x="528319" y="6350"/>
                  </a:lnTo>
                  <a:lnTo>
                    <a:pt x="528297" y="13969"/>
                  </a:lnTo>
                  <a:lnTo>
                    <a:pt x="534629" y="13969"/>
                  </a:lnTo>
                  <a:lnTo>
                    <a:pt x="534651" y="6350"/>
                  </a:lnTo>
                  <a:close/>
                </a:path>
                <a:path w="534669" h="438150">
                  <a:moveTo>
                    <a:pt x="7597" y="13970"/>
                  </a:moveTo>
                  <a:lnTo>
                    <a:pt x="1229" y="13970"/>
                  </a:lnTo>
                  <a:lnTo>
                    <a:pt x="1185" y="29209"/>
                  </a:lnTo>
                  <a:lnTo>
                    <a:pt x="7551" y="29209"/>
                  </a:lnTo>
                  <a:lnTo>
                    <a:pt x="7597" y="13970"/>
                  </a:lnTo>
                  <a:close/>
                </a:path>
                <a:path w="534669" h="438150">
                  <a:moveTo>
                    <a:pt x="534629" y="13970"/>
                  </a:moveTo>
                  <a:lnTo>
                    <a:pt x="528297" y="13970"/>
                  </a:lnTo>
                  <a:lnTo>
                    <a:pt x="528251" y="29209"/>
                  </a:lnTo>
                  <a:lnTo>
                    <a:pt x="534585" y="29209"/>
                  </a:lnTo>
                  <a:lnTo>
                    <a:pt x="534629" y="13970"/>
                  </a:lnTo>
                  <a:close/>
                </a:path>
                <a:path w="534669" h="438150">
                  <a:moveTo>
                    <a:pt x="7551" y="29210"/>
                  </a:moveTo>
                  <a:lnTo>
                    <a:pt x="1185" y="29210"/>
                  </a:lnTo>
                  <a:lnTo>
                    <a:pt x="852" y="143509"/>
                  </a:lnTo>
                  <a:lnTo>
                    <a:pt x="7209" y="143509"/>
                  </a:lnTo>
                  <a:lnTo>
                    <a:pt x="7551" y="29210"/>
                  </a:lnTo>
                  <a:close/>
                </a:path>
                <a:path w="534669" h="438150">
                  <a:moveTo>
                    <a:pt x="534585" y="29210"/>
                  </a:moveTo>
                  <a:lnTo>
                    <a:pt x="528251" y="29210"/>
                  </a:lnTo>
                  <a:lnTo>
                    <a:pt x="527910" y="143509"/>
                  </a:lnTo>
                  <a:lnTo>
                    <a:pt x="534254" y="143509"/>
                  </a:lnTo>
                  <a:lnTo>
                    <a:pt x="534585" y="29210"/>
                  </a:lnTo>
                  <a:close/>
                </a:path>
                <a:path w="534669" h="438150">
                  <a:moveTo>
                    <a:pt x="7209" y="143510"/>
                  </a:moveTo>
                  <a:lnTo>
                    <a:pt x="852" y="143510"/>
                  </a:lnTo>
                  <a:lnTo>
                    <a:pt x="502" y="264159"/>
                  </a:lnTo>
                  <a:lnTo>
                    <a:pt x="6848" y="264159"/>
                  </a:lnTo>
                  <a:lnTo>
                    <a:pt x="7209" y="143510"/>
                  </a:lnTo>
                  <a:close/>
                </a:path>
                <a:path w="534669" h="438150">
                  <a:moveTo>
                    <a:pt x="534254" y="143510"/>
                  </a:moveTo>
                  <a:lnTo>
                    <a:pt x="527910" y="143510"/>
                  </a:lnTo>
                  <a:lnTo>
                    <a:pt x="527550" y="264159"/>
                  </a:lnTo>
                  <a:lnTo>
                    <a:pt x="533904" y="264159"/>
                  </a:lnTo>
                  <a:lnTo>
                    <a:pt x="534254" y="143510"/>
                  </a:lnTo>
                  <a:close/>
                </a:path>
                <a:path w="534669" h="438150">
                  <a:moveTo>
                    <a:pt x="6848" y="264160"/>
                  </a:moveTo>
                  <a:lnTo>
                    <a:pt x="502" y="264160"/>
                  </a:lnTo>
                  <a:lnTo>
                    <a:pt x="95" y="403859"/>
                  </a:lnTo>
                  <a:lnTo>
                    <a:pt x="6429" y="403859"/>
                  </a:lnTo>
                  <a:lnTo>
                    <a:pt x="6848" y="264160"/>
                  </a:lnTo>
                  <a:close/>
                </a:path>
                <a:path w="534669" h="438150">
                  <a:moveTo>
                    <a:pt x="533904" y="264160"/>
                  </a:moveTo>
                  <a:lnTo>
                    <a:pt x="527550" y="264160"/>
                  </a:lnTo>
                  <a:lnTo>
                    <a:pt x="527133" y="403859"/>
                  </a:lnTo>
                  <a:lnTo>
                    <a:pt x="533499" y="403859"/>
                  </a:lnTo>
                  <a:lnTo>
                    <a:pt x="533904" y="264160"/>
                  </a:lnTo>
                  <a:close/>
                </a:path>
                <a:path w="534669" h="438150">
                  <a:moveTo>
                    <a:pt x="6429" y="403860"/>
                  </a:moveTo>
                  <a:lnTo>
                    <a:pt x="95" y="403860"/>
                  </a:lnTo>
                  <a:lnTo>
                    <a:pt x="66" y="414019"/>
                  </a:lnTo>
                  <a:lnTo>
                    <a:pt x="6399" y="414019"/>
                  </a:lnTo>
                  <a:lnTo>
                    <a:pt x="6429" y="403860"/>
                  </a:lnTo>
                  <a:close/>
                </a:path>
                <a:path w="534669" h="438150">
                  <a:moveTo>
                    <a:pt x="533499" y="403860"/>
                  </a:moveTo>
                  <a:lnTo>
                    <a:pt x="527133" y="403860"/>
                  </a:lnTo>
                  <a:lnTo>
                    <a:pt x="527103" y="414019"/>
                  </a:lnTo>
                  <a:lnTo>
                    <a:pt x="533469" y="414019"/>
                  </a:lnTo>
                  <a:lnTo>
                    <a:pt x="533499" y="403860"/>
                  </a:lnTo>
                  <a:close/>
                </a:path>
                <a:path w="534669" h="438150">
                  <a:moveTo>
                    <a:pt x="6399" y="414020"/>
                  </a:moveTo>
                  <a:lnTo>
                    <a:pt x="66" y="414020"/>
                  </a:lnTo>
                  <a:lnTo>
                    <a:pt x="22" y="429259"/>
                  </a:lnTo>
                  <a:lnTo>
                    <a:pt x="6353" y="429259"/>
                  </a:lnTo>
                  <a:lnTo>
                    <a:pt x="6399" y="414020"/>
                  </a:lnTo>
                  <a:close/>
                </a:path>
                <a:path w="534669" h="438150">
                  <a:moveTo>
                    <a:pt x="533469" y="414020"/>
                  </a:moveTo>
                  <a:lnTo>
                    <a:pt x="527103" y="414020"/>
                  </a:lnTo>
                  <a:lnTo>
                    <a:pt x="527057" y="429259"/>
                  </a:lnTo>
                  <a:lnTo>
                    <a:pt x="533425" y="429259"/>
                  </a:lnTo>
                  <a:lnTo>
                    <a:pt x="533469" y="414020"/>
                  </a:lnTo>
                  <a:close/>
                </a:path>
                <a:path w="534669" h="438150">
                  <a:moveTo>
                    <a:pt x="6353" y="429260"/>
                  </a:moveTo>
                  <a:lnTo>
                    <a:pt x="22" y="429260"/>
                  </a:lnTo>
                  <a:lnTo>
                    <a:pt x="0" y="436879"/>
                  </a:lnTo>
                  <a:lnTo>
                    <a:pt x="533400" y="438150"/>
                  </a:lnTo>
                  <a:lnTo>
                    <a:pt x="533418" y="431800"/>
                  </a:lnTo>
                  <a:lnTo>
                    <a:pt x="527050" y="431800"/>
                  </a:lnTo>
                  <a:lnTo>
                    <a:pt x="6350" y="430529"/>
                  </a:lnTo>
                  <a:lnTo>
                    <a:pt x="6353" y="429260"/>
                  </a:lnTo>
                  <a:close/>
                </a:path>
                <a:path w="534669" h="438150">
                  <a:moveTo>
                    <a:pt x="533425" y="429260"/>
                  </a:moveTo>
                  <a:lnTo>
                    <a:pt x="527057" y="429260"/>
                  </a:lnTo>
                  <a:lnTo>
                    <a:pt x="527050" y="431800"/>
                  </a:lnTo>
                  <a:lnTo>
                    <a:pt x="533418" y="431800"/>
                  </a:lnTo>
                  <a:lnTo>
                    <a:pt x="533425" y="429260"/>
                  </a:lnTo>
                  <a:close/>
                </a:path>
              </a:pathLst>
            </a:custGeom>
            <a:solidFill>
              <a:srgbClr val="6DB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2329180" y="2503169"/>
              <a:ext cx="521970" cy="425450"/>
            </a:xfrm>
            <a:custGeom>
              <a:avLst/>
              <a:gdLst/>
              <a:ahLst/>
              <a:cxnLst/>
              <a:rect l="l" t="t" r="r" b="b"/>
              <a:pathLst>
                <a:path w="521969" h="425450">
                  <a:moveTo>
                    <a:pt x="520700" y="422922"/>
                  </a:moveTo>
                  <a:lnTo>
                    <a:pt x="0" y="422922"/>
                  </a:lnTo>
                  <a:lnTo>
                    <a:pt x="0" y="424180"/>
                  </a:lnTo>
                  <a:lnTo>
                    <a:pt x="520700" y="425450"/>
                  </a:lnTo>
                  <a:lnTo>
                    <a:pt x="520700" y="422922"/>
                  </a:lnTo>
                  <a:close/>
                </a:path>
                <a:path w="521969" h="425450">
                  <a:moveTo>
                    <a:pt x="521944" y="7632"/>
                  </a:moveTo>
                  <a:lnTo>
                    <a:pt x="515620" y="7632"/>
                  </a:lnTo>
                  <a:lnTo>
                    <a:pt x="515620" y="419100"/>
                  </a:lnTo>
                  <a:lnTo>
                    <a:pt x="6350" y="419100"/>
                  </a:lnTo>
                  <a:lnTo>
                    <a:pt x="6350" y="407670"/>
                  </a:lnTo>
                  <a:lnTo>
                    <a:pt x="6350" y="7632"/>
                  </a:lnTo>
                  <a:lnTo>
                    <a:pt x="38" y="7632"/>
                  </a:lnTo>
                  <a:lnTo>
                    <a:pt x="38" y="407670"/>
                  </a:lnTo>
                  <a:lnTo>
                    <a:pt x="25" y="419100"/>
                  </a:lnTo>
                  <a:lnTo>
                    <a:pt x="0" y="422910"/>
                  </a:lnTo>
                  <a:lnTo>
                    <a:pt x="520712" y="422910"/>
                  </a:lnTo>
                  <a:lnTo>
                    <a:pt x="520712" y="419100"/>
                  </a:lnTo>
                  <a:lnTo>
                    <a:pt x="521944" y="419100"/>
                  </a:lnTo>
                  <a:lnTo>
                    <a:pt x="521944" y="7632"/>
                  </a:lnTo>
                  <a:close/>
                </a:path>
                <a:path w="521969" h="425450">
                  <a:moveTo>
                    <a:pt x="521957" y="0"/>
                  </a:moveTo>
                  <a:lnTo>
                    <a:pt x="1257" y="0"/>
                  </a:lnTo>
                  <a:lnTo>
                    <a:pt x="1257" y="5080"/>
                  </a:lnTo>
                  <a:lnTo>
                    <a:pt x="1244" y="7620"/>
                  </a:lnTo>
                  <a:lnTo>
                    <a:pt x="6350" y="7620"/>
                  </a:lnTo>
                  <a:lnTo>
                    <a:pt x="6350" y="5080"/>
                  </a:lnTo>
                  <a:lnTo>
                    <a:pt x="261607" y="5080"/>
                  </a:lnTo>
                  <a:lnTo>
                    <a:pt x="261607" y="6350"/>
                  </a:lnTo>
                  <a:lnTo>
                    <a:pt x="516877" y="6350"/>
                  </a:lnTo>
                  <a:lnTo>
                    <a:pt x="516877" y="7620"/>
                  </a:lnTo>
                  <a:lnTo>
                    <a:pt x="521944" y="7620"/>
                  </a:lnTo>
                  <a:lnTo>
                    <a:pt x="521944" y="6350"/>
                  </a:lnTo>
                  <a:lnTo>
                    <a:pt x="521944" y="5080"/>
                  </a:lnTo>
                  <a:lnTo>
                    <a:pt x="521957" y="0"/>
                  </a:lnTo>
                  <a:close/>
                </a:path>
              </a:pathLst>
            </a:custGeom>
            <a:solidFill>
              <a:srgbClr val="6EBA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2335530" y="2508249"/>
              <a:ext cx="510540" cy="414020"/>
            </a:xfrm>
            <a:custGeom>
              <a:avLst/>
              <a:gdLst/>
              <a:ahLst/>
              <a:cxnLst/>
              <a:rect l="l" t="t" r="r" b="b"/>
              <a:pathLst>
                <a:path w="510539" h="414019">
                  <a:moveTo>
                    <a:pt x="510540" y="1270"/>
                  </a:moveTo>
                  <a:lnTo>
                    <a:pt x="502920" y="1257"/>
                  </a:lnTo>
                  <a:lnTo>
                    <a:pt x="502920" y="7620"/>
                  </a:lnTo>
                  <a:lnTo>
                    <a:pt x="502920" y="407670"/>
                  </a:lnTo>
                  <a:lnTo>
                    <a:pt x="6350" y="407670"/>
                  </a:lnTo>
                  <a:lnTo>
                    <a:pt x="6350" y="6350"/>
                  </a:lnTo>
                  <a:lnTo>
                    <a:pt x="255257" y="6350"/>
                  </a:lnTo>
                  <a:lnTo>
                    <a:pt x="255257" y="7620"/>
                  </a:lnTo>
                  <a:lnTo>
                    <a:pt x="502920" y="7620"/>
                  </a:lnTo>
                  <a:lnTo>
                    <a:pt x="502920" y="1257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6350"/>
                  </a:lnTo>
                  <a:lnTo>
                    <a:pt x="0" y="407670"/>
                  </a:lnTo>
                  <a:lnTo>
                    <a:pt x="0" y="414020"/>
                  </a:lnTo>
                  <a:lnTo>
                    <a:pt x="509270" y="414020"/>
                  </a:lnTo>
                  <a:lnTo>
                    <a:pt x="509270" y="407670"/>
                  </a:lnTo>
                  <a:lnTo>
                    <a:pt x="510501" y="407670"/>
                  </a:lnTo>
                  <a:lnTo>
                    <a:pt x="510501" y="7620"/>
                  </a:lnTo>
                  <a:lnTo>
                    <a:pt x="510514" y="6350"/>
                  </a:lnTo>
                  <a:lnTo>
                    <a:pt x="510527" y="2540"/>
                  </a:lnTo>
                  <a:lnTo>
                    <a:pt x="510540" y="1270"/>
                  </a:lnTo>
                  <a:close/>
                </a:path>
              </a:pathLst>
            </a:custGeom>
            <a:solidFill>
              <a:srgbClr val="6FBB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2341880" y="2514599"/>
              <a:ext cx="497840" cy="401320"/>
            </a:xfrm>
            <a:custGeom>
              <a:avLst/>
              <a:gdLst/>
              <a:ahLst/>
              <a:cxnLst/>
              <a:rect l="l" t="t" r="r" b="b"/>
              <a:pathLst>
                <a:path w="497839" h="401319">
                  <a:moveTo>
                    <a:pt x="496582" y="396252"/>
                  </a:moveTo>
                  <a:lnTo>
                    <a:pt x="0" y="396252"/>
                  </a:lnTo>
                  <a:lnTo>
                    <a:pt x="0" y="401320"/>
                  </a:lnTo>
                  <a:lnTo>
                    <a:pt x="496570" y="401320"/>
                  </a:lnTo>
                  <a:lnTo>
                    <a:pt x="496582" y="396252"/>
                  </a:lnTo>
                  <a:close/>
                </a:path>
                <a:path w="497839" h="401319">
                  <a:moveTo>
                    <a:pt x="497827" y="1270"/>
                  </a:moveTo>
                  <a:lnTo>
                    <a:pt x="248907" y="1270"/>
                  </a:lnTo>
                  <a:lnTo>
                    <a:pt x="24890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394970"/>
                  </a:lnTo>
                  <a:lnTo>
                    <a:pt x="0" y="396240"/>
                  </a:lnTo>
                  <a:lnTo>
                    <a:pt x="248272" y="396240"/>
                  </a:lnTo>
                  <a:lnTo>
                    <a:pt x="248272" y="394970"/>
                  </a:lnTo>
                  <a:lnTo>
                    <a:pt x="6337" y="394970"/>
                  </a:lnTo>
                  <a:lnTo>
                    <a:pt x="6337" y="6350"/>
                  </a:lnTo>
                  <a:lnTo>
                    <a:pt x="491490" y="6350"/>
                  </a:lnTo>
                  <a:lnTo>
                    <a:pt x="491490" y="396240"/>
                  </a:lnTo>
                  <a:lnTo>
                    <a:pt x="497814" y="396240"/>
                  </a:lnTo>
                  <a:lnTo>
                    <a:pt x="497814" y="6350"/>
                  </a:lnTo>
                  <a:lnTo>
                    <a:pt x="497827" y="1270"/>
                  </a:lnTo>
                  <a:close/>
                </a:path>
              </a:pathLst>
            </a:custGeom>
            <a:solidFill>
              <a:srgbClr val="6FBC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2346960" y="2520949"/>
              <a:ext cx="486409" cy="389890"/>
            </a:xfrm>
            <a:custGeom>
              <a:avLst/>
              <a:gdLst/>
              <a:ahLst/>
              <a:cxnLst/>
              <a:rect l="l" t="t" r="r" b="b"/>
              <a:pathLst>
                <a:path w="486410" h="389889">
                  <a:moveTo>
                    <a:pt x="6350" y="119392"/>
                  </a:moveTo>
                  <a:lnTo>
                    <a:pt x="876" y="119392"/>
                  </a:lnTo>
                  <a:lnTo>
                    <a:pt x="482" y="240030"/>
                  </a:lnTo>
                  <a:lnTo>
                    <a:pt x="6350" y="240030"/>
                  </a:lnTo>
                  <a:lnTo>
                    <a:pt x="6350" y="119392"/>
                  </a:lnTo>
                  <a:close/>
                </a:path>
                <a:path w="486410" h="389889">
                  <a:moveTo>
                    <a:pt x="6350" y="5092"/>
                  </a:moveTo>
                  <a:lnTo>
                    <a:pt x="1244" y="5092"/>
                  </a:lnTo>
                  <a:lnTo>
                    <a:pt x="876" y="119380"/>
                  </a:lnTo>
                  <a:lnTo>
                    <a:pt x="6350" y="119380"/>
                  </a:lnTo>
                  <a:lnTo>
                    <a:pt x="6350" y="5092"/>
                  </a:lnTo>
                  <a:close/>
                </a:path>
                <a:path w="486410" h="389889">
                  <a:moveTo>
                    <a:pt x="486410" y="240042"/>
                  </a:moveTo>
                  <a:lnTo>
                    <a:pt x="480060" y="240042"/>
                  </a:lnTo>
                  <a:lnTo>
                    <a:pt x="480060" y="383540"/>
                  </a:lnTo>
                  <a:lnTo>
                    <a:pt x="6350" y="383540"/>
                  </a:lnTo>
                  <a:lnTo>
                    <a:pt x="6350" y="240042"/>
                  </a:lnTo>
                  <a:lnTo>
                    <a:pt x="12" y="240042"/>
                  </a:lnTo>
                  <a:lnTo>
                    <a:pt x="12" y="383540"/>
                  </a:lnTo>
                  <a:lnTo>
                    <a:pt x="0" y="388620"/>
                  </a:lnTo>
                  <a:lnTo>
                    <a:pt x="243192" y="388620"/>
                  </a:lnTo>
                  <a:lnTo>
                    <a:pt x="243192" y="389890"/>
                  </a:lnTo>
                  <a:lnTo>
                    <a:pt x="486410" y="389890"/>
                  </a:lnTo>
                  <a:lnTo>
                    <a:pt x="486410" y="388620"/>
                  </a:lnTo>
                  <a:lnTo>
                    <a:pt x="486410" y="383540"/>
                  </a:lnTo>
                  <a:lnTo>
                    <a:pt x="486410" y="240042"/>
                  </a:lnTo>
                  <a:close/>
                </a:path>
                <a:path w="486410" h="389889">
                  <a:moveTo>
                    <a:pt x="486410" y="119392"/>
                  </a:moveTo>
                  <a:lnTo>
                    <a:pt x="480949" y="119392"/>
                  </a:lnTo>
                  <a:lnTo>
                    <a:pt x="480542" y="240030"/>
                  </a:lnTo>
                  <a:lnTo>
                    <a:pt x="486410" y="240030"/>
                  </a:lnTo>
                  <a:lnTo>
                    <a:pt x="486410" y="119392"/>
                  </a:lnTo>
                  <a:close/>
                </a:path>
                <a:path w="486410" h="389889">
                  <a:moveTo>
                    <a:pt x="486410" y="0"/>
                  </a:moveTo>
                  <a:lnTo>
                    <a:pt x="1270" y="0"/>
                  </a:lnTo>
                  <a:lnTo>
                    <a:pt x="1244" y="5080"/>
                  </a:lnTo>
                  <a:lnTo>
                    <a:pt x="243827" y="5080"/>
                  </a:lnTo>
                  <a:lnTo>
                    <a:pt x="243827" y="6350"/>
                  </a:lnTo>
                  <a:lnTo>
                    <a:pt x="481139" y="6350"/>
                  </a:lnTo>
                  <a:lnTo>
                    <a:pt x="481139" y="119380"/>
                  </a:lnTo>
                  <a:lnTo>
                    <a:pt x="486410" y="119380"/>
                  </a:lnTo>
                  <a:lnTo>
                    <a:pt x="486410" y="6350"/>
                  </a:lnTo>
                  <a:lnTo>
                    <a:pt x="486410" y="5080"/>
                  </a:lnTo>
                  <a:lnTo>
                    <a:pt x="486410" y="0"/>
                  </a:lnTo>
                  <a:close/>
                </a:path>
              </a:pathLst>
            </a:custGeom>
            <a:solidFill>
              <a:srgbClr val="70BD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2353310" y="2526029"/>
              <a:ext cx="474980" cy="378460"/>
            </a:xfrm>
            <a:custGeom>
              <a:avLst/>
              <a:gdLst/>
              <a:ahLst/>
              <a:cxnLst/>
              <a:rect l="l" t="t" r="r" b="b"/>
              <a:pathLst>
                <a:path w="474980" h="378460">
                  <a:moveTo>
                    <a:pt x="473722" y="374662"/>
                  </a:moveTo>
                  <a:lnTo>
                    <a:pt x="0" y="374662"/>
                  </a:lnTo>
                  <a:lnTo>
                    <a:pt x="0" y="378460"/>
                  </a:lnTo>
                  <a:lnTo>
                    <a:pt x="473710" y="378460"/>
                  </a:lnTo>
                  <a:lnTo>
                    <a:pt x="473722" y="374662"/>
                  </a:lnTo>
                  <a:close/>
                </a:path>
                <a:path w="474980" h="378460">
                  <a:moveTo>
                    <a:pt x="474192" y="234962"/>
                  </a:moveTo>
                  <a:lnTo>
                    <a:pt x="467829" y="234962"/>
                  </a:lnTo>
                  <a:lnTo>
                    <a:pt x="467360" y="372110"/>
                  </a:lnTo>
                  <a:lnTo>
                    <a:pt x="6350" y="372110"/>
                  </a:lnTo>
                  <a:lnTo>
                    <a:pt x="6350" y="234950"/>
                  </a:lnTo>
                  <a:lnTo>
                    <a:pt x="6350" y="114312"/>
                  </a:lnTo>
                  <a:lnTo>
                    <a:pt x="0" y="114312"/>
                  </a:lnTo>
                  <a:lnTo>
                    <a:pt x="0" y="234950"/>
                  </a:lnTo>
                  <a:lnTo>
                    <a:pt x="0" y="372110"/>
                  </a:lnTo>
                  <a:lnTo>
                    <a:pt x="0" y="374650"/>
                  </a:lnTo>
                  <a:lnTo>
                    <a:pt x="473722" y="374650"/>
                  </a:lnTo>
                  <a:lnTo>
                    <a:pt x="473722" y="372110"/>
                  </a:lnTo>
                  <a:lnTo>
                    <a:pt x="474192" y="234962"/>
                  </a:lnTo>
                  <a:close/>
                </a:path>
                <a:path w="474980" h="378460">
                  <a:moveTo>
                    <a:pt x="474599" y="114312"/>
                  </a:moveTo>
                  <a:lnTo>
                    <a:pt x="468249" y="114312"/>
                  </a:lnTo>
                  <a:lnTo>
                    <a:pt x="467829" y="234950"/>
                  </a:lnTo>
                  <a:lnTo>
                    <a:pt x="474192" y="234950"/>
                  </a:lnTo>
                  <a:lnTo>
                    <a:pt x="474599" y="114312"/>
                  </a:lnTo>
                  <a:close/>
                </a:path>
                <a:path w="474980" h="378460">
                  <a:moveTo>
                    <a:pt x="474967" y="1270"/>
                  </a:moveTo>
                  <a:lnTo>
                    <a:pt x="237477" y="1270"/>
                  </a:lnTo>
                  <a:lnTo>
                    <a:pt x="237477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114300"/>
                  </a:lnTo>
                  <a:lnTo>
                    <a:pt x="6350" y="114300"/>
                  </a:lnTo>
                  <a:lnTo>
                    <a:pt x="6350" y="6350"/>
                  </a:lnTo>
                  <a:lnTo>
                    <a:pt x="468630" y="6350"/>
                  </a:lnTo>
                  <a:lnTo>
                    <a:pt x="468249" y="114300"/>
                  </a:lnTo>
                  <a:lnTo>
                    <a:pt x="474599" y="114300"/>
                  </a:lnTo>
                  <a:lnTo>
                    <a:pt x="474954" y="6350"/>
                  </a:lnTo>
                  <a:lnTo>
                    <a:pt x="474967" y="1270"/>
                  </a:lnTo>
                  <a:close/>
                </a:path>
              </a:pathLst>
            </a:custGeom>
            <a:solidFill>
              <a:srgbClr val="70BE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2359659" y="2532379"/>
              <a:ext cx="462280" cy="365760"/>
            </a:xfrm>
            <a:custGeom>
              <a:avLst/>
              <a:gdLst/>
              <a:ahLst/>
              <a:cxnLst/>
              <a:rect l="l" t="t" r="r" b="b"/>
              <a:pathLst>
                <a:path w="462280" h="365760">
                  <a:moveTo>
                    <a:pt x="462279" y="0"/>
                  </a:moveTo>
                  <a:lnTo>
                    <a:pt x="0" y="0"/>
                  </a:lnTo>
                  <a:lnTo>
                    <a:pt x="0" y="107950"/>
                  </a:lnTo>
                  <a:lnTo>
                    <a:pt x="5981" y="107950"/>
                  </a:lnTo>
                  <a:lnTo>
                    <a:pt x="6350" y="5080"/>
                  </a:lnTo>
                  <a:lnTo>
                    <a:pt x="462262" y="5080"/>
                  </a:lnTo>
                  <a:lnTo>
                    <a:pt x="462279" y="0"/>
                  </a:lnTo>
                  <a:close/>
                </a:path>
                <a:path w="462280" h="365760">
                  <a:moveTo>
                    <a:pt x="462262" y="5080"/>
                  </a:moveTo>
                  <a:lnTo>
                    <a:pt x="6350" y="5080"/>
                  </a:lnTo>
                  <a:lnTo>
                    <a:pt x="455929" y="6350"/>
                  </a:lnTo>
                  <a:lnTo>
                    <a:pt x="455929" y="107950"/>
                  </a:lnTo>
                  <a:lnTo>
                    <a:pt x="461905" y="107950"/>
                  </a:lnTo>
                  <a:lnTo>
                    <a:pt x="462262" y="5080"/>
                  </a:lnTo>
                  <a:close/>
                </a:path>
                <a:path w="462280" h="365760">
                  <a:moveTo>
                    <a:pt x="5981" y="107950"/>
                  </a:moveTo>
                  <a:lnTo>
                    <a:pt x="0" y="107950"/>
                  </a:lnTo>
                  <a:lnTo>
                    <a:pt x="0" y="228600"/>
                  </a:lnTo>
                  <a:lnTo>
                    <a:pt x="5548" y="228600"/>
                  </a:lnTo>
                  <a:lnTo>
                    <a:pt x="5981" y="107950"/>
                  </a:lnTo>
                  <a:close/>
                </a:path>
                <a:path w="462280" h="365760">
                  <a:moveTo>
                    <a:pt x="461905" y="107950"/>
                  </a:moveTo>
                  <a:lnTo>
                    <a:pt x="455929" y="107950"/>
                  </a:lnTo>
                  <a:lnTo>
                    <a:pt x="455929" y="228600"/>
                  </a:lnTo>
                  <a:lnTo>
                    <a:pt x="461486" y="228600"/>
                  </a:lnTo>
                  <a:lnTo>
                    <a:pt x="461905" y="107950"/>
                  </a:lnTo>
                  <a:close/>
                </a:path>
                <a:path w="462280" h="365760">
                  <a:moveTo>
                    <a:pt x="5548" y="228600"/>
                  </a:moveTo>
                  <a:lnTo>
                    <a:pt x="0" y="228600"/>
                  </a:lnTo>
                  <a:lnTo>
                    <a:pt x="0" y="365760"/>
                  </a:lnTo>
                  <a:lnTo>
                    <a:pt x="461009" y="365760"/>
                  </a:lnTo>
                  <a:lnTo>
                    <a:pt x="461027" y="360680"/>
                  </a:lnTo>
                  <a:lnTo>
                    <a:pt x="455929" y="360680"/>
                  </a:lnTo>
                  <a:lnTo>
                    <a:pt x="5079" y="359410"/>
                  </a:lnTo>
                  <a:lnTo>
                    <a:pt x="5548" y="228600"/>
                  </a:lnTo>
                  <a:close/>
                </a:path>
                <a:path w="462280" h="365760">
                  <a:moveTo>
                    <a:pt x="461486" y="228600"/>
                  </a:moveTo>
                  <a:lnTo>
                    <a:pt x="455929" y="228600"/>
                  </a:lnTo>
                  <a:lnTo>
                    <a:pt x="455929" y="360680"/>
                  </a:lnTo>
                  <a:lnTo>
                    <a:pt x="461027" y="360680"/>
                  </a:lnTo>
                  <a:lnTo>
                    <a:pt x="461486" y="228600"/>
                  </a:lnTo>
                  <a:close/>
                </a:path>
              </a:pathLst>
            </a:custGeom>
            <a:solidFill>
              <a:srgbClr val="71BF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2364740" y="2537459"/>
              <a:ext cx="450850" cy="355600"/>
            </a:xfrm>
            <a:custGeom>
              <a:avLst/>
              <a:gdLst/>
              <a:ahLst/>
              <a:cxnLst/>
              <a:rect l="l" t="t" r="r" b="b"/>
              <a:pathLst>
                <a:path w="450850" h="355600">
                  <a:moveTo>
                    <a:pt x="1270" y="0"/>
                  </a:moveTo>
                  <a:lnTo>
                    <a:pt x="901" y="102869"/>
                  </a:lnTo>
                  <a:lnTo>
                    <a:pt x="6350" y="102869"/>
                  </a:lnTo>
                  <a:lnTo>
                    <a:pt x="6350" y="6350"/>
                  </a:lnTo>
                  <a:lnTo>
                    <a:pt x="450850" y="6350"/>
                  </a:lnTo>
                  <a:lnTo>
                    <a:pt x="450850" y="1269"/>
                  </a:lnTo>
                  <a:lnTo>
                    <a:pt x="1270" y="0"/>
                  </a:lnTo>
                  <a:close/>
                </a:path>
                <a:path w="450850" h="355600">
                  <a:moveTo>
                    <a:pt x="450850" y="6350"/>
                  </a:moveTo>
                  <a:lnTo>
                    <a:pt x="6350" y="6350"/>
                  </a:lnTo>
                  <a:lnTo>
                    <a:pt x="444500" y="7619"/>
                  </a:lnTo>
                  <a:lnTo>
                    <a:pt x="444500" y="102869"/>
                  </a:lnTo>
                  <a:lnTo>
                    <a:pt x="450850" y="102869"/>
                  </a:lnTo>
                  <a:lnTo>
                    <a:pt x="450850" y="6350"/>
                  </a:lnTo>
                  <a:close/>
                </a:path>
                <a:path w="450850" h="355600">
                  <a:moveTo>
                    <a:pt x="6350" y="102870"/>
                  </a:moveTo>
                  <a:lnTo>
                    <a:pt x="901" y="102870"/>
                  </a:lnTo>
                  <a:lnTo>
                    <a:pt x="468" y="223519"/>
                  </a:lnTo>
                  <a:lnTo>
                    <a:pt x="6350" y="223519"/>
                  </a:lnTo>
                  <a:lnTo>
                    <a:pt x="6350" y="102870"/>
                  </a:lnTo>
                  <a:close/>
                </a:path>
                <a:path w="450850" h="355600">
                  <a:moveTo>
                    <a:pt x="450850" y="102870"/>
                  </a:moveTo>
                  <a:lnTo>
                    <a:pt x="444500" y="102870"/>
                  </a:lnTo>
                  <a:lnTo>
                    <a:pt x="444500" y="223519"/>
                  </a:lnTo>
                  <a:lnTo>
                    <a:pt x="450850" y="223519"/>
                  </a:lnTo>
                  <a:lnTo>
                    <a:pt x="450850" y="102870"/>
                  </a:lnTo>
                  <a:close/>
                </a:path>
                <a:path w="450850" h="355600">
                  <a:moveTo>
                    <a:pt x="6350" y="223520"/>
                  </a:moveTo>
                  <a:lnTo>
                    <a:pt x="468" y="223520"/>
                  </a:lnTo>
                  <a:lnTo>
                    <a:pt x="0" y="354329"/>
                  </a:lnTo>
                  <a:lnTo>
                    <a:pt x="450850" y="355600"/>
                  </a:lnTo>
                  <a:lnTo>
                    <a:pt x="450850" y="349250"/>
                  </a:lnTo>
                  <a:lnTo>
                    <a:pt x="6350" y="349250"/>
                  </a:lnTo>
                  <a:lnTo>
                    <a:pt x="6350" y="223520"/>
                  </a:lnTo>
                  <a:close/>
                </a:path>
                <a:path w="450850" h="355600">
                  <a:moveTo>
                    <a:pt x="450850" y="223520"/>
                  </a:moveTo>
                  <a:lnTo>
                    <a:pt x="444500" y="223520"/>
                  </a:lnTo>
                  <a:lnTo>
                    <a:pt x="444500" y="349250"/>
                  </a:lnTo>
                  <a:lnTo>
                    <a:pt x="450850" y="349250"/>
                  </a:lnTo>
                  <a:lnTo>
                    <a:pt x="450850" y="223520"/>
                  </a:lnTo>
                  <a:close/>
                </a:path>
              </a:pathLst>
            </a:custGeom>
            <a:solidFill>
              <a:srgbClr val="72C0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2371090" y="2543809"/>
              <a:ext cx="438150" cy="342900"/>
            </a:xfrm>
            <a:custGeom>
              <a:avLst/>
              <a:gdLst/>
              <a:ahLst/>
              <a:cxnLst/>
              <a:rect l="l" t="t" r="r" b="b"/>
              <a:pathLst>
                <a:path w="438150" h="342900">
                  <a:moveTo>
                    <a:pt x="438150" y="217182"/>
                  </a:moveTo>
                  <a:lnTo>
                    <a:pt x="432257" y="217182"/>
                  </a:lnTo>
                  <a:lnTo>
                    <a:pt x="431800" y="337820"/>
                  </a:lnTo>
                  <a:lnTo>
                    <a:pt x="218427" y="337820"/>
                  </a:lnTo>
                  <a:lnTo>
                    <a:pt x="218427" y="336550"/>
                  </a:lnTo>
                  <a:lnTo>
                    <a:pt x="5308" y="336550"/>
                  </a:lnTo>
                  <a:lnTo>
                    <a:pt x="5308" y="217170"/>
                  </a:lnTo>
                  <a:lnTo>
                    <a:pt x="5537" y="217170"/>
                  </a:lnTo>
                  <a:lnTo>
                    <a:pt x="5994" y="96532"/>
                  </a:lnTo>
                  <a:lnTo>
                    <a:pt x="0" y="96532"/>
                  </a:lnTo>
                  <a:lnTo>
                    <a:pt x="0" y="217170"/>
                  </a:lnTo>
                  <a:lnTo>
                    <a:pt x="0" y="336550"/>
                  </a:lnTo>
                  <a:lnTo>
                    <a:pt x="0" y="337820"/>
                  </a:lnTo>
                  <a:lnTo>
                    <a:pt x="0" y="342900"/>
                  </a:lnTo>
                  <a:lnTo>
                    <a:pt x="438150" y="342900"/>
                  </a:lnTo>
                  <a:lnTo>
                    <a:pt x="438150" y="337820"/>
                  </a:lnTo>
                  <a:lnTo>
                    <a:pt x="438150" y="217182"/>
                  </a:lnTo>
                  <a:close/>
                </a:path>
                <a:path w="438150" h="342900">
                  <a:moveTo>
                    <a:pt x="438150" y="96532"/>
                  </a:moveTo>
                  <a:lnTo>
                    <a:pt x="432714" y="96532"/>
                  </a:lnTo>
                  <a:lnTo>
                    <a:pt x="432257" y="217170"/>
                  </a:lnTo>
                  <a:lnTo>
                    <a:pt x="438150" y="217170"/>
                  </a:lnTo>
                  <a:lnTo>
                    <a:pt x="438150" y="96532"/>
                  </a:lnTo>
                  <a:close/>
                </a:path>
                <a:path w="438150" h="342900">
                  <a:moveTo>
                    <a:pt x="438150" y="1270"/>
                  </a:moveTo>
                  <a:lnTo>
                    <a:pt x="219062" y="1270"/>
                  </a:lnTo>
                  <a:lnTo>
                    <a:pt x="21906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96520"/>
                  </a:lnTo>
                  <a:lnTo>
                    <a:pt x="6172" y="96520"/>
                  </a:lnTo>
                  <a:lnTo>
                    <a:pt x="6172" y="6350"/>
                  </a:lnTo>
                  <a:lnTo>
                    <a:pt x="433070" y="6350"/>
                  </a:lnTo>
                  <a:lnTo>
                    <a:pt x="432714" y="96520"/>
                  </a:lnTo>
                  <a:lnTo>
                    <a:pt x="438150" y="96520"/>
                  </a:lnTo>
                  <a:lnTo>
                    <a:pt x="438150" y="6350"/>
                  </a:lnTo>
                  <a:lnTo>
                    <a:pt x="438150" y="1270"/>
                  </a:lnTo>
                  <a:close/>
                </a:path>
              </a:pathLst>
            </a:custGeom>
            <a:solidFill>
              <a:srgbClr val="72C1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2376169" y="2550159"/>
              <a:ext cx="427990" cy="331470"/>
            </a:xfrm>
            <a:custGeom>
              <a:avLst/>
              <a:gdLst/>
              <a:ahLst/>
              <a:cxnLst/>
              <a:rect l="l" t="t" r="r" b="b"/>
              <a:pathLst>
                <a:path w="427989" h="331469">
                  <a:moveTo>
                    <a:pt x="427990" y="0"/>
                  </a:moveTo>
                  <a:lnTo>
                    <a:pt x="1269" y="0"/>
                  </a:lnTo>
                  <a:lnTo>
                    <a:pt x="923" y="90169"/>
                  </a:lnTo>
                  <a:lnTo>
                    <a:pt x="7280" y="90169"/>
                  </a:lnTo>
                  <a:lnTo>
                    <a:pt x="7619" y="5079"/>
                  </a:lnTo>
                  <a:lnTo>
                    <a:pt x="427970" y="5079"/>
                  </a:lnTo>
                  <a:lnTo>
                    <a:pt x="427990" y="0"/>
                  </a:lnTo>
                  <a:close/>
                </a:path>
                <a:path w="427989" h="331469">
                  <a:moveTo>
                    <a:pt x="427970" y="5079"/>
                  </a:moveTo>
                  <a:lnTo>
                    <a:pt x="7619" y="5079"/>
                  </a:lnTo>
                  <a:lnTo>
                    <a:pt x="421640" y="6350"/>
                  </a:lnTo>
                  <a:lnTo>
                    <a:pt x="421640" y="90169"/>
                  </a:lnTo>
                  <a:lnTo>
                    <a:pt x="427644" y="90169"/>
                  </a:lnTo>
                  <a:lnTo>
                    <a:pt x="427970" y="5079"/>
                  </a:lnTo>
                  <a:close/>
                </a:path>
                <a:path w="427989" h="331469">
                  <a:moveTo>
                    <a:pt x="7280" y="90170"/>
                  </a:moveTo>
                  <a:lnTo>
                    <a:pt x="923" y="90170"/>
                  </a:lnTo>
                  <a:lnTo>
                    <a:pt x="459" y="210819"/>
                  </a:lnTo>
                  <a:lnTo>
                    <a:pt x="6800" y="210819"/>
                  </a:lnTo>
                  <a:lnTo>
                    <a:pt x="7280" y="90170"/>
                  </a:lnTo>
                  <a:close/>
                </a:path>
                <a:path w="427989" h="331469">
                  <a:moveTo>
                    <a:pt x="427644" y="90170"/>
                  </a:moveTo>
                  <a:lnTo>
                    <a:pt x="421640" y="90170"/>
                  </a:lnTo>
                  <a:lnTo>
                    <a:pt x="421640" y="210819"/>
                  </a:lnTo>
                  <a:lnTo>
                    <a:pt x="427182" y="210819"/>
                  </a:lnTo>
                  <a:lnTo>
                    <a:pt x="427644" y="90170"/>
                  </a:lnTo>
                  <a:close/>
                </a:path>
                <a:path w="427989" h="331469">
                  <a:moveTo>
                    <a:pt x="6800" y="210820"/>
                  </a:moveTo>
                  <a:lnTo>
                    <a:pt x="459" y="210820"/>
                  </a:lnTo>
                  <a:lnTo>
                    <a:pt x="0" y="330200"/>
                  </a:lnTo>
                  <a:lnTo>
                    <a:pt x="426719" y="331469"/>
                  </a:lnTo>
                  <a:lnTo>
                    <a:pt x="426744" y="325119"/>
                  </a:lnTo>
                  <a:lnTo>
                    <a:pt x="421640" y="325119"/>
                  </a:lnTo>
                  <a:lnTo>
                    <a:pt x="6350" y="323850"/>
                  </a:lnTo>
                  <a:lnTo>
                    <a:pt x="6800" y="210820"/>
                  </a:lnTo>
                  <a:close/>
                </a:path>
                <a:path w="427989" h="331469">
                  <a:moveTo>
                    <a:pt x="427182" y="210820"/>
                  </a:moveTo>
                  <a:lnTo>
                    <a:pt x="421640" y="210820"/>
                  </a:lnTo>
                  <a:lnTo>
                    <a:pt x="421640" y="325119"/>
                  </a:lnTo>
                  <a:lnTo>
                    <a:pt x="426744" y="325119"/>
                  </a:lnTo>
                  <a:lnTo>
                    <a:pt x="427182" y="210820"/>
                  </a:lnTo>
                  <a:close/>
                </a:path>
              </a:pathLst>
            </a:custGeom>
            <a:solidFill>
              <a:srgbClr val="73C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2382519" y="2555239"/>
              <a:ext cx="415290" cy="320040"/>
            </a:xfrm>
            <a:custGeom>
              <a:avLst/>
              <a:gdLst/>
              <a:ahLst/>
              <a:cxnLst/>
              <a:rect l="l" t="t" r="r" b="b"/>
              <a:pathLst>
                <a:path w="415289" h="320039">
                  <a:moveTo>
                    <a:pt x="1269" y="0"/>
                  </a:moveTo>
                  <a:lnTo>
                    <a:pt x="930" y="85089"/>
                  </a:lnTo>
                  <a:lnTo>
                    <a:pt x="6350" y="85089"/>
                  </a:lnTo>
                  <a:lnTo>
                    <a:pt x="6350" y="6350"/>
                  </a:lnTo>
                  <a:lnTo>
                    <a:pt x="415290" y="6350"/>
                  </a:lnTo>
                  <a:lnTo>
                    <a:pt x="415290" y="1270"/>
                  </a:lnTo>
                  <a:lnTo>
                    <a:pt x="1269" y="0"/>
                  </a:lnTo>
                  <a:close/>
                </a:path>
                <a:path w="415289" h="320039">
                  <a:moveTo>
                    <a:pt x="415290" y="6350"/>
                  </a:moveTo>
                  <a:lnTo>
                    <a:pt x="6350" y="6350"/>
                  </a:lnTo>
                  <a:lnTo>
                    <a:pt x="410210" y="7620"/>
                  </a:lnTo>
                  <a:lnTo>
                    <a:pt x="409888" y="85089"/>
                  </a:lnTo>
                  <a:lnTo>
                    <a:pt x="415290" y="85089"/>
                  </a:lnTo>
                  <a:lnTo>
                    <a:pt x="415290" y="6350"/>
                  </a:lnTo>
                  <a:close/>
                </a:path>
                <a:path w="415289" h="320039">
                  <a:moveTo>
                    <a:pt x="6350" y="85090"/>
                  </a:moveTo>
                  <a:lnTo>
                    <a:pt x="930" y="85090"/>
                  </a:lnTo>
                  <a:lnTo>
                    <a:pt x="450" y="205739"/>
                  </a:lnTo>
                  <a:lnTo>
                    <a:pt x="6350" y="205739"/>
                  </a:lnTo>
                  <a:lnTo>
                    <a:pt x="6350" y="85090"/>
                  </a:lnTo>
                  <a:close/>
                </a:path>
                <a:path w="415289" h="320039">
                  <a:moveTo>
                    <a:pt x="415290" y="85090"/>
                  </a:moveTo>
                  <a:lnTo>
                    <a:pt x="409888" y="85090"/>
                  </a:lnTo>
                  <a:lnTo>
                    <a:pt x="409387" y="205739"/>
                  </a:lnTo>
                  <a:lnTo>
                    <a:pt x="415290" y="205739"/>
                  </a:lnTo>
                  <a:lnTo>
                    <a:pt x="415290" y="85090"/>
                  </a:lnTo>
                  <a:close/>
                </a:path>
                <a:path w="415289" h="320039">
                  <a:moveTo>
                    <a:pt x="6350" y="205740"/>
                  </a:moveTo>
                  <a:lnTo>
                    <a:pt x="450" y="205740"/>
                  </a:lnTo>
                  <a:lnTo>
                    <a:pt x="0" y="318770"/>
                  </a:lnTo>
                  <a:lnTo>
                    <a:pt x="415290" y="320039"/>
                  </a:lnTo>
                  <a:lnTo>
                    <a:pt x="415290" y="313689"/>
                  </a:lnTo>
                  <a:lnTo>
                    <a:pt x="6350" y="313689"/>
                  </a:lnTo>
                  <a:lnTo>
                    <a:pt x="6350" y="205740"/>
                  </a:lnTo>
                  <a:close/>
                </a:path>
                <a:path w="415289" h="320039">
                  <a:moveTo>
                    <a:pt x="415290" y="205740"/>
                  </a:moveTo>
                  <a:lnTo>
                    <a:pt x="409387" y="205740"/>
                  </a:lnTo>
                  <a:lnTo>
                    <a:pt x="408940" y="313689"/>
                  </a:lnTo>
                  <a:lnTo>
                    <a:pt x="415290" y="313689"/>
                  </a:lnTo>
                  <a:lnTo>
                    <a:pt x="415290" y="205740"/>
                  </a:lnTo>
                  <a:close/>
                </a:path>
              </a:pathLst>
            </a:custGeom>
            <a:solidFill>
              <a:srgbClr val="73C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2388869" y="2561589"/>
              <a:ext cx="403860" cy="307340"/>
            </a:xfrm>
            <a:custGeom>
              <a:avLst/>
              <a:gdLst/>
              <a:ahLst/>
              <a:cxnLst/>
              <a:rect l="l" t="t" r="r" b="b"/>
              <a:pathLst>
                <a:path w="403860" h="307339">
                  <a:moveTo>
                    <a:pt x="0" y="0"/>
                  </a:moveTo>
                  <a:lnTo>
                    <a:pt x="0" y="78739"/>
                  </a:lnTo>
                  <a:lnTo>
                    <a:pt x="6037" y="78739"/>
                  </a:lnTo>
                  <a:lnTo>
                    <a:pt x="6350" y="6350"/>
                  </a:lnTo>
                  <a:lnTo>
                    <a:pt x="403838" y="6350"/>
                  </a:lnTo>
                  <a:lnTo>
                    <a:pt x="403860" y="1270"/>
                  </a:lnTo>
                  <a:lnTo>
                    <a:pt x="0" y="0"/>
                  </a:lnTo>
                  <a:close/>
                </a:path>
                <a:path w="403860" h="307339">
                  <a:moveTo>
                    <a:pt x="403838" y="6350"/>
                  </a:moveTo>
                  <a:lnTo>
                    <a:pt x="397510" y="6350"/>
                  </a:lnTo>
                  <a:lnTo>
                    <a:pt x="397199" y="78739"/>
                  </a:lnTo>
                  <a:lnTo>
                    <a:pt x="403538" y="78739"/>
                  </a:lnTo>
                  <a:lnTo>
                    <a:pt x="403838" y="6350"/>
                  </a:lnTo>
                  <a:close/>
                </a:path>
                <a:path w="403860" h="307339">
                  <a:moveTo>
                    <a:pt x="6037" y="78740"/>
                  </a:moveTo>
                  <a:lnTo>
                    <a:pt x="0" y="78740"/>
                  </a:lnTo>
                  <a:lnTo>
                    <a:pt x="0" y="199389"/>
                  </a:lnTo>
                  <a:lnTo>
                    <a:pt x="5517" y="199389"/>
                  </a:lnTo>
                  <a:lnTo>
                    <a:pt x="6037" y="78740"/>
                  </a:lnTo>
                  <a:close/>
                </a:path>
                <a:path w="403860" h="307339">
                  <a:moveTo>
                    <a:pt x="403538" y="78740"/>
                  </a:moveTo>
                  <a:lnTo>
                    <a:pt x="397199" y="78740"/>
                  </a:lnTo>
                  <a:lnTo>
                    <a:pt x="396681" y="199389"/>
                  </a:lnTo>
                  <a:lnTo>
                    <a:pt x="403037" y="199389"/>
                  </a:lnTo>
                  <a:lnTo>
                    <a:pt x="403538" y="78740"/>
                  </a:lnTo>
                  <a:close/>
                </a:path>
                <a:path w="403860" h="307339">
                  <a:moveTo>
                    <a:pt x="5517" y="199390"/>
                  </a:moveTo>
                  <a:lnTo>
                    <a:pt x="0" y="199390"/>
                  </a:lnTo>
                  <a:lnTo>
                    <a:pt x="0" y="307339"/>
                  </a:lnTo>
                  <a:lnTo>
                    <a:pt x="402590" y="307339"/>
                  </a:lnTo>
                  <a:lnTo>
                    <a:pt x="402611" y="302260"/>
                  </a:lnTo>
                  <a:lnTo>
                    <a:pt x="396240" y="302260"/>
                  </a:lnTo>
                  <a:lnTo>
                    <a:pt x="5080" y="300989"/>
                  </a:lnTo>
                  <a:lnTo>
                    <a:pt x="5517" y="199390"/>
                  </a:lnTo>
                  <a:close/>
                </a:path>
                <a:path w="403860" h="307339">
                  <a:moveTo>
                    <a:pt x="403037" y="199390"/>
                  </a:moveTo>
                  <a:lnTo>
                    <a:pt x="396681" y="199390"/>
                  </a:lnTo>
                  <a:lnTo>
                    <a:pt x="396240" y="302260"/>
                  </a:lnTo>
                  <a:lnTo>
                    <a:pt x="402611" y="302260"/>
                  </a:lnTo>
                  <a:lnTo>
                    <a:pt x="403037" y="199390"/>
                  </a:lnTo>
                  <a:close/>
                </a:path>
              </a:pathLst>
            </a:custGeom>
            <a:solidFill>
              <a:srgbClr val="74C4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2393950" y="2567939"/>
              <a:ext cx="392430" cy="295910"/>
            </a:xfrm>
            <a:custGeom>
              <a:avLst/>
              <a:gdLst/>
              <a:ahLst/>
              <a:cxnLst/>
              <a:rect l="l" t="t" r="r" b="b"/>
              <a:pathLst>
                <a:path w="392430" h="295910">
                  <a:moveTo>
                    <a:pt x="392430" y="0"/>
                  </a:moveTo>
                  <a:lnTo>
                    <a:pt x="1269" y="0"/>
                  </a:lnTo>
                  <a:lnTo>
                    <a:pt x="957" y="72389"/>
                  </a:lnTo>
                  <a:lnTo>
                    <a:pt x="7318" y="72389"/>
                  </a:lnTo>
                  <a:lnTo>
                    <a:pt x="7619" y="5080"/>
                  </a:lnTo>
                  <a:lnTo>
                    <a:pt x="392408" y="5080"/>
                  </a:lnTo>
                  <a:lnTo>
                    <a:pt x="392430" y="0"/>
                  </a:lnTo>
                  <a:close/>
                </a:path>
                <a:path w="392430" h="295910">
                  <a:moveTo>
                    <a:pt x="392408" y="5080"/>
                  </a:moveTo>
                  <a:lnTo>
                    <a:pt x="7619" y="5080"/>
                  </a:lnTo>
                  <a:lnTo>
                    <a:pt x="386080" y="6350"/>
                  </a:lnTo>
                  <a:lnTo>
                    <a:pt x="386080" y="72389"/>
                  </a:lnTo>
                  <a:lnTo>
                    <a:pt x="392119" y="72389"/>
                  </a:lnTo>
                  <a:lnTo>
                    <a:pt x="392408" y="5080"/>
                  </a:lnTo>
                  <a:close/>
                </a:path>
                <a:path w="392430" h="295910">
                  <a:moveTo>
                    <a:pt x="7318" y="72390"/>
                  </a:moveTo>
                  <a:lnTo>
                    <a:pt x="957" y="72390"/>
                  </a:lnTo>
                  <a:lnTo>
                    <a:pt x="437" y="193039"/>
                  </a:lnTo>
                  <a:lnTo>
                    <a:pt x="6777" y="193039"/>
                  </a:lnTo>
                  <a:lnTo>
                    <a:pt x="7318" y="72390"/>
                  </a:lnTo>
                  <a:close/>
                </a:path>
                <a:path w="392430" h="295910">
                  <a:moveTo>
                    <a:pt x="392119" y="72390"/>
                  </a:moveTo>
                  <a:lnTo>
                    <a:pt x="386080" y="72390"/>
                  </a:lnTo>
                  <a:lnTo>
                    <a:pt x="386080" y="193039"/>
                  </a:lnTo>
                  <a:lnTo>
                    <a:pt x="391601" y="193039"/>
                  </a:lnTo>
                  <a:lnTo>
                    <a:pt x="392119" y="72390"/>
                  </a:lnTo>
                  <a:close/>
                </a:path>
                <a:path w="392430" h="295910">
                  <a:moveTo>
                    <a:pt x="6777" y="193040"/>
                  </a:moveTo>
                  <a:lnTo>
                    <a:pt x="437" y="193040"/>
                  </a:lnTo>
                  <a:lnTo>
                    <a:pt x="0" y="294639"/>
                  </a:lnTo>
                  <a:lnTo>
                    <a:pt x="391160" y="295910"/>
                  </a:lnTo>
                  <a:lnTo>
                    <a:pt x="391187" y="289560"/>
                  </a:lnTo>
                  <a:lnTo>
                    <a:pt x="386080" y="289560"/>
                  </a:lnTo>
                  <a:lnTo>
                    <a:pt x="6350" y="288289"/>
                  </a:lnTo>
                  <a:lnTo>
                    <a:pt x="6777" y="193040"/>
                  </a:lnTo>
                  <a:close/>
                </a:path>
                <a:path w="392430" h="295910">
                  <a:moveTo>
                    <a:pt x="391601" y="193040"/>
                  </a:moveTo>
                  <a:lnTo>
                    <a:pt x="386080" y="193040"/>
                  </a:lnTo>
                  <a:lnTo>
                    <a:pt x="386080" y="289560"/>
                  </a:lnTo>
                  <a:lnTo>
                    <a:pt x="391187" y="289560"/>
                  </a:lnTo>
                  <a:lnTo>
                    <a:pt x="391601" y="193040"/>
                  </a:lnTo>
                  <a:close/>
                </a:path>
              </a:pathLst>
            </a:custGeom>
            <a:solidFill>
              <a:srgbClr val="75C5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2400300" y="2573019"/>
              <a:ext cx="379730" cy="284480"/>
            </a:xfrm>
            <a:custGeom>
              <a:avLst/>
              <a:gdLst/>
              <a:ahLst/>
              <a:cxnLst/>
              <a:rect l="l" t="t" r="r" b="b"/>
              <a:pathLst>
                <a:path w="379730" h="284480">
                  <a:moveTo>
                    <a:pt x="1269" y="0"/>
                  </a:moveTo>
                  <a:lnTo>
                    <a:pt x="968" y="67309"/>
                  </a:lnTo>
                  <a:lnTo>
                    <a:pt x="6350" y="67309"/>
                  </a:lnTo>
                  <a:lnTo>
                    <a:pt x="6350" y="6350"/>
                  </a:lnTo>
                  <a:lnTo>
                    <a:pt x="379730" y="6350"/>
                  </a:lnTo>
                  <a:lnTo>
                    <a:pt x="379730" y="1269"/>
                  </a:lnTo>
                  <a:lnTo>
                    <a:pt x="1269" y="0"/>
                  </a:lnTo>
                  <a:close/>
                </a:path>
                <a:path w="379730" h="284480">
                  <a:moveTo>
                    <a:pt x="379730" y="6350"/>
                  </a:moveTo>
                  <a:lnTo>
                    <a:pt x="6350" y="6350"/>
                  </a:lnTo>
                  <a:lnTo>
                    <a:pt x="374650" y="7619"/>
                  </a:lnTo>
                  <a:lnTo>
                    <a:pt x="374369" y="67309"/>
                  </a:lnTo>
                  <a:lnTo>
                    <a:pt x="379730" y="67309"/>
                  </a:lnTo>
                  <a:lnTo>
                    <a:pt x="379730" y="6350"/>
                  </a:lnTo>
                  <a:close/>
                </a:path>
                <a:path w="379730" h="284480">
                  <a:moveTo>
                    <a:pt x="6350" y="67310"/>
                  </a:moveTo>
                  <a:lnTo>
                    <a:pt x="968" y="67310"/>
                  </a:lnTo>
                  <a:lnTo>
                    <a:pt x="427" y="187959"/>
                  </a:lnTo>
                  <a:lnTo>
                    <a:pt x="6350" y="187959"/>
                  </a:lnTo>
                  <a:lnTo>
                    <a:pt x="6350" y="67310"/>
                  </a:lnTo>
                  <a:close/>
                </a:path>
                <a:path w="379730" h="284480">
                  <a:moveTo>
                    <a:pt x="379730" y="67310"/>
                  </a:moveTo>
                  <a:lnTo>
                    <a:pt x="374369" y="67310"/>
                  </a:lnTo>
                  <a:lnTo>
                    <a:pt x="373803" y="187959"/>
                  </a:lnTo>
                  <a:lnTo>
                    <a:pt x="379730" y="187959"/>
                  </a:lnTo>
                  <a:lnTo>
                    <a:pt x="379730" y="67310"/>
                  </a:lnTo>
                  <a:close/>
                </a:path>
                <a:path w="379730" h="284480">
                  <a:moveTo>
                    <a:pt x="6350" y="187960"/>
                  </a:moveTo>
                  <a:lnTo>
                    <a:pt x="427" y="187960"/>
                  </a:lnTo>
                  <a:lnTo>
                    <a:pt x="0" y="283209"/>
                  </a:lnTo>
                  <a:lnTo>
                    <a:pt x="379730" y="284479"/>
                  </a:lnTo>
                  <a:lnTo>
                    <a:pt x="379730" y="278129"/>
                  </a:lnTo>
                  <a:lnTo>
                    <a:pt x="6350" y="278129"/>
                  </a:lnTo>
                  <a:lnTo>
                    <a:pt x="6350" y="187960"/>
                  </a:lnTo>
                  <a:close/>
                </a:path>
                <a:path w="379730" h="284480">
                  <a:moveTo>
                    <a:pt x="379730" y="187960"/>
                  </a:moveTo>
                  <a:lnTo>
                    <a:pt x="373803" y="187960"/>
                  </a:lnTo>
                  <a:lnTo>
                    <a:pt x="373380" y="278129"/>
                  </a:lnTo>
                  <a:lnTo>
                    <a:pt x="379730" y="278129"/>
                  </a:lnTo>
                  <a:lnTo>
                    <a:pt x="379730" y="187960"/>
                  </a:lnTo>
                  <a:close/>
                </a:path>
              </a:pathLst>
            </a:custGeom>
            <a:solidFill>
              <a:srgbClr val="75C6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2406650" y="2579369"/>
              <a:ext cx="368300" cy="271780"/>
            </a:xfrm>
            <a:custGeom>
              <a:avLst/>
              <a:gdLst/>
              <a:ahLst/>
              <a:cxnLst/>
              <a:rect l="l" t="t" r="r" b="b"/>
              <a:pathLst>
                <a:path w="368300" h="271780">
                  <a:moveTo>
                    <a:pt x="0" y="0"/>
                  </a:moveTo>
                  <a:lnTo>
                    <a:pt x="0" y="60959"/>
                  </a:lnTo>
                  <a:lnTo>
                    <a:pt x="6082" y="60959"/>
                  </a:lnTo>
                  <a:lnTo>
                    <a:pt x="6350" y="6350"/>
                  </a:lnTo>
                  <a:lnTo>
                    <a:pt x="368276" y="6350"/>
                  </a:lnTo>
                  <a:lnTo>
                    <a:pt x="368300" y="1269"/>
                  </a:lnTo>
                  <a:lnTo>
                    <a:pt x="0" y="0"/>
                  </a:lnTo>
                  <a:close/>
                </a:path>
                <a:path w="368300" h="271780">
                  <a:moveTo>
                    <a:pt x="368276" y="6350"/>
                  </a:moveTo>
                  <a:lnTo>
                    <a:pt x="361950" y="6350"/>
                  </a:lnTo>
                  <a:lnTo>
                    <a:pt x="361683" y="60959"/>
                  </a:lnTo>
                  <a:lnTo>
                    <a:pt x="368019" y="60959"/>
                  </a:lnTo>
                  <a:lnTo>
                    <a:pt x="368276" y="6350"/>
                  </a:lnTo>
                  <a:close/>
                </a:path>
                <a:path w="368300" h="271780">
                  <a:moveTo>
                    <a:pt x="6082" y="60960"/>
                  </a:moveTo>
                  <a:lnTo>
                    <a:pt x="0" y="60960"/>
                  </a:lnTo>
                  <a:lnTo>
                    <a:pt x="0" y="181609"/>
                  </a:lnTo>
                  <a:lnTo>
                    <a:pt x="5490" y="181609"/>
                  </a:lnTo>
                  <a:lnTo>
                    <a:pt x="6082" y="60960"/>
                  </a:lnTo>
                  <a:close/>
                </a:path>
                <a:path w="368300" h="271780">
                  <a:moveTo>
                    <a:pt x="368019" y="60960"/>
                  </a:moveTo>
                  <a:lnTo>
                    <a:pt x="361683" y="60960"/>
                  </a:lnTo>
                  <a:lnTo>
                    <a:pt x="361095" y="181609"/>
                  </a:lnTo>
                  <a:lnTo>
                    <a:pt x="367453" y="181609"/>
                  </a:lnTo>
                  <a:lnTo>
                    <a:pt x="368019" y="60960"/>
                  </a:lnTo>
                  <a:close/>
                </a:path>
                <a:path w="368300" h="271780">
                  <a:moveTo>
                    <a:pt x="5490" y="181610"/>
                  </a:moveTo>
                  <a:lnTo>
                    <a:pt x="0" y="181610"/>
                  </a:lnTo>
                  <a:lnTo>
                    <a:pt x="0" y="271779"/>
                  </a:lnTo>
                  <a:lnTo>
                    <a:pt x="367030" y="271779"/>
                  </a:lnTo>
                  <a:lnTo>
                    <a:pt x="367053" y="266700"/>
                  </a:lnTo>
                  <a:lnTo>
                    <a:pt x="360680" y="266700"/>
                  </a:lnTo>
                  <a:lnTo>
                    <a:pt x="5080" y="265429"/>
                  </a:lnTo>
                  <a:lnTo>
                    <a:pt x="5490" y="181610"/>
                  </a:lnTo>
                  <a:close/>
                </a:path>
                <a:path w="368300" h="271780">
                  <a:moveTo>
                    <a:pt x="367453" y="181610"/>
                  </a:moveTo>
                  <a:lnTo>
                    <a:pt x="361095" y="181610"/>
                  </a:lnTo>
                  <a:lnTo>
                    <a:pt x="360680" y="266700"/>
                  </a:lnTo>
                  <a:lnTo>
                    <a:pt x="367053" y="266700"/>
                  </a:lnTo>
                  <a:lnTo>
                    <a:pt x="367453" y="181610"/>
                  </a:lnTo>
                  <a:close/>
                </a:path>
              </a:pathLst>
            </a:custGeom>
            <a:solidFill>
              <a:srgbClr val="76C7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2411730" y="2585719"/>
              <a:ext cx="356870" cy="260350"/>
            </a:xfrm>
            <a:custGeom>
              <a:avLst/>
              <a:gdLst/>
              <a:ahLst/>
              <a:cxnLst/>
              <a:rect l="l" t="t" r="r" b="b"/>
              <a:pathLst>
                <a:path w="356869" h="260350">
                  <a:moveTo>
                    <a:pt x="356869" y="0"/>
                  </a:moveTo>
                  <a:lnTo>
                    <a:pt x="1269" y="0"/>
                  </a:lnTo>
                  <a:lnTo>
                    <a:pt x="1002" y="54609"/>
                  </a:lnTo>
                  <a:lnTo>
                    <a:pt x="7365" y="54609"/>
                  </a:lnTo>
                  <a:lnTo>
                    <a:pt x="7619" y="5079"/>
                  </a:lnTo>
                  <a:lnTo>
                    <a:pt x="356845" y="5079"/>
                  </a:lnTo>
                  <a:lnTo>
                    <a:pt x="356869" y="0"/>
                  </a:lnTo>
                  <a:close/>
                </a:path>
                <a:path w="356869" h="260350">
                  <a:moveTo>
                    <a:pt x="356845" y="5079"/>
                  </a:moveTo>
                  <a:lnTo>
                    <a:pt x="7619" y="5079"/>
                  </a:lnTo>
                  <a:lnTo>
                    <a:pt x="350519" y="6350"/>
                  </a:lnTo>
                  <a:lnTo>
                    <a:pt x="350519" y="54609"/>
                  </a:lnTo>
                  <a:lnTo>
                    <a:pt x="356603" y="54609"/>
                  </a:lnTo>
                  <a:lnTo>
                    <a:pt x="356845" y="5079"/>
                  </a:lnTo>
                  <a:close/>
                </a:path>
                <a:path w="356869" h="260350">
                  <a:moveTo>
                    <a:pt x="7365" y="54610"/>
                  </a:moveTo>
                  <a:lnTo>
                    <a:pt x="1002" y="54610"/>
                  </a:lnTo>
                  <a:lnTo>
                    <a:pt x="410" y="175259"/>
                  </a:lnTo>
                  <a:lnTo>
                    <a:pt x="6747" y="175259"/>
                  </a:lnTo>
                  <a:lnTo>
                    <a:pt x="7365" y="54610"/>
                  </a:lnTo>
                  <a:close/>
                </a:path>
                <a:path w="356869" h="260350">
                  <a:moveTo>
                    <a:pt x="356603" y="54610"/>
                  </a:moveTo>
                  <a:lnTo>
                    <a:pt x="350519" y="54610"/>
                  </a:lnTo>
                  <a:lnTo>
                    <a:pt x="350519" y="175259"/>
                  </a:lnTo>
                  <a:lnTo>
                    <a:pt x="356015" y="175259"/>
                  </a:lnTo>
                  <a:lnTo>
                    <a:pt x="356603" y="54610"/>
                  </a:lnTo>
                  <a:close/>
                </a:path>
                <a:path w="356869" h="260350">
                  <a:moveTo>
                    <a:pt x="6747" y="175260"/>
                  </a:moveTo>
                  <a:lnTo>
                    <a:pt x="410" y="175260"/>
                  </a:lnTo>
                  <a:lnTo>
                    <a:pt x="0" y="259079"/>
                  </a:lnTo>
                  <a:lnTo>
                    <a:pt x="355600" y="260350"/>
                  </a:lnTo>
                  <a:lnTo>
                    <a:pt x="355630" y="254000"/>
                  </a:lnTo>
                  <a:lnTo>
                    <a:pt x="350519" y="254000"/>
                  </a:lnTo>
                  <a:lnTo>
                    <a:pt x="6350" y="252729"/>
                  </a:lnTo>
                  <a:lnTo>
                    <a:pt x="6747" y="175260"/>
                  </a:lnTo>
                  <a:close/>
                </a:path>
                <a:path w="356869" h="260350">
                  <a:moveTo>
                    <a:pt x="356015" y="175260"/>
                  </a:moveTo>
                  <a:lnTo>
                    <a:pt x="350519" y="175260"/>
                  </a:lnTo>
                  <a:lnTo>
                    <a:pt x="350519" y="254000"/>
                  </a:lnTo>
                  <a:lnTo>
                    <a:pt x="355630" y="254000"/>
                  </a:lnTo>
                  <a:lnTo>
                    <a:pt x="356015" y="175260"/>
                  </a:lnTo>
                  <a:close/>
                </a:path>
              </a:pathLst>
            </a:custGeom>
            <a:solidFill>
              <a:srgbClr val="76C8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2418080" y="2590799"/>
              <a:ext cx="344170" cy="248920"/>
            </a:xfrm>
            <a:custGeom>
              <a:avLst/>
              <a:gdLst/>
              <a:ahLst/>
              <a:cxnLst/>
              <a:rect l="l" t="t" r="r" b="b"/>
              <a:pathLst>
                <a:path w="344169" h="248919">
                  <a:moveTo>
                    <a:pt x="1269" y="0"/>
                  </a:moveTo>
                  <a:lnTo>
                    <a:pt x="1015" y="49529"/>
                  </a:lnTo>
                  <a:lnTo>
                    <a:pt x="6350" y="49529"/>
                  </a:lnTo>
                  <a:lnTo>
                    <a:pt x="6350" y="6350"/>
                  </a:lnTo>
                  <a:lnTo>
                    <a:pt x="344169" y="6350"/>
                  </a:lnTo>
                  <a:lnTo>
                    <a:pt x="344169" y="1270"/>
                  </a:lnTo>
                  <a:lnTo>
                    <a:pt x="1269" y="0"/>
                  </a:lnTo>
                  <a:close/>
                </a:path>
                <a:path w="344169" h="248919">
                  <a:moveTo>
                    <a:pt x="344169" y="6350"/>
                  </a:moveTo>
                  <a:lnTo>
                    <a:pt x="339089" y="6350"/>
                  </a:lnTo>
                  <a:lnTo>
                    <a:pt x="338857" y="49529"/>
                  </a:lnTo>
                  <a:lnTo>
                    <a:pt x="344169" y="49529"/>
                  </a:lnTo>
                  <a:lnTo>
                    <a:pt x="344169" y="6350"/>
                  </a:lnTo>
                  <a:close/>
                </a:path>
                <a:path w="344169" h="248919">
                  <a:moveTo>
                    <a:pt x="6350" y="49530"/>
                  </a:moveTo>
                  <a:lnTo>
                    <a:pt x="1015" y="49530"/>
                  </a:lnTo>
                  <a:lnTo>
                    <a:pt x="397" y="170179"/>
                  </a:lnTo>
                  <a:lnTo>
                    <a:pt x="6350" y="170179"/>
                  </a:lnTo>
                  <a:lnTo>
                    <a:pt x="6350" y="49530"/>
                  </a:lnTo>
                  <a:close/>
                </a:path>
                <a:path w="344169" h="248919">
                  <a:moveTo>
                    <a:pt x="344169" y="49530"/>
                  </a:moveTo>
                  <a:lnTo>
                    <a:pt x="338857" y="49530"/>
                  </a:lnTo>
                  <a:lnTo>
                    <a:pt x="338209" y="170179"/>
                  </a:lnTo>
                  <a:lnTo>
                    <a:pt x="344169" y="170179"/>
                  </a:lnTo>
                  <a:lnTo>
                    <a:pt x="344169" y="49530"/>
                  </a:lnTo>
                  <a:close/>
                </a:path>
                <a:path w="344169" h="248919">
                  <a:moveTo>
                    <a:pt x="6350" y="170180"/>
                  </a:moveTo>
                  <a:lnTo>
                    <a:pt x="397" y="170180"/>
                  </a:lnTo>
                  <a:lnTo>
                    <a:pt x="0" y="247650"/>
                  </a:lnTo>
                  <a:lnTo>
                    <a:pt x="344169" y="248920"/>
                  </a:lnTo>
                  <a:lnTo>
                    <a:pt x="344169" y="242570"/>
                  </a:lnTo>
                  <a:lnTo>
                    <a:pt x="6350" y="242570"/>
                  </a:lnTo>
                  <a:lnTo>
                    <a:pt x="6350" y="170180"/>
                  </a:lnTo>
                  <a:close/>
                </a:path>
                <a:path w="344169" h="248919">
                  <a:moveTo>
                    <a:pt x="344169" y="170180"/>
                  </a:moveTo>
                  <a:lnTo>
                    <a:pt x="338209" y="170180"/>
                  </a:lnTo>
                  <a:lnTo>
                    <a:pt x="337819" y="242570"/>
                  </a:lnTo>
                  <a:lnTo>
                    <a:pt x="344169" y="242570"/>
                  </a:lnTo>
                  <a:lnTo>
                    <a:pt x="344169" y="170180"/>
                  </a:lnTo>
                  <a:close/>
                </a:path>
              </a:pathLst>
            </a:custGeom>
            <a:solidFill>
              <a:srgbClr val="77C9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2424430" y="2597149"/>
              <a:ext cx="332740" cy="236220"/>
            </a:xfrm>
            <a:custGeom>
              <a:avLst/>
              <a:gdLst/>
              <a:ahLst/>
              <a:cxnLst/>
              <a:rect l="l" t="t" r="r" b="b"/>
              <a:pathLst>
                <a:path w="332739" h="236219">
                  <a:moveTo>
                    <a:pt x="332714" y="0"/>
                  </a:moveTo>
                  <a:lnTo>
                    <a:pt x="325120" y="0"/>
                  </a:lnTo>
                  <a:lnTo>
                    <a:pt x="325120" y="6350"/>
                  </a:lnTo>
                  <a:lnTo>
                    <a:pt x="325120" y="231140"/>
                  </a:lnTo>
                  <a:lnTo>
                    <a:pt x="165087" y="231140"/>
                  </a:lnTo>
                  <a:lnTo>
                    <a:pt x="165087" y="229870"/>
                  </a:lnTo>
                  <a:lnTo>
                    <a:pt x="6235" y="229870"/>
                  </a:lnTo>
                  <a:lnTo>
                    <a:pt x="6235" y="6350"/>
                  </a:lnTo>
                  <a:lnTo>
                    <a:pt x="325120" y="6350"/>
                  </a:lnTo>
                  <a:lnTo>
                    <a:pt x="32512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229870"/>
                  </a:lnTo>
                  <a:lnTo>
                    <a:pt x="0" y="231140"/>
                  </a:lnTo>
                  <a:lnTo>
                    <a:pt x="0" y="236220"/>
                  </a:lnTo>
                  <a:lnTo>
                    <a:pt x="331482" y="236220"/>
                  </a:lnTo>
                  <a:lnTo>
                    <a:pt x="331482" y="231140"/>
                  </a:lnTo>
                  <a:lnTo>
                    <a:pt x="332701" y="231140"/>
                  </a:lnTo>
                  <a:lnTo>
                    <a:pt x="332701" y="6350"/>
                  </a:lnTo>
                  <a:lnTo>
                    <a:pt x="332714" y="0"/>
                  </a:lnTo>
                  <a:close/>
                </a:path>
              </a:pathLst>
            </a:custGeom>
            <a:solidFill>
              <a:srgbClr val="78CA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2429509" y="2603499"/>
              <a:ext cx="321310" cy="224790"/>
            </a:xfrm>
            <a:custGeom>
              <a:avLst/>
              <a:gdLst/>
              <a:ahLst/>
              <a:cxnLst/>
              <a:rect l="l" t="t" r="r" b="b"/>
              <a:pathLst>
                <a:path w="321310" h="224789">
                  <a:moveTo>
                    <a:pt x="321309" y="0"/>
                  </a:moveTo>
                  <a:lnTo>
                    <a:pt x="1269" y="0"/>
                  </a:lnTo>
                  <a:lnTo>
                    <a:pt x="1060" y="36829"/>
                  </a:lnTo>
                  <a:lnTo>
                    <a:pt x="6350" y="36829"/>
                  </a:lnTo>
                  <a:lnTo>
                    <a:pt x="6350" y="5079"/>
                  </a:lnTo>
                  <a:lnTo>
                    <a:pt x="321281" y="5079"/>
                  </a:lnTo>
                  <a:lnTo>
                    <a:pt x="321309" y="0"/>
                  </a:lnTo>
                  <a:close/>
                </a:path>
                <a:path w="321310" h="224789">
                  <a:moveTo>
                    <a:pt x="321281" y="5079"/>
                  </a:moveTo>
                  <a:lnTo>
                    <a:pt x="6350" y="5079"/>
                  </a:lnTo>
                  <a:lnTo>
                    <a:pt x="314959" y="6350"/>
                  </a:lnTo>
                  <a:lnTo>
                    <a:pt x="314959" y="36829"/>
                  </a:lnTo>
                  <a:lnTo>
                    <a:pt x="321101" y="36829"/>
                  </a:lnTo>
                  <a:lnTo>
                    <a:pt x="321281" y="5079"/>
                  </a:lnTo>
                  <a:close/>
                </a:path>
                <a:path w="321310" h="224789">
                  <a:moveTo>
                    <a:pt x="6350" y="36830"/>
                  </a:moveTo>
                  <a:lnTo>
                    <a:pt x="1060" y="36830"/>
                  </a:lnTo>
                  <a:lnTo>
                    <a:pt x="375" y="157479"/>
                  </a:lnTo>
                  <a:lnTo>
                    <a:pt x="6350" y="157479"/>
                  </a:lnTo>
                  <a:lnTo>
                    <a:pt x="6350" y="36830"/>
                  </a:lnTo>
                  <a:close/>
                </a:path>
                <a:path w="321310" h="224789">
                  <a:moveTo>
                    <a:pt x="321101" y="36830"/>
                  </a:moveTo>
                  <a:lnTo>
                    <a:pt x="314959" y="36830"/>
                  </a:lnTo>
                  <a:lnTo>
                    <a:pt x="314959" y="157479"/>
                  </a:lnTo>
                  <a:lnTo>
                    <a:pt x="320420" y="157479"/>
                  </a:lnTo>
                  <a:lnTo>
                    <a:pt x="321101" y="36830"/>
                  </a:lnTo>
                  <a:close/>
                </a:path>
                <a:path w="321310" h="224789">
                  <a:moveTo>
                    <a:pt x="6350" y="157480"/>
                  </a:moveTo>
                  <a:lnTo>
                    <a:pt x="375" y="157480"/>
                  </a:lnTo>
                  <a:lnTo>
                    <a:pt x="0" y="223520"/>
                  </a:lnTo>
                  <a:lnTo>
                    <a:pt x="320039" y="224789"/>
                  </a:lnTo>
                  <a:lnTo>
                    <a:pt x="320075" y="218439"/>
                  </a:lnTo>
                  <a:lnTo>
                    <a:pt x="6350" y="218439"/>
                  </a:lnTo>
                  <a:lnTo>
                    <a:pt x="6350" y="157480"/>
                  </a:lnTo>
                  <a:close/>
                </a:path>
                <a:path w="321310" h="224789">
                  <a:moveTo>
                    <a:pt x="320420" y="157480"/>
                  </a:moveTo>
                  <a:lnTo>
                    <a:pt x="314959" y="157480"/>
                  </a:lnTo>
                  <a:lnTo>
                    <a:pt x="314959" y="218439"/>
                  </a:lnTo>
                  <a:lnTo>
                    <a:pt x="320075" y="218439"/>
                  </a:lnTo>
                  <a:lnTo>
                    <a:pt x="320420" y="157480"/>
                  </a:lnTo>
                  <a:close/>
                </a:path>
              </a:pathLst>
            </a:custGeom>
            <a:solidFill>
              <a:srgbClr val="78CC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2435859" y="2608579"/>
              <a:ext cx="308610" cy="213360"/>
            </a:xfrm>
            <a:custGeom>
              <a:avLst/>
              <a:gdLst/>
              <a:ahLst/>
              <a:cxnLst/>
              <a:rect l="l" t="t" r="r" b="b"/>
              <a:pathLst>
                <a:path w="308610" h="213360">
                  <a:moveTo>
                    <a:pt x="0" y="0"/>
                  </a:moveTo>
                  <a:lnTo>
                    <a:pt x="0" y="31750"/>
                  </a:lnTo>
                  <a:lnTo>
                    <a:pt x="6350" y="31750"/>
                  </a:lnTo>
                  <a:lnTo>
                    <a:pt x="6350" y="6350"/>
                  </a:lnTo>
                  <a:lnTo>
                    <a:pt x="308609" y="6350"/>
                  </a:lnTo>
                  <a:lnTo>
                    <a:pt x="308609" y="1270"/>
                  </a:lnTo>
                  <a:lnTo>
                    <a:pt x="0" y="0"/>
                  </a:lnTo>
                  <a:close/>
                </a:path>
                <a:path w="308610" h="213360">
                  <a:moveTo>
                    <a:pt x="308609" y="6350"/>
                  </a:moveTo>
                  <a:lnTo>
                    <a:pt x="6350" y="6350"/>
                  </a:lnTo>
                  <a:lnTo>
                    <a:pt x="302259" y="7620"/>
                  </a:lnTo>
                  <a:lnTo>
                    <a:pt x="302259" y="31750"/>
                  </a:lnTo>
                  <a:lnTo>
                    <a:pt x="308609" y="31750"/>
                  </a:lnTo>
                  <a:lnTo>
                    <a:pt x="308609" y="6350"/>
                  </a:lnTo>
                  <a:close/>
                </a:path>
                <a:path w="308610" h="213360">
                  <a:moveTo>
                    <a:pt x="6350" y="31750"/>
                  </a:moveTo>
                  <a:lnTo>
                    <a:pt x="0" y="31750"/>
                  </a:lnTo>
                  <a:lnTo>
                    <a:pt x="0" y="152400"/>
                  </a:lnTo>
                  <a:lnTo>
                    <a:pt x="6350" y="152400"/>
                  </a:lnTo>
                  <a:lnTo>
                    <a:pt x="6350" y="31750"/>
                  </a:lnTo>
                  <a:close/>
                </a:path>
                <a:path w="308610" h="213360">
                  <a:moveTo>
                    <a:pt x="308609" y="31750"/>
                  </a:moveTo>
                  <a:lnTo>
                    <a:pt x="302259" y="31750"/>
                  </a:lnTo>
                  <a:lnTo>
                    <a:pt x="302259" y="152400"/>
                  </a:lnTo>
                  <a:lnTo>
                    <a:pt x="308609" y="152400"/>
                  </a:lnTo>
                  <a:lnTo>
                    <a:pt x="308609" y="31750"/>
                  </a:lnTo>
                  <a:close/>
                </a:path>
                <a:path w="308610" h="213360">
                  <a:moveTo>
                    <a:pt x="6350" y="152400"/>
                  </a:moveTo>
                  <a:lnTo>
                    <a:pt x="0" y="152400"/>
                  </a:lnTo>
                  <a:lnTo>
                    <a:pt x="0" y="213360"/>
                  </a:lnTo>
                  <a:lnTo>
                    <a:pt x="308609" y="213360"/>
                  </a:lnTo>
                  <a:lnTo>
                    <a:pt x="308609" y="207010"/>
                  </a:lnTo>
                  <a:lnTo>
                    <a:pt x="6350" y="207010"/>
                  </a:lnTo>
                  <a:lnTo>
                    <a:pt x="6350" y="152400"/>
                  </a:lnTo>
                  <a:close/>
                </a:path>
                <a:path w="308610" h="213360">
                  <a:moveTo>
                    <a:pt x="308609" y="152400"/>
                  </a:moveTo>
                  <a:lnTo>
                    <a:pt x="302259" y="152400"/>
                  </a:lnTo>
                  <a:lnTo>
                    <a:pt x="302259" y="207010"/>
                  </a:lnTo>
                  <a:lnTo>
                    <a:pt x="308609" y="207010"/>
                  </a:lnTo>
                  <a:lnTo>
                    <a:pt x="308609" y="152400"/>
                  </a:lnTo>
                  <a:close/>
                </a:path>
              </a:pathLst>
            </a:custGeom>
            <a:solidFill>
              <a:srgbClr val="79CC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2442209" y="2614929"/>
              <a:ext cx="295910" cy="200660"/>
            </a:xfrm>
            <a:custGeom>
              <a:avLst/>
              <a:gdLst/>
              <a:ahLst/>
              <a:cxnLst/>
              <a:rect l="l" t="t" r="r" b="b"/>
              <a:pathLst>
                <a:path w="295910" h="200660">
                  <a:moveTo>
                    <a:pt x="0" y="0"/>
                  </a:moveTo>
                  <a:lnTo>
                    <a:pt x="0" y="25400"/>
                  </a:lnTo>
                  <a:lnTo>
                    <a:pt x="6350" y="25400"/>
                  </a:lnTo>
                  <a:lnTo>
                    <a:pt x="6350" y="6350"/>
                  </a:lnTo>
                  <a:lnTo>
                    <a:pt x="295909" y="6350"/>
                  </a:lnTo>
                  <a:lnTo>
                    <a:pt x="295909" y="1270"/>
                  </a:lnTo>
                  <a:lnTo>
                    <a:pt x="0" y="0"/>
                  </a:lnTo>
                  <a:close/>
                </a:path>
                <a:path w="295910" h="200660">
                  <a:moveTo>
                    <a:pt x="295909" y="6350"/>
                  </a:moveTo>
                  <a:lnTo>
                    <a:pt x="290829" y="6350"/>
                  </a:lnTo>
                  <a:lnTo>
                    <a:pt x="290829" y="25400"/>
                  </a:lnTo>
                  <a:lnTo>
                    <a:pt x="295909" y="25400"/>
                  </a:lnTo>
                  <a:lnTo>
                    <a:pt x="295909" y="6350"/>
                  </a:lnTo>
                  <a:close/>
                </a:path>
                <a:path w="295910" h="200660">
                  <a:moveTo>
                    <a:pt x="6350" y="25400"/>
                  </a:moveTo>
                  <a:lnTo>
                    <a:pt x="0" y="25400"/>
                  </a:lnTo>
                  <a:lnTo>
                    <a:pt x="0" y="146050"/>
                  </a:lnTo>
                  <a:lnTo>
                    <a:pt x="6350" y="146050"/>
                  </a:lnTo>
                  <a:lnTo>
                    <a:pt x="6350" y="25400"/>
                  </a:lnTo>
                  <a:close/>
                </a:path>
                <a:path w="295910" h="200660">
                  <a:moveTo>
                    <a:pt x="295909" y="25400"/>
                  </a:moveTo>
                  <a:lnTo>
                    <a:pt x="290829" y="25400"/>
                  </a:lnTo>
                  <a:lnTo>
                    <a:pt x="290829" y="146050"/>
                  </a:lnTo>
                  <a:lnTo>
                    <a:pt x="295909" y="146050"/>
                  </a:lnTo>
                  <a:lnTo>
                    <a:pt x="295909" y="25400"/>
                  </a:lnTo>
                  <a:close/>
                </a:path>
                <a:path w="295910" h="200660">
                  <a:moveTo>
                    <a:pt x="6350" y="146050"/>
                  </a:moveTo>
                  <a:lnTo>
                    <a:pt x="0" y="146050"/>
                  </a:lnTo>
                  <a:lnTo>
                    <a:pt x="0" y="200660"/>
                  </a:lnTo>
                  <a:lnTo>
                    <a:pt x="295909" y="200660"/>
                  </a:lnTo>
                  <a:lnTo>
                    <a:pt x="295909" y="195580"/>
                  </a:lnTo>
                  <a:lnTo>
                    <a:pt x="290829" y="195580"/>
                  </a:lnTo>
                  <a:lnTo>
                    <a:pt x="6350" y="194310"/>
                  </a:lnTo>
                  <a:lnTo>
                    <a:pt x="6350" y="146050"/>
                  </a:lnTo>
                  <a:close/>
                </a:path>
                <a:path w="295910" h="200660">
                  <a:moveTo>
                    <a:pt x="295909" y="146050"/>
                  </a:moveTo>
                  <a:lnTo>
                    <a:pt x="290829" y="146050"/>
                  </a:lnTo>
                  <a:lnTo>
                    <a:pt x="290829" y="195580"/>
                  </a:lnTo>
                  <a:lnTo>
                    <a:pt x="295909" y="195580"/>
                  </a:lnTo>
                  <a:lnTo>
                    <a:pt x="295909" y="146050"/>
                  </a:lnTo>
                  <a:close/>
                </a:path>
              </a:pathLst>
            </a:custGeom>
            <a:solidFill>
              <a:srgbClr val="79CD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2448559" y="2621279"/>
              <a:ext cx="284480" cy="189230"/>
            </a:xfrm>
            <a:custGeom>
              <a:avLst/>
              <a:gdLst/>
              <a:ahLst/>
              <a:cxnLst/>
              <a:rect l="l" t="t" r="r" b="b"/>
              <a:pathLst>
                <a:path w="284480" h="189230">
                  <a:moveTo>
                    <a:pt x="284479" y="0"/>
                  </a:moveTo>
                  <a:lnTo>
                    <a:pt x="0" y="0"/>
                  </a:lnTo>
                  <a:lnTo>
                    <a:pt x="0" y="19050"/>
                  </a:lnTo>
                  <a:lnTo>
                    <a:pt x="5079" y="19050"/>
                  </a:lnTo>
                  <a:lnTo>
                    <a:pt x="5079" y="5080"/>
                  </a:lnTo>
                  <a:lnTo>
                    <a:pt x="284479" y="5080"/>
                  </a:lnTo>
                  <a:lnTo>
                    <a:pt x="284479" y="0"/>
                  </a:lnTo>
                  <a:close/>
                </a:path>
                <a:path w="284480" h="189230">
                  <a:moveTo>
                    <a:pt x="284479" y="5080"/>
                  </a:moveTo>
                  <a:lnTo>
                    <a:pt x="5079" y="5080"/>
                  </a:lnTo>
                  <a:lnTo>
                    <a:pt x="278129" y="6350"/>
                  </a:lnTo>
                  <a:lnTo>
                    <a:pt x="278129" y="19050"/>
                  </a:lnTo>
                  <a:lnTo>
                    <a:pt x="284479" y="19050"/>
                  </a:lnTo>
                  <a:lnTo>
                    <a:pt x="284479" y="5080"/>
                  </a:lnTo>
                  <a:close/>
                </a:path>
                <a:path w="284480" h="189230">
                  <a:moveTo>
                    <a:pt x="5079" y="19050"/>
                  </a:moveTo>
                  <a:lnTo>
                    <a:pt x="0" y="19050"/>
                  </a:lnTo>
                  <a:lnTo>
                    <a:pt x="0" y="139700"/>
                  </a:lnTo>
                  <a:lnTo>
                    <a:pt x="5079" y="139700"/>
                  </a:lnTo>
                  <a:lnTo>
                    <a:pt x="5079" y="19050"/>
                  </a:lnTo>
                  <a:close/>
                </a:path>
                <a:path w="284480" h="189230">
                  <a:moveTo>
                    <a:pt x="284479" y="19050"/>
                  </a:moveTo>
                  <a:lnTo>
                    <a:pt x="278129" y="19050"/>
                  </a:lnTo>
                  <a:lnTo>
                    <a:pt x="278129" y="139700"/>
                  </a:lnTo>
                  <a:lnTo>
                    <a:pt x="284479" y="139700"/>
                  </a:lnTo>
                  <a:lnTo>
                    <a:pt x="284479" y="19050"/>
                  </a:lnTo>
                  <a:close/>
                </a:path>
                <a:path w="284480" h="189230">
                  <a:moveTo>
                    <a:pt x="5079" y="139700"/>
                  </a:moveTo>
                  <a:lnTo>
                    <a:pt x="0" y="139700"/>
                  </a:lnTo>
                  <a:lnTo>
                    <a:pt x="0" y="187960"/>
                  </a:lnTo>
                  <a:lnTo>
                    <a:pt x="284479" y="189230"/>
                  </a:lnTo>
                  <a:lnTo>
                    <a:pt x="284479" y="182880"/>
                  </a:lnTo>
                  <a:lnTo>
                    <a:pt x="5079" y="182880"/>
                  </a:lnTo>
                  <a:lnTo>
                    <a:pt x="5079" y="139700"/>
                  </a:lnTo>
                  <a:close/>
                </a:path>
                <a:path w="284480" h="189230">
                  <a:moveTo>
                    <a:pt x="284479" y="139700"/>
                  </a:moveTo>
                  <a:lnTo>
                    <a:pt x="278129" y="139700"/>
                  </a:lnTo>
                  <a:lnTo>
                    <a:pt x="278129" y="182880"/>
                  </a:lnTo>
                  <a:lnTo>
                    <a:pt x="284479" y="182880"/>
                  </a:lnTo>
                  <a:lnTo>
                    <a:pt x="284479" y="139700"/>
                  </a:lnTo>
                  <a:close/>
                </a:path>
              </a:pathLst>
            </a:custGeom>
            <a:solidFill>
              <a:srgbClr val="7ACE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2453640" y="2626359"/>
              <a:ext cx="273050" cy="177800"/>
            </a:xfrm>
            <a:custGeom>
              <a:avLst/>
              <a:gdLst/>
              <a:ahLst/>
              <a:cxnLst/>
              <a:rect l="l" t="t" r="r" b="b"/>
              <a:pathLst>
                <a:path w="273050" h="177800">
                  <a:moveTo>
                    <a:pt x="273050" y="1270"/>
                  </a:moveTo>
                  <a:lnTo>
                    <a:pt x="266700" y="1270"/>
                  </a:lnTo>
                  <a:lnTo>
                    <a:pt x="266700" y="7620"/>
                  </a:lnTo>
                  <a:lnTo>
                    <a:pt x="266700" y="171450"/>
                  </a:lnTo>
                  <a:lnTo>
                    <a:pt x="6350" y="171450"/>
                  </a:lnTo>
                  <a:lnTo>
                    <a:pt x="6350" y="6350"/>
                  </a:lnTo>
                  <a:lnTo>
                    <a:pt x="136512" y="6350"/>
                  </a:lnTo>
                  <a:lnTo>
                    <a:pt x="136512" y="7620"/>
                  </a:lnTo>
                  <a:lnTo>
                    <a:pt x="266700" y="7620"/>
                  </a:lnTo>
                  <a:lnTo>
                    <a:pt x="266700" y="1270"/>
                  </a:lnTo>
                  <a:lnTo>
                    <a:pt x="136512" y="1270"/>
                  </a:lnTo>
                  <a:lnTo>
                    <a:pt x="13651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171450"/>
                  </a:lnTo>
                  <a:lnTo>
                    <a:pt x="0" y="177800"/>
                  </a:lnTo>
                  <a:lnTo>
                    <a:pt x="273050" y="177800"/>
                  </a:lnTo>
                  <a:lnTo>
                    <a:pt x="273050" y="171450"/>
                  </a:lnTo>
                  <a:lnTo>
                    <a:pt x="273050" y="7620"/>
                  </a:lnTo>
                  <a:lnTo>
                    <a:pt x="273050" y="6350"/>
                  </a:lnTo>
                  <a:lnTo>
                    <a:pt x="273050" y="1270"/>
                  </a:lnTo>
                  <a:close/>
                </a:path>
              </a:pathLst>
            </a:custGeom>
            <a:solidFill>
              <a:srgbClr val="7BCF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2459990" y="2632709"/>
              <a:ext cx="260350" cy="165100"/>
            </a:xfrm>
            <a:custGeom>
              <a:avLst/>
              <a:gdLst/>
              <a:ahLst/>
              <a:cxnLst/>
              <a:rect l="l" t="t" r="r" b="b"/>
              <a:pathLst>
                <a:path w="260350" h="165100">
                  <a:moveTo>
                    <a:pt x="260350" y="160020"/>
                  </a:moveTo>
                  <a:lnTo>
                    <a:pt x="0" y="160020"/>
                  </a:lnTo>
                  <a:lnTo>
                    <a:pt x="0" y="165100"/>
                  </a:lnTo>
                  <a:lnTo>
                    <a:pt x="260350" y="165100"/>
                  </a:lnTo>
                  <a:lnTo>
                    <a:pt x="260350" y="160020"/>
                  </a:lnTo>
                  <a:close/>
                </a:path>
                <a:path w="260350" h="165100">
                  <a:moveTo>
                    <a:pt x="260350" y="6362"/>
                  </a:moveTo>
                  <a:lnTo>
                    <a:pt x="255270" y="6362"/>
                  </a:lnTo>
                  <a:lnTo>
                    <a:pt x="255270" y="128270"/>
                  </a:lnTo>
                  <a:lnTo>
                    <a:pt x="260350" y="128270"/>
                  </a:lnTo>
                  <a:lnTo>
                    <a:pt x="260350" y="6362"/>
                  </a:lnTo>
                  <a:close/>
                </a:path>
                <a:path w="260350" h="165100">
                  <a:moveTo>
                    <a:pt x="260350" y="1270"/>
                  </a:moveTo>
                  <a:lnTo>
                    <a:pt x="130162" y="1270"/>
                  </a:lnTo>
                  <a:lnTo>
                    <a:pt x="13016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6350"/>
                  </a:lnTo>
                  <a:lnTo>
                    <a:pt x="0" y="128270"/>
                  </a:lnTo>
                  <a:lnTo>
                    <a:pt x="5080" y="128270"/>
                  </a:lnTo>
                  <a:lnTo>
                    <a:pt x="5080" y="6350"/>
                  </a:lnTo>
                  <a:lnTo>
                    <a:pt x="260350" y="6350"/>
                  </a:lnTo>
                  <a:lnTo>
                    <a:pt x="260350" y="1270"/>
                  </a:lnTo>
                  <a:close/>
                </a:path>
              </a:pathLst>
            </a:custGeom>
            <a:solidFill>
              <a:srgbClr val="7BD0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2459990" y="2639059"/>
              <a:ext cx="260350" cy="153669"/>
            </a:xfrm>
            <a:prstGeom prst="rect">
              <a:avLst/>
            </a:prstGeom>
            <a:blipFill>
              <a:blip r:embed="rId15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67" name="object 1267"/>
          <p:cNvSpPr txBox="1"/>
          <p:nvPr/>
        </p:nvSpPr>
        <p:spPr>
          <a:xfrm>
            <a:off x="1830070" y="2404109"/>
            <a:ext cx="1527175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8829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Fungsi  </a:t>
            </a:r>
            <a:r>
              <a:rPr sz="1800" b="1" dirty="0">
                <a:latin typeface="Verdana"/>
                <a:cs typeface="Verdana"/>
              </a:rPr>
              <a:t>L</a:t>
            </a:r>
            <a:r>
              <a:rPr sz="1800" b="1" spc="-5" dirty="0">
                <a:latin typeface="Verdana"/>
                <a:cs typeface="Verdana"/>
              </a:rPr>
              <a:t>in</a:t>
            </a:r>
            <a:r>
              <a:rPr sz="1800" b="1" spc="10" dirty="0">
                <a:latin typeface="Verdana"/>
                <a:cs typeface="Verdana"/>
              </a:rPr>
              <a:t>g</a:t>
            </a:r>
            <a:r>
              <a:rPr sz="1800" b="1" dirty="0">
                <a:latin typeface="Verdana"/>
                <a:cs typeface="Verdana"/>
              </a:rPr>
              <a:t>k</a:t>
            </a:r>
            <a:r>
              <a:rPr sz="1800" b="1" spc="-5" dirty="0">
                <a:latin typeface="Verdana"/>
                <a:cs typeface="Verdana"/>
              </a:rPr>
              <a:t>un</a:t>
            </a:r>
            <a:r>
              <a:rPr sz="1800" b="1" spc="10" dirty="0">
                <a:latin typeface="Verdana"/>
                <a:cs typeface="Verdana"/>
              </a:rPr>
              <a:t>g</a:t>
            </a:r>
            <a:r>
              <a:rPr sz="1800" b="1" spc="-5" dirty="0">
                <a:latin typeface="Verdana"/>
                <a:cs typeface="Verdana"/>
              </a:rPr>
              <a:t>an</a:t>
            </a:r>
            <a:endParaRPr sz="1800">
              <a:latin typeface="Verdana"/>
              <a:cs typeface="Verdana"/>
            </a:endParaRPr>
          </a:p>
        </p:txBody>
      </p:sp>
      <p:grpSp>
        <p:nvGrpSpPr>
          <p:cNvPr id="1268" name="object 1268"/>
          <p:cNvGrpSpPr/>
          <p:nvPr/>
        </p:nvGrpSpPr>
        <p:grpSpPr>
          <a:xfrm>
            <a:off x="3352800" y="4876800"/>
            <a:ext cx="1752600" cy="1828800"/>
            <a:chOff x="3352800" y="4876800"/>
            <a:chExt cx="1752600" cy="1828800"/>
          </a:xfrm>
        </p:grpSpPr>
        <p:sp>
          <p:nvSpPr>
            <p:cNvPr id="1269" name="object 1269"/>
            <p:cNvSpPr/>
            <p:nvPr/>
          </p:nvSpPr>
          <p:spPr>
            <a:xfrm>
              <a:off x="3352800" y="4876800"/>
              <a:ext cx="1752600" cy="1828800"/>
            </a:xfrm>
            <a:custGeom>
              <a:avLst/>
              <a:gdLst/>
              <a:ahLst/>
              <a:cxnLst/>
              <a:rect l="l" t="t" r="r" b="b"/>
              <a:pathLst>
                <a:path w="1752600" h="1828800">
                  <a:moveTo>
                    <a:pt x="892810" y="1269"/>
                  </a:moveTo>
                  <a:lnTo>
                    <a:pt x="829310" y="1269"/>
                  </a:lnTo>
                  <a:lnTo>
                    <a:pt x="829310" y="2539"/>
                  </a:lnTo>
                  <a:lnTo>
                    <a:pt x="892810" y="2539"/>
                  </a:lnTo>
                  <a:lnTo>
                    <a:pt x="892810" y="1269"/>
                  </a:lnTo>
                  <a:close/>
                </a:path>
                <a:path w="1752600" h="1828800">
                  <a:moveTo>
                    <a:pt x="876300" y="0"/>
                  </a:moveTo>
                  <a:lnTo>
                    <a:pt x="875029" y="0"/>
                  </a:lnTo>
                  <a:lnTo>
                    <a:pt x="875029" y="1269"/>
                  </a:lnTo>
                  <a:lnTo>
                    <a:pt x="876300" y="1269"/>
                  </a:lnTo>
                  <a:lnTo>
                    <a:pt x="876300" y="0"/>
                  </a:lnTo>
                  <a:close/>
                </a:path>
                <a:path w="1752600" h="1828800">
                  <a:moveTo>
                    <a:pt x="969010" y="3810"/>
                  </a:moveTo>
                  <a:lnTo>
                    <a:pt x="783589" y="3810"/>
                  </a:lnTo>
                  <a:lnTo>
                    <a:pt x="783589" y="4944"/>
                  </a:lnTo>
                  <a:lnTo>
                    <a:pt x="974089" y="5222"/>
                  </a:lnTo>
                  <a:lnTo>
                    <a:pt x="974089" y="5080"/>
                  </a:lnTo>
                  <a:lnTo>
                    <a:pt x="969010" y="5080"/>
                  </a:lnTo>
                  <a:lnTo>
                    <a:pt x="969010" y="3810"/>
                  </a:lnTo>
                  <a:close/>
                </a:path>
                <a:path w="1752600" h="1828800">
                  <a:moveTo>
                    <a:pt x="923289" y="2540"/>
                  </a:moveTo>
                  <a:lnTo>
                    <a:pt x="798829" y="2540"/>
                  </a:lnTo>
                  <a:lnTo>
                    <a:pt x="798829" y="3810"/>
                  </a:lnTo>
                  <a:lnTo>
                    <a:pt x="923289" y="3810"/>
                  </a:lnTo>
                  <a:lnTo>
                    <a:pt x="923289" y="2540"/>
                  </a:lnTo>
                  <a:close/>
                </a:path>
                <a:path w="1752600" h="1828800">
                  <a:moveTo>
                    <a:pt x="3919" y="834390"/>
                  </a:moveTo>
                  <a:lnTo>
                    <a:pt x="2539" y="834390"/>
                  </a:lnTo>
                  <a:lnTo>
                    <a:pt x="2539" y="867410"/>
                  </a:lnTo>
                  <a:lnTo>
                    <a:pt x="1270" y="867410"/>
                  </a:lnTo>
                  <a:lnTo>
                    <a:pt x="1270" y="899160"/>
                  </a:lnTo>
                  <a:lnTo>
                    <a:pt x="0" y="899160"/>
                  </a:lnTo>
                  <a:lnTo>
                    <a:pt x="0" y="930910"/>
                  </a:lnTo>
                  <a:lnTo>
                    <a:pt x="1270" y="930910"/>
                  </a:lnTo>
                  <a:lnTo>
                    <a:pt x="1270" y="962660"/>
                  </a:lnTo>
                  <a:lnTo>
                    <a:pt x="2539" y="962660"/>
                  </a:lnTo>
                  <a:lnTo>
                    <a:pt x="2539" y="994410"/>
                  </a:lnTo>
                  <a:lnTo>
                    <a:pt x="3696" y="994410"/>
                  </a:lnTo>
                  <a:lnTo>
                    <a:pt x="3919" y="834390"/>
                  </a:lnTo>
                  <a:close/>
                </a:path>
                <a:path w="1752600" h="1828800">
                  <a:moveTo>
                    <a:pt x="1747519" y="805180"/>
                  </a:moveTo>
                  <a:lnTo>
                    <a:pt x="1746404" y="805180"/>
                  </a:lnTo>
                  <a:lnTo>
                    <a:pt x="1746140" y="994410"/>
                  </a:lnTo>
                  <a:lnTo>
                    <a:pt x="1750059" y="994410"/>
                  </a:lnTo>
                  <a:lnTo>
                    <a:pt x="1750059" y="962660"/>
                  </a:lnTo>
                  <a:lnTo>
                    <a:pt x="1751330" y="962660"/>
                  </a:lnTo>
                  <a:lnTo>
                    <a:pt x="1751330" y="930910"/>
                  </a:lnTo>
                  <a:lnTo>
                    <a:pt x="1752600" y="930910"/>
                  </a:lnTo>
                  <a:lnTo>
                    <a:pt x="1752600" y="899160"/>
                  </a:lnTo>
                  <a:lnTo>
                    <a:pt x="1751330" y="899160"/>
                  </a:lnTo>
                  <a:lnTo>
                    <a:pt x="1751329" y="866140"/>
                  </a:lnTo>
                  <a:lnTo>
                    <a:pt x="1750059" y="866140"/>
                  </a:lnTo>
                  <a:lnTo>
                    <a:pt x="1750059" y="834390"/>
                  </a:lnTo>
                  <a:lnTo>
                    <a:pt x="1748790" y="834390"/>
                  </a:lnTo>
                  <a:lnTo>
                    <a:pt x="1748790" y="814070"/>
                  </a:lnTo>
                  <a:lnTo>
                    <a:pt x="1747519" y="814070"/>
                  </a:lnTo>
                  <a:lnTo>
                    <a:pt x="1747519" y="805180"/>
                  </a:lnTo>
                  <a:close/>
                </a:path>
                <a:path w="1752600" h="1828800">
                  <a:moveTo>
                    <a:pt x="3948" y="814070"/>
                  </a:moveTo>
                  <a:lnTo>
                    <a:pt x="3810" y="814070"/>
                  </a:lnTo>
                  <a:lnTo>
                    <a:pt x="3810" y="834390"/>
                  </a:lnTo>
                  <a:lnTo>
                    <a:pt x="3948" y="814070"/>
                  </a:lnTo>
                  <a:close/>
                </a:path>
                <a:path w="1752600" h="1828800">
                  <a:moveTo>
                    <a:pt x="1748790" y="994410"/>
                  </a:moveTo>
                  <a:lnTo>
                    <a:pt x="1746140" y="994410"/>
                  </a:lnTo>
                  <a:lnTo>
                    <a:pt x="1746099" y="1023619"/>
                  </a:lnTo>
                  <a:lnTo>
                    <a:pt x="1747519" y="1023619"/>
                  </a:lnTo>
                  <a:lnTo>
                    <a:pt x="1747519" y="1014730"/>
                  </a:lnTo>
                  <a:lnTo>
                    <a:pt x="1748790" y="1014730"/>
                  </a:lnTo>
                  <a:lnTo>
                    <a:pt x="1748790" y="994410"/>
                  </a:lnTo>
                  <a:close/>
                </a:path>
                <a:path w="1752600" h="1828800">
                  <a:moveTo>
                    <a:pt x="1746250" y="1023620"/>
                  </a:moveTo>
                  <a:lnTo>
                    <a:pt x="1746099" y="1023620"/>
                  </a:lnTo>
                  <a:lnTo>
                    <a:pt x="1746085" y="1033780"/>
                  </a:lnTo>
                  <a:lnTo>
                    <a:pt x="1746250" y="1033780"/>
                  </a:lnTo>
                  <a:lnTo>
                    <a:pt x="1746250" y="1023620"/>
                  </a:lnTo>
                  <a:close/>
                </a:path>
                <a:path w="1752600" h="1828800">
                  <a:moveTo>
                    <a:pt x="778510" y="1823581"/>
                  </a:moveTo>
                  <a:lnTo>
                    <a:pt x="778510" y="1823720"/>
                  </a:lnTo>
                  <a:lnTo>
                    <a:pt x="783589" y="1823720"/>
                  </a:lnTo>
                  <a:lnTo>
                    <a:pt x="783589" y="1824989"/>
                  </a:lnTo>
                  <a:lnTo>
                    <a:pt x="969010" y="1824989"/>
                  </a:lnTo>
                  <a:lnTo>
                    <a:pt x="969010" y="1823858"/>
                  </a:lnTo>
                  <a:lnTo>
                    <a:pt x="778510" y="1823581"/>
                  </a:lnTo>
                  <a:close/>
                </a:path>
                <a:path w="1752600" h="1828800">
                  <a:moveTo>
                    <a:pt x="910589" y="1827530"/>
                  </a:moveTo>
                  <a:lnTo>
                    <a:pt x="863600" y="1827530"/>
                  </a:lnTo>
                  <a:lnTo>
                    <a:pt x="863600" y="1828800"/>
                  </a:lnTo>
                  <a:lnTo>
                    <a:pt x="910589" y="1828800"/>
                  </a:lnTo>
                  <a:lnTo>
                    <a:pt x="910589" y="1827530"/>
                  </a:lnTo>
                  <a:close/>
                </a:path>
                <a:path w="1752600" h="1828800">
                  <a:moveTo>
                    <a:pt x="933450" y="1826260"/>
                  </a:moveTo>
                  <a:lnTo>
                    <a:pt x="840739" y="1826260"/>
                  </a:lnTo>
                  <a:lnTo>
                    <a:pt x="840739" y="1827530"/>
                  </a:lnTo>
                  <a:lnTo>
                    <a:pt x="933450" y="1827530"/>
                  </a:lnTo>
                  <a:lnTo>
                    <a:pt x="933450" y="1826260"/>
                  </a:lnTo>
                  <a:close/>
                </a:path>
                <a:path w="1752600" h="1828800">
                  <a:moveTo>
                    <a:pt x="956309" y="1824989"/>
                  </a:moveTo>
                  <a:lnTo>
                    <a:pt x="817879" y="1824989"/>
                  </a:lnTo>
                  <a:lnTo>
                    <a:pt x="817879" y="1826260"/>
                  </a:lnTo>
                  <a:lnTo>
                    <a:pt x="956309" y="1826260"/>
                  </a:lnTo>
                  <a:lnTo>
                    <a:pt x="956309" y="1824989"/>
                  </a:lnTo>
                  <a:close/>
                </a:path>
              </a:pathLst>
            </a:custGeom>
            <a:solidFill>
              <a:srgbClr val="59315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3356495" y="4881879"/>
              <a:ext cx="1743075" cy="1818639"/>
            </a:xfrm>
            <a:custGeom>
              <a:avLst/>
              <a:gdLst/>
              <a:ahLst/>
              <a:cxnLst/>
              <a:rect l="l" t="t" r="r" b="b"/>
              <a:pathLst>
                <a:path w="1743075" h="1818640">
                  <a:moveTo>
                    <a:pt x="7937" y="754380"/>
                  </a:moveTo>
                  <a:lnTo>
                    <a:pt x="7734" y="754380"/>
                  </a:lnTo>
                  <a:lnTo>
                    <a:pt x="7734" y="763270"/>
                  </a:lnTo>
                  <a:lnTo>
                    <a:pt x="6464" y="763270"/>
                  </a:lnTo>
                  <a:lnTo>
                    <a:pt x="6464" y="773430"/>
                  </a:lnTo>
                  <a:lnTo>
                    <a:pt x="5194" y="773430"/>
                  </a:lnTo>
                  <a:lnTo>
                    <a:pt x="5194" y="782320"/>
                  </a:lnTo>
                  <a:lnTo>
                    <a:pt x="3924" y="782320"/>
                  </a:lnTo>
                  <a:lnTo>
                    <a:pt x="3924" y="789940"/>
                  </a:lnTo>
                  <a:lnTo>
                    <a:pt x="7899" y="789940"/>
                  </a:lnTo>
                  <a:lnTo>
                    <a:pt x="7899" y="782320"/>
                  </a:lnTo>
                  <a:lnTo>
                    <a:pt x="7912" y="773430"/>
                  </a:lnTo>
                  <a:lnTo>
                    <a:pt x="7924" y="763270"/>
                  </a:lnTo>
                  <a:lnTo>
                    <a:pt x="7937" y="754380"/>
                  </a:lnTo>
                  <a:close/>
                </a:path>
                <a:path w="1743075" h="1818640">
                  <a:moveTo>
                    <a:pt x="871499" y="989330"/>
                  </a:moveTo>
                  <a:lnTo>
                    <a:pt x="7874" y="989330"/>
                  </a:lnTo>
                  <a:lnTo>
                    <a:pt x="7874" y="801370"/>
                  </a:lnTo>
                  <a:lnTo>
                    <a:pt x="7886" y="791210"/>
                  </a:lnTo>
                  <a:lnTo>
                    <a:pt x="2654" y="791210"/>
                  </a:lnTo>
                  <a:lnTo>
                    <a:pt x="2654" y="801370"/>
                  </a:lnTo>
                  <a:lnTo>
                    <a:pt x="101" y="801370"/>
                  </a:lnTo>
                  <a:lnTo>
                    <a:pt x="101" y="989330"/>
                  </a:lnTo>
                  <a:lnTo>
                    <a:pt x="0" y="990600"/>
                  </a:lnTo>
                  <a:lnTo>
                    <a:pt x="101" y="1018540"/>
                  </a:lnTo>
                  <a:lnTo>
                    <a:pt x="2654" y="1018540"/>
                  </a:lnTo>
                  <a:lnTo>
                    <a:pt x="2654" y="1028700"/>
                  </a:lnTo>
                  <a:lnTo>
                    <a:pt x="3924" y="1028700"/>
                  </a:lnTo>
                  <a:lnTo>
                    <a:pt x="3924" y="1037590"/>
                  </a:lnTo>
                  <a:lnTo>
                    <a:pt x="5194" y="1037590"/>
                  </a:lnTo>
                  <a:lnTo>
                    <a:pt x="5194" y="1046480"/>
                  </a:lnTo>
                  <a:lnTo>
                    <a:pt x="6464" y="1046480"/>
                  </a:lnTo>
                  <a:lnTo>
                    <a:pt x="6464" y="1056640"/>
                  </a:lnTo>
                  <a:lnTo>
                    <a:pt x="7531" y="1056640"/>
                  </a:lnTo>
                  <a:lnTo>
                    <a:pt x="7531" y="1046480"/>
                  </a:lnTo>
                  <a:lnTo>
                    <a:pt x="7543" y="1037590"/>
                  </a:lnTo>
                  <a:lnTo>
                    <a:pt x="7556" y="1028700"/>
                  </a:lnTo>
                  <a:lnTo>
                    <a:pt x="7569" y="1018540"/>
                  </a:lnTo>
                  <a:lnTo>
                    <a:pt x="7874" y="1018540"/>
                  </a:lnTo>
                  <a:lnTo>
                    <a:pt x="7874" y="990600"/>
                  </a:lnTo>
                  <a:lnTo>
                    <a:pt x="871499" y="990600"/>
                  </a:lnTo>
                  <a:lnTo>
                    <a:pt x="871499" y="989330"/>
                  </a:lnTo>
                  <a:close/>
                </a:path>
                <a:path w="1743075" h="1818640">
                  <a:moveTo>
                    <a:pt x="985634" y="2540"/>
                  </a:moveTo>
                  <a:lnTo>
                    <a:pt x="978014" y="2540"/>
                  </a:lnTo>
                  <a:lnTo>
                    <a:pt x="978014" y="1270"/>
                  </a:lnTo>
                  <a:lnTo>
                    <a:pt x="970394" y="1270"/>
                  </a:lnTo>
                  <a:lnTo>
                    <a:pt x="970394" y="0"/>
                  </a:lnTo>
                  <a:lnTo>
                    <a:pt x="768464" y="0"/>
                  </a:lnTo>
                  <a:lnTo>
                    <a:pt x="768464" y="1270"/>
                  </a:lnTo>
                  <a:lnTo>
                    <a:pt x="760844" y="1270"/>
                  </a:lnTo>
                  <a:lnTo>
                    <a:pt x="760844" y="2540"/>
                  </a:lnTo>
                  <a:lnTo>
                    <a:pt x="751954" y="2540"/>
                  </a:lnTo>
                  <a:lnTo>
                    <a:pt x="751954" y="3810"/>
                  </a:lnTo>
                  <a:lnTo>
                    <a:pt x="985634" y="3810"/>
                  </a:lnTo>
                  <a:lnTo>
                    <a:pt x="985634" y="2540"/>
                  </a:lnTo>
                  <a:close/>
                </a:path>
                <a:path w="1743075" h="1818640">
                  <a:moveTo>
                    <a:pt x="1000861" y="1813572"/>
                  </a:moveTo>
                  <a:lnTo>
                    <a:pt x="750684" y="1813572"/>
                  </a:lnTo>
                  <a:lnTo>
                    <a:pt x="750684" y="1814830"/>
                  </a:lnTo>
                  <a:lnTo>
                    <a:pt x="759574" y="1814830"/>
                  </a:lnTo>
                  <a:lnTo>
                    <a:pt x="759574" y="1816100"/>
                  </a:lnTo>
                  <a:lnTo>
                    <a:pt x="767194" y="1816100"/>
                  </a:lnTo>
                  <a:lnTo>
                    <a:pt x="767194" y="1817370"/>
                  </a:lnTo>
                  <a:lnTo>
                    <a:pt x="774814" y="1817370"/>
                  </a:lnTo>
                  <a:lnTo>
                    <a:pt x="774814" y="1818640"/>
                  </a:lnTo>
                  <a:lnTo>
                    <a:pt x="976744" y="1818640"/>
                  </a:lnTo>
                  <a:lnTo>
                    <a:pt x="976744" y="1817370"/>
                  </a:lnTo>
                  <a:lnTo>
                    <a:pt x="984364" y="1817370"/>
                  </a:lnTo>
                  <a:lnTo>
                    <a:pt x="984364" y="1816100"/>
                  </a:lnTo>
                  <a:lnTo>
                    <a:pt x="991984" y="1816100"/>
                  </a:lnTo>
                  <a:lnTo>
                    <a:pt x="991984" y="1814830"/>
                  </a:lnTo>
                  <a:lnTo>
                    <a:pt x="1000861" y="1814830"/>
                  </a:lnTo>
                  <a:lnTo>
                    <a:pt x="1000861" y="1813572"/>
                  </a:lnTo>
                  <a:close/>
                </a:path>
                <a:path w="1743075" h="1818640">
                  <a:moveTo>
                    <a:pt x="1009764" y="6350"/>
                  </a:moveTo>
                  <a:lnTo>
                    <a:pt x="1002144" y="6350"/>
                  </a:lnTo>
                  <a:lnTo>
                    <a:pt x="1002144" y="5080"/>
                  </a:lnTo>
                  <a:lnTo>
                    <a:pt x="993254" y="5080"/>
                  </a:lnTo>
                  <a:lnTo>
                    <a:pt x="993254" y="3822"/>
                  </a:lnTo>
                  <a:lnTo>
                    <a:pt x="744334" y="3822"/>
                  </a:lnTo>
                  <a:lnTo>
                    <a:pt x="744334" y="5080"/>
                  </a:lnTo>
                  <a:lnTo>
                    <a:pt x="735444" y="5080"/>
                  </a:lnTo>
                  <a:lnTo>
                    <a:pt x="735444" y="6350"/>
                  </a:lnTo>
                  <a:lnTo>
                    <a:pt x="727824" y="6350"/>
                  </a:lnTo>
                  <a:lnTo>
                    <a:pt x="727824" y="7620"/>
                  </a:lnTo>
                  <a:lnTo>
                    <a:pt x="1009764" y="7620"/>
                  </a:lnTo>
                  <a:lnTo>
                    <a:pt x="1009764" y="6350"/>
                  </a:lnTo>
                  <a:close/>
                </a:path>
                <a:path w="1743075" h="1818640">
                  <a:moveTo>
                    <a:pt x="1016114" y="1811020"/>
                  </a:moveTo>
                  <a:lnTo>
                    <a:pt x="735444" y="1811020"/>
                  </a:lnTo>
                  <a:lnTo>
                    <a:pt x="735444" y="1812290"/>
                  </a:lnTo>
                  <a:lnTo>
                    <a:pt x="743064" y="1812290"/>
                  </a:lnTo>
                  <a:lnTo>
                    <a:pt x="743064" y="1813560"/>
                  </a:lnTo>
                  <a:lnTo>
                    <a:pt x="1008494" y="1813560"/>
                  </a:lnTo>
                  <a:lnTo>
                    <a:pt x="1008494" y="1812290"/>
                  </a:lnTo>
                  <a:lnTo>
                    <a:pt x="1016114" y="1812290"/>
                  </a:lnTo>
                  <a:lnTo>
                    <a:pt x="1016114" y="1811020"/>
                  </a:lnTo>
                  <a:close/>
                </a:path>
                <a:path w="1743075" h="1818640">
                  <a:moveTo>
                    <a:pt x="1735823" y="789940"/>
                  </a:moveTo>
                  <a:lnTo>
                    <a:pt x="7899" y="789940"/>
                  </a:lnTo>
                  <a:lnTo>
                    <a:pt x="7899" y="791210"/>
                  </a:lnTo>
                  <a:lnTo>
                    <a:pt x="1735823" y="789940"/>
                  </a:lnTo>
                  <a:close/>
                </a:path>
                <a:path w="1743075" h="1818640">
                  <a:moveTo>
                    <a:pt x="1735886" y="754380"/>
                  </a:moveTo>
                  <a:lnTo>
                    <a:pt x="9004" y="753122"/>
                  </a:lnTo>
                  <a:lnTo>
                    <a:pt x="7950" y="753110"/>
                  </a:lnTo>
                  <a:lnTo>
                    <a:pt x="7950" y="754380"/>
                  </a:lnTo>
                  <a:lnTo>
                    <a:pt x="9004" y="754380"/>
                  </a:lnTo>
                  <a:lnTo>
                    <a:pt x="1735886" y="754380"/>
                  </a:lnTo>
                  <a:close/>
                </a:path>
                <a:path w="1743075" h="1818640">
                  <a:moveTo>
                    <a:pt x="1741284" y="782320"/>
                  </a:moveTo>
                  <a:lnTo>
                    <a:pt x="1740001" y="782320"/>
                  </a:lnTo>
                  <a:lnTo>
                    <a:pt x="1740001" y="773430"/>
                  </a:lnTo>
                  <a:lnTo>
                    <a:pt x="1738744" y="773430"/>
                  </a:lnTo>
                  <a:lnTo>
                    <a:pt x="1738744" y="763270"/>
                  </a:lnTo>
                  <a:lnTo>
                    <a:pt x="1737461" y="763270"/>
                  </a:lnTo>
                  <a:lnTo>
                    <a:pt x="1737461" y="754380"/>
                  </a:lnTo>
                  <a:lnTo>
                    <a:pt x="1736204" y="754380"/>
                  </a:lnTo>
                  <a:lnTo>
                    <a:pt x="1736204" y="745490"/>
                  </a:lnTo>
                  <a:lnTo>
                    <a:pt x="1735899" y="745490"/>
                  </a:lnTo>
                  <a:lnTo>
                    <a:pt x="1735899" y="754380"/>
                  </a:lnTo>
                  <a:lnTo>
                    <a:pt x="1735886" y="763270"/>
                  </a:lnTo>
                  <a:lnTo>
                    <a:pt x="1735874" y="762000"/>
                  </a:lnTo>
                  <a:lnTo>
                    <a:pt x="7937" y="763270"/>
                  </a:lnTo>
                  <a:lnTo>
                    <a:pt x="1735861" y="763270"/>
                  </a:lnTo>
                  <a:lnTo>
                    <a:pt x="1735861" y="773430"/>
                  </a:lnTo>
                  <a:lnTo>
                    <a:pt x="1735848" y="782320"/>
                  </a:lnTo>
                  <a:lnTo>
                    <a:pt x="1735823" y="789940"/>
                  </a:lnTo>
                  <a:lnTo>
                    <a:pt x="1741284" y="789940"/>
                  </a:lnTo>
                  <a:lnTo>
                    <a:pt x="1741284" y="782320"/>
                  </a:lnTo>
                  <a:close/>
                </a:path>
                <a:path w="1743075" h="1818640">
                  <a:moveTo>
                    <a:pt x="1742694" y="801370"/>
                  </a:moveTo>
                  <a:lnTo>
                    <a:pt x="1742554" y="801370"/>
                  </a:lnTo>
                  <a:lnTo>
                    <a:pt x="1742554" y="791210"/>
                  </a:lnTo>
                  <a:lnTo>
                    <a:pt x="1735810" y="791210"/>
                  </a:lnTo>
                  <a:lnTo>
                    <a:pt x="1735810" y="801370"/>
                  </a:lnTo>
                  <a:lnTo>
                    <a:pt x="1735785" y="808990"/>
                  </a:lnTo>
                  <a:lnTo>
                    <a:pt x="871474" y="808990"/>
                  </a:lnTo>
                  <a:lnTo>
                    <a:pt x="871474" y="810260"/>
                  </a:lnTo>
                  <a:lnTo>
                    <a:pt x="1735759" y="810260"/>
                  </a:lnTo>
                  <a:lnTo>
                    <a:pt x="1735759" y="829310"/>
                  </a:lnTo>
                  <a:lnTo>
                    <a:pt x="871791" y="829310"/>
                  </a:lnTo>
                  <a:lnTo>
                    <a:pt x="871791" y="830580"/>
                  </a:lnTo>
                  <a:lnTo>
                    <a:pt x="1735289" y="830580"/>
                  </a:lnTo>
                  <a:lnTo>
                    <a:pt x="1735289" y="1046480"/>
                  </a:lnTo>
                  <a:lnTo>
                    <a:pt x="1735264" y="1056640"/>
                  </a:lnTo>
                  <a:lnTo>
                    <a:pt x="1735239" y="1065530"/>
                  </a:lnTo>
                  <a:lnTo>
                    <a:pt x="1735226" y="1074420"/>
                  </a:lnTo>
                  <a:lnTo>
                    <a:pt x="1736204" y="1074420"/>
                  </a:lnTo>
                  <a:lnTo>
                    <a:pt x="1736204" y="1065530"/>
                  </a:lnTo>
                  <a:lnTo>
                    <a:pt x="1737461" y="1065530"/>
                  </a:lnTo>
                  <a:lnTo>
                    <a:pt x="1737461" y="1056640"/>
                  </a:lnTo>
                  <a:lnTo>
                    <a:pt x="1738744" y="1056640"/>
                  </a:lnTo>
                  <a:lnTo>
                    <a:pt x="1738744" y="1046480"/>
                  </a:lnTo>
                  <a:lnTo>
                    <a:pt x="1742528" y="1046480"/>
                  </a:lnTo>
                  <a:lnTo>
                    <a:pt x="1742528" y="830580"/>
                  </a:lnTo>
                  <a:lnTo>
                    <a:pt x="1742655" y="830580"/>
                  </a:lnTo>
                  <a:lnTo>
                    <a:pt x="1742655" y="829310"/>
                  </a:lnTo>
                  <a:lnTo>
                    <a:pt x="1742668" y="810260"/>
                  </a:lnTo>
                  <a:lnTo>
                    <a:pt x="1742694" y="808990"/>
                  </a:lnTo>
                  <a:lnTo>
                    <a:pt x="1742694" y="801370"/>
                  </a:lnTo>
                  <a:close/>
                </a:path>
              </a:pathLst>
            </a:custGeom>
            <a:solidFill>
              <a:srgbClr val="59315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3364039" y="4889499"/>
              <a:ext cx="1728470" cy="1803400"/>
            </a:xfrm>
            <a:custGeom>
              <a:avLst/>
              <a:gdLst/>
              <a:ahLst/>
              <a:cxnLst/>
              <a:rect l="l" t="t" r="r" b="b"/>
              <a:pathLst>
                <a:path w="1728470" h="1803400">
                  <a:moveTo>
                    <a:pt x="8013" y="746760"/>
                  </a:moveTo>
                  <a:lnTo>
                    <a:pt x="1460" y="746760"/>
                  </a:lnTo>
                  <a:lnTo>
                    <a:pt x="1460" y="745490"/>
                  </a:lnTo>
                  <a:lnTo>
                    <a:pt x="406" y="745490"/>
                  </a:lnTo>
                  <a:lnTo>
                    <a:pt x="406" y="746760"/>
                  </a:lnTo>
                  <a:lnTo>
                    <a:pt x="393" y="755650"/>
                  </a:lnTo>
                  <a:lnTo>
                    <a:pt x="381" y="764540"/>
                  </a:lnTo>
                  <a:lnTo>
                    <a:pt x="368" y="765810"/>
                  </a:lnTo>
                  <a:lnTo>
                    <a:pt x="0" y="765810"/>
                  </a:lnTo>
                  <a:lnTo>
                    <a:pt x="0" y="1066800"/>
                  </a:lnTo>
                  <a:lnTo>
                    <a:pt x="2730" y="1066800"/>
                  </a:lnTo>
                  <a:lnTo>
                    <a:pt x="2730" y="1076960"/>
                  </a:lnTo>
                  <a:lnTo>
                    <a:pt x="4000" y="1076960"/>
                  </a:lnTo>
                  <a:lnTo>
                    <a:pt x="4000" y="1085850"/>
                  </a:lnTo>
                  <a:lnTo>
                    <a:pt x="5270" y="1085850"/>
                  </a:lnTo>
                  <a:lnTo>
                    <a:pt x="5270" y="1093470"/>
                  </a:lnTo>
                  <a:lnTo>
                    <a:pt x="6540" y="1093470"/>
                  </a:lnTo>
                  <a:lnTo>
                    <a:pt x="6540" y="1098550"/>
                  </a:lnTo>
                  <a:lnTo>
                    <a:pt x="7531" y="1098550"/>
                  </a:lnTo>
                  <a:lnTo>
                    <a:pt x="7531" y="1093470"/>
                  </a:lnTo>
                  <a:lnTo>
                    <a:pt x="7531" y="1085850"/>
                  </a:lnTo>
                  <a:lnTo>
                    <a:pt x="7543" y="1076960"/>
                  </a:lnTo>
                  <a:lnTo>
                    <a:pt x="7556" y="1066800"/>
                  </a:lnTo>
                  <a:lnTo>
                    <a:pt x="8001" y="1066800"/>
                  </a:lnTo>
                  <a:lnTo>
                    <a:pt x="8001" y="765810"/>
                  </a:lnTo>
                  <a:lnTo>
                    <a:pt x="381" y="765810"/>
                  </a:lnTo>
                  <a:lnTo>
                    <a:pt x="381" y="764552"/>
                  </a:lnTo>
                  <a:lnTo>
                    <a:pt x="8001" y="764552"/>
                  </a:lnTo>
                  <a:lnTo>
                    <a:pt x="8013" y="755650"/>
                  </a:lnTo>
                  <a:lnTo>
                    <a:pt x="8013" y="746760"/>
                  </a:lnTo>
                  <a:close/>
                </a:path>
                <a:path w="1728470" h="1803400">
                  <a:moveTo>
                    <a:pt x="1018730" y="1270"/>
                  </a:moveTo>
                  <a:lnTo>
                    <a:pt x="1009840" y="1270"/>
                  </a:lnTo>
                  <a:lnTo>
                    <a:pt x="1009840" y="0"/>
                  </a:lnTo>
                  <a:lnTo>
                    <a:pt x="712660" y="0"/>
                  </a:lnTo>
                  <a:lnTo>
                    <a:pt x="712660" y="1270"/>
                  </a:lnTo>
                  <a:lnTo>
                    <a:pt x="703770" y="1270"/>
                  </a:lnTo>
                  <a:lnTo>
                    <a:pt x="703770" y="2540"/>
                  </a:lnTo>
                  <a:lnTo>
                    <a:pt x="1018730" y="2540"/>
                  </a:lnTo>
                  <a:lnTo>
                    <a:pt x="1018730" y="1270"/>
                  </a:lnTo>
                  <a:close/>
                </a:path>
                <a:path w="1728470" h="1803400">
                  <a:moveTo>
                    <a:pt x="1032700" y="1799602"/>
                  </a:moveTo>
                  <a:lnTo>
                    <a:pt x="702500" y="1799602"/>
                  </a:lnTo>
                  <a:lnTo>
                    <a:pt x="702500" y="1800860"/>
                  </a:lnTo>
                  <a:lnTo>
                    <a:pt x="711390" y="1800860"/>
                  </a:lnTo>
                  <a:lnTo>
                    <a:pt x="711390" y="1802130"/>
                  </a:lnTo>
                  <a:lnTo>
                    <a:pt x="719010" y="1802130"/>
                  </a:lnTo>
                  <a:lnTo>
                    <a:pt x="719010" y="1803400"/>
                  </a:lnTo>
                  <a:lnTo>
                    <a:pt x="1017460" y="1803400"/>
                  </a:lnTo>
                  <a:lnTo>
                    <a:pt x="1017460" y="1802130"/>
                  </a:lnTo>
                  <a:lnTo>
                    <a:pt x="1025067" y="1802130"/>
                  </a:lnTo>
                  <a:lnTo>
                    <a:pt x="1025067" y="1800860"/>
                  </a:lnTo>
                  <a:lnTo>
                    <a:pt x="1032700" y="1800860"/>
                  </a:lnTo>
                  <a:lnTo>
                    <a:pt x="1032700" y="1799602"/>
                  </a:lnTo>
                  <a:close/>
                </a:path>
                <a:path w="1728470" h="1803400">
                  <a:moveTo>
                    <a:pt x="1047940" y="6350"/>
                  </a:moveTo>
                  <a:lnTo>
                    <a:pt x="1045400" y="6350"/>
                  </a:lnTo>
                  <a:lnTo>
                    <a:pt x="1045400" y="5080"/>
                  </a:lnTo>
                  <a:lnTo>
                    <a:pt x="1033970" y="5080"/>
                  </a:lnTo>
                  <a:lnTo>
                    <a:pt x="1033970" y="3810"/>
                  </a:lnTo>
                  <a:lnTo>
                    <a:pt x="1026350" y="3810"/>
                  </a:lnTo>
                  <a:lnTo>
                    <a:pt x="1026350" y="2552"/>
                  </a:lnTo>
                  <a:lnTo>
                    <a:pt x="696150" y="2552"/>
                  </a:lnTo>
                  <a:lnTo>
                    <a:pt x="696150" y="3810"/>
                  </a:lnTo>
                  <a:lnTo>
                    <a:pt x="688530" y="3810"/>
                  </a:lnTo>
                  <a:lnTo>
                    <a:pt x="688530" y="5080"/>
                  </a:lnTo>
                  <a:lnTo>
                    <a:pt x="683450" y="5080"/>
                  </a:lnTo>
                  <a:lnTo>
                    <a:pt x="683450" y="6350"/>
                  </a:lnTo>
                  <a:lnTo>
                    <a:pt x="677100" y="6350"/>
                  </a:lnTo>
                  <a:lnTo>
                    <a:pt x="677100" y="7620"/>
                  </a:lnTo>
                  <a:lnTo>
                    <a:pt x="1047940" y="7620"/>
                  </a:lnTo>
                  <a:lnTo>
                    <a:pt x="1047940" y="6350"/>
                  </a:lnTo>
                  <a:close/>
                </a:path>
                <a:path w="1728470" h="1803400">
                  <a:moveTo>
                    <a:pt x="1051750" y="1796846"/>
                  </a:moveTo>
                  <a:lnTo>
                    <a:pt x="680910" y="1796021"/>
                  </a:lnTo>
                  <a:lnTo>
                    <a:pt x="680910" y="1797050"/>
                  </a:lnTo>
                  <a:lnTo>
                    <a:pt x="683450" y="1797050"/>
                  </a:lnTo>
                  <a:lnTo>
                    <a:pt x="683450" y="1798320"/>
                  </a:lnTo>
                  <a:lnTo>
                    <a:pt x="694880" y="1798320"/>
                  </a:lnTo>
                  <a:lnTo>
                    <a:pt x="694880" y="1799590"/>
                  </a:lnTo>
                  <a:lnTo>
                    <a:pt x="1040320" y="1799590"/>
                  </a:lnTo>
                  <a:lnTo>
                    <a:pt x="1040320" y="1798320"/>
                  </a:lnTo>
                  <a:lnTo>
                    <a:pt x="1045400" y="1798320"/>
                  </a:lnTo>
                  <a:lnTo>
                    <a:pt x="1045400" y="1797050"/>
                  </a:lnTo>
                  <a:lnTo>
                    <a:pt x="1051750" y="1797050"/>
                  </a:lnTo>
                  <a:lnTo>
                    <a:pt x="1051750" y="1796846"/>
                  </a:lnTo>
                  <a:close/>
                </a:path>
                <a:path w="1728470" h="1803400">
                  <a:moveTo>
                    <a:pt x="1056830" y="1794510"/>
                  </a:moveTo>
                  <a:lnTo>
                    <a:pt x="675830" y="1794510"/>
                  </a:lnTo>
                  <a:lnTo>
                    <a:pt x="675830" y="1795780"/>
                  </a:lnTo>
                  <a:lnTo>
                    <a:pt x="1056830" y="1795780"/>
                  </a:lnTo>
                  <a:lnTo>
                    <a:pt x="1056830" y="1794510"/>
                  </a:lnTo>
                  <a:close/>
                </a:path>
                <a:path w="1728470" h="1803400">
                  <a:moveTo>
                    <a:pt x="1720989" y="746760"/>
                  </a:moveTo>
                  <a:lnTo>
                    <a:pt x="864514" y="746137"/>
                  </a:lnTo>
                  <a:lnTo>
                    <a:pt x="8026" y="746760"/>
                  </a:lnTo>
                  <a:lnTo>
                    <a:pt x="1720989" y="746760"/>
                  </a:lnTo>
                  <a:close/>
                </a:path>
                <a:path w="1728470" h="1803400">
                  <a:moveTo>
                    <a:pt x="1721231" y="764552"/>
                  </a:moveTo>
                  <a:lnTo>
                    <a:pt x="1720684" y="764552"/>
                  </a:lnTo>
                  <a:lnTo>
                    <a:pt x="1721231" y="765810"/>
                  </a:lnTo>
                  <a:lnTo>
                    <a:pt x="1721231" y="764552"/>
                  </a:lnTo>
                  <a:close/>
                </a:path>
                <a:path w="1728470" h="1803400">
                  <a:moveTo>
                    <a:pt x="1721243" y="754392"/>
                  </a:moveTo>
                  <a:lnTo>
                    <a:pt x="8013" y="755650"/>
                  </a:lnTo>
                  <a:lnTo>
                    <a:pt x="1721243" y="755650"/>
                  </a:lnTo>
                  <a:lnTo>
                    <a:pt x="1721243" y="754392"/>
                  </a:lnTo>
                  <a:close/>
                </a:path>
                <a:path w="1728470" h="1803400">
                  <a:moveTo>
                    <a:pt x="1721294" y="718820"/>
                  </a:moveTo>
                  <a:lnTo>
                    <a:pt x="8064" y="717562"/>
                  </a:lnTo>
                  <a:lnTo>
                    <a:pt x="8064" y="711200"/>
                  </a:lnTo>
                  <a:lnTo>
                    <a:pt x="8077" y="706120"/>
                  </a:lnTo>
                  <a:lnTo>
                    <a:pt x="864704" y="706120"/>
                  </a:lnTo>
                  <a:lnTo>
                    <a:pt x="864704" y="704850"/>
                  </a:lnTo>
                  <a:lnTo>
                    <a:pt x="8089" y="704850"/>
                  </a:lnTo>
                  <a:lnTo>
                    <a:pt x="8089" y="699770"/>
                  </a:lnTo>
                  <a:lnTo>
                    <a:pt x="7810" y="699770"/>
                  </a:lnTo>
                  <a:lnTo>
                    <a:pt x="7810" y="704850"/>
                  </a:lnTo>
                  <a:lnTo>
                    <a:pt x="7810" y="706120"/>
                  </a:lnTo>
                  <a:lnTo>
                    <a:pt x="6540" y="706120"/>
                  </a:lnTo>
                  <a:lnTo>
                    <a:pt x="6540" y="711200"/>
                  </a:lnTo>
                  <a:lnTo>
                    <a:pt x="5270" y="711200"/>
                  </a:lnTo>
                  <a:lnTo>
                    <a:pt x="5270" y="718820"/>
                  </a:lnTo>
                  <a:lnTo>
                    <a:pt x="4000" y="718820"/>
                  </a:lnTo>
                  <a:lnTo>
                    <a:pt x="4000" y="727710"/>
                  </a:lnTo>
                  <a:lnTo>
                    <a:pt x="2730" y="727710"/>
                  </a:lnTo>
                  <a:lnTo>
                    <a:pt x="2730" y="737870"/>
                  </a:lnTo>
                  <a:lnTo>
                    <a:pt x="1460" y="737870"/>
                  </a:lnTo>
                  <a:lnTo>
                    <a:pt x="1460" y="745490"/>
                  </a:lnTo>
                  <a:lnTo>
                    <a:pt x="8026" y="745490"/>
                  </a:lnTo>
                  <a:lnTo>
                    <a:pt x="8026" y="737870"/>
                  </a:lnTo>
                  <a:lnTo>
                    <a:pt x="8039" y="727710"/>
                  </a:lnTo>
                  <a:lnTo>
                    <a:pt x="1721269" y="727710"/>
                  </a:lnTo>
                  <a:lnTo>
                    <a:pt x="8051" y="726452"/>
                  </a:lnTo>
                  <a:lnTo>
                    <a:pt x="8051" y="718820"/>
                  </a:lnTo>
                  <a:lnTo>
                    <a:pt x="1721294" y="718820"/>
                  </a:lnTo>
                  <a:close/>
                </a:path>
                <a:path w="1728470" h="1803400">
                  <a:moveTo>
                    <a:pt x="1728279" y="783590"/>
                  </a:moveTo>
                  <a:lnTo>
                    <a:pt x="1720786" y="783590"/>
                  </a:lnTo>
                  <a:lnTo>
                    <a:pt x="1720786" y="1085850"/>
                  </a:lnTo>
                  <a:lnTo>
                    <a:pt x="1720773" y="1093470"/>
                  </a:lnTo>
                  <a:lnTo>
                    <a:pt x="1720761" y="1098550"/>
                  </a:lnTo>
                  <a:lnTo>
                    <a:pt x="1720748" y="1103630"/>
                  </a:lnTo>
                  <a:lnTo>
                    <a:pt x="1720748" y="1108710"/>
                  </a:lnTo>
                  <a:lnTo>
                    <a:pt x="1721040" y="1108710"/>
                  </a:lnTo>
                  <a:lnTo>
                    <a:pt x="1721040" y="1103630"/>
                  </a:lnTo>
                  <a:lnTo>
                    <a:pt x="1722310" y="1103630"/>
                  </a:lnTo>
                  <a:lnTo>
                    <a:pt x="1722310" y="1098550"/>
                  </a:lnTo>
                  <a:lnTo>
                    <a:pt x="1723567" y="1098550"/>
                  </a:lnTo>
                  <a:lnTo>
                    <a:pt x="1723567" y="1093470"/>
                  </a:lnTo>
                  <a:lnTo>
                    <a:pt x="1724850" y="1093470"/>
                  </a:lnTo>
                  <a:lnTo>
                    <a:pt x="1724850" y="1085850"/>
                  </a:lnTo>
                  <a:lnTo>
                    <a:pt x="1728279" y="1085850"/>
                  </a:lnTo>
                  <a:lnTo>
                    <a:pt x="1728279" y="783590"/>
                  </a:lnTo>
                  <a:close/>
                </a:path>
                <a:path w="1728470" h="1803400">
                  <a:moveTo>
                    <a:pt x="1728317" y="765810"/>
                  </a:moveTo>
                  <a:lnTo>
                    <a:pt x="1721231" y="765810"/>
                  </a:lnTo>
                  <a:lnTo>
                    <a:pt x="1721205" y="782320"/>
                  </a:lnTo>
                  <a:lnTo>
                    <a:pt x="1728279" y="782320"/>
                  </a:lnTo>
                  <a:lnTo>
                    <a:pt x="1728317" y="765810"/>
                  </a:lnTo>
                  <a:close/>
                </a:path>
                <a:path w="1728470" h="1803400">
                  <a:moveTo>
                    <a:pt x="1728330" y="755650"/>
                  </a:moveTo>
                  <a:lnTo>
                    <a:pt x="1721243" y="755650"/>
                  </a:lnTo>
                  <a:lnTo>
                    <a:pt x="1721231" y="764552"/>
                  </a:lnTo>
                  <a:lnTo>
                    <a:pt x="1728304" y="764552"/>
                  </a:lnTo>
                  <a:lnTo>
                    <a:pt x="1728330" y="755650"/>
                  </a:lnTo>
                  <a:close/>
                </a:path>
                <a:path w="1728470" h="1803400">
                  <a:moveTo>
                    <a:pt x="1728368" y="737870"/>
                  </a:moveTo>
                  <a:lnTo>
                    <a:pt x="1727390" y="737870"/>
                  </a:lnTo>
                  <a:lnTo>
                    <a:pt x="1727390" y="727710"/>
                  </a:lnTo>
                  <a:lnTo>
                    <a:pt x="1726107" y="727710"/>
                  </a:lnTo>
                  <a:lnTo>
                    <a:pt x="1726107" y="718820"/>
                  </a:lnTo>
                  <a:lnTo>
                    <a:pt x="1724850" y="718820"/>
                  </a:lnTo>
                  <a:lnTo>
                    <a:pt x="1724850" y="711200"/>
                  </a:lnTo>
                  <a:lnTo>
                    <a:pt x="1723567" y="711200"/>
                  </a:lnTo>
                  <a:lnTo>
                    <a:pt x="1723567" y="706120"/>
                  </a:lnTo>
                  <a:lnTo>
                    <a:pt x="1722310" y="706120"/>
                  </a:lnTo>
                  <a:lnTo>
                    <a:pt x="1722310" y="699770"/>
                  </a:lnTo>
                  <a:lnTo>
                    <a:pt x="1721319" y="699770"/>
                  </a:lnTo>
                  <a:lnTo>
                    <a:pt x="1721319" y="706120"/>
                  </a:lnTo>
                  <a:lnTo>
                    <a:pt x="1721307" y="711200"/>
                  </a:lnTo>
                  <a:lnTo>
                    <a:pt x="1721307" y="718820"/>
                  </a:lnTo>
                  <a:lnTo>
                    <a:pt x="1721294" y="727710"/>
                  </a:lnTo>
                  <a:lnTo>
                    <a:pt x="1721269" y="737870"/>
                  </a:lnTo>
                  <a:lnTo>
                    <a:pt x="1721256" y="745490"/>
                  </a:lnTo>
                  <a:lnTo>
                    <a:pt x="1720989" y="745490"/>
                  </a:lnTo>
                  <a:lnTo>
                    <a:pt x="1720989" y="746760"/>
                  </a:lnTo>
                  <a:lnTo>
                    <a:pt x="1721256" y="746760"/>
                  </a:lnTo>
                  <a:lnTo>
                    <a:pt x="1721243" y="754392"/>
                  </a:lnTo>
                  <a:lnTo>
                    <a:pt x="1728330" y="754380"/>
                  </a:lnTo>
                  <a:lnTo>
                    <a:pt x="1728355" y="746760"/>
                  </a:lnTo>
                  <a:lnTo>
                    <a:pt x="1728355" y="745490"/>
                  </a:lnTo>
                  <a:lnTo>
                    <a:pt x="1728368" y="737870"/>
                  </a:lnTo>
                  <a:close/>
                </a:path>
              </a:pathLst>
            </a:custGeom>
            <a:solidFill>
              <a:srgbClr val="5A33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3371568" y="4896840"/>
              <a:ext cx="1713864" cy="1790064"/>
            </a:xfrm>
            <a:custGeom>
              <a:avLst/>
              <a:gdLst/>
              <a:ahLst/>
              <a:cxnLst/>
              <a:rect l="l" t="t" r="r" b="b"/>
              <a:pathLst>
                <a:path w="1713864" h="1790065">
                  <a:moveTo>
                    <a:pt x="669571" y="0"/>
                  </a:moveTo>
                  <a:lnTo>
                    <a:pt x="669571" y="279"/>
                  </a:lnTo>
                  <a:lnTo>
                    <a:pt x="664491" y="279"/>
                  </a:lnTo>
                  <a:lnTo>
                    <a:pt x="664491" y="1549"/>
                  </a:lnTo>
                  <a:lnTo>
                    <a:pt x="1045491" y="1549"/>
                  </a:lnTo>
                  <a:lnTo>
                    <a:pt x="1045491" y="557"/>
                  </a:lnTo>
                  <a:lnTo>
                    <a:pt x="669571" y="0"/>
                  </a:lnTo>
                  <a:close/>
                </a:path>
                <a:path w="1713864" h="1790065">
                  <a:moveTo>
                    <a:pt x="1065811" y="5359"/>
                  </a:moveTo>
                  <a:lnTo>
                    <a:pt x="644171" y="5359"/>
                  </a:lnTo>
                  <a:lnTo>
                    <a:pt x="644171" y="6310"/>
                  </a:lnTo>
                  <a:lnTo>
                    <a:pt x="1070891" y="6948"/>
                  </a:lnTo>
                  <a:lnTo>
                    <a:pt x="1070891" y="6629"/>
                  </a:lnTo>
                  <a:lnTo>
                    <a:pt x="1065811" y="6629"/>
                  </a:lnTo>
                  <a:lnTo>
                    <a:pt x="1065811" y="5359"/>
                  </a:lnTo>
                  <a:close/>
                </a:path>
                <a:path w="1713864" h="1790065">
                  <a:moveTo>
                    <a:pt x="1060731" y="4089"/>
                  </a:moveTo>
                  <a:lnTo>
                    <a:pt x="649251" y="4089"/>
                  </a:lnTo>
                  <a:lnTo>
                    <a:pt x="649251" y="5359"/>
                  </a:lnTo>
                  <a:lnTo>
                    <a:pt x="1060731" y="5359"/>
                  </a:lnTo>
                  <a:lnTo>
                    <a:pt x="1060731" y="4089"/>
                  </a:lnTo>
                  <a:close/>
                </a:path>
                <a:path w="1713864" h="1790065">
                  <a:moveTo>
                    <a:pt x="1055651" y="2819"/>
                  </a:moveTo>
                  <a:lnTo>
                    <a:pt x="654331" y="2819"/>
                  </a:lnTo>
                  <a:lnTo>
                    <a:pt x="654331" y="4089"/>
                  </a:lnTo>
                  <a:lnTo>
                    <a:pt x="1055651" y="4089"/>
                  </a:lnTo>
                  <a:lnTo>
                    <a:pt x="1055651" y="2819"/>
                  </a:lnTo>
                  <a:close/>
                </a:path>
                <a:path w="1713864" h="1790065">
                  <a:moveTo>
                    <a:pt x="1050571" y="1549"/>
                  </a:moveTo>
                  <a:lnTo>
                    <a:pt x="659411" y="1549"/>
                  </a:lnTo>
                  <a:lnTo>
                    <a:pt x="659411" y="2819"/>
                  </a:lnTo>
                  <a:lnTo>
                    <a:pt x="1050571" y="2819"/>
                  </a:lnTo>
                  <a:lnTo>
                    <a:pt x="1050571" y="1549"/>
                  </a:lnTo>
                  <a:close/>
                </a:path>
                <a:path w="1713864" h="1790065">
                  <a:moveTo>
                    <a:pt x="6851" y="739414"/>
                  </a:moveTo>
                  <a:lnTo>
                    <a:pt x="501" y="739419"/>
                  </a:lnTo>
                  <a:lnTo>
                    <a:pt x="449" y="774979"/>
                  </a:lnTo>
                  <a:lnTo>
                    <a:pt x="6800" y="774979"/>
                  </a:lnTo>
                  <a:lnTo>
                    <a:pt x="6813" y="767359"/>
                  </a:lnTo>
                  <a:lnTo>
                    <a:pt x="1706076" y="767359"/>
                  </a:lnTo>
                  <a:lnTo>
                    <a:pt x="6813" y="766089"/>
                  </a:lnTo>
                  <a:lnTo>
                    <a:pt x="6840" y="748309"/>
                  </a:lnTo>
                  <a:lnTo>
                    <a:pt x="1706103" y="748309"/>
                  </a:lnTo>
                  <a:lnTo>
                    <a:pt x="6840" y="747039"/>
                  </a:lnTo>
                  <a:lnTo>
                    <a:pt x="6851" y="739414"/>
                  </a:lnTo>
                  <a:close/>
                </a:path>
                <a:path w="1713864" h="1790065">
                  <a:moveTo>
                    <a:pt x="857118" y="738784"/>
                  </a:moveTo>
                  <a:lnTo>
                    <a:pt x="1706116" y="739419"/>
                  </a:lnTo>
                  <a:lnTo>
                    <a:pt x="1706064" y="774979"/>
                  </a:lnTo>
                  <a:lnTo>
                    <a:pt x="1713683" y="774979"/>
                  </a:lnTo>
                  <a:lnTo>
                    <a:pt x="1713735" y="739419"/>
                  </a:lnTo>
                  <a:lnTo>
                    <a:pt x="857118" y="738784"/>
                  </a:lnTo>
                  <a:close/>
                </a:path>
                <a:path w="1713864" h="1790065">
                  <a:moveTo>
                    <a:pt x="501" y="738149"/>
                  </a:moveTo>
                  <a:lnTo>
                    <a:pt x="499" y="739419"/>
                  </a:lnTo>
                  <a:lnTo>
                    <a:pt x="501" y="738149"/>
                  </a:lnTo>
                  <a:close/>
                </a:path>
                <a:path w="1713864" h="1790065">
                  <a:moveTo>
                    <a:pt x="1713762" y="720369"/>
                  </a:moveTo>
                  <a:lnTo>
                    <a:pt x="1706143" y="720369"/>
                  </a:lnTo>
                  <a:lnTo>
                    <a:pt x="1706114" y="738149"/>
                  </a:lnTo>
                  <a:lnTo>
                    <a:pt x="857118" y="738784"/>
                  </a:lnTo>
                  <a:lnTo>
                    <a:pt x="1713734" y="738149"/>
                  </a:lnTo>
                  <a:lnTo>
                    <a:pt x="1713762" y="720369"/>
                  </a:lnTo>
                  <a:close/>
                </a:path>
                <a:path w="1713864" h="1790065">
                  <a:moveTo>
                    <a:pt x="6854" y="738149"/>
                  </a:moveTo>
                  <a:lnTo>
                    <a:pt x="779397" y="738726"/>
                  </a:lnTo>
                  <a:lnTo>
                    <a:pt x="6854" y="738149"/>
                  </a:lnTo>
                  <a:close/>
                </a:path>
                <a:path w="1713864" h="1790065">
                  <a:moveTo>
                    <a:pt x="6880" y="720369"/>
                  </a:moveTo>
                  <a:lnTo>
                    <a:pt x="526" y="720369"/>
                  </a:lnTo>
                  <a:lnTo>
                    <a:pt x="503" y="738149"/>
                  </a:lnTo>
                  <a:lnTo>
                    <a:pt x="6854" y="738149"/>
                  </a:lnTo>
                  <a:lnTo>
                    <a:pt x="6880" y="720369"/>
                  </a:lnTo>
                  <a:close/>
                </a:path>
                <a:path w="1713864" h="1790065">
                  <a:moveTo>
                    <a:pt x="528" y="719099"/>
                  </a:moveTo>
                  <a:lnTo>
                    <a:pt x="526" y="720369"/>
                  </a:lnTo>
                  <a:lnTo>
                    <a:pt x="528" y="719099"/>
                  </a:lnTo>
                  <a:close/>
                </a:path>
                <a:path w="1713864" h="1790065">
                  <a:moveTo>
                    <a:pt x="6882" y="719104"/>
                  </a:moveTo>
                  <a:lnTo>
                    <a:pt x="6880" y="720369"/>
                  </a:lnTo>
                  <a:lnTo>
                    <a:pt x="1706143" y="720363"/>
                  </a:lnTo>
                  <a:lnTo>
                    <a:pt x="6882" y="719104"/>
                  </a:lnTo>
                  <a:close/>
                </a:path>
                <a:path w="1713864" h="1790065">
                  <a:moveTo>
                    <a:pt x="1713775" y="711479"/>
                  </a:moveTo>
                  <a:lnTo>
                    <a:pt x="1706156" y="711479"/>
                  </a:lnTo>
                  <a:lnTo>
                    <a:pt x="1706143" y="720363"/>
                  </a:lnTo>
                  <a:lnTo>
                    <a:pt x="1713762" y="720369"/>
                  </a:lnTo>
                  <a:lnTo>
                    <a:pt x="1713775" y="711479"/>
                  </a:lnTo>
                  <a:close/>
                </a:path>
                <a:path w="1713864" h="1790065">
                  <a:moveTo>
                    <a:pt x="6893" y="711479"/>
                  </a:moveTo>
                  <a:lnTo>
                    <a:pt x="539" y="711479"/>
                  </a:lnTo>
                  <a:lnTo>
                    <a:pt x="530" y="719099"/>
                  </a:lnTo>
                  <a:lnTo>
                    <a:pt x="6882" y="719104"/>
                  </a:lnTo>
                  <a:lnTo>
                    <a:pt x="6893" y="711479"/>
                  </a:lnTo>
                  <a:close/>
                </a:path>
                <a:path w="1713864" h="1790065">
                  <a:moveTo>
                    <a:pt x="541" y="710209"/>
                  </a:moveTo>
                  <a:lnTo>
                    <a:pt x="539" y="711479"/>
                  </a:lnTo>
                  <a:lnTo>
                    <a:pt x="541" y="710209"/>
                  </a:lnTo>
                  <a:close/>
                </a:path>
                <a:path w="1713864" h="1790065">
                  <a:moveTo>
                    <a:pt x="6894" y="710214"/>
                  </a:moveTo>
                  <a:lnTo>
                    <a:pt x="6893" y="711479"/>
                  </a:lnTo>
                  <a:lnTo>
                    <a:pt x="1706156" y="711473"/>
                  </a:lnTo>
                  <a:lnTo>
                    <a:pt x="6894" y="710214"/>
                  </a:lnTo>
                  <a:close/>
                </a:path>
                <a:path w="1713864" h="1790065">
                  <a:moveTo>
                    <a:pt x="1713793" y="698779"/>
                  </a:moveTo>
                  <a:lnTo>
                    <a:pt x="1706174" y="698779"/>
                  </a:lnTo>
                  <a:lnTo>
                    <a:pt x="1706156" y="711473"/>
                  </a:lnTo>
                  <a:lnTo>
                    <a:pt x="1713775" y="711479"/>
                  </a:lnTo>
                  <a:lnTo>
                    <a:pt x="1713793" y="698779"/>
                  </a:lnTo>
                  <a:close/>
                </a:path>
                <a:path w="1713864" h="1790065">
                  <a:moveTo>
                    <a:pt x="6911" y="698779"/>
                  </a:moveTo>
                  <a:lnTo>
                    <a:pt x="559" y="698779"/>
                  </a:lnTo>
                  <a:lnTo>
                    <a:pt x="542" y="710209"/>
                  </a:lnTo>
                  <a:lnTo>
                    <a:pt x="6894" y="710214"/>
                  </a:lnTo>
                  <a:lnTo>
                    <a:pt x="6903" y="703859"/>
                  </a:lnTo>
                  <a:lnTo>
                    <a:pt x="1706167" y="703859"/>
                  </a:lnTo>
                  <a:lnTo>
                    <a:pt x="6903" y="702589"/>
                  </a:lnTo>
                  <a:lnTo>
                    <a:pt x="6911" y="698779"/>
                  </a:lnTo>
                  <a:close/>
                </a:path>
                <a:path w="1713864" h="1790065">
                  <a:moveTo>
                    <a:pt x="6912" y="697514"/>
                  </a:moveTo>
                  <a:lnTo>
                    <a:pt x="6911" y="698779"/>
                  </a:lnTo>
                  <a:lnTo>
                    <a:pt x="1706174" y="698773"/>
                  </a:lnTo>
                  <a:lnTo>
                    <a:pt x="6912" y="697514"/>
                  </a:lnTo>
                  <a:close/>
                </a:path>
                <a:path w="1713864" h="1790065">
                  <a:moveTo>
                    <a:pt x="1707161" y="663219"/>
                  </a:moveTo>
                  <a:lnTo>
                    <a:pt x="1706225" y="663219"/>
                  </a:lnTo>
                  <a:lnTo>
                    <a:pt x="1706174" y="698773"/>
                  </a:lnTo>
                  <a:lnTo>
                    <a:pt x="1713793" y="698779"/>
                  </a:lnTo>
                  <a:lnTo>
                    <a:pt x="1713800" y="692429"/>
                  </a:lnTo>
                  <a:lnTo>
                    <a:pt x="1713511" y="692429"/>
                  </a:lnTo>
                  <a:lnTo>
                    <a:pt x="1713511" y="688619"/>
                  </a:lnTo>
                  <a:lnTo>
                    <a:pt x="1712241" y="688619"/>
                  </a:lnTo>
                  <a:lnTo>
                    <a:pt x="1712241" y="683539"/>
                  </a:lnTo>
                  <a:lnTo>
                    <a:pt x="1710971" y="683539"/>
                  </a:lnTo>
                  <a:lnTo>
                    <a:pt x="1710971" y="678459"/>
                  </a:lnTo>
                  <a:lnTo>
                    <a:pt x="1709701" y="678459"/>
                  </a:lnTo>
                  <a:lnTo>
                    <a:pt x="1709701" y="673379"/>
                  </a:lnTo>
                  <a:lnTo>
                    <a:pt x="1708431" y="673379"/>
                  </a:lnTo>
                  <a:lnTo>
                    <a:pt x="1708431" y="667029"/>
                  </a:lnTo>
                  <a:lnTo>
                    <a:pt x="1707161" y="667029"/>
                  </a:lnTo>
                  <a:lnTo>
                    <a:pt x="1707161" y="663219"/>
                  </a:lnTo>
                  <a:close/>
                </a:path>
                <a:path w="1713864" h="1790065">
                  <a:moveTo>
                    <a:pt x="6918" y="692429"/>
                  </a:moveTo>
                  <a:lnTo>
                    <a:pt x="566" y="692429"/>
                  </a:lnTo>
                  <a:lnTo>
                    <a:pt x="559" y="697509"/>
                  </a:lnTo>
                  <a:lnTo>
                    <a:pt x="6912" y="697514"/>
                  </a:lnTo>
                  <a:lnTo>
                    <a:pt x="6918" y="692429"/>
                  </a:lnTo>
                  <a:close/>
                </a:path>
                <a:path w="1713864" h="1790065">
                  <a:moveTo>
                    <a:pt x="1706182" y="692429"/>
                  </a:moveTo>
                  <a:lnTo>
                    <a:pt x="6920" y="692429"/>
                  </a:lnTo>
                  <a:lnTo>
                    <a:pt x="6918" y="693699"/>
                  </a:lnTo>
                  <a:lnTo>
                    <a:pt x="1706182" y="692429"/>
                  </a:lnTo>
                  <a:close/>
                </a:path>
                <a:path w="1713864" h="1790065">
                  <a:moveTo>
                    <a:pt x="6954" y="667029"/>
                  </a:moveTo>
                  <a:lnTo>
                    <a:pt x="6631" y="667029"/>
                  </a:lnTo>
                  <a:lnTo>
                    <a:pt x="6631" y="673379"/>
                  </a:lnTo>
                  <a:lnTo>
                    <a:pt x="5361" y="673379"/>
                  </a:lnTo>
                  <a:lnTo>
                    <a:pt x="5361" y="678459"/>
                  </a:lnTo>
                  <a:lnTo>
                    <a:pt x="4091" y="678459"/>
                  </a:lnTo>
                  <a:lnTo>
                    <a:pt x="4091" y="683539"/>
                  </a:lnTo>
                  <a:lnTo>
                    <a:pt x="2821" y="683539"/>
                  </a:lnTo>
                  <a:lnTo>
                    <a:pt x="2821" y="688619"/>
                  </a:lnTo>
                  <a:lnTo>
                    <a:pt x="1551" y="688619"/>
                  </a:lnTo>
                  <a:lnTo>
                    <a:pt x="1551" y="692429"/>
                  </a:lnTo>
                  <a:lnTo>
                    <a:pt x="6920" y="692429"/>
                  </a:lnTo>
                  <a:lnTo>
                    <a:pt x="6954" y="667029"/>
                  </a:lnTo>
                  <a:close/>
                </a:path>
                <a:path w="1713864" h="1790065">
                  <a:moveTo>
                    <a:pt x="6942" y="677189"/>
                  </a:moveTo>
                  <a:lnTo>
                    <a:pt x="6940" y="678459"/>
                  </a:lnTo>
                  <a:lnTo>
                    <a:pt x="1706203" y="678459"/>
                  </a:lnTo>
                  <a:lnTo>
                    <a:pt x="6942" y="677189"/>
                  </a:lnTo>
                  <a:close/>
                </a:path>
                <a:path w="1713864" h="1790065">
                  <a:moveTo>
                    <a:pt x="6800" y="774979"/>
                  </a:moveTo>
                  <a:lnTo>
                    <a:pt x="449" y="774979"/>
                  </a:lnTo>
                  <a:lnTo>
                    <a:pt x="124" y="1003579"/>
                  </a:lnTo>
                  <a:lnTo>
                    <a:pt x="6473" y="1003579"/>
                  </a:lnTo>
                  <a:lnTo>
                    <a:pt x="6800" y="774979"/>
                  </a:lnTo>
                  <a:close/>
                </a:path>
                <a:path w="1713864" h="1790065">
                  <a:moveTo>
                    <a:pt x="1713683" y="774979"/>
                  </a:moveTo>
                  <a:lnTo>
                    <a:pt x="1706064" y="774979"/>
                  </a:lnTo>
                  <a:lnTo>
                    <a:pt x="1705736" y="1003579"/>
                  </a:lnTo>
                  <a:lnTo>
                    <a:pt x="1713359" y="1003579"/>
                  </a:lnTo>
                  <a:lnTo>
                    <a:pt x="1713683" y="774979"/>
                  </a:lnTo>
                  <a:close/>
                </a:path>
                <a:path w="1713864" h="1790065">
                  <a:moveTo>
                    <a:pt x="1713359" y="1003579"/>
                  </a:moveTo>
                  <a:lnTo>
                    <a:pt x="1705736" y="1003579"/>
                  </a:lnTo>
                  <a:lnTo>
                    <a:pt x="1705551" y="1133119"/>
                  </a:lnTo>
                  <a:lnTo>
                    <a:pt x="1705891" y="1133119"/>
                  </a:lnTo>
                  <a:lnTo>
                    <a:pt x="1705891" y="1126769"/>
                  </a:lnTo>
                  <a:lnTo>
                    <a:pt x="1707161" y="1126769"/>
                  </a:lnTo>
                  <a:lnTo>
                    <a:pt x="1707161" y="1121689"/>
                  </a:lnTo>
                  <a:lnTo>
                    <a:pt x="1708431" y="1121689"/>
                  </a:lnTo>
                  <a:lnTo>
                    <a:pt x="1708431" y="1116609"/>
                  </a:lnTo>
                  <a:lnTo>
                    <a:pt x="1709701" y="1116609"/>
                  </a:lnTo>
                  <a:lnTo>
                    <a:pt x="1709701" y="1111529"/>
                  </a:lnTo>
                  <a:lnTo>
                    <a:pt x="1710971" y="1111529"/>
                  </a:lnTo>
                  <a:lnTo>
                    <a:pt x="1710971" y="1106449"/>
                  </a:lnTo>
                  <a:lnTo>
                    <a:pt x="1712241" y="1106449"/>
                  </a:lnTo>
                  <a:lnTo>
                    <a:pt x="1712241" y="1101369"/>
                  </a:lnTo>
                  <a:lnTo>
                    <a:pt x="1713220" y="1101369"/>
                  </a:lnTo>
                  <a:lnTo>
                    <a:pt x="1713359" y="1003579"/>
                  </a:lnTo>
                  <a:close/>
                </a:path>
                <a:path w="1713864" h="1790065">
                  <a:moveTo>
                    <a:pt x="6473" y="1003579"/>
                  </a:moveTo>
                  <a:lnTo>
                    <a:pt x="124" y="1003579"/>
                  </a:lnTo>
                  <a:lnTo>
                    <a:pt x="0" y="1091209"/>
                  </a:lnTo>
                  <a:lnTo>
                    <a:pt x="281" y="1091209"/>
                  </a:lnTo>
                  <a:lnTo>
                    <a:pt x="281" y="1096289"/>
                  </a:lnTo>
                  <a:lnTo>
                    <a:pt x="1551" y="1096289"/>
                  </a:lnTo>
                  <a:lnTo>
                    <a:pt x="1551" y="1101369"/>
                  </a:lnTo>
                  <a:lnTo>
                    <a:pt x="2821" y="1101369"/>
                  </a:lnTo>
                  <a:lnTo>
                    <a:pt x="2821" y="1106449"/>
                  </a:lnTo>
                  <a:lnTo>
                    <a:pt x="4091" y="1106449"/>
                  </a:lnTo>
                  <a:lnTo>
                    <a:pt x="4091" y="1111529"/>
                  </a:lnTo>
                  <a:lnTo>
                    <a:pt x="5361" y="1111529"/>
                  </a:lnTo>
                  <a:lnTo>
                    <a:pt x="5361" y="1116609"/>
                  </a:lnTo>
                  <a:lnTo>
                    <a:pt x="6311" y="1116609"/>
                  </a:lnTo>
                  <a:lnTo>
                    <a:pt x="6473" y="1003579"/>
                  </a:lnTo>
                  <a:close/>
                </a:path>
                <a:path w="1713864" h="1790065">
                  <a:moveTo>
                    <a:pt x="1059461" y="1784629"/>
                  </a:moveTo>
                  <a:lnTo>
                    <a:pt x="658141" y="1784629"/>
                  </a:lnTo>
                  <a:lnTo>
                    <a:pt x="658141" y="1785899"/>
                  </a:lnTo>
                  <a:lnTo>
                    <a:pt x="1059461" y="1785899"/>
                  </a:lnTo>
                  <a:lnTo>
                    <a:pt x="1059461" y="1784629"/>
                  </a:lnTo>
                  <a:close/>
                </a:path>
                <a:path w="1713864" h="1790065">
                  <a:moveTo>
                    <a:pt x="1064541" y="1783359"/>
                  </a:moveTo>
                  <a:lnTo>
                    <a:pt x="653061" y="1783359"/>
                  </a:lnTo>
                  <a:lnTo>
                    <a:pt x="653061" y="1784629"/>
                  </a:lnTo>
                  <a:lnTo>
                    <a:pt x="1064541" y="1784629"/>
                  </a:lnTo>
                  <a:lnTo>
                    <a:pt x="1064541" y="1783359"/>
                  </a:lnTo>
                  <a:close/>
                </a:path>
                <a:path w="1713864" h="1790065">
                  <a:moveTo>
                    <a:pt x="642901" y="1781772"/>
                  </a:moveTo>
                  <a:lnTo>
                    <a:pt x="642901" y="1782089"/>
                  </a:lnTo>
                  <a:lnTo>
                    <a:pt x="647981" y="1782089"/>
                  </a:lnTo>
                  <a:lnTo>
                    <a:pt x="647981" y="1783359"/>
                  </a:lnTo>
                  <a:lnTo>
                    <a:pt x="1069621" y="1783359"/>
                  </a:lnTo>
                  <a:lnTo>
                    <a:pt x="1069621" y="1782410"/>
                  </a:lnTo>
                  <a:lnTo>
                    <a:pt x="642901" y="1781772"/>
                  </a:lnTo>
                  <a:close/>
                </a:path>
                <a:path w="1713864" h="1790065">
                  <a:moveTo>
                    <a:pt x="1044221" y="1788439"/>
                  </a:moveTo>
                  <a:lnTo>
                    <a:pt x="673381" y="1788439"/>
                  </a:lnTo>
                  <a:lnTo>
                    <a:pt x="673381" y="1788669"/>
                  </a:lnTo>
                  <a:lnTo>
                    <a:pt x="1044221" y="1789494"/>
                  </a:lnTo>
                  <a:lnTo>
                    <a:pt x="1044221" y="1788439"/>
                  </a:lnTo>
                  <a:close/>
                </a:path>
                <a:path w="1713864" h="1790065">
                  <a:moveTo>
                    <a:pt x="1054381" y="1785899"/>
                  </a:moveTo>
                  <a:lnTo>
                    <a:pt x="663221" y="1785899"/>
                  </a:lnTo>
                  <a:lnTo>
                    <a:pt x="663221" y="1787169"/>
                  </a:lnTo>
                  <a:lnTo>
                    <a:pt x="1054381" y="1787169"/>
                  </a:lnTo>
                  <a:lnTo>
                    <a:pt x="1054381" y="1785899"/>
                  </a:lnTo>
                  <a:close/>
                </a:path>
              </a:pathLst>
            </a:custGeom>
            <a:solidFill>
              <a:srgbClr val="5B335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3377880" y="4903151"/>
              <a:ext cx="1700530" cy="1776095"/>
            </a:xfrm>
            <a:custGeom>
              <a:avLst/>
              <a:gdLst/>
              <a:ahLst/>
              <a:cxnLst/>
              <a:rect l="l" t="t" r="r" b="b"/>
              <a:pathLst>
                <a:path w="1700529" h="1776095">
                  <a:moveTo>
                    <a:pt x="637859" y="0"/>
                  </a:moveTo>
                  <a:lnTo>
                    <a:pt x="637859" y="318"/>
                  </a:lnTo>
                  <a:lnTo>
                    <a:pt x="632779" y="318"/>
                  </a:lnTo>
                  <a:lnTo>
                    <a:pt x="632779" y="1588"/>
                  </a:lnTo>
                  <a:lnTo>
                    <a:pt x="1064579" y="1588"/>
                  </a:lnTo>
                  <a:lnTo>
                    <a:pt x="1064579" y="637"/>
                  </a:lnTo>
                  <a:lnTo>
                    <a:pt x="637859" y="0"/>
                  </a:lnTo>
                  <a:close/>
                </a:path>
                <a:path w="1700529" h="1776095">
                  <a:moveTo>
                    <a:pt x="1089979" y="6668"/>
                  </a:moveTo>
                  <a:lnTo>
                    <a:pt x="607379" y="6668"/>
                  </a:lnTo>
                  <a:lnTo>
                    <a:pt x="607379" y="7570"/>
                  </a:lnTo>
                  <a:lnTo>
                    <a:pt x="851854" y="7938"/>
                  </a:lnTo>
                  <a:lnTo>
                    <a:pt x="1089979" y="7938"/>
                  </a:lnTo>
                  <a:lnTo>
                    <a:pt x="1089979" y="6668"/>
                  </a:lnTo>
                  <a:close/>
                </a:path>
                <a:path w="1700529" h="1776095">
                  <a:moveTo>
                    <a:pt x="1084899" y="5398"/>
                  </a:moveTo>
                  <a:lnTo>
                    <a:pt x="612459" y="5398"/>
                  </a:lnTo>
                  <a:lnTo>
                    <a:pt x="612459" y="6668"/>
                  </a:lnTo>
                  <a:lnTo>
                    <a:pt x="1084899" y="6668"/>
                  </a:lnTo>
                  <a:lnTo>
                    <a:pt x="1084899" y="5398"/>
                  </a:lnTo>
                  <a:close/>
                </a:path>
                <a:path w="1700529" h="1776095">
                  <a:moveTo>
                    <a:pt x="1079819" y="4128"/>
                  </a:moveTo>
                  <a:lnTo>
                    <a:pt x="617539" y="4128"/>
                  </a:lnTo>
                  <a:lnTo>
                    <a:pt x="617539" y="5398"/>
                  </a:lnTo>
                  <a:lnTo>
                    <a:pt x="1079819" y="5398"/>
                  </a:lnTo>
                  <a:lnTo>
                    <a:pt x="1079819" y="4128"/>
                  </a:lnTo>
                  <a:close/>
                </a:path>
                <a:path w="1700529" h="1776095">
                  <a:moveTo>
                    <a:pt x="1074739" y="2858"/>
                  </a:moveTo>
                  <a:lnTo>
                    <a:pt x="622619" y="2858"/>
                  </a:lnTo>
                  <a:lnTo>
                    <a:pt x="622619" y="4128"/>
                  </a:lnTo>
                  <a:lnTo>
                    <a:pt x="1074739" y="4128"/>
                  </a:lnTo>
                  <a:lnTo>
                    <a:pt x="1074739" y="2858"/>
                  </a:lnTo>
                  <a:close/>
                </a:path>
                <a:path w="1700529" h="1776095">
                  <a:moveTo>
                    <a:pt x="1069659" y="1588"/>
                  </a:moveTo>
                  <a:lnTo>
                    <a:pt x="627699" y="1588"/>
                  </a:lnTo>
                  <a:lnTo>
                    <a:pt x="627699" y="2858"/>
                  </a:lnTo>
                  <a:lnTo>
                    <a:pt x="1069659" y="2858"/>
                  </a:lnTo>
                  <a:lnTo>
                    <a:pt x="1069659" y="1588"/>
                  </a:lnTo>
                  <a:close/>
                </a:path>
                <a:path w="1700529" h="1776095">
                  <a:moveTo>
                    <a:pt x="1095059" y="7938"/>
                  </a:moveTo>
                  <a:lnTo>
                    <a:pt x="851854" y="7938"/>
                  </a:lnTo>
                  <a:lnTo>
                    <a:pt x="1095059" y="8305"/>
                  </a:lnTo>
                  <a:lnTo>
                    <a:pt x="1095059" y="7938"/>
                  </a:lnTo>
                  <a:close/>
                </a:path>
                <a:path w="1700529" h="1776095">
                  <a:moveTo>
                    <a:pt x="8123" y="761048"/>
                  </a:moveTo>
                  <a:lnTo>
                    <a:pt x="501" y="761048"/>
                  </a:lnTo>
                  <a:lnTo>
                    <a:pt x="488" y="768668"/>
                  </a:lnTo>
                  <a:lnTo>
                    <a:pt x="8110" y="768668"/>
                  </a:lnTo>
                  <a:lnTo>
                    <a:pt x="8123" y="761048"/>
                  </a:lnTo>
                  <a:close/>
                </a:path>
                <a:path w="1700529" h="1776095">
                  <a:moveTo>
                    <a:pt x="1699765" y="761048"/>
                  </a:moveTo>
                  <a:lnTo>
                    <a:pt x="1692875" y="761048"/>
                  </a:lnTo>
                  <a:lnTo>
                    <a:pt x="1692855" y="768668"/>
                  </a:lnTo>
                  <a:lnTo>
                    <a:pt x="1699752" y="768668"/>
                  </a:lnTo>
                  <a:lnTo>
                    <a:pt x="1699765" y="761048"/>
                  </a:lnTo>
                  <a:close/>
                </a:path>
                <a:path w="1700529" h="1776095">
                  <a:moveTo>
                    <a:pt x="8124" y="759784"/>
                  </a:moveTo>
                  <a:lnTo>
                    <a:pt x="8123" y="761048"/>
                  </a:lnTo>
                  <a:lnTo>
                    <a:pt x="1692875" y="761043"/>
                  </a:lnTo>
                  <a:lnTo>
                    <a:pt x="8124" y="759784"/>
                  </a:lnTo>
                  <a:close/>
                </a:path>
                <a:path w="1700529" h="1776095">
                  <a:moveTo>
                    <a:pt x="1699792" y="741998"/>
                  </a:moveTo>
                  <a:lnTo>
                    <a:pt x="1692916" y="741998"/>
                  </a:lnTo>
                  <a:lnTo>
                    <a:pt x="1692875" y="761043"/>
                  </a:lnTo>
                  <a:lnTo>
                    <a:pt x="1699765" y="761048"/>
                  </a:lnTo>
                  <a:lnTo>
                    <a:pt x="1699792" y="741998"/>
                  </a:lnTo>
                  <a:close/>
                </a:path>
                <a:path w="1700529" h="1776095">
                  <a:moveTo>
                    <a:pt x="8150" y="741998"/>
                  </a:moveTo>
                  <a:lnTo>
                    <a:pt x="528" y="741998"/>
                  </a:lnTo>
                  <a:lnTo>
                    <a:pt x="501" y="759778"/>
                  </a:lnTo>
                  <a:lnTo>
                    <a:pt x="8124" y="759784"/>
                  </a:lnTo>
                  <a:lnTo>
                    <a:pt x="8150" y="741998"/>
                  </a:lnTo>
                  <a:close/>
                </a:path>
                <a:path w="1700529" h="1776095">
                  <a:moveTo>
                    <a:pt x="1692935" y="733103"/>
                  </a:moveTo>
                  <a:lnTo>
                    <a:pt x="1692916" y="741993"/>
                  </a:lnTo>
                  <a:lnTo>
                    <a:pt x="1699792" y="741998"/>
                  </a:lnTo>
                  <a:lnTo>
                    <a:pt x="1699805" y="733108"/>
                  </a:lnTo>
                  <a:lnTo>
                    <a:pt x="1692935" y="733103"/>
                  </a:lnTo>
                  <a:close/>
                </a:path>
                <a:path w="1700529" h="1776095">
                  <a:moveTo>
                    <a:pt x="8161" y="733103"/>
                  </a:moveTo>
                  <a:lnTo>
                    <a:pt x="541" y="733108"/>
                  </a:lnTo>
                  <a:lnTo>
                    <a:pt x="528" y="740728"/>
                  </a:lnTo>
                  <a:lnTo>
                    <a:pt x="893871" y="741396"/>
                  </a:lnTo>
                  <a:lnTo>
                    <a:pt x="8150" y="740728"/>
                  </a:lnTo>
                  <a:lnTo>
                    <a:pt x="8161" y="733103"/>
                  </a:lnTo>
                  <a:close/>
                </a:path>
                <a:path w="1700529" h="1776095">
                  <a:moveTo>
                    <a:pt x="541" y="731838"/>
                  </a:moveTo>
                  <a:lnTo>
                    <a:pt x="539" y="733108"/>
                  </a:lnTo>
                  <a:lnTo>
                    <a:pt x="541" y="731838"/>
                  </a:lnTo>
                  <a:close/>
                </a:path>
                <a:path w="1700529" h="1776095">
                  <a:moveTo>
                    <a:pt x="1692938" y="731844"/>
                  </a:moveTo>
                  <a:lnTo>
                    <a:pt x="1692183" y="731844"/>
                  </a:lnTo>
                  <a:lnTo>
                    <a:pt x="1692935" y="733103"/>
                  </a:lnTo>
                  <a:lnTo>
                    <a:pt x="1692938" y="731844"/>
                  </a:lnTo>
                  <a:close/>
                </a:path>
                <a:path w="1700529" h="1776095">
                  <a:moveTo>
                    <a:pt x="8212" y="697548"/>
                  </a:moveTo>
                  <a:lnTo>
                    <a:pt x="592" y="697548"/>
                  </a:lnTo>
                  <a:lnTo>
                    <a:pt x="543" y="731838"/>
                  </a:lnTo>
                  <a:lnTo>
                    <a:pt x="8163" y="731844"/>
                  </a:lnTo>
                  <a:lnTo>
                    <a:pt x="8203" y="705168"/>
                  </a:lnTo>
                  <a:lnTo>
                    <a:pt x="1692996" y="705168"/>
                  </a:lnTo>
                  <a:lnTo>
                    <a:pt x="8203" y="703898"/>
                  </a:lnTo>
                  <a:lnTo>
                    <a:pt x="8212" y="697548"/>
                  </a:lnTo>
                  <a:close/>
                </a:path>
                <a:path w="1700529" h="1776095">
                  <a:moveTo>
                    <a:pt x="1699855" y="697548"/>
                  </a:moveTo>
                  <a:lnTo>
                    <a:pt x="1693012" y="697548"/>
                  </a:lnTo>
                  <a:lnTo>
                    <a:pt x="1692976" y="712788"/>
                  </a:lnTo>
                  <a:lnTo>
                    <a:pt x="8190" y="714058"/>
                  </a:lnTo>
                  <a:lnTo>
                    <a:pt x="1692976" y="714058"/>
                  </a:lnTo>
                  <a:lnTo>
                    <a:pt x="1692938" y="731844"/>
                  </a:lnTo>
                  <a:lnTo>
                    <a:pt x="1699803" y="731838"/>
                  </a:lnTo>
                  <a:lnTo>
                    <a:pt x="1699855" y="697548"/>
                  </a:lnTo>
                  <a:close/>
                </a:path>
                <a:path w="1700529" h="1776095">
                  <a:moveTo>
                    <a:pt x="1699870" y="686118"/>
                  </a:moveTo>
                  <a:lnTo>
                    <a:pt x="1693034" y="686124"/>
                  </a:lnTo>
                  <a:lnTo>
                    <a:pt x="1693012" y="697543"/>
                  </a:lnTo>
                  <a:lnTo>
                    <a:pt x="1699855" y="697548"/>
                  </a:lnTo>
                  <a:lnTo>
                    <a:pt x="1699870" y="686118"/>
                  </a:lnTo>
                  <a:close/>
                </a:path>
                <a:path w="1700529" h="1776095">
                  <a:moveTo>
                    <a:pt x="8216" y="696278"/>
                  </a:moveTo>
                  <a:lnTo>
                    <a:pt x="895979" y="696948"/>
                  </a:lnTo>
                  <a:lnTo>
                    <a:pt x="8216" y="696278"/>
                  </a:lnTo>
                  <a:close/>
                </a:path>
                <a:path w="1700529" h="1776095">
                  <a:moveTo>
                    <a:pt x="8227" y="687383"/>
                  </a:moveTo>
                  <a:lnTo>
                    <a:pt x="606" y="687388"/>
                  </a:lnTo>
                  <a:lnTo>
                    <a:pt x="594" y="696278"/>
                  </a:lnTo>
                  <a:lnTo>
                    <a:pt x="8216" y="696278"/>
                  </a:lnTo>
                  <a:lnTo>
                    <a:pt x="8227" y="687383"/>
                  </a:lnTo>
                  <a:close/>
                </a:path>
                <a:path w="1700529" h="1776095">
                  <a:moveTo>
                    <a:pt x="8236" y="682303"/>
                  </a:moveTo>
                  <a:lnTo>
                    <a:pt x="614" y="682308"/>
                  </a:lnTo>
                  <a:lnTo>
                    <a:pt x="608" y="686118"/>
                  </a:lnTo>
                  <a:lnTo>
                    <a:pt x="8229" y="686118"/>
                  </a:lnTo>
                  <a:lnTo>
                    <a:pt x="8227" y="687383"/>
                  </a:lnTo>
                  <a:lnTo>
                    <a:pt x="8236" y="682303"/>
                  </a:lnTo>
                  <a:close/>
                </a:path>
                <a:path w="1700529" h="1776095">
                  <a:moveTo>
                    <a:pt x="1699877" y="681038"/>
                  </a:moveTo>
                  <a:lnTo>
                    <a:pt x="1693048" y="681044"/>
                  </a:lnTo>
                  <a:lnTo>
                    <a:pt x="1693034" y="686118"/>
                  </a:lnTo>
                  <a:lnTo>
                    <a:pt x="1699870" y="686118"/>
                  </a:lnTo>
                  <a:lnTo>
                    <a:pt x="1699877" y="681038"/>
                  </a:lnTo>
                  <a:close/>
                </a:path>
                <a:path w="1700529" h="1776095">
                  <a:moveTo>
                    <a:pt x="8251" y="672148"/>
                  </a:moveTo>
                  <a:lnTo>
                    <a:pt x="627" y="672148"/>
                  </a:lnTo>
                  <a:lnTo>
                    <a:pt x="614" y="682308"/>
                  </a:lnTo>
                  <a:lnTo>
                    <a:pt x="8236" y="682303"/>
                  </a:lnTo>
                  <a:lnTo>
                    <a:pt x="8251" y="672148"/>
                  </a:lnTo>
                  <a:close/>
                </a:path>
                <a:path w="1700529" h="1776095">
                  <a:moveTo>
                    <a:pt x="1693045" y="681044"/>
                  </a:moveTo>
                  <a:lnTo>
                    <a:pt x="8236" y="682308"/>
                  </a:lnTo>
                  <a:lnTo>
                    <a:pt x="1693042" y="682308"/>
                  </a:lnTo>
                  <a:lnTo>
                    <a:pt x="1693045" y="681044"/>
                  </a:lnTo>
                  <a:close/>
                </a:path>
                <a:path w="1700529" h="1776095">
                  <a:moveTo>
                    <a:pt x="1699892" y="672148"/>
                  </a:moveTo>
                  <a:lnTo>
                    <a:pt x="1693067" y="672148"/>
                  </a:lnTo>
                  <a:lnTo>
                    <a:pt x="1693048" y="681044"/>
                  </a:lnTo>
                  <a:lnTo>
                    <a:pt x="1699877" y="681038"/>
                  </a:lnTo>
                  <a:lnTo>
                    <a:pt x="1699892" y="672148"/>
                  </a:lnTo>
                  <a:close/>
                </a:path>
                <a:path w="1700529" h="1776095">
                  <a:moveTo>
                    <a:pt x="628" y="670878"/>
                  </a:moveTo>
                  <a:lnTo>
                    <a:pt x="627" y="672148"/>
                  </a:lnTo>
                  <a:lnTo>
                    <a:pt x="628" y="670878"/>
                  </a:lnTo>
                  <a:close/>
                </a:path>
                <a:path w="1700529" h="1776095">
                  <a:moveTo>
                    <a:pt x="8253" y="670884"/>
                  </a:moveTo>
                  <a:lnTo>
                    <a:pt x="8251" y="672148"/>
                  </a:lnTo>
                  <a:lnTo>
                    <a:pt x="1693067" y="672143"/>
                  </a:lnTo>
                  <a:lnTo>
                    <a:pt x="8253" y="670884"/>
                  </a:lnTo>
                  <a:close/>
                </a:path>
                <a:path w="1700529" h="1776095">
                  <a:moveTo>
                    <a:pt x="1699914" y="656908"/>
                  </a:moveTo>
                  <a:lnTo>
                    <a:pt x="1693100" y="656908"/>
                  </a:lnTo>
                  <a:lnTo>
                    <a:pt x="1693067" y="672143"/>
                  </a:lnTo>
                  <a:lnTo>
                    <a:pt x="1699892" y="672148"/>
                  </a:lnTo>
                  <a:lnTo>
                    <a:pt x="1699914" y="656908"/>
                  </a:lnTo>
                  <a:close/>
                </a:path>
                <a:path w="1700529" h="1776095">
                  <a:moveTo>
                    <a:pt x="8265" y="660718"/>
                  </a:moveTo>
                  <a:lnTo>
                    <a:pt x="643" y="660718"/>
                  </a:lnTo>
                  <a:lnTo>
                    <a:pt x="630" y="670878"/>
                  </a:lnTo>
                  <a:lnTo>
                    <a:pt x="8253" y="670884"/>
                  </a:lnTo>
                  <a:lnTo>
                    <a:pt x="8265" y="660718"/>
                  </a:lnTo>
                  <a:close/>
                </a:path>
                <a:path w="1700529" h="1776095">
                  <a:moveTo>
                    <a:pt x="1693089" y="660718"/>
                  </a:moveTo>
                  <a:lnTo>
                    <a:pt x="8267" y="660718"/>
                  </a:lnTo>
                  <a:lnTo>
                    <a:pt x="8265" y="661988"/>
                  </a:lnTo>
                  <a:lnTo>
                    <a:pt x="1693089" y="660718"/>
                  </a:lnTo>
                  <a:close/>
                </a:path>
                <a:path w="1700529" h="1776095">
                  <a:moveTo>
                    <a:pt x="8287" y="646748"/>
                  </a:moveTo>
                  <a:lnTo>
                    <a:pt x="4129" y="646748"/>
                  </a:lnTo>
                  <a:lnTo>
                    <a:pt x="4129" y="651828"/>
                  </a:lnTo>
                  <a:lnTo>
                    <a:pt x="2859" y="651828"/>
                  </a:lnTo>
                  <a:lnTo>
                    <a:pt x="2859" y="656908"/>
                  </a:lnTo>
                  <a:lnTo>
                    <a:pt x="1589" y="656908"/>
                  </a:lnTo>
                  <a:lnTo>
                    <a:pt x="1589" y="660718"/>
                  </a:lnTo>
                  <a:lnTo>
                    <a:pt x="8267" y="660718"/>
                  </a:lnTo>
                  <a:lnTo>
                    <a:pt x="8287" y="646748"/>
                  </a:lnTo>
                  <a:close/>
                </a:path>
                <a:path w="1700529" h="1776095">
                  <a:moveTo>
                    <a:pt x="1694499" y="631508"/>
                  </a:moveTo>
                  <a:lnTo>
                    <a:pt x="1693155" y="631508"/>
                  </a:lnTo>
                  <a:lnTo>
                    <a:pt x="1693100" y="655638"/>
                  </a:lnTo>
                  <a:lnTo>
                    <a:pt x="8273" y="656908"/>
                  </a:lnTo>
                  <a:lnTo>
                    <a:pt x="1699579" y="656908"/>
                  </a:lnTo>
                  <a:lnTo>
                    <a:pt x="1699579" y="651828"/>
                  </a:lnTo>
                  <a:lnTo>
                    <a:pt x="1698309" y="651828"/>
                  </a:lnTo>
                  <a:lnTo>
                    <a:pt x="1698309" y="646748"/>
                  </a:lnTo>
                  <a:lnTo>
                    <a:pt x="1697039" y="646748"/>
                  </a:lnTo>
                  <a:lnTo>
                    <a:pt x="1697039" y="641668"/>
                  </a:lnTo>
                  <a:lnTo>
                    <a:pt x="1695769" y="641668"/>
                  </a:lnTo>
                  <a:lnTo>
                    <a:pt x="1695769" y="635318"/>
                  </a:lnTo>
                  <a:lnTo>
                    <a:pt x="1694499" y="635318"/>
                  </a:lnTo>
                  <a:lnTo>
                    <a:pt x="1694499" y="631508"/>
                  </a:lnTo>
                  <a:close/>
                </a:path>
                <a:path w="1700529" h="1776095">
                  <a:moveTo>
                    <a:pt x="8309" y="631508"/>
                  </a:moveTo>
                  <a:lnTo>
                    <a:pt x="7939" y="631508"/>
                  </a:lnTo>
                  <a:lnTo>
                    <a:pt x="7939" y="635318"/>
                  </a:lnTo>
                  <a:lnTo>
                    <a:pt x="6669" y="635318"/>
                  </a:lnTo>
                  <a:lnTo>
                    <a:pt x="6669" y="641668"/>
                  </a:lnTo>
                  <a:lnTo>
                    <a:pt x="5399" y="641668"/>
                  </a:lnTo>
                  <a:lnTo>
                    <a:pt x="5399" y="646748"/>
                  </a:lnTo>
                  <a:lnTo>
                    <a:pt x="1693122" y="646748"/>
                  </a:lnTo>
                  <a:lnTo>
                    <a:pt x="8287" y="645478"/>
                  </a:lnTo>
                  <a:lnTo>
                    <a:pt x="8309" y="631508"/>
                  </a:lnTo>
                  <a:close/>
                </a:path>
                <a:path w="1700529" h="1776095">
                  <a:moveTo>
                    <a:pt x="8296" y="640398"/>
                  </a:moveTo>
                  <a:lnTo>
                    <a:pt x="8295" y="641668"/>
                  </a:lnTo>
                  <a:lnTo>
                    <a:pt x="1693133" y="641668"/>
                  </a:lnTo>
                  <a:lnTo>
                    <a:pt x="8296" y="640398"/>
                  </a:lnTo>
                  <a:close/>
                </a:path>
                <a:path w="1700529" h="1776095">
                  <a:moveTo>
                    <a:pt x="1693229" y="626428"/>
                  </a:moveTo>
                  <a:lnTo>
                    <a:pt x="1693155" y="631508"/>
                  </a:lnTo>
                  <a:lnTo>
                    <a:pt x="1693229" y="626428"/>
                  </a:lnTo>
                  <a:close/>
                </a:path>
                <a:path w="1700529" h="1776095">
                  <a:moveTo>
                    <a:pt x="8110" y="768668"/>
                  </a:moveTo>
                  <a:lnTo>
                    <a:pt x="488" y="768668"/>
                  </a:lnTo>
                  <a:lnTo>
                    <a:pt x="161" y="997268"/>
                  </a:lnTo>
                  <a:lnTo>
                    <a:pt x="7780" y="997268"/>
                  </a:lnTo>
                  <a:lnTo>
                    <a:pt x="8110" y="768668"/>
                  </a:lnTo>
                  <a:close/>
                </a:path>
                <a:path w="1700529" h="1776095">
                  <a:moveTo>
                    <a:pt x="1699752" y="768668"/>
                  </a:moveTo>
                  <a:lnTo>
                    <a:pt x="1692855" y="768668"/>
                  </a:lnTo>
                  <a:lnTo>
                    <a:pt x="1692361" y="997268"/>
                  </a:lnTo>
                  <a:lnTo>
                    <a:pt x="1699425" y="997268"/>
                  </a:lnTo>
                  <a:lnTo>
                    <a:pt x="1699752" y="768668"/>
                  </a:lnTo>
                  <a:close/>
                </a:path>
                <a:path w="1700529" h="1776095">
                  <a:moveTo>
                    <a:pt x="1692028" y="1152208"/>
                  </a:moveTo>
                  <a:lnTo>
                    <a:pt x="9209" y="1152208"/>
                  </a:lnTo>
                  <a:lnTo>
                    <a:pt x="1692025" y="1153478"/>
                  </a:lnTo>
                  <a:lnTo>
                    <a:pt x="1692028" y="1152208"/>
                  </a:lnTo>
                  <a:close/>
                </a:path>
                <a:path w="1700529" h="1776095">
                  <a:moveTo>
                    <a:pt x="1697039" y="1133158"/>
                  </a:moveTo>
                  <a:lnTo>
                    <a:pt x="1692069" y="1133158"/>
                  </a:lnTo>
                  <a:lnTo>
                    <a:pt x="1692028" y="1152208"/>
                  </a:lnTo>
                  <a:lnTo>
                    <a:pt x="1693229" y="1152208"/>
                  </a:lnTo>
                  <a:lnTo>
                    <a:pt x="1693229" y="1148398"/>
                  </a:lnTo>
                  <a:lnTo>
                    <a:pt x="1694499" y="1148398"/>
                  </a:lnTo>
                  <a:lnTo>
                    <a:pt x="1694499" y="1143318"/>
                  </a:lnTo>
                  <a:lnTo>
                    <a:pt x="1695769" y="1143318"/>
                  </a:lnTo>
                  <a:lnTo>
                    <a:pt x="1695769" y="1136968"/>
                  </a:lnTo>
                  <a:lnTo>
                    <a:pt x="1697039" y="1136968"/>
                  </a:lnTo>
                  <a:lnTo>
                    <a:pt x="1697039" y="1133158"/>
                  </a:lnTo>
                  <a:close/>
                </a:path>
                <a:path w="1700529" h="1776095">
                  <a:moveTo>
                    <a:pt x="7602" y="1121728"/>
                  </a:moveTo>
                  <a:lnTo>
                    <a:pt x="1589" y="1121728"/>
                  </a:lnTo>
                  <a:lnTo>
                    <a:pt x="1589" y="1122998"/>
                  </a:lnTo>
                  <a:lnTo>
                    <a:pt x="2859" y="1122998"/>
                  </a:lnTo>
                  <a:lnTo>
                    <a:pt x="2859" y="1126808"/>
                  </a:lnTo>
                  <a:lnTo>
                    <a:pt x="4129" y="1126808"/>
                  </a:lnTo>
                  <a:lnTo>
                    <a:pt x="4129" y="1133158"/>
                  </a:lnTo>
                  <a:lnTo>
                    <a:pt x="5399" y="1133158"/>
                  </a:lnTo>
                  <a:lnTo>
                    <a:pt x="5399" y="1136968"/>
                  </a:lnTo>
                  <a:lnTo>
                    <a:pt x="6669" y="1136968"/>
                  </a:lnTo>
                  <a:lnTo>
                    <a:pt x="6669" y="1143318"/>
                  </a:lnTo>
                  <a:lnTo>
                    <a:pt x="7571" y="1143318"/>
                  </a:lnTo>
                  <a:lnTo>
                    <a:pt x="7602" y="1121728"/>
                  </a:lnTo>
                  <a:close/>
                </a:path>
                <a:path w="1700529" h="1776095">
                  <a:moveTo>
                    <a:pt x="1699249" y="1121728"/>
                  </a:moveTo>
                  <a:lnTo>
                    <a:pt x="1692094" y="1121728"/>
                  </a:lnTo>
                  <a:lnTo>
                    <a:pt x="1692069" y="1131888"/>
                  </a:lnTo>
                  <a:lnTo>
                    <a:pt x="7586" y="1133158"/>
                  </a:lnTo>
                  <a:lnTo>
                    <a:pt x="1698309" y="1133158"/>
                  </a:lnTo>
                  <a:lnTo>
                    <a:pt x="1698309" y="1126808"/>
                  </a:lnTo>
                  <a:lnTo>
                    <a:pt x="1699240" y="1126808"/>
                  </a:lnTo>
                  <a:lnTo>
                    <a:pt x="1699249" y="1121728"/>
                  </a:lnTo>
                  <a:close/>
                </a:path>
                <a:path w="1700529" h="1776095">
                  <a:moveTo>
                    <a:pt x="7615" y="1111563"/>
                  </a:moveTo>
                  <a:lnTo>
                    <a:pt x="319" y="1111568"/>
                  </a:lnTo>
                  <a:lnTo>
                    <a:pt x="319" y="1116648"/>
                  </a:lnTo>
                  <a:lnTo>
                    <a:pt x="1589" y="1116648"/>
                  </a:lnTo>
                  <a:lnTo>
                    <a:pt x="1589" y="1120458"/>
                  </a:lnTo>
                  <a:lnTo>
                    <a:pt x="1699249" y="1121728"/>
                  </a:lnTo>
                  <a:lnTo>
                    <a:pt x="1699250" y="1120458"/>
                  </a:lnTo>
                  <a:lnTo>
                    <a:pt x="7602" y="1120458"/>
                  </a:lnTo>
                  <a:lnTo>
                    <a:pt x="7615" y="1111563"/>
                  </a:lnTo>
                  <a:close/>
                </a:path>
                <a:path w="1700529" h="1776095">
                  <a:moveTo>
                    <a:pt x="1699263" y="1110298"/>
                  </a:moveTo>
                  <a:lnTo>
                    <a:pt x="849866" y="1110933"/>
                  </a:lnTo>
                  <a:lnTo>
                    <a:pt x="1692116" y="1111568"/>
                  </a:lnTo>
                  <a:lnTo>
                    <a:pt x="1692094" y="1120458"/>
                  </a:lnTo>
                  <a:lnTo>
                    <a:pt x="1699250" y="1120458"/>
                  </a:lnTo>
                  <a:lnTo>
                    <a:pt x="1699263" y="1110298"/>
                  </a:lnTo>
                  <a:close/>
                </a:path>
                <a:path w="1700529" h="1776095">
                  <a:moveTo>
                    <a:pt x="7" y="1105218"/>
                  </a:moveTo>
                  <a:lnTo>
                    <a:pt x="0" y="1111568"/>
                  </a:lnTo>
                  <a:lnTo>
                    <a:pt x="7615" y="1111563"/>
                  </a:lnTo>
                  <a:lnTo>
                    <a:pt x="7624" y="1105224"/>
                  </a:lnTo>
                  <a:lnTo>
                    <a:pt x="7" y="1105218"/>
                  </a:lnTo>
                  <a:close/>
                </a:path>
                <a:path w="1700529" h="1776095">
                  <a:moveTo>
                    <a:pt x="849829" y="1110933"/>
                  </a:moveTo>
                  <a:lnTo>
                    <a:pt x="7617" y="1111568"/>
                  </a:lnTo>
                  <a:lnTo>
                    <a:pt x="849866" y="1110933"/>
                  </a:lnTo>
                  <a:close/>
                </a:path>
                <a:path w="1700529" h="1776095">
                  <a:moveTo>
                    <a:pt x="7618" y="1110298"/>
                  </a:moveTo>
                  <a:lnTo>
                    <a:pt x="7617" y="1111563"/>
                  </a:lnTo>
                  <a:lnTo>
                    <a:pt x="849749" y="1110933"/>
                  </a:lnTo>
                  <a:lnTo>
                    <a:pt x="7618" y="1110298"/>
                  </a:lnTo>
                  <a:close/>
                </a:path>
                <a:path w="1700529" h="1776095">
                  <a:moveTo>
                    <a:pt x="1692124" y="1106483"/>
                  </a:moveTo>
                  <a:lnTo>
                    <a:pt x="1692114" y="1110298"/>
                  </a:lnTo>
                  <a:lnTo>
                    <a:pt x="876681" y="1110913"/>
                  </a:lnTo>
                  <a:lnTo>
                    <a:pt x="1699262" y="1110298"/>
                  </a:lnTo>
                  <a:lnTo>
                    <a:pt x="1699269" y="1106488"/>
                  </a:lnTo>
                  <a:lnTo>
                    <a:pt x="1692124" y="1106483"/>
                  </a:lnTo>
                  <a:close/>
                </a:path>
                <a:path w="1700529" h="1776095">
                  <a:moveTo>
                    <a:pt x="1699285" y="1095058"/>
                  </a:moveTo>
                  <a:lnTo>
                    <a:pt x="1692149" y="1095064"/>
                  </a:lnTo>
                  <a:lnTo>
                    <a:pt x="1692127" y="1105218"/>
                  </a:lnTo>
                  <a:lnTo>
                    <a:pt x="1699270" y="1105218"/>
                  </a:lnTo>
                  <a:lnTo>
                    <a:pt x="1699270" y="1106488"/>
                  </a:lnTo>
                  <a:lnTo>
                    <a:pt x="1699285" y="1095058"/>
                  </a:lnTo>
                  <a:close/>
                </a:path>
                <a:path w="1700529" h="1776095">
                  <a:moveTo>
                    <a:pt x="1692127" y="1105218"/>
                  </a:moveTo>
                  <a:lnTo>
                    <a:pt x="7624" y="1105224"/>
                  </a:lnTo>
                  <a:lnTo>
                    <a:pt x="1692124" y="1106483"/>
                  </a:lnTo>
                  <a:lnTo>
                    <a:pt x="1692127" y="1105218"/>
                  </a:lnTo>
                  <a:close/>
                </a:path>
                <a:path w="1700529" h="1776095">
                  <a:moveTo>
                    <a:pt x="7637" y="1096323"/>
                  </a:moveTo>
                  <a:lnTo>
                    <a:pt x="21" y="1096328"/>
                  </a:lnTo>
                  <a:lnTo>
                    <a:pt x="7" y="1105218"/>
                  </a:lnTo>
                  <a:lnTo>
                    <a:pt x="7624" y="1105218"/>
                  </a:lnTo>
                  <a:lnTo>
                    <a:pt x="7637" y="1096323"/>
                  </a:lnTo>
                  <a:close/>
                </a:path>
                <a:path w="1700529" h="1776095">
                  <a:moveTo>
                    <a:pt x="1692149" y="1095058"/>
                  </a:moveTo>
                  <a:lnTo>
                    <a:pt x="7639" y="1095058"/>
                  </a:lnTo>
                  <a:lnTo>
                    <a:pt x="7637" y="1096323"/>
                  </a:lnTo>
                  <a:lnTo>
                    <a:pt x="1692149" y="1095058"/>
                  </a:lnTo>
                  <a:close/>
                </a:path>
                <a:path w="1700529" h="1776095">
                  <a:moveTo>
                    <a:pt x="7646" y="1091248"/>
                  </a:moveTo>
                  <a:lnTo>
                    <a:pt x="29" y="1091248"/>
                  </a:lnTo>
                  <a:lnTo>
                    <a:pt x="23" y="1095058"/>
                  </a:lnTo>
                  <a:lnTo>
                    <a:pt x="7639" y="1095058"/>
                  </a:lnTo>
                  <a:lnTo>
                    <a:pt x="7646" y="1091248"/>
                  </a:lnTo>
                  <a:close/>
                </a:path>
                <a:path w="1700529" h="1776095">
                  <a:moveTo>
                    <a:pt x="1699290" y="1091248"/>
                  </a:moveTo>
                  <a:lnTo>
                    <a:pt x="1692157" y="1091248"/>
                  </a:lnTo>
                  <a:lnTo>
                    <a:pt x="1692149" y="1095058"/>
                  </a:lnTo>
                  <a:lnTo>
                    <a:pt x="1699285" y="1095058"/>
                  </a:lnTo>
                  <a:lnTo>
                    <a:pt x="1699290" y="1091248"/>
                  </a:lnTo>
                  <a:close/>
                </a:path>
                <a:path w="1700529" h="1776095">
                  <a:moveTo>
                    <a:pt x="43" y="1079818"/>
                  </a:moveTo>
                  <a:lnTo>
                    <a:pt x="29" y="1091248"/>
                  </a:lnTo>
                  <a:lnTo>
                    <a:pt x="7646" y="1091243"/>
                  </a:lnTo>
                  <a:lnTo>
                    <a:pt x="7661" y="1079824"/>
                  </a:lnTo>
                  <a:lnTo>
                    <a:pt x="43" y="1079818"/>
                  </a:lnTo>
                  <a:close/>
                </a:path>
                <a:path w="1700529" h="1776095">
                  <a:moveTo>
                    <a:pt x="1692182" y="1081083"/>
                  </a:moveTo>
                  <a:lnTo>
                    <a:pt x="1692163" y="1089984"/>
                  </a:lnTo>
                  <a:lnTo>
                    <a:pt x="1699292" y="1089978"/>
                  </a:lnTo>
                  <a:lnTo>
                    <a:pt x="1699305" y="1081088"/>
                  </a:lnTo>
                  <a:lnTo>
                    <a:pt x="1692182" y="1081083"/>
                  </a:lnTo>
                  <a:close/>
                </a:path>
                <a:path w="1700529" h="1776095">
                  <a:moveTo>
                    <a:pt x="1692180" y="1081088"/>
                  </a:moveTo>
                  <a:close/>
                </a:path>
                <a:path w="1700529" h="1776095">
                  <a:moveTo>
                    <a:pt x="7661" y="1079818"/>
                  </a:moveTo>
                  <a:lnTo>
                    <a:pt x="878076" y="1080475"/>
                  </a:lnTo>
                  <a:lnTo>
                    <a:pt x="7661" y="1079818"/>
                  </a:lnTo>
                  <a:close/>
                </a:path>
                <a:path w="1700529" h="1776095">
                  <a:moveTo>
                    <a:pt x="7672" y="1073468"/>
                  </a:moveTo>
                  <a:lnTo>
                    <a:pt x="54" y="1073468"/>
                  </a:lnTo>
                  <a:lnTo>
                    <a:pt x="43" y="1079818"/>
                  </a:lnTo>
                  <a:lnTo>
                    <a:pt x="7661" y="1079818"/>
                  </a:lnTo>
                  <a:lnTo>
                    <a:pt x="7672" y="1073468"/>
                  </a:lnTo>
                  <a:close/>
                </a:path>
                <a:path w="1700529" h="1776095">
                  <a:moveTo>
                    <a:pt x="1699318" y="1073468"/>
                  </a:moveTo>
                  <a:lnTo>
                    <a:pt x="1692198" y="1073468"/>
                  </a:lnTo>
                  <a:lnTo>
                    <a:pt x="1692185" y="1079818"/>
                  </a:lnTo>
                  <a:lnTo>
                    <a:pt x="1699307" y="1079818"/>
                  </a:lnTo>
                  <a:lnTo>
                    <a:pt x="1699318" y="1073468"/>
                  </a:lnTo>
                  <a:close/>
                </a:path>
                <a:path w="1700529" h="1776095">
                  <a:moveTo>
                    <a:pt x="849842" y="1053783"/>
                  </a:moveTo>
                  <a:lnTo>
                    <a:pt x="81" y="1054418"/>
                  </a:lnTo>
                  <a:lnTo>
                    <a:pt x="54" y="1073468"/>
                  </a:lnTo>
                  <a:lnTo>
                    <a:pt x="7672" y="1073463"/>
                  </a:lnTo>
                  <a:lnTo>
                    <a:pt x="7699" y="1054418"/>
                  </a:lnTo>
                  <a:lnTo>
                    <a:pt x="1692240" y="1054418"/>
                  </a:lnTo>
                  <a:lnTo>
                    <a:pt x="849842" y="1053783"/>
                  </a:lnTo>
                  <a:close/>
                </a:path>
                <a:path w="1700529" h="1776095">
                  <a:moveTo>
                    <a:pt x="1692201" y="1072204"/>
                  </a:moveTo>
                  <a:lnTo>
                    <a:pt x="7672" y="1073468"/>
                  </a:lnTo>
                  <a:lnTo>
                    <a:pt x="1692198" y="1073468"/>
                  </a:lnTo>
                  <a:lnTo>
                    <a:pt x="1692201" y="1072204"/>
                  </a:lnTo>
                  <a:close/>
                </a:path>
                <a:path w="1700529" h="1776095">
                  <a:moveTo>
                    <a:pt x="1699345" y="1053148"/>
                  </a:moveTo>
                  <a:lnTo>
                    <a:pt x="1692242" y="1053154"/>
                  </a:lnTo>
                  <a:lnTo>
                    <a:pt x="1692201" y="1072204"/>
                  </a:lnTo>
                  <a:lnTo>
                    <a:pt x="1699318" y="1072198"/>
                  </a:lnTo>
                  <a:lnTo>
                    <a:pt x="1699345" y="1053148"/>
                  </a:lnTo>
                  <a:close/>
                </a:path>
                <a:path w="1700529" h="1776095">
                  <a:moveTo>
                    <a:pt x="1692215" y="1064578"/>
                  </a:moveTo>
                  <a:close/>
                </a:path>
                <a:path w="1700529" h="1776095">
                  <a:moveTo>
                    <a:pt x="1692218" y="1063308"/>
                  </a:moveTo>
                  <a:lnTo>
                    <a:pt x="7685" y="1063308"/>
                  </a:lnTo>
                  <a:lnTo>
                    <a:pt x="1692215" y="1064578"/>
                  </a:lnTo>
                  <a:lnTo>
                    <a:pt x="1692218" y="1063308"/>
                  </a:lnTo>
                  <a:close/>
                </a:path>
                <a:path w="1700529" h="1776095">
                  <a:moveTo>
                    <a:pt x="7710" y="1045523"/>
                  </a:moveTo>
                  <a:lnTo>
                    <a:pt x="94" y="1045528"/>
                  </a:lnTo>
                  <a:lnTo>
                    <a:pt x="81" y="1054418"/>
                  </a:lnTo>
                  <a:lnTo>
                    <a:pt x="14740" y="1053154"/>
                  </a:lnTo>
                  <a:lnTo>
                    <a:pt x="7699" y="1053148"/>
                  </a:lnTo>
                  <a:lnTo>
                    <a:pt x="7710" y="1045523"/>
                  </a:lnTo>
                  <a:close/>
                </a:path>
                <a:path w="1700529" h="1776095">
                  <a:moveTo>
                    <a:pt x="1699358" y="1044258"/>
                  </a:moveTo>
                  <a:lnTo>
                    <a:pt x="1692261" y="1044264"/>
                  </a:lnTo>
                  <a:lnTo>
                    <a:pt x="1692242" y="1053154"/>
                  </a:lnTo>
                  <a:lnTo>
                    <a:pt x="1699345" y="1053148"/>
                  </a:lnTo>
                  <a:lnTo>
                    <a:pt x="1699358" y="1044258"/>
                  </a:lnTo>
                  <a:close/>
                </a:path>
                <a:path w="1700529" h="1776095">
                  <a:moveTo>
                    <a:pt x="7712" y="1044258"/>
                  </a:moveTo>
                  <a:lnTo>
                    <a:pt x="7710" y="1045523"/>
                  </a:lnTo>
                  <a:lnTo>
                    <a:pt x="14747" y="1044264"/>
                  </a:lnTo>
                  <a:lnTo>
                    <a:pt x="7712" y="1044258"/>
                  </a:lnTo>
                  <a:close/>
                </a:path>
                <a:path w="1700529" h="1776095">
                  <a:moveTo>
                    <a:pt x="1692261" y="1044258"/>
                  </a:moveTo>
                  <a:lnTo>
                    <a:pt x="7712" y="1044258"/>
                  </a:lnTo>
                  <a:lnTo>
                    <a:pt x="849856" y="1044893"/>
                  </a:lnTo>
                  <a:lnTo>
                    <a:pt x="1692261" y="1044258"/>
                  </a:lnTo>
                  <a:close/>
                </a:path>
                <a:path w="1700529" h="1776095">
                  <a:moveTo>
                    <a:pt x="107" y="1035368"/>
                  </a:moveTo>
                  <a:lnTo>
                    <a:pt x="94" y="1044258"/>
                  </a:lnTo>
                  <a:lnTo>
                    <a:pt x="7712" y="1044258"/>
                  </a:lnTo>
                  <a:lnTo>
                    <a:pt x="7725" y="1035374"/>
                  </a:lnTo>
                  <a:lnTo>
                    <a:pt x="107" y="1035368"/>
                  </a:lnTo>
                  <a:close/>
                </a:path>
                <a:path w="1700529" h="1776095">
                  <a:moveTo>
                    <a:pt x="1692276" y="1036633"/>
                  </a:moveTo>
                  <a:lnTo>
                    <a:pt x="1692261" y="1044258"/>
                  </a:lnTo>
                  <a:lnTo>
                    <a:pt x="1699358" y="1044258"/>
                  </a:lnTo>
                  <a:lnTo>
                    <a:pt x="1699370" y="1036638"/>
                  </a:lnTo>
                  <a:lnTo>
                    <a:pt x="1692276" y="1036633"/>
                  </a:lnTo>
                  <a:close/>
                </a:path>
                <a:path w="1700529" h="1776095">
                  <a:moveTo>
                    <a:pt x="1692278" y="1035368"/>
                  </a:moveTo>
                  <a:lnTo>
                    <a:pt x="7725" y="1035374"/>
                  </a:lnTo>
                  <a:lnTo>
                    <a:pt x="1692276" y="1036633"/>
                  </a:lnTo>
                  <a:lnTo>
                    <a:pt x="1692278" y="1035368"/>
                  </a:lnTo>
                  <a:close/>
                </a:path>
                <a:path w="1700529" h="1776095">
                  <a:moveTo>
                    <a:pt x="7763" y="1008698"/>
                  </a:moveTo>
                  <a:lnTo>
                    <a:pt x="147" y="1008698"/>
                  </a:lnTo>
                  <a:lnTo>
                    <a:pt x="107" y="1035368"/>
                  </a:lnTo>
                  <a:lnTo>
                    <a:pt x="7725" y="1035368"/>
                  </a:lnTo>
                  <a:lnTo>
                    <a:pt x="7763" y="1008698"/>
                  </a:lnTo>
                  <a:close/>
                </a:path>
                <a:path w="1700529" h="1776095">
                  <a:moveTo>
                    <a:pt x="1699410" y="1008698"/>
                  </a:moveTo>
                  <a:lnTo>
                    <a:pt x="1692339" y="1008698"/>
                  </a:lnTo>
                  <a:lnTo>
                    <a:pt x="1692278" y="1035368"/>
                  </a:lnTo>
                  <a:lnTo>
                    <a:pt x="1699370" y="1035368"/>
                  </a:lnTo>
                  <a:lnTo>
                    <a:pt x="1699410" y="1008698"/>
                  </a:lnTo>
                  <a:close/>
                </a:path>
                <a:path w="1700529" h="1776095">
                  <a:moveTo>
                    <a:pt x="7780" y="998538"/>
                  </a:moveTo>
                  <a:lnTo>
                    <a:pt x="161" y="998538"/>
                  </a:lnTo>
                  <a:lnTo>
                    <a:pt x="147" y="1008698"/>
                  </a:lnTo>
                  <a:lnTo>
                    <a:pt x="7763" y="1008693"/>
                  </a:lnTo>
                  <a:lnTo>
                    <a:pt x="7780" y="998538"/>
                  </a:lnTo>
                  <a:close/>
                </a:path>
                <a:path w="1700529" h="1776095">
                  <a:moveTo>
                    <a:pt x="849916" y="1008063"/>
                  </a:moveTo>
                  <a:lnTo>
                    <a:pt x="7763" y="1008698"/>
                  </a:lnTo>
                  <a:lnTo>
                    <a:pt x="1692339" y="1008698"/>
                  </a:lnTo>
                  <a:lnTo>
                    <a:pt x="849916" y="1008063"/>
                  </a:lnTo>
                  <a:close/>
                </a:path>
                <a:path w="1700529" h="1776095">
                  <a:moveTo>
                    <a:pt x="1699425" y="998538"/>
                  </a:moveTo>
                  <a:lnTo>
                    <a:pt x="1692361" y="998538"/>
                  </a:lnTo>
                  <a:lnTo>
                    <a:pt x="1692339" y="1007428"/>
                  </a:lnTo>
                  <a:lnTo>
                    <a:pt x="849916" y="1008063"/>
                  </a:lnTo>
                  <a:lnTo>
                    <a:pt x="1699410" y="1007428"/>
                  </a:lnTo>
                  <a:lnTo>
                    <a:pt x="1699425" y="998538"/>
                  </a:lnTo>
                  <a:close/>
                </a:path>
                <a:path w="1700529" h="1776095">
                  <a:moveTo>
                    <a:pt x="1078549" y="1771968"/>
                  </a:moveTo>
                  <a:lnTo>
                    <a:pt x="626429" y="1771968"/>
                  </a:lnTo>
                  <a:lnTo>
                    <a:pt x="626429" y="1773238"/>
                  </a:lnTo>
                  <a:lnTo>
                    <a:pt x="1078549" y="1773238"/>
                  </a:lnTo>
                  <a:lnTo>
                    <a:pt x="1078549" y="1771968"/>
                  </a:lnTo>
                  <a:close/>
                </a:path>
                <a:path w="1700529" h="1776095">
                  <a:moveTo>
                    <a:pt x="1083629" y="1770698"/>
                  </a:moveTo>
                  <a:lnTo>
                    <a:pt x="621349" y="1770698"/>
                  </a:lnTo>
                  <a:lnTo>
                    <a:pt x="621349" y="1771968"/>
                  </a:lnTo>
                  <a:lnTo>
                    <a:pt x="1083629" y="1771968"/>
                  </a:lnTo>
                  <a:lnTo>
                    <a:pt x="1083629" y="1770698"/>
                  </a:lnTo>
                  <a:close/>
                </a:path>
                <a:path w="1700529" h="1776095">
                  <a:moveTo>
                    <a:pt x="1088709" y="1769428"/>
                  </a:moveTo>
                  <a:lnTo>
                    <a:pt x="616269" y="1769428"/>
                  </a:lnTo>
                  <a:lnTo>
                    <a:pt x="616269" y="1770698"/>
                  </a:lnTo>
                  <a:lnTo>
                    <a:pt x="1088709" y="1770698"/>
                  </a:lnTo>
                  <a:lnTo>
                    <a:pt x="1088709" y="1769428"/>
                  </a:lnTo>
                  <a:close/>
                </a:path>
                <a:path w="1700529" h="1776095">
                  <a:moveTo>
                    <a:pt x="606109" y="1767793"/>
                  </a:moveTo>
                  <a:lnTo>
                    <a:pt x="606109" y="1768158"/>
                  </a:lnTo>
                  <a:lnTo>
                    <a:pt x="611189" y="1768158"/>
                  </a:lnTo>
                  <a:lnTo>
                    <a:pt x="611189" y="1769428"/>
                  </a:lnTo>
                  <a:lnTo>
                    <a:pt x="1093789" y="1769428"/>
                  </a:lnTo>
                  <a:lnTo>
                    <a:pt x="1093789" y="1768528"/>
                  </a:lnTo>
                  <a:lnTo>
                    <a:pt x="606109" y="1767793"/>
                  </a:lnTo>
                  <a:close/>
                </a:path>
                <a:path w="1700529" h="1776095">
                  <a:moveTo>
                    <a:pt x="1068389" y="1774508"/>
                  </a:moveTo>
                  <a:lnTo>
                    <a:pt x="636589" y="1774508"/>
                  </a:lnTo>
                  <a:lnTo>
                    <a:pt x="636589" y="1775461"/>
                  </a:lnTo>
                  <a:lnTo>
                    <a:pt x="1063309" y="1776099"/>
                  </a:lnTo>
                  <a:lnTo>
                    <a:pt x="1063309" y="1775778"/>
                  </a:lnTo>
                  <a:lnTo>
                    <a:pt x="1068389" y="1775778"/>
                  </a:lnTo>
                  <a:lnTo>
                    <a:pt x="1068389" y="1774508"/>
                  </a:lnTo>
                  <a:close/>
                </a:path>
                <a:path w="1700529" h="1776095">
                  <a:moveTo>
                    <a:pt x="1073469" y="1773238"/>
                  </a:moveTo>
                  <a:lnTo>
                    <a:pt x="631509" y="1773238"/>
                  </a:lnTo>
                  <a:lnTo>
                    <a:pt x="631509" y="1774508"/>
                  </a:lnTo>
                  <a:lnTo>
                    <a:pt x="1073469" y="1774508"/>
                  </a:lnTo>
                  <a:lnTo>
                    <a:pt x="1073469" y="1773238"/>
                  </a:lnTo>
                  <a:close/>
                </a:path>
              </a:pathLst>
            </a:custGeom>
            <a:solidFill>
              <a:srgbClr val="5C335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3385515" y="4910721"/>
              <a:ext cx="1685925" cy="1172845"/>
            </a:xfrm>
            <a:custGeom>
              <a:avLst/>
              <a:gdLst/>
              <a:ahLst/>
              <a:cxnLst/>
              <a:rect l="l" t="t" r="r" b="b"/>
              <a:pathLst>
                <a:path w="1685925" h="1172845">
                  <a:moveTo>
                    <a:pt x="7531" y="1145908"/>
                  </a:moveTo>
                  <a:lnTo>
                    <a:pt x="2844" y="1145908"/>
                  </a:lnTo>
                  <a:lnTo>
                    <a:pt x="2844" y="1150988"/>
                  </a:lnTo>
                  <a:lnTo>
                    <a:pt x="4114" y="1150988"/>
                  </a:lnTo>
                  <a:lnTo>
                    <a:pt x="4114" y="1156068"/>
                  </a:lnTo>
                  <a:lnTo>
                    <a:pt x="5384" y="1156068"/>
                  </a:lnTo>
                  <a:lnTo>
                    <a:pt x="5384" y="1161148"/>
                  </a:lnTo>
                  <a:lnTo>
                    <a:pt x="6654" y="1161148"/>
                  </a:lnTo>
                  <a:lnTo>
                    <a:pt x="6654" y="1163688"/>
                  </a:lnTo>
                  <a:lnTo>
                    <a:pt x="7505" y="1163688"/>
                  </a:lnTo>
                  <a:lnTo>
                    <a:pt x="7505" y="1161148"/>
                  </a:lnTo>
                  <a:lnTo>
                    <a:pt x="7518" y="1156068"/>
                  </a:lnTo>
                  <a:lnTo>
                    <a:pt x="7518" y="1150988"/>
                  </a:lnTo>
                  <a:lnTo>
                    <a:pt x="7531" y="1145908"/>
                  </a:lnTo>
                  <a:close/>
                </a:path>
                <a:path w="1685925" h="1172845">
                  <a:moveTo>
                    <a:pt x="8128" y="734428"/>
                  </a:moveTo>
                  <a:lnTo>
                    <a:pt x="0" y="734428"/>
                  </a:lnTo>
                  <a:lnTo>
                    <a:pt x="0" y="1083678"/>
                  </a:lnTo>
                  <a:lnTo>
                    <a:pt x="8128" y="1083678"/>
                  </a:lnTo>
                  <a:lnTo>
                    <a:pt x="8128" y="734428"/>
                  </a:lnTo>
                  <a:close/>
                </a:path>
                <a:path w="1685925" h="1172845">
                  <a:moveTo>
                    <a:pt x="8178" y="697598"/>
                  </a:moveTo>
                  <a:lnTo>
                    <a:pt x="558" y="697598"/>
                  </a:lnTo>
                  <a:lnTo>
                    <a:pt x="546" y="706488"/>
                  </a:lnTo>
                  <a:lnTo>
                    <a:pt x="533" y="715378"/>
                  </a:lnTo>
                  <a:lnTo>
                    <a:pt x="520" y="724268"/>
                  </a:lnTo>
                  <a:lnTo>
                    <a:pt x="508" y="733158"/>
                  </a:lnTo>
                  <a:lnTo>
                    <a:pt x="8128" y="733171"/>
                  </a:lnTo>
                  <a:lnTo>
                    <a:pt x="8140" y="724281"/>
                  </a:lnTo>
                  <a:lnTo>
                    <a:pt x="8153" y="715391"/>
                  </a:lnTo>
                  <a:lnTo>
                    <a:pt x="8166" y="706488"/>
                  </a:lnTo>
                  <a:lnTo>
                    <a:pt x="8178" y="697598"/>
                  </a:lnTo>
                  <a:close/>
                </a:path>
                <a:path w="1685925" h="1172845">
                  <a:moveTo>
                    <a:pt x="8191" y="689978"/>
                  </a:moveTo>
                  <a:lnTo>
                    <a:pt x="571" y="689978"/>
                  </a:lnTo>
                  <a:lnTo>
                    <a:pt x="558" y="696341"/>
                  </a:lnTo>
                  <a:lnTo>
                    <a:pt x="8191" y="696328"/>
                  </a:lnTo>
                  <a:lnTo>
                    <a:pt x="8191" y="689978"/>
                  </a:lnTo>
                  <a:close/>
                </a:path>
                <a:path w="1685925" h="1172845">
                  <a:moveTo>
                    <a:pt x="8267" y="639178"/>
                  </a:moveTo>
                  <a:lnTo>
                    <a:pt x="647" y="639178"/>
                  </a:lnTo>
                  <a:lnTo>
                    <a:pt x="635" y="649338"/>
                  </a:lnTo>
                  <a:lnTo>
                    <a:pt x="622" y="653148"/>
                  </a:lnTo>
                  <a:lnTo>
                    <a:pt x="8242" y="653148"/>
                  </a:lnTo>
                  <a:lnTo>
                    <a:pt x="8255" y="649338"/>
                  </a:lnTo>
                  <a:lnTo>
                    <a:pt x="8267" y="639178"/>
                  </a:lnTo>
                  <a:close/>
                </a:path>
                <a:path w="1685925" h="1172845">
                  <a:moveTo>
                    <a:pt x="8280" y="634098"/>
                  </a:moveTo>
                  <a:lnTo>
                    <a:pt x="647" y="634098"/>
                  </a:lnTo>
                  <a:lnTo>
                    <a:pt x="647" y="637908"/>
                  </a:lnTo>
                  <a:lnTo>
                    <a:pt x="8267" y="637921"/>
                  </a:lnTo>
                  <a:lnTo>
                    <a:pt x="8280" y="634098"/>
                  </a:lnTo>
                  <a:close/>
                </a:path>
                <a:path w="1685925" h="1172845">
                  <a:moveTo>
                    <a:pt x="843229" y="683628"/>
                  </a:moveTo>
                  <a:lnTo>
                    <a:pt x="8204" y="683628"/>
                  </a:lnTo>
                  <a:lnTo>
                    <a:pt x="8204" y="679818"/>
                  </a:lnTo>
                  <a:lnTo>
                    <a:pt x="584" y="679818"/>
                  </a:lnTo>
                  <a:lnTo>
                    <a:pt x="584" y="683628"/>
                  </a:lnTo>
                  <a:lnTo>
                    <a:pt x="584" y="684898"/>
                  </a:lnTo>
                  <a:lnTo>
                    <a:pt x="584" y="688708"/>
                  </a:lnTo>
                  <a:lnTo>
                    <a:pt x="8204" y="688708"/>
                  </a:lnTo>
                  <a:lnTo>
                    <a:pt x="8204" y="684898"/>
                  </a:lnTo>
                  <a:lnTo>
                    <a:pt x="843229" y="684898"/>
                  </a:lnTo>
                  <a:lnTo>
                    <a:pt x="843229" y="683628"/>
                  </a:lnTo>
                  <a:close/>
                </a:path>
                <a:path w="1685925" h="1172845">
                  <a:moveTo>
                    <a:pt x="843254" y="668388"/>
                  </a:moveTo>
                  <a:lnTo>
                    <a:pt x="8229" y="668388"/>
                  </a:lnTo>
                  <a:lnTo>
                    <a:pt x="8229" y="654418"/>
                  </a:lnTo>
                  <a:lnTo>
                    <a:pt x="609" y="654418"/>
                  </a:lnTo>
                  <a:lnTo>
                    <a:pt x="609" y="668388"/>
                  </a:lnTo>
                  <a:lnTo>
                    <a:pt x="609" y="669658"/>
                  </a:lnTo>
                  <a:lnTo>
                    <a:pt x="596" y="674738"/>
                  </a:lnTo>
                  <a:lnTo>
                    <a:pt x="596" y="678548"/>
                  </a:lnTo>
                  <a:lnTo>
                    <a:pt x="8216" y="678548"/>
                  </a:lnTo>
                  <a:lnTo>
                    <a:pt x="8216" y="674738"/>
                  </a:lnTo>
                  <a:lnTo>
                    <a:pt x="8216" y="669658"/>
                  </a:lnTo>
                  <a:lnTo>
                    <a:pt x="843254" y="669658"/>
                  </a:lnTo>
                  <a:lnTo>
                    <a:pt x="843254" y="668388"/>
                  </a:lnTo>
                  <a:close/>
                </a:path>
                <a:path w="1685925" h="1172845">
                  <a:moveTo>
                    <a:pt x="1111542" y="6718"/>
                  </a:moveTo>
                  <a:lnTo>
                    <a:pt x="1109014" y="6718"/>
                  </a:lnTo>
                  <a:lnTo>
                    <a:pt x="1109014" y="5448"/>
                  </a:lnTo>
                  <a:lnTo>
                    <a:pt x="1102664" y="5448"/>
                  </a:lnTo>
                  <a:lnTo>
                    <a:pt x="1102664" y="4178"/>
                  </a:lnTo>
                  <a:lnTo>
                    <a:pt x="1097584" y="4178"/>
                  </a:lnTo>
                  <a:lnTo>
                    <a:pt x="1097584" y="2908"/>
                  </a:lnTo>
                  <a:lnTo>
                    <a:pt x="1092504" y="2908"/>
                  </a:lnTo>
                  <a:lnTo>
                    <a:pt x="1092504" y="1638"/>
                  </a:lnTo>
                  <a:lnTo>
                    <a:pt x="1087424" y="1638"/>
                  </a:lnTo>
                  <a:lnTo>
                    <a:pt x="1087424" y="368"/>
                  </a:lnTo>
                  <a:lnTo>
                    <a:pt x="844207" y="368"/>
                  </a:lnTo>
                  <a:lnTo>
                    <a:pt x="599744" y="0"/>
                  </a:lnTo>
                  <a:lnTo>
                    <a:pt x="599744" y="368"/>
                  </a:lnTo>
                  <a:lnTo>
                    <a:pt x="594664" y="368"/>
                  </a:lnTo>
                  <a:lnTo>
                    <a:pt x="594664" y="1638"/>
                  </a:lnTo>
                  <a:lnTo>
                    <a:pt x="589584" y="1638"/>
                  </a:lnTo>
                  <a:lnTo>
                    <a:pt x="589584" y="2908"/>
                  </a:lnTo>
                  <a:lnTo>
                    <a:pt x="584504" y="2908"/>
                  </a:lnTo>
                  <a:lnTo>
                    <a:pt x="584504" y="4178"/>
                  </a:lnTo>
                  <a:lnTo>
                    <a:pt x="579424" y="4178"/>
                  </a:lnTo>
                  <a:lnTo>
                    <a:pt x="579424" y="5448"/>
                  </a:lnTo>
                  <a:lnTo>
                    <a:pt x="576884" y="5448"/>
                  </a:lnTo>
                  <a:lnTo>
                    <a:pt x="576884" y="6718"/>
                  </a:lnTo>
                  <a:lnTo>
                    <a:pt x="573074" y="6718"/>
                  </a:lnTo>
                  <a:lnTo>
                    <a:pt x="573074" y="7988"/>
                  </a:lnTo>
                  <a:lnTo>
                    <a:pt x="1111542" y="7988"/>
                  </a:lnTo>
                  <a:lnTo>
                    <a:pt x="1111542" y="6718"/>
                  </a:lnTo>
                  <a:close/>
                </a:path>
                <a:path w="1685925" h="1172845">
                  <a:moveTo>
                    <a:pt x="1677555" y="1163688"/>
                  </a:moveTo>
                  <a:lnTo>
                    <a:pt x="7505" y="1163688"/>
                  </a:lnTo>
                  <a:lnTo>
                    <a:pt x="7505" y="1164958"/>
                  </a:lnTo>
                  <a:lnTo>
                    <a:pt x="1677555" y="1163688"/>
                  </a:lnTo>
                  <a:close/>
                </a:path>
                <a:path w="1685925" h="1172845">
                  <a:moveTo>
                    <a:pt x="1677809" y="734428"/>
                  </a:moveTo>
                  <a:lnTo>
                    <a:pt x="8128" y="733171"/>
                  </a:lnTo>
                  <a:lnTo>
                    <a:pt x="8128" y="734428"/>
                  </a:lnTo>
                  <a:lnTo>
                    <a:pt x="1677809" y="734428"/>
                  </a:lnTo>
                  <a:close/>
                </a:path>
                <a:path w="1685925" h="1172845">
                  <a:moveTo>
                    <a:pt x="1678228" y="706488"/>
                  </a:moveTo>
                  <a:lnTo>
                    <a:pt x="843076" y="705853"/>
                  </a:lnTo>
                  <a:lnTo>
                    <a:pt x="8166" y="706488"/>
                  </a:lnTo>
                  <a:lnTo>
                    <a:pt x="1678228" y="706488"/>
                  </a:lnTo>
                  <a:close/>
                </a:path>
                <a:path w="1685925" h="1172845">
                  <a:moveTo>
                    <a:pt x="1678254" y="689978"/>
                  </a:moveTo>
                  <a:lnTo>
                    <a:pt x="8191" y="688721"/>
                  </a:lnTo>
                  <a:lnTo>
                    <a:pt x="8191" y="689978"/>
                  </a:lnTo>
                  <a:lnTo>
                    <a:pt x="1678254" y="689978"/>
                  </a:lnTo>
                  <a:close/>
                </a:path>
                <a:path w="1685925" h="1172845">
                  <a:moveTo>
                    <a:pt x="1678279" y="673481"/>
                  </a:moveTo>
                  <a:lnTo>
                    <a:pt x="8216" y="674738"/>
                  </a:lnTo>
                  <a:lnTo>
                    <a:pt x="1678266" y="674738"/>
                  </a:lnTo>
                  <a:lnTo>
                    <a:pt x="1678279" y="673481"/>
                  </a:lnTo>
                  <a:close/>
                </a:path>
                <a:path w="1685925" h="1172845">
                  <a:moveTo>
                    <a:pt x="1678305" y="653148"/>
                  </a:moveTo>
                  <a:lnTo>
                    <a:pt x="8242" y="653148"/>
                  </a:lnTo>
                  <a:lnTo>
                    <a:pt x="8242" y="654418"/>
                  </a:lnTo>
                  <a:lnTo>
                    <a:pt x="1678305" y="653148"/>
                  </a:lnTo>
                  <a:close/>
                </a:path>
                <a:path w="1685925" h="1172845">
                  <a:moveTo>
                    <a:pt x="1678317" y="639178"/>
                  </a:moveTo>
                  <a:lnTo>
                    <a:pt x="8267" y="637921"/>
                  </a:lnTo>
                  <a:lnTo>
                    <a:pt x="8267" y="639178"/>
                  </a:lnTo>
                  <a:lnTo>
                    <a:pt x="1678317" y="639178"/>
                  </a:lnTo>
                  <a:close/>
                </a:path>
                <a:path w="1685925" h="1172845">
                  <a:moveTo>
                    <a:pt x="1678330" y="634098"/>
                  </a:moveTo>
                  <a:lnTo>
                    <a:pt x="8280" y="632841"/>
                  </a:lnTo>
                  <a:lnTo>
                    <a:pt x="8280" y="634098"/>
                  </a:lnTo>
                  <a:lnTo>
                    <a:pt x="1678330" y="634098"/>
                  </a:lnTo>
                  <a:close/>
                </a:path>
                <a:path w="1685925" h="1172845">
                  <a:moveTo>
                    <a:pt x="1679232" y="1164958"/>
                  </a:moveTo>
                  <a:lnTo>
                    <a:pt x="1677555" y="1164958"/>
                  </a:lnTo>
                  <a:lnTo>
                    <a:pt x="1677555" y="1168768"/>
                  </a:lnTo>
                  <a:lnTo>
                    <a:pt x="1677555" y="1172578"/>
                  </a:lnTo>
                  <a:lnTo>
                    <a:pt x="1677974" y="1172578"/>
                  </a:lnTo>
                  <a:lnTo>
                    <a:pt x="1677974" y="1168768"/>
                  </a:lnTo>
                  <a:lnTo>
                    <a:pt x="1679232" y="1168768"/>
                  </a:lnTo>
                  <a:lnTo>
                    <a:pt x="1679232" y="1164958"/>
                  </a:lnTo>
                  <a:close/>
                </a:path>
                <a:path w="1685925" h="1172845">
                  <a:moveTo>
                    <a:pt x="1681784" y="1156068"/>
                  </a:moveTo>
                  <a:lnTo>
                    <a:pt x="1677568" y="1156068"/>
                  </a:lnTo>
                  <a:lnTo>
                    <a:pt x="1677568" y="1161148"/>
                  </a:lnTo>
                  <a:lnTo>
                    <a:pt x="1677568" y="1163688"/>
                  </a:lnTo>
                  <a:lnTo>
                    <a:pt x="1680514" y="1163688"/>
                  </a:lnTo>
                  <a:lnTo>
                    <a:pt x="1680514" y="1161148"/>
                  </a:lnTo>
                  <a:lnTo>
                    <a:pt x="1681784" y="1161148"/>
                  </a:lnTo>
                  <a:lnTo>
                    <a:pt x="1681784" y="1156068"/>
                  </a:lnTo>
                  <a:close/>
                </a:path>
                <a:path w="1685925" h="1172845">
                  <a:moveTo>
                    <a:pt x="1685340" y="706488"/>
                  </a:moveTo>
                  <a:lnTo>
                    <a:pt x="1678228" y="706488"/>
                  </a:lnTo>
                  <a:lnTo>
                    <a:pt x="1678216" y="716648"/>
                  </a:lnTo>
                  <a:lnTo>
                    <a:pt x="1678190" y="725538"/>
                  </a:lnTo>
                  <a:lnTo>
                    <a:pt x="1678190" y="734428"/>
                  </a:lnTo>
                  <a:lnTo>
                    <a:pt x="1677809" y="734428"/>
                  </a:lnTo>
                  <a:lnTo>
                    <a:pt x="1677809" y="989698"/>
                  </a:lnTo>
                  <a:lnTo>
                    <a:pt x="1685277" y="989698"/>
                  </a:lnTo>
                  <a:lnTo>
                    <a:pt x="1685277" y="734428"/>
                  </a:lnTo>
                  <a:lnTo>
                    <a:pt x="1685290" y="725538"/>
                  </a:lnTo>
                  <a:lnTo>
                    <a:pt x="1685315" y="716648"/>
                  </a:lnTo>
                  <a:lnTo>
                    <a:pt x="1685340" y="706488"/>
                  </a:lnTo>
                  <a:close/>
                </a:path>
                <a:path w="1685925" h="1172845">
                  <a:moveTo>
                    <a:pt x="1685391" y="678548"/>
                  </a:moveTo>
                  <a:lnTo>
                    <a:pt x="1678266" y="678561"/>
                  </a:lnTo>
                  <a:lnTo>
                    <a:pt x="1678254" y="689978"/>
                  </a:lnTo>
                  <a:lnTo>
                    <a:pt x="1678241" y="697598"/>
                  </a:lnTo>
                  <a:lnTo>
                    <a:pt x="1678228" y="705218"/>
                  </a:lnTo>
                  <a:lnTo>
                    <a:pt x="1685340" y="705218"/>
                  </a:lnTo>
                  <a:lnTo>
                    <a:pt x="1685340" y="697598"/>
                  </a:lnTo>
                  <a:lnTo>
                    <a:pt x="1685366" y="689978"/>
                  </a:lnTo>
                  <a:lnTo>
                    <a:pt x="1685391" y="678548"/>
                  </a:lnTo>
                  <a:close/>
                </a:path>
                <a:path w="1685925" h="1172845">
                  <a:moveTo>
                    <a:pt x="1685404" y="674738"/>
                  </a:moveTo>
                  <a:lnTo>
                    <a:pt x="1678266" y="674738"/>
                  </a:lnTo>
                  <a:lnTo>
                    <a:pt x="1678266" y="678548"/>
                  </a:lnTo>
                  <a:lnTo>
                    <a:pt x="1685391" y="678548"/>
                  </a:lnTo>
                  <a:lnTo>
                    <a:pt x="1685404" y="674738"/>
                  </a:lnTo>
                  <a:close/>
                </a:path>
                <a:path w="1685925" h="1172845">
                  <a:moveTo>
                    <a:pt x="1685442" y="653148"/>
                  </a:moveTo>
                  <a:lnTo>
                    <a:pt x="1678305" y="653161"/>
                  </a:lnTo>
                  <a:lnTo>
                    <a:pt x="1678279" y="673481"/>
                  </a:lnTo>
                  <a:lnTo>
                    <a:pt x="1685404" y="673468"/>
                  </a:lnTo>
                  <a:lnTo>
                    <a:pt x="1685442" y="653148"/>
                  </a:lnTo>
                  <a:close/>
                </a:path>
                <a:path w="1685925" h="1172845">
                  <a:moveTo>
                    <a:pt x="1685455" y="649338"/>
                  </a:moveTo>
                  <a:lnTo>
                    <a:pt x="1678305" y="649338"/>
                  </a:lnTo>
                  <a:lnTo>
                    <a:pt x="1678305" y="653148"/>
                  </a:lnTo>
                  <a:lnTo>
                    <a:pt x="1685442" y="653148"/>
                  </a:lnTo>
                  <a:lnTo>
                    <a:pt x="1685455" y="649338"/>
                  </a:lnTo>
                  <a:close/>
                </a:path>
                <a:path w="1685925" h="1172845">
                  <a:moveTo>
                    <a:pt x="1685531" y="618858"/>
                  </a:moveTo>
                  <a:lnTo>
                    <a:pt x="1684324" y="618858"/>
                  </a:lnTo>
                  <a:lnTo>
                    <a:pt x="1684324" y="613778"/>
                  </a:lnTo>
                  <a:lnTo>
                    <a:pt x="1683042" y="613778"/>
                  </a:lnTo>
                  <a:lnTo>
                    <a:pt x="1683042" y="608698"/>
                  </a:lnTo>
                  <a:lnTo>
                    <a:pt x="1681784" y="608698"/>
                  </a:lnTo>
                  <a:lnTo>
                    <a:pt x="1681784" y="602348"/>
                  </a:lnTo>
                  <a:lnTo>
                    <a:pt x="1680514" y="602348"/>
                  </a:lnTo>
                  <a:lnTo>
                    <a:pt x="1680514" y="599808"/>
                  </a:lnTo>
                  <a:lnTo>
                    <a:pt x="1679232" y="599808"/>
                  </a:lnTo>
                  <a:lnTo>
                    <a:pt x="1679232" y="598538"/>
                  </a:lnTo>
                  <a:lnTo>
                    <a:pt x="1679232" y="595998"/>
                  </a:lnTo>
                  <a:lnTo>
                    <a:pt x="1678381" y="595998"/>
                  </a:lnTo>
                  <a:lnTo>
                    <a:pt x="1678381" y="598538"/>
                  </a:lnTo>
                  <a:lnTo>
                    <a:pt x="843356" y="598538"/>
                  </a:lnTo>
                  <a:lnTo>
                    <a:pt x="843356" y="599808"/>
                  </a:lnTo>
                  <a:lnTo>
                    <a:pt x="1678381" y="599808"/>
                  </a:lnTo>
                  <a:lnTo>
                    <a:pt x="1678381" y="602348"/>
                  </a:lnTo>
                  <a:lnTo>
                    <a:pt x="1678368" y="608698"/>
                  </a:lnTo>
                  <a:lnTo>
                    <a:pt x="1678368" y="613778"/>
                  </a:lnTo>
                  <a:lnTo>
                    <a:pt x="1678355" y="617588"/>
                  </a:lnTo>
                  <a:lnTo>
                    <a:pt x="8305" y="617588"/>
                  </a:lnTo>
                  <a:lnTo>
                    <a:pt x="8305" y="613778"/>
                  </a:lnTo>
                  <a:lnTo>
                    <a:pt x="8305" y="608698"/>
                  </a:lnTo>
                  <a:lnTo>
                    <a:pt x="843343" y="608698"/>
                  </a:lnTo>
                  <a:lnTo>
                    <a:pt x="843343" y="607428"/>
                  </a:lnTo>
                  <a:lnTo>
                    <a:pt x="8318" y="607428"/>
                  </a:lnTo>
                  <a:lnTo>
                    <a:pt x="8318" y="602348"/>
                  </a:lnTo>
                  <a:lnTo>
                    <a:pt x="8318" y="599808"/>
                  </a:lnTo>
                  <a:lnTo>
                    <a:pt x="8331" y="595998"/>
                  </a:lnTo>
                  <a:lnTo>
                    <a:pt x="7924" y="595998"/>
                  </a:lnTo>
                  <a:lnTo>
                    <a:pt x="7924" y="599808"/>
                  </a:lnTo>
                  <a:lnTo>
                    <a:pt x="6654" y="599808"/>
                  </a:lnTo>
                  <a:lnTo>
                    <a:pt x="6654" y="602348"/>
                  </a:lnTo>
                  <a:lnTo>
                    <a:pt x="5384" y="602348"/>
                  </a:lnTo>
                  <a:lnTo>
                    <a:pt x="5384" y="607428"/>
                  </a:lnTo>
                  <a:lnTo>
                    <a:pt x="5384" y="608698"/>
                  </a:lnTo>
                  <a:lnTo>
                    <a:pt x="4114" y="608698"/>
                  </a:lnTo>
                  <a:lnTo>
                    <a:pt x="4114" y="613778"/>
                  </a:lnTo>
                  <a:lnTo>
                    <a:pt x="2844" y="613778"/>
                  </a:lnTo>
                  <a:lnTo>
                    <a:pt x="2844" y="618858"/>
                  </a:lnTo>
                  <a:lnTo>
                    <a:pt x="1574" y="618858"/>
                  </a:lnTo>
                  <a:lnTo>
                    <a:pt x="1574" y="623938"/>
                  </a:lnTo>
                  <a:lnTo>
                    <a:pt x="660" y="623938"/>
                  </a:lnTo>
                  <a:lnTo>
                    <a:pt x="660" y="632828"/>
                  </a:lnTo>
                  <a:lnTo>
                    <a:pt x="8280" y="632828"/>
                  </a:lnTo>
                  <a:lnTo>
                    <a:pt x="8280" y="623938"/>
                  </a:lnTo>
                  <a:lnTo>
                    <a:pt x="8293" y="618858"/>
                  </a:lnTo>
                  <a:lnTo>
                    <a:pt x="1678355" y="618858"/>
                  </a:lnTo>
                  <a:lnTo>
                    <a:pt x="1678330" y="634098"/>
                  </a:lnTo>
                  <a:lnTo>
                    <a:pt x="1678330" y="639178"/>
                  </a:lnTo>
                  <a:lnTo>
                    <a:pt x="1678317" y="648068"/>
                  </a:lnTo>
                  <a:lnTo>
                    <a:pt x="1685467" y="648068"/>
                  </a:lnTo>
                  <a:lnTo>
                    <a:pt x="1685467" y="639178"/>
                  </a:lnTo>
                  <a:lnTo>
                    <a:pt x="1685493" y="634098"/>
                  </a:lnTo>
                  <a:lnTo>
                    <a:pt x="1685531" y="618858"/>
                  </a:lnTo>
                  <a:close/>
                </a:path>
              </a:pathLst>
            </a:custGeom>
            <a:solidFill>
              <a:srgbClr val="5D3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3385451" y="5645149"/>
              <a:ext cx="1685925" cy="1026160"/>
            </a:xfrm>
            <a:custGeom>
              <a:avLst/>
              <a:gdLst/>
              <a:ahLst/>
              <a:cxnLst/>
              <a:rect l="l" t="t" r="r" b="b"/>
              <a:pathLst>
                <a:path w="1685925" h="1026159">
                  <a:moveTo>
                    <a:pt x="7658" y="369570"/>
                  </a:moveTo>
                  <a:lnTo>
                    <a:pt x="38" y="369570"/>
                  </a:lnTo>
                  <a:lnTo>
                    <a:pt x="25" y="378460"/>
                  </a:lnTo>
                  <a:lnTo>
                    <a:pt x="7645" y="378460"/>
                  </a:lnTo>
                  <a:lnTo>
                    <a:pt x="7658" y="369570"/>
                  </a:lnTo>
                  <a:close/>
                </a:path>
                <a:path w="1685925" h="1026159">
                  <a:moveTo>
                    <a:pt x="7670" y="349250"/>
                  </a:moveTo>
                  <a:lnTo>
                    <a:pt x="50" y="349250"/>
                  </a:lnTo>
                  <a:lnTo>
                    <a:pt x="50" y="368300"/>
                  </a:lnTo>
                  <a:lnTo>
                    <a:pt x="7670" y="368300"/>
                  </a:lnTo>
                  <a:lnTo>
                    <a:pt x="7670" y="349250"/>
                  </a:lnTo>
                  <a:close/>
                </a:path>
                <a:path w="1685925" h="1026159">
                  <a:moveTo>
                    <a:pt x="1114158" y="1019797"/>
                  </a:moveTo>
                  <a:lnTo>
                    <a:pt x="574408" y="1018565"/>
                  </a:lnTo>
                  <a:lnTo>
                    <a:pt x="574408" y="1019810"/>
                  </a:lnTo>
                  <a:lnTo>
                    <a:pt x="576948" y="1019810"/>
                  </a:lnTo>
                  <a:lnTo>
                    <a:pt x="576948" y="1021080"/>
                  </a:lnTo>
                  <a:lnTo>
                    <a:pt x="583298" y="1021080"/>
                  </a:lnTo>
                  <a:lnTo>
                    <a:pt x="583298" y="1022350"/>
                  </a:lnTo>
                  <a:lnTo>
                    <a:pt x="588378" y="1022350"/>
                  </a:lnTo>
                  <a:lnTo>
                    <a:pt x="588378" y="1023620"/>
                  </a:lnTo>
                  <a:lnTo>
                    <a:pt x="593458" y="1023620"/>
                  </a:lnTo>
                  <a:lnTo>
                    <a:pt x="593458" y="1024890"/>
                  </a:lnTo>
                  <a:lnTo>
                    <a:pt x="598538" y="1024890"/>
                  </a:lnTo>
                  <a:lnTo>
                    <a:pt x="598538" y="1026160"/>
                  </a:lnTo>
                  <a:lnTo>
                    <a:pt x="1091298" y="1026160"/>
                  </a:lnTo>
                  <a:lnTo>
                    <a:pt x="1091298" y="1024890"/>
                  </a:lnTo>
                  <a:lnTo>
                    <a:pt x="1096378" y="1024890"/>
                  </a:lnTo>
                  <a:lnTo>
                    <a:pt x="1096378" y="1023620"/>
                  </a:lnTo>
                  <a:lnTo>
                    <a:pt x="1101445" y="1023620"/>
                  </a:lnTo>
                  <a:lnTo>
                    <a:pt x="1101445" y="1022350"/>
                  </a:lnTo>
                  <a:lnTo>
                    <a:pt x="1106538" y="1022350"/>
                  </a:lnTo>
                  <a:lnTo>
                    <a:pt x="1106538" y="1021080"/>
                  </a:lnTo>
                  <a:lnTo>
                    <a:pt x="1109078" y="1021080"/>
                  </a:lnTo>
                  <a:lnTo>
                    <a:pt x="1109078" y="1019810"/>
                  </a:lnTo>
                  <a:lnTo>
                    <a:pt x="1114158" y="1019810"/>
                  </a:lnTo>
                  <a:close/>
                </a:path>
                <a:path w="1685925" h="1026159">
                  <a:moveTo>
                    <a:pt x="1116698" y="1017270"/>
                  </a:moveTo>
                  <a:lnTo>
                    <a:pt x="570598" y="1017270"/>
                  </a:lnTo>
                  <a:lnTo>
                    <a:pt x="570598" y="1018540"/>
                  </a:lnTo>
                  <a:lnTo>
                    <a:pt x="1116698" y="1018540"/>
                  </a:lnTo>
                  <a:lnTo>
                    <a:pt x="1116698" y="1017270"/>
                  </a:lnTo>
                  <a:close/>
                </a:path>
                <a:path w="1685925" h="1026159">
                  <a:moveTo>
                    <a:pt x="1677657" y="401320"/>
                  </a:moveTo>
                  <a:lnTo>
                    <a:pt x="7620" y="400075"/>
                  </a:lnTo>
                  <a:lnTo>
                    <a:pt x="7620" y="391160"/>
                  </a:lnTo>
                  <a:lnTo>
                    <a:pt x="7645" y="379730"/>
                  </a:lnTo>
                  <a:lnTo>
                    <a:pt x="25" y="379730"/>
                  </a:lnTo>
                  <a:lnTo>
                    <a:pt x="12" y="391160"/>
                  </a:lnTo>
                  <a:lnTo>
                    <a:pt x="0" y="401320"/>
                  </a:lnTo>
                  <a:lnTo>
                    <a:pt x="368" y="401320"/>
                  </a:lnTo>
                  <a:lnTo>
                    <a:pt x="368" y="406400"/>
                  </a:lnTo>
                  <a:lnTo>
                    <a:pt x="1638" y="406400"/>
                  </a:lnTo>
                  <a:lnTo>
                    <a:pt x="1638" y="410210"/>
                  </a:lnTo>
                  <a:lnTo>
                    <a:pt x="7594" y="410210"/>
                  </a:lnTo>
                  <a:lnTo>
                    <a:pt x="7594" y="406400"/>
                  </a:lnTo>
                  <a:lnTo>
                    <a:pt x="7607" y="401320"/>
                  </a:lnTo>
                  <a:lnTo>
                    <a:pt x="1677657" y="401320"/>
                  </a:lnTo>
                  <a:close/>
                </a:path>
                <a:path w="1685925" h="1026159">
                  <a:moveTo>
                    <a:pt x="1677682" y="389902"/>
                  </a:moveTo>
                  <a:lnTo>
                    <a:pt x="7620" y="391160"/>
                  </a:lnTo>
                  <a:lnTo>
                    <a:pt x="1677682" y="391160"/>
                  </a:lnTo>
                  <a:lnTo>
                    <a:pt x="1677682" y="389902"/>
                  </a:lnTo>
                  <a:close/>
                </a:path>
                <a:path w="1685925" h="1026159">
                  <a:moveTo>
                    <a:pt x="1677695" y="378460"/>
                  </a:moveTo>
                  <a:lnTo>
                    <a:pt x="7645" y="378460"/>
                  </a:lnTo>
                  <a:lnTo>
                    <a:pt x="7645" y="379730"/>
                  </a:lnTo>
                  <a:lnTo>
                    <a:pt x="1677695" y="379730"/>
                  </a:lnTo>
                  <a:lnTo>
                    <a:pt x="1677695" y="378460"/>
                  </a:lnTo>
                  <a:close/>
                </a:path>
                <a:path w="1685925" h="1026159">
                  <a:moveTo>
                    <a:pt x="1677708" y="369570"/>
                  </a:moveTo>
                  <a:lnTo>
                    <a:pt x="842289" y="368935"/>
                  </a:lnTo>
                  <a:lnTo>
                    <a:pt x="7658" y="369570"/>
                  </a:lnTo>
                  <a:lnTo>
                    <a:pt x="1677708" y="369570"/>
                  </a:lnTo>
                  <a:close/>
                </a:path>
                <a:path w="1685925" h="1026159">
                  <a:moveTo>
                    <a:pt x="1677746" y="347992"/>
                  </a:moveTo>
                  <a:lnTo>
                    <a:pt x="7683" y="349250"/>
                  </a:lnTo>
                  <a:lnTo>
                    <a:pt x="1677746" y="349250"/>
                  </a:lnTo>
                  <a:lnTo>
                    <a:pt x="1677746" y="347992"/>
                  </a:lnTo>
                  <a:close/>
                </a:path>
                <a:path w="1685925" h="1026159">
                  <a:moveTo>
                    <a:pt x="1677847" y="274320"/>
                  </a:moveTo>
                  <a:lnTo>
                    <a:pt x="7797" y="274320"/>
                  </a:lnTo>
                  <a:lnTo>
                    <a:pt x="1677847" y="275590"/>
                  </a:lnTo>
                  <a:lnTo>
                    <a:pt x="1677847" y="274320"/>
                  </a:lnTo>
                  <a:close/>
                </a:path>
                <a:path w="1685925" h="1026159">
                  <a:moveTo>
                    <a:pt x="1684489" y="391160"/>
                  </a:moveTo>
                  <a:lnTo>
                    <a:pt x="1677682" y="391160"/>
                  </a:lnTo>
                  <a:lnTo>
                    <a:pt x="1677657" y="401320"/>
                  </a:lnTo>
                  <a:lnTo>
                    <a:pt x="1677644" y="410210"/>
                  </a:lnTo>
                  <a:lnTo>
                    <a:pt x="843038" y="410210"/>
                  </a:lnTo>
                  <a:lnTo>
                    <a:pt x="843038" y="411480"/>
                  </a:lnTo>
                  <a:lnTo>
                    <a:pt x="1677644" y="411480"/>
                  </a:lnTo>
                  <a:lnTo>
                    <a:pt x="1677644" y="416560"/>
                  </a:lnTo>
                  <a:lnTo>
                    <a:pt x="1677644" y="421640"/>
                  </a:lnTo>
                  <a:lnTo>
                    <a:pt x="1677631" y="426720"/>
                  </a:lnTo>
                  <a:lnTo>
                    <a:pt x="1681848" y="426720"/>
                  </a:lnTo>
                  <a:lnTo>
                    <a:pt x="1681848" y="421640"/>
                  </a:lnTo>
                  <a:lnTo>
                    <a:pt x="1683105" y="421640"/>
                  </a:lnTo>
                  <a:lnTo>
                    <a:pt x="1683105" y="416560"/>
                  </a:lnTo>
                  <a:lnTo>
                    <a:pt x="1684388" y="416560"/>
                  </a:lnTo>
                  <a:lnTo>
                    <a:pt x="1684388" y="411480"/>
                  </a:lnTo>
                  <a:lnTo>
                    <a:pt x="1684451" y="410210"/>
                  </a:lnTo>
                  <a:lnTo>
                    <a:pt x="1684489" y="391160"/>
                  </a:lnTo>
                  <a:close/>
                </a:path>
                <a:path w="1685925" h="1026159">
                  <a:moveTo>
                    <a:pt x="1684515" y="379730"/>
                  </a:moveTo>
                  <a:lnTo>
                    <a:pt x="1677695" y="379730"/>
                  </a:lnTo>
                  <a:lnTo>
                    <a:pt x="1677682" y="389902"/>
                  </a:lnTo>
                  <a:lnTo>
                    <a:pt x="1684489" y="389890"/>
                  </a:lnTo>
                  <a:lnTo>
                    <a:pt x="1684515" y="379730"/>
                  </a:lnTo>
                  <a:close/>
                </a:path>
                <a:path w="1685925" h="1026159">
                  <a:moveTo>
                    <a:pt x="1684540" y="369570"/>
                  </a:moveTo>
                  <a:lnTo>
                    <a:pt x="1677708" y="369570"/>
                  </a:lnTo>
                  <a:lnTo>
                    <a:pt x="1677695" y="378460"/>
                  </a:lnTo>
                  <a:lnTo>
                    <a:pt x="1684515" y="378460"/>
                  </a:lnTo>
                  <a:lnTo>
                    <a:pt x="1684540" y="369570"/>
                  </a:lnTo>
                  <a:close/>
                </a:path>
                <a:path w="1685925" h="1026159">
                  <a:moveTo>
                    <a:pt x="1684578" y="349250"/>
                  </a:moveTo>
                  <a:lnTo>
                    <a:pt x="1677746" y="349250"/>
                  </a:lnTo>
                  <a:lnTo>
                    <a:pt x="1677733" y="353060"/>
                  </a:lnTo>
                  <a:lnTo>
                    <a:pt x="7683" y="353060"/>
                  </a:lnTo>
                  <a:lnTo>
                    <a:pt x="1677733" y="354330"/>
                  </a:lnTo>
                  <a:lnTo>
                    <a:pt x="1677708" y="368312"/>
                  </a:lnTo>
                  <a:lnTo>
                    <a:pt x="1684540" y="368312"/>
                  </a:lnTo>
                  <a:lnTo>
                    <a:pt x="1684578" y="349250"/>
                  </a:lnTo>
                  <a:close/>
                </a:path>
                <a:path w="1685925" h="1026159">
                  <a:moveTo>
                    <a:pt x="1684604" y="339090"/>
                  </a:moveTo>
                  <a:lnTo>
                    <a:pt x="1677758" y="339090"/>
                  </a:lnTo>
                  <a:lnTo>
                    <a:pt x="1677758" y="337820"/>
                  </a:lnTo>
                  <a:lnTo>
                    <a:pt x="7696" y="337832"/>
                  </a:lnTo>
                  <a:lnTo>
                    <a:pt x="1677746" y="339090"/>
                  </a:lnTo>
                  <a:lnTo>
                    <a:pt x="1677746" y="342900"/>
                  </a:lnTo>
                  <a:lnTo>
                    <a:pt x="842721" y="342900"/>
                  </a:lnTo>
                  <a:lnTo>
                    <a:pt x="842721" y="344170"/>
                  </a:lnTo>
                  <a:lnTo>
                    <a:pt x="1677746" y="344170"/>
                  </a:lnTo>
                  <a:lnTo>
                    <a:pt x="1677746" y="347980"/>
                  </a:lnTo>
                  <a:lnTo>
                    <a:pt x="1684591" y="347980"/>
                  </a:lnTo>
                  <a:lnTo>
                    <a:pt x="1684591" y="344170"/>
                  </a:lnTo>
                  <a:lnTo>
                    <a:pt x="1684591" y="342900"/>
                  </a:lnTo>
                  <a:lnTo>
                    <a:pt x="1684604" y="339090"/>
                  </a:lnTo>
                  <a:close/>
                </a:path>
                <a:path w="1685925" h="1026159">
                  <a:moveTo>
                    <a:pt x="1684616" y="322580"/>
                  </a:moveTo>
                  <a:lnTo>
                    <a:pt x="1677771" y="322580"/>
                  </a:lnTo>
                  <a:lnTo>
                    <a:pt x="1677771" y="337820"/>
                  </a:lnTo>
                  <a:lnTo>
                    <a:pt x="1684616" y="337820"/>
                  </a:lnTo>
                  <a:lnTo>
                    <a:pt x="1684616" y="322580"/>
                  </a:lnTo>
                  <a:close/>
                </a:path>
                <a:path w="1685925" h="1026159">
                  <a:moveTo>
                    <a:pt x="1685340" y="0"/>
                  </a:moveTo>
                  <a:lnTo>
                    <a:pt x="1677860" y="0"/>
                  </a:lnTo>
                  <a:lnTo>
                    <a:pt x="1677860" y="265430"/>
                  </a:lnTo>
                  <a:lnTo>
                    <a:pt x="839025" y="265430"/>
                  </a:lnTo>
                  <a:lnTo>
                    <a:pt x="7810" y="265430"/>
                  </a:lnTo>
                  <a:lnTo>
                    <a:pt x="190" y="265430"/>
                  </a:lnTo>
                  <a:lnTo>
                    <a:pt x="190" y="266700"/>
                  </a:lnTo>
                  <a:lnTo>
                    <a:pt x="839025" y="266700"/>
                  </a:lnTo>
                  <a:lnTo>
                    <a:pt x="839025" y="266065"/>
                  </a:lnTo>
                  <a:lnTo>
                    <a:pt x="1677860" y="266700"/>
                  </a:lnTo>
                  <a:lnTo>
                    <a:pt x="1677860" y="321310"/>
                  </a:lnTo>
                  <a:lnTo>
                    <a:pt x="1685340" y="321310"/>
                  </a:lnTo>
                  <a:lnTo>
                    <a:pt x="1685340" y="0"/>
                  </a:lnTo>
                  <a:close/>
                </a:path>
              </a:pathLst>
            </a:custGeom>
            <a:solidFill>
              <a:srgbClr val="5D335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3393025" y="4918297"/>
              <a:ext cx="1671320" cy="1746885"/>
            </a:xfrm>
            <a:custGeom>
              <a:avLst/>
              <a:gdLst/>
              <a:ahLst/>
              <a:cxnLst/>
              <a:rect l="l" t="t" r="r" b="b"/>
              <a:pathLst>
                <a:path w="1671320" h="1746884">
                  <a:moveTo>
                    <a:pt x="1116744" y="4222"/>
                  </a:moveTo>
                  <a:lnTo>
                    <a:pt x="551594" y="4222"/>
                  </a:lnTo>
                  <a:lnTo>
                    <a:pt x="551594" y="5492"/>
                  </a:lnTo>
                  <a:lnTo>
                    <a:pt x="1116744" y="5492"/>
                  </a:lnTo>
                  <a:lnTo>
                    <a:pt x="1116744" y="4222"/>
                  </a:lnTo>
                  <a:close/>
                </a:path>
                <a:path w="1671320" h="1746884">
                  <a:moveTo>
                    <a:pt x="1114204" y="2952"/>
                  </a:moveTo>
                  <a:lnTo>
                    <a:pt x="555404" y="2952"/>
                  </a:lnTo>
                  <a:lnTo>
                    <a:pt x="555404" y="4222"/>
                  </a:lnTo>
                  <a:lnTo>
                    <a:pt x="1114204" y="4222"/>
                  </a:lnTo>
                  <a:lnTo>
                    <a:pt x="1114204" y="2952"/>
                  </a:lnTo>
                  <a:close/>
                </a:path>
                <a:path w="1671320" h="1746884">
                  <a:moveTo>
                    <a:pt x="1110394" y="1682"/>
                  </a:moveTo>
                  <a:lnTo>
                    <a:pt x="557944" y="1682"/>
                  </a:lnTo>
                  <a:lnTo>
                    <a:pt x="557944" y="2952"/>
                  </a:lnTo>
                  <a:lnTo>
                    <a:pt x="1110394" y="2952"/>
                  </a:lnTo>
                  <a:lnTo>
                    <a:pt x="1110394" y="1682"/>
                  </a:lnTo>
                  <a:close/>
                </a:path>
                <a:path w="1671320" h="1746884">
                  <a:moveTo>
                    <a:pt x="565564" y="0"/>
                  </a:moveTo>
                  <a:lnTo>
                    <a:pt x="565564" y="412"/>
                  </a:lnTo>
                  <a:lnTo>
                    <a:pt x="561754" y="412"/>
                  </a:lnTo>
                  <a:lnTo>
                    <a:pt x="561754" y="1682"/>
                  </a:lnTo>
                  <a:lnTo>
                    <a:pt x="1106584" y="1682"/>
                  </a:lnTo>
                  <a:lnTo>
                    <a:pt x="1106584" y="822"/>
                  </a:lnTo>
                  <a:lnTo>
                    <a:pt x="565564" y="0"/>
                  </a:lnTo>
                  <a:close/>
                </a:path>
                <a:path w="1671320" h="1746884">
                  <a:moveTo>
                    <a:pt x="1120554" y="5492"/>
                  </a:moveTo>
                  <a:lnTo>
                    <a:pt x="547784" y="5492"/>
                  </a:lnTo>
                  <a:lnTo>
                    <a:pt x="547784" y="6319"/>
                  </a:lnTo>
                  <a:lnTo>
                    <a:pt x="1124364" y="7203"/>
                  </a:lnTo>
                  <a:lnTo>
                    <a:pt x="1124364" y="6762"/>
                  </a:lnTo>
                  <a:lnTo>
                    <a:pt x="1120554" y="6762"/>
                  </a:lnTo>
                  <a:lnTo>
                    <a:pt x="1120554" y="5492"/>
                  </a:lnTo>
                  <a:close/>
                </a:path>
                <a:path w="1671320" h="1746884">
                  <a:moveTo>
                    <a:pt x="7209" y="568102"/>
                  </a:moveTo>
                  <a:lnTo>
                    <a:pt x="6764" y="568102"/>
                  </a:lnTo>
                  <a:lnTo>
                    <a:pt x="6764" y="571912"/>
                  </a:lnTo>
                  <a:lnTo>
                    <a:pt x="5494" y="571912"/>
                  </a:lnTo>
                  <a:lnTo>
                    <a:pt x="5494" y="575722"/>
                  </a:lnTo>
                  <a:lnTo>
                    <a:pt x="7197" y="575722"/>
                  </a:lnTo>
                  <a:lnTo>
                    <a:pt x="7209" y="568102"/>
                  </a:lnTo>
                  <a:close/>
                </a:path>
                <a:path w="1671320" h="1746884">
                  <a:moveTo>
                    <a:pt x="1665384" y="568102"/>
                  </a:moveTo>
                  <a:lnTo>
                    <a:pt x="1664152" y="568102"/>
                  </a:lnTo>
                  <a:lnTo>
                    <a:pt x="1664135" y="575722"/>
                  </a:lnTo>
                  <a:lnTo>
                    <a:pt x="1666654" y="575722"/>
                  </a:lnTo>
                  <a:lnTo>
                    <a:pt x="1666654" y="571912"/>
                  </a:lnTo>
                  <a:lnTo>
                    <a:pt x="1665384" y="571912"/>
                  </a:lnTo>
                  <a:lnTo>
                    <a:pt x="1665384" y="568102"/>
                  </a:lnTo>
                  <a:close/>
                </a:path>
                <a:path w="1671320" h="1746884">
                  <a:moveTo>
                    <a:pt x="266" y="973232"/>
                  </a:moveTo>
                  <a:lnTo>
                    <a:pt x="253" y="982122"/>
                  </a:lnTo>
                  <a:lnTo>
                    <a:pt x="6602" y="982122"/>
                  </a:lnTo>
                  <a:lnTo>
                    <a:pt x="6615" y="973237"/>
                  </a:lnTo>
                  <a:lnTo>
                    <a:pt x="266" y="973232"/>
                  </a:lnTo>
                  <a:close/>
                </a:path>
                <a:path w="1671320" h="1746884">
                  <a:moveTo>
                    <a:pt x="1663261" y="974497"/>
                  </a:moveTo>
                  <a:lnTo>
                    <a:pt x="1663241" y="982122"/>
                  </a:lnTo>
                  <a:lnTo>
                    <a:pt x="1670307" y="982122"/>
                  </a:lnTo>
                  <a:lnTo>
                    <a:pt x="1670319" y="974502"/>
                  </a:lnTo>
                  <a:lnTo>
                    <a:pt x="1663261" y="974497"/>
                  </a:lnTo>
                  <a:close/>
                </a:path>
                <a:path w="1671320" h="1746884">
                  <a:moveTo>
                    <a:pt x="1670350" y="954182"/>
                  </a:moveTo>
                  <a:lnTo>
                    <a:pt x="1663305" y="954182"/>
                  </a:lnTo>
                  <a:lnTo>
                    <a:pt x="1663264" y="973232"/>
                  </a:lnTo>
                  <a:lnTo>
                    <a:pt x="1670320" y="973232"/>
                  </a:lnTo>
                  <a:lnTo>
                    <a:pt x="1670320" y="974502"/>
                  </a:lnTo>
                  <a:lnTo>
                    <a:pt x="1670350" y="954182"/>
                  </a:lnTo>
                  <a:close/>
                </a:path>
                <a:path w="1671320" h="1746884">
                  <a:moveTo>
                    <a:pt x="791028" y="973833"/>
                  </a:moveTo>
                  <a:lnTo>
                    <a:pt x="1656258" y="974497"/>
                  </a:lnTo>
                  <a:lnTo>
                    <a:pt x="791028" y="973833"/>
                  </a:lnTo>
                  <a:close/>
                </a:path>
                <a:path w="1671320" h="1746884">
                  <a:moveTo>
                    <a:pt x="1663264" y="973232"/>
                  </a:moveTo>
                  <a:lnTo>
                    <a:pt x="6615" y="973232"/>
                  </a:lnTo>
                  <a:lnTo>
                    <a:pt x="1663261" y="974497"/>
                  </a:lnTo>
                  <a:lnTo>
                    <a:pt x="1663264" y="973232"/>
                  </a:lnTo>
                  <a:close/>
                </a:path>
                <a:path w="1671320" h="1746884">
                  <a:moveTo>
                    <a:pt x="6615" y="973232"/>
                  </a:moveTo>
                  <a:lnTo>
                    <a:pt x="791028" y="973833"/>
                  </a:lnTo>
                  <a:lnTo>
                    <a:pt x="6615" y="973232"/>
                  </a:lnTo>
                  <a:close/>
                </a:path>
                <a:path w="1671320" h="1746884">
                  <a:moveTo>
                    <a:pt x="6644" y="954182"/>
                  </a:moveTo>
                  <a:lnTo>
                    <a:pt x="295" y="954182"/>
                  </a:lnTo>
                  <a:lnTo>
                    <a:pt x="266" y="973232"/>
                  </a:lnTo>
                  <a:lnTo>
                    <a:pt x="6615" y="973232"/>
                  </a:lnTo>
                  <a:lnTo>
                    <a:pt x="6644" y="954182"/>
                  </a:lnTo>
                  <a:close/>
                </a:path>
                <a:path w="1671320" h="1746884">
                  <a:moveTo>
                    <a:pt x="1670394" y="922432"/>
                  </a:moveTo>
                  <a:lnTo>
                    <a:pt x="1663375" y="922432"/>
                  </a:lnTo>
                  <a:lnTo>
                    <a:pt x="1663305" y="954177"/>
                  </a:lnTo>
                  <a:lnTo>
                    <a:pt x="1670350" y="954182"/>
                  </a:lnTo>
                  <a:lnTo>
                    <a:pt x="1670394" y="922432"/>
                  </a:lnTo>
                  <a:close/>
                </a:path>
                <a:path w="1671320" h="1746884">
                  <a:moveTo>
                    <a:pt x="6691" y="922432"/>
                  </a:moveTo>
                  <a:lnTo>
                    <a:pt x="340" y="922432"/>
                  </a:lnTo>
                  <a:lnTo>
                    <a:pt x="295" y="952912"/>
                  </a:lnTo>
                  <a:lnTo>
                    <a:pt x="791965" y="953514"/>
                  </a:lnTo>
                  <a:lnTo>
                    <a:pt x="6644" y="952912"/>
                  </a:lnTo>
                  <a:lnTo>
                    <a:pt x="6691" y="922432"/>
                  </a:lnTo>
                  <a:close/>
                </a:path>
                <a:path w="1671320" h="1746884">
                  <a:moveTo>
                    <a:pt x="1663378" y="921162"/>
                  </a:moveTo>
                  <a:lnTo>
                    <a:pt x="6691" y="921162"/>
                  </a:lnTo>
                  <a:lnTo>
                    <a:pt x="1663375" y="922432"/>
                  </a:lnTo>
                  <a:lnTo>
                    <a:pt x="1663378" y="921162"/>
                  </a:lnTo>
                  <a:close/>
                </a:path>
                <a:path w="1671320" h="1746884">
                  <a:moveTo>
                    <a:pt x="1670581" y="794162"/>
                  </a:moveTo>
                  <a:lnTo>
                    <a:pt x="1663655" y="794162"/>
                  </a:lnTo>
                  <a:lnTo>
                    <a:pt x="1663378" y="921162"/>
                  </a:lnTo>
                  <a:lnTo>
                    <a:pt x="1670396" y="921162"/>
                  </a:lnTo>
                  <a:lnTo>
                    <a:pt x="1670394" y="922432"/>
                  </a:lnTo>
                  <a:lnTo>
                    <a:pt x="1670581" y="794162"/>
                  </a:lnTo>
                  <a:close/>
                </a:path>
                <a:path w="1671320" h="1746884">
                  <a:moveTo>
                    <a:pt x="6879" y="794162"/>
                  </a:moveTo>
                  <a:lnTo>
                    <a:pt x="528" y="794162"/>
                  </a:lnTo>
                  <a:lnTo>
                    <a:pt x="343" y="921162"/>
                  </a:lnTo>
                  <a:lnTo>
                    <a:pt x="6691" y="921162"/>
                  </a:lnTo>
                  <a:lnTo>
                    <a:pt x="6879" y="794162"/>
                  </a:lnTo>
                  <a:close/>
                </a:path>
                <a:path w="1671320" h="1746884">
                  <a:moveTo>
                    <a:pt x="6907" y="773842"/>
                  </a:moveTo>
                  <a:lnTo>
                    <a:pt x="558" y="773842"/>
                  </a:lnTo>
                  <a:lnTo>
                    <a:pt x="528" y="794162"/>
                  </a:lnTo>
                  <a:lnTo>
                    <a:pt x="6879" y="794157"/>
                  </a:lnTo>
                  <a:lnTo>
                    <a:pt x="6907" y="773842"/>
                  </a:lnTo>
                  <a:close/>
                </a:path>
                <a:path w="1671320" h="1746884">
                  <a:moveTo>
                    <a:pt x="1670612" y="773842"/>
                  </a:moveTo>
                  <a:lnTo>
                    <a:pt x="1663702" y="773842"/>
                  </a:lnTo>
                  <a:lnTo>
                    <a:pt x="1663660" y="792897"/>
                  </a:lnTo>
                  <a:lnTo>
                    <a:pt x="1670583" y="792892"/>
                  </a:lnTo>
                  <a:lnTo>
                    <a:pt x="1670612" y="773842"/>
                  </a:lnTo>
                  <a:close/>
                </a:path>
                <a:path w="1671320" h="1746884">
                  <a:moveTo>
                    <a:pt x="6909" y="772572"/>
                  </a:moveTo>
                  <a:lnTo>
                    <a:pt x="6907" y="773842"/>
                  </a:lnTo>
                  <a:lnTo>
                    <a:pt x="1663702" y="773842"/>
                  </a:lnTo>
                  <a:lnTo>
                    <a:pt x="6909" y="772572"/>
                  </a:lnTo>
                  <a:close/>
                </a:path>
                <a:path w="1671320" h="1746884">
                  <a:moveTo>
                    <a:pt x="6935" y="754792"/>
                  </a:moveTo>
                  <a:lnTo>
                    <a:pt x="586" y="754792"/>
                  </a:lnTo>
                  <a:lnTo>
                    <a:pt x="558" y="772572"/>
                  </a:lnTo>
                  <a:lnTo>
                    <a:pt x="6909" y="772572"/>
                  </a:lnTo>
                  <a:lnTo>
                    <a:pt x="6935" y="754792"/>
                  </a:lnTo>
                  <a:close/>
                </a:path>
                <a:path w="1671320" h="1746884">
                  <a:moveTo>
                    <a:pt x="1670640" y="754792"/>
                  </a:moveTo>
                  <a:lnTo>
                    <a:pt x="1663744" y="754792"/>
                  </a:lnTo>
                  <a:lnTo>
                    <a:pt x="1663702" y="772572"/>
                  </a:lnTo>
                  <a:lnTo>
                    <a:pt x="1670612" y="772572"/>
                  </a:lnTo>
                  <a:lnTo>
                    <a:pt x="1670640" y="754792"/>
                  </a:lnTo>
                  <a:close/>
                </a:path>
                <a:path w="1671320" h="1746884">
                  <a:moveTo>
                    <a:pt x="6937" y="753522"/>
                  </a:moveTo>
                  <a:lnTo>
                    <a:pt x="6935" y="754792"/>
                  </a:lnTo>
                  <a:lnTo>
                    <a:pt x="6937" y="753522"/>
                  </a:lnTo>
                  <a:close/>
                </a:path>
                <a:path w="1671320" h="1746884">
                  <a:moveTo>
                    <a:pt x="835340" y="754157"/>
                  </a:moveTo>
                  <a:lnTo>
                    <a:pt x="6937" y="754792"/>
                  </a:lnTo>
                  <a:lnTo>
                    <a:pt x="1663744" y="754792"/>
                  </a:lnTo>
                  <a:lnTo>
                    <a:pt x="835340" y="754157"/>
                  </a:lnTo>
                  <a:close/>
                </a:path>
                <a:path w="1671320" h="1746884">
                  <a:moveTo>
                    <a:pt x="1663744" y="753522"/>
                  </a:moveTo>
                  <a:lnTo>
                    <a:pt x="6939" y="753522"/>
                  </a:lnTo>
                  <a:lnTo>
                    <a:pt x="835340" y="754157"/>
                  </a:lnTo>
                  <a:lnTo>
                    <a:pt x="1663744" y="753522"/>
                  </a:lnTo>
                  <a:close/>
                </a:path>
                <a:path w="1671320" h="1746884">
                  <a:moveTo>
                    <a:pt x="6991" y="717957"/>
                  </a:moveTo>
                  <a:lnTo>
                    <a:pt x="639" y="717962"/>
                  </a:lnTo>
                  <a:lnTo>
                    <a:pt x="586" y="753522"/>
                  </a:lnTo>
                  <a:lnTo>
                    <a:pt x="6939" y="753522"/>
                  </a:lnTo>
                  <a:lnTo>
                    <a:pt x="6991" y="717957"/>
                  </a:lnTo>
                  <a:close/>
                </a:path>
                <a:path w="1671320" h="1746884">
                  <a:moveTo>
                    <a:pt x="1670694" y="716692"/>
                  </a:moveTo>
                  <a:lnTo>
                    <a:pt x="6991" y="717962"/>
                  </a:lnTo>
                  <a:lnTo>
                    <a:pt x="1663825" y="717962"/>
                  </a:lnTo>
                  <a:lnTo>
                    <a:pt x="1663783" y="735742"/>
                  </a:lnTo>
                  <a:lnTo>
                    <a:pt x="6963" y="737012"/>
                  </a:lnTo>
                  <a:lnTo>
                    <a:pt x="1663783" y="737012"/>
                  </a:lnTo>
                  <a:lnTo>
                    <a:pt x="1663744" y="753522"/>
                  </a:lnTo>
                  <a:lnTo>
                    <a:pt x="1670640" y="753522"/>
                  </a:lnTo>
                  <a:lnTo>
                    <a:pt x="1670694" y="716692"/>
                  </a:lnTo>
                  <a:close/>
                </a:path>
                <a:path w="1671320" h="1746884">
                  <a:moveTo>
                    <a:pt x="667" y="697642"/>
                  </a:moveTo>
                  <a:lnTo>
                    <a:pt x="639" y="717962"/>
                  </a:lnTo>
                  <a:lnTo>
                    <a:pt x="6991" y="717957"/>
                  </a:lnTo>
                  <a:lnTo>
                    <a:pt x="7021" y="697647"/>
                  </a:lnTo>
                  <a:lnTo>
                    <a:pt x="667" y="697642"/>
                  </a:lnTo>
                  <a:close/>
                </a:path>
                <a:path w="1671320" h="1746884">
                  <a:moveTo>
                    <a:pt x="1663867" y="698907"/>
                  </a:moveTo>
                  <a:lnTo>
                    <a:pt x="1663825" y="716692"/>
                  </a:lnTo>
                  <a:lnTo>
                    <a:pt x="803013" y="717352"/>
                  </a:lnTo>
                  <a:lnTo>
                    <a:pt x="1670694" y="716692"/>
                  </a:lnTo>
                  <a:lnTo>
                    <a:pt x="1670721" y="698912"/>
                  </a:lnTo>
                  <a:lnTo>
                    <a:pt x="1663867" y="698907"/>
                  </a:lnTo>
                  <a:close/>
                </a:path>
                <a:path w="1671320" h="1746884">
                  <a:moveTo>
                    <a:pt x="1663870" y="697642"/>
                  </a:moveTo>
                  <a:lnTo>
                    <a:pt x="7021" y="697647"/>
                  </a:lnTo>
                  <a:lnTo>
                    <a:pt x="1663867" y="698907"/>
                  </a:lnTo>
                  <a:lnTo>
                    <a:pt x="1663870" y="697642"/>
                  </a:lnTo>
                  <a:close/>
                </a:path>
                <a:path w="1671320" h="1746884">
                  <a:moveTo>
                    <a:pt x="7032" y="690022"/>
                  </a:moveTo>
                  <a:lnTo>
                    <a:pt x="678" y="690022"/>
                  </a:lnTo>
                  <a:lnTo>
                    <a:pt x="667" y="697642"/>
                  </a:lnTo>
                  <a:lnTo>
                    <a:pt x="7021" y="697642"/>
                  </a:lnTo>
                  <a:lnTo>
                    <a:pt x="7032" y="690022"/>
                  </a:lnTo>
                  <a:close/>
                </a:path>
                <a:path w="1671320" h="1746884">
                  <a:moveTo>
                    <a:pt x="1670734" y="690022"/>
                  </a:moveTo>
                  <a:lnTo>
                    <a:pt x="1663886" y="690022"/>
                  </a:lnTo>
                  <a:lnTo>
                    <a:pt x="1663870" y="697642"/>
                  </a:lnTo>
                  <a:lnTo>
                    <a:pt x="1670721" y="697642"/>
                  </a:lnTo>
                  <a:lnTo>
                    <a:pt x="1670734" y="690022"/>
                  </a:lnTo>
                  <a:close/>
                </a:path>
                <a:path w="1671320" h="1746884">
                  <a:moveTo>
                    <a:pt x="680" y="688752"/>
                  </a:moveTo>
                  <a:lnTo>
                    <a:pt x="678" y="690022"/>
                  </a:lnTo>
                  <a:lnTo>
                    <a:pt x="680" y="688752"/>
                  </a:lnTo>
                  <a:close/>
                </a:path>
                <a:path w="1671320" h="1746884">
                  <a:moveTo>
                    <a:pt x="1670753" y="677322"/>
                  </a:moveTo>
                  <a:lnTo>
                    <a:pt x="1663914" y="677322"/>
                  </a:lnTo>
                  <a:lnTo>
                    <a:pt x="1663886" y="690017"/>
                  </a:lnTo>
                  <a:lnTo>
                    <a:pt x="1670734" y="690022"/>
                  </a:lnTo>
                  <a:lnTo>
                    <a:pt x="1670753" y="677322"/>
                  </a:lnTo>
                  <a:close/>
                </a:path>
                <a:path w="1671320" h="1746884">
                  <a:moveTo>
                    <a:pt x="7050" y="677322"/>
                  </a:moveTo>
                  <a:lnTo>
                    <a:pt x="698" y="677322"/>
                  </a:lnTo>
                  <a:lnTo>
                    <a:pt x="682" y="688752"/>
                  </a:lnTo>
                  <a:lnTo>
                    <a:pt x="804339" y="689363"/>
                  </a:lnTo>
                  <a:lnTo>
                    <a:pt x="7034" y="688752"/>
                  </a:lnTo>
                  <a:lnTo>
                    <a:pt x="7050" y="677322"/>
                  </a:lnTo>
                  <a:close/>
                </a:path>
                <a:path w="1671320" h="1746884">
                  <a:moveTo>
                    <a:pt x="1670760" y="670972"/>
                  </a:moveTo>
                  <a:lnTo>
                    <a:pt x="1663926" y="670977"/>
                  </a:lnTo>
                  <a:lnTo>
                    <a:pt x="1663914" y="677317"/>
                  </a:lnTo>
                  <a:lnTo>
                    <a:pt x="1670753" y="677322"/>
                  </a:lnTo>
                  <a:lnTo>
                    <a:pt x="1670760" y="670972"/>
                  </a:lnTo>
                  <a:close/>
                </a:path>
                <a:path w="1671320" h="1746884">
                  <a:moveTo>
                    <a:pt x="7056" y="672237"/>
                  </a:moveTo>
                  <a:lnTo>
                    <a:pt x="706" y="672242"/>
                  </a:lnTo>
                  <a:lnTo>
                    <a:pt x="698" y="676052"/>
                  </a:lnTo>
                  <a:lnTo>
                    <a:pt x="804942" y="676663"/>
                  </a:lnTo>
                  <a:lnTo>
                    <a:pt x="7050" y="676052"/>
                  </a:lnTo>
                  <a:lnTo>
                    <a:pt x="7056" y="672237"/>
                  </a:lnTo>
                  <a:close/>
                </a:path>
                <a:path w="1671320" h="1746884">
                  <a:moveTo>
                    <a:pt x="1663926" y="670972"/>
                  </a:moveTo>
                  <a:lnTo>
                    <a:pt x="7058" y="670972"/>
                  </a:lnTo>
                  <a:lnTo>
                    <a:pt x="7056" y="672237"/>
                  </a:lnTo>
                  <a:lnTo>
                    <a:pt x="1663926" y="670972"/>
                  </a:lnTo>
                  <a:close/>
                </a:path>
                <a:path w="1671320" h="1746884">
                  <a:moveTo>
                    <a:pt x="7073" y="662082"/>
                  </a:moveTo>
                  <a:lnTo>
                    <a:pt x="720" y="662082"/>
                  </a:lnTo>
                  <a:lnTo>
                    <a:pt x="708" y="670972"/>
                  </a:lnTo>
                  <a:lnTo>
                    <a:pt x="7058" y="670972"/>
                  </a:lnTo>
                  <a:lnTo>
                    <a:pt x="7065" y="667162"/>
                  </a:lnTo>
                  <a:lnTo>
                    <a:pt x="1663937" y="667162"/>
                  </a:lnTo>
                  <a:lnTo>
                    <a:pt x="7065" y="665892"/>
                  </a:lnTo>
                  <a:lnTo>
                    <a:pt x="7073" y="662082"/>
                  </a:lnTo>
                  <a:close/>
                </a:path>
                <a:path w="1671320" h="1746884">
                  <a:moveTo>
                    <a:pt x="1670775" y="662082"/>
                  </a:moveTo>
                  <a:lnTo>
                    <a:pt x="1663948" y="662082"/>
                  </a:lnTo>
                  <a:lnTo>
                    <a:pt x="1663926" y="670972"/>
                  </a:lnTo>
                  <a:lnTo>
                    <a:pt x="1670760" y="670972"/>
                  </a:lnTo>
                  <a:lnTo>
                    <a:pt x="1670775" y="662082"/>
                  </a:lnTo>
                  <a:close/>
                </a:path>
                <a:path w="1671320" h="1746884">
                  <a:moveTo>
                    <a:pt x="1670804" y="641762"/>
                  </a:moveTo>
                  <a:lnTo>
                    <a:pt x="1663990" y="641762"/>
                  </a:lnTo>
                  <a:lnTo>
                    <a:pt x="1663948" y="660812"/>
                  </a:lnTo>
                  <a:lnTo>
                    <a:pt x="1657644" y="660817"/>
                  </a:lnTo>
                  <a:lnTo>
                    <a:pt x="1670775" y="662082"/>
                  </a:lnTo>
                  <a:lnTo>
                    <a:pt x="1670804" y="641762"/>
                  </a:lnTo>
                  <a:close/>
                </a:path>
                <a:path w="1671320" h="1746884">
                  <a:moveTo>
                    <a:pt x="7103" y="641762"/>
                  </a:moveTo>
                  <a:lnTo>
                    <a:pt x="750" y="641762"/>
                  </a:lnTo>
                  <a:lnTo>
                    <a:pt x="720" y="660812"/>
                  </a:lnTo>
                  <a:lnTo>
                    <a:pt x="7075" y="660817"/>
                  </a:lnTo>
                  <a:lnTo>
                    <a:pt x="7103" y="641762"/>
                  </a:lnTo>
                  <a:close/>
                </a:path>
                <a:path w="1671320" h="1746884">
                  <a:moveTo>
                    <a:pt x="757" y="635412"/>
                  </a:moveTo>
                  <a:lnTo>
                    <a:pt x="750" y="641762"/>
                  </a:lnTo>
                  <a:lnTo>
                    <a:pt x="7103" y="641757"/>
                  </a:lnTo>
                  <a:lnTo>
                    <a:pt x="7112" y="636682"/>
                  </a:lnTo>
                  <a:lnTo>
                    <a:pt x="835557" y="636047"/>
                  </a:lnTo>
                  <a:lnTo>
                    <a:pt x="757" y="635412"/>
                  </a:lnTo>
                  <a:close/>
                </a:path>
                <a:path w="1671320" h="1746884">
                  <a:moveTo>
                    <a:pt x="1664004" y="636677"/>
                  </a:moveTo>
                  <a:lnTo>
                    <a:pt x="1663995" y="640497"/>
                  </a:lnTo>
                  <a:lnTo>
                    <a:pt x="1670804" y="640492"/>
                  </a:lnTo>
                  <a:lnTo>
                    <a:pt x="1670810" y="636682"/>
                  </a:lnTo>
                  <a:lnTo>
                    <a:pt x="1664004" y="636677"/>
                  </a:lnTo>
                  <a:close/>
                </a:path>
                <a:path w="1671320" h="1746884">
                  <a:moveTo>
                    <a:pt x="1664001" y="636682"/>
                  </a:moveTo>
                  <a:close/>
                </a:path>
                <a:path w="1671320" h="1746884">
                  <a:moveTo>
                    <a:pt x="1664048" y="616357"/>
                  </a:moveTo>
                  <a:lnTo>
                    <a:pt x="1664007" y="635412"/>
                  </a:lnTo>
                  <a:lnTo>
                    <a:pt x="1670812" y="635412"/>
                  </a:lnTo>
                  <a:lnTo>
                    <a:pt x="1670812" y="636682"/>
                  </a:lnTo>
                  <a:lnTo>
                    <a:pt x="1670841" y="616362"/>
                  </a:lnTo>
                  <a:lnTo>
                    <a:pt x="1664048" y="616357"/>
                  </a:lnTo>
                  <a:close/>
                </a:path>
                <a:path w="1671320" h="1746884">
                  <a:moveTo>
                    <a:pt x="835670" y="636047"/>
                  </a:moveTo>
                  <a:lnTo>
                    <a:pt x="1664001" y="636677"/>
                  </a:lnTo>
                  <a:lnTo>
                    <a:pt x="835670" y="636047"/>
                  </a:lnTo>
                  <a:close/>
                </a:path>
                <a:path w="1671320" h="1746884">
                  <a:moveTo>
                    <a:pt x="1664004" y="635412"/>
                  </a:moveTo>
                  <a:lnTo>
                    <a:pt x="7110" y="635412"/>
                  </a:lnTo>
                  <a:lnTo>
                    <a:pt x="835670" y="636047"/>
                  </a:lnTo>
                  <a:lnTo>
                    <a:pt x="1664004" y="635412"/>
                  </a:lnTo>
                  <a:close/>
                </a:path>
                <a:path w="1671320" h="1746884">
                  <a:moveTo>
                    <a:pt x="787" y="615092"/>
                  </a:moveTo>
                  <a:lnTo>
                    <a:pt x="757" y="635412"/>
                  </a:lnTo>
                  <a:lnTo>
                    <a:pt x="7110" y="635412"/>
                  </a:lnTo>
                  <a:lnTo>
                    <a:pt x="7125" y="626522"/>
                  </a:lnTo>
                  <a:lnTo>
                    <a:pt x="1664026" y="626522"/>
                  </a:lnTo>
                  <a:lnTo>
                    <a:pt x="7125" y="625252"/>
                  </a:lnTo>
                  <a:lnTo>
                    <a:pt x="7140" y="615097"/>
                  </a:lnTo>
                  <a:lnTo>
                    <a:pt x="787" y="615092"/>
                  </a:lnTo>
                  <a:close/>
                </a:path>
                <a:path w="1671320" h="1746884">
                  <a:moveTo>
                    <a:pt x="1670864" y="601122"/>
                  </a:moveTo>
                  <a:lnTo>
                    <a:pt x="1664082" y="601122"/>
                  </a:lnTo>
                  <a:lnTo>
                    <a:pt x="1664048" y="616357"/>
                  </a:lnTo>
                  <a:lnTo>
                    <a:pt x="1670841" y="616362"/>
                  </a:lnTo>
                  <a:lnTo>
                    <a:pt x="1670864" y="601122"/>
                  </a:lnTo>
                  <a:close/>
                </a:path>
                <a:path w="1671320" h="1746884">
                  <a:moveTo>
                    <a:pt x="807852" y="615706"/>
                  </a:moveTo>
                  <a:lnTo>
                    <a:pt x="1657309" y="616357"/>
                  </a:lnTo>
                  <a:lnTo>
                    <a:pt x="1664048" y="616357"/>
                  </a:lnTo>
                  <a:lnTo>
                    <a:pt x="807852" y="615706"/>
                  </a:lnTo>
                  <a:close/>
                </a:path>
                <a:path w="1671320" h="1746884">
                  <a:moveTo>
                    <a:pt x="807852" y="615706"/>
                  </a:moveTo>
                  <a:lnTo>
                    <a:pt x="1657309" y="616357"/>
                  </a:lnTo>
                  <a:lnTo>
                    <a:pt x="1664048" y="616357"/>
                  </a:lnTo>
                  <a:lnTo>
                    <a:pt x="807852" y="615706"/>
                  </a:lnTo>
                  <a:close/>
                </a:path>
                <a:path w="1671320" h="1746884">
                  <a:moveTo>
                    <a:pt x="7162" y="601122"/>
                  </a:moveTo>
                  <a:lnTo>
                    <a:pt x="809" y="601122"/>
                  </a:lnTo>
                  <a:lnTo>
                    <a:pt x="787" y="615092"/>
                  </a:lnTo>
                  <a:lnTo>
                    <a:pt x="7140" y="615097"/>
                  </a:lnTo>
                  <a:lnTo>
                    <a:pt x="7162" y="601122"/>
                  </a:lnTo>
                  <a:close/>
                </a:path>
                <a:path w="1671320" h="1746884">
                  <a:moveTo>
                    <a:pt x="7164" y="599857"/>
                  </a:moveTo>
                  <a:lnTo>
                    <a:pt x="7162" y="601122"/>
                  </a:lnTo>
                  <a:lnTo>
                    <a:pt x="1664082" y="601117"/>
                  </a:lnTo>
                  <a:lnTo>
                    <a:pt x="7164" y="599857"/>
                  </a:lnTo>
                  <a:close/>
                </a:path>
                <a:path w="1671320" h="1746884">
                  <a:moveTo>
                    <a:pt x="1664099" y="592227"/>
                  </a:moveTo>
                  <a:lnTo>
                    <a:pt x="1664082" y="601117"/>
                  </a:lnTo>
                  <a:lnTo>
                    <a:pt x="1670864" y="601122"/>
                  </a:lnTo>
                  <a:lnTo>
                    <a:pt x="1670876" y="592232"/>
                  </a:lnTo>
                  <a:lnTo>
                    <a:pt x="1664099" y="592227"/>
                  </a:lnTo>
                  <a:close/>
                </a:path>
                <a:path w="1671320" h="1746884">
                  <a:moveTo>
                    <a:pt x="822" y="590962"/>
                  </a:moveTo>
                  <a:lnTo>
                    <a:pt x="809" y="599852"/>
                  </a:lnTo>
                  <a:lnTo>
                    <a:pt x="7164" y="599857"/>
                  </a:lnTo>
                  <a:lnTo>
                    <a:pt x="7175" y="592232"/>
                  </a:lnTo>
                  <a:lnTo>
                    <a:pt x="822" y="590962"/>
                  </a:lnTo>
                  <a:close/>
                </a:path>
                <a:path w="1671320" h="1746884">
                  <a:moveTo>
                    <a:pt x="7197" y="576992"/>
                  </a:moveTo>
                  <a:lnTo>
                    <a:pt x="4224" y="576992"/>
                  </a:lnTo>
                  <a:lnTo>
                    <a:pt x="4224" y="580802"/>
                  </a:lnTo>
                  <a:lnTo>
                    <a:pt x="2954" y="580802"/>
                  </a:lnTo>
                  <a:lnTo>
                    <a:pt x="2954" y="584612"/>
                  </a:lnTo>
                  <a:lnTo>
                    <a:pt x="1684" y="584612"/>
                  </a:lnTo>
                  <a:lnTo>
                    <a:pt x="1684" y="588422"/>
                  </a:lnTo>
                  <a:lnTo>
                    <a:pt x="828" y="588422"/>
                  </a:lnTo>
                  <a:lnTo>
                    <a:pt x="822" y="590962"/>
                  </a:lnTo>
                  <a:lnTo>
                    <a:pt x="7175" y="590962"/>
                  </a:lnTo>
                  <a:lnTo>
                    <a:pt x="7197" y="576992"/>
                  </a:lnTo>
                  <a:close/>
                </a:path>
                <a:path w="1671320" h="1746884">
                  <a:moveTo>
                    <a:pt x="1667924" y="576992"/>
                  </a:moveTo>
                  <a:lnTo>
                    <a:pt x="1664135" y="576992"/>
                  </a:lnTo>
                  <a:lnTo>
                    <a:pt x="1664101" y="590962"/>
                  </a:lnTo>
                  <a:lnTo>
                    <a:pt x="1670876" y="590962"/>
                  </a:lnTo>
                  <a:lnTo>
                    <a:pt x="1670882" y="588422"/>
                  </a:lnTo>
                  <a:lnTo>
                    <a:pt x="1670464" y="588422"/>
                  </a:lnTo>
                  <a:lnTo>
                    <a:pt x="1670464" y="584612"/>
                  </a:lnTo>
                  <a:lnTo>
                    <a:pt x="1669194" y="584612"/>
                  </a:lnTo>
                  <a:lnTo>
                    <a:pt x="1669194" y="580802"/>
                  </a:lnTo>
                  <a:lnTo>
                    <a:pt x="1667924" y="580802"/>
                  </a:lnTo>
                  <a:lnTo>
                    <a:pt x="1667924" y="576992"/>
                  </a:lnTo>
                  <a:close/>
                </a:path>
                <a:path w="1671320" h="1746884">
                  <a:moveTo>
                    <a:pt x="6602" y="982122"/>
                  </a:moveTo>
                  <a:lnTo>
                    <a:pt x="253" y="982122"/>
                  </a:lnTo>
                  <a:lnTo>
                    <a:pt x="27" y="1137062"/>
                  </a:lnTo>
                  <a:lnTo>
                    <a:pt x="6374" y="1137062"/>
                  </a:lnTo>
                  <a:lnTo>
                    <a:pt x="6602" y="982122"/>
                  </a:lnTo>
                  <a:close/>
                </a:path>
                <a:path w="1671320" h="1746884">
                  <a:moveTo>
                    <a:pt x="1670307" y="982122"/>
                  </a:moveTo>
                  <a:lnTo>
                    <a:pt x="1663241" y="982122"/>
                  </a:lnTo>
                  <a:lnTo>
                    <a:pt x="1662900" y="1137062"/>
                  </a:lnTo>
                  <a:lnTo>
                    <a:pt x="1670082" y="1137062"/>
                  </a:lnTo>
                  <a:lnTo>
                    <a:pt x="1670307" y="982122"/>
                  </a:lnTo>
                  <a:close/>
                </a:path>
                <a:path w="1671320" h="1746884">
                  <a:moveTo>
                    <a:pt x="1670082" y="1137062"/>
                  </a:moveTo>
                  <a:lnTo>
                    <a:pt x="1662900" y="1137062"/>
                  </a:lnTo>
                  <a:lnTo>
                    <a:pt x="1662791" y="1186592"/>
                  </a:lnTo>
                  <a:lnTo>
                    <a:pt x="1662844" y="1182782"/>
                  </a:lnTo>
                  <a:lnTo>
                    <a:pt x="1664114" y="1182782"/>
                  </a:lnTo>
                  <a:lnTo>
                    <a:pt x="1664114" y="1178972"/>
                  </a:lnTo>
                  <a:lnTo>
                    <a:pt x="1665384" y="1178972"/>
                  </a:lnTo>
                  <a:lnTo>
                    <a:pt x="1665384" y="1175162"/>
                  </a:lnTo>
                  <a:lnTo>
                    <a:pt x="1666654" y="1175162"/>
                  </a:lnTo>
                  <a:lnTo>
                    <a:pt x="1666654" y="1171352"/>
                  </a:lnTo>
                  <a:lnTo>
                    <a:pt x="1667924" y="1171352"/>
                  </a:lnTo>
                  <a:lnTo>
                    <a:pt x="1667924" y="1167542"/>
                  </a:lnTo>
                  <a:lnTo>
                    <a:pt x="1669194" y="1167542"/>
                  </a:lnTo>
                  <a:lnTo>
                    <a:pt x="1669194" y="1163732"/>
                  </a:lnTo>
                  <a:lnTo>
                    <a:pt x="1670043" y="1163732"/>
                  </a:lnTo>
                  <a:lnTo>
                    <a:pt x="1670082" y="1137062"/>
                  </a:lnTo>
                  <a:close/>
                </a:path>
                <a:path w="1671320" h="1746884">
                  <a:moveTo>
                    <a:pt x="6374" y="1137062"/>
                  </a:moveTo>
                  <a:lnTo>
                    <a:pt x="27" y="1137062"/>
                  </a:lnTo>
                  <a:lnTo>
                    <a:pt x="0" y="1156112"/>
                  </a:lnTo>
                  <a:lnTo>
                    <a:pt x="414" y="1156112"/>
                  </a:lnTo>
                  <a:lnTo>
                    <a:pt x="414" y="1159922"/>
                  </a:lnTo>
                  <a:lnTo>
                    <a:pt x="1684" y="1159922"/>
                  </a:lnTo>
                  <a:lnTo>
                    <a:pt x="1684" y="1163732"/>
                  </a:lnTo>
                  <a:lnTo>
                    <a:pt x="2954" y="1163732"/>
                  </a:lnTo>
                  <a:lnTo>
                    <a:pt x="2954" y="1167542"/>
                  </a:lnTo>
                  <a:lnTo>
                    <a:pt x="4224" y="1167542"/>
                  </a:lnTo>
                  <a:lnTo>
                    <a:pt x="4224" y="1171352"/>
                  </a:lnTo>
                  <a:lnTo>
                    <a:pt x="5494" y="1171352"/>
                  </a:lnTo>
                  <a:lnTo>
                    <a:pt x="5494" y="1175162"/>
                  </a:lnTo>
                  <a:lnTo>
                    <a:pt x="6319" y="1175162"/>
                  </a:lnTo>
                  <a:lnTo>
                    <a:pt x="6374" y="1137062"/>
                  </a:lnTo>
                  <a:close/>
                </a:path>
                <a:path w="1671320" h="1746884">
                  <a:moveTo>
                    <a:pt x="542704" y="1738596"/>
                  </a:moveTo>
                  <a:lnTo>
                    <a:pt x="542704" y="1739042"/>
                  </a:lnTo>
                  <a:lnTo>
                    <a:pt x="833534" y="1739042"/>
                  </a:lnTo>
                  <a:lnTo>
                    <a:pt x="542704" y="1738596"/>
                  </a:lnTo>
                  <a:close/>
                </a:path>
                <a:path w="1671320" h="1746884">
                  <a:moveTo>
                    <a:pt x="1112934" y="1742852"/>
                  </a:moveTo>
                  <a:lnTo>
                    <a:pt x="560484" y="1742852"/>
                  </a:lnTo>
                  <a:lnTo>
                    <a:pt x="560484" y="1744122"/>
                  </a:lnTo>
                  <a:lnTo>
                    <a:pt x="1112934" y="1744122"/>
                  </a:lnTo>
                  <a:lnTo>
                    <a:pt x="1112934" y="1742852"/>
                  </a:lnTo>
                  <a:close/>
                </a:path>
                <a:path w="1671320" h="1746884">
                  <a:moveTo>
                    <a:pt x="1116744" y="1741582"/>
                  </a:moveTo>
                  <a:lnTo>
                    <a:pt x="556674" y="1741582"/>
                  </a:lnTo>
                  <a:lnTo>
                    <a:pt x="556674" y="1742852"/>
                  </a:lnTo>
                  <a:lnTo>
                    <a:pt x="1116744" y="1742852"/>
                  </a:lnTo>
                  <a:lnTo>
                    <a:pt x="1116744" y="1741582"/>
                  </a:lnTo>
                  <a:close/>
                </a:path>
                <a:path w="1671320" h="1746884">
                  <a:moveTo>
                    <a:pt x="1120554" y="1740312"/>
                  </a:moveTo>
                  <a:lnTo>
                    <a:pt x="552864" y="1740312"/>
                  </a:lnTo>
                  <a:lnTo>
                    <a:pt x="552864" y="1741582"/>
                  </a:lnTo>
                  <a:lnTo>
                    <a:pt x="1120554" y="1741582"/>
                  </a:lnTo>
                  <a:lnTo>
                    <a:pt x="1120554" y="1740312"/>
                  </a:lnTo>
                  <a:close/>
                </a:path>
                <a:path w="1671320" h="1746884">
                  <a:moveTo>
                    <a:pt x="833534" y="1739042"/>
                  </a:moveTo>
                  <a:lnTo>
                    <a:pt x="549054" y="1739042"/>
                  </a:lnTo>
                  <a:lnTo>
                    <a:pt x="549054" y="1740312"/>
                  </a:lnTo>
                  <a:lnTo>
                    <a:pt x="1124364" y="1740312"/>
                  </a:lnTo>
                  <a:lnTo>
                    <a:pt x="1124364" y="1739488"/>
                  </a:lnTo>
                  <a:lnTo>
                    <a:pt x="833534" y="1739042"/>
                  </a:lnTo>
                  <a:close/>
                </a:path>
                <a:path w="1671320" h="1746884">
                  <a:moveTo>
                    <a:pt x="1106584" y="1745392"/>
                  </a:moveTo>
                  <a:lnTo>
                    <a:pt x="566834" y="1745392"/>
                  </a:lnTo>
                  <a:lnTo>
                    <a:pt x="1106584" y="1746648"/>
                  </a:lnTo>
                  <a:lnTo>
                    <a:pt x="1106584" y="1745392"/>
                  </a:lnTo>
                  <a:close/>
                </a:path>
              </a:pathLst>
            </a:custGeom>
            <a:solidFill>
              <a:srgbClr val="5E346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3399344" y="4924617"/>
              <a:ext cx="1657985" cy="1733550"/>
            </a:xfrm>
            <a:custGeom>
              <a:avLst/>
              <a:gdLst/>
              <a:ahLst/>
              <a:cxnLst/>
              <a:rect l="l" t="t" r="r" b="b"/>
              <a:pathLst>
                <a:path w="1657985" h="1733550">
                  <a:moveTo>
                    <a:pt x="1128205" y="4252"/>
                  </a:moveTo>
                  <a:lnTo>
                    <a:pt x="528765" y="4252"/>
                  </a:lnTo>
                  <a:lnTo>
                    <a:pt x="528765" y="5522"/>
                  </a:lnTo>
                  <a:lnTo>
                    <a:pt x="1128205" y="5522"/>
                  </a:lnTo>
                  <a:lnTo>
                    <a:pt x="1128205" y="4252"/>
                  </a:lnTo>
                  <a:close/>
                </a:path>
                <a:path w="1657985" h="1733550">
                  <a:moveTo>
                    <a:pt x="1124395" y="2982"/>
                  </a:moveTo>
                  <a:lnTo>
                    <a:pt x="532575" y="2982"/>
                  </a:lnTo>
                  <a:lnTo>
                    <a:pt x="532575" y="4252"/>
                  </a:lnTo>
                  <a:lnTo>
                    <a:pt x="1124395" y="4252"/>
                  </a:lnTo>
                  <a:lnTo>
                    <a:pt x="1124395" y="2982"/>
                  </a:lnTo>
                  <a:close/>
                </a:path>
                <a:path w="1657985" h="1733550">
                  <a:moveTo>
                    <a:pt x="1120585" y="1712"/>
                  </a:moveTo>
                  <a:lnTo>
                    <a:pt x="535115" y="1712"/>
                  </a:lnTo>
                  <a:lnTo>
                    <a:pt x="535115" y="2982"/>
                  </a:lnTo>
                  <a:lnTo>
                    <a:pt x="1120585" y="2982"/>
                  </a:lnTo>
                  <a:lnTo>
                    <a:pt x="1120585" y="1712"/>
                  </a:lnTo>
                  <a:close/>
                </a:path>
                <a:path w="1657985" h="1733550">
                  <a:moveTo>
                    <a:pt x="541465" y="0"/>
                  </a:moveTo>
                  <a:lnTo>
                    <a:pt x="541465" y="442"/>
                  </a:lnTo>
                  <a:lnTo>
                    <a:pt x="538925" y="442"/>
                  </a:lnTo>
                  <a:lnTo>
                    <a:pt x="538925" y="1712"/>
                  </a:lnTo>
                  <a:lnTo>
                    <a:pt x="1118045" y="1712"/>
                  </a:lnTo>
                  <a:lnTo>
                    <a:pt x="1118045" y="883"/>
                  </a:lnTo>
                  <a:lnTo>
                    <a:pt x="541465" y="0"/>
                  </a:lnTo>
                  <a:close/>
                </a:path>
                <a:path w="1657985" h="1733550">
                  <a:moveTo>
                    <a:pt x="1134555" y="6792"/>
                  </a:moveTo>
                  <a:lnTo>
                    <a:pt x="522415" y="6792"/>
                  </a:lnTo>
                  <a:lnTo>
                    <a:pt x="522415" y="7586"/>
                  </a:lnTo>
                  <a:lnTo>
                    <a:pt x="1138365" y="8539"/>
                  </a:lnTo>
                  <a:lnTo>
                    <a:pt x="1138365" y="8062"/>
                  </a:lnTo>
                  <a:lnTo>
                    <a:pt x="1134555" y="8062"/>
                  </a:lnTo>
                  <a:lnTo>
                    <a:pt x="1134555" y="6792"/>
                  </a:lnTo>
                  <a:close/>
                </a:path>
                <a:path w="1657985" h="1733550">
                  <a:moveTo>
                    <a:pt x="1130745" y="5522"/>
                  </a:moveTo>
                  <a:lnTo>
                    <a:pt x="524955" y="5522"/>
                  </a:lnTo>
                  <a:lnTo>
                    <a:pt x="524955" y="6792"/>
                  </a:lnTo>
                  <a:lnTo>
                    <a:pt x="1130745" y="6792"/>
                  </a:lnTo>
                  <a:lnTo>
                    <a:pt x="1130745" y="5522"/>
                  </a:lnTo>
                  <a:close/>
                </a:path>
                <a:path w="1657985" h="1733550">
                  <a:moveTo>
                    <a:pt x="8549" y="537652"/>
                  </a:moveTo>
                  <a:lnTo>
                    <a:pt x="8065" y="537652"/>
                  </a:lnTo>
                  <a:lnTo>
                    <a:pt x="8065" y="541462"/>
                  </a:lnTo>
                  <a:lnTo>
                    <a:pt x="6795" y="541462"/>
                  </a:lnTo>
                  <a:lnTo>
                    <a:pt x="6795" y="545272"/>
                  </a:lnTo>
                  <a:lnTo>
                    <a:pt x="5525" y="545272"/>
                  </a:lnTo>
                  <a:lnTo>
                    <a:pt x="5525" y="550352"/>
                  </a:lnTo>
                  <a:lnTo>
                    <a:pt x="8530" y="550352"/>
                  </a:lnTo>
                  <a:lnTo>
                    <a:pt x="8549" y="537652"/>
                  </a:lnTo>
                  <a:close/>
                </a:path>
                <a:path w="1657985" h="1733550">
                  <a:moveTo>
                    <a:pt x="1651445" y="537652"/>
                  </a:moveTo>
                  <a:lnTo>
                    <a:pt x="1650664" y="537652"/>
                  </a:lnTo>
                  <a:lnTo>
                    <a:pt x="1650645" y="550352"/>
                  </a:lnTo>
                  <a:lnTo>
                    <a:pt x="1653985" y="550352"/>
                  </a:lnTo>
                  <a:lnTo>
                    <a:pt x="1653985" y="545272"/>
                  </a:lnTo>
                  <a:lnTo>
                    <a:pt x="1652715" y="545272"/>
                  </a:lnTo>
                  <a:lnTo>
                    <a:pt x="1652715" y="541462"/>
                  </a:lnTo>
                  <a:lnTo>
                    <a:pt x="1651445" y="541462"/>
                  </a:lnTo>
                  <a:lnTo>
                    <a:pt x="1651445" y="537652"/>
                  </a:lnTo>
                  <a:close/>
                </a:path>
                <a:path w="1657985" h="1733550">
                  <a:moveTo>
                    <a:pt x="7726" y="1095182"/>
                  </a:moveTo>
                  <a:lnTo>
                    <a:pt x="109" y="1095182"/>
                  </a:lnTo>
                  <a:lnTo>
                    <a:pt x="102" y="1098992"/>
                  </a:lnTo>
                  <a:lnTo>
                    <a:pt x="7719" y="1098992"/>
                  </a:lnTo>
                  <a:lnTo>
                    <a:pt x="7726" y="1095182"/>
                  </a:lnTo>
                  <a:close/>
                </a:path>
                <a:path w="1657985" h="1733550">
                  <a:moveTo>
                    <a:pt x="1656662" y="1095182"/>
                  </a:moveTo>
                  <a:lnTo>
                    <a:pt x="1649841" y="1095182"/>
                  </a:lnTo>
                  <a:lnTo>
                    <a:pt x="1649834" y="1098992"/>
                  </a:lnTo>
                  <a:lnTo>
                    <a:pt x="1656651" y="1098992"/>
                  </a:lnTo>
                  <a:lnTo>
                    <a:pt x="1656662" y="1095182"/>
                  </a:lnTo>
                  <a:close/>
                </a:path>
                <a:path w="1657985" h="1733550">
                  <a:moveTo>
                    <a:pt x="7749" y="1079942"/>
                  </a:moveTo>
                  <a:lnTo>
                    <a:pt x="132" y="1079942"/>
                  </a:lnTo>
                  <a:lnTo>
                    <a:pt x="109" y="1095182"/>
                  </a:lnTo>
                  <a:lnTo>
                    <a:pt x="7726" y="1095176"/>
                  </a:lnTo>
                  <a:lnTo>
                    <a:pt x="7749" y="1079942"/>
                  </a:lnTo>
                  <a:close/>
                </a:path>
                <a:path w="1657985" h="1733550">
                  <a:moveTo>
                    <a:pt x="1649843" y="1093918"/>
                  </a:moveTo>
                  <a:lnTo>
                    <a:pt x="7726" y="1095182"/>
                  </a:lnTo>
                  <a:lnTo>
                    <a:pt x="1649841" y="1095182"/>
                  </a:lnTo>
                  <a:lnTo>
                    <a:pt x="1649843" y="1093918"/>
                  </a:lnTo>
                  <a:close/>
                </a:path>
                <a:path w="1657985" h="1733550">
                  <a:moveTo>
                    <a:pt x="1656693" y="1079942"/>
                  </a:moveTo>
                  <a:lnTo>
                    <a:pt x="1649862" y="1079942"/>
                  </a:lnTo>
                  <a:lnTo>
                    <a:pt x="1649843" y="1093918"/>
                  </a:lnTo>
                  <a:lnTo>
                    <a:pt x="1656662" y="1093912"/>
                  </a:lnTo>
                  <a:lnTo>
                    <a:pt x="1656693" y="1079942"/>
                  </a:lnTo>
                  <a:close/>
                </a:path>
                <a:path w="1657985" h="1733550">
                  <a:moveTo>
                    <a:pt x="139" y="1073592"/>
                  </a:moveTo>
                  <a:lnTo>
                    <a:pt x="132" y="1079942"/>
                  </a:lnTo>
                  <a:lnTo>
                    <a:pt x="7749" y="1079936"/>
                  </a:lnTo>
                  <a:lnTo>
                    <a:pt x="7756" y="1073598"/>
                  </a:lnTo>
                  <a:lnTo>
                    <a:pt x="139" y="1073592"/>
                  </a:lnTo>
                  <a:close/>
                </a:path>
                <a:path w="1657985" h="1733550">
                  <a:moveTo>
                    <a:pt x="1649870" y="1074857"/>
                  </a:moveTo>
                  <a:lnTo>
                    <a:pt x="1649865" y="1078678"/>
                  </a:lnTo>
                  <a:lnTo>
                    <a:pt x="1656696" y="1078672"/>
                  </a:lnTo>
                  <a:lnTo>
                    <a:pt x="1656707" y="1074862"/>
                  </a:lnTo>
                  <a:lnTo>
                    <a:pt x="1649870" y="1074857"/>
                  </a:lnTo>
                  <a:close/>
                </a:path>
                <a:path w="1657985" h="1733550">
                  <a:moveTo>
                    <a:pt x="1649871" y="1073592"/>
                  </a:moveTo>
                  <a:lnTo>
                    <a:pt x="7756" y="1073598"/>
                  </a:lnTo>
                  <a:lnTo>
                    <a:pt x="1649870" y="1074857"/>
                  </a:lnTo>
                  <a:lnTo>
                    <a:pt x="1649871" y="1073592"/>
                  </a:lnTo>
                  <a:close/>
                </a:path>
                <a:path w="1657985" h="1733550">
                  <a:moveTo>
                    <a:pt x="7764" y="1069782"/>
                  </a:moveTo>
                  <a:lnTo>
                    <a:pt x="145" y="1069782"/>
                  </a:lnTo>
                  <a:lnTo>
                    <a:pt x="139" y="1073592"/>
                  </a:lnTo>
                  <a:lnTo>
                    <a:pt x="7756" y="1073592"/>
                  </a:lnTo>
                  <a:lnTo>
                    <a:pt x="7764" y="1069782"/>
                  </a:lnTo>
                  <a:close/>
                </a:path>
                <a:path w="1657985" h="1733550">
                  <a:moveTo>
                    <a:pt x="1656718" y="1069782"/>
                  </a:moveTo>
                  <a:lnTo>
                    <a:pt x="1649879" y="1069782"/>
                  </a:lnTo>
                  <a:lnTo>
                    <a:pt x="1649871" y="1073592"/>
                  </a:lnTo>
                  <a:lnTo>
                    <a:pt x="1656707" y="1073592"/>
                  </a:lnTo>
                  <a:lnTo>
                    <a:pt x="1656718" y="1069782"/>
                  </a:lnTo>
                  <a:close/>
                </a:path>
                <a:path w="1657985" h="1733550">
                  <a:moveTo>
                    <a:pt x="147" y="1068512"/>
                  </a:moveTo>
                  <a:lnTo>
                    <a:pt x="145" y="1069782"/>
                  </a:lnTo>
                  <a:lnTo>
                    <a:pt x="147" y="1068512"/>
                  </a:lnTo>
                  <a:close/>
                </a:path>
                <a:path w="1657985" h="1733550">
                  <a:moveTo>
                    <a:pt x="7766" y="1068518"/>
                  </a:moveTo>
                  <a:lnTo>
                    <a:pt x="7764" y="1069782"/>
                  </a:lnTo>
                  <a:lnTo>
                    <a:pt x="1649879" y="1069777"/>
                  </a:lnTo>
                  <a:lnTo>
                    <a:pt x="7766" y="1068518"/>
                  </a:lnTo>
                  <a:close/>
                </a:path>
                <a:path w="1657985" h="1733550">
                  <a:moveTo>
                    <a:pt x="1656757" y="1052002"/>
                  </a:moveTo>
                  <a:lnTo>
                    <a:pt x="1649905" y="1052002"/>
                  </a:lnTo>
                  <a:lnTo>
                    <a:pt x="1649886" y="1063432"/>
                  </a:lnTo>
                  <a:lnTo>
                    <a:pt x="7771" y="1064702"/>
                  </a:lnTo>
                  <a:lnTo>
                    <a:pt x="1649886" y="1064702"/>
                  </a:lnTo>
                  <a:lnTo>
                    <a:pt x="1649879" y="1069777"/>
                  </a:lnTo>
                  <a:lnTo>
                    <a:pt x="1656718" y="1069782"/>
                  </a:lnTo>
                  <a:lnTo>
                    <a:pt x="1656757" y="1052002"/>
                  </a:lnTo>
                  <a:close/>
                </a:path>
                <a:path w="1657985" h="1733550">
                  <a:moveTo>
                    <a:pt x="7790" y="1052002"/>
                  </a:moveTo>
                  <a:lnTo>
                    <a:pt x="171" y="1052002"/>
                  </a:lnTo>
                  <a:lnTo>
                    <a:pt x="148" y="1068512"/>
                  </a:lnTo>
                  <a:lnTo>
                    <a:pt x="7766" y="1068518"/>
                  </a:lnTo>
                  <a:lnTo>
                    <a:pt x="7790" y="1052002"/>
                  </a:lnTo>
                  <a:close/>
                </a:path>
                <a:path w="1657985" h="1733550">
                  <a:moveTo>
                    <a:pt x="1649892" y="1059622"/>
                  </a:moveTo>
                  <a:close/>
                </a:path>
                <a:path w="1657985" h="1733550">
                  <a:moveTo>
                    <a:pt x="1649894" y="1058352"/>
                  </a:moveTo>
                  <a:lnTo>
                    <a:pt x="7779" y="1058352"/>
                  </a:lnTo>
                  <a:lnTo>
                    <a:pt x="1649892" y="1059622"/>
                  </a:lnTo>
                  <a:lnTo>
                    <a:pt x="1649894" y="1058352"/>
                  </a:lnTo>
                  <a:close/>
                </a:path>
                <a:path w="1657985" h="1733550">
                  <a:moveTo>
                    <a:pt x="173" y="1050732"/>
                  </a:moveTo>
                  <a:lnTo>
                    <a:pt x="171" y="1052002"/>
                  </a:lnTo>
                  <a:lnTo>
                    <a:pt x="173" y="1050732"/>
                  </a:lnTo>
                  <a:close/>
                </a:path>
                <a:path w="1657985" h="1733550">
                  <a:moveTo>
                    <a:pt x="7792" y="1050738"/>
                  </a:moveTo>
                  <a:lnTo>
                    <a:pt x="7790" y="1052002"/>
                  </a:lnTo>
                  <a:lnTo>
                    <a:pt x="1649905" y="1051997"/>
                  </a:lnTo>
                  <a:lnTo>
                    <a:pt x="7792" y="1050738"/>
                  </a:lnTo>
                  <a:close/>
                </a:path>
                <a:path w="1657985" h="1733550">
                  <a:moveTo>
                    <a:pt x="1650001" y="987227"/>
                  </a:moveTo>
                  <a:lnTo>
                    <a:pt x="1649933" y="1031682"/>
                  </a:lnTo>
                  <a:lnTo>
                    <a:pt x="7818" y="1032952"/>
                  </a:lnTo>
                  <a:lnTo>
                    <a:pt x="1649933" y="1032952"/>
                  </a:lnTo>
                  <a:lnTo>
                    <a:pt x="1649905" y="1051997"/>
                  </a:lnTo>
                  <a:lnTo>
                    <a:pt x="1656757" y="1052002"/>
                  </a:lnTo>
                  <a:lnTo>
                    <a:pt x="1656897" y="987232"/>
                  </a:lnTo>
                  <a:lnTo>
                    <a:pt x="1650001" y="987227"/>
                  </a:lnTo>
                  <a:close/>
                </a:path>
                <a:path w="1657985" h="1733550">
                  <a:moveTo>
                    <a:pt x="7886" y="987226"/>
                  </a:moveTo>
                  <a:lnTo>
                    <a:pt x="270" y="987232"/>
                  </a:lnTo>
                  <a:lnTo>
                    <a:pt x="174" y="1050732"/>
                  </a:lnTo>
                  <a:lnTo>
                    <a:pt x="7792" y="1050738"/>
                  </a:lnTo>
                  <a:lnTo>
                    <a:pt x="7886" y="987226"/>
                  </a:lnTo>
                  <a:close/>
                </a:path>
                <a:path w="1657985" h="1733550">
                  <a:moveTo>
                    <a:pt x="1656903" y="985962"/>
                  </a:moveTo>
                  <a:lnTo>
                    <a:pt x="1656900" y="987232"/>
                  </a:lnTo>
                  <a:lnTo>
                    <a:pt x="1656903" y="985962"/>
                  </a:lnTo>
                  <a:close/>
                </a:path>
                <a:path w="1657985" h="1733550">
                  <a:moveTo>
                    <a:pt x="1650003" y="985968"/>
                  </a:moveTo>
                  <a:lnTo>
                    <a:pt x="1649280" y="985968"/>
                  </a:lnTo>
                  <a:lnTo>
                    <a:pt x="1650001" y="987227"/>
                  </a:lnTo>
                  <a:lnTo>
                    <a:pt x="1650003" y="985968"/>
                  </a:lnTo>
                  <a:close/>
                </a:path>
                <a:path w="1657985" h="1733550">
                  <a:moveTo>
                    <a:pt x="7899" y="977072"/>
                  </a:moveTo>
                  <a:lnTo>
                    <a:pt x="283" y="977072"/>
                  </a:lnTo>
                  <a:lnTo>
                    <a:pt x="268" y="985962"/>
                  </a:lnTo>
                  <a:lnTo>
                    <a:pt x="7888" y="985968"/>
                  </a:lnTo>
                  <a:lnTo>
                    <a:pt x="7899" y="977072"/>
                  </a:lnTo>
                  <a:close/>
                </a:path>
                <a:path w="1657985" h="1733550">
                  <a:moveTo>
                    <a:pt x="1656922" y="977072"/>
                  </a:moveTo>
                  <a:lnTo>
                    <a:pt x="1650014" y="977072"/>
                  </a:lnTo>
                  <a:lnTo>
                    <a:pt x="1650003" y="985968"/>
                  </a:lnTo>
                  <a:lnTo>
                    <a:pt x="1656900" y="985962"/>
                  </a:lnTo>
                  <a:lnTo>
                    <a:pt x="1656922" y="977072"/>
                  </a:lnTo>
                  <a:close/>
                </a:path>
                <a:path w="1657985" h="1733550">
                  <a:moveTo>
                    <a:pt x="1650016" y="975802"/>
                  </a:moveTo>
                  <a:lnTo>
                    <a:pt x="7901" y="975802"/>
                  </a:lnTo>
                  <a:lnTo>
                    <a:pt x="7899" y="977072"/>
                  </a:lnTo>
                  <a:lnTo>
                    <a:pt x="1650014" y="977072"/>
                  </a:lnTo>
                  <a:lnTo>
                    <a:pt x="1650016" y="975802"/>
                  </a:lnTo>
                  <a:close/>
                </a:path>
                <a:path w="1657985" h="1733550">
                  <a:moveTo>
                    <a:pt x="296" y="966912"/>
                  </a:moveTo>
                  <a:lnTo>
                    <a:pt x="283" y="975802"/>
                  </a:lnTo>
                  <a:lnTo>
                    <a:pt x="7901" y="975802"/>
                  </a:lnTo>
                  <a:lnTo>
                    <a:pt x="7916" y="966918"/>
                  </a:lnTo>
                  <a:lnTo>
                    <a:pt x="296" y="966912"/>
                  </a:lnTo>
                  <a:close/>
                </a:path>
                <a:path w="1657985" h="1733550">
                  <a:moveTo>
                    <a:pt x="1650029" y="968177"/>
                  </a:moveTo>
                  <a:lnTo>
                    <a:pt x="1650016" y="975802"/>
                  </a:lnTo>
                  <a:lnTo>
                    <a:pt x="1656922" y="975802"/>
                  </a:lnTo>
                  <a:lnTo>
                    <a:pt x="1656942" y="968182"/>
                  </a:lnTo>
                  <a:lnTo>
                    <a:pt x="1650029" y="968177"/>
                  </a:lnTo>
                  <a:close/>
                </a:path>
                <a:path w="1657985" h="1733550">
                  <a:moveTo>
                    <a:pt x="1656986" y="947862"/>
                  </a:moveTo>
                  <a:lnTo>
                    <a:pt x="1650059" y="947862"/>
                  </a:lnTo>
                  <a:lnTo>
                    <a:pt x="1650029" y="968177"/>
                  </a:lnTo>
                  <a:lnTo>
                    <a:pt x="1656942" y="968182"/>
                  </a:lnTo>
                  <a:lnTo>
                    <a:pt x="1656986" y="947862"/>
                  </a:lnTo>
                  <a:close/>
                </a:path>
                <a:path w="1657985" h="1733550">
                  <a:moveTo>
                    <a:pt x="325" y="946592"/>
                  </a:moveTo>
                  <a:lnTo>
                    <a:pt x="296" y="966912"/>
                  </a:lnTo>
                  <a:lnTo>
                    <a:pt x="7916" y="966918"/>
                  </a:lnTo>
                  <a:lnTo>
                    <a:pt x="7944" y="947862"/>
                  </a:lnTo>
                  <a:lnTo>
                    <a:pt x="1656986" y="947862"/>
                  </a:lnTo>
                  <a:lnTo>
                    <a:pt x="325" y="946592"/>
                  </a:lnTo>
                  <a:close/>
                </a:path>
                <a:path w="1657985" h="1733550">
                  <a:moveTo>
                    <a:pt x="372" y="914842"/>
                  </a:moveTo>
                  <a:lnTo>
                    <a:pt x="325" y="946592"/>
                  </a:lnTo>
                  <a:lnTo>
                    <a:pt x="7944" y="946592"/>
                  </a:lnTo>
                  <a:lnTo>
                    <a:pt x="7991" y="914848"/>
                  </a:lnTo>
                  <a:lnTo>
                    <a:pt x="372" y="914842"/>
                  </a:lnTo>
                  <a:close/>
                </a:path>
                <a:path w="1657985" h="1733550">
                  <a:moveTo>
                    <a:pt x="1650106" y="916107"/>
                  </a:moveTo>
                  <a:lnTo>
                    <a:pt x="1650059" y="946592"/>
                  </a:lnTo>
                  <a:lnTo>
                    <a:pt x="1656986" y="946592"/>
                  </a:lnTo>
                  <a:lnTo>
                    <a:pt x="1657056" y="916112"/>
                  </a:lnTo>
                  <a:lnTo>
                    <a:pt x="1650106" y="916107"/>
                  </a:lnTo>
                  <a:close/>
                </a:path>
                <a:path w="1657985" h="1733550">
                  <a:moveTo>
                    <a:pt x="7993" y="914848"/>
                  </a:moveTo>
                  <a:lnTo>
                    <a:pt x="7991" y="916112"/>
                  </a:lnTo>
                  <a:lnTo>
                    <a:pt x="1650106" y="916112"/>
                  </a:lnTo>
                  <a:lnTo>
                    <a:pt x="7993" y="914848"/>
                  </a:lnTo>
                  <a:close/>
                </a:path>
                <a:path w="1657985" h="1733550">
                  <a:moveTo>
                    <a:pt x="1657336" y="787842"/>
                  </a:moveTo>
                  <a:lnTo>
                    <a:pt x="1650296" y="787842"/>
                  </a:lnTo>
                  <a:lnTo>
                    <a:pt x="1650106" y="916107"/>
                  </a:lnTo>
                  <a:lnTo>
                    <a:pt x="1657056" y="916112"/>
                  </a:lnTo>
                  <a:lnTo>
                    <a:pt x="1657336" y="787842"/>
                  </a:lnTo>
                  <a:close/>
                </a:path>
                <a:path w="1657985" h="1733550">
                  <a:moveTo>
                    <a:pt x="7993" y="914842"/>
                  </a:moveTo>
                  <a:lnTo>
                    <a:pt x="866760" y="915506"/>
                  </a:lnTo>
                  <a:lnTo>
                    <a:pt x="7993" y="914842"/>
                  </a:lnTo>
                  <a:close/>
                </a:path>
                <a:path w="1657985" h="1733550">
                  <a:moveTo>
                    <a:pt x="8181" y="787842"/>
                  </a:moveTo>
                  <a:lnTo>
                    <a:pt x="560" y="787842"/>
                  </a:lnTo>
                  <a:lnTo>
                    <a:pt x="374" y="914842"/>
                  </a:lnTo>
                  <a:lnTo>
                    <a:pt x="7993" y="914842"/>
                  </a:lnTo>
                  <a:lnTo>
                    <a:pt x="8181" y="787842"/>
                  </a:lnTo>
                  <a:close/>
                </a:path>
                <a:path w="1657985" h="1733550">
                  <a:moveTo>
                    <a:pt x="590" y="766252"/>
                  </a:moveTo>
                  <a:lnTo>
                    <a:pt x="560" y="787842"/>
                  </a:lnTo>
                  <a:lnTo>
                    <a:pt x="8181" y="787836"/>
                  </a:lnTo>
                  <a:lnTo>
                    <a:pt x="8213" y="766258"/>
                  </a:lnTo>
                  <a:lnTo>
                    <a:pt x="590" y="766252"/>
                  </a:lnTo>
                  <a:close/>
                </a:path>
                <a:path w="1657985" h="1733550">
                  <a:moveTo>
                    <a:pt x="1650298" y="786578"/>
                  </a:moveTo>
                  <a:lnTo>
                    <a:pt x="8181" y="787842"/>
                  </a:lnTo>
                  <a:lnTo>
                    <a:pt x="1650296" y="787842"/>
                  </a:lnTo>
                  <a:lnTo>
                    <a:pt x="1650298" y="786578"/>
                  </a:lnTo>
                  <a:close/>
                </a:path>
                <a:path w="1657985" h="1733550">
                  <a:moveTo>
                    <a:pt x="829128" y="766887"/>
                  </a:moveTo>
                  <a:lnTo>
                    <a:pt x="8211" y="767522"/>
                  </a:lnTo>
                  <a:lnTo>
                    <a:pt x="1650326" y="767522"/>
                  </a:lnTo>
                  <a:lnTo>
                    <a:pt x="1650298" y="786578"/>
                  </a:lnTo>
                  <a:lnTo>
                    <a:pt x="1657338" y="786572"/>
                  </a:lnTo>
                  <a:lnTo>
                    <a:pt x="1657383" y="767522"/>
                  </a:lnTo>
                  <a:lnTo>
                    <a:pt x="829128" y="766887"/>
                  </a:lnTo>
                  <a:close/>
                </a:path>
                <a:path w="1657985" h="1733550">
                  <a:moveTo>
                    <a:pt x="1650326" y="766252"/>
                  </a:moveTo>
                  <a:lnTo>
                    <a:pt x="8213" y="766258"/>
                  </a:lnTo>
                  <a:lnTo>
                    <a:pt x="829128" y="766887"/>
                  </a:lnTo>
                  <a:lnTo>
                    <a:pt x="1650326" y="766252"/>
                  </a:lnTo>
                  <a:close/>
                </a:path>
                <a:path w="1657985" h="1733550">
                  <a:moveTo>
                    <a:pt x="8238" y="748466"/>
                  </a:moveTo>
                  <a:lnTo>
                    <a:pt x="618" y="748472"/>
                  </a:lnTo>
                  <a:lnTo>
                    <a:pt x="590" y="766252"/>
                  </a:lnTo>
                  <a:lnTo>
                    <a:pt x="8213" y="766252"/>
                  </a:lnTo>
                  <a:lnTo>
                    <a:pt x="8238" y="748466"/>
                  </a:lnTo>
                  <a:close/>
                </a:path>
                <a:path w="1657985" h="1733550">
                  <a:moveTo>
                    <a:pt x="1650352" y="748467"/>
                  </a:moveTo>
                  <a:lnTo>
                    <a:pt x="1650326" y="766252"/>
                  </a:lnTo>
                  <a:lnTo>
                    <a:pt x="1657383" y="766252"/>
                  </a:lnTo>
                  <a:lnTo>
                    <a:pt x="1657425" y="748472"/>
                  </a:lnTo>
                  <a:lnTo>
                    <a:pt x="1650352" y="748467"/>
                  </a:lnTo>
                  <a:close/>
                </a:path>
                <a:path w="1657985" h="1733550">
                  <a:moveTo>
                    <a:pt x="618" y="747202"/>
                  </a:moveTo>
                  <a:lnTo>
                    <a:pt x="616" y="748472"/>
                  </a:lnTo>
                  <a:lnTo>
                    <a:pt x="618" y="747202"/>
                  </a:lnTo>
                  <a:close/>
                </a:path>
                <a:path w="1657985" h="1733550">
                  <a:moveTo>
                    <a:pt x="1650354" y="747208"/>
                  </a:moveTo>
                  <a:lnTo>
                    <a:pt x="1649803" y="747208"/>
                  </a:lnTo>
                  <a:lnTo>
                    <a:pt x="1650352" y="748467"/>
                  </a:lnTo>
                  <a:lnTo>
                    <a:pt x="1650354" y="747208"/>
                  </a:lnTo>
                  <a:close/>
                </a:path>
                <a:path w="1657985" h="1733550">
                  <a:moveTo>
                    <a:pt x="8266" y="730692"/>
                  </a:moveTo>
                  <a:lnTo>
                    <a:pt x="644" y="730692"/>
                  </a:lnTo>
                  <a:lnTo>
                    <a:pt x="620" y="747202"/>
                  </a:lnTo>
                  <a:lnTo>
                    <a:pt x="8239" y="747208"/>
                  </a:lnTo>
                  <a:lnTo>
                    <a:pt x="8266" y="730692"/>
                  </a:lnTo>
                  <a:close/>
                </a:path>
                <a:path w="1657985" h="1733550">
                  <a:moveTo>
                    <a:pt x="1657464" y="730692"/>
                  </a:moveTo>
                  <a:lnTo>
                    <a:pt x="1650380" y="730692"/>
                  </a:lnTo>
                  <a:lnTo>
                    <a:pt x="1650354" y="747208"/>
                  </a:lnTo>
                  <a:lnTo>
                    <a:pt x="1657423" y="747202"/>
                  </a:lnTo>
                  <a:lnTo>
                    <a:pt x="1657464" y="730692"/>
                  </a:lnTo>
                  <a:close/>
                </a:path>
                <a:path w="1657985" h="1733550">
                  <a:moveTo>
                    <a:pt x="8294" y="711642"/>
                  </a:moveTo>
                  <a:lnTo>
                    <a:pt x="672" y="711642"/>
                  </a:lnTo>
                  <a:lnTo>
                    <a:pt x="644" y="730692"/>
                  </a:lnTo>
                  <a:lnTo>
                    <a:pt x="8266" y="730686"/>
                  </a:lnTo>
                  <a:lnTo>
                    <a:pt x="8294" y="711642"/>
                  </a:lnTo>
                  <a:close/>
                </a:path>
                <a:path w="1657985" h="1733550">
                  <a:moveTo>
                    <a:pt x="1650382" y="729428"/>
                  </a:moveTo>
                  <a:lnTo>
                    <a:pt x="8266" y="730692"/>
                  </a:lnTo>
                  <a:lnTo>
                    <a:pt x="1650380" y="730692"/>
                  </a:lnTo>
                  <a:lnTo>
                    <a:pt x="1650382" y="729428"/>
                  </a:lnTo>
                  <a:close/>
                </a:path>
                <a:path w="1657985" h="1733550">
                  <a:moveTo>
                    <a:pt x="1657506" y="711642"/>
                  </a:moveTo>
                  <a:lnTo>
                    <a:pt x="1650408" y="711642"/>
                  </a:lnTo>
                  <a:lnTo>
                    <a:pt x="1650382" y="729428"/>
                  </a:lnTo>
                  <a:lnTo>
                    <a:pt x="1657464" y="729422"/>
                  </a:lnTo>
                  <a:lnTo>
                    <a:pt x="1657506" y="711642"/>
                  </a:lnTo>
                  <a:close/>
                </a:path>
                <a:path w="1657985" h="1733550">
                  <a:moveTo>
                    <a:pt x="8369" y="660842"/>
                  </a:moveTo>
                  <a:lnTo>
                    <a:pt x="746" y="660842"/>
                  </a:lnTo>
                  <a:lnTo>
                    <a:pt x="672" y="711642"/>
                  </a:lnTo>
                  <a:lnTo>
                    <a:pt x="8294" y="711636"/>
                  </a:lnTo>
                  <a:lnTo>
                    <a:pt x="8369" y="660842"/>
                  </a:lnTo>
                  <a:close/>
                </a:path>
                <a:path w="1657985" h="1733550">
                  <a:moveTo>
                    <a:pt x="1650410" y="710378"/>
                  </a:moveTo>
                  <a:lnTo>
                    <a:pt x="8294" y="711642"/>
                  </a:lnTo>
                  <a:lnTo>
                    <a:pt x="1650408" y="711642"/>
                  </a:lnTo>
                  <a:lnTo>
                    <a:pt x="1650410" y="710378"/>
                  </a:lnTo>
                  <a:close/>
                </a:path>
                <a:path w="1657985" h="1733550">
                  <a:moveTo>
                    <a:pt x="1657618" y="660842"/>
                  </a:moveTo>
                  <a:lnTo>
                    <a:pt x="1650483" y="660842"/>
                  </a:lnTo>
                  <a:lnTo>
                    <a:pt x="1650410" y="710378"/>
                  </a:lnTo>
                  <a:lnTo>
                    <a:pt x="1657506" y="710372"/>
                  </a:lnTo>
                  <a:lnTo>
                    <a:pt x="1657618" y="660842"/>
                  </a:lnTo>
                  <a:close/>
                </a:path>
                <a:path w="1657985" h="1733550">
                  <a:moveTo>
                    <a:pt x="8324" y="691322"/>
                  </a:moveTo>
                  <a:lnTo>
                    <a:pt x="8322" y="692592"/>
                  </a:lnTo>
                  <a:lnTo>
                    <a:pt x="1650436" y="692592"/>
                  </a:lnTo>
                  <a:lnTo>
                    <a:pt x="8324" y="691322"/>
                  </a:lnTo>
                  <a:close/>
                </a:path>
                <a:path w="1657985" h="1733550">
                  <a:moveTo>
                    <a:pt x="8371" y="659578"/>
                  </a:moveTo>
                  <a:lnTo>
                    <a:pt x="8369" y="660842"/>
                  </a:lnTo>
                  <a:lnTo>
                    <a:pt x="1650483" y="660837"/>
                  </a:lnTo>
                  <a:lnTo>
                    <a:pt x="8371" y="659578"/>
                  </a:lnTo>
                  <a:close/>
                </a:path>
                <a:path w="1657985" h="1733550">
                  <a:moveTo>
                    <a:pt x="1657629" y="654492"/>
                  </a:moveTo>
                  <a:lnTo>
                    <a:pt x="1650491" y="654498"/>
                  </a:lnTo>
                  <a:lnTo>
                    <a:pt x="1650483" y="660837"/>
                  </a:lnTo>
                  <a:lnTo>
                    <a:pt x="1657618" y="660842"/>
                  </a:lnTo>
                  <a:lnTo>
                    <a:pt x="1657629" y="654492"/>
                  </a:lnTo>
                  <a:close/>
                </a:path>
                <a:path w="1657985" h="1733550">
                  <a:moveTo>
                    <a:pt x="8376" y="655756"/>
                  </a:moveTo>
                  <a:lnTo>
                    <a:pt x="754" y="655762"/>
                  </a:lnTo>
                  <a:lnTo>
                    <a:pt x="746" y="659572"/>
                  </a:lnTo>
                  <a:lnTo>
                    <a:pt x="8371" y="659578"/>
                  </a:lnTo>
                  <a:lnTo>
                    <a:pt x="8376" y="655756"/>
                  </a:lnTo>
                  <a:close/>
                </a:path>
                <a:path w="1657985" h="1733550">
                  <a:moveTo>
                    <a:pt x="1650491" y="654492"/>
                  </a:moveTo>
                  <a:lnTo>
                    <a:pt x="8378" y="654492"/>
                  </a:lnTo>
                  <a:lnTo>
                    <a:pt x="8376" y="655756"/>
                  </a:lnTo>
                  <a:lnTo>
                    <a:pt x="1650491" y="654492"/>
                  </a:lnTo>
                  <a:close/>
                </a:path>
                <a:path w="1657985" h="1733550">
                  <a:moveTo>
                    <a:pt x="8397" y="640516"/>
                  </a:moveTo>
                  <a:lnTo>
                    <a:pt x="776" y="640522"/>
                  </a:lnTo>
                  <a:lnTo>
                    <a:pt x="756" y="654492"/>
                  </a:lnTo>
                  <a:lnTo>
                    <a:pt x="8378" y="654492"/>
                  </a:lnTo>
                  <a:lnTo>
                    <a:pt x="8397" y="640516"/>
                  </a:lnTo>
                  <a:close/>
                </a:path>
                <a:path w="1657985" h="1733550">
                  <a:moveTo>
                    <a:pt x="1657662" y="639252"/>
                  </a:moveTo>
                  <a:lnTo>
                    <a:pt x="1650513" y="639258"/>
                  </a:lnTo>
                  <a:lnTo>
                    <a:pt x="1650491" y="654492"/>
                  </a:lnTo>
                  <a:lnTo>
                    <a:pt x="1657629" y="654492"/>
                  </a:lnTo>
                  <a:lnTo>
                    <a:pt x="1657662" y="639252"/>
                  </a:lnTo>
                  <a:close/>
                </a:path>
                <a:path w="1657985" h="1733550">
                  <a:moveTo>
                    <a:pt x="1650513" y="639252"/>
                  </a:moveTo>
                  <a:lnTo>
                    <a:pt x="8399" y="639252"/>
                  </a:lnTo>
                  <a:lnTo>
                    <a:pt x="8397" y="640516"/>
                  </a:lnTo>
                  <a:lnTo>
                    <a:pt x="1650513" y="639252"/>
                  </a:lnTo>
                  <a:close/>
                </a:path>
                <a:path w="1657985" h="1733550">
                  <a:moveTo>
                    <a:pt x="8406" y="635442"/>
                  </a:moveTo>
                  <a:lnTo>
                    <a:pt x="783" y="635442"/>
                  </a:lnTo>
                  <a:lnTo>
                    <a:pt x="776" y="639252"/>
                  </a:lnTo>
                  <a:lnTo>
                    <a:pt x="8399" y="639252"/>
                  </a:lnTo>
                  <a:lnTo>
                    <a:pt x="8406" y="635442"/>
                  </a:lnTo>
                  <a:close/>
                </a:path>
                <a:path w="1657985" h="1733550">
                  <a:moveTo>
                    <a:pt x="1657671" y="635442"/>
                  </a:moveTo>
                  <a:lnTo>
                    <a:pt x="1650521" y="635442"/>
                  </a:lnTo>
                  <a:lnTo>
                    <a:pt x="1650513" y="639252"/>
                  </a:lnTo>
                  <a:lnTo>
                    <a:pt x="1657662" y="639252"/>
                  </a:lnTo>
                  <a:lnTo>
                    <a:pt x="1657671" y="635442"/>
                  </a:lnTo>
                  <a:close/>
                </a:path>
                <a:path w="1657985" h="1733550">
                  <a:moveTo>
                    <a:pt x="8413" y="630356"/>
                  </a:moveTo>
                  <a:lnTo>
                    <a:pt x="793" y="630362"/>
                  </a:lnTo>
                  <a:lnTo>
                    <a:pt x="783" y="635442"/>
                  </a:lnTo>
                  <a:lnTo>
                    <a:pt x="8406" y="635436"/>
                  </a:lnTo>
                  <a:lnTo>
                    <a:pt x="8413" y="630356"/>
                  </a:lnTo>
                  <a:close/>
                </a:path>
                <a:path w="1657985" h="1733550">
                  <a:moveTo>
                    <a:pt x="1650527" y="630357"/>
                  </a:moveTo>
                  <a:lnTo>
                    <a:pt x="1650521" y="634172"/>
                  </a:lnTo>
                  <a:lnTo>
                    <a:pt x="855604" y="634787"/>
                  </a:lnTo>
                  <a:lnTo>
                    <a:pt x="1657674" y="634172"/>
                  </a:lnTo>
                  <a:lnTo>
                    <a:pt x="1657682" y="630362"/>
                  </a:lnTo>
                  <a:lnTo>
                    <a:pt x="1650527" y="630357"/>
                  </a:lnTo>
                  <a:close/>
                </a:path>
                <a:path w="1657985" h="1733550">
                  <a:moveTo>
                    <a:pt x="1657687" y="629092"/>
                  </a:moveTo>
                  <a:lnTo>
                    <a:pt x="1657685" y="630362"/>
                  </a:lnTo>
                  <a:lnTo>
                    <a:pt x="1657687" y="629092"/>
                  </a:lnTo>
                  <a:close/>
                </a:path>
                <a:path w="1657985" h="1733550">
                  <a:moveTo>
                    <a:pt x="1650528" y="629098"/>
                  </a:moveTo>
                  <a:lnTo>
                    <a:pt x="1650062" y="629098"/>
                  </a:lnTo>
                  <a:lnTo>
                    <a:pt x="1650527" y="630357"/>
                  </a:lnTo>
                  <a:lnTo>
                    <a:pt x="1650528" y="629098"/>
                  </a:lnTo>
                  <a:close/>
                </a:path>
                <a:path w="1657985" h="1733550">
                  <a:moveTo>
                    <a:pt x="8427" y="620196"/>
                  </a:moveTo>
                  <a:lnTo>
                    <a:pt x="806" y="620202"/>
                  </a:lnTo>
                  <a:lnTo>
                    <a:pt x="791" y="629092"/>
                  </a:lnTo>
                  <a:lnTo>
                    <a:pt x="8414" y="629098"/>
                  </a:lnTo>
                  <a:lnTo>
                    <a:pt x="8422" y="625282"/>
                  </a:lnTo>
                  <a:lnTo>
                    <a:pt x="1650536" y="625282"/>
                  </a:lnTo>
                  <a:lnTo>
                    <a:pt x="8422" y="624012"/>
                  </a:lnTo>
                  <a:lnTo>
                    <a:pt x="8427" y="620196"/>
                  </a:lnTo>
                  <a:close/>
                </a:path>
                <a:path w="1657985" h="1733550">
                  <a:moveTo>
                    <a:pt x="1657707" y="618932"/>
                  </a:moveTo>
                  <a:lnTo>
                    <a:pt x="1650543" y="618938"/>
                  </a:lnTo>
                  <a:lnTo>
                    <a:pt x="1650528" y="629098"/>
                  </a:lnTo>
                  <a:lnTo>
                    <a:pt x="1657685" y="629092"/>
                  </a:lnTo>
                  <a:lnTo>
                    <a:pt x="1657707" y="618932"/>
                  </a:lnTo>
                  <a:close/>
                </a:path>
                <a:path w="1657985" h="1733550">
                  <a:moveTo>
                    <a:pt x="1650543" y="618932"/>
                  </a:moveTo>
                  <a:lnTo>
                    <a:pt x="8429" y="618932"/>
                  </a:lnTo>
                  <a:lnTo>
                    <a:pt x="8427" y="620196"/>
                  </a:lnTo>
                  <a:lnTo>
                    <a:pt x="1650543" y="618932"/>
                  </a:lnTo>
                  <a:close/>
                </a:path>
                <a:path w="1657985" h="1733550">
                  <a:moveTo>
                    <a:pt x="821" y="608772"/>
                  </a:moveTo>
                  <a:lnTo>
                    <a:pt x="806" y="618932"/>
                  </a:lnTo>
                  <a:lnTo>
                    <a:pt x="8429" y="618932"/>
                  </a:lnTo>
                  <a:lnTo>
                    <a:pt x="8446" y="608778"/>
                  </a:lnTo>
                  <a:lnTo>
                    <a:pt x="821" y="608772"/>
                  </a:lnTo>
                  <a:close/>
                </a:path>
                <a:path w="1657985" h="1733550">
                  <a:moveTo>
                    <a:pt x="1650558" y="610037"/>
                  </a:moveTo>
                  <a:lnTo>
                    <a:pt x="1650543" y="618932"/>
                  </a:lnTo>
                  <a:lnTo>
                    <a:pt x="1657707" y="618932"/>
                  </a:lnTo>
                  <a:lnTo>
                    <a:pt x="1657729" y="610042"/>
                  </a:lnTo>
                  <a:lnTo>
                    <a:pt x="1650558" y="610037"/>
                  </a:lnTo>
                  <a:close/>
                </a:path>
                <a:path w="1657985" h="1733550">
                  <a:moveTo>
                    <a:pt x="1650551" y="613852"/>
                  </a:moveTo>
                  <a:lnTo>
                    <a:pt x="8438" y="613852"/>
                  </a:lnTo>
                  <a:lnTo>
                    <a:pt x="8437" y="615122"/>
                  </a:lnTo>
                  <a:lnTo>
                    <a:pt x="1650551" y="613852"/>
                  </a:lnTo>
                  <a:close/>
                </a:path>
                <a:path w="1657985" h="1733550">
                  <a:moveTo>
                    <a:pt x="829389" y="609407"/>
                  </a:moveTo>
                  <a:lnTo>
                    <a:pt x="8444" y="610042"/>
                  </a:lnTo>
                  <a:lnTo>
                    <a:pt x="1650557" y="610037"/>
                  </a:lnTo>
                  <a:lnTo>
                    <a:pt x="829389" y="609407"/>
                  </a:lnTo>
                  <a:close/>
                </a:path>
                <a:path w="1657985" h="1733550">
                  <a:moveTo>
                    <a:pt x="1650573" y="599877"/>
                  </a:moveTo>
                  <a:lnTo>
                    <a:pt x="1650558" y="610037"/>
                  </a:lnTo>
                  <a:lnTo>
                    <a:pt x="1657729" y="610042"/>
                  </a:lnTo>
                  <a:lnTo>
                    <a:pt x="1657752" y="599882"/>
                  </a:lnTo>
                  <a:lnTo>
                    <a:pt x="1650573" y="599877"/>
                  </a:lnTo>
                  <a:close/>
                </a:path>
                <a:path w="1657985" h="1733550">
                  <a:moveTo>
                    <a:pt x="1650558" y="608772"/>
                  </a:moveTo>
                  <a:lnTo>
                    <a:pt x="1643002" y="608778"/>
                  </a:lnTo>
                  <a:lnTo>
                    <a:pt x="1650557" y="610037"/>
                  </a:lnTo>
                  <a:lnTo>
                    <a:pt x="1650558" y="608772"/>
                  </a:lnTo>
                  <a:close/>
                </a:path>
                <a:path w="1657985" h="1733550">
                  <a:moveTo>
                    <a:pt x="836" y="598612"/>
                  </a:moveTo>
                  <a:lnTo>
                    <a:pt x="821" y="608772"/>
                  </a:lnTo>
                  <a:lnTo>
                    <a:pt x="8446" y="608778"/>
                  </a:lnTo>
                  <a:lnTo>
                    <a:pt x="8459" y="598618"/>
                  </a:lnTo>
                  <a:lnTo>
                    <a:pt x="836" y="598612"/>
                  </a:lnTo>
                  <a:close/>
                </a:path>
                <a:path w="1657985" h="1733550">
                  <a:moveTo>
                    <a:pt x="8461" y="598618"/>
                  </a:moveTo>
                  <a:lnTo>
                    <a:pt x="8459" y="599882"/>
                  </a:lnTo>
                  <a:lnTo>
                    <a:pt x="1650573" y="599882"/>
                  </a:lnTo>
                  <a:lnTo>
                    <a:pt x="8461" y="598618"/>
                  </a:lnTo>
                  <a:close/>
                </a:path>
                <a:path w="1657985" h="1733550">
                  <a:moveTo>
                    <a:pt x="1657782" y="584642"/>
                  </a:moveTo>
                  <a:lnTo>
                    <a:pt x="1650594" y="584648"/>
                  </a:lnTo>
                  <a:lnTo>
                    <a:pt x="1650573" y="599877"/>
                  </a:lnTo>
                  <a:lnTo>
                    <a:pt x="1657752" y="599882"/>
                  </a:lnTo>
                  <a:lnTo>
                    <a:pt x="1657782" y="584642"/>
                  </a:lnTo>
                  <a:close/>
                </a:path>
                <a:path w="1657985" h="1733550">
                  <a:moveTo>
                    <a:pt x="8461" y="598612"/>
                  </a:moveTo>
                  <a:lnTo>
                    <a:pt x="854213" y="599266"/>
                  </a:lnTo>
                  <a:lnTo>
                    <a:pt x="8461" y="598612"/>
                  </a:lnTo>
                  <a:close/>
                </a:path>
                <a:path w="1657985" h="1733550">
                  <a:moveTo>
                    <a:pt x="8478" y="585906"/>
                  </a:moveTo>
                  <a:lnTo>
                    <a:pt x="856" y="585912"/>
                  </a:lnTo>
                  <a:lnTo>
                    <a:pt x="838" y="598612"/>
                  </a:lnTo>
                  <a:lnTo>
                    <a:pt x="8461" y="598612"/>
                  </a:lnTo>
                  <a:lnTo>
                    <a:pt x="8478" y="585906"/>
                  </a:lnTo>
                  <a:close/>
                </a:path>
                <a:path w="1657985" h="1733550">
                  <a:moveTo>
                    <a:pt x="1650594" y="584642"/>
                  </a:moveTo>
                  <a:lnTo>
                    <a:pt x="8480" y="584642"/>
                  </a:lnTo>
                  <a:lnTo>
                    <a:pt x="8478" y="585906"/>
                  </a:lnTo>
                  <a:lnTo>
                    <a:pt x="1650594" y="584642"/>
                  </a:lnTo>
                  <a:close/>
                </a:path>
                <a:path w="1657985" h="1733550">
                  <a:moveTo>
                    <a:pt x="8484" y="582096"/>
                  </a:moveTo>
                  <a:lnTo>
                    <a:pt x="862" y="582102"/>
                  </a:lnTo>
                  <a:lnTo>
                    <a:pt x="856" y="584642"/>
                  </a:lnTo>
                  <a:lnTo>
                    <a:pt x="8480" y="584642"/>
                  </a:lnTo>
                  <a:lnTo>
                    <a:pt x="8484" y="582096"/>
                  </a:lnTo>
                  <a:close/>
                </a:path>
                <a:path w="1657985" h="1733550">
                  <a:moveTo>
                    <a:pt x="1657791" y="580832"/>
                  </a:moveTo>
                  <a:lnTo>
                    <a:pt x="1650600" y="580838"/>
                  </a:lnTo>
                  <a:lnTo>
                    <a:pt x="1650594" y="584642"/>
                  </a:lnTo>
                  <a:lnTo>
                    <a:pt x="1657782" y="584642"/>
                  </a:lnTo>
                  <a:lnTo>
                    <a:pt x="1657791" y="580832"/>
                  </a:lnTo>
                  <a:close/>
                </a:path>
                <a:path w="1657985" h="1733550">
                  <a:moveTo>
                    <a:pt x="1650600" y="580832"/>
                  </a:moveTo>
                  <a:lnTo>
                    <a:pt x="8485" y="580832"/>
                  </a:lnTo>
                  <a:lnTo>
                    <a:pt x="8484" y="582096"/>
                  </a:lnTo>
                  <a:lnTo>
                    <a:pt x="1650600" y="580832"/>
                  </a:lnTo>
                  <a:close/>
                </a:path>
                <a:path w="1657985" h="1733550">
                  <a:moveTo>
                    <a:pt x="8491" y="578286"/>
                  </a:moveTo>
                  <a:lnTo>
                    <a:pt x="867" y="578292"/>
                  </a:lnTo>
                  <a:lnTo>
                    <a:pt x="864" y="580832"/>
                  </a:lnTo>
                  <a:lnTo>
                    <a:pt x="8485" y="580832"/>
                  </a:lnTo>
                  <a:lnTo>
                    <a:pt x="8491" y="578286"/>
                  </a:lnTo>
                  <a:close/>
                </a:path>
                <a:path w="1657985" h="1733550">
                  <a:moveTo>
                    <a:pt x="1657799" y="577022"/>
                  </a:moveTo>
                  <a:lnTo>
                    <a:pt x="8491" y="578292"/>
                  </a:lnTo>
                  <a:lnTo>
                    <a:pt x="1650605" y="578292"/>
                  </a:lnTo>
                  <a:lnTo>
                    <a:pt x="1650600" y="580832"/>
                  </a:lnTo>
                  <a:lnTo>
                    <a:pt x="1657791" y="580832"/>
                  </a:lnTo>
                  <a:lnTo>
                    <a:pt x="1657799" y="577022"/>
                  </a:lnTo>
                  <a:close/>
                </a:path>
                <a:path w="1657985" h="1733550">
                  <a:moveTo>
                    <a:pt x="8501" y="570672"/>
                  </a:moveTo>
                  <a:lnTo>
                    <a:pt x="878" y="570672"/>
                  </a:lnTo>
                  <a:lnTo>
                    <a:pt x="867" y="578292"/>
                  </a:lnTo>
                  <a:lnTo>
                    <a:pt x="8491" y="578286"/>
                  </a:lnTo>
                  <a:lnTo>
                    <a:pt x="8501" y="570672"/>
                  </a:lnTo>
                  <a:close/>
                </a:path>
                <a:path w="1657985" h="1733550">
                  <a:moveTo>
                    <a:pt x="1657816" y="570672"/>
                  </a:moveTo>
                  <a:lnTo>
                    <a:pt x="1650617" y="570672"/>
                  </a:lnTo>
                  <a:lnTo>
                    <a:pt x="1650605" y="577022"/>
                  </a:lnTo>
                  <a:lnTo>
                    <a:pt x="853372" y="577639"/>
                  </a:lnTo>
                  <a:lnTo>
                    <a:pt x="1657799" y="577022"/>
                  </a:lnTo>
                  <a:lnTo>
                    <a:pt x="1657816" y="570672"/>
                  </a:lnTo>
                  <a:close/>
                </a:path>
                <a:path w="1657985" h="1733550">
                  <a:moveTo>
                    <a:pt x="8502" y="569402"/>
                  </a:moveTo>
                  <a:lnTo>
                    <a:pt x="8501" y="570672"/>
                  </a:lnTo>
                  <a:lnTo>
                    <a:pt x="8502" y="569402"/>
                  </a:lnTo>
                  <a:close/>
                </a:path>
                <a:path w="1657985" h="1733550">
                  <a:moveTo>
                    <a:pt x="829559" y="570037"/>
                  </a:moveTo>
                  <a:lnTo>
                    <a:pt x="8502" y="570672"/>
                  </a:lnTo>
                  <a:lnTo>
                    <a:pt x="1650617" y="570672"/>
                  </a:lnTo>
                  <a:lnTo>
                    <a:pt x="829559" y="570037"/>
                  </a:lnTo>
                  <a:close/>
                </a:path>
                <a:path w="1657985" h="1733550">
                  <a:moveTo>
                    <a:pt x="1650617" y="569402"/>
                  </a:moveTo>
                  <a:lnTo>
                    <a:pt x="8504" y="569402"/>
                  </a:lnTo>
                  <a:lnTo>
                    <a:pt x="829559" y="570037"/>
                  </a:lnTo>
                  <a:lnTo>
                    <a:pt x="1650617" y="569402"/>
                  </a:lnTo>
                  <a:close/>
                </a:path>
                <a:path w="1657985" h="1733550">
                  <a:moveTo>
                    <a:pt x="1650628" y="561782"/>
                  </a:moveTo>
                  <a:lnTo>
                    <a:pt x="890" y="561782"/>
                  </a:lnTo>
                  <a:lnTo>
                    <a:pt x="878" y="569402"/>
                  </a:lnTo>
                  <a:lnTo>
                    <a:pt x="8504" y="569402"/>
                  </a:lnTo>
                  <a:lnTo>
                    <a:pt x="8514" y="563052"/>
                  </a:lnTo>
                  <a:lnTo>
                    <a:pt x="1650628" y="561782"/>
                  </a:lnTo>
                  <a:close/>
                </a:path>
                <a:path w="1657985" h="1733550">
                  <a:moveTo>
                    <a:pt x="1655255" y="551622"/>
                  </a:moveTo>
                  <a:lnTo>
                    <a:pt x="1650645" y="551622"/>
                  </a:lnTo>
                  <a:lnTo>
                    <a:pt x="1650617" y="569402"/>
                  </a:lnTo>
                  <a:lnTo>
                    <a:pt x="1657816" y="569402"/>
                  </a:lnTo>
                  <a:lnTo>
                    <a:pt x="1657795" y="561782"/>
                  </a:lnTo>
                  <a:lnTo>
                    <a:pt x="1657795" y="559242"/>
                  </a:lnTo>
                  <a:lnTo>
                    <a:pt x="1656525" y="559242"/>
                  </a:lnTo>
                  <a:lnTo>
                    <a:pt x="1656525" y="555432"/>
                  </a:lnTo>
                  <a:lnTo>
                    <a:pt x="1655255" y="555432"/>
                  </a:lnTo>
                  <a:lnTo>
                    <a:pt x="1655255" y="551622"/>
                  </a:lnTo>
                  <a:close/>
                </a:path>
                <a:path w="1657985" h="1733550">
                  <a:moveTo>
                    <a:pt x="1650622" y="565592"/>
                  </a:moveTo>
                  <a:lnTo>
                    <a:pt x="8510" y="565592"/>
                  </a:lnTo>
                  <a:lnTo>
                    <a:pt x="8508" y="566862"/>
                  </a:lnTo>
                  <a:lnTo>
                    <a:pt x="1650622" y="565592"/>
                  </a:lnTo>
                  <a:close/>
                </a:path>
                <a:path w="1657985" h="1733550">
                  <a:moveTo>
                    <a:pt x="8530" y="551622"/>
                  </a:moveTo>
                  <a:lnTo>
                    <a:pt x="4255" y="551622"/>
                  </a:lnTo>
                  <a:lnTo>
                    <a:pt x="4255" y="555432"/>
                  </a:lnTo>
                  <a:lnTo>
                    <a:pt x="2985" y="555432"/>
                  </a:lnTo>
                  <a:lnTo>
                    <a:pt x="2985" y="559242"/>
                  </a:lnTo>
                  <a:lnTo>
                    <a:pt x="1715" y="559242"/>
                  </a:lnTo>
                  <a:lnTo>
                    <a:pt x="1715" y="561782"/>
                  </a:lnTo>
                  <a:lnTo>
                    <a:pt x="8514" y="561782"/>
                  </a:lnTo>
                  <a:lnTo>
                    <a:pt x="8530" y="551622"/>
                  </a:lnTo>
                  <a:close/>
                </a:path>
                <a:path w="1657985" h="1733550">
                  <a:moveTo>
                    <a:pt x="7719" y="1098992"/>
                  </a:moveTo>
                  <a:lnTo>
                    <a:pt x="102" y="1098992"/>
                  </a:lnTo>
                  <a:lnTo>
                    <a:pt x="55" y="1130742"/>
                  </a:lnTo>
                  <a:lnTo>
                    <a:pt x="7672" y="1130742"/>
                  </a:lnTo>
                  <a:lnTo>
                    <a:pt x="7719" y="1098992"/>
                  </a:lnTo>
                  <a:close/>
                </a:path>
                <a:path w="1657985" h="1733550">
                  <a:moveTo>
                    <a:pt x="1656651" y="1098992"/>
                  </a:moveTo>
                  <a:lnTo>
                    <a:pt x="1649834" y="1098992"/>
                  </a:lnTo>
                  <a:lnTo>
                    <a:pt x="1649787" y="1130742"/>
                  </a:lnTo>
                  <a:lnTo>
                    <a:pt x="1656581" y="1130742"/>
                  </a:lnTo>
                  <a:lnTo>
                    <a:pt x="1656651" y="1098992"/>
                  </a:lnTo>
                  <a:close/>
                </a:path>
                <a:path w="1657985" h="1733550">
                  <a:moveTo>
                    <a:pt x="7672" y="1130742"/>
                  </a:moveTo>
                  <a:lnTo>
                    <a:pt x="55" y="1130742"/>
                  </a:lnTo>
                  <a:lnTo>
                    <a:pt x="0" y="1168842"/>
                  </a:lnTo>
                  <a:lnTo>
                    <a:pt x="445" y="1168842"/>
                  </a:lnTo>
                  <a:lnTo>
                    <a:pt x="445" y="1172652"/>
                  </a:lnTo>
                  <a:lnTo>
                    <a:pt x="1715" y="1172652"/>
                  </a:lnTo>
                  <a:lnTo>
                    <a:pt x="1715" y="1176462"/>
                  </a:lnTo>
                  <a:lnTo>
                    <a:pt x="2985" y="1176462"/>
                  </a:lnTo>
                  <a:lnTo>
                    <a:pt x="2985" y="1180272"/>
                  </a:lnTo>
                  <a:lnTo>
                    <a:pt x="4255" y="1180272"/>
                  </a:lnTo>
                  <a:lnTo>
                    <a:pt x="4255" y="1184082"/>
                  </a:lnTo>
                  <a:lnTo>
                    <a:pt x="5525" y="1184082"/>
                  </a:lnTo>
                  <a:lnTo>
                    <a:pt x="5525" y="1187892"/>
                  </a:lnTo>
                  <a:lnTo>
                    <a:pt x="7587" y="1187892"/>
                  </a:lnTo>
                  <a:lnTo>
                    <a:pt x="7672" y="1130742"/>
                  </a:lnTo>
                  <a:close/>
                </a:path>
                <a:path w="1657985" h="1733550">
                  <a:moveTo>
                    <a:pt x="1656581" y="1130742"/>
                  </a:moveTo>
                  <a:lnTo>
                    <a:pt x="1649787" y="1130742"/>
                  </a:lnTo>
                  <a:lnTo>
                    <a:pt x="1649702" y="1187892"/>
                  </a:lnTo>
                  <a:lnTo>
                    <a:pt x="1653985" y="1187892"/>
                  </a:lnTo>
                  <a:lnTo>
                    <a:pt x="1653985" y="1184082"/>
                  </a:lnTo>
                  <a:lnTo>
                    <a:pt x="1655255" y="1184082"/>
                  </a:lnTo>
                  <a:lnTo>
                    <a:pt x="1655255" y="1180272"/>
                  </a:lnTo>
                  <a:lnTo>
                    <a:pt x="1656472" y="1180272"/>
                  </a:lnTo>
                  <a:lnTo>
                    <a:pt x="1656581" y="1130742"/>
                  </a:lnTo>
                  <a:close/>
                </a:path>
                <a:path w="1657985" h="1733550">
                  <a:moveTo>
                    <a:pt x="1652715" y="1187892"/>
                  </a:moveTo>
                  <a:lnTo>
                    <a:pt x="1649702" y="1187892"/>
                  </a:lnTo>
                  <a:lnTo>
                    <a:pt x="1649686" y="1199322"/>
                  </a:lnTo>
                  <a:lnTo>
                    <a:pt x="1650175" y="1199322"/>
                  </a:lnTo>
                  <a:lnTo>
                    <a:pt x="1650175" y="1195512"/>
                  </a:lnTo>
                  <a:lnTo>
                    <a:pt x="1651445" y="1195512"/>
                  </a:lnTo>
                  <a:lnTo>
                    <a:pt x="1651445" y="1191702"/>
                  </a:lnTo>
                  <a:lnTo>
                    <a:pt x="1652715" y="1191702"/>
                  </a:lnTo>
                  <a:lnTo>
                    <a:pt x="1652715" y="1187892"/>
                  </a:lnTo>
                  <a:close/>
                </a:path>
                <a:path w="1657985" h="1733550">
                  <a:moveTo>
                    <a:pt x="7587" y="1187892"/>
                  </a:moveTo>
                  <a:lnTo>
                    <a:pt x="6795" y="1187892"/>
                  </a:lnTo>
                  <a:lnTo>
                    <a:pt x="6795" y="1191702"/>
                  </a:lnTo>
                  <a:lnTo>
                    <a:pt x="7582" y="1191702"/>
                  </a:lnTo>
                  <a:lnTo>
                    <a:pt x="7587" y="1187892"/>
                  </a:lnTo>
                  <a:close/>
                </a:path>
                <a:path w="1657985" h="1733550">
                  <a:moveTo>
                    <a:pt x="1124395" y="1731452"/>
                  </a:moveTo>
                  <a:lnTo>
                    <a:pt x="536385" y="1731452"/>
                  </a:lnTo>
                  <a:lnTo>
                    <a:pt x="536385" y="1732276"/>
                  </a:lnTo>
                  <a:lnTo>
                    <a:pt x="827215" y="1732722"/>
                  </a:lnTo>
                  <a:lnTo>
                    <a:pt x="1124395" y="1732722"/>
                  </a:lnTo>
                  <a:lnTo>
                    <a:pt x="1124395" y="1731452"/>
                  </a:lnTo>
                  <a:close/>
                </a:path>
                <a:path w="1657985" h="1733550">
                  <a:moveTo>
                    <a:pt x="1128205" y="1728912"/>
                  </a:moveTo>
                  <a:lnTo>
                    <a:pt x="532575" y="1728912"/>
                  </a:lnTo>
                  <a:lnTo>
                    <a:pt x="532575" y="1731452"/>
                  </a:lnTo>
                  <a:lnTo>
                    <a:pt x="1128205" y="1731452"/>
                  </a:lnTo>
                  <a:lnTo>
                    <a:pt x="1128205" y="1728912"/>
                  </a:lnTo>
                  <a:close/>
                </a:path>
                <a:path w="1657985" h="1733550">
                  <a:moveTo>
                    <a:pt x="1101535" y="1726372"/>
                  </a:moveTo>
                  <a:lnTo>
                    <a:pt x="526225" y="1726372"/>
                  </a:lnTo>
                  <a:lnTo>
                    <a:pt x="526225" y="1728912"/>
                  </a:lnTo>
                  <a:lnTo>
                    <a:pt x="528765" y="1728912"/>
                  </a:lnTo>
                  <a:lnTo>
                    <a:pt x="528765" y="1727642"/>
                  </a:lnTo>
                  <a:lnTo>
                    <a:pt x="1135825" y="1727642"/>
                  </a:lnTo>
                  <a:lnTo>
                    <a:pt x="1135825" y="1726452"/>
                  </a:lnTo>
                  <a:lnTo>
                    <a:pt x="1101535" y="1726372"/>
                  </a:lnTo>
                  <a:close/>
                </a:path>
                <a:path w="1657985" h="1733550">
                  <a:moveTo>
                    <a:pt x="1135825" y="1727642"/>
                  </a:moveTo>
                  <a:lnTo>
                    <a:pt x="1132015" y="1727642"/>
                  </a:lnTo>
                  <a:lnTo>
                    <a:pt x="1132015" y="1728912"/>
                  </a:lnTo>
                  <a:lnTo>
                    <a:pt x="1135825" y="1728912"/>
                  </a:lnTo>
                  <a:lnTo>
                    <a:pt x="1135825" y="1727642"/>
                  </a:lnTo>
                  <a:close/>
                </a:path>
                <a:path w="1657985" h="1733550">
                  <a:moveTo>
                    <a:pt x="522415" y="1725102"/>
                  </a:moveTo>
                  <a:lnTo>
                    <a:pt x="518605" y="1725102"/>
                  </a:lnTo>
                  <a:lnTo>
                    <a:pt x="518605" y="1726372"/>
                  </a:lnTo>
                  <a:lnTo>
                    <a:pt x="522415" y="1726372"/>
                  </a:lnTo>
                  <a:lnTo>
                    <a:pt x="522415" y="1725102"/>
                  </a:lnTo>
                  <a:close/>
                </a:path>
                <a:path w="1657985" h="1733550">
                  <a:moveTo>
                    <a:pt x="516065" y="1725014"/>
                  </a:moveTo>
                  <a:lnTo>
                    <a:pt x="554165" y="1725102"/>
                  </a:lnTo>
                  <a:lnTo>
                    <a:pt x="516065" y="1725014"/>
                  </a:lnTo>
                  <a:close/>
                </a:path>
                <a:path w="1657985" h="1733550">
                  <a:moveTo>
                    <a:pt x="1118045" y="1732722"/>
                  </a:moveTo>
                  <a:lnTo>
                    <a:pt x="827215" y="1732722"/>
                  </a:lnTo>
                  <a:lnTo>
                    <a:pt x="1118045" y="1733168"/>
                  </a:lnTo>
                  <a:lnTo>
                    <a:pt x="1118045" y="1732722"/>
                  </a:lnTo>
                  <a:close/>
                </a:path>
              </a:pathLst>
            </a:custGeom>
            <a:solidFill>
              <a:srgbClr val="5F346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3407079" y="4932679"/>
              <a:ext cx="1643380" cy="1087120"/>
            </a:xfrm>
            <a:custGeom>
              <a:avLst/>
              <a:gdLst/>
              <a:ahLst/>
              <a:cxnLst/>
              <a:rect l="l" t="t" r="r" b="b"/>
              <a:pathLst>
                <a:path w="1643379" h="1087120">
                  <a:moveTo>
                    <a:pt x="8039" y="529602"/>
                  </a:moveTo>
                  <a:lnTo>
                    <a:pt x="812" y="529602"/>
                  </a:lnTo>
                  <a:lnTo>
                    <a:pt x="787" y="542290"/>
                  </a:lnTo>
                  <a:lnTo>
                    <a:pt x="8013" y="542290"/>
                  </a:lnTo>
                  <a:lnTo>
                    <a:pt x="8039" y="529602"/>
                  </a:lnTo>
                  <a:close/>
                </a:path>
                <a:path w="1643379" h="1087120">
                  <a:moveTo>
                    <a:pt x="8089" y="506730"/>
                  </a:moveTo>
                  <a:lnTo>
                    <a:pt x="7950" y="506730"/>
                  </a:lnTo>
                  <a:lnTo>
                    <a:pt x="7950" y="510540"/>
                  </a:lnTo>
                  <a:lnTo>
                    <a:pt x="6680" y="510540"/>
                  </a:lnTo>
                  <a:lnTo>
                    <a:pt x="6680" y="514350"/>
                  </a:lnTo>
                  <a:lnTo>
                    <a:pt x="5410" y="514350"/>
                  </a:lnTo>
                  <a:lnTo>
                    <a:pt x="5410" y="518160"/>
                  </a:lnTo>
                  <a:lnTo>
                    <a:pt x="4140" y="518160"/>
                  </a:lnTo>
                  <a:lnTo>
                    <a:pt x="4140" y="521970"/>
                  </a:lnTo>
                  <a:lnTo>
                    <a:pt x="2870" y="521970"/>
                  </a:lnTo>
                  <a:lnTo>
                    <a:pt x="2870" y="525780"/>
                  </a:lnTo>
                  <a:lnTo>
                    <a:pt x="1600" y="525780"/>
                  </a:lnTo>
                  <a:lnTo>
                    <a:pt x="1600" y="529590"/>
                  </a:lnTo>
                  <a:lnTo>
                    <a:pt x="8051" y="529590"/>
                  </a:lnTo>
                  <a:lnTo>
                    <a:pt x="8051" y="525780"/>
                  </a:lnTo>
                  <a:lnTo>
                    <a:pt x="8051" y="521970"/>
                  </a:lnTo>
                  <a:lnTo>
                    <a:pt x="8064" y="518160"/>
                  </a:lnTo>
                  <a:lnTo>
                    <a:pt x="8077" y="514350"/>
                  </a:lnTo>
                  <a:lnTo>
                    <a:pt x="8077" y="510540"/>
                  </a:lnTo>
                  <a:lnTo>
                    <a:pt x="8089" y="506730"/>
                  </a:lnTo>
                  <a:close/>
                </a:path>
                <a:path w="1643379" h="1087120">
                  <a:moveTo>
                    <a:pt x="817854" y="666750"/>
                  </a:moveTo>
                  <a:lnTo>
                    <a:pt x="7734" y="666750"/>
                  </a:lnTo>
                  <a:lnTo>
                    <a:pt x="7734" y="662940"/>
                  </a:lnTo>
                  <a:lnTo>
                    <a:pt x="7747" y="657860"/>
                  </a:lnTo>
                  <a:lnTo>
                    <a:pt x="622" y="657860"/>
                  </a:lnTo>
                  <a:lnTo>
                    <a:pt x="622" y="662940"/>
                  </a:lnTo>
                  <a:lnTo>
                    <a:pt x="609" y="666750"/>
                  </a:lnTo>
                  <a:lnTo>
                    <a:pt x="609" y="668020"/>
                  </a:lnTo>
                  <a:lnTo>
                    <a:pt x="596" y="674370"/>
                  </a:lnTo>
                  <a:lnTo>
                    <a:pt x="7721" y="674370"/>
                  </a:lnTo>
                  <a:lnTo>
                    <a:pt x="7721" y="668020"/>
                  </a:lnTo>
                  <a:lnTo>
                    <a:pt x="817854" y="668020"/>
                  </a:lnTo>
                  <a:lnTo>
                    <a:pt x="817854" y="666750"/>
                  </a:lnTo>
                  <a:close/>
                </a:path>
                <a:path w="1643379" h="1087120">
                  <a:moveTo>
                    <a:pt x="821448" y="651510"/>
                  </a:moveTo>
                  <a:lnTo>
                    <a:pt x="7772" y="651510"/>
                  </a:lnTo>
                  <a:lnTo>
                    <a:pt x="7772" y="647700"/>
                  </a:lnTo>
                  <a:lnTo>
                    <a:pt x="7823" y="627380"/>
                  </a:lnTo>
                  <a:lnTo>
                    <a:pt x="7848" y="617220"/>
                  </a:lnTo>
                  <a:lnTo>
                    <a:pt x="685" y="617220"/>
                  </a:lnTo>
                  <a:lnTo>
                    <a:pt x="660" y="627380"/>
                  </a:lnTo>
                  <a:lnTo>
                    <a:pt x="635" y="647700"/>
                  </a:lnTo>
                  <a:lnTo>
                    <a:pt x="635" y="651510"/>
                  </a:lnTo>
                  <a:lnTo>
                    <a:pt x="622" y="652780"/>
                  </a:lnTo>
                  <a:lnTo>
                    <a:pt x="622" y="656590"/>
                  </a:lnTo>
                  <a:lnTo>
                    <a:pt x="7759" y="656590"/>
                  </a:lnTo>
                  <a:lnTo>
                    <a:pt x="7759" y="652780"/>
                  </a:lnTo>
                  <a:lnTo>
                    <a:pt x="821448" y="652780"/>
                  </a:lnTo>
                  <a:lnTo>
                    <a:pt x="821448" y="651510"/>
                  </a:lnTo>
                  <a:close/>
                </a:path>
                <a:path w="1643379" h="1087120">
                  <a:moveTo>
                    <a:pt x="821728" y="626110"/>
                  </a:moveTo>
                  <a:lnTo>
                    <a:pt x="821499" y="626110"/>
                  </a:lnTo>
                  <a:lnTo>
                    <a:pt x="821499" y="627380"/>
                  </a:lnTo>
                  <a:lnTo>
                    <a:pt x="821728" y="627380"/>
                  </a:lnTo>
                  <a:lnTo>
                    <a:pt x="821728" y="626110"/>
                  </a:lnTo>
                  <a:close/>
                </a:path>
                <a:path w="1643379" h="1087120">
                  <a:moveTo>
                    <a:pt x="1136980" y="2540"/>
                  </a:moveTo>
                  <a:lnTo>
                    <a:pt x="1133170" y="2540"/>
                  </a:lnTo>
                  <a:lnTo>
                    <a:pt x="1133170" y="1270"/>
                  </a:lnTo>
                  <a:lnTo>
                    <a:pt x="1130630" y="1270"/>
                  </a:lnTo>
                  <a:lnTo>
                    <a:pt x="1130630" y="0"/>
                  </a:lnTo>
                  <a:lnTo>
                    <a:pt x="510870" y="0"/>
                  </a:lnTo>
                  <a:lnTo>
                    <a:pt x="510870" y="1270"/>
                  </a:lnTo>
                  <a:lnTo>
                    <a:pt x="507060" y="1270"/>
                  </a:lnTo>
                  <a:lnTo>
                    <a:pt x="507060" y="2540"/>
                  </a:lnTo>
                  <a:lnTo>
                    <a:pt x="504520" y="2540"/>
                  </a:lnTo>
                  <a:lnTo>
                    <a:pt x="504520" y="3810"/>
                  </a:lnTo>
                  <a:lnTo>
                    <a:pt x="1136980" y="3810"/>
                  </a:lnTo>
                  <a:lnTo>
                    <a:pt x="1136980" y="2540"/>
                  </a:lnTo>
                  <a:close/>
                </a:path>
                <a:path w="1643379" h="1087120">
                  <a:moveTo>
                    <a:pt x="1147127" y="6350"/>
                  </a:moveTo>
                  <a:lnTo>
                    <a:pt x="1143330" y="6350"/>
                  </a:lnTo>
                  <a:lnTo>
                    <a:pt x="1143330" y="5080"/>
                  </a:lnTo>
                  <a:lnTo>
                    <a:pt x="1140777" y="5080"/>
                  </a:lnTo>
                  <a:lnTo>
                    <a:pt x="1140777" y="3822"/>
                  </a:lnTo>
                  <a:lnTo>
                    <a:pt x="500710" y="3822"/>
                  </a:lnTo>
                  <a:lnTo>
                    <a:pt x="500710" y="5080"/>
                  </a:lnTo>
                  <a:lnTo>
                    <a:pt x="498170" y="5080"/>
                  </a:lnTo>
                  <a:lnTo>
                    <a:pt x="498170" y="6350"/>
                  </a:lnTo>
                  <a:lnTo>
                    <a:pt x="822642" y="6350"/>
                  </a:lnTo>
                  <a:lnTo>
                    <a:pt x="822642" y="7620"/>
                  </a:lnTo>
                  <a:lnTo>
                    <a:pt x="1147127" y="7620"/>
                  </a:lnTo>
                  <a:lnTo>
                    <a:pt x="1147127" y="6350"/>
                  </a:lnTo>
                  <a:close/>
                </a:path>
                <a:path w="1643379" h="1087120">
                  <a:moveTo>
                    <a:pt x="1634477" y="1085850"/>
                  </a:moveTo>
                  <a:lnTo>
                    <a:pt x="6794" y="1087120"/>
                  </a:lnTo>
                  <a:lnTo>
                    <a:pt x="1634477" y="1087120"/>
                  </a:lnTo>
                  <a:lnTo>
                    <a:pt x="1634477" y="1085850"/>
                  </a:lnTo>
                  <a:close/>
                </a:path>
                <a:path w="1643379" h="1087120">
                  <a:moveTo>
                    <a:pt x="1634490" y="1075690"/>
                  </a:moveTo>
                  <a:lnTo>
                    <a:pt x="6819" y="1075702"/>
                  </a:lnTo>
                  <a:lnTo>
                    <a:pt x="1634490" y="1076960"/>
                  </a:lnTo>
                  <a:lnTo>
                    <a:pt x="1634490" y="1075690"/>
                  </a:lnTo>
                  <a:close/>
                </a:path>
                <a:path w="1643379" h="1087120">
                  <a:moveTo>
                    <a:pt x="1634502" y="1071880"/>
                  </a:moveTo>
                  <a:lnTo>
                    <a:pt x="820864" y="1071257"/>
                  </a:lnTo>
                  <a:lnTo>
                    <a:pt x="7226" y="1071880"/>
                  </a:lnTo>
                  <a:lnTo>
                    <a:pt x="1634502" y="1071880"/>
                  </a:lnTo>
                  <a:close/>
                </a:path>
                <a:path w="1643379" h="1087120">
                  <a:moveTo>
                    <a:pt x="1634566" y="1023632"/>
                  </a:moveTo>
                  <a:lnTo>
                    <a:pt x="7620" y="1024890"/>
                  </a:lnTo>
                  <a:lnTo>
                    <a:pt x="1634566" y="1024890"/>
                  </a:lnTo>
                  <a:lnTo>
                    <a:pt x="1634566" y="1023632"/>
                  </a:lnTo>
                  <a:close/>
                </a:path>
                <a:path w="1643379" h="1087120">
                  <a:moveTo>
                    <a:pt x="1634566" y="908050"/>
                  </a:moveTo>
                  <a:lnTo>
                    <a:pt x="820966" y="907415"/>
                  </a:lnTo>
                  <a:lnTo>
                    <a:pt x="7620" y="908050"/>
                  </a:lnTo>
                  <a:lnTo>
                    <a:pt x="1634566" y="908050"/>
                  </a:lnTo>
                  <a:close/>
                </a:path>
                <a:path w="1643379" h="1087120">
                  <a:moveTo>
                    <a:pt x="1634566" y="759460"/>
                  </a:moveTo>
                  <a:lnTo>
                    <a:pt x="821385" y="758837"/>
                  </a:lnTo>
                  <a:lnTo>
                    <a:pt x="7620" y="759460"/>
                  </a:lnTo>
                  <a:lnTo>
                    <a:pt x="1634566" y="759460"/>
                  </a:lnTo>
                  <a:close/>
                </a:path>
                <a:path w="1643379" h="1087120">
                  <a:moveTo>
                    <a:pt x="1642122" y="1071880"/>
                  </a:moveTo>
                  <a:lnTo>
                    <a:pt x="1634502" y="1071880"/>
                  </a:lnTo>
                  <a:lnTo>
                    <a:pt x="1634490" y="1075690"/>
                  </a:lnTo>
                  <a:lnTo>
                    <a:pt x="1642110" y="1075690"/>
                  </a:lnTo>
                  <a:lnTo>
                    <a:pt x="1642122" y="1071880"/>
                  </a:lnTo>
                  <a:close/>
                </a:path>
                <a:path w="1643379" h="1087120">
                  <a:moveTo>
                    <a:pt x="1642148" y="1056640"/>
                  </a:moveTo>
                  <a:lnTo>
                    <a:pt x="1634515" y="1056640"/>
                  </a:lnTo>
                  <a:lnTo>
                    <a:pt x="1634502" y="1070622"/>
                  </a:lnTo>
                  <a:lnTo>
                    <a:pt x="1642122" y="1070610"/>
                  </a:lnTo>
                  <a:lnTo>
                    <a:pt x="1642148" y="1056640"/>
                  </a:lnTo>
                  <a:close/>
                </a:path>
                <a:path w="1643379" h="1087120">
                  <a:moveTo>
                    <a:pt x="1642148" y="1051560"/>
                  </a:moveTo>
                  <a:lnTo>
                    <a:pt x="1634528" y="1051560"/>
                  </a:lnTo>
                  <a:lnTo>
                    <a:pt x="1634528" y="1055382"/>
                  </a:lnTo>
                  <a:lnTo>
                    <a:pt x="1642148" y="1055370"/>
                  </a:lnTo>
                  <a:lnTo>
                    <a:pt x="1642148" y="1051560"/>
                  </a:lnTo>
                  <a:close/>
                </a:path>
                <a:path w="1643379" h="1087120">
                  <a:moveTo>
                    <a:pt x="1642427" y="525780"/>
                  </a:moveTo>
                  <a:lnTo>
                    <a:pt x="1641170" y="525780"/>
                  </a:lnTo>
                  <a:lnTo>
                    <a:pt x="1641170" y="521970"/>
                  </a:lnTo>
                  <a:lnTo>
                    <a:pt x="1639900" y="521970"/>
                  </a:lnTo>
                  <a:lnTo>
                    <a:pt x="1639900" y="518160"/>
                  </a:lnTo>
                  <a:lnTo>
                    <a:pt x="1638617" y="518160"/>
                  </a:lnTo>
                  <a:lnTo>
                    <a:pt x="1638617" y="514350"/>
                  </a:lnTo>
                  <a:lnTo>
                    <a:pt x="1637360" y="514350"/>
                  </a:lnTo>
                  <a:lnTo>
                    <a:pt x="1637360" y="510540"/>
                  </a:lnTo>
                  <a:lnTo>
                    <a:pt x="1636077" y="510540"/>
                  </a:lnTo>
                  <a:lnTo>
                    <a:pt x="1636077" y="506730"/>
                  </a:lnTo>
                  <a:lnTo>
                    <a:pt x="1635340" y="506730"/>
                  </a:lnTo>
                  <a:lnTo>
                    <a:pt x="1635340" y="510540"/>
                  </a:lnTo>
                  <a:lnTo>
                    <a:pt x="1635328" y="514350"/>
                  </a:lnTo>
                  <a:lnTo>
                    <a:pt x="1635328" y="518160"/>
                  </a:lnTo>
                  <a:lnTo>
                    <a:pt x="1635315" y="521970"/>
                  </a:lnTo>
                  <a:lnTo>
                    <a:pt x="1635315" y="525780"/>
                  </a:lnTo>
                  <a:lnTo>
                    <a:pt x="1635315" y="529590"/>
                  </a:lnTo>
                  <a:lnTo>
                    <a:pt x="1642427" y="529590"/>
                  </a:lnTo>
                  <a:lnTo>
                    <a:pt x="1642427" y="525780"/>
                  </a:lnTo>
                  <a:close/>
                </a:path>
                <a:path w="1643379" h="1087120">
                  <a:moveTo>
                    <a:pt x="1642579" y="759460"/>
                  </a:moveTo>
                  <a:lnTo>
                    <a:pt x="1634972" y="759460"/>
                  </a:lnTo>
                  <a:lnTo>
                    <a:pt x="1634566" y="759460"/>
                  </a:lnTo>
                  <a:lnTo>
                    <a:pt x="1634566" y="778522"/>
                  </a:lnTo>
                  <a:lnTo>
                    <a:pt x="7620" y="779780"/>
                  </a:lnTo>
                  <a:lnTo>
                    <a:pt x="1634566" y="779780"/>
                  </a:lnTo>
                  <a:lnTo>
                    <a:pt x="1634566" y="875030"/>
                  </a:lnTo>
                  <a:lnTo>
                    <a:pt x="1634566" y="908050"/>
                  </a:lnTo>
                  <a:lnTo>
                    <a:pt x="1634566" y="938530"/>
                  </a:lnTo>
                  <a:lnTo>
                    <a:pt x="7620" y="938530"/>
                  </a:lnTo>
                  <a:lnTo>
                    <a:pt x="7620" y="908050"/>
                  </a:lnTo>
                  <a:lnTo>
                    <a:pt x="7620" y="876300"/>
                  </a:lnTo>
                  <a:lnTo>
                    <a:pt x="1634566" y="875042"/>
                  </a:lnTo>
                  <a:lnTo>
                    <a:pt x="7620" y="875030"/>
                  </a:lnTo>
                  <a:lnTo>
                    <a:pt x="7620" y="779780"/>
                  </a:lnTo>
                  <a:lnTo>
                    <a:pt x="7620" y="759460"/>
                  </a:lnTo>
                  <a:lnTo>
                    <a:pt x="7620" y="750570"/>
                  </a:lnTo>
                  <a:lnTo>
                    <a:pt x="821270" y="750570"/>
                  </a:lnTo>
                  <a:lnTo>
                    <a:pt x="821270" y="749300"/>
                  </a:lnTo>
                  <a:lnTo>
                    <a:pt x="7620" y="749300"/>
                  </a:lnTo>
                  <a:lnTo>
                    <a:pt x="7620" y="684530"/>
                  </a:lnTo>
                  <a:lnTo>
                    <a:pt x="584" y="684530"/>
                  </a:lnTo>
                  <a:lnTo>
                    <a:pt x="25" y="684530"/>
                  </a:lnTo>
                  <a:lnTo>
                    <a:pt x="25" y="1056640"/>
                  </a:lnTo>
                  <a:lnTo>
                    <a:pt x="25" y="1070610"/>
                  </a:lnTo>
                  <a:lnTo>
                    <a:pt x="12" y="1071880"/>
                  </a:lnTo>
                  <a:lnTo>
                    <a:pt x="0" y="1075690"/>
                  </a:lnTo>
                  <a:lnTo>
                    <a:pt x="6819" y="1075690"/>
                  </a:lnTo>
                  <a:lnTo>
                    <a:pt x="6832" y="1071880"/>
                  </a:lnTo>
                  <a:lnTo>
                    <a:pt x="7226" y="1071880"/>
                  </a:lnTo>
                  <a:lnTo>
                    <a:pt x="7226" y="1070610"/>
                  </a:lnTo>
                  <a:lnTo>
                    <a:pt x="6845" y="1070610"/>
                  </a:lnTo>
                  <a:lnTo>
                    <a:pt x="6845" y="1056640"/>
                  </a:lnTo>
                  <a:lnTo>
                    <a:pt x="7620" y="1056640"/>
                  </a:lnTo>
                  <a:lnTo>
                    <a:pt x="7620" y="1050315"/>
                  </a:lnTo>
                  <a:lnTo>
                    <a:pt x="776617" y="1050899"/>
                  </a:lnTo>
                  <a:lnTo>
                    <a:pt x="1634528" y="1051560"/>
                  </a:lnTo>
                  <a:lnTo>
                    <a:pt x="1634528" y="1050290"/>
                  </a:lnTo>
                  <a:lnTo>
                    <a:pt x="7620" y="1050290"/>
                  </a:lnTo>
                  <a:lnTo>
                    <a:pt x="7620" y="1035050"/>
                  </a:lnTo>
                  <a:lnTo>
                    <a:pt x="1634540" y="1033792"/>
                  </a:lnTo>
                  <a:lnTo>
                    <a:pt x="1634540" y="1050290"/>
                  </a:lnTo>
                  <a:lnTo>
                    <a:pt x="1642160" y="1050290"/>
                  </a:lnTo>
                  <a:lnTo>
                    <a:pt x="1642160" y="1033780"/>
                  </a:lnTo>
                  <a:lnTo>
                    <a:pt x="1642198" y="1024890"/>
                  </a:lnTo>
                  <a:lnTo>
                    <a:pt x="1634566" y="1024890"/>
                  </a:lnTo>
                  <a:lnTo>
                    <a:pt x="1634553" y="1033780"/>
                  </a:lnTo>
                  <a:lnTo>
                    <a:pt x="7620" y="1033780"/>
                  </a:lnTo>
                  <a:lnTo>
                    <a:pt x="7620" y="1024890"/>
                  </a:lnTo>
                  <a:lnTo>
                    <a:pt x="7620" y="939800"/>
                  </a:lnTo>
                  <a:lnTo>
                    <a:pt x="1634566" y="938542"/>
                  </a:lnTo>
                  <a:lnTo>
                    <a:pt x="1634566" y="1023632"/>
                  </a:lnTo>
                  <a:lnTo>
                    <a:pt x="1642579" y="1023632"/>
                  </a:lnTo>
                  <a:lnTo>
                    <a:pt x="1642579" y="759460"/>
                  </a:lnTo>
                  <a:close/>
                </a:path>
                <a:path w="1643379" h="1087120">
                  <a:moveTo>
                    <a:pt x="1642706" y="674370"/>
                  </a:moveTo>
                  <a:lnTo>
                    <a:pt x="1635086" y="674382"/>
                  </a:lnTo>
                  <a:lnTo>
                    <a:pt x="1635074" y="683260"/>
                  </a:lnTo>
                  <a:lnTo>
                    <a:pt x="7696" y="683260"/>
                  </a:lnTo>
                  <a:lnTo>
                    <a:pt x="7708" y="675640"/>
                  </a:lnTo>
                  <a:lnTo>
                    <a:pt x="596" y="675640"/>
                  </a:lnTo>
                  <a:lnTo>
                    <a:pt x="584" y="683272"/>
                  </a:lnTo>
                  <a:lnTo>
                    <a:pt x="7696" y="683272"/>
                  </a:lnTo>
                  <a:lnTo>
                    <a:pt x="7696" y="684530"/>
                  </a:lnTo>
                  <a:lnTo>
                    <a:pt x="1635048" y="684530"/>
                  </a:lnTo>
                  <a:lnTo>
                    <a:pt x="1635048" y="693420"/>
                  </a:lnTo>
                  <a:lnTo>
                    <a:pt x="7683" y="693420"/>
                  </a:lnTo>
                  <a:lnTo>
                    <a:pt x="7670" y="694690"/>
                  </a:lnTo>
                  <a:lnTo>
                    <a:pt x="1635048" y="693432"/>
                  </a:lnTo>
                  <a:lnTo>
                    <a:pt x="1635048" y="702310"/>
                  </a:lnTo>
                  <a:lnTo>
                    <a:pt x="7658" y="703580"/>
                  </a:lnTo>
                  <a:lnTo>
                    <a:pt x="1635048" y="703580"/>
                  </a:lnTo>
                  <a:lnTo>
                    <a:pt x="1635048" y="721360"/>
                  </a:lnTo>
                  <a:lnTo>
                    <a:pt x="821321" y="721360"/>
                  </a:lnTo>
                  <a:lnTo>
                    <a:pt x="821321" y="722630"/>
                  </a:lnTo>
                  <a:lnTo>
                    <a:pt x="1634998" y="722630"/>
                  </a:lnTo>
                  <a:lnTo>
                    <a:pt x="1634998" y="758190"/>
                  </a:lnTo>
                  <a:lnTo>
                    <a:pt x="1642618" y="758190"/>
                  </a:lnTo>
                  <a:lnTo>
                    <a:pt x="1642618" y="722630"/>
                  </a:lnTo>
                  <a:lnTo>
                    <a:pt x="1642643" y="721360"/>
                  </a:lnTo>
                  <a:lnTo>
                    <a:pt x="1642668" y="684530"/>
                  </a:lnTo>
                  <a:lnTo>
                    <a:pt x="1642706" y="674370"/>
                  </a:lnTo>
                  <a:close/>
                </a:path>
                <a:path w="1643379" h="1087120">
                  <a:moveTo>
                    <a:pt x="1642732" y="656590"/>
                  </a:moveTo>
                  <a:lnTo>
                    <a:pt x="1635112" y="656602"/>
                  </a:lnTo>
                  <a:lnTo>
                    <a:pt x="1635112" y="661682"/>
                  </a:lnTo>
                  <a:lnTo>
                    <a:pt x="1635099" y="668020"/>
                  </a:lnTo>
                  <a:lnTo>
                    <a:pt x="1635086" y="674370"/>
                  </a:lnTo>
                  <a:lnTo>
                    <a:pt x="1642706" y="674370"/>
                  </a:lnTo>
                  <a:lnTo>
                    <a:pt x="1642719" y="668020"/>
                  </a:lnTo>
                  <a:lnTo>
                    <a:pt x="1642732" y="661670"/>
                  </a:lnTo>
                  <a:lnTo>
                    <a:pt x="1642732" y="656590"/>
                  </a:lnTo>
                  <a:close/>
                </a:path>
                <a:path w="1643379" h="1087120">
                  <a:moveTo>
                    <a:pt x="1642745" y="646430"/>
                  </a:moveTo>
                  <a:lnTo>
                    <a:pt x="1635137" y="647700"/>
                  </a:lnTo>
                  <a:lnTo>
                    <a:pt x="1635112" y="656590"/>
                  </a:lnTo>
                  <a:lnTo>
                    <a:pt x="1642732" y="656590"/>
                  </a:lnTo>
                  <a:lnTo>
                    <a:pt x="1642745" y="646430"/>
                  </a:lnTo>
                  <a:close/>
                </a:path>
                <a:path w="1643379" h="1087120">
                  <a:moveTo>
                    <a:pt x="1642770" y="627380"/>
                  </a:moveTo>
                  <a:lnTo>
                    <a:pt x="1635150" y="627380"/>
                  </a:lnTo>
                  <a:lnTo>
                    <a:pt x="1635150" y="646430"/>
                  </a:lnTo>
                  <a:lnTo>
                    <a:pt x="1642745" y="646430"/>
                  </a:lnTo>
                  <a:lnTo>
                    <a:pt x="1642770" y="627380"/>
                  </a:lnTo>
                  <a:close/>
                </a:path>
                <a:path w="1643379" h="1087120">
                  <a:moveTo>
                    <a:pt x="1642922" y="529602"/>
                  </a:moveTo>
                  <a:lnTo>
                    <a:pt x="1635302" y="529602"/>
                  </a:lnTo>
                  <a:lnTo>
                    <a:pt x="1635290" y="542290"/>
                  </a:lnTo>
                  <a:lnTo>
                    <a:pt x="1642910" y="542290"/>
                  </a:lnTo>
                  <a:lnTo>
                    <a:pt x="1642922" y="529602"/>
                  </a:lnTo>
                  <a:close/>
                </a:path>
              </a:pathLst>
            </a:custGeom>
            <a:solidFill>
              <a:srgbClr val="6035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3406991" y="5476239"/>
              <a:ext cx="1643380" cy="1175385"/>
            </a:xfrm>
            <a:custGeom>
              <a:avLst/>
              <a:gdLst/>
              <a:ahLst/>
              <a:cxnLst/>
              <a:rect l="l" t="t" r="r" b="b"/>
              <a:pathLst>
                <a:path w="1643379" h="1175384">
                  <a:moveTo>
                    <a:pt x="6629" y="655332"/>
                  </a:moveTo>
                  <a:lnTo>
                    <a:pt x="5499" y="655332"/>
                  </a:lnTo>
                  <a:lnTo>
                    <a:pt x="5499" y="659130"/>
                  </a:lnTo>
                  <a:lnTo>
                    <a:pt x="6629" y="659130"/>
                  </a:lnTo>
                  <a:lnTo>
                    <a:pt x="6629" y="655332"/>
                  </a:lnTo>
                  <a:close/>
                </a:path>
                <a:path w="1643379" h="1175384">
                  <a:moveTo>
                    <a:pt x="6908" y="532130"/>
                  </a:moveTo>
                  <a:lnTo>
                    <a:pt x="0" y="532130"/>
                  </a:lnTo>
                  <a:lnTo>
                    <a:pt x="0" y="647700"/>
                  </a:lnTo>
                  <a:lnTo>
                    <a:pt x="2959" y="647700"/>
                  </a:lnTo>
                  <a:lnTo>
                    <a:pt x="2959" y="651510"/>
                  </a:lnTo>
                  <a:lnTo>
                    <a:pt x="4229" y="651510"/>
                  </a:lnTo>
                  <a:lnTo>
                    <a:pt x="4229" y="655320"/>
                  </a:lnTo>
                  <a:lnTo>
                    <a:pt x="6642" y="655320"/>
                  </a:lnTo>
                  <a:lnTo>
                    <a:pt x="6642" y="651510"/>
                  </a:lnTo>
                  <a:lnTo>
                    <a:pt x="6642" y="647700"/>
                  </a:lnTo>
                  <a:lnTo>
                    <a:pt x="6908" y="647700"/>
                  </a:lnTo>
                  <a:lnTo>
                    <a:pt x="6908" y="532130"/>
                  </a:lnTo>
                  <a:close/>
                </a:path>
                <a:path w="1643379" h="1175384">
                  <a:moveTo>
                    <a:pt x="7962" y="63500"/>
                  </a:moveTo>
                  <a:lnTo>
                    <a:pt x="787" y="63500"/>
                  </a:lnTo>
                  <a:lnTo>
                    <a:pt x="774" y="72390"/>
                  </a:lnTo>
                  <a:lnTo>
                    <a:pt x="7937" y="72402"/>
                  </a:lnTo>
                  <a:lnTo>
                    <a:pt x="7962" y="63500"/>
                  </a:lnTo>
                  <a:close/>
                </a:path>
                <a:path w="1643379" h="1175384">
                  <a:moveTo>
                    <a:pt x="8001" y="43180"/>
                  </a:moveTo>
                  <a:lnTo>
                    <a:pt x="812" y="43180"/>
                  </a:lnTo>
                  <a:lnTo>
                    <a:pt x="812" y="46990"/>
                  </a:lnTo>
                  <a:lnTo>
                    <a:pt x="800" y="48260"/>
                  </a:lnTo>
                  <a:lnTo>
                    <a:pt x="800" y="52070"/>
                  </a:lnTo>
                  <a:lnTo>
                    <a:pt x="787" y="58420"/>
                  </a:lnTo>
                  <a:lnTo>
                    <a:pt x="787" y="62230"/>
                  </a:lnTo>
                  <a:lnTo>
                    <a:pt x="7962" y="62230"/>
                  </a:lnTo>
                  <a:lnTo>
                    <a:pt x="7962" y="58420"/>
                  </a:lnTo>
                  <a:lnTo>
                    <a:pt x="7988" y="52082"/>
                  </a:lnTo>
                  <a:lnTo>
                    <a:pt x="7988" y="48260"/>
                  </a:lnTo>
                  <a:lnTo>
                    <a:pt x="812" y="48260"/>
                  </a:lnTo>
                  <a:lnTo>
                    <a:pt x="812" y="47002"/>
                  </a:lnTo>
                  <a:lnTo>
                    <a:pt x="8001" y="46990"/>
                  </a:lnTo>
                  <a:lnTo>
                    <a:pt x="8001" y="43180"/>
                  </a:lnTo>
                  <a:close/>
                </a:path>
                <a:path w="1643379" h="1175384">
                  <a:moveTo>
                    <a:pt x="8051" y="19050"/>
                  </a:moveTo>
                  <a:lnTo>
                    <a:pt x="850" y="19050"/>
                  </a:lnTo>
                  <a:lnTo>
                    <a:pt x="838" y="26670"/>
                  </a:lnTo>
                  <a:lnTo>
                    <a:pt x="812" y="41910"/>
                  </a:lnTo>
                  <a:lnTo>
                    <a:pt x="8001" y="41910"/>
                  </a:lnTo>
                  <a:lnTo>
                    <a:pt x="8039" y="26670"/>
                  </a:lnTo>
                  <a:lnTo>
                    <a:pt x="8051" y="19050"/>
                  </a:lnTo>
                  <a:close/>
                </a:path>
                <a:path w="1643379" h="1175384">
                  <a:moveTo>
                    <a:pt x="8064" y="15240"/>
                  </a:moveTo>
                  <a:lnTo>
                    <a:pt x="850" y="15240"/>
                  </a:lnTo>
                  <a:lnTo>
                    <a:pt x="850" y="17792"/>
                  </a:lnTo>
                  <a:lnTo>
                    <a:pt x="8064" y="17792"/>
                  </a:lnTo>
                  <a:lnTo>
                    <a:pt x="8064" y="15240"/>
                  </a:lnTo>
                  <a:close/>
                </a:path>
                <a:path w="1643379" h="1175384">
                  <a:moveTo>
                    <a:pt x="8077" y="11430"/>
                  </a:moveTo>
                  <a:lnTo>
                    <a:pt x="863" y="11430"/>
                  </a:lnTo>
                  <a:lnTo>
                    <a:pt x="863" y="13970"/>
                  </a:lnTo>
                  <a:lnTo>
                    <a:pt x="8064" y="13970"/>
                  </a:lnTo>
                  <a:lnTo>
                    <a:pt x="8077" y="11430"/>
                  </a:lnTo>
                  <a:close/>
                </a:path>
                <a:path w="1643379" h="1175384">
                  <a:moveTo>
                    <a:pt x="8102" y="0"/>
                  </a:moveTo>
                  <a:lnTo>
                    <a:pt x="876" y="0"/>
                  </a:lnTo>
                  <a:lnTo>
                    <a:pt x="863" y="10160"/>
                  </a:lnTo>
                  <a:lnTo>
                    <a:pt x="8077" y="10160"/>
                  </a:lnTo>
                  <a:lnTo>
                    <a:pt x="8102" y="0"/>
                  </a:lnTo>
                  <a:close/>
                </a:path>
                <a:path w="1643379" h="1175384">
                  <a:moveTo>
                    <a:pt x="819556" y="1167130"/>
                  </a:moveTo>
                  <a:lnTo>
                    <a:pt x="490639" y="1166622"/>
                  </a:lnTo>
                  <a:lnTo>
                    <a:pt x="490639" y="1167130"/>
                  </a:lnTo>
                  <a:lnTo>
                    <a:pt x="494449" y="1167130"/>
                  </a:lnTo>
                  <a:lnTo>
                    <a:pt x="494449" y="1168400"/>
                  </a:lnTo>
                  <a:lnTo>
                    <a:pt x="496989" y="1168400"/>
                  </a:lnTo>
                  <a:lnTo>
                    <a:pt x="496989" y="1167130"/>
                  </a:lnTo>
                  <a:lnTo>
                    <a:pt x="819556" y="1167130"/>
                  </a:lnTo>
                  <a:close/>
                </a:path>
                <a:path w="1643379" h="1175384">
                  <a:moveTo>
                    <a:pt x="821626" y="57785"/>
                  </a:moveTo>
                  <a:lnTo>
                    <a:pt x="7975" y="57162"/>
                  </a:lnTo>
                  <a:lnTo>
                    <a:pt x="7975" y="58420"/>
                  </a:lnTo>
                  <a:lnTo>
                    <a:pt x="821626" y="57785"/>
                  </a:lnTo>
                  <a:close/>
                </a:path>
                <a:path w="1643379" h="1175384">
                  <a:moveTo>
                    <a:pt x="821804" y="18427"/>
                  </a:moveTo>
                  <a:lnTo>
                    <a:pt x="8064" y="17792"/>
                  </a:lnTo>
                  <a:lnTo>
                    <a:pt x="8051" y="19050"/>
                  </a:lnTo>
                  <a:lnTo>
                    <a:pt x="821804" y="18427"/>
                  </a:lnTo>
                  <a:close/>
                </a:path>
                <a:path w="1643379" h="1175384">
                  <a:moveTo>
                    <a:pt x="821817" y="82550"/>
                  </a:moveTo>
                  <a:lnTo>
                    <a:pt x="821588" y="82550"/>
                  </a:lnTo>
                  <a:lnTo>
                    <a:pt x="821588" y="83820"/>
                  </a:lnTo>
                  <a:lnTo>
                    <a:pt x="821817" y="83820"/>
                  </a:lnTo>
                  <a:lnTo>
                    <a:pt x="821817" y="82550"/>
                  </a:lnTo>
                  <a:close/>
                </a:path>
                <a:path w="1643379" h="1175384">
                  <a:moveTo>
                    <a:pt x="1128179" y="1174750"/>
                  </a:moveTo>
                  <a:lnTo>
                    <a:pt x="1093876" y="1174750"/>
                  </a:lnTo>
                  <a:lnTo>
                    <a:pt x="1128179" y="1174838"/>
                  </a:lnTo>
                  <a:close/>
                </a:path>
                <a:path w="1643379" h="1175384">
                  <a:moveTo>
                    <a:pt x="1138339" y="1170940"/>
                  </a:moveTo>
                  <a:lnTo>
                    <a:pt x="508419" y="1170940"/>
                  </a:lnTo>
                  <a:lnTo>
                    <a:pt x="508419" y="1173480"/>
                  </a:lnTo>
                  <a:lnTo>
                    <a:pt x="1130719" y="1173480"/>
                  </a:lnTo>
                  <a:lnTo>
                    <a:pt x="1130719" y="1174750"/>
                  </a:lnTo>
                  <a:lnTo>
                    <a:pt x="1134529" y="1174750"/>
                  </a:lnTo>
                  <a:lnTo>
                    <a:pt x="1134529" y="1173480"/>
                  </a:lnTo>
                  <a:lnTo>
                    <a:pt x="1138339" y="1173480"/>
                  </a:lnTo>
                  <a:lnTo>
                    <a:pt x="1138339" y="1170940"/>
                  </a:lnTo>
                  <a:close/>
                </a:path>
                <a:path w="1643379" h="1175384">
                  <a:moveTo>
                    <a:pt x="1144689" y="1168400"/>
                  </a:moveTo>
                  <a:lnTo>
                    <a:pt x="500799" y="1168400"/>
                  </a:lnTo>
                  <a:lnTo>
                    <a:pt x="500799" y="1169670"/>
                  </a:lnTo>
                  <a:lnTo>
                    <a:pt x="500799" y="1170940"/>
                  </a:lnTo>
                  <a:lnTo>
                    <a:pt x="504609" y="1170940"/>
                  </a:lnTo>
                  <a:lnTo>
                    <a:pt x="504609" y="1169670"/>
                  </a:lnTo>
                  <a:lnTo>
                    <a:pt x="1142149" y="1169670"/>
                  </a:lnTo>
                  <a:lnTo>
                    <a:pt x="1142149" y="1170940"/>
                  </a:lnTo>
                  <a:lnTo>
                    <a:pt x="1144689" y="1170940"/>
                  </a:lnTo>
                  <a:lnTo>
                    <a:pt x="1144689" y="1169670"/>
                  </a:lnTo>
                  <a:lnTo>
                    <a:pt x="1144689" y="1168400"/>
                  </a:lnTo>
                  <a:close/>
                </a:path>
                <a:path w="1643379" h="1175384">
                  <a:moveTo>
                    <a:pt x="1152309" y="1167650"/>
                  </a:moveTo>
                  <a:lnTo>
                    <a:pt x="1148499" y="1167650"/>
                  </a:lnTo>
                  <a:lnTo>
                    <a:pt x="1148499" y="1168400"/>
                  </a:lnTo>
                  <a:lnTo>
                    <a:pt x="1152309" y="1168400"/>
                  </a:lnTo>
                  <a:lnTo>
                    <a:pt x="1152309" y="1167650"/>
                  </a:lnTo>
                  <a:close/>
                </a:path>
                <a:path w="1643379" h="1175384">
                  <a:moveTo>
                    <a:pt x="1635264" y="73660"/>
                  </a:moveTo>
                  <a:lnTo>
                    <a:pt x="7937" y="72402"/>
                  </a:lnTo>
                  <a:lnTo>
                    <a:pt x="7937" y="73660"/>
                  </a:lnTo>
                  <a:lnTo>
                    <a:pt x="1635264" y="73660"/>
                  </a:lnTo>
                  <a:close/>
                </a:path>
                <a:path w="1643379" h="1175384">
                  <a:moveTo>
                    <a:pt x="1635277" y="62230"/>
                  </a:moveTo>
                  <a:lnTo>
                    <a:pt x="7962" y="62230"/>
                  </a:lnTo>
                  <a:lnTo>
                    <a:pt x="7962" y="63500"/>
                  </a:lnTo>
                  <a:lnTo>
                    <a:pt x="1635277" y="62230"/>
                  </a:lnTo>
                  <a:close/>
                </a:path>
                <a:path w="1643379" h="1175384">
                  <a:moveTo>
                    <a:pt x="1635290" y="58420"/>
                  </a:moveTo>
                  <a:lnTo>
                    <a:pt x="821740" y="57797"/>
                  </a:lnTo>
                  <a:lnTo>
                    <a:pt x="7975" y="58420"/>
                  </a:lnTo>
                  <a:lnTo>
                    <a:pt x="1635290" y="58420"/>
                  </a:lnTo>
                  <a:close/>
                </a:path>
                <a:path w="1643379" h="1175384">
                  <a:moveTo>
                    <a:pt x="1635315" y="41910"/>
                  </a:moveTo>
                  <a:lnTo>
                    <a:pt x="8001" y="41910"/>
                  </a:lnTo>
                  <a:lnTo>
                    <a:pt x="8001" y="43180"/>
                  </a:lnTo>
                  <a:lnTo>
                    <a:pt x="1635315" y="41910"/>
                  </a:lnTo>
                  <a:close/>
                </a:path>
                <a:path w="1643379" h="1175384">
                  <a:moveTo>
                    <a:pt x="1635353" y="13970"/>
                  </a:moveTo>
                  <a:lnTo>
                    <a:pt x="8064" y="13970"/>
                  </a:lnTo>
                  <a:lnTo>
                    <a:pt x="8064" y="15240"/>
                  </a:lnTo>
                  <a:lnTo>
                    <a:pt x="1635353" y="13970"/>
                  </a:lnTo>
                  <a:close/>
                </a:path>
                <a:path w="1643379" h="1175384">
                  <a:moveTo>
                    <a:pt x="1635366" y="10160"/>
                  </a:moveTo>
                  <a:lnTo>
                    <a:pt x="8077" y="10160"/>
                  </a:lnTo>
                  <a:lnTo>
                    <a:pt x="8077" y="11430"/>
                  </a:lnTo>
                  <a:lnTo>
                    <a:pt x="1635366" y="10160"/>
                  </a:lnTo>
                  <a:close/>
                </a:path>
                <a:path w="1643379" h="1175384">
                  <a:moveTo>
                    <a:pt x="1642198" y="533400"/>
                  </a:moveTo>
                  <a:lnTo>
                    <a:pt x="1634401" y="533400"/>
                  </a:lnTo>
                  <a:lnTo>
                    <a:pt x="1634401" y="651510"/>
                  </a:lnTo>
                  <a:lnTo>
                    <a:pt x="1634401" y="655320"/>
                  </a:lnTo>
                  <a:lnTo>
                    <a:pt x="1634401" y="659130"/>
                  </a:lnTo>
                  <a:lnTo>
                    <a:pt x="1634388" y="662940"/>
                  </a:lnTo>
                  <a:lnTo>
                    <a:pt x="1634388" y="666750"/>
                  </a:lnTo>
                  <a:lnTo>
                    <a:pt x="1634375" y="670560"/>
                  </a:lnTo>
                  <a:lnTo>
                    <a:pt x="1634909" y="670560"/>
                  </a:lnTo>
                  <a:lnTo>
                    <a:pt x="1634909" y="666750"/>
                  </a:lnTo>
                  <a:lnTo>
                    <a:pt x="1636166" y="666750"/>
                  </a:lnTo>
                  <a:lnTo>
                    <a:pt x="1636166" y="662940"/>
                  </a:lnTo>
                  <a:lnTo>
                    <a:pt x="1637449" y="662940"/>
                  </a:lnTo>
                  <a:lnTo>
                    <a:pt x="1637449" y="659130"/>
                  </a:lnTo>
                  <a:lnTo>
                    <a:pt x="1638706" y="659130"/>
                  </a:lnTo>
                  <a:lnTo>
                    <a:pt x="1638706" y="655320"/>
                  </a:lnTo>
                  <a:lnTo>
                    <a:pt x="1639989" y="655320"/>
                  </a:lnTo>
                  <a:lnTo>
                    <a:pt x="1639989" y="651510"/>
                  </a:lnTo>
                  <a:lnTo>
                    <a:pt x="1642198" y="651510"/>
                  </a:lnTo>
                  <a:lnTo>
                    <a:pt x="1642198" y="533400"/>
                  </a:lnTo>
                  <a:close/>
                </a:path>
                <a:path w="1643379" h="1175384">
                  <a:moveTo>
                    <a:pt x="1642897" y="62230"/>
                  </a:moveTo>
                  <a:lnTo>
                    <a:pt x="1635277" y="62242"/>
                  </a:lnTo>
                  <a:lnTo>
                    <a:pt x="1635264" y="73660"/>
                  </a:lnTo>
                  <a:lnTo>
                    <a:pt x="1635264" y="78740"/>
                  </a:lnTo>
                  <a:lnTo>
                    <a:pt x="1635264" y="82550"/>
                  </a:lnTo>
                  <a:lnTo>
                    <a:pt x="1642872" y="82550"/>
                  </a:lnTo>
                  <a:lnTo>
                    <a:pt x="1642872" y="73660"/>
                  </a:lnTo>
                  <a:lnTo>
                    <a:pt x="1642897" y="62230"/>
                  </a:lnTo>
                  <a:close/>
                </a:path>
                <a:path w="1643379" h="1175384">
                  <a:moveTo>
                    <a:pt x="1642910" y="58420"/>
                  </a:moveTo>
                  <a:lnTo>
                    <a:pt x="1635290" y="58420"/>
                  </a:lnTo>
                  <a:lnTo>
                    <a:pt x="1635277" y="62230"/>
                  </a:lnTo>
                  <a:lnTo>
                    <a:pt x="1642897" y="62230"/>
                  </a:lnTo>
                  <a:lnTo>
                    <a:pt x="1642910" y="58420"/>
                  </a:lnTo>
                  <a:close/>
                </a:path>
                <a:path w="1643379" h="1175384">
                  <a:moveTo>
                    <a:pt x="1642935" y="41910"/>
                  </a:moveTo>
                  <a:lnTo>
                    <a:pt x="1635315" y="41922"/>
                  </a:lnTo>
                  <a:lnTo>
                    <a:pt x="1635302" y="48260"/>
                  </a:lnTo>
                  <a:lnTo>
                    <a:pt x="1635290" y="53340"/>
                  </a:lnTo>
                  <a:lnTo>
                    <a:pt x="1635290" y="57150"/>
                  </a:lnTo>
                  <a:lnTo>
                    <a:pt x="1642910" y="57150"/>
                  </a:lnTo>
                  <a:lnTo>
                    <a:pt x="1642910" y="53340"/>
                  </a:lnTo>
                  <a:lnTo>
                    <a:pt x="1642922" y="48260"/>
                  </a:lnTo>
                  <a:lnTo>
                    <a:pt x="1642935" y="41910"/>
                  </a:lnTo>
                  <a:close/>
                </a:path>
                <a:path w="1643379" h="1175384">
                  <a:moveTo>
                    <a:pt x="1642948" y="26670"/>
                  </a:moveTo>
                  <a:lnTo>
                    <a:pt x="1635340" y="26670"/>
                  </a:lnTo>
                  <a:lnTo>
                    <a:pt x="1635315" y="41910"/>
                  </a:lnTo>
                  <a:lnTo>
                    <a:pt x="1642935" y="41910"/>
                  </a:lnTo>
                  <a:lnTo>
                    <a:pt x="1642948" y="26670"/>
                  </a:lnTo>
                  <a:close/>
                </a:path>
                <a:path w="1643379" h="1175384">
                  <a:moveTo>
                    <a:pt x="1642960" y="19050"/>
                  </a:moveTo>
                  <a:lnTo>
                    <a:pt x="1635340" y="19050"/>
                  </a:lnTo>
                  <a:lnTo>
                    <a:pt x="1635340" y="25400"/>
                  </a:lnTo>
                  <a:lnTo>
                    <a:pt x="1642960" y="25400"/>
                  </a:lnTo>
                  <a:lnTo>
                    <a:pt x="1642960" y="19050"/>
                  </a:lnTo>
                  <a:close/>
                </a:path>
                <a:path w="1643379" h="1175384">
                  <a:moveTo>
                    <a:pt x="1642973" y="10160"/>
                  </a:moveTo>
                  <a:lnTo>
                    <a:pt x="1635366" y="10172"/>
                  </a:lnTo>
                  <a:lnTo>
                    <a:pt x="1635353" y="13970"/>
                  </a:lnTo>
                  <a:lnTo>
                    <a:pt x="1635353" y="17780"/>
                  </a:lnTo>
                  <a:lnTo>
                    <a:pt x="1642960" y="17780"/>
                  </a:lnTo>
                  <a:lnTo>
                    <a:pt x="1642960" y="13970"/>
                  </a:lnTo>
                  <a:lnTo>
                    <a:pt x="1642973" y="10160"/>
                  </a:lnTo>
                  <a:close/>
                </a:path>
                <a:path w="1643379" h="1175384">
                  <a:moveTo>
                    <a:pt x="1642999" y="0"/>
                  </a:moveTo>
                  <a:lnTo>
                    <a:pt x="1635379" y="0"/>
                  </a:lnTo>
                  <a:lnTo>
                    <a:pt x="1635366" y="10160"/>
                  </a:lnTo>
                  <a:lnTo>
                    <a:pt x="1642973" y="10160"/>
                  </a:lnTo>
                  <a:lnTo>
                    <a:pt x="1642999" y="0"/>
                  </a:lnTo>
                  <a:close/>
                </a:path>
              </a:pathLst>
            </a:custGeom>
            <a:solidFill>
              <a:srgbClr val="60356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3413912" y="4939029"/>
              <a:ext cx="1628775" cy="1080770"/>
            </a:xfrm>
            <a:custGeom>
              <a:avLst/>
              <a:gdLst/>
              <a:ahLst/>
              <a:cxnLst/>
              <a:rect l="l" t="t" r="r" b="b"/>
              <a:pathLst>
                <a:path w="1628775" h="1080770">
                  <a:moveTo>
                    <a:pt x="7150" y="1060450"/>
                  </a:moveTo>
                  <a:lnTo>
                    <a:pt x="12" y="1060450"/>
                  </a:lnTo>
                  <a:lnTo>
                    <a:pt x="0" y="1064260"/>
                  </a:lnTo>
                  <a:lnTo>
                    <a:pt x="7137" y="1064272"/>
                  </a:lnTo>
                  <a:lnTo>
                    <a:pt x="7150" y="1060450"/>
                  </a:lnTo>
                  <a:close/>
                </a:path>
                <a:path w="1628775" h="1080770">
                  <a:moveTo>
                    <a:pt x="7721" y="676922"/>
                  </a:moveTo>
                  <a:lnTo>
                    <a:pt x="863" y="676910"/>
                  </a:lnTo>
                  <a:lnTo>
                    <a:pt x="850" y="687070"/>
                  </a:lnTo>
                  <a:lnTo>
                    <a:pt x="7708" y="687070"/>
                  </a:lnTo>
                  <a:lnTo>
                    <a:pt x="7721" y="676922"/>
                  </a:lnTo>
                  <a:close/>
                </a:path>
                <a:path w="1628775" h="1080770">
                  <a:moveTo>
                    <a:pt x="7734" y="669290"/>
                  </a:moveTo>
                  <a:lnTo>
                    <a:pt x="889" y="669290"/>
                  </a:lnTo>
                  <a:lnTo>
                    <a:pt x="863" y="676910"/>
                  </a:lnTo>
                  <a:lnTo>
                    <a:pt x="7721" y="676910"/>
                  </a:lnTo>
                  <a:lnTo>
                    <a:pt x="7734" y="669290"/>
                  </a:lnTo>
                  <a:close/>
                </a:path>
                <a:path w="1628775" h="1080770">
                  <a:moveTo>
                    <a:pt x="8013" y="483870"/>
                  </a:moveTo>
                  <a:lnTo>
                    <a:pt x="7467" y="483870"/>
                  </a:lnTo>
                  <a:lnTo>
                    <a:pt x="7467" y="486410"/>
                  </a:lnTo>
                  <a:lnTo>
                    <a:pt x="6197" y="486410"/>
                  </a:lnTo>
                  <a:lnTo>
                    <a:pt x="6197" y="488950"/>
                  </a:lnTo>
                  <a:lnTo>
                    <a:pt x="4927" y="488950"/>
                  </a:lnTo>
                  <a:lnTo>
                    <a:pt x="4927" y="492760"/>
                  </a:lnTo>
                  <a:lnTo>
                    <a:pt x="3657" y="492760"/>
                  </a:lnTo>
                  <a:lnTo>
                    <a:pt x="3657" y="496570"/>
                  </a:lnTo>
                  <a:lnTo>
                    <a:pt x="2387" y="496570"/>
                  </a:lnTo>
                  <a:lnTo>
                    <a:pt x="2387" y="500380"/>
                  </a:lnTo>
                  <a:lnTo>
                    <a:pt x="1231" y="500380"/>
                  </a:lnTo>
                  <a:lnTo>
                    <a:pt x="1231" y="523240"/>
                  </a:lnTo>
                  <a:lnTo>
                    <a:pt x="7975" y="523240"/>
                  </a:lnTo>
                  <a:lnTo>
                    <a:pt x="7975" y="500380"/>
                  </a:lnTo>
                  <a:lnTo>
                    <a:pt x="7988" y="496570"/>
                  </a:lnTo>
                  <a:lnTo>
                    <a:pt x="8001" y="492760"/>
                  </a:lnTo>
                  <a:lnTo>
                    <a:pt x="8001" y="488950"/>
                  </a:lnTo>
                  <a:lnTo>
                    <a:pt x="8013" y="486410"/>
                  </a:lnTo>
                  <a:lnTo>
                    <a:pt x="8013" y="483870"/>
                  </a:lnTo>
                  <a:close/>
                </a:path>
                <a:path w="1628775" h="1080770">
                  <a:moveTo>
                    <a:pt x="813828" y="1064907"/>
                  </a:moveTo>
                  <a:lnTo>
                    <a:pt x="7137" y="1064272"/>
                  </a:lnTo>
                  <a:lnTo>
                    <a:pt x="7150" y="1065530"/>
                  </a:lnTo>
                  <a:lnTo>
                    <a:pt x="813828" y="1064907"/>
                  </a:lnTo>
                  <a:close/>
                </a:path>
                <a:path w="1628775" h="1080770">
                  <a:moveTo>
                    <a:pt x="813841" y="1059815"/>
                  </a:moveTo>
                  <a:lnTo>
                    <a:pt x="7150" y="1059192"/>
                  </a:lnTo>
                  <a:lnTo>
                    <a:pt x="7150" y="1060450"/>
                  </a:lnTo>
                  <a:lnTo>
                    <a:pt x="813841" y="1059815"/>
                  </a:lnTo>
                  <a:close/>
                </a:path>
                <a:path w="1628775" h="1080770">
                  <a:moveTo>
                    <a:pt x="1146644" y="2540"/>
                  </a:moveTo>
                  <a:lnTo>
                    <a:pt x="1144117" y="2540"/>
                  </a:lnTo>
                  <a:lnTo>
                    <a:pt x="1144117" y="1270"/>
                  </a:lnTo>
                  <a:lnTo>
                    <a:pt x="815809" y="1270"/>
                  </a:lnTo>
                  <a:lnTo>
                    <a:pt x="815809" y="0"/>
                  </a:lnTo>
                  <a:lnTo>
                    <a:pt x="487527" y="0"/>
                  </a:lnTo>
                  <a:lnTo>
                    <a:pt x="487527" y="1270"/>
                  </a:lnTo>
                  <a:lnTo>
                    <a:pt x="483717" y="1270"/>
                  </a:lnTo>
                  <a:lnTo>
                    <a:pt x="483717" y="2540"/>
                  </a:lnTo>
                  <a:lnTo>
                    <a:pt x="481177" y="2540"/>
                  </a:lnTo>
                  <a:lnTo>
                    <a:pt x="481177" y="3810"/>
                  </a:lnTo>
                  <a:lnTo>
                    <a:pt x="1146644" y="3810"/>
                  </a:lnTo>
                  <a:lnTo>
                    <a:pt x="1146644" y="2540"/>
                  </a:lnTo>
                  <a:close/>
                </a:path>
                <a:path w="1628775" h="1080770">
                  <a:moveTo>
                    <a:pt x="1156817" y="6350"/>
                  </a:moveTo>
                  <a:lnTo>
                    <a:pt x="1154277" y="6350"/>
                  </a:lnTo>
                  <a:lnTo>
                    <a:pt x="1154277" y="5080"/>
                  </a:lnTo>
                  <a:lnTo>
                    <a:pt x="1150467" y="5080"/>
                  </a:lnTo>
                  <a:lnTo>
                    <a:pt x="1150467" y="3822"/>
                  </a:lnTo>
                  <a:lnTo>
                    <a:pt x="477367" y="3822"/>
                  </a:lnTo>
                  <a:lnTo>
                    <a:pt x="477367" y="5080"/>
                  </a:lnTo>
                  <a:lnTo>
                    <a:pt x="473557" y="5080"/>
                  </a:lnTo>
                  <a:lnTo>
                    <a:pt x="473557" y="6350"/>
                  </a:lnTo>
                  <a:lnTo>
                    <a:pt x="471017" y="6350"/>
                  </a:lnTo>
                  <a:lnTo>
                    <a:pt x="471017" y="7620"/>
                  </a:lnTo>
                  <a:lnTo>
                    <a:pt x="1156817" y="7620"/>
                  </a:lnTo>
                  <a:lnTo>
                    <a:pt x="1156817" y="6350"/>
                  </a:lnTo>
                  <a:close/>
                </a:path>
                <a:path w="1628775" h="1080770">
                  <a:moveTo>
                    <a:pt x="1620481" y="1079512"/>
                  </a:moveTo>
                  <a:lnTo>
                    <a:pt x="7112" y="1080770"/>
                  </a:lnTo>
                  <a:lnTo>
                    <a:pt x="1620481" y="1080770"/>
                  </a:lnTo>
                  <a:lnTo>
                    <a:pt x="1620481" y="1079512"/>
                  </a:lnTo>
                  <a:close/>
                </a:path>
                <a:path w="1628775" h="1080770">
                  <a:moveTo>
                    <a:pt x="1620520" y="1064272"/>
                  </a:moveTo>
                  <a:lnTo>
                    <a:pt x="813828" y="1064895"/>
                  </a:lnTo>
                  <a:lnTo>
                    <a:pt x="1620520" y="1065530"/>
                  </a:lnTo>
                  <a:lnTo>
                    <a:pt x="1620520" y="1064272"/>
                  </a:lnTo>
                  <a:close/>
                </a:path>
                <a:path w="1628775" h="1080770">
                  <a:moveTo>
                    <a:pt x="1620888" y="773430"/>
                  </a:moveTo>
                  <a:lnTo>
                    <a:pt x="814374" y="772795"/>
                  </a:lnTo>
                  <a:lnTo>
                    <a:pt x="7594" y="773430"/>
                  </a:lnTo>
                  <a:lnTo>
                    <a:pt x="1620888" y="773430"/>
                  </a:lnTo>
                  <a:close/>
                </a:path>
                <a:path w="1628775" h="1080770">
                  <a:moveTo>
                    <a:pt x="1621243" y="744220"/>
                  </a:moveTo>
                  <a:lnTo>
                    <a:pt x="7620" y="742962"/>
                  </a:lnTo>
                  <a:lnTo>
                    <a:pt x="7620" y="744220"/>
                  </a:lnTo>
                  <a:lnTo>
                    <a:pt x="1621243" y="744220"/>
                  </a:lnTo>
                  <a:close/>
                </a:path>
                <a:path w="1628775" h="1080770">
                  <a:moveTo>
                    <a:pt x="1621307" y="715022"/>
                  </a:moveTo>
                  <a:lnTo>
                    <a:pt x="7670" y="716280"/>
                  </a:lnTo>
                  <a:lnTo>
                    <a:pt x="1621307" y="716280"/>
                  </a:lnTo>
                  <a:lnTo>
                    <a:pt x="1621307" y="715022"/>
                  </a:lnTo>
                  <a:close/>
                </a:path>
                <a:path w="1628775" h="1080770">
                  <a:moveTo>
                    <a:pt x="1621370" y="687070"/>
                  </a:moveTo>
                  <a:lnTo>
                    <a:pt x="7708" y="687070"/>
                  </a:lnTo>
                  <a:lnTo>
                    <a:pt x="7708" y="688340"/>
                  </a:lnTo>
                  <a:lnTo>
                    <a:pt x="1621370" y="687070"/>
                  </a:lnTo>
                  <a:close/>
                </a:path>
                <a:path w="1628775" h="1080770">
                  <a:moveTo>
                    <a:pt x="1621396" y="676910"/>
                  </a:moveTo>
                  <a:lnTo>
                    <a:pt x="7721" y="676922"/>
                  </a:lnTo>
                  <a:lnTo>
                    <a:pt x="1621396" y="678180"/>
                  </a:lnTo>
                  <a:lnTo>
                    <a:pt x="1621396" y="676910"/>
                  </a:lnTo>
                  <a:close/>
                </a:path>
                <a:path w="1628775" h="1080770">
                  <a:moveTo>
                    <a:pt x="1621409" y="668020"/>
                  </a:moveTo>
                  <a:lnTo>
                    <a:pt x="7734" y="668020"/>
                  </a:lnTo>
                  <a:lnTo>
                    <a:pt x="7734" y="669290"/>
                  </a:lnTo>
                  <a:lnTo>
                    <a:pt x="1621409" y="668020"/>
                  </a:lnTo>
                  <a:close/>
                </a:path>
                <a:path w="1628775" h="1080770">
                  <a:moveTo>
                    <a:pt x="1627670" y="1065530"/>
                  </a:moveTo>
                  <a:lnTo>
                    <a:pt x="1620520" y="1065530"/>
                  </a:lnTo>
                  <a:lnTo>
                    <a:pt x="1620481" y="1079512"/>
                  </a:lnTo>
                  <a:lnTo>
                    <a:pt x="1627644" y="1079500"/>
                  </a:lnTo>
                  <a:lnTo>
                    <a:pt x="1627670" y="1065530"/>
                  </a:lnTo>
                  <a:close/>
                </a:path>
                <a:path w="1628775" h="1080770">
                  <a:moveTo>
                    <a:pt x="1627670" y="1060450"/>
                  </a:moveTo>
                  <a:lnTo>
                    <a:pt x="1620532" y="1060450"/>
                  </a:lnTo>
                  <a:lnTo>
                    <a:pt x="1620532" y="1064260"/>
                  </a:lnTo>
                  <a:lnTo>
                    <a:pt x="1627670" y="1064260"/>
                  </a:lnTo>
                  <a:lnTo>
                    <a:pt x="1627670" y="1060450"/>
                  </a:lnTo>
                  <a:close/>
                </a:path>
                <a:path w="1628775" h="1080770">
                  <a:moveTo>
                    <a:pt x="1627682" y="1050290"/>
                  </a:moveTo>
                  <a:lnTo>
                    <a:pt x="1620558" y="1050290"/>
                  </a:lnTo>
                  <a:lnTo>
                    <a:pt x="1620558" y="1049032"/>
                  </a:lnTo>
                  <a:lnTo>
                    <a:pt x="7581" y="1050290"/>
                  </a:lnTo>
                  <a:lnTo>
                    <a:pt x="1620545" y="1050290"/>
                  </a:lnTo>
                  <a:lnTo>
                    <a:pt x="1620545" y="1059180"/>
                  </a:lnTo>
                  <a:lnTo>
                    <a:pt x="1627682" y="1059180"/>
                  </a:lnTo>
                  <a:lnTo>
                    <a:pt x="1627682" y="1050290"/>
                  </a:lnTo>
                  <a:close/>
                </a:path>
                <a:path w="1628775" h="1080770">
                  <a:moveTo>
                    <a:pt x="1627847" y="933450"/>
                  </a:moveTo>
                  <a:lnTo>
                    <a:pt x="1620799" y="933450"/>
                  </a:lnTo>
                  <a:lnTo>
                    <a:pt x="1620799" y="952500"/>
                  </a:lnTo>
                  <a:lnTo>
                    <a:pt x="814044" y="952500"/>
                  </a:lnTo>
                  <a:lnTo>
                    <a:pt x="814044" y="953770"/>
                  </a:lnTo>
                  <a:lnTo>
                    <a:pt x="1620761" y="953770"/>
                  </a:lnTo>
                  <a:lnTo>
                    <a:pt x="1620761" y="961390"/>
                  </a:lnTo>
                  <a:lnTo>
                    <a:pt x="1627822" y="961390"/>
                  </a:lnTo>
                  <a:lnTo>
                    <a:pt x="1627822" y="953770"/>
                  </a:lnTo>
                  <a:lnTo>
                    <a:pt x="1627835" y="952500"/>
                  </a:lnTo>
                  <a:lnTo>
                    <a:pt x="1627847" y="933450"/>
                  </a:lnTo>
                  <a:close/>
                </a:path>
                <a:path w="1628775" h="1080770">
                  <a:moveTo>
                    <a:pt x="1627911" y="901700"/>
                  </a:moveTo>
                  <a:lnTo>
                    <a:pt x="1620888" y="901700"/>
                  </a:lnTo>
                  <a:lnTo>
                    <a:pt x="1620824" y="932192"/>
                  </a:lnTo>
                  <a:lnTo>
                    <a:pt x="1627860" y="932180"/>
                  </a:lnTo>
                  <a:lnTo>
                    <a:pt x="1627911" y="901700"/>
                  </a:lnTo>
                  <a:close/>
                </a:path>
                <a:path w="1628775" h="1080770">
                  <a:moveTo>
                    <a:pt x="1628101" y="773430"/>
                  </a:moveTo>
                  <a:lnTo>
                    <a:pt x="1621180" y="773430"/>
                  </a:lnTo>
                  <a:lnTo>
                    <a:pt x="1620888" y="773430"/>
                  </a:lnTo>
                  <a:lnTo>
                    <a:pt x="1620888" y="836930"/>
                  </a:lnTo>
                  <a:lnTo>
                    <a:pt x="1620888" y="868680"/>
                  </a:lnTo>
                  <a:lnTo>
                    <a:pt x="7581" y="868680"/>
                  </a:lnTo>
                  <a:lnTo>
                    <a:pt x="7581" y="838200"/>
                  </a:lnTo>
                  <a:lnTo>
                    <a:pt x="1620888" y="836942"/>
                  </a:lnTo>
                  <a:lnTo>
                    <a:pt x="7581" y="836930"/>
                  </a:lnTo>
                  <a:lnTo>
                    <a:pt x="7581" y="773430"/>
                  </a:lnTo>
                  <a:lnTo>
                    <a:pt x="7594" y="772172"/>
                  </a:lnTo>
                  <a:lnTo>
                    <a:pt x="814374" y="772795"/>
                  </a:lnTo>
                  <a:lnTo>
                    <a:pt x="1621180" y="772160"/>
                  </a:lnTo>
                  <a:lnTo>
                    <a:pt x="7594" y="772160"/>
                  </a:lnTo>
                  <a:lnTo>
                    <a:pt x="7594" y="753110"/>
                  </a:lnTo>
                  <a:lnTo>
                    <a:pt x="814412" y="753110"/>
                  </a:lnTo>
                  <a:lnTo>
                    <a:pt x="814412" y="751840"/>
                  </a:lnTo>
                  <a:lnTo>
                    <a:pt x="7607" y="751840"/>
                  </a:lnTo>
                  <a:lnTo>
                    <a:pt x="7620" y="744220"/>
                  </a:lnTo>
                  <a:lnTo>
                    <a:pt x="723" y="744220"/>
                  </a:lnTo>
                  <a:lnTo>
                    <a:pt x="698" y="751840"/>
                  </a:lnTo>
                  <a:lnTo>
                    <a:pt x="698" y="753110"/>
                  </a:lnTo>
                  <a:lnTo>
                    <a:pt x="673" y="773430"/>
                  </a:lnTo>
                  <a:lnTo>
                    <a:pt x="12" y="773430"/>
                  </a:lnTo>
                  <a:lnTo>
                    <a:pt x="12" y="1059192"/>
                  </a:lnTo>
                  <a:lnTo>
                    <a:pt x="7150" y="1059192"/>
                  </a:lnTo>
                  <a:lnTo>
                    <a:pt x="7581" y="1059192"/>
                  </a:lnTo>
                  <a:lnTo>
                    <a:pt x="7581" y="1050290"/>
                  </a:lnTo>
                  <a:lnTo>
                    <a:pt x="7581" y="990600"/>
                  </a:lnTo>
                  <a:lnTo>
                    <a:pt x="1620634" y="989342"/>
                  </a:lnTo>
                  <a:lnTo>
                    <a:pt x="1620634" y="1036320"/>
                  </a:lnTo>
                  <a:lnTo>
                    <a:pt x="813879" y="1036320"/>
                  </a:lnTo>
                  <a:lnTo>
                    <a:pt x="813879" y="1037590"/>
                  </a:lnTo>
                  <a:lnTo>
                    <a:pt x="1620570" y="1037590"/>
                  </a:lnTo>
                  <a:lnTo>
                    <a:pt x="1620570" y="1045210"/>
                  </a:lnTo>
                  <a:lnTo>
                    <a:pt x="1620558" y="1049032"/>
                  </a:lnTo>
                  <a:lnTo>
                    <a:pt x="1627695" y="1049020"/>
                  </a:lnTo>
                  <a:lnTo>
                    <a:pt x="1627695" y="1045210"/>
                  </a:lnTo>
                  <a:lnTo>
                    <a:pt x="1627708" y="1037590"/>
                  </a:lnTo>
                  <a:lnTo>
                    <a:pt x="1627708" y="1036320"/>
                  </a:lnTo>
                  <a:lnTo>
                    <a:pt x="1627822" y="962660"/>
                  </a:lnTo>
                  <a:lnTo>
                    <a:pt x="1620634" y="962660"/>
                  </a:lnTo>
                  <a:lnTo>
                    <a:pt x="1620634" y="989330"/>
                  </a:lnTo>
                  <a:lnTo>
                    <a:pt x="7581" y="989330"/>
                  </a:lnTo>
                  <a:lnTo>
                    <a:pt x="7581" y="962660"/>
                  </a:lnTo>
                  <a:lnTo>
                    <a:pt x="814019" y="962660"/>
                  </a:lnTo>
                  <a:lnTo>
                    <a:pt x="814019" y="961390"/>
                  </a:lnTo>
                  <a:lnTo>
                    <a:pt x="7581" y="961390"/>
                  </a:lnTo>
                  <a:lnTo>
                    <a:pt x="7581" y="869950"/>
                  </a:lnTo>
                  <a:lnTo>
                    <a:pt x="1620888" y="868692"/>
                  </a:lnTo>
                  <a:lnTo>
                    <a:pt x="1620888" y="900442"/>
                  </a:lnTo>
                  <a:lnTo>
                    <a:pt x="1628101" y="900442"/>
                  </a:lnTo>
                  <a:lnTo>
                    <a:pt x="1628101" y="773430"/>
                  </a:lnTo>
                  <a:close/>
                </a:path>
                <a:path w="1628775" h="1080770">
                  <a:moveTo>
                    <a:pt x="1628140" y="753110"/>
                  </a:moveTo>
                  <a:lnTo>
                    <a:pt x="1621231" y="753110"/>
                  </a:lnTo>
                  <a:lnTo>
                    <a:pt x="1621180" y="772160"/>
                  </a:lnTo>
                  <a:lnTo>
                    <a:pt x="1628101" y="772160"/>
                  </a:lnTo>
                  <a:lnTo>
                    <a:pt x="1628140" y="753110"/>
                  </a:lnTo>
                  <a:close/>
                </a:path>
                <a:path w="1628775" h="1080770">
                  <a:moveTo>
                    <a:pt x="1628190" y="716280"/>
                  </a:moveTo>
                  <a:lnTo>
                    <a:pt x="1621307" y="716280"/>
                  </a:lnTo>
                  <a:lnTo>
                    <a:pt x="1621269" y="732790"/>
                  </a:lnTo>
                  <a:lnTo>
                    <a:pt x="7658" y="732790"/>
                  </a:lnTo>
                  <a:lnTo>
                    <a:pt x="7658" y="716280"/>
                  </a:lnTo>
                  <a:lnTo>
                    <a:pt x="7696" y="697230"/>
                  </a:lnTo>
                  <a:lnTo>
                    <a:pt x="7696" y="695960"/>
                  </a:lnTo>
                  <a:lnTo>
                    <a:pt x="7696" y="688340"/>
                  </a:lnTo>
                  <a:lnTo>
                    <a:pt x="838" y="688340"/>
                  </a:lnTo>
                  <a:lnTo>
                    <a:pt x="838" y="695960"/>
                  </a:lnTo>
                  <a:lnTo>
                    <a:pt x="825" y="697230"/>
                  </a:lnTo>
                  <a:lnTo>
                    <a:pt x="774" y="716280"/>
                  </a:lnTo>
                  <a:lnTo>
                    <a:pt x="762" y="732790"/>
                  </a:lnTo>
                  <a:lnTo>
                    <a:pt x="736" y="734060"/>
                  </a:lnTo>
                  <a:lnTo>
                    <a:pt x="723" y="742950"/>
                  </a:lnTo>
                  <a:lnTo>
                    <a:pt x="7632" y="742950"/>
                  </a:lnTo>
                  <a:lnTo>
                    <a:pt x="7632" y="734060"/>
                  </a:lnTo>
                  <a:lnTo>
                    <a:pt x="1621269" y="734060"/>
                  </a:lnTo>
                  <a:lnTo>
                    <a:pt x="1621243" y="744220"/>
                  </a:lnTo>
                  <a:lnTo>
                    <a:pt x="1621231" y="751840"/>
                  </a:lnTo>
                  <a:lnTo>
                    <a:pt x="1628140" y="751840"/>
                  </a:lnTo>
                  <a:lnTo>
                    <a:pt x="1628152" y="744220"/>
                  </a:lnTo>
                  <a:lnTo>
                    <a:pt x="1628165" y="734060"/>
                  </a:lnTo>
                  <a:lnTo>
                    <a:pt x="1628165" y="732790"/>
                  </a:lnTo>
                  <a:lnTo>
                    <a:pt x="1628190" y="716280"/>
                  </a:lnTo>
                  <a:close/>
                </a:path>
                <a:path w="1628775" h="1080770">
                  <a:moveTo>
                    <a:pt x="1628216" y="697230"/>
                  </a:moveTo>
                  <a:lnTo>
                    <a:pt x="1621345" y="697230"/>
                  </a:lnTo>
                  <a:lnTo>
                    <a:pt x="1621307" y="715022"/>
                  </a:lnTo>
                  <a:lnTo>
                    <a:pt x="1628190" y="715010"/>
                  </a:lnTo>
                  <a:lnTo>
                    <a:pt x="1628216" y="697230"/>
                  </a:lnTo>
                  <a:close/>
                </a:path>
                <a:path w="1628775" h="1080770">
                  <a:moveTo>
                    <a:pt x="1628228" y="687070"/>
                  </a:moveTo>
                  <a:lnTo>
                    <a:pt x="1621370" y="687082"/>
                  </a:lnTo>
                  <a:lnTo>
                    <a:pt x="1621358" y="695972"/>
                  </a:lnTo>
                  <a:lnTo>
                    <a:pt x="1628216" y="695960"/>
                  </a:lnTo>
                  <a:lnTo>
                    <a:pt x="1628228" y="687070"/>
                  </a:lnTo>
                  <a:close/>
                </a:path>
                <a:path w="1628775" h="1080770">
                  <a:moveTo>
                    <a:pt x="1628241" y="678180"/>
                  </a:moveTo>
                  <a:lnTo>
                    <a:pt x="1621396" y="678180"/>
                  </a:lnTo>
                  <a:lnTo>
                    <a:pt x="1621370" y="687070"/>
                  </a:lnTo>
                  <a:lnTo>
                    <a:pt x="1628228" y="687070"/>
                  </a:lnTo>
                  <a:lnTo>
                    <a:pt x="1628241" y="678180"/>
                  </a:lnTo>
                  <a:close/>
                </a:path>
                <a:path w="1628775" h="1080770">
                  <a:moveTo>
                    <a:pt x="1628254" y="668020"/>
                  </a:moveTo>
                  <a:lnTo>
                    <a:pt x="1621409" y="668020"/>
                  </a:lnTo>
                  <a:lnTo>
                    <a:pt x="1621409" y="676910"/>
                  </a:lnTo>
                  <a:lnTo>
                    <a:pt x="1628254" y="676910"/>
                  </a:lnTo>
                  <a:lnTo>
                    <a:pt x="1628254" y="668020"/>
                  </a:lnTo>
                  <a:close/>
                </a:path>
                <a:path w="1628775" h="1080770">
                  <a:moveTo>
                    <a:pt x="1628495" y="500380"/>
                  </a:moveTo>
                  <a:lnTo>
                    <a:pt x="1627987" y="500380"/>
                  </a:lnTo>
                  <a:lnTo>
                    <a:pt x="1627987" y="496570"/>
                  </a:lnTo>
                  <a:lnTo>
                    <a:pt x="1626717" y="496570"/>
                  </a:lnTo>
                  <a:lnTo>
                    <a:pt x="1626717" y="492760"/>
                  </a:lnTo>
                  <a:lnTo>
                    <a:pt x="1625434" y="492760"/>
                  </a:lnTo>
                  <a:lnTo>
                    <a:pt x="1625434" y="488950"/>
                  </a:lnTo>
                  <a:lnTo>
                    <a:pt x="1624177" y="488950"/>
                  </a:lnTo>
                  <a:lnTo>
                    <a:pt x="1624177" y="486410"/>
                  </a:lnTo>
                  <a:lnTo>
                    <a:pt x="1622894" y="486410"/>
                  </a:lnTo>
                  <a:lnTo>
                    <a:pt x="1622894" y="483870"/>
                  </a:lnTo>
                  <a:lnTo>
                    <a:pt x="1621828" y="483870"/>
                  </a:lnTo>
                  <a:lnTo>
                    <a:pt x="1621828" y="486410"/>
                  </a:lnTo>
                  <a:lnTo>
                    <a:pt x="1621815" y="488950"/>
                  </a:lnTo>
                  <a:lnTo>
                    <a:pt x="1621815" y="492760"/>
                  </a:lnTo>
                  <a:lnTo>
                    <a:pt x="1621802" y="496570"/>
                  </a:lnTo>
                  <a:lnTo>
                    <a:pt x="1621802" y="500380"/>
                  </a:lnTo>
                  <a:lnTo>
                    <a:pt x="1621764" y="523240"/>
                  </a:lnTo>
                  <a:lnTo>
                    <a:pt x="1628495" y="523240"/>
                  </a:lnTo>
                  <a:lnTo>
                    <a:pt x="1628495" y="500380"/>
                  </a:lnTo>
                  <a:close/>
                </a:path>
              </a:pathLst>
            </a:custGeom>
            <a:solidFill>
              <a:srgbClr val="6135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3413620" y="5463539"/>
              <a:ext cx="1628775" cy="1180465"/>
            </a:xfrm>
            <a:custGeom>
              <a:avLst/>
              <a:gdLst/>
              <a:ahLst/>
              <a:cxnLst/>
              <a:rect l="l" t="t" r="r" b="b"/>
              <a:pathLst>
                <a:path w="1628775" h="1180465">
                  <a:moveTo>
                    <a:pt x="7429" y="541020"/>
                  </a:moveTo>
                  <a:lnTo>
                    <a:pt x="0" y="541020"/>
                  </a:lnTo>
                  <a:lnTo>
                    <a:pt x="0" y="679450"/>
                  </a:lnTo>
                  <a:lnTo>
                    <a:pt x="2679" y="679450"/>
                  </a:lnTo>
                  <a:lnTo>
                    <a:pt x="2679" y="683260"/>
                  </a:lnTo>
                  <a:lnTo>
                    <a:pt x="3949" y="683260"/>
                  </a:lnTo>
                  <a:lnTo>
                    <a:pt x="3949" y="687070"/>
                  </a:lnTo>
                  <a:lnTo>
                    <a:pt x="5219" y="687070"/>
                  </a:lnTo>
                  <a:lnTo>
                    <a:pt x="5219" y="690880"/>
                  </a:lnTo>
                  <a:lnTo>
                    <a:pt x="6489" y="690880"/>
                  </a:lnTo>
                  <a:lnTo>
                    <a:pt x="6489" y="693420"/>
                  </a:lnTo>
                  <a:lnTo>
                    <a:pt x="7200" y="693420"/>
                  </a:lnTo>
                  <a:lnTo>
                    <a:pt x="7200" y="690880"/>
                  </a:lnTo>
                  <a:lnTo>
                    <a:pt x="7213" y="687070"/>
                  </a:lnTo>
                  <a:lnTo>
                    <a:pt x="7213" y="683260"/>
                  </a:lnTo>
                  <a:lnTo>
                    <a:pt x="7213" y="679450"/>
                  </a:lnTo>
                  <a:lnTo>
                    <a:pt x="7429" y="679450"/>
                  </a:lnTo>
                  <a:lnTo>
                    <a:pt x="7429" y="541020"/>
                  </a:lnTo>
                  <a:close/>
                </a:path>
                <a:path w="1628775" h="1180465">
                  <a:moveTo>
                    <a:pt x="8039" y="137160"/>
                  </a:moveTo>
                  <a:lnTo>
                    <a:pt x="1193" y="137160"/>
                  </a:lnTo>
                  <a:lnTo>
                    <a:pt x="1181" y="143510"/>
                  </a:lnTo>
                  <a:lnTo>
                    <a:pt x="8026" y="143510"/>
                  </a:lnTo>
                  <a:lnTo>
                    <a:pt x="8039" y="137160"/>
                  </a:lnTo>
                  <a:close/>
                </a:path>
                <a:path w="1628775" h="1180465">
                  <a:moveTo>
                    <a:pt x="8051" y="127000"/>
                  </a:moveTo>
                  <a:lnTo>
                    <a:pt x="1219" y="127000"/>
                  </a:lnTo>
                  <a:lnTo>
                    <a:pt x="1193" y="135890"/>
                  </a:lnTo>
                  <a:lnTo>
                    <a:pt x="8039" y="135902"/>
                  </a:lnTo>
                  <a:lnTo>
                    <a:pt x="8051" y="127000"/>
                  </a:lnTo>
                  <a:close/>
                </a:path>
                <a:path w="1628775" h="1180465">
                  <a:moveTo>
                    <a:pt x="8064" y="121920"/>
                  </a:moveTo>
                  <a:lnTo>
                    <a:pt x="1231" y="121920"/>
                  </a:lnTo>
                  <a:lnTo>
                    <a:pt x="1219" y="125730"/>
                  </a:lnTo>
                  <a:lnTo>
                    <a:pt x="8051" y="125730"/>
                  </a:lnTo>
                  <a:lnTo>
                    <a:pt x="8064" y="121920"/>
                  </a:lnTo>
                  <a:close/>
                </a:path>
                <a:path w="1628775" h="1180465">
                  <a:moveTo>
                    <a:pt x="8089" y="101600"/>
                  </a:moveTo>
                  <a:lnTo>
                    <a:pt x="1270" y="101600"/>
                  </a:lnTo>
                  <a:lnTo>
                    <a:pt x="1244" y="115570"/>
                  </a:lnTo>
                  <a:lnTo>
                    <a:pt x="1231" y="120650"/>
                  </a:lnTo>
                  <a:lnTo>
                    <a:pt x="8064" y="120650"/>
                  </a:lnTo>
                  <a:lnTo>
                    <a:pt x="8064" y="115570"/>
                  </a:lnTo>
                  <a:lnTo>
                    <a:pt x="8089" y="101600"/>
                  </a:lnTo>
                  <a:close/>
                </a:path>
                <a:path w="1628775" h="1180465">
                  <a:moveTo>
                    <a:pt x="8102" y="91440"/>
                  </a:moveTo>
                  <a:lnTo>
                    <a:pt x="1295" y="91440"/>
                  </a:lnTo>
                  <a:lnTo>
                    <a:pt x="1295" y="95250"/>
                  </a:lnTo>
                  <a:lnTo>
                    <a:pt x="1282" y="96520"/>
                  </a:lnTo>
                  <a:lnTo>
                    <a:pt x="1270" y="100330"/>
                  </a:lnTo>
                  <a:lnTo>
                    <a:pt x="8089" y="100330"/>
                  </a:lnTo>
                  <a:lnTo>
                    <a:pt x="8102" y="96520"/>
                  </a:lnTo>
                  <a:lnTo>
                    <a:pt x="8089" y="95250"/>
                  </a:lnTo>
                  <a:lnTo>
                    <a:pt x="8102" y="91440"/>
                  </a:lnTo>
                  <a:close/>
                </a:path>
                <a:path w="1628775" h="1180465">
                  <a:moveTo>
                    <a:pt x="8140" y="71120"/>
                  </a:moveTo>
                  <a:lnTo>
                    <a:pt x="1346" y="71120"/>
                  </a:lnTo>
                  <a:lnTo>
                    <a:pt x="1320" y="81280"/>
                  </a:lnTo>
                  <a:lnTo>
                    <a:pt x="1295" y="90170"/>
                  </a:lnTo>
                  <a:lnTo>
                    <a:pt x="8115" y="90182"/>
                  </a:lnTo>
                  <a:lnTo>
                    <a:pt x="8128" y="81280"/>
                  </a:lnTo>
                  <a:lnTo>
                    <a:pt x="8140" y="71120"/>
                  </a:lnTo>
                  <a:close/>
                </a:path>
                <a:path w="1628775" h="1180465">
                  <a:moveTo>
                    <a:pt x="8153" y="60960"/>
                  </a:moveTo>
                  <a:lnTo>
                    <a:pt x="1358" y="60960"/>
                  </a:lnTo>
                  <a:lnTo>
                    <a:pt x="1346" y="69850"/>
                  </a:lnTo>
                  <a:lnTo>
                    <a:pt x="1333" y="71120"/>
                  </a:lnTo>
                  <a:lnTo>
                    <a:pt x="1346" y="69862"/>
                  </a:lnTo>
                  <a:lnTo>
                    <a:pt x="8140" y="69862"/>
                  </a:lnTo>
                  <a:lnTo>
                    <a:pt x="8140" y="66040"/>
                  </a:lnTo>
                  <a:lnTo>
                    <a:pt x="8153" y="60960"/>
                  </a:lnTo>
                  <a:close/>
                </a:path>
                <a:path w="1628775" h="1180465">
                  <a:moveTo>
                    <a:pt x="8178" y="46990"/>
                  </a:moveTo>
                  <a:lnTo>
                    <a:pt x="1397" y="46990"/>
                  </a:lnTo>
                  <a:lnTo>
                    <a:pt x="1371" y="59702"/>
                  </a:lnTo>
                  <a:lnTo>
                    <a:pt x="8153" y="59702"/>
                  </a:lnTo>
                  <a:lnTo>
                    <a:pt x="8178" y="46990"/>
                  </a:lnTo>
                  <a:close/>
                </a:path>
                <a:path w="1628775" h="1180465">
                  <a:moveTo>
                    <a:pt x="8242" y="0"/>
                  </a:moveTo>
                  <a:lnTo>
                    <a:pt x="1498" y="0"/>
                  </a:lnTo>
                  <a:lnTo>
                    <a:pt x="1498" y="2540"/>
                  </a:lnTo>
                  <a:lnTo>
                    <a:pt x="1485" y="3810"/>
                  </a:lnTo>
                  <a:lnTo>
                    <a:pt x="1473" y="11430"/>
                  </a:lnTo>
                  <a:lnTo>
                    <a:pt x="8229" y="11430"/>
                  </a:lnTo>
                  <a:lnTo>
                    <a:pt x="8242" y="3810"/>
                  </a:lnTo>
                  <a:lnTo>
                    <a:pt x="1498" y="3810"/>
                  </a:lnTo>
                  <a:lnTo>
                    <a:pt x="1498" y="2552"/>
                  </a:lnTo>
                  <a:lnTo>
                    <a:pt x="8242" y="2552"/>
                  </a:lnTo>
                  <a:lnTo>
                    <a:pt x="8242" y="0"/>
                  </a:lnTo>
                  <a:close/>
                </a:path>
                <a:path w="1628775" h="1180465">
                  <a:moveTo>
                    <a:pt x="814959" y="90805"/>
                  </a:moveTo>
                  <a:lnTo>
                    <a:pt x="8115" y="90182"/>
                  </a:lnTo>
                  <a:lnTo>
                    <a:pt x="8102" y="91440"/>
                  </a:lnTo>
                  <a:lnTo>
                    <a:pt x="814959" y="90805"/>
                  </a:lnTo>
                  <a:close/>
                </a:path>
                <a:path w="1628775" h="1180465">
                  <a:moveTo>
                    <a:pt x="814997" y="70485"/>
                  </a:moveTo>
                  <a:lnTo>
                    <a:pt x="8140" y="69862"/>
                  </a:lnTo>
                  <a:lnTo>
                    <a:pt x="8140" y="71120"/>
                  </a:lnTo>
                  <a:lnTo>
                    <a:pt x="814997" y="70485"/>
                  </a:lnTo>
                  <a:close/>
                </a:path>
                <a:path w="1628775" h="1180465">
                  <a:moveTo>
                    <a:pt x="1145679" y="1179830"/>
                  </a:moveTo>
                  <a:lnTo>
                    <a:pt x="1141869" y="1179830"/>
                  </a:lnTo>
                  <a:lnTo>
                    <a:pt x="1141869" y="1180350"/>
                  </a:lnTo>
                  <a:lnTo>
                    <a:pt x="1145679" y="1180350"/>
                  </a:lnTo>
                  <a:lnTo>
                    <a:pt x="1145679" y="1179830"/>
                  </a:lnTo>
                  <a:close/>
                </a:path>
                <a:path w="1628775" h="1180465">
                  <a:moveTo>
                    <a:pt x="1621701" y="143510"/>
                  </a:moveTo>
                  <a:lnTo>
                    <a:pt x="8026" y="143510"/>
                  </a:lnTo>
                  <a:lnTo>
                    <a:pt x="8026" y="144780"/>
                  </a:lnTo>
                  <a:lnTo>
                    <a:pt x="1621701" y="143510"/>
                  </a:lnTo>
                  <a:close/>
                </a:path>
                <a:path w="1628775" h="1180465">
                  <a:moveTo>
                    <a:pt x="1621726" y="137160"/>
                  </a:moveTo>
                  <a:lnTo>
                    <a:pt x="8039" y="135902"/>
                  </a:lnTo>
                  <a:lnTo>
                    <a:pt x="8039" y="137160"/>
                  </a:lnTo>
                  <a:lnTo>
                    <a:pt x="1621726" y="137160"/>
                  </a:lnTo>
                  <a:close/>
                </a:path>
                <a:path w="1628775" h="1180465">
                  <a:moveTo>
                    <a:pt x="1621751" y="125730"/>
                  </a:moveTo>
                  <a:lnTo>
                    <a:pt x="8051" y="125730"/>
                  </a:lnTo>
                  <a:lnTo>
                    <a:pt x="8051" y="127000"/>
                  </a:lnTo>
                  <a:lnTo>
                    <a:pt x="1621751" y="125730"/>
                  </a:lnTo>
                  <a:close/>
                </a:path>
                <a:path w="1628775" h="1180465">
                  <a:moveTo>
                    <a:pt x="1621751" y="121920"/>
                  </a:moveTo>
                  <a:lnTo>
                    <a:pt x="814908" y="121297"/>
                  </a:lnTo>
                  <a:lnTo>
                    <a:pt x="8064" y="121920"/>
                  </a:lnTo>
                  <a:lnTo>
                    <a:pt x="1621751" y="121920"/>
                  </a:lnTo>
                  <a:close/>
                </a:path>
                <a:path w="1628775" h="1180465">
                  <a:moveTo>
                    <a:pt x="1621777" y="115570"/>
                  </a:moveTo>
                  <a:lnTo>
                    <a:pt x="8077" y="115582"/>
                  </a:lnTo>
                  <a:lnTo>
                    <a:pt x="1621764" y="116840"/>
                  </a:lnTo>
                  <a:lnTo>
                    <a:pt x="1621777" y="115570"/>
                  </a:lnTo>
                  <a:close/>
                </a:path>
                <a:path w="1628775" h="1180465">
                  <a:moveTo>
                    <a:pt x="1621802" y="100330"/>
                  </a:moveTo>
                  <a:lnTo>
                    <a:pt x="8089" y="100330"/>
                  </a:lnTo>
                  <a:lnTo>
                    <a:pt x="8089" y="101600"/>
                  </a:lnTo>
                  <a:lnTo>
                    <a:pt x="1621802" y="100330"/>
                  </a:lnTo>
                  <a:close/>
                </a:path>
                <a:path w="1628775" h="1180465">
                  <a:moveTo>
                    <a:pt x="1621828" y="91440"/>
                  </a:moveTo>
                  <a:lnTo>
                    <a:pt x="814971" y="90817"/>
                  </a:lnTo>
                  <a:lnTo>
                    <a:pt x="8102" y="91440"/>
                  </a:lnTo>
                  <a:lnTo>
                    <a:pt x="1621828" y="91440"/>
                  </a:lnTo>
                  <a:close/>
                </a:path>
                <a:path w="1628775" h="1180465">
                  <a:moveTo>
                    <a:pt x="1621878" y="69862"/>
                  </a:moveTo>
                  <a:lnTo>
                    <a:pt x="815009" y="70485"/>
                  </a:lnTo>
                  <a:lnTo>
                    <a:pt x="815555" y="70497"/>
                  </a:lnTo>
                  <a:lnTo>
                    <a:pt x="1621878" y="71120"/>
                  </a:lnTo>
                  <a:lnTo>
                    <a:pt x="1621878" y="69862"/>
                  </a:lnTo>
                  <a:close/>
                </a:path>
                <a:path w="1628775" h="1180465">
                  <a:moveTo>
                    <a:pt x="1621891" y="60960"/>
                  </a:moveTo>
                  <a:lnTo>
                    <a:pt x="8153" y="59702"/>
                  </a:lnTo>
                  <a:lnTo>
                    <a:pt x="8153" y="60960"/>
                  </a:lnTo>
                  <a:lnTo>
                    <a:pt x="1621891" y="60960"/>
                  </a:lnTo>
                  <a:close/>
                </a:path>
                <a:path w="1628775" h="1180465">
                  <a:moveTo>
                    <a:pt x="1621929" y="45720"/>
                  </a:moveTo>
                  <a:lnTo>
                    <a:pt x="8178" y="45720"/>
                  </a:lnTo>
                  <a:lnTo>
                    <a:pt x="8178" y="46990"/>
                  </a:lnTo>
                  <a:lnTo>
                    <a:pt x="1621929" y="45720"/>
                  </a:lnTo>
                  <a:close/>
                </a:path>
                <a:path w="1628775" h="1180465">
                  <a:moveTo>
                    <a:pt x="1621942" y="38112"/>
                  </a:moveTo>
                  <a:lnTo>
                    <a:pt x="8191" y="39370"/>
                  </a:lnTo>
                  <a:lnTo>
                    <a:pt x="1621942" y="39370"/>
                  </a:lnTo>
                  <a:lnTo>
                    <a:pt x="1621942" y="38112"/>
                  </a:lnTo>
                  <a:close/>
                </a:path>
                <a:path w="1628775" h="1180465">
                  <a:moveTo>
                    <a:pt x="1621980" y="20320"/>
                  </a:moveTo>
                  <a:lnTo>
                    <a:pt x="8216" y="19075"/>
                  </a:lnTo>
                  <a:lnTo>
                    <a:pt x="8229" y="12700"/>
                  </a:lnTo>
                  <a:lnTo>
                    <a:pt x="1473" y="12700"/>
                  </a:lnTo>
                  <a:lnTo>
                    <a:pt x="1435" y="30480"/>
                  </a:lnTo>
                  <a:lnTo>
                    <a:pt x="1422" y="31750"/>
                  </a:lnTo>
                  <a:lnTo>
                    <a:pt x="1422" y="39370"/>
                  </a:lnTo>
                  <a:lnTo>
                    <a:pt x="1397" y="45720"/>
                  </a:lnTo>
                  <a:lnTo>
                    <a:pt x="8178" y="45720"/>
                  </a:lnTo>
                  <a:lnTo>
                    <a:pt x="8191" y="39370"/>
                  </a:lnTo>
                  <a:lnTo>
                    <a:pt x="8191" y="31750"/>
                  </a:lnTo>
                  <a:lnTo>
                    <a:pt x="815073" y="31750"/>
                  </a:lnTo>
                  <a:lnTo>
                    <a:pt x="815073" y="30480"/>
                  </a:lnTo>
                  <a:lnTo>
                    <a:pt x="8204" y="30480"/>
                  </a:lnTo>
                  <a:lnTo>
                    <a:pt x="8216" y="20320"/>
                  </a:lnTo>
                  <a:lnTo>
                    <a:pt x="1621980" y="20320"/>
                  </a:lnTo>
                  <a:close/>
                </a:path>
                <a:path w="1628775" h="1180465">
                  <a:moveTo>
                    <a:pt x="1622005" y="12700"/>
                  </a:moveTo>
                  <a:lnTo>
                    <a:pt x="8229" y="11430"/>
                  </a:lnTo>
                  <a:lnTo>
                    <a:pt x="8229" y="12700"/>
                  </a:lnTo>
                  <a:lnTo>
                    <a:pt x="1622005" y="12700"/>
                  </a:lnTo>
                  <a:close/>
                </a:path>
                <a:path w="1628775" h="1180465">
                  <a:moveTo>
                    <a:pt x="1622018" y="3810"/>
                  </a:moveTo>
                  <a:lnTo>
                    <a:pt x="8242" y="2552"/>
                  </a:lnTo>
                  <a:lnTo>
                    <a:pt x="8242" y="3810"/>
                  </a:lnTo>
                  <a:lnTo>
                    <a:pt x="1622018" y="3810"/>
                  </a:lnTo>
                  <a:close/>
                </a:path>
                <a:path w="1628775" h="1180465">
                  <a:moveTo>
                    <a:pt x="1627936" y="556260"/>
                  </a:moveTo>
                  <a:lnTo>
                    <a:pt x="1620507" y="556260"/>
                  </a:lnTo>
                  <a:lnTo>
                    <a:pt x="1620507" y="683260"/>
                  </a:lnTo>
                  <a:lnTo>
                    <a:pt x="1620481" y="687070"/>
                  </a:lnTo>
                  <a:lnTo>
                    <a:pt x="1620481" y="690880"/>
                  </a:lnTo>
                  <a:lnTo>
                    <a:pt x="1620469" y="693420"/>
                  </a:lnTo>
                  <a:lnTo>
                    <a:pt x="1620469" y="695960"/>
                  </a:lnTo>
                  <a:lnTo>
                    <a:pt x="1620456" y="698500"/>
                  </a:lnTo>
                  <a:lnTo>
                    <a:pt x="1620456" y="701040"/>
                  </a:lnTo>
                  <a:lnTo>
                    <a:pt x="1620659" y="701040"/>
                  </a:lnTo>
                  <a:lnTo>
                    <a:pt x="1620659" y="698500"/>
                  </a:lnTo>
                  <a:lnTo>
                    <a:pt x="1621929" y="698500"/>
                  </a:lnTo>
                  <a:lnTo>
                    <a:pt x="1621929" y="695960"/>
                  </a:lnTo>
                  <a:lnTo>
                    <a:pt x="1623187" y="695960"/>
                  </a:lnTo>
                  <a:lnTo>
                    <a:pt x="1623187" y="693420"/>
                  </a:lnTo>
                  <a:lnTo>
                    <a:pt x="1624469" y="693420"/>
                  </a:lnTo>
                  <a:lnTo>
                    <a:pt x="1624469" y="690880"/>
                  </a:lnTo>
                  <a:lnTo>
                    <a:pt x="1625739" y="690880"/>
                  </a:lnTo>
                  <a:lnTo>
                    <a:pt x="1625739" y="687070"/>
                  </a:lnTo>
                  <a:lnTo>
                    <a:pt x="1627009" y="687070"/>
                  </a:lnTo>
                  <a:lnTo>
                    <a:pt x="1627009" y="683260"/>
                  </a:lnTo>
                  <a:lnTo>
                    <a:pt x="1627936" y="683260"/>
                  </a:lnTo>
                  <a:lnTo>
                    <a:pt x="1627936" y="556260"/>
                  </a:lnTo>
                  <a:close/>
                </a:path>
                <a:path w="1628775" h="1180465">
                  <a:moveTo>
                    <a:pt x="1628571" y="125730"/>
                  </a:moveTo>
                  <a:lnTo>
                    <a:pt x="1621751" y="125742"/>
                  </a:lnTo>
                  <a:lnTo>
                    <a:pt x="1621726" y="137160"/>
                  </a:lnTo>
                  <a:lnTo>
                    <a:pt x="1621701" y="143510"/>
                  </a:lnTo>
                  <a:lnTo>
                    <a:pt x="1628546" y="143510"/>
                  </a:lnTo>
                  <a:lnTo>
                    <a:pt x="1628559" y="137160"/>
                  </a:lnTo>
                  <a:lnTo>
                    <a:pt x="1628571" y="125730"/>
                  </a:lnTo>
                  <a:close/>
                </a:path>
                <a:path w="1628775" h="1180465">
                  <a:moveTo>
                    <a:pt x="1628597" y="116840"/>
                  </a:moveTo>
                  <a:lnTo>
                    <a:pt x="1621764" y="116840"/>
                  </a:lnTo>
                  <a:lnTo>
                    <a:pt x="1621751" y="121920"/>
                  </a:lnTo>
                  <a:lnTo>
                    <a:pt x="1621751" y="125730"/>
                  </a:lnTo>
                  <a:lnTo>
                    <a:pt x="1628571" y="125730"/>
                  </a:lnTo>
                  <a:lnTo>
                    <a:pt x="1628584" y="121920"/>
                  </a:lnTo>
                  <a:lnTo>
                    <a:pt x="1628597" y="116840"/>
                  </a:lnTo>
                  <a:close/>
                </a:path>
                <a:path w="1628775" h="1180465">
                  <a:moveTo>
                    <a:pt x="1628609" y="100330"/>
                  </a:moveTo>
                  <a:lnTo>
                    <a:pt x="1621802" y="100342"/>
                  </a:lnTo>
                  <a:lnTo>
                    <a:pt x="1621777" y="115570"/>
                  </a:lnTo>
                  <a:lnTo>
                    <a:pt x="1628597" y="115570"/>
                  </a:lnTo>
                  <a:lnTo>
                    <a:pt x="1628609" y="100330"/>
                  </a:lnTo>
                  <a:close/>
                </a:path>
                <a:path w="1628775" h="1180465">
                  <a:moveTo>
                    <a:pt x="1628622" y="96520"/>
                  </a:moveTo>
                  <a:lnTo>
                    <a:pt x="1621815" y="96520"/>
                  </a:lnTo>
                  <a:lnTo>
                    <a:pt x="1621802" y="100330"/>
                  </a:lnTo>
                  <a:lnTo>
                    <a:pt x="1628609" y="100330"/>
                  </a:lnTo>
                  <a:lnTo>
                    <a:pt x="1628622" y="96520"/>
                  </a:lnTo>
                  <a:close/>
                </a:path>
                <a:path w="1628775" h="1180465">
                  <a:moveTo>
                    <a:pt x="1628622" y="91440"/>
                  </a:moveTo>
                  <a:lnTo>
                    <a:pt x="1621828" y="91440"/>
                  </a:lnTo>
                  <a:lnTo>
                    <a:pt x="1621815" y="95262"/>
                  </a:lnTo>
                  <a:lnTo>
                    <a:pt x="1628622" y="95250"/>
                  </a:lnTo>
                  <a:lnTo>
                    <a:pt x="1628622" y="91440"/>
                  </a:lnTo>
                  <a:close/>
                </a:path>
                <a:path w="1628775" h="1180465">
                  <a:moveTo>
                    <a:pt x="1628660" y="71120"/>
                  </a:moveTo>
                  <a:lnTo>
                    <a:pt x="1621878" y="71120"/>
                  </a:lnTo>
                  <a:lnTo>
                    <a:pt x="1621853" y="80022"/>
                  </a:lnTo>
                  <a:lnTo>
                    <a:pt x="1621828" y="90182"/>
                  </a:lnTo>
                  <a:lnTo>
                    <a:pt x="1628635" y="90170"/>
                  </a:lnTo>
                  <a:lnTo>
                    <a:pt x="1628648" y="80010"/>
                  </a:lnTo>
                  <a:lnTo>
                    <a:pt x="1628660" y="71120"/>
                  </a:lnTo>
                  <a:close/>
                </a:path>
                <a:path w="1628775" h="1180465">
                  <a:moveTo>
                    <a:pt x="1628698" y="45720"/>
                  </a:moveTo>
                  <a:lnTo>
                    <a:pt x="1621929" y="45732"/>
                  </a:lnTo>
                  <a:lnTo>
                    <a:pt x="1621891" y="60960"/>
                  </a:lnTo>
                  <a:lnTo>
                    <a:pt x="1621878" y="64770"/>
                  </a:lnTo>
                  <a:lnTo>
                    <a:pt x="8140" y="66040"/>
                  </a:lnTo>
                  <a:lnTo>
                    <a:pt x="1621878" y="66040"/>
                  </a:lnTo>
                  <a:lnTo>
                    <a:pt x="1621878" y="69862"/>
                  </a:lnTo>
                  <a:lnTo>
                    <a:pt x="1628660" y="69862"/>
                  </a:lnTo>
                  <a:lnTo>
                    <a:pt x="1628673" y="60960"/>
                  </a:lnTo>
                  <a:lnTo>
                    <a:pt x="1628698" y="45720"/>
                  </a:lnTo>
                  <a:close/>
                </a:path>
                <a:path w="1628775" h="1180465">
                  <a:moveTo>
                    <a:pt x="1628711" y="39370"/>
                  </a:moveTo>
                  <a:lnTo>
                    <a:pt x="1621942" y="39370"/>
                  </a:lnTo>
                  <a:lnTo>
                    <a:pt x="1621929" y="45720"/>
                  </a:lnTo>
                  <a:lnTo>
                    <a:pt x="1628698" y="45720"/>
                  </a:lnTo>
                  <a:lnTo>
                    <a:pt x="1628711" y="39370"/>
                  </a:lnTo>
                  <a:close/>
                </a:path>
                <a:path w="1628775" h="1180465">
                  <a:moveTo>
                    <a:pt x="1628724" y="31750"/>
                  </a:moveTo>
                  <a:lnTo>
                    <a:pt x="1621967" y="31750"/>
                  </a:lnTo>
                  <a:lnTo>
                    <a:pt x="1621942" y="38112"/>
                  </a:lnTo>
                  <a:lnTo>
                    <a:pt x="1628711" y="38100"/>
                  </a:lnTo>
                  <a:lnTo>
                    <a:pt x="1628724" y="31750"/>
                  </a:lnTo>
                  <a:close/>
                </a:path>
                <a:path w="1628775" h="1180465">
                  <a:moveTo>
                    <a:pt x="1628749" y="12700"/>
                  </a:moveTo>
                  <a:lnTo>
                    <a:pt x="1622005" y="12700"/>
                  </a:lnTo>
                  <a:lnTo>
                    <a:pt x="1621980" y="20320"/>
                  </a:lnTo>
                  <a:lnTo>
                    <a:pt x="1621967" y="30480"/>
                  </a:lnTo>
                  <a:lnTo>
                    <a:pt x="1628724" y="30480"/>
                  </a:lnTo>
                  <a:lnTo>
                    <a:pt x="1628749" y="12700"/>
                  </a:lnTo>
                  <a:close/>
                </a:path>
                <a:path w="1628775" h="1180465">
                  <a:moveTo>
                    <a:pt x="1628762" y="0"/>
                  </a:moveTo>
                  <a:lnTo>
                    <a:pt x="1622031" y="0"/>
                  </a:lnTo>
                  <a:lnTo>
                    <a:pt x="1622018" y="3810"/>
                  </a:lnTo>
                  <a:lnTo>
                    <a:pt x="1622018" y="6350"/>
                  </a:lnTo>
                  <a:lnTo>
                    <a:pt x="815124" y="6350"/>
                  </a:lnTo>
                  <a:lnTo>
                    <a:pt x="815124" y="7620"/>
                  </a:lnTo>
                  <a:lnTo>
                    <a:pt x="1622005" y="7620"/>
                  </a:lnTo>
                  <a:lnTo>
                    <a:pt x="1622005" y="11430"/>
                  </a:lnTo>
                  <a:lnTo>
                    <a:pt x="1628749" y="11430"/>
                  </a:lnTo>
                  <a:lnTo>
                    <a:pt x="1628749" y="7620"/>
                  </a:lnTo>
                  <a:lnTo>
                    <a:pt x="1628749" y="6350"/>
                  </a:lnTo>
                  <a:lnTo>
                    <a:pt x="1628762" y="3810"/>
                  </a:lnTo>
                  <a:lnTo>
                    <a:pt x="1628762" y="0"/>
                  </a:lnTo>
                  <a:close/>
                </a:path>
              </a:pathLst>
            </a:custGeom>
            <a:solidFill>
              <a:srgbClr val="6135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3879850" y="6635216"/>
              <a:ext cx="699770" cy="8890"/>
            </a:xfrm>
            <a:custGeom>
              <a:avLst/>
              <a:gdLst/>
              <a:ahLst/>
              <a:cxnLst/>
              <a:rect l="l" t="t" r="r" b="b"/>
              <a:pathLst>
                <a:path w="699770" h="8890">
                  <a:moveTo>
                    <a:pt x="683247" y="5613"/>
                  </a:moveTo>
                  <a:lnTo>
                    <a:pt x="17780" y="5613"/>
                  </a:lnTo>
                  <a:lnTo>
                    <a:pt x="17780" y="8153"/>
                  </a:lnTo>
                  <a:lnTo>
                    <a:pt x="675640" y="8153"/>
                  </a:lnTo>
                  <a:lnTo>
                    <a:pt x="675640" y="8674"/>
                  </a:lnTo>
                  <a:lnTo>
                    <a:pt x="679450" y="8674"/>
                  </a:lnTo>
                  <a:lnTo>
                    <a:pt x="679450" y="8153"/>
                  </a:lnTo>
                  <a:lnTo>
                    <a:pt x="683247" y="8153"/>
                  </a:lnTo>
                  <a:lnTo>
                    <a:pt x="683247" y="5613"/>
                  </a:lnTo>
                  <a:close/>
                </a:path>
                <a:path w="699770" h="8890">
                  <a:moveTo>
                    <a:pt x="689610" y="3073"/>
                  </a:moveTo>
                  <a:lnTo>
                    <a:pt x="10160" y="3073"/>
                  </a:lnTo>
                  <a:lnTo>
                    <a:pt x="10160" y="4343"/>
                  </a:lnTo>
                  <a:lnTo>
                    <a:pt x="10160" y="5613"/>
                  </a:lnTo>
                  <a:lnTo>
                    <a:pt x="13970" y="5613"/>
                  </a:lnTo>
                  <a:lnTo>
                    <a:pt x="13970" y="4343"/>
                  </a:lnTo>
                  <a:lnTo>
                    <a:pt x="687070" y="4343"/>
                  </a:lnTo>
                  <a:lnTo>
                    <a:pt x="687070" y="5613"/>
                  </a:lnTo>
                  <a:lnTo>
                    <a:pt x="689610" y="5613"/>
                  </a:lnTo>
                  <a:lnTo>
                    <a:pt x="689610" y="4343"/>
                  </a:lnTo>
                  <a:lnTo>
                    <a:pt x="689610" y="3073"/>
                  </a:lnTo>
                  <a:close/>
                </a:path>
                <a:path w="699770" h="8890">
                  <a:moveTo>
                    <a:pt x="699770" y="1092"/>
                  </a:moveTo>
                  <a:lnTo>
                    <a:pt x="0" y="0"/>
                  </a:lnTo>
                  <a:lnTo>
                    <a:pt x="0" y="1803"/>
                  </a:lnTo>
                  <a:lnTo>
                    <a:pt x="2540" y="1803"/>
                  </a:lnTo>
                  <a:lnTo>
                    <a:pt x="2540" y="3073"/>
                  </a:lnTo>
                  <a:lnTo>
                    <a:pt x="7620" y="3073"/>
                  </a:lnTo>
                  <a:lnTo>
                    <a:pt x="7620" y="1803"/>
                  </a:lnTo>
                  <a:lnTo>
                    <a:pt x="693420" y="1803"/>
                  </a:lnTo>
                  <a:lnTo>
                    <a:pt x="693420" y="3073"/>
                  </a:lnTo>
                  <a:lnTo>
                    <a:pt x="695960" y="3073"/>
                  </a:lnTo>
                  <a:lnTo>
                    <a:pt x="695960" y="1803"/>
                  </a:lnTo>
                  <a:lnTo>
                    <a:pt x="699770" y="1803"/>
                  </a:lnTo>
                  <a:lnTo>
                    <a:pt x="699770" y="1092"/>
                  </a:lnTo>
                  <a:close/>
                </a:path>
              </a:pathLst>
            </a:custGeom>
            <a:solidFill>
              <a:srgbClr val="61356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3420828" y="4946107"/>
              <a:ext cx="1615440" cy="1690370"/>
            </a:xfrm>
            <a:custGeom>
              <a:avLst/>
              <a:gdLst/>
              <a:ahLst/>
              <a:cxnLst/>
              <a:rect l="l" t="t" r="r" b="b"/>
              <a:pathLst>
                <a:path w="1615439" h="1690370">
                  <a:moveTo>
                    <a:pt x="1157521" y="1812"/>
                  </a:moveTo>
                  <a:lnTo>
                    <a:pt x="457751" y="1812"/>
                  </a:lnTo>
                  <a:lnTo>
                    <a:pt x="457751" y="3082"/>
                  </a:lnTo>
                  <a:lnTo>
                    <a:pt x="1157521" y="3082"/>
                  </a:lnTo>
                  <a:lnTo>
                    <a:pt x="1157521" y="1812"/>
                  </a:lnTo>
                  <a:close/>
                </a:path>
                <a:path w="1615439" h="1690370">
                  <a:moveTo>
                    <a:pt x="464101" y="0"/>
                  </a:moveTo>
                  <a:lnTo>
                    <a:pt x="464101" y="542"/>
                  </a:lnTo>
                  <a:lnTo>
                    <a:pt x="461561" y="542"/>
                  </a:lnTo>
                  <a:lnTo>
                    <a:pt x="461561" y="1812"/>
                  </a:lnTo>
                  <a:lnTo>
                    <a:pt x="1154981" y="1812"/>
                  </a:lnTo>
                  <a:lnTo>
                    <a:pt x="1154981" y="1087"/>
                  </a:lnTo>
                  <a:lnTo>
                    <a:pt x="464101" y="0"/>
                  </a:lnTo>
                  <a:close/>
                </a:path>
                <a:path w="1615439" h="1690370">
                  <a:moveTo>
                    <a:pt x="1167681" y="6892"/>
                  </a:moveTo>
                  <a:lnTo>
                    <a:pt x="447591" y="6892"/>
                  </a:lnTo>
                  <a:lnTo>
                    <a:pt x="447591" y="7588"/>
                  </a:lnTo>
                  <a:lnTo>
                    <a:pt x="1170221" y="8736"/>
                  </a:lnTo>
                  <a:lnTo>
                    <a:pt x="1170221" y="8162"/>
                  </a:lnTo>
                  <a:lnTo>
                    <a:pt x="1167681" y="8162"/>
                  </a:lnTo>
                  <a:lnTo>
                    <a:pt x="1167681" y="6892"/>
                  </a:lnTo>
                  <a:close/>
                </a:path>
                <a:path w="1615439" h="1690370">
                  <a:moveTo>
                    <a:pt x="1165141" y="5622"/>
                  </a:moveTo>
                  <a:lnTo>
                    <a:pt x="450131" y="5622"/>
                  </a:lnTo>
                  <a:lnTo>
                    <a:pt x="450131" y="6892"/>
                  </a:lnTo>
                  <a:lnTo>
                    <a:pt x="1165141" y="6892"/>
                  </a:lnTo>
                  <a:lnTo>
                    <a:pt x="1165141" y="5622"/>
                  </a:lnTo>
                  <a:close/>
                </a:path>
                <a:path w="1615439" h="1690370">
                  <a:moveTo>
                    <a:pt x="1162601" y="4352"/>
                  </a:moveTo>
                  <a:lnTo>
                    <a:pt x="452671" y="4352"/>
                  </a:lnTo>
                  <a:lnTo>
                    <a:pt x="452671" y="5622"/>
                  </a:lnTo>
                  <a:lnTo>
                    <a:pt x="1162601" y="5622"/>
                  </a:lnTo>
                  <a:lnTo>
                    <a:pt x="1162601" y="4352"/>
                  </a:lnTo>
                  <a:close/>
                </a:path>
                <a:path w="1615439" h="1690370">
                  <a:moveTo>
                    <a:pt x="1160061" y="3082"/>
                  </a:moveTo>
                  <a:lnTo>
                    <a:pt x="455211" y="3082"/>
                  </a:lnTo>
                  <a:lnTo>
                    <a:pt x="455211" y="4352"/>
                  </a:lnTo>
                  <a:lnTo>
                    <a:pt x="1160061" y="4352"/>
                  </a:lnTo>
                  <a:lnTo>
                    <a:pt x="1160061" y="3082"/>
                  </a:lnTo>
                  <a:close/>
                </a:path>
                <a:path w="1615439" h="1690370">
                  <a:moveTo>
                    <a:pt x="8753" y="460409"/>
                  </a:moveTo>
                  <a:lnTo>
                    <a:pt x="8171" y="460409"/>
                  </a:lnTo>
                  <a:lnTo>
                    <a:pt x="8171" y="462949"/>
                  </a:lnTo>
                  <a:lnTo>
                    <a:pt x="6901" y="462949"/>
                  </a:lnTo>
                  <a:lnTo>
                    <a:pt x="6901" y="465362"/>
                  </a:lnTo>
                  <a:lnTo>
                    <a:pt x="8746" y="465362"/>
                  </a:lnTo>
                  <a:lnTo>
                    <a:pt x="8753" y="460409"/>
                  </a:lnTo>
                  <a:close/>
                </a:path>
                <a:path w="1615439" h="1690370">
                  <a:moveTo>
                    <a:pt x="1608371" y="460409"/>
                  </a:moveTo>
                  <a:lnTo>
                    <a:pt x="1607688" y="460409"/>
                  </a:lnTo>
                  <a:lnTo>
                    <a:pt x="1607680" y="465362"/>
                  </a:lnTo>
                  <a:lnTo>
                    <a:pt x="1609641" y="465362"/>
                  </a:lnTo>
                  <a:lnTo>
                    <a:pt x="1609641" y="462949"/>
                  </a:lnTo>
                  <a:lnTo>
                    <a:pt x="1608371" y="462949"/>
                  </a:lnTo>
                  <a:lnTo>
                    <a:pt x="1608371" y="460409"/>
                  </a:lnTo>
                  <a:close/>
                </a:path>
                <a:path w="1615439" h="1690370">
                  <a:moveTo>
                    <a:pt x="8407" y="690152"/>
                  </a:moveTo>
                  <a:lnTo>
                    <a:pt x="784" y="690152"/>
                  </a:lnTo>
                  <a:lnTo>
                    <a:pt x="729" y="725712"/>
                  </a:lnTo>
                  <a:lnTo>
                    <a:pt x="8351" y="725712"/>
                  </a:lnTo>
                  <a:lnTo>
                    <a:pt x="8407" y="690152"/>
                  </a:lnTo>
                  <a:close/>
                </a:path>
                <a:path w="1615439" h="1690370">
                  <a:moveTo>
                    <a:pt x="1614442" y="690152"/>
                  </a:moveTo>
                  <a:lnTo>
                    <a:pt x="1607341" y="690152"/>
                  </a:lnTo>
                  <a:lnTo>
                    <a:pt x="1607285" y="725712"/>
                  </a:lnTo>
                  <a:lnTo>
                    <a:pt x="1614359" y="725712"/>
                  </a:lnTo>
                  <a:lnTo>
                    <a:pt x="1614442" y="690152"/>
                  </a:lnTo>
                  <a:close/>
                </a:path>
                <a:path w="1615439" h="1690370">
                  <a:moveTo>
                    <a:pt x="8408" y="688888"/>
                  </a:moveTo>
                  <a:lnTo>
                    <a:pt x="8407" y="690152"/>
                  </a:lnTo>
                  <a:lnTo>
                    <a:pt x="1607341" y="690146"/>
                  </a:lnTo>
                  <a:lnTo>
                    <a:pt x="8408" y="688888"/>
                  </a:lnTo>
                  <a:close/>
                </a:path>
                <a:path w="1615439" h="1690370">
                  <a:moveTo>
                    <a:pt x="1607355" y="681256"/>
                  </a:moveTo>
                  <a:lnTo>
                    <a:pt x="1607341" y="690146"/>
                  </a:lnTo>
                  <a:lnTo>
                    <a:pt x="1614442" y="690152"/>
                  </a:lnTo>
                  <a:lnTo>
                    <a:pt x="1614462" y="681262"/>
                  </a:lnTo>
                  <a:lnTo>
                    <a:pt x="1607355" y="681256"/>
                  </a:lnTo>
                  <a:close/>
                </a:path>
                <a:path w="1615439" h="1690370">
                  <a:moveTo>
                    <a:pt x="798" y="679992"/>
                  </a:moveTo>
                  <a:lnTo>
                    <a:pt x="784" y="688882"/>
                  </a:lnTo>
                  <a:lnTo>
                    <a:pt x="8408" y="688888"/>
                  </a:lnTo>
                  <a:lnTo>
                    <a:pt x="8420" y="681262"/>
                  </a:lnTo>
                  <a:lnTo>
                    <a:pt x="1607355" y="681262"/>
                  </a:lnTo>
                  <a:lnTo>
                    <a:pt x="798" y="679992"/>
                  </a:lnTo>
                  <a:close/>
                </a:path>
                <a:path w="1615439" h="1690370">
                  <a:moveTo>
                    <a:pt x="1614556" y="638082"/>
                  </a:moveTo>
                  <a:lnTo>
                    <a:pt x="8484" y="639352"/>
                  </a:lnTo>
                  <a:lnTo>
                    <a:pt x="1607418" y="639352"/>
                  </a:lnTo>
                  <a:lnTo>
                    <a:pt x="1607355" y="681256"/>
                  </a:lnTo>
                  <a:lnTo>
                    <a:pt x="1614462" y="681262"/>
                  </a:lnTo>
                  <a:lnTo>
                    <a:pt x="1614556" y="638082"/>
                  </a:lnTo>
                  <a:close/>
                </a:path>
                <a:path w="1615439" h="1690370">
                  <a:moveTo>
                    <a:pt x="8484" y="639346"/>
                  </a:moveTo>
                  <a:lnTo>
                    <a:pt x="861" y="639352"/>
                  </a:lnTo>
                  <a:lnTo>
                    <a:pt x="798" y="679992"/>
                  </a:lnTo>
                  <a:lnTo>
                    <a:pt x="835851" y="680649"/>
                  </a:lnTo>
                  <a:lnTo>
                    <a:pt x="8420" y="679992"/>
                  </a:lnTo>
                  <a:lnTo>
                    <a:pt x="8449" y="662212"/>
                  </a:lnTo>
                  <a:lnTo>
                    <a:pt x="1607384" y="662212"/>
                  </a:lnTo>
                  <a:lnTo>
                    <a:pt x="8449" y="660942"/>
                  </a:lnTo>
                  <a:lnTo>
                    <a:pt x="8468" y="649512"/>
                  </a:lnTo>
                  <a:lnTo>
                    <a:pt x="1607403" y="649512"/>
                  </a:lnTo>
                  <a:lnTo>
                    <a:pt x="8468" y="648242"/>
                  </a:lnTo>
                  <a:lnTo>
                    <a:pt x="8484" y="639346"/>
                  </a:lnTo>
                  <a:close/>
                </a:path>
                <a:path w="1615439" h="1690370">
                  <a:moveTo>
                    <a:pt x="1607370" y="669832"/>
                  </a:moveTo>
                  <a:lnTo>
                    <a:pt x="8435" y="671102"/>
                  </a:lnTo>
                  <a:lnTo>
                    <a:pt x="1607368" y="671102"/>
                  </a:lnTo>
                  <a:lnTo>
                    <a:pt x="1607370" y="669832"/>
                  </a:lnTo>
                  <a:close/>
                </a:path>
                <a:path w="1615439" h="1690370">
                  <a:moveTo>
                    <a:pt x="8462" y="653322"/>
                  </a:moveTo>
                  <a:lnTo>
                    <a:pt x="8460" y="654592"/>
                  </a:lnTo>
                  <a:lnTo>
                    <a:pt x="1607395" y="654592"/>
                  </a:lnTo>
                  <a:lnTo>
                    <a:pt x="8462" y="653322"/>
                  </a:lnTo>
                  <a:close/>
                </a:path>
                <a:path w="1615439" h="1690370">
                  <a:moveTo>
                    <a:pt x="1607418" y="638082"/>
                  </a:moveTo>
                  <a:lnTo>
                    <a:pt x="8486" y="638082"/>
                  </a:lnTo>
                  <a:lnTo>
                    <a:pt x="8484" y="639346"/>
                  </a:lnTo>
                  <a:lnTo>
                    <a:pt x="1607418" y="638082"/>
                  </a:lnTo>
                  <a:close/>
                </a:path>
                <a:path w="1615439" h="1690370">
                  <a:moveTo>
                    <a:pt x="8522" y="613952"/>
                  </a:moveTo>
                  <a:lnTo>
                    <a:pt x="899" y="613952"/>
                  </a:lnTo>
                  <a:lnTo>
                    <a:pt x="861" y="638082"/>
                  </a:lnTo>
                  <a:lnTo>
                    <a:pt x="8486" y="638082"/>
                  </a:lnTo>
                  <a:lnTo>
                    <a:pt x="8522" y="613952"/>
                  </a:lnTo>
                  <a:close/>
                </a:path>
                <a:path w="1615439" h="1690370">
                  <a:moveTo>
                    <a:pt x="1614614" y="613952"/>
                  </a:moveTo>
                  <a:lnTo>
                    <a:pt x="1607457" y="613952"/>
                  </a:lnTo>
                  <a:lnTo>
                    <a:pt x="1607418" y="638082"/>
                  </a:lnTo>
                  <a:lnTo>
                    <a:pt x="1614556" y="638082"/>
                  </a:lnTo>
                  <a:lnTo>
                    <a:pt x="1614614" y="613952"/>
                  </a:lnTo>
                  <a:close/>
                </a:path>
                <a:path w="1615439" h="1690370">
                  <a:moveTo>
                    <a:pt x="8501" y="627922"/>
                  </a:moveTo>
                  <a:lnTo>
                    <a:pt x="8499" y="629192"/>
                  </a:lnTo>
                  <a:lnTo>
                    <a:pt x="1607434" y="629192"/>
                  </a:lnTo>
                  <a:lnTo>
                    <a:pt x="8501" y="627922"/>
                  </a:lnTo>
                  <a:close/>
                </a:path>
                <a:path w="1615439" h="1690370">
                  <a:moveTo>
                    <a:pt x="1607495" y="588546"/>
                  </a:moveTo>
                  <a:lnTo>
                    <a:pt x="1607457" y="613946"/>
                  </a:lnTo>
                  <a:lnTo>
                    <a:pt x="1614614" y="613952"/>
                  </a:lnTo>
                  <a:lnTo>
                    <a:pt x="1614671" y="588552"/>
                  </a:lnTo>
                  <a:lnTo>
                    <a:pt x="1607495" y="588546"/>
                  </a:lnTo>
                  <a:close/>
                </a:path>
                <a:path w="1615439" h="1690370">
                  <a:moveTo>
                    <a:pt x="937" y="587282"/>
                  </a:moveTo>
                  <a:lnTo>
                    <a:pt x="899" y="612682"/>
                  </a:lnTo>
                  <a:lnTo>
                    <a:pt x="833215" y="613337"/>
                  </a:lnTo>
                  <a:lnTo>
                    <a:pt x="8522" y="612682"/>
                  </a:lnTo>
                  <a:lnTo>
                    <a:pt x="8538" y="603792"/>
                  </a:lnTo>
                  <a:lnTo>
                    <a:pt x="1607472" y="603792"/>
                  </a:lnTo>
                  <a:lnTo>
                    <a:pt x="8538" y="602522"/>
                  </a:lnTo>
                  <a:lnTo>
                    <a:pt x="8562" y="587288"/>
                  </a:lnTo>
                  <a:lnTo>
                    <a:pt x="937" y="587282"/>
                  </a:lnTo>
                  <a:close/>
                </a:path>
                <a:path w="1615439" h="1690370">
                  <a:moveTo>
                    <a:pt x="8547" y="597442"/>
                  </a:moveTo>
                  <a:lnTo>
                    <a:pt x="8545" y="598712"/>
                  </a:lnTo>
                  <a:lnTo>
                    <a:pt x="1607480" y="598712"/>
                  </a:lnTo>
                  <a:lnTo>
                    <a:pt x="8547" y="597442"/>
                  </a:lnTo>
                  <a:close/>
                </a:path>
                <a:path w="1615439" h="1690370">
                  <a:moveTo>
                    <a:pt x="1607488" y="592362"/>
                  </a:moveTo>
                  <a:lnTo>
                    <a:pt x="8555" y="592362"/>
                  </a:lnTo>
                  <a:lnTo>
                    <a:pt x="8553" y="593632"/>
                  </a:lnTo>
                  <a:lnTo>
                    <a:pt x="1607488" y="592362"/>
                  </a:lnTo>
                  <a:close/>
                </a:path>
                <a:path w="1615439" h="1690370">
                  <a:moveTo>
                    <a:pt x="807917" y="587917"/>
                  </a:moveTo>
                  <a:lnTo>
                    <a:pt x="8561" y="588552"/>
                  </a:lnTo>
                  <a:lnTo>
                    <a:pt x="1607493" y="588546"/>
                  </a:lnTo>
                  <a:lnTo>
                    <a:pt x="807917" y="587917"/>
                  </a:lnTo>
                  <a:close/>
                </a:path>
                <a:path w="1615439" h="1690370">
                  <a:moveTo>
                    <a:pt x="1614725" y="564422"/>
                  </a:moveTo>
                  <a:lnTo>
                    <a:pt x="1607532" y="564422"/>
                  </a:lnTo>
                  <a:lnTo>
                    <a:pt x="1607495" y="588546"/>
                  </a:lnTo>
                  <a:lnTo>
                    <a:pt x="1614671" y="588552"/>
                  </a:lnTo>
                  <a:lnTo>
                    <a:pt x="1614725" y="564422"/>
                  </a:lnTo>
                  <a:close/>
                </a:path>
                <a:path w="1615439" h="1690370">
                  <a:moveTo>
                    <a:pt x="1607495" y="587282"/>
                  </a:moveTo>
                  <a:lnTo>
                    <a:pt x="1599940" y="587288"/>
                  </a:lnTo>
                  <a:lnTo>
                    <a:pt x="1607493" y="588546"/>
                  </a:lnTo>
                  <a:lnTo>
                    <a:pt x="1607495" y="587282"/>
                  </a:lnTo>
                  <a:close/>
                </a:path>
                <a:path w="1615439" h="1690370">
                  <a:moveTo>
                    <a:pt x="8595" y="564422"/>
                  </a:moveTo>
                  <a:lnTo>
                    <a:pt x="973" y="564422"/>
                  </a:lnTo>
                  <a:lnTo>
                    <a:pt x="937" y="587282"/>
                  </a:lnTo>
                  <a:lnTo>
                    <a:pt x="8562" y="587288"/>
                  </a:lnTo>
                  <a:lnTo>
                    <a:pt x="8576" y="578392"/>
                  </a:lnTo>
                  <a:lnTo>
                    <a:pt x="1607511" y="578392"/>
                  </a:lnTo>
                  <a:lnTo>
                    <a:pt x="8576" y="577122"/>
                  </a:lnTo>
                  <a:lnTo>
                    <a:pt x="8595" y="564422"/>
                  </a:lnTo>
                  <a:close/>
                </a:path>
                <a:path w="1615439" h="1690370">
                  <a:moveTo>
                    <a:pt x="8570" y="582202"/>
                  </a:moveTo>
                  <a:lnTo>
                    <a:pt x="8568" y="583472"/>
                  </a:lnTo>
                  <a:lnTo>
                    <a:pt x="1607503" y="583472"/>
                  </a:lnTo>
                  <a:lnTo>
                    <a:pt x="8570" y="582202"/>
                  </a:lnTo>
                  <a:close/>
                </a:path>
                <a:path w="1615439" h="1690370">
                  <a:moveTo>
                    <a:pt x="8585" y="572042"/>
                  </a:moveTo>
                  <a:lnTo>
                    <a:pt x="8584" y="573312"/>
                  </a:lnTo>
                  <a:lnTo>
                    <a:pt x="1607518" y="573312"/>
                  </a:lnTo>
                  <a:lnTo>
                    <a:pt x="8585" y="572042"/>
                  </a:lnTo>
                  <a:close/>
                </a:path>
                <a:path w="1615439" h="1690370">
                  <a:moveTo>
                    <a:pt x="8620" y="549182"/>
                  </a:moveTo>
                  <a:lnTo>
                    <a:pt x="996" y="549182"/>
                  </a:lnTo>
                  <a:lnTo>
                    <a:pt x="973" y="564422"/>
                  </a:lnTo>
                  <a:lnTo>
                    <a:pt x="8595" y="564416"/>
                  </a:lnTo>
                  <a:lnTo>
                    <a:pt x="8620" y="549182"/>
                  </a:lnTo>
                  <a:close/>
                </a:path>
                <a:path w="1615439" h="1690370">
                  <a:moveTo>
                    <a:pt x="1607534" y="563158"/>
                  </a:moveTo>
                  <a:lnTo>
                    <a:pt x="1599978" y="564416"/>
                  </a:lnTo>
                  <a:lnTo>
                    <a:pt x="1607532" y="564422"/>
                  </a:lnTo>
                  <a:lnTo>
                    <a:pt x="1607534" y="563158"/>
                  </a:lnTo>
                  <a:close/>
                </a:path>
                <a:path w="1615439" h="1690370">
                  <a:moveTo>
                    <a:pt x="8599" y="563152"/>
                  </a:moveTo>
                  <a:lnTo>
                    <a:pt x="8597" y="564416"/>
                  </a:lnTo>
                  <a:lnTo>
                    <a:pt x="15723" y="563158"/>
                  </a:lnTo>
                  <a:lnTo>
                    <a:pt x="8599" y="563152"/>
                  </a:lnTo>
                  <a:close/>
                </a:path>
                <a:path w="1615439" h="1690370">
                  <a:moveTo>
                    <a:pt x="1614760" y="549182"/>
                  </a:moveTo>
                  <a:lnTo>
                    <a:pt x="1607553" y="549182"/>
                  </a:lnTo>
                  <a:lnTo>
                    <a:pt x="1607534" y="563158"/>
                  </a:lnTo>
                  <a:lnTo>
                    <a:pt x="1614723" y="563152"/>
                  </a:lnTo>
                  <a:lnTo>
                    <a:pt x="1614760" y="549182"/>
                  </a:lnTo>
                  <a:close/>
                </a:path>
                <a:path w="1615439" h="1690370">
                  <a:moveTo>
                    <a:pt x="1607555" y="547912"/>
                  </a:moveTo>
                  <a:lnTo>
                    <a:pt x="8620" y="549182"/>
                  </a:lnTo>
                  <a:lnTo>
                    <a:pt x="1607553" y="549182"/>
                  </a:lnTo>
                  <a:lnTo>
                    <a:pt x="1607555" y="547912"/>
                  </a:lnTo>
                  <a:close/>
                </a:path>
                <a:path w="1615439" h="1690370">
                  <a:moveTo>
                    <a:pt x="8636" y="537752"/>
                  </a:moveTo>
                  <a:lnTo>
                    <a:pt x="1012" y="537752"/>
                  </a:lnTo>
                  <a:lnTo>
                    <a:pt x="996" y="547912"/>
                  </a:lnTo>
                  <a:lnTo>
                    <a:pt x="8620" y="547912"/>
                  </a:lnTo>
                  <a:lnTo>
                    <a:pt x="8636" y="537752"/>
                  </a:lnTo>
                  <a:close/>
                </a:path>
                <a:path w="1615439" h="1690370">
                  <a:moveTo>
                    <a:pt x="1614785" y="537752"/>
                  </a:moveTo>
                  <a:lnTo>
                    <a:pt x="1607571" y="537752"/>
                  </a:lnTo>
                  <a:lnTo>
                    <a:pt x="1607555" y="547912"/>
                  </a:lnTo>
                  <a:lnTo>
                    <a:pt x="1614760" y="547912"/>
                  </a:lnTo>
                  <a:lnTo>
                    <a:pt x="1614785" y="537752"/>
                  </a:lnTo>
                  <a:close/>
                </a:path>
                <a:path w="1615439" h="1690370">
                  <a:moveTo>
                    <a:pt x="1014" y="536482"/>
                  </a:moveTo>
                  <a:lnTo>
                    <a:pt x="1012" y="537752"/>
                  </a:lnTo>
                  <a:lnTo>
                    <a:pt x="1014" y="536482"/>
                  </a:lnTo>
                  <a:close/>
                </a:path>
                <a:path w="1615439" h="1690370">
                  <a:moveTo>
                    <a:pt x="808003" y="537117"/>
                  </a:moveTo>
                  <a:lnTo>
                    <a:pt x="8638" y="537752"/>
                  </a:lnTo>
                  <a:lnTo>
                    <a:pt x="1607571" y="537746"/>
                  </a:lnTo>
                  <a:lnTo>
                    <a:pt x="808003" y="537117"/>
                  </a:lnTo>
                  <a:close/>
                </a:path>
                <a:path w="1615439" h="1690370">
                  <a:moveTo>
                    <a:pt x="808016" y="529497"/>
                  </a:moveTo>
                  <a:lnTo>
                    <a:pt x="8649" y="530132"/>
                  </a:lnTo>
                  <a:lnTo>
                    <a:pt x="1607584" y="530132"/>
                  </a:lnTo>
                  <a:lnTo>
                    <a:pt x="1607571" y="537746"/>
                  </a:lnTo>
                  <a:lnTo>
                    <a:pt x="1614785" y="537752"/>
                  </a:lnTo>
                  <a:lnTo>
                    <a:pt x="1614803" y="530132"/>
                  </a:lnTo>
                  <a:lnTo>
                    <a:pt x="808016" y="529497"/>
                  </a:lnTo>
                  <a:close/>
                </a:path>
                <a:path w="1615439" h="1690370">
                  <a:moveTo>
                    <a:pt x="1607572" y="536482"/>
                  </a:moveTo>
                  <a:lnTo>
                    <a:pt x="8640" y="536488"/>
                  </a:lnTo>
                  <a:lnTo>
                    <a:pt x="808003" y="537117"/>
                  </a:lnTo>
                  <a:lnTo>
                    <a:pt x="1607572" y="536482"/>
                  </a:lnTo>
                  <a:close/>
                </a:path>
                <a:path w="1615439" h="1690370">
                  <a:moveTo>
                    <a:pt x="1025" y="528862"/>
                  </a:moveTo>
                  <a:lnTo>
                    <a:pt x="1015" y="536482"/>
                  </a:lnTo>
                  <a:lnTo>
                    <a:pt x="8640" y="536482"/>
                  </a:lnTo>
                  <a:lnTo>
                    <a:pt x="8651" y="528868"/>
                  </a:lnTo>
                  <a:lnTo>
                    <a:pt x="1025" y="528862"/>
                  </a:lnTo>
                  <a:close/>
                </a:path>
                <a:path w="1615439" h="1690370">
                  <a:moveTo>
                    <a:pt x="1607584" y="528862"/>
                  </a:moveTo>
                  <a:lnTo>
                    <a:pt x="8651" y="528868"/>
                  </a:lnTo>
                  <a:lnTo>
                    <a:pt x="808016" y="529497"/>
                  </a:lnTo>
                  <a:lnTo>
                    <a:pt x="1607584" y="528862"/>
                  </a:lnTo>
                  <a:close/>
                </a:path>
                <a:path w="1615439" h="1690370">
                  <a:moveTo>
                    <a:pt x="8657" y="525052"/>
                  </a:moveTo>
                  <a:lnTo>
                    <a:pt x="1033" y="525052"/>
                  </a:lnTo>
                  <a:lnTo>
                    <a:pt x="1025" y="528862"/>
                  </a:lnTo>
                  <a:lnTo>
                    <a:pt x="8651" y="528862"/>
                  </a:lnTo>
                  <a:lnTo>
                    <a:pt x="8657" y="525052"/>
                  </a:lnTo>
                  <a:close/>
                </a:path>
                <a:path w="1615439" h="1690370">
                  <a:moveTo>
                    <a:pt x="1614814" y="525052"/>
                  </a:moveTo>
                  <a:lnTo>
                    <a:pt x="1607592" y="525052"/>
                  </a:lnTo>
                  <a:lnTo>
                    <a:pt x="1607584" y="528862"/>
                  </a:lnTo>
                  <a:lnTo>
                    <a:pt x="1614803" y="528862"/>
                  </a:lnTo>
                  <a:lnTo>
                    <a:pt x="1614814" y="525052"/>
                  </a:lnTo>
                  <a:close/>
                </a:path>
                <a:path w="1615439" h="1690370">
                  <a:moveTo>
                    <a:pt x="8669" y="517432"/>
                  </a:moveTo>
                  <a:lnTo>
                    <a:pt x="1044" y="517432"/>
                  </a:lnTo>
                  <a:lnTo>
                    <a:pt x="1033" y="525052"/>
                  </a:lnTo>
                  <a:lnTo>
                    <a:pt x="8657" y="525046"/>
                  </a:lnTo>
                  <a:lnTo>
                    <a:pt x="8669" y="517432"/>
                  </a:lnTo>
                  <a:close/>
                </a:path>
                <a:path w="1615439" h="1690370">
                  <a:moveTo>
                    <a:pt x="1607593" y="523788"/>
                  </a:moveTo>
                  <a:lnTo>
                    <a:pt x="8657" y="525052"/>
                  </a:lnTo>
                  <a:lnTo>
                    <a:pt x="1607592" y="525052"/>
                  </a:lnTo>
                  <a:lnTo>
                    <a:pt x="1607593" y="523788"/>
                  </a:lnTo>
                  <a:close/>
                </a:path>
                <a:path w="1615439" h="1690370">
                  <a:moveTo>
                    <a:pt x="1614831" y="517432"/>
                  </a:moveTo>
                  <a:lnTo>
                    <a:pt x="1607603" y="517432"/>
                  </a:lnTo>
                  <a:lnTo>
                    <a:pt x="1607593" y="523788"/>
                  </a:lnTo>
                  <a:lnTo>
                    <a:pt x="1614814" y="523782"/>
                  </a:lnTo>
                  <a:lnTo>
                    <a:pt x="1614831" y="517432"/>
                  </a:lnTo>
                  <a:close/>
                </a:path>
                <a:path w="1615439" h="1690370">
                  <a:moveTo>
                    <a:pt x="1607603" y="516162"/>
                  </a:moveTo>
                  <a:lnTo>
                    <a:pt x="8671" y="516162"/>
                  </a:lnTo>
                  <a:lnTo>
                    <a:pt x="8669" y="517432"/>
                  </a:lnTo>
                  <a:lnTo>
                    <a:pt x="1607603" y="516162"/>
                  </a:lnTo>
                  <a:close/>
                </a:path>
                <a:path w="1615439" h="1690370">
                  <a:moveTo>
                    <a:pt x="1073" y="497112"/>
                  </a:moveTo>
                  <a:lnTo>
                    <a:pt x="1044" y="516162"/>
                  </a:lnTo>
                  <a:lnTo>
                    <a:pt x="8671" y="516162"/>
                  </a:lnTo>
                  <a:lnTo>
                    <a:pt x="8674" y="513622"/>
                  </a:lnTo>
                  <a:lnTo>
                    <a:pt x="1607609" y="513622"/>
                  </a:lnTo>
                  <a:lnTo>
                    <a:pt x="8674" y="512352"/>
                  </a:lnTo>
                  <a:lnTo>
                    <a:pt x="8686" y="506002"/>
                  </a:lnTo>
                  <a:lnTo>
                    <a:pt x="1607620" y="506002"/>
                  </a:lnTo>
                  <a:lnTo>
                    <a:pt x="8686" y="504732"/>
                  </a:lnTo>
                  <a:lnTo>
                    <a:pt x="8698" y="498382"/>
                  </a:lnTo>
                  <a:lnTo>
                    <a:pt x="1073" y="497112"/>
                  </a:lnTo>
                  <a:close/>
                </a:path>
                <a:path w="1615439" h="1690370">
                  <a:moveTo>
                    <a:pt x="1607631" y="498376"/>
                  </a:moveTo>
                  <a:lnTo>
                    <a:pt x="1607603" y="516162"/>
                  </a:lnTo>
                  <a:lnTo>
                    <a:pt x="1614831" y="516162"/>
                  </a:lnTo>
                  <a:lnTo>
                    <a:pt x="1614874" y="498382"/>
                  </a:lnTo>
                  <a:lnTo>
                    <a:pt x="1607631" y="498376"/>
                  </a:lnTo>
                  <a:close/>
                </a:path>
                <a:path w="1615439" h="1690370">
                  <a:moveTo>
                    <a:pt x="8728" y="478062"/>
                  </a:moveTo>
                  <a:lnTo>
                    <a:pt x="1103" y="478062"/>
                  </a:lnTo>
                  <a:lnTo>
                    <a:pt x="1073" y="497112"/>
                  </a:lnTo>
                  <a:lnTo>
                    <a:pt x="8698" y="497112"/>
                  </a:lnTo>
                  <a:lnTo>
                    <a:pt x="8725" y="480602"/>
                  </a:lnTo>
                  <a:lnTo>
                    <a:pt x="1614914" y="480602"/>
                  </a:lnTo>
                  <a:lnTo>
                    <a:pt x="1614917" y="479332"/>
                  </a:lnTo>
                  <a:lnTo>
                    <a:pt x="8725" y="479332"/>
                  </a:lnTo>
                  <a:lnTo>
                    <a:pt x="8728" y="478062"/>
                  </a:lnTo>
                  <a:close/>
                </a:path>
                <a:path w="1615439" h="1690370">
                  <a:moveTo>
                    <a:pt x="1614914" y="480602"/>
                  </a:moveTo>
                  <a:lnTo>
                    <a:pt x="1607659" y="480602"/>
                  </a:lnTo>
                  <a:lnTo>
                    <a:pt x="1607632" y="497112"/>
                  </a:lnTo>
                  <a:lnTo>
                    <a:pt x="1614874" y="497112"/>
                  </a:lnTo>
                  <a:lnTo>
                    <a:pt x="1614914" y="480602"/>
                  </a:lnTo>
                  <a:close/>
                </a:path>
                <a:path w="1615439" h="1690370">
                  <a:moveTo>
                    <a:pt x="1607649" y="485682"/>
                  </a:moveTo>
                  <a:lnTo>
                    <a:pt x="8715" y="486952"/>
                  </a:lnTo>
                  <a:lnTo>
                    <a:pt x="1607648" y="486952"/>
                  </a:lnTo>
                  <a:lnTo>
                    <a:pt x="1607649" y="485682"/>
                  </a:lnTo>
                  <a:close/>
                </a:path>
                <a:path w="1615439" h="1690370">
                  <a:moveTo>
                    <a:pt x="1610911" y="466632"/>
                  </a:moveTo>
                  <a:lnTo>
                    <a:pt x="1607680" y="466632"/>
                  </a:lnTo>
                  <a:lnTo>
                    <a:pt x="1607659" y="479332"/>
                  </a:lnTo>
                  <a:lnTo>
                    <a:pt x="1614917" y="479332"/>
                  </a:lnTo>
                  <a:lnTo>
                    <a:pt x="1614920" y="478062"/>
                  </a:lnTo>
                  <a:lnTo>
                    <a:pt x="1614721" y="478062"/>
                  </a:lnTo>
                  <a:lnTo>
                    <a:pt x="1614721" y="475522"/>
                  </a:lnTo>
                  <a:lnTo>
                    <a:pt x="1613451" y="475522"/>
                  </a:lnTo>
                  <a:lnTo>
                    <a:pt x="1613451" y="471712"/>
                  </a:lnTo>
                  <a:lnTo>
                    <a:pt x="1612181" y="471712"/>
                  </a:lnTo>
                  <a:lnTo>
                    <a:pt x="1612181" y="470442"/>
                  </a:lnTo>
                  <a:lnTo>
                    <a:pt x="1610911" y="470442"/>
                  </a:lnTo>
                  <a:lnTo>
                    <a:pt x="1610911" y="466632"/>
                  </a:lnTo>
                  <a:close/>
                </a:path>
                <a:path w="1615439" h="1690370">
                  <a:moveTo>
                    <a:pt x="8732" y="475522"/>
                  </a:moveTo>
                  <a:lnTo>
                    <a:pt x="1821" y="475522"/>
                  </a:lnTo>
                  <a:lnTo>
                    <a:pt x="1821" y="478062"/>
                  </a:lnTo>
                  <a:lnTo>
                    <a:pt x="1607663" y="478062"/>
                  </a:lnTo>
                  <a:lnTo>
                    <a:pt x="8728" y="476792"/>
                  </a:lnTo>
                  <a:lnTo>
                    <a:pt x="8732" y="475522"/>
                  </a:lnTo>
                  <a:close/>
                </a:path>
                <a:path w="1615439" h="1690370">
                  <a:moveTo>
                    <a:pt x="8746" y="466632"/>
                  </a:moveTo>
                  <a:lnTo>
                    <a:pt x="5631" y="466632"/>
                  </a:lnTo>
                  <a:lnTo>
                    <a:pt x="5631" y="470442"/>
                  </a:lnTo>
                  <a:lnTo>
                    <a:pt x="4361" y="470442"/>
                  </a:lnTo>
                  <a:lnTo>
                    <a:pt x="4361" y="471712"/>
                  </a:lnTo>
                  <a:lnTo>
                    <a:pt x="3091" y="471712"/>
                  </a:lnTo>
                  <a:lnTo>
                    <a:pt x="3091" y="475522"/>
                  </a:lnTo>
                  <a:lnTo>
                    <a:pt x="1607667" y="475522"/>
                  </a:lnTo>
                  <a:lnTo>
                    <a:pt x="8732" y="474252"/>
                  </a:lnTo>
                  <a:lnTo>
                    <a:pt x="8746" y="466632"/>
                  </a:lnTo>
                  <a:close/>
                </a:path>
                <a:path w="1615439" h="1690370">
                  <a:moveTo>
                    <a:pt x="8351" y="725712"/>
                  </a:moveTo>
                  <a:lnTo>
                    <a:pt x="729" y="725712"/>
                  </a:lnTo>
                  <a:lnTo>
                    <a:pt x="700" y="744762"/>
                  </a:lnTo>
                  <a:lnTo>
                    <a:pt x="8322" y="744762"/>
                  </a:lnTo>
                  <a:lnTo>
                    <a:pt x="8351" y="725712"/>
                  </a:lnTo>
                  <a:close/>
                </a:path>
                <a:path w="1615439" h="1690370">
                  <a:moveTo>
                    <a:pt x="1614359" y="725712"/>
                  </a:moveTo>
                  <a:lnTo>
                    <a:pt x="1607285" y="725712"/>
                  </a:lnTo>
                  <a:lnTo>
                    <a:pt x="1607256" y="744762"/>
                  </a:lnTo>
                  <a:lnTo>
                    <a:pt x="1614316" y="744762"/>
                  </a:lnTo>
                  <a:lnTo>
                    <a:pt x="1614359" y="725712"/>
                  </a:lnTo>
                  <a:close/>
                </a:path>
                <a:path w="1615439" h="1690370">
                  <a:moveTo>
                    <a:pt x="8322" y="744762"/>
                  </a:moveTo>
                  <a:lnTo>
                    <a:pt x="700" y="744762"/>
                  </a:lnTo>
                  <a:lnTo>
                    <a:pt x="385" y="954312"/>
                  </a:lnTo>
                  <a:lnTo>
                    <a:pt x="8004" y="954312"/>
                  </a:lnTo>
                  <a:lnTo>
                    <a:pt x="8322" y="744762"/>
                  </a:lnTo>
                  <a:close/>
                </a:path>
                <a:path w="1615439" h="1690370">
                  <a:moveTo>
                    <a:pt x="1614316" y="744762"/>
                  </a:moveTo>
                  <a:lnTo>
                    <a:pt x="1607256" y="744762"/>
                  </a:lnTo>
                  <a:lnTo>
                    <a:pt x="1606939" y="954312"/>
                  </a:lnTo>
                  <a:lnTo>
                    <a:pt x="1613843" y="954312"/>
                  </a:lnTo>
                  <a:lnTo>
                    <a:pt x="1614316" y="744762"/>
                  </a:lnTo>
                  <a:close/>
                </a:path>
                <a:path w="1615439" h="1690370">
                  <a:moveTo>
                    <a:pt x="8004" y="954312"/>
                  </a:moveTo>
                  <a:lnTo>
                    <a:pt x="385" y="954312"/>
                  </a:lnTo>
                  <a:lnTo>
                    <a:pt x="200" y="1077502"/>
                  </a:lnTo>
                  <a:lnTo>
                    <a:pt x="7817" y="1077502"/>
                  </a:lnTo>
                  <a:lnTo>
                    <a:pt x="8004" y="954312"/>
                  </a:lnTo>
                  <a:close/>
                </a:path>
                <a:path w="1615439" h="1690370">
                  <a:moveTo>
                    <a:pt x="1613843" y="954312"/>
                  </a:moveTo>
                  <a:lnTo>
                    <a:pt x="1606939" y="954312"/>
                  </a:lnTo>
                  <a:lnTo>
                    <a:pt x="1606752" y="1077502"/>
                  </a:lnTo>
                  <a:lnTo>
                    <a:pt x="1613565" y="1077502"/>
                  </a:lnTo>
                  <a:lnTo>
                    <a:pt x="1613843" y="954312"/>
                  </a:lnTo>
                  <a:close/>
                </a:path>
                <a:path w="1615439" h="1690370">
                  <a:moveTo>
                    <a:pt x="1607101" y="1229902"/>
                  </a:moveTo>
                  <a:lnTo>
                    <a:pt x="9441" y="1229902"/>
                  </a:lnTo>
                  <a:lnTo>
                    <a:pt x="1606521" y="1231172"/>
                  </a:lnTo>
                  <a:lnTo>
                    <a:pt x="1606517" y="1233712"/>
                  </a:lnTo>
                  <a:lnTo>
                    <a:pt x="1607101" y="1233712"/>
                  </a:lnTo>
                  <a:lnTo>
                    <a:pt x="1607101" y="1229902"/>
                  </a:lnTo>
                  <a:close/>
                </a:path>
                <a:path w="1615439" h="1690370">
                  <a:moveTo>
                    <a:pt x="650501" y="1218983"/>
                  </a:moveTo>
                  <a:lnTo>
                    <a:pt x="1606538" y="1219742"/>
                  </a:lnTo>
                  <a:lnTo>
                    <a:pt x="1606521" y="1229902"/>
                  </a:lnTo>
                  <a:lnTo>
                    <a:pt x="1608371" y="1229902"/>
                  </a:lnTo>
                  <a:lnTo>
                    <a:pt x="1608371" y="1228632"/>
                  </a:lnTo>
                  <a:lnTo>
                    <a:pt x="1609641" y="1228632"/>
                  </a:lnTo>
                  <a:lnTo>
                    <a:pt x="1609641" y="1224822"/>
                  </a:lnTo>
                  <a:lnTo>
                    <a:pt x="1610911" y="1224822"/>
                  </a:lnTo>
                  <a:lnTo>
                    <a:pt x="1610911" y="1222282"/>
                  </a:lnTo>
                  <a:lnTo>
                    <a:pt x="1612181" y="1222282"/>
                  </a:lnTo>
                  <a:lnTo>
                    <a:pt x="1612181" y="1219741"/>
                  </a:lnTo>
                  <a:lnTo>
                    <a:pt x="650501" y="1218983"/>
                  </a:lnTo>
                  <a:close/>
                </a:path>
                <a:path w="1615439" h="1690370">
                  <a:moveTo>
                    <a:pt x="4361" y="1218473"/>
                  </a:moveTo>
                  <a:lnTo>
                    <a:pt x="4361" y="1222282"/>
                  </a:lnTo>
                  <a:lnTo>
                    <a:pt x="5631" y="1222282"/>
                  </a:lnTo>
                  <a:lnTo>
                    <a:pt x="5631" y="1224822"/>
                  </a:lnTo>
                  <a:lnTo>
                    <a:pt x="6901" y="1224822"/>
                  </a:lnTo>
                  <a:lnTo>
                    <a:pt x="6901" y="1228632"/>
                  </a:lnTo>
                  <a:lnTo>
                    <a:pt x="8171" y="1228632"/>
                  </a:lnTo>
                  <a:lnTo>
                    <a:pt x="7589" y="1227362"/>
                  </a:lnTo>
                  <a:lnTo>
                    <a:pt x="7603" y="1218476"/>
                  </a:lnTo>
                  <a:lnTo>
                    <a:pt x="4361" y="1218473"/>
                  </a:lnTo>
                  <a:close/>
                </a:path>
                <a:path w="1615439" h="1690370">
                  <a:moveTo>
                    <a:pt x="1613270" y="1208312"/>
                  </a:moveTo>
                  <a:lnTo>
                    <a:pt x="1606554" y="1208317"/>
                  </a:lnTo>
                  <a:lnTo>
                    <a:pt x="1606546" y="1213392"/>
                  </a:lnTo>
                  <a:lnTo>
                    <a:pt x="7611" y="1214662"/>
                  </a:lnTo>
                  <a:lnTo>
                    <a:pt x="1606546" y="1214662"/>
                  </a:lnTo>
                  <a:lnTo>
                    <a:pt x="1606538" y="1218472"/>
                  </a:lnTo>
                  <a:lnTo>
                    <a:pt x="1612181" y="1218472"/>
                  </a:lnTo>
                  <a:lnTo>
                    <a:pt x="1612181" y="1219741"/>
                  </a:lnTo>
                  <a:lnTo>
                    <a:pt x="1613247" y="1219742"/>
                  </a:lnTo>
                  <a:lnTo>
                    <a:pt x="1613270" y="1208312"/>
                  </a:lnTo>
                  <a:close/>
                </a:path>
                <a:path w="1615439" h="1690370">
                  <a:moveTo>
                    <a:pt x="7603" y="1218472"/>
                  </a:moveTo>
                  <a:lnTo>
                    <a:pt x="650501" y="1218983"/>
                  </a:lnTo>
                  <a:lnTo>
                    <a:pt x="7603" y="1218472"/>
                  </a:lnTo>
                  <a:close/>
                </a:path>
                <a:path w="1615439" h="1690370">
                  <a:moveTo>
                    <a:pt x="857212" y="1208907"/>
                  </a:moveTo>
                  <a:lnTo>
                    <a:pt x="3" y="1209582"/>
                  </a:lnTo>
                  <a:lnTo>
                    <a:pt x="0" y="1210852"/>
                  </a:lnTo>
                  <a:lnTo>
                    <a:pt x="551" y="1210852"/>
                  </a:lnTo>
                  <a:lnTo>
                    <a:pt x="551" y="1214662"/>
                  </a:lnTo>
                  <a:lnTo>
                    <a:pt x="1821" y="1214662"/>
                  </a:lnTo>
                  <a:lnTo>
                    <a:pt x="1821" y="1217202"/>
                  </a:lnTo>
                  <a:lnTo>
                    <a:pt x="3091" y="1217202"/>
                  </a:lnTo>
                  <a:lnTo>
                    <a:pt x="3091" y="1218472"/>
                  </a:lnTo>
                  <a:lnTo>
                    <a:pt x="4361" y="1218473"/>
                  </a:lnTo>
                  <a:lnTo>
                    <a:pt x="7603" y="1218472"/>
                  </a:lnTo>
                  <a:lnTo>
                    <a:pt x="7618" y="1209582"/>
                  </a:lnTo>
                  <a:lnTo>
                    <a:pt x="857212" y="1208907"/>
                  </a:lnTo>
                  <a:close/>
                </a:path>
                <a:path w="1615439" h="1690370">
                  <a:moveTo>
                    <a:pt x="7630" y="1201962"/>
                  </a:moveTo>
                  <a:lnTo>
                    <a:pt x="13" y="1201962"/>
                  </a:lnTo>
                  <a:lnTo>
                    <a:pt x="3" y="1209582"/>
                  </a:lnTo>
                  <a:lnTo>
                    <a:pt x="7618" y="1208312"/>
                  </a:lnTo>
                  <a:lnTo>
                    <a:pt x="7630" y="1201962"/>
                  </a:lnTo>
                  <a:close/>
                </a:path>
                <a:path w="1615439" h="1690370">
                  <a:moveTo>
                    <a:pt x="1613287" y="1201962"/>
                  </a:moveTo>
                  <a:lnTo>
                    <a:pt x="1606565" y="1201962"/>
                  </a:lnTo>
                  <a:lnTo>
                    <a:pt x="1606554" y="1208317"/>
                  </a:lnTo>
                  <a:lnTo>
                    <a:pt x="1613270" y="1208312"/>
                  </a:lnTo>
                  <a:lnTo>
                    <a:pt x="1613287" y="1201962"/>
                  </a:lnTo>
                  <a:close/>
                </a:path>
                <a:path w="1615439" h="1690370">
                  <a:moveTo>
                    <a:pt x="15" y="1200692"/>
                  </a:moveTo>
                  <a:lnTo>
                    <a:pt x="13" y="1201962"/>
                  </a:lnTo>
                  <a:lnTo>
                    <a:pt x="15" y="1200692"/>
                  </a:lnTo>
                  <a:close/>
                </a:path>
                <a:path w="1615439" h="1690370">
                  <a:moveTo>
                    <a:pt x="7632" y="1200698"/>
                  </a:moveTo>
                  <a:lnTo>
                    <a:pt x="7630" y="1201962"/>
                  </a:lnTo>
                  <a:lnTo>
                    <a:pt x="1606565" y="1201957"/>
                  </a:lnTo>
                  <a:lnTo>
                    <a:pt x="7632" y="1200698"/>
                  </a:lnTo>
                  <a:close/>
                </a:path>
                <a:path w="1615439" h="1690370">
                  <a:moveTo>
                    <a:pt x="1606571" y="1198147"/>
                  </a:moveTo>
                  <a:lnTo>
                    <a:pt x="1606565" y="1201957"/>
                  </a:lnTo>
                  <a:lnTo>
                    <a:pt x="1613287" y="1201962"/>
                  </a:lnTo>
                  <a:lnTo>
                    <a:pt x="1613294" y="1198152"/>
                  </a:lnTo>
                  <a:lnTo>
                    <a:pt x="1606571" y="1198147"/>
                  </a:lnTo>
                  <a:close/>
                </a:path>
                <a:path w="1615439" h="1690370">
                  <a:moveTo>
                    <a:pt x="7636" y="1198146"/>
                  </a:moveTo>
                  <a:lnTo>
                    <a:pt x="23" y="1198152"/>
                  </a:lnTo>
                  <a:lnTo>
                    <a:pt x="17" y="1200692"/>
                  </a:lnTo>
                  <a:lnTo>
                    <a:pt x="7632" y="1200698"/>
                  </a:lnTo>
                  <a:lnTo>
                    <a:pt x="7636" y="1198146"/>
                  </a:lnTo>
                  <a:close/>
                </a:path>
                <a:path w="1615439" h="1690370">
                  <a:moveTo>
                    <a:pt x="1613299" y="1196882"/>
                  </a:moveTo>
                  <a:lnTo>
                    <a:pt x="1613296" y="1198152"/>
                  </a:lnTo>
                  <a:lnTo>
                    <a:pt x="1613299" y="1196882"/>
                  </a:lnTo>
                  <a:close/>
                </a:path>
                <a:path w="1615439" h="1690370">
                  <a:moveTo>
                    <a:pt x="1606573" y="1196887"/>
                  </a:moveTo>
                  <a:lnTo>
                    <a:pt x="1605679" y="1196888"/>
                  </a:lnTo>
                  <a:lnTo>
                    <a:pt x="1606571" y="1198147"/>
                  </a:lnTo>
                  <a:lnTo>
                    <a:pt x="1606573" y="1196887"/>
                  </a:lnTo>
                  <a:close/>
                </a:path>
                <a:path w="1615439" h="1690370">
                  <a:moveTo>
                    <a:pt x="7641" y="1194342"/>
                  </a:moveTo>
                  <a:lnTo>
                    <a:pt x="26" y="1194342"/>
                  </a:lnTo>
                  <a:lnTo>
                    <a:pt x="21" y="1196882"/>
                  </a:lnTo>
                  <a:lnTo>
                    <a:pt x="7638" y="1196888"/>
                  </a:lnTo>
                  <a:lnTo>
                    <a:pt x="7641" y="1194342"/>
                  </a:lnTo>
                  <a:close/>
                </a:path>
                <a:path w="1615439" h="1690370">
                  <a:moveTo>
                    <a:pt x="1613304" y="1194342"/>
                  </a:moveTo>
                  <a:lnTo>
                    <a:pt x="1606577" y="1194342"/>
                  </a:lnTo>
                  <a:lnTo>
                    <a:pt x="1606573" y="1196887"/>
                  </a:lnTo>
                  <a:lnTo>
                    <a:pt x="1613296" y="1196882"/>
                  </a:lnTo>
                  <a:lnTo>
                    <a:pt x="1613304" y="1194342"/>
                  </a:lnTo>
                  <a:close/>
                </a:path>
                <a:path w="1615439" h="1690370">
                  <a:moveTo>
                    <a:pt x="7645" y="1190526"/>
                  </a:moveTo>
                  <a:lnTo>
                    <a:pt x="32" y="1190532"/>
                  </a:lnTo>
                  <a:lnTo>
                    <a:pt x="26" y="1193072"/>
                  </a:lnTo>
                  <a:lnTo>
                    <a:pt x="1613304" y="1194342"/>
                  </a:lnTo>
                  <a:lnTo>
                    <a:pt x="1613307" y="1193072"/>
                  </a:lnTo>
                  <a:lnTo>
                    <a:pt x="7641" y="1193072"/>
                  </a:lnTo>
                  <a:lnTo>
                    <a:pt x="7645" y="1190526"/>
                  </a:lnTo>
                  <a:close/>
                </a:path>
                <a:path w="1615439" h="1690370">
                  <a:moveTo>
                    <a:pt x="1613313" y="1189262"/>
                  </a:moveTo>
                  <a:lnTo>
                    <a:pt x="1606582" y="1189267"/>
                  </a:lnTo>
                  <a:lnTo>
                    <a:pt x="1606577" y="1193072"/>
                  </a:lnTo>
                  <a:lnTo>
                    <a:pt x="1613307" y="1193072"/>
                  </a:lnTo>
                  <a:lnTo>
                    <a:pt x="1613313" y="1189262"/>
                  </a:lnTo>
                  <a:close/>
                </a:path>
                <a:path w="1615439" h="1690370">
                  <a:moveTo>
                    <a:pt x="1606582" y="1189262"/>
                  </a:moveTo>
                  <a:lnTo>
                    <a:pt x="7647" y="1189262"/>
                  </a:lnTo>
                  <a:lnTo>
                    <a:pt x="7645" y="1190526"/>
                  </a:lnTo>
                  <a:lnTo>
                    <a:pt x="1606582" y="1189262"/>
                  </a:lnTo>
                  <a:close/>
                </a:path>
                <a:path w="1615439" h="1690370">
                  <a:moveTo>
                    <a:pt x="7651" y="1186722"/>
                  </a:moveTo>
                  <a:lnTo>
                    <a:pt x="38" y="1186722"/>
                  </a:lnTo>
                  <a:lnTo>
                    <a:pt x="32" y="1189262"/>
                  </a:lnTo>
                  <a:lnTo>
                    <a:pt x="7647" y="1189262"/>
                  </a:lnTo>
                  <a:lnTo>
                    <a:pt x="7651" y="1186722"/>
                  </a:lnTo>
                  <a:close/>
                </a:path>
                <a:path w="1615439" h="1690370">
                  <a:moveTo>
                    <a:pt x="1613322" y="1186722"/>
                  </a:moveTo>
                  <a:lnTo>
                    <a:pt x="1606588" y="1186722"/>
                  </a:lnTo>
                  <a:lnTo>
                    <a:pt x="1606582" y="1189262"/>
                  </a:lnTo>
                  <a:lnTo>
                    <a:pt x="1613313" y="1189262"/>
                  </a:lnTo>
                  <a:lnTo>
                    <a:pt x="1613322" y="1186722"/>
                  </a:lnTo>
                  <a:close/>
                </a:path>
                <a:path w="1615439" h="1690370">
                  <a:moveTo>
                    <a:pt x="7653" y="1185452"/>
                  </a:moveTo>
                  <a:lnTo>
                    <a:pt x="7651" y="1186722"/>
                  </a:lnTo>
                  <a:lnTo>
                    <a:pt x="1606588" y="1186722"/>
                  </a:lnTo>
                  <a:lnTo>
                    <a:pt x="7653" y="1185452"/>
                  </a:lnTo>
                  <a:close/>
                </a:path>
                <a:path w="1615439" h="1690370">
                  <a:moveTo>
                    <a:pt x="1606590" y="1185452"/>
                  </a:moveTo>
                  <a:lnTo>
                    <a:pt x="7653" y="1185452"/>
                  </a:lnTo>
                  <a:lnTo>
                    <a:pt x="1606588" y="1186722"/>
                  </a:lnTo>
                  <a:lnTo>
                    <a:pt x="1606590" y="1185452"/>
                  </a:lnTo>
                  <a:close/>
                </a:path>
                <a:path w="1615439" h="1690370">
                  <a:moveTo>
                    <a:pt x="7659" y="1182912"/>
                  </a:moveTo>
                  <a:lnTo>
                    <a:pt x="43" y="1182912"/>
                  </a:lnTo>
                  <a:lnTo>
                    <a:pt x="38" y="1185452"/>
                  </a:lnTo>
                  <a:lnTo>
                    <a:pt x="7653" y="1185452"/>
                  </a:lnTo>
                  <a:lnTo>
                    <a:pt x="7659" y="1182912"/>
                  </a:lnTo>
                  <a:close/>
                </a:path>
                <a:path w="1615439" h="1690370">
                  <a:moveTo>
                    <a:pt x="1613330" y="1182912"/>
                  </a:moveTo>
                  <a:lnTo>
                    <a:pt x="1606594" y="1182912"/>
                  </a:lnTo>
                  <a:lnTo>
                    <a:pt x="1606590" y="1185452"/>
                  </a:lnTo>
                  <a:lnTo>
                    <a:pt x="1613322" y="1185452"/>
                  </a:lnTo>
                  <a:lnTo>
                    <a:pt x="1613330" y="1182912"/>
                  </a:lnTo>
                  <a:close/>
                </a:path>
                <a:path w="1615439" h="1690370">
                  <a:moveTo>
                    <a:pt x="806701" y="1174657"/>
                  </a:moveTo>
                  <a:lnTo>
                    <a:pt x="57" y="1175292"/>
                  </a:lnTo>
                  <a:lnTo>
                    <a:pt x="43" y="1182912"/>
                  </a:lnTo>
                  <a:lnTo>
                    <a:pt x="7659" y="1182906"/>
                  </a:lnTo>
                  <a:lnTo>
                    <a:pt x="7670" y="1175292"/>
                  </a:lnTo>
                  <a:lnTo>
                    <a:pt x="1606606" y="1175292"/>
                  </a:lnTo>
                  <a:lnTo>
                    <a:pt x="806701" y="1174657"/>
                  </a:lnTo>
                  <a:close/>
                </a:path>
                <a:path w="1615439" h="1690370">
                  <a:moveTo>
                    <a:pt x="1606606" y="1175287"/>
                  </a:moveTo>
                  <a:lnTo>
                    <a:pt x="1606594" y="1181642"/>
                  </a:lnTo>
                  <a:lnTo>
                    <a:pt x="856104" y="1182238"/>
                  </a:lnTo>
                  <a:lnTo>
                    <a:pt x="1613330" y="1181642"/>
                  </a:lnTo>
                  <a:lnTo>
                    <a:pt x="1613345" y="1175292"/>
                  </a:lnTo>
                  <a:lnTo>
                    <a:pt x="1606606" y="1175287"/>
                  </a:lnTo>
                  <a:close/>
                </a:path>
                <a:path w="1615439" h="1690370">
                  <a:moveTo>
                    <a:pt x="1613349" y="1174022"/>
                  </a:moveTo>
                  <a:lnTo>
                    <a:pt x="1613347" y="1175292"/>
                  </a:lnTo>
                  <a:lnTo>
                    <a:pt x="1613349" y="1174022"/>
                  </a:lnTo>
                  <a:close/>
                </a:path>
                <a:path w="1615439" h="1690370">
                  <a:moveTo>
                    <a:pt x="7674" y="1171476"/>
                  </a:moveTo>
                  <a:lnTo>
                    <a:pt x="61" y="1171482"/>
                  </a:lnTo>
                  <a:lnTo>
                    <a:pt x="55" y="1174022"/>
                  </a:lnTo>
                  <a:lnTo>
                    <a:pt x="806701" y="1174657"/>
                  </a:lnTo>
                  <a:lnTo>
                    <a:pt x="7670" y="1174022"/>
                  </a:lnTo>
                  <a:lnTo>
                    <a:pt x="7674" y="1171476"/>
                  </a:lnTo>
                  <a:close/>
                </a:path>
                <a:path w="1615439" h="1690370">
                  <a:moveTo>
                    <a:pt x="1613356" y="1170212"/>
                  </a:moveTo>
                  <a:lnTo>
                    <a:pt x="1606611" y="1170217"/>
                  </a:lnTo>
                  <a:lnTo>
                    <a:pt x="1606607" y="1174027"/>
                  </a:lnTo>
                  <a:lnTo>
                    <a:pt x="1613347" y="1174022"/>
                  </a:lnTo>
                  <a:lnTo>
                    <a:pt x="1613356" y="1170212"/>
                  </a:lnTo>
                  <a:close/>
                </a:path>
                <a:path w="1615439" h="1690370">
                  <a:moveTo>
                    <a:pt x="7680" y="1167672"/>
                  </a:moveTo>
                  <a:lnTo>
                    <a:pt x="66" y="1167672"/>
                  </a:lnTo>
                  <a:lnTo>
                    <a:pt x="61" y="1171482"/>
                  </a:lnTo>
                  <a:lnTo>
                    <a:pt x="7674" y="1171476"/>
                  </a:lnTo>
                  <a:lnTo>
                    <a:pt x="7680" y="1167672"/>
                  </a:lnTo>
                  <a:close/>
                </a:path>
                <a:path w="1615439" h="1690370">
                  <a:moveTo>
                    <a:pt x="1613365" y="1167672"/>
                  </a:moveTo>
                  <a:lnTo>
                    <a:pt x="1606615" y="1167672"/>
                  </a:lnTo>
                  <a:lnTo>
                    <a:pt x="1606611" y="1170217"/>
                  </a:lnTo>
                  <a:lnTo>
                    <a:pt x="1613356" y="1170212"/>
                  </a:lnTo>
                  <a:lnTo>
                    <a:pt x="1613365" y="1167672"/>
                  </a:lnTo>
                  <a:close/>
                </a:path>
                <a:path w="1615439" h="1690370">
                  <a:moveTo>
                    <a:pt x="1606617" y="1166402"/>
                  </a:moveTo>
                  <a:lnTo>
                    <a:pt x="7682" y="1166402"/>
                  </a:lnTo>
                  <a:lnTo>
                    <a:pt x="7680" y="1167672"/>
                  </a:lnTo>
                  <a:lnTo>
                    <a:pt x="1606615" y="1167672"/>
                  </a:lnTo>
                  <a:lnTo>
                    <a:pt x="1606617" y="1166402"/>
                  </a:lnTo>
                  <a:close/>
                </a:path>
                <a:path w="1615439" h="1690370">
                  <a:moveTo>
                    <a:pt x="72" y="1162592"/>
                  </a:moveTo>
                  <a:lnTo>
                    <a:pt x="66" y="1166402"/>
                  </a:lnTo>
                  <a:lnTo>
                    <a:pt x="7682" y="1166402"/>
                  </a:lnTo>
                  <a:lnTo>
                    <a:pt x="7690" y="1162598"/>
                  </a:lnTo>
                  <a:lnTo>
                    <a:pt x="72" y="1162592"/>
                  </a:lnTo>
                  <a:close/>
                </a:path>
                <a:path w="1615439" h="1690370">
                  <a:moveTo>
                    <a:pt x="1606623" y="1163857"/>
                  </a:moveTo>
                  <a:lnTo>
                    <a:pt x="1606617" y="1166402"/>
                  </a:lnTo>
                  <a:lnTo>
                    <a:pt x="1613365" y="1166402"/>
                  </a:lnTo>
                  <a:lnTo>
                    <a:pt x="1613373" y="1163862"/>
                  </a:lnTo>
                  <a:lnTo>
                    <a:pt x="1606623" y="1163857"/>
                  </a:lnTo>
                  <a:close/>
                </a:path>
                <a:path w="1615439" h="1690370">
                  <a:moveTo>
                    <a:pt x="1613382" y="1160052"/>
                  </a:moveTo>
                  <a:lnTo>
                    <a:pt x="1606629" y="1160052"/>
                  </a:lnTo>
                  <a:lnTo>
                    <a:pt x="1606623" y="1163857"/>
                  </a:lnTo>
                  <a:lnTo>
                    <a:pt x="1613373" y="1163862"/>
                  </a:lnTo>
                  <a:lnTo>
                    <a:pt x="1613382" y="1160052"/>
                  </a:lnTo>
                  <a:close/>
                </a:path>
                <a:path w="1615439" h="1690370">
                  <a:moveTo>
                    <a:pt x="7693" y="1160052"/>
                  </a:moveTo>
                  <a:lnTo>
                    <a:pt x="78" y="1160052"/>
                  </a:lnTo>
                  <a:lnTo>
                    <a:pt x="72" y="1162592"/>
                  </a:lnTo>
                  <a:lnTo>
                    <a:pt x="7690" y="1162598"/>
                  </a:lnTo>
                  <a:lnTo>
                    <a:pt x="7693" y="1160052"/>
                  </a:lnTo>
                  <a:close/>
                </a:path>
                <a:path w="1615439" h="1690370">
                  <a:moveTo>
                    <a:pt x="1606634" y="1156237"/>
                  </a:moveTo>
                  <a:lnTo>
                    <a:pt x="1606629" y="1158782"/>
                  </a:lnTo>
                  <a:lnTo>
                    <a:pt x="1599079" y="1158788"/>
                  </a:lnTo>
                  <a:lnTo>
                    <a:pt x="1613382" y="1160052"/>
                  </a:lnTo>
                  <a:lnTo>
                    <a:pt x="1613388" y="1156242"/>
                  </a:lnTo>
                  <a:lnTo>
                    <a:pt x="1606634" y="1156237"/>
                  </a:lnTo>
                  <a:close/>
                </a:path>
                <a:path w="1615439" h="1690370">
                  <a:moveTo>
                    <a:pt x="806737" y="1155607"/>
                  </a:moveTo>
                  <a:lnTo>
                    <a:pt x="86" y="1156242"/>
                  </a:lnTo>
                  <a:lnTo>
                    <a:pt x="78" y="1158782"/>
                  </a:lnTo>
                  <a:lnTo>
                    <a:pt x="7695" y="1158788"/>
                  </a:lnTo>
                  <a:lnTo>
                    <a:pt x="7701" y="1156242"/>
                  </a:lnTo>
                  <a:lnTo>
                    <a:pt x="806737" y="1155607"/>
                  </a:lnTo>
                  <a:close/>
                </a:path>
                <a:path w="1615439" h="1690370">
                  <a:moveTo>
                    <a:pt x="1606633" y="1156242"/>
                  </a:moveTo>
                  <a:close/>
                </a:path>
                <a:path w="1615439" h="1690370">
                  <a:moveTo>
                    <a:pt x="1613392" y="1154972"/>
                  </a:moveTo>
                  <a:lnTo>
                    <a:pt x="1613390" y="1156242"/>
                  </a:lnTo>
                  <a:lnTo>
                    <a:pt x="1613392" y="1154972"/>
                  </a:lnTo>
                  <a:close/>
                </a:path>
                <a:path w="1615439" h="1690370">
                  <a:moveTo>
                    <a:pt x="7703" y="1152426"/>
                  </a:moveTo>
                  <a:lnTo>
                    <a:pt x="89" y="1152432"/>
                  </a:lnTo>
                  <a:lnTo>
                    <a:pt x="84" y="1154972"/>
                  </a:lnTo>
                  <a:lnTo>
                    <a:pt x="806737" y="1155607"/>
                  </a:lnTo>
                  <a:lnTo>
                    <a:pt x="7699" y="1154972"/>
                  </a:lnTo>
                  <a:lnTo>
                    <a:pt x="7703" y="1152426"/>
                  </a:lnTo>
                  <a:close/>
                </a:path>
                <a:path w="1615439" h="1690370">
                  <a:moveTo>
                    <a:pt x="1613399" y="1151162"/>
                  </a:moveTo>
                  <a:lnTo>
                    <a:pt x="1606640" y="1152432"/>
                  </a:lnTo>
                  <a:lnTo>
                    <a:pt x="1606636" y="1154977"/>
                  </a:lnTo>
                  <a:lnTo>
                    <a:pt x="1613390" y="1154972"/>
                  </a:lnTo>
                  <a:lnTo>
                    <a:pt x="1613399" y="1151162"/>
                  </a:lnTo>
                  <a:close/>
                </a:path>
                <a:path w="1615439" h="1690370">
                  <a:moveTo>
                    <a:pt x="7709" y="1148616"/>
                  </a:moveTo>
                  <a:lnTo>
                    <a:pt x="95" y="1148622"/>
                  </a:lnTo>
                  <a:lnTo>
                    <a:pt x="89" y="1152432"/>
                  </a:lnTo>
                  <a:lnTo>
                    <a:pt x="7703" y="1152426"/>
                  </a:lnTo>
                  <a:lnTo>
                    <a:pt x="7709" y="1148616"/>
                  </a:lnTo>
                  <a:close/>
                </a:path>
                <a:path w="1615439" h="1690370">
                  <a:moveTo>
                    <a:pt x="1613408" y="1147352"/>
                  </a:moveTo>
                  <a:lnTo>
                    <a:pt x="1606648" y="1147357"/>
                  </a:lnTo>
                  <a:lnTo>
                    <a:pt x="1606640" y="1151162"/>
                  </a:lnTo>
                  <a:lnTo>
                    <a:pt x="806959" y="1151797"/>
                  </a:lnTo>
                  <a:lnTo>
                    <a:pt x="1613399" y="1151162"/>
                  </a:lnTo>
                  <a:lnTo>
                    <a:pt x="1613408" y="1147352"/>
                  </a:lnTo>
                  <a:close/>
                </a:path>
                <a:path w="1615439" h="1690370">
                  <a:moveTo>
                    <a:pt x="7711" y="1147352"/>
                  </a:moveTo>
                  <a:lnTo>
                    <a:pt x="7709" y="1148616"/>
                  </a:lnTo>
                  <a:lnTo>
                    <a:pt x="14410" y="1147357"/>
                  </a:lnTo>
                  <a:lnTo>
                    <a:pt x="7711" y="1147352"/>
                  </a:lnTo>
                  <a:close/>
                </a:path>
                <a:path w="1615439" h="1690370">
                  <a:moveTo>
                    <a:pt x="1606648" y="1147352"/>
                  </a:moveTo>
                  <a:lnTo>
                    <a:pt x="7711" y="1147352"/>
                  </a:lnTo>
                  <a:lnTo>
                    <a:pt x="806966" y="1147987"/>
                  </a:lnTo>
                  <a:lnTo>
                    <a:pt x="1606648" y="1147352"/>
                  </a:lnTo>
                  <a:close/>
                </a:path>
                <a:path w="1615439" h="1690370">
                  <a:moveTo>
                    <a:pt x="7722" y="1141002"/>
                  </a:moveTo>
                  <a:lnTo>
                    <a:pt x="106" y="1141002"/>
                  </a:lnTo>
                  <a:lnTo>
                    <a:pt x="95" y="1147352"/>
                  </a:lnTo>
                  <a:lnTo>
                    <a:pt x="7711" y="1147352"/>
                  </a:lnTo>
                  <a:lnTo>
                    <a:pt x="7722" y="1141002"/>
                  </a:lnTo>
                  <a:close/>
                </a:path>
                <a:path w="1615439" h="1690370">
                  <a:moveTo>
                    <a:pt x="1613423" y="1141002"/>
                  </a:moveTo>
                  <a:lnTo>
                    <a:pt x="1606656" y="1141002"/>
                  </a:lnTo>
                  <a:lnTo>
                    <a:pt x="1606648" y="1147352"/>
                  </a:lnTo>
                  <a:lnTo>
                    <a:pt x="1613408" y="1147352"/>
                  </a:lnTo>
                  <a:lnTo>
                    <a:pt x="1613423" y="1141002"/>
                  </a:lnTo>
                  <a:close/>
                </a:path>
                <a:path w="1615439" h="1690370">
                  <a:moveTo>
                    <a:pt x="7728" y="1137192"/>
                  </a:moveTo>
                  <a:lnTo>
                    <a:pt x="112" y="1137192"/>
                  </a:lnTo>
                  <a:lnTo>
                    <a:pt x="106" y="1141002"/>
                  </a:lnTo>
                  <a:lnTo>
                    <a:pt x="7722" y="1140996"/>
                  </a:lnTo>
                  <a:lnTo>
                    <a:pt x="7728" y="1137192"/>
                  </a:lnTo>
                  <a:close/>
                </a:path>
                <a:path w="1615439" h="1690370">
                  <a:moveTo>
                    <a:pt x="1613433" y="1137192"/>
                  </a:moveTo>
                  <a:lnTo>
                    <a:pt x="1606663" y="1137192"/>
                  </a:lnTo>
                  <a:lnTo>
                    <a:pt x="1606659" y="1139737"/>
                  </a:lnTo>
                  <a:lnTo>
                    <a:pt x="1613425" y="1139732"/>
                  </a:lnTo>
                  <a:lnTo>
                    <a:pt x="1613433" y="1137192"/>
                  </a:lnTo>
                  <a:close/>
                </a:path>
                <a:path w="1615439" h="1690370">
                  <a:moveTo>
                    <a:pt x="7730" y="1135928"/>
                  </a:moveTo>
                  <a:lnTo>
                    <a:pt x="7728" y="1137192"/>
                  </a:lnTo>
                  <a:lnTo>
                    <a:pt x="1606663" y="1137187"/>
                  </a:lnTo>
                  <a:lnTo>
                    <a:pt x="7730" y="1135928"/>
                  </a:lnTo>
                  <a:close/>
                </a:path>
                <a:path w="1615439" h="1690370">
                  <a:moveTo>
                    <a:pt x="1613442" y="1132112"/>
                  </a:moveTo>
                  <a:lnTo>
                    <a:pt x="1606669" y="1132117"/>
                  </a:lnTo>
                  <a:lnTo>
                    <a:pt x="1606663" y="1137187"/>
                  </a:lnTo>
                  <a:lnTo>
                    <a:pt x="1613433" y="1137192"/>
                  </a:lnTo>
                  <a:lnTo>
                    <a:pt x="1613442" y="1132112"/>
                  </a:lnTo>
                  <a:close/>
                </a:path>
                <a:path w="1615439" h="1690370">
                  <a:moveTo>
                    <a:pt x="7733" y="1133376"/>
                  </a:moveTo>
                  <a:lnTo>
                    <a:pt x="118" y="1133382"/>
                  </a:lnTo>
                  <a:lnTo>
                    <a:pt x="112" y="1135922"/>
                  </a:lnTo>
                  <a:lnTo>
                    <a:pt x="7730" y="1135928"/>
                  </a:lnTo>
                  <a:lnTo>
                    <a:pt x="7733" y="1133376"/>
                  </a:lnTo>
                  <a:close/>
                </a:path>
                <a:path w="1615439" h="1690370">
                  <a:moveTo>
                    <a:pt x="7738" y="1129572"/>
                  </a:moveTo>
                  <a:lnTo>
                    <a:pt x="124" y="1129572"/>
                  </a:lnTo>
                  <a:lnTo>
                    <a:pt x="118" y="1133382"/>
                  </a:lnTo>
                  <a:lnTo>
                    <a:pt x="7733" y="1133376"/>
                  </a:lnTo>
                  <a:lnTo>
                    <a:pt x="7738" y="1129572"/>
                  </a:lnTo>
                  <a:close/>
                </a:path>
                <a:path w="1615439" h="1690370">
                  <a:moveTo>
                    <a:pt x="1613450" y="1129572"/>
                  </a:moveTo>
                  <a:lnTo>
                    <a:pt x="1606673" y="1129572"/>
                  </a:lnTo>
                  <a:lnTo>
                    <a:pt x="1606669" y="1132117"/>
                  </a:lnTo>
                  <a:lnTo>
                    <a:pt x="1613442" y="1132112"/>
                  </a:lnTo>
                  <a:lnTo>
                    <a:pt x="1613450" y="1129572"/>
                  </a:lnTo>
                  <a:close/>
                </a:path>
                <a:path w="1615439" h="1690370">
                  <a:moveTo>
                    <a:pt x="7740" y="1128308"/>
                  </a:moveTo>
                  <a:lnTo>
                    <a:pt x="7738" y="1129572"/>
                  </a:lnTo>
                  <a:lnTo>
                    <a:pt x="1606673" y="1129567"/>
                  </a:lnTo>
                  <a:lnTo>
                    <a:pt x="7740" y="1128308"/>
                  </a:lnTo>
                  <a:close/>
                </a:path>
                <a:path w="1615439" h="1690370">
                  <a:moveTo>
                    <a:pt x="1613471" y="1119412"/>
                  </a:moveTo>
                  <a:lnTo>
                    <a:pt x="1606688" y="1120682"/>
                  </a:lnTo>
                  <a:lnTo>
                    <a:pt x="1606673" y="1129567"/>
                  </a:lnTo>
                  <a:lnTo>
                    <a:pt x="1613450" y="1129572"/>
                  </a:lnTo>
                  <a:lnTo>
                    <a:pt x="1613471" y="1119412"/>
                  </a:lnTo>
                  <a:close/>
                </a:path>
                <a:path w="1615439" h="1690370">
                  <a:moveTo>
                    <a:pt x="7752" y="1120676"/>
                  </a:moveTo>
                  <a:lnTo>
                    <a:pt x="137" y="1120682"/>
                  </a:lnTo>
                  <a:lnTo>
                    <a:pt x="124" y="1128302"/>
                  </a:lnTo>
                  <a:lnTo>
                    <a:pt x="7740" y="1128308"/>
                  </a:lnTo>
                  <a:lnTo>
                    <a:pt x="7752" y="1120676"/>
                  </a:lnTo>
                  <a:close/>
                </a:path>
                <a:path w="1615439" h="1690370">
                  <a:moveTo>
                    <a:pt x="7761" y="1115596"/>
                  </a:moveTo>
                  <a:lnTo>
                    <a:pt x="145" y="1115602"/>
                  </a:lnTo>
                  <a:lnTo>
                    <a:pt x="137" y="1120682"/>
                  </a:lnTo>
                  <a:lnTo>
                    <a:pt x="7752" y="1120676"/>
                  </a:lnTo>
                  <a:lnTo>
                    <a:pt x="7761" y="1115596"/>
                  </a:lnTo>
                  <a:close/>
                </a:path>
                <a:path w="1615439" h="1690370">
                  <a:moveTo>
                    <a:pt x="1613482" y="1114332"/>
                  </a:moveTo>
                  <a:lnTo>
                    <a:pt x="1606698" y="1114337"/>
                  </a:lnTo>
                  <a:lnTo>
                    <a:pt x="1606688" y="1119412"/>
                  </a:lnTo>
                  <a:lnTo>
                    <a:pt x="807013" y="1120047"/>
                  </a:lnTo>
                  <a:lnTo>
                    <a:pt x="1613471" y="1119412"/>
                  </a:lnTo>
                  <a:lnTo>
                    <a:pt x="1613482" y="1114332"/>
                  </a:lnTo>
                  <a:close/>
                </a:path>
                <a:path w="1615439" h="1690370">
                  <a:moveTo>
                    <a:pt x="7767" y="1110522"/>
                  </a:moveTo>
                  <a:lnTo>
                    <a:pt x="152" y="1110522"/>
                  </a:lnTo>
                  <a:lnTo>
                    <a:pt x="145" y="1115602"/>
                  </a:lnTo>
                  <a:lnTo>
                    <a:pt x="7761" y="1115596"/>
                  </a:lnTo>
                  <a:lnTo>
                    <a:pt x="7767" y="1110522"/>
                  </a:lnTo>
                  <a:close/>
                </a:path>
                <a:path w="1615439" h="1690370">
                  <a:moveTo>
                    <a:pt x="1613493" y="1110522"/>
                  </a:moveTo>
                  <a:lnTo>
                    <a:pt x="1606704" y="1110522"/>
                  </a:lnTo>
                  <a:lnTo>
                    <a:pt x="1606698" y="1114337"/>
                  </a:lnTo>
                  <a:lnTo>
                    <a:pt x="1613482" y="1114332"/>
                  </a:lnTo>
                  <a:lnTo>
                    <a:pt x="1613493" y="1110522"/>
                  </a:lnTo>
                  <a:close/>
                </a:path>
                <a:path w="1615439" h="1690370">
                  <a:moveTo>
                    <a:pt x="7769" y="1109252"/>
                  </a:moveTo>
                  <a:lnTo>
                    <a:pt x="7767" y="1110522"/>
                  </a:lnTo>
                  <a:lnTo>
                    <a:pt x="1606704" y="1110522"/>
                  </a:lnTo>
                  <a:lnTo>
                    <a:pt x="7769" y="1109252"/>
                  </a:lnTo>
                  <a:close/>
                </a:path>
                <a:path w="1615439" h="1690370">
                  <a:moveTo>
                    <a:pt x="1606706" y="1109252"/>
                  </a:moveTo>
                  <a:lnTo>
                    <a:pt x="7769" y="1109252"/>
                  </a:lnTo>
                  <a:lnTo>
                    <a:pt x="1606704" y="1110522"/>
                  </a:lnTo>
                  <a:lnTo>
                    <a:pt x="1606706" y="1109252"/>
                  </a:lnTo>
                  <a:close/>
                </a:path>
                <a:path w="1615439" h="1690370">
                  <a:moveTo>
                    <a:pt x="160" y="1104172"/>
                  </a:moveTo>
                  <a:lnTo>
                    <a:pt x="152" y="1109252"/>
                  </a:lnTo>
                  <a:lnTo>
                    <a:pt x="7769" y="1109252"/>
                  </a:lnTo>
                  <a:lnTo>
                    <a:pt x="7776" y="1104178"/>
                  </a:lnTo>
                  <a:lnTo>
                    <a:pt x="160" y="1104172"/>
                  </a:lnTo>
                  <a:close/>
                </a:path>
                <a:path w="1615439" h="1690370">
                  <a:moveTo>
                    <a:pt x="852905" y="1104843"/>
                  </a:moveTo>
                  <a:lnTo>
                    <a:pt x="1606709" y="1105442"/>
                  </a:lnTo>
                  <a:lnTo>
                    <a:pt x="1606706" y="1109252"/>
                  </a:lnTo>
                  <a:lnTo>
                    <a:pt x="1613493" y="1109252"/>
                  </a:lnTo>
                  <a:lnTo>
                    <a:pt x="1613502" y="1105442"/>
                  </a:lnTo>
                  <a:lnTo>
                    <a:pt x="852905" y="1104843"/>
                  </a:lnTo>
                  <a:close/>
                </a:path>
                <a:path w="1615439" h="1690370">
                  <a:moveTo>
                    <a:pt x="1613565" y="1078772"/>
                  </a:moveTo>
                  <a:lnTo>
                    <a:pt x="1606752" y="1078772"/>
                  </a:lnTo>
                  <a:lnTo>
                    <a:pt x="1606711" y="1104172"/>
                  </a:lnTo>
                  <a:lnTo>
                    <a:pt x="1613505" y="1104172"/>
                  </a:lnTo>
                  <a:lnTo>
                    <a:pt x="1613505" y="1105442"/>
                  </a:lnTo>
                  <a:lnTo>
                    <a:pt x="1613565" y="1078772"/>
                  </a:lnTo>
                  <a:close/>
                </a:path>
                <a:path w="1615439" h="1690370">
                  <a:moveTo>
                    <a:pt x="7776" y="1104172"/>
                  </a:moveTo>
                  <a:lnTo>
                    <a:pt x="852905" y="1104843"/>
                  </a:lnTo>
                  <a:lnTo>
                    <a:pt x="7776" y="1104172"/>
                  </a:lnTo>
                  <a:close/>
                </a:path>
                <a:path w="1615439" h="1690370">
                  <a:moveTo>
                    <a:pt x="7817" y="1078772"/>
                  </a:moveTo>
                  <a:lnTo>
                    <a:pt x="200" y="1078772"/>
                  </a:lnTo>
                  <a:lnTo>
                    <a:pt x="160" y="1104172"/>
                  </a:lnTo>
                  <a:lnTo>
                    <a:pt x="7776" y="1104172"/>
                  </a:lnTo>
                  <a:lnTo>
                    <a:pt x="7817" y="1078772"/>
                  </a:lnTo>
                  <a:close/>
                </a:path>
                <a:path w="1615439" h="1690370">
                  <a:moveTo>
                    <a:pt x="1606725" y="1095282"/>
                  </a:moveTo>
                  <a:close/>
                </a:path>
                <a:path w="1615439" h="1690370">
                  <a:moveTo>
                    <a:pt x="1606727" y="1094012"/>
                  </a:moveTo>
                  <a:lnTo>
                    <a:pt x="7792" y="1094012"/>
                  </a:lnTo>
                  <a:lnTo>
                    <a:pt x="1606725" y="1095282"/>
                  </a:lnTo>
                  <a:lnTo>
                    <a:pt x="1606727" y="1094012"/>
                  </a:lnTo>
                  <a:close/>
                </a:path>
                <a:path w="1615439" h="1690370">
                  <a:moveTo>
                    <a:pt x="1158791" y="1688372"/>
                  </a:moveTo>
                  <a:lnTo>
                    <a:pt x="459021" y="1688372"/>
                  </a:lnTo>
                  <a:lnTo>
                    <a:pt x="459021" y="1689096"/>
                  </a:lnTo>
                  <a:lnTo>
                    <a:pt x="1158791" y="1690198"/>
                  </a:lnTo>
                  <a:lnTo>
                    <a:pt x="1158791" y="1688372"/>
                  </a:lnTo>
                  <a:close/>
                </a:path>
                <a:path w="1615439" h="1690370">
                  <a:moveTo>
                    <a:pt x="1163871" y="1685832"/>
                  </a:moveTo>
                  <a:lnTo>
                    <a:pt x="453941" y="1685832"/>
                  </a:lnTo>
                  <a:lnTo>
                    <a:pt x="453941" y="1688372"/>
                  </a:lnTo>
                  <a:lnTo>
                    <a:pt x="456481" y="1688372"/>
                  </a:lnTo>
                  <a:lnTo>
                    <a:pt x="456481" y="1687102"/>
                  </a:lnTo>
                  <a:lnTo>
                    <a:pt x="1163871" y="1687102"/>
                  </a:lnTo>
                  <a:lnTo>
                    <a:pt x="1163871" y="1685832"/>
                  </a:lnTo>
                  <a:close/>
                </a:path>
                <a:path w="1615439" h="1690370">
                  <a:moveTo>
                    <a:pt x="1163871" y="1687102"/>
                  </a:moveTo>
                  <a:lnTo>
                    <a:pt x="1161331" y="1687102"/>
                  </a:lnTo>
                  <a:lnTo>
                    <a:pt x="1161331" y="1688372"/>
                  </a:lnTo>
                  <a:lnTo>
                    <a:pt x="1163871" y="1688372"/>
                  </a:lnTo>
                  <a:lnTo>
                    <a:pt x="1163871" y="1687102"/>
                  </a:lnTo>
                  <a:close/>
                </a:path>
                <a:path w="1615439" h="1690370">
                  <a:moveTo>
                    <a:pt x="451401" y="1684562"/>
                  </a:moveTo>
                  <a:lnTo>
                    <a:pt x="448861" y="1684562"/>
                  </a:lnTo>
                  <a:lnTo>
                    <a:pt x="448861" y="1685832"/>
                  </a:lnTo>
                  <a:lnTo>
                    <a:pt x="451401" y="1685832"/>
                  </a:lnTo>
                  <a:lnTo>
                    <a:pt x="451401" y="1684562"/>
                  </a:lnTo>
                  <a:close/>
                </a:path>
                <a:path w="1615439" h="1690370">
                  <a:moveTo>
                    <a:pt x="1168951" y="1684562"/>
                  </a:moveTo>
                  <a:lnTo>
                    <a:pt x="1166411" y="1684562"/>
                  </a:lnTo>
                  <a:lnTo>
                    <a:pt x="1166411" y="1685832"/>
                  </a:lnTo>
                  <a:lnTo>
                    <a:pt x="1168951" y="1685832"/>
                  </a:lnTo>
                  <a:lnTo>
                    <a:pt x="1168951" y="1684562"/>
                  </a:lnTo>
                  <a:close/>
                </a:path>
                <a:path w="1615439" h="1690370">
                  <a:moveTo>
                    <a:pt x="539878" y="1682022"/>
                  </a:moveTo>
                  <a:lnTo>
                    <a:pt x="446321" y="1682022"/>
                  </a:lnTo>
                  <a:lnTo>
                    <a:pt x="446321" y="1684562"/>
                  </a:lnTo>
                  <a:lnTo>
                    <a:pt x="1171491" y="1684562"/>
                  </a:lnTo>
                  <a:lnTo>
                    <a:pt x="1171491" y="1683527"/>
                  </a:lnTo>
                  <a:lnTo>
                    <a:pt x="539878" y="1682022"/>
                  </a:lnTo>
                  <a:close/>
                </a:path>
                <a:path w="1615439" h="1690370">
                  <a:moveTo>
                    <a:pt x="441241" y="1681787"/>
                  </a:moveTo>
                  <a:lnTo>
                    <a:pt x="441241" y="1682022"/>
                  </a:lnTo>
                  <a:lnTo>
                    <a:pt x="443781" y="1682022"/>
                  </a:lnTo>
                  <a:lnTo>
                    <a:pt x="443781" y="1681793"/>
                  </a:lnTo>
                  <a:lnTo>
                    <a:pt x="441241" y="1681787"/>
                  </a:lnTo>
                  <a:close/>
                </a:path>
                <a:path w="1615439" h="1690370">
                  <a:moveTo>
                    <a:pt x="1176571" y="1680752"/>
                  </a:moveTo>
                  <a:lnTo>
                    <a:pt x="1174031" y="1680752"/>
                  </a:lnTo>
                  <a:lnTo>
                    <a:pt x="1174031" y="1682022"/>
                  </a:lnTo>
                  <a:lnTo>
                    <a:pt x="1176571" y="1682022"/>
                  </a:lnTo>
                  <a:lnTo>
                    <a:pt x="1176571" y="1680752"/>
                  </a:lnTo>
                  <a:close/>
                </a:path>
              </a:pathLst>
            </a:custGeom>
            <a:solidFill>
              <a:srgbClr val="62366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3428417" y="4953696"/>
              <a:ext cx="1600200" cy="1676400"/>
            </a:xfrm>
            <a:custGeom>
              <a:avLst/>
              <a:gdLst/>
              <a:ahLst/>
              <a:cxnLst/>
              <a:rect l="l" t="t" r="r" b="b"/>
              <a:pathLst>
                <a:path w="1600200" h="1676400">
                  <a:moveTo>
                    <a:pt x="440002" y="0"/>
                  </a:moveTo>
                  <a:lnTo>
                    <a:pt x="440002" y="573"/>
                  </a:lnTo>
                  <a:lnTo>
                    <a:pt x="437462" y="573"/>
                  </a:lnTo>
                  <a:lnTo>
                    <a:pt x="437462" y="1843"/>
                  </a:lnTo>
                  <a:lnTo>
                    <a:pt x="1162632" y="1843"/>
                  </a:lnTo>
                  <a:lnTo>
                    <a:pt x="1162632" y="1147"/>
                  </a:lnTo>
                  <a:lnTo>
                    <a:pt x="440002" y="0"/>
                  </a:lnTo>
                  <a:close/>
                </a:path>
                <a:path w="1600200" h="1676400">
                  <a:moveTo>
                    <a:pt x="1172792" y="5653"/>
                  </a:moveTo>
                  <a:lnTo>
                    <a:pt x="427302" y="5653"/>
                  </a:lnTo>
                  <a:lnTo>
                    <a:pt x="427302" y="6659"/>
                  </a:lnTo>
                  <a:lnTo>
                    <a:pt x="1065265" y="8193"/>
                  </a:lnTo>
                  <a:lnTo>
                    <a:pt x="1175332" y="8193"/>
                  </a:lnTo>
                  <a:lnTo>
                    <a:pt x="1175332" y="6923"/>
                  </a:lnTo>
                  <a:lnTo>
                    <a:pt x="1172792" y="6923"/>
                  </a:lnTo>
                  <a:lnTo>
                    <a:pt x="1172792" y="5653"/>
                  </a:lnTo>
                  <a:close/>
                </a:path>
                <a:path w="1600200" h="1676400">
                  <a:moveTo>
                    <a:pt x="1170252" y="4383"/>
                  </a:moveTo>
                  <a:lnTo>
                    <a:pt x="429842" y="4383"/>
                  </a:lnTo>
                  <a:lnTo>
                    <a:pt x="429842" y="5653"/>
                  </a:lnTo>
                  <a:lnTo>
                    <a:pt x="1170252" y="5653"/>
                  </a:lnTo>
                  <a:lnTo>
                    <a:pt x="1170252" y="4383"/>
                  </a:lnTo>
                  <a:close/>
                </a:path>
                <a:path w="1600200" h="1676400">
                  <a:moveTo>
                    <a:pt x="1167712" y="3113"/>
                  </a:moveTo>
                  <a:lnTo>
                    <a:pt x="432382" y="3113"/>
                  </a:lnTo>
                  <a:lnTo>
                    <a:pt x="432382" y="4383"/>
                  </a:lnTo>
                  <a:lnTo>
                    <a:pt x="1167712" y="4383"/>
                  </a:lnTo>
                  <a:lnTo>
                    <a:pt x="1167712" y="3113"/>
                  </a:lnTo>
                  <a:close/>
                </a:path>
                <a:path w="1600200" h="1676400">
                  <a:moveTo>
                    <a:pt x="1165172" y="1843"/>
                  </a:moveTo>
                  <a:lnTo>
                    <a:pt x="434922" y="1843"/>
                  </a:lnTo>
                  <a:lnTo>
                    <a:pt x="434922" y="3113"/>
                  </a:lnTo>
                  <a:lnTo>
                    <a:pt x="1165172" y="3113"/>
                  </a:lnTo>
                  <a:lnTo>
                    <a:pt x="1165172" y="1843"/>
                  </a:lnTo>
                  <a:close/>
                </a:path>
                <a:path w="1600200" h="1676400">
                  <a:moveTo>
                    <a:pt x="1177872" y="8193"/>
                  </a:moveTo>
                  <a:lnTo>
                    <a:pt x="1065265" y="8193"/>
                  </a:lnTo>
                  <a:lnTo>
                    <a:pt x="1177872" y="8464"/>
                  </a:lnTo>
                  <a:lnTo>
                    <a:pt x="1177872" y="8193"/>
                  </a:lnTo>
                  <a:close/>
                </a:path>
                <a:path w="1600200" h="1676400">
                  <a:moveTo>
                    <a:pt x="1592495" y="445073"/>
                  </a:moveTo>
                  <a:lnTo>
                    <a:pt x="4392" y="445073"/>
                  </a:lnTo>
                  <a:lnTo>
                    <a:pt x="4392" y="447740"/>
                  </a:lnTo>
                  <a:lnTo>
                    <a:pt x="3122" y="447740"/>
                  </a:lnTo>
                  <a:lnTo>
                    <a:pt x="3122" y="450280"/>
                  </a:lnTo>
                  <a:lnTo>
                    <a:pt x="1852" y="450280"/>
                  </a:lnTo>
                  <a:lnTo>
                    <a:pt x="1852" y="452820"/>
                  </a:lnTo>
                  <a:lnTo>
                    <a:pt x="1164" y="452820"/>
                  </a:lnTo>
                  <a:lnTo>
                    <a:pt x="1156" y="457773"/>
                  </a:lnTo>
                  <a:lnTo>
                    <a:pt x="8435" y="457773"/>
                  </a:lnTo>
                  <a:lnTo>
                    <a:pt x="8464" y="445200"/>
                  </a:lnTo>
                  <a:lnTo>
                    <a:pt x="1592495" y="445073"/>
                  </a:lnTo>
                  <a:close/>
                </a:path>
                <a:path w="1600200" h="1676400">
                  <a:moveTo>
                    <a:pt x="1600098" y="452820"/>
                  </a:moveTo>
                  <a:lnTo>
                    <a:pt x="1592483" y="452820"/>
                  </a:lnTo>
                  <a:lnTo>
                    <a:pt x="1592475" y="457773"/>
                  </a:lnTo>
                  <a:lnTo>
                    <a:pt x="1600090" y="457773"/>
                  </a:lnTo>
                  <a:lnTo>
                    <a:pt x="1600098" y="452820"/>
                  </a:lnTo>
                  <a:close/>
                </a:path>
                <a:path w="1600200" h="1676400">
                  <a:moveTo>
                    <a:pt x="8441" y="455233"/>
                  </a:moveTo>
                  <a:lnTo>
                    <a:pt x="1592479" y="455360"/>
                  </a:lnTo>
                  <a:lnTo>
                    <a:pt x="8441" y="455233"/>
                  </a:lnTo>
                  <a:close/>
                </a:path>
                <a:path w="1600200" h="1676400">
                  <a:moveTo>
                    <a:pt x="1595702" y="441390"/>
                  </a:moveTo>
                  <a:lnTo>
                    <a:pt x="1592501" y="441390"/>
                  </a:lnTo>
                  <a:lnTo>
                    <a:pt x="1592483" y="452693"/>
                  </a:lnTo>
                  <a:lnTo>
                    <a:pt x="8446" y="452820"/>
                  </a:lnTo>
                  <a:lnTo>
                    <a:pt x="1599512" y="452820"/>
                  </a:lnTo>
                  <a:lnTo>
                    <a:pt x="1599512" y="450280"/>
                  </a:lnTo>
                  <a:lnTo>
                    <a:pt x="1598242" y="450280"/>
                  </a:lnTo>
                  <a:lnTo>
                    <a:pt x="1598242" y="447740"/>
                  </a:lnTo>
                  <a:lnTo>
                    <a:pt x="1596972" y="447740"/>
                  </a:lnTo>
                  <a:lnTo>
                    <a:pt x="1596972" y="445073"/>
                  </a:lnTo>
                  <a:lnTo>
                    <a:pt x="1595702" y="445073"/>
                  </a:lnTo>
                  <a:lnTo>
                    <a:pt x="1595702" y="441390"/>
                  </a:lnTo>
                  <a:close/>
                </a:path>
                <a:path w="1600200" h="1676400">
                  <a:moveTo>
                    <a:pt x="8484" y="436310"/>
                  </a:moveTo>
                  <a:lnTo>
                    <a:pt x="8202" y="436310"/>
                  </a:lnTo>
                  <a:lnTo>
                    <a:pt x="8202" y="438723"/>
                  </a:lnTo>
                  <a:lnTo>
                    <a:pt x="6932" y="438723"/>
                  </a:lnTo>
                  <a:lnTo>
                    <a:pt x="6932" y="441390"/>
                  </a:lnTo>
                  <a:lnTo>
                    <a:pt x="5662" y="441390"/>
                  </a:lnTo>
                  <a:lnTo>
                    <a:pt x="5662" y="445073"/>
                  </a:lnTo>
                  <a:lnTo>
                    <a:pt x="8464" y="445073"/>
                  </a:lnTo>
                  <a:lnTo>
                    <a:pt x="8484" y="436310"/>
                  </a:lnTo>
                  <a:close/>
                </a:path>
                <a:path w="1600200" h="1676400">
                  <a:moveTo>
                    <a:pt x="1592501" y="441263"/>
                  </a:moveTo>
                  <a:lnTo>
                    <a:pt x="8472" y="441390"/>
                  </a:lnTo>
                  <a:lnTo>
                    <a:pt x="1592501" y="441390"/>
                  </a:lnTo>
                  <a:close/>
                </a:path>
                <a:path w="1600200" h="1676400">
                  <a:moveTo>
                    <a:pt x="1593162" y="436310"/>
                  </a:moveTo>
                  <a:lnTo>
                    <a:pt x="1592509" y="436310"/>
                  </a:lnTo>
                  <a:lnTo>
                    <a:pt x="1592501" y="441390"/>
                  </a:lnTo>
                  <a:lnTo>
                    <a:pt x="1594432" y="441390"/>
                  </a:lnTo>
                  <a:lnTo>
                    <a:pt x="1594432" y="438723"/>
                  </a:lnTo>
                  <a:lnTo>
                    <a:pt x="1593162" y="438723"/>
                  </a:lnTo>
                  <a:lnTo>
                    <a:pt x="1593162" y="436310"/>
                  </a:lnTo>
                  <a:close/>
                </a:path>
                <a:path w="1600200" h="1676400">
                  <a:moveTo>
                    <a:pt x="7794" y="738443"/>
                  </a:moveTo>
                  <a:lnTo>
                    <a:pt x="732" y="738443"/>
                  </a:lnTo>
                  <a:lnTo>
                    <a:pt x="414" y="946723"/>
                  </a:lnTo>
                  <a:lnTo>
                    <a:pt x="7313" y="946723"/>
                  </a:lnTo>
                  <a:lnTo>
                    <a:pt x="7794" y="738443"/>
                  </a:lnTo>
                  <a:close/>
                </a:path>
                <a:path w="1600200" h="1676400">
                  <a:moveTo>
                    <a:pt x="1599667" y="738443"/>
                  </a:moveTo>
                  <a:lnTo>
                    <a:pt x="1592046" y="738443"/>
                  </a:lnTo>
                  <a:lnTo>
                    <a:pt x="1592017" y="757493"/>
                  </a:lnTo>
                  <a:lnTo>
                    <a:pt x="7747" y="758763"/>
                  </a:lnTo>
                  <a:lnTo>
                    <a:pt x="1592017" y="758763"/>
                  </a:lnTo>
                  <a:lnTo>
                    <a:pt x="1591727" y="946723"/>
                  </a:lnTo>
                  <a:lnTo>
                    <a:pt x="1599349" y="946723"/>
                  </a:lnTo>
                  <a:lnTo>
                    <a:pt x="1599667" y="738443"/>
                  </a:lnTo>
                  <a:close/>
                </a:path>
                <a:path w="1600200" h="1676400">
                  <a:moveTo>
                    <a:pt x="1592048" y="737173"/>
                  </a:moveTo>
                  <a:lnTo>
                    <a:pt x="7794" y="738443"/>
                  </a:lnTo>
                  <a:lnTo>
                    <a:pt x="1592046" y="738443"/>
                  </a:lnTo>
                  <a:lnTo>
                    <a:pt x="1592048" y="737173"/>
                  </a:lnTo>
                  <a:close/>
                </a:path>
                <a:path w="1600200" h="1676400">
                  <a:moveTo>
                    <a:pt x="7837" y="719393"/>
                  </a:moveTo>
                  <a:lnTo>
                    <a:pt x="761" y="719393"/>
                  </a:lnTo>
                  <a:lnTo>
                    <a:pt x="732" y="737173"/>
                  </a:lnTo>
                  <a:lnTo>
                    <a:pt x="7794" y="737173"/>
                  </a:lnTo>
                  <a:lnTo>
                    <a:pt x="7837" y="719393"/>
                  </a:lnTo>
                  <a:close/>
                </a:path>
                <a:path w="1600200" h="1676400">
                  <a:moveTo>
                    <a:pt x="1599695" y="719393"/>
                  </a:moveTo>
                  <a:lnTo>
                    <a:pt x="1592077" y="719393"/>
                  </a:lnTo>
                  <a:lnTo>
                    <a:pt x="1592048" y="737173"/>
                  </a:lnTo>
                  <a:lnTo>
                    <a:pt x="1599667" y="737173"/>
                  </a:lnTo>
                  <a:lnTo>
                    <a:pt x="1599695" y="719393"/>
                  </a:lnTo>
                  <a:close/>
                </a:path>
                <a:path w="1600200" h="1676400">
                  <a:moveTo>
                    <a:pt x="1592079" y="718123"/>
                  </a:moveTo>
                  <a:lnTo>
                    <a:pt x="7837" y="718123"/>
                  </a:lnTo>
                  <a:lnTo>
                    <a:pt x="1592077" y="719393"/>
                  </a:lnTo>
                  <a:lnTo>
                    <a:pt x="1592079" y="718123"/>
                  </a:lnTo>
                  <a:close/>
                </a:path>
                <a:path w="1600200" h="1676400">
                  <a:moveTo>
                    <a:pt x="7942" y="673673"/>
                  </a:moveTo>
                  <a:lnTo>
                    <a:pt x="830" y="673673"/>
                  </a:lnTo>
                  <a:lnTo>
                    <a:pt x="761" y="718123"/>
                  </a:lnTo>
                  <a:lnTo>
                    <a:pt x="7837" y="718123"/>
                  </a:lnTo>
                  <a:lnTo>
                    <a:pt x="7878" y="701613"/>
                  </a:lnTo>
                  <a:lnTo>
                    <a:pt x="1592104" y="701613"/>
                  </a:lnTo>
                  <a:lnTo>
                    <a:pt x="7878" y="700343"/>
                  </a:lnTo>
                  <a:lnTo>
                    <a:pt x="7901" y="691453"/>
                  </a:lnTo>
                  <a:lnTo>
                    <a:pt x="1592120" y="691453"/>
                  </a:lnTo>
                  <a:lnTo>
                    <a:pt x="7901" y="690183"/>
                  </a:lnTo>
                  <a:lnTo>
                    <a:pt x="7942" y="673673"/>
                  </a:lnTo>
                  <a:close/>
                </a:path>
                <a:path w="1600200" h="1676400">
                  <a:moveTo>
                    <a:pt x="1599765" y="673673"/>
                  </a:moveTo>
                  <a:lnTo>
                    <a:pt x="1592147" y="673673"/>
                  </a:lnTo>
                  <a:lnTo>
                    <a:pt x="1592079" y="718123"/>
                  </a:lnTo>
                  <a:lnTo>
                    <a:pt x="1599695" y="718123"/>
                  </a:lnTo>
                  <a:lnTo>
                    <a:pt x="1599765" y="673673"/>
                  </a:lnTo>
                  <a:close/>
                </a:path>
                <a:path w="1600200" h="1676400">
                  <a:moveTo>
                    <a:pt x="1599778" y="663513"/>
                  </a:moveTo>
                  <a:lnTo>
                    <a:pt x="1592161" y="663513"/>
                  </a:lnTo>
                  <a:lnTo>
                    <a:pt x="1592147" y="673667"/>
                  </a:lnTo>
                  <a:lnTo>
                    <a:pt x="1599765" y="673673"/>
                  </a:lnTo>
                  <a:lnTo>
                    <a:pt x="1599778" y="663513"/>
                  </a:lnTo>
                  <a:close/>
                </a:path>
                <a:path w="1600200" h="1676400">
                  <a:moveTo>
                    <a:pt x="7966" y="663513"/>
                  </a:moveTo>
                  <a:lnTo>
                    <a:pt x="846" y="663513"/>
                  </a:lnTo>
                  <a:lnTo>
                    <a:pt x="830" y="672403"/>
                  </a:lnTo>
                  <a:lnTo>
                    <a:pt x="772860" y="673017"/>
                  </a:lnTo>
                  <a:lnTo>
                    <a:pt x="7942" y="672403"/>
                  </a:lnTo>
                  <a:lnTo>
                    <a:pt x="7966" y="663513"/>
                  </a:lnTo>
                  <a:close/>
                </a:path>
                <a:path w="1600200" h="1676400">
                  <a:moveTo>
                    <a:pt x="7983" y="654623"/>
                  </a:moveTo>
                  <a:lnTo>
                    <a:pt x="859" y="654623"/>
                  </a:lnTo>
                  <a:lnTo>
                    <a:pt x="846" y="663513"/>
                  </a:lnTo>
                  <a:lnTo>
                    <a:pt x="7966" y="663508"/>
                  </a:lnTo>
                  <a:lnTo>
                    <a:pt x="7983" y="654623"/>
                  </a:lnTo>
                  <a:close/>
                </a:path>
                <a:path w="1600200" h="1676400">
                  <a:moveTo>
                    <a:pt x="1599794" y="654623"/>
                  </a:moveTo>
                  <a:lnTo>
                    <a:pt x="1592176" y="654623"/>
                  </a:lnTo>
                  <a:lnTo>
                    <a:pt x="1592165" y="662250"/>
                  </a:lnTo>
                  <a:lnTo>
                    <a:pt x="1599780" y="662243"/>
                  </a:lnTo>
                  <a:lnTo>
                    <a:pt x="1599794" y="654623"/>
                  </a:lnTo>
                  <a:close/>
                </a:path>
                <a:path w="1600200" h="1676400">
                  <a:moveTo>
                    <a:pt x="1599805" y="647003"/>
                  </a:moveTo>
                  <a:lnTo>
                    <a:pt x="1592188" y="647003"/>
                  </a:lnTo>
                  <a:lnTo>
                    <a:pt x="1592176" y="654617"/>
                  </a:lnTo>
                  <a:lnTo>
                    <a:pt x="1599794" y="654623"/>
                  </a:lnTo>
                  <a:lnTo>
                    <a:pt x="1599805" y="647003"/>
                  </a:lnTo>
                  <a:close/>
                </a:path>
                <a:path w="1600200" h="1676400">
                  <a:moveTo>
                    <a:pt x="7989" y="653353"/>
                  </a:moveTo>
                  <a:lnTo>
                    <a:pt x="773732" y="653967"/>
                  </a:lnTo>
                  <a:lnTo>
                    <a:pt x="7989" y="653353"/>
                  </a:lnTo>
                  <a:close/>
                </a:path>
                <a:path w="1600200" h="1676400">
                  <a:moveTo>
                    <a:pt x="8003" y="647003"/>
                  </a:moveTo>
                  <a:lnTo>
                    <a:pt x="869" y="647003"/>
                  </a:lnTo>
                  <a:lnTo>
                    <a:pt x="862" y="653353"/>
                  </a:lnTo>
                  <a:lnTo>
                    <a:pt x="7989" y="653353"/>
                  </a:lnTo>
                  <a:lnTo>
                    <a:pt x="8003" y="647003"/>
                  </a:lnTo>
                  <a:close/>
                </a:path>
                <a:path w="1600200" h="1676400">
                  <a:moveTo>
                    <a:pt x="871" y="645733"/>
                  </a:moveTo>
                  <a:lnTo>
                    <a:pt x="869" y="647003"/>
                  </a:lnTo>
                  <a:lnTo>
                    <a:pt x="871" y="645733"/>
                  </a:lnTo>
                  <a:close/>
                </a:path>
                <a:path w="1600200" h="1676400">
                  <a:moveTo>
                    <a:pt x="8006" y="645739"/>
                  </a:moveTo>
                  <a:lnTo>
                    <a:pt x="8003" y="647003"/>
                  </a:lnTo>
                  <a:lnTo>
                    <a:pt x="1592188" y="646997"/>
                  </a:lnTo>
                  <a:lnTo>
                    <a:pt x="8006" y="645739"/>
                  </a:lnTo>
                  <a:close/>
                </a:path>
                <a:path w="1600200" h="1676400">
                  <a:moveTo>
                    <a:pt x="1599813" y="641923"/>
                  </a:moveTo>
                  <a:lnTo>
                    <a:pt x="1592196" y="641923"/>
                  </a:lnTo>
                  <a:lnTo>
                    <a:pt x="1592188" y="646997"/>
                  </a:lnTo>
                  <a:lnTo>
                    <a:pt x="1599805" y="647003"/>
                  </a:lnTo>
                  <a:lnTo>
                    <a:pt x="1599813" y="641923"/>
                  </a:lnTo>
                  <a:close/>
                </a:path>
                <a:path w="1600200" h="1676400">
                  <a:moveTo>
                    <a:pt x="8015" y="641923"/>
                  </a:moveTo>
                  <a:lnTo>
                    <a:pt x="878" y="641923"/>
                  </a:lnTo>
                  <a:lnTo>
                    <a:pt x="873" y="645733"/>
                  </a:lnTo>
                  <a:lnTo>
                    <a:pt x="8006" y="645739"/>
                  </a:lnTo>
                  <a:lnTo>
                    <a:pt x="8015" y="641923"/>
                  </a:lnTo>
                  <a:close/>
                </a:path>
                <a:path w="1600200" h="1676400">
                  <a:moveTo>
                    <a:pt x="1599828" y="631763"/>
                  </a:moveTo>
                  <a:lnTo>
                    <a:pt x="1592211" y="631763"/>
                  </a:lnTo>
                  <a:lnTo>
                    <a:pt x="1592196" y="641917"/>
                  </a:lnTo>
                  <a:lnTo>
                    <a:pt x="1599813" y="641923"/>
                  </a:lnTo>
                  <a:lnTo>
                    <a:pt x="1599828" y="631763"/>
                  </a:lnTo>
                  <a:close/>
                </a:path>
                <a:path w="1600200" h="1676400">
                  <a:moveTo>
                    <a:pt x="8038" y="631763"/>
                  </a:moveTo>
                  <a:lnTo>
                    <a:pt x="894" y="631763"/>
                  </a:lnTo>
                  <a:lnTo>
                    <a:pt x="878" y="640653"/>
                  </a:lnTo>
                  <a:lnTo>
                    <a:pt x="774312" y="641268"/>
                  </a:lnTo>
                  <a:lnTo>
                    <a:pt x="8015" y="640653"/>
                  </a:lnTo>
                  <a:lnTo>
                    <a:pt x="8038" y="631763"/>
                  </a:lnTo>
                  <a:close/>
                </a:path>
                <a:path w="1600200" h="1676400">
                  <a:moveTo>
                    <a:pt x="8062" y="621603"/>
                  </a:moveTo>
                  <a:lnTo>
                    <a:pt x="908" y="621603"/>
                  </a:lnTo>
                  <a:lnTo>
                    <a:pt x="894" y="631763"/>
                  </a:lnTo>
                  <a:lnTo>
                    <a:pt x="8038" y="631758"/>
                  </a:lnTo>
                  <a:lnTo>
                    <a:pt x="8062" y="621603"/>
                  </a:lnTo>
                  <a:close/>
                </a:path>
                <a:path w="1600200" h="1676400">
                  <a:moveTo>
                    <a:pt x="1592213" y="630500"/>
                  </a:moveTo>
                  <a:lnTo>
                    <a:pt x="8038" y="631763"/>
                  </a:lnTo>
                  <a:lnTo>
                    <a:pt x="1592211" y="631763"/>
                  </a:lnTo>
                  <a:lnTo>
                    <a:pt x="1592213" y="630500"/>
                  </a:lnTo>
                  <a:close/>
                </a:path>
                <a:path w="1600200" h="1676400">
                  <a:moveTo>
                    <a:pt x="1599844" y="621603"/>
                  </a:moveTo>
                  <a:lnTo>
                    <a:pt x="1592227" y="621603"/>
                  </a:lnTo>
                  <a:lnTo>
                    <a:pt x="1592213" y="630500"/>
                  </a:lnTo>
                  <a:lnTo>
                    <a:pt x="1599828" y="630493"/>
                  </a:lnTo>
                  <a:lnTo>
                    <a:pt x="1599844" y="621603"/>
                  </a:lnTo>
                  <a:close/>
                </a:path>
                <a:path w="1600200" h="1676400">
                  <a:moveTo>
                    <a:pt x="909" y="620333"/>
                  </a:moveTo>
                  <a:lnTo>
                    <a:pt x="908" y="621603"/>
                  </a:lnTo>
                  <a:lnTo>
                    <a:pt x="909" y="620333"/>
                  </a:lnTo>
                  <a:close/>
                </a:path>
                <a:path w="1600200" h="1676400">
                  <a:moveTo>
                    <a:pt x="8065" y="620339"/>
                  </a:moveTo>
                  <a:lnTo>
                    <a:pt x="8062" y="621603"/>
                  </a:lnTo>
                  <a:lnTo>
                    <a:pt x="1592227" y="621597"/>
                  </a:lnTo>
                  <a:lnTo>
                    <a:pt x="8065" y="620339"/>
                  </a:lnTo>
                  <a:close/>
                </a:path>
                <a:path w="1600200" h="1676400">
                  <a:moveTo>
                    <a:pt x="1599867" y="606363"/>
                  </a:moveTo>
                  <a:lnTo>
                    <a:pt x="1592250" y="606363"/>
                  </a:lnTo>
                  <a:lnTo>
                    <a:pt x="1592227" y="621597"/>
                  </a:lnTo>
                  <a:lnTo>
                    <a:pt x="1599844" y="621603"/>
                  </a:lnTo>
                  <a:lnTo>
                    <a:pt x="1599867" y="606363"/>
                  </a:lnTo>
                  <a:close/>
                </a:path>
                <a:path w="1600200" h="1676400">
                  <a:moveTo>
                    <a:pt x="8097" y="606363"/>
                  </a:moveTo>
                  <a:lnTo>
                    <a:pt x="932" y="606363"/>
                  </a:lnTo>
                  <a:lnTo>
                    <a:pt x="911" y="620333"/>
                  </a:lnTo>
                  <a:lnTo>
                    <a:pt x="8065" y="620339"/>
                  </a:lnTo>
                  <a:lnTo>
                    <a:pt x="8097" y="606363"/>
                  </a:lnTo>
                  <a:close/>
                </a:path>
                <a:path w="1600200" h="1676400">
                  <a:moveTo>
                    <a:pt x="1592242" y="610173"/>
                  </a:moveTo>
                  <a:lnTo>
                    <a:pt x="8088" y="610173"/>
                  </a:lnTo>
                  <a:lnTo>
                    <a:pt x="8085" y="611443"/>
                  </a:lnTo>
                  <a:lnTo>
                    <a:pt x="1592242" y="610173"/>
                  </a:lnTo>
                  <a:close/>
                </a:path>
                <a:path w="1600200" h="1676400">
                  <a:moveTo>
                    <a:pt x="8099" y="605099"/>
                  </a:moveTo>
                  <a:lnTo>
                    <a:pt x="8097" y="606363"/>
                  </a:lnTo>
                  <a:lnTo>
                    <a:pt x="1592250" y="606357"/>
                  </a:lnTo>
                  <a:lnTo>
                    <a:pt x="8099" y="605099"/>
                  </a:lnTo>
                  <a:close/>
                </a:path>
                <a:path w="1600200" h="1676400">
                  <a:moveTo>
                    <a:pt x="1599882" y="596203"/>
                  </a:moveTo>
                  <a:lnTo>
                    <a:pt x="1592266" y="596203"/>
                  </a:lnTo>
                  <a:lnTo>
                    <a:pt x="1592250" y="606357"/>
                  </a:lnTo>
                  <a:lnTo>
                    <a:pt x="1599867" y="606363"/>
                  </a:lnTo>
                  <a:lnTo>
                    <a:pt x="1599882" y="596203"/>
                  </a:lnTo>
                  <a:close/>
                </a:path>
                <a:path w="1600200" h="1676400">
                  <a:moveTo>
                    <a:pt x="8120" y="596203"/>
                  </a:moveTo>
                  <a:lnTo>
                    <a:pt x="948" y="596203"/>
                  </a:lnTo>
                  <a:lnTo>
                    <a:pt x="932" y="605093"/>
                  </a:lnTo>
                  <a:lnTo>
                    <a:pt x="8099" y="605099"/>
                  </a:lnTo>
                  <a:lnTo>
                    <a:pt x="8120" y="596203"/>
                  </a:lnTo>
                  <a:close/>
                </a:path>
                <a:path w="1600200" h="1676400">
                  <a:moveTo>
                    <a:pt x="8123" y="594939"/>
                  </a:moveTo>
                  <a:lnTo>
                    <a:pt x="8120" y="596203"/>
                  </a:lnTo>
                  <a:lnTo>
                    <a:pt x="1592266" y="596197"/>
                  </a:lnTo>
                  <a:lnTo>
                    <a:pt x="8123" y="594939"/>
                  </a:lnTo>
                  <a:close/>
                </a:path>
                <a:path w="1600200" h="1676400">
                  <a:moveTo>
                    <a:pt x="1599890" y="591123"/>
                  </a:moveTo>
                  <a:lnTo>
                    <a:pt x="1592273" y="591123"/>
                  </a:lnTo>
                  <a:lnTo>
                    <a:pt x="1592266" y="596197"/>
                  </a:lnTo>
                  <a:lnTo>
                    <a:pt x="1599882" y="596203"/>
                  </a:lnTo>
                  <a:lnTo>
                    <a:pt x="1599890" y="591123"/>
                  </a:lnTo>
                  <a:close/>
                </a:path>
                <a:path w="1600200" h="1676400">
                  <a:moveTo>
                    <a:pt x="8132" y="591123"/>
                  </a:moveTo>
                  <a:lnTo>
                    <a:pt x="953" y="591123"/>
                  </a:lnTo>
                  <a:lnTo>
                    <a:pt x="948" y="594933"/>
                  </a:lnTo>
                  <a:lnTo>
                    <a:pt x="8123" y="594939"/>
                  </a:lnTo>
                  <a:lnTo>
                    <a:pt x="8132" y="591123"/>
                  </a:lnTo>
                  <a:close/>
                </a:path>
                <a:path w="1600200" h="1676400">
                  <a:moveTo>
                    <a:pt x="955" y="589853"/>
                  </a:moveTo>
                  <a:lnTo>
                    <a:pt x="953" y="591123"/>
                  </a:lnTo>
                  <a:lnTo>
                    <a:pt x="955" y="589853"/>
                  </a:lnTo>
                  <a:close/>
                </a:path>
                <a:path w="1600200" h="1676400">
                  <a:moveTo>
                    <a:pt x="8134" y="589859"/>
                  </a:moveTo>
                  <a:lnTo>
                    <a:pt x="8132" y="591123"/>
                  </a:lnTo>
                  <a:lnTo>
                    <a:pt x="1592273" y="591117"/>
                  </a:lnTo>
                  <a:lnTo>
                    <a:pt x="8134" y="589859"/>
                  </a:lnTo>
                  <a:close/>
                </a:path>
                <a:path w="1600200" h="1676400">
                  <a:moveTo>
                    <a:pt x="1599898" y="584773"/>
                  </a:moveTo>
                  <a:lnTo>
                    <a:pt x="1592281" y="584780"/>
                  </a:lnTo>
                  <a:lnTo>
                    <a:pt x="1592273" y="591117"/>
                  </a:lnTo>
                  <a:lnTo>
                    <a:pt x="1599890" y="591123"/>
                  </a:lnTo>
                  <a:lnTo>
                    <a:pt x="1599898" y="584773"/>
                  </a:lnTo>
                  <a:close/>
                </a:path>
                <a:path w="1600200" h="1676400">
                  <a:moveTo>
                    <a:pt x="8141" y="586038"/>
                  </a:moveTo>
                  <a:lnTo>
                    <a:pt x="963" y="586043"/>
                  </a:lnTo>
                  <a:lnTo>
                    <a:pt x="957" y="589853"/>
                  </a:lnTo>
                  <a:lnTo>
                    <a:pt x="8134" y="589859"/>
                  </a:lnTo>
                  <a:lnTo>
                    <a:pt x="8141" y="586038"/>
                  </a:lnTo>
                  <a:close/>
                </a:path>
                <a:path w="1600200" h="1676400">
                  <a:moveTo>
                    <a:pt x="1592281" y="584773"/>
                  </a:moveTo>
                  <a:lnTo>
                    <a:pt x="8143" y="584773"/>
                  </a:lnTo>
                  <a:lnTo>
                    <a:pt x="8141" y="586038"/>
                  </a:lnTo>
                  <a:lnTo>
                    <a:pt x="1592281" y="584773"/>
                  </a:lnTo>
                  <a:close/>
                </a:path>
                <a:path w="1600200" h="1676400">
                  <a:moveTo>
                    <a:pt x="8152" y="580963"/>
                  </a:moveTo>
                  <a:lnTo>
                    <a:pt x="971" y="580963"/>
                  </a:lnTo>
                  <a:lnTo>
                    <a:pt x="965" y="584773"/>
                  </a:lnTo>
                  <a:lnTo>
                    <a:pt x="8143" y="584773"/>
                  </a:lnTo>
                  <a:lnTo>
                    <a:pt x="8152" y="580963"/>
                  </a:lnTo>
                  <a:close/>
                </a:path>
                <a:path w="1600200" h="1676400">
                  <a:moveTo>
                    <a:pt x="1599903" y="580963"/>
                  </a:moveTo>
                  <a:lnTo>
                    <a:pt x="1592289" y="580963"/>
                  </a:lnTo>
                  <a:lnTo>
                    <a:pt x="1592281" y="584773"/>
                  </a:lnTo>
                  <a:lnTo>
                    <a:pt x="1599898" y="584773"/>
                  </a:lnTo>
                  <a:lnTo>
                    <a:pt x="1599903" y="580963"/>
                  </a:lnTo>
                  <a:close/>
                </a:path>
                <a:path w="1600200" h="1676400">
                  <a:moveTo>
                    <a:pt x="8164" y="575878"/>
                  </a:moveTo>
                  <a:lnTo>
                    <a:pt x="978" y="575883"/>
                  </a:lnTo>
                  <a:lnTo>
                    <a:pt x="971" y="580963"/>
                  </a:lnTo>
                  <a:lnTo>
                    <a:pt x="8152" y="580958"/>
                  </a:lnTo>
                  <a:lnTo>
                    <a:pt x="8164" y="575878"/>
                  </a:lnTo>
                  <a:close/>
                </a:path>
                <a:path w="1600200" h="1676400">
                  <a:moveTo>
                    <a:pt x="1592290" y="579700"/>
                  </a:moveTo>
                  <a:lnTo>
                    <a:pt x="1585171" y="580958"/>
                  </a:lnTo>
                  <a:lnTo>
                    <a:pt x="1592289" y="580963"/>
                  </a:lnTo>
                  <a:lnTo>
                    <a:pt x="1592290" y="579700"/>
                  </a:lnTo>
                  <a:close/>
                </a:path>
                <a:path w="1600200" h="1676400">
                  <a:moveTo>
                    <a:pt x="8157" y="579693"/>
                  </a:moveTo>
                  <a:lnTo>
                    <a:pt x="8155" y="580958"/>
                  </a:lnTo>
                  <a:lnTo>
                    <a:pt x="15699" y="579700"/>
                  </a:lnTo>
                  <a:lnTo>
                    <a:pt x="8157" y="579693"/>
                  </a:lnTo>
                  <a:close/>
                </a:path>
                <a:path w="1600200" h="1676400">
                  <a:moveTo>
                    <a:pt x="1599913" y="574613"/>
                  </a:moveTo>
                  <a:lnTo>
                    <a:pt x="1592297" y="574620"/>
                  </a:lnTo>
                  <a:lnTo>
                    <a:pt x="1592290" y="579700"/>
                  </a:lnTo>
                  <a:lnTo>
                    <a:pt x="1599907" y="579693"/>
                  </a:lnTo>
                  <a:lnTo>
                    <a:pt x="1599913" y="574613"/>
                  </a:lnTo>
                  <a:close/>
                </a:path>
                <a:path w="1600200" h="1676400">
                  <a:moveTo>
                    <a:pt x="1592297" y="574613"/>
                  </a:moveTo>
                  <a:lnTo>
                    <a:pt x="8167" y="574613"/>
                  </a:lnTo>
                  <a:lnTo>
                    <a:pt x="8164" y="575878"/>
                  </a:lnTo>
                  <a:lnTo>
                    <a:pt x="1592297" y="574613"/>
                  </a:lnTo>
                  <a:close/>
                </a:path>
                <a:path w="1600200" h="1676400">
                  <a:moveTo>
                    <a:pt x="8178" y="570803"/>
                  </a:moveTo>
                  <a:lnTo>
                    <a:pt x="986" y="570803"/>
                  </a:lnTo>
                  <a:lnTo>
                    <a:pt x="980" y="574613"/>
                  </a:lnTo>
                  <a:lnTo>
                    <a:pt x="8167" y="574613"/>
                  </a:lnTo>
                  <a:lnTo>
                    <a:pt x="8178" y="570803"/>
                  </a:lnTo>
                  <a:close/>
                </a:path>
                <a:path w="1600200" h="1676400">
                  <a:moveTo>
                    <a:pt x="1599921" y="570803"/>
                  </a:moveTo>
                  <a:lnTo>
                    <a:pt x="1592304" y="570803"/>
                  </a:lnTo>
                  <a:lnTo>
                    <a:pt x="1592297" y="574613"/>
                  </a:lnTo>
                  <a:lnTo>
                    <a:pt x="1599913" y="574613"/>
                  </a:lnTo>
                  <a:lnTo>
                    <a:pt x="1599921" y="570803"/>
                  </a:lnTo>
                  <a:close/>
                </a:path>
                <a:path w="1600200" h="1676400">
                  <a:moveTo>
                    <a:pt x="8181" y="569539"/>
                  </a:moveTo>
                  <a:lnTo>
                    <a:pt x="8178" y="570803"/>
                  </a:lnTo>
                  <a:lnTo>
                    <a:pt x="1592304" y="570797"/>
                  </a:lnTo>
                  <a:lnTo>
                    <a:pt x="8181" y="569539"/>
                  </a:lnTo>
                  <a:close/>
                </a:path>
                <a:path w="1600200" h="1676400">
                  <a:moveTo>
                    <a:pt x="1599928" y="565723"/>
                  </a:moveTo>
                  <a:lnTo>
                    <a:pt x="1592312" y="565723"/>
                  </a:lnTo>
                  <a:lnTo>
                    <a:pt x="1592304" y="570797"/>
                  </a:lnTo>
                  <a:lnTo>
                    <a:pt x="1599921" y="570803"/>
                  </a:lnTo>
                  <a:lnTo>
                    <a:pt x="1599928" y="565723"/>
                  </a:lnTo>
                  <a:close/>
                </a:path>
                <a:path w="1600200" h="1676400">
                  <a:moveTo>
                    <a:pt x="8188" y="565723"/>
                  </a:moveTo>
                  <a:lnTo>
                    <a:pt x="992" y="565723"/>
                  </a:lnTo>
                  <a:lnTo>
                    <a:pt x="986" y="569533"/>
                  </a:lnTo>
                  <a:lnTo>
                    <a:pt x="8181" y="569539"/>
                  </a:lnTo>
                  <a:lnTo>
                    <a:pt x="8188" y="565723"/>
                  </a:lnTo>
                  <a:close/>
                </a:path>
                <a:path w="1600200" h="1676400">
                  <a:moveTo>
                    <a:pt x="994" y="564453"/>
                  </a:moveTo>
                  <a:lnTo>
                    <a:pt x="992" y="565723"/>
                  </a:lnTo>
                  <a:lnTo>
                    <a:pt x="994" y="564453"/>
                  </a:lnTo>
                  <a:close/>
                </a:path>
                <a:path w="1600200" h="1676400">
                  <a:moveTo>
                    <a:pt x="1599964" y="541593"/>
                  </a:moveTo>
                  <a:lnTo>
                    <a:pt x="1592349" y="541593"/>
                  </a:lnTo>
                  <a:lnTo>
                    <a:pt x="1592312" y="565717"/>
                  </a:lnTo>
                  <a:lnTo>
                    <a:pt x="1599928" y="565723"/>
                  </a:lnTo>
                  <a:lnTo>
                    <a:pt x="1599964" y="541593"/>
                  </a:lnTo>
                  <a:close/>
                </a:path>
                <a:path w="1600200" h="1676400">
                  <a:moveTo>
                    <a:pt x="8193" y="564453"/>
                  </a:moveTo>
                  <a:lnTo>
                    <a:pt x="777779" y="565070"/>
                  </a:lnTo>
                  <a:lnTo>
                    <a:pt x="8193" y="564453"/>
                  </a:lnTo>
                  <a:close/>
                </a:path>
                <a:path w="1600200" h="1676400">
                  <a:moveTo>
                    <a:pt x="1599965" y="540323"/>
                  </a:moveTo>
                  <a:lnTo>
                    <a:pt x="1031" y="541593"/>
                  </a:lnTo>
                  <a:lnTo>
                    <a:pt x="997" y="564453"/>
                  </a:lnTo>
                  <a:lnTo>
                    <a:pt x="8193" y="564453"/>
                  </a:lnTo>
                  <a:lnTo>
                    <a:pt x="8245" y="541593"/>
                  </a:lnTo>
                  <a:lnTo>
                    <a:pt x="1599964" y="541593"/>
                  </a:lnTo>
                  <a:lnTo>
                    <a:pt x="1599965" y="540323"/>
                  </a:lnTo>
                  <a:close/>
                </a:path>
                <a:path w="1600200" h="1676400">
                  <a:moveTo>
                    <a:pt x="8271" y="530158"/>
                  </a:moveTo>
                  <a:lnTo>
                    <a:pt x="1048" y="530163"/>
                  </a:lnTo>
                  <a:lnTo>
                    <a:pt x="1031" y="540323"/>
                  </a:lnTo>
                  <a:lnTo>
                    <a:pt x="8245" y="540323"/>
                  </a:lnTo>
                  <a:lnTo>
                    <a:pt x="8271" y="530158"/>
                  </a:lnTo>
                  <a:close/>
                </a:path>
                <a:path w="1600200" h="1676400">
                  <a:moveTo>
                    <a:pt x="1599982" y="528893"/>
                  </a:moveTo>
                  <a:lnTo>
                    <a:pt x="1592369" y="528900"/>
                  </a:lnTo>
                  <a:lnTo>
                    <a:pt x="1592349" y="540323"/>
                  </a:lnTo>
                  <a:lnTo>
                    <a:pt x="1599965" y="540323"/>
                  </a:lnTo>
                  <a:lnTo>
                    <a:pt x="1599982" y="528893"/>
                  </a:lnTo>
                  <a:close/>
                </a:path>
                <a:path w="1600200" h="1676400">
                  <a:moveTo>
                    <a:pt x="1592369" y="528893"/>
                  </a:moveTo>
                  <a:lnTo>
                    <a:pt x="8274" y="528893"/>
                  </a:lnTo>
                  <a:lnTo>
                    <a:pt x="8271" y="530158"/>
                  </a:lnTo>
                  <a:lnTo>
                    <a:pt x="1592369" y="528893"/>
                  </a:lnTo>
                  <a:close/>
                </a:path>
                <a:path w="1600200" h="1676400">
                  <a:moveTo>
                    <a:pt x="8287" y="522543"/>
                  </a:moveTo>
                  <a:lnTo>
                    <a:pt x="1059" y="522543"/>
                  </a:lnTo>
                  <a:lnTo>
                    <a:pt x="1050" y="528893"/>
                  </a:lnTo>
                  <a:lnTo>
                    <a:pt x="8274" y="528893"/>
                  </a:lnTo>
                  <a:lnTo>
                    <a:pt x="8287" y="522543"/>
                  </a:lnTo>
                  <a:close/>
                </a:path>
                <a:path w="1600200" h="1676400">
                  <a:moveTo>
                    <a:pt x="1599994" y="522543"/>
                  </a:moveTo>
                  <a:lnTo>
                    <a:pt x="1592378" y="522543"/>
                  </a:lnTo>
                  <a:lnTo>
                    <a:pt x="1592369" y="528893"/>
                  </a:lnTo>
                  <a:lnTo>
                    <a:pt x="1599982" y="528893"/>
                  </a:lnTo>
                  <a:lnTo>
                    <a:pt x="1599994" y="522543"/>
                  </a:lnTo>
                  <a:close/>
                </a:path>
                <a:path w="1600200" h="1676400">
                  <a:moveTo>
                    <a:pt x="8318" y="509843"/>
                  </a:moveTo>
                  <a:lnTo>
                    <a:pt x="1079" y="509843"/>
                  </a:lnTo>
                  <a:lnTo>
                    <a:pt x="1059" y="522543"/>
                  </a:lnTo>
                  <a:lnTo>
                    <a:pt x="8287" y="522538"/>
                  </a:lnTo>
                  <a:lnTo>
                    <a:pt x="8318" y="509843"/>
                  </a:lnTo>
                  <a:close/>
                </a:path>
                <a:path w="1600200" h="1676400">
                  <a:moveTo>
                    <a:pt x="800430" y="521909"/>
                  </a:moveTo>
                  <a:lnTo>
                    <a:pt x="8287" y="522543"/>
                  </a:lnTo>
                  <a:lnTo>
                    <a:pt x="1592378" y="522543"/>
                  </a:lnTo>
                  <a:lnTo>
                    <a:pt x="800430" y="521909"/>
                  </a:lnTo>
                  <a:close/>
                </a:path>
                <a:path w="1600200" h="1676400">
                  <a:moveTo>
                    <a:pt x="1600013" y="509843"/>
                  </a:moveTo>
                  <a:lnTo>
                    <a:pt x="1592398" y="509843"/>
                  </a:lnTo>
                  <a:lnTo>
                    <a:pt x="1592378" y="521273"/>
                  </a:lnTo>
                  <a:lnTo>
                    <a:pt x="800430" y="521909"/>
                  </a:lnTo>
                  <a:lnTo>
                    <a:pt x="1599994" y="521273"/>
                  </a:lnTo>
                  <a:lnTo>
                    <a:pt x="1600013" y="509843"/>
                  </a:lnTo>
                  <a:close/>
                </a:path>
                <a:path w="1600200" h="1676400">
                  <a:moveTo>
                    <a:pt x="8344" y="498413"/>
                  </a:moveTo>
                  <a:lnTo>
                    <a:pt x="1096" y="498413"/>
                  </a:lnTo>
                  <a:lnTo>
                    <a:pt x="1079" y="509843"/>
                  </a:lnTo>
                  <a:lnTo>
                    <a:pt x="8318" y="508573"/>
                  </a:lnTo>
                  <a:lnTo>
                    <a:pt x="8344" y="498413"/>
                  </a:lnTo>
                  <a:close/>
                </a:path>
                <a:path w="1600200" h="1676400">
                  <a:moveTo>
                    <a:pt x="1600030" y="498413"/>
                  </a:moveTo>
                  <a:lnTo>
                    <a:pt x="1592415" y="498413"/>
                  </a:lnTo>
                  <a:lnTo>
                    <a:pt x="1592398" y="508573"/>
                  </a:lnTo>
                  <a:lnTo>
                    <a:pt x="1600013" y="508573"/>
                  </a:lnTo>
                  <a:lnTo>
                    <a:pt x="1600030" y="498413"/>
                  </a:lnTo>
                  <a:close/>
                </a:path>
                <a:path w="1600200" h="1676400">
                  <a:moveTo>
                    <a:pt x="8347" y="497149"/>
                  </a:moveTo>
                  <a:lnTo>
                    <a:pt x="8344" y="498413"/>
                  </a:lnTo>
                  <a:lnTo>
                    <a:pt x="1592415" y="498407"/>
                  </a:lnTo>
                  <a:lnTo>
                    <a:pt x="8347" y="497149"/>
                  </a:lnTo>
                  <a:close/>
                </a:path>
                <a:path w="1600200" h="1676400">
                  <a:moveTo>
                    <a:pt x="1600042" y="489523"/>
                  </a:moveTo>
                  <a:lnTo>
                    <a:pt x="1592427" y="490793"/>
                  </a:lnTo>
                  <a:lnTo>
                    <a:pt x="1592415" y="498407"/>
                  </a:lnTo>
                  <a:lnTo>
                    <a:pt x="1600030" y="498413"/>
                  </a:lnTo>
                  <a:lnTo>
                    <a:pt x="1600042" y="489523"/>
                  </a:lnTo>
                  <a:close/>
                </a:path>
                <a:path w="1600200" h="1676400">
                  <a:moveTo>
                    <a:pt x="8360" y="490788"/>
                  </a:moveTo>
                  <a:lnTo>
                    <a:pt x="1108" y="490793"/>
                  </a:lnTo>
                  <a:lnTo>
                    <a:pt x="1096" y="497143"/>
                  </a:lnTo>
                  <a:lnTo>
                    <a:pt x="8347" y="497149"/>
                  </a:lnTo>
                  <a:lnTo>
                    <a:pt x="8360" y="490788"/>
                  </a:lnTo>
                  <a:close/>
                </a:path>
                <a:path w="1600200" h="1676400">
                  <a:moveTo>
                    <a:pt x="1113" y="485713"/>
                  </a:moveTo>
                  <a:lnTo>
                    <a:pt x="1108" y="489523"/>
                  </a:lnTo>
                  <a:lnTo>
                    <a:pt x="8362" y="489523"/>
                  </a:lnTo>
                  <a:lnTo>
                    <a:pt x="8370" y="486983"/>
                  </a:lnTo>
                  <a:lnTo>
                    <a:pt x="1113" y="485713"/>
                  </a:lnTo>
                  <a:close/>
                </a:path>
                <a:path w="1600200" h="1676400">
                  <a:moveTo>
                    <a:pt x="1592431" y="486977"/>
                  </a:moveTo>
                  <a:lnTo>
                    <a:pt x="1592427" y="489523"/>
                  </a:lnTo>
                  <a:lnTo>
                    <a:pt x="1600042" y="489523"/>
                  </a:lnTo>
                  <a:lnTo>
                    <a:pt x="1600048" y="486983"/>
                  </a:lnTo>
                  <a:lnTo>
                    <a:pt x="1592431" y="486977"/>
                  </a:lnTo>
                  <a:close/>
                </a:path>
                <a:path w="1600200" h="1676400">
                  <a:moveTo>
                    <a:pt x="8388" y="479363"/>
                  </a:moveTo>
                  <a:lnTo>
                    <a:pt x="1125" y="479363"/>
                  </a:lnTo>
                  <a:lnTo>
                    <a:pt x="1113" y="485713"/>
                  </a:lnTo>
                  <a:lnTo>
                    <a:pt x="8370" y="485713"/>
                  </a:lnTo>
                  <a:lnTo>
                    <a:pt x="8379" y="483173"/>
                  </a:lnTo>
                  <a:lnTo>
                    <a:pt x="1592439" y="483173"/>
                  </a:lnTo>
                  <a:lnTo>
                    <a:pt x="8379" y="481903"/>
                  </a:lnTo>
                  <a:lnTo>
                    <a:pt x="8388" y="479363"/>
                  </a:lnTo>
                  <a:close/>
                </a:path>
                <a:path w="1600200" h="1676400">
                  <a:moveTo>
                    <a:pt x="1600058" y="479363"/>
                  </a:moveTo>
                  <a:lnTo>
                    <a:pt x="1592444" y="479363"/>
                  </a:lnTo>
                  <a:lnTo>
                    <a:pt x="1592433" y="485713"/>
                  </a:lnTo>
                  <a:lnTo>
                    <a:pt x="1600048" y="485713"/>
                  </a:lnTo>
                  <a:lnTo>
                    <a:pt x="1600058" y="479363"/>
                  </a:lnTo>
                  <a:close/>
                </a:path>
                <a:path w="1600200" h="1676400">
                  <a:moveTo>
                    <a:pt x="8402" y="473013"/>
                  </a:moveTo>
                  <a:lnTo>
                    <a:pt x="1135" y="473013"/>
                  </a:lnTo>
                  <a:lnTo>
                    <a:pt x="1125" y="479363"/>
                  </a:lnTo>
                  <a:lnTo>
                    <a:pt x="8388" y="479358"/>
                  </a:lnTo>
                  <a:lnTo>
                    <a:pt x="8402" y="473013"/>
                  </a:lnTo>
                  <a:close/>
                </a:path>
                <a:path w="1600200" h="1676400">
                  <a:moveTo>
                    <a:pt x="1592446" y="478100"/>
                  </a:moveTo>
                  <a:lnTo>
                    <a:pt x="8388" y="479363"/>
                  </a:lnTo>
                  <a:lnTo>
                    <a:pt x="1592444" y="479363"/>
                  </a:lnTo>
                  <a:lnTo>
                    <a:pt x="1592446" y="478100"/>
                  </a:lnTo>
                  <a:close/>
                </a:path>
                <a:path w="1600200" h="1676400">
                  <a:moveTo>
                    <a:pt x="1600069" y="473013"/>
                  </a:moveTo>
                  <a:lnTo>
                    <a:pt x="1592454" y="473013"/>
                  </a:lnTo>
                  <a:lnTo>
                    <a:pt x="1592446" y="478100"/>
                  </a:lnTo>
                  <a:lnTo>
                    <a:pt x="1600059" y="478093"/>
                  </a:lnTo>
                  <a:lnTo>
                    <a:pt x="1600069" y="473013"/>
                  </a:lnTo>
                  <a:close/>
                </a:path>
                <a:path w="1600200" h="1676400">
                  <a:moveTo>
                    <a:pt x="1592456" y="471743"/>
                  </a:moveTo>
                  <a:lnTo>
                    <a:pt x="8402" y="471743"/>
                  </a:lnTo>
                  <a:lnTo>
                    <a:pt x="1592454" y="473013"/>
                  </a:lnTo>
                  <a:lnTo>
                    <a:pt x="1592456" y="471743"/>
                  </a:lnTo>
                  <a:close/>
                </a:path>
                <a:path w="1600200" h="1676400">
                  <a:moveTo>
                    <a:pt x="8405" y="470473"/>
                  </a:moveTo>
                  <a:lnTo>
                    <a:pt x="1138" y="470473"/>
                  </a:lnTo>
                  <a:lnTo>
                    <a:pt x="1135" y="471743"/>
                  </a:lnTo>
                  <a:lnTo>
                    <a:pt x="8402" y="471743"/>
                  </a:lnTo>
                  <a:lnTo>
                    <a:pt x="8405" y="470473"/>
                  </a:lnTo>
                  <a:close/>
                </a:path>
                <a:path w="1600200" h="1676400">
                  <a:moveTo>
                    <a:pt x="1600073" y="470473"/>
                  </a:moveTo>
                  <a:lnTo>
                    <a:pt x="1592458" y="470473"/>
                  </a:lnTo>
                  <a:lnTo>
                    <a:pt x="1592456" y="471743"/>
                  </a:lnTo>
                  <a:lnTo>
                    <a:pt x="1600069" y="471743"/>
                  </a:lnTo>
                  <a:lnTo>
                    <a:pt x="1600073" y="470473"/>
                  </a:lnTo>
                  <a:close/>
                </a:path>
                <a:path w="1600200" h="1676400">
                  <a:moveTo>
                    <a:pt x="1600077" y="466663"/>
                  </a:moveTo>
                  <a:lnTo>
                    <a:pt x="1592463" y="466670"/>
                  </a:lnTo>
                  <a:lnTo>
                    <a:pt x="1592458" y="470467"/>
                  </a:lnTo>
                  <a:lnTo>
                    <a:pt x="1600073" y="470473"/>
                  </a:lnTo>
                  <a:lnTo>
                    <a:pt x="1600077" y="466663"/>
                  </a:lnTo>
                  <a:close/>
                </a:path>
                <a:path w="1600200" h="1676400">
                  <a:moveTo>
                    <a:pt x="8410" y="469203"/>
                  </a:moveTo>
                  <a:lnTo>
                    <a:pt x="782076" y="469824"/>
                  </a:lnTo>
                  <a:lnTo>
                    <a:pt x="8410" y="469203"/>
                  </a:lnTo>
                  <a:close/>
                </a:path>
                <a:path w="1600200" h="1676400">
                  <a:moveTo>
                    <a:pt x="8412" y="467928"/>
                  </a:moveTo>
                  <a:lnTo>
                    <a:pt x="1142" y="467933"/>
                  </a:lnTo>
                  <a:lnTo>
                    <a:pt x="1140" y="469203"/>
                  </a:lnTo>
                  <a:lnTo>
                    <a:pt x="8410" y="469203"/>
                  </a:lnTo>
                  <a:lnTo>
                    <a:pt x="8412" y="467928"/>
                  </a:lnTo>
                  <a:close/>
                </a:path>
                <a:path w="1600200" h="1676400">
                  <a:moveTo>
                    <a:pt x="8414" y="466663"/>
                  </a:moveTo>
                  <a:lnTo>
                    <a:pt x="8412" y="467928"/>
                  </a:lnTo>
                  <a:lnTo>
                    <a:pt x="15957" y="466670"/>
                  </a:lnTo>
                  <a:lnTo>
                    <a:pt x="8414" y="466663"/>
                  </a:lnTo>
                  <a:close/>
                </a:path>
                <a:path w="1600200" h="1676400">
                  <a:moveTo>
                    <a:pt x="1592463" y="466663"/>
                  </a:moveTo>
                  <a:lnTo>
                    <a:pt x="8414" y="466663"/>
                  </a:lnTo>
                  <a:lnTo>
                    <a:pt x="800523" y="467299"/>
                  </a:lnTo>
                  <a:lnTo>
                    <a:pt x="1592463" y="466663"/>
                  </a:lnTo>
                  <a:close/>
                </a:path>
                <a:path w="1600200" h="1676400">
                  <a:moveTo>
                    <a:pt x="8435" y="459043"/>
                  </a:moveTo>
                  <a:lnTo>
                    <a:pt x="1156" y="459043"/>
                  </a:lnTo>
                  <a:lnTo>
                    <a:pt x="1142" y="466663"/>
                  </a:lnTo>
                  <a:lnTo>
                    <a:pt x="8414" y="466663"/>
                  </a:lnTo>
                  <a:lnTo>
                    <a:pt x="8435" y="459043"/>
                  </a:lnTo>
                  <a:close/>
                </a:path>
                <a:path w="1600200" h="1676400">
                  <a:moveTo>
                    <a:pt x="1600090" y="459043"/>
                  </a:moveTo>
                  <a:lnTo>
                    <a:pt x="1592475" y="459043"/>
                  </a:lnTo>
                  <a:lnTo>
                    <a:pt x="1592463" y="466663"/>
                  </a:lnTo>
                  <a:lnTo>
                    <a:pt x="1600077" y="466663"/>
                  </a:lnTo>
                  <a:lnTo>
                    <a:pt x="1600090" y="459043"/>
                  </a:lnTo>
                  <a:close/>
                </a:path>
                <a:path w="1600200" h="1676400">
                  <a:moveTo>
                    <a:pt x="8429" y="461583"/>
                  </a:moveTo>
                  <a:lnTo>
                    <a:pt x="8426" y="462853"/>
                  </a:lnTo>
                  <a:lnTo>
                    <a:pt x="1592470" y="462853"/>
                  </a:lnTo>
                  <a:lnTo>
                    <a:pt x="8429" y="461583"/>
                  </a:lnTo>
                  <a:close/>
                </a:path>
                <a:path w="1600200" h="1676400">
                  <a:moveTo>
                    <a:pt x="1591278" y="1241363"/>
                  </a:moveTo>
                  <a:lnTo>
                    <a:pt x="1590622" y="1241363"/>
                  </a:lnTo>
                  <a:lnTo>
                    <a:pt x="1590622" y="1242633"/>
                  </a:lnTo>
                  <a:lnTo>
                    <a:pt x="1591276" y="1242633"/>
                  </a:lnTo>
                  <a:lnTo>
                    <a:pt x="1591278" y="1241363"/>
                  </a:lnTo>
                  <a:close/>
                </a:path>
                <a:path w="1600200" h="1676400">
                  <a:moveTo>
                    <a:pt x="1590622" y="1241363"/>
                  </a:moveTo>
                  <a:lnTo>
                    <a:pt x="10742" y="1241363"/>
                  </a:lnTo>
                  <a:lnTo>
                    <a:pt x="1590622" y="1242633"/>
                  </a:lnTo>
                  <a:lnTo>
                    <a:pt x="1590622" y="1241363"/>
                  </a:lnTo>
                  <a:close/>
                </a:path>
                <a:path w="1600200" h="1676400">
                  <a:moveTo>
                    <a:pt x="10742" y="1241363"/>
                  </a:moveTo>
                  <a:lnTo>
                    <a:pt x="9472" y="1241363"/>
                  </a:lnTo>
                  <a:lnTo>
                    <a:pt x="10742" y="1241364"/>
                  </a:lnTo>
                  <a:close/>
                </a:path>
                <a:path w="1600200" h="1676400">
                  <a:moveTo>
                    <a:pt x="1594432" y="1235013"/>
                  </a:moveTo>
                  <a:lnTo>
                    <a:pt x="1591288" y="1235013"/>
                  </a:lnTo>
                  <a:lnTo>
                    <a:pt x="1591278" y="1241363"/>
                  </a:lnTo>
                  <a:lnTo>
                    <a:pt x="1591892" y="1241363"/>
                  </a:lnTo>
                  <a:lnTo>
                    <a:pt x="1591892" y="1240093"/>
                  </a:lnTo>
                  <a:lnTo>
                    <a:pt x="1593162" y="1240093"/>
                  </a:lnTo>
                  <a:lnTo>
                    <a:pt x="1593162" y="1237553"/>
                  </a:lnTo>
                  <a:lnTo>
                    <a:pt x="1594432" y="1237553"/>
                  </a:lnTo>
                  <a:lnTo>
                    <a:pt x="1594432" y="1235013"/>
                  </a:lnTo>
                  <a:close/>
                </a:path>
                <a:path w="1600200" h="1676400">
                  <a:moveTo>
                    <a:pt x="1852" y="1222313"/>
                  </a:moveTo>
                  <a:lnTo>
                    <a:pt x="1852" y="1226123"/>
                  </a:lnTo>
                  <a:lnTo>
                    <a:pt x="3122" y="1226123"/>
                  </a:lnTo>
                  <a:lnTo>
                    <a:pt x="3122" y="1228663"/>
                  </a:lnTo>
                  <a:lnTo>
                    <a:pt x="4392" y="1228663"/>
                  </a:lnTo>
                  <a:lnTo>
                    <a:pt x="4392" y="1231203"/>
                  </a:lnTo>
                  <a:lnTo>
                    <a:pt x="5662" y="1231203"/>
                  </a:lnTo>
                  <a:lnTo>
                    <a:pt x="5662" y="1235013"/>
                  </a:lnTo>
                  <a:lnTo>
                    <a:pt x="6655" y="1235013"/>
                  </a:lnTo>
                  <a:lnTo>
                    <a:pt x="6681" y="1222317"/>
                  </a:lnTo>
                  <a:lnTo>
                    <a:pt x="1852" y="1222313"/>
                  </a:lnTo>
                  <a:close/>
                </a:path>
                <a:path w="1600200" h="1676400">
                  <a:moveTo>
                    <a:pt x="1595702" y="1231203"/>
                  </a:moveTo>
                  <a:lnTo>
                    <a:pt x="1591292" y="1231203"/>
                  </a:lnTo>
                  <a:lnTo>
                    <a:pt x="1591288" y="1233743"/>
                  </a:lnTo>
                  <a:lnTo>
                    <a:pt x="6655" y="1235013"/>
                  </a:lnTo>
                  <a:lnTo>
                    <a:pt x="1595702" y="1235013"/>
                  </a:lnTo>
                  <a:lnTo>
                    <a:pt x="1595702" y="1231203"/>
                  </a:lnTo>
                  <a:close/>
                </a:path>
                <a:path w="1600200" h="1676400">
                  <a:moveTo>
                    <a:pt x="1591292" y="1231203"/>
                  </a:moveTo>
                  <a:close/>
                </a:path>
                <a:path w="1600200" h="1676400">
                  <a:moveTo>
                    <a:pt x="1591304" y="1223577"/>
                  </a:moveTo>
                  <a:lnTo>
                    <a:pt x="1591294" y="1231203"/>
                  </a:lnTo>
                  <a:lnTo>
                    <a:pt x="1596972" y="1231203"/>
                  </a:lnTo>
                  <a:lnTo>
                    <a:pt x="1596972" y="1228663"/>
                  </a:lnTo>
                  <a:lnTo>
                    <a:pt x="1598242" y="1228663"/>
                  </a:lnTo>
                  <a:lnTo>
                    <a:pt x="1598242" y="1226123"/>
                  </a:lnTo>
                  <a:lnTo>
                    <a:pt x="1598927" y="1226123"/>
                  </a:lnTo>
                  <a:lnTo>
                    <a:pt x="1598931" y="1223583"/>
                  </a:lnTo>
                  <a:lnTo>
                    <a:pt x="1591304" y="1223577"/>
                  </a:lnTo>
                  <a:close/>
                </a:path>
                <a:path w="1600200" h="1676400">
                  <a:moveTo>
                    <a:pt x="1591306" y="1222313"/>
                  </a:moveTo>
                  <a:lnTo>
                    <a:pt x="6681" y="1222317"/>
                  </a:lnTo>
                  <a:lnTo>
                    <a:pt x="1591304" y="1223577"/>
                  </a:lnTo>
                  <a:lnTo>
                    <a:pt x="1591306" y="1222313"/>
                  </a:lnTo>
                  <a:close/>
                </a:path>
                <a:path w="1600200" h="1676400">
                  <a:moveTo>
                    <a:pt x="6684" y="1221039"/>
                  </a:moveTo>
                  <a:lnTo>
                    <a:pt x="582" y="1221043"/>
                  </a:lnTo>
                  <a:lnTo>
                    <a:pt x="582" y="1222313"/>
                  </a:lnTo>
                  <a:lnTo>
                    <a:pt x="6681" y="1222313"/>
                  </a:lnTo>
                  <a:lnTo>
                    <a:pt x="6684" y="1221039"/>
                  </a:lnTo>
                  <a:close/>
                </a:path>
                <a:path w="1600200" h="1676400">
                  <a:moveTo>
                    <a:pt x="1598935" y="1219773"/>
                  </a:moveTo>
                  <a:lnTo>
                    <a:pt x="1591309" y="1221043"/>
                  </a:lnTo>
                  <a:lnTo>
                    <a:pt x="1591306" y="1222313"/>
                  </a:lnTo>
                  <a:lnTo>
                    <a:pt x="1598931" y="1222313"/>
                  </a:lnTo>
                  <a:lnTo>
                    <a:pt x="1598935" y="1219773"/>
                  </a:lnTo>
                  <a:close/>
                </a:path>
                <a:path w="1600200" h="1676400">
                  <a:moveTo>
                    <a:pt x="9" y="1213423"/>
                  </a:moveTo>
                  <a:lnTo>
                    <a:pt x="0" y="1219773"/>
                  </a:lnTo>
                  <a:lnTo>
                    <a:pt x="6687" y="1219773"/>
                  </a:lnTo>
                  <a:lnTo>
                    <a:pt x="6701" y="1213429"/>
                  </a:lnTo>
                  <a:lnTo>
                    <a:pt x="9" y="1213423"/>
                  </a:lnTo>
                  <a:close/>
                </a:path>
                <a:path w="1600200" h="1676400">
                  <a:moveTo>
                    <a:pt x="1591318" y="1214687"/>
                  </a:moveTo>
                  <a:lnTo>
                    <a:pt x="1591309" y="1219773"/>
                  </a:lnTo>
                  <a:lnTo>
                    <a:pt x="1598935" y="1219773"/>
                  </a:lnTo>
                  <a:lnTo>
                    <a:pt x="1598944" y="1214693"/>
                  </a:lnTo>
                  <a:lnTo>
                    <a:pt x="1591318" y="1214687"/>
                  </a:lnTo>
                  <a:close/>
                </a:path>
                <a:path w="1600200" h="1676400">
                  <a:moveTo>
                    <a:pt x="1591319" y="1213423"/>
                  </a:moveTo>
                  <a:lnTo>
                    <a:pt x="6701" y="1213429"/>
                  </a:lnTo>
                  <a:lnTo>
                    <a:pt x="1591318" y="1214687"/>
                  </a:lnTo>
                  <a:lnTo>
                    <a:pt x="1591319" y="1213423"/>
                  </a:lnTo>
                  <a:close/>
                </a:path>
                <a:path w="1600200" h="1676400">
                  <a:moveTo>
                    <a:pt x="13" y="1210883"/>
                  </a:moveTo>
                  <a:lnTo>
                    <a:pt x="9" y="1213423"/>
                  </a:lnTo>
                  <a:lnTo>
                    <a:pt x="6701" y="1213423"/>
                  </a:lnTo>
                  <a:lnTo>
                    <a:pt x="6707" y="1210889"/>
                  </a:lnTo>
                  <a:lnTo>
                    <a:pt x="13" y="1210883"/>
                  </a:lnTo>
                  <a:close/>
                </a:path>
                <a:path w="1600200" h="1676400">
                  <a:moveTo>
                    <a:pt x="1591323" y="1212147"/>
                  </a:moveTo>
                  <a:lnTo>
                    <a:pt x="1591319" y="1213423"/>
                  </a:lnTo>
                  <a:lnTo>
                    <a:pt x="1598944" y="1213423"/>
                  </a:lnTo>
                  <a:lnTo>
                    <a:pt x="1598948" y="1212153"/>
                  </a:lnTo>
                  <a:lnTo>
                    <a:pt x="1591323" y="1212147"/>
                  </a:lnTo>
                  <a:close/>
                </a:path>
                <a:path w="1600200" h="1676400">
                  <a:moveTo>
                    <a:pt x="6710" y="1210889"/>
                  </a:moveTo>
                  <a:lnTo>
                    <a:pt x="6707" y="1212153"/>
                  </a:lnTo>
                  <a:lnTo>
                    <a:pt x="1591323" y="1212153"/>
                  </a:lnTo>
                  <a:lnTo>
                    <a:pt x="6710" y="1210889"/>
                  </a:lnTo>
                  <a:close/>
                </a:path>
                <a:path w="1600200" h="1676400">
                  <a:moveTo>
                    <a:pt x="1591325" y="1210883"/>
                  </a:moveTo>
                  <a:lnTo>
                    <a:pt x="6710" y="1210883"/>
                  </a:lnTo>
                  <a:lnTo>
                    <a:pt x="1591323" y="1212147"/>
                  </a:lnTo>
                  <a:lnTo>
                    <a:pt x="1591325" y="1210883"/>
                  </a:lnTo>
                  <a:close/>
                </a:path>
                <a:path w="1600200" h="1676400">
                  <a:moveTo>
                    <a:pt x="6719" y="1207073"/>
                  </a:moveTo>
                  <a:lnTo>
                    <a:pt x="21" y="1207073"/>
                  </a:lnTo>
                  <a:lnTo>
                    <a:pt x="13" y="1210883"/>
                  </a:lnTo>
                  <a:lnTo>
                    <a:pt x="6710" y="1210883"/>
                  </a:lnTo>
                  <a:lnTo>
                    <a:pt x="6719" y="1207073"/>
                  </a:lnTo>
                  <a:close/>
                </a:path>
                <a:path w="1600200" h="1676400">
                  <a:moveTo>
                    <a:pt x="1598956" y="1207073"/>
                  </a:moveTo>
                  <a:lnTo>
                    <a:pt x="1591331" y="1207073"/>
                  </a:lnTo>
                  <a:lnTo>
                    <a:pt x="1591325" y="1210883"/>
                  </a:lnTo>
                  <a:lnTo>
                    <a:pt x="1598948" y="1210883"/>
                  </a:lnTo>
                  <a:lnTo>
                    <a:pt x="1598956" y="1207073"/>
                  </a:lnTo>
                  <a:close/>
                </a:path>
                <a:path w="1600200" h="1676400">
                  <a:moveTo>
                    <a:pt x="6728" y="1201988"/>
                  </a:moveTo>
                  <a:lnTo>
                    <a:pt x="28" y="1201993"/>
                  </a:lnTo>
                  <a:lnTo>
                    <a:pt x="21" y="1207073"/>
                  </a:lnTo>
                  <a:lnTo>
                    <a:pt x="6719" y="1207068"/>
                  </a:lnTo>
                  <a:lnTo>
                    <a:pt x="6728" y="1201988"/>
                  </a:lnTo>
                  <a:close/>
                </a:path>
                <a:path w="1600200" h="1676400">
                  <a:moveTo>
                    <a:pt x="1591332" y="1205810"/>
                  </a:moveTo>
                  <a:lnTo>
                    <a:pt x="6719" y="1207073"/>
                  </a:lnTo>
                  <a:lnTo>
                    <a:pt x="1591331" y="1207073"/>
                  </a:lnTo>
                  <a:lnTo>
                    <a:pt x="1591332" y="1205810"/>
                  </a:lnTo>
                  <a:close/>
                </a:path>
                <a:path w="1600200" h="1676400">
                  <a:moveTo>
                    <a:pt x="1598964" y="1200723"/>
                  </a:moveTo>
                  <a:lnTo>
                    <a:pt x="1591341" y="1200730"/>
                  </a:lnTo>
                  <a:lnTo>
                    <a:pt x="1591332" y="1205810"/>
                  </a:lnTo>
                  <a:lnTo>
                    <a:pt x="1598956" y="1205803"/>
                  </a:lnTo>
                  <a:lnTo>
                    <a:pt x="1598964" y="1200723"/>
                  </a:lnTo>
                  <a:close/>
                </a:path>
                <a:path w="1600200" h="1676400">
                  <a:moveTo>
                    <a:pt x="1591339" y="1200730"/>
                  </a:moveTo>
                  <a:lnTo>
                    <a:pt x="6731" y="1201993"/>
                  </a:lnTo>
                  <a:lnTo>
                    <a:pt x="1591337" y="1201993"/>
                  </a:lnTo>
                  <a:lnTo>
                    <a:pt x="1591339" y="1200730"/>
                  </a:lnTo>
                  <a:close/>
                </a:path>
                <a:path w="1600200" h="1676400">
                  <a:moveTo>
                    <a:pt x="6737" y="1198178"/>
                  </a:moveTo>
                  <a:lnTo>
                    <a:pt x="34" y="1198183"/>
                  </a:lnTo>
                  <a:lnTo>
                    <a:pt x="28" y="1200723"/>
                  </a:lnTo>
                  <a:lnTo>
                    <a:pt x="6731" y="1200723"/>
                  </a:lnTo>
                  <a:lnTo>
                    <a:pt x="6728" y="1201988"/>
                  </a:lnTo>
                  <a:lnTo>
                    <a:pt x="6737" y="1198178"/>
                  </a:lnTo>
                  <a:close/>
                </a:path>
                <a:path w="1600200" h="1676400">
                  <a:moveTo>
                    <a:pt x="1591344" y="1198177"/>
                  </a:moveTo>
                  <a:lnTo>
                    <a:pt x="1591341" y="1200723"/>
                  </a:lnTo>
                  <a:lnTo>
                    <a:pt x="1598964" y="1200723"/>
                  </a:lnTo>
                  <a:lnTo>
                    <a:pt x="1598969" y="1198183"/>
                  </a:lnTo>
                  <a:lnTo>
                    <a:pt x="1591344" y="1198177"/>
                  </a:lnTo>
                  <a:close/>
                </a:path>
                <a:path w="1600200" h="1676400">
                  <a:moveTo>
                    <a:pt x="34" y="1196913"/>
                  </a:moveTo>
                  <a:lnTo>
                    <a:pt x="32" y="1198183"/>
                  </a:lnTo>
                  <a:lnTo>
                    <a:pt x="34" y="1196913"/>
                  </a:lnTo>
                  <a:close/>
                </a:path>
                <a:path w="1600200" h="1676400">
                  <a:moveTo>
                    <a:pt x="6739" y="1196919"/>
                  </a:moveTo>
                  <a:lnTo>
                    <a:pt x="6737" y="1198178"/>
                  </a:lnTo>
                  <a:lnTo>
                    <a:pt x="7657" y="1196920"/>
                  </a:lnTo>
                  <a:lnTo>
                    <a:pt x="6739" y="1196919"/>
                  </a:lnTo>
                  <a:close/>
                </a:path>
                <a:path w="1600200" h="1676400">
                  <a:moveTo>
                    <a:pt x="14294" y="1196920"/>
                  </a:moveTo>
                  <a:lnTo>
                    <a:pt x="748180" y="1197508"/>
                  </a:lnTo>
                  <a:lnTo>
                    <a:pt x="14294" y="1196920"/>
                  </a:lnTo>
                  <a:close/>
                </a:path>
                <a:path w="1600200" h="1676400">
                  <a:moveTo>
                    <a:pt x="1598987" y="1186753"/>
                  </a:moveTo>
                  <a:lnTo>
                    <a:pt x="1591360" y="1186753"/>
                  </a:lnTo>
                  <a:lnTo>
                    <a:pt x="1591356" y="1189293"/>
                  </a:lnTo>
                  <a:lnTo>
                    <a:pt x="6757" y="1190563"/>
                  </a:lnTo>
                  <a:lnTo>
                    <a:pt x="1591356" y="1190563"/>
                  </a:lnTo>
                  <a:lnTo>
                    <a:pt x="1591346" y="1196920"/>
                  </a:lnTo>
                  <a:lnTo>
                    <a:pt x="1598967" y="1196913"/>
                  </a:lnTo>
                  <a:lnTo>
                    <a:pt x="1598987" y="1186753"/>
                  </a:lnTo>
                  <a:close/>
                </a:path>
                <a:path w="1600200" h="1676400">
                  <a:moveTo>
                    <a:pt x="6765" y="1186753"/>
                  </a:moveTo>
                  <a:lnTo>
                    <a:pt x="52" y="1186753"/>
                  </a:lnTo>
                  <a:lnTo>
                    <a:pt x="36" y="1196913"/>
                  </a:lnTo>
                  <a:lnTo>
                    <a:pt x="6739" y="1196919"/>
                  </a:lnTo>
                  <a:lnTo>
                    <a:pt x="6765" y="1186753"/>
                  </a:lnTo>
                  <a:close/>
                </a:path>
                <a:path w="1600200" h="1676400">
                  <a:moveTo>
                    <a:pt x="1591362" y="1185483"/>
                  </a:moveTo>
                  <a:lnTo>
                    <a:pt x="6765" y="1186753"/>
                  </a:lnTo>
                  <a:lnTo>
                    <a:pt x="1591360" y="1186753"/>
                  </a:lnTo>
                  <a:lnTo>
                    <a:pt x="1591362" y="1185483"/>
                  </a:lnTo>
                  <a:close/>
                </a:path>
                <a:path w="1600200" h="1676400">
                  <a:moveTo>
                    <a:pt x="63" y="1177863"/>
                  </a:moveTo>
                  <a:lnTo>
                    <a:pt x="52" y="1185483"/>
                  </a:lnTo>
                  <a:lnTo>
                    <a:pt x="6765" y="1185483"/>
                  </a:lnTo>
                  <a:lnTo>
                    <a:pt x="6786" y="1177869"/>
                  </a:lnTo>
                  <a:lnTo>
                    <a:pt x="63" y="1177863"/>
                  </a:lnTo>
                  <a:close/>
                </a:path>
                <a:path w="1600200" h="1676400">
                  <a:moveTo>
                    <a:pt x="799303" y="1178498"/>
                  </a:moveTo>
                  <a:lnTo>
                    <a:pt x="6783" y="1179133"/>
                  </a:lnTo>
                  <a:lnTo>
                    <a:pt x="1591374" y="1179133"/>
                  </a:lnTo>
                  <a:lnTo>
                    <a:pt x="1591362" y="1185483"/>
                  </a:lnTo>
                  <a:lnTo>
                    <a:pt x="1598987" y="1185483"/>
                  </a:lnTo>
                  <a:lnTo>
                    <a:pt x="1598998" y="1179133"/>
                  </a:lnTo>
                  <a:lnTo>
                    <a:pt x="799303" y="1178498"/>
                  </a:lnTo>
                  <a:close/>
                </a:path>
                <a:path w="1600200" h="1676400">
                  <a:moveTo>
                    <a:pt x="1591368" y="1181673"/>
                  </a:moveTo>
                  <a:lnTo>
                    <a:pt x="6777" y="1181673"/>
                  </a:lnTo>
                  <a:lnTo>
                    <a:pt x="6774" y="1182943"/>
                  </a:lnTo>
                  <a:lnTo>
                    <a:pt x="1591368" y="1181673"/>
                  </a:lnTo>
                  <a:close/>
                </a:path>
                <a:path w="1600200" h="1676400">
                  <a:moveTo>
                    <a:pt x="1599004" y="1175323"/>
                  </a:moveTo>
                  <a:lnTo>
                    <a:pt x="1591379" y="1175323"/>
                  </a:lnTo>
                  <a:lnTo>
                    <a:pt x="1591374" y="1177863"/>
                  </a:lnTo>
                  <a:lnTo>
                    <a:pt x="1584711" y="1177869"/>
                  </a:lnTo>
                  <a:lnTo>
                    <a:pt x="1598998" y="1179133"/>
                  </a:lnTo>
                  <a:lnTo>
                    <a:pt x="1599004" y="1175323"/>
                  </a:lnTo>
                  <a:close/>
                </a:path>
                <a:path w="1600200" h="1676400">
                  <a:moveTo>
                    <a:pt x="6792" y="1175323"/>
                  </a:moveTo>
                  <a:lnTo>
                    <a:pt x="69" y="1175323"/>
                  </a:lnTo>
                  <a:lnTo>
                    <a:pt x="63" y="1177863"/>
                  </a:lnTo>
                  <a:lnTo>
                    <a:pt x="6786" y="1177869"/>
                  </a:lnTo>
                  <a:lnTo>
                    <a:pt x="6792" y="1175323"/>
                  </a:lnTo>
                  <a:close/>
                </a:path>
                <a:path w="1600200" h="1676400">
                  <a:moveTo>
                    <a:pt x="6809" y="1167703"/>
                  </a:moveTo>
                  <a:lnTo>
                    <a:pt x="80" y="1167703"/>
                  </a:lnTo>
                  <a:lnTo>
                    <a:pt x="69" y="1175323"/>
                  </a:lnTo>
                  <a:lnTo>
                    <a:pt x="6792" y="1175318"/>
                  </a:lnTo>
                  <a:lnTo>
                    <a:pt x="6809" y="1167703"/>
                  </a:lnTo>
                  <a:close/>
                </a:path>
                <a:path w="1600200" h="1676400">
                  <a:moveTo>
                    <a:pt x="1591381" y="1174060"/>
                  </a:moveTo>
                  <a:lnTo>
                    <a:pt x="6792" y="1175323"/>
                  </a:lnTo>
                  <a:lnTo>
                    <a:pt x="1591379" y="1175323"/>
                  </a:lnTo>
                  <a:lnTo>
                    <a:pt x="1591381" y="1174060"/>
                  </a:lnTo>
                  <a:close/>
                </a:path>
                <a:path w="1600200" h="1676400">
                  <a:moveTo>
                    <a:pt x="1599016" y="1167703"/>
                  </a:moveTo>
                  <a:lnTo>
                    <a:pt x="1591391" y="1167703"/>
                  </a:lnTo>
                  <a:lnTo>
                    <a:pt x="1591385" y="1170243"/>
                  </a:lnTo>
                  <a:lnTo>
                    <a:pt x="6800" y="1171513"/>
                  </a:lnTo>
                  <a:lnTo>
                    <a:pt x="1591385" y="1171513"/>
                  </a:lnTo>
                  <a:lnTo>
                    <a:pt x="1591381" y="1174060"/>
                  </a:lnTo>
                  <a:lnTo>
                    <a:pt x="1599004" y="1174053"/>
                  </a:lnTo>
                  <a:lnTo>
                    <a:pt x="1599016" y="1167703"/>
                  </a:lnTo>
                  <a:close/>
                </a:path>
                <a:path w="1600200" h="1676400">
                  <a:moveTo>
                    <a:pt x="1599039" y="1152463"/>
                  </a:moveTo>
                  <a:lnTo>
                    <a:pt x="1591413" y="1152463"/>
                  </a:lnTo>
                  <a:lnTo>
                    <a:pt x="1591391" y="1167697"/>
                  </a:lnTo>
                  <a:lnTo>
                    <a:pt x="1599016" y="1167703"/>
                  </a:lnTo>
                  <a:lnTo>
                    <a:pt x="1599039" y="1152463"/>
                  </a:lnTo>
                  <a:close/>
                </a:path>
                <a:path w="1600200" h="1676400">
                  <a:moveTo>
                    <a:pt x="6844" y="1152463"/>
                  </a:moveTo>
                  <a:lnTo>
                    <a:pt x="104" y="1152463"/>
                  </a:lnTo>
                  <a:lnTo>
                    <a:pt x="80" y="1166433"/>
                  </a:lnTo>
                  <a:lnTo>
                    <a:pt x="749651" y="1167029"/>
                  </a:lnTo>
                  <a:lnTo>
                    <a:pt x="6809" y="1166433"/>
                  </a:lnTo>
                  <a:lnTo>
                    <a:pt x="6844" y="1152463"/>
                  </a:lnTo>
                  <a:close/>
                </a:path>
                <a:path w="1600200" h="1676400">
                  <a:moveTo>
                    <a:pt x="799356" y="1148019"/>
                  </a:moveTo>
                  <a:lnTo>
                    <a:pt x="111" y="1148653"/>
                  </a:lnTo>
                  <a:lnTo>
                    <a:pt x="104" y="1152463"/>
                  </a:lnTo>
                  <a:lnTo>
                    <a:pt x="6844" y="1152458"/>
                  </a:lnTo>
                  <a:lnTo>
                    <a:pt x="6853" y="1148653"/>
                  </a:lnTo>
                  <a:lnTo>
                    <a:pt x="1591420" y="1148653"/>
                  </a:lnTo>
                  <a:lnTo>
                    <a:pt x="799356" y="1148019"/>
                  </a:lnTo>
                  <a:close/>
                </a:path>
                <a:path w="1600200" h="1676400">
                  <a:moveTo>
                    <a:pt x="1591420" y="1148647"/>
                  </a:moveTo>
                  <a:lnTo>
                    <a:pt x="1591416" y="1151200"/>
                  </a:lnTo>
                  <a:lnTo>
                    <a:pt x="1599039" y="1151193"/>
                  </a:lnTo>
                  <a:lnTo>
                    <a:pt x="1599043" y="1148653"/>
                  </a:lnTo>
                  <a:lnTo>
                    <a:pt x="1591420" y="1148647"/>
                  </a:lnTo>
                  <a:close/>
                </a:path>
                <a:path w="1600200" h="1676400">
                  <a:moveTo>
                    <a:pt x="1599046" y="1147383"/>
                  </a:moveTo>
                  <a:lnTo>
                    <a:pt x="1599045" y="1148653"/>
                  </a:lnTo>
                  <a:lnTo>
                    <a:pt x="1599046" y="1147383"/>
                  </a:lnTo>
                  <a:close/>
                </a:path>
                <a:path w="1600200" h="1676400">
                  <a:moveTo>
                    <a:pt x="115" y="1143573"/>
                  </a:moveTo>
                  <a:lnTo>
                    <a:pt x="109" y="1147383"/>
                  </a:lnTo>
                  <a:lnTo>
                    <a:pt x="750568" y="1147980"/>
                  </a:lnTo>
                  <a:lnTo>
                    <a:pt x="6853" y="1147383"/>
                  </a:lnTo>
                  <a:lnTo>
                    <a:pt x="6862" y="1144843"/>
                  </a:lnTo>
                  <a:lnTo>
                    <a:pt x="115" y="1143573"/>
                  </a:lnTo>
                  <a:close/>
                </a:path>
                <a:path w="1600200" h="1676400">
                  <a:moveTo>
                    <a:pt x="1591425" y="1144837"/>
                  </a:moveTo>
                  <a:lnTo>
                    <a:pt x="1591422" y="1147390"/>
                  </a:lnTo>
                  <a:lnTo>
                    <a:pt x="1599045" y="1147383"/>
                  </a:lnTo>
                  <a:lnTo>
                    <a:pt x="1599050" y="1144843"/>
                  </a:lnTo>
                  <a:lnTo>
                    <a:pt x="1591425" y="1144837"/>
                  </a:lnTo>
                  <a:close/>
                </a:path>
                <a:path w="1600200" h="1676400">
                  <a:moveTo>
                    <a:pt x="121" y="1139763"/>
                  </a:moveTo>
                  <a:lnTo>
                    <a:pt x="115" y="1143573"/>
                  </a:lnTo>
                  <a:lnTo>
                    <a:pt x="6862" y="1143573"/>
                  </a:lnTo>
                  <a:lnTo>
                    <a:pt x="6870" y="1139769"/>
                  </a:lnTo>
                  <a:lnTo>
                    <a:pt x="121" y="1139763"/>
                  </a:lnTo>
                  <a:close/>
                </a:path>
                <a:path w="1600200" h="1676400">
                  <a:moveTo>
                    <a:pt x="750934" y="1140360"/>
                  </a:moveTo>
                  <a:lnTo>
                    <a:pt x="1591432" y="1141033"/>
                  </a:lnTo>
                  <a:lnTo>
                    <a:pt x="1591426" y="1143573"/>
                  </a:lnTo>
                  <a:lnTo>
                    <a:pt x="1599050" y="1143573"/>
                  </a:lnTo>
                  <a:lnTo>
                    <a:pt x="1599056" y="1141033"/>
                  </a:lnTo>
                  <a:lnTo>
                    <a:pt x="750934" y="1140360"/>
                  </a:lnTo>
                  <a:close/>
                </a:path>
                <a:path w="1600200" h="1676400">
                  <a:moveTo>
                    <a:pt x="1599066" y="1133413"/>
                  </a:moveTo>
                  <a:lnTo>
                    <a:pt x="1591444" y="1133413"/>
                  </a:lnTo>
                  <a:lnTo>
                    <a:pt x="1591432" y="1139763"/>
                  </a:lnTo>
                  <a:lnTo>
                    <a:pt x="750934" y="1140360"/>
                  </a:lnTo>
                  <a:lnTo>
                    <a:pt x="1599056" y="1141033"/>
                  </a:lnTo>
                  <a:lnTo>
                    <a:pt x="1599066" y="1133413"/>
                  </a:lnTo>
                  <a:close/>
                </a:path>
                <a:path w="1600200" h="1676400">
                  <a:moveTo>
                    <a:pt x="6870" y="1139769"/>
                  </a:moveTo>
                  <a:lnTo>
                    <a:pt x="750934" y="1140360"/>
                  </a:lnTo>
                  <a:lnTo>
                    <a:pt x="6870" y="1139769"/>
                  </a:lnTo>
                  <a:close/>
                </a:path>
                <a:path w="1600200" h="1676400">
                  <a:moveTo>
                    <a:pt x="6888" y="1133413"/>
                  </a:moveTo>
                  <a:lnTo>
                    <a:pt x="132" y="1133413"/>
                  </a:lnTo>
                  <a:lnTo>
                    <a:pt x="121" y="1139763"/>
                  </a:lnTo>
                  <a:lnTo>
                    <a:pt x="6870" y="1139769"/>
                  </a:lnTo>
                  <a:lnTo>
                    <a:pt x="6888" y="1133413"/>
                  </a:lnTo>
                  <a:close/>
                </a:path>
                <a:path w="1600200" h="1676400">
                  <a:moveTo>
                    <a:pt x="1591438" y="1135953"/>
                  </a:moveTo>
                  <a:lnTo>
                    <a:pt x="6879" y="1137223"/>
                  </a:lnTo>
                  <a:lnTo>
                    <a:pt x="1591436" y="1137223"/>
                  </a:lnTo>
                  <a:lnTo>
                    <a:pt x="1591438" y="1135953"/>
                  </a:lnTo>
                  <a:close/>
                </a:path>
                <a:path w="1600200" h="1676400">
                  <a:moveTo>
                    <a:pt x="163" y="1111823"/>
                  </a:moveTo>
                  <a:lnTo>
                    <a:pt x="132" y="1133413"/>
                  </a:lnTo>
                  <a:lnTo>
                    <a:pt x="6888" y="1133408"/>
                  </a:lnTo>
                  <a:lnTo>
                    <a:pt x="6897" y="1129603"/>
                  </a:lnTo>
                  <a:lnTo>
                    <a:pt x="1591449" y="1129603"/>
                  </a:lnTo>
                  <a:lnTo>
                    <a:pt x="6897" y="1128333"/>
                  </a:lnTo>
                  <a:lnTo>
                    <a:pt x="6934" y="1111829"/>
                  </a:lnTo>
                  <a:lnTo>
                    <a:pt x="163" y="1111823"/>
                  </a:lnTo>
                  <a:close/>
                </a:path>
                <a:path w="1600200" h="1676400">
                  <a:moveTo>
                    <a:pt x="1591445" y="1132150"/>
                  </a:moveTo>
                  <a:lnTo>
                    <a:pt x="6888" y="1133413"/>
                  </a:lnTo>
                  <a:lnTo>
                    <a:pt x="1591444" y="1133413"/>
                  </a:lnTo>
                  <a:lnTo>
                    <a:pt x="1591445" y="1132150"/>
                  </a:lnTo>
                  <a:close/>
                </a:path>
                <a:path w="1600200" h="1676400">
                  <a:moveTo>
                    <a:pt x="752274" y="1112421"/>
                  </a:moveTo>
                  <a:lnTo>
                    <a:pt x="1591475" y="1113093"/>
                  </a:lnTo>
                  <a:lnTo>
                    <a:pt x="1591445" y="1132150"/>
                  </a:lnTo>
                  <a:lnTo>
                    <a:pt x="1599068" y="1132143"/>
                  </a:lnTo>
                  <a:lnTo>
                    <a:pt x="1599098" y="1113093"/>
                  </a:lnTo>
                  <a:lnTo>
                    <a:pt x="752274" y="1112421"/>
                  </a:lnTo>
                  <a:close/>
                </a:path>
                <a:path w="1600200" h="1676400">
                  <a:moveTo>
                    <a:pt x="1591459" y="1121983"/>
                  </a:moveTo>
                  <a:close/>
                </a:path>
                <a:path w="1600200" h="1676400">
                  <a:moveTo>
                    <a:pt x="1591461" y="1120713"/>
                  </a:moveTo>
                  <a:lnTo>
                    <a:pt x="6914" y="1120713"/>
                  </a:lnTo>
                  <a:lnTo>
                    <a:pt x="1591459" y="1121983"/>
                  </a:lnTo>
                  <a:lnTo>
                    <a:pt x="1591461" y="1120713"/>
                  </a:lnTo>
                  <a:close/>
                </a:path>
                <a:path w="1600200" h="1676400">
                  <a:moveTo>
                    <a:pt x="6934" y="1111823"/>
                  </a:moveTo>
                  <a:lnTo>
                    <a:pt x="752274" y="1112421"/>
                  </a:lnTo>
                  <a:lnTo>
                    <a:pt x="6934" y="1111823"/>
                  </a:lnTo>
                  <a:close/>
                </a:path>
                <a:path w="1600200" h="1676400">
                  <a:moveTo>
                    <a:pt x="179" y="1101663"/>
                  </a:moveTo>
                  <a:lnTo>
                    <a:pt x="163" y="1111823"/>
                  </a:lnTo>
                  <a:lnTo>
                    <a:pt x="6934" y="1111823"/>
                  </a:lnTo>
                  <a:lnTo>
                    <a:pt x="6958" y="1102933"/>
                  </a:lnTo>
                  <a:lnTo>
                    <a:pt x="1591490" y="1102933"/>
                  </a:lnTo>
                  <a:lnTo>
                    <a:pt x="179" y="1101663"/>
                  </a:lnTo>
                  <a:close/>
                </a:path>
                <a:path w="1600200" h="1676400">
                  <a:moveTo>
                    <a:pt x="1591490" y="1102927"/>
                  </a:moveTo>
                  <a:lnTo>
                    <a:pt x="1591475" y="1111823"/>
                  </a:lnTo>
                  <a:lnTo>
                    <a:pt x="1599098" y="1111823"/>
                  </a:lnTo>
                  <a:lnTo>
                    <a:pt x="1599114" y="1102933"/>
                  </a:lnTo>
                  <a:lnTo>
                    <a:pt x="1591490" y="1102927"/>
                  </a:lnTo>
                  <a:close/>
                </a:path>
                <a:path w="1600200" h="1676400">
                  <a:moveTo>
                    <a:pt x="1591498" y="1097847"/>
                  </a:moveTo>
                  <a:lnTo>
                    <a:pt x="1591490" y="1102927"/>
                  </a:lnTo>
                  <a:lnTo>
                    <a:pt x="1599114" y="1102933"/>
                  </a:lnTo>
                  <a:lnTo>
                    <a:pt x="1599122" y="1097853"/>
                  </a:lnTo>
                  <a:lnTo>
                    <a:pt x="1591498" y="1097847"/>
                  </a:lnTo>
                  <a:close/>
                </a:path>
                <a:path w="1600200" h="1676400">
                  <a:moveTo>
                    <a:pt x="186" y="1096583"/>
                  </a:moveTo>
                  <a:lnTo>
                    <a:pt x="179" y="1101663"/>
                  </a:lnTo>
                  <a:lnTo>
                    <a:pt x="752761" y="1102261"/>
                  </a:lnTo>
                  <a:lnTo>
                    <a:pt x="6958" y="1101663"/>
                  </a:lnTo>
                  <a:lnTo>
                    <a:pt x="6969" y="1097853"/>
                  </a:lnTo>
                  <a:lnTo>
                    <a:pt x="1591498" y="1097853"/>
                  </a:lnTo>
                  <a:lnTo>
                    <a:pt x="186" y="1096583"/>
                  </a:lnTo>
                  <a:close/>
                </a:path>
                <a:path w="1600200" h="1676400">
                  <a:moveTo>
                    <a:pt x="1591500" y="1096583"/>
                  </a:moveTo>
                  <a:lnTo>
                    <a:pt x="6969" y="1096583"/>
                  </a:lnTo>
                  <a:lnTo>
                    <a:pt x="1591498" y="1097847"/>
                  </a:lnTo>
                  <a:lnTo>
                    <a:pt x="1591500" y="1096583"/>
                  </a:lnTo>
                  <a:close/>
                </a:path>
                <a:path w="1600200" h="1676400">
                  <a:moveTo>
                    <a:pt x="202" y="1086423"/>
                  </a:moveTo>
                  <a:lnTo>
                    <a:pt x="186" y="1096583"/>
                  </a:lnTo>
                  <a:lnTo>
                    <a:pt x="6969" y="1096583"/>
                  </a:lnTo>
                  <a:lnTo>
                    <a:pt x="6993" y="1086429"/>
                  </a:lnTo>
                  <a:lnTo>
                    <a:pt x="202" y="1086423"/>
                  </a:lnTo>
                  <a:close/>
                </a:path>
                <a:path w="1600200" h="1676400">
                  <a:moveTo>
                    <a:pt x="1591512" y="1087687"/>
                  </a:moveTo>
                  <a:lnTo>
                    <a:pt x="1591500" y="1096583"/>
                  </a:lnTo>
                  <a:lnTo>
                    <a:pt x="1599122" y="1096583"/>
                  </a:lnTo>
                  <a:lnTo>
                    <a:pt x="1599135" y="1087693"/>
                  </a:lnTo>
                  <a:lnTo>
                    <a:pt x="1591512" y="1087687"/>
                  </a:lnTo>
                  <a:close/>
                </a:path>
                <a:path w="1600200" h="1676400">
                  <a:moveTo>
                    <a:pt x="1599162" y="1071183"/>
                  </a:moveTo>
                  <a:lnTo>
                    <a:pt x="1591539" y="1071183"/>
                  </a:lnTo>
                  <a:lnTo>
                    <a:pt x="1591514" y="1086423"/>
                  </a:lnTo>
                  <a:lnTo>
                    <a:pt x="1599137" y="1086423"/>
                  </a:lnTo>
                  <a:lnTo>
                    <a:pt x="1599137" y="1087693"/>
                  </a:lnTo>
                  <a:lnTo>
                    <a:pt x="1599162" y="1071183"/>
                  </a:lnTo>
                  <a:close/>
                </a:path>
                <a:path w="1600200" h="1676400">
                  <a:moveTo>
                    <a:pt x="1591514" y="1086423"/>
                  </a:moveTo>
                  <a:lnTo>
                    <a:pt x="1584781" y="1086429"/>
                  </a:lnTo>
                  <a:lnTo>
                    <a:pt x="1591512" y="1087687"/>
                  </a:lnTo>
                  <a:lnTo>
                    <a:pt x="1591514" y="1086423"/>
                  </a:lnTo>
                  <a:close/>
                </a:path>
                <a:path w="1600200" h="1676400">
                  <a:moveTo>
                    <a:pt x="7031" y="1071183"/>
                  </a:moveTo>
                  <a:lnTo>
                    <a:pt x="227" y="1071183"/>
                  </a:lnTo>
                  <a:lnTo>
                    <a:pt x="202" y="1086423"/>
                  </a:lnTo>
                  <a:lnTo>
                    <a:pt x="6996" y="1086429"/>
                  </a:lnTo>
                  <a:lnTo>
                    <a:pt x="7031" y="1071183"/>
                  </a:lnTo>
                  <a:close/>
                </a:path>
                <a:path w="1600200" h="1676400">
                  <a:moveTo>
                    <a:pt x="1591539" y="1069913"/>
                  </a:moveTo>
                  <a:lnTo>
                    <a:pt x="7033" y="1069913"/>
                  </a:lnTo>
                  <a:lnTo>
                    <a:pt x="7031" y="1071183"/>
                  </a:lnTo>
                  <a:lnTo>
                    <a:pt x="1591539" y="1069913"/>
                  </a:lnTo>
                  <a:close/>
                </a:path>
                <a:path w="1600200" h="1676400">
                  <a:moveTo>
                    <a:pt x="7042" y="1066103"/>
                  </a:moveTo>
                  <a:lnTo>
                    <a:pt x="235" y="1066103"/>
                  </a:lnTo>
                  <a:lnTo>
                    <a:pt x="227" y="1069913"/>
                  </a:lnTo>
                  <a:lnTo>
                    <a:pt x="7033" y="1069913"/>
                  </a:lnTo>
                  <a:lnTo>
                    <a:pt x="7042" y="1066103"/>
                  </a:lnTo>
                  <a:close/>
                </a:path>
                <a:path w="1600200" h="1676400">
                  <a:moveTo>
                    <a:pt x="1599170" y="1066103"/>
                  </a:moveTo>
                  <a:lnTo>
                    <a:pt x="1591547" y="1066103"/>
                  </a:lnTo>
                  <a:lnTo>
                    <a:pt x="1591539" y="1069913"/>
                  </a:lnTo>
                  <a:lnTo>
                    <a:pt x="1599162" y="1069913"/>
                  </a:lnTo>
                  <a:lnTo>
                    <a:pt x="1599170" y="1066103"/>
                  </a:lnTo>
                  <a:close/>
                </a:path>
                <a:path w="1600200" h="1676400">
                  <a:moveTo>
                    <a:pt x="7313" y="946723"/>
                  </a:moveTo>
                  <a:lnTo>
                    <a:pt x="414" y="946723"/>
                  </a:lnTo>
                  <a:lnTo>
                    <a:pt x="235" y="1064833"/>
                  </a:lnTo>
                  <a:lnTo>
                    <a:pt x="7042" y="1064833"/>
                  </a:lnTo>
                  <a:lnTo>
                    <a:pt x="7313" y="946723"/>
                  </a:lnTo>
                  <a:close/>
                </a:path>
                <a:path w="1600200" h="1676400">
                  <a:moveTo>
                    <a:pt x="1599349" y="946723"/>
                  </a:moveTo>
                  <a:lnTo>
                    <a:pt x="1591727" y="946723"/>
                  </a:lnTo>
                  <a:lnTo>
                    <a:pt x="1591547" y="1064833"/>
                  </a:lnTo>
                  <a:lnTo>
                    <a:pt x="1599170" y="1064833"/>
                  </a:lnTo>
                  <a:lnTo>
                    <a:pt x="1599349" y="946723"/>
                  </a:lnTo>
                  <a:close/>
                </a:path>
                <a:path w="1600200" h="1676400">
                  <a:moveTo>
                    <a:pt x="1163902" y="1674433"/>
                  </a:moveTo>
                  <a:lnTo>
                    <a:pt x="532288" y="1674433"/>
                  </a:lnTo>
                  <a:lnTo>
                    <a:pt x="1163902" y="1675939"/>
                  </a:lnTo>
                  <a:lnTo>
                    <a:pt x="1163902" y="1674433"/>
                  </a:lnTo>
                  <a:close/>
                </a:path>
                <a:path w="1600200" h="1676400">
                  <a:moveTo>
                    <a:pt x="1168982" y="1671893"/>
                  </a:moveTo>
                  <a:lnTo>
                    <a:pt x="433652" y="1671893"/>
                  </a:lnTo>
                  <a:lnTo>
                    <a:pt x="433652" y="1674198"/>
                  </a:lnTo>
                  <a:lnTo>
                    <a:pt x="436192" y="1674204"/>
                  </a:lnTo>
                  <a:lnTo>
                    <a:pt x="436192" y="1673163"/>
                  </a:lnTo>
                  <a:lnTo>
                    <a:pt x="1168982" y="1673163"/>
                  </a:lnTo>
                  <a:lnTo>
                    <a:pt x="1168982" y="1671893"/>
                  </a:lnTo>
                  <a:close/>
                </a:path>
                <a:path w="1600200" h="1676400">
                  <a:moveTo>
                    <a:pt x="431112" y="1670623"/>
                  </a:moveTo>
                  <a:lnTo>
                    <a:pt x="428572" y="1670623"/>
                  </a:lnTo>
                  <a:lnTo>
                    <a:pt x="428572" y="1671893"/>
                  </a:lnTo>
                  <a:lnTo>
                    <a:pt x="431112" y="1671893"/>
                  </a:lnTo>
                  <a:lnTo>
                    <a:pt x="431112" y="1670623"/>
                  </a:lnTo>
                  <a:close/>
                </a:path>
                <a:path w="1600200" h="1676400">
                  <a:moveTo>
                    <a:pt x="1174062" y="1670623"/>
                  </a:moveTo>
                  <a:lnTo>
                    <a:pt x="1171522" y="1670623"/>
                  </a:lnTo>
                  <a:lnTo>
                    <a:pt x="1171522" y="1671893"/>
                  </a:lnTo>
                  <a:lnTo>
                    <a:pt x="1174062" y="1671893"/>
                  </a:lnTo>
                  <a:lnTo>
                    <a:pt x="1174062" y="1670623"/>
                  </a:lnTo>
                  <a:close/>
                </a:path>
                <a:path w="1600200" h="1676400">
                  <a:moveTo>
                    <a:pt x="798142" y="1668083"/>
                  </a:moveTo>
                  <a:lnTo>
                    <a:pt x="426032" y="1668083"/>
                  </a:lnTo>
                  <a:lnTo>
                    <a:pt x="426032" y="1670623"/>
                  </a:lnTo>
                  <a:lnTo>
                    <a:pt x="1176602" y="1670623"/>
                  </a:lnTo>
                  <a:lnTo>
                    <a:pt x="1176602" y="1668690"/>
                  </a:lnTo>
                  <a:lnTo>
                    <a:pt x="798142" y="1668083"/>
                  </a:lnTo>
                  <a:close/>
                </a:path>
                <a:path w="1600200" h="1676400">
                  <a:moveTo>
                    <a:pt x="420952" y="1667479"/>
                  </a:moveTo>
                  <a:lnTo>
                    <a:pt x="420952" y="1668083"/>
                  </a:lnTo>
                  <a:lnTo>
                    <a:pt x="423492" y="1668083"/>
                  </a:lnTo>
                  <a:lnTo>
                    <a:pt x="423492" y="1667483"/>
                  </a:lnTo>
                  <a:lnTo>
                    <a:pt x="420952" y="1667479"/>
                  </a:lnTo>
                  <a:close/>
                </a:path>
                <a:path w="1600200" h="1676400">
                  <a:moveTo>
                    <a:pt x="1181682" y="1666813"/>
                  </a:moveTo>
                  <a:lnTo>
                    <a:pt x="1179142" y="1666813"/>
                  </a:lnTo>
                  <a:lnTo>
                    <a:pt x="1179142" y="1668083"/>
                  </a:lnTo>
                  <a:lnTo>
                    <a:pt x="1181682" y="1668083"/>
                  </a:lnTo>
                  <a:lnTo>
                    <a:pt x="1181682" y="1666813"/>
                  </a:lnTo>
                  <a:close/>
                </a:path>
              </a:pathLst>
            </a:custGeom>
            <a:solidFill>
              <a:srgbClr val="6337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3435731" y="4960619"/>
              <a:ext cx="1585595" cy="939800"/>
            </a:xfrm>
            <a:custGeom>
              <a:avLst/>
              <a:gdLst/>
              <a:ahLst/>
              <a:cxnLst/>
              <a:rect l="l" t="t" r="r" b="b"/>
              <a:pathLst>
                <a:path w="1585595" h="939800">
                  <a:moveTo>
                    <a:pt x="7416" y="712470"/>
                  </a:moveTo>
                  <a:lnTo>
                    <a:pt x="520" y="712470"/>
                  </a:lnTo>
                  <a:lnTo>
                    <a:pt x="469" y="730250"/>
                  </a:lnTo>
                  <a:lnTo>
                    <a:pt x="7391" y="730250"/>
                  </a:lnTo>
                  <a:lnTo>
                    <a:pt x="7416" y="712470"/>
                  </a:lnTo>
                  <a:close/>
                </a:path>
                <a:path w="1585595" h="939800">
                  <a:moveTo>
                    <a:pt x="7429" y="694690"/>
                  </a:moveTo>
                  <a:lnTo>
                    <a:pt x="533" y="694690"/>
                  </a:lnTo>
                  <a:lnTo>
                    <a:pt x="533" y="711200"/>
                  </a:lnTo>
                  <a:lnTo>
                    <a:pt x="7429" y="711200"/>
                  </a:lnTo>
                  <a:lnTo>
                    <a:pt x="7429" y="694690"/>
                  </a:lnTo>
                  <a:close/>
                </a:path>
                <a:path w="1585595" h="939800">
                  <a:moveTo>
                    <a:pt x="7454" y="684530"/>
                  </a:moveTo>
                  <a:lnTo>
                    <a:pt x="584" y="684530"/>
                  </a:lnTo>
                  <a:lnTo>
                    <a:pt x="558" y="693420"/>
                  </a:lnTo>
                  <a:lnTo>
                    <a:pt x="7442" y="693432"/>
                  </a:lnTo>
                  <a:lnTo>
                    <a:pt x="7454" y="684530"/>
                  </a:lnTo>
                  <a:close/>
                </a:path>
                <a:path w="1585595" h="939800">
                  <a:moveTo>
                    <a:pt x="7467" y="666750"/>
                  </a:moveTo>
                  <a:lnTo>
                    <a:pt x="596" y="666750"/>
                  </a:lnTo>
                  <a:lnTo>
                    <a:pt x="596" y="683260"/>
                  </a:lnTo>
                  <a:lnTo>
                    <a:pt x="7467" y="683260"/>
                  </a:lnTo>
                  <a:lnTo>
                    <a:pt x="7467" y="666750"/>
                  </a:lnTo>
                  <a:close/>
                </a:path>
                <a:path w="1585595" h="939800">
                  <a:moveTo>
                    <a:pt x="7531" y="635000"/>
                  </a:moveTo>
                  <a:lnTo>
                    <a:pt x="698" y="635000"/>
                  </a:lnTo>
                  <a:lnTo>
                    <a:pt x="673" y="646430"/>
                  </a:lnTo>
                  <a:lnTo>
                    <a:pt x="660" y="647700"/>
                  </a:lnTo>
                  <a:lnTo>
                    <a:pt x="647" y="656590"/>
                  </a:lnTo>
                  <a:lnTo>
                    <a:pt x="622" y="665480"/>
                  </a:lnTo>
                  <a:lnTo>
                    <a:pt x="7493" y="665492"/>
                  </a:lnTo>
                  <a:lnTo>
                    <a:pt x="7505" y="656590"/>
                  </a:lnTo>
                  <a:lnTo>
                    <a:pt x="7518" y="647700"/>
                  </a:lnTo>
                  <a:lnTo>
                    <a:pt x="673" y="647700"/>
                  </a:lnTo>
                  <a:lnTo>
                    <a:pt x="673" y="646442"/>
                  </a:lnTo>
                  <a:lnTo>
                    <a:pt x="7518" y="646442"/>
                  </a:lnTo>
                  <a:lnTo>
                    <a:pt x="7531" y="635000"/>
                  </a:lnTo>
                  <a:close/>
                </a:path>
                <a:path w="1585595" h="939800">
                  <a:moveTo>
                    <a:pt x="7823" y="448437"/>
                  </a:moveTo>
                  <a:lnTo>
                    <a:pt x="1117" y="448437"/>
                  </a:lnTo>
                  <a:lnTo>
                    <a:pt x="1117" y="450850"/>
                  </a:lnTo>
                  <a:lnTo>
                    <a:pt x="927" y="450850"/>
                  </a:lnTo>
                  <a:lnTo>
                    <a:pt x="927" y="533400"/>
                  </a:lnTo>
                  <a:lnTo>
                    <a:pt x="7810" y="533400"/>
                  </a:lnTo>
                  <a:lnTo>
                    <a:pt x="7810" y="450850"/>
                  </a:lnTo>
                  <a:lnTo>
                    <a:pt x="7823" y="448437"/>
                  </a:lnTo>
                  <a:close/>
                </a:path>
                <a:path w="1585595" h="939800">
                  <a:moveTo>
                    <a:pt x="7823" y="445897"/>
                  </a:moveTo>
                  <a:lnTo>
                    <a:pt x="1130" y="445897"/>
                  </a:lnTo>
                  <a:lnTo>
                    <a:pt x="1117" y="448322"/>
                  </a:lnTo>
                  <a:lnTo>
                    <a:pt x="7823" y="448322"/>
                  </a:lnTo>
                  <a:lnTo>
                    <a:pt x="7823" y="445897"/>
                  </a:lnTo>
                  <a:close/>
                </a:path>
                <a:path w="1585595" h="939800">
                  <a:moveTo>
                    <a:pt x="7835" y="438277"/>
                  </a:moveTo>
                  <a:lnTo>
                    <a:pt x="1143" y="438277"/>
                  </a:lnTo>
                  <a:lnTo>
                    <a:pt x="1130" y="443230"/>
                  </a:lnTo>
                  <a:lnTo>
                    <a:pt x="1130" y="445897"/>
                  </a:lnTo>
                  <a:lnTo>
                    <a:pt x="7823" y="445770"/>
                  </a:lnTo>
                  <a:lnTo>
                    <a:pt x="7823" y="443242"/>
                  </a:lnTo>
                  <a:lnTo>
                    <a:pt x="7835" y="438277"/>
                  </a:lnTo>
                  <a:close/>
                </a:path>
                <a:path w="1585595" h="939800">
                  <a:moveTo>
                    <a:pt x="7848" y="431927"/>
                  </a:moveTo>
                  <a:lnTo>
                    <a:pt x="1155" y="431927"/>
                  </a:lnTo>
                  <a:lnTo>
                    <a:pt x="1155" y="434467"/>
                  </a:lnTo>
                  <a:lnTo>
                    <a:pt x="1143" y="438150"/>
                  </a:lnTo>
                  <a:lnTo>
                    <a:pt x="7835" y="438150"/>
                  </a:lnTo>
                  <a:lnTo>
                    <a:pt x="7835" y="434467"/>
                  </a:lnTo>
                  <a:lnTo>
                    <a:pt x="7848" y="431927"/>
                  </a:lnTo>
                  <a:close/>
                </a:path>
                <a:path w="1585595" h="939800">
                  <a:moveTo>
                    <a:pt x="792949" y="683260"/>
                  </a:moveTo>
                  <a:lnTo>
                    <a:pt x="792695" y="683260"/>
                  </a:lnTo>
                  <a:lnTo>
                    <a:pt x="792695" y="684530"/>
                  </a:lnTo>
                  <a:lnTo>
                    <a:pt x="792949" y="684530"/>
                  </a:lnTo>
                  <a:lnTo>
                    <a:pt x="792949" y="683260"/>
                  </a:lnTo>
                  <a:close/>
                </a:path>
                <a:path w="1585595" h="939800">
                  <a:moveTo>
                    <a:pt x="1180719" y="6350"/>
                  </a:moveTo>
                  <a:lnTo>
                    <a:pt x="1178179" y="6350"/>
                  </a:lnTo>
                  <a:lnTo>
                    <a:pt x="1178179" y="5080"/>
                  </a:lnTo>
                  <a:lnTo>
                    <a:pt x="1175639" y="5080"/>
                  </a:lnTo>
                  <a:lnTo>
                    <a:pt x="1175639" y="3810"/>
                  </a:lnTo>
                  <a:lnTo>
                    <a:pt x="1173099" y="3810"/>
                  </a:lnTo>
                  <a:lnTo>
                    <a:pt x="1173099" y="2540"/>
                  </a:lnTo>
                  <a:lnTo>
                    <a:pt x="1170559" y="2540"/>
                  </a:lnTo>
                  <a:lnTo>
                    <a:pt x="1170559" y="1270"/>
                  </a:lnTo>
                  <a:lnTo>
                    <a:pt x="793991" y="1270"/>
                  </a:lnTo>
                  <a:lnTo>
                    <a:pt x="793991" y="0"/>
                  </a:lnTo>
                  <a:lnTo>
                    <a:pt x="417449" y="0"/>
                  </a:lnTo>
                  <a:lnTo>
                    <a:pt x="417449" y="1270"/>
                  </a:lnTo>
                  <a:lnTo>
                    <a:pt x="414909" y="1270"/>
                  </a:lnTo>
                  <a:lnTo>
                    <a:pt x="414909" y="2540"/>
                  </a:lnTo>
                  <a:lnTo>
                    <a:pt x="412369" y="2540"/>
                  </a:lnTo>
                  <a:lnTo>
                    <a:pt x="412369" y="3810"/>
                  </a:lnTo>
                  <a:lnTo>
                    <a:pt x="409829" y="3810"/>
                  </a:lnTo>
                  <a:lnTo>
                    <a:pt x="409829" y="5080"/>
                  </a:lnTo>
                  <a:lnTo>
                    <a:pt x="407289" y="5080"/>
                  </a:lnTo>
                  <a:lnTo>
                    <a:pt x="407289" y="6350"/>
                  </a:lnTo>
                  <a:lnTo>
                    <a:pt x="404749" y="6350"/>
                  </a:lnTo>
                  <a:lnTo>
                    <a:pt x="404749" y="7620"/>
                  </a:lnTo>
                  <a:lnTo>
                    <a:pt x="1180719" y="7620"/>
                  </a:lnTo>
                  <a:lnTo>
                    <a:pt x="1180719" y="6350"/>
                  </a:lnTo>
                  <a:close/>
                </a:path>
                <a:path w="1585595" h="939800">
                  <a:moveTo>
                    <a:pt x="1183259" y="7632"/>
                  </a:moveTo>
                  <a:lnTo>
                    <a:pt x="794004" y="7632"/>
                  </a:lnTo>
                  <a:lnTo>
                    <a:pt x="1183259" y="8255"/>
                  </a:lnTo>
                  <a:lnTo>
                    <a:pt x="1183259" y="7632"/>
                  </a:lnTo>
                  <a:close/>
                </a:path>
                <a:path w="1585595" h="939800">
                  <a:moveTo>
                    <a:pt x="1578178" y="848360"/>
                  </a:moveTo>
                  <a:lnTo>
                    <a:pt x="7366" y="847115"/>
                  </a:lnTo>
                  <a:lnTo>
                    <a:pt x="7366" y="751840"/>
                  </a:lnTo>
                  <a:lnTo>
                    <a:pt x="7366" y="731520"/>
                  </a:lnTo>
                  <a:lnTo>
                    <a:pt x="0" y="731520"/>
                  </a:lnTo>
                  <a:lnTo>
                    <a:pt x="0" y="939800"/>
                  </a:lnTo>
                  <a:lnTo>
                    <a:pt x="7366" y="939800"/>
                  </a:lnTo>
                  <a:lnTo>
                    <a:pt x="7366" y="932180"/>
                  </a:lnTo>
                  <a:lnTo>
                    <a:pt x="7366" y="880110"/>
                  </a:lnTo>
                  <a:lnTo>
                    <a:pt x="7366" y="848360"/>
                  </a:lnTo>
                  <a:lnTo>
                    <a:pt x="1578178" y="848360"/>
                  </a:lnTo>
                  <a:close/>
                </a:path>
                <a:path w="1585595" h="939800">
                  <a:moveTo>
                    <a:pt x="1578356" y="750582"/>
                  </a:moveTo>
                  <a:lnTo>
                    <a:pt x="7366" y="751840"/>
                  </a:lnTo>
                  <a:lnTo>
                    <a:pt x="1578343" y="751840"/>
                  </a:lnTo>
                  <a:lnTo>
                    <a:pt x="1578356" y="750582"/>
                  </a:lnTo>
                  <a:close/>
                </a:path>
                <a:path w="1585595" h="939800">
                  <a:moveTo>
                    <a:pt x="1578432" y="694690"/>
                  </a:moveTo>
                  <a:lnTo>
                    <a:pt x="7442" y="693432"/>
                  </a:lnTo>
                  <a:lnTo>
                    <a:pt x="7442" y="694690"/>
                  </a:lnTo>
                  <a:lnTo>
                    <a:pt x="1578432" y="694690"/>
                  </a:lnTo>
                  <a:close/>
                </a:path>
                <a:path w="1585595" h="939800">
                  <a:moveTo>
                    <a:pt x="1578483" y="666750"/>
                  </a:moveTo>
                  <a:lnTo>
                    <a:pt x="7493" y="665492"/>
                  </a:lnTo>
                  <a:lnTo>
                    <a:pt x="7480" y="666750"/>
                  </a:lnTo>
                  <a:lnTo>
                    <a:pt x="1578483" y="666750"/>
                  </a:lnTo>
                  <a:close/>
                </a:path>
                <a:path w="1585595" h="939800">
                  <a:moveTo>
                    <a:pt x="1578495" y="655332"/>
                  </a:moveTo>
                  <a:lnTo>
                    <a:pt x="7505" y="656590"/>
                  </a:lnTo>
                  <a:lnTo>
                    <a:pt x="1578495" y="656590"/>
                  </a:lnTo>
                  <a:lnTo>
                    <a:pt x="1578495" y="655332"/>
                  </a:lnTo>
                  <a:close/>
                </a:path>
                <a:path w="1585595" h="939800">
                  <a:moveTo>
                    <a:pt x="1578508" y="647700"/>
                  </a:moveTo>
                  <a:lnTo>
                    <a:pt x="7518" y="646442"/>
                  </a:lnTo>
                  <a:lnTo>
                    <a:pt x="7518" y="647700"/>
                  </a:lnTo>
                  <a:lnTo>
                    <a:pt x="1578508" y="647700"/>
                  </a:lnTo>
                  <a:close/>
                </a:path>
                <a:path w="1585595" h="939800">
                  <a:moveTo>
                    <a:pt x="1578813" y="448437"/>
                  </a:moveTo>
                  <a:lnTo>
                    <a:pt x="7823" y="448322"/>
                  </a:lnTo>
                  <a:lnTo>
                    <a:pt x="1578813" y="448437"/>
                  </a:lnTo>
                  <a:close/>
                </a:path>
                <a:path w="1585595" h="939800">
                  <a:moveTo>
                    <a:pt x="1578825" y="440817"/>
                  </a:moveTo>
                  <a:lnTo>
                    <a:pt x="7835" y="440702"/>
                  </a:lnTo>
                  <a:lnTo>
                    <a:pt x="1578825" y="440817"/>
                  </a:lnTo>
                  <a:close/>
                </a:path>
                <a:path w="1585595" h="939800">
                  <a:moveTo>
                    <a:pt x="1578825" y="438150"/>
                  </a:moveTo>
                  <a:lnTo>
                    <a:pt x="7835" y="438150"/>
                  </a:lnTo>
                  <a:lnTo>
                    <a:pt x="7835" y="438277"/>
                  </a:lnTo>
                  <a:lnTo>
                    <a:pt x="1578825" y="438150"/>
                  </a:lnTo>
                  <a:close/>
                </a:path>
                <a:path w="1585595" h="939800">
                  <a:moveTo>
                    <a:pt x="1578838" y="434352"/>
                  </a:moveTo>
                  <a:lnTo>
                    <a:pt x="7835" y="434467"/>
                  </a:lnTo>
                  <a:lnTo>
                    <a:pt x="1578838" y="434467"/>
                  </a:lnTo>
                  <a:close/>
                </a:path>
                <a:path w="1585595" h="939800">
                  <a:moveTo>
                    <a:pt x="1578851" y="420497"/>
                  </a:moveTo>
                  <a:lnTo>
                    <a:pt x="7861" y="420382"/>
                  </a:lnTo>
                  <a:lnTo>
                    <a:pt x="7861" y="417830"/>
                  </a:lnTo>
                  <a:lnTo>
                    <a:pt x="7874" y="415290"/>
                  </a:lnTo>
                  <a:lnTo>
                    <a:pt x="7239" y="415290"/>
                  </a:lnTo>
                  <a:lnTo>
                    <a:pt x="7239" y="417830"/>
                  </a:lnTo>
                  <a:lnTo>
                    <a:pt x="5969" y="417830"/>
                  </a:lnTo>
                  <a:lnTo>
                    <a:pt x="5969" y="420370"/>
                  </a:lnTo>
                  <a:lnTo>
                    <a:pt x="4699" y="420370"/>
                  </a:lnTo>
                  <a:lnTo>
                    <a:pt x="4699" y="424180"/>
                  </a:lnTo>
                  <a:lnTo>
                    <a:pt x="3429" y="424180"/>
                  </a:lnTo>
                  <a:lnTo>
                    <a:pt x="3429" y="426720"/>
                  </a:lnTo>
                  <a:lnTo>
                    <a:pt x="2159" y="426720"/>
                  </a:lnTo>
                  <a:lnTo>
                    <a:pt x="2159" y="429260"/>
                  </a:lnTo>
                  <a:lnTo>
                    <a:pt x="1168" y="429260"/>
                  </a:lnTo>
                  <a:lnTo>
                    <a:pt x="1168" y="431800"/>
                  </a:lnTo>
                  <a:lnTo>
                    <a:pt x="7848" y="431800"/>
                  </a:lnTo>
                  <a:lnTo>
                    <a:pt x="7848" y="429387"/>
                  </a:lnTo>
                  <a:lnTo>
                    <a:pt x="1578838" y="429387"/>
                  </a:lnTo>
                  <a:lnTo>
                    <a:pt x="7848" y="429272"/>
                  </a:lnTo>
                  <a:lnTo>
                    <a:pt x="7848" y="426720"/>
                  </a:lnTo>
                  <a:lnTo>
                    <a:pt x="7861" y="424180"/>
                  </a:lnTo>
                  <a:lnTo>
                    <a:pt x="7861" y="420497"/>
                  </a:lnTo>
                  <a:lnTo>
                    <a:pt x="1578851" y="420497"/>
                  </a:lnTo>
                  <a:close/>
                </a:path>
                <a:path w="1585595" h="939800">
                  <a:moveTo>
                    <a:pt x="1578864" y="417957"/>
                  </a:moveTo>
                  <a:lnTo>
                    <a:pt x="7874" y="417842"/>
                  </a:lnTo>
                  <a:lnTo>
                    <a:pt x="1578864" y="417957"/>
                  </a:lnTo>
                  <a:close/>
                </a:path>
                <a:path w="1585595" h="939800">
                  <a:moveTo>
                    <a:pt x="1584693" y="751840"/>
                  </a:moveTo>
                  <a:lnTo>
                    <a:pt x="1578343" y="751840"/>
                  </a:lnTo>
                  <a:lnTo>
                    <a:pt x="1578178" y="848360"/>
                  </a:lnTo>
                  <a:lnTo>
                    <a:pt x="1578140" y="878852"/>
                  </a:lnTo>
                  <a:lnTo>
                    <a:pt x="7366" y="880110"/>
                  </a:lnTo>
                  <a:lnTo>
                    <a:pt x="1578140" y="880110"/>
                  </a:lnTo>
                  <a:lnTo>
                    <a:pt x="1578063" y="930922"/>
                  </a:lnTo>
                  <a:lnTo>
                    <a:pt x="7366" y="932180"/>
                  </a:lnTo>
                  <a:lnTo>
                    <a:pt x="1578051" y="932180"/>
                  </a:lnTo>
                  <a:lnTo>
                    <a:pt x="1578051" y="939800"/>
                  </a:lnTo>
                  <a:lnTo>
                    <a:pt x="1584413" y="939800"/>
                  </a:lnTo>
                  <a:lnTo>
                    <a:pt x="1584693" y="751840"/>
                  </a:lnTo>
                  <a:close/>
                </a:path>
                <a:path w="1585595" h="939800">
                  <a:moveTo>
                    <a:pt x="1584845" y="656590"/>
                  </a:moveTo>
                  <a:lnTo>
                    <a:pt x="1578495" y="656590"/>
                  </a:lnTo>
                  <a:lnTo>
                    <a:pt x="1578483" y="666750"/>
                  </a:lnTo>
                  <a:lnTo>
                    <a:pt x="1578457" y="684530"/>
                  </a:lnTo>
                  <a:lnTo>
                    <a:pt x="1578432" y="694690"/>
                  </a:lnTo>
                  <a:lnTo>
                    <a:pt x="1578406" y="711200"/>
                  </a:lnTo>
                  <a:lnTo>
                    <a:pt x="792632" y="711200"/>
                  </a:lnTo>
                  <a:lnTo>
                    <a:pt x="792632" y="712470"/>
                  </a:lnTo>
                  <a:lnTo>
                    <a:pt x="1578406" y="712470"/>
                  </a:lnTo>
                  <a:lnTo>
                    <a:pt x="1578381" y="730250"/>
                  </a:lnTo>
                  <a:lnTo>
                    <a:pt x="792607" y="730250"/>
                  </a:lnTo>
                  <a:lnTo>
                    <a:pt x="792607" y="731520"/>
                  </a:lnTo>
                  <a:lnTo>
                    <a:pt x="1578381" y="731520"/>
                  </a:lnTo>
                  <a:lnTo>
                    <a:pt x="1578356" y="750582"/>
                  </a:lnTo>
                  <a:lnTo>
                    <a:pt x="1584693" y="750570"/>
                  </a:lnTo>
                  <a:lnTo>
                    <a:pt x="1584731" y="731520"/>
                  </a:lnTo>
                  <a:lnTo>
                    <a:pt x="1584731" y="730250"/>
                  </a:lnTo>
                  <a:lnTo>
                    <a:pt x="1584756" y="712470"/>
                  </a:lnTo>
                  <a:lnTo>
                    <a:pt x="1584756" y="711200"/>
                  </a:lnTo>
                  <a:lnTo>
                    <a:pt x="1584782" y="694690"/>
                  </a:lnTo>
                  <a:lnTo>
                    <a:pt x="1584794" y="684530"/>
                  </a:lnTo>
                  <a:lnTo>
                    <a:pt x="1584833" y="666750"/>
                  </a:lnTo>
                  <a:lnTo>
                    <a:pt x="1584845" y="656590"/>
                  </a:lnTo>
                  <a:close/>
                </a:path>
                <a:path w="1585595" h="939800">
                  <a:moveTo>
                    <a:pt x="1584871" y="638810"/>
                  </a:moveTo>
                  <a:lnTo>
                    <a:pt x="793026" y="638810"/>
                  </a:lnTo>
                  <a:lnTo>
                    <a:pt x="793026" y="640080"/>
                  </a:lnTo>
                  <a:lnTo>
                    <a:pt x="1578521" y="640080"/>
                  </a:lnTo>
                  <a:lnTo>
                    <a:pt x="1578521" y="647700"/>
                  </a:lnTo>
                  <a:lnTo>
                    <a:pt x="1578495" y="655332"/>
                  </a:lnTo>
                  <a:lnTo>
                    <a:pt x="1584845" y="655320"/>
                  </a:lnTo>
                  <a:lnTo>
                    <a:pt x="1584858" y="647700"/>
                  </a:lnTo>
                  <a:lnTo>
                    <a:pt x="1584858" y="640080"/>
                  </a:lnTo>
                  <a:lnTo>
                    <a:pt x="1584871" y="638810"/>
                  </a:lnTo>
                  <a:close/>
                </a:path>
                <a:path w="1585595" h="939800">
                  <a:moveTo>
                    <a:pt x="1585163" y="445897"/>
                  </a:moveTo>
                  <a:lnTo>
                    <a:pt x="1578813" y="445897"/>
                  </a:lnTo>
                  <a:lnTo>
                    <a:pt x="1578813" y="448437"/>
                  </a:lnTo>
                  <a:lnTo>
                    <a:pt x="1578813" y="450850"/>
                  </a:lnTo>
                  <a:lnTo>
                    <a:pt x="1578686" y="450850"/>
                  </a:lnTo>
                  <a:lnTo>
                    <a:pt x="1578686" y="533400"/>
                  </a:lnTo>
                  <a:lnTo>
                    <a:pt x="1585150" y="533400"/>
                  </a:lnTo>
                  <a:lnTo>
                    <a:pt x="1585150" y="450850"/>
                  </a:lnTo>
                  <a:lnTo>
                    <a:pt x="1585163" y="448437"/>
                  </a:lnTo>
                  <a:lnTo>
                    <a:pt x="1585163" y="445897"/>
                  </a:lnTo>
                  <a:close/>
                </a:path>
                <a:path w="1585595" h="939800">
                  <a:moveTo>
                    <a:pt x="1585175" y="438150"/>
                  </a:moveTo>
                  <a:lnTo>
                    <a:pt x="1578825" y="438162"/>
                  </a:lnTo>
                  <a:lnTo>
                    <a:pt x="1578825" y="440817"/>
                  </a:lnTo>
                  <a:lnTo>
                    <a:pt x="1578825" y="443357"/>
                  </a:lnTo>
                  <a:lnTo>
                    <a:pt x="1578813" y="445782"/>
                  </a:lnTo>
                  <a:lnTo>
                    <a:pt x="1585163" y="445770"/>
                  </a:lnTo>
                  <a:lnTo>
                    <a:pt x="1585163" y="443357"/>
                  </a:lnTo>
                  <a:lnTo>
                    <a:pt x="1585175" y="438150"/>
                  </a:lnTo>
                  <a:close/>
                </a:path>
                <a:path w="1585595" h="939800">
                  <a:moveTo>
                    <a:pt x="1585175" y="434467"/>
                  </a:moveTo>
                  <a:lnTo>
                    <a:pt x="1578838" y="434467"/>
                  </a:lnTo>
                  <a:lnTo>
                    <a:pt x="1578825" y="438150"/>
                  </a:lnTo>
                  <a:lnTo>
                    <a:pt x="1585175" y="438150"/>
                  </a:lnTo>
                  <a:lnTo>
                    <a:pt x="1585175" y="434467"/>
                  </a:lnTo>
                  <a:close/>
                </a:path>
                <a:path w="1585595" h="939800">
                  <a:moveTo>
                    <a:pt x="1585188" y="431800"/>
                  </a:moveTo>
                  <a:lnTo>
                    <a:pt x="1578838" y="431812"/>
                  </a:lnTo>
                  <a:lnTo>
                    <a:pt x="1578838" y="434352"/>
                  </a:lnTo>
                  <a:lnTo>
                    <a:pt x="1585175" y="434340"/>
                  </a:lnTo>
                  <a:lnTo>
                    <a:pt x="1585188" y="431800"/>
                  </a:lnTo>
                  <a:close/>
                </a:path>
                <a:path w="1585595" h="939800">
                  <a:moveTo>
                    <a:pt x="1585188" y="429260"/>
                  </a:moveTo>
                  <a:lnTo>
                    <a:pt x="1584566" y="429260"/>
                  </a:lnTo>
                  <a:lnTo>
                    <a:pt x="1584566" y="426720"/>
                  </a:lnTo>
                  <a:lnTo>
                    <a:pt x="1583309" y="426720"/>
                  </a:lnTo>
                  <a:lnTo>
                    <a:pt x="1583309" y="424180"/>
                  </a:lnTo>
                  <a:lnTo>
                    <a:pt x="1582026" y="424180"/>
                  </a:lnTo>
                  <a:lnTo>
                    <a:pt x="1582026" y="420370"/>
                  </a:lnTo>
                  <a:lnTo>
                    <a:pt x="1580769" y="420370"/>
                  </a:lnTo>
                  <a:lnTo>
                    <a:pt x="1580769" y="417830"/>
                  </a:lnTo>
                  <a:lnTo>
                    <a:pt x="1579499" y="417830"/>
                  </a:lnTo>
                  <a:lnTo>
                    <a:pt x="1579499" y="415290"/>
                  </a:lnTo>
                  <a:lnTo>
                    <a:pt x="1578864" y="415290"/>
                  </a:lnTo>
                  <a:lnTo>
                    <a:pt x="1578864" y="417830"/>
                  </a:lnTo>
                  <a:lnTo>
                    <a:pt x="1578864" y="417957"/>
                  </a:lnTo>
                  <a:lnTo>
                    <a:pt x="1578864" y="420370"/>
                  </a:lnTo>
                  <a:lnTo>
                    <a:pt x="1578851" y="420497"/>
                  </a:lnTo>
                  <a:lnTo>
                    <a:pt x="1578851" y="424180"/>
                  </a:lnTo>
                  <a:lnTo>
                    <a:pt x="1578851" y="426720"/>
                  </a:lnTo>
                  <a:lnTo>
                    <a:pt x="1578851" y="429260"/>
                  </a:lnTo>
                  <a:lnTo>
                    <a:pt x="1578838" y="429387"/>
                  </a:lnTo>
                  <a:lnTo>
                    <a:pt x="1578838" y="431800"/>
                  </a:lnTo>
                  <a:lnTo>
                    <a:pt x="1585188" y="431800"/>
                  </a:lnTo>
                  <a:lnTo>
                    <a:pt x="1585188" y="429260"/>
                  </a:lnTo>
                  <a:close/>
                </a:path>
              </a:pathLst>
            </a:custGeom>
            <a:solidFill>
              <a:srgbClr val="6437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3435070" y="5495289"/>
              <a:ext cx="1586230" cy="715010"/>
            </a:xfrm>
            <a:custGeom>
              <a:avLst/>
              <a:gdLst/>
              <a:ahLst/>
              <a:cxnLst/>
              <a:rect l="l" t="t" r="r" b="b"/>
              <a:pathLst>
                <a:path w="1586229" h="715010">
                  <a:moveTo>
                    <a:pt x="7327" y="660400"/>
                  </a:moveTo>
                  <a:lnTo>
                    <a:pt x="63" y="660400"/>
                  </a:lnTo>
                  <a:lnTo>
                    <a:pt x="50" y="669302"/>
                  </a:lnTo>
                  <a:lnTo>
                    <a:pt x="7315" y="669290"/>
                  </a:lnTo>
                  <a:lnTo>
                    <a:pt x="7327" y="660400"/>
                  </a:lnTo>
                  <a:close/>
                </a:path>
                <a:path w="1586229" h="715010">
                  <a:moveTo>
                    <a:pt x="8191" y="100330"/>
                  </a:moveTo>
                  <a:lnTo>
                    <a:pt x="1358" y="100330"/>
                  </a:lnTo>
                  <a:lnTo>
                    <a:pt x="1333" y="111772"/>
                  </a:lnTo>
                  <a:lnTo>
                    <a:pt x="8178" y="111772"/>
                  </a:lnTo>
                  <a:lnTo>
                    <a:pt x="8191" y="100330"/>
                  </a:lnTo>
                  <a:close/>
                </a:path>
                <a:path w="1586229" h="715010">
                  <a:moveTo>
                    <a:pt x="8293" y="39370"/>
                  </a:moveTo>
                  <a:lnTo>
                    <a:pt x="1498" y="39370"/>
                  </a:lnTo>
                  <a:lnTo>
                    <a:pt x="1435" y="68580"/>
                  </a:lnTo>
                  <a:lnTo>
                    <a:pt x="8242" y="68580"/>
                  </a:lnTo>
                  <a:lnTo>
                    <a:pt x="8293" y="39370"/>
                  </a:lnTo>
                  <a:close/>
                </a:path>
                <a:path w="1586229" h="715010">
                  <a:moveTo>
                    <a:pt x="8318" y="24130"/>
                  </a:moveTo>
                  <a:lnTo>
                    <a:pt x="1536" y="24130"/>
                  </a:lnTo>
                  <a:lnTo>
                    <a:pt x="1536" y="22860"/>
                  </a:lnTo>
                  <a:lnTo>
                    <a:pt x="1524" y="24130"/>
                  </a:lnTo>
                  <a:lnTo>
                    <a:pt x="1498" y="38112"/>
                  </a:lnTo>
                  <a:lnTo>
                    <a:pt x="8293" y="38112"/>
                  </a:lnTo>
                  <a:lnTo>
                    <a:pt x="8318" y="24130"/>
                  </a:lnTo>
                  <a:close/>
                </a:path>
                <a:path w="1586229" h="715010">
                  <a:moveTo>
                    <a:pt x="8318" y="19050"/>
                  </a:moveTo>
                  <a:lnTo>
                    <a:pt x="1536" y="19050"/>
                  </a:lnTo>
                  <a:lnTo>
                    <a:pt x="1536" y="22860"/>
                  </a:lnTo>
                  <a:lnTo>
                    <a:pt x="8318" y="22860"/>
                  </a:lnTo>
                  <a:lnTo>
                    <a:pt x="8318" y="19050"/>
                  </a:lnTo>
                  <a:close/>
                </a:path>
                <a:path w="1586229" h="715010">
                  <a:moveTo>
                    <a:pt x="8318" y="15240"/>
                  </a:moveTo>
                  <a:lnTo>
                    <a:pt x="1549" y="15240"/>
                  </a:lnTo>
                  <a:lnTo>
                    <a:pt x="1536" y="17780"/>
                  </a:lnTo>
                  <a:lnTo>
                    <a:pt x="8318" y="17780"/>
                  </a:lnTo>
                  <a:lnTo>
                    <a:pt x="8318" y="15240"/>
                  </a:lnTo>
                  <a:close/>
                </a:path>
                <a:path w="1586229" h="715010">
                  <a:moveTo>
                    <a:pt x="8343" y="0"/>
                  </a:moveTo>
                  <a:lnTo>
                    <a:pt x="1587" y="0"/>
                  </a:lnTo>
                  <a:lnTo>
                    <a:pt x="1549" y="13982"/>
                  </a:lnTo>
                  <a:lnTo>
                    <a:pt x="8331" y="13982"/>
                  </a:lnTo>
                  <a:lnTo>
                    <a:pt x="8343" y="0"/>
                  </a:lnTo>
                  <a:close/>
                </a:path>
                <a:path w="1586229" h="715010">
                  <a:moveTo>
                    <a:pt x="13589" y="683272"/>
                  </a:moveTo>
                  <a:lnTo>
                    <a:pt x="7289" y="683272"/>
                  </a:lnTo>
                  <a:lnTo>
                    <a:pt x="7302" y="678192"/>
                  </a:lnTo>
                  <a:lnTo>
                    <a:pt x="25" y="678180"/>
                  </a:lnTo>
                  <a:lnTo>
                    <a:pt x="12" y="684530"/>
                  </a:lnTo>
                  <a:lnTo>
                    <a:pt x="0" y="688340"/>
                  </a:lnTo>
                  <a:lnTo>
                    <a:pt x="7289" y="688352"/>
                  </a:lnTo>
                  <a:lnTo>
                    <a:pt x="7289" y="684530"/>
                  </a:lnTo>
                  <a:lnTo>
                    <a:pt x="13589" y="683272"/>
                  </a:lnTo>
                  <a:close/>
                </a:path>
                <a:path w="1586229" h="715010">
                  <a:moveTo>
                    <a:pt x="789165" y="675640"/>
                  </a:moveTo>
                  <a:lnTo>
                    <a:pt x="7315" y="675640"/>
                  </a:lnTo>
                  <a:lnTo>
                    <a:pt x="7315" y="670560"/>
                  </a:lnTo>
                  <a:lnTo>
                    <a:pt x="50" y="670560"/>
                  </a:lnTo>
                  <a:lnTo>
                    <a:pt x="38" y="675640"/>
                  </a:lnTo>
                  <a:lnTo>
                    <a:pt x="38" y="676910"/>
                  </a:lnTo>
                  <a:lnTo>
                    <a:pt x="25" y="678180"/>
                  </a:lnTo>
                  <a:lnTo>
                    <a:pt x="7302" y="678180"/>
                  </a:lnTo>
                  <a:lnTo>
                    <a:pt x="7302" y="676910"/>
                  </a:lnTo>
                  <a:lnTo>
                    <a:pt x="789165" y="676910"/>
                  </a:lnTo>
                  <a:lnTo>
                    <a:pt x="789165" y="675640"/>
                  </a:lnTo>
                  <a:close/>
                </a:path>
                <a:path w="1586229" h="715010">
                  <a:moveTo>
                    <a:pt x="792797" y="675640"/>
                  </a:moveTo>
                  <a:lnTo>
                    <a:pt x="792340" y="675640"/>
                  </a:lnTo>
                  <a:lnTo>
                    <a:pt x="792340" y="676910"/>
                  </a:lnTo>
                  <a:lnTo>
                    <a:pt x="792797" y="676910"/>
                  </a:lnTo>
                  <a:lnTo>
                    <a:pt x="792797" y="675640"/>
                  </a:lnTo>
                  <a:close/>
                </a:path>
                <a:path w="1586229" h="715010">
                  <a:moveTo>
                    <a:pt x="793711" y="699770"/>
                  </a:moveTo>
                  <a:lnTo>
                    <a:pt x="792759" y="699770"/>
                  </a:lnTo>
                  <a:lnTo>
                    <a:pt x="792759" y="701040"/>
                  </a:lnTo>
                  <a:lnTo>
                    <a:pt x="793711" y="701040"/>
                  </a:lnTo>
                  <a:lnTo>
                    <a:pt x="793711" y="699770"/>
                  </a:lnTo>
                  <a:close/>
                </a:path>
                <a:path w="1586229" h="715010">
                  <a:moveTo>
                    <a:pt x="793724" y="78740"/>
                  </a:moveTo>
                  <a:lnTo>
                    <a:pt x="8229" y="78740"/>
                  </a:lnTo>
                  <a:lnTo>
                    <a:pt x="8229" y="69850"/>
                  </a:lnTo>
                  <a:lnTo>
                    <a:pt x="1409" y="69850"/>
                  </a:lnTo>
                  <a:lnTo>
                    <a:pt x="1409" y="78740"/>
                  </a:lnTo>
                  <a:lnTo>
                    <a:pt x="1409" y="80010"/>
                  </a:lnTo>
                  <a:lnTo>
                    <a:pt x="1384" y="99060"/>
                  </a:lnTo>
                  <a:lnTo>
                    <a:pt x="8216" y="99060"/>
                  </a:lnTo>
                  <a:lnTo>
                    <a:pt x="8216" y="85090"/>
                  </a:lnTo>
                  <a:lnTo>
                    <a:pt x="8216" y="80010"/>
                  </a:lnTo>
                  <a:lnTo>
                    <a:pt x="793724" y="80010"/>
                  </a:lnTo>
                  <a:lnTo>
                    <a:pt x="793724" y="78740"/>
                  </a:lnTo>
                  <a:close/>
                </a:path>
                <a:path w="1586229" h="715010">
                  <a:moveTo>
                    <a:pt x="793813" y="17780"/>
                  </a:moveTo>
                  <a:lnTo>
                    <a:pt x="793597" y="17780"/>
                  </a:lnTo>
                  <a:lnTo>
                    <a:pt x="793597" y="19050"/>
                  </a:lnTo>
                  <a:lnTo>
                    <a:pt x="793813" y="19050"/>
                  </a:lnTo>
                  <a:lnTo>
                    <a:pt x="793813" y="17780"/>
                  </a:lnTo>
                  <a:close/>
                </a:path>
                <a:path w="1586229" h="715010">
                  <a:moveTo>
                    <a:pt x="1571078" y="678192"/>
                  </a:moveTo>
                  <a:lnTo>
                    <a:pt x="7302" y="678192"/>
                  </a:lnTo>
                  <a:lnTo>
                    <a:pt x="792568" y="678827"/>
                  </a:lnTo>
                  <a:lnTo>
                    <a:pt x="1571078" y="678192"/>
                  </a:lnTo>
                  <a:close/>
                </a:path>
                <a:path w="1586229" h="715010">
                  <a:moveTo>
                    <a:pt x="1578267" y="695960"/>
                  </a:moveTo>
                  <a:lnTo>
                    <a:pt x="7277" y="694702"/>
                  </a:lnTo>
                  <a:lnTo>
                    <a:pt x="7277" y="693420"/>
                  </a:lnTo>
                  <a:lnTo>
                    <a:pt x="7289" y="689610"/>
                  </a:lnTo>
                  <a:lnTo>
                    <a:pt x="12" y="689610"/>
                  </a:lnTo>
                  <a:lnTo>
                    <a:pt x="0" y="693420"/>
                  </a:lnTo>
                  <a:lnTo>
                    <a:pt x="279" y="693420"/>
                  </a:lnTo>
                  <a:lnTo>
                    <a:pt x="279" y="695960"/>
                  </a:lnTo>
                  <a:lnTo>
                    <a:pt x="1549" y="695960"/>
                  </a:lnTo>
                  <a:lnTo>
                    <a:pt x="1549" y="697230"/>
                  </a:lnTo>
                  <a:lnTo>
                    <a:pt x="1549" y="698500"/>
                  </a:lnTo>
                  <a:lnTo>
                    <a:pt x="2819" y="698500"/>
                  </a:lnTo>
                  <a:lnTo>
                    <a:pt x="2819" y="699770"/>
                  </a:lnTo>
                  <a:lnTo>
                    <a:pt x="4089" y="699770"/>
                  </a:lnTo>
                  <a:lnTo>
                    <a:pt x="4089" y="703580"/>
                  </a:lnTo>
                  <a:lnTo>
                    <a:pt x="5359" y="703580"/>
                  </a:lnTo>
                  <a:lnTo>
                    <a:pt x="5359" y="706120"/>
                  </a:lnTo>
                  <a:lnTo>
                    <a:pt x="6629" y="706120"/>
                  </a:lnTo>
                  <a:lnTo>
                    <a:pt x="6629" y="709930"/>
                  </a:lnTo>
                  <a:lnTo>
                    <a:pt x="7251" y="709930"/>
                  </a:lnTo>
                  <a:lnTo>
                    <a:pt x="7251" y="706120"/>
                  </a:lnTo>
                  <a:lnTo>
                    <a:pt x="7264" y="703580"/>
                  </a:lnTo>
                  <a:lnTo>
                    <a:pt x="1578254" y="703580"/>
                  </a:lnTo>
                  <a:lnTo>
                    <a:pt x="1578254" y="702310"/>
                  </a:lnTo>
                  <a:lnTo>
                    <a:pt x="7264" y="702310"/>
                  </a:lnTo>
                  <a:lnTo>
                    <a:pt x="7264" y="699782"/>
                  </a:lnTo>
                  <a:lnTo>
                    <a:pt x="7277" y="698500"/>
                  </a:lnTo>
                  <a:lnTo>
                    <a:pt x="7581" y="698500"/>
                  </a:lnTo>
                  <a:lnTo>
                    <a:pt x="7581" y="697230"/>
                  </a:lnTo>
                  <a:lnTo>
                    <a:pt x="7277" y="697230"/>
                  </a:lnTo>
                  <a:lnTo>
                    <a:pt x="7277" y="695960"/>
                  </a:lnTo>
                  <a:lnTo>
                    <a:pt x="1578267" y="695960"/>
                  </a:lnTo>
                  <a:close/>
                </a:path>
                <a:path w="1586229" h="715010">
                  <a:moveTo>
                    <a:pt x="1578279" y="692162"/>
                  </a:moveTo>
                  <a:lnTo>
                    <a:pt x="7277" y="693420"/>
                  </a:lnTo>
                  <a:lnTo>
                    <a:pt x="1578279" y="693420"/>
                  </a:lnTo>
                  <a:lnTo>
                    <a:pt x="1578279" y="692162"/>
                  </a:lnTo>
                  <a:close/>
                </a:path>
                <a:path w="1586229" h="715010">
                  <a:moveTo>
                    <a:pt x="1578279" y="688352"/>
                  </a:moveTo>
                  <a:lnTo>
                    <a:pt x="1577352" y="688352"/>
                  </a:lnTo>
                  <a:lnTo>
                    <a:pt x="1578279" y="689610"/>
                  </a:lnTo>
                  <a:lnTo>
                    <a:pt x="1578279" y="688352"/>
                  </a:lnTo>
                  <a:close/>
                </a:path>
                <a:path w="1586229" h="715010">
                  <a:moveTo>
                    <a:pt x="1578279" y="684530"/>
                  </a:moveTo>
                  <a:lnTo>
                    <a:pt x="792556" y="683895"/>
                  </a:lnTo>
                  <a:lnTo>
                    <a:pt x="7289" y="684530"/>
                  </a:lnTo>
                  <a:lnTo>
                    <a:pt x="1578279" y="684530"/>
                  </a:lnTo>
                  <a:close/>
                </a:path>
                <a:path w="1586229" h="715010">
                  <a:moveTo>
                    <a:pt x="1578292" y="678180"/>
                  </a:moveTo>
                  <a:lnTo>
                    <a:pt x="1571078" y="678192"/>
                  </a:lnTo>
                  <a:lnTo>
                    <a:pt x="1578292" y="679450"/>
                  </a:lnTo>
                  <a:lnTo>
                    <a:pt x="1578292" y="678180"/>
                  </a:lnTo>
                  <a:close/>
                </a:path>
                <a:path w="1586229" h="715010">
                  <a:moveTo>
                    <a:pt x="1578330" y="659130"/>
                  </a:moveTo>
                  <a:lnTo>
                    <a:pt x="7327" y="659130"/>
                  </a:lnTo>
                  <a:lnTo>
                    <a:pt x="7327" y="660400"/>
                  </a:lnTo>
                  <a:lnTo>
                    <a:pt x="1578330" y="659130"/>
                  </a:lnTo>
                  <a:close/>
                </a:path>
                <a:path w="1586229" h="715010">
                  <a:moveTo>
                    <a:pt x="1579181" y="100330"/>
                  </a:moveTo>
                  <a:lnTo>
                    <a:pt x="8191" y="99072"/>
                  </a:lnTo>
                  <a:lnTo>
                    <a:pt x="8191" y="100330"/>
                  </a:lnTo>
                  <a:lnTo>
                    <a:pt x="1579181" y="100330"/>
                  </a:lnTo>
                  <a:close/>
                </a:path>
                <a:path w="1586229" h="715010">
                  <a:moveTo>
                    <a:pt x="1579181" y="39370"/>
                  </a:moveTo>
                  <a:lnTo>
                    <a:pt x="8293" y="38112"/>
                  </a:lnTo>
                  <a:lnTo>
                    <a:pt x="8293" y="39370"/>
                  </a:lnTo>
                  <a:lnTo>
                    <a:pt x="1579181" y="39370"/>
                  </a:lnTo>
                  <a:close/>
                </a:path>
                <a:path w="1586229" h="715010">
                  <a:moveTo>
                    <a:pt x="1579308" y="24130"/>
                  </a:moveTo>
                  <a:lnTo>
                    <a:pt x="8318" y="22872"/>
                  </a:lnTo>
                  <a:lnTo>
                    <a:pt x="8318" y="24130"/>
                  </a:lnTo>
                  <a:lnTo>
                    <a:pt x="1579308" y="24130"/>
                  </a:lnTo>
                  <a:close/>
                </a:path>
                <a:path w="1586229" h="715010">
                  <a:moveTo>
                    <a:pt x="1579321" y="13982"/>
                  </a:moveTo>
                  <a:lnTo>
                    <a:pt x="1578889" y="13982"/>
                  </a:lnTo>
                  <a:lnTo>
                    <a:pt x="1579321" y="15240"/>
                  </a:lnTo>
                  <a:lnTo>
                    <a:pt x="1579321" y="13982"/>
                  </a:lnTo>
                  <a:close/>
                </a:path>
                <a:path w="1586229" h="715010">
                  <a:moveTo>
                    <a:pt x="1579321" y="7620"/>
                  </a:moveTo>
                  <a:lnTo>
                    <a:pt x="8343" y="6362"/>
                  </a:lnTo>
                  <a:lnTo>
                    <a:pt x="8343" y="7620"/>
                  </a:lnTo>
                  <a:lnTo>
                    <a:pt x="1579321" y="7620"/>
                  </a:lnTo>
                  <a:close/>
                </a:path>
                <a:path w="1586229" h="715010">
                  <a:moveTo>
                    <a:pt x="1583969" y="701040"/>
                  </a:moveTo>
                  <a:lnTo>
                    <a:pt x="1578267" y="701040"/>
                  </a:lnTo>
                  <a:lnTo>
                    <a:pt x="1578267" y="703580"/>
                  </a:lnTo>
                  <a:lnTo>
                    <a:pt x="1578254" y="706120"/>
                  </a:lnTo>
                  <a:lnTo>
                    <a:pt x="1578254" y="709930"/>
                  </a:lnTo>
                  <a:lnTo>
                    <a:pt x="1578241" y="712470"/>
                  </a:lnTo>
                  <a:lnTo>
                    <a:pt x="1578241" y="713740"/>
                  </a:lnTo>
                  <a:lnTo>
                    <a:pt x="793699" y="713740"/>
                  </a:lnTo>
                  <a:lnTo>
                    <a:pt x="793699" y="715010"/>
                  </a:lnTo>
                  <a:lnTo>
                    <a:pt x="1578876" y="715010"/>
                  </a:lnTo>
                  <a:lnTo>
                    <a:pt x="1578876" y="713740"/>
                  </a:lnTo>
                  <a:lnTo>
                    <a:pt x="1578876" y="712470"/>
                  </a:lnTo>
                  <a:lnTo>
                    <a:pt x="1580159" y="712470"/>
                  </a:lnTo>
                  <a:lnTo>
                    <a:pt x="1580159" y="709930"/>
                  </a:lnTo>
                  <a:lnTo>
                    <a:pt x="1581429" y="709930"/>
                  </a:lnTo>
                  <a:lnTo>
                    <a:pt x="1581429" y="706120"/>
                  </a:lnTo>
                  <a:lnTo>
                    <a:pt x="1582686" y="706120"/>
                  </a:lnTo>
                  <a:lnTo>
                    <a:pt x="1582686" y="703580"/>
                  </a:lnTo>
                  <a:lnTo>
                    <a:pt x="1583969" y="703580"/>
                  </a:lnTo>
                  <a:lnTo>
                    <a:pt x="1583969" y="701040"/>
                  </a:lnTo>
                  <a:close/>
                </a:path>
                <a:path w="1586229" h="715010">
                  <a:moveTo>
                    <a:pt x="1584629" y="693420"/>
                  </a:moveTo>
                  <a:lnTo>
                    <a:pt x="1578279" y="693420"/>
                  </a:lnTo>
                  <a:lnTo>
                    <a:pt x="1578267" y="695960"/>
                  </a:lnTo>
                  <a:lnTo>
                    <a:pt x="1578267" y="697230"/>
                  </a:lnTo>
                  <a:lnTo>
                    <a:pt x="1578267" y="699770"/>
                  </a:lnTo>
                  <a:lnTo>
                    <a:pt x="1583969" y="699770"/>
                  </a:lnTo>
                  <a:lnTo>
                    <a:pt x="1583969" y="701040"/>
                  </a:lnTo>
                  <a:lnTo>
                    <a:pt x="1584617" y="701040"/>
                  </a:lnTo>
                  <a:lnTo>
                    <a:pt x="1584617" y="699770"/>
                  </a:lnTo>
                  <a:lnTo>
                    <a:pt x="1584617" y="697230"/>
                  </a:lnTo>
                  <a:lnTo>
                    <a:pt x="1584629" y="693420"/>
                  </a:lnTo>
                  <a:close/>
                </a:path>
                <a:path w="1586229" h="715010">
                  <a:moveTo>
                    <a:pt x="1584629" y="689610"/>
                  </a:moveTo>
                  <a:lnTo>
                    <a:pt x="1578279" y="689610"/>
                  </a:lnTo>
                  <a:lnTo>
                    <a:pt x="1578279" y="692162"/>
                  </a:lnTo>
                  <a:lnTo>
                    <a:pt x="1584629" y="692150"/>
                  </a:lnTo>
                  <a:lnTo>
                    <a:pt x="1584629" y="689610"/>
                  </a:lnTo>
                  <a:close/>
                </a:path>
                <a:path w="1586229" h="715010">
                  <a:moveTo>
                    <a:pt x="1584642" y="688340"/>
                  </a:moveTo>
                  <a:lnTo>
                    <a:pt x="1584629" y="689610"/>
                  </a:lnTo>
                  <a:lnTo>
                    <a:pt x="1584642" y="688340"/>
                  </a:lnTo>
                  <a:close/>
                </a:path>
                <a:path w="1586229" h="715010">
                  <a:moveTo>
                    <a:pt x="1584655" y="679450"/>
                  </a:moveTo>
                  <a:lnTo>
                    <a:pt x="1578292" y="679450"/>
                  </a:lnTo>
                  <a:lnTo>
                    <a:pt x="1578292" y="683272"/>
                  </a:lnTo>
                  <a:lnTo>
                    <a:pt x="1578279" y="684530"/>
                  </a:lnTo>
                  <a:lnTo>
                    <a:pt x="1578279" y="688352"/>
                  </a:lnTo>
                  <a:lnTo>
                    <a:pt x="1584629" y="688340"/>
                  </a:lnTo>
                  <a:lnTo>
                    <a:pt x="1584629" y="683272"/>
                  </a:lnTo>
                  <a:lnTo>
                    <a:pt x="1584655" y="679450"/>
                  </a:lnTo>
                  <a:close/>
                </a:path>
                <a:path w="1586229" h="715010">
                  <a:moveTo>
                    <a:pt x="1584680" y="660400"/>
                  </a:moveTo>
                  <a:lnTo>
                    <a:pt x="1578330" y="660400"/>
                  </a:lnTo>
                  <a:lnTo>
                    <a:pt x="1578305" y="670560"/>
                  </a:lnTo>
                  <a:lnTo>
                    <a:pt x="1578305" y="676910"/>
                  </a:lnTo>
                  <a:lnTo>
                    <a:pt x="1578292" y="678180"/>
                  </a:lnTo>
                  <a:lnTo>
                    <a:pt x="1584655" y="678180"/>
                  </a:lnTo>
                  <a:lnTo>
                    <a:pt x="1584655" y="676910"/>
                  </a:lnTo>
                  <a:lnTo>
                    <a:pt x="1584667" y="670560"/>
                  </a:lnTo>
                  <a:lnTo>
                    <a:pt x="1584680" y="660400"/>
                  </a:lnTo>
                  <a:close/>
                </a:path>
                <a:path w="1586229" h="715010">
                  <a:moveTo>
                    <a:pt x="1585658" y="17780"/>
                  </a:moveTo>
                  <a:lnTo>
                    <a:pt x="1579321" y="17792"/>
                  </a:lnTo>
                  <a:lnTo>
                    <a:pt x="1579308" y="24130"/>
                  </a:lnTo>
                  <a:lnTo>
                    <a:pt x="1579283" y="39370"/>
                  </a:lnTo>
                  <a:lnTo>
                    <a:pt x="1579181" y="68580"/>
                  </a:lnTo>
                  <a:lnTo>
                    <a:pt x="8242" y="68580"/>
                  </a:lnTo>
                  <a:lnTo>
                    <a:pt x="8242" y="69850"/>
                  </a:lnTo>
                  <a:lnTo>
                    <a:pt x="1579181" y="68592"/>
                  </a:lnTo>
                  <a:lnTo>
                    <a:pt x="1579181" y="83832"/>
                  </a:lnTo>
                  <a:lnTo>
                    <a:pt x="8216" y="85090"/>
                  </a:lnTo>
                  <a:lnTo>
                    <a:pt x="1579181" y="85090"/>
                  </a:lnTo>
                  <a:lnTo>
                    <a:pt x="1579181" y="100330"/>
                  </a:lnTo>
                  <a:lnTo>
                    <a:pt x="1579181" y="104140"/>
                  </a:lnTo>
                  <a:lnTo>
                    <a:pt x="1585633" y="104140"/>
                  </a:lnTo>
                  <a:lnTo>
                    <a:pt x="1585633" y="39370"/>
                  </a:lnTo>
                  <a:lnTo>
                    <a:pt x="1585658" y="24130"/>
                  </a:lnTo>
                  <a:lnTo>
                    <a:pt x="1585658" y="17780"/>
                  </a:lnTo>
                  <a:close/>
                </a:path>
                <a:path w="1586229" h="715010">
                  <a:moveTo>
                    <a:pt x="1585671" y="15240"/>
                  </a:moveTo>
                  <a:lnTo>
                    <a:pt x="1579321" y="15240"/>
                  </a:lnTo>
                  <a:lnTo>
                    <a:pt x="1579321" y="17780"/>
                  </a:lnTo>
                  <a:lnTo>
                    <a:pt x="1585658" y="17780"/>
                  </a:lnTo>
                  <a:lnTo>
                    <a:pt x="1585671" y="15240"/>
                  </a:lnTo>
                  <a:close/>
                </a:path>
                <a:path w="1586229" h="715010">
                  <a:moveTo>
                    <a:pt x="1585696" y="0"/>
                  </a:moveTo>
                  <a:lnTo>
                    <a:pt x="1579346" y="0"/>
                  </a:lnTo>
                  <a:lnTo>
                    <a:pt x="1579321" y="7620"/>
                  </a:lnTo>
                  <a:lnTo>
                    <a:pt x="1579321" y="13982"/>
                  </a:lnTo>
                  <a:lnTo>
                    <a:pt x="1585658" y="13982"/>
                  </a:lnTo>
                  <a:lnTo>
                    <a:pt x="1585696" y="0"/>
                  </a:lnTo>
                  <a:close/>
                </a:path>
              </a:pathLst>
            </a:custGeom>
            <a:solidFill>
              <a:srgbClr val="6437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3435146" y="6019800"/>
              <a:ext cx="1584960" cy="134620"/>
            </a:xfrm>
            <a:custGeom>
              <a:avLst/>
              <a:gdLst/>
              <a:ahLst/>
              <a:cxnLst/>
              <a:rect l="l" t="t" r="r" b="b"/>
              <a:pathLst>
                <a:path w="1584960" h="134620">
                  <a:moveTo>
                    <a:pt x="7289" y="116840"/>
                  </a:moveTo>
                  <a:lnTo>
                    <a:pt x="38" y="116840"/>
                  </a:lnTo>
                  <a:lnTo>
                    <a:pt x="25" y="119380"/>
                  </a:lnTo>
                  <a:lnTo>
                    <a:pt x="7277" y="119380"/>
                  </a:lnTo>
                  <a:lnTo>
                    <a:pt x="7289" y="116840"/>
                  </a:lnTo>
                  <a:close/>
                </a:path>
                <a:path w="1584960" h="134620">
                  <a:moveTo>
                    <a:pt x="7289" y="113030"/>
                  </a:moveTo>
                  <a:lnTo>
                    <a:pt x="50" y="113030"/>
                  </a:lnTo>
                  <a:lnTo>
                    <a:pt x="38" y="115570"/>
                  </a:lnTo>
                  <a:lnTo>
                    <a:pt x="7289" y="115570"/>
                  </a:lnTo>
                  <a:lnTo>
                    <a:pt x="7289" y="113030"/>
                  </a:lnTo>
                  <a:close/>
                </a:path>
                <a:path w="1584960" h="134620">
                  <a:moveTo>
                    <a:pt x="7302" y="101600"/>
                  </a:moveTo>
                  <a:lnTo>
                    <a:pt x="76" y="101600"/>
                  </a:lnTo>
                  <a:lnTo>
                    <a:pt x="63" y="105410"/>
                  </a:lnTo>
                  <a:lnTo>
                    <a:pt x="50" y="113030"/>
                  </a:lnTo>
                  <a:lnTo>
                    <a:pt x="7289" y="111760"/>
                  </a:lnTo>
                  <a:lnTo>
                    <a:pt x="7302" y="105410"/>
                  </a:lnTo>
                  <a:lnTo>
                    <a:pt x="7302" y="101600"/>
                  </a:lnTo>
                  <a:close/>
                </a:path>
                <a:path w="1584960" h="134620">
                  <a:moveTo>
                    <a:pt x="7315" y="93980"/>
                  </a:moveTo>
                  <a:lnTo>
                    <a:pt x="88" y="93980"/>
                  </a:lnTo>
                  <a:lnTo>
                    <a:pt x="88" y="100330"/>
                  </a:lnTo>
                  <a:lnTo>
                    <a:pt x="7315" y="100330"/>
                  </a:lnTo>
                  <a:lnTo>
                    <a:pt x="7315" y="93980"/>
                  </a:lnTo>
                  <a:close/>
                </a:path>
                <a:path w="1584960" h="134620">
                  <a:moveTo>
                    <a:pt x="7340" y="82550"/>
                  </a:moveTo>
                  <a:lnTo>
                    <a:pt x="114" y="82550"/>
                  </a:lnTo>
                  <a:lnTo>
                    <a:pt x="114" y="86360"/>
                  </a:lnTo>
                  <a:lnTo>
                    <a:pt x="101" y="92710"/>
                  </a:lnTo>
                  <a:lnTo>
                    <a:pt x="7327" y="92710"/>
                  </a:lnTo>
                  <a:lnTo>
                    <a:pt x="7327" y="86360"/>
                  </a:lnTo>
                  <a:lnTo>
                    <a:pt x="7340" y="82550"/>
                  </a:lnTo>
                  <a:close/>
                </a:path>
                <a:path w="1584960" h="134620">
                  <a:moveTo>
                    <a:pt x="7340" y="78740"/>
                  </a:moveTo>
                  <a:lnTo>
                    <a:pt x="127" y="78740"/>
                  </a:lnTo>
                  <a:lnTo>
                    <a:pt x="114" y="81280"/>
                  </a:lnTo>
                  <a:lnTo>
                    <a:pt x="7340" y="81292"/>
                  </a:lnTo>
                  <a:lnTo>
                    <a:pt x="7340" y="78740"/>
                  </a:lnTo>
                  <a:close/>
                </a:path>
                <a:path w="1584960" h="134620">
                  <a:moveTo>
                    <a:pt x="7404" y="36830"/>
                  </a:moveTo>
                  <a:lnTo>
                    <a:pt x="228" y="36830"/>
                  </a:lnTo>
                  <a:lnTo>
                    <a:pt x="203" y="45720"/>
                  </a:lnTo>
                  <a:lnTo>
                    <a:pt x="7391" y="45720"/>
                  </a:lnTo>
                  <a:lnTo>
                    <a:pt x="7404" y="36830"/>
                  </a:lnTo>
                  <a:close/>
                </a:path>
                <a:path w="1584960" h="134620">
                  <a:moveTo>
                    <a:pt x="7416" y="31750"/>
                  </a:moveTo>
                  <a:lnTo>
                    <a:pt x="228" y="31750"/>
                  </a:lnTo>
                  <a:lnTo>
                    <a:pt x="228" y="35560"/>
                  </a:lnTo>
                  <a:lnTo>
                    <a:pt x="7416" y="35560"/>
                  </a:lnTo>
                  <a:lnTo>
                    <a:pt x="7416" y="31750"/>
                  </a:lnTo>
                  <a:close/>
                </a:path>
                <a:path w="1584960" h="134620">
                  <a:moveTo>
                    <a:pt x="7429" y="21590"/>
                  </a:moveTo>
                  <a:lnTo>
                    <a:pt x="254" y="21590"/>
                  </a:lnTo>
                  <a:lnTo>
                    <a:pt x="228" y="30480"/>
                  </a:lnTo>
                  <a:lnTo>
                    <a:pt x="7416" y="30492"/>
                  </a:lnTo>
                  <a:lnTo>
                    <a:pt x="7429" y="21590"/>
                  </a:lnTo>
                  <a:close/>
                </a:path>
                <a:path w="1584960" h="134620">
                  <a:moveTo>
                    <a:pt x="7454" y="0"/>
                  </a:moveTo>
                  <a:lnTo>
                    <a:pt x="304" y="0"/>
                  </a:lnTo>
                  <a:lnTo>
                    <a:pt x="304" y="5080"/>
                  </a:lnTo>
                  <a:lnTo>
                    <a:pt x="279" y="15240"/>
                  </a:lnTo>
                  <a:lnTo>
                    <a:pt x="266" y="16510"/>
                  </a:lnTo>
                  <a:lnTo>
                    <a:pt x="266" y="20320"/>
                  </a:lnTo>
                  <a:lnTo>
                    <a:pt x="7429" y="20320"/>
                  </a:lnTo>
                  <a:lnTo>
                    <a:pt x="7429" y="16510"/>
                  </a:lnTo>
                  <a:lnTo>
                    <a:pt x="7035" y="16510"/>
                  </a:lnTo>
                  <a:lnTo>
                    <a:pt x="7035" y="15240"/>
                  </a:lnTo>
                  <a:lnTo>
                    <a:pt x="7442" y="15240"/>
                  </a:lnTo>
                  <a:lnTo>
                    <a:pt x="7442" y="5080"/>
                  </a:lnTo>
                  <a:lnTo>
                    <a:pt x="7454" y="0"/>
                  </a:lnTo>
                  <a:close/>
                </a:path>
                <a:path w="1584960" h="134620">
                  <a:moveTo>
                    <a:pt x="13639" y="82550"/>
                  </a:moveTo>
                  <a:lnTo>
                    <a:pt x="7340" y="81292"/>
                  </a:lnTo>
                  <a:lnTo>
                    <a:pt x="7340" y="82550"/>
                  </a:lnTo>
                  <a:lnTo>
                    <a:pt x="13639" y="82550"/>
                  </a:lnTo>
                  <a:close/>
                </a:path>
                <a:path w="1584960" h="134620">
                  <a:moveTo>
                    <a:pt x="789127" y="130810"/>
                  </a:moveTo>
                  <a:lnTo>
                    <a:pt x="7264" y="130810"/>
                  </a:lnTo>
                  <a:lnTo>
                    <a:pt x="7264" y="124460"/>
                  </a:lnTo>
                  <a:lnTo>
                    <a:pt x="6819" y="124460"/>
                  </a:lnTo>
                  <a:lnTo>
                    <a:pt x="6819" y="123190"/>
                  </a:lnTo>
                  <a:lnTo>
                    <a:pt x="7277" y="123190"/>
                  </a:lnTo>
                  <a:lnTo>
                    <a:pt x="7277" y="120650"/>
                  </a:lnTo>
                  <a:lnTo>
                    <a:pt x="25" y="120650"/>
                  </a:lnTo>
                  <a:lnTo>
                    <a:pt x="25" y="123190"/>
                  </a:lnTo>
                  <a:lnTo>
                    <a:pt x="25" y="124460"/>
                  </a:lnTo>
                  <a:lnTo>
                    <a:pt x="12" y="130810"/>
                  </a:lnTo>
                  <a:lnTo>
                    <a:pt x="0" y="132080"/>
                  </a:lnTo>
                  <a:lnTo>
                    <a:pt x="0" y="134620"/>
                  </a:lnTo>
                  <a:lnTo>
                    <a:pt x="7264" y="134620"/>
                  </a:lnTo>
                  <a:lnTo>
                    <a:pt x="7264" y="132080"/>
                  </a:lnTo>
                  <a:lnTo>
                    <a:pt x="789127" y="132080"/>
                  </a:lnTo>
                  <a:lnTo>
                    <a:pt x="789127" y="130810"/>
                  </a:lnTo>
                  <a:close/>
                </a:path>
                <a:path w="1584960" h="134620">
                  <a:moveTo>
                    <a:pt x="792416" y="73660"/>
                  </a:moveTo>
                  <a:lnTo>
                    <a:pt x="7353" y="73660"/>
                  </a:lnTo>
                  <a:lnTo>
                    <a:pt x="7353" y="71120"/>
                  </a:lnTo>
                  <a:lnTo>
                    <a:pt x="6921" y="71120"/>
                  </a:lnTo>
                  <a:lnTo>
                    <a:pt x="6921" y="69850"/>
                  </a:lnTo>
                  <a:lnTo>
                    <a:pt x="7366" y="69850"/>
                  </a:lnTo>
                  <a:lnTo>
                    <a:pt x="7366" y="63500"/>
                  </a:lnTo>
                  <a:lnTo>
                    <a:pt x="152" y="63500"/>
                  </a:lnTo>
                  <a:lnTo>
                    <a:pt x="152" y="69850"/>
                  </a:lnTo>
                  <a:lnTo>
                    <a:pt x="139" y="71120"/>
                  </a:lnTo>
                  <a:lnTo>
                    <a:pt x="139" y="73660"/>
                  </a:lnTo>
                  <a:lnTo>
                    <a:pt x="139" y="74930"/>
                  </a:lnTo>
                  <a:lnTo>
                    <a:pt x="127" y="77470"/>
                  </a:lnTo>
                  <a:lnTo>
                    <a:pt x="7340" y="77470"/>
                  </a:lnTo>
                  <a:lnTo>
                    <a:pt x="7340" y="74930"/>
                  </a:lnTo>
                  <a:lnTo>
                    <a:pt x="792416" y="74930"/>
                  </a:lnTo>
                  <a:lnTo>
                    <a:pt x="792416" y="73660"/>
                  </a:lnTo>
                  <a:close/>
                </a:path>
                <a:path w="1584960" h="134620">
                  <a:moveTo>
                    <a:pt x="792454" y="54610"/>
                  </a:moveTo>
                  <a:lnTo>
                    <a:pt x="7378" y="54610"/>
                  </a:lnTo>
                  <a:lnTo>
                    <a:pt x="7391" y="45732"/>
                  </a:lnTo>
                  <a:lnTo>
                    <a:pt x="203" y="45720"/>
                  </a:lnTo>
                  <a:lnTo>
                    <a:pt x="177" y="54610"/>
                  </a:lnTo>
                  <a:lnTo>
                    <a:pt x="177" y="55880"/>
                  </a:lnTo>
                  <a:lnTo>
                    <a:pt x="165" y="62230"/>
                  </a:lnTo>
                  <a:lnTo>
                    <a:pt x="7366" y="62230"/>
                  </a:lnTo>
                  <a:lnTo>
                    <a:pt x="7366" y="55880"/>
                  </a:lnTo>
                  <a:lnTo>
                    <a:pt x="792454" y="55880"/>
                  </a:lnTo>
                  <a:lnTo>
                    <a:pt x="792454" y="54610"/>
                  </a:lnTo>
                  <a:close/>
                </a:path>
                <a:path w="1584960" h="134620">
                  <a:moveTo>
                    <a:pt x="792759" y="130810"/>
                  </a:moveTo>
                  <a:lnTo>
                    <a:pt x="792302" y="130810"/>
                  </a:lnTo>
                  <a:lnTo>
                    <a:pt x="792302" y="132080"/>
                  </a:lnTo>
                  <a:lnTo>
                    <a:pt x="792759" y="132080"/>
                  </a:lnTo>
                  <a:lnTo>
                    <a:pt x="792759" y="130810"/>
                  </a:lnTo>
                  <a:close/>
                </a:path>
                <a:path w="1584960" h="134620">
                  <a:moveTo>
                    <a:pt x="792861" y="62230"/>
                  </a:moveTo>
                  <a:lnTo>
                    <a:pt x="792441" y="62230"/>
                  </a:lnTo>
                  <a:lnTo>
                    <a:pt x="792441" y="63500"/>
                  </a:lnTo>
                  <a:lnTo>
                    <a:pt x="792861" y="63500"/>
                  </a:lnTo>
                  <a:lnTo>
                    <a:pt x="792861" y="62230"/>
                  </a:lnTo>
                  <a:close/>
                </a:path>
                <a:path w="1584960" h="134620">
                  <a:moveTo>
                    <a:pt x="792899" y="35560"/>
                  </a:moveTo>
                  <a:lnTo>
                    <a:pt x="792492" y="35560"/>
                  </a:lnTo>
                  <a:lnTo>
                    <a:pt x="792492" y="36830"/>
                  </a:lnTo>
                  <a:lnTo>
                    <a:pt x="792899" y="36830"/>
                  </a:lnTo>
                  <a:lnTo>
                    <a:pt x="792899" y="35560"/>
                  </a:lnTo>
                  <a:close/>
                </a:path>
                <a:path w="1584960" h="134620">
                  <a:moveTo>
                    <a:pt x="1578279" y="119380"/>
                  </a:moveTo>
                  <a:lnTo>
                    <a:pt x="7277" y="119380"/>
                  </a:lnTo>
                  <a:lnTo>
                    <a:pt x="7277" y="120650"/>
                  </a:lnTo>
                  <a:lnTo>
                    <a:pt x="1578279" y="119380"/>
                  </a:lnTo>
                  <a:close/>
                </a:path>
                <a:path w="1584960" h="134620">
                  <a:moveTo>
                    <a:pt x="1578279" y="115570"/>
                  </a:moveTo>
                  <a:lnTo>
                    <a:pt x="7289" y="115570"/>
                  </a:lnTo>
                  <a:lnTo>
                    <a:pt x="7289" y="116840"/>
                  </a:lnTo>
                  <a:lnTo>
                    <a:pt x="1578279" y="115570"/>
                  </a:lnTo>
                  <a:close/>
                </a:path>
                <a:path w="1584960" h="134620">
                  <a:moveTo>
                    <a:pt x="1578292" y="105410"/>
                  </a:moveTo>
                  <a:lnTo>
                    <a:pt x="792581" y="104775"/>
                  </a:lnTo>
                  <a:lnTo>
                    <a:pt x="7302" y="105410"/>
                  </a:lnTo>
                  <a:lnTo>
                    <a:pt x="1578292" y="105410"/>
                  </a:lnTo>
                  <a:close/>
                </a:path>
                <a:path w="1584960" h="134620">
                  <a:moveTo>
                    <a:pt x="1578305" y="101600"/>
                  </a:moveTo>
                  <a:lnTo>
                    <a:pt x="7315" y="100342"/>
                  </a:lnTo>
                  <a:lnTo>
                    <a:pt x="7302" y="101600"/>
                  </a:lnTo>
                  <a:lnTo>
                    <a:pt x="1578305" y="101600"/>
                  </a:lnTo>
                  <a:close/>
                </a:path>
                <a:path w="1584960" h="134620">
                  <a:moveTo>
                    <a:pt x="1578330" y="85102"/>
                  </a:moveTo>
                  <a:lnTo>
                    <a:pt x="7327" y="86360"/>
                  </a:lnTo>
                  <a:lnTo>
                    <a:pt x="1578317" y="86360"/>
                  </a:lnTo>
                  <a:lnTo>
                    <a:pt x="1578330" y="85102"/>
                  </a:lnTo>
                  <a:close/>
                </a:path>
                <a:path w="1584960" h="134620">
                  <a:moveTo>
                    <a:pt x="1578343" y="77470"/>
                  </a:moveTo>
                  <a:lnTo>
                    <a:pt x="7340" y="77470"/>
                  </a:lnTo>
                  <a:lnTo>
                    <a:pt x="7340" y="78740"/>
                  </a:lnTo>
                  <a:lnTo>
                    <a:pt x="1578343" y="77470"/>
                  </a:lnTo>
                  <a:close/>
                </a:path>
                <a:path w="1584960" h="134620">
                  <a:moveTo>
                    <a:pt x="1578381" y="45720"/>
                  </a:moveTo>
                  <a:lnTo>
                    <a:pt x="7391" y="45732"/>
                  </a:lnTo>
                  <a:lnTo>
                    <a:pt x="792683" y="46367"/>
                  </a:lnTo>
                  <a:lnTo>
                    <a:pt x="1578381" y="45720"/>
                  </a:lnTo>
                  <a:close/>
                </a:path>
                <a:path w="1584960" h="134620">
                  <a:moveTo>
                    <a:pt x="1578406" y="31750"/>
                  </a:moveTo>
                  <a:lnTo>
                    <a:pt x="7416" y="30492"/>
                  </a:lnTo>
                  <a:lnTo>
                    <a:pt x="7416" y="31750"/>
                  </a:lnTo>
                  <a:lnTo>
                    <a:pt x="1578406" y="31750"/>
                  </a:lnTo>
                  <a:close/>
                </a:path>
                <a:path w="1584960" h="134620">
                  <a:moveTo>
                    <a:pt x="1578432" y="20320"/>
                  </a:moveTo>
                  <a:lnTo>
                    <a:pt x="7429" y="20320"/>
                  </a:lnTo>
                  <a:lnTo>
                    <a:pt x="7429" y="21590"/>
                  </a:lnTo>
                  <a:lnTo>
                    <a:pt x="1578432" y="20320"/>
                  </a:lnTo>
                  <a:close/>
                </a:path>
                <a:path w="1584960" h="134620">
                  <a:moveTo>
                    <a:pt x="1584617" y="124460"/>
                  </a:moveTo>
                  <a:lnTo>
                    <a:pt x="1578267" y="124460"/>
                  </a:lnTo>
                  <a:lnTo>
                    <a:pt x="1578254" y="132080"/>
                  </a:lnTo>
                  <a:lnTo>
                    <a:pt x="1578254" y="134620"/>
                  </a:lnTo>
                  <a:lnTo>
                    <a:pt x="1584604" y="134620"/>
                  </a:lnTo>
                  <a:lnTo>
                    <a:pt x="1584604" y="132080"/>
                  </a:lnTo>
                  <a:lnTo>
                    <a:pt x="1584617" y="124460"/>
                  </a:lnTo>
                  <a:close/>
                </a:path>
                <a:path w="1584960" h="134620">
                  <a:moveTo>
                    <a:pt x="1584629" y="119380"/>
                  </a:moveTo>
                  <a:lnTo>
                    <a:pt x="1578279" y="119392"/>
                  </a:lnTo>
                  <a:lnTo>
                    <a:pt x="1578267" y="123202"/>
                  </a:lnTo>
                  <a:lnTo>
                    <a:pt x="1584617" y="123190"/>
                  </a:lnTo>
                  <a:lnTo>
                    <a:pt x="1584629" y="119380"/>
                  </a:lnTo>
                  <a:close/>
                </a:path>
                <a:path w="1584960" h="134620">
                  <a:moveTo>
                    <a:pt x="1584629" y="115570"/>
                  </a:moveTo>
                  <a:lnTo>
                    <a:pt x="1578279" y="115582"/>
                  </a:lnTo>
                  <a:lnTo>
                    <a:pt x="1578279" y="119380"/>
                  </a:lnTo>
                  <a:lnTo>
                    <a:pt x="1584629" y="119380"/>
                  </a:lnTo>
                  <a:lnTo>
                    <a:pt x="1584629" y="115570"/>
                  </a:lnTo>
                  <a:close/>
                </a:path>
                <a:path w="1584960" h="134620">
                  <a:moveTo>
                    <a:pt x="1584642" y="113030"/>
                  </a:moveTo>
                  <a:lnTo>
                    <a:pt x="1578279" y="113030"/>
                  </a:lnTo>
                  <a:lnTo>
                    <a:pt x="1578279" y="115570"/>
                  </a:lnTo>
                  <a:lnTo>
                    <a:pt x="1584629" y="115570"/>
                  </a:lnTo>
                  <a:lnTo>
                    <a:pt x="1584642" y="113030"/>
                  </a:lnTo>
                  <a:close/>
                </a:path>
                <a:path w="1584960" h="134620">
                  <a:moveTo>
                    <a:pt x="1584655" y="105410"/>
                  </a:moveTo>
                  <a:lnTo>
                    <a:pt x="1578292" y="105410"/>
                  </a:lnTo>
                  <a:lnTo>
                    <a:pt x="1578279" y="111760"/>
                  </a:lnTo>
                  <a:lnTo>
                    <a:pt x="1584642" y="111760"/>
                  </a:lnTo>
                  <a:lnTo>
                    <a:pt x="1584655" y="105410"/>
                  </a:lnTo>
                  <a:close/>
                </a:path>
                <a:path w="1584960" h="134620">
                  <a:moveTo>
                    <a:pt x="1584667" y="93980"/>
                  </a:moveTo>
                  <a:lnTo>
                    <a:pt x="1578317" y="93980"/>
                  </a:lnTo>
                  <a:lnTo>
                    <a:pt x="1578305" y="101600"/>
                  </a:lnTo>
                  <a:lnTo>
                    <a:pt x="1578305" y="104140"/>
                  </a:lnTo>
                  <a:lnTo>
                    <a:pt x="1584655" y="104140"/>
                  </a:lnTo>
                  <a:lnTo>
                    <a:pt x="1584655" y="101600"/>
                  </a:lnTo>
                  <a:lnTo>
                    <a:pt x="1584667" y="93980"/>
                  </a:lnTo>
                  <a:close/>
                </a:path>
                <a:path w="1584960" h="134620">
                  <a:moveTo>
                    <a:pt x="1584680" y="86360"/>
                  </a:moveTo>
                  <a:lnTo>
                    <a:pt x="1578317" y="86360"/>
                  </a:lnTo>
                  <a:lnTo>
                    <a:pt x="1578317" y="92722"/>
                  </a:lnTo>
                  <a:lnTo>
                    <a:pt x="1584667" y="92722"/>
                  </a:lnTo>
                  <a:lnTo>
                    <a:pt x="1584680" y="86360"/>
                  </a:lnTo>
                  <a:close/>
                </a:path>
                <a:path w="1584960" h="134620">
                  <a:moveTo>
                    <a:pt x="1584693" y="77470"/>
                  </a:moveTo>
                  <a:lnTo>
                    <a:pt x="1578343" y="77482"/>
                  </a:lnTo>
                  <a:lnTo>
                    <a:pt x="7340" y="78740"/>
                  </a:lnTo>
                  <a:lnTo>
                    <a:pt x="1578330" y="78740"/>
                  </a:lnTo>
                  <a:lnTo>
                    <a:pt x="1578330" y="81280"/>
                  </a:lnTo>
                  <a:lnTo>
                    <a:pt x="1571167" y="81292"/>
                  </a:lnTo>
                  <a:lnTo>
                    <a:pt x="1578330" y="82550"/>
                  </a:lnTo>
                  <a:lnTo>
                    <a:pt x="1578330" y="85102"/>
                  </a:lnTo>
                  <a:lnTo>
                    <a:pt x="1584680" y="85090"/>
                  </a:lnTo>
                  <a:lnTo>
                    <a:pt x="1584680" y="82550"/>
                  </a:lnTo>
                  <a:lnTo>
                    <a:pt x="1584693" y="77470"/>
                  </a:lnTo>
                  <a:close/>
                </a:path>
                <a:path w="1584960" h="134620">
                  <a:moveTo>
                    <a:pt x="1584693" y="74930"/>
                  </a:moveTo>
                  <a:lnTo>
                    <a:pt x="1578343" y="74930"/>
                  </a:lnTo>
                  <a:lnTo>
                    <a:pt x="1578343" y="77470"/>
                  </a:lnTo>
                  <a:lnTo>
                    <a:pt x="1584693" y="77470"/>
                  </a:lnTo>
                  <a:lnTo>
                    <a:pt x="1584693" y="74930"/>
                  </a:lnTo>
                  <a:close/>
                </a:path>
                <a:path w="1584960" h="134620">
                  <a:moveTo>
                    <a:pt x="1584706" y="71120"/>
                  </a:moveTo>
                  <a:lnTo>
                    <a:pt x="1578343" y="71120"/>
                  </a:lnTo>
                  <a:lnTo>
                    <a:pt x="1578343" y="73660"/>
                  </a:lnTo>
                  <a:lnTo>
                    <a:pt x="1584693" y="73660"/>
                  </a:lnTo>
                  <a:lnTo>
                    <a:pt x="1584706" y="71120"/>
                  </a:lnTo>
                  <a:close/>
                </a:path>
                <a:path w="1584960" h="134620">
                  <a:moveTo>
                    <a:pt x="1584718" y="55880"/>
                  </a:moveTo>
                  <a:lnTo>
                    <a:pt x="1578368" y="55880"/>
                  </a:lnTo>
                  <a:lnTo>
                    <a:pt x="1578356" y="63500"/>
                  </a:lnTo>
                  <a:lnTo>
                    <a:pt x="1578356" y="69862"/>
                  </a:lnTo>
                  <a:lnTo>
                    <a:pt x="1584706" y="69850"/>
                  </a:lnTo>
                  <a:lnTo>
                    <a:pt x="1584718" y="63500"/>
                  </a:lnTo>
                  <a:lnTo>
                    <a:pt x="1584718" y="55880"/>
                  </a:lnTo>
                  <a:close/>
                </a:path>
                <a:path w="1584960" h="134620">
                  <a:moveTo>
                    <a:pt x="1584731" y="46990"/>
                  </a:moveTo>
                  <a:lnTo>
                    <a:pt x="1578381" y="46990"/>
                  </a:lnTo>
                  <a:lnTo>
                    <a:pt x="1578381" y="50800"/>
                  </a:lnTo>
                  <a:lnTo>
                    <a:pt x="792886" y="50800"/>
                  </a:lnTo>
                  <a:lnTo>
                    <a:pt x="792886" y="52070"/>
                  </a:lnTo>
                  <a:lnTo>
                    <a:pt x="1578381" y="52070"/>
                  </a:lnTo>
                  <a:lnTo>
                    <a:pt x="1578381" y="54610"/>
                  </a:lnTo>
                  <a:lnTo>
                    <a:pt x="1584731" y="54610"/>
                  </a:lnTo>
                  <a:lnTo>
                    <a:pt x="1584731" y="52070"/>
                  </a:lnTo>
                  <a:lnTo>
                    <a:pt x="1584731" y="50800"/>
                  </a:lnTo>
                  <a:lnTo>
                    <a:pt x="1584731" y="46990"/>
                  </a:lnTo>
                  <a:close/>
                </a:path>
                <a:path w="1584960" h="134620">
                  <a:moveTo>
                    <a:pt x="1584782" y="20320"/>
                  </a:moveTo>
                  <a:lnTo>
                    <a:pt x="1578432" y="20332"/>
                  </a:lnTo>
                  <a:lnTo>
                    <a:pt x="1578406" y="31750"/>
                  </a:lnTo>
                  <a:lnTo>
                    <a:pt x="1578406" y="36830"/>
                  </a:lnTo>
                  <a:lnTo>
                    <a:pt x="1578381" y="45720"/>
                  </a:lnTo>
                  <a:lnTo>
                    <a:pt x="1584744" y="45720"/>
                  </a:lnTo>
                  <a:lnTo>
                    <a:pt x="1584756" y="36830"/>
                  </a:lnTo>
                  <a:lnTo>
                    <a:pt x="1584769" y="31750"/>
                  </a:lnTo>
                  <a:lnTo>
                    <a:pt x="1584782" y="20320"/>
                  </a:lnTo>
                  <a:close/>
                </a:path>
                <a:path w="1584960" h="134620">
                  <a:moveTo>
                    <a:pt x="1584807" y="5080"/>
                  </a:moveTo>
                  <a:lnTo>
                    <a:pt x="1578457" y="5080"/>
                  </a:lnTo>
                  <a:lnTo>
                    <a:pt x="1578432" y="15252"/>
                  </a:lnTo>
                  <a:lnTo>
                    <a:pt x="1578432" y="20320"/>
                  </a:lnTo>
                  <a:lnTo>
                    <a:pt x="1584782" y="20320"/>
                  </a:lnTo>
                  <a:lnTo>
                    <a:pt x="1584782" y="15240"/>
                  </a:lnTo>
                  <a:lnTo>
                    <a:pt x="1584807" y="5080"/>
                  </a:lnTo>
                  <a:close/>
                </a:path>
              </a:pathLst>
            </a:custGeom>
            <a:solidFill>
              <a:srgbClr val="6437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3435451" y="5901689"/>
              <a:ext cx="1584960" cy="720725"/>
            </a:xfrm>
            <a:custGeom>
              <a:avLst/>
              <a:gdLst/>
              <a:ahLst/>
              <a:cxnLst/>
              <a:rect l="l" t="t" r="r" b="b"/>
              <a:pathLst>
                <a:path w="1584960" h="720725">
                  <a:moveTo>
                    <a:pt x="7213" y="82550"/>
                  </a:moveTo>
                  <a:lnTo>
                    <a:pt x="88" y="82550"/>
                  </a:lnTo>
                  <a:lnTo>
                    <a:pt x="76" y="87630"/>
                  </a:lnTo>
                  <a:lnTo>
                    <a:pt x="25" y="106680"/>
                  </a:lnTo>
                  <a:lnTo>
                    <a:pt x="7175" y="106680"/>
                  </a:lnTo>
                  <a:lnTo>
                    <a:pt x="7200" y="87630"/>
                  </a:lnTo>
                  <a:lnTo>
                    <a:pt x="7213" y="82550"/>
                  </a:lnTo>
                  <a:close/>
                </a:path>
                <a:path w="1584960" h="720725">
                  <a:moveTo>
                    <a:pt x="7264" y="46990"/>
                  </a:moveTo>
                  <a:lnTo>
                    <a:pt x="165" y="46990"/>
                  </a:lnTo>
                  <a:lnTo>
                    <a:pt x="88" y="81280"/>
                  </a:lnTo>
                  <a:lnTo>
                    <a:pt x="76" y="82550"/>
                  </a:lnTo>
                  <a:lnTo>
                    <a:pt x="88" y="81292"/>
                  </a:lnTo>
                  <a:lnTo>
                    <a:pt x="7213" y="81292"/>
                  </a:lnTo>
                  <a:lnTo>
                    <a:pt x="7264" y="46990"/>
                  </a:lnTo>
                  <a:close/>
                </a:path>
                <a:path w="1584960" h="720725">
                  <a:moveTo>
                    <a:pt x="7302" y="27940"/>
                  </a:moveTo>
                  <a:lnTo>
                    <a:pt x="215" y="27940"/>
                  </a:lnTo>
                  <a:lnTo>
                    <a:pt x="165" y="45720"/>
                  </a:lnTo>
                  <a:lnTo>
                    <a:pt x="7264" y="45720"/>
                  </a:lnTo>
                  <a:lnTo>
                    <a:pt x="7302" y="27940"/>
                  </a:lnTo>
                  <a:close/>
                </a:path>
                <a:path w="1584960" h="720725">
                  <a:moveTo>
                    <a:pt x="7315" y="17792"/>
                  </a:moveTo>
                  <a:lnTo>
                    <a:pt x="228" y="17780"/>
                  </a:lnTo>
                  <a:lnTo>
                    <a:pt x="215" y="26670"/>
                  </a:lnTo>
                  <a:lnTo>
                    <a:pt x="203" y="27940"/>
                  </a:lnTo>
                  <a:lnTo>
                    <a:pt x="215" y="26682"/>
                  </a:lnTo>
                  <a:lnTo>
                    <a:pt x="7302" y="26682"/>
                  </a:lnTo>
                  <a:lnTo>
                    <a:pt x="7315" y="17792"/>
                  </a:lnTo>
                  <a:close/>
                </a:path>
                <a:path w="1584960" h="720725">
                  <a:moveTo>
                    <a:pt x="7340" y="0"/>
                  </a:moveTo>
                  <a:lnTo>
                    <a:pt x="279" y="0"/>
                  </a:lnTo>
                  <a:lnTo>
                    <a:pt x="228" y="17780"/>
                  </a:lnTo>
                  <a:lnTo>
                    <a:pt x="7315" y="17780"/>
                  </a:lnTo>
                  <a:lnTo>
                    <a:pt x="7340" y="0"/>
                  </a:lnTo>
                  <a:close/>
                </a:path>
                <a:path w="1584960" h="720725">
                  <a:moveTo>
                    <a:pt x="403758" y="712470"/>
                  </a:moveTo>
                  <a:lnTo>
                    <a:pt x="401218" y="712470"/>
                  </a:lnTo>
                  <a:lnTo>
                    <a:pt x="401218" y="713740"/>
                  </a:lnTo>
                  <a:lnTo>
                    <a:pt x="403758" y="713740"/>
                  </a:lnTo>
                  <a:lnTo>
                    <a:pt x="403758" y="712470"/>
                  </a:lnTo>
                  <a:close/>
                </a:path>
                <a:path w="1584960" h="720725">
                  <a:moveTo>
                    <a:pt x="792657" y="116840"/>
                  </a:moveTo>
                  <a:lnTo>
                    <a:pt x="7162" y="116840"/>
                  </a:lnTo>
                  <a:lnTo>
                    <a:pt x="7162" y="107950"/>
                  </a:lnTo>
                  <a:lnTo>
                    <a:pt x="12" y="107950"/>
                  </a:lnTo>
                  <a:lnTo>
                    <a:pt x="12" y="116840"/>
                  </a:lnTo>
                  <a:lnTo>
                    <a:pt x="0" y="118110"/>
                  </a:lnTo>
                  <a:lnTo>
                    <a:pt x="0" y="123190"/>
                  </a:lnTo>
                  <a:lnTo>
                    <a:pt x="7150" y="123190"/>
                  </a:lnTo>
                  <a:lnTo>
                    <a:pt x="7150" y="118110"/>
                  </a:lnTo>
                  <a:lnTo>
                    <a:pt x="792657" y="118110"/>
                  </a:lnTo>
                  <a:lnTo>
                    <a:pt x="792657" y="116840"/>
                  </a:lnTo>
                  <a:close/>
                </a:path>
                <a:path w="1584960" h="720725">
                  <a:moveTo>
                    <a:pt x="1169568" y="720090"/>
                  </a:moveTo>
                  <a:lnTo>
                    <a:pt x="791095" y="720090"/>
                  </a:lnTo>
                  <a:lnTo>
                    <a:pt x="1169568" y="720699"/>
                  </a:lnTo>
                  <a:lnTo>
                    <a:pt x="1169568" y="720090"/>
                  </a:lnTo>
                  <a:close/>
                </a:path>
                <a:path w="1584960" h="720725">
                  <a:moveTo>
                    <a:pt x="1174648" y="717550"/>
                  </a:moveTo>
                  <a:lnTo>
                    <a:pt x="413918" y="717550"/>
                  </a:lnTo>
                  <a:lnTo>
                    <a:pt x="413918" y="718820"/>
                  </a:lnTo>
                  <a:lnTo>
                    <a:pt x="413918" y="720090"/>
                  </a:lnTo>
                  <a:lnTo>
                    <a:pt x="416458" y="720090"/>
                  </a:lnTo>
                  <a:lnTo>
                    <a:pt x="416458" y="718820"/>
                  </a:lnTo>
                  <a:lnTo>
                    <a:pt x="1174648" y="718820"/>
                  </a:lnTo>
                  <a:lnTo>
                    <a:pt x="1174648" y="717550"/>
                  </a:lnTo>
                  <a:close/>
                </a:path>
                <a:path w="1584960" h="720725">
                  <a:moveTo>
                    <a:pt x="1182268" y="713740"/>
                  </a:moveTo>
                  <a:lnTo>
                    <a:pt x="406298" y="713740"/>
                  </a:lnTo>
                  <a:lnTo>
                    <a:pt x="406298" y="716280"/>
                  </a:lnTo>
                  <a:lnTo>
                    <a:pt x="408838" y="716280"/>
                  </a:lnTo>
                  <a:lnTo>
                    <a:pt x="408838" y="717550"/>
                  </a:lnTo>
                  <a:lnTo>
                    <a:pt x="411378" y="717550"/>
                  </a:lnTo>
                  <a:lnTo>
                    <a:pt x="411378" y="716280"/>
                  </a:lnTo>
                  <a:lnTo>
                    <a:pt x="1177188" y="716280"/>
                  </a:lnTo>
                  <a:lnTo>
                    <a:pt x="1177188" y="717550"/>
                  </a:lnTo>
                  <a:lnTo>
                    <a:pt x="1179728" y="717550"/>
                  </a:lnTo>
                  <a:lnTo>
                    <a:pt x="1179728" y="716280"/>
                  </a:lnTo>
                  <a:lnTo>
                    <a:pt x="1182268" y="716280"/>
                  </a:lnTo>
                  <a:lnTo>
                    <a:pt x="1182268" y="713740"/>
                  </a:lnTo>
                  <a:close/>
                </a:path>
                <a:path w="1584960" h="720725">
                  <a:moveTo>
                    <a:pt x="1578152" y="123190"/>
                  </a:moveTo>
                  <a:lnTo>
                    <a:pt x="792441" y="122555"/>
                  </a:lnTo>
                  <a:lnTo>
                    <a:pt x="7150" y="123190"/>
                  </a:lnTo>
                  <a:lnTo>
                    <a:pt x="1578152" y="123190"/>
                  </a:lnTo>
                  <a:close/>
                </a:path>
                <a:path w="1584960" h="720725">
                  <a:moveTo>
                    <a:pt x="1578165" y="106680"/>
                  </a:moveTo>
                  <a:lnTo>
                    <a:pt x="7175" y="106680"/>
                  </a:lnTo>
                  <a:lnTo>
                    <a:pt x="7175" y="107950"/>
                  </a:lnTo>
                  <a:lnTo>
                    <a:pt x="1578165" y="106680"/>
                  </a:lnTo>
                  <a:close/>
                </a:path>
                <a:path w="1584960" h="720725">
                  <a:moveTo>
                    <a:pt x="1578203" y="86372"/>
                  </a:moveTo>
                  <a:lnTo>
                    <a:pt x="7200" y="87630"/>
                  </a:lnTo>
                  <a:lnTo>
                    <a:pt x="1578203" y="87630"/>
                  </a:lnTo>
                  <a:lnTo>
                    <a:pt x="1578203" y="86372"/>
                  </a:lnTo>
                  <a:close/>
                </a:path>
                <a:path w="1584960" h="720725">
                  <a:moveTo>
                    <a:pt x="1578203" y="81292"/>
                  </a:moveTo>
                  <a:lnTo>
                    <a:pt x="1577428" y="81292"/>
                  </a:lnTo>
                  <a:lnTo>
                    <a:pt x="1578203" y="82550"/>
                  </a:lnTo>
                  <a:lnTo>
                    <a:pt x="1578203" y="81292"/>
                  </a:lnTo>
                  <a:close/>
                </a:path>
                <a:path w="1584960" h="720725">
                  <a:moveTo>
                    <a:pt x="1578267" y="45720"/>
                  </a:moveTo>
                  <a:lnTo>
                    <a:pt x="7264" y="45720"/>
                  </a:lnTo>
                  <a:lnTo>
                    <a:pt x="7264" y="46990"/>
                  </a:lnTo>
                  <a:lnTo>
                    <a:pt x="1578267" y="45720"/>
                  </a:lnTo>
                  <a:close/>
                </a:path>
                <a:path w="1584960" h="720725">
                  <a:moveTo>
                    <a:pt x="1578292" y="26682"/>
                  </a:moveTo>
                  <a:lnTo>
                    <a:pt x="1577555" y="26682"/>
                  </a:lnTo>
                  <a:lnTo>
                    <a:pt x="1578292" y="27940"/>
                  </a:lnTo>
                  <a:lnTo>
                    <a:pt x="1578292" y="26682"/>
                  </a:lnTo>
                  <a:close/>
                </a:path>
                <a:path w="1584960" h="720725">
                  <a:moveTo>
                    <a:pt x="1578305" y="17780"/>
                  </a:moveTo>
                  <a:lnTo>
                    <a:pt x="7315" y="17792"/>
                  </a:lnTo>
                  <a:lnTo>
                    <a:pt x="1578305" y="19050"/>
                  </a:lnTo>
                  <a:lnTo>
                    <a:pt x="1578305" y="17780"/>
                  </a:lnTo>
                  <a:close/>
                </a:path>
                <a:path w="1584960" h="720725">
                  <a:moveTo>
                    <a:pt x="1584528" y="106680"/>
                  </a:moveTo>
                  <a:lnTo>
                    <a:pt x="1578165" y="106692"/>
                  </a:lnTo>
                  <a:lnTo>
                    <a:pt x="1578152" y="121932"/>
                  </a:lnTo>
                  <a:lnTo>
                    <a:pt x="1584502" y="121920"/>
                  </a:lnTo>
                  <a:lnTo>
                    <a:pt x="1584528" y="106680"/>
                  </a:lnTo>
                  <a:close/>
                </a:path>
                <a:path w="1584960" h="720725">
                  <a:moveTo>
                    <a:pt x="1584553" y="87630"/>
                  </a:moveTo>
                  <a:lnTo>
                    <a:pt x="1578203" y="87630"/>
                  </a:lnTo>
                  <a:lnTo>
                    <a:pt x="1578165" y="101612"/>
                  </a:lnTo>
                  <a:lnTo>
                    <a:pt x="7188" y="102870"/>
                  </a:lnTo>
                  <a:lnTo>
                    <a:pt x="1578165" y="102870"/>
                  </a:lnTo>
                  <a:lnTo>
                    <a:pt x="1578165" y="106680"/>
                  </a:lnTo>
                  <a:lnTo>
                    <a:pt x="1584528" y="106680"/>
                  </a:lnTo>
                  <a:lnTo>
                    <a:pt x="1584553" y="87630"/>
                  </a:lnTo>
                  <a:close/>
                </a:path>
                <a:path w="1584960" h="720725">
                  <a:moveTo>
                    <a:pt x="1584566" y="82550"/>
                  </a:moveTo>
                  <a:lnTo>
                    <a:pt x="1578203" y="82550"/>
                  </a:lnTo>
                  <a:lnTo>
                    <a:pt x="1578203" y="86372"/>
                  </a:lnTo>
                  <a:lnTo>
                    <a:pt x="1584553" y="86360"/>
                  </a:lnTo>
                  <a:lnTo>
                    <a:pt x="1584566" y="82550"/>
                  </a:lnTo>
                  <a:close/>
                </a:path>
                <a:path w="1584960" h="720725">
                  <a:moveTo>
                    <a:pt x="1584617" y="45720"/>
                  </a:moveTo>
                  <a:lnTo>
                    <a:pt x="1578267" y="45732"/>
                  </a:lnTo>
                  <a:lnTo>
                    <a:pt x="1578216" y="73660"/>
                  </a:lnTo>
                  <a:lnTo>
                    <a:pt x="7226" y="74930"/>
                  </a:lnTo>
                  <a:lnTo>
                    <a:pt x="1578203" y="74930"/>
                  </a:lnTo>
                  <a:lnTo>
                    <a:pt x="1578203" y="81292"/>
                  </a:lnTo>
                  <a:lnTo>
                    <a:pt x="1584553" y="81292"/>
                  </a:lnTo>
                  <a:lnTo>
                    <a:pt x="1584617" y="45720"/>
                  </a:lnTo>
                  <a:close/>
                </a:path>
                <a:path w="1584960" h="720725">
                  <a:moveTo>
                    <a:pt x="1584642" y="27940"/>
                  </a:moveTo>
                  <a:lnTo>
                    <a:pt x="1578292" y="27940"/>
                  </a:lnTo>
                  <a:lnTo>
                    <a:pt x="1578267" y="45720"/>
                  </a:lnTo>
                  <a:lnTo>
                    <a:pt x="1584617" y="45720"/>
                  </a:lnTo>
                  <a:lnTo>
                    <a:pt x="1584642" y="27940"/>
                  </a:lnTo>
                  <a:close/>
                </a:path>
                <a:path w="1584960" h="720725">
                  <a:moveTo>
                    <a:pt x="1584655" y="19050"/>
                  </a:moveTo>
                  <a:lnTo>
                    <a:pt x="1578305" y="19050"/>
                  </a:lnTo>
                  <a:lnTo>
                    <a:pt x="1578292" y="26682"/>
                  </a:lnTo>
                  <a:lnTo>
                    <a:pt x="1584642" y="26682"/>
                  </a:lnTo>
                  <a:lnTo>
                    <a:pt x="1584655" y="19050"/>
                  </a:lnTo>
                  <a:close/>
                </a:path>
                <a:path w="1584960" h="720725">
                  <a:moveTo>
                    <a:pt x="1584667" y="0"/>
                  </a:moveTo>
                  <a:lnTo>
                    <a:pt x="1578317" y="0"/>
                  </a:lnTo>
                  <a:lnTo>
                    <a:pt x="1578317" y="17780"/>
                  </a:lnTo>
                  <a:lnTo>
                    <a:pt x="1584667" y="17780"/>
                  </a:lnTo>
                  <a:lnTo>
                    <a:pt x="1584667" y="0"/>
                  </a:lnTo>
                  <a:close/>
                </a:path>
              </a:pathLst>
            </a:custGeom>
            <a:solidFill>
              <a:srgbClr val="64376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3442331" y="4967610"/>
              <a:ext cx="1572895" cy="1648460"/>
            </a:xfrm>
            <a:custGeom>
              <a:avLst/>
              <a:gdLst/>
              <a:ahLst/>
              <a:cxnLst/>
              <a:rect l="l" t="t" r="r" b="b"/>
              <a:pathLst>
                <a:path w="1572895" h="1648459">
                  <a:moveTo>
                    <a:pt x="398148" y="0"/>
                  </a:moveTo>
                  <a:lnTo>
                    <a:pt x="398148" y="629"/>
                  </a:lnTo>
                  <a:lnTo>
                    <a:pt x="787403" y="629"/>
                  </a:lnTo>
                  <a:lnTo>
                    <a:pt x="398148" y="0"/>
                  </a:lnTo>
                  <a:close/>
                </a:path>
                <a:path w="1572895" h="1648459">
                  <a:moveTo>
                    <a:pt x="1186818" y="5709"/>
                  </a:moveTo>
                  <a:lnTo>
                    <a:pt x="385448" y="5709"/>
                  </a:lnTo>
                  <a:lnTo>
                    <a:pt x="385448" y="6629"/>
                  </a:lnTo>
                  <a:lnTo>
                    <a:pt x="528112" y="6979"/>
                  </a:lnTo>
                  <a:lnTo>
                    <a:pt x="1186818" y="6979"/>
                  </a:lnTo>
                  <a:lnTo>
                    <a:pt x="1186818" y="5709"/>
                  </a:lnTo>
                  <a:close/>
                </a:path>
                <a:path w="1572895" h="1648459">
                  <a:moveTo>
                    <a:pt x="1184278" y="4439"/>
                  </a:moveTo>
                  <a:lnTo>
                    <a:pt x="387988" y="4439"/>
                  </a:lnTo>
                  <a:lnTo>
                    <a:pt x="387988" y="5709"/>
                  </a:lnTo>
                  <a:lnTo>
                    <a:pt x="1184278" y="5709"/>
                  </a:lnTo>
                  <a:lnTo>
                    <a:pt x="1184278" y="4439"/>
                  </a:lnTo>
                  <a:close/>
                </a:path>
                <a:path w="1572895" h="1648459">
                  <a:moveTo>
                    <a:pt x="1181738" y="3169"/>
                  </a:moveTo>
                  <a:lnTo>
                    <a:pt x="390528" y="3169"/>
                  </a:lnTo>
                  <a:lnTo>
                    <a:pt x="390528" y="4439"/>
                  </a:lnTo>
                  <a:lnTo>
                    <a:pt x="1181738" y="4439"/>
                  </a:lnTo>
                  <a:lnTo>
                    <a:pt x="1181738" y="3169"/>
                  </a:lnTo>
                  <a:close/>
                </a:path>
                <a:path w="1572895" h="1648459">
                  <a:moveTo>
                    <a:pt x="1179198" y="1899"/>
                  </a:moveTo>
                  <a:lnTo>
                    <a:pt x="393068" y="1899"/>
                  </a:lnTo>
                  <a:lnTo>
                    <a:pt x="393068" y="3169"/>
                  </a:lnTo>
                  <a:lnTo>
                    <a:pt x="1179198" y="3169"/>
                  </a:lnTo>
                  <a:lnTo>
                    <a:pt x="1179198" y="1899"/>
                  </a:lnTo>
                  <a:close/>
                </a:path>
                <a:path w="1572895" h="1648459">
                  <a:moveTo>
                    <a:pt x="787403" y="629"/>
                  </a:moveTo>
                  <a:lnTo>
                    <a:pt x="395608" y="629"/>
                  </a:lnTo>
                  <a:lnTo>
                    <a:pt x="395608" y="1899"/>
                  </a:lnTo>
                  <a:lnTo>
                    <a:pt x="1176658" y="1899"/>
                  </a:lnTo>
                  <a:lnTo>
                    <a:pt x="1176658" y="1258"/>
                  </a:lnTo>
                  <a:lnTo>
                    <a:pt x="787403" y="629"/>
                  </a:lnTo>
                  <a:close/>
                </a:path>
                <a:path w="1572895" h="1648459">
                  <a:moveTo>
                    <a:pt x="1189358" y="6979"/>
                  </a:moveTo>
                  <a:lnTo>
                    <a:pt x="528112" y="6979"/>
                  </a:lnTo>
                  <a:lnTo>
                    <a:pt x="1191898" y="8604"/>
                  </a:lnTo>
                  <a:lnTo>
                    <a:pt x="1191898" y="8249"/>
                  </a:lnTo>
                  <a:lnTo>
                    <a:pt x="1189358" y="8249"/>
                  </a:lnTo>
                  <a:lnTo>
                    <a:pt x="1189358" y="6979"/>
                  </a:lnTo>
                  <a:close/>
                </a:path>
                <a:path w="1572895" h="1648459">
                  <a:moveTo>
                    <a:pt x="8518" y="438906"/>
                  </a:moveTo>
                  <a:lnTo>
                    <a:pt x="1230" y="438906"/>
                  </a:lnTo>
                  <a:lnTo>
                    <a:pt x="1222" y="443859"/>
                  </a:lnTo>
                  <a:lnTo>
                    <a:pt x="8506" y="443859"/>
                  </a:lnTo>
                  <a:lnTo>
                    <a:pt x="8518" y="438906"/>
                  </a:lnTo>
                  <a:close/>
                </a:path>
                <a:path w="1572895" h="1648459">
                  <a:moveTo>
                    <a:pt x="1572225" y="438906"/>
                  </a:moveTo>
                  <a:lnTo>
                    <a:pt x="1564610" y="438906"/>
                  </a:lnTo>
                  <a:lnTo>
                    <a:pt x="1564602" y="443859"/>
                  </a:lnTo>
                  <a:lnTo>
                    <a:pt x="1572217" y="443859"/>
                  </a:lnTo>
                  <a:lnTo>
                    <a:pt x="1572225" y="438906"/>
                  </a:lnTo>
                  <a:close/>
                </a:path>
                <a:path w="1572895" h="1648459">
                  <a:moveTo>
                    <a:pt x="1572233" y="433826"/>
                  </a:moveTo>
                  <a:lnTo>
                    <a:pt x="1564618" y="433826"/>
                  </a:lnTo>
                  <a:lnTo>
                    <a:pt x="1564610" y="438905"/>
                  </a:lnTo>
                  <a:lnTo>
                    <a:pt x="1572225" y="438906"/>
                  </a:lnTo>
                  <a:lnTo>
                    <a:pt x="1572233" y="433826"/>
                  </a:lnTo>
                  <a:close/>
                </a:path>
                <a:path w="1572895" h="1648459">
                  <a:moveTo>
                    <a:pt x="8518" y="438779"/>
                  </a:moveTo>
                  <a:lnTo>
                    <a:pt x="769513" y="438841"/>
                  </a:lnTo>
                  <a:lnTo>
                    <a:pt x="8518" y="438779"/>
                  </a:lnTo>
                  <a:close/>
                </a:path>
                <a:path w="1572895" h="1648459">
                  <a:moveTo>
                    <a:pt x="8530" y="433826"/>
                  </a:moveTo>
                  <a:lnTo>
                    <a:pt x="1238" y="433826"/>
                  </a:lnTo>
                  <a:lnTo>
                    <a:pt x="1231" y="438779"/>
                  </a:lnTo>
                  <a:lnTo>
                    <a:pt x="8518" y="438779"/>
                  </a:lnTo>
                  <a:lnTo>
                    <a:pt x="8530" y="433826"/>
                  </a:lnTo>
                  <a:close/>
                </a:path>
                <a:path w="1572895" h="1648459">
                  <a:moveTo>
                    <a:pt x="1238" y="433699"/>
                  </a:moveTo>
                  <a:close/>
                </a:path>
                <a:path w="1572895" h="1648459">
                  <a:moveTo>
                    <a:pt x="8530" y="433699"/>
                  </a:moveTo>
                  <a:lnTo>
                    <a:pt x="1564618" y="433825"/>
                  </a:lnTo>
                  <a:lnTo>
                    <a:pt x="8530" y="433699"/>
                  </a:lnTo>
                  <a:close/>
                </a:path>
                <a:path w="1572895" h="1648459">
                  <a:moveTo>
                    <a:pt x="1572250" y="422396"/>
                  </a:moveTo>
                  <a:lnTo>
                    <a:pt x="1564636" y="422396"/>
                  </a:lnTo>
                  <a:lnTo>
                    <a:pt x="1564618" y="433825"/>
                  </a:lnTo>
                  <a:lnTo>
                    <a:pt x="1572233" y="433826"/>
                  </a:lnTo>
                  <a:lnTo>
                    <a:pt x="1572250" y="422396"/>
                  </a:lnTo>
                  <a:close/>
                </a:path>
                <a:path w="1572895" h="1648459">
                  <a:moveTo>
                    <a:pt x="8557" y="422396"/>
                  </a:moveTo>
                  <a:lnTo>
                    <a:pt x="1256" y="422396"/>
                  </a:lnTo>
                  <a:lnTo>
                    <a:pt x="1238" y="433699"/>
                  </a:lnTo>
                  <a:lnTo>
                    <a:pt x="8530" y="433699"/>
                  </a:lnTo>
                  <a:lnTo>
                    <a:pt x="8557" y="422396"/>
                  </a:lnTo>
                  <a:close/>
                </a:path>
                <a:path w="1572895" h="1648459">
                  <a:moveTo>
                    <a:pt x="1256" y="422269"/>
                  </a:moveTo>
                  <a:lnTo>
                    <a:pt x="1256" y="422396"/>
                  </a:lnTo>
                  <a:lnTo>
                    <a:pt x="1256" y="422269"/>
                  </a:lnTo>
                  <a:close/>
                </a:path>
                <a:path w="1572895" h="1648459">
                  <a:moveTo>
                    <a:pt x="8557" y="422269"/>
                  </a:moveTo>
                  <a:lnTo>
                    <a:pt x="1564636" y="422395"/>
                  </a:lnTo>
                  <a:lnTo>
                    <a:pt x="8557" y="422269"/>
                  </a:lnTo>
                  <a:close/>
                </a:path>
                <a:path w="1572895" h="1648459">
                  <a:moveTo>
                    <a:pt x="1572254" y="419856"/>
                  </a:moveTo>
                  <a:lnTo>
                    <a:pt x="1564640" y="419856"/>
                  </a:lnTo>
                  <a:lnTo>
                    <a:pt x="1564636" y="422395"/>
                  </a:lnTo>
                  <a:lnTo>
                    <a:pt x="1572250" y="422396"/>
                  </a:lnTo>
                  <a:lnTo>
                    <a:pt x="1572254" y="419856"/>
                  </a:lnTo>
                  <a:close/>
                </a:path>
                <a:path w="1572895" h="1648459">
                  <a:moveTo>
                    <a:pt x="8562" y="419856"/>
                  </a:moveTo>
                  <a:lnTo>
                    <a:pt x="1260" y="419856"/>
                  </a:lnTo>
                  <a:lnTo>
                    <a:pt x="1256" y="422269"/>
                  </a:lnTo>
                  <a:lnTo>
                    <a:pt x="8557" y="422269"/>
                  </a:lnTo>
                  <a:lnTo>
                    <a:pt x="8562" y="419856"/>
                  </a:lnTo>
                  <a:close/>
                </a:path>
                <a:path w="1572895" h="1648459">
                  <a:moveTo>
                    <a:pt x="1572264" y="413506"/>
                  </a:moveTo>
                  <a:lnTo>
                    <a:pt x="1564650" y="413506"/>
                  </a:lnTo>
                  <a:lnTo>
                    <a:pt x="1564640" y="419855"/>
                  </a:lnTo>
                  <a:lnTo>
                    <a:pt x="1572254" y="419856"/>
                  </a:lnTo>
                  <a:lnTo>
                    <a:pt x="1572264" y="413506"/>
                  </a:lnTo>
                  <a:close/>
                </a:path>
                <a:path w="1572895" h="1648459">
                  <a:moveTo>
                    <a:pt x="8563" y="419729"/>
                  </a:moveTo>
                  <a:lnTo>
                    <a:pt x="770366" y="419791"/>
                  </a:lnTo>
                  <a:lnTo>
                    <a:pt x="8563" y="419729"/>
                  </a:lnTo>
                  <a:close/>
                </a:path>
                <a:path w="1572895" h="1648459">
                  <a:moveTo>
                    <a:pt x="8577" y="413506"/>
                  </a:moveTo>
                  <a:lnTo>
                    <a:pt x="1269" y="413506"/>
                  </a:lnTo>
                  <a:lnTo>
                    <a:pt x="1260" y="419729"/>
                  </a:lnTo>
                  <a:lnTo>
                    <a:pt x="8563" y="419729"/>
                  </a:lnTo>
                  <a:lnTo>
                    <a:pt x="8577" y="413506"/>
                  </a:lnTo>
                  <a:close/>
                </a:path>
                <a:path w="1572895" h="1648459">
                  <a:moveTo>
                    <a:pt x="1270" y="413379"/>
                  </a:moveTo>
                  <a:lnTo>
                    <a:pt x="1269" y="413506"/>
                  </a:lnTo>
                  <a:lnTo>
                    <a:pt x="1270" y="413379"/>
                  </a:lnTo>
                  <a:close/>
                </a:path>
                <a:path w="1572895" h="1648459">
                  <a:moveTo>
                    <a:pt x="1572268" y="410966"/>
                  </a:moveTo>
                  <a:lnTo>
                    <a:pt x="1564654" y="410966"/>
                  </a:lnTo>
                  <a:lnTo>
                    <a:pt x="1564650" y="413505"/>
                  </a:lnTo>
                  <a:lnTo>
                    <a:pt x="1572264" y="413506"/>
                  </a:lnTo>
                  <a:lnTo>
                    <a:pt x="1572268" y="410966"/>
                  </a:lnTo>
                  <a:close/>
                </a:path>
                <a:path w="1572895" h="1648459">
                  <a:moveTo>
                    <a:pt x="8578" y="413379"/>
                  </a:moveTo>
                  <a:lnTo>
                    <a:pt x="770650" y="413441"/>
                  </a:lnTo>
                  <a:lnTo>
                    <a:pt x="8578" y="413379"/>
                  </a:lnTo>
                  <a:close/>
                </a:path>
                <a:path w="1572895" h="1648459">
                  <a:moveTo>
                    <a:pt x="8583" y="410966"/>
                  </a:moveTo>
                  <a:lnTo>
                    <a:pt x="1273" y="410966"/>
                  </a:lnTo>
                  <a:lnTo>
                    <a:pt x="1270" y="413379"/>
                  </a:lnTo>
                  <a:lnTo>
                    <a:pt x="8578" y="413379"/>
                  </a:lnTo>
                  <a:lnTo>
                    <a:pt x="8583" y="410966"/>
                  </a:lnTo>
                  <a:close/>
                </a:path>
                <a:path w="1572895" h="1648459">
                  <a:moveTo>
                    <a:pt x="1273" y="410839"/>
                  </a:moveTo>
                  <a:close/>
                </a:path>
                <a:path w="1572895" h="1648459">
                  <a:moveTo>
                    <a:pt x="1565278" y="391916"/>
                  </a:moveTo>
                  <a:lnTo>
                    <a:pt x="1564683" y="391916"/>
                  </a:lnTo>
                  <a:lnTo>
                    <a:pt x="1564654" y="410965"/>
                  </a:lnTo>
                  <a:lnTo>
                    <a:pt x="1572268" y="410966"/>
                  </a:lnTo>
                  <a:lnTo>
                    <a:pt x="1572272" y="408426"/>
                  </a:lnTo>
                  <a:lnTo>
                    <a:pt x="1571628" y="408426"/>
                  </a:lnTo>
                  <a:lnTo>
                    <a:pt x="1571628" y="405759"/>
                  </a:lnTo>
                  <a:lnTo>
                    <a:pt x="1570358" y="405759"/>
                  </a:lnTo>
                  <a:lnTo>
                    <a:pt x="1570358" y="403346"/>
                  </a:lnTo>
                  <a:lnTo>
                    <a:pt x="1569088" y="403346"/>
                  </a:lnTo>
                  <a:lnTo>
                    <a:pt x="1569088" y="400806"/>
                  </a:lnTo>
                  <a:lnTo>
                    <a:pt x="1567818" y="400806"/>
                  </a:lnTo>
                  <a:lnTo>
                    <a:pt x="1567818" y="396996"/>
                  </a:lnTo>
                  <a:lnTo>
                    <a:pt x="1566548" y="396996"/>
                  </a:lnTo>
                  <a:lnTo>
                    <a:pt x="1566548" y="394456"/>
                  </a:lnTo>
                  <a:lnTo>
                    <a:pt x="1565278" y="394456"/>
                  </a:lnTo>
                  <a:lnTo>
                    <a:pt x="1565278" y="391916"/>
                  </a:lnTo>
                  <a:close/>
                </a:path>
                <a:path w="1572895" h="1648459">
                  <a:moveTo>
                    <a:pt x="8584" y="410839"/>
                  </a:moveTo>
                  <a:lnTo>
                    <a:pt x="770764" y="410901"/>
                  </a:lnTo>
                  <a:lnTo>
                    <a:pt x="8584" y="410839"/>
                  </a:lnTo>
                  <a:close/>
                </a:path>
                <a:path w="1572895" h="1648459">
                  <a:moveTo>
                    <a:pt x="8627" y="391916"/>
                  </a:moveTo>
                  <a:lnTo>
                    <a:pt x="8258" y="391916"/>
                  </a:lnTo>
                  <a:lnTo>
                    <a:pt x="8258" y="394456"/>
                  </a:lnTo>
                  <a:lnTo>
                    <a:pt x="6988" y="394456"/>
                  </a:lnTo>
                  <a:lnTo>
                    <a:pt x="6988" y="396996"/>
                  </a:lnTo>
                  <a:lnTo>
                    <a:pt x="5718" y="396996"/>
                  </a:lnTo>
                  <a:lnTo>
                    <a:pt x="5718" y="400806"/>
                  </a:lnTo>
                  <a:lnTo>
                    <a:pt x="4448" y="400806"/>
                  </a:lnTo>
                  <a:lnTo>
                    <a:pt x="4448" y="403346"/>
                  </a:lnTo>
                  <a:lnTo>
                    <a:pt x="3178" y="403346"/>
                  </a:lnTo>
                  <a:lnTo>
                    <a:pt x="3178" y="405759"/>
                  </a:lnTo>
                  <a:lnTo>
                    <a:pt x="1908" y="405759"/>
                  </a:lnTo>
                  <a:lnTo>
                    <a:pt x="1908" y="408426"/>
                  </a:lnTo>
                  <a:lnTo>
                    <a:pt x="1277" y="408426"/>
                  </a:lnTo>
                  <a:lnTo>
                    <a:pt x="1274" y="410839"/>
                  </a:lnTo>
                  <a:lnTo>
                    <a:pt x="8584" y="410839"/>
                  </a:lnTo>
                  <a:lnTo>
                    <a:pt x="8627" y="391916"/>
                  </a:lnTo>
                  <a:close/>
                </a:path>
                <a:path w="1572895" h="1648459">
                  <a:moveTo>
                    <a:pt x="8628" y="391789"/>
                  </a:moveTo>
                  <a:lnTo>
                    <a:pt x="9528" y="391916"/>
                  </a:lnTo>
                  <a:lnTo>
                    <a:pt x="8628" y="391789"/>
                  </a:lnTo>
                  <a:close/>
                </a:path>
                <a:path w="1572895" h="1648459">
                  <a:moveTo>
                    <a:pt x="9528" y="391789"/>
                  </a:moveTo>
                  <a:lnTo>
                    <a:pt x="1564008" y="391916"/>
                  </a:lnTo>
                  <a:lnTo>
                    <a:pt x="9528" y="391789"/>
                  </a:lnTo>
                  <a:close/>
                </a:path>
                <a:path w="1572895" h="1648459">
                  <a:moveTo>
                    <a:pt x="1564008" y="391916"/>
                  </a:moveTo>
                  <a:lnTo>
                    <a:pt x="1564683" y="391916"/>
                  </a:lnTo>
                  <a:lnTo>
                    <a:pt x="1564008" y="391916"/>
                  </a:lnTo>
                  <a:close/>
                </a:path>
                <a:path w="1572895" h="1648459">
                  <a:moveTo>
                    <a:pt x="8506" y="443859"/>
                  </a:moveTo>
                  <a:lnTo>
                    <a:pt x="1222" y="443859"/>
                  </a:lnTo>
                  <a:lnTo>
                    <a:pt x="1095" y="526409"/>
                  </a:lnTo>
                  <a:lnTo>
                    <a:pt x="8314" y="526409"/>
                  </a:lnTo>
                  <a:lnTo>
                    <a:pt x="8506" y="443859"/>
                  </a:lnTo>
                  <a:close/>
                </a:path>
                <a:path w="1572895" h="1648459">
                  <a:moveTo>
                    <a:pt x="1572217" y="443859"/>
                  </a:moveTo>
                  <a:lnTo>
                    <a:pt x="1564602" y="443859"/>
                  </a:lnTo>
                  <a:lnTo>
                    <a:pt x="1564474" y="526409"/>
                  </a:lnTo>
                  <a:lnTo>
                    <a:pt x="1572090" y="526409"/>
                  </a:lnTo>
                  <a:lnTo>
                    <a:pt x="1572217" y="443859"/>
                  </a:lnTo>
                  <a:close/>
                </a:path>
                <a:path w="1572895" h="1648459">
                  <a:moveTo>
                    <a:pt x="848" y="686429"/>
                  </a:moveTo>
                  <a:lnTo>
                    <a:pt x="821" y="704209"/>
                  </a:lnTo>
                  <a:lnTo>
                    <a:pt x="7899" y="704209"/>
                  </a:lnTo>
                  <a:lnTo>
                    <a:pt x="7940" y="686435"/>
                  </a:lnTo>
                  <a:lnTo>
                    <a:pt x="848" y="686429"/>
                  </a:lnTo>
                  <a:close/>
                </a:path>
                <a:path w="1572895" h="1648459">
                  <a:moveTo>
                    <a:pt x="1564225" y="687693"/>
                  </a:moveTo>
                  <a:lnTo>
                    <a:pt x="1564197" y="704209"/>
                  </a:lnTo>
                  <a:lnTo>
                    <a:pt x="1571815" y="704209"/>
                  </a:lnTo>
                  <a:lnTo>
                    <a:pt x="1571843" y="687699"/>
                  </a:lnTo>
                  <a:lnTo>
                    <a:pt x="1564225" y="687693"/>
                  </a:lnTo>
                  <a:close/>
                </a:path>
                <a:path w="1572895" h="1648459">
                  <a:moveTo>
                    <a:pt x="7943" y="686435"/>
                  </a:moveTo>
                  <a:lnTo>
                    <a:pt x="7940" y="687699"/>
                  </a:lnTo>
                  <a:lnTo>
                    <a:pt x="1564225" y="687699"/>
                  </a:lnTo>
                  <a:lnTo>
                    <a:pt x="7943" y="686435"/>
                  </a:lnTo>
                  <a:close/>
                </a:path>
                <a:path w="1572895" h="1648459">
                  <a:moveTo>
                    <a:pt x="1571859" y="677539"/>
                  </a:moveTo>
                  <a:lnTo>
                    <a:pt x="1564241" y="677539"/>
                  </a:lnTo>
                  <a:lnTo>
                    <a:pt x="1564225" y="687693"/>
                  </a:lnTo>
                  <a:lnTo>
                    <a:pt x="1571843" y="687699"/>
                  </a:lnTo>
                  <a:lnTo>
                    <a:pt x="1571859" y="677539"/>
                  </a:lnTo>
                  <a:close/>
                </a:path>
                <a:path w="1572895" h="1648459">
                  <a:moveTo>
                    <a:pt x="7943" y="686429"/>
                  </a:moveTo>
                  <a:lnTo>
                    <a:pt x="1564225" y="687693"/>
                  </a:lnTo>
                  <a:lnTo>
                    <a:pt x="7943" y="686429"/>
                  </a:lnTo>
                  <a:close/>
                </a:path>
                <a:path w="1572895" h="1648459">
                  <a:moveTo>
                    <a:pt x="7964" y="677539"/>
                  </a:moveTo>
                  <a:lnTo>
                    <a:pt x="864" y="677539"/>
                  </a:lnTo>
                  <a:lnTo>
                    <a:pt x="851" y="686429"/>
                  </a:lnTo>
                  <a:lnTo>
                    <a:pt x="7943" y="686429"/>
                  </a:lnTo>
                  <a:lnTo>
                    <a:pt x="7964" y="677539"/>
                  </a:lnTo>
                  <a:close/>
                </a:path>
                <a:path w="1572895" h="1648459">
                  <a:moveTo>
                    <a:pt x="7967" y="676275"/>
                  </a:moveTo>
                  <a:lnTo>
                    <a:pt x="7964" y="677539"/>
                  </a:lnTo>
                  <a:lnTo>
                    <a:pt x="1564241" y="677533"/>
                  </a:lnTo>
                  <a:lnTo>
                    <a:pt x="7967" y="676275"/>
                  </a:lnTo>
                  <a:close/>
                </a:path>
                <a:path w="1572895" h="1648459">
                  <a:moveTo>
                    <a:pt x="1564255" y="668643"/>
                  </a:moveTo>
                  <a:lnTo>
                    <a:pt x="1564241" y="677533"/>
                  </a:lnTo>
                  <a:lnTo>
                    <a:pt x="1571859" y="677539"/>
                  </a:lnTo>
                  <a:lnTo>
                    <a:pt x="1571872" y="668649"/>
                  </a:lnTo>
                  <a:lnTo>
                    <a:pt x="1564255" y="668643"/>
                  </a:lnTo>
                  <a:close/>
                </a:path>
                <a:path w="1572895" h="1648459">
                  <a:moveTo>
                    <a:pt x="878" y="667379"/>
                  </a:moveTo>
                  <a:lnTo>
                    <a:pt x="864" y="676269"/>
                  </a:lnTo>
                  <a:lnTo>
                    <a:pt x="7967" y="676275"/>
                  </a:lnTo>
                  <a:lnTo>
                    <a:pt x="7985" y="667385"/>
                  </a:lnTo>
                  <a:lnTo>
                    <a:pt x="878" y="667379"/>
                  </a:lnTo>
                  <a:close/>
                </a:path>
                <a:path w="1572895" h="1648459">
                  <a:moveTo>
                    <a:pt x="7987" y="667385"/>
                  </a:moveTo>
                  <a:lnTo>
                    <a:pt x="7985" y="668649"/>
                  </a:lnTo>
                  <a:lnTo>
                    <a:pt x="1564255" y="668649"/>
                  </a:lnTo>
                  <a:lnTo>
                    <a:pt x="7987" y="667385"/>
                  </a:lnTo>
                  <a:close/>
                </a:path>
                <a:path w="1572895" h="1648459">
                  <a:moveTo>
                    <a:pt x="1571927" y="633089"/>
                  </a:moveTo>
                  <a:lnTo>
                    <a:pt x="1564310" y="633089"/>
                  </a:lnTo>
                  <a:lnTo>
                    <a:pt x="1564255" y="668643"/>
                  </a:lnTo>
                  <a:lnTo>
                    <a:pt x="1571872" y="668649"/>
                  </a:lnTo>
                  <a:lnTo>
                    <a:pt x="1571927" y="633089"/>
                  </a:lnTo>
                  <a:close/>
                </a:path>
                <a:path w="1572895" h="1648459">
                  <a:moveTo>
                    <a:pt x="7987" y="667379"/>
                  </a:moveTo>
                  <a:lnTo>
                    <a:pt x="759149" y="667992"/>
                  </a:lnTo>
                  <a:lnTo>
                    <a:pt x="7987" y="667379"/>
                  </a:lnTo>
                  <a:close/>
                </a:path>
                <a:path w="1572895" h="1648459">
                  <a:moveTo>
                    <a:pt x="8065" y="633089"/>
                  </a:moveTo>
                  <a:lnTo>
                    <a:pt x="932" y="633089"/>
                  </a:lnTo>
                  <a:lnTo>
                    <a:pt x="880" y="667379"/>
                  </a:lnTo>
                  <a:lnTo>
                    <a:pt x="7987" y="667379"/>
                  </a:lnTo>
                  <a:lnTo>
                    <a:pt x="8065" y="633089"/>
                  </a:lnTo>
                  <a:close/>
                </a:path>
                <a:path w="1572895" h="1648459">
                  <a:moveTo>
                    <a:pt x="1564284" y="648329"/>
                  </a:moveTo>
                  <a:lnTo>
                    <a:pt x="8029" y="649599"/>
                  </a:lnTo>
                  <a:lnTo>
                    <a:pt x="1564282" y="649599"/>
                  </a:lnTo>
                  <a:lnTo>
                    <a:pt x="1564284" y="648329"/>
                  </a:lnTo>
                  <a:close/>
                </a:path>
                <a:path w="1572895" h="1648459">
                  <a:moveTo>
                    <a:pt x="8115" y="612769"/>
                  </a:moveTo>
                  <a:lnTo>
                    <a:pt x="964" y="612769"/>
                  </a:lnTo>
                  <a:lnTo>
                    <a:pt x="932" y="633089"/>
                  </a:lnTo>
                  <a:lnTo>
                    <a:pt x="8065" y="633083"/>
                  </a:lnTo>
                  <a:lnTo>
                    <a:pt x="8103" y="617849"/>
                  </a:lnTo>
                  <a:lnTo>
                    <a:pt x="1564334" y="617849"/>
                  </a:lnTo>
                  <a:lnTo>
                    <a:pt x="8103" y="616579"/>
                  </a:lnTo>
                  <a:lnTo>
                    <a:pt x="8115" y="612769"/>
                  </a:lnTo>
                  <a:close/>
                </a:path>
                <a:path w="1572895" h="1648459">
                  <a:moveTo>
                    <a:pt x="1564312" y="631825"/>
                  </a:moveTo>
                  <a:lnTo>
                    <a:pt x="1557241" y="633083"/>
                  </a:lnTo>
                  <a:lnTo>
                    <a:pt x="1564310" y="633089"/>
                  </a:lnTo>
                  <a:lnTo>
                    <a:pt x="1564312" y="631825"/>
                  </a:lnTo>
                  <a:close/>
                </a:path>
                <a:path w="1572895" h="1648459">
                  <a:moveTo>
                    <a:pt x="8071" y="631819"/>
                  </a:moveTo>
                  <a:lnTo>
                    <a:pt x="8068" y="633083"/>
                  </a:lnTo>
                  <a:lnTo>
                    <a:pt x="15612" y="631825"/>
                  </a:lnTo>
                  <a:lnTo>
                    <a:pt x="8071" y="631819"/>
                  </a:lnTo>
                  <a:close/>
                </a:path>
                <a:path w="1572895" h="1648459">
                  <a:moveTo>
                    <a:pt x="1571957" y="612769"/>
                  </a:moveTo>
                  <a:lnTo>
                    <a:pt x="1564341" y="612769"/>
                  </a:lnTo>
                  <a:lnTo>
                    <a:pt x="1564312" y="631825"/>
                  </a:lnTo>
                  <a:lnTo>
                    <a:pt x="1571924" y="631819"/>
                  </a:lnTo>
                  <a:lnTo>
                    <a:pt x="1571957" y="612769"/>
                  </a:lnTo>
                  <a:close/>
                </a:path>
                <a:path w="1572895" h="1648459">
                  <a:moveTo>
                    <a:pt x="1564326" y="621659"/>
                  </a:moveTo>
                  <a:lnTo>
                    <a:pt x="8094" y="621659"/>
                  </a:lnTo>
                  <a:lnTo>
                    <a:pt x="8092" y="622929"/>
                  </a:lnTo>
                  <a:lnTo>
                    <a:pt x="1564326" y="621659"/>
                  </a:lnTo>
                  <a:close/>
                </a:path>
                <a:path w="1572895" h="1648459">
                  <a:moveTo>
                    <a:pt x="8127" y="607689"/>
                  </a:moveTo>
                  <a:lnTo>
                    <a:pt x="972" y="607689"/>
                  </a:lnTo>
                  <a:lnTo>
                    <a:pt x="964" y="612769"/>
                  </a:lnTo>
                  <a:lnTo>
                    <a:pt x="8115" y="612763"/>
                  </a:lnTo>
                  <a:lnTo>
                    <a:pt x="8127" y="607689"/>
                  </a:lnTo>
                  <a:close/>
                </a:path>
                <a:path w="1572895" h="1648459">
                  <a:moveTo>
                    <a:pt x="1564343" y="611505"/>
                  </a:moveTo>
                  <a:lnTo>
                    <a:pt x="8115" y="612769"/>
                  </a:lnTo>
                  <a:lnTo>
                    <a:pt x="1564341" y="612769"/>
                  </a:lnTo>
                  <a:lnTo>
                    <a:pt x="1564343" y="611505"/>
                  </a:lnTo>
                  <a:close/>
                </a:path>
                <a:path w="1572895" h="1648459">
                  <a:moveTo>
                    <a:pt x="1571966" y="607689"/>
                  </a:moveTo>
                  <a:lnTo>
                    <a:pt x="1564349" y="607689"/>
                  </a:lnTo>
                  <a:lnTo>
                    <a:pt x="1564343" y="611505"/>
                  </a:lnTo>
                  <a:lnTo>
                    <a:pt x="1571958" y="611499"/>
                  </a:lnTo>
                  <a:lnTo>
                    <a:pt x="1571966" y="607689"/>
                  </a:lnTo>
                  <a:close/>
                </a:path>
                <a:path w="1572895" h="1648459">
                  <a:moveTo>
                    <a:pt x="8130" y="606425"/>
                  </a:moveTo>
                  <a:lnTo>
                    <a:pt x="8127" y="607689"/>
                  </a:lnTo>
                  <a:lnTo>
                    <a:pt x="1564349" y="607683"/>
                  </a:lnTo>
                  <a:lnTo>
                    <a:pt x="8130" y="606425"/>
                  </a:lnTo>
                  <a:close/>
                </a:path>
                <a:path w="1572895" h="1648459">
                  <a:moveTo>
                    <a:pt x="1564357" y="602603"/>
                  </a:moveTo>
                  <a:lnTo>
                    <a:pt x="1564349" y="607683"/>
                  </a:lnTo>
                  <a:lnTo>
                    <a:pt x="1571966" y="607689"/>
                  </a:lnTo>
                  <a:lnTo>
                    <a:pt x="1571974" y="602609"/>
                  </a:lnTo>
                  <a:lnTo>
                    <a:pt x="1564357" y="602603"/>
                  </a:lnTo>
                  <a:close/>
                </a:path>
                <a:path w="1572895" h="1648459">
                  <a:moveTo>
                    <a:pt x="979" y="601339"/>
                  </a:moveTo>
                  <a:lnTo>
                    <a:pt x="972" y="606419"/>
                  </a:lnTo>
                  <a:lnTo>
                    <a:pt x="8130" y="606425"/>
                  </a:lnTo>
                  <a:lnTo>
                    <a:pt x="8139" y="602609"/>
                  </a:lnTo>
                  <a:lnTo>
                    <a:pt x="1564357" y="602609"/>
                  </a:lnTo>
                  <a:lnTo>
                    <a:pt x="979" y="601339"/>
                  </a:lnTo>
                  <a:close/>
                </a:path>
                <a:path w="1572895" h="1648459">
                  <a:moveTo>
                    <a:pt x="1571998" y="587369"/>
                  </a:moveTo>
                  <a:lnTo>
                    <a:pt x="1564381" y="587369"/>
                  </a:lnTo>
                  <a:lnTo>
                    <a:pt x="1564357" y="602603"/>
                  </a:lnTo>
                  <a:lnTo>
                    <a:pt x="1571974" y="602609"/>
                  </a:lnTo>
                  <a:lnTo>
                    <a:pt x="1571998" y="587369"/>
                  </a:lnTo>
                  <a:close/>
                </a:path>
                <a:path w="1572895" h="1648459">
                  <a:moveTo>
                    <a:pt x="8174" y="587369"/>
                  </a:moveTo>
                  <a:lnTo>
                    <a:pt x="1003" y="587369"/>
                  </a:lnTo>
                  <a:lnTo>
                    <a:pt x="979" y="601339"/>
                  </a:lnTo>
                  <a:lnTo>
                    <a:pt x="762168" y="601954"/>
                  </a:lnTo>
                  <a:lnTo>
                    <a:pt x="8139" y="601339"/>
                  </a:lnTo>
                  <a:lnTo>
                    <a:pt x="8174" y="587369"/>
                  </a:lnTo>
                  <a:close/>
                </a:path>
                <a:path w="1572895" h="1648459">
                  <a:moveTo>
                    <a:pt x="8267" y="546723"/>
                  </a:moveTo>
                  <a:lnTo>
                    <a:pt x="1066" y="546729"/>
                  </a:lnTo>
                  <a:lnTo>
                    <a:pt x="1003" y="587369"/>
                  </a:lnTo>
                  <a:lnTo>
                    <a:pt x="8174" y="587363"/>
                  </a:lnTo>
                  <a:lnTo>
                    <a:pt x="8186" y="582289"/>
                  </a:lnTo>
                  <a:lnTo>
                    <a:pt x="1564389" y="582289"/>
                  </a:lnTo>
                  <a:lnTo>
                    <a:pt x="8186" y="581019"/>
                  </a:lnTo>
                  <a:lnTo>
                    <a:pt x="8222" y="567049"/>
                  </a:lnTo>
                  <a:lnTo>
                    <a:pt x="1564413" y="567049"/>
                  </a:lnTo>
                  <a:lnTo>
                    <a:pt x="8222" y="565779"/>
                  </a:lnTo>
                  <a:lnTo>
                    <a:pt x="8267" y="546723"/>
                  </a:lnTo>
                  <a:close/>
                </a:path>
                <a:path w="1572895" h="1648459">
                  <a:moveTo>
                    <a:pt x="1564383" y="586105"/>
                  </a:moveTo>
                  <a:lnTo>
                    <a:pt x="8174" y="587369"/>
                  </a:lnTo>
                  <a:lnTo>
                    <a:pt x="1564381" y="587369"/>
                  </a:lnTo>
                  <a:lnTo>
                    <a:pt x="1564383" y="586105"/>
                  </a:lnTo>
                  <a:close/>
                </a:path>
                <a:path w="1572895" h="1648459">
                  <a:moveTo>
                    <a:pt x="1572060" y="545459"/>
                  </a:moveTo>
                  <a:lnTo>
                    <a:pt x="1564444" y="545465"/>
                  </a:lnTo>
                  <a:lnTo>
                    <a:pt x="1564383" y="586105"/>
                  </a:lnTo>
                  <a:lnTo>
                    <a:pt x="1571998" y="586099"/>
                  </a:lnTo>
                  <a:lnTo>
                    <a:pt x="1572060" y="545459"/>
                  </a:lnTo>
                  <a:close/>
                </a:path>
                <a:path w="1572895" h="1648459">
                  <a:moveTo>
                    <a:pt x="8201" y="575939"/>
                  </a:moveTo>
                  <a:lnTo>
                    <a:pt x="8198" y="577209"/>
                  </a:lnTo>
                  <a:lnTo>
                    <a:pt x="1564397" y="577209"/>
                  </a:lnTo>
                  <a:lnTo>
                    <a:pt x="8201" y="575939"/>
                  </a:lnTo>
                  <a:close/>
                </a:path>
                <a:path w="1572895" h="1648459">
                  <a:moveTo>
                    <a:pt x="1564405" y="570859"/>
                  </a:moveTo>
                  <a:lnTo>
                    <a:pt x="8213" y="570859"/>
                  </a:lnTo>
                  <a:lnTo>
                    <a:pt x="8210" y="572129"/>
                  </a:lnTo>
                  <a:lnTo>
                    <a:pt x="1564405" y="570859"/>
                  </a:lnTo>
                  <a:close/>
                </a:path>
                <a:path w="1572895" h="1648459">
                  <a:moveTo>
                    <a:pt x="8237" y="560699"/>
                  </a:moveTo>
                  <a:lnTo>
                    <a:pt x="8234" y="561969"/>
                  </a:lnTo>
                  <a:lnTo>
                    <a:pt x="1564421" y="561969"/>
                  </a:lnTo>
                  <a:lnTo>
                    <a:pt x="8237" y="560699"/>
                  </a:lnTo>
                  <a:close/>
                </a:path>
                <a:path w="1572895" h="1648459">
                  <a:moveTo>
                    <a:pt x="1564444" y="545459"/>
                  </a:moveTo>
                  <a:lnTo>
                    <a:pt x="8269" y="545459"/>
                  </a:lnTo>
                  <a:lnTo>
                    <a:pt x="8267" y="546723"/>
                  </a:lnTo>
                  <a:lnTo>
                    <a:pt x="1564444" y="545459"/>
                  </a:lnTo>
                  <a:close/>
                </a:path>
                <a:path w="1572895" h="1648459">
                  <a:moveTo>
                    <a:pt x="8275" y="542919"/>
                  </a:moveTo>
                  <a:lnTo>
                    <a:pt x="1072" y="542919"/>
                  </a:lnTo>
                  <a:lnTo>
                    <a:pt x="1066" y="545459"/>
                  </a:lnTo>
                  <a:lnTo>
                    <a:pt x="8269" y="545459"/>
                  </a:lnTo>
                  <a:lnTo>
                    <a:pt x="8275" y="542919"/>
                  </a:lnTo>
                  <a:close/>
                </a:path>
                <a:path w="1572895" h="1648459">
                  <a:moveTo>
                    <a:pt x="1572066" y="542919"/>
                  </a:moveTo>
                  <a:lnTo>
                    <a:pt x="1564448" y="542919"/>
                  </a:lnTo>
                  <a:lnTo>
                    <a:pt x="1564444" y="545459"/>
                  </a:lnTo>
                  <a:lnTo>
                    <a:pt x="1572060" y="545459"/>
                  </a:lnTo>
                  <a:lnTo>
                    <a:pt x="1572066" y="542919"/>
                  </a:lnTo>
                  <a:close/>
                </a:path>
                <a:path w="1572895" h="1648459">
                  <a:moveTo>
                    <a:pt x="1572078" y="535299"/>
                  </a:moveTo>
                  <a:lnTo>
                    <a:pt x="1564461" y="535299"/>
                  </a:lnTo>
                  <a:lnTo>
                    <a:pt x="1564450" y="542913"/>
                  </a:lnTo>
                  <a:lnTo>
                    <a:pt x="1572066" y="542919"/>
                  </a:lnTo>
                  <a:lnTo>
                    <a:pt x="1572078" y="535299"/>
                  </a:lnTo>
                  <a:close/>
                </a:path>
                <a:path w="1572895" h="1648459">
                  <a:moveTo>
                    <a:pt x="1564450" y="541649"/>
                  </a:moveTo>
                  <a:lnTo>
                    <a:pt x="8280" y="541655"/>
                  </a:lnTo>
                  <a:lnTo>
                    <a:pt x="1564448" y="542913"/>
                  </a:lnTo>
                  <a:lnTo>
                    <a:pt x="1564450" y="541649"/>
                  </a:lnTo>
                  <a:close/>
                </a:path>
                <a:path w="1572895" h="1648459">
                  <a:moveTo>
                    <a:pt x="8296" y="535299"/>
                  </a:moveTo>
                  <a:lnTo>
                    <a:pt x="1082" y="535299"/>
                  </a:lnTo>
                  <a:lnTo>
                    <a:pt x="1072" y="541649"/>
                  </a:lnTo>
                  <a:lnTo>
                    <a:pt x="8280" y="541649"/>
                  </a:lnTo>
                  <a:lnTo>
                    <a:pt x="8296" y="535299"/>
                  </a:lnTo>
                  <a:close/>
                </a:path>
                <a:path w="1572895" h="1648459">
                  <a:moveTo>
                    <a:pt x="8290" y="537839"/>
                  </a:moveTo>
                  <a:lnTo>
                    <a:pt x="8287" y="539109"/>
                  </a:lnTo>
                  <a:lnTo>
                    <a:pt x="1564456" y="539109"/>
                  </a:lnTo>
                  <a:lnTo>
                    <a:pt x="8290" y="537839"/>
                  </a:lnTo>
                  <a:close/>
                </a:path>
                <a:path w="1572895" h="1648459">
                  <a:moveTo>
                    <a:pt x="1083" y="534029"/>
                  </a:moveTo>
                  <a:lnTo>
                    <a:pt x="1082" y="535299"/>
                  </a:lnTo>
                  <a:lnTo>
                    <a:pt x="1083" y="534029"/>
                  </a:lnTo>
                  <a:close/>
                </a:path>
                <a:path w="1572895" h="1648459">
                  <a:moveTo>
                    <a:pt x="786379" y="534664"/>
                  </a:moveTo>
                  <a:lnTo>
                    <a:pt x="8296" y="535299"/>
                  </a:lnTo>
                  <a:lnTo>
                    <a:pt x="1564461" y="535299"/>
                  </a:lnTo>
                  <a:lnTo>
                    <a:pt x="786379" y="534664"/>
                  </a:lnTo>
                  <a:close/>
                </a:path>
                <a:path w="1572895" h="1648459">
                  <a:moveTo>
                    <a:pt x="1572090" y="527679"/>
                  </a:moveTo>
                  <a:lnTo>
                    <a:pt x="1564474" y="527679"/>
                  </a:lnTo>
                  <a:lnTo>
                    <a:pt x="1564462" y="535293"/>
                  </a:lnTo>
                  <a:lnTo>
                    <a:pt x="1572078" y="535299"/>
                  </a:lnTo>
                  <a:lnTo>
                    <a:pt x="1572090" y="527679"/>
                  </a:lnTo>
                  <a:close/>
                </a:path>
                <a:path w="1572895" h="1648459">
                  <a:moveTo>
                    <a:pt x="1564462" y="534029"/>
                  </a:moveTo>
                  <a:lnTo>
                    <a:pt x="786479" y="534664"/>
                  </a:lnTo>
                  <a:lnTo>
                    <a:pt x="1564461" y="535293"/>
                  </a:lnTo>
                  <a:lnTo>
                    <a:pt x="1564462" y="534029"/>
                  </a:lnTo>
                  <a:close/>
                </a:path>
                <a:path w="1572895" h="1648459">
                  <a:moveTo>
                    <a:pt x="8314" y="527679"/>
                  </a:moveTo>
                  <a:lnTo>
                    <a:pt x="1095" y="527679"/>
                  </a:lnTo>
                  <a:lnTo>
                    <a:pt x="1085" y="534029"/>
                  </a:lnTo>
                  <a:lnTo>
                    <a:pt x="765224" y="534647"/>
                  </a:lnTo>
                  <a:lnTo>
                    <a:pt x="8298" y="534029"/>
                  </a:lnTo>
                  <a:lnTo>
                    <a:pt x="8314" y="527679"/>
                  </a:lnTo>
                  <a:close/>
                </a:path>
                <a:path w="1572895" h="1648459">
                  <a:moveTo>
                    <a:pt x="7899" y="704209"/>
                  </a:moveTo>
                  <a:lnTo>
                    <a:pt x="821" y="704209"/>
                  </a:lnTo>
                  <a:lnTo>
                    <a:pt x="791" y="723259"/>
                  </a:lnTo>
                  <a:lnTo>
                    <a:pt x="7855" y="723259"/>
                  </a:lnTo>
                  <a:lnTo>
                    <a:pt x="7899" y="704209"/>
                  </a:lnTo>
                  <a:close/>
                </a:path>
                <a:path w="1572895" h="1648459">
                  <a:moveTo>
                    <a:pt x="1571815" y="704209"/>
                  </a:moveTo>
                  <a:lnTo>
                    <a:pt x="1564197" y="704209"/>
                  </a:lnTo>
                  <a:lnTo>
                    <a:pt x="1564168" y="723259"/>
                  </a:lnTo>
                  <a:lnTo>
                    <a:pt x="1571786" y="723259"/>
                  </a:lnTo>
                  <a:lnTo>
                    <a:pt x="1571815" y="704209"/>
                  </a:lnTo>
                  <a:close/>
                </a:path>
                <a:path w="1572895" h="1648459">
                  <a:moveTo>
                    <a:pt x="7855" y="723259"/>
                  </a:moveTo>
                  <a:lnTo>
                    <a:pt x="791" y="723259"/>
                  </a:lnTo>
                  <a:lnTo>
                    <a:pt x="468" y="932809"/>
                  </a:lnTo>
                  <a:lnTo>
                    <a:pt x="7366" y="932809"/>
                  </a:lnTo>
                  <a:lnTo>
                    <a:pt x="7855" y="723259"/>
                  </a:lnTo>
                  <a:close/>
                </a:path>
                <a:path w="1572895" h="1648459">
                  <a:moveTo>
                    <a:pt x="1571786" y="723259"/>
                  </a:moveTo>
                  <a:lnTo>
                    <a:pt x="1564168" y="723259"/>
                  </a:lnTo>
                  <a:lnTo>
                    <a:pt x="1563841" y="932809"/>
                  </a:lnTo>
                  <a:lnTo>
                    <a:pt x="1571463" y="932809"/>
                  </a:lnTo>
                  <a:lnTo>
                    <a:pt x="1571786" y="723259"/>
                  </a:lnTo>
                  <a:close/>
                </a:path>
                <a:path w="1572895" h="1648459">
                  <a:moveTo>
                    <a:pt x="6966" y="1104259"/>
                  </a:moveTo>
                  <a:lnTo>
                    <a:pt x="205" y="1104259"/>
                  </a:lnTo>
                  <a:lnTo>
                    <a:pt x="199" y="1106799"/>
                  </a:lnTo>
                  <a:lnTo>
                    <a:pt x="6960" y="1106799"/>
                  </a:lnTo>
                  <a:lnTo>
                    <a:pt x="6966" y="1104259"/>
                  </a:lnTo>
                  <a:close/>
                </a:path>
                <a:path w="1572895" h="1648459">
                  <a:moveTo>
                    <a:pt x="1571201" y="1104259"/>
                  </a:moveTo>
                  <a:lnTo>
                    <a:pt x="1563575" y="1104259"/>
                  </a:lnTo>
                  <a:lnTo>
                    <a:pt x="1563571" y="1106799"/>
                  </a:lnTo>
                  <a:lnTo>
                    <a:pt x="1571195" y="1106799"/>
                  </a:lnTo>
                  <a:lnTo>
                    <a:pt x="1571201" y="1104259"/>
                  </a:lnTo>
                  <a:close/>
                </a:path>
                <a:path w="1572895" h="1648459">
                  <a:moveTo>
                    <a:pt x="6981" y="1099179"/>
                  </a:moveTo>
                  <a:lnTo>
                    <a:pt x="213" y="1099179"/>
                  </a:lnTo>
                  <a:lnTo>
                    <a:pt x="205" y="1104259"/>
                  </a:lnTo>
                  <a:lnTo>
                    <a:pt x="6966" y="1104253"/>
                  </a:lnTo>
                  <a:lnTo>
                    <a:pt x="6981" y="1099179"/>
                  </a:lnTo>
                  <a:close/>
                </a:path>
                <a:path w="1572895" h="1648459">
                  <a:moveTo>
                    <a:pt x="1563577" y="1102989"/>
                  </a:moveTo>
                  <a:lnTo>
                    <a:pt x="6972" y="1102989"/>
                  </a:lnTo>
                  <a:lnTo>
                    <a:pt x="6969" y="1104253"/>
                  </a:lnTo>
                  <a:lnTo>
                    <a:pt x="1563577" y="1102989"/>
                  </a:lnTo>
                  <a:close/>
                </a:path>
                <a:path w="1572895" h="1648459">
                  <a:moveTo>
                    <a:pt x="1571208" y="1099179"/>
                  </a:moveTo>
                  <a:lnTo>
                    <a:pt x="1563583" y="1099179"/>
                  </a:lnTo>
                  <a:lnTo>
                    <a:pt x="1563578" y="1102995"/>
                  </a:lnTo>
                  <a:lnTo>
                    <a:pt x="1571201" y="1102989"/>
                  </a:lnTo>
                  <a:lnTo>
                    <a:pt x="1571208" y="1099179"/>
                  </a:lnTo>
                  <a:close/>
                </a:path>
                <a:path w="1572895" h="1648459">
                  <a:moveTo>
                    <a:pt x="7004" y="1089019"/>
                  </a:moveTo>
                  <a:lnTo>
                    <a:pt x="229" y="1089019"/>
                  </a:lnTo>
                  <a:lnTo>
                    <a:pt x="213" y="1099179"/>
                  </a:lnTo>
                  <a:lnTo>
                    <a:pt x="6981" y="1099173"/>
                  </a:lnTo>
                  <a:lnTo>
                    <a:pt x="6992" y="1094099"/>
                  </a:lnTo>
                  <a:lnTo>
                    <a:pt x="1563592" y="1094099"/>
                  </a:lnTo>
                  <a:lnTo>
                    <a:pt x="6992" y="1092829"/>
                  </a:lnTo>
                  <a:lnTo>
                    <a:pt x="7004" y="1089019"/>
                  </a:lnTo>
                  <a:close/>
                </a:path>
                <a:path w="1572895" h="1648459">
                  <a:moveTo>
                    <a:pt x="1563584" y="1097915"/>
                  </a:moveTo>
                  <a:lnTo>
                    <a:pt x="6981" y="1099179"/>
                  </a:lnTo>
                  <a:lnTo>
                    <a:pt x="1563583" y="1099179"/>
                  </a:lnTo>
                  <a:lnTo>
                    <a:pt x="1563584" y="1097915"/>
                  </a:lnTo>
                  <a:close/>
                </a:path>
                <a:path w="1572895" h="1648459">
                  <a:moveTo>
                    <a:pt x="1571224" y="1089019"/>
                  </a:moveTo>
                  <a:lnTo>
                    <a:pt x="1563599" y="1089019"/>
                  </a:lnTo>
                  <a:lnTo>
                    <a:pt x="1563584" y="1097915"/>
                  </a:lnTo>
                  <a:lnTo>
                    <a:pt x="1571208" y="1097909"/>
                  </a:lnTo>
                  <a:lnTo>
                    <a:pt x="1571224" y="1089019"/>
                  </a:lnTo>
                  <a:close/>
                </a:path>
                <a:path w="1572895" h="1648459">
                  <a:moveTo>
                    <a:pt x="785513" y="1088384"/>
                  </a:moveTo>
                  <a:lnTo>
                    <a:pt x="7004" y="1089019"/>
                  </a:lnTo>
                  <a:lnTo>
                    <a:pt x="1563599" y="1089013"/>
                  </a:lnTo>
                  <a:lnTo>
                    <a:pt x="785513" y="1088384"/>
                  </a:lnTo>
                  <a:close/>
                </a:path>
                <a:path w="1572895" h="1648459">
                  <a:moveTo>
                    <a:pt x="1563632" y="1068693"/>
                  </a:moveTo>
                  <a:lnTo>
                    <a:pt x="1563599" y="1089013"/>
                  </a:lnTo>
                  <a:lnTo>
                    <a:pt x="1571224" y="1089019"/>
                  </a:lnTo>
                  <a:lnTo>
                    <a:pt x="1571253" y="1068699"/>
                  </a:lnTo>
                  <a:lnTo>
                    <a:pt x="1563632" y="1068693"/>
                  </a:lnTo>
                  <a:close/>
                </a:path>
                <a:path w="1572895" h="1648459">
                  <a:moveTo>
                    <a:pt x="7052" y="1068693"/>
                  </a:moveTo>
                  <a:lnTo>
                    <a:pt x="262" y="1068699"/>
                  </a:lnTo>
                  <a:lnTo>
                    <a:pt x="229" y="1087749"/>
                  </a:lnTo>
                  <a:lnTo>
                    <a:pt x="785513" y="1088384"/>
                  </a:lnTo>
                  <a:lnTo>
                    <a:pt x="7004" y="1087749"/>
                  </a:lnTo>
                  <a:lnTo>
                    <a:pt x="7052" y="1068693"/>
                  </a:lnTo>
                  <a:close/>
                </a:path>
                <a:path w="1572895" h="1648459">
                  <a:moveTo>
                    <a:pt x="1563616" y="1077589"/>
                  </a:moveTo>
                  <a:lnTo>
                    <a:pt x="7028" y="1078859"/>
                  </a:lnTo>
                  <a:lnTo>
                    <a:pt x="1563614" y="1078859"/>
                  </a:lnTo>
                  <a:lnTo>
                    <a:pt x="1563616" y="1077589"/>
                  </a:lnTo>
                  <a:close/>
                </a:path>
                <a:path w="1572895" h="1648459">
                  <a:moveTo>
                    <a:pt x="1563622" y="1073779"/>
                  </a:moveTo>
                  <a:close/>
                </a:path>
                <a:path w="1572895" h="1648459">
                  <a:moveTo>
                    <a:pt x="1563624" y="1072509"/>
                  </a:moveTo>
                  <a:lnTo>
                    <a:pt x="7040" y="1072509"/>
                  </a:lnTo>
                  <a:lnTo>
                    <a:pt x="1563622" y="1073779"/>
                  </a:lnTo>
                  <a:lnTo>
                    <a:pt x="1563624" y="1072509"/>
                  </a:lnTo>
                  <a:close/>
                </a:path>
                <a:path w="1572895" h="1648459">
                  <a:moveTo>
                    <a:pt x="1571257" y="1067429"/>
                  </a:moveTo>
                  <a:lnTo>
                    <a:pt x="1571255" y="1068699"/>
                  </a:lnTo>
                  <a:lnTo>
                    <a:pt x="1571257" y="1067429"/>
                  </a:lnTo>
                  <a:close/>
                </a:path>
                <a:path w="1572895" h="1648459">
                  <a:moveTo>
                    <a:pt x="7054" y="1067434"/>
                  </a:moveTo>
                  <a:lnTo>
                    <a:pt x="7052" y="1068693"/>
                  </a:lnTo>
                  <a:lnTo>
                    <a:pt x="7882" y="1067435"/>
                  </a:lnTo>
                  <a:lnTo>
                    <a:pt x="7054" y="1067434"/>
                  </a:lnTo>
                  <a:close/>
                </a:path>
                <a:path w="1572895" h="1648459">
                  <a:moveTo>
                    <a:pt x="1571273" y="1057269"/>
                  </a:moveTo>
                  <a:lnTo>
                    <a:pt x="1563650" y="1057269"/>
                  </a:lnTo>
                  <a:lnTo>
                    <a:pt x="1563633" y="1067435"/>
                  </a:lnTo>
                  <a:lnTo>
                    <a:pt x="1571255" y="1067429"/>
                  </a:lnTo>
                  <a:lnTo>
                    <a:pt x="1571273" y="1057269"/>
                  </a:lnTo>
                  <a:close/>
                </a:path>
                <a:path w="1572895" h="1648459">
                  <a:moveTo>
                    <a:pt x="278" y="1055999"/>
                  </a:moveTo>
                  <a:lnTo>
                    <a:pt x="260" y="1067429"/>
                  </a:lnTo>
                  <a:lnTo>
                    <a:pt x="7054" y="1067434"/>
                  </a:lnTo>
                  <a:lnTo>
                    <a:pt x="7078" y="1057269"/>
                  </a:lnTo>
                  <a:lnTo>
                    <a:pt x="1571273" y="1057269"/>
                  </a:lnTo>
                  <a:lnTo>
                    <a:pt x="278" y="1055999"/>
                  </a:lnTo>
                  <a:close/>
                </a:path>
                <a:path w="1572895" h="1648459">
                  <a:moveTo>
                    <a:pt x="1563638" y="1063619"/>
                  </a:moveTo>
                  <a:close/>
                </a:path>
                <a:path w="1572895" h="1648459">
                  <a:moveTo>
                    <a:pt x="1563640" y="1062349"/>
                  </a:moveTo>
                  <a:lnTo>
                    <a:pt x="7063" y="1062349"/>
                  </a:lnTo>
                  <a:lnTo>
                    <a:pt x="1563638" y="1063619"/>
                  </a:lnTo>
                  <a:lnTo>
                    <a:pt x="1563640" y="1062349"/>
                  </a:lnTo>
                  <a:close/>
                </a:path>
                <a:path w="1572895" h="1648459">
                  <a:moveTo>
                    <a:pt x="7087" y="1052189"/>
                  </a:moveTo>
                  <a:lnTo>
                    <a:pt x="286" y="1052189"/>
                  </a:lnTo>
                  <a:lnTo>
                    <a:pt x="278" y="1055999"/>
                  </a:lnTo>
                  <a:lnTo>
                    <a:pt x="1571273" y="1057269"/>
                  </a:lnTo>
                  <a:lnTo>
                    <a:pt x="1571275" y="1055999"/>
                  </a:lnTo>
                  <a:lnTo>
                    <a:pt x="7078" y="1055999"/>
                  </a:lnTo>
                  <a:lnTo>
                    <a:pt x="7087" y="1052189"/>
                  </a:lnTo>
                  <a:close/>
                </a:path>
                <a:path w="1572895" h="1648459">
                  <a:moveTo>
                    <a:pt x="1571281" y="1052189"/>
                  </a:moveTo>
                  <a:lnTo>
                    <a:pt x="1563658" y="1052189"/>
                  </a:lnTo>
                  <a:lnTo>
                    <a:pt x="1563650" y="1055999"/>
                  </a:lnTo>
                  <a:lnTo>
                    <a:pt x="1571275" y="1055999"/>
                  </a:lnTo>
                  <a:lnTo>
                    <a:pt x="1571281" y="1052189"/>
                  </a:lnTo>
                  <a:close/>
                </a:path>
                <a:path w="1572895" h="1648459">
                  <a:moveTo>
                    <a:pt x="7090" y="1050924"/>
                  </a:moveTo>
                  <a:lnTo>
                    <a:pt x="7087" y="1052189"/>
                  </a:lnTo>
                  <a:lnTo>
                    <a:pt x="1563658" y="1052189"/>
                  </a:lnTo>
                  <a:lnTo>
                    <a:pt x="7090" y="1050924"/>
                  </a:lnTo>
                  <a:close/>
                </a:path>
                <a:path w="1572895" h="1648459">
                  <a:moveTo>
                    <a:pt x="1571302" y="1036949"/>
                  </a:moveTo>
                  <a:lnTo>
                    <a:pt x="1563681" y="1036949"/>
                  </a:lnTo>
                  <a:lnTo>
                    <a:pt x="1563658" y="1052183"/>
                  </a:lnTo>
                  <a:lnTo>
                    <a:pt x="1571281" y="1052189"/>
                  </a:lnTo>
                  <a:lnTo>
                    <a:pt x="1571302" y="1036949"/>
                  </a:lnTo>
                  <a:close/>
                </a:path>
                <a:path w="1572895" h="1648459">
                  <a:moveTo>
                    <a:pt x="13832" y="1050924"/>
                  </a:moveTo>
                  <a:lnTo>
                    <a:pt x="741208" y="1051518"/>
                  </a:lnTo>
                  <a:lnTo>
                    <a:pt x="13832" y="1050924"/>
                  </a:lnTo>
                  <a:close/>
                </a:path>
                <a:path w="1572895" h="1648459">
                  <a:moveTo>
                    <a:pt x="7123" y="1036949"/>
                  </a:moveTo>
                  <a:lnTo>
                    <a:pt x="309" y="1036949"/>
                  </a:lnTo>
                  <a:lnTo>
                    <a:pt x="286" y="1050919"/>
                  </a:lnTo>
                  <a:lnTo>
                    <a:pt x="7090" y="1050924"/>
                  </a:lnTo>
                  <a:lnTo>
                    <a:pt x="7123" y="1036949"/>
                  </a:lnTo>
                  <a:close/>
                </a:path>
                <a:path w="1572895" h="1648459">
                  <a:moveTo>
                    <a:pt x="7104" y="1045839"/>
                  </a:moveTo>
                  <a:lnTo>
                    <a:pt x="7102" y="1047109"/>
                  </a:lnTo>
                  <a:lnTo>
                    <a:pt x="1563665" y="1047109"/>
                  </a:lnTo>
                  <a:lnTo>
                    <a:pt x="7104" y="1045839"/>
                  </a:lnTo>
                  <a:close/>
                </a:path>
                <a:path w="1572895" h="1648459">
                  <a:moveTo>
                    <a:pt x="7188" y="1009009"/>
                  </a:moveTo>
                  <a:lnTo>
                    <a:pt x="352" y="1009009"/>
                  </a:lnTo>
                  <a:lnTo>
                    <a:pt x="309" y="1036949"/>
                  </a:lnTo>
                  <a:lnTo>
                    <a:pt x="7123" y="1036943"/>
                  </a:lnTo>
                  <a:lnTo>
                    <a:pt x="7188" y="1009009"/>
                  </a:lnTo>
                  <a:close/>
                </a:path>
                <a:path w="1572895" h="1648459">
                  <a:moveTo>
                    <a:pt x="1563683" y="1035685"/>
                  </a:moveTo>
                  <a:lnTo>
                    <a:pt x="1556927" y="1036943"/>
                  </a:lnTo>
                  <a:lnTo>
                    <a:pt x="1563681" y="1036949"/>
                  </a:lnTo>
                  <a:lnTo>
                    <a:pt x="1563683" y="1035685"/>
                  </a:lnTo>
                  <a:close/>
                </a:path>
                <a:path w="1572895" h="1648459">
                  <a:moveTo>
                    <a:pt x="7128" y="1035679"/>
                  </a:moveTo>
                  <a:lnTo>
                    <a:pt x="7126" y="1036943"/>
                  </a:lnTo>
                  <a:lnTo>
                    <a:pt x="14677" y="1035685"/>
                  </a:lnTo>
                  <a:lnTo>
                    <a:pt x="7128" y="1035679"/>
                  </a:lnTo>
                  <a:close/>
                </a:path>
                <a:path w="1572895" h="1648459">
                  <a:moveTo>
                    <a:pt x="1571345" y="1009009"/>
                  </a:moveTo>
                  <a:lnTo>
                    <a:pt x="1563725" y="1009009"/>
                  </a:lnTo>
                  <a:lnTo>
                    <a:pt x="1563683" y="1035685"/>
                  </a:lnTo>
                  <a:lnTo>
                    <a:pt x="1571306" y="1035679"/>
                  </a:lnTo>
                  <a:lnTo>
                    <a:pt x="1571345" y="1009009"/>
                  </a:lnTo>
                  <a:close/>
                </a:path>
                <a:path w="1572895" h="1648459">
                  <a:moveTo>
                    <a:pt x="1563697" y="1025519"/>
                  </a:moveTo>
                  <a:lnTo>
                    <a:pt x="7149" y="1026789"/>
                  </a:lnTo>
                  <a:lnTo>
                    <a:pt x="1563695" y="1026789"/>
                  </a:lnTo>
                  <a:lnTo>
                    <a:pt x="1563697" y="1025519"/>
                  </a:lnTo>
                  <a:close/>
                </a:path>
                <a:path w="1572895" h="1648459">
                  <a:moveTo>
                    <a:pt x="409" y="970909"/>
                  </a:moveTo>
                  <a:lnTo>
                    <a:pt x="352" y="1009009"/>
                  </a:lnTo>
                  <a:lnTo>
                    <a:pt x="7188" y="1009003"/>
                  </a:lnTo>
                  <a:lnTo>
                    <a:pt x="7277" y="970914"/>
                  </a:lnTo>
                  <a:lnTo>
                    <a:pt x="409" y="970909"/>
                  </a:lnTo>
                  <a:close/>
                </a:path>
                <a:path w="1572895" h="1648459">
                  <a:moveTo>
                    <a:pt x="1563726" y="1007745"/>
                  </a:moveTo>
                  <a:lnTo>
                    <a:pt x="1556949" y="1009003"/>
                  </a:lnTo>
                  <a:lnTo>
                    <a:pt x="1563725" y="1009009"/>
                  </a:lnTo>
                  <a:lnTo>
                    <a:pt x="1563726" y="1007745"/>
                  </a:lnTo>
                  <a:close/>
                </a:path>
                <a:path w="1572895" h="1648459">
                  <a:moveTo>
                    <a:pt x="7193" y="1007739"/>
                  </a:moveTo>
                  <a:lnTo>
                    <a:pt x="7191" y="1009003"/>
                  </a:lnTo>
                  <a:lnTo>
                    <a:pt x="14742" y="1007745"/>
                  </a:lnTo>
                  <a:lnTo>
                    <a:pt x="7193" y="1007739"/>
                  </a:lnTo>
                  <a:close/>
                </a:path>
                <a:path w="1572895" h="1648459">
                  <a:moveTo>
                    <a:pt x="745009" y="971511"/>
                  </a:moveTo>
                  <a:lnTo>
                    <a:pt x="1563782" y="972179"/>
                  </a:lnTo>
                  <a:lnTo>
                    <a:pt x="1563726" y="1007745"/>
                  </a:lnTo>
                  <a:lnTo>
                    <a:pt x="1571349" y="1007739"/>
                  </a:lnTo>
                  <a:lnTo>
                    <a:pt x="1571404" y="972179"/>
                  </a:lnTo>
                  <a:lnTo>
                    <a:pt x="745009" y="971511"/>
                  </a:lnTo>
                  <a:close/>
                </a:path>
                <a:path w="1572895" h="1648459">
                  <a:moveTo>
                    <a:pt x="7277" y="970909"/>
                  </a:moveTo>
                  <a:lnTo>
                    <a:pt x="745009" y="971511"/>
                  </a:lnTo>
                  <a:lnTo>
                    <a:pt x="7277" y="970909"/>
                  </a:lnTo>
                  <a:close/>
                </a:path>
                <a:path w="1572895" h="1648459">
                  <a:moveTo>
                    <a:pt x="425" y="960749"/>
                  </a:moveTo>
                  <a:lnTo>
                    <a:pt x="409" y="970909"/>
                  </a:lnTo>
                  <a:lnTo>
                    <a:pt x="7277" y="970909"/>
                  </a:lnTo>
                  <a:lnTo>
                    <a:pt x="7300" y="960754"/>
                  </a:lnTo>
                  <a:lnTo>
                    <a:pt x="425" y="960749"/>
                  </a:lnTo>
                  <a:close/>
                </a:path>
                <a:path w="1572895" h="1648459">
                  <a:moveTo>
                    <a:pt x="1563796" y="962013"/>
                  </a:moveTo>
                  <a:lnTo>
                    <a:pt x="1563782" y="970909"/>
                  </a:lnTo>
                  <a:lnTo>
                    <a:pt x="1571404" y="970909"/>
                  </a:lnTo>
                  <a:lnTo>
                    <a:pt x="1571420" y="962019"/>
                  </a:lnTo>
                  <a:lnTo>
                    <a:pt x="1563796" y="962013"/>
                  </a:lnTo>
                  <a:close/>
                </a:path>
                <a:path w="1572895" h="1648459">
                  <a:moveTo>
                    <a:pt x="1571463" y="934079"/>
                  </a:moveTo>
                  <a:lnTo>
                    <a:pt x="1563841" y="934079"/>
                  </a:lnTo>
                  <a:lnTo>
                    <a:pt x="1563796" y="962013"/>
                  </a:lnTo>
                  <a:lnTo>
                    <a:pt x="1571420" y="962019"/>
                  </a:lnTo>
                  <a:lnTo>
                    <a:pt x="1571463" y="934079"/>
                  </a:lnTo>
                  <a:close/>
                </a:path>
                <a:path w="1572895" h="1648459">
                  <a:moveTo>
                    <a:pt x="7366" y="934079"/>
                  </a:moveTo>
                  <a:lnTo>
                    <a:pt x="468" y="934079"/>
                  </a:lnTo>
                  <a:lnTo>
                    <a:pt x="425" y="960749"/>
                  </a:lnTo>
                  <a:lnTo>
                    <a:pt x="7300" y="960754"/>
                  </a:lnTo>
                  <a:lnTo>
                    <a:pt x="7366" y="934079"/>
                  </a:lnTo>
                  <a:close/>
                </a:path>
                <a:path w="1572895" h="1648459">
                  <a:moveTo>
                    <a:pt x="6960" y="1106799"/>
                  </a:moveTo>
                  <a:lnTo>
                    <a:pt x="199" y="1106799"/>
                  </a:lnTo>
                  <a:lnTo>
                    <a:pt x="170" y="1125849"/>
                  </a:lnTo>
                  <a:lnTo>
                    <a:pt x="6915" y="1125849"/>
                  </a:lnTo>
                  <a:lnTo>
                    <a:pt x="6960" y="1106799"/>
                  </a:lnTo>
                  <a:close/>
                </a:path>
                <a:path w="1572895" h="1648459">
                  <a:moveTo>
                    <a:pt x="1571195" y="1106799"/>
                  </a:moveTo>
                  <a:lnTo>
                    <a:pt x="1563571" y="1106799"/>
                  </a:lnTo>
                  <a:lnTo>
                    <a:pt x="1563541" y="1125849"/>
                  </a:lnTo>
                  <a:lnTo>
                    <a:pt x="1571165" y="1125849"/>
                  </a:lnTo>
                  <a:lnTo>
                    <a:pt x="1571195" y="1106799"/>
                  </a:lnTo>
                  <a:close/>
                </a:path>
                <a:path w="1572895" h="1648459">
                  <a:moveTo>
                    <a:pt x="6915" y="1125849"/>
                  </a:moveTo>
                  <a:lnTo>
                    <a:pt x="170" y="1125849"/>
                  </a:lnTo>
                  <a:lnTo>
                    <a:pt x="111" y="1163949"/>
                  </a:lnTo>
                  <a:lnTo>
                    <a:pt x="6826" y="1163949"/>
                  </a:lnTo>
                  <a:lnTo>
                    <a:pt x="6915" y="1125849"/>
                  </a:lnTo>
                  <a:close/>
                </a:path>
                <a:path w="1572895" h="1648459">
                  <a:moveTo>
                    <a:pt x="1571165" y="1125849"/>
                  </a:moveTo>
                  <a:lnTo>
                    <a:pt x="1563541" y="1125849"/>
                  </a:lnTo>
                  <a:lnTo>
                    <a:pt x="1563482" y="1163949"/>
                  </a:lnTo>
                  <a:lnTo>
                    <a:pt x="1571107" y="1163949"/>
                  </a:lnTo>
                  <a:lnTo>
                    <a:pt x="1571165" y="1125849"/>
                  </a:lnTo>
                  <a:close/>
                </a:path>
                <a:path w="1572895" h="1648459">
                  <a:moveTo>
                    <a:pt x="6646" y="1241546"/>
                  </a:moveTo>
                  <a:lnTo>
                    <a:pt x="3178" y="1241546"/>
                  </a:lnTo>
                  <a:lnTo>
                    <a:pt x="3178" y="1244086"/>
                  </a:lnTo>
                  <a:lnTo>
                    <a:pt x="4448" y="1244086"/>
                  </a:lnTo>
                  <a:lnTo>
                    <a:pt x="4448" y="1246499"/>
                  </a:lnTo>
                  <a:lnTo>
                    <a:pt x="6634" y="1246499"/>
                  </a:lnTo>
                  <a:lnTo>
                    <a:pt x="6646" y="1241546"/>
                  </a:lnTo>
                  <a:close/>
                </a:path>
                <a:path w="1572895" h="1648459">
                  <a:moveTo>
                    <a:pt x="1570358" y="1241546"/>
                  </a:moveTo>
                  <a:lnTo>
                    <a:pt x="1563361" y="1241546"/>
                  </a:lnTo>
                  <a:lnTo>
                    <a:pt x="1563353" y="1246499"/>
                  </a:lnTo>
                  <a:lnTo>
                    <a:pt x="1569088" y="1246499"/>
                  </a:lnTo>
                  <a:lnTo>
                    <a:pt x="1569088" y="1244086"/>
                  </a:lnTo>
                  <a:lnTo>
                    <a:pt x="1570358" y="1244086"/>
                  </a:lnTo>
                  <a:lnTo>
                    <a:pt x="1570358" y="1241546"/>
                  </a:lnTo>
                  <a:close/>
                </a:path>
                <a:path w="1572895" h="1648459">
                  <a:moveTo>
                    <a:pt x="6672" y="1230116"/>
                  </a:moveTo>
                  <a:lnTo>
                    <a:pt x="9" y="1230116"/>
                  </a:lnTo>
                  <a:lnTo>
                    <a:pt x="0" y="1236466"/>
                  </a:lnTo>
                  <a:lnTo>
                    <a:pt x="638" y="1236466"/>
                  </a:lnTo>
                  <a:lnTo>
                    <a:pt x="638" y="1239006"/>
                  </a:lnTo>
                  <a:lnTo>
                    <a:pt x="1908" y="1239006"/>
                  </a:lnTo>
                  <a:lnTo>
                    <a:pt x="1908" y="1241546"/>
                  </a:lnTo>
                  <a:lnTo>
                    <a:pt x="6646" y="1241545"/>
                  </a:lnTo>
                  <a:lnTo>
                    <a:pt x="6672" y="1230116"/>
                  </a:lnTo>
                  <a:close/>
                </a:path>
                <a:path w="1572895" h="1648459">
                  <a:moveTo>
                    <a:pt x="1563361" y="1241419"/>
                  </a:moveTo>
                  <a:lnTo>
                    <a:pt x="6646" y="1241546"/>
                  </a:lnTo>
                  <a:lnTo>
                    <a:pt x="1563361" y="1241546"/>
                  </a:lnTo>
                  <a:close/>
                </a:path>
                <a:path w="1572895" h="1648459">
                  <a:moveTo>
                    <a:pt x="1571004" y="1230116"/>
                  </a:moveTo>
                  <a:lnTo>
                    <a:pt x="1563379" y="1230116"/>
                  </a:lnTo>
                  <a:lnTo>
                    <a:pt x="1563361" y="1241419"/>
                  </a:lnTo>
                  <a:lnTo>
                    <a:pt x="1570987" y="1241419"/>
                  </a:lnTo>
                  <a:lnTo>
                    <a:pt x="1571004" y="1230116"/>
                  </a:lnTo>
                  <a:close/>
                </a:path>
                <a:path w="1572895" h="1648459">
                  <a:moveTo>
                    <a:pt x="1563379" y="1229989"/>
                  </a:moveTo>
                  <a:lnTo>
                    <a:pt x="6673" y="1229989"/>
                  </a:lnTo>
                  <a:lnTo>
                    <a:pt x="1563379" y="1229989"/>
                  </a:lnTo>
                  <a:close/>
                </a:path>
                <a:path w="1572895" h="1648459">
                  <a:moveTo>
                    <a:pt x="1563383" y="1227575"/>
                  </a:moveTo>
                  <a:lnTo>
                    <a:pt x="1563379" y="1229989"/>
                  </a:lnTo>
                  <a:lnTo>
                    <a:pt x="1571005" y="1229989"/>
                  </a:lnTo>
                  <a:lnTo>
                    <a:pt x="1571008" y="1227576"/>
                  </a:lnTo>
                  <a:lnTo>
                    <a:pt x="1563383" y="1227575"/>
                  </a:lnTo>
                  <a:close/>
                </a:path>
                <a:path w="1572895" h="1648459">
                  <a:moveTo>
                    <a:pt x="13" y="1227449"/>
                  </a:moveTo>
                  <a:lnTo>
                    <a:pt x="9" y="1229989"/>
                  </a:lnTo>
                  <a:lnTo>
                    <a:pt x="6673" y="1229989"/>
                  </a:lnTo>
                  <a:lnTo>
                    <a:pt x="6678" y="1227449"/>
                  </a:lnTo>
                  <a:lnTo>
                    <a:pt x="13" y="1227449"/>
                  </a:lnTo>
                  <a:close/>
                </a:path>
                <a:path w="1572895" h="1648459">
                  <a:moveTo>
                    <a:pt x="1563383" y="1227576"/>
                  </a:moveTo>
                  <a:close/>
                </a:path>
                <a:path w="1572895" h="1648459">
                  <a:moveTo>
                    <a:pt x="6678" y="1227449"/>
                  </a:moveTo>
                  <a:lnTo>
                    <a:pt x="732707" y="1227508"/>
                  </a:lnTo>
                  <a:lnTo>
                    <a:pt x="6678" y="1227449"/>
                  </a:lnTo>
                  <a:close/>
                </a:path>
                <a:path w="1572895" h="1648459">
                  <a:moveTo>
                    <a:pt x="6684" y="1225035"/>
                  </a:moveTo>
                  <a:lnTo>
                    <a:pt x="17" y="1225036"/>
                  </a:lnTo>
                  <a:lnTo>
                    <a:pt x="13" y="1227449"/>
                  </a:lnTo>
                  <a:lnTo>
                    <a:pt x="6678" y="1227449"/>
                  </a:lnTo>
                  <a:lnTo>
                    <a:pt x="6684" y="1225035"/>
                  </a:lnTo>
                  <a:close/>
                </a:path>
                <a:path w="1572895" h="1648459">
                  <a:moveTo>
                    <a:pt x="785515" y="1224972"/>
                  </a:moveTo>
                  <a:lnTo>
                    <a:pt x="6684" y="1225036"/>
                  </a:lnTo>
                  <a:lnTo>
                    <a:pt x="1563387" y="1225036"/>
                  </a:lnTo>
                  <a:lnTo>
                    <a:pt x="1563383" y="1227449"/>
                  </a:lnTo>
                  <a:lnTo>
                    <a:pt x="1571009" y="1227449"/>
                  </a:lnTo>
                  <a:lnTo>
                    <a:pt x="1571012" y="1225036"/>
                  </a:lnTo>
                  <a:lnTo>
                    <a:pt x="785515" y="1224972"/>
                  </a:lnTo>
                  <a:close/>
                </a:path>
                <a:path w="1572895" h="1648459">
                  <a:moveTo>
                    <a:pt x="1571013" y="1224909"/>
                  </a:moveTo>
                  <a:lnTo>
                    <a:pt x="1571013" y="1225036"/>
                  </a:lnTo>
                  <a:lnTo>
                    <a:pt x="1571013" y="1224909"/>
                  </a:lnTo>
                  <a:close/>
                </a:path>
                <a:path w="1572895" h="1648459">
                  <a:moveTo>
                    <a:pt x="1571016" y="1222496"/>
                  </a:moveTo>
                  <a:lnTo>
                    <a:pt x="1563391" y="1222496"/>
                  </a:lnTo>
                  <a:lnTo>
                    <a:pt x="1563387" y="1224909"/>
                  </a:lnTo>
                  <a:lnTo>
                    <a:pt x="785515" y="1224972"/>
                  </a:lnTo>
                  <a:lnTo>
                    <a:pt x="1571013" y="1224909"/>
                  </a:lnTo>
                  <a:lnTo>
                    <a:pt x="1571016" y="1222496"/>
                  </a:lnTo>
                  <a:close/>
                </a:path>
                <a:path w="1572895" h="1648459">
                  <a:moveTo>
                    <a:pt x="6690" y="1222496"/>
                  </a:moveTo>
                  <a:lnTo>
                    <a:pt x="21" y="1222496"/>
                  </a:lnTo>
                  <a:lnTo>
                    <a:pt x="17" y="1224909"/>
                  </a:lnTo>
                  <a:lnTo>
                    <a:pt x="6685" y="1224909"/>
                  </a:lnTo>
                  <a:lnTo>
                    <a:pt x="6690" y="1222496"/>
                  </a:lnTo>
                  <a:close/>
                </a:path>
                <a:path w="1572895" h="1648459">
                  <a:moveTo>
                    <a:pt x="21" y="1222369"/>
                  </a:moveTo>
                  <a:close/>
                </a:path>
                <a:path w="1572895" h="1648459">
                  <a:moveTo>
                    <a:pt x="1571034" y="1211066"/>
                  </a:moveTo>
                  <a:lnTo>
                    <a:pt x="1563409" y="1211066"/>
                  </a:lnTo>
                  <a:lnTo>
                    <a:pt x="1563395" y="1219829"/>
                  </a:lnTo>
                  <a:lnTo>
                    <a:pt x="6696" y="1219956"/>
                  </a:lnTo>
                  <a:lnTo>
                    <a:pt x="1563395" y="1219956"/>
                  </a:lnTo>
                  <a:lnTo>
                    <a:pt x="1563391" y="1222495"/>
                  </a:lnTo>
                  <a:lnTo>
                    <a:pt x="1571016" y="1222496"/>
                  </a:lnTo>
                  <a:lnTo>
                    <a:pt x="1571034" y="1211066"/>
                  </a:lnTo>
                  <a:close/>
                </a:path>
                <a:path w="1572895" h="1648459">
                  <a:moveTo>
                    <a:pt x="6717" y="1211066"/>
                  </a:moveTo>
                  <a:lnTo>
                    <a:pt x="39" y="1211066"/>
                  </a:lnTo>
                  <a:lnTo>
                    <a:pt x="21" y="1222369"/>
                  </a:lnTo>
                  <a:lnTo>
                    <a:pt x="732954" y="1222428"/>
                  </a:lnTo>
                  <a:lnTo>
                    <a:pt x="6690" y="1222369"/>
                  </a:lnTo>
                  <a:lnTo>
                    <a:pt x="6717" y="1211066"/>
                  </a:lnTo>
                  <a:close/>
                </a:path>
                <a:path w="1572895" h="1648459">
                  <a:moveTo>
                    <a:pt x="1563401" y="1216019"/>
                  </a:moveTo>
                  <a:lnTo>
                    <a:pt x="6705" y="1216146"/>
                  </a:lnTo>
                  <a:lnTo>
                    <a:pt x="1563400" y="1216146"/>
                  </a:lnTo>
                  <a:close/>
                </a:path>
                <a:path w="1572895" h="1648459">
                  <a:moveTo>
                    <a:pt x="39" y="1210939"/>
                  </a:moveTo>
                  <a:close/>
                </a:path>
                <a:path w="1572895" h="1648459">
                  <a:moveTo>
                    <a:pt x="6717" y="1210939"/>
                  </a:moveTo>
                  <a:lnTo>
                    <a:pt x="1563409" y="1211065"/>
                  </a:lnTo>
                  <a:lnTo>
                    <a:pt x="6717" y="1210939"/>
                  </a:lnTo>
                  <a:close/>
                </a:path>
                <a:path w="1572895" h="1648459">
                  <a:moveTo>
                    <a:pt x="1571042" y="1205859"/>
                  </a:moveTo>
                  <a:lnTo>
                    <a:pt x="1563416" y="1205859"/>
                  </a:lnTo>
                  <a:lnTo>
                    <a:pt x="1563409" y="1211065"/>
                  </a:lnTo>
                  <a:lnTo>
                    <a:pt x="1571034" y="1211066"/>
                  </a:lnTo>
                  <a:lnTo>
                    <a:pt x="1571042" y="1205859"/>
                  </a:lnTo>
                  <a:close/>
                </a:path>
                <a:path w="1572895" h="1648459">
                  <a:moveTo>
                    <a:pt x="6729" y="1205985"/>
                  </a:moveTo>
                  <a:lnTo>
                    <a:pt x="47" y="1205986"/>
                  </a:lnTo>
                  <a:lnTo>
                    <a:pt x="39" y="1210939"/>
                  </a:lnTo>
                  <a:lnTo>
                    <a:pt x="6717" y="1210939"/>
                  </a:lnTo>
                  <a:lnTo>
                    <a:pt x="6729" y="1205985"/>
                  </a:lnTo>
                  <a:close/>
                </a:path>
                <a:path w="1572895" h="1648459">
                  <a:moveTo>
                    <a:pt x="6735" y="1203446"/>
                  </a:moveTo>
                  <a:lnTo>
                    <a:pt x="50" y="1203446"/>
                  </a:lnTo>
                  <a:lnTo>
                    <a:pt x="47" y="1205986"/>
                  </a:lnTo>
                  <a:lnTo>
                    <a:pt x="6729" y="1205985"/>
                  </a:lnTo>
                  <a:lnTo>
                    <a:pt x="6735" y="1203446"/>
                  </a:lnTo>
                  <a:close/>
                </a:path>
                <a:path w="1572895" h="1648459">
                  <a:moveTo>
                    <a:pt x="1571046" y="1203446"/>
                  </a:moveTo>
                  <a:lnTo>
                    <a:pt x="1563420" y="1203446"/>
                  </a:lnTo>
                  <a:lnTo>
                    <a:pt x="1563416" y="1205859"/>
                  </a:lnTo>
                  <a:lnTo>
                    <a:pt x="1571042" y="1205859"/>
                  </a:lnTo>
                  <a:lnTo>
                    <a:pt x="1571046" y="1203446"/>
                  </a:lnTo>
                  <a:close/>
                </a:path>
                <a:path w="1572895" h="1648459">
                  <a:moveTo>
                    <a:pt x="6735" y="1203319"/>
                  </a:moveTo>
                  <a:lnTo>
                    <a:pt x="1563420" y="1203445"/>
                  </a:lnTo>
                  <a:lnTo>
                    <a:pt x="6735" y="1203319"/>
                  </a:lnTo>
                  <a:close/>
                </a:path>
                <a:path w="1572895" h="1648459">
                  <a:moveTo>
                    <a:pt x="1571052" y="1199509"/>
                  </a:moveTo>
                  <a:lnTo>
                    <a:pt x="1563426" y="1199509"/>
                  </a:lnTo>
                  <a:lnTo>
                    <a:pt x="1563420" y="1203445"/>
                  </a:lnTo>
                  <a:lnTo>
                    <a:pt x="1571046" y="1203446"/>
                  </a:lnTo>
                  <a:lnTo>
                    <a:pt x="1571052" y="1199509"/>
                  </a:lnTo>
                  <a:close/>
                </a:path>
                <a:path w="1572895" h="1648459">
                  <a:moveTo>
                    <a:pt x="6744" y="1199635"/>
                  </a:moveTo>
                  <a:lnTo>
                    <a:pt x="56" y="1199636"/>
                  </a:lnTo>
                  <a:lnTo>
                    <a:pt x="50" y="1203319"/>
                  </a:lnTo>
                  <a:lnTo>
                    <a:pt x="6735" y="1203319"/>
                  </a:lnTo>
                  <a:lnTo>
                    <a:pt x="6744" y="1199635"/>
                  </a:lnTo>
                  <a:close/>
                </a:path>
                <a:path w="1572895" h="1648459">
                  <a:moveTo>
                    <a:pt x="6749" y="1197096"/>
                  </a:moveTo>
                  <a:lnTo>
                    <a:pt x="60" y="1197096"/>
                  </a:lnTo>
                  <a:lnTo>
                    <a:pt x="56" y="1199636"/>
                  </a:lnTo>
                  <a:lnTo>
                    <a:pt x="6744" y="1199635"/>
                  </a:lnTo>
                  <a:lnTo>
                    <a:pt x="6749" y="1197096"/>
                  </a:lnTo>
                  <a:close/>
                </a:path>
                <a:path w="1572895" h="1648459">
                  <a:moveTo>
                    <a:pt x="1571056" y="1197096"/>
                  </a:moveTo>
                  <a:lnTo>
                    <a:pt x="1563430" y="1197096"/>
                  </a:lnTo>
                  <a:lnTo>
                    <a:pt x="1563426" y="1199509"/>
                  </a:lnTo>
                  <a:lnTo>
                    <a:pt x="1571052" y="1199509"/>
                  </a:lnTo>
                  <a:lnTo>
                    <a:pt x="1571056" y="1197096"/>
                  </a:lnTo>
                  <a:close/>
                </a:path>
                <a:path w="1572895" h="1648459">
                  <a:moveTo>
                    <a:pt x="60" y="1196969"/>
                  </a:moveTo>
                  <a:close/>
                </a:path>
                <a:path w="1572895" h="1648459">
                  <a:moveTo>
                    <a:pt x="6750" y="1196969"/>
                  </a:moveTo>
                  <a:lnTo>
                    <a:pt x="1563430" y="1197095"/>
                  </a:lnTo>
                  <a:lnTo>
                    <a:pt x="6750" y="1196969"/>
                  </a:lnTo>
                  <a:close/>
                </a:path>
                <a:path w="1572895" h="1648459">
                  <a:moveTo>
                    <a:pt x="1571071" y="1186936"/>
                  </a:moveTo>
                  <a:lnTo>
                    <a:pt x="1563446" y="1186936"/>
                  </a:lnTo>
                  <a:lnTo>
                    <a:pt x="1563438" y="1191889"/>
                  </a:lnTo>
                  <a:lnTo>
                    <a:pt x="6761" y="1192016"/>
                  </a:lnTo>
                  <a:lnTo>
                    <a:pt x="1563438" y="1192016"/>
                  </a:lnTo>
                  <a:lnTo>
                    <a:pt x="1563430" y="1197095"/>
                  </a:lnTo>
                  <a:lnTo>
                    <a:pt x="1571056" y="1197096"/>
                  </a:lnTo>
                  <a:lnTo>
                    <a:pt x="1571071" y="1186936"/>
                  </a:lnTo>
                  <a:close/>
                </a:path>
                <a:path w="1572895" h="1648459">
                  <a:moveTo>
                    <a:pt x="6773" y="1186936"/>
                  </a:moveTo>
                  <a:lnTo>
                    <a:pt x="76" y="1186936"/>
                  </a:lnTo>
                  <a:lnTo>
                    <a:pt x="60" y="1196969"/>
                  </a:lnTo>
                  <a:lnTo>
                    <a:pt x="6750" y="1196969"/>
                  </a:lnTo>
                  <a:lnTo>
                    <a:pt x="6773" y="1186936"/>
                  </a:lnTo>
                  <a:close/>
                </a:path>
                <a:path w="1572895" h="1648459">
                  <a:moveTo>
                    <a:pt x="6782" y="1183126"/>
                  </a:moveTo>
                  <a:lnTo>
                    <a:pt x="82" y="1183126"/>
                  </a:lnTo>
                  <a:lnTo>
                    <a:pt x="76" y="1186936"/>
                  </a:lnTo>
                  <a:lnTo>
                    <a:pt x="6773" y="1186935"/>
                  </a:lnTo>
                  <a:lnTo>
                    <a:pt x="6782" y="1183126"/>
                  </a:lnTo>
                  <a:close/>
                </a:path>
                <a:path w="1572895" h="1648459">
                  <a:moveTo>
                    <a:pt x="1563446" y="1186809"/>
                  </a:moveTo>
                  <a:lnTo>
                    <a:pt x="6773" y="1186936"/>
                  </a:lnTo>
                  <a:lnTo>
                    <a:pt x="1563446" y="1186936"/>
                  </a:lnTo>
                  <a:close/>
                </a:path>
                <a:path w="1572895" h="1648459">
                  <a:moveTo>
                    <a:pt x="1571077" y="1183126"/>
                  </a:moveTo>
                  <a:lnTo>
                    <a:pt x="1563452" y="1183126"/>
                  </a:lnTo>
                  <a:lnTo>
                    <a:pt x="1563446" y="1186809"/>
                  </a:lnTo>
                  <a:lnTo>
                    <a:pt x="1571071" y="1186809"/>
                  </a:lnTo>
                  <a:lnTo>
                    <a:pt x="1571077" y="1183126"/>
                  </a:lnTo>
                  <a:close/>
                </a:path>
                <a:path w="1572895" h="1648459">
                  <a:moveTo>
                    <a:pt x="6800" y="1175506"/>
                  </a:moveTo>
                  <a:lnTo>
                    <a:pt x="94" y="1175506"/>
                  </a:lnTo>
                  <a:lnTo>
                    <a:pt x="82" y="1182999"/>
                  </a:lnTo>
                  <a:lnTo>
                    <a:pt x="1571077" y="1183126"/>
                  </a:lnTo>
                  <a:lnTo>
                    <a:pt x="1571077" y="1182999"/>
                  </a:lnTo>
                  <a:lnTo>
                    <a:pt x="6782" y="1182999"/>
                  </a:lnTo>
                  <a:lnTo>
                    <a:pt x="6800" y="1175506"/>
                  </a:lnTo>
                  <a:close/>
                </a:path>
                <a:path w="1572895" h="1648459">
                  <a:moveTo>
                    <a:pt x="1571089" y="1175506"/>
                  </a:moveTo>
                  <a:lnTo>
                    <a:pt x="1563464" y="1175506"/>
                  </a:lnTo>
                  <a:lnTo>
                    <a:pt x="1563452" y="1182999"/>
                  </a:lnTo>
                  <a:lnTo>
                    <a:pt x="1571077" y="1182999"/>
                  </a:lnTo>
                  <a:lnTo>
                    <a:pt x="1571089" y="1175506"/>
                  </a:lnTo>
                  <a:close/>
                </a:path>
                <a:path w="1572895" h="1648459">
                  <a:moveTo>
                    <a:pt x="1563458" y="1179189"/>
                  </a:moveTo>
                  <a:lnTo>
                    <a:pt x="6791" y="1179316"/>
                  </a:lnTo>
                  <a:lnTo>
                    <a:pt x="1563458" y="1179316"/>
                  </a:lnTo>
                  <a:close/>
                </a:path>
                <a:path w="1572895" h="1648459">
                  <a:moveTo>
                    <a:pt x="6800" y="1175379"/>
                  </a:moveTo>
                  <a:lnTo>
                    <a:pt x="1563464" y="1175505"/>
                  </a:lnTo>
                  <a:lnTo>
                    <a:pt x="6800" y="1175379"/>
                  </a:lnTo>
                  <a:close/>
                </a:path>
                <a:path w="1572895" h="1648459">
                  <a:moveTo>
                    <a:pt x="1571101" y="1167759"/>
                  </a:moveTo>
                  <a:lnTo>
                    <a:pt x="1563476" y="1167759"/>
                  </a:lnTo>
                  <a:lnTo>
                    <a:pt x="1563464" y="1175505"/>
                  </a:lnTo>
                  <a:lnTo>
                    <a:pt x="1571089" y="1175506"/>
                  </a:lnTo>
                  <a:lnTo>
                    <a:pt x="1571101" y="1167759"/>
                  </a:lnTo>
                  <a:close/>
                </a:path>
                <a:path w="1572895" h="1648459">
                  <a:moveTo>
                    <a:pt x="6818" y="1167885"/>
                  </a:moveTo>
                  <a:lnTo>
                    <a:pt x="105" y="1167886"/>
                  </a:lnTo>
                  <a:lnTo>
                    <a:pt x="94" y="1175379"/>
                  </a:lnTo>
                  <a:lnTo>
                    <a:pt x="6800" y="1175379"/>
                  </a:lnTo>
                  <a:lnTo>
                    <a:pt x="6818" y="1167885"/>
                  </a:lnTo>
                  <a:close/>
                </a:path>
                <a:path w="1572895" h="1648459">
                  <a:moveTo>
                    <a:pt x="6826" y="1164076"/>
                  </a:moveTo>
                  <a:lnTo>
                    <a:pt x="111" y="1164076"/>
                  </a:lnTo>
                  <a:lnTo>
                    <a:pt x="105" y="1167886"/>
                  </a:lnTo>
                  <a:lnTo>
                    <a:pt x="6818" y="1167885"/>
                  </a:lnTo>
                  <a:lnTo>
                    <a:pt x="6826" y="1164076"/>
                  </a:lnTo>
                  <a:close/>
                </a:path>
                <a:path w="1572895" h="1648459">
                  <a:moveTo>
                    <a:pt x="1563476" y="1167759"/>
                  </a:moveTo>
                  <a:lnTo>
                    <a:pt x="6818" y="1167886"/>
                  </a:lnTo>
                  <a:lnTo>
                    <a:pt x="1563476" y="1167886"/>
                  </a:lnTo>
                  <a:close/>
                </a:path>
                <a:path w="1572895" h="1648459">
                  <a:moveTo>
                    <a:pt x="1571107" y="1164076"/>
                  </a:moveTo>
                  <a:lnTo>
                    <a:pt x="1563482" y="1164076"/>
                  </a:lnTo>
                  <a:lnTo>
                    <a:pt x="1563476" y="1167759"/>
                  </a:lnTo>
                  <a:lnTo>
                    <a:pt x="1571101" y="1167759"/>
                  </a:lnTo>
                  <a:lnTo>
                    <a:pt x="1571107" y="1164076"/>
                  </a:lnTo>
                  <a:close/>
                </a:path>
                <a:path w="1572895" h="1648459">
                  <a:moveTo>
                    <a:pt x="1175388" y="1647819"/>
                  </a:moveTo>
                  <a:lnTo>
                    <a:pt x="1046695" y="1647819"/>
                  </a:lnTo>
                  <a:lnTo>
                    <a:pt x="1175388" y="1648131"/>
                  </a:lnTo>
                  <a:lnTo>
                    <a:pt x="1175388" y="1647819"/>
                  </a:lnTo>
                  <a:close/>
                </a:path>
                <a:path w="1572895" h="1648459">
                  <a:moveTo>
                    <a:pt x="1180468" y="1645279"/>
                  </a:moveTo>
                  <a:lnTo>
                    <a:pt x="394338" y="1645279"/>
                  </a:lnTo>
                  <a:lnTo>
                    <a:pt x="394338" y="1646237"/>
                  </a:lnTo>
                  <a:lnTo>
                    <a:pt x="523032" y="1646549"/>
                  </a:lnTo>
                  <a:lnTo>
                    <a:pt x="1177928" y="1646549"/>
                  </a:lnTo>
                  <a:lnTo>
                    <a:pt x="1177928" y="1647819"/>
                  </a:lnTo>
                  <a:lnTo>
                    <a:pt x="1180468" y="1647819"/>
                  </a:lnTo>
                  <a:lnTo>
                    <a:pt x="1180468" y="1645279"/>
                  </a:lnTo>
                  <a:close/>
                </a:path>
                <a:path w="1572895" h="1648459">
                  <a:moveTo>
                    <a:pt x="391798" y="1644009"/>
                  </a:moveTo>
                  <a:lnTo>
                    <a:pt x="389258" y="1644009"/>
                  </a:lnTo>
                  <a:lnTo>
                    <a:pt x="389258" y="1645279"/>
                  </a:lnTo>
                  <a:lnTo>
                    <a:pt x="391798" y="1645279"/>
                  </a:lnTo>
                  <a:lnTo>
                    <a:pt x="391798" y="1644009"/>
                  </a:lnTo>
                  <a:close/>
                </a:path>
                <a:path w="1572895" h="1648459">
                  <a:moveTo>
                    <a:pt x="1185548" y="1644009"/>
                  </a:moveTo>
                  <a:lnTo>
                    <a:pt x="1183008" y="1644009"/>
                  </a:lnTo>
                  <a:lnTo>
                    <a:pt x="1183008" y="1645279"/>
                  </a:lnTo>
                  <a:lnTo>
                    <a:pt x="1185548" y="1645279"/>
                  </a:lnTo>
                  <a:lnTo>
                    <a:pt x="1185548" y="1644009"/>
                  </a:lnTo>
                  <a:close/>
                </a:path>
                <a:path w="1572895" h="1648459">
                  <a:moveTo>
                    <a:pt x="1188088" y="1641469"/>
                  </a:moveTo>
                  <a:lnTo>
                    <a:pt x="386718" y="1641469"/>
                  </a:lnTo>
                  <a:lnTo>
                    <a:pt x="386718" y="1644009"/>
                  </a:lnTo>
                  <a:lnTo>
                    <a:pt x="1188088" y="1644009"/>
                  </a:lnTo>
                  <a:lnTo>
                    <a:pt x="1188088" y="1641469"/>
                  </a:lnTo>
                  <a:close/>
                </a:path>
                <a:path w="1572895" h="1648459">
                  <a:moveTo>
                    <a:pt x="381638" y="1639542"/>
                  </a:moveTo>
                  <a:lnTo>
                    <a:pt x="381638" y="1641469"/>
                  </a:lnTo>
                  <a:lnTo>
                    <a:pt x="384178" y="1641469"/>
                  </a:lnTo>
                  <a:lnTo>
                    <a:pt x="384178" y="1640199"/>
                  </a:lnTo>
                  <a:lnTo>
                    <a:pt x="784228" y="1640199"/>
                  </a:lnTo>
                  <a:lnTo>
                    <a:pt x="381638" y="1639542"/>
                  </a:lnTo>
                  <a:close/>
                </a:path>
                <a:path w="1572895" h="1648459">
                  <a:moveTo>
                    <a:pt x="1190628" y="1640862"/>
                  </a:moveTo>
                  <a:lnTo>
                    <a:pt x="1190628" y="1641469"/>
                  </a:lnTo>
                  <a:lnTo>
                    <a:pt x="1193168" y="1641469"/>
                  </a:lnTo>
                  <a:lnTo>
                    <a:pt x="1193168" y="1640866"/>
                  </a:lnTo>
                  <a:lnTo>
                    <a:pt x="1190628" y="1640862"/>
                  </a:lnTo>
                  <a:close/>
                </a:path>
                <a:path w="1572895" h="1648459">
                  <a:moveTo>
                    <a:pt x="1565278" y="1252849"/>
                  </a:moveTo>
                  <a:lnTo>
                    <a:pt x="1563343" y="1252849"/>
                  </a:lnTo>
                  <a:lnTo>
                    <a:pt x="1563335" y="1259199"/>
                  </a:lnTo>
                  <a:lnTo>
                    <a:pt x="1564008" y="1259199"/>
                  </a:lnTo>
                  <a:lnTo>
                    <a:pt x="1564008" y="1256659"/>
                  </a:lnTo>
                  <a:lnTo>
                    <a:pt x="1565278" y="1256659"/>
                  </a:lnTo>
                  <a:lnTo>
                    <a:pt x="1565278" y="1252849"/>
                  </a:lnTo>
                  <a:close/>
                </a:path>
                <a:path w="1572895" h="1648459">
                  <a:moveTo>
                    <a:pt x="6631" y="1249039"/>
                  </a:moveTo>
                  <a:lnTo>
                    <a:pt x="5718" y="1249039"/>
                  </a:lnTo>
                  <a:lnTo>
                    <a:pt x="5718" y="1252849"/>
                  </a:lnTo>
                  <a:lnTo>
                    <a:pt x="6622" y="1252849"/>
                  </a:lnTo>
                  <a:lnTo>
                    <a:pt x="6631" y="1249039"/>
                  </a:lnTo>
                  <a:close/>
                </a:path>
                <a:path w="1572895" h="1648459">
                  <a:moveTo>
                    <a:pt x="1567818" y="1249039"/>
                  </a:moveTo>
                  <a:lnTo>
                    <a:pt x="1563351" y="1249039"/>
                  </a:lnTo>
                  <a:lnTo>
                    <a:pt x="1563347" y="1250309"/>
                  </a:lnTo>
                  <a:lnTo>
                    <a:pt x="1566548" y="1250309"/>
                  </a:lnTo>
                  <a:lnTo>
                    <a:pt x="1566548" y="1252849"/>
                  </a:lnTo>
                  <a:lnTo>
                    <a:pt x="1567818" y="1252849"/>
                  </a:lnTo>
                  <a:lnTo>
                    <a:pt x="1567818" y="1249039"/>
                  </a:lnTo>
                  <a:close/>
                </a:path>
              </a:pathLst>
            </a:custGeom>
            <a:solidFill>
              <a:srgbClr val="66386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3448953" y="4974240"/>
              <a:ext cx="1558290" cy="1634489"/>
            </a:xfrm>
            <a:custGeom>
              <a:avLst/>
              <a:gdLst/>
              <a:ahLst/>
              <a:cxnLst/>
              <a:rect l="l" t="t" r="r" b="b"/>
              <a:pathLst>
                <a:path w="1558289" h="1634490">
                  <a:moveTo>
                    <a:pt x="378826" y="0"/>
                  </a:moveTo>
                  <a:lnTo>
                    <a:pt x="378826" y="349"/>
                  </a:lnTo>
                  <a:lnTo>
                    <a:pt x="521489" y="349"/>
                  </a:lnTo>
                  <a:lnTo>
                    <a:pt x="378826" y="0"/>
                  </a:lnTo>
                  <a:close/>
                </a:path>
                <a:path w="1558289" h="1634490">
                  <a:moveTo>
                    <a:pt x="1192896" y="5429"/>
                  </a:moveTo>
                  <a:lnTo>
                    <a:pt x="366126" y="5429"/>
                  </a:lnTo>
                  <a:lnTo>
                    <a:pt x="366126" y="6699"/>
                  </a:lnTo>
                  <a:lnTo>
                    <a:pt x="1192896" y="6699"/>
                  </a:lnTo>
                  <a:lnTo>
                    <a:pt x="1192896" y="5429"/>
                  </a:lnTo>
                  <a:close/>
                </a:path>
                <a:path w="1558289" h="1634490">
                  <a:moveTo>
                    <a:pt x="1190356" y="4159"/>
                  </a:moveTo>
                  <a:lnTo>
                    <a:pt x="368666" y="4159"/>
                  </a:lnTo>
                  <a:lnTo>
                    <a:pt x="368666" y="5429"/>
                  </a:lnTo>
                  <a:lnTo>
                    <a:pt x="1190356" y="5429"/>
                  </a:lnTo>
                  <a:lnTo>
                    <a:pt x="1190356" y="4159"/>
                  </a:lnTo>
                  <a:close/>
                </a:path>
                <a:path w="1558289" h="1634490">
                  <a:moveTo>
                    <a:pt x="1187816" y="2889"/>
                  </a:moveTo>
                  <a:lnTo>
                    <a:pt x="371206" y="2889"/>
                  </a:lnTo>
                  <a:lnTo>
                    <a:pt x="371206" y="4159"/>
                  </a:lnTo>
                  <a:lnTo>
                    <a:pt x="1187816" y="4159"/>
                  </a:lnTo>
                  <a:lnTo>
                    <a:pt x="1187816" y="2889"/>
                  </a:lnTo>
                  <a:close/>
                </a:path>
                <a:path w="1558289" h="1634490">
                  <a:moveTo>
                    <a:pt x="521489" y="349"/>
                  </a:moveTo>
                  <a:lnTo>
                    <a:pt x="376286" y="349"/>
                  </a:lnTo>
                  <a:lnTo>
                    <a:pt x="376286" y="1619"/>
                  </a:lnTo>
                  <a:lnTo>
                    <a:pt x="373746" y="1619"/>
                  </a:lnTo>
                  <a:lnTo>
                    <a:pt x="373746" y="2889"/>
                  </a:lnTo>
                  <a:lnTo>
                    <a:pt x="1185276" y="2889"/>
                  </a:lnTo>
                  <a:lnTo>
                    <a:pt x="1185276" y="1974"/>
                  </a:lnTo>
                  <a:lnTo>
                    <a:pt x="521489" y="349"/>
                  </a:lnTo>
                  <a:close/>
                </a:path>
                <a:path w="1558289" h="1634490">
                  <a:moveTo>
                    <a:pt x="1195436" y="6699"/>
                  </a:moveTo>
                  <a:lnTo>
                    <a:pt x="363586" y="6699"/>
                  </a:lnTo>
                  <a:lnTo>
                    <a:pt x="363586" y="7282"/>
                  </a:lnTo>
                  <a:lnTo>
                    <a:pt x="1197976" y="8656"/>
                  </a:lnTo>
                  <a:lnTo>
                    <a:pt x="1197976" y="7969"/>
                  </a:lnTo>
                  <a:lnTo>
                    <a:pt x="1195436" y="7969"/>
                  </a:lnTo>
                  <a:lnTo>
                    <a:pt x="1195436" y="6699"/>
                  </a:lnTo>
                  <a:close/>
                </a:path>
                <a:path w="1558289" h="1634490">
                  <a:moveTo>
                    <a:pt x="7826" y="918559"/>
                  </a:moveTo>
                  <a:lnTo>
                    <a:pt x="764" y="918559"/>
                  </a:lnTo>
                  <a:lnTo>
                    <a:pt x="743" y="926179"/>
                  </a:lnTo>
                  <a:lnTo>
                    <a:pt x="7812" y="926179"/>
                  </a:lnTo>
                  <a:lnTo>
                    <a:pt x="7826" y="918559"/>
                  </a:lnTo>
                  <a:close/>
                </a:path>
                <a:path w="1558289" h="1634490">
                  <a:moveTo>
                    <a:pt x="1557233" y="918559"/>
                  </a:moveTo>
                  <a:lnTo>
                    <a:pt x="1550165" y="918559"/>
                  </a:lnTo>
                  <a:lnTo>
                    <a:pt x="1550147" y="926179"/>
                  </a:lnTo>
                  <a:lnTo>
                    <a:pt x="1557219" y="926179"/>
                  </a:lnTo>
                  <a:lnTo>
                    <a:pt x="1557233" y="918559"/>
                  </a:lnTo>
                  <a:close/>
                </a:path>
                <a:path w="1558289" h="1634490">
                  <a:moveTo>
                    <a:pt x="7828" y="917295"/>
                  </a:moveTo>
                  <a:lnTo>
                    <a:pt x="7826" y="918559"/>
                  </a:lnTo>
                  <a:lnTo>
                    <a:pt x="14830" y="918553"/>
                  </a:lnTo>
                  <a:lnTo>
                    <a:pt x="7828" y="917295"/>
                  </a:lnTo>
                  <a:close/>
                </a:path>
                <a:path w="1558289" h="1634490">
                  <a:moveTo>
                    <a:pt x="1557264" y="898239"/>
                  </a:moveTo>
                  <a:lnTo>
                    <a:pt x="1550215" y="898239"/>
                  </a:lnTo>
                  <a:lnTo>
                    <a:pt x="1550168" y="918553"/>
                  </a:lnTo>
                  <a:lnTo>
                    <a:pt x="1557233" y="918559"/>
                  </a:lnTo>
                  <a:lnTo>
                    <a:pt x="1557264" y="898239"/>
                  </a:lnTo>
                  <a:close/>
                </a:path>
                <a:path w="1558289" h="1634490">
                  <a:moveTo>
                    <a:pt x="1550168" y="917289"/>
                  </a:moveTo>
                  <a:lnTo>
                    <a:pt x="1543167" y="917295"/>
                  </a:lnTo>
                  <a:lnTo>
                    <a:pt x="1550165" y="918553"/>
                  </a:lnTo>
                  <a:lnTo>
                    <a:pt x="1550168" y="917289"/>
                  </a:lnTo>
                  <a:close/>
                </a:path>
                <a:path w="1558289" h="1634490">
                  <a:moveTo>
                    <a:pt x="7858" y="898239"/>
                  </a:moveTo>
                  <a:lnTo>
                    <a:pt x="811" y="898239"/>
                  </a:lnTo>
                  <a:lnTo>
                    <a:pt x="764" y="917289"/>
                  </a:lnTo>
                  <a:lnTo>
                    <a:pt x="7828" y="917295"/>
                  </a:lnTo>
                  <a:lnTo>
                    <a:pt x="7858" y="898239"/>
                  </a:lnTo>
                  <a:close/>
                </a:path>
                <a:path w="1558289" h="1634490">
                  <a:moveTo>
                    <a:pt x="7860" y="896975"/>
                  </a:moveTo>
                  <a:lnTo>
                    <a:pt x="7858" y="898239"/>
                  </a:lnTo>
                  <a:lnTo>
                    <a:pt x="1550215" y="898233"/>
                  </a:lnTo>
                  <a:lnTo>
                    <a:pt x="7860" y="896975"/>
                  </a:lnTo>
                  <a:close/>
                </a:path>
                <a:path w="1558289" h="1634490">
                  <a:moveTo>
                    <a:pt x="1557314" y="866489"/>
                  </a:moveTo>
                  <a:lnTo>
                    <a:pt x="1550287" y="866489"/>
                  </a:lnTo>
                  <a:lnTo>
                    <a:pt x="1550215" y="898233"/>
                  </a:lnTo>
                  <a:lnTo>
                    <a:pt x="1557264" y="898239"/>
                  </a:lnTo>
                  <a:lnTo>
                    <a:pt x="1557314" y="866489"/>
                  </a:lnTo>
                  <a:close/>
                </a:path>
                <a:path w="1558289" h="1634490">
                  <a:moveTo>
                    <a:pt x="7908" y="866489"/>
                  </a:moveTo>
                  <a:lnTo>
                    <a:pt x="882" y="866489"/>
                  </a:lnTo>
                  <a:lnTo>
                    <a:pt x="811" y="896969"/>
                  </a:lnTo>
                  <a:lnTo>
                    <a:pt x="7860" y="896975"/>
                  </a:lnTo>
                  <a:lnTo>
                    <a:pt x="7908" y="866489"/>
                  </a:lnTo>
                  <a:close/>
                </a:path>
                <a:path w="1558289" h="1634490">
                  <a:moveTo>
                    <a:pt x="885" y="865219"/>
                  </a:moveTo>
                  <a:lnTo>
                    <a:pt x="882" y="866489"/>
                  </a:lnTo>
                  <a:lnTo>
                    <a:pt x="885" y="865219"/>
                  </a:lnTo>
                  <a:close/>
                </a:path>
                <a:path w="1558289" h="1634490">
                  <a:moveTo>
                    <a:pt x="779099" y="865854"/>
                  </a:moveTo>
                  <a:lnTo>
                    <a:pt x="7908" y="866489"/>
                  </a:lnTo>
                  <a:lnTo>
                    <a:pt x="1550287" y="866483"/>
                  </a:lnTo>
                  <a:lnTo>
                    <a:pt x="779099" y="865854"/>
                  </a:lnTo>
                  <a:close/>
                </a:path>
                <a:path w="1558289" h="1634490">
                  <a:moveTo>
                    <a:pt x="1557361" y="834739"/>
                  </a:moveTo>
                  <a:lnTo>
                    <a:pt x="1550365" y="834739"/>
                  </a:lnTo>
                  <a:lnTo>
                    <a:pt x="1550287" y="866483"/>
                  </a:lnTo>
                  <a:lnTo>
                    <a:pt x="1557314" y="866489"/>
                  </a:lnTo>
                  <a:lnTo>
                    <a:pt x="1557361" y="834739"/>
                  </a:lnTo>
                  <a:close/>
                </a:path>
                <a:path w="1558289" h="1634490">
                  <a:moveTo>
                    <a:pt x="7958" y="834739"/>
                  </a:moveTo>
                  <a:lnTo>
                    <a:pt x="959" y="834739"/>
                  </a:lnTo>
                  <a:lnTo>
                    <a:pt x="888" y="865219"/>
                  </a:lnTo>
                  <a:lnTo>
                    <a:pt x="7910" y="865225"/>
                  </a:lnTo>
                  <a:lnTo>
                    <a:pt x="7958" y="834739"/>
                  </a:lnTo>
                  <a:close/>
                </a:path>
                <a:path w="1558289" h="1634490">
                  <a:moveTo>
                    <a:pt x="8006" y="802989"/>
                  </a:moveTo>
                  <a:lnTo>
                    <a:pt x="1033" y="802989"/>
                  </a:lnTo>
                  <a:lnTo>
                    <a:pt x="959" y="834739"/>
                  </a:lnTo>
                  <a:lnTo>
                    <a:pt x="7958" y="834733"/>
                  </a:lnTo>
                  <a:lnTo>
                    <a:pt x="8006" y="802989"/>
                  </a:lnTo>
                  <a:close/>
                </a:path>
                <a:path w="1558289" h="1634490">
                  <a:moveTo>
                    <a:pt x="1550368" y="833475"/>
                  </a:moveTo>
                  <a:lnTo>
                    <a:pt x="7958" y="834739"/>
                  </a:lnTo>
                  <a:lnTo>
                    <a:pt x="1550365" y="834739"/>
                  </a:lnTo>
                  <a:lnTo>
                    <a:pt x="1550368" y="833475"/>
                  </a:lnTo>
                  <a:close/>
                </a:path>
                <a:path w="1558289" h="1634490">
                  <a:moveTo>
                    <a:pt x="1557413" y="802989"/>
                  </a:moveTo>
                  <a:lnTo>
                    <a:pt x="1550440" y="802989"/>
                  </a:lnTo>
                  <a:lnTo>
                    <a:pt x="1550368" y="833475"/>
                  </a:lnTo>
                  <a:lnTo>
                    <a:pt x="1557363" y="833469"/>
                  </a:lnTo>
                  <a:lnTo>
                    <a:pt x="1557413" y="802989"/>
                  </a:lnTo>
                  <a:close/>
                </a:path>
                <a:path w="1558289" h="1634490">
                  <a:moveTo>
                    <a:pt x="8108" y="738219"/>
                  </a:moveTo>
                  <a:lnTo>
                    <a:pt x="1182" y="738219"/>
                  </a:lnTo>
                  <a:lnTo>
                    <a:pt x="1033" y="802989"/>
                  </a:lnTo>
                  <a:lnTo>
                    <a:pt x="8006" y="802983"/>
                  </a:lnTo>
                  <a:lnTo>
                    <a:pt x="8108" y="738219"/>
                  </a:lnTo>
                  <a:close/>
                </a:path>
                <a:path w="1558289" h="1634490">
                  <a:moveTo>
                    <a:pt x="779223" y="802354"/>
                  </a:moveTo>
                  <a:lnTo>
                    <a:pt x="8006" y="802989"/>
                  </a:lnTo>
                  <a:lnTo>
                    <a:pt x="1550440" y="802989"/>
                  </a:lnTo>
                  <a:lnTo>
                    <a:pt x="779223" y="802354"/>
                  </a:lnTo>
                  <a:close/>
                </a:path>
                <a:path w="1558289" h="1634490">
                  <a:moveTo>
                    <a:pt x="1557513" y="738219"/>
                  </a:moveTo>
                  <a:lnTo>
                    <a:pt x="1550592" y="738219"/>
                  </a:lnTo>
                  <a:lnTo>
                    <a:pt x="1550440" y="801719"/>
                  </a:lnTo>
                  <a:lnTo>
                    <a:pt x="779223" y="802354"/>
                  </a:lnTo>
                  <a:lnTo>
                    <a:pt x="1557413" y="801719"/>
                  </a:lnTo>
                  <a:lnTo>
                    <a:pt x="1557513" y="738219"/>
                  </a:lnTo>
                  <a:close/>
                </a:path>
                <a:path w="1558289" h="1634490">
                  <a:moveTo>
                    <a:pt x="1185" y="736949"/>
                  </a:moveTo>
                  <a:lnTo>
                    <a:pt x="1182" y="738219"/>
                  </a:lnTo>
                  <a:lnTo>
                    <a:pt x="1185" y="736949"/>
                  </a:lnTo>
                  <a:close/>
                </a:path>
                <a:path w="1558289" h="1634490">
                  <a:moveTo>
                    <a:pt x="8109" y="736955"/>
                  </a:moveTo>
                  <a:lnTo>
                    <a:pt x="8108" y="738219"/>
                  </a:lnTo>
                  <a:lnTo>
                    <a:pt x="1550592" y="738219"/>
                  </a:lnTo>
                  <a:lnTo>
                    <a:pt x="8109" y="736955"/>
                  </a:lnTo>
                  <a:close/>
                </a:path>
                <a:path w="1558289" h="1634490">
                  <a:moveTo>
                    <a:pt x="1557545" y="717899"/>
                  </a:moveTo>
                  <a:lnTo>
                    <a:pt x="1550640" y="717899"/>
                  </a:lnTo>
                  <a:lnTo>
                    <a:pt x="1550592" y="738213"/>
                  </a:lnTo>
                  <a:lnTo>
                    <a:pt x="1557513" y="738219"/>
                  </a:lnTo>
                  <a:lnTo>
                    <a:pt x="1557545" y="717899"/>
                  </a:lnTo>
                  <a:close/>
                </a:path>
                <a:path w="1558289" h="1634490">
                  <a:moveTo>
                    <a:pt x="14973" y="736955"/>
                  </a:moveTo>
                  <a:lnTo>
                    <a:pt x="779564" y="737584"/>
                  </a:lnTo>
                  <a:lnTo>
                    <a:pt x="14973" y="736955"/>
                  </a:lnTo>
                  <a:close/>
                </a:path>
                <a:path w="1558289" h="1634490">
                  <a:moveTo>
                    <a:pt x="8139" y="717899"/>
                  </a:moveTo>
                  <a:lnTo>
                    <a:pt x="1232" y="717899"/>
                  </a:lnTo>
                  <a:lnTo>
                    <a:pt x="1188" y="736949"/>
                  </a:lnTo>
                  <a:lnTo>
                    <a:pt x="8109" y="736955"/>
                  </a:lnTo>
                  <a:lnTo>
                    <a:pt x="8139" y="717899"/>
                  </a:lnTo>
                  <a:close/>
                </a:path>
                <a:path w="1558289" h="1634490">
                  <a:moveTo>
                    <a:pt x="8141" y="716629"/>
                  </a:moveTo>
                  <a:lnTo>
                    <a:pt x="8139" y="717899"/>
                  </a:lnTo>
                  <a:lnTo>
                    <a:pt x="1550640" y="717899"/>
                  </a:lnTo>
                  <a:lnTo>
                    <a:pt x="8141" y="716629"/>
                  </a:lnTo>
                  <a:close/>
                </a:path>
                <a:path w="1558289" h="1634490">
                  <a:moveTo>
                    <a:pt x="8170" y="698849"/>
                  </a:moveTo>
                  <a:lnTo>
                    <a:pt x="1276" y="698849"/>
                  </a:lnTo>
                  <a:lnTo>
                    <a:pt x="1232" y="716629"/>
                  </a:lnTo>
                  <a:lnTo>
                    <a:pt x="8141" y="716629"/>
                  </a:lnTo>
                  <a:lnTo>
                    <a:pt x="8170" y="698849"/>
                  </a:lnTo>
                  <a:close/>
                </a:path>
                <a:path w="1558289" h="1634490">
                  <a:moveTo>
                    <a:pt x="1557575" y="698849"/>
                  </a:moveTo>
                  <a:lnTo>
                    <a:pt x="1550685" y="698849"/>
                  </a:lnTo>
                  <a:lnTo>
                    <a:pt x="1550640" y="716629"/>
                  </a:lnTo>
                  <a:lnTo>
                    <a:pt x="1557545" y="716629"/>
                  </a:lnTo>
                  <a:lnTo>
                    <a:pt x="1557575" y="698849"/>
                  </a:lnTo>
                  <a:close/>
                </a:path>
                <a:path w="1558289" h="1634490">
                  <a:moveTo>
                    <a:pt x="8171" y="697579"/>
                  </a:moveTo>
                  <a:lnTo>
                    <a:pt x="8170" y="698849"/>
                  </a:lnTo>
                  <a:lnTo>
                    <a:pt x="1550685" y="698849"/>
                  </a:lnTo>
                  <a:lnTo>
                    <a:pt x="8171" y="697579"/>
                  </a:lnTo>
                  <a:close/>
                </a:path>
                <a:path w="1558289" h="1634490">
                  <a:moveTo>
                    <a:pt x="8197" y="681069"/>
                  </a:moveTo>
                  <a:lnTo>
                    <a:pt x="1315" y="681069"/>
                  </a:lnTo>
                  <a:lnTo>
                    <a:pt x="1276" y="697579"/>
                  </a:lnTo>
                  <a:lnTo>
                    <a:pt x="8171" y="697579"/>
                  </a:lnTo>
                  <a:lnTo>
                    <a:pt x="8197" y="681069"/>
                  </a:lnTo>
                  <a:close/>
                </a:path>
                <a:path w="1558289" h="1634490">
                  <a:moveTo>
                    <a:pt x="1557602" y="681069"/>
                  </a:moveTo>
                  <a:lnTo>
                    <a:pt x="1550727" y="681069"/>
                  </a:lnTo>
                  <a:lnTo>
                    <a:pt x="1550685" y="697579"/>
                  </a:lnTo>
                  <a:lnTo>
                    <a:pt x="1557575" y="697579"/>
                  </a:lnTo>
                  <a:lnTo>
                    <a:pt x="1557602" y="681069"/>
                  </a:lnTo>
                  <a:close/>
                </a:path>
                <a:path w="1558289" h="1634490">
                  <a:moveTo>
                    <a:pt x="1318" y="679799"/>
                  </a:moveTo>
                  <a:lnTo>
                    <a:pt x="1315" y="681069"/>
                  </a:lnTo>
                  <a:lnTo>
                    <a:pt x="1318" y="679799"/>
                  </a:lnTo>
                  <a:close/>
                </a:path>
                <a:path w="1558289" h="1634490">
                  <a:moveTo>
                    <a:pt x="8199" y="679804"/>
                  </a:moveTo>
                  <a:lnTo>
                    <a:pt x="8197" y="681069"/>
                  </a:lnTo>
                  <a:lnTo>
                    <a:pt x="1550727" y="681069"/>
                  </a:lnTo>
                  <a:lnTo>
                    <a:pt x="8199" y="679804"/>
                  </a:lnTo>
                  <a:close/>
                </a:path>
                <a:path w="1558289" h="1634490">
                  <a:moveTo>
                    <a:pt x="1557632" y="662019"/>
                  </a:moveTo>
                  <a:lnTo>
                    <a:pt x="1550769" y="662019"/>
                  </a:lnTo>
                  <a:lnTo>
                    <a:pt x="1550727" y="679799"/>
                  </a:lnTo>
                  <a:lnTo>
                    <a:pt x="8199" y="679799"/>
                  </a:lnTo>
                  <a:lnTo>
                    <a:pt x="1557602" y="681069"/>
                  </a:lnTo>
                  <a:lnTo>
                    <a:pt x="1557632" y="662019"/>
                  </a:lnTo>
                  <a:close/>
                </a:path>
                <a:path w="1558289" h="1634490">
                  <a:moveTo>
                    <a:pt x="8229" y="662019"/>
                  </a:moveTo>
                  <a:lnTo>
                    <a:pt x="1360" y="662019"/>
                  </a:lnTo>
                  <a:lnTo>
                    <a:pt x="1321" y="679799"/>
                  </a:lnTo>
                  <a:lnTo>
                    <a:pt x="8199" y="679804"/>
                  </a:lnTo>
                  <a:lnTo>
                    <a:pt x="8229" y="662019"/>
                  </a:lnTo>
                  <a:close/>
                </a:path>
                <a:path w="1558289" h="1634490">
                  <a:moveTo>
                    <a:pt x="1362" y="660749"/>
                  </a:moveTo>
                  <a:lnTo>
                    <a:pt x="1360" y="662019"/>
                  </a:lnTo>
                  <a:lnTo>
                    <a:pt x="1362" y="660749"/>
                  </a:lnTo>
                  <a:close/>
                </a:path>
                <a:path w="1558289" h="1634490">
                  <a:moveTo>
                    <a:pt x="779499" y="661384"/>
                  </a:moveTo>
                  <a:lnTo>
                    <a:pt x="8229" y="662019"/>
                  </a:lnTo>
                  <a:lnTo>
                    <a:pt x="1550769" y="662019"/>
                  </a:lnTo>
                  <a:lnTo>
                    <a:pt x="779499" y="661384"/>
                  </a:lnTo>
                  <a:close/>
                </a:path>
                <a:path w="1558289" h="1634490">
                  <a:moveTo>
                    <a:pt x="1550793" y="653123"/>
                  </a:moveTo>
                  <a:lnTo>
                    <a:pt x="1550772" y="662013"/>
                  </a:lnTo>
                  <a:lnTo>
                    <a:pt x="1557632" y="662019"/>
                  </a:lnTo>
                  <a:lnTo>
                    <a:pt x="1557646" y="653129"/>
                  </a:lnTo>
                  <a:lnTo>
                    <a:pt x="1550793" y="653123"/>
                  </a:lnTo>
                  <a:close/>
                </a:path>
                <a:path w="1558289" h="1634490">
                  <a:moveTo>
                    <a:pt x="1550772" y="660749"/>
                  </a:moveTo>
                  <a:lnTo>
                    <a:pt x="779500" y="661384"/>
                  </a:lnTo>
                  <a:lnTo>
                    <a:pt x="1550769" y="662013"/>
                  </a:lnTo>
                  <a:lnTo>
                    <a:pt x="1550772" y="660749"/>
                  </a:lnTo>
                  <a:close/>
                </a:path>
                <a:path w="1558289" h="1634490">
                  <a:moveTo>
                    <a:pt x="1383" y="651859"/>
                  </a:moveTo>
                  <a:lnTo>
                    <a:pt x="1365" y="660749"/>
                  </a:lnTo>
                  <a:lnTo>
                    <a:pt x="779500" y="661384"/>
                  </a:lnTo>
                  <a:lnTo>
                    <a:pt x="8232" y="660749"/>
                  </a:lnTo>
                  <a:lnTo>
                    <a:pt x="8245" y="651864"/>
                  </a:lnTo>
                  <a:lnTo>
                    <a:pt x="1383" y="651859"/>
                  </a:lnTo>
                  <a:close/>
                </a:path>
                <a:path w="1558289" h="1634490">
                  <a:moveTo>
                    <a:pt x="1557660" y="642969"/>
                  </a:moveTo>
                  <a:lnTo>
                    <a:pt x="1550814" y="642969"/>
                  </a:lnTo>
                  <a:lnTo>
                    <a:pt x="1550793" y="653123"/>
                  </a:lnTo>
                  <a:lnTo>
                    <a:pt x="1557646" y="653129"/>
                  </a:lnTo>
                  <a:lnTo>
                    <a:pt x="1557660" y="642969"/>
                  </a:lnTo>
                  <a:close/>
                </a:path>
                <a:path w="1558289" h="1634490">
                  <a:moveTo>
                    <a:pt x="8257" y="642969"/>
                  </a:moveTo>
                  <a:lnTo>
                    <a:pt x="1407" y="642969"/>
                  </a:lnTo>
                  <a:lnTo>
                    <a:pt x="1383" y="651859"/>
                  </a:lnTo>
                  <a:lnTo>
                    <a:pt x="8245" y="651864"/>
                  </a:lnTo>
                  <a:lnTo>
                    <a:pt x="8257" y="642969"/>
                  </a:lnTo>
                  <a:close/>
                </a:path>
                <a:path w="1558289" h="1634490">
                  <a:moveTo>
                    <a:pt x="8285" y="626459"/>
                  </a:moveTo>
                  <a:lnTo>
                    <a:pt x="1443" y="626459"/>
                  </a:lnTo>
                  <a:lnTo>
                    <a:pt x="1407" y="642969"/>
                  </a:lnTo>
                  <a:lnTo>
                    <a:pt x="8257" y="642963"/>
                  </a:lnTo>
                  <a:lnTo>
                    <a:pt x="8285" y="626459"/>
                  </a:lnTo>
                  <a:close/>
                </a:path>
                <a:path w="1558289" h="1634490">
                  <a:moveTo>
                    <a:pt x="779536" y="642334"/>
                  </a:moveTo>
                  <a:lnTo>
                    <a:pt x="8257" y="642969"/>
                  </a:lnTo>
                  <a:lnTo>
                    <a:pt x="1550814" y="642969"/>
                  </a:lnTo>
                  <a:lnTo>
                    <a:pt x="779536" y="642334"/>
                  </a:lnTo>
                  <a:close/>
                </a:path>
                <a:path w="1558289" h="1634490">
                  <a:moveTo>
                    <a:pt x="1550817" y="641699"/>
                  </a:moveTo>
                  <a:lnTo>
                    <a:pt x="8259" y="641699"/>
                  </a:lnTo>
                  <a:lnTo>
                    <a:pt x="779536" y="642334"/>
                  </a:lnTo>
                  <a:lnTo>
                    <a:pt x="1550817" y="641699"/>
                  </a:lnTo>
                  <a:close/>
                </a:path>
                <a:path w="1558289" h="1634490">
                  <a:moveTo>
                    <a:pt x="1557687" y="626459"/>
                  </a:moveTo>
                  <a:lnTo>
                    <a:pt x="1550855" y="626459"/>
                  </a:lnTo>
                  <a:lnTo>
                    <a:pt x="1550820" y="641704"/>
                  </a:lnTo>
                  <a:lnTo>
                    <a:pt x="1557662" y="641699"/>
                  </a:lnTo>
                  <a:lnTo>
                    <a:pt x="1557687" y="626459"/>
                  </a:lnTo>
                  <a:close/>
                </a:path>
                <a:path w="1558289" h="1634490">
                  <a:moveTo>
                    <a:pt x="1445" y="625189"/>
                  </a:moveTo>
                  <a:lnTo>
                    <a:pt x="1443" y="626459"/>
                  </a:lnTo>
                  <a:lnTo>
                    <a:pt x="1445" y="625189"/>
                  </a:lnTo>
                  <a:close/>
                </a:path>
                <a:path w="1558289" h="1634490">
                  <a:moveTo>
                    <a:pt x="8287" y="625194"/>
                  </a:moveTo>
                  <a:lnTo>
                    <a:pt x="8285" y="626459"/>
                  </a:lnTo>
                  <a:lnTo>
                    <a:pt x="1550855" y="626453"/>
                  </a:lnTo>
                  <a:lnTo>
                    <a:pt x="8287" y="625194"/>
                  </a:lnTo>
                  <a:close/>
                </a:path>
                <a:path w="1558289" h="1634490">
                  <a:moveTo>
                    <a:pt x="1557703" y="615029"/>
                  </a:moveTo>
                  <a:lnTo>
                    <a:pt x="1550879" y="615034"/>
                  </a:lnTo>
                  <a:lnTo>
                    <a:pt x="1550855" y="626453"/>
                  </a:lnTo>
                  <a:lnTo>
                    <a:pt x="1557687" y="626459"/>
                  </a:lnTo>
                  <a:lnTo>
                    <a:pt x="1557703" y="615029"/>
                  </a:lnTo>
                  <a:close/>
                </a:path>
                <a:path w="1558289" h="1634490">
                  <a:moveTo>
                    <a:pt x="8299" y="616293"/>
                  </a:moveTo>
                  <a:lnTo>
                    <a:pt x="1469" y="616299"/>
                  </a:lnTo>
                  <a:lnTo>
                    <a:pt x="1448" y="625189"/>
                  </a:lnTo>
                  <a:lnTo>
                    <a:pt x="8287" y="625194"/>
                  </a:lnTo>
                  <a:lnTo>
                    <a:pt x="8299" y="616293"/>
                  </a:lnTo>
                  <a:close/>
                </a:path>
                <a:path w="1558289" h="1634490">
                  <a:moveTo>
                    <a:pt x="1550879" y="615029"/>
                  </a:moveTo>
                  <a:lnTo>
                    <a:pt x="8301" y="615029"/>
                  </a:lnTo>
                  <a:lnTo>
                    <a:pt x="8299" y="616293"/>
                  </a:lnTo>
                  <a:lnTo>
                    <a:pt x="1550879" y="615029"/>
                  </a:lnTo>
                  <a:close/>
                </a:path>
                <a:path w="1558289" h="1634490">
                  <a:moveTo>
                    <a:pt x="8307" y="611219"/>
                  </a:moveTo>
                  <a:lnTo>
                    <a:pt x="1481" y="611219"/>
                  </a:lnTo>
                  <a:lnTo>
                    <a:pt x="1472" y="615029"/>
                  </a:lnTo>
                  <a:lnTo>
                    <a:pt x="8301" y="615029"/>
                  </a:lnTo>
                  <a:lnTo>
                    <a:pt x="8307" y="611219"/>
                  </a:lnTo>
                  <a:close/>
                </a:path>
                <a:path w="1558289" h="1634490">
                  <a:moveTo>
                    <a:pt x="1557711" y="611219"/>
                  </a:moveTo>
                  <a:lnTo>
                    <a:pt x="1550891" y="611219"/>
                  </a:lnTo>
                  <a:lnTo>
                    <a:pt x="1550879" y="615029"/>
                  </a:lnTo>
                  <a:lnTo>
                    <a:pt x="1557703" y="615029"/>
                  </a:lnTo>
                  <a:lnTo>
                    <a:pt x="1557711" y="611219"/>
                  </a:lnTo>
                  <a:close/>
                </a:path>
                <a:path w="1558289" h="1634490">
                  <a:moveTo>
                    <a:pt x="1557735" y="595979"/>
                  </a:moveTo>
                  <a:lnTo>
                    <a:pt x="1550927" y="595979"/>
                  </a:lnTo>
                  <a:lnTo>
                    <a:pt x="1550891" y="611213"/>
                  </a:lnTo>
                  <a:lnTo>
                    <a:pt x="1557711" y="611219"/>
                  </a:lnTo>
                  <a:lnTo>
                    <a:pt x="1557735" y="595979"/>
                  </a:lnTo>
                  <a:close/>
                </a:path>
                <a:path w="1558289" h="1634490">
                  <a:moveTo>
                    <a:pt x="8310" y="609949"/>
                  </a:moveTo>
                  <a:lnTo>
                    <a:pt x="780071" y="610584"/>
                  </a:lnTo>
                  <a:lnTo>
                    <a:pt x="8310" y="609949"/>
                  </a:lnTo>
                  <a:close/>
                </a:path>
                <a:path w="1558289" h="1634490">
                  <a:moveTo>
                    <a:pt x="8333" y="595979"/>
                  </a:moveTo>
                  <a:lnTo>
                    <a:pt x="1516" y="595979"/>
                  </a:lnTo>
                  <a:lnTo>
                    <a:pt x="1482" y="609949"/>
                  </a:lnTo>
                  <a:lnTo>
                    <a:pt x="8310" y="609949"/>
                  </a:lnTo>
                  <a:lnTo>
                    <a:pt x="8333" y="595979"/>
                  </a:lnTo>
                  <a:close/>
                </a:path>
                <a:path w="1558289" h="1634490">
                  <a:moveTo>
                    <a:pt x="8334" y="594714"/>
                  </a:moveTo>
                  <a:lnTo>
                    <a:pt x="8333" y="595979"/>
                  </a:lnTo>
                  <a:lnTo>
                    <a:pt x="1550927" y="595973"/>
                  </a:lnTo>
                  <a:lnTo>
                    <a:pt x="8334" y="594714"/>
                  </a:lnTo>
                  <a:close/>
                </a:path>
                <a:path w="1558289" h="1634490">
                  <a:moveTo>
                    <a:pt x="1557758" y="579469"/>
                  </a:moveTo>
                  <a:lnTo>
                    <a:pt x="1550963" y="579474"/>
                  </a:lnTo>
                  <a:lnTo>
                    <a:pt x="1550927" y="595973"/>
                  </a:lnTo>
                  <a:lnTo>
                    <a:pt x="1557735" y="595979"/>
                  </a:lnTo>
                  <a:lnTo>
                    <a:pt x="1557758" y="579469"/>
                  </a:lnTo>
                  <a:close/>
                </a:path>
                <a:path w="1558289" h="1634490">
                  <a:moveTo>
                    <a:pt x="8355" y="580733"/>
                  </a:moveTo>
                  <a:lnTo>
                    <a:pt x="1552" y="580739"/>
                  </a:lnTo>
                  <a:lnTo>
                    <a:pt x="1516" y="594709"/>
                  </a:lnTo>
                  <a:lnTo>
                    <a:pt x="8334" y="594714"/>
                  </a:lnTo>
                  <a:lnTo>
                    <a:pt x="8349" y="585819"/>
                  </a:lnTo>
                  <a:lnTo>
                    <a:pt x="1550951" y="585819"/>
                  </a:lnTo>
                  <a:lnTo>
                    <a:pt x="8349" y="584549"/>
                  </a:lnTo>
                  <a:lnTo>
                    <a:pt x="8355" y="580733"/>
                  </a:lnTo>
                  <a:close/>
                </a:path>
                <a:path w="1558289" h="1634490">
                  <a:moveTo>
                    <a:pt x="1550963" y="579469"/>
                  </a:moveTo>
                  <a:lnTo>
                    <a:pt x="8357" y="579469"/>
                  </a:lnTo>
                  <a:lnTo>
                    <a:pt x="8355" y="580733"/>
                  </a:lnTo>
                  <a:lnTo>
                    <a:pt x="1550963" y="579469"/>
                  </a:lnTo>
                  <a:close/>
                </a:path>
                <a:path w="1558289" h="1634490">
                  <a:moveTo>
                    <a:pt x="8365" y="575659"/>
                  </a:moveTo>
                  <a:lnTo>
                    <a:pt x="1564" y="575659"/>
                  </a:lnTo>
                  <a:lnTo>
                    <a:pt x="1555" y="579469"/>
                  </a:lnTo>
                  <a:lnTo>
                    <a:pt x="8357" y="579469"/>
                  </a:lnTo>
                  <a:lnTo>
                    <a:pt x="8365" y="575659"/>
                  </a:lnTo>
                  <a:close/>
                </a:path>
                <a:path w="1558289" h="1634490">
                  <a:moveTo>
                    <a:pt x="1557766" y="575659"/>
                  </a:moveTo>
                  <a:lnTo>
                    <a:pt x="1550975" y="575659"/>
                  </a:lnTo>
                  <a:lnTo>
                    <a:pt x="1550963" y="579469"/>
                  </a:lnTo>
                  <a:lnTo>
                    <a:pt x="1557758" y="579469"/>
                  </a:lnTo>
                  <a:lnTo>
                    <a:pt x="1557766" y="575659"/>
                  </a:lnTo>
                  <a:close/>
                </a:path>
                <a:path w="1558289" h="1634490">
                  <a:moveTo>
                    <a:pt x="8367" y="574394"/>
                  </a:moveTo>
                  <a:lnTo>
                    <a:pt x="8365" y="575659"/>
                  </a:lnTo>
                  <a:lnTo>
                    <a:pt x="1550975" y="575653"/>
                  </a:lnTo>
                  <a:lnTo>
                    <a:pt x="8367" y="574394"/>
                  </a:lnTo>
                  <a:close/>
                </a:path>
                <a:path w="1558289" h="1634490">
                  <a:moveTo>
                    <a:pt x="1557774" y="570579"/>
                  </a:moveTo>
                  <a:lnTo>
                    <a:pt x="1550987" y="570579"/>
                  </a:lnTo>
                  <a:lnTo>
                    <a:pt x="1550975" y="575653"/>
                  </a:lnTo>
                  <a:lnTo>
                    <a:pt x="1557766" y="575659"/>
                  </a:lnTo>
                  <a:lnTo>
                    <a:pt x="1557774" y="570579"/>
                  </a:lnTo>
                  <a:close/>
                </a:path>
                <a:path w="1558289" h="1634490">
                  <a:moveTo>
                    <a:pt x="8373" y="570579"/>
                  </a:moveTo>
                  <a:lnTo>
                    <a:pt x="1573" y="570579"/>
                  </a:lnTo>
                  <a:lnTo>
                    <a:pt x="1564" y="574389"/>
                  </a:lnTo>
                  <a:lnTo>
                    <a:pt x="8367" y="574394"/>
                  </a:lnTo>
                  <a:lnTo>
                    <a:pt x="8373" y="570579"/>
                  </a:lnTo>
                  <a:close/>
                </a:path>
                <a:path w="1558289" h="1634490">
                  <a:moveTo>
                    <a:pt x="1576" y="569309"/>
                  </a:moveTo>
                  <a:lnTo>
                    <a:pt x="1573" y="570579"/>
                  </a:lnTo>
                  <a:lnTo>
                    <a:pt x="1576" y="569309"/>
                  </a:lnTo>
                  <a:close/>
                </a:path>
                <a:path w="1558289" h="1634490">
                  <a:moveTo>
                    <a:pt x="8374" y="569314"/>
                  </a:moveTo>
                  <a:lnTo>
                    <a:pt x="8373" y="570579"/>
                  </a:lnTo>
                  <a:lnTo>
                    <a:pt x="1550987" y="570573"/>
                  </a:lnTo>
                  <a:lnTo>
                    <a:pt x="8374" y="569314"/>
                  </a:lnTo>
                  <a:close/>
                </a:path>
                <a:path w="1558289" h="1634490">
                  <a:moveTo>
                    <a:pt x="1557782" y="564229"/>
                  </a:moveTo>
                  <a:lnTo>
                    <a:pt x="1550999" y="564234"/>
                  </a:lnTo>
                  <a:lnTo>
                    <a:pt x="1550987" y="570573"/>
                  </a:lnTo>
                  <a:lnTo>
                    <a:pt x="1557774" y="570579"/>
                  </a:lnTo>
                  <a:lnTo>
                    <a:pt x="1557782" y="564229"/>
                  </a:lnTo>
                  <a:close/>
                </a:path>
                <a:path w="1558289" h="1634490">
                  <a:moveTo>
                    <a:pt x="8379" y="565493"/>
                  </a:moveTo>
                  <a:lnTo>
                    <a:pt x="1587" y="565499"/>
                  </a:lnTo>
                  <a:lnTo>
                    <a:pt x="1578" y="569309"/>
                  </a:lnTo>
                  <a:lnTo>
                    <a:pt x="8374" y="569314"/>
                  </a:lnTo>
                  <a:lnTo>
                    <a:pt x="8379" y="565493"/>
                  </a:lnTo>
                  <a:close/>
                </a:path>
                <a:path w="1558289" h="1634490">
                  <a:moveTo>
                    <a:pt x="1550999" y="564229"/>
                  </a:moveTo>
                  <a:lnTo>
                    <a:pt x="8381" y="564229"/>
                  </a:lnTo>
                  <a:lnTo>
                    <a:pt x="8379" y="565493"/>
                  </a:lnTo>
                  <a:lnTo>
                    <a:pt x="1550999" y="564229"/>
                  </a:lnTo>
                  <a:close/>
                </a:path>
                <a:path w="1558289" h="1634490">
                  <a:moveTo>
                    <a:pt x="8387" y="560419"/>
                  </a:moveTo>
                  <a:lnTo>
                    <a:pt x="1599" y="560419"/>
                  </a:lnTo>
                  <a:lnTo>
                    <a:pt x="1590" y="564229"/>
                  </a:lnTo>
                  <a:lnTo>
                    <a:pt x="8381" y="564229"/>
                  </a:lnTo>
                  <a:lnTo>
                    <a:pt x="8387" y="560419"/>
                  </a:lnTo>
                  <a:close/>
                </a:path>
                <a:path w="1558289" h="1634490">
                  <a:moveTo>
                    <a:pt x="1557790" y="560419"/>
                  </a:moveTo>
                  <a:lnTo>
                    <a:pt x="1551008" y="560419"/>
                  </a:lnTo>
                  <a:lnTo>
                    <a:pt x="1550999" y="564229"/>
                  </a:lnTo>
                  <a:lnTo>
                    <a:pt x="1557782" y="564229"/>
                  </a:lnTo>
                  <a:lnTo>
                    <a:pt x="1557790" y="560419"/>
                  </a:lnTo>
                  <a:close/>
                </a:path>
                <a:path w="1558289" h="1634490">
                  <a:moveTo>
                    <a:pt x="1551023" y="555333"/>
                  </a:moveTo>
                  <a:lnTo>
                    <a:pt x="1551011" y="560413"/>
                  </a:lnTo>
                  <a:lnTo>
                    <a:pt x="1557790" y="560419"/>
                  </a:lnTo>
                  <a:lnTo>
                    <a:pt x="1557796" y="555339"/>
                  </a:lnTo>
                  <a:lnTo>
                    <a:pt x="1551023" y="555333"/>
                  </a:lnTo>
                  <a:close/>
                </a:path>
                <a:path w="1558289" h="1634490">
                  <a:moveTo>
                    <a:pt x="1551011" y="559149"/>
                  </a:moveTo>
                  <a:lnTo>
                    <a:pt x="8391" y="559154"/>
                  </a:lnTo>
                  <a:lnTo>
                    <a:pt x="1551008" y="560413"/>
                  </a:lnTo>
                  <a:lnTo>
                    <a:pt x="1551011" y="559149"/>
                  </a:lnTo>
                  <a:close/>
                </a:path>
                <a:path w="1558289" h="1634490">
                  <a:moveTo>
                    <a:pt x="1611" y="554069"/>
                  </a:moveTo>
                  <a:lnTo>
                    <a:pt x="1599" y="559149"/>
                  </a:lnTo>
                  <a:lnTo>
                    <a:pt x="8391" y="559149"/>
                  </a:lnTo>
                  <a:lnTo>
                    <a:pt x="8399" y="555339"/>
                  </a:lnTo>
                  <a:lnTo>
                    <a:pt x="779707" y="554704"/>
                  </a:lnTo>
                  <a:lnTo>
                    <a:pt x="1611" y="554069"/>
                  </a:lnTo>
                  <a:close/>
                </a:path>
                <a:path w="1558289" h="1634490">
                  <a:moveTo>
                    <a:pt x="1551021" y="555339"/>
                  </a:moveTo>
                  <a:close/>
                </a:path>
                <a:path w="1558289" h="1634490">
                  <a:moveTo>
                    <a:pt x="1557834" y="532479"/>
                  </a:moveTo>
                  <a:lnTo>
                    <a:pt x="1551077" y="532479"/>
                  </a:lnTo>
                  <a:lnTo>
                    <a:pt x="1551023" y="555333"/>
                  </a:lnTo>
                  <a:lnTo>
                    <a:pt x="1557798" y="555339"/>
                  </a:lnTo>
                  <a:lnTo>
                    <a:pt x="1557834" y="532479"/>
                  </a:lnTo>
                  <a:close/>
                </a:path>
                <a:path w="1558289" h="1634490">
                  <a:moveTo>
                    <a:pt x="1551023" y="554069"/>
                  </a:moveTo>
                  <a:lnTo>
                    <a:pt x="779710" y="554704"/>
                  </a:lnTo>
                  <a:lnTo>
                    <a:pt x="1551021" y="555333"/>
                  </a:lnTo>
                  <a:lnTo>
                    <a:pt x="1551023" y="554069"/>
                  </a:lnTo>
                  <a:close/>
                </a:path>
                <a:path w="1558289" h="1634490">
                  <a:moveTo>
                    <a:pt x="8432" y="532479"/>
                  </a:moveTo>
                  <a:lnTo>
                    <a:pt x="1662" y="532479"/>
                  </a:lnTo>
                  <a:lnTo>
                    <a:pt x="1611" y="554069"/>
                  </a:lnTo>
                  <a:lnTo>
                    <a:pt x="779710" y="554704"/>
                  </a:lnTo>
                  <a:lnTo>
                    <a:pt x="8397" y="554069"/>
                  </a:lnTo>
                  <a:lnTo>
                    <a:pt x="8432" y="532479"/>
                  </a:lnTo>
                  <a:close/>
                </a:path>
                <a:path w="1558289" h="1634490">
                  <a:moveTo>
                    <a:pt x="1551059" y="538829"/>
                  </a:moveTo>
                  <a:lnTo>
                    <a:pt x="8423" y="538829"/>
                  </a:lnTo>
                  <a:lnTo>
                    <a:pt x="8421" y="540099"/>
                  </a:lnTo>
                  <a:lnTo>
                    <a:pt x="1551059" y="538829"/>
                  </a:lnTo>
                  <a:close/>
                </a:path>
                <a:path w="1558289" h="1634490">
                  <a:moveTo>
                    <a:pt x="1665" y="531209"/>
                  </a:moveTo>
                  <a:lnTo>
                    <a:pt x="1662" y="532479"/>
                  </a:lnTo>
                  <a:lnTo>
                    <a:pt x="1665" y="531209"/>
                  </a:lnTo>
                  <a:close/>
                </a:path>
                <a:path w="1558289" h="1634490">
                  <a:moveTo>
                    <a:pt x="8434" y="531214"/>
                  </a:moveTo>
                  <a:lnTo>
                    <a:pt x="8432" y="532479"/>
                  </a:lnTo>
                  <a:lnTo>
                    <a:pt x="1551077" y="532473"/>
                  </a:lnTo>
                  <a:lnTo>
                    <a:pt x="8434" y="531214"/>
                  </a:lnTo>
                  <a:close/>
                </a:path>
                <a:path w="1558289" h="1634490">
                  <a:moveTo>
                    <a:pt x="1551086" y="528663"/>
                  </a:moveTo>
                  <a:lnTo>
                    <a:pt x="1551077" y="532473"/>
                  </a:lnTo>
                  <a:lnTo>
                    <a:pt x="1557834" y="532479"/>
                  </a:lnTo>
                  <a:lnTo>
                    <a:pt x="1557838" y="528669"/>
                  </a:lnTo>
                  <a:lnTo>
                    <a:pt x="1551086" y="528663"/>
                  </a:lnTo>
                  <a:close/>
                </a:path>
                <a:path w="1558289" h="1634490">
                  <a:moveTo>
                    <a:pt x="8437" y="528663"/>
                  </a:moveTo>
                  <a:lnTo>
                    <a:pt x="1675" y="528669"/>
                  </a:lnTo>
                  <a:lnTo>
                    <a:pt x="1667" y="531209"/>
                  </a:lnTo>
                  <a:lnTo>
                    <a:pt x="8434" y="531214"/>
                  </a:lnTo>
                  <a:lnTo>
                    <a:pt x="8437" y="528663"/>
                  </a:lnTo>
                  <a:close/>
                </a:path>
                <a:path w="1558289" h="1634490">
                  <a:moveTo>
                    <a:pt x="1557842" y="527399"/>
                  </a:moveTo>
                  <a:lnTo>
                    <a:pt x="1557840" y="528669"/>
                  </a:lnTo>
                  <a:lnTo>
                    <a:pt x="1557842" y="527399"/>
                  </a:lnTo>
                  <a:close/>
                </a:path>
                <a:path w="1558289" h="1634490">
                  <a:moveTo>
                    <a:pt x="1551089" y="527404"/>
                  </a:moveTo>
                  <a:lnTo>
                    <a:pt x="779759" y="528034"/>
                  </a:lnTo>
                  <a:lnTo>
                    <a:pt x="1551086" y="528663"/>
                  </a:lnTo>
                  <a:lnTo>
                    <a:pt x="1551089" y="527404"/>
                  </a:lnTo>
                  <a:close/>
                </a:path>
                <a:path w="1558289" h="1634490">
                  <a:moveTo>
                    <a:pt x="8438" y="527404"/>
                  </a:moveTo>
                  <a:lnTo>
                    <a:pt x="8437" y="528663"/>
                  </a:lnTo>
                  <a:lnTo>
                    <a:pt x="779756" y="528034"/>
                  </a:lnTo>
                  <a:lnTo>
                    <a:pt x="8438" y="527404"/>
                  </a:lnTo>
                  <a:close/>
                </a:path>
                <a:path w="1558289" h="1634490">
                  <a:moveTo>
                    <a:pt x="779759" y="528034"/>
                  </a:moveTo>
                  <a:lnTo>
                    <a:pt x="780404" y="528034"/>
                  </a:lnTo>
                  <a:lnTo>
                    <a:pt x="779759" y="528034"/>
                  </a:lnTo>
                  <a:close/>
                </a:path>
                <a:path w="1558289" h="1634490">
                  <a:moveTo>
                    <a:pt x="1682" y="523589"/>
                  </a:moveTo>
                  <a:lnTo>
                    <a:pt x="1673" y="527399"/>
                  </a:lnTo>
                  <a:lnTo>
                    <a:pt x="8438" y="527404"/>
                  </a:lnTo>
                  <a:lnTo>
                    <a:pt x="8446" y="523594"/>
                  </a:lnTo>
                  <a:lnTo>
                    <a:pt x="1682" y="523589"/>
                  </a:lnTo>
                  <a:close/>
                </a:path>
                <a:path w="1558289" h="1634490">
                  <a:moveTo>
                    <a:pt x="1551095" y="524853"/>
                  </a:moveTo>
                  <a:lnTo>
                    <a:pt x="1551089" y="527404"/>
                  </a:lnTo>
                  <a:lnTo>
                    <a:pt x="1557840" y="527399"/>
                  </a:lnTo>
                  <a:lnTo>
                    <a:pt x="1557845" y="524859"/>
                  </a:lnTo>
                  <a:lnTo>
                    <a:pt x="1551095" y="524853"/>
                  </a:lnTo>
                  <a:close/>
                </a:path>
                <a:path w="1558289" h="1634490">
                  <a:moveTo>
                    <a:pt x="1557851" y="521049"/>
                  </a:moveTo>
                  <a:lnTo>
                    <a:pt x="1551104" y="521049"/>
                  </a:lnTo>
                  <a:lnTo>
                    <a:pt x="1551095" y="524853"/>
                  </a:lnTo>
                  <a:lnTo>
                    <a:pt x="1557845" y="524859"/>
                  </a:lnTo>
                  <a:lnTo>
                    <a:pt x="1557851" y="521049"/>
                  </a:lnTo>
                  <a:close/>
                </a:path>
                <a:path w="1558289" h="1634490">
                  <a:moveTo>
                    <a:pt x="8449" y="521049"/>
                  </a:moveTo>
                  <a:lnTo>
                    <a:pt x="1691" y="521049"/>
                  </a:lnTo>
                  <a:lnTo>
                    <a:pt x="1682" y="523589"/>
                  </a:lnTo>
                  <a:lnTo>
                    <a:pt x="8446" y="523594"/>
                  </a:lnTo>
                  <a:lnTo>
                    <a:pt x="8449" y="521049"/>
                  </a:lnTo>
                  <a:close/>
                </a:path>
                <a:path w="1558289" h="1634490">
                  <a:moveTo>
                    <a:pt x="8450" y="519779"/>
                  </a:moveTo>
                  <a:lnTo>
                    <a:pt x="8449" y="521049"/>
                  </a:lnTo>
                  <a:lnTo>
                    <a:pt x="1551104" y="521049"/>
                  </a:lnTo>
                  <a:lnTo>
                    <a:pt x="8450" y="519779"/>
                  </a:lnTo>
                  <a:close/>
                </a:path>
                <a:path w="1558289" h="1634490">
                  <a:moveTo>
                    <a:pt x="8456" y="517239"/>
                  </a:moveTo>
                  <a:lnTo>
                    <a:pt x="1700" y="517239"/>
                  </a:lnTo>
                  <a:lnTo>
                    <a:pt x="1691" y="519779"/>
                  </a:lnTo>
                  <a:lnTo>
                    <a:pt x="8450" y="519779"/>
                  </a:lnTo>
                  <a:lnTo>
                    <a:pt x="8456" y="517239"/>
                  </a:lnTo>
                  <a:close/>
                </a:path>
                <a:path w="1558289" h="1634490">
                  <a:moveTo>
                    <a:pt x="1557855" y="517239"/>
                  </a:moveTo>
                  <a:lnTo>
                    <a:pt x="1551110" y="517239"/>
                  </a:lnTo>
                  <a:lnTo>
                    <a:pt x="1551104" y="519779"/>
                  </a:lnTo>
                  <a:lnTo>
                    <a:pt x="1557851" y="519779"/>
                  </a:lnTo>
                  <a:lnTo>
                    <a:pt x="1557855" y="517239"/>
                  </a:lnTo>
                  <a:close/>
                </a:path>
                <a:path w="1558289" h="1634490">
                  <a:moveTo>
                    <a:pt x="8479" y="501999"/>
                  </a:moveTo>
                  <a:lnTo>
                    <a:pt x="1736" y="501999"/>
                  </a:lnTo>
                  <a:lnTo>
                    <a:pt x="1700" y="517239"/>
                  </a:lnTo>
                  <a:lnTo>
                    <a:pt x="8456" y="515969"/>
                  </a:lnTo>
                  <a:lnTo>
                    <a:pt x="8468" y="509619"/>
                  </a:lnTo>
                  <a:lnTo>
                    <a:pt x="1551131" y="509619"/>
                  </a:lnTo>
                  <a:lnTo>
                    <a:pt x="8468" y="508349"/>
                  </a:lnTo>
                  <a:lnTo>
                    <a:pt x="8479" y="501999"/>
                  </a:lnTo>
                  <a:close/>
                </a:path>
                <a:path w="1558289" h="1634490">
                  <a:moveTo>
                    <a:pt x="1551113" y="515974"/>
                  </a:moveTo>
                  <a:lnTo>
                    <a:pt x="8456" y="517239"/>
                  </a:lnTo>
                  <a:lnTo>
                    <a:pt x="1551110" y="517239"/>
                  </a:lnTo>
                  <a:lnTo>
                    <a:pt x="1551113" y="515974"/>
                  </a:lnTo>
                  <a:close/>
                </a:path>
                <a:path w="1558289" h="1634490">
                  <a:moveTo>
                    <a:pt x="1557881" y="501999"/>
                  </a:moveTo>
                  <a:lnTo>
                    <a:pt x="1551146" y="501999"/>
                  </a:lnTo>
                  <a:lnTo>
                    <a:pt x="1551113" y="515974"/>
                  </a:lnTo>
                  <a:lnTo>
                    <a:pt x="1557857" y="515969"/>
                  </a:lnTo>
                  <a:lnTo>
                    <a:pt x="1557881" y="501999"/>
                  </a:lnTo>
                  <a:close/>
                </a:path>
                <a:path w="1558289" h="1634490">
                  <a:moveTo>
                    <a:pt x="8486" y="496913"/>
                  </a:moveTo>
                  <a:lnTo>
                    <a:pt x="1749" y="496919"/>
                  </a:lnTo>
                  <a:lnTo>
                    <a:pt x="1736" y="501999"/>
                  </a:lnTo>
                  <a:lnTo>
                    <a:pt x="8479" y="501993"/>
                  </a:lnTo>
                  <a:lnTo>
                    <a:pt x="8486" y="496913"/>
                  </a:lnTo>
                  <a:close/>
                </a:path>
                <a:path w="1558289" h="1634490">
                  <a:moveTo>
                    <a:pt x="1551149" y="500734"/>
                  </a:moveTo>
                  <a:lnTo>
                    <a:pt x="8479" y="501999"/>
                  </a:lnTo>
                  <a:lnTo>
                    <a:pt x="1551146" y="501999"/>
                  </a:lnTo>
                  <a:lnTo>
                    <a:pt x="1551149" y="500734"/>
                  </a:lnTo>
                  <a:close/>
                </a:path>
                <a:path w="1558289" h="1634490">
                  <a:moveTo>
                    <a:pt x="1551161" y="496913"/>
                  </a:moveTo>
                  <a:lnTo>
                    <a:pt x="1551149" y="500734"/>
                  </a:lnTo>
                  <a:lnTo>
                    <a:pt x="1557881" y="500729"/>
                  </a:lnTo>
                  <a:lnTo>
                    <a:pt x="1557887" y="496919"/>
                  </a:lnTo>
                  <a:lnTo>
                    <a:pt x="1551161" y="496913"/>
                  </a:lnTo>
                  <a:close/>
                </a:path>
                <a:path w="1558289" h="1634490">
                  <a:moveTo>
                    <a:pt x="1557891" y="495649"/>
                  </a:moveTo>
                  <a:lnTo>
                    <a:pt x="1557889" y="496919"/>
                  </a:lnTo>
                  <a:lnTo>
                    <a:pt x="1557891" y="495649"/>
                  </a:lnTo>
                  <a:close/>
                </a:path>
                <a:path w="1558289" h="1634490">
                  <a:moveTo>
                    <a:pt x="1551163" y="495654"/>
                  </a:moveTo>
                  <a:lnTo>
                    <a:pt x="779821" y="496284"/>
                  </a:lnTo>
                  <a:lnTo>
                    <a:pt x="1551161" y="496913"/>
                  </a:lnTo>
                  <a:lnTo>
                    <a:pt x="1551163" y="495654"/>
                  </a:lnTo>
                  <a:close/>
                </a:path>
                <a:path w="1558289" h="1634490">
                  <a:moveTo>
                    <a:pt x="8488" y="495654"/>
                  </a:moveTo>
                  <a:lnTo>
                    <a:pt x="8486" y="496913"/>
                  </a:lnTo>
                  <a:lnTo>
                    <a:pt x="779818" y="496284"/>
                  </a:lnTo>
                  <a:lnTo>
                    <a:pt x="8488" y="495654"/>
                  </a:lnTo>
                  <a:close/>
                </a:path>
                <a:path w="1558289" h="1634490">
                  <a:moveTo>
                    <a:pt x="780533" y="496284"/>
                  </a:moveTo>
                  <a:lnTo>
                    <a:pt x="1544480" y="496913"/>
                  </a:lnTo>
                  <a:lnTo>
                    <a:pt x="780533" y="496284"/>
                  </a:lnTo>
                  <a:close/>
                </a:path>
                <a:path w="1558289" h="1634490">
                  <a:moveTo>
                    <a:pt x="779821" y="496284"/>
                  </a:moveTo>
                  <a:lnTo>
                    <a:pt x="780533" y="496284"/>
                  </a:lnTo>
                  <a:lnTo>
                    <a:pt x="779821" y="496284"/>
                  </a:lnTo>
                  <a:close/>
                </a:path>
                <a:path w="1558289" h="1634490">
                  <a:moveTo>
                    <a:pt x="8499" y="489299"/>
                  </a:moveTo>
                  <a:lnTo>
                    <a:pt x="1765" y="489299"/>
                  </a:lnTo>
                  <a:lnTo>
                    <a:pt x="1747" y="495649"/>
                  </a:lnTo>
                  <a:lnTo>
                    <a:pt x="8488" y="495654"/>
                  </a:lnTo>
                  <a:lnTo>
                    <a:pt x="8499" y="489299"/>
                  </a:lnTo>
                  <a:close/>
                </a:path>
                <a:path w="1558289" h="1634490">
                  <a:moveTo>
                    <a:pt x="1557901" y="489299"/>
                  </a:moveTo>
                  <a:lnTo>
                    <a:pt x="1551178" y="489299"/>
                  </a:lnTo>
                  <a:lnTo>
                    <a:pt x="1551163" y="495654"/>
                  </a:lnTo>
                  <a:lnTo>
                    <a:pt x="1557889" y="495649"/>
                  </a:lnTo>
                  <a:lnTo>
                    <a:pt x="1557901" y="489299"/>
                  </a:lnTo>
                  <a:close/>
                </a:path>
                <a:path w="1558289" h="1634490">
                  <a:moveTo>
                    <a:pt x="8512" y="481679"/>
                  </a:moveTo>
                  <a:lnTo>
                    <a:pt x="1780" y="481679"/>
                  </a:lnTo>
                  <a:lnTo>
                    <a:pt x="1765" y="489299"/>
                  </a:lnTo>
                  <a:lnTo>
                    <a:pt x="8499" y="489293"/>
                  </a:lnTo>
                  <a:lnTo>
                    <a:pt x="8512" y="481679"/>
                  </a:lnTo>
                  <a:close/>
                </a:path>
                <a:path w="1558289" h="1634490">
                  <a:moveTo>
                    <a:pt x="779836" y="488664"/>
                  </a:moveTo>
                  <a:lnTo>
                    <a:pt x="8499" y="489299"/>
                  </a:lnTo>
                  <a:lnTo>
                    <a:pt x="1551178" y="489299"/>
                  </a:lnTo>
                  <a:lnTo>
                    <a:pt x="779836" y="488664"/>
                  </a:lnTo>
                  <a:close/>
                </a:path>
                <a:path w="1558289" h="1634490">
                  <a:moveTo>
                    <a:pt x="1557913" y="481679"/>
                  </a:moveTo>
                  <a:lnTo>
                    <a:pt x="1551196" y="481679"/>
                  </a:lnTo>
                  <a:lnTo>
                    <a:pt x="1551178" y="488029"/>
                  </a:lnTo>
                  <a:lnTo>
                    <a:pt x="779836" y="488664"/>
                  </a:lnTo>
                  <a:lnTo>
                    <a:pt x="1557901" y="488029"/>
                  </a:lnTo>
                  <a:lnTo>
                    <a:pt x="1557913" y="481679"/>
                  </a:lnTo>
                  <a:close/>
                </a:path>
                <a:path w="1558289" h="1634490">
                  <a:moveTo>
                    <a:pt x="1551187" y="484219"/>
                  </a:moveTo>
                  <a:lnTo>
                    <a:pt x="8508" y="484219"/>
                  </a:lnTo>
                  <a:lnTo>
                    <a:pt x="8506" y="485489"/>
                  </a:lnTo>
                  <a:lnTo>
                    <a:pt x="1551187" y="484219"/>
                  </a:lnTo>
                  <a:close/>
                </a:path>
                <a:path w="1558289" h="1634490">
                  <a:moveTo>
                    <a:pt x="1783" y="480409"/>
                  </a:moveTo>
                  <a:lnTo>
                    <a:pt x="1780" y="481679"/>
                  </a:lnTo>
                  <a:lnTo>
                    <a:pt x="1783" y="480409"/>
                  </a:lnTo>
                  <a:close/>
                </a:path>
                <a:path w="1558289" h="1634490">
                  <a:moveTo>
                    <a:pt x="8514" y="480414"/>
                  </a:moveTo>
                  <a:lnTo>
                    <a:pt x="8512" y="481679"/>
                  </a:lnTo>
                  <a:lnTo>
                    <a:pt x="1551196" y="481673"/>
                  </a:lnTo>
                  <a:lnTo>
                    <a:pt x="8514" y="480414"/>
                  </a:lnTo>
                  <a:close/>
                </a:path>
                <a:path w="1558289" h="1634490">
                  <a:moveTo>
                    <a:pt x="1557917" y="477869"/>
                  </a:moveTo>
                  <a:lnTo>
                    <a:pt x="1551205" y="477869"/>
                  </a:lnTo>
                  <a:lnTo>
                    <a:pt x="1551196" y="481673"/>
                  </a:lnTo>
                  <a:lnTo>
                    <a:pt x="1557913" y="481679"/>
                  </a:lnTo>
                  <a:lnTo>
                    <a:pt x="1557917" y="477869"/>
                  </a:lnTo>
                  <a:close/>
                </a:path>
                <a:path w="1558289" h="1634490">
                  <a:moveTo>
                    <a:pt x="8517" y="477869"/>
                  </a:moveTo>
                  <a:lnTo>
                    <a:pt x="1792" y="477869"/>
                  </a:lnTo>
                  <a:lnTo>
                    <a:pt x="1786" y="480409"/>
                  </a:lnTo>
                  <a:lnTo>
                    <a:pt x="8514" y="480414"/>
                  </a:lnTo>
                  <a:lnTo>
                    <a:pt x="8517" y="477869"/>
                  </a:lnTo>
                  <a:close/>
                </a:path>
                <a:path w="1558289" h="1634490">
                  <a:moveTo>
                    <a:pt x="8529" y="470243"/>
                  </a:moveTo>
                  <a:lnTo>
                    <a:pt x="1810" y="470249"/>
                  </a:lnTo>
                  <a:lnTo>
                    <a:pt x="1792" y="477869"/>
                  </a:lnTo>
                  <a:lnTo>
                    <a:pt x="8517" y="477863"/>
                  </a:lnTo>
                  <a:lnTo>
                    <a:pt x="8529" y="470243"/>
                  </a:lnTo>
                  <a:close/>
                </a:path>
                <a:path w="1558289" h="1634490">
                  <a:moveTo>
                    <a:pt x="779859" y="477234"/>
                  </a:moveTo>
                  <a:lnTo>
                    <a:pt x="8517" y="477869"/>
                  </a:lnTo>
                  <a:lnTo>
                    <a:pt x="1551205" y="477869"/>
                  </a:lnTo>
                  <a:lnTo>
                    <a:pt x="779859" y="477234"/>
                  </a:lnTo>
                  <a:close/>
                </a:path>
                <a:path w="1558289" h="1634490">
                  <a:moveTo>
                    <a:pt x="1557930" y="468979"/>
                  </a:moveTo>
                  <a:lnTo>
                    <a:pt x="1551223" y="470249"/>
                  </a:lnTo>
                  <a:lnTo>
                    <a:pt x="1551208" y="476604"/>
                  </a:lnTo>
                  <a:lnTo>
                    <a:pt x="1557919" y="476599"/>
                  </a:lnTo>
                  <a:lnTo>
                    <a:pt x="1557930" y="468979"/>
                  </a:lnTo>
                  <a:close/>
                </a:path>
                <a:path w="1558289" h="1634490">
                  <a:moveTo>
                    <a:pt x="1819" y="465169"/>
                  </a:moveTo>
                  <a:lnTo>
                    <a:pt x="1810" y="468979"/>
                  </a:lnTo>
                  <a:lnTo>
                    <a:pt x="8530" y="468979"/>
                  </a:lnTo>
                  <a:lnTo>
                    <a:pt x="8536" y="465174"/>
                  </a:lnTo>
                  <a:lnTo>
                    <a:pt x="1819" y="465169"/>
                  </a:lnTo>
                  <a:close/>
                </a:path>
                <a:path w="1558289" h="1634490">
                  <a:moveTo>
                    <a:pt x="1551229" y="466433"/>
                  </a:moveTo>
                  <a:lnTo>
                    <a:pt x="1551223" y="468979"/>
                  </a:lnTo>
                  <a:lnTo>
                    <a:pt x="1557930" y="468979"/>
                  </a:lnTo>
                  <a:lnTo>
                    <a:pt x="1557936" y="466439"/>
                  </a:lnTo>
                  <a:lnTo>
                    <a:pt x="1551229" y="466433"/>
                  </a:lnTo>
                  <a:close/>
                </a:path>
                <a:path w="1558289" h="1634490">
                  <a:moveTo>
                    <a:pt x="1551232" y="465169"/>
                  </a:moveTo>
                  <a:lnTo>
                    <a:pt x="8536" y="465174"/>
                  </a:lnTo>
                  <a:lnTo>
                    <a:pt x="1551229" y="466433"/>
                  </a:lnTo>
                  <a:lnTo>
                    <a:pt x="1551232" y="465169"/>
                  </a:lnTo>
                  <a:close/>
                </a:path>
                <a:path w="1558289" h="1634490">
                  <a:moveTo>
                    <a:pt x="1845" y="453739"/>
                  </a:moveTo>
                  <a:lnTo>
                    <a:pt x="1819" y="465169"/>
                  </a:lnTo>
                  <a:lnTo>
                    <a:pt x="8536" y="465169"/>
                  </a:lnTo>
                  <a:lnTo>
                    <a:pt x="8555" y="453744"/>
                  </a:lnTo>
                  <a:lnTo>
                    <a:pt x="1845" y="453739"/>
                  </a:lnTo>
                  <a:close/>
                </a:path>
                <a:path w="1558289" h="1634490">
                  <a:moveTo>
                    <a:pt x="1551259" y="455003"/>
                  </a:moveTo>
                  <a:lnTo>
                    <a:pt x="1551232" y="465169"/>
                  </a:lnTo>
                  <a:lnTo>
                    <a:pt x="1557936" y="465169"/>
                  </a:lnTo>
                  <a:lnTo>
                    <a:pt x="1557954" y="455009"/>
                  </a:lnTo>
                  <a:lnTo>
                    <a:pt x="1551259" y="455003"/>
                  </a:lnTo>
                  <a:close/>
                </a:path>
                <a:path w="1558289" h="1634490">
                  <a:moveTo>
                    <a:pt x="780735" y="446755"/>
                  </a:moveTo>
                  <a:lnTo>
                    <a:pt x="1551277" y="447389"/>
                  </a:lnTo>
                  <a:lnTo>
                    <a:pt x="1551259" y="455003"/>
                  </a:lnTo>
                  <a:lnTo>
                    <a:pt x="1557954" y="455009"/>
                  </a:lnTo>
                  <a:lnTo>
                    <a:pt x="1557966" y="447389"/>
                  </a:lnTo>
                  <a:lnTo>
                    <a:pt x="780735" y="446755"/>
                  </a:lnTo>
                  <a:close/>
                </a:path>
                <a:path w="1558289" h="1634490">
                  <a:moveTo>
                    <a:pt x="1863" y="446119"/>
                  </a:moveTo>
                  <a:lnTo>
                    <a:pt x="1845" y="453739"/>
                  </a:lnTo>
                  <a:lnTo>
                    <a:pt x="8555" y="453744"/>
                  </a:lnTo>
                  <a:lnTo>
                    <a:pt x="8566" y="446124"/>
                  </a:lnTo>
                  <a:lnTo>
                    <a:pt x="1863" y="446119"/>
                  </a:lnTo>
                  <a:close/>
                </a:path>
                <a:path w="1558289" h="1634490">
                  <a:moveTo>
                    <a:pt x="1551263" y="452469"/>
                  </a:moveTo>
                  <a:close/>
                </a:path>
                <a:path w="1558289" h="1634490">
                  <a:moveTo>
                    <a:pt x="1551265" y="451199"/>
                  </a:moveTo>
                  <a:lnTo>
                    <a:pt x="8558" y="451199"/>
                  </a:lnTo>
                  <a:lnTo>
                    <a:pt x="1551263" y="452469"/>
                  </a:lnTo>
                  <a:lnTo>
                    <a:pt x="1551265" y="451199"/>
                  </a:lnTo>
                  <a:close/>
                </a:path>
                <a:path w="1558289" h="1634490">
                  <a:moveTo>
                    <a:pt x="1557970" y="443579"/>
                  </a:moveTo>
                  <a:lnTo>
                    <a:pt x="1551283" y="443584"/>
                  </a:lnTo>
                  <a:lnTo>
                    <a:pt x="1551277" y="446119"/>
                  </a:lnTo>
                  <a:lnTo>
                    <a:pt x="780735" y="446755"/>
                  </a:lnTo>
                  <a:lnTo>
                    <a:pt x="1557966" y="447389"/>
                  </a:lnTo>
                  <a:lnTo>
                    <a:pt x="1557970" y="443579"/>
                  </a:lnTo>
                  <a:close/>
                </a:path>
                <a:path w="1558289" h="1634490">
                  <a:moveTo>
                    <a:pt x="8566" y="446124"/>
                  </a:moveTo>
                  <a:lnTo>
                    <a:pt x="780735" y="446755"/>
                  </a:lnTo>
                  <a:lnTo>
                    <a:pt x="8566" y="446124"/>
                  </a:lnTo>
                  <a:close/>
                </a:path>
                <a:path w="1558289" h="1634490">
                  <a:moveTo>
                    <a:pt x="8568" y="444843"/>
                  </a:moveTo>
                  <a:lnTo>
                    <a:pt x="1869" y="444849"/>
                  </a:lnTo>
                  <a:lnTo>
                    <a:pt x="1863" y="446119"/>
                  </a:lnTo>
                  <a:lnTo>
                    <a:pt x="8566" y="446124"/>
                  </a:lnTo>
                  <a:lnTo>
                    <a:pt x="8568" y="444843"/>
                  </a:lnTo>
                  <a:close/>
                </a:path>
                <a:path w="1558289" h="1634490">
                  <a:moveTo>
                    <a:pt x="1551283" y="443579"/>
                  </a:moveTo>
                  <a:lnTo>
                    <a:pt x="8570" y="443579"/>
                  </a:lnTo>
                  <a:lnTo>
                    <a:pt x="8568" y="444843"/>
                  </a:lnTo>
                  <a:lnTo>
                    <a:pt x="1551283" y="443579"/>
                  </a:lnTo>
                  <a:close/>
                </a:path>
                <a:path w="1558289" h="1634490">
                  <a:moveTo>
                    <a:pt x="8579" y="438499"/>
                  </a:moveTo>
                  <a:lnTo>
                    <a:pt x="1884" y="438499"/>
                  </a:lnTo>
                  <a:lnTo>
                    <a:pt x="1869" y="443579"/>
                  </a:lnTo>
                  <a:lnTo>
                    <a:pt x="8570" y="443579"/>
                  </a:lnTo>
                  <a:lnTo>
                    <a:pt x="8579" y="438499"/>
                  </a:lnTo>
                  <a:close/>
                </a:path>
                <a:path w="1558289" h="1634490">
                  <a:moveTo>
                    <a:pt x="1557980" y="438499"/>
                  </a:moveTo>
                  <a:lnTo>
                    <a:pt x="1551296" y="438499"/>
                  </a:lnTo>
                  <a:lnTo>
                    <a:pt x="1551283" y="443579"/>
                  </a:lnTo>
                  <a:lnTo>
                    <a:pt x="1557970" y="443579"/>
                  </a:lnTo>
                  <a:lnTo>
                    <a:pt x="1557980" y="438499"/>
                  </a:lnTo>
                  <a:close/>
                </a:path>
                <a:path w="1558289" h="1634490">
                  <a:moveTo>
                    <a:pt x="1551298" y="437229"/>
                  </a:moveTo>
                  <a:lnTo>
                    <a:pt x="8580" y="437229"/>
                  </a:lnTo>
                  <a:lnTo>
                    <a:pt x="8579" y="438499"/>
                  </a:lnTo>
                  <a:lnTo>
                    <a:pt x="1551296" y="438499"/>
                  </a:lnTo>
                  <a:lnTo>
                    <a:pt x="1551298" y="437229"/>
                  </a:lnTo>
                  <a:close/>
                </a:path>
                <a:path w="1558289" h="1634490">
                  <a:moveTo>
                    <a:pt x="8587" y="433419"/>
                  </a:moveTo>
                  <a:lnTo>
                    <a:pt x="1894" y="433419"/>
                  </a:lnTo>
                  <a:lnTo>
                    <a:pt x="1884" y="437229"/>
                  </a:lnTo>
                  <a:lnTo>
                    <a:pt x="8580" y="437229"/>
                  </a:lnTo>
                  <a:lnTo>
                    <a:pt x="8587" y="433419"/>
                  </a:lnTo>
                  <a:close/>
                </a:path>
                <a:path w="1558289" h="1634490">
                  <a:moveTo>
                    <a:pt x="1557988" y="433419"/>
                  </a:moveTo>
                  <a:lnTo>
                    <a:pt x="1551308" y="433419"/>
                  </a:lnTo>
                  <a:lnTo>
                    <a:pt x="1551298" y="437229"/>
                  </a:lnTo>
                  <a:lnTo>
                    <a:pt x="1557980" y="437229"/>
                  </a:lnTo>
                  <a:lnTo>
                    <a:pt x="1557988" y="433419"/>
                  </a:lnTo>
                  <a:close/>
                </a:path>
                <a:path w="1558289" h="1634490">
                  <a:moveTo>
                    <a:pt x="1896" y="432149"/>
                  </a:moveTo>
                  <a:lnTo>
                    <a:pt x="1894" y="433419"/>
                  </a:lnTo>
                  <a:lnTo>
                    <a:pt x="1896" y="432149"/>
                  </a:lnTo>
                  <a:close/>
                </a:path>
                <a:path w="1558289" h="1634490">
                  <a:moveTo>
                    <a:pt x="8588" y="432154"/>
                  </a:moveTo>
                  <a:lnTo>
                    <a:pt x="8587" y="433419"/>
                  </a:lnTo>
                  <a:lnTo>
                    <a:pt x="1551308" y="433419"/>
                  </a:lnTo>
                  <a:lnTo>
                    <a:pt x="8588" y="432154"/>
                  </a:lnTo>
                  <a:close/>
                </a:path>
                <a:path w="1558289" h="1634490">
                  <a:moveTo>
                    <a:pt x="1551320" y="428333"/>
                  </a:moveTo>
                  <a:lnTo>
                    <a:pt x="1551310" y="433413"/>
                  </a:lnTo>
                  <a:lnTo>
                    <a:pt x="1557988" y="433419"/>
                  </a:lnTo>
                  <a:lnTo>
                    <a:pt x="1557996" y="428339"/>
                  </a:lnTo>
                  <a:lnTo>
                    <a:pt x="1551320" y="428333"/>
                  </a:lnTo>
                  <a:close/>
                </a:path>
                <a:path w="1558289" h="1634490">
                  <a:moveTo>
                    <a:pt x="1551310" y="432149"/>
                  </a:moveTo>
                  <a:lnTo>
                    <a:pt x="8588" y="432149"/>
                  </a:lnTo>
                  <a:lnTo>
                    <a:pt x="1551308" y="433413"/>
                  </a:lnTo>
                  <a:lnTo>
                    <a:pt x="1551310" y="432149"/>
                  </a:lnTo>
                  <a:close/>
                </a:path>
                <a:path w="1558289" h="1634490">
                  <a:moveTo>
                    <a:pt x="1907" y="427069"/>
                  </a:moveTo>
                  <a:lnTo>
                    <a:pt x="1899" y="432149"/>
                  </a:lnTo>
                  <a:lnTo>
                    <a:pt x="8588" y="432154"/>
                  </a:lnTo>
                  <a:lnTo>
                    <a:pt x="8596" y="427074"/>
                  </a:lnTo>
                  <a:lnTo>
                    <a:pt x="1907" y="427069"/>
                  </a:lnTo>
                  <a:close/>
                </a:path>
                <a:path w="1558289" h="1634490">
                  <a:moveTo>
                    <a:pt x="1551322" y="427069"/>
                  </a:moveTo>
                  <a:lnTo>
                    <a:pt x="8596" y="427074"/>
                  </a:lnTo>
                  <a:lnTo>
                    <a:pt x="1551320" y="428333"/>
                  </a:lnTo>
                  <a:lnTo>
                    <a:pt x="1551322" y="427069"/>
                  </a:lnTo>
                  <a:close/>
                </a:path>
                <a:path w="1558289" h="1634490">
                  <a:moveTo>
                    <a:pt x="8598" y="425793"/>
                  </a:moveTo>
                  <a:lnTo>
                    <a:pt x="1913" y="425799"/>
                  </a:lnTo>
                  <a:lnTo>
                    <a:pt x="1907" y="427069"/>
                  </a:lnTo>
                  <a:lnTo>
                    <a:pt x="8596" y="427069"/>
                  </a:lnTo>
                  <a:lnTo>
                    <a:pt x="8598" y="425793"/>
                  </a:lnTo>
                  <a:close/>
                </a:path>
                <a:path w="1558289" h="1634490">
                  <a:moveTo>
                    <a:pt x="1558000" y="424529"/>
                  </a:moveTo>
                  <a:lnTo>
                    <a:pt x="1551328" y="424534"/>
                  </a:lnTo>
                  <a:lnTo>
                    <a:pt x="1551322" y="427069"/>
                  </a:lnTo>
                  <a:lnTo>
                    <a:pt x="1557996" y="427069"/>
                  </a:lnTo>
                  <a:lnTo>
                    <a:pt x="1558000" y="424529"/>
                  </a:lnTo>
                  <a:close/>
                </a:path>
                <a:path w="1558289" h="1634490">
                  <a:moveTo>
                    <a:pt x="1551328" y="424529"/>
                  </a:moveTo>
                  <a:lnTo>
                    <a:pt x="8600" y="424529"/>
                  </a:lnTo>
                  <a:lnTo>
                    <a:pt x="8598" y="425793"/>
                  </a:lnTo>
                  <a:lnTo>
                    <a:pt x="1551328" y="424529"/>
                  </a:lnTo>
                  <a:close/>
                </a:path>
                <a:path w="1558289" h="1634490">
                  <a:moveTo>
                    <a:pt x="8604" y="421983"/>
                  </a:moveTo>
                  <a:lnTo>
                    <a:pt x="1922" y="421989"/>
                  </a:lnTo>
                  <a:lnTo>
                    <a:pt x="1913" y="424529"/>
                  </a:lnTo>
                  <a:lnTo>
                    <a:pt x="8600" y="424529"/>
                  </a:lnTo>
                  <a:lnTo>
                    <a:pt x="8604" y="421983"/>
                  </a:lnTo>
                  <a:close/>
                </a:path>
                <a:path w="1558289" h="1634490">
                  <a:moveTo>
                    <a:pt x="1558006" y="420719"/>
                  </a:moveTo>
                  <a:lnTo>
                    <a:pt x="1551337" y="420724"/>
                  </a:lnTo>
                  <a:lnTo>
                    <a:pt x="1551328" y="424529"/>
                  </a:lnTo>
                  <a:lnTo>
                    <a:pt x="1558000" y="424529"/>
                  </a:lnTo>
                  <a:lnTo>
                    <a:pt x="1558006" y="420719"/>
                  </a:lnTo>
                  <a:close/>
                </a:path>
                <a:path w="1558289" h="1634490">
                  <a:moveTo>
                    <a:pt x="1551337" y="420719"/>
                  </a:moveTo>
                  <a:lnTo>
                    <a:pt x="8606" y="420719"/>
                  </a:lnTo>
                  <a:lnTo>
                    <a:pt x="8604" y="421983"/>
                  </a:lnTo>
                  <a:lnTo>
                    <a:pt x="1551337" y="420719"/>
                  </a:lnTo>
                  <a:close/>
                </a:path>
                <a:path w="1558289" h="1634490">
                  <a:moveTo>
                    <a:pt x="8617" y="414369"/>
                  </a:moveTo>
                  <a:lnTo>
                    <a:pt x="1938" y="414369"/>
                  </a:lnTo>
                  <a:lnTo>
                    <a:pt x="1924" y="420719"/>
                  </a:lnTo>
                  <a:lnTo>
                    <a:pt x="8606" y="420719"/>
                  </a:lnTo>
                  <a:lnTo>
                    <a:pt x="8617" y="414369"/>
                  </a:lnTo>
                  <a:close/>
                </a:path>
                <a:path w="1558289" h="1634490">
                  <a:moveTo>
                    <a:pt x="1558017" y="414369"/>
                  </a:moveTo>
                  <a:lnTo>
                    <a:pt x="1551355" y="414369"/>
                  </a:lnTo>
                  <a:lnTo>
                    <a:pt x="1551337" y="420719"/>
                  </a:lnTo>
                  <a:lnTo>
                    <a:pt x="1558006" y="420719"/>
                  </a:lnTo>
                  <a:lnTo>
                    <a:pt x="1558017" y="414369"/>
                  </a:lnTo>
                  <a:close/>
                </a:path>
                <a:path w="1558289" h="1634490">
                  <a:moveTo>
                    <a:pt x="1940" y="413099"/>
                  </a:moveTo>
                  <a:lnTo>
                    <a:pt x="1938" y="414369"/>
                  </a:lnTo>
                  <a:lnTo>
                    <a:pt x="1940" y="413099"/>
                  </a:lnTo>
                  <a:close/>
                </a:path>
                <a:path w="1558289" h="1634490">
                  <a:moveTo>
                    <a:pt x="8618" y="413104"/>
                  </a:moveTo>
                  <a:lnTo>
                    <a:pt x="8617" y="414369"/>
                  </a:lnTo>
                  <a:lnTo>
                    <a:pt x="1551355" y="414369"/>
                  </a:lnTo>
                  <a:lnTo>
                    <a:pt x="8618" y="413104"/>
                  </a:lnTo>
                  <a:close/>
                </a:path>
                <a:path w="1558289" h="1634490">
                  <a:moveTo>
                    <a:pt x="1558027" y="408019"/>
                  </a:moveTo>
                  <a:lnTo>
                    <a:pt x="1551370" y="408019"/>
                  </a:lnTo>
                  <a:lnTo>
                    <a:pt x="1551355" y="414363"/>
                  </a:lnTo>
                  <a:lnTo>
                    <a:pt x="1558017" y="414369"/>
                  </a:lnTo>
                  <a:lnTo>
                    <a:pt x="1558027" y="408019"/>
                  </a:lnTo>
                  <a:close/>
                </a:path>
                <a:path w="1558289" h="1634490">
                  <a:moveTo>
                    <a:pt x="8628" y="408019"/>
                  </a:moveTo>
                  <a:lnTo>
                    <a:pt x="1953" y="408019"/>
                  </a:lnTo>
                  <a:lnTo>
                    <a:pt x="1943" y="413099"/>
                  </a:lnTo>
                  <a:lnTo>
                    <a:pt x="8618" y="413104"/>
                  </a:lnTo>
                  <a:lnTo>
                    <a:pt x="8628" y="408019"/>
                  </a:lnTo>
                  <a:close/>
                </a:path>
                <a:path w="1558289" h="1634490">
                  <a:moveTo>
                    <a:pt x="1955" y="406749"/>
                  </a:moveTo>
                  <a:lnTo>
                    <a:pt x="1953" y="408019"/>
                  </a:lnTo>
                  <a:lnTo>
                    <a:pt x="1955" y="406749"/>
                  </a:lnTo>
                  <a:close/>
                </a:path>
                <a:path w="1558289" h="1634490">
                  <a:moveTo>
                    <a:pt x="1558031" y="405479"/>
                  </a:moveTo>
                  <a:lnTo>
                    <a:pt x="1551376" y="405479"/>
                  </a:lnTo>
                  <a:lnTo>
                    <a:pt x="1551370" y="408013"/>
                  </a:lnTo>
                  <a:lnTo>
                    <a:pt x="1558027" y="408019"/>
                  </a:lnTo>
                  <a:lnTo>
                    <a:pt x="1558031" y="405479"/>
                  </a:lnTo>
                  <a:close/>
                </a:path>
                <a:path w="1558289" h="1634490">
                  <a:moveTo>
                    <a:pt x="8632" y="405479"/>
                  </a:moveTo>
                  <a:lnTo>
                    <a:pt x="1959" y="405479"/>
                  </a:lnTo>
                  <a:lnTo>
                    <a:pt x="1957" y="406749"/>
                  </a:lnTo>
                  <a:lnTo>
                    <a:pt x="780897" y="407385"/>
                  </a:lnTo>
                  <a:lnTo>
                    <a:pt x="8630" y="406749"/>
                  </a:lnTo>
                  <a:lnTo>
                    <a:pt x="8632" y="405479"/>
                  </a:lnTo>
                  <a:close/>
                </a:path>
                <a:path w="1558289" h="1634490">
                  <a:moveTo>
                    <a:pt x="1961" y="404209"/>
                  </a:moveTo>
                  <a:lnTo>
                    <a:pt x="1959" y="405479"/>
                  </a:lnTo>
                  <a:lnTo>
                    <a:pt x="1961" y="404209"/>
                  </a:lnTo>
                  <a:close/>
                </a:path>
                <a:path w="1558289" h="1634490">
                  <a:moveTo>
                    <a:pt x="8633" y="404214"/>
                  </a:moveTo>
                  <a:lnTo>
                    <a:pt x="8632" y="405479"/>
                  </a:lnTo>
                  <a:lnTo>
                    <a:pt x="1551376" y="405473"/>
                  </a:lnTo>
                  <a:lnTo>
                    <a:pt x="8633" y="404214"/>
                  </a:lnTo>
                  <a:close/>
                </a:path>
                <a:path w="1558289" h="1634490">
                  <a:moveTo>
                    <a:pt x="1558035" y="401669"/>
                  </a:moveTo>
                  <a:lnTo>
                    <a:pt x="1551382" y="401674"/>
                  </a:lnTo>
                  <a:lnTo>
                    <a:pt x="1551376" y="405473"/>
                  </a:lnTo>
                  <a:lnTo>
                    <a:pt x="1558031" y="405479"/>
                  </a:lnTo>
                  <a:lnTo>
                    <a:pt x="1558035" y="401669"/>
                  </a:lnTo>
                  <a:close/>
                </a:path>
                <a:path w="1558289" h="1634490">
                  <a:moveTo>
                    <a:pt x="8635" y="402933"/>
                  </a:moveTo>
                  <a:lnTo>
                    <a:pt x="1967" y="402939"/>
                  </a:lnTo>
                  <a:lnTo>
                    <a:pt x="1963" y="404209"/>
                  </a:lnTo>
                  <a:lnTo>
                    <a:pt x="8633" y="404214"/>
                  </a:lnTo>
                  <a:lnTo>
                    <a:pt x="8635" y="402933"/>
                  </a:lnTo>
                  <a:close/>
                </a:path>
                <a:path w="1558289" h="1634490">
                  <a:moveTo>
                    <a:pt x="1551382" y="401669"/>
                  </a:moveTo>
                  <a:lnTo>
                    <a:pt x="8636" y="401669"/>
                  </a:lnTo>
                  <a:lnTo>
                    <a:pt x="8635" y="402933"/>
                  </a:lnTo>
                  <a:lnTo>
                    <a:pt x="1551382" y="401669"/>
                  </a:lnTo>
                  <a:close/>
                </a:path>
                <a:path w="1558289" h="1634490">
                  <a:moveTo>
                    <a:pt x="2005" y="385159"/>
                  </a:moveTo>
                  <a:lnTo>
                    <a:pt x="1969" y="401669"/>
                  </a:lnTo>
                  <a:lnTo>
                    <a:pt x="8636" y="401669"/>
                  </a:lnTo>
                  <a:lnTo>
                    <a:pt x="8658" y="388969"/>
                  </a:lnTo>
                  <a:lnTo>
                    <a:pt x="1551415" y="388969"/>
                  </a:lnTo>
                  <a:lnTo>
                    <a:pt x="8658" y="387699"/>
                  </a:lnTo>
                  <a:lnTo>
                    <a:pt x="8662" y="386429"/>
                  </a:lnTo>
                  <a:lnTo>
                    <a:pt x="2906" y="386429"/>
                  </a:lnTo>
                  <a:lnTo>
                    <a:pt x="2906" y="385160"/>
                  </a:lnTo>
                  <a:lnTo>
                    <a:pt x="2005" y="385159"/>
                  </a:lnTo>
                  <a:close/>
                </a:path>
                <a:path w="1558289" h="1634490">
                  <a:moveTo>
                    <a:pt x="1557386" y="386428"/>
                  </a:moveTo>
                  <a:lnTo>
                    <a:pt x="1551421" y="386429"/>
                  </a:lnTo>
                  <a:lnTo>
                    <a:pt x="1551382" y="401669"/>
                  </a:lnTo>
                  <a:lnTo>
                    <a:pt x="1558035" y="401669"/>
                  </a:lnTo>
                  <a:lnTo>
                    <a:pt x="1558061" y="386429"/>
                  </a:lnTo>
                  <a:lnTo>
                    <a:pt x="1557386" y="386428"/>
                  </a:lnTo>
                  <a:close/>
                </a:path>
                <a:path w="1558289" h="1634490">
                  <a:moveTo>
                    <a:pt x="8663" y="385164"/>
                  </a:moveTo>
                  <a:lnTo>
                    <a:pt x="8662" y="386429"/>
                  </a:lnTo>
                  <a:lnTo>
                    <a:pt x="1551421" y="386423"/>
                  </a:lnTo>
                  <a:lnTo>
                    <a:pt x="8663" y="385164"/>
                  </a:lnTo>
                  <a:close/>
                </a:path>
                <a:path w="1558289" h="1634490">
                  <a:moveTo>
                    <a:pt x="1552306" y="373729"/>
                  </a:moveTo>
                  <a:lnTo>
                    <a:pt x="1551451" y="373729"/>
                  </a:lnTo>
                  <a:lnTo>
                    <a:pt x="1551421" y="386423"/>
                  </a:lnTo>
                  <a:lnTo>
                    <a:pt x="1557386" y="386428"/>
                  </a:lnTo>
                  <a:lnTo>
                    <a:pt x="1557386" y="382619"/>
                  </a:lnTo>
                  <a:lnTo>
                    <a:pt x="1556116" y="382619"/>
                  </a:lnTo>
                  <a:lnTo>
                    <a:pt x="1556116" y="380079"/>
                  </a:lnTo>
                  <a:lnTo>
                    <a:pt x="1554846" y="380079"/>
                  </a:lnTo>
                  <a:lnTo>
                    <a:pt x="1554846" y="378809"/>
                  </a:lnTo>
                  <a:lnTo>
                    <a:pt x="1553576" y="378809"/>
                  </a:lnTo>
                  <a:lnTo>
                    <a:pt x="1553576" y="376269"/>
                  </a:lnTo>
                  <a:lnTo>
                    <a:pt x="1552306" y="376269"/>
                  </a:lnTo>
                  <a:lnTo>
                    <a:pt x="1552306" y="373729"/>
                  </a:lnTo>
                  <a:close/>
                </a:path>
                <a:path w="1558289" h="1634490">
                  <a:moveTo>
                    <a:pt x="8682" y="373729"/>
                  </a:moveTo>
                  <a:lnTo>
                    <a:pt x="7986" y="373729"/>
                  </a:lnTo>
                  <a:lnTo>
                    <a:pt x="7986" y="376269"/>
                  </a:lnTo>
                  <a:lnTo>
                    <a:pt x="6716" y="376269"/>
                  </a:lnTo>
                  <a:lnTo>
                    <a:pt x="6716" y="378809"/>
                  </a:lnTo>
                  <a:lnTo>
                    <a:pt x="5446" y="378809"/>
                  </a:lnTo>
                  <a:lnTo>
                    <a:pt x="5446" y="380079"/>
                  </a:lnTo>
                  <a:lnTo>
                    <a:pt x="4176" y="380079"/>
                  </a:lnTo>
                  <a:lnTo>
                    <a:pt x="4176" y="382619"/>
                  </a:lnTo>
                  <a:lnTo>
                    <a:pt x="2906" y="382619"/>
                  </a:lnTo>
                  <a:lnTo>
                    <a:pt x="2906" y="385160"/>
                  </a:lnTo>
                  <a:lnTo>
                    <a:pt x="8663" y="385164"/>
                  </a:lnTo>
                  <a:lnTo>
                    <a:pt x="8682" y="373729"/>
                  </a:lnTo>
                  <a:close/>
                </a:path>
                <a:path w="1558289" h="1634490">
                  <a:moveTo>
                    <a:pt x="8680" y="374999"/>
                  </a:moveTo>
                  <a:lnTo>
                    <a:pt x="8678" y="376269"/>
                  </a:lnTo>
                  <a:lnTo>
                    <a:pt x="1551445" y="376269"/>
                  </a:lnTo>
                  <a:lnTo>
                    <a:pt x="8680" y="374999"/>
                  </a:lnTo>
                  <a:close/>
                </a:path>
                <a:path w="1558289" h="1634490">
                  <a:moveTo>
                    <a:pt x="7545" y="1097629"/>
                  </a:moveTo>
                  <a:lnTo>
                    <a:pt x="343" y="1097629"/>
                  </a:lnTo>
                  <a:lnTo>
                    <a:pt x="337" y="1100169"/>
                  </a:lnTo>
                  <a:lnTo>
                    <a:pt x="7539" y="1100169"/>
                  </a:lnTo>
                  <a:lnTo>
                    <a:pt x="7545" y="1097629"/>
                  </a:lnTo>
                  <a:close/>
                </a:path>
                <a:path w="1558289" h="1634490">
                  <a:moveTo>
                    <a:pt x="1556952" y="1097629"/>
                  </a:moveTo>
                  <a:lnTo>
                    <a:pt x="1549746" y="1097629"/>
                  </a:lnTo>
                  <a:lnTo>
                    <a:pt x="1549737" y="1100169"/>
                  </a:lnTo>
                  <a:lnTo>
                    <a:pt x="1556948" y="1100169"/>
                  </a:lnTo>
                  <a:lnTo>
                    <a:pt x="1556952" y="1097629"/>
                  </a:lnTo>
                  <a:close/>
                </a:path>
                <a:path w="1558289" h="1634490">
                  <a:moveTo>
                    <a:pt x="1549748" y="1096359"/>
                  </a:moveTo>
                  <a:lnTo>
                    <a:pt x="7545" y="1096359"/>
                  </a:lnTo>
                  <a:lnTo>
                    <a:pt x="1549746" y="1097629"/>
                  </a:lnTo>
                  <a:lnTo>
                    <a:pt x="1549748" y="1096359"/>
                  </a:lnTo>
                  <a:close/>
                </a:path>
                <a:path w="1558289" h="1634490">
                  <a:moveTo>
                    <a:pt x="1556962" y="1091279"/>
                  </a:moveTo>
                  <a:lnTo>
                    <a:pt x="1549758" y="1091285"/>
                  </a:lnTo>
                  <a:lnTo>
                    <a:pt x="1549748" y="1096359"/>
                  </a:lnTo>
                  <a:lnTo>
                    <a:pt x="1556954" y="1096359"/>
                  </a:lnTo>
                  <a:lnTo>
                    <a:pt x="1556952" y="1097629"/>
                  </a:lnTo>
                  <a:lnTo>
                    <a:pt x="1556962" y="1091279"/>
                  </a:lnTo>
                  <a:close/>
                </a:path>
                <a:path w="1558289" h="1634490">
                  <a:moveTo>
                    <a:pt x="7553" y="1092543"/>
                  </a:moveTo>
                  <a:lnTo>
                    <a:pt x="358" y="1092549"/>
                  </a:lnTo>
                  <a:lnTo>
                    <a:pt x="349" y="1096359"/>
                  </a:lnTo>
                  <a:lnTo>
                    <a:pt x="7545" y="1096359"/>
                  </a:lnTo>
                  <a:lnTo>
                    <a:pt x="7553" y="1092543"/>
                  </a:lnTo>
                  <a:close/>
                </a:path>
                <a:path w="1558289" h="1634490">
                  <a:moveTo>
                    <a:pt x="7560" y="1087469"/>
                  </a:moveTo>
                  <a:lnTo>
                    <a:pt x="370" y="1087469"/>
                  </a:lnTo>
                  <a:lnTo>
                    <a:pt x="358" y="1092549"/>
                  </a:lnTo>
                  <a:lnTo>
                    <a:pt x="7553" y="1092543"/>
                  </a:lnTo>
                  <a:lnTo>
                    <a:pt x="7560" y="1087469"/>
                  </a:lnTo>
                  <a:close/>
                </a:path>
                <a:path w="1558289" h="1634490">
                  <a:moveTo>
                    <a:pt x="1556970" y="1087469"/>
                  </a:moveTo>
                  <a:lnTo>
                    <a:pt x="1549770" y="1087469"/>
                  </a:lnTo>
                  <a:lnTo>
                    <a:pt x="1549758" y="1091285"/>
                  </a:lnTo>
                  <a:lnTo>
                    <a:pt x="1556962" y="1091279"/>
                  </a:lnTo>
                  <a:lnTo>
                    <a:pt x="1556970" y="1087469"/>
                  </a:lnTo>
                  <a:close/>
                </a:path>
                <a:path w="1558289" h="1634490">
                  <a:moveTo>
                    <a:pt x="1556978" y="1081119"/>
                  </a:moveTo>
                  <a:lnTo>
                    <a:pt x="7569" y="1082389"/>
                  </a:lnTo>
                  <a:lnTo>
                    <a:pt x="1549782" y="1082389"/>
                  </a:lnTo>
                  <a:lnTo>
                    <a:pt x="1549770" y="1087463"/>
                  </a:lnTo>
                  <a:lnTo>
                    <a:pt x="1556970" y="1087469"/>
                  </a:lnTo>
                  <a:lnTo>
                    <a:pt x="1556978" y="1081119"/>
                  </a:lnTo>
                  <a:close/>
                </a:path>
                <a:path w="1558289" h="1634490">
                  <a:moveTo>
                    <a:pt x="7563" y="1086199"/>
                  </a:moveTo>
                  <a:lnTo>
                    <a:pt x="778208" y="1086834"/>
                  </a:lnTo>
                  <a:lnTo>
                    <a:pt x="7563" y="1086199"/>
                  </a:lnTo>
                  <a:close/>
                </a:path>
                <a:path w="1558289" h="1634490">
                  <a:moveTo>
                    <a:pt x="7569" y="1082383"/>
                  </a:moveTo>
                  <a:lnTo>
                    <a:pt x="382" y="1082389"/>
                  </a:lnTo>
                  <a:lnTo>
                    <a:pt x="372" y="1086199"/>
                  </a:lnTo>
                  <a:lnTo>
                    <a:pt x="7563" y="1086199"/>
                  </a:lnTo>
                  <a:lnTo>
                    <a:pt x="7569" y="1082383"/>
                  </a:lnTo>
                  <a:close/>
                </a:path>
                <a:path w="1558289" h="1634490">
                  <a:moveTo>
                    <a:pt x="1549782" y="1081119"/>
                  </a:moveTo>
                  <a:lnTo>
                    <a:pt x="7571" y="1081119"/>
                  </a:lnTo>
                  <a:lnTo>
                    <a:pt x="7569" y="1082383"/>
                  </a:lnTo>
                  <a:lnTo>
                    <a:pt x="1549782" y="1081119"/>
                  </a:lnTo>
                  <a:close/>
                </a:path>
                <a:path w="1558289" h="1634490">
                  <a:moveTo>
                    <a:pt x="7577" y="1077309"/>
                  </a:moveTo>
                  <a:lnTo>
                    <a:pt x="391" y="1077309"/>
                  </a:lnTo>
                  <a:lnTo>
                    <a:pt x="382" y="1081119"/>
                  </a:lnTo>
                  <a:lnTo>
                    <a:pt x="7571" y="1081119"/>
                  </a:lnTo>
                  <a:lnTo>
                    <a:pt x="7577" y="1077309"/>
                  </a:lnTo>
                  <a:close/>
                </a:path>
                <a:path w="1558289" h="1634490">
                  <a:moveTo>
                    <a:pt x="1549794" y="1077303"/>
                  </a:moveTo>
                  <a:lnTo>
                    <a:pt x="1549782" y="1081119"/>
                  </a:lnTo>
                  <a:lnTo>
                    <a:pt x="1556978" y="1081119"/>
                  </a:lnTo>
                  <a:lnTo>
                    <a:pt x="1556986" y="1077309"/>
                  </a:lnTo>
                  <a:lnTo>
                    <a:pt x="1549794" y="1077303"/>
                  </a:lnTo>
                  <a:close/>
                </a:path>
                <a:path w="1558289" h="1634490">
                  <a:moveTo>
                    <a:pt x="394" y="1076039"/>
                  </a:moveTo>
                  <a:lnTo>
                    <a:pt x="391" y="1077309"/>
                  </a:lnTo>
                  <a:lnTo>
                    <a:pt x="394" y="1076039"/>
                  </a:lnTo>
                  <a:close/>
                </a:path>
                <a:path w="1558289" h="1634490">
                  <a:moveTo>
                    <a:pt x="778688" y="1076674"/>
                  </a:moveTo>
                  <a:lnTo>
                    <a:pt x="394" y="1077309"/>
                  </a:lnTo>
                  <a:lnTo>
                    <a:pt x="1549794" y="1077309"/>
                  </a:lnTo>
                  <a:lnTo>
                    <a:pt x="778688" y="1076674"/>
                  </a:lnTo>
                  <a:close/>
                </a:path>
                <a:path w="1558289" h="1634490">
                  <a:moveTo>
                    <a:pt x="1549797" y="1076045"/>
                  </a:moveTo>
                  <a:lnTo>
                    <a:pt x="778690" y="1076674"/>
                  </a:lnTo>
                  <a:lnTo>
                    <a:pt x="1549794" y="1077303"/>
                  </a:lnTo>
                  <a:lnTo>
                    <a:pt x="1549797" y="1076045"/>
                  </a:lnTo>
                  <a:close/>
                </a:path>
                <a:path w="1558289" h="1634490">
                  <a:moveTo>
                    <a:pt x="7585" y="1072229"/>
                  </a:moveTo>
                  <a:lnTo>
                    <a:pt x="405" y="1072229"/>
                  </a:lnTo>
                  <a:lnTo>
                    <a:pt x="396" y="1076039"/>
                  </a:lnTo>
                  <a:lnTo>
                    <a:pt x="778247" y="1076674"/>
                  </a:lnTo>
                  <a:lnTo>
                    <a:pt x="7580" y="1076039"/>
                  </a:lnTo>
                  <a:lnTo>
                    <a:pt x="7585" y="1072229"/>
                  </a:lnTo>
                  <a:close/>
                </a:path>
                <a:path w="1558289" h="1634490">
                  <a:moveTo>
                    <a:pt x="1556992" y="1072229"/>
                  </a:moveTo>
                  <a:lnTo>
                    <a:pt x="1549806" y="1072229"/>
                  </a:lnTo>
                  <a:lnTo>
                    <a:pt x="1549797" y="1076045"/>
                  </a:lnTo>
                  <a:lnTo>
                    <a:pt x="1556983" y="1076039"/>
                  </a:lnTo>
                  <a:lnTo>
                    <a:pt x="1556992" y="1072229"/>
                  </a:lnTo>
                  <a:close/>
                </a:path>
                <a:path w="1558289" h="1634490">
                  <a:moveTo>
                    <a:pt x="417" y="1065879"/>
                  </a:moveTo>
                  <a:lnTo>
                    <a:pt x="405" y="1072229"/>
                  </a:lnTo>
                  <a:lnTo>
                    <a:pt x="7585" y="1072223"/>
                  </a:lnTo>
                  <a:lnTo>
                    <a:pt x="7593" y="1065885"/>
                  </a:lnTo>
                  <a:lnTo>
                    <a:pt x="417" y="1065879"/>
                  </a:lnTo>
                  <a:close/>
                </a:path>
                <a:path w="1558289" h="1634490">
                  <a:moveTo>
                    <a:pt x="1549809" y="1070965"/>
                  </a:moveTo>
                  <a:lnTo>
                    <a:pt x="7585" y="1072229"/>
                  </a:lnTo>
                  <a:lnTo>
                    <a:pt x="1549806" y="1072229"/>
                  </a:lnTo>
                  <a:lnTo>
                    <a:pt x="1549809" y="1070965"/>
                  </a:lnTo>
                  <a:close/>
                </a:path>
                <a:path w="1558289" h="1634490">
                  <a:moveTo>
                    <a:pt x="1549818" y="1067143"/>
                  </a:moveTo>
                  <a:lnTo>
                    <a:pt x="1549809" y="1070965"/>
                  </a:lnTo>
                  <a:lnTo>
                    <a:pt x="1556994" y="1070959"/>
                  </a:lnTo>
                  <a:lnTo>
                    <a:pt x="1557000" y="1067149"/>
                  </a:lnTo>
                  <a:lnTo>
                    <a:pt x="1549818" y="1067143"/>
                  </a:lnTo>
                  <a:close/>
                </a:path>
                <a:path w="1558289" h="1634490">
                  <a:moveTo>
                    <a:pt x="1549839" y="1056983"/>
                  </a:moveTo>
                  <a:lnTo>
                    <a:pt x="1549821" y="1065879"/>
                  </a:lnTo>
                  <a:lnTo>
                    <a:pt x="1557001" y="1065879"/>
                  </a:lnTo>
                  <a:lnTo>
                    <a:pt x="1557001" y="1067149"/>
                  </a:lnTo>
                  <a:lnTo>
                    <a:pt x="1557016" y="1056989"/>
                  </a:lnTo>
                  <a:lnTo>
                    <a:pt x="1549839" y="1056983"/>
                  </a:lnTo>
                  <a:close/>
                </a:path>
                <a:path w="1558289" h="1634490">
                  <a:moveTo>
                    <a:pt x="1549821" y="1065879"/>
                  </a:moveTo>
                  <a:lnTo>
                    <a:pt x="7593" y="1065879"/>
                  </a:lnTo>
                  <a:lnTo>
                    <a:pt x="1549818" y="1067143"/>
                  </a:lnTo>
                  <a:lnTo>
                    <a:pt x="1549821" y="1065879"/>
                  </a:lnTo>
                  <a:close/>
                </a:path>
                <a:path w="1558289" h="1634490">
                  <a:moveTo>
                    <a:pt x="7593" y="1065879"/>
                  </a:moveTo>
                  <a:lnTo>
                    <a:pt x="778285" y="1066514"/>
                  </a:lnTo>
                  <a:lnTo>
                    <a:pt x="7593" y="1065879"/>
                  </a:lnTo>
                  <a:close/>
                </a:path>
                <a:path w="1558289" h="1634490">
                  <a:moveTo>
                    <a:pt x="441" y="1055719"/>
                  </a:moveTo>
                  <a:lnTo>
                    <a:pt x="417" y="1065879"/>
                  </a:lnTo>
                  <a:lnTo>
                    <a:pt x="7593" y="1065879"/>
                  </a:lnTo>
                  <a:lnTo>
                    <a:pt x="7601" y="1062069"/>
                  </a:lnTo>
                  <a:lnTo>
                    <a:pt x="1549830" y="1062069"/>
                  </a:lnTo>
                  <a:lnTo>
                    <a:pt x="7601" y="1060799"/>
                  </a:lnTo>
                  <a:lnTo>
                    <a:pt x="7609" y="1055725"/>
                  </a:lnTo>
                  <a:lnTo>
                    <a:pt x="441" y="1055719"/>
                  </a:lnTo>
                  <a:close/>
                </a:path>
                <a:path w="1558289" h="1634490">
                  <a:moveTo>
                    <a:pt x="1557027" y="1050639"/>
                  </a:moveTo>
                  <a:lnTo>
                    <a:pt x="1549857" y="1050639"/>
                  </a:lnTo>
                  <a:lnTo>
                    <a:pt x="1549842" y="1055719"/>
                  </a:lnTo>
                  <a:lnTo>
                    <a:pt x="1557017" y="1055719"/>
                  </a:lnTo>
                  <a:lnTo>
                    <a:pt x="1557017" y="1056989"/>
                  </a:lnTo>
                  <a:lnTo>
                    <a:pt x="1557027" y="1050639"/>
                  </a:lnTo>
                  <a:close/>
                </a:path>
                <a:path w="1558289" h="1634490">
                  <a:moveTo>
                    <a:pt x="1549842" y="1055719"/>
                  </a:moveTo>
                  <a:lnTo>
                    <a:pt x="7609" y="1055725"/>
                  </a:lnTo>
                  <a:lnTo>
                    <a:pt x="1549839" y="1056983"/>
                  </a:lnTo>
                  <a:lnTo>
                    <a:pt x="1549842" y="1055719"/>
                  </a:lnTo>
                  <a:close/>
                </a:path>
                <a:path w="1558289" h="1634490">
                  <a:moveTo>
                    <a:pt x="7619" y="1050639"/>
                  </a:moveTo>
                  <a:lnTo>
                    <a:pt x="456" y="1050639"/>
                  </a:lnTo>
                  <a:lnTo>
                    <a:pt x="441" y="1055719"/>
                  </a:lnTo>
                  <a:lnTo>
                    <a:pt x="7609" y="1055719"/>
                  </a:lnTo>
                  <a:lnTo>
                    <a:pt x="7619" y="1050639"/>
                  </a:lnTo>
                  <a:close/>
                </a:path>
                <a:path w="1558289" h="1634490">
                  <a:moveTo>
                    <a:pt x="1549860" y="1049369"/>
                  </a:moveTo>
                  <a:lnTo>
                    <a:pt x="7619" y="1049369"/>
                  </a:lnTo>
                  <a:lnTo>
                    <a:pt x="1549857" y="1050639"/>
                  </a:lnTo>
                  <a:lnTo>
                    <a:pt x="1549860" y="1049369"/>
                  </a:lnTo>
                  <a:close/>
                </a:path>
                <a:path w="1558289" h="1634490">
                  <a:moveTo>
                    <a:pt x="468" y="1044289"/>
                  </a:moveTo>
                  <a:lnTo>
                    <a:pt x="456" y="1049369"/>
                  </a:lnTo>
                  <a:lnTo>
                    <a:pt x="7619" y="1049369"/>
                  </a:lnTo>
                  <a:lnTo>
                    <a:pt x="7629" y="1044295"/>
                  </a:lnTo>
                  <a:lnTo>
                    <a:pt x="468" y="1044289"/>
                  </a:lnTo>
                  <a:close/>
                </a:path>
                <a:path w="1558289" h="1634490">
                  <a:moveTo>
                    <a:pt x="1549869" y="1045553"/>
                  </a:moveTo>
                  <a:lnTo>
                    <a:pt x="1549860" y="1049369"/>
                  </a:lnTo>
                  <a:lnTo>
                    <a:pt x="1557027" y="1049369"/>
                  </a:lnTo>
                  <a:lnTo>
                    <a:pt x="1557035" y="1045559"/>
                  </a:lnTo>
                  <a:lnTo>
                    <a:pt x="1549869" y="1045553"/>
                  </a:lnTo>
                  <a:close/>
                </a:path>
                <a:path w="1558289" h="1634490">
                  <a:moveTo>
                    <a:pt x="1557043" y="1040479"/>
                  </a:moveTo>
                  <a:lnTo>
                    <a:pt x="1549881" y="1040479"/>
                  </a:lnTo>
                  <a:lnTo>
                    <a:pt x="1549869" y="1045553"/>
                  </a:lnTo>
                  <a:lnTo>
                    <a:pt x="1557035" y="1045559"/>
                  </a:lnTo>
                  <a:lnTo>
                    <a:pt x="1557043" y="1040479"/>
                  </a:lnTo>
                  <a:close/>
                </a:path>
                <a:path w="1558289" h="1634490">
                  <a:moveTo>
                    <a:pt x="7635" y="1040479"/>
                  </a:moveTo>
                  <a:lnTo>
                    <a:pt x="476" y="1040479"/>
                  </a:lnTo>
                  <a:lnTo>
                    <a:pt x="468" y="1044289"/>
                  </a:lnTo>
                  <a:lnTo>
                    <a:pt x="7629" y="1044295"/>
                  </a:lnTo>
                  <a:lnTo>
                    <a:pt x="7635" y="1040479"/>
                  </a:lnTo>
                  <a:close/>
                </a:path>
                <a:path w="1558289" h="1634490">
                  <a:moveTo>
                    <a:pt x="479" y="1039209"/>
                  </a:moveTo>
                  <a:lnTo>
                    <a:pt x="476" y="1040479"/>
                  </a:lnTo>
                  <a:lnTo>
                    <a:pt x="479" y="1039209"/>
                  </a:lnTo>
                  <a:close/>
                </a:path>
                <a:path w="1558289" h="1634490">
                  <a:moveTo>
                    <a:pt x="7637" y="1039215"/>
                  </a:moveTo>
                  <a:lnTo>
                    <a:pt x="7635" y="1040479"/>
                  </a:lnTo>
                  <a:lnTo>
                    <a:pt x="1549881" y="1040473"/>
                  </a:lnTo>
                  <a:lnTo>
                    <a:pt x="7637" y="1039215"/>
                  </a:lnTo>
                  <a:close/>
                </a:path>
                <a:path w="1558289" h="1634490">
                  <a:moveTo>
                    <a:pt x="1549890" y="1035393"/>
                  </a:moveTo>
                  <a:lnTo>
                    <a:pt x="1549881" y="1040473"/>
                  </a:lnTo>
                  <a:lnTo>
                    <a:pt x="1557043" y="1040479"/>
                  </a:lnTo>
                  <a:lnTo>
                    <a:pt x="1557051" y="1035399"/>
                  </a:lnTo>
                  <a:lnTo>
                    <a:pt x="1549890" y="1035393"/>
                  </a:lnTo>
                  <a:close/>
                </a:path>
                <a:path w="1558289" h="1634490">
                  <a:moveTo>
                    <a:pt x="491" y="1034129"/>
                  </a:moveTo>
                  <a:lnTo>
                    <a:pt x="482" y="1039209"/>
                  </a:lnTo>
                  <a:lnTo>
                    <a:pt x="7637" y="1039215"/>
                  </a:lnTo>
                  <a:lnTo>
                    <a:pt x="7643" y="1034135"/>
                  </a:lnTo>
                  <a:lnTo>
                    <a:pt x="491" y="1034129"/>
                  </a:lnTo>
                  <a:close/>
                </a:path>
                <a:path w="1558289" h="1634490">
                  <a:moveTo>
                    <a:pt x="1549892" y="1034129"/>
                  </a:moveTo>
                  <a:lnTo>
                    <a:pt x="7643" y="1034135"/>
                  </a:lnTo>
                  <a:lnTo>
                    <a:pt x="1549890" y="1035393"/>
                  </a:lnTo>
                  <a:lnTo>
                    <a:pt x="1549892" y="1034129"/>
                  </a:lnTo>
                  <a:close/>
                </a:path>
                <a:path w="1558289" h="1634490">
                  <a:moveTo>
                    <a:pt x="7651" y="1030319"/>
                  </a:moveTo>
                  <a:lnTo>
                    <a:pt x="500" y="1030319"/>
                  </a:lnTo>
                  <a:lnTo>
                    <a:pt x="491" y="1034129"/>
                  </a:lnTo>
                  <a:lnTo>
                    <a:pt x="7643" y="1034129"/>
                  </a:lnTo>
                  <a:lnTo>
                    <a:pt x="7651" y="1030319"/>
                  </a:lnTo>
                  <a:close/>
                </a:path>
                <a:path w="1558289" h="1634490">
                  <a:moveTo>
                    <a:pt x="1557059" y="1030319"/>
                  </a:moveTo>
                  <a:lnTo>
                    <a:pt x="1549901" y="1030319"/>
                  </a:lnTo>
                  <a:lnTo>
                    <a:pt x="1549892" y="1034129"/>
                  </a:lnTo>
                  <a:lnTo>
                    <a:pt x="1557051" y="1034129"/>
                  </a:lnTo>
                  <a:lnTo>
                    <a:pt x="1557059" y="1030319"/>
                  </a:lnTo>
                  <a:close/>
                </a:path>
                <a:path w="1558289" h="1634490">
                  <a:moveTo>
                    <a:pt x="503" y="1029049"/>
                  </a:moveTo>
                  <a:lnTo>
                    <a:pt x="500" y="1030319"/>
                  </a:lnTo>
                  <a:lnTo>
                    <a:pt x="503" y="1029049"/>
                  </a:lnTo>
                  <a:close/>
                </a:path>
                <a:path w="1558289" h="1634490">
                  <a:moveTo>
                    <a:pt x="7653" y="1029055"/>
                  </a:moveTo>
                  <a:lnTo>
                    <a:pt x="7651" y="1030319"/>
                  </a:lnTo>
                  <a:lnTo>
                    <a:pt x="14742" y="1030313"/>
                  </a:lnTo>
                  <a:lnTo>
                    <a:pt x="7653" y="1029055"/>
                  </a:lnTo>
                  <a:close/>
                </a:path>
                <a:path w="1558289" h="1634490">
                  <a:moveTo>
                    <a:pt x="1549916" y="1025233"/>
                  </a:moveTo>
                  <a:lnTo>
                    <a:pt x="1549904" y="1030313"/>
                  </a:lnTo>
                  <a:lnTo>
                    <a:pt x="1557059" y="1030319"/>
                  </a:lnTo>
                  <a:lnTo>
                    <a:pt x="1557064" y="1025239"/>
                  </a:lnTo>
                  <a:lnTo>
                    <a:pt x="1549916" y="1025233"/>
                  </a:lnTo>
                  <a:close/>
                </a:path>
                <a:path w="1558289" h="1634490">
                  <a:moveTo>
                    <a:pt x="1549904" y="1029049"/>
                  </a:moveTo>
                  <a:lnTo>
                    <a:pt x="1542821" y="1029055"/>
                  </a:lnTo>
                  <a:lnTo>
                    <a:pt x="1549901" y="1030313"/>
                  </a:lnTo>
                  <a:lnTo>
                    <a:pt x="1549904" y="1029049"/>
                  </a:lnTo>
                  <a:close/>
                </a:path>
                <a:path w="1558289" h="1634490">
                  <a:moveTo>
                    <a:pt x="515" y="1023969"/>
                  </a:moveTo>
                  <a:lnTo>
                    <a:pt x="506" y="1029049"/>
                  </a:lnTo>
                  <a:lnTo>
                    <a:pt x="7653" y="1029055"/>
                  </a:lnTo>
                  <a:lnTo>
                    <a:pt x="7659" y="1023975"/>
                  </a:lnTo>
                  <a:lnTo>
                    <a:pt x="515" y="1023969"/>
                  </a:lnTo>
                  <a:close/>
                </a:path>
                <a:path w="1558289" h="1634490">
                  <a:moveTo>
                    <a:pt x="1549914" y="1025239"/>
                  </a:moveTo>
                  <a:close/>
                </a:path>
                <a:path w="1558289" h="1634490">
                  <a:moveTo>
                    <a:pt x="7659" y="1023969"/>
                  </a:moveTo>
                  <a:lnTo>
                    <a:pt x="778446" y="1024604"/>
                  </a:lnTo>
                  <a:lnTo>
                    <a:pt x="7659" y="1023969"/>
                  </a:lnTo>
                  <a:close/>
                </a:path>
                <a:path w="1558289" h="1634490">
                  <a:moveTo>
                    <a:pt x="7667" y="1020159"/>
                  </a:moveTo>
                  <a:lnTo>
                    <a:pt x="527" y="1020159"/>
                  </a:lnTo>
                  <a:lnTo>
                    <a:pt x="515" y="1023969"/>
                  </a:lnTo>
                  <a:lnTo>
                    <a:pt x="7659" y="1023969"/>
                  </a:lnTo>
                  <a:lnTo>
                    <a:pt x="7667" y="1020159"/>
                  </a:lnTo>
                  <a:close/>
                </a:path>
                <a:path w="1558289" h="1634490">
                  <a:moveTo>
                    <a:pt x="1557073" y="1020159"/>
                  </a:moveTo>
                  <a:lnTo>
                    <a:pt x="1549928" y="1020159"/>
                  </a:lnTo>
                  <a:lnTo>
                    <a:pt x="1549919" y="1023969"/>
                  </a:lnTo>
                  <a:lnTo>
                    <a:pt x="1557067" y="1023969"/>
                  </a:lnTo>
                  <a:lnTo>
                    <a:pt x="1557073" y="1020159"/>
                  </a:lnTo>
                  <a:close/>
                </a:path>
                <a:path w="1558289" h="1634490">
                  <a:moveTo>
                    <a:pt x="551" y="1008729"/>
                  </a:moveTo>
                  <a:lnTo>
                    <a:pt x="527" y="1020159"/>
                  </a:lnTo>
                  <a:lnTo>
                    <a:pt x="7667" y="1020153"/>
                  </a:lnTo>
                  <a:lnTo>
                    <a:pt x="7683" y="1008735"/>
                  </a:lnTo>
                  <a:lnTo>
                    <a:pt x="551" y="1008729"/>
                  </a:lnTo>
                  <a:close/>
                </a:path>
                <a:path w="1558289" h="1634490">
                  <a:moveTo>
                    <a:pt x="1549931" y="1018895"/>
                  </a:moveTo>
                  <a:lnTo>
                    <a:pt x="7667" y="1020159"/>
                  </a:lnTo>
                  <a:lnTo>
                    <a:pt x="1549928" y="1020159"/>
                  </a:lnTo>
                  <a:lnTo>
                    <a:pt x="1549931" y="1018895"/>
                  </a:lnTo>
                  <a:close/>
                </a:path>
                <a:path w="1558289" h="1634490">
                  <a:moveTo>
                    <a:pt x="1549950" y="1009993"/>
                  </a:moveTo>
                  <a:lnTo>
                    <a:pt x="1549931" y="1018895"/>
                  </a:lnTo>
                  <a:lnTo>
                    <a:pt x="1557075" y="1018889"/>
                  </a:lnTo>
                  <a:lnTo>
                    <a:pt x="1557090" y="1009999"/>
                  </a:lnTo>
                  <a:lnTo>
                    <a:pt x="1549950" y="1009993"/>
                  </a:lnTo>
                  <a:close/>
                </a:path>
                <a:path w="1558289" h="1634490">
                  <a:moveTo>
                    <a:pt x="1549952" y="1008729"/>
                  </a:moveTo>
                  <a:lnTo>
                    <a:pt x="7683" y="1008735"/>
                  </a:lnTo>
                  <a:lnTo>
                    <a:pt x="1549950" y="1009993"/>
                  </a:lnTo>
                  <a:lnTo>
                    <a:pt x="1549952" y="1008729"/>
                  </a:lnTo>
                  <a:close/>
                </a:path>
                <a:path w="1558289" h="1634490">
                  <a:moveTo>
                    <a:pt x="7695" y="1002379"/>
                  </a:moveTo>
                  <a:lnTo>
                    <a:pt x="565" y="1002379"/>
                  </a:lnTo>
                  <a:lnTo>
                    <a:pt x="551" y="1008729"/>
                  </a:lnTo>
                  <a:lnTo>
                    <a:pt x="7683" y="1008729"/>
                  </a:lnTo>
                  <a:lnTo>
                    <a:pt x="7695" y="1002379"/>
                  </a:lnTo>
                  <a:close/>
                </a:path>
                <a:path w="1558289" h="1634490">
                  <a:moveTo>
                    <a:pt x="1557102" y="1002379"/>
                  </a:moveTo>
                  <a:lnTo>
                    <a:pt x="1549970" y="1002379"/>
                  </a:lnTo>
                  <a:lnTo>
                    <a:pt x="1549952" y="1008729"/>
                  </a:lnTo>
                  <a:lnTo>
                    <a:pt x="1557090" y="1008729"/>
                  </a:lnTo>
                  <a:lnTo>
                    <a:pt x="1557102" y="1002379"/>
                  </a:lnTo>
                  <a:close/>
                </a:path>
                <a:path w="1558289" h="1634490">
                  <a:moveTo>
                    <a:pt x="568" y="1001109"/>
                  </a:moveTo>
                  <a:lnTo>
                    <a:pt x="565" y="1002379"/>
                  </a:lnTo>
                  <a:lnTo>
                    <a:pt x="568" y="1001109"/>
                  </a:lnTo>
                  <a:close/>
                </a:path>
                <a:path w="1558289" h="1634490">
                  <a:moveTo>
                    <a:pt x="7697" y="1001115"/>
                  </a:moveTo>
                  <a:lnTo>
                    <a:pt x="7695" y="1002379"/>
                  </a:lnTo>
                  <a:lnTo>
                    <a:pt x="1549970" y="1002373"/>
                  </a:lnTo>
                  <a:lnTo>
                    <a:pt x="7697" y="1001115"/>
                  </a:lnTo>
                  <a:close/>
                </a:path>
                <a:path w="1558289" h="1634490">
                  <a:moveTo>
                    <a:pt x="1557132" y="982059"/>
                  </a:moveTo>
                  <a:lnTo>
                    <a:pt x="1550018" y="982065"/>
                  </a:lnTo>
                  <a:lnTo>
                    <a:pt x="1549970" y="1002373"/>
                  </a:lnTo>
                  <a:lnTo>
                    <a:pt x="1557102" y="1002379"/>
                  </a:lnTo>
                  <a:lnTo>
                    <a:pt x="1557132" y="982059"/>
                  </a:lnTo>
                  <a:close/>
                </a:path>
                <a:path w="1558289" h="1634490">
                  <a:moveTo>
                    <a:pt x="7725" y="983323"/>
                  </a:moveTo>
                  <a:lnTo>
                    <a:pt x="613" y="983329"/>
                  </a:lnTo>
                  <a:lnTo>
                    <a:pt x="571" y="1001109"/>
                  </a:lnTo>
                  <a:lnTo>
                    <a:pt x="7697" y="1001115"/>
                  </a:lnTo>
                  <a:lnTo>
                    <a:pt x="7725" y="983323"/>
                  </a:lnTo>
                  <a:close/>
                </a:path>
                <a:path w="1558289" h="1634490">
                  <a:moveTo>
                    <a:pt x="634" y="973169"/>
                  </a:moveTo>
                  <a:lnTo>
                    <a:pt x="613" y="983329"/>
                  </a:lnTo>
                  <a:lnTo>
                    <a:pt x="7725" y="983323"/>
                  </a:lnTo>
                  <a:lnTo>
                    <a:pt x="7740" y="973175"/>
                  </a:lnTo>
                  <a:lnTo>
                    <a:pt x="634" y="973169"/>
                  </a:lnTo>
                  <a:close/>
                </a:path>
                <a:path w="1558289" h="1634490">
                  <a:moveTo>
                    <a:pt x="778888" y="973804"/>
                  </a:moveTo>
                  <a:lnTo>
                    <a:pt x="7739" y="974439"/>
                  </a:lnTo>
                  <a:lnTo>
                    <a:pt x="1550036" y="974439"/>
                  </a:lnTo>
                  <a:lnTo>
                    <a:pt x="1550018" y="982065"/>
                  </a:lnTo>
                  <a:lnTo>
                    <a:pt x="1557132" y="982059"/>
                  </a:lnTo>
                  <a:lnTo>
                    <a:pt x="1557146" y="974439"/>
                  </a:lnTo>
                  <a:lnTo>
                    <a:pt x="778888" y="973804"/>
                  </a:lnTo>
                  <a:close/>
                </a:path>
                <a:path w="1558289" h="1634490">
                  <a:moveTo>
                    <a:pt x="1550054" y="965543"/>
                  </a:moveTo>
                  <a:lnTo>
                    <a:pt x="1550036" y="973169"/>
                  </a:lnTo>
                  <a:lnTo>
                    <a:pt x="1542994" y="973175"/>
                  </a:lnTo>
                  <a:lnTo>
                    <a:pt x="1557146" y="974439"/>
                  </a:lnTo>
                  <a:lnTo>
                    <a:pt x="1557160" y="965549"/>
                  </a:lnTo>
                  <a:lnTo>
                    <a:pt x="1550054" y="965543"/>
                  </a:lnTo>
                  <a:close/>
                </a:path>
                <a:path w="1558289" h="1634490">
                  <a:moveTo>
                    <a:pt x="654" y="964279"/>
                  </a:moveTo>
                  <a:lnTo>
                    <a:pt x="634" y="973169"/>
                  </a:lnTo>
                  <a:lnTo>
                    <a:pt x="7740" y="973175"/>
                  </a:lnTo>
                  <a:lnTo>
                    <a:pt x="7753" y="964285"/>
                  </a:lnTo>
                  <a:lnTo>
                    <a:pt x="654" y="964279"/>
                  </a:lnTo>
                  <a:close/>
                </a:path>
                <a:path w="1558289" h="1634490">
                  <a:moveTo>
                    <a:pt x="1550057" y="964279"/>
                  </a:moveTo>
                  <a:lnTo>
                    <a:pt x="7753" y="964285"/>
                  </a:lnTo>
                  <a:lnTo>
                    <a:pt x="1550054" y="965543"/>
                  </a:lnTo>
                  <a:lnTo>
                    <a:pt x="1550057" y="964279"/>
                  </a:lnTo>
                  <a:close/>
                </a:path>
                <a:path w="1558289" h="1634490">
                  <a:moveTo>
                    <a:pt x="7812" y="927449"/>
                  </a:moveTo>
                  <a:lnTo>
                    <a:pt x="743" y="927449"/>
                  </a:lnTo>
                  <a:lnTo>
                    <a:pt x="654" y="964279"/>
                  </a:lnTo>
                  <a:lnTo>
                    <a:pt x="7753" y="964279"/>
                  </a:lnTo>
                  <a:lnTo>
                    <a:pt x="7812" y="927449"/>
                  </a:lnTo>
                  <a:close/>
                </a:path>
                <a:path w="1558289" h="1634490">
                  <a:moveTo>
                    <a:pt x="1557219" y="927449"/>
                  </a:moveTo>
                  <a:lnTo>
                    <a:pt x="1550147" y="927449"/>
                  </a:lnTo>
                  <a:lnTo>
                    <a:pt x="1550123" y="936339"/>
                  </a:lnTo>
                  <a:lnTo>
                    <a:pt x="7796" y="937609"/>
                  </a:lnTo>
                  <a:lnTo>
                    <a:pt x="1550123" y="937609"/>
                  </a:lnTo>
                  <a:lnTo>
                    <a:pt x="1550057" y="964279"/>
                  </a:lnTo>
                  <a:lnTo>
                    <a:pt x="1557160" y="964279"/>
                  </a:lnTo>
                  <a:lnTo>
                    <a:pt x="1557219" y="927449"/>
                  </a:lnTo>
                  <a:close/>
                </a:path>
                <a:path w="1558289" h="1634490">
                  <a:moveTo>
                    <a:pt x="23" y="1234789"/>
                  </a:moveTo>
                  <a:lnTo>
                    <a:pt x="11" y="1239869"/>
                  </a:lnTo>
                  <a:lnTo>
                    <a:pt x="7320" y="1239869"/>
                  </a:lnTo>
                  <a:lnTo>
                    <a:pt x="7328" y="1234795"/>
                  </a:lnTo>
                  <a:lnTo>
                    <a:pt x="23" y="1234789"/>
                  </a:lnTo>
                  <a:close/>
                </a:path>
                <a:path w="1558289" h="1634490">
                  <a:moveTo>
                    <a:pt x="777646" y="1235423"/>
                  </a:moveTo>
                  <a:lnTo>
                    <a:pt x="1549418" y="1236059"/>
                  </a:lnTo>
                  <a:lnTo>
                    <a:pt x="1549408" y="1239869"/>
                  </a:lnTo>
                  <a:lnTo>
                    <a:pt x="1556731" y="1239869"/>
                  </a:lnTo>
                  <a:lnTo>
                    <a:pt x="1556737" y="1236059"/>
                  </a:lnTo>
                  <a:lnTo>
                    <a:pt x="777646" y="1235423"/>
                  </a:lnTo>
                  <a:close/>
                </a:path>
                <a:path w="1558289" h="1634490">
                  <a:moveTo>
                    <a:pt x="1549483" y="1208113"/>
                  </a:moveTo>
                  <a:lnTo>
                    <a:pt x="1549420" y="1234789"/>
                  </a:lnTo>
                  <a:lnTo>
                    <a:pt x="1556739" y="1234789"/>
                  </a:lnTo>
                  <a:lnTo>
                    <a:pt x="1556739" y="1236059"/>
                  </a:lnTo>
                  <a:lnTo>
                    <a:pt x="1556782" y="1208119"/>
                  </a:lnTo>
                  <a:lnTo>
                    <a:pt x="1549483" y="1208113"/>
                  </a:lnTo>
                  <a:close/>
                </a:path>
                <a:path w="1558289" h="1634490">
                  <a:moveTo>
                    <a:pt x="7328" y="1234789"/>
                  </a:moveTo>
                  <a:lnTo>
                    <a:pt x="777646" y="1235423"/>
                  </a:lnTo>
                  <a:lnTo>
                    <a:pt x="7328" y="1234789"/>
                  </a:lnTo>
                  <a:close/>
                </a:path>
                <a:path w="1558289" h="1634490">
                  <a:moveTo>
                    <a:pt x="88" y="1206849"/>
                  </a:moveTo>
                  <a:lnTo>
                    <a:pt x="23" y="1234789"/>
                  </a:lnTo>
                  <a:lnTo>
                    <a:pt x="7328" y="1234789"/>
                  </a:lnTo>
                  <a:lnTo>
                    <a:pt x="7372" y="1206855"/>
                  </a:lnTo>
                  <a:lnTo>
                    <a:pt x="88" y="1206849"/>
                  </a:lnTo>
                  <a:close/>
                </a:path>
                <a:path w="1558289" h="1634490">
                  <a:moveTo>
                    <a:pt x="1549486" y="1206849"/>
                  </a:moveTo>
                  <a:lnTo>
                    <a:pt x="7372" y="1206855"/>
                  </a:lnTo>
                  <a:lnTo>
                    <a:pt x="1549483" y="1208113"/>
                  </a:lnTo>
                  <a:lnTo>
                    <a:pt x="1549486" y="1206849"/>
                  </a:lnTo>
                  <a:close/>
                </a:path>
                <a:path w="1558289" h="1634490">
                  <a:moveTo>
                    <a:pt x="94" y="1204309"/>
                  </a:moveTo>
                  <a:lnTo>
                    <a:pt x="88" y="1206849"/>
                  </a:lnTo>
                  <a:lnTo>
                    <a:pt x="7372" y="1206849"/>
                  </a:lnTo>
                  <a:lnTo>
                    <a:pt x="7376" y="1204315"/>
                  </a:lnTo>
                  <a:lnTo>
                    <a:pt x="94" y="1204309"/>
                  </a:lnTo>
                  <a:close/>
                </a:path>
                <a:path w="1558289" h="1634490">
                  <a:moveTo>
                    <a:pt x="1549489" y="1205573"/>
                  </a:moveTo>
                  <a:lnTo>
                    <a:pt x="1549486" y="1206849"/>
                  </a:lnTo>
                  <a:lnTo>
                    <a:pt x="1556782" y="1206849"/>
                  </a:lnTo>
                  <a:lnTo>
                    <a:pt x="1556786" y="1205579"/>
                  </a:lnTo>
                  <a:lnTo>
                    <a:pt x="1549489" y="1205573"/>
                  </a:lnTo>
                  <a:close/>
                </a:path>
                <a:path w="1558289" h="1634490">
                  <a:moveTo>
                    <a:pt x="1549492" y="1204309"/>
                  </a:moveTo>
                  <a:lnTo>
                    <a:pt x="7376" y="1204315"/>
                  </a:lnTo>
                  <a:lnTo>
                    <a:pt x="1549489" y="1205573"/>
                  </a:lnTo>
                  <a:lnTo>
                    <a:pt x="1549492" y="1204309"/>
                  </a:lnTo>
                  <a:close/>
                </a:path>
                <a:path w="1558289" h="1634490">
                  <a:moveTo>
                    <a:pt x="112" y="1196689"/>
                  </a:moveTo>
                  <a:lnTo>
                    <a:pt x="94" y="1204309"/>
                  </a:lnTo>
                  <a:lnTo>
                    <a:pt x="7376" y="1204309"/>
                  </a:lnTo>
                  <a:lnTo>
                    <a:pt x="7388" y="1196695"/>
                  </a:lnTo>
                  <a:lnTo>
                    <a:pt x="112" y="1196689"/>
                  </a:lnTo>
                  <a:close/>
                </a:path>
                <a:path w="1558289" h="1634490">
                  <a:moveTo>
                    <a:pt x="1549507" y="1197953"/>
                  </a:moveTo>
                  <a:lnTo>
                    <a:pt x="1549492" y="1204309"/>
                  </a:lnTo>
                  <a:lnTo>
                    <a:pt x="1556786" y="1204309"/>
                  </a:lnTo>
                  <a:lnTo>
                    <a:pt x="1556796" y="1197959"/>
                  </a:lnTo>
                  <a:lnTo>
                    <a:pt x="1549507" y="1197953"/>
                  </a:lnTo>
                  <a:close/>
                </a:path>
                <a:path w="1558289" h="1634490">
                  <a:moveTo>
                    <a:pt x="1549525" y="1191603"/>
                  </a:moveTo>
                  <a:lnTo>
                    <a:pt x="1549510" y="1196689"/>
                  </a:lnTo>
                  <a:lnTo>
                    <a:pt x="1556798" y="1196689"/>
                  </a:lnTo>
                  <a:lnTo>
                    <a:pt x="1556798" y="1197959"/>
                  </a:lnTo>
                  <a:lnTo>
                    <a:pt x="1556808" y="1191609"/>
                  </a:lnTo>
                  <a:lnTo>
                    <a:pt x="1549525" y="1191603"/>
                  </a:lnTo>
                  <a:close/>
                </a:path>
                <a:path w="1558289" h="1634490">
                  <a:moveTo>
                    <a:pt x="1549510" y="1196689"/>
                  </a:moveTo>
                  <a:lnTo>
                    <a:pt x="7388" y="1196695"/>
                  </a:lnTo>
                  <a:lnTo>
                    <a:pt x="1549507" y="1197953"/>
                  </a:lnTo>
                  <a:lnTo>
                    <a:pt x="1549510" y="1196689"/>
                  </a:lnTo>
                  <a:close/>
                </a:path>
                <a:path w="1558289" h="1634490">
                  <a:moveTo>
                    <a:pt x="127" y="1190339"/>
                  </a:moveTo>
                  <a:lnTo>
                    <a:pt x="112" y="1196689"/>
                  </a:lnTo>
                  <a:lnTo>
                    <a:pt x="7388" y="1196689"/>
                  </a:lnTo>
                  <a:lnTo>
                    <a:pt x="7398" y="1190345"/>
                  </a:lnTo>
                  <a:lnTo>
                    <a:pt x="127" y="1190339"/>
                  </a:lnTo>
                  <a:close/>
                </a:path>
                <a:path w="1558289" h="1634490">
                  <a:moveTo>
                    <a:pt x="1549528" y="1190339"/>
                  </a:moveTo>
                  <a:lnTo>
                    <a:pt x="7398" y="1190339"/>
                  </a:lnTo>
                  <a:lnTo>
                    <a:pt x="1549525" y="1191603"/>
                  </a:lnTo>
                  <a:lnTo>
                    <a:pt x="1549528" y="1190339"/>
                  </a:lnTo>
                  <a:close/>
                </a:path>
                <a:path w="1558289" h="1634490">
                  <a:moveTo>
                    <a:pt x="7398" y="1190339"/>
                  </a:moveTo>
                  <a:lnTo>
                    <a:pt x="777813" y="1190973"/>
                  </a:lnTo>
                  <a:lnTo>
                    <a:pt x="7398" y="1190339"/>
                  </a:lnTo>
                  <a:close/>
                </a:path>
                <a:path w="1558289" h="1634490">
                  <a:moveTo>
                    <a:pt x="159" y="1176369"/>
                  </a:moveTo>
                  <a:lnTo>
                    <a:pt x="127" y="1190339"/>
                  </a:lnTo>
                  <a:lnTo>
                    <a:pt x="7398" y="1190339"/>
                  </a:lnTo>
                  <a:lnTo>
                    <a:pt x="7420" y="1176375"/>
                  </a:lnTo>
                  <a:lnTo>
                    <a:pt x="159" y="1176369"/>
                  </a:lnTo>
                  <a:close/>
                </a:path>
                <a:path w="1558289" h="1634490">
                  <a:moveTo>
                    <a:pt x="1549555" y="1177633"/>
                  </a:moveTo>
                  <a:lnTo>
                    <a:pt x="1549528" y="1190339"/>
                  </a:lnTo>
                  <a:lnTo>
                    <a:pt x="1556808" y="1190339"/>
                  </a:lnTo>
                  <a:lnTo>
                    <a:pt x="1556829" y="1177639"/>
                  </a:lnTo>
                  <a:lnTo>
                    <a:pt x="1549555" y="1177633"/>
                  </a:lnTo>
                  <a:close/>
                </a:path>
                <a:path w="1558289" h="1634490">
                  <a:moveTo>
                    <a:pt x="1549558" y="1176369"/>
                  </a:moveTo>
                  <a:lnTo>
                    <a:pt x="7420" y="1176375"/>
                  </a:lnTo>
                  <a:lnTo>
                    <a:pt x="1549555" y="1177633"/>
                  </a:lnTo>
                  <a:lnTo>
                    <a:pt x="1549558" y="1176369"/>
                  </a:lnTo>
                  <a:close/>
                </a:path>
                <a:path w="1558289" h="1634490">
                  <a:moveTo>
                    <a:pt x="186" y="1164939"/>
                  </a:moveTo>
                  <a:lnTo>
                    <a:pt x="159" y="1176369"/>
                  </a:lnTo>
                  <a:lnTo>
                    <a:pt x="7420" y="1176369"/>
                  </a:lnTo>
                  <a:lnTo>
                    <a:pt x="7438" y="1164945"/>
                  </a:lnTo>
                  <a:lnTo>
                    <a:pt x="186" y="1164939"/>
                  </a:lnTo>
                  <a:close/>
                </a:path>
                <a:path w="1558289" h="1634490">
                  <a:moveTo>
                    <a:pt x="777909" y="1165573"/>
                  </a:moveTo>
                  <a:lnTo>
                    <a:pt x="1549584" y="1166209"/>
                  </a:lnTo>
                  <a:lnTo>
                    <a:pt x="1549558" y="1176369"/>
                  </a:lnTo>
                  <a:lnTo>
                    <a:pt x="1556829" y="1176369"/>
                  </a:lnTo>
                  <a:lnTo>
                    <a:pt x="1556847" y="1166209"/>
                  </a:lnTo>
                  <a:lnTo>
                    <a:pt x="777909" y="1165573"/>
                  </a:lnTo>
                  <a:close/>
                </a:path>
                <a:path w="1558289" h="1634490">
                  <a:moveTo>
                    <a:pt x="7438" y="1164939"/>
                  </a:moveTo>
                  <a:lnTo>
                    <a:pt x="777909" y="1165573"/>
                  </a:lnTo>
                  <a:lnTo>
                    <a:pt x="7438" y="1164939"/>
                  </a:lnTo>
                  <a:close/>
                </a:path>
                <a:path w="1558289" h="1634490">
                  <a:moveTo>
                    <a:pt x="222" y="1149699"/>
                  </a:moveTo>
                  <a:lnTo>
                    <a:pt x="186" y="1164939"/>
                  </a:lnTo>
                  <a:lnTo>
                    <a:pt x="7438" y="1164939"/>
                  </a:lnTo>
                  <a:lnTo>
                    <a:pt x="7462" y="1149705"/>
                  </a:lnTo>
                  <a:lnTo>
                    <a:pt x="222" y="1149699"/>
                  </a:lnTo>
                  <a:close/>
                </a:path>
                <a:path w="1558289" h="1634490">
                  <a:moveTo>
                    <a:pt x="1549617" y="1150963"/>
                  </a:moveTo>
                  <a:lnTo>
                    <a:pt x="1549584" y="1164939"/>
                  </a:lnTo>
                  <a:lnTo>
                    <a:pt x="1556847" y="1164939"/>
                  </a:lnTo>
                  <a:lnTo>
                    <a:pt x="1556869" y="1150969"/>
                  </a:lnTo>
                  <a:lnTo>
                    <a:pt x="1549617" y="1150963"/>
                  </a:lnTo>
                  <a:close/>
                </a:path>
                <a:path w="1558289" h="1634490">
                  <a:moveTo>
                    <a:pt x="777981" y="1146523"/>
                  </a:moveTo>
                  <a:lnTo>
                    <a:pt x="1549629" y="1147159"/>
                  </a:lnTo>
                  <a:lnTo>
                    <a:pt x="1549620" y="1149699"/>
                  </a:lnTo>
                  <a:lnTo>
                    <a:pt x="1556871" y="1149699"/>
                  </a:lnTo>
                  <a:lnTo>
                    <a:pt x="1556871" y="1150969"/>
                  </a:lnTo>
                  <a:lnTo>
                    <a:pt x="1556877" y="1147159"/>
                  </a:lnTo>
                  <a:lnTo>
                    <a:pt x="777981" y="1146523"/>
                  </a:lnTo>
                  <a:close/>
                </a:path>
                <a:path w="1558289" h="1634490">
                  <a:moveTo>
                    <a:pt x="1549620" y="1149699"/>
                  </a:moveTo>
                  <a:lnTo>
                    <a:pt x="7462" y="1149705"/>
                  </a:lnTo>
                  <a:lnTo>
                    <a:pt x="1549617" y="1150963"/>
                  </a:lnTo>
                  <a:lnTo>
                    <a:pt x="1549620" y="1149699"/>
                  </a:lnTo>
                  <a:close/>
                </a:path>
                <a:path w="1558289" h="1634490">
                  <a:moveTo>
                    <a:pt x="231" y="1145889"/>
                  </a:moveTo>
                  <a:lnTo>
                    <a:pt x="222" y="1149699"/>
                  </a:lnTo>
                  <a:lnTo>
                    <a:pt x="7462" y="1149699"/>
                  </a:lnTo>
                  <a:lnTo>
                    <a:pt x="7468" y="1145895"/>
                  </a:lnTo>
                  <a:lnTo>
                    <a:pt x="231" y="1145889"/>
                  </a:lnTo>
                  <a:close/>
                </a:path>
                <a:path w="1558289" h="1634490">
                  <a:moveTo>
                    <a:pt x="7468" y="1145889"/>
                  </a:moveTo>
                  <a:lnTo>
                    <a:pt x="777981" y="1146523"/>
                  </a:lnTo>
                  <a:lnTo>
                    <a:pt x="7468" y="1145889"/>
                  </a:lnTo>
                  <a:close/>
                </a:path>
                <a:path w="1558289" h="1634490">
                  <a:moveTo>
                    <a:pt x="275" y="1126839"/>
                  </a:moveTo>
                  <a:lnTo>
                    <a:pt x="231" y="1145889"/>
                  </a:lnTo>
                  <a:lnTo>
                    <a:pt x="7468" y="1145889"/>
                  </a:lnTo>
                  <a:lnTo>
                    <a:pt x="7497" y="1126845"/>
                  </a:lnTo>
                  <a:lnTo>
                    <a:pt x="275" y="1126839"/>
                  </a:lnTo>
                  <a:close/>
                </a:path>
                <a:path w="1558289" h="1634490">
                  <a:moveTo>
                    <a:pt x="1549671" y="1128103"/>
                  </a:moveTo>
                  <a:lnTo>
                    <a:pt x="1549629" y="1145889"/>
                  </a:lnTo>
                  <a:lnTo>
                    <a:pt x="1556877" y="1145889"/>
                  </a:lnTo>
                  <a:lnTo>
                    <a:pt x="1556907" y="1128109"/>
                  </a:lnTo>
                  <a:lnTo>
                    <a:pt x="1549671" y="1128103"/>
                  </a:lnTo>
                  <a:close/>
                </a:path>
                <a:path w="1558289" h="1634490">
                  <a:moveTo>
                    <a:pt x="1549674" y="1126839"/>
                  </a:moveTo>
                  <a:lnTo>
                    <a:pt x="7497" y="1126845"/>
                  </a:lnTo>
                  <a:lnTo>
                    <a:pt x="1549671" y="1128103"/>
                  </a:lnTo>
                  <a:lnTo>
                    <a:pt x="1549674" y="1126839"/>
                  </a:lnTo>
                  <a:close/>
                </a:path>
                <a:path w="1558289" h="1634490">
                  <a:moveTo>
                    <a:pt x="293" y="1119219"/>
                  </a:moveTo>
                  <a:lnTo>
                    <a:pt x="275" y="1126839"/>
                  </a:lnTo>
                  <a:lnTo>
                    <a:pt x="7497" y="1126839"/>
                  </a:lnTo>
                  <a:lnTo>
                    <a:pt x="7509" y="1119225"/>
                  </a:lnTo>
                  <a:lnTo>
                    <a:pt x="293" y="1119219"/>
                  </a:lnTo>
                  <a:close/>
                </a:path>
                <a:path w="1558289" h="1634490">
                  <a:moveTo>
                    <a:pt x="1549689" y="1120483"/>
                  </a:moveTo>
                  <a:lnTo>
                    <a:pt x="1549674" y="1126839"/>
                  </a:lnTo>
                  <a:lnTo>
                    <a:pt x="1556907" y="1126839"/>
                  </a:lnTo>
                  <a:lnTo>
                    <a:pt x="1556918" y="1120489"/>
                  </a:lnTo>
                  <a:lnTo>
                    <a:pt x="1549689" y="1120483"/>
                  </a:lnTo>
                  <a:close/>
                </a:path>
                <a:path w="1558289" h="1634490">
                  <a:moveTo>
                    <a:pt x="1549692" y="1119219"/>
                  </a:moveTo>
                  <a:lnTo>
                    <a:pt x="7509" y="1119225"/>
                  </a:lnTo>
                  <a:lnTo>
                    <a:pt x="1549689" y="1120483"/>
                  </a:lnTo>
                  <a:lnTo>
                    <a:pt x="1549692" y="1119219"/>
                  </a:lnTo>
                  <a:close/>
                </a:path>
                <a:path w="1558289" h="1634490">
                  <a:moveTo>
                    <a:pt x="319" y="1107789"/>
                  </a:moveTo>
                  <a:lnTo>
                    <a:pt x="293" y="1119219"/>
                  </a:lnTo>
                  <a:lnTo>
                    <a:pt x="7509" y="1119219"/>
                  </a:lnTo>
                  <a:lnTo>
                    <a:pt x="7527" y="1107795"/>
                  </a:lnTo>
                  <a:lnTo>
                    <a:pt x="319" y="1107789"/>
                  </a:lnTo>
                  <a:close/>
                </a:path>
                <a:path w="1558289" h="1634490">
                  <a:moveTo>
                    <a:pt x="1549716" y="1109053"/>
                  </a:moveTo>
                  <a:lnTo>
                    <a:pt x="1549692" y="1119219"/>
                  </a:lnTo>
                  <a:lnTo>
                    <a:pt x="1556918" y="1119219"/>
                  </a:lnTo>
                  <a:lnTo>
                    <a:pt x="1556936" y="1109059"/>
                  </a:lnTo>
                  <a:lnTo>
                    <a:pt x="1549716" y="1109053"/>
                  </a:lnTo>
                  <a:close/>
                </a:path>
                <a:path w="1558289" h="1634490">
                  <a:moveTo>
                    <a:pt x="1549719" y="1107789"/>
                  </a:moveTo>
                  <a:lnTo>
                    <a:pt x="7527" y="1107795"/>
                  </a:lnTo>
                  <a:lnTo>
                    <a:pt x="1549716" y="1109053"/>
                  </a:lnTo>
                  <a:lnTo>
                    <a:pt x="1549719" y="1107789"/>
                  </a:lnTo>
                  <a:close/>
                </a:path>
                <a:path w="1558289" h="1634490">
                  <a:moveTo>
                    <a:pt x="7539" y="1100169"/>
                  </a:moveTo>
                  <a:lnTo>
                    <a:pt x="337" y="1100169"/>
                  </a:lnTo>
                  <a:lnTo>
                    <a:pt x="319" y="1107789"/>
                  </a:lnTo>
                  <a:lnTo>
                    <a:pt x="7527" y="1107789"/>
                  </a:lnTo>
                  <a:lnTo>
                    <a:pt x="7539" y="1100169"/>
                  </a:lnTo>
                  <a:close/>
                </a:path>
                <a:path w="1558289" h="1634490">
                  <a:moveTo>
                    <a:pt x="1556948" y="1100169"/>
                  </a:moveTo>
                  <a:lnTo>
                    <a:pt x="7539" y="1100169"/>
                  </a:lnTo>
                  <a:lnTo>
                    <a:pt x="1549737" y="1101439"/>
                  </a:lnTo>
                  <a:lnTo>
                    <a:pt x="1549719" y="1107789"/>
                  </a:lnTo>
                  <a:lnTo>
                    <a:pt x="1556936" y="1107789"/>
                  </a:lnTo>
                  <a:lnTo>
                    <a:pt x="1556948" y="1100169"/>
                  </a:lnTo>
                  <a:close/>
                </a:path>
                <a:path w="1558289" h="1634490">
                  <a:moveTo>
                    <a:pt x="1186546" y="1632299"/>
                  </a:moveTo>
                  <a:lnTo>
                    <a:pt x="375016" y="1632299"/>
                  </a:lnTo>
                  <a:lnTo>
                    <a:pt x="375016" y="1632912"/>
                  </a:lnTo>
                  <a:lnTo>
                    <a:pt x="777606" y="1633569"/>
                  </a:lnTo>
                  <a:lnTo>
                    <a:pt x="1184006" y="1633569"/>
                  </a:lnTo>
                  <a:lnTo>
                    <a:pt x="1184006" y="1634232"/>
                  </a:lnTo>
                  <a:lnTo>
                    <a:pt x="1186546" y="1634236"/>
                  </a:lnTo>
                  <a:lnTo>
                    <a:pt x="1186546" y="1632299"/>
                  </a:lnTo>
                  <a:close/>
                </a:path>
                <a:path w="1558289" h="1634490">
                  <a:moveTo>
                    <a:pt x="372476" y="1631029"/>
                  </a:moveTo>
                  <a:lnTo>
                    <a:pt x="369936" y="1631029"/>
                  </a:lnTo>
                  <a:lnTo>
                    <a:pt x="369936" y="1632299"/>
                  </a:lnTo>
                  <a:lnTo>
                    <a:pt x="372476" y="1632299"/>
                  </a:lnTo>
                  <a:lnTo>
                    <a:pt x="372476" y="1631029"/>
                  </a:lnTo>
                  <a:close/>
                </a:path>
                <a:path w="1558289" h="1634490">
                  <a:moveTo>
                    <a:pt x="1191626" y="1631029"/>
                  </a:moveTo>
                  <a:lnTo>
                    <a:pt x="1189086" y="1631029"/>
                  </a:lnTo>
                  <a:lnTo>
                    <a:pt x="1189086" y="1632299"/>
                  </a:lnTo>
                  <a:lnTo>
                    <a:pt x="1191626" y="1632299"/>
                  </a:lnTo>
                  <a:lnTo>
                    <a:pt x="1191626" y="1631029"/>
                  </a:lnTo>
                  <a:close/>
                </a:path>
                <a:path w="1558289" h="1634490">
                  <a:moveTo>
                    <a:pt x="1194166" y="1628489"/>
                  </a:moveTo>
                  <a:lnTo>
                    <a:pt x="367396" y="1628489"/>
                  </a:lnTo>
                  <a:lnTo>
                    <a:pt x="367396" y="1631029"/>
                  </a:lnTo>
                  <a:lnTo>
                    <a:pt x="1194166" y="1631029"/>
                  </a:lnTo>
                  <a:lnTo>
                    <a:pt x="1194166" y="1628489"/>
                  </a:lnTo>
                  <a:close/>
                </a:path>
                <a:path w="1558289" h="1634490">
                  <a:moveTo>
                    <a:pt x="777606" y="1625949"/>
                  </a:moveTo>
                  <a:lnTo>
                    <a:pt x="362316" y="1625949"/>
                  </a:lnTo>
                  <a:lnTo>
                    <a:pt x="362316" y="1628489"/>
                  </a:lnTo>
                  <a:lnTo>
                    <a:pt x="364856" y="1628489"/>
                  </a:lnTo>
                  <a:lnTo>
                    <a:pt x="364856" y="1627219"/>
                  </a:lnTo>
                  <a:lnTo>
                    <a:pt x="1199246" y="1627219"/>
                  </a:lnTo>
                  <a:lnTo>
                    <a:pt x="1199246" y="1626644"/>
                  </a:lnTo>
                  <a:lnTo>
                    <a:pt x="777606" y="1625949"/>
                  </a:lnTo>
                  <a:close/>
                </a:path>
                <a:path w="1558289" h="1634490">
                  <a:moveTo>
                    <a:pt x="1199246" y="1627219"/>
                  </a:moveTo>
                  <a:lnTo>
                    <a:pt x="1196706" y="1627219"/>
                  </a:lnTo>
                  <a:lnTo>
                    <a:pt x="1196706" y="1628489"/>
                  </a:lnTo>
                  <a:lnTo>
                    <a:pt x="1199246" y="1628489"/>
                  </a:lnTo>
                  <a:lnTo>
                    <a:pt x="1199246" y="1627219"/>
                  </a:lnTo>
                  <a:close/>
                </a:path>
                <a:path w="1558289" h="1634490">
                  <a:moveTo>
                    <a:pt x="355966" y="1625254"/>
                  </a:moveTo>
                  <a:lnTo>
                    <a:pt x="355966" y="1625949"/>
                  </a:lnTo>
                  <a:lnTo>
                    <a:pt x="359776" y="1625949"/>
                  </a:lnTo>
                  <a:lnTo>
                    <a:pt x="359776" y="1625261"/>
                  </a:lnTo>
                  <a:lnTo>
                    <a:pt x="355966" y="1625254"/>
                  </a:lnTo>
                  <a:close/>
                </a:path>
                <a:path w="1558289" h="1634490">
                  <a:moveTo>
                    <a:pt x="1204326" y="1624679"/>
                  </a:moveTo>
                  <a:lnTo>
                    <a:pt x="1201786" y="1624679"/>
                  </a:lnTo>
                  <a:lnTo>
                    <a:pt x="1201786" y="1625949"/>
                  </a:lnTo>
                  <a:lnTo>
                    <a:pt x="1204326" y="1625949"/>
                  </a:lnTo>
                  <a:lnTo>
                    <a:pt x="1204326" y="1624679"/>
                  </a:lnTo>
                  <a:close/>
                </a:path>
                <a:path w="1558289" h="1634490">
                  <a:moveTo>
                    <a:pt x="1549766" y="1265269"/>
                  </a:moveTo>
                  <a:lnTo>
                    <a:pt x="1549349" y="1265269"/>
                  </a:lnTo>
                  <a:lnTo>
                    <a:pt x="1549345" y="1267809"/>
                  </a:lnTo>
                  <a:lnTo>
                    <a:pt x="1549766" y="1267809"/>
                  </a:lnTo>
                  <a:lnTo>
                    <a:pt x="1549766" y="1265269"/>
                  </a:lnTo>
                  <a:close/>
                </a:path>
                <a:path w="1558289" h="1634490">
                  <a:moveTo>
                    <a:pt x="1549351" y="1263999"/>
                  </a:moveTo>
                  <a:lnTo>
                    <a:pt x="10526" y="1265269"/>
                  </a:lnTo>
                  <a:lnTo>
                    <a:pt x="1549349" y="1265269"/>
                  </a:lnTo>
                  <a:lnTo>
                    <a:pt x="1549351" y="1263999"/>
                  </a:lnTo>
                  <a:close/>
                </a:path>
                <a:path w="1558289" h="1634490">
                  <a:moveTo>
                    <a:pt x="1552306" y="1258919"/>
                  </a:moveTo>
                  <a:lnTo>
                    <a:pt x="1549366" y="1258919"/>
                  </a:lnTo>
                  <a:lnTo>
                    <a:pt x="1549351" y="1265269"/>
                  </a:lnTo>
                  <a:lnTo>
                    <a:pt x="1551036" y="1265269"/>
                  </a:lnTo>
                  <a:lnTo>
                    <a:pt x="1551036" y="1262729"/>
                  </a:lnTo>
                  <a:lnTo>
                    <a:pt x="1552306" y="1262729"/>
                  </a:lnTo>
                  <a:lnTo>
                    <a:pt x="1552306" y="1258919"/>
                  </a:lnTo>
                  <a:close/>
                </a:path>
                <a:path w="1558289" h="1634490">
                  <a:moveTo>
                    <a:pt x="1549361" y="1260189"/>
                  </a:moveTo>
                  <a:close/>
                </a:path>
                <a:path w="1558289" h="1634490">
                  <a:moveTo>
                    <a:pt x="1549363" y="1258919"/>
                  </a:moveTo>
                  <a:lnTo>
                    <a:pt x="7986" y="1258919"/>
                  </a:lnTo>
                  <a:lnTo>
                    <a:pt x="1549361" y="1260189"/>
                  </a:lnTo>
                  <a:lnTo>
                    <a:pt x="1549363" y="1258919"/>
                  </a:lnTo>
                  <a:close/>
                </a:path>
                <a:path w="1558289" h="1634490">
                  <a:moveTo>
                    <a:pt x="7986" y="1258919"/>
                  </a:moveTo>
                  <a:lnTo>
                    <a:pt x="7290" y="1258919"/>
                  </a:lnTo>
                  <a:lnTo>
                    <a:pt x="7986" y="1258919"/>
                  </a:lnTo>
                  <a:close/>
                </a:path>
                <a:path w="1558289" h="1634490">
                  <a:moveTo>
                    <a:pt x="7310" y="1246219"/>
                  </a:moveTo>
                  <a:lnTo>
                    <a:pt x="1636" y="1246219"/>
                  </a:lnTo>
                  <a:lnTo>
                    <a:pt x="1636" y="1250029"/>
                  </a:lnTo>
                  <a:lnTo>
                    <a:pt x="2906" y="1250029"/>
                  </a:lnTo>
                  <a:lnTo>
                    <a:pt x="2906" y="1252569"/>
                  </a:lnTo>
                  <a:lnTo>
                    <a:pt x="4176" y="1252569"/>
                  </a:lnTo>
                  <a:lnTo>
                    <a:pt x="4176" y="1255109"/>
                  </a:lnTo>
                  <a:lnTo>
                    <a:pt x="5446" y="1255109"/>
                  </a:lnTo>
                  <a:lnTo>
                    <a:pt x="5446" y="1258919"/>
                  </a:lnTo>
                  <a:lnTo>
                    <a:pt x="6716" y="1258919"/>
                  </a:lnTo>
                  <a:lnTo>
                    <a:pt x="6716" y="1256379"/>
                  </a:lnTo>
                  <a:lnTo>
                    <a:pt x="7294" y="1256379"/>
                  </a:lnTo>
                  <a:lnTo>
                    <a:pt x="7310" y="1246219"/>
                  </a:lnTo>
                  <a:close/>
                </a:path>
                <a:path w="1558289" h="1634490">
                  <a:moveTo>
                    <a:pt x="1556721" y="1246219"/>
                  </a:moveTo>
                  <a:lnTo>
                    <a:pt x="1549393" y="1246219"/>
                  </a:lnTo>
                  <a:lnTo>
                    <a:pt x="1549369" y="1256379"/>
                  </a:lnTo>
                  <a:lnTo>
                    <a:pt x="1553576" y="1256379"/>
                  </a:lnTo>
                  <a:lnTo>
                    <a:pt x="1553576" y="1258919"/>
                  </a:lnTo>
                  <a:lnTo>
                    <a:pt x="1554846" y="1258919"/>
                  </a:lnTo>
                  <a:lnTo>
                    <a:pt x="1554846" y="1255109"/>
                  </a:lnTo>
                  <a:lnTo>
                    <a:pt x="1556116" y="1255109"/>
                  </a:lnTo>
                  <a:lnTo>
                    <a:pt x="1556116" y="1252569"/>
                  </a:lnTo>
                  <a:lnTo>
                    <a:pt x="1556713" y="1252569"/>
                  </a:lnTo>
                  <a:lnTo>
                    <a:pt x="1556721" y="1246219"/>
                  </a:lnTo>
                  <a:close/>
                </a:path>
                <a:path w="1558289" h="1634490">
                  <a:moveTo>
                    <a:pt x="7318" y="1242409"/>
                  </a:moveTo>
                  <a:lnTo>
                    <a:pt x="8" y="1242409"/>
                  </a:lnTo>
                  <a:lnTo>
                    <a:pt x="0" y="1246219"/>
                  </a:lnTo>
                  <a:lnTo>
                    <a:pt x="366" y="1246219"/>
                  </a:lnTo>
                  <a:lnTo>
                    <a:pt x="366" y="1243679"/>
                  </a:lnTo>
                  <a:lnTo>
                    <a:pt x="7314" y="1243679"/>
                  </a:lnTo>
                  <a:lnTo>
                    <a:pt x="7318" y="1242409"/>
                  </a:lnTo>
                  <a:close/>
                </a:path>
                <a:path w="1558289" h="1634490">
                  <a:moveTo>
                    <a:pt x="1549396" y="1244949"/>
                  </a:moveTo>
                  <a:lnTo>
                    <a:pt x="7310" y="1246219"/>
                  </a:lnTo>
                  <a:lnTo>
                    <a:pt x="1549393" y="1246219"/>
                  </a:lnTo>
                  <a:lnTo>
                    <a:pt x="1549396" y="1244949"/>
                  </a:lnTo>
                  <a:close/>
                </a:path>
                <a:path w="1558289" h="1634490">
                  <a:moveTo>
                    <a:pt x="1556729" y="1242409"/>
                  </a:moveTo>
                  <a:lnTo>
                    <a:pt x="1549405" y="1242409"/>
                  </a:lnTo>
                  <a:lnTo>
                    <a:pt x="1549399" y="1243679"/>
                  </a:lnTo>
                  <a:lnTo>
                    <a:pt x="1556725" y="1243679"/>
                  </a:lnTo>
                  <a:lnTo>
                    <a:pt x="1556729" y="1242409"/>
                  </a:lnTo>
                  <a:close/>
                </a:path>
              </a:pathLst>
            </a:custGeom>
            <a:solidFill>
              <a:srgbClr val="6638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3456267" y="4980939"/>
              <a:ext cx="1543685" cy="1233805"/>
            </a:xfrm>
            <a:custGeom>
              <a:avLst/>
              <a:gdLst/>
              <a:ahLst/>
              <a:cxnLst/>
              <a:rect l="l" t="t" r="r" b="b"/>
              <a:pathLst>
                <a:path w="1543685" h="1233804">
                  <a:moveTo>
                    <a:pt x="8547" y="646430"/>
                  </a:moveTo>
                  <a:lnTo>
                    <a:pt x="927" y="646442"/>
                  </a:lnTo>
                  <a:lnTo>
                    <a:pt x="914" y="654062"/>
                  </a:lnTo>
                  <a:lnTo>
                    <a:pt x="8534" y="654062"/>
                  </a:lnTo>
                  <a:lnTo>
                    <a:pt x="8547" y="646430"/>
                  </a:lnTo>
                  <a:close/>
                </a:path>
                <a:path w="1543685" h="1233804">
                  <a:moveTo>
                    <a:pt x="8572" y="627380"/>
                  </a:moveTo>
                  <a:lnTo>
                    <a:pt x="952" y="627392"/>
                  </a:lnTo>
                  <a:lnTo>
                    <a:pt x="927" y="645172"/>
                  </a:lnTo>
                  <a:lnTo>
                    <a:pt x="8547" y="645172"/>
                  </a:lnTo>
                  <a:lnTo>
                    <a:pt x="8572" y="627380"/>
                  </a:lnTo>
                  <a:close/>
                </a:path>
                <a:path w="1543685" h="1233804">
                  <a:moveTo>
                    <a:pt x="1198283" y="5080"/>
                  </a:moveTo>
                  <a:lnTo>
                    <a:pt x="1197013" y="5080"/>
                  </a:lnTo>
                  <a:lnTo>
                    <a:pt x="1197013" y="3810"/>
                  </a:lnTo>
                  <a:lnTo>
                    <a:pt x="1193203" y="3810"/>
                  </a:lnTo>
                  <a:lnTo>
                    <a:pt x="1193203" y="2540"/>
                  </a:lnTo>
                  <a:lnTo>
                    <a:pt x="1159217" y="2540"/>
                  </a:lnTo>
                  <a:lnTo>
                    <a:pt x="1159217" y="1270"/>
                  </a:lnTo>
                  <a:lnTo>
                    <a:pt x="387705" y="1270"/>
                  </a:lnTo>
                  <a:lnTo>
                    <a:pt x="387705" y="0"/>
                  </a:lnTo>
                  <a:lnTo>
                    <a:pt x="356273" y="0"/>
                  </a:lnTo>
                  <a:lnTo>
                    <a:pt x="356273" y="1270"/>
                  </a:lnTo>
                  <a:lnTo>
                    <a:pt x="353733" y="1270"/>
                  </a:lnTo>
                  <a:lnTo>
                    <a:pt x="353733" y="2540"/>
                  </a:lnTo>
                  <a:lnTo>
                    <a:pt x="351193" y="2540"/>
                  </a:lnTo>
                  <a:lnTo>
                    <a:pt x="351193" y="3810"/>
                  </a:lnTo>
                  <a:lnTo>
                    <a:pt x="348653" y="3810"/>
                  </a:lnTo>
                  <a:lnTo>
                    <a:pt x="348653" y="5080"/>
                  </a:lnTo>
                  <a:lnTo>
                    <a:pt x="346113" y="5080"/>
                  </a:lnTo>
                  <a:lnTo>
                    <a:pt x="346113" y="6350"/>
                  </a:lnTo>
                  <a:lnTo>
                    <a:pt x="1198283" y="6350"/>
                  </a:lnTo>
                  <a:lnTo>
                    <a:pt x="1198283" y="5080"/>
                  </a:lnTo>
                  <a:close/>
                </a:path>
                <a:path w="1543685" h="1233804">
                  <a:moveTo>
                    <a:pt x="1204633" y="8890"/>
                  </a:moveTo>
                  <a:lnTo>
                    <a:pt x="1203363" y="8890"/>
                  </a:lnTo>
                  <a:lnTo>
                    <a:pt x="1203363" y="7620"/>
                  </a:lnTo>
                  <a:lnTo>
                    <a:pt x="1200823" y="7620"/>
                  </a:lnTo>
                  <a:lnTo>
                    <a:pt x="1200823" y="6362"/>
                  </a:lnTo>
                  <a:lnTo>
                    <a:pt x="343573" y="6362"/>
                  </a:lnTo>
                  <a:lnTo>
                    <a:pt x="343573" y="7620"/>
                  </a:lnTo>
                  <a:lnTo>
                    <a:pt x="391502" y="7620"/>
                  </a:lnTo>
                  <a:lnTo>
                    <a:pt x="391502" y="8890"/>
                  </a:lnTo>
                  <a:lnTo>
                    <a:pt x="1155407" y="8890"/>
                  </a:lnTo>
                  <a:lnTo>
                    <a:pt x="1155407" y="10160"/>
                  </a:lnTo>
                  <a:lnTo>
                    <a:pt x="1204633" y="10160"/>
                  </a:lnTo>
                  <a:lnTo>
                    <a:pt x="1204633" y="8890"/>
                  </a:lnTo>
                  <a:close/>
                </a:path>
                <a:path w="1543685" h="1233804">
                  <a:moveTo>
                    <a:pt x="1535442" y="1225562"/>
                  </a:moveTo>
                  <a:lnTo>
                    <a:pt x="7632" y="1225562"/>
                  </a:lnTo>
                  <a:lnTo>
                    <a:pt x="1535442" y="1226820"/>
                  </a:lnTo>
                  <a:lnTo>
                    <a:pt x="1535442" y="1225562"/>
                  </a:lnTo>
                  <a:close/>
                </a:path>
                <a:path w="1543685" h="1233804">
                  <a:moveTo>
                    <a:pt x="1535645" y="1093482"/>
                  </a:moveTo>
                  <a:lnTo>
                    <a:pt x="7835" y="1093482"/>
                  </a:lnTo>
                  <a:lnTo>
                    <a:pt x="1535645" y="1094740"/>
                  </a:lnTo>
                  <a:lnTo>
                    <a:pt x="1535645" y="1093482"/>
                  </a:lnTo>
                  <a:close/>
                </a:path>
                <a:path w="1543685" h="1233804">
                  <a:moveTo>
                    <a:pt x="1535696" y="1069352"/>
                  </a:moveTo>
                  <a:lnTo>
                    <a:pt x="7874" y="1069352"/>
                  </a:lnTo>
                  <a:lnTo>
                    <a:pt x="1535684" y="1070610"/>
                  </a:lnTo>
                  <a:lnTo>
                    <a:pt x="1535696" y="1069352"/>
                  </a:lnTo>
                  <a:close/>
                </a:path>
                <a:path w="1543685" h="1233804">
                  <a:moveTo>
                    <a:pt x="1536319" y="673112"/>
                  </a:moveTo>
                  <a:lnTo>
                    <a:pt x="1528762" y="673112"/>
                  </a:lnTo>
                  <a:lnTo>
                    <a:pt x="8509" y="673112"/>
                  </a:lnTo>
                  <a:lnTo>
                    <a:pt x="772274" y="673747"/>
                  </a:lnTo>
                  <a:lnTo>
                    <a:pt x="1528787" y="673125"/>
                  </a:lnTo>
                  <a:lnTo>
                    <a:pt x="1536319" y="674370"/>
                  </a:lnTo>
                  <a:lnTo>
                    <a:pt x="1536319" y="673112"/>
                  </a:lnTo>
                  <a:close/>
                </a:path>
                <a:path w="1543685" h="1233804">
                  <a:moveTo>
                    <a:pt x="1536344" y="654062"/>
                  </a:moveTo>
                  <a:lnTo>
                    <a:pt x="15570" y="654062"/>
                  </a:lnTo>
                  <a:lnTo>
                    <a:pt x="8534" y="654062"/>
                  </a:lnTo>
                  <a:lnTo>
                    <a:pt x="8534" y="655320"/>
                  </a:lnTo>
                  <a:lnTo>
                    <a:pt x="15532" y="654075"/>
                  </a:lnTo>
                  <a:lnTo>
                    <a:pt x="772312" y="654685"/>
                  </a:lnTo>
                  <a:lnTo>
                    <a:pt x="1536344" y="654062"/>
                  </a:lnTo>
                  <a:close/>
                </a:path>
                <a:path w="1543685" h="1233804">
                  <a:moveTo>
                    <a:pt x="1536357" y="645172"/>
                  </a:moveTo>
                  <a:lnTo>
                    <a:pt x="8547" y="645172"/>
                  </a:lnTo>
                  <a:lnTo>
                    <a:pt x="8547" y="646430"/>
                  </a:lnTo>
                  <a:lnTo>
                    <a:pt x="1536357" y="645172"/>
                  </a:lnTo>
                  <a:close/>
                </a:path>
                <a:path w="1543685" h="1233804">
                  <a:moveTo>
                    <a:pt x="1542097" y="1229360"/>
                  </a:moveTo>
                  <a:lnTo>
                    <a:pt x="1535442" y="1229360"/>
                  </a:lnTo>
                  <a:lnTo>
                    <a:pt x="1535430" y="1233182"/>
                  </a:lnTo>
                  <a:lnTo>
                    <a:pt x="1542084" y="1233182"/>
                  </a:lnTo>
                  <a:lnTo>
                    <a:pt x="1542097" y="1229360"/>
                  </a:lnTo>
                  <a:close/>
                </a:path>
                <a:path w="1543685" h="1233804">
                  <a:moveTo>
                    <a:pt x="1542110" y="1226832"/>
                  </a:moveTo>
                  <a:lnTo>
                    <a:pt x="1535442" y="1226820"/>
                  </a:lnTo>
                  <a:lnTo>
                    <a:pt x="1535442" y="1228102"/>
                  </a:lnTo>
                  <a:lnTo>
                    <a:pt x="1542097" y="1228102"/>
                  </a:lnTo>
                  <a:lnTo>
                    <a:pt x="1542110" y="1226832"/>
                  </a:lnTo>
                  <a:close/>
                </a:path>
                <a:path w="1543685" h="1233804">
                  <a:moveTo>
                    <a:pt x="1542288" y="1148092"/>
                  </a:moveTo>
                  <a:lnTo>
                    <a:pt x="1535569" y="1148080"/>
                  </a:lnTo>
                  <a:lnTo>
                    <a:pt x="1535544" y="1158252"/>
                  </a:lnTo>
                  <a:lnTo>
                    <a:pt x="1542262" y="1158252"/>
                  </a:lnTo>
                  <a:lnTo>
                    <a:pt x="1542288" y="1148092"/>
                  </a:lnTo>
                  <a:close/>
                </a:path>
                <a:path w="1543685" h="1233804">
                  <a:moveTo>
                    <a:pt x="1542313" y="1140472"/>
                  </a:moveTo>
                  <a:lnTo>
                    <a:pt x="1535582" y="1140460"/>
                  </a:lnTo>
                  <a:lnTo>
                    <a:pt x="1535569" y="1146822"/>
                  </a:lnTo>
                  <a:lnTo>
                    <a:pt x="1542288" y="1146822"/>
                  </a:lnTo>
                  <a:lnTo>
                    <a:pt x="1542313" y="1140472"/>
                  </a:lnTo>
                  <a:close/>
                </a:path>
                <a:path w="1543685" h="1233804">
                  <a:moveTo>
                    <a:pt x="1542415" y="1094752"/>
                  </a:moveTo>
                  <a:lnTo>
                    <a:pt x="1535645" y="1094740"/>
                  </a:lnTo>
                  <a:lnTo>
                    <a:pt x="1535607" y="1120152"/>
                  </a:lnTo>
                  <a:lnTo>
                    <a:pt x="7835" y="1120152"/>
                  </a:lnTo>
                  <a:lnTo>
                    <a:pt x="7835" y="1093482"/>
                  </a:lnTo>
                  <a:lnTo>
                    <a:pt x="7874" y="1069352"/>
                  </a:lnTo>
                  <a:lnTo>
                    <a:pt x="7886" y="1064272"/>
                  </a:lnTo>
                  <a:lnTo>
                    <a:pt x="7912" y="1042682"/>
                  </a:lnTo>
                  <a:lnTo>
                    <a:pt x="7950" y="1023632"/>
                  </a:lnTo>
                  <a:lnTo>
                    <a:pt x="330" y="1023632"/>
                  </a:lnTo>
                  <a:lnTo>
                    <a:pt x="304" y="1042682"/>
                  </a:lnTo>
                  <a:lnTo>
                    <a:pt x="266" y="1064272"/>
                  </a:lnTo>
                  <a:lnTo>
                    <a:pt x="254" y="1069352"/>
                  </a:lnTo>
                  <a:lnTo>
                    <a:pt x="215" y="1093482"/>
                  </a:lnTo>
                  <a:lnTo>
                    <a:pt x="38" y="1093482"/>
                  </a:lnTo>
                  <a:lnTo>
                    <a:pt x="38" y="1206512"/>
                  </a:lnTo>
                  <a:lnTo>
                    <a:pt x="38" y="1209052"/>
                  </a:lnTo>
                  <a:lnTo>
                    <a:pt x="12" y="1225562"/>
                  </a:lnTo>
                  <a:lnTo>
                    <a:pt x="12" y="1228102"/>
                  </a:lnTo>
                  <a:lnTo>
                    <a:pt x="0" y="1233182"/>
                  </a:lnTo>
                  <a:lnTo>
                    <a:pt x="7620" y="1233182"/>
                  </a:lnTo>
                  <a:lnTo>
                    <a:pt x="7620" y="1228102"/>
                  </a:lnTo>
                  <a:lnTo>
                    <a:pt x="7632" y="1225562"/>
                  </a:lnTo>
                  <a:lnTo>
                    <a:pt x="7658" y="1209052"/>
                  </a:lnTo>
                  <a:lnTo>
                    <a:pt x="7658" y="1206512"/>
                  </a:lnTo>
                  <a:lnTo>
                    <a:pt x="7835" y="1206512"/>
                  </a:lnTo>
                  <a:lnTo>
                    <a:pt x="7835" y="1162075"/>
                  </a:lnTo>
                  <a:lnTo>
                    <a:pt x="1535531" y="1163320"/>
                  </a:lnTo>
                  <a:lnTo>
                    <a:pt x="1535506" y="1182370"/>
                  </a:lnTo>
                  <a:lnTo>
                    <a:pt x="1535506" y="1184910"/>
                  </a:lnTo>
                  <a:lnTo>
                    <a:pt x="1535468" y="1207770"/>
                  </a:lnTo>
                  <a:lnTo>
                    <a:pt x="1535468" y="1209052"/>
                  </a:lnTo>
                  <a:lnTo>
                    <a:pt x="1542072" y="1210310"/>
                  </a:lnTo>
                  <a:lnTo>
                    <a:pt x="1535455" y="1210310"/>
                  </a:lnTo>
                  <a:lnTo>
                    <a:pt x="1535455" y="1225550"/>
                  </a:lnTo>
                  <a:lnTo>
                    <a:pt x="1542122" y="1225550"/>
                  </a:lnTo>
                  <a:lnTo>
                    <a:pt x="1542122" y="1210322"/>
                  </a:lnTo>
                  <a:lnTo>
                    <a:pt x="1542148" y="1207782"/>
                  </a:lnTo>
                  <a:lnTo>
                    <a:pt x="1542211" y="1184922"/>
                  </a:lnTo>
                  <a:lnTo>
                    <a:pt x="1542211" y="1182382"/>
                  </a:lnTo>
                  <a:lnTo>
                    <a:pt x="1542262" y="1159522"/>
                  </a:lnTo>
                  <a:lnTo>
                    <a:pt x="1535544" y="1159510"/>
                  </a:lnTo>
                  <a:lnTo>
                    <a:pt x="1535531" y="1162062"/>
                  </a:lnTo>
                  <a:lnTo>
                    <a:pt x="7835" y="1162062"/>
                  </a:lnTo>
                  <a:lnTo>
                    <a:pt x="7835" y="1158265"/>
                  </a:lnTo>
                  <a:lnTo>
                    <a:pt x="1535544" y="1159510"/>
                  </a:lnTo>
                  <a:lnTo>
                    <a:pt x="1535544" y="1158252"/>
                  </a:lnTo>
                  <a:lnTo>
                    <a:pt x="7835" y="1158252"/>
                  </a:lnTo>
                  <a:lnTo>
                    <a:pt x="7835" y="1146835"/>
                  </a:lnTo>
                  <a:lnTo>
                    <a:pt x="1535569" y="1148080"/>
                  </a:lnTo>
                  <a:lnTo>
                    <a:pt x="1535569" y="1146822"/>
                  </a:lnTo>
                  <a:lnTo>
                    <a:pt x="7835" y="1146822"/>
                  </a:lnTo>
                  <a:lnTo>
                    <a:pt x="7835" y="1139215"/>
                  </a:lnTo>
                  <a:lnTo>
                    <a:pt x="1535582" y="1140460"/>
                  </a:lnTo>
                  <a:lnTo>
                    <a:pt x="1535582" y="1139202"/>
                  </a:lnTo>
                  <a:lnTo>
                    <a:pt x="7835" y="1139202"/>
                  </a:lnTo>
                  <a:lnTo>
                    <a:pt x="7835" y="1120165"/>
                  </a:lnTo>
                  <a:lnTo>
                    <a:pt x="1535607" y="1121410"/>
                  </a:lnTo>
                  <a:lnTo>
                    <a:pt x="1535582" y="1139202"/>
                  </a:lnTo>
                  <a:lnTo>
                    <a:pt x="1542313" y="1139202"/>
                  </a:lnTo>
                  <a:lnTo>
                    <a:pt x="1542415" y="1094752"/>
                  </a:lnTo>
                  <a:close/>
                </a:path>
                <a:path w="1543685" h="1233804">
                  <a:moveTo>
                    <a:pt x="1542478" y="1070622"/>
                  </a:moveTo>
                  <a:lnTo>
                    <a:pt x="1535684" y="1070610"/>
                  </a:lnTo>
                  <a:lnTo>
                    <a:pt x="1535645" y="1093482"/>
                  </a:lnTo>
                  <a:lnTo>
                    <a:pt x="1542415" y="1093482"/>
                  </a:lnTo>
                  <a:lnTo>
                    <a:pt x="1542478" y="1070622"/>
                  </a:lnTo>
                  <a:close/>
                </a:path>
                <a:path w="1543685" h="1233804">
                  <a:moveTo>
                    <a:pt x="1542478" y="1065530"/>
                  </a:moveTo>
                  <a:lnTo>
                    <a:pt x="1535696" y="1065530"/>
                  </a:lnTo>
                  <a:lnTo>
                    <a:pt x="1535696" y="1069340"/>
                  </a:lnTo>
                  <a:lnTo>
                    <a:pt x="1542478" y="1069340"/>
                  </a:lnTo>
                  <a:lnTo>
                    <a:pt x="1542478" y="1065530"/>
                  </a:lnTo>
                  <a:close/>
                </a:path>
                <a:path w="1543685" h="1233804">
                  <a:moveTo>
                    <a:pt x="1542516" y="1043940"/>
                  </a:moveTo>
                  <a:lnTo>
                    <a:pt x="1535734" y="1043940"/>
                  </a:lnTo>
                  <a:lnTo>
                    <a:pt x="1535734" y="1042682"/>
                  </a:lnTo>
                  <a:lnTo>
                    <a:pt x="7912" y="1042682"/>
                  </a:lnTo>
                  <a:lnTo>
                    <a:pt x="1535709" y="1043940"/>
                  </a:lnTo>
                  <a:lnTo>
                    <a:pt x="1535709" y="1064260"/>
                  </a:lnTo>
                  <a:lnTo>
                    <a:pt x="1542516" y="1064260"/>
                  </a:lnTo>
                  <a:lnTo>
                    <a:pt x="1542516" y="1043940"/>
                  </a:lnTo>
                  <a:close/>
                </a:path>
                <a:path w="1543685" h="1233804">
                  <a:moveTo>
                    <a:pt x="1542580" y="1023632"/>
                  </a:moveTo>
                  <a:lnTo>
                    <a:pt x="1535760" y="1023632"/>
                  </a:lnTo>
                  <a:lnTo>
                    <a:pt x="1535734" y="1042682"/>
                  </a:lnTo>
                  <a:lnTo>
                    <a:pt x="1542542" y="1042682"/>
                  </a:lnTo>
                  <a:lnTo>
                    <a:pt x="1542580" y="1023632"/>
                  </a:lnTo>
                  <a:close/>
                </a:path>
                <a:path w="1543685" h="1233804">
                  <a:moveTo>
                    <a:pt x="1542745" y="891540"/>
                  </a:moveTo>
                  <a:lnTo>
                    <a:pt x="1535874" y="891540"/>
                  </a:lnTo>
                  <a:lnTo>
                    <a:pt x="1535874" y="910590"/>
                  </a:lnTo>
                  <a:lnTo>
                    <a:pt x="8509" y="910590"/>
                  </a:lnTo>
                  <a:lnTo>
                    <a:pt x="8509" y="890295"/>
                  </a:lnTo>
                  <a:lnTo>
                    <a:pt x="8509" y="709955"/>
                  </a:lnTo>
                  <a:lnTo>
                    <a:pt x="8509" y="673112"/>
                  </a:lnTo>
                  <a:lnTo>
                    <a:pt x="8534" y="655320"/>
                  </a:lnTo>
                  <a:lnTo>
                    <a:pt x="914" y="655332"/>
                  </a:lnTo>
                  <a:lnTo>
                    <a:pt x="876" y="673112"/>
                  </a:lnTo>
                  <a:lnTo>
                    <a:pt x="330" y="673112"/>
                  </a:lnTo>
                  <a:lnTo>
                    <a:pt x="330" y="1022362"/>
                  </a:lnTo>
                  <a:lnTo>
                    <a:pt x="7950" y="1022362"/>
                  </a:lnTo>
                  <a:lnTo>
                    <a:pt x="7950" y="1023632"/>
                  </a:lnTo>
                  <a:lnTo>
                    <a:pt x="1535760" y="1023632"/>
                  </a:lnTo>
                  <a:lnTo>
                    <a:pt x="1535760" y="1022362"/>
                  </a:lnTo>
                  <a:lnTo>
                    <a:pt x="8509" y="1022362"/>
                  </a:lnTo>
                  <a:lnTo>
                    <a:pt x="8509" y="994435"/>
                  </a:lnTo>
                  <a:lnTo>
                    <a:pt x="1535811" y="995680"/>
                  </a:lnTo>
                  <a:lnTo>
                    <a:pt x="1535811" y="994422"/>
                  </a:lnTo>
                  <a:lnTo>
                    <a:pt x="8509" y="994422"/>
                  </a:lnTo>
                  <a:lnTo>
                    <a:pt x="8509" y="910602"/>
                  </a:lnTo>
                  <a:lnTo>
                    <a:pt x="1535874" y="911860"/>
                  </a:lnTo>
                  <a:lnTo>
                    <a:pt x="1535874" y="1022350"/>
                  </a:lnTo>
                  <a:lnTo>
                    <a:pt x="1542745" y="1022350"/>
                  </a:lnTo>
                  <a:lnTo>
                    <a:pt x="1542745" y="891540"/>
                  </a:lnTo>
                  <a:close/>
                </a:path>
                <a:path w="1543685" h="1233804">
                  <a:moveTo>
                    <a:pt x="1543113" y="711200"/>
                  </a:moveTo>
                  <a:lnTo>
                    <a:pt x="1536115" y="711200"/>
                  </a:lnTo>
                  <a:lnTo>
                    <a:pt x="1536115" y="890270"/>
                  </a:lnTo>
                  <a:lnTo>
                    <a:pt x="1543113" y="890270"/>
                  </a:lnTo>
                  <a:lnTo>
                    <a:pt x="1543113" y="711200"/>
                  </a:lnTo>
                  <a:close/>
                </a:path>
                <a:path w="1543685" h="1233804">
                  <a:moveTo>
                    <a:pt x="1543405" y="674382"/>
                  </a:moveTo>
                  <a:lnTo>
                    <a:pt x="1536319" y="674370"/>
                  </a:lnTo>
                  <a:lnTo>
                    <a:pt x="1536255" y="709942"/>
                  </a:lnTo>
                  <a:lnTo>
                    <a:pt x="1543316" y="709942"/>
                  </a:lnTo>
                  <a:lnTo>
                    <a:pt x="1543405" y="674382"/>
                  </a:lnTo>
                  <a:close/>
                </a:path>
                <a:path w="1543685" h="1233804">
                  <a:moveTo>
                    <a:pt x="1543519" y="626122"/>
                  </a:moveTo>
                  <a:lnTo>
                    <a:pt x="1536395" y="626122"/>
                  </a:lnTo>
                  <a:lnTo>
                    <a:pt x="1536357" y="645172"/>
                  </a:lnTo>
                  <a:lnTo>
                    <a:pt x="1536344" y="654062"/>
                  </a:lnTo>
                  <a:lnTo>
                    <a:pt x="1536319" y="673112"/>
                  </a:lnTo>
                  <a:lnTo>
                    <a:pt x="1543405" y="673112"/>
                  </a:lnTo>
                  <a:lnTo>
                    <a:pt x="1543456" y="654062"/>
                  </a:lnTo>
                  <a:lnTo>
                    <a:pt x="1543469" y="645172"/>
                  </a:lnTo>
                  <a:lnTo>
                    <a:pt x="1543519" y="626122"/>
                  </a:lnTo>
                  <a:close/>
                </a:path>
              </a:pathLst>
            </a:custGeom>
            <a:solidFill>
              <a:srgbClr val="6739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3456241" y="5332729"/>
              <a:ext cx="1544320" cy="1268730"/>
            </a:xfrm>
            <a:custGeom>
              <a:avLst/>
              <a:gdLst/>
              <a:ahLst/>
              <a:cxnLst/>
              <a:rect l="l" t="t" r="r" b="b"/>
              <a:pathLst>
                <a:path w="1544320" h="1268729">
                  <a:moveTo>
                    <a:pt x="7607" y="899160"/>
                  </a:moveTo>
                  <a:lnTo>
                    <a:pt x="0" y="899160"/>
                  </a:lnTo>
                  <a:lnTo>
                    <a:pt x="0" y="900430"/>
                  </a:lnTo>
                  <a:lnTo>
                    <a:pt x="698" y="900430"/>
                  </a:lnTo>
                  <a:lnTo>
                    <a:pt x="698" y="902970"/>
                  </a:lnTo>
                  <a:lnTo>
                    <a:pt x="1968" y="902970"/>
                  </a:lnTo>
                  <a:lnTo>
                    <a:pt x="1968" y="905510"/>
                  </a:lnTo>
                  <a:lnTo>
                    <a:pt x="3238" y="905510"/>
                  </a:lnTo>
                  <a:lnTo>
                    <a:pt x="3238" y="908050"/>
                  </a:lnTo>
                  <a:lnTo>
                    <a:pt x="4508" y="908050"/>
                  </a:lnTo>
                  <a:lnTo>
                    <a:pt x="4508" y="909320"/>
                  </a:lnTo>
                  <a:lnTo>
                    <a:pt x="5778" y="909320"/>
                  </a:lnTo>
                  <a:lnTo>
                    <a:pt x="5778" y="911860"/>
                  </a:lnTo>
                  <a:lnTo>
                    <a:pt x="7048" y="911860"/>
                  </a:lnTo>
                  <a:lnTo>
                    <a:pt x="7048" y="914400"/>
                  </a:lnTo>
                  <a:lnTo>
                    <a:pt x="7594" y="914400"/>
                  </a:lnTo>
                  <a:lnTo>
                    <a:pt x="7594" y="911860"/>
                  </a:lnTo>
                  <a:lnTo>
                    <a:pt x="7594" y="909320"/>
                  </a:lnTo>
                  <a:lnTo>
                    <a:pt x="7594" y="908050"/>
                  </a:lnTo>
                  <a:lnTo>
                    <a:pt x="7594" y="905510"/>
                  </a:lnTo>
                  <a:lnTo>
                    <a:pt x="7607" y="902970"/>
                  </a:lnTo>
                  <a:lnTo>
                    <a:pt x="7607" y="900442"/>
                  </a:lnTo>
                  <a:lnTo>
                    <a:pt x="7607" y="899160"/>
                  </a:lnTo>
                  <a:close/>
                </a:path>
                <a:path w="1544320" h="1268729">
                  <a:moveTo>
                    <a:pt x="7632" y="886460"/>
                  </a:moveTo>
                  <a:lnTo>
                    <a:pt x="12" y="886460"/>
                  </a:lnTo>
                  <a:lnTo>
                    <a:pt x="0" y="897890"/>
                  </a:lnTo>
                  <a:lnTo>
                    <a:pt x="7620" y="897890"/>
                  </a:lnTo>
                  <a:lnTo>
                    <a:pt x="7632" y="886460"/>
                  </a:lnTo>
                  <a:close/>
                </a:path>
                <a:path w="1544320" h="1268729">
                  <a:moveTo>
                    <a:pt x="7632" y="882662"/>
                  </a:moveTo>
                  <a:lnTo>
                    <a:pt x="25" y="882662"/>
                  </a:lnTo>
                  <a:lnTo>
                    <a:pt x="25" y="885190"/>
                  </a:lnTo>
                  <a:lnTo>
                    <a:pt x="7632" y="885190"/>
                  </a:lnTo>
                  <a:lnTo>
                    <a:pt x="7632" y="882662"/>
                  </a:lnTo>
                  <a:close/>
                </a:path>
                <a:path w="1544320" h="1268729">
                  <a:moveTo>
                    <a:pt x="8636" y="252742"/>
                  </a:moveTo>
                  <a:lnTo>
                    <a:pt x="1016" y="252742"/>
                  </a:lnTo>
                  <a:lnTo>
                    <a:pt x="977" y="274332"/>
                  </a:lnTo>
                  <a:lnTo>
                    <a:pt x="8597" y="274332"/>
                  </a:lnTo>
                  <a:lnTo>
                    <a:pt x="8636" y="252742"/>
                  </a:lnTo>
                  <a:close/>
                </a:path>
                <a:path w="1544320" h="1268729">
                  <a:moveTo>
                    <a:pt x="516318" y="1259840"/>
                  </a:moveTo>
                  <a:lnTo>
                    <a:pt x="337248" y="1259395"/>
                  </a:lnTo>
                  <a:lnTo>
                    <a:pt x="337248" y="1259840"/>
                  </a:lnTo>
                  <a:lnTo>
                    <a:pt x="338518" y="1259840"/>
                  </a:lnTo>
                  <a:lnTo>
                    <a:pt x="338518" y="1261110"/>
                  </a:lnTo>
                  <a:lnTo>
                    <a:pt x="341058" y="1261110"/>
                  </a:lnTo>
                  <a:lnTo>
                    <a:pt x="341058" y="1259840"/>
                  </a:lnTo>
                  <a:lnTo>
                    <a:pt x="516318" y="1259840"/>
                  </a:lnTo>
                  <a:close/>
                </a:path>
                <a:path w="1544320" h="1268729">
                  <a:moveTo>
                    <a:pt x="772680" y="165100"/>
                  </a:moveTo>
                  <a:lnTo>
                    <a:pt x="772477" y="165100"/>
                  </a:lnTo>
                  <a:lnTo>
                    <a:pt x="772477" y="166370"/>
                  </a:lnTo>
                  <a:lnTo>
                    <a:pt x="772680" y="166370"/>
                  </a:lnTo>
                  <a:lnTo>
                    <a:pt x="772680" y="165100"/>
                  </a:lnTo>
                  <a:close/>
                </a:path>
                <a:path w="1544320" h="1268729">
                  <a:moveTo>
                    <a:pt x="1191958" y="1267460"/>
                  </a:moveTo>
                  <a:lnTo>
                    <a:pt x="770305" y="1267460"/>
                  </a:lnTo>
                  <a:lnTo>
                    <a:pt x="1191958" y="1268158"/>
                  </a:lnTo>
                  <a:lnTo>
                    <a:pt x="1191958" y="1267460"/>
                  </a:lnTo>
                  <a:close/>
                </a:path>
                <a:path w="1544320" h="1268729">
                  <a:moveTo>
                    <a:pt x="1199578" y="1263650"/>
                  </a:moveTo>
                  <a:lnTo>
                    <a:pt x="347408" y="1263650"/>
                  </a:lnTo>
                  <a:lnTo>
                    <a:pt x="347408" y="1266190"/>
                  </a:lnTo>
                  <a:lnTo>
                    <a:pt x="348678" y="1266190"/>
                  </a:lnTo>
                  <a:lnTo>
                    <a:pt x="348678" y="1266774"/>
                  </a:lnTo>
                  <a:lnTo>
                    <a:pt x="352488" y="1266774"/>
                  </a:lnTo>
                  <a:lnTo>
                    <a:pt x="352488" y="1266190"/>
                  </a:lnTo>
                  <a:lnTo>
                    <a:pt x="1199578" y="1266190"/>
                  </a:lnTo>
                  <a:lnTo>
                    <a:pt x="1199578" y="1263650"/>
                  </a:lnTo>
                  <a:close/>
                </a:path>
                <a:path w="1544320" h="1268729">
                  <a:moveTo>
                    <a:pt x="1203388" y="1261110"/>
                  </a:moveTo>
                  <a:lnTo>
                    <a:pt x="343598" y="1261110"/>
                  </a:lnTo>
                  <a:lnTo>
                    <a:pt x="343598" y="1262380"/>
                  </a:lnTo>
                  <a:lnTo>
                    <a:pt x="343598" y="1263650"/>
                  </a:lnTo>
                  <a:lnTo>
                    <a:pt x="344868" y="1263650"/>
                  </a:lnTo>
                  <a:lnTo>
                    <a:pt x="344868" y="1262380"/>
                  </a:lnTo>
                  <a:lnTo>
                    <a:pt x="1200848" y="1262380"/>
                  </a:lnTo>
                  <a:lnTo>
                    <a:pt x="1200848" y="1263650"/>
                  </a:lnTo>
                  <a:lnTo>
                    <a:pt x="1203388" y="1263650"/>
                  </a:lnTo>
                  <a:lnTo>
                    <a:pt x="1203388" y="1262380"/>
                  </a:lnTo>
                  <a:lnTo>
                    <a:pt x="1203388" y="1261110"/>
                  </a:lnTo>
                  <a:close/>
                </a:path>
                <a:path w="1544320" h="1268729">
                  <a:moveTo>
                    <a:pt x="1535430" y="900430"/>
                  </a:moveTo>
                  <a:lnTo>
                    <a:pt x="7607" y="900442"/>
                  </a:lnTo>
                  <a:lnTo>
                    <a:pt x="1535430" y="900557"/>
                  </a:lnTo>
                  <a:lnTo>
                    <a:pt x="1535430" y="900430"/>
                  </a:lnTo>
                  <a:close/>
                </a:path>
                <a:path w="1544320" h="1268729">
                  <a:moveTo>
                    <a:pt x="1536420" y="274332"/>
                  </a:moveTo>
                  <a:lnTo>
                    <a:pt x="8597" y="274332"/>
                  </a:lnTo>
                  <a:lnTo>
                    <a:pt x="8597" y="275590"/>
                  </a:lnTo>
                  <a:lnTo>
                    <a:pt x="1536420" y="274332"/>
                  </a:lnTo>
                  <a:close/>
                </a:path>
                <a:path w="1544320" h="1268729">
                  <a:moveTo>
                    <a:pt x="1542072" y="900557"/>
                  </a:moveTo>
                  <a:lnTo>
                    <a:pt x="1535430" y="900557"/>
                  </a:lnTo>
                  <a:lnTo>
                    <a:pt x="1535417" y="905510"/>
                  </a:lnTo>
                  <a:lnTo>
                    <a:pt x="1535417" y="908050"/>
                  </a:lnTo>
                  <a:lnTo>
                    <a:pt x="1535417" y="909320"/>
                  </a:lnTo>
                  <a:lnTo>
                    <a:pt x="1535404" y="911860"/>
                  </a:lnTo>
                  <a:lnTo>
                    <a:pt x="1535404" y="914400"/>
                  </a:lnTo>
                  <a:lnTo>
                    <a:pt x="1535404" y="918210"/>
                  </a:lnTo>
                  <a:lnTo>
                    <a:pt x="1535391" y="919480"/>
                  </a:lnTo>
                  <a:lnTo>
                    <a:pt x="1536115" y="919480"/>
                  </a:lnTo>
                  <a:lnTo>
                    <a:pt x="1536115" y="918210"/>
                  </a:lnTo>
                  <a:lnTo>
                    <a:pt x="1537398" y="918210"/>
                  </a:lnTo>
                  <a:lnTo>
                    <a:pt x="1537398" y="914400"/>
                  </a:lnTo>
                  <a:lnTo>
                    <a:pt x="1538655" y="914400"/>
                  </a:lnTo>
                  <a:lnTo>
                    <a:pt x="1538655" y="911860"/>
                  </a:lnTo>
                  <a:lnTo>
                    <a:pt x="1539938" y="911860"/>
                  </a:lnTo>
                  <a:lnTo>
                    <a:pt x="1539938" y="909320"/>
                  </a:lnTo>
                  <a:lnTo>
                    <a:pt x="1541208" y="909320"/>
                  </a:lnTo>
                  <a:lnTo>
                    <a:pt x="1541208" y="908050"/>
                  </a:lnTo>
                  <a:lnTo>
                    <a:pt x="1542059" y="908050"/>
                  </a:lnTo>
                  <a:lnTo>
                    <a:pt x="1542059" y="905510"/>
                  </a:lnTo>
                  <a:lnTo>
                    <a:pt x="1542072" y="900557"/>
                  </a:lnTo>
                  <a:close/>
                </a:path>
                <a:path w="1544320" h="1268729">
                  <a:moveTo>
                    <a:pt x="1542072" y="899287"/>
                  </a:moveTo>
                  <a:lnTo>
                    <a:pt x="1535430" y="899287"/>
                  </a:lnTo>
                  <a:lnTo>
                    <a:pt x="1535430" y="900430"/>
                  </a:lnTo>
                  <a:lnTo>
                    <a:pt x="1542072" y="900430"/>
                  </a:lnTo>
                  <a:lnTo>
                    <a:pt x="1542072" y="899287"/>
                  </a:lnTo>
                  <a:close/>
                </a:path>
                <a:path w="1544320" h="1268729">
                  <a:moveTo>
                    <a:pt x="1542097" y="886460"/>
                  </a:moveTo>
                  <a:lnTo>
                    <a:pt x="1535442" y="886460"/>
                  </a:lnTo>
                  <a:lnTo>
                    <a:pt x="1535430" y="897890"/>
                  </a:lnTo>
                  <a:lnTo>
                    <a:pt x="1542072" y="897890"/>
                  </a:lnTo>
                  <a:lnTo>
                    <a:pt x="1542097" y="886460"/>
                  </a:lnTo>
                  <a:close/>
                </a:path>
                <a:path w="1544320" h="1268729">
                  <a:moveTo>
                    <a:pt x="1542110" y="882662"/>
                  </a:moveTo>
                  <a:lnTo>
                    <a:pt x="1535455" y="882662"/>
                  </a:lnTo>
                  <a:lnTo>
                    <a:pt x="1535455" y="885190"/>
                  </a:lnTo>
                  <a:lnTo>
                    <a:pt x="1542110" y="885190"/>
                  </a:lnTo>
                  <a:lnTo>
                    <a:pt x="1542110" y="882662"/>
                  </a:lnTo>
                  <a:close/>
                </a:path>
                <a:path w="1544320" h="1268729">
                  <a:moveTo>
                    <a:pt x="1543596" y="252742"/>
                  </a:moveTo>
                  <a:lnTo>
                    <a:pt x="1536446" y="252742"/>
                  </a:lnTo>
                  <a:lnTo>
                    <a:pt x="1536420" y="274332"/>
                  </a:lnTo>
                  <a:lnTo>
                    <a:pt x="1536382" y="293382"/>
                  </a:lnTo>
                  <a:lnTo>
                    <a:pt x="1543494" y="293382"/>
                  </a:lnTo>
                  <a:lnTo>
                    <a:pt x="1543545" y="274332"/>
                  </a:lnTo>
                  <a:lnTo>
                    <a:pt x="1543596" y="252742"/>
                  </a:lnTo>
                  <a:close/>
                </a:path>
                <a:path w="1544320" h="1268729">
                  <a:moveTo>
                    <a:pt x="1544129" y="13970"/>
                  </a:moveTo>
                  <a:lnTo>
                    <a:pt x="1543748" y="13970"/>
                  </a:lnTo>
                  <a:lnTo>
                    <a:pt x="1543748" y="11430"/>
                  </a:lnTo>
                  <a:lnTo>
                    <a:pt x="1542465" y="11430"/>
                  </a:lnTo>
                  <a:lnTo>
                    <a:pt x="1542465" y="8890"/>
                  </a:lnTo>
                  <a:lnTo>
                    <a:pt x="1541208" y="8890"/>
                  </a:lnTo>
                  <a:lnTo>
                    <a:pt x="1541208" y="7620"/>
                  </a:lnTo>
                  <a:lnTo>
                    <a:pt x="1539938" y="7620"/>
                  </a:lnTo>
                  <a:lnTo>
                    <a:pt x="1539938" y="5080"/>
                  </a:lnTo>
                  <a:lnTo>
                    <a:pt x="1538655" y="5080"/>
                  </a:lnTo>
                  <a:lnTo>
                    <a:pt x="1538655" y="2540"/>
                  </a:lnTo>
                  <a:lnTo>
                    <a:pt x="1537398" y="2540"/>
                  </a:lnTo>
                  <a:lnTo>
                    <a:pt x="1537398" y="0"/>
                  </a:lnTo>
                  <a:lnTo>
                    <a:pt x="1536852" y="0"/>
                  </a:lnTo>
                  <a:lnTo>
                    <a:pt x="1536852" y="2540"/>
                  </a:lnTo>
                  <a:lnTo>
                    <a:pt x="1536839" y="5080"/>
                  </a:lnTo>
                  <a:lnTo>
                    <a:pt x="1536839" y="7620"/>
                  </a:lnTo>
                  <a:lnTo>
                    <a:pt x="1536839" y="8890"/>
                  </a:lnTo>
                  <a:lnTo>
                    <a:pt x="1536839" y="11430"/>
                  </a:lnTo>
                  <a:lnTo>
                    <a:pt x="1536827" y="13970"/>
                  </a:lnTo>
                  <a:lnTo>
                    <a:pt x="1536509" y="13970"/>
                  </a:lnTo>
                  <a:lnTo>
                    <a:pt x="1536509" y="31750"/>
                  </a:lnTo>
                  <a:lnTo>
                    <a:pt x="8991" y="31750"/>
                  </a:lnTo>
                  <a:lnTo>
                    <a:pt x="8991" y="33032"/>
                  </a:lnTo>
                  <a:lnTo>
                    <a:pt x="1536509" y="31762"/>
                  </a:lnTo>
                  <a:lnTo>
                    <a:pt x="1536509" y="40652"/>
                  </a:lnTo>
                  <a:lnTo>
                    <a:pt x="8966" y="40652"/>
                  </a:lnTo>
                  <a:lnTo>
                    <a:pt x="8966" y="41910"/>
                  </a:lnTo>
                  <a:lnTo>
                    <a:pt x="1536509" y="40665"/>
                  </a:lnTo>
                  <a:lnTo>
                    <a:pt x="1536509" y="76200"/>
                  </a:lnTo>
                  <a:lnTo>
                    <a:pt x="1536509" y="180352"/>
                  </a:lnTo>
                  <a:lnTo>
                    <a:pt x="8940" y="180352"/>
                  </a:lnTo>
                  <a:lnTo>
                    <a:pt x="8940" y="165100"/>
                  </a:lnTo>
                  <a:lnTo>
                    <a:pt x="8940" y="115582"/>
                  </a:lnTo>
                  <a:lnTo>
                    <a:pt x="1536509" y="114312"/>
                  </a:lnTo>
                  <a:lnTo>
                    <a:pt x="8940" y="114300"/>
                  </a:lnTo>
                  <a:lnTo>
                    <a:pt x="8940" y="104140"/>
                  </a:lnTo>
                  <a:lnTo>
                    <a:pt x="1536509" y="102895"/>
                  </a:lnTo>
                  <a:lnTo>
                    <a:pt x="8940" y="102882"/>
                  </a:lnTo>
                  <a:lnTo>
                    <a:pt x="8940" y="77482"/>
                  </a:lnTo>
                  <a:lnTo>
                    <a:pt x="1536509" y="76212"/>
                  </a:lnTo>
                  <a:lnTo>
                    <a:pt x="8940" y="76200"/>
                  </a:lnTo>
                  <a:lnTo>
                    <a:pt x="8940" y="58420"/>
                  </a:lnTo>
                  <a:lnTo>
                    <a:pt x="8940" y="13970"/>
                  </a:lnTo>
                  <a:lnTo>
                    <a:pt x="9017" y="11430"/>
                  </a:lnTo>
                  <a:lnTo>
                    <a:pt x="9017" y="8890"/>
                  </a:lnTo>
                  <a:lnTo>
                    <a:pt x="9029" y="7620"/>
                  </a:lnTo>
                  <a:lnTo>
                    <a:pt x="9029" y="5080"/>
                  </a:lnTo>
                  <a:lnTo>
                    <a:pt x="9029" y="2540"/>
                  </a:lnTo>
                  <a:lnTo>
                    <a:pt x="9029" y="0"/>
                  </a:lnTo>
                  <a:lnTo>
                    <a:pt x="8318" y="0"/>
                  </a:lnTo>
                  <a:lnTo>
                    <a:pt x="8318" y="2540"/>
                  </a:lnTo>
                  <a:lnTo>
                    <a:pt x="7048" y="2540"/>
                  </a:lnTo>
                  <a:lnTo>
                    <a:pt x="7048" y="5080"/>
                  </a:lnTo>
                  <a:lnTo>
                    <a:pt x="5778" y="5080"/>
                  </a:lnTo>
                  <a:lnTo>
                    <a:pt x="5778" y="7620"/>
                  </a:lnTo>
                  <a:lnTo>
                    <a:pt x="4508" y="7620"/>
                  </a:lnTo>
                  <a:lnTo>
                    <a:pt x="4508" y="8890"/>
                  </a:lnTo>
                  <a:lnTo>
                    <a:pt x="3238" y="8890"/>
                  </a:lnTo>
                  <a:lnTo>
                    <a:pt x="3238" y="11430"/>
                  </a:lnTo>
                  <a:lnTo>
                    <a:pt x="1968" y="11430"/>
                  </a:lnTo>
                  <a:lnTo>
                    <a:pt x="1968" y="13970"/>
                  </a:lnTo>
                  <a:lnTo>
                    <a:pt x="1143" y="13970"/>
                  </a:lnTo>
                  <a:lnTo>
                    <a:pt x="1143" y="181622"/>
                  </a:lnTo>
                  <a:lnTo>
                    <a:pt x="1016" y="251472"/>
                  </a:lnTo>
                  <a:lnTo>
                    <a:pt x="1143" y="251472"/>
                  </a:lnTo>
                  <a:lnTo>
                    <a:pt x="8636" y="251472"/>
                  </a:lnTo>
                  <a:lnTo>
                    <a:pt x="8636" y="252742"/>
                  </a:lnTo>
                  <a:lnTo>
                    <a:pt x="1536446" y="252742"/>
                  </a:lnTo>
                  <a:lnTo>
                    <a:pt x="1536458" y="251472"/>
                  </a:lnTo>
                  <a:lnTo>
                    <a:pt x="8940" y="251472"/>
                  </a:lnTo>
                  <a:lnTo>
                    <a:pt x="8940" y="242582"/>
                  </a:lnTo>
                  <a:lnTo>
                    <a:pt x="1536471" y="241300"/>
                  </a:lnTo>
                  <a:lnTo>
                    <a:pt x="8940" y="241300"/>
                  </a:lnTo>
                  <a:lnTo>
                    <a:pt x="8940" y="217182"/>
                  </a:lnTo>
                  <a:lnTo>
                    <a:pt x="1536509" y="215900"/>
                  </a:lnTo>
                  <a:lnTo>
                    <a:pt x="8940" y="215900"/>
                  </a:lnTo>
                  <a:lnTo>
                    <a:pt x="8940" y="181610"/>
                  </a:lnTo>
                  <a:lnTo>
                    <a:pt x="1536509" y="180365"/>
                  </a:lnTo>
                  <a:lnTo>
                    <a:pt x="1536509" y="215900"/>
                  </a:lnTo>
                  <a:lnTo>
                    <a:pt x="1536509" y="251460"/>
                  </a:lnTo>
                  <a:lnTo>
                    <a:pt x="1544129" y="251460"/>
                  </a:lnTo>
                  <a:lnTo>
                    <a:pt x="1544129" y="13970"/>
                  </a:lnTo>
                  <a:close/>
                </a:path>
              </a:pathLst>
            </a:custGeom>
            <a:solidFill>
              <a:srgbClr val="6739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3463835" y="4989113"/>
              <a:ext cx="1529715" cy="1605280"/>
            </a:xfrm>
            <a:custGeom>
              <a:avLst/>
              <a:gdLst/>
              <a:ahLst/>
              <a:cxnLst/>
              <a:rect l="l" t="t" r="r" b="b"/>
              <a:pathLst>
                <a:path w="1529714" h="1605279">
                  <a:moveTo>
                    <a:pt x="1200874" y="3256"/>
                  </a:moveTo>
                  <a:lnTo>
                    <a:pt x="328384" y="3256"/>
                  </a:lnTo>
                  <a:lnTo>
                    <a:pt x="328384" y="4526"/>
                  </a:lnTo>
                  <a:lnTo>
                    <a:pt x="1200874" y="4526"/>
                  </a:lnTo>
                  <a:lnTo>
                    <a:pt x="1200874" y="3256"/>
                  </a:lnTo>
                  <a:close/>
                </a:path>
                <a:path w="1529714" h="1605279">
                  <a:moveTo>
                    <a:pt x="1199604" y="1986"/>
                  </a:moveTo>
                  <a:lnTo>
                    <a:pt x="330924" y="1986"/>
                  </a:lnTo>
                  <a:lnTo>
                    <a:pt x="330924" y="3256"/>
                  </a:lnTo>
                  <a:lnTo>
                    <a:pt x="1199604" y="3256"/>
                  </a:lnTo>
                  <a:lnTo>
                    <a:pt x="1199604" y="1986"/>
                  </a:lnTo>
                  <a:close/>
                </a:path>
                <a:path w="1529714" h="1605279">
                  <a:moveTo>
                    <a:pt x="334734" y="0"/>
                  </a:moveTo>
                  <a:lnTo>
                    <a:pt x="334734" y="716"/>
                  </a:lnTo>
                  <a:lnTo>
                    <a:pt x="332194" y="716"/>
                  </a:lnTo>
                  <a:lnTo>
                    <a:pt x="332194" y="1986"/>
                  </a:lnTo>
                  <a:lnTo>
                    <a:pt x="1197064" y="1986"/>
                  </a:lnTo>
                  <a:lnTo>
                    <a:pt x="1197064" y="1433"/>
                  </a:lnTo>
                  <a:lnTo>
                    <a:pt x="334734" y="0"/>
                  </a:lnTo>
                  <a:close/>
                </a:path>
                <a:path w="1529714" h="1605279">
                  <a:moveTo>
                    <a:pt x="1205954" y="5796"/>
                  </a:moveTo>
                  <a:lnTo>
                    <a:pt x="324574" y="5796"/>
                  </a:lnTo>
                  <a:lnTo>
                    <a:pt x="324574" y="6590"/>
                  </a:lnTo>
                  <a:lnTo>
                    <a:pt x="1209764" y="8819"/>
                  </a:lnTo>
                  <a:lnTo>
                    <a:pt x="1209764" y="8336"/>
                  </a:lnTo>
                  <a:lnTo>
                    <a:pt x="1207224" y="8336"/>
                  </a:lnTo>
                  <a:lnTo>
                    <a:pt x="1207224" y="7066"/>
                  </a:lnTo>
                  <a:lnTo>
                    <a:pt x="1205954" y="7066"/>
                  </a:lnTo>
                  <a:lnTo>
                    <a:pt x="1205954" y="5796"/>
                  </a:lnTo>
                  <a:close/>
                </a:path>
                <a:path w="1529714" h="1605279">
                  <a:moveTo>
                    <a:pt x="1203414" y="4526"/>
                  </a:moveTo>
                  <a:lnTo>
                    <a:pt x="325844" y="4526"/>
                  </a:lnTo>
                  <a:lnTo>
                    <a:pt x="325844" y="5796"/>
                  </a:lnTo>
                  <a:lnTo>
                    <a:pt x="1203414" y="5796"/>
                  </a:lnTo>
                  <a:lnTo>
                    <a:pt x="1203414" y="4526"/>
                  </a:lnTo>
                  <a:close/>
                </a:path>
                <a:path w="1529714" h="1605279">
                  <a:moveTo>
                    <a:pt x="8589" y="435056"/>
                  </a:moveTo>
                  <a:lnTo>
                    <a:pt x="1306" y="435056"/>
                  </a:lnTo>
                  <a:lnTo>
                    <a:pt x="1274" y="454106"/>
                  </a:lnTo>
                  <a:lnTo>
                    <a:pt x="8540" y="454106"/>
                  </a:lnTo>
                  <a:lnTo>
                    <a:pt x="8558" y="447756"/>
                  </a:lnTo>
                  <a:lnTo>
                    <a:pt x="1521486" y="447756"/>
                  </a:lnTo>
                  <a:lnTo>
                    <a:pt x="8558" y="446486"/>
                  </a:lnTo>
                  <a:lnTo>
                    <a:pt x="8582" y="437596"/>
                  </a:lnTo>
                  <a:lnTo>
                    <a:pt x="1521502" y="437596"/>
                  </a:lnTo>
                  <a:lnTo>
                    <a:pt x="8582" y="436326"/>
                  </a:lnTo>
                  <a:lnTo>
                    <a:pt x="8589" y="435056"/>
                  </a:lnTo>
                  <a:close/>
                </a:path>
                <a:path w="1529714" h="1605279">
                  <a:moveTo>
                    <a:pt x="1529120" y="435056"/>
                  </a:moveTo>
                  <a:lnTo>
                    <a:pt x="1521506" y="435056"/>
                  </a:lnTo>
                  <a:lnTo>
                    <a:pt x="1521473" y="454106"/>
                  </a:lnTo>
                  <a:lnTo>
                    <a:pt x="1529088" y="454106"/>
                  </a:lnTo>
                  <a:lnTo>
                    <a:pt x="1529120" y="435056"/>
                  </a:lnTo>
                  <a:close/>
                </a:path>
                <a:path w="1529714" h="1605279">
                  <a:moveTo>
                    <a:pt x="8592" y="433792"/>
                  </a:moveTo>
                  <a:lnTo>
                    <a:pt x="8589" y="435056"/>
                  </a:lnTo>
                  <a:lnTo>
                    <a:pt x="1521506" y="435050"/>
                  </a:lnTo>
                  <a:lnTo>
                    <a:pt x="8592" y="433792"/>
                  </a:lnTo>
                  <a:close/>
                </a:path>
                <a:path w="1529714" h="1605279">
                  <a:moveTo>
                    <a:pt x="1529132" y="427436"/>
                  </a:moveTo>
                  <a:lnTo>
                    <a:pt x="1521518" y="427436"/>
                  </a:lnTo>
                  <a:lnTo>
                    <a:pt x="1521506" y="435050"/>
                  </a:lnTo>
                  <a:lnTo>
                    <a:pt x="1529120" y="435056"/>
                  </a:lnTo>
                  <a:lnTo>
                    <a:pt x="1529132" y="427436"/>
                  </a:lnTo>
                  <a:close/>
                </a:path>
                <a:path w="1529714" h="1605279">
                  <a:moveTo>
                    <a:pt x="8604" y="427436"/>
                  </a:moveTo>
                  <a:lnTo>
                    <a:pt x="1318" y="427436"/>
                  </a:lnTo>
                  <a:lnTo>
                    <a:pt x="1306" y="433786"/>
                  </a:lnTo>
                  <a:lnTo>
                    <a:pt x="8592" y="433792"/>
                  </a:lnTo>
                  <a:lnTo>
                    <a:pt x="8604" y="427436"/>
                  </a:lnTo>
                  <a:close/>
                </a:path>
                <a:path w="1529714" h="1605279">
                  <a:moveTo>
                    <a:pt x="1529138" y="423626"/>
                  </a:moveTo>
                  <a:lnTo>
                    <a:pt x="1521524" y="423626"/>
                  </a:lnTo>
                  <a:lnTo>
                    <a:pt x="1521518" y="427430"/>
                  </a:lnTo>
                  <a:lnTo>
                    <a:pt x="1529132" y="427436"/>
                  </a:lnTo>
                  <a:lnTo>
                    <a:pt x="1529138" y="423626"/>
                  </a:lnTo>
                  <a:close/>
                </a:path>
                <a:path w="1529714" h="1605279">
                  <a:moveTo>
                    <a:pt x="8610" y="426166"/>
                  </a:moveTo>
                  <a:lnTo>
                    <a:pt x="748552" y="426787"/>
                  </a:lnTo>
                  <a:lnTo>
                    <a:pt x="8610" y="426166"/>
                  </a:lnTo>
                  <a:close/>
                </a:path>
                <a:path w="1529714" h="1605279">
                  <a:moveTo>
                    <a:pt x="8616" y="423626"/>
                  </a:moveTo>
                  <a:lnTo>
                    <a:pt x="1324" y="423626"/>
                  </a:lnTo>
                  <a:lnTo>
                    <a:pt x="1321" y="426166"/>
                  </a:lnTo>
                  <a:lnTo>
                    <a:pt x="8610" y="426166"/>
                  </a:lnTo>
                  <a:lnTo>
                    <a:pt x="8616" y="423626"/>
                  </a:lnTo>
                  <a:close/>
                </a:path>
                <a:path w="1529714" h="1605279">
                  <a:moveTo>
                    <a:pt x="1521524" y="422356"/>
                  </a:moveTo>
                  <a:lnTo>
                    <a:pt x="8619" y="422356"/>
                  </a:lnTo>
                  <a:lnTo>
                    <a:pt x="8616" y="423626"/>
                  </a:lnTo>
                  <a:lnTo>
                    <a:pt x="1521524" y="422356"/>
                  </a:lnTo>
                  <a:close/>
                </a:path>
                <a:path w="1529714" h="1605279">
                  <a:moveTo>
                    <a:pt x="8634" y="416006"/>
                  </a:moveTo>
                  <a:lnTo>
                    <a:pt x="1335" y="416006"/>
                  </a:lnTo>
                  <a:lnTo>
                    <a:pt x="1324" y="422356"/>
                  </a:lnTo>
                  <a:lnTo>
                    <a:pt x="8619" y="422356"/>
                  </a:lnTo>
                  <a:lnTo>
                    <a:pt x="8634" y="416006"/>
                  </a:lnTo>
                  <a:close/>
                </a:path>
                <a:path w="1529714" h="1605279">
                  <a:moveTo>
                    <a:pt x="1529150" y="416006"/>
                  </a:moveTo>
                  <a:lnTo>
                    <a:pt x="1521536" y="416006"/>
                  </a:lnTo>
                  <a:lnTo>
                    <a:pt x="1521524" y="422356"/>
                  </a:lnTo>
                  <a:lnTo>
                    <a:pt x="1529138" y="422356"/>
                  </a:lnTo>
                  <a:lnTo>
                    <a:pt x="1529150" y="416006"/>
                  </a:lnTo>
                  <a:close/>
                </a:path>
                <a:path w="1529714" h="1605279">
                  <a:moveTo>
                    <a:pt x="1336" y="414736"/>
                  </a:moveTo>
                  <a:lnTo>
                    <a:pt x="1335" y="416006"/>
                  </a:lnTo>
                  <a:lnTo>
                    <a:pt x="1336" y="414736"/>
                  </a:lnTo>
                  <a:close/>
                </a:path>
                <a:path w="1529714" h="1605279">
                  <a:moveTo>
                    <a:pt x="1529181" y="396956"/>
                  </a:moveTo>
                  <a:lnTo>
                    <a:pt x="1521567" y="396956"/>
                  </a:lnTo>
                  <a:lnTo>
                    <a:pt x="1521536" y="416000"/>
                  </a:lnTo>
                  <a:lnTo>
                    <a:pt x="1529150" y="416006"/>
                  </a:lnTo>
                  <a:lnTo>
                    <a:pt x="1529181" y="396956"/>
                  </a:lnTo>
                  <a:close/>
                </a:path>
                <a:path w="1529714" h="1605279">
                  <a:moveTo>
                    <a:pt x="8680" y="396956"/>
                  </a:moveTo>
                  <a:lnTo>
                    <a:pt x="1365" y="396956"/>
                  </a:lnTo>
                  <a:lnTo>
                    <a:pt x="1338" y="414736"/>
                  </a:lnTo>
                  <a:lnTo>
                    <a:pt x="749064" y="415358"/>
                  </a:lnTo>
                  <a:lnTo>
                    <a:pt x="8636" y="414736"/>
                  </a:lnTo>
                  <a:lnTo>
                    <a:pt x="8674" y="399496"/>
                  </a:lnTo>
                  <a:lnTo>
                    <a:pt x="1521563" y="399496"/>
                  </a:lnTo>
                  <a:lnTo>
                    <a:pt x="8674" y="398226"/>
                  </a:lnTo>
                  <a:lnTo>
                    <a:pt x="8680" y="396956"/>
                  </a:lnTo>
                  <a:close/>
                </a:path>
                <a:path w="1529714" h="1605279">
                  <a:moveTo>
                    <a:pt x="1521540" y="412196"/>
                  </a:moveTo>
                  <a:lnTo>
                    <a:pt x="8640" y="413466"/>
                  </a:lnTo>
                  <a:lnTo>
                    <a:pt x="1521539" y="413466"/>
                  </a:lnTo>
                  <a:lnTo>
                    <a:pt x="1521540" y="412196"/>
                  </a:lnTo>
                  <a:close/>
                </a:path>
                <a:path w="1529714" h="1605279">
                  <a:moveTo>
                    <a:pt x="1366" y="395686"/>
                  </a:moveTo>
                  <a:lnTo>
                    <a:pt x="1365" y="396956"/>
                  </a:lnTo>
                  <a:lnTo>
                    <a:pt x="1366" y="395686"/>
                  </a:lnTo>
                  <a:close/>
                </a:path>
                <a:path w="1529714" h="1605279">
                  <a:moveTo>
                    <a:pt x="8683" y="395692"/>
                  </a:moveTo>
                  <a:lnTo>
                    <a:pt x="8680" y="396956"/>
                  </a:lnTo>
                  <a:lnTo>
                    <a:pt x="1521567" y="396950"/>
                  </a:lnTo>
                  <a:lnTo>
                    <a:pt x="8683" y="395692"/>
                  </a:lnTo>
                  <a:close/>
                </a:path>
                <a:path w="1529714" h="1605279">
                  <a:moveTo>
                    <a:pt x="1529191" y="390606"/>
                  </a:moveTo>
                  <a:lnTo>
                    <a:pt x="1521577" y="390606"/>
                  </a:lnTo>
                  <a:lnTo>
                    <a:pt x="1521567" y="396950"/>
                  </a:lnTo>
                  <a:lnTo>
                    <a:pt x="1529181" y="396956"/>
                  </a:lnTo>
                  <a:lnTo>
                    <a:pt x="1529191" y="390606"/>
                  </a:lnTo>
                  <a:close/>
                </a:path>
                <a:path w="1529714" h="1605279">
                  <a:moveTo>
                    <a:pt x="8695" y="390606"/>
                  </a:moveTo>
                  <a:lnTo>
                    <a:pt x="1376" y="390606"/>
                  </a:lnTo>
                  <a:lnTo>
                    <a:pt x="1368" y="395686"/>
                  </a:lnTo>
                  <a:lnTo>
                    <a:pt x="8683" y="395692"/>
                  </a:lnTo>
                  <a:lnTo>
                    <a:pt x="8695" y="390606"/>
                  </a:lnTo>
                  <a:close/>
                </a:path>
                <a:path w="1529714" h="1605279">
                  <a:moveTo>
                    <a:pt x="1529199" y="384256"/>
                  </a:moveTo>
                  <a:lnTo>
                    <a:pt x="1521585" y="384263"/>
                  </a:lnTo>
                  <a:lnTo>
                    <a:pt x="1521577" y="390600"/>
                  </a:lnTo>
                  <a:lnTo>
                    <a:pt x="1529191" y="390606"/>
                  </a:lnTo>
                  <a:lnTo>
                    <a:pt x="1529199" y="384256"/>
                  </a:lnTo>
                  <a:close/>
                </a:path>
                <a:path w="1529714" h="1605279">
                  <a:moveTo>
                    <a:pt x="8705" y="385520"/>
                  </a:moveTo>
                  <a:lnTo>
                    <a:pt x="1384" y="385526"/>
                  </a:lnTo>
                  <a:lnTo>
                    <a:pt x="1376" y="389336"/>
                  </a:lnTo>
                  <a:lnTo>
                    <a:pt x="750201" y="389959"/>
                  </a:lnTo>
                  <a:lnTo>
                    <a:pt x="8695" y="389336"/>
                  </a:lnTo>
                  <a:lnTo>
                    <a:pt x="8705" y="385520"/>
                  </a:lnTo>
                  <a:close/>
                </a:path>
                <a:path w="1529714" h="1605279">
                  <a:moveTo>
                    <a:pt x="1521585" y="384256"/>
                  </a:moveTo>
                  <a:lnTo>
                    <a:pt x="8707" y="384256"/>
                  </a:lnTo>
                  <a:lnTo>
                    <a:pt x="8705" y="385520"/>
                  </a:lnTo>
                  <a:lnTo>
                    <a:pt x="1521585" y="384256"/>
                  </a:lnTo>
                  <a:close/>
                </a:path>
                <a:path w="1529714" h="1605279">
                  <a:moveTo>
                    <a:pt x="8713" y="382986"/>
                  </a:moveTo>
                  <a:lnTo>
                    <a:pt x="1388" y="382986"/>
                  </a:lnTo>
                  <a:lnTo>
                    <a:pt x="1386" y="384256"/>
                  </a:lnTo>
                  <a:lnTo>
                    <a:pt x="8707" y="384256"/>
                  </a:lnTo>
                  <a:lnTo>
                    <a:pt x="8713" y="382986"/>
                  </a:lnTo>
                  <a:close/>
                </a:path>
                <a:path w="1529714" h="1605279">
                  <a:moveTo>
                    <a:pt x="1529203" y="382986"/>
                  </a:moveTo>
                  <a:lnTo>
                    <a:pt x="1521589" y="382986"/>
                  </a:lnTo>
                  <a:lnTo>
                    <a:pt x="1521585" y="384256"/>
                  </a:lnTo>
                  <a:lnTo>
                    <a:pt x="1529199" y="384256"/>
                  </a:lnTo>
                  <a:lnTo>
                    <a:pt x="1529203" y="382986"/>
                  </a:lnTo>
                  <a:close/>
                </a:path>
                <a:path w="1529714" h="1605279">
                  <a:moveTo>
                    <a:pt x="8716" y="381722"/>
                  </a:moveTo>
                  <a:lnTo>
                    <a:pt x="8713" y="382986"/>
                  </a:lnTo>
                  <a:lnTo>
                    <a:pt x="1521589" y="382980"/>
                  </a:lnTo>
                  <a:lnTo>
                    <a:pt x="8716" y="381722"/>
                  </a:lnTo>
                  <a:close/>
                </a:path>
                <a:path w="1529714" h="1605279">
                  <a:moveTo>
                    <a:pt x="1529221" y="371556"/>
                  </a:moveTo>
                  <a:lnTo>
                    <a:pt x="1521607" y="371556"/>
                  </a:lnTo>
                  <a:lnTo>
                    <a:pt x="1521589" y="382980"/>
                  </a:lnTo>
                  <a:lnTo>
                    <a:pt x="1529203" y="382986"/>
                  </a:lnTo>
                  <a:lnTo>
                    <a:pt x="1529221" y="371556"/>
                  </a:lnTo>
                  <a:close/>
                </a:path>
                <a:path w="1529714" h="1605279">
                  <a:moveTo>
                    <a:pt x="8741" y="371556"/>
                  </a:moveTo>
                  <a:lnTo>
                    <a:pt x="1405" y="371556"/>
                  </a:lnTo>
                  <a:lnTo>
                    <a:pt x="1388" y="381716"/>
                  </a:lnTo>
                  <a:lnTo>
                    <a:pt x="8716" y="381722"/>
                  </a:lnTo>
                  <a:lnTo>
                    <a:pt x="8741" y="371556"/>
                  </a:lnTo>
                  <a:close/>
                </a:path>
                <a:path w="1529714" h="1605279">
                  <a:moveTo>
                    <a:pt x="8738" y="372826"/>
                  </a:moveTo>
                  <a:lnTo>
                    <a:pt x="8735" y="374096"/>
                  </a:lnTo>
                  <a:lnTo>
                    <a:pt x="1521603" y="374096"/>
                  </a:lnTo>
                  <a:lnTo>
                    <a:pt x="8738" y="372826"/>
                  </a:lnTo>
                  <a:close/>
                </a:path>
                <a:path w="1529714" h="1605279">
                  <a:moveTo>
                    <a:pt x="1406" y="370286"/>
                  </a:moveTo>
                  <a:lnTo>
                    <a:pt x="1405" y="371556"/>
                  </a:lnTo>
                  <a:lnTo>
                    <a:pt x="1406" y="370286"/>
                  </a:lnTo>
                  <a:close/>
                </a:path>
                <a:path w="1529714" h="1605279">
                  <a:moveTo>
                    <a:pt x="8744" y="370292"/>
                  </a:moveTo>
                  <a:lnTo>
                    <a:pt x="8741" y="371556"/>
                  </a:lnTo>
                  <a:lnTo>
                    <a:pt x="1521607" y="371550"/>
                  </a:lnTo>
                  <a:lnTo>
                    <a:pt x="8744" y="370292"/>
                  </a:lnTo>
                  <a:close/>
                </a:path>
                <a:path w="1529714" h="1605279">
                  <a:moveTo>
                    <a:pt x="1529229" y="365206"/>
                  </a:moveTo>
                  <a:lnTo>
                    <a:pt x="1521616" y="365213"/>
                  </a:lnTo>
                  <a:lnTo>
                    <a:pt x="1521607" y="371550"/>
                  </a:lnTo>
                  <a:lnTo>
                    <a:pt x="1529221" y="371556"/>
                  </a:lnTo>
                  <a:lnTo>
                    <a:pt x="1529229" y="365206"/>
                  </a:lnTo>
                  <a:close/>
                </a:path>
                <a:path w="1529714" h="1605279">
                  <a:moveTo>
                    <a:pt x="8750" y="366470"/>
                  </a:moveTo>
                  <a:lnTo>
                    <a:pt x="1414" y="366476"/>
                  </a:lnTo>
                  <a:lnTo>
                    <a:pt x="1408" y="370286"/>
                  </a:lnTo>
                  <a:lnTo>
                    <a:pt x="8744" y="370292"/>
                  </a:lnTo>
                  <a:lnTo>
                    <a:pt x="8747" y="369016"/>
                  </a:lnTo>
                  <a:lnTo>
                    <a:pt x="1521611" y="369016"/>
                  </a:lnTo>
                  <a:lnTo>
                    <a:pt x="8747" y="367746"/>
                  </a:lnTo>
                  <a:lnTo>
                    <a:pt x="8750" y="366470"/>
                  </a:lnTo>
                  <a:close/>
                </a:path>
                <a:path w="1529714" h="1605279">
                  <a:moveTo>
                    <a:pt x="1521616" y="365206"/>
                  </a:moveTo>
                  <a:lnTo>
                    <a:pt x="8753" y="365206"/>
                  </a:lnTo>
                  <a:lnTo>
                    <a:pt x="8750" y="366470"/>
                  </a:lnTo>
                  <a:lnTo>
                    <a:pt x="1521616" y="365206"/>
                  </a:lnTo>
                  <a:close/>
                </a:path>
                <a:path w="1529714" h="1605279">
                  <a:moveTo>
                    <a:pt x="8771" y="358856"/>
                  </a:moveTo>
                  <a:lnTo>
                    <a:pt x="1425" y="358856"/>
                  </a:lnTo>
                  <a:lnTo>
                    <a:pt x="1414" y="365206"/>
                  </a:lnTo>
                  <a:lnTo>
                    <a:pt x="8753" y="365206"/>
                  </a:lnTo>
                  <a:lnTo>
                    <a:pt x="8771" y="358856"/>
                  </a:lnTo>
                  <a:close/>
                </a:path>
                <a:path w="1529714" h="1605279">
                  <a:moveTo>
                    <a:pt x="1529241" y="358856"/>
                  </a:moveTo>
                  <a:lnTo>
                    <a:pt x="1521628" y="358856"/>
                  </a:lnTo>
                  <a:lnTo>
                    <a:pt x="1521616" y="365206"/>
                  </a:lnTo>
                  <a:lnTo>
                    <a:pt x="1529229" y="365206"/>
                  </a:lnTo>
                  <a:lnTo>
                    <a:pt x="1529241" y="358856"/>
                  </a:lnTo>
                  <a:close/>
                </a:path>
                <a:path w="1529714" h="1605279">
                  <a:moveTo>
                    <a:pt x="1426" y="357586"/>
                  </a:moveTo>
                  <a:lnTo>
                    <a:pt x="1425" y="358856"/>
                  </a:lnTo>
                  <a:lnTo>
                    <a:pt x="1426" y="357586"/>
                  </a:lnTo>
                  <a:close/>
                </a:path>
                <a:path w="1529714" h="1605279">
                  <a:moveTo>
                    <a:pt x="1529249" y="352506"/>
                  </a:moveTo>
                  <a:lnTo>
                    <a:pt x="1521636" y="352506"/>
                  </a:lnTo>
                  <a:lnTo>
                    <a:pt x="1521628" y="358850"/>
                  </a:lnTo>
                  <a:lnTo>
                    <a:pt x="1529241" y="358856"/>
                  </a:lnTo>
                  <a:lnTo>
                    <a:pt x="1529249" y="352506"/>
                  </a:lnTo>
                  <a:close/>
                </a:path>
                <a:path w="1529714" h="1605279">
                  <a:moveTo>
                    <a:pt x="8783" y="352506"/>
                  </a:moveTo>
                  <a:lnTo>
                    <a:pt x="1435" y="352506"/>
                  </a:lnTo>
                  <a:lnTo>
                    <a:pt x="1429" y="357586"/>
                  </a:lnTo>
                  <a:lnTo>
                    <a:pt x="751617" y="358210"/>
                  </a:lnTo>
                  <a:lnTo>
                    <a:pt x="8773" y="357586"/>
                  </a:lnTo>
                  <a:lnTo>
                    <a:pt x="8783" y="352506"/>
                  </a:lnTo>
                  <a:close/>
                </a:path>
                <a:path w="1529714" h="1605279">
                  <a:moveTo>
                    <a:pt x="8792" y="349966"/>
                  </a:moveTo>
                  <a:lnTo>
                    <a:pt x="1441" y="349966"/>
                  </a:lnTo>
                  <a:lnTo>
                    <a:pt x="1437" y="352506"/>
                  </a:lnTo>
                  <a:lnTo>
                    <a:pt x="8786" y="352506"/>
                  </a:lnTo>
                  <a:lnTo>
                    <a:pt x="8792" y="349966"/>
                  </a:lnTo>
                  <a:close/>
                </a:path>
                <a:path w="1529714" h="1605279">
                  <a:moveTo>
                    <a:pt x="1529255" y="349966"/>
                  </a:moveTo>
                  <a:lnTo>
                    <a:pt x="1521642" y="349966"/>
                  </a:lnTo>
                  <a:lnTo>
                    <a:pt x="1521638" y="352506"/>
                  </a:lnTo>
                  <a:lnTo>
                    <a:pt x="1529251" y="352506"/>
                  </a:lnTo>
                  <a:lnTo>
                    <a:pt x="1529255" y="349966"/>
                  </a:lnTo>
                  <a:close/>
                </a:path>
                <a:path w="1529714" h="1605279">
                  <a:moveTo>
                    <a:pt x="8794" y="348702"/>
                  </a:moveTo>
                  <a:lnTo>
                    <a:pt x="8792" y="349966"/>
                  </a:lnTo>
                  <a:lnTo>
                    <a:pt x="1521642" y="349960"/>
                  </a:lnTo>
                  <a:lnTo>
                    <a:pt x="8794" y="348702"/>
                  </a:lnTo>
                  <a:close/>
                </a:path>
                <a:path w="1529714" h="1605279">
                  <a:moveTo>
                    <a:pt x="1529259" y="346156"/>
                  </a:moveTo>
                  <a:lnTo>
                    <a:pt x="1521646" y="346163"/>
                  </a:lnTo>
                  <a:lnTo>
                    <a:pt x="1521642" y="349960"/>
                  </a:lnTo>
                  <a:lnTo>
                    <a:pt x="1529255" y="349966"/>
                  </a:lnTo>
                  <a:lnTo>
                    <a:pt x="1529259" y="346156"/>
                  </a:lnTo>
                  <a:close/>
                </a:path>
                <a:path w="1529714" h="1605279">
                  <a:moveTo>
                    <a:pt x="8796" y="347420"/>
                  </a:moveTo>
                  <a:lnTo>
                    <a:pt x="1445" y="347426"/>
                  </a:lnTo>
                  <a:lnTo>
                    <a:pt x="1441" y="348696"/>
                  </a:lnTo>
                  <a:lnTo>
                    <a:pt x="8794" y="348702"/>
                  </a:lnTo>
                  <a:lnTo>
                    <a:pt x="8796" y="347420"/>
                  </a:lnTo>
                  <a:close/>
                </a:path>
                <a:path w="1529714" h="1605279">
                  <a:moveTo>
                    <a:pt x="1521646" y="346156"/>
                  </a:moveTo>
                  <a:lnTo>
                    <a:pt x="8799" y="346156"/>
                  </a:lnTo>
                  <a:lnTo>
                    <a:pt x="8796" y="347420"/>
                  </a:lnTo>
                  <a:lnTo>
                    <a:pt x="1521646" y="346156"/>
                  </a:lnTo>
                  <a:close/>
                </a:path>
                <a:path w="1529714" h="1605279">
                  <a:moveTo>
                    <a:pt x="8814" y="341076"/>
                  </a:moveTo>
                  <a:lnTo>
                    <a:pt x="3264" y="341076"/>
                  </a:lnTo>
                  <a:lnTo>
                    <a:pt x="3264" y="343616"/>
                  </a:lnTo>
                  <a:lnTo>
                    <a:pt x="1994" y="343616"/>
                  </a:lnTo>
                  <a:lnTo>
                    <a:pt x="1994" y="344886"/>
                  </a:lnTo>
                  <a:lnTo>
                    <a:pt x="1449" y="344886"/>
                  </a:lnTo>
                  <a:lnTo>
                    <a:pt x="1445" y="346156"/>
                  </a:lnTo>
                  <a:lnTo>
                    <a:pt x="8799" y="346156"/>
                  </a:lnTo>
                  <a:lnTo>
                    <a:pt x="8814" y="341076"/>
                  </a:lnTo>
                  <a:close/>
                </a:path>
                <a:path w="1529714" h="1605279">
                  <a:moveTo>
                    <a:pt x="1527264" y="341076"/>
                  </a:moveTo>
                  <a:lnTo>
                    <a:pt x="1521656" y="341076"/>
                  </a:lnTo>
                  <a:lnTo>
                    <a:pt x="1521646" y="346156"/>
                  </a:lnTo>
                  <a:lnTo>
                    <a:pt x="1529259" y="346156"/>
                  </a:lnTo>
                  <a:lnTo>
                    <a:pt x="1529263" y="344886"/>
                  </a:lnTo>
                  <a:lnTo>
                    <a:pt x="1528534" y="344886"/>
                  </a:lnTo>
                  <a:lnTo>
                    <a:pt x="1528534" y="342346"/>
                  </a:lnTo>
                  <a:lnTo>
                    <a:pt x="1527264" y="342346"/>
                  </a:lnTo>
                  <a:lnTo>
                    <a:pt x="1527264" y="341076"/>
                  </a:lnTo>
                  <a:close/>
                </a:path>
                <a:path w="1529714" h="1605279">
                  <a:moveTo>
                    <a:pt x="1521656" y="339806"/>
                  </a:moveTo>
                  <a:lnTo>
                    <a:pt x="8817" y="339806"/>
                  </a:lnTo>
                  <a:lnTo>
                    <a:pt x="8814" y="341076"/>
                  </a:lnTo>
                  <a:lnTo>
                    <a:pt x="1521656" y="339806"/>
                  </a:lnTo>
                  <a:close/>
                </a:path>
                <a:path w="1529714" h="1605279">
                  <a:moveTo>
                    <a:pt x="8832" y="333456"/>
                  </a:moveTo>
                  <a:lnTo>
                    <a:pt x="7074" y="333456"/>
                  </a:lnTo>
                  <a:lnTo>
                    <a:pt x="7074" y="335996"/>
                  </a:lnTo>
                  <a:lnTo>
                    <a:pt x="5804" y="335996"/>
                  </a:lnTo>
                  <a:lnTo>
                    <a:pt x="5804" y="338536"/>
                  </a:lnTo>
                  <a:lnTo>
                    <a:pt x="4534" y="338536"/>
                  </a:lnTo>
                  <a:lnTo>
                    <a:pt x="4534" y="339806"/>
                  </a:lnTo>
                  <a:lnTo>
                    <a:pt x="8817" y="339806"/>
                  </a:lnTo>
                  <a:lnTo>
                    <a:pt x="8832" y="333456"/>
                  </a:lnTo>
                  <a:close/>
                </a:path>
                <a:path w="1529714" h="1605279">
                  <a:moveTo>
                    <a:pt x="1522184" y="332186"/>
                  </a:moveTo>
                  <a:lnTo>
                    <a:pt x="1521670" y="332186"/>
                  </a:lnTo>
                  <a:lnTo>
                    <a:pt x="1521656" y="339806"/>
                  </a:lnTo>
                  <a:lnTo>
                    <a:pt x="1525994" y="339806"/>
                  </a:lnTo>
                  <a:lnTo>
                    <a:pt x="1525994" y="338536"/>
                  </a:lnTo>
                  <a:lnTo>
                    <a:pt x="1524724" y="338536"/>
                  </a:lnTo>
                  <a:lnTo>
                    <a:pt x="1524724" y="335996"/>
                  </a:lnTo>
                  <a:lnTo>
                    <a:pt x="1523454" y="335996"/>
                  </a:lnTo>
                  <a:lnTo>
                    <a:pt x="1523454" y="333456"/>
                  </a:lnTo>
                  <a:lnTo>
                    <a:pt x="1522184" y="333456"/>
                  </a:lnTo>
                  <a:lnTo>
                    <a:pt x="1522184" y="332186"/>
                  </a:lnTo>
                  <a:close/>
                </a:path>
                <a:path w="1529714" h="1605279">
                  <a:moveTo>
                    <a:pt x="8832" y="332186"/>
                  </a:moveTo>
                  <a:lnTo>
                    <a:pt x="8344" y="332186"/>
                  </a:lnTo>
                  <a:lnTo>
                    <a:pt x="8344" y="333456"/>
                  </a:lnTo>
                  <a:lnTo>
                    <a:pt x="1521668" y="333456"/>
                  </a:lnTo>
                  <a:lnTo>
                    <a:pt x="8832" y="332186"/>
                  </a:lnTo>
                  <a:close/>
                </a:path>
                <a:path w="1529714" h="1605279">
                  <a:moveTo>
                    <a:pt x="8540" y="454106"/>
                  </a:moveTo>
                  <a:lnTo>
                    <a:pt x="1274" y="454106"/>
                  </a:lnTo>
                  <a:lnTo>
                    <a:pt x="1223" y="485856"/>
                  </a:lnTo>
                  <a:lnTo>
                    <a:pt x="8464" y="485856"/>
                  </a:lnTo>
                  <a:lnTo>
                    <a:pt x="8540" y="454106"/>
                  </a:lnTo>
                  <a:close/>
                </a:path>
                <a:path w="1529714" h="1605279">
                  <a:moveTo>
                    <a:pt x="1529088" y="454106"/>
                  </a:moveTo>
                  <a:lnTo>
                    <a:pt x="1521473" y="454106"/>
                  </a:lnTo>
                  <a:lnTo>
                    <a:pt x="1521423" y="485856"/>
                  </a:lnTo>
                  <a:lnTo>
                    <a:pt x="1529038" y="485856"/>
                  </a:lnTo>
                  <a:lnTo>
                    <a:pt x="1529088" y="454106"/>
                  </a:lnTo>
                  <a:close/>
                </a:path>
                <a:path w="1529714" h="1605279">
                  <a:moveTo>
                    <a:pt x="711313" y="1223135"/>
                  </a:moveTo>
                  <a:lnTo>
                    <a:pt x="56" y="1223726"/>
                  </a:lnTo>
                  <a:lnTo>
                    <a:pt x="52" y="1224996"/>
                  </a:lnTo>
                  <a:lnTo>
                    <a:pt x="6693" y="1224996"/>
                  </a:lnTo>
                  <a:lnTo>
                    <a:pt x="6699" y="1223726"/>
                  </a:lnTo>
                  <a:lnTo>
                    <a:pt x="711313" y="1223135"/>
                  </a:lnTo>
                  <a:close/>
                </a:path>
                <a:path w="1529714" h="1605279">
                  <a:moveTo>
                    <a:pt x="1527871" y="1222456"/>
                  </a:moveTo>
                  <a:lnTo>
                    <a:pt x="1520245" y="1222463"/>
                  </a:lnTo>
                  <a:lnTo>
                    <a:pt x="1520241" y="1224996"/>
                  </a:lnTo>
                  <a:lnTo>
                    <a:pt x="1527867" y="1224996"/>
                  </a:lnTo>
                  <a:lnTo>
                    <a:pt x="1527871" y="1222456"/>
                  </a:lnTo>
                  <a:close/>
                </a:path>
                <a:path w="1529714" h="1605279">
                  <a:moveTo>
                    <a:pt x="6705" y="1221186"/>
                  </a:moveTo>
                  <a:lnTo>
                    <a:pt x="60" y="1221186"/>
                  </a:lnTo>
                  <a:lnTo>
                    <a:pt x="56" y="1223726"/>
                  </a:lnTo>
                  <a:lnTo>
                    <a:pt x="6699" y="1222456"/>
                  </a:lnTo>
                  <a:lnTo>
                    <a:pt x="6705" y="1221186"/>
                  </a:lnTo>
                  <a:close/>
                </a:path>
                <a:path w="1529714" h="1605279">
                  <a:moveTo>
                    <a:pt x="1527875" y="1221186"/>
                  </a:moveTo>
                  <a:lnTo>
                    <a:pt x="1520247" y="1221186"/>
                  </a:lnTo>
                  <a:lnTo>
                    <a:pt x="1520245" y="1222463"/>
                  </a:lnTo>
                  <a:lnTo>
                    <a:pt x="1527871" y="1222456"/>
                  </a:lnTo>
                  <a:lnTo>
                    <a:pt x="1527875" y="1221186"/>
                  </a:lnTo>
                  <a:close/>
                </a:path>
                <a:path w="1529714" h="1605279">
                  <a:moveTo>
                    <a:pt x="6708" y="1219922"/>
                  </a:moveTo>
                  <a:lnTo>
                    <a:pt x="6705" y="1221186"/>
                  </a:lnTo>
                  <a:lnTo>
                    <a:pt x="14262" y="1221180"/>
                  </a:lnTo>
                  <a:lnTo>
                    <a:pt x="6708" y="1219922"/>
                  </a:lnTo>
                  <a:close/>
                </a:path>
                <a:path w="1529714" h="1605279">
                  <a:moveTo>
                    <a:pt x="1527902" y="1203406"/>
                  </a:moveTo>
                  <a:lnTo>
                    <a:pt x="1520276" y="1203413"/>
                  </a:lnTo>
                  <a:lnTo>
                    <a:pt x="1520257" y="1214836"/>
                  </a:lnTo>
                  <a:lnTo>
                    <a:pt x="6717" y="1216106"/>
                  </a:lnTo>
                  <a:lnTo>
                    <a:pt x="1520257" y="1216106"/>
                  </a:lnTo>
                  <a:lnTo>
                    <a:pt x="1520249" y="1221180"/>
                  </a:lnTo>
                  <a:lnTo>
                    <a:pt x="1527875" y="1221186"/>
                  </a:lnTo>
                  <a:lnTo>
                    <a:pt x="1527902" y="1203406"/>
                  </a:lnTo>
                  <a:close/>
                </a:path>
                <a:path w="1529714" h="1605279">
                  <a:moveTo>
                    <a:pt x="1520249" y="1219916"/>
                  </a:moveTo>
                  <a:lnTo>
                    <a:pt x="1513663" y="1219922"/>
                  </a:lnTo>
                  <a:lnTo>
                    <a:pt x="1520247" y="1221180"/>
                  </a:lnTo>
                  <a:lnTo>
                    <a:pt x="1520249" y="1219916"/>
                  </a:lnTo>
                  <a:close/>
                </a:path>
                <a:path w="1529714" h="1605279">
                  <a:moveTo>
                    <a:pt x="6744" y="1204671"/>
                  </a:moveTo>
                  <a:lnTo>
                    <a:pt x="86" y="1204676"/>
                  </a:lnTo>
                  <a:lnTo>
                    <a:pt x="60" y="1219916"/>
                  </a:lnTo>
                  <a:lnTo>
                    <a:pt x="6708" y="1219922"/>
                  </a:lnTo>
                  <a:lnTo>
                    <a:pt x="6744" y="1204671"/>
                  </a:lnTo>
                  <a:close/>
                </a:path>
                <a:path w="1529714" h="1605279">
                  <a:moveTo>
                    <a:pt x="1520253" y="1217376"/>
                  </a:moveTo>
                  <a:lnTo>
                    <a:pt x="6711" y="1218646"/>
                  </a:lnTo>
                  <a:lnTo>
                    <a:pt x="1520252" y="1218646"/>
                  </a:lnTo>
                  <a:lnTo>
                    <a:pt x="1520253" y="1217376"/>
                  </a:lnTo>
                  <a:close/>
                </a:path>
                <a:path w="1529714" h="1605279">
                  <a:moveTo>
                    <a:pt x="108" y="1189436"/>
                  </a:moveTo>
                  <a:lnTo>
                    <a:pt x="86" y="1204676"/>
                  </a:lnTo>
                  <a:lnTo>
                    <a:pt x="6744" y="1204671"/>
                  </a:lnTo>
                  <a:lnTo>
                    <a:pt x="6780" y="1189442"/>
                  </a:lnTo>
                  <a:lnTo>
                    <a:pt x="108" y="1189436"/>
                  </a:lnTo>
                  <a:close/>
                </a:path>
                <a:path w="1529714" h="1605279">
                  <a:moveTo>
                    <a:pt x="1520298" y="1190700"/>
                  </a:moveTo>
                  <a:lnTo>
                    <a:pt x="1520284" y="1198326"/>
                  </a:lnTo>
                  <a:lnTo>
                    <a:pt x="6757" y="1199596"/>
                  </a:lnTo>
                  <a:lnTo>
                    <a:pt x="1520284" y="1199596"/>
                  </a:lnTo>
                  <a:lnTo>
                    <a:pt x="1520276" y="1203413"/>
                  </a:lnTo>
                  <a:lnTo>
                    <a:pt x="1527902" y="1203406"/>
                  </a:lnTo>
                  <a:lnTo>
                    <a:pt x="1527924" y="1190706"/>
                  </a:lnTo>
                  <a:lnTo>
                    <a:pt x="1520298" y="1190700"/>
                  </a:lnTo>
                  <a:close/>
                </a:path>
                <a:path w="1529714" h="1605279">
                  <a:moveTo>
                    <a:pt x="1520280" y="1200866"/>
                  </a:moveTo>
                  <a:lnTo>
                    <a:pt x="6754" y="1200866"/>
                  </a:lnTo>
                  <a:lnTo>
                    <a:pt x="6750" y="1202136"/>
                  </a:lnTo>
                  <a:lnTo>
                    <a:pt x="1520278" y="1202136"/>
                  </a:lnTo>
                  <a:lnTo>
                    <a:pt x="1520280" y="1200866"/>
                  </a:lnTo>
                  <a:close/>
                </a:path>
                <a:path w="1529714" h="1605279">
                  <a:moveTo>
                    <a:pt x="1520290" y="1194516"/>
                  </a:moveTo>
                  <a:lnTo>
                    <a:pt x="6766" y="1195786"/>
                  </a:lnTo>
                  <a:lnTo>
                    <a:pt x="1520288" y="1195786"/>
                  </a:lnTo>
                  <a:lnTo>
                    <a:pt x="1520290" y="1194516"/>
                  </a:lnTo>
                  <a:close/>
                </a:path>
                <a:path w="1529714" h="1605279">
                  <a:moveTo>
                    <a:pt x="1527932" y="1184356"/>
                  </a:moveTo>
                  <a:lnTo>
                    <a:pt x="6790" y="1185626"/>
                  </a:lnTo>
                  <a:lnTo>
                    <a:pt x="1520306" y="1185626"/>
                  </a:lnTo>
                  <a:lnTo>
                    <a:pt x="1520298" y="1190700"/>
                  </a:lnTo>
                  <a:lnTo>
                    <a:pt x="1527924" y="1190706"/>
                  </a:lnTo>
                  <a:lnTo>
                    <a:pt x="1527932" y="1184356"/>
                  </a:lnTo>
                  <a:close/>
                </a:path>
                <a:path w="1529714" h="1605279">
                  <a:moveTo>
                    <a:pt x="6790" y="1185621"/>
                  </a:moveTo>
                  <a:lnTo>
                    <a:pt x="116" y="1185626"/>
                  </a:lnTo>
                  <a:lnTo>
                    <a:pt x="108" y="1189436"/>
                  </a:lnTo>
                  <a:lnTo>
                    <a:pt x="6780" y="1189442"/>
                  </a:lnTo>
                  <a:lnTo>
                    <a:pt x="6790" y="1185621"/>
                  </a:lnTo>
                  <a:close/>
                </a:path>
                <a:path w="1529714" h="1605279">
                  <a:moveTo>
                    <a:pt x="6787" y="1186896"/>
                  </a:moveTo>
                  <a:lnTo>
                    <a:pt x="6784" y="1188166"/>
                  </a:lnTo>
                  <a:lnTo>
                    <a:pt x="1520302" y="1188166"/>
                  </a:lnTo>
                  <a:lnTo>
                    <a:pt x="6787" y="1186896"/>
                  </a:lnTo>
                  <a:close/>
                </a:path>
                <a:path w="1529714" h="1605279">
                  <a:moveTo>
                    <a:pt x="6796" y="1183086"/>
                  </a:moveTo>
                  <a:lnTo>
                    <a:pt x="119" y="1183086"/>
                  </a:lnTo>
                  <a:lnTo>
                    <a:pt x="116" y="1185626"/>
                  </a:lnTo>
                  <a:lnTo>
                    <a:pt x="6790" y="1185621"/>
                  </a:lnTo>
                  <a:lnTo>
                    <a:pt x="6796" y="1183086"/>
                  </a:lnTo>
                  <a:close/>
                </a:path>
                <a:path w="1529714" h="1605279">
                  <a:moveTo>
                    <a:pt x="1527936" y="1183086"/>
                  </a:moveTo>
                  <a:lnTo>
                    <a:pt x="1520310" y="1183086"/>
                  </a:lnTo>
                  <a:lnTo>
                    <a:pt x="1520306" y="1184356"/>
                  </a:lnTo>
                  <a:lnTo>
                    <a:pt x="713168" y="1185034"/>
                  </a:lnTo>
                  <a:lnTo>
                    <a:pt x="1527932" y="1184356"/>
                  </a:lnTo>
                  <a:lnTo>
                    <a:pt x="1527936" y="1183086"/>
                  </a:lnTo>
                  <a:close/>
                </a:path>
                <a:path w="1529714" h="1605279">
                  <a:moveTo>
                    <a:pt x="120" y="1181816"/>
                  </a:moveTo>
                  <a:lnTo>
                    <a:pt x="119" y="1183086"/>
                  </a:lnTo>
                  <a:lnTo>
                    <a:pt x="120" y="1181816"/>
                  </a:lnTo>
                  <a:close/>
                </a:path>
                <a:path w="1529714" h="1605279">
                  <a:moveTo>
                    <a:pt x="6798" y="1181822"/>
                  </a:moveTo>
                  <a:lnTo>
                    <a:pt x="6796" y="1183086"/>
                  </a:lnTo>
                  <a:lnTo>
                    <a:pt x="1520310" y="1183080"/>
                  </a:lnTo>
                  <a:lnTo>
                    <a:pt x="6798" y="1181822"/>
                  </a:lnTo>
                  <a:close/>
                </a:path>
                <a:path w="1529714" h="1605279">
                  <a:moveTo>
                    <a:pt x="1527942" y="1179276"/>
                  </a:moveTo>
                  <a:lnTo>
                    <a:pt x="1520315" y="1179276"/>
                  </a:lnTo>
                  <a:lnTo>
                    <a:pt x="1520310" y="1183080"/>
                  </a:lnTo>
                  <a:lnTo>
                    <a:pt x="1527936" y="1183086"/>
                  </a:lnTo>
                  <a:lnTo>
                    <a:pt x="1527942" y="1179276"/>
                  </a:lnTo>
                  <a:close/>
                </a:path>
                <a:path w="1529714" h="1605279">
                  <a:moveTo>
                    <a:pt x="6803" y="1179276"/>
                  </a:moveTo>
                  <a:lnTo>
                    <a:pt x="126" y="1179276"/>
                  </a:lnTo>
                  <a:lnTo>
                    <a:pt x="122" y="1181816"/>
                  </a:lnTo>
                  <a:lnTo>
                    <a:pt x="6798" y="1181822"/>
                  </a:lnTo>
                  <a:lnTo>
                    <a:pt x="6803" y="1179276"/>
                  </a:lnTo>
                  <a:close/>
                </a:path>
                <a:path w="1529714" h="1605279">
                  <a:moveTo>
                    <a:pt x="6811" y="1176736"/>
                  </a:moveTo>
                  <a:lnTo>
                    <a:pt x="130" y="1176736"/>
                  </a:lnTo>
                  <a:lnTo>
                    <a:pt x="126" y="1179276"/>
                  </a:lnTo>
                  <a:lnTo>
                    <a:pt x="6803" y="1179271"/>
                  </a:lnTo>
                  <a:lnTo>
                    <a:pt x="6811" y="1176736"/>
                  </a:lnTo>
                  <a:close/>
                </a:path>
                <a:path w="1529714" h="1605279">
                  <a:moveTo>
                    <a:pt x="1520316" y="1178006"/>
                  </a:moveTo>
                  <a:lnTo>
                    <a:pt x="6808" y="1178006"/>
                  </a:lnTo>
                  <a:lnTo>
                    <a:pt x="6805" y="1179271"/>
                  </a:lnTo>
                  <a:lnTo>
                    <a:pt x="1520316" y="1178006"/>
                  </a:lnTo>
                  <a:close/>
                </a:path>
                <a:path w="1529714" h="1605279">
                  <a:moveTo>
                    <a:pt x="1527946" y="1176736"/>
                  </a:moveTo>
                  <a:lnTo>
                    <a:pt x="1520320" y="1176736"/>
                  </a:lnTo>
                  <a:lnTo>
                    <a:pt x="1520318" y="1178013"/>
                  </a:lnTo>
                  <a:lnTo>
                    <a:pt x="1527942" y="1178006"/>
                  </a:lnTo>
                  <a:lnTo>
                    <a:pt x="1527946" y="1176736"/>
                  </a:lnTo>
                  <a:close/>
                </a:path>
                <a:path w="1529714" h="1605279">
                  <a:moveTo>
                    <a:pt x="6817" y="1174191"/>
                  </a:moveTo>
                  <a:lnTo>
                    <a:pt x="134" y="1174196"/>
                  </a:lnTo>
                  <a:lnTo>
                    <a:pt x="130" y="1176736"/>
                  </a:lnTo>
                  <a:lnTo>
                    <a:pt x="6811" y="1176731"/>
                  </a:lnTo>
                  <a:lnTo>
                    <a:pt x="6817" y="1174191"/>
                  </a:lnTo>
                  <a:close/>
                </a:path>
                <a:path w="1529714" h="1605279">
                  <a:moveTo>
                    <a:pt x="1520322" y="1175473"/>
                  </a:moveTo>
                  <a:lnTo>
                    <a:pt x="6811" y="1176736"/>
                  </a:lnTo>
                  <a:lnTo>
                    <a:pt x="1520320" y="1176736"/>
                  </a:lnTo>
                  <a:lnTo>
                    <a:pt x="1520322" y="1175473"/>
                  </a:lnTo>
                  <a:close/>
                </a:path>
                <a:path w="1529714" h="1605279">
                  <a:moveTo>
                    <a:pt x="1527950" y="1172926"/>
                  </a:moveTo>
                  <a:lnTo>
                    <a:pt x="1520326" y="1172933"/>
                  </a:lnTo>
                  <a:lnTo>
                    <a:pt x="1520322" y="1175473"/>
                  </a:lnTo>
                  <a:lnTo>
                    <a:pt x="1527946" y="1175466"/>
                  </a:lnTo>
                  <a:lnTo>
                    <a:pt x="1527950" y="1172926"/>
                  </a:lnTo>
                  <a:close/>
                </a:path>
                <a:path w="1529714" h="1605279">
                  <a:moveTo>
                    <a:pt x="6821" y="1171656"/>
                  </a:moveTo>
                  <a:lnTo>
                    <a:pt x="137" y="1171656"/>
                  </a:lnTo>
                  <a:lnTo>
                    <a:pt x="134" y="1174196"/>
                  </a:lnTo>
                  <a:lnTo>
                    <a:pt x="6817" y="1174191"/>
                  </a:lnTo>
                  <a:lnTo>
                    <a:pt x="6821" y="1171656"/>
                  </a:lnTo>
                  <a:close/>
                </a:path>
                <a:path w="1529714" h="1605279">
                  <a:moveTo>
                    <a:pt x="1527952" y="1171656"/>
                  </a:moveTo>
                  <a:lnTo>
                    <a:pt x="1520328" y="1171656"/>
                  </a:lnTo>
                  <a:lnTo>
                    <a:pt x="1520326" y="1172933"/>
                  </a:lnTo>
                  <a:lnTo>
                    <a:pt x="1527950" y="1172926"/>
                  </a:lnTo>
                  <a:lnTo>
                    <a:pt x="1527952" y="1171656"/>
                  </a:lnTo>
                  <a:close/>
                </a:path>
                <a:path w="1529714" h="1605279">
                  <a:moveTo>
                    <a:pt x="6824" y="1170386"/>
                  </a:moveTo>
                  <a:lnTo>
                    <a:pt x="6821" y="1171656"/>
                  </a:lnTo>
                  <a:lnTo>
                    <a:pt x="1520328" y="1171656"/>
                  </a:lnTo>
                  <a:lnTo>
                    <a:pt x="6824" y="1170386"/>
                  </a:lnTo>
                  <a:close/>
                </a:path>
                <a:path w="1529714" h="1605279">
                  <a:moveTo>
                    <a:pt x="1520330" y="1170386"/>
                  </a:moveTo>
                  <a:lnTo>
                    <a:pt x="6824" y="1170386"/>
                  </a:lnTo>
                  <a:lnTo>
                    <a:pt x="1520328" y="1171656"/>
                  </a:lnTo>
                  <a:lnTo>
                    <a:pt x="1520330" y="1170386"/>
                  </a:lnTo>
                  <a:close/>
                </a:path>
                <a:path w="1529714" h="1605279">
                  <a:moveTo>
                    <a:pt x="1527958" y="1167846"/>
                  </a:moveTo>
                  <a:lnTo>
                    <a:pt x="1520332" y="1167853"/>
                  </a:lnTo>
                  <a:lnTo>
                    <a:pt x="1520330" y="1170386"/>
                  </a:lnTo>
                  <a:lnTo>
                    <a:pt x="1527954" y="1170386"/>
                  </a:lnTo>
                  <a:lnTo>
                    <a:pt x="1527952" y="1171656"/>
                  </a:lnTo>
                  <a:lnTo>
                    <a:pt x="1527958" y="1167846"/>
                  </a:lnTo>
                  <a:close/>
                </a:path>
                <a:path w="1529714" h="1605279">
                  <a:moveTo>
                    <a:pt x="6827" y="1169111"/>
                  </a:moveTo>
                  <a:lnTo>
                    <a:pt x="142" y="1169116"/>
                  </a:lnTo>
                  <a:lnTo>
                    <a:pt x="140" y="1170386"/>
                  </a:lnTo>
                  <a:lnTo>
                    <a:pt x="6824" y="1170386"/>
                  </a:lnTo>
                  <a:lnTo>
                    <a:pt x="6827" y="1169111"/>
                  </a:lnTo>
                  <a:close/>
                </a:path>
                <a:path w="1529714" h="1605279">
                  <a:moveTo>
                    <a:pt x="1520332" y="1167846"/>
                  </a:moveTo>
                  <a:lnTo>
                    <a:pt x="6830" y="1167846"/>
                  </a:lnTo>
                  <a:lnTo>
                    <a:pt x="6827" y="1169111"/>
                  </a:lnTo>
                  <a:lnTo>
                    <a:pt x="1520332" y="1167846"/>
                  </a:lnTo>
                  <a:close/>
                </a:path>
                <a:path w="1529714" h="1605279">
                  <a:moveTo>
                    <a:pt x="6836" y="1166571"/>
                  </a:moveTo>
                  <a:lnTo>
                    <a:pt x="146" y="1166576"/>
                  </a:lnTo>
                  <a:lnTo>
                    <a:pt x="142" y="1167846"/>
                  </a:lnTo>
                  <a:lnTo>
                    <a:pt x="6830" y="1167846"/>
                  </a:lnTo>
                  <a:lnTo>
                    <a:pt x="6836" y="1166571"/>
                  </a:lnTo>
                  <a:close/>
                </a:path>
                <a:path w="1529714" h="1605279">
                  <a:moveTo>
                    <a:pt x="1527962" y="1165306"/>
                  </a:moveTo>
                  <a:lnTo>
                    <a:pt x="1520336" y="1165313"/>
                  </a:lnTo>
                  <a:lnTo>
                    <a:pt x="1520332" y="1167846"/>
                  </a:lnTo>
                  <a:lnTo>
                    <a:pt x="1527958" y="1167846"/>
                  </a:lnTo>
                  <a:lnTo>
                    <a:pt x="1527962" y="1165306"/>
                  </a:lnTo>
                  <a:close/>
                </a:path>
                <a:path w="1529714" h="1605279">
                  <a:moveTo>
                    <a:pt x="6845" y="1162766"/>
                  </a:moveTo>
                  <a:lnTo>
                    <a:pt x="152" y="1162766"/>
                  </a:lnTo>
                  <a:lnTo>
                    <a:pt x="146" y="1166576"/>
                  </a:lnTo>
                  <a:lnTo>
                    <a:pt x="6836" y="1166571"/>
                  </a:lnTo>
                  <a:lnTo>
                    <a:pt x="6845" y="1162766"/>
                  </a:lnTo>
                  <a:close/>
                </a:path>
                <a:path w="1529714" h="1605279">
                  <a:moveTo>
                    <a:pt x="714092" y="1165983"/>
                  </a:moveTo>
                  <a:lnTo>
                    <a:pt x="13462" y="1166571"/>
                  </a:lnTo>
                  <a:lnTo>
                    <a:pt x="6836" y="1166571"/>
                  </a:lnTo>
                  <a:lnTo>
                    <a:pt x="714092" y="1165983"/>
                  </a:lnTo>
                  <a:close/>
                </a:path>
                <a:path w="1529714" h="1605279">
                  <a:moveTo>
                    <a:pt x="1527968" y="1162766"/>
                  </a:moveTo>
                  <a:lnTo>
                    <a:pt x="1520343" y="1162766"/>
                  </a:lnTo>
                  <a:lnTo>
                    <a:pt x="1520336" y="1165313"/>
                  </a:lnTo>
                  <a:lnTo>
                    <a:pt x="1527962" y="1165306"/>
                  </a:lnTo>
                  <a:lnTo>
                    <a:pt x="1527968" y="1162766"/>
                  </a:lnTo>
                  <a:close/>
                </a:path>
                <a:path w="1529714" h="1605279">
                  <a:moveTo>
                    <a:pt x="6872" y="1151336"/>
                  </a:moveTo>
                  <a:lnTo>
                    <a:pt x="171" y="1151336"/>
                  </a:lnTo>
                  <a:lnTo>
                    <a:pt x="152" y="1162766"/>
                  </a:lnTo>
                  <a:lnTo>
                    <a:pt x="6845" y="1161496"/>
                  </a:lnTo>
                  <a:lnTo>
                    <a:pt x="6872" y="1151336"/>
                  </a:lnTo>
                  <a:close/>
                </a:path>
                <a:path w="1529714" h="1605279">
                  <a:moveTo>
                    <a:pt x="1527985" y="1151336"/>
                  </a:moveTo>
                  <a:lnTo>
                    <a:pt x="1520361" y="1151336"/>
                  </a:lnTo>
                  <a:lnTo>
                    <a:pt x="1520343" y="1161496"/>
                  </a:lnTo>
                  <a:lnTo>
                    <a:pt x="1527968" y="1161496"/>
                  </a:lnTo>
                  <a:lnTo>
                    <a:pt x="1527985" y="1151336"/>
                  </a:lnTo>
                  <a:close/>
                </a:path>
                <a:path w="1529714" h="1605279">
                  <a:moveTo>
                    <a:pt x="6857" y="1157686"/>
                  </a:moveTo>
                  <a:lnTo>
                    <a:pt x="6854" y="1158956"/>
                  </a:lnTo>
                  <a:lnTo>
                    <a:pt x="1520349" y="1158956"/>
                  </a:lnTo>
                  <a:lnTo>
                    <a:pt x="6857" y="1157686"/>
                  </a:lnTo>
                  <a:close/>
                </a:path>
                <a:path w="1529714" h="1605279">
                  <a:moveTo>
                    <a:pt x="6881" y="1147526"/>
                  </a:moveTo>
                  <a:lnTo>
                    <a:pt x="177" y="1147526"/>
                  </a:lnTo>
                  <a:lnTo>
                    <a:pt x="171" y="1151336"/>
                  </a:lnTo>
                  <a:lnTo>
                    <a:pt x="6872" y="1151331"/>
                  </a:lnTo>
                  <a:lnTo>
                    <a:pt x="6881" y="1147526"/>
                  </a:lnTo>
                  <a:close/>
                </a:path>
                <a:path w="1529714" h="1605279">
                  <a:moveTo>
                    <a:pt x="1520362" y="1150073"/>
                  </a:moveTo>
                  <a:lnTo>
                    <a:pt x="6872" y="1151336"/>
                  </a:lnTo>
                  <a:lnTo>
                    <a:pt x="1520361" y="1151336"/>
                  </a:lnTo>
                  <a:lnTo>
                    <a:pt x="1520362" y="1150073"/>
                  </a:lnTo>
                  <a:close/>
                </a:path>
                <a:path w="1529714" h="1605279">
                  <a:moveTo>
                    <a:pt x="1527991" y="1147526"/>
                  </a:moveTo>
                  <a:lnTo>
                    <a:pt x="1520365" y="1147526"/>
                  </a:lnTo>
                  <a:lnTo>
                    <a:pt x="1520362" y="1150073"/>
                  </a:lnTo>
                  <a:lnTo>
                    <a:pt x="1527986" y="1150066"/>
                  </a:lnTo>
                  <a:lnTo>
                    <a:pt x="1527991" y="1147526"/>
                  </a:lnTo>
                  <a:close/>
                </a:path>
                <a:path w="1529714" h="1605279">
                  <a:moveTo>
                    <a:pt x="6890" y="1143716"/>
                  </a:moveTo>
                  <a:lnTo>
                    <a:pt x="183" y="1143716"/>
                  </a:lnTo>
                  <a:lnTo>
                    <a:pt x="177" y="1147526"/>
                  </a:lnTo>
                  <a:lnTo>
                    <a:pt x="6881" y="1147521"/>
                  </a:lnTo>
                  <a:lnTo>
                    <a:pt x="6890" y="1143716"/>
                  </a:lnTo>
                  <a:close/>
                </a:path>
                <a:path w="1529714" h="1605279">
                  <a:moveTo>
                    <a:pt x="1520367" y="1146263"/>
                  </a:moveTo>
                  <a:lnTo>
                    <a:pt x="6881" y="1147526"/>
                  </a:lnTo>
                  <a:lnTo>
                    <a:pt x="1520365" y="1147526"/>
                  </a:lnTo>
                  <a:lnTo>
                    <a:pt x="1520367" y="1146263"/>
                  </a:lnTo>
                  <a:close/>
                </a:path>
                <a:path w="1529714" h="1605279">
                  <a:moveTo>
                    <a:pt x="1527998" y="1143716"/>
                  </a:moveTo>
                  <a:lnTo>
                    <a:pt x="1520373" y="1143716"/>
                  </a:lnTo>
                  <a:lnTo>
                    <a:pt x="1520367" y="1146263"/>
                  </a:lnTo>
                  <a:lnTo>
                    <a:pt x="1527992" y="1146256"/>
                  </a:lnTo>
                  <a:lnTo>
                    <a:pt x="1527998" y="1143716"/>
                  </a:lnTo>
                  <a:close/>
                </a:path>
                <a:path w="1529714" h="1605279">
                  <a:moveTo>
                    <a:pt x="6900" y="1139906"/>
                  </a:moveTo>
                  <a:lnTo>
                    <a:pt x="189" y="1139906"/>
                  </a:lnTo>
                  <a:lnTo>
                    <a:pt x="183" y="1143716"/>
                  </a:lnTo>
                  <a:lnTo>
                    <a:pt x="6890" y="1142446"/>
                  </a:lnTo>
                  <a:lnTo>
                    <a:pt x="6900" y="1139906"/>
                  </a:lnTo>
                  <a:close/>
                </a:path>
                <a:path w="1529714" h="1605279">
                  <a:moveTo>
                    <a:pt x="1528002" y="1139906"/>
                  </a:moveTo>
                  <a:lnTo>
                    <a:pt x="1520379" y="1139906"/>
                  </a:lnTo>
                  <a:lnTo>
                    <a:pt x="1520373" y="1142446"/>
                  </a:lnTo>
                  <a:lnTo>
                    <a:pt x="1527998" y="1142446"/>
                  </a:lnTo>
                  <a:lnTo>
                    <a:pt x="1528002" y="1139906"/>
                  </a:lnTo>
                  <a:close/>
                </a:path>
                <a:path w="1529714" h="1605279">
                  <a:moveTo>
                    <a:pt x="6909" y="1136096"/>
                  </a:moveTo>
                  <a:lnTo>
                    <a:pt x="195" y="1136096"/>
                  </a:lnTo>
                  <a:lnTo>
                    <a:pt x="189" y="1139906"/>
                  </a:lnTo>
                  <a:lnTo>
                    <a:pt x="6900" y="1139901"/>
                  </a:lnTo>
                  <a:lnTo>
                    <a:pt x="6909" y="1136096"/>
                  </a:lnTo>
                  <a:close/>
                </a:path>
                <a:path w="1529714" h="1605279">
                  <a:moveTo>
                    <a:pt x="1520381" y="1138643"/>
                  </a:moveTo>
                  <a:lnTo>
                    <a:pt x="6900" y="1139906"/>
                  </a:lnTo>
                  <a:lnTo>
                    <a:pt x="1520379" y="1139906"/>
                  </a:lnTo>
                  <a:lnTo>
                    <a:pt x="1520381" y="1138643"/>
                  </a:lnTo>
                  <a:close/>
                </a:path>
                <a:path w="1529714" h="1605279">
                  <a:moveTo>
                    <a:pt x="1528010" y="1136096"/>
                  </a:moveTo>
                  <a:lnTo>
                    <a:pt x="1520385" y="1136096"/>
                  </a:lnTo>
                  <a:lnTo>
                    <a:pt x="1520381" y="1138643"/>
                  </a:lnTo>
                  <a:lnTo>
                    <a:pt x="1528004" y="1138636"/>
                  </a:lnTo>
                  <a:lnTo>
                    <a:pt x="1528010" y="1136096"/>
                  </a:lnTo>
                  <a:close/>
                </a:path>
                <a:path w="1529714" h="1605279">
                  <a:moveTo>
                    <a:pt x="6912" y="1134832"/>
                  </a:moveTo>
                  <a:lnTo>
                    <a:pt x="6909" y="1136096"/>
                  </a:lnTo>
                  <a:lnTo>
                    <a:pt x="1520385" y="1136090"/>
                  </a:lnTo>
                  <a:lnTo>
                    <a:pt x="6912" y="1134832"/>
                  </a:lnTo>
                  <a:close/>
                </a:path>
                <a:path w="1529714" h="1605279">
                  <a:moveTo>
                    <a:pt x="1528022" y="1127206"/>
                  </a:moveTo>
                  <a:lnTo>
                    <a:pt x="1520397" y="1127213"/>
                  </a:lnTo>
                  <a:lnTo>
                    <a:pt x="1520385" y="1136090"/>
                  </a:lnTo>
                  <a:lnTo>
                    <a:pt x="1528010" y="1136096"/>
                  </a:lnTo>
                  <a:lnTo>
                    <a:pt x="1528022" y="1127206"/>
                  </a:lnTo>
                  <a:close/>
                </a:path>
                <a:path w="1529714" h="1605279">
                  <a:moveTo>
                    <a:pt x="6927" y="1128471"/>
                  </a:moveTo>
                  <a:lnTo>
                    <a:pt x="207" y="1128476"/>
                  </a:lnTo>
                  <a:lnTo>
                    <a:pt x="195" y="1134826"/>
                  </a:lnTo>
                  <a:lnTo>
                    <a:pt x="6912" y="1134832"/>
                  </a:lnTo>
                  <a:lnTo>
                    <a:pt x="6918" y="1132286"/>
                  </a:lnTo>
                  <a:lnTo>
                    <a:pt x="1520391" y="1132286"/>
                  </a:lnTo>
                  <a:lnTo>
                    <a:pt x="6918" y="1131016"/>
                  </a:lnTo>
                  <a:lnTo>
                    <a:pt x="6927" y="1128471"/>
                  </a:lnTo>
                  <a:close/>
                </a:path>
                <a:path w="1529714" h="1605279">
                  <a:moveTo>
                    <a:pt x="1528028" y="1123396"/>
                  </a:moveTo>
                  <a:lnTo>
                    <a:pt x="213" y="1124666"/>
                  </a:lnTo>
                  <a:lnTo>
                    <a:pt x="207" y="1128476"/>
                  </a:lnTo>
                  <a:lnTo>
                    <a:pt x="6927" y="1128471"/>
                  </a:lnTo>
                  <a:lnTo>
                    <a:pt x="6936" y="1124666"/>
                  </a:lnTo>
                  <a:lnTo>
                    <a:pt x="1528026" y="1124666"/>
                  </a:lnTo>
                  <a:lnTo>
                    <a:pt x="1528028" y="1123396"/>
                  </a:lnTo>
                  <a:close/>
                </a:path>
                <a:path w="1529714" h="1605279">
                  <a:moveTo>
                    <a:pt x="1528026" y="1124666"/>
                  </a:moveTo>
                  <a:lnTo>
                    <a:pt x="1520403" y="1124666"/>
                  </a:lnTo>
                  <a:lnTo>
                    <a:pt x="1520397" y="1127213"/>
                  </a:lnTo>
                  <a:lnTo>
                    <a:pt x="1528022" y="1127206"/>
                  </a:lnTo>
                  <a:lnTo>
                    <a:pt x="1528026" y="1124666"/>
                  </a:lnTo>
                  <a:close/>
                </a:path>
                <a:path w="1529714" h="1605279">
                  <a:moveTo>
                    <a:pt x="6973" y="1109421"/>
                  </a:moveTo>
                  <a:lnTo>
                    <a:pt x="237" y="1109426"/>
                  </a:lnTo>
                  <a:lnTo>
                    <a:pt x="213" y="1123396"/>
                  </a:lnTo>
                  <a:lnTo>
                    <a:pt x="6936" y="1123396"/>
                  </a:lnTo>
                  <a:lnTo>
                    <a:pt x="6973" y="1109421"/>
                  </a:lnTo>
                  <a:close/>
                </a:path>
                <a:path w="1529714" h="1605279">
                  <a:moveTo>
                    <a:pt x="1528052" y="1108156"/>
                  </a:moveTo>
                  <a:lnTo>
                    <a:pt x="1520428" y="1108163"/>
                  </a:lnTo>
                  <a:lnTo>
                    <a:pt x="1520403" y="1123396"/>
                  </a:lnTo>
                  <a:lnTo>
                    <a:pt x="1528028" y="1123396"/>
                  </a:lnTo>
                  <a:lnTo>
                    <a:pt x="1528052" y="1108156"/>
                  </a:lnTo>
                  <a:close/>
                </a:path>
                <a:path w="1529714" h="1605279">
                  <a:moveTo>
                    <a:pt x="1520422" y="1111966"/>
                  </a:moveTo>
                  <a:lnTo>
                    <a:pt x="6963" y="1113236"/>
                  </a:lnTo>
                  <a:lnTo>
                    <a:pt x="1520420" y="1113236"/>
                  </a:lnTo>
                  <a:lnTo>
                    <a:pt x="1520422" y="1111966"/>
                  </a:lnTo>
                  <a:close/>
                </a:path>
                <a:path w="1529714" h="1605279">
                  <a:moveTo>
                    <a:pt x="6979" y="1105616"/>
                  </a:moveTo>
                  <a:lnTo>
                    <a:pt x="243" y="1105616"/>
                  </a:lnTo>
                  <a:lnTo>
                    <a:pt x="237" y="1109426"/>
                  </a:lnTo>
                  <a:lnTo>
                    <a:pt x="6973" y="1109421"/>
                  </a:lnTo>
                  <a:lnTo>
                    <a:pt x="6979" y="1105616"/>
                  </a:lnTo>
                  <a:close/>
                </a:path>
                <a:path w="1529714" h="1605279">
                  <a:moveTo>
                    <a:pt x="1528058" y="1105616"/>
                  </a:moveTo>
                  <a:lnTo>
                    <a:pt x="1520432" y="1105616"/>
                  </a:lnTo>
                  <a:lnTo>
                    <a:pt x="1520428" y="1108163"/>
                  </a:lnTo>
                  <a:lnTo>
                    <a:pt x="1528052" y="1108156"/>
                  </a:lnTo>
                  <a:lnTo>
                    <a:pt x="1528058" y="1105616"/>
                  </a:lnTo>
                  <a:close/>
                </a:path>
                <a:path w="1529714" h="1605279">
                  <a:moveTo>
                    <a:pt x="1520434" y="1104346"/>
                  </a:moveTo>
                  <a:lnTo>
                    <a:pt x="6982" y="1104346"/>
                  </a:lnTo>
                  <a:lnTo>
                    <a:pt x="6979" y="1105616"/>
                  </a:lnTo>
                  <a:lnTo>
                    <a:pt x="1520432" y="1105616"/>
                  </a:lnTo>
                  <a:lnTo>
                    <a:pt x="1520434" y="1104346"/>
                  </a:lnTo>
                  <a:close/>
                </a:path>
                <a:path w="1529714" h="1605279">
                  <a:moveTo>
                    <a:pt x="7000" y="1097996"/>
                  </a:moveTo>
                  <a:lnTo>
                    <a:pt x="255" y="1097996"/>
                  </a:lnTo>
                  <a:lnTo>
                    <a:pt x="243" y="1104346"/>
                  </a:lnTo>
                  <a:lnTo>
                    <a:pt x="6982" y="1104346"/>
                  </a:lnTo>
                  <a:lnTo>
                    <a:pt x="7000" y="1097996"/>
                  </a:lnTo>
                  <a:close/>
                </a:path>
                <a:path w="1529714" h="1605279">
                  <a:moveTo>
                    <a:pt x="1528071" y="1097996"/>
                  </a:moveTo>
                  <a:lnTo>
                    <a:pt x="1520445" y="1097996"/>
                  </a:lnTo>
                  <a:lnTo>
                    <a:pt x="1520434" y="1104346"/>
                  </a:lnTo>
                  <a:lnTo>
                    <a:pt x="1528058" y="1104346"/>
                  </a:lnTo>
                  <a:lnTo>
                    <a:pt x="1528071" y="1097996"/>
                  </a:lnTo>
                  <a:close/>
                </a:path>
                <a:path w="1529714" h="1605279">
                  <a:moveTo>
                    <a:pt x="7016" y="1090371"/>
                  </a:moveTo>
                  <a:lnTo>
                    <a:pt x="267" y="1090376"/>
                  </a:lnTo>
                  <a:lnTo>
                    <a:pt x="255" y="1097996"/>
                  </a:lnTo>
                  <a:lnTo>
                    <a:pt x="7000" y="1097991"/>
                  </a:lnTo>
                  <a:lnTo>
                    <a:pt x="7016" y="1090371"/>
                  </a:lnTo>
                  <a:close/>
                </a:path>
                <a:path w="1529714" h="1605279">
                  <a:moveTo>
                    <a:pt x="1528083" y="1089106"/>
                  </a:moveTo>
                  <a:lnTo>
                    <a:pt x="1520458" y="1089113"/>
                  </a:lnTo>
                  <a:lnTo>
                    <a:pt x="1520452" y="1092916"/>
                  </a:lnTo>
                  <a:lnTo>
                    <a:pt x="7009" y="1094186"/>
                  </a:lnTo>
                  <a:lnTo>
                    <a:pt x="1520452" y="1094186"/>
                  </a:lnTo>
                  <a:lnTo>
                    <a:pt x="1520448" y="1096733"/>
                  </a:lnTo>
                  <a:lnTo>
                    <a:pt x="1528071" y="1096726"/>
                  </a:lnTo>
                  <a:lnTo>
                    <a:pt x="1528083" y="1089106"/>
                  </a:lnTo>
                  <a:close/>
                </a:path>
                <a:path w="1529714" h="1605279">
                  <a:moveTo>
                    <a:pt x="7027" y="1086566"/>
                  </a:moveTo>
                  <a:lnTo>
                    <a:pt x="273" y="1086566"/>
                  </a:lnTo>
                  <a:lnTo>
                    <a:pt x="267" y="1090376"/>
                  </a:lnTo>
                  <a:lnTo>
                    <a:pt x="7016" y="1090371"/>
                  </a:lnTo>
                  <a:lnTo>
                    <a:pt x="7027" y="1086566"/>
                  </a:lnTo>
                  <a:close/>
                </a:path>
                <a:path w="1529714" h="1605279">
                  <a:moveTo>
                    <a:pt x="1528089" y="1086566"/>
                  </a:moveTo>
                  <a:lnTo>
                    <a:pt x="1520464" y="1086566"/>
                  </a:lnTo>
                  <a:lnTo>
                    <a:pt x="1520458" y="1089113"/>
                  </a:lnTo>
                  <a:lnTo>
                    <a:pt x="1528083" y="1089106"/>
                  </a:lnTo>
                  <a:lnTo>
                    <a:pt x="1528089" y="1086566"/>
                  </a:lnTo>
                  <a:close/>
                </a:path>
                <a:path w="1529714" h="1605279">
                  <a:moveTo>
                    <a:pt x="1528103" y="1076406"/>
                  </a:moveTo>
                  <a:lnTo>
                    <a:pt x="1520479" y="1076413"/>
                  </a:lnTo>
                  <a:lnTo>
                    <a:pt x="1520464" y="1085296"/>
                  </a:lnTo>
                  <a:lnTo>
                    <a:pt x="1513771" y="1085302"/>
                  </a:lnTo>
                  <a:lnTo>
                    <a:pt x="1528089" y="1086566"/>
                  </a:lnTo>
                  <a:lnTo>
                    <a:pt x="1528103" y="1076406"/>
                  </a:lnTo>
                  <a:close/>
                </a:path>
                <a:path w="1529714" h="1605279">
                  <a:moveTo>
                    <a:pt x="7046" y="1077671"/>
                  </a:moveTo>
                  <a:lnTo>
                    <a:pt x="287" y="1077676"/>
                  </a:lnTo>
                  <a:lnTo>
                    <a:pt x="273" y="1085296"/>
                  </a:lnTo>
                  <a:lnTo>
                    <a:pt x="7030" y="1085302"/>
                  </a:lnTo>
                  <a:lnTo>
                    <a:pt x="7037" y="1082756"/>
                  </a:lnTo>
                  <a:lnTo>
                    <a:pt x="1520470" y="1082756"/>
                  </a:lnTo>
                  <a:lnTo>
                    <a:pt x="7037" y="1081486"/>
                  </a:lnTo>
                  <a:lnTo>
                    <a:pt x="7046" y="1077671"/>
                  </a:lnTo>
                  <a:close/>
                </a:path>
                <a:path w="1529714" h="1605279">
                  <a:moveTo>
                    <a:pt x="303" y="1066246"/>
                  </a:moveTo>
                  <a:lnTo>
                    <a:pt x="289" y="1076406"/>
                  </a:lnTo>
                  <a:lnTo>
                    <a:pt x="7049" y="1076406"/>
                  </a:lnTo>
                  <a:lnTo>
                    <a:pt x="7046" y="1077671"/>
                  </a:lnTo>
                  <a:lnTo>
                    <a:pt x="7073" y="1067516"/>
                  </a:lnTo>
                  <a:lnTo>
                    <a:pt x="1528119" y="1067516"/>
                  </a:lnTo>
                  <a:lnTo>
                    <a:pt x="303" y="1066246"/>
                  </a:lnTo>
                  <a:close/>
                </a:path>
                <a:path w="1529714" h="1605279">
                  <a:moveTo>
                    <a:pt x="1528119" y="1067516"/>
                  </a:moveTo>
                  <a:lnTo>
                    <a:pt x="1520495" y="1067516"/>
                  </a:lnTo>
                  <a:lnTo>
                    <a:pt x="1520479" y="1076406"/>
                  </a:lnTo>
                  <a:lnTo>
                    <a:pt x="1528103" y="1076406"/>
                  </a:lnTo>
                  <a:lnTo>
                    <a:pt x="1528119" y="1067516"/>
                  </a:lnTo>
                  <a:close/>
                </a:path>
                <a:path w="1529714" h="1605279">
                  <a:moveTo>
                    <a:pt x="7119" y="1047191"/>
                  </a:moveTo>
                  <a:lnTo>
                    <a:pt x="336" y="1047196"/>
                  </a:lnTo>
                  <a:lnTo>
                    <a:pt x="303" y="1066246"/>
                  </a:lnTo>
                  <a:lnTo>
                    <a:pt x="1528119" y="1067516"/>
                  </a:lnTo>
                  <a:lnTo>
                    <a:pt x="1528121" y="1066246"/>
                  </a:lnTo>
                  <a:lnTo>
                    <a:pt x="7073" y="1066246"/>
                  </a:lnTo>
                  <a:lnTo>
                    <a:pt x="7119" y="1047191"/>
                  </a:lnTo>
                  <a:close/>
                </a:path>
                <a:path w="1529714" h="1605279">
                  <a:moveTo>
                    <a:pt x="1528151" y="1045926"/>
                  </a:moveTo>
                  <a:lnTo>
                    <a:pt x="1520529" y="1045933"/>
                  </a:lnTo>
                  <a:lnTo>
                    <a:pt x="1520495" y="1066246"/>
                  </a:lnTo>
                  <a:lnTo>
                    <a:pt x="1528121" y="1066246"/>
                  </a:lnTo>
                  <a:lnTo>
                    <a:pt x="1528151" y="1045926"/>
                  </a:lnTo>
                  <a:close/>
                </a:path>
                <a:path w="1529714" h="1605279">
                  <a:moveTo>
                    <a:pt x="7088" y="1061166"/>
                  </a:moveTo>
                  <a:lnTo>
                    <a:pt x="7085" y="1062436"/>
                  </a:lnTo>
                  <a:lnTo>
                    <a:pt x="1520503" y="1062436"/>
                  </a:lnTo>
                  <a:lnTo>
                    <a:pt x="7088" y="1061166"/>
                  </a:lnTo>
                  <a:close/>
                </a:path>
                <a:path w="1529714" h="1605279">
                  <a:moveTo>
                    <a:pt x="7149" y="1035766"/>
                  </a:moveTo>
                  <a:lnTo>
                    <a:pt x="354" y="1035766"/>
                  </a:lnTo>
                  <a:lnTo>
                    <a:pt x="336" y="1047196"/>
                  </a:lnTo>
                  <a:lnTo>
                    <a:pt x="7119" y="1047191"/>
                  </a:lnTo>
                  <a:lnTo>
                    <a:pt x="7134" y="1042116"/>
                  </a:lnTo>
                  <a:lnTo>
                    <a:pt x="1528157" y="1042116"/>
                  </a:lnTo>
                  <a:lnTo>
                    <a:pt x="1528159" y="1040846"/>
                  </a:lnTo>
                  <a:lnTo>
                    <a:pt x="7134" y="1040846"/>
                  </a:lnTo>
                  <a:lnTo>
                    <a:pt x="7149" y="1035766"/>
                  </a:lnTo>
                  <a:close/>
                </a:path>
                <a:path w="1529714" h="1605279">
                  <a:moveTo>
                    <a:pt x="764033" y="1046561"/>
                  </a:moveTo>
                  <a:lnTo>
                    <a:pt x="7122" y="1047196"/>
                  </a:lnTo>
                  <a:lnTo>
                    <a:pt x="1520527" y="1047196"/>
                  </a:lnTo>
                  <a:lnTo>
                    <a:pt x="764033" y="1046561"/>
                  </a:lnTo>
                  <a:close/>
                </a:path>
                <a:path w="1529714" h="1605279">
                  <a:moveTo>
                    <a:pt x="7125" y="1045926"/>
                  </a:moveTo>
                  <a:lnTo>
                    <a:pt x="7122" y="1047191"/>
                  </a:lnTo>
                  <a:lnTo>
                    <a:pt x="14672" y="1045933"/>
                  </a:lnTo>
                  <a:lnTo>
                    <a:pt x="7125" y="1045926"/>
                  </a:lnTo>
                  <a:close/>
                </a:path>
                <a:path w="1529714" h="1605279">
                  <a:moveTo>
                    <a:pt x="1528157" y="1042116"/>
                  </a:moveTo>
                  <a:lnTo>
                    <a:pt x="1520535" y="1042116"/>
                  </a:lnTo>
                  <a:lnTo>
                    <a:pt x="1520529" y="1045933"/>
                  </a:lnTo>
                  <a:lnTo>
                    <a:pt x="1528148" y="1045926"/>
                  </a:lnTo>
                  <a:lnTo>
                    <a:pt x="1528157" y="1042116"/>
                  </a:lnTo>
                  <a:close/>
                </a:path>
                <a:path w="1529714" h="1605279">
                  <a:moveTo>
                    <a:pt x="1528169" y="1035766"/>
                  </a:moveTo>
                  <a:lnTo>
                    <a:pt x="1520546" y="1035766"/>
                  </a:lnTo>
                  <a:lnTo>
                    <a:pt x="1520535" y="1040846"/>
                  </a:lnTo>
                  <a:lnTo>
                    <a:pt x="1528159" y="1040846"/>
                  </a:lnTo>
                  <a:lnTo>
                    <a:pt x="1528169" y="1035766"/>
                  </a:lnTo>
                  <a:close/>
                </a:path>
                <a:path w="1529714" h="1605279">
                  <a:moveTo>
                    <a:pt x="7161" y="1030681"/>
                  </a:moveTo>
                  <a:lnTo>
                    <a:pt x="362" y="1030686"/>
                  </a:lnTo>
                  <a:lnTo>
                    <a:pt x="354" y="1035766"/>
                  </a:lnTo>
                  <a:lnTo>
                    <a:pt x="14699" y="1034503"/>
                  </a:lnTo>
                  <a:lnTo>
                    <a:pt x="7149" y="1034496"/>
                  </a:lnTo>
                  <a:lnTo>
                    <a:pt x="7161" y="1030681"/>
                  </a:lnTo>
                  <a:close/>
                </a:path>
                <a:path w="1529714" h="1605279">
                  <a:moveTo>
                    <a:pt x="1528177" y="1029416"/>
                  </a:moveTo>
                  <a:lnTo>
                    <a:pt x="1520556" y="1029423"/>
                  </a:lnTo>
                  <a:lnTo>
                    <a:pt x="1520548" y="1034503"/>
                  </a:lnTo>
                  <a:lnTo>
                    <a:pt x="1528169" y="1034496"/>
                  </a:lnTo>
                  <a:lnTo>
                    <a:pt x="1528177" y="1029416"/>
                  </a:lnTo>
                  <a:close/>
                </a:path>
                <a:path w="1529714" h="1605279">
                  <a:moveTo>
                    <a:pt x="7173" y="1025601"/>
                  </a:moveTo>
                  <a:lnTo>
                    <a:pt x="370" y="1025606"/>
                  </a:lnTo>
                  <a:lnTo>
                    <a:pt x="362" y="1030686"/>
                  </a:lnTo>
                  <a:lnTo>
                    <a:pt x="7161" y="1030681"/>
                  </a:lnTo>
                  <a:lnTo>
                    <a:pt x="7173" y="1025601"/>
                  </a:lnTo>
                  <a:close/>
                </a:path>
                <a:path w="1529714" h="1605279">
                  <a:moveTo>
                    <a:pt x="1528185" y="1024336"/>
                  </a:moveTo>
                  <a:lnTo>
                    <a:pt x="1520564" y="1024343"/>
                  </a:lnTo>
                  <a:lnTo>
                    <a:pt x="1520556" y="1029423"/>
                  </a:lnTo>
                  <a:lnTo>
                    <a:pt x="1528177" y="1029416"/>
                  </a:lnTo>
                  <a:lnTo>
                    <a:pt x="1528185" y="1024336"/>
                  </a:lnTo>
                  <a:close/>
                </a:path>
                <a:path w="1529714" h="1605279">
                  <a:moveTo>
                    <a:pt x="7198" y="1015446"/>
                  </a:moveTo>
                  <a:lnTo>
                    <a:pt x="386" y="1015446"/>
                  </a:lnTo>
                  <a:lnTo>
                    <a:pt x="370" y="1025606"/>
                  </a:lnTo>
                  <a:lnTo>
                    <a:pt x="7173" y="1025601"/>
                  </a:lnTo>
                  <a:lnTo>
                    <a:pt x="7198" y="1015446"/>
                  </a:lnTo>
                  <a:close/>
                </a:path>
                <a:path w="1529714" h="1605279">
                  <a:moveTo>
                    <a:pt x="1528201" y="1015446"/>
                  </a:moveTo>
                  <a:lnTo>
                    <a:pt x="1520578" y="1015446"/>
                  </a:lnTo>
                  <a:lnTo>
                    <a:pt x="1520564" y="1024343"/>
                  </a:lnTo>
                  <a:lnTo>
                    <a:pt x="1528185" y="1024336"/>
                  </a:lnTo>
                  <a:lnTo>
                    <a:pt x="1528201" y="1015446"/>
                  </a:lnTo>
                  <a:close/>
                </a:path>
                <a:path w="1529714" h="1605279">
                  <a:moveTo>
                    <a:pt x="7222" y="1005281"/>
                  </a:moveTo>
                  <a:lnTo>
                    <a:pt x="402" y="1005286"/>
                  </a:lnTo>
                  <a:lnTo>
                    <a:pt x="386" y="1015446"/>
                  </a:lnTo>
                  <a:lnTo>
                    <a:pt x="7198" y="1015441"/>
                  </a:lnTo>
                  <a:lnTo>
                    <a:pt x="7222" y="1005281"/>
                  </a:lnTo>
                  <a:close/>
                </a:path>
                <a:path w="1529714" h="1605279">
                  <a:moveTo>
                    <a:pt x="1520580" y="1014183"/>
                  </a:moveTo>
                  <a:lnTo>
                    <a:pt x="7198" y="1015446"/>
                  </a:lnTo>
                  <a:lnTo>
                    <a:pt x="1520578" y="1015446"/>
                  </a:lnTo>
                  <a:lnTo>
                    <a:pt x="1520580" y="1014183"/>
                  </a:lnTo>
                  <a:close/>
                </a:path>
                <a:path w="1529714" h="1605279">
                  <a:moveTo>
                    <a:pt x="1528217" y="1004016"/>
                  </a:moveTo>
                  <a:lnTo>
                    <a:pt x="1520596" y="1004023"/>
                  </a:lnTo>
                  <a:lnTo>
                    <a:pt x="1520580" y="1014183"/>
                  </a:lnTo>
                  <a:lnTo>
                    <a:pt x="1528201" y="1014176"/>
                  </a:lnTo>
                  <a:lnTo>
                    <a:pt x="1528217" y="1004016"/>
                  </a:lnTo>
                  <a:close/>
                </a:path>
                <a:path w="1529714" h="1605279">
                  <a:moveTo>
                    <a:pt x="1520585" y="1010366"/>
                  </a:moveTo>
                  <a:close/>
                </a:path>
                <a:path w="1529714" h="1605279">
                  <a:moveTo>
                    <a:pt x="7329" y="959561"/>
                  </a:moveTo>
                  <a:lnTo>
                    <a:pt x="474" y="959566"/>
                  </a:lnTo>
                  <a:lnTo>
                    <a:pt x="402" y="1005286"/>
                  </a:lnTo>
                  <a:lnTo>
                    <a:pt x="7222" y="1005281"/>
                  </a:lnTo>
                  <a:lnTo>
                    <a:pt x="7329" y="959561"/>
                  </a:lnTo>
                  <a:close/>
                </a:path>
                <a:path w="1529714" h="1605279">
                  <a:moveTo>
                    <a:pt x="1528290" y="958296"/>
                  </a:moveTo>
                  <a:lnTo>
                    <a:pt x="1520667" y="958303"/>
                  </a:lnTo>
                  <a:lnTo>
                    <a:pt x="1520623" y="986236"/>
                  </a:lnTo>
                  <a:lnTo>
                    <a:pt x="7265" y="987506"/>
                  </a:lnTo>
                  <a:lnTo>
                    <a:pt x="1520623" y="987506"/>
                  </a:lnTo>
                  <a:lnTo>
                    <a:pt x="1520602" y="998936"/>
                  </a:lnTo>
                  <a:lnTo>
                    <a:pt x="7234" y="1000206"/>
                  </a:lnTo>
                  <a:lnTo>
                    <a:pt x="1520602" y="1000206"/>
                  </a:lnTo>
                  <a:lnTo>
                    <a:pt x="1520596" y="1004023"/>
                  </a:lnTo>
                  <a:lnTo>
                    <a:pt x="1528217" y="1004016"/>
                  </a:lnTo>
                  <a:lnTo>
                    <a:pt x="1528290" y="958296"/>
                  </a:lnTo>
                  <a:close/>
                </a:path>
                <a:path w="1529714" h="1605279">
                  <a:moveTo>
                    <a:pt x="1520667" y="958296"/>
                  </a:moveTo>
                  <a:lnTo>
                    <a:pt x="7332" y="958296"/>
                  </a:lnTo>
                  <a:lnTo>
                    <a:pt x="7329" y="959561"/>
                  </a:lnTo>
                  <a:lnTo>
                    <a:pt x="1520667" y="958296"/>
                  </a:lnTo>
                  <a:close/>
                </a:path>
                <a:path w="1529714" h="1605279">
                  <a:moveTo>
                    <a:pt x="489" y="949406"/>
                  </a:moveTo>
                  <a:lnTo>
                    <a:pt x="476" y="958296"/>
                  </a:lnTo>
                  <a:lnTo>
                    <a:pt x="7332" y="958296"/>
                  </a:lnTo>
                  <a:lnTo>
                    <a:pt x="7353" y="949412"/>
                  </a:lnTo>
                  <a:lnTo>
                    <a:pt x="489" y="949406"/>
                  </a:lnTo>
                  <a:close/>
                </a:path>
                <a:path w="1529714" h="1605279">
                  <a:moveTo>
                    <a:pt x="724437" y="950008"/>
                  </a:moveTo>
                  <a:lnTo>
                    <a:pt x="1520682" y="950676"/>
                  </a:lnTo>
                  <a:lnTo>
                    <a:pt x="1520667" y="958296"/>
                  </a:lnTo>
                  <a:lnTo>
                    <a:pt x="1528290" y="958296"/>
                  </a:lnTo>
                  <a:lnTo>
                    <a:pt x="1528304" y="950676"/>
                  </a:lnTo>
                  <a:lnTo>
                    <a:pt x="724437" y="950008"/>
                  </a:lnTo>
                  <a:close/>
                </a:path>
                <a:path w="1529714" h="1605279">
                  <a:moveTo>
                    <a:pt x="1528320" y="939246"/>
                  </a:moveTo>
                  <a:lnTo>
                    <a:pt x="1520698" y="939253"/>
                  </a:lnTo>
                  <a:lnTo>
                    <a:pt x="1520682" y="949406"/>
                  </a:lnTo>
                  <a:lnTo>
                    <a:pt x="1528304" y="950676"/>
                  </a:lnTo>
                  <a:lnTo>
                    <a:pt x="1528320" y="939246"/>
                  </a:lnTo>
                  <a:close/>
                </a:path>
                <a:path w="1529714" h="1605279">
                  <a:moveTo>
                    <a:pt x="7374" y="940511"/>
                  </a:moveTo>
                  <a:lnTo>
                    <a:pt x="505" y="940516"/>
                  </a:lnTo>
                  <a:lnTo>
                    <a:pt x="489" y="949406"/>
                  </a:lnTo>
                  <a:lnTo>
                    <a:pt x="7353" y="949412"/>
                  </a:lnTo>
                  <a:lnTo>
                    <a:pt x="7374" y="940511"/>
                  </a:lnTo>
                  <a:close/>
                </a:path>
                <a:path w="1529714" h="1605279">
                  <a:moveTo>
                    <a:pt x="1520698" y="939246"/>
                  </a:moveTo>
                  <a:lnTo>
                    <a:pt x="7377" y="939246"/>
                  </a:lnTo>
                  <a:lnTo>
                    <a:pt x="7374" y="940511"/>
                  </a:lnTo>
                  <a:lnTo>
                    <a:pt x="1520698" y="939246"/>
                  </a:lnTo>
                  <a:close/>
                </a:path>
                <a:path w="1529714" h="1605279">
                  <a:moveTo>
                    <a:pt x="549" y="911306"/>
                  </a:moveTo>
                  <a:lnTo>
                    <a:pt x="505" y="939246"/>
                  </a:lnTo>
                  <a:lnTo>
                    <a:pt x="7377" y="939246"/>
                  </a:lnTo>
                  <a:lnTo>
                    <a:pt x="7444" y="911312"/>
                  </a:lnTo>
                  <a:lnTo>
                    <a:pt x="549" y="911306"/>
                  </a:lnTo>
                  <a:close/>
                </a:path>
                <a:path w="1529714" h="1605279">
                  <a:moveTo>
                    <a:pt x="726239" y="911910"/>
                  </a:moveTo>
                  <a:lnTo>
                    <a:pt x="1520742" y="912576"/>
                  </a:lnTo>
                  <a:lnTo>
                    <a:pt x="1520698" y="939246"/>
                  </a:lnTo>
                  <a:lnTo>
                    <a:pt x="1528320" y="939246"/>
                  </a:lnTo>
                  <a:lnTo>
                    <a:pt x="1528364" y="912576"/>
                  </a:lnTo>
                  <a:lnTo>
                    <a:pt x="726239" y="911910"/>
                  </a:lnTo>
                  <a:close/>
                </a:path>
                <a:path w="1529714" h="1605279">
                  <a:moveTo>
                    <a:pt x="1520726" y="921466"/>
                  </a:moveTo>
                  <a:lnTo>
                    <a:pt x="7420" y="922736"/>
                  </a:lnTo>
                  <a:lnTo>
                    <a:pt x="1520724" y="922736"/>
                  </a:lnTo>
                  <a:lnTo>
                    <a:pt x="1520726" y="921466"/>
                  </a:lnTo>
                  <a:close/>
                </a:path>
                <a:path w="1529714" h="1605279">
                  <a:moveTo>
                    <a:pt x="1528410" y="883366"/>
                  </a:moveTo>
                  <a:lnTo>
                    <a:pt x="1520789" y="883366"/>
                  </a:lnTo>
                  <a:lnTo>
                    <a:pt x="1520742" y="911306"/>
                  </a:lnTo>
                  <a:lnTo>
                    <a:pt x="1528364" y="912576"/>
                  </a:lnTo>
                  <a:lnTo>
                    <a:pt x="1528410" y="883366"/>
                  </a:lnTo>
                  <a:close/>
                </a:path>
                <a:path w="1529714" h="1605279">
                  <a:moveTo>
                    <a:pt x="646" y="850346"/>
                  </a:moveTo>
                  <a:lnTo>
                    <a:pt x="549" y="911306"/>
                  </a:lnTo>
                  <a:lnTo>
                    <a:pt x="7444" y="911312"/>
                  </a:lnTo>
                  <a:lnTo>
                    <a:pt x="7514" y="883366"/>
                  </a:lnTo>
                  <a:lnTo>
                    <a:pt x="1528410" y="883366"/>
                  </a:lnTo>
                  <a:lnTo>
                    <a:pt x="1528412" y="882096"/>
                  </a:lnTo>
                  <a:lnTo>
                    <a:pt x="7514" y="882096"/>
                  </a:lnTo>
                  <a:lnTo>
                    <a:pt x="7590" y="850352"/>
                  </a:lnTo>
                  <a:lnTo>
                    <a:pt x="646" y="850346"/>
                  </a:lnTo>
                  <a:close/>
                </a:path>
                <a:path w="1529714" h="1605279">
                  <a:moveTo>
                    <a:pt x="1520757" y="902416"/>
                  </a:moveTo>
                  <a:lnTo>
                    <a:pt x="7466" y="903686"/>
                  </a:lnTo>
                  <a:lnTo>
                    <a:pt x="1520755" y="903686"/>
                  </a:lnTo>
                  <a:lnTo>
                    <a:pt x="1520757" y="902416"/>
                  </a:lnTo>
                  <a:close/>
                </a:path>
                <a:path w="1529714" h="1605279">
                  <a:moveTo>
                    <a:pt x="1520838" y="851610"/>
                  </a:moveTo>
                  <a:lnTo>
                    <a:pt x="1520789" y="882096"/>
                  </a:lnTo>
                  <a:lnTo>
                    <a:pt x="1528412" y="882096"/>
                  </a:lnTo>
                  <a:lnTo>
                    <a:pt x="1528459" y="851616"/>
                  </a:lnTo>
                  <a:lnTo>
                    <a:pt x="1520838" y="851610"/>
                  </a:lnTo>
                  <a:close/>
                </a:path>
                <a:path w="1529714" h="1605279">
                  <a:moveTo>
                    <a:pt x="1528561" y="788116"/>
                  </a:moveTo>
                  <a:lnTo>
                    <a:pt x="1520939" y="788116"/>
                  </a:lnTo>
                  <a:lnTo>
                    <a:pt x="1520840" y="850346"/>
                  </a:lnTo>
                  <a:lnTo>
                    <a:pt x="1528461" y="850346"/>
                  </a:lnTo>
                  <a:lnTo>
                    <a:pt x="1528461" y="851616"/>
                  </a:lnTo>
                  <a:lnTo>
                    <a:pt x="1528561" y="788116"/>
                  </a:lnTo>
                  <a:close/>
                </a:path>
                <a:path w="1529714" h="1605279">
                  <a:moveTo>
                    <a:pt x="1520840" y="850346"/>
                  </a:moveTo>
                  <a:lnTo>
                    <a:pt x="7590" y="850352"/>
                  </a:lnTo>
                  <a:lnTo>
                    <a:pt x="1520838" y="851610"/>
                  </a:lnTo>
                  <a:lnTo>
                    <a:pt x="1520840" y="850346"/>
                  </a:lnTo>
                  <a:close/>
                </a:path>
                <a:path w="1529714" h="1605279">
                  <a:moveTo>
                    <a:pt x="7743" y="788116"/>
                  </a:moveTo>
                  <a:lnTo>
                    <a:pt x="744" y="788116"/>
                  </a:lnTo>
                  <a:lnTo>
                    <a:pt x="646" y="850346"/>
                  </a:lnTo>
                  <a:lnTo>
                    <a:pt x="7590" y="850346"/>
                  </a:lnTo>
                  <a:lnTo>
                    <a:pt x="7743" y="788116"/>
                  </a:lnTo>
                  <a:close/>
                </a:path>
                <a:path w="1529714" h="1605279">
                  <a:moveTo>
                    <a:pt x="746" y="786846"/>
                  </a:moveTo>
                  <a:lnTo>
                    <a:pt x="744" y="788116"/>
                  </a:lnTo>
                  <a:lnTo>
                    <a:pt x="746" y="786846"/>
                  </a:lnTo>
                  <a:close/>
                </a:path>
                <a:path w="1529714" h="1605279">
                  <a:moveTo>
                    <a:pt x="764497" y="787481"/>
                  </a:moveTo>
                  <a:lnTo>
                    <a:pt x="7743" y="788116"/>
                  </a:lnTo>
                  <a:lnTo>
                    <a:pt x="1520939" y="788110"/>
                  </a:lnTo>
                  <a:lnTo>
                    <a:pt x="764497" y="787481"/>
                  </a:lnTo>
                  <a:close/>
                </a:path>
                <a:path w="1529714" h="1605279">
                  <a:moveTo>
                    <a:pt x="1528696" y="703026"/>
                  </a:moveTo>
                  <a:lnTo>
                    <a:pt x="1521078" y="703026"/>
                  </a:lnTo>
                  <a:lnTo>
                    <a:pt x="1520939" y="788110"/>
                  </a:lnTo>
                  <a:lnTo>
                    <a:pt x="1528561" y="788116"/>
                  </a:lnTo>
                  <a:lnTo>
                    <a:pt x="1528696" y="703026"/>
                  </a:lnTo>
                  <a:close/>
                </a:path>
                <a:path w="1529714" h="1605279">
                  <a:moveTo>
                    <a:pt x="7946" y="703026"/>
                  </a:moveTo>
                  <a:lnTo>
                    <a:pt x="881" y="703026"/>
                  </a:lnTo>
                  <a:lnTo>
                    <a:pt x="748" y="786846"/>
                  </a:lnTo>
                  <a:lnTo>
                    <a:pt x="7746" y="786846"/>
                  </a:lnTo>
                  <a:lnTo>
                    <a:pt x="7946" y="703026"/>
                  </a:lnTo>
                  <a:close/>
                </a:path>
                <a:path w="1529714" h="1605279">
                  <a:moveTo>
                    <a:pt x="1521078" y="701756"/>
                  </a:moveTo>
                  <a:lnTo>
                    <a:pt x="7949" y="701756"/>
                  </a:lnTo>
                  <a:lnTo>
                    <a:pt x="7946" y="703026"/>
                  </a:lnTo>
                  <a:lnTo>
                    <a:pt x="1521078" y="701756"/>
                  </a:lnTo>
                  <a:close/>
                </a:path>
                <a:path w="1529714" h="1605279">
                  <a:moveTo>
                    <a:pt x="7968" y="694136"/>
                  </a:moveTo>
                  <a:lnTo>
                    <a:pt x="893" y="694136"/>
                  </a:lnTo>
                  <a:lnTo>
                    <a:pt x="881" y="701756"/>
                  </a:lnTo>
                  <a:lnTo>
                    <a:pt x="7949" y="701756"/>
                  </a:lnTo>
                  <a:lnTo>
                    <a:pt x="7968" y="694136"/>
                  </a:lnTo>
                  <a:close/>
                </a:path>
                <a:path w="1529714" h="1605279">
                  <a:moveTo>
                    <a:pt x="1528710" y="694136"/>
                  </a:moveTo>
                  <a:lnTo>
                    <a:pt x="1521092" y="694136"/>
                  </a:lnTo>
                  <a:lnTo>
                    <a:pt x="1521078" y="701756"/>
                  </a:lnTo>
                  <a:lnTo>
                    <a:pt x="1528696" y="701756"/>
                  </a:lnTo>
                  <a:lnTo>
                    <a:pt x="1528710" y="694136"/>
                  </a:lnTo>
                  <a:close/>
                </a:path>
                <a:path w="1529714" h="1605279">
                  <a:moveTo>
                    <a:pt x="895" y="692866"/>
                  </a:moveTo>
                  <a:lnTo>
                    <a:pt x="893" y="694136"/>
                  </a:lnTo>
                  <a:lnTo>
                    <a:pt x="895" y="692866"/>
                  </a:lnTo>
                  <a:close/>
                </a:path>
                <a:path w="1529714" h="1605279">
                  <a:moveTo>
                    <a:pt x="7970" y="692872"/>
                  </a:moveTo>
                  <a:lnTo>
                    <a:pt x="7968" y="694136"/>
                  </a:lnTo>
                  <a:lnTo>
                    <a:pt x="1521092" y="694130"/>
                  </a:lnTo>
                  <a:lnTo>
                    <a:pt x="7970" y="692872"/>
                  </a:lnTo>
                  <a:close/>
                </a:path>
                <a:path w="1529714" h="1605279">
                  <a:moveTo>
                    <a:pt x="1528726" y="683976"/>
                  </a:moveTo>
                  <a:lnTo>
                    <a:pt x="1521108" y="683976"/>
                  </a:lnTo>
                  <a:lnTo>
                    <a:pt x="1521092" y="694130"/>
                  </a:lnTo>
                  <a:lnTo>
                    <a:pt x="1528710" y="694136"/>
                  </a:lnTo>
                  <a:lnTo>
                    <a:pt x="1528726" y="683976"/>
                  </a:lnTo>
                  <a:close/>
                </a:path>
                <a:path w="1529714" h="1605279">
                  <a:moveTo>
                    <a:pt x="7989" y="683976"/>
                  </a:moveTo>
                  <a:lnTo>
                    <a:pt x="911" y="683976"/>
                  </a:lnTo>
                  <a:lnTo>
                    <a:pt x="897" y="692866"/>
                  </a:lnTo>
                  <a:lnTo>
                    <a:pt x="7970" y="692872"/>
                  </a:lnTo>
                  <a:lnTo>
                    <a:pt x="7989" y="683976"/>
                  </a:lnTo>
                  <a:close/>
                </a:path>
                <a:path w="1529714" h="1605279">
                  <a:moveTo>
                    <a:pt x="7992" y="682706"/>
                  </a:moveTo>
                  <a:lnTo>
                    <a:pt x="7989" y="683976"/>
                  </a:lnTo>
                  <a:lnTo>
                    <a:pt x="1521108" y="683976"/>
                  </a:lnTo>
                  <a:lnTo>
                    <a:pt x="7992" y="682706"/>
                  </a:lnTo>
                  <a:close/>
                </a:path>
                <a:path w="1529714" h="1605279">
                  <a:moveTo>
                    <a:pt x="8013" y="675086"/>
                  </a:moveTo>
                  <a:lnTo>
                    <a:pt x="925" y="675086"/>
                  </a:lnTo>
                  <a:lnTo>
                    <a:pt x="911" y="682706"/>
                  </a:lnTo>
                  <a:lnTo>
                    <a:pt x="7992" y="682706"/>
                  </a:lnTo>
                  <a:lnTo>
                    <a:pt x="8013" y="675086"/>
                  </a:lnTo>
                  <a:close/>
                </a:path>
                <a:path w="1529714" h="1605279">
                  <a:moveTo>
                    <a:pt x="1528740" y="675086"/>
                  </a:moveTo>
                  <a:lnTo>
                    <a:pt x="1521122" y="675086"/>
                  </a:lnTo>
                  <a:lnTo>
                    <a:pt x="1521108" y="682706"/>
                  </a:lnTo>
                  <a:lnTo>
                    <a:pt x="1528726" y="682706"/>
                  </a:lnTo>
                  <a:lnTo>
                    <a:pt x="1528740" y="675086"/>
                  </a:lnTo>
                  <a:close/>
                </a:path>
                <a:path w="1529714" h="1605279">
                  <a:moveTo>
                    <a:pt x="8016" y="673822"/>
                  </a:moveTo>
                  <a:lnTo>
                    <a:pt x="8013" y="675086"/>
                  </a:lnTo>
                  <a:lnTo>
                    <a:pt x="1521122" y="675080"/>
                  </a:lnTo>
                  <a:lnTo>
                    <a:pt x="8016" y="673822"/>
                  </a:lnTo>
                  <a:close/>
                </a:path>
                <a:path w="1529714" h="1605279">
                  <a:moveTo>
                    <a:pt x="1528784" y="647146"/>
                  </a:moveTo>
                  <a:lnTo>
                    <a:pt x="1521167" y="647146"/>
                  </a:lnTo>
                  <a:lnTo>
                    <a:pt x="1521122" y="675080"/>
                  </a:lnTo>
                  <a:lnTo>
                    <a:pt x="1528740" y="675086"/>
                  </a:lnTo>
                  <a:lnTo>
                    <a:pt x="1528784" y="647146"/>
                  </a:lnTo>
                  <a:close/>
                </a:path>
                <a:path w="1529714" h="1605279">
                  <a:moveTo>
                    <a:pt x="8145" y="619200"/>
                  </a:moveTo>
                  <a:lnTo>
                    <a:pt x="1014" y="619206"/>
                  </a:lnTo>
                  <a:lnTo>
                    <a:pt x="925" y="673816"/>
                  </a:lnTo>
                  <a:lnTo>
                    <a:pt x="8016" y="673822"/>
                  </a:lnTo>
                  <a:lnTo>
                    <a:pt x="8080" y="647146"/>
                  </a:lnTo>
                  <a:lnTo>
                    <a:pt x="1528784" y="647146"/>
                  </a:lnTo>
                  <a:lnTo>
                    <a:pt x="1528786" y="645876"/>
                  </a:lnTo>
                  <a:lnTo>
                    <a:pt x="8080" y="645876"/>
                  </a:lnTo>
                  <a:lnTo>
                    <a:pt x="8145" y="619200"/>
                  </a:lnTo>
                  <a:close/>
                </a:path>
                <a:path w="1529714" h="1605279">
                  <a:moveTo>
                    <a:pt x="1528829" y="617936"/>
                  </a:moveTo>
                  <a:lnTo>
                    <a:pt x="1521212" y="617943"/>
                  </a:lnTo>
                  <a:lnTo>
                    <a:pt x="1521167" y="645876"/>
                  </a:lnTo>
                  <a:lnTo>
                    <a:pt x="1528786" y="645876"/>
                  </a:lnTo>
                  <a:lnTo>
                    <a:pt x="1528829" y="617936"/>
                  </a:lnTo>
                  <a:close/>
                </a:path>
                <a:path w="1529714" h="1605279">
                  <a:moveTo>
                    <a:pt x="1521212" y="617936"/>
                  </a:moveTo>
                  <a:lnTo>
                    <a:pt x="8147" y="617936"/>
                  </a:lnTo>
                  <a:lnTo>
                    <a:pt x="8145" y="619200"/>
                  </a:lnTo>
                  <a:lnTo>
                    <a:pt x="1521212" y="617936"/>
                  </a:lnTo>
                  <a:close/>
                </a:path>
                <a:path w="1529714" h="1605279">
                  <a:moveTo>
                    <a:pt x="8178" y="606500"/>
                  </a:moveTo>
                  <a:lnTo>
                    <a:pt x="1034" y="606506"/>
                  </a:lnTo>
                  <a:lnTo>
                    <a:pt x="1016" y="617936"/>
                  </a:lnTo>
                  <a:lnTo>
                    <a:pt x="8147" y="617936"/>
                  </a:lnTo>
                  <a:lnTo>
                    <a:pt x="8178" y="606500"/>
                  </a:lnTo>
                  <a:close/>
                </a:path>
                <a:path w="1529714" h="1605279">
                  <a:moveTo>
                    <a:pt x="1528849" y="605236"/>
                  </a:moveTo>
                  <a:lnTo>
                    <a:pt x="1521232" y="605243"/>
                  </a:lnTo>
                  <a:lnTo>
                    <a:pt x="1521212" y="617936"/>
                  </a:lnTo>
                  <a:lnTo>
                    <a:pt x="1528829" y="617936"/>
                  </a:lnTo>
                  <a:lnTo>
                    <a:pt x="1528849" y="605236"/>
                  </a:lnTo>
                  <a:close/>
                </a:path>
                <a:path w="1529714" h="1605279">
                  <a:moveTo>
                    <a:pt x="740679" y="600811"/>
                  </a:moveTo>
                  <a:lnTo>
                    <a:pt x="1042" y="601426"/>
                  </a:lnTo>
                  <a:lnTo>
                    <a:pt x="1034" y="606506"/>
                  </a:lnTo>
                  <a:lnTo>
                    <a:pt x="8178" y="606500"/>
                  </a:lnTo>
                  <a:lnTo>
                    <a:pt x="8190" y="601426"/>
                  </a:lnTo>
                  <a:lnTo>
                    <a:pt x="740679" y="600811"/>
                  </a:lnTo>
                  <a:close/>
                </a:path>
                <a:path w="1529714" h="1605279">
                  <a:moveTo>
                    <a:pt x="1528857" y="600156"/>
                  </a:moveTo>
                  <a:lnTo>
                    <a:pt x="1521240" y="600163"/>
                  </a:lnTo>
                  <a:lnTo>
                    <a:pt x="1521232" y="605243"/>
                  </a:lnTo>
                  <a:lnTo>
                    <a:pt x="1528849" y="605236"/>
                  </a:lnTo>
                  <a:lnTo>
                    <a:pt x="1528857" y="600156"/>
                  </a:lnTo>
                  <a:close/>
                </a:path>
                <a:path w="1529714" h="1605279">
                  <a:moveTo>
                    <a:pt x="1050" y="595076"/>
                  </a:moveTo>
                  <a:lnTo>
                    <a:pt x="1042" y="600156"/>
                  </a:lnTo>
                  <a:lnTo>
                    <a:pt x="8190" y="600156"/>
                  </a:lnTo>
                  <a:lnTo>
                    <a:pt x="8204" y="595082"/>
                  </a:lnTo>
                  <a:lnTo>
                    <a:pt x="1050" y="595076"/>
                  </a:lnTo>
                  <a:close/>
                </a:path>
                <a:path w="1529714" h="1605279">
                  <a:moveTo>
                    <a:pt x="1521248" y="596340"/>
                  </a:moveTo>
                  <a:lnTo>
                    <a:pt x="1521240" y="600156"/>
                  </a:lnTo>
                  <a:lnTo>
                    <a:pt x="1528857" y="600156"/>
                  </a:lnTo>
                  <a:lnTo>
                    <a:pt x="1528865" y="596346"/>
                  </a:lnTo>
                  <a:lnTo>
                    <a:pt x="1521248" y="596340"/>
                  </a:lnTo>
                  <a:close/>
                </a:path>
                <a:path w="1529714" h="1605279">
                  <a:moveTo>
                    <a:pt x="1528889" y="579836"/>
                  </a:moveTo>
                  <a:lnTo>
                    <a:pt x="1521272" y="579843"/>
                  </a:lnTo>
                  <a:lnTo>
                    <a:pt x="1521248" y="596340"/>
                  </a:lnTo>
                  <a:lnTo>
                    <a:pt x="1528865" y="596346"/>
                  </a:lnTo>
                  <a:lnTo>
                    <a:pt x="1528889" y="579836"/>
                  </a:lnTo>
                  <a:close/>
                </a:path>
                <a:path w="1529714" h="1605279">
                  <a:moveTo>
                    <a:pt x="8236" y="581100"/>
                  </a:moveTo>
                  <a:lnTo>
                    <a:pt x="1074" y="581106"/>
                  </a:lnTo>
                  <a:lnTo>
                    <a:pt x="1050" y="595076"/>
                  </a:lnTo>
                  <a:lnTo>
                    <a:pt x="8204" y="595082"/>
                  </a:lnTo>
                  <a:lnTo>
                    <a:pt x="8236" y="581100"/>
                  </a:lnTo>
                  <a:close/>
                </a:path>
                <a:path w="1529714" h="1605279">
                  <a:moveTo>
                    <a:pt x="8309" y="550620"/>
                  </a:moveTo>
                  <a:lnTo>
                    <a:pt x="1123" y="550626"/>
                  </a:lnTo>
                  <a:lnTo>
                    <a:pt x="1074" y="579836"/>
                  </a:lnTo>
                  <a:lnTo>
                    <a:pt x="8239" y="579836"/>
                  </a:lnTo>
                  <a:lnTo>
                    <a:pt x="8236" y="581100"/>
                  </a:lnTo>
                  <a:lnTo>
                    <a:pt x="8287" y="560786"/>
                  </a:lnTo>
                  <a:lnTo>
                    <a:pt x="1521305" y="560786"/>
                  </a:lnTo>
                  <a:lnTo>
                    <a:pt x="8287" y="559516"/>
                  </a:lnTo>
                  <a:lnTo>
                    <a:pt x="8309" y="550620"/>
                  </a:lnTo>
                  <a:close/>
                </a:path>
                <a:path w="1529714" h="1605279">
                  <a:moveTo>
                    <a:pt x="1528937" y="549356"/>
                  </a:moveTo>
                  <a:lnTo>
                    <a:pt x="1521321" y="549363"/>
                  </a:lnTo>
                  <a:lnTo>
                    <a:pt x="1521272" y="579836"/>
                  </a:lnTo>
                  <a:lnTo>
                    <a:pt x="1528889" y="579836"/>
                  </a:lnTo>
                  <a:lnTo>
                    <a:pt x="1528937" y="549356"/>
                  </a:lnTo>
                  <a:close/>
                </a:path>
                <a:path w="1529714" h="1605279">
                  <a:moveTo>
                    <a:pt x="1521295" y="565866"/>
                  </a:moveTo>
                  <a:close/>
                </a:path>
                <a:path w="1529714" h="1605279">
                  <a:moveTo>
                    <a:pt x="1521297" y="564596"/>
                  </a:moveTo>
                  <a:lnTo>
                    <a:pt x="8275" y="564596"/>
                  </a:lnTo>
                  <a:lnTo>
                    <a:pt x="1521295" y="565866"/>
                  </a:lnTo>
                  <a:lnTo>
                    <a:pt x="1521297" y="564596"/>
                  </a:lnTo>
                  <a:close/>
                </a:path>
                <a:path w="1529714" h="1605279">
                  <a:moveTo>
                    <a:pt x="1131" y="544276"/>
                  </a:moveTo>
                  <a:lnTo>
                    <a:pt x="1124" y="549356"/>
                  </a:lnTo>
                  <a:lnTo>
                    <a:pt x="8312" y="549356"/>
                  </a:lnTo>
                  <a:lnTo>
                    <a:pt x="8309" y="550620"/>
                  </a:lnTo>
                  <a:lnTo>
                    <a:pt x="8324" y="545546"/>
                  </a:lnTo>
                  <a:lnTo>
                    <a:pt x="1528945" y="545546"/>
                  </a:lnTo>
                  <a:lnTo>
                    <a:pt x="1131" y="544276"/>
                  </a:lnTo>
                  <a:close/>
                </a:path>
                <a:path w="1529714" h="1605279">
                  <a:moveTo>
                    <a:pt x="1528945" y="545546"/>
                  </a:moveTo>
                  <a:lnTo>
                    <a:pt x="1521329" y="545546"/>
                  </a:lnTo>
                  <a:lnTo>
                    <a:pt x="1521321" y="549356"/>
                  </a:lnTo>
                  <a:lnTo>
                    <a:pt x="1528937" y="549356"/>
                  </a:lnTo>
                  <a:lnTo>
                    <a:pt x="1528945" y="545546"/>
                  </a:lnTo>
                  <a:close/>
                </a:path>
                <a:path w="1529714" h="1605279">
                  <a:moveTo>
                    <a:pt x="8333" y="540460"/>
                  </a:moveTo>
                  <a:lnTo>
                    <a:pt x="1139" y="540466"/>
                  </a:lnTo>
                  <a:lnTo>
                    <a:pt x="1131" y="544276"/>
                  </a:lnTo>
                  <a:lnTo>
                    <a:pt x="8324" y="544276"/>
                  </a:lnTo>
                  <a:lnTo>
                    <a:pt x="8333" y="540460"/>
                  </a:lnTo>
                  <a:close/>
                </a:path>
                <a:path w="1529714" h="1605279">
                  <a:moveTo>
                    <a:pt x="1528953" y="539196"/>
                  </a:moveTo>
                  <a:lnTo>
                    <a:pt x="1521337" y="539203"/>
                  </a:lnTo>
                  <a:lnTo>
                    <a:pt x="1521329" y="544276"/>
                  </a:lnTo>
                  <a:lnTo>
                    <a:pt x="1528945" y="544276"/>
                  </a:lnTo>
                  <a:lnTo>
                    <a:pt x="1528953" y="539196"/>
                  </a:lnTo>
                  <a:close/>
                </a:path>
                <a:path w="1529714" h="1605279">
                  <a:moveTo>
                    <a:pt x="1521337" y="539196"/>
                  </a:moveTo>
                  <a:lnTo>
                    <a:pt x="8336" y="539196"/>
                  </a:lnTo>
                  <a:lnTo>
                    <a:pt x="8333" y="540460"/>
                  </a:lnTo>
                  <a:lnTo>
                    <a:pt x="1521337" y="539196"/>
                  </a:lnTo>
                  <a:close/>
                </a:path>
                <a:path w="1529714" h="1605279">
                  <a:moveTo>
                    <a:pt x="8379" y="521416"/>
                  </a:moveTo>
                  <a:lnTo>
                    <a:pt x="1169" y="521416"/>
                  </a:lnTo>
                  <a:lnTo>
                    <a:pt x="1139" y="539196"/>
                  </a:lnTo>
                  <a:lnTo>
                    <a:pt x="8336" y="539196"/>
                  </a:lnTo>
                  <a:lnTo>
                    <a:pt x="8379" y="521416"/>
                  </a:lnTo>
                  <a:close/>
                </a:path>
                <a:path w="1529714" h="1605279">
                  <a:moveTo>
                    <a:pt x="1528984" y="521416"/>
                  </a:moveTo>
                  <a:lnTo>
                    <a:pt x="1521366" y="521416"/>
                  </a:lnTo>
                  <a:lnTo>
                    <a:pt x="1521337" y="539196"/>
                  </a:lnTo>
                  <a:lnTo>
                    <a:pt x="1528953" y="539196"/>
                  </a:lnTo>
                  <a:lnTo>
                    <a:pt x="1528984" y="521416"/>
                  </a:lnTo>
                  <a:close/>
                </a:path>
                <a:path w="1529714" h="1605279">
                  <a:moveTo>
                    <a:pt x="1521368" y="520146"/>
                  </a:moveTo>
                  <a:lnTo>
                    <a:pt x="8382" y="520146"/>
                  </a:lnTo>
                  <a:lnTo>
                    <a:pt x="8379" y="521416"/>
                  </a:lnTo>
                  <a:lnTo>
                    <a:pt x="1521366" y="521416"/>
                  </a:lnTo>
                  <a:lnTo>
                    <a:pt x="1521368" y="520146"/>
                  </a:lnTo>
                  <a:close/>
                </a:path>
                <a:path w="1529714" h="1605279">
                  <a:moveTo>
                    <a:pt x="8388" y="517600"/>
                  </a:moveTo>
                  <a:lnTo>
                    <a:pt x="1175" y="517606"/>
                  </a:lnTo>
                  <a:lnTo>
                    <a:pt x="1169" y="520146"/>
                  </a:lnTo>
                  <a:lnTo>
                    <a:pt x="8382" y="520146"/>
                  </a:lnTo>
                  <a:lnTo>
                    <a:pt x="8388" y="517600"/>
                  </a:lnTo>
                  <a:close/>
                </a:path>
                <a:path w="1529714" h="1605279">
                  <a:moveTo>
                    <a:pt x="1528990" y="516336"/>
                  </a:moveTo>
                  <a:lnTo>
                    <a:pt x="1521374" y="516343"/>
                  </a:lnTo>
                  <a:lnTo>
                    <a:pt x="1521368" y="520146"/>
                  </a:lnTo>
                  <a:lnTo>
                    <a:pt x="1528984" y="520146"/>
                  </a:lnTo>
                  <a:lnTo>
                    <a:pt x="1528990" y="516336"/>
                  </a:lnTo>
                  <a:close/>
                </a:path>
                <a:path w="1529714" h="1605279">
                  <a:moveTo>
                    <a:pt x="1521374" y="516336"/>
                  </a:moveTo>
                  <a:lnTo>
                    <a:pt x="8391" y="516336"/>
                  </a:lnTo>
                  <a:lnTo>
                    <a:pt x="8388" y="517600"/>
                  </a:lnTo>
                  <a:lnTo>
                    <a:pt x="1521374" y="516336"/>
                  </a:lnTo>
                  <a:close/>
                </a:path>
                <a:path w="1529714" h="1605279">
                  <a:moveTo>
                    <a:pt x="1193" y="504906"/>
                  </a:moveTo>
                  <a:lnTo>
                    <a:pt x="1176" y="516336"/>
                  </a:lnTo>
                  <a:lnTo>
                    <a:pt x="8391" y="516336"/>
                  </a:lnTo>
                  <a:lnTo>
                    <a:pt x="8418" y="504912"/>
                  </a:lnTo>
                  <a:lnTo>
                    <a:pt x="1193" y="504906"/>
                  </a:lnTo>
                  <a:close/>
                </a:path>
                <a:path w="1529714" h="1605279">
                  <a:moveTo>
                    <a:pt x="1521391" y="506170"/>
                  </a:moveTo>
                  <a:lnTo>
                    <a:pt x="1521374" y="516336"/>
                  </a:lnTo>
                  <a:lnTo>
                    <a:pt x="1528990" y="516336"/>
                  </a:lnTo>
                  <a:lnTo>
                    <a:pt x="1529008" y="506176"/>
                  </a:lnTo>
                  <a:lnTo>
                    <a:pt x="1521391" y="506170"/>
                  </a:lnTo>
                  <a:close/>
                </a:path>
                <a:path w="1529714" h="1605279">
                  <a:moveTo>
                    <a:pt x="1521392" y="504906"/>
                  </a:moveTo>
                  <a:lnTo>
                    <a:pt x="8418" y="504912"/>
                  </a:lnTo>
                  <a:lnTo>
                    <a:pt x="1521391" y="506170"/>
                  </a:lnTo>
                  <a:lnTo>
                    <a:pt x="1521392" y="504906"/>
                  </a:lnTo>
                  <a:close/>
                </a:path>
                <a:path w="1529714" h="1605279">
                  <a:moveTo>
                    <a:pt x="8424" y="502360"/>
                  </a:moveTo>
                  <a:lnTo>
                    <a:pt x="1199" y="502366"/>
                  </a:lnTo>
                  <a:lnTo>
                    <a:pt x="1193" y="504906"/>
                  </a:lnTo>
                  <a:lnTo>
                    <a:pt x="8418" y="504906"/>
                  </a:lnTo>
                  <a:lnTo>
                    <a:pt x="8424" y="502360"/>
                  </a:lnTo>
                  <a:close/>
                </a:path>
                <a:path w="1529714" h="1605279">
                  <a:moveTo>
                    <a:pt x="1521396" y="502360"/>
                  </a:moveTo>
                  <a:lnTo>
                    <a:pt x="1521392" y="504906"/>
                  </a:lnTo>
                  <a:lnTo>
                    <a:pt x="1529008" y="504906"/>
                  </a:lnTo>
                  <a:lnTo>
                    <a:pt x="1529014" y="502366"/>
                  </a:lnTo>
                  <a:lnTo>
                    <a:pt x="1521396" y="502360"/>
                  </a:lnTo>
                  <a:close/>
                </a:path>
                <a:path w="1529714" h="1605279">
                  <a:moveTo>
                    <a:pt x="1199" y="501096"/>
                  </a:moveTo>
                  <a:lnTo>
                    <a:pt x="1197" y="502366"/>
                  </a:lnTo>
                  <a:lnTo>
                    <a:pt x="1199" y="501096"/>
                  </a:lnTo>
                  <a:close/>
                </a:path>
                <a:path w="1529714" h="1605279">
                  <a:moveTo>
                    <a:pt x="8427" y="501102"/>
                  </a:moveTo>
                  <a:lnTo>
                    <a:pt x="8424" y="502360"/>
                  </a:lnTo>
                  <a:lnTo>
                    <a:pt x="8814" y="501103"/>
                  </a:lnTo>
                  <a:lnTo>
                    <a:pt x="8427" y="501102"/>
                  </a:lnTo>
                  <a:close/>
                </a:path>
                <a:path w="1529714" h="1605279">
                  <a:moveTo>
                    <a:pt x="1529038" y="487126"/>
                  </a:moveTo>
                  <a:lnTo>
                    <a:pt x="1521423" y="487126"/>
                  </a:lnTo>
                  <a:lnTo>
                    <a:pt x="1521398" y="501103"/>
                  </a:lnTo>
                  <a:lnTo>
                    <a:pt x="1529012" y="501096"/>
                  </a:lnTo>
                  <a:lnTo>
                    <a:pt x="1529038" y="487126"/>
                  </a:lnTo>
                  <a:close/>
                </a:path>
                <a:path w="1529714" h="1605279">
                  <a:moveTo>
                    <a:pt x="8464" y="487126"/>
                  </a:moveTo>
                  <a:lnTo>
                    <a:pt x="1223" y="487126"/>
                  </a:lnTo>
                  <a:lnTo>
                    <a:pt x="1201" y="501096"/>
                  </a:lnTo>
                  <a:lnTo>
                    <a:pt x="8427" y="501102"/>
                  </a:lnTo>
                  <a:lnTo>
                    <a:pt x="8464" y="487126"/>
                  </a:lnTo>
                  <a:close/>
                </a:path>
                <a:path w="1529714" h="1605279">
                  <a:moveTo>
                    <a:pt x="1521404" y="497286"/>
                  </a:moveTo>
                  <a:lnTo>
                    <a:pt x="8439" y="497286"/>
                  </a:lnTo>
                  <a:lnTo>
                    <a:pt x="8436" y="498556"/>
                  </a:lnTo>
                  <a:lnTo>
                    <a:pt x="1521404" y="497286"/>
                  </a:lnTo>
                  <a:close/>
                </a:path>
                <a:path w="1529714" h="1605279">
                  <a:moveTo>
                    <a:pt x="1195794" y="1604726"/>
                  </a:moveTo>
                  <a:lnTo>
                    <a:pt x="1017994" y="1604726"/>
                  </a:lnTo>
                  <a:lnTo>
                    <a:pt x="1195794" y="1605170"/>
                  </a:lnTo>
                  <a:lnTo>
                    <a:pt x="1195794" y="1604726"/>
                  </a:lnTo>
                  <a:close/>
                </a:path>
                <a:path w="1529714" h="1605279">
                  <a:moveTo>
                    <a:pt x="1199604" y="1603456"/>
                  </a:moveTo>
                  <a:lnTo>
                    <a:pt x="1198334" y="1603456"/>
                  </a:lnTo>
                  <a:lnTo>
                    <a:pt x="1198334" y="1604726"/>
                  </a:lnTo>
                  <a:lnTo>
                    <a:pt x="1199604" y="1604726"/>
                  </a:lnTo>
                  <a:lnTo>
                    <a:pt x="1199604" y="1603456"/>
                  </a:lnTo>
                  <a:close/>
                </a:path>
                <a:path w="1529714" h="1605279">
                  <a:moveTo>
                    <a:pt x="1202144" y="1600916"/>
                  </a:moveTo>
                  <a:lnTo>
                    <a:pt x="329654" y="1600916"/>
                  </a:lnTo>
                  <a:lnTo>
                    <a:pt x="329654" y="1603010"/>
                  </a:lnTo>
                  <a:lnTo>
                    <a:pt x="508724" y="1603456"/>
                  </a:lnTo>
                  <a:lnTo>
                    <a:pt x="1202144" y="1603456"/>
                  </a:lnTo>
                  <a:lnTo>
                    <a:pt x="1202144" y="1600916"/>
                  </a:lnTo>
                  <a:close/>
                </a:path>
                <a:path w="1529714" h="1605279">
                  <a:moveTo>
                    <a:pt x="1205954" y="1598376"/>
                  </a:moveTo>
                  <a:lnTo>
                    <a:pt x="325844" y="1598376"/>
                  </a:lnTo>
                  <a:lnTo>
                    <a:pt x="325844" y="1600916"/>
                  </a:lnTo>
                  <a:lnTo>
                    <a:pt x="327114" y="1600916"/>
                  </a:lnTo>
                  <a:lnTo>
                    <a:pt x="327114" y="1599646"/>
                  </a:lnTo>
                  <a:lnTo>
                    <a:pt x="1205954" y="1599646"/>
                  </a:lnTo>
                  <a:lnTo>
                    <a:pt x="1205954" y="1598376"/>
                  </a:lnTo>
                  <a:close/>
                </a:path>
                <a:path w="1529714" h="1605279">
                  <a:moveTo>
                    <a:pt x="1205954" y="1599646"/>
                  </a:moveTo>
                  <a:lnTo>
                    <a:pt x="1203414" y="1599646"/>
                  </a:lnTo>
                  <a:lnTo>
                    <a:pt x="1203414" y="1600916"/>
                  </a:lnTo>
                  <a:lnTo>
                    <a:pt x="1205954" y="1600916"/>
                  </a:lnTo>
                  <a:lnTo>
                    <a:pt x="1205954" y="1599646"/>
                  </a:lnTo>
                  <a:close/>
                </a:path>
                <a:path w="1529714" h="1605279">
                  <a:moveTo>
                    <a:pt x="323304" y="1597106"/>
                  </a:moveTo>
                  <a:lnTo>
                    <a:pt x="320764" y="1597106"/>
                  </a:lnTo>
                  <a:lnTo>
                    <a:pt x="320764" y="1598376"/>
                  </a:lnTo>
                  <a:lnTo>
                    <a:pt x="323304" y="1598376"/>
                  </a:lnTo>
                  <a:lnTo>
                    <a:pt x="323304" y="1597106"/>
                  </a:lnTo>
                  <a:close/>
                </a:path>
                <a:path w="1529714" h="1605279">
                  <a:moveTo>
                    <a:pt x="1208494" y="1597854"/>
                  </a:moveTo>
                  <a:lnTo>
                    <a:pt x="1208494" y="1598376"/>
                  </a:lnTo>
                  <a:lnTo>
                    <a:pt x="1209764" y="1598376"/>
                  </a:lnTo>
                  <a:lnTo>
                    <a:pt x="1209764" y="1597856"/>
                  </a:lnTo>
                  <a:lnTo>
                    <a:pt x="1208494" y="1597854"/>
                  </a:lnTo>
                  <a:close/>
                </a:path>
                <a:path w="1529714" h="1605279">
                  <a:moveTo>
                    <a:pt x="319494" y="1596363"/>
                  </a:moveTo>
                  <a:lnTo>
                    <a:pt x="319494" y="1597106"/>
                  </a:lnTo>
                  <a:lnTo>
                    <a:pt x="762724" y="1597106"/>
                  </a:lnTo>
                  <a:lnTo>
                    <a:pt x="319494" y="1596363"/>
                  </a:lnTo>
                  <a:close/>
                </a:path>
                <a:path w="1529714" h="1605279">
                  <a:moveTo>
                    <a:pt x="1525994" y="1264493"/>
                  </a:moveTo>
                  <a:lnTo>
                    <a:pt x="1520178" y="1264493"/>
                  </a:lnTo>
                  <a:lnTo>
                    <a:pt x="1520160" y="1275796"/>
                  </a:lnTo>
                  <a:lnTo>
                    <a:pt x="1520914" y="1275796"/>
                  </a:lnTo>
                  <a:lnTo>
                    <a:pt x="1520914" y="1273256"/>
                  </a:lnTo>
                  <a:lnTo>
                    <a:pt x="1522184" y="1273256"/>
                  </a:lnTo>
                  <a:lnTo>
                    <a:pt x="1522184" y="1272113"/>
                  </a:lnTo>
                  <a:lnTo>
                    <a:pt x="1523454" y="1272113"/>
                  </a:lnTo>
                  <a:lnTo>
                    <a:pt x="1523454" y="1269446"/>
                  </a:lnTo>
                  <a:lnTo>
                    <a:pt x="1524724" y="1269446"/>
                  </a:lnTo>
                  <a:lnTo>
                    <a:pt x="1524724" y="1266906"/>
                  </a:lnTo>
                  <a:lnTo>
                    <a:pt x="1525994" y="1266906"/>
                  </a:lnTo>
                  <a:lnTo>
                    <a:pt x="1525994" y="1264493"/>
                  </a:lnTo>
                  <a:close/>
                </a:path>
                <a:path w="1529714" h="1605279">
                  <a:moveTo>
                    <a:pt x="6601" y="1263096"/>
                  </a:moveTo>
                  <a:lnTo>
                    <a:pt x="3264" y="1263096"/>
                  </a:lnTo>
                  <a:lnTo>
                    <a:pt x="3264" y="1264493"/>
                  </a:lnTo>
                  <a:lnTo>
                    <a:pt x="4534" y="1264493"/>
                  </a:lnTo>
                  <a:lnTo>
                    <a:pt x="4534" y="1266906"/>
                  </a:lnTo>
                  <a:lnTo>
                    <a:pt x="5804" y="1266906"/>
                  </a:lnTo>
                  <a:lnTo>
                    <a:pt x="5804" y="1269446"/>
                  </a:lnTo>
                  <a:lnTo>
                    <a:pt x="6586" y="1269446"/>
                  </a:lnTo>
                  <a:lnTo>
                    <a:pt x="6601" y="1263096"/>
                  </a:lnTo>
                  <a:close/>
                </a:path>
                <a:path w="1529714" h="1605279">
                  <a:moveTo>
                    <a:pt x="1520178" y="1264366"/>
                  </a:moveTo>
                  <a:lnTo>
                    <a:pt x="6598" y="1264493"/>
                  </a:lnTo>
                  <a:lnTo>
                    <a:pt x="1520178" y="1264493"/>
                  </a:lnTo>
                  <a:close/>
                </a:path>
                <a:path w="1529714" h="1605279">
                  <a:moveTo>
                    <a:pt x="1527264" y="1263096"/>
                  </a:moveTo>
                  <a:lnTo>
                    <a:pt x="1520180" y="1263096"/>
                  </a:lnTo>
                  <a:lnTo>
                    <a:pt x="1520178" y="1264493"/>
                  </a:lnTo>
                  <a:lnTo>
                    <a:pt x="1527264" y="1264493"/>
                  </a:lnTo>
                  <a:lnTo>
                    <a:pt x="1527264" y="1263096"/>
                  </a:lnTo>
                  <a:close/>
                </a:path>
                <a:path w="1529714" h="1605279">
                  <a:moveTo>
                    <a:pt x="1527829" y="1249253"/>
                  </a:moveTo>
                  <a:lnTo>
                    <a:pt x="1520202" y="1249253"/>
                  </a:lnTo>
                  <a:lnTo>
                    <a:pt x="1520182" y="1261953"/>
                  </a:lnTo>
                  <a:lnTo>
                    <a:pt x="1527264" y="1261953"/>
                  </a:lnTo>
                  <a:lnTo>
                    <a:pt x="1527264" y="1263096"/>
                  </a:lnTo>
                  <a:lnTo>
                    <a:pt x="1527807" y="1263096"/>
                  </a:lnTo>
                  <a:lnTo>
                    <a:pt x="1527829" y="1249253"/>
                  </a:lnTo>
                  <a:close/>
                </a:path>
                <a:path w="1529714" h="1605279">
                  <a:moveTo>
                    <a:pt x="6635" y="1249253"/>
                  </a:moveTo>
                  <a:lnTo>
                    <a:pt x="14" y="1249253"/>
                  </a:lnTo>
                  <a:lnTo>
                    <a:pt x="0" y="1258143"/>
                  </a:lnTo>
                  <a:lnTo>
                    <a:pt x="724" y="1258143"/>
                  </a:lnTo>
                  <a:lnTo>
                    <a:pt x="724" y="1261953"/>
                  </a:lnTo>
                  <a:lnTo>
                    <a:pt x="6604" y="1261953"/>
                  </a:lnTo>
                  <a:lnTo>
                    <a:pt x="6635" y="1249253"/>
                  </a:lnTo>
                  <a:close/>
                </a:path>
                <a:path w="1529714" h="1605279">
                  <a:moveTo>
                    <a:pt x="6650" y="1242903"/>
                  </a:moveTo>
                  <a:lnTo>
                    <a:pt x="24" y="1242903"/>
                  </a:lnTo>
                  <a:lnTo>
                    <a:pt x="14" y="1249253"/>
                  </a:lnTo>
                  <a:lnTo>
                    <a:pt x="6635" y="1249253"/>
                  </a:lnTo>
                  <a:lnTo>
                    <a:pt x="6650" y="1242903"/>
                  </a:lnTo>
                  <a:close/>
                </a:path>
                <a:path w="1529714" h="1605279">
                  <a:moveTo>
                    <a:pt x="1520203" y="1249127"/>
                  </a:moveTo>
                  <a:lnTo>
                    <a:pt x="6635" y="1249253"/>
                  </a:lnTo>
                  <a:lnTo>
                    <a:pt x="1520202" y="1249253"/>
                  </a:lnTo>
                  <a:close/>
                </a:path>
                <a:path w="1529714" h="1605279">
                  <a:moveTo>
                    <a:pt x="1527839" y="1242903"/>
                  </a:moveTo>
                  <a:lnTo>
                    <a:pt x="1520213" y="1242903"/>
                  </a:lnTo>
                  <a:lnTo>
                    <a:pt x="1520203" y="1249127"/>
                  </a:lnTo>
                  <a:lnTo>
                    <a:pt x="1527829" y="1249126"/>
                  </a:lnTo>
                  <a:lnTo>
                    <a:pt x="1527839" y="1242903"/>
                  </a:lnTo>
                  <a:close/>
                </a:path>
                <a:path w="1529714" h="1605279">
                  <a:moveTo>
                    <a:pt x="6680" y="1230076"/>
                  </a:moveTo>
                  <a:lnTo>
                    <a:pt x="44" y="1230076"/>
                  </a:lnTo>
                  <a:lnTo>
                    <a:pt x="26" y="1241506"/>
                  </a:lnTo>
                  <a:lnTo>
                    <a:pt x="6653" y="1241506"/>
                  </a:lnTo>
                  <a:lnTo>
                    <a:pt x="6680" y="1230076"/>
                  </a:lnTo>
                  <a:close/>
                </a:path>
                <a:path w="1529714" h="1605279">
                  <a:moveTo>
                    <a:pt x="1527859" y="1230076"/>
                  </a:moveTo>
                  <a:lnTo>
                    <a:pt x="1520233" y="1230076"/>
                  </a:lnTo>
                  <a:lnTo>
                    <a:pt x="1520215" y="1241506"/>
                  </a:lnTo>
                  <a:lnTo>
                    <a:pt x="1527841" y="1241506"/>
                  </a:lnTo>
                  <a:lnTo>
                    <a:pt x="1527859" y="1230076"/>
                  </a:lnTo>
                  <a:close/>
                </a:path>
                <a:path w="1529714" h="1605279">
                  <a:moveTo>
                    <a:pt x="6690" y="1226266"/>
                  </a:moveTo>
                  <a:lnTo>
                    <a:pt x="50" y="1226266"/>
                  </a:lnTo>
                  <a:lnTo>
                    <a:pt x="46" y="1228806"/>
                  </a:lnTo>
                  <a:lnTo>
                    <a:pt x="6684" y="1228806"/>
                  </a:lnTo>
                  <a:lnTo>
                    <a:pt x="6690" y="1226266"/>
                  </a:lnTo>
                  <a:close/>
                </a:path>
                <a:path w="1529714" h="1605279">
                  <a:moveTo>
                    <a:pt x="1527865" y="1226266"/>
                  </a:moveTo>
                  <a:lnTo>
                    <a:pt x="1520239" y="1226266"/>
                  </a:lnTo>
                  <a:lnTo>
                    <a:pt x="1520235" y="1228806"/>
                  </a:lnTo>
                  <a:lnTo>
                    <a:pt x="1527861" y="1228806"/>
                  </a:lnTo>
                  <a:lnTo>
                    <a:pt x="1527865" y="1226266"/>
                  </a:lnTo>
                  <a:close/>
                </a:path>
              </a:pathLst>
            </a:custGeom>
            <a:solidFill>
              <a:srgbClr val="6839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3470422" y="4995703"/>
              <a:ext cx="1515110" cy="1591310"/>
            </a:xfrm>
            <a:custGeom>
              <a:avLst/>
              <a:gdLst/>
              <a:ahLst/>
              <a:cxnLst/>
              <a:rect l="l" t="t" r="r" b="b"/>
              <a:pathLst>
                <a:path w="1515110" h="1591309">
                  <a:moveTo>
                    <a:pt x="1205717" y="3016"/>
                  </a:moveTo>
                  <a:lnTo>
                    <a:pt x="311637" y="3016"/>
                  </a:lnTo>
                  <a:lnTo>
                    <a:pt x="311637" y="4286"/>
                  </a:lnTo>
                  <a:lnTo>
                    <a:pt x="1205717" y="4286"/>
                  </a:lnTo>
                  <a:lnTo>
                    <a:pt x="1205717" y="3016"/>
                  </a:lnTo>
                  <a:close/>
                </a:path>
                <a:path w="1515110" h="1591309">
                  <a:moveTo>
                    <a:pt x="317987" y="0"/>
                  </a:moveTo>
                  <a:lnTo>
                    <a:pt x="317987" y="476"/>
                  </a:lnTo>
                  <a:lnTo>
                    <a:pt x="315447" y="476"/>
                  </a:lnTo>
                  <a:lnTo>
                    <a:pt x="315447" y="1746"/>
                  </a:lnTo>
                  <a:lnTo>
                    <a:pt x="312907" y="1746"/>
                  </a:lnTo>
                  <a:lnTo>
                    <a:pt x="312907" y="3016"/>
                  </a:lnTo>
                  <a:lnTo>
                    <a:pt x="1203177" y="3016"/>
                  </a:lnTo>
                  <a:lnTo>
                    <a:pt x="1203177" y="2229"/>
                  </a:lnTo>
                  <a:lnTo>
                    <a:pt x="317987" y="0"/>
                  </a:lnTo>
                  <a:close/>
                </a:path>
                <a:path w="1515110" h="1591309">
                  <a:moveTo>
                    <a:pt x="1210797" y="6826"/>
                  </a:moveTo>
                  <a:lnTo>
                    <a:pt x="305287" y="6826"/>
                  </a:lnTo>
                  <a:lnTo>
                    <a:pt x="305287" y="7327"/>
                  </a:lnTo>
                  <a:lnTo>
                    <a:pt x="1213337" y="8865"/>
                  </a:lnTo>
                  <a:lnTo>
                    <a:pt x="1213337" y="8096"/>
                  </a:lnTo>
                  <a:lnTo>
                    <a:pt x="1210797" y="8096"/>
                  </a:lnTo>
                  <a:lnTo>
                    <a:pt x="1210797" y="6826"/>
                  </a:lnTo>
                  <a:close/>
                </a:path>
                <a:path w="1515110" h="1591309">
                  <a:moveTo>
                    <a:pt x="1209527" y="5556"/>
                  </a:moveTo>
                  <a:lnTo>
                    <a:pt x="307827" y="5556"/>
                  </a:lnTo>
                  <a:lnTo>
                    <a:pt x="307827" y="6826"/>
                  </a:lnTo>
                  <a:lnTo>
                    <a:pt x="1209527" y="6826"/>
                  </a:lnTo>
                  <a:lnTo>
                    <a:pt x="1209527" y="5556"/>
                  </a:lnTo>
                  <a:close/>
                </a:path>
                <a:path w="1515110" h="1591309">
                  <a:moveTo>
                    <a:pt x="1206987" y="4286"/>
                  </a:moveTo>
                  <a:lnTo>
                    <a:pt x="309097" y="4286"/>
                  </a:lnTo>
                  <a:lnTo>
                    <a:pt x="309097" y="5556"/>
                  </a:lnTo>
                  <a:lnTo>
                    <a:pt x="1206987" y="5556"/>
                  </a:lnTo>
                  <a:lnTo>
                    <a:pt x="1206987" y="4286"/>
                  </a:lnTo>
                  <a:close/>
                </a:path>
                <a:path w="1515110" h="1591309">
                  <a:moveTo>
                    <a:pt x="8679" y="441166"/>
                  </a:moveTo>
                  <a:lnTo>
                    <a:pt x="1971" y="441166"/>
                  </a:lnTo>
                  <a:lnTo>
                    <a:pt x="1953" y="447516"/>
                  </a:lnTo>
                  <a:lnTo>
                    <a:pt x="8667" y="447516"/>
                  </a:lnTo>
                  <a:lnTo>
                    <a:pt x="8679" y="441166"/>
                  </a:lnTo>
                  <a:close/>
                </a:path>
                <a:path w="1515110" h="1591309">
                  <a:moveTo>
                    <a:pt x="1514899" y="441166"/>
                  </a:moveTo>
                  <a:lnTo>
                    <a:pt x="1508206" y="441166"/>
                  </a:lnTo>
                  <a:lnTo>
                    <a:pt x="1508187" y="447516"/>
                  </a:lnTo>
                  <a:lnTo>
                    <a:pt x="1514887" y="447516"/>
                  </a:lnTo>
                  <a:lnTo>
                    <a:pt x="1514899" y="441166"/>
                  </a:lnTo>
                  <a:close/>
                </a:path>
                <a:path w="1515110" h="1591309">
                  <a:moveTo>
                    <a:pt x="8681" y="439902"/>
                  </a:moveTo>
                  <a:lnTo>
                    <a:pt x="8679" y="441166"/>
                  </a:lnTo>
                  <a:lnTo>
                    <a:pt x="1508206" y="441161"/>
                  </a:lnTo>
                  <a:lnTo>
                    <a:pt x="8681" y="439902"/>
                  </a:lnTo>
                  <a:close/>
                </a:path>
                <a:path w="1515110" h="1591309">
                  <a:moveTo>
                    <a:pt x="1514915" y="431006"/>
                  </a:moveTo>
                  <a:lnTo>
                    <a:pt x="1508230" y="431006"/>
                  </a:lnTo>
                  <a:lnTo>
                    <a:pt x="1508215" y="436086"/>
                  </a:lnTo>
                  <a:lnTo>
                    <a:pt x="8685" y="437356"/>
                  </a:lnTo>
                  <a:lnTo>
                    <a:pt x="1508215" y="437356"/>
                  </a:lnTo>
                  <a:lnTo>
                    <a:pt x="1508206" y="441161"/>
                  </a:lnTo>
                  <a:lnTo>
                    <a:pt x="1514899" y="441166"/>
                  </a:lnTo>
                  <a:lnTo>
                    <a:pt x="1514915" y="431006"/>
                  </a:lnTo>
                  <a:close/>
                </a:path>
                <a:path w="1515110" h="1591309">
                  <a:moveTo>
                    <a:pt x="8694" y="431006"/>
                  </a:moveTo>
                  <a:lnTo>
                    <a:pt x="1996" y="431006"/>
                  </a:lnTo>
                  <a:lnTo>
                    <a:pt x="1971" y="439896"/>
                  </a:lnTo>
                  <a:lnTo>
                    <a:pt x="8681" y="439902"/>
                  </a:lnTo>
                  <a:lnTo>
                    <a:pt x="8694" y="431006"/>
                  </a:lnTo>
                  <a:close/>
                </a:path>
                <a:path w="1515110" h="1591309">
                  <a:moveTo>
                    <a:pt x="758459" y="430371"/>
                  </a:moveTo>
                  <a:lnTo>
                    <a:pt x="8695" y="431006"/>
                  </a:lnTo>
                  <a:lnTo>
                    <a:pt x="1508230" y="431006"/>
                  </a:lnTo>
                  <a:lnTo>
                    <a:pt x="758459" y="430371"/>
                  </a:lnTo>
                  <a:close/>
                </a:path>
                <a:path w="1515110" h="1591309">
                  <a:moveTo>
                    <a:pt x="1514931" y="420846"/>
                  </a:moveTo>
                  <a:lnTo>
                    <a:pt x="1508255" y="420846"/>
                  </a:lnTo>
                  <a:lnTo>
                    <a:pt x="1508228" y="429736"/>
                  </a:lnTo>
                  <a:lnTo>
                    <a:pt x="758463" y="430371"/>
                  </a:lnTo>
                  <a:lnTo>
                    <a:pt x="1514915" y="431006"/>
                  </a:lnTo>
                  <a:lnTo>
                    <a:pt x="1514931" y="420846"/>
                  </a:lnTo>
                  <a:close/>
                </a:path>
                <a:path w="1515110" h="1591309">
                  <a:moveTo>
                    <a:pt x="8697" y="429736"/>
                  </a:moveTo>
                  <a:lnTo>
                    <a:pt x="758463" y="430371"/>
                  </a:lnTo>
                  <a:lnTo>
                    <a:pt x="8697" y="429736"/>
                  </a:lnTo>
                  <a:close/>
                </a:path>
                <a:path w="1515110" h="1591309">
                  <a:moveTo>
                    <a:pt x="8712" y="420846"/>
                  </a:moveTo>
                  <a:lnTo>
                    <a:pt x="2017" y="420846"/>
                  </a:lnTo>
                  <a:lnTo>
                    <a:pt x="1998" y="429736"/>
                  </a:lnTo>
                  <a:lnTo>
                    <a:pt x="8697" y="429736"/>
                  </a:lnTo>
                  <a:lnTo>
                    <a:pt x="8712" y="420846"/>
                  </a:lnTo>
                  <a:close/>
                </a:path>
                <a:path w="1515110" h="1591309">
                  <a:moveTo>
                    <a:pt x="2020" y="419576"/>
                  </a:moveTo>
                  <a:lnTo>
                    <a:pt x="2017" y="420846"/>
                  </a:lnTo>
                  <a:lnTo>
                    <a:pt x="2020" y="419576"/>
                  </a:lnTo>
                  <a:close/>
                </a:path>
                <a:path w="1515110" h="1591309">
                  <a:moveTo>
                    <a:pt x="1514938" y="417036"/>
                  </a:moveTo>
                  <a:lnTo>
                    <a:pt x="1508264" y="417036"/>
                  </a:lnTo>
                  <a:lnTo>
                    <a:pt x="1508255" y="420841"/>
                  </a:lnTo>
                  <a:lnTo>
                    <a:pt x="1514931" y="420846"/>
                  </a:lnTo>
                  <a:lnTo>
                    <a:pt x="1514938" y="417036"/>
                  </a:lnTo>
                  <a:close/>
                </a:path>
                <a:path w="1515110" h="1591309">
                  <a:moveTo>
                    <a:pt x="8718" y="417036"/>
                  </a:moveTo>
                  <a:lnTo>
                    <a:pt x="2029" y="417036"/>
                  </a:lnTo>
                  <a:lnTo>
                    <a:pt x="2023" y="419576"/>
                  </a:lnTo>
                  <a:lnTo>
                    <a:pt x="759329" y="420212"/>
                  </a:lnTo>
                  <a:lnTo>
                    <a:pt x="8715" y="419576"/>
                  </a:lnTo>
                  <a:lnTo>
                    <a:pt x="8718" y="417036"/>
                  </a:lnTo>
                  <a:close/>
                </a:path>
                <a:path w="1515110" h="1591309">
                  <a:moveTo>
                    <a:pt x="8730" y="409416"/>
                  </a:moveTo>
                  <a:lnTo>
                    <a:pt x="2048" y="409416"/>
                  </a:lnTo>
                  <a:lnTo>
                    <a:pt x="2029" y="417036"/>
                  </a:lnTo>
                  <a:lnTo>
                    <a:pt x="8718" y="415766"/>
                  </a:lnTo>
                  <a:lnTo>
                    <a:pt x="8730" y="409416"/>
                  </a:lnTo>
                  <a:close/>
                </a:path>
                <a:path w="1515110" h="1591309">
                  <a:moveTo>
                    <a:pt x="1514950" y="409416"/>
                  </a:moveTo>
                  <a:lnTo>
                    <a:pt x="1508283" y="409416"/>
                  </a:lnTo>
                  <a:lnTo>
                    <a:pt x="1508264" y="415766"/>
                  </a:lnTo>
                  <a:lnTo>
                    <a:pt x="1514938" y="415766"/>
                  </a:lnTo>
                  <a:lnTo>
                    <a:pt x="1514950" y="409416"/>
                  </a:lnTo>
                  <a:close/>
                </a:path>
                <a:path w="1515110" h="1591309">
                  <a:moveTo>
                    <a:pt x="8732" y="408152"/>
                  </a:moveTo>
                  <a:lnTo>
                    <a:pt x="8730" y="409416"/>
                  </a:lnTo>
                  <a:lnTo>
                    <a:pt x="1508283" y="409411"/>
                  </a:lnTo>
                  <a:lnTo>
                    <a:pt x="8732" y="408152"/>
                  </a:lnTo>
                  <a:close/>
                </a:path>
                <a:path w="1515110" h="1591309">
                  <a:moveTo>
                    <a:pt x="1514952" y="406876"/>
                  </a:moveTo>
                  <a:lnTo>
                    <a:pt x="1508289" y="406876"/>
                  </a:lnTo>
                  <a:lnTo>
                    <a:pt x="1508283" y="409411"/>
                  </a:lnTo>
                  <a:lnTo>
                    <a:pt x="1514950" y="409416"/>
                  </a:lnTo>
                  <a:lnTo>
                    <a:pt x="1514952" y="406876"/>
                  </a:lnTo>
                  <a:close/>
                </a:path>
                <a:path w="1515110" h="1591309">
                  <a:moveTo>
                    <a:pt x="8734" y="406876"/>
                  </a:moveTo>
                  <a:lnTo>
                    <a:pt x="2054" y="406876"/>
                  </a:lnTo>
                  <a:lnTo>
                    <a:pt x="2048" y="408146"/>
                  </a:lnTo>
                  <a:lnTo>
                    <a:pt x="8732" y="408152"/>
                  </a:lnTo>
                  <a:lnTo>
                    <a:pt x="8734" y="406876"/>
                  </a:lnTo>
                  <a:close/>
                </a:path>
                <a:path w="1515110" h="1591309">
                  <a:moveTo>
                    <a:pt x="8757" y="392906"/>
                  </a:moveTo>
                  <a:lnTo>
                    <a:pt x="2087" y="392906"/>
                  </a:lnTo>
                  <a:lnTo>
                    <a:pt x="2054" y="406876"/>
                  </a:lnTo>
                  <a:lnTo>
                    <a:pt x="8734" y="406871"/>
                  </a:lnTo>
                  <a:lnTo>
                    <a:pt x="8744" y="400526"/>
                  </a:lnTo>
                  <a:lnTo>
                    <a:pt x="1508304" y="400526"/>
                  </a:lnTo>
                  <a:lnTo>
                    <a:pt x="8744" y="399256"/>
                  </a:lnTo>
                  <a:lnTo>
                    <a:pt x="8757" y="392906"/>
                  </a:lnTo>
                  <a:close/>
                </a:path>
                <a:path w="1515110" h="1591309">
                  <a:moveTo>
                    <a:pt x="1508291" y="405612"/>
                  </a:moveTo>
                  <a:lnTo>
                    <a:pt x="8734" y="406876"/>
                  </a:lnTo>
                  <a:lnTo>
                    <a:pt x="1508289" y="406876"/>
                  </a:lnTo>
                  <a:lnTo>
                    <a:pt x="1508291" y="405612"/>
                  </a:lnTo>
                  <a:close/>
                </a:path>
                <a:path w="1515110" h="1591309">
                  <a:moveTo>
                    <a:pt x="1514976" y="392906"/>
                  </a:moveTo>
                  <a:lnTo>
                    <a:pt x="1508323" y="392906"/>
                  </a:lnTo>
                  <a:lnTo>
                    <a:pt x="1508291" y="405612"/>
                  </a:lnTo>
                  <a:lnTo>
                    <a:pt x="1514954" y="405606"/>
                  </a:lnTo>
                  <a:lnTo>
                    <a:pt x="1514976" y="392906"/>
                  </a:lnTo>
                  <a:close/>
                </a:path>
                <a:path w="1515110" h="1591309">
                  <a:moveTo>
                    <a:pt x="1514990" y="384016"/>
                  </a:moveTo>
                  <a:lnTo>
                    <a:pt x="1508344" y="384016"/>
                  </a:lnTo>
                  <a:lnTo>
                    <a:pt x="1508323" y="392901"/>
                  </a:lnTo>
                  <a:lnTo>
                    <a:pt x="1514976" y="392906"/>
                  </a:lnTo>
                  <a:lnTo>
                    <a:pt x="1514990" y="384016"/>
                  </a:lnTo>
                  <a:close/>
                </a:path>
                <a:path w="1515110" h="1591309">
                  <a:moveTo>
                    <a:pt x="8771" y="384016"/>
                  </a:moveTo>
                  <a:lnTo>
                    <a:pt x="2108" y="384016"/>
                  </a:lnTo>
                  <a:lnTo>
                    <a:pt x="2087" y="391636"/>
                  </a:lnTo>
                  <a:lnTo>
                    <a:pt x="759447" y="392272"/>
                  </a:lnTo>
                  <a:lnTo>
                    <a:pt x="8757" y="391636"/>
                  </a:lnTo>
                  <a:lnTo>
                    <a:pt x="8767" y="386556"/>
                  </a:lnTo>
                  <a:lnTo>
                    <a:pt x="1508338" y="386556"/>
                  </a:lnTo>
                  <a:lnTo>
                    <a:pt x="8767" y="385286"/>
                  </a:lnTo>
                  <a:lnTo>
                    <a:pt x="8771" y="384016"/>
                  </a:lnTo>
                  <a:close/>
                </a:path>
                <a:path w="1515110" h="1591309">
                  <a:moveTo>
                    <a:pt x="8773" y="382752"/>
                  </a:moveTo>
                  <a:lnTo>
                    <a:pt x="8771" y="384016"/>
                  </a:lnTo>
                  <a:lnTo>
                    <a:pt x="1508344" y="384011"/>
                  </a:lnTo>
                  <a:lnTo>
                    <a:pt x="8773" y="382752"/>
                  </a:lnTo>
                  <a:close/>
                </a:path>
                <a:path w="1515110" h="1591309">
                  <a:moveTo>
                    <a:pt x="1515017" y="367506"/>
                  </a:moveTo>
                  <a:lnTo>
                    <a:pt x="1508384" y="367506"/>
                  </a:lnTo>
                  <a:lnTo>
                    <a:pt x="1508344" y="384011"/>
                  </a:lnTo>
                  <a:lnTo>
                    <a:pt x="1514990" y="384016"/>
                  </a:lnTo>
                  <a:lnTo>
                    <a:pt x="1515017" y="367506"/>
                  </a:lnTo>
                  <a:close/>
                </a:path>
                <a:path w="1515110" h="1591309">
                  <a:moveTo>
                    <a:pt x="8798" y="367506"/>
                  </a:moveTo>
                  <a:lnTo>
                    <a:pt x="2146" y="367506"/>
                  </a:lnTo>
                  <a:lnTo>
                    <a:pt x="2108" y="382746"/>
                  </a:lnTo>
                  <a:lnTo>
                    <a:pt x="8773" y="382752"/>
                  </a:lnTo>
                  <a:lnTo>
                    <a:pt x="8794" y="370046"/>
                  </a:lnTo>
                  <a:lnTo>
                    <a:pt x="1508378" y="370046"/>
                  </a:lnTo>
                  <a:lnTo>
                    <a:pt x="8794" y="368776"/>
                  </a:lnTo>
                  <a:lnTo>
                    <a:pt x="8798" y="367506"/>
                  </a:lnTo>
                  <a:close/>
                </a:path>
                <a:path w="1515110" h="1591309">
                  <a:moveTo>
                    <a:pt x="2148" y="366236"/>
                  </a:moveTo>
                  <a:lnTo>
                    <a:pt x="2146" y="367506"/>
                  </a:lnTo>
                  <a:lnTo>
                    <a:pt x="2148" y="366236"/>
                  </a:lnTo>
                  <a:close/>
                </a:path>
                <a:path w="1515110" h="1591309">
                  <a:moveTo>
                    <a:pt x="8800" y="366242"/>
                  </a:moveTo>
                  <a:lnTo>
                    <a:pt x="8798" y="367506"/>
                  </a:lnTo>
                  <a:lnTo>
                    <a:pt x="1508384" y="367501"/>
                  </a:lnTo>
                  <a:lnTo>
                    <a:pt x="8800" y="366242"/>
                  </a:lnTo>
                  <a:close/>
                </a:path>
                <a:path w="1515110" h="1591309">
                  <a:moveTo>
                    <a:pt x="1515025" y="362426"/>
                  </a:moveTo>
                  <a:lnTo>
                    <a:pt x="1508396" y="362426"/>
                  </a:lnTo>
                  <a:lnTo>
                    <a:pt x="1508384" y="367501"/>
                  </a:lnTo>
                  <a:lnTo>
                    <a:pt x="1515017" y="367506"/>
                  </a:lnTo>
                  <a:lnTo>
                    <a:pt x="1515025" y="362426"/>
                  </a:lnTo>
                  <a:close/>
                </a:path>
                <a:path w="1515110" h="1591309">
                  <a:moveTo>
                    <a:pt x="8805" y="362426"/>
                  </a:moveTo>
                  <a:lnTo>
                    <a:pt x="2160" y="362426"/>
                  </a:lnTo>
                  <a:lnTo>
                    <a:pt x="2151" y="366236"/>
                  </a:lnTo>
                  <a:lnTo>
                    <a:pt x="8800" y="366242"/>
                  </a:lnTo>
                  <a:lnTo>
                    <a:pt x="8805" y="362426"/>
                  </a:lnTo>
                  <a:close/>
                </a:path>
                <a:path w="1515110" h="1591309">
                  <a:moveTo>
                    <a:pt x="1515041" y="352266"/>
                  </a:moveTo>
                  <a:lnTo>
                    <a:pt x="1508421" y="352266"/>
                  </a:lnTo>
                  <a:lnTo>
                    <a:pt x="1508396" y="362421"/>
                  </a:lnTo>
                  <a:lnTo>
                    <a:pt x="1515025" y="362426"/>
                  </a:lnTo>
                  <a:lnTo>
                    <a:pt x="1515041" y="352266"/>
                  </a:lnTo>
                  <a:close/>
                </a:path>
                <a:path w="1515110" h="1591309">
                  <a:moveTo>
                    <a:pt x="8807" y="361156"/>
                  </a:moveTo>
                  <a:lnTo>
                    <a:pt x="759576" y="361792"/>
                  </a:lnTo>
                  <a:lnTo>
                    <a:pt x="8807" y="361156"/>
                  </a:lnTo>
                  <a:close/>
                </a:path>
                <a:path w="1515110" h="1591309">
                  <a:moveTo>
                    <a:pt x="8822" y="352266"/>
                  </a:moveTo>
                  <a:lnTo>
                    <a:pt x="2184" y="352266"/>
                  </a:lnTo>
                  <a:lnTo>
                    <a:pt x="2162" y="361156"/>
                  </a:lnTo>
                  <a:lnTo>
                    <a:pt x="8807" y="361156"/>
                  </a:lnTo>
                  <a:lnTo>
                    <a:pt x="8822" y="352266"/>
                  </a:lnTo>
                  <a:close/>
                </a:path>
                <a:path w="1515110" h="1591309">
                  <a:moveTo>
                    <a:pt x="8824" y="351002"/>
                  </a:moveTo>
                  <a:lnTo>
                    <a:pt x="8822" y="352266"/>
                  </a:lnTo>
                  <a:lnTo>
                    <a:pt x="1508421" y="352261"/>
                  </a:lnTo>
                  <a:lnTo>
                    <a:pt x="8824" y="351002"/>
                  </a:lnTo>
                  <a:close/>
                </a:path>
                <a:path w="1515110" h="1591309">
                  <a:moveTo>
                    <a:pt x="1515049" y="345916"/>
                  </a:moveTo>
                  <a:lnTo>
                    <a:pt x="1508433" y="345916"/>
                  </a:lnTo>
                  <a:lnTo>
                    <a:pt x="1508421" y="352261"/>
                  </a:lnTo>
                  <a:lnTo>
                    <a:pt x="1515041" y="352266"/>
                  </a:lnTo>
                  <a:lnTo>
                    <a:pt x="1515049" y="345916"/>
                  </a:lnTo>
                  <a:close/>
                </a:path>
                <a:path w="1515110" h="1591309">
                  <a:moveTo>
                    <a:pt x="8851" y="334486"/>
                  </a:moveTo>
                  <a:lnTo>
                    <a:pt x="2227" y="334486"/>
                  </a:lnTo>
                  <a:lnTo>
                    <a:pt x="2184" y="350996"/>
                  </a:lnTo>
                  <a:lnTo>
                    <a:pt x="8824" y="351002"/>
                  </a:lnTo>
                  <a:lnTo>
                    <a:pt x="8851" y="334486"/>
                  </a:lnTo>
                  <a:close/>
                </a:path>
                <a:path w="1515110" h="1591309">
                  <a:moveTo>
                    <a:pt x="8835" y="344646"/>
                  </a:moveTo>
                  <a:lnTo>
                    <a:pt x="8833" y="345916"/>
                  </a:lnTo>
                  <a:lnTo>
                    <a:pt x="1508436" y="345916"/>
                  </a:lnTo>
                  <a:lnTo>
                    <a:pt x="8835" y="344646"/>
                  </a:lnTo>
                  <a:close/>
                </a:path>
                <a:path w="1515110" h="1591309">
                  <a:moveTo>
                    <a:pt x="1515070" y="334486"/>
                  </a:moveTo>
                  <a:lnTo>
                    <a:pt x="1508464" y="334486"/>
                  </a:lnTo>
                  <a:lnTo>
                    <a:pt x="1508436" y="345916"/>
                  </a:lnTo>
                  <a:lnTo>
                    <a:pt x="1515051" y="345916"/>
                  </a:lnTo>
                  <a:lnTo>
                    <a:pt x="1515070" y="334486"/>
                  </a:lnTo>
                  <a:close/>
                </a:path>
                <a:path w="1515110" h="1591309">
                  <a:moveTo>
                    <a:pt x="8863" y="326866"/>
                  </a:moveTo>
                  <a:lnTo>
                    <a:pt x="2245" y="326866"/>
                  </a:lnTo>
                  <a:lnTo>
                    <a:pt x="2227" y="334486"/>
                  </a:lnTo>
                  <a:lnTo>
                    <a:pt x="8851" y="333216"/>
                  </a:lnTo>
                  <a:lnTo>
                    <a:pt x="8863" y="326866"/>
                  </a:lnTo>
                  <a:close/>
                </a:path>
                <a:path w="1515110" h="1591309">
                  <a:moveTo>
                    <a:pt x="1515082" y="326866"/>
                  </a:moveTo>
                  <a:lnTo>
                    <a:pt x="1508482" y="326866"/>
                  </a:lnTo>
                  <a:lnTo>
                    <a:pt x="1508464" y="333216"/>
                  </a:lnTo>
                  <a:lnTo>
                    <a:pt x="1515070" y="333216"/>
                  </a:lnTo>
                  <a:lnTo>
                    <a:pt x="1515082" y="326866"/>
                  </a:lnTo>
                  <a:close/>
                </a:path>
                <a:path w="1515110" h="1591309">
                  <a:moveTo>
                    <a:pt x="8857" y="330676"/>
                  </a:moveTo>
                  <a:lnTo>
                    <a:pt x="8855" y="331946"/>
                  </a:lnTo>
                  <a:lnTo>
                    <a:pt x="1508470" y="331946"/>
                  </a:lnTo>
                  <a:lnTo>
                    <a:pt x="8857" y="330676"/>
                  </a:lnTo>
                  <a:close/>
                </a:path>
                <a:path w="1515110" h="1591309">
                  <a:moveTo>
                    <a:pt x="8865" y="325602"/>
                  </a:moveTo>
                  <a:lnTo>
                    <a:pt x="8863" y="326866"/>
                  </a:lnTo>
                  <a:lnTo>
                    <a:pt x="1508482" y="326861"/>
                  </a:lnTo>
                  <a:lnTo>
                    <a:pt x="8865" y="325602"/>
                  </a:lnTo>
                  <a:close/>
                </a:path>
                <a:path w="1515110" h="1591309">
                  <a:moveTo>
                    <a:pt x="1509247" y="314166"/>
                  </a:moveTo>
                  <a:lnTo>
                    <a:pt x="1508513" y="314166"/>
                  </a:lnTo>
                  <a:lnTo>
                    <a:pt x="1508482" y="326861"/>
                  </a:lnTo>
                  <a:lnTo>
                    <a:pt x="1515082" y="326866"/>
                  </a:lnTo>
                  <a:lnTo>
                    <a:pt x="1515084" y="325596"/>
                  </a:lnTo>
                  <a:lnTo>
                    <a:pt x="1514327" y="325596"/>
                  </a:lnTo>
                  <a:lnTo>
                    <a:pt x="1514327" y="323056"/>
                  </a:lnTo>
                  <a:lnTo>
                    <a:pt x="1513057" y="323056"/>
                  </a:lnTo>
                  <a:lnTo>
                    <a:pt x="1513057" y="320516"/>
                  </a:lnTo>
                  <a:lnTo>
                    <a:pt x="1511787" y="320516"/>
                  </a:lnTo>
                  <a:lnTo>
                    <a:pt x="1511787" y="317976"/>
                  </a:lnTo>
                  <a:lnTo>
                    <a:pt x="1510517" y="317976"/>
                  </a:lnTo>
                  <a:lnTo>
                    <a:pt x="1510517" y="316706"/>
                  </a:lnTo>
                  <a:lnTo>
                    <a:pt x="1509247" y="316706"/>
                  </a:lnTo>
                  <a:lnTo>
                    <a:pt x="1509247" y="314166"/>
                  </a:lnTo>
                  <a:close/>
                </a:path>
                <a:path w="1515110" h="1591309">
                  <a:moveTo>
                    <a:pt x="8884" y="314166"/>
                  </a:moveTo>
                  <a:lnTo>
                    <a:pt x="8107" y="314166"/>
                  </a:lnTo>
                  <a:lnTo>
                    <a:pt x="8107" y="316706"/>
                  </a:lnTo>
                  <a:lnTo>
                    <a:pt x="6837" y="316706"/>
                  </a:lnTo>
                  <a:lnTo>
                    <a:pt x="6837" y="317976"/>
                  </a:lnTo>
                  <a:lnTo>
                    <a:pt x="5567" y="317976"/>
                  </a:lnTo>
                  <a:lnTo>
                    <a:pt x="5567" y="320516"/>
                  </a:lnTo>
                  <a:lnTo>
                    <a:pt x="4297" y="320516"/>
                  </a:lnTo>
                  <a:lnTo>
                    <a:pt x="4297" y="323056"/>
                  </a:lnTo>
                  <a:lnTo>
                    <a:pt x="3027" y="323056"/>
                  </a:lnTo>
                  <a:lnTo>
                    <a:pt x="3027" y="325596"/>
                  </a:lnTo>
                  <a:lnTo>
                    <a:pt x="8865" y="325602"/>
                  </a:lnTo>
                  <a:lnTo>
                    <a:pt x="8884" y="314166"/>
                  </a:lnTo>
                  <a:close/>
                </a:path>
                <a:path w="1515110" h="1591309">
                  <a:moveTo>
                    <a:pt x="8667" y="447516"/>
                  </a:moveTo>
                  <a:lnTo>
                    <a:pt x="1953" y="447516"/>
                  </a:lnTo>
                  <a:lnTo>
                    <a:pt x="1877" y="479266"/>
                  </a:lnTo>
                  <a:lnTo>
                    <a:pt x="8615" y="479266"/>
                  </a:lnTo>
                  <a:lnTo>
                    <a:pt x="8667" y="447516"/>
                  </a:lnTo>
                  <a:close/>
                </a:path>
                <a:path w="1515110" h="1591309">
                  <a:moveTo>
                    <a:pt x="1514887" y="447516"/>
                  </a:moveTo>
                  <a:lnTo>
                    <a:pt x="1508187" y="447516"/>
                  </a:lnTo>
                  <a:lnTo>
                    <a:pt x="1508111" y="479266"/>
                  </a:lnTo>
                  <a:lnTo>
                    <a:pt x="1514836" y="479266"/>
                  </a:lnTo>
                  <a:lnTo>
                    <a:pt x="1514887" y="447516"/>
                  </a:lnTo>
                  <a:close/>
                </a:path>
                <a:path w="1515110" h="1591309">
                  <a:moveTo>
                    <a:pt x="368" y="1109186"/>
                  </a:moveTo>
                  <a:lnTo>
                    <a:pt x="349" y="1116806"/>
                  </a:lnTo>
                  <a:lnTo>
                    <a:pt x="7587" y="1116806"/>
                  </a:lnTo>
                  <a:lnTo>
                    <a:pt x="7593" y="1114266"/>
                  </a:lnTo>
                  <a:lnTo>
                    <a:pt x="1506577" y="1114266"/>
                  </a:lnTo>
                  <a:lnTo>
                    <a:pt x="7593" y="1112996"/>
                  </a:lnTo>
                  <a:lnTo>
                    <a:pt x="7601" y="1109192"/>
                  </a:lnTo>
                  <a:lnTo>
                    <a:pt x="368" y="1109186"/>
                  </a:lnTo>
                  <a:close/>
                </a:path>
                <a:path w="1515110" h="1591309">
                  <a:moveTo>
                    <a:pt x="757096" y="1109821"/>
                  </a:moveTo>
                  <a:lnTo>
                    <a:pt x="7599" y="1110456"/>
                  </a:lnTo>
                  <a:lnTo>
                    <a:pt x="1506587" y="1110456"/>
                  </a:lnTo>
                  <a:lnTo>
                    <a:pt x="1506568" y="1116806"/>
                  </a:lnTo>
                  <a:lnTo>
                    <a:pt x="1513817" y="1116806"/>
                  </a:lnTo>
                  <a:lnTo>
                    <a:pt x="1513829" y="1110456"/>
                  </a:lnTo>
                  <a:lnTo>
                    <a:pt x="757096" y="1109821"/>
                  </a:lnTo>
                  <a:close/>
                </a:path>
                <a:path w="1515110" h="1591309">
                  <a:moveTo>
                    <a:pt x="1513834" y="1106646"/>
                  </a:moveTo>
                  <a:lnTo>
                    <a:pt x="1506596" y="1106646"/>
                  </a:lnTo>
                  <a:lnTo>
                    <a:pt x="1506587" y="1109186"/>
                  </a:lnTo>
                  <a:lnTo>
                    <a:pt x="1499422" y="1109192"/>
                  </a:lnTo>
                  <a:lnTo>
                    <a:pt x="1513829" y="1110456"/>
                  </a:lnTo>
                  <a:lnTo>
                    <a:pt x="1513834" y="1106646"/>
                  </a:lnTo>
                  <a:close/>
                </a:path>
                <a:path w="1515110" h="1591309">
                  <a:moveTo>
                    <a:pt x="7606" y="1106646"/>
                  </a:moveTo>
                  <a:lnTo>
                    <a:pt x="377" y="1106646"/>
                  </a:lnTo>
                  <a:lnTo>
                    <a:pt x="368" y="1109186"/>
                  </a:lnTo>
                  <a:lnTo>
                    <a:pt x="7601" y="1109192"/>
                  </a:lnTo>
                  <a:lnTo>
                    <a:pt x="7606" y="1106646"/>
                  </a:lnTo>
                  <a:close/>
                </a:path>
                <a:path w="1515110" h="1591309">
                  <a:moveTo>
                    <a:pt x="7612" y="1102830"/>
                  </a:moveTo>
                  <a:lnTo>
                    <a:pt x="386" y="1102836"/>
                  </a:lnTo>
                  <a:lnTo>
                    <a:pt x="377" y="1106646"/>
                  </a:lnTo>
                  <a:lnTo>
                    <a:pt x="7606" y="1106640"/>
                  </a:lnTo>
                  <a:lnTo>
                    <a:pt x="7612" y="1102830"/>
                  </a:lnTo>
                  <a:close/>
                </a:path>
                <a:path w="1515110" h="1591309">
                  <a:moveTo>
                    <a:pt x="1506598" y="1105382"/>
                  </a:moveTo>
                  <a:lnTo>
                    <a:pt x="7606" y="1106646"/>
                  </a:lnTo>
                  <a:lnTo>
                    <a:pt x="1506596" y="1106646"/>
                  </a:lnTo>
                  <a:lnTo>
                    <a:pt x="1506598" y="1105382"/>
                  </a:lnTo>
                  <a:close/>
                </a:path>
                <a:path w="1515110" h="1591309">
                  <a:moveTo>
                    <a:pt x="1513841" y="1101566"/>
                  </a:moveTo>
                  <a:lnTo>
                    <a:pt x="1506605" y="1101572"/>
                  </a:lnTo>
                  <a:lnTo>
                    <a:pt x="1506598" y="1105382"/>
                  </a:lnTo>
                  <a:lnTo>
                    <a:pt x="1513835" y="1105376"/>
                  </a:lnTo>
                  <a:lnTo>
                    <a:pt x="1513841" y="1101566"/>
                  </a:lnTo>
                  <a:close/>
                </a:path>
                <a:path w="1515110" h="1591309">
                  <a:moveTo>
                    <a:pt x="7630" y="1091406"/>
                  </a:moveTo>
                  <a:lnTo>
                    <a:pt x="413" y="1091406"/>
                  </a:lnTo>
                  <a:lnTo>
                    <a:pt x="386" y="1102836"/>
                  </a:lnTo>
                  <a:lnTo>
                    <a:pt x="7612" y="1102830"/>
                  </a:lnTo>
                  <a:lnTo>
                    <a:pt x="7618" y="1099026"/>
                  </a:lnTo>
                  <a:lnTo>
                    <a:pt x="1513845" y="1099026"/>
                  </a:lnTo>
                  <a:lnTo>
                    <a:pt x="1513847" y="1097756"/>
                  </a:lnTo>
                  <a:lnTo>
                    <a:pt x="7618" y="1097756"/>
                  </a:lnTo>
                  <a:lnTo>
                    <a:pt x="7630" y="1091406"/>
                  </a:lnTo>
                  <a:close/>
                </a:path>
                <a:path w="1515110" h="1591309">
                  <a:moveTo>
                    <a:pt x="1513845" y="1099026"/>
                  </a:moveTo>
                  <a:lnTo>
                    <a:pt x="1506614" y="1099026"/>
                  </a:lnTo>
                  <a:lnTo>
                    <a:pt x="1506605" y="1101572"/>
                  </a:lnTo>
                  <a:lnTo>
                    <a:pt x="1513841" y="1101566"/>
                  </a:lnTo>
                  <a:lnTo>
                    <a:pt x="1513845" y="1099026"/>
                  </a:lnTo>
                  <a:close/>
                </a:path>
                <a:path w="1515110" h="1591309">
                  <a:moveTo>
                    <a:pt x="1513858" y="1091406"/>
                  </a:moveTo>
                  <a:lnTo>
                    <a:pt x="1506630" y="1091406"/>
                  </a:lnTo>
                  <a:lnTo>
                    <a:pt x="1506614" y="1097756"/>
                  </a:lnTo>
                  <a:lnTo>
                    <a:pt x="1513847" y="1097756"/>
                  </a:lnTo>
                  <a:lnTo>
                    <a:pt x="1513858" y="1091406"/>
                  </a:lnTo>
                  <a:close/>
                </a:path>
                <a:path w="1515110" h="1591309">
                  <a:moveTo>
                    <a:pt x="7636" y="1087596"/>
                  </a:moveTo>
                  <a:lnTo>
                    <a:pt x="422" y="1087596"/>
                  </a:lnTo>
                  <a:lnTo>
                    <a:pt x="413" y="1091406"/>
                  </a:lnTo>
                  <a:lnTo>
                    <a:pt x="7630" y="1091400"/>
                  </a:lnTo>
                  <a:lnTo>
                    <a:pt x="7636" y="1087596"/>
                  </a:lnTo>
                  <a:close/>
                </a:path>
                <a:path w="1515110" h="1591309">
                  <a:moveTo>
                    <a:pt x="1513866" y="1087596"/>
                  </a:moveTo>
                  <a:lnTo>
                    <a:pt x="1506642" y="1087596"/>
                  </a:lnTo>
                  <a:lnTo>
                    <a:pt x="1506636" y="1090142"/>
                  </a:lnTo>
                  <a:lnTo>
                    <a:pt x="1513859" y="1090136"/>
                  </a:lnTo>
                  <a:lnTo>
                    <a:pt x="1513866" y="1087596"/>
                  </a:lnTo>
                  <a:close/>
                </a:path>
                <a:path w="1515110" h="1591309">
                  <a:moveTo>
                    <a:pt x="7649" y="1079976"/>
                  </a:moveTo>
                  <a:lnTo>
                    <a:pt x="441" y="1079976"/>
                  </a:lnTo>
                  <a:lnTo>
                    <a:pt x="422" y="1087596"/>
                  </a:lnTo>
                  <a:lnTo>
                    <a:pt x="7636" y="1087590"/>
                  </a:lnTo>
                  <a:lnTo>
                    <a:pt x="7649" y="1079976"/>
                  </a:lnTo>
                  <a:close/>
                </a:path>
                <a:path w="1515110" h="1591309">
                  <a:moveTo>
                    <a:pt x="1506645" y="1086332"/>
                  </a:moveTo>
                  <a:lnTo>
                    <a:pt x="7636" y="1087596"/>
                  </a:lnTo>
                  <a:lnTo>
                    <a:pt x="1506642" y="1087596"/>
                  </a:lnTo>
                  <a:lnTo>
                    <a:pt x="1506645" y="1086332"/>
                  </a:lnTo>
                  <a:close/>
                </a:path>
                <a:path w="1515110" h="1591309">
                  <a:moveTo>
                    <a:pt x="1513878" y="1079976"/>
                  </a:moveTo>
                  <a:lnTo>
                    <a:pt x="1506660" y="1079976"/>
                  </a:lnTo>
                  <a:lnTo>
                    <a:pt x="1506645" y="1086332"/>
                  </a:lnTo>
                  <a:lnTo>
                    <a:pt x="1513866" y="1086326"/>
                  </a:lnTo>
                  <a:lnTo>
                    <a:pt x="1513878" y="1079976"/>
                  </a:lnTo>
                  <a:close/>
                </a:path>
                <a:path w="1515110" h="1591309">
                  <a:moveTo>
                    <a:pt x="7655" y="1076166"/>
                  </a:moveTo>
                  <a:lnTo>
                    <a:pt x="450" y="1076166"/>
                  </a:lnTo>
                  <a:lnTo>
                    <a:pt x="441" y="1079976"/>
                  </a:lnTo>
                  <a:lnTo>
                    <a:pt x="7649" y="1078706"/>
                  </a:lnTo>
                  <a:lnTo>
                    <a:pt x="7655" y="1076166"/>
                  </a:lnTo>
                  <a:close/>
                </a:path>
                <a:path w="1515110" h="1591309">
                  <a:moveTo>
                    <a:pt x="1513884" y="1076166"/>
                  </a:moveTo>
                  <a:lnTo>
                    <a:pt x="1506670" y="1076166"/>
                  </a:lnTo>
                  <a:lnTo>
                    <a:pt x="1506660" y="1078706"/>
                  </a:lnTo>
                  <a:lnTo>
                    <a:pt x="1513878" y="1078706"/>
                  </a:lnTo>
                  <a:lnTo>
                    <a:pt x="1513884" y="1076166"/>
                  </a:lnTo>
                  <a:close/>
                </a:path>
                <a:path w="1515110" h="1591309">
                  <a:moveTo>
                    <a:pt x="7657" y="1074902"/>
                  </a:moveTo>
                  <a:lnTo>
                    <a:pt x="7655" y="1076166"/>
                  </a:lnTo>
                  <a:lnTo>
                    <a:pt x="1506670" y="1076160"/>
                  </a:lnTo>
                  <a:lnTo>
                    <a:pt x="7657" y="1074902"/>
                  </a:lnTo>
                  <a:close/>
                </a:path>
                <a:path w="1515110" h="1591309">
                  <a:moveTo>
                    <a:pt x="1513892" y="1069816"/>
                  </a:moveTo>
                  <a:lnTo>
                    <a:pt x="1506682" y="1069822"/>
                  </a:lnTo>
                  <a:lnTo>
                    <a:pt x="1506670" y="1076160"/>
                  </a:lnTo>
                  <a:lnTo>
                    <a:pt x="1513884" y="1076166"/>
                  </a:lnTo>
                  <a:lnTo>
                    <a:pt x="1513892" y="1069816"/>
                  </a:lnTo>
                  <a:close/>
                </a:path>
                <a:path w="1515110" h="1591309">
                  <a:moveTo>
                    <a:pt x="7663" y="1071080"/>
                  </a:moveTo>
                  <a:lnTo>
                    <a:pt x="462" y="1071086"/>
                  </a:lnTo>
                  <a:lnTo>
                    <a:pt x="450" y="1074896"/>
                  </a:lnTo>
                  <a:lnTo>
                    <a:pt x="7657" y="1074902"/>
                  </a:lnTo>
                  <a:lnTo>
                    <a:pt x="7663" y="1071080"/>
                  </a:lnTo>
                  <a:close/>
                </a:path>
                <a:path w="1515110" h="1591309">
                  <a:moveTo>
                    <a:pt x="1506682" y="1069816"/>
                  </a:moveTo>
                  <a:lnTo>
                    <a:pt x="7665" y="1069816"/>
                  </a:lnTo>
                  <a:lnTo>
                    <a:pt x="7663" y="1071080"/>
                  </a:lnTo>
                  <a:lnTo>
                    <a:pt x="1506682" y="1069816"/>
                  </a:lnTo>
                  <a:close/>
                </a:path>
                <a:path w="1515110" h="1591309">
                  <a:moveTo>
                    <a:pt x="7679" y="1060926"/>
                  </a:moveTo>
                  <a:lnTo>
                    <a:pt x="486" y="1060926"/>
                  </a:lnTo>
                  <a:lnTo>
                    <a:pt x="465" y="1069816"/>
                  </a:lnTo>
                  <a:lnTo>
                    <a:pt x="7665" y="1069816"/>
                  </a:lnTo>
                  <a:lnTo>
                    <a:pt x="7679" y="1060926"/>
                  </a:lnTo>
                  <a:close/>
                </a:path>
                <a:path w="1515110" h="1591309">
                  <a:moveTo>
                    <a:pt x="1513908" y="1060926"/>
                  </a:moveTo>
                  <a:lnTo>
                    <a:pt x="1506703" y="1060926"/>
                  </a:lnTo>
                  <a:lnTo>
                    <a:pt x="1506682" y="1069816"/>
                  </a:lnTo>
                  <a:lnTo>
                    <a:pt x="1513892" y="1069816"/>
                  </a:lnTo>
                  <a:lnTo>
                    <a:pt x="1513908" y="1060926"/>
                  </a:lnTo>
                  <a:close/>
                </a:path>
                <a:path w="1515110" h="1591309">
                  <a:moveTo>
                    <a:pt x="1506706" y="1059656"/>
                  </a:moveTo>
                  <a:lnTo>
                    <a:pt x="7679" y="1060926"/>
                  </a:lnTo>
                  <a:lnTo>
                    <a:pt x="1506703" y="1060926"/>
                  </a:lnTo>
                  <a:lnTo>
                    <a:pt x="1506706" y="1059656"/>
                  </a:lnTo>
                  <a:close/>
                </a:path>
                <a:path w="1515110" h="1591309">
                  <a:moveTo>
                    <a:pt x="7696" y="1050760"/>
                  </a:moveTo>
                  <a:lnTo>
                    <a:pt x="511" y="1050766"/>
                  </a:lnTo>
                  <a:lnTo>
                    <a:pt x="486" y="1059656"/>
                  </a:lnTo>
                  <a:lnTo>
                    <a:pt x="7679" y="1059656"/>
                  </a:lnTo>
                  <a:lnTo>
                    <a:pt x="7696" y="1050760"/>
                  </a:lnTo>
                  <a:close/>
                </a:path>
                <a:path w="1515110" h="1591309">
                  <a:moveTo>
                    <a:pt x="1513924" y="1049496"/>
                  </a:moveTo>
                  <a:lnTo>
                    <a:pt x="1506733" y="1049502"/>
                  </a:lnTo>
                  <a:lnTo>
                    <a:pt x="1506706" y="1059656"/>
                  </a:lnTo>
                  <a:lnTo>
                    <a:pt x="1513908" y="1059656"/>
                  </a:lnTo>
                  <a:lnTo>
                    <a:pt x="1513924" y="1049496"/>
                  </a:lnTo>
                  <a:close/>
                </a:path>
                <a:path w="1515110" h="1591309">
                  <a:moveTo>
                    <a:pt x="7712" y="1040606"/>
                  </a:moveTo>
                  <a:lnTo>
                    <a:pt x="532" y="1040606"/>
                  </a:lnTo>
                  <a:lnTo>
                    <a:pt x="511" y="1050766"/>
                  </a:lnTo>
                  <a:lnTo>
                    <a:pt x="7696" y="1050760"/>
                  </a:lnTo>
                  <a:lnTo>
                    <a:pt x="7712" y="1040606"/>
                  </a:lnTo>
                  <a:close/>
                </a:path>
                <a:path w="1515110" h="1591309">
                  <a:moveTo>
                    <a:pt x="1513941" y="1040606"/>
                  </a:moveTo>
                  <a:lnTo>
                    <a:pt x="1506756" y="1040606"/>
                  </a:lnTo>
                  <a:lnTo>
                    <a:pt x="1506733" y="1049502"/>
                  </a:lnTo>
                  <a:lnTo>
                    <a:pt x="1513924" y="1049496"/>
                  </a:lnTo>
                  <a:lnTo>
                    <a:pt x="1513941" y="1040606"/>
                  </a:lnTo>
                  <a:close/>
                </a:path>
                <a:path w="1515110" h="1591309">
                  <a:moveTo>
                    <a:pt x="535" y="1039336"/>
                  </a:moveTo>
                  <a:lnTo>
                    <a:pt x="532" y="1040606"/>
                  </a:lnTo>
                  <a:lnTo>
                    <a:pt x="535" y="1039336"/>
                  </a:lnTo>
                  <a:close/>
                </a:path>
                <a:path w="1515110" h="1591309">
                  <a:moveTo>
                    <a:pt x="7714" y="1039342"/>
                  </a:moveTo>
                  <a:lnTo>
                    <a:pt x="7712" y="1040606"/>
                  </a:lnTo>
                  <a:lnTo>
                    <a:pt x="1506756" y="1040600"/>
                  </a:lnTo>
                  <a:lnTo>
                    <a:pt x="7714" y="1039342"/>
                  </a:lnTo>
                  <a:close/>
                </a:path>
                <a:path w="1515110" h="1591309">
                  <a:moveTo>
                    <a:pt x="1513949" y="1035526"/>
                  </a:moveTo>
                  <a:lnTo>
                    <a:pt x="1506765" y="1035526"/>
                  </a:lnTo>
                  <a:lnTo>
                    <a:pt x="1506756" y="1040600"/>
                  </a:lnTo>
                  <a:lnTo>
                    <a:pt x="1513941" y="1040606"/>
                  </a:lnTo>
                  <a:lnTo>
                    <a:pt x="1513949" y="1035526"/>
                  </a:lnTo>
                  <a:close/>
                </a:path>
                <a:path w="1515110" h="1591309">
                  <a:moveTo>
                    <a:pt x="7720" y="1035526"/>
                  </a:moveTo>
                  <a:lnTo>
                    <a:pt x="547" y="1035526"/>
                  </a:lnTo>
                  <a:lnTo>
                    <a:pt x="538" y="1039336"/>
                  </a:lnTo>
                  <a:lnTo>
                    <a:pt x="7714" y="1039342"/>
                  </a:lnTo>
                  <a:lnTo>
                    <a:pt x="7720" y="1035526"/>
                  </a:lnTo>
                  <a:close/>
                </a:path>
                <a:path w="1515110" h="1591309">
                  <a:moveTo>
                    <a:pt x="1506768" y="1034256"/>
                  </a:moveTo>
                  <a:lnTo>
                    <a:pt x="7720" y="1035526"/>
                  </a:lnTo>
                  <a:lnTo>
                    <a:pt x="1506765" y="1035526"/>
                  </a:lnTo>
                  <a:lnTo>
                    <a:pt x="1506768" y="1034256"/>
                  </a:lnTo>
                  <a:close/>
                </a:path>
                <a:path w="1515110" h="1591309">
                  <a:moveTo>
                    <a:pt x="7731" y="1029176"/>
                  </a:moveTo>
                  <a:lnTo>
                    <a:pt x="562" y="1029176"/>
                  </a:lnTo>
                  <a:lnTo>
                    <a:pt x="547" y="1034256"/>
                  </a:lnTo>
                  <a:lnTo>
                    <a:pt x="7720" y="1034256"/>
                  </a:lnTo>
                  <a:lnTo>
                    <a:pt x="7731" y="1029176"/>
                  </a:lnTo>
                  <a:close/>
                </a:path>
                <a:path w="1515110" h="1591309">
                  <a:moveTo>
                    <a:pt x="1513959" y="1029176"/>
                  </a:moveTo>
                  <a:lnTo>
                    <a:pt x="1506780" y="1029176"/>
                  </a:lnTo>
                  <a:lnTo>
                    <a:pt x="1506768" y="1034256"/>
                  </a:lnTo>
                  <a:lnTo>
                    <a:pt x="1513949" y="1034256"/>
                  </a:lnTo>
                  <a:lnTo>
                    <a:pt x="1513959" y="1029176"/>
                  </a:lnTo>
                  <a:close/>
                </a:path>
                <a:path w="1515110" h="1591309">
                  <a:moveTo>
                    <a:pt x="757259" y="1028541"/>
                  </a:moveTo>
                  <a:lnTo>
                    <a:pt x="7731" y="1029176"/>
                  </a:lnTo>
                  <a:lnTo>
                    <a:pt x="1506780" y="1029170"/>
                  </a:lnTo>
                  <a:lnTo>
                    <a:pt x="757259" y="1028541"/>
                  </a:lnTo>
                  <a:close/>
                </a:path>
                <a:path w="1515110" h="1591309">
                  <a:moveTo>
                    <a:pt x="1506818" y="1013930"/>
                  </a:moveTo>
                  <a:lnTo>
                    <a:pt x="1506795" y="1022826"/>
                  </a:lnTo>
                  <a:lnTo>
                    <a:pt x="7739" y="1024096"/>
                  </a:lnTo>
                  <a:lnTo>
                    <a:pt x="1506795" y="1024096"/>
                  </a:lnTo>
                  <a:lnTo>
                    <a:pt x="1506780" y="1029170"/>
                  </a:lnTo>
                  <a:lnTo>
                    <a:pt x="1513959" y="1029176"/>
                  </a:lnTo>
                  <a:lnTo>
                    <a:pt x="1513983" y="1013936"/>
                  </a:lnTo>
                  <a:lnTo>
                    <a:pt x="1506818" y="1013930"/>
                  </a:lnTo>
                  <a:close/>
                </a:path>
                <a:path w="1515110" h="1591309">
                  <a:moveTo>
                    <a:pt x="599" y="1012666"/>
                  </a:moveTo>
                  <a:lnTo>
                    <a:pt x="562" y="1027906"/>
                  </a:lnTo>
                  <a:lnTo>
                    <a:pt x="757259" y="1028541"/>
                  </a:lnTo>
                  <a:lnTo>
                    <a:pt x="7731" y="1027906"/>
                  </a:lnTo>
                  <a:lnTo>
                    <a:pt x="7755" y="1012672"/>
                  </a:lnTo>
                  <a:lnTo>
                    <a:pt x="599" y="1012666"/>
                  </a:lnTo>
                  <a:close/>
                </a:path>
                <a:path w="1515110" h="1591309">
                  <a:moveTo>
                    <a:pt x="1506820" y="1012666"/>
                  </a:moveTo>
                  <a:lnTo>
                    <a:pt x="7755" y="1012672"/>
                  </a:lnTo>
                  <a:lnTo>
                    <a:pt x="1506818" y="1013930"/>
                  </a:lnTo>
                  <a:lnTo>
                    <a:pt x="1506820" y="1012666"/>
                  </a:lnTo>
                  <a:close/>
                </a:path>
                <a:path w="1515110" h="1591309">
                  <a:moveTo>
                    <a:pt x="7769" y="1003770"/>
                  </a:moveTo>
                  <a:lnTo>
                    <a:pt x="625" y="1003776"/>
                  </a:lnTo>
                  <a:lnTo>
                    <a:pt x="599" y="1012666"/>
                  </a:lnTo>
                  <a:lnTo>
                    <a:pt x="7755" y="1012666"/>
                  </a:lnTo>
                  <a:lnTo>
                    <a:pt x="7763" y="1008856"/>
                  </a:lnTo>
                  <a:lnTo>
                    <a:pt x="1506832" y="1008856"/>
                  </a:lnTo>
                  <a:lnTo>
                    <a:pt x="7763" y="1007586"/>
                  </a:lnTo>
                  <a:lnTo>
                    <a:pt x="7769" y="1003770"/>
                  </a:lnTo>
                  <a:close/>
                </a:path>
                <a:path w="1515110" h="1591309">
                  <a:moveTo>
                    <a:pt x="757311" y="1003141"/>
                  </a:moveTo>
                  <a:lnTo>
                    <a:pt x="1506843" y="1003776"/>
                  </a:lnTo>
                  <a:lnTo>
                    <a:pt x="1506820" y="1012666"/>
                  </a:lnTo>
                  <a:lnTo>
                    <a:pt x="1513983" y="1012666"/>
                  </a:lnTo>
                  <a:lnTo>
                    <a:pt x="1513998" y="1003776"/>
                  </a:lnTo>
                  <a:lnTo>
                    <a:pt x="757311" y="1003141"/>
                  </a:lnTo>
                  <a:close/>
                </a:path>
                <a:path w="1515110" h="1591309">
                  <a:moveTo>
                    <a:pt x="1514016" y="993616"/>
                  </a:moveTo>
                  <a:lnTo>
                    <a:pt x="1506867" y="993616"/>
                  </a:lnTo>
                  <a:lnTo>
                    <a:pt x="1506845" y="1002506"/>
                  </a:lnTo>
                  <a:lnTo>
                    <a:pt x="1514000" y="1002506"/>
                  </a:lnTo>
                  <a:lnTo>
                    <a:pt x="1514000" y="1003776"/>
                  </a:lnTo>
                  <a:lnTo>
                    <a:pt x="1514016" y="993616"/>
                  </a:lnTo>
                  <a:close/>
                </a:path>
                <a:path w="1515110" h="1591309">
                  <a:moveTo>
                    <a:pt x="7771" y="1002512"/>
                  </a:moveTo>
                  <a:lnTo>
                    <a:pt x="7769" y="1003770"/>
                  </a:lnTo>
                  <a:lnTo>
                    <a:pt x="757310" y="1003141"/>
                  </a:lnTo>
                  <a:lnTo>
                    <a:pt x="7771" y="1002512"/>
                  </a:lnTo>
                  <a:close/>
                </a:path>
                <a:path w="1515110" h="1591309">
                  <a:moveTo>
                    <a:pt x="1514000" y="1002506"/>
                  </a:moveTo>
                  <a:lnTo>
                    <a:pt x="7771" y="1002506"/>
                  </a:lnTo>
                  <a:lnTo>
                    <a:pt x="757311" y="1003141"/>
                  </a:lnTo>
                  <a:lnTo>
                    <a:pt x="1514000" y="1002506"/>
                  </a:lnTo>
                  <a:close/>
                </a:path>
                <a:path w="1515110" h="1591309">
                  <a:moveTo>
                    <a:pt x="7788" y="993616"/>
                  </a:moveTo>
                  <a:lnTo>
                    <a:pt x="648" y="993616"/>
                  </a:lnTo>
                  <a:lnTo>
                    <a:pt x="623" y="1002506"/>
                  </a:lnTo>
                  <a:lnTo>
                    <a:pt x="7771" y="1002512"/>
                  </a:lnTo>
                  <a:lnTo>
                    <a:pt x="7788" y="993616"/>
                  </a:lnTo>
                  <a:close/>
                </a:path>
                <a:path w="1515110" h="1591309">
                  <a:moveTo>
                    <a:pt x="7808" y="980916"/>
                  </a:moveTo>
                  <a:lnTo>
                    <a:pt x="678" y="980916"/>
                  </a:lnTo>
                  <a:lnTo>
                    <a:pt x="648" y="993616"/>
                  </a:lnTo>
                  <a:lnTo>
                    <a:pt x="7788" y="993610"/>
                  </a:lnTo>
                  <a:lnTo>
                    <a:pt x="7808" y="980916"/>
                  </a:lnTo>
                  <a:close/>
                </a:path>
                <a:path w="1515110" h="1591309">
                  <a:moveTo>
                    <a:pt x="1506869" y="992352"/>
                  </a:moveTo>
                  <a:lnTo>
                    <a:pt x="7788" y="993616"/>
                  </a:lnTo>
                  <a:lnTo>
                    <a:pt x="1506867" y="993616"/>
                  </a:lnTo>
                  <a:lnTo>
                    <a:pt x="1506869" y="992352"/>
                  </a:lnTo>
                  <a:close/>
                </a:path>
                <a:path w="1515110" h="1591309">
                  <a:moveTo>
                    <a:pt x="1514036" y="980916"/>
                  </a:moveTo>
                  <a:lnTo>
                    <a:pt x="1506897" y="980916"/>
                  </a:lnTo>
                  <a:lnTo>
                    <a:pt x="1506869" y="992352"/>
                  </a:lnTo>
                  <a:lnTo>
                    <a:pt x="1514016" y="992346"/>
                  </a:lnTo>
                  <a:lnTo>
                    <a:pt x="1514036" y="980916"/>
                  </a:lnTo>
                  <a:close/>
                </a:path>
                <a:path w="1515110" h="1591309">
                  <a:moveTo>
                    <a:pt x="7821" y="972020"/>
                  </a:moveTo>
                  <a:lnTo>
                    <a:pt x="699" y="972026"/>
                  </a:lnTo>
                  <a:lnTo>
                    <a:pt x="678" y="980916"/>
                  </a:lnTo>
                  <a:lnTo>
                    <a:pt x="7808" y="980910"/>
                  </a:lnTo>
                  <a:lnTo>
                    <a:pt x="7821" y="972020"/>
                  </a:lnTo>
                  <a:close/>
                </a:path>
                <a:path w="1515110" h="1591309">
                  <a:moveTo>
                    <a:pt x="1514050" y="970756"/>
                  </a:moveTo>
                  <a:lnTo>
                    <a:pt x="1506925" y="970762"/>
                  </a:lnTo>
                  <a:lnTo>
                    <a:pt x="1506903" y="979652"/>
                  </a:lnTo>
                  <a:lnTo>
                    <a:pt x="1514036" y="979646"/>
                  </a:lnTo>
                  <a:lnTo>
                    <a:pt x="1514050" y="970756"/>
                  </a:lnTo>
                  <a:close/>
                </a:path>
                <a:path w="1515110" h="1591309">
                  <a:moveTo>
                    <a:pt x="7823" y="970756"/>
                  </a:moveTo>
                  <a:lnTo>
                    <a:pt x="7821" y="972020"/>
                  </a:lnTo>
                  <a:lnTo>
                    <a:pt x="14881" y="970762"/>
                  </a:lnTo>
                  <a:lnTo>
                    <a:pt x="7823" y="970756"/>
                  </a:lnTo>
                  <a:close/>
                </a:path>
                <a:path w="1515110" h="1591309">
                  <a:moveTo>
                    <a:pt x="1506925" y="970756"/>
                  </a:moveTo>
                  <a:lnTo>
                    <a:pt x="7823" y="970756"/>
                  </a:lnTo>
                  <a:lnTo>
                    <a:pt x="757373" y="971391"/>
                  </a:lnTo>
                  <a:lnTo>
                    <a:pt x="1506925" y="970756"/>
                  </a:lnTo>
                  <a:close/>
                </a:path>
                <a:path w="1515110" h="1591309">
                  <a:moveTo>
                    <a:pt x="766" y="942816"/>
                  </a:moveTo>
                  <a:lnTo>
                    <a:pt x="699" y="970756"/>
                  </a:lnTo>
                  <a:lnTo>
                    <a:pt x="7823" y="970756"/>
                  </a:lnTo>
                  <a:lnTo>
                    <a:pt x="7868" y="942822"/>
                  </a:lnTo>
                  <a:lnTo>
                    <a:pt x="766" y="942816"/>
                  </a:lnTo>
                  <a:close/>
                </a:path>
                <a:path w="1515110" h="1591309">
                  <a:moveTo>
                    <a:pt x="1506986" y="944080"/>
                  </a:moveTo>
                  <a:lnTo>
                    <a:pt x="1506925" y="970756"/>
                  </a:lnTo>
                  <a:lnTo>
                    <a:pt x="1514050" y="970756"/>
                  </a:lnTo>
                  <a:lnTo>
                    <a:pt x="1514095" y="944086"/>
                  </a:lnTo>
                  <a:lnTo>
                    <a:pt x="1506986" y="944080"/>
                  </a:lnTo>
                  <a:close/>
                </a:path>
                <a:path w="1515110" h="1591309">
                  <a:moveTo>
                    <a:pt x="1506968" y="951706"/>
                  </a:moveTo>
                  <a:lnTo>
                    <a:pt x="7855" y="951706"/>
                  </a:lnTo>
                  <a:lnTo>
                    <a:pt x="7853" y="952976"/>
                  </a:lnTo>
                  <a:lnTo>
                    <a:pt x="1506968" y="951706"/>
                  </a:lnTo>
                  <a:close/>
                </a:path>
                <a:path w="1515110" h="1591309">
                  <a:moveTo>
                    <a:pt x="1506989" y="942816"/>
                  </a:moveTo>
                  <a:lnTo>
                    <a:pt x="7868" y="942822"/>
                  </a:lnTo>
                  <a:lnTo>
                    <a:pt x="1506986" y="944080"/>
                  </a:lnTo>
                  <a:lnTo>
                    <a:pt x="1506989" y="942816"/>
                  </a:lnTo>
                  <a:close/>
                </a:path>
                <a:path w="1515110" h="1591309">
                  <a:moveTo>
                    <a:pt x="7913" y="916146"/>
                  </a:moveTo>
                  <a:lnTo>
                    <a:pt x="833" y="916146"/>
                  </a:lnTo>
                  <a:lnTo>
                    <a:pt x="766" y="942816"/>
                  </a:lnTo>
                  <a:lnTo>
                    <a:pt x="7868" y="942816"/>
                  </a:lnTo>
                  <a:lnTo>
                    <a:pt x="7913" y="916146"/>
                  </a:lnTo>
                  <a:close/>
                </a:path>
                <a:path w="1515110" h="1591309">
                  <a:moveTo>
                    <a:pt x="1514138" y="916146"/>
                  </a:moveTo>
                  <a:lnTo>
                    <a:pt x="1507057" y="916146"/>
                  </a:lnTo>
                  <a:lnTo>
                    <a:pt x="1506989" y="942816"/>
                  </a:lnTo>
                  <a:lnTo>
                    <a:pt x="1514095" y="942816"/>
                  </a:lnTo>
                  <a:lnTo>
                    <a:pt x="1514138" y="916146"/>
                  </a:lnTo>
                  <a:close/>
                </a:path>
                <a:path w="1515110" h="1591309">
                  <a:moveTo>
                    <a:pt x="1507011" y="933926"/>
                  </a:moveTo>
                  <a:close/>
                </a:path>
                <a:path w="1515110" h="1591309">
                  <a:moveTo>
                    <a:pt x="858" y="904716"/>
                  </a:moveTo>
                  <a:lnTo>
                    <a:pt x="833" y="916146"/>
                  </a:lnTo>
                  <a:lnTo>
                    <a:pt x="7913" y="916140"/>
                  </a:lnTo>
                  <a:lnTo>
                    <a:pt x="7929" y="905986"/>
                  </a:lnTo>
                  <a:lnTo>
                    <a:pt x="1514156" y="905986"/>
                  </a:lnTo>
                  <a:lnTo>
                    <a:pt x="858" y="904716"/>
                  </a:lnTo>
                  <a:close/>
                </a:path>
                <a:path w="1515110" h="1591309">
                  <a:moveTo>
                    <a:pt x="1507060" y="914882"/>
                  </a:moveTo>
                  <a:lnTo>
                    <a:pt x="7913" y="916146"/>
                  </a:lnTo>
                  <a:lnTo>
                    <a:pt x="1507057" y="916146"/>
                  </a:lnTo>
                  <a:lnTo>
                    <a:pt x="1507060" y="914882"/>
                  </a:lnTo>
                  <a:close/>
                </a:path>
                <a:path w="1515110" h="1591309">
                  <a:moveTo>
                    <a:pt x="1514156" y="905986"/>
                  </a:moveTo>
                  <a:lnTo>
                    <a:pt x="1507081" y="905986"/>
                  </a:lnTo>
                  <a:lnTo>
                    <a:pt x="1507060" y="914882"/>
                  </a:lnTo>
                  <a:lnTo>
                    <a:pt x="1514140" y="914876"/>
                  </a:lnTo>
                  <a:lnTo>
                    <a:pt x="1514156" y="905986"/>
                  </a:lnTo>
                  <a:close/>
                </a:path>
                <a:path w="1515110" h="1591309">
                  <a:moveTo>
                    <a:pt x="7944" y="897096"/>
                  </a:moveTo>
                  <a:lnTo>
                    <a:pt x="879" y="897096"/>
                  </a:lnTo>
                  <a:lnTo>
                    <a:pt x="858" y="904716"/>
                  </a:lnTo>
                  <a:lnTo>
                    <a:pt x="7929" y="904716"/>
                  </a:lnTo>
                  <a:lnTo>
                    <a:pt x="7944" y="897096"/>
                  </a:lnTo>
                  <a:close/>
                </a:path>
                <a:path w="1515110" h="1591309">
                  <a:moveTo>
                    <a:pt x="1514168" y="897096"/>
                  </a:moveTo>
                  <a:lnTo>
                    <a:pt x="1507103" y="897096"/>
                  </a:lnTo>
                  <a:lnTo>
                    <a:pt x="1507081" y="904716"/>
                  </a:lnTo>
                  <a:lnTo>
                    <a:pt x="1514156" y="904716"/>
                  </a:lnTo>
                  <a:lnTo>
                    <a:pt x="1514168" y="897096"/>
                  </a:lnTo>
                  <a:close/>
                </a:path>
                <a:path w="1515110" h="1591309">
                  <a:moveTo>
                    <a:pt x="7976" y="876776"/>
                  </a:moveTo>
                  <a:lnTo>
                    <a:pt x="928" y="876776"/>
                  </a:lnTo>
                  <a:lnTo>
                    <a:pt x="879" y="897096"/>
                  </a:lnTo>
                  <a:lnTo>
                    <a:pt x="7944" y="897090"/>
                  </a:lnTo>
                  <a:lnTo>
                    <a:pt x="7976" y="876776"/>
                  </a:lnTo>
                  <a:close/>
                </a:path>
                <a:path w="1515110" h="1591309">
                  <a:moveTo>
                    <a:pt x="1507106" y="895832"/>
                  </a:moveTo>
                  <a:lnTo>
                    <a:pt x="7944" y="897096"/>
                  </a:lnTo>
                  <a:lnTo>
                    <a:pt x="1507103" y="897096"/>
                  </a:lnTo>
                  <a:lnTo>
                    <a:pt x="1507106" y="895832"/>
                  </a:lnTo>
                  <a:close/>
                </a:path>
                <a:path w="1515110" h="1591309">
                  <a:moveTo>
                    <a:pt x="1514203" y="876776"/>
                  </a:moveTo>
                  <a:lnTo>
                    <a:pt x="1507149" y="876776"/>
                  </a:lnTo>
                  <a:lnTo>
                    <a:pt x="1507106" y="895832"/>
                  </a:lnTo>
                  <a:lnTo>
                    <a:pt x="1514170" y="895826"/>
                  </a:lnTo>
                  <a:lnTo>
                    <a:pt x="1514203" y="876776"/>
                  </a:lnTo>
                  <a:close/>
                </a:path>
                <a:path w="1515110" h="1591309">
                  <a:moveTo>
                    <a:pt x="1507152" y="875506"/>
                  </a:moveTo>
                  <a:lnTo>
                    <a:pt x="7976" y="876776"/>
                  </a:lnTo>
                  <a:lnTo>
                    <a:pt x="1507149" y="876776"/>
                  </a:lnTo>
                  <a:lnTo>
                    <a:pt x="1507152" y="875506"/>
                  </a:lnTo>
                  <a:close/>
                </a:path>
                <a:path w="1515110" h="1591309">
                  <a:moveTo>
                    <a:pt x="8077" y="813270"/>
                  </a:moveTo>
                  <a:lnTo>
                    <a:pt x="1080" y="813276"/>
                  </a:lnTo>
                  <a:lnTo>
                    <a:pt x="928" y="875506"/>
                  </a:lnTo>
                  <a:lnTo>
                    <a:pt x="7976" y="875506"/>
                  </a:lnTo>
                  <a:lnTo>
                    <a:pt x="8077" y="813270"/>
                  </a:lnTo>
                  <a:close/>
                </a:path>
                <a:path w="1515110" h="1591309">
                  <a:moveTo>
                    <a:pt x="1514304" y="812006"/>
                  </a:moveTo>
                  <a:lnTo>
                    <a:pt x="1507306" y="813276"/>
                  </a:lnTo>
                  <a:lnTo>
                    <a:pt x="1507152" y="875506"/>
                  </a:lnTo>
                  <a:lnTo>
                    <a:pt x="1514203" y="875506"/>
                  </a:lnTo>
                  <a:lnTo>
                    <a:pt x="1514304" y="812006"/>
                  </a:lnTo>
                  <a:close/>
                </a:path>
                <a:path w="1515110" h="1591309">
                  <a:moveTo>
                    <a:pt x="8128" y="781520"/>
                  </a:moveTo>
                  <a:lnTo>
                    <a:pt x="1156" y="781526"/>
                  </a:lnTo>
                  <a:lnTo>
                    <a:pt x="1080" y="812006"/>
                  </a:lnTo>
                  <a:lnTo>
                    <a:pt x="8079" y="812006"/>
                  </a:lnTo>
                  <a:lnTo>
                    <a:pt x="8128" y="781520"/>
                  </a:lnTo>
                  <a:close/>
                </a:path>
                <a:path w="1515110" h="1591309">
                  <a:moveTo>
                    <a:pt x="1514355" y="780256"/>
                  </a:moveTo>
                  <a:lnTo>
                    <a:pt x="1507382" y="780262"/>
                  </a:lnTo>
                  <a:lnTo>
                    <a:pt x="1507306" y="812006"/>
                  </a:lnTo>
                  <a:lnTo>
                    <a:pt x="1514304" y="812006"/>
                  </a:lnTo>
                  <a:lnTo>
                    <a:pt x="1514355" y="780256"/>
                  </a:lnTo>
                  <a:close/>
                </a:path>
                <a:path w="1515110" h="1591309">
                  <a:moveTo>
                    <a:pt x="8267" y="696436"/>
                  </a:moveTo>
                  <a:lnTo>
                    <a:pt x="1360" y="696436"/>
                  </a:lnTo>
                  <a:lnTo>
                    <a:pt x="1156" y="781526"/>
                  </a:lnTo>
                  <a:lnTo>
                    <a:pt x="8128" y="781520"/>
                  </a:lnTo>
                  <a:lnTo>
                    <a:pt x="8267" y="696436"/>
                  </a:lnTo>
                  <a:close/>
                </a:path>
                <a:path w="1515110" h="1591309">
                  <a:moveTo>
                    <a:pt x="1514491" y="696436"/>
                  </a:moveTo>
                  <a:lnTo>
                    <a:pt x="1507588" y="696436"/>
                  </a:lnTo>
                  <a:lnTo>
                    <a:pt x="1507539" y="715486"/>
                  </a:lnTo>
                  <a:lnTo>
                    <a:pt x="8234" y="716756"/>
                  </a:lnTo>
                  <a:lnTo>
                    <a:pt x="1507539" y="716756"/>
                  </a:lnTo>
                  <a:lnTo>
                    <a:pt x="1507382" y="780262"/>
                  </a:lnTo>
                  <a:lnTo>
                    <a:pt x="1514355" y="780256"/>
                  </a:lnTo>
                  <a:lnTo>
                    <a:pt x="1514491" y="696436"/>
                  </a:lnTo>
                  <a:close/>
                </a:path>
                <a:path w="1515110" h="1591309">
                  <a:moveTo>
                    <a:pt x="1405" y="676116"/>
                  </a:moveTo>
                  <a:lnTo>
                    <a:pt x="1360" y="696436"/>
                  </a:lnTo>
                  <a:lnTo>
                    <a:pt x="8267" y="695166"/>
                  </a:lnTo>
                  <a:lnTo>
                    <a:pt x="8298" y="676122"/>
                  </a:lnTo>
                  <a:lnTo>
                    <a:pt x="1405" y="676116"/>
                  </a:lnTo>
                  <a:close/>
                </a:path>
                <a:path w="1515110" h="1591309">
                  <a:moveTo>
                    <a:pt x="758264" y="676751"/>
                  </a:moveTo>
                  <a:lnTo>
                    <a:pt x="1507634" y="677386"/>
                  </a:lnTo>
                  <a:lnTo>
                    <a:pt x="1507588" y="695166"/>
                  </a:lnTo>
                  <a:lnTo>
                    <a:pt x="1514491" y="695166"/>
                  </a:lnTo>
                  <a:lnTo>
                    <a:pt x="1514521" y="677386"/>
                  </a:lnTo>
                  <a:lnTo>
                    <a:pt x="758264" y="676751"/>
                  </a:lnTo>
                  <a:close/>
                </a:path>
                <a:path w="1515110" h="1591309">
                  <a:moveTo>
                    <a:pt x="8298" y="676116"/>
                  </a:moveTo>
                  <a:lnTo>
                    <a:pt x="758264" y="676751"/>
                  </a:lnTo>
                  <a:lnTo>
                    <a:pt x="8298" y="676116"/>
                  </a:lnTo>
                  <a:close/>
                </a:path>
                <a:path w="1515110" h="1591309">
                  <a:moveTo>
                    <a:pt x="8325" y="659600"/>
                  </a:moveTo>
                  <a:lnTo>
                    <a:pt x="1448" y="659606"/>
                  </a:lnTo>
                  <a:lnTo>
                    <a:pt x="1405" y="676116"/>
                  </a:lnTo>
                  <a:lnTo>
                    <a:pt x="8298" y="676116"/>
                  </a:lnTo>
                  <a:lnTo>
                    <a:pt x="8325" y="659600"/>
                  </a:lnTo>
                  <a:close/>
                </a:path>
                <a:path w="1515110" h="1591309">
                  <a:moveTo>
                    <a:pt x="758337" y="658971"/>
                  </a:moveTo>
                  <a:lnTo>
                    <a:pt x="1507677" y="659606"/>
                  </a:lnTo>
                  <a:lnTo>
                    <a:pt x="1507634" y="676116"/>
                  </a:lnTo>
                  <a:lnTo>
                    <a:pt x="1514521" y="676116"/>
                  </a:lnTo>
                  <a:lnTo>
                    <a:pt x="1514550" y="659606"/>
                  </a:lnTo>
                  <a:lnTo>
                    <a:pt x="758337" y="658971"/>
                  </a:lnTo>
                  <a:close/>
                </a:path>
                <a:path w="1515110" h="1591309">
                  <a:moveTo>
                    <a:pt x="1448" y="658336"/>
                  </a:moveTo>
                  <a:lnTo>
                    <a:pt x="1445" y="659606"/>
                  </a:lnTo>
                  <a:lnTo>
                    <a:pt x="1448" y="658336"/>
                  </a:lnTo>
                  <a:close/>
                </a:path>
                <a:path w="1515110" h="1591309">
                  <a:moveTo>
                    <a:pt x="757999" y="658971"/>
                  </a:moveTo>
                  <a:lnTo>
                    <a:pt x="8327" y="659606"/>
                  </a:lnTo>
                  <a:lnTo>
                    <a:pt x="758000" y="658971"/>
                  </a:lnTo>
                  <a:close/>
                </a:path>
                <a:path w="1515110" h="1591309">
                  <a:moveTo>
                    <a:pt x="758002" y="658971"/>
                  </a:moveTo>
                  <a:lnTo>
                    <a:pt x="758337" y="658971"/>
                  </a:lnTo>
                  <a:lnTo>
                    <a:pt x="758002" y="658971"/>
                  </a:lnTo>
                  <a:close/>
                </a:path>
                <a:path w="1515110" h="1591309">
                  <a:moveTo>
                    <a:pt x="8329" y="658336"/>
                  </a:moveTo>
                  <a:lnTo>
                    <a:pt x="758000" y="658971"/>
                  </a:lnTo>
                  <a:lnTo>
                    <a:pt x="8329" y="658336"/>
                  </a:lnTo>
                  <a:close/>
                </a:path>
                <a:path w="1515110" h="1591309">
                  <a:moveTo>
                    <a:pt x="1514580" y="640556"/>
                  </a:moveTo>
                  <a:lnTo>
                    <a:pt x="1507721" y="640556"/>
                  </a:lnTo>
                  <a:lnTo>
                    <a:pt x="1507674" y="658336"/>
                  </a:lnTo>
                  <a:lnTo>
                    <a:pt x="758337" y="658971"/>
                  </a:lnTo>
                  <a:lnTo>
                    <a:pt x="1514547" y="658336"/>
                  </a:lnTo>
                  <a:lnTo>
                    <a:pt x="1514580" y="640556"/>
                  </a:lnTo>
                  <a:close/>
                </a:path>
                <a:path w="1515110" h="1591309">
                  <a:moveTo>
                    <a:pt x="8357" y="640556"/>
                  </a:moveTo>
                  <a:lnTo>
                    <a:pt x="1494" y="640556"/>
                  </a:lnTo>
                  <a:lnTo>
                    <a:pt x="1451" y="658336"/>
                  </a:lnTo>
                  <a:lnTo>
                    <a:pt x="8329" y="658336"/>
                  </a:lnTo>
                  <a:lnTo>
                    <a:pt x="8357" y="640556"/>
                  </a:lnTo>
                  <a:close/>
                </a:path>
                <a:path w="1515110" h="1591309">
                  <a:moveTo>
                    <a:pt x="1507723" y="639286"/>
                  </a:moveTo>
                  <a:lnTo>
                    <a:pt x="8359" y="639286"/>
                  </a:lnTo>
                  <a:lnTo>
                    <a:pt x="8357" y="640556"/>
                  </a:lnTo>
                  <a:lnTo>
                    <a:pt x="1507723" y="639286"/>
                  </a:lnTo>
                  <a:close/>
                </a:path>
                <a:path w="1515110" h="1591309">
                  <a:moveTo>
                    <a:pt x="8421" y="599910"/>
                  </a:moveTo>
                  <a:lnTo>
                    <a:pt x="1591" y="599916"/>
                  </a:lnTo>
                  <a:lnTo>
                    <a:pt x="1494" y="639286"/>
                  </a:lnTo>
                  <a:lnTo>
                    <a:pt x="8359" y="639286"/>
                  </a:lnTo>
                  <a:lnTo>
                    <a:pt x="8421" y="599910"/>
                  </a:lnTo>
                  <a:close/>
                </a:path>
                <a:path w="1515110" h="1591309">
                  <a:moveTo>
                    <a:pt x="1514645" y="598646"/>
                  </a:moveTo>
                  <a:lnTo>
                    <a:pt x="1507822" y="598652"/>
                  </a:lnTo>
                  <a:lnTo>
                    <a:pt x="1507726" y="639286"/>
                  </a:lnTo>
                  <a:lnTo>
                    <a:pt x="1514580" y="639286"/>
                  </a:lnTo>
                  <a:lnTo>
                    <a:pt x="1514645" y="598646"/>
                  </a:lnTo>
                  <a:close/>
                </a:path>
                <a:path w="1515110" h="1591309">
                  <a:moveTo>
                    <a:pt x="8429" y="594830"/>
                  </a:moveTo>
                  <a:lnTo>
                    <a:pt x="1603" y="594836"/>
                  </a:lnTo>
                  <a:lnTo>
                    <a:pt x="1591" y="599916"/>
                  </a:lnTo>
                  <a:lnTo>
                    <a:pt x="8421" y="599910"/>
                  </a:lnTo>
                  <a:lnTo>
                    <a:pt x="8429" y="594830"/>
                  </a:lnTo>
                  <a:close/>
                </a:path>
                <a:path w="1515110" h="1591309">
                  <a:moveTo>
                    <a:pt x="1514653" y="593566"/>
                  </a:moveTo>
                  <a:lnTo>
                    <a:pt x="1507834" y="593572"/>
                  </a:lnTo>
                  <a:lnTo>
                    <a:pt x="1507822" y="598652"/>
                  </a:lnTo>
                  <a:lnTo>
                    <a:pt x="1514645" y="598646"/>
                  </a:lnTo>
                  <a:lnTo>
                    <a:pt x="1514653" y="593566"/>
                  </a:lnTo>
                  <a:close/>
                </a:path>
                <a:path w="1515110" h="1591309">
                  <a:moveTo>
                    <a:pt x="1507834" y="593566"/>
                  </a:moveTo>
                  <a:lnTo>
                    <a:pt x="8431" y="593566"/>
                  </a:lnTo>
                  <a:lnTo>
                    <a:pt x="8429" y="594830"/>
                  </a:lnTo>
                  <a:lnTo>
                    <a:pt x="1507834" y="593566"/>
                  </a:lnTo>
                  <a:close/>
                </a:path>
                <a:path w="1515110" h="1591309">
                  <a:moveTo>
                    <a:pt x="8462" y="574510"/>
                  </a:moveTo>
                  <a:lnTo>
                    <a:pt x="1652" y="574516"/>
                  </a:lnTo>
                  <a:lnTo>
                    <a:pt x="1603" y="593566"/>
                  </a:lnTo>
                  <a:lnTo>
                    <a:pt x="8431" y="593566"/>
                  </a:lnTo>
                  <a:lnTo>
                    <a:pt x="8439" y="589756"/>
                  </a:lnTo>
                  <a:lnTo>
                    <a:pt x="1507846" y="589756"/>
                  </a:lnTo>
                  <a:lnTo>
                    <a:pt x="8439" y="588486"/>
                  </a:lnTo>
                  <a:lnTo>
                    <a:pt x="8462" y="574510"/>
                  </a:lnTo>
                  <a:close/>
                </a:path>
                <a:path w="1515110" h="1591309">
                  <a:moveTo>
                    <a:pt x="1514686" y="573246"/>
                  </a:moveTo>
                  <a:lnTo>
                    <a:pt x="1507883" y="573252"/>
                  </a:lnTo>
                  <a:lnTo>
                    <a:pt x="1507859" y="583406"/>
                  </a:lnTo>
                  <a:lnTo>
                    <a:pt x="8447" y="584676"/>
                  </a:lnTo>
                  <a:lnTo>
                    <a:pt x="1507859" y="584676"/>
                  </a:lnTo>
                  <a:lnTo>
                    <a:pt x="1507834" y="593566"/>
                  </a:lnTo>
                  <a:lnTo>
                    <a:pt x="1514653" y="593566"/>
                  </a:lnTo>
                  <a:lnTo>
                    <a:pt x="1514686" y="573246"/>
                  </a:lnTo>
                  <a:close/>
                </a:path>
                <a:path w="1515110" h="1591309">
                  <a:moveTo>
                    <a:pt x="1507883" y="573246"/>
                  </a:moveTo>
                  <a:lnTo>
                    <a:pt x="8464" y="573246"/>
                  </a:lnTo>
                  <a:lnTo>
                    <a:pt x="8462" y="574510"/>
                  </a:lnTo>
                  <a:lnTo>
                    <a:pt x="1507883" y="573246"/>
                  </a:lnTo>
                  <a:close/>
                </a:path>
                <a:path w="1515110" h="1591309">
                  <a:moveTo>
                    <a:pt x="8470" y="569430"/>
                  </a:moveTo>
                  <a:lnTo>
                    <a:pt x="1664" y="569436"/>
                  </a:lnTo>
                  <a:lnTo>
                    <a:pt x="1655" y="573246"/>
                  </a:lnTo>
                  <a:lnTo>
                    <a:pt x="8464" y="573246"/>
                  </a:lnTo>
                  <a:lnTo>
                    <a:pt x="8470" y="569430"/>
                  </a:lnTo>
                  <a:close/>
                </a:path>
                <a:path w="1515110" h="1591309">
                  <a:moveTo>
                    <a:pt x="1514694" y="568166"/>
                  </a:moveTo>
                  <a:lnTo>
                    <a:pt x="1507895" y="568172"/>
                  </a:lnTo>
                  <a:lnTo>
                    <a:pt x="1507883" y="573246"/>
                  </a:lnTo>
                  <a:lnTo>
                    <a:pt x="1514686" y="573246"/>
                  </a:lnTo>
                  <a:lnTo>
                    <a:pt x="1514694" y="568166"/>
                  </a:lnTo>
                  <a:close/>
                </a:path>
                <a:path w="1515110" h="1591309">
                  <a:moveTo>
                    <a:pt x="1507895" y="568166"/>
                  </a:moveTo>
                  <a:lnTo>
                    <a:pt x="8472" y="568166"/>
                  </a:lnTo>
                  <a:lnTo>
                    <a:pt x="8470" y="569430"/>
                  </a:lnTo>
                  <a:lnTo>
                    <a:pt x="1507895" y="568166"/>
                  </a:lnTo>
                  <a:close/>
                </a:path>
                <a:path w="1515110" h="1591309">
                  <a:moveTo>
                    <a:pt x="8480" y="564356"/>
                  </a:moveTo>
                  <a:lnTo>
                    <a:pt x="1673" y="564356"/>
                  </a:lnTo>
                  <a:lnTo>
                    <a:pt x="1664" y="568166"/>
                  </a:lnTo>
                  <a:lnTo>
                    <a:pt x="8472" y="568166"/>
                  </a:lnTo>
                  <a:lnTo>
                    <a:pt x="8480" y="564356"/>
                  </a:lnTo>
                  <a:close/>
                </a:path>
                <a:path w="1515110" h="1591309">
                  <a:moveTo>
                    <a:pt x="1514702" y="564356"/>
                  </a:moveTo>
                  <a:lnTo>
                    <a:pt x="1507908" y="564356"/>
                  </a:lnTo>
                  <a:lnTo>
                    <a:pt x="1507895" y="568166"/>
                  </a:lnTo>
                  <a:lnTo>
                    <a:pt x="1514694" y="568166"/>
                  </a:lnTo>
                  <a:lnTo>
                    <a:pt x="1514702" y="564356"/>
                  </a:lnTo>
                  <a:close/>
                </a:path>
                <a:path w="1515110" h="1591309">
                  <a:moveTo>
                    <a:pt x="1676" y="563086"/>
                  </a:moveTo>
                  <a:lnTo>
                    <a:pt x="1673" y="564356"/>
                  </a:lnTo>
                  <a:lnTo>
                    <a:pt x="1676" y="563086"/>
                  </a:lnTo>
                  <a:close/>
                </a:path>
                <a:path w="1515110" h="1591309">
                  <a:moveTo>
                    <a:pt x="8482" y="563092"/>
                  </a:moveTo>
                  <a:lnTo>
                    <a:pt x="8480" y="564356"/>
                  </a:lnTo>
                  <a:lnTo>
                    <a:pt x="1507908" y="564350"/>
                  </a:lnTo>
                  <a:lnTo>
                    <a:pt x="8482" y="563092"/>
                  </a:lnTo>
                  <a:close/>
                </a:path>
                <a:path w="1515110" h="1591309">
                  <a:moveTo>
                    <a:pt x="758750" y="558642"/>
                  </a:moveTo>
                  <a:lnTo>
                    <a:pt x="1507918" y="559276"/>
                  </a:lnTo>
                  <a:lnTo>
                    <a:pt x="1507908" y="564350"/>
                  </a:lnTo>
                  <a:lnTo>
                    <a:pt x="1514702" y="564356"/>
                  </a:lnTo>
                  <a:lnTo>
                    <a:pt x="1514709" y="559276"/>
                  </a:lnTo>
                  <a:lnTo>
                    <a:pt x="758750" y="558642"/>
                  </a:lnTo>
                  <a:close/>
                </a:path>
                <a:path w="1515110" h="1591309">
                  <a:moveTo>
                    <a:pt x="1688" y="558006"/>
                  </a:moveTo>
                  <a:lnTo>
                    <a:pt x="1679" y="563086"/>
                  </a:lnTo>
                  <a:lnTo>
                    <a:pt x="8482" y="563092"/>
                  </a:lnTo>
                  <a:lnTo>
                    <a:pt x="8488" y="558012"/>
                  </a:lnTo>
                  <a:lnTo>
                    <a:pt x="1688" y="558006"/>
                  </a:lnTo>
                  <a:close/>
                </a:path>
                <a:path w="1515110" h="1591309">
                  <a:moveTo>
                    <a:pt x="8490" y="558012"/>
                  </a:moveTo>
                  <a:lnTo>
                    <a:pt x="8488" y="559276"/>
                  </a:lnTo>
                  <a:lnTo>
                    <a:pt x="758202" y="558641"/>
                  </a:lnTo>
                  <a:lnTo>
                    <a:pt x="8490" y="558012"/>
                  </a:lnTo>
                  <a:close/>
                </a:path>
                <a:path w="1515110" h="1591309">
                  <a:moveTo>
                    <a:pt x="1514718" y="554196"/>
                  </a:moveTo>
                  <a:lnTo>
                    <a:pt x="1507932" y="554196"/>
                  </a:lnTo>
                  <a:lnTo>
                    <a:pt x="1507920" y="558006"/>
                  </a:lnTo>
                  <a:lnTo>
                    <a:pt x="1514710" y="558006"/>
                  </a:lnTo>
                  <a:lnTo>
                    <a:pt x="1514710" y="559276"/>
                  </a:lnTo>
                  <a:lnTo>
                    <a:pt x="1514718" y="554196"/>
                  </a:lnTo>
                  <a:close/>
                </a:path>
                <a:path w="1515110" h="1591309">
                  <a:moveTo>
                    <a:pt x="758204" y="558641"/>
                  </a:moveTo>
                  <a:lnTo>
                    <a:pt x="758750" y="558642"/>
                  </a:lnTo>
                  <a:lnTo>
                    <a:pt x="758204" y="558641"/>
                  </a:lnTo>
                  <a:close/>
                </a:path>
                <a:path w="1515110" h="1591309">
                  <a:moveTo>
                    <a:pt x="1507920" y="558006"/>
                  </a:moveTo>
                  <a:lnTo>
                    <a:pt x="8490" y="558006"/>
                  </a:lnTo>
                  <a:lnTo>
                    <a:pt x="758204" y="558641"/>
                  </a:lnTo>
                  <a:lnTo>
                    <a:pt x="1507920" y="558006"/>
                  </a:lnTo>
                  <a:close/>
                </a:path>
                <a:path w="1515110" h="1591309">
                  <a:moveTo>
                    <a:pt x="8497" y="554196"/>
                  </a:moveTo>
                  <a:lnTo>
                    <a:pt x="1701" y="554196"/>
                  </a:lnTo>
                  <a:lnTo>
                    <a:pt x="1688" y="558006"/>
                  </a:lnTo>
                  <a:lnTo>
                    <a:pt x="8490" y="558006"/>
                  </a:lnTo>
                  <a:lnTo>
                    <a:pt x="8497" y="554196"/>
                  </a:lnTo>
                  <a:close/>
                </a:path>
                <a:path w="1515110" h="1591309">
                  <a:moveTo>
                    <a:pt x="8498" y="552932"/>
                  </a:moveTo>
                  <a:lnTo>
                    <a:pt x="8497" y="554196"/>
                  </a:lnTo>
                  <a:lnTo>
                    <a:pt x="1507932" y="554190"/>
                  </a:lnTo>
                  <a:lnTo>
                    <a:pt x="8498" y="552932"/>
                  </a:lnTo>
                  <a:close/>
                </a:path>
                <a:path w="1515110" h="1591309">
                  <a:moveTo>
                    <a:pt x="1514735" y="542766"/>
                  </a:moveTo>
                  <a:lnTo>
                    <a:pt x="1507957" y="542772"/>
                  </a:lnTo>
                  <a:lnTo>
                    <a:pt x="1507932" y="554190"/>
                  </a:lnTo>
                  <a:lnTo>
                    <a:pt x="1514718" y="554196"/>
                  </a:lnTo>
                  <a:lnTo>
                    <a:pt x="1514735" y="542766"/>
                  </a:lnTo>
                  <a:close/>
                </a:path>
                <a:path w="1515110" h="1591309">
                  <a:moveTo>
                    <a:pt x="8511" y="544030"/>
                  </a:moveTo>
                  <a:lnTo>
                    <a:pt x="1725" y="544036"/>
                  </a:lnTo>
                  <a:lnTo>
                    <a:pt x="1701" y="552926"/>
                  </a:lnTo>
                  <a:lnTo>
                    <a:pt x="8498" y="552932"/>
                  </a:lnTo>
                  <a:lnTo>
                    <a:pt x="8511" y="544030"/>
                  </a:lnTo>
                  <a:close/>
                </a:path>
                <a:path w="1515110" h="1591309">
                  <a:moveTo>
                    <a:pt x="1507957" y="542766"/>
                  </a:moveTo>
                  <a:lnTo>
                    <a:pt x="8513" y="542766"/>
                  </a:lnTo>
                  <a:lnTo>
                    <a:pt x="8511" y="544030"/>
                  </a:lnTo>
                  <a:lnTo>
                    <a:pt x="1507957" y="542766"/>
                  </a:lnTo>
                  <a:close/>
                </a:path>
                <a:path w="1515110" h="1591309">
                  <a:moveTo>
                    <a:pt x="8595" y="491960"/>
                  </a:moveTo>
                  <a:lnTo>
                    <a:pt x="1850" y="491966"/>
                  </a:lnTo>
                  <a:lnTo>
                    <a:pt x="1728" y="542766"/>
                  </a:lnTo>
                  <a:lnTo>
                    <a:pt x="8513" y="542766"/>
                  </a:lnTo>
                  <a:lnTo>
                    <a:pt x="8585" y="499586"/>
                  </a:lnTo>
                  <a:lnTo>
                    <a:pt x="1514804" y="499586"/>
                  </a:lnTo>
                  <a:lnTo>
                    <a:pt x="1514806" y="498316"/>
                  </a:lnTo>
                  <a:lnTo>
                    <a:pt x="8585" y="498316"/>
                  </a:lnTo>
                  <a:lnTo>
                    <a:pt x="8595" y="491960"/>
                  </a:lnTo>
                  <a:close/>
                </a:path>
                <a:path w="1515110" h="1591309">
                  <a:moveTo>
                    <a:pt x="1514804" y="499586"/>
                  </a:moveTo>
                  <a:lnTo>
                    <a:pt x="1508064" y="499586"/>
                  </a:lnTo>
                  <a:lnTo>
                    <a:pt x="1507982" y="532606"/>
                  </a:lnTo>
                  <a:lnTo>
                    <a:pt x="8529" y="533876"/>
                  </a:lnTo>
                  <a:lnTo>
                    <a:pt x="1507982" y="533876"/>
                  </a:lnTo>
                  <a:lnTo>
                    <a:pt x="1507957" y="542766"/>
                  </a:lnTo>
                  <a:lnTo>
                    <a:pt x="1514735" y="542766"/>
                  </a:lnTo>
                  <a:lnTo>
                    <a:pt x="1514804" y="499586"/>
                  </a:lnTo>
                  <a:close/>
                </a:path>
                <a:path w="1515110" h="1591309">
                  <a:moveTo>
                    <a:pt x="1514818" y="490696"/>
                  </a:moveTo>
                  <a:lnTo>
                    <a:pt x="1508083" y="490702"/>
                  </a:lnTo>
                  <a:lnTo>
                    <a:pt x="1508064" y="498316"/>
                  </a:lnTo>
                  <a:lnTo>
                    <a:pt x="1514806" y="498316"/>
                  </a:lnTo>
                  <a:lnTo>
                    <a:pt x="1514818" y="490696"/>
                  </a:lnTo>
                  <a:close/>
                </a:path>
                <a:path w="1515110" h="1591309">
                  <a:moveTo>
                    <a:pt x="1508083" y="490696"/>
                  </a:moveTo>
                  <a:lnTo>
                    <a:pt x="8597" y="490696"/>
                  </a:lnTo>
                  <a:lnTo>
                    <a:pt x="8595" y="491960"/>
                  </a:lnTo>
                  <a:lnTo>
                    <a:pt x="1508083" y="490696"/>
                  </a:lnTo>
                  <a:close/>
                </a:path>
                <a:path w="1515110" h="1591309">
                  <a:moveTo>
                    <a:pt x="8615" y="480536"/>
                  </a:moveTo>
                  <a:lnTo>
                    <a:pt x="1877" y="480536"/>
                  </a:lnTo>
                  <a:lnTo>
                    <a:pt x="1853" y="490696"/>
                  </a:lnTo>
                  <a:lnTo>
                    <a:pt x="8597" y="490696"/>
                  </a:lnTo>
                  <a:lnTo>
                    <a:pt x="8615" y="480536"/>
                  </a:lnTo>
                  <a:close/>
                </a:path>
                <a:path w="1515110" h="1591309">
                  <a:moveTo>
                    <a:pt x="1514836" y="480536"/>
                  </a:moveTo>
                  <a:lnTo>
                    <a:pt x="1508111" y="480536"/>
                  </a:lnTo>
                  <a:lnTo>
                    <a:pt x="1508083" y="490696"/>
                  </a:lnTo>
                  <a:lnTo>
                    <a:pt x="1514818" y="490696"/>
                  </a:lnTo>
                  <a:lnTo>
                    <a:pt x="1514836" y="480536"/>
                  </a:lnTo>
                  <a:close/>
                </a:path>
                <a:path w="1515110" h="1591309">
                  <a:moveTo>
                    <a:pt x="7587" y="1116806"/>
                  </a:moveTo>
                  <a:lnTo>
                    <a:pt x="349" y="1116806"/>
                  </a:lnTo>
                  <a:lnTo>
                    <a:pt x="304" y="1135856"/>
                  </a:lnTo>
                  <a:lnTo>
                    <a:pt x="7556" y="1135856"/>
                  </a:lnTo>
                  <a:lnTo>
                    <a:pt x="7587" y="1116806"/>
                  </a:lnTo>
                  <a:close/>
                </a:path>
                <a:path w="1515110" h="1591309">
                  <a:moveTo>
                    <a:pt x="1513817" y="1116806"/>
                  </a:moveTo>
                  <a:lnTo>
                    <a:pt x="1506568" y="1116806"/>
                  </a:lnTo>
                  <a:lnTo>
                    <a:pt x="1506522" y="1135856"/>
                  </a:lnTo>
                  <a:lnTo>
                    <a:pt x="1513786" y="1135856"/>
                  </a:lnTo>
                  <a:lnTo>
                    <a:pt x="1513817" y="1116806"/>
                  </a:lnTo>
                  <a:close/>
                </a:path>
                <a:path w="1515110" h="1591309">
                  <a:moveTo>
                    <a:pt x="7556" y="1135856"/>
                  </a:moveTo>
                  <a:lnTo>
                    <a:pt x="304" y="1135856"/>
                  </a:lnTo>
                  <a:lnTo>
                    <a:pt x="258" y="1154906"/>
                  </a:lnTo>
                  <a:lnTo>
                    <a:pt x="7526" y="1154906"/>
                  </a:lnTo>
                  <a:lnTo>
                    <a:pt x="7556" y="1135856"/>
                  </a:lnTo>
                  <a:close/>
                </a:path>
                <a:path w="1515110" h="1591309">
                  <a:moveTo>
                    <a:pt x="1513786" y="1135856"/>
                  </a:moveTo>
                  <a:lnTo>
                    <a:pt x="1506522" y="1135856"/>
                  </a:lnTo>
                  <a:lnTo>
                    <a:pt x="1506476" y="1154906"/>
                  </a:lnTo>
                  <a:lnTo>
                    <a:pt x="1513756" y="1154906"/>
                  </a:lnTo>
                  <a:lnTo>
                    <a:pt x="1513786" y="1135856"/>
                  </a:lnTo>
                  <a:close/>
                </a:path>
                <a:path w="1515110" h="1591309">
                  <a:moveTo>
                    <a:pt x="7526" y="1154906"/>
                  </a:moveTo>
                  <a:lnTo>
                    <a:pt x="258" y="1154906"/>
                  </a:lnTo>
                  <a:lnTo>
                    <a:pt x="106" y="1218406"/>
                  </a:lnTo>
                  <a:lnTo>
                    <a:pt x="7423" y="1218406"/>
                  </a:lnTo>
                  <a:lnTo>
                    <a:pt x="7526" y="1154906"/>
                  </a:lnTo>
                  <a:close/>
                </a:path>
                <a:path w="1515110" h="1591309">
                  <a:moveTo>
                    <a:pt x="1513756" y="1154906"/>
                  </a:moveTo>
                  <a:lnTo>
                    <a:pt x="1506476" y="1154906"/>
                  </a:lnTo>
                  <a:lnTo>
                    <a:pt x="1506322" y="1218406"/>
                  </a:lnTo>
                  <a:lnTo>
                    <a:pt x="1513654" y="1218406"/>
                  </a:lnTo>
                  <a:lnTo>
                    <a:pt x="1513756" y="1154906"/>
                  </a:lnTo>
                  <a:close/>
                </a:path>
                <a:path w="1515110" h="1591309">
                  <a:moveTo>
                    <a:pt x="1203177" y="1590516"/>
                  </a:moveTo>
                  <a:lnTo>
                    <a:pt x="1201907" y="1590516"/>
                  </a:lnTo>
                  <a:lnTo>
                    <a:pt x="1201907" y="1591264"/>
                  </a:lnTo>
                  <a:lnTo>
                    <a:pt x="1203177" y="1591266"/>
                  </a:lnTo>
                  <a:lnTo>
                    <a:pt x="1203177" y="1590516"/>
                  </a:lnTo>
                  <a:close/>
                </a:path>
                <a:path w="1515110" h="1591309">
                  <a:moveTo>
                    <a:pt x="1205717" y="1587976"/>
                  </a:moveTo>
                  <a:lnTo>
                    <a:pt x="312907" y="1587976"/>
                  </a:lnTo>
                  <a:lnTo>
                    <a:pt x="312907" y="1589772"/>
                  </a:lnTo>
                  <a:lnTo>
                    <a:pt x="756137" y="1590516"/>
                  </a:lnTo>
                  <a:lnTo>
                    <a:pt x="1205717" y="1590516"/>
                  </a:lnTo>
                  <a:lnTo>
                    <a:pt x="1205717" y="1587976"/>
                  </a:lnTo>
                  <a:close/>
                </a:path>
                <a:path w="1515110" h="1591309">
                  <a:moveTo>
                    <a:pt x="1209527" y="1585436"/>
                  </a:moveTo>
                  <a:lnTo>
                    <a:pt x="309097" y="1585436"/>
                  </a:lnTo>
                  <a:lnTo>
                    <a:pt x="309097" y="1587976"/>
                  </a:lnTo>
                  <a:lnTo>
                    <a:pt x="310367" y="1587976"/>
                  </a:lnTo>
                  <a:lnTo>
                    <a:pt x="310367" y="1586706"/>
                  </a:lnTo>
                  <a:lnTo>
                    <a:pt x="1209527" y="1586706"/>
                  </a:lnTo>
                  <a:lnTo>
                    <a:pt x="1209527" y="1585436"/>
                  </a:lnTo>
                  <a:close/>
                </a:path>
                <a:path w="1515110" h="1591309">
                  <a:moveTo>
                    <a:pt x="1209527" y="1586706"/>
                  </a:moveTo>
                  <a:lnTo>
                    <a:pt x="1206987" y="1586706"/>
                  </a:lnTo>
                  <a:lnTo>
                    <a:pt x="1206987" y="1587976"/>
                  </a:lnTo>
                  <a:lnTo>
                    <a:pt x="1209527" y="1587976"/>
                  </a:lnTo>
                  <a:lnTo>
                    <a:pt x="1209527" y="1586706"/>
                  </a:lnTo>
                  <a:close/>
                </a:path>
                <a:path w="1515110" h="1591309">
                  <a:moveTo>
                    <a:pt x="302747" y="1582896"/>
                  </a:moveTo>
                  <a:lnTo>
                    <a:pt x="302747" y="1585436"/>
                  </a:lnTo>
                  <a:lnTo>
                    <a:pt x="1215877" y="1585436"/>
                  </a:lnTo>
                  <a:lnTo>
                    <a:pt x="1215877" y="1584166"/>
                  </a:lnTo>
                  <a:lnTo>
                    <a:pt x="302747" y="1582896"/>
                  </a:lnTo>
                  <a:close/>
                </a:path>
                <a:path w="1515110" h="1591309">
                  <a:moveTo>
                    <a:pt x="1506707" y="1281906"/>
                  </a:moveTo>
                  <a:lnTo>
                    <a:pt x="1506169" y="1281906"/>
                  </a:lnTo>
                  <a:lnTo>
                    <a:pt x="1506166" y="1283303"/>
                  </a:lnTo>
                  <a:lnTo>
                    <a:pt x="1506707" y="1283303"/>
                  </a:lnTo>
                  <a:lnTo>
                    <a:pt x="1506707" y="1281906"/>
                  </a:lnTo>
                  <a:close/>
                </a:path>
                <a:path w="1515110" h="1591309">
                  <a:moveTo>
                    <a:pt x="1509247" y="1275556"/>
                  </a:moveTo>
                  <a:lnTo>
                    <a:pt x="1506184" y="1275556"/>
                  </a:lnTo>
                  <a:lnTo>
                    <a:pt x="1506172" y="1280763"/>
                  </a:lnTo>
                  <a:lnTo>
                    <a:pt x="1506707" y="1280763"/>
                  </a:lnTo>
                  <a:lnTo>
                    <a:pt x="1506707" y="1281906"/>
                  </a:lnTo>
                  <a:lnTo>
                    <a:pt x="1507977" y="1281906"/>
                  </a:lnTo>
                  <a:lnTo>
                    <a:pt x="1507977" y="1278223"/>
                  </a:lnTo>
                  <a:lnTo>
                    <a:pt x="1509247" y="1278223"/>
                  </a:lnTo>
                  <a:lnTo>
                    <a:pt x="1509247" y="1275556"/>
                  </a:lnTo>
                  <a:close/>
                </a:path>
                <a:path w="1515110" h="1591309">
                  <a:moveTo>
                    <a:pt x="7360" y="1257903"/>
                  </a:moveTo>
                  <a:lnTo>
                    <a:pt x="12" y="1257903"/>
                  </a:lnTo>
                  <a:lnTo>
                    <a:pt x="0" y="1262856"/>
                  </a:lnTo>
                  <a:lnTo>
                    <a:pt x="487" y="1262856"/>
                  </a:lnTo>
                  <a:lnTo>
                    <a:pt x="487" y="1265523"/>
                  </a:lnTo>
                  <a:lnTo>
                    <a:pt x="1757" y="1265523"/>
                  </a:lnTo>
                  <a:lnTo>
                    <a:pt x="1757" y="1266666"/>
                  </a:lnTo>
                  <a:lnTo>
                    <a:pt x="3027" y="1266666"/>
                  </a:lnTo>
                  <a:lnTo>
                    <a:pt x="3027" y="1269206"/>
                  </a:lnTo>
                  <a:lnTo>
                    <a:pt x="4297" y="1269206"/>
                  </a:lnTo>
                  <a:lnTo>
                    <a:pt x="4297" y="1271873"/>
                  </a:lnTo>
                  <a:lnTo>
                    <a:pt x="5567" y="1271873"/>
                  </a:lnTo>
                  <a:lnTo>
                    <a:pt x="5567" y="1275556"/>
                  </a:lnTo>
                  <a:lnTo>
                    <a:pt x="6837" y="1275556"/>
                  </a:lnTo>
                  <a:lnTo>
                    <a:pt x="6837" y="1274413"/>
                  </a:lnTo>
                  <a:lnTo>
                    <a:pt x="7333" y="1274413"/>
                  </a:lnTo>
                  <a:lnTo>
                    <a:pt x="7360" y="1257903"/>
                  </a:lnTo>
                  <a:close/>
                </a:path>
                <a:path w="1515110" h="1591309">
                  <a:moveTo>
                    <a:pt x="1513591" y="1257903"/>
                  </a:moveTo>
                  <a:lnTo>
                    <a:pt x="1506227" y="1257903"/>
                  </a:lnTo>
                  <a:lnTo>
                    <a:pt x="1506187" y="1274286"/>
                  </a:lnTo>
                  <a:lnTo>
                    <a:pt x="7333" y="1274413"/>
                  </a:lnTo>
                  <a:lnTo>
                    <a:pt x="1510517" y="1274413"/>
                  </a:lnTo>
                  <a:lnTo>
                    <a:pt x="1510517" y="1275556"/>
                  </a:lnTo>
                  <a:lnTo>
                    <a:pt x="1511787" y="1275556"/>
                  </a:lnTo>
                  <a:lnTo>
                    <a:pt x="1511787" y="1271873"/>
                  </a:lnTo>
                  <a:lnTo>
                    <a:pt x="1513057" y="1271873"/>
                  </a:lnTo>
                  <a:lnTo>
                    <a:pt x="1513057" y="1269206"/>
                  </a:lnTo>
                  <a:lnTo>
                    <a:pt x="1513573" y="1269206"/>
                  </a:lnTo>
                  <a:lnTo>
                    <a:pt x="1513591" y="1257903"/>
                  </a:lnTo>
                  <a:close/>
                </a:path>
                <a:path w="1515110" h="1591309">
                  <a:moveTo>
                    <a:pt x="1506221" y="1260443"/>
                  </a:moveTo>
                  <a:close/>
                </a:path>
                <a:path w="1515110" h="1591309">
                  <a:moveTo>
                    <a:pt x="1506221" y="1260316"/>
                  </a:moveTo>
                  <a:lnTo>
                    <a:pt x="7356" y="1260316"/>
                  </a:lnTo>
                  <a:lnTo>
                    <a:pt x="1506221" y="1260443"/>
                  </a:lnTo>
                  <a:close/>
                </a:path>
                <a:path w="1515110" h="1591309">
                  <a:moveTo>
                    <a:pt x="7362" y="1256506"/>
                  </a:moveTo>
                  <a:lnTo>
                    <a:pt x="15" y="1256506"/>
                  </a:lnTo>
                  <a:lnTo>
                    <a:pt x="12" y="1257903"/>
                  </a:lnTo>
                  <a:lnTo>
                    <a:pt x="7360" y="1257903"/>
                  </a:lnTo>
                  <a:lnTo>
                    <a:pt x="7362" y="1256506"/>
                  </a:lnTo>
                  <a:close/>
                </a:path>
                <a:path w="1515110" h="1591309">
                  <a:moveTo>
                    <a:pt x="1506227" y="1257777"/>
                  </a:moveTo>
                  <a:lnTo>
                    <a:pt x="7360" y="1257903"/>
                  </a:lnTo>
                  <a:lnTo>
                    <a:pt x="1506227" y="1257903"/>
                  </a:lnTo>
                  <a:close/>
                </a:path>
                <a:path w="1515110" h="1591309">
                  <a:moveTo>
                    <a:pt x="1513593" y="1256506"/>
                  </a:moveTo>
                  <a:lnTo>
                    <a:pt x="1506230" y="1256506"/>
                  </a:lnTo>
                  <a:lnTo>
                    <a:pt x="1506227" y="1257777"/>
                  </a:lnTo>
                  <a:lnTo>
                    <a:pt x="1513591" y="1257776"/>
                  </a:lnTo>
                  <a:lnTo>
                    <a:pt x="1513593" y="1256506"/>
                  </a:lnTo>
                  <a:close/>
                </a:path>
                <a:path w="1515110" h="1591309">
                  <a:moveTo>
                    <a:pt x="7395" y="1236186"/>
                  </a:moveTo>
                  <a:lnTo>
                    <a:pt x="63" y="1236186"/>
                  </a:lnTo>
                  <a:lnTo>
                    <a:pt x="18" y="1255236"/>
                  </a:lnTo>
                  <a:lnTo>
                    <a:pt x="7364" y="1255236"/>
                  </a:lnTo>
                  <a:lnTo>
                    <a:pt x="7395" y="1236186"/>
                  </a:lnTo>
                  <a:close/>
                </a:path>
                <a:path w="1515110" h="1591309">
                  <a:moveTo>
                    <a:pt x="1513626" y="1236186"/>
                  </a:moveTo>
                  <a:lnTo>
                    <a:pt x="1506279" y="1236186"/>
                  </a:lnTo>
                  <a:lnTo>
                    <a:pt x="1506233" y="1255236"/>
                  </a:lnTo>
                  <a:lnTo>
                    <a:pt x="1513595" y="1255236"/>
                  </a:lnTo>
                  <a:lnTo>
                    <a:pt x="1513626" y="1236186"/>
                  </a:lnTo>
                  <a:close/>
                </a:path>
                <a:path w="1515110" h="1591309">
                  <a:moveTo>
                    <a:pt x="7415" y="1223486"/>
                  </a:moveTo>
                  <a:lnTo>
                    <a:pt x="94" y="1223486"/>
                  </a:lnTo>
                  <a:lnTo>
                    <a:pt x="66" y="1234916"/>
                  </a:lnTo>
                  <a:lnTo>
                    <a:pt x="7397" y="1234916"/>
                  </a:lnTo>
                  <a:lnTo>
                    <a:pt x="7415" y="1223486"/>
                  </a:lnTo>
                  <a:close/>
                </a:path>
                <a:path w="1515110" h="1591309">
                  <a:moveTo>
                    <a:pt x="1513646" y="1223486"/>
                  </a:moveTo>
                  <a:lnTo>
                    <a:pt x="1506310" y="1223486"/>
                  </a:lnTo>
                  <a:lnTo>
                    <a:pt x="1506282" y="1234916"/>
                  </a:lnTo>
                  <a:lnTo>
                    <a:pt x="1513628" y="1234916"/>
                  </a:lnTo>
                  <a:lnTo>
                    <a:pt x="1513646" y="1223486"/>
                  </a:lnTo>
                  <a:close/>
                </a:path>
                <a:path w="1515110" h="1591309">
                  <a:moveTo>
                    <a:pt x="7421" y="1219676"/>
                  </a:moveTo>
                  <a:lnTo>
                    <a:pt x="103" y="1219676"/>
                  </a:lnTo>
                  <a:lnTo>
                    <a:pt x="97" y="1222216"/>
                  </a:lnTo>
                  <a:lnTo>
                    <a:pt x="7417" y="1222216"/>
                  </a:lnTo>
                  <a:lnTo>
                    <a:pt x="7421" y="1219676"/>
                  </a:lnTo>
                  <a:close/>
                </a:path>
                <a:path w="1515110" h="1591309">
                  <a:moveTo>
                    <a:pt x="1513652" y="1219676"/>
                  </a:moveTo>
                  <a:lnTo>
                    <a:pt x="1506319" y="1219676"/>
                  </a:lnTo>
                  <a:lnTo>
                    <a:pt x="1506313" y="1222216"/>
                  </a:lnTo>
                  <a:lnTo>
                    <a:pt x="1513648" y="1222216"/>
                  </a:lnTo>
                  <a:lnTo>
                    <a:pt x="1513652" y="1219676"/>
                  </a:lnTo>
                  <a:close/>
                </a:path>
              </a:pathLst>
            </a:custGeom>
            <a:solidFill>
              <a:srgbClr val="693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3477755" y="5003031"/>
              <a:ext cx="1501775" cy="1576705"/>
            </a:xfrm>
            <a:custGeom>
              <a:avLst/>
              <a:gdLst/>
              <a:ahLst/>
              <a:cxnLst/>
              <a:rect l="l" t="t" r="r" b="b"/>
              <a:pathLst>
                <a:path w="1501775" h="1576704">
                  <a:moveTo>
                    <a:pt x="1208544" y="2038"/>
                  </a:moveTo>
                  <a:lnTo>
                    <a:pt x="294144" y="2038"/>
                  </a:lnTo>
                  <a:lnTo>
                    <a:pt x="294144" y="3308"/>
                  </a:lnTo>
                  <a:lnTo>
                    <a:pt x="1208544" y="3308"/>
                  </a:lnTo>
                  <a:lnTo>
                    <a:pt x="1208544" y="2038"/>
                  </a:lnTo>
                  <a:close/>
                </a:path>
                <a:path w="1501775" h="1576704">
                  <a:moveTo>
                    <a:pt x="297954" y="0"/>
                  </a:moveTo>
                  <a:lnTo>
                    <a:pt x="297954" y="768"/>
                  </a:lnTo>
                  <a:lnTo>
                    <a:pt x="295414" y="768"/>
                  </a:lnTo>
                  <a:lnTo>
                    <a:pt x="295414" y="2038"/>
                  </a:lnTo>
                  <a:lnTo>
                    <a:pt x="1206004" y="2038"/>
                  </a:lnTo>
                  <a:lnTo>
                    <a:pt x="1206004" y="1537"/>
                  </a:lnTo>
                  <a:lnTo>
                    <a:pt x="297954" y="0"/>
                  </a:lnTo>
                  <a:close/>
                </a:path>
                <a:path w="1501775" h="1576704">
                  <a:moveTo>
                    <a:pt x="1214894" y="5848"/>
                  </a:moveTo>
                  <a:lnTo>
                    <a:pt x="287794" y="5848"/>
                  </a:lnTo>
                  <a:lnTo>
                    <a:pt x="287794" y="6562"/>
                  </a:lnTo>
                  <a:lnTo>
                    <a:pt x="1218704" y="8951"/>
                  </a:lnTo>
                  <a:lnTo>
                    <a:pt x="1218704" y="8388"/>
                  </a:lnTo>
                  <a:lnTo>
                    <a:pt x="1216164" y="8388"/>
                  </a:lnTo>
                  <a:lnTo>
                    <a:pt x="1216164" y="7118"/>
                  </a:lnTo>
                  <a:lnTo>
                    <a:pt x="1214894" y="7118"/>
                  </a:lnTo>
                  <a:lnTo>
                    <a:pt x="1214894" y="5848"/>
                  </a:lnTo>
                  <a:close/>
                </a:path>
                <a:path w="1501775" h="1576704">
                  <a:moveTo>
                    <a:pt x="1212354" y="4578"/>
                  </a:moveTo>
                  <a:lnTo>
                    <a:pt x="289064" y="4578"/>
                  </a:lnTo>
                  <a:lnTo>
                    <a:pt x="289064" y="5848"/>
                  </a:lnTo>
                  <a:lnTo>
                    <a:pt x="1212354" y="5848"/>
                  </a:lnTo>
                  <a:lnTo>
                    <a:pt x="1212354" y="4578"/>
                  </a:lnTo>
                  <a:close/>
                </a:path>
                <a:path w="1501775" h="1576704">
                  <a:moveTo>
                    <a:pt x="1209814" y="3308"/>
                  </a:moveTo>
                  <a:lnTo>
                    <a:pt x="291604" y="3308"/>
                  </a:lnTo>
                  <a:lnTo>
                    <a:pt x="291604" y="4578"/>
                  </a:lnTo>
                  <a:lnTo>
                    <a:pt x="1209814" y="4578"/>
                  </a:lnTo>
                  <a:lnTo>
                    <a:pt x="1209814" y="3308"/>
                  </a:lnTo>
                  <a:close/>
                </a:path>
                <a:path w="1501775" h="1576704">
                  <a:moveTo>
                    <a:pt x="1392" y="403358"/>
                  </a:moveTo>
                  <a:lnTo>
                    <a:pt x="1384" y="408438"/>
                  </a:lnTo>
                  <a:lnTo>
                    <a:pt x="8682" y="408438"/>
                  </a:lnTo>
                  <a:lnTo>
                    <a:pt x="8695" y="403359"/>
                  </a:lnTo>
                  <a:lnTo>
                    <a:pt x="1392" y="403358"/>
                  </a:lnTo>
                  <a:close/>
                </a:path>
                <a:path w="1501775" h="1576704">
                  <a:moveTo>
                    <a:pt x="1493653" y="403485"/>
                  </a:moveTo>
                  <a:lnTo>
                    <a:pt x="1493645" y="408438"/>
                  </a:lnTo>
                  <a:lnTo>
                    <a:pt x="1500931" y="408438"/>
                  </a:lnTo>
                  <a:lnTo>
                    <a:pt x="1500943" y="403485"/>
                  </a:lnTo>
                  <a:lnTo>
                    <a:pt x="1493653" y="403485"/>
                  </a:lnTo>
                  <a:close/>
                </a:path>
                <a:path w="1501775" h="1576704">
                  <a:moveTo>
                    <a:pt x="1500971" y="392055"/>
                  </a:moveTo>
                  <a:lnTo>
                    <a:pt x="1493672" y="392055"/>
                  </a:lnTo>
                  <a:lnTo>
                    <a:pt x="1493653" y="403485"/>
                  </a:lnTo>
                  <a:lnTo>
                    <a:pt x="1500943" y="403485"/>
                  </a:lnTo>
                  <a:lnTo>
                    <a:pt x="1500971" y="392055"/>
                  </a:lnTo>
                  <a:close/>
                </a:path>
                <a:path w="1501775" h="1576704">
                  <a:moveTo>
                    <a:pt x="8722" y="392055"/>
                  </a:moveTo>
                  <a:lnTo>
                    <a:pt x="1411" y="392055"/>
                  </a:lnTo>
                  <a:lnTo>
                    <a:pt x="1392" y="403358"/>
                  </a:lnTo>
                  <a:lnTo>
                    <a:pt x="8695" y="403359"/>
                  </a:lnTo>
                  <a:lnTo>
                    <a:pt x="8722" y="392055"/>
                  </a:lnTo>
                  <a:close/>
                </a:path>
                <a:path w="1501775" h="1576704">
                  <a:moveTo>
                    <a:pt x="8722" y="391929"/>
                  </a:moveTo>
                  <a:lnTo>
                    <a:pt x="1493672" y="392055"/>
                  </a:lnTo>
                  <a:lnTo>
                    <a:pt x="8722" y="391929"/>
                  </a:lnTo>
                  <a:close/>
                </a:path>
                <a:path w="1501775" h="1576704">
                  <a:moveTo>
                    <a:pt x="1500989" y="384435"/>
                  </a:moveTo>
                  <a:lnTo>
                    <a:pt x="1493684" y="384435"/>
                  </a:lnTo>
                  <a:lnTo>
                    <a:pt x="1493672" y="392055"/>
                  </a:lnTo>
                  <a:lnTo>
                    <a:pt x="1500971" y="392055"/>
                  </a:lnTo>
                  <a:lnTo>
                    <a:pt x="1500989" y="384435"/>
                  </a:lnTo>
                  <a:close/>
                </a:path>
                <a:path w="1501775" h="1576704">
                  <a:moveTo>
                    <a:pt x="8740" y="384435"/>
                  </a:moveTo>
                  <a:lnTo>
                    <a:pt x="1423" y="384435"/>
                  </a:lnTo>
                  <a:lnTo>
                    <a:pt x="1411" y="391928"/>
                  </a:lnTo>
                  <a:lnTo>
                    <a:pt x="8722" y="391929"/>
                  </a:lnTo>
                  <a:lnTo>
                    <a:pt x="8740" y="384435"/>
                  </a:lnTo>
                  <a:close/>
                </a:path>
                <a:path w="1501775" h="1576704">
                  <a:moveTo>
                    <a:pt x="1501004" y="378085"/>
                  </a:moveTo>
                  <a:lnTo>
                    <a:pt x="1493694" y="378085"/>
                  </a:lnTo>
                  <a:lnTo>
                    <a:pt x="1493684" y="384435"/>
                  </a:lnTo>
                  <a:lnTo>
                    <a:pt x="1500989" y="384435"/>
                  </a:lnTo>
                  <a:lnTo>
                    <a:pt x="1501004" y="378085"/>
                  </a:lnTo>
                  <a:close/>
                </a:path>
                <a:path w="1501775" h="1576704">
                  <a:moveTo>
                    <a:pt x="8741" y="384308"/>
                  </a:moveTo>
                  <a:lnTo>
                    <a:pt x="751860" y="384372"/>
                  </a:lnTo>
                  <a:lnTo>
                    <a:pt x="8741" y="384308"/>
                  </a:lnTo>
                  <a:close/>
                </a:path>
                <a:path w="1501775" h="1576704">
                  <a:moveTo>
                    <a:pt x="8756" y="378085"/>
                  </a:moveTo>
                  <a:lnTo>
                    <a:pt x="1433" y="378085"/>
                  </a:lnTo>
                  <a:lnTo>
                    <a:pt x="1423" y="384308"/>
                  </a:lnTo>
                  <a:lnTo>
                    <a:pt x="8741" y="384308"/>
                  </a:lnTo>
                  <a:lnTo>
                    <a:pt x="8756" y="378085"/>
                  </a:lnTo>
                  <a:close/>
                </a:path>
                <a:path w="1501775" h="1576704">
                  <a:moveTo>
                    <a:pt x="8757" y="377959"/>
                  </a:moveTo>
                  <a:lnTo>
                    <a:pt x="1493694" y="378085"/>
                  </a:lnTo>
                  <a:lnTo>
                    <a:pt x="8757" y="377959"/>
                  </a:lnTo>
                  <a:close/>
                </a:path>
                <a:path w="1501775" h="1576704">
                  <a:moveTo>
                    <a:pt x="1501044" y="361575"/>
                  </a:moveTo>
                  <a:lnTo>
                    <a:pt x="1493721" y="361575"/>
                  </a:lnTo>
                  <a:lnTo>
                    <a:pt x="1493694" y="378085"/>
                  </a:lnTo>
                  <a:lnTo>
                    <a:pt x="1501004" y="378085"/>
                  </a:lnTo>
                  <a:lnTo>
                    <a:pt x="1501044" y="361575"/>
                  </a:lnTo>
                  <a:close/>
                </a:path>
                <a:path w="1501775" h="1576704">
                  <a:moveTo>
                    <a:pt x="8796" y="361575"/>
                  </a:moveTo>
                  <a:lnTo>
                    <a:pt x="1460" y="361575"/>
                  </a:lnTo>
                  <a:lnTo>
                    <a:pt x="1433" y="377958"/>
                  </a:lnTo>
                  <a:lnTo>
                    <a:pt x="8757" y="377959"/>
                  </a:lnTo>
                  <a:lnTo>
                    <a:pt x="8796" y="361575"/>
                  </a:lnTo>
                  <a:close/>
                </a:path>
                <a:path w="1501775" h="1576704">
                  <a:moveTo>
                    <a:pt x="1501063" y="353955"/>
                  </a:moveTo>
                  <a:lnTo>
                    <a:pt x="1493734" y="353955"/>
                  </a:lnTo>
                  <a:lnTo>
                    <a:pt x="1493721" y="361575"/>
                  </a:lnTo>
                  <a:lnTo>
                    <a:pt x="1501044" y="361575"/>
                  </a:lnTo>
                  <a:lnTo>
                    <a:pt x="1501063" y="353955"/>
                  </a:lnTo>
                  <a:close/>
                </a:path>
                <a:path w="1501775" h="1576704">
                  <a:moveTo>
                    <a:pt x="8815" y="353955"/>
                  </a:moveTo>
                  <a:lnTo>
                    <a:pt x="1472" y="353955"/>
                  </a:lnTo>
                  <a:lnTo>
                    <a:pt x="1460" y="361448"/>
                  </a:lnTo>
                  <a:lnTo>
                    <a:pt x="751944" y="361512"/>
                  </a:lnTo>
                  <a:lnTo>
                    <a:pt x="8796" y="361448"/>
                  </a:lnTo>
                  <a:lnTo>
                    <a:pt x="8809" y="356495"/>
                  </a:lnTo>
                  <a:lnTo>
                    <a:pt x="1493730" y="356495"/>
                  </a:lnTo>
                  <a:lnTo>
                    <a:pt x="8809" y="356368"/>
                  </a:lnTo>
                  <a:lnTo>
                    <a:pt x="8815" y="353955"/>
                  </a:lnTo>
                  <a:close/>
                </a:path>
                <a:path w="1501775" h="1576704">
                  <a:moveTo>
                    <a:pt x="1472" y="353828"/>
                  </a:moveTo>
                  <a:close/>
                </a:path>
                <a:path w="1501775" h="1576704">
                  <a:moveTo>
                    <a:pt x="8815" y="353829"/>
                  </a:moveTo>
                  <a:lnTo>
                    <a:pt x="1493734" y="353955"/>
                  </a:lnTo>
                  <a:lnTo>
                    <a:pt x="8815" y="353829"/>
                  </a:lnTo>
                  <a:close/>
                </a:path>
                <a:path w="1501775" h="1576704">
                  <a:moveTo>
                    <a:pt x="1501103" y="337445"/>
                  </a:moveTo>
                  <a:lnTo>
                    <a:pt x="1493761" y="337445"/>
                  </a:lnTo>
                  <a:lnTo>
                    <a:pt x="1493734" y="353955"/>
                  </a:lnTo>
                  <a:lnTo>
                    <a:pt x="1501063" y="353955"/>
                  </a:lnTo>
                  <a:lnTo>
                    <a:pt x="1501103" y="337445"/>
                  </a:lnTo>
                  <a:close/>
                </a:path>
                <a:path w="1501775" h="1576704">
                  <a:moveTo>
                    <a:pt x="8855" y="337445"/>
                  </a:moveTo>
                  <a:lnTo>
                    <a:pt x="1499" y="337445"/>
                  </a:lnTo>
                  <a:lnTo>
                    <a:pt x="1472" y="353828"/>
                  </a:lnTo>
                  <a:lnTo>
                    <a:pt x="8815" y="353829"/>
                  </a:lnTo>
                  <a:lnTo>
                    <a:pt x="8855" y="337445"/>
                  </a:lnTo>
                  <a:close/>
                </a:path>
                <a:path w="1501775" h="1576704">
                  <a:moveTo>
                    <a:pt x="8846" y="341128"/>
                  </a:moveTo>
                  <a:lnTo>
                    <a:pt x="1493754" y="341255"/>
                  </a:lnTo>
                  <a:lnTo>
                    <a:pt x="8846" y="341128"/>
                  </a:lnTo>
                  <a:close/>
                </a:path>
                <a:path w="1501775" h="1576704">
                  <a:moveTo>
                    <a:pt x="1499" y="337318"/>
                  </a:moveTo>
                  <a:close/>
                </a:path>
                <a:path w="1501775" h="1576704">
                  <a:moveTo>
                    <a:pt x="1501130" y="326015"/>
                  </a:moveTo>
                  <a:lnTo>
                    <a:pt x="1493779" y="326015"/>
                  </a:lnTo>
                  <a:lnTo>
                    <a:pt x="1493761" y="337445"/>
                  </a:lnTo>
                  <a:lnTo>
                    <a:pt x="1501103" y="337445"/>
                  </a:lnTo>
                  <a:lnTo>
                    <a:pt x="1501130" y="326015"/>
                  </a:lnTo>
                  <a:close/>
                </a:path>
                <a:path w="1501775" h="1576704">
                  <a:moveTo>
                    <a:pt x="8856" y="337318"/>
                  </a:moveTo>
                  <a:lnTo>
                    <a:pt x="752033" y="337382"/>
                  </a:lnTo>
                  <a:lnTo>
                    <a:pt x="8856" y="337318"/>
                  </a:lnTo>
                  <a:close/>
                </a:path>
                <a:path w="1501775" h="1576704">
                  <a:moveTo>
                    <a:pt x="8883" y="326015"/>
                  </a:moveTo>
                  <a:lnTo>
                    <a:pt x="1517" y="326015"/>
                  </a:lnTo>
                  <a:lnTo>
                    <a:pt x="1499" y="337318"/>
                  </a:lnTo>
                  <a:lnTo>
                    <a:pt x="8856" y="337318"/>
                  </a:lnTo>
                  <a:lnTo>
                    <a:pt x="8883" y="326015"/>
                  </a:lnTo>
                  <a:close/>
                </a:path>
                <a:path w="1501775" h="1576704">
                  <a:moveTo>
                    <a:pt x="8883" y="325888"/>
                  </a:moveTo>
                  <a:lnTo>
                    <a:pt x="8883" y="326015"/>
                  </a:lnTo>
                  <a:lnTo>
                    <a:pt x="1493779" y="326015"/>
                  </a:lnTo>
                  <a:lnTo>
                    <a:pt x="8883" y="325888"/>
                  </a:lnTo>
                  <a:close/>
                </a:path>
                <a:path w="1501775" h="1576704">
                  <a:moveTo>
                    <a:pt x="8889" y="323475"/>
                  </a:moveTo>
                  <a:lnTo>
                    <a:pt x="1521" y="323475"/>
                  </a:lnTo>
                  <a:lnTo>
                    <a:pt x="1517" y="325888"/>
                  </a:lnTo>
                  <a:lnTo>
                    <a:pt x="8883" y="325888"/>
                  </a:lnTo>
                  <a:lnTo>
                    <a:pt x="8889" y="323475"/>
                  </a:lnTo>
                  <a:close/>
                </a:path>
                <a:path w="1501775" h="1576704">
                  <a:moveTo>
                    <a:pt x="1501136" y="323475"/>
                  </a:moveTo>
                  <a:lnTo>
                    <a:pt x="1493783" y="323475"/>
                  </a:lnTo>
                  <a:lnTo>
                    <a:pt x="1493779" y="325888"/>
                  </a:lnTo>
                  <a:lnTo>
                    <a:pt x="1501130" y="325888"/>
                  </a:lnTo>
                  <a:lnTo>
                    <a:pt x="1501136" y="323475"/>
                  </a:lnTo>
                  <a:close/>
                </a:path>
                <a:path w="1501775" h="1576704">
                  <a:moveTo>
                    <a:pt x="1521" y="323348"/>
                  </a:moveTo>
                  <a:lnTo>
                    <a:pt x="1521" y="323475"/>
                  </a:lnTo>
                  <a:lnTo>
                    <a:pt x="1521" y="323348"/>
                  </a:lnTo>
                  <a:close/>
                </a:path>
                <a:path w="1501775" h="1576704">
                  <a:moveTo>
                    <a:pt x="1494294" y="291725"/>
                  </a:moveTo>
                  <a:lnTo>
                    <a:pt x="1493835" y="291725"/>
                  </a:lnTo>
                  <a:lnTo>
                    <a:pt x="1493783" y="323475"/>
                  </a:lnTo>
                  <a:lnTo>
                    <a:pt x="1501136" y="323475"/>
                  </a:lnTo>
                  <a:lnTo>
                    <a:pt x="1501179" y="305695"/>
                  </a:lnTo>
                  <a:lnTo>
                    <a:pt x="1500644" y="305695"/>
                  </a:lnTo>
                  <a:lnTo>
                    <a:pt x="1500644" y="303155"/>
                  </a:lnTo>
                  <a:lnTo>
                    <a:pt x="1499374" y="303155"/>
                  </a:lnTo>
                  <a:lnTo>
                    <a:pt x="1499374" y="300488"/>
                  </a:lnTo>
                  <a:lnTo>
                    <a:pt x="1498104" y="300488"/>
                  </a:lnTo>
                  <a:lnTo>
                    <a:pt x="1498104" y="299345"/>
                  </a:lnTo>
                  <a:lnTo>
                    <a:pt x="1496834" y="299345"/>
                  </a:lnTo>
                  <a:lnTo>
                    <a:pt x="1496834" y="296805"/>
                  </a:lnTo>
                  <a:lnTo>
                    <a:pt x="1495564" y="296805"/>
                  </a:lnTo>
                  <a:lnTo>
                    <a:pt x="1495564" y="294138"/>
                  </a:lnTo>
                  <a:lnTo>
                    <a:pt x="1494294" y="294138"/>
                  </a:lnTo>
                  <a:lnTo>
                    <a:pt x="1494294" y="291725"/>
                  </a:lnTo>
                  <a:close/>
                </a:path>
                <a:path w="1501775" h="1576704">
                  <a:moveTo>
                    <a:pt x="8967" y="291725"/>
                  </a:moveTo>
                  <a:lnTo>
                    <a:pt x="8394" y="291725"/>
                  </a:lnTo>
                  <a:lnTo>
                    <a:pt x="8394" y="294138"/>
                  </a:lnTo>
                  <a:lnTo>
                    <a:pt x="7124" y="294138"/>
                  </a:lnTo>
                  <a:lnTo>
                    <a:pt x="7124" y="296805"/>
                  </a:lnTo>
                  <a:lnTo>
                    <a:pt x="5854" y="296805"/>
                  </a:lnTo>
                  <a:lnTo>
                    <a:pt x="5854" y="299345"/>
                  </a:lnTo>
                  <a:lnTo>
                    <a:pt x="4584" y="299345"/>
                  </a:lnTo>
                  <a:lnTo>
                    <a:pt x="4584" y="300488"/>
                  </a:lnTo>
                  <a:lnTo>
                    <a:pt x="3314" y="300488"/>
                  </a:lnTo>
                  <a:lnTo>
                    <a:pt x="3314" y="303155"/>
                  </a:lnTo>
                  <a:lnTo>
                    <a:pt x="2044" y="303155"/>
                  </a:lnTo>
                  <a:lnTo>
                    <a:pt x="2044" y="305695"/>
                  </a:lnTo>
                  <a:lnTo>
                    <a:pt x="1550" y="305695"/>
                  </a:lnTo>
                  <a:lnTo>
                    <a:pt x="1522" y="323348"/>
                  </a:lnTo>
                  <a:lnTo>
                    <a:pt x="752084" y="323412"/>
                  </a:lnTo>
                  <a:lnTo>
                    <a:pt x="8890" y="323348"/>
                  </a:lnTo>
                  <a:lnTo>
                    <a:pt x="8967" y="291725"/>
                  </a:lnTo>
                  <a:close/>
                </a:path>
                <a:path w="1501775" h="1576704">
                  <a:moveTo>
                    <a:pt x="8896" y="320808"/>
                  </a:moveTo>
                  <a:lnTo>
                    <a:pt x="1493787" y="320935"/>
                  </a:lnTo>
                  <a:lnTo>
                    <a:pt x="8896" y="320808"/>
                  </a:lnTo>
                  <a:close/>
                </a:path>
                <a:path w="1501775" h="1576704">
                  <a:moveTo>
                    <a:pt x="8955" y="296678"/>
                  </a:moveTo>
                  <a:lnTo>
                    <a:pt x="1493827" y="296805"/>
                  </a:lnTo>
                  <a:lnTo>
                    <a:pt x="8955" y="296678"/>
                  </a:lnTo>
                  <a:close/>
                </a:path>
                <a:path w="1501775" h="1576704">
                  <a:moveTo>
                    <a:pt x="8682" y="408438"/>
                  </a:moveTo>
                  <a:lnTo>
                    <a:pt x="1384" y="408438"/>
                  </a:lnTo>
                  <a:lnTo>
                    <a:pt x="1333" y="440188"/>
                  </a:lnTo>
                  <a:lnTo>
                    <a:pt x="8604" y="440188"/>
                  </a:lnTo>
                  <a:lnTo>
                    <a:pt x="8682" y="408438"/>
                  </a:lnTo>
                  <a:close/>
                </a:path>
                <a:path w="1501775" h="1576704">
                  <a:moveTo>
                    <a:pt x="1500931" y="408438"/>
                  </a:moveTo>
                  <a:lnTo>
                    <a:pt x="1493645" y="408438"/>
                  </a:lnTo>
                  <a:lnTo>
                    <a:pt x="1493593" y="440188"/>
                  </a:lnTo>
                  <a:lnTo>
                    <a:pt x="1500854" y="440188"/>
                  </a:lnTo>
                  <a:lnTo>
                    <a:pt x="1500931" y="408438"/>
                  </a:lnTo>
                  <a:close/>
                </a:path>
                <a:path w="1501775" h="1576704">
                  <a:moveTo>
                    <a:pt x="964" y="668788"/>
                  </a:moveTo>
                  <a:lnTo>
                    <a:pt x="934" y="687838"/>
                  </a:lnTo>
                  <a:lnTo>
                    <a:pt x="8000" y="687838"/>
                  </a:lnTo>
                  <a:lnTo>
                    <a:pt x="8047" y="668794"/>
                  </a:lnTo>
                  <a:lnTo>
                    <a:pt x="964" y="668788"/>
                  </a:lnTo>
                  <a:close/>
                </a:path>
                <a:path w="1501775" h="1576704">
                  <a:moveTo>
                    <a:pt x="750794" y="669424"/>
                  </a:moveTo>
                  <a:lnTo>
                    <a:pt x="1493221" y="670058"/>
                  </a:lnTo>
                  <a:lnTo>
                    <a:pt x="1493190" y="687838"/>
                  </a:lnTo>
                  <a:lnTo>
                    <a:pt x="1500255" y="687838"/>
                  </a:lnTo>
                  <a:lnTo>
                    <a:pt x="1500301" y="670058"/>
                  </a:lnTo>
                  <a:lnTo>
                    <a:pt x="750794" y="669424"/>
                  </a:lnTo>
                  <a:close/>
                </a:path>
                <a:path w="1501775" h="1576704">
                  <a:moveTo>
                    <a:pt x="8025" y="678948"/>
                  </a:moveTo>
                  <a:lnTo>
                    <a:pt x="8022" y="680218"/>
                  </a:lnTo>
                  <a:lnTo>
                    <a:pt x="1493205" y="680218"/>
                  </a:lnTo>
                  <a:lnTo>
                    <a:pt x="8025" y="678948"/>
                  </a:lnTo>
                  <a:close/>
                </a:path>
                <a:path w="1501775" h="1576704">
                  <a:moveTo>
                    <a:pt x="8047" y="668788"/>
                  </a:moveTo>
                  <a:lnTo>
                    <a:pt x="750794" y="669424"/>
                  </a:lnTo>
                  <a:lnTo>
                    <a:pt x="8047" y="668788"/>
                  </a:lnTo>
                  <a:close/>
                </a:path>
                <a:path w="1501775" h="1576704">
                  <a:moveTo>
                    <a:pt x="8090" y="652272"/>
                  </a:moveTo>
                  <a:lnTo>
                    <a:pt x="993" y="652278"/>
                  </a:lnTo>
                  <a:lnTo>
                    <a:pt x="964" y="668788"/>
                  </a:lnTo>
                  <a:lnTo>
                    <a:pt x="8047" y="668788"/>
                  </a:lnTo>
                  <a:lnTo>
                    <a:pt x="8090" y="652272"/>
                  </a:lnTo>
                  <a:close/>
                </a:path>
                <a:path w="1501775" h="1576704">
                  <a:moveTo>
                    <a:pt x="1493250" y="652272"/>
                  </a:moveTo>
                  <a:lnTo>
                    <a:pt x="1493221" y="668788"/>
                  </a:lnTo>
                  <a:lnTo>
                    <a:pt x="1500301" y="668788"/>
                  </a:lnTo>
                  <a:lnTo>
                    <a:pt x="1500344" y="652278"/>
                  </a:lnTo>
                  <a:lnTo>
                    <a:pt x="1493250" y="652272"/>
                  </a:lnTo>
                  <a:close/>
                </a:path>
                <a:path w="1501775" h="1576704">
                  <a:moveTo>
                    <a:pt x="993" y="651008"/>
                  </a:moveTo>
                  <a:lnTo>
                    <a:pt x="991" y="652278"/>
                  </a:lnTo>
                  <a:lnTo>
                    <a:pt x="993" y="651008"/>
                  </a:lnTo>
                  <a:close/>
                </a:path>
                <a:path w="1501775" h="1576704">
                  <a:moveTo>
                    <a:pt x="8137" y="633228"/>
                  </a:moveTo>
                  <a:lnTo>
                    <a:pt x="1024" y="633228"/>
                  </a:lnTo>
                  <a:lnTo>
                    <a:pt x="995" y="651008"/>
                  </a:lnTo>
                  <a:lnTo>
                    <a:pt x="8093" y="651014"/>
                  </a:lnTo>
                  <a:lnTo>
                    <a:pt x="8137" y="633228"/>
                  </a:lnTo>
                  <a:close/>
                </a:path>
                <a:path w="1501775" h="1576704">
                  <a:moveTo>
                    <a:pt x="1500387" y="633228"/>
                  </a:moveTo>
                  <a:lnTo>
                    <a:pt x="1493281" y="633228"/>
                  </a:lnTo>
                  <a:lnTo>
                    <a:pt x="1493252" y="651014"/>
                  </a:lnTo>
                  <a:lnTo>
                    <a:pt x="1500342" y="651008"/>
                  </a:lnTo>
                  <a:lnTo>
                    <a:pt x="1500387" y="633228"/>
                  </a:lnTo>
                  <a:close/>
                </a:path>
                <a:path w="1501775" h="1576704">
                  <a:moveTo>
                    <a:pt x="1054" y="612908"/>
                  </a:moveTo>
                  <a:lnTo>
                    <a:pt x="1024" y="633228"/>
                  </a:lnTo>
                  <a:lnTo>
                    <a:pt x="8137" y="633222"/>
                  </a:lnTo>
                  <a:lnTo>
                    <a:pt x="8186" y="612914"/>
                  </a:lnTo>
                  <a:lnTo>
                    <a:pt x="1054" y="612908"/>
                  </a:lnTo>
                  <a:close/>
                </a:path>
                <a:path w="1501775" h="1576704">
                  <a:moveTo>
                    <a:pt x="1493283" y="631964"/>
                  </a:moveTo>
                  <a:lnTo>
                    <a:pt x="8137" y="633228"/>
                  </a:lnTo>
                  <a:lnTo>
                    <a:pt x="1493281" y="633228"/>
                  </a:lnTo>
                  <a:lnTo>
                    <a:pt x="1493283" y="631964"/>
                  </a:lnTo>
                  <a:close/>
                </a:path>
                <a:path w="1501775" h="1576704">
                  <a:moveTo>
                    <a:pt x="1493312" y="614172"/>
                  </a:moveTo>
                  <a:lnTo>
                    <a:pt x="1493283" y="631964"/>
                  </a:lnTo>
                  <a:lnTo>
                    <a:pt x="1500390" y="631958"/>
                  </a:lnTo>
                  <a:lnTo>
                    <a:pt x="1500436" y="614178"/>
                  </a:lnTo>
                  <a:lnTo>
                    <a:pt x="1493312" y="614172"/>
                  </a:lnTo>
                  <a:close/>
                </a:path>
                <a:path w="1501775" h="1576704">
                  <a:moveTo>
                    <a:pt x="1500513" y="582428"/>
                  </a:moveTo>
                  <a:lnTo>
                    <a:pt x="1493364" y="582428"/>
                  </a:lnTo>
                  <a:lnTo>
                    <a:pt x="1493312" y="614172"/>
                  </a:lnTo>
                  <a:lnTo>
                    <a:pt x="1500436" y="614178"/>
                  </a:lnTo>
                  <a:lnTo>
                    <a:pt x="1500513" y="582428"/>
                  </a:lnTo>
                  <a:close/>
                </a:path>
                <a:path w="1501775" h="1576704">
                  <a:moveTo>
                    <a:pt x="8261" y="582428"/>
                  </a:moveTo>
                  <a:lnTo>
                    <a:pt x="1106" y="582428"/>
                  </a:lnTo>
                  <a:lnTo>
                    <a:pt x="1054" y="612908"/>
                  </a:lnTo>
                  <a:lnTo>
                    <a:pt x="8186" y="612914"/>
                  </a:lnTo>
                  <a:lnTo>
                    <a:pt x="8261" y="582428"/>
                  </a:lnTo>
                  <a:close/>
                </a:path>
                <a:path w="1501775" h="1576704">
                  <a:moveTo>
                    <a:pt x="8273" y="577348"/>
                  </a:moveTo>
                  <a:lnTo>
                    <a:pt x="1114" y="577348"/>
                  </a:lnTo>
                  <a:lnTo>
                    <a:pt x="1106" y="581158"/>
                  </a:lnTo>
                  <a:lnTo>
                    <a:pt x="1500513" y="582428"/>
                  </a:lnTo>
                  <a:lnTo>
                    <a:pt x="1500516" y="581158"/>
                  </a:lnTo>
                  <a:lnTo>
                    <a:pt x="8261" y="581158"/>
                  </a:lnTo>
                  <a:lnTo>
                    <a:pt x="8273" y="577348"/>
                  </a:lnTo>
                  <a:close/>
                </a:path>
                <a:path w="1501775" h="1576704">
                  <a:moveTo>
                    <a:pt x="1500525" y="577348"/>
                  </a:moveTo>
                  <a:lnTo>
                    <a:pt x="1493372" y="577348"/>
                  </a:lnTo>
                  <a:lnTo>
                    <a:pt x="1493364" y="581158"/>
                  </a:lnTo>
                  <a:lnTo>
                    <a:pt x="1500516" y="581158"/>
                  </a:lnTo>
                  <a:lnTo>
                    <a:pt x="1500525" y="577348"/>
                  </a:lnTo>
                  <a:close/>
                </a:path>
                <a:path w="1501775" h="1576704">
                  <a:moveTo>
                    <a:pt x="8332" y="551948"/>
                  </a:moveTo>
                  <a:lnTo>
                    <a:pt x="1153" y="551948"/>
                  </a:lnTo>
                  <a:lnTo>
                    <a:pt x="1114" y="577348"/>
                  </a:lnTo>
                  <a:lnTo>
                    <a:pt x="8273" y="577342"/>
                  </a:lnTo>
                  <a:lnTo>
                    <a:pt x="8323" y="557028"/>
                  </a:lnTo>
                  <a:lnTo>
                    <a:pt x="1493405" y="557028"/>
                  </a:lnTo>
                  <a:lnTo>
                    <a:pt x="8323" y="555758"/>
                  </a:lnTo>
                  <a:lnTo>
                    <a:pt x="8332" y="551948"/>
                  </a:lnTo>
                  <a:close/>
                </a:path>
                <a:path w="1501775" h="1576704">
                  <a:moveTo>
                    <a:pt x="1493374" y="576084"/>
                  </a:moveTo>
                  <a:lnTo>
                    <a:pt x="8273" y="577348"/>
                  </a:lnTo>
                  <a:lnTo>
                    <a:pt x="1493372" y="577348"/>
                  </a:lnTo>
                  <a:lnTo>
                    <a:pt x="1493374" y="576084"/>
                  </a:lnTo>
                  <a:close/>
                </a:path>
                <a:path w="1501775" h="1576704">
                  <a:moveTo>
                    <a:pt x="1500586" y="551948"/>
                  </a:moveTo>
                  <a:lnTo>
                    <a:pt x="1493413" y="551948"/>
                  </a:lnTo>
                  <a:lnTo>
                    <a:pt x="1493374" y="576084"/>
                  </a:lnTo>
                  <a:lnTo>
                    <a:pt x="1500525" y="576078"/>
                  </a:lnTo>
                  <a:lnTo>
                    <a:pt x="1500586" y="551948"/>
                  </a:lnTo>
                  <a:close/>
                </a:path>
                <a:path w="1501775" h="1576704">
                  <a:moveTo>
                    <a:pt x="1155" y="550678"/>
                  </a:moveTo>
                  <a:lnTo>
                    <a:pt x="1153" y="551948"/>
                  </a:lnTo>
                  <a:lnTo>
                    <a:pt x="1155" y="550678"/>
                  </a:lnTo>
                  <a:close/>
                </a:path>
                <a:path w="1501775" h="1576704">
                  <a:moveTo>
                    <a:pt x="1500694" y="507498"/>
                  </a:moveTo>
                  <a:lnTo>
                    <a:pt x="1493486" y="507498"/>
                  </a:lnTo>
                  <a:lnTo>
                    <a:pt x="1493413" y="551942"/>
                  </a:lnTo>
                  <a:lnTo>
                    <a:pt x="1500586" y="551948"/>
                  </a:lnTo>
                  <a:lnTo>
                    <a:pt x="1500694" y="507498"/>
                  </a:lnTo>
                  <a:close/>
                </a:path>
                <a:path w="1501775" h="1576704">
                  <a:moveTo>
                    <a:pt x="8338" y="550678"/>
                  </a:moveTo>
                  <a:lnTo>
                    <a:pt x="751240" y="551314"/>
                  </a:lnTo>
                  <a:lnTo>
                    <a:pt x="8338" y="550678"/>
                  </a:lnTo>
                  <a:close/>
                </a:path>
                <a:path w="1501775" h="1576704">
                  <a:moveTo>
                    <a:pt x="8443" y="507498"/>
                  </a:moveTo>
                  <a:lnTo>
                    <a:pt x="1226" y="507498"/>
                  </a:lnTo>
                  <a:lnTo>
                    <a:pt x="1158" y="550678"/>
                  </a:lnTo>
                  <a:lnTo>
                    <a:pt x="8338" y="550678"/>
                  </a:lnTo>
                  <a:lnTo>
                    <a:pt x="8443" y="507498"/>
                  </a:lnTo>
                  <a:close/>
                </a:path>
                <a:path w="1501775" h="1576704">
                  <a:moveTo>
                    <a:pt x="1493446" y="530358"/>
                  </a:moveTo>
                  <a:lnTo>
                    <a:pt x="8384" y="531628"/>
                  </a:lnTo>
                  <a:lnTo>
                    <a:pt x="1493444" y="531628"/>
                  </a:lnTo>
                  <a:lnTo>
                    <a:pt x="1493446" y="530358"/>
                  </a:lnTo>
                  <a:close/>
                </a:path>
                <a:path w="1501775" h="1576704">
                  <a:moveTo>
                    <a:pt x="8481" y="492258"/>
                  </a:moveTo>
                  <a:lnTo>
                    <a:pt x="1251" y="492258"/>
                  </a:lnTo>
                  <a:lnTo>
                    <a:pt x="1226" y="507498"/>
                  </a:lnTo>
                  <a:lnTo>
                    <a:pt x="8443" y="507492"/>
                  </a:lnTo>
                  <a:lnTo>
                    <a:pt x="8481" y="492258"/>
                  </a:lnTo>
                  <a:close/>
                </a:path>
                <a:path w="1501775" h="1576704">
                  <a:moveTo>
                    <a:pt x="1493488" y="506234"/>
                  </a:moveTo>
                  <a:lnTo>
                    <a:pt x="8443" y="507498"/>
                  </a:lnTo>
                  <a:lnTo>
                    <a:pt x="1493486" y="507498"/>
                  </a:lnTo>
                  <a:lnTo>
                    <a:pt x="1493488" y="506234"/>
                  </a:lnTo>
                  <a:close/>
                </a:path>
                <a:path w="1501775" h="1576704">
                  <a:moveTo>
                    <a:pt x="1500731" y="492258"/>
                  </a:moveTo>
                  <a:lnTo>
                    <a:pt x="1493509" y="492258"/>
                  </a:lnTo>
                  <a:lnTo>
                    <a:pt x="1493488" y="506234"/>
                  </a:lnTo>
                  <a:lnTo>
                    <a:pt x="1500694" y="506228"/>
                  </a:lnTo>
                  <a:lnTo>
                    <a:pt x="1500731" y="492258"/>
                  </a:lnTo>
                  <a:close/>
                </a:path>
                <a:path w="1501775" h="1576704">
                  <a:moveTo>
                    <a:pt x="1493511" y="490988"/>
                  </a:moveTo>
                  <a:lnTo>
                    <a:pt x="8481" y="492258"/>
                  </a:lnTo>
                  <a:lnTo>
                    <a:pt x="1493509" y="492258"/>
                  </a:lnTo>
                  <a:lnTo>
                    <a:pt x="1493511" y="490988"/>
                  </a:lnTo>
                  <a:close/>
                </a:path>
                <a:path w="1501775" h="1576704">
                  <a:moveTo>
                    <a:pt x="8499" y="484638"/>
                  </a:moveTo>
                  <a:lnTo>
                    <a:pt x="1263" y="484638"/>
                  </a:lnTo>
                  <a:lnTo>
                    <a:pt x="1251" y="490988"/>
                  </a:lnTo>
                  <a:lnTo>
                    <a:pt x="8481" y="490988"/>
                  </a:lnTo>
                  <a:lnTo>
                    <a:pt x="8499" y="484638"/>
                  </a:lnTo>
                  <a:close/>
                </a:path>
                <a:path w="1501775" h="1576704">
                  <a:moveTo>
                    <a:pt x="1500749" y="484638"/>
                  </a:moveTo>
                  <a:lnTo>
                    <a:pt x="1493523" y="484638"/>
                  </a:lnTo>
                  <a:lnTo>
                    <a:pt x="1493511" y="490988"/>
                  </a:lnTo>
                  <a:lnTo>
                    <a:pt x="1500731" y="490988"/>
                  </a:lnTo>
                  <a:lnTo>
                    <a:pt x="1500749" y="484638"/>
                  </a:lnTo>
                  <a:close/>
                </a:path>
                <a:path w="1501775" h="1576704">
                  <a:moveTo>
                    <a:pt x="8502" y="483375"/>
                  </a:moveTo>
                  <a:lnTo>
                    <a:pt x="8499" y="484638"/>
                  </a:lnTo>
                  <a:lnTo>
                    <a:pt x="1493523" y="484632"/>
                  </a:lnTo>
                  <a:lnTo>
                    <a:pt x="8502" y="483375"/>
                  </a:lnTo>
                  <a:close/>
                </a:path>
                <a:path w="1501775" h="1576704">
                  <a:moveTo>
                    <a:pt x="1500777" y="473208"/>
                  </a:moveTo>
                  <a:lnTo>
                    <a:pt x="1493542" y="473208"/>
                  </a:lnTo>
                  <a:lnTo>
                    <a:pt x="1493523" y="484632"/>
                  </a:lnTo>
                  <a:lnTo>
                    <a:pt x="1500749" y="484638"/>
                  </a:lnTo>
                  <a:lnTo>
                    <a:pt x="1500777" y="473208"/>
                  </a:lnTo>
                  <a:close/>
                </a:path>
                <a:path w="1501775" h="1576704">
                  <a:moveTo>
                    <a:pt x="8525" y="473208"/>
                  </a:moveTo>
                  <a:lnTo>
                    <a:pt x="1282" y="473208"/>
                  </a:lnTo>
                  <a:lnTo>
                    <a:pt x="1263" y="483368"/>
                  </a:lnTo>
                  <a:lnTo>
                    <a:pt x="8502" y="483375"/>
                  </a:lnTo>
                  <a:lnTo>
                    <a:pt x="8525" y="473208"/>
                  </a:lnTo>
                  <a:close/>
                </a:path>
                <a:path w="1501775" h="1576704">
                  <a:moveTo>
                    <a:pt x="8527" y="471938"/>
                  </a:moveTo>
                  <a:lnTo>
                    <a:pt x="8525" y="473208"/>
                  </a:lnTo>
                  <a:lnTo>
                    <a:pt x="1493542" y="473208"/>
                  </a:lnTo>
                  <a:lnTo>
                    <a:pt x="8527" y="471938"/>
                  </a:lnTo>
                  <a:close/>
                </a:path>
                <a:path w="1501775" h="1576704">
                  <a:moveTo>
                    <a:pt x="1302" y="459238"/>
                  </a:moveTo>
                  <a:lnTo>
                    <a:pt x="1282" y="471938"/>
                  </a:lnTo>
                  <a:lnTo>
                    <a:pt x="8527" y="471938"/>
                  </a:lnTo>
                  <a:lnTo>
                    <a:pt x="8558" y="460508"/>
                  </a:lnTo>
                  <a:lnTo>
                    <a:pt x="1500808" y="460508"/>
                  </a:lnTo>
                  <a:lnTo>
                    <a:pt x="1302" y="459238"/>
                  </a:lnTo>
                  <a:close/>
                </a:path>
                <a:path w="1501775" h="1576704">
                  <a:moveTo>
                    <a:pt x="1500808" y="460508"/>
                  </a:moveTo>
                  <a:lnTo>
                    <a:pt x="1493562" y="460508"/>
                  </a:lnTo>
                  <a:lnTo>
                    <a:pt x="1493542" y="471938"/>
                  </a:lnTo>
                  <a:lnTo>
                    <a:pt x="1500777" y="471938"/>
                  </a:lnTo>
                  <a:lnTo>
                    <a:pt x="1500808" y="460508"/>
                  </a:lnTo>
                  <a:close/>
                </a:path>
                <a:path w="1501775" h="1576704">
                  <a:moveTo>
                    <a:pt x="8604" y="441458"/>
                  </a:moveTo>
                  <a:lnTo>
                    <a:pt x="1333" y="441458"/>
                  </a:lnTo>
                  <a:lnTo>
                    <a:pt x="1302" y="459238"/>
                  </a:lnTo>
                  <a:lnTo>
                    <a:pt x="8558" y="459238"/>
                  </a:lnTo>
                  <a:lnTo>
                    <a:pt x="8604" y="441458"/>
                  </a:lnTo>
                  <a:close/>
                </a:path>
                <a:path w="1501775" h="1576704">
                  <a:moveTo>
                    <a:pt x="1500854" y="441458"/>
                  </a:moveTo>
                  <a:lnTo>
                    <a:pt x="1493593" y="441458"/>
                  </a:lnTo>
                  <a:lnTo>
                    <a:pt x="1493562" y="459238"/>
                  </a:lnTo>
                  <a:lnTo>
                    <a:pt x="1500808" y="459238"/>
                  </a:lnTo>
                  <a:lnTo>
                    <a:pt x="1500854" y="441458"/>
                  </a:lnTo>
                  <a:close/>
                </a:path>
                <a:path w="1501775" h="1576704">
                  <a:moveTo>
                    <a:pt x="8589" y="447808"/>
                  </a:moveTo>
                  <a:lnTo>
                    <a:pt x="8586" y="449078"/>
                  </a:lnTo>
                  <a:lnTo>
                    <a:pt x="1493581" y="449078"/>
                  </a:lnTo>
                  <a:lnTo>
                    <a:pt x="8589" y="447808"/>
                  </a:lnTo>
                  <a:close/>
                </a:path>
                <a:path w="1501775" h="1576704">
                  <a:moveTo>
                    <a:pt x="7715" y="804678"/>
                  </a:moveTo>
                  <a:lnTo>
                    <a:pt x="745" y="804678"/>
                  </a:lnTo>
                  <a:lnTo>
                    <a:pt x="596" y="897388"/>
                  </a:lnTo>
                  <a:lnTo>
                    <a:pt x="7489" y="897388"/>
                  </a:lnTo>
                  <a:lnTo>
                    <a:pt x="7715" y="804678"/>
                  </a:lnTo>
                  <a:close/>
                </a:path>
                <a:path w="1501775" h="1576704">
                  <a:moveTo>
                    <a:pt x="1499972" y="804678"/>
                  </a:moveTo>
                  <a:lnTo>
                    <a:pt x="1493000" y="804678"/>
                  </a:lnTo>
                  <a:lnTo>
                    <a:pt x="1492849" y="897388"/>
                  </a:lnTo>
                  <a:lnTo>
                    <a:pt x="1499748" y="897388"/>
                  </a:lnTo>
                  <a:lnTo>
                    <a:pt x="1499972" y="804678"/>
                  </a:lnTo>
                  <a:close/>
                </a:path>
                <a:path w="1501775" h="1576704">
                  <a:moveTo>
                    <a:pt x="8000" y="687838"/>
                  </a:moveTo>
                  <a:lnTo>
                    <a:pt x="934" y="687838"/>
                  </a:lnTo>
                  <a:lnTo>
                    <a:pt x="745" y="804678"/>
                  </a:lnTo>
                  <a:lnTo>
                    <a:pt x="7715" y="804678"/>
                  </a:lnTo>
                  <a:lnTo>
                    <a:pt x="8000" y="687838"/>
                  </a:lnTo>
                  <a:close/>
                </a:path>
                <a:path w="1501775" h="1576704">
                  <a:moveTo>
                    <a:pt x="1500255" y="687838"/>
                  </a:moveTo>
                  <a:lnTo>
                    <a:pt x="1493190" y="687838"/>
                  </a:lnTo>
                  <a:lnTo>
                    <a:pt x="1493000" y="804678"/>
                  </a:lnTo>
                  <a:lnTo>
                    <a:pt x="1499972" y="804678"/>
                  </a:lnTo>
                  <a:lnTo>
                    <a:pt x="1500255" y="687838"/>
                  </a:lnTo>
                  <a:close/>
                </a:path>
                <a:path w="1501775" h="1576704">
                  <a:moveTo>
                    <a:pt x="7087" y="1063753"/>
                  </a:moveTo>
                  <a:lnTo>
                    <a:pt x="329" y="1063758"/>
                  </a:lnTo>
                  <a:lnTo>
                    <a:pt x="315" y="1071378"/>
                  </a:lnTo>
                  <a:lnTo>
                    <a:pt x="7065" y="1071378"/>
                  </a:lnTo>
                  <a:lnTo>
                    <a:pt x="7087" y="1063753"/>
                  </a:lnTo>
                  <a:close/>
                </a:path>
                <a:path w="1501775" h="1576704">
                  <a:moveTo>
                    <a:pt x="1499348" y="1062488"/>
                  </a:moveTo>
                  <a:lnTo>
                    <a:pt x="1492580" y="1062494"/>
                  </a:lnTo>
                  <a:lnTo>
                    <a:pt x="1492566" y="1071378"/>
                  </a:lnTo>
                  <a:lnTo>
                    <a:pt x="1499327" y="1071378"/>
                  </a:lnTo>
                  <a:lnTo>
                    <a:pt x="1499348" y="1062488"/>
                  </a:lnTo>
                  <a:close/>
                </a:path>
                <a:path w="1501775" h="1576704">
                  <a:moveTo>
                    <a:pt x="1492572" y="1067568"/>
                  </a:moveTo>
                  <a:lnTo>
                    <a:pt x="7074" y="1068838"/>
                  </a:lnTo>
                  <a:lnTo>
                    <a:pt x="1492570" y="1068838"/>
                  </a:lnTo>
                  <a:lnTo>
                    <a:pt x="1492572" y="1067568"/>
                  </a:lnTo>
                  <a:close/>
                </a:path>
                <a:path w="1501775" h="1576704">
                  <a:moveTo>
                    <a:pt x="7099" y="1058673"/>
                  </a:moveTo>
                  <a:lnTo>
                    <a:pt x="337" y="1058678"/>
                  </a:lnTo>
                  <a:lnTo>
                    <a:pt x="329" y="1063758"/>
                  </a:lnTo>
                  <a:lnTo>
                    <a:pt x="7087" y="1063753"/>
                  </a:lnTo>
                  <a:lnTo>
                    <a:pt x="7099" y="1058673"/>
                  </a:lnTo>
                  <a:close/>
                </a:path>
                <a:path w="1501775" h="1576704">
                  <a:moveTo>
                    <a:pt x="1499360" y="1057408"/>
                  </a:moveTo>
                  <a:lnTo>
                    <a:pt x="1492591" y="1057414"/>
                  </a:lnTo>
                  <a:lnTo>
                    <a:pt x="1492580" y="1062494"/>
                  </a:lnTo>
                  <a:lnTo>
                    <a:pt x="1499348" y="1062488"/>
                  </a:lnTo>
                  <a:lnTo>
                    <a:pt x="1499360" y="1057408"/>
                  </a:lnTo>
                  <a:close/>
                </a:path>
                <a:path w="1501775" h="1576704">
                  <a:moveTo>
                    <a:pt x="1499373" y="1052328"/>
                  </a:moveTo>
                  <a:lnTo>
                    <a:pt x="346" y="1053598"/>
                  </a:lnTo>
                  <a:lnTo>
                    <a:pt x="337" y="1058678"/>
                  </a:lnTo>
                  <a:lnTo>
                    <a:pt x="7099" y="1058673"/>
                  </a:lnTo>
                  <a:lnTo>
                    <a:pt x="7111" y="1053598"/>
                  </a:lnTo>
                  <a:lnTo>
                    <a:pt x="1499370" y="1053598"/>
                  </a:lnTo>
                  <a:lnTo>
                    <a:pt x="1499373" y="1052328"/>
                  </a:lnTo>
                  <a:close/>
                </a:path>
                <a:path w="1501775" h="1576704">
                  <a:moveTo>
                    <a:pt x="1499370" y="1053598"/>
                  </a:moveTo>
                  <a:lnTo>
                    <a:pt x="1492597" y="1053598"/>
                  </a:lnTo>
                  <a:lnTo>
                    <a:pt x="1492591" y="1057414"/>
                  </a:lnTo>
                  <a:lnTo>
                    <a:pt x="1499360" y="1057408"/>
                  </a:lnTo>
                  <a:lnTo>
                    <a:pt x="1499370" y="1053598"/>
                  </a:lnTo>
                  <a:close/>
                </a:path>
                <a:path w="1501775" h="1576704">
                  <a:moveTo>
                    <a:pt x="354" y="1047248"/>
                  </a:moveTo>
                  <a:lnTo>
                    <a:pt x="346" y="1052328"/>
                  </a:lnTo>
                  <a:lnTo>
                    <a:pt x="7111" y="1052328"/>
                  </a:lnTo>
                  <a:lnTo>
                    <a:pt x="7127" y="1047254"/>
                  </a:lnTo>
                  <a:lnTo>
                    <a:pt x="354" y="1047248"/>
                  </a:lnTo>
                  <a:close/>
                </a:path>
                <a:path w="1501775" h="1576704">
                  <a:moveTo>
                    <a:pt x="1492605" y="1048513"/>
                  </a:moveTo>
                  <a:lnTo>
                    <a:pt x="1492597" y="1052328"/>
                  </a:lnTo>
                  <a:lnTo>
                    <a:pt x="1499373" y="1052328"/>
                  </a:lnTo>
                  <a:lnTo>
                    <a:pt x="1499385" y="1048518"/>
                  </a:lnTo>
                  <a:lnTo>
                    <a:pt x="1492605" y="1048513"/>
                  </a:lnTo>
                  <a:close/>
                </a:path>
                <a:path w="1501775" h="1576704">
                  <a:moveTo>
                    <a:pt x="1499434" y="1026928"/>
                  </a:moveTo>
                  <a:lnTo>
                    <a:pt x="1492640" y="1026934"/>
                  </a:lnTo>
                  <a:lnTo>
                    <a:pt x="1492605" y="1048513"/>
                  </a:lnTo>
                  <a:lnTo>
                    <a:pt x="1499385" y="1048518"/>
                  </a:lnTo>
                  <a:lnTo>
                    <a:pt x="1499434" y="1026928"/>
                  </a:lnTo>
                  <a:close/>
                </a:path>
                <a:path w="1501775" h="1576704">
                  <a:moveTo>
                    <a:pt x="7171" y="1028193"/>
                  </a:moveTo>
                  <a:lnTo>
                    <a:pt x="388" y="1028198"/>
                  </a:lnTo>
                  <a:lnTo>
                    <a:pt x="354" y="1047248"/>
                  </a:lnTo>
                  <a:lnTo>
                    <a:pt x="7127" y="1047254"/>
                  </a:lnTo>
                  <a:lnTo>
                    <a:pt x="7171" y="1028193"/>
                  </a:lnTo>
                  <a:close/>
                </a:path>
                <a:path w="1501775" h="1576704">
                  <a:moveTo>
                    <a:pt x="1492637" y="1028198"/>
                  </a:moveTo>
                  <a:close/>
                </a:path>
                <a:path w="1501775" h="1576704">
                  <a:moveTo>
                    <a:pt x="7173" y="1026928"/>
                  </a:moveTo>
                  <a:lnTo>
                    <a:pt x="7171" y="1028193"/>
                  </a:lnTo>
                  <a:lnTo>
                    <a:pt x="13908" y="1026934"/>
                  </a:lnTo>
                  <a:lnTo>
                    <a:pt x="7173" y="1026928"/>
                  </a:lnTo>
                  <a:close/>
                </a:path>
                <a:path w="1501775" h="1576704">
                  <a:moveTo>
                    <a:pt x="1499450" y="1020578"/>
                  </a:moveTo>
                  <a:lnTo>
                    <a:pt x="397" y="1021848"/>
                  </a:lnTo>
                  <a:lnTo>
                    <a:pt x="387" y="1026928"/>
                  </a:lnTo>
                  <a:lnTo>
                    <a:pt x="7173" y="1026928"/>
                  </a:lnTo>
                  <a:lnTo>
                    <a:pt x="7189" y="1021848"/>
                  </a:lnTo>
                  <a:lnTo>
                    <a:pt x="1499447" y="1021848"/>
                  </a:lnTo>
                  <a:lnTo>
                    <a:pt x="1499450" y="1020578"/>
                  </a:lnTo>
                  <a:close/>
                </a:path>
                <a:path w="1501775" h="1576704">
                  <a:moveTo>
                    <a:pt x="1499447" y="1021848"/>
                  </a:moveTo>
                  <a:lnTo>
                    <a:pt x="1492649" y="1021848"/>
                  </a:lnTo>
                  <a:lnTo>
                    <a:pt x="1492640" y="1026928"/>
                  </a:lnTo>
                  <a:lnTo>
                    <a:pt x="1499434" y="1026928"/>
                  </a:lnTo>
                  <a:lnTo>
                    <a:pt x="1499447" y="1021848"/>
                  </a:lnTo>
                  <a:close/>
                </a:path>
                <a:path w="1501775" h="1576704">
                  <a:moveTo>
                    <a:pt x="7201" y="1016768"/>
                  </a:moveTo>
                  <a:lnTo>
                    <a:pt x="405" y="1016768"/>
                  </a:lnTo>
                  <a:lnTo>
                    <a:pt x="397" y="1020578"/>
                  </a:lnTo>
                  <a:lnTo>
                    <a:pt x="7189" y="1020578"/>
                  </a:lnTo>
                  <a:lnTo>
                    <a:pt x="7201" y="1016768"/>
                  </a:lnTo>
                  <a:close/>
                </a:path>
                <a:path w="1501775" h="1576704">
                  <a:moveTo>
                    <a:pt x="1499462" y="1016768"/>
                  </a:moveTo>
                  <a:lnTo>
                    <a:pt x="1492657" y="1016768"/>
                  </a:lnTo>
                  <a:lnTo>
                    <a:pt x="1492649" y="1020578"/>
                  </a:lnTo>
                  <a:lnTo>
                    <a:pt x="1499450" y="1020578"/>
                  </a:lnTo>
                  <a:lnTo>
                    <a:pt x="1499462" y="1016768"/>
                  </a:lnTo>
                  <a:close/>
                </a:path>
                <a:path w="1501775" h="1576704">
                  <a:moveTo>
                    <a:pt x="7238" y="1001528"/>
                  </a:moveTo>
                  <a:lnTo>
                    <a:pt x="430" y="1001528"/>
                  </a:lnTo>
                  <a:lnTo>
                    <a:pt x="405" y="1016768"/>
                  </a:lnTo>
                  <a:lnTo>
                    <a:pt x="7201" y="1016763"/>
                  </a:lnTo>
                  <a:lnTo>
                    <a:pt x="7238" y="1001528"/>
                  </a:lnTo>
                  <a:close/>
                </a:path>
                <a:path w="1501775" h="1576704">
                  <a:moveTo>
                    <a:pt x="1499499" y="1001528"/>
                  </a:moveTo>
                  <a:lnTo>
                    <a:pt x="1492682" y="1001528"/>
                  </a:lnTo>
                  <a:lnTo>
                    <a:pt x="1492657" y="1015498"/>
                  </a:lnTo>
                  <a:lnTo>
                    <a:pt x="749450" y="1016134"/>
                  </a:lnTo>
                  <a:lnTo>
                    <a:pt x="1499462" y="1015498"/>
                  </a:lnTo>
                  <a:lnTo>
                    <a:pt x="1499499" y="1001528"/>
                  </a:lnTo>
                  <a:close/>
                </a:path>
                <a:path w="1501775" h="1576704">
                  <a:moveTo>
                    <a:pt x="1492665" y="1010418"/>
                  </a:moveTo>
                  <a:lnTo>
                    <a:pt x="7214" y="1011688"/>
                  </a:lnTo>
                  <a:lnTo>
                    <a:pt x="1492663" y="1011688"/>
                  </a:lnTo>
                  <a:lnTo>
                    <a:pt x="1492665" y="1010418"/>
                  </a:lnTo>
                  <a:close/>
                </a:path>
                <a:path w="1501775" h="1576704">
                  <a:moveTo>
                    <a:pt x="7241" y="1000264"/>
                  </a:moveTo>
                  <a:lnTo>
                    <a:pt x="7238" y="1001528"/>
                  </a:lnTo>
                  <a:lnTo>
                    <a:pt x="1492682" y="1001523"/>
                  </a:lnTo>
                  <a:lnTo>
                    <a:pt x="7241" y="1000264"/>
                  </a:lnTo>
                  <a:close/>
                </a:path>
                <a:path w="1501775" h="1576704">
                  <a:moveTo>
                    <a:pt x="1492688" y="996443"/>
                  </a:moveTo>
                  <a:lnTo>
                    <a:pt x="1492682" y="1001523"/>
                  </a:lnTo>
                  <a:lnTo>
                    <a:pt x="1499499" y="1001528"/>
                  </a:lnTo>
                  <a:lnTo>
                    <a:pt x="1499511" y="996448"/>
                  </a:lnTo>
                  <a:lnTo>
                    <a:pt x="1492688" y="996443"/>
                  </a:lnTo>
                  <a:close/>
                </a:path>
                <a:path w="1501775" h="1576704">
                  <a:moveTo>
                    <a:pt x="438" y="995178"/>
                  </a:moveTo>
                  <a:lnTo>
                    <a:pt x="430" y="1000258"/>
                  </a:lnTo>
                  <a:lnTo>
                    <a:pt x="7241" y="1000264"/>
                  </a:lnTo>
                  <a:lnTo>
                    <a:pt x="7254" y="995184"/>
                  </a:lnTo>
                  <a:lnTo>
                    <a:pt x="438" y="995178"/>
                  </a:lnTo>
                  <a:close/>
                </a:path>
                <a:path w="1501775" h="1576704">
                  <a:moveTo>
                    <a:pt x="1492690" y="995178"/>
                  </a:moveTo>
                  <a:lnTo>
                    <a:pt x="1485936" y="995184"/>
                  </a:lnTo>
                  <a:lnTo>
                    <a:pt x="1492688" y="996443"/>
                  </a:lnTo>
                  <a:lnTo>
                    <a:pt x="1492690" y="995178"/>
                  </a:lnTo>
                  <a:close/>
                </a:path>
                <a:path w="1501775" h="1576704">
                  <a:moveTo>
                    <a:pt x="1492690" y="995178"/>
                  </a:moveTo>
                  <a:lnTo>
                    <a:pt x="7254" y="995184"/>
                  </a:lnTo>
                  <a:lnTo>
                    <a:pt x="749972" y="995813"/>
                  </a:lnTo>
                  <a:lnTo>
                    <a:pt x="1492690" y="995178"/>
                  </a:lnTo>
                  <a:close/>
                </a:path>
                <a:path w="1501775" h="1576704">
                  <a:moveTo>
                    <a:pt x="7276" y="986283"/>
                  </a:moveTo>
                  <a:lnTo>
                    <a:pt x="454" y="986288"/>
                  </a:lnTo>
                  <a:lnTo>
                    <a:pt x="438" y="995178"/>
                  </a:lnTo>
                  <a:lnTo>
                    <a:pt x="7254" y="995178"/>
                  </a:lnTo>
                  <a:lnTo>
                    <a:pt x="7276" y="986283"/>
                  </a:lnTo>
                  <a:close/>
                </a:path>
                <a:path w="1501775" h="1576704">
                  <a:moveTo>
                    <a:pt x="1499536" y="985018"/>
                  </a:moveTo>
                  <a:lnTo>
                    <a:pt x="1492709" y="985024"/>
                  </a:lnTo>
                  <a:lnTo>
                    <a:pt x="1492690" y="995178"/>
                  </a:lnTo>
                  <a:lnTo>
                    <a:pt x="1499511" y="995178"/>
                  </a:lnTo>
                  <a:lnTo>
                    <a:pt x="1499536" y="985018"/>
                  </a:lnTo>
                  <a:close/>
                </a:path>
                <a:path w="1501775" h="1576704">
                  <a:moveTo>
                    <a:pt x="7307" y="973588"/>
                  </a:moveTo>
                  <a:lnTo>
                    <a:pt x="475" y="973588"/>
                  </a:lnTo>
                  <a:lnTo>
                    <a:pt x="454" y="986288"/>
                  </a:lnTo>
                  <a:lnTo>
                    <a:pt x="7276" y="986283"/>
                  </a:lnTo>
                  <a:lnTo>
                    <a:pt x="7307" y="973588"/>
                  </a:lnTo>
                  <a:close/>
                </a:path>
                <a:path w="1501775" h="1576704">
                  <a:moveTo>
                    <a:pt x="1499563" y="973588"/>
                  </a:moveTo>
                  <a:lnTo>
                    <a:pt x="1492727" y="973588"/>
                  </a:lnTo>
                  <a:lnTo>
                    <a:pt x="1492709" y="985024"/>
                  </a:lnTo>
                  <a:lnTo>
                    <a:pt x="1499536" y="985018"/>
                  </a:lnTo>
                  <a:lnTo>
                    <a:pt x="1499563" y="973588"/>
                  </a:lnTo>
                  <a:close/>
                </a:path>
                <a:path w="1501775" h="1576704">
                  <a:moveTo>
                    <a:pt x="489" y="963428"/>
                  </a:moveTo>
                  <a:lnTo>
                    <a:pt x="475" y="973588"/>
                  </a:lnTo>
                  <a:lnTo>
                    <a:pt x="7307" y="973583"/>
                  </a:lnTo>
                  <a:lnTo>
                    <a:pt x="7328" y="963434"/>
                  </a:lnTo>
                  <a:lnTo>
                    <a:pt x="489" y="963428"/>
                  </a:lnTo>
                  <a:close/>
                </a:path>
                <a:path w="1501775" h="1576704">
                  <a:moveTo>
                    <a:pt x="1492740" y="964693"/>
                  </a:moveTo>
                  <a:lnTo>
                    <a:pt x="1492727" y="972318"/>
                  </a:lnTo>
                  <a:lnTo>
                    <a:pt x="749620" y="972954"/>
                  </a:lnTo>
                  <a:lnTo>
                    <a:pt x="1499566" y="972318"/>
                  </a:lnTo>
                  <a:lnTo>
                    <a:pt x="1499588" y="964698"/>
                  </a:lnTo>
                  <a:lnTo>
                    <a:pt x="1492740" y="964693"/>
                  </a:lnTo>
                  <a:close/>
                </a:path>
                <a:path w="1501775" h="1576704">
                  <a:moveTo>
                    <a:pt x="1499634" y="944378"/>
                  </a:moveTo>
                  <a:lnTo>
                    <a:pt x="1492773" y="944384"/>
                  </a:lnTo>
                  <a:lnTo>
                    <a:pt x="1492740" y="964693"/>
                  </a:lnTo>
                  <a:lnTo>
                    <a:pt x="1499588" y="964698"/>
                  </a:lnTo>
                  <a:lnTo>
                    <a:pt x="1499634" y="944378"/>
                  </a:lnTo>
                  <a:close/>
                </a:path>
                <a:path w="1501775" h="1576704">
                  <a:moveTo>
                    <a:pt x="7372" y="945643"/>
                  </a:moveTo>
                  <a:lnTo>
                    <a:pt x="520" y="945648"/>
                  </a:lnTo>
                  <a:lnTo>
                    <a:pt x="489" y="963428"/>
                  </a:lnTo>
                  <a:lnTo>
                    <a:pt x="7328" y="963434"/>
                  </a:lnTo>
                  <a:lnTo>
                    <a:pt x="7372" y="945643"/>
                  </a:lnTo>
                  <a:close/>
                </a:path>
                <a:path w="1501775" h="1576704">
                  <a:moveTo>
                    <a:pt x="1492773" y="944378"/>
                  </a:moveTo>
                  <a:lnTo>
                    <a:pt x="7375" y="944378"/>
                  </a:lnTo>
                  <a:lnTo>
                    <a:pt x="7372" y="945643"/>
                  </a:lnTo>
                  <a:lnTo>
                    <a:pt x="1492773" y="944378"/>
                  </a:lnTo>
                  <a:close/>
                </a:path>
                <a:path w="1501775" h="1576704">
                  <a:moveTo>
                    <a:pt x="7418" y="926593"/>
                  </a:moveTo>
                  <a:lnTo>
                    <a:pt x="554" y="926598"/>
                  </a:lnTo>
                  <a:lnTo>
                    <a:pt x="522" y="944378"/>
                  </a:lnTo>
                  <a:lnTo>
                    <a:pt x="7375" y="944378"/>
                  </a:lnTo>
                  <a:lnTo>
                    <a:pt x="7418" y="926593"/>
                  </a:lnTo>
                  <a:close/>
                </a:path>
                <a:path w="1501775" h="1576704">
                  <a:moveTo>
                    <a:pt x="1492802" y="926593"/>
                  </a:moveTo>
                  <a:lnTo>
                    <a:pt x="1492773" y="944378"/>
                  </a:lnTo>
                  <a:lnTo>
                    <a:pt x="1499634" y="944378"/>
                  </a:lnTo>
                  <a:lnTo>
                    <a:pt x="1499677" y="926598"/>
                  </a:lnTo>
                  <a:lnTo>
                    <a:pt x="1492802" y="926593"/>
                  </a:lnTo>
                  <a:close/>
                </a:path>
                <a:path w="1501775" h="1576704">
                  <a:moveTo>
                    <a:pt x="1499683" y="925328"/>
                  </a:moveTo>
                  <a:lnTo>
                    <a:pt x="1499680" y="926598"/>
                  </a:lnTo>
                  <a:lnTo>
                    <a:pt x="1499683" y="925328"/>
                  </a:lnTo>
                  <a:close/>
                </a:path>
                <a:path w="1501775" h="1576704">
                  <a:moveTo>
                    <a:pt x="1499748" y="898658"/>
                  </a:moveTo>
                  <a:lnTo>
                    <a:pt x="1492849" y="898658"/>
                  </a:lnTo>
                  <a:lnTo>
                    <a:pt x="1492804" y="925334"/>
                  </a:lnTo>
                  <a:lnTo>
                    <a:pt x="1499680" y="925328"/>
                  </a:lnTo>
                  <a:lnTo>
                    <a:pt x="1499748" y="898658"/>
                  </a:lnTo>
                  <a:close/>
                </a:path>
                <a:path w="1501775" h="1576704">
                  <a:moveTo>
                    <a:pt x="7489" y="898658"/>
                  </a:moveTo>
                  <a:lnTo>
                    <a:pt x="596" y="898658"/>
                  </a:lnTo>
                  <a:lnTo>
                    <a:pt x="551" y="925328"/>
                  </a:lnTo>
                  <a:lnTo>
                    <a:pt x="7421" y="925334"/>
                  </a:lnTo>
                  <a:lnTo>
                    <a:pt x="7489" y="898658"/>
                  </a:lnTo>
                  <a:close/>
                </a:path>
                <a:path w="1501775" h="1576704">
                  <a:moveTo>
                    <a:pt x="7065" y="1071378"/>
                  </a:moveTo>
                  <a:lnTo>
                    <a:pt x="315" y="1071378"/>
                  </a:lnTo>
                  <a:lnTo>
                    <a:pt x="284" y="1090428"/>
                  </a:lnTo>
                  <a:lnTo>
                    <a:pt x="7018" y="1090428"/>
                  </a:lnTo>
                  <a:lnTo>
                    <a:pt x="7065" y="1071378"/>
                  </a:lnTo>
                  <a:close/>
                </a:path>
                <a:path w="1501775" h="1576704">
                  <a:moveTo>
                    <a:pt x="1499327" y="1071378"/>
                  </a:moveTo>
                  <a:lnTo>
                    <a:pt x="1492566" y="1071378"/>
                  </a:lnTo>
                  <a:lnTo>
                    <a:pt x="1492535" y="1090428"/>
                  </a:lnTo>
                  <a:lnTo>
                    <a:pt x="1499281" y="1090428"/>
                  </a:lnTo>
                  <a:lnTo>
                    <a:pt x="1499327" y="1071378"/>
                  </a:lnTo>
                  <a:close/>
                </a:path>
                <a:path w="1501775" h="1576704">
                  <a:moveTo>
                    <a:pt x="7018" y="1090428"/>
                  </a:moveTo>
                  <a:lnTo>
                    <a:pt x="284" y="1090428"/>
                  </a:lnTo>
                  <a:lnTo>
                    <a:pt x="253" y="1109478"/>
                  </a:lnTo>
                  <a:lnTo>
                    <a:pt x="6972" y="1109478"/>
                  </a:lnTo>
                  <a:lnTo>
                    <a:pt x="7018" y="1090428"/>
                  </a:lnTo>
                  <a:close/>
                </a:path>
                <a:path w="1501775" h="1576704">
                  <a:moveTo>
                    <a:pt x="1499281" y="1090428"/>
                  </a:moveTo>
                  <a:lnTo>
                    <a:pt x="1492535" y="1090428"/>
                  </a:lnTo>
                  <a:lnTo>
                    <a:pt x="1492504" y="1109478"/>
                  </a:lnTo>
                  <a:lnTo>
                    <a:pt x="1499234" y="1109478"/>
                  </a:lnTo>
                  <a:lnTo>
                    <a:pt x="1499281" y="1090428"/>
                  </a:lnTo>
                  <a:close/>
                </a:path>
                <a:path w="1501775" h="1576704">
                  <a:moveTo>
                    <a:pt x="6972" y="1109478"/>
                  </a:moveTo>
                  <a:lnTo>
                    <a:pt x="253" y="1109478"/>
                  </a:lnTo>
                  <a:lnTo>
                    <a:pt x="223" y="1128528"/>
                  </a:lnTo>
                  <a:lnTo>
                    <a:pt x="6926" y="1128528"/>
                  </a:lnTo>
                  <a:lnTo>
                    <a:pt x="6972" y="1109478"/>
                  </a:lnTo>
                  <a:close/>
                </a:path>
                <a:path w="1501775" h="1576704">
                  <a:moveTo>
                    <a:pt x="1499234" y="1109478"/>
                  </a:moveTo>
                  <a:lnTo>
                    <a:pt x="1492504" y="1109478"/>
                  </a:lnTo>
                  <a:lnTo>
                    <a:pt x="1492473" y="1128528"/>
                  </a:lnTo>
                  <a:lnTo>
                    <a:pt x="1499188" y="1128528"/>
                  </a:lnTo>
                  <a:lnTo>
                    <a:pt x="1499234" y="1109478"/>
                  </a:lnTo>
                  <a:close/>
                </a:path>
                <a:path w="1501775" h="1576704">
                  <a:moveTo>
                    <a:pt x="6730" y="1208665"/>
                  </a:moveTo>
                  <a:lnTo>
                    <a:pt x="94" y="1208665"/>
                  </a:lnTo>
                  <a:lnTo>
                    <a:pt x="90" y="1211078"/>
                  </a:lnTo>
                  <a:lnTo>
                    <a:pt x="6724" y="1211078"/>
                  </a:lnTo>
                  <a:lnTo>
                    <a:pt x="6730" y="1208665"/>
                  </a:lnTo>
                  <a:close/>
                </a:path>
                <a:path w="1501775" h="1576704">
                  <a:moveTo>
                    <a:pt x="1498995" y="1208538"/>
                  </a:moveTo>
                  <a:lnTo>
                    <a:pt x="1492343" y="1208539"/>
                  </a:lnTo>
                  <a:lnTo>
                    <a:pt x="1492339" y="1211078"/>
                  </a:lnTo>
                  <a:lnTo>
                    <a:pt x="1498989" y="1211078"/>
                  </a:lnTo>
                  <a:lnTo>
                    <a:pt x="1498995" y="1208538"/>
                  </a:lnTo>
                  <a:close/>
                </a:path>
                <a:path w="1501775" h="1576704">
                  <a:moveTo>
                    <a:pt x="110" y="1198378"/>
                  </a:moveTo>
                  <a:lnTo>
                    <a:pt x="94" y="1208665"/>
                  </a:lnTo>
                  <a:lnTo>
                    <a:pt x="6730" y="1208665"/>
                  </a:lnTo>
                  <a:lnTo>
                    <a:pt x="6755" y="1198379"/>
                  </a:lnTo>
                  <a:lnTo>
                    <a:pt x="110" y="1198378"/>
                  </a:lnTo>
                  <a:close/>
                </a:path>
                <a:path w="1501775" h="1576704">
                  <a:moveTo>
                    <a:pt x="1492359" y="1198505"/>
                  </a:moveTo>
                  <a:lnTo>
                    <a:pt x="1492343" y="1208539"/>
                  </a:lnTo>
                  <a:lnTo>
                    <a:pt x="1498995" y="1208538"/>
                  </a:lnTo>
                  <a:lnTo>
                    <a:pt x="1499019" y="1198505"/>
                  </a:lnTo>
                  <a:lnTo>
                    <a:pt x="1492359" y="1198505"/>
                  </a:lnTo>
                  <a:close/>
                </a:path>
                <a:path w="1501775" h="1576704">
                  <a:moveTo>
                    <a:pt x="1492360" y="1198378"/>
                  </a:moveTo>
                  <a:lnTo>
                    <a:pt x="6755" y="1198378"/>
                  </a:lnTo>
                  <a:lnTo>
                    <a:pt x="1492359" y="1198505"/>
                  </a:lnTo>
                  <a:close/>
                </a:path>
                <a:path w="1501775" h="1576704">
                  <a:moveTo>
                    <a:pt x="6755" y="1198378"/>
                  </a:moveTo>
                  <a:lnTo>
                    <a:pt x="748719" y="1198442"/>
                  </a:lnTo>
                  <a:lnTo>
                    <a:pt x="6755" y="1198378"/>
                  </a:lnTo>
                  <a:close/>
                </a:path>
                <a:path w="1501775" h="1576704">
                  <a:moveTo>
                    <a:pt x="6764" y="1194695"/>
                  </a:moveTo>
                  <a:lnTo>
                    <a:pt x="116" y="1194695"/>
                  </a:lnTo>
                  <a:lnTo>
                    <a:pt x="110" y="1198378"/>
                  </a:lnTo>
                  <a:lnTo>
                    <a:pt x="6755" y="1198378"/>
                  </a:lnTo>
                  <a:lnTo>
                    <a:pt x="6764" y="1194695"/>
                  </a:lnTo>
                  <a:close/>
                </a:path>
                <a:path w="1501775" h="1576704">
                  <a:moveTo>
                    <a:pt x="1499028" y="1194695"/>
                  </a:moveTo>
                  <a:lnTo>
                    <a:pt x="1492366" y="1194695"/>
                  </a:lnTo>
                  <a:lnTo>
                    <a:pt x="1492360" y="1198378"/>
                  </a:lnTo>
                  <a:lnTo>
                    <a:pt x="1499019" y="1198378"/>
                  </a:lnTo>
                  <a:lnTo>
                    <a:pt x="1499028" y="1194695"/>
                  </a:lnTo>
                  <a:close/>
                </a:path>
                <a:path w="1501775" h="1576704">
                  <a:moveTo>
                    <a:pt x="120" y="1192028"/>
                  </a:moveTo>
                  <a:lnTo>
                    <a:pt x="116" y="1194695"/>
                  </a:lnTo>
                  <a:lnTo>
                    <a:pt x="6764" y="1194695"/>
                  </a:lnTo>
                  <a:lnTo>
                    <a:pt x="6771" y="1192029"/>
                  </a:lnTo>
                  <a:lnTo>
                    <a:pt x="120" y="1192028"/>
                  </a:lnTo>
                  <a:close/>
                </a:path>
                <a:path w="1501775" h="1576704">
                  <a:moveTo>
                    <a:pt x="1492366" y="1194569"/>
                  </a:moveTo>
                  <a:lnTo>
                    <a:pt x="6764" y="1194695"/>
                  </a:lnTo>
                  <a:lnTo>
                    <a:pt x="1492366" y="1194695"/>
                  </a:lnTo>
                  <a:close/>
                </a:path>
                <a:path w="1501775" h="1576704">
                  <a:moveTo>
                    <a:pt x="1492369" y="1192155"/>
                  </a:moveTo>
                  <a:lnTo>
                    <a:pt x="1492366" y="1194569"/>
                  </a:lnTo>
                  <a:lnTo>
                    <a:pt x="1499029" y="1194568"/>
                  </a:lnTo>
                  <a:lnTo>
                    <a:pt x="1499035" y="1192155"/>
                  </a:lnTo>
                  <a:lnTo>
                    <a:pt x="1492369" y="1192155"/>
                  </a:lnTo>
                  <a:close/>
                </a:path>
                <a:path w="1501775" h="1576704">
                  <a:moveTo>
                    <a:pt x="1492370" y="1192028"/>
                  </a:moveTo>
                  <a:lnTo>
                    <a:pt x="6771" y="1192029"/>
                  </a:lnTo>
                  <a:lnTo>
                    <a:pt x="1492369" y="1192155"/>
                  </a:lnTo>
                  <a:close/>
                </a:path>
                <a:path w="1501775" h="1576704">
                  <a:moveTo>
                    <a:pt x="6777" y="1189615"/>
                  </a:moveTo>
                  <a:lnTo>
                    <a:pt x="124" y="1189615"/>
                  </a:lnTo>
                  <a:lnTo>
                    <a:pt x="120" y="1192028"/>
                  </a:lnTo>
                  <a:lnTo>
                    <a:pt x="6771" y="1192028"/>
                  </a:lnTo>
                  <a:lnTo>
                    <a:pt x="6777" y="1189615"/>
                  </a:lnTo>
                  <a:close/>
                </a:path>
                <a:path w="1501775" h="1576704">
                  <a:moveTo>
                    <a:pt x="1499041" y="1189488"/>
                  </a:moveTo>
                  <a:lnTo>
                    <a:pt x="6777" y="1189615"/>
                  </a:lnTo>
                  <a:lnTo>
                    <a:pt x="1492374" y="1189615"/>
                  </a:lnTo>
                  <a:lnTo>
                    <a:pt x="1492370" y="1192028"/>
                  </a:lnTo>
                  <a:lnTo>
                    <a:pt x="1499035" y="1192028"/>
                  </a:lnTo>
                  <a:lnTo>
                    <a:pt x="1499041" y="1189488"/>
                  </a:lnTo>
                  <a:close/>
                </a:path>
                <a:path w="1501775" h="1576704">
                  <a:moveTo>
                    <a:pt x="1492374" y="1189488"/>
                  </a:moveTo>
                  <a:lnTo>
                    <a:pt x="6777" y="1189488"/>
                  </a:lnTo>
                  <a:lnTo>
                    <a:pt x="1492374" y="1189488"/>
                  </a:lnTo>
                  <a:close/>
                </a:path>
                <a:path w="1501775" h="1576704">
                  <a:moveTo>
                    <a:pt x="6783" y="1187075"/>
                  </a:moveTo>
                  <a:lnTo>
                    <a:pt x="128" y="1187075"/>
                  </a:lnTo>
                  <a:lnTo>
                    <a:pt x="124" y="1189488"/>
                  </a:lnTo>
                  <a:lnTo>
                    <a:pt x="6777" y="1189488"/>
                  </a:lnTo>
                  <a:lnTo>
                    <a:pt x="6783" y="1187075"/>
                  </a:lnTo>
                  <a:close/>
                </a:path>
                <a:path w="1501775" h="1576704">
                  <a:moveTo>
                    <a:pt x="1499047" y="1187075"/>
                  </a:moveTo>
                  <a:lnTo>
                    <a:pt x="1492378" y="1187075"/>
                  </a:lnTo>
                  <a:lnTo>
                    <a:pt x="1492374" y="1189488"/>
                  </a:lnTo>
                  <a:lnTo>
                    <a:pt x="1499041" y="1189488"/>
                  </a:lnTo>
                  <a:lnTo>
                    <a:pt x="1499047" y="1187075"/>
                  </a:lnTo>
                  <a:close/>
                </a:path>
                <a:path w="1501775" h="1576704">
                  <a:moveTo>
                    <a:pt x="129" y="1186948"/>
                  </a:moveTo>
                  <a:close/>
                </a:path>
                <a:path w="1501775" h="1576704">
                  <a:moveTo>
                    <a:pt x="6783" y="1186949"/>
                  </a:moveTo>
                  <a:lnTo>
                    <a:pt x="13393" y="1187075"/>
                  </a:lnTo>
                  <a:lnTo>
                    <a:pt x="6783" y="1186949"/>
                  </a:lnTo>
                  <a:close/>
                </a:path>
                <a:path w="1501775" h="1576704">
                  <a:moveTo>
                    <a:pt x="1499062" y="1180725"/>
                  </a:moveTo>
                  <a:lnTo>
                    <a:pt x="1492388" y="1180725"/>
                  </a:lnTo>
                  <a:lnTo>
                    <a:pt x="1492382" y="1184408"/>
                  </a:lnTo>
                  <a:lnTo>
                    <a:pt x="6789" y="1184535"/>
                  </a:lnTo>
                  <a:lnTo>
                    <a:pt x="1492382" y="1184535"/>
                  </a:lnTo>
                  <a:lnTo>
                    <a:pt x="1492378" y="1187075"/>
                  </a:lnTo>
                  <a:lnTo>
                    <a:pt x="1499047" y="1187075"/>
                  </a:lnTo>
                  <a:lnTo>
                    <a:pt x="1499062" y="1180725"/>
                  </a:lnTo>
                  <a:close/>
                </a:path>
                <a:path w="1501775" h="1576704">
                  <a:moveTo>
                    <a:pt x="1492378" y="1186948"/>
                  </a:moveTo>
                  <a:lnTo>
                    <a:pt x="1485782" y="1186949"/>
                  </a:lnTo>
                  <a:lnTo>
                    <a:pt x="1492378" y="1187075"/>
                  </a:lnTo>
                  <a:close/>
                </a:path>
                <a:path w="1501775" h="1576704">
                  <a:moveTo>
                    <a:pt x="6799" y="1180725"/>
                  </a:moveTo>
                  <a:lnTo>
                    <a:pt x="139" y="1180725"/>
                  </a:lnTo>
                  <a:lnTo>
                    <a:pt x="129" y="1186948"/>
                  </a:lnTo>
                  <a:lnTo>
                    <a:pt x="6783" y="1186949"/>
                  </a:lnTo>
                  <a:lnTo>
                    <a:pt x="6799" y="1180725"/>
                  </a:lnTo>
                  <a:close/>
                </a:path>
                <a:path w="1501775" h="1576704">
                  <a:moveTo>
                    <a:pt x="6811" y="1175645"/>
                  </a:moveTo>
                  <a:lnTo>
                    <a:pt x="147" y="1175645"/>
                  </a:lnTo>
                  <a:lnTo>
                    <a:pt x="139" y="1180725"/>
                  </a:lnTo>
                  <a:lnTo>
                    <a:pt x="6799" y="1180598"/>
                  </a:lnTo>
                  <a:lnTo>
                    <a:pt x="6811" y="1175645"/>
                  </a:lnTo>
                  <a:close/>
                </a:path>
                <a:path w="1501775" h="1576704">
                  <a:moveTo>
                    <a:pt x="1499074" y="1175645"/>
                  </a:moveTo>
                  <a:lnTo>
                    <a:pt x="1492397" y="1175645"/>
                  </a:lnTo>
                  <a:lnTo>
                    <a:pt x="1492388" y="1180599"/>
                  </a:lnTo>
                  <a:lnTo>
                    <a:pt x="1499062" y="1180598"/>
                  </a:lnTo>
                  <a:lnTo>
                    <a:pt x="1499074" y="1175645"/>
                  </a:lnTo>
                  <a:close/>
                </a:path>
                <a:path w="1501775" h="1576704">
                  <a:moveTo>
                    <a:pt x="151" y="1172978"/>
                  </a:moveTo>
                  <a:lnTo>
                    <a:pt x="147" y="1175645"/>
                  </a:lnTo>
                  <a:lnTo>
                    <a:pt x="6811" y="1175645"/>
                  </a:lnTo>
                  <a:lnTo>
                    <a:pt x="6817" y="1172979"/>
                  </a:lnTo>
                  <a:lnTo>
                    <a:pt x="151" y="1172978"/>
                  </a:lnTo>
                  <a:close/>
                </a:path>
                <a:path w="1501775" h="1576704">
                  <a:moveTo>
                    <a:pt x="1492397" y="1175519"/>
                  </a:moveTo>
                  <a:lnTo>
                    <a:pt x="6811" y="1175645"/>
                  </a:lnTo>
                  <a:lnTo>
                    <a:pt x="1492397" y="1175645"/>
                  </a:lnTo>
                  <a:close/>
                </a:path>
                <a:path w="1501775" h="1576704">
                  <a:moveTo>
                    <a:pt x="748822" y="1173042"/>
                  </a:moveTo>
                  <a:lnTo>
                    <a:pt x="1492401" y="1173105"/>
                  </a:lnTo>
                  <a:lnTo>
                    <a:pt x="1492397" y="1175519"/>
                  </a:lnTo>
                  <a:lnTo>
                    <a:pt x="1499075" y="1175518"/>
                  </a:lnTo>
                  <a:lnTo>
                    <a:pt x="1499081" y="1173105"/>
                  </a:lnTo>
                  <a:lnTo>
                    <a:pt x="748822" y="1173042"/>
                  </a:lnTo>
                  <a:close/>
                </a:path>
                <a:path w="1501775" h="1576704">
                  <a:moveTo>
                    <a:pt x="1499087" y="1170438"/>
                  </a:moveTo>
                  <a:lnTo>
                    <a:pt x="1492405" y="1170439"/>
                  </a:lnTo>
                  <a:lnTo>
                    <a:pt x="1492401" y="1172978"/>
                  </a:lnTo>
                  <a:lnTo>
                    <a:pt x="1499081" y="1173105"/>
                  </a:lnTo>
                  <a:lnTo>
                    <a:pt x="1499087" y="1170438"/>
                  </a:lnTo>
                  <a:close/>
                </a:path>
                <a:path w="1501775" h="1576704">
                  <a:moveTo>
                    <a:pt x="6823" y="1170565"/>
                  </a:moveTo>
                  <a:lnTo>
                    <a:pt x="155" y="1170565"/>
                  </a:lnTo>
                  <a:lnTo>
                    <a:pt x="151" y="1172978"/>
                  </a:lnTo>
                  <a:lnTo>
                    <a:pt x="6817" y="1172979"/>
                  </a:lnTo>
                  <a:lnTo>
                    <a:pt x="6823" y="1170565"/>
                  </a:lnTo>
                  <a:close/>
                </a:path>
                <a:path w="1501775" h="1576704">
                  <a:moveTo>
                    <a:pt x="6830" y="1168025"/>
                  </a:moveTo>
                  <a:lnTo>
                    <a:pt x="159" y="1168025"/>
                  </a:lnTo>
                  <a:lnTo>
                    <a:pt x="155" y="1170565"/>
                  </a:lnTo>
                  <a:lnTo>
                    <a:pt x="6823" y="1170565"/>
                  </a:lnTo>
                  <a:lnTo>
                    <a:pt x="6830" y="1168025"/>
                  </a:lnTo>
                  <a:close/>
                </a:path>
                <a:path w="1501775" h="1576704">
                  <a:moveTo>
                    <a:pt x="1499093" y="1167898"/>
                  </a:moveTo>
                  <a:lnTo>
                    <a:pt x="1492409" y="1167899"/>
                  </a:lnTo>
                  <a:lnTo>
                    <a:pt x="1492405" y="1170439"/>
                  </a:lnTo>
                  <a:lnTo>
                    <a:pt x="1499087" y="1170438"/>
                  </a:lnTo>
                  <a:lnTo>
                    <a:pt x="1499093" y="1167898"/>
                  </a:lnTo>
                  <a:close/>
                </a:path>
                <a:path w="1501775" h="1576704">
                  <a:moveTo>
                    <a:pt x="6839" y="1164215"/>
                  </a:moveTo>
                  <a:lnTo>
                    <a:pt x="165" y="1164215"/>
                  </a:lnTo>
                  <a:lnTo>
                    <a:pt x="159" y="1168025"/>
                  </a:lnTo>
                  <a:lnTo>
                    <a:pt x="6830" y="1168025"/>
                  </a:lnTo>
                  <a:lnTo>
                    <a:pt x="6839" y="1164215"/>
                  </a:lnTo>
                  <a:close/>
                </a:path>
                <a:path w="1501775" h="1576704">
                  <a:moveTo>
                    <a:pt x="1499102" y="1164215"/>
                  </a:moveTo>
                  <a:lnTo>
                    <a:pt x="1492415" y="1164215"/>
                  </a:lnTo>
                  <a:lnTo>
                    <a:pt x="1492409" y="1167899"/>
                  </a:lnTo>
                  <a:lnTo>
                    <a:pt x="1499093" y="1167898"/>
                  </a:lnTo>
                  <a:lnTo>
                    <a:pt x="1499102" y="1164215"/>
                  </a:lnTo>
                  <a:close/>
                </a:path>
                <a:path w="1501775" h="1576704">
                  <a:moveTo>
                    <a:pt x="6857" y="1156595"/>
                  </a:moveTo>
                  <a:lnTo>
                    <a:pt x="178" y="1156595"/>
                  </a:lnTo>
                  <a:lnTo>
                    <a:pt x="165" y="1164215"/>
                  </a:lnTo>
                  <a:lnTo>
                    <a:pt x="6839" y="1164215"/>
                  </a:lnTo>
                  <a:lnTo>
                    <a:pt x="6857" y="1156595"/>
                  </a:lnTo>
                  <a:close/>
                </a:path>
                <a:path w="1501775" h="1576704">
                  <a:moveTo>
                    <a:pt x="1492415" y="1164089"/>
                  </a:moveTo>
                  <a:lnTo>
                    <a:pt x="6839" y="1164215"/>
                  </a:lnTo>
                  <a:lnTo>
                    <a:pt x="1492415" y="1164215"/>
                  </a:lnTo>
                  <a:close/>
                </a:path>
                <a:path w="1501775" h="1576704">
                  <a:moveTo>
                    <a:pt x="1499121" y="1156595"/>
                  </a:moveTo>
                  <a:lnTo>
                    <a:pt x="1492428" y="1156595"/>
                  </a:lnTo>
                  <a:lnTo>
                    <a:pt x="1492415" y="1164089"/>
                  </a:lnTo>
                  <a:lnTo>
                    <a:pt x="1499102" y="1164088"/>
                  </a:lnTo>
                  <a:lnTo>
                    <a:pt x="1499121" y="1156595"/>
                  </a:lnTo>
                  <a:close/>
                </a:path>
                <a:path w="1501775" h="1576704">
                  <a:moveTo>
                    <a:pt x="6863" y="1154055"/>
                  </a:moveTo>
                  <a:lnTo>
                    <a:pt x="182" y="1154055"/>
                  </a:lnTo>
                  <a:lnTo>
                    <a:pt x="178" y="1156595"/>
                  </a:lnTo>
                  <a:lnTo>
                    <a:pt x="6857" y="1156595"/>
                  </a:lnTo>
                  <a:lnTo>
                    <a:pt x="6863" y="1154055"/>
                  </a:lnTo>
                  <a:close/>
                </a:path>
                <a:path w="1501775" h="1576704">
                  <a:moveTo>
                    <a:pt x="1492428" y="1156469"/>
                  </a:moveTo>
                  <a:lnTo>
                    <a:pt x="6857" y="1156595"/>
                  </a:lnTo>
                  <a:lnTo>
                    <a:pt x="1492428" y="1156595"/>
                  </a:lnTo>
                  <a:close/>
                </a:path>
                <a:path w="1501775" h="1576704">
                  <a:moveTo>
                    <a:pt x="1492431" y="1154055"/>
                  </a:moveTo>
                  <a:lnTo>
                    <a:pt x="1492428" y="1156469"/>
                  </a:lnTo>
                  <a:lnTo>
                    <a:pt x="1499121" y="1156468"/>
                  </a:lnTo>
                  <a:lnTo>
                    <a:pt x="1499127" y="1154055"/>
                  </a:lnTo>
                  <a:lnTo>
                    <a:pt x="1492431" y="1154055"/>
                  </a:lnTo>
                  <a:close/>
                </a:path>
                <a:path w="1501775" h="1576704">
                  <a:moveTo>
                    <a:pt x="1499127" y="1153928"/>
                  </a:moveTo>
                  <a:lnTo>
                    <a:pt x="1499127" y="1154055"/>
                  </a:lnTo>
                  <a:lnTo>
                    <a:pt x="1499127" y="1153928"/>
                  </a:lnTo>
                  <a:close/>
                </a:path>
                <a:path w="1501775" h="1576704">
                  <a:moveTo>
                    <a:pt x="6864" y="1153929"/>
                  </a:moveTo>
                  <a:close/>
                </a:path>
                <a:path w="1501775" h="1576704">
                  <a:moveTo>
                    <a:pt x="1499133" y="1151388"/>
                  </a:moveTo>
                  <a:lnTo>
                    <a:pt x="1492436" y="1151389"/>
                  </a:lnTo>
                  <a:lnTo>
                    <a:pt x="1492432" y="1153929"/>
                  </a:lnTo>
                  <a:lnTo>
                    <a:pt x="1499127" y="1153928"/>
                  </a:lnTo>
                  <a:lnTo>
                    <a:pt x="1499133" y="1151388"/>
                  </a:lnTo>
                  <a:close/>
                </a:path>
                <a:path w="1501775" h="1576704">
                  <a:moveTo>
                    <a:pt x="6870" y="1151515"/>
                  </a:moveTo>
                  <a:lnTo>
                    <a:pt x="186" y="1151515"/>
                  </a:lnTo>
                  <a:lnTo>
                    <a:pt x="182" y="1153928"/>
                  </a:lnTo>
                  <a:lnTo>
                    <a:pt x="6864" y="1153929"/>
                  </a:lnTo>
                  <a:lnTo>
                    <a:pt x="6870" y="1151515"/>
                  </a:lnTo>
                  <a:close/>
                </a:path>
                <a:path w="1501775" h="1576704">
                  <a:moveTo>
                    <a:pt x="6879" y="1147705"/>
                  </a:moveTo>
                  <a:lnTo>
                    <a:pt x="192" y="1147705"/>
                  </a:lnTo>
                  <a:lnTo>
                    <a:pt x="186" y="1151515"/>
                  </a:lnTo>
                  <a:lnTo>
                    <a:pt x="6870" y="1151515"/>
                  </a:lnTo>
                  <a:lnTo>
                    <a:pt x="6879" y="1147705"/>
                  </a:lnTo>
                  <a:close/>
                </a:path>
                <a:path w="1501775" h="1576704">
                  <a:moveTo>
                    <a:pt x="1499142" y="1147705"/>
                  </a:moveTo>
                  <a:lnTo>
                    <a:pt x="1492442" y="1147705"/>
                  </a:lnTo>
                  <a:lnTo>
                    <a:pt x="1492436" y="1151389"/>
                  </a:lnTo>
                  <a:lnTo>
                    <a:pt x="1499133" y="1151388"/>
                  </a:lnTo>
                  <a:lnTo>
                    <a:pt x="1499142" y="1147705"/>
                  </a:lnTo>
                  <a:close/>
                </a:path>
                <a:path w="1501775" h="1576704">
                  <a:moveTo>
                    <a:pt x="6879" y="1147578"/>
                  </a:moveTo>
                  <a:lnTo>
                    <a:pt x="6879" y="1147705"/>
                  </a:lnTo>
                  <a:lnTo>
                    <a:pt x="1492442" y="1147705"/>
                  </a:lnTo>
                  <a:lnTo>
                    <a:pt x="6879" y="1147578"/>
                  </a:lnTo>
                  <a:close/>
                </a:path>
                <a:path w="1501775" h="1576704">
                  <a:moveTo>
                    <a:pt x="1492442" y="1147578"/>
                  </a:moveTo>
                  <a:lnTo>
                    <a:pt x="6879" y="1147578"/>
                  </a:lnTo>
                  <a:lnTo>
                    <a:pt x="1492442" y="1147705"/>
                  </a:lnTo>
                  <a:lnTo>
                    <a:pt x="1492442" y="1147578"/>
                  </a:lnTo>
                  <a:close/>
                </a:path>
                <a:path w="1501775" h="1576704">
                  <a:moveTo>
                    <a:pt x="6898" y="1140085"/>
                  </a:moveTo>
                  <a:lnTo>
                    <a:pt x="204" y="1140085"/>
                  </a:lnTo>
                  <a:lnTo>
                    <a:pt x="192" y="1147578"/>
                  </a:lnTo>
                  <a:lnTo>
                    <a:pt x="6879" y="1147578"/>
                  </a:lnTo>
                  <a:lnTo>
                    <a:pt x="6898" y="1140085"/>
                  </a:lnTo>
                  <a:close/>
                </a:path>
                <a:path w="1501775" h="1576704">
                  <a:moveTo>
                    <a:pt x="1499161" y="1140085"/>
                  </a:moveTo>
                  <a:lnTo>
                    <a:pt x="1492454" y="1140085"/>
                  </a:lnTo>
                  <a:lnTo>
                    <a:pt x="1492442" y="1147578"/>
                  </a:lnTo>
                  <a:lnTo>
                    <a:pt x="1499142" y="1147578"/>
                  </a:lnTo>
                  <a:lnTo>
                    <a:pt x="1499161" y="1140085"/>
                  </a:lnTo>
                  <a:close/>
                </a:path>
                <a:path w="1501775" h="1576704">
                  <a:moveTo>
                    <a:pt x="748985" y="1132402"/>
                  </a:moveTo>
                  <a:lnTo>
                    <a:pt x="217" y="1132465"/>
                  </a:lnTo>
                  <a:lnTo>
                    <a:pt x="204" y="1140085"/>
                  </a:lnTo>
                  <a:lnTo>
                    <a:pt x="6898" y="1139958"/>
                  </a:lnTo>
                  <a:lnTo>
                    <a:pt x="6916" y="1132465"/>
                  </a:lnTo>
                  <a:lnTo>
                    <a:pt x="748985" y="1132402"/>
                  </a:lnTo>
                  <a:close/>
                </a:path>
                <a:path w="1501775" h="1576704">
                  <a:moveTo>
                    <a:pt x="1499179" y="1132338"/>
                  </a:moveTo>
                  <a:lnTo>
                    <a:pt x="1492467" y="1132339"/>
                  </a:lnTo>
                  <a:lnTo>
                    <a:pt x="1492455" y="1139959"/>
                  </a:lnTo>
                  <a:lnTo>
                    <a:pt x="1499161" y="1139958"/>
                  </a:lnTo>
                  <a:lnTo>
                    <a:pt x="1499179" y="1132338"/>
                  </a:lnTo>
                  <a:close/>
                </a:path>
                <a:path w="1501775" h="1576704">
                  <a:moveTo>
                    <a:pt x="6926" y="1128655"/>
                  </a:moveTo>
                  <a:lnTo>
                    <a:pt x="223" y="1128655"/>
                  </a:lnTo>
                  <a:lnTo>
                    <a:pt x="217" y="1132465"/>
                  </a:lnTo>
                  <a:lnTo>
                    <a:pt x="6916" y="1132338"/>
                  </a:lnTo>
                  <a:lnTo>
                    <a:pt x="6926" y="1128655"/>
                  </a:lnTo>
                  <a:close/>
                </a:path>
                <a:path w="1501775" h="1576704">
                  <a:moveTo>
                    <a:pt x="1499188" y="1128655"/>
                  </a:moveTo>
                  <a:lnTo>
                    <a:pt x="1492473" y="1128655"/>
                  </a:lnTo>
                  <a:lnTo>
                    <a:pt x="1492467" y="1132339"/>
                  </a:lnTo>
                  <a:lnTo>
                    <a:pt x="1499179" y="1132338"/>
                  </a:lnTo>
                  <a:lnTo>
                    <a:pt x="1499188" y="1128655"/>
                  </a:lnTo>
                  <a:close/>
                </a:path>
                <a:path w="1501775" h="1576704">
                  <a:moveTo>
                    <a:pt x="1208544" y="1575078"/>
                  </a:moveTo>
                  <a:lnTo>
                    <a:pt x="295414" y="1575078"/>
                  </a:lnTo>
                  <a:lnTo>
                    <a:pt x="1208544" y="1576348"/>
                  </a:lnTo>
                  <a:lnTo>
                    <a:pt x="1208544" y="1575078"/>
                  </a:lnTo>
                  <a:close/>
                </a:path>
                <a:path w="1501775" h="1576704">
                  <a:moveTo>
                    <a:pt x="1212354" y="1572538"/>
                  </a:moveTo>
                  <a:lnTo>
                    <a:pt x="291604" y="1572538"/>
                  </a:lnTo>
                  <a:lnTo>
                    <a:pt x="291604" y="1575078"/>
                  </a:lnTo>
                  <a:lnTo>
                    <a:pt x="292874" y="1575078"/>
                  </a:lnTo>
                  <a:lnTo>
                    <a:pt x="292874" y="1573808"/>
                  </a:lnTo>
                  <a:lnTo>
                    <a:pt x="1212354" y="1573808"/>
                  </a:lnTo>
                  <a:lnTo>
                    <a:pt x="1212354" y="1572538"/>
                  </a:lnTo>
                  <a:close/>
                </a:path>
                <a:path w="1501775" h="1576704">
                  <a:moveTo>
                    <a:pt x="1212354" y="1573808"/>
                  </a:moveTo>
                  <a:lnTo>
                    <a:pt x="1209814" y="1573808"/>
                  </a:lnTo>
                  <a:lnTo>
                    <a:pt x="1209814" y="1575078"/>
                  </a:lnTo>
                  <a:lnTo>
                    <a:pt x="1212354" y="1575078"/>
                  </a:lnTo>
                  <a:lnTo>
                    <a:pt x="1212354" y="1573808"/>
                  </a:lnTo>
                  <a:close/>
                </a:path>
                <a:path w="1501775" h="1576704">
                  <a:moveTo>
                    <a:pt x="285254" y="1568728"/>
                  </a:moveTo>
                  <a:lnTo>
                    <a:pt x="285254" y="1569998"/>
                  </a:lnTo>
                  <a:lnTo>
                    <a:pt x="287794" y="1569998"/>
                  </a:lnTo>
                  <a:lnTo>
                    <a:pt x="287794" y="1572538"/>
                  </a:lnTo>
                  <a:lnTo>
                    <a:pt x="289064" y="1572538"/>
                  </a:lnTo>
                  <a:lnTo>
                    <a:pt x="289064" y="1571268"/>
                  </a:lnTo>
                  <a:lnTo>
                    <a:pt x="1216164" y="1571268"/>
                  </a:lnTo>
                  <a:lnTo>
                    <a:pt x="285254" y="1568728"/>
                  </a:lnTo>
                  <a:close/>
                </a:path>
                <a:path w="1501775" h="1576704">
                  <a:moveTo>
                    <a:pt x="1216164" y="1571268"/>
                  </a:moveTo>
                  <a:lnTo>
                    <a:pt x="1213624" y="1571268"/>
                  </a:lnTo>
                  <a:lnTo>
                    <a:pt x="1213624" y="1572538"/>
                  </a:lnTo>
                  <a:lnTo>
                    <a:pt x="1216164" y="1572538"/>
                  </a:lnTo>
                  <a:lnTo>
                    <a:pt x="1216164" y="1571268"/>
                  </a:lnTo>
                  <a:close/>
                </a:path>
                <a:path w="1501775" h="1576704">
                  <a:moveTo>
                    <a:pt x="1494294" y="1282325"/>
                  </a:moveTo>
                  <a:lnTo>
                    <a:pt x="1492223" y="1282325"/>
                  </a:lnTo>
                  <a:lnTo>
                    <a:pt x="1492215" y="1287278"/>
                  </a:lnTo>
                  <a:lnTo>
                    <a:pt x="1493024" y="1287278"/>
                  </a:lnTo>
                  <a:lnTo>
                    <a:pt x="1493024" y="1284738"/>
                  </a:lnTo>
                  <a:lnTo>
                    <a:pt x="1494294" y="1284738"/>
                  </a:lnTo>
                  <a:lnTo>
                    <a:pt x="1494294" y="1282325"/>
                  </a:lnTo>
                  <a:close/>
                </a:path>
                <a:path w="1501775" h="1576704">
                  <a:moveTo>
                    <a:pt x="1492223" y="1282198"/>
                  </a:moveTo>
                  <a:lnTo>
                    <a:pt x="8394" y="1282325"/>
                  </a:lnTo>
                  <a:lnTo>
                    <a:pt x="1492223" y="1282325"/>
                  </a:lnTo>
                  <a:close/>
                </a:path>
                <a:path w="1501775" h="1576704">
                  <a:moveTo>
                    <a:pt x="1495564" y="1280928"/>
                  </a:moveTo>
                  <a:lnTo>
                    <a:pt x="1492225" y="1280928"/>
                  </a:lnTo>
                  <a:lnTo>
                    <a:pt x="1492223" y="1282325"/>
                  </a:lnTo>
                  <a:lnTo>
                    <a:pt x="1495564" y="1282325"/>
                  </a:lnTo>
                  <a:lnTo>
                    <a:pt x="1495564" y="1280928"/>
                  </a:lnTo>
                  <a:close/>
                </a:path>
                <a:path w="1501775" h="1576704">
                  <a:moveTo>
                    <a:pt x="6569" y="1274578"/>
                  </a:moveTo>
                  <a:lnTo>
                    <a:pt x="3314" y="1274578"/>
                  </a:lnTo>
                  <a:lnTo>
                    <a:pt x="3314" y="1275975"/>
                  </a:lnTo>
                  <a:lnTo>
                    <a:pt x="4584" y="1275975"/>
                  </a:lnTo>
                  <a:lnTo>
                    <a:pt x="4584" y="1277245"/>
                  </a:lnTo>
                  <a:lnTo>
                    <a:pt x="5854" y="1277245"/>
                  </a:lnTo>
                  <a:lnTo>
                    <a:pt x="5854" y="1280928"/>
                  </a:lnTo>
                  <a:lnTo>
                    <a:pt x="6554" y="1280928"/>
                  </a:lnTo>
                  <a:lnTo>
                    <a:pt x="6569" y="1274578"/>
                  </a:lnTo>
                  <a:close/>
                </a:path>
                <a:path w="1501775" h="1576704">
                  <a:moveTo>
                    <a:pt x="1498835" y="1274578"/>
                  </a:moveTo>
                  <a:lnTo>
                    <a:pt x="1492235" y="1274578"/>
                  </a:lnTo>
                  <a:lnTo>
                    <a:pt x="1492227" y="1279785"/>
                  </a:lnTo>
                  <a:lnTo>
                    <a:pt x="1495564" y="1279785"/>
                  </a:lnTo>
                  <a:lnTo>
                    <a:pt x="1495564" y="1280928"/>
                  </a:lnTo>
                  <a:lnTo>
                    <a:pt x="1496834" y="1280928"/>
                  </a:lnTo>
                  <a:lnTo>
                    <a:pt x="1496834" y="1277245"/>
                  </a:lnTo>
                  <a:lnTo>
                    <a:pt x="1498104" y="1277245"/>
                  </a:lnTo>
                  <a:lnTo>
                    <a:pt x="1498104" y="1275975"/>
                  </a:lnTo>
                  <a:lnTo>
                    <a:pt x="1498832" y="1275975"/>
                  </a:lnTo>
                  <a:lnTo>
                    <a:pt x="1498835" y="1274578"/>
                  </a:lnTo>
                  <a:close/>
                </a:path>
                <a:path w="1501775" h="1576704">
                  <a:moveTo>
                    <a:pt x="6567" y="1275848"/>
                  </a:moveTo>
                  <a:lnTo>
                    <a:pt x="1492233" y="1275975"/>
                  </a:lnTo>
                  <a:lnTo>
                    <a:pt x="6567" y="1275848"/>
                  </a:lnTo>
                  <a:close/>
                </a:path>
                <a:path w="1501775" h="1576704">
                  <a:moveTo>
                    <a:pt x="6585" y="1268228"/>
                  </a:moveTo>
                  <a:lnTo>
                    <a:pt x="774" y="1268228"/>
                  </a:lnTo>
                  <a:lnTo>
                    <a:pt x="774" y="1270895"/>
                  </a:lnTo>
                  <a:lnTo>
                    <a:pt x="2044" y="1270895"/>
                  </a:lnTo>
                  <a:lnTo>
                    <a:pt x="2044" y="1274578"/>
                  </a:lnTo>
                  <a:lnTo>
                    <a:pt x="3314" y="1274578"/>
                  </a:lnTo>
                  <a:lnTo>
                    <a:pt x="3314" y="1273435"/>
                  </a:lnTo>
                  <a:lnTo>
                    <a:pt x="6572" y="1273435"/>
                  </a:lnTo>
                  <a:lnTo>
                    <a:pt x="6585" y="1268228"/>
                  </a:lnTo>
                  <a:close/>
                </a:path>
                <a:path w="1501775" h="1576704">
                  <a:moveTo>
                    <a:pt x="1498850" y="1268228"/>
                  </a:moveTo>
                  <a:lnTo>
                    <a:pt x="1492246" y="1268228"/>
                  </a:lnTo>
                  <a:lnTo>
                    <a:pt x="1492237" y="1273435"/>
                  </a:lnTo>
                  <a:lnTo>
                    <a:pt x="1498838" y="1273435"/>
                  </a:lnTo>
                  <a:lnTo>
                    <a:pt x="1498850" y="1268228"/>
                  </a:lnTo>
                  <a:close/>
                </a:path>
                <a:path w="1501775" h="1576704">
                  <a:moveTo>
                    <a:pt x="6631" y="1249178"/>
                  </a:moveTo>
                  <a:lnTo>
                    <a:pt x="28" y="1249178"/>
                  </a:lnTo>
                  <a:lnTo>
                    <a:pt x="0" y="1266958"/>
                  </a:lnTo>
                  <a:lnTo>
                    <a:pt x="6588" y="1266958"/>
                  </a:lnTo>
                  <a:lnTo>
                    <a:pt x="6631" y="1249178"/>
                  </a:lnTo>
                  <a:close/>
                </a:path>
                <a:path w="1501775" h="1576704">
                  <a:moveTo>
                    <a:pt x="1498897" y="1249178"/>
                  </a:moveTo>
                  <a:lnTo>
                    <a:pt x="1492277" y="1249178"/>
                  </a:lnTo>
                  <a:lnTo>
                    <a:pt x="1492248" y="1266958"/>
                  </a:lnTo>
                  <a:lnTo>
                    <a:pt x="1498853" y="1266958"/>
                  </a:lnTo>
                  <a:lnTo>
                    <a:pt x="1498897" y="1249178"/>
                  </a:lnTo>
                  <a:close/>
                </a:path>
                <a:path w="1501775" h="1576704">
                  <a:moveTo>
                    <a:pt x="6681" y="1228858"/>
                  </a:moveTo>
                  <a:lnTo>
                    <a:pt x="61" y="1228858"/>
                  </a:lnTo>
                  <a:lnTo>
                    <a:pt x="30" y="1247908"/>
                  </a:lnTo>
                  <a:lnTo>
                    <a:pt x="6634" y="1247908"/>
                  </a:lnTo>
                  <a:lnTo>
                    <a:pt x="6681" y="1228858"/>
                  </a:lnTo>
                  <a:close/>
                </a:path>
                <a:path w="1501775" h="1576704">
                  <a:moveTo>
                    <a:pt x="1498946" y="1228858"/>
                  </a:moveTo>
                  <a:lnTo>
                    <a:pt x="1492310" y="1228858"/>
                  </a:lnTo>
                  <a:lnTo>
                    <a:pt x="1492279" y="1247908"/>
                  </a:lnTo>
                  <a:lnTo>
                    <a:pt x="1498900" y="1247908"/>
                  </a:lnTo>
                  <a:lnTo>
                    <a:pt x="1498946" y="1228858"/>
                  </a:lnTo>
                  <a:close/>
                </a:path>
                <a:path w="1501775" h="1576704">
                  <a:moveTo>
                    <a:pt x="6712" y="1216158"/>
                  </a:moveTo>
                  <a:lnTo>
                    <a:pt x="81" y="1216158"/>
                  </a:lnTo>
                  <a:lnTo>
                    <a:pt x="63" y="1227588"/>
                  </a:lnTo>
                  <a:lnTo>
                    <a:pt x="6684" y="1227588"/>
                  </a:lnTo>
                  <a:lnTo>
                    <a:pt x="6712" y="1216158"/>
                  </a:lnTo>
                  <a:close/>
                </a:path>
                <a:path w="1501775" h="1576704">
                  <a:moveTo>
                    <a:pt x="1498976" y="1216158"/>
                  </a:moveTo>
                  <a:lnTo>
                    <a:pt x="1492330" y="1216158"/>
                  </a:lnTo>
                  <a:lnTo>
                    <a:pt x="1492312" y="1227588"/>
                  </a:lnTo>
                  <a:lnTo>
                    <a:pt x="1498949" y="1227588"/>
                  </a:lnTo>
                  <a:lnTo>
                    <a:pt x="1498976" y="1216158"/>
                  </a:lnTo>
                  <a:close/>
                </a:path>
                <a:path w="1501775" h="1576704">
                  <a:moveTo>
                    <a:pt x="6721" y="1212348"/>
                  </a:moveTo>
                  <a:lnTo>
                    <a:pt x="88" y="1212348"/>
                  </a:lnTo>
                  <a:lnTo>
                    <a:pt x="83" y="1214888"/>
                  </a:lnTo>
                  <a:lnTo>
                    <a:pt x="6715" y="1214888"/>
                  </a:lnTo>
                  <a:lnTo>
                    <a:pt x="6721" y="1212348"/>
                  </a:lnTo>
                  <a:close/>
                </a:path>
                <a:path w="1501775" h="1576704">
                  <a:moveTo>
                    <a:pt x="1498986" y="1212348"/>
                  </a:moveTo>
                  <a:lnTo>
                    <a:pt x="1492337" y="1212348"/>
                  </a:lnTo>
                  <a:lnTo>
                    <a:pt x="1492332" y="1214888"/>
                  </a:lnTo>
                  <a:lnTo>
                    <a:pt x="1498979" y="1214888"/>
                  </a:lnTo>
                  <a:lnTo>
                    <a:pt x="1498986" y="1212348"/>
                  </a:lnTo>
                  <a:close/>
                </a:path>
              </a:pathLst>
            </a:custGeom>
            <a:solidFill>
              <a:srgbClr val="6A3A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3484310" y="5009593"/>
              <a:ext cx="1487805" cy="1564005"/>
            </a:xfrm>
            <a:custGeom>
              <a:avLst/>
              <a:gdLst/>
              <a:ahLst/>
              <a:cxnLst/>
              <a:rect l="l" t="t" r="r" b="b"/>
              <a:pathLst>
                <a:path w="1487804" h="1564004">
                  <a:moveTo>
                    <a:pt x="281239" y="0"/>
                  </a:moveTo>
                  <a:lnTo>
                    <a:pt x="281239" y="556"/>
                  </a:lnTo>
                  <a:lnTo>
                    <a:pt x="278699" y="556"/>
                  </a:lnTo>
                  <a:lnTo>
                    <a:pt x="278699" y="1826"/>
                  </a:lnTo>
                  <a:lnTo>
                    <a:pt x="276159" y="1826"/>
                  </a:lnTo>
                  <a:lnTo>
                    <a:pt x="276159" y="3096"/>
                  </a:lnTo>
                  <a:lnTo>
                    <a:pt x="1212149" y="3096"/>
                  </a:lnTo>
                  <a:lnTo>
                    <a:pt x="1212149" y="2388"/>
                  </a:lnTo>
                  <a:lnTo>
                    <a:pt x="281239" y="0"/>
                  </a:lnTo>
                  <a:close/>
                </a:path>
                <a:path w="1487804" h="1564004">
                  <a:moveTo>
                    <a:pt x="1219769" y="6906"/>
                  </a:moveTo>
                  <a:lnTo>
                    <a:pt x="268539" y="6906"/>
                  </a:lnTo>
                  <a:lnTo>
                    <a:pt x="268539" y="7353"/>
                  </a:lnTo>
                  <a:lnTo>
                    <a:pt x="1222309" y="8999"/>
                  </a:lnTo>
                  <a:lnTo>
                    <a:pt x="1222309" y="8176"/>
                  </a:lnTo>
                  <a:lnTo>
                    <a:pt x="1219769" y="8176"/>
                  </a:lnTo>
                  <a:lnTo>
                    <a:pt x="1219769" y="6906"/>
                  </a:lnTo>
                  <a:close/>
                </a:path>
                <a:path w="1487804" h="1564004">
                  <a:moveTo>
                    <a:pt x="1218499" y="5636"/>
                  </a:moveTo>
                  <a:lnTo>
                    <a:pt x="271079" y="5636"/>
                  </a:lnTo>
                  <a:lnTo>
                    <a:pt x="271079" y="6906"/>
                  </a:lnTo>
                  <a:lnTo>
                    <a:pt x="1218499" y="6906"/>
                  </a:lnTo>
                  <a:lnTo>
                    <a:pt x="1218499" y="5636"/>
                  </a:lnTo>
                  <a:close/>
                </a:path>
                <a:path w="1487804" h="1564004">
                  <a:moveTo>
                    <a:pt x="1215959" y="4366"/>
                  </a:moveTo>
                  <a:lnTo>
                    <a:pt x="272349" y="4366"/>
                  </a:lnTo>
                  <a:lnTo>
                    <a:pt x="272349" y="5636"/>
                  </a:lnTo>
                  <a:lnTo>
                    <a:pt x="1215959" y="5636"/>
                  </a:lnTo>
                  <a:lnTo>
                    <a:pt x="1215959" y="4366"/>
                  </a:lnTo>
                  <a:close/>
                </a:path>
                <a:path w="1487804" h="1564004">
                  <a:moveTo>
                    <a:pt x="1214689" y="3096"/>
                  </a:moveTo>
                  <a:lnTo>
                    <a:pt x="274889" y="3096"/>
                  </a:lnTo>
                  <a:lnTo>
                    <a:pt x="274889" y="4366"/>
                  </a:lnTo>
                  <a:lnTo>
                    <a:pt x="1214689" y="4366"/>
                  </a:lnTo>
                  <a:lnTo>
                    <a:pt x="1214689" y="3096"/>
                  </a:lnTo>
                  <a:close/>
                </a:path>
                <a:path w="1487804" h="1564004">
                  <a:moveTo>
                    <a:pt x="9022" y="273606"/>
                  </a:moveTo>
                  <a:lnTo>
                    <a:pt x="8189" y="273606"/>
                  </a:lnTo>
                  <a:lnTo>
                    <a:pt x="8189" y="276146"/>
                  </a:lnTo>
                  <a:lnTo>
                    <a:pt x="6919" y="276146"/>
                  </a:lnTo>
                  <a:lnTo>
                    <a:pt x="6919" y="278686"/>
                  </a:lnTo>
                  <a:lnTo>
                    <a:pt x="5649" y="278686"/>
                  </a:lnTo>
                  <a:lnTo>
                    <a:pt x="5649" y="281226"/>
                  </a:lnTo>
                  <a:lnTo>
                    <a:pt x="4379" y="281226"/>
                  </a:lnTo>
                  <a:lnTo>
                    <a:pt x="4379" y="283766"/>
                  </a:lnTo>
                  <a:lnTo>
                    <a:pt x="9005" y="283766"/>
                  </a:lnTo>
                  <a:lnTo>
                    <a:pt x="9022" y="273606"/>
                  </a:lnTo>
                  <a:close/>
                </a:path>
                <a:path w="1487804" h="1564004">
                  <a:moveTo>
                    <a:pt x="1481389" y="273606"/>
                  </a:moveTo>
                  <a:lnTo>
                    <a:pt x="1480739" y="273606"/>
                  </a:lnTo>
                  <a:lnTo>
                    <a:pt x="1480714" y="283766"/>
                  </a:lnTo>
                  <a:lnTo>
                    <a:pt x="1486469" y="283766"/>
                  </a:lnTo>
                  <a:lnTo>
                    <a:pt x="1486469" y="282496"/>
                  </a:lnTo>
                  <a:lnTo>
                    <a:pt x="1485199" y="282496"/>
                  </a:lnTo>
                  <a:lnTo>
                    <a:pt x="1485199" y="281226"/>
                  </a:lnTo>
                  <a:lnTo>
                    <a:pt x="1483929" y="281226"/>
                  </a:lnTo>
                  <a:lnTo>
                    <a:pt x="1483929" y="278686"/>
                  </a:lnTo>
                  <a:lnTo>
                    <a:pt x="1482659" y="278686"/>
                  </a:lnTo>
                  <a:lnTo>
                    <a:pt x="1482659" y="276146"/>
                  </a:lnTo>
                  <a:lnTo>
                    <a:pt x="1481389" y="276146"/>
                  </a:lnTo>
                  <a:lnTo>
                    <a:pt x="1481389" y="273606"/>
                  </a:lnTo>
                  <a:close/>
                </a:path>
                <a:path w="1487804" h="1564004">
                  <a:moveTo>
                    <a:pt x="8851" y="377873"/>
                  </a:moveTo>
                  <a:lnTo>
                    <a:pt x="2186" y="377873"/>
                  </a:lnTo>
                  <a:lnTo>
                    <a:pt x="2128" y="401876"/>
                  </a:lnTo>
                  <a:lnTo>
                    <a:pt x="8811" y="401876"/>
                  </a:lnTo>
                  <a:lnTo>
                    <a:pt x="8815" y="399463"/>
                  </a:lnTo>
                  <a:lnTo>
                    <a:pt x="1480429" y="399463"/>
                  </a:lnTo>
                  <a:lnTo>
                    <a:pt x="8815" y="399336"/>
                  </a:lnTo>
                  <a:lnTo>
                    <a:pt x="8819" y="396923"/>
                  </a:lnTo>
                  <a:lnTo>
                    <a:pt x="1480435" y="396923"/>
                  </a:lnTo>
                  <a:lnTo>
                    <a:pt x="8819" y="396796"/>
                  </a:lnTo>
                  <a:lnTo>
                    <a:pt x="8828" y="391843"/>
                  </a:lnTo>
                  <a:lnTo>
                    <a:pt x="1480448" y="391843"/>
                  </a:lnTo>
                  <a:lnTo>
                    <a:pt x="8828" y="391716"/>
                  </a:lnTo>
                  <a:lnTo>
                    <a:pt x="8851" y="377873"/>
                  </a:lnTo>
                  <a:close/>
                </a:path>
                <a:path w="1487804" h="1564004">
                  <a:moveTo>
                    <a:pt x="1487130" y="377873"/>
                  </a:moveTo>
                  <a:lnTo>
                    <a:pt x="1480482" y="377873"/>
                  </a:lnTo>
                  <a:lnTo>
                    <a:pt x="1480423" y="401876"/>
                  </a:lnTo>
                  <a:lnTo>
                    <a:pt x="1487091" y="401876"/>
                  </a:lnTo>
                  <a:lnTo>
                    <a:pt x="1487130" y="377873"/>
                  </a:lnTo>
                  <a:close/>
                </a:path>
                <a:path w="1487804" h="1564004">
                  <a:moveTo>
                    <a:pt x="8838" y="385366"/>
                  </a:moveTo>
                  <a:lnTo>
                    <a:pt x="1480464" y="385493"/>
                  </a:lnTo>
                  <a:lnTo>
                    <a:pt x="8838" y="385366"/>
                  </a:lnTo>
                  <a:close/>
                </a:path>
                <a:path w="1487804" h="1564004">
                  <a:moveTo>
                    <a:pt x="2186" y="377746"/>
                  </a:moveTo>
                  <a:lnTo>
                    <a:pt x="2186" y="377873"/>
                  </a:lnTo>
                  <a:lnTo>
                    <a:pt x="2186" y="377746"/>
                  </a:lnTo>
                  <a:close/>
                </a:path>
                <a:path w="1487804" h="1564004">
                  <a:moveTo>
                    <a:pt x="8851" y="377746"/>
                  </a:moveTo>
                  <a:lnTo>
                    <a:pt x="1480482" y="377872"/>
                  </a:lnTo>
                  <a:lnTo>
                    <a:pt x="8851" y="377746"/>
                  </a:lnTo>
                  <a:close/>
                </a:path>
                <a:path w="1487804" h="1564004">
                  <a:moveTo>
                    <a:pt x="1487167" y="355013"/>
                  </a:moveTo>
                  <a:lnTo>
                    <a:pt x="1480539" y="355013"/>
                  </a:lnTo>
                  <a:lnTo>
                    <a:pt x="1480482" y="377872"/>
                  </a:lnTo>
                  <a:lnTo>
                    <a:pt x="1487130" y="377873"/>
                  </a:lnTo>
                  <a:lnTo>
                    <a:pt x="1487167" y="355013"/>
                  </a:lnTo>
                  <a:close/>
                </a:path>
                <a:path w="1487804" h="1564004">
                  <a:moveTo>
                    <a:pt x="8888" y="355013"/>
                  </a:moveTo>
                  <a:lnTo>
                    <a:pt x="2242" y="355013"/>
                  </a:lnTo>
                  <a:lnTo>
                    <a:pt x="2187" y="377746"/>
                  </a:lnTo>
                  <a:lnTo>
                    <a:pt x="8851" y="377746"/>
                  </a:lnTo>
                  <a:lnTo>
                    <a:pt x="8888" y="355013"/>
                  </a:lnTo>
                  <a:close/>
                </a:path>
                <a:path w="1487804" h="1564004">
                  <a:moveTo>
                    <a:pt x="8855" y="375206"/>
                  </a:moveTo>
                  <a:lnTo>
                    <a:pt x="1480489" y="375333"/>
                  </a:lnTo>
                  <a:lnTo>
                    <a:pt x="8855" y="375206"/>
                  </a:lnTo>
                  <a:close/>
                </a:path>
                <a:path w="1487804" h="1564004">
                  <a:moveTo>
                    <a:pt x="8869" y="366316"/>
                  </a:moveTo>
                  <a:lnTo>
                    <a:pt x="1480510" y="366443"/>
                  </a:lnTo>
                  <a:lnTo>
                    <a:pt x="8869" y="366316"/>
                  </a:lnTo>
                  <a:close/>
                </a:path>
                <a:path w="1487804" h="1564004">
                  <a:moveTo>
                    <a:pt x="8888" y="354886"/>
                  </a:moveTo>
                  <a:lnTo>
                    <a:pt x="1480539" y="355012"/>
                  </a:lnTo>
                  <a:lnTo>
                    <a:pt x="8888" y="354886"/>
                  </a:lnTo>
                  <a:close/>
                </a:path>
                <a:path w="1487804" h="1564004">
                  <a:moveTo>
                    <a:pt x="1487175" y="349933"/>
                  </a:moveTo>
                  <a:lnTo>
                    <a:pt x="1480551" y="349933"/>
                  </a:lnTo>
                  <a:lnTo>
                    <a:pt x="1480539" y="355012"/>
                  </a:lnTo>
                  <a:lnTo>
                    <a:pt x="1487167" y="355013"/>
                  </a:lnTo>
                  <a:lnTo>
                    <a:pt x="1487175" y="349933"/>
                  </a:lnTo>
                  <a:close/>
                </a:path>
                <a:path w="1487804" h="1564004">
                  <a:moveTo>
                    <a:pt x="8896" y="349933"/>
                  </a:moveTo>
                  <a:lnTo>
                    <a:pt x="2255" y="349933"/>
                  </a:lnTo>
                  <a:lnTo>
                    <a:pt x="2242" y="354886"/>
                  </a:lnTo>
                  <a:lnTo>
                    <a:pt x="8888" y="354886"/>
                  </a:lnTo>
                  <a:lnTo>
                    <a:pt x="8896" y="349933"/>
                  </a:lnTo>
                  <a:close/>
                </a:path>
                <a:path w="1487804" h="1564004">
                  <a:moveTo>
                    <a:pt x="8892" y="352346"/>
                  </a:moveTo>
                  <a:lnTo>
                    <a:pt x="1480545" y="352473"/>
                  </a:lnTo>
                  <a:lnTo>
                    <a:pt x="8892" y="352346"/>
                  </a:lnTo>
                  <a:close/>
                </a:path>
                <a:path w="1487804" h="1564004">
                  <a:moveTo>
                    <a:pt x="8897" y="349806"/>
                  </a:moveTo>
                  <a:lnTo>
                    <a:pt x="1480551" y="349932"/>
                  </a:lnTo>
                  <a:lnTo>
                    <a:pt x="8897" y="349806"/>
                  </a:lnTo>
                  <a:close/>
                </a:path>
                <a:path w="1487804" h="1564004">
                  <a:moveTo>
                    <a:pt x="1487200" y="334693"/>
                  </a:moveTo>
                  <a:lnTo>
                    <a:pt x="1480589" y="334693"/>
                  </a:lnTo>
                  <a:lnTo>
                    <a:pt x="1480551" y="349932"/>
                  </a:lnTo>
                  <a:lnTo>
                    <a:pt x="1487175" y="349933"/>
                  </a:lnTo>
                  <a:lnTo>
                    <a:pt x="1487200" y="334693"/>
                  </a:lnTo>
                  <a:close/>
                </a:path>
                <a:path w="1487804" h="1564004">
                  <a:moveTo>
                    <a:pt x="8921" y="334693"/>
                  </a:moveTo>
                  <a:lnTo>
                    <a:pt x="2291" y="334693"/>
                  </a:lnTo>
                  <a:lnTo>
                    <a:pt x="2255" y="349806"/>
                  </a:lnTo>
                  <a:lnTo>
                    <a:pt x="8897" y="349806"/>
                  </a:lnTo>
                  <a:lnTo>
                    <a:pt x="8921" y="334693"/>
                  </a:lnTo>
                  <a:close/>
                </a:path>
                <a:path w="1487804" h="1564004">
                  <a:moveTo>
                    <a:pt x="2292" y="334566"/>
                  </a:moveTo>
                  <a:close/>
                </a:path>
                <a:path w="1487804" h="1564004">
                  <a:moveTo>
                    <a:pt x="8922" y="334566"/>
                  </a:moveTo>
                  <a:lnTo>
                    <a:pt x="1480589" y="334692"/>
                  </a:lnTo>
                  <a:lnTo>
                    <a:pt x="8922" y="334566"/>
                  </a:lnTo>
                  <a:close/>
                </a:path>
                <a:path w="1487804" h="1564004">
                  <a:moveTo>
                    <a:pt x="1487206" y="330883"/>
                  </a:moveTo>
                  <a:lnTo>
                    <a:pt x="1480598" y="330883"/>
                  </a:lnTo>
                  <a:lnTo>
                    <a:pt x="1480589" y="334692"/>
                  </a:lnTo>
                  <a:lnTo>
                    <a:pt x="1487200" y="334693"/>
                  </a:lnTo>
                  <a:lnTo>
                    <a:pt x="1487206" y="330883"/>
                  </a:lnTo>
                  <a:close/>
                </a:path>
                <a:path w="1487804" h="1564004">
                  <a:moveTo>
                    <a:pt x="8928" y="330883"/>
                  </a:moveTo>
                  <a:lnTo>
                    <a:pt x="2301" y="330883"/>
                  </a:lnTo>
                  <a:lnTo>
                    <a:pt x="2292" y="334566"/>
                  </a:lnTo>
                  <a:lnTo>
                    <a:pt x="8922" y="334566"/>
                  </a:lnTo>
                  <a:lnTo>
                    <a:pt x="8928" y="330883"/>
                  </a:lnTo>
                  <a:close/>
                </a:path>
                <a:path w="1487804" h="1564004">
                  <a:moveTo>
                    <a:pt x="2301" y="330756"/>
                  </a:moveTo>
                  <a:close/>
                </a:path>
                <a:path w="1487804" h="1564004">
                  <a:moveTo>
                    <a:pt x="8928" y="330756"/>
                  </a:moveTo>
                  <a:lnTo>
                    <a:pt x="1480598" y="330882"/>
                  </a:lnTo>
                  <a:lnTo>
                    <a:pt x="8928" y="330756"/>
                  </a:lnTo>
                  <a:close/>
                </a:path>
                <a:path w="1487804" h="1564004">
                  <a:moveTo>
                    <a:pt x="1487225" y="319453"/>
                  </a:moveTo>
                  <a:lnTo>
                    <a:pt x="1480626" y="319453"/>
                  </a:lnTo>
                  <a:lnTo>
                    <a:pt x="1480598" y="330882"/>
                  </a:lnTo>
                  <a:lnTo>
                    <a:pt x="1487206" y="330883"/>
                  </a:lnTo>
                  <a:lnTo>
                    <a:pt x="1487225" y="319453"/>
                  </a:lnTo>
                  <a:close/>
                </a:path>
                <a:path w="1487804" h="1564004">
                  <a:moveTo>
                    <a:pt x="2329" y="319326"/>
                  </a:moveTo>
                  <a:lnTo>
                    <a:pt x="2301" y="330756"/>
                  </a:lnTo>
                  <a:lnTo>
                    <a:pt x="8928" y="330756"/>
                  </a:lnTo>
                  <a:lnTo>
                    <a:pt x="8946" y="319453"/>
                  </a:lnTo>
                  <a:lnTo>
                    <a:pt x="1487225" y="319453"/>
                  </a:lnTo>
                  <a:lnTo>
                    <a:pt x="2329" y="319326"/>
                  </a:lnTo>
                  <a:close/>
                </a:path>
                <a:path w="1487804" h="1564004">
                  <a:moveTo>
                    <a:pt x="8951" y="316913"/>
                  </a:moveTo>
                  <a:lnTo>
                    <a:pt x="2335" y="316913"/>
                  </a:lnTo>
                  <a:lnTo>
                    <a:pt x="2329" y="319326"/>
                  </a:lnTo>
                  <a:lnTo>
                    <a:pt x="8946" y="319326"/>
                  </a:lnTo>
                  <a:lnTo>
                    <a:pt x="8951" y="316913"/>
                  </a:lnTo>
                  <a:close/>
                </a:path>
                <a:path w="1487804" h="1564004">
                  <a:moveTo>
                    <a:pt x="1487229" y="316913"/>
                  </a:moveTo>
                  <a:lnTo>
                    <a:pt x="1480632" y="316913"/>
                  </a:lnTo>
                  <a:lnTo>
                    <a:pt x="1480626" y="319326"/>
                  </a:lnTo>
                  <a:lnTo>
                    <a:pt x="1487225" y="319326"/>
                  </a:lnTo>
                  <a:lnTo>
                    <a:pt x="1487229" y="316913"/>
                  </a:lnTo>
                  <a:close/>
                </a:path>
                <a:path w="1487804" h="1564004">
                  <a:moveTo>
                    <a:pt x="8951" y="316786"/>
                  </a:moveTo>
                  <a:lnTo>
                    <a:pt x="1480632" y="316912"/>
                  </a:lnTo>
                  <a:lnTo>
                    <a:pt x="8951" y="316786"/>
                  </a:lnTo>
                  <a:close/>
                </a:path>
                <a:path w="1487804" h="1564004">
                  <a:moveTo>
                    <a:pt x="1487233" y="314373"/>
                  </a:moveTo>
                  <a:lnTo>
                    <a:pt x="1480639" y="314373"/>
                  </a:lnTo>
                  <a:lnTo>
                    <a:pt x="1480632" y="316912"/>
                  </a:lnTo>
                  <a:lnTo>
                    <a:pt x="1487229" y="316913"/>
                  </a:lnTo>
                  <a:lnTo>
                    <a:pt x="1487233" y="314373"/>
                  </a:lnTo>
                  <a:close/>
                </a:path>
                <a:path w="1487804" h="1564004">
                  <a:moveTo>
                    <a:pt x="8955" y="314373"/>
                  </a:moveTo>
                  <a:lnTo>
                    <a:pt x="2341" y="314373"/>
                  </a:lnTo>
                  <a:lnTo>
                    <a:pt x="2335" y="316786"/>
                  </a:lnTo>
                  <a:lnTo>
                    <a:pt x="8951" y="316786"/>
                  </a:lnTo>
                  <a:lnTo>
                    <a:pt x="8955" y="314373"/>
                  </a:lnTo>
                  <a:close/>
                </a:path>
                <a:path w="1487804" h="1564004">
                  <a:moveTo>
                    <a:pt x="2341" y="314246"/>
                  </a:moveTo>
                  <a:lnTo>
                    <a:pt x="2341" y="314373"/>
                  </a:lnTo>
                  <a:lnTo>
                    <a:pt x="2341" y="314246"/>
                  </a:lnTo>
                  <a:close/>
                </a:path>
                <a:path w="1487804" h="1564004">
                  <a:moveTo>
                    <a:pt x="8955" y="314246"/>
                  </a:moveTo>
                  <a:lnTo>
                    <a:pt x="1480639" y="314372"/>
                  </a:lnTo>
                  <a:lnTo>
                    <a:pt x="8955" y="314246"/>
                  </a:lnTo>
                  <a:close/>
                </a:path>
                <a:path w="1487804" h="1564004">
                  <a:moveTo>
                    <a:pt x="1487272" y="290243"/>
                  </a:moveTo>
                  <a:lnTo>
                    <a:pt x="1480698" y="290243"/>
                  </a:lnTo>
                  <a:lnTo>
                    <a:pt x="1480639" y="314372"/>
                  </a:lnTo>
                  <a:lnTo>
                    <a:pt x="1487233" y="314373"/>
                  </a:lnTo>
                  <a:lnTo>
                    <a:pt x="1487272" y="290243"/>
                  </a:lnTo>
                  <a:close/>
                </a:path>
                <a:path w="1487804" h="1564004">
                  <a:moveTo>
                    <a:pt x="8994" y="290243"/>
                  </a:moveTo>
                  <a:lnTo>
                    <a:pt x="2400" y="290243"/>
                  </a:lnTo>
                  <a:lnTo>
                    <a:pt x="2342" y="314246"/>
                  </a:lnTo>
                  <a:lnTo>
                    <a:pt x="8955" y="314246"/>
                  </a:lnTo>
                  <a:lnTo>
                    <a:pt x="8994" y="290243"/>
                  </a:lnTo>
                  <a:close/>
                </a:path>
                <a:path w="1487804" h="1564004">
                  <a:moveTo>
                    <a:pt x="8961" y="310436"/>
                  </a:moveTo>
                  <a:lnTo>
                    <a:pt x="1480648" y="310563"/>
                  </a:lnTo>
                  <a:lnTo>
                    <a:pt x="8961" y="310436"/>
                  </a:lnTo>
                  <a:close/>
                </a:path>
                <a:path w="1487804" h="1564004">
                  <a:moveTo>
                    <a:pt x="8970" y="305356"/>
                  </a:moveTo>
                  <a:lnTo>
                    <a:pt x="1480661" y="305483"/>
                  </a:lnTo>
                  <a:lnTo>
                    <a:pt x="8970" y="305356"/>
                  </a:lnTo>
                  <a:close/>
                </a:path>
                <a:path w="1487804" h="1564004">
                  <a:moveTo>
                    <a:pt x="2400" y="290116"/>
                  </a:moveTo>
                  <a:lnTo>
                    <a:pt x="2400" y="290243"/>
                  </a:lnTo>
                  <a:lnTo>
                    <a:pt x="2400" y="290116"/>
                  </a:lnTo>
                  <a:close/>
                </a:path>
                <a:path w="1487804" h="1564004">
                  <a:moveTo>
                    <a:pt x="8995" y="290116"/>
                  </a:moveTo>
                  <a:lnTo>
                    <a:pt x="1480698" y="290242"/>
                  </a:lnTo>
                  <a:lnTo>
                    <a:pt x="8995" y="290116"/>
                  </a:lnTo>
                  <a:close/>
                </a:path>
                <a:path w="1487804" h="1564004">
                  <a:moveTo>
                    <a:pt x="1486469" y="283893"/>
                  </a:moveTo>
                  <a:lnTo>
                    <a:pt x="1480714" y="283893"/>
                  </a:lnTo>
                  <a:lnTo>
                    <a:pt x="1480698" y="290242"/>
                  </a:lnTo>
                  <a:lnTo>
                    <a:pt x="1487272" y="290243"/>
                  </a:lnTo>
                  <a:lnTo>
                    <a:pt x="1487281" y="285163"/>
                  </a:lnTo>
                  <a:lnTo>
                    <a:pt x="1486469" y="285163"/>
                  </a:lnTo>
                  <a:lnTo>
                    <a:pt x="1486469" y="283893"/>
                  </a:lnTo>
                  <a:close/>
                </a:path>
                <a:path w="1487804" h="1564004">
                  <a:moveTo>
                    <a:pt x="9005" y="283893"/>
                  </a:moveTo>
                  <a:lnTo>
                    <a:pt x="3109" y="283893"/>
                  </a:lnTo>
                  <a:lnTo>
                    <a:pt x="3109" y="285163"/>
                  </a:lnTo>
                  <a:lnTo>
                    <a:pt x="2412" y="285163"/>
                  </a:lnTo>
                  <a:lnTo>
                    <a:pt x="2400" y="290116"/>
                  </a:lnTo>
                  <a:lnTo>
                    <a:pt x="8995" y="290116"/>
                  </a:lnTo>
                  <a:lnTo>
                    <a:pt x="9005" y="283893"/>
                  </a:lnTo>
                  <a:close/>
                </a:path>
                <a:path w="1487804" h="1564004">
                  <a:moveTo>
                    <a:pt x="8811" y="401876"/>
                  </a:moveTo>
                  <a:lnTo>
                    <a:pt x="2128" y="401876"/>
                  </a:lnTo>
                  <a:lnTo>
                    <a:pt x="2050" y="433626"/>
                  </a:lnTo>
                  <a:lnTo>
                    <a:pt x="8759" y="433626"/>
                  </a:lnTo>
                  <a:lnTo>
                    <a:pt x="8811" y="401876"/>
                  </a:lnTo>
                  <a:close/>
                </a:path>
                <a:path w="1487804" h="1564004">
                  <a:moveTo>
                    <a:pt x="1487091" y="401876"/>
                  </a:moveTo>
                  <a:lnTo>
                    <a:pt x="1480423" y="401876"/>
                  </a:lnTo>
                  <a:lnTo>
                    <a:pt x="1480345" y="433626"/>
                  </a:lnTo>
                  <a:lnTo>
                    <a:pt x="1487039" y="433626"/>
                  </a:lnTo>
                  <a:lnTo>
                    <a:pt x="1487091" y="401876"/>
                  </a:lnTo>
                  <a:close/>
                </a:path>
                <a:path w="1487804" h="1564004">
                  <a:moveTo>
                    <a:pt x="8759" y="433626"/>
                  </a:moveTo>
                  <a:lnTo>
                    <a:pt x="2050" y="433626"/>
                  </a:lnTo>
                  <a:lnTo>
                    <a:pt x="2004" y="452676"/>
                  </a:lnTo>
                  <a:lnTo>
                    <a:pt x="8727" y="452676"/>
                  </a:lnTo>
                  <a:lnTo>
                    <a:pt x="8759" y="433626"/>
                  </a:lnTo>
                  <a:close/>
                </a:path>
                <a:path w="1487804" h="1564004">
                  <a:moveTo>
                    <a:pt x="1487039" y="433626"/>
                  </a:moveTo>
                  <a:lnTo>
                    <a:pt x="1480345" y="433626"/>
                  </a:lnTo>
                  <a:lnTo>
                    <a:pt x="1480298" y="452676"/>
                  </a:lnTo>
                  <a:lnTo>
                    <a:pt x="1487008" y="452676"/>
                  </a:lnTo>
                  <a:lnTo>
                    <a:pt x="1487039" y="433626"/>
                  </a:lnTo>
                  <a:close/>
                </a:path>
                <a:path w="1487804" h="1564004">
                  <a:moveTo>
                    <a:pt x="7814" y="1010206"/>
                  </a:moveTo>
                  <a:lnTo>
                    <a:pt x="647" y="1010206"/>
                  </a:lnTo>
                  <a:lnTo>
                    <a:pt x="635" y="1014016"/>
                  </a:lnTo>
                  <a:lnTo>
                    <a:pt x="7806" y="1014016"/>
                  </a:lnTo>
                  <a:lnTo>
                    <a:pt x="7814" y="1010206"/>
                  </a:lnTo>
                  <a:close/>
                </a:path>
                <a:path w="1487804" h="1564004">
                  <a:moveTo>
                    <a:pt x="1486103" y="1010206"/>
                  </a:moveTo>
                  <a:lnTo>
                    <a:pt x="1478928" y="1010206"/>
                  </a:lnTo>
                  <a:lnTo>
                    <a:pt x="1478915" y="1014016"/>
                  </a:lnTo>
                  <a:lnTo>
                    <a:pt x="1486094" y="1014016"/>
                  </a:lnTo>
                  <a:lnTo>
                    <a:pt x="1486103" y="1010206"/>
                  </a:lnTo>
                  <a:close/>
                </a:path>
                <a:path w="1487804" h="1564004">
                  <a:moveTo>
                    <a:pt x="7822" y="1005126"/>
                  </a:moveTo>
                  <a:lnTo>
                    <a:pt x="659" y="1005126"/>
                  </a:lnTo>
                  <a:lnTo>
                    <a:pt x="647" y="1010206"/>
                  </a:lnTo>
                  <a:lnTo>
                    <a:pt x="7814" y="1010200"/>
                  </a:lnTo>
                  <a:lnTo>
                    <a:pt x="7822" y="1005126"/>
                  </a:lnTo>
                  <a:close/>
                </a:path>
                <a:path w="1487804" h="1564004">
                  <a:moveTo>
                    <a:pt x="1478931" y="1008942"/>
                  </a:moveTo>
                  <a:lnTo>
                    <a:pt x="7814" y="1010206"/>
                  </a:lnTo>
                  <a:lnTo>
                    <a:pt x="1478928" y="1010206"/>
                  </a:lnTo>
                  <a:lnTo>
                    <a:pt x="1478931" y="1008942"/>
                  </a:lnTo>
                  <a:close/>
                </a:path>
                <a:path w="1487804" h="1564004">
                  <a:moveTo>
                    <a:pt x="1486109" y="1005126"/>
                  </a:moveTo>
                  <a:lnTo>
                    <a:pt x="1478940" y="1005126"/>
                  </a:lnTo>
                  <a:lnTo>
                    <a:pt x="1478931" y="1008942"/>
                  </a:lnTo>
                  <a:lnTo>
                    <a:pt x="1486103" y="1008936"/>
                  </a:lnTo>
                  <a:lnTo>
                    <a:pt x="1486109" y="1005126"/>
                  </a:lnTo>
                  <a:close/>
                </a:path>
                <a:path w="1487804" h="1564004">
                  <a:moveTo>
                    <a:pt x="7846" y="989880"/>
                  </a:moveTo>
                  <a:lnTo>
                    <a:pt x="696" y="989886"/>
                  </a:lnTo>
                  <a:lnTo>
                    <a:pt x="659" y="1005126"/>
                  </a:lnTo>
                  <a:lnTo>
                    <a:pt x="7822" y="1005120"/>
                  </a:lnTo>
                  <a:lnTo>
                    <a:pt x="7846" y="989880"/>
                  </a:lnTo>
                  <a:close/>
                </a:path>
                <a:path w="1487804" h="1564004">
                  <a:moveTo>
                    <a:pt x="1478943" y="1003862"/>
                  </a:moveTo>
                  <a:lnTo>
                    <a:pt x="7822" y="1005126"/>
                  </a:lnTo>
                  <a:lnTo>
                    <a:pt x="1478940" y="1005126"/>
                  </a:lnTo>
                  <a:lnTo>
                    <a:pt x="1478943" y="1003862"/>
                  </a:lnTo>
                  <a:close/>
                </a:path>
                <a:path w="1487804" h="1564004">
                  <a:moveTo>
                    <a:pt x="1486136" y="988616"/>
                  </a:moveTo>
                  <a:lnTo>
                    <a:pt x="1478978" y="988622"/>
                  </a:lnTo>
                  <a:lnTo>
                    <a:pt x="1478943" y="1003862"/>
                  </a:lnTo>
                  <a:lnTo>
                    <a:pt x="1486111" y="1003856"/>
                  </a:lnTo>
                  <a:lnTo>
                    <a:pt x="1486136" y="988616"/>
                  </a:lnTo>
                  <a:close/>
                </a:path>
                <a:path w="1487804" h="1564004">
                  <a:moveTo>
                    <a:pt x="734" y="973376"/>
                  </a:moveTo>
                  <a:lnTo>
                    <a:pt x="696" y="989886"/>
                  </a:lnTo>
                  <a:lnTo>
                    <a:pt x="7846" y="989880"/>
                  </a:lnTo>
                  <a:lnTo>
                    <a:pt x="7872" y="973382"/>
                  </a:lnTo>
                  <a:lnTo>
                    <a:pt x="734" y="973376"/>
                  </a:lnTo>
                  <a:close/>
                </a:path>
                <a:path w="1487804" h="1564004">
                  <a:moveTo>
                    <a:pt x="1479015" y="974640"/>
                  </a:moveTo>
                  <a:lnTo>
                    <a:pt x="1479003" y="978456"/>
                  </a:lnTo>
                  <a:lnTo>
                    <a:pt x="7864" y="979726"/>
                  </a:lnTo>
                  <a:lnTo>
                    <a:pt x="1479003" y="979726"/>
                  </a:lnTo>
                  <a:lnTo>
                    <a:pt x="1478978" y="988622"/>
                  </a:lnTo>
                  <a:lnTo>
                    <a:pt x="1486136" y="988616"/>
                  </a:lnTo>
                  <a:lnTo>
                    <a:pt x="1486160" y="974646"/>
                  </a:lnTo>
                  <a:lnTo>
                    <a:pt x="1479015" y="974640"/>
                  </a:lnTo>
                  <a:close/>
                </a:path>
                <a:path w="1487804" h="1564004">
                  <a:moveTo>
                    <a:pt x="7875" y="973382"/>
                  </a:moveTo>
                  <a:lnTo>
                    <a:pt x="7872" y="974646"/>
                  </a:lnTo>
                  <a:lnTo>
                    <a:pt x="1479012" y="974640"/>
                  </a:lnTo>
                  <a:lnTo>
                    <a:pt x="7875" y="973382"/>
                  </a:lnTo>
                  <a:close/>
                </a:path>
                <a:path w="1487804" h="1564004">
                  <a:moveTo>
                    <a:pt x="1486173" y="967026"/>
                  </a:moveTo>
                  <a:lnTo>
                    <a:pt x="1479034" y="967026"/>
                  </a:lnTo>
                  <a:lnTo>
                    <a:pt x="1479015" y="974640"/>
                  </a:lnTo>
                  <a:lnTo>
                    <a:pt x="1486160" y="974646"/>
                  </a:lnTo>
                  <a:lnTo>
                    <a:pt x="1486173" y="967026"/>
                  </a:lnTo>
                  <a:close/>
                </a:path>
                <a:path w="1487804" h="1564004">
                  <a:moveTo>
                    <a:pt x="1479015" y="973376"/>
                  </a:moveTo>
                  <a:lnTo>
                    <a:pt x="7875" y="973382"/>
                  </a:lnTo>
                  <a:lnTo>
                    <a:pt x="1479012" y="974640"/>
                  </a:lnTo>
                  <a:lnTo>
                    <a:pt x="1479015" y="973376"/>
                  </a:lnTo>
                  <a:close/>
                </a:path>
                <a:path w="1487804" h="1564004">
                  <a:moveTo>
                    <a:pt x="7885" y="967026"/>
                  </a:moveTo>
                  <a:lnTo>
                    <a:pt x="752" y="967026"/>
                  </a:lnTo>
                  <a:lnTo>
                    <a:pt x="734" y="973376"/>
                  </a:lnTo>
                  <a:lnTo>
                    <a:pt x="7875" y="973376"/>
                  </a:lnTo>
                  <a:lnTo>
                    <a:pt x="7885" y="967026"/>
                  </a:lnTo>
                  <a:close/>
                </a:path>
                <a:path w="1487804" h="1564004">
                  <a:moveTo>
                    <a:pt x="888" y="909876"/>
                  </a:moveTo>
                  <a:lnTo>
                    <a:pt x="752" y="967026"/>
                  </a:lnTo>
                  <a:lnTo>
                    <a:pt x="7885" y="967020"/>
                  </a:lnTo>
                  <a:lnTo>
                    <a:pt x="7977" y="909882"/>
                  </a:lnTo>
                  <a:lnTo>
                    <a:pt x="888" y="909876"/>
                  </a:lnTo>
                  <a:close/>
                </a:path>
                <a:path w="1487804" h="1564004">
                  <a:moveTo>
                    <a:pt x="1479169" y="911140"/>
                  </a:moveTo>
                  <a:lnTo>
                    <a:pt x="1479081" y="946706"/>
                  </a:lnTo>
                  <a:lnTo>
                    <a:pt x="7916" y="947976"/>
                  </a:lnTo>
                  <a:lnTo>
                    <a:pt x="1479081" y="947976"/>
                  </a:lnTo>
                  <a:lnTo>
                    <a:pt x="1479034" y="965756"/>
                  </a:lnTo>
                  <a:lnTo>
                    <a:pt x="743146" y="966391"/>
                  </a:lnTo>
                  <a:lnTo>
                    <a:pt x="1486173" y="965756"/>
                  </a:lnTo>
                  <a:lnTo>
                    <a:pt x="1486264" y="911146"/>
                  </a:lnTo>
                  <a:lnTo>
                    <a:pt x="1479169" y="911140"/>
                  </a:lnTo>
                  <a:close/>
                </a:path>
                <a:path w="1487804" h="1564004">
                  <a:moveTo>
                    <a:pt x="1479056" y="956866"/>
                  </a:moveTo>
                  <a:lnTo>
                    <a:pt x="7902" y="956866"/>
                  </a:lnTo>
                  <a:lnTo>
                    <a:pt x="7900" y="958136"/>
                  </a:lnTo>
                  <a:lnTo>
                    <a:pt x="1479056" y="956866"/>
                  </a:lnTo>
                  <a:close/>
                </a:path>
                <a:path w="1487804" h="1564004">
                  <a:moveTo>
                    <a:pt x="1479100" y="939086"/>
                  </a:moveTo>
                  <a:close/>
                </a:path>
                <a:path w="1487804" h="1564004">
                  <a:moveTo>
                    <a:pt x="1479103" y="937816"/>
                  </a:moveTo>
                  <a:lnTo>
                    <a:pt x="7931" y="937816"/>
                  </a:lnTo>
                  <a:lnTo>
                    <a:pt x="1479100" y="939086"/>
                  </a:lnTo>
                  <a:lnTo>
                    <a:pt x="1479103" y="937816"/>
                  </a:lnTo>
                  <a:close/>
                </a:path>
                <a:path w="1487804" h="1564004">
                  <a:moveTo>
                    <a:pt x="1479122" y="930196"/>
                  </a:moveTo>
                  <a:close/>
                </a:path>
                <a:path w="1487804" h="1564004">
                  <a:moveTo>
                    <a:pt x="1479125" y="928926"/>
                  </a:moveTo>
                  <a:lnTo>
                    <a:pt x="7945" y="928926"/>
                  </a:lnTo>
                  <a:lnTo>
                    <a:pt x="1479122" y="930196"/>
                  </a:lnTo>
                  <a:lnTo>
                    <a:pt x="1479125" y="928926"/>
                  </a:lnTo>
                  <a:close/>
                </a:path>
                <a:path w="1487804" h="1564004">
                  <a:moveTo>
                    <a:pt x="1486295" y="892096"/>
                  </a:moveTo>
                  <a:lnTo>
                    <a:pt x="1479219" y="892096"/>
                  </a:lnTo>
                  <a:lnTo>
                    <a:pt x="1479194" y="900986"/>
                  </a:lnTo>
                  <a:lnTo>
                    <a:pt x="7991" y="902256"/>
                  </a:lnTo>
                  <a:lnTo>
                    <a:pt x="1479194" y="902256"/>
                  </a:lnTo>
                  <a:lnTo>
                    <a:pt x="1479169" y="911140"/>
                  </a:lnTo>
                  <a:lnTo>
                    <a:pt x="1486264" y="911146"/>
                  </a:lnTo>
                  <a:lnTo>
                    <a:pt x="1486295" y="892096"/>
                  </a:lnTo>
                  <a:close/>
                </a:path>
                <a:path w="1487804" h="1564004">
                  <a:moveTo>
                    <a:pt x="8008" y="892096"/>
                  </a:moveTo>
                  <a:lnTo>
                    <a:pt x="935" y="892096"/>
                  </a:lnTo>
                  <a:lnTo>
                    <a:pt x="888" y="909876"/>
                  </a:lnTo>
                  <a:lnTo>
                    <a:pt x="7977" y="909882"/>
                  </a:lnTo>
                  <a:lnTo>
                    <a:pt x="8008" y="892096"/>
                  </a:lnTo>
                  <a:close/>
                </a:path>
                <a:path w="1487804" h="1564004">
                  <a:moveTo>
                    <a:pt x="1479222" y="890826"/>
                  </a:moveTo>
                  <a:lnTo>
                    <a:pt x="8008" y="890826"/>
                  </a:lnTo>
                  <a:lnTo>
                    <a:pt x="1479219" y="892096"/>
                  </a:lnTo>
                  <a:lnTo>
                    <a:pt x="1479222" y="890826"/>
                  </a:lnTo>
                  <a:close/>
                </a:path>
                <a:path w="1487804" h="1564004">
                  <a:moveTo>
                    <a:pt x="8056" y="862886"/>
                  </a:moveTo>
                  <a:lnTo>
                    <a:pt x="1006" y="862886"/>
                  </a:lnTo>
                  <a:lnTo>
                    <a:pt x="935" y="890826"/>
                  </a:lnTo>
                  <a:lnTo>
                    <a:pt x="8008" y="890826"/>
                  </a:lnTo>
                  <a:lnTo>
                    <a:pt x="8056" y="862886"/>
                  </a:lnTo>
                  <a:close/>
                </a:path>
                <a:path w="1487804" h="1564004">
                  <a:moveTo>
                    <a:pt x="1486342" y="862886"/>
                  </a:moveTo>
                  <a:lnTo>
                    <a:pt x="1479288" y="862886"/>
                  </a:lnTo>
                  <a:lnTo>
                    <a:pt x="1479222" y="890826"/>
                  </a:lnTo>
                  <a:lnTo>
                    <a:pt x="1486295" y="890826"/>
                  </a:lnTo>
                  <a:lnTo>
                    <a:pt x="1486342" y="862886"/>
                  </a:lnTo>
                  <a:close/>
                </a:path>
                <a:path w="1487804" h="1564004">
                  <a:moveTo>
                    <a:pt x="1479291" y="861616"/>
                  </a:moveTo>
                  <a:lnTo>
                    <a:pt x="8058" y="861616"/>
                  </a:lnTo>
                  <a:lnTo>
                    <a:pt x="8056" y="862886"/>
                  </a:lnTo>
                  <a:lnTo>
                    <a:pt x="1479291" y="861616"/>
                  </a:lnTo>
                  <a:close/>
                </a:path>
                <a:path w="1487804" h="1564004">
                  <a:moveTo>
                    <a:pt x="1479291" y="861616"/>
                  </a:moveTo>
                  <a:lnTo>
                    <a:pt x="8056" y="862886"/>
                  </a:lnTo>
                  <a:lnTo>
                    <a:pt x="1479288" y="862886"/>
                  </a:lnTo>
                  <a:lnTo>
                    <a:pt x="1479291" y="861616"/>
                  </a:lnTo>
                  <a:close/>
                </a:path>
                <a:path w="1487804" h="1564004">
                  <a:moveTo>
                    <a:pt x="8106" y="831130"/>
                  </a:moveTo>
                  <a:lnTo>
                    <a:pt x="1084" y="831136"/>
                  </a:lnTo>
                  <a:lnTo>
                    <a:pt x="1006" y="861616"/>
                  </a:lnTo>
                  <a:lnTo>
                    <a:pt x="8058" y="861616"/>
                  </a:lnTo>
                  <a:lnTo>
                    <a:pt x="8106" y="831130"/>
                  </a:lnTo>
                  <a:close/>
                </a:path>
                <a:path w="1487804" h="1564004">
                  <a:moveTo>
                    <a:pt x="1486394" y="829866"/>
                  </a:moveTo>
                  <a:lnTo>
                    <a:pt x="1479369" y="829872"/>
                  </a:lnTo>
                  <a:lnTo>
                    <a:pt x="1479291" y="861616"/>
                  </a:lnTo>
                  <a:lnTo>
                    <a:pt x="1486342" y="861616"/>
                  </a:lnTo>
                  <a:lnTo>
                    <a:pt x="1486394" y="829866"/>
                  </a:lnTo>
                  <a:close/>
                </a:path>
                <a:path w="1487804" h="1564004">
                  <a:moveTo>
                    <a:pt x="1479369" y="829866"/>
                  </a:moveTo>
                  <a:lnTo>
                    <a:pt x="8108" y="829866"/>
                  </a:lnTo>
                  <a:lnTo>
                    <a:pt x="8106" y="831130"/>
                  </a:lnTo>
                  <a:lnTo>
                    <a:pt x="1479369" y="829866"/>
                  </a:lnTo>
                  <a:close/>
                </a:path>
                <a:path w="1487804" h="1564004">
                  <a:moveTo>
                    <a:pt x="8158" y="799386"/>
                  </a:moveTo>
                  <a:lnTo>
                    <a:pt x="1161" y="799386"/>
                  </a:lnTo>
                  <a:lnTo>
                    <a:pt x="1087" y="829866"/>
                  </a:lnTo>
                  <a:lnTo>
                    <a:pt x="8108" y="829866"/>
                  </a:lnTo>
                  <a:lnTo>
                    <a:pt x="8158" y="799386"/>
                  </a:lnTo>
                  <a:close/>
                </a:path>
                <a:path w="1487804" h="1564004">
                  <a:moveTo>
                    <a:pt x="1486446" y="799386"/>
                  </a:moveTo>
                  <a:lnTo>
                    <a:pt x="1479444" y="799386"/>
                  </a:lnTo>
                  <a:lnTo>
                    <a:pt x="1479369" y="829866"/>
                  </a:lnTo>
                  <a:lnTo>
                    <a:pt x="1486394" y="829866"/>
                  </a:lnTo>
                  <a:lnTo>
                    <a:pt x="1486446" y="799386"/>
                  </a:lnTo>
                  <a:close/>
                </a:path>
                <a:path w="1487804" h="1564004">
                  <a:moveTo>
                    <a:pt x="1479447" y="798116"/>
                  </a:moveTo>
                  <a:lnTo>
                    <a:pt x="8160" y="798116"/>
                  </a:lnTo>
                  <a:lnTo>
                    <a:pt x="8158" y="799386"/>
                  </a:lnTo>
                  <a:lnTo>
                    <a:pt x="1479444" y="799386"/>
                  </a:lnTo>
                  <a:lnTo>
                    <a:pt x="1479447" y="798116"/>
                  </a:lnTo>
                  <a:close/>
                </a:path>
                <a:path w="1487804" h="1564004">
                  <a:moveTo>
                    <a:pt x="8210" y="767630"/>
                  </a:moveTo>
                  <a:lnTo>
                    <a:pt x="1239" y="767636"/>
                  </a:lnTo>
                  <a:lnTo>
                    <a:pt x="1161" y="798116"/>
                  </a:lnTo>
                  <a:lnTo>
                    <a:pt x="8160" y="798116"/>
                  </a:lnTo>
                  <a:lnTo>
                    <a:pt x="8210" y="767630"/>
                  </a:lnTo>
                  <a:close/>
                </a:path>
                <a:path w="1487804" h="1564004">
                  <a:moveTo>
                    <a:pt x="1486497" y="766366"/>
                  </a:moveTo>
                  <a:lnTo>
                    <a:pt x="1479525" y="766372"/>
                  </a:lnTo>
                  <a:lnTo>
                    <a:pt x="1479447" y="798116"/>
                  </a:lnTo>
                  <a:lnTo>
                    <a:pt x="1486446" y="798116"/>
                  </a:lnTo>
                  <a:lnTo>
                    <a:pt x="1486497" y="766366"/>
                  </a:lnTo>
                  <a:close/>
                </a:path>
                <a:path w="1487804" h="1564004">
                  <a:moveTo>
                    <a:pt x="1479525" y="766366"/>
                  </a:moveTo>
                  <a:lnTo>
                    <a:pt x="8212" y="766366"/>
                  </a:lnTo>
                  <a:lnTo>
                    <a:pt x="8210" y="767630"/>
                  </a:lnTo>
                  <a:lnTo>
                    <a:pt x="1479525" y="766366"/>
                  </a:lnTo>
                  <a:close/>
                </a:path>
                <a:path w="1487804" h="1564004">
                  <a:moveTo>
                    <a:pt x="8319" y="702860"/>
                  </a:moveTo>
                  <a:lnTo>
                    <a:pt x="1397" y="702866"/>
                  </a:lnTo>
                  <a:lnTo>
                    <a:pt x="1242" y="766366"/>
                  </a:lnTo>
                  <a:lnTo>
                    <a:pt x="8212" y="766366"/>
                  </a:lnTo>
                  <a:lnTo>
                    <a:pt x="8319" y="702860"/>
                  </a:lnTo>
                  <a:close/>
                </a:path>
                <a:path w="1487804" h="1564004">
                  <a:moveTo>
                    <a:pt x="1486603" y="701596"/>
                  </a:moveTo>
                  <a:lnTo>
                    <a:pt x="1479688" y="701602"/>
                  </a:lnTo>
                  <a:lnTo>
                    <a:pt x="1479525" y="766366"/>
                  </a:lnTo>
                  <a:lnTo>
                    <a:pt x="1486497" y="766366"/>
                  </a:lnTo>
                  <a:lnTo>
                    <a:pt x="1486603" y="701596"/>
                  </a:lnTo>
                  <a:close/>
                </a:path>
                <a:path w="1487804" h="1564004">
                  <a:moveTo>
                    <a:pt x="1479688" y="701596"/>
                  </a:moveTo>
                  <a:lnTo>
                    <a:pt x="8321" y="701596"/>
                  </a:lnTo>
                  <a:lnTo>
                    <a:pt x="8319" y="702860"/>
                  </a:lnTo>
                  <a:lnTo>
                    <a:pt x="1479688" y="701596"/>
                  </a:lnTo>
                  <a:close/>
                </a:path>
                <a:path w="1487804" h="1564004">
                  <a:moveTo>
                    <a:pt x="8352" y="682546"/>
                  </a:moveTo>
                  <a:lnTo>
                    <a:pt x="1446" y="682546"/>
                  </a:lnTo>
                  <a:lnTo>
                    <a:pt x="1400" y="701596"/>
                  </a:lnTo>
                  <a:lnTo>
                    <a:pt x="8321" y="701596"/>
                  </a:lnTo>
                  <a:lnTo>
                    <a:pt x="8352" y="682546"/>
                  </a:lnTo>
                  <a:close/>
                </a:path>
                <a:path w="1487804" h="1564004">
                  <a:moveTo>
                    <a:pt x="1486636" y="682546"/>
                  </a:moveTo>
                  <a:lnTo>
                    <a:pt x="1479732" y="682546"/>
                  </a:lnTo>
                  <a:lnTo>
                    <a:pt x="1479688" y="701596"/>
                  </a:lnTo>
                  <a:lnTo>
                    <a:pt x="1486603" y="701596"/>
                  </a:lnTo>
                  <a:lnTo>
                    <a:pt x="1486636" y="682546"/>
                  </a:lnTo>
                  <a:close/>
                </a:path>
                <a:path w="1487804" h="1564004">
                  <a:moveTo>
                    <a:pt x="1479735" y="681276"/>
                  </a:moveTo>
                  <a:lnTo>
                    <a:pt x="8352" y="682546"/>
                  </a:lnTo>
                  <a:lnTo>
                    <a:pt x="1479732" y="682546"/>
                  </a:lnTo>
                  <a:lnTo>
                    <a:pt x="1479735" y="681276"/>
                  </a:lnTo>
                  <a:close/>
                </a:path>
                <a:path w="1487804" h="1564004">
                  <a:moveTo>
                    <a:pt x="8367" y="673656"/>
                  </a:moveTo>
                  <a:lnTo>
                    <a:pt x="1465" y="673656"/>
                  </a:lnTo>
                  <a:lnTo>
                    <a:pt x="1446" y="681276"/>
                  </a:lnTo>
                  <a:lnTo>
                    <a:pt x="8352" y="681276"/>
                  </a:lnTo>
                  <a:lnTo>
                    <a:pt x="8367" y="673656"/>
                  </a:lnTo>
                  <a:close/>
                </a:path>
                <a:path w="1487804" h="1564004">
                  <a:moveTo>
                    <a:pt x="1486650" y="673656"/>
                  </a:moveTo>
                  <a:lnTo>
                    <a:pt x="1479757" y="673656"/>
                  </a:lnTo>
                  <a:lnTo>
                    <a:pt x="1479735" y="681276"/>
                  </a:lnTo>
                  <a:lnTo>
                    <a:pt x="1486636" y="681276"/>
                  </a:lnTo>
                  <a:lnTo>
                    <a:pt x="1486650" y="673656"/>
                  </a:lnTo>
                  <a:close/>
                </a:path>
                <a:path w="1487804" h="1564004">
                  <a:moveTo>
                    <a:pt x="1468" y="672386"/>
                  </a:moveTo>
                  <a:lnTo>
                    <a:pt x="1465" y="673656"/>
                  </a:lnTo>
                  <a:lnTo>
                    <a:pt x="1468" y="672386"/>
                  </a:lnTo>
                  <a:close/>
                </a:path>
                <a:path w="1487804" h="1564004">
                  <a:moveTo>
                    <a:pt x="8369" y="672392"/>
                  </a:moveTo>
                  <a:lnTo>
                    <a:pt x="8367" y="673656"/>
                  </a:lnTo>
                  <a:lnTo>
                    <a:pt x="1479757" y="673650"/>
                  </a:lnTo>
                  <a:lnTo>
                    <a:pt x="8369" y="672392"/>
                  </a:lnTo>
                  <a:close/>
                </a:path>
                <a:path w="1487804" h="1564004">
                  <a:moveTo>
                    <a:pt x="744081" y="662861"/>
                  </a:moveTo>
                  <a:lnTo>
                    <a:pt x="8383" y="663496"/>
                  </a:lnTo>
                  <a:lnTo>
                    <a:pt x="1479782" y="663496"/>
                  </a:lnTo>
                  <a:lnTo>
                    <a:pt x="1479757" y="673650"/>
                  </a:lnTo>
                  <a:lnTo>
                    <a:pt x="1486650" y="673656"/>
                  </a:lnTo>
                  <a:lnTo>
                    <a:pt x="1486667" y="663496"/>
                  </a:lnTo>
                  <a:lnTo>
                    <a:pt x="744081" y="662861"/>
                  </a:lnTo>
                  <a:close/>
                </a:path>
                <a:path w="1487804" h="1564004">
                  <a:moveTo>
                    <a:pt x="1493" y="662226"/>
                  </a:moveTo>
                  <a:lnTo>
                    <a:pt x="1470" y="672386"/>
                  </a:lnTo>
                  <a:lnTo>
                    <a:pt x="8369" y="672392"/>
                  </a:lnTo>
                  <a:lnTo>
                    <a:pt x="8385" y="662232"/>
                  </a:lnTo>
                  <a:lnTo>
                    <a:pt x="1493" y="662226"/>
                  </a:lnTo>
                  <a:close/>
                </a:path>
                <a:path w="1487804" h="1564004">
                  <a:moveTo>
                    <a:pt x="1479782" y="662226"/>
                  </a:moveTo>
                  <a:lnTo>
                    <a:pt x="8385" y="662232"/>
                  </a:lnTo>
                  <a:lnTo>
                    <a:pt x="744081" y="662861"/>
                  </a:lnTo>
                  <a:lnTo>
                    <a:pt x="1479782" y="662226"/>
                  </a:lnTo>
                  <a:close/>
                </a:path>
                <a:path w="1487804" h="1564004">
                  <a:moveTo>
                    <a:pt x="8525" y="575866"/>
                  </a:moveTo>
                  <a:lnTo>
                    <a:pt x="1706" y="575866"/>
                  </a:lnTo>
                  <a:lnTo>
                    <a:pt x="1493" y="662226"/>
                  </a:lnTo>
                  <a:lnTo>
                    <a:pt x="8385" y="662226"/>
                  </a:lnTo>
                  <a:lnTo>
                    <a:pt x="8398" y="654606"/>
                  </a:lnTo>
                  <a:lnTo>
                    <a:pt x="1479804" y="654606"/>
                  </a:lnTo>
                  <a:lnTo>
                    <a:pt x="8398" y="653336"/>
                  </a:lnTo>
                  <a:lnTo>
                    <a:pt x="8475" y="607616"/>
                  </a:lnTo>
                  <a:lnTo>
                    <a:pt x="1479919" y="607616"/>
                  </a:lnTo>
                  <a:lnTo>
                    <a:pt x="8475" y="606346"/>
                  </a:lnTo>
                  <a:lnTo>
                    <a:pt x="8502" y="591106"/>
                  </a:lnTo>
                  <a:lnTo>
                    <a:pt x="1479960" y="591106"/>
                  </a:lnTo>
                  <a:lnTo>
                    <a:pt x="8502" y="589836"/>
                  </a:lnTo>
                  <a:lnTo>
                    <a:pt x="8525" y="575866"/>
                  </a:lnTo>
                  <a:close/>
                </a:path>
                <a:path w="1487804" h="1564004">
                  <a:moveTo>
                    <a:pt x="1486809" y="575866"/>
                  </a:moveTo>
                  <a:lnTo>
                    <a:pt x="1479997" y="575866"/>
                  </a:lnTo>
                  <a:lnTo>
                    <a:pt x="1479872" y="625396"/>
                  </a:lnTo>
                  <a:lnTo>
                    <a:pt x="8444" y="626666"/>
                  </a:lnTo>
                  <a:lnTo>
                    <a:pt x="1479872" y="626666"/>
                  </a:lnTo>
                  <a:lnTo>
                    <a:pt x="1479782" y="662226"/>
                  </a:lnTo>
                  <a:lnTo>
                    <a:pt x="1486667" y="662226"/>
                  </a:lnTo>
                  <a:lnTo>
                    <a:pt x="1486809" y="575866"/>
                  </a:lnTo>
                  <a:close/>
                </a:path>
                <a:path w="1487804" h="1564004">
                  <a:moveTo>
                    <a:pt x="8415" y="644446"/>
                  </a:moveTo>
                  <a:lnTo>
                    <a:pt x="8413" y="645716"/>
                  </a:lnTo>
                  <a:lnTo>
                    <a:pt x="1479825" y="645716"/>
                  </a:lnTo>
                  <a:lnTo>
                    <a:pt x="8415" y="644446"/>
                  </a:lnTo>
                  <a:close/>
                </a:path>
                <a:path w="1487804" h="1564004">
                  <a:moveTo>
                    <a:pt x="1479894" y="616506"/>
                  </a:moveTo>
                  <a:lnTo>
                    <a:pt x="8461" y="616506"/>
                  </a:lnTo>
                  <a:lnTo>
                    <a:pt x="8458" y="617776"/>
                  </a:lnTo>
                  <a:lnTo>
                    <a:pt x="1479894" y="616506"/>
                  </a:lnTo>
                  <a:close/>
                </a:path>
                <a:path w="1487804" h="1564004">
                  <a:moveTo>
                    <a:pt x="8527" y="574596"/>
                  </a:moveTo>
                  <a:lnTo>
                    <a:pt x="8525" y="575866"/>
                  </a:lnTo>
                  <a:lnTo>
                    <a:pt x="8527" y="574596"/>
                  </a:lnTo>
                  <a:close/>
                </a:path>
                <a:path w="1487804" h="1564004">
                  <a:moveTo>
                    <a:pt x="1480000" y="574596"/>
                  </a:moveTo>
                  <a:lnTo>
                    <a:pt x="8529" y="574596"/>
                  </a:lnTo>
                  <a:lnTo>
                    <a:pt x="1479997" y="575866"/>
                  </a:lnTo>
                  <a:lnTo>
                    <a:pt x="1480000" y="574596"/>
                  </a:lnTo>
                  <a:close/>
                </a:path>
                <a:path w="1487804" h="1564004">
                  <a:moveTo>
                    <a:pt x="8534" y="570786"/>
                  </a:moveTo>
                  <a:lnTo>
                    <a:pt x="1719" y="570786"/>
                  </a:lnTo>
                  <a:lnTo>
                    <a:pt x="1706" y="574596"/>
                  </a:lnTo>
                  <a:lnTo>
                    <a:pt x="8529" y="574596"/>
                  </a:lnTo>
                  <a:lnTo>
                    <a:pt x="8534" y="570786"/>
                  </a:lnTo>
                  <a:close/>
                </a:path>
                <a:path w="1487804" h="1564004">
                  <a:moveTo>
                    <a:pt x="1486818" y="570786"/>
                  </a:moveTo>
                  <a:lnTo>
                    <a:pt x="1480007" y="570786"/>
                  </a:lnTo>
                  <a:lnTo>
                    <a:pt x="1480000" y="574596"/>
                  </a:lnTo>
                  <a:lnTo>
                    <a:pt x="1486809" y="574596"/>
                  </a:lnTo>
                  <a:lnTo>
                    <a:pt x="1486818" y="570786"/>
                  </a:lnTo>
                  <a:close/>
                </a:path>
                <a:path w="1487804" h="1564004">
                  <a:moveTo>
                    <a:pt x="8567" y="550466"/>
                  </a:moveTo>
                  <a:lnTo>
                    <a:pt x="1768" y="550466"/>
                  </a:lnTo>
                  <a:lnTo>
                    <a:pt x="1719" y="570786"/>
                  </a:lnTo>
                  <a:lnTo>
                    <a:pt x="8534" y="570780"/>
                  </a:lnTo>
                  <a:lnTo>
                    <a:pt x="8544" y="565706"/>
                  </a:lnTo>
                  <a:lnTo>
                    <a:pt x="1480022" y="565706"/>
                  </a:lnTo>
                  <a:lnTo>
                    <a:pt x="8544" y="564436"/>
                  </a:lnTo>
                  <a:lnTo>
                    <a:pt x="8567" y="550466"/>
                  </a:lnTo>
                  <a:close/>
                </a:path>
                <a:path w="1487804" h="1564004">
                  <a:moveTo>
                    <a:pt x="1480010" y="569522"/>
                  </a:moveTo>
                  <a:lnTo>
                    <a:pt x="8536" y="570786"/>
                  </a:lnTo>
                  <a:lnTo>
                    <a:pt x="1480007" y="570786"/>
                  </a:lnTo>
                  <a:lnTo>
                    <a:pt x="1480010" y="569522"/>
                  </a:lnTo>
                  <a:close/>
                </a:path>
                <a:path w="1487804" h="1564004">
                  <a:moveTo>
                    <a:pt x="1480010" y="569516"/>
                  </a:moveTo>
                  <a:lnTo>
                    <a:pt x="8538" y="569516"/>
                  </a:lnTo>
                  <a:lnTo>
                    <a:pt x="8536" y="570780"/>
                  </a:lnTo>
                  <a:lnTo>
                    <a:pt x="1480010" y="569516"/>
                  </a:lnTo>
                  <a:close/>
                </a:path>
                <a:path w="1487804" h="1564004">
                  <a:moveTo>
                    <a:pt x="1486851" y="550466"/>
                  </a:moveTo>
                  <a:lnTo>
                    <a:pt x="1480060" y="550466"/>
                  </a:lnTo>
                  <a:lnTo>
                    <a:pt x="1480010" y="569522"/>
                  </a:lnTo>
                  <a:lnTo>
                    <a:pt x="1486818" y="569516"/>
                  </a:lnTo>
                  <a:lnTo>
                    <a:pt x="1486851" y="550466"/>
                  </a:lnTo>
                  <a:close/>
                </a:path>
                <a:path w="1487804" h="1564004">
                  <a:moveTo>
                    <a:pt x="1486859" y="545386"/>
                  </a:moveTo>
                  <a:lnTo>
                    <a:pt x="1480070" y="545386"/>
                  </a:lnTo>
                  <a:lnTo>
                    <a:pt x="1480060" y="550460"/>
                  </a:lnTo>
                  <a:lnTo>
                    <a:pt x="1486851" y="550466"/>
                  </a:lnTo>
                  <a:lnTo>
                    <a:pt x="1486859" y="545386"/>
                  </a:lnTo>
                  <a:close/>
                </a:path>
                <a:path w="1487804" h="1564004">
                  <a:moveTo>
                    <a:pt x="8571" y="549196"/>
                  </a:moveTo>
                  <a:lnTo>
                    <a:pt x="744858" y="549831"/>
                  </a:lnTo>
                  <a:lnTo>
                    <a:pt x="8571" y="549196"/>
                  </a:lnTo>
                  <a:close/>
                </a:path>
                <a:path w="1487804" h="1564004">
                  <a:moveTo>
                    <a:pt x="8576" y="545386"/>
                  </a:moveTo>
                  <a:lnTo>
                    <a:pt x="1777" y="545386"/>
                  </a:lnTo>
                  <a:lnTo>
                    <a:pt x="1770" y="549196"/>
                  </a:lnTo>
                  <a:lnTo>
                    <a:pt x="8571" y="549196"/>
                  </a:lnTo>
                  <a:lnTo>
                    <a:pt x="8576" y="545386"/>
                  </a:lnTo>
                  <a:close/>
                </a:path>
                <a:path w="1487804" h="1564004">
                  <a:moveTo>
                    <a:pt x="1781" y="544116"/>
                  </a:moveTo>
                  <a:lnTo>
                    <a:pt x="1777" y="545386"/>
                  </a:lnTo>
                  <a:lnTo>
                    <a:pt x="1781" y="544116"/>
                  </a:lnTo>
                  <a:close/>
                </a:path>
                <a:path w="1487804" h="1564004">
                  <a:moveTo>
                    <a:pt x="8577" y="544122"/>
                  </a:moveTo>
                  <a:lnTo>
                    <a:pt x="8576" y="545386"/>
                  </a:lnTo>
                  <a:lnTo>
                    <a:pt x="1480070" y="545380"/>
                  </a:lnTo>
                  <a:lnTo>
                    <a:pt x="8577" y="544122"/>
                  </a:lnTo>
                  <a:close/>
                </a:path>
                <a:path w="1487804" h="1564004">
                  <a:moveTo>
                    <a:pt x="1486890" y="525066"/>
                  </a:moveTo>
                  <a:lnTo>
                    <a:pt x="1480123" y="525066"/>
                  </a:lnTo>
                  <a:lnTo>
                    <a:pt x="1480070" y="545380"/>
                  </a:lnTo>
                  <a:lnTo>
                    <a:pt x="1486859" y="545386"/>
                  </a:lnTo>
                  <a:lnTo>
                    <a:pt x="1486890" y="525066"/>
                  </a:lnTo>
                  <a:close/>
                </a:path>
                <a:path w="1487804" h="1564004">
                  <a:moveTo>
                    <a:pt x="8611" y="525066"/>
                  </a:moveTo>
                  <a:lnTo>
                    <a:pt x="1830" y="525066"/>
                  </a:lnTo>
                  <a:lnTo>
                    <a:pt x="1784" y="544116"/>
                  </a:lnTo>
                  <a:lnTo>
                    <a:pt x="8577" y="544122"/>
                  </a:lnTo>
                  <a:lnTo>
                    <a:pt x="8611" y="525066"/>
                  </a:lnTo>
                  <a:close/>
                </a:path>
                <a:path w="1487804" h="1564004">
                  <a:moveTo>
                    <a:pt x="8617" y="519980"/>
                  </a:moveTo>
                  <a:lnTo>
                    <a:pt x="1843" y="519986"/>
                  </a:lnTo>
                  <a:lnTo>
                    <a:pt x="1830" y="525066"/>
                  </a:lnTo>
                  <a:lnTo>
                    <a:pt x="8611" y="525060"/>
                  </a:lnTo>
                  <a:lnTo>
                    <a:pt x="8617" y="519980"/>
                  </a:lnTo>
                  <a:close/>
                </a:path>
                <a:path w="1487804" h="1564004">
                  <a:moveTo>
                    <a:pt x="1480125" y="523802"/>
                  </a:moveTo>
                  <a:lnTo>
                    <a:pt x="8611" y="525066"/>
                  </a:lnTo>
                  <a:lnTo>
                    <a:pt x="1480123" y="525066"/>
                  </a:lnTo>
                  <a:lnTo>
                    <a:pt x="1480125" y="523802"/>
                  </a:lnTo>
                  <a:close/>
                </a:path>
                <a:path w="1487804" h="1564004">
                  <a:moveTo>
                    <a:pt x="1486900" y="518716"/>
                  </a:moveTo>
                  <a:lnTo>
                    <a:pt x="1480135" y="518722"/>
                  </a:lnTo>
                  <a:lnTo>
                    <a:pt x="1480125" y="523802"/>
                  </a:lnTo>
                  <a:lnTo>
                    <a:pt x="1486892" y="523796"/>
                  </a:lnTo>
                  <a:lnTo>
                    <a:pt x="1486900" y="518716"/>
                  </a:lnTo>
                  <a:close/>
                </a:path>
                <a:path w="1487804" h="1564004">
                  <a:moveTo>
                    <a:pt x="8648" y="500930"/>
                  </a:moveTo>
                  <a:lnTo>
                    <a:pt x="1889" y="500936"/>
                  </a:lnTo>
                  <a:lnTo>
                    <a:pt x="1843" y="519986"/>
                  </a:lnTo>
                  <a:lnTo>
                    <a:pt x="8617" y="519980"/>
                  </a:lnTo>
                  <a:lnTo>
                    <a:pt x="8648" y="500930"/>
                  </a:lnTo>
                  <a:close/>
                </a:path>
                <a:path w="1487804" h="1564004">
                  <a:moveTo>
                    <a:pt x="1486931" y="499666"/>
                  </a:moveTo>
                  <a:lnTo>
                    <a:pt x="1480182" y="499672"/>
                  </a:lnTo>
                  <a:lnTo>
                    <a:pt x="1480135" y="518722"/>
                  </a:lnTo>
                  <a:lnTo>
                    <a:pt x="1486900" y="518716"/>
                  </a:lnTo>
                  <a:lnTo>
                    <a:pt x="1486931" y="499666"/>
                  </a:lnTo>
                  <a:close/>
                </a:path>
                <a:path w="1487804" h="1564004">
                  <a:moveTo>
                    <a:pt x="1486956" y="484426"/>
                  </a:moveTo>
                  <a:lnTo>
                    <a:pt x="1926" y="485696"/>
                  </a:lnTo>
                  <a:lnTo>
                    <a:pt x="1889" y="500936"/>
                  </a:lnTo>
                  <a:lnTo>
                    <a:pt x="8648" y="500930"/>
                  </a:lnTo>
                  <a:lnTo>
                    <a:pt x="8675" y="485696"/>
                  </a:lnTo>
                  <a:lnTo>
                    <a:pt x="1486955" y="485696"/>
                  </a:lnTo>
                  <a:lnTo>
                    <a:pt x="1486956" y="484426"/>
                  </a:lnTo>
                  <a:close/>
                </a:path>
                <a:path w="1487804" h="1564004">
                  <a:moveTo>
                    <a:pt x="1486955" y="485696"/>
                  </a:moveTo>
                  <a:lnTo>
                    <a:pt x="1480220" y="485696"/>
                  </a:lnTo>
                  <a:lnTo>
                    <a:pt x="1480182" y="499672"/>
                  </a:lnTo>
                  <a:lnTo>
                    <a:pt x="1486931" y="499666"/>
                  </a:lnTo>
                  <a:lnTo>
                    <a:pt x="1486955" y="485696"/>
                  </a:lnTo>
                  <a:close/>
                </a:path>
                <a:path w="1487804" h="1564004">
                  <a:moveTo>
                    <a:pt x="8680" y="481880"/>
                  </a:moveTo>
                  <a:lnTo>
                    <a:pt x="1939" y="481886"/>
                  </a:lnTo>
                  <a:lnTo>
                    <a:pt x="1926" y="484426"/>
                  </a:lnTo>
                  <a:lnTo>
                    <a:pt x="8675" y="484426"/>
                  </a:lnTo>
                  <a:lnTo>
                    <a:pt x="8680" y="481880"/>
                  </a:lnTo>
                  <a:close/>
                </a:path>
                <a:path w="1487804" h="1564004">
                  <a:moveTo>
                    <a:pt x="1486962" y="480616"/>
                  </a:moveTo>
                  <a:lnTo>
                    <a:pt x="1480231" y="480621"/>
                  </a:lnTo>
                  <a:lnTo>
                    <a:pt x="1480220" y="484426"/>
                  </a:lnTo>
                  <a:lnTo>
                    <a:pt x="1486956" y="484426"/>
                  </a:lnTo>
                  <a:lnTo>
                    <a:pt x="1486962" y="480616"/>
                  </a:lnTo>
                  <a:close/>
                </a:path>
                <a:path w="1487804" h="1564004">
                  <a:moveTo>
                    <a:pt x="1973" y="465376"/>
                  </a:moveTo>
                  <a:lnTo>
                    <a:pt x="1935" y="481886"/>
                  </a:lnTo>
                  <a:lnTo>
                    <a:pt x="8680" y="481880"/>
                  </a:lnTo>
                  <a:lnTo>
                    <a:pt x="8709" y="465381"/>
                  </a:lnTo>
                  <a:lnTo>
                    <a:pt x="1973" y="465376"/>
                  </a:lnTo>
                  <a:close/>
                </a:path>
                <a:path w="1487804" h="1564004">
                  <a:moveTo>
                    <a:pt x="1480226" y="481886"/>
                  </a:moveTo>
                  <a:close/>
                </a:path>
                <a:path w="1487804" h="1564004">
                  <a:moveTo>
                    <a:pt x="1480229" y="480616"/>
                  </a:moveTo>
                  <a:lnTo>
                    <a:pt x="8682" y="480616"/>
                  </a:lnTo>
                  <a:lnTo>
                    <a:pt x="744452" y="481251"/>
                  </a:lnTo>
                  <a:lnTo>
                    <a:pt x="1480229" y="480616"/>
                  </a:lnTo>
                  <a:close/>
                </a:path>
                <a:path w="1487804" h="1564004">
                  <a:moveTo>
                    <a:pt x="744483" y="466011"/>
                  </a:moveTo>
                  <a:lnTo>
                    <a:pt x="8707" y="466646"/>
                  </a:lnTo>
                  <a:lnTo>
                    <a:pt x="1480266" y="466646"/>
                  </a:lnTo>
                  <a:lnTo>
                    <a:pt x="1480231" y="480621"/>
                  </a:lnTo>
                  <a:lnTo>
                    <a:pt x="1486962" y="480616"/>
                  </a:lnTo>
                  <a:lnTo>
                    <a:pt x="1486987" y="466646"/>
                  </a:lnTo>
                  <a:lnTo>
                    <a:pt x="744483" y="466011"/>
                  </a:lnTo>
                  <a:close/>
                </a:path>
                <a:path w="1487804" h="1564004">
                  <a:moveTo>
                    <a:pt x="8696" y="472996"/>
                  </a:moveTo>
                  <a:lnTo>
                    <a:pt x="8694" y="474266"/>
                  </a:lnTo>
                  <a:lnTo>
                    <a:pt x="1480248" y="474266"/>
                  </a:lnTo>
                  <a:lnTo>
                    <a:pt x="8696" y="472996"/>
                  </a:lnTo>
                  <a:close/>
                </a:path>
                <a:path w="1487804" h="1564004">
                  <a:moveTo>
                    <a:pt x="1480266" y="465376"/>
                  </a:moveTo>
                  <a:lnTo>
                    <a:pt x="8709" y="465381"/>
                  </a:lnTo>
                  <a:lnTo>
                    <a:pt x="744483" y="466011"/>
                  </a:lnTo>
                  <a:lnTo>
                    <a:pt x="1480266" y="465376"/>
                  </a:lnTo>
                  <a:close/>
                </a:path>
                <a:path w="1487804" h="1564004">
                  <a:moveTo>
                    <a:pt x="8727" y="453946"/>
                  </a:moveTo>
                  <a:lnTo>
                    <a:pt x="2004" y="453946"/>
                  </a:lnTo>
                  <a:lnTo>
                    <a:pt x="1973" y="465376"/>
                  </a:lnTo>
                  <a:lnTo>
                    <a:pt x="8709" y="465376"/>
                  </a:lnTo>
                  <a:lnTo>
                    <a:pt x="8727" y="453946"/>
                  </a:lnTo>
                  <a:close/>
                </a:path>
                <a:path w="1487804" h="1564004">
                  <a:moveTo>
                    <a:pt x="1487008" y="453946"/>
                  </a:moveTo>
                  <a:lnTo>
                    <a:pt x="1480298" y="453946"/>
                  </a:lnTo>
                  <a:lnTo>
                    <a:pt x="1480266" y="465376"/>
                  </a:lnTo>
                  <a:lnTo>
                    <a:pt x="1486987" y="465376"/>
                  </a:lnTo>
                  <a:lnTo>
                    <a:pt x="1487008" y="453946"/>
                  </a:lnTo>
                  <a:close/>
                </a:path>
                <a:path w="1487804" h="1564004">
                  <a:moveTo>
                    <a:pt x="7806" y="1014016"/>
                  </a:moveTo>
                  <a:lnTo>
                    <a:pt x="635" y="1014016"/>
                  </a:lnTo>
                  <a:lnTo>
                    <a:pt x="418" y="1102916"/>
                  </a:lnTo>
                  <a:lnTo>
                    <a:pt x="7660" y="1102916"/>
                  </a:lnTo>
                  <a:lnTo>
                    <a:pt x="7806" y="1014016"/>
                  </a:lnTo>
                  <a:close/>
                </a:path>
                <a:path w="1487804" h="1564004">
                  <a:moveTo>
                    <a:pt x="1486094" y="1014016"/>
                  </a:moveTo>
                  <a:lnTo>
                    <a:pt x="1478915" y="1014016"/>
                  </a:lnTo>
                  <a:lnTo>
                    <a:pt x="1478696" y="1102916"/>
                  </a:lnTo>
                  <a:lnTo>
                    <a:pt x="1485950" y="1102916"/>
                  </a:lnTo>
                  <a:lnTo>
                    <a:pt x="1486094" y="1014016"/>
                  </a:lnTo>
                  <a:close/>
                </a:path>
                <a:path w="1487804" h="1564004">
                  <a:moveTo>
                    <a:pt x="201" y="1191816"/>
                  </a:moveTo>
                  <a:lnTo>
                    <a:pt x="170" y="1204516"/>
                  </a:lnTo>
                  <a:lnTo>
                    <a:pt x="7493" y="1204516"/>
                  </a:lnTo>
                  <a:lnTo>
                    <a:pt x="7514" y="1191816"/>
                  </a:lnTo>
                  <a:lnTo>
                    <a:pt x="201" y="1191816"/>
                  </a:lnTo>
                  <a:close/>
                </a:path>
                <a:path w="1487804" h="1564004">
                  <a:moveTo>
                    <a:pt x="1478477" y="1191942"/>
                  </a:moveTo>
                  <a:lnTo>
                    <a:pt x="1478446" y="1204516"/>
                  </a:lnTo>
                  <a:lnTo>
                    <a:pt x="1485784" y="1204516"/>
                  </a:lnTo>
                  <a:lnTo>
                    <a:pt x="1485805" y="1191943"/>
                  </a:lnTo>
                  <a:lnTo>
                    <a:pt x="1478477" y="1191942"/>
                  </a:lnTo>
                  <a:close/>
                </a:path>
                <a:path w="1487804" h="1564004">
                  <a:moveTo>
                    <a:pt x="1478458" y="1199436"/>
                  </a:moveTo>
                  <a:lnTo>
                    <a:pt x="7501" y="1199563"/>
                  </a:lnTo>
                  <a:lnTo>
                    <a:pt x="1478458" y="1199563"/>
                  </a:lnTo>
                  <a:close/>
                </a:path>
                <a:path w="1487804" h="1564004">
                  <a:moveTo>
                    <a:pt x="1485819" y="1183053"/>
                  </a:moveTo>
                  <a:lnTo>
                    <a:pt x="1478499" y="1183053"/>
                  </a:lnTo>
                  <a:lnTo>
                    <a:pt x="1478477" y="1191942"/>
                  </a:lnTo>
                  <a:lnTo>
                    <a:pt x="1485805" y="1191943"/>
                  </a:lnTo>
                  <a:lnTo>
                    <a:pt x="1485819" y="1183053"/>
                  </a:lnTo>
                  <a:close/>
                </a:path>
                <a:path w="1487804" h="1564004">
                  <a:moveTo>
                    <a:pt x="7528" y="1183053"/>
                  </a:moveTo>
                  <a:lnTo>
                    <a:pt x="223" y="1183053"/>
                  </a:lnTo>
                  <a:lnTo>
                    <a:pt x="201" y="1191816"/>
                  </a:lnTo>
                  <a:lnTo>
                    <a:pt x="7514" y="1191816"/>
                  </a:lnTo>
                  <a:lnTo>
                    <a:pt x="7528" y="1183053"/>
                  </a:lnTo>
                  <a:close/>
                </a:path>
                <a:path w="1487804" h="1564004">
                  <a:moveTo>
                    <a:pt x="7532" y="1180513"/>
                  </a:moveTo>
                  <a:lnTo>
                    <a:pt x="229" y="1180513"/>
                  </a:lnTo>
                  <a:lnTo>
                    <a:pt x="223" y="1183053"/>
                  </a:lnTo>
                  <a:lnTo>
                    <a:pt x="7528" y="1183052"/>
                  </a:lnTo>
                  <a:lnTo>
                    <a:pt x="7532" y="1180513"/>
                  </a:lnTo>
                  <a:close/>
                </a:path>
                <a:path w="1487804" h="1564004">
                  <a:moveTo>
                    <a:pt x="1478499" y="1182926"/>
                  </a:moveTo>
                  <a:lnTo>
                    <a:pt x="7528" y="1183053"/>
                  </a:lnTo>
                  <a:lnTo>
                    <a:pt x="1478499" y="1183053"/>
                  </a:lnTo>
                  <a:close/>
                </a:path>
                <a:path w="1487804" h="1564004">
                  <a:moveTo>
                    <a:pt x="1485823" y="1180513"/>
                  </a:moveTo>
                  <a:lnTo>
                    <a:pt x="1478505" y="1180513"/>
                  </a:lnTo>
                  <a:lnTo>
                    <a:pt x="1478499" y="1182926"/>
                  </a:lnTo>
                  <a:lnTo>
                    <a:pt x="1485819" y="1182926"/>
                  </a:lnTo>
                  <a:lnTo>
                    <a:pt x="1485823" y="1180513"/>
                  </a:lnTo>
                  <a:close/>
                </a:path>
                <a:path w="1487804" h="1564004">
                  <a:moveTo>
                    <a:pt x="7537" y="1177973"/>
                  </a:moveTo>
                  <a:lnTo>
                    <a:pt x="235" y="1177973"/>
                  </a:lnTo>
                  <a:lnTo>
                    <a:pt x="229" y="1180513"/>
                  </a:lnTo>
                  <a:lnTo>
                    <a:pt x="7532" y="1180512"/>
                  </a:lnTo>
                  <a:lnTo>
                    <a:pt x="7537" y="1177973"/>
                  </a:lnTo>
                  <a:close/>
                </a:path>
                <a:path w="1487804" h="1564004">
                  <a:moveTo>
                    <a:pt x="743023" y="1180449"/>
                  </a:moveTo>
                  <a:lnTo>
                    <a:pt x="7532" y="1180513"/>
                  </a:lnTo>
                  <a:lnTo>
                    <a:pt x="1478505" y="1180513"/>
                  </a:lnTo>
                  <a:lnTo>
                    <a:pt x="743023" y="1180449"/>
                  </a:lnTo>
                  <a:close/>
                </a:path>
                <a:path w="1487804" h="1564004">
                  <a:moveTo>
                    <a:pt x="1485828" y="1177973"/>
                  </a:moveTo>
                  <a:lnTo>
                    <a:pt x="1478512" y="1177973"/>
                  </a:lnTo>
                  <a:lnTo>
                    <a:pt x="1478506" y="1180386"/>
                  </a:lnTo>
                  <a:lnTo>
                    <a:pt x="1485824" y="1180386"/>
                  </a:lnTo>
                  <a:lnTo>
                    <a:pt x="1485828" y="1177973"/>
                  </a:lnTo>
                  <a:close/>
                </a:path>
                <a:path w="1487804" h="1564004">
                  <a:moveTo>
                    <a:pt x="7543" y="1174163"/>
                  </a:moveTo>
                  <a:lnTo>
                    <a:pt x="244" y="1174163"/>
                  </a:lnTo>
                  <a:lnTo>
                    <a:pt x="235" y="1177973"/>
                  </a:lnTo>
                  <a:lnTo>
                    <a:pt x="7537" y="1177972"/>
                  </a:lnTo>
                  <a:lnTo>
                    <a:pt x="7543" y="1174163"/>
                  </a:lnTo>
                  <a:close/>
                </a:path>
                <a:path w="1487804" h="1564004">
                  <a:moveTo>
                    <a:pt x="1478512" y="1177846"/>
                  </a:moveTo>
                  <a:lnTo>
                    <a:pt x="7537" y="1177973"/>
                  </a:lnTo>
                  <a:lnTo>
                    <a:pt x="1478512" y="1177973"/>
                  </a:lnTo>
                  <a:close/>
                </a:path>
                <a:path w="1487804" h="1564004">
                  <a:moveTo>
                    <a:pt x="1485834" y="1174163"/>
                  </a:moveTo>
                  <a:lnTo>
                    <a:pt x="1478521" y="1174163"/>
                  </a:lnTo>
                  <a:lnTo>
                    <a:pt x="1478512" y="1177846"/>
                  </a:lnTo>
                  <a:lnTo>
                    <a:pt x="1485828" y="1177846"/>
                  </a:lnTo>
                  <a:lnTo>
                    <a:pt x="1485834" y="1174163"/>
                  </a:lnTo>
                  <a:close/>
                </a:path>
                <a:path w="1487804" h="1564004">
                  <a:moveTo>
                    <a:pt x="7543" y="1174036"/>
                  </a:moveTo>
                  <a:lnTo>
                    <a:pt x="1478521" y="1174162"/>
                  </a:lnTo>
                  <a:lnTo>
                    <a:pt x="7543" y="1174036"/>
                  </a:lnTo>
                  <a:close/>
                </a:path>
                <a:path w="1487804" h="1564004">
                  <a:moveTo>
                    <a:pt x="1478539" y="1166542"/>
                  </a:moveTo>
                  <a:lnTo>
                    <a:pt x="1478527" y="1171496"/>
                  </a:lnTo>
                  <a:lnTo>
                    <a:pt x="7547" y="1171623"/>
                  </a:lnTo>
                  <a:lnTo>
                    <a:pt x="1478527" y="1171623"/>
                  </a:lnTo>
                  <a:lnTo>
                    <a:pt x="1478521" y="1174162"/>
                  </a:lnTo>
                  <a:lnTo>
                    <a:pt x="1485834" y="1174163"/>
                  </a:lnTo>
                  <a:lnTo>
                    <a:pt x="1485846" y="1166543"/>
                  </a:lnTo>
                  <a:lnTo>
                    <a:pt x="1478539" y="1166542"/>
                  </a:lnTo>
                  <a:close/>
                </a:path>
                <a:path w="1487804" h="1564004">
                  <a:moveTo>
                    <a:pt x="263" y="1166416"/>
                  </a:moveTo>
                  <a:lnTo>
                    <a:pt x="244" y="1174036"/>
                  </a:lnTo>
                  <a:lnTo>
                    <a:pt x="7543" y="1174036"/>
                  </a:lnTo>
                  <a:lnTo>
                    <a:pt x="7555" y="1166416"/>
                  </a:lnTo>
                  <a:lnTo>
                    <a:pt x="263" y="1166416"/>
                  </a:lnTo>
                  <a:close/>
                </a:path>
                <a:path w="1487804" h="1564004">
                  <a:moveTo>
                    <a:pt x="1478540" y="1166416"/>
                  </a:moveTo>
                  <a:lnTo>
                    <a:pt x="7555" y="1166416"/>
                  </a:lnTo>
                  <a:lnTo>
                    <a:pt x="1478539" y="1166542"/>
                  </a:lnTo>
                  <a:close/>
                </a:path>
                <a:path w="1487804" h="1564004">
                  <a:moveTo>
                    <a:pt x="7559" y="1164002"/>
                  </a:moveTo>
                  <a:lnTo>
                    <a:pt x="269" y="1164003"/>
                  </a:lnTo>
                  <a:lnTo>
                    <a:pt x="263" y="1166416"/>
                  </a:lnTo>
                  <a:lnTo>
                    <a:pt x="7555" y="1166416"/>
                  </a:lnTo>
                  <a:lnTo>
                    <a:pt x="7559" y="1164002"/>
                  </a:lnTo>
                  <a:close/>
                </a:path>
                <a:path w="1487804" h="1564004">
                  <a:moveTo>
                    <a:pt x="1485850" y="1163876"/>
                  </a:moveTo>
                  <a:lnTo>
                    <a:pt x="1478546" y="1163876"/>
                  </a:lnTo>
                  <a:lnTo>
                    <a:pt x="1478540" y="1166416"/>
                  </a:lnTo>
                  <a:lnTo>
                    <a:pt x="1485846" y="1166416"/>
                  </a:lnTo>
                  <a:lnTo>
                    <a:pt x="1485850" y="1163876"/>
                  </a:lnTo>
                  <a:close/>
                </a:path>
                <a:path w="1487804" h="1564004">
                  <a:moveTo>
                    <a:pt x="7591" y="1144952"/>
                  </a:moveTo>
                  <a:lnTo>
                    <a:pt x="315" y="1144953"/>
                  </a:lnTo>
                  <a:lnTo>
                    <a:pt x="269" y="1164003"/>
                  </a:lnTo>
                  <a:lnTo>
                    <a:pt x="7559" y="1164002"/>
                  </a:lnTo>
                  <a:lnTo>
                    <a:pt x="7591" y="1144952"/>
                  </a:lnTo>
                  <a:close/>
                </a:path>
                <a:path w="1487804" h="1564004">
                  <a:moveTo>
                    <a:pt x="1485881" y="1144826"/>
                  </a:moveTo>
                  <a:lnTo>
                    <a:pt x="1478593" y="1144826"/>
                  </a:lnTo>
                  <a:lnTo>
                    <a:pt x="1478574" y="1152446"/>
                  </a:lnTo>
                  <a:lnTo>
                    <a:pt x="7578" y="1152573"/>
                  </a:lnTo>
                  <a:lnTo>
                    <a:pt x="1478574" y="1152573"/>
                  </a:lnTo>
                  <a:lnTo>
                    <a:pt x="1478568" y="1154986"/>
                  </a:lnTo>
                  <a:lnTo>
                    <a:pt x="7574" y="1155113"/>
                  </a:lnTo>
                  <a:lnTo>
                    <a:pt x="1478568" y="1155113"/>
                  </a:lnTo>
                  <a:lnTo>
                    <a:pt x="1478546" y="1163876"/>
                  </a:lnTo>
                  <a:lnTo>
                    <a:pt x="1485850" y="1163876"/>
                  </a:lnTo>
                  <a:lnTo>
                    <a:pt x="1485881" y="1144826"/>
                  </a:lnTo>
                  <a:close/>
                </a:path>
                <a:path w="1487804" h="1564004">
                  <a:moveTo>
                    <a:pt x="1478562" y="1157526"/>
                  </a:moveTo>
                  <a:lnTo>
                    <a:pt x="7570" y="1157526"/>
                  </a:lnTo>
                  <a:lnTo>
                    <a:pt x="7570" y="1157653"/>
                  </a:lnTo>
                  <a:lnTo>
                    <a:pt x="1478562" y="1157526"/>
                  </a:lnTo>
                  <a:close/>
                </a:path>
                <a:path w="1487804" h="1564004">
                  <a:moveTo>
                    <a:pt x="1478586" y="1147493"/>
                  </a:moveTo>
                  <a:close/>
                </a:path>
                <a:path w="1487804" h="1564004">
                  <a:moveTo>
                    <a:pt x="1478587" y="1147366"/>
                  </a:moveTo>
                  <a:lnTo>
                    <a:pt x="7587" y="1147366"/>
                  </a:lnTo>
                  <a:lnTo>
                    <a:pt x="1478586" y="1147493"/>
                  </a:lnTo>
                  <a:close/>
                </a:path>
                <a:path w="1487804" h="1564004">
                  <a:moveTo>
                    <a:pt x="325" y="1141016"/>
                  </a:moveTo>
                  <a:lnTo>
                    <a:pt x="315" y="1144953"/>
                  </a:lnTo>
                  <a:lnTo>
                    <a:pt x="7591" y="1144952"/>
                  </a:lnTo>
                  <a:lnTo>
                    <a:pt x="7597" y="1141016"/>
                  </a:lnTo>
                  <a:lnTo>
                    <a:pt x="325" y="1141016"/>
                  </a:lnTo>
                  <a:close/>
                </a:path>
                <a:path w="1487804" h="1564004">
                  <a:moveTo>
                    <a:pt x="742449" y="1141079"/>
                  </a:moveTo>
                  <a:lnTo>
                    <a:pt x="1478602" y="1141143"/>
                  </a:lnTo>
                  <a:lnTo>
                    <a:pt x="1478593" y="1144826"/>
                  </a:lnTo>
                  <a:lnTo>
                    <a:pt x="1485881" y="1144826"/>
                  </a:lnTo>
                  <a:lnTo>
                    <a:pt x="1485888" y="1141143"/>
                  </a:lnTo>
                  <a:lnTo>
                    <a:pt x="742449" y="1141079"/>
                  </a:lnTo>
                  <a:close/>
                </a:path>
                <a:path w="1487804" h="1564004">
                  <a:moveTo>
                    <a:pt x="1485900" y="1133523"/>
                  </a:moveTo>
                  <a:lnTo>
                    <a:pt x="1478621" y="1133523"/>
                  </a:lnTo>
                  <a:lnTo>
                    <a:pt x="1478602" y="1141016"/>
                  </a:lnTo>
                  <a:lnTo>
                    <a:pt x="1485888" y="1141143"/>
                  </a:lnTo>
                  <a:lnTo>
                    <a:pt x="1485900" y="1133523"/>
                  </a:lnTo>
                  <a:close/>
                </a:path>
                <a:path w="1487804" h="1564004">
                  <a:moveTo>
                    <a:pt x="7610" y="1133523"/>
                  </a:moveTo>
                  <a:lnTo>
                    <a:pt x="343" y="1133523"/>
                  </a:lnTo>
                  <a:lnTo>
                    <a:pt x="325" y="1141016"/>
                  </a:lnTo>
                  <a:lnTo>
                    <a:pt x="7597" y="1141016"/>
                  </a:lnTo>
                  <a:lnTo>
                    <a:pt x="7610" y="1133523"/>
                  </a:lnTo>
                  <a:close/>
                </a:path>
                <a:path w="1487804" h="1564004">
                  <a:moveTo>
                    <a:pt x="7610" y="1133396"/>
                  </a:moveTo>
                  <a:lnTo>
                    <a:pt x="1478621" y="1133522"/>
                  </a:lnTo>
                  <a:lnTo>
                    <a:pt x="7610" y="1133396"/>
                  </a:lnTo>
                  <a:close/>
                </a:path>
                <a:path w="1487804" h="1564004">
                  <a:moveTo>
                    <a:pt x="1485906" y="1129713"/>
                  </a:moveTo>
                  <a:lnTo>
                    <a:pt x="1478630" y="1129713"/>
                  </a:lnTo>
                  <a:lnTo>
                    <a:pt x="1478621" y="1133522"/>
                  </a:lnTo>
                  <a:lnTo>
                    <a:pt x="1485900" y="1133523"/>
                  </a:lnTo>
                  <a:lnTo>
                    <a:pt x="1485906" y="1129713"/>
                  </a:lnTo>
                  <a:close/>
                </a:path>
                <a:path w="1487804" h="1564004">
                  <a:moveTo>
                    <a:pt x="7622" y="1125902"/>
                  </a:moveTo>
                  <a:lnTo>
                    <a:pt x="362" y="1125903"/>
                  </a:lnTo>
                  <a:lnTo>
                    <a:pt x="343" y="1133396"/>
                  </a:lnTo>
                  <a:lnTo>
                    <a:pt x="7610" y="1133396"/>
                  </a:lnTo>
                  <a:lnTo>
                    <a:pt x="7616" y="1129713"/>
                  </a:lnTo>
                  <a:lnTo>
                    <a:pt x="1485906" y="1129713"/>
                  </a:lnTo>
                  <a:lnTo>
                    <a:pt x="7616" y="1129586"/>
                  </a:lnTo>
                  <a:lnTo>
                    <a:pt x="7622" y="1125902"/>
                  </a:lnTo>
                  <a:close/>
                </a:path>
                <a:path w="1487804" h="1564004">
                  <a:moveTo>
                    <a:pt x="1485912" y="1125776"/>
                  </a:moveTo>
                  <a:lnTo>
                    <a:pt x="1478640" y="1125776"/>
                  </a:lnTo>
                  <a:lnTo>
                    <a:pt x="1478630" y="1129586"/>
                  </a:lnTo>
                  <a:lnTo>
                    <a:pt x="1485906" y="1129586"/>
                  </a:lnTo>
                  <a:lnTo>
                    <a:pt x="1485912" y="1125776"/>
                  </a:lnTo>
                  <a:close/>
                </a:path>
                <a:path w="1487804" h="1564004">
                  <a:moveTo>
                    <a:pt x="7628" y="1122093"/>
                  </a:moveTo>
                  <a:lnTo>
                    <a:pt x="371" y="1122093"/>
                  </a:lnTo>
                  <a:lnTo>
                    <a:pt x="362" y="1125776"/>
                  </a:lnTo>
                  <a:lnTo>
                    <a:pt x="7622" y="1125776"/>
                  </a:lnTo>
                  <a:lnTo>
                    <a:pt x="7628" y="1122093"/>
                  </a:lnTo>
                  <a:close/>
                </a:path>
                <a:path w="1487804" h="1564004">
                  <a:moveTo>
                    <a:pt x="1485919" y="1122093"/>
                  </a:moveTo>
                  <a:lnTo>
                    <a:pt x="1478649" y="1122093"/>
                  </a:lnTo>
                  <a:lnTo>
                    <a:pt x="1478640" y="1125776"/>
                  </a:lnTo>
                  <a:lnTo>
                    <a:pt x="1485912" y="1125776"/>
                  </a:lnTo>
                  <a:lnTo>
                    <a:pt x="1485919" y="1122093"/>
                  </a:lnTo>
                  <a:close/>
                </a:path>
                <a:path w="1487804" h="1564004">
                  <a:moveTo>
                    <a:pt x="7628" y="1121966"/>
                  </a:moveTo>
                  <a:lnTo>
                    <a:pt x="7628" y="1122093"/>
                  </a:lnTo>
                  <a:lnTo>
                    <a:pt x="1478649" y="1122093"/>
                  </a:lnTo>
                  <a:lnTo>
                    <a:pt x="7628" y="1121966"/>
                  </a:lnTo>
                  <a:close/>
                </a:path>
                <a:path w="1487804" h="1564004">
                  <a:moveTo>
                    <a:pt x="1478650" y="1121966"/>
                  </a:moveTo>
                  <a:lnTo>
                    <a:pt x="7628" y="1121966"/>
                  </a:lnTo>
                  <a:lnTo>
                    <a:pt x="1478649" y="1122093"/>
                  </a:lnTo>
                  <a:lnTo>
                    <a:pt x="1478650" y="1121966"/>
                  </a:lnTo>
                  <a:close/>
                </a:path>
                <a:path w="1487804" h="1564004">
                  <a:moveTo>
                    <a:pt x="7653" y="1106853"/>
                  </a:moveTo>
                  <a:lnTo>
                    <a:pt x="408" y="1106853"/>
                  </a:lnTo>
                  <a:lnTo>
                    <a:pt x="371" y="1121966"/>
                  </a:lnTo>
                  <a:lnTo>
                    <a:pt x="7628" y="1121966"/>
                  </a:lnTo>
                  <a:lnTo>
                    <a:pt x="7647" y="1110663"/>
                  </a:lnTo>
                  <a:lnTo>
                    <a:pt x="1478677" y="1110663"/>
                  </a:lnTo>
                  <a:lnTo>
                    <a:pt x="7647" y="1110536"/>
                  </a:lnTo>
                  <a:lnTo>
                    <a:pt x="7653" y="1106853"/>
                  </a:lnTo>
                  <a:close/>
                </a:path>
                <a:path w="1487804" h="1564004">
                  <a:moveTo>
                    <a:pt x="1485943" y="1106853"/>
                  </a:moveTo>
                  <a:lnTo>
                    <a:pt x="1478686" y="1106853"/>
                  </a:lnTo>
                  <a:lnTo>
                    <a:pt x="1478650" y="1121966"/>
                  </a:lnTo>
                  <a:lnTo>
                    <a:pt x="1485919" y="1121966"/>
                  </a:lnTo>
                  <a:lnTo>
                    <a:pt x="1485943" y="1106853"/>
                  </a:lnTo>
                  <a:close/>
                </a:path>
                <a:path w="1487804" h="1564004">
                  <a:moveTo>
                    <a:pt x="1478659" y="1118156"/>
                  </a:moveTo>
                  <a:lnTo>
                    <a:pt x="7635" y="1118283"/>
                  </a:lnTo>
                  <a:lnTo>
                    <a:pt x="1478658" y="1118283"/>
                  </a:lnTo>
                  <a:close/>
                </a:path>
                <a:path w="1487804" h="1564004">
                  <a:moveTo>
                    <a:pt x="7660" y="1103043"/>
                  </a:moveTo>
                  <a:lnTo>
                    <a:pt x="418" y="1103043"/>
                  </a:lnTo>
                  <a:lnTo>
                    <a:pt x="408" y="1106853"/>
                  </a:lnTo>
                  <a:lnTo>
                    <a:pt x="7653" y="1106852"/>
                  </a:lnTo>
                  <a:lnTo>
                    <a:pt x="7660" y="1103043"/>
                  </a:lnTo>
                  <a:close/>
                </a:path>
                <a:path w="1487804" h="1564004">
                  <a:moveTo>
                    <a:pt x="1478687" y="1106726"/>
                  </a:moveTo>
                  <a:lnTo>
                    <a:pt x="7653" y="1106853"/>
                  </a:lnTo>
                  <a:lnTo>
                    <a:pt x="1478686" y="1106853"/>
                  </a:lnTo>
                  <a:close/>
                </a:path>
                <a:path w="1487804" h="1564004">
                  <a:moveTo>
                    <a:pt x="1485950" y="1103043"/>
                  </a:moveTo>
                  <a:lnTo>
                    <a:pt x="1478696" y="1103043"/>
                  </a:lnTo>
                  <a:lnTo>
                    <a:pt x="1478687" y="1106726"/>
                  </a:lnTo>
                  <a:lnTo>
                    <a:pt x="1485943" y="1106726"/>
                  </a:lnTo>
                  <a:lnTo>
                    <a:pt x="1485950" y="1103043"/>
                  </a:lnTo>
                  <a:close/>
                </a:path>
                <a:path w="1487804" h="1564004">
                  <a:moveTo>
                    <a:pt x="1212149" y="1561423"/>
                  </a:moveTo>
                  <a:lnTo>
                    <a:pt x="278699" y="1561423"/>
                  </a:lnTo>
                  <a:lnTo>
                    <a:pt x="278699" y="1561931"/>
                  </a:lnTo>
                  <a:lnTo>
                    <a:pt x="1209609" y="1563455"/>
                  </a:lnTo>
                  <a:lnTo>
                    <a:pt x="1209609" y="1562693"/>
                  </a:lnTo>
                  <a:lnTo>
                    <a:pt x="1212149" y="1562693"/>
                  </a:lnTo>
                  <a:lnTo>
                    <a:pt x="1212149" y="1561423"/>
                  </a:lnTo>
                  <a:close/>
                </a:path>
                <a:path w="1487804" h="1564004">
                  <a:moveTo>
                    <a:pt x="1215959" y="1558883"/>
                  </a:moveTo>
                  <a:lnTo>
                    <a:pt x="274889" y="1558883"/>
                  </a:lnTo>
                  <a:lnTo>
                    <a:pt x="274889" y="1561423"/>
                  </a:lnTo>
                  <a:lnTo>
                    <a:pt x="276159" y="1561423"/>
                  </a:lnTo>
                  <a:lnTo>
                    <a:pt x="276159" y="1560153"/>
                  </a:lnTo>
                  <a:lnTo>
                    <a:pt x="1215959" y="1560153"/>
                  </a:lnTo>
                  <a:lnTo>
                    <a:pt x="1215959" y="1558883"/>
                  </a:lnTo>
                  <a:close/>
                </a:path>
                <a:path w="1487804" h="1564004">
                  <a:moveTo>
                    <a:pt x="1215959" y="1560153"/>
                  </a:moveTo>
                  <a:lnTo>
                    <a:pt x="1213419" y="1560153"/>
                  </a:lnTo>
                  <a:lnTo>
                    <a:pt x="1213419" y="1561423"/>
                  </a:lnTo>
                  <a:lnTo>
                    <a:pt x="1215959" y="1561423"/>
                  </a:lnTo>
                  <a:lnTo>
                    <a:pt x="1215959" y="1560153"/>
                  </a:lnTo>
                  <a:close/>
                </a:path>
                <a:path w="1487804" h="1564004">
                  <a:moveTo>
                    <a:pt x="1219769" y="1556343"/>
                  </a:moveTo>
                  <a:lnTo>
                    <a:pt x="271079" y="1556343"/>
                  </a:lnTo>
                  <a:lnTo>
                    <a:pt x="271079" y="1558883"/>
                  </a:lnTo>
                  <a:lnTo>
                    <a:pt x="272349" y="1558883"/>
                  </a:lnTo>
                  <a:lnTo>
                    <a:pt x="272349" y="1557613"/>
                  </a:lnTo>
                  <a:lnTo>
                    <a:pt x="1219769" y="1557613"/>
                  </a:lnTo>
                  <a:lnTo>
                    <a:pt x="1219769" y="1556343"/>
                  </a:lnTo>
                  <a:close/>
                </a:path>
                <a:path w="1487804" h="1564004">
                  <a:moveTo>
                    <a:pt x="1219769" y="1557613"/>
                  </a:moveTo>
                  <a:lnTo>
                    <a:pt x="1217229" y="1557613"/>
                  </a:lnTo>
                  <a:lnTo>
                    <a:pt x="1217229" y="1558883"/>
                  </a:lnTo>
                  <a:lnTo>
                    <a:pt x="1219769" y="1558883"/>
                  </a:lnTo>
                  <a:lnTo>
                    <a:pt x="1219769" y="1557613"/>
                  </a:lnTo>
                  <a:close/>
                </a:path>
                <a:path w="1487804" h="1564004">
                  <a:moveTo>
                    <a:pt x="742249" y="1555073"/>
                  </a:moveTo>
                  <a:lnTo>
                    <a:pt x="268539" y="1555073"/>
                  </a:lnTo>
                  <a:lnTo>
                    <a:pt x="268539" y="1556343"/>
                  </a:lnTo>
                  <a:lnTo>
                    <a:pt x="1221039" y="1556343"/>
                  </a:lnTo>
                  <a:lnTo>
                    <a:pt x="1221039" y="1555962"/>
                  </a:lnTo>
                  <a:lnTo>
                    <a:pt x="742249" y="1555073"/>
                  </a:lnTo>
                  <a:close/>
                </a:path>
                <a:path w="1487804" h="1564004">
                  <a:moveTo>
                    <a:pt x="267269" y="1554311"/>
                  </a:moveTo>
                  <a:lnTo>
                    <a:pt x="264729" y="1554311"/>
                  </a:lnTo>
                  <a:lnTo>
                    <a:pt x="264729" y="1555073"/>
                  </a:lnTo>
                  <a:lnTo>
                    <a:pt x="267269" y="1555073"/>
                  </a:lnTo>
                  <a:lnTo>
                    <a:pt x="267269" y="1554311"/>
                  </a:lnTo>
                  <a:close/>
                </a:path>
                <a:path w="1487804" h="1564004">
                  <a:moveTo>
                    <a:pt x="1226119" y="1553803"/>
                  </a:moveTo>
                  <a:lnTo>
                    <a:pt x="1223579" y="1553803"/>
                  </a:lnTo>
                  <a:lnTo>
                    <a:pt x="1223579" y="1555073"/>
                  </a:lnTo>
                  <a:lnTo>
                    <a:pt x="1226119" y="1555073"/>
                  </a:lnTo>
                  <a:lnTo>
                    <a:pt x="1226119" y="1553803"/>
                  </a:lnTo>
                  <a:close/>
                </a:path>
                <a:path w="1487804" h="1564004">
                  <a:moveTo>
                    <a:pt x="1478849" y="1290876"/>
                  </a:moveTo>
                  <a:lnTo>
                    <a:pt x="10729" y="1290876"/>
                  </a:lnTo>
                  <a:lnTo>
                    <a:pt x="1478233" y="1291003"/>
                  </a:lnTo>
                  <a:lnTo>
                    <a:pt x="1478227" y="1293416"/>
                  </a:lnTo>
                  <a:lnTo>
                    <a:pt x="1478849" y="1293416"/>
                  </a:lnTo>
                  <a:lnTo>
                    <a:pt x="1478849" y="1290876"/>
                  </a:lnTo>
                  <a:close/>
                </a:path>
                <a:path w="1487804" h="1564004">
                  <a:moveTo>
                    <a:pt x="1483929" y="1282113"/>
                  </a:moveTo>
                  <a:lnTo>
                    <a:pt x="1478255" y="1282113"/>
                  </a:lnTo>
                  <a:lnTo>
                    <a:pt x="1478233" y="1290876"/>
                  </a:lnTo>
                  <a:lnTo>
                    <a:pt x="1480119" y="1290876"/>
                  </a:lnTo>
                  <a:lnTo>
                    <a:pt x="1480119" y="1289733"/>
                  </a:lnTo>
                  <a:lnTo>
                    <a:pt x="1481389" y="1289733"/>
                  </a:lnTo>
                  <a:lnTo>
                    <a:pt x="1481389" y="1287066"/>
                  </a:lnTo>
                  <a:lnTo>
                    <a:pt x="1482659" y="1287066"/>
                  </a:lnTo>
                  <a:lnTo>
                    <a:pt x="1482659" y="1284526"/>
                  </a:lnTo>
                  <a:lnTo>
                    <a:pt x="1483929" y="1284526"/>
                  </a:lnTo>
                  <a:lnTo>
                    <a:pt x="1483929" y="1282113"/>
                  </a:lnTo>
                  <a:close/>
                </a:path>
                <a:path w="1487804" h="1564004">
                  <a:moveTo>
                    <a:pt x="7368" y="1280716"/>
                  </a:moveTo>
                  <a:lnTo>
                    <a:pt x="4379" y="1280716"/>
                  </a:lnTo>
                  <a:lnTo>
                    <a:pt x="4379" y="1282113"/>
                  </a:lnTo>
                  <a:lnTo>
                    <a:pt x="5649" y="1282113"/>
                  </a:lnTo>
                  <a:lnTo>
                    <a:pt x="5649" y="1284526"/>
                  </a:lnTo>
                  <a:lnTo>
                    <a:pt x="6919" y="1284526"/>
                  </a:lnTo>
                  <a:lnTo>
                    <a:pt x="6919" y="1287066"/>
                  </a:lnTo>
                  <a:lnTo>
                    <a:pt x="7357" y="1287066"/>
                  </a:lnTo>
                  <a:lnTo>
                    <a:pt x="7368" y="1280716"/>
                  </a:lnTo>
                  <a:close/>
                </a:path>
                <a:path w="1487804" h="1564004">
                  <a:moveTo>
                    <a:pt x="1485199" y="1280716"/>
                  </a:moveTo>
                  <a:lnTo>
                    <a:pt x="1478258" y="1280716"/>
                  </a:lnTo>
                  <a:lnTo>
                    <a:pt x="1478255" y="1281986"/>
                  </a:lnTo>
                  <a:lnTo>
                    <a:pt x="7366" y="1282113"/>
                  </a:lnTo>
                  <a:lnTo>
                    <a:pt x="1485199" y="1282113"/>
                  </a:lnTo>
                  <a:lnTo>
                    <a:pt x="1485199" y="1280716"/>
                  </a:lnTo>
                  <a:close/>
                </a:path>
                <a:path w="1487804" h="1564004">
                  <a:moveTo>
                    <a:pt x="1485668" y="1275763"/>
                  </a:moveTo>
                  <a:lnTo>
                    <a:pt x="1478270" y="1275763"/>
                  </a:lnTo>
                  <a:lnTo>
                    <a:pt x="1478261" y="1279573"/>
                  </a:lnTo>
                  <a:lnTo>
                    <a:pt x="1485199" y="1279573"/>
                  </a:lnTo>
                  <a:lnTo>
                    <a:pt x="1485199" y="1280716"/>
                  </a:lnTo>
                  <a:lnTo>
                    <a:pt x="1485660" y="1280716"/>
                  </a:lnTo>
                  <a:lnTo>
                    <a:pt x="1485668" y="1275763"/>
                  </a:lnTo>
                  <a:close/>
                </a:path>
                <a:path w="1487804" h="1564004">
                  <a:moveTo>
                    <a:pt x="7376" y="1275763"/>
                  </a:moveTo>
                  <a:lnTo>
                    <a:pt x="1839" y="1275763"/>
                  </a:lnTo>
                  <a:lnTo>
                    <a:pt x="1839" y="1278176"/>
                  </a:lnTo>
                  <a:lnTo>
                    <a:pt x="3109" y="1278176"/>
                  </a:lnTo>
                  <a:lnTo>
                    <a:pt x="3109" y="1279573"/>
                  </a:lnTo>
                  <a:lnTo>
                    <a:pt x="7370" y="1279573"/>
                  </a:lnTo>
                  <a:lnTo>
                    <a:pt x="7376" y="1275763"/>
                  </a:lnTo>
                  <a:close/>
                </a:path>
                <a:path w="1487804" h="1564004">
                  <a:moveTo>
                    <a:pt x="7378" y="1274366"/>
                  </a:moveTo>
                  <a:lnTo>
                    <a:pt x="569" y="1274366"/>
                  </a:lnTo>
                  <a:lnTo>
                    <a:pt x="569" y="1275763"/>
                  </a:lnTo>
                  <a:lnTo>
                    <a:pt x="7376" y="1275762"/>
                  </a:lnTo>
                  <a:lnTo>
                    <a:pt x="7378" y="1274366"/>
                  </a:lnTo>
                  <a:close/>
                </a:path>
                <a:path w="1487804" h="1564004">
                  <a:moveTo>
                    <a:pt x="1485671" y="1274366"/>
                  </a:moveTo>
                  <a:lnTo>
                    <a:pt x="1478274" y="1274366"/>
                  </a:lnTo>
                  <a:lnTo>
                    <a:pt x="1478271" y="1275636"/>
                  </a:lnTo>
                  <a:lnTo>
                    <a:pt x="1485669" y="1275636"/>
                  </a:lnTo>
                  <a:lnTo>
                    <a:pt x="1485671" y="1274366"/>
                  </a:lnTo>
                  <a:close/>
                </a:path>
                <a:path w="1487804" h="1564004">
                  <a:moveTo>
                    <a:pt x="7384" y="1270682"/>
                  </a:moveTo>
                  <a:lnTo>
                    <a:pt x="9" y="1270683"/>
                  </a:lnTo>
                  <a:lnTo>
                    <a:pt x="0" y="1274366"/>
                  </a:lnTo>
                  <a:lnTo>
                    <a:pt x="569" y="1274366"/>
                  </a:lnTo>
                  <a:lnTo>
                    <a:pt x="569" y="1273223"/>
                  </a:lnTo>
                  <a:lnTo>
                    <a:pt x="7380" y="1273223"/>
                  </a:lnTo>
                  <a:lnTo>
                    <a:pt x="7384" y="1270682"/>
                  </a:lnTo>
                  <a:close/>
                </a:path>
                <a:path w="1487804" h="1564004">
                  <a:moveTo>
                    <a:pt x="1485677" y="1270556"/>
                  </a:moveTo>
                  <a:lnTo>
                    <a:pt x="1478284" y="1270556"/>
                  </a:lnTo>
                  <a:lnTo>
                    <a:pt x="1478277" y="1273096"/>
                  </a:lnTo>
                  <a:lnTo>
                    <a:pt x="7380" y="1273223"/>
                  </a:lnTo>
                  <a:lnTo>
                    <a:pt x="1485673" y="1273223"/>
                  </a:lnTo>
                  <a:lnTo>
                    <a:pt x="1485677" y="1270556"/>
                  </a:lnTo>
                  <a:close/>
                </a:path>
                <a:path w="1487804" h="1564004">
                  <a:moveTo>
                    <a:pt x="7387" y="1269413"/>
                  </a:moveTo>
                  <a:lnTo>
                    <a:pt x="12" y="1269413"/>
                  </a:lnTo>
                  <a:lnTo>
                    <a:pt x="9" y="1270683"/>
                  </a:lnTo>
                  <a:lnTo>
                    <a:pt x="7384" y="1270682"/>
                  </a:lnTo>
                  <a:lnTo>
                    <a:pt x="7387" y="1269413"/>
                  </a:lnTo>
                  <a:close/>
                </a:path>
                <a:path w="1487804" h="1564004">
                  <a:moveTo>
                    <a:pt x="1485679" y="1269413"/>
                  </a:moveTo>
                  <a:lnTo>
                    <a:pt x="1478286" y="1269413"/>
                  </a:lnTo>
                  <a:lnTo>
                    <a:pt x="1478284" y="1270556"/>
                  </a:lnTo>
                  <a:lnTo>
                    <a:pt x="1485677" y="1270556"/>
                  </a:lnTo>
                  <a:lnTo>
                    <a:pt x="1485679" y="1269413"/>
                  </a:lnTo>
                  <a:close/>
                </a:path>
                <a:path w="1487804" h="1564004">
                  <a:moveTo>
                    <a:pt x="12" y="1269286"/>
                  </a:moveTo>
                  <a:close/>
                </a:path>
                <a:path w="1487804" h="1564004">
                  <a:moveTo>
                    <a:pt x="7387" y="1269286"/>
                  </a:moveTo>
                  <a:lnTo>
                    <a:pt x="1478286" y="1269412"/>
                  </a:lnTo>
                  <a:lnTo>
                    <a:pt x="7387" y="1269286"/>
                  </a:lnTo>
                  <a:close/>
                </a:path>
                <a:path w="1487804" h="1564004">
                  <a:moveTo>
                    <a:pt x="1485681" y="1268016"/>
                  </a:moveTo>
                  <a:lnTo>
                    <a:pt x="1478290" y="1268016"/>
                  </a:lnTo>
                  <a:lnTo>
                    <a:pt x="1478286" y="1269412"/>
                  </a:lnTo>
                  <a:lnTo>
                    <a:pt x="1485679" y="1269413"/>
                  </a:lnTo>
                  <a:lnTo>
                    <a:pt x="1485681" y="1268016"/>
                  </a:lnTo>
                  <a:close/>
                </a:path>
                <a:path w="1487804" h="1564004">
                  <a:moveTo>
                    <a:pt x="7389" y="1268016"/>
                  </a:moveTo>
                  <a:lnTo>
                    <a:pt x="15" y="1268016"/>
                  </a:lnTo>
                  <a:lnTo>
                    <a:pt x="12" y="1269286"/>
                  </a:lnTo>
                  <a:lnTo>
                    <a:pt x="7387" y="1269286"/>
                  </a:lnTo>
                  <a:lnTo>
                    <a:pt x="7389" y="1268016"/>
                  </a:lnTo>
                  <a:close/>
                </a:path>
                <a:path w="1487804" h="1564004">
                  <a:moveTo>
                    <a:pt x="7399" y="1261666"/>
                  </a:moveTo>
                  <a:lnTo>
                    <a:pt x="30" y="1261666"/>
                  </a:lnTo>
                  <a:lnTo>
                    <a:pt x="18" y="1266746"/>
                  </a:lnTo>
                  <a:lnTo>
                    <a:pt x="7391" y="1266746"/>
                  </a:lnTo>
                  <a:lnTo>
                    <a:pt x="7399" y="1261666"/>
                  </a:lnTo>
                  <a:close/>
                </a:path>
                <a:path w="1487804" h="1564004">
                  <a:moveTo>
                    <a:pt x="1485691" y="1261666"/>
                  </a:moveTo>
                  <a:lnTo>
                    <a:pt x="1478305" y="1261666"/>
                  </a:lnTo>
                  <a:lnTo>
                    <a:pt x="1478293" y="1266746"/>
                  </a:lnTo>
                  <a:lnTo>
                    <a:pt x="1485683" y="1266746"/>
                  </a:lnTo>
                  <a:lnTo>
                    <a:pt x="1485691" y="1261666"/>
                  </a:lnTo>
                  <a:close/>
                </a:path>
                <a:path w="1487804" h="1564004">
                  <a:moveTo>
                    <a:pt x="7430" y="1242616"/>
                  </a:moveTo>
                  <a:lnTo>
                    <a:pt x="77" y="1242616"/>
                  </a:lnTo>
                  <a:lnTo>
                    <a:pt x="34" y="1260396"/>
                  </a:lnTo>
                  <a:lnTo>
                    <a:pt x="7401" y="1260396"/>
                  </a:lnTo>
                  <a:lnTo>
                    <a:pt x="7430" y="1242616"/>
                  </a:lnTo>
                  <a:close/>
                </a:path>
                <a:path w="1487804" h="1564004">
                  <a:moveTo>
                    <a:pt x="1485722" y="1242616"/>
                  </a:moveTo>
                  <a:lnTo>
                    <a:pt x="1478352" y="1242616"/>
                  </a:lnTo>
                  <a:lnTo>
                    <a:pt x="1478308" y="1260396"/>
                  </a:lnTo>
                  <a:lnTo>
                    <a:pt x="1485693" y="1260396"/>
                  </a:lnTo>
                  <a:lnTo>
                    <a:pt x="1485722" y="1242616"/>
                  </a:lnTo>
                  <a:close/>
                </a:path>
                <a:path w="1487804" h="1564004">
                  <a:moveTo>
                    <a:pt x="7464" y="1222296"/>
                  </a:moveTo>
                  <a:lnTo>
                    <a:pt x="126" y="1222296"/>
                  </a:lnTo>
                  <a:lnTo>
                    <a:pt x="80" y="1241346"/>
                  </a:lnTo>
                  <a:lnTo>
                    <a:pt x="7432" y="1241346"/>
                  </a:lnTo>
                  <a:lnTo>
                    <a:pt x="7464" y="1222296"/>
                  </a:lnTo>
                  <a:close/>
                </a:path>
                <a:path w="1487804" h="1564004">
                  <a:moveTo>
                    <a:pt x="1485755" y="1222296"/>
                  </a:moveTo>
                  <a:lnTo>
                    <a:pt x="1478402" y="1222296"/>
                  </a:lnTo>
                  <a:lnTo>
                    <a:pt x="1478355" y="1241346"/>
                  </a:lnTo>
                  <a:lnTo>
                    <a:pt x="1485724" y="1241346"/>
                  </a:lnTo>
                  <a:lnTo>
                    <a:pt x="1485755" y="1222296"/>
                  </a:lnTo>
                  <a:close/>
                </a:path>
                <a:path w="1487804" h="1564004">
                  <a:moveTo>
                    <a:pt x="7485" y="1209596"/>
                  </a:moveTo>
                  <a:lnTo>
                    <a:pt x="157" y="1209596"/>
                  </a:lnTo>
                  <a:lnTo>
                    <a:pt x="130" y="1221026"/>
                  </a:lnTo>
                  <a:lnTo>
                    <a:pt x="7466" y="1221026"/>
                  </a:lnTo>
                  <a:lnTo>
                    <a:pt x="7485" y="1209596"/>
                  </a:lnTo>
                  <a:close/>
                </a:path>
                <a:path w="1487804" h="1564004">
                  <a:moveTo>
                    <a:pt x="1485776" y="1209596"/>
                  </a:moveTo>
                  <a:lnTo>
                    <a:pt x="1478433" y="1209596"/>
                  </a:lnTo>
                  <a:lnTo>
                    <a:pt x="1478405" y="1221026"/>
                  </a:lnTo>
                  <a:lnTo>
                    <a:pt x="1485757" y="1221026"/>
                  </a:lnTo>
                  <a:lnTo>
                    <a:pt x="1485776" y="1209596"/>
                  </a:lnTo>
                  <a:close/>
                </a:path>
                <a:path w="1487804" h="1564004">
                  <a:moveTo>
                    <a:pt x="7491" y="1205786"/>
                  </a:moveTo>
                  <a:lnTo>
                    <a:pt x="167" y="1205786"/>
                  </a:lnTo>
                  <a:lnTo>
                    <a:pt x="161" y="1208326"/>
                  </a:lnTo>
                  <a:lnTo>
                    <a:pt x="7487" y="1208326"/>
                  </a:lnTo>
                  <a:lnTo>
                    <a:pt x="7491" y="1205786"/>
                  </a:lnTo>
                  <a:close/>
                </a:path>
                <a:path w="1487804" h="1564004">
                  <a:moveTo>
                    <a:pt x="1485782" y="1205786"/>
                  </a:moveTo>
                  <a:lnTo>
                    <a:pt x="1478443" y="1205786"/>
                  </a:lnTo>
                  <a:lnTo>
                    <a:pt x="1478437" y="1208326"/>
                  </a:lnTo>
                  <a:lnTo>
                    <a:pt x="1485778" y="1208326"/>
                  </a:lnTo>
                  <a:lnTo>
                    <a:pt x="1485782" y="1205786"/>
                  </a:lnTo>
                  <a:close/>
                </a:path>
              </a:pathLst>
            </a:custGeom>
            <a:solidFill>
              <a:srgbClr val="6B3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3491667" y="5016947"/>
              <a:ext cx="1473835" cy="1548765"/>
            </a:xfrm>
            <a:custGeom>
              <a:avLst/>
              <a:gdLst/>
              <a:ahLst/>
              <a:cxnLst/>
              <a:rect l="l" t="t" r="r" b="b"/>
              <a:pathLst>
                <a:path w="1473835" h="1548765">
                  <a:moveTo>
                    <a:pt x="261182" y="0"/>
                  </a:moveTo>
                  <a:lnTo>
                    <a:pt x="261182" y="822"/>
                  </a:lnTo>
                  <a:lnTo>
                    <a:pt x="258642" y="822"/>
                  </a:lnTo>
                  <a:lnTo>
                    <a:pt x="258642" y="2092"/>
                  </a:lnTo>
                  <a:lnTo>
                    <a:pt x="1214952" y="2092"/>
                  </a:lnTo>
                  <a:lnTo>
                    <a:pt x="1214952" y="1645"/>
                  </a:lnTo>
                  <a:lnTo>
                    <a:pt x="261182" y="0"/>
                  </a:lnTo>
                  <a:close/>
                </a:path>
                <a:path w="1473835" h="1548765">
                  <a:moveTo>
                    <a:pt x="1225112" y="7172"/>
                  </a:moveTo>
                  <a:lnTo>
                    <a:pt x="248482" y="7172"/>
                  </a:lnTo>
                  <a:lnTo>
                    <a:pt x="248482" y="7589"/>
                  </a:lnTo>
                  <a:lnTo>
                    <a:pt x="738067" y="8442"/>
                  </a:lnTo>
                  <a:lnTo>
                    <a:pt x="1225112" y="8442"/>
                  </a:lnTo>
                  <a:lnTo>
                    <a:pt x="1225112" y="7172"/>
                  </a:lnTo>
                  <a:close/>
                </a:path>
                <a:path w="1473835" h="1548765">
                  <a:moveTo>
                    <a:pt x="1223842" y="5902"/>
                  </a:moveTo>
                  <a:lnTo>
                    <a:pt x="251022" y="5902"/>
                  </a:lnTo>
                  <a:lnTo>
                    <a:pt x="251022" y="7172"/>
                  </a:lnTo>
                  <a:lnTo>
                    <a:pt x="1223842" y="7172"/>
                  </a:lnTo>
                  <a:lnTo>
                    <a:pt x="1223842" y="5902"/>
                  </a:lnTo>
                  <a:close/>
                </a:path>
                <a:path w="1473835" h="1548765">
                  <a:moveTo>
                    <a:pt x="1221302" y="4632"/>
                  </a:moveTo>
                  <a:lnTo>
                    <a:pt x="252292" y="4632"/>
                  </a:lnTo>
                  <a:lnTo>
                    <a:pt x="252292" y="5902"/>
                  </a:lnTo>
                  <a:lnTo>
                    <a:pt x="1221302" y="5902"/>
                  </a:lnTo>
                  <a:lnTo>
                    <a:pt x="1221302" y="4632"/>
                  </a:lnTo>
                  <a:close/>
                </a:path>
                <a:path w="1473835" h="1548765">
                  <a:moveTo>
                    <a:pt x="1218762" y="3362"/>
                  </a:moveTo>
                  <a:lnTo>
                    <a:pt x="254832" y="3362"/>
                  </a:lnTo>
                  <a:lnTo>
                    <a:pt x="254832" y="4632"/>
                  </a:lnTo>
                  <a:lnTo>
                    <a:pt x="1218762" y="4632"/>
                  </a:lnTo>
                  <a:lnTo>
                    <a:pt x="1218762" y="3362"/>
                  </a:lnTo>
                  <a:close/>
                </a:path>
                <a:path w="1473835" h="1548765">
                  <a:moveTo>
                    <a:pt x="1217492" y="2092"/>
                  </a:moveTo>
                  <a:lnTo>
                    <a:pt x="257372" y="2092"/>
                  </a:lnTo>
                  <a:lnTo>
                    <a:pt x="257372" y="3362"/>
                  </a:lnTo>
                  <a:lnTo>
                    <a:pt x="1217492" y="3362"/>
                  </a:lnTo>
                  <a:lnTo>
                    <a:pt x="1217492" y="2092"/>
                  </a:lnTo>
                  <a:close/>
                </a:path>
                <a:path w="1473835" h="1548765">
                  <a:moveTo>
                    <a:pt x="1227652" y="8442"/>
                  </a:moveTo>
                  <a:lnTo>
                    <a:pt x="738067" y="8442"/>
                  </a:lnTo>
                  <a:lnTo>
                    <a:pt x="1227652" y="9296"/>
                  </a:lnTo>
                  <a:lnTo>
                    <a:pt x="1227652" y="8442"/>
                  </a:lnTo>
                  <a:close/>
                </a:path>
                <a:path w="1473835" h="1548765">
                  <a:moveTo>
                    <a:pt x="9231" y="303209"/>
                  </a:moveTo>
                  <a:lnTo>
                    <a:pt x="1603" y="303209"/>
                  </a:lnTo>
                  <a:lnTo>
                    <a:pt x="1589" y="311972"/>
                  </a:lnTo>
                  <a:lnTo>
                    <a:pt x="9216" y="311972"/>
                  </a:lnTo>
                  <a:lnTo>
                    <a:pt x="9220" y="309559"/>
                  </a:lnTo>
                  <a:lnTo>
                    <a:pt x="1465915" y="309559"/>
                  </a:lnTo>
                  <a:lnTo>
                    <a:pt x="9220" y="309432"/>
                  </a:lnTo>
                  <a:lnTo>
                    <a:pt x="9231" y="303209"/>
                  </a:lnTo>
                  <a:close/>
                </a:path>
                <a:path w="1473835" h="1548765">
                  <a:moveTo>
                    <a:pt x="1473290" y="303209"/>
                  </a:moveTo>
                  <a:lnTo>
                    <a:pt x="1465925" y="303209"/>
                  </a:lnTo>
                  <a:lnTo>
                    <a:pt x="1465910" y="311972"/>
                  </a:lnTo>
                  <a:lnTo>
                    <a:pt x="1473268" y="311972"/>
                  </a:lnTo>
                  <a:lnTo>
                    <a:pt x="1473290" y="303209"/>
                  </a:lnTo>
                  <a:close/>
                </a:path>
                <a:path w="1473835" h="1548765">
                  <a:moveTo>
                    <a:pt x="9225" y="306892"/>
                  </a:moveTo>
                  <a:lnTo>
                    <a:pt x="1465919" y="307019"/>
                  </a:lnTo>
                  <a:lnTo>
                    <a:pt x="9225" y="306892"/>
                  </a:lnTo>
                  <a:close/>
                </a:path>
                <a:path w="1473835" h="1548765">
                  <a:moveTo>
                    <a:pt x="1603" y="303082"/>
                  </a:moveTo>
                  <a:lnTo>
                    <a:pt x="1603" y="303209"/>
                  </a:lnTo>
                  <a:lnTo>
                    <a:pt x="1603" y="303082"/>
                  </a:lnTo>
                  <a:close/>
                </a:path>
                <a:path w="1473835" h="1548765">
                  <a:moveTo>
                    <a:pt x="9231" y="303083"/>
                  </a:moveTo>
                  <a:lnTo>
                    <a:pt x="1465925" y="303209"/>
                  </a:lnTo>
                  <a:lnTo>
                    <a:pt x="9231" y="303083"/>
                  </a:lnTo>
                  <a:close/>
                </a:path>
                <a:path w="1473835" h="1548765">
                  <a:moveTo>
                    <a:pt x="1465929" y="300669"/>
                  </a:moveTo>
                  <a:lnTo>
                    <a:pt x="1465925" y="303209"/>
                  </a:lnTo>
                  <a:lnTo>
                    <a:pt x="1473290" y="303209"/>
                  </a:lnTo>
                  <a:lnTo>
                    <a:pt x="1473296" y="300669"/>
                  </a:lnTo>
                  <a:lnTo>
                    <a:pt x="1465929" y="300669"/>
                  </a:lnTo>
                  <a:close/>
                </a:path>
                <a:path w="1473835" h="1548765">
                  <a:moveTo>
                    <a:pt x="1607" y="300542"/>
                  </a:moveTo>
                  <a:lnTo>
                    <a:pt x="1603" y="303082"/>
                  </a:lnTo>
                  <a:lnTo>
                    <a:pt x="9231" y="303083"/>
                  </a:lnTo>
                  <a:lnTo>
                    <a:pt x="9235" y="300669"/>
                  </a:lnTo>
                  <a:lnTo>
                    <a:pt x="1465929" y="300669"/>
                  </a:lnTo>
                  <a:lnTo>
                    <a:pt x="1607" y="300542"/>
                  </a:lnTo>
                  <a:close/>
                </a:path>
                <a:path w="1473835" h="1548765">
                  <a:moveTo>
                    <a:pt x="1473303" y="298129"/>
                  </a:moveTo>
                  <a:lnTo>
                    <a:pt x="1465933" y="298129"/>
                  </a:lnTo>
                  <a:lnTo>
                    <a:pt x="1465929" y="300669"/>
                  </a:lnTo>
                  <a:lnTo>
                    <a:pt x="1473296" y="300669"/>
                  </a:lnTo>
                  <a:lnTo>
                    <a:pt x="1473303" y="298129"/>
                  </a:lnTo>
                  <a:close/>
                </a:path>
                <a:path w="1473835" h="1548765">
                  <a:moveTo>
                    <a:pt x="9239" y="298129"/>
                  </a:moveTo>
                  <a:lnTo>
                    <a:pt x="1611" y="298129"/>
                  </a:lnTo>
                  <a:lnTo>
                    <a:pt x="1607" y="300542"/>
                  </a:lnTo>
                  <a:lnTo>
                    <a:pt x="750236" y="300607"/>
                  </a:lnTo>
                  <a:lnTo>
                    <a:pt x="9235" y="300542"/>
                  </a:lnTo>
                  <a:lnTo>
                    <a:pt x="9239" y="298129"/>
                  </a:lnTo>
                  <a:close/>
                </a:path>
                <a:path w="1473835" h="1548765">
                  <a:moveTo>
                    <a:pt x="1612" y="298002"/>
                  </a:moveTo>
                  <a:close/>
                </a:path>
                <a:path w="1473835" h="1548765">
                  <a:moveTo>
                    <a:pt x="9239" y="298003"/>
                  </a:moveTo>
                  <a:lnTo>
                    <a:pt x="1465933" y="298129"/>
                  </a:lnTo>
                  <a:lnTo>
                    <a:pt x="9239" y="298003"/>
                  </a:lnTo>
                  <a:close/>
                </a:path>
                <a:path w="1473835" h="1548765">
                  <a:moveTo>
                    <a:pt x="1465955" y="285429"/>
                  </a:moveTo>
                  <a:lnTo>
                    <a:pt x="1465933" y="298129"/>
                  </a:lnTo>
                  <a:lnTo>
                    <a:pt x="1473303" y="298129"/>
                  </a:lnTo>
                  <a:lnTo>
                    <a:pt x="1473334" y="285429"/>
                  </a:lnTo>
                  <a:lnTo>
                    <a:pt x="1465955" y="285429"/>
                  </a:lnTo>
                  <a:close/>
                </a:path>
                <a:path w="1473835" h="1548765">
                  <a:moveTo>
                    <a:pt x="1632" y="285302"/>
                  </a:moveTo>
                  <a:lnTo>
                    <a:pt x="1612" y="298002"/>
                  </a:lnTo>
                  <a:lnTo>
                    <a:pt x="9239" y="298003"/>
                  </a:lnTo>
                  <a:lnTo>
                    <a:pt x="9254" y="289239"/>
                  </a:lnTo>
                  <a:lnTo>
                    <a:pt x="1465948" y="289239"/>
                  </a:lnTo>
                  <a:lnTo>
                    <a:pt x="9254" y="289112"/>
                  </a:lnTo>
                  <a:lnTo>
                    <a:pt x="9261" y="285303"/>
                  </a:lnTo>
                  <a:lnTo>
                    <a:pt x="1632" y="285302"/>
                  </a:lnTo>
                  <a:close/>
                </a:path>
                <a:path w="1473835" h="1548765">
                  <a:moveTo>
                    <a:pt x="1465952" y="286572"/>
                  </a:moveTo>
                  <a:lnTo>
                    <a:pt x="9258" y="286572"/>
                  </a:lnTo>
                  <a:lnTo>
                    <a:pt x="9258" y="286699"/>
                  </a:lnTo>
                  <a:lnTo>
                    <a:pt x="1465952" y="286572"/>
                  </a:lnTo>
                  <a:close/>
                </a:path>
                <a:path w="1473835" h="1548765">
                  <a:moveTo>
                    <a:pt x="1473347" y="280222"/>
                  </a:moveTo>
                  <a:lnTo>
                    <a:pt x="1465963" y="280223"/>
                  </a:lnTo>
                  <a:lnTo>
                    <a:pt x="1465955" y="285429"/>
                  </a:lnTo>
                  <a:lnTo>
                    <a:pt x="1473334" y="285429"/>
                  </a:lnTo>
                  <a:lnTo>
                    <a:pt x="1473347" y="280222"/>
                  </a:lnTo>
                  <a:close/>
                </a:path>
                <a:path w="1473835" h="1548765">
                  <a:moveTo>
                    <a:pt x="9269" y="280349"/>
                  </a:moveTo>
                  <a:lnTo>
                    <a:pt x="1641" y="280349"/>
                  </a:lnTo>
                  <a:lnTo>
                    <a:pt x="1632" y="285302"/>
                  </a:lnTo>
                  <a:lnTo>
                    <a:pt x="9261" y="285303"/>
                  </a:lnTo>
                  <a:lnTo>
                    <a:pt x="9269" y="280349"/>
                  </a:lnTo>
                  <a:close/>
                </a:path>
                <a:path w="1473835" h="1548765">
                  <a:moveTo>
                    <a:pt x="1651" y="273872"/>
                  </a:moveTo>
                  <a:lnTo>
                    <a:pt x="1641" y="280349"/>
                  </a:lnTo>
                  <a:lnTo>
                    <a:pt x="9269" y="280349"/>
                  </a:lnTo>
                  <a:lnTo>
                    <a:pt x="9279" y="273999"/>
                  </a:lnTo>
                  <a:lnTo>
                    <a:pt x="1473362" y="273999"/>
                  </a:lnTo>
                  <a:lnTo>
                    <a:pt x="1651" y="273872"/>
                  </a:lnTo>
                  <a:close/>
                </a:path>
                <a:path w="1473835" h="1548765">
                  <a:moveTo>
                    <a:pt x="1473362" y="273999"/>
                  </a:moveTo>
                  <a:lnTo>
                    <a:pt x="1465973" y="273999"/>
                  </a:lnTo>
                  <a:lnTo>
                    <a:pt x="1465963" y="280223"/>
                  </a:lnTo>
                  <a:lnTo>
                    <a:pt x="1473347" y="280222"/>
                  </a:lnTo>
                  <a:lnTo>
                    <a:pt x="1473362" y="273999"/>
                  </a:lnTo>
                  <a:close/>
                </a:path>
                <a:path w="1473835" h="1548765">
                  <a:moveTo>
                    <a:pt x="9313" y="253679"/>
                  </a:moveTo>
                  <a:lnTo>
                    <a:pt x="8452" y="253679"/>
                  </a:lnTo>
                  <a:lnTo>
                    <a:pt x="8452" y="256219"/>
                  </a:lnTo>
                  <a:lnTo>
                    <a:pt x="7182" y="256219"/>
                  </a:lnTo>
                  <a:lnTo>
                    <a:pt x="7182" y="257489"/>
                  </a:lnTo>
                  <a:lnTo>
                    <a:pt x="5912" y="257489"/>
                  </a:lnTo>
                  <a:lnTo>
                    <a:pt x="5912" y="260029"/>
                  </a:lnTo>
                  <a:lnTo>
                    <a:pt x="4642" y="260029"/>
                  </a:lnTo>
                  <a:lnTo>
                    <a:pt x="4642" y="262569"/>
                  </a:lnTo>
                  <a:lnTo>
                    <a:pt x="3372" y="262569"/>
                  </a:lnTo>
                  <a:lnTo>
                    <a:pt x="3372" y="265109"/>
                  </a:lnTo>
                  <a:lnTo>
                    <a:pt x="2102" y="265109"/>
                  </a:lnTo>
                  <a:lnTo>
                    <a:pt x="2102" y="266379"/>
                  </a:lnTo>
                  <a:lnTo>
                    <a:pt x="1664" y="266379"/>
                  </a:lnTo>
                  <a:lnTo>
                    <a:pt x="1651" y="273872"/>
                  </a:lnTo>
                  <a:lnTo>
                    <a:pt x="9279" y="273872"/>
                  </a:lnTo>
                  <a:lnTo>
                    <a:pt x="9288" y="268919"/>
                  </a:lnTo>
                  <a:lnTo>
                    <a:pt x="1465982" y="268919"/>
                  </a:lnTo>
                  <a:lnTo>
                    <a:pt x="9288" y="268792"/>
                  </a:lnTo>
                  <a:lnTo>
                    <a:pt x="9313" y="253679"/>
                  </a:lnTo>
                  <a:close/>
                </a:path>
                <a:path w="1473835" h="1548765">
                  <a:moveTo>
                    <a:pt x="1466412" y="253679"/>
                  </a:moveTo>
                  <a:lnTo>
                    <a:pt x="1466007" y="253679"/>
                  </a:lnTo>
                  <a:lnTo>
                    <a:pt x="1465973" y="273872"/>
                  </a:lnTo>
                  <a:lnTo>
                    <a:pt x="1473362" y="273872"/>
                  </a:lnTo>
                  <a:lnTo>
                    <a:pt x="1473381" y="266379"/>
                  </a:lnTo>
                  <a:lnTo>
                    <a:pt x="1472762" y="266379"/>
                  </a:lnTo>
                  <a:lnTo>
                    <a:pt x="1472762" y="265109"/>
                  </a:lnTo>
                  <a:lnTo>
                    <a:pt x="1471492" y="265109"/>
                  </a:lnTo>
                  <a:lnTo>
                    <a:pt x="1471492" y="262569"/>
                  </a:lnTo>
                  <a:lnTo>
                    <a:pt x="1470222" y="262569"/>
                  </a:lnTo>
                  <a:lnTo>
                    <a:pt x="1470222" y="260029"/>
                  </a:lnTo>
                  <a:lnTo>
                    <a:pt x="1468952" y="260029"/>
                  </a:lnTo>
                  <a:lnTo>
                    <a:pt x="1468952" y="257489"/>
                  </a:lnTo>
                  <a:lnTo>
                    <a:pt x="1467682" y="257489"/>
                  </a:lnTo>
                  <a:lnTo>
                    <a:pt x="1467682" y="256219"/>
                  </a:lnTo>
                  <a:lnTo>
                    <a:pt x="1466412" y="256219"/>
                  </a:lnTo>
                  <a:lnTo>
                    <a:pt x="1466412" y="253679"/>
                  </a:lnTo>
                  <a:close/>
                </a:path>
                <a:path w="1473835" h="1548765">
                  <a:moveTo>
                    <a:pt x="9298" y="262442"/>
                  </a:moveTo>
                  <a:lnTo>
                    <a:pt x="1465992" y="262569"/>
                  </a:lnTo>
                  <a:lnTo>
                    <a:pt x="9298" y="262442"/>
                  </a:lnTo>
                  <a:close/>
                </a:path>
                <a:path w="1473835" h="1548765">
                  <a:moveTo>
                    <a:pt x="9307" y="257362"/>
                  </a:moveTo>
                  <a:lnTo>
                    <a:pt x="1466001" y="257489"/>
                  </a:lnTo>
                  <a:lnTo>
                    <a:pt x="9307" y="257362"/>
                  </a:lnTo>
                  <a:close/>
                </a:path>
                <a:path w="1473835" h="1548765">
                  <a:moveTo>
                    <a:pt x="9216" y="311972"/>
                  </a:moveTo>
                  <a:lnTo>
                    <a:pt x="1589" y="311972"/>
                  </a:lnTo>
                  <a:lnTo>
                    <a:pt x="1584" y="314512"/>
                  </a:lnTo>
                  <a:lnTo>
                    <a:pt x="9212" y="314512"/>
                  </a:lnTo>
                  <a:lnTo>
                    <a:pt x="9216" y="311972"/>
                  </a:lnTo>
                  <a:close/>
                </a:path>
                <a:path w="1473835" h="1548765">
                  <a:moveTo>
                    <a:pt x="1473268" y="311972"/>
                  </a:moveTo>
                  <a:lnTo>
                    <a:pt x="1465910" y="311972"/>
                  </a:lnTo>
                  <a:lnTo>
                    <a:pt x="1465906" y="314512"/>
                  </a:lnTo>
                  <a:lnTo>
                    <a:pt x="1473262" y="314512"/>
                  </a:lnTo>
                  <a:lnTo>
                    <a:pt x="1473268" y="311972"/>
                  </a:lnTo>
                  <a:close/>
                </a:path>
                <a:path w="1473835" h="1548765">
                  <a:moveTo>
                    <a:pt x="9083" y="392109"/>
                  </a:moveTo>
                  <a:lnTo>
                    <a:pt x="1457" y="392109"/>
                  </a:lnTo>
                  <a:lnTo>
                    <a:pt x="1453" y="394522"/>
                  </a:lnTo>
                  <a:lnTo>
                    <a:pt x="9079" y="394522"/>
                  </a:lnTo>
                  <a:lnTo>
                    <a:pt x="9083" y="392109"/>
                  </a:lnTo>
                  <a:close/>
                </a:path>
                <a:path w="1473835" h="1548765">
                  <a:moveTo>
                    <a:pt x="1473071" y="392109"/>
                  </a:moveTo>
                  <a:lnTo>
                    <a:pt x="1465778" y="392109"/>
                  </a:lnTo>
                  <a:lnTo>
                    <a:pt x="1465773" y="394522"/>
                  </a:lnTo>
                  <a:lnTo>
                    <a:pt x="1473065" y="394522"/>
                  </a:lnTo>
                  <a:lnTo>
                    <a:pt x="1473071" y="392109"/>
                  </a:lnTo>
                  <a:close/>
                </a:path>
                <a:path w="1473835" h="1548765">
                  <a:moveTo>
                    <a:pt x="9084" y="391983"/>
                  </a:moveTo>
                  <a:lnTo>
                    <a:pt x="1465778" y="392109"/>
                  </a:lnTo>
                  <a:lnTo>
                    <a:pt x="9084" y="391983"/>
                  </a:lnTo>
                  <a:close/>
                </a:path>
                <a:path w="1473835" h="1548765">
                  <a:moveTo>
                    <a:pt x="1473078" y="389569"/>
                  </a:moveTo>
                  <a:lnTo>
                    <a:pt x="1465782" y="389569"/>
                  </a:lnTo>
                  <a:lnTo>
                    <a:pt x="1465778" y="392109"/>
                  </a:lnTo>
                  <a:lnTo>
                    <a:pt x="1473071" y="392109"/>
                  </a:lnTo>
                  <a:lnTo>
                    <a:pt x="1473078" y="389569"/>
                  </a:lnTo>
                  <a:close/>
                </a:path>
                <a:path w="1473835" h="1548765">
                  <a:moveTo>
                    <a:pt x="9088" y="389569"/>
                  </a:moveTo>
                  <a:lnTo>
                    <a:pt x="1461" y="389569"/>
                  </a:lnTo>
                  <a:lnTo>
                    <a:pt x="1457" y="391982"/>
                  </a:lnTo>
                  <a:lnTo>
                    <a:pt x="9084" y="391983"/>
                  </a:lnTo>
                  <a:lnTo>
                    <a:pt x="9088" y="389569"/>
                  </a:lnTo>
                  <a:close/>
                </a:path>
                <a:path w="1473835" h="1548765">
                  <a:moveTo>
                    <a:pt x="9088" y="389443"/>
                  </a:moveTo>
                  <a:lnTo>
                    <a:pt x="1465782" y="389569"/>
                  </a:lnTo>
                  <a:lnTo>
                    <a:pt x="9088" y="389443"/>
                  </a:lnTo>
                  <a:close/>
                </a:path>
                <a:path w="1473835" h="1548765">
                  <a:moveTo>
                    <a:pt x="1473090" y="384489"/>
                  </a:moveTo>
                  <a:lnTo>
                    <a:pt x="1465790" y="384489"/>
                  </a:lnTo>
                  <a:lnTo>
                    <a:pt x="1465782" y="389569"/>
                  </a:lnTo>
                  <a:lnTo>
                    <a:pt x="1473078" y="389569"/>
                  </a:lnTo>
                  <a:lnTo>
                    <a:pt x="1473090" y="384489"/>
                  </a:lnTo>
                  <a:close/>
                </a:path>
                <a:path w="1473835" h="1548765">
                  <a:moveTo>
                    <a:pt x="9096" y="384489"/>
                  </a:moveTo>
                  <a:lnTo>
                    <a:pt x="1470" y="384489"/>
                  </a:lnTo>
                  <a:lnTo>
                    <a:pt x="1461" y="389442"/>
                  </a:lnTo>
                  <a:lnTo>
                    <a:pt x="9088" y="389443"/>
                  </a:lnTo>
                  <a:lnTo>
                    <a:pt x="9096" y="384489"/>
                  </a:lnTo>
                  <a:close/>
                </a:path>
                <a:path w="1473835" h="1548765">
                  <a:moveTo>
                    <a:pt x="1473106" y="378139"/>
                  </a:moveTo>
                  <a:lnTo>
                    <a:pt x="1465801" y="378139"/>
                  </a:lnTo>
                  <a:lnTo>
                    <a:pt x="1465790" y="384489"/>
                  </a:lnTo>
                  <a:lnTo>
                    <a:pt x="1473090" y="384489"/>
                  </a:lnTo>
                  <a:lnTo>
                    <a:pt x="1473106" y="378139"/>
                  </a:lnTo>
                  <a:close/>
                </a:path>
                <a:path w="1473835" h="1548765">
                  <a:moveTo>
                    <a:pt x="9107" y="378139"/>
                  </a:moveTo>
                  <a:lnTo>
                    <a:pt x="1480" y="378139"/>
                  </a:lnTo>
                  <a:lnTo>
                    <a:pt x="1470" y="384362"/>
                  </a:lnTo>
                  <a:lnTo>
                    <a:pt x="753380" y="384427"/>
                  </a:lnTo>
                  <a:lnTo>
                    <a:pt x="9096" y="384362"/>
                  </a:lnTo>
                  <a:lnTo>
                    <a:pt x="9107" y="378139"/>
                  </a:lnTo>
                  <a:close/>
                </a:path>
                <a:path w="1473835" h="1548765">
                  <a:moveTo>
                    <a:pt x="1480" y="378012"/>
                  </a:moveTo>
                  <a:close/>
                </a:path>
                <a:path w="1473835" h="1548765">
                  <a:moveTo>
                    <a:pt x="9107" y="378013"/>
                  </a:moveTo>
                  <a:lnTo>
                    <a:pt x="1465801" y="378139"/>
                  </a:lnTo>
                  <a:lnTo>
                    <a:pt x="9107" y="378013"/>
                  </a:lnTo>
                  <a:close/>
                </a:path>
                <a:path w="1473835" h="1548765">
                  <a:moveTo>
                    <a:pt x="1473112" y="375472"/>
                  </a:moveTo>
                  <a:lnTo>
                    <a:pt x="1465805" y="375473"/>
                  </a:lnTo>
                  <a:lnTo>
                    <a:pt x="1465801" y="378139"/>
                  </a:lnTo>
                  <a:lnTo>
                    <a:pt x="1473106" y="378139"/>
                  </a:lnTo>
                  <a:lnTo>
                    <a:pt x="1473112" y="375472"/>
                  </a:lnTo>
                  <a:close/>
                </a:path>
                <a:path w="1473835" h="1548765">
                  <a:moveTo>
                    <a:pt x="9111" y="375599"/>
                  </a:moveTo>
                  <a:lnTo>
                    <a:pt x="1484" y="375599"/>
                  </a:lnTo>
                  <a:lnTo>
                    <a:pt x="1480" y="378012"/>
                  </a:lnTo>
                  <a:lnTo>
                    <a:pt x="9107" y="378013"/>
                  </a:lnTo>
                  <a:lnTo>
                    <a:pt x="9111" y="375599"/>
                  </a:lnTo>
                  <a:close/>
                </a:path>
                <a:path w="1473835" h="1548765">
                  <a:moveTo>
                    <a:pt x="1465805" y="375472"/>
                  </a:moveTo>
                  <a:lnTo>
                    <a:pt x="9111" y="375472"/>
                  </a:lnTo>
                  <a:lnTo>
                    <a:pt x="1465805" y="375472"/>
                  </a:lnTo>
                  <a:close/>
                </a:path>
                <a:path w="1473835" h="1548765">
                  <a:moveTo>
                    <a:pt x="9123" y="367979"/>
                  </a:moveTo>
                  <a:lnTo>
                    <a:pt x="1497" y="367979"/>
                  </a:lnTo>
                  <a:lnTo>
                    <a:pt x="1484" y="375472"/>
                  </a:lnTo>
                  <a:lnTo>
                    <a:pt x="9111" y="375472"/>
                  </a:lnTo>
                  <a:lnTo>
                    <a:pt x="9123" y="367979"/>
                  </a:lnTo>
                  <a:close/>
                </a:path>
                <a:path w="1473835" h="1548765">
                  <a:moveTo>
                    <a:pt x="1473131" y="367979"/>
                  </a:moveTo>
                  <a:lnTo>
                    <a:pt x="1465818" y="367979"/>
                  </a:lnTo>
                  <a:lnTo>
                    <a:pt x="1465805" y="375472"/>
                  </a:lnTo>
                  <a:lnTo>
                    <a:pt x="1473112" y="375472"/>
                  </a:lnTo>
                  <a:lnTo>
                    <a:pt x="1473131" y="367979"/>
                  </a:lnTo>
                  <a:close/>
                </a:path>
                <a:path w="1473835" h="1548765">
                  <a:moveTo>
                    <a:pt x="1497" y="367852"/>
                  </a:moveTo>
                  <a:close/>
                </a:path>
                <a:path w="1473835" h="1548765">
                  <a:moveTo>
                    <a:pt x="9124" y="367853"/>
                  </a:moveTo>
                  <a:lnTo>
                    <a:pt x="1465818" y="367979"/>
                  </a:lnTo>
                  <a:lnTo>
                    <a:pt x="9124" y="367853"/>
                  </a:lnTo>
                  <a:close/>
                </a:path>
                <a:path w="1473835" h="1548765">
                  <a:moveTo>
                    <a:pt x="1473153" y="359089"/>
                  </a:moveTo>
                  <a:lnTo>
                    <a:pt x="1465832" y="359089"/>
                  </a:lnTo>
                  <a:lnTo>
                    <a:pt x="1465818" y="367979"/>
                  </a:lnTo>
                  <a:lnTo>
                    <a:pt x="1473131" y="367979"/>
                  </a:lnTo>
                  <a:lnTo>
                    <a:pt x="1473153" y="359089"/>
                  </a:lnTo>
                  <a:close/>
                </a:path>
                <a:path w="1473835" h="1548765">
                  <a:moveTo>
                    <a:pt x="9138" y="359089"/>
                  </a:moveTo>
                  <a:lnTo>
                    <a:pt x="1511" y="359089"/>
                  </a:lnTo>
                  <a:lnTo>
                    <a:pt x="1497" y="367852"/>
                  </a:lnTo>
                  <a:lnTo>
                    <a:pt x="9124" y="367853"/>
                  </a:lnTo>
                  <a:lnTo>
                    <a:pt x="9138" y="359089"/>
                  </a:lnTo>
                  <a:close/>
                </a:path>
                <a:path w="1473835" h="1548765">
                  <a:moveTo>
                    <a:pt x="1511" y="358962"/>
                  </a:moveTo>
                  <a:close/>
                </a:path>
                <a:path w="1473835" h="1548765">
                  <a:moveTo>
                    <a:pt x="9138" y="358963"/>
                  </a:moveTo>
                  <a:lnTo>
                    <a:pt x="1465832" y="359089"/>
                  </a:lnTo>
                  <a:lnTo>
                    <a:pt x="9138" y="358963"/>
                  </a:lnTo>
                  <a:close/>
                </a:path>
                <a:path w="1473835" h="1548765">
                  <a:moveTo>
                    <a:pt x="1473187" y="345119"/>
                  </a:moveTo>
                  <a:lnTo>
                    <a:pt x="1465856" y="345119"/>
                  </a:lnTo>
                  <a:lnTo>
                    <a:pt x="1465832" y="359089"/>
                  </a:lnTo>
                  <a:lnTo>
                    <a:pt x="1473153" y="359089"/>
                  </a:lnTo>
                  <a:lnTo>
                    <a:pt x="1473187" y="345119"/>
                  </a:lnTo>
                  <a:close/>
                </a:path>
                <a:path w="1473835" h="1548765">
                  <a:moveTo>
                    <a:pt x="9161" y="345119"/>
                  </a:moveTo>
                  <a:lnTo>
                    <a:pt x="1534" y="345119"/>
                  </a:lnTo>
                  <a:lnTo>
                    <a:pt x="1512" y="358962"/>
                  </a:lnTo>
                  <a:lnTo>
                    <a:pt x="9138" y="358963"/>
                  </a:lnTo>
                  <a:lnTo>
                    <a:pt x="9157" y="347659"/>
                  </a:lnTo>
                  <a:lnTo>
                    <a:pt x="1465851" y="347659"/>
                  </a:lnTo>
                  <a:lnTo>
                    <a:pt x="9157" y="347532"/>
                  </a:lnTo>
                  <a:lnTo>
                    <a:pt x="9161" y="345119"/>
                  </a:lnTo>
                  <a:close/>
                </a:path>
                <a:path w="1473835" h="1548765">
                  <a:moveTo>
                    <a:pt x="1534" y="344992"/>
                  </a:moveTo>
                  <a:lnTo>
                    <a:pt x="1534" y="345119"/>
                  </a:lnTo>
                  <a:lnTo>
                    <a:pt x="1534" y="344992"/>
                  </a:lnTo>
                  <a:close/>
                </a:path>
                <a:path w="1473835" h="1548765">
                  <a:moveTo>
                    <a:pt x="9162" y="344993"/>
                  </a:moveTo>
                  <a:lnTo>
                    <a:pt x="1465856" y="345119"/>
                  </a:lnTo>
                  <a:lnTo>
                    <a:pt x="9162" y="344993"/>
                  </a:lnTo>
                  <a:close/>
                </a:path>
                <a:path w="1473835" h="1548765">
                  <a:moveTo>
                    <a:pt x="1473206" y="337372"/>
                  </a:moveTo>
                  <a:lnTo>
                    <a:pt x="1465868" y="337373"/>
                  </a:lnTo>
                  <a:lnTo>
                    <a:pt x="1465856" y="345119"/>
                  </a:lnTo>
                  <a:lnTo>
                    <a:pt x="1473187" y="345119"/>
                  </a:lnTo>
                  <a:lnTo>
                    <a:pt x="1473206" y="337372"/>
                  </a:lnTo>
                  <a:close/>
                </a:path>
                <a:path w="1473835" h="1548765">
                  <a:moveTo>
                    <a:pt x="9174" y="337499"/>
                  </a:moveTo>
                  <a:lnTo>
                    <a:pt x="1547" y="337499"/>
                  </a:lnTo>
                  <a:lnTo>
                    <a:pt x="1535" y="344992"/>
                  </a:lnTo>
                  <a:lnTo>
                    <a:pt x="9162" y="344993"/>
                  </a:lnTo>
                  <a:lnTo>
                    <a:pt x="9174" y="337499"/>
                  </a:lnTo>
                  <a:close/>
                </a:path>
                <a:path w="1473835" h="1548765">
                  <a:moveTo>
                    <a:pt x="9205" y="318449"/>
                  </a:moveTo>
                  <a:lnTo>
                    <a:pt x="1578" y="318449"/>
                  </a:lnTo>
                  <a:lnTo>
                    <a:pt x="1547" y="337499"/>
                  </a:lnTo>
                  <a:lnTo>
                    <a:pt x="9174" y="337499"/>
                  </a:lnTo>
                  <a:lnTo>
                    <a:pt x="9205" y="318449"/>
                  </a:lnTo>
                  <a:close/>
                </a:path>
                <a:path w="1473835" h="1548765">
                  <a:moveTo>
                    <a:pt x="1473253" y="318322"/>
                  </a:moveTo>
                  <a:lnTo>
                    <a:pt x="1465900" y="318323"/>
                  </a:lnTo>
                  <a:lnTo>
                    <a:pt x="1465868" y="337373"/>
                  </a:lnTo>
                  <a:lnTo>
                    <a:pt x="1473206" y="337372"/>
                  </a:lnTo>
                  <a:lnTo>
                    <a:pt x="1473253" y="318322"/>
                  </a:lnTo>
                  <a:close/>
                </a:path>
                <a:path w="1473835" h="1548765">
                  <a:moveTo>
                    <a:pt x="9183" y="332292"/>
                  </a:moveTo>
                  <a:lnTo>
                    <a:pt x="1465877" y="332419"/>
                  </a:lnTo>
                  <a:lnTo>
                    <a:pt x="9183" y="332292"/>
                  </a:lnTo>
                  <a:close/>
                </a:path>
                <a:path w="1473835" h="1548765">
                  <a:moveTo>
                    <a:pt x="1465900" y="318322"/>
                  </a:moveTo>
                  <a:lnTo>
                    <a:pt x="9206" y="318322"/>
                  </a:lnTo>
                  <a:lnTo>
                    <a:pt x="1465900" y="318322"/>
                  </a:lnTo>
                  <a:close/>
                </a:path>
                <a:path w="1473835" h="1548765">
                  <a:moveTo>
                    <a:pt x="9212" y="314639"/>
                  </a:moveTo>
                  <a:lnTo>
                    <a:pt x="1584" y="314639"/>
                  </a:lnTo>
                  <a:lnTo>
                    <a:pt x="1578" y="318322"/>
                  </a:lnTo>
                  <a:lnTo>
                    <a:pt x="9206" y="318322"/>
                  </a:lnTo>
                  <a:lnTo>
                    <a:pt x="9212" y="314639"/>
                  </a:lnTo>
                  <a:close/>
                </a:path>
                <a:path w="1473835" h="1548765">
                  <a:moveTo>
                    <a:pt x="1473262" y="314639"/>
                  </a:moveTo>
                  <a:lnTo>
                    <a:pt x="1465906" y="314639"/>
                  </a:lnTo>
                  <a:lnTo>
                    <a:pt x="1465900" y="318322"/>
                  </a:lnTo>
                  <a:lnTo>
                    <a:pt x="1473253" y="318322"/>
                  </a:lnTo>
                  <a:lnTo>
                    <a:pt x="1473262" y="314639"/>
                  </a:lnTo>
                  <a:close/>
                </a:path>
                <a:path w="1473835" h="1548765">
                  <a:moveTo>
                    <a:pt x="9079" y="394522"/>
                  </a:moveTo>
                  <a:lnTo>
                    <a:pt x="1453" y="394522"/>
                  </a:lnTo>
                  <a:lnTo>
                    <a:pt x="1401" y="426272"/>
                  </a:lnTo>
                  <a:lnTo>
                    <a:pt x="9027" y="426272"/>
                  </a:lnTo>
                  <a:lnTo>
                    <a:pt x="9079" y="394522"/>
                  </a:lnTo>
                  <a:close/>
                </a:path>
                <a:path w="1473835" h="1548765">
                  <a:moveTo>
                    <a:pt x="1473065" y="394522"/>
                  </a:moveTo>
                  <a:lnTo>
                    <a:pt x="1465773" y="394522"/>
                  </a:lnTo>
                  <a:lnTo>
                    <a:pt x="1465721" y="426272"/>
                  </a:lnTo>
                  <a:lnTo>
                    <a:pt x="1472987" y="426272"/>
                  </a:lnTo>
                  <a:lnTo>
                    <a:pt x="1473065" y="394522"/>
                  </a:lnTo>
                  <a:close/>
                </a:path>
                <a:path w="1473835" h="1548765">
                  <a:moveTo>
                    <a:pt x="9027" y="426272"/>
                  </a:moveTo>
                  <a:lnTo>
                    <a:pt x="1401" y="426272"/>
                  </a:lnTo>
                  <a:lnTo>
                    <a:pt x="1370" y="445322"/>
                  </a:lnTo>
                  <a:lnTo>
                    <a:pt x="8995" y="445322"/>
                  </a:lnTo>
                  <a:lnTo>
                    <a:pt x="9027" y="426272"/>
                  </a:lnTo>
                  <a:close/>
                </a:path>
                <a:path w="1473835" h="1548765">
                  <a:moveTo>
                    <a:pt x="1472987" y="426272"/>
                  </a:moveTo>
                  <a:lnTo>
                    <a:pt x="1465721" y="426272"/>
                  </a:lnTo>
                  <a:lnTo>
                    <a:pt x="1465689" y="445322"/>
                  </a:lnTo>
                  <a:lnTo>
                    <a:pt x="1472940" y="445322"/>
                  </a:lnTo>
                  <a:lnTo>
                    <a:pt x="1472987" y="426272"/>
                  </a:lnTo>
                  <a:close/>
                </a:path>
                <a:path w="1473835" h="1548765">
                  <a:moveTo>
                    <a:pt x="8995" y="445322"/>
                  </a:moveTo>
                  <a:lnTo>
                    <a:pt x="1370" y="445322"/>
                  </a:lnTo>
                  <a:lnTo>
                    <a:pt x="1317" y="477072"/>
                  </a:lnTo>
                  <a:lnTo>
                    <a:pt x="8942" y="477072"/>
                  </a:lnTo>
                  <a:lnTo>
                    <a:pt x="8995" y="445322"/>
                  </a:lnTo>
                  <a:close/>
                </a:path>
                <a:path w="1473835" h="1548765">
                  <a:moveTo>
                    <a:pt x="1472940" y="445322"/>
                  </a:moveTo>
                  <a:lnTo>
                    <a:pt x="1465689" y="445322"/>
                  </a:lnTo>
                  <a:lnTo>
                    <a:pt x="1465637" y="477072"/>
                  </a:lnTo>
                  <a:lnTo>
                    <a:pt x="1472862" y="477072"/>
                  </a:lnTo>
                  <a:lnTo>
                    <a:pt x="1472940" y="445322"/>
                  </a:lnTo>
                  <a:close/>
                </a:path>
                <a:path w="1473835" h="1548765">
                  <a:moveTo>
                    <a:pt x="7752" y="1195886"/>
                  </a:moveTo>
                  <a:lnTo>
                    <a:pt x="139" y="1195892"/>
                  </a:lnTo>
                  <a:lnTo>
                    <a:pt x="135" y="1197162"/>
                  </a:lnTo>
                  <a:lnTo>
                    <a:pt x="7748" y="1197162"/>
                  </a:lnTo>
                  <a:lnTo>
                    <a:pt x="7752" y="1195886"/>
                  </a:lnTo>
                  <a:close/>
                </a:path>
                <a:path w="1473835" h="1548765">
                  <a:moveTo>
                    <a:pt x="1471094" y="1194622"/>
                  </a:moveTo>
                  <a:lnTo>
                    <a:pt x="1464449" y="1194628"/>
                  </a:lnTo>
                  <a:lnTo>
                    <a:pt x="1464442" y="1197162"/>
                  </a:lnTo>
                  <a:lnTo>
                    <a:pt x="1471088" y="1197162"/>
                  </a:lnTo>
                  <a:lnTo>
                    <a:pt x="1471094" y="1194622"/>
                  </a:lnTo>
                  <a:close/>
                </a:path>
                <a:path w="1473835" h="1548765">
                  <a:moveTo>
                    <a:pt x="7757" y="1193352"/>
                  </a:moveTo>
                  <a:lnTo>
                    <a:pt x="143" y="1193352"/>
                  </a:lnTo>
                  <a:lnTo>
                    <a:pt x="139" y="1195892"/>
                  </a:lnTo>
                  <a:lnTo>
                    <a:pt x="7752" y="1195886"/>
                  </a:lnTo>
                  <a:lnTo>
                    <a:pt x="7757" y="1193352"/>
                  </a:lnTo>
                  <a:close/>
                </a:path>
                <a:path w="1473835" h="1548765">
                  <a:moveTo>
                    <a:pt x="1471097" y="1193352"/>
                  </a:moveTo>
                  <a:lnTo>
                    <a:pt x="1464451" y="1193352"/>
                  </a:lnTo>
                  <a:lnTo>
                    <a:pt x="1464449" y="1194628"/>
                  </a:lnTo>
                  <a:lnTo>
                    <a:pt x="1471094" y="1194622"/>
                  </a:lnTo>
                  <a:lnTo>
                    <a:pt x="1471097" y="1193352"/>
                  </a:lnTo>
                  <a:close/>
                </a:path>
                <a:path w="1473835" h="1548765">
                  <a:moveTo>
                    <a:pt x="7784" y="1176836"/>
                  </a:moveTo>
                  <a:lnTo>
                    <a:pt x="171" y="1176842"/>
                  </a:lnTo>
                  <a:lnTo>
                    <a:pt x="143" y="1193352"/>
                  </a:lnTo>
                  <a:lnTo>
                    <a:pt x="7757" y="1193346"/>
                  </a:lnTo>
                  <a:lnTo>
                    <a:pt x="7784" y="1176836"/>
                  </a:lnTo>
                  <a:close/>
                </a:path>
                <a:path w="1473835" h="1548765">
                  <a:moveTo>
                    <a:pt x="1464453" y="1192088"/>
                  </a:moveTo>
                  <a:lnTo>
                    <a:pt x="7757" y="1193352"/>
                  </a:lnTo>
                  <a:lnTo>
                    <a:pt x="1464451" y="1193352"/>
                  </a:lnTo>
                  <a:lnTo>
                    <a:pt x="1464453" y="1192088"/>
                  </a:lnTo>
                  <a:close/>
                </a:path>
                <a:path w="1473835" h="1548765">
                  <a:moveTo>
                    <a:pt x="1471141" y="1175572"/>
                  </a:moveTo>
                  <a:lnTo>
                    <a:pt x="7784" y="1176842"/>
                  </a:lnTo>
                  <a:lnTo>
                    <a:pt x="1464478" y="1176842"/>
                  </a:lnTo>
                  <a:lnTo>
                    <a:pt x="1464453" y="1192088"/>
                  </a:lnTo>
                  <a:lnTo>
                    <a:pt x="1471101" y="1192082"/>
                  </a:lnTo>
                  <a:lnTo>
                    <a:pt x="1471141" y="1175572"/>
                  </a:lnTo>
                  <a:close/>
                </a:path>
                <a:path w="1473835" h="1548765">
                  <a:moveTo>
                    <a:pt x="175" y="1173032"/>
                  </a:moveTo>
                  <a:lnTo>
                    <a:pt x="171" y="1176842"/>
                  </a:lnTo>
                  <a:lnTo>
                    <a:pt x="7784" y="1176836"/>
                  </a:lnTo>
                  <a:lnTo>
                    <a:pt x="7790" y="1173039"/>
                  </a:lnTo>
                  <a:lnTo>
                    <a:pt x="175" y="1173032"/>
                  </a:lnTo>
                  <a:close/>
                </a:path>
                <a:path w="1473835" h="1548765">
                  <a:moveTo>
                    <a:pt x="1464482" y="1174297"/>
                  </a:moveTo>
                  <a:lnTo>
                    <a:pt x="1464478" y="1175572"/>
                  </a:lnTo>
                  <a:lnTo>
                    <a:pt x="784614" y="1176165"/>
                  </a:lnTo>
                  <a:lnTo>
                    <a:pt x="1471141" y="1175572"/>
                  </a:lnTo>
                  <a:lnTo>
                    <a:pt x="1471147" y="1174302"/>
                  </a:lnTo>
                  <a:lnTo>
                    <a:pt x="1464482" y="1174297"/>
                  </a:lnTo>
                  <a:close/>
                </a:path>
                <a:path w="1473835" h="1548765">
                  <a:moveTo>
                    <a:pt x="1471169" y="1165412"/>
                  </a:moveTo>
                  <a:lnTo>
                    <a:pt x="1464497" y="1165412"/>
                  </a:lnTo>
                  <a:lnTo>
                    <a:pt x="1464482" y="1174297"/>
                  </a:lnTo>
                  <a:lnTo>
                    <a:pt x="1471147" y="1174302"/>
                  </a:lnTo>
                  <a:lnTo>
                    <a:pt x="1471169" y="1165412"/>
                  </a:lnTo>
                  <a:close/>
                </a:path>
                <a:path w="1473835" h="1548765">
                  <a:moveTo>
                    <a:pt x="7803" y="1165412"/>
                  </a:moveTo>
                  <a:lnTo>
                    <a:pt x="189" y="1165412"/>
                  </a:lnTo>
                  <a:lnTo>
                    <a:pt x="175" y="1173032"/>
                  </a:lnTo>
                  <a:lnTo>
                    <a:pt x="7790" y="1173039"/>
                  </a:lnTo>
                  <a:lnTo>
                    <a:pt x="7799" y="1167952"/>
                  </a:lnTo>
                  <a:lnTo>
                    <a:pt x="1464493" y="1167952"/>
                  </a:lnTo>
                  <a:lnTo>
                    <a:pt x="7799" y="1166682"/>
                  </a:lnTo>
                  <a:lnTo>
                    <a:pt x="7803" y="1165412"/>
                  </a:lnTo>
                  <a:close/>
                </a:path>
                <a:path w="1473835" h="1548765">
                  <a:moveTo>
                    <a:pt x="1464487" y="1170492"/>
                  </a:moveTo>
                  <a:lnTo>
                    <a:pt x="7792" y="1171762"/>
                  </a:lnTo>
                  <a:lnTo>
                    <a:pt x="1464485" y="1171762"/>
                  </a:lnTo>
                  <a:lnTo>
                    <a:pt x="1464487" y="1170492"/>
                  </a:lnTo>
                  <a:close/>
                </a:path>
                <a:path w="1473835" h="1548765">
                  <a:moveTo>
                    <a:pt x="7826" y="1151436"/>
                  </a:moveTo>
                  <a:lnTo>
                    <a:pt x="212" y="1151442"/>
                  </a:lnTo>
                  <a:lnTo>
                    <a:pt x="189" y="1165412"/>
                  </a:lnTo>
                  <a:lnTo>
                    <a:pt x="7803" y="1165406"/>
                  </a:lnTo>
                  <a:lnTo>
                    <a:pt x="7826" y="1151436"/>
                  </a:lnTo>
                  <a:close/>
                </a:path>
                <a:path w="1473835" h="1548765">
                  <a:moveTo>
                    <a:pt x="1464498" y="1164148"/>
                  </a:moveTo>
                  <a:lnTo>
                    <a:pt x="7803" y="1165412"/>
                  </a:lnTo>
                  <a:lnTo>
                    <a:pt x="1464497" y="1165412"/>
                  </a:lnTo>
                  <a:lnTo>
                    <a:pt x="1464498" y="1164148"/>
                  </a:lnTo>
                  <a:close/>
                </a:path>
                <a:path w="1473835" h="1548765">
                  <a:moveTo>
                    <a:pt x="1471204" y="1150172"/>
                  </a:moveTo>
                  <a:lnTo>
                    <a:pt x="1464520" y="1150178"/>
                  </a:lnTo>
                  <a:lnTo>
                    <a:pt x="1464498" y="1164148"/>
                  </a:lnTo>
                  <a:lnTo>
                    <a:pt x="1471169" y="1164142"/>
                  </a:lnTo>
                  <a:lnTo>
                    <a:pt x="1471204" y="1150172"/>
                  </a:lnTo>
                  <a:close/>
                </a:path>
                <a:path w="1473835" h="1548765">
                  <a:moveTo>
                    <a:pt x="1464510" y="1156522"/>
                  </a:moveTo>
                  <a:lnTo>
                    <a:pt x="7818" y="1156522"/>
                  </a:lnTo>
                  <a:lnTo>
                    <a:pt x="7816" y="1157792"/>
                  </a:lnTo>
                  <a:lnTo>
                    <a:pt x="1464510" y="1156522"/>
                  </a:lnTo>
                  <a:close/>
                </a:path>
                <a:path w="1473835" h="1548765">
                  <a:moveTo>
                    <a:pt x="1464520" y="1150172"/>
                  </a:moveTo>
                  <a:lnTo>
                    <a:pt x="7828" y="1150172"/>
                  </a:lnTo>
                  <a:lnTo>
                    <a:pt x="7826" y="1151436"/>
                  </a:lnTo>
                  <a:lnTo>
                    <a:pt x="1464520" y="1150172"/>
                  </a:lnTo>
                  <a:close/>
                </a:path>
                <a:path w="1473835" h="1548765">
                  <a:moveTo>
                    <a:pt x="7830" y="1148902"/>
                  </a:moveTo>
                  <a:lnTo>
                    <a:pt x="216" y="1148902"/>
                  </a:lnTo>
                  <a:lnTo>
                    <a:pt x="214" y="1150172"/>
                  </a:lnTo>
                  <a:lnTo>
                    <a:pt x="7828" y="1150172"/>
                  </a:lnTo>
                  <a:lnTo>
                    <a:pt x="7830" y="1148902"/>
                  </a:lnTo>
                  <a:close/>
                </a:path>
                <a:path w="1473835" h="1548765">
                  <a:moveTo>
                    <a:pt x="1471210" y="1148902"/>
                  </a:moveTo>
                  <a:lnTo>
                    <a:pt x="1464524" y="1148902"/>
                  </a:lnTo>
                  <a:lnTo>
                    <a:pt x="1464520" y="1150172"/>
                  </a:lnTo>
                  <a:lnTo>
                    <a:pt x="1471204" y="1150172"/>
                  </a:lnTo>
                  <a:lnTo>
                    <a:pt x="1471210" y="1148902"/>
                  </a:lnTo>
                  <a:close/>
                </a:path>
                <a:path w="1473835" h="1548765">
                  <a:moveTo>
                    <a:pt x="7834" y="1146362"/>
                  </a:moveTo>
                  <a:lnTo>
                    <a:pt x="221" y="1146362"/>
                  </a:lnTo>
                  <a:lnTo>
                    <a:pt x="216" y="1148902"/>
                  </a:lnTo>
                  <a:lnTo>
                    <a:pt x="14449" y="1147638"/>
                  </a:lnTo>
                  <a:lnTo>
                    <a:pt x="7830" y="1147632"/>
                  </a:lnTo>
                  <a:lnTo>
                    <a:pt x="7834" y="1146362"/>
                  </a:lnTo>
                  <a:close/>
                </a:path>
                <a:path w="1473835" h="1548765">
                  <a:moveTo>
                    <a:pt x="1471216" y="1146362"/>
                  </a:moveTo>
                  <a:lnTo>
                    <a:pt x="1464529" y="1146362"/>
                  </a:lnTo>
                  <a:lnTo>
                    <a:pt x="1464527" y="1147638"/>
                  </a:lnTo>
                  <a:lnTo>
                    <a:pt x="1471210" y="1147632"/>
                  </a:lnTo>
                  <a:lnTo>
                    <a:pt x="1471216" y="1146362"/>
                  </a:lnTo>
                  <a:close/>
                </a:path>
                <a:path w="1473835" h="1548765">
                  <a:moveTo>
                    <a:pt x="229" y="1140012"/>
                  </a:moveTo>
                  <a:lnTo>
                    <a:pt x="221" y="1146362"/>
                  </a:lnTo>
                  <a:lnTo>
                    <a:pt x="7834" y="1146356"/>
                  </a:lnTo>
                  <a:lnTo>
                    <a:pt x="7843" y="1140019"/>
                  </a:lnTo>
                  <a:lnTo>
                    <a:pt x="229" y="1140012"/>
                  </a:lnTo>
                  <a:close/>
                </a:path>
                <a:path w="1473835" h="1548765">
                  <a:moveTo>
                    <a:pt x="1464531" y="1145098"/>
                  </a:moveTo>
                  <a:lnTo>
                    <a:pt x="7834" y="1146362"/>
                  </a:lnTo>
                  <a:lnTo>
                    <a:pt x="1464529" y="1146362"/>
                  </a:lnTo>
                  <a:lnTo>
                    <a:pt x="1464531" y="1145098"/>
                  </a:lnTo>
                  <a:close/>
                </a:path>
                <a:path w="1473835" h="1548765">
                  <a:moveTo>
                    <a:pt x="1464536" y="1141277"/>
                  </a:moveTo>
                  <a:lnTo>
                    <a:pt x="1464531" y="1145098"/>
                  </a:lnTo>
                  <a:lnTo>
                    <a:pt x="1471216" y="1145092"/>
                  </a:lnTo>
                  <a:lnTo>
                    <a:pt x="1471227" y="1141282"/>
                  </a:lnTo>
                  <a:lnTo>
                    <a:pt x="1464536" y="1141277"/>
                  </a:lnTo>
                  <a:close/>
                </a:path>
                <a:path w="1473835" h="1548765">
                  <a:moveTo>
                    <a:pt x="1464546" y="1134927"/>
                  </a:moveTo>
                  <a:lnTo>
                    <a:pt x="1464537" y="1140012"/>
                  </a:lnTo>
                  <a:lnTo>
                    <a:pt x="1471229" y="1140012"/>
                  </a:lnTo>
                  <a:lnTo>
                    <a:pt x="1471229" y="1141282"/>
                  </a:lnTo>
                  <a:lnTo>
                    <a:pt x="1471244" y="1134932"/>
                  </a:lnTo>
                  <a:lnTo>
                    <a:pt x="1464546" y="1134927"/>
                  </a:lnTo>
                  <a:close/>
                </a:path>
                <a:path w="1473835" h="1548765">
                  <a:moveTo>
                    <a:pt x="1464537" y="1140012"/>
                  </a:moveTo>
                  <a:lnTo>
                    <a:pt x="7843" y="1140019"/>
                  </a:lnTo>
                  <a:lnTo>
                    <a:pt x="1464536" y="1141277"/>
                  </a:lnTo>
                  <a:lnTo>
                    <a:pt x="1464537" y="1140012"/>
                  </a:lnTo>
                  <a:close/>
                </a:path>
                <a:path w="1473835" h="1548765">
                  <a:moveTo>
                    <a:pt x="239" y="1133662"/>
                  </a:moveTo>
                  <a:lnTo>
                    <a:pt x="229" y="1140012"/>
                  </a:lnTo>
                  <a:lnTo>
                    <a:pt x="7843" y="1140012"/>
                  </a:lnTo>
                  <a:lnTo>
                    <a:pt x="7853" y="1134932"/>
                  </a:lnTo>
                  <a:lnTo>
                    <a:pt x="239" y="1133662"/>
                  </a:lnTo>
                  <a:close/>
                </a:path>
                <a:path w="1473835" h="1548765">
                  <a:moveTo>
                    <a:pt x="7872" y="1123502"/>
                  </a:moveTo>
                  <a:lnTo>
                    <a:pt x="258" y="1123502"/>
                  </a:lnTo>
                  <a:lnTo>
                    <a:pt x="239" y="1133662"/>
                  </a:lnTo>
                  <a:lnTo>
                    <a:pt x="7853" y="1133662"/>
                  </a:lnTo>
                  <a:lnTo>
                    <a:pt x="7872" y="1123502"/>
                  </a:lnTo>
                  <a:close/>
                </a:path>
                <a:path w="1473835" h="1548765">
                  <a:moveTo>
                    <a:pt x="1471273" y="1123502"/>
                  </a:moveTo>
                  <a:lnTo>
                    <a:pt x="1464564" y="1123502"/>
                  </a:lnTo>
                  <a:lnTo>
                    <a:pt x="1464560" y="1126042"/>
                  </a:lnTo>
                  <a:lnTo>
                    <a:pt x="7866" y="1127312"/>
                  </a:lnTo>
                  <a:lnTo>
                    <a:pt x="1464560" y="1127312"/>
                  </a:lnTo>
                  <a:lnTo>
                    <a:pt x="1464548" y="1133662"/>
                  </a:lnTo>
                  <a:lnTo>
                    <a:pt x="1471244" y="1133662"/>
                  </a:lnTo>
                  <a:lnTo>
                    <a:pt x="1471273" y="1123502"/>
                  </a:lnTo>
                  <a:close/>
                </a:path>
                <a:path w="1473835" h="1548765">
                  <a:moveTo>
                    <a:pt x="1464567" y="1122232"/>
                  </a:moveTo>
                  <a:lnTo>
                    <a:pt x="7874" y="1122232"/>
                  </a:lnTo>
                  <a:lnTo>
                    <a:pt x="7872" y="1123502"/>
                  </a:lnTo>
                  <a:lnTo>
                    <a:pt x="1464567" y="1122232"/>
                  </a:lnTo>
                  <a:close/>
                </a:path>
                <a:path w="1473835" h="1548765">
                  <a:moveTo>
                    <a:pt x="7879" y="1119686"/>
                  </a:moveTo>
                  <a:lnTo>
                    <a:pt x="264" y="1119692"/>
                  </a:lnTo>
                  <a:lnTo>
                    <a:pt x="258" y="1122232"/>
                  </a:lnTo>
                  <a:lnTo>
                    <a:pt x="7874" y="1122232"/>
                  </a:lnTo>
                  <a:lnTo>
                    <a:pt x="7879" y="1119686"/>
                  </a:lnTo>
                  <a:close/>
                </a:path>
                <a:path w="1473835" h="1548765">
                  <a:moveTo>
                    <a:pt x="1471282" y="1118422"/>
                  </a:moveTo>
                  <a:lnTo>
                    <a:pt x="1464575" y="1118428"/>
                  </a:lnTo>
                  <a:lnTo>
                    <a:pt x="1464569" y="1122232"/>
                  </a:lnTo>
                  <a:lnTo>
                    <a:pt x="1471273" y="1122232"/>
                  </a:lnTo>
                  <a:lnTo>
                    <a:pt x="1471282" y="1118422"/>
                  </a:lnTo>
                  <a:close/>
                </a:path>
                <a:path w="1473835" h="1548765">
                  <a:moveTo>
                    <a:pt x="1464575" y="1118422"/>
                  </a:moveTo>
                  <a:lnTo>
                    <a:pt x="7880" y="1118422"/>
                  </a:lnTo>
                  <a:lnTo>
                    <a:pt x="7879" y="1119686"/>
                  </a:lnTo>
                  <a:lnTo>
                    <a:pt x="1464575" y="1118422"/>
                  </a:lnTo>
                  <a:close/>
                </a:path>
                <a:path w="1473835" h="1548765">
                  <a:moveTo>
                    <a:pt x="271" y="1114612"/>
                  </a:moveTo>
                  <a:lnTo>
                    <a:pt x="266" y="1118422"/>
                  </a:lnTo>
                  <a:lnTo>
                    <a:pt x="7880" y="1118422"/>
                  </a:lnTo>
                  <a:lnTo>
                    <a:pt x="7885" y="1114619"/>
                  </a:lnTo>
                  <a:lnTo>
                    <a:pt x="271" y="1114612"/>
                  </a:lnTo>
                  <a:close/>
                </a:path>
                <a:path w="1473835" h="1548765">
                  <a:moveTo>
                    <a:pt x="782103" y="1115287"/>
                  </a:moveTo>
                  <a:lnTo>
                    <a:pt x="1464579" y="1115882"/>
                  </a:lnTo>
                  <a:lnTo>
                    <a:pt x="1464575" y="1118422"/>
                  </a:lnTo>
                  <a:lnTo>
                    <a:pt x="1471282" y="1118422"/>
                  </a:lnTo>
                  <a:lnTo>
                    <a:pt x="1471291" y="1115882"/>
                  </a:lnTo>
                  <a:lnTo>
                    <a:pt x="782103" y="1115287"/>
                  </a:lnTo>
                  <a:close/>
                </a:path>
                <a:path w="1473835" h="1548765">
                  <a:moveTo>
                    <a:pt x="1471298" y="1112072"/>
                  </a:moveTo>
                  <a:lnTo>
                    <a:pt x="1464586" y="1112072"/>
                  </a:lnTo>
                  <a:lnTo>
                    <a:pt x="1464579" y="1114612"/>
                  </a:lnTo>
                  <a:lnTo>
                    <a:pt x="1471291" y="1115882"/>
                  </a:lnTo>
                  <a:lnTo>
                    <a:pt x="1471298" y="1112072"/>
                  </a:lnTo>
                  <a:close/>
                </a:path>
                <a:path w="1473835" h="1548765">
                  <a:moveTo>
                    <a:pt x="7891" y="1112072"/>
                  </a:moveTo>
                  <a:lnTo>
                    <a:pt x="277" y="1112072"/>
                  </a:lnTo>
                  <a:lnTo>
                    <a:pt x="271" y="1114612"/>
                  </a:lnTo>
                  <a:lnTo>
                    <a:pt x="7885" y="1114619"/>
                  </a:lnTo>
                  <a:lnTo>
                    <a:pt x="7891" y="1112072"/>
                  </a:lnTo>
                  <a:close/>
                </a:path>
                <a:path w="1473835" h="1548765">
                  <a:moveTo>
                    <a:pt x="7904" y="1104452"/>
                  </a:moveTo>
                  <a:lnTo>
                    <a:pt x="289" y="1104452"/>
                  </a:lnTo>
                  <a:lnTo>
                    <a:pt x="277" y="1112072"/>
                  </a:lnTo>
                  <a:lnTo>
                    <a:pt x="7891" y="1112066"/>
                  </a:lnTo>
                  <a:lnTo>
                    <a:pt x="7904" y="1104452"/>
                  </a:lnTo>
                  <a:close/>
                </a:path>
                <a:path w="1473835" h="1548765">
                  <a:moveTo>
                    <a:pt x="1464588" y="1110808"/>
                  </a:moveTo>
                  <a:lnTo>
                    <a:pt x="7891" y="1112072"/>
                  </a:lnTo>
                  <a:lnTo>
                    <a:pt x="1464586" y="1112072"/>
                  </a:lnTo>
                  <a:lnTo>
                    <a:pt x="1464588" y="1110808"/>
                  </a:lnTo>
                  <a:close/>
                </a:path>
                <a:path w="1473835" h="1548765">
                  <a:moveTo>
                    <a:pt x="1471320" y="1104452"/>
                  </a:moveTo>
                  <a:lnTo>
                    <a:pt x="1464598" y="1104452"/>
                  </a:lnTo>
                  <a:lnTo>
                    <a:pt x="1464592" y="1106992"/>
                  </a:lnTo>
                  <a:lnTo>
                    <a:pt x="7898" y="1108262"/>
                  </a:lnTo>
                  <a:lnTo>
                    <a:pt x="1464592" y="1108262"/>
                  </a:lnTo>
                  <a:lnTo>
                    <a:pt x="1464588" y="1110808"/>
                  </a:lnTo>
                  <a:lnTo>
                    <a:pt x="1471301" y="1110802"/>
                  </a:lnTo>
                  <a:lnTo>
                    <a:pt x="1471320" y="1104452"/>
                  </a:lnTo>
                  <a:close/>
                </a:path>
                <a:path w="1473835" h="1548765">
                  <a:moveTo>
                    <a:pt x="7906" y="1103189"/>
                  </a:moveTo>
                  <a:lnTo>
                    <a:pt x="7904" y="1104452"/>
                  </a:lnTo>
                  <a:lnTo>
                    <a:pt x="1464598" y="1104447"/>
                  </a:lnTo>
                  <a:lnTo>
                    <a:pt x="7906" y="1103189"/>
                  </a:lnTo>
                  <a:close/>
                </a:path>
                <a:path w="1473835" h="1548765">
                  <a:moveTo>
                    <a:pt x="1471338" y="1096832"/>
                  </a:moveTo>
                  <a:lnTo>
                    <a:pt x="1464611" y="1096832"/>
                  </a:lnTo>
                  <a:lnTo>
                    <a:pt x="1464598" y="1104447"/>
                  </a:lnTo>
                  <a:lnTo>
                    <a:pt x="1471320" y="1104452"/>
                  </a:lnTo>
                  <a:lnTo>
                    <a:pt x="1471338" y="1096832"/>
                  </a:lnTo>
                  <a:close/>
                </a:path>
                <a:path w="1473835" h="1548765">
                  <a:moveTo>
                    <a:pt x="7915" y="1096832"/>
                  </a:moveTo>
                  <a:lnTo>
                    <a:pt x="302" y="1096832"/>
                  </a:lnTo>
                  <a:lnTo>
                    <a:pt x="289" y="1103182"/>
                  </a:lnTo>
                  <a:lnTo>
                    <a:pt x="7906" y="1103189"/>
                  </a:lnTo>
                  <a:lnTo>
                    <a:pt x="7915" y="1096832"/>
                  </a:lnTo>
                  <a:close/>
                </a:path>
                <a:path w="1473835" h="1548765">
                  <a:moveTo>
                    <a:pt x="1464605" y="1099372"/>
                  </a:moveTo>
                  <a:lnTo>
                    <a:pt x="7912" y="1099372"/>
                  </a:lnTo>
                  <a:lnTo>
                    <a:pt x="7910" y="1100642"/>
                  </a:lnTo>
                  <a:lnTo>
                    <a:pt x="1464605" y="1099372"/>
                  </a:lnTo>
                  <a:close/>
                </a:path>
                <a:path w="1473835" h="1548765">
                  <a:moveTo>
                    <a:pt x="7917" y="1095562"/>
                  </a:moveTo>
                  <a:lnTo>
                    <a:pt x="7915" y="1096832"/>
                  </a:lnTo>
                  <a:lnTo>
                    <a:pt x="1464611" y="1096832"/>
                  </a:lnTo>
                  <a:lnTo>
                    <a:pt x="7917" y="1095562"/>
                  </a:lnTo>
                  <a:close/>
                </a:path>
                <a:path w="1473835" h="1548765">
                  <a:moveTo>
                    <a:pt x="7929" y="1089212"/>
                  </a:moveTo>
                  <a:lnTo>
                    <a:pt x="314" y="1089212"/>
                  </a:lnTo>
                  <a:lnTo>
                    <a:pt x="302" y="1095562"/>
                  </a:lnTo>
                  <a:lnTo>
                    <a:pt x="7917" y="1095562"/>
                  </a:lnTo>
                  <a:lnTo>
                    <a:pt x="7929" y="1089212"/>
                  </a:lnTo>
                  <a:close/>
                </a:path>
                <a:path w="1473835" h="1548765">
                  <a:moveTo>
                    <a:pt x="1471357" y="1089212"/>
                  </a:moveTo>
                  <a:lnTo>
                    <a:pt x="1464622" y="1089212"/>
                  </a:lnTo>
                  <a:lnTo>
                    <a:pt x="1464611" y="1095562"/>
                  </a:lnTo>
                  <a:lnTo>
                    <a:pt x="1471338" y="1095562"/>
                  </a:lnTo>
                  <a:lnTo>
                    <a:pt x="1471357" y="1089212"/>
                  </a:lnTo>
                  <a:close/>
                </a:path>
                <a:path w="1473835" h="1548765">
                  <a:moveTo>
                    <a:pt x="7936" y="1085402"/>
                  </a:moveTo>
                  <a:lnTo>
                    <a:pt x="321" y="1085402"/>
                  </a:lnTo>
                  <a:lnTo>
                    <a:pt x="314" y="1089212"/>
                  </a:lnTo>
                  <a:lnTo>
                    <a:pt x="7929" y="1089206"/>
                  </a:lnTo>
                  <a:lnTo>
                    <a:pt x="7936" y="1085402"/>
                  </a:lnTo>
                  <a:close/>
                </a:path>
                <a:path w="1473835" h="1548765">
                  <a:moveTo>
                    <a:pt x="1471366" y="1085402"/>
                  </a:moveTo>
                  <a:lnTo>
                    <a:pt x="1464630" y="1085402"/>
                  </a:lnTo>
                  <a:lnTo>
                    <a:pt x="1464626" y="1087948"/>
                  </a:lnTo>
                  <a:lnTo>
                    <a:pt x="1471357" y="1087942"/>
                  </a:lnTo>
                  <a:lnTo>
                    <a:pt x="1471366" y="1085402"/>
                  </a:lnTo>
                  <a:close/>
                </a:path>
                <a:path w="1473835" h="1548765">
                  <a:moveTo>
                    <a:pt x="7938" y="1084139"/>
                  </a:moveTo>
                  <a:lnTo>
                    <a:pt x="7936" y="1085402"/>
                  </a:lnTo>
                  <a:lnTo>
                    <a:pt x="1464630" y="1085397"/>
                  </a:lnTo>
                  <a:lnTo>
                    <a:pt x="7938" y="1084139"/>
                  </a:lnTo>
                  <a:close/>
                </a:path>
                <a:path w="1473835" h="1548765">
                  <a:moveTo>
                    <a:pt x="1471385" y="1077782"/>
                  </a:moveTo>
                  <a:lnTo>
                    <a:pt x="1464642" y="1077782"/>
                  </a:lnTo>
                  <a:lnTo>
                    <a:pt x="1464630" y="1085397"/>
                  </a:lnTo>
                  <a:lnTo>
                    <a:pt x="1471366" y="1085402"/>
                  </a:lnTo>
                  <a:lnTo>
                    <a:pt x="1471385" y="1077782"/>
                  </a:lnTo>
                  <a:close/>
                </a:path>
                <a:path w="1473835" h="1548765">
                  <a:moveTo>
                    <a:pt x="333" y="1076512"/>
                  </a:moveTo>
                  <a:lnTo>
                    <a:pt x="321" y="1084132"/>
                  </a:lnTo>
                  <a:lnTo>
                    <a:pt x="7938" y="1084139"/>
                  </a:lnTo>
                  <a:lnTo>
                    <a:pt x="7948" y="1077782"/>
                  </a:lnTo>
                  <a:lnTo>
                    <a:pt x="1471385" y="1077782"/>
                  </a:lnTo>
                  <a:lnTo>
                    <a:pt x="333" y="1076512"/>
                  </a:lnTo>
                  <a:close/>
                </a:path>
                <a:path w="1473835" h="1548765">
                  <a:moveTo>
                    <a:pt x="7967" y="1066346"/>
                  </a:moveTo>
                  <a:lnTo>
                    <a:pt x="354" y="1066352"/>
                  </a:lnTo>
                  <a:lnTo>
                    <a:pt x="333" y="1076512"/>
                  </a:lnTo>
                  <a:lnTo>
                    <a:pt x="7948" y="1076512"/>
                  </a:lnTo>
                  <a:lnTo>
                    <a:pt x="7955" y="1073972"/>
                  </a:lnTo>
                  <a:lnTo>
                    <a:pt x="1464649" y="1073972"/>
                  </a:lnTo>
                  <a:lnTo>
                    <a:pt x="7955" y="1072702"/>
                  </a:lnTo>
                  <a:lnTo>
                    <a:pt x="7967" y="1066346"/>
                  </a:lnTo>
                  <a:close/>
                </a:path>
                <a:path w="1473835" h="1548765">
                  <a:moveTo>
                    <a:pt x="1464660" y="1066347"/>
                  </a:moveTo>
                  <a:lnTo>
                    <a:pt x="1464642" y="1076512"/>
                  </a:lnTo>
                  <a:lnTo>
                    <a:pt x="1471385" y="1076512"/>
                  </a:lnTo>
                  <a:lnTo>
                    <a:pt x="1471411" y="1066352"/>
                  </a:lnTo>
                  <a:lnTo>
                    <a:pt x="1464660" y="1066347"/>
                  </a:lnTo>
                  <a:close/>
                </a:path>
                <a:path w="1473835" h="1548765">
                  <a:moveTo>
                    <a:pt x="1471416" y="1065082"/>
                  </a:moveTo>
                  <a:lnTo>
                    <a:pt x="1471413" y="1066352"/>
                  </a:lnTo>
                  <a:lnTo>
                    <a:pt x="1471416" y="1065082"/>
                  </a:lnTo>
                  <a:close/>
                </a:path>
                <a:path w="1473835" h="1548765">
                  <a:moveTo>
                    <a:pt x="1464661" y="1065088"/>
                  </a:moveTo>
                  <a:lnTo>
                    <a:pt x="1463796" y="1065089"/>
                  </a:lnTo>
                  <a:lnTo>
                    <a:pt x="1464660" y="1066347"/>
                  </a:lnTo>
                  <a:lnTo>
                    <a:pt x="1464661" y="1065088"/>
                  </a:lnTo>
                  <a:close/>
                </a:path>
                <a:path w="1473835" h="1548765">
                  <a:moveTo>
                    <a:pt x="358" y="1061272"/>
                  </a:moveTo>
                  <a:lnTo>
                    <a:pt x="352" y="1065082"/>
                  </a:lnTo>
                  <a:lnTo>
                    <a:pt x="7969" y="1065089"/>
                  </a:lnTo>
                  <a:lnTo>
                    <a:pt x="7976" y="1061279"/>
                  </a:lnTo>
                  <a:lnTo>
                    <a:pt x="358" y="1061272"/>
                  </a:lnTo>
                  <a:close/>
                </a:path>
                <a:path w="1473835" h="1548765">
                  <a:moveTo>
                    <a:pt x="1464666" y="1062537"/>
                  </a:moveTo>
                  <a:lnTo>
                    <a:pt x="1464661" y="1065088"/>
                  </a:lnTo>
                  <a:lnTo>
                    <a:pt x="1471413" y="1065082"/>
                  </a:lnTo>
                  <a:lnTo>
                    <a:pt x="1471420" y="1062542"/>
                  </a:lnTo>
                  <a:lnTo>
                    <a:pt x="1464666" y="1062537"/>
                  </a:lnTo>
                  <a:close/>
                </a:path>
                <a:path w="1473835" h="1548765">
                  <a:moveTo>
                    <a:pt x="1464672" y="1058727"/>
                  </a:moveTo>
                  <a:lnTo>
                    <a:pt x="1464668" y="1061272"/>
                  </a:lnTo>
                  <a:lnTo>
                    <a:pt x="1471423" y="1061272"/>
                  </a:lnTo>
                  <a:lnTo>
                    <a:pt x="1471423" y="1062542"/>
                  </a:lnTo>
                  <a:lnTo>
                    <a:pt x="1471432" y="1058732"/>
                  </a:lnTo>
                  <a:lnTo>
                    <a:pt x="1464672" y="1058727"/>
                  </a:lnTo>
                  <a:close/>
                </a:path>
                <a:path w="1473835" h="1548765">
                  <a:moveTo>
                    <a:pt x="1464668" y="1061272"/>
                  </a:moveTo>
                  <a:lnTo>
                    <a:pt x="1457125" y="1061279"/>
                  </a:lnTo>
                  <a:lnTo>
                    <a:pt x="1464666" y="1062537"/>
                  </a:lnTo>
                  <a:lnTo>
                    <a:pt x="1464668" y="1061272"/>
                  </a:lnTo>
                  <a:close/>
                </a:path>
                <a:path w="1473835" h="1548765">
                  <a:moveTo>
                    <a:pt x="1464668" y="1061272"/>
                  </a:moveTo>
                  <a:lnTo>
                    <a:pt x="7976" y="1061279"/>
                  </a:lnTo>
                  <a:lnTo>
                    <a:pt x="736107" y="1061908"/>
                  </a:lnTo>
                  <a:lnTo>
                    <a:pt x="1464668" y="1061272"/>
                  </a:lnTo>
                  <a:close/>
                </a:path>
                <a:path w="1473835" h="1548765">
                  <a:moveTo>
                    <a:pt x="364" y="1057462"/>
                  </a:moveTo>
                  <a:lnTo>
                    <a:pt x="358" y="1061272"/>
                  </a:lnTo>
                  <a:lnTo>
                    <a:pt x="7976" y="1061272"/>
                  </a:lnTo>
                  <a:lnTo>
                    <a:pt x="7980" y="1058732"/>
                  </a:lnTo>
                  <a:lnTo>
                    <a:pt x="364" y="1057462"/>
                  </a:lnTo>
                  <a:close/>
                </a:path>
                <a:path w="1473835" h="1548765">
                  <a:moveTo>
                    <a:pt x="7995" y="1049836"/>
                  </a:moveTo>
                  <a:lnTo>
                    <a:pt x="379" y="1049842"/>
                  </a:lnTo>
                  <a:lnTo>
                    <a:pt x="364" y="1057462"/>
                  </a:lnTo>
                  <a:lnTo>
                    <a:pt x="7980" y="1057462"/>
                  </a:lnTo>
                  <a:lnTo>
                    <a:pt x="7995" y="1049836"/>
                  </a:lnTo>
                  <a:close/>
                </a:path>
                <a:path w="1473835" h="1548765">
                  <a:moveTo>
                    <a:pt x="1471454" y="1048572"/>
                  </a:moveTo>
                  <a:lnTo>
                    <a:pt x="1464689" y="1048578"/>
                  </a:lnTo>
                  <a:lnTo>
                    <a:pt x="1464674" y="1057462"/>
                  </a:lnTo>
                  <a:lnTo>
                    <a:pt x="1471432" y="1057462"/>
                  </a:lnTo>
                  <a:lnTo>
                    <a:pt x="1471454" y="1048572"/>
                  </a:lnTo>
                  <a:close/>
                </a:path>
                <a:path w="1473835" h="1548765">
                  <a:moveTo>
                    <a:pt x="7988" y="1053652"/>
                  </a:moveTo>
                  <a:lnTo>
                    <a:pt x="7986" y="1054922"/>
                  </a:lnTo>
                  <a:lnTo>
                    <a:pt x="1464680" y="1054922"/>
                  </a:lnTo>
                  <a:lnTo>
                    <a:pt x="7988" y="1053652"/>
                  </a:lnTo>
                  <a:close/>
                </a:path>
                <a:path w="1473835" h="1548765">
                  <a:moveTo>
                    <a:pt x="1464689" y="1048572"/>
                  </a:moveTo>
                  <a:lnTo>
                    <a:pt x="7997" y="1048572"/>
                  </a:lnTo>
                  <a:lnTo>
                    <a:pt x="7995" y="1049836"/>
                  </a:lnTo>
                  <a:lnTo>
                    <a:pt x="1464689" y="1048572"/>
                  </a:lnTo>
                  <a:close/>
                </a:path>
                <a:path w="1473835" h="1548765">
                  <a:moveTo>
                    <a:pt x="396" y="1038412"/>
                  </a:moveTo>
                  <a:lnTo>
                    <a:pt x="381" y="1048572"/>
                  </a:lnTo>
                  <a:lnTo>
                    <a:pt x="7997" y="1048572"/>
                  </a:lnTo>
                  <a:lnTo>
                    <a:pt x="8011" y="1039682"/>
                  </a:lnTo>
                  <a:lnTo>
                    <a:pt x="1471479" y="1039682"/>
                  </a:lnTo>
                  <a:lnTo>
                    <a:pt x="396" y="1038412"/>
                  </a:lnTo>
                  <a:close/>
                </a:path>
                <a:path w="1473835" h="1548765">
                  <a:moveTo>
                    <a:pt x="1471479" y="1039682"/>
                  </a:moveTo>
                  <a:lnTo>
                    <a:pt x="1464706" y="1039682"/>
                  </a:lnTo>
                  <a:lnTo>
                    <a:pt x="1464689" y="1048572"/>
                  </a:lnTo>
                  <a:lnTo>
                    <a:pt x="1471454" y="1048572"/>
                  </a:lnTo>
                  <a:lnTo>
                    <a:pt x="1471479" y="1039682"/>
                  </a:lnTo>
                  <a:close/>
                </a:path>
                <a:path w="1473835" h="1548765">
                  <a:moveTo>
                    <a:pt x="404" y="1033332"/>
                  </a:moveTo>
                  <a:lnTo>
                    <a:pt x="396" y="1038412"/>
                  </a:lnTo>
                  <a:lnTo>
                    <a:pt x="1471479" y="1039682"/>
                  </a:lnTo>
                  <a:lnTo>
                    <a:pt x="1471482" y="1038412"/>
                  </a:lnTo>
                  <a:lnTo>
                    <a:pt x="8011" y="1038412"/>
                  </a:lnTo>
                  <a:lnTo>
                    <a:pt x="8020" y="1034602"/>
                  </a:lnTo>
                  <a:lnTo>
                    <a:pt x="1464714" y="1034597"/>
                  </a:lnTo>
                  <a:lnTo>
                    <a:pt x="404" y="1033332"/>
                  </a:lnTo>
                  <a:close/>
                </a:path>
                <a:path w="1473835" h="1548765">
                  <a:moveTo>
                    <a:pt x="1464714" y="1034597"/>
                  </a:moveTo>
                  <a:lnTo>
                    <a:pt x="1464706" y="1038412"/>
                  </a:lnTo>
                  <a:lnTo>
                    <a:pt x="1471482" y="1038412"/>
                  </a:lnTo>
                  <a:lnTo>
                    <a:pt x="1471492" y="1034602"/>
                  </a:lnTo>
                  <a:lnTo>
                    <a:pt x="1464714" y="1034597"/>
                  </a:lnTo>
                  <a:close/>
                </a:path>
                <a:path w="1473835" h="1548765">
                  <a:moveTo>
                    <a:pt x="1471502" y="1029522"/>
                  </a:moveTo>
                  <a:lnTo>
                    <a:pt x="1464722" y="1029522"/>
                  </a:lnTo>
                  <a:lnTo>
                    <a:pt x="1464714" y="1034597"/>
                  </a:lnTo>
                  <a:lnTo>
                    <a:pt x="1471492" y="1034602"/>
                  </a:lnTo>
                  <a:lnTo>
                    <a:pt x="1471502" y="1029522"/>
                  </a:lnTo>
                  <a:close/>
                </a:path>
                <a:path w="1473835" h="1548765">
                  <a:moveTo>
                    <a:pt x="778783" y="1034004"/>
                  </a:moveTo>
                  <a:lnTo>
                    <a:pt x="1458003" y="1034597"/>
                  </a:lnTo>
                  <a:lnTo>
                    <a:pt x="1464714" y="1034597"/>
                  </a:lnTo>
                  <a:lnTo>
                    <a:pt x="778783" y="1034004"/>
                  </a:lnTo>
                  <a:close/>
                </a:path>
                <a:path w="1473835" h="1548765">
                  <a:moveTo>
                    <a:pt x="8028" y="1029522"/>
                  </a:moveTo>
                  <a:lnTo>
                    <a:pt x="412" y="1029522"/>
                  </a:lnTo>
                  <a:lnTo>
                    <a:pt x="404" y="1033332"/>
                  </a:lnTo>
                  <a:lnTo>
                    <a:pt x="778783" y="1034004"/>
                  </a:lnTo>
                  <a:lnTo>
                    <a:pt x="8020" y="1033332"/>
                  </a:lnTo>
                  <a:lnTo>
                    <a:pt x="8028" y="1029522"/>
                  </a:lnTo>
                  <a:close/>
                </a:path>
                <a:path w="1473835" h="1548765">
                  <a:moveTo>
                    <a:pt x="421" y="1023172"/>
                  </a:moveTo>
                  <a:lnTo>
                    <a:pt x="412" y="1029522"/>
                  </a:lnTo>
                  <a:lnTo>
                    <a:pt x="8028" y="1029516"/>
                  </a:lnTo>
                  <a:lnTo>
                    <a:pt x="8037" y="1023179"/>
                  </a:lnTo>
                  <a:lnTo>
                    <a:pt x="421" y="1023172"/>
                  </a:lnTo>
                  <a:close/>
                </a:path>
                <a:path w="1473835" h="1548765">
                  <a:moveTo>
                    <a:pt x="1464724" y="1028258"/>
                  </a:moveTo>
                  <a:lnTo>
                    <a:pt x="8028" y="1029522"/>
                  </a:lnTo>
                  <a:lnTo>
                    <a:pt x="1464722" y="1029522"/>
                  </a:lnTo>
                  <a:lnTo>
                    <a:pt x="1464724" y="1028258"/>
                  </a:lnTo>
                  <a:close/>
                </a:path>
                <a:path w="1473835" h="1548765">
                  <a:moveTo>
                    <a:pt x="1464729" y="1024437"/>
                  </a:moveTo>
                  <a:lnTo>
                    <a:pt x="1464724" y="1028258"/>
                  </a:lnTo>
                  <a:lnTo>
                    <a:pt x="1471504" y="1028252"/>
                  </a:lnTo>
                  <a:lnTo>
                    <a:pt x="1471514" y="1024442"/>
                  </a:lnTo>
                  <a:lnTo>
                    <a:pt x="1464729" y="1024437"/>
                  </a:lnTo>
                  <a:close/>
                </a:path>
                <a:path w="1473835" h="1548765">
                  <a:moveTo>
                    <a:pt x="1471542" y="1013012"/>
                  </a:moveTo>
                  <a:lnTo>
                    <a:pt x="1464750" y="1013018"/>
                  </a:lnTo>
                  <a:lnTo>
                    <a:pt x="1464731" y="1023172"/>
                  </a:lnTo>
                  <a:lnTo>
                    <a:pt x="1471517" y="1023172"/>
                  </a:lnTo>
                  <a:lnTo>
                    <a:pt x="1471517" y="1024442"/>
                  </a:lnTo>
                  <a:lnTo>
                    <a:pt x="1471542" y="1013012"/>
                  </a:lnTo>
                  <a:close/>
                </a:path>
                <a:path w="1473835" h="1548765">
                  <a:moveTo>
                    <a:pt x="1464731" y="1023172"/>
                  </a:moveTo>
                  <a:lnTo>
                    <a:pt x="8037" y="1023179"/>
                  </a:lnTo>
                  <a:lnTo>
                    <a:pt x="1464729" y="1024437"/>
                  </a:lnTo>
                  <a:lnTo>
                    <a:pt x="1464731" y="1023172"/>
                  </a:lnTo>
                  <a:close/>
                </a:path>
                <a:path w="1473835" h="1548765">
                  <a:moveTo>
                    <a:pt x="8051" y="1014276"/>
                  </a:moveTo>
                  <a:lnTo>
                    <a:pt x="439" y="1014282"/>
                  </a:lnTo>
                  <a:lnTo>
                    <a:pt x="421" y="1023172"/>
                  </a:lnTo>
                  <a:lnTo>
                    <a:pt x="8037" y="1023172"/>
                  </a:lnTo>
                  <a:lnTo>
                    <a:pt x="8051" y="1014276"/>
                  </a:lnTo>
                  <a:close/>
                </a:path>
                <a:path w="1473835" h="1548765">
                  <a:moveTo>
                    <a:pt x="1464746" y="1014282"/>
                  </a:moveTo>
                  <a:close/>
                </a:path>
                <a:path w="1473835" h="1548765">
                  <a:moveTo>
                    <a:pt x="8054" y="1013012"/>
                  </a:moveTo>
                  <a:lnTo>
                    <a:pt x="8051" y="1014276"/>
                  </a:lnTo>
                  <a:lnTo>
                    <a:pt x="14781" y="1013018"/>
                  </a:lnTo>
                  <a:lnTo>
                    <a:pt x="8054" y="1013012"/>
                  </a:lnTo>
                  <a:close/>
                </a:path>
                <a:path w="1473835" h="1548765">
                  <a:moveTo>
                    <a:pt x="8064" y="1007932"/>
                  </a:moveTo>
                  <a:lnTo>
                    <a:pt x="448" y="1007932"/>
                  </a:lnTo>
                  <a:lnTo>
                    <a:pt x="437" y="1013012"/>
                  </a:lnTo>
                  <a:lnTo>
                    <a:pt x="8054" y="1013012"/>
                  </a:lnTo>
                  <a:lnTo>
                    <a:pt x="8064" y="1007932"/>
                  </a:lnTo>
                  <a:close/>
                </a:path>
                <a:path w="1473835" h="1548765">
                  <a:moveTo>
                    <a:pt x="1471557" y="1007932"/>
                  </a:moveTo>
                  <a:lnTo>
                    <a:pt x="1464758" y="1007932"/>
                  </a:lnTo>
                  <a:lnTo>
                    <a:pt x="1464750" y="1013012"/>
                  </a:lnTo>
                  <a:lnTo>
                    <a:pt x="1471542" y="1013012"/>
                  </a:lnTo>
                  <a:lnTo>
                    <a:pt x="1471557" y="1007932"/>
                  </a:lnTo>
                  <a:close/>
                </a:path>
                <a:path w="1473835" h="1548765">
                  <a:moveTo>
                    <a:pt x="1464760" y="1006662"/>
                  </a:moveTo>
                  <a:lnTo>
                    <a:pt x="8064" y="1006662"/>
                  </a:lnTo>
                  <a:lnTo>
                    <a:pt x="1464758" y="1007932"/>
                  </a:lnTo>
                  <a:lnTo>
                    <a:pt x="1464760" y="1006662"/>
                  </a:lnTo>
                  <a:close/>
                </a:path>
                <a:path w="1473835" h="1548765">
                  <a:moveTo>
                    <a:pt x="473" y="991422"/>
                  </a:moveTo>
                  <a:lnTo>
                    <a:pt x="448" y="1006662"/>
                  </a:lnTo>
                  <a:lnTo>
                    <a:pt x="8064" y="1006662"/>
                  </a:lnTo>
                  <a:lnTo>
                    <a:pt x="8089" y="991429"/>
                  </a:lnTo>
                  <a:lnTo>
                    <a:pt x="473" y="991422"/>
                  </a:lnTo>
                  <a:close/>
                </a:path>
                <a:path w="1473835" h="1548765">
                  <a:moveTo>
                    <a:pt x="1464782" y="992687"/>
                  </a:moveTo>
                  <a:lnTo>
                    <a:pt x="1464760" y="1006662"/>
                  </a:lnTo>
                  <a:lnTo>
                    <a:pt x="1471557" y="1006662"/>
                  </a:lnTo>
                  <a:lnTo>
                    <a:pt x="1471595" y="992692"/>
                  </a:lnTo>
                  <a:lnTo>
                    <a:pt x="1464782" y="992687"/>
                  </a:lnTo>
                  <a:close/>
                </a:path>
                <a:path w="1473835" h="1548765">
                  <a:moveTo>
                    <a:pt x="1471645" y="972372"/>
                  </a:moveTo>
                  <a:lnTo>
                    <a:pt x="1464816" y="972372"/>
                  </a:lnTo>
                  <a:lnTo>
                    <a:pt x="1464782" y="992687"/>
                  </a:lnTo>
                  <a:lnTo>
                    <a:pt x="1471595" y="992692"/>
                  </a:lnTo>
                  <a:lnTo>
                    <a:pt x="1471645" y="972372"/>
                  </a:lnTo>
                  <a:close/>
                </a:path>
                <a:path w="1473835" h="1548765">
                  <a:moveTo>
                    <a:pt x="8123" y="972372"/>
                  </a:moveTo>
                  <a:lnTo>
                    <a:pt x="506" y="972372"/>
                  </a:lnTo>
                  <a:lnTo>
                    <a:pt x="473" y="991422"/>
                  </a:lnTo>
                  <a:lnTo>
                    <a:pt x="8089" y="991429"/>
                  </a:lnTo>
                  <a:lnTo>
                    <a:pt x="8123" y="972372"/>
                  </a:lnTo>
                  <a:close/>
                </a:path>
                <a:path w="1473835" h="1548765">
                  <a:moveTo>
                    <a:pt x="8130" y="967292"/>
                  </a:moveTo>
                  <a:lnTo>
                    <a:pt x="513" y="967292"/>
                  </a:lnTo>
                  <a:lnTo>
                    <a:pt x="506" y="972372"/>
                  </a:lnTo>
                  <a:lnTo>
                    <a:pt x="8123" y="972366"/>
                  </a:lnTo>
                  <a:lnTo>
                    <a:pt x="8130" y="967292"/>
                  </a:lnTo>
                  <a:close/>
                </a:path>
                <a:path w="1473835" h="1548765">
                  <a:moveTo>
                    <a:pt x="1471654" y="967292"/>
                  </a:moveTo>
                  <a:lnTo>
                    <a:pt x="1464826" y="967292"/>
                  </a:lnTo>
                  <a:lnTo>
                    <a:pt x="1464819" y="971108"/>
                  </a:lnTo>
                  <a:lnTo>
                    <a:pt x="1471645" y="971102"/>
                  </a:lnTo>
                  <a:lnTo>
                    <a:pt x="1471654" y="967292"/>
                  </a:lnTo>
                  <a:close/>
                </a:path>
                <a:path w="1473835" h="1548765">
                  <a:moveTo>
                    <a:pt x="8131" y="966022"/>
                  </a:moveTo>
                  <a:lnTo>
                    <a:pt x="8130" y="967292"/>
                  </a:lnTo>
                  <a:lnTo>
                    <a:pt x="1464826" y="967292"/>
                  </a:lnTo>
                  <a:lnTo>
                    <a:pt x="8131" y="966022"/>
                  </a:lnTo>
                  <a:close/>
                </a:path>
                <a:path w="1473835" h="1548765">
                  <a:moveTo>
                    <a:pt x="1471676" y="959672"/>
                  </a:moveTo>
                  <a:lnTo>
                    <a:pt x="1464838" y="959672"/>
                  </a:lnTo>
                  <a:lnTo>
                    <a:pt x="1464826" y="966022"/>
                  </a:lnTo>
                  <a:lnTo>
                    <a:pt x="1471657" y="966022"/>
                  </a:lnTo>
                  <a:lnTo>
                    <a:pt x="1471654" y="967292"/>
                  </a:lnTo>
                  <a:lnTo>
                    <a:pt x="1471676" y="959672"/>
                  </a:lnTo>
                  <a:close/>
                </a:path>
                <a:path w="1473835" h="1548765">
                  <a:moveTo>
                    <a:pt x="8144" y="959672"/>
                  </a:moveTo>
                  <a:lnTo>
                    <a:pt x="527" y="959672"/>
                  </a:lnTo>
                  <a:lnTo>
                    <a:pt x="517" y="966022"/>
                  </a:lnTo>
                  <a:lnTo>
                    <a:pt x="8131" y="966022"/>
                  </a:lnTo>
                  <a:lnTo>
                    <a:pt x="8144" y="959672"/>
                  </a:lnTo>
                  <a:close/>
                </a:path>
                <a:path w="1473835" h="1548765">
                  <a:moveTo>
                    <a:pt x="8157" y="950776"/>
                  </a:moveTo>
                  <a:lnTo>
                    <a:pt x="542" y="950782"/>
                  </a:lnTo>
                  <a:lnTo>
                    <a:pt x="527" y="959672"/>
                  </a:lnTo>
                  <a:lnTo>
                    <a:pt x="8144" y="959666"/>
                  </a:lnTo>
                  <a:lnTo>
                    <a:pt x="8157" y="950776"/>
                  </a:lnTo>
                  <a:close/>
                </a:path>
                <a:path w="1473835" h="1548765">
                  <a:moveTo>
                    <a:pt x="1464840" y="958408"/>
                  </a:moveTo>
                  <a:lnTo>
                    <a:pt x="8144" y="959672"/>
                  </a:lnTo>
                  <a:lnTo>
                    <a:pt x="1464838" y="959672"/>
                  </a:lnTo>
                  <a:lnTo>
                    <a:pt x="1464840" y="958408"/>
                  </a:lnTo>
                  <a:close/>
                </a:path>
                <a:path w="1473835" h="1548765">
                  <a:moveTo>
                    <a:pt x="1471698" y="949512"/>
                  </a:moveTo>
                  <a:lnTo>
                    <a:pt x="1464853" y="950782"/>
                  </a:lnTo>
                  <a:lnTo>
                    <a:pt x="1464840" y="958408"/>
                  </a:lnTo>
                  <a:lnTo>
                    <a:pt x="1471676" y="958402"/>
                  </a:lnTo>
                  <a:lnTo>
                    <a:pt x="1471698" y="949512"/>
                  </a:lnTo>
                  <a:close/>
                </a:path>
                <a:path w="1473835" h="1548765">
                  <a:moveTo>
                    <a:pt x="8176" y="940622"/>
                  </a:moveTo>
                  <a:lnTo>
                    <a:pt x="558" y="940622"/>
                  </a:lnTo>
                  <a:lnTo>
                    <a:pt x="544" y="949512"/>
                  </a:lnTo>
                  <a:lnTo>
                    <a:pt x="8159" y="949512"/>
                  </a:lnTo>
                  <a:lnTo>
                    <a:pt x="8176" y="940622"/>
                  </a:lnTo>
                  <a:close/>
                </a:path>
                <a:path w="1473835" h="1548765">
                  <a:moveTo>
                    <a:pt x="1471723" y="940622"/>
                  </a:moveTo>
                  <a:lnTo>
                    <a:pt x="1464870" y="940622"/>
                  </a:lnTo>
                  <a:lnTo>
                    <a:pt x="1464853" y="949512"/>
                  </a:lnTo>
                  <a:lnTo>
                    <a:pt x="1471698" y="949512"/>
                  </a:lnTo>
                  <a:lnTo>
                    <a:pt x="1471723" y="940622"/>
                  </a:lnTo>
                  <a:close/>
                </a:path>
                <a:path w="1473835" h="1548765">
                  <a:moveTo>
                    <a:pt x="573" y="930462"/>
                  </a:moveTo>
                  <a:lnTo>
                    <a:pt x="558" y="940622"/>
                  </a:lnTo>
                  <a:lnTo>
                    <a:pt x="8176" y="940616"/>
                  </a:lnTo>
                  <a:lnTo>
                    <a:pt x="8190" y="930469"/>
                  </a:lnTo>
                  <a:lnTo>
                    <a:pt x="573" y="930462"/>
                  </a:lnTo>
                  <a:close/>
                </a:path>
                <a:path w="1473835" h="1548765">
                  <a:moveTo>
                    <a:pt x="1464872" y="939358"/>
                  </a:moveTo>
                  <a:lnTo>
                    <a:pt x="8176" y="940622"/>
                  </a:lnTo>
                  <a:lnTo>
                    <a:pt x="1464870" y="940622"/>
                  </a:lnTo>
                  <a:lnTo>
                    <a:pt x="1464872" y="939358"/>
                  </a:lnTo>
                  <a:close/>
                </a:path>
                <a:path w="1473835" h="1548765">
                  <a:moveTo>
                    <a:pt x="774626" y="931131"/>
                  </a:moveTo>
                  <a:lnTo>
                    <a:pt x="1464882" y="931732"/>
                  </a:lnTo>
                  <a:lnTo>
                    <a:pt x="1464872" y="939358"/>
                  </a:lnTo>
                  <a:lnTo>
                    <a:pt x="1471723" y="939352"/>
                  </a:lnTo>
                  <a:lnTo>
                    <a:pt x="1471742" y="931732"/>
                  </a:lnTo>
                  <a:lnTo>
                    <a:pt x="774626" y="931131"/>
                  </a:lnTo>
                  <a:close/>
                </a:path>
                <a:path w="1473835" h="1548765">
                  <a:moveTo>
                    <a:pt x="1464897" y="922836"/>
                  </a:moveTo>
                  <a:lnTo>
                    <a:pt x="1464885" y="930462"/>
                  </a:lnTo>
                  <a:lnTo>
                    <a:pt x="1471745" y="930462"/>
                  </a:lnTo>
                  <a:lnTo>
                    <a:pt x="1471745" y="931732"/>
                  </a:lnTo>
                  <a:lnTo>
                    <a:pt x="1471764" y="922842"/>
                  </a:lnTo>
                  <a:lnTo>
                    <a:pt x="1464897" y="922836"/>
                  </a:lnTo>
                  <a:close/>
                </a:path>
                <a:path w="1473835" h="1548765">
                  <a:moveTo>
                    <a:pt x="8190" y="930462"/>
                  </a:moveTo>
                  <a:lnTo>
                    <a:pt x="774626" y="931131"/>
                  </a:lnTo>
                  <a:lnTo>
                    <a:pt x="8190" y="930462"/>
                  </a:lnTo>
                  <a:close/>
                </a:path>
                <a:path w="1473835" h="1548765">
                  <a:moveTo>
                    <a:pt x="588" y="921572"/>
                  </a:moveTo>
                  <a:lnTo>
                    <a:pt x="573" y="930462"/>
                  </a:lnTo>
                  <a:lnTo>
                    <a:pt x="8190" y="930462"/>
                  </a:lnTo>
                  <a:lnTo>
                    <a:pt x="8205" y="921579"/>
                  </a:lnTo>
                  <a:lnTo>
                    <a:pt x="588" y="921572"/>
                  </a:lnTo>
                  <a:close/>
                </a:path>
                <a:path w="1473835" h="1548765">
                  <a:moveTo>
                    <a:pt x="1471836" y="894902"/>
                  </a:moveTo>
                  <a:lnTo>
                    <a:pt x="1464946" y="894902"/>
                  </a:lnTo>
                  <a:lnTo>
                    <a:pt x="1464899" y="921572"/>
                  </a:lnTo>
                  <a:lnTo>
                    <a:pt x="1471767" y="921572"/>
                  </a:lnTo>
                  <a:lnTo>
                    <a:pt x="1471767" y="922842"/>
                  </a:lnTo>
                  <a:lnTo>
                    <a:pt x="1471836" y="894902"/>
                  </a:lnTo>
                  <a:close/>
                </a:path>
                <a:path w="1473835" h="1548765">
                  <a:moveTo>
                    <a:pt x="1464899" y="921572"/>
                  </a:moveTo>
                  <a:lnTo>
                    <a:pt x="8205" y="921579"/>
                  </a:lnTo>
                  <a:lnTo>
                    <a:pt x="1464897" y="922836"/>
                  </a:lnTo>
                  <a:lnTo>
                    <a:pt x="1464899" y="921572"/>
                  </a:lnTo>
                  <a:close/>
                </a:path>
                <a:path w="1473835" h="1548765">
                  <a:moveTo>
                    <a:pt x="8251" y="894902"/>
                  </a:moveTo>
                  <a:lnTo>
                    <a:pt x="633" y="894902"/>
                  </a:lnTo>
                  <a:lnTo>
                    <a:pt x="588" y="921572"/>
                  </a:lnTo>
                  <a:lnTo>
                    <a:pt x="8205" y="921572"/>
                  </a:lnTo>
                  <a:lnTo>
                    <a:pt x="8251" y="894902"/>
                  </a:lnTo>
                  <a:close/>
                </a:path>
                <a:path w="1473835" h="1548765">
                  <a:moveTo>
                    <a:pt x="8268" y="884742"/>
                  </a:moveTo>
                  <a:lnTo>
                    <a:pt x="650" y="884742"/>
                  </a:lnTo>
                  <a:lnTo>
                    <a:pt x="633" y="894902"/>
                  </a:lnTo>
                  <a:lnTo>
                    <a:pt x="8251" y="894896"/>
                  </a:lnTo>
                  <a:lnTo>
                    <a:pt x="8268" y="884742"/>
                  </a:lnTo>
                  <a:close/>
                </a:path>
                <a:path w="1473835" h="1548765">
                  <a:moveTo>
                    <a:pt x="1464948" y="893638"/>
                  </a:moveTo>
                  <a:lnTo>
                    <a:pt x="8251" y="894902"/>
                  </a:lnTo>
                  <a:lnTo>
                    <a:pt x="1464946" y="894902"/>
                  </a:lnTo>
                  <a:lnTo>
                    <a:pt x="1464948" y="893638"/>
                  </a:lnTo>
                  <a:close/>
                </a:path>
                <a:path w="1473835" h="1548765">
                  <a:moveTo>
                    <a:pt x="1471861" y="884742"/>
                  </a:moveTo>
                  <a:lnTo>
                    <a:pt x="1464963" y="884742"/>
                  </a:lnTo>
                  <a:lnTo>
                    <a:pt x="1464948" y="893638"/>
                  </a:lnTo>
                  <a:lnTo>
                    <a:pt x="1471836" y="893632"/>
                  </a:lnTo>
                  <a:lnTo>
                    <a:pt x="1471861" y="884742"/>
                  </a:lnTo>
                  <a:close/>
                </a:path>
                <a:path w="1473835" h="1548765">
                  <a:moveTo>
                    <a:pt x="1471933" y="854262"/>
                  </a:moveTo>
                  <a:lnTo>
                    <a:pt x="1465013" y="854268"/>
                  </a:lnTo>
                  <a:lnTo>
                    <a:pt x="1464963" y="884736"/>
                  </a:lnTo>
                  <a:lnTo>
                    <a:pt x="1471861" y="884742"/>
                  </a:lnTo>
                  <a:lnTo>
                    <a:pt x="1471933" y="854262"/>
                  </a:lnTo>
                  <a:close/>
                </a:path>
                <a:path w="1473835" h="1548765">
                  <a:moveTo>
                    <a:pt x="736490" y="854897"/>
                  </a:moveTo>
                  <a:lnTo>
                    <a:pt x="698" y="855532"/>
                  </a:lnTo>
                  <a:lnTo>
                    <a:pt x="650" y="883472"/>
                  </a:lnTo>
                  <a:lnTo>
                    <a:pt x="772744" y="884139"/>
                  </a:lnTo>
                  <a:lnTo>
                    <a:pt x="8268" y="883472"/>
                  </a:lnTo>
                  <a:lnTo>
                    <a:pt x="8317" y="855532"/>
                  </a:lnTo>
                  <a:lnTo>
                    <a:pt x="1465011" y="855532"/>
                  </a:lnTo>
                  <a:lnTo>
                    <a:pt x="736490" y="854897"/>
                  </a:lnTo>
                  <a:close/>
                </a:path>
                <a:path w="1473835" h="1548765">
                  <a:moveTo>
                    <a:pt x="1472377" y="673922"/>
                  </a:moveTo>
                  <a:lnTo>
                    <a:pt x="994" y="675192"/>
                  </a:lnTo>
                  <a:lnTo>
                    <a:pt x="698" y="855532"/>
                  </a:lnTo>
                  <a:lnTo>
                    <a:pt x="15168" y="854268"/>
                  </a:lnTo>
                  <a:lnTo>
                    <a:pt x="8317" y="854262"/>
                  </a:lnTo>
                  <a:lnTo>
                    <a:pt x="8475" y="760282"/>
                  </a:lnTo>
                  <a:lnTo>
                    <a:pt x="1465169" y="760282"/>
                  </a:lnTo>
                  <a:lnTo>
                    <a:pt x="8475" y="759012"/>
                  </a:lnTo>
                  <a:lnTo>
                    <a:pt x="8616" y="675192"/>
                  </a:lnTo>
                  <a:lnTo>
                    <a:pt x="1472374" y="675192"/>
                  </a:lnTo>
                  <a:lnTo>
                    <a:pt x="1472377" y="673922"/>
                  </a:lnTo>
                  <a:close/>
                </a:path>
                <a:path w="1473835" h="1548765">
                  <a:moveTo>
                    <a:pt x="1472374" y="675192"/>
                  </a:moveTo>
                  <a:lnTo>
                    <a:pt x="1465310" y="675192"/>
                  </a:lnTo>
                  <a:lnTo>
                    <a:pt x="1465013" y="854268"/>
                  </a:lnTo>
                  <a:lnTo>
                    <a:pt x="1471933" y="854262"/>
                  </a:lnTo>
                  <a:lnTo>
                    <a:pt x="1472374" y="675192"/>
                  </a:lnTo>
                  <a:close/>
                </a:path>
                <a:path w="1473835" h="1548765">
                  <a:moveTo>
                    <a:pt x="1465064" y="822512"/>
                  </a:moveTo>
                  <a:lnTo>
                    <a:pt x="8371" y="822512"/>
                  </a:lnTo>
                  <a:lnTo>
                    <a:pt x="8369" y="823782"/>
                  </a:lnTo>
                  <a:lnTo>
                    <a:pt x="1465064" y="822512"/>
                  </a:lnTo>
                  <a:close/>
                </a:path>
                <a:path w="1473835" h="1548765">
                  <a:moveTo>
                    <a:pt x="8647" y="656142"/>
                  </a:moveTo>
                  <a:lnTo>
                    <a:pt x="1026" y="656142"/>
                  </a:lnTo>
                  <a:lnTo>
                    <a:pt x="994" y="673922"/>
                  </a:lnTo>
                  <a:lnTo>
                    <a:pt x="8616" y="673922"/>
                  </a:lnTo>
                  <a:lnTo>
                    <a:pt x="8647" y="656142"/>
                  </a:lnTo>
                  <a:close/>
                </a:path>
                <a:path w="1473835" h="1548765">
                  <a:moveTo>
                    <a:pt x="1472424" y="656142"/>
                  </a:moveTo>
                  <a:lnTo>
                    <a:pt x="1465342" y="656142"/>
                  </a:lnTo>
                  <a:lnTo>
                    <a:pt x="1465310" y="673922"/>
                  </a:lnTo>
                  <a:lnTo>
                    <a:pt x="1472377" y="673922"/>
                  </a:lnTo>
                  <a:lnTo>
                    <a:pt x="1472424" y="656142"/>
                  </a:lnTo>
                  <a:close/>
                </a:path>
                <a:path w="1473835" h="1548765">
                  <a:moveTo>
                    <a:pt x="8662" y="647252"/>
                  </a:moveTo>
                  <a:lnTo>
                    <a:pt x="1040" y="647252"/>
                  </a:lnTo>
                  <a:lnTo>
                    <a:pt x="1026" y="656142"/>
                  </a:lnTo>
                  <a:lnTo>
                    <a:pt x="8647" y="654872"/>
                  </a:lnTo>
                  <a:lnTo>
                    <a:pt x="8662" y="647252"/>
                  </a:lnTo>
                  <a:close/>
                </a:path>
                <a:path w="1473835" h="1548765">
                  <a:moveTo>
                    <a:pt x="1472446" y="647252"/>
                  </a:moveTo>
                  <a:lnTo>
                    <a:pt x="1465356" y="647252"/>
                  </a:lnTo>
                  <a:lnTo>
                    <a:pt x="1465342" y="654872"/>
                  </a:lnTo>
                  <a:lnTo>
                    <a:pt x="1472424" y="654872"/>
                  </a:lnTo>
                  <a:lnTo>
                    <a:pt x="1472446" y="647252"/>
                  </a:lnTo>
                  <a:close/>
                </a:path>
                <a:path w="1473835" h="1548765">
                  <a:moveTo>
                    <a:pt x="1472468" y="638362"/>
                  </a:moveTo>
                  <a:lnTo>
                    <a:pt x="1465371" y="638362"/>
                  </a:lnTo>
                  <a:lnTo>
                    <a:pt x="1465356" y="647246"/>
                  </a:lnTo>
                  <a:lnTo>
                    <a:pt x="1472446" y="647252"/>
                  </a:lnTo>
                  <a:lnTo>
                    <a:pt x="1472468" y="638362"/>
                  </a:lnTo>
                  <a:close/>
                </a:path>
                <a:path w="1473835" h="1548765">
                  <a:moveTo>
                    <a:pt x="8677" y="638362"/>
                  </a:moveTo>
                  <a:lnTo>
                    <a:pt x="1053" y="638362"/>
                  </a:lnTo>
                  <a:lnTo>
                    <a:pt x="1040" y="645982"/>
                  </a:lnTo>
                  <a:lnTo>
                    <a:pt x="763390" y="646640"/>
                  </a:lnTo>
                  <a:lnTo>
                    <a:pt x="8662" y="645982"/>
                  </a:lnTo>
                  <a:lnTo>
                    <a:pt x="8677" y="638362"/>
                  </a:lnTo>
                  <a:close/>
                </a:path>
                <a:path w="1473835" h="1548765">
                  <a:moveTo>
                    <a:pt x="1055" y="637092"/>
                  </a:moveTo>
                  <a:lnTo>
                    <a:pt x="1053" y="638362"/>
                  </a:lnTo>
                  <a:lnTo>
                    <a:pt x="1055" y="637092"/>
                  </a:lnTo>
                  <a:close/>
                </a:path>
                <a:path w="1473835" h="1548765">
                  <a:moveTo>
                    <a:pt x="1472514" y="619312"/>
                  </a:moveTo>
                  <a:lnTo>
                    <a:pt x="1465403" y="619312"/>
                  </a:lnTo>
                  <a:lnTo>
                    <a:pt x="1465371" y="638356"/>
                  </a:lnTo>
                  <a:lnTo>
                    <a:pt x="1472468" y="638362"/>
                  </a:lnTo>
                  <a:lnTo>
                    <a:pt x="1472514" y="619312"/>
                  </a:lnTo>
                  <a:close/>
                </a:path>
                <a:path w="1473835" h="1548765">
                  <a:moveTo>
                    <a:pt x="8709" y="619312"/>
                  </a:moveTo>
                  <a:lnTo>
                    <a:pt x="1086" y="619312"/>
                  </a:lnTo>
                  <a:lnTo>
                    <a:pt x="1057" y="637092"/>
                  </a:lnTo>
                  <a:lnTo>
                    <a:pt x="763045" y="637750"/>
                  </a:lnTo>
                  <a:lnTo>
                    <a:pt x="8679" y="637092"/>
                  </a:lnTo>
                  <a:lnTo>
                    <a:pt x="8709" y="619312"/>
                  </a:lnTo>
                  <a:close/>
                </a:path>
                <a:path w="1473835" h="1548765">
                  <a:moveTo>
                    <a:pt x="8721" y="610416"/>
                  </a:moveTo>
                  <a:lnTo>
                    <a:pt x="1101" y="610422"/>
                  </a:lnTo>
                  <a:lnTo>
                    <a:pt x="1086" y="619312"/>
                  </a:lnTo>
                  <a:lnTo>
                    <a:pt x="8709" y="619306"/>
                  </a:lnTo>
                  <a:lnTo>
                    <a:pt x="8721" y="610416"/>
                  </a:lnTo>
                  <a:close/>
                </a:path>
                <a:path w="1473835" h="1548765">
                  <a:moveTo>
                    <a:pt x="1465405" y="618049"/>
                  </a:moveTo>
                  <a:lnTo>
                    <a:pt x="8709" y="619312"/>
                  </a:lnTo>
                  <a:lnTo>
                    <a:pt x="1465403" y="619312"/>
                  </a:lnTo>
                  <a:lnTo>
                    <a:pt x="1465405" y="618049"/>
                  </a:lnTo>
                  <a:close/>
                </a:path>
                <a:path w="1473835" h="1548765">
                  <a:moveTo>
                    <a:pt x="1472536" y="609152"/>
                  </a:moveTo>
                  <a:lnTo>
                    <a:pt x="1465417" y="609159"/>
                  </a:lnTo>
                  <a:lnTo>
                    <a:pt x="1465405" y="618049"/>
                  </a:lnTo>
                  <a:lnTo>
                    <a:pt x="1472514" y="618042"/>
                  </a:lnTo>
                  <a:lnTo>
                    <a:pt x="1472536" y="609152"/>
                  </a:lnTo>
                  <a:close/>
                </a:path>
                <a:path w="1473835" h="1548765">
                  <a:moveTo>
                    <a:pt x="1465417" y="609152"/>
                  </a:moveTo>
                  <a:lnTo>
                    <a:pt x="8723" y="609152"/>
                  </a:lnTo>
                  <a:lnTo>
                    <a:pt x="8721" y="610416"/>
                  </a:lnTo>
                  <a:lnTo>
                    <a:pt x="1465417" y="609152"/>
                  </a:lnTo>
                  <a:close/>
                </a:path>
                <a:path w="1473835" h="1548765">
                  <a:moveTo>
                    <a:pt x="8740" y="600262"/>
                  </a:moveTo>
                  <a:lnTo>
                    <a:pt x="1117" y="600262"/>
                  </a:lnTo>
                  <a:lnTo>
                    <a:pt x="1103" y="609152"/>
                  </a:lnTo>
                  <a:lnTo>
                    <a:pt x="8723" y="609152"/>
                  </a:lnTo>
                  <a:lnTo>
                    <a:pt x="8740" y="600262"/>
                  </a:lnTo>
                  <a:close/>
                </a:path>
                <a:path w="1473835" h="1548765">
                  <a:moveTo>
                    <a:pt x="1472561" y="600262"/>
                  </a:moveTo>
                  <a:lnTo>
                    <a:pt x="1465432" y="600262"/>
                  </a:lnTo>
                  <a:lnTo>
                    <a:pt x="1465417" y="609152"/>
                  </a:lnTo>
                  <a:lnTo>
                    <a:pt x="1472536" y="609152"/>
                  </a:lnTo>
                  <a:lnTo>
                    <a:pt x="1472561" y="600262"/>
                  </a:lnTo>
                  <a:close/>
                </a:path>
                <a:path w="1473835" h="1548765">
                  <a:moveTo>
                    <a:pt x="8742" y="598999"/>
                  </a:moveTo>
                  <a:lnTo>
                    <a:pt x="8740" y="600262"/>
                  </a:lnTo>
                  <a:lnTo>
                    <a:pt x="15798" y="600256"/>
                  </a:lnTo>
                  <a:lnTo>
                    <a:pt x="8742" y="598999"/>
                  </a:lnTo>
                  <a:close/>
                </a:path>
                <a:path w="1473835" h="1548765">
                  <a:moveTo>
                    <a:pt x="1472602" y="583752"/>
                  </a:moveTo>
                  <a:lnTo>
                    <a:pt x="1465462" y="583752"/>
                  </a:lnTo>
                  <a:lnTo>
                    <a:pt x="1465434" y="600256"/>
                  </a:lnTo>
                  <a:lnTo>
                    <a:pt x="1472561" y="600262"/>
                  </a:lnTo>
                  <a:lnTo>
                    <a:pt x="1472602" y="583752"/>
                  </a:lnTo>
                  <a:close/>
                </a:path>
                <a:path w="1473835" h="1548765">
                  <a:moveTo>
                    <a:pt x="1465434" y="598992"/>
                  </a:moveTo>
                  <a:lnTo>
                    <a:pt x="1457886" y="598999"/>
                  </a:lnTo>
                  <a:lnTo>
                    <a:pt x="1465432" y="600256"/>
                  </a:lnTo>
                  <a:lnTo>
                    <a:pt x="1465434" y="598992"/>
                  </a:lnTo>
                  <a:close/>
                </a:path>
                <a:path w="1473835" h="1548765">
                  <a:moveTo>
                    <a:pt x="8767" y="583752"/>
                  </a:moveTo>
                  <a:lnTo>
                    <a:pt x="1144" y="583752"/>
                  </a:lnTo>
                  <a:lnTo>
                    <a:pt x="1117" y="598992"/>
                  </a:lnTo>
                  <a:lnTo>
                    <a:pt x="8742" y="598999"/>
                  </a:lnTo>
                  <a:lnTo>
                    <a:pt x="8767" y="583752"/>
                  </a:lnTo>
                  <a:close/>
                </a:path>
                <a:path w="1473835" h="1548765">
                  <a:moveTo>
                    <a:pt x="8769" y="582489"/>
                  </a:moveTo>
                  <a:lnTo>
                    <a:pt x="8767" y="583752"/>
                  </a:lnTo>
                  <a:lnTo>
                    <a:pt x="1465462" y="583746"/>
                  </a:lnTo>
                  <a:lnTo>
                    <a:pt x="8769" y="582489"/>
                  </a:lnTo>
                  <a:close/>
                </a:path>
                <a:path w="1473835" h="1548765">
                  <a:moveTo>
                    <a:pt x="1472627" y="572322"/>
                  </a:moveTo>
                  <a:lnTo>
                    <a:pt x="1465479" y="572329"/>
                  </a:lnTo>
                  <a:lnTo>
                    <a:pt x="1465462" y="583746"/>
                  </a:lnTo>
                  <a:lnTo>
                    <a:pt x="1472602" y="583752"/>
                  </a:lnTo>
                  <a:lnTo>
                    <a:pt x="1472627" y="572322"/>
                  </a:lnTo>
                  <a:close/>
                </a:path>
                <a:path w="1473835" h="1548765">
                  <a:moveTo>
                    <a:pt x="8782" y="573586"/>
                  </a:moveTo>
                  <a:lnTo>
                    <a:pt x="1161" y="573592"/>
                  </a:lnTo>
                  <a:lnTo>
                    <a:pt x="1144" y="582482"/>
                  </a:lnTo>
                  <a:lnTo>
                    <a:pt x="8769" y="582489"/>
                  </a:lnTo>
                  <a:lnTo>
                    <a:pt x="8782" y="573586"/>
                  </a:lnTo>
                  <a:close/>
                </a:path>
                <a:path w="1473835" h="1548765">
                  <a:moveTo>
                    <a:pt x="1465479" y="572322"/>
                  </a:moveTo>
                  <a:lnTo>
                    <a:pt x="8784" y="572322"/>
                  </a:lnTo>
                  <a:lnTo>
                    <a:pt x="8782" y="573586"/>
                  </a:lnTo>
                  <a:lnTo>
                    <a:pt x="1465479" y="572322"/>
                  </a:lnTo>
                  <a:close/>
                </a:path>
                <a:path w="1473835" h="1548765">
                  <a:moveTo>
                    <a:pt x="8793" y="568512"/>
                  </a:moveTo>
                  <a:lnTo>
                    <a:pt x="1167" y="568512"/>
                  </a:lnTo>
                  <a:lnTo>
                    <a:pt x="1161" y="572322"/>
                  </a:lnTo>
                  <a:lnTo>
                    <a:pt x="8784" y="572322"/>
                  </a:lnTo>
                  <a:lnTo>
                    <a:pt x="8793" y="568512"/>
                  </a:lnTo>
                  <a:close/>
                </a:path>
                <a:path w="1473835" h="1548765">
                  <a:moveTo>
                    <a:pt x="1472640" y="568512"/>
                  </a:moveTo>
                  <a:lnTo>
                    <a:pt x="1465487" y="568512"/>
                  </a:lnTo>
                  <a:lnTo>
                    <a:pt x="1465479" y="572322"/>
                  </a:lnTo>
                  <a:lnTo>
                    <a:pt x="1472627" y="572322"/>
                  </a:lnTo>
                  <a:lnTo>
                    <a:pt x="1472640" y="568512"/>
                  </a:lnTo>
                  <a:close/>
                </a:path>
                <a:path w="1473835" h="1548765">
                  <a:moveTo>
                    <a:pt x="1169" y="567242"/>
                  </a:moveTo>
                  <a:lnTo>
                    <a:pt x="1167" y="568512"/>
                  </a:lnTo>
                  <a:lnTo>
                    <a:pt x="1169" y="567242"/>
                  </a:lnTo>
                  <a:close/>
                </a:path>
                <a:path w="1473835" h="1548765">
                  <a:moveTo>
                    <a:pt x="8794" y="567249"/>
                  </a:moveTo>
                  <a:lnTo>
                    <a:pt x="8793" y="568512"/>
                  </a:lnTo>
                  <a:lnTo>
                    <a:pt x="1465487" y="568506"/>
                  </a:lnTo>
                  <a:lnTo>
                    <a:pt x="8794" y="567249"/>
                  </a:lnTo>
                  <a:close/>
                </a:path>
                <a:path w="1473835" h="1548765">
                  <a:moveTo>
                    <a:pt x="1472652" y="562162"/>
                  </a:moveTo>
                  <a:lnTo>
                    <a:pt x="1465495" y="562169"/>
                  </a:lnTo>
                  <a:lnTo>
                    <a:pt x="1465487" y="568506"/>
                  </a:lnTo>
                  <a:lnTo>
                    <a:pt x="1472640" y="568512"/>
                  </a:lnTo>
                  <a:lnTo>
                    <a:pt x="1472652" y="562162"/>
                  </a:lnTo>
                  <a:close/>
                </a:path>
                <a:path w="1473835" h="1548765">
                  <a:moveTo>
                    <a:pt x="8800" y="563426"/>
                  </a:moveTo>
                  <a:lnTo>
                    <a:pt x="1178" y="563432"/>
                  </a:lnTo>
                  <a:lnTo>
                    <a:pt x="1171" y="567242"/>
                  </a:lnTo>
                  <a:lnTo>
                    <a:pt x="8794" y="567249"/>
                  </a:lnTo>
                  <a:lnTo>
                    <a:pt x="8800" y="563426"/>
                  </a:lnTo>
                  <a:close/>
                </a:path>
                <a:path w="1473835" h="1548765">
                  <a:moveTo>
                    <a:pt x="1465495" y="562162"/>
                  </a:moveTo>
                  <a:lnTo>
                    <a:pt x="8801" y="562162"/>
                  </a:lnTo>
                  <a:lnTo>
                    <a:pt x="8800" y="563426"/>
                  </a:lnTo>
                  <a:lnTo>
                    <a:pt x="1465495" y="562162"/>
                  </a:lnTo>
                  <a:close/>
                </a:path>
                <a:path w="1473835" h="1548765">
                  <a:moveTo>
                    <a:pt x="8810" y="558352"/>
                  </a:moveTo>
                  <a:lnTo>
                    <a:pt x="1186" y="558352"/>
                  </a:lnTo>
                  <a:lnTo>
                    <a:pt x="1180" y="562162"/>
                  </a:lnTo>
                  <a:lnTo>
                    <a:pt x="8801" y="562162"/>
                  </a:lnTo>
                  <a:lnTo>
                    <a:pt x="8810" y="558352"/>
                  </a:lnTo>
                  <a:close/>
                </a:path>
                <a:path w="1473835" h="1548765">
                  <a:moveTo>
                    <a:pt x="1472665" y="558352"/>
                  </a:moveTo>
                  <a:lnTo>
                    <a:pt x="1465504" y="558352"/>
                  </a:lnTo>
                  <a:lnTo>
                    <a:pt x="1465495" y="562162"/>
                  </a:lnTo>
                  <a:lnTo>
                    <a:pt x="1472652" y="562162"/>
                  </a:lnTo>
                  <a:lnTo>
                    <a:pt x="1472665" y="558352"/>
                  </a:lnTo>
                  <a:close/>
                </a:path>
                <a:path w="1473835" h="1548765">
                  <a:moveTo>
                    <a:pt x="8811" y="557089"/>
                  </a:moveTo>
                  <a:lnTo>
                    <a:pt x="8810" y="558352"/>
                  </a:lnTo>
                  <a:lnTo>
                    <a:pt x="1465504" y="558346"/>
                  </a:lnTo>
                  <a:lnTo>
                    <a:pt x="8811" y="557089"/>
                  </a:lnTo>
                  <a:close/>
                </a:path>
                <a:path w="1473835" h="1548765">
                  <a:moveTo>
                    <a:pt x="1472765" y="516442"/>
                  </a:moveTo>
                  <a:lnTo>
                    <a:pt x="1465571" y="516449"/>
                  </a:lnTo>
                  <a:lnTo>
                    <a:pt x="1465504" y="558346"/>
                  </a:lnTo>
                  <a:lnTo>
                    <a:pt x="1472665" y="558352"/>
                  </a:lnTo>
                  <a:lnTo>
                    <a:pt x="1472765" y="516442"/>
                  </a:lnTo>
                  <a:close/>
                </a:path>
                <a:path w="1473835" h="1548765">
                  <a:moveTo>
                    <a:pt x="8875" y="517706"/>
                  </a:moveTo>
                  <a:lnTo>
                    <a:pt x="1253" y="517712"/>
                  </a:lnTo>
                  <a:lnTo>
                    <a:pt x="1186" y="557082"/>
                  </a:lnTo>
                  <a:lnTo>
                    <a:pt x="8811" y="557089"/>
                  </a:lnTo>
                  <a:lnTo>
                    <a:pt x="8875" y="517706"/>
                  </a:lnTo>
                  <a:close/>
                </a:path>
                <a:path w="1473835" h="1548765">
                  <a:moveTo>
                    <a:pt x="1465571" y="516442"/>
                  </a:moveTo>
                  <a:lnTo>
                    <a:pt x="8877" y="516442"/>
                  </a:lnTo>
                  <a:lnTo>
                    <a:pt x="8875" y="517706"/>
                  </a:lnTo>
                  <a:lnTo>
                    <a:pt x="1465571" y="516442"/>
                  </a:lnTo>
                  <a:close/>
                </a:path>
                <a:path w="1473835" h="1548765">
                  <a:moveTo>
                    <a:pt x="1305" y="484692"/>
                  </a:moveTo>
                  <a:lnTo>
                    <a:pt x="1253" y="516442"/>
                  </a:lnTo>
                  <a:lnTo>
                    <a:pt x="8877" y="516442"/>
                  </a:lnTo>
                  <a:lnTo>
                    <a:pt x="8930" y="485962"/>
                  </a:lnTo>
                  <a:lnTo>
                    <a:pt x="1472843" y="485962"/>
                  </a:lnTo>
                  <a:lnTo>
                    <a:pt x="1305" y="484692"/>
                  </a:lnTo>
                  <a:close/>
                </a:path>
                <a:path w="1473835" h="1548765">
                  <a:moveTo>
                    <a:pt x="1472843" y="485962"/>
                  </a:moveTo>
                  <a:lnTo>
                    <a:pt x="1465624" y="485962"/>
                  </a:lnTo>
                  <a:lnTo>
                    <a:pt x="1465571" y="516442"/>
                  </a:lnTo>
                  <a:lnTo>
                    <a:pt x="1472765" y="516442"/>
                  </a:lnTo>
                  <a:lnTo>
                    <a:pt x="1472843" y="485962"/>
                  </a:lnTo>
                  <a:close/>
                </a:path>
                <a:path w="1473835" h="1548765">
                  <a:moveTo>
                    <a:pt x="8942" y="478342"/>
                  </a:moveTo>
                  <a:lnTo>
                    <a:pt x="1317" y="478342"/>
                  </a:lnTo>
                  <a:lnTo>
                    <a:pt x="1305" y="484692"/>
                  </a:lnTo>
                  <a:lnTo>
                    <a:pt x="8930" y="484692"/>
                  </a:lnTo>
                  <a:lnTo>
                    <a:pt x="8942" y="478342"/>
                  </a:lnTo>
                  <a:close/>
                </a:path>
                <a:path w="1473835" h="1548765">
                  <a:moveTo>
                    <a:pt x="1472862" y="478342"/>
                  </a:moveTo>
                  <a:lnTo>
                    <a:pt x="1465637" y="478342"/>
                  </a:lnTo>
                  <a:lnTo>
                    <a:pt x="1465624" y="484692"/>
                  </a:lnTo>
                  <a:lnTo>
                    <a:pt x="1472843" y="484692"/>
                  </a:lnTo>
                  <a:lnTo>
                    <a:pt x="1472862" y="478342"/>
                  </a:lnTo>
                  <a:close/>
                </a:path>
                <a:path w="1473835" h="1548765">
                  <a:moveTo>
                    <a:pt x="8938" y="480882"/>
                  </a:moveTo>
                  <a:lnTo>
                    <a:pt x="8936" y="482152"/>
                  </a:lnTo>
                  <a:lnTo>
                    <a:pt x="1465630" y="482152"/>
                  </a:lnTo>
                  <a:lnTo>
                    <a:pt x="8938" y="480882"/>
                  </a:lnTo>
                  <a:close/>
                </a:path>
                <a:path w="1473835" h="1548765">
                  <a:moveTo>
                    <a:pt x="1213682" y="1547682"/>
                  </a:moveTo>
                  <a:lnTo>
                    <a:pt x="734892" y="1547682"/>
                  </a:lnTo>
                  <a:lnTo>
                    <a:pt x="1213682" y="1548509"/>
                  </a:lnTo>
                  <a:lnTo>
                    <a:pt x="1213682" y="1547682"/>
                  </a:lnTo>
                  <a:close/>
                </a:path>
                <a:path w="1473835" h="1548765">
                  <a:moveTo>
                    <a:pt x="1218762" y="1545211"/>
                  </a:moveTo>
                  <a:lnTo>
                    <a:pt x="257372" y="1545211"/>
                  </a:lnTo>
                  <a:lnTo>
                    <a:pt x="257372" y="1546862"/>
                  </a:lnTo>
                  <a:lnTo>
                    <a:pt x="259912" y="1546862"/>
                  </a:lnTo>
                  <a:lnTo>
                    <a:pt x="259912" y="1546481"/>
                  </a:lnTo>
                  <a:lnTo>
                    <a:pt x="1218762" y="1546481"/>
                  </a:lnTo>
                  <a:lnTo>
                    <a:pt x="1218762" y="1545211"/>
                  </a:lnTo>
                  <a:close/>
                </a:path>
                <a:path w="1473835" h="1548765">
                  <a:moveTo>
                    <a:pt x="1222572" y="1542671"/>
                  </a:moveTo>
                  <a:lnTo>
                    <a:pt x="253562" y="1542671"/>
                  </a:lnTo>
                  <a:lnTo>
                    <a:pt x="253562" y="1545211"/>
                  </a:lnTo>
                  <a:lnTo>
                    <a:pt x="254832" y="1545211"/>
                  </a:lnTo>
                  <a:lnTo>
                    <a:pt x="254832" y="1543941"/>
                  </a:lnTo>
                  <a:lnTo>
                    <a:pt x="1222572" y="1543941"/>
                  </a:lnTo>
                  <a:lnTo>
                    <a:pt x="1222572" y="1542671"/>
                  </a:lnTo>
                  <a:close/>
                </a:path>
                <a:path w="1473835" h="1548765">
                  <a:moveTo>
                    <a:pt x="1222572" y="1543941"/>
                  </a:moveTo>
                  <a:lnTo>
                    <a:pt x="1220032" y="1543941"/>
                  </a:lnTo>
                  <a:lnTo>
                    <a:pt x="1220032" y="1545211"/>
                  </a:lnTo>
                  <a:lnTo>
                    <a:pt x="1222572" y="1545211"/>
                  </a:lnTo>
                  <a:lnTo>
                    <a:pt x="1222572" y="1543941"/>
                  </a:lnTo>
                  <a:close/>
                </a:path>
                <a:path w="1473835" h="1548765">
                  <a:moveTo>
                    <a:pt x="1223842" y="1541401"/>
                  </a:moveTo>
                  <a:lnTo>
                    <a:pt x="251022" y="1541401"/>
                  </a:lnTo>
                  <a:lnTo>
                    <a:pt x="251022" y="1542671"/>
                  </a:lnTo>
                  <a:lnTo>
                    <a:pt x="1223842" y="1542671"/>
                  </a:lnTo>
                  <a:lnTo>
                    <a:pt x="1223842" y="1541401"/>
                  </a:lnTo>
                  <a:close/>
                </a:path>
                <a:path w="1473835" h="1548765">
                  <a:moveTo>
                    <a:pt x="247212" y="1539242"/>
                  </a:moveTo>
                  <a:lnTo>
                    <a:pt x="247212" y="1541401"/>
                  </a:lnTo>
                  <a:lnTo>
                    <a:pt x="249752" y="1541401"/>
                  </a:lnTo>
                  <a:lnTo>
                    <a:pt x="249752" y="1540131"/>
                  </a:lnTo>
                  <a:lnTo>
                    <a:pt x="735527" y="1540131"/>
                  </a:lnTo>
                  <a:lnTo>
                    <a:pt x="247212" y="1539242"/>
                  </a:lnTo>
                  <a:close/>
                </a:path>
                <a:path w="1473835" h="1548765">
                  <a:moveTo>
                    <a:pt x="1228922" y="1541020"/>
                  </a:moveTo>
                  <a:lnTo>
                    <a:pt x="1226382" y="1541020"/>
                  </a:lnTo>
                  <a:lnTo>
                    <a:pt x="1226382" y="1541401"/>
                  </a:lnTo>
                  <a:lnTo>
                    <a:pt x="1228922" y="1541401"/>
                  </a:lnTo>
                  <a:lnTo>
                    <a:pt x="1228922" y="1541020"/>
                  </a:lnTo>
                  <a:close/>
                </a:path>
                <a:path w="1473835" h="1548765">
                  <a:moveTo>
                    <a:pt x="1466412" y="1292412"/>
                  </a:moveTo>
                  <a:lnTo>
                    <a:pt x="1464284" y="1292412"/>
                  </a:lnTo>
                  <a:lnTo>
                    <a:pt x="1464278" y="1296222"/>
                  </a:lnTo>
                  <a:lnTo>
                    <a:pt x="1465142" y="1296222"/>
                  </a:lnTo>
                  <a:lnTo>
                    <a:pt x="1465142" y="1295079"/>
                  </a:lnTo>
                  <a:lnTo>
                    <a:pt x="1466412" y="1295079"/>
                  </a:lnTo>
                  <a:lnTo>
                    <a:pt x="1466412" y="1292412"/>
                  </a:lnTo>
                  <a:close/>
                </a:path>
                <a:path w="1473835" h="1548765">
                  <a:moveTo>
                    <a:pt x="3372" y="1283522"/>
                  </a:moveTo>
                  <a:lnTo>
                    <a:pt x="3372" y="1286062"/>
                  </a:lnTo>
                  <a:lnTo>
                    <a:pt x="4642" y="1286062"/>
                  </a:lnTo>
                  <a:lnTo>
                    <a:pt x="4642" y="1288729"/>
                  </a:lnTo>
                  <a:lnTo>
                    <a:pt x="5912" y="1288729"/>
                  </a:lnTo>
                  <a:lnTo>
                    <a:pt x="5912" y="1292412"/>
                  </a:lnTo>
                  <a:lnTo>
                    <a:pt x="7182" y="1292412"/>
                  </a:lnTo>
                  <a:lnTo>
                    <a:pt x="7182" y="1291269"/>
                  </a:lnTo>
                  <a:lnTo>
                    <a:pt x="7592" y="1291269"/>
                  </a:lnTo>
                  <a:lnTo>
                    <a:pt x="7605" y="1283523"/>
                  </a:lnTo>
                  <a:lnTo>
                    <a:pt x="3372" y="1283522"/>
                  </a:lnTo>
                  <a:close/>
                </a:path>
                <a:path w="1473835" h="1548765">
                  <a:moveTo>
                    <a:pt x="1464299" y="1283649"/>
                  </a:moveTo>
                  <a:lnTo>
                    <a:pt x="1464286" y="1291269"/>
                  </a:lnTo>
                  <a:lnTo>
                    <a:pt x="1467682" y="1291269"/>
                  </a:lnTo>
                  <a:lnTo>
                    <a:pt x="1467682" y="1292412"/>
                  </a:lnTo>
                  <a:lnTo>
                    <a:pt x="1468952" y="1292412"/>
                  </a:lnTo>
                  <a:lnTo>
                    <a:pt x="1468952" y="1288729"/>
                  </a:lnTo>
                  <a:lnTo>
                    <a:pt x="1470222" y="1288729"/>
                  </a:lnTo>
                  <a:lnTo>
                    <a:pt x="1470222" y="1286062"/>
                  </a:lnTo>
                  <a:lnTo>
                    <a:pt x="1470869" y="1286062"/>
                  </a:lnTo>
                  <a:lnTo>
                    <a:pt x="1470875" y="1283649"/>
                  </a:lnTo>
                  <a:lnTo>
                    <a:pt x="1464299" y="1283649"/>
                  </a:lnTo>
                  <a:close/>
                </a:path>
                <a:path w="1473835" h="1548765">
                  <a:moveTo>
                    <a:pt x="1464299" y="1283522"/>
                  </a:moveTo>
                  <a:lnTo>
                    <a:pt x="7605" y="1283523"/>
                  </a:lnTo>
                  <a:lnTo>
                    <a:pt x="1464299" y="1283649"/>
                  </a:lnTo>
                  <a:close/>
                </a:path>
                <a:path w="1473835" h="1548765">
                  <a:moveTo>
                    <a:pt x="7620" y="1274759"/>
                  </a:moveTo>
                  <a:lnTo>
                    <a:pt x="8" y="1274759"/>
                  </a:lnTo>
                  <a:lnTo>
                    <a:pt x="0" y="1279712"/>
                  </a:lnTo>
                  <a:lnTo>
                    <a:pt x="832" y="1279712"/>
                  </a:lnTo>
                  <a:lnTo>
                    <a:pt x="832" y="1282379"/>
                  </a:lnTo>
                  <a:lnTo>
                    <a:pt x="2102" y="1282379"/>
                  </a:lnTo>
                  <a:lnTo>
                    <a:pt x="2102" y="1283522"/>
                  </a:lnTo>
                  <a:lnTo>
                    <a:pt x="7605" y="1283522"/>
                  </a:lnTo>
                  <a:lnTo>
                    <a:pt x="7620" y="1274759"/>
                  </a:lnTo>
                  <a:close/>
                </a:path>
                <a:path w="1473835" h="1548765">
                  <a:moveTo>
                    <a:pt x="1470897" y="1274759"/>
                  </a:moveTo>
                  <a:lnTo>
                    <a:pt x="1464314" y="1274759"/>
                  </a:lnTo>
                  <a:lnTo>
                    <a:pt x="1464299" y="1283522"/>
                  </a:lnTo>
                  <a:lnTo>
                    <a:pt x="1470875" y="1283522"/>
                  </a:lnTo>
                  <a:lnTo>
                    <a:pt x="1470897" y="1274759"/>
                  </a:lnTo>
                  <a:close/>
                </a:path>
                <a:path w="1473835" h="1548765">
                  <a:moveTo>
                    <a:pt x="1464301" y="1282252"/>
                  </a:moveTo>
                  <a:lnTo>
                    <a:pt x="7607" y="1282379"/>
                  </a:lnTo>
                  <a:lnTo>
                    <a:pt x="1464301" y="1282379"/>
                  </a:lnTo>
                  <a:close/>
                </a:path>
                <a:path w="1473835" h="1548765">
                  <a:moveTo>
                    <a:pt x="7622" y="1273362"/>
                  </a:moveTo>
                  <a:lnTo>
                    <a:pt x="10" y="1273362"/>
                  </a:lnTo>
                  <a:lnTo>
                    <a:pt x="8" y="1274759"/>
                  </a:lnTo>
                  <a:lnTo>
                    <a:pt x="7620" y="1274759"/>
                  </a:lnTo>
                  <a:lnTo>
                    <a:pt x="7622" y="1273362"/>
                  </a:lnTo>
                  <a:close/>
                </a:path>
                <a:path w="1473835" h="1548765">
                  <a:moveTo>
                    <a:pt x="1464314" y="1274633"/>
                  </a:moveTo>
                  <a:lnTo>
                    <a:pt x="7620" y="1274759"/>
                  </a:lnTo>
                  <a:lnTo>
                    <a:pt x="1464314" y="1274759"/>
                  </a:lnTo>
                  <a:close/>
                </a:path>
                <a:path w="1473835" h="1548765">
                  <a:moveTo>
                    <a:pt x="1470900" y="1273362"/>
                  </a:moveTo>
                  <a:lnTo>
                    <a:pt x="1464316" y="1273362"/>
                  </a:lnTo>
                  <a:lnTo>
                    <a:pt x="1464314" y="1274633"/>
                  </a:lnTo>
                  <a:lnTo>
                    <a:pt x="1470897" y="1274632"/>
                  </a:lnTo>
                  <a:lnTo>
                    <a:pt x="1470900" y="1273362"/>
                  </a:lnTo>
                  <a:close/>
                </a:path>
                <a:path w="1473835" h="1548765">
                  <a:moveTo>
                    <a:pt x="7632" y="1267012"/>
                  </a:moveTo>
                  <a:lnTo>
                    <a:pt x="20" y="1267012"/>
                  </a:lnTo>
                  <a:lnTo>
                    <a:pt x="12" y="1272092"/>
                  </a:lnTo>
                  <a:lnTo>
                    <a:pt x="7624" y="1272092"/>
                  </a:lnTo>
                  <a:lnTo>
                    <a:pt x="7632" y="1267012"/>
                  </a:lnTo>
                  <a:close/>
                </a:path>
                <a:path w="1473835" h="1548765">
                  <a:moveTo>
                    <a:pt x="1470916" y="1267012"/>
                  </a:moveTo>
                  <a:lnTo>
                    <a:pt x="1464326" y="1267012"/>
                  </a:lnTo>
                  <a:lnTo>
                    <a:pt x="1464318" y="1272092"/>
                  </a:lnTo>
                  <a:lnTo>
                    <a:pt x="1470903" y="1272092"/>
                  </a:lnTo>
                  <a:lnTo>
                    <a:pt x="1470916" y="1267012"/>
                  </a:lnTo>
                  <a:close/>
                </a:path>
                <a:path w="1473835" h="1548765">
                  <a:moveTo>
                    <a:pt x="7643" y="1260662"/>
                  </a:moveTo>
                  <a:lnTo>
                    <a:pt x="31" y="1260662"/>
                  </a:lnTo>
                  <a:lnTo>
                    <a:pt x="22" y="1265742"/>
                  </a:lnTo>
                  <a:lnTo>
                    <a:pt x="7634" y="1265742"/>
                  </a:lnTo>
                  <a:lnTo>
                    <a:pt x="7643" y="1260662"/>
                  </a:lnTo>
                  <a:close/>
                </a:path>
                <a:path w="1473835" h="1548765">
                  <a:moveTo>
                    <a:pt x="1470932" y="1260662"/>
                  </a:moveTo>
                  <a:lnTo>
                    <a:pt x="1464337" y="1260662"/>
                  </a:lnTo>
                  <a:lnTo>
                    <a:pt x="1464329" y="1265742"/>
                  </a:lnTo>
                  <a:lnTo>
                    <a:pt x="1470919" y="1265742"/>
                  </a:lnTo>
                  <a:lnTo>
                    <a:pt x="1470932" y="1260662"/>
                  </a:lnTo>
                  <a:close/>
                </a:path>
                <a:path w="1473835" h="1548765">
                  <a:moveTo>
                    <a:pt x="7653" y="1254312"/>
                  </a:moveTo>
                  <a:lnTo>
                    <a:pt x="41" y="1254312"/>
                  </a:lnTo>
                  <a:lnTo>
                    <a:pt x="33" y="1259392"/>
                  </a:lnTo>
                  <a:lnTo>
                    <a:pt x="7645" y="1259392"/>
                  </a:lnTo>
                  <a:lnTo>
                    <a:pt x="7653" y="1254312"/>
                  </a:lnTo>
                  <a:close/>
                </a:path>
                <a:path w="1473835" h="1548765">
                  <a:moveTo>
                    <a:pt x="1470947" y="1254312"/>
                  </a:moveTo>
                  <a:lnTo>
                    <a:pt x="1464348" y="1254312"/>
                  </a:lnTo>
                  <a:lnTo>
                    <a:pt x="1464339" y="1259392"/>
                  </a:lnTo>
                  <a:lnTo>
                    <a:pt x="1470935" y="1259392"/>
                  </a:lnTo>
                  <a:lnTo>
                    <a:pt x="1470947" y="1254312"/>
                  </a:lnTo>
                  <a:close/>
                </a:path>
                <a:path w="1473835" h="1548765">
                  <a:moveTo>
                    <a:pt x="7685" y="1235262"/>
                  </a:moveTo>
                  <a:lnTo>
                    <a:pt x="72" y="1235262"/>
                  </a:lnTo>
                  <a:lnTo>
                    <a:pt x="43" y="1253042"/>
                  </a:lnTo>
                  <a:lnTo>
                    <a:pt x="7655" y="1253042"/>
                  </a:lnTo>
                  <a:lnTo>
                    <a:pt x="7685" y="1235262"/>
                  </a:lnTo>
                  <a:close/>
                </a:path>
                <a:path w="1473835" h="1548765">
                  <a:moveTo>
                    <a:pt x="1470994" y="1235262"/>
                  </a:moveTo>
                  <a:lnTo>
                    <a:pt x="1464379" y="1235262"/>
                  </a:lnTo>
                  <a:lnTo>
                    <a:pt x="1464350" y="1253042"/>
                  </a:lnTo>
                  <a:lnTo>
                    <a:pt x="1470950" y="1253042"/>
                  </a:lnTo>
                  <a:lnTo>
                    <a:pt x="1470994" y="1235262"/>
                  </a:lnTo>
                  <a:close/>
                </a:path>
                <a:path w="1473835" h="1548765">
                  <a:moveTo>
                    <a:pt x="7719" y="1214942"/>
                  </a:moveTo>
                  <a:lnTo>
                    <a:pt x="106" y="1214942"/>
                  </a:lnTo>
                  <a:lnTo>
                    <a:pt x="75" y="1233992"/>
                  </a:lnTo>
                  <a:lnTo>
                    <a:pt x="7687" y="1233992"/>
                  </a:lnTo>
                  <a:lnTo>
                    <a:pt x="7719" y="1214942"/>
                  </a:lnTo>
                  <a:close/>
                </a:path>
                <a:path w="1473835" h="1548765">
                  <a:moveTo>
                    <a:pt x="1471044" y="1214942"/>
                  </a:moveTo>
                  <a:lnTo>
                    <a:pt x="1464413" y="1214942"/>
                  </a:lnTo>
                  <a:lnTo>
                    <a:pt x="1464381" y="1233992"/>
                  </a:lnTo>
                  <a:lnTo>
                    <a:pt x="1470997" y="1233992"/>
                  </a:lnTo>
                  <a:lnTo>
                    <a:pt x="1471044" y="1214942"/>
                  </a:lnTo>
                  <a:close/>
                </a:path>
                <a:path w="1473835" h="1548765">
                  <a:moveTo>
                    <a:pt x="7740" y="1202242"/>
                  </a:moveTo>
                  <a:lnTo>
                    <a:pt x="127" y="1202242"/>
                  </a:lnTo>
                  <a:lnTo>
                    <a:pt x="108" y="1213672"/>
                  </a:lnTo>
                  <a:lnTo>
                    <a:pt x="7721" y="1213672"/>
                  </a:lnTo>
                  <a:lnTo>
                    <a:pt x="7740" y="1202242"/>
                  </a:lnTo>
                  <a:close/>
                </a:path>
                <a:path w="1473835" h="1548765">
                  <a:moveTo>
                    <a:pt x="1471076" y="1202242"/>
                  </a:moveTo>
                  <a:lnTo>
                    <a:pt x="1464434" y="1202242"/>
                  </a:lnTo>
                  <a:lnTo>
                    <a:pt x="1464415" y="1213672"/>
                  </a:lnTo>
                  <a:lnTo>
                    <a:pt x="1471047" y="1213672"/>
                  </a:lnTo>
                  <a:lnTo>
                    <a:pt x="1471076" y="1202242"/>
                  </a:lnTo>
                  <a:close/>
                </a:path>
                <a:path w="1473835" h="1548765">
                  <a:moveTo>
                    <a:pt x="7746" y="1198432"/>
                  </a:moveTo>
                  <a:lnTo>
                    <a:pt x="133" y="1198432"/>
                  </a:lnTo>
                  <a:lnTo>
                    <a:pt x="129" y="1200972"/>
                  </a:lnTo>
                  <a:lnTo>
                    <a:pt x="7742" y="1200972"/>
                  </a:lnTo>
                  <a:lnTo>
                    <a:pt x="7746" y="1198432"/>
                  </a:lnTo>
                  <a:close/>
                </a:path>
                <a:path w="1473835" h="1548765">
                  <a:moveTo>
                    <a:pt x="1471085" y="1198432"/>
                  </a:moveTo>
                  <a:lnTo>
                    <a:pt x="1464440" y="1198432"/>
                  </a:lnTo>
                  <a:lnTo>
                    <a:pt x="1464436" y="1200972"/>
                  </a:lnTo>
                  <a:lnTo>
                    <a:pt x="1471079" y="1200972"/>
                  </a:lnTo>
                  <a:lnTo>
                    <a:pt x="1471085" y="1198432"/>
                  </a:lnTo>
                  <a:close/>
                </a:path>
              </a:pathLst>
            </a:custGeom>
            <a:solidFill>
              <a:srgbClr val="6C3C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3499260" y="5024536"/>
              <a:ext cx="1458595" cy="1533525"/>
            </a:xfrm>
            <a:custGeom>
              <a:avLst/>
              <a:gdLst/>
              <a:ahLst/>
              <a:cxnLst/>
              <a:rect l="l" t="t" r="r" b="b"/>
              <a:pathLst>
                <a:path w="1458595" h="1533525">
                  <a:moveTo>
                    <a:pt x="240889" y="0"/>
                  </a:moveTo>
                  <a:lnTo>
                    <a:pt x="240889" y="853"/>
                  </a:lnTo>
                  <a:lnTo>
                    <a:pt x="730474" y="853"/>
                  </a:lnTo>
                  <a:lnTo>
                    <a:pt x="240889" y="0"/>
                  </a:lnTo>
                  <a:close/>
                </a:path>
                <a:path w="1458595" h="1533525">
                  <a:moveTo>
                    <a:pt x="1227679" y="5933"/>
                  </a:moveTo>
                  <a:lnTo>
                    <a:pt x="231999" y="5933"/>
                  </a:lnTo>
                  <a:lnTo>
                    <a:pt x="231999" y="7203"/>
                  </a:lnTo>
                  <a:lnTo>
                    <a:pt x="1227679" y="7203"/>
                  </a:lnTo>
                  <a:lnTo>
                    <a:pt x="1227679" y="5933"/>
                  </a:lnTo>
                  <a:close/>
                </a:path>
                <a:path w="1458595" h="1533525">
                  <a:moveTo>
                    <a:pt x="1226409" y="4663"/>
                  </a:moveTo>
                  <a:lnTo>
                    <a:pt x="233269" y="4663"/>
                  </a:lnTo>
                  <a:lnTo>
                    <a:pt x="233269" y="5933"/>
                  </a:lnTo>
                  <a:lnTo>
                    <a:pt x="1226409" y="5933"/>
                  </a:lnTo>
                  <a:lnTo>
                    <a:pt x="1226409" y="4663"/>
                  </a:lnTo>
                  <a:close/>
                </a:path>
                <a:path w="1458595" h="1533525">
                  <a:moveTo>
                    <a:pt x="1223869" y="3393"/>
                  </a:moveTo>
                  <a:lnTo>
                    <a:pt x="234539" y="3393"/>
                  </a:lnTo>
                  <a:lnTo>
                    <a:pt x="234539" y="4663"/>
                  </a:lnTo>
                  <a:lnTo>
                    <a:pt x="1223869" y="4663"/>
                  </a:lnTo>
                  <a:lnTo>
                    <a:pt x="1223869" y="3393"/>
                  </a:lnTo>
                  <a:close/>
                </a:path>
                <a:path w="1458595" h="1533525">
                  <a:moveTo>
                    <a:pt x="1221329" y="2123"/>
                  </a:moveTo>
                  <a:lnTo>
                    <a:pt x="237079" y="2123"/>
                  </a:lnTo>
                  <a:lnTo>
                    <a:pt x="237079" y="3393"/>
                  </a:lnTo>
                  <a:lnTo>
                    <a:pt x="1221329" y="3393"/>
                  </a:lnTo>
                  <a:lnTo>
                    <a:pt x="1221329" y="2123"/>
                  </a:lnTo>
                  <a:close/>
                </a:path>
                <a:path w="1458595" h="1533525">
                  <a:moveTo>
                    <a:pt x="730474" y="853"/>
                  </a:moveTo>
                  <a:lnTo>
                    <a:pt x="239619" y="853"/>
                  </a:lnTo>
                  <a:lnTo>
                    <a:pt x="239619" y="2123"/>
                  </a:lnTo>
                  <a:lnTo>
                    <a:pt x="1220059" y="2123"/>
                  </a:lnTo>
                  <a:lnTo>
                    <a:pt x="1220059" y="1707"/>
                  </a:lnTo>
                  <a:lnTo>
                    <a:pt x="730474" y="853"/>
                  </a:lnTo>
                  <a:close/>
                </a:path>
                <a:path w="1458595" h="1533525">
                  <a:moveTo>
                    <a:pt x="1228949" y="7203"/>
                  </a:moveTo>
                  <a:lnTo>
                    <a:pt x="229459" y="7203"/>
                  </a:lnTo>
                  <a:lnTo>
                    <a:pt x="229459" y="7397"/>
                  </a:lnTo>
                  <a:lnTo>
                    <a:pt x="1228949" y="8277"/>
                  </a:lnTo>
                  <a:lnTo>
                    <a:pt x="1228949" y="7203"/>
                  </a:lnTo>
                  <a:close/>
                </a:path>
                <a:path w="1458595" h="1533525">
                  <a:moveTo>
                    <a:pt x="9175" y="235803"/>
                  </a:moveTo>
                  <a:lnTo>
                    <a:pt x="8479" y="235803"/>
                  </a:lnTo>
                  <a:lnTo>
                    <a:pt x="8479" y="237073"/>
                  </a:lnTo>
                  <a:lnTo>
                    <a:pt x="7209" y="237073"/>
                  </a:lnTo>
                  <a:lnTo>
                    <a:pt x="7209" y="239613"/>
                  </a:lnTo>
                  <a:lnTo>
                    <a:pt x="5939" y="239613"/>
                  </a:lnTo>
                  <a:lnTo>
                    <a:pt x="5939" y="240883"/>
                  </a:lnTo>
                  <a:lnTo>
                    <a:pt x="4669" y="240883"/>
                  </a:lnTo>
                  <a:lnTo>
                    <a:pt x="4669" y="243423"/>
                  </a:lnTo>
                  <a:lnTo>
                    <a:pt x="9156" y="243423"/>
                  </a:lnTo>
                  <a:lnTo>
                    <a:pt x="9175" y="235803"/>
                  </a:lnTo>
                  <a:close/>
                </a:path>
                <a:path w="1458595" h="1533525">
                  <a:moveTo>
                    <a:pt x="1451199" y="235803"/>
                  </a:moveTo>
                  <a:lnTo>
                    <a:pt x="1450818" y="235803"/>
                  </a:lnTo>
                  <a:lnTo>
                    <a:pt x="1450806" y="243423"/>
                  </a:lnTo>
                  <a:lnTo>
                    <a:pt x="1455009" y="243423"/>
                  </a:lnTo>
                  <a:lnTo>
                    <a:pt x="1455009" y="240883"/>
                  </a:lnTo>
                  <a:lnTo>
                    <a:pt x="1453739" y="240883"/>
                  </a:lnTo>
                  <a:lnTo>
                    <a:pt x="1453739" y="239613"/>
                  </a:lnTo>
                  <a:lnTo>
                    <a:pt x="1452469" y="239613"/>
                  </a:lnTo>
                  <a:lnTo>
                    <a:pt x="1452469" y="237073"/>
                  </a:lnTo>
                  <a:lnTo>
                    <a:pt x="1451199" y="237073"/>
                  </a:lnTo>
                  <a:lnTo>
                    <a:pt x="1451199" y="235803"/>
                  </a:lnTo>
                  <a:close/>
                </a:path>
                <a:path w="1458595" h="1533525">
                  <a:moveTo>
                    <a:pt x="9156" y="243423"/>
                  </a:moveTo>
                  <a:lnTo>
                    <a:pt x="3399" y="243423"/>
                  </a:lnTo>
                  <a:lnTo>
                    <a:pt x="3399" y="244693"/>
                  </a:lnTo>
                  <a:lnTo>
                    <a:pt x="2129" y="244693"/>
                  </a:lnTo>
                  <a:lnTo>
                    <a:pt x="2129" y="245963"/>
                  </a:lnTo>
                  <a:lnTo>
                    <a:pt x="1720" y="245963"/>
                  </a:lnTo>
                  <a:lnTo>
                    <a:pt x="1687" y="266283"/>
                  </a:lnTo>
                  <a:lnTo>
                    <a:pt x="9098" y="266283"/>
                  </a:lnTo>
                  <a:lnTo>
                    <a:pt x="9156" y="243423"/>
                  </a:lnTo>
                  <a:close/>
                </a:path>
                <a:path w="1458595" h="1533525">
                  <a:moveTo>
                    <a:pt x="1456279" y="243423"/>
                  </a:moveTo>
                  <a:lnTo>
                    <a:pt x="1450806" y="243423"/>
                  </a:lnTo>
                  <a:lnTo>
                    <a:pt x="1450767" y="266283"/>
                  </a:lnTo>
                  <a:lnTo>
                    <a:pt x="1458381" y="266283"/>
                  </a:lnTo>
                  <a:lnTo>
                    <a:pt x="1458414" y="245963"/>
                  </a:lnTo>
                  <a:lnTo>
                    <a:pt x="1457549" y="245963"/>
                  </a:lnTo>
                  <a:lnTo>
                    <a:pt x="1457549" y="244693"/>
                  </a:lnTo>
                  <a:lnTo>
                    <a:pt x="1456279" y="244693"/>
                  </a:lnTo>
                  <a:lnTo>
                    <a:pt x="1456279" y="243423"/>
                  </a:lnTo>
                  <a:close/>
                </a:path>
                <a:path w="1458595" h="1533525">
                  <a:moveTo>
                    <a:pt x="9098" y="266283"/>
                  </a:moveTo>
                  <a:lnTo>
                    <a:pt x="1687" y="266283"/>
                  </a:lnTo>
                  <a:lnTo>
                    <a:pt x="1623" y="304383"/>
                  </a:lnTo>
                  <a:lnTo>
                    <a:pt x="9003" y="304383"/>
                  </a:lnTo>
                  <a:lnTo>
                    <a:pt x="9098" y="266283"/>
                  </a:lnTo>
                  <a:close/>
                </a:path>
                <a:path w="1458595" h="1533525">
                  <a:moveTo>
                    <a:pt x="1458381" y="266283"/>
                  </a:moveTo>
                  <a:lnTo>
                    <a:pt x="1450767" y="266283"/>
                  </a:lnTo>
                  <a:lnTo>
                    <a:pt x="1450704" y="304383"/>
                  </a:lnTo>
                  <a:lnTo>
                    <a:pt x="1458318" y="304383"/>
                  </a:lnTo>
                  <a:lnTo>
                    <a:pt x="1458381" y="266283"/>
                  </a:lnTo>
                  <a:close/>
                </a:path>
                <a:path w="1458595" h="1533525">
                  <a:moveTo>
                    <a:pt x="8821" y="376900"/>
                  </a:moveTo>
                  <a:lnTo>
                    <a:pt x="1503" y="376900"/>
                  </a:lnTo>
                  <a:lnTo>
                    <a:pt x="1486" y="386933"/>
                  </a:lnTo>
                  <a:lnTo>
                    <a:pt x="8796" y="386933"/>
                  </a:lnTo>
                  <a:lnTo>
                    <a:pt x="8821" y="376900"/>
                  </a:lnTo>
                  <a:close/>
                </a:path>
                <a:path w="1458595" h="1533525">
                  <a:moveTo>
                    <a:pt x="1458197" y="376900"/>
                  </a:moveTo>
                  <a:lnTo>
                    <a:pt x="1450582" y="376900"/>
                  </a:lnTo>
                  <a:lnTo>
                    <a:pt x="1450565" y="386933"/>
                  </a:lnTo>
                  <a:lnTo>
                    <a:pt x="1458181" y="386933"/>
                  </a:lnTo>
                  <a:lnTo>
                    <a:pt x="1458197" y="376900"/>
                  </a:lnTo>
                  <a:close/>
                </a:path>
                <a:path w="1458595" h="1533525">
                  <a:moveTo>
                    <a:pt x="1458259" y="340070"/>
                  </a:moveTo>
                  <a:lnTo>
                    <a:pt x="1450644" y="340070"/>
                  </a:lnTo>
                  <a:lnTo>
                    <a:pt x="1450582" y="376900"/>
                  </a:lnTo>
                  <a:lnTo>
                    <a:pt x="1458197" y="376900"/>
                  </a:lnTo>
                  <a:lnTo>
                    <a:pt x="1458259" y="340070"/>
                  </a:lnTo>
                  <a:close/>
                </a:path>
                <a:path w="1458595" h="1533525">
                  <a:moveTo>
                    <a:pt x="8821" y="376773"/>
                  </a:moveTo>
                  <a:lnTo>
                    <a:pt x="715347" y="376835"/>
                  </a:lnTo>
                  <a:lnTo>
                    <a:pt x="8821" y="376773"/>
                  </a:lnTo>
                  <a:close/>
                </a:path>
                <a:path w="1458595" h="1533525">
                  <a:moveTo>
                    <a:pt x="8913" y="340070"/>
                  </a:moveTo>
                  <a:lnTo>
                    <a:pt x="1564" y="340070"/>
                  </a:lnTo>
                  <a:lnTo>
                    <a:pt x="1504" y="376773"/>
                  </a:lnTo>
                  <a:lnTo>
                    <a:pt x="8821" y="376773"/>
                  </a:lnTo>
                  <a:lnTo>
                    <a:pt x="8898" y="346420"/>
                  </a:lnTo>
                  <a:lnTo>
                    <a:pt x="1450633" y="346420"/>
                  </a:lnTo>
                  <a:lnTo>
                    <a:pt x="8898" y="346293"/>
                  </a:lnTo>
                  <a:lnTo>
                    <a:pt x="8913" y="340070"/>
                  </a:lnTo>
                  <a:close/>
                </a:path>
                <a:path w="1458595" h="1533525">
                  <a:moveTo>
                    <a:pt x="8837" y="370423"/>
                  </a:moveTo>
                  <a:lnTo>
                    <a:pt x="1450593" y="370550"/>
                  </a:lnTo>
                  <a:lnTo>
                    <a:pt x="8837" y="370423"/>
                  </a:lnTo>
                  <a:close/>
                </a:path>
                <a:path w="1458595" h="1533525">
                  <a:moveTo>
                    <a:pt x="8872" y="356453"/>
                  </a:moveTo>
                  <a:lnTo>
                    <a:pt x="1450616" y="356580"/>
                  </a:lnTo>
                  <a:lnTo>
                    <a:pt x="8872" y="356453"/>
                  </a:lnTo>
                  <a:close/>
                </a:path>
                <a:path w="1458595" h="1533525">
                  <a:moveTo>
                    <a:pt x="1450629" y="348833"/>
                  </a:moveTo>
                  <a:lnTo>
                    <a:pt x="8891" y="348833"/>
                  </a:lnTo>
                  <a:lnTo>
                    <a:pt x="8891" y="348960"/>
                  </a:lnTo>
                  <a:lnTo>
                    <a:pt x="1450629" y="348833"/>
                  </a:lnTo>
                  <a:close/>
                </a:path>
                <a:path w="1458595" h="1533525">
                  <a:moveTo>
                    <a:pt x="8914" y="339944"/>
                  </a:moveTo>
                  <a:lnTo>
                    <a:pt x="1450644" y="340070"/>
                  </a:lnTo>
                  <a:lnTo>
                    <a:pt x="8914" y="339944"/>
                  </a:lnTo>
                  <a:close/>
                </a:path>
                <a:path w="1458595" h="1533525">
                  <a:moveTo>
                    <a:pt x="1458284" y="324830"/>
                  </a:moveTo>
                  <a:lnTo>
                    <a:pt x="1450670" y="324830"/>
                  </a:lnTo>
                  <a:lnTo>
                    <a:pt x="1450644" y="340070"/>
                  </a:lnTo>
                  <a:lnTo>
                    <a:pt x="1458259" y="340070"/>
                  </a:lnTo>
                  <a:lnTo>
                    <a:pt x="1458284" y="324830"/>
                  </a:lnTo>
                  <a:close/>
                </a:path>
                <a:path w="1458595" h="1533525">
                  <a:moveTo>
                    <a:pt x="8952" y="324830"/>
                  </a:moveTo>
                  <a:lnTo>
                    <a:pt x="1589" y="324830"/>
                  </a:lnTo>
                  <a:lnTo>
                    <a:pt x="1564" y="339943"/>
                  </a:lnTo>
                  <a:lnTo>
                    <a:pt x="8914" y="339944"/>
                  </a:lnTo>
                  <a:lnTo>
                    <a:pt x="8920" y="337530"/>
                  </a:lnTo>
                  <a:lnTo>
                    <a:pt x="1450648" y="337530"/>
                  </a:lnTo>
                  <a:lnTo>
                    <a:pt x="8920" y="337403"/>
                  </a:lnTo>
                  <a:lnTo>
                    <a:pt x="8933" y="332450"/>
                  </a:lnTo>
                  <a:lnTo>
                    <a:pt x="1450657" y="332450"/>
                  </a:lnTo>
                  <a:lnTo>
                    <a:pt x="8933" y="332323"/>
                  </a:lnTo>
                  <a:lnTo>
                    <a:pt x="8945" y="327370"/>
                  </a:lnTo>
                  <a:lnTo>
                    <a:pt x="1450665" y="327370"/>
                  </a:lnTo>
                  <a:lnTo>
                    <a:pt x="8945" y="327243"/>
                  </a:lnTo>
                  <a:lnTo>
                    <a:pt x="8952" y="324830"/>
                  </a:lnTo>
                  <a:close/>
                </a:path>
                <a:path w="1458595" h="1533525">
                  <a:moveTo>
                    <a:pt x="8927" y="334863"/>
                  </a:moveTo>
                  <a:lnTo>
                    <a:pt x="1450653" y="334990"/>
                  </a:lnTo>
                  <a:lnTo>
                    <a:pt x="8927" y="334863"/>
                  </a:lnTo>
                  <a:close/>
                </a:path>
                <a:path w="1458595" h="1533525">
                  <a:moveTo>
                    <a:pt x="1590" y="324703"/>
                  </a:moveTo>
                  <a:lnTo>
                    <a:pt x="1589" y="324830"/>
                  </a:lnTo>
                  <a:lnTo>
                    <a:pt x="1590" y="324703"/>
                  </a:lnTo>
                  <a:close/>
                </a:path>
                <a:path w="1458595" h="1533525">
                  <a:moveTo>
                    <a:pt x="1458296" y="317083"/>
                  </a:moveTo>
                  <a:lnTo>
                    <a:pt x="1450682" y="317084"/>
                  </a:lnTo>
                  <a:lnTo>
                    <a:pt x="1450670" y="324830"/>
                  </a:lnTo>
                  <a:lnTo>
                    <a:pt x="1458284" y="324830"/>
                  </a:lnTo>
                  <a:lnTo>
                    <a:pt x="1458296" y="317083"/>
                  </a:lnTo>
                  <a:close/>
                </a:path>
                <a:path w="1458595" h="1533525">
                  <a:moveTo>
                    <a:pt x="8971" y="317210"/>
                  </a:moveTo>
                  <a:lnTo>
                    <a:pt x="1602" y="317210"/>
                  </a:lnTo>
                  <a:lnTo>
                    <a:pt x="1590" y="324703"/>
                  </a:lnTo>
                  <a:lnTo>
                    <a:pt x="717672" y="324766"/>
                  </a:lnTo>
                  <a:lnTo>
                    <a:pt x="8952" y="324703"/>
                  </a:lnTo>
                  <a:lnTo>
                    <a:pt x="8971" y="317210"/>
                  </a:lnTo>
                  <a:close/>
                </a:path>
                <a:path w="1458595" h="1533525">
                  <a:moveTo>
                    <a:pt x="1450682" y="317083"/>
                  </a:moveTo>
                  <a:lnTo>
                    <a:pt x="8971" y="317083"/>
                  </a:lnTo>
                  <a:lnTo>
                    <a:pt x="1450682" y="317083"/>
                  </a:lnTo>
                  <a:close/>
                </a:path>
                <a:path w="1458595" h="1533525">
                  <a:moveTo>
                    <a:pt x="9003" y="304510"/>
                  </a:moveTo>
                  <a:lnTo>
                    <a:pt x="1623" y="304510"/>
                  </a:lnTo>
                  <a:lnTo>
                    <a:pt x="1602" y="317083"/>
                  </a:lnTo>
                  <a:lnTo>
                    <a:pt x="8971" y="317083"/>
                  </a:lnTo>
                  <a:lnTo>
                    <a:pt x="9003" y="304510"/>
                  </a:lnTo>
                  <a:close/>
                </a:path>
                <a:path w="1458595" h="1533525">
                  <a:moveTo>
                    <a:pt x="1458318" y="304510"/>
                  </a:moveTo>
                  <a:lnTo>
                    <a:pt x="1450704" y="304510"/>
                  </a:lnTo>
                  <a:lnTo>
                    <a:pt x="1450682" y="317083"/>
                  </a:lnTo>
                  <a:lnTo>
                    <a:pt x="1458296" y="317083"/>
                  </a:lnTo>
                  <a:lnTo>
                    <a:pt x="1458318" y="304510"/>
                  </a:lnTo>
                  <a:close/>
                </a:path>
                <a:path w="1458595" h="1533525">
                  <a:moveTo>
                    <a:pt x="1450693" y="310733"/>
                  </a:moveTo>
                  <a:lnTo>
                    <a:pt x="8987" y="310733"/>
                  </a:lnTo>
                  <a:lnTo>
                    <a:pt x="8987" y="310860"/>
                  </a:lnTo>
                  <a:lnTo>
                    <a:pt x="1450693" y="310733"/>
                  </a:lnTo>
                  <a:close/>
                </a:path>
                <a:path w="1458595" h="1533525">
                  <a:moveTo>
                    <a:pt x="8796" y="386933"/>
                  </a:moveTo>
                  <a:lnTo>
                    <a:pt x="1486" y="386933"/>
                  </a:lnTo>
                  <a:lnTo>
                    <a:pt x="1350" y="469483"/>
                  </a:lnTo>
                  <a:lnTo>
                    <a:pt x="8588" y="469483"/>
                  </a:lnTo>
                  <a:lnTo>
                    <a:pt x="8796" y="386933"/>
                  </a:lnTo>
                  <a:close/>
                </a:path>
                <a:path w="1458595" h="1533525">
                  <a:moveTo>
                    <a:pt x="1458181" y="386933"/>
                  </a:moveTo>
                  <a:lnTo>
                    <a:pt x="1450565" y="386933"/>
                  </a:lnTo>
                  <a:lnTo>
                    <a:pt x="1450427" y="469483"/>
                  </a:lnTo>
                  <a:lnTo>
                    <a:pt x="1458044" y="469483"/>
                  </a:lnTo>
                  <a:lnTo>
                    <a:pt x="1458181" y="386933"/>
                  </a:lnTo>
                  <a:close/>
                </a:path>
                <a:path w="1458595" h="1533525">
                  <a:moveTo>
                    <a:pt x="8164" y="639663"/>
                  </a:moveTo>
                  <a:lnTo>
                    <a:pt x="1069" y="639663"/>
                  </a:lnTo>
                  <a:lnTo>
                    <a:pt x="1055" y="647283"/>
                  </a:lnTo>
                  <a:lnTo>
                    <a:pt x="8142" y="647283"/>
                  </a:lnTo>
                  <a:lnTo>
                    <a:pt x="8164" y="639663"/>
                  </a:lnTo>
                  <a:close/>
                </a:path>
                <a:path w="1458595" h="1533525">
                  <a:moveTo>
                    <a:pt x="1457764" y="639663"/>
                  </a:moveTo>
                  <a:lnTo>
                    <a:pt x="1450145" y="639663"/>
                  </a:lnTo>
                  <a:lnTo>
                    <a:pt x="1450130" y="647283"/>
                  </a:lnTo>
                  <a:lnTo>
                    <a:pt x="1457749" y="647283"/>
                  </a:lnTo>
                  <a:lnTo>
                    <a:pt x="1457764" y="639663"/>
                  </a:lnTo>
                  <a:close/>
                </a:path>
                <a:path w="1458595" h="1533525">
                  <a:moveTo>
                    <a:pt x="8167" y="638399"/>
                  </a:moveTo>
                  <a:lnTo>
                    <a:pt x="8164" y="639663"/>
                  </a:lnTo>
                  <a:lnTo>
                    <a:pt x="1450145" y="639657"/>
                  </a:lnTo>
                  <a:lnTo>
                    <a:pt x="8167" y="638399"/>
                  </a:lnTo>
                  <a:close/>
                </a:path>
                <a:path w="1458595" h="1533525">
                  <a:moveTo>
                    <a:pt x="1457778" y="630773"/>
                  </a:moveTo>
                  <a:lnTo>
                    <a:pt x="1450159" y="630773"/>
                  </a:lnTo>
                  <a:lnTo>
                    <a:pt x="1450145" y="639657"/>
                  </a:lnTo>
                  <a:lnTo>
                    <a:pt x="1457764" y="639663"/>
                  </a:lnTo>
                  <a:lnTo>
                    <a:pt x="1457778" y="630773"/>
                  </a:lnTo>
                  <a:close/>
                </a:path>
                <a:path w="1458595" h="1533525">
                  <a:moveTo>
                    <a:pt x="8187" y="630773"/>
                  </a:moveTo>
                  <a:lnTo>
                    <a:pt x="1084" y="630773"/>
                  </a:lnTo>
                  <a:lnTo>
                    <a:pt x="1069" y="638393"/>
                  </a:lnTo>
                  <a:lnTo>
                    <a:pt x="8167" y="638399"/>
                  </a:lnTo>
                  <a:lnTo>
                    <a:pt x="8187" y="630773"/>
                  </a:lnTo>
                  <a:close/>
                </a:path>
                <a:path w="1458595" h="1533525">
                  <a:moveTo>
                    <a:pt x="8190" y="629509"/>
                  </a:moveTo>
                  <a:lnTo>
                    <a:pt x="8187" y="630773"/>
                  </a:lnTo>
                  <a:lnTo>
                    <a:pt x="1450159" y="630767"/>
                  </a:lnTo>
                  <a:lnTo>
                    <a:pt x="8190" y="629509"/>
                  </a:lnTo>
                  <a:close/>
                </a:path>
                <a:path w="1458595" h="1533525">
                  <a:moveTo>
                    <a:pt x="1457840" y="592673"/>
                  </a:moveTo>
                  <a:lnTo>
                    <a:pt x="1450223" y="592673"/>
                  </a:lnTo>
                  <a:lnTo>
                    <a:pt x="1450159" y="630767"/>
                  </a:lnTo>
                  <a:lnTo>
                    <a:pt x="1457778" y="630773"/>
                  </a:lnTo>
                  <a:lnTo>
                    <a:pt x="1457840" y="592673"/>
                  </a:lnTo>
                  <a:close/>
                </a:path>
                <a:path w="1458595" h="1533525">
                  <a:moveTo>
                    <a:pt x="8282" y="592673"/>
                  </a:moveTo>
                  <a:lnTo>
                    <a:pt x="1147" y="592673"/>
                  </a:lnTo>
                  <a:lnTo>
                    <a:pt x="1084" y="629503"/>
                  </a:lnTo>
                  <a:lnTo>
                    <a:pt x="8190" y="629509"/>
                  </a:lnTo>
                  <a:lnTo>
                    <a:pt x="8282" y="592673"/>
                  </a:lnTo>
                  <a:close/>
                </a:path>
                <a:path w="1458595" h="1533525">
                  <a:moveTo>
                    <a:pt x="8438" y="530443"/>
                  </a:moveTo>
                  <a:lnTo>
                    <a:pt x="1251" y="530443"/>
                  </a:lnTo>
                  <a:lnTo>
                    <a:pt x="1147" y="592673"/>
                  </a:lnTo>
                  <a:lnTo>
                    <a:pt x="8282" y="592667"/>
                  </a:lnTo>
                  <a:lnTo>
                    <a:pt x="8400" y="545683"/>
                  </a:lnTo>
                  <a:lnTo>
                    <a:pt x="1450302" y="545683"/>
                  </a:lnTo>
                  <a:lnTo>
                    <a:pt x="8400" y="544413"/>
                  </a:lnTo>
                  <a:lnTo>
                    <a:pt x="8438" y="530443"/>
                  </a:lnTo>
                  <a:close/>
                </a:path>
                <a:path w="1458595" h="1533525">
                  <a:moveTo>
                    <a:pt x="1450225" y="591410"/>
                  </a:moveTo>
                  <a:lnTo>
                    <a:pt x="8282" y="592673"/>
                  </a:lnTo>
                  <a:lnTo>
                    <a:pt x="1450223" y="592673"/>
                  </a:lnTo>
                  <a:lnTo>
                    <a:pt x="1450225" y="591410"/>
                  </a:lnTo>
                  <a:close/>
                </a:path>
                <a:path w="1458595" h="1533525">
                  <a:moveTo>
                    <a:pt x="1457945" y="530443"/>
                  </a:moveTo>
                  <a:lnTo>
                    <a:pt x="1450327" y="530443"/>
                  </a:lnTo>
                  <a:lnTo>
                    <a:pt x="1450225" y="591410"/>
                  </a:lnTo>
                  <a:lnTo>
                    <a:pt x="1457842" y="591403"/>
                  </a:lnTo>
                  <a:lnTo>
                    <a:pt x="1457945" y="530443"/>
                  </a:lnTo>
                  <a:close/>
                </a:path>
                <a:path w="1458595" h="1533525">
                  <a:moveTo>
                    <a:pt x="8378" y="554573"/>
                  </a:moveTo>
                  <a:lnTo>
                    <a:pt x="8375" y="555843"/>
                  </a:lnTo>
                  <a:lnTo>
                    <a:pt x="1450285" y="555843"/>
                  </a:lnTo>
                  <a:lnTo>
                    <a:pt x="8378" y="554573"/>
                  </a:lnTo>
                  <a:close/>
                </a:path>
                <a:path w="1458595" h="1533525">
                  <a:moveTo>
                    <a:pt x="8442" y="529179"/>
                  </a:moveTo>
                  <a:lnTo>
                    <a:pt x="8438" y="530443"/>
                  </a:lnTo>
                  <a:lnTo>
                    <a:pt x="1450327" y="530437"/>
                  </a:lnTo>
                  <a:lnTo>
                    <a:pt x="8442" y="529179"/>
                  </a:lnTo>
                  <a:close/>
                </a:path>
                <a:path w="1458595" h="1533525">
                  <a:moveTo>
                    <a:pt x="1457978" y="510123"/>
                  </a:moveTo>
                  <a:lnTo>
                    <a:pt x="1450361" y="510123"/>
                  </a:lnTo>
                  <a:lnTo>
                    <a:pt x="1450327" y="530437"/>
                  </a:lnTo>
                  <a:lnTo>
                    <a:pt x="1457945" y="530443"/>
                  </a:lnTo>
                  <a:lnTo>
                    <a:pt x="1457978" y="510123"/>
                  </a:lnTo>
                  <a:close/>
                </a:path>
                <a:path w="1458595" h="1533525">
                  <a:moveTo>
                    <a:pt x="8489" y="510123"/>
                  </a:moveTo>
                  <a:lnTo>
                    <a:pt x="1282" y="510123"/>
                  </a:lnTo>
                  <a:lnTo>
                    <a:pt x="1251" y="529173"/>
                  </a:lnTo>
                  <a:lnTo>
                    <a:pt x="8442" y="529179"/>
                  </a:lnTo>
                  <a:lnTo>
                    <a:pt x="8489" y="510123"/>
                  </a:lnTo>
                  <a:close/>
                </a:path>
                <a:path w="1458595" h="1533525">
                  <a:moveTo>
                    <a:pt x="1284" y="508853"/>
                  </a:moveTo>
                  <a:lnTo>
                    <a:pt x="1282" y="510123"/>
                  </a:lnTo>
                  <a:lnTo>
                    <a:pt x="1284" y="508853"/>
                  </a:lnTo>
                  <a:close/>
                </a:path>
                <a:path w="1458595" h="1533525">
                  <a:moveTo>
                    <a:pt x="8493" y="508859"/>
                  </a:moveTo>
                  <a:lnTo>
                    <a:pt x="8489" y="510123"/>
                  </a:lnTo>
                  <a:lnTo>
                    <a:pt x="1450361" y="510117"/>
                  </a:lnTo>
                  <a:lnTo>
                    <a:pt x="8493" y="508859"/>
                  </a:lnTo>
                  <a:close/>
                </a:path>
                <a:path w="1458595" h="1533525">
                  <a:moveTo>
                    <a:pt x="1458037" y="474563"/>
                  </a:moveTo>
                  <a:lnTo>
                    <a:pt x="1450421" y="474563"/>
                  </a:lnTo>
                  <a:lnTo>
                    <a:pt x="1450361" y="510117"/>
                  </a:lnTo>
                  <a:lnTo>
                    <a:pt x="1457978" y="510123"/>
                  </a:lnTo>
                  <a:lnTo>
                    <a:pt x="1458037" y="474563"/>
                  </a:lnTo>
                  <a:close/>
                </a:path>
                <a:path w="1458595" h="1533525">
                  <a:moveTo>
                    <a:pt x="8579" y="474563"/>
                  </a:moveTo>
                  <a:lnTo>
                    <a:pt x="1342" y="474563"/>
                  </a:lnTo>
                  <a:lnTo>
                    <a:pt x="1286" y="508853"/>
                  </a:lnTo>
                  <a:lnTo>
                    <a:pt x="8493" y="508859"/>
                  </a:lnTo>
                  <a:lnTo>
                    <a:pt x="8515" y="499963"/>
                  </a:lnTo>
                  <a:lnTo>
                    <a:pt x="1450378" y="499963"/>
                  </a:lnTo>
                  <a:lnTo>
                    <a:pt x="8515" y="498693"/>
                  </a:lnTo>
                  <a:lnTo>
                    <a:pt x="8579" y="474563"/>
                  </a:lnTo>
                  <a:close/>
                </a:path>
                <a:path w="1458595" h="1533525">
                  <a:moveTo>
                    <a:pt x="8530" y="493613"/>
                  </a:moveTo>
                  <a:lnTo>
                    <a:pt x="8528" y="494883"/>
                  </a:lnTo>
                  <a:lnTo>
                    <a:pt x="1450387" y="494883"/>
                  </a:lnTo>
                  <a:lnTo>
                    <a:pt x="8530" y="493613"/>
                  </a:lnTo>
                  <a:close/>
                </a:path>
                <a:path w="1458595" h="1533525">
                  <a:moveTo>
                    <a:pt x="1450402" y="484723"/>
                  </a:moveTo>
                  <a:lnTo>
                    <a:pt x="8550" y="485993"/>
                  </a:lnTo>
                  <a:lnTo>
                    <a:pt x="1450400" y="485993"/>
                  </a:lnTo>
                  <a:lnTo>
                    <a:pt x="1450402" y="484723"/>
                  </a:lnTo>
                  <a:close/>
                </a:path>
                <a:path w="1458595" h="1533525">
                  <a:moveTo>
                    <a:pt x="1450414" y="477103"/>
                  </a:moveTo>
                  <a:lnTo>
                    <a:pt x="8569" y="478373"/>
                  </a:lnTo>
                  <a:lnTo>
                    <a:pt x="1450413" y="478373"/>
                  </a:lnTo>
                  <a:lnTo>
                    <a:pt x="1450414" y="477103"/>
                  </a:lnTo>
                  <a:close/>
                </a:path>
                <a:path w="1458595" h="1533525">
                  <a:moveTo>
                    <a:pt x="1343" y="473293"/>
                  </a:moveTo>
                  <a:lnTo>
                    <a:pt x="1342" y="474563"/>
                  </a:lnTo>
                  <a:lnTo>
                    <a:pt x="1343" y="473293"/>
                  </a:lnTo>
                  <a:close/>
                </a:path>
                <a:path w="1458595" h="1533525">
                  <a:moveTo>
                    <a:pt x="8582" y="473299"/>
                  </a:moveTo>
                  <a:lnTo>
                    <a:pt x="8579" y="474563"/>
                  </a:lnTo>
                  <a:lnTo>
                    <a:pt x="1450421" y="474557"/>
                  </a:lnTo>
                  <a:lnTo>
                    <a:pt x="8582" y="473299"/>
                  </a:lnTo>
                  <a:close/>
                </a:path>
                <a:path w="1458595" h="1533525">
                  <a:moveTo>
                    <a:pt x="1458044" y="470753"/>
                  </a:moveTo>
                  <a:lnTo>
                    <a:pt x="1450427" y="470753"/>
                  </a:lnTo>
                  <a:lnTo>
                    <a:pt x="1450421" y="474557"/>
                  </a:lnTo>
                  <a:lnTo>
                    <a:pt x="1458037" y="474563"/>
                  </a:lnTo>
                  <a:lnTo>
                    <a:pt x="1458044" y="470753"/>
                  </a:lnTo>
                  <a:close/>
                </a:path>
                <a:path w="1458595" h="1533525">
                  <a:moveTo>
                    <a:pt x="8588" y="470753"/>
                  </a:moveTo>
                  <a:lnTo>
                    <a:pt x="1350" y="470753"/>
                  </a:lnTo>
                  <a:lnTo>
                    <a:pt x="1345" y="473293"/>
                  </a:lnTo>
                  <a:lnTo>
                    <a:pt x="8582" y="473299"/>
                  </a:lnTo>
                  <a:lnTo>
                    <a:pt x="8588" y="470753"/>
                  </a:lnTo>
                  <a:close/>
                </a:path>
                <a:path w="1458595" h="1533525">
                  <a:moveTo>
                    <a:pt x="8142" y="647283"/>
                  </a:moveTo>
                  <a:lnTo>
                    <a:pt x="1055" y="647283"/>
                  </a:lnTo>
                  <a:lnTo>
                    <a:pt x="1023" y="666333"/>
                  </a:lnTo>
                  <a:lnTo>
                    <a:pt x="8094" y="666333"/>
                  </a:lnTo>
                  <a:lnTo>
                    <a:pt x="8142" y="647283"/>
                  </a:lnTo>
                  <a:close/>
                </a:path>
                <a:path w="1458595" h="1533525">
                  <a:moveTo>
                    <a:pt x="1457749" y="647283"/>
                  </a:moveTo>
                  <a:lnTo>
                    <a:pt x="1450130" y="647283"/>
                  </a:lnTo>
                  <a:lnTo>
                    <a:pt x="1450098" y="666333"/>
                  </a:lnTo>
                  <a:lnTo>
                    <a:pt x="1457717" y="666333"/>
                  </a:lnTo>
                  <a:lnTo>
                    <a:pt x="1457749" y="647283"/>
                  </a:lnTo>
                  <a:close/>
                </a:path>
                <a:path w="1458595" h="1533525">
                  <a:moveTo>
                    <a:pt x="7093" y="1066383"/>
                  </a:moveTo>
                  <a:lnTo>
                    <a:pt x="362" y="1066383"/>
                  </a:lnTo>
                  <a:lnTo>
                    <a:pt x="355" y="1068923"/>
                  </a:lnTo>
                  <a:lnTo>
                    <a:pt x="7083" y="1068923"/>
                  </a:lnTo>
                  <a:lnTo>
                    <a:pt x="7093" y="1066383"/>
                  </a:lnTo>
                  <a:close/>
                </a:path>
                <a:path w="1458595" h="1533525">
                  <a:moveTo>
                    <a:pt x="1457056" y="1066383"/>
                  </a:moveTo>
                  <a:lnTo>
                    <a:pt x="1449430" y="1066383"/>
                  </a:lnTo>
                  <a:lnTo>
                    <a:pt x="1449424" y="1068923"/>
                  </a:lnTo>
                  <a:lnTo>
                    <a:pt x="1457050" y="1068923"/>
                  </a:lnTo>
                  <a:lnTo>
                    <a:pt x="1457056" y="1066383"/>
                  </a:lnTo>
                  <a:close/>
                </a:path>
                <a:path w="1458595" h="1533525">
                  <a:moveTo>
                    <a:pt x="1457069" y="1057493"/>
                  </a:moveTo>
                  <a:lnTo>
                    <a:pt x="1449445" y="1057500"/>
                  </a:lnTo>
                  <a:lnTo>
                    <a:pt x="1449430" y="1066377"/>
                  </a:lnTo>
                  <a:lnTo>
                    <a:pt x="1457056" y="1066383"/>
                  </a:lnTo>
                  <a:lnTo>
                    <a:pt x="1457069" y="1057493"/>
                  </a:lnTo>
                  <a:close/>
                </a:path>
                <a:path w="1458595" h="1533525">
                  <a:moveTo>
                    <a:pt x="7112" y="1058757"/>
                  </a:moveTo>
                  <a:lnTo>
                    <a:pt x="374" y="1058763"/>
                  </a:lnTo>
                  <a:lnTo>
                    <a:pt x="362" y="1065113"/>
                  </a:lnTo>
                  <a:lnTo>
                    <a:pt x="683335" y="1065709"/>
                  </a:lnTo>
                  <a:lnTo>
                    <a:pt x="7093" y="1065113"/>
                  </a:lnTo>
                  <a:lnTo>
                    <a:pt x="7112" y="1058757"/>
                  </a:lnTo>
                  <a:close/>
                </a:path>
                <a:path w="1458595" h="1533525">
                  <a:moveTo>
                    <a:pt x="7122" y="1054947"/>
                  </a:moveTo>
                  <a:lnTo>
                    <a:pt x="381" y="1054953"/>
                  </a:lnTo>
                  <a:lnTo>
                    <a:pt x="374" y="1058763"/>
                  </a:lnTo>
                  <a:lnTo>
                    <a:pt x="7112" y="1058757"/>
                  </a:lnTo>
                  <a:lnTo>
                    <a:pt x="7122" y="1054947"/>
                  </a:lnTo>
                  <a:close/>
                </a:path>
                <a:path w="1458595" h="1533525">
                  <a:moveTo>
                    <a:pt x="1457075" y="1053683"/>
                  </a:moveTo>
                  <a:lnTo>
                    <a:pt x="1449449" y="1053690"/>
                  </a:lnTo>
                  <a:lnTo>
                    <a:pt x="1449445" y="1057500"/>
                  </a:lnTo>
                  <a:lnTo>
                    <a:pt x="1457069" y="1057493"/>
                  </a:lnTo>
                  <a:lnTo>
                    <a:pt x="1457075" y="1053683"/>
                  </a:lnTo>
                  <a:close/>
                </a:path>
                <a:path w="1458595" h="1533525">
                  <a:moveTo>
                    <a:pt x="1457081" y="1049873"/>
                  </a:moveTo>
                  <a:lnTo>
                    <a:pt x="387" y="1051143"/>
                  </a:lnTo>
                  <a:lnTo>
                    <a:pt x="381" y="1054953"/>
                  </a:lnTo>
                  <a:lnTo>
                    <a:pt x="7122" y="1054947"/>
                  </a:lnTo>
                  <a:lnTo>
                    <a:pt x="7131" y="1051143"/>
                  </a:lnTo>
                  <a:lnTo>
                    <a:pt x="1457079" y="1051143"/>
                  </a:lnTo>
                  <a:lnTo>
                    <a:pt x="1457081" y="1049873"/>
                  </a:lnTo>
                  <a:close/>
                </a:path>
                <a:path w="1458595" h="1533525">
                  <a:moveTo>
                    <a:pt x="1457079" y="1051143"/>
                  </a:moveTo>
                  <a:lnTo>
                    <a:pt x="1449456" y="1051143"/>
                  </a:lnTo>
                  <a:lnTo>
                    <a:pt x="1449449" y="1053690"/>
                  </a:lnTo>
                  <a:lnTo>
                    <a:pt x="1457075" y="1053683"/>
                  </a:lnTo>
                  <a:lnTo>
                    <a:pt x="1457079" y="1051143"/>
                  </a:lnTo>
                  <a:close/>
                </a:path>
                <a:path w="1458595" h="1533525">
                  <a:moveTo>
                    <a:pt x="7141" y="1047333"/>
                  </a:moveTo>
                  <a:lnTo>
                    <a:pt x="391" y="1047333"/>
                  </a:lnTo>
                  <a:lnTo>
                    <a:pt x="387" y="1049873"/>
                  </a:lnTo>
                  <a:lnTo>
                    <a:pt x="7131" y="1049873"/>
                  </a:lnTo>
                  <a:lnTo>
                    <a:pt x="7141" y="1047333"/>
                  </a:lnTo>
                  <a:close/>
                </a:path>
                <a:path w="1458595" h="1533525">
                  <a:moveTo>
                    <a:pt x="1457088" y="1047333"/>
                  </a:moveTo>
                  <a:lnTo>
                    <a:pt x="1449462" y="1047333"/>
                  </a:lnTo>
                  <a:lnTo>
                    <a:pt x="1449456" y="1049873"/>
                  </a:lnTo>
                  <a:lnTo>
                    <a:pt x="1457081" y="1049873"/>
                  </a:lnTo>
                  <a:lnTo>
                    <a:pt x="1457088" y="1047333"/>
                  </a:lnTo>
                  <a:close/>
                </a:path>
                <a:path w="1458595" h="1533525">
                  <a:moveTo>
                    <a:pt x="393" y="1046063"/>
                  </a:moveTo>
                  <a:lnTo>
                    <a:pt x="391" y="1047333"/>
                  </a:lnTo>
                  <a:lnTo>
                    <a:pt x="393" y="1046063"/>
                  </a:lnTo>
                  <a:close/>
                </a:path>
                <a:path w="1458595" h="1533525">
                  <a:moveTo>
                    <a:pt x="7144" y="1046069"/>
                  </a:moveTo>
                  <a:lnTo>
                    <a:pt x="7141" y="1047333"/>
                  </a:lnTo>
                  <a:lnTo>
                    <a:pt x="1449462" y="1047327"/>
                  </a:lnTo>
                  <a:lnTo>
                    <a:pt x="7144" y="1046069"/>
                  </a:lnTo>
                  <a:close/>
                </a:path>
                <a:path w="1458595" h="1533525">
                  <a:moveTo>
                    <a:pt x="1457096" y="1040983"/>
                  </a:moveTo>
                  <a:lnTo>
                    <a:pt x="1449473" y="1040990"/>
                  </a:lnTo>
                  <a:lnTo>
                    <a:pt x="1449462" y="1047327"/>
                  </a:lnTo>
                  <a:lnTo>
                    <a:pt x="1457088" y="1047333"/>
                  </a:lnTo>
                  <a:lnTo>
                    <a:pt x="1457096" y="1040983"/>
                  </a:lnTo>
                  <a:close/>
                </a:path>
                <a:path w="1458595" h="1533525">
                  <a:moveTo>
                    <a:pt x="728529" y="1041618"/>
                  </a:moveTo>
                  <a:lnTo>
                    <a:pt x="402" y="1042253"/>
                  </a:lnTo>
                  <a:lnTo>
                    <a:pt x="395" y="1046063"/>
                  </a:lnTo>
                  <a:lnTo>
                    <a:pt x="7144" y="1046069"/>
                  </a:lnTo>
                  <a:lnTo>
                    <a:pt x="7154" y="1042253"/>
                  </a:lnTo>
                  <a:lnTo>
                    <a:pt x="1449471" y="1042253"/>
                  </a:lnTo>
                  <a:lnTo>
                    <a:pt x="728529" y="1041618"/>
                  </a:lnTo>
                  <a:close/>
                </a:path>
                <a:path w="1458595" h="1533525">
                  <a:moveTo>
                    <a:pt x="7179" y="1032093"/>
                  </a:moveTo>
                  <a:lnTo>
                    <a:pt x="419" y="1032093"/>
                  </a:lnTo>
                  <a:lnTo>
                    <a:pt x="402" y="1042253"/>
                  </a:lnTo>
                  <a:lnTo>
                    <a:pt x="14701" y="1040990"/>
                  </a:lnTo>
                  <a:lnTo>
                    <a:pt x="7154" y="1040983"/>
                  </a:lnTo>
                  <a:lnTo>
                    <a:pt x="7179" y="1032093"/>
                  </a:lnTo>
                  <a:close/>
                </a:path>
                <a:path w="1458595" h="1533525">
                  <a:moveTo>
                    <a:pt x="1457113" y="1032093"/>
                  </a:moveTo>
                  <a:lnTo>
                    <a:pt x="1449488" y="1032093"/>
                  </a:lnTo>
                  <a:lnTo>
                    <a:pt x="1449473" y="1040990"/>
                  </a:lnTo>
                  <a:lnTo>
                    <a:pt x="1457096" y="1040983"/>
                  </a:lnTo>
                  <a:lnTo>
                    <a:pt x="1457113" y="1032093"/>
                  </a:lnTo>
                  <a:close/>
                </a:path>
                <a:path w="1458595" h="1533525">
                  <a:moveTo>
                    <a:pt x="7169" y="1035903"/>
                  </a:moveTo>
                  <a:lnTo>
                    <a:pt x="7166" y="1037173"/>
                  </a:lnTo>
                  <a:lnTo>
                    <a:pt x="1449479" y="1037173"/>
                  </a:lnTo>
                  <a:lnTo>
                    <a:pt x="7169" y="1035903"/>
                  </a:lnTo>
                  <a:close/>
                </a:path>
                <a:path w="1458595" h="1533525">
                  <a:moveTo>
                    <a:pt x="1449490" y="1030823"/>
                  </a:moveTo>
                  <a:lnTo>
                    <a:pt x="7179" y="1030823"/>
                  </a:lnTo>
                  <a:lnTo>
                    <a:pt x="1449488" y="1032093"/>
                  </a:lnTo>
                  <a:lnTo>
                    <a:pt x="1449490" y="1030823"/>
                  </a:lnTo>
                  <a:close/>
                </a:path>
                <a:path w="1458595" h="1533525">
                  <a:moveTo>
                    <a:pt x="7192" y="1027013"/>
                  </a:moveTo>
                  <a:lnTo>
                    <a:pt x="427" y="1027013"/>
                  </a:lnTo>
                  <a:lnTo>
                    <a:pt x="419" y="1030823"/>
                  </a:lnTo>
                  <a:lnTo>
                    <a:pt x="7179" y="1030823"/>
                  </a:lnTo>
                  <a:lnTo>
                    <a:pt x="7192" y="1027013"/>
                  </a:lnTo>
                  <a:close/>
                </a:path>
                <a:path w="1458595" h="1533525">
                  <a:moveTo>
                    <a:pt x="1457121" y="1027013"/>
                  </a:moveTo>
                  <a:lnTo>
                    <a:pt x="1449496" y="1027013"/>
                  </a:lnTo>
                  <a:lnTo>
                    <a:pt x="1449490" y="1030823"/>
                  </a:lnTo>
                  <a:lnTo>
                    <a:pt x="1457113" y="1030823"/>
                  </a:lnTo>
                  <a:lnTo>
                    <a:pt x="1457121" y="1027013"/>
                  </a:lnTo>
                  <a:close/>
                </a:path>
                <a:path w="1458595" h="1533525">
                  <a:moveTo>
                    <a:pt x="7195" y="1025749"/>
                  </a:moveTo>
                  <a:lnTo>
                    <a:pt x="7192" y="1027013"/>
                  </a:lnTo>
                  <a:lnTo>
                    <a:pt x="1449496" y="1027007"/>
                  </a:lnTo>
                  <a:lnTo>
                    <a:pt x="7195" y="1025749"/>
                  </a:lnTo>
                  <a:close/>
                </a:path>
                <a:path w="1458595" h="1533525">
                  <a:moveTo>
                    <a:pt x="1449522" y="1011767"/>
                  </a:moveTo>
                  <a:lnTo>
                    <a:pt x="1449496" y="1027007"/>
                  </a:lnTo>
                  <a:lnTo>
                    <a:pt x="1457121" y="1027013"/>
                  </a:lnTo>
                  <a:lnTo>
                    <a:pt x="1457147" y="1011773"/>
                  </a:lnTo>
                  <a:lnTo>
                    <a:pt x="1449522" y="1011767"/>
                  </a:lnTo>
                  <a:close/>
                </a:path>
                <a:path w="1458595" h="1533525">
                  <a:moveTo>
                    <a:pt x="452" y="1010503"/>
                  </a:moveTo>
                  <a:lnTo>
                    <a:pt x="427" y="1025743"/>
                  </a:lnTo>
                  <a:lnTo>
                    <a:pt x="7195" y="1025749"/>
                  </a:lnTo>
                  <a:lnTo>
                    <a:pt x="7230" y="1010509"/>
                  </a:lnTo>
                  <a:lnTo>
                    <a:pt x="452" y="1010503"/>
                  </a:lnTo>
                  <a:close/>
                </a:path>
                <a:path w="1458595" h="1533525">
                  <a:moveTo>
                    <a:pt x="7233" y="1010509"/>
                  </a:moveTo>
                  <a:lnTo>
                    <a:pt x="7230" y="1011773"/>
                  </a:lnTo>
                  <a:lnTo>
                    <a:pt x="1449522" y="1011773"/>
                  </a:lnTo>
                  <a:lnTo>
                    <a:pt x="7233" y="1010509"/>
                  </a:lnTo>
                  <a:close/>
                </a:path>
                <a:path w="1458595" h="1533525">
                  <a:moveTo>
                    <a:pt x="1449529" y="1006687"/>
                  </a:moveTo>
                  <a:lnTo>
                    <a:pt x="1449522" y="1011767"/>
                  </a:lnTo>
                  <a:lnTo>
                    <a:pt x="1457147" y="1011773"/>
                  </a:lnTo>
                  <a:lnTo>
                    <a:pt x="1457153" y="1006693"/>
                  </a:lnTo>
                  <a:lnTo>
                    <a:pt x="1449529" y="1006687"/>
                  </a:lnTo>
                  <a:close/>
                </a:path>
                <a:path w="1458595" h="1533525">
                  <a:moveTo>
                    <a:pt x="7233" y="1010503"/>
                  </a:moveTo>
                  <a:lnTo>
                    <a:pt x="685965" y="1011101"/>
                  </a:lnTo>
                  <a:lnTo>
                    <a:pt x="7233" y="1010503"/>
                  </a:lnTo>
                  <a:close/>
                </a:path>
                <a:path w="1458595" h="1533525">
                  <a:moveTo>
                    <a:pt x="461" y="1005423"/>
                  </a:moveTo>
                  <a:lnTo>
                    <a:pt x="455" y="1010503"/>
                  </a:lnTo>
                  <a:lnTo>
                    <a:pt x="7233" y="1010503"/>
                  </a:lnTo>
                  <a:lnTo>
                    <a:pt x="7243" y="1005429"/>
                  </a:lnTo>
                  <a:lnTo>
                    <a:pt x="461" y="1005423"/>
                  </a:lnTo>
                  <a:close/>
                </a:path>
                <a:path w="1458595" h="1533525">
                  <a:moveTo>
                    <a:pt x="1457165" y="1000343"/>
                  </a:moveTo>
                  <a:lnTo>
                    <a:pt x="1449541" y="1000343"/>
                  </a:lnTo>
                  <a:lnTo>
                    <a:pt x="1449530" y="1005423"/>
                  </a:lnTo>
                  <a:lnTo>
                    <a:pt x="1457155" y="1005423"/>
                  </a:lnTo>
                  <a:lnTo>
                    <a:pt x="1457155" y="1006693"/>
                  </a:lnTo>
                  <a:lnTo>
                    <a:pt x="1457165" y="1000343"/>
                  </a:lnTo>
                  <a:close/>
                </a:path>
                <a:path w="1458595" h="1533525">
                  <a:moveTo>
                    <a:pt x="1449530" y="1005423"/>
                  </a:moveTo>
                  <a:lnTo>
                    <a:pt x="7243" y="1005429"/>
                  </a:lnTo>
                  <a:lnTo>
                    <a:pt x="1449529" y="1006687"/>
                  </a:lnTo>
                  <a:lnTo>
                    <a:pt x="1449530" y="1005423"/>
                  </a:lnTo>
                  <a:close/>
                </a:path>
                <a:path w="1458595" h="1533525">
                  <a:moveTo>
                    <a:pt x="7259" y="1000343"/>
                  </a:moveTo>
                  <a:lnTo>
                    <a:pt x="471" y="1000343"/>
                  </a:lnTo>
                  <a:lnTo>
                    <a:pt x="461" y="1005423"/>
                  </a:lnTo>
                  <a:lnTo>
                    <a:pt x="7243" y="1005423"/>
                  </a:lnTo>
                  <a:lnTo>
                    <a:pt x="7259" y="1000343"/>
                  </a:lnTo>
                  <a:close/>
                </a:path>
                <a:path w="1458595" h="1533525">
                  <a:moveTo>
                    <a:pt x="7348" y="964783"/>
                  </a:moveTo>
                  <a:lnTo>
                    <a:pt x="530" y="964783"/>
                  </a:lnTo>
                  <a:lnTo>
                    <a:pt x="471" y="999073"/>
                  </a:lnTo>
                  <a:lnTo>
                    <a:pt x="1457165" y="1000343"/>
                  </a:lnTo>
                  <a:lnTo>
                    <a:pt x="1457168" y="999073"/>
                  </a:lnTo>
                  <a:lnTo>
                    <a:pt x="7259" y="999073"/>
                  </a:lnTo>
                  <a:lnTo>
                    <a:pt x="7348" y="964783"/>
                  </a:lnTo>
                  <a:close/>
                </a:path>
                <a:path w="1458595" h="1533525">
                  <a:moveTo>
                    <a:pt x="1457223" y="964783"/>
                  </a:moveTo>
                  <a:lnTo>
                    <a:pt x="1449600" y="964783"/>
                  </a:lnTo>
                  <a:lnTo>
                    <a:pt x="1449541" y="999073"/>
                  </a:lnTo>
                  <a:lnTo>
                    <a:pt x="1457168" y="999073"/>
                  </a:lnTo>
                  <a:lnTo>
                    <a:pt x="1457223" y="964783"/>
                  </a:lnTo>
                  <a:close/>
                </a:path>
                <a:path w="1458595" h="1533525">
                  <a:moveTo>
                    <a:pt x="1449575" y="978753"/>
                  </a:moveTo>
                  <a:lnTo>
                    <a:pt x="7310" y="980023"/>
                  </a:lnTo>
                  <a:lnTo>
                    <a:pt x="1449573" y="980023"/>
                  </a:lnTo>
                  <a:lnTo>
                    <a:pt x="1449575" y="978753"/>
                  </a:lnTo>
                  <a:close/>
                </a:path>
                <a:path w="1458595" h="1533525">
                  <a:moveTo>
                    <a:pt x="539" y="958433"/>
                  </a:moveTo>
                  <a:lnTo>
                    <a:pt x="530" y="964783"/>
                  </a:lnTo>
                  <a:lnTo>
                    <a:pt x="7348" y="964777"/>
                  </a:lnTo>
                  <a:lnTo>
                    <a:pt x="7361" y="958439"/>
                  </a:lnTo>
                  <a:lnTo>
                    <a:pt x="539" y="958433"/>
                  </a:lnTo>
                  <a:close/>
                </a:path>
                <a:path w="1458595" h="1533525">
                  <a:moveTo>
                    <a:pt x="1449602" y="963520"/>
                  </a:moveTo>
                  <a:lnTo>
                    <a:pt x="7348" y="964783"/>
                  </a:lnTo>
                  <a:lnTo>
                    <a:pt x="1449600" y="964783"/>
                  </a:lnTo>
                  <a:lnTo>
                    <a:pt x="1449602" y="963520"/>
                  </a:lnTo>
                  <a:close/>
                </a:path>
                <a:path w="1458595" h="1533525">
                  <a:moveTo>
                    <a:pt x="1449607" y="959697"/>
                  </a:moveTo>
                  <a:lnTo>
                    <a:pt x="1449602" y="963520"/>
                  </a:lnTo>
                  <a:lnTo>
                    <a:pt x="1457224" y="963513"/>
                  </a:lnTo>
                  <a:lnTo>
                    <a:pt x="1457233" y="959703"/>
                  </a:lnTo>
                  <a:lnTo>
                    <a:pt x="1449607" y="959697"/>
                  </a:lnTo>
                  <a:close/>
                </a:path>
                <a:path w="1458595" h="1533525">
                  <a:moveTo>
                    <a:pt x="1449609" y="958433"/>
                  </a:moveTo>
                  <a:lnTo>
                    <a:pt x="7361" y="958439"/>
                  </a:lnTo>
                  <a:lnTo>
                    <a:pt x="1449607" y="959697"/>
                  </a:lnTo>
                  <a:lnTo>
                    <a:pt x="1449609" y="958433"/>
                  </a:lnTo>
                  <a:close/>
                </a:path>
                <a:path w="1458595" h="1533525">
                  <a:moveTo>
                    <a:pt x="566" y="941923"/>
                  </a:moveTo>
                  <a:lnTo>
                    <a:pt x="539" y="958433"/>
                  </a:lnTo>
                  <a:lnTo>
                    <a:pt x="7361" y="958433"/>
                  </a:lnTo>
                  <a:lnTo>
                    <a:pt x="7402" y="941929"/>
                  </a:lnTo>
                  <a:lnTo>
                    <a:pt x="566" y="941923"/>
                  </a:lnTo>
                  <a:close/>
                </a:path>
                <a:path w="1458595" h="1533525">
                  <a:moveTo>
                    <a:pt x="1449635" y="943187"/>
                  </a:moveTo>
                  <a:lnTo>
                    <a:pt x="1449609" y="958433"/>
                  </a:lnTo>
                  <a:lnTo>
                    <a:pt x="1457233" y="958433"/>
                  </a:lnTo>
                  <a:lnTo>
                    <a:pt x="1457260" y="943193"/>
                  </a:lnTo>
                  <a:lnTo>
                    <a:pt x="1449635" y="943187"/>
                  </a:lnTo>
                  <a:close/>
                </a:path>
                <a:path w="1458595" h="1533525">
                  <a:moveTo>
                    <a:pt x="1449620" y="952083"/>
                  </a:moveTo>
                  <a:close/>
                </a:path>
                <a:path w="1458595" h="1533525">
                  <a:moveTo>
                    <a:pt x="1449637" y="941923"/>
                  </a:moveTo>
                  <a:lnTo>
                    <a:pt x="7402" y="941929"/>
                  </a:lnTo>
                  <a:lnTo>
                    <a:pt x="1449635" y="943187"/>
                  </a:lnTo>
                  <a:lnTo>
                    <a:pt x="1449637" y="941923"/>
                  </a:lnTo>
                  <a:close/>
                </a:path>
                <a:path w="1458595" h="1533525">
                  <a:moveTo>
                    <a:pt x="598" y="922873"/>
                  </a:moveTo>
                  <a:lnTo>
                    <a:pt x="566" y="941923"/>
                  </a:lnTo>
                  <a:lnTo>
                    <a:pt x="7402" y="941923"/>
                  </a:lnTo>
                  <a:lnTo>
                    <a:pt x="7450" y="922879"/>
                  </a:lnTo>
                  <a:lnTo>
                    <a:pt x="598" y="922873"/>
                  </a:lnTo>
                  <a:close/>
                </a:path>
                <a:path w="1458595" h="1533525">
                  <a:moveTo>
                    <a:pt x="1449668" y="924137"/>
                  </a:moveTo>
                  <a:lnTo>
                    <a:pt x="1449637" y="941923"/>
                  </a:lnTo>
                  <a:lnTo>
                    <a:pt x="1457260" y="941923"/>
                  </a:lnTo>
                  <a:lnTo>
                    <a:pt x="1457290" y="924143"/>
                  </a:lnTo>
                  <a:lnTo>
                    <a:pt x="1449668" y="924137"/>
                  </a:lnTo>
                  <a:close/>
                </a:path>
                <a:path w="1458595" h="1533525">
                  <a:moveTo>
                    <a:pt x="1449667" y="924143"/>
                  </a:moveTo>
                  <a:close/>
                </a:path>
                <a:path w="1458595" h="1533525">
                  <a:moveTo>
                    <a:pt x="7450" y="922873"/>
                  </a:moveTo>
                  <a:lnTo>
                    <a:pt x="690151" y="923474"/>
                  </a:lnTo>
                  <a:lnTo>
                    <a:pt x="7450" y="922873"/>
                  </a:lnTo>
                  <a:close/>
                </a:path>
                <a:path w="1458595" h="1533525">
                  <a:moveTo>
                    <a:pt x="644" y="894933"/>
                  </a:moveTo>
                  <a:lnTo>
                    <a:pt x="598" y="922873"/>
                  </a:lnTo>
                  <a:lnTo>
                    <a:pt x="7450" y="922873"/>
                  </a:lnTo>
                  <a:lnTo>
                    <a:pt x="7520" y="894939"/>
                  </a:lnTo>
                  <a:lnTo>
                    <a:pt x="644" y="894933"/>
                  </a:lnTo>
                  <a:close/>
                </a:path>
                <a:path w="1458595" h="1533525">
                  <a:moveTo>
                    <a:pt x="1449713" y="896197"/>
                  </a:moveTo>
                  <a:lnTo>
                    <a:pt x="1449671" y="922873"/>
                  </a:lnTo>
                  <a:lnTo>
                    <a:pt x="1457292" y="922873"/>
                  </a:lnTo>
                  <a:lnTo>
                    <a:pt x="1457338" y="896203"/>
                  </a:lnTo>
                  <a:lnTo>
                    <a:pt x="1449713" y="896197"/>
                  </a:lnTo>
                  <a:close/>
                </a:path>
                <a:path w="1458595" h="1533525">
                  <a:moveTo>
                    <a:pt x="1449715" y="894933"/>
                  </a:moveTo>
                  <a:lnTo>
                    <a:pt x="7520" y="894939"/>
                  </a:lnTo>
                  <a:lnTo>
                    <a:pt x="1449713" y="896197"/>
                  </a:lnTo>
                  <a:lnTo>
                    <a:pt x="1449715" y="894933"/>
                  </a:lnTo>
                  <a:close/>
                </a:path>
                <a:path w="1458595" h="1533525">
                  <a:moveTo>
                    <a:pt x="7568" y="877153"/>
                  </a:moveTo>
                  <a:lnTo>
                    <a:pt x="676" y="877153"/>
                  </a:lnTo>
                  <a:lnTo>
                    <a:pt x="644" y="894933"/>
                  </a:lnTo>
                  <a:lnTo>
                    <a:pt x="7520" y="894933"/>
                  </a:lnTo>
                  <a:lnTo>
                    <a:pt x="7568" y="877153"/>
                  </a:lnTo>
                  <a:close/>
                </a:path>
                <a:path w="1458595" h="1533525">
                  <a:moveTo>
                    <a:pt x="1457370" y="877153"/>
                  </a:moveTo>
                  <a:lnTo>
                    <a:pt x="1449747" y="877153"/>
                  </a:lnTo>
                  <a:lnTo>
                    <a:pt x="1449715" y="894933"/>
                  </a:lnTo>
                  <a:lnTo>
                    <a:pt x="1457338" y="894933"/>
                  </a:lnTo>
                  <a:lnTo>
                    <a:pt x="1457370" y="877153"/>
                  </a:lnTo>
                  <a:close/>
                </a:path>
                <a:path w="1458595" h="1533525">
                  <a:moveTo>
                    <a:pt x="7641" y="847943"/>
                  </a:moveTo>
                  <a:lnTo>
                    <a:pt x="724" y="847943"/>
                  </a:lnTo>
                  <a:lnTo>
                    <a:pt x="676" y="875883"/>
                  </a:lnTo>
                  <a:lnTo>
                    <a:pt x="1457370" y="877153"/>
                  </a:lnTo>
                  <a:lnTo>
                    <a:pt x="1457372" y="875883"/>
                  </a:lnTo>
                  <a:lnTo>
                    <a:pt x="7568" y="875883"/>
                  </a:lnTo>
                  <a:lnTo>
                    <a:pt x="7641" y="847943"/>
                  </a:lnTo>
                  <a:close/>
                </a:path>
                <a:path w="1458595" h="1533525">
                  <a:moveTo>
                    <a:pt x="1457418" y="847943"/>
                  </a:moveTo>
                  <a:lnTo>
                    <a:pt x="1449794" y="847943"/>
                  </a:lnTo>
                  <a:lnTo>
                    <a:pt x="1449747" y="875883"/>
                  </a:lnTo>
                  <a:lnTo>
                    <a:pt x="1457372" y="875883"/>
                  </a:lnTo>
                  <a:lnTo>
                    <a:pt x="1457418" y="847943"/>
                  </a:lnTo>
                  <a:close/>
                </a:path>
                <a:path w="1458595" h="1533525">
                  <a:moveTo>
                    <a:pt x="728894" y="847308"/>
                  </a:moveTo>
                  <a:lnTo>
                    <a:pt x="7641" y="847943"/>
                  </a:lnTo>
                  <a:lnTo>
                    <a:pt x="1449794" y="847937"/>
                  </a:lnTo>
                  <a:lnTo>
                    <a:pt x="728894" y="847308"/>
                  </a:lnTo>
                  <a:close/>
                </a:path>
                <a:path w="1458595" h="1533525">
                  <a:moveTo>
                    <a:pt x="1457471" y="814923"/>
                  </a:moveTo>
                  <a:lnTo>
                    <a:pt x="1449851" y="814930"/>
                  </a:lnTo>
                  <a:lnTo>
                    <a:pt x="1449794" y="847937"/>
                  </a:lnTo>
                  <a:lnTo>
                    <a:pt x="1457418" y="847943"/>
                  </a:lnTo>
                  <a:lnTo>
                    <a:pt x="1457471" y="814923"/>
                  </a:lnTo>
                  <a:close/>
                </a:path>
                <a:path w="1458595" h="1533525">
                  <a:moveTo>
                    <a:pt x="7718" y="816187"/>
                  </a:moveTo>
                  <a:lnTo>
                    <a:pt x="777" y="816193"/>
                  </a:lnTo>
                  <a:lnTo>
                    <a:pt x="724" y="846673"/>
                  </a:lnTo>
                  <a:lnTo>
                    <a:pt x="728894" y="847308"/>
                  </a:lnTo>
                  <a:lnTo>
                    <a:pt x="7641" y="846673"/>
                  </a:lnTo>
                  <a:lnTo>
                    <a:pt x="7718" y="816187"/>
                  </a:lnTo>
                  <a:close/>
                </a:path>
                <a:path w="1458595" h="1533525">
                  <a:moveTo>
                    <a:pt x="7721" y="814923"/>
                  </a:moveTo>
                  <a:lnTo>
                    <a:pt x="7718" y="816187"/>
                  </a:lnTo>
                  <a:lnTo>
                    <a:pt x="15265" y="814930"/>
                  </a:lnTo>
                  <a:lnTo>
                    <a:pt x="7721" y="814923"/>
                  </a:lnTo>
                  <a:close/>
                </a:path>
                <a:path w="1458595" h="1533525">
                  <a:moveTo>
                    <a:pt x="1449851" y="814923"/>
                  </a:moveTo>
                  <a:lnTo>
                    <a:pt x="7721" y="814923"/>
                  </a:lnTo>
                  <a:lnTo>
                    <a:pt x="728954" y="815558"/>
                  </a:lnTo>
                  <a:lnTo>
                    <a:pt x="1449851" y="814923"/>
                  </a:lnTo>
                  <a:close/>
                </a:path>
                <a:path w="1458595" h="1533525">
                  <a:moveTo>
                    <a:pt x="829" y="783173"/>
                  </a:moveTo>
                  <a:lnTo>
                    <a:pt x="779" y="814923"/>
                  </a:lnTo>
                  <a:lnTo>
                    <a:pt x="7721" y="814923"/>
                  </a:lnTo>
                  <a:lnTo>
                    <a:pt x="7801" y="783179"/>
                  </a:lnTo>
                  <a:lnTo>
                    <a:pt x="829" y="783173"/>
                  </a:lnTo>
                  <a:close/>
                </a:path>
                <a:path w="1458595" h="1533525">
                  <a:moveTo>
                    <a:pt x="1449902" y="784437"/>
                  </a:moveTo>
                  <a:lnTo>
                    <a:pt x="1449851" y="814923"/>
                  </a:lnTo>
                  <a:lnTo>
                    <a:pt x="1457471" y="814923"/>
                  </a:lnTo>
                  <a:lnTo>
                    <a:pt x="1457524" y="784443"/>
                  </a:lnTo>
                  <a:lnTo>
                    <a:pt x="1449902" y="784437"/>
                  </a:lnTo>
                  <a:close/>
                </a:path>
                <a:path w="1458595" h="1533525">
                  <a:moveTo>
                    <a:pt x="1457576" y="752693"/>
                  </a:moveTo>
                  <a:lnTo>
                    <a:pt x="1449955" y="752693"/>
                  </a:lnTo>
                  <a:lnTo>
                    <a:pt x="1449902" y="784437"/>
                  </a:lnTo>
                  <a:lnTo>
                    <a:pt x="1457524" y="784443"/>
                  </a:lnTo>
                  <a:lnTo>
                    <a:pt x="1457576" y="752693"/>
                  </a:lnTo>
                  <a:close/>
                </a:path>
                <a:path w="1458595" h="1533525">
                  <a:moveTo>
                    <a:pt x="7877" y="752693"/>
                  </a:moveTo>
                  <a:lnTo>
                    <a:pt x="882" y="752693"/>
                  </a:lnTo>
                  <a:lnTo>
                    <a:pt x="829" y="783173"/>
                  </a:lnTo>
                  <a:lnTo>
                    <a:pt x="7801" y="783179"/>
                  </a:lnTo>
                  <a:lnTo>
                    <a:pt x="7877" y="752693"/>
                  </a:lnTo>
                  <a:close/>
                </a:path>
                <a:path w="1458595" h="1533525">
                  <a:moveTo>
                    <a:pt x="7880" y="751429"/>
                  </a:moveTo>
                  <a:lnTo>
                    <a:pt x="7877" y="752693"/>
                  </a:lnTo>
                  <a:lnTo>
                    <a:pt x="1449955" y="752693"/>
                  </a:lnTo>
                  <a:lnTo>
                    <a:pt x="7880" y="751429"/>
                  </a:lnTo>
                  <a:close/>
                </a:path>
                <a:path w="1458595" h="1533525">
                  <a:moveTo>
                    <a:pt x="1457717" y="667603"/>
                  </a:moveTo>
                  <a:lnTo>
                    <a:pt x="1450098" y="667603"/>
                  </a:lnTo>
                  <a:lnTo>
                    <a:pt x="1449955" y="751423"/>
                  </a:lnTo>
                  <a:lnTo>
                    <a:pt x="1457576" y="752693"/>
                  </a:lnTo>
                  <a:lnTo>
                    <a:pt x="1457717" y="667603"/>
                  </a:lnTo>
                  <a:close/>
                </a:path>
                <a:path w="1458595" h="1533525">
                  <a:moveTo>
                    <a:pt x="8094" y="667603"/>
                  </a:moveTo>
                  <a:lnTo>
                    <a:pt x="1023" y="667603"/>
                  </a:lnTo>
                  <a:lnTo>
                    <a:pt x="882" y="751423"/>
                  </a:lnTo>
                  <a:lnTo>
                    <a:pt x="7880" y="751423"/>
                  </a:lnTo>
                  <a:lnTo>
                    <a:pt x="8094" y="667603"/>
                  </a:lnTo>
                  <a:close/>
                </a:path>
                <a:path w="1458595" h="1533525">
                  <a:moveTo>
                    <a:pt x="8046" y="686653"/>
                  </a:moveTo>
                  <a:lnTo>
                    <a:pt x="8043" y="687923"/>
                  </a:lnTo>
                  <a:lnTo>
                    <a:pt x="1450064" y="687923"/>
                  </a:lnTo>
                  <a:lnTo>
                    <a:pt x="8046" y="686653"/>
                  </a:lnTo>
                  <a:close/>
                </a:path>
                <a:path w="1458595" h="1533525">
                  <a:moveTo>
                    <a:pt x="6835" y="1168110"/>
                  </a:moveTo>
                  <a:lnTo>
                    <a:pt x="191" y="1168110"/>
                  </a:lnTo>
                  <a:lnTo>
                    <a:pt x="155" y="1189573"/>
                  </a:lnTo>
                  <a:lnTo>
                    <a:pt x="6781" y="1189573"/>
                  </a:lnTo>
                  <a:lnTo>
                    <a:pt x="6835" y="1168110"/>
                  </a:lnTo>
                  <a:close/>
                </a:path>
                <a:path w="1458595" h="1533525">
                  <a:moveTo>
                    <a:pt x="1456885" y="1168110"/>
                  </a:moveTo>
                  <a:lnTo>
                    <a:pt x="1449258" y="1168110"/>
                  </a:lnTo>
                  <a:lnTo>
                    <a:pt x="1449222" y="1189573"/>
                  </a:lnTo>
                  <a:lnTo>
                    <a:pt x="1456850" y="1189573"/>
                  </a:lnTo>
                  <a:lnTo>
                    <a:pt x="1456885" y="1168110"/>
                  </a:lnTo>
                  <a:close/>
                </a:path>
                <a:path w="1458595" h="1533525">
                  <a:moveTo>
                    <a:pt x="1449231" y="1184493"/>
                  </a:moveTo>
                  <a:lnTo>
                    <a:pt x="6793" y="1184620"/>
                  </a:lnTo>
                  <a:lnTo>
                    <a:pt x="1449230" y="1184620"/>
                  </a:lnTo>
                  <a:close/>
                </a:path>
                <a:path w="1458595" h="1533525">
                  <a:moveTo>
                    <a:pt x="1449239" y="1179413"/>
                  </a:moveTo>
                  <a:lnTo>
                    <a:pt x="6806" y="1179540"/>
                  </a:lnTo>
                  <a:lnTo>
                    <a:pt x="1449239" y="1179540"/>
                  </a:lnTo>
                  <a:close/>
                </a:path>
                <a:path w="1458595" h="1533525">
                  <a:moveTo>
                    <a:pt x="1449254" y="1170650"/>
                  </a:moveTo>
                  <a:close/>
                </a:path>
                <a:path w="1458595" h="1533525">
                  <a:moveTo>
                    <a:pt x="1449254" y="1170523"/>
                  </a:moveTo>
                  <a:lnTo>
                    <a:pt x="6828" y="1170523"/>
                  </a:lnTo>
                  <a:lnTo>
                    <a:pt x="1449254" y="1170650"/>
                  </a:lnTo>
                  <a:close/>
                </a:path>
                <a:path w="1458595" h="1533525">
                  <a:moveTo>
                    <a:pt x="6847" y="1163030"/>
                  </a:moveTo>
                  <a:lnTo>
                    <a:pt x="200" y="1163030"/>
                  </a:lnTo>
                  <a:lnTo>
                    <a:pt x="191" y="1168110"/>
                  </a:lnTo>
                  <a:lnTo>
                    <a:pt x="6835" y="1168110"/>
                  </a:lnTo>
                  <a:lnTo>
                    <a:pt x="6847" y="1163030"/>
                  </a:lnTo>
                  <a:close/>
                </a:path>
                <a:path w="1458595" h="1533525">
                  <a:moveTo>
                    <a:pt x="1449258" y="1167984"/>
                  </a:moveTo>
                  <a:lnTo>
                    <a:pt x="6835" y="1168110"/>
                  </a:lnTo>
                  <a:lnTo>
                    <a:pt x="1449258" y="1168110"/>
                  </a:lnTo>
                  <a:close/>
                </a:path>
                <a:path w="1458595" h="1533525">
                  <a:moveTo>
                    <a:pt x="1456894" y="1163030"/>
                  </a:moveTo>
                  <a:lnTo>
                    <a:pt x="1449267" y="1163030"/>
                  </a:lnTo>
                  <a:lnTo>
                    <a:pt x="1449258" y="1167984"/>
                  </a:lnTo>
                  <a:lnTo>
                    <a:pt x="1456885" y="1167983"/>
                  </a:lnTo>
                  <a:lnTo>
                    <a:pt x="1456894" y="1163030"/>
                  </a:lnTo>
                  <a:close/>
                </a:path>
                <a:path w="1458595" h="1533525">
                  <a:moveTo>
                    <a:pt x="6857" y="1159220"/>
                  </a:moveTo>
                  <a:lnTo>
                    <a:pt x="206" y="1159220"/>
                  </a:lnTo>
                  <a:lnTo>
                    <a:pt x="200" y="1163030"/>
                  </a:lnTo>
                  <a:lnTo>
                    <a:pt x="6847" y="1163030"/>
                  </a:lnTo>
                  <a:lnTo>
                    <a:pt x="6857" y="1159220"/>
                  </a:lnTo>
                  <a:close/>
                </a:path>
                <a:path w="1458595" h="1533525">
                  <a:moveTo>
                    <a:pt x="1449267" y="1162904"/>
                  </a:moveTo>
                  <a:lnTo>
                    <a:pt x="6847" y="1163030"/>
                  </a:lnTo>
                  <a:lnTo>
                    <a:pt x="1449267" y="1163030"/>
                  </a:lnTo>
                  <a:close/>
                </a:path>
                <a:path w="1458595" h="1533525">
                  <a:moveTo>
                    <a:pt x="1456900" y="1159220"/>
                  </a:moveTo>
                  <a:lnTo>
                    <a:pt x="1449273" y="1159220"/>
                  </a:lnTo>
                  <a:lnTo>
                    <a:pt x="1449267" y="1162904"/>
                  </a:lnTo>
                  <a:lnTo>
                    <a:pt x="1456894" y="1162903"/>
                  </a:lnTo>
                  <a:lnTo>
                    <a:pt x="1456900" y="1159220"/>
                  </a:lnTo>
                  <a:close/>
                </a:path>
                <a:path w="1458595" h="1533525">
                  <a:moveTo>
                    <a:pt x="1456909" y="1154013"/>
                  </a:moveTo>
                  <a:lnTo>
                    <a:pt x="1449282" y="1154014"/>
                  </a:lnTo>
                  <a:lnTo>
                    <a:pt x="1449273" y="1159093"/>
                  </a:lnTo>
                  <a:lnTo>
                    <a:pt x="1456900" y="1159220"/>
                  </a:lnTo>
                  <a:lnTo>
                    <a:pt x="1456909" y="1154013"/>
                  </a:lnTo>
                  <a:close/>
                </a:path>
                <a:path w="1458595" h="1533525">
                  <a:moveTo>
                    <a:pt x="6870" y="1154140"/>
                  </a:moveTo>
                  <a:lnTo>
                    <a:pt x="214" y="1154140"/>
                  </a:lnTo>
                  <a:lnTo>
                    <a:pt x="206" y="1159093"/>
                  </a:lnTo>
                  <a:lnTo>
                    <a:pt x="6857" y="1159094"/>
                  </a:lnTo>
                  <a:lnTo>
                    <a:pt x="6870" y="1154140"/>
                  </a:lnTo>
                  <a:close/>
                </a:path>
                <a:path w="1458595" h="1533525">
                  <a:moveTo>
                    <a:pt x="6883" y="1149060"/>
                  </a:moveTo>
                  <a:lnTo>
                    <a:pt x="223" y="1149060"/>
                  </a:lnTo>
                  <a:lnTo>
                    <a:pt x="214" y="1154140"/>
                  </a:lnTo>
                  <a:lnTo>
                    <a:pt x="6870" y="1154140"/>
                  </a:lnTo>
                  <a:lnTo>
                    <a:pt x="6883" y="1149060"/>
                  </a:lnTo>
                  <a:close/>
                </a:path>
                <a:path w="1458595" h="1533525">
                  <a:moveTo>
                    <a:pt x="1456917" y="1148933"/>
                  </a:moveTo>
                  <a:lnTo>
                    <a:pt x="1449290" y="1148934"/>
                  </a:lnTo>
                  <a:lnTo>
                    <a:pt x="1449282" y="1154014"/>
                  </a:lnTo>
                  <a:lnTo>
                    <a:pt x="1456909" y="1154013"/>
                  </a:lnTo>
                  <a:lnTo>
                    <a:pt x="1456917" y="1148933"/>
                  </a:lnTo>
                  <a:close/>
                </a:path>
                <a:path w="1458595" h="1533525">
                  <a:moveTo>
                    <a:pt x="1449290" y="1148933"/>
                  </a:moveTo>
                  <a:lnTo>
                    <a:pt x="6883" y="1148933"/>
                  </a:lnTo>
                  <a:lnTo>
                    <a:pt x="1449290" y="1148933"/>
                  </a:lnTo>
                  <a:close/>
                </a:path>
                <a:path w="1458595" h="1533525">
                  <a:moveTo>
                    <a:pt x="6898" y="1142710"/>
                  </a:moveTo>
                  <a:lnTo>
                    <a:pt x="233" y="1142710"/>
                  </a:lnTo>
                  <a:lnTo>
                    <a:pt x="223" y="1148933"/>
                  </a:lnTo>
                  <a:lnTo>
                    <a:pt x="6883" y="1148933"/>
                  </a:lnTo>
                  <a:lnTo>
                    <a:pt x="6898" y="1142710"/>
                  </a:lnTo>
                  <a:close/>
                </a:path>
                <a:path w="1458595" h="1533525">
                  <a:moveTo>
                    <a:pt x="1456927" y="1142583"/>
                  </a:moveTo>
                  <a:lnTo>
                    <a:pt x="1449301" y="1142584"/>
                  </a:lnTo>
                  <a:lnTo>
                    <a:pt x="1449290" y="1148933"/>
                  </a:lnTo>
                  <a:lnTo>
                    <a:pt x="1456917" y="1148933"/>
                  </a:lnTo>
                  <a:lnTo>
                    <a:pt x="1456927" y="1142583"/>
                  </a:lnTo>
                  <a:close/>
                </a:path>
                <a:path w="1458595" h="1533525">
                  <a:moveTo>
                    <a:pt x="6905" y="1140170"/>
                  </a:moveTo>
                  <a:lnTo>
                    <a:pt x="237" y="1140170"/>
                  </a:lnTo>
                  <a:lnTo>
                    <a:pt x="233" y="1142710"/>
                  </a:lnTo>
                  <a:lnTo>
                    <a:pt x="6898" y="1142710"/>
                  </a:lnTo>
                  <a:lnTo>
                    <a:pt x="6905" y="1140170"/>
                  </a:lnTo>
                  <a:close/>
                </a:path>
                <a:path w="1458595" h="1533525">
                  <a:moveTo>
                    <a:pt x="1456932" y="1140170"/>
                  </a:moveTo>
                  <a:lnTo>
                    <a:pt x="1449305" y="1140170"/>
                  </a:lnTo>
                  <a:lnTo>
                    <a:pt x="1449301" y="1142584"/>
                  </a:lnTo>
                  <a:lnTo>
                    <a:pt x="1456927" y="1142583"/>
                  </a:lnTo>
                  <a:lnTo>
                    <a:pt x="1456932" y="1140170"/>
                  </a:lnTo>
                  <a:close/>
                </a:path>
                <a:path w="1458595" h="1533525">
                  <a:moveTo>
                    <a:pt x="6905" y="1140044"/>
                  </a:moveTo>
                  <a:lnTo>
                    <a:pt x="1449305" y="1140170"/>
                  </a:lnTo>
                  <a:lnTo>
                    <a:pt x="6905" y="1140044"/>
                  </a:lnTo>
                  <a:close/>
                </a:path>
                <a:path w="1458595" h="1533525">
                  <a:moveTo>
                    <a:pt x="1456949" y="1129883"/>
                  </a:moveTo>
                  <a:lnTo>
                    <a:pt x="1449322" y="1129884"/>
                  </a:lnTo>
                  <a:lnTo>
                    <a:pt x="1449305" y="1140170"/>
                  </a:lnTo>
                  <a:lnTo>
                    <a:pt x="1456932" y="1140170"/>
                  </a:lnTo>
                  <a:lnTo>
                    <a:pt x="1456949" y="1129883"/>
                  </a:lnTo>
                  <a:close/>
                </a:path>
                <a:path w="1458595" h="1533525">
                  <a:moveTo>
                    <a:pt x="6930" y="1130010"/>
                  </a:moveTo>
                  <a:lnTo>
                    <a:pt x="254" y="1130010"/>
                  </a:lnTo>
                  <a:lnTo>
                    <a:pt x="237" y="1140043"/>
                  </a:lnTo>
                  <a:lnTo>
                    <a:pt x="6905" y="1140044"/>
                  </a:lnTo>
                  <a:lnTo>
                    <a:pt x="6930" y="1130010"/>
                  </a:lnTo>
                  <a:close/>
                </a:path>
                <a:path w="1458595" h="1533525">
                  <a:moveTo>
                    <a:pt x="1449313" y="1134963"/>
                  </a:moveTo>
                  <a:lnTo>
                    <a:pt x="6918" y="1135090"/>
                  </a:lnTo>
                  <a:lnTo>
                    <a:pt x="1449313" y="1135090"/>
                  </a:lnTo>
                  <a:close/>
                </a:path>
                <a:path w="1458595" h="1533525">
                  <a:moveTo>
                    <a:pt x="1449318" y="1132423"/>
                  </a:moveTo>
                  <a:lnTo>
                    <a:pt x="6924" y="1132423"/>
                  </a:lnTo>
                  <a:lnTo>
                    <a:pt x="6924" y="1132550"/>
                  </a:lnTo>
                  <a:lnTo>
                    <a:pt x="1449318" y="1132423"/>
                  </a:lnTo>
                  <a:close/>
                </a:path>
                <a:path w="1458595" h="1533525">
                  <a:moveTo>
                    <a:pt x="6940" y="1126200"/>
                  </a:moveTo>
                  <a:lnTo>
                    <a:pt x="261" y="1126200"/>
                  </a:lnTo>
                  <a:lnTo>
                    <a:pt x="254" y="1130010"/>
                  </a:lnTo>
                  <a:lnTo>
                    <a:pt x="680195" y="1129951"/>
                  </a:lnTo>
                  <a:lnTo>
                    <a:pt x="6930" y="1129883"/>
                  </a:lnTo>
                  <a:lnTo>
                    <a:pt x="6940" y="1126200"/>
                  </a:lnTo>
                  <a:close/>
                </a:path>
                <a:path w="1458595" h="1533525">
                  <a:moveTo>
                    <a:pt x="1449322" y="1129884"/>
                  </a:moveTo>
                  <a:lnTo>
                    <a:pt x="6930" y="1130010"/>
                  </a:lnTo>
                  <a:lnTo>
                    <a:pt x="254" y="1130010"/>
                  </a:lnTo>
                  <a:lnTo>
                    <a:pt x="1449322" y="1129884"/>
                  </a:lnTo>
                  <a:close/>
                </a:path>
                <a:path w="1458595" h="1533525">
                  <a:moveTo>
                    <a:pt x="1456955" y="1126073"/>
                  </a:moveTo>
                  <a:lnTo>
                    <a:pt x="1449328" y="1126200"/>
                  </a:lnTo>
                  <a:lnTo>
                    <a:pt x="1449322" y="1129884"/>
                  </a:lnTo>
                  <a:lnTo>
                    <a:pt x="1456949" y="1129883"/>
                  </a:lnTo>
                  <a:lnTo>
                    <a:pt x="1456955" y="1126073"/>
                  </a:lnTo>
                  <a:close/>
                </a:path>
                <a:path w="1458595" h="1533525">
                  <a:moveTo>
                    <a:pt x="6959" y="1118580"/>
                  </a:moveTo>
                  <a:lnTo>
                    <a:pt x="273" y="1118580"/>
                  </a:lnTo>
                  <a:lnTo>
                    <a:pt x="261" y="1126073"/>
                  </a:lnTo>
                  <a:lnTo>
                    <a:pt x="6940" y="1126073"/>
                  </a:lnTo>
                  <a:lnTo>
                    <a:pt x="6959" y="1118580"/>
                  </a:lnTo>
                  <a:close/>
                </a:path>
                <a:path w="1458595" h="1533525">
                  <a:moveTo>
                    <a:pt x="1456968" y="1118580"/>
                  </a:moveTo>
                  <a:lnTo>
                    <a:pt x="1449341" y="1118580"/>
                  </a:lnTo>
                  <a:lnTo>
                    <a:pt x="1449328" y="1126073"/>
                  </a:lnTo>
                  <a:lnTo>
                    <a:pt x="1456955" y="1126073"/>
                  </a:lnTo>
                  <a:lnTo>
                    <a:pt x="1456968" y="1118580"/>
                  </a:lnTo>
                  <a:close/>
                </a:path>
                <a:path w="1458595" h="1533525">
                  <a:moveTo>
                    <a:pt x="6969" y="1114770"/>
                  </a:moveTo>
                  <a:lnTo>
                    <a:pt x="280" y="1114770"/>
                  </a:lnTo>
                  <a:lnTo>
                    <a:pt x="273" y="1118580"/>
                  </a:lnTo>
                  <a:lnTo>
                    <a:pt x="6959" y="1118580"/>
                  </a:lnTo>
                  <a:lnTo>
                    <a:pt x="6969" y="1114770"/>
                  </a:lnTo>
                  <a:close/>
                </a:path>
                <a:path w="1458595" h="1533525">
                  <a:moveTo>
                    <a:pt x="1449341" y="1118454"/>
                  </a:moveTo>
                  <a:lnTo>
                    <a:pt x="6959" y="1118580"/>
                  </a:lnTo>
                  <a:lnTo>
                    <a:pt x="1449341" y="1118580"/>
                  </a:lnTo>
                  <a:close/>
                </a:path>
                <a:path w="1458595" h="1533525">
                  <a:moveTo>
                    <a:pt x="1456974" y="1114770"/>
                  </a:moveTo>
                  <a:lnTo>
                    <a:pt x="1449347" y="1114770"/>
                  </a:lnTo>
                  <a:lnTo>
                    <a:pt x="1449341" y="1118454"/>
                  </a:lnTo>
                  <a:lnTo>
                    <a:pt x="1456968" y="1118453"/>
                  </a:lnTo>
                  <a:lnTo>
                    <a:pt x="1456974" y="1114770"/>
                  </a:lnTo>
                  <a:close/>
                </a:path>
                <a:path w="1458595" h="1533525">
                  <a:moveTo>
                    <a:pt x="292" y="1107023"/>
                  </a:moveTo>
                  <a:lnTo>
                    <a:pt x="280" y="1114770"/>
                  </a:lnTo>
                  <a:lnTo>
                    <a:pt x="6969" y="1114770"/>
                  </a:lnTo>
                  <a:lnTo>
                    <a:pt x="6988" y="1107024"/>
                  </a:lnTo>
                  <a:lnTo>
                    <a:pt x="292" y="1107023"/>
                  </a:lnTo>
                  <a:close/>
                </a:path>
                <a:path w="1458595" h="1533525">
                  <a:moveTo>
                    <a:pt x="1449348" y="1114644"/>
                  </a:moveTo>
                  <a:lnTo>
                    <a:pt x="6969" y="1114770"/>
                  </a:lnTo>
                  <a:lnTo>
                    <a:pt x="1449347" y="1114770"/>
                  </a:lnTo>
                  <a:close/>
                </a:path>
                <a:path w="1458595" h="1533525">
                  <a:moveTo>
                    <a:pt x="681305" y="1107083"/>
                  </a:moveTo>
                  <a:lnTo>
                    <a:pt x="1449360" y="1107150"/>
                  </a:lnTo>
                  <a:lnTo>
                    <a:pt x="1449348" y="1114644"/>
                  </a:lnTo>
                  <a:lnTo>
                    <a:pt x="1456974" y="1114643"/>
                  </a:lnTo>
                  <a:lnTo>
                    <a:pt x="1456986" y="1107150"/>
                  </a:lnTo>
                  <a:lnTo>
                    <a:pt x="681305" y="1107083"/>
                  </a:lnTo>
                  <a:close/>
                </a:path>
                <a:path w="1458595" h="1533525">
                  <a:moveTo>
                    <a:pt x="6988" y="1107023"/>
                  </a:moveTo>
                  <a:lnTo>
                    <a:pt x="681305" y="1107083"/>
                  </a:lnTo>
                  <a:lnTo>
                    <a:pt x="6988" y="1107023"/>
                  </a:lnTo>
                  <a:close/>
                </a:path>
                <a:path w="1458595" h="1533525">
                  <a:moveTo>
                    <a:pt x="7007" y="1099530"/>
                  </a:moveTo>
                  <a:lnTo>
                    <a:pt x="305" y="1099530"/>
                  </a:lnTo>
                  <a:lnTo>
                    <a:pt x="292" y="1107023"/>
                  </a:lnTo>
                  <a:lnTo>
                    <a:pt x="6988" y="1107023"/>
                  </a:lnTo>
                  <a:lnTo>
                    <a:pt x="7007" y="1099530"/>
                  </a:lnTo>
                  <a:close/>
                </a:path>
                <a:path w="1458595" h="1533525">
                  <a:moveTo>
                    <a:pt x="1456999" y="1099530"/>
                  </a:moveTo>
                  <a:lnTo>
                    <a:pt x="1449373" y="1099530"/>
                  </a:lnTo>
                  <a:lnTo>
                    <a:pt x="1449360" y="1107023"/>
                  </a:lnTo>
                  <a:lnTo>
                    <a:pt x="1456986" y="1107023"/>
                  </a:lnTo>
                  <a:lnTo>
                    <a:pt x="1456999" y="1099530"/>
                  </a:lnTo>
                  <a:close/>
                </a:path>
                <a:path w="1458595" h="1533525">
                  <a:moveTo>
                    <a:pt x="1449367" y="1103213"/>
                  </a:moveTo>
                  <a:lnTo>
                    <a:pt x="6997" y="1103340"/>
                  </a:lnTo>
                  <a:lnTo>
                    <a:pt x="1449366" y="1103340"/>
                  </a:lnTo>
                  <a:close/>
                </a:path>
                <a:path w="1458595" h="1533525">
                  <a:moveTo>
                    <a:pt x="7026" y="1091910"/>
                  </a:moveTo>
                  <a:lnTo>
                    <a:pt x="318" y="1091910"/>
                  </a:lnTo>
                  <a:lnTo>
                    <a:pt x="305" y="1099530"/>
                  </a:lnTo>
                  <a:lnTo>
                    <a:pt x="7007" y="1099403"/>
                  </a:lnTo>
                  <a:lnTo>
                    <a:pt x="7026" y="1091910"/>
                  </a:lnTo>
                  <a:close/>
                </a:path>
                <a:path w="1458595" h="1533525">
                  <a:moveTo>
                    <a:pt x="1457012" y="1091783"/>
                  </a:moveTo>
                  <a:lnTo>
                    <a:pt x="1449386" y="1091784"/>
                  </a:lnTo>
                  <a:lnTo>
                    <a:pt x="1449373" y="1099404"/>
                  </a:lnTo>
                  <a:lnTo>
                    <a:pt x="1456999" y="1099403"/>
                  </a:lnTo>
                  <a:lnTo>
                    <a:pt x="1457012" y="1091783"/>
                  </a:lnTo>
                  <a:close/>
                </a:path>
                <a:path w="1458595" h="1533525">
                  <a:moveTo>
                    <a:pt x="1449386" y="1091783"/>
                  </a:moveTo>
                  <a:lnTo>
                    <a:pt x="7026" y="1091783"/>
                  </a:lnTo>
                  <a:lnTo>
                    <a:pt x="1449386" y="1091783"/>
                  </a:lnTo>
                  <a:close/>
                </a:path>
                <a:path w="1458595" h="1533525">
                  <a:moveTo>
                    <a:pt x="324" y="1087973"/>
                  </a:moveTo>
                  <a:lnTo>
                    <a:pt x="318" y="1091783"/>
                  </a:lnTo>
                  <a:lnTo>
                    <a:pt x="7026" y="1091783"/>
                  </a:lnTo>
                  <a:lnTo>
                    <a:pt x="7036" y="1088100"/>
                  </a:lnTo>
                  <a:lnTo>
                    <a:pt x="1457018" y="1088100"/>
                  </a:lnTo>
                  <a:lnTo>
                    <a:pt x="324" y="1087973"/>
                  </a:lnTo>
                  <a:close/>
                </a:path>
                <a:path w="1458595" h="1533525">
                  <a:moveTo>
                    <a:pt x="1457018" y="1088100"/>
                  </a:moveTo>
                  <a:lnTo>
                    <a:pt x="1449392" y="1088100"/>
                  </a:lnTo>
                  <a:lnTo>
                    <a:pt x="1449386" y="1091783"/>
                  </a:lnTo>
                  <a:lnTo>
                    <a:pt x="1457012" y="1091783"/>
                  </a:lnTo>
                  <a:lnTo>
                    <a:pt x="1457018" y="1088100"/>
                  </a:lnTo>
                  <a:close/>
                </a:path>
                <a:path w="1458595" h="1533525">
                  <a:moveTo>
                    <a:pt x="7055" y="1080480"/>
                  </a:moveTo>
                  <a:lnTo>
                    <a:pt x="336" y="1080480"/>
                  </a:lnTo>
                  <a:lnTo>
                    <a:pt x="324" y="1087973"/>
                  </a:lnTo>
                  <a:lnTo>
                    <a:pt x="7036" y="1087973"/>
                  </a:lnTo>
                  <a:lnTo>
                    <a:pt x="7055" y="1080480"/>
                  </a:lnTo>
                  <a:close/>
                </a:path>
                <a:path w="1458595" h="1533525">
                  <a:moveTo>
                    <a:pt x="1457030" y="1080480"/>
                  </a:moveTo>
                  <a:lnTo>
                    <a:pt x="1449405" y="1080480"/>
                  </a:lnTo>
                  <a:lnTo>
                    <a:pt x="1449392" y="1087973"/>
                  </a:lnTo>
                  <a:lnTo>
                    <a:pt x="1457018" y="1087973"/>
                  </a:lnTo>
                  <a:lnTo>
                    <a:pt x="1457030" y="1080480"/>
                  </a:lnTo>
                  <a:close/>
                </a:path>
                <a:path w="1458595" h="1533525">
                  <a:moveTo>
                    <a:pt x="7074" y="1072860"/>
                  </a:moveTo>
                  <a:lnTo>
                    <a:pt x="349" y="1072860"/>
                  </a:lnTo>
                  <a:lnTo>
                    <a:pt x="336" y="1080480"/>
                  </a:lnTo>
                  <a:lnTo>
                    <a:pt x="7055" y="1080480"/>
                  </a:lnTo>
                  <a:lnTo>
                    <a:pt x="7074" y="1072860"/>
                  </a:lnTo>
                  <a:close/>
                </a:path>
                <a:path w="1458595" h="1533525">
                  <a:moveTo>
                    <a:pt x="1449405" y="1080354"/>
                  </a:moveTo>
                  <a:lnTo>
                    <a:pt x="7055" y="1080480"/>
                  </a:lnTo>
                  <a:lnTo>
                    <a:pt x="1449405" y="1080480"/>
                  </a:lnTo>
                  <a:close/>
                </a:path>
                <a:path w="1458595" h="1533525">
                  <a:moveTo>
                    <a:pt x="1457043" y="1072733"/>
                  </a:moveTo>
                  <a:lnTo>
                    <a:pt x="1449418" y="1072734"/>
                  </a:lnTo>
                  <a:lnTo>
                    <a:pt x="1449405" y="1080354"/>
                  </a:lnTo>
                  <a:lnTo>
                    <a:pt x="1457031" y="1080353"/>
                  </a:lnTo>
                  <a:lnTo>
                    <a:pt x="1457043" y="1072733"/>
                  </a:lnTo>
                  <a:close/>
                </a:path>
                <a:path w="1458595" h="1533525">
                  <a:moveTo>
                    <a:pt x="7083" y="1069050"/>
                  </a:moveTo>
                  <a:lnTo>
                    <a:pt x="355" y="1069050"/>
                  </a:lnTo>
                  <a:lnTo>
                    <a:pt x="349" y="1072860"/>
                  </a:lnTo>
                  <a:lnTo>
                    <a:pt x="7074" y="1072860"/>
                  </a:lnTo>
                  <a:lnTo>
                    <a:pt x="7083" y="1069050"/>
                  </a:lnTo>
                  <a:close/>
                </a:path>
                <a:path w="1458595" h="1533525">
                  <a:moveTo>
                    <a:pt x="1449418" y="1072734"/>
                  </a:moveTo>
                  <a:lnTo>
                    <a:pt x="7074" y="1072860"/>
                  </a:lnTo>
                  <a:lnTo>
                    <a:pt x="1449417" y="1072860"/>
                  </a:lnTo>
                  <a:close/>
                </a:path>
                <a:path w="1458595" h="1533525">
                  <a:moveTo>
                    <a:pt x="1457050" y="1069050"/>
                  </a:moveTo>
                  <a:lnTo>
                    <a:pt x="1449424" y="1069050"/>
                  </a:lnTo>
                  <a:lnTo>
                    <a:pt x="1449418" y="1072734"/>
                  </a:lnTo>
                  <a:lnTo>
                    <a:pt x="1457043" y="1072733"/>
                  </a:lnTo>
                  <a:lnTo>
                    <a:pt x="1457050" y="1069050"/>
                  </a:lnTo>
                  <a:close/>
                </a:path>
                <a:path w="1458595" h="1533525">
                  <a:moveTo>
                    <a:pt x="1221329" y="1531302"/>
                  </a:moveTo>
                  <a:lnTo>
                    <a:pt x="239619" y="1531302"/>
                  </a:lnTo>
                  <a:lnTo>
                    <a:pt x="239619" y="1531683"/>
                  </a:lnTo>
                  <a:lnTo>
                    <a:pt x="727934" y="1532572"/>
                  </a:lnTo>
                  <a:lnTo>
                    <a:pt x="1218789" y="1532572"/>
                  </a:lnTo>
                  <a:lnTo>
                    <a:pt x="1218789" y="1533334"/>
                  </a:lnTo>
                  <a:lnTo>
                    <a:pt x="1221329" y="1533334"/>
                  </a:lnTo>
                  <a:lnTo>
                    <a:pt x="1221329" y="1531302"/>
                  </a:lnTo>
                  <a:close/>
                </a:path>
                <a:path w="1458595" h="1533525">
                  <a:moveTo>
                    <a:pt x="1225139" y="1528762"/>
                  </a:moveTo>
                  <a:lnTo>
                    <a:pt x="235809" y="1528762"/>
                  </a:lnTo>
                  <a:lnTo>
                    <a:pt x="235809" y="1531302"/>
                  </a:lnTo>
                  <a:lnTo>
                    <a:pt x="237079" y="1531302"/>
                  </a:lnTo>
                  <a:lnTo>
                    <a:pt x="237079" y="1530032"/>
                  </a:lnTo>
                  <a:lnTo>
                    <a:pt x="1225139" y="1530032"/>
                  </a:lnTo>
                  <a:lnTo>
                    <a:pt x="1225139" y="1528762"/>
                  </a:lnTo>
                  <a:close/>
                </a:path>
                <a:path w="1458595" h="1533525">
                  <a:moveTo>
                    <a:pt x="1225139" y="1530032"/>
                  </a:moveTo>
                  <a:lnTo>
                    <a:pt x="1222599" y="1530032"/>
                  </a:lnTo>
                  <a:lnTo>
                    <a:pt x="1222599" y="1531302"/>
                  </a:lnTo>
                  <a:lnTo>
                    <a:pt x="1225139" y="1531302"/>
                  </a:lnTo>
                  <a:lnTo>
                    <a:pt x="1225139" y="1530032"/>
                  </a:lnTo>
                  <a:close/>
                </a:path>
                <a:path w="1458595" h="1533525">
                  <a:moveTo>
                    <a:pt x="1226409" y="1527492"/>
                  </a:moveTo>
                  <a:lnTo>
                    <a:pt x="233269" y="1527492"/>
                  </a:lnTo>
                  <a:lnTo>
                    <a:pt x="233269" y="1528762"/>
                  </a:lnTo>
                  <a:lnTo>
                    <a:pt x="1226409" y="1528762"/>
                  </a:lnTo>
                  <a:lnTo>
                    <a:pt x="1226409" y="1527492"/>
                  </a:lnTo>
                  <a:close/>
                </a:path>
                <a:path w="1458595" h="1533525">
                  <a:moveTo>
                    <a:pt x="230729" y="1525079"/>
                  </a:moveTo>
                  <a:lnTo>
                    <a:pt x="230729" y="1527492"/>
                  </a:lnTo>
                  <a:lnTo>
                    <a:pt x="231999" y="1527492"/>
                  </a:lnTo>
                  <a:lnTo>
                    <a:pt x="231999" y="1526222"/>
                  </a:lnTo>
                  <a:lnTo>
                    <a:pt x="1230219" y="1526222"/>
                  </a:lnTo>
                  <a:lnTo>
                    <a:pt x="1230219" y="1525968"/>
                  </a:lnTo>
                  <a:lnTo>
                    <a:pt x="230729" y="1525079"/>
                  </a:lnTo>
                  <a:close/>
                </a:path>
                <a:path w="1458595" h="1533525">
                  <a:moveTo>
                    <a:pt x="1230219" y="1526222"/>
                  </a:moveTo>
                  <a:lnTo>
                    <a:pt x="1227679" y="1526222"/>
                  </a:lnTo>
                  <a:lnTo>
                    <a:pt x="1227679" y="1527492"/>
                  </a:lnTo>
                  <a:lnTo>
                    <a:pt x="1230219" y="1527492"/>
                  </a:lnTo>
                  <a:lnTo>
                    <a:pt x="1230219" y="1526222"/>
                  </a:lnTo>
                  <a:close/>
                </a:path>
                <a:path w="1458595" h="1533525">
                  <a:moveTo>
                    <a:pt x="1449929" y="1297523"/>
                  </a:moveTo>
                  <a:lnTo>
                    <a:pt x="1449041" y="1297523"/>
                  </a:lnTo>
                  <a:lnTo>
                    <a:pt x="1449039" y="1298793"/>
                  </a:lnTo>
                  <a:lnTo>
                    <a:pt x="9749" y="1298920"/>
                  </a:lnTo>
                  <a:lnTo>
                    <a:pt x="1449929" y="1298920"/>
                  </a:lnTo>
                  <a:lnTo>
                    <a:pt x="1449929" y="1297523"/>
                  </a:lnTo>
                  <a:close/>
                </a:path>
                <a:path w="1458595" h="1533525">
                  <a:moveTo>
                    <a:pt x="1452469" y="1293840"/>
                  </a:moveTo>
                  <a:lnTo>
                    <a:pt x="1449048" y="1293840"/>
                  </a:lnTo>
                  <a:lnTo>
                    <a:pt x="1449044" y="1296380"/>
                  </a:lnTo>
                  <a:lnTo>
                    <a:pt x="1451199" y="1296380"/>
                  </a:lnTo>
                  <a:lnTo>
                    <a:pt x="1451199" y="1297523"/>
                  </a:lnTo>
                  <a:lnTo>
                    <a:pt x="1452469" y="1297523"/>
                  </a:lnTo>
                  <a:lnTo>
                    <a:pt x="1452469" y="1293840"/>
                  </a:lnTo>
                  <a:close/>
                </a:path>
                <a:path w="1458595" h="1533525">
                  <a:moveTo>
                    <a:pt x="6525" y="1291173"/>
                  </a:moveTo>
                  <a:lnTo>
                    <a:pt x="4669" y="1291173"/>
                  </a:lnTo>
                  <a:lnTo>
                    <a:pt x="4669" y="1292570"/>
                  </a:lnTo>
                  <a:lnTo>
                    <a:pt x="5939" y="1292570"/>
                  </a:lnTo>
                  <a:lnTo>
                    <a:pt x="5939" y="1293840"/>
                  </a:lnTo>
                  <a:lnTo>
                    <a:pt x="6519" y="1293840"/>
                  </a:lnTo>
                  <a:lnTo>
                    <a:pt x="6525" y="1291173"/>
                  </a:lnTo>
                  <a:close/>
                </a:path>
                <a:path w="1458595" h="1533525">
                  <a:moveTo>
                    <a:pt x="1449048" y="1293713"/>
                  </a:moveTo>
                  <a:lnTo>
                    <a:pt x="7209" y="1293840"/>
                  </a:lnTo>
                  <a:lnTo>
                    <a:pt x="1449048" y="1293840"/>
                  </a:lnTo>
                  <a:close/>
                </a:path>
                <a:path w="1458595" h="1533525">
                  <a:moveTo>
                    <a:pt x="1455009" y="1291173"/>
                  </a:moveTo>
                  <a:lnTo>
                    <a:pt x="1449052" y="1291173"/>
                  </a:lnTo>
                  <a:lnTo>
                    <a:pt x="1449048" y="1293840"/>
                  </a:lnTo>
                  <a:lnTo>
                    <a:pt x="1453739" y="1293840"/>
                  </a:lnTo>
                  <a:lnTo>
                    <a:pt x="1453739" y="1292570"/>
                  </a:lnTo>
                  <a:lnTo>
                    <a:pt x="1455009" y="1292570"/>
                  </a:lnTo>
                  <a:lnTo>
                    <a:pt x="1455009" y="1291173"/>
                  </a:lnTo>
                  <a:close/>
                </a:path>
                <a:path w="1458595" h="1533525">
                  <a:moveTo>
                    <a:pt x="6541" y="1284823"/>
                  </a:moveTo>
                  <a:lnTo>
                    <a:pt x="859" y="1284823"/>
                  </a:lnTo>
                  <a:lnTo>
                    <a:pt x="859" y="1287490"/>
                  </a:lnTo>
                  <a:lnTo>
                    <a:pt x="2129" y="1287490"/>
                  </a:lnTo>
                  <a:lnTo>
                    <a:pt x="2129" y="1288633"/>
                  </a:lnTo>
                  <a:lnTo>
                    <a:pt x="3399" y="1288633"/>
                  </a:lnTo>
                  <a:lnTo>
                    <a:pt x="3399" y="1291173"/>
                  </a:lnTo>
                  <a:lnTo>
                    <a:pt x="4669" y="1291173"/>
                  </a:lnTo>
                  <a:lnTo>
                    <a:pt x="4669" y="1290030"/>
                  </a:lnTo>
                  <a:lnTo>
                    <a:pt x="6529" y="1290030"/>
                  </a:lnTo>
                  <a:lnTo>
                    <a:pt x="6541" y="1284823"/>
                  </a:lnTo>
                  <a:close/>
                </a:path>
                <a:path w="1458595" h="1533525">
                  <a:moveTo>
                    <a:pt x="1456692" y="1284823"/>
                  </a:moveTo>
                  <a:lnTo>
                    <a:pt x="1449063" y="1284823"/>
                  </a:lnTo>
                  <a:lnTo>
                    <a:pt x="1449054" y="1290030"/>
                  </a:lnTo>
                  <a:lnTo>
                    <a:pt x="1455009" y="1290030"/>
                  </a:lnTo>
                  <a:lnTo>
                    <a:pt x="1455009" y="1291173"/>
                  </a:lnTo>
                  <a:lnTo>
                    <a:pt x="1456279" y="1291173"/>
                  </a:lnTo>
                  <a:lnTo>
                    <a:pt x="1456279" y="1288633"/>
                  </a:lnTo>
                  <a:lnTo>
                    <a:pt x="1456685" y="1288633"/>
                  </a:lnTo>
                  <a:lnTo>
                    <a:pt x="1456692" y="1284823"/>
                  </a:lnTo>
                  <a:close/>
                </a:path>
                <a:path w="1458595" h="1533525">
                  <a:moveTo>
                    <a:pt x="1449056" y="1288760"/>
                  </a:moveTo>
                  <a:close/>
                </a:path>
                <a:path w="1458595" h="1533525">
                  <a:moveTo>
                    <a:pt x="1449056" y="1288633"/>
                  </a:moveTo>
                  <a:lnTo>
                    <a:pt x="6532" y="1288633"/>
                  </a:lnTo>
                  <a:lnTo>
                    <a:pt x="1449056" y="1288760"/>
                  </a:lnTo>
                  <a:close/>
                </a:path>
                <a:path w="1458595" h="1533525">
                  <a:moveTo>
                    <a:pt x="6589" y="1265773"/>
                  </a:moveTo>
                  <a:lnTo>
                    <a:pt x="29" y="1265773"/>
                  </a:lnTo>
                  <a:lnTo>
                    <a:pt x="0" y="1283553"/>
                  </a:lnTo>
                  <a:lnTo>
                    <a:pt x="6545" y="1283553"/>
                  </a:lnTo>
                  <a:lnTo>
                    <a:pt x="6589" y="1265773"/>
                  </a:lnTo>
                  <a:close/>
                </a:path>
                <a:path w="1458595" h="1533525">
                  <a:moveTo>
                    <a:pt x="1456723" y="1265773"/>
                  </a:moveTo>
                  <a:lnTo>
                    <a:pt x="1449095" y="1265773"/>
                  </a:lnTo>
                  <a:lnTo>
                    <a:pt x="1449065" y="1283553"/>
                  </a:lnTo>
                  <a:lnTo>
                    <a:pt x="1456694" y="1283553"/>
                  </a:lnTo>
                  <a:lnTo>
                    <a:pt x="1456723" y="1265773"/>
                  </a:lnTo>
                  <a:close/>
                </a:path>
                <a:path w="1458595" h="1533525">
                  <a:moveTo>
                    <a:pt x="6605" y="1259423"/>
                  </a:moveTo>
                  <a:lnTo>
                    <a:pt x="40" y="1259423"/>
                  </a:lnTo>
                  <a:lnTo>
                    <a:pt x="31" y="1264503"/>
                  </a:lnTo>
                  <a:lnTo>
                    <a:pt x="6592" y="1264503"/>
                  </a:lnTo>
                  <a:lnTo>
                    <a:pt x="6605" y="1259423"/>
                  </a:lnTo>
                  <a:close/>
                </a:path>
                <a:path w="1458595" h="1533525">
                  <a:moveTo>
                    <a:pt x="1456734" y="1259423"/>
                  </a:moveTo>
                  <a:lnTo>
                    <a:pt x="1449105" y="1259423"/>
                  </a:lnTo>
                  <a:lnTo>
                    <a:pt x="1449097" y="1264503"/>
                  </a:lnTo>
                  <a:lnTo>
                    <a:pt x="1456725" y="1264503"/>
                  </a:lnTo>
                  <a:lnTo>
                    <a:pt x="1456734" y="1259423"/>
                  </a:lnTo>
                  <a:close/>
                </a:path>
                <a:path w="1458595" h="1533525">
                  <a:moveTo>
                    <a:pt x="6621" y="1253073"/>
                  </a:moveTo>
                  <a:lnTo>
                    <a:pt x="50" y="1253073"/>
                  </a:lnTo>
                  <a:lnTo>
                    <a:pt x="42" y="1258153"/>
                  </a:lnTo>
                  <a:lnTo>
                    <a:pt x="6608" y="1258153"/>
                  </a:lnTo>
                  <a:lnTo>
                    <a:pt x="6621" y="1253073"/>
                  </a:lnTo>
                  <a:close/>
                </a:path>
                <a:path w="1458595" h="1533525">
                  <a:moveTo>
                    <a:pt x="1456744" y="1253073"/>
                  </a:moveTo>
                  <a:lnTo>
                    <a:pt x="1449116" y="1253073"/>
                  </a:lnTo>
                  <a:lnTo>
                    <a:pt x="1449107" y="1258153"/>
                  </a:lnTo>
                  <a:lnTo>
                    <a:pt x="1456736" y="1258153"/>
                  </a:lnTo>
                  <a:lnTo>
                    <a:pt x="1456744" y="1253073"/>
                  </a:lnTo>
                  <a:close/>
                </a:path>
                <a:path w="1458595" h="1533525">
                  <a:moveTo>
                    <a:pt x="6637" y="1246723"/>
                  </a:moveTo>
                  <a:lnTo>
                    <a:pt x="61" y="1246723"/>
                  </a:lnTo>
                  <a:lnTo>
                    <a:pt x="52" y="1251803"/>
                  </a:lnTo>
                  <a:lnTo>
                    <a:pt x="6624" y="1251803"/>
                  </a:lnTo>
                  <a:lnTo>
                    <a:pt x="6637" y="1246723"/>
                  </a:lnTo>
                  <a:close/>
                </a:path>
                <a:path w="1458595" h="1533525">
                  <a:moveTo>
                    <a:pt x="1456755" y="1246723"/>
                  </a:moveTo>
                  <a:lnTo>
                    <a:pt x="1449126" y="1246723"/>
                  </a:lnTo>
                  <a:lnTo>
                    <a:pt x="1449118" y="1251803"/>
                  </a:lnTo>
                  <a:lnTo>
                    <a:pt x="1456746" y="1251803"/>
                  </a:lnTo>
                  <a:lnTo>
                    <a:pt x="1456755" y="1246723"/>
                  </a:lnTo>
                  <a:close/>
                </a:path>
                <a:path w="1458595" h="1533525">
                  <a:moveTo>
                    <a:pt x="6685" y="1227673"/>
                  </a:moveTo>
                  <a:lnTo>
                    <a:pt x="92" y="1227673"/>
                  </a:lnTo>
                  <a:lnTo>
                    <a:pt x="63" y="1245453"/>
                  </a:lnTo>
                  <a:lnTo>
                    <a:pt x="6640" y="1245453"/>
                  </a:lnTo>
                  <a:lnTo>
                    <a:pt x="6685" y="1227673"/>
                  </a:lnTo>
                  <a:close/>
                </a:path>
                <a:path w="1458595" h="1533525">
                  <a:moveTo>
                    <a:pt x="1456786" y="1227673"/>
                  </a:moveTo>
                  <a:lnTo>
                    <a:pt x="1449158" y="1227673"/>
                  </a:lnTo>
                  <a:lnTo>
                    <a:pt x="1449129" y="1245453"/>
                  </a:lnTo>
                  <a:lnTo>
                    <a:pt x="1456757" y="1245453"/>
                  </a:lnTo>
                  <a:lnTo>
                    <a:pt x="1456786" y="1227673"/>
                  </a:lnTo>
                  <a:close/>
                </a:path>
                <a:path w="1458595" h="1533525">
                  <a:moveTo>
                    <a:pt x="6736" y="1207353"/>
                  </a:moveTo>
                  <a:lnTo>
                    <a:pt x="126" y="1207353"/>
                  </a:lnTo>
                  <a:lnTo>
                    <a:pt x="94" y="1226403"/>
                  </a:lnTo>
                  <a:lnTo>
                    <a:pt x="6688" y="1226403"/>
                  </a:lnTo>
                  <a:lnTo>
                    <a:pt x="6736" y="1207353"/>
                  </a:lnTo>
                  <a:close/>
                </a:path>
                <a:path w="1458595" h="1533525">
                  <a:moveTo>
                    <a:pt x="1456820" y="1207353"/>
                  </a:moveTo>
                  <a:lnTo>
                    <a:pt x="1449192" y="1207353"/>
                  </a:lnTo>
                  <a:lnTo>
                    <a:pt x="1449160" y="1226403"/>
                  </a:lnTo>
                  <a:lnTo>
                    <a:pt x="1456788" y="1226403"/>
                  </a:lnTo>
                  <a:lnTo>
                    <a:pt x="1456820" y="1207353"/>
                  </a:lnTo>
                  <a:close/>
                </a:path>
                <a:path w="1458595" h="1533525">
                  <a:moveTo>
                    <a:pt x="6768" y="1194653"/>
                  </a:moveTo>
                  <a:lnTo>
                    <a:pt x="147" y="1194653"/>
                  </a:lnTo>
                  <a:lnTo>
                    <a:pt x="128" y="1206083"/>
                  </a:lnTo>
                  <a:lnTo>
                    <a:pt x="6739" y="1206083"/>
                  </a:lnTo>
                  <a:lnTo>
                    <a:pt x="6768" y="1194653"/>
                  </a:lnTo>
                  <a:close/>
                </a:path>
                <a:path w="1458595" h="1533525">
                  <a:moveTo>
                    <a:pt x="1456841" y="1194653"/>
                  </a:moveTo>
                  <a:lnTo>
                    <a:pt x="1449214" y="1194653"/>
                  </a:lnTo>
                  <a:lnTo>
                    <a:pt x="1449194" y="1206083"/>
                  </a:lnTo>
                  <a:lnTo>
                    <a:pt x="1456822" y="1206083"/>
                  </a:lnTo>
                  <a:lnTo>
                    <a:pt x="1456841" y="1194653"/>
                  </a:lnTo>
                  <a:close/>
                </a:path>
                <a:path w="1458595" h="1533525">
                  <a:moveTo>
                    <a:pt x="6777" y="1190843"/>
                  </a:moveTo>
                  <a:lnTo>
                    <a:pt x="153" y="1190843"/>
                  </a:lnTo>
                  <a:lnTo>
                    <a:pt x="149" y="1193383"/>
                  </a:lnTo>
                  <a:lnTo>
                    <a:pt x="6771" y="1193383"/>
                  </a:lnTo>
                  <a:lnTo>
                    <a:pt x="6777" y="1190843"/>
                  </a:lnTo>
                  <a:close/>
                </a:path>
                <a:path w="1458595" h="1533525">
                  <a:moveTo>
                    <a:pt x="1456847" y="1190843"/>
                  </a:moveTo>
                  <a:lnTo>
                    <a:pt x="1449220" y="1190843"/>
                  </a:lnTo>
                  <a:lnTo>
                    <a:pt x="1449216" y="1193383"/>
                  </a:lnTo>
                  <a:lnTo>
                    <a:pt x="1456843" y="1193383"/>
                  </a:lnTo>
                  <a:lnTo>
                    <a:pt x="1456847" y="1190843"/>
                  </a:lnTo>
                  <a:close/>
                </a:path>
              </a:pathLst>
            </a:custGeom>
            <a:solidFill>
              <a:srgbClr val="6D3C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3506825" y="5031943"/>
              <a:ext cx="1443355" cy="868680"/>
            </a:xfrm>
            <a:custGeom>
              <a:avLst/>
              <a:gdLst/>
              <a:ahLst/>
              <a:cxnLst/>
              <a:rect l="l" t="t" r="r" b="b"/>
              <a:pathLst>
                <a:path w="1443354" h="868679">
                  <a:moveTo>
                    <a:pt x="7124" y="840536"/>
                  </a:moveTo>
                  <a:lnTo>
                    <a:pt x="76" y="840536"/>
                  </a:lnTo>
                  <a:lnTo>
                    <a:pt x="0" y="868476"/>
                  </a:lnTo>
                  <a:lnTo>
                    <a:pt x="7073" y="868476"/>
                  </a:lnTo>
                  <a:lnTo>
                    <a:pt x="7124" y="840536"/>
                  </a:lnTo>
                  <a:close/>
                </a:path>
                <a:path w="1443354" h="868679">
                  <a:moveTo>
                    <a:pt x="7277" y="745286"/>
                  </a:moveTo>
                  <a:lnTo>
                    <a:pt x="304" y="745286"/>
                  </a:lnTo>
                  <a:lnTo>
                    <a:pt x="228" y="775779"/>
                  </a:lnTo>
                  <a:lnTo>
                    <a:pt x="7226" y="775779"/>
                  </a:lnTo>
                  <a:lnTo>
                    <a:pt x="7277" y="745286"/>
                  </a:lnTo>
                  <a:close/>
                </a:path>
                <a:path w="1443354" h="868679">
                  <a:moveTo>
                    <a:pt x="7391" y="680516"/>
                  </a:moveTo>
                  <a:lnTo>
                    <a:pt x="469" y="680516"/>
                  </a:lnTo>
                  <a:lnTo>
                    <a:pt x="304" y="744016"/>
                  </a:lnTo>
                  <a:lnTo>
                    <a:pt x="7289" y="744029"/>
                  </a:lnTo>
                  <a:lnTo>
                    <a:pt x="7391" y="680516"/>
                  </a:lnTo>
                  <a:close/>
                </a:path>
                <a:path w="1443354" h="868679">
                  <a:moveTo>
                    <a:pt x="7429" y="660196"/>
                  </a:moveTo>
                  <a:lnTo>
                    <a:pt x="520" y="660196"/>
                  </a:lnTo>
                  <a:lnTo>
                    <a:pt x="469" y="679259"/>
                  </a:lnTo>
                  <a:lnTo>
                    <a:pt x="7391" y="679246"/>
                  </a:lnTo>
                  <a:lnTo>
                    <a:pt x="7429" y="660196"/>
                  </a:lnTo>
                  <a:close/>
                </a:path>
                <a:path w="1443354" h="868679">
                  <a:moveTo>
                    <a:pt x="7442" y="651306"/>
                  </a:moveTo>
                  <a:lnTo>
                    <a:pt x="546" y="651306"/>
                  </a:lnTo>
                  <a:lnTo>
                    <a:pt x="520" y="658926"/>
                  </a:lnTo>
                  <a:lnTo>
                    <a:pt x="7429" y="658926"/>
                  </a:lnTo>
                  <a:lnTo>
                    <a:pt x="7442" y="651306"/>
                  </a:lnTo>
                  <a:close/>
                </a:path>
                <a:path w="1443354" h="868679">
                  <a:moveTo>
                    <a:pt x="7454" y="641146"/>
                  </a:moveTo>
                  <a:lnTo>
                    <a:pt x="571" y="641146"/>
                  </a:lnTo>
                  <a:lnTo>
                    <a:pt x="546" y="650036"/>
                  </a:lnTo>
                  <a:lnTo>
                    <a:pt x="7442" y="650049"/>
                  </a:lnTo>
                  <a:lnTo>
                    <a:pt x="7454" y="641146"/>
                  </a:lnTo>
                  <a:close/>
                </a:path>
                <a:path w="1443354" h="868679">
                  <a:moveTo>
                    <a:pt x="7721" y="487476"/>
                  </a:moveTo>
                  <a:lnTo>
                    <a:pt x="952" y="487476"/>
                  </a:lnTo>
                  <a:lnTo>
                    <a:pt x="939" y="491286"/>
                  </a:lnTo>
                  <a:lnTo>
                    <a:pt x="7708" y="491299"/>
                  </a:lnTo>
                  <a:lnTo>
                    <a:pt x="7721" y="487476"/>
                  </a:lnTo>
                  <a:close/>
                </a:path>
                <a:path w="1443354" h="868679">
                  <a:moveTo>
                    <a:pt x="7747" y="463346"/>
                  </a:moveTo>
                  <a:lnTo>
                    <a:pt x="1003" y="463346"/>
                  </a:lnTo>
                  <a:lnTo>
                    <a:pt x="1003" y="469696"/>
                  </a:lnTo>
                  <a:lnTo>
                    <a:pt x="1003" y="470966"/>
                  </a:lnTo>
                  <a:lnTo>
                    <a:pt x="965" y="486219"/>
                  </a:lnTo>
                  <a:lnTo>
                    <a:pt x="7721" y="486219"/>
                  </a:lnTo>
                  <a:lnTo>
                    <a:pt x="7747" y="470966"/>
                  </a:lnTo>
                  <a:lnTo>
                    <a:pt x="7734" y="469696"/>
                  </a:lnTo>
                  <a:lnTo>
                    <a:pt x="7747" y="463346"/>
                  </a:lnTo>
                  <a:close/>
                </a:path>
                <a:path w="1443354" h="868679">
                  <a:moveTo>
                    <a:pt x="7759" y="459536"/>
                  </a:moveTo>
                  <a:lnTo>
                    <a:pt x="1028" y="459536"/>
                  </a:lnTo>
                  <a:lnTo>
                    <a:pt x="1016" y="462076"/>
                  </a:lnTo>
                  <a:lnTo>
                    <a:pt x="7759" y="462076"/>
                  </a:lnTo>
                  <a:lnTo>
                    <a:pt x="7759" y="459536"/>
                  </a:lnTo>
                  <a:close/>
                </a:path>
                <a:path w="1443354" h="868679">
                  <a:moveTo>
                    <a:pt x="7772" y="455726"/>
                  </a:moveTo>
                  <a:lnTo>
                    <a:pt x="1041" y="455726"/>
                  </a:lnTo>
                  <a:lnTo>
                    <a:pt x="1041" y="454456"/>
                  </a:lnTo>
                  <a:lnTo>
                    <a:pt x="1028" y="455726"/>
                  </a:lnTo>
                  <a:lnTo>
                    <a:pt x="1028" y="458266"/>
                  </a:lnTo>
                  <a:lnTo>
                    <a:pt x="7759" y="458266"/>
                  </a:lnTo>
                  <a:lnTo>
                    <a:pt x="7772" y="455726"/>
                  </a:lnTo>
                  <a:close/>
                </a:path>
                <a:path w="1443354" h="868679">
                  <a:moveTo>
                    <a:pt x="8166" y="219506"/>
                  </a:moveTo>
                  <a:lnTo>
                    <a:pt x="7264" y="219506"/>
                  </a:lnTo>
                  <a:lnTo>
                    <a:pt x="7264" y="220776"/>
                  </a:lnTo>
                  <a:lnTo>
                    <a:pt x="5994" y="220776"/>
                  </a:lnTo>
                  <a:lnTo>
                    <a:pt x="5994" y="223316"/>
                  </a:lnTo>
                  <a:lnTo>
                    <a:pt x="4724" y="223316"/>
                  </a:lnTo>
                  <a:lnTo>
                    <a:pt x="4724" y="224586"/>
                  </a:lnTo>
                  <a:lnTo>
                    <a:pt x="3454" y="224586"/>
                  </a:lnTo>
                  <a:lnTo>
                    <a:pt x="3454" y="227126"/>
                  </a:lnTo>
                  <a:lnTo>
                    <a:pt x="2184" y="227126"/>
                  </a:lnTo>
                  <a:lnTo>
                    <a:pt x="2184" y="228396"/>
                  </a:lnTo>
                  <a:lnTo>
                    <a:pt x="1600" y="228396"/>
                  </a:lnTo>
                  <a:lnTo>
                    <a:pt x="1600" y="236016"/>
                  </a:lnTo>
                  <a:lnTo>
                    <a:pt x="8140" y="236016"/>
                  </a:lnTo>
                  <a:lnTo>
                    <a:pt x="8140" y="228396"/>
                  </a:lnTo>
                  <a:lnTo>
                    <a:pt x="8153" y="227126"/>
                  </a:lnTo>
                  <a:lnTo>
                    <a:pt x="8153" y="224586"/>
                  </a:lnTo>
                  <a:lnTo>
                    <a:pt x="8166" y="223316"/>
                  </a:lnTo>
                  <a:lnTo>
                    <a:pt x="8166" y="220776"/>
                  </a:lnTo>
                  <a:lnTo>
                    <a:pt x="8166" y="219506"/>
                  </a:lnTo>
                  <a:close/>
                </a:path>
                <a:path w="1443354" h="868679">
                  <a:moveTo>
                    <a:pt x="1231531" y="7416"/>
                  </a:moveTo>
                  <a:lnTo>
                    <a:pt x="1230274" y="7416"/>
                  </a:lnTo>
                  <a:lnTo>
                    <a:pt x="1230274" y="6146"/>
                  </a:lnTo>
                  <a:lnTo>
                    <a:pt x="1227734" y="6146"/>
                  </a:lnTo>
                  <a:lnTo>
                    <a:pt x="1227734" y="4876"/>
                  </a:lnTo>
                  <a:lnTo>
                    <a:pt x="1226464" y="4876"/>
                  </a:lnTo>
                  <a:lnTo>
                    <a:pt x="1226464" y="3606"/>
                  </a:lnTo>
                  <a:lnTo>
                    <a:pt x="1225181" y="3606"/>
                  </a:lnTo>
                  <a:lnTo>
                    <a:pt x="1225181" y="2336"/>
                  </a:lnTo>
                  <a:lnTo>
                    <a:pt x="1223924" y="2336"/>
                  </a:lnTo>
                  <a:lnTo>
                    <a:pt x="1223924" y="1066"/>
                  </a:lnTo>
                  <a:lnTo>
                    <a:pt x="1221384" y="1066"/>
                  </a:lnTo>
                  <a:lnTo>
                    <a:pt x="1221384" y="876"/>
                  </a:lnTo>
                  <a:lnTo>
                    <a:pt x="221894" y="0"/>
                  </a:lnTo>
                  <a:lnTo>
                    <a:pt x="221894" y="1066"/>
                  </a:lnTo>
                  <a:lnTo>
                    <a:pt x="220624" y="1066"/>
                  </a:lnTo>
                  <a:lnTo>
                    <a:pt x="220624" y="2336"/>
                  </a:lnTo>
                  <a:lnTo>
                    <a:pt x="219354" y="2336"/>
                  </a:lnTo>
                  <a:lnTo>
                    <a:pt x="219354" y="3606"/>
                  </a:lnTo>
                  <a:lnTo>
                    <a:pt x="216814" y="3606"/>
                  </a:lnTo>
                  <a:lnTo>
                    <a:pt x="216814" y="4876"/>
                  </a:lnTo>
                  <a:lnTo>
                    <a:pt x="215544" y="4876"/>
                  </a:lnTo>
                  <a:lnTo>
                    <a:pt x="215544" y="6146"/>
                  </a:lnTo>
                  <a:lnTo>
                    <a:pt x="365721" y="6146"/>
                  </a:lnTo>
                  <a:lnTo>
                    <a:pt x="365721" y="7416"/>
                  </a:lnTo>
                  <a:lnTo>
                    <a:pt x="1080084" y="7416"/>
                  </a:lnTo>
                  <a:lnTo>
                    <a:pt x="1080084" y="8686"/>
                  </a:lnTo>
                  <a:lnTo>
                    <a:pt x="1231531" y="8686"/>
                  </a:lnTo>
                  <a:lnTo>
                    <a:pt x="1231531" y="7416"/>
                  </a:lnTo>
                  <a:close/>
                </a:path>
                <a:path w="1443354" h="868679">
                  <a:moveTo>
                    <a:pt x="1435176" y="839266"/>
                  </a:moveTo>
                  <a:lnTo>
                    <a:pt x="7226" y="839266"/>
                  </a:lnTo>
                  <a:lnTo>
                    <a:pt x="7226" y="808786"/>
                  </a:lnTo>
                  <a:lnTo>
                    <a:pt x="721220" y="808151"/>
                  </a:lnTo>
                  <a:lnTo>
                    <a:pt x="7226" y="807542"/>
                  </a:lnTo>
                  <a:lnTo>
                    <a:pt x="7226" y="777036"/>
                  </a:lnTo>
                  <a:lnTo>
                    <a:pt x="228" y="777036"/>
                  </a:lnTo>
                  <a:lnTo>
                    <a:pt x="76" y="777036"/>
                  </a:lnTo>
                  <a:lnTo>
                    <a:pt x="76" y="839266"/>
                  </a:lnTo>
                  <a:lnTo>
                    <a:pt x="7124" y="839266"/>
                  </a:lnTo>
                  <a:lnTo>
                    <a:pt x="7124" y="840536"/>
                  </a:lnTo>
                  <a:lnTo>
                    <a:pt x="1435176" y="840536"/>
                  </a:lnTo>
                  <a:lnTo>
                    <a:pt x="1435176" y="839266"/>
                  </a:lnTo>
                  <a:close/>
                </a:path>
                <a:path w="1443354" h="868679">
                  <a:moveTo>
                    <a:pt x="1435290" y="777036"/>
                  </a:moveTo>
                  <a:lnTo>
                    <a:pt x="7226" y="775779"/>
                  </a:lnTo>
                  <a:lnTo>
                    <a:pt x="7226" y="777036"/>
                  </a:lnTo>
                  <a:lnTo>
                    <a:pt x="1435290" y="777036"/>
                  </a:lnTo>
                  <a:close/>
                </a:path>
                <a:path w="1443354" h="868679">
                  <a:moveTo>
                    <a:pt x="1435290" y="745286"/>
                  </a:moveTo>
                  <a:lnTo>
                    <a:pt x="7289" y="744029"/>
                  </a:lnTo>
                  <a:lnTo>
                    <a:pt x="7277" y="745286"/>
                  </a:lnTo>
                  <a:lnTo>
                    <a:pt x="1435290" y="745286"/>
                  </a:lnTo>
                  <a:close/>
                </a:path>
                <a:path w="1443354" h="868679">
                  <a:moveTo>
                    <a:pt x="1435633" y="658926"/>
                  </a:moveTo>
                  <a:lnTo>
                    <a:pt x="7429" y="658926"/>
                  </a:lnTo>
                  <a:lnTo>
                    <a:pt x="7429" y="660196"/>
                  </a:lnTo>
                  <a:lnTo>
                    <a:pt x="1435633" y="660196"/>
                  </a:lnTo>
                  <a:lnTo>
                    <a:pt x="1435633" y="658926"/>
                  </a:lnTo>
                  <a:close/>
                </a:path>
                <a:path w="1443354" h="868679">
                  <a:moveTo>
                    <a:pt x="1435658" y="651306"/>
                  </a:moveTo>
                  <a:lnTo>
                    <a:pt x="7442" y="650049"/>
                  </a:lnTo>
                  <a:lnTo>
                    <a:pt x="7442" y="651306"/>
                  </a:lnTo>
                  <a:lnTo>
                    <a:pt x="1435658" y="651306"/>
                  </a:lnTo>
                  <a:close/>
                </a:path>
                <a:path w="1443354" h="868679">
                  <a:moveTo>
                    <a:pt x="1435684" y="641146"/>
                  </a:moveTo>
                  <a:lnTo>
                    <a:pt x="7454" y="639876"/>
                  </a:lnTo>
                  <a:lnTo>
                    <a:pt x="7454" y="641146"/>
                  </a:lnTo>
                  <a:lnTo>
                    <a:pt x="1435684" y="641146"/>
                  </a:lnTo>
                  <a:close/>
                </a:path>
                <a:path w="1443354" h="868679">
                  <a:moveTo>
                    <a:pt x="1436052" y="492556"/>
                  </a:moveTo>
                  <a:lnTo>
                    <a:pt x="7708" y="491299"/>
                  </a:lnTo>
                  <a:lnTo>
                    <a:pt x="7708" y="492556"/>
                  </a:lnTo>
                  <a:lnTo>
                    <a:pt x="1436052" y="492556"/>
                  </a:lnTo>
                  <a:close/>
                </a:path>
                <a:path w="1443354" h="868679">
                  <a:moveTo>
                    <a:pt x="1436065" y="487476"/>
                  </a:moveTo>
                  <a:lnTo>
                    <a:pt x="7721" y="486219"/>
                  </a:lnTo>
                  <a:lnTo>
                    <a:pt x="7721" y="487476"/>
                  </a:lnTo>
                  <a:lnTo>
                    <a:pt x="1436065" y="487476"/>
                  </a:lnTo>
                  <a:close/>
                </a:path>
                <a:path w="1443354" h="868679">
                  <a:moveTo>
                    <a:pt x="1436128" y="463346"/>
                  </a:moveTo>
                  <a:lnTo>
                    <a:pt x="7759" y="462076"/>
                  </a:lnTo>
                  <a:lnTo>
                    <a:pt x="7759" y="463346"/>
                  </a:lnTo>
                  <a:lnTo>
                    <a:pt x="1436128" y="463346"/>
                  </a:lnTo>
                  <a:close/>
                </a:path>
                <a:path w="1443354" h="868679">
                  <a:moveTo>
                    <a:pt x="1436141" y="458266"/>
                  </a:moveTo>
                  <a:lnTo>
                    <a:pt x="7759" y="458266"/>
                  </a:lnTo>
                  <a:lnTo>
                    <a:pt x="7759" y="459536"/>
                  </a:lnTo>
                  <a:lnTo>
                    <a:pt x="1436141" y="458266"/>
                  </a:lnTo>
                  <a:close/>
                </a:path>
                <a:path w="1443354" h="868679">
                  <a:moveTo>
                    <a:pt x="1442224" y="840536"/>
                  </a:moveTo>
                  <a:lnTo>
                    <a:pt x="1435176" y="840536"/>
                  </a:lnTo>
                  <a:lnTo>
                    <a:pt x="1435100" y="868476"/>
                  </a:lnTo>
                  <a:lnTo>
                    <a:pt x="1442173" y="868476"/>
                  </a:lnTo>
                  <a:lnTo>
                    <a:pt x="1442224" y="840536"/>
                  </a:lnTo>
                  <a:close/>
                </a:path>
                <a:path w="1443354" h="868679">
                  <a:moveTo>
                    <a:pt x="1442491" y="680516"/>
                  </a:moveTo>
                  <a:lnTo>
                    <a:pt x="1435290" y="680516"/>
                  </a:lnTo>
                  <a:lnTo>
                    <a:pt x="1435290" y="745286"/>
                  </a:lnTo>
                  <a:lnTo>
                    <a:pt x="1435290" y="777036"/>
                  </a:lnTo>
                  <a:lnTo>
                    <a:pt x="1435290" y="807516"/>
                  </a:lnTo>
                  <a:lnTo>
                    <a:pt x="721220" y="807516"/>
                  </a:lnTo>
                  <a:lnTo>
                    <a:pt x="721220" y="808151"/>
                  </a:lnTo>
                  <a:lnTo>
                    <a:pt x="721220" y="808786"/>
                  </a:lnTo>
                  <a:lnTo>
                    <a:pt x="1435214" y="808786"/>
                  </a:lnTo>
                  <a:lnTo>
                    <a:pt x="1435214" y="839266"/>
                  </a:lnTo>
                  <a:lnTo>
                    <a:pt x="1442250" y="839266"/>
                  </a:lnTo>
                  <a:lnTo>
                    <a:pt x="1442250" y="808786"/>
                  </a:lnTo>
                  <a:lnTo>
                    <a:pt x="1442275" y="807516"/>
                  </a:lnTo>
                  <a:lnTo>
                    <a:pt x="1442491" y="807516"/>
                  </a:lnTo>
                  <a:lnTo>
                    <a:pt x="1442491" y="680516"/>
                  </a:lnTo>
                  <a:close/>
                </a:path>
                <a:path w="1443354" h="868679">
                  <a:moveTo>
                    <a:pt x="1442554" y="641146"/>
                  </a:moveTo>
                  <a:lnTo>
                    <a:pt x="1435684" y="641146"/>
                  </a:lnTo>
                  <a:lnTo>
                    <a:pt x="1435658" y="651306"/>
                  </a:lnTo>
                  <a:lnTo>
                    <a:pt x="1435633" y="658926"/>
                  </a:lnTo>
                  <a:lnTo>
                    <a:pt x="1442529" y="658926"/>
                  </a:lnTo>
                  <a:lnTo>
                    <a:pt x="1442542" y="651306"/>
                  </a:lnTo>
                  <a:lnTo>
                    <a:pt x="1442554" y="641146"/>
                  </a:lnTo>
                  <a:close/>
                </a:path>
                <a:path w="1443354" h="868679">
                  <a:moveTo>
                    <a:pt x="1442796" y="497636"/>
                  </a:moveTo>
                  <a:lnTo>
                    <a:pt x="1436039" y="497636"/>
                  </a:lnTo>
                  <a:lnTo>
                    <a:pt x="1436039" y="496366"/>
                  </a:lnTo>
                  <a:lnTo>
                    <a:pt x="7696" y="496379"/>
                  </a:lnTo>
                  <a:lnTo>
                    <a:pt x="1435684" y="497636"/>
                  </a:lnTo>
                  <a:lnTo>
                    <a:pt x="1435684" y="538276"/>
                  </a:lnTo>
                  <a:lnTo>
                    <a:pt x="1435684" y="548436"/>
                  </a:lnTo>
                  <a:lnTo>
                    <a:pt x="1435684" y="557326"/>
                  </a:lnTo>
                  <a:lnTo>
                    <a:pt x="7632" y="557326"/>
                  </a:lnTo>
                  <a:lnTo>
                    <a:pt x="7632" y="548436"/>
                  </a:lnTo>
                  <a:lnTo>
                    <a:pt x="1435684" y="548436"/>
                  </a:lnTo>
                  <a:lnTo>
                    <a:pt x="7632" y="547192"/>
                  </a:lnTo>
                  <a:lnTo>
                    <a:pt x="7632" y="538276"/>
                  </a:lnTo>
                  <a:lnTo>
                    <a:pt x="1435684" y="538276"/>
                  </a:lnTo>
                  <a:lnTo>
                    <a:pt x="7632" y="537019"/>
                  </a:lnTo>
                  <a:lnTo>
                    <a:pt x="7632" y="496366"/>
                  </a:lnTo>
                  <a:lnTo>
                    <a:pt x="7708" y="492556"/>
                  </a:lnTo>
                  <a:lnTo>
                    <a:pt x="939" y="492556"/>
                  </a:lnTo>
                  <a:lnTo>
                    <a:pt x="927" y="496366"/>
                  </a:lnTo>
                  <a:lnTo>
                    <a:pt x="571" y="496366"/>
                  </a:lnTo>
                  <a:lnTo>
                    <a:pt x="571" y="639876"/>
                  </a:lnTo>
                  <a:lnTo>
                    <a:pt x="7454" y="639876"/>
                  </a:lnTo>
                  <a:lnTo>
                    <a:pt x="7632" y="639876"/>
                  </a:lnTo>
                  <a:lnTo>
                    <a:pt x="7632" y="558596"/>
                  </a:lnTo>
                  <a:lnTo>
                    <a:pt x="1435684" y="557339"/>
                  </a:lnTo>
                  <a:lnTo>
                    <a:pt x="1435684" y="639876"/>
                  </a:lnTo>
                  <a:lnTo>
                    <a:pt x="1442796" y="639876"/>
                  </a:lnTo>
                  <a:lnTo>
                    <a:pt x="1442796" y="497636"/>
                  </a:lnTo>
                  <a:close/>
                </a:path>
                <a:path w="1443354" h="868679">
                  <a:moveTo>
                    <a:pt x="1442847" y="470966"/>
                  </a:moveTo>
                  <a:lnTo>
                    <a:pt x="1436116" y="470966"/>
                  </a:lnTo>
                  <a:lnTo>
                    <a:pt x="1436065" y="487476"/>
                  </a:lnTo>
                  <a:lnTo>
                    <a:pt x="1436052" y="492556"/>
                  </a:lnTo>
                  <a:lnTo>
                    <a:pt x="1436039" y="496366"/>
                  </a:lnTo>
                  <a:lnTo>
                    <a:pt x="1442796" y="496366"/>
                  </a:lnTo>
                  <a:lnTo>
                    <a:pt x="1442808" y="492556"/>
                  </a:lnTo>
                  <a:lnTo>
                    <a:pt x="1442821" y="487476"/>
                  </a:lnTo>
                  <a:lnTo>
                    <a:pt x="1442847" y="470966"/>
                  </a:lnTo>
                  <a:close/>
                </a:path>
                <a:path w="1443354" h="868679">
                  <a:moveTo>
                    <a:pt x="1442859" y="463346"/>
                  </a:moveTo>
                  <a:lnTo>
                    <a:pt x="1436128" y="463346"/>
                  </a:lnTo>
                  <a:lnTo>
                    <a:pt x="1436116" y="469709"/>
                  </a:lnTo>
                  <a:lnTo>
                    <a:pt x="1442847" y="469696"/>
                  </a:lnTo>
                  <a:lnTo>
                    <a:pt x="1442859" y="463346"/>
                  </a:lnTo>
                  <a:close/>
                </a:path>
                <a:path w="1443354" h="868679">
                  <a:moveTo>
                    <a:pt x="1442859" y="458266"/>
                  </a:moveTo>
                  <a:lnTo>
                    <a:pt x="1436141" y="458279"/>
                  </a:lnTo>
                  <a:lnTo>
                    <a:pt x="1436128" y="462076"/>
                  </a:lnTo>
                  <a:lnTo>
                    <a:pt x="1442859" y="462076"/>
                  </a:lnTo>
                  <a:lnTo>
                    <a:pt x="1442859" y="458266"/>
                  </a:lnTo>
                  <a:close/>
                </a:path>
                <a:path w="1443354" h="868679">
                  <a:moveTo>
                    <a:pt x="1442872" y="455726"/>
                  </a:moveTo>
                  <a:lnTo>
                    <a:pt x="1436154" y="455726"/>
                  </a:lnTo>
                  <a:lnTo>
                    <a:pt x="1436141" y="458266"/>
                  </a:lnTo>
                  <a:lnTo>
                    <a:pt x="1442859" y="458266"/>
                  </a:lnTo>
                  <a:lnTo>
                    <a:pt x="1442872" y="455726"/>
                  </a:lnTo>
                  <a:close/>
                </a:path>
                <a:path w="1443354" h="868679">
                  <a:moveTo>
                    <a:pt x="1443240" y="228396"/>
                  </a:moveTo>
                  <a:lnTo>
                    <a:pt x="1442364" y="228396"/>
                  </a:lnTo>
                  <a:lnTo>
                    <a:pt x="1442364" y="227126"/>
                  </a:lnTo>
                  <a:lnTo>
                    <a:pt x="1441081" y="227126"/>
                  </a:lnTo>
                  <a:lnTo>
                    <a:pt x="1441081" y="224586"/>
                  </a:lnTo>
                  <a:lnTo>
                    <a:pt x="1439824" y="224586"/>
                  </a:lnTo>
                  <a:lnTo>
                    <a:pt x="1439824" y="223316"/>
                  </a:lnTo>
                  <a:lnTo>
                    <a:pt x="1438554" y="223316"/>
                  </a:lnTo>
                  <a:lnTo>
                    <a:pt x="1438554" y="220776"/>
                  </a:lnTo>
                  <a:lnTo>
                    <a:pt x="1437271" y="220776"/>
                  </a:lnTo>
                  <a:lnTo>
                    <a:pt x="1437271" y="219506"/>
                  </a:lnTo>
                  <a:lnTo>
                    <a:pt x="1436738" y="219506"/>
                  </a:lnTo>
                  <a:lnTo>
                    <a:pt x="1436738" y="220776"/>
                  </a:lnTo>
                  <a:lnTo>
                    <a:pt x="1436738" y="223316"/>
                  </a:lnTo>
                  <a:lnTo>
                    <a:pt x="1436738" y="224586"/>
                  </a:lnTo>
                  <a:lnTo>
                    <a:pt x="1436725" y="227126"/>
                  </a:lnTo>
                  <a:lnTo>
                    <a:pt x="1436725" y="228396"/>
                  </a:lnTo>
                  <a:lnTo>
                    <a:pt x="1436712" y="236016"/>
                  </a:lnTo>
                  <a:lnTo>
                    <a:pt x="1443240" y="236016"/>
                  </a:lnTo>
                  <a:lnTo>
                    <a:pt x="1443240" y="228396"/>
                  </a:lnTo>
                  <a:close/>
                </a:path>
              </a:pathLst>
            </a:custGeom>
            <a:solidFill>
              <a:srgbClr val="6E3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3507854" y="5350509"/>
              <a:ext cx="1442085" cy="137160"/>
            </a:xfrm>
            <a:custGeom>
              <a:avLst/>
              <a:gdLst/>
              <a:ahLst/>
              <a:cxnLst/>
              <a:rect l="l" t="t" r="r" b="b"/>
              <a:pathLst>
                <a:path w="1442085" h="137160">
                  <a:moveTo>
                    <a:pt x="6756" y="129540"/>
                  </a:moveTo>
                  <a:lnTo>
                    <a:pt x="25" y="129540"/>
                  </a:lnTo>
                  <a:lnTo>
                    <a:pt x="12" y="133350"/>
                  </a:lnTo>
                  <a:lnTo>
                    <a:pt x="12" y="135890"/>
                  </a:lnTo>
                  <a:lnTo>
                    <a:pt x="0" y="137160"/>
                  </a:lnTo>
                  <a:lnTo>
                    <a:pt x="12" y="135902"/>
                  </a:lnTo>
                  <a:lnTo>
                    <a:pt x="6743" y="135902"/>
                  </a:lnTo>
                  <a:lnTo>
                    <a:pt x="6743" y="133350"/>
                  </a:lnTo>
                  <a:lnTo>
                    <a:pt x="6756" y="129540"/>
                  </a:lnTo>
                  <a:close/>
                </a:path>
                <a:path w="1442085" h="137160">
                  <a:moveTo>
                    <a:pt x="6781" y="111772"/>
                  </a:moveTo>
                  <a:lnTo>
                    <a:pt x="63" y="111760"/>
                  </a:lnTo>
                  <a:lnTo>
                    <a:pt x="63" y="115570"/>
                  </a:lnTo>
                  <a:lnTo>
                    <a:pt x="50" y="116840"/>
                  </a:lnTo>
                  <a:lnTo>
                    <a:pt x="50" y="120650"/>
                  </a:lnTo>
                  <a:lnTo>
                    <a:pt x="38" y="125730"/>
                  </a:lnTo>
                  <a:lnTo>
                    <a:pt x="25" y="128282"/>
                  </a:lnTo>
                  <a:lnTo>
                    <a:pt x="6756" y="128282"/>
                  </a:lnTo>
                  <a:lnTo>
                    <a:pt x="6756" y="125730"/>
                  </a:lnTo>
                  <a:lnTo>
                    <a:pt x="6769" y="120650"/>
                  </a:lnTo>
                  <a:lnTo>
                    <a:pt x="6781" y="116840"/>
                  </a:lnTo>
                  <a:lnTo>
                    <a:pt x="63" y="116840"/>
                  </a:lnTo>
                  <a:lnTo>
                    <a:pt x="63" y="115582"/>
                  </a:lnTo>
                  <a:lnTo>
                    <a:pt x="6781" y="115582"/>
                  </a:lnTo>
                  <a:lnTo>
                    <a:pt x="6781" y="111772"/>
                  </a:lnTo>
                  <a:close/>
                </a:path>
                <a:path w="1442085" h="137160">
                  <a:moveTo>
                    <a:pt x="6794" y="107962"/>
                  </a:moveTo>
                  <a:lnTo>
                    <a:pt x="76" y="107950"/>
                  </a:lnTo>
                  <a:lnTo>
                    <a:pt x="63" y="111760"/>
                  </a:lnTo>
                  <a:lnTo>
                    <a:pt x="6781" y="111760"/>
                  </a:lnTo>
                  <a:lnTo>
                    <a:pt x="6794" y="107962"/>
                  </a:lnTo>
                  <a:close/>
                </a:path>
                <a:path w="1442085" h="137160">
                  <a:moveTo>
                    <a:pt x="6794" y="105410"/>
                  </a:moveTo>
                  <a:lnTo>
                    <a:pt x="88" y="105410"/>
                  </a:lnTo>
                  <a:lnTo>
                    <a:pt x="76" y="107950"/>
                  </a:lnTo>
                  <a:lnTo>
                    <a:pt x="6794" y="107950"/>
                  </a:lnTo>
                  <a:lnTo>
                    <a:pt x="6794" y="105410"/>
                  </a:lnTo>
                  <a:close/>
                </a:path>
                <a:path w="1442085" h="137160">
                  <a:moveTo>
                    <a:pt x="6807" y="93980"/>
                  </a:moveTo>
                  <a:lnTo>
                    <a:pt x="114" y="93980"/>
                  </a:lnTo>
                  <a:lnTo>
                    <a:pt x="88" y="104152"/>
                  </a:lnTo>
                  <a:lnTo>
                    <a:pt x="6794" y="104152"/>
                  </a:lnTo>
                  <a:lnTo>
                    <a:pt x="6807" y="93980"/>
                  </a:lnTo>
                  <a:close/>
                </a:path>
                <a:path w="1442085" h="137160">
                  <a:moveTo>
                    <a:pt x="6845" y="76200"/>
                  </a:moveTo>
                  <a:lnTo>
                    <a:pt x="165" y="76200"/>
                  </a:lnTo>
                  <a:lnTo>
                    <a:pt x="114" y="92710"/>
                  </a:lnTo>
                  <a:lnTo>
                    <a:pt x="6819" y="92710"/>
                  </a:lnTo>
                  <a:lnTo>
                    <a:pt x="6845" y="76200"/>
                  </a:lnTo>
                  <a:close/>
                </a:path>
                <a:path w="1442085" h="137160">
                  <a:moveTo>
                    <a:pt x="6845" y="73660"/>
                  </a:moveTo>
                  <a:lnTo>
                    <a:pt x="165" y="73660"/>
                  </a:lnTo>
                  <a:lnTo>
                    <a:pt x="165" y="74942"/>
                  </a:lnTo>
                  <a:lnTo>
                    <a:pt x="6845" y="74930"/>
                  </a:lnTo>
                  <a:lnTo>
                    <a:pt x="6845" y="73660"/>
                  </a:lnTo>
                  <a:close/>
                </a:path>
                <a:path w="1442085" h="137160">
                  <a:moveTo>
                    <a:pt x="6870" y="62230"/>
                  </a:moveTo>
                  <a:lnTo>
                    <a:pt x="190" y="62230"/>
                  </a:lnTo>
                  <a:lnTo>
                    <a:pt x="190" y="64770"/>
                  </a:lnTo>
                  <a:lnTo>
                    <a:pt x="177" y="66040"/>
                  </a:lnTo>
                  <a:lnTo>
                    <a:pt x="165" y="72402"/>
                  </a:lnTo>
                  <a:lnTo>
                    <a:pt x="6845" y="72402"/>
                  </a:lnTo>
                  <a:lnTo>
                    <a:pt x="6858" y="66040"/>
                  </a:lnTo>
                  <a:lnTo>
                    <a:pt x="190" y="66040"/>
                  </a:lnTo>
                  <a:lnTo>
                    <a:pt x="190" y="64782"/>
                  </a:lnTo>
                  <a:lnTo>
                    <a:pt x="6858" y="64782"/>
                  </a:lnTo>
                  <a:lnTo>
                    <a:pt x="6870" y="62230"/>
                  </a:lnTo>
                  <a:close/>
                </a:path>
                <a:path w="1442085" h="137160">
                  <a:moveTo>
                    <a:pt x="6921" y="31750"/>
                  </a:moveTo>
                  <a:lnTo>
                    <a:pt x="266" y="31750"/>
                  </a:lnTo>
                  <a:lnTo>
                    <a:pt x="241" y="44450"/>
                  </a:lnTo>
                  <a:lnTo>
                    <a:pt x="6896" y="44450"/>
                  </a:lnTo>
                  <a:lnTo>
                    <a:pt x="6921" y="31750"/>
                  </a:lnTo>
                  <a:close/>
                </a:path>
                <a:path w="1442085" h="137160">
                  <a:moveTo>
                    <a:pt x="6934" y="24130"/>
                  </a:moveTo>
                  <a:lnTo>
                    <a:pt x="292" y="24130"/>
                  </a:lnTo>
                  <a:lnTo>
                    <a:pt x="279" y="30492"/>
                  </a:lnTo>
                  <a:lnTo>
                    <a:pt x="6921" y="30492"/>
                  </a:lnTo>
                  <a:lnTo>
                    <a:pt x="6934" y="24130"/>
                  </a:lnTo>
                  <a:close/>
                </a:path>
                <a:path w="1442085" h="137160">
                  <a:moveTo>
                    <a:pt x="6934" y="21590"/>
                  </a:moveTo>
                  <a:lnTo>
                    <a:pt x="292" y="21590"/>
                  </a:lnTo>
                  <a:lnTo>
                    <a:pt x="292" y="22860"/>
                  </a:lnTo>
                  <a:lnTo>
                    <a:pt x="6934" y="22860"/>
                  </a:lnTo>
                  <a:lnTo>
                    <a:pt x="6934" y="21590"/>
                  </a:lnTo>
                  <a:close/>
                </a:path>
                <a:path w="1442085" h="137160">
                  <a:moveTo>
                    <a:pt x="6946" y="12700"/>
                  </a:moveTo>
                  <a:lnTo>
                    <a:pt x="317" y="12700"/>
                  </a:lnTo>
                  <a:lnTo>
                    <a:pt x="292" y="20320"/>
                  </a:lnTo>
                  <a:lnTo>
                    <a:pt x="6934" y="20332"/>
                  </a:lnTo>
                  <a:lnTo>
                    <a:pt x="6946" y="12700"/>
                  </a:lnTo>
                  <a:close/>
                </a:path>
                <a:path w="1442085" h="137160">
                  <a:moveTo>
                    <a:pt x="6972" y="0"/>
                  </a:moveTo>
                  <a:lnTo>
                    <a:pt x="355" y="0"/>
                  </a:lnTo>
                  <a:lnTo>
                    <a:pt x="342" y="1270"/>
                  </a:lnTo>
                  <a:lnTo>
                    <a:pt x="6972" y="1282"/>
                  </a:lnTo>
                  <a:lnTo>
                    <a:pt x="6972" y="0"/>
                  </a:lnTo>
                  <a:close/>
                </a:path>
                <a:path w="1442085" h="137160">
                  <a:moveTo>
                    <a:pt x="1435125" y="137160"/>
                  </a:moveTo>
                  <a:lnTo>
                    <a:pt x="6743" y="135902"/>
                  </a:lnTo>
                  <a:lnTo>
                    <a:pt x="6743" y="137160"/>
                  </a:lnTo>
                  <a:lnTo>
                    <a:pt x="1435125" y="137160"/>
                  </a:lnTo>
                  <a:close/>
                </a:path>
                <a:path w="1442085" h="137160">
                  <a:moveTo>
                    <a:pt x="1435138" y="129540"/>
                  </a:moveTo>
                  <a:lnTo>
                    <a:pt x="6756" y="128282"/>
                  </a:lnTo>
                  <a:lnTo>
                    <a:pt x="6756" y="129540"/>
                  </a:lnTo>
                  <a:lnTo>
                    <a:pt x="1435138" y="129540"/>
                  </a:lnTo>
                  <a:close/>
                </a:path>
                <a:path w="1442085" h="137160">
                  <a:moveTo>
                    <a:pt x="1435150" y="125730"/>
                  </a:moveTo>
                  <a:lnTo>
                    <a:pt x="720953" y="125095"/>
                  </a:lnTo>
                  <a:lnTo>
                    <a:pt x="6756" y="125730"/>
                  </a:lnTo>
                  <a:lnTo>
                    <a:pt x="1435150" y="125730"/>
                  </a:lnTo>
                  <a:close/>
                </a:path>
                <a:path w="1442085" h="137160">
                  <a:moveTo>
                    <a:pt x="1435150" y="120650"/>
                  </a:moveTo>
                  <a:lnTo>
                    <a:pt x="720966" y="120015"/>
                  </a:lnTo>
                  <a:lnTo>
                    <a:pt x="6769" y="120650"/>
                  </a:lnTo>
                  <a:lnTo>
                    <a:pt x="1435150" y="120650"/>
                  </a:lnTo>
                  <a:close/>
                </a:path>
                <a:path w="1442085" h="137160">
                  <a:moveTo>
                    <a:pt x="1435176" y="116840"/>
                  </a:moveTo>
                  <a:lnTo>
                    <a:pt x="6781" y="115582"/>
                  </a:lnTo>
                  <a:lnTo>
                    <a:pt x="6781" y="116840"/>
                  </a:lnTo>
                  <a:lnTo>
                    <a:pt x="1435176" y="116840"/>
                  </a:lnTo>
                  <a:close/>
                </a:path>
                <a:path w="1442085" h="137160">
                  <a:moveTo>
                    <a:pt x="1435201" y="105410"/>
                  </a:moveTo>
                  <a:lnTo>
                    <a:pt x="6794" y="104152"/>
                  </a:lnTo>
                  <a:lnTo>
                    <a:pt x="6794" y="105410"/>
                  </a:lnTo>
                  <a:lnTo>
                    <a:pt x="1435201" y="105410"/>
                  </a:lnTo>
                  <a:close/>
                </a:path>
                <a:path w="1442085" h="137160">
                  <a:moveTo>
                    <a:pt x="1435277" y="73660"/>
                  </a:moveTo>
                  <a:lnTo>
                    <a:pt x="6845" y="72402"/>
                  </a:lnTo>
                  <a:lnTo>
                    <a:pt x="6845" y="73660"/>
                  </a:lnTo>
                  <a:lnTo>
                    <a:pt x="1435277" y="73660"/>
                  </a:lnTo>
                  <a:close/>
                </a:path>
                <a:path w="1442085" h="137160">
                  <a:moveTo>
                    <a:pt x="1435303" y="66040"/>
                  </a:moveTo>
                  <a:lnTo>
                    <a:pt x="6858" y="64782"/>
                  </a:lnTo>
                  <a:lnTo>
                    <a:pt x="6858" y="66040"/>
                  </a:lnTo>
                  <a:lnTo>
                    <a:pt x="1435303" y="66040"/>
                  </a:lnTo>
                  <a:close/>
                </a:path>
                <a:path w="1442085" h="137160">
                  <a:moveTo>
                    <a:pt x="1435315" y="62230"/>
                  </a:moveTo>
                  <a:lnTo>
                    <a:pt x="6870" y="60960"/>
                  </a:lnTo>
                  <a:lnTo>
                    <a:pt x="6870" y="62230"/>
                  </a:lnTo>
                  <a:lnTo>
                    <a:pt x="1435315" y="62230"/>
                  </a:lnTo>
                  <a:close/>
                </a:path>
                <a:path w="1442085" h="137160">
                  <a:moveTo>
                    <a:pt x="1435354" y="44450"/>
                  </a:moveTo>
                  <a:lnTo>
                    <a:pt x="6896" y="44450"/>
                  </a:lnTo>
                  <a:lnTo>
                    <a:pt x="6896" y="45720"/>
                  </a:lnTo>
                  <a:lnTo>
                    <a:pt x="1435354" y="44450"/>
                  </a:lnTo>
                  <a:close/>
                </a:path>
                <a:path w="1442085" h="137160">
                  <a:moveTo>
                    <a:pt x="1435392" y="31750"/>
                  </a:moveTo>
                  <a:lnTo>
                    <a:pt x="6921" y="30492"/>
                  </a:lnTo>
                  <a:lnTo>
                    <a:pt x="6921" y="31750"/>
                  </a:lnTo>
                  <a:lnTo>
                    <a:pt x="1435392" y="31750"/>
                  </a:lnTo>
                  <a:close/>
                </a:path>
                <a:path w="1442085" h="137160">
                  <a:moveTo>
                    <a:pt x="1435404" y="22860"/>
                  </a:moveTo>
                  <a:lnTo>
                    <a:pt x="6934" y="22860"/>
                  </a:lnTo>
                  <a:lnTo>
                    <a:pt x="6934" y="24130"/>
                  </a:lnTo>
                  <a:lnTo>
                    <a:pt x="1435404" y="22860"/>
                  </a:lnTo>
                  <a:close/>
                </a:path>
                <a:path w="1442085" h="137160">
                  <a:moveTo>
                    <a:pt x="1435417" y="21590"/>
                  </a:moveTo>
                  <a:lnTo>
                    <a:pt x="6934" y="20332"/>
                  </a:lnTo>
                  <a:lnTo>
                    <a:pt x="6934" y="21590"/>
                  </a:lnTo>
                  <a:lnTo>
                    <a:pt x="1435417" y="21590"/>
                  </a:lnTo>
                  <a:close/>
                </a:path>
                <a:path w="1442085" h="137160">
                  <a:moveTo>
                    <a:pt x="1435430" y="12700"/>
                  </a:moveTo>
                  <a:lnTo>
                    <a:pt x="6946" y="11442"/>
                  </a:lnTo>
                  <a:lnTo>
                    <a:pt x="6946" y="12700"/>
                  </a:lnTo>
                  <a:lnTo>
                    <a:pt x="1435430" y="12700"/>
                  </a:lnTo>
                  <a:close/>
                </a:path>
                <a:path w="1442085" h="137160">
                  <a:moveTo>
                    <a:pt x="1435442" y="10160"/>
                  </a:moveTo>
                  <a:lnTo>
                    <a:pt x="6959" y="8902"/>
                  </a:lnTo>
                  <a:lnTo>
                    <a:pt x="6959" y="10160"/>
                  </a:lnTo>
                  <a:lnTo>
                    <a:pt x="1435442" y="10160"/>
                  </a:lnTo>
                  <a:close/>
                </a:path>
                <a:path w="1442085" h="137160">
                  <a:moveTo>
                    <a:pt x="1435455" y="2540"/>
                  </a:moveTo>
                  <a:lnTo>
                    <a:pt x="6972" y="1282"/>
                  </a:lnTo>
                  <a:lnTo>
                    <a:pt x="6972" y="2540"/>
                  </a:lnTo>
                  <a:lnTo>
                    <a:pt x="1435455" y="2540"/>
                  </a:lnTo>
                  <a:close/>
                </a:path>
                <a:path w="1442085" h="137160">
                  <a:moveTo>
                    <a:pt x="1441856" y="125730"/>
                  </a:moveTo>
                  <a:lnTo>
                    <a:pt x="1435150" y="125730"/>
                  </a:lnTo>
                  <a:lnTo>
                    <a:pt x="1435138" y="129540"/>
                  </a:lnTo>
                  <a:lnTo>
                    <a:pt x="1435138" y="132092"/>
                  </a:lnTo>
                  <a:lnTo>
                    <a:pt x="1435125" y="137160"/>
                  </a:lnTo>
                  <a:lnTo>
                    <a:pt x="1441843" y="137160"/>
                  </a:lnTo>
                  <a:lnTo>
                    <a:pt x="1441843" y="132080"/>
                  </a:lnTo>
                  <a:lnTo>
                    <a:pt x="1441856" y="129540"/>
                  </a:lnTo>
                  <a:lnTo>
                    <a:pt x="1441856" y="125730"/>
                  </a:lnTo>
                  <a:close/>
                </a:path>
                <a:path w="1442085" h="137160">
                  <a:moveTo>
                    <a:pt x="1441869" y="120650"/>
                  </a:moveTo>
                  <a:lnTo>
                    <a:pt x="1435163" y="120650"/>
                  </a:lnTo>
                  <a:lnTo>
                    <a:pt x="1435150" y="124460"/>
                  </a:lnTo>
                  <a:lnTo>
                    <a:pt x="1441869" y="124460"/>
                  </a:lnTo>
                  <a:lnTo>
                    <a:pt x="1441869" y="120650"/>
                  </a:lnTo>
                  <a:close/>
                </a:path>
                <a:path w="1442085" h="137160">
                  <a:moveTo>
                    <a:pt x="1441881" y="113030"/>
                  </a:moveTo>
                  <a:lnTo>
                    <a:pt x="1435176" y="113030"/>
                  </a:lnTo>
                  <a:lnTo>
                    <a:pt x="1435176" y="116840"/>
                  </a:lnTo>
                  <a:lnTo>
                    <a:pt x="1435163" y="119392"/>
                  </a:lnTo>
                  <a:lnTo>
                    <a:pt x="1441869" y="119380"/>
                  </a:lnTo>
                  <a:lnTo>
                    <a:pt x="1441869" y="116840"/>
                  </a:lnTo>
                  <a:lnTo>
                    <a:pt x="1441881" y="113030"/>
                  </a:lnTo>
                  <a:close/>
                </a:path>
                <a:path w="1442085" h="137160">
                  <a:moveTo>
                    <a:pt x="1441881" y="109220"/>
                  </a:moveTo>
                  <a:lnTo>
                    <a:pt x="1435188" y="109220"/>
                  </a:lnTo>
                  <a:lnTo>
                    <a:pt x="1435188" y="111760"/>
                  </a:lnTo>
                  <a:lnTo>
                    <a:pt x="1441881" y="111760"/>
                  </a:lnTo>
                  <a:lnTo>
                    <a:pt x="1441881" y="109220"/>
                  </a:lnTo>
                  <a:close/>
                </a:path>
                <a:path w="1442085" h="137160">
                  <a:moveTo>
                    <a:pt x="1441907" y="92710"/>
                  </a:moveTo>
                  <a:lnTo>
                    <a:pt x="1435227" y="93980"/>
                  </a:lnTo>
                  <a:lnTo>
                    <a:pt x="1435201" y="105410"/>
                  </a:lnTo>
                  <a:lnTo>
                    <a:pt x="1435188" y="107950"/>
                  </a:lnTo>
                  <a:lnTo>
                    <a:pt x="1441881" y="107950"/>
                  </a:lnTo>
                  <a:lnTo>
                    <a:pt x="1441894" y="105410"/>
                  </a:lnTo>
                  <a:lnTo>
                    <a:pt x="1441907" y="92710"/>
                  </a:lnTo>
                  <a:close/>
                </a:path>
                <a:path w="1442085" h="137160">
                  <a:moveTo>
                    <a:pt x="1441970" y="62230"/>
                  </a:moveTo>
                  <a:lnTo>
                    <a:pt x="1435315" y="62230"/>
                  </a:lnTo>
                  <a:lnTo>
                    <a:pt x="1435303" y="66040"/>
                  </a:lnTo>
                  <a:lnTo>
                    <a:pt x="1435277" y="73660"/>
                  </a:lnTo>
                  <a:lnTo>
                    <a:pt x="1435277" y="76200"/>
                  </a:lnTo>
                  <a:lnTo>
                    <a:pt x="1435227" y="92710"/>
                  </a:lnTo>
                  <a:lnTo>
                    <a:pt x="1441907" y="92710"/>
                  </a:lnTo>
                  <a:lnTo>
                    <a:pt x="1441945" y="76200"/>
                  </a:lnTo>
                  <a:lnTo>
                    <a:pt x="1441945" y="73660"/>
                  </a:lnTo>
                  <a:lnTo>
                    <a:pt x="1441958" y="66040"/>
                  </a:lnTo>
                  <a:lnTo>
                    <a:pt x="1441970" y="62230"/>
                  </a:lnTo>
                  <a:close/>
                </a:path>
                <a:path w="1442085" h="137160">
                  <a:moveTo>
                    <a:pt x="1441996" y="44450"/>
                  </a:moveTo>
                  <a:lnTo>
                    <a:pt x="1435354" y="44462"/>
                  </a:lnTo>
                  <a:lnTo>
                    <a:pt x="1435328" y="50800"/>
                  </a:lnTo>
                  <a:lnTo>
                    <a:pt x="6883" y="50800"/>
                  </a:lnTo>
                  <a:lnTo>
                    <a:pt x="6896" y="45720"/>
                  </a:lnTo>
                  <a:lnTo>
                    <a:pt x="241" y="45720"/>
                  </a:lnTo>
                  <a:lnTo>
                    <a:pt x="190" y="60960"/>
                  </a:lnTo>
                  <a:lnTo>
                    <a:pt x="6870" y="60960"/>
                  </a:lnTo>
                  <a:lnTo>
                    <a:pt x="6883" y="52070"/>
                  </a:lnTo>
                  <a:lnTo>
                    <a:pt x="1435328" y="50812"/>
                  </a:lnTo>
                  <a:lnTo>
                    <a:pt x="1435315" y="60960"/>
                  </a:lnTo>
                  <a:lnTo>
                    <a:pt x="1441970" y="60960"/>
                  </a:lnTo>
                  <a:lnTo>
                    <a:pt x="1441996" y="44450"/>
                  </a:lnTo>
                  <a:close/>
                </a:path>
                <a:path w="1442085" h="137160">
                  <a:moveTo>
                    <a:pt x="1442034" y="22860"/>
                  </a:moveTo>
                  <a:lnTo>
                    <a:pt x="1435404" y="22872"/>
                  </a:lnTo>
                  <a:lnTo>
                    <a:pt x="1435392" y="31750"/>
                  </a:lnTo>
                  <a:lnTo>
                    <a:pt x="1435354" y="44450"/>
                  </a:lnTo>
                  <a:lnTo>
                    <a:pt x="1441996" y="44450"/>
                  </a:lnTo>
                  <a:lnTo>
                    <a:pt x="1442021" y="31750"/>
                  </a:lnTo>
                  <a:lnTo>
                    <a:pt x="1442034" y="22860"/>
                  </a:lnTo>
                  <a:close/>
                </a:path>
                <a:path w="1442085" h="137160">
                  <a:moveTo>
                    <a:pt x="1442072" y="0"/>
                  </a:moveTo>
                  <a:lnTo>
                    <a:pt x="1435468" y="0"/>
                  </a:lnTo>
                  <a:lnTo>
                    <a:pt x="1435455" y="2540"/>
                  </a:lnTo>
                  <a:lnTo>
                    <a:pt x="1435442" y="3810"/>
                  </a:lnTo>
                  <a:lnTo>
                    <a:pt x="6972" y="3810"/>
                  </a:lnTo>
                  <a:lnTo>
                    <a:pt x="6959" y="4127"/>
                  </a:lnTo>
                  <a:lnTo>
                    <a:pt x="6972" y="2540"/>
                  </a:lnTo>
                  <a:lnTo>
                    <a:pt x="342" y="2540"/>
                  </a:lnTo>
                  <a:lnTo>
                    <a:pt x="330" y="8890"/>
                  </a:lnTo>
                  <a:lnTo>
                    <a:pt x="317" y="10160"/>
                  </a:lnTo>
                  <a:lnTo>
                    <a:pt x="317" y="11430"/>
                  </a:lnTo>
                  <a:lnTo>
                    <a:pt x="6946" y="11442"/>
                  </a:lnTo>
                  <a:lnTo>
                    <a:pt x="6959" y="10160"/>
                  </a:lnTo>
                  <a:lnTo>
                    <a:pt x="330" y="10160"/>
                  </a:lnTo>
                  <a:lnTo>
                    <a:pt x="330" y="8902"/>
                  </a:lnTo>
                  <a:lnTo>
                    <a:pt x="6959" y="8902"/>
                  </a:lnTo>
                  <a:lnTo>
                    <a:pt x="6959" y="5080"/>
                  </a:lnTo>
                  <a:lnTo>
                    <a:pt x="1435442" y="3822"/>
                  </a:lnTo>
                  <a:lnTo>
                    <a:pt x="1435442" y="10160"/>
                  </a:lnTo>
                  <a:lnTo>
                    <a:pt x="1435430" y="12700"/>
                  </a:lnTo>
                  <a:lnTo>
                    <a:pt x="1435417" y="21590"/>
                  </a:lnTo>
                  <a:lnTo>
                    <a:pt x="1435404" y="22860"/>
                  </a:lnTo>
                  <a:lnTo>
                    <a:pt x="1442034" y="22860"/>
                  </a:lnTo>
                  <a:lnTo>
                    <a:pt x="1442034" y="21590"/>
                  </a:lnTo>
                  <a:lnTo>
                    <a:pt x="1442046" y="12700"/>
                  </a:lnTo>
                  <a:lnTo>
                    <a:pt x="1442046" y="10160"/>
                  </a:lnTo>
                  <a:lnTo>
                    <a:pt x="1442059" y="2540"/>
                  </a:lnTo>
                  <a:lnTo>
                    <a:pt x="1442072" y="0"/>
                  </a:lnTo>
                  <a:close/>
                </a:path>
              </a:pathLst>
            </a:custGeom>
            <a:solidFill>
              <a:srgbClr val="6E3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3506292" y="5269229"/>
              <a:ext cx="1443990" cy="843280"/>
            </a:xfrm>
            <a:custGeom>
              <a:avLst/>
              <a:gdLst/>
              <a:ahLst/>
              <a:cxnLst/>
              <a:rect l="l" t="t" r="r" b="b"/>
              <a:pathLst>
                <a:path w="1443989" h="843279">
                  <a:moveTo>
                    <a:pt x="7264" y="833120"/>
                  </a:moveTo>
                  <a:lnTo>
                    <a:pt x="25" y="833120"/>
                  </a:lnTo>
                  <a:lnTo>
                    <a:pt x="12" y="840740"/>
                  </a:lnTo>
                  <a:lnTo>
                    <a:pt x="0" y="843280"/>
                  </a:lnTo>
                  <a:lnTo>
                    <a:pt x="7251" y="843280"/>
                  </a:lnTo>
                  <a:lnTo>
                    <a:pt x="7251" y="840740"/>
                  </a:lnTo>
                  <a:lnTo>
                    <a:pt x="7264" y="833120"/>
                  </a:lnTo>
                  <a:close/>
                </a:path>
                <a:path w="1443989" h="843279">
                  <a:moveTo>
                    <a:pt x="7277" y="825500"/>
                  </a:moveTo>
                  <a:lnTo>
                    <a:pt x="50" y="825500"/>
                  </a:lnTo>
                  <a:lnTo>
                    <a:pt x="38" y="829310"/>
                  </a:lnTo>
                  <a:lnTo>
                    <a:pt x="25" y="831862"/>
                  </a:lnTo>
                  <a:lnTo>
                    <a:pt x="7264" y="831862"/>
                  </a:lnTo>
                  <a:lnTo>
                    <a:pt x="7277" y="829310"/>
                  </a:lnTo>
                  <a:lnTo>
                    <a:pt x="7277" y="825500"/>
                  </a:lnTo>
                  <a:close/>
                </a:path>
                <a:path w="1443989" h="843279">
                  <a:moveTo>
                    <a:pt x="7289" y="821690"/>
                  </a:moveTo>
                  <a:lnTo>
                    <a:pt x="50" y="821690"/>
                  </a:lnTo>
                  <a:lnTo>
                    <a:pt x="50" y="824230"/>
                  </a:lnTo>
                  <a:lnTo>
                    <a:pt x="7277" y="824230"/>
                  </a:lnTo>
                  <a:lnTo>
                    <a:pt x="7289" y="821690"/>
                  </a:lnTo>
                  <a:close/>
                </a:path>
                <a:path w="1443989" h="843279">
                  <a:moveTo>
                    <a:pt x="8534" y="81280"/>
                  </a:moveTo>
                  <a:lnTo>
                    <a:pt x="1917" y="81280"/>
                  </a:lnTo>
                  <a:lnTo>
                    <a:pt x="1905" y="82550"/>
                  </a:lnTo>
                  <a:lnTo>
                    <a:pt x="8534" y="82562"/>
                  </a:lnTo>
                  <a:lnTo>
                    <a:pt x="8534" y="81280"/>
                  </a:lnTo>
                  <a:close/>
                </a:path>
                <a:path w="1443989" h="843279">
                  <a:moveTo>
                    <a:pt x="8559" y="67310"/>
                  </a:moveTo>
                  <a:lnTo>
                    <a:pt x="1955" y="67310"/>
                  </a:lnTo>
                  <a:lnTo>
                    <a:pt x="1930" y="71120"/>
                  </a:lnTo>
                  <a:lnTo>
                    <a:pt x="1917" y="80010"/>
                  </a:lnTo>
                  <a:lnTo>
                    <a:pt x="8534" y="80022"/>
                  </a:lnTo>
                  <a:lnTo>
                    <a:pt x="8547" y="71132"/>
                  </a:lnTo>
                  <a:lnTo>
                    <a:pt x="8559" y="67310"/>
                  </a:lnTo>
                  <a:close/>
                </a:path>
                <a:path w="1443989" h="843279">
                  <a:moveTo>
                    <a:pt x="8559" y="63500"/>
                  </a:moveTo>
                  <a:lnTo>
                    <a:pt x="1955" y="63500"/>
                  </a:lnTo>
                  <a:lnTo>
                    <a:pt x="1955" y="66040"/>
                  </a:lnTo>
                  <a:lnTo>
                    <a:pt x="8559" y="66040"/>
                  </a:lnTo>
                  <a:lnTo>
                    <a:pt x="8559" y="63500"/>
                  </a:lnTo>
                  <a:close/>
                </a:path>
                <a:path w="1443989" h="843279">
                  <a:moveTo>
                    <a:pt x="8572" y="60960"/>
                  </a:moveTo>
                  <a:lnTo>
                    <a:pt x="1968" y="60960"/>
                  </a:lnTo>
                  <a:lnTo>
                    <a:pt x="1955" y="63500"/>
                  </a:lnTo>
                  <a:lnTo>
                    <a:pt x="8559" y="62230"/>
                  </a:lnTo>
                  <a:lnTo>
                    <a:pt x="8572" y="60960"/>
                  </a:lnTo>
                  <a:close/>
                </a:path>
                <a:path w="1443989" h="843279">
                  <a:moveTo>
                    <a:pt x="8572" y="58420"/>
                  </a:moveTo>
                  <a:lnTo>
                    <a:pt x="1968" y="58420"/>
                  </a:lnTo>
                  <a:lnTo>
                    <a:pt x="1968" y="59690"/>
                  </a:lnTo>
                  <a:lnTo>
                    <a:pt x="8572" y="59690"/>
                  </a:lnTo>
                  <a:lnTo>
                    <a:pt x="8572" y="58420"/>
                  </a:lnTo>
                  <a:close/>
                </a:path>
                <a:path w="1443989" h="843279">
                  <a:moveTo>
                    <a:pt x="8597" y="44450"/>
                  </a:moveTo>
                  <a:lnTo>
                    <a:pt x="2006" y="44450"/>
                  </a:lnTo>
                  <a:lnTo>
                    <a:pt x="1981" y="57162"/>
                  </a:lnTo>
                  <a:lnTo>
                    <a:pt x="8572" y="57162"/>
                  </a:lnTo>
                  <a:lnTo>
                    <a:pt x="8597" y="44450"/>
                  </a:lnTo>
                  <a:close/>
                </a:path>
                <a:path w="1443989" h="843279">
                  <a:moveTo>
                    <a:pt x="8597" y="40640"/>
                  </a:moveTo>
                  <a:lnTo>
                    <a:pt x="2019" y="40640"/>
                  </a:lnTo>
                  <a:lnTo>
                    <a:pt x="2006" y="43180"/>
                  </a:lnTo>
                  <a:lnTo>
                    <a:pt x="8597" y="43180"/>
                  </a:lnTo>
                  <a:lnTo>
                    <a:pt x="8597" y="40640"/>
                  </a:lnTo>
                  <a:close/>
                </a:path>
                <a:path w="1443989" h="843279">
                  <a:moveTo>
                    <a:pt x="8610" y="34290"/>
                  </a:moveTo>
                  <a:lnTo>
                    <a:pt x="2032" y="34290"/>
                  </a:lnTo>
                  <a:lnTo>
                    <a:pt x="2019" y="39382"/>
                  </a:lnTo>
                  <a:lnTo>
                    <a:pt x="8610" y="39382"/>
                  </a:lnTo>
                  <a:lnTo>
                    <a:pt x="8610" y="34290"/>
                  </a:lnTo>
                  <a:close/>
                </a:path>
                <a:path w="1443989" h="843279">
                  <a:moveTo>
                    <a:pt x="8623" y="31750"/>
                  </a:moveTo>
                  <a:lnTo>
                    <a:pt x="2044" y="31750"/>
                  </a:lnTo>
                  <a:lnTo>
                    <a:pt x="2032" y="33032"/>
                  </a:lnTo>
                  <a:lnTo>
                    <a:pt x="8610" y="33032"/>
                  </a:lnTo>
                  <a:lnTo>
                    <a:pt x="8623" y="31750"/>
                  </a:lnTo>
                  <a:close/>
                </a:path>
                <a:path w="1443989" h="843279">
                  <a:moveTo>
                    <a:pt x="8636" y="17780"/>
                  </a:moveTo>
                  <a:lnTo>
                    <a:pt x="2070" y="17780"/>
                  </a:lnTo>
                  <a:lnTo>
                    <a:pt x="2057" y="21590"/>
                  </a:lnTo>
                  <a:lnTo>
                    <a:pt x="8636" y="21590"/>
                  </a:lnTo>
                  <a:lnTo>
                    <a:pt x="8636" y="17780"/>
                  </a:lnTo>
                  <a:close/>
                </a:path>
                <a:path w="1443989" h="843279">
                  <a:moveTo>
                    <a:pt x="8648" y="15240"/>
                  </a:moveTo>
                  <a:lnTo>
                    <a:pt x="2082" y="15240"/>
                  </a:lnTo>
                  <a:lnTo>
                    <a:pt x="2082" y="16522"/>
                  </a:lnTo>
                  <a:lnTo>
                    <a:pt x="8648" y="16522"/>
                  </a:lnTo>
                  <a:lnTo>
                    <a:pt x="8648" y="15240"/>
                  </a:lnTo>
                  <a:close/>
                </a:path>
                <a:path w="1443989" h="843279">
                  <a:moveTo>
                    <a:pt x="8648" y="11430"/>
                  </a:moveTo>
                  <a:lnTo>
                    <a:pt x="2095" y="11430"/>
                  </a:lnTo>
                  <a:lnTo>
                    <a:pt x="2095" y="10160"/>
                  </a:lnTo>
                  <a:lnTo>
                    <a:pt x="2082" y="11430"/>
                  </a:lnTo>
                  <a:lnTo>
                    <a:pt x="2082" y="13970"/>
                  </a:lnTo>
                  <a:lnTo>
                    <a:pt x="8648" y="13982"/>
                  </a:lnTo>
                  <a:lnTo>
                    <a:pt x="8648" y="11430"/>
                  </a:lnTo>
                  <a:close/>
                </a:path>
                <a:path w="1443989" h="843279">
                  <a:moveTo>
                    <a:pt x="8661" y="8890"/>
                  </a:moveTo>
                  <a:lnTo>
                    <a:pt x="2095" y="8890"/>
                  </a:lnTo>
                  <a:lnTo>
                    <a:pt x="2095" y="10160"/>
                  </a:lnTo>
                  <a:lnTo>
                    <a:pt x="8661" y="10160"/>
                  </a:lnTo>
                  <a:lnTo>
                    <a:pt x="8661" y="8890"/>
                  </a:lnTo>
                  <a:close/>
                </a:path>
                <a:path w="1443989" h="843279">
                  <a:moveTo>
                    <a:pt x="8674" y="1270"/>
                  </a:moveTo>
                  <a:lnTo>
                    <a:pt x="2120" y="1270"/>
                  </a:lnTo>
                  <a:lnTo>
                    <a:pt x="2120" y="0"/>
                  </a:lnTo>
                  <a:lnTo>
                    <a:pt x="2108" y="1270"/>
                  </a:lnTo>
                  <a:lnTo>
                    <a:pt x="2095" y="7620"/>
                  </a:lnTo>
                  <a:lnTo>
                    <a:pt x="8661" y="7632"/>
                  </a:lnTo>
                  <a:lnTo>
                    <a:pt x="8674" y="1270"/>
                  </a:lnTo>
                  <a:close/>
                </a:path>
                <a:path w="1443989" h="843279">
                  <a:moveTo>
                    <a:pt x="722884" y="24130"/>
                  </a:moveTo>
                  <a:lnTo>
                    <a:pt x="8636" y="24130"/>
                  </a:lnTo>
                  <a:lnTo>
                    <a:pt x="8636" y="22860"/>
                  </a:lnTo>
                  <a:lnTo>
                    <a:pt x="2057" y="22860"/>
                  </a:lnTo>
                  <a:lnTo>
                    <a:pt x="2057" y="24130"/>
                  </a:lnTo>
                  <a:lnTo>
                    <a:pt x="2057" y="25400"/>
                  </a:lnTo>
                  <a:lnTo>
                    <a:pt x="2044" y="30480"/>
                  </a:lnTo>
                  <a:lnTo>
                    <a:pt x="8623" y="30480"/>
                  </a:lnTo>
                  <a:lnTo>
                    <a:pt x="8623" y="25400"/>
                  </a:lnTo>
                  <a:lnTo>
                    <a:pt x="722884" y="25400"/>
                  </a:lnTo>
                  <a:lnTo>
                    <a:pt x="722884" y="24130"/>
                  </a:lnTo>
                  <a:close/>
                </a:path>
                <a:path w="1443989" h="843279">
                  <a:moveTo>
                    <a:pt x="1435138" y="828052"/>
                  </a:moveTo>
                  <a:lnTo>
                    <a:pt x="7277" y="829310"/>
                  </a:lnTo>
                  <a:lnTo>
                    <a:pt x="1435125" y="829310"/>
                  </a:lnTo>
                  <a:lnTo>
                    <a:pt x="1435138" y="828052"/>
                  </a:lnTo>
                  <a:close/>
                </a:path>
                <a:path w="1443989" h="843279">
                  <a:moveTo>
                    <a:pt x="1435150" y="824230"/>
                  </a:moveTo>
                  <a:lnTo>
                    <a:pt x="7277" y="824230"/>
                  </a:lnTo>
                  <a:lnTo>
                    <a:pt x="1435138" y="825500"/>
                  </a:lnTo>
                  <a:lnTo>
                    <a:pt x="1435150" y="824230"/>
                  </a:lnTo>
                  <a:close/>
                </a:path>
                <a:path w="1443989" h="843279">
                  <a:moveTo>
                    <a:pt x="1437030" y="81280"/>
                  </a:moveTo>
                  <a:lnTo>
                    <a:pt x="8534" y="80022"/>
                  </a:lnTo>
                  <a:lnTo>
                    <a:pt x="8534" y="81280"/>
                  </a:lnTo>
                  <a:lnTo>
                    <a:pt x="1437030" y="81280"/>
                  </a:lnTo>
                  <a:close/>
                </a:path>
                <a:path w="1443989" h="843279">
                  <a:moveTo>
                    <a:pt x="1437043" y="72390"/>
                  </a:moveTo>
                  <a:lnTo>
                    <a:pt x="8547" y="72390"/>
                  </a:lnTo>
                  <a:lnTo>
                    <a:pt x="8547" y="73660"/>
                  </a:lnTo>
                  <a:lnTo>
                    <a:pt x="1437043" y="72390"/>
                  </a:lnTo>
                  <a:close/>
                </a:path>
                <a:path w="1443989" h="843279">
                  <a:moveTo>
                    <a:pt x="1437055" y="68580"/>
                  </a:moveTo>
                  <a:lnTo>
                    <a:pt x="8559" y="68580"/>
                  </a:lnTo>
                  <a:lnTo>
                    <a:pt x="8559" y="69850"/>
                  </a:lnTo>
                  <a:lnTo>
                    <a:pt x="1437055" y="68580"/>
                  </a:lnTo>
                  <a:close/>
                </a:path>
                <a:path w="1443989" h="843279">
                  <a:moveTo>
                    <a:pt x="1437068" y="66040"/>
                  </a:moveTo>
                  <a:lnTo>
                    <a:pt x="8559" y="66040"/>
                  </a:lnTo>
                  <a:lnTo>
                    <a:pt x="8559" y="67310"/>
                  </a:lnTo>
                  <a:lnTo>
                    <a:pt x="1437068" y="66040"/>
                  </a:lnTo>
                  <a:close/>
                </a:path>
                <a:path w="1443989" h="843279">
                  <a:moveTo>
                    <a:pt x="1437081" y="60960"/>
                  </a:moveTo>
                  <a:lnTo>
                    <a:pt x="8572" y="59690"/>
                  </a:lnTo>
                  <a:lnTo>
                    <a:pt x="8572" y="60960"/>
                  </a:lnTo>
                  <a:lnTo>
                    <a:pt x="1437081" y="60960"/>
                  </a:lnTo>
                  <a:close/>
                </a:path>
                <a:path w="1443989" h="843279">
                  <a:moveTo>
                    <a:pt x="1437081" y="58420"/>
                  </a:moveTo>
                  <a:lnTo>
                    <a:pt x="8572" y="57162"/>
                  </a:lnTo>
                  <a:lnTo>
                    <a:pt x="8572" y="58420"/>
                  </a:lnTo>
                  <a:lnTo>
                    <a:pt x="1437081" y="58420"/>
                  </a:lnTo>
                  <a:close/>
                </a:path>
                <a:path w="1443989" h="843279">
                  <a:moveTo>
                    <a:pt x="1437132" y="40640"/>
                  </a:moveTo>
                  <a:lnTo>
                    <a:pt x="8610" y="39382"/>
                  </a:lnTo>
                  <a:lnTo>
                    <a:pt x="8610" y="40640"/>
                  </a:lnTo>
                  <a:lnTo>
                    <a:pt x="1437132" y="40640"/>
                  </a:lnTo>
                  <a:close/>
                </a:path>
                <a:path w="1443989" h="843279">
                  <a:moveTo>
                    <a:pt x="1437144" y="34290"/>
                  </a:moveTo>
                  <a:lnTo>
                    <a:pt x="8610" y="33032"/>
                  </a:lnTo>
                  <a:lnTo>
                    <a:pt x="8610" y="34290"/>
                  </a:lnTo>
                  <a:lnTo>
                    <a:pt x="1437144" y="34290"/>
                  </a:lnTo>
                  <a:close/>
                </a:path>
                <a:path w="1443989" h="843279">
                  <a:moveTo>
                    <a:pt x="1437182" y="22860"/>
                  </a:moveTo>
                  <a:lnTo>
                    <a:pt x="8636" y="21590"/>
                  </a:lnTo>
                  <a:lnTo>
                    <a:pt x="8636" y="22860"/>
                  </a:lnTo>
                  <a:lnTo>
                    <a:pt x="1437182" y="22860"/>
                  </a:lnTo>
                  <a:close/>
                </a:path>
                <a:path w="1443989" h="843279">
                  <a:moveTo>
                    <a:pt x="1437195" y="17780"/>
                  </a:moveTo>
                  <a:lnTo>
                    <a:pt x="8648" y="16522"/>
                  </a:lnTo>
                  <a:lnTo>
                    <a:pt x="8636" y="17780"/>
                  </a:lnTo>
                  <a:lnTo>
                    <a:pt x="1437195" y="17780"/>
                  </a:lnTo>
                  <a:close/>
                </a:path>
                <a:path w="1443989" h="843279">
                  <a:moveTo>
                    <a:pt x="1437195" y="15240"/>
                  </a:moveTo>
                  <a:lnTo>
                    <a:pt x="8648" y="13982"/>
                  </a:lnTo>
                  <a:lnTo>
                    <a:pt x="8648" y="15240"/>
                  </a:lnTo>
                  <a:lnTo>
                    <a:pt x="1437195" y="15240"/>
                  </a:lnTo>
                  <a:close/>
                </a:path>
                <a:path w="1443989" h="843279">
                  <a:moveTo>
                    <a:pt x="1437208" y="8890"/>
                  </a:moveTo>
                  <a:lnTo>
                    <a:pt x="8661" y="7632"/>
                  </a:lnTo>
                  <a:lnTo>
                    <a:pt x="8661" y="8890"/>
                  </a:lnTo>
                  <a:lnTo>
                    <a:pt x="1437208" y="8890"/>
                  </a:lnTo>
                  <a:close/>
                </a:path>
                <a:path w="1443989" h="843279">
                  <a:moveTo>
                    <a:pt x="1437233" y="1270"/>
                  </a:moveTo>
                  <a:lnTo>
                    <a:pt x="8674" y="12"/>
                  </a:lnTo>
                  <a:lnTo>
                    <a:pt x="8674" y="1270"/>
                  </a:lnTo>
                  <a:lnTo>
                    <a:pt x="1437233" y="1270"/>
                  </a:lnTo>
                  <a:close/>
                </a:path>
                <a:path w="1443989" h="843279">
                  <a:moveTo>
                    <a:pt x="1442377" y="833120"/>
                  </a:moveTo>
                  <a:lnTo>
                    <a:pt x="1435125" y="833120"/>
                  </a:lnTo>
                  <a:lnTo>
                    <a:pt x="1435112" y="839482"/>
                  </a:lnTo>
                  <a:lnTo>
                    <a:pt x="1435100" y="843280"/>
                  </a:lnTo>
                  <a:lnTo>
                    <a:pt x="1442351" y="843280"/>
                  </a:lnTo>
                  <a:lnTo>
                    <a:pt x="1442364" y="839470"/>
                  </a:lnTo>
                  <a:lnTo>
                    <a:pt x="1442377" y="833120"/>
                  </a:lnTo>
                  <a:close/>
                </a:path>
                <a:path w="1443989" h="843279">
                  <a:moveTo>
                    <a:pt x="1442377" y="829310"/>
                  </a:moveTo>
                  <a:lnTo>
                    <a:pt x="1435125" y="829310"/>
                  </a:lnTo>
                  <a:lnTo>
                    <a:pt x="1435125" y="831862"/>
                  </a:lnTo>
                  <a:lnTo>
                    <a:pt x="1442364" y="831862"/>
                  </a:lnTo>
                  <a:lnTo>
                    <a:pt x="1442377" y="829310"/>
                  </a:lnTo>
                  <a:close/>
                </a:path>
                <a:path w="1443989" h="843279">
                  <a:moveTo>
                    <a:pt x="1442389" y="825500"/>
                  </a:moveTo>
                  <a:lnTo>
                    <a:pt x="1435138" y="825500"/>
                  </a:lnTo>
                  <a:lnTo>
                    <a:pt x="1435138" y="828052"/>
                  </a:lnTo>
                  <a:lnTo>
                    <a:pt x="1442377" y="828040"/>
                  </a:lnTo>
                  <a:lnTo>
                    <a:pt x="1442389" y="825500"/>
                  </a:lnTo>
                  <a:close/>
                </a:path>
                <a:path w="1443989" h="843279">
                  <a:moveTo>
                    <a:pt x="1442389" y="821690"/>
                  </a:moveTo>
                  <a:lnTo>
                    <a:pt x="1435150" y="821690"/>
                  </a:lnTo>
                  <a:lnTo>
                    <a:pt x="1435150" y="824230"/>
                  </a:lnTo>
                  <a:lnTo>
                    <a:pt x="1442389" y="824230"/>
                  </a:lnTo>
                  <a:lnTo>
                    <a:pt x="1442389" y="821690"/>
                  </a:lnTo>
                  <a:close/>
                </a:path>
                <a:path w="1443989" h="843279">
                  <a:moveTo>
                    <a:pt x="1443659" y="66040"/>
                  </a:moveTo>
                  <a:lnTo>
                    <a:pt x="1437068" y="66052"/>
                  </a:lnTo>
                  <a:lnTo>
                    <a:pt x="1437055" y="68580"/>
                  </a:lnTo>
                  <a:lnTo>
                    <a:pt x="1437055" y="72390"/>
                  </a:lnTo>
                  <a:lnTo>
                    <a:pt x="1437030" y="81280"/>
                  </a:lnTo>
                  <a:lnTo>
                    <a:pt x="1443634" y="81280"/>
                  </a:lnTo>
                  <a:lnTo>
                    <a:pt x="1443647" y="72390"/>
                  </a:lnTo>
                  <a:lnTo>
                    <a:pt x="1443659" y="66040"/>
                  </a:lnTo>
                  <a:close/>
                </a:path>
                <a:path w="1443989" h="843279">
                  <a:moveTo>
                    <a:pt x="1443659" y="63500"/>
                  </a:moveTo>
                  <a:lnTo>
                    <a:pt x="1437068" y="63500"/>
                  </a:lnTo>
                  <a:lnTo>
                    <a:pt x="1437068" y="66040"/>
                  </a:lnTo>
                  <a:lnTo>
                    <a:pt x="1443659" y="66040"/>
                  </a:lnTo>
                  <a:lnTo>
                    <a:pt x="1443659" y="63500"/>
                  </a:lnTo>
                  <a:close/>
                </a:path>
                <a:path w="1443989" h="843279">
                  <a:moveTo>
                    <a:pt x="1443672" y="60960"/>
                  </a:moveTo>
                  <a:lnTo>
                    <a:pt x="1437081" y="60960"/>
                  </a:lnTo>
                  <a:lnTo>
                    <a:pt x="1437068" y="62230"/>
                  </a:lnTo>
                  <a:lnTo>
                    <a:pt x="1443659" y="62230"/>
                  </a:lnTo>
                  <a:lnTo>
                    <a:pt x="1443672" y="60960"/>
                  </a:lnTo>
                  <a:close/>
                </a:path>
                <a:path w="1443989" h="843279">
                  <a:moveTo>
                    <a:pt x="1443697" y="43180"/>
                  </a:moveTo>
                  <a:lnTo>
                    <a:pt x="1437119" y="43192"/>
                  </a:lnTo>
                  <a:lnTo>
                    <a:pt x="1437081" y="58420"/>
                  </a:lnTo>
                  <a:lnTo>
                    <a:pt x="1437081" y="59690"/>
                  </a:lnTo>
                  <a:lnTo>
                    <a:pt x="1443672" y="59690"/>
                  </a:lnTo>
                  <a:lnTo>
                    <a:pt x="1443672" y="58420"/>
                  </a:lnTo>
                  <a:lnTo>
                    <a:pt x="1443697" y="43180"/>
                  </a:lnTo>
                  <a:close/>
                </a:path>
                <a:path w="1443989" h="843279">
                  <a:moveTo>
                    <a:pt x="1443710" y="30480"/>
                  </a:moveTo>
                  <a:lnTo>
                    <a:pt x="1437157" y="30492"/>
                  </a:lnTo>
                  <a:lnTo>
                    <a:pt x="1437144" y="34290"/>
                  </a:lnTo>
                  <a:lnTo>
                    <a:pt x="1437132" y="40640"/>
                  </a:lnTo>
                  <a:lnTo>
                    <a:pt x="1437132" y="43180"/>
                  </a:lnTo>
                  <a:lnTo>
                    <a:pt x="1443697" y="43180"/>
                  </a:lnTo>
                  <a:lnTo>
                    <a:pt x="1443697" y="40640"/>
                  </a:lnTo>
                  <a:lnTo>
                    <a:pt x="1443710" y="34290"/>
                  </a:lnTo>
                  <a:lnTo>
                    <a:pt x="1443710" y="30480"/>
                  </a:lnTo>
                  <a:close/>
                </a:path>
                <a:path w="1443989" h="843279">
                  <a:moveTo>
                    <a:pt x="1443723" y="25400"/>
                  </a:moveTo>
                  <a:lnTo>
                    <a:pt x="1437170" y="25400"/>
                  </a:lnTo>
                  <a:lnTo>
                    <a:pt x="1437157" y="30480"/>
                  </a:lnTo>
                  <a:lnTo>
                    <a:pt x="1443710" y="30480"/>
                  </a:lnTo>
                  <a:lnTo>
                    <a:pt x="1443723" y="25400"/>
                  </a:lnTo>
                  <a:close/>
                </a:path>
                <a:path w="1443989" h="843279">
                  <a:moveTo>
                    <a:pt x="1443736" y="22860"/>
                  </a:moveTo>
                  <a:lnTo>
                    <a:pt x="1437182" y="22860"/>
                  </a:lnTo>
                  <a:lnTo>
                    <a:pt x="1437170" y="24130"/>
                  </a:lnTo>
                  <a:lnTo>
                    <a:pt x="1443723" y="24130"/>
                  </a:lnTo>
                  <a:lnTo>
                    <a:pt x="1443736" y="22860"/>
                  </a:lnTo>
                  <a:close/>
                </a:path>
                <a:path w="1443989" h="843279">
                  <a:moveTo>
                    <a:pt x="1443774" y="0"/>
                  </a:moveTo>
                  <a:lnTo>
                    <a:pt x="1437233" y="0"/>
                  </a:lnTo>
                  <a:lnTo>
                    <a:pt x="1437233" y="1270"/>
                  </a:lnTo>
                  <a:lnTo>
                    <a:pt x="1437220" y="5080"/>
                  </a:lnTo>
                  <a:lnTo>
                    <a:pt x="1437208" y="8890"/>
                  </a:lnTo>
                  <a:lnTo>
                    <a:pt x="1437208" y="11430"/>
                  </a:lnTo>
                  <a:lnTo>
                    <a:pt x="1437195" y="15240"/>
                  </a:lnTo>
                  <a:lnTo>
                    <a:pt x="1437195" y="17780"/>
                  </a:lnTo>
                  <a:lnTo>
                    <a:pt x="1437182" y="21590"/>
                  </a:lnTo>
                  <a:lnTo>
                    <a:pt x="1443736" y="21590"/>
                  </a:lnTo>
                  <a:lnTo>
                    <a:pt x="1443736" y="17780"/>
                  </a:lnTo>
                  <a:lnTo>
                    <a:pt x="1443748" y="15240"/>
                  </a:lnTo>
                  <a:lnTo>
                    <a:pt x="1443748" y="11430"/>
                  </a:lnTo>
                  <a:lnTo>
                    <a:pt x="1443748" y="8890"/>
                  </a:lnTo>
                  <a:lnTo>
                    <a:pt x="1443761" y="5080"/>
                  </a:lnTo>
                  <a:lnTo>
                    <a:pt x="1443761" y="1270"/>
                  </a:lnTo>
                  <a:lnTo>
                    <a:pt x="1443774" y="0"/>
                  </a:lnTo>
                  <a:close/>
                </a:path>
              </a:pathLst>
            </a:custGeom>
            <a:solidFill>
              <a:srgbClr val="6E3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3506038" y="5692139"/>
              <a:ext cx="1443355" cy="858519"/>
            </a:xfrm>
            <a:custGeom>
              <a:avLst/>
              <a:gdLst/>
              <a:ahLst/>
              <a:cxnLst/>
              <a:rect l="l" t="t" r="r" b="b"/>
              <a:pathLst>
                <a:path w="1443354" h="858520">
                  <a:moveTo>
                    <a:pt x="7569" y="383540"/>
                  </a:moveTo>
                  <a:lnTo>
                    <a:pt x="342" y="383540"/>
                  </a:lnTo>
                  <a:lnTo>
                    <a:pt x="342" y="387350"/>
                  </a:lnTo>
                  <a:lnTo>
                    <a:pt x="304" y="397510"/>
                  </a:lnTo>
                  <a:lnTo>
                    <a:pt x="7543" y="397522"/>
                  </a:lnTo>
                  <a:lnTo>
                    <a:pt x="7556" y="387350"/>
                  </a:lnTo>
                  <a:lnTo>
                    <a:pt x="7569" y="383540"/>
                  </a:lnTo>
                  <a:close/>
                </a:path>
                <a:path w="1443354" h="858520">
                  <a:moveTo>
                    <a:pt x="7581" y="374650"/>
                  </a:moveTo>
                  <a:lnTo>
                    <a:pt x="368" y="374650"/>
                  </a:lnTo>
                  <a:lnTo>
                    <a:pt x="342" y="382270"/>
                  </a:lnTo>
                  <a:lnTo>
                    <a:pt x="7569" y="382270"/>
                  </a:lnTo>
                  <a:lnTo>
                    <a:pt x="7569" y="379730"/>
                  </a:lnTo>
                  <a:lnTo>
                    <a:pt x="7581" y="374650"/>
                  </a:lnTo>
                  <a:close/>
                </a:path>
                <a:path w="1443354" h="858520">
                  <a:moveTo>
                    <a:pt x="7594" y="369570"/>
                  </a:moveTo>
                  <a:lnTo>
                    <a:pt x="381" y="369570"/>
                  </a:lnTo>
                  <a:lnTo>
                    <a:pt x="368" y="373380"/>
                  </a:lnTo>
                  <a:lnTo>
                    <a:pt x="7581" y="373392"/>
                  </a:lnTo>
                  <a:lnTo>
                    <a:pt x="7594" y="369570"/>
                  </a:lnTo>
                  <a:close/>
                </a:path>
                <a:path w="1443354" h="858520">
                  <a:moveTo>
                    <a:pt x="7594" y="364490"/>
                  </a:moveTo>
                  <a:lnTo>
                    <a:pt x="393" y="364490"/>
                  </a:lnTo>
                  <a:lnTo>
                    <a:pt x="381" y="368312"/>
                  </a:lnTo>
                  <a:lnTo>
                    <a:pt x="7594" y="368312"/>
                  </a:lnTo>
                  <a:lnTo>
                    <a:pt x="7594" y="364490"/>
                  </a:lnTo>
                  <a:close/>
                </a:path>
                <a:path w="1443354" h="858520">
                  <a:moveTo>
                    <a:pt x="7632" y="344170"/>
                  </a:moveTo>
                  <a:lnTo>
                    <a:pt x="444" y="344170"/>
                  </a:lnTo>
                  <a:lnTo>
                    <a:pt x="393" y="363220"/>
                  </a:lnTo>
                  <a:lnTo>
                    <a:pt x="7594" y="363232"/>
                  </a:lnTo>
                  <a:lnTo>
                    <a:pt x="7632" y="344170"/>
                  </a:lnTo>
                  <a:close/>
                </a:path>
                <a:path w="1443354" h="858520">
                  <a:moveTo>
                    <a:pt x="7645" y="332740"/>
                  </a:moveTo>
                  <a:lnTo>
                    <a:pt x="469" y="332740"/>
                  </a:lnTo>
                  <a:lnTo>
                    <a:pt x="444" y="342912"/>
                  </a:lnTo>
                  <a:lnTo>
                    <a:pt x="7632" y="342912"/>
                  </a:lnTo>
                  <a:lnTo>
                    <a:pt x="7645" y="332740"/>
                  </a:lnTo>
                  <a:close/>
                </a:path>
                <a:path w="1443354" h="858520">
                  <a:moveTo>
                    <a:pt x="14782" y="311162"/>
                  </a:moveTo>
                  <a:lnTo>
                    <a:pt x="7734" y="311162"/>
                  </a:lnTo>
                  <a:lnTo>
                    <a:pt x="7734" y="284480"/>
                  </a:lnTo>
                  <a:lnTo>
                    <a:pt x="469" y="284480"/>
                  </a:lnTo>
                  <a:lnTo>
                    <a:pt x="469" y="331470"/>
                  </a:lnTo>
                  <a:lnTo>
                    <a:pt x="7734" y="331470"/>
                  </a:lnTo>
                  <a:lnTo>
                    <a:pt x="7734" y="312420"/>
                  </a:lnTo>
                  <a:lnTo>
                    <a:pt x="14782" y="311162"/>
                  </a:lnTo>
                  <a:close/>
                </a:path>
                <a:path w="1443354" h="858520">
                  <a:moveTo>
                    <a:pt x="216331" y="852170"/>
                  </a:moveTo>
                  <a:lnTo>
                    <a:pt x="215061" y="852170"/>
                  </a:lnTo>
                  <a:lnTo>
                    <a:pt x="215061" y="853440"/>
                  </a:lnTo>
                  <a:lnTo>
                    <a:pt x="216331" y="853440"/>
                  </a:lnTo>
                  <a:lnTo>
                    <a:pt x="216331" y="852170"/>
                  </a:lnTo>
                  <a:close/>
                </a:path>
                <a:path w="1443354" h="858520">
                  <a:moveTo>
                    <a:pt x="1223441" y="857313"/>
                  </a:moveTo>
                  <a:lnTo>
                    <a:pt x="223951" y="857313"/>
                  </a:lnTo>
                  <a:lnTo>
                    <a:pt x="223951" y="857567"/>
                  </a:lnTo>
                  <a:lnTo>
                    <a:pt x="1223441" y="858329"/>
                  </a:lnTo>
                  <a:lnTo>
                    <a:pt x="1223441" y="857313"/>
                  </a:lnTo>
                  <a:close/>
                </a:path>
                <a:path w="1443354" h="858520">
                  <a:moveTo>
                    <a:pt x="1225969" y="856043"/>
                  </a:moveTo>
                  <a:lnTo>
                    <a:pt x="1224711" y="856043"/>
                  </a:lnTo>
                  <a:lnTo>
                    <a:pt x="1224711" y="857313"/>
                  </a:lnTo>
                  <a:lnTo>
                    <a:pt x="1225969" y="857313"/>
                  </a:lnTo>
                  <a:lnTo>
                    <a:pt x="1225969" y="856043"/>
                  </a:lnTo>
                  <a:close/>
                </a:path>
                <a:path w="1443354" h="858520">
                  <a:moveTo>
                    <a:pt x="1228521" y="853503"/>
                  </a:moveTo>
                  <a:lnTo>
                    <a:pt x="218871" y="853503"/>
                  </a:lnTo>
                  <a:lnTo>
                    <a:pt x="218871" y="854773"/>
                  </a:lnTo>
                  <a:lnTo>
                    <a:pt x="220141" y="854773"/>
                  </a:lnTo>
                  <a:lnTo>
                    <a:pt x="220141" y="855980"/>
                  </a:lnTo>
                  <a:lnTo>
                    <a:pt x="220141" y="857250"/>
                  </a:lnTo>
                  <a:lnTo>
                    <a:pt x="221411" y="857250"/>
                  </a:lnTo>
                  <a:lnTo>
                    <a:pt x="221411" y="855980"/>
                  </a:lnTo>
                  <a:lnTo>
                    <a:pt x="1225969" y="855980"/>
                  </a:lnTo>
                  <a:lnTo>
                    <a:pt x="1225969" y="854773"/>
                  </a:lnTo>
                  <a:lnTo>
                    <a:pt x="1228521" y="854773"/>
                  </a:lnTo>
                  <a:lnTo>
                    <a:pt x="1228521" y="853503"/>
                  </a:lnTo>
                  <a:close/>
                </a:path>
                <a:path w="1443354" h="858520">
                  <a:moveTo>
                    <a:pt x="1435150" y="497852"/>
                  </a:moveTo>
                  <a:lnTo>
                    <a:pt x="7366" y="497852"/>
                  </a:lnTo>
                  <a:lnTo>
                    <a:pt x="1435150" y="497967"/>
                  </a:lnTo>
                  <a:close/>
                </a:path>
                <a:path w="1443354" h="858520">
                  <a:moveTo>
                    <a:pt x="1435163" y="495312"/>
                  </a:moveTo>
                  <a:lnTo>
                    <a:pt x="7378" y="495312"/>
                  </a:lnTo>
                  <a:lnTo>
                    <a:pt x="1435163" y="495427"/>
                  </a:lnTo>
                  <a:close/>
                </a:path>
                <a:path w="1443354" h="858520">
                  <a:moveTo>
                    <a:pt x="1435303" y="439432"/>
                  </a:moveTo>
                  <a:lnTo>
                    <a:pt x="7467" y="439432"/>
                  </a:lnTo>
                  <a:lnTo>
                    <a:pt x="1435303" y="439547"/>
                  </a:lnTo>
                  <a:close/>
                </a:path>
                <a:path w="1443354" h="858520">
                  <a:moveTo>
                    <a:pt x="1435404" y="398780"/>
                  </a:moveTo>
                  <a:lnTo>
                    <a:pt x="7543" y="397522"/>
                  </a:lnTo>
                  <a:lnTo>
                    <a:pt x="7543" y="398780"/>
                  </a:lnTo>
                  <a:lnTo>
                    <a:pt x="1435404" y="398780"/>
                  </a:lnTo>
                  <a:close/>
                </a:path>
                <a:path w="1443354" h="858520">
                  <a:moveTo>
                    <a:pt x="1435442" y="382270"/>
                  </a:moveTo>
                  <a:lnTo>
                    <a:pt x="7569" y="382270"/>
                  </a:lnTo>
                  <a:lnTo>
                    <a:pt x="7569" y="383540"/>
                  </a:lnTo>
                  <a:lnTo>
                    <a:pt x="1435442" y="382270"/>
                  </a:lnTo>
                  <a:close/>
                </a:path>
                <a:path w="1443354" h="858520">
                  <a:moveTo>
                    <a:pt x="1435468" y="374650"/>
                  </a:moveTo>
                  <a:lnTo>
                    <a:pt x="721525" y="374015"/>
                  </a:lnTo>
                  <a:lnTo>
                    <a:pt x="7581" y="374650"/>
                  </a:lnTo>
                  <a:lnTo>
                    <a:pt x="1435468" y="374650"/>
                  </a:lnTo>
                  <a:close/>
                </a:path>
                <a:path w="1443354" h="858520">
                  <a:moveTo>
                    <a:pt x="1435481" y="369570"/>
                  </a:moveTo>
                  <a:lnTo>
                    <a:pt x="7594" y="368312"/>
                  </a:lnTo>
                  <a:lnTo>
                    <a:pt x="7594" y="369570"/>
                  </a:lnTo>
                  <a:lnTo>
                    <a:pt x="1435481" y="369570"/>
                  </a:lnTo>
                  <a:close/>
                </a:path>
                <a:path w="1443354" h="858520">
                  <a:moveTo>
                    <a:pt x="1435519" y="344170"/>
                  </a:moveTo>
                  <a:lnTo>
                    <a:pt x="7632" y="342912"/>
                  </a:lnTo>
                  <a:lnTo>
                    <a:pt x="7632" y="344170"/>
                  </a:lnTo>
                  <a:lnTo>
                    <a:pt x="1435519" y="344170"/>
                  </a:lnTo>
                  <a:close/>
                </a:path>
                <a:path w="1443354" h="858520">
                  <a:moveTo>
                    <a:pt x="1435569" y="331470"/>
                  </a:moveTo>
                  <a:lnTo>
                    <a:pt x="7645" y="332740"/>
                  </a:lnTo>
                  <a:lnTo>
                    <a:pt x="1435569" y="332740"/>
                  </a:lnTo>
                  <a:lnTo>
                    <a:pt x="1435569" y="331470"/>
                  </a:lnTo>
                  <a:close/>
                </a:path>
                <a:path w="1443354" h="858520">
                  <a:moveTo>
                    <a:pt x="1435633" y="311162"/>
                  </a:moveTo>
                  <a:lnTo>
                    <a:pt x="1428534" y="312420"/>
                  </a:lnTo>
                  <a:lnTo>
                    <a:pt x="1435620" y="312420"/>
                  </a:lnTo>
                  <a:lnTo>
                    <a:pt x="1435633" y="311162"/>
                  </a:lnTo>
                  <a:close/>
                </a:path>
                <a:path w="1443354" h="858520">
                  <a:moveTo>
                    <a:pt x="1442478" y="497967"/>
                  </a:moveTo>
                  <a:lnTo>
                    <a:pt x="1435150" y="497967"/>
                  </a:lnTo>
                  <a:lnTo>
                    <a:pt x="1435138" y="505460"/>
                  </a:lnTo>
                  <a:lnTo>
                    <a:pt x="1435112" y="521970"/>
                  </a:lnTo>
                  <a:lnTo>
                    <a:pt x="1442453" y="521970"/>
                  </a:lnTo>
                  <a:lnTo>
                    <a:pt x="1442453" y="505472"/>
                  </a:lnTo>
                  <a:lnTo>
                    <a:pt x="1442478" y="497967"/>
                  </a:lnTo>
                  <a:close/>
                </a:path>
                <a:path w="1443354" h="858520">
                  <a:moveTo>
                    <a:pt x="1442478" y="495427"/>
                  </a:moveTo>
                  <a:lnTo>
                    <a:pt x="1435163" y="495427"/>
                  </a:lnTo>
                  <a:lnTo>
                    <a:pt x="1435150" y="497852"/>
                  </a:lnTo>
                  <a:lnTo>
                    <a:pt x="1442478" y="497852"/>
                  </a:lnTo>
                  <a:lnTo>
                    <a:pt x="1442478" y="495439"/>
                  </a:lnTo>
                  <a:close/>
                </a:path>
                <a:path w="1443354" h="858520">
                  <a:moveTo>
                    <a:pt x="1442491" y="491617"/>
                  </a:moveTo>
                  <a:lnTo>
                    <a:pt x="1435163" y="491617"/>
                  </a:lnTo>
                  <a:lnTo>
                    <a:pt x="1435163" y="495312"/>
                  </a:lnTo>
                  <a:lnTo>
                    <a:pt x="1442478" y="495312"/>
                  </a:lnTo>
                  <a:lnTo>
                    <a:pt x="1442491" y="491617"/>
                  </a:lnTo>
                  <a:close/>
                </a:path>
                <a:path w="1443354" h="858520">
                  <a:moveTo>
                    <a:pt x="1442516" y="478929"/>
                  </a:moveTo>
                  <a:lnTo>
                    <a:pt x="1435201" y="478917"/>
                  </a:lnTo>
                  <a:lnTo>
                    <a:pt x="1435163" y="488962"/>
                  </a:lnTo>
                  <a:lnTo>
                    <a:pt x="7467" y="488962"/>
                  </a:lnTo>
                  <a:lnTo>
                    <a:pt x="7467" y="478815"/>
                  </a:lnTo>
                  <a:lnTo>
                    <a:pt x="1435201" y="478917"/>
                  </a:lnTo>
                  <a:lnTo>
                    <a:pt x="7467" y="478802"/>
                  </a:lnTo>
                  <a:lnTo>
                    <a:pt x="7467" y="439432"/>
                  </a:lnTo>
                  <a:lnTo>
                    <a:pt x="7505" y="420382"/>
                  </a:lnTo>
                  <a:lnTo>
                    <a:pt x="254" y="420382"/>
                  </a:lnTo>
                  <a:lnTo>
                    <a:pt x="203" y="439432"/>
                  </a:lnTo>
                  <a:lnTo>
                    <a:pt x="76" y="439432"/>
                  </a:lnTo>
                  <a:lnTo>
                    <a:pt x="76" y="491502"/>
                  </a:lnTo>
                  <a:lnTo>
                    <a:pt x="63" y="495312"/>
                  </a:lnTo>
                  <a:lnTo>
                    <a:pt x="63" y="497852"/>
                  </a:lnTo>
                  <a:lnTo>
                    <a:pt x="38" y="505472"/>
                  </a:lnTo>
                  <a:lnTo>
                    <a:pt x="0" y="521982"/>
                  </a:lnTo>
                  <a:lnTo>
                    <a:pt x="7327" y="521982"/>
                  </a:lnTo>
                  <a:lnTo>
                    <a:pt x="7353" y="505472"/>
                  </a:lnTo>
                  <a:lnTo>
                    <a:pt x="7366" y="497852"/>
                  </a:lnTo>
                  <a:lnTo>
                    <a:pt x="7378" y="495312"/>
                  </a:lnTo>
                  <a:lnTo>
                    <a:pt x="7378" y="491502"/>
                  </a:lnTo>
                  <a:lnTo>
                    <a:pt x="7467" y="488975"/>
                  </a:lnTo>
                  <a:lnTo>
                    <a:pt x="1435163" y="489077"/>
                  </a:lnTo>
                  <a:lnTo>
                    <a:pt x="1435163" y="491502"/>
                  </a:lnTo>
                  <a:lnTo>
                    <a:pt x="1442491" y="491502"/>
                  </a:lnTo>
                  <a:lnTo>
                    <a:pt x="1442516" y="478929"/>
                  </a:lnTo>
                  <a:close/>
                </a:path>
                <a:path w="1443354" h="858520">
                  <a:moveTo>
                    <a:pt x="1442580" y="439559"/>
                  </a:moveTo>
                  <a:lnTo>
                    <a:pt x="1435303" y="439547"/>
                  </a:lnTo>
                  <a:lnTo>
                    <a:pt x="1435201" y="478802"/>
                  </a:lnTo>
                  <a:lnTo>
                    <a:pt x="1442516" y="478802"/>
                  </a:lnTo>
                  <a:lnTo>
                    <a:pt x="1442580" y="439559"/>
                  </a:lnTo>
                  <a:close/>
                </a:path>
                <a:path w="1443354" h="858520">
                  <a:moveTo>
                    <a:pt x="1442605" y="420382"/>
                  </a:moveTo>
                  <a:lnTo>
                    <a:pt x="1435354" y="420382"/>
                  </a:lnTo>
                  <a:lnTo>
                    <a:pt x="1435303" y="439432"/>
                  </a:lnTo>
                  <a:lnTo>
                    <a:pt x="1442580" y="439432"/>
                  </a:lnTo>
                  <a:lnTo>
                    <a:pt x="1442605" y="420382"/>
                  </a:lnTo>
                  <a:close/>
                </a:path>
                <a:path w="1443354" h="858520">
                  <a:moveTo>
                    <a:pt x="1442669" y="383540"/>
                  </a:moveTo>
                  <a:lnTo>
                    <a:pt x="1435442" y="383540"/>
                  </a:lnTo>
                  <a:lnTo>
                    <a:pt x="1435430" y="386092"/>
                  </a:lnTo>
                  <a:lnTo>
                    <a:pt x="1435404" y="398780"/>
                  </a:lnTo>
                  <a:lnTo>
                    <a:pt x="1435404" y="401320"/>
                  </a:lnTo>
                  <a:lnTo>
                    <a:pt x="1442643" y="401320"/>
                  </a:lnTo>
                  <a:lnTo>
                    <a:pt x="1442643" y="398780"/>
                  </a:lnTo>
                  <a:lnTo>
                    <a:pt x="1442669" y="386080"/>
                  </a:lnTo>
                  <a:lnTo>
                    <a:pt x="1442669" y="383540"/>
                  </a:lnTo>
                  <a:close/>
                </a:path>
                <a:path w="1443354" h="858520">
                  <a:moveTo>
                    <a:pt x="1442758" y="332740"/>
                  </a:moveTo>
                  <a:lnTo>
                    <a:pt x="1435569" y="332740"/>
                  </a:lnTo>
                  <a:lnTo>
                    <a:pt x="1435544" y="344170"/>
                  </a:lnTo>
                  <a:lnTo>
                    <a:pt x="1435519" y="353060"/>
                  </a:lnTo>
                  <a:lnTo>
                    <a:pt x="7620" y="354330"/>
                  </a:lnTo>
                  <a:lnTo>
                    <a:pt x="1435519" y="354330"/>
                  </a:lnTo>
                  <a:lnTo>
                    <a:pt x="1435519" y="363220"/>
                  </a:lnTo>
                  <a:lnTo>
                    <a:pt x="1435493" y="364490"/>
                  </a:lnTo>
                  <a:lnTo>
                    <a:pt x="1435481" y="369570"/>
                  </a:lnTo>
                  <a:lnTo>
                    <a:pt x="1435468" y="374650"/>
                  </a:lnTo>
                  <a:lnTo>
                    <a:pt x="1435455" y="378460"/>
                  </a:lnTo>
                  <a:lnTo>
                    <a:pt x="7569" y="379730"/>
                  </a:lnTo>
                  <a:lnTo>
                    <a:pt x="1435442" y="379730"/>
                  </a:lnTo>
                  <a:lnTo>
                    <a:pt x="1435442" y="382270"/>
                  </a:lnTo>
                  <a:lnTo>
                    <a:pt x="1442669" y="382270"/>
                  </a:lnTo>
                  <a:lnTo>
                    <a:pt x="1442681" y="374650"/>
                  </a:lnTo>
                  <a:lnTo>
                    <a:pt x="1442694" y="369570"/>
                  </a:lnTo>
                  <a:lnTo>
                    <a:pt x="1442707" y="364490"/>
                  </a:lnTo>
                  <a:lnTo>
                    <a:pt x="1442707" y="363220"/>
                  </a:lnTo>
                  <a:lnTo>
                    <a:pt x="1442720" y="344170"/>
                  </a:lnTo>
                  <a:lnTo>
                    <a:pt x="1442758" y="332740"/>
                  </a:lnTo>
                  <a:close/>
                </a:path>
                <a:path w="1443354" h="858520">
                  <a:moveTo>
                    <a:pt x="1442783" y="312420"/>
                  </a:moveTo>
                  <a:lnTo>
                    <a:pt x="1435620" y="312420"/>
                  </a:lnTo>
                  <a:lnTo>
                    <a:pt x="1435569" y="331470"/>
                  </a:lnTo>
                  <a:lnTo>
                    <a:pt x="1442758" y="331470"/>
                  </a:lnTo>
                  <a:lnTo>
                    <a:pt x="1442783" y="312420"/>
                  </a:lnTo>
                  <a:close/>
                </a:path>
                <a:path w="1443354" h="858520">
                  <a:moveTo>
                    <a:pt x="1442834" y="284480"/>
                  </a:moveTo>
                  <a:lnTo>
                    <a:pt x="1435696" y="284480"/>
                  </a:lnTo>
                  <a:lnTo>
                    <a:pt x="1435633" y="311162"/>
                  </a:lnTo>
                  <a:lnTo>
                    <a:pt x="1442796" y="311150"/>
                  </a:lnTo>
                  <a:lnTo>
                    <a:pt x="1442834" y="284480"/>
                  </a:lnTo>
                  <a:close/>
                </a:path>
                <a:path w="1443354" h="858520">
                  <a:moveTo>
                    <a:pt x="1442872" y="256540"/>
                  </a:moveTo>
                  <a:lnTo>
                    <a:pt x="1435760" y="256540"/>
                  </a:lnTo>
                  <a:lnTo>
                    <a:pt x="1435760" y="264160"/>
                  </a:lnTo>
                  <a:lnTo>
                    <a:pt x="721753" y="264160"/>
                  </a:lnTo>
                  <a:lnTo>
                    <a:pt x="721753" y="265430"/>
                  </a:lnTo>
                  <a:lnTo>
                    <a:pt x="1435722" y="265430"/>
                  </a:lnTo>
                  <a:lnTo>
                    <a:pt x="1435722" y="274320"/>
                  </a:lnTo>
                  <a:lnTo>
                    <a:pt x="1435722" y="283210"/>
                  </a:lnTo>
                  <a:lnTo>
                    <a:pt x="1442847" y="283210"/>
                  </a:lnTo>
                  <a:lnTo>
                    <a:pt x="1442847" y="265430"/>
                  </a:lnTo>
                  <a:lnTo>
                    <a:pt x="1442872" y="264160"/>
                  </a:lnTo>
                  <a:lnTo>
                    <a:pt x="1442872" y="256540"/>
                  </a:lnTo>
                  <a:close/>
                </a:path>
                <a:path w="1443354" h="858520">
                  <a:moveTo>
                    <a:pt x="1442897" y="247650"/>
                  </a:moveTo>
                  <a:lnTo>
                    <a:pt x="1435785" y="247650"/>
                  </a:lnTo>
                  <a:lnTo>
                    <a:pt x="1435798" y="246380"/>
                  </a:lnTo>
                  <a:lnTo>
                    <a:pt x="7861" y="246380"/>
                  </a:lnTo>
                  <a:lnTo>
                    <a:pt x="7861" y="209550"/>
                  </a:lnTo>
                  <a:lnTo>
                    <a:pt x="596" y="209550"/>
                  </a:lnTo>
                  <a:lnTo>
                    <a:pt x="596" y="283222"/>
                  </a:lnTo>
                  <a:lnTo>
                    <a:pt x="7861" y="283222"/>
                  </a:lnTo>
                  <a:lnTo>
                    <a:pt x="7861" y="275590"/>
                  </a:lnTo>
                  <a:lnTo>
                    <a:pt x="1435722" y="274320"/>
                  </a:lnTo>
                  <a:lnTo>
                    <a:pt x="7861" y="274320"/>
                  </a:lnTo>
                  <a:lnTo>
                    <a:pt x="7861" y="246405"/>
                  </a:lnTo>
                  <a:lnTo>
                    <a:pt x="721588" y="247015"/>
                  </a:lnTo>
                  <a:lnTo>
                    <a:pt x="1435773" y="247650"/>
                  </a:lnTo>
                  <a:lnTo>
                    <a:pt x="1435773" y="255270"/>
                  </a:lnTo>
                  <a:lnTo>
                    <a:pt x="1442897" y="255270"/>
                  </a:lnTo>
                  <a:lnTo>
                    <a:pt x="1442897" y="247650"/>
                  </a:lnTo>
                  <a:close/>
                </a:path>
                <a:path w="1443354" h="858520">
                  <a:moveTo>
                    <a:pt x="1443316" y="0"/>
                  </a:moveTo>
                  <a:lnTo>
                    <a:pt x="1436077" y="0"/>
                  </a:lnTo>
                  <a:lnTo>
                    <a:pt x="1436077" y="246380"/>
                  </a:lnTo>
                  <a:lnTo>
                    <a:pt x="1443316" y="246380"/>
                  </a:lnTo>
                  <a:lnTo>
                    <a:pt x="1443316" y="0"/>
                  </a:lnTo>
                  <a:close/>
                </a:path>
              </a:pathLst>
            </a:custGeom>
            <a:solidFill>
              <a:srgbClr val="6E3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3717290" y="6541833"/>
              <a:ext cx="1023619" cy="3810"/>
            </a:xfrm>
            <a:custGeom>
              <a:avLst/>
              <a:gdLst/>
              <a:ahLst/>
              <a:cxnLst/>
              <a:rect l="l" t="t" r="r" b="b"/>
              <a:pathLst>
                <a:path w="1023620" h="3809">
                  <a:moveTo>
                    <a:pt x="2540" y="381"/>
                  </a:moveTo>
                  <a:lnTo>
                    <a:pt x="0" y="381"/>
                  </a:lnTo>
                  <a:lnTo>
                    <a:pt x="0" y="1270"/>
                  </a:lnTo>
                  <a:lnTo>
                    <a:pt x="2540" y="1270"/>
                  </a:lnTo>
                  <a:lnTo>
                    <a:pt x="2540" y="381"/>
                  </a:lnTo>
                  <a:close/>
                </a:path>
                <a:path w="1023620" h="3809">
                  <a:moveTo>
                    <a:pt x="838492" y="1206"/>
                  </a:moveTo>
                  <a:lnTo>
                    <a:pt x="3810" y="1206"/>
                  </a:lnTo>
                  <a:lnTo>
                    <a:pt x="3810" y="2476"/>
                  </a:lnTo>
                  <a:lnTo>
                    <a:pt x="3810" y="3746"/>
                  </a:lnTo>
                  <a:lnTo>
                    <a:pt x="5080" y="3746"/>
                  </a:lnTo>
                  <a:lnTo>
                    <a:pt x="5080" y="2476"/>
                  </a:lnTo>
                  <a:lnTo>
                    <a:pt x="838492" y="2476"/>
                  </a:lnTo>
                  <a:lnTo>
                    <a:pt x="838492" y="1206"/>
                  </a:lnTo>
                  <a:close/>
                </a:path>
                <a:path w="1023620" h="3809">
                  <a:moveTo>
                    <a:pt x="1019810" y="2540"/>
                  </a:moveTo>
                  <a:lnTo>
                    <a:pt x="1018540" y="2540"/>
                  </a:lnTo>
                  <a:lnTo>
                    <a:pt x="1018540" y="3810"/>
                  </a:lnTo>
                  <a:lnTo>
                    <a:pt x="1019810" y="3810"/>
                  </a:lnTo>
                  <a:lnTo>
                    <a:pt x="1019810" y="2540"/>
                  </a:lnTo>
                  <a:close/>
                </a:path>
                <a:path w="1023620" h="3809">
                  <a:moveTo>
                    <a:pt x="1023607" y="0"/>
                  </a:moveTo>
                  <a:lnTo>
                    <a:pt x="1022350" y="0"/>
                  </a:lnTo>
                  <a:lnTo>
                    <a:pt x="1022350" y="1270"/>
                  </a:lnTo>
                  <a:lnTo>
                    <a:pt x="1023607" y="1270"/>
                  </a:lnTo>
                  <a:lnTo>
                    <a:pt x="1023607" y="0"/>
                  </a:lnTo>
                  <a:close/>
                </a:path>
              </a:pathLst>
            </a:custGeom>
            <a:solidFill>
              <a:srgbClr val="6E3D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4944659" y="6215380"/>
              <a:ext cx="0" cy="119380"/>
            </a:xfrm>
            <a:custGeom>
              <a:avLst/>
              <a:gdLst/>
              <a:ahLst/>
              <a:cxnLst/>
              <a:rect l="l" t="t" r="r" b="b"/>
              <a:pathLst>
                <a:path h="119379">
                  <a:moveTo>
                    <a:pt x="0" y="0"/>
                  </a:moveTo>
                  <a:lnTo>
                    <a:pt x="0" y="119380"/>
                  </a:lnTo>
                </a:path>
              </a:pathLst>
            </a:custGeom>
            <a:ln w="7457">
              <a:solidFill>
                <a:srgbClr val="6E3D7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3509577" y="6215380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ln w="7438">
              <a:solidFill>
                <a:srgbClr val="6E3D7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3513366" y="5038089"/>
              <a:ext cx="1430655" cy="1176655"/>
            </a:xfrm>
            <a:custGeom>
              <a:avLst/>
              <a:gdLst/>
              <a:ahLst/>
              <a:cxnLst/>
              <a:rect l="l" t="t" r="r" b="b"/>
              <a:pathLst>
                <a:path w="1430654" h="1176654">
                  <a:moveTo>
                    <a:pt x="7645" y="1159522"/>
                  </a:moveTo>
                  <a:lnTo>
                    <a:pt x="25" y="1159522"/>
                  </a:lnTo>
                  <a:lnTo>
                    <a:pt x="0" y="1176032"/>
                  </a:lnTo>
                  <a:lnTo>
                    <a:pt x="7620" y="1176032"/>
                  </a:lnTo>
                  <a:lnTo>
                    <a:pt x="7645" y="1159522"/>
                  </a:lnTo>
                  <a:close/>
                </a:path>
                <a:path w="1430654" h="1176654">
                  <a:moveTo>
                    <a:pt x="9156" y="274447"/>
                  </a:moveTo>
                  <a:lnTo>
                    <a:pt x="1524" y="274447"/>
                  </a:lnTo>
                  <a:lnTo>
                    <a:pt x="1511" y="279400"/>
                  </a:lnTo>
                  <a:lnTo>
                    <a:pt x="1511" y="285750"/>
                  </a:lnTo>
                  <a:lnTo>
                    <a:pt x="1498" y="290830"/>
                  </a:lnTo>
                  <a:lnTo>
                    <a:pt x="1498" y="293370"/>
                  </a:lnTo>
                  <a:lnTo>
                    <a:pt x="9118" y="293370"/>
                  </a:lnTo>
                  <a:lnTo>
                    <a:pt x="9118" y="290830"/>
                  </a:lnTo>
                  <a:lnTo>
                    <a:pt x="9131" y="285750"/>
                  </a:lnTo>
                  <a:lnTo>
                    <a:pt x="9144" y="279412"/>
                  </a:lnTo>
                  <a:lnTo>
                    <a:pt x="9156" y="274447"/>
                  </a:lnTo>
                  <a:close/>
                </a:path>
                <a:path w="1430654" h="1176654">
                  <a:moveTo>
                    <a:pt x="9169" y="261747"/>
                  </a:moveTo>
                  <a:lnTo>
                    <a:pt x="1549" y="261747"/>
                  </a:lnTo>
                  <a:lnTo>
                    <a:pt x="1524" y="273050"/>
                  </a:lnTo>
                  <a:lnTo>
                    <a:pt x="1524" y="274320"/>
                  </a:lnTo>
                  <a:lnTo>
                    <a:pt x="9156" y="274320"/>
                  </a:lnTo>
                  <a:lnTo>
                    <a:pt x="9156" y="273062"/>
                  </a:lnTo>
                  <a:lnTo>
                    <a:pt x="9169" y="261747"/>
                  </a:lnTo>
                  <a:close/>
                </a:path>
                <a:path w="1430654" h="1176654">
                  <a:moveTo>
                    <a:pt x="9182" y="255397"/>
                  </a:moveTo>
                  <a:lnTo>
                    <a:pt x="1562" y="255397"/>
                  </a:lnTo>
                  <a:lnTo>
                    <a:pt x="1549" y="261620"/>
                  </a:lnTo>
                  <a:lnTo>
                    <a:pt x="9169" y="261620"/>
                  </a:lnTo>
                  <a:lnTo>
                    <a:pt x="9182" y="255397"/>
                  </a:lnTo>
                  <a:close/>
                </a:path>
                <a:path w="1430654" h="1176654">
                  <a:moveTo>
                    <a:pt x="9194" y="252742"/>
                  </a:moveTo>
                  <a:lnTo>
                    <a:pt x="1562" y="252730"/>
                  </a:lnTo>
                  <a:lnTo>
                    <a:pt x="1562" y="255270"/>
                  </a:lnTo>
                  <a:lnTo>
                    <a:pt x="9182" y="255270"/>
                  </a:lnTo>
                  <a:lnTo>
                    <a:pt x="9194" y="252742"/>
                  </a:lnTo>
                  <a:close/>
                </a:path>
                <a:path w="1430654" h="1176654">
                  <a:moveTo>
                    <a:pt x="9207" y="241427"/>
                  </a:moveTo>
                  <a:lnTo>
                    <a:pt x="1574" y="241427"/>
                  </a:lnTo>
                  <a:lnTo>
                    <a:pt x="1574" y="247650"/>
                  </a:lnTo>
                  <a:lnTo>
                    <a:pt x="1562" y="252730"/>
                  </a:lnTo>
                  <a:lnTo>
                    <a:pt x="9194" y="252730"/>
                  </a:lnTo>
                  <a:lnTo>
                    <a:pt x="9194" y="247662"/>
                  </a:lnTo>
                  <a:lnTo>
                    <a:pt x="9207" y="241427"/>
                  </a:lnTo>
                  <a:close/>
                </a:path>
                <a:path w="1430654" h="1176654">
                  <a:moveTo>
                    <a:pt x="9220" y="234962"/>
                  </a:moveTo>
                  <a:lnTo>
                    <a:pt x="1587" y="234950"/>
                  </a:lnTo>
                  <a:lnTo>
                    <a:pt x="1574" y="241300"/>
                  </a:lnTo>
                  <a:lnTo>
                    <a:pt x="9207" y="241312"/>
                  </a:lnTo>
                  <a:lnTo>
                    <a:pt x="9220" y="234962"/>
                  </a:lnTo>
                  <a:close/>
                </a:path>
                <a:path w="1430654" h="1176654">
                  <a:moveTo>
                    <a:pt x="9271" y="201930"/>
                  </a:moveTo>
                  <a:lnTo>
                    <a:pt x="8343" y="201930"/>
                  </a:lnTo>
                  <a:lnTo>
                    <a:pt x="8343" y="204470"/>
                  </a:lnTo>
                  <a:lnTo>
                    <a:pt x="7073" y="204470"/>
                  </a:lnTo>
                  <a:lnTo>
                    <a:pt x="7073" y="205740"/>
                  </a:lnTo>
                  <a:lnTo>
                    <a:pt x="5803" y="205740"/>
                  </a:lnTo>
                  <a:lnTo>
                    <a:pt x="5803" y="208280"/>
                  </a:lnTo>
                  <a:lnTo>
                    <a:pt x="4533" y="208280"/>
                  </a:lnTo>
                  <a:lnTo>
                    <a:pt x="4533" y="209550"/>
                  </a:lnTo>
                  <a:lnTo>
                    <a:pt x="3263" y="209550"/>
                  </a:lnTo>
                  <a:lnTo>
                    <a:pt x="3263" y="210820"/>
                  </a:lnTo>
                  <a:lnTo>
                    <a:pt x="1993" y="210820"/>
                  </a:lnTo>
                  <a:lnTo>
                    <a:pt x="1993" y="213360"/>
                  </a:lnTo>
                  <a:lnTo>
                    <a:pt x="1625" y="213360"/>
                  </a:lnTo>
                  <a:lnTo>
                    <a:pt x="1625" y="217170"/>
                  </a:lnTo>
                  <a:lnTo>
                    <a:pt x="9258" y="217170"/>
                  </a:lnTo>
                  <a:lnTo>
                    <a:pt x="9258" y="213360"/>
                  </a:lnTo>
                  <a:lnTo>
                    <a:pt x="9258" y="210820"/>
                  </a:lnTo>
                  <a:lnTo>
                    <a:pt x="9258" y="209550"/>
                  </a:lnTo>
                  <a:lnTo>
                    <a:pt x="9258" y="208280"/>
                  </a:lnTo>
                  <a:lnTo>
                    <a:pt x="9271" y="205740"/>
                  </a:lnTo>
                  <a:lnTo>
                    <a:pt x="9271" y="204470"/>
                  </a:lnTo>
                  <a:lnTo>
                    <a:pt x="9271" y="201930"/>
                  </a:lnTo>
                  <a:close/>
                </a:path>
                <a:path w="1430654" h="1176654">
                  <a:moveTo>
                    <a:pt x="1230083" y="5080"/>
                  </a:moveTo>
                  <a:lnTo>
                    <a:pt x="1228813" y="5080"/>
                  </a:lnTo>
                  <a:lnTo>
                    <a:pt x="1228813" y="3810"/>
                  </a:lnTo>
                  <a:lnTo>
                    <a:pt x="1226273" y="3810"/>
                  </a:lnTo>
                  <a:lnTo>
                    <a:pt x="1226273" y="2540"/>
                  </a:lnTo>
                  <a:lnTo>
                    <a:pt x="1073543" y="2540"/>
                  </a:lnTo>
                  <a:lnTo>
                    <a:pt x="1073543" y="1270"/>
                  </a:lnTo>
                  <a:lnTo>
                    <a:pt x="359181" y="1270"/>
                  </a:lnTo>
                  <a:lnTo>
                    <a:pt x="359181" y="0"/>
                  </a:lnTo>
                  <a:lnTo>
                    <a:pt x="207733" y="0"/>
                  </a:lnTo>
                  <a:lnTo>
                    <a:pt x="207733" y="1270"/>
                  </a:lnTo>
                  <a:lnTo>
                    <a:pt x="206463" y="1270"/>
                  </a:lnTo>
                  <a:lnTo>
                    <a:pt x="206463" y="2540"/>
                  </a:lnTo>
                  <a:lnTo>
                    <a:pt x="203923" y="2540"/>
                  </a:lnTo>
                  <a:lnTo>
                    <a:pt x="203923" y="3810"/>
                  </a:lnTo>
                  <a:lnTo>
                    <a:pt x="202653" y="3810"/>
                  </a:lnTo>
                  <a:lnTo>
                    <a:pt x="202653" y="5080"/>
                  </a:lnTo>
                  <a:lnTo>
                    <a:pt x="201383" y="5080"/>
                  </a:lnTo>
                  <a:lnTo>
                    <a:pt x="201383" y="6350"/>
                  </a:lnTo>
                  <a:lnTo>
                    <a:pt x="1230083" y="6350"/>
                  </a:lnTo>
                  <a:lnTo>
                    <a:pt x="1230083" y="5080"/>
                  </a:lnTo>
                  <a:close/>
                </a:path>
                <a:path w="1430654" h="1176654">
                  <a:moveTo>
                    <a:pt x="1235163" y="8890"/>
                  </a:moveTo>
                  <a:lnTo>
                    <a:pt x="1232623" y="8890"/>
                  </a:lnTo>
                  <a:lnTo>
                    <a:pt x="1232623" y="7620"/>
                  </a:lnTo>
                  <a:lnTo>
                    <a:pt x="1231353" y="7620"/>
                  </a:lnTo>
                  <a:lnTo>
                    <a:pt x="1231353" y="6362"/>
                  </a:lnTo>
                  <a:lnTo>
                    <a:pt x="198843" y="6362"/>
                  </a:lnTo>
                  <a:lnTo>
                    <a:pt x="198843" y="7620"/>
                  </a:lnTo>
                  <a:lnTo>
                    <a:pt x="362978" y="7620"/>
                  </a:lnTo>
                  <a:lnTo>
                    <a:pt x="362978" y="8890"/>
                  </a:lnTo>
                  <a:lnTo>
                    <a:pt x="1069733" y="8890"/>
                  </a:lnTo>
                  <a:lnTo>
                    <a:pt x="1069733" y="10160"/>
                  </a:lnTo>
                  <a:lnTo>
                    <a:pt x="1235163" y="10160"/>
                  </a:lnTo>
                  <a:lnTo>
                    <a:pt x="1235163" y="8890"/>
                  </a:lnTo>
                  <a:close/>
                </a:path>
                <a:path w="1430654" h="1176654">
                  <a:moveTo>
                    <a:pt x="1421155" y="1159522"/>
                  </a:moveTo>
                  <a:lnTo>
                    <a:pt x="7645" y="1159522"/>
                  </a:lnTo>
                  <a:lnTo>
                    <a:pt x="1421155" y="1160780"/>
                  </a:lnTo>
                  <a:lnTo>
                    <a:pt x="1421155" y="1159522"/>
                  </a:lnTo>
                  <a:close/>
                </a:path>
                <a:path w="1430654" h="1176654">
                  <a:moveTo>
                    <a:pt x="1421180" y="1145552"/>
                  </a:moveTo>
                  <a:lnTo>
                    <a:pt x="7670" y="1145552"/>
                  </a:lnTo>
                  <a:lnTo>
                    <a:pt x="1421180" y="1146810"/>
                  </a:lnTo>
                  <a:lnTo>
                    <a:pt x="1421180" y="1145552"/>
                  </a:lnTo>
                  <a:close/>
                </a:path>
                <a:path w="1430654" h="1176654">
                  <a:moveTo>
                    <a:pt x="1422666" y="274320"/>
                  </a:moveTo>
                  <a:lnTo>
                    <a:pt x="9156" y="274320"/>
                  </a:lnTo>
                  <a:lnTo>
                    <a:pt x="9156" y="274447"/>
                  </a:lnTo>
                  <a:lnTo>
                    <a:pt x="1422666" y="274320"/>
                  </a:lnTo>
                  <a:close/>
                </a:path>
                <a:path w="1430654" h="1176654">
                  <a:moveTo>
                    <a:pt x="1422692" y="261620"/>
                  </a:moveTo>
                  <a:lnTo>
                    <a:pt x="9169" y="261620"/>
                  </a:lnTo>
                  <a:lnTo>
                    <a:pt x="9169" y="261747"/>
                  </a:lnTo>
                  <a:lnTo>
                    <a:pt x="1422692" y="261620"/>
                  </a:lnTo>
                  <a:close/>
                </a:path>
                <a:path w="1430654" h="1176654">
                  <a:moveTo>
                    <a:pt x="1422704" y="255397"/>
                  </a:moveTo>
                  <a:lnTo>
                    <a:pt x="715937" y="255333"/>
                  </a:lnTo>
                  <a:lnTo>
                    <a:pt x="9182" y="255397"/>
                  </a:lnTo>
                  <a:lnTo>
                    <a:pt x="1422704" y="255397"/>
                  </a:lnTo>
                  <a:close/>
                </a:path>
                <a:path w="1430654" h="1176654">
                  <a:moveTo>
                    <a:pt x="1422704" y="255270"/>
                  </a:moveTo>
                  <a:lnTo>
                    <a:pt x="9182" y="255282"/>
                  </a:lnTo>
                  <a:lnTo>
                    <a:pt x="715937" y="255333"/>
                  </a:lnTo>
                  <a:lnTo>
                    <a:pt x="1422704" y="255270"/>
                  </a:lnTo>
                  <a:close/>
                </a:path>
                <a:path w="1430654" h="1176654">
                  <a:moveTo>
                    <a:pt x="1422704" y="252730"/>
                  </a:moveTo>
                  <a:lnTo>
                    <a:pt x="9194" y="252742"/>
                  </a:lnTo>
                  <a:lnTo>
                    <a:pt x="715886" y="252806"/>
                  </a:lnTo>
                  <a:lnTo>
                    <a:pt x="1422704" y="252730"/>
                  </a:lnTo>
                  <a:close/>
                </a:path>
                <a:path w="1430654" h="1176654">
                  <a:moveTo>
                    <a:pt x="1422717" y="241427"/>
                  </a:moveTo>
                  <a:lnTo>
                    <a:pt x="9207" y="241312"/>
                  </a:lnTo>
                  <a:lnTo>
                    <a:pt x="1422717" y="241427"/>
                  </a:lnTo>
                  <a:close/>
                </a:path>
                <a:path w="1430654" h="1176654">
                  <a:moveTo>
                    <a:pt x="1422742" y="229997"/>
                  </a:moveTo>
                  <a:lnTo>
                    <a:pt x="9232" y="229870"/>
                  </a:lnTo>
                  <a:lnTo>
                    <a:pt x="9232" y="226060"/>
                  </a:lnTo>
                  <a:lnTo>
                    <a:pt x="9232" y="222250"/>
                  </a:lnTo>
                  <a:lnTo>
                    <a:pt x="9245" y="220980"/>
                  </a:lnTo>
                  <a:lnTo>
                    <a:pt x="9245" y="217297"/>
                  </a:lnTo>
                  <a:lnTo>
                    <a:pt x="1625" y="217297"/>
                  </a:lnTo>
                  <a:lnTo>
                    <a:pt x="1612" y="220980"/>
                  </a:lnTo>
                  <a:lnTo>
                    <a:pt x="1612" y="222250"/>
                  </a:lnTo>
                  <a:lnTo>
                    <a:pt x="1612" y="226060"/>
                  </a:lnTo>
                  <a:lnTo>
                    <a:pt x="1600" y="229870"/>
                  </a:lnTo>
                  <a:lnTo>
                    <a:pt x="1600" y="231140"/>
                  </a:lnTo>
                  <a:lnTo>
                    <a:pt x="1600" y="234950"/>
                  </a:lnTo>
                  <a:lnTo>
                    <a:pt x="9220" y="234950"/>
                  </a:lnTo>
                  <a:lnTo>
                    <a:pt x="9220" y="231140"/>
                  </a:lnTo>
                  <a:lnTo>
                    <a:pt x="9232" y="229997"/>
                  </a:lnTo>
                  <a:lnTo>
                    <a:pt x="1422742" y="229997"/>
                  </a:lnTo>
                  <a:close/>
                </a:path>
                <a:path w="1430654" h="1176654">
                  <a:moveTo>
                    <a:pt x="1427810" y="1160792"/>
                  </a:moveTo>
                  <a:lnTo>
                    <a:pt x="1421155" y="1160780"/>
                  </a:lnTo>
                  <a:lnTo>
                    <a:pt x="1421130" y="1176032"/>
                  </a:lnTo>
                  <a:lnTo>
                    <a:pt x="1427759" y="1176032"/>
                  </a:lnTo>
                  <a:lnTo>
                    <a:pt x="1427810" y="1160792"/>
                  </a:lnTo>
                  <a:close/>
                </a:path>
                <a:path w="1430654" h="1176654">
                  <a:moveTo>
                    <a:pt x="1427835" y="1146810"/>
                  </a:moveTo>
                  <a:lnTo>
                    <a:pt x="1421180" y="1146810"/>
                  </a:lnTo>
                  <a:lnTo>
                    <a:pt x="1421168" y="1153160"/>
                  </a:lnTo>
                  <a:lnTo>
                    <a:pt x="1421155" y="1159522"/>
                  </a:lnTo>
                  <a:lnTo>
                    <a:pt x="1427810" y="1159522"/>
                  </a:lnTo>
                  <a:lnTo>
                    <a:pt x="1427822" y="1153172"/>
                  </a:lnTo>
                  <a:lnTo>
                    <a:pt x="1427835" y="1146810"/>
                  </a:lnTo>
                  <a:close/>
                </a:path>
                <a:path w="1430654" h="1176654">
                  <a:moveTo>
                    <a:pt x="1427848" y="1144270"/>
                  </a:moveTo>
                  <a:lnTo>
                    <a:pt x="1421180" y="1144270"/>
                  </a:lnTo>
                  <a:lnTo>
                    <a:pt x="1421180" y="1145540"/>
                  </a:lnTo>
                  <a:lnTo>
                    <a:pt x="1427835" y="1145540"/>
                  </a:lnTo>
                  <a:lnTo>
                    <a:pt x="1427835" y="1146810"/>
                  </a:lnTo>
                  <a:lnTo>
                    <a:pt x="1427848" y="1145540"/>
                  </a:lnTo>
                  <a:lnTo>
                    <a:pt x="1427848" y="1144270"/>
                  </a:lnTo>
                  <a:close/>
                </a:path>
                <a:path w="1430654" h="1176654">
                  <a:moveTo>
                    <a:pt x="1430007" y="290957"/>
                  </a:moveTo>
                  <a:lnTo>
                    <a:pt x="1422641" y="290957"/>
                  </a:lnTo>
                  <a:lnTo>
                    <a:pt x="1422628" y="293370"/>
                  </a:lnTo>
                  <a:lnTo>
                    <a:pt x="1429994" y="293370"/>
                  </a:lnTo>
                  <a:lnTo>
                    <a:pt x="1430007" y="290957"/>
                  </a:lnTo>
                  <a:close/>
                </a:path>
                <a:path w="1430654" h="1176654">
                  <a:moveTo>
                    <a:pt x="1430045" y="274320"/>
                  </a:moveTo>
                  <a:lnTo>
                    <a:pt x="1422666" y="274332"/>
                  </a:lnTo>
                  <a:lnTo>
                    <a:pt x="1422654" y="279527"/>
                  </a:lnTo>
                  <a:lnTo>
                    <a:pt x="1422641" y="285877"/>
                  </a:lnTo>
                  <a:lnTo>
                    <a:pt x="1422641" y="290830"/>
                  </a:lnTo>
                  <a:lnTo>
                    <a:pt x="1430007" y="290830"/>
                  </a:lnTo>
                  <a:lnTo>
                    <a:pt x="1430020" y="285877"/>
                  </a:lnTo>
                  <a:lnTo>
                    <a:pt x="1430032" y="279527"/>
                  </a:lnTo>
                  <a:lnTo>
                    <a:pt x="1430045" y="274320"/>
                  </a:lnTo>
                  <a:close/>
                </a:path>
                <a:path w="1430654" h="1176654">
                  <a:moveTo>
                    <a:pt x="1430083" y="261620"/>
                  </a:moveTo>
                  <a:lnTo>
                    <a:pt x="1422692" y="261632"/>
                  </a:lnTo>
                  <a:lnTo>
                    <a:pt x="1422666" y="273177"/>
                  </a:lnTo>
                  <a:lnTo>
                    <a:pt x="1422666" y="274320"/>
                  </a:lnTo>
                  <a:lnTo>
                    <a:pt x="1430045" y="274320"/>
                  </a:lnTo>
                  <a:lnTo>
                    <a:pt x="1430058" y="273177"/>
                  </a:lnTo>
                  <a:lnTo>
                    <a:pt x="1430083" y="261620"/>
                  </a:lnTo>
                  <a:close/>
                </a:path>
                <a:path w="1430654" h="1176654">
                  <a:moveTo>
                    <a:pt x="1430096" y="255397"/>
                  </a:moveTo>
                  <a:lnTo>
                    <a:pt x="1422704" y="255397"/>
                  </a:lnTo>
                  <a:lnTo>
                    <a:pt x="1422692" y="261620"/>
                  </a:lnTo>
                  <a:lnTo>
                    <a:pt x="1430083" y="261620"/>
                  </a:lnTo>
                  <a:lnTo>
                    <a:pt x="1430096" y="255397"/>
                  </a:lnTo>
                  <a:close/>
                </a:path>
                <a:path w="1430654" h="1176654">
                  <a:moveTo>
                    <a:pt x="1430159" y="229997"/>
                  </a:moveTo>
                  <a:lnTo>
                    <a:pt x="1422742" y="229997"/>
                  </a:lnTo>
                  <a:lnTo>
                    <a:pt x="1422730" y="235077"/>
                  </a:lnTo>
                  <a:lnTo>
                    <a:pt x="1422717" y="241427"/>
                  </a:lnTo>
                  <a:lnTo>
                    <a:pt x="1422717" y="247777"/>
                  </a:lnTo>
                  <a:lnTo>
                    <a:pt x="1422704" y="252730"/>
                  </a:lnTo>
                  <a:lnTo>
                    <a:pt x="1422704" y="255270"/>
                  </a:lnTo>
                  <a:lnTo>
                    <a:pt x="1430096" y="255270"/>
                  </a:lnTo>
                  <a:lnTo>
                    <a:pt x="1430096" y="252730"/>
                  </a:lnTo>
                  <a:lnTo>
                    <a:pt x="1430121" y="247777"/>
                  </a:lnTo>
                  <a:lnTo>
                    <a:pt x="1430134" y="241427"/>
                  </a:lnTo>
                  <a:lnTo>
                    <a:pt x="1430147" y="235077"/>
                  </a:lnTo>
                  <a:lnTo>
                    <a:pt x="1430159" y="229997"/>
                  </a:lnTo>
                  <a:close/>
                </a:path>
                <a:path w="1430654" h="1176654">
                  <a:moveTo>
                    <a:pt x="1430185" y="221107"/>
                  </a:moveTo>
                  <a:lnTo>
                    <a:pt x="1422755" y="221107"/>
                  </a:lnTo>
                  <a:lnTo>
                    <a:pt x="1422755" y="222377"/>
                  </a:lnTo>
                  <a:lnTo>
                    <a:pt x="1422742" y="229870"/>
                  </a:lnTo>
                  <a:lnTo>
                    <a:pt x="1430159" y="229870"/>
                  </a:lnTo>
                  <a:lnTo>
                    <a:pt x="1430185" y="222377"/>
                  </a:lnTo>
                  <a:lnTo>
                    <a:pt x="1430185" y="221107"/>
                  </a:lnTo>
                  <a:close/>
                </a:path>
                <a:path w="1430654" h="1176654">
                  <a:moveTo>
                    <a:pt x="1430197" y="217297"/>
                  </a:moveTo>
                  <a:lnTo>
                    <a:pt x="1422768" y="217297"/>
                  </a:lnTo>
                  <a:lnTo>
                    <a:pt x="1422755" y="220980"/>
                  </a:lnTo>
                  <a:lnTo>
                    <a:pt x="1430185" y="220980"/>
                  </a:lnTo>
                  <a:lnTo>
                    <a:pt x="1430197" y="217297"/>
                  </a:lnTo>
                  <a:close/>
                </a:path>
                <a:path w="1430654" h="1176654">
                  <a:moveTo>
                    <a:pt x="1430197" y="213360"/>
                  </a:moveTo>
                  <a:lnTo>
                    <a:pt x="1429473" y="213360"/>
                  </a:lnTo>
                  <a:lnTo>
                    <a:pt x="1429473" y="210820"/>
                  </a:lnTo>
                  <a:lnTo>
                    <a:pt x="1428191" y="210820"/>
                  </a:lnTo>
                  <a:lnTo>
                    <a:pt x="1428191" y="209550"/>
                  </a:lnTo>
                  <a:lnTo>
                    <a:pt x="1426933" y="209550"/>
                  </a:lnTo>
                  <a:lnTo>
                    <a:pt x="1426933" y="208280"/>
                  </a:lnTo>
                  <a:lnTo>
                    <a:pt x="1425663" y="208280"/>
                  </a:lnTo>
                  <a:lnTo>
                    <a:pt x="1425663" y="205740"/>
                  </a:lnTo>
                  <a:lnTo>
                    <a:pt x="1424381" y="205740"/>
                  </a:lnTo>
                  <a:lnTo>
                    <a:pt x="1424381" y="204470"/>
                  </a:lnTo>
                  <a:lnTo>
                    <a:pt x="1423123" y="204470"/>
                  </a:lnTo>
                  <a:lnTo>
                    <a:pt x="1423123" y="201930"/>
                  </a:lnTo>
                  <a:lnTo>
                    <a:pt x="1422793" y="201930"/>
                  </a:lnTo>
                  <a:lnTo>
                    <a:pt x="1422781" y="204470"/>
                  </a:lnTo>
                  <a:lnTo>
                    <a:pt x="1422781" y="205740"/>
                  </a:lnTo>
                  <a:lnTo>
                    <a:pt x="1422781" y="208280"/>
                  </a:lnTo>
                  <a:lnTo>
                    <a:pt x="1422781" y="209550"/>
                  </a:lnTo>
                  <a:lnTo>
                    <a:pt x="1422781" y="210820"/>
                  </a:lnTo>
                  <a:lnTo>
                    <a:pt x="1422768" y="213360"/>
                  </a:lnTo>
                  <a:lnTo>
                    <a:pt x="1422768" y="217170"/>
                  </a:lnTo>
                  <a:lnTo>
                    <a:pt x="1430197" y="217170"/>
                  </a:lnTo>
                  <a:lnTo>
                    <a:pt x="1430197" y="213360"/>
                  </a:lnTo>
                  <a:close/>
                </a:path>
              </a:pathLst>
            </a:custGeom>
            <a:solidFill>
              <a:srgbClr val="6F3D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3513391" y="5331472"/>
              <a:ext cx="1430020" cy="1212850"/>
            </a:xfrm>
            <a:custGeom>
              <a:avLst/>
              <a:gdLst/>
              <a:ahLst/>
              <a:cxnLst/>
              <a:rect l="l" t="t" r="r" b="b"/>
              <a:pathLst>
                <a:path w="1430020" h="1212850">
                  <a:moveTo>
                    <a:pt x="7785" y="770877"/>
                  </a:moveTo>
                  <a:lnTo>
                    <a:pt x="165" y="770877"/>
                  </a:lnTo>
                  <a:lnTo>
                    <a:pt x="165" y="773430"/>
                  </a:lnTo>
                  <a:lnTo>
                    <a:pt x="152" y="777240"/>
                  </a:lnTo>
                  <a:lnTo>
                    <a:pt x="139" y="788670"/>
                  </a:lnTo>
                  <a:lnTo>
                    <a:pt x="7747" y="788670"/>
                  </a:lnTo>
                  <a:lnTo>
                    <a:pt x="7772" y="777240"/>
                  </a:lnTo>
                  <a:lnTo>
                    <a:pt x="7772" y="773430"/>
                  </a:lnTo>
                  <a:lnTo>
                    <a:pt x="7785" y="770877"/>
                  </a:lnTo>
                  <a:close/>
                </a:path>
                <a:path w="1430020" h="1212850">
                  <a:moveTo>
                    <a:pt x="7810" y="751827"/>
                  </a:moveTo>
                  <a:lnTo>
                    <a:pt x="203" y="751840"/>
                  </a:lnTo>
                  <a:lnTo>
                    <a:pt x="190" y="758190"/>
                  </a:lnTo>
                  <a:lnTo>
                    <a:pt x="165" y="769620"/>
                  </a:lnTo>
                  <a:lnTo>
                    <a:pt x="7785" y="769620"/>
                  </a:lnTo>
                  <a:lnTo>
                    <a:pt x="7797" y="758190"/>
                  </a:lnTo>
                  <a:lnTo>
                    <a:pt x="7810" y="751827"/>
                  </a:lnTo>
                  <a:close/>
                </a:path>
                <a:path w="1430020" h="1212850">
                  <a:moveTo>
                    <a:pt x="9055" y="24117"/>
                  </a:moveTo>
                  <a:lnTo>
                    <a:pt x="1422" y="24130"/>
                  </a:lnTo>
                  <a:lnTo>
                    <a:pt x="1397" y="39357"/>
                  </a:lnTo>
                  <a:lnTo>
                    <a:pt x="9029" y="39357"/>
                  </a:lnTo>
                  <a:lnTo>
                    <a:pt x="9055" y="24117"/>
                  </a:lnTo>
                  <a:close/>
                </a:path>
                <a:path w="1430020" h="1212850">
                  <a:moveTo>
                    <a:pt x="9080" y="11417"/>
                  </a:moveTo>
                  <a:lnTo>
                    <a:pt x="1447" y="11430"/>
                  </a:lnTo>
                  <a:lnTo>
                    <a:pt x="1435" y="22860"/>
                  </a:lnTo>
                  <a:lnTo>
                    <a:pt x="9055" y="22860"/>
                  </a:lnTo>
                  <a:lnTo>
                    <a:pt x="9080" y="11417"/>
                  </a:lnTo>
                  <a:close/>
                </a:path>
                <a:path w="1430020" h="1212850">
                  <a:moveTo>
                    <a:pt x="9093" y="0"/>
                  </a:moveTo>
                  <a:lnTo>
                    <a:pt x="1460" y="0"/>
                  </a:lnTo>
                  <a:lnTo>
                    <a:pt x="1447" y="8890"/>
                  </a:lnTo>
                  <a:lnTo>
                    <a:pt x="9080" y="8890"/>
                  </a:lnTo>
                  <a:lnTo>
                    <a:pt x="9093" y="0"/>
                  </a:lnTo>
                  <a:close/>
                </a:path>
                <a:path w="1430020" h="1212850">
                  <a:moveTo>
                    <a:pt x="201358" y="1206487"/>
                  </a:moveTo>
                  <a:lnTo>
                    <a:pt x="198818" y="1206487"/>
                  </a:lnTo>
                  <a:lnTo>
                    <a:pt x="198818" y="1207757"/>
                  </a:lnTo>
                  <a:lnTo>
                    <a:pt x="201358" y="1207757"/>
                  </a:lnTo>
                  <a:lnTo>
                    <a:pt x="201358" y="1206487"/>
                  </a:lnTo>
                  <a:close/>
                </a:path>
                <a:path w="1430020" h="1212850">
                  <a:moveTo>
                    <a:pt x="1223708" y="1211567"/>
                  </a:moveTo>
                  <a:lnTo>
                    <a:pt x="713155" y="1211567"/>
                  </a:lnTo>
                  <a:lnTo>
                    <a:pt x="1223708" y="1212481"/>
                  </a:lnTo>
                  <a:lnTo>
                    <a:pt x="1223708" y="1211567"/>
                  </a:lnTo>
                  <a:close/>
                </a:path>
                <a:path w="1430020" h="1212850">
                  <a:moveTo>
                    <a:pt x="1228788" y="1207884"/>
                  </a:moveTo>
                  <a:lnTo>
                    <a:pt x="202628" y="1207884"/>
                  </a:lnTo>
                  <a:lnTo>
                    <a:pt x="202628" y="1209154"/>
                  </a:lnTo>
                  <a:lnTo>
                    <a:pt x="203898" y="1209154"/>
                  </a:lnTo>
                  <a:lnTo>
                    <a:pt x="203898" y="1210297"/>
                  </a:lnTo>
                  <a:lnTo>
                    <a:pt x="1227505" y="1210297"/>
                  </a:lnTo>
                  <a:lnTo>
                    <a:pt x="1227505" y="1209154"/>
                  </a:lnTo>
                  <a:lnTo>
                    <a:pt x="1228788" y="1209154"/>
                  </a:lnTo>
                  <a:lnTo>
                    <a:pt x="1228788" y="1207884"/>
                  </a:lnTo>
                  <a:close/>
                </a:path>
                <a:path w="1430020" h="1212850">
                  <a:moveTo>
                    <a:pt x="1421180" y="839470"/>
                  </a:moveTo>
                  <a:lnTo>
                    <a:pt x="7721" y="839470"/>
                  </a:lnTo>
                  <a:lnTo>
                    <a:pt x="7721" y="807720"/>
                  </a:lnTo>
                  <a:lnTo>
                    <a:pt x="7747" y="789927"/>
                  </a:lnTo>
                  <a:lnTo>
                    <a:pt x="139" y="789940"/>
                  </a:lnTo>
                  <a:lnTo>
                    <a:pt x="101" y="807720"/>
                  </a:lnTo>
                  <a:lnTo>
                    <a:pt x="0" y="866140"/>
                  </a:lnTo>
                  <a:lnTo>
                    <a:pt x="7721" y="866140"/>
                  </a:lnTo>
                  <a:lnTo>
                    <a:pt x="7721" y="852182"/>
                  </a:lnTo>
                  <a:lnTo>
                    <a:pt x="1421155" y="853427"/>
                  </a:lnTo>
                  <a:lnTo>
                    <a:pt x="1421155" y="852170"/>
                  </a:lnTo>
                  <a:lnTo>
                    <a:pt x="7721" y="852170"/>
                  </a:lnTo>
                  <a:lnTo>
                    <a:pt x="7721" y="849642"/>
                  </a:lnTo>
                  <a:lnTo>
                    <a:pt x="1421155" y="850887"/>
                  </a:lnTo>
                  <a:lnTo>
                    <a:pt x="1421155" y="849630"/>
                  </a:lnTo>
                  <a:lnTo>
                    <a:pt x="7721" y="849630"/>
                  </a:lnTo>
                  <a:lnTo>
                    <a:pt x="7721" y="839482"/>
                  </a:lnTo>
                  <a:lnTo>
                    <a:pt x="1421168" y="840727"/>
                  </a:lnTo>
                  <a:lnTo>
                    <a:pt x="1421180" y="839470"/>
                  </a:lnTo>
                  <a:close/>
                </a:path>
                <a:path w="1430020" h="1212850">
                  <a:moveTo>
                    <a:pt x="1421257" y="788670"/>
                  </a:moveTo>
                  <a:lnTo>
                    <a:pt x="7747" y="788670"/>
                  </a:lnTo>
                  <a:lnTo>
                    <a:pt x="7747" y="789927"/>
                  </a:lnTo>
                  <a:lnTo>
                    <a:pt x="1421257" y="788670"/>
                  </a:lnTo>
                  <a:close/>
                </a:path>
                <a:path w="1430020" h="1212850">
                  <a:moveTo>
                    <a:pt x="1421282" y="777240"/>
                  </a:moveTo>
                  <a:lnTo>
                    <a:pt x="7772" y="777240"/>
                  </a:lnTo>
                  <a:lnTo>
                    <a:pt x="1421282" y="778497"/>
                  </a:lnTo>
                  <a:lnTo>
                    <a:pt x="1421282" y="777240"/>
                  </a:lnTo>
                  <a:close/>
                </a:path>
                <a:path w="1430020" h="1212850">
                  <a:moveTo>
                    <a:pt x="1421295" y="773430"/>
                  </a:moveTo>
                  <a:lnTo>
                    <a:pt x="7772" y="773430"/>
                  </a:lnTo>
                  <a:lnTo>
                    <a:pt x="1421282" y="774687"/>
                  </a:lnTo>
                  <a:lnTo>
                    <a:pt x="1421295" y="773430"/>
                  </a:lnTo>
                  <a:close/>
                </a:path>
                <a:path w="1430020" h="1212850">
                  <a:moveTo>
                    <a:pt x="1421295" y="769620"/>
                  </a:moveTo>
                  <a:lnTo>
                    <a:pt x="1420406" y="769620"/>
                  </a:lnTo>
                  <a:lnTo>
                    <a:pt x="1421295" y="770877"/>
                  </a:lnTo>
                  <a:lnTo>
                    <a:pt x="1421295" y="769620"/>
                  </a:lnTo>
                  <a:close/>
                </a:path>
                <a:path w="1430020" h="1212850">
                  <a:moveTo>
                    <a:pt x="1421320" y="758190"/>
                  </a:moveTo>
                  <a:lnTo>
                    <a:pt x="7797" y="758190"/>
                  </a:lnTo>
                  <a:lnTo>
                    <a:pt x="1421307" y="759447"/>
                  </a:lnTo>
                  <a:lnTo>
                    <a:pt x="1421320" y="758190"/>
                  </a:lnTo>
                  <a:close/>
                </a:path>
                <a:path w="1430020" h="1212850">
                  <a:moveTo>
                    <a:pt x="1422565" y="22860"/>
                  </a:moveTo>
                  <a:lnTo>
                    <a:pt x="9055" y="22860"/>
                  </a:lnTo>
                  <a:lnTo>
                    <a:pt x="9055" y="24117"/>
                  </a:lnTo>
                  <a:lnTo>
                    <a:pt x="1422565" y="22860"/>
                  </a:lnTo>
                  <a:close/>
                </a:path>
                <a:path w="1430020" h="1212850">
                  <a:moveTo>
                    <a:pt x="1422590" y="10160"/>
                  </a:moveTo>
                  <a:lnTo>
                    <a:pt x="9080" y="10160"/>
                  </a:lnTo>
                  <a:lnTo>
                    <a:pt x="9080" y="11417"/>
                  </a:lnTo>
                  <a:lnTo>
                    <a:pt x="1422590" y="10160"/>
                  </a:lnTo>
                  <a:close/>
                </a:path>
                <a:path w="1430020" h="1212850">
                  <a:moveTo>
                    <a:pt x="1422590" y="8890"/>
                  </a:moveTo>
                  <a:lnTo>
                    <a:pt x="9080" y="8890"/>
                  </a:lnTo>
                  <a:lnTo>
                    <a:pt x="9080" y="10147"/>
                  </a:lnTo>
                  <a:lnTo>
                    <a:pt x="1422590" y="8890"/>
                  </a:lnTo>
                  <a:close/>
                </a:path>
                <a:path w="1430020" h="1212850">
                  <a:moveTo>
                    <a:pt x="1427873" y="808977"/>
                  </a:moveTo>
                  <a:lnTo>
                    <a:pt x="1421231" y="808977"/>
                  </a:lnTo>
                  <a:lnTo>
                    <a:pt x="1421231" y="807720"/>
                  </a:lnTo>
                  <a:lnTo>
                    <a:pt x="7721" y="807720"/>
                  </a:lnTo>
                  <a:lnTo>
                    <a:pt x="1421193" y="808977"/>
                  </a:lnTo>
                  <a:lnTo>
                    <a:pt x="1421193" y="849617"/>
                  </a:lnTo>
                  <a:lnTo>
                    <a:pt x="1427873" y="849617"/>
                  </a:lnTo>
                  <a:lnTo>
                    <a:pt x="1427873" y="808977"/>
                  </a:lnTo>
                  <a:close/>
                </a:path>
                <a:path w="1430020" h="1212850">
                  <a:moveTo>
                    <a:pt x="1428000" y="778497"/>
                  </a:moveTo>
                  <a:lnTo>
                    <a:pt x="1421282" y="778497"/>
                  </a:lnTo>
                  <a:lnTo>
                    <a:pt x="1421257" y="788670"/>
                  </a:lnTo>
                  <a:lnTo>
                    <a:pt x="1421231" y="807720"/>
                  </a:lnTo>
                  <a:lnTo>
                    <a:pt x="1427924" y="807720"/>
                  </a:lnTo>
                  <a:lnTo>
                    <a:pt x="1427975" y="788670"/>
                  </a:lnTo>
                  <a:lnTo>
                    <a:pt x="1428000" y="778497"/>
                  </a:lnTo>
                  <a:close/>
                </a:path>
                <a:path w="1430020" h="1212850">
                  <a:moveTo>
                    <a:pt x="1428013" y="774687"/>
                  </a:moveTo>
                  <a:lnTo>
                    <a:pt x="1421282" y="774687"/>
                  </a:lnTo>
                  <a:lnTo>
                    <a:pt x="1421282" y="777227"/>
                  </a:lnTo>
                  <a:lnTo>
                    <a:pt x="1428000" y="777227"/>
                  </a:lnTo>
                  <a:lnTo>
                    <a:pt x="1428000" y="778497"/>
                  </a:lnTo>
                  <a:lnTo>
                    <a:pt x="1428013" y="777227"/>
                  </a:lnTo>
                  <a:lnTo>
                    <a:pt x="1428013" y="774687"/>
                  </a:lnTo>
                  <a:close/>
                </a:path>
                <a:path w="1430020" h="1212850">
                  <a:moveTo>
                    <a:pt x="1428026" y="770877"/>
                  </a:moveTo>
                  <a:lnTo>
                    <a:pt x="1421295" y="770877"/>
                  </a:lnTo>
                  <a:lnTo>
                    <a:pt x="1421295" y="773430"/>
                  </a:lnTo>
                  <a:lnTo>
                    <a:pt x="1428013" y="773430"/>
                  </a:lnTo>
                  <a:lnTo>
                    <a:pt x="1428026" y="770877"/>
                  </a:lnTo>
                  <a:close/>
                </a:path>
                <a:path w="1430020" h="1212850">
                  <a:moveTo>
                    <a:pt x="1428051" y="759460"/>
                  </a:moveTo>
                  <a:lnTo>
                    <a:pt x="1421307" y="759447"/>
                  </a:lnTo>
                  <a:lnTo>
                    <a:pt x="1421295" y="769620"/>
                  </a:lnTo>
                  <a:lnTo>
                    <a:pt x="1428026" y="769620"/>
                  </a:lnTo>
                  <a:lnTo>
                    <a:pt x="1428051" y="759460"/>
                  </a:lnTo>
                  <a:close/>
                </a:path>
                <a:path w="1430020" h="1212850">
                  <a:moveTo>
                    <a:pt x="1428292" y="662927"/>
                  </a:moveTo>
                  <a:lnTo>
                    <a:pt x="1421472" y="662927"/>
                  </a:lnTo>
                  <a:lnTo>
                    <a:pt x="1421460" y="671830"/>
                  </a:lnTo>
                  <a:lnTo>
                    <a:pt x="1421447" y="681990"/>
                  </a:lnTo>
                  <a:lnTo>
                    <a:pt x="1428242" y="681990"/>
                  </a:lnTo>
                  <a:lnTo>
                    <a:pt x="1428292" y="662927"/>
                  </a:lnTo>
                  <a:close/>
                </a:path>
                <a:path w="1430020" h="1212850">
                  <a:moveTo>
                    <a:pt x="1428305" y="657847"/>
                  </a:moveTo>
                  <a:lnTo>
                    <a:pt x="1421485" y="657847"/>
                  </a:lnTo>
                  <a:lnTo>
                    <a:pt x="1421485" y="661657"/>
                  </a:lnTo>
                  <a:lnTo>
                    <a:pt x="1428292" y="661657"/>
                  </a:lnTo>
                  <a:lnTo>
                    <a:pt x="1428292" y="662927"/>
                  </a:lnTo>
                  <a:lnTo>
                    <a:pt x="1428305" y="661657"/>
                  </a:lnTo>
                  <a:lnTo>
                    <a:pt x="1428305" y="657847"/>
                  </a:lnTo>
                  <a:close/>
                </a:path>
                <a:path w="1430020" h="1212850">
                  <a:moveTo>
                    <a:pt x="1428343" y="645160"/>
                  </a:moveTo>
                  <a:lnTo>
                    <a:pt x="1421511" y="645147"/>
                  </a:lnTo>
                  <a:lnTo>
                    <a:pt x="1421485" y="656590"/>
                  </a:lnTo>
                  <a:lnTo>
                    <a:pt x="1428305" y="656590"/>
                  </a:lnTo>
                  <a:lnTo>
                    <a:pt x="1428343" y="645160"/>
                  </a:lnTo>
                  <a:close/>
                </a:path>
                <a:path w="1430020" h="1212850">
                  <a:moveTo>
                    <a:pt x="1429969" y="0"/>
                  </a:moveTo>
                  <a:lnTo>
                    <a:pt x="1422603" y="0"/>
                  </a:lnTo>
                  <a:lnTo>
                    <a:pt x="1422590" y="8890"/>
                  </a:lnTo>
                  <a:lnTo>
                    <a:pt x="1422590" y="10160"/>
                  </a:lnTo>
                  <a:lnTo>
                    <a:pt x="1422565" y="22860"/>
                  </a:lnTo>
                  <a:lnTo>
                    <a:pt x="1422539" y="39357"/>
                  </a:lnTo>
                  <a:lnTo>
                    <a:pt x="1422387" y="39357"/>
                  </a:lnTo>
                  <a:lnTo>
                    <a:pt x="9029" y="39357"/>
                  </a:lnTo>
                  <a:lnTo>
                    <a:pt x="9029" y="40627"/>
                  </a:lnTo>
                  <a:lnTo>
                    <a:pt x="1422387" y="39370"/>
                  </a:lnTo>
                  <a:lnTo>
                    <a:pt x="1422387" y="77457"/>
                  </a:lnTo>
                  <a:lnTo>
                    <a:pt x="9029" y="77457"/>
                  </a:lnTo>
                  <a:lnTo>
                    <a:pt x="9029" y="40627"/>
                  </a:lnTo>
                  <a:lnTo>
                    <a:pt x="203" y="40627"/>
                  </a:lnTo>
                  <a:lnTo>
                    <a:pt x="203" y="750570"/>
                  </a:lnTo>
                  <a:lnTo>
                    <a:pt x="7810" y="750570"/>
                  </a:lnTo>
                  <a:lnTo>
                    <a:pt x="7810" y="751827"/>
                  </a:lnTo>
                  <a:lnTo>
                    <a:pt x="1421320" y="750582"/>
                  </a:lnTo>
                  <a:lnTo>
                    <a:pt x="1421320" y="758190"/>
                  </a:lnTo>
                  <a:lnTo>
                    <a:pt x="1428191" y="758190"/>
                  </a:lnTo>
                  <a:lnTo>
                    <a:pt x="1428191" y="704850"/>
                  </a:lnTo>
                  <a:lnTo>
                    <a:pt x="1428242" y="683260"/>
                  </a:lnTo>
                  <a:lnTo>
                    <a:pt x="1421447" y="683247"/>
                  </a:lnTo>
                  <a:lnTo>
                    <a:pt x="1421409" y="704837"/>
                  </a:lnTo>
                  <a:lnTo>
                    <a:pt x="1421320" y="750570"/>
                  </a:lnTo>
                  <a:lnTo>
                    <a:pt x="9029" y="750570"/>
                  </a:lnTo>
                  <a:lnTo>
                    <a:pt x="9029" y="682002"/>
                  </a:lnTo>
                  <a:lnTo>
                    <a:pt x="1421447" y="683247"/>
                  </a:lnTo>
                  <a:lnTo>
                    <a:pt x="1421447" y="681990"/>
                  </a:lnTo>
                  <a:lnTo>
                    <a:pt x="9029" y="681990"/>
                  </a:lnTo>
                  <a:lnTo>
                    <a:pt x="9029" y="673100"/>
                  </a:lnTo>
                  <a:lnTo>
                    <a:pt x="1421460" y="671830"/>
                  </a:lnTo>
                  <a:lnTo>
                    <a:pt x="9029" y="671830"/>
                  </a:lnTo>
                  <a:lnTo>
                    <a:pt x="9029" y="661682"/>
                  </a:lnTo>
                  <a:lnTo>
                    <a:pt x="1421472" y="662927"/>
                  </a:lnTo>
                  <a:lnTo>
                    <a:pt x="1421485" y="661657"/>
                  </a:lnTo>
                  <a:lnTo>
                    <a:pt x="9029" y="661670"/>
                  </a:lnTo>
                  <a:lnTo>
                    <a:pt x="9029" y="656602"/>
                  </a:lnTo>
                  <a:lnTo>
                    <a:pt x="1421485" y="657847"/>
                  </a:lnTo>
                  <a:lnTo>
                    <a:pt x="1421485" y="656590"/>
                  </a:lnTo>
                  <a:lnTo>
                    <a:pt x="9029" y="656590"/>
                  </a:lnTo>
                  <a:lnTo>
                    <a:pt x="9029" y="643902"/>
                  </a:lnTo>
                  <a:lnTo>
                    <a:pt x="1421511" y="645147"/>
                  </a:lnTo>
                  <a:lnTo>
                    <a:pt x="1421511" y="643890"/>
                  </a:lnTo>
                  <a:lnTo>
                    <a:pt x="9029" y="643890"/>
                  </a:lnTo>
                  <a:lnTo>
                    <a:pt x="9029" y="579120"/>
                  </a:lnTo>
                  <a:lnTo>
                    <a:pt x="1421511" y="580377"/>
                  </a:lnTo>
                  <a:lnTo>
                    <a:pt x="1421511" y="643890"/>
                  </a:lnTo>
                  <a:lnTo>
                    <a:pt x="1429156" y="643890"/>
                  </a:lnTo>
                  <a:lnTo>
                    <a:pt x="1429156" y="323837"/>
                  </a:lnTo>
                  <a:lnTo>
                    <a:pt x="1421511" y="323837"/>
                  </a:lnTo>
                  <a:lnTo>
                    <a:pt x="1421511" y="331457"/>
                  </a:lnTo>
                  <a:lnTo>
                    <a:pt x="1421511" y="379730"/>
                  </a:lnTo>
                  <a:lnTo>
                    <a:pt x="1421511" y="579107"/>
                  </a:lnTo>
                  <a:lnTo>
                    <a:pt x="9029" y="579107"/>
                  </a:lnTo>
                  <a:lnTo>
                    <a:pt x="9029" y="380987"/>
                  </a:lnTo>
                  <a:lnTo>
                    <a:pt x="1421511" y="379742"/>
                  </a:lnTo>
                  <a:lnTo>
                    <a:pt x="9029" y="379730"/>
                  </a:lnTo>
                  <a:lnTo>
                    <a:pt x="9029" y="332740"/>
                  </a:lnTo>
                  <a:lnTo>
                    <a:pt x="1421511" y="331470"/>
                  </a:lnTo>
                  <a:lnTo>
                    <a:pt x="9029" y="331457"/>
                  </a:lnTo>
                  <a:lnTo>
                    <a:pt x="9029" y="295897"/>
                  </a:lnTo>
                  <a:lnTo>
                    <a:pt x="1422082" y="294652"/>
                  </a:lnTo>
                  <a:lnTo>
                    <a:pt x="1422082" y="322567"/>
                  </a:lnTo>
                  <a:lnTo>
                    <a:pt x="1429639" y="322567"/>
                  </a:lnTo>
                  <a:lnTo>
                    <a:pt x="1429639" y="134607"/>
                  </a:lnTo>
                  <a:lnTo>
                    <a:pt x="1429639" y="132080"/>
                  </a:lnTo>
                  <a:lnTo>
                    <a:pt x="1422387" y="132067"/>
                  </a:lnTo>
                  <a:lnTo>
                    <a:pt x="1422374" y="134607"/>
                  </a:lnTo>
                  <a:lnTo>
                    <a:pt x="1422082" y="134607"/>
                  </a:lnTo>
                  <a:lnTo>
                    <a:pt x="1422082" y="134620"/>
                  </a:lnTo>
                  <a:lnTo>
                    <a:pt x="1422082" y="294640"/>
                  </a:lnTo>
                  <a:lnTo>
                    <a:pt x="9029" y="294640"/>
                  </a:lnTo>
                  <a:lnTo>
                    <a:pt x="9029" y="259067"/>
                  </a:lnTo>
                  <a:lnTo>
                    <a:pt x="1422082" y="257822"/>
                  </a:lnTo>
                  <a:lnTo>
                    <a:pt x="9029" y="257810"/>
                  </a:lnTo>
                  <a:lnTo>
                    <a:pt x="9029" y="254000"/>
                  </a:lnTo>
                  <a:lnTo>
                    <a:pt x="1422082" y="252742"/>
                  </a:lnTo>
                  <a:lnTo>
                    <a:pt x="9029" y="252730"/>
                  </a:lnTo>
                  <a:lnTo>
                    <a:pt x="9029" y="238747"/>
                  </a:lnTo>
                  <a:lnTo>
                    <a:pt x="1422082" y="237502"/>
                  </a:lnTo>
                  <a:lnTo>
                    <a:pt x="9029" y="237490"/>
                  </a:lnTo>
                  <a:lnTo>
                    <a:pt x="9029" y="167640"/>
                  </a:lnTo>
                  <a:lnTo>
                    <a:pt x="1422082" y="166370"/>
                  </a:lnTo>
                  <a:lnTo>
                    <a:pt x="9029" y="166357"/>
                  </a:lnTo>
                  <a:lnTo>
                    <a:pt x="9029" y="135877"/>
                  </a:lnTo>
                  <a:lnTo>
                    <a:pt x="1422082" y="134620"/>
                  </a:lnTo>
                  <a:lnTo>
                    <a:pt x="9029" y="134607"/>
                  </a:lnTo>
                  <a:lnTo>
                    <a:pt x="9029" y="130822"/>
                  </a:lnTo>
                  <a:lnTo>
                    <a:pt x="1422387" y="132067"/>
                  </a:lnTo>
                  <a:lnTo>
                    <a:pt x="1422387" y="130810"/>
                  </a:lnTo>
                  <a:lnTo>
                    <a:pt x="9029" y="130810"/>
                  </a:lnTo>
                  <a:lnTo>
                    <a:pt x="9029" y="78727"/>
                  </a:lnTo>
                  <a:lnTo>
                    <a:pt x="1422387" y="77470"/>
                  </a:lnTo>
                  <a:lnTo>
                    <a:pt x="1422387" y="130810"/>
                  </a:lnTo>
                  <a:lnTo>
                    <a:pt x="1429880" y="130810"/>
                  </a:lnTo>
                  <a:lnTo>
                    <a:pt x="1429880" y="39357"/>
                  </a:lnTo>
                  <a:lnTo>
                    <a:pt x="1429918" y="22860"/>
                  </a:lnTo>
                  <a:lnTo>
                    <a:pt x="1429943" y="10160"/>
                  </a:lnTo>
                  <a:lnTo>
                    <a:pt x="1429956" y="8890"/>
                  </a:lnTo>
                  <a:lnTo>
                    <a:pt x="1429969" y="0"/>
                  </a:lnTo>
                  <a:close/>
                </a:path>
              </a:pathLst>
            </a:custGeom>
            <a:solidFill>
              <a:srgbClr val="6F3D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3709670" y="6534150"/>
              <a:ext cx="1038860" cy="5715"/>
            </a:xfrm>
            <a:custGeom>
              <a:avLst/>
              <a:gdLst/>
              <a:ahLst/>
              <a:cxnLst/>
              <a:rect l="l" t="t" r="r" b="b"/>
              <a:pathLst>
                <a:path w="1038860" h="5715">
                  <a:moveTo>
                    <a:pt x="135826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1270" y="2540"/>
                  </a:lnTo>
                  <a:lnTo>
                    <a:pt x="1270" y="1270"/>
                  </a:lnTo>
                  <a:lnTo>
                    <a:pt x="135826" y="1270"/>
                  </a:lnTo>
                  <a:lnTo>
                    <a:pt x="135826" y="0"/>
                  </a:lnTo>
                  <a:close/>
                </a:path>
                <a:path w="1038860" h="5715">
                  <a:moveTo>
                    <a:pt x="1036320" y="3937"/>
                  </a:moveTo>
                  <a:lnTo>
                    <a:pt x="1033780" y="3937"/>
                  </a:lnTo>
                  <a:lnTo>
                    <a:pt x="1033780" y="5207"/>
                  </a:lnTo>
                  <a:lnTo>
                    <a:pt x="1036320" y="5207"/>
                  </a:lnTo>
                  <a:lnTo>
                    <a:pt x="1036320" y="3937"/>
                  </a:lnTo>
                  <a:close/>
                </a:path>
                <a:path w="1038860" h="5715">
                  <a:moveTo>
                    <a:pt x="1036320" y="2540"/>
                  </a:moveTo>
                  <a:lnTo>
                    <a:pt x="2540" y="2540"/>
                  </a:lnTo>
                  <a:lnTo>
                    <a:pt x="2540" y="3810"/>
                  </a:lnTo>
                  <a:lnTo>
                    <a:pt x="2540" y="5080"/>
                  </a:lnTo>
                  <a:lnTo>
                    <a:pt x="5080" y="5080"/>
                  </a:lnTo>
                  <a:lnTo>
                    <a:pt x="5080" y="3810"/>
                  </a:lnTo>
                  <a:lnTo>
                    <a:pt x="1036320" y="3810"/>
                  </a:lnTo>
                  <a:lnTo>
                    <a:pt x="1036320" y="2540"/>
                  </a:lnTo>
                  <a:close/>
                </a:path>
                <a:path w="1038860" h="5715">
                  <a:moveTo>
                    <a:pt x="1038860" y="2286"/>
                  </a:moveTo>
                  <a:lnTo>
                    <a:pt x="1037577" y="2286"/>
                  </a:lnTo>
                  <a:lnTo>
                    <a:pt x="1037577" y="2667"/>
                  </a:lnTo>
                  <a:lnTo>
                    <a:pt x="1038860" y="2667"/>
                  </a:lnTo>
                  <a:lnTo>
                    <a:pt x="1038860" y="2286"/>
                  </a:lnTo>
                  <a:close/>
                </a:path>
              </a:pathLst>
            </a:custGeom>
            <a:solidFill>
              <a:srgbClr val="6F3D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4937706" y="6215380"/>
              <a:ext cx="0" cy="128270"/>
            </a:xfrm>
            <a:custGeom>
              <a:avLst/>
              <a:gdLst/>
              <a:ahLst/>
              <a:cxnLst/>
              <a:rect l="l" t="t" r="r" b="b"/>
              <a:pathLst>
                <a:path h="128270">
                  <a:moveTo>
                    <a:pt x="0" y="0"/>
                  </a:moveTo>
                  <a:lnTo>
                    <a:pt x="0" y="128270"/>
                  </a:lnTo>
                </a:path>
              </a:pathLst>
            </a:custGeom>
            <a:ln w="6603">
              <a:solidFill>
                <a:srgbClr val="6F3D7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3517081" y="6215380"/>
              <a:ext cx="0" cy="125730"/>
            </a:xfrm>
            <a:custGeom>
              <a:avLst/>
              <a:gdLst/>
              <a:ahLst/>
              <a:cxnLst/>
              <a:rect l="l" t="t" r="r" b="b"/>
              <a:pathLst>
                <a:path h="125729">
                  <a:moveTo>
                    <a:pt x="0" y="0"/>
                  </a:moveTo>
                  <a:lnTo>
                    <a:pt x="0" y="125730"/>
                  </a:lnTo>
                </a:path>
              </a:pathLst>
            </a:custGeom>
            <a:ln w="7641">
              <a:solidFill>
                <a:srgbClr val="6F3D71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3520769" y="5046047"/>
              <a:ext cx="1415415" cy="1490345"/>
            </a:xfrm>
            <a:custGeom>
              <a:avLst/>
              <a:gdLst/>
              <a:ahLst/>
              <a:cxnLst/>
              <a:rect l="l" t="t" r="r" b="b"/>
              <a:pathLst>
                <a:path w="1415414" h="1490345">
                  <a:moveTo>
                    <a:pt x="1230300" y="3472"/>
                  </a:moveTo>
                  <a:lnTo>
                    <a:pt x="185090" y="3472"/>
                  </a:lnTo>
                  <a:lnTo>
                    <a:pt x="185090" y="4742"/>
                  </a:lnTo>
                  <a:lnTo>
                    <a:pt x="1230300" y="4742"/>
                  </a:lnTo>
                  <a:lnTo>
                    <a:pt x="1230300" y="3472"/>
                  </a:lnTo>
                  <a:close/>
                </a:path>
                <a:path w="1415414" h="1490345">
                  <a:moveTo>
                    <a:pt x="1229030" y="2202"/>
                  </a:moveTo>
                  <a:lnTo>
                    <a:pt x="186360" y="2202"/>
                  </a:lnTo>
                  <a:lnTo>
                    <a:pt x="186360" y="3472"/>
                  </a:lnTo>
                  <a:lnTo>
                    <a:pt x="1229030" y="3472"/>
                  </a:lnTo>
                  <a:lnTo>
                    <a:pt x="1229030" y="2202"/>
                  </a:lnTo>
                  <a:close/>
                </a:path>
                <a:path w="1415414" h="1490345">
                  <a:moveTo>
                    <a:pt x="190170" y="0"/>
                  </a:moveTo>
                  <a:lnTo>
                    <a:pt x="190170" y="932"/>
                  </a:lnTo>
                  <a:lnTo>
                    <a:pt x="188900" y="932"/>
                  </a:lnTo>
                  <a:lnTo>
                    <a:pt x="188900" y="2202"/>
                  </a:lnTo>
                  <a:lnTo>
                    <a:pt x="1227760" y="2202"/>
                  </a:lnTo>
                  <a:lnTo>
                    <a:pt x="1227760" y="1864"/>
                  </a:lnTo>
                  <a:lnTo>
                    <a:pt x="190170" y="0"/>
                  </a:lnTo>
                  <a:close/>
                </a:path>
                <a:path w="1415414" h="1490345">
                  <a:moveTo>
                    <a:pt x="1234110" y="6012"/>
                  </a:moveTo>
                  <a:lnTo>
                    <a:pt x="182550" y="6012"/>
                  </a:lnTo>
                  <a:lnTo>
                    <a:pt x="182550" y="6328"/>
                  </a:lnTo>
                  <a:lnTo>
                    <a:pt x="1235380" y="8238"/>
                  </a:lnTo>
                  <a:lnTo>
                    <a:pt x="1235380" y="7282"/>
                  </a:lnTo>
                  <a:lnTo>
                    <a:pt x="1234110" y="7282"/>
                  </a:lnTo>
                  <a:lnTo>
                    <a:pt x="1234110" y="6012"/>
                  </a:lnTo>
                  <a:close/>
                </a:path>
                <a:path w="1415414" h="1490345">
                  <a:moveTo>
                    <a:pt x="1231570" y="4742"/>
                  </a:moveTo>
                  <a:lnTo>
                    <a:pt x="183820" y="4742"/>
                  </a:lnTo>
                  <a:lnTo>
                    <a:pt x="183820" y="6012"/>
                  </a:lnTo>
                  <a:lnTo>
                    <a:pt x="1231570" y="6012"/>
                  </a:lnTo>
                  <a:lnTo>
                    <a:pt x="1231570" y="4742"/>
                  </a:lnTo>
                  <a:close/>
                </a:path>
                <a:path w="1415414" h="1490345">
                  <a:moveTo>
                    <a:pt x="8252" y="185082"/>
                  </a:moveTo>
                  <a:lnTo>
                    <a:pt x="7290" y="185082"/>
                  </a:lnTo>
                  <a:lnTo>
                    <a:pt x="7290" y="187622"/>
                  </a:lnTo>
                  <a:lnTo>
                    <a:pt x="6020" y="187622"/>
                  </a:lnTo>
                  <a:lnTo>
                    <a:pt x="6020" y="188892"/>
                  </a:lnTo>
                  <a:lnTo>
                    <a:pt x="4750" y="188892"/>
                  </a:lnTo>
                  <a:lnTo>
                    <a:pt x="4750" y="191432"/>
                  </a:lnTo>
                  <a:lnTo>
                    <a:pt x="3480" y="191432"/>
                  </a:lnTo>
                  <a:lnTo>
                    <a:pt x="3480" y="192702"/>
                  </a:lnTo>
                  <a:lnTo>
                    <a:pt x="2210" y="192702"/>
                  </a:lnTo>
                  <a:lnTo>
                    <a:pt x="2210" y="193972"/>
                  </a:lnTo>
                  <a:lnTo>
                    <a:pt x="1878" y="193972"/>
                  </a:lnTo>
                  <a:lnTo>
                    <a:pt x="1874" y="196512"/>
                  </a:lnTo>
                  <a:lnTo>
                    <a:pt x="8232" y="196512"/>
                  </a:lnTo>
                  <a:lnTo>
                    <a:pt x="8252" y="185082"/>
                  </a:lnTo>
                  <a:close/>
                </a:path>
                <a:path w="1415414" h="1490345">
                  <a:moveTo>
                    <a:pt x="1408100" y="183812"/>
                  </a:moveTo>
                  <a:lnTo>
                    <a:pt x="1407798" y="183812"/>
                  </a:lnTo>
                  <a:lnTo>
                    <a:pt x="1407777" y="196512"/>
                  </a:lnTo>
                  <a:lnTo>
                    <a:pt x="1415388" y="196512"/>
                  </a:lnTo>
                  <a:lnTo>
                    <a:pt x="1415393" y="193972"/>
                  </a:lnTo>
                  <a:lnTo>
                    <a:pt x="1414450" y="193972"/>
                  </a:lnTo>
                  <a:lnTo>
                    <a:pt x="1414450" y="192702"/>
                  </a:lnTo>
                  <a:lnTo>
                    <a:pt x="1413180" y="192702"/>
                  </a:lnTo>
                  <a:lnTo>
                    <a:pt x="1413180" y="191432"/>
                  </a:lnTo>
                  <a:lnTo>
                    <a:pt x="1411910" y="191432"/>
                  </a:lnTo>
                  <a:lnTo>
                    <a:pt x="1411910" y="188892"/>
                  </a:lnTo>
                  <a:lnTo>
                    <a:pt x="1410640" y="188892"/>
                  </a:lnTo>
                  <a:lnTo>
                    <a:pt x="1410640" y="187622"/>
                  </a:lnTo>
                  <a:lnTo>
                    <a:pt x="1409370" y="187622"/>
                  </a:lnTo>
                  <a:lnTo>
                    <a:pt x="1409370" y="185082"/>
                  </a:lnTo>
                  <a:lnTo>
                    <a:pt x="1408100" y="185082"/>
                  </a:lnTo>
                  <a:lnTo>
                    <a:pt x="1408100" y="183812"/>
                  </a:lnTo>
                  <a:close/>
                </a:path>
                <a:path w="1415414" h="1490345">
                  <a:moveTo>
                    <a:pt x="8232" y="196512"/>
                  </a:moveTo>
                  <a:lnTo>
                    <a:pt x="1874" y="196512"/>
                  </a:lnTo>
                  <a:lnTo>
                    <a:pt x="1852" y="209212"/>
                  </a:lnTo>
                  <a:lnTo>
                    <a:pt x="8210" y="209212"/>
                  </a:lnTo>
                  <a:lnTo>
                    <a:pt x="8232" y="196512"/>
                  </a:lnTo>
                  <a:close/>
                </a:path>
                <a:path w="1415414" h="1490345">
                  <a:moveTo>
                    <a:pt x="1415388" y="196512"/>
                  </a:moveTo>
                  <a:lnTo>
                    <a:pt x="1407777" y="196512"/>
                  </a:lnTo>
                  <a:lnTo>
                    <a:pt x="1407755" y="209212"/>
                  </a:lnTo>
                  <a:lnTo>
                    <a:pt x="1415367" y="209212"/>
                  </a:lnTo>
                  <a:lnTo>
                    <a:pt x="1415388" y="196512"/>
                  </a:lnTo>
                  <a:close/>
                </a:path>
                <a:path w="1415414" h="1490345">
                  <a:moveTo>
                    <a:pt x="8210" y="209212"/>
                  </a:moveTo>
                  <a:lnTo>
                    <a:pt x="1852" y="209212"/>
                  </a:lnTo>
                  <a:lnTo>
                    <a:pt x="1846" y="213022"/>
                  </a:lnTo>
                  <a:lnTo>
                    <a:pt x="8204" y="213022"/>
                  </a:lnTo>
                  <a:lnTo>
                    <a:pt x="8210" y="209212"/>
                  </a:lnTo>
                  <a:close/>
                </a:path>
                <a:path w="1415414" h="1490345">
                  <a:moveTo>
                    <a:pt x="1415367" y="209212"/>
                  </a:moveTo>
                  <a:lnTo>
                    <a:pt x="1407755" y="209212"/>
                  </a:lnTo>
                  <a:lnTo>
                    <a:pt x="1407748" y="213022"/>
                  </a:lnTo>
                  <a:lnTo>
                    <a:pt x="1415360" y="213022"/>
                  </a:lnTo>
                  <a:lnTo>
                    <a:pt x="1415367" y="209212"/>
                  </a:lnTo>
                  <a:close/>
                </a:path>
                <a:path w="1415414" h="1490345">
                  <a:moveTo>
                    <a:pt x="8092" y="277919"/>
                  </a:moveTo>
                  <a:lnTo>
                    <a:pt x="1735" y="277919"/>
                  </a:lnTo>
                  <a:lnTo>
                    <a:pt x="1727" y="282872"/>
                  </a:lnTo>
                  <a:lnTo>
                    <a:pt x="8084" y="282872"/>
                  </a:lnTo>
                  <a:lnTo>
                    <a:pt x="8092" y="277919"/>
                  </a:lnTo>
                  <a:close/>
                </a:path>
                <a:path w="1415414" h="1490345">
                  <a:moveTo>
                    <a:pt x="1415250" y="277919"/>
                  </a:moveTo>
                  <a:lnTo>
                    <a:pt x="1407637" y="277919"/>
                  </a:lnTo>
                  <a:lnTo>
                    <a:pt x="1407628" y="282872"/>
                  </a:lnTo>
                  <a:lnTo>
                    <a:pt x="1415241" y="282872"/>
                  </a:lnTo>
                  <a:lnTo>
                    <a:pt x="1415250" y="277919"/>
                  </a:lnTo>
                  <a:close/>
                </a:path>
                <a:path w="1415414" h="1490345">
                  <a:moveTo>
                    <a:pt x="8093" y="277792"/>
                  </a:moveTo>
                  <a:lnTo>
                    <a:pt x="1407637" y="277918"/>
                  </a:lnTo>
                  <a:lnTo>
                    <a:pt x="8093" y="277792"/>
                  </a:lnTo>
                  <a:close/>
                </a:path>
                <a:path w="1415414" h="1490345">
                  <a:moveTo>
                    <a:pt x="1415269" y="266489"/>
                  </a:moveTo>
                  <a:lnTo>
                    <a:pt x="1407656" y="266489"/>
                  </a:lnTo>
                  <a:lnTo>
                    <a:pt x="1407637" y="277918"/>
                  </a:lnTo>
                  <a:lnTo>
                    <a:pt x="1415250" y="277919"/>
                  </a:lnTo>
                  <a:lnTo>
                    <a:pt x="1415269" y="266489"/>
                  </a:lnTo>
                  <a:close/>
                </a:path>
                <a:path w="1415414" h="1490345">
                  <a:moveTo>
                    <a:pt x="8112" y="266489"/>
                  </a:moveTo>
                  <a:lnTo>
                    <a:pt x="1755" y="266489"/>
                  </a:lnTo>
                  <a:lnTo>
                    <a:pt x="1735" y="277792"/>
                  </a:lnTo>
                  <a:lnTo>
                    <a:pt x="8093" y="277792"/>
                  </a:lnTo>
                  <a:lnTo>
                    <a:pt x="8103" y="271569"/>
                  </a:lnTo>
                  <a:lnTo>
                    <a:pt x="1407648" y="271569"/>
                  </a:lnTo>
                  <a:lnTo>
                    <a:pt x="8103" y="271442"/>
                  </a:lnTo>
                  <a:lnTo>
                    <a:pt x="8108" y="269029"/>
                  </a:lnTo>
                  <a:lnTo>
                    <a:pt x="1407652" y="269029"/>
                  </a:lnTo>
                  <a:lnTo>
                    <a:pt x="8108" y="268902"/>
                  </a:lnTo>
                  <a:lnTo>
                    <a:pt x="8112" y="266489"/>
                  </a:lnTo>
                  <a:close/>
                </a:path>
                <a:path w="1415414" h="1490345">
                  <a:moveTo>
                    <a:pt x="1755" y="266362"/>
                  </a:moveTo>
                  <a:close/>
                </a:path>
                <a:path w="1415414" h="1490345">
                  <a:moveTo>
                    <a:pt x="8112" y="266362"/>
                  </a:moveTo>
                  <a:lnTo>
                    <a:pt x="1407656" y="266488"/>
                  </a:lnTo>
                  <a:lnTo>
                    <a:pt x="8112" y="266362"/>
                  </a:lnTo>
                  <a:close/>
                </a:path>
                <a:path w="1415414" h="1490345">
                  <a:moveTo>
                    <a:pt x="1415306" y="244899"/>
                  </a:moveTo>
                  <a:lnTo>
                    <a:pt x="1407694" y="244899"/>
                  </a:lnTo>
                  <a:lnTo>
                    <a:pt x="1407656" y="266488"/>
                  </a:lnTo>
                  <a:lnTo>
                    <a:pt x="1415269" y="266489"/>
                  </a:lnTo>
                  <a:lnTo>
                    <a:pt x="1415306" y="244899"/>
                  </a:lnTo>
                  <a:close/>
                </a:path>
                <a:path w="1415414" h="1490345">
                  <a:moveTo>
                    <a:pt x="8149" y="244899"/>
                  </a:moveTo>
                  <a:lnTo>
                    <a:pt x="1792" y="244899"/>
                  </a:lnTo>
                  <a:lnTo>
                    <a:pt x="1755" y="266362"/>
                  </a:lnTo>
                  <a:lnTo>
                    <a:pt x="8112" y="266362"/>
                  </a:lnTo>
                  <a:lnTo>
                    <a:pt x="8149" y="244899"/>
                  </a:lnTo>
                  <a:close/>
                </a:path>
                <a:path w="1415414" h="1490345">
                  <a:moveTo>
                    <a:pt x="8186" y="223309"/>
                  </a:moveTo>
                  <a:lnTo>
                    <a:pt x="1829" y="223309"/>
                  </a:lnTo>
                  <a:lnTo>
                    <a:pt x="1792" y="244899"/>
                  </a:lnTo>
                  <a:lnTo>
                    <a:pt x="8149" y="244898"/>
                  </a:lnTo>
                  <a:lnTo>
                    <a:pt x="8162" y="237279"/>
                  </a:lnTo>
                  <a:lnTo>
                    <a:pt x="1407707" y="237279"/>
                  </a:lnTo>
                  <a:lnTo>
                    <a:pt x="8162" y="237152"/>
                  </a:lnTo>
                  <a:lnTo>
                    <a:pt x="8186" y="223309"/>
                  </a:lnTo>
                  <a:close/>
                </a:path>
                <a:path w="1415414" h="1490345">
                  <a:moveTo>
                    <a:pt x="708234" y="244835"/>
                  </a:moveTo>
                  <a:lnTo>
                    <a:pt x="8149" y="244899"/>
                  </a:lnTo>
                  <a:lnTo>
                    <a:pt x="1407694" y="244899"/>
                  </a:lnTo>
                  <a:lnTo>
                    <a:pt x="708234" y="244835"/>
                  </a:lnTo>
                  <a:close/>
                </a:path>
                <a:path w="1415414" h="1490345">
                  <a:moveTo>
                    <a:pt x="1415343" y="223309"/>
                  </a:moveTo>
                  <a:lnTo>
                    <a:pt x="1407731" y="223309"/>
                  </a:lnTo>
                  <a:lnTo>
                    <a:pt x="1407694" y="244772"/>
                  </a:lnTo>
                  <a:lnTo>
                    <a:pt x="708234" y="244835"/>
                  </a:lnTo>
                  <a:lnTo>
                    <a:pt x="1415306" y="244772"/>
                  </a:lnTo>
                  <a:lnTo>
                    <a:pt x="1415343" y="223309"/>
                  </a:lnTo>
                  <a:close/>
                </a:path>
                <a:path w="1415414" h="1490345">
                  <a:moveTo>
                    <a:pt x="8180" y="226992"/>
                  </a:moveTo>
                  <a:lnTo>
                    <a:pt x="1407724" y="227119"/>
                  </a:lnTo>
                  <a:lnTo>
                    <a:pt x="8180" y="226992"/>
                  </a:lnTo>
                  <a:close/>
                </a:path>
                <a:path w="1415414" h="1490345">
                  <a:moveTo>
                    <a:pt x="8187" y="223182"/>
                  </a:moveTo>
                  <a:lnTo>
                    <a:pt x="1407731" y="223308"/>
                  </a:lnTo>
                  <a:lnTo>
                    <a:pt x="8187" y="223182"/>
                  </a:lnTo>
                  <a:close/>
                </a:path>
                <a:path w="1415414" h="1490345">
                  <a:moveTo>
                    <a:pt x="1415352" y="218229"/>
                  </a:moveTo>
                  <a:lnTo>
                    <a:pt x="1407739" y="218229"/>
                  </a:lnTo>
                  <a:lnTo>
                    <a:pt x="1407731" y="223308"/>
                  </a:lnTo>
                  <a:lnTo>
                    <a:pt x="1415343" y="223309"/>
                  </a:lnTo>
                  <a:lnTo>
                    <a:pt x="1415352" y="218229"/>
                  </a:lnTo>
                  <a:close/>
                </a:path>
                <a:path w="1415414" h="1490345">
                  <a:moveTo>
                    <a:pt x="8195" y="218229"/>
                  </a:moveTo>
                  <a:lnTo>
                    <a:pt x="1837" y="218229"/>
                  </a:lnTo>
                  <a:lnTo>
                    <a:pt x="1829" y="223182"/>
                  </a:lnTo>
                  <a:lnTo>
                    <a:pt x="8187" y="223182"/>
                  </a:lnTo>
                  <a:lnTo>
                    <a:pt x="8195" y="218229"/>
                  </a:lnTo>
                  <a:close/>
                </a:path>
                <a:path w="1415414" h="1490345">
                  <a:moveTo>
                    <a:pt x="8195" y="218102"/>
                  </a:moveTo>
                  <a:lnTo>
                    <a:pt x="1407739" y="218228"/>
                  </a:lnTo>
                  <a:lnTo>
                    <a:pt x="8195" y="218102"/>
                  </a:lnTo>
                  <a:close/>
                </a:path>
                <a:path w="1415414" h="1490345">
                  <a:moveTo>
                    <a:pt x="1415356" y="215689"/>
                  </a:moveTo>
                  <a:lnTo>
                    <a:pt x="1407744" y="215689"/>
                  </a:lnTo>
                  <a:lnTo>
                    <a:pt x="1407739" y="218228"/>
                  </a:lnTo>
                  <a:lnTo>
                    <a:pt x="1415352" y="218229"/>
                  </a:lnTo>
                  <a:lnTo>
                    <a:pt x="1415356" y="215689"/>
                  </a:lnTo>
                  <a:close/>
                </a:path>
                <a:path w="1415414" h="1490345">
                  <a:moveTo>
                    <a:pt x="8199" y="215689"/>
                  </a:moveTo>
                  <a:lnTo>
                    <a:pt x="1842" y="215689"/>
                  </a:lnTo>
                  <a:lnTo>
                    <a:pt x="1837" y="218102"/>
                  </a:lnTo>
                  <a:lnTo>
                    <a:pt x="8195" y="218102"/>
                  </a:lnTo>
                  <a:lnTo>
                    <a:pt x="8199" y="215689"/>
                  </a:lnTo>
                  <a:close/>
                </a:path>
                <a:path w="1415414" h="1490345">
                  <a:moveTo>
                    <a:pt x="8200" y="215562"/>
                  </a:moveTo>
                  <a:lnTo>
                    <a:pt x="1407744" y="215688"/>
                  </a:lnTo>
                  <a:lnTo>
                    <a:pt x="8200" y="215562"/>
                  </a:lnTo>
                  <a:close/>
                </a:path>
                <a:path w="1415414" h="1490345">
                  <a:moveTo>
                    <a:pt x="1415360" y="213149"/>
                  </a:moveTo>
                  <a:lnTo>
                    <a:pt x="1407748" y="213149"/>
                  </a:lnTo>
                  <a:lnTo>
                    <a:pt x="1407744" y="215688"/>
                  </a:lnTo>
                  <a:lnTo>
                    <a:pt x="1415356" y="215689"/>
                  </a:lnTo>
                  <a:lnTo>
                    <a:pt x="1415360" y="213149"/>
                  </a:lnTo>
                  <a:close/>
                </a:path>
                <a:path w="1415414" h="1490345">
                  <a:moveTo>
                    <a:pt x="8204" y="213149"/>
                  </a:moveTo>
                  <a:lnTo>
                    <a:pt x="1846" y="213149"/>
                  </a:lnTo>
                  <a:lnTo>
                    <a:pt x="1842" y="215562"/>
                  </a:lnTo>
                  <a:lnTo>
                    <a:pt x="8200" y="215562"/>
                  </a:lnTo>
                  <a:lnTo>
                    <a:pt x="8204" y="213149"/>
                  </a:lnTo>
                  <a:close/>
                </a:path>
                <a:path w="1415414" h="1490345">
                  <a:moveTo>
                    <a:pt x="8202" y="214292"/>
                  </a:moveTo>
                  <a:lnTo>
                    <a:pt x="1407746" y="214419"/>
                  </a:lnTo>
                  <a:lnTo>
                    <a:pt x="8202" y="214292"/>
                  </a:lnTo>
                  <a:close/>
                </a:path>
                <a:path w="1415414" h="1490345">
                  <a:moveTo>
                    <a:pt x="8084" y="282872"/>
                  </a:moveTo>
                  <a:lnTo>
                    <a:pt x="1727" y="282872"/>
                  </a:lnTo>
                  <a:lnTo>
                    <a:pt x="1722" y="285412"/>
                  </a:lnTo>
                  <a:lnTo>
                    <a:pt x="8079" y="285412"/>
                  </a:lnTo>
                  <a:lnTo>
                    <a:pt x="8084" y="282872"/>
                  </a:lnTo>
                  <a:close/>
                </a:path>
                <a:path w="1415414" h="1490345">
                  <a:moveTo>
                    <a:pt x="1415241" y="282872"/>
                  </a:moveTo>
                  <a:lnTo>
                    <a:pt x="1407628" y="282872"/>
                  </a:lnTo>
                  <a:lnTo>
                    <a:pt x="1407624" y="285412"/>
                  </a:lnTo>
                  <a:lnTo>
                    <a:pt x="1415237" y="285412"/>
                  </a:lnTo>
                  <a:lnTo>
                    <a:pt x="1415241" y="282872"/>
                  </a:lnTo>
                  <a:close/>
                </a:path>
                <a:path w="1415414" h="1490345">
                  <a:moveTo>
                    <a:pt x="7955" y="357929"/>
                  </a:moveTo>
                  <a:lnTo>
                    <a:pt x="1599" y="357929"/>
                  </a:lnTo>
                  <a:lnTo>
                    <a:pt x="1586" y="365422"/>
                  </a:lnTo>
                  <a:lnTo>
                    <a:pt x="7941" y="365422"/>
                  </a:lnTo>
                  <a:lnTo>
                    <a:pt x="7950" y="360469"/>
                  </a:lnTo>
                  <a:lnTo>
                    <a:pt x="1407495" y="360469"/>
                  </a:lnTo>
                  <a:lnTo>
                    <a:pt x="7950" y="360342"/>
                  </a:lnTo>
                  <a:lnTo>
                    <a:pt x="7955" y="357929"/>
                  </a:lnTo>
                  <a:close/>
                </a:path>
                <a:path w="1415414" h="1490345">
                  <a:moveTo>
                    <a:pt x="1415113" y="357929"/>
                  </a:moveTo>
                  <a:lnTo>
                    <a:pt x="1407499" y="357929"/>
                  </a:lnTo>
                  <a:lnTo>
                    <a:pt x="1407486" y="365422"/>
                  </a:lnTo>
                  <a:lnTo>
                    <a:pt x="1415100" y="365422"/>
                  </a:lnTo>
                  <a:lnTo>
                    <a:pt x="1415113" y="357929"/>
                  </a:lnTo>
                  <a:close/>
                </a:path>
                <a:path w="1415414" h="1490345">
                  <a:moveTo>
                    <a:pt x="7955" y="357802"/>
                  </a:moveTo>
                  <a:lnTo>
                    <a:pt x="1407499" y="357928"/>
                  </a:lnTo>
                  <a:lnTo>
                    <a:pt x="7955" y="357802"/>
                  </a:lnTo>
                  <a:close/>
                </a:path>
                <a:path w="1415414" h="1490345">
                  <a:moveTo>
                    <a:pt x="1415165" y="327322"/>
                  </a:moveTo>
                  <a:lnTo>
                    <a:pt x="1407551" y="327322"/>
                  </a:lnTo>
                  <a:lnTo>
                    <a:pt x="1407499" y="357928"/>
                  </a:lnTo>
                  <a:lnTo>
                    <a:pt x="1415113" y="357929"/>
                  </a:lnTo>
                  <a:lnTo>
                    <a:pt x="1415165" y="327322"/>
                  </a:lnTo>
                  <a:close/>
                </a:path>
                <a:path w="1415414" h="1490345">
                  <a:moveTo>
                    <a:pt x="8007" y="327448"/>
                  </a:moveTo>
                  <a:lnTo>
                    <a:pt x="1651" y="327449"/>
                  </a:lnTo>
                  <a:lnTo>
                    <a:pt x="1599" y="357802"/>
                  </a:lnTo>
                  <a:lnTo>
                    <a:pt x="7955" y="357802"/>
                  </a:lnTo>
                  <a:lnTo>
                    <a:pt x="8007" y="327448"/>
                  </a:lnTo>
                  <a:close/>
                </a:path>
                <a:path w="1415414" h="1490345">
                  <a:moveTo>
                    <a:pt x="8003" y="329862"/>
                  </a:moveTo>
                  <a:lnTo>
                    <a:pt x="1407547" y="329989"/>
                  </a:lnTo>
                  <a:lnTo>
                    <a:pt x="8003" y="329862"/>
                  </a:lnTo>
                  <a:close/>
                </a:path>
                <a:path w="1415414" h="1490345">
                  <a:moveTo>
                    <a:pt x="8022" y="318559"/>
                  </a:moveTo>
                  <a:lnTo>
                    <a:pt x="1666" y="318559"/>
                  </a:lnTo>
                  <a:lnTo>
                    <a:pt x="1651" y="327449"/>
                  </a:lnTo>
                  <a:lnTo>
                    <a:pt x="8007" y="327448"/>
                  </a:lnTo>
                  <a:lnTo>
                    <a:pt x="8011" y="324909"/>
                  </a:lnTo>
                  <a:lnTo>
                    <a:pt x="1407556" y="324909"/>
                  </a:lnTo>
                  <a:lnTo>
                    <a:pt x="8011" y="324782"/>
                  </a:lnTo>
                  <a:lnTo>
                    <a:pt x="8022" y="318559"/>
                  </a:lnTo>
                  <a:close/>
                </a:path>
                <a:path w="1415414" h="1490345">
                  <a:moveTo>
                    <a:pt x="1415180" y="318559"/>
                  </a:moveTo>
                  <a:lnTo>
                    <a:pt x="1407567" y="318559"/>
                  </a:lnTo>
                  <a:lnTo>
                    <a:pt x="1407551" y="327322"/>
                  </a:lnTo>
                  <a:lnTo>
                    <a:pt x="1415165" y="327322"/>
                  </a:lnTo>
                  <a:lnTo>
                    <a:pt x="1415180" y="318559"/>
                  </a:lnTo>
                  <a:close/>
                </a:path>
                <a:path w="1415414" h="1490345">
                  <a:moveTo>
                    <a:pt x="8023" y="318432"/>
                  </a:moveTo>
                  <a:lnTo>
                    <a:pt x="1407567" y="318558"/>
                  </a:lnTo>
                  <a:lnTo>
                    <a:pt x="8023" y="318432"/>
                  </a:lnTo>
                  <a:close/>
                </a:path>
                <a:path w="1415414" h="1490345">
                  <a:moveTo>
                    <a:pt x="1415189" y="313479"/>
                  </a:moveTo>
                  <a:lnTo>
                    <a:pt x="1407575" y="313479"/>
                  </a:lnTo>
                  <a:lnTo>
                    <a:pt x="1407567" y="318558"/>
                  </a:lnTo>
                  <a:lnTo>
                    <a:pt x="1415180" y="318559"/>
                  </a:lnTo>
                  <a:lnTo>
                    <a:pt x="1415189" y="313479"/>
                  </a:lnTo>
                  <a:close/>
                </a:path>
                <a:path w="1415414" h="1490345">
                  <a:moveTo>
                    <a:pt x="8031" y="313479"/>
                  </a:moveTo>
                  <a:lnTo>
                    <a:pt x="1675" y="313479"/>
                  </a:lnTo>
                  <a:lnTo>
                    <a:pt x="1666" y="318432"/>
                  </a:lnTo>
                  <a:lnTo>
                    <a:pt x="8023" y="318432"/>
                  </a:lnTo>
                  <a:lnTo>
                    <a:pt x="8031" y="313479"/>
                  </a:lnTo>
                  <a:close/>
                </a:path>
                <a:path w="1415414" h="1490345">
                  <a:moveTo>
                    <a:pt x="8031" y="313352"/>
                  </a:moveTo>
                  <a:lnTo>
                    <a:pt x="1407575" y="313478"/>
                  </a:lnTo>
                  <a:lnTo>
                    <a:pt x="8031" y="313352"/>
                  </a:lnTo>
                  <a:close/>
                </a:path>
                <a:path w="1415414" h="1490345">
                  <a:moveTo>
                    <a:pt x="1415206" y="303319"/>
                  </a:moveTo>
                  <a:lnTo>
                    <a:pt x="1407593" y="303319"/>
                  </a:lnTo>
                  <a:lnTo>
                    <a:pt x="1407575" y="313478"/>
                  </a:lnTo>
                  <a:lnTo>
                    <a:pt x="1415189" y="313479"/>
                  </a:lnTo>
                  <a:lnTo>
                    <a:pt x="1415206" y="303319"/>
                  </a:lnTo>
                  <a:close/>
                </a:path>
                <a:path w="1415414" h="1490345">
                  <a:moveTo>
                    <a:pt x="8049" y="303319"/>
                  </a:moveTo>
                  <a:lnTo>
                    <a:pt x="1692" y="303319"/>
                  </a:lnTo>
                  <a:lnTo>
                    <a:pt x="1675" y="313352"/>
                  </a:lnTo>
                  <a:lnTo>
                    <a:pt x="8031" y="313352"/>
                  </a:lnTo>
                  <a:lnTo>
                    <a:pt x="8049" y="303319"/>
                  </a:lnTo>
                  <a:close/>
                </a:path>
                <a:path w="1415414" h="1490345">
                  <a:moveTo>
                    <a:pt x="8044" y="305732"/>
                  </a:moveTo>
                  <a:lnTo>
                    <a:pt x="1407589" y="305859"/>
                  </a:lnTo>
                  <a:lnTo>
                    <a:pt x="8044" y="305732"/>
                  </a:lnTo>
                  <a:close/>
                </a:path>
                <a:path w="1415414" h="1490345">
                  <a:moveTo>
                    <a:pt x="1692" y="303192"/>
                  </a:moveTo>
                  <a:lnTo>
                    <a:pt x="1692" y="303319"/>
                  </a:lnTo>
                  <a:lnTo>
                    <a:pt x="1692" y="303192"/>
                  </a:lnTo>
                  <a:close/>
                </a:path>
                <a:path w="1415414" h="1490345">
                  <a:moveTo>
                    <a:pt x="8049" y="303192"/>
                  </a:moveTo>
                  <a:lnTo>
                    <a:pt x="1407593" y="303318"/>
                  </a:lnTo>
                  <a:lnTo>
                    <a:pt x="8049" y="303192"/>
                  </a:lnTo>
                  <a:close/>
                </a:path>
                <a:path w="1415414" h="1490345">
                  <a:moveTo>
                    <a:pt x="1415211" y="300779"/>
                  </a:moveTo>
                  <a:lnTo>
                    <a:pt x="1407597" y="300779"/>
                  </a:lnTo>
                  <a:lnTo>
                    <a:pt x="1407593" y="303318"/>
                  </a:lnTo>
                  <a:lnTo>
                    <a:pt x="1415206" y="303319"/>
                  </a:lnTo>
                  <a:lnTo>
                    <a:pt x="1415211" y="300779"/>
                  </a:lnTo>
                  <a:close/>
                </a:path>
                <a:path w="1415414" h="1490345">
                  <a:moveTo>
                    <a:pt x="8053" y="300779"/>
                  </a:moveTo>
                  <a:lnTo>
                    <a:pt x="1696" y="300779"/>
                  </a:lnTo>
                  <a:lnTo>
                    <a:pt x="1692" y="303192"/>
                  </a:lnTo>
                  <a:lnTo>
                    <a:pt x="8049" y="303192"/>
                  </a:lnTo>
                  <a:lnTo>
                    <a:pt x="8053" y="300779"/>
                  </a:lnTo>
                  <a:close/>
                </a:path>
                <a:path w="1415414" h="1490345">
                  <a:moveTo>
                    <a:pt x="1415215" y="298239"/>
                  </a:moveTo>
                  <a:lnTo>
                    <a:pt x="1407602" y="298239"/>
                  </a:lnTo>
                  <a:lnTo>
                    <a:pt x="1407597" y="300778"/>
                  </a:lnTo>
                  <a:lnTo>
                    <a:pt x="1415211" y="300779"/>
                  </a:lnTo>
                  <a:lnTo>
                    <a:pt x="1415215" y="298239"/>
                  </a:lnTo>
                  <a:close/>
                </a:path>
                <a:path w="1415414" h="1490345">
                  <a:moveTo>
                    <a:pt x="8053" y="300652"/>
                  </a:moveTo>
                  <a:lnTo>
                    <a:pt x="644863" y="300710"/>
                  </a:lnTo>
                  <a:lnTo>
                    <a:pt x="8053" y="300652"/>
                  </a:lnTo>
                  <a:close/>
                </a:path>
                <a:path w="1415414" h="1490345">
                  <a:moveTo>
                    <a:pt x="8057" y="298239"/>
                  </a:moveTo>
                  <a:lnTo>
                    <a:pt x="1701" y="298239"/>
                  </a:lnTo>
                  <a:lnTo>
                    <a:pt x="1697" y="300652"/>
                  </a:lnTo>
                  <a:lnTo>
                    <a:pt x="8053" y="300652"/>
                  </a:lnTo>
                  <a:lnTo>
                    <a:pt x="8057" y="298239"/>
                  </a:lnTo>
                  <a:close/>
                </a:path>
                <a:path w="1415414" h="1490345">
                  <a:moveTo>
                    <a:pt x="1701" y="298112"/>
                  </a:moveTo>
                  <a:close/>
                </a:path>
                <a:path w="1415414" h="1490345">
                  <a:moveTo>
                    <a:pt x="1415237" y="285539"/>
                  </a:moveTo>
                  <a:lnTo>
                    <a:pt x="1407624" y="285539"/>
                  </a:lnTo>
                  <a:lnTo>
                    <a:pt x="1407602" y="298238"/>
                  </a:lnTo>
                  <a:lnTo>
                    <a:pt x="1415215" y="298239"/>
                  </a:lnTo>
                  <a:lnTo>
                    <a:pt x="1415237" y="285539"/>
                  </a:lnTo>
                  <a:close/>
                </a:path>
                <a:path w="1415414" h="1490345">
                  <a:moveTo>
                    <a:pt x="8079" y="285539"/>
                  </a:moveTo>
                  <a:lnTo>
                    <a:pt x="1722" y="285539"/>
                  </a:lnTo>
                  <a:lnTo>
                    <a:pt x="1701" y="298112"/>
                  </a:lnTo>
                  <a:lnTo>
                    <a:pt x="644871" y="298170"/>
                  </a:lnTo>
                  <a:lnTo>
                    <a:pt x="8058" y="298112"/>
                  </a:lnTo>
                  <a:lnTo>
                    <a:pt x="8064" y="294429"/>
                  </a:lnTo>
                  <a:lnTo>
                    <a:pt x="1407608" y="294429"/>
                  </a:lnTo>
                  <a:lnTo>
                    <a:pt x="8064" y="294302"/>
                  </a:lnTo>
                  <a:lnTo>
                    <a:pt x="8068" y="291889"/>
                  </a:lnTo>
                  <a:lnTo>
                    <a:pt x="1407613" y="291889"/>
                  </a:lnTo>
                  <a:lnTo>
                    <a:pt x="8068" y="291762"/>
                  </a:lnTo>
                  <a:lnTo>
                    <a:pt x="8079" y="285539"/>
                  </a:lnTo>
                  <a:close/>
                </a:path>
                <a:path w="1415414" h="1490345">
                  <a:moveTo>
                    <a:pt x="7941" y="365422"/>
                  </a:moveTo>
                  <a:lnTo>
                    <a:pt x="1586" y="365422"/>
                  </a:lnTo>
                  <a:lnTo>
                    <a:pt x="1532" y="397172"/>
                  </a:lnTo>
                  <a:lnTo>
                    <a:pt x="7887" y="397172"/>
                  </a:lnTo>
                  <a:lnTo>
                    <a:pt x="7941" y="365422"/>
                  </a:lnTo>
                  <a:close/>
                </a:path>
                <a:path w="1415414" h="1490345">
                  <a:moveTo>
                    <a:pt x="1415100" y="365422"/>
                  </a:moveTo>
                  <a:lnTo>
                    <a:pt x="1407486" y="365422"/>
                  </a:lnTo>
                  <a:lnTo>
                    <a:pt x="1407431" y="397172"/>
                  </a:lnTo>
                  <a:lnTo>
                    <a:pt x="1415046" y="397172"/>
                  </a:lnTo>
                  <a:lnTo>
                    <a:pt x="1415100" y="365422"/>
                  </a:lnTo>
                  <a:close/>
                </a:path>
                <a:path w="1415414" h="1490345">
                  <a:moveTo>
                    <a:pt x="7887" y="397172"/>
                  </a:moveTo>
                  <a:lnTo>
                    <a:pt x="1532" y="397172"/>
                  </a:lnTo>
                  <a:lnTo>
                    <a:pt x="1478" y="428922"/>
                  </a:lnTo>
                  <a:lnTo>
                    <a:pt x="7832" y="428922"/>
                  </a:lnTo>
                  <a:lnTo>
                    <a:pt x="7887" y="397172"/>
                  </a:lnTo>
                  <a:close/>
                </a:path>
                <a:path w="1415414" h="1490345">
                  <a:moveTo>
                    <a:pt x="1415046" y="397172"/>
                  </a:moveTo>
                  <a:lnTo>
                    <a:pt x="1407431" y="397172"/>
                  </a:lnTo>
                  <a:lnTo>
                    <a:pt x="1407377" y="428922"/>
                  </a:lnTo>
                  <a:lnTo>
                    <a:pt x="1414992" y="428922"/>
                  </a:lnTo>
                  <a:lnTo>
                    <a:pt x="1415046" y="397172"/>
                  </a:lnTo>
                  <a:close/>
                </a:path>
                <a:path w="1415414" h="1490345">
                  <a:moveTo>
                    <a:pt x="7832" y="428922"/>
                  </a:moveTo>
                  <a:lnTo>
                    <a:pt x="1478" y="428922"/>
                  </a:lnTo>
                  <a:lnTo>
                    <a:pt x="1445" y="447972"/>
                  </a:lnTo>
                  <a:lnTo>
                    <a:pt x="7799" y="447972"/>
                  </a:lnTo>
                  <a:lnTo>
                    <a:pt x="7832" y="428922"/>
                  </a:lnTo>
                  <a:close/>
                </a:path>
                <a:path w="1415414" h="1490345">
                  <a:moveTo>
                    <a:pt x="1414992" y="428922"/>
                  </a:moveTo>
                  <a:lnTo>
                    <a:pt x="1407377" y="428922"/>
                  </a:lnTo>
                  <a:lnTo>
                    <a:pt x="1407344" y="447972"/>
                  </a:lnTo>
                  <a:lnTo>
                    <a:pt x="1414959" y="447972"/>
                  </a:lnTo>
                  <a:lnTo>
                    <a:pt x="1414992" y="428922"/>
                  </a:lnTo>
                  <a:close/>
                </a:path>
                <a:path w="1415414" h="1490345">
                  <a:moveTo>
                    <a:pt x="7491" y="627042"/>
                  </a:moveTo>
                  <a:lnTo>
                    <a:pt x="1142" y="627042"/>
                  </a:lnTo>
                  <a:lnTo>
                    <a:pt x="1109" y="644822"/>
                  </a:lnTo>
                  <a:lnTo>
                    <a:pt x="7461" y="644822"/>
                  </a:lnTo>
                  <a:lnTo>
                    <a:pt x="7491" y="627042"/>
                  </a:lnTo>
                  <a:close/>
                </a:path>
                <a:path w="1415414" h="1490345">
                  <a:moveTo>
                    <a:pt x="1414656" y="627042"/>
                  </a:moveTo>
                  <a:lnTo>
                    <a:pt x="1407038" y="627042"/>
                  </a:lnTo>
                  <a:lnTo>
                    <a:pt x="1407005" y="644822"/>
                  </a:lnTo>
                  <a:lnTo>
                    <a:pt x="1414623" y="644822"/>
                  </a:lnTo>
                  <a:lnTo>
                    <a:pt x="1414656" y="627042"/>
                  </a:lnTo>
                  <a:close/>
                </a:path>
                <a:path w="1415414" h="1490345">
                  <a:moveTo>
                    <a:pt x="7493" y="625772"/>
                  </a:moveTo>
                  <a:lnTo>
                    <a:pt x="7491" y="627042"/>
                  </a:lnTo>
                  <a:lnTo>
                    <a:pt x="1407038" y="627042"/>
                  </a:lnTo>
                  <a:lnTo>
                    <a:pt x="7493" y="625772"/>
                  </a:lnTo>
                  <a:close/>
                </a:path>
                <a:path w="1415414" h="1490345">
                  <a:moveTo>
                    <a:pt x="7540" y="599102"/>
                  </a:moveTo>
                  <a:lnTo>
                    <a:pt x="1189" y="599102"/>
                  </a:lnTo>
                  <a:lnTo>
                    <a:pt x="1142" y="625772"/>
                  </a:lnTo>
                  <a:lnTo>
                    <a:pt x="7493" y="625772"/>
                  </a:lnTo>
                  <a:lnTo>
                    <a:pt x="7540" y="599102"/>
                  </a:lnTo>
                  <a:close/>
                </a:path>
                <a:path w="1415414" h="1490345">
                  <a:moveTo>
                    <a:pt x="1414704" y="599102"/>
                  </a:moveTo>
                  <a:lnTo>
                    <a:pt x="1407086" y="599102"/>
                  </a:lnTo>
                  <a:lnTo>
                    <a:pt x="1407038" y="625772"/>
                  </a:lnTo>
                  <a:lnTo>
                    <a:pt x="1414656" y="625772"/>
                  </a:lnTo>
                  <a:lnTo>
                    <a:pt x="1414704" y="599102"/>
                  </a:lnTo>
                  <a:close/>
                </a:path>
                <a:path w="1415414" h="1490345">
                  <a:moveTo>
                    <a:pt x="1407068" y="607992"/>
                  </a:moveTo>
                  <a:lnTo>
                    <a:pt x="7526" y="607992"/>
                  </a:lnTo>
                  <a:lnTo>
                    <a:pt x="7524" y="609262"/>
                  </a:lnTo>
                  <a:lnTo>
                    <a:pt x="1407068" y="607992"/>
                  </a:lnTo>
                  <a:close/>
                </a:path>
                <a:path w="1415414" h="1490345">
                  <a:moveTo>
                    <a:pt x="1414717" y="590212"/>
                  </a:moveTo>
                  <a:lnTo>
                    <a:pt x="1407101" y="590212"/>
                  </a:lnTo>
                  <a:lnTo>
                    <a:pt x="1407086" y="599095"/>
                  </a:lnTo>
                  <a:lnTo>
                    <a:pt x="1414704" y="599102"/>
                  </a:lnTo>
                  <a:lnTo>
                    <a:pt x="1414717" y="590212"/>
                  </a:lnTo>
                  <a:close/>
                </a:path>
                <a:path w="1415414" h="1490345">
                  <a:moveTo>
                    <a:pt x="7544" y="597832"/>
                  </a:moveTo>
                  <a:lnTo>
                    <a:pt x="643915" y="598409"/>
                  </a:lnTo>
                  <a:lnTo>
                    <a:pt x="7544" y="597832"/>
                  </a:lnTo>
                  <a:close/>
                </a:path>
                <a:path w="1415414" h="1490345">
                  <a:moveTo>
                    <a:pt x="7557" y="590212"/>
                  </a:moveTo>
                  <a:lnTo>
                    <a:pt x="1204" y="590212"/>
                  </a:lnTo>
                  <a:lnTo>
                    <a:pt x="1192" y="597832"/>
                  </a:lnTo>
                  <a:lnTo>
                    <a:pt x="7544" y="597832"/>
                  </a:lnTo>
                  <a:lnTo>
                    <a:pt x="7557" y="590212"/>
                  </a:lnTo>
                  <a:close/>
                </a:path>
                <a:path w="1415414" h="1490345">
                  <a:moveTo>
                    <a:pt x="7653" y="534332"/>
                  </a:moveTo>
                  <a:lnTo>
                    <a:pt x="1300" y="534332"/>
                  </a:lnTo>
                  <a:lnTo>
                    <a:pt x="1204" y="590212"/>
                  </a:lnTo>
                  <a:lnTo>
                    <a:pt x="7557" y="590206"/>
                  </a:lnTo>
                  <a:lnTo>
                    <a:pt x="7572" y="581322"/>
                  </a:lnTo>
                  <a:lnTo>
                    <a:pt x="1407116" y="581322"/>
                  </a:lnTo>
                  <a:lnTo>
                    <a:pt x="7572" y="580052"/>
                  </a:lnTo>
                  <a:lnTo>
                    <a:pt x="7653" y="534332"/>
                  </a:lnTo>
                  <a:close/>
                </a:path>
                <a:path w="1415414" h="1490345">
                  <a:moveTo>
                    <a:pt x="1407103" y="588949"/>
                  </a:moveTo>
                  <a:lnTo>
                    <a:pt x="7557" y="590212"/>
                  </a:lnTo>
                  <a:lnTo>
                    <a:pt x="1407101" y="590212"/>
                  </a:lnTo>
                  <a:lnTo>
                    <a:pt x="1407103" y="588949"/>
                  </a:lnTo>
                  <a:close/>
                </a:path>
                <a:path w="1415414" h="1490345">
                  <a:moveTo>
                    <a:pt x="1414812" y="534332"/>
                  </a:moveTo>
                  <a:lnTo>
                    <a:pt x="1407197" y="534332"/>
                  </a:lnTo>
                  <a:lnTo>
                    <a:pt x="1407103" y="588949"/>
                  </a:lnTo>
                  <a:lnTo>
                    <a:pt x="1414719" y="588942"/>
                  </a:lnTo>
                  <a:lnTo>
                    <a:pt x="1414812" y="534332"/>
                  </a:lnTo>
                  <a:close/>
                </a:path>
                <a:path w="1415414" h="1490345">
                  <a:moveTo>
                    <a:pt x="1407189" y="538142"/>
                  </a:moveTo>
                  <a:lnTo>
                    <a:pt x="7646" y="538142"/>
                  </a:lnTo>
                  <a:lnTo>
                    <a:pt x="7644" y="539412"/>
                  </a:lnTo>
                  <a:lnTo>
                    <a:pt x="1407189" y="538142"/>
                  </a:lnTo>
                  <a:close/>
                </a:path>
                <a:path w="1415414" h="1490345">
                  <a:moveTo>
                    <a:pt x="644170" y="518514"/>
                  </a:moveTo>
                  <a:lnTo>
                    <a:pt x="1326" y="519092"/>
                  </a:lnTo>
                  <a:lnTo>
                    <a:pt x="1300" y="534332"/>
                  </a:lnTo>
                  <a:lnTo>
                    <a:pt x="7653" y="534326"/>
                  </a:lnTo>
                  <a:lnTo>
                    <a:pt x="7679" y="519092"/>
                  </a:lnTo>
                  <a:lnTo>
                    <a:pt x="644170" y="518514"/>
                  </a:lnTo>
                  <a:close/>
                </a:path>
                <a:path w="1415414" h="1490345">
                  <a:moveTo>
                    <a:pt x="1407199" y="533069"/>
                  </a:moveTo>
                  <a:lnTo>
                    <a:pt x="7653" y="534332"/>
                  </a:lnTo>
                  <a:lnTo>
                    <a:pt x="1407197" y="534332"/>
                  </a:lnTo>
                  <a:lnTo>
                    <a:pt x="1407199" y="533069"/>
                  </a:lnTo>
                  <a:close/>
                </a:path>
                <a:path w="1415414" h="1490345">
                  <a:moveTo>
                    <a:pt x="1414840" y="517822"/>
                  </a:moveTo>
                  <a:lnTo>
                    <a:pt x="1407224" y="517829"/>
                  </a:lnTo>
                  <a:lnTo>
                    <a:pt x="1407199" y="533069"/>
                  </a:lnTo>
                  <a:lnTo>
                    <a:pt x="1414814" y="533062"/>
                  </a:lnTo>
                  <a:lnTo>
                    <a:pt x="1414840" y="517822"/>
                  </a:lnTo>
                  <a:close/>
                </a:path>
                <a:path w="1415414" h="1490345">
                  <a:moveTo>
                    <a:pt x="1378" y="487342"/>
                  </a:moveTo>
                  <a:lnTo>
                    <a:pt x="1326" y="519092"/>
                  </a:lnTo>
                  <a:lnTo>
                    <a:pt x="7679" y="517822"/>
                  </a:lnTo>
                  <a:lnTo>
                    <a:pt x="7734" y="487347"/>
                  </a:lnTo>
                  <a:lnTo>
                    <a:pt x="1378" y="487342"/>
                  </a:lnTo>
                  <a:close/>
                </a:path>
                <a:path w="1415414" h="1490345">
                  <a:moveTo>
                    <a:pt x="1407276" y="488605"/>
                  </a:moveTo>
                  <a:lnTo>
                    <a:pt x="1407224" y="517829"/>
                  </a:lnTo>
                  <a:lnTo>
                    <a:pt x="1414840" y="517822"/>
                  </a:lnTo>
                  <a:lnTo>
                    <a:pt x="1414892" y="488612"/>
                  </a:lnTo>
                  <a:lnTo>
                    <a:pt x="1407276" y="488605"/>
                  </a:lnTo>
                  <a:close/>
                </a:path>
                <a:path w="1415414" h="1490345">
                  <a:moveTo>
                    <a:pt x="707818" y="487976"/>
                  </a:moveTo>
                  <a:lnTo>
                    <a:pt x="7732" y="488612"/>
                  </a:lnTo>
                  <a:lnTo>
                    <a:pt x="1407274" y="488605"/>
                  </a:lnTo>
                  <a:lnTo>
                    <a:pt x="707818" y="487976"/>
                  </a:lnTo>
                  <a:close/>
                </a:path>
                <a:path w="1415414" h="1490345">
                  <a:moveTo>
                    <a:pt x="1407285" y="483525"/>
                  </a:moveTo>
                  <a:lnTo>
                    <a:pt x="1407276" y="488605"/>
                  </a:lnTo>
                  <a:lnTo>
                    <a:pt x="1414892" y="488612"/>
                  </a:lnTo>
                  <a:lnTo>
                    <a:pt x="1414901" y="483532"/>
                  </a:lnTo>
                  <a:lnTo>
                    <a:pt x="1407285" y="483525"/>
                  </a:lnTo>
                  <a:close/>
                </a:path>
                <a:path w="1415414" h="1490345">
                  <a:moveTo>
                    <a:pt x="1407276" y="487342"/>
                  </a:moveTo>
                  <a:lnTo>
                    <a:pt x="1400983" y="487347"/>
                  </a:lnTo>
                  <a:lnTo>
                    <a:pt x="1407274" y="488605"/>
                  </a:lnTo>
                  <a:lnTo>
                    <a:pt x="1407276" y="487342"/>
                  </a:lnTo>
                  <a:close/>
                </a:path>
                <a:path w="1415414" h="1490345">
                  <a:moveTo>
                    <a:pt x="1387" y="482262"/>
                  </a:moveTo>
                  <a:lnTo>
                    <a:pt x="1378" y="487342"/>
                  </a:lnTo>
                  <a:lnTo>
                    <a:pt x="7734" y="487347"/>
                  </a:lnTo>
                  <a:lnTo>
                    <a:pt x="7743" y="482267"/>
                  </a:lnTo>
                  <a:lnTo>
                    <a:pt x="1387" y="482262"/>
                  </a:lnTo>
                  <a:close/>
                </a:path>
                <a:path w="1415414" h="1490345">
                  <a:moveTo>
                    <a:pt x="1407293" y="478445"/>
                  </a:moveTo>
                  <a:lnTo>
                    <a:pt x="1407285" y="483525"/>
                  </a:lnTo>
                  <a:lnTo>
                    <a:pt x="1414901" y="483532"/>
                  </a:lnTo>
                  <a:lnTo>
                    <a:pt x="1414910" y="478452"/>
                  </a:lnTo>
                  <a:lnTo>
                    <a:pt x="1407293" y="478445"/>
                  </a:lnTo>
                  <a:close/>
                </a:path>
                <a:path w="1415414" h="1490345">
                  <a:moveTo>
                    <a:pt x="1395" y="477182"/>
                  </a:moveTo>
                  <a:lnTo>
                    <a:pt x="1387" y="482262"/>
                  </a:lnTo>
                  <a:lnTo>
                    <a:pt x="7743" y="482267"/>
                  </a:lnTo>
                  <a:lnTo>
                    <a:pt x="7751" y="477187"/>
                  </a:lnTo>
                  <a:lnTo>
                    <a:pt x="1395" y="477182"/>
                  </a:lnTo>
                  <a:close/>
                </a:path>
                <a:path w="1415414" h="1490345">
                  <a:moveTo>
                    <a:pt x="1414918" y="473372"/>
                  </a:moveTo>
                  <a:lnTo>
                    <a:pt x="1407302" y="473372"/>
                  </a:lnTo>
                  <a:lnTo>
                    <a:pt x="1407293" y="478445"/>
                  </a:lnTo>
                  <a:lnTo>
                    <a:pt x="1414910" y="478452"/>
                  </a:lnTo>
                  <a:lnTo>
                    <a:pt x="1414918" y="473372"/>
                  </a:lnTo>
                  <a:close/>
                </a:path>
                <a:path w="1415414" h="1490345">
                  <a:moveTo>
                    <a:pt x="7758" y="473372"/>
                  </a:moveTo>
                  <a:lnTo>
                    <a:pt x="1402" y="473372"/>
                  </a:lnTo>
                  <a:lnTo>
                    <a:pt x="1395" y="477182"/>
                  </a:lnTo>
                  <a:lnTo>
                    <a:pt x="7751" y="477187"/>
                  </a:lnTo>
                  <a:lnTo>
                    <a:pt x="7758" y="473372"/>
                  </a:lnTo>
                  <a:close/>
                </a:path>
                <a:path w="1415414" h="1490345">
                  <a:moveTo>
                    <a:pt x="1404" y="472102"/>
                  </a:moveTo>
                  <a:lnTo>
                    <a:pt x="1402" y="473372"/>
                  </a:lnTo>
                  <a:lnTo>
                    <a:pt x="1404" y="472102"/>
                  </a:lnTo>
                  <a:close/>
                </a:path>
                <a:path w="1415414" h="1490345">
                  <a:moveTo>
                    <a:pt x="7760" y="472107"/>
                  </a:moveTo>
                  <a:lnTo>
                    <a:pt x="7758" y="473372"/>
                  </a:lnTo>
                  <a:lnTo>
                    <a:pt x="1407302" y="473365"/>
                  </a:lnTo>
                  <a:lnTo>
                    <a:pt x="7760" y="472107"/>
                  </a:lnTo>
                  <a:close/>
                </a:path>
                <a:path w="1415414" h="1490345">
                  <a:moveTo>
                    <a:pt x="1414933" y="464482"/>
                  </a:moveTo>
                  <a:lnTo>
                    <a:pt x="1407315" y="464482"/>
                  </a:lnTo>
                  <a:lnTo>
                    <a:pt x="1407302" y="473365"/>
                  </a:lnTo>
                  <a:lnTo>
                    <a:pt x="1414918" y="473372"/>
                  </a:lnTo>
                  <a:lnTo>
                    <a:pt x="1414933" y="464482"/>
                  </a:lnTo>
                  <a:close/>
                </a:path>
                <a:path w="1415414" h="1490345">
                  <a:moveTo>
                    <a:pt x="7773" y="464482"/>
                  </a:moveTo>
                  <a:lnTo>
                    <a:pt x="1417" y="464482"/>
                  </a:lnTo>
                  <a:lnTo>
                    <a:pt x="1406" y="472102"/>
                  </a:lnTo>
                  <a:lnTo>
                    <a:pt x="7760" y="472107"/>
                  </a:lnTo>
                  <a:lnTo>
                    <a:pt x="7773" y="464482"/>
                  </a:lnTo>
                  <a:close/>
                </a:path>
                <a:path w="1415414" h="1490345">
                  <a:moveTo>
                    <a:pt x="1419" y="463212"/>
                  </a:moveTo>
                  <a:lnTo>
                    <a:pt x="1417" y="464482"/>
                  </a:lnTo>
                  <a:lnTo>
                    <a:pt x="1419" y="463212"/>
                  </a:lnTo>
                  <a:close/>
                </a:path>
                <a:path w="1415414" h="1490345">
                  <a:moveTo>
                    <a:pt x="707545" y="463847"/>
                  </a:moveTo>
                  <a:lnTo>
                    <a:pt x="7773" y="464482"/>
                  </a:lnTo>
                  <a:lnTo>
                    <a:pt x="1407315" y="464482"/>
                  </a:lnTo>
                  <a:lnTo>
                    <a:pt x="707545" y="463847"/>
                  </a:lnTo>
                  <a:close/>
                </a:path>
                <a:path w="1415414" h="1490345">
                  <a:moveTo>
                    <a:pt x="1414940" y="460672"/>
                  </a:moveTo>
                  <a:lnTo>
                    <a:pt x="1407324" y="460672"/>
                  </a:lnTo>
                  <a:lnTo>
                    <a:pt x="1407318" y="464475"/>
                  </a:lnTo>
                  <a:lnTo>
                    <a:pt x="1414933" y="464482"/>
                  </a:lnTo>
                  <a:lnTo>
                    <a:pt x="1414940" y="460672"/>
                  </a:lnTo>
                  <a:close/>
                </a:path>
                <a:path w="1415414" h="1490345">
                  <a:moveTo>
                    <a:pt x="7780" y="460672"/>
                  </a:moveTo>
                  <a:lnTo>
                    <a:pt x="1426" y="460672"/>
                  </a:lnTo>
                  <a:lnTo>
                    <a:pt x="1421" y="463212"/>
                  </a:lnTo>
                  <a:lnTo>
                    <a:pt x="644344" y="463789"/>
                  </a:lnTo>
                  <a:lnTo>
                    <a:pt x="7775" y="463212"/>
                  </a:lnTo>
                  <a:lnTo>
                    <a:pt x="7780" y="460672"/>
                  </a:lnTo>
                  <a:close/>
                </a:path>
                <a:path w="1415414" h="1490345">
                  <a:moveTo>
                    <a:pt x="7782" y="459407"/>
                  </a:moveTo>
                  <a:lnTo>
                    <a:pt x="7780" y="460672"/>
                  </a:lnTo>
                  <a:lnTo>
                    <a:pt x="1407324" y="460665"/>
                  </a:lnTo>
                  <a:lnTo>
                    <a:pt x="7782" y="459407"/>
                  </a:lnTo>
                  <a:close/>
                </a:path>
                <a:path w="1415414" h="1490345">
                  <a:moveTo>
                    <a:pt x="1414959" y="449242"/>
                  </a:moveTo>
                  <a:lnTo>
                    <a:pt x="1407344" y="449242"/>
                  </a:lnTo>
                  <a:lnTo>
                    <a:pt x="1407324" y="460665"/>
                  </a:lnTo>
                  <a:lnTo>
                    <a:pt x="1414940" y="460672"/>
                  </a:lnTo>
                  <a:lnTo>
                    <a:pt x="1414959" y="449242"/>
                  </a:lnTo>
                  <a:close/>
                </a:path>
                <a:path w="1415414" h="1490345">
                  <a:moveTo>
                    <a:pt x="7799" y="449242"/>
                  </a:moveTo>
                  <a:lnTo>
                    <a:pt x="1445" y="449242"/>
                  </a:lnTo>
                  <a:lnTo>
                    <a:pt x="1426" y="459402"/>
                  </a:lnTo>
                  <a:lnTo>
                    <a:pt x="7782" y="459407"/>
                  </a:lnTo>
                  <a:lnTo>
                    <a:pt x="7799" y="449242"/>
                  </a:lnTo>
                  <a:close/>
                </a:path>
                <a:path w="1415414" h="1490345">
                  <a:moveTo>
                    <a:pt x="6781" y="1041062"/>
                  </a:moveTo>
                  <a:lnTo>
                    <a:pt x="435" y="1041062"/>
                  </a:lnTo>
                  <a:lnTo>
                    <a:pt x="422" y="1047412"/>
                  </a:lnTo>
                  <a:lnTo>
                    <a:pt x="6768" y="1047412"/>
                  </a:lnTo>
                  <a:lnTo>
                    <a:pt x="6781" y="1041062"/>
                  </a:lnTo>
                  <a:close/>
                </a:path>
                <a:path w="1415414" h="1490345">
                  <a:moveTo>
                    <a:pt x="1413949" y="1041062"/>
                  </a:moveTo>
                  <a:lnTo>
                    <a:pt x="1406325" y="1041062"/>
                  </a:lnTo>
                  <a:lnTo>
                    <a:pt x="1406312" y="1047412"/>
                  </a:lnTo>
                  <a:lnTo>
                    <a:pt x="1413936" y="1047412"/>
                  </a:lnTo>
                  <a:lnTo>
                    <a:pt x="1413949" y="1041062"/>
                  </a:lnTo>
                  <a:close/>
                </a:path>
                <a:path w="1415414" h="1490345">
                  <a:moveTo>
                    <a:pt x="6783" y="1039797"/>
                  </a:moveTo>
                  <a:lnTo>
                    <a:pt x="6781" y="1041062"/>
                  </a:lnTo>
                  <a:lnTo>
                    <a:pt x="1406325" y="1041055"/>
                  </a:lnTo>
                  <a:lnTo>
                    <a:pt x="6783" y="1039797"/>
                  </a:lnTo>
                  <a:close/>
                </a:path>
                <a:path w="1415414" h="1490345">
                  <a:moveTo>
                    <a:pt x="1406338" y="1033435"/>
                  </a:moveTo>
                  <a:lnTo>
                    <a:pt x="1406325" y="1041055"/>
                  </a:lnTo>
                  <a:lnTo>
                    <a:pt x="1413949" y="1041062"/>
                  </a:lnTo>
                  <a:lnTo>
                    <a:pt x="1413962" y="1033442"/>
                  </a:lnTo>
                  <a:lnTo>
                    <a:pt x="1406338" y="1033435"/>
                  </a:lnTo>
                  <a:close/>
                </a:path>
                <a:path w="1415414" h="1490345">
                  <a:moveTo>
                    <a:pt x="6794" y="1033436"/>
                  </a:moveTo>
                  <a:lnTo>
                    <a:pt x="448" y="1033442"/>
                  </a:lnTo>
                  <a:lnTo>
                    <a:pt x="435" y="1039792"/>
                  </a:lnTo>
                  <a:lnTo>
                    <a:pt x="6783" y="1039797"/>
                  </a:lnTo>
                  <a:lnTo>
                    <a:pt x="6794" y="1033436"/>
                  </a:lnTo>
                  <a:close/>
                </a:path>
                <a:path w="1415414" h="1490345">
                  <a:moveTo>
                    <a:pt x="448" y="1032172"/>
                  </a:moveTo>
                  <a:lnTo>
                    <a:pt x="446" y="1033442"/>
                  </a:lnTo>
                  <a:lnTo>
                    <a:pt x="448" y="1032172"/>
                  </a:lnTo>
                  <a:close/>
                </a:path>
                <a:path w="1415414" h="1490345">
                  <a:moveTo>
                    <a:pt x="6796" y="1032177"/>
                  </a:moveTo>
                  <a:lnTo>
                    <a:pt x="6794" y="1033436"/>
                  </a:lnTo>
                  <a:lnTo>
                    <a:pt x="8070" y="1032179"/>
                  </a:lnTo>
                  <a:lnTo>
                    <a:pt x="6796" y="1032177"/>
                  </a:lnTo>
                  <a:close/>
                </a:path>
                <a:path w="1415414" h="1490345">
                  <a:moveTo>
                    <a:pt x="1413969" y="1029632"/>
                  </a:moveTo>
                  <a:lnTo>
                    <a:pt x="1406345" y="1029632"/>
                  </a:lnTo>
                  <a:lnTo>
                    <a:pt x="1406340" y="1032179"/>
                  </a:lnTo>
                  <a:lnTo>
                    <a:pt x="1413960" y="1032172"/>
                  </a:lnTo>
                  <a:lnTo>
                    <a:pt x="1413969" y="1029632"/>
                  </a:lnTo>
                  <a:close/>
                </a:path>
                <a:path w="1415414" h="1490345">
                  <a:moveTo>
                    <a:pt x="6800" y="1029632"/>
                  </a:moveTo>
                  <a:lnTo>
                    <a:pt x="455" y="1029632"/>
                  </a:lnTo>
                  <a:lnTo>
                    <a:pt x="450" y="1032172"/>
                  </a:lnTo>
                  <a:lnTo>
                    <a:pt x="6796" y="1032177"/>
                  </a:lnTo>
                  <a:lnTo>
                    <a:pt x="6800" y="1029632"/>
                  </a:lnTo>
                  <a:close/>
                </a:path>
                <a:path w="1415414" h="1490345">
                  <a:moveTo>
                    <a:pt x="6807" y="1025822"/>
                  </a:moveTo>
                  <a:lnTo>
                    <a:pt x="459" y="1025822"/>
                  </a:lnTo>
                  <a:lnTo>
                    <a:pt x="455" y="1028362"/>
                  </a:lnTo>
                  <a:lnTo>
                    <a:pt x="1413969" y="1029632"/>
                  </a:lnTo>
                  <a:lnTo>
                    <a:pt x="1413971" y="1028362"/>
                  </a:lnTo>
                  <a:lnTo>
                    <a:pt x="6800" y="1028362"/>
                  </a:lnTo>
                  <a:lnTo>
                    <a:pt x="6807" y="1025822"/>
                  </a:lnTo>
                  <a:close/>
                </a:path>
                <a:path w="1415414" h="1490345">
                  <a:moveTo>
                    <a:pt x="1413975" y="1025822"/>
                  </a:moveTo>
                  <a:lnTo>
                    <a:pt x="1406351" y="1025822"/>
                  </a:lnTo>
                  <a:lnTo>
                    <a:pt x="1406345" y="1028362"/>
                  </a:lnTo>
                  <a:lnTo>
                    <a:pt x="1413971" y="1028362"/>
                  </a:lnTo>
                  <a:lnTo>
                    <a:pt x="1413975" y="1025822"/>
                  </a:lnTo>
                  <a:close/>
                </a:path>
                <a:path w="1415414" h="1490345">
                  <a:moveTo>
                    <a:pt x="461" y="1024552"/>
                  </a:moveTo>
                  <a:lnTo>
                    <a:pt x="459" y="1025822"/>
                  </a:lnTo>
                  <a:lnTo>
                    <a:pt x="461" y="1024552"/>
                  </a:lnTo>
                  <a:close/>
                </a:path>
                <a:path w="1415414" h="1490345">
                  <a:moveTo>
                    <a:pt x="1413984" y="1019472"/>
                  </a:moveTo>
                  <a:lnTo>
                    <a:pt x="1406360" y="1019479"/>
                  </a:lnTo>
                  <a:lnTo>
                    <a:pt x="1406351" y="1025815"/>
                  </a:lnTo>
                  <a:lnTo>
                    <a:pt x="1413975" y="1025822"/>
                  </a:lnTo>
                  <a:lnTo>
                    <a:pt x="1413984" y="1019472"/>
                  </a:lnTo>
                  <a:close/>
                </a:path>
                <a:path w="1415414" h="1490345">
                  <a:moveTo>
                    <a:pt x="6814" y="1020736"/>
                  </a:moveTo>
                  <a:lnTo>
                    <a:pt x="470" y="1020742"/>
                  </a:lnTo>
                  <a:lnTo>
                    <a:pt x="463" y="1024552"/>
                  </a:lnTo>
                  <a:lnTo>
                    <a:pt x="642552" y="1025129"/>
                  </a:lnTo>
                  <a:lnTo>
                    <a:pt x="6809" y="1024552"/>
                  </a:lnTo>
                  <a:lnTo>
                    <a:pt x="6814" y="1020736"/>
                  </a:lnTo>
                  <a:close/>
                </a:path>
                <a:path w="1415414" h="1490345">
                  <a:moveTo>
                    <a:pt x="1414001" y="1009312"/>
                  </a:moveTo>
                  <a:lnTo>
                    <a:pt x="487" y="1010582"/>
                  </a:lnTo>
                  <a:lnTo>
                    <a:pt x="472" y="1019472"/>
                  </a:lnTo>
                  <a:lnTo>
                    <a:pt x="6816" y="1019472"/>
                  </a:lnTo>
                  <a:lnTo>
                    <a:pt x="6814" y="1020736"/>
                  </a:lnTo>
                  <a:lnTo>
                    <a:pt x="6833" y="1010582"/>
                  </a:lnTo>
                  <a:lnTo>
                    <a:pt x="1414000" y="1010582"/>
                  </a:lnTo>
                  <a:lnTo>
                    <a:pt x="1414001" y="1009312"/>
                  </a:lnTo>
                  <a:close/>
                </a:path>
                <a:path w="1415414" h="1490345">
                  <a:moveTo>
                    <a:pt x="1414000" y="1010582"/>
                  </a:moveTo>
                  <a:lnTo>
                    <a:pt x="1406378" y="1010582"/>
                  </a:lnTo>
                  <a:lnTo>
                    <a:pt x="1406360" y="1019472"/>
                  </a:lnTo>
                  <a:lnTo>
                    <a:pt x="1413984" y="1019472"/>
                  </a:lnTo>
                  <a:lnTo>
                    <a:pt x="1414000" y="1010582"/>
                  </a:lnTo>
                  <a:close/>
                </a:path>
                <a:path w="1415414" h="1490345">
                  <a:moveTo>
                    <a:pt x="6888" y="978826"/>
                  </a:moveTo>
                  <a:lnTo>
                    <a:pt x="541" y="978832"/>
                  </a:lnTo>
                  <a:lnTo>
                    <a:pt x="487" y="1009312"/>
                  </a:lnTo>
                  <a:lnTo>
                    <a:pt x="6833" y="1009312"/>
                  </a:lnTo>
                  <a:lnTo>
                    <a:pt x="6888" y="978826"/>
                  </a:lnTo>
                  <a:close/>
                </a:path>
                <a:path w="1415414" h="1490345">
                  <a:moveTo>
                    <a:pt x="1414056" y="977562"/>
                  </a:moveTo>
                  <a:lnTo>
                    <a:pt x="6888" y="978832"/>
                  </a:lnTo>
                  <a:lnTo>
                    <a:pt x="1406432" y="978832"/>
                  </a:lnTo>
                  <a:lnTo>
                    <a:pt x="1406378" y="1009312"/>
                  </a:lnTo>
                  <a:lnTo>
                    <a:pt x="1414001" y="1009312"/>
                  </a:lnTo>
                  <a:lnTo>
                    <a:pt x="1414056" y="977562"/>
                  </a:lnTo>
                  <a:close/>
                </a:path>
                <a:path w="1415414" h="1490345">
                  <a:moveTo>
                    <a:pt x="1406432" y="977562"/>
                  </a:moveTo>
                  <a:lnTo>
                    <a:pt x="6890" y="977562"/>
                  </a:lnTo>
                  <a:lnTo>
                    <a:pt x="6888" y="978826"/>
                  </a:lnTo>
                  <a:lnTo>
                    <a:pt x="1406432" y="977562"/>
                  </a:lnTo>
                  <a:close/>
                </a:path>
                <a:path w="1415414" h="1490345">
                  <a:moveTo>
                    <a:pt x="6897" y="973752"/>
                  </a:moveTo>
                  <a:lnTo>
                    <a:pt x="550" y="973752"/>
                  </a:lnTo>
                  <a:lnTo>
                    <a:pt x="541" y="977562"/>
                  </a:lnTo>
                  <a:lnTo>
                    <a:pt x="6890" y="977562"/>
                  </a:lnTo>
                  <a:lnTo>
                    <a:pt x="6897" y="973752"/>
                  </a:lnTo>
                  <a:close/>
                </a:path>
                <a:path w="1415414" h="1490345">
                  <a:moveTo>
                    <a:pt x="1414064" y="973752"/>
                  </a:moveTo>
                  <a:lnTo>
                    <a:pt x="1406441" y="973752"/>
                  </a:lnTo>
                  <a:lnTo>
                    <a:pt x="1406432" y="977562"/>
                  </a:lnTo>
                  <a:lnTo>
                    <a:pt x="1414056" y="977562"/>
                  </a:lnTo>
                  <a:lnTo>
                    <a:pt x="1414064" y="973752"/>
                  </a:lnTo>
                  <a:close/>
                </a:path>
                <a:path w="1415414" h="1490345">
                  <a:moveTo>
                    <a:pt x="6930" y="953426"/>
                  </a:moveTo>
                  <a:lnTo>
                    <a:pt x="585" y="953432"/>
                  </a:lnTo>
                  <a:lnTo>
                    <a:pt x="550" y="973752"/>
                  </a:lnTo>
                  <a:lnTo>
                    <a:pt x="6897" y="973746"/>
                  </a:lnTo>
                  <a:lnTo>
                    <a:pt x="6930" y="953426"/>
                  </a:lnTo>
                  <a:close/>
                </a:path>
                <a:path w="1415414" h="1490345">
                  <a:moveTo>
                    <a:pt x="1406443" y="972489"/>
                  </a:moveTo>
                  <a:lnTo>
                    <a:pt x="6897" y="973752"/>
                  </a:lnTo>
                  <a:lnTo>
                    <a:pt x="1406441" y="973752"/>
                  </a:lnTo>
                  <a:lnTo>
                    <a:pt x="1406443" y="972489"/>
                  </a:lnTo>
                  <a:close/>
                </a:path>
                <a:path w="1415414" h="1490345">
                  <a:moveTo>
                    <a:pt x="1414099" y="952162"/>
                  </a:moveTo>
                  <a:lnTo>
                    <a:pt x="1406476" y="952169"/>
                  </a:lnTo>
                  <a:lnTo>
                    <a:pt x="1406443" y="972489"/>
                  </a:lnTo>
                  <a:lnTo>
                    <a:pt x="1414064" y="972482"/>
                  </a:lnTo>
                  <a:lnTo>
                    <a:pt x="1414099" y="952162"/>
                  </a:lnTo>
                  <a:close/>
                </a:path>
                <a:path w="1415414" h="1490345">
                  <a:moveTo>
                    <a:pt x="1406476" y="952162"/>
                  </a:moveTo>
                  <a:lnTo>
                    <a:pt x="6932" y="952162"/>
                  </a:lnTo>
                  <a:lnTo>
                    <a:pt x="6930" y="953426"/>
                  </a:lnTo>
                  <a:lnTo>
                    <a:pt x="1406476" y="952162"/>
                  </a:lnTo>
                  <a:close/>
                </a:path>
                <a:path w="1415414" h="1490345">
                  <a:moveTo>
                    <a:pt x="611" y="936922"/>
                  </a:moveTo>
                  <a:lnTo>
                    <a:pt x="585" y="952162"/>
                  </a:lnTo>
                  <a:lnTo>
                    <a:pt x="6932" y="952162"/>
                  </a:lnTo>
                  <a:lnTo>
                    <a:pt x="6958" y="936927"/>
                  </a:lnTo>
                  <a:lnTo>
                    <a:pt x="611" y="936922"/>
                  </a:lnTo>
                  <a:close/>
                </a:path>
                <a:path w="1415414" h="1490345">
                  <a:moveTo>
                    <a:pt x="1406500" y="938185"/>
                  </a:moveTo>
                  <a:lnTo>
                    <a:pt x="1406476" y="952162"/>
                  </a:lnTo>
                  <a:lnTo>
                    <a:pt x="1414099" y="952162"/>
                  </a:lnTo>
                  <a:lnTo>
                    <a:pt x="1414123" y="938192"/>
                  </a:lnTo>
                  <a:lnTo>
                    <a:pt x="1406500" y="938185"/>
                  </a:lnTo>
                  <a:close/>
                </a:path>
                <a:path w="1415414" h="1490345">
                  <a:moveTo>
                    <a:pt x="1414168" y="911522"/>
                  </a:moveTo>
                  <a:lnTo>
                    <a:pt x="1406548" y="911522"/>
                  </a:lnTo>
                  <a:lnTo>
                    <a:pt x="1406502" y="936922"/>
                  </a:lnTo>
                  <a:lnTo>
                    <a:pt x="1414125" y="936922"/>
                  </a:lnTo>
                  <a:lnTo>
                    <a:pt x="1414125" y="938192"/>
                  </a:lnTo>
                  <a:lnTo>
                    <a:pt x="1414168" y="911522"/>
                  </a:lnTo>
                  <a:close/>
                </a:path>
                <a:path w="1415414" h="1490345">
                  <a:moveTo>
                    <a:pt x="1406502" y="936922"/>
                  </a:moveTo>
                  <a:lnTo>
                    <a:pt x="6958" y="936927"/>
                  </a:lnTo>
                  <a:lnTo>
                    <a:pt x="1406500" y="938185"/>
                  </a:lnTo>
                  <a:lnTo>
                    <a:pt x="1406502" y="936922"/>
                  </a:lnTo>
                  <a:close/>
                </a:path>
                <a:path w="1415414" h="1490345">
                  <a:moveTo>
                    <a:pt x="7004" y="911522"/>
                  </a:moveTo>
                  <a:lnTo>
                    <a:pt x="656" y="911522"/>
                  </a:lnTo>
                  <a:lnTo>
                    <a:pt x="611" y="936922"/>
                  </a:lnTo>
                  <a:lnTo>
                    <a:pt x="6958" y="936922"/>
                  </a:lnTo>
                  <a:lnTo>
                    <a:pt x="7004" y="911522"/>
                  </a:lnTo>
                  <a:close/>
                </a:path>
                <a:path w="1415414" h="1490345">
                  <a:moveTo>
                    <a:pt x="1406515" y="929302"/>
                  </a:moveTo>
                  <a:lnTo>
                    <a:pt x="6971" y="930572"/>
                  </a:lnTo>
                  <a:lnTo>
                    <a:pt x="1406513" y="930572"/>
                  </a:lnTo>
                  <a:lnTo>
                    <a:pt x="1406515" y="929302"/>
                  </a:lnTo>
                  <a:close/>
                </a:path>
                <a:path w="1415414" h="1490345">
                  <a:moveTo>
                    <a:pt x="1406529" y="921682"/>
                  </a:moveTo>
                  <a:close/>
                </a:path>
                <a:path w="1415414" h="1490345">
                  <a:moveTo>
                    <a:pt x="1406531" y="920412"/>
                  </a:moveTo>
                  <a:lnTo>
                    <a:pt x="6986" y="920412"/>
                  </a:lnTo>
                  <a:lnTo>
                    <a:pt x="1406529" y="921682"/>
                  </a:lnTo>
                  <a:lnTo>
                    <a:pt x="1406531" y="920412"/>
                  </a:lnTo>
                  <a:close/>
                </a:path>
                <a:path w="1415414" h="1490345">
                  <a:moveTo>
                    <a:pt x="752" y="854372"/>
                  </a:moveTo>
                  <a:lnTo>
                    <a:pt x="656" y="911522"/>
                  </a:lnTo>
                  <a:lnTo>
                    <a:pt x="7004" y="911516"/>
                  </a:lnTo>
                  <a:lnTo>
                    <a:pt x="7100" y="854377"/>
                  </a:lnTo>
                  <a:lnTo>
                    <a:pt x="752" y="854372"/>
                  </a:lnTo>
                  <a:close/>
                </a:path>
                <a:path w="1415414" h="1490345">
                  <a:moveTo>
                    <a:pt x="643096" y="854949"/>
                  </a:moveTo>
                  <a:lnTo>
                    <a:pt x="1406644" y="855642"/>
                  </a:lnTo>
                  <a:lnTo>
                    <a:pt x="1406548" y="910252"/>
                  </a:lnTo>
                  <a:lnTo>
                    <a:pt x="642917" y="910945"/>
                  </a:lnTo>
                  <a:lnTo>
                    <a:pt x="1414171" y="910252"/>
                  </a:lnTo>
                  <a:lnTo>
                    <a:pt x="1414266" y="855642"/>
                  </a:lnTo>
                  <a:lnTo>
                    <a:pt x="643096" y="854949"/>
                  </a:lnTo>
                  <a:close/>
                </a:path>
                <a:path w="1415414" h="1490345">
                  <a:moveTo>
                    <a:pt x="1414316" y="826432"/>
                  </a:moveTo>
                  <a:lnTo>
                    <a:pt x="1406695" y="826432"/>
                  </a:lnTo>
                  <a:lnTo>
                    <a:pt x="1406644" y="854372"/>
                  </a:lnTo>
                  <a:lnTo>
                    <a:pt x="1414266" y="855642"/>
                  </a:lnTo>
                  <a:lnTo>
                    <a:pt x="1414316" y="826432"/>
                  </a:lnTo>
                  <a:close/>
                </a:path>
                <a:path w="1415414" h="1490345">
                  <a:moveTo>
                    <a:pt x="7150" y="826432"/>
                  </a:moveTo>
                  <a:lnTo>
                    <a:pt x="801" y="826432"/>
                  </a:lnTo>
                  <a:lnTo>
                    <a:pt x="752" y="854372"/>
                  </a:lnTo>
                  <a:lnTo>
                    <a:pt x="7100" y="854377"/>
                  </a:lnTo>
                  <a:lnTo>
                    <a:pt x="7150" y="826432"/>
                  </a:lnTo>
                  <a:close/>
                </a:path>
                <a:path w="1415414" h="1490345">
                  <a:moveTo>
                    <a:pt x="1406695" y="825162"/>
                  </a:moveTo>
                  <a:lnTo>
                    <a:pt x="7152" y="825162"/>
                  </a:lnTo>
                  <a:lnTo>
                    <a:pt x="7150" y="826432"/>
                  </a:lnTo>
                  <a:lnTo>
                    <a:pt x="1406695" y="825162"/>
                  </a:lnTo>
                  <a:close/>
                </a:path>
                <a:path w="1415414" h="1490345">
                  <a:moveTo>
                    <a:pt x="964" y="729912"/>
                  </a:moveTo>
                  <a:lnTo>
                    <a:pt x="801" y="825162"/>
                  </a:lnTo>
                  <a:lnTo>
                    <a:pt x="7152" y="825162"/>
                  </a:lnTo>
                  <a:lnTo>
                    <a:pt x="7316" y="729917"/>
                  </a:lnTo>
                  <a:lnTo>
                    <a:pt x="964" y="729912"/>
                  </a:lnTo>
                  <a:close/>
                </a:path>
                <a:path w="1415414" h="1490345">
                  <a:moveTo>
                    <a:pt x="1406856" y="731175"/>
                  </a:moveTo>
                  <a:lnTo>
                    <a:pt x="1406695" y="825162"/>
                  </a:lnTo>
                  <a:lnTo>
                    <a:pt x="1414316" y="825162"/>
                  </a:lnTo>
                  <a:lnTo>
                    <a:pt x="1414476" y="731182"/>
                  </a:lnTo>
                  <a:lnTo>
                    <a:pt x="1406856" y="731175"/>
                  </a:lnTo>
                  <a:close/>
                </a:path>
                <a:path w="1415414" h="1490345">
                  <a:moveTo>
                    <a:pt x="1406747" y="794682"/>
                  </a:moveTo>
                  <a:close/>
                </a:path>
                <a:path w="1415414" h="1490345">
                  <a:moveTo>
                    <a:pt x="1414589" y="666412"/>
                  </a:moveTo>
                  <a:lnTo>
                    <a:pt x="1406968" y="666412"/>
                  </a:lnTo>
                  <a:lnTo>
                    <a:pt x="1406858" y="729912"/>
                  </a:lnTo>
                  <a:lnTo>
                    <a:pt x="1414478" y="729912"/>
                  </a:lnTo>
                  <a:lnTo>
                    <a:pt x="1414478" y="731182"/>
                  </a:lnTo>
                  <a:lnTo>
                    <a:pt x="1414589" y="666412"/>
                  </a:lnTo>
                  <a:close/>
                </a:path>
                <a:path w="1415414" h="1490345">
                  <a:moveTo>
                    <a:pt x="1406858" y="729912"/>
                  </a:moveTo>
                  <a:lnTo>
                    <a:pt x="1400569" y="729917"/>
                  </a:lnTo>
                  <a:lnTo>
                    <a:pt x="1406856" y="731175"/>
                  </a:lnTo>
                  <a:lnTo>
                    <a:pt x="1406858" y="729912"/>
                  </a:lnTo>
                  <a:close/>
                </a:path>
                <a:path w="1415414" h="1490345">
                  <a:moveTo>
                    <a:pt x="1406858" y="729912"/>
                  </a:moveTo>
                  <a:lnTo>
                    <a:pt x="7316" y="729917"/>
                  </a:lnTo>
                  <a:lnTo>
                    <a:pt x="707402" y="730546"/>
                  </a:lnTo>
                  <a:lnTo>
                    <a:pt x="1406858" y="729912"/>
                  </a:lnTo>
                  <a:close/>
                </a:path>
                <a:path w="1415414" h="1490345">
                  <a:moveTo>
                    <a:pt x="7426" y="666412"/>
                  </a:moveTo>
                  <a:lnTo>
                    <a:pt x="1072" y="666412"/>
                  </a:lnTo>
                  <a:lnTo>
                    <a:pt x="964" y="729912"/>
                  </a:lnTo>
                  <a:lnTo>
                    <a:pt x="7316" y="729912"/>
                  </a:lnTo>
                  <a:lnTo>
                    <a:pt x="7426" y="666412"/>
                  </a:lnTo>
                  <a:close/>
                </a:path>
                <a:path w="1415414" h="1490345">
                  <a:moveTo>
                    <a:pt x="1074" y="665142"/>
                  </a:moveTo>
                  <a:lnTo>
                    <a:pt x="1072" y="666412"/>
                  </a:lnTo>
                  <a:lnTo>
                    <a:pt x="1074" y="665142"/>
                  </a:lnTo>
                  <a:close/>
                </a:path>
                <a:path w="1415414" h="1490345">
                  <a:moveTo>
                    <a:pt x="7428" y="665147"/>
                  </a:moveTo>
                  <a:lnTo>
                    <a:pt x="7426" y="666412"/>
                  </a:lnTo>
                  <a:lnTo>
                    <a:pt x="14971" y="666405"/>
                  </a:lnTo>
                  <a:lnTo>
                    <a:pt x="7428" y="665147"/>
                  </a:lnTo>
                  <a:close/>
                </a:path>
                <a:path w="1415414" h="1490345">
                  <a:moveTo>
                    <a:pt x="1414623" y="646092"/>
                  </a:moveTo>
                  <a:lnTo>
                    <a:pt x="1407005" y="646092"/>
                  </a:lnTo>
                  <a:lnTo>
                    <a:pt x="1406970" y="666405"/>
                  </a:lnTo>
                  <a:lnTo>
                    <a:pt x="1414589" y="666412"/>
                  </a:lnTo>
                  <a:lnTo>
                    <a:pt x="1414623" y="646092"/>
                  </a:lnTo>
                  <a:close/>
                </a:path>
                <a:path w="1415414" h="1490345">
                  <a:moveTo>
                    <a:pt x="1406970" y="665142"/>
                  </a:moveTo>
                  <a:lnTo>
                    <a:pt x="1400679" y="665147"/>
                  </a:lnTo>
                  <a:lnTo>
                    <a:pt x="1406968" y="666405"/>
                  </a:lnTo>
                  <a:lnTo>
                    <a:pt x="1406970" y="665142"/>
                  </a:lnTo>
                  <a:close/>
                </a:path>
                <a:path w="1415414" h="1490345">
                  <a:moveTo>
                    <a:pt x="7461" y="646092"/>
                  </a:moveTo>
                  <a:lnTo>
                    <a:pt x="1109" y="646092"/>
                  </a:lnTo>
                  <a:lnTo>
                    <a:pt x="1077" y="665142"/>
                  </a:lnTo>
                  <a:lnTo>
                    <a:pt x="7428" y="665147"/>
                  </a:lnTo>
                  <a:lnTo>
                    <a:pt x="7461" y="646092"/>
                  </a:lnTo>
                  <a:close/>
                </a:path>
                <a:path w="1415414" h="1490345">
                  <a:moveTo>
                    <a:pt x="6564" y="1165648"/>
                  </a:moveTo>
                  <a:lnTo>
                    <a:pt x="221" y="1165649"/>
                  </a:lnTo>
                  <a:lnTo>
                    <a:pt x="216" y="1168062"/>
                  </a:lnTo>
                  <a:lnTo>
                    <a:pt x="6560" y="1168062"/>
                  </a:lnTo>
                  <a:lnTo>
                    <a:pt x="6564" y="1165648"/>
                  </a:lnTo>
                  <a:close/>
                </a:path>
                <a:path w="1415414" h="1490345">
                  <a:moveTo>
                    <a:pt x="1413735" y="1165522"/>
                  </a:moveTo>
                  <a:lnTo>
                    <a:pt x="6564" y="1165649"/>
                  </a:lnTo>
                  <a:lnTo>
                    <a:pt x="1406109" y="1165649"/>
                  </a:lnTo>
                  <a:lnTo>
                    <a:pt x="1406104" y="1168062"/>
                  </a:lnTo>
                  <a:lnTo>
                    <a:pt x="1413731" y="1168062"/>
                  </a:lnTo>
                  <a:lnTo>
                    <a:pt x="1413735" y="1165522"/>
                  </a:lnTo>
                  <a:close/>
                </a:path>
                <a:path w="1415414" h="1490345">
                  <a:moveTo>
                    <a:pt x="1406109" y="1165522"/>
                  </a:moveTo>
                  <a:lnTo>
                    <a:pt x="6565" y="1165522"/>
                  </a:lnTo>
                  <a:lnTo>
                    <a:pt x="1406109" y="1165522"/>
                  </a:lnTo>
                  <a:close/>
                </a:path>
                <a:path w="1415414" h="1490345">
                  <a:moveTo>
                    <a:pt x="6569" y="1163109"/>
                  </a:moveTo>
                  <a:lnTo>
                    <a:pt x="225" y="1163109"/>
                  </a:lnTo>
                  <a:lnTo>
                    <a:pt x="221" y="1165522"/>
                  </a:lnTo>
                  <a:lnTo>
                    <a:pt x="6565" y="1165522"/>
                  </a:lnTo>
                  <a:lnTo>
                    <a:pt x="6569" y="1163109"/>
                  </a:lnTo>
                  <a:close/>
                </a:path>
                <a:path w="1415414" h="1490345">
                  <a:moveTo>
                    <a:pt x="1413739" y="1163109"/>
                  </a:moveTo>
                  <a:lnTo>
                    <a:pt x="1406113" y="1163109"/>
                  </a:lnTo>
                  <a:lnTo>
                    <a:pt x="1406109" y="1165522"/>
                  </a:lnTo>
                  <a:lnTo>
                    <a:pt x="1413735" y="1165522"/>
                  </a:lnTo>
                  <a:lnTo>
                    <a:pt x="1413739" y="1163109"/>
                  </a:lnTo>
                  <a:close/>
                </a:path>
                <a:path w="1415414" h="1490345">
                  <a:moveTo>
                    <a:pt x="6573" y="1160569"/>
                  </a:moveTo>
                  <a:lnTo>
                    <a:pt x="229" y="1160569"/>
                  </a:lnTo>
                  <a:lnTo>
                    <a:pt x="225" y="1163109"/>
                  </a:lnTo>
                  <a:lnTo>
                    <a:pt x="6569" y="1163108"/>
                  </a:lnTo>
                  <a:lnTo>
                    <a:pt x="6573" y="1160569"/>
                  </a:lnTo>
                  <a:close/>
                </a:path>
                <a:path w="1415414" h="1490345">
                  <a:moveTo>
                    <a:pt x="1406113" y="1162982"/>
                  </a:moveTo>
                  <a:lnTo>
                    <a:pt x="6569" y="1163109"/>
                  </a:lnTo>
                  <a:lnTo>
                    <a:pt x="1406113" y="1163109"/>
                  </a:lnTo>
                  <a:close/>
                </a:path>
                <a:path w="1415414" h="1490345">
                  <a:moveTo>
                    <a:pt x="1413744" y="1160569"/>
                  </a:moveTo>
                  <a:lnTo>
                    <a:pt x="1406117" y="1160569"/>
                  </a:lnTo>
                  <a:lnTo>
                    <a:pt x="1406113" y="1162982"/>
                  </a:lnTo>
                  <a:lnTo>
                    <a:pt x="1413739" y="1162982"/>
                  </a:lnTo>
                  <a:lnTo>
                    <a:pt x="1413744" y="1160569"/>
                  </a:lnTo>
                  <a:close/>
                </a:path>
                <a:path w="1415414" h="1490345">
                  <a:moveTo>
                    <a:pt x="6577" y="1158028"/>
                  </a:moveTo>
                  <a:lnTo>
                    <a:pt x="234" y="1158029"/>
                  </a:lnTo>
                  <a:lnTo>
                    <a:pt x="229" y="1160569"/>
                  </a:lnTo>
                  <a:lnTo>
                    <a:pt x="6573" y="1160568"/>
                  </a:lnTo>
                  <a:lnTo>
                    <a:pt x="6577" y="1158028"/>
                  </a:lnTo>
                  <a:close/>
                </a:path>
                <a:path w="1415414" h="1490345">
                  <a:moveTo>
                    <a:pt x="1406118" y="1160442"/>
                  </a:moveTo>
                  <a:lnTo>
                    <a:pt x="6573" y="1160569"/>
                  </a:lnTo>
                  <a:lnTo>
                    <a:pt x="1406117" y="1160569"/>
                  </a:lnTo>
                  <a:close/>
                </a:path>
                <a:path w="1415414" h="1490345">
                  <a:moveTo>
                    <a:pt x="1413748" y="1157902"/>
                  </a:moveTo>
                  <a:lnTo>
                    <a:pt x="1406122" y="1157902"/>
                  </a:lnTo>
                  <a:lnTo>
                    <a:pt x="1406118" y="1160442"/>
                  </a:lnTo>
                  <a:lnTo>
                    <a:pt x="1413744" y="1160442"/>
                  </a:lnTo>
                  <a:lnTo>
                    <a:pt x="1413748" y="1157902"/>
                  </a:lnTo>
                  <a:close/>
                </a:path>
                <a:path w="1415414" h="1490345">
                  <a:moveTo>
                    <a:pt x="6588" y="1151679"/>
                  </a:moveTo>
                  <a:lnTo>
                    <a:pt x="244" y="1151679"/>
                  </a:lnTo>
                  <a:lnTo>
                    <a:pt x="234" y="1158029"/>
                  </a:lnTo>
                  <a:lnTo>
                    <a:pt x="6577" y="1158028"/>
                  </a:lnTo>
                  <a:lnTo>
                    <a:pt x="6588" y="1151679"/>
                  </a:lnTo>
                  <a:close/>
                </a:path>
                <a:path w="1415414" h="1490345">
                  <a:moveTo>
                    <a:pt x="1413759" y="1151679"/>
                  </a:moveTo>
                  <a:lnTo>
                    <a:pt x="1406133" y="1151679"/>
                  </a:lnTo>
                  <a:lnTo>
                    <a:pt x="1406122" y="1157902"/>
                  </a:lnTo>
                  <a:lnTo>
                    <a:pt x="1413748" y="1157902"/>
                  </a:lnTo>
                  <a:lnTo>
                    <a:pt x="1413759" y="1151679"/>
                  </a:lnTo>
                  <a:close/>
                </a:path>
                <a:path w="1415414" h="1490345">
                  <a:moveTo>
                    <a:pt x="6597" y="1146598"/>
                  </a:moveTo>
                  <a:lnTo>
                    <a:pt x="253" y="1146599"/>
                  </a:lnTo>
                  <a:lnTo>
                    <a:pt x="244" y="1151679"/>
                  </a:lnTo>
                  <a:lnTo>
                    <a:pt x="6588" y="1151678"/>
                  </a:lnTo>
                  <a:lnTo>
                    <a:pt x="6597" y="1146598"/>
                  </a:lnTo>
                  <a:close/>
                </a:path>
                <a:path w="1415414" h="1490345">
                  <a:moveTo>
                    <a:pt x="1413767" y="1146472"/>
                  </a:moveTo>
                  <a:lnTo>
                    <a:pt x="1406142" y="1146472"/>
                  </a:lnTo>
                  <a:lnTo>
                    <a:pt x="1406133" y="1151552"/>
                  </a:lnTo>
                  <a:lnTo>
                    <a:pt x="1413759" y="1151552"/>
                  </a:lnTo>
                  <a:lnTo>
                    <a:pt x="1413767" y="1146472"/>
                  </a:lnTo>
                  <a:close/>
                </a:path>
                <a:path w="1415414" h="1490345">
                  <a:moveTo>
                    <a:pt x="1406142" y="1146472"/>
                  </a:moveTo>
                  <a:lnTo>
                    <a:pt x="6597" y="1146472"/>
                  </a:lnTo>
                  <a:lnTo>
                    <a:pt x="1406142" y="1146472"/>
                  </a:lnTo>
                  <a:close/>
                </a:path>
                <a:path w="1415414" h="1490345">
                  <a:moveTo>
                    <a:pt x="6630" y="1127548"/>
                  </a:moveTo>
                  <a:lnTo>
                    <a:pt x="286" y="1127549"/>
                  </a:lnTo>
                  <a:lnTo>
                    <a:pt x="253" y="1146472"/>
                  </a:lnTo>
                  <a:lnTo>
                    <a:pt x="6597" y="1146472"/>
                  </a:lnTo>
                  <a:lnTo>
                    <a:pt x="6630" y="1127548"/>
                  </a:lnTo>
                  <a:close/>
                </a:path>
                <a:path w="1415414" h="1490345">
                  <a:moveTo>
                    <a:pt x="1413800" y="1127422"/>
                  </a:moveTo>
                  <a:lnTo>
                    <a:pt x="1406174" y="1127422"/>
                  </a:lnTo>
                  <a:lnTo>
                    <a:pt x="1406146" y="1143932"/>
                  </a:lnTo>
                  <a:lnTo>
                    <a:pt x="6602" y="1144059"/>
                  </a:lnTo>
                  <a:lnTo>
                    <a:pt x="1406146" y="1144059"/>
                  </a:lnTo>
                  <a:lnTo>
                    <a:pt x="1406142" y="1146472"/>
                  </a:lnTo>
                  <a:lnTo>
                    <a:pt x="1413767" y="1146472"/>
                  </a:lnTo>
                  <a:lnTo>
                    <a:pt x="1413800" y="1127422"/>
                  </a:lnTo>
                  <a:close/>
                </a:path>
                <a:path w="1415414" h="1490345">
                  <a:moveTo>
                    <a:pt x="6641" y="1121198"/>
                  </a:moveTo>
                  <a:lnTo>
                    <a:pt x="296" y="1121199"/>
                  </a:lnTo>
                  <a:lnTo>
                    <a:pt x="286" y="1127549"/>
                  </a:lnTo>
                  <a:lnTo>
                    <a:pt x="6630" y="1127548"/>
                  </a:lnTo>
                  <a:lnTo>
                    <a:pt x="6641" y="1121198"/>
                  </a:lnTo>
                  <a:close/>
                </a:path>
                <a:path w="1415414" h="1490345">
                  <a:moveTo>
                    <a:pt x="1413811" y="1121072"/>
                  </a:moveTo>
                  <a:lnTo>
                    <a:pt x="1406185" y="1121072"/>
                  </a:lnTo>
                  <a:lnTo>
                    <a:pt x="1406174" y="1127422"/>
                  </a:lnTo>
                  <a:lnTo>
                    <a:pt x="1413800" y="1127422"/>
                  </a:lnTo>
                  <a:lnTo>
                    <a:pt x="1413811" y="1121072"/>
                  </a:lnTo>
                  <a:close/>
                </a:path>
                <a:path w="1415414" h="1490345">
                  <a:moveTo>
                    <a:pt x="1406185" y="1121072"/>
                  </a:moveTo>
                  <a:lnTo>
                    <a:pt x="6641" y="1121072"/>
                  </a:lnTo>
                  <a:lnTo>
                    <a:pt x="1406185" y="1121072"/>
                  </a:lnTo>
                  <a:close/>
                </a:path>
                <a:path w="1415414" h="1490345">
                  <a:moveTo>
                    <a:pt x="6645" y="1118659"/>
                  </a:moveTo>
                  <a:lnTo>
                    <a:pt x="301" y="1118659"/>
                  </a:lnTo>
                  <a:lnTo>
                    <a:pt x="297" y="1121072"/>
                  </a:lnTo>
                  <a:lnTo>
                    <a:pt x="6641" y="1121072"/>
                  </a:lnTo>
                  <a:lnTo>
                    <a:pt x="6645" y="1118659"/>
                  </a:lnTo>
                  <a:close/>
                </a:path>
                <a:path w="1415414" h="1490345">
                  <a:moveTo>
                    <a:pt x="1413815" y="1118659"/>
                  </a:moveTo>
                  <a:lnTo>
                    <a:pt x="1406190" y="1118659"/>
                  </a:lnTo>
                  <a:lnTo>
                    <a:pt x="1406185" y="1121072"/>
                  </a:lnTo>
                  <a:lnTo>
                    <a:pt x="1413811" y="1121072"/>
                  </a:lnTo>
                  <a:lnTo>
                    <a:pt x="1413815" y="1118659"/>
                  </a:lnTo>
                  <a:close/>
                </a:path>
                <a:path w="1415414" h="1490345">
                  <a:moveTo>
                    <a:pt x="6645" y="1118532"/>
                  </a:moveTo>
                  <a:lnTo>
                    <a:pt x="1406190" y="1118658"/>
                  </a:lnTo>
                  <a:lnTo>
                    <a:pt x="6645" y="1118532"/>
                  </a:lnTo>
                  <a:close/>
                </a:path>
                <a:path w="1415414" h="1490345">
                  <a:moveTo>
                    <a:pt x="1406203" y="1111038"/>
                  </a:moveTo>
                  <a:lnTo>
                    <a:pt x="1406190" y="1118658"/>
                  </a:lnTo>
                  <a:lnTo>
                    <a:pt x="1413815" y="1118659"/>
                  </a:lnTo>
                  <a:lnTo>
                    <a:pt x="1413828" y="1111039"/>
                  </a:lnTo>
                  <a:lnTo>
                    <a:pt x="1406203" y="1111038"/>
                  </a:lnTo>
                  <a:close/>
                </a:path>
                <a:path w="1415414" h="1490345">
                  <a:moveTo>
                    <a:pt x="314" y="1110912"/>
                  </a:moveTo>
                  <a:lnTo>
                    <a:pt x="301" y="1118532"/>
                  </a:lnTo>
                  <a:lnTo>
                    <a:pt x="6645" y="1118532"/>
                  </a:lnTo>
                  <a:lnTo>
                    <a:pt x="6658" y="1110912"/>
                  </a:lnTo>
                  <a:lnTo>
                    <a:pt x="314" y="1110912"/>
                  </a:lnTo>
                  <a:close/>
                </a:path>
                <a:path w="1415414" h="1490345">
                  <a:moveTo>
                    <a:pt x="1406203" y="1110912"/>
                  </a:moveTo>
                  <a:lnTo>
                    <a:pt x="6658" y="1110912"/>
                  </a:lnTo>
                  <a:lnTo>
                    <a:pt x="1406203" y="1111038"/>
                  </a:lnTo>
                  <a:close/>
                </a:path>
                <a:path w="1415414" h="1490345">
                  <a:moveTo>
                    <a:pt x="6663" y="1108499"/>
                  </a:moveTo>
                  <a:lnTo>
                    <a:pt x="318" y="1108499"/>
                  </a:lnTo>
                  <a:lnTo>
                    <a:pt x="314" y="1110912"/>
                  </a:lnTo>
                  <a:lnTo>
                    <a:pt x="6658" y="1110912"/>
                  </a:lnTo>
                  <a:lnTo>
                    <a:pt x="6663" y="1108499"/>
                  </a:lnTo>
                  <a:close/>
                </a:path>
                <a:path w="1415414" h="1490345">
                  <a:moveTo>
                    <a:pt x="1413832" y="1108499"/>
                  </a:moveTo>
                  <a:lnTo>
                    <a:pt x="1406207" y="1108499"/>
                  </a:lnTo>
                  <a:lnTo>
                    <a:pt x="1406203" y="1110912"/>
                  </a:lnTo>
                  <a:lnTo>
                    <a:pt x="1413828" y="1110912"/>
                  </a:lnTo>
                  <a:lnTo>
                    <a:pt x="1413832" y="1108499"/>
                  </a:lnTo>
                  <a:close/>
                </a:path>
                <a:path w="1415414" h="1490345">
                  <a:moveTo>
                    <a:pt x="6669" y="1104689"/>
                  </a:moveTo>
                  <a:lnTo>
                    <a:pt x="325" y="1104689"/>
                  </a:lnTo>
                  <a:lnTo>
                    <a:pt x="318" y="1108499"/>
                  </a:lnTo>
                  <a:lnTo>
                    <a:pt x="6663" y="1108498"/>
                  </a:lnTo>
                  <a:lnTo>
                    <a:pt x="6669" y="1104689"/>
                  </a:lnTo>
                  <a:close/>
                </a:path>
                <a:path w="1415414" h="1490345">
                  <a:moveTo>
                    <a:pt x="1406207" y="1108372"/>
                  </a:moveTo>
                  <a:lnTo>
                    <a:pt x="6663" y="1108499"/>
                  </a:lnTo>
                  <a:lnTo>
                    <a:pt x="1406207" y="1108499"/>
                  </a:lnTo>
                  <a:close/>
                </a:path>
                <a:path w="1415414" h="1490345">
                  <a:moveTo>
                    <a:pt x="1413839" y="1104689"/>
                  </a:moveTo>
                  <a:lnTo>
                    <a:pt x="1406214" y="1104689"/>
                  </a:lnTo>
                  <a:lnTo>
                    <a:pt x="1406207" y="1108372"/>
                  </a:lnTo>
                  <a:lnTo>
                    <a:pt x="1413832" y="1108372"/>
                  </a:lnTo>
                  <a:lnTo>
                    <a:pt x="1413839" y="1104689"/>
                  </a:lnTo>
                  <a:close/>
                </a:path>
                <a:path w="1415414" h="1490345">
                  <a:moveTo>
                    <a:pt x="6689" y="1093258"/>
                  </a:moveTo>
                  <a:lnTo>
                    <a:pt x="344" y="1093259"/>
                  </a:lnTo>
                  <a:lnTo>
                    <a:pt x="325" y="1104562"/>
                  </a:lnTo>
                  <a:lnTo>
                    <a:pt x="1413839" y="1104689"/>
                  </a:lnTo>
                  <a:lnTo>
                    <a:pt x="1413839" y="1104562"/>
                  </a:lnTo>
                  <a:lnTo>
                    <a:pt x="6669" y="1104562"/>
                  </a:lnTo>
                  <a:lnTo>
                    <a:pt x="6689" y="1093258"/>
                  </a:lnTo>
                  <a:close/>
                </a:path>
                <a:path w="1415414" h="1490345">
                  <a:moveTo>
                    <a:pt x="1413858" y="1093132"/>
                  </a:moveTo>
                  <a:lnTo>
                    <a:pt x="1406234" y="1093132"/>
                  </a:lnTo>
                  <a:lnTo>
                    <a:pt x="1406214" y="1104562"/>
                  </a:lnTo>
                  <a:lnTo>
                    <a:pt x="1413839" y="1104562"/>
                  </a:lnTo>
                  <a:lnTo>
                    <a:pt x="1413858" y="1093132"/>
                  </a:lnTo>
                  <a:close/>
                </a:path>
                <a:path w="1415414" h="1490345">
                  <a:moveTo>
                    <a:pt x="6696" y="1089448"/>
                  </a:moveTo>
                  <a:lnTo>
                    <a:pt x="351" y="1089449"/>
                  </a:lnTo>
                  <a:lnTo>
                    <a:pt x="344" y="1093259"/>
                  </a:lnTo>
                  <a:lnTo>
                    <a:pt x="6689" y="1093258"/>
                  </a:lnTo>
                  <a:lnTo>
                    <a:pt x="6696" y="1089448"/>
                  </a:lnTo>
                  <a:close/>
                </a:path>
                <a:path w="1415414" h="1490345">
                  <a:moveTo>
                    <a:pt x="1413865" y="1089322"/>
                  </a:moveTo>
                  <a:lnTo>
                    <a:pt x="1406240" y="1089322"/>
                  </a:lnTo>
                  <a:lnTo>
                    <a:pt x="1406234" y="1093132"/>
                  </a:lnTo>
                  <a:lnTo>
                    <a:pt x="1413858" y="1093132"/>
                  </a:lnTo>
                  <a:lnTo>
                    <a:pt x="1413865" y="1089322"/>
                  </a:lnTo>
                  <a:close/>
                </a:path>
                <a:path w="1415414" h="1490345">
                  <a:moveTo>
                    <a:pt x="1413871" y="1085512"/>
                  </a:moveTo>
                  <a:lnTo>
                    <a:pt x="357" y="1085639"/>
                  </a:lnTo>
                  <a:lnTo>
                    <a:pt x="351" y="1089449"/>
                  </a:lnTo>
                  <a:lnTo>
                    <a:pt x="6696" y="1089448"/>
                  </a:lnTo>
                  <a:lnTo>
                    <a:pt x="6702" y="1085639"/>
                  </a:lnTo>
                  <a:lnTo>
                    <a:pt x="1413871" y="1085639"/>
                  </a:lnTo>
                  <a:lnTo>
                    <a:pt x="1413871" y="1085512"/>
                  </a:lnTo>
                  <a:close/>
                </a:path>
                <a:path w="1415414" h="1490345">
                  <a:moveTo>
                    <a:pt x="1406240" y="1089322"/>
                  </a:moveTo>
                  <a:lnTo>
                    <a:pt x="6696" y="1089449"/>
                  </a:lnTo>
                  <a:lnTo>
                    <a:pt x="1406240" y="1089449"/>
                  </a:lnTo>
                  <a:close/>
                </a:path>
                <a:path w="1415414" h="1490345">
                  <a:moveTo>
                    <a:pt x="1413871" y="1085639"/>
                  </a:moveTo>
                  <a:lnTo>
                    <a:pt x="1406246" y="1085639"/>
                  </a:lnTo>
                  <a:lnTo>
                    <a:pt x="1406240" y="1089322"/>
                  </a:lnTo>
                  <a:lnTo>
                    <a:pt x="1413865" y="1089322"/>
                  </a:lnTo>
                  <a:lnTo>
                    <a:pt x="1413871" y="1085639"/>
                  </a:lnTo>
                  <a:close/>
                </a:path>
                <a:path w="1415414" h="1490345">
                  <a:moveTo>
                    <a:pt x="6709" y="1081829"/>
                  </a:moveTo>
                  <a:lnTo>
                    <a:pt x="364" y="1081829"/>
                  </a:lnTo>
                  <a:lnTo>
                    <a:pt x="357" y="1085512"/>
                  </a:lnTo>
                  <a:lnTo>
                    <a:pt x="6702" y="1085512"/>
                  </a:lnTo>
                  <a:lnTo>
                    <a:pt x="6709" y="1081829"/>
                  </a:lnTo>
                  <a:close/>
                </a:path>
                <a:path w="1415414" h="1490345">
                  <a:moveTo>
                    <a:pt x="1413878" y="1081829"/>
                  </a:moveTo>
                  <a:lnTo>
                    <a:pt x="1406253" y="1081829"/>
                  </a:lnTo>
                  <a:lnTo>
                    <a:pt x="1406246" y="1085512"/>
                  </a:lnTo>
                  <a:lnTo>
                    <a:pt x="1413871" y="1085512"/>
                  </a:lnTo>
                  <a:lnTo>
                    <a:pt x="1413878" y="1081829"/>
                  </a:lnTo>
                  <a:close/>
                </a:path>
                <a:path w="1415414" h="1490345">
                  <a:moveTo>
                    <a:pt x="6722" y="1074209"/>
                  </a:moveTo>
                  <a:lnTo>
                    <a:pt x="377" y="1074209"/>
                  </a:lnTo>
                  <a:lnTo>
                    <a:pt x="364" y="1081829"/>
                  </a:lnTo>
                  <a:lnTo>
                    <a:pt x="6709" y="1081828"/>
                  </a:lnTo>
                  <a:lnTo>
                    <a:pt x="6722" y="1074209"/>
                  </a:lnTo>
                  <a:close/>
                </a:path>
                <a:path w="1415414" h="1490345">
                  <a:moveTo>
                    <a:pt x="1406253" y="1081702"/>
                  </a:moveTo>
                  <a:lnTo>
                    <a:pt x="6709" y="1081829"/>
                  </a:lnTo>
                  <a:lnTo>
                    <a:pt x="1406253" y="1081829"/>
                  </a:lnTo>
                  <a:close/>
                </a:path>
                <a:path w="1415414" h="1490345">
                  <a:moveTo>
                    <a:pt x="1413891" y="1074209"/>
                  </a:moveTo>
                  <a:lnTo>
                    <a:pt x="1406266" y="1074209"/>
                  </a:lnTo>
                  <a:lnTo>
                    <a:pt x="1406253" y="1081702"/>
                  </a:lnTo>
                  <a:lnTo>
                    <a:pt x="1413878" y="1081702"/>
                  </a:lnTo>
                  <a:lnTo>
                    <a:pt x="1413891" y="1074209"/>
                  </a:lnTo>
                  <a:close/>
                </a:path>
                <a:path w="1415414" h="1490345">
                  <a:moveTo>
                    <a:pt x="6728" y="1070398"/>
                  </a:moveTo>
                  <a:lnTo>
                    <a:pt x="383" y="1070399"/>
                  </a:lnTo>
                  <a:lnTo>
                    <a:pt x="377" y="1074209"/>
                  </a:lnTo>
                  <a:lnTo>
                    <a:pt x="14271" y="1074082"/>
                  </a:lnTo>
                  <a:lnTo>
                    <a:pt x="6722" y="1074082"/>
                  </a:lnTo>
                  <a:lnTo>
                    <a:pt x="6728" y="1070398"/>
                  </a:lnTo>
                  <a:close/>
                </a:path>
                <a:path w="1415414" h="1490345">
                  <a:moveTo>
                    <a:pt x="706812" y="1074145"/>
                  </a:moveTo>
                  <a:lnTo>
                    <a:pt x="6722" y="1074209"/>
                  </a:lnTo>
                  <a:lnTo>
                    <a:pt x="1406266" y="1074209"/>
                  </a:lnTo>
                  <a:lnTo>
                    <a:pt x="706812" y="1074145"/>
                  </a:lnTo>
                  <a:close/>
                </a:path>
                <a:path w="1415414" h="1490345">
                  <a:moveTo>
                    <a:pt x="1413897" y="1070272"/>
                  </a:moveTo>
                  <a:lnTo>
                    <a:pt x="1406273" y="1070272"/>
                  </a:lnTo>
                  <a:lnTo>
                    <a:pt x="1406266" y="1074082"/>
                  </a:lnTo>
                  <a:lnTo>
                    <a:pt x="1413891" y="1074082"/>
                  </a:lnTo>
                  <a:lnTo>
                    <a:pt x="1413897" y="1070272"/>
                  </a:lnTo>
                  <a:close/>
                </a:path>
                <a:path w="1415414" h="1490345">
                  <a:moveTo>
                    <a:pt x="1413904" y="1066462"/>
                  </a:moveTo>
                  <a:lnTo>
                    <a:pt x="390" y="1066589"/>
                  </a:lnTo>
                  <a:lnTo>
                    <a:pt x="383" y="1070399"/>
                  </a:lnTo>
                  <a:lnTo>
                    <a:pt x="6728" y="1070398"/>
                  </a:lnTo>
                  <a:lnTo>
                    <a:pt x="6735" y="1066589"/>
                  </a:lnTo>
                  <a:lnTo>
                    <a:pt x="1413904" y="1066589"/>
                  </a:lnTo>
                  <a:lnTo>
                    <a:pt x="1413904" y="1066462"/>
                  </a:lnTo>
                  <a:close/>
                </a:path>
                <a:path w="1415414" h="1490345">
                  <a:moveTo>
                    <a:pt x="1406273" y="1070272"/>
                  </a:moveTo>
                  <a:lnTo>
                    <a:pt x="13011" y="1070398"/>
                  </a:lnTo>
                  <a:lnTo>
                    <a:pt x="6728" y="1070398"/>
                  </a:lnTo>
                  <a:lnTo>
                    <a:pt x="1406273" y="1070272"/>
                  </a:lnTo>
                  <a:close/>
                </a:path>
                <a:path w="1415414" h="1490345">
                  <a:moveTo>
                    <a:pt x="1413904" y="1066589"/>
                  </a:moveTo>
                  <a:lnTo>
                    <a:pt x="1406279" y="1066589"/>
                  </a:lnTo>
                  <a:lnTo>
                    <a:pt x="1406273" y="1070272"/>
                  </a:lnTo>
                  <a:lnTo>
                    <a:pt x="1413897" y="1070272"/>
                  </a:lnTo>
                  <a:lnTo>
                    <a:pt x="1413904" y="1066589"/>
                  </a:lnTo>
                  <a:close/>
                </a:path>
                <a:path w="1415414" h="1490345">
                  <a:moveTo>
                    <a:pt x="6761" y="1051348"/>
                  </a:moveTo>
                  <a:lnTo>
                    <a:pt x="416" y="1051349"/>
                  </a:lnTo>
                  <a:lnTo>
                    <a:pt x="390" y="1066462"/>
                  </a:lnTo>
                  <a:lnTo>
                    <a:pt x="6735" y="1066462"/>
                  </a:lnTo>
                  <a:lnTo>
                    <a:pt x="6761" y="1051348"/>
                  </a:lnTo>
                  <a:close/>
                </a:path>
                <a:path w="1415414" h="1490345">
                  <a:moveTo>
                    <a:pt x="1413930" y="1051222"/>
                  </a:moveTo>
                  <a:lnTo>
                    <a:pt x="1406305" y="1051222"/>
                  </a:lnTo>
                  <a:lnTo>
                    <a:pt x="1406279" y="1066462"/>
                  </a:lnTo>
                  <a:lnTo>
                    <a:pt x="1413904" y="1066462"/>
                  </a:lnTo>
                  <a:lnTo>
                    <a:pt x="1413930" y="1051222"/>
                  </a:lnTo>
                  <a:close/>
                </a:path>
                <a:path w="1415414" h="1490345">
                  <a:moveTo>
                    <a:pt x="6768" y="1047539"/>
                  </a:moveTo>
                  <a:lnTo>
                    <a:pt x="422" y="1047539"/>
                  </a:lnTo>
                  <a:lnTo>
                    <a:pt x="416" y="1051349"/>
                  </a:lnTo>
                  <a:lnTo>
                    <a:pt x="6761" y="1051348"/>
                  </a:lnTo>
                  <a:lnTo>
                    <a:pt x="6768" y="1047539"/>
                  </a:lnTo>
                  <a:close/>
                </a:path>
                <a:path w="1415414" h="1490345">
                  <a:moveTo>
                    <a:pt x="1413936" y="1047539"/>
                  </a:moveTo>
                  <a:lnTo>
                    <a:pt x="1406312" y="1047539"/>
                  </a:lnTo>
                  <a:lnTo>
                    <a:pt x="1406305" y="1051222"/>
                  </a:lnTo>
                  <a:lnTo>
                    <a:pt x="1413930" y="1051222"/>
                  </a:lnTo>
                  <a:lnTo>
                    <a:pt x="1413936" y="1047539"/>
                  </a:lnTo>
                  <a:close/>
                </a:path>
                <a:path w="1415414" h="1490345">
                  <a:moveTo>
                    <a:pt x="1227760" y="1488150"/>
                  </a:moveTo>
                  <a:lnTo>
                    <a:pt x="188900" y="1488150"/>
                  </a:lnTo>
                  <a:lnTo>
                    <a:pt x="188900" y="1488531"/>
                  </a:lnTo>
                  <a:lnTo>
                    <a:pt x="706425" y="1489420"/>
                  </a:lnTo>
                  <a:lnTo>
                    <a:pt x="1226490" y="1489420"/>
                  </a:lnTo>
                  <a:lnTo>
                    <a:pt x="1226490" y="1490309"/>
                  </a:lnTo>
                  <a:lnTo>
                    <a:pt x="1227760" y="1490309"/>
                  </a:lnTo>
                  <a:lnTo>
                    <a:pt x="1227760" y="1488150"/>
                  </a:lnTo>
                  <a:close/>
                </a:path>
                <a:path w="1415414" h="1490345">
                  <a:moveTo>
                    <a:pt x="1230300" y="1486880"/>
                  </a:moveTo>
                  <a:lnTo>
                    <a:pt x="186360" y="1486880"/>
                  </a:lnTo>
                  <a:lnTo>
                    <a:pt x="186360" y="1488150"/>
                  </a:lnTo>
                  <a:lnTo>
                    <a:pt x="1230300" y="1488150"/>
                  </a:lnTo>
                  <a:lnTo>
                    <a:pt x="1230300" y="1486880"/>
                  </a:lnTo>
                  <a:close/>
                </a:path>
                <a:path w="1415414" h="1490345">
                  <a:moveTo>
                    <a:pt x="1232840" y="1484340"/>
                  </a:moveTo>
                  <a:lnTo>
                    <a:pt x="183820" y="1484340"/>
                  </a:lnTo>
                  <a:lnTo>
                    <a:pt x="183820" y="1486880"/>
                  </a:lnTo>
                  <a:lnTo>
                    <a:pt x="185090" y="1486880"/>
                  </a:lnTo>
                  <a:lnTo>
                    <a:pt x="185090" y="1485610"/>
                  </a:lnTo>
                  <a:lnTo>
                    <a:pt x="1232840" y="1485610"/>
                  </a:lnTo>
                  <a:lnTo>
                    <a:pt x="1232840" y="1484340"/>
                  </a:lnTo>
                  <a:close/>
                </a:path>
                <a:path w="1415414" h="1490345">
                  <a:moveTo>
                    <a:pt x="1232840" y="1485610"/>
                  </a:moveTo>
                  <a:lnTo>
                    <a:pt x="1231570" y="1485610"/>
                  </a:lnTo>
                  <a:lnTo>
                    <a:pt x="1231570" y="1486880"/>
                  </a:lnTo>
                  <a:lnTo>
                    <a:pt x="1232840" y="1486880"/>
                  </a:lnTo>
                  <a:lnTo>
                    <a:pt x="1232840" y="1485610"/>
                  </a:lnTo>
                  <a:close/>
                </a:path>
                <a:path w="1415414" h="1490345">
                  <a:moveTo>
                    <a:pt x="180010" y="1482181"/>
                  </a:moveTo>
                  <a:lnTo>
                    <a:pt x="180010" y="1484340"/>
                  </a:lnTo>
                  <a:lnTo>
                    <a:pt x="181280" y="1484340"/>
                  </a:lnTo>
                  <a:lnTo>
                    <a:pt x="181280" y="1483070"/>
                  </a:lnTo>
                  <a:lnTo>
                    <a:pt x="705790" y="1483070"/>
                  </a:lnTo>
                  <a:lnTo>
                    <a:pt x="180010" y="1482181"/>
                  </a:lnTo>
                  <a:close/>
                </a:path>
                <a:path w="1415414" h="1490345">
                  <a:moveTo>
                    <a:pt x="1236650" y="1484086"/>
                  </a:moveTo>
                  <a:lnTo>
                    <a:pt x="1235380" y="1484086"/>
                  </a:lnTo>
                  <a:lnTo>
                    <a:pt x="1235380" y="1484340"/>
                  </a:lnTo>
                  <a:lnTo>
                    <a:pt x="1236650" y="1484340"/>
                  </a:lnTo>
                  <a:lnTo>
                    <a:pt x="1236650" y="1484086"/>
                  </a:lnTo>
                  <a:close/>
                </a:path>
                <a:path w="1415414" h="1490345">
                  <a:moveTo>
                    <a:pt x="1408100" y="1306492"/>
                  </a:moveTo>
                  <a:lnTo>
                    <a:pt x="1406830" y="1306492"/>
                  </a:lnTo>
                  <a:lnTo>
                    <a:pt x="1406830" y="1307762"/>
                  </a:lnTo>
                  <a:lnTo>
                    <a:pt x="1408100" y="1307762"/>
                  </a:lnTo>
                  <a:lnTo>
                    <a:pt x="1408100" y="1306492"/>
                  </a:lnTo>
                  <a:close/>
                </a:path>
                <a:path w="1415414" h="1490345">
                  <a:moveTo>
                    <a:pt x="1411910" y="1300142"/>
                  </a:moveTo>
                  <a:lnTo>
                    <a:pt x="1405877" y="1300142"/>
                  </a:lnTo>
                  <a:lnTo>
                    <a:pt x="1405866" y="1306492"/>
                  </a:lnTo>
                  <a:lnTo>
                    <a:pt x="1409370" y="1306492"/>
                  </a:lnTo>
                  <a:lnTo>
                    <a:pt x="1409370" y="1302682"/>
                  </a:lnTo>
                  <a:lnTo>
                    <a:pt x="1410640" y="1302682"/>
                  </a:lnTo>
                  <a:lnTo>
                    <a:pt x="1410640" y="1301412"/>
                  </a:lnTo>
                  <a:lnTo>
                    <a:pt x="1411910" y="1301412"/>
                  </a:lnTo>
                  <a:lnTo>
                    <a:pt x="1411910" y="1300142"/>
                  </a:lnTo>
                  <a:close/>
                </a:path>
                <a:path w="1415414" h="1490345">
                  <a:moveTo>
                    <a:pt x="6333" y="1300142"/>
                  </a:moveTo>
                  <a:lnTo>
                    <a:pt x="4750" y="1300142"/>
                  </a:lnTo>
                  <a:lnTo>
                    <a:pt x="4750" y="1301412"/>
                  </a:lnTo>
                  <a:lnTo>
                    <a:pt x="6020" y="1301412"/>
                  </a:lnTo>
                  <a:lnTo>
                    <a:pt x="6020" y="1302682"/>
                  </a:lnTo>
                  <a:lnTo>
                    <a:pt x="6328" y="1302682"/>
                  </a:lnTo>
                  <a:lnTo>
                    <a:pt x="6333" y="1300142"/>
                  </a:lnTo>
                  <a:close/>
                </a:path>
                <a:path w="1415414" h="1490345">
                  <a:moveTo>
                    <a:pt x="6341" y="1295062"/>
                  </a:moveTo>
                  <a:lnTo>
                    <a:pt x="940" y="1295062"/>
                  </a:lnTo>
                  <a:lnTo>
                    <a:pt x="940" y="1296332"/>
                  </a:lnTo>
                  <a:lnTo>
                    <a:pt x="2210" y="1296332"/>
                  </a:lnTo>
                  <a:lnTo>
                    <a:pt x="2210" y="1297602"/>
                  </a:lnTo>
                  <a:lnTo>
                    <a:pt x="3480" y="1297602"/>
                  </a:lnTo>
                  <a:lnTo>
                    <a:pt x="3480" y="1300142"/>
                  </a:lnTo>
                  <a:lnTo>
                    <a:pt x="4750" y="1300142"/>
                  </a:lnTo>
                  <a:lnTo>
                    <a:pt x="4750" y="1298872"/>
                  </a:lnTo>
                  <a:lnTo>
                    <a:pt x="6335" y="1298872"/>
                  </a:lnTo>
                  <a:lnTo>
                    <a:pt x="6341" y="1295062"/>
                  </a:lnTo>
                  <a:close/>
                </a:path>
                <a:path w="1415414" h="1490345">
                  <a:moveTo>
                    <a:pt x="1413514" y="1295062"/>
                  </a:moveTo>
                  <a:lnTo>
                    <a:pt x="1405886" y="1295062"/>
                  </a:lnTo>
                  <a:lnTo>
                    <a:pt x="1405879" y="1298872"/>
                  </a:lnTo>
                  <a:lnTo>
                    <a:pt x="1411910" y="1298872"/>
                  </a:lnTo>
                  <a:lnTo>
                    <a:pt x="1411910" y="1300142"/>
                  </a:lnTo>
                  <a:lnTo>
                    <a:pt x="1413180" y="1300142"/>
                  </a:lnTo>
                  <a:lnTo>
                    <a:pt x="1413180" y="1297602"/>
                  </a:lnTo>
                  <a:lnTo>
                    <a:pt x="1413510" y="1297602"/>
                  </a:lnTo>
                  <a:lnTo>
                    <a:pt x="1413514" y="1295062"/>
                  </a:lnTo>
                  <a:close/>
                </a:path>
                <a:path w="1415414" h="1490345">
                  <a:moveTo>
                    <a:pt x="6352" y="1288712"/>
                  </a:moveTo>
                  <a:lnTo>
                    <a:pt x="10" y="1288712"/>
                  </a:lnTo>
                  <a:lnTo>
                    <a:pt x="0" y="1295062"/>
                  </a:lnTo>
                  <a:lnTo>
                    <a:pt x="940" y="1295062"/>
                  </a:lnTo>
                  <a:lnTo>
                    <a:pt x="940" y="1293792"/>
                  </a:lnTo>
                  <a:lnTo>
                    <a:pt x="6344" y="1293792"/>
                  </a:lnTo>
                  <a:lnTo>
                    <a:pt x="6352" y="1288712"/>
                  </a:lnTo>
                  <a:close/>
                </a:path>
                <a:path w="1415414" h="1490345">
                  <a:moveTo>
                    <a:pt x="1413525" y="1288712"/>
                  </a:moveTo>
                  <a:lnTo>
                    <a:pt x="1405897" y="1288712"/>
                  </a:lnTo>
                  <a:lnTo>
                    <a:pt x="1405888" y="1293792"/>
                  </a:lnTo>
                  <a:lnTo>
                    <a:pt x="1413516" y="1293792"/>
                  </a:lnTo>
                  <a:lnTo>
                    <a:pt x="1413525" y="1288712"/>
                  </a:lnTo>
                  <a:close/>
                </a:path>
                <a:path w="1415414" h="1490345">
                  <a:moveTo>
                    <a:pt x="6363" y="1282362"/>
                  </a:moveTo>
                  <a:lnTo>
                    <a:pt x="21" y="1282362"/>
                  </a:lnTo>
                  <a:lnTo>
                    <a:pt x="13" y="1287442"/>
                  </a:lnTo>
                  <a:lnTo>
                    <a:pt x="6355" y="1287442"/>
                  </a:lnTo>
                  <a:lnTo>
                    <a:pt x="6363" y="1282362"/>
                  </a:lnTo>
                  <a:close/>
                </a:path>
                <a:path w="1415414" h="1490345">
                  <a:moveTo>
                    <a:pt x="1413536" y="1282362"/>
                  </a:moveTo>
                  <a:lnTo>
                    <a:pt x="1405908" y="1282362"/>
                  </a:lnTo>
                  <a:lnTo>
                    <a:pt x="1405899" y="1287442"/>
                  </a:lnTo>
                  <a:lnTo>
                    <a:pt x="1413527" y="1287442"/>
                  </a:lnTo>
                  <a:lnTo>
                    <a:pt x="1413536" y="1282362"/>
                  </a:lnTo>
                  <a:close/>
                </a:path>
                <a:path w="1415414" h="1490345">
                  <a:moveTo>
                    <a:pt x="6374" y="1276012"/>
                  </a:moveTo>
                  <a:lnTo>
                    <a:pt x="32" y="1276012"/>
                  </a:lnTo>
                  <a:lnTo>
                    <a:pt x="23" y="1281092"/>
                  </a:lnTo>
                  <a:lnTo>
                    <a:pt x="6365" y="1281092"/>
                  </a:lnTo>
                  <a:lnTo>
                    <a:pt x="6374" y="1276012"/>
                  </a:lnTo>
                  <a:close/>
                </a:path>
                <a:path w="1415414" h="1490345">
                  <a:moveTo>
                    <a:pt x="1413546" y="1276012"/>
                  </a:moveTo>
                  <a:lnTo>
                    <a:pt x="1405919" y="1276012"/>
                  </a:lnTo>
                  <a:lnTo>
                    <a:pt x="1405910" y="1281092"/>
                  </a:lnTo>
                  <a:lnTo>
                    <a:pt x="1413538" y="1281092"/>
                  </a:lnTo>
                  <a:lnTo>
                    <a:pt x="1413546" y="1276012"/>
                  </a:lnTo>
                  <a:close/>
                </a:path>
                <a:path w="1415414" h="1490345">
                  <a:moveTo>
                    <a:pt x="6385" y="1269662"/>
                  </a:moveTo>
                  <a:lnTo>
                    <a:pt x="43" y="1269662"/>
                  </a:lnTo>
                  <a:lnTo>
                    <a:pt x="34" y="1274742"/>
                  </a:lnTo>
                  <a:lnTo>
                    <a:pt x="6376" y="1274742"/>
                  </a:lnTo>
                  <a:lnTo>
                    <a:pt x="6385" y="1269662"/>
                  </a:lnTo>
                  <a:close/>
                </a:path>
                <a:path w="1415414" h="1490345">
                  <a:moveTo>
                    <a:pt x="1413557" y="1269662"/>
                  </a:moveTo>
                  <a:lnTo>
                    <a:pt x="1405929" y="1269662"/>
                  </a:lnTo>
                  <a:lnTo>
                    <a:pt x="1405921" y="1274742"/>
                  </a:lnTo>
                  <a:lnTo>
                    <a:pt x="1413549" y="1274742"/>
                  </a:lnTo>
                  <a:lnTo>
                    <a:pt x="1413557" y="1269662"/>
                  </a:lnTo>
                  <a:close/>
                </a:path>
                <a:path w="1415414" h="1490345">
                  <a:moveTo>
                    <a:pt x="6396" y="1263312"/>
                  </a:moveTo>
                  <a:lnTo>
                    <a:pt x="54" y="1263312"/>
                  </a:lnTo>
                  <a:lnTo>
                    <a:pt x="45" y="1268392"/>
                  </a:lnTo>
                  <a:lnTo>
                    <a:pt x="6387" y="1268392"/>
                  </a:lnTo>
                  <a:lnTo>
                    <a:pt x="6396" y="1263312"/>
                  </a:lnTo>
                  <a:close/>
                </a:path>
                <a:path w="1415414" h="1490345">
                  <a:moveTo>
                    <a:pt x="1413568" y="1263312"/>
                  </a:moveTo>
                  <a:lnTo>
                    <a:pt x="1405940" y="1263312"/>
                  </a:lnTo>
                  <a:lnTo>
                    <a:pt x="1405932" y="1268392"/>
                  </a:lnTo>
                  <a:lnTo>
                    <a:pt x="1413559" y="1268392"/>
                  </a:lnTo>
                  <a:lnTo>
                    <a:pt x="1413568" y="1263312"/>
                  </a:lnTo>
                  <a:close/>
                </a:path>
                <a:path w="1415414" h="1490345">
                  <a:moveTo>
                    <a:pt x="6429" y="1244262"/>
                  </a:moveTo>
                  <a:lnTo>
                    <a:pt x="86" y="1244262"/>
                  </a:lnTo>
                  <a:lnTo>
                    <a:pt x="56" y="1262042"/>
                  </a:lnTo>
                  <a:lnTo>
                    <a:pt x="6398" y="1262042"/>
                  </a:lnTo>
                  <a:lnTo>
                    <a:pt x="6429" y="1244262"/>
                  </a:lnTo>
                  <a:close/>
                </a:path>
                <a:path w="1415414" h="1490345">
                  <a:moveTo>
                    <a:pt x="1413601" y="1244262"/>
                  </a:moveTo>
                  <a:lnTo>
                    <a:pt x="1405973" y="1244262"/>
                  </a:lnTo>
                  <a:lnTo>
                    <a:pt x="1405943" y="1262042"/>
                  </a:lnTo>
                  <a:lnTo>
                    <a:pt x="1413570" y="1262042"/>
                  </a:lnTo>
                  <a:lnTo>
                    <a:pt x="1413601" y="1244262"/>
                  </a:lnTo>
                  <a:close/>
                </a:path>
                <a:path w="1415414" h="1490345">
                  <a:moveTo>
                    <a:pt x="6440" y="1237912"/>
                  </a:moveTo>
                  <a:lnTo>
                    <a:pt x="97" y="1237912"/>
                  </a:lnTo>
                  <a:lnTo>
                    <a:pt x="88" y="1242992"/>
                  </a:lnTo>
                  <a:lnTo>
                    <a:pt x="6431" y="1242992"/>
                  </a:lnTo>
                  <a:lnTo>
                    <a:pt x="6440" y="1237912"/>
                  </a:lnTo>
                  <a:close/>
                </a:path>
                <a:path w="1415414" h="1490345">
                  <a:moveTo>
                    <a:pt x="1413611" y="1237912"/>
                  </a:moveTo>
                  <a:lnTo>
                    <a:pt x="1405984" y="1237912"/>
                  </a:lnTo>
                  <a:lnTo>
                    <a:pt x="1405975" y="1242992"/>
                  </a:lnTo>
                  <a:lnTo>
                    <a:pt x="1413603" y="1242992"/>
                  </a:lnTo>
                  <a:lnTo>
                    <a:pt x="1413611" y="1237912"/>
                  </a:lnTo>
                  <a:close/>
                </a:path>
                <a:path w="1415414" h="1490345">
                  <a:moveTo>
                    <a:pt x="6451" y="1231562"/>
                  </a:moveTo>
                  <a:lnTo>
                    <a:pt x="108" y="1231562"/>
                  </a:lnTo>
                  <a:lnTo>
                    <a:pt x="99" y="1236642"/>
                  </a:lnTo>
                  <a:lnTo>
                    <a:pt x="6442" y="1236642"/>
                  </a:lnTo>
                  <a:lnTo>
                    <a:pt x="6451" y="1231562"/>
                  </a:lnTo>
                  <a:close/>
                </a:path>
                <a:path w="1415414" h="1490345">
                  <a:moveTo>
                    <a:pt x="1413622" y="1231562"/>
                  </a:moveTo>
                  <a:lnTo>
                    <a:pt x="1405995" y="1231562"/>
                  </a:lnTo>
                  <a:lnTo>
                    <a:pt x="1405986" y="1236642"/>
                  </a:lnTo>
                  <a:lnTo>
                    <a:pt x="1413614" y="1236642"/>
                  </a:lnTo>
                  <a:lnTo>
                    <a:pt x="1413622" y="1231562"/>
                  </a:lnTo>
                  <a:close/>
                </a:path>
                <a:path w="1415414" h="1490345">
                  <a:moveTo>
                    <a:pt x="6462" y="1225212"/>
                  </a:moveTo>
                  <a:lnTo>
                    <a:pt x="119" y="1225212"/>
                  </a:lnTo>
                  <a:lnTo>
                    <a:pt x="110" y="1230292"/>
                  </a:lnTo>
                  <a:lnTo>
                    <a:pt x="6453" y="1230292"/>
                  </a:lnTo>
                  <a:lnTo>
                    <a:pt x="6462" y="1225212"/>
                  </a:lnTo>
                  <a:close/>
                </a:path>
                <a:path w="1415414" h="1490345">
                  <a:moveTo>
                    <a:pt x="1413633" y="1225212"/>
                  </a:moveTo>
                  <a:lnTo>
                    <a:pt x="1406006" y="1225212"/>
                  </a:lnTo>
                  <a:lnTo>
                    <a:pt x="1405997" y="1230292"/>
                  </a:lnTo>
                  <a:lnTo>
                    <a:pt x="1413624" y="1230292"/>
                  </a:lnTo>
                  <a:lnTo>
                    <a:pt x="1413633" y="1225212"/>
                  </a:lnTo>
                  <a:close/>
                </a:path>
                <a:path w="1415414" h="1490345">
                  <a:moveTo>
                    <a:pt x="6494" y="1206162"/>
                  </a:moveTo>
                  <a:lnTo>
                    <a:pt x="151" y="1206162"/>
                  </a:lnTo>
                  <a:lnTo>
                    <a:pt x="121" y="1223942"/>
                  </a:lnTo>
                  <a:lnTo>
                    <a:pt x="6464" y="1223942"/>
                  </a:lnTo>
                  <a:lnTo>
                    <a:pt x="6494" y="1206162"/>
                  </a:lnTo>
                  <a:close/>
                </a:path>
                <a:path w="1415414" h="1490345">
                  <a:moveTo>
                    <a:pt x="1413666" y="1206162"/>
                  </a:moveTo>
                  <a:lnTo>
                    <a:pt x="1406039" y="1206162"/>
                  </a:lnTo>
                  <a:lnTo>
                    <a:pt x="1406008" y="1223942"/>
                  </a:lnTo>
                  <a:lnTo>
                    <a:pt x="1413635" y="1223942"/>
                  </a:lnTo>
                  <a:lnTo>
                    <a:pt x="1413666" y="1206162"/>
                  </a:lnTo>
                  <a:close/>
                </a:path>
                <a:path w="1415414" h="1490345">
                  <a:moveTo>
                    <a:pt x="6529" y="1185842"/>
                  </a:moveTo>
                  <a:lnTo>
                    <a:pt x="186" y="1185842"/>
                  </a:lnTo>
                  <a:lnTo>
                    <a:pt x="153" y="1204892"/>
                  </a:lnTo>
                  <a:lnTo>
                    <a:pt x="6497" y="1204892"/>
                  </a:lnTo>
                  <a:lnTo>
                    <a:pt x="6529" y="1185842"/>
                  </a:lnTo>
                  <a:close/>
                </a:path>
                <a:path w="1415414" h="1490345">
                  <a:moveTo>
                    <a:pt x="1413700" y="1185842"/>
                  </a:moveTo>
                  <a:lnTo>
                    <a:pt x="1406074" y="1185842"/>
                  </a:lnTo>
                  <a:lnTo>
                    <a:pt x="1406041" y="1204892"/>
                  </a:lnTo>
                  <a:lnTo>
                    <a:pt x="1413668" y="1204892"/>
                  </a:lnTo>
                  <a:lnTo>
                    <a:pt x="1413700" y="1185842"/>
                  </a:lnTo>
                  <a:close/>
                </a:path>
                <a:path w="1415414" h="1490345">
                  <a:moveTo>
                    <a:pt x="6551" y="1173142"/>
                  </a:moveTo>
                  <a:lnTo>
                    <a:pt x="208" y="1173142"/>
                  </a:lnTo>
                  <a:lnTo>
                    <a:pt x="188" y="1184572"/>
                  </a:lnTo>
                  <a:lnTo>
                    <a:pt x="6532" y="1184572"/>
                  </a:lnTo>
                  <a:lnTo>
                    <a:pt x="6551" y="1173142"/>
                  </a:lnTo>
                  <a:close/>
                </a:path>
                <a:path w="1415414" h="1490345">
                  <a:moveTo>
                    <a:pt x="1413722" y="1173142"/>
                  </a:moveTo>
                  <a:lnTo>
                    <a:pt x="1406096" y="1173142"/>
                  </a:lnTo>
                  <a:lnTo>
                    <a:pt x="1406076" y="1184572"/>
                  </a:lnTo>
                  <a:lnTo>
                    <a:pt x="1413702" y="1184572"/>
                  </a:lnTo>
                  <a:lnTo>
                    <a:pt x="1413722" y="1173142"/>
                  </a:lnTo>
                  <a:close/>
                </a:path>
                <a:path w="1415414" h="1490345">
                  <a:moveTo>
                    <a:pt x="6558" y="1169332"/>
                  </a:moveTo>
                  <a:lnTo>
                    <a:pt x="214" y="1169332"/>
                  </a:lnTo>
                  <a:lnTo>
                    <a:pt x="210" y="1171872"/>
                  </a:lnTo>
                  <a:lnTo>
                    <a:pt x="6553" y="1171872"/>
                  </a:lnTo>
                  <a:lnTo>
                    <a:pt x="6558" y="1169332"/>
                  </a:lnTo>
                  <a:close/>
                </a:path>
                <a:path w="1415414" h="1490345">
                  <a:moveTo>
                    <a:pt x="1413728" y="1169332"/>
                  </a:moveTo>
                  <a:lnTo>
                    <a:pt x="1406102" y="1169332"/>
                  </a:lnTo>
                  <a:lnTo>
                    <a:pt x="1406098" y="1171872"/>
                  </a:lnTo>
                  <a:lnTo>
                    <a:pt x="1413724" y="1171872"/>
                  </a:lnTo>
                  <a:lnTo>
                    <a:pt x="1413728" y="1169332"/>
                  </a:lnTo>
                  <a:close/>
                </a:path>
              </a:pathLst>
            </a:custGeom>
            <a:solidFill>
              <a:srgbClr val="703E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3527098" y="5052375"/>
              <a:ext cx="1402080" cy="1478280"/>
            </a:xfrm>
            <a:custGeom>
              <a:avLst/>
              <a:gdLst/>
              <a:ahLst/>
              <a:cxnLst/>
              <a:rect l="l" t="t" r="r" b="b"/>
              <a:pathLst>
                <a:path w="1402079" h="1478279">
                  <a:moveTo>
                    <a:pt x="1231591" y="3494"/>
                  </a:moveTo>
                  <a:lnTo>
                    <a:pt x="171141" y="3494"/>
                  </a:lnTo>
                  <a:lnTo>
                    <a:pt x="171141" y="4764"/>
                  </a:lnTo>
                  <a:lnTo>
                    <a:pt x="1231591" y="4764"/>
                  </a:lnTo>
                  <a:lnTo>
                    <a:pt x="1231591" y="3494"/>
                  </a:lnTo>
                  <a:close/>
                </a:path>
                <a:path w="1402079" h="1478279">
                  <a:moveTo>
                    <a:pt x="1230321" y="2224"/>
                  </a:moveTo>
                  <a:lnTo>
                    <a:pt x="172411" y="2224"/>
                  </a:lnTo>
                  <a:lnTo>
                    <a:pt x="172411" y="3494"/>
                  </a:lnTo>
                  <a:lnTo>
                    <a:pt x="1230321" y="3494"/>
                  </a:lnTo>
                  <a:lnTo>
                    <a:pt x="1230321" y="2224"/>
                  </a:lnTo>
                  <a:close/>
                </a:path>
                <a:path w="1402079" h="1478279">
                  <a:moveTo>
                    <a:pt x="176221" y="0"/>
                  </a:moveTo>
                  <a:lnTo>
                    <a:pt x="176221" y="954"/>
                  </a:lnTo>
                  <a:lnTo>
                    <a:pt x="173681" y="954"/>
                  </a:lnTo>
                  <a:lnTo>
                    <a:pt x="173681" y="2224"/>
                  </a:lnTo>
                  <a:lnTo>
                    <a:pt x="1229051" y="2224"/>
                  </a:lnTo>
                  <a:lnTo>
                    <a:pt x="1229051" y="1910"/>
                  </a:lnTo>
                  <a:lnTo>
                    <a:pt x="176221" y="0"/>
                  </a:lnTo>
                  <a:close/>
                </a:path>
                <a:path w="1402079" h="1478279">
                  <a:moveTo>
                    <a:pt x="1236671" y="7304"/>
                  </a:moveTo>
                  <a:lnTo>
                    <a:pt x="166061" y="7304"/>
                  </a:lnTo>
                  <a:lnTo>
                    <a:pt x="166061" y="7590"/>
                  </a:lnTo>
                  <a:lnTo>
                    <a:pt x="1239211" y="9557"/>
                  </a:lnTo>
                  <a:lnTo>
                    <a:pt x="1239211" y="8574"/>
                  </a:lnTo>
                  <a:lnTo>
                    <a:pt x="1236671" y="8574"/>
                  </a:lnTo>
                  <a:lnTo>
                    <a:pt x="1236671" y="7304"/>
                  </a:lnTo>
                  <a:close/>
                </a:path>
                <a:path w="1402079" h="1478279">
                  <a:moveTo>
                    <a:pt x="1235401" y="6034"/>
                  </a:moveTo>
                  <a:lnTo>
                    <a:pt x="167331" y="6034"/>
                  </a:lnTo>
                  <a:lnTo>
                    <a:pt x="167331" y="7304"/>
                  </a:lnTo>
                  <a:lnTo>
                    <a:pt x="1235401" y="7304"/>
                  </a:lnTo>
                  <a:lnTo>
                    <a:pt x="1235401" y="6034"/>
                  </a:lnTo>
                  <a:close/>
                </a:path>
                <a:path w="1402079" h="1478279">
                  <a:moveTo>
                    <a:pt x="1234131" y="4764"/>
                  </a:moveTo>
                  <a:lnTo>
                    <a:pt x="168601" y="4764"/>
                  </a:lnTo>
                  <a:lnTo>
                    <a:pt x="168601" y="6034"/>
                  </a:lnTo>
                  <a:lnTo>
                    <a:pt x="1234131" y="6034"/>
                  </a:lnTo>
                  <a:lnTo>
                    <a:pt x="1234131" y="4764"/>
                  </a:lnTo>
                  <a:close/>
                </a:path>
                <a:path w="1402079" h="1478279">
                  <a:moveTo>
                    <a:pt x="9571" y="168594"/>
                  </a:moveTo>
                  <a:lnTo>
                    <a:pt x="8581" y="168594"/>
                  </a:lnTo>
                  <a:lnTo>
                    <a:pt x="8581" y="169864"/>
                  </a:lnTo>
                  <a:lnTo>
                    <a:pt x="9569" y="169864"/>
                  </a:lnTo>
                  <a:lnTo>
                    <a:pt x="9571" y="168594"/>
                  </a:lnTo>
                  <a:close/>
                </a:path>
                <a:path w="1402079" h="1478279">
                  <a:moveTo>
                    <a:pt x="1395421" y="168594"/>
                  </a:moveTo>
                  <a:lnTo>
                    <a:pt x="1395145" y="168594"/>
                  </a:lnTo>
                  <a:lnTo>
                    <a:pt x="1395143" y="169864"/>
                  </a:lnTo>
                  <a:lnTo>
                    <a:pt x="1395421" y="169864"/>
                  </a:lnTo>
                  <a:lnTo>
                    <a:pt x="1395421" y="168594"/>
                  </a:lnTo>
                  <a:close/>
                </a:path>
                <a:path w="1402079" h="1478279">
                  <a:moveTo>
                    <a:pt x="9569" y="169864"/>
                  </a:moveTo>
                  <a:lnTo>
                    <a:pt x="7311" y="169864"/>
                  </a:lnTo>
                  <a:lnTo>
                    <a:pt x="7311" y="172404"/>
                  </a:lnTo>
                  <a:lnTo>
                    <a:pt x="6041" y="172404"/>
                  </a:lnTo>
                  <a:lnTo>
                    <a:pt x="6041" y="173674"/>
                  </a:lnTo>
                  <a:lnTo>
                    <a:pt x="4771" y="173674"/>
                  </a:lnTo>
                  <a:lnTo>
                    <a:pt x="4771" y="176214"/>
                  </a:lnTo>
                  <a:lnTo>
                    <a:pt x="9558" y="176214"/>
                  </a:lnTo>
                  <a:lnTo>
                    <a:pt x="9569" y="169864"/>
                  </a:lnTo>
                  <a:close/>
                </a:path>
                <a:path w="1402079" h="1478279">
                  <a:moveTo>
                    <a:pt x="1396691" y="169864"/>
                  </a:moveTo>
                  <a:lnTo>
                    <a:pt x="1395143" y="169864"/>
                  </a:lnTo>
                  <a:lnTo>
                    <a:pt x="1395132" y="176214"/>
                  </a:lnTo>
                  <a:lnTo>
                    <a:pt x="1399231" y="176214"/>
                  </a:lnTo>
                  <a:lnTo>
                    <a:pt x="1399231" y="173674"/>
                  </a:lnTo>
                  <a:lnTo>
                    <a:pt x="1397961" y="173674"/>
                  </a:lnTo>
                  <a:lnTo>
                    <a:pt x="1397961" y="172404"/>
                  </a:lnTo>
                  <a:lnTo>
                    <a:pt x="1396691" y="172404"/>
                  </a:lnTo>
                  <a:lnTo>
                    <a:pt x="1396691" y="169864"/>
                  </a:lnTo>
                  <a:close/>
                </a:path>
                <a:path w="1402079" h="1478279">
                  <a:moveTo>
                    <a:pt x="9558" y="176214"/>
                  </a:moveTo>
                  <a:lnTo>
                    <a:pt x="3501" y="176214"/>
                  </a:lnTo>
                  <a:lnTo>
                    <a:pt x="3501" y="177484"/>
                  </a:lnTo>
                  <a:lnTo>
                    <a:pt x="2231" y="177484"/>
                  </a:lnTo>
                  <a:lnTo>
                    <a:pt x="2231" y="178754"/>
                  </a:lnTo>
                  <a:lnTo>
                    <a:pt x="1923" y="178754"/>
                  </a:lnTo>
                  <a:lnTo>
                    <a:pt x="1897" y="193994"/>
                  </a:lnTo>
                  <a:lnTo>
                    <a:pt x="9527" y="193994"/>
                  </a:lnTo>
                  <a:lnTo>
                    <a:pt x="9558" y="176214"/>
                  </a:lnTo>
                  <a:close/>
                </a:path>
                <a:path w="1402079" h="1478279">
                  <a:moveTo>
                    <a:pt x="1400501" y="176214"/>
                  </a:moveTo>
                  <a:lnTo>
                    <a:pt x="1395132" y="176214"/>
                  </a:lnTo>
                  <a:lnTo>
                    <a:pt x="1395101" y="193994"/>
                  </a:lnTo>
                  <a:lnTo>
                    <a:pt x="1401441" y="193994"/>
                  </a:lnTo>
                  <a:lnTo>
                    <a:pt x="1401470" y="177484"/>
                  </a:lnTo>
                  <a:lnTo>
                    <a:pt x="1400501" y="177484"/>
                  </a:lnTo>
                  <a:lnTo>
                    <a:pt x="1400501" y="176214"/>
                  </a:lnTo>
                  <a:close/>
                </a:path>
                <a:path w="1402079" h="1478279">
                  <a:moveTo>
                    <a:pt x="9527" y="193994"/>
                  </a:moveTo>
                  <a:lnTo>
                    <a:pt x="1897" y="193994"/>
                  </a:lnTo>
                  <a:lnTo>
                    <a:pt x="1875" y="206694"/>
                  </a:lnTo>
                  <a:lnTo>
                    <a:pt x="9505" y="206694"/>
                  </a:lnTo>
                  <a:lnTo>
                    <a:pt x="9527" y="193994"/>
                  </a:lnTo>
                  <a:close/>
                </a:path>
                <a:path w="1402079" h="1478279">
                  <a:moveTo>
                    <a:pt x="1401441" y="193994"/>
                  </a:moveTo>
                  <a:lnTo>
                    <a:pt x="1395101" y="193994"/>
                  </a:lnTo>
                  <a:lnTo>
                    <a:pt x="1395079" y="206694"/>
                  </a:lnTo>
                  <a:lnTo>
                    <a:pt x="1401419" y="206694"/>
                  </a:lnTo>
                  <a:lnTo>
                    <a:pt x="1401441" y="193994"/>
                  </a:lnTo>
                  <a:close/>
                </a:path>
                <a:path w="1402079" h="1478279">
                  <a:moveTo>
                    <a:pt x="9505" y="206694"/>
                  </a:moveTo>
                  <a:lnTo>
                    <a:pt x="1875" y="206694"/>
                  </a:lnTo>
                  <a:lnTo>
                    <a:pt x="1860" y="215584"/>
                  </a:lnTo>
                  <a:lnTo>
                    <a:pt x="9489" y="215584"/>
                  </a:lnTo>
                  <a:lnTo>
                    <a:pt x="9505" y="206694"/>
                  </a:lnTo>
                  <a:close/>
                </a:path>
                <a:path w="1402079" h="1478279">
                  <a:moveTo>
                    <a:pt x="1401419" y="206694"/>
                  </a:moveTo>
                  <a:lnTo>
                    <a:pt x="1395079" y="206694"/>
                  </a:lnTo>
                  <a:lnTo>
                    <a:pt x="1395063" y="215584"/>
                  </a:lnTo>
                  <a:lnTo>
                    <a:pt x="1401404" y="215584"/>
                  </a:lnTo>
                  <a:lnTo>
                    <a:pt x="1401419" y="206694"/>
                  </a:lnTo>
                  <a:close/>
                </a:path>
                <a:path w="1402079" h="1478279">
                  <a:moveTo>
                    <a:pt x="9403" y="265241"/>
                  </a:moveTo>
                  <a:lnTo>
                    <a:pt x="1774" y="265241"/>
                  </a:lnTo>
                  <a:lnTo>
                    <a:pt x="1755" y="276544"/>
                  </a:lnTo>
                  <a:lnTo>
                    <a:pt x="9383" y="276544"/>
                  </a:lnTo>
                  <a:lnTo>
                    <a:pt x="9403" y="265241"/>
                  </a:lnTo>
                  <a:close/>
                </a:path>
                <a:path w="1402079" h="1478279">
                  <a:moveTo>
                    <a:pt x="1401319" y="265241"/>
                  </a:moveTo>
                  <a:lnTo>
                    <a:pt x="1394977" y="265241"/>
                  </a:lnTo>
                  <a:lnTo>
                    <a:pt x="1394957" y="276544"/>
                  </a:lnTo>
                  <a:lnTo>
                    <a:pt x="1401299" y="276544"/>
                  </a:lnTo>
                  <a:lnTo>
                    <a:pt x="1401319" y="265241"/>
                  </a:lnTo>
                  <a:close/>
                </a:path>
                <a:path w="1402079" h="1478279">
                  <a:moveTo>
                    <a:pt x="1401323" y="262701"/>
                  </a:moveTo>
                  <a:lnTo>
                    <a:pt x="1394982" y="262701"/>
                  </a:lnTo>
                  <a:lnTo>
                    <a:pt x="1394977" y="265240"/>
                  </a:lnTo>
                  <a:lnTo>
                    <a:pt x="1401319" y="265241"/>
                  </a:lnTo>
                  <a:lnTo>
                    <a:pt x="1401323" y="262701"/>
                  </a:lnTo>
                  <a:close/>
                </a:path>
                <a:path w="1402079" h="1478279">
                  <a:moveTo>
                    <a:pt x="9403" y="265114"/>
                  </a:moveTo>
                  <a:lnTo>
                    <a:pt x="766015" y="265183"/>
                  </a:lnTo>
                  <a:lnTo>
                    <a:pt x="9403" y="265114"/>
                  </a:lnTo>
                  <a:close/>
                </a:path>
                <a:path w="1402079" h="1478279">
                  <a:moveTo>
                    <a:pt x="9407" y="262701"/>
                  </a:moveTo>
                  <a:lnTo>
                    <a:pt x="1779" y="262701"/>
                  </a:lnTo>
                  <a:lnTo>
                    <a:pt x="1775" y="265114"/>
                  </a:lnTo>
                  <a:lnTo>
                    <a:pt x="9403" y="265114"/>
                  </a:lnTo>
                  <a:lnTo>
                    <a:pt x="9407" y="262701"/>
                  </a:lnTo>
                  <a:close/>
                </a:path>
                <a:path w="1402079" h="1478279">
                  <a:moveTo>
                    <a:pt x="9408" y="262574"/>
                  </a:moveTo>
                  <a:lnTo>
                    <a:pt x="1394982" y="262700"/>
                  </a:lnTo>
                  <a:lnTo>
                    <a:pt x="9408" y="262574"/>
                  </a:lnTo>
                  <a:close/>
                </a:path>
                <a:path w="1402079" h="1478279">
                  <a:moveTo>
                    <a:pt x="766109" y="238513"/>
                  </a:moveTo>
                  <a:lnTo>
                    <a:pt x="1395024" y="238571"/>
                  </a:lnTo>
                  <a:lnTo>
                    <a:pt x="1394982" y="262700"/>
                  </a:lnTo>
                  <a:lnTo>
                    <a:pt x="1401323" y="262701"/>
                  </a:lnTo>
                  <a:lnTo>
                    <a:pt x="1401365" y="238571"/>
                  </a:lnTo>
                  <a:lnTo>
                    <a:pt x="766109" y="238513"/>
                  </a:lnTo>
                  <a:close/>
                </a:path>
                <a:path w="1402079" h="1478279">
                  <a:moveTo>
                    <a:pt x="1820" y="238444"/>
                  </a:moveTo>
                  <a:lnTo>
                    <a:pt x="1779" y="262574"/>
                  </a:lnTo>
                  <a:lnTo>
                    <a:pt x="9408" y="262574"/>
                  </a:lnTo>
                  <a:lnTo>
                    <a:pt x="9449" y="238444"/>
                  </a:lnTo>
                  <a:lnTo>
                    <a:pt x="1820" y="238444"/>
                  </a:lnTo>
                  <a:close/>
                </a:path>
                <a:path w="1402079" h="1478279">
                  <a:moveTo>
                    <a:pt x="9412" y="260034"/>
                  </a:moveTo>
                  <a:lnTo>
                    <a:pt x="1394986" y="260161"/>
                  </a:lnTo>
                  <a:lnTo>
                    <a:pt x="9412" y="260034"/>
                  </a:lnTo>
                  <a:close/>
                </a:path>
                <a:path w="1402079" h="1478279">
                  <a:moveTo>
                    <a:pt x="9449" y="238444"/>
                  </a:moveTo>
                  <a:lnTo>
                    <a:pt x="766109" y="238513"/>
                  </a:lnTo>
                  <a:lnTo>
                    <a:pt x="9449" y="238444"/>
                  </a:lnTo>
                  <a:close/>
                </a:path>
                <a:path w="1402079" h="1478279">
                  <a:moveTo>
                    <a:pt x="1825" y="235904"/>
                  </a:moveTo>
                  <a:lnTo>
                    <a:pt x="1820" y="238444"/>
                  </a:lnTo>
                  <a:lnTo>
                    <a:pt x="9449" y="238444"/>
                  </a:lnTo>
                  <a:lnTo>
                    <a:pt x="9454" y="236031"/>
                  </a:lnTo>
                  <a:lnTo>
                    <a:pt x="1395028" y="236030"/>
                  </a:lnTo>
                  <a:lnTo>
                    <a:pt x="1825" y="235904"/>
                  </a:lnTo>
                  <a:close/>
                </a:path>
                <a:path w="1402079" h="1478279">
                  <a:moveTo>
                    <a:pt x="1395028" y="236030"/>
                  </a:moveTo>
                  <a:lnTo>
                    <a:pt x="1395024" y="238444"/>
                  </a:lnTo>
                  <a:lnTo>
                    <a:pt x="1401365" y="238444"/>
                  </a:lnTo>
                  <a:lnTo>
                    <a:pt x="1401369" y="236031"/>
                  </a:lnTo>
                  <a:lnTo>
                    <a:pt x="1395028" y="236030"/>
                  </a:lnTo>
                  <a:close/>
                </a:path>
                <a:path w="1402079" h="1478279">
                  <a:moveTo>
                    <a:pt x="1401378" y="230951"/>
                  </a:moveTo>
                  <a:lnTo>
                    <a:pt x="1395037" y="230951"/>
                  </a:lnTo>
                  <a:lnTo>
                    <a:pt x="1395028" y="236030"/>
                  </a:lnTo>
                  <a:lnTo>
                    <a:pt x="1401369" y="236031"/>
                  </a:lnTo>
                  <a:lnTo>
                    <a:pt x="1401378" y="230951"/>
                  </a:lnTo>
                  <a:close/>
                </a:path>
                <a:path w="1402079" h="1478279">
                  <a:moveTo>
                    <a:pt x="766118" y="235973"/>
                  </a:moveTo>
                  <a:lnTo>
                    <a:pt x="1388750" y="236030"/>
                  </a:lnTo>
                  <a:lnTo>
                    <a:pt x="1395028" y="236030"/>
                  </a:lnTo>
                  <a:lnTo>
                    <a:pt x="766118" y="235973"/>
                  </a:lnTo>
                  <a:close/>
                </a:path>
                <a:path w="1402079" h="1478279">
                  <a:moveTo>
                    <a:pt x="9463" y="230951"/>
                  </a:moveTo>
                  <a:lnTo>
                    <a:pt x="1833" y="230951"/>
                  </a:lnTo>
                  <a:lnTo>
                    <a:pt x="1825" y="235904"/>
                  </a:lnTo>
                  <a:lnTo>
                    <a:pt x="766118" y="235973"/>
                  </a:lnTo>
                  <a:lnTo>
                    <a:pt x="9454" y="235904"/>
                  </a:lnTo>
                  <a:lnTo>
                    <a:pt x="9463" y="230951"/>
                  </a:lnTo>
                  <a:close/>
                </a:path>
                <a:path w="1402079" h="1478279">
                  <a:moveTo>
                    <a:pt x="9458" y="233364"/>
                  </a:moveTo>
                  <a:lnTo>
                    <a:pt x="1395033" y="233491"/>
                  </a:lnTo>
                  <a:lnTo>
                    <a:pt x="9458" y="233364"/>
                  </a:lnTo>
                  <a:close/>
                </a:path>
                <a:path w="1402079" h="1478279">
                  <a:moveTo>
                    <a:pt x="9463" y="230824"/>
                  </a:moveTo>
                  <a:lnTo>
                    <a:pt x="1395037" y="230950"/>
                  </a:lnTo>
                  <a:lnTo>
                    <a:pt x="9463" y="230824"/>
                  </a:lnTo>
                  <a:close/>
                </a:path>
                <a:path w="1402079" h="1478279">
                  <a:moveTo>
                    <a:pt x="1401395" y="220791"/>
                  </a:moveTo>
                  <a:lnTo>
                    <a:pt x="1395055" y="220791"/>
                  </a:lnTo>
                  <a:lnTo>
                    <a:pt x="1395037" y="230950"/>
                  </a:lnTo>
                  <a:lnTo>
                    <a:pt x="1401378" y="230951"/>
                  </a:lnTo>
                  <a:lnTo>
                    <a:pt x="1401395" y="220791"/>
                  </a:lnTo>
                  <a:close/>
                </a:path>
                <a:path w="1402079" h="1478279">
                  <a:moveTo>
                    <a:pt x="9480" y="220791"/>
                  </a:moveTo>
                  <a:lnTo>
                    <a:pt x="1851" y="220791"/>
                  </a:lnTo>
                  <a:lnTo>
                    <a:pt x="1833" y="230824"/>
                  </a:lnTo>
                  <a:lnTo>
                    <a:pt x="9463" y="230824"/>
                  </a:lnTo>
                  <a:lnTo>
                    <a:pt x="9474" y="224601"/>
                  </a:lnTo>
                  <a:lnTo>
                    <a:pt x="1395048" y="224601"/>
                  </a:lnTo>
                  <a:lnTo>
                    <a:pt x="9474" y="224474"/>
                  </a:lnTo>
                  <a:lnTo>
                    <a:pt x="9480" y="220791"/>
                  </a:lnTo>
                  <a:close/>
                </a:path>
                <a:path w="1402079" h="1478279">
                  <a:moveTo>
                    <a:pt x="1851" y="220664"/>
                  </a:moveTo>
                  <a:lnTo>
                    <a:pt x="1851" y="220791"/>
                  </a:lnTo>
                  <a:lnTo>
                    <a:pt x="1851" y="220664"/>
                  </a:lnTo>
                  <a:close/>
                </a:path>
                <a:path w="1402079" h="1478279">
                  <a:moveTo>
                    <a:pt x="9480" y="220664"/>
                  </a:moveTo>
                  <a:lnTo>
                    <a:pt x="1395055" y="220790"/>
                  </a:lnTo>
                  <a:lnTo>
                    <a:pt x="9480" y="220664"/>
                  </a:lnTo>
                  <a:close/>
                </a:path>
                <a:path w="1402079" h="1478279">
                  <a:moveTo>
                    <a:pt x="1401404" y="215711"/>
                  </a:moveTo>
                  <a:lnTo>
                    <a:pt x="1395063" y="215711"/>
                  </a:lnTo>
                  <a:lnTo>
                    <a:pt x="1395055" y="220790"/>
                  </a:lnTo>
                  <a:lnTo>
                    <a:pt x="1401395" y="220791"/>
                  </a:lnTo>
                  <a:lnTo>
                    <a:pt x="1401404" y="215711"/>
                  </a:lnTo>
                  <a:close/>
                </a:path>
                <a:path w="1402079" h="1478279">
                  <a:moveTo>
                    <a:pt x="9489" y="215711"/>
                  </a:moveTo>
                  <a:lnTo>
                    <a:pt x="1860" y="215711"/>
                  </a:lnTo>
                  <a:lnTo>
                    <a:pt x="1851" y="220664"/>
                  </a:lnTo>
                  <a:lnTo>
                    <a:pt x="9480" y="220664"/>
                  </a:lnTo>
                  <a:lnTo>
                    <a:pt x="9489" y="215711"/>
                  </a:lnTo>
                  <a:close/>
                </a:path>
                <a:path w="1402079" h="1478279">
                  <a:moveTo>
                    <a:pt x="9248" y="354141"/>
                  </a:moveTo>
                  <a:lnTo>
                    <a:pt x="1621" y="354141"/>
                  </a:lnTo>
                  <a:lnTo>
                    <a:pt x="1613" y="359094"/>
                  </a:lnTo>
                  <a:lnTo>
                    <a:pt x="9239" y="359094"/>
                  </a:lnTo>
                  <a:lnTo>
                    <a:pt x="9248" y="354141"/>
                  </a:lnTo>
                  <a:close/>
                </a:path>
                <a:path w="1402079" h="1478279">
                  <a:moveTo>
                    <a:pt x="1401166" y="354141"/>
                  </a:moveTo>
                  <a:lnTo>
                    <a:pt x="1394823" y="354141"/>
                  </a:lnTo>
                  <a:lnTo>
                    <a:pt x="1394814" y="359094"/>
                  </a:lnTo>
                  <a:lnTo>
                    <a:pt x="1401157" y="359094"/>
                  </a:lnTo>
                  <a:lnTo>
                    <a:pt x="1401166" y="354141"/>
                  </a:lnTo>
                  <a:close/>
                </a:path>
                <a:path w="1402079" h="1478279">
                  <a:moveTo>
                    <a:pt x="9249" y="354014"/>
                  </a:moveTo>
                  <a:lnTo>
                    <a:pt x="1394823" y="354140"/>
                  </a:lnTo>
                  <a:lnTo>
                    <a:pt x="9249" y="354014"/>
                  </a:lnTo>
                  <a:close/>
                </a:path>
                <a:path w="1402079" h="1478279">
                  <a:moveTo>
                    <a:pt x="1401218" y="323661"/>
                  </a:moveTo>
                  <a:lnTo>
                    <a:pt x="1394876" y="323661"/>
                  </a:lnTo>
                  <a:lnTo>
                    <a:pt x="1394823" y="354140"/>
                  </a:lnTo>
                  <a:lnTo>
                    <a:pt x="1401166" y="354141"/>
                  </a:lnTo>
                  <a:lnTo>
                    <a:pt x="1401218" y="323661"/>
                  </a:lnTo>
                  <a:close/>
                </a:path>
                <a:path w="1402079" h="1478279">
                  <a:moveTo>
                    <a:pt x="9301" y="323661"/>
                  </a:moveTo>
                  <a:lnTo>
                    <a:pt x="1674" y="323661"/>
                  </a:lnTo>
                  <a:lnTo>
                    <a:pt x="1621" y="354014"/>
                  </a:lnTo>
                  <a:lnTo>
                    <a:pt x="9249" y="354014"/>
                  </a:lnTo>
                  <a:lnTo>
                    <a:pt x="9268" y="342711"/>
                  </a:lnTo>
                  <a:lnTo>
                    <a:pt x="1394843" y="342711"/>
                  </a:lnTo>
                  <a:lnTo>
                    <a:pt x="9268" y="342584"/>
                  </a:lnTo>
                  <a:lnTo>
                    <a:pt x="9277" y="337631"/>
                  </a:lnTo>
                  <a:lnTo>
                    <a:pt x="1394851" y="337631"/>
                  </a:lnTo>
                  <a:lnTo>
                    <a:pt x="9277" y="337504"/>
                  </a:lnTo>
                  <a:lnTo>
                    <a:pt x="9301" y="323661"/>
                  </a:lnTo>
                  <a:close/>
                </a:path>
                <a:path w="1402079" h="1478279">
                  <a:moveTo>
                    <a:pt x="9286" y="332424"/>
                  </a:moveTo>
                  <a:lnTo>
                    <a:pt x="1394860" y="332551"/>
                  </a:lnTo>
                  <a:lnTo>
                    <a:pt x="9286" y="332424"/>
                  </a:lnTo>
                  <a:close/>
                </a:path>
                <a:path w="1402079" h="1478279">
                  <a:moveTo>
                    <a:pt x="1674" y="323534"/>
                  </a:moveTo>
                  <a:close/>
                </a:path>
                <a:path w="1402079" h="1478279">
                  <a:moveTo>
                    <a:pt x="9302" y="323534"/>
                  </a:moveTo>
                  <a:lnTo>
                    <a:pt x="1394876" y="323660"/>
                  </a:lnTo>
                  <a:lnTo>
                    <a:pt x="9302" y="323534"/>
                  </a:lnTo>
                  <a:close/>
                </a:path>
                <a:path w="1402079" h="1478279">
                  <a:moveTo>
                    <a:pt x="1401227" y="318581"/>
                  </a:moveTo>
                  <a:lnTo>
                    <a:pt x="1394885" y="318581"/>
                  </a:lnTo>
                  <a:lnTo>
                    <a:pt x="1394876" y="323660"/>
                  </a:lnTo>
                  <a:lnTo>
                    <a:pt x="1401218" y="323661"/>
                  </a:lnTo>
                  <a:lnTo>
                    <a:pt x="1401227" y="318581"/>
                  </a:lnTo>
                  <a:close/>
                </a:path>
                <a:path w="1402079" h="1478279">
                  <a:moveTo>
                    <a:pt x="9310" y="318581"/>
                  </a:moveTo>
                  <a:lnTo>
                    <a:pt x="1683" y="318581"/>
                  </a:lnTo>
                  <a:lnTo>
                    <a:pt x="1674" y="323534"/>
                  </a:lnTo>
                  <a:lnTo>
                    <a:pt x="9302" y="323534"/>
                  </a:lnTo>
                  <a:lnTo>
                    <a:pt x="9310" y="318581"/>
                  </a:lnTo>
                  <a:close/>
                </a:path>
                <a:path w="1402079" h="1478279">
                  <a:moveTo>
                    <a:pt x="9310" y="318454"/>
                  </a:moveTo>
                  <a:lnTo>
                    <a:pt x="1394885" y="318580"/>
                  </a:lnTo>
                  <a:lnTo>
                    <a:pt x="9310" y="318454"/>
                  </a:lnTo>
                  <a:close/>
                </a:path>
                <a:path w="1402079" h="1478279">
                  <a:moveTo>
                    <a:pt x="1401255" y="301944"/>
                  </a:moveTo>
                  <a:lnTo>
                    <a:pt x="1394913" y="301944"/>
                  </a:lnTo>
                  <a:lnTo>
                    <a:pt x="1394885" y="318580"/>
                  </a:lnTo>
                  <a:lnTo>
                    <a:pt x="1401227" y="318581"/>
                  </a:lnTo>
                  <a:lnTo>
                    <a:pt x="1401255" y="301944"/>
                  </a:lnTo>
                  <a:close/>
                </a:path>
                <a:path w="1402079" h="1478279">
                  <a:moveTo>
                    <a:pt x="9339" y="302070"/>
                  </a:moveTo>
                  <a:lnTo>
                    <a:pt x="1711" y="302071"/>
                  </a:lnTo>
                  <a:lnTo>
                    <a:pt x="1683" y="318454"/>
                  </a:lnTo>
                  <a:lnTo>
                    <a:pt x="9310" y="318454"/>
                  </a:lnTo>
                  <a:lnTo>
                    <a:pt x="9330" y="307151"/>
                  </a:lnTo>
                  <a:lnTo>
                    <a:pt x="1394904" y="307151"/>
                  </a:lnTo>
                  <a:lnTo>
                    <a:pt x="9330" y="307024"/>
                  </a:lnTo>
                  <a:lnTo>
                    <a:pt x="9339" y="302070"/>
                  </a:lnTo>
                  <a:close/>
                </a:path>
                <a:path w="1402079" h="1478279">
                  <a:moveTo>
                    <a:pt x="9315" y="315914"/>
                  </a:moveTo>
                  <a:lnTo>
                    <a:pt x="1394889" y="316041"/>
                  </a:lnTo>
                  <a:lnTo>
                    <a:pt x="9315" y="315914"/>
                  </a:lnTo>
                  <a:close/>
                </a:path>
                <a:path w="1402079" h="1478279">
                  <a:moveTo>
                    <a:pt x="1394913" y="301944"/>
                  </a:moveTo>
                  <a:lnTo>
                    <a:pt x="9339" y="301944"/>
                  </a:lnTo>
                  <a:lnTo>
                    <a:pt x="1394913" y="301944"/>
                  </a:lnTo>
                  <a:close/>
                </a:path>
                <a:path w="1402079" h="1478279">
                  <a:moveTo>
                    <a:pt x="9343" y="299531"/>
                  </a:moveTo>
                  <a:lnTo>
                    <a:pt x="1715" y="299531"/>
                  </a:lnTo>
                  <a:lnTo>
                    <a:pt x="1711" y="301944"/>
                  </a:lnTo>
                  <a:lnTo>
                    <a:pt x="9339" y="301944"/>
                  </a:lnTo>
                  <a:lnTo>
                    <a:pt x="9343" y="299531"/>
                  </a:lnTo>
                  <a:close/>
                </a:path>
                <a:path w="1402079" h="1478279">
                  <a:moveTo>
                    <a:pt x="1401260" y="299531"/>
                  </a:moveTo>
                  <a:lnTo>
                    <a:pt x="1394918" y="299531"/>
                  </a:lnTo>
                  <a:lnTo>
                    <a:pt x="1394913" y="301944"/>
                  </a:lnTo>
                  <a:lnTo>
                    <a:pt x="1401255" y="301944"/>
                  </a:lnTo>
                  <a:lnTo>
                    <a:pt x="1401260" y="299531"/>
                  </a:lnTo>
                  <a:close/>
                </a:path>
                <a:path w="1402079" h="1478279">
                  <a:moveTo>
                    <a:pt x="1715" y="299404"/>
                  </a:moveTo>
                  <a:lnTo>
                    <a:pt x="1715" y="299531"/>
                  </a:lnTo>
                  <a:lnTo>
                    <a:pt x="1715" y="299404"/>
                  </a:lnTo>
                  <a:close/>
                </a:path>
                <a:path w="1402079" h="1478279">
                  <a:moveTo>
                    <a:pt x="9344" y="299404"/>
                  </a:moveTo>
                  <a:lnTo>
                    <a:pt x="1394918" y="299530"/>
                  </a:lnTo>
                  <a:lnTo>
                    <a:pt x="9344" y="299404"/>
                  </a:lnTo>
                  <a:close/>
                </a:path>
                <a:path w="1402079" h="1478279">
                  <a:moveTo>
                    <a:pt x="1401269" y="294451"/>
                  </a:moveTo>
                  <a:lnTo>
                    <a:pt x="1394927" y="294451"/>
                  </a:lnTo>
                  <a:lnTo>
                    <a:pt x="1394918" y="299530"/>
                  </a:lnTo>
                  <a:lnTo>
                    <a:pt x="1401260" y="299531"/>
                  </a:lnTo>
                  <a:lnTo>
                    <a:pt x="1401269" y="294451"/>
                  </a:lnTo>
                  <a:close/>
                </a:path>
                <a:path w="1402079" h="1478279">
                  <a:moveTo>
                    <a:pt x="9352" y="294451"/>
                  </a:moveTo>
                  <a:lnTo>
                    <a:pt x="1724" y="294451"/>
                  </a:lnTo>
                  <a:lnTo>
                    <a:pt x="1716" y="299404"/>
                  </a:lnTo>
                  <a:lnTo>
                    <a:pt x="9344" y="299404"/>
                  </a:lnTo>
                  <a:lnTo>
                    <a:pt x="9352" y="294451"/>
                  </a:lnTo>
                  <a:close/>
                </a:path>
                <a:path w="1402079" h="1478279">
                  <a:moveTo>
                    <a:pt x="1724" y="294324"/>
                  </a:moveTo>
                  <a:close/>
                </a:path>
                <a:path w="1402079" h="1478279">
                  <a:moveTo>
                    <a:pt x="9352" y="294324"/>
                  </a:moveTo>
                  <a:lnTo>
                    <a:pt x="1394927" y="294450"/>
                  </a:lnTo>
                  <a:lnTo>
                    <a:pt x="9352" y="294324"/>
                  </a:lnTo>
                  <a:close/>
                </a:path>
                <a:path w="1402079" h="1478279">
                  <a:moveTo>
                    <a:pt x="1401273" y="291911"/>
                  </a:moveTo>
                  <a:lnTo>
                    <a:pt x="1394931" y="291911"/>
                  </a:lnTo>
                  <a:lnTo>
                    <a:pt x="1394927" y="294450"/>
                  </a:lnTo>
                  <a:lnTo>
                    <a:pt x="1401269" y="294451"/>
                  </a:lnTo>
                  <a:lnTo>
                    <a:pt x="1401273" y="291911"/>
                  </a:lnTo>
                  <a:close/>
                </a:path>
                <a:path w="1402079" h="1478279">
                  <a:moveTo>
                    <a:pt x="9356" y="291911"/>
                  </a:moveTo>
                  <a:lnTo>
                    <a:pt x="1729" y="291911"/>
                  </a:lnTo>
                  <a:lnTo>
                    <a:pt x="1724" y="294324"/>
                  </a:lnTo>
                  <a:lnTo>
                    <a:pt x="9352" y="294324"/>
                  </a:lnTo>
                  <a:lnTo>
                    <a:pt x="9356" y="291911"/>
                  </a:lnTo>
                  <a:close/>
                </a:path>
                <a:path w="1402079" h="1478279">
                  <a:moveTo>
                    <a:pt x="9357" y="291784"/>
                  </a:moveTo>
                  <a:lnTo>
                    <a:pt x="1394931" y="291911"/>
                  </a:lnTo>
                  <a:lnTo>
                    <a:pt x="9357" y="291784"/>
                  </a:lnTo>
                  <a:close/>
                </a:path>
                <a:path w="1402079" h="1478279">
                  <a:moveTo>
                    <a:pt x="1401279" y="288101"/>
                  </a:moveTo>
                  <a:lnTo>
                    <a:pt x="1394938" y="288101"/>
                  </a:lnTo>
                  <a:lnTo>
                    <a:pt x="1394931" y="291910"/>
                  </a:lnTo>
                  <a:lnTo>
                    <a:pt x="1401273" y="291911"/>
                  </a:lnTo>
                  <a:lnTo>
                    <a:pt x="1401279" y="288101"/>
                  </a:lnTo>
                  <a:close/>
                </a:path>
                <a:path w="1402079" h="1478279">
                  <a:moveTo>
                    <a:pt x="9363" y="288101"/>
                  </a:moveTo>
                  <a:lnTo>
                    <a:pt x="1735" y="288101"/>
                  </a:lnTo>
                  <a:lnTo>
                    <a:pt x="1729" y="291784"/>
                  </a:lnTo>
                  <a:lnTo>
                    <a:pt x="9357" y="291784"/>
                  </a:lnTo>
                  <a:lnTo>
                    <a:pt x="9363" y="288101"/>
                  </a:lnTo>
                  <a:close/>
                </a:path>
                <a:path w="1402079" h="1478279">
                  <a:moveTo>
                    <a:pt x="9363" y="287974"/>
                  </a:moveTo>
                  <a:lnTo>
                    <a:pt x="1394938" y="288100"/>
                  </a:lnTo>
                  <a:lnTo>
                    <a:pt x="9363" y="287974"/>
                  </a:lnTo>
                  <a:close/>
                </a:path>
                <a:path w="1402079" h="1478279">
                  <a:moveTo>
                    <a:pt x="1401284" y="285561"/>
                  </a:moveTo>
                  <a:lnTo>
                    <a:pt x="1394942" y="285561"/>
                  </a:lnTo>
                  <a:lnTo>
                    <a:pt x="1394938" y="288100"/>
                  </a:lnTo>
                  <a:lnTo>
                    <a:pt x="1401279" y="288101"/>
                  </a:lnTo>
                  <a:lnTo>
                    <a:pt x="1401284" y="285561"/>
                  </a:lnTo>
                  <a:close/>
                </a:path>
                <a:path w="1402079" h="1478279">
                  <a:moveTo>
                    <a:pt x="9368" y="285561"/>
                  </a:moveTo>
                  <a:lnTo>
                    <a:pt x="1739" y="285561"/>
                  </a:lnTo>
                  <a:lnTo>
                    <a:pt x="1735" y="287974"/>
                  </a:lnTo>
                  <a:lnTo>
                    <a:pt x="9363" y="287974"/>
                  </a:lnTo>
                  <a:lnTo>
                    <a:pt x="9368" y="285561"/>
                  </a:lnTo>
                  <a:close/>
                </a:path>
                <a:path w="1402079" h="1478279">
                  <a:moveTo>
                    <a:pt x="1401299" y="276671"/>
                  </a:moveTo>
                  <a:lnTo>
                    <a:pt x="1394957" y="276671"/>
                  </a:lnTo>
                  <a:lnTo>
                    <a:pt x="1394942" y="285560"/>
                  </a:lnTo>
                  <a:lnTo>
                    <a:pt x="1401284" y="285561"/>
                  </a:lnTo>
                  <a:lnTo>
                    <a:pt x="1401299" y="276671"/>
                  </a:lnTo>
                  <a:close/>
                </a:path>
                <a:path w="1402079" h="1478279">
                  <a:moveTo>
                    <a:pt x="9383" y="276671"/>
                  </a:moveTo>
                  <a:lnTo>
                    <a:pt x="1755" y="276671"/>
                  </a:lnTo>
                  <a:lnTo>
                    <a:pt x="1739" y="285434"/>
                  </a:lnTo>
                  <a:lnTo>
                    <a:pt x="765943" y="285503"/>
                  </a:lnTo>
                  <a:lnTo>
                    <a:pt x="9368" y="285434"/>
                  </a:lnTo>
                  <a:lnTo>
                    <a:pt x="9376" y="280481"/>
                  </a:lnTo>
                  <a:lnTo>
                    <a:pt x="1394951" y="280481"/>
                  </a:lnTo>
                  <a:lnTo>
                    <a:pt x="9376" y="280354"/>
                  </a:lnTo>
                  <a:lnTo>
                    <a:pt x="9383" y="276671"/>
                  </a:lnTo>
                  <a:close/>
                </a:path>
                <a:path w="1402079" h="1478279">
                  <a:moveTo>
                    <a:pt x="9239" y="359094"/>
                  </a:moveTo>
                  <a:lnTo>
                    <a:pt x="1613" y="359094"/>
                  </a:lnTo>
                  <a:lnTo>
                    <a:pt x="1558" y="390844"/>
                  </a:lnTo>
                  <a:lnTo>
                    <a:pt x="9184" y="390844"/>
                  </a:lnTo>
                  <a:lnTo>
                    <a:pt x="9239" y="359094"/>
                  </a:lnTo>
                  <a:close/>
                </a:path>
                <a:path w="1402079" h="1478279">
                  <a:moveTo>
                    <a:pt x="1401157" y="359094"/>
                  </a:moveTo>
                  <a:lnTo>
                    <a:pt x="1394814" y="359094"/>
                  </a:lnTo>
                  <a:lnTo>
                    <a:pt x="1394759" y="390844"/>
                  </a:lnTo>
                  <a:lnTo>
                    <a:pt x="1401102" y="390844"/>
                  </a:lnTo>
                  <a:lnTo>
                    <a:pt x="1401157" y="359094"/>
                  </a:lnTo>
                  <a:close/>
                </a:path>
                <a:path w="1402079" h="1478279">
                  <a:moveTo>
                    <a:pt x="9184" y="390844"/>
                  </a:moveTo>
                  <a:lnTo>
                    <a:pt x="1558" y="390844"/>
                  </a:lnTo>
                  <a:lnTo>
                    <a:pt x="1525" y="409894"/>
                  </a:lnTo>
                  <a:lnTo>
                    <a:pt x="9151" y="409894"/>
                  </a:lnTo>
                  <a:lnTo>
                    <a:pt x="9184" y="390844"/>
                  </a:lnTo>
                  <a:close/>
                </a:path>
                <a:path w="1402079" h="1478279">
                  <a:moveTo>
                    <a:pt x="1401102" y="390844"/>
                  </a:moveTo>
                  <a:lnTo>
                    <a:pt x="1394759" y="390844"/>
                  </a:lnTo>
                  <a:lnTo>
                    <a:pt x="1394726" y="409894"/>
                  </a:lnTo>
                  <a:lnTo>
                    <a:pt x="1401070" y="409894"/>
                  </a:lnTo>
                  <a:lnTo>
                    <a:pt x="1401102" y="390844"/>
                  </a:lnTo>
                  <a:close/>
                </a:path>
                <a:path w="1402079" h="1478279">
                  <a:moveTo>
                    <a:pt x="9151" y="409894"/>
                  </a:moveTo>
                  <a:lnTo>
                    <a:pt x="1525" y="409894"/>
                  </a:lnTo>
                  <a:lnTo>
                    <a:pt x="1503" y="422594"/>
                  </a:lnTo>
                  <a:lnTo>
                    <a:pt x="9129" y="422594"/>
                  </a:lnTo>
                  <a:lnTo>
                    <a:pt x="9151" y="409894"/>
                  </a:lnTo>
                  <a:close/>
                </a:path>
                <a:path w="1402079" h="1478279">
                  <a:moveTo>
                    <a:pt x="1401070" y="409894"/>
                  </a:moveTo>
                  <a:lnTo>
                    <a:pt x="1394726" y="409894"/>
                  </a:lnTo>
                  <a:lnTo>
                    <a:pt x="1394703" y="422594"/>
                  </a:lnTo>
                  <a:lnTo>
                    <a:pt x="1401048" y="422594"/>
                  </a:lnTo>
                  <a:lnTo>
                    <a:pt x="1401070" y="409894"/>
                  </a:lnTo>
                  <a:close/>
                </a:path>
                <a:path w="1402079" h="1478279">
                  <a:moveTo>
                    <a:pt x="9129" y="422594"/>
                  </a:moveTo>
                  <a:lnTo>
                    <a:pt x="1503" y="422594"/>
                  </a:lnTo>
                  <a:lnTo>
                    <a:pt x="1471" y="441644"/>
                  </a:lnTo>
                  <a:lnTo>
                    <a:pt x="9096" y="441644"/>
                  </a:lnTo>
                  <a:lnTo>
                    <a:pt x="9129" y="422594"/>
                  </a:lnTo>
                  <a:close/>
                </a:path>
                <a:path w="1402079" h="1478279">
                  <a:moveTo>
                    <a:pt x="1401048" y="422594"/>
                  </a:moveTo>
                  <a:lnTo>
                    <a:pt x="1394703" y="422594"/>
                  </a:lnTo>
                  <a:lnTo>
                    <a:pt x="1394670" y="441644"/>
                  </a:lnTo>
                  <a:lnTo>
                    <a:pt x="1401015" y="441644"/>
                  </a:lnTo>
                  <a:lnTo>
                    <a:pt x="1401048" y="422594"/>
                  </a:lnTo>
                  <a:close/>
                </a:path>
                <a:path w="1402079" h="1478279">
                  <a:moveTo>
                    <a:pt x="1165" y="619444"/>
                  </a:moveTo>
                  <a:lnTo>
                    <a:pt x="1132" y="638494"/>
                  </a:lnTo>
                  <a:lnTo>
                    <a:pt x="8754" y="638494"/>
                  </a:lnTo>
                  <a:lnTo>
                    <a:pt x="8787" y="620714"/>
                  </a:lnTo>
                  <a:lnTo>
                    <a:pt x="1165" y="619444"/>
                  </a:lnTo>
                  <a:close/>
                </a:path>
                <a:path w="1402079" h="1478279">
                  <a:moveTo>
                    <a:pt x="1394359" y="620708"/>
                  </a:moveTo>
                  <a:lnTo>
                    <a:pt x="1394328" y="638494"/>
                  </a:lnTo>
                  <a:lnTo>
                    <a:pt x="1400676" y="638494"/>
                  </a:lnTo>
                  <a:lnTo>
                    <a:pt x="1400709" y="620714"/>
                  </a:lnTo>
                  <a:lnTo>
                    <a:pt x="1394359" y="620708"/>
                  </a:lnTo>
                  <a:close/>
                </a:path>
                <a:path w="1402079" h="1478279">
                  <a:moveTo>
                    <a:pt x="701288" y="602298"/>
                  </a:moveTo>
                  <a:lnTo>
                    <a:pt x="1195" y="602934"/>
                  </a:lnTo>
                  <a:lnTo>
                    <a:pt x="1165" y="619444"/>
                  </a:lnTo>
                  <a:lnTo>
                    <a:pt x="8787" y="619444"/>
                  </a:lnTo>
                  <a:lnTo>
                    <a:pt x="8820" y="602934"/>
                  </a:lnTo>
                  <a:lnTo>
                    <a:pt x="701288" y="602298"/>
                  </a:lnTo>
                  <a:close/>
                </a:path>
                <a:path w="1402079" h="1478279">
                  <a:moveTo>
                    <a:pt x="1400740" y="601664"/>
                  </a:moveTo>
                  <a:lnTo>
                    <a:pt x="1394394" y="601669"/>
                  </a:lnTo>
                  <a:lnTo>
                    <a:pt x="1394361" y="619444"/>
                  </a:lnTo>
                  <a:lnTo>
                    <a:pt x="1400709" y="619444"/>
                  </a:lnTo>
                  <a:lnTo>
                    <a:pt x="1400740" y="601664"/>
                  </a:lnTo>
                  <a:close/>
                </a:path>
                <a:path w="1402079" h="1478279">
                  <a:moveTo>
                    <a:pt x="1394390" y="602934"/>
                  </a:moveTo>
                  <a:close/>
                </a:path>
                <a:path w="1402079" h="1478279">
                  <a:moveTo>
                    <a:pt x="1394392" y="601664"/>
                  </a:moveTo>
                  <a:lnTo>
                    <a:pt x="8818" y="601664"/>
                  </a:lnTo>
                  <a:lnTo>
                    <a:pt x="701288" y="602298"/>
                  </a:lnTo>
                  <a:lnTo>
                    <a:pt x="1394392" y="601664"/>
                  </a:lnTo>
                  <a:close/>
                </a:path>
                <a:path w="1402079" h="1478279">
                  <a:moveTo>
                    <a:pt x="8835" y="592774"/>
                  </a:moveTo>
                  <a:lnTo>
                    <a:pt x="1211" y="592774"/>
                  </a:lnTo>
                  <a:lnTo>
                    <a:pt x="1197" y="601664"/>
                  </a:lnTo>
                  <a:lnTo>
                    <a:pt x="8818" y="601664"/>
                  </a:lnTo>
                  <a:lnTo>
                    <a:pt x="8835" y="592774"/>
                  </a:lnTo>
                  <a:close/>
                </a:path>
                <a:path w="1402079" h="1478279">
                  <a:moveTo>
                    <a:pt x="1400757" y="592774"/>
                  </a:moveTo>
                  <a:lnTo>
                    <a:pt x="1394410" y="592774"/>
                  </a:lnTo>
                  <a:lnTo>
                    <a:pt x="1394394" y="601664"/>
                  </a:lnTo>
                  <a:lnTo>
                    <a:pt x="1400740" y="601664"/>
                  </a:lnTo>
                  <a:lnTo>
                    <a:pt x="1400757" y="592774"/>
                  </a:lnTo>
                  <a:close/>
                </a:path>
                <a:path w="1402079" h="1478279">
                  <a:moveTo>
                    <a:pt x="1213" y="591504"/>
                  </a:moveTo>
                  <a:lnTo>
                    <a:pt x="1211" y="592774"/>
                  </a:lnTo>
                  <a:lnTo>
                    <a:pt x="1213" y="591504"/>
                  </a:lnTo>
                  <a:close/>
                </a:path>
                <a:path w="1402079" h="1478279">
                  <a:moveTo>
                    <a:pt x="8837" y="591511"/>
                  </a:moveTo>
                  <a:lnTo>
                    <a:pt x="8835" y="592774"/>
                  </a:lnTo>
                  <a:lnTo>
                    <a:pt x="1394410" y="592768"/>
                  </a:lnTo>
                  <a:lnTo>
                    <a:pt x="8837" y="591511"/>
                  </a:lnTo>
                  <a:close/>
                </a:path>
                <a:path w="1402079" h="1478279">
                  <a:moveTo>
                    <a:pt x="1400788" y="574994"/>
                  </a:moveTo>
                  <a:lnTo>
                    <a:pt x="1394441" y="574994"/>
                  </a:lnTo>
                  <a:lnTo>
                    <a:pt x="1394410" y="592768"/>
                  </a:lnTo>
                  <a:lnTo>
                    <a:pt x="1400757" y="592774"/>
                  </a:lnTo>
                  <a:lnTo>
                    <a:pt x="1400788" y="574994"/>
                  </a:lnTo>
                  <a:close/>
                </a:path>
                <a:path w="1402079" h="1478279">
                  <a:moveTo>
                    <a:pt x="8866" y="574994"/>
                  </a:moveTo>
                  <a:lnTo>
                    <a:pt x="1243" y="574994"/>
                  </a:lnTo>
                  <a:lnTo>
                    <a:pt x="1215" y="591504"/>
                  </a:lnTo>
                  <a:lnTo>
                    <a:pt x="8837" y="591511"/>
                  </a:lnTo>
                  <a:lnTo>
                    <a:pt x="8866" y="574994"/>
                  </a:lnTo>
                  <a:close/>
                </a:path>
                <a:path w="1402079" h="1478279">
                  <a:moveTo>
                    <a:pt x="8868" y="573731"/>
                  </a:moveTo>
                  <a:lnTo>
                    <a:pt x="8866" y="574994"/>
                  </a:lnTo>
                  <a:lnTo>
                    <a:pt x="1394441" y="574988"/>
                  </a:lnTo>
                  <a:lnTo>
                    <a:pt x="8868" y="573731"/>
                  </a:lnTo>
                  <a:close/>
                </a:path>
                <a:path w="1402079" h="1478279">
                  <a:moveTo>
                    <a:pt x="1400851" y="536894"/>
                  </a:moveTo>
                  <a:lnTo>
                    <a:pt x="1394505" y="536899"/>
                  </a:lnTo>
                  <a:lnTo>
                    <a:pt x="1394441" y="574988"/>
                  </a:lnTo>
                  <a:lnTo>
                    <a:pt x="1400788" y="574994"/>
                  </a:lnTo>
                  <a:lnTo>
                    <a:pt x="1400851" y="536894"/>
                  </a:lnTo>
                  <a:close/>
                </a:path>
                <a:path w="1402079" h="1478279">
                  <a:moveTo>
                    <a:pt x="8929" y="538157"/>
                  </a:moveTo>
                  <a:lnTo>
                    <a:pt x="1307" y="538164"/>
                  </a:lnTo>
                  <a:lnTo>
                    <a:pt x="1243" y="573724"/>
                  </a:lnTo>
                  <a:lnTo>
                    <a:pt x="8868" y="573731"/>
                  </a:lnTo>
                  <a:lnTo>
                    <a:pt x="8899" y="555944"/>
                  </a:lnTo>
                  <a:lnTo>
                    <a:pt x="1394474" y="555944"/>
                  </a:lnTo>
                  <a:lnTo>
                    <a:pt x="8899" y="554674"/>
                  </a:lnTo>
                  <a:lnTo>
                    <a:pt x="8929" y="538157"/>
                  </a:lnTo>
                  <a:close/>
                </a:path>
                <a:path w="1402079" h="1478279">
                  <a:moveTo>
                    <a:pt x="8939" y="533077"/>
                  </a:moveTo>
                  <a:lnTo>
                    <a:pt x="1315" y="533084"/>
                  </a:lnTo>
                  <a:lnTo>
                    <a:pt x="1307" y="538164"/>
                  </a:lnTo>
                  <a:lnTo>
                    <a:pt x="8929" y="538157"/>
                  </a:lnTo>
                  <a:lnTo>
                    <a:pt x="8939" y="533077"/>
                  </a:lnTo>
                  <a:close/>
                </a:path>
                <a:path w="1402079" h="1478279">
                  <a:moveTo>
                    <a:pt x="1400860" y="531814"/>
                  </a:moveTo>
                  <a:lnTo>
                    <a:pt x="1394514" y="531819"/>
                  </a:lnTo>
                  <a:lnTo>
                    <a:pt x="1394505" y="536899"/>
                  </a:lnTo>
                  <a:lnTo>
                    <a:pt x="1400851" y="536894"/>
                  </a:lnTo>
                  <a:lnTo>
                    <a:pt x="1400860" y="531814"/>
                  </a:lnTo>
                  <a:close/>
                </a:path>
                <a:path w="1402079" h="1478279">
                  <a:moveTo>
                    <a:pt x="1394514" y="531814"/>
                  </a:moveTo>
                  <a:lnTo>
                    <a:pt x="8941" y="531814"/>
                  </a:lnTo>
                  <a:lnTo>
                    <a:pt x="8939" y="533077"/>
                  </a:lnTo>
                  <a:lnTo>
                    <a:pt x="1394514" y="531814"/>
                  </a:lnTo>
                  <a:close/>
                </a:path>
                <a:path w="1402079" h="1478279">
                  <a:moveTo>
                    <a:pt x="8973" y="512757"/>
                  </a:moveTo>
                  <a:lnTo>
                    <a:pt x="1350" y="512764"/>
                  </a:lnTo>
                  <a:lnTo>
                    <a:pt x="1318" y="531814"/>
                  </a:lnTo>
                  <a:lnTo>
                    <a:pt x="8941" y="531814"/>
                  </a:lnTo>
                  <a:lnTo>
                    <a:pt x="8973" y="512757"/>
                  </a:lnTo>
                  <a:close/>
                </a:path>
                <a:path w="1402079" h="1478279">
                  <a:moveTo>
                    <a:pt x="1400895" y="511494"/>
                  </a:moveTo>
                  <a:lnTo>
                    <a:pt x="1394549" y="511499"/>
                  </a:lnTo>
                  <a:lnTo>
                    <a:pt x="1394514" y="531814"/>
                  </a:lnTo>
                  <a:lnTo>
                    <a:pt x="1400860" y="531814"/>
                  </a:lnTo>
                  <a:lnTo>
                    <a:pt x="1400895" y="511494"/>
                  </a:lnTo>
                  <a:close/>
                </a:path>
                <a:path w="1402079" h="1478279">
                  <a:moveTo>
                    <a:pt x="1394549" y="511494"/>
                  </a:moveTo>
                  <a:lnTo>
                    <a:pt x="8974" y="511494"/>
                  </a:lnTo>
                  <a:lnTo>
                    <a:pt x="8973" y="512757"/>
                  </a:lnTo>
                  <a:lnTo>
                    <a:pt x="1394549" y="511494"/>
                  </a:lnTo>
                  <a:close/>
                </a:path>
                <a:path w="1402079" h="1478279">
                  <a:moveTo>
                    <a:pt x="9027" y="482284"/>
                  </a:moveTo>
                  <a:lnTo>
                    <a:pt x="1403" y="482284"/>
                  </a:lnTo>
                  <a:lnTo>
                    <a:pt x="1350" y="511494"/>
                  </a:lnTo>
                  <a:lnTo>
                    <a:pt x="8974" y="511494"/>
                  </a:lnTo>
                  <a:lnTo>
                    <a:pt x="9027" y="482284"/>
                  </a:lnTo>
                  <a:close/>
                </a:path>
                <a:path w="1402079" h="1478279">
                  <a:moveTo>
                    <a:pt x="1400945" y="482284"/>
                  </a:moveTo>
                  <a:lnTo>
                    <a:pt x="1394602" y="482284"/>
                  </a:lnTo>
                  <a:lnTo>
                    <a:pt x="1394549" y="511494"/>
                  </a:lnTo>
                  <a:lnTo>
                    <a:pt x="1400895" y="511494"/>
                  </a:lnTo>
                  <a:lnTo>
                    <a:pt x="1400945" y="482284"/>
                  </a:lnTo>
                  <a:close/>
                </a:path>
                <a:path w="1402079" h="1478279">
                  <a:moveTo>
                    <a:pt x="1394567" y="501334"/>
                  </a:moveTo>
                  <a:lnTo>
                    <a:pt x="8992" y="502604"/>
                  </a:lnTo>
                  <a:lnTo>
                    <a:pt x="1394565" y="502604"/>
                  </a:lnTo>
                  <a:lnTo>
                    <a:pt x="1394567" y="501334"/>
                  </a:lnTo>
                  <a:close/>
                </a:path>
                <a:path w="1402079" h="1478279">
                  <a:moveTo>
                    <a:pt x="9069" y="458147"/>
                  </a:moveTo>
                  <a:lnTo>
                    <a:pt x="1447" y="458154"/>
                  </a:lnTo>
                  <a:lnTo>
                    <a:pt x="1403" y="482284"/>
                  </a:lnTo>
                  <a:lnTo>
                    <a:pt x="9027" y="482277"/>
                  </a:lnTo>
                  <a:lnTo>
                    <a:pt x="9069" y="458147"/>
                  </a:lnTo>
                  <a:close/>
                </a:path>
                <a:path w="1402079" h="1478279">
                  <a:moveTo>
                    <a:pt x="1394604" y="481019"/>
                  </a:moveTo>
                  <a:lnTo>
                    <a:pt x="9027" y="482284"/>
                  </a:lnTo>
                  <a:lnTo>
                    <a:pt x="1394602" y="482284"/>
                  </a:lnTo>
                  <a:lnTo>
                    <a:pt x="1394604" y="481019"/>
                  </a:lnTo>
                  <a:close/>
                </a:path>
                <a:path w="1402079" h="1478279">
                  <a:moveTo>
                    <a:pt x="1394642" y="458148"/>
                  </a:moveTo>
                  <a:lnTo>
                    <a:pt x="1394604" y="481019"/>
                  </a:lnTo>
                  <a:lnTo>
                    <a:pt x="1400947" y="481014"/>
                  </a:lnTo>
                  <a:lnTo>
                    <a:pt x="1400987" y="458154"/>
                  </a:lnTo>
                  <a:lnTo>
                    <a:pt x="1394642" y="458148"/>
                  </a:lnTo>
                  <a:close/>
                </a:path>
                <a:path w="1402079" h="1478279">
                  <a:moveTo>
                    <a:pt x="1400991" y="456884"/>
                  </a:moveTo>
                  <a:lnTo>
                    <a:pt x="1400989" y="458154"/>
                  </a:lnTo>
                  <a:lnTo>
                    <a:pt x="1400991" y="456884"/>
                  </a:lnTo>
                  <a:close/>
                </a:path>
                <a:path w="1402079" h="1478279">
                  <a:moveTo>
                    <a:pt x="1394644" y="456889"/>
                  </a:moveTo>
                  <a:lnTo>
                    <a:pt x="1393362" y="456891"/>
                  </a:lnTo>
                  <a:lnTo>
                    <a:pt x="1394642" y="458148"/>
                  </a:lnTo>
                  <a:lnTo>
                    <a:pt x="1394644" y="456889"/>
                  </a:lnTo>
                  <a:close/>
                </a:path>
                <a:path w="1402079" h="1478279">
                  <a:moveTo>
                    <a:pt x="9096" y="442914"/>
                  </a:moveTo>
                  <a:lnTo>
                    <a:pt x="1471" y="442914"/>
                  </a:lnTo>
                  <a:lnTo>
                    <a:pt x="1444" y="456884"/>
                  </a:lnTo>
                  <a:lnTo>
                    <a:pt x="9072" y="456891"/>
                  </a:lnTo>
                  <a:lnTo>
                    <a:pt x="9076" y="454344"/>
                  </a:lnTo>
                  <a:lnTo>
                    <a:pt x="1394650" y="454344"/>
                  </a:lnTo>
                  <a:lnTo>
                    <a:pt x="9076" y="453074"/>
                  </a:lnTo>
                  <a:lnTo>
                    <a:pt x="9096" y="442914"/>
                  </a:lnTo>
                  <a:close/>
                </a:path>
                <a:path w="1402079" h="1478279">
                  <a:moveTo>
                    <a:pt x="1401015" y="442914"/>
                  </a:moveTo>
                  <a:lnTo>
                    <a:pt x="1394670" y="442914"/>
                  </a:lnTo>
                  <a:lnTo>
                    <a:pt x="1394644" y="456889"/>
                  </a:lnTo>
                  <a:lnTo>
                    <a:pt x="1400989" y="456884"/>
                  </a:lnTo>
                  <a:lnTo>
                    <a:pt x="1401015" y="442914"/>
                  </a:lnTo>
                  <a:close/>
                </a:path>
                <a:path w="1402079" h="1478279">
                  <a:moveTo>
                    <a:pt x="548" y="977584"/>
                  </a:moveTo>
                  <a:lnTo>
                    <a:pt x="504" y="1002984"/>
                  </a:lnTo>
                  <a:lnTo>
                    <a:pt x="8120" y="1002984"/>
                  </a:lnTo>
                  <a:lnTo>
                    <a:pt x="8155" y="983934"/>
                  </a:lnTo>
                  <a:lnTo>
                    <a:pt x="1393729" y="983934"/>
                  </a:lnTo>
                  <a:lnTo>
                    <a:pt x="8155" y="982664"/>
                  </a:lnTo>
                  <a:lnTo>
                    <a:pt x="8164" y="977591"/>
                  </a:lnTo>
                  <a:lnTo>
                    <a:pt x="548" y="977584"/>
                  </a:lnTo>
                  <a:close/>
                </a:path>
                <a:path w="1402079" h="1478279">
                  <a:moveTo>
                    <a:pt x="1393737" y="978848"/>
                  </a:moveTo>
                  <a:lnTo>
                    <a:pt x="1393703" y="997904"/>
                  </a:lnTo>
                  <a:lnTo>
                    <a:pt x="8129" y="999174"/>
                  </a:lnTo>
                  <a:lnTo>
                    <a:pt x="1393703" y="999174"/>
                  </a:lnTo>
                  <a:lnTo>
                    <a:pt x="1393694" y="1002984"/>
                  </a:lnTo>
                  <a:lnTo>
                    <a:pt x="1400049" y="1002984"/>
                  </a:lnTo>
                  <a:lnTo>
                    <a:pt x="1400093" y="978854"/>
                  </a:lnTo>
                  <a:lnTo>
                    <a:pt x="1393737" y="978848"/>
                  </a:lnTo>
                  <a:close/>
                </a:path>
                <a:path w="1402079" h="1478279">
                  <a:moveTo>
                    <a:pt x="1393712" y="992824"/>
                  </a:moveTo>
                  <a:lnTo>
                    <a:pt x="8137" y="994094"/>
                  </a:lnTo>
                  <a:lnTo>
                    <a:pt x="1393710" y="994094"/>
                  </a:lnTo>
                  <a:lnTo>
                    <a:pt x="1393712" y="992824"/>
                  </a:lnTo>
                  <a:close/>
                </a:path>
                <a:path w="1402079" h="1478279">
                  <a:moveTo>
                    <a:pt x="1400103" y="972504"/>
                  </a:moveTo>
                  <a:lnTo>
                    <a:pt x="1393749" y="972504"/>
                  </a:lnTo>
                  <a:lnTo>
                    <a:pt x="1393737" y="978848"/>
                  </a:lnTo>
                  <a:lnTo>
                    <a:pt x="1400093" y="978854"/>
                  </a:lnTo>
                  <a:lnTo>
                    <a:pt x="1400103" y="972504"/>
                  </a:lnTo>
                  <a:close/>
                </a:path>
                <a:path w="1402079" h="1478279">
                  <a:moveTo>
                    <a:pt x="8175" y="972504"/>
                  </a:moveTo>
                  <a:lnTo>
                    <a:pt x="559" y="972504"/>
                  </a:lnTo>
                  <a:lnTo>
                    <a:pt x="548" y="977584"/>
                  </a:lnTo>
                  <a:lnTo>
                    <a:pt x="8164" y="977591"/>
                  </a:lnTo>
                  <a:lnTo>
                    <a:pt x="8175" y="972504"/>
                  </a:lnTo>
                  <a:close/>
                </a:path>
                <a:path w="1402079" h="1478279">
                  <a:moveTo>
                    <a:pt x="8210" y="952177"/>
                  </a:moveTo>
                  <a:lnTo>
                    <a:pt x="594" y="952184"/>
                  </a:lnTo>
                  <a:lnTo>
                    <a:pt x="559" y="972504"/>
                  </a:lnTo>
                  <a:lnTo>
                    <a:pt x="8175" y="971234"/>
                  </a:lnTo>
                  <a:lnTo>
                    <a:pt x="8210" y="952177"/>
                  </a:lnTo>
                  <a:close/>
                </a:path>
                <a:path w="1402079" h="1478279">
                  <a:moveTo>
                    <a:pt x="1400138" y="950914"/>
                  </a:moveTo>
                  <a:lnTo>
                    <a:pt x="1393786" y="950919"/>
                  </a:lnTo>
                  <a:lnTo>
                    <a:pt x="1393758" y="966154"/>
                  </a:lnTo>
                  <a:lnTo>
                    <a:pt x="8184" y="967424"/>
                  </a:lnTo>
                  <a:lnTo>
                    <a:pt x="1393758" y="967424"/>
                  </a:lnTo>
                  <a:lnTo>
                    <a:pt x="1393749" y="971234"/>
                  </a:lnTo>
                  <a:lnTo>
                    <a:pt x="1400103" y="971234"/>
                  </a:lnTo>
                  <a:lnTo>
                    <a:pt x="1400138" y="950914"/>
                  </a:lnTo>
                  <a:close/>
                </a:path>
                <a:path w="1402079" h="1478279">
                  <a:moveTo>
                    <a:pt x="1393767" y="961074"/>
                  </a:moveTo>
                  <a:lnTo>
                    <a:pt x="8193" y="962344"/>
                  </a:lnTo>
                  <a:lnTo>
                    <a:pt x="1393765" y="962344"/>
                  </a:lnTo>
                  <a:lnTo>
                    <a:pt x="1393767" y="961074"/>
                  </a:lnTo>
                  <a:close/>
                </a:path>
                <a:path w="1402079" h="1478279">
                  <a:moveTo>
                    <a:pt x="8259" y="924244"/>
                  </a:moveTo>
                  <a:lnTo>
                    <a:pt x="642" y="924244"/>
                  </a:lnTo>
                  <a:lnTo>
                    <a:pt x="594" y="952184"/>
                  </a:lnTo>
                  <a:lnTo>
                    <a:pt x="8210" y="952177"/>
                  </a:lnTo>
                  <a:lnTo>
                    <a:pt x="8259" y="924244"/>
                  </a:lnTo>
                  <a:close/>
                </a:path>
                <a:path w="1402079" h="1478279">
                  <a:moveTo>
                    <a:pt x="1400184" y="924244"/>
                  </a:moveTo>
                  <a:lnTo>
                    <a:pt x="1393833" y="924244"/>
                  </a:lnTo>
                  <a:lnTo>
                    <a:pt x="1393786" y="950919"/>
                  </a:lnTo>
                  <a:lnTo>
                    <a:pt x="1400138" y="950914"/>
                  </a:lnTo>
                  <a:lnTo>
                    <a:pt x="1400184" y="924244"/>
                  </a:lnTo>
                  <a:close/>
                </a:path>
                <a:path w="1402079" h="1478279">
                  <a:moveTo>
                    <a:pt x="1393802" y="940754"/>
                  </a:moveTo>
                  <a:lnTo>
                    <a:pt x="8228" y="942024"/>
                  </a:lnTo>
                  <a:lnTo>
                    <a:pt x="1393800" y="942024"/>
                  </a:lnTo>
                  <a:lnTo>
                    <a:pt x="1393802" y="940754"/>
                  </a:lnTo>
                  <a:close/>
                </a:path>
                <a:path w="1402079" h="1478279">
                  <a:moveTo>
                    <a:pt x="1393811" y="935674"/>
                  </a:moveTo>
                  <a:lnTo>
                    <a:pt x="8237" y="936944"/>
                  </a:lnTo>
                  <a:lnTo>
                    <a:pt x="1393809" y="936944"/>
                  </a:lnTo>
                  <a:lnTo>
                    <a:pt x="1393811" y="935674"/>
                  </a:lnTo>
                  <a:close/>
                </a:path>
                <a:path w="1402079" h="1478279">
                  <a:moveTo>
                    <a:pt x="657" y="914084"/>
                  </a:moveTo>
                  <a:lnTo>
                    <a:pt x="642" y="924244"/>
                  </a:lnTo>
                  <a:lnTo>
                    <a:pt x="8259" y="924237"/>
                  </a:lnTo>
                  <a:lnTo>
                    <a:pt x="8274" y="914091"/>
                  </a:lnTo>
                  <a:lnTo>
                    <a:pt x="657" y="914084"/>
                  </a:lnTo>
                  <a:close/>
                </a:path>
                <a:path w="1402079" h="1478279">
                  <a:moveTo>
                    <a:pt x="1393835" y="922979"/>
                  </a:moveTo>
                  <a:lnTo>
                    <a:pt x="8259" y="924244"/>
                  </a:lnTo>
                  <a:lnTo>
                    <a:pt x="1393833" y="924244"/>
                  </a:lnTo>
                  <a:lnTo>
                    <a:pt x="1393835" y="922979"/>
                  </a:lnTo>
                  <a:close/>
                </a:path>
                <a:path w="1402079" h="1478279">
                  <a:moveTo>
                    <a:pt x="1393847" y="915348"/>
                  </a:moveTo>
                  <a:lnTo>
                    <a:pt x="1393835" y="922979"/>
                  </a:lnTo>
                  <a:lnTo>
                    <a:pt x="1400187" y="922974"/>
                  </a:lnTo>
                  <a:lnTo>
                    <a:pt x="1400200" y="915354"/>
                  </a:lnTo>
                  <a:lnTo>
                    <a:pt x="1393847" y="915348"/>
                  </a:lnTo>
                  <a:close/>
                </a:path>
                <a:path w="1402079" h="1478279">
                  <a:moveTo>
                    <a:pt x="1400219" y="905194"/>
                  </a:moveTo>
                  <a:lnTo>
                    <a:pt x="1393864" y="905194"/>
                  </a:lnTo>
                  <a:lnTo>
                    <a:pt x="1393849" y="914084"/>
                  </a:lnTo>
                  <a:lnTo>
                    <a:pt x="1400202" y="914084"/>
                  </a:lnTo>
                  <a:lnTo>
                    <a:pt x="1400202" y="915354"/>
                  </a:lnTo>
                  <a:lnTo>
                    <a:pt x="1400219" y="905194"/>
                  </a:lnTo>
                  <a:close/>
                </a:path>
                <a:path w="1402079" h="1478279">
                  <a:moveTo>
                    <a:pt x="1393849" y="914084"/>
                  </a:moveTo>
                  <a:lnTo>
                    <a:pt x="8274" y="914091"/>
                  </a:lnTo>
                  <a:lnTo>
                    <a:pt x="1393847" y="915348"/>
                  </a:lnTo>
                  <a:lnTo>
                    <a:pt x="1393849" y="914084"/>
                  </a:lnTo>
                  <a:close/>
                </a:path>
                <a:path w="1402079" h="1478279">
                  <a:moveTo>
                    <a:pt x="8292" y="905194"/>
                  </a:moveTo>
                  <a:lnTo>
                    <a:pt x="675" y="905194"/>
                  </a:lnTo>
                  <a:lnTo>
                    <a:pt x="657" y="914084"/>
                  </a:lnTo>
                  <a:lnTo>
                    <a:pt x="8274" y="914084"/>
                  </a:lnTo>
                  <a:lnTo>
                    <a:pt x="8292" y="905194"/>
                  </a:lnTo>
                  <a:close/>
                </a:path>
                <a:path w="1402079" h="1478279">
                  <a:moveTo>
                    <a:pt x="771" y="848044"/>
                  </a:moveTo>
                  <a:lnTo>
                    <a:pt x="675" y="905194"/>
                  </a:lnTo>
                  <a:lnTo>
                    <a:pt x="8292" y="905187"/>
                  </a:lnTo>
                  <a:lnTo>
                    <a:pt x="8389" y="849314"/>
                  </a:lnTo>
                  <a:lnTo>
                    <a:pt x="1400315" y="849314"/>
                  </a:lnTo>
                  <a:lnTo>
                    <a:pt x="771" y="848044"/>
                  </a:lnTo>
                  <a:close/>
                </a:path>
                <a:path w="1402079" h="1478279">
                  <a:moveTo>
                    <a:pt x="1400315" y="849314"/>
                  </a:moveTo>
                  <a:lnTo>
                    <a:pt x="1393964" y="849314"/>
                  </a:lnTo>
                  <a:lnTo>
                    <a:pt x="1393915" y="875984"/>
                  </a:lnTo>
                  <a:lnTo>
                    <a:pt x="8341" y="877254"/>
                  </a:lnTo>
                  <a:lnTo>
                    <a:pt x="1393915" y="877254"/>
                  </a:lnTo>
                  <a:lnTo>
                    <a:pt x="1393868" y="903929"/>
                  </a:lnTo>
                  <a:lnTo>
                    <a:pt x="1400219" y="903924"/>
                  </a:lnTo>
                  <a:lnTo>
                    <a:pt x="1400315" y="849314"/>
                  </a:lnTo>
                  <a:close/>
                </a:path>
                <a:path w="1402079" h="1478279">
                  <a:moveTo>
                    <a:pt x="1393946" y="858204"/>
                  </a:moveTo>
                  <a:lnTo>
                    <a:pt x="8371" y="859474"/>
                  </a:lnTo>
                  <a:lnTo>
                    <a:pt x="1393944" y="859474"/>
                  </a:lnTo>
                  <a:lnTo>
                    <a:pt x="1393946" y="858204"/>
                  </a:lnTo>
                  <a:close/>
                </a:path>
                <a:path w="1402079" h="1478279">
                  <a:moveTo>
                    <a:pt x="8440" y="820104"/>
                  </a:moveTo>
                  <a:lnTo>
                    <a:pt x="821" y="820104"/>
                  </a:lnTo>
                  <a:lnTo>
                    <a:pt x="771" y="848044"/>
                  </a:lnTo>
                  <a:lnTo>
                    <a:pt x="8389" y="848044"/>
                  </a:lnTo>
                  <a:lnTo>
                    <a:pt x="8440" y="820104"/>
                  </a:lnTo>
                  <a:close/>
                </a:path>
                <a:path w="1402079" h="1478279">
                  <a:moveTo>
                    <a:pt x="1400366" y="820104"/>
                  </a:moveTo>
                  <a:lnTo>
                    <a:pt x="1394014" y="820104"/>
                  </a:lnTo>
                  <a:lnTo>
                    <a:pt x="1393964" y="848044"/>
                  </a:lnTo>
                  <a:lnTo>
                    <a:pt x="1400315" y="848044"/>
                  </a:lnTo>
                  <a:lnTo>
                    <a:pt x="1400366" y="820104"/>
                  </a:lnTo>
                  <a:close/>
                </a:path>
                <a:path w="1402079" h="1478279">
                  <a:moveTo>
                    <a:pt x="8493" y="788347"/>
                  </a:moveTo>
                  <a:lnTo>
                    <a:pt x="878" y="788354"/>
                  </a:lnTo>
                  <a:lnTo>
                    <a:pt x="821" y="820104"/>
                  </a:lnTo>
                  <a:lnTo>
                    <a:pt x="14726" y="818839"/>
                  </a:lnTo>
                  <a:lnTo>
                    <a:pt x="8440" y="818834"/>
                  </a:lnTo>
                  <a:lnTo>
                    <a:pt x="8493" y="788347"/>
                  </a:lnTo>
                  <a:close/>
                </a:path>
                <a:path w="1402079" h="1478279">
                  <a:moveTo>
                    <a:pt x="1394067" y="788348"/>
                  </a:moveTo>
                  <a:lnTo>
                    <a:pt x="1394016" y="818839"/>
                  </a:lnTo>
                  <a:lnTo>
                    <a:pt x="1400366" y="818834"/>
                  </a:lnTo>
                  <a:lnTo>
                    <a:pt x="1400418" y="788354"/>
                  </a:lnTo>
                  <a:lnTo>
                    <a:pt x="1394067" y="788348"/>
                  </a:lnTo>
                  <a:close/>
                </a:path>
                <a:path w="1402079" h="1478279">
                  <a:moveTo>
                    <a:pt x="1400423" y="787084"/>
                  </a:moveTo>
                  <a:lnTo>
                    <a:pt x="1400420" y="788354"/>
                  </a:lnTo>
                  <a:lnTo>
                    <a:pt x="1400423" y="787084"/>
                  </a:lnTo>
                  <a:close/>
                </a:path>
                <a:path w="1402079" h="1478279">
                  <a:moveTo>
                    <a:pt x="1394070" y="787089"/>
                  </a:moveTo>
                  <a:lnTo>
                    <a:pt x="1392801" y="787091"/>
                  </a:lnTo>
                  <a:lnTo>
                    <a:pt x="1394067" y="788348"/>
                  </a:lnTo>
                  <a:lnTo>
                    <a:pt x="1394070" y="787089"/>
                  </a:lnTo>
                  <a:close/>
                </a:path>
                <a:path w="1402079" h="1478279">
                  <a:moveTo>
                    <a:pt x="8603" y="724847"/>
                  </a:moveTo>
                  <a:lnTo>
                    <a:pt x="985" y="724854"/>
                  </a:lnTo>
                  <a:lnTo>
                    <a:pt x="876" y="787084"/>
                  </a:lnTo>
                  <a:lnTo>
                    <a:pt x="8495" y="787091"/>
                  </a:lnTo>
                  <a:lnTo>
                    <a:pt x="8603" y="724847"/>
                  </a:lnTo>
                  <a:close/>
                </a:path>
                <a:path w="1402079" h="1478279">
                  <a:moveTo>
                    <a:pt x="1400530" y="723584"/>
                  </a:moveTo>
                  <a:lnTo>
                    <a:pt x="1394180" y="723589"/>
                  </a:lnTo>
                  <a:lnTo>
                    <a:pt x="1394070" y="787089"/>
                  </a:lnTo>
                  <a:lnTo>
                    <a:pt x="1400420" y="787084"/>
                  </a:lnTo>
                  <a:lnTo>
                    <a:pt x="1400530" y="723584"/>
                  </a:lnTo>
                  <a:close/>
                </a:path>
                <a:path w="1402079" h="1478279">
                  <a:moveTo>
                    <a:pt x="8716" y="660084"/>
                  </a:moveTo>
                  <a:lnTo>
                    <a:pt x="1097" y="660084"/>
                  </a:lnTo>
                  <a:lnTo>
                    <a:pt x="985" y="724854"/>
                  </a:lnTo>
                  <a:lnTo>
                    <a:pt x="8603" y="724847"/>
                  </a:lnTo>
                  <a:lnTo>
                    <a:pt x="8716" y="660084"/>
                  </a:lnTo>
                  <a:close/>
                </a:path>
                <a:path w="1402079" h="1478279">
                  <a:moveTo>
                    <a:pt x="1400639" y="660084"/>
                  </a:moveTo>
                  <a:lnTo>
                    <a:pt x="1394293" y="660084"/>
                  </a:lnTo>
                  <a:lnTo>
                    <a:pt x="1394180" y="723589"/>
                  </a:lnTo>
                  <a:lnTo>
                    <a:pt x="1400530" y="723584"/>
                  </a:lnTo>
                  <a:lnTo>
                    <a:pt x="1400639" y="660084"/>
                  </a:lnTo>
                  <a:close/>
                </a:path>
                <a:path w="1402079" h="1478279">
                  <a:moveTo>
                    <a:pt x="8754" y="639764"/>
                  </a:moveTo>
                  <a:lnTo>
                    <a:pt x="1132" y="639764"/>
                  </a:lnTo>
                  <a:lnTo>
                    <a:pt x="1097" y="660084"/>
                  </a:lnTo>
                  <a:lnTo>
                    <a:pt x="8716" y="660077"/>
                  </a:lnTo>
                  <a:lnTo>
                    <a:pt x="8754" y="639764"/>
                  </a:lnTo>
                  <a:close/>
                </a:path>
                <a:path w="1402079" h="1478279">
                  <a:moveTo>
                    <a:pt x="1394295" y="658819"/>
                  </a:moveTo>
                  <a:lnTo>
                    <a:pt x="1386747" y="660077"/>
                  </a:lnTo>
                  <a:lnTo>
                    <a:pt x="1394293" y="660084"/>
                  </a:lnTo>
                  <a:lnTo>
                    <a:pt x="1394295" y="658819"/>
                  </a:lnTo>
                  <a:close/>
                </a:path>
                <a:path w="1402079" h="1478279">
                  <a:moveTo>
                    <a:pt x="8720" y="658814"/>
                  </a:moveTo>
                  <a:lnTo>
                    <a:pt x="8718" y="660077"/>
                  </a:lnTo>
                  <a:lnTo>
                    <a:pt x="15001" y="658819"/>
                  </a:lnTo>
                  <a:lnTo>
                    <a:pt x="8720" y="658814"/>
                  </a:lnTo>
                  <a:close/>
                </a:path>
                <a:path w="1402079" h="1478279">
                  <a:moveTo>
                    <a:pt x="1400676" y="639764"/>
                  </a:moveTo>
                  <a:lnTo>
                    <a:pt x="1394328" y="639764"/>
                  </a:lnTo>
                  <a:lnTo>
                    <a:pt x="1394295" y="658819"/>
                  </a:lnTo>
                  <a:lnTo>
                    <a:pt x="1400643" y="658814"/>
                  </a:lnTo>
                  <a:lnTo>
                    <a:pt x="1400676" y="639764"/>
                  </a:lnTo>
                  <a:close/>
                </a:path>
                <a:path w="1402079" h="1478279">
                  <a:moveTo>
                    <a:pt x="8120" y="1002984"/>
                  </a:moveTo>
                  <a:lnTo>
                    <a:pt x="504" y="1002984"/>
                  </a:lnTo>
                  <a:lnTo>
                    <a:pt x="439" y="1041084"/>
                  </a:lnTo>
                  <a:lnTo>
                    <a:pt x="8053" y="1041084"/>
                  </a:lnTo>
                  <a:lnTo>
                    <a:pt x="8120" y="1002984"/>
                  </a:lnTo>
                  <a:close/>
                </a:path>
                <a:path w="1402079" h="1478279">
                  <a:moveTo>
                    <a:pt x="1400049" y="1002984"/>
                  </a:moveTo>
                  <a:lnTo>
                    <a:pt x="1393694" y="1002984"/>
                  </a:lnTo>
                  <a:lnTo>
                    <a:pt x="1393628" y="1041084"/>
                  </a:lnTo>
                  <a:lnTo>
                    <a:pt x="1399983" y="1041084"/>
                  </a:lnTo>
                  <a:lnTo>
                    <a:pt x="1400049" y="1002984"/>
                  </a:lnTo>
                  <a:close/>
                </a:path>
                <a:path w="1402079" h="1478279">
                  <a:moveTo>
                    <a:pt x="8053" y="1041084"/>
                  </a:moveTo>
                  <a:lnTo>
                    <a:pt x="439" y="1041084"/>
                  </a:lnTo>
                  <a:lnTo>
                    <a:pt x="406" y="1060134"/>
                  </a:lnTo>
                  <a:lnTo>
                    <a:pt x="8020" y="1060134"/>
                  </a:lnTo>
                  <a:lnTo>
                    <a:pt x="8053" y="1041084"/>
                  </a:lnTo>
                  <a:close/>
                </a:path>
                <a:path w="1402079" h="1478279">
                  <a:moveTo>
                    <a:pt x="1399983" y="1041084"/>
                  </a:moveTo>
                  <a:lnTo>
                    <a:pt x="1393628" y="1041084"/>
                  </a:lnTo>
                  <a:lnTo>
                    <a:pt x="1393595" y="1060134"/>
                  </a:lnTo>
                  <a:lnTo>
                    <a:pt x="1399950" y="1060134"/>
                  </a:lnTo>
                  <a:lnTo>
                    <a:pt x="1399983" y="1041084"/>
                  </a:lnTo>
                  <a:close/>
                </a:path>
                <a:path w="1402079" h="1478279">
                  <a:moveTo>
                    <a:pt x="288" y="1128714"/>
                  </a:moveTo>
                  <a:lnTo>
                    <a:pt x="231" y="1161734"/>
                  </a:lnTo>
                  <a:lnTo>
                    <a:pt x="7844" y="1161734"/>
                  </a:lnTo>
                  <a:lnTo>
                    <a:pt x="7901" y="1128714"/>
                  </a:lnTo>
                  <a:lnTo>
                    <a:pt x="288" y="1128714"/>
                  </a:lnTo>
                  <a:close/>
                </a:path>
                <a:path w="1402079" h="1478279">
                  <a:moveTo>
                    <a:pt x="1393475" y="1128840"/>
                  </a:moveTo>
                  <a:lnTo>
                    <a:pt x="1393418" y="1161734"/>
                  </a:lnTo>
                  <a:lnTo>
                    <a:pt x="1399776" y="1161734"/>
                  </a:lnTo>
                  <a:lnTo>
                    <a:pt x="1399832" y="1128841"/>
                  </a:lnTo>
                  <a:lnTo>
                    <a:pt x="1393475" y="1128840"/>
                  </a:lnTo>
                  <a:close/>
                </a:path>
                <a:path w="1402079" h="1478279">
                  <a:moveTo>
                    <a:pt x="1393446" y="1145351"/>
                  </a:moveTo>
                  <a:close/>
                </a:path>
                <a:path w="1402079" h="1478279">
                  <a:moveTo>
                    <a:pt x="1393447" y="1145224"/>
                  </a:moveTo>
                  <a:lnTo>
                    <a:pt x="7872" y="1145224"/>
                  </a:lnTo>
                  <a:lnTo>
                    <a:pt x="1393446" y="1145351"/>
                  </a:lnTo>
                  <a:close/>
                </a:path>
                <a:path w="1402079" h="1478279">
                  <a:moveTo>
                    <a:pt x="1393504" y="1112330"/>
                  </a:moveTo>
                  <a:lnTo>
                    <a:pt x="1393475" y="1128714"/>
                  </a:lnTo>
                  <a:lnTo>
                    <a:pt x="1399832" y="1128714"/>
                  </a:lnTo>
                  <a:lnTo>
                    <a:pt x="1399861" y="1112331"/>
                  </a:lnTo>
                  <a:lnTo>
                    <a:pt x="1393504" y="1112330"/>
                  </a:lnTo>
                  <a:close/>
                </a:path>
                <a:path w="1402079" h="1478279">
                  <a:moveTo>
                    <a:pt x="1393475" y="1128714"/>
                  </a:moveTo>
                  <a:lnTo>
                    <a:pt x="7901" y="1128714"/>
                  </a:lnTo>
                  <a:lnTo>
                    <a:pt x="1393475" y="1128840"/>
                  </a:lnTo>
                  <a:close/>
                </a:path>
                <a:path w="1402079" h="1478279">
                  <a:moveTo>
                    <a:pt x="316" y="1112204"/>
                  </a:moveTo>
                  <a:lnTo>
                    <a:pt x="288" y="1128714"/>
                  </a:lnTo>
                  <a:lnTo>
                    <a:pt x="7901" y="1128714"/>
                  </a:lnTo>
                  <a:lnTo>
                    <a:pt x="7930" y="1112204"/>
                  </a:lnTo>
                  <a:lnTo>
                    <a:pt x="316" y="1112204"/>
                  </a:lnTo>
                  <a:close/>
                </a:path>
                <a:path w="1402079" h="1478279">
                  <a:moveTo>
                    <a:pt x="1393493" y="1118681"/>
                  </a:moveTo>
                  <a:close/>
                </a:path>
                <a:path w="1402079" h="1478279">
                  <a:moveTo>
                    <a:pt x="1393493" y="1118554"/>
                  </a:moveTo>
                  <a:lnTo>
                    <a:pt x="7919" y="1118554"/>
                  </a:lnTo>
                  <a:lnTo>
                    <a:pt x="1393493" y="1118681"/>
                  </a:lnTo>
                  <a:close/>
                </a:path>
                <a:path w="1402079" h="1478279">
                  <a:moveTo>
                    <a:pt x="1393504" y="1112204"/>
                  </a:moveTo>
                  <a:lnTo>
                    <a:pt x="7930" y="1112204"/>
                  </a:lnTo>
                  <a:lnTo>
                    <a:pt x="1393504" y="1112330"/>
                  </a:lnTo>
                  <a:close/>
                </a:path>
                <a:path w="1402079" h="1478279">
                  <a:moveTo>
                    <a:pt x="325" y="1107124"/>
                  </a:moveTo>
                  <a:lnTo>
                    <a:pt x="316" y="1112204"/>
                  </a:lnTo>
                  <a:lnTo>
                    <a:pt x="7930" y="1112204"/>
                  </a:lnTo>
                  <a:lnTo>
                    <a:pt x="7939" y="1107124"/>
                  </a:lnTo>
                  <a:lnTo>
                    <a:pt x="325" y="1107124"/>
                  </a:lnTo>
                  <a:close/>
                </a:path>
                <a:path w="1402079" h="1478279">
                  <a:moveTo>
                    <a:pt x="1393513" y="1107250"/>
                  </a:moveTo>
                  <a:lnTo>
                    <a:pt x="1393504" y="1112204"/>
                  </a:lnTo>
                  <a:lnTo>
                    <a:pt x="1399861" y="1112204"/>
                  </a:lnTo>
                  <a:lnTo>
                    <a:pt x="1399870" y="1107251"/>
                  </a:lnTo>
                  <a:lnTo>
                    <a:pt x="1393513" y="1107250"/>
                  </a:lnTo>
                  <a:close/>
                </a:path>
                <a:path w="1402079" h="1478279">
                  <a:moveTo>
                    <a:pt x="1393548" y="1086930"/>
                  </a:moveTo>
                  <a:lnTo>
                    <a:pt x="1393513" y="1107250"/>
                  </a:lnTo>
                  <a:lnTo>
                    <a:pt x="1399870" y="1107251"/>
                  </a:lnTo>
                  <a:lnTo>
                    <a:pt x="1399904" y="1086931"/>
                  </a:lnTo>
                  <a:lnTo>
                    <a:pt x="1393548" y="1086930"/>
                  </a:lnTo>
                  <a:close/>
                </a:path>
                <a:path w="1402079" h="1478279">
                  <a:moveTo>
                    <a:pt x="360" y="1086804"/>
                  </a:moveTo>
                  <a:lnTo>
                    <a:pt x="325" y="1107124"/>
                  </a:lnTo>
                  <a:lnTo>
                    <a:pt x="7939" y="1107124"/>
                  </a:lnTo>
                  <a:lnTo>
                    <a:pt x="7974" y="1086804"/>
                  </a:lnTo>
                  <a:lnTo>
                    <a:pt x="360" y="1086804"/>
                  </a:lnTo>
                  <a:close/>
                </a:path>
                <a:path w="1402079" h="1478279">
                  <a:moveTo>
                    <a:pt x="1393548" y="1086931"/>
                  </a:moveTo>
                  <a:close/>
                </a:path>
                <a:path w="1402079" h="1478279">
                  <a:moveTo>
                    <a:pt x="1399950" y="1060134"/>
                  </a:moveTo>
                  <a:lnTo>
                    <a:pt x="1393595" y="1060134"/>
                  </a:lnTo>
                  <a:lnTo>
                    <a:pt x="1393548" y="1086930"/>
                  </a:lnTo>
                  <a:lnTo>
                    <a:pt x="1399905" y="1086931"/>
                  </a:lnTo>
                  <a:lnTo>
                    <a:pt x="1399950" y="1060134"/>
                  </a:lnTo>
                  <a:close/>
                </a:path>
                <a:path w="1402079" h="1478279">
                  <a:moveTo>
                    <a:pt x="1393548" y="1086804"/>
                  </a:moveTo>
                  <a:lnTo>
                    <a:pt x="7974" y="1086804"/>
                  </a:lnTo>
                  <a:lnTo>
                    <a:pt x="1393548" y="1086930"/>
                  </a:lnTo>
                  <a:close/>
                </a:path>
                <a:path w="1402079" h="1478279">
                  <a:moveTo>
                    <a:pt x="8020" y="1060134"/>
                  </a:moveTo>
                  <a:lnTo>
                    <a:pt x="406" y="1060134"/>
                  </a:lnTo>
                  <a:lnTo>
                    <a:pt x="360" y="1086804"/>
                  </a:lnTo>
                  <a:lnTo>
                    <a:pt x="7974" y="1086804"/>
                  </a:lnTo>
                  <a:lnTo>
                    <a:pt x="8020" y="1060134"/>
                  </a:lnTo>
                  <a:close/>
                </a:path>
                <a:path w="1402079" h="1478279">
                  <a:moveTo>
                    <a:pt x="1393575" y="1071691"/>
                  </a:moveTo>
                  <a:close/>
                </a:path>
                <a:path w="1402079" h="1478279">
                  <a:moveTo>
                    <a:pt x="1393575" y="1071564"/>
                  </a:moveTo>
                  <a:lnTo>
                    <a:pt x="8000" y="1071564"/>
                  </a:lnTo>
                  <a:lnTo>
                    <a:pt x="1393575" y="1071691"/>
                  </a:lnTo>
                  <a:close/>
                </a:path>
                <a:path w="1402079" h="1478279">
                  <a:moveTo>
                    <a:pt x="1230321" y="1475498"/>
                  </a:moveTo>
                  <a:lnTo>
                    <a:pt x="173681" y="1475498"/>
                  </a:lnTo>
                  <a:lnTo>
                    <a:pt x="173681" y="1475752"/>
                  </a:lnTo>
                  <a:lnTo>
                    <a:pt x="699461" y="1476768"/>
                  </a:lnTo>
                  <a:lnTo>
                    <a:pt x="1229051" y="1476768"/>
                  </a:lnTo>
                  <a:lnTo>
                    <a:pt x="1229051" y="1477657"/>
                  </a:lnTo>
                  <a:lnTo>
                    <a:pt x="1230321" y="1477657"/>
                  </a:lnTo>
                  <a:lnTo>
                    <a:pt x="1230321" y="1475498"/>
                  </a:lnTo>
                  <a:close/>
                </a:path>
                <a:path w="1402079" h="1478279">
                  <a:moveTo>
                    <a:pt x="1231591" y="1474228"/>
                  </a:moveTo>
                  <a:lnTo>
                    <a:pt x="172411" y="1474228"/>
                  </a:lnTo>
                  <a:lnTo>
                    <a:pt x="172411" y="1475498"/>
                  </a:lnTo>
                  <a:lnTo>
                    <a:pt x="1231591" y="1475498"/>
                  </a:lnTo>
                  <a:lnTo>
                    <a:pt x="1231591" y="1474228"/>
                  </a:lnTo>
                  <a:close/>
                </a:path>
                <a:path w="1402079" h="1478279">
                  <a:moveTo>
                    <a:pt x="1235401" y="1471688"/>
                  </a:moveTo>
                  <a:lnTo>
                    <a:pt x="168601" y="1471688"/>
                  </a:lnTo>
                  <a:lnTo>
                    <a:pt x="168601" y="1474228"/>
                  </a:lnTo>
                  <a:lnTo>
                    <a:pt x="169871" y="1474228"/>
                  </a:lnTo>
                  <a:lnTo>
                    <a:pt x="169871" y="1472958"/>
                  </a:lnTo>
                  <a:lnTo>
                    <a:pt x="1235401" y="1472958"/>
                  </a:lnTo>
                  <a:lnTo>
                    <a:pt x="1235401" y="1471688"/>
                  </a:lnTo>
                  <a:close/>
                </a:path>
                <a:path w="1402079" h="1478279">
                  <a:moveTo>
                    <a:pt x="1235401" y="1472958"/>
                  </a:moveTo>
                  <a:lnTo>
                    <a:pt x="1232861" y="1472958"/>
                  </a:lnTo>
                  <a:lnTo>
                    <a:pt x="1232861" y="1474228"/>
                  </a:lnTo>
                  <a:lnTo>
                    <a:pt x="1235401" y="1474228"/>
                  </a:lnTo>
                  <a:lnTo>
                    <a:pt x="1235401" y="1472958"/>
                  </a:lnTo>
                  <a:close/>
                </a:path>
                <a:path w="1402079" h="1478279">
                  <a:moveTo>
                    <a:pt x="163521" y="1468132"/>
                  </a:moveTo>
                  <a:lnTo>
                    <a:pt x="163521" y="1469148"/>
                  </a:lnTo>
                  <a:lnTo>
                    <a:pt x="164791" y="1469148"/>
                  </a:lnTo>
                  <a:lnTo>
                    <a:pt x="164791" y="1471688"/>
                  </a:lnTo>
                  <a:lnTo>
                    <a:pt x="167331" y="1471688"/>
                  </a:lnTo>
                  <a:lnTo>
                    <a:pt x="167331" y="1470418"/>
                  </a:lnTo>
                  <a:lnTo>
                    <a:pt x="1237941" y="1470418"/>
                  </a:lnTo>
                  <a:lnTo>
                    <a:pt x="1237941" y="1470164"/>
                  </a:lnTo>
                  <a:lnTo>
                    <a:pt x="163521" y="1468132"/>
                  </a:lnTo>
                  <a:close/>
                </a:path>
                <a:path w="1402079" h="1478279">
                  <a:moveTo>
                    <a:pt x="1237941" y="1470418"/>
                  </a:moveTo>
                  <a:lnTo>
                    <a:pt x="1236671" y="1470418"/>
                  </a:lnTo>
                  <a:lnTo>
                    <a:pt x="1236671" y="1471688"/>
                  </a:lnTo>
                  <a:lnTo>
                    <a:pt x="1237941" y="1471688"/>
                  </a:lnTo>
                  <a:lnTo>
                    <a:pt x="1237941" y="1470418"/>
                  </a:lnTo>
                  <a:close/>
                </a:path>
                <a:path w="1402079" h="1478279">
                  <a:moveTo>
                    <a:pt x="1396691" y="1306514"/>
                  </a:moveTo>
                  <a:lnTo>
                    <a:pt x="1393166" y="1306514"/>
                  </a:lnTo>
                  <a:lnTo>
                    <a:pt x="1393155" y="1312864"/>
                  </a:lnTo>
                  <a:lnTo>
                    <a:pt x="1394151" y="1312864"/>
                  </a:lnTo>
                  <a:lnTo>
                    <a:pt x="1394151" y="1309054"/>
                  </a:lnTo>
                  <a:lnTo>
                    <a:pt x="1395421" y="1309054"/>
                  </a:lnTo>
                  <a:lnTo>
                    <a:pt x="1395421" y="1307784"/>
                  </a:lnTo>
                  <a:lnTo>
                    <a:pt x="1396691" y="1307784"/>
                  </a:lnTo>
                  <a:lnTo>
                    <a:pt x="1396691" y="1306514"/>
                  </a:lnTo>
                  <a:close/>
                </a:path>
                <a:path w="1402079" h="1478279">
                  <a:moveTo>
                    <a:pt x="7592" y="1306514"/>
                  </a:moveTo>
                  <a:lnTo>
                    <a:pt x="7311" y="1306514"/>
                  </a:lnTo>
                  <a:lnTo>
                    <a:pt x="7311" y="1307784"/>
                  </a:lnTo>
                  <a:lnTo>
                    <a:pt x="7590" y="1307784"/>
                  </a:lnTo>
                  <a:lnTo>
                    <a:pt x="7592" y="1306514"/>
                  </a:lnTo>
                  <a:close/>
                </a:path>
                <a:path w="1402079" h="1478279">
                  <a:moveTo>
                    <a:pt x="7601" y="1301434"/>
                  </a:moveTo>
                  <a:lnTo>
                    <a:pt x="4771" y="1301434"/>
                  </a:lnTo>
                  <a:lnTo>
                    <a:pt x="4771" y="1303974"/>
                  </a:lnTo>
                  <a:lnTo>
                    <a:pt x="6041" y="1303974"/>
                  </a:lnTo>
                  <a:lnTo>
                    <a:pt x="6041" y="1306514"/>
                  </a:lnTo>
                  <a:lnTo>
                    <a:pt x="7311" y="1306514"/>
                  </a:lnTo>
                  <a:lnTo>
                    <a:pt x="7311" y="1305244"/>
                  </a:lnTo>
                  <a:lnTo>
                    <a:pt x="7594" y="1305244"/>
                  </a:lnTo>
                  <a:lnTo>
                    <a:pt x="7601" y="1301434"/>
                  </a:lnTo>
                  <a:close/>
                </a:path>
                <a:path w="1402079" h="1478279">
                  <a:moveTo>
                    <a:pt x="1399231" y="1301434"/>
                  </a:moveTo>
                  <a:lnTo>
                    <a:pt x="1393175" y="1301434"/>
                  </a:lnTo>
                  <a:lnTo>
                    <a:pt x="1393168" y="1305244"/>
                  </a:lnTo>
                  <a:lnTo>
                    <a:pt x="1396691" y="1305244"/>
                  </a:lnTo>
                  <a:lnTo>
                    <a:pt x="1396691" y="1306514"/>
                  </a:lnTo>
                  <a:lnTo>
                    <a:pt x="1397961" y="1306514"/>
                  </a:lnTo>
                  <a:lnTo>
                    <a:pt x="1397961" y="1303974"/>
                  </a:lnTo>
                  <a:lnTo>
                    <a:pt x="1399231" y="1303974"/>
                  </a:lnTo>
                  <a:lnTo>
                    <a:pt x="1399231" y="1301434"/>
                  </a:lnTo>
                  <a:close/>
                </a:path>
                <a:path w="1402079" h="1478279">
                  <a:moveTo>
                    <a:pt x="3501" y="1300164"/>
                  </a:moveTo>
                  <a:lnTo>
                    <a:pt x="2231" y="1300164"/>
                  </a:lnTo>
                  <a:lnTo>
                    <a:pt x="2231" y="1301434"/>
                  </a:lnTo>
                  <a:lnTo>
                    <a:pt x="3501" y="1301434"/>
                  </a:lnTo>
                  <a:lnTo>
                    <a:pt x="3501" y="1300164"/>
                  </a:lnTo>
                  <a:close/>
                </a:path>
                <a:path w="1402079" h="1478279">
                  <a:moveTo>
                    <a:pt x="7614" y="1293814"/>
                  </a:moveTo>
                  <a:lnTo>
                    <a:pt x="4" y="1293814"/>
                  </a:lnTo>
                  <a:lnTo>
                    <a:pt x="0" y="1296354"/>
                  </a:lnTo>
                  <a:lnTo>
                    <a:pt x="961" y="1296354"/>
                  </a:lnTo>
                  <a:lnTo>
                    <a:pt x="961" y="1300164"/>
                  </a:lnTo>
                  <a:lnTo>
                    <a:pt x="7603" y="1300164"/>
                  </a:lnTo>
                  <a:lnTo>
                    <a:pt x="7614" y="1293814"/>
                  </a:lnTo>
                  <a:close/>
                </a:path>
                <a:path w="1402079" h="1478279">
                  <a:moveTo>
                    <a:pt x="1399548" y="1293814"/>
                  </a:moveTo>
                  <a:lnTo>
                    <a:pt x="1393188" y="1293814"/>
                  </a:lnTo>
                  <a:lnTo>
                    <a:pt x="1393177" y="1300164"/>
                  </a:lnTo>
                  <a:lnTo>
                    <a:pt x="1399537" y="1300164"/>
                  </a:lnTo>
                  <a:lnTo>
                    <a:pt x="1399548" y="1293814"/>
                  </a:lnTo>
                  <a:close/>
                </a:path>
                <a:path w="1402079" h="1478279">
                  <a:moveTo>
                    <a:pt x="7623" y="1288734"/>
                  </a:moveTo>
                  <a:lnTo>
                    <a:pt x="13" y="1288734"/>
                  </a:lnTo>
                  <a:lnTo>
                    <a:pt x="6" y="1292544"/>
                  </a:lnTo>
                  <a:lnTo>
                    <a:pt x="7616" y="1292544"/>
                  </a:lnTo>
                  <a:lnTo>
                    <a:pt x="7623" y="1288734"/>
                  </a:lnTo>
                  <a:close/>
                </a:path>
                <a:path w="1402079" h="1478279">
                  <a:moveTo>
                    <a:pt x="1399557" y="1288734"/>
                  </a:moveTo>
                  <a:lnTo>
                    <a:pt x="1393197" y="1288734"/>
                  </a:lnTo>
                  <a:lnTo>
                    <a:pt x="1393191" y="1292544"/>
                  </a:lnTo>
                  <a:lnTo>
                    <a:pt x="1399550" y="1292544"/>
                  </a:lnTo>
                  <a:lnTo>
                    <a:pt x="1399557" y="1288734"/>
                  </a:lnTo>
                  <a:close/>
                </a:path>
                <a:path w="1402079" h="1478279">
                  <a:moveTo>
                    <a:pt x="7634" y="1282384"/>
                  </a:moveTo>
                  <a:lnTo>
                    <a:pt x="24" y="1282384"/>
                  </a:lnTo>
                  <a:lnTo>
                    <a:pt x="15" y="1287464"/>
                  </a:lnTo>
                  <a:lnTo>
                    <a:pt x="7625" y="1287464"/>
                  </a:lnTo>
                  <a:lnTo>
                    <a:pt x="7634" y="1282384"/>
                  </a:lnTo>
                  <a:close/>
                </a:path>
                <a:path w="1402079" h="1478279">
                  <a:moveTo>
                    <a:pt x="1399568" y="1282384"/>
                  </a:moveTo>
                  <a:lnTo>
                    <a:pt x="1393208" y="1282384"/>
                  </a:lnTo>
                  <a:lnTo>
                    <a:pt x="1393199" y="1287464"/>
                  </a:lnTo>
                  <a:lnTo>
                    <a:pt x="1399559" y="1287464"/>
                  </a:lnTo>
                  <a:lnTo>
                    <a:pt x="1399568" y="1282384"/>
                  </a:lnTo>
                  <a:close/>
                </a:path>
                <a:path w="1402079" h="1478279">
                  <a:moveTo>
                    <a:pt x="7645" y="1276034"/>
                  </a:moveTo>
                  <a:lnTo>
                    <a:pt x="34" y="1276034"/>
                  </a:lnTo>
                  <a:lnTo>
                    <a:pt x="26" y="1281114"/>
                  </a:lnTo>
                  <a:lnTo>
                    <a:pt x="7636" y="1281114"/>
                  </a:lnTo>
                  <a:lnTo>
                    <a:pt x="7645" y="1276034"/>
                  </a:lnTo>
                  <a:close/>
                </a:path>
                <a:path w="1402079" h="1478279">
                  <a:moveTo>
                    <a:pt x="1399579" y="1276034"/>
                  </a:moveTo>
                  <a:lnTo>
                    <a:pt x="1393219" y="1276034"/>
                  </a:lnTo>
                  <a:lnTo>
                    <a:pt x="1393210" y="1281114"/>
                  </a:lnTo>
                  <a:lnTo>
                    <a:pt x="1399570" y="1281114"/>
                  </a:lnTo>
                  <a:lnTo>
                    <a:pt x="1399579" y="1276034"/>
                  </a:lnTo>
                  <a:close/>
                </a:path>
                <a:path w="1402079" h="1478279">
                  <a:moveTo>
                    <a:pt x="7656" y="1269684"/>
                  </a:moveTo>
                  <a:lnTo>
                    <a:pt x="45" y="1269684"/>
                  </a:lnTo>
                  <a:lnTo>
                    <a:pt x="37" y="1274764"/>
                  </a:lnTo>
                  <a:lnTo>
                    <a:pt x="7647" y="1274764"/>
                  </a:lnTo>
                  <a:lnTo>
                    <a:pt x="7656" y="1269684"/>
                  </a:lnTo>
                  <a:close/>
                </a:path>
                <a:path w="1402079" h="1478279">
                  <a:moveTo>
                    <a:pt x="1399590" y="1269684"/>
                  </a:moveTo>
                  <a:lnTo>
                    <a:pt x="1393230" y="1269684"/>
                  </a:lnTo>
                  <a:lnTo>
                    <a:pt x="1393221" y="1274764"/>
                  </a:lnTo>
                  <a:lnTo>
                    <a:pt x="1399581" y="1274764"/>
                  </a:lnTo>
                  <a:lnTo>
                    <a:pt x="1399590" y="1269684"/>
                  </a:lnTo>
                  <a:close/>
                </a:path>
                <a:path w="1402079" h="1478279">
                  <a:moveTo>
                    <a:pt x="7667" y="1263334"/>
                  </a:moveTo>
                  <a:lnTo>
                    <a:pt x="56" y="1263334"/>
                  </a:lnTo>
                  <a:lnTo>
                    <a:pt x="48" y="1268414"/>
                  </a:lnTo>
                  <a:lnTo>
                    <a:pt x="7658" y="1268414"/>
                  </a:lnTo>
                  <a:lnTo>
                    <a:pt x="7667" y="1263334"/>
                  </a:lnTo>
                  <a:close/>
                </a:path>
                <a:path w="1402079" h="1478279">
                  <a:moveTo>
                    <a:pt x="1399601" y="1263334"/>
                  </a:moveTo>
                  <a:lnTo>
                    <a:pt x="1393241" y="1263334"/>
                  </a:lnTo>
                  <a:lnTo>
                    <a:pt x="1393232" y="1268414"/>
                  </a:lnTo>
                  <a:lnTo>
                    <a:pt x="1399592" y="1268414"/>
                  </a:lnTo>
                  <a:lnTo>
                    <a:pt x="1399601" y="1263334"/>
                  </a:lnTo>
                  <a:close/>
                </a:path>
                <a:path w="1402079" h="1478279">
                  <a:moveTo>
                    <a:pt x="7678" y="1256984"/>
                  </a:moveTo>
                  <a:lnTo>
                    <a:pt x="67" y="1256984"/>
                  </a:lnTo>
                  <a:lnTo>
                    <a:pt x="59" y="1262064"/>
                  </a:lnTo>
                  <a:lnTo>
                    <a:pt x="7669" y="1262064"/>
                  </a:lnTo>
                  <a:lnTo>
                    <a:pt x="7678" y="1256984"/>
                  </a:lnTo>
                  <a:close/>
                </a:path>
                <a:path w="1402079" h="1478279">
                  <a:moveTo>
                    <a:pt x="1399612" y="1256984"/>
                  </a:moveTo>
                  <a:lnTo>
                    <a:pt x="1393252" y="1256984"/>
                  </a:lnTo>
                  <a:lnTo>
                    <a:pt x="1393244" y="1262064"/>
                  </a:lnTo>
                  <a:lnTo>
                    <a:pt x="1399603" y="1262064"/>
                  </a:lnTo>
                  <a:lnTo>
                    <a:pt x="1399612" y="1256984"/>
                  </a:lnTo>
                  <a:close/>
                </a:path>
                <a:path w="1402079" h="1478279">
                  <a:moveTo>
                    <a:pt x="7711" y="1237934"/>
                  </a:moveTo>
                  <a:lnTo>
                    <a:pt x="100" y="1237934"/>
                  </a:lnTo>
                  <a:lnTo>
                    <a:pt x="69" y="1255714"/>
                  </a:lnTo>
                  <a:lnTo>
                    <a:pt x="7680" y="1255714"/>
                  </a:lnTo>
                  <a:lnTo>
                    <a:pt x="7711" y="1237934"/>
                  </a:lnTo>
                  <a:close/>
                </a:path>
                <a:path w="1402079" h="1478279">
                  <a:moveTo>
                    <a:pt x="1399644" y="1237934"/>
                  </a:moveTo>
                  <a:lnTo>
                    <a:pt x="1393285" y="1237934"/>
                  </a:lnTo>
                  <a:lnTo>
                    <a:pt x="1393255" y="1255714"/>
                  </a:lnTo>
                  <a:lnTo>
                    <a:pt x="1399614" y="1255714"/>
                  </a:lnTo>
                  <a:lnTo>
                    <a:pt x="1399644" y="1237934"/>
                  </a:lnTo>
                  <a:close/>
                </a:path>
                <a:path w="1402079" h="1478279">
                  <a:moveTo>
                    <a:pt x="7722" y="1231584"/>
                  </a:moveTo>
                  <a:lnTo>
                    <a:pt x="111" y="1231584"/>
                  </a:lnTo>
                  <a:lnTo>
                    <a:pt x="102" y="1236664"/>
                  </a:lnTo>
                  <a:lnTo>
                    <a:pt x="7713" y="1236664"/>
                  </a:lnTo>
                  <a:lnTo>
                    <a:pt x="7722" y="1231584"/>
                  </a:lnTo>
                  <a:close/>
                </a:path>
                <a:path w="1402079" h="1478279">
                  <a:moveTo>
                    <a:pt x="1399655" y="1231584"/>
                  </a:moveTo>
                  <a:lnTo>
                    <a:pt x="1393297" y="1231584"/>
                  </a:lnTo>
                  <a:lnTo>
                    <a:pt x="1393288" y="1236664"/>
                  </a:lnTo>
                  <a:lnTo>
                    <a:pt x="1399647" y="1236664"/>
                  </a:lnTo>
                  <a:lnTo>
                    <a:pt x="1399655" y="1231584"/>
                  </a:lnTo>
                  <a:close/>
                </a:path>
                <a:path w="1402079" h="1478279">
                  <a:moveTo>
                    <a:pt x="7733" y="1225234"/>
                  </a:moveTo>
                  <a:lnTo>
                    <a:pt x="122" y="1225234"/>
                  </a:lnTo>
                  <a:lnTo>
                    <a:pt x="113" y="1230314"/>
                  </a:lnTo>
                  <a:lnTo>
                    <a:pt x="7724" y="1230314"/>
                  </a:lnTo>
                  <a:lnTo>
                    <a:pt x="7733" y="1225234"/>
                  </a:lnTo>
                  <a:close/>
                </a:path>
                <a:path w="1402079" h="1478279">
                  <a:moveTo>
                    <a:pt x="1399666" y="1225234"/>
                  </a:moveTo>
                  <a:lnTo>
                    <a:pt x="1393308" y="1225234"/>
                  </a:lnTo>
                  <a:lnTo>
                    <a:pt x="1393299" y="1230314"/>
                  </a:lnTo>
                  <a:lnTo>
                    <a:pt x="1399658" y="1230314"/>
                  </a:lnTo>
                  <a:lnTo>
                    <a:pt x="1399666" y="1225234"/>
                  </a:lnTo>
                  <a:close/>
                </a:path>
                <a:path w="1402079" h="1478279">
                  <a:moveTo>
                    <a:pt x="7744" y="1218884"/>
                  </a:moveTo>
                  <a:lnTo>
                    <a:pt x="133" y="1218884"/>
                  </a:lnTo>
                  <a:lnTo>
                    <a:pt x="124" y="1223964"/>
                  </a:lnTo>
                  <a:lnTo>
                    <a:pt x="7735" y="1223964"/>
                  </a:lnTo>
                  <a:lnTo>
                    <a:pt x="7744" y="1218884"/>
                  </a:lnTo>
                  <a:close/>
                </a:path>
                <a:path w="1402079" h="1478279">
                  <a:moveTo>
                    <a:pt x="1399677" y="1218884"/>
                  </a:moveTo>
                  <a:lnTo>
                    <a:pt x="1393319" y="1218884"/>
                  </a:lnTo>
                  <a:lnTo>
                    <a:pt x="1393310" y="1223964"/>
                  </a:lnTo>
                  <a:lnTo>
                    <a:pt x="1399668" y="1223964"/>
                  </a:lnTo>
                  <a:lnTo>
                    <a:pt x="1399677" y="1218884"/>
                  </a:lnTo>
                  <a:close/>
                </a:path>
                <a:path w="1402079" h="1478279">
                  <a:moveTo>
                    <a:pt x="7777" y="1199834"/>
                  </a:moveTo>
                  <a:lnTo>
                    <a:pt x="166" y="1199834"/>
                  </a:lnTo>
                  <a:lnTo>
                    <a:pt x="135" y="1217614"/>
                  </a:lnTo>
                  <a:lnTo>
                    <a:pt x="7746" y="1217614"/>
                  </a:lnTo>
                  <a:lnTo>
                    <a:pt x="7777" y="1199834"/>
                  </a:lnTo>
                  <a:close/>
                </a:path>
                <a:path w="1402079" h="1478279">
                  <a:moveTo>
                    <a:pt x="1399710" y="1199834"/>
                  </a:moveTo>
                  <a:lnTo>
                    <a:pt x="1393352" y="1199834"/>
                  </a:lnTo>
                  <a:lnTo>
                    <a:pt x="1393321" y="1217614"/>
                  </a:lnTo>
                  <a:lnTo>
                    <a:pt x="1399679" y="1217614"/>
                  </a:lnTo>
                  <a:lnTo>
                    <a:pt x="1399710" y="1199834"/>
                  </a:lnTo>
                  <a:close/>
                </a:path>
                <a:path w="1402079" h="1478279">
                  <a:moveTo>
                    <a:pt x="7813" y="1179514"/>
                  </a:moveTo>
                  <a:lnTo>
                    <a:pt x="201" y="1179514"/>
                  </a:lnTo>
                  <a:lnTo>
                    <a:pt x="168" y="1198564"/>
                  </a:lnTo>
                  <a:lnTo>
                    <a:pt x="7780" y="1198564"/>
                  </a:lnTo>
                  <a:lnTo>
                    <a:pt x="7813" y="1179514"/>
                  </a:lnTo>
                  <a:close/>
                </a:path>
                <a:path w="1402079" h="1478279">
                  <a:moveTo>
                    <a:pt x="1399745" y="1179514"/>
                  </a:moveTo>
                  <a:lnTo>
                    <a:pt x="1393387" y="1179514"/>
                  </a:lnTo>
                  <a:lnTo>
                    <a:pt x="1393354" y="1198564"/>
                  </a:lnTo>
                  <a:lnTo>
                    <a:pt x="1399712" y="1198564"/>
                  </a:lnTo>
                  <a:lnTo>
                    <a:pt x="1399745" y="1179514"/>
                  </a:lnTo>
                  <a:close/>
                </a:path>
                <a:path w="1402079" h="1478279">
                  <a:moveTo>
                    <a:pt x="7835" y="1166814"/>
                  </a:moveTo>
                  <a:lnTo>
                    <a:pt x="222" y="1166814"/>
                  </a:lnTo>
                  <a:lnTo>
                    <a:pt x="203" y="1178244"/>
                  </a:lnTo>
                  <a:lnTo>
                    <a:pt x="7815" y="1178244"/>
                  </a:lnTo>
                  <a:lnTo>
                    <a:pt x="7835" y="1166814"/>
                  </a:lnTo>
                  <a:close/>
                </a:path>
                <a:path w="1402079" h="1478279">
                  <a:moveTo>
                    <a:pt x="1399767" y="1166814"/>
                  </a:moveTo>
                  <a:lnTo>
                    <a:pt x="1393409" y="1166814"/>
                  </a:lnTo>
                  <a:lnTo>
                    <a:pt x="1393389" y="1178244"/>
                  </a:lnTo>
                  <a:lnTo>
                    <a:pt x="1399747" y="1178244"/>
                  </a:lnTo>
                  <a:lnTo>
                    <a:pt x="1399767" y="1166814"/>
                  </a:lnTo>
                  <a:close/>
                </a:path>
                <a:path w="1402079" h="1478279">
                  <a:moveTo>
                    <a:pt x="7841" y="1163004"/>
                  </a:moveTo>
                  <a:lnTo>
                    <a:pt x="229" y="1163004"/>
                  </a:lnTo>
                  <a:lnTo>
                    <a:pt x="225" y="1165544"/>
                  </a:lnTo>
                  <a:lnTo>
                    <a:pt x="7837" y="1165544"/>
                  </a:lnTo>
                  <a:lnTo>
                    <a:pt x="7841" y="1163004"/>
                  </a:lnTo>
                  <a:close/>
                </a:path>
                <a:path w="1402079" h="1478279">
                  <a:moveTo>
                    <a:pt x="1399773" y="1163004"/>
                  </a:moveTo>
                  <a:lnTo>
                    <a:pt x="1393416" y="1163004"/>
                  </a:lnTo>
                  <a:lnTo>
                    <a:pt x="1393411" y="1165544"/>
                  </a:lnTo>
                  <a:lnTo>
                    <a:pt x="1399769" y="1165544"/>
                  </a:lnTo>
                  <a:lnTo>
                    <a:pt x="1399773" y="1163004"/>
                  </a:lnTo>
                  <a:close/>
                </a:path>
              </a:pathLst>
            </a:custGeom>
            <a:solidFill>
              <a:srgbClr val="713E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3536327" y="5059679"/>
              <a:ext cx="1386205" cy="351790"/>
            </a:xfrm>
            <a:custGeom>
              <a:avLst/>
              <a:gdLst/>
              <a:ahLst/>
              <a:cxnLst/>
              <a:rect l="l" t="t" r="r" b="b"/>
              <a:pathLst>
                <a:path w="1386204" h="351789">
                  <a:moveTo>
                    <a:pt x="7378" y="335407"/>
                  </a:moveTo>
                  <a:lnTo>
                    <a:pt x="38" y="335407"/>
                  </a:lnTo>
                  <a:lnTo>
                    <a:pt x="0" y="351790"/>
                  </a:lnTo>
                  <a:lnTo>
                    <a:pt x="7327" y="351790"/>
                  </a:lnTo>
                  <a:lnTo>
                    <a:pt x="7378" y="335407"/>
                  </a:lnTo>
                  <a:close/>
                </a:path>
                <a:path w="1386204" h="351789">
                  <a:moveTo>
                    <a:pt x="7581" y="257937"/>
                  </a:moveTo>
                  <a:lnTo>
                    <a:pt x="165" y="257937"/>
                  </a:lnTo>
                  <a:lnTo>
                    <a:pt x="152" y="269240"/>
                  </a:lnTo>
                  <a:lnTo>
                    <a:pt x="7543" y="269240"/>
                  </a:lnTo>
                  <a:lnTo>
                    <a:pt x="7581" y="257937"/>
                  </a:lnTo>
                  <a:close/>
                </a:path>
                <a:path w="1386204" h="351789">
                  <a:moveTo>
                    <a:pt x="7594" y="252857"/>
                  </a:moveTo>
                  <a:lnTo>
                    <a:pt x="177" y="252857"/>
                  </a:lnTo>
                  <a:lnTo>
                    <a:pt x="165" y="257822"/>
                  </a:lnTo>
                  <a:lnTo>
                    <a:pt x="7581" y="257810"/>
                  </a:lnTo>
                  <a:lnTo>
                    <a:pt x="7594" y="252857"/>
                  </a:lnTo>
                  <a:close/>
                </a:path>
                <a:path w="1386204" h="351789">
                  <a:moveTo>
                    <a:pt x="7658" y="228727"/>
                  </a:moveTo>
                  <a:lnTo>
                    <a:pt x="215" y="228727"/>
                  </a:lnTo>
                  <a:lnTo>
                    <a:pt x="215" y="231140"/>
                  </a:lnTo>
                  <a:lnTo>
                    <a:pt x="190" y="251460"/>
                  </a:lnTo>
                  <a:lnTo>
                    <a:pt x="177" y="252730"/>
                  </a:lnTo>
                  <a:lnTo>
                    <a:pt x="7594" y="252730"/>
                  </a:lnTo>
                  <a:lnTo>
                    <a:pt x="7594" y="251460"/>
                  </a:lnTo>
                  <a:lnTo>
                    <a:pt x="7620" y="231140"/>
                  </a:lnTo>
                  <a:lnTo>
                    <a:pt x="7658" y="228727"/>
                  </a:lnTo>
                  <a:close/>
                </a:path>
                <a:path w="1386204" h="351789">
                  <a:moveTo>
                    <a:pt x="7658" y="226187"/>
                  </a:moveTo>
                  <a:lnTo>
                    <a:pt x="228" y="226187"/>
                  </a:lnTo>
                  <a:lnTo>
                    <a:pt x="215" y="228600"/>
                  </a:lnTo>
                  <a:lnTo>
                    <a:pt x="7658" y="228612"/>
                  </a:lnTo>
                  <a:lnTo>
                    <a:pt x="7658" y="226187"/>
                  </a:lnTo>
                  <a:close/>
                </a:path>
                <a:path w="1386204" h="351789">
                  <a:moveTo>
                    <a:pt x="7683" y="217297"/>
                  </a:moveTo>
                  <a:lnTo>
                    <a:pt x="241" y="217297"/>
                  </a:lnTo>
                  <a:lnTo>
                    <a:pt x="228" y="226072"/>
                  </a:lnTo>
                  <a:lnTo>
                    <a:pt x="7658" y="226072"/>
                  </a:lnTo>
                  <a:lnTo>
                    <a:pt x="7683" y="217297"/>
                  </a:lnTo>
                  <a:close/>
                </a:path>
                <a:path w="1386204" h="351789">
                  <a:moveTo>
                    <a:pt x="7708" y="208407"/>
                  </a:moveTo>
                  <a:lnTo>
                    <a:pt x="254" y="208407"/>
                  </a:lnTo>
                  <a:lnTo>
                    <a:pt x="241" y="217170"/>
                  </a:lnTo>
                  <a:lnTo>
                    <a:pt x="7683" y="217182"/>
                  </a:lnTo>
                  <a:lnTo>
                    <a:pt x="7708" y="208407"/>
                  </a:lnTo>
                  <a:close/>
                </a:path>
                <a:path w="1386204" h="351789">
                  <a:moveTo>
                    <a:pt x="7734" y="196977"/>
                  </a:moveTo>
                  <a:lnTo>
                    <a:pt x="279" y="196977"/>
                  </a:lnTo>
                  <a:lnTo>
                    <a:pt x="266" y="199390"/>
                  </a:lnTo>
                  <a:lnTo>
                    <a:pt x="7734" y="199390"/>
                  </a:lnTo>
                  <a:lnTo>
                    <a:pt x="7734" y="196977"/>
                  </a:lnTo>
                  <a:close/>
                </a:path>
                <a:path w="1386204" h="351789">
                  <a:moveTo>
                    <a:pt x="7759" y="189357"/>
                  </a:moveTo>
                  <a:lnTo>
                    <a:pt x="292" y="189357"/>
                  </a:lnTo>
                  <a:lnTo>
                    <a:pt x="279" y="196862"/>
                  </a:lnTo>
                  <a:lnTo>
                    <a:pt x="7734" y="196850"/>
                  </a:lnTo>
                  <a:lnTo>
                    <a:pt x="7759" y="189357"/>
                  </a:lnTo>
                  <a:close/>
                </a:path>
                <a:path w="1386204" h="351789">
                  <a:moveTo>
                    <a:pt x="7797" y="174002"/>
                  </a:moveTo>
                  <a:lnTo>
                    <a:pt x="317" y="174002"/>
                  </a:lnTo>
                  <a:lnTo>
                    <a:pt x="292" y="186690"/>
                  </a:lnTo>
                  <a:lnTo>
                    <a:pt x="7759" y="186690"/>
                  </a:lnTo>
                  <a:lnTo>
                    <a:pt x="7797" y="174002"/>
                  </a:lnTo>
                  <a:close/>
                </a:path>
                <a:path w="1386204" h="351789">
                  <a:moveTo>
                    <a:pt x="7810" y="168922"/>
                  </a:moveTo>
                  <a:lnTo>
                    <a:pt x="317" y="168922"/>
                  </a:lnTo>
                  <a:lnTo>
                    <a:pt x="317" y="173990"/>
                  </a:lnTo>
                  <a:lnTo>
                    <a:pt x="7797" y="173990"/>
                  </a:lnTo>
                  <a:lnTo>
                    <a:pt x="7810" y="168922"/>
                  </a:lnTo>
                  <a:close/>
                </a:path>
                <a:path w="1386204" h="351789">
                  <a:moveTo>
                    <a:pt x="7823" y="162572"/>
                  </a:moveTo>
                  <a:lnTo>
                    <a:pt x="330" y="162572"/>
                  </a:lnTo>
                  <a:lnTo>
                    <a:pt x="317" y="168910"/>
                  </a:lnTo>
                  <a:lnTo>
                    <a:pt x="7810" y="168910"/>
                  </a:lnTo>
                  <a:lnTo>
                    <a:pt x="7823" y="162572"/>
                  </a:lnTo>
                  <a:close/>
                </a:path>
                <a:path w="1386204" h="351789">
                  <a:moveTo>
                    <a:pt x="7861" y="149860"/>
                  </a:moveTo>
                  <a:lnTo>
                    <a:pt x="6972" y="149860"/>
                  </a:lnTo>
                  <a:lnTo>
                    <a:pt x="6972" y="152400"/>
                  </a:lnTo>
                  <a:lnTo>
                    <a:pt x="5702" y="152400"/>
                  </a:lnTo>
                  <a:lnTo>
                    <a:pt x="5702" y="153670"/>
                  </a:lnTo>
                  <a:lnTo>
                    <a:pt x="4432" y="153670"/>
                  </a:lnTo>
                  <a:lnTo>
                    <a:pt x="4432" y="156210"/>
                  </a:lnTo>
                  <a:lnTo>
                    <a:pt x="3162" y="156210"/>
                  </a:lnTo>
                  <a:lnTo>
                    <a:pt x="3162" y="157480"/>
                  </a:lnTo>
                  <a:lnTo>
                    <a:pt x="1892" y="157480"/>
                  </a:lnTo>
                  <a:lnTo>
                    <a:pt x="1892" y="158750"/>
                  </a:lnTo>
                  <a:lnTo>
                    <a:pt x="622" y="158750"/>
                  </a:lnTo>
                  <a:lnTo>
                    <a:pt x="622" y="161290"/>
                  </a:lnTo>
                  <a:lnTo>
                    <a:pt x="330" y="161290"/>
                  </a:lnTo>
                  <a:lnTo>
                    <a:pt x="330" y="162560"/>
                  </a:lnTo>
                  <a:lnTo>
                    <a:pt x="7823" y="162560"/>
                  </a:lnTo>
                  <a:lnTo>
                    <a:pt x="7823" y="161290"/>
                  </a:lnTo>
                  <a:lnTo>
                    <a:pt x="7835" y="158750"/>
                  </a:lnTo>
                  <a:lnTo>
                    <a:pt x="7835" y="157480"/>
                  </a:lnTo>
                  <a:lnTo>
                    <a:pt x="7848" y="156210"/>
                  </a:lnTo>
                  <a:lnTo>
                    <a:pt x="7848" y="153670"/>
                  </a:lnTo>
                  <a:lnTo>
                    <a:pt x="7848" y="152400"/>
                  </a:lnTo>
                  <a:lnTo>
                    <a:pt x="7861" y="149860"/>
                  </a:lnTo>
                  <a:close/>
                </a:path>
                <a:path w="1386204" h="351789">
                  <a:moveTo>
                    <a:pt x="1231252" y="2540"/>
                  </a:moveTo>
                  <a:lnTo>
                    <a:pt x="1039799" y="2540"/>
                  </a:lnTo>
                  <a:lnTo>
                    <a:pt x="1039799" y="1270"/>
                  </a:lnTo>
                  <a:lnTo>
                    <a:pt x="347002" y="1270"/>
                  </a:lnTo>
                  <a:lnTo>
                    <a:pt x="347002" y="0"/>
                  </a:lnTo>
                  <a:lnTo>
                    <a:pt x="156832" y="0"/>
                  </a:lnTo>
                  <a:lnTo>
                    <a:pt x="156832" y="1270"/>
                  </a:lnTo>
                  <a:lnTo>
                    <a:pt x="155562" y="1270"/>
                  </a:lnTo>
                  <a:lnTo>
                    <a:pt x="155562" y="2540"/>
                  </a:lnTo>
                  <a:lnTo>
                    <a:pt x="153022" y="2540"/>
                  </a:lnTo>
                  <a:lnTo>
                    <a:pt x="153022" y="3810"/>
                  </a:lnTo>
                  <a:lnTo>
                    <a:pt x="1231252" y="3810"/>
                  </a:lnTo>
                  <a:lnTo>
                    <a:pt x="1231252" y="2540"/>
                  </a:lnTo>
                  <a:close/>
                </a:path>
                <a:path w="1386204" h="351789">
                  <a:moveTo>
                    <a:pt x="1237602" y="7620"/>
                  </a:moveTo>
                  <a:lnTo>
                    <a:pt x="1236332" y="7620"/>
                  </a:lnTo>
                  <a:lnTo>
                    <a:pt x="1236332" y="6350"/>
                  </a:lnTo>
                  <a:lnTo>
                    <a:pt x="1233792" y="6350"/>
                  </a:lnTo>
                  <a:lnTo>
                    <a:pt x="1233792" y="5080"/>
                  </a:lnTo>
                  <a:lnTo>
                    <a:pt x="1232522" y="5080"/>
                  </a:lnTo>
                  <a:lnTo>
                    <a:pt x="1232522" y="3822"/>
                  </a:lnTo>
                  <a:lnTo>
                    <a:pt x="151752" y="3822"/>
                  </a:lnTo>
                  <a:lnTo>
                    <a:pt x="151752" y="5080"/>
                  </a:lnTo>
                  <a:lnTo>
                    <a:pt x="150482" y="5080"/>
                  </a:lnTo>
                  <a:lnTo>
                    <a:pt x="150482" y="6350"/>
                  </a:lnTo>
                  <a:lnTo>
                    <a:pt x="147942" y="6350"/>
                  </a:lnTo>
                  <a:lnTo>
                    <a:pt x="147942" y="7620"/>
                  </a:lnTo>
                  <a:lnTo>
                    <a:pt x="146672" y="7620"/>
                  </a:lnTo>
                  <a:lnTo>
                    <a:pt x="146672" y="7759"/>
                  </a:lnTo>
                  <a:lnTo>
                    <a:pt x="1237602" y="8763"/>
                  </a:lnTo>
                  <a:lnTo>
                    <a:pt x="1237602" y="7620"/>
                  </a:lnTo>
                  <a:close/>
                </a:path>
                <a:path w="1386204" h="351789">
                  <a:moveTo>
                    <a:pt x="1378115" y="266827"/>
                  </a:moveTo>
                  <a:lnTo>
                    <a:pt x="7556" y="266712"/>
                  </a:lnTo>
                  <a:lnTo>
                    <a:pt x="1378115" y="266827"/>
                  </a:lnTo>
                  <a:close/>
                </a:path>
                <a:path w="1386204" h="351789">
                  <a:moveTo>
                    <a:pt x="1378178" y="228727"/>
                  </a:moveTo>
                  <a:lnTo>
                    <a:pt x="7658" y="228612"/>
                  </a:lnTo>
                  <a:lnTo>
                    <a:pt x="1378178" y="228727"/>
                  </a:lnTo>
                  <a:close/>
                </a:path>
                <a:path w="1386204" h="351789">
                  <a:moveTo>
                    <a:pt x="1378178" y="226187"/>
                  </a:moveTo>
                  <a:lnTo>
                    <a:pt x="7658" y="226072"/>
                  </a:lnTo>
                  <a:lnTo>
                    <a:pt x="1378178" y="226187"/>
                  </a:lnTo>
                  <a:close/>
                </a:path>
                <a:path w="1386204" h="351789">
                  <a:moveTo>
                    <a:pt x="1378204" y="217297"/>
                  </a:moveTo>
                  <a:lnTo>
                    <a:pt x="7683" y="217182"/>
                  </a:lnTo>
                  <a:lnTo>
                    <a:pt x="1378204" y="217297"/>
                  </a:lnTo>
                  <a:close/>
                </a:path>
                <a:path w="1386204" h="351789">
                  <a:moveTo>
                    <a:pt x="1378216" y="208407"/>
                  </a:moveTo>
                  <a:lnTo>
                    <a:pt x="7708" y="208292"/>
                  </a:lnTo>
                  <a:lnTo>
                    <a:pt x="1378216" y="208407"/>
                  </a:lnTo>
                  <a:close/>
                </a:path>
                <a:path w="1386204" h="351789">
                  <a:moveTo>
                    <a:pt x="1378229" y="200787"/>
                  </a:moveTo>
                  <a:lnTo>
                    <a:pt x="7721" y="200672"/>
                  </a:lnTo>
                  <a:lnTo>
                    <a:pt x="7734" y="199517"/>
                  </a:lnTo>
                  <a:lnTo>
                    <a:pt x="266" y="199517"/>
                  </a:lnTo>
                  <a:lnTo>
                    <a:pt x="266" y="200660"/>
                  </a:lnTo>
                  <a:lnTo>
                    <a:pt x="266" y="204470"/>
                  </a:lnTo>
                  <a:lnTo>
                    <a:pt x="254" y="208280"/>
                  </a:lnTo>
                  <a:lnTo>
                    <a:pt x="7708" y="208280"/>
                  </a:lnTo>
                  <a:lnTo>
                    <a:pt x="7708" y="204470"/>
                  </a:lnTo>
                  <a:lnTo>
                    <a:pt x="7721" y="200787"/>
                  </a:lnTo>
                  <a:lnTo>
                    <a:pt x="1378229" y="200787"/>
                  </a:lnTo>
                  <a:close/>
                </a:path>
                <a:path w="1386204" h="351789">
                  <a:moveTo>
                    <a:pt x="1378229" y="199517"/>
                  </a:moveTo>
                  <a:lnTo>
                    <a:pt x="7734" y="199390"/>
                  </a:lnTo>
                  <a:lnTo>
                    <a:pt x="7734" y="199517"/>
                  </a:lnTo>
                  <a:lnTo>
                    <a:pt x="1378229" y="199517"/>
                  </a:lnTo>
                  <a:close/>
                </a:path>
                <a:path w="1386204" h="351789">
                  <a:moveTo>
                    <a:pt x="1378254" y="189357"/>
                  </a:moveTo>
                  <a:lnTo>
                    <a:pt x="7759" y="189242"/>
                  </a:lnTo>
                  <a:lnTo>
                    <a:pt x="1378254" y="189357"/>
                  </a:lnTo>
                  <a:close/>
                </a:path>
                <a:path w="1386204" h="351789">
                  <a:moveTo>
                    <a:pt x="1378254" y="188087"/>
                  </a:moveTo>
                  <a:lnTo>
                    <a:pt x="7759" y="187972"/>
                  </a:lnTo>
                  <a:lnTo>
                    <a:pt x="7759" y="186817"/>
                  </a:lnTo>
                  <a:lnTo>
                    <a:pt x="292" y="186817"/>
                  </a:lnTo>
                  <a:lnTo>
                    <a:pt x="292" y="189242"/>
                  </a:lnTo>
                  <a:lnTo>
                    <a:pt x="7759" y="189242"/>
                  </a:lnTo>
                  <a:lnTo>
                    <a:pt x="7759" y="188087"/>
                  </a:lnTo>
                  <a:lnTo>
                    <a:pt x="1378254" y="188087"/>
                  </a:lnTo>
                  <a:close/>
                </a:path>
                <a:path w="1386204" h="351789">
                  <a:moveTo>
                    <a:pt x="1385785" y="231267"/>
                  </a:moveTo>
                  <a:lnTo>
                    <a:pt x="1378178" y="231267"/>
                  </a:lnTo>
                  <a:lnTo>
                    <a:pt x="1378140" y="251587"/>
                  </a:lnTo>
                  <a:lnTo>
                    <a:pt x="1378140" y="252857"/>
                  </a:lnTo>
                  <a:lnTo>
                    <a:pt x="1378127" y="257937"/>
                  </a:lnTo>
                  <a:lnTo>
                    <a:pt x="1378115" y="266827"/>
                  </a:lnTo>
                  <a:lnTo>
                    <a:pt x="1378115" y="269240"/>
                  </a:lnTo>
                  <a:lnTo>
                    <a:pt x="1385722" y="269240"/>
                  </a:lnTo>
                  <a:lnTo>
                    <a:pt x="1385747" y="257937"/>
                  </a:lnTo>
                  <a:lnTo>
                    <a:pt x="1385747" y="252857"/>
                  </a:lnTo>
                  <a:lnTo>
                    <a:pt x="1385747" y="251587"/>
                  </a:lnTo>
                  <a:lnTo>
                    <a:pt x="1385785" y="231267"/>
                  </a:lnTo>
                  <a:close/>
                </a:path>
                <a:path w="1386204" h="351789">
                  <a:moveTo>
                    <a:pt x="1385849" y="199517"/>
                  </a:moveTo>
                  <a:lnTo>
                    <a:pt x="1378229" y="199517"/>
                  </a:lnTo>
                  <a:lnTo>
                    <a:pt x="1378229" y="200787"/>
                  </a:lnTo>
                  <a:lnTo>
                    <a:pt x="1378216" y="208407"/>
                  </a:lnTo>
                  <a:lnTo>
                    <a:pt x="1378204" y="217297"/>
                  </a:lnTo>
                  <a:lnTo>
                    <a:pt x="1378178" y="226187"/>
                  </a:lnTo>
                  <a:lnTo>
                    <a:pt x="1378178" y="228727"/>
                  </a:lnTo>
                  <a:lnTo>
                    <a:pt x="1378178" y="231140"/>
                  </a:lnTo>
                  <a:lnTo>
                    <a:pt x="1385785" y="231140"/>
                  </a:lnTo>
                  <a:lnTo>
                    <a:pt x="1385798" y="228727"/>
                  </a:lnTo>
                  <a:lnTo>
                    <a:pt x="1385798" y="226187"/>
                  </a:lnTo>
                  <a:lnTo>
                    <a:pt x="1385811" y="217297"/>
                  </a:lnTo>
                  <a:lnTo>
                    <a:pt x="1385824" y="208407"/>
                  </a:lnTo>
                  <a:lnTo>
                    <a:pt x="1385836" y="200787"/>
                  </a:lnTo>
                  <a:lnTo>
                    <a:pt x="1385849" y="199517"/>
                  </a:lnTo>
                  <a:close/>
                </a:path>
                <a:path w="1386204" h="351789">
                  <a:moveTo>
                    <a:pt x="1385862" y="186817"/>
                  </a:moveTo>
                  <a:lnTo>
                    <a:pt x="1378254" y="186817"/>
                  </a:lnTo>
                  <a:lnTo>
                    <a:pt x="1378254" y="188087"/>
                  </a:lnTo>
                  <a:lnTo>
                    <a:pt x="1378254" y="189357"/>
                  </a:lnTo>
                  <a:lnTo>
                    <a:pt x="1378242" y="196977"/>
                  </a:lnTo>
                  <a:lnTo>
                    <a:pt x="1378229" y="199390"/>
                  </a:lnTo>
                  <a:lnTo>
                    <a:pt x="1385849" y="199390"/>
                  </a:lnTo>
                  <a:lnTo>
                    <a:pt x="1385849" y="196977"/>
                  </a:lnTo>
                  <a:lnTo>
                    <a:pt x="1385862" y="189357"/>
                  </a:lnTo>
                  <a:lnTo>
                    <a:pt x="1385862" y="186817"/>
                  </a:lnTo>
                  <a:close/>
                </a:path>
                <a:path w="1386204" h="351789">
                  <a:moveTo>
                    <a:pt x="1385887" y="174002"/>
                  </a:moveTo>
                  <a:lnTo>
                    <a:pt x="1378280" y="174002"/>
                  </a:lnTo>
                  <a:lnTo>
                    <a:pt x="1378254" y="186690"/>
                  </a:lnTo>
                  <a:lnTo>
                    <a:pt x="1385862" y="186690"/>
                  </a:lnTo>
                  <a:lnTo>
                    <a:pt x="1385887" y="174002"/>
                  </a:lnTo>
                  <a:close/>
                </a:path>
                <a:path w="1386204" h="351789">
                  <a:moveTo>
                    <a:pt x="1385900" y="168922"/>
                  </a:moveTo>
                  <a:lnTo>
                    <a:pt x="1378280" y="168922"/>
                  </a:lnTo>
                  <a:lnTo>
                    <a:pt x="1378280" y="173990"/>
                  </a:lnTo>
                  <a:lnTo>
                    <a:pt x="1385887" y="173990"/>
                  </a:lnTo>
                  <a:lnTo>
                    <a:pt x="1385900" y="168922"/>
                  </a:lnTo>
                  <a:close/>
                </a:path>
                <a:path w="1386204" h="351789">
                  <a:moveTo>
                    <a:pt x="1385912" y="162572"/>
                  </a:moveTo>
                  <a:lnTo>
                    <a:pt x="1378292" y="162572"/>
                  </a:lnTo>
                  <a:lnTo>
                    <a:pt x="1378280" y="168910"/>
                  </a:lnTo>
                  <a:lnTo>
                    <a:pt x="1385900" y="168910"/>
                  </a:lnTo>
                  <a:lnTo>
                    <a:pt x="1385912" y="162572"/>
                  </a:lnTo>
                  <a:close/>
                </a:path>
                <a:path w="1386204" h="351789">
                  <a:moveTo>
                    <a:pt x="1385912" y="161290"/>
                  </a:moveTo>
                  <a:lnTo>
                    <a:pt x="1384922" y="161290"/>
                  </a:lnTo>
                  <a:lnTo>
                    <a:pt x="1384922" y="158750"/>
                  </a:lnTo>
                  <a:lnTo>
                    <a:pt x="1383652" y="158750"/>
                  </a:lnTo>
                  <a:lnTo>
                    <a:pt x="1383652" y="157480"/>
                  </a:lnTo>
                  <a:lnTo>
                    <a:pt x="1382369" y="157480"/>
                  </a:lnTo>
                  <a:lnTo>
                    <a:pt x="1382369" y="156210"/>
                  </a:lnTo>
                  <a:lnTo>
                    <a:pt x="1381112" y="156210"/>
                  </a:lnTo>
                  <a:lnTo>
                    <a:pt x="1381112" y="153670"/>
                  </a:lnTo>
                  <a:lnTo>
                    <a:pt x="1379829" y="153670"/>
                  </a:lnTo>
                  <a:lnTo>
                    <a:pt x="1379829" y="152400"/>
                  </a:lnTo>
                  <a:lnTo>
                    <a:pt x="1378572" y="152400"/>
                  </a:lnTo>
                  <a:lnTo>
                    <a:pt x="1378572" y="149860"/>
                  </a:lnTo>
                  <a:lnTo>
                    <a:pt x="1378318" y="149860"/>
                  </a:lnTo>
                  <a:lnTo>
                    <a:pt x="1378318" y="152400"/>
                  </a:lnTo>
                  <a:lnTo>
                    <a:pt x="1378318" y="153670"/>
                  </a:lnTo>
                  <a:lnTo>
                    <a:pt x="1378305" y="156210"/>
                  </a:lnTo>
                  <a:lnTo>
                    <a:pt x="1378305" y="157480"/>
                  </a:lnTo>
                  <a:lnTo>
                    <a:pt x="1378305" y="158750"/>
                  </a:lnTo>
                  <a:lnTo>
                    <a:pt x="1378305" y="161290"/>
                  </a:lnTo>
                  <a:lnTo>
                    <a:pt x="1378292" y="162560"/>
                  </a:lnTo>
                  <a:lnTo>
                    <a:pt x="1385912" y="162560"/>
                  </a:lnTo>
                  <a:lnTo>
                    <a:pt x="1385912" y="161290"/>
                  </a:lnTo>
                  <a:close/>
                </a:path>
              </a:pathLst>
            </a:custGeom>
            <a:solidFill>
              <a:srgbClr val="723F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3534930" y="5329046"/>
              <a:ext cx="1387475" cy="885190"/>
            </a:xfrm>
            <a:custGeom>
              <a:avLst/>
              <a:gdLst/>
              <a:ahLst/>
              <a:cxnLst/>
              <a:rect l="l" t="t" r="r" b="b"/>
              <a:pathLst>
                <a:path w="1387475" h="885189">
                  <a:moveTo>
                    <a:pt x="6858" y="791095"/>
                  </a:moveTo>
                  <a:lnTo>
                    <a:pt x="165" y="791095"/>
                  </a:lnTo>
                  <a:lnTo>
                    <a:pt x="165" y="794905"/>
                  </a:lnTo>
                  <a:lnTo>
                    <a:pt x="139" y="810145"/>
                  </a:lnTo>
                  <a:lnTo>
                    <a:pt x="101" y="833005"/>
                  </a:lnTo>
                  <a:lnTo>
                    <a:pt x="76" y="841895"/>
                  </a:lnTo>
                  <a:lnTo>
                    <a:pt x="50" y="858405"/>
                  </a:lnTo>
                  <a:lnTo>
                    <a:pt x="38" y="868565"/>
                  </a:lnTo>
                  <a:lnTo>
                    <a:pt x="0" y="885075"/>
                  </a:lnTo>
                  <a:lnTo>
                    <a:pt x="6616" y="885075"/>
                  </a:lnTo>
                  <a:lnTo>
                    <a:pt x="6654" y="868565"/>
                  </a:lnTo>
                  <a:lnTo>
                    <a:pt x="6680" y="858405"/>
                  </a:lnTo>
                  <a:lnTo>
                    <a:pt x="6731" y="841895"/>
                  </a:lnTo>
                  <a:lnTo>
                    <a:pt x="6743" y="833005"/>
                  </a:lnTo>
                  <a:lnTo>
                    <a:pt x="6807" y="810145"/>
                  </a:lnTo>
                  <a:lnTo>
                    <a:pt x="6845" y="794905"/>
                  </a:lnTo>
                  <a:lnTo>
                    <a:pt x="6858" y="791095"/>
                  </a:lnTo>
                  <a:close/>
                </a:path>
                <a:path w="1387475" h="885189">
                  <a:moveTo>
                    <a:pt x="8039" y="344043"/>
                  </a:moveTo>
                  <a:lnTo>
                    <a:pt x="177" y="344043"/>
                  </a:lnTo>
                  <a:lnTo>
                    <a:pt x="177" y="783463"/>
                  </a:lnTo>
                  <a:lnTo>
                    <a:pt x="8039" y="783463"/>
                  </a:lnTo>
                  <a:lnTo>
                    <a:pt x="8039" y="344043"/>
                  </a:lnTo>
                  <a:close/>
                </a:path>
                <a:path w="1387475" h="885189">
                  <a:moveTo>
                    <a:pt x="8089" y="326263"/>
                  </a:moveTo>
                  <a:lnTo>
                    <a:pt x="977" y="326263"/>
                  </a:lnTo>
                  <a:lnTo>
                    <a:pt x="952" y="342773"/>
                  </a:lnTo>
                  <a:lnTo>
                    <a:pt x="8039" y="342773"/>
                  </a:lnTo>
                  <a:lnTo>
                    <a:pt x="8089" y="326263"/>
                  </a:lnTo>
                  <a:close/>
                </a:path>
                <a:path w="1387475" h="885189">
                  <a:moveTo>
                    <a:pt x="8597" y="325005"/>
                  </a:moveTo>
                  <a:lnTo>
                    <a:pt x="8089" y="325005"/>
                  </a:lnTo>
                  <a:lnTo>
                    <a:pt x="8089" y="326263"/>
                  </a:lnTo>
                  <a:lnTo>
                    <a:pt x="8597" y="325005"/>
                  </a:lnTo>
                  <a:close/>
                </a:path>
                <a:path w="1387475" h="885189">
                  <a:moveTo>
                    <a:pt x="8724" y="82435"/>
                  </a:moveTo>
                  <a:lnTo>
                    <a:pt x="1257" y="82435"/>
                  </a:lnTo>
                  <a:lnTo>
                    <a:pt x="1257" y="164973"/>
                  </a:lnTo>
                  <a:lnTo>
                    <a:pt x="8724" y="164973"/>
                  </a:lnTo>
                  <a:lnTo>
                    <a:pt x="8724" y="82435"/>
                  </a:lnTo>
                  <a:close/>
                </a:path>
                <a:path w="1387475" h="885189">
                  <a:moveTo>
                    <a:pt x="8775" y="66040"/>
                  </a:moveTo>
                  <a:lnTo>
                    <a:pt x="1435" y="66040"/>
                  </a:lnTo>
                  <a:lnTo>
                    <a:pt x="1397" y="82423"/>
                  </a:lnTo>
                  <a:lnTo>
                    <a:pt x="8724" y="82423"/>
                  </a:lnTo>
                  <a:lnTo>
                    <a:pt x="8775" y="66040"/>
                  </a:lnTo>
                  <a:close/>
                </a:path>
                <a:path w="1387475" h="885189">
                  <a:moveTo>
                    <a:pt x="8788" y="60960"/>
                  </a:moveTo>
                  <a:lnTo>
                    <a:pt x="1435" y="60960"/>
                  </a:lnTo>
                  <a:lnTo>
                    <a:pt x="1435" y="65913"/>
                  </a:lnTo>
                  <a:lnTo>
                    <a:pt x="8775" y="65925"/>
                  </a:lnTo>
                  <a:lnTo>
                    <a:pt x="8788" y="60960"/>
                  </a:lnTo>
                  <a:close/>
                </a:path>
                <a:path w="1387475" h="885189">
                  <a:moveTo>
                    <a:pt x="8801" y="55880"/>
                  </a:moveTo>
                  <a:lnTo>
                    <a:pt x="1447" y="55880"/>
                  </a:lnTo>
                  <a:lnTo>
                    <a:pt x="1435" y="60845"/>
                  </a:lnTo>
                  <a:lnTo>
                    <a:pt x="8788" y="60833"/>
                  </a:lnTo>
                  <a:lnTo>
                    <a:pt x="8801" y="55880"/>
                  </a:lnTo>
                  <a:close/>
                </a:path>
                <a:path w="1387475" h="885189">
                  <a:moveTo>
                    <a:pt x="8928" y="3810"/>
                  </a:moveTo>
                  <a:lnTo>
                    <a:pt x="1536" y="3810"/>
                  </a:lnTo>
                  <a:lnTo>
                    <a:pt x="1524" y="8763"/>
                  </a:lnTo>
                  <a:lnTo>
                    <a:pt x="8915" y="8775"/>
                  </a:lnTo>
                  <a:lnTo>
                    <a:pt x="8928" y="3810"/>
                  </a:lnTo>
                  <a:close/>
                </a:path>
                <a:path w="1387475" h="885189">
                  <a:moveTo>
                    <a:pt x="8940" y="0"/>
                  </a:moveTo>
                  <a:lnTo>
                    <a:pt x="1549" y="0"/>
                  </a:lnTo>
                  <a:lnTo>
                    <a:pt x="1536" y="3683"/>
                  </a:lnTo>
                  <a:lnTo>
                    <a:pt x="8928" y="3695"/>
                  </a:lnTo>
                  <a:lnTo>
                    <a:pt x="8940" y="0"/>
                  </a:lnTo>
                  <a:close/>
                </a:path>
                <a:path w="1387475" h="885189">
                  <a:moveTo>
                    <a:pt x="1377975" y="868565"/>
                  </a:moveTo>
                  <a:lnTo>
                    <a:pt x="6654" y="868565"/>
                  </a:lnTo>
                  <a:lnTo>
                    <a:pt x="1377975" y="868680"/>
                  </a:lnTo>
                  <a:close/>
                </a:path>
                <a:path w="1387475" h="885189">
                  <a:moveTo>
                    <a:pt x="1378000" y="858405"/>
                  </a:moveTo>
                  <a:lnTo>
                    <a:pt x="6680" y="858405"/>
                  </a:lnTo>
                  <a:lnTo>
                    <a:pt x="1378000" y="858520"/>
                  </a:lnTo>
                  <a:close/>
                </a:path>
                <a:path w="1387475" h="885189">
                  <a:moveTo>
                    <a:pt x="1378026" y="841895"/>
                  </a:moveTo>
                  <a:lnTo>
                    <a:pt x="6731" y="841895"/>
                  </a:lnTo>
                  <a:lnTo>
                    <a:pt x="1378026" y="842010"/>
                  </a:lnTo>
                  <a:close/>
                </a:path>
                <a:path w="1387475" h="885189">
                  <a:moveTo>
                    <a:pt x="1378038" y="833005"/>
                  </a:moveTo>
                  <a:lnTo>
                    <a:pt x="6743" y="833005"/>
                  </a:lnTo>
                  <a:lnTo>
                    <a:pt x="1378038" y="833120"/>
                  </a:lnTo>
                  <a:close/>
                </a:path>
                <a:path w="1387475" h="885189">
                  <a:moveTo>
                    <a:pt x="1378902" y="298323"/>
                  </a:moveTo>
                  <a:lnTo>
                    <a:pt x="8166" y="297078"/>
                  </a:lnTo>
                  <a:lnTo>
                    <a:pt x="8216" y="279273"/>
                  </a:lnTo>
                  <a:lnTo>
                    <a:pt x="1066" y="279273"/>
                  </a:lnTo>
                  <a:lnTo>
                    <a:pt x="977" y="324993"/>
                  </a:lnTo>
                  <a:lnTo>
                    <a:pt x="8089" y="325005"/>
                  </a:lnTo>
                  <a:lnTo>
                    <a:pt x="8166" y="297573"/>
                  </a:lnTo>
                  <a:lnTo>
                    <a:pt x="8166" y="298323"/>
                  </a:lnTo>
                  <a:lnTo>
                    <a:pt x="1378902" y="298323"/>
                  </a:lnTo>
                  <a:close/>
                </a:path>
                <a:path w="1387475" h="885189">
                  <a:moveTo>
                    <a:pt x="1378902" y="279273"/>
                  </a:moveTo>
                  <a:lnTo>
                    <a:pt x="8216" y="278015"/>
                  </a:lnTo>
                  <a:lnTo>
                    <a:pt x="8216" y="279273"/>
                  </a:lnTo>
                  <a:lnTo>
                    <a:pt x="1378902" y="279273"/>
                  </a:lnTo>
                  <a:close/>
                </a:path>
                <a:path w="1387475" h="885189">
                  <a:moveTo>
                    <a:pt x="1378902" y="205613"/>
                  </a:moveTo>
                  <a:lnTo>
                    <a:pt x="8559" y="204368"/>
                  </a:lnTo>
                  <a:lnTo>
                    <a:pt x="8559" y="181483"/>
                  </a:lnTo>
                  <a:lnTo>
                    <a:pt x="8483" y="177673"/>
                  </a:lnTo>
                  <a:lnTo>
                    <a:pt x="1231" y="177673"/>
                  </a:lnTo>
                  <a:lnTo>
                    <a:pt x="1231" y="181483"/>
                  </a:lnTo>
                  <a:lnTo>
                    <a:pt x="1066" y="181483"/>
                  </a:lnTo>
                  <a:lnTo>
                    <a:pt x="1066" y="278015"/>
                  </a:lnTo>
                  <a:lnTo>
                    <a:pt x="8216" y="278015"/>
                  </a:lnTo>
                  <a:lnTo>
                    <a:pt x="8559" y="278015"/>
                  </a:lnTo>
                  <a:lnTo>
                    <a:pt x="8559" y="231013"/>
                  </a:lnTo>
                  <a:lnTo>
                    <a:pt x="1378902" y="231013"/>
                  </a:lnTo>
                  <a:lnTo>
                    <a:pt x="8559" y="229768"/>
                  </a:lnTo>
                  <a:lnTo>
                    <a:pt x="8559" y="220853"/>
                  </a:lnTo>
                  <a:lnTo>
                    <a:pt x="1378902" y="220853"/>
                  </a:lnTo>
                  <a:lnTo>
                    <a:pt x="8559" y="219608"/>
                  </a:lnTo>
                  <a:lnTo>
                    <a:pt x="8559" y="205613"/>
                  </a:lnTo>
                  <a:lnTo>
                    <a:pt x="1378902" y="205613"/>
                  </a:lnTo>
                  <a:close/>
                </a:path>
                <a:path w="1387475" h="885189">
                  <a:moveTo>
                    <a:pt x="1379194" y="177673"/>
                  </a:moveTo>
                  <a:lnTo>
                    <a:pt x="8483" y="176415"/>
                  </a:lnTo>
                  <a:lnTo>
                    <a:pt x="8483" y="177673"/>
                  </a:lnTo>
                  <a:lnTo>
                    <a:pt x="1379194" y="177673"/>
                  </a:lnTo>
                  <a:close/>
                </a:path>
                <a:path w="1387475" h="885189">
                  <a:moveTo>
                    <a:pt x="1379207" y="173863"/>
                  </a:moveTo>
                  <a:lnTo>
                    <a:pt x="8496" y="172605"/>
                  </a:lnTo>
                  <a:lnTo>
                    <a:pt x="8483" y="173024"/>
                  </a:lnTo>
                  <a:lnTo>
                    <a:pt x="8509" y="166243"/>
                  </a:lnTo>
                  <a:lnTo>
                    <a:pt x="1257" y="166243"/>
                  </a:lnTo>
                  <a:lnTo>
                    <a:pt x="1231" y="176403"/>
                  </a:lnTo>
                  <a:lnTo>
                    <a:pt x="8483" y="176415"/>
                  </a:lnTo>
                  <a:lnTo>
                    <a:pt x="8483" y="173863"/>
                  </a:lnTo>
                  <a:lnTo>
                    <a:pt x="1379207" y="173863"/>
                  </a:lnTo>
                  <a:close/>
                </a:path>
                <a:path w="1387475" h="885189">
                  <a:moveTo>
                    <a:pt x="1379385" y="66040"/>
                  </a:moveTo>
                  <a:lnTo>
                    <a:pt x="8775" y="65925"/>
                  </a:lnTo>
                  <a:lnTo>
                    <a:pt x="1379385" y="66040"/>
                  </a:lnTo>
                  <a:close/>
                </a:path>
                <a:path w="1387475" h="885189">
                  <a:moveTo>
                    <a:pt x="1379410" y="55880"/>
                  </a:moveTo>
                  <a:lnTo>
                    <a:pt x="8801" y="55765"/>
                  </a:lnTo>
                  <a:lnTo>
                    <a:pt x="1379410" y="55880"/>
                  </a:lnTo>
                  <a:close/>
                </a:path>
                <a:path w="1387475" h="885189">
                  <a:moveTo>
                    <a:pt x="1379435" y="39370"/>
                  </a:moveTo>
                  <a:lnTo>
                    <a:pt x="8839" y="39255"/>
                  </a:lnTo>
                  <a:lnTo>
                    <a:pt x="1379435" y="39370"/>
                  </a:lnTo>
                  <a:close/>
                </a:path>
                <a:path w="1387475" h="885189">
                  <a:moveTo>
                    <a:pt x="1379448" y="30480"/>
                  </a:moveTo>
                  <a:lnTo>
                    <a:pt x="8864" y="30365"/>
                  </a:lnTo>
                  <a:lnTo>
                    <a:pt x="1379448" y="30480"/>
                  </a:lnTo>
                  <a:close/>
                </a:path>
                <a:path w="1387475" h="885189">
                  <a:moveTo>
                    <a:pt x="1379448" y="27940"/>
                  </a:moveTo>
                  <a:lnTo>
                    <a:pt x="8877" y="27838"/>
                  </a:lnTo>
                  <a:lnTo>
                    <a:pt x="8877" y="20193"/>
                  </a:lnTo>
                  <a:lnTo>
                    <a:pt x="8902" y="15125"/>
                  </a:lnTo>
                  <a:lnTo>
                    <a:pt x="8915" y="8890"/>
                  </a:lnTo>
                  <a:lnTo>
                    <a:pt x="1524" y="8890"/>
                  </a:lnTo>
                  <a:lnTo>
                    <a:pt x="1524" y="15113"/>
                  </a:lnTo>
                  <a:lnTo>
                    <a:pt x="1511" y="20193"/>
                  </a:lnTo>
                  <a:lnTo>
                    <a:pt x="1498" y="30353"/>
                  </a:lnTo>
                  <a:lnTo>
                    <a:pt x="1485" y="35433"/>
                  </a:lnTo>
                  <a:lnTo>
                    <a:pt x="1485" y="39243"/>
                  </a:lnTo>
                  <a:lnTo>
                    <a:pt x="1460" y="51943"/>
                  </a:lnTo>
                  <a:lnTo>
                    <a:pt x="1447" y="55753"/>
                  </a:lnTo>
                  <a:lnTo>
                    <a:pt x="8801" y="55753"/>
                  </a:lnTo>
                  <a:lnTo>
                    <a:pt x="8801" y="51943"/>
                  </a:lnTo>
                  <a:lnTo>
                    <a:pt x="8826" y="39243"/>
                  </a:lnTo>
                  <a:lnTo>
                    <a:pt x="8839" y="35433"/>
                  </a:lnTo>
                  <a:lnTo>
                    <a:pt x="8851" y="30353"/>
                  </a:lnTo>
                  <a:lnTo>
                    <a:pt x="8877" y="27940"/>
                  </a:lnTo>
                  <a:lnTo>
                    <a:pt x="1379448" y="27940"/>
                  </a:lnTo>
                  <a:close/>
                </a:path>
                <a:path w="1387475" h="885189">
                  <a:moveTo>
                    <a:pt x="1379486" y="8890"/>
                  </a:moveTo>
                  <a:lnTo>
                    <a:pt x="8915" y="8775"/>
                  </a:lnTo>
                  <a:lnTo>
                    <a:pt x="1379486" y="8890"/>
                  </a:lnTo>
                  <a:close/>
                </a:path>
                <a:path w="1387475" h="885189">
                  <a:moveTo>
                    <a:pt x="1379499" y="3810"/>
                  </a:moveTo>
                  <a:lnTo>
                    <a:pt x="8928" y="3695"/>
                  </a:lnTo>
                  <a:lnTo>
                    <a:pt x="1379499" y="3810"/>
                  </a:lnTo>
                  <a:close/>
                </a:path>
                <a:path w="1387475" h="885189">
                  <a:moveTo>
                    <a:pt x="1385608" y="868680"/>
                  </a:moveTo>
                  <a:lnTo>
                    <a:pt x="1377975" y="868680"/>
                  </a:lnTo>
                  <a:lnTo>
                    <a:pt x="1377950" y="885075"/>
                  </a:lnTo>
                  <a:lnTo>
                    <a:pt x="1385582" y="885075"/>
                  </a:lnTo>
                  <a:lnTo>
                    <a:pt x="1385608" y="868680"/>
                  </a:lnTo>
                  <a:close/>
                </a:path>
                <a:path w="1387475" h="885189">
                  <a:moveTo>
                    <a:pt x="1385620" y="858532"/>
                  </a:moveTo>
                  <a:lnTo>
                    <a:pt x="1378000" y="858520"/>
                  </a:lnTo>
                  <a:lnTo>
                    <a:pt x="1377975" y="868565"/>
                  </a:lnTo>
                  <a:lnTo>
                    <a:pt x="1385608" y="868565"/>
                  </a:lnTo>
                  <a:lnTo>
                    <a:pt x="1385620" y="858532"/>
                  </a:lnTo>
                  <a:close/>
                </a:path>
                <a:path w="1387475" h="885189">
                  <a:moveTo>
                    <a:pt x="1385658" y="842010"/>
                  </a:moveTo>
                  <a:lnTo>
                    <a:pt x="1378026" y="842010"/>
                  </a:lnTo>
                  <a:lnTo>
                    <a:pt x="1378000" y="858405"/>
                  </a:lnTo>
                  <a:lnTo>
                    <a:pt x="1385620" y="858405"/>
                  </a:lnTo>
                  <a:lnTo>
                    <a:pt x="1385658" y="842010"/>
                  </a:lnTo>
                  <a:close/>
                </a:path>
                <a:path w="1387475" h="885189">
                  <a:moveTo>
                    <a:pt x="1385671" y="833132"/>
                  </a:moveTo>
                  <a:lnTo>
                    <a:pt x="1378038" y="833120"/>
                  </a:lnTo>
                  <a:lnTo>
                    <a:pt x="1378026" y="841895"/>
                  </a:lnTo>
                  <a:lnTo>
                    <a:pt x="1385658" y="841895"/>
                  </a:lnTo>
                  <a:lnTo>
                    <a:pt x="1385671" y="833132"/>
                  </a:lnTo>
                  <a:close/>
                </a:path>
                <a:path w="1387475" h="885189">
                  <a:moveTo>
                    <a:pt x="1385709" y="810260"/>
                  </a:moveTo>
                  <a:lnTo>
                    <a:pt x="1378077" y="810260"/>
                  </a:lnTo>
                  <a:lnTo>
                    <a:pt x="1378038" y="833005"/>
                  </a:lnTo>
                  <a:lnTo>
                    <a:pt x="1385671" y="833005"/>
                  </a:lnTo>
                  <a:lnTo>
                    <a:pt x="1385709" y="810260"/>
                  </a:lnTo>
                  <a:close/>
                </a:path>
                <a:path w="1387475" h="885189">
                  <a:moveTo>
                    <a:pt x="1385747" y="791222"/>
                  </a:moveTo>
                  <a:lnTo>
                    <a:pt x="1378115" y="791210"/>
                  </a:lnTo>
                  <a:lnTo>
                    <a:pt x="1378115" y="794893"/>
                  </a:lnTo>
                  <a:lnTo>
                    <a:pt x="1378102" y="810133"/>
                  </a:lnTo>
                  <a:lnTo>
                    <a:pt x="1385722" y="810133"/>
                  </a:lnTo>
                  <a:lnTo>
                    <a:pt x="1385722" y="794905"/>
                  </a:lnTo>
                  <a:lnTo>
                    <a:pt x="1385747" y="791222"/>
                  </a:lnTo>
                  <a:close/>
                </a:path>
                <a:path w="1387475" h="885189">
                  <a:moveTo>
                    <a:pt x="1386725" y="180213"/>
                  </a:moveTo>
                  <a:lnTo>
                    <a:pt x="1378902" y="180213"/>
                  </a:lnTo>
                  <a:lnTo>
                    <a:pt x="1378902" y="205613"/>
                  </a:lnTo>
                  <a:lnTo>
                    <a:pt x="1378902" y="220853"/>
                  </a:lnTo>
                  <a:lnTo>
                    <a:pt x="1378902" y="231013"/>
                  </a:lnTo>
                  <a:lnTo>
                    <a:pt x="1378902" y="279273"/>
                  </a:lnTo>
                  <a:lnTo>
                    <a:pt x="1378902" y="298323"/>
                  </a:lnTo>
                  <a:lnTo>
                    <a:pt x="1378902" y="342773"/>
                  </a:lnTo>
                  <a:lnTo>
                    <a:pt x="1378127" y="342773"/>
                  </a:lnTo>
                  <a:lnTo>
                    <a:pt x="1378127" y="783463"/>
                  </a:lnTo>
                  <a:lnTo>
                    <a:pt x="1386522" y="783463"/>
                  </a:lnTo>
                  <a:lnTo>
                    <a:pt x="1386522" y="342773"/>
                  </a:lnTo>
                  <a:lnTo>
                    <a:pt x="1386725" y="342773"/>
                  </a:lnTo>
                  <a:lnTo>
                    <a:pt x="1386725" y="325005"/>
                  </a:lnTo>
                  <a:lnTo>
                    <a:pt x="1386725" y="225933"/>
                  </a:lnTo>
                  <a:lnTo>
                    <a:pt x="1386725" y="180213"/>
                  </a:lnTo>
                  <a:close/>
                </a:path>
                <a:path w="1387475" h="885189">
                  <a:moveTo>
                    <a:pt x="1387119" y="0"/>
                  </a:moveTo>
                  <a:lnTo>
                    <a:pt x="1379512" y="0"/>
                  </a:lnTo>
                  <a:lnTo>
                    <a:pt x="1379499" y="3810"/>
                  </a:lnTo>
                  <a:lnTo>
                    <a:pt x="1379486" y="8890"/>
                  </a:lnTo>
                  <a:lnTo>
                    <a:pt x="1379474" y="15240"/>
                  </a:lnTo>
                  <a:lnTo>
                    <a:pt x="1379448" y="27940"/>
                  </a:lnTo>
                  <a:lnTo>
                    <a:pt x="1379448" y="30480"/>
                  </a:lnTo>
                  <a:lnTo>
                    <a:pt x="1379435" y="39370"/>
                  </a:lnTo>
                  <a:lnTo>
                    <a:pt x="1379410" y="55880"/>
                  </a:lnTo>
                  <a:lnTo>
                    <a:pt x="1379397" y="60960"/>
                  </a:lnTo>
                  <a:lnTo>
                    <a:pt x="1379385" y="66040"/>
                  </a:lnTo>
                  <a:lnTo>
                    <a:pt x="1379359" y="82423"/>
                  </a:lnTo>
                  <a:lnTo>
                    <a:pt x="1386979" y="82423"/>
                  </a:lnTo>
                  <a:lnTo>
                    <a:pt x="1387005" y="66040"/>
                  </a:lnTo>
                  <a:lnTo>
                    <a:pt x="1387017" y="60960"/>
                  </a:lnTo>
                  <a:lnTo>
                    <a:pt x="1387017" y="55880"/>
                  </a:lnTo>
                  <a:lnTo>
                    <a:pt x="1387055" y="39370"/>
                  </a:lnTo>
                  <a:lnTo>
                    <a:pt x="1387068" y="30480"/>
                  </a:lnTo>
                  <a:lnTo>
                    <a:pt x="1387094" y="15240"/>
                  </a:lnTo>
                  <a:lnTo>
                    <a:pt x="1387106" y="8890"/>
                  </a:lnTo>
                  <a:lnTo>
                    <a:pt x="1387106" y="3810"/>
                  </a:lnTo>
                  <a:lnTo>
                    <a:pt x="1387119" y="0"/>
                  </a:lnTo>
                  <a:close/>
                </a:path>
              </a:pathLst>
            </a:custGeom>
            <a:solidFill>
              <a:srgbClr val="723F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3535095" y="6112522"/>
              <a:ext cx="1386205" cy="410209"/>
            </a:xfrm>
            <a:custGeom>
              <a:avLst/>
              <a:gdLst/>
              <a:ahLst/>
              <a:cxnLst/>
              <a:rect l="l" t="t" r="r" b="b"/>
              <a:pathLst>
                <a:path w="1386204" h="410209">
                  <a:moveTo>
                    <a:pt x="6718" y="0"/>
                  </a:moveTo>
                  <a:lnTo>
                    <a:pt x="12" y="0"/>
                  </a:lnTo>
                  <a:lnTo>
                    <a:pt x="0" y="7620"/>
                  </a:lnTo>
                  <a:lnTo>
                    <a:pt x="0" y="11430"/>
                  </a:lnTo>
                  <a:lnTo>
                    <a:pt x="6680" y="11430"/>
                  </a:lnTo>
                  <a:lnTo>
                    <a:pt x="6692" y="7620"/>
                  </a:lnTo>
                  <a:lnTo>
                    <a:pt x="6718" y="0"/>
                  </a:lnTo>
                  <a:close/>
                </a:path>
                <a:path w="1386204" h="410209">
                  <a:moveTo>
                    <a:pt x="1232484" y="407657"/>
                  </a:moveTo>
                  <a:lnTo>
                    <a:pt x="315709" y="407657"/>
                  </a:lnTo>
                  <a:lnTo>
                    <a:pt x="315709" y="408927"/>
                  </a:lnTo>
                  <a:lnTo>
                    <a:pt x="1031989" y="408927"/>
                  </a:lnTo>
                  <a:lnTo>
                    <a:pt x="1031989" y="410197"/>
                  </a:lnTo>
                  <a:lnTo>
                    <a:pt x="1229944" y="410197"/>
                  </a:lnTo>
                  <a:lnTo>
                    <a:pt x="1229944" y="408927"/>
                  </a:lnTo>
                  <a:lnTo>
                    <a:pt x="1232484" y="408927"/>
                  </a:lnTo>
                  <a:lnTo>
                    <a:pt x="1232484" y="407657"/>
                  </a:lnTo>
                  <a:close/>
                </a:path>
                <a:path w="1386204" h="410209">
                  <a:moveTo>
                    <a:pt x="1235024" y="406488"/>
                  </a:moveTo>
                  <a:lnTo>
                    <a:pt x="1233754" y="406488"/>
                  </a:lnTo>
                  <a:lnTo>
                    <a:pt x="1233754" y="407758"/>
                  </a:lnTo>
                  <a:lnTo>
                    <a:pt x="1235024" y="407758"/>
                  </a:lnTo>
                  <a:lnTo>
                    <a:pt x="1235024" y="406488"/>
                  </a:lnTo>
                  <a:close/>
                </a:path>
                <a:path w="1386204" h="410209">
                  <a:moveTo>
                    <a:pt x="1235024" y="405117"/>
                  </a:moveTo>
                  <a:lnTo>
                    <a:pt x="151714" y="405117"/>
                  </a:lnTo>
                  <a:lnTo>
                    <a:pt x="151714" y="406387"/>
                  </a:lnTo>
                  <a:lnTo>
                    <a:pt x="151714" y="407657"/>
                  </a:lnTo>
                  <a:lnTo>
                    <a:pt x="154254" y="407657"/>
                  </a:lnTo>
                  <a:lnTo>
                    <a:pt x="154254" y="406387"/>
                  </a:lnTo>
                  <a:lnTo>
                    <a:pt x="1235024" y="406387"/>
                  </a:lnTo>
                  <a:lnTo>
                    <a:pt x="1235024" y="405117"/>
                  </a:lnTo>
                  <a:close/>
                </a:path>
                <a:path w="1386204" h="410209">
                  <a:moveTo>
                    <a:pt x="1238834" y="403948"/>
                  </a:moveTo>
                  <a:lnTo>
                    <a:pt x="1237551" y="403948"/>
                  </a:lnTo>
                  <a:lnTo>
                    <a:pt x="1237551" y="405218"/>
                  </a:lnTo>
                  <a:lnTo>
                    <a:pt x="1238834" y="405218"/>
                  </a:lnTo>
                  <a:lnTo>
                    <a:pt x="1238834" y="403948"/>
                  </a:lnTo>
                  <a:close/>
                </a:path>
                <a:path w="1386204" h="410209">
                  <a:moveTo>
                    <a:pt x="1240104" y="402551"/>
                  </a:moveTo>
                  <a:lnTo>
                    <a:pt x="146634" y="401535"/>
                  </a:lnTo>
                  <a:lnTo>
                    <a:pt x="146634" y="402678"/>
                  </a:lnTo>
                  <a:lnTo>
                    <a:pt x="149174" y="402678"/>
                  </a:lnTo>
                  <a:lnTo>
                    <a:pt x="149174" y="403847"/>
                  </a:lnTo>
                  <a:lnTo>
                    <a:pt x="149174" y="405117"/>
                  </a:lnTo>
                  <a:lnTo>
                    <a:pt x="150444" y="405117"/>
                  </a:lnTo>
                  <a:lnTo>
                    <a:pt x="150444" y="403847"/>
                  </a:lnTo>
                  <a:lnTo>
                    <a:pt x="1238834" y="403847"/>
                  </a:lnTo>
                  <a:lnTo>
                    <a:pt x="1238834" y="402678"/>
                  </a:lnTo>
                  <a:lnTo>
                    <a:pt x="1240104" y="402678"/>
                  </a:lnTo>
                  <a:lnTo>
                    <a:pt x="1240104" y="402551"/>
                  </a:lnTo>
                  <a:close/>
                </a:path>
                <a:path w="1386204" h="410209">
                  <a:moveTo>
                    <a:pt x="1377950" y="7620"/>
                  </a:moveTo>
                  <a:lnTo>
                    <a:pt x="6692" y="7620"/>
                  </a:lnTo>
                  <a:lnTo>
                    <a:pt x="1377950" y="7734"/>
                  </a:lnTo>
                  <a:close/>
                </a:path>
                <a:path w="1386204" h="410209">
                  <a:moveTo>
                    <a:pt x="1385595" y="0"/>
                  </a:moveTo>
                  <a:lnTo>
                    <a:pt x="1377962" y="0"/>
                  </a:lnTo>
                  <a:lnTo>
                    <a:pt x="1377950" y="7620"/>
                  </a:lnTo>
                  <a:lnTo>
                    <a:pt x="1385582" y="7620"/>
                  </a:lnTo>
                  <a:lnTo>
                    <a:pt x="1385595" y="0"/>
                  </a:lnTo>
                  <a:close/>
                </a:path>
              </a:pathLst>
            </a:custGeom>
            <a:solidFill>
              <a:srgbClr val="723F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4916561" y="6215380"/>
              <a:ext cx="0" cy="158750"/>
            </a:xfrm>
            <a:custGeom>
              <a:avLst/>
              <a:gdLst/>
              <a:ahLst/>
              <a:cxnLst/>
              <a:rect l="l" t="t" r="r" b="b"/>
              <a:pathLst>
                <a:path h="158750">
                  <a:moveTo>
                    <a:pt x="0" y="0"/>
                  </a:moveTo>
                  <a:lnTo>
                    <a:pt x="0" y="158750"/>
                  </a:lnTo>
                </a:path>
              </a:pathLst>
            </a:custGeom>
            <a:ln w="7638">
              <a:solidFill>
                <a:srgbClr val="723F74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3538117" y="6215380"/>
              <a:ext cx="0" cy="153670"/>
            </a:xfrm>
            <a:custGeom>
              <a:avLst/>
              <a:gdLst/>
              <a:ahLst/>
              <a:cxnLst/>
              <a:rect l="l" t="t" r="r" b="b"/>
              <a:pathLst>
                <a:path h="153670">
                  <a:moveTo>
                    <a:pt x="0" y="0"/>
                  </a:moveTo>
                  <a:lnTo>
                    <a:pt x="0" y="153670"/>
                  </a:lnTo>
                </a:path>
              </a:pathLst>
            </a:custGeom>
            <a:ln w="6525">
              <a:solidFill>
                <a:srgbClr val="723F74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3676650" y="5067439"/>
              <a:ext cx="1107440" cy="8890"/>
            </a:xfrm>
            <a:custGeom>
              <a:avLst/>
              <a:gdLst/>
              <a:ahLst/>
              <a:cxnLst/>
              <a:rect l="l" t="t" r="r" b="b"/>
              <a:pathLst>
                <a:path w="1107439" h="8889">
                  <a:moveTo>
                    <a:pt x="1098550" y="1130"/>
                  </a:moveTo>
                  <a:lnTo>
                    <a:pt x="1097280" y="1130"/>
                  </a:lnTo>
                  <a:lnTo>
                    <a:pt x="1097280" y="1003"/>
                  </a:lnTo>
                  <a:lnTo>
                    <a:pt x="6350" y="0"/>
                  </a:lnTo>
                  <a:lnTo>
                    <a:pt x="6350" y="1130"/>
                  </a:lnTo>
                  <a:lnTo>
                    <a:pt x="5080" y="1130"/>
                  </a:lnTo>
                  <a:lnTo>
                    <a:pt x="5080" y="2400"/>
                  </a:lnTo>
                  <a:lnTo>
                    <a:pt x="1098550" y="2400"/>
                  </a:lnTo>
                  <a:lnTo>
                    <a:pt x="1098550" y="1130"/>
                  </a:lnTo>
                  <a:close/>
                </a:path>
                <a:path w="1107439" h="8889">
                  <a:moveTo>
                    <a:pt x="1107440" y="7480"/>
                  </a:moveTo>
                  <a:lnTo>
                    <a:pt x="1104900" y="7480"/>
                  </a:lnTo>
                  <a:lnTo>
                    <a:pt x="1104900" y="6210"/>
                  </a:lnTo>
                  <a:lnTo>
                    <a:pt x="1103630" y="6210"/>
                  </a:lnTo>
                  <a:lnTo>
                    <a:pt x="1103630" y="4940"/>
                  </a:lnTo>
                  <a:lnTo>
                    <a:pt x="1102360" y="4940"/>
                  </a:lnTo>
                  <a:lnTo>
                    <a:pt x="1102360" y="3670"/>
                  </a:lnTo>
                  <a:lnTo>
                    <a:pt x="1099820" y="3670"/>
                  </a:lnTo>
                  <a:lnTo>
                    <a:pt x="1099820" y="2413"/>
                  </a:lnTo>
                  <a:lnTo>
                    <a:pt x="2540" y="2413"/>
                  </a:lnTo>
                  <a:lnTo>
                    <a:pt x="2540" y="3670"/>
                  </a:lnTo>
                  <a:lnTo>
                    <a:pt x="1270" y="3670"/>
                  </a:lnTo>
                  <a:lnTo>
                    <a:pt x="1270" y="4940"/>
                  </a:lnTo>
                  <a:lnTo>
                    <a:pt x="0" y="4940"/>
                  </a:lnTo>
                  <a:lnTo>
                    <a:pt x="0" y="6210"/>
                  </a:lnTo>
                  <a:lnTo>
                    <a:pt x="213360" y="6210"/>
                  </a:lnTo>
                  <a:lnTo>
                    <a:pt x="213360" y="7480"/>
                  </a:lnTo>
                  <a:lnTo>
                    <a:pt x="891527" y="7480"/>
                  </a:lnTo>
                  <a:lnTo>
                    <a:pt x="891527" y="8750"/>
                  </a:lnTo>
                  <a:lnTo>
                    <a:pt x="1107440" y="8750"/>
                  </a:lnTo>
                  <a:lnTo>
                    <a:pt x="1107440" y="7480"/>
                  </a:lnTo>
                  <a:close/>
                </a:path>
              </a:pathLst>
            </a:custGeom>
            <a:solidFill>
              <a:srgbClr val="733F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3546997" y="5201920"/>
              <a:ext cx="0" cy="292100"/>
            </a:xfrm>
            <a:custGeom>
              <a:avLst/>
              <a:gdLst/>
              <a:ahLst/>
              <a:cxnLst/>
              <a:rect l="l" t="t" r="r" b="b"/>
              <a:pathLst>
                <a:path h="292100">
                  <a:moveTo>
                    <a:pt x="0" y="0"/>
                  </a:moveTo>
                  <a:lnTo>
                    <a:pt x="0" y="292099"/>
                  </a:lnTo>
                </a:path>
              </a:pathLst>
            </a:custGeom>
            <a:ln w="7101">
              <a:solidFill>
                <a:srgbClr val="733F75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3541826" y="5349252"/>
              <a:ext cx="1372235" cy="763270"/>
            </a:xfrm>
            <a:custGeom>
              <a:avLst/>
              <a:gdLst/>
              <a:ahLst/>
              <a:cxnLst/>
              <a:rect l="l" t="t" r="r" b="b"/>
              <a:pathLst>
                <a:path w="1372235" h="763270">
                  <a:moveTo>
                    <a:pt x="7264" y="749287"/>
                  </a:moveTo>
                  <a:lnTo>
                    <a:pt x="25" y="749287"/>
                  </a:lnTo>
                  <a:lnTo>
                    <a:pt x="0" y="763257"/>
                  </a:lnTo>
                  <a:lnTo>
                    <a:pt x="7264" y="763257"/>
                  </a:lnTo>
                  <a:lnTo>
                    <a:pt x="7264" y="749287"/>
                  </a:lnTo>
                  <a:close/>
                </a:path>
                <a:path w="1372235" h="763270">
                  <a:moveTo>
                    <a:pt x="7277" y="745477"/>
                  </a:moveTo>
                  <a:lnTo>
                    <a:pt x="38" y="745477"/>
                  </a:lnTo>
                  <a:lnTo>
                    <a:pt x="25" y="749287"/>
                  </a:lnTo>
                  <a:lnTo>
                    <a:pt x="7277" y="748017"/>
                  </a:lnTo>
                  <a:lnTo>
                    <a:pt x="7277" y="745477"/>
                  </a:lnTo>
                  <a:close/>
                </a:path>
                <a:path w="1372235" h="763270">
                  <a:moveTo>
                    <a:pt x="7302" y="734047"/>
                  </a:moveTo>
                  <a:lnTo>
                    <a:pt x="63" y="734047"/>
                  </a:lnTo>
                  <a:lnTo>
                    <a:pt x="50" y="737857"/>
                  </a:lnTo>
                  <a:lnTo>
                    <a:pt x="38" y="741667"/>
                  </a:lnTo>
                  <a:lnTo>
                    <a:pt x="38" y="744207"/>
                  </a:lnTo>
                  <a:lnTo>
                    <a:pt x="7277" y="744207"/>
                  </a:lnTo>
                  <a:lnTo>
                    <a:pt x="7277" y="741667"/>
                  </a:lnTo>
                  <a:lnTo>
                    <a:pt x="7289" y="737857"/>
                  </a:lnTo>
                  <a:lnTo>
                    <a:pt x="7302" y="734047"/>
                  </a:lnTo>
                  <a:close/>
                </a:path>
                <a:path w="1372235" h="763270">
                  <a:moveTo>
                    <a:pt x="7315" y="726427"/>
                  </a:moveTo>
                  <a:lnTo>
                    <a:pt x="88" y="726427"/>
                  </a:lnTo>
                  <a:lnTo>
                    <a:pt x="76" y="730237"/>
                  </a:lnTo>
                  <a:lnTo>
                    <a:pt x="63" y="734047"/>
                  </a:lnTo>
                  <a:lnTo>
                    <a:pt x="7302" y="732777"/>
                  </a:lnTo>
                  <a:lnTo>
                    <a:pt x="7302" y="730237"/>
                  </a:lnTo>
                  <a:lnTo>
                    <a:pt x="7315" y="726427"/>
                  </a:lnTo>
                  <a:close/>
                </a:path>
                <a:path w="1372235" h="763270">
                  <a:moveTo>
                    <a:pt x="7315" y="722617"/>
                  </a:moveTo>
                  <a:lnTo>
                    <a:pt x="88" y="722617"/>
                  </a:lnTo>
                  <a:lnTo>
                    <a:pt x="88" y="725157"/>
                  </a:lnTo>
                  <a:lnTo>
                    <a:pt x="7315" y="725157"/>
                  </a:lnTo>
                  <a:lnTo>
                    <a:pt x="7315" y="722617"/>
                  </a:lnTo>
                  <a:close/>
                </a:path>
                <a:path w="1372235" h="763270">
                  <a:moveTo>
                    <a:pt x="7340" y="707377"/>
                  </a:moveTo>
                  <a:lnTo>
                    <a:pt x="139" y="707377"/>
                  </a:lnTo>
                  <a:lnTo>
                    <a:pt x="127" y="712457"/>
                  </a:lnTo>
                  <a:lnTo>
                    <a:pt x="101" y="717537"/>
                  </a:lnTo>
                  <a:lnTo>
                    <a:pt x="101" y="721360"/>
                  </a:lnTo>
                  <a:lnTo>
                    <a:pt x="7315" y="721360"/>
                  </a:lnTo>
                  <a:lnTo>
                    <a:pt x="7327" y="717537"/>
                  </a:lnTo>
                  <a:lnTo>
                    <a:pt x="7340" y="712457"/>
                  </a:lnTo>
                  <a:lnTo>
                    <a:pt x="7340" y="707377"/>
                  </a:lnTo>
                  <a:close/>
                </a:path>
                <a:path w="1372235" h="763270">
                  <a:moveTo>
                    <a:pt x="7378" y="687057"/>
                  </a:moveTo>
                  <a:lnTo>
                    <a:pt x="190" y="687057"/>
                  </a:lnTo>
                  <a:lnTo>
                    <a:pt x="139" y="706107"/>
                  </a:lnTo>
                  <a:lnTo>
                    <a:pt x="7353" y="706107"/>
                  </a:lnTo>
                  <a:lnTo>
                    <a:pt x="7378" y="687057"/>
                  </a:lnTo>
                  <a:close/>
                </a:path>
                <a:path w="1372235" h="763270">
                  <a:moveTo>
                    <a:pt x="7404" y="675627"/>
                  </a:moveTo>
                  <a:lnTo>
                    <a:pt x="215" y="675627"/>
                  </a:lnTo>
                  <a:lnTo>
                    <a:pt x="190" y="685800"/>
                  </a:lnTo>
                  <a:lnTo>
                    <a:pt x="7378" y="685800"/>
                  </a:lnTo>
                  <a:lnTo>
                    <a:pt x="7404" y="675627"/>
                  </a:lnTo>
                  <a:close/>
                </a:path>
                <a:path w="1372235" h="763270">
                  <a:moveTo>
                    <a:pt x="8267" y="185407"/>
                  </a:moveTo>
                  <a:lnTo>
                    <a:pt x="1511" y="185407"/>
                  </a:lnTo>
                  <a:lnTo>
                    <a:pt x="1473" y="199377"/>
                  </a:lnTo>
                  <a:lnTo>
                    <a:pt x="1460" y="200647"/>
                  </a:lnTo>
                  <a:lnTo>
                    <a:pt x="1460" y="204457"/>
                  </a:lnTo>
                  <a:lnTo>
                    <a:pt x="8242" y="204470"/>
                  </a:lnTo>
                  <a:lnTo>
                    <a:pt x="8242" y="200647"/>
                  </a:lnTo>
                  <a:lnTo>
                    <a:pt x="1473" y="200647"/>
                  </a:lnTo>
                  <a:lnTo>
                    <a:pt x="1473" y="199390"/>
                  </a:lnTo>
                  <a:lnTo>
                    <a:pt x="8242" y="199390"/>
                  </a:lnTo>
                  <a:lnTo>
                    <a:pt x="8267" y="185407"/>
                  </a:lnTo>
                  <a:close/>
                </a:path>
                <a:path w="1372235" h="763270">
                  <a:moveTo>
                    <a:pt x="8331" y="153657"/>
                  </a:moveTo>
                  <a:lnTo>
                    <a:pt x="1587" y="153657"/>
                  </a:lnTo>
                  <a:lnTo>
                    <a:pt x="1511" y="184150"/>
                  </a:lnTo>
                  <a:lnTo>
                    <a:pt x="8267" y="184150"/>
                  </a:lnTo>
                  <a:lnTo>
                    <a:pt x="8331" y="153657"/>
                  </a:lnTo>
                  <a:close/>
                </a:path>
                <a:path w="1372235" h="763270">
                  <a:moveTo>
                    <a:pt x="8343" y="146037"/>
                  </a:moveTo>
                  <a:lnTo>
                    <a:pt x="1612" y="146037"/>
                  </a:lnTo>
                  <a:lnTo>
                    <a:pt x="1600" y="152400"/>
                  </a:lnTo>
                  <a:lnTo>
                    <a:pt x="8331" y="152400"/>
                  </a:lnTo>
                  <a:lnTo>
                    <a:pt x="8343" y="146037"/>
                  </a:lnTo>
                  <a:close/>
                </a:path>
                <a:path w="1372235" h="763270">
                  <a:moveTo>
                    <a:pt x="1363637" y="744207"/>
                  </a:moveTo>
                  <a:lnTo>
                    <a:pt x="7277" y="745477"/>
                  </a:lnTo>
                  <a:lnTo>
                    <a:pt x="1363637" y="745477"/>
                  </a:lnTo>
                  <a:lnTo>
                    <a:pt x="1363637" y="744207"/>
                  </a:lnTo>
                  <a:close/>
                </a:path>
                <a:path w="1372235" h="763270">
                  <a:moveTo>
                    <a:pt x="1363662" y="736600"/>
                  </a:moveTo>
                  <a:lnTo>
                    <a:pt x="7289" y="737857"/>
                  </a:lnTo>
                  <a:lnTo>
                    <a:pt x="1363662" y="737857"/>
                  </a:lnTo>
                  <a:lnTo>
                    <a:pt x="1363662" y="736600"/>
                  </a:lnTo>
                  <a:close/>
                </a:path>
                <a:path w="1372235" h="763270">
                  <a:moveTo>
                    <a:pt x="1363662" y="732790"/>
                  </a:moveTo>
                  <a:lnTo>
                    <a:pt x="7302" y="734047"/>
                  </a:lnTo>
                  <a:lnTo>
                    <a:pt x="1363662" y="734047"/>
                  </a:lnTo>
                  <a:lnTo>
                    <a:pt x="1363662" y="732790"/>
                  </a:lnTo>
                  <a:close/>
                </a:path>
                <a:path w="1372235" h="763270">
                  <a:moveTo>
                    <a:pt x="1363675" y="726427"/>
                  </a:moveTo>
                  <a:lnTo>
                    <a:pt x="7315" y="725157"/>
                  </a:lnTo>
                  <a:lnTo>
                    <a:pt x="7315" y="726427"/>
                  </a:lnTo>
                  <a:lnTo>
                    <a:pt x="1363675" y="726427"/>
                  </a:lnTo>
                  <a:close/>
                </a:path>
                <a:path w="1372235" h="763270">
                  <a:moveTo>
                    <a:pt x="1363687" y="722617"/>
                  </a:moveTo>
                  <a:lnTo>
                    <a:pt x="7315" y="721360"/>
                  </a:lnTo>
                  <a:lnTo>
                    <a:pt x="7315" y="722617"/>
                  </a:lnTo>
                  <a:lnTo>
                    <a:pt x="1363687" y="722617"/>
                  </a:lnTo>
                  <a:close/>
                </a:path>
                <a:path w="1372235" h="763270">
                  <a:moveTo>
                    <a:pt x="1363700" y="711200"/>
                  </a:moveTo>
                  <a:lnTo>
                    <a:pt x="7340" y="712457"/>
                  </a:lnTo>
                  <a:lnTo>
                    <a:pt x="1363700" y="712457"/>
                  </a:lnTo>
                  <a:lnTo>
                    <a:pt x="1363700" y="711200"/>
                  </a:lnTo>
                  <a:close/>
                </a:path>
                <a:path w="1372235" h="763270">
                  <a:moveTo>
                    <a:pt x="1363713" y="707377"/>
                  </a:moveTo>
                  <a:lnTo>
                    <a:pt x="685533" y="706742"/>
                  </a:lnTo>
                  <a:lnTo>
                    <a:pt x="7340" y="707377"/>
                  </a:lnTo>
                  <a:lnTo>
                    <a:pt x="1363713" y="707377"/>
                  </a:lnTo>
                  <a:close/>
                </a:path>
                <a:path w="1372235" h="763270">
                  <a:moveTo>
                    <a:pt x="1363713" y="706107"/>
                  </a:moveTo>
                  <a:lnTo>
                    <a:pt x="7353" y="706120"/>
                  </a:lnTo>
                  <a:lnTo>
                    <a:pt x="685533" y="706742"/>
                  </a:lnTo>
                  <a:lnTo>
                    <a:pt x="1363713" y="706107"/>
                  </a:lnTo>
                  <a:close/>
                </a:path>
                <a:path w="1372235" h="763270">
                  <a:moveTo>
                    <a:pt x="1363738" y="690867"/>
                  </a:moveTo>
                  <a:lnTo>
                    <a:pt x="7378" y="690867"/>
                  </a:lnTo>
                  <a:lnTo>
                    <a:pt x="7378" y="692137"/>
                  </a:lnTo>
                  <a:lnTo>
                    <a:pt x="1363738" y="690867"/>
                  </a:lnTo>
                  <a:close/>
                </a:path>
                <a:path w="1372235" h="763270">
                  <a:moveTo>
                    <a:pt x="1363751" y="687057"/>
                  </a:moveTo>
                  <a:lnTo>
                    <a:pt x="7378" y="685800"/>
                  </a:lnTo>
                  <a:lnTo>
                    <a:pt x="7378" y="687057"/>
                  </a:lnTo>
                  <a:lnTo>
                    <a:pt x="1363751" y="687057"/>
                  </a:lnTo>
                  <a:close/>
                </a:path>
                <a:path w="1372235" h="763270">
                  <a:moveTo>
                    <a:pt x="1364576" y="214617"/>
                  </a:moveTo>
                  <a:lnTo>
                    <a:pt x="8229" y="214617"/>
                  </a:lnTo>
                  <a:lnTo>
                    <a:pt x="8229" y="210807"/>
                  </a:lnTo>
                  <a:lnTo>
                    <a:pt x="1447" y="210807"/>
                  </a:lnTo>
                  <a:lnTo>
                    <a:pt x="1447" y="209550"/>
                  </a:lnTo>
                  <a:lnTo>
                    <a:pt x="8229" y="209550"/>
                  </a:lnTo>
                  <a:lnTo>
                    <a:pt x="8229" y="205727"/>
                  </a:lnTo>
                  <a:lnTo>
                    <a:pt x="1460" y="205727"/>
                  </a:lnTo>
                  <a:lnTo>
                    <a:pt x="1447" y="209537"/>
                  </a:lnTo>
                  <a:lnTo>
                    <a:pt x="1435" y="210807"/>
                  </a:lnTo>
                  <a:lnTo>
                    <a:pt x="546" y="210807"/>
                  </a:lnTo>
                  <a:lnTo>
                    <a:pt x="546" y="551167"/>
                  </a:lnTo>
                  <a:lnTo>
                    <a:pt x="8229" y="551167"/>
                  </a:lnTo>
                  <a:lnTo>
                    <a:pt x="8229" y="333997"/>
                  </a:lnTo>
                  <a:lnTo>
                    <a:pt x="1363980" y="333997"/>
                  </a:lnTo>
                  <a:lnTo>
                    <a:pt x="8229" y="332752"/>
                  </a:lnTo>
                  <a:lnTo>
                    <a:pt x="8229" y="323837"/>
                  </a:lnTo>
                  <a:lnTo>
                    <a:pt x="686574" y="323837"/>
                  </a:lnTo>
                  <a:lnTo>
                    <a:pt x="686574" y="322567"/>
                  </a:lnTo>
                  <a:lnTo>
                    <a:pt x="8229" y="322567"/>
                  </a:lnTo>
                  <a:lnTo>
                    <a:pt x="8229" y="278117"/>
                  </a:lnTo>
                  <a:lnTo>
                    <a:pt x="1364475" y="278117"/>
                  </a:lnTo>
                  <a:lnTo>
                    <a:pt x="8229" y="276872"/>
                  </a:lnTo>
                  <a:lnTo>
                    <a:pt x="8229" y="246367"/>
                  </a:lnTo>
                  <a:lnTo>
                    <a:pt x="1364526" y="246367"/>
                  </a:lnTo>
                  <a:lnTo>
                    <a:pt x="8229" y="245122"/>
                  </a:lnTo>
                  <a:lnTo>
                    <a:pt x="8229" y="215887"/>
                  </a:lnTo>
                  <a:lnTo>
                    <a:pt x="1364576" y="214617"/>
                  </a:lnTo>
                  <a:close/>
                </a:path>
                <a:path w="1372235" h="763270">
                  <a:moveTo>
                    <a:pt x="1364602" y="205727"/>
                  </a:moveTo>
                  <a:lnTo>
                    <a:pt x="8242" y="204470"/>
                  </a:lnTo>
                  <a:lnTo>
                    <a:pt x="8229" y="205727"/>
                  </a:lnTo>
                  <a:lnTo>
                    <a:pt x="1364602" y="205727"/>
                  </a:lnTo>
                  <a:close/>
                </a:path>
                <a:path w="1372235" h="763270">
                  <a:moveTo>
                    <a:pt x="1364615" y="200647"/>
                  </a:moveTo>
                  <a:lnTo>
                    <a:pt x="8242" y="199390"/>
                  </a:lnTo>
                  <a:lnTo>
                    <a:pt x="8242" y="200647"/>
                  </a:lnTo>
                  <a:lnTo>
                    <a:pt x="1364615" y="200647"/>
                  </a:lnTo>
                  <a:close/>
                </a:path>
                <a:path w="1372235" h="763270">
                  <a:moveTo>
                    <a:pt x="1364640" y="185407"/>
                  </a:moveTo>
                  <a:lnTo>
                    <a:pt x="8267" y="184150"/>
                  </a:lnTo>
                  <a:lnTo>
                    <a:pt x="8267" y="185407"/>
                  </a:lnTo>
                  <a:lnTo>
                    <a:pt x="1364640" y="185407"/>
                  </a:lnTo>
                  <a:close/>
                </a:path>
                <a:path w="1372235" h="763270">
                  <a:moveTo>
                    <a:pt x="1364640" y="179057"/>
                  </a:moveTo>
                  <a:lnTo>
                    <a:pt x="8280" y="180327"/>
                  </a:lnTo>
                  <a:lnTo>
                    <a:pt x="1364640" y="180327"/>
                  </a:lnTo>
                  <a:lnTo>
                    <a:pt x="1364640" y="179057"/>
                  </a:lnTo>
                  <a:close/>
                </a:path>
                <a:path w="1372235" h="763270">
                  <a:moveTo>
                    <a:pt x="1364691" y="153657"/>
                  </a:moveTo>
                  <a:lnTo>
                    <a:pt x="8331" y="152400"/>
                  </a:lnTo>
                  <a:lnTo>
                    <a:pt x="8331" y="153657"/>
                  </a:lnTo>
                  <a:lnTo>
                    <a:pt x="1364691" y="153657"/>
                  </a:lnTo>
                  <a:close/>
                </a:path>
                <a:path w="1372235" h="763270">
                  <a:moveTo>
                    <a:pt x="1364894" y="40754"/>
                  </a:moveTo>
                  <a:lnTo>
                    <a:pt x="8521" y="40640"/>
                  </a:lnTo>
                  <a:lnTo>
                    <a:pt x="1364894" y="40754"/>
                  </a:lnTo>
                  <a:close/>
                </a:path>
                <a:path w="1372235" h="763270">
                  <a:moveTo>
                    <a:pt x="1364907" y="31864"/>
                  </a:moveTo>
                  <a:lnTo>
                    <a:pt x="8547" y="31750"/>
                  </a:lnTo>
                  <a:lnTo>
                    <a:pt x="1364907" y="31864"/>
                  </a:lnTo>
                  <a:close/>
                </a:path>
                <a:path w="1372235" h="763270">
                  <a:moveTo>
                    <a:pt x="1364932" y="15354"/>
                  </a:moveTo>
                  <a:lnTo>
                    <a:pt x="8572" y="15240"/>
                  </a:lnTo>
                  <a:lnTo>
                    <a:pt x="1364932" y="15354"/>
                  </a:lnTo>
                  <a:close/>
                </a:path>
                <a:path w="1372235" h="763270">
                  <a:moveTo>
                    <a:pt x="1364945" y="7734"/>
                  </a:moveTo>
                  <a:lnTo>
                    <a:pt x="8585" y="7620"/>
                  </a:lnTo>
                  <a:lnTo>
                    <a:pt x="1364945" y="7734"/>
                  </a:lnTo>
                  <a:close/>
                </a:path>
                <a:path w="1372235" h="763270">
                  <a:moveTo>
                    <a:pt x="1364957" y="5067"/>
                  </a:moveTo>
                  <a:lnTo>
                    <a:pt x="8585" y="5067"/>
                  </a:lnTo>
                  <a:lnTo>
                    <a:pt x="8585" y="5194"/>
                  </a:lnTo>
                  <a:lnTo>
                    <a:pt x="1364957" y="5067"/>
                  </a:lnTo>
                  <a:close/>
                </a:path>
                <a:path w="1372235" h="763270">
                  <a:moveTo>
                    <a:pt x="1364957" y="114"/>
                  </a:moveTo>
                  <a:lnTo>
                    <a:pt x="8597" y="0"/>
                  </a:lnTo>
                  <a:lnTo>
                    <a:pt x="1364957" y="114"/>
                  </a:lnTo>
                  <a:close/>
                </a:path>
                <a:path w="1372235" h="763270">
                  <a:moveTo>
                    <a:pt x="1371269" y="745477"/>
                  </a:moveTo>
                  <a:lnTo>
                    <a:pt x="1363637" y="745477"/>
                  </a:lnTo>
                  <a:lnTo>
                    <a:pt x="1363637" y="748030"/>
                  </a:lnTo>
                  <a:lnTo>
                    <a:pt x="1363611" y="763257"/>
                  </a:lnTo>
                  <a:lnTo>
                    <a:pt x="1371231" y="763257"/>
                  </a:lnTo>
                  <a:lnTo>
                    <a:pt x="1371257" y="748017"/>
                  </a:lnTo>
                  <a:lnTo>
                    <a:pt x="1371269" y="745477"/>
                  </a:lnTo>
                  <a:close/>
                </a:path>
                <a:path w="1372235" h="763270">
                  <a:moveTo>
                    <a:pt x="1371269" y="741667"/>
                  </a:moveTo>
                  <a:lnTo>
                    <a:pt x="1363649" y="741667"/>
                  </a:lnTo>
                  <a:lnTo>
                    <a:pt x="1363637" y="744207"/>
                  </a:lnTo>
                  <a:lnTo>
                    <a:pt x="1371269" y="744207"/>
                  </a:lnTo>
                  <a:lnTo>
                    <a:pt x="1371269" y="741667"/>
                  </a:lnTo>
                  <a:close/>
                </a:path>
                <a:path w="1372235" h="763270">
                  <a:moveTo>
                    <a:pt x="1371282" y="737857"/>
                  </a:moveTo>
                  <a:lnTo>
                    <a:pt x="1363662" y="737857"/>
                  </a:lnTo>
                  <a:lnTo>
                    <a:pt x="1363649" y="740410"/>
                  </a:lnTo>
                  <a:lnTo>
                    <a:pt x="1371269" y="740397"/>
                  </a:lnTo>
                  <a:lnTo>
                    <a:pt x="1371282" y="737857"/>
                  </a:lnTo>
                  <a:close/>
                </a:path>
                <a:path w="1372235" h="763270">
                  <a:moveTo>
                    <a:pt x="1371282" y="734047"/>
                  </a:moveTo>
                  <a:lnTo>
                    <a:pt x="1363662" y="734047"/>
                  </a:lnTo>
                  <a:lnTo>
                    <a:pt x="1363662" y="736600"/>
                  </a:lnTo>
                  <a:lnTo>
                    <a:pt x="1371282" y="736587"/>
                  </a:lnTo>
                  <a:lnTo>
                    <a:pt x="1371282" y="734047"/>
                  </a:lnTo>
                  <a:close/>
                </a:path>
                <a:path w="1372235" h="763270">
                  <a:moveTo>
                    <a:pt x="1371295" y="726427"/>
                  </a:moveTo>
                  <a:lnTo>
                    <a:pt x="1363675" y="726427"/>
                  </a:lnTo>
                  <a:lnTo>
                    <a:pt x="1363675" y="728980"/>
                  </a:lnTo>
                  <a:lnTo>
                    <a:pt x="1363662" y="732790"/>
                  </a:lnTo>
                  <a:lnTo>
                    <a:pt x="1371282" y="732777"/>
                  </a:lnTo>
                  <a:lnTo>
                    <a:pt x="1371295" y="728967"/>
                  </a:lnTo>
                  <a:lnTo>
                    <a:pt x="1371295" y="726427"/>
                  </a:lnTo>
                  <a:close/>
                </a:path>
                <a:path w="1372235" h="763270">
                  <a:moveTo>
                    <a:pt x="1371320" y="712457"/>
                  </a:moveTo>
                  <a:lnTo>
                    <a:pt x="1363700" y="712457"/>
                  </a:lnTo>
                  <a:lnTo>
                    <a:pt x="1363687" y="716280"/>
                  </a:lnTo>
                  <a:lnTo>
                    <a:pt x="1363687" y="722617"/>
                  </a:lnTo>
                  <a:lnTo>
                    <a:pt x="1363675" y="725157"/>
                  </a:lnTo>
                  <a:lnTo>
                    <a:pt x="1371295" y="725157"/>
                  </a:lnTo>
                  <a:lnTo>
                    <a:pt x="1371307" y="722617"/>
                  </a:lnTo>
                  <a:lnTo>
                    <a:pt x="1371320" y="716267"/>
                  </a:lnTo>
                  <a:lnTo>
                    <a:pt x="1371320" y="712457"/>
                  </a:lnTo>
                  <a:close/>
                </a:path>
                <a:path w="1372235" h="763270">
                  <a:moveTo>
                    <a:pt x="1371333" y="707377"/>
                  </a:moveTo>
                  <a:lnTo>
                    <a:pt x="1363713" y="707377"/>
                  </a:lnTo>
                  <a:lnTo>
                    <a:pt x="1363700" y="711200"/>
                  </a:lnTo>
                  <a:lnTo>
                    <a:pt x="1371320" y="711187"/>
                  </a:lnTo>
                  <a:lnTo>
                    <a:pt x="1371333" y="707377"/>
                  </a:lnTo>
                  <a:close/>
                </a:path>
                <a:path w="1372235" h="763270">
                  <a:moveTo>
                    <a:pt x="1371384" y="675627"/>
                  </a:moveTo>
                  <a:lnTo>
                    <a:pt x="1363764" y="675627"/>
                  </a:lnTo>
                  <a:lnTo>
                    <a:pt x="1363751" y="687057"/>
                  </a:lnTo>
                  <a:lnTo>
                    <a:pt x="1363738" y="690867"/>
                  </a:lnTo>
                  <a:lnTo>
                    <a:pt x="1363713" y="706107"/>
                  </a:lnTo>
                  <a:lnTo>
                    <a:pt x="1371333" y="706107"/>
                  </a:lnTo>
                  <a:lnTo>
                    <a:pt x="1371371" y="687057"/>
                  </a:lnTo>
                  <a:lnTo>
                    <a:pt x="1371384" y="675627"/>
                  </a:lnTo>
                  <a:close/>
                </a:path>
                <a:path w="1372235" h="763270">
                  <a:moveTo>
                    <a:pt x="1372006" y="323837"/>
                  </a:moveTo>
                  <a:lnTo>
                    <a:pt x="1363980" y="323837"/>
                  </a:lnTo>
                  <a:lnTo>
                    <a:pt x="1363980" y="333997"/>
                  </a:lnTo>
                  <a:lnTo>
                    <a:pt x="1363980" y="551167"/>
                  </a:lnTo>
                  <a:lnTo>
                    <a:pt x="1372006" y="551167"/>
                  </a:lnTo>
                  <a:lnTo>
                    <a:pt x="1372006" y="323837"/>
                  </a:lnTo>
                  <a:close/>
                </a:path>
              </a:pathLst>
            </a:custGeom>
            <a:solidFill>
              <a:srgbClr val="733F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3541547" y="5200649"/>
              <a:ext cx="1373505" cy="1314450"/>
            </a:xfrm>
            <a:custGeom>
              <a:avLst/>
              <a:gdLst/>
              <a:ahLst/>
              <a:cxnLst/>
              <a:rect l="l" t="t" r="r" b="b"/>
              <a:pathLst>
                <a:path w="1373504" h="1314450">
                  <a:moveTo>
                    <a:pt x="7353" y="1011047"/>
                  </a:moveTo>
                  <a:lnTo>
                    <a:pt x="0" y="1011047"/>
                  </a:lnTo>
                  <a:lnTo>
                    <a:pt x="0" y="1013460"/>
                  </a:lnTo>
                  <a:lnTo>
                    <a:pt x="7340" y="1013460"/>
                  </a:lnTo>
                  <a:lnTo>
                    <a:pt x="7353" y="1011047"/>
                  </a:lnTo>
                  <a:close/>
                </a:path>
                <a:path w="1373504" h="1314450">
                  <a:moveTo>
                    <a:pt x="7353" y="1008507"/>
                  </a:moveTo>
                  <a:lnTo>
                    <a:pt x="12" y="1008507"/>
                  </a:lnTo>
                  <a:lnTo>
                    <a:pt x="0" y="1010920"/>
                  </a:lnTo>
                  <a:lnTo>
                    <a:pt x="7353" y="1010920"/>
                  </a:lnTo>
                  <a:lnTo>
                    <a:pt x="7353" y="1008507"/>
                  </a:lnTo>
                  <a:close/>
                </a:path>
                <a:path w="1373504" h="1314450">
                  <a:moveTo>
                    <a:pt x="7366" y="1000772"/>
                  </a:moveTo>
                  <a:lnTo>
                    <a:pt x="25" y="1000760"/>
                  </a:lnTo>
                  <a:lnTo>
                    <a:pt x="25" y="1003427"/>
                  </a:lnTo>
                  <a:lnTo>
                    <a:pt x="12" y="1008392"/>
                  </a:lnTo>
                  <a:lnTo>
                    <a:pt x="7353" y="1008392"/>
                  </a:lnTo>
                  <a:lnTo>
                    <a:pt x="7366" y="1003427"/>
                  </a:lnTo>
                  <a:lnTo>
                    <a:pt x="7366" y="1000772"/>
                  </a:lnTo>
                  <a:close/>
                </a:path>
                <a:path w="1373504" h="1314450">
                  <a:moveTo>
                    <a:pt x="7378" y="997077"/>
                  </a:moveTo>
                  <a:lnTo>
                    <a:pt x="38" y="997077"/>
                  </a:lnTo>
                  <a:lnTo>
                    <a:pt x="25" y="1000760"/>
                  </a:lnTo>
                  <a:lnTo>
                    <a:pt x="7366" y="1000760"/>
                  </a:lnTo>
                  <a:lnTo>
                    <a:pt x="7378" y="997077"/>
                  </a:lnTo>
                  <a:close/>
                </a:path>
                <a:path w="1373504" h="1314450">
                  <a:moveTo>
                    <a:pt x="7416" y="970407"/>
                  </a:moveTo>
                  <a:lnTo>
                    <a:pt x="114" y="970407"/>
                  </a:lnTo>
                  <a:lnTo>
                    <a:pt x="101" y="972820"/>
                  </a:lnTo>
                  <a:lnTo>
                    <a:pt x="88" y="982980"/>
                  </a:lnTo>
                  <a:lnTo>
                    <a:pt x="63" y="989330"/>
                  </a:lnTo>
                  <a:lnTo>
                    <a:pt x="50" y="991870"/>
                  </a:lnTo>
                  <a:lnTo>
                    <a:pt x="50" y="996950"/>
                  </a:lnTo>
                  <a:lnTo>
                    <a:pt x="7378" y="996950"/>
                  </a:lnTo>
                  <a:lnTo>
                    <a:pt x="7378" y="991870"/>
                  </a:lnTo>
                  <a:lnTo>
                    <a:pt x="7378" y="989330"/>
                  </a:lnTo>
                  <a:lnTo>
                    <a:pt x="7391" y="982980"/>
                  </a:lnTo>
                  <a:lnTo>
                    <a:pt x="7404" y="972947"/>
                  </a:lnTo>
                  <a:lnTo>
                    <a:pt x="7416" y="970407"/>
                  </a:lnTo>
                  <a:close/>
                </a:path>
                <a:path w="1373504" h="1314450">
                  <a:moveTo>
                    <a:pt x="7429" y="966597"/>
                  </a:moveTo>
                  <a:lnTo>
                    <a:pt x="114" y="966597"/>
                  </a:lnTo>
                  <a:lnTo>
                    <a:pt x="114" y="970280"/>
                  </a:lnTo>
                  <a:lnTo>
                    <a:pt x="7416" y="970292"/>
                  </a:lnTo>
                  <a:lnTo>
                    <a:pt x="7429" y="966597"/>
                  </a:lnTo>
                  <a:close/>
                </a:path>
                <a:path w="1373504" h="1314450">
                  <a:moveTo>
                    <a:pt x="7454" y="950087"/>
                  </a:moveTo>
                  <a:lnTo>
                    <a:pt x="165" y="950087"/>
                  </a:lnTo>
                  <a:lnTo>
                    <a:pt x="152" y="953897"/>
                  </a:lnTo>
                  <a:lnTo>
                    <a:pt x="139" y="958977"/>
                  </a:lnTo>
                  <a:lnTo>
                    <a:pt x="114" y="966470"/>
                  </a:lnTo>
                  <a:lnTo>
                    <a:pt x="7429" y="966470"/>
                  </a:lnTo>
                  <a:lnTo>
                    <a:pt x="7442" y="958977"/>
                  </a:lnTo>
                  <a:lnTo>
                    <a:pt x="7454" y="953897"/>
                  </a:lnTo>
                  <a:lnTo>
                    <a:pt x="7454" y="950087"/>
                  </a:lnTo>
                  <a:close/>
                </a:path>
                <a:path w="1373504" h="1314450">
                  <a:moveTo>
                    <a:pt x="7480" y="938657"/>
                  </a:moveTo>
                  <a:lnTo>
                    <a:pt x="190" y="938657"/>
                  </a:lnTo>
                  <a:lnTo>
                    <a:pt x="177" y="942467"/>
                  </a:lnTo>
                  <a:lnTo>
                    <a:pt x="165" y="949960"/>
                  </a:lnTo>
                  <a:lnTo>
                    <a:pt x="7454" y="949960"/>
                  </a:lnTo>
                  <a:lnTo>
                    <a:pt x="7467" y="942467"/>
                  </a:lnTo>
                  <a:lnTo>
                    <a:pt x="7480" y="938657"/>
                  </a:lnTo>
                  <a:close/>
                </a:path>
                <a:path w="1373504" h="1314450">
                  <a:moveTo>
                    <a:pt x="7480" y="934847"/>
                  </a:moveTo>
                  <a:lnTo>
                    <a:pt x="203" y="934847"/>
                  </a:lnTo>
                  <a:lnTo>
                    <a:pt x="190" y="938530"/>
                  </a:lnTo>
                  <a:lnTo>
                    <a:pt x="7480" y="938542"/>
                  </a:lnTo>
                  <a:lnTo>
                    <a:pt x="7480" y="934847"/>
                  </a:lnTo>
                  <a:close/>
                </a:path>
                <a:path w="1373504" h="1314450">
                  <a:moveTo>
                    <a:pt x="7493" y="931037"/>
                  </a:moveTo>
                  <a:lnTo>
                    <a:pt x="215" y="931037"/>
                  </a:lnTo>
                  <a:lnTo>
                    <a:pt x="203" y="934720"/>
                  </a:lnTo>
                  <a:lnTo>
                    <a:pt x="7480" y="934720"/>
                  </a:lnTo>
                  <a:lnTo>
                    <a:pt x="7493" y="931037"/>
                  </a:lnTo>
                  <a:close/>
                </a:path>
                <a:path w="1373504" h="1314450">
                  <a:moveTo>
                    <a:pt x="7518" y="911872"/>
                  </a:moveTo>
                  <a:lnTo>
                    <a:pt x="266" y="911872"/>
                  </a:lnTo>
                  <a:lnTo>
                    <a:pt x="215" y="930910"/>
                  </a:lnTo>
                  <a:lnTo>
                    <a:pt x="7493" y="930910"/>
                  </a:lnTo>
                  <a:lnTo>
                    <a:pt x="7518" y="911872"/>
                  </a:lnTo>
                  <a:close/>
                </a:path>
                <a:path w="1373504" h="1314450">
                  <a:moveTo>
                    <a:pt x="7683" y="824230"/>
                  </a:moveTo>
                  <a:lnTo>
                    <a:pt x="495" y="824230"/>
                  </a:lnTo>
                  <a:lnTo>
                    <a:pt x="469" y="834402"/>
                  </a:lnTo>
                  <a:lnTo>
                    <a:pt x="7658" y="834402"/>
                  </a:lnTo>
                  <a:lnTo>
                    <a:pt x="7683" y="824230"/>
                  </a:lnTo>
                  <a:close/>
                </a:path>
                <a:path w="1373504" h="1314450">
                  <a:moveTo>
                    <a:pt x="14897" y="1008507"/>
                  </a:moveTo>
                  <a:lnTo>
                    <a:pt x="7353" y="1008392"/>
                  </a:lnTo>
                  <a:lnTo>
                    <a:pt x="14897" y="1008507"/>
                  </a:lnTo>
                  <a:close/>
                </a:path>
                <a:path w="1373504" h="1314450">
                  <a:moveTo>
                    <a:pt x="685711" y="991933"/>
                  </a:moveTo>
                  <a:lnTo>
                    <a:pt x="672147" y="991946"/>
                  </a:lnTo>
                  <a:lnTo>
                    <a:pt x="685711" y="991933"/>
                  </a:lnTo>
                  <a:close/>
                </a:path>
                <a:path w="1373504" h="1314450">
                  <a:moveTo>
                    <a:pt x="1233652" y="1313307"/>
                  </a:moveTo>
                  <a:lnTo>
                    <a:pt x="140182" y="1313307"/>
                  </a:lnTo>
                  <a:lnTo>
                    <a:pt x="140182" y="1313434"/>
                  </a:lnTo>
                  <a:lnTo>
                    <a:pt x="1233652" y="1314323"/>
                  </a:lnTo>
                  <a:lnTo>
                    <a:pt x="1233652" y="1313307"/>
                  </a:lnTo>
                  <a:close/>
                </a:path>
                <a:path w="1373504" h="1314450">
                  <a:moveTo>
                    <a:pt x="1237449" y="1310640"/>
                  </a:moveTo>
                  <a:lnTo>
                    <a:pt x="137642" y="1310640"/>
                  </a:lnTo>
                  <a:lnTo>
                    <a:pt x="137642" y="1311910"/>
                  </a:lnTo>
                  <a:lnTo>
                    <a:pt x="137642" y="1313180"/>
                  </a:lnTo>
                  <a:lnTo>
                    <a:pt x="138912" y="1313180"/>
                  </a:lnTo>
                  <a:lnTo>
                    <a:pt x="138912" y="1311910"/>
                  </a:lnTo>
                  <a:lnTo>
                    <a:pt x="1234922" y="1311910"/>
                  </a:lnTo>
                  <a:lnTo>
                    <a:pt x="1234922" y="1313307"/>
                  </a:lnTo>
                  <a:lnTo>
                    <a:pt x="1237449" y="1313307"/>
                  </a:lnTo>
                  <a:lnTo>
                    <a:pt x="1237449" y="1311910"/>
                  </a:lnTo>
                  <a:lnTo>
                    <a:pt x="1237449" y="1310640"/>
                  </a:lnTo>
                  <a:close/>
                </a:path>
                <a:path w="1373504" h="1314450">
                  <a:moveTo>
                    <a:pt x="1363713" y="1010920"/>
                  </a:moveTo>
                  <a:lnTo>
                    <a:pt x="7353" y="1010920"/>
                  </a:lnTo>
                  <a:lnTo>
                    <a:pt x="7353" y="1011047"/>
                  </a:lnTo>
                  <a:lnTo>
                    <a:pt x="1363713" y="1010920"/>
                  </a:lnTo>
                  <a:close/>
                </a:path>
                <a:path w="1373504" h="1314450">
                  <a:moveTo>
                    <a:pt x="1363726" y="1003312"/>
                  </a:moveTo>
                  <a:lnTo>
                    <a:pt x="7366" y="1003427"/>
                  </a:lnTo>
                  <a:lnTo>
                    <a:pt x="1363726" y="1003427"/>
                  </a:lnTo>
                  <a:close/>
                </a:path>
                <a:path w="1373504" h="1314450">
                  <a:moveTo>
                    <a:pt x="1363726" y="1000760"/>
                  </a:moveTo>
                  <a:lnTo>
                    <a:pt x="7366" y="1000772"/>
                  </a:lnTo>
                  <a:lnTo>
                    <a:pt x="1363726" y="1000887"/>
                  </a:lnTo>
                  <a:lnTo>
                    <a:pt x="1363726" y="1000760"/>
                  </a:lnTo>
                  <a:close/>
                </a:path>
                <a:path w="1373504" h="1314450">
                  <a:moveTo>
                    <a:pt x="1363738" y="996962"/>
                  </a:moveTo>
                  <a:lnTo>
                    <a:pt x="7378" y="997077"/>
                  </a:lnTo>
                  <a:lnTo>
                    <a:pt x="1363738" y="997077"/>
                  </a:lnTo>
                  <a:close/>
                </a:path>
                <a:path w="1373504" h="1314450">
                  <a:moveTo>
                    <a:pt x="1363751" y="991882"/>
                  </a:moveTo>
                  <a:lnTo>
                    <a:pt x="685711" y="991933"/>
                  </a:lnTo>
                  <a:lnTo>
                    <a:pt x="1363751" y="991997"/>
                  </a:lnTo>
                  <a:close/>
                </a:path>
                <a:path w="1373504" h="1314450">
                  <a:moveTo>
                    <a:pt x="1363751" y="989457"/>
                  </a:moveTo>
                  <a:lnTo>
                    <a:pt x="7391" y="989342"/>
                  </a:lnTo>
                  <a:lnTo>
                    <a:pt x="1363751" y="989457"/>
                  </a:lnTo>
                  <a:close/>
                </a:path>
                <a:path w="1373504" h="1314450">
                  <a:moveTo>
                    <a:pt x="1363789" y="970407"/>
                  </a:moveTo>
                  <a:lnTo>
                    <a:pt x="7416" y="970292"/>
                  </a:lnTo>
                  <a:lnTo>
                    <a:pt x="1363789" y="970407"/>
                  </a:lnTo>
                  <a:close/>
                </a:path>
                <a:path w="1373504" h="1314450">
                  <a:moveTo>
                    <a:pt x="1363789" y="966597"/>
                  </a:moveTo>
                  <a:lnTo>
                    <a:pt x="685774" y="966533"/>
                  </a:lnTo>
                  <a:lnTo>
                    <a:pt x="7429" y="966597"/>
                  </a:lnTo>
                  <a:lnTo>
                    <a:pt x="1363789" y="966597"/>
                  </a:lnTo>
                  <a:close/>
                </a:path>
                <a:path w="1373504" h="1314450">
                  <a:moveTo>
                    <a:pt x="1363789" y="966470"/>
                  </a:moveTo>
                  <a:lnTo>
                    <a:pt x="7429" y="966482"/>
                  </a:lnTo>
                  <a:lnTo>
                    <a:pt x="685774" y="966533"/>
                  </a:lnTo>
                  <a:lnTo>
                    <a:pt x="1363789" y="966470"/>
                  </a:lnTo>
                  <a:close/>
                </a:path>
                <a:path w="1373504" h="1314450">
                  <a:moveTo>
                    <a:pt x="1363802" y="958862"/>
                  </a:moveTo>
                  <a:lnTo>
                    <a:pt x="7442" y="958977"/>
                  </a:lnTo>
                  <a:lnTo>
                    <a:pt x="1363802" y="958977"/>
                  </a:lnTo>
                  <a:close/>
                </a:path>
                <a:path w="1373504" h="1314450">
                  <a:moveTo>
                    <a:pt x="1363827" y="949960"/>
                  </a:moveTo>
                  <a:lnTo>
                    <a:pt x="7454" y="949960"/>
                  </a:lnTo>
                  <a:lnTo>
                    <a:pt x="7454" y="950087"/>
                  </a:lnTo>
                  <a:lnTo>
                    <a:pt x="14998" y="949972"/>
                  </a:lnTo>
                  <a:lnTo>
                    <a:pt x="685723" y="950036"/>
                  </a:lnTo>
                  <a:lnTo>
                    <a:pt x="1363827" y="949960"/>
                  </a:lnTo>
                  <a:close/>
                </a:path>
                <a:path w="1373504" h="1314450">
                  <a:moveTo>
                    <a:pt x="1363840" y="942352"/>
                  </a:moveTo>
                  <a:lnTo>
                    <a:pt x="7467" y="942467"/>
                  </a:lnTo>
                  <a:lnTo>
                    <a:pt x="1363840" y="942467"/>
                  </a:lnTo>
                  <a:close/>
                </a:path>
                <a:path w="1373504" h="1314450">
                  <a:moveTo>
                    <a:pt x="1363840" y="938657"/>
                  </a:moveTo>
                  <a:lnTo>
                    <a:pt x="7480" y="938542"/>
                  </a:lnTo>
                  <a:lnTo>
                    <a:pt x="1363840" y="938657"/>
                  </a:lnTo>
                  <a:close/>
                </a:path>
                <a:path w="1373504" h="1314450">
                  <a:moveTo>
                    <a:pt x="1363853" y="934720"/>
                  </a:moveTo>
                  <a:lnTo>
                    <a:pt x="7480" y="934720"/>
                  </a:lnTo>
                  <a:lnTo>
                    <a:pt x="7480" y="934847"/>
                  </a:lnTo>
                  <a:lnTo>
                    <a:pt x="1363853" y="934720"/>
                  </a:lnTo>
                  <a:close/>
                </a:path>
                <a:path w="1373504" h="1314450">
                  <a:moveTo>
                    <a:pt x="1364132" y="774700"/>
                  </a:moveTo>
                  <a:lnTo>
                    <a:pt x="8293" y="775970"/>
                  </a:lnTo>
                  <a:lnTo>
                    <a:pt x="1364132" y="775970"/>
                  </a:lnTo>
                  <a:lnTo>
                    <a:pt x="1364132" y="774700"/>
                  </a:lnTo>
                  <a:close/>
                </a:path>
                <a:path w="1373504" h="1314450">
                  <a:moveTo>
                    <a:pt x="1364234" y="718820"/>
                  </a:moveTo>
                  <a:lnTo>
                    <a:pt x="8293" y="718820"/>
                  </a:lnTo>
                  <a:lnTo>
                    <a:pt x="8293" y="426720"/>
                  </a:lnTo>
                  <a:lnTo>
                    <a:pt x="660" y="426720"/>
                  </a:lnTo>
                  <a:lnTo>
                    <a:pt x="660" y="822960"/>
                  </a:lnTo>
                  <a:lnTo>
                    <a:pt x="8293" y="822960"/>
                  </a:lnTo>
                  <a:lnTo>
                    <a:pt x="8293" y="775970"/>
                  </a:lnTo>
                  <a:lnTo>
                    <a:pt x="8293" y="718832"/>
                  </a:lnTo>
                  <a:lnTo>
                    <a:pt x="1364234" y="720090"/>
                  </a:lnTo>
                  <a:lnTo>
                    <a:pt x="1364234" y="718820"/>
                  </a:lnTo>
                  <a:close/>
                </a:path>
                <a:path w="1373504" h="1314450">
                  <a:moveTo>
                    <a:pt x="1371333" y="1010920"/>
                  </a:moveTo>
                  <a:lnTo>
                    <a:pt x="1363713" y="1010932"/>
                  </a:lnTo>
                  <a:lnTo>
                    <a:pt x="1363713" y="1013460"/>
                  </a:lnTo>
                  <a:lnTo>
                    <a:pt x="1371333" y="1013460"/>
                  </a:lnTo>
                  <a:lnTo>
                    <a:pt x="1371333" y="1010920"/>
                  </a:lnTo>
                  <a:close/>
                </a:path>
                <a:path w="1373504" h="1314450">
                  <a:moveTo>
                    <a:pt x="1371358" y="1003427"/>
                  </a:moveTo>
                  <a:lnTo>
                    <a:pt x="1363726" y="1003427"/>
                  </a:lnTo>
                  <a:lnTo>
                    <a:pt x="1363713" y="1008380"/>
                  </a:lnTo>
                  <a:lnTo>
                    <a:pt x="1356448" y="1008392"/>
                  </a:lnTo>
                  <a:lnTo>
                    <a:pt x="1363713" y="1008507"/>
                  </a:lnTo>
                  <a:lnTo>
                    <a:pt x="1363713" y="1010920"/>
                  </a:lnTo>
                  <a:lnTo>
                    <a:pt x="1371333" y="1010920"/>
                  </a:lnTo>
                  <a:lnTo>
                    <a:pt x="1371346" y="1008507"/>
                  </a:lnTo>
                  <a:lnTo>
                    <a:pt x="1371358" y="1003427"/>
                  </a:lnTo>
                  <a:close/>
                </a:path>
                <a:path w="1373504" h="1314450">
                  <a:moveTo>
                    <a:pt x="1371358" y="1000887"/>
                  </a:moveTo>
                  <a:lnTo>
                    <a:pt x="1363726" y="1000887"/>
                  </a:lnTo>
                  <a:lnTo>
                    <a:pt x="1363726" y="1003312"/>
                  </a:lnTo>
                  <a:lnTo>
                    <a:pt x="1371358" y="1003300"/>
                  </a:lnTo>
                  <a:lnTo>
                    <a:pt x="1371358" y="1000887"/>
                  </a:lnTo>
                  <a:close/>
                </a:path>
                <a:path w="1373504" h="1314450">
                  <a:moveTo>
                    <a:pt x="1371358" y="997077"/>
                  </a:moveTo>
                  <a:lnTo>
                    <a:pt x="1363738" y="997077"/>
                  </a:lnTo>
                  <a:lnTo>
                    <a:pt x="1363726" y="1000760"/>
                  </a:lnTo>
                  <a:lnTo>
                    <a:pt x="1371358" y="1000760"/>
                  </a:lnTo>
                  <a:lnTo>
                    <a:pt x="1371358" y="997077"/>
                  </a:lnTo>
                  <a:close/>
                </a:path>
                <a:path w="1373504" h="1314450">
                  <a:moveTo>
                    <a:pt x="1371371" y="991997"/>
                  </a:moveTo>
                  <a:lnTo>
                    <a:pt x="1363751" y="991997"/>
                  </a:lnTo>
                  <a:lnTo>
                    <a:pt x="1363738" y="996962"/>
                  </a:lnTo>
                  <a:lnTo>
                    <a:pt x="1371358" y="996950"/>
                  </a:lnTo>
                  <a:lnTo>
                    <a:pt x="1371371" y="991997"/>
                  </a:lnTo>
                  <a:close/>
                </a:path>
                <a:path w="1373504" h="1314450">
                  <a:moveTo>
                    <a:pt x="1371422" y="966597"/>
                  </a:moveTo>
                  <a:lnTo>
                    <a:pt x="1363789" y="966597"/>
                  </a:lnTo>
                  <a:lnTo>
                    <a:pt x="1363789" y="970407"/>
                  </a:lnTo>
                  <a:lnTo>
                    <a:pt x="1363776" y="972832"/>
                  </a:lnTo>
                  <a:lnTo>
                    <a:pt x="1363751" y="989457"/>
                  </a:lnTo>
                  <a:lnTo>
                    <a:pt x="1363751" y="991882"/>
                  </a:lnTo>
                  <a:lnTo>
                    <a:pt x="1371371" y="991870"/>
                  </a:lnTo>
                  <a:lnTo>
                    <a:pt x="1371371" y="989457"/>
                  </a:lnTo>
                  <a:lnTo>
                    <a:pt x="1371409" y="972820"/>
                  </a:lnTo>
                  <a:lnTo>
                    <a:pt x="1371409" y="970407"/>
                  </a:lnTo>
                  <a:lnTo>
                    <a:pt x="1371422" y="966597"/>
                  </a:lnTo>
                  <a:close/>
                </a:path>
                <a:path w="1373504" h="1314450">
                  <a:moveTo>
                    <a:pt x="1371434" y="958977"/>
                  </a:moveTo>
                  <a:lnTo>
                    <a:pt x="1363802" y="958977"/>
                  </a:lnTo>
                  <a:lnTo>
                    <a:pt x="1363789" y="966470"/>
                  </a:lnTo>
                  <a:lnTo>
                    <a:pt x="1371422" y="966470"/>
                  </a:lnTo>
                  <a:lnTo>
                    <a:pt x="1371434" y="958977"/>
                  </a:lnTo>
                  <a:close/>
                </a:path>
                <a:path w="1373504" h="1314450">
                  <a:moveTo>
                    <a:pt x="1371447" y="949960"/>
                  </a:moveTo>
                  <a:lnTo>
                    <a:pt x="1363827" y="949972"/>
                  </a:lnTo>
                  <a:lnTo>
                    <a:pt x="1363814" y="953782"/>
                  </a:lnTo>
                  <a:lnTo>
                    <a:pt x="1363802" y="958862"/>
                  </a:lnTo>
                  <a:lnTo>
                    <a:pt x="1371434" y="958850"/>
                  </a:lnTo>
                  <a:lnTo>
                    <a:pt x="1371434" y="953770"/>
                  </a:lnTo>
                  <a:lnTo>
                    <a:pt x="1371447" y="949960"/>
                  </a:lnTo>
                  <a:close/>
                </a:path>
                <a:path w="1373504" h="1314450">
                  <a:moveTo>
                    <a:pt x="1371460" y="942467"/>
                  </a:moveTo>
                  <a:lnTo>
                    <a:pt x="1363840" y="942467"/>
                  </a:lnTo>
                  <a:lnTo>
                    <a:pt x="1363827" y="949960"/>
                  </a:lnTo>
                  <a:lnTo>
                    <a:pt x="1371447" y="949960"/>
                  </a:lnTo>
                  <a:lnTo>
                    <a:pt x="1371460" y="942467"/>
                  </a:lnTo>
                  <a:close/>
                </a:path>
                <a:path w="1373504" h="1314450">
                  <a:moveTo>
                    <a:pt x="1371473" y="934720"/>
                  </a:moveTo>
                  <a:lnTo>
                    <a:pt x="1363853" y="934732"/>
                  </a:lnTo>
                  <a:lnTo>
                    <a:pt x="1363840" y="938657"/>
                  </a:lnTo>
                  <a:lnTo>
                    <a:pt x="1363840" y="942352"/>
                  </a:lnTo>
                  <a:lnTo>
                    <a:pt x="1371460" y="942340"/>
                  </a:lnTo>
                  <a:lnTo>
                    <a:pt x="1371460" y="938657"/>
                  </a:lnTo>
                  <a:lnTo>
                    <a:pt x="1371473" y="934720"/>
                  </a:lnTo>
                  <a:close/>
                </a:path>
                <a:path w="1373504" h="1314450">
                  <a:moveTo>
                    <a:pt x="1371485" y="931037"/>
                  </a:moveTo>
                  <a:lnTo>
                    <a:pt x="1363853" y="931037"/>
                  </a:lnTo>
                  <a:lnTo>
                    <a:pt x="1363853" y="934720"/>
                  </a:lnTo>
                  <a:lnTo>
                    <a:pt x="1371473" y="934720"/>
                  </a:lnTo>
                  <a:lnTo>
                    <a:pt x="1371485" y="931037"/>
                  </a:lnTo>
                  <a:close/>
                </a:path>
                <a:path w="1373504" h="1314450">
                  <a:moveTo>
                    <a:pt x="1371511" y="911872"/>
                  </a:moveTo>
                  <a:lnTo>
                    <a:pt x="1363891" y="911872"/>
                  </a:lnTo>
                  <a:lnTo>
                    <a:pt x="1363853" y="930910"/>
                  </a:lnTo>
                  <a:lnTo>
                    <a:pt x="1371485" y="930910"/>
                  </a:lnTo>
                  <a:lnTo>
                    <a:pt x="1371511" y="911872"/>
                  </a:lnTo>
                  <a:close/>
                </a:path>
                <a:path w="1373504" h="1314450">
                  <a:moveTo>
                    <a:pt x="1372997" y="0"/>
                  </a:moveTo>
                  <a:lnTo>
                    <a:pt x="1364259" y="0"/>
                  </a:lnTo>
                  <a:lnTo>
                    <a:pt x="1364259" y="792480"/>
                  </a:lnTo>
                  <a:lnTo>
                    <a:pt x="685914" y="792480"/>
                  </a:lnTo>
                  <a:lnTo>
                    <a:pt x="685914" y="793750"/>
                  </a:lnTo>
                  <a:lnTo>
                    <a:pt x="1364068" y="793750"/>
                  </a:lnTo>
                  <a:lnTo>
                    <a:pt x="1364068" y="822960"/>
                  </a:lnTo>
                  <a:lnTo>
                    <a:pt x="686079" y="822960"/>
                  </a:lnTo>
                  <a:lnTo>
                    <a:pt x="686079" y="824230"/>
                  </a:lnTo>
                  <a:lnTo>
                    <a:pt x="1371676" y="824230"/>
                  </a:lnTo>
                  <a:lnTo>
                    <a:pt x="1371676" y="822972"/>
                  </a:lnTo>
                  <a:lnTo>
                    <a:pt x="1372997" y="822972"/>
                  </a:lnTo>
                  <a:lnTo>
                    <a:pt x="1372997" y="0"/>
                  </a:lnTo>
                  <a:close/>
                </a:path>
              </a:pathLst>
            </a:custGeom>
            <a:solidFill>
              <a:srgbClr val="733F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3670300" y="6506210"/>
              <a:ext cx="1116330" cy="8255"/>
            </a:xfrm>
            <a:custGeom>
              <a:avLst/>
              <a:gdLst/>
              <a:ahLst/>
              <a:cxnLst/>
              <a:rect l="l" t="t" r="r" b="b"/>
              <a:pathLst>
                <a:path w="1116329" h="8254">
                  <a:moveTo>
                    <a:pt x="1270" y="254"/>
                  </a:moveTo>
                  <a:lnTo>
                    <a:pt x="0" y="254"/>
                  </a:lnTo>
                  <a:lnTo>
                    <a:pt x="0" y="1397"/>
                  </a:lnTo>
                  <a:lnTo>
                    <a:pt x="1270" y="1397"/>
                  </a:lnTo>
                  <a:lnTo>
                    <a:pt x="1270" y="254"/>
                  </a:lnTo>
                  <a:close/>
                </a:path>
                <a:path w="1116329" h="8254">
                  <a:moveTo>
                    <a:pt x="1108697" y="6350"/>
                  </a:moveTo>
                  <a:lnTo>
                    <a:pt x="1106170" y="6350"/>
                  </a:lnTo>
                  <a:lnTo>
                    <a:pt x="1106170" y="7747"/>
                  </a:lnTo>
                  <a:lnTo>
                    <a:pt x="1108697" y="7747"/>
                  </a:lnTo>
                  <a:lnTo>
                    <a:pt x="1108697" y="6350"/>
                  </a:lnTo>
                  <a:close/>
                </a:path>
                <a:path w="1116329" h="8254">
                  <a:moveTo>
                    <a:pt x="1111250" y="3937"/>
                  </a:moveTo>
                  <a:lnTo>
                    <a:pt x="1109980" y="3937"/>
                  </a:lnTo>
                  <a:lnTo>
                    <a:pt x="1109980" y="5207"/>
                  </a:lnTo>
                  <a:lnTo>
                    <a:pt x="1111250" y="5207"/>
                  </a:lnTo>
                  <a:lnTo>
                    <a:pt x="1111250" y="3937"/>
                  </a:lnTo>
                  <a:close/>
                </a:path>
                <a:path w="1116329" h="8254">
                  <a:moveTo>
                    <a:pt x="1111250" y="2540"/>
                  </a:moveTo>
                  <a:lnTo>
                    <a:pt x="835012" y="2540"/>
                  </a:lnTo>
                  <a:lnTo>
                    <a:pt x="835012" y="1270"/>
                  </a:lnTo>
                  <a:lnTo>
                    <a:pt x="3810" y="1270"/>
                  </a:lnTo>
                  <a:lnTo>
                    <a:pt x="3810" y="2540"/>
                  </a:lnTo>
                  <a:lnTo>
                    <a:pt x="5080" y="2540"/>
                  </a:lnTo>
                  <a:lnTo>
                    <a:pt x="5080" y="3810"/>
                  </a:lnTo>
                  <a:lnTo>
                    <a:pt x="5080" y="5080"/>
                  </a:lnTo>
                  <a:lnTo>
                    <a:pt x="6350" y="5080"/>
                  </a:lnTo>
                  <a:lnTo>
                    <a:pt x="6350" y="3810"/>
                  </a:lnTo>
                  <a:lnTo>
                    <a:pt x="1111250" y="3810"/>
                  </a:lnTo>
                  <a:lnTo>
                    <a:pt x="1111250" y="2540"/>
                  </a:lnTo>
                  <a:close/>
                </a:path>
                <a:path w="1116329" h="8254">
                  <a:moveTo>
                    <a:pt x="1116330" y="0"/>
                  </a:moveTo>
                  <a:lnTo>
                    <a:pt x="1115060" y="0"/>
                  </a:lnTo>
                  <a:lnTo>
                    <a:pt x="1115060" y="1397"/>
                  </a:lnTo>
                  <a:lnTo>
                    <a:pt x="1116330" y="1397"/>
                  </a:lnTo>
                  <a:lnTo>
                    <a:pt x="1116330" y="0"/>
                  </a:lnTo>
                  <a:close/>
                </a:path>
              </a:pathLst>
            </a:custGeom>
            <a:solidFill>
              <a:srgbClr val="733F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4908924" y="6215380"/>
              <a:ext cx="0" cy="170180"/>
            </a:xfrm>
            <a:custGeom>
              <a:avLst/>
              <a:gdLst/>
              <a:ahLst/>
              <a:cxnLst/>
              <a:rect l="l" t="t" r="r" b="b"/>
              <a:pathLst>
                <a:path h="170179">
                  <a:moveTo>
                    <a:pt x="0" y="0"/>
                  </a:moveTo>
                  <a:lnTo>
                    <a:pt x="0" y="170180"/>
                  </a:lnTo>
                </a:path>
              </a:pathLst>
            </a:custGeom>
            <a:ln w="7637">
              <a:solidFill>
                <a:srgbClr val="733F75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3545020" y="6215380"/>
              <a:ext cx="0" cy="163830"/>
            </a:xfrm>
            <a:custGeom>
              <a:avLst/>
              <a:gdLst/>
              <a:ahLst/>
              <a:cxnLst/>
              <a:rect l="l" t="t" r="r" b="b"/>
              <a:pathLst>
                <a:path h="163829">
                  <a:moveTo>
                    <a:pt x="0" y="0"/>
                  </a:moveTo>
                  <a:lnTo>
                    <a:pt x="0" y="163830"/>
                  </a:lnTo>
                </a:path>
              </a:pathLst>
            </a:custGeom>
            <a:ln w="7460">
              <a:solidFill>
                <a:srgbClr val="733F75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3548607" y="5073883"/>
              <a:ext cx="1358900" cy="1435100"/>
            </a:xfrm>
            <a:custGeom>
              <a:avLst/>
              <a:gdLst/>
              <a:ahLst/>
              <a:cxnLst/>
              <a:rect l="l" t="t" r="r" b="b"/>
              <a:pathLst>
                <a:path w="1358900" h="1435100">
                  <a:moveTo>
                    <a:pt x="126772" y="0"/>
                  </a:moveTo>
                  <a:lnTo>
                    <a:pt x="126772" y="1036"/>
                  </a:lnTo>
                  <a:lnTo>
                    <a:pt x="124232" y="1036"/>
                  </a:lnTo>
                  <a:lnTo>
                    <a:pt x="124232" y="2306"/>
                  </a:lnTo>
                  <a:lnTo>
                    <a:pt x="1235482" y="2306"/>
                  </a:lnTo>
                  <a:lnTo>
                    <a:pt x="1235482" y="2076"/>
                  </a:lnTo>
                  <a:lnTo>
                    <a:pt x="126772" y="0"/>
                  </a:lnTo>
                  <a:close/>
                </a:path>
                <a:path w="1358900" h="1435100">
                  <a:moveTo>
                    <a:pt x="1243102" y="7386"/>
                  </a:moveTo>
                  <a:lnTo>
                    <a:pt x="116612" y="7386"/>
                  </a:lnTo>
                  <a:lnTo>
                    <a:pt x="116612" y="7588"/>
                  </a:lnTo>
                  <a:lnTo>
                    <a:pt x="681127" y="8656"/>
                  </a:lnTo>
                  <a:lnTo>
                    <a:pt x="1243102" y="8656"/>
                  </a:lnTo>
                  <a:lnTo>
                    <a:pt x="1243102" y="7386"/>
                  </a:lnTo>
                  <a:close/>
                </a:path>
                <a:path w="1358900" h="1435100">
                  <a:moveTo>
                    <a:pt x="1241832" y="6116"/>
                  </a:moveTo>
                  <a:lnTo>
                    <a:pt x="117882" y="6116"/>
                  </a:lnTo>
                  <a:lnTo>
                    <a:pt x="117882" y="7386"/>
                  </a:lnTo>
                  <a:lnTo>
                    <a:pt x="1241832" y="7386"/>
                  </a:lnTo>
                  <a:lnTo>
                    <a:pt x="1241832" y="6116"/>
                  </a:lnTo>
                  <a:close/>
                </a:path>
                <a:path w="1358900" h="1435100">
                  <a:moveTo>
                    <a:pt x="1239292" y="4846"/>
                  </a:moveTo>
                  <a:lnTo>
                    <a:pt x="119152" y="4846"/>
                  </a:lnTo>
                  <a:lnTo>
                    <a:pt x="119152" y="6116"/>
                  </a:lnTo>
                  <a:lnTo>
                    <a:pt x="1239292" y="6116"/>
                  </a:lnTo>
                  <a:lnTo>
                    <a:pt x="1239292" y="4846"/>
                  </a:lnTo>
                  <a:close/>
                </a:path>
                <a:path w="1358900" h="1435100">
                  <a:moveTo>
                    <a:pt x="1238022" y="3576"/>
                  </a:moveTo>
                  <a:lnTo>
                    <a:pt x="121692" y="3576"/>
                  </a:lnTo>
                  <a:lnTo>
                    <a:pt x="121692" y="4846"/>
                  </a:lnTo>
                  <a:lnTo>
                    <a:pt x="1238022" y="4846"/>
                  </a:lnTo>
                  <a:lnTo>
                    <a:pt x="1238022" y="3576"/>
                  </a:lnTo>
                  <a:close/>
                </a:path>
                <a:path w="1358900" h="1435100">
                  <a:moveTo>
                    <a:pt x="1236752" y="2306"/>
                  </a:moveTo>
                  <a:lnTo>
                    <a:pt x="122962" y="2306"/>
                  </a:lnTo>
                  <a:lnTo>
                    <a:pt x="122962" y="3576"/>
                  </a:lnTo>
                  <a:lnTo>
                    <a:pt x="1236752" y="3576"/>
                  </a:lnTo>
                  <a:lnTo>
                    <a:pt x="1236752" y="2306"/>
                  </a:lnTo>
                  <a:close/>
                </a:path>
                <a:path w="1358900" h="1435100">
                  <a:moveTo>
                    <a:pt x="1244372" y="8656"/>
                  </a:moveTo>
                  <a:lnTo>
                    <a:pt x="681127" y="8656"/>
                  </a:lnTo>
                  <a:lnTo>
                    <a:pt x="1244372" y="9722"/>
                  </a:lnTo>
                  <a:lnTo>
                    <a:pt x="1244372" y="8656"/>
                  </a:lnTo>
                  <a:close/>
                </a:path>
                <a:path w="1358900" h="1435100">
                  <a:moveTo>
                    <a:pt x="9732" y="119146"/>
                  </a:moveTo>
                  <a:lnTo>
                    <a:pt x="8662" y="119146"/>
                  </a:lnTo>
                  <a:lnTo>
                    <a:pt x="8662" y="120416"/>
                  </a:lnTo>
                  <a:lnTo>
                    <a:pt x="7392" y="120416"/>
                  </a:lnTo>
                  <a:lnTo>
                    <a:pt x="7392" y="121686"/>
                  </a:lnTo>
                  <a:lnTo>
                    <a:pt x="6122" y="121686"/>
                  </a:lnTo>
                  <a:lnTo>
                    <a:pt x="6122" y="122956"/>
                  </a:lnTo>
                  <a:lnTo>
                    <a:pt x="9725" y="122956"/>
                  </a:lnTo>
                  <a:lnTo>
                    <a:pt x="9732" y="119146"/>
                  </a:lnTo>
                  <a:close/>
                </a:path>
                <a:path w="1358900" h="1435100">
                  <a:moveTo>
                    <a:pt x="1352322" y="119146"/>
                  </a:moveTo>
                  <a:lnTo>
                    <a:pt x="1352126" y="119146"/>
                  </a:lnTo>
                  <a:lnTo>
                    <a:pt x="1352120" y="122956"/>
                  </a:lnTo>
                  <a:lnTo>
                    <a:pt x="1354862" y="122956"/>
                  </a:lnTo>
                  <a:lnTo>
                    <a:pt x="1354862" y="121686"/>
                  </a:lnTo>
                  <a:lnTo>
                    <a:pt x="1353592" y="121686"/>
                  </a:lnTo>
                  <a:lnTo>
                    <a:pt x="1353592" y="120416"/>
                  </a:lnTo>
                  <a:lnTo>
                    <a:pt x="1352322" y="120416"/>
                  </a:lnTo>
                  <a:lnTo>
                    <a:pt x="1352322" y="119146"/>
                  </a:lnTo>
                  <a:close/>
                </a:path>
                <a:path w="1358900" h="1435100">
                  <a:moveTo>
                    <a:pt x="9725" y="122956"/>
                  </a:moveTo>
                  <a:lnTo>
                    <a:pt x="4852" y="122956"/>
                  </a:lnTo>
                  <a:lnTo>
                    <a:pt x="4852" y="125496"/>
                  </a:lnTo>
                  <a:lnTo>
                    <a:pt x="3582" y="125496"/>
                  </a:lnTo>
                  <a:lnTo>
                    <a:pt x="3582" y="126766"/>
                  </a:lnTo>
                  <a:lnTo>
                    <a:pt x="2312" y="126766"/>
                  </a:lnTo>
                  <a:lnTo>
                    <a:pt x="2312" y="128036"/>
                  </a:lnTo>
                  <a:lnTo>
                    <a:pt x="2085" y="128036"/>
                  </a:lnTo>
                  <a:lnTo>
                    <a:pt x="2082" y="129306"/>
                  </a:lnTo>
                  <a:lnTo>
                    <a:pt x="9714" y="129306"/>
                  </a:lnTo>
                  <a:lnTo>
                    <a:pt x="9725" y="122956"/>
                  </a:lnTo>
                  <a:close/>
                </a:path>
                <a:path w="1358900" h="1435100">
                  <a:moveTo>
                    <a:pt x="1356132" y="122956"/>
                  </a:moveTo>
                  <a:lnTo>
                    <a:pt x="1352120" y="122956"/>
                  </a:lnTo>
                  <a:lnTo>
                    <a:pt x="1352108" y="129306"/>
                  </a:lnTo>
                  <a:lnTo>
                    <a:pt x="1358447" y="129306"/>
                  </a:lnTo>
                  <a:lnTo>
                    <a:pt x="1358451" y="126766"/>
                  </a:lnTo>
                  <a:lnTo>
                    <a:pt x="1357402" y="126766"/>
                  </a:lnTo>
                  <a:lnTo>
                    <a:pt x="1357402" y="125496"/>
                  </a:lnTo>
                  <a:lnTo>
                    <a:pt x="1356132" y="125496"/>
                  </a:lnTo>
                  <a:lnTo>
                    <a:pt x="1356132" y="122956"/>
                  </a:lnTo>
                  <a:close/>
                </a:path>
                <a:path w="1358900" h="1435100">
                  <a:moveTo>
                    <a:pt x="9714" y="129306"/>
                  </a:moveTo>
                  <a:lnTo>
                    <a:pt x="2082" y="129306"/>
                  </a:lnTo>
                  <a:lnTo>
                    <a:pt x="2071" y="135656"/>
                  </a:lnTo>
                  <a:lnTo>
                    <a:pt x="9702" y="135656"/>
                  </a:lnTo>
                  <a:lnTo>
                    <a:pt x="9714" y="129306"/>
                  </a:lnTo>
                  <a:close/>
                </a:path>
                <a:path w="1358900" h="1435100">
                  <a:moveTo>
                    <a:pt x="1358447" y="129306"/>
                  </a:moveTo>
                  <a:lnTo>
                    <a:pt x="1352108" y="129306"/>
                  </a:lnTo>
                  <a:lnTo>
                    <a:pt x="1352097" y="135656"/>
                  </a:lnTo>
                  <a:lnTo>
                    <a:pt x="1358436" y="135656"/>
                  </a:lnTo>
                  <a:lnTo>
                    <a:pt x="1358447" y="129306"/>
                  </a:lnTo>
                  <a:close/>
                </a:path>
                <a:path w="1358900" h="1435100">
                  <a:moveTo>
                    <a:pt x="9702" y="135656"/>
                  </a:moveTo>
                  <a:lnTo>
                    <a:pt x="2071" y="135656"/>
                  </a:lnTo>
                  <a:lnTo>
                    <a:pt x="2060" y="142006"/>
                  </a:lnTo>
                  <a:lnTo>
                    <a:pt x="9691" y="142006"/>
                  </a:lnTo>
                  <a:lnTo>
                    <a:pt x="9702" y="135656"/>
                  </a:lnTo>
                  <a:close/>
                </a:path>
                <a:path w="1358900" h="1435100">
                  <a:moveTo>
                    <a:pt x="1358436" y="135656"/>
                  </a:moveTo>
                  <a:lnTo>
                    <a:pt x="1352097" y="135656"/>
                  </a:lnTo>
                  <a:lnTo>
                    <a:pt x="1352085" y="142006"/>
                  </a:lnTo>
                  <a:lnTo>
                    <a:pt x="1358424" y="142006"/>
                  </a:lnTo>
                  <a:lnTo>
                    <a:pt x="1358436" y="135656"/>
                  </a:lnTo>
                  <a:close/>
                </a:path>
                <a:path w="1358900" h="1435100">
                  <a:moveTo>
                    <a:pt x="9691" y="142006"/>
                  </a:moveTo>
                  <a:lnTo>
                    <a:pt x="2060" y="142006"/>
                  </a:lnTo>
                  <a:lnTo>
                    <a:pt x="2037" y="154706"/>
                  </a:lnTo>
                  <a:lnTo>
                    <a:pt x="9668" y="154706"/>
                  </a:lnTo>
                  <a:lnTo>
                    <a:pt x="9691" y="142006"/>
                  </a:lnTo>
                  <a:close/>
                </a:path>
                <a:path w="1358900" h="1435100">
                  <a:moveTo>
                    <a:pt x="1358424" y="142006"/>
                  </a:moveTo>
                  <a:lnTo>
                    <a:pt x="1352085" y="142006"/>
                  </a:lnTo>
                  <a:lnTo>
                    <a:pt x="1352063" y="154706"/>
                  </a:lnTo>
                  <a:lnTo>
                    <a:pt x="1358402" y="154706"/>
                  </a:lnTo>
                  <a:lnTo>
                    <a:pt x="1358424" y="142006"/>
                  </a:lnTo>
                  <a:close/>
                </a:path>
                <a:path w="1358900" h="1435100">
                  <a:moveTo>
                    <a:pt x="9668" y="154706"/>
                  </a:moveTo>
                  <a:lnTo>
                    <a:pt x="2037" y="154706"/>
                  </a:lnTo>
                  <a:lnTo>
                    <a:pt x="2013" y="168676"/>
                  </a:lnTo>
                  <a:lnTo>
                    <a:pt x="9643" y="168676"/>
                  </a:lnTo>
                  <a:lnTo>
                    <a:pt x="9668" y="154706"/>
                  </a:lnTo>
                  <a:close/>
                </a:path>
                <a:path w="1358900" h="1435100">
                  <a:moveTo>
                    <a:pt x="1358402" y="154706"/>
                  </a:moveTo>
                  <a:lnTo>
                    <a:pt x="1352063" y="154706"/>
                  </a:lnTo>
                  <a:lnTo>
                    <a:pt x="1352038" y="168676"/>
                  </a:lnTo>
                  <a:lnTo>
                    <a:pt x="1358377" y="168676"/>
                  </a:lnTo>
                  <a:lnTo>
                    <a:pt x="1358402" y="154706"/>
                  </a:lnTo>
                  <a:close/>
                </a:path>
                <a:path w="1358900" h="1435100">
                  <a:moveTo>
                    <a:pt x="9643" y="168676"/>
                  </a:moveTo>
                  <a:lnTo>
                    <a:pt x="2013" y="168676"/>
                  </a:lnTo>
                  <a:lnTo>
                    <a:pt x="2006" y="172486"/>
                  </a:lnTo>
                  <a:lnTo>
                    <a:pt x="9636" y="172486"/>
                  </a:lnTo>
                  <a:lnTo>
                    <a:pt x="9643" y="168676"/>
                  </a:lnTo>
                  <a:close/>
                </a:path>
                <a:path w="1358900" h="1435100">
                  <a:moveTo>
                    <a:pt x="1358377" y="168676"/>
                  </a:moveTo>
                  <a:lnTo>
                    <a:pt x="1352038" y="168676"/>
                  </a:lnTo>
                  <a:lnTo>
                    <a:pt x="1352031" y="172486"/>
                  </a:lnTo>
                  <a:lnTo>
                    <a:pt x="1358370" y="172486"/>
                  </a:lnTo>
                  <a:lnTo>
                    <a:pt x="1358377" y="168676"/>
                  </a:lnTo>
                  <a:close/>
                </a:path>
                <a:path w="1358900" h="1435100">
                  <a:moveTo>
                    <a:pt x="9636" y="172486"/>
                  </a:moveTo>
                  <a:lnTo>
                    <a:pt x="2006" y="172486"/>
                  </a:lnTo>
                  <a:lnTo>
                    <a:pt x="1990" y="181376"/>
                  </a:lnTo>
                  <a:lnTo>
                    <a:pt x="9620" y="181376"/>
                  </a:lnTo>
                  <a:lnTo>
                    <a:pt x="9636" y="172486"/>
                  </a:lnTo>
                  <a:close/>
                </a:path>
                <a:path w="1358900" h="1435100">
                  <a:moveTo>
                    <a:pt x="1358370" y="172486"/>
                  </a:moveTo>
                  <a:lnTo>
                    <a:pt x="1352031" y="172486"/>
                  </a:lnTo>
                  <a:lnTo>
                    <a:pt x="1352015" y="181376"/>
                  </a:lnTo>
                  <a:lnTo>
                    <a:pt x="1358355" y="181376"/>
                  </a:lnTo>
                  <a:lnTo>
                    <a:pt x="1358370" y="172486"/>
                  </a:lnTo>
                  <a:close/>
                </a:path>
                <a:path w="1358900" h="1435100">
                  <a:moveTo>
                    <a:pt x="9620" y="181376"/>
                  </a:moveTo>
                  <a:lnTo>
                    <a:pt x="1990" y="181376"/>
                  </a:lnTo>
                  <a:lnTo>
                    <a:pt x="1983" y="185186"/>
                  </a:lnTo>
                  <a:lnTo>
                    <a:pt x="9613" y="185186"/>
                  </a:lnTo>
                  <a:lnTo>
                    <a:pt x="9620" y="181376"/>
                  </a:lnTo>
                  <a:close/>
                </a:path>
                <a:path w="1358900" h="1435100">
                  <a:moveTo>
                    <a:pt x="1358355" y="181376"/>
                  </a:moveTo>
                  <a:lnTo>
                    <a:pt x="1352015" y="181376"/>
                  </a:lnTo>
                  <a:lnTo>
                    <a:pt x="1352008" y="185186"/>
                  </a:lnTo>
                  <a:lnTo>
                    <a:pt x="1358348" y="185186"/>
                  </a:lnTo>
                  <a:lnTo>
                    <a:pt x="1358355" y="181376"/>
                  </a:lnTo>
                  <a:close/>
                </a:path>
                <a:path w="1358900" h="1435100">
                  <a:moveTo>
                    <a:pt x="9613" y="185186"/>
                  </a:moveTo>
                  <a:lnTo>
                    <a:pt x="1983" y="185186"/>
                  </a:lnTo>
                  <a:lnTo>
                    <a:pt x="1927" y="216936"/>
                  </a:lnTo>
                  <a:lnTo>
                    <a:pt x="9557" y="216936"/>
                  </a:lnTo>
                  <a:lnTo>
                    <a:pt x="9613" y="185186"/>
                  </a:lnTo>
                  <a:close/>
                </a:path>
                <a:path w="1358900" h="1435100">
                  <a:moveTo>
                    <a:pt x="1358348" y="185186"/>
                  </a:moveTo>
                  <a:lnTo>
                    <a:pt x="1352008" y="185186"/>
                  </a:lnTo>
                  <a:lnTo>
                    <a:pt x="1351951" y="216936"/>
                  </a:lnTo>
                  <a:lnTo>
                    <a:pt x="1358292" y="216936"/>
                  </a:lnTo>
                  <a:lnTo>
                    <a:pt x="1358348" y="185186"/>
                  </a:lnTo>
                  <a:close/>
                </a:path>
                <a:path w="1358900" h="1435100">
                  <a:moveTo>
                    <a:pt x="9557" y="216936"/>
                  </a:moveTo>
                  <a:lnTo>
                    <a:pt x="1927" y="216936"/>
                  </a:lnTo>
                  <a:lnTo>
                    <a:pt x="1859" y="255036"/>
                  </a:lnTo>
                  <a:lnTo>
                    <a:pt x="9488" y="255036"/>
                  </a:lnTo>
                  <a:lnTo>
                    <a:pt x="9557" y="216936"/>
                  </a:lnTo>
                  <a:close/>
                </a:path>
                <a:path w="1358900" h="1435100">
                  <a:moveTo>
                    <a:pt x="1358292" y="216936"/>
                  </a:moveTo>
                  <a:lnTo>
                    <a:pt x="1351951" y="216936"/>
                  </a:lnTo>
                  <a:lnTo>
                    <a:pt x="1351883" y="255036"/>
                  </a:lnTo>
                  <a:lnTo>
                    <a:pt x="1358224" y="255036"/>
                  </a:lnTo>
                  <a:lnTo>
                    <a:pt x="1358292" y="216936"/>
                  </a:lnTo>
                  <a:close/>
                </a:path>
                <a:path w="1358900" h="1435100">
                  <a:moveTo>
                    <a:pt x="9488" y="255036"/>
                  </a:moveTo>
                  <a:lnTo>
                    <a:pt x="1859" y="255036"/>
                  </a:lnTo>
                  <a:lnTo>
                    <a:pt x="1855" y="257576"/>
                  </a:lnTo>
                  <a:lnTo>
                    <a:pt x="9484" y="257576"/>
                  </a:lnTo>
                  <a:lnTo>
                    <a:pt x="9488" y="255036"/>
                  </a:lnTo>
                  <a:close/>
                </a:path>
                <a:path w="1358900" h="1435100">
                  <a:moveTo>
                    <a:pt x="1358224" y="255036"/>
                  </a:moveTo>
                  <a:lnTo>
                    <a:pt x="1351883" y="255036"/>
                  </a:lnTo>
                  <a:lnTo>
                    <a:pt x="1351878" y="257576"/>
                  </a:lnTo>
                  <a:lnTo>
                    <a:pt x="1358219" y="257576"/>
                  </a:lnTo>
                  <a:lnTo>
                    <a:pt x="1358224" y="255036"/>
                  </a:lnTo>
                  <a:close/>
                </a:path>
                <a:path w="1358900" h="1435100">
                  <a:moveTo>
                    <a:pt x="9282" y="370606"/>
                  </a:moveTo>
                  <a:lnTo>
                    <a:pt x="1657" y="370606"/>
                  </a:lnTo>
                  <a:lnTo>
                    <a:pt x="1623" y="388386"/>
                  </a:lnTo>
                  <a:lnTo>
                    <a:pt x="9249" y="388386"/>
                  </a:lnTo>
                  <a:lnTo>
                    <a:pt x="9282" y="370606"/>
                  </a:lnTo>
                  <a:close/>
                </a:path>
                <a:path w="1358900" h="1435100">
                  <a:moveTo>
                    <a:pt x="1358021" y="370606"/>
                  </a:moveTo>
                  <a:lnTo>
                    <a:pt x="1351678" y="370606"/>
                  </a:lnTo>
                  <a:lnTo>
                    <a:pt x="1351644" y="388386"/>
                  </a:lnTo>
                  <a:lnTo>
                    <a:pt x="1357988" y="388386"/>
                  </a:lnTo>
                  <a:lnTo>
                    <a:pt x="1358021" y="370606"/>
                  </a:lnTo>
                  <a:close/>
                </a:path>
                <a:path w="1358900" h="1435100">
                  <a:moveTo>
                    <a:pt x="9272" y="376956"/>
                  </a:moveTo>
                  <a:lnTo>
                    <a:pt x="9270" y="378226"/>
                  </a:lnTo>
                  <a:lnTo>
                    <a:pt x="1351664" y="378226"/>
                  </a:lnTo>
                  <a:lnTo>
                    <a:pt x="9272" y="376956"/>
                  </a:lnTo>
                  <a:close/>
                </a:path>
                <a:path w="1358900" h="1435100">
                  <a:moveTo>
                    <a:pt x="9283" y="369336"/>
                  </a:moveTo>
                  <a:lnTo>
                    <a:pt x="9282" y="370606"/>
                  </a:lnTo>
                  <a:lnTo>
                    <a:pt x="1351678" y="370606"/>
                  </a:lnTo>
                  <a:lnTo>
                    <a:pt x="9283" y="369336"/>
                  </a:lnTo>
                  <a:close/>
                </a:path>
                <a:path w="1358900" h="1435100">
                  <a:moveTo>
                    <a:pt x="9304" y="359176"/>
                  </a:moveTo>
                  <a:lnTo>
                    <a:pt x="1675" y="359176"/>
                  </a:lnTo>
                  <a:lnTo>
                    <a:pt x="1657" y="369336"/>
                  </a:lnTo>
                  <a:lnTo>
                    <a:pt x="9283" y="369336"/>
                  </a:lnTo>
                  <a:lnTo>
                    <a:pt x="9304" y="359176"/>
                  </a:lnTo>
                  <a:close/>
                </a:path>
                <a:path w="1358900" h="1435100">
                  <a:moveTo>
                    <a:pt x="1358042" y="359176"/>
                  </a:moveTo>
                  <a:lnTo>
                    <a:pt x="1351698" y="359176"/>
                  </a:lnTo>
                  <a:lnTo>
                    <a:pt x="1351678" y="369336"/>
                  </a:lnTo>
                  <a:lnTo>
                    <a:pt x="1358021" y="369336"/>
                  </a:lnTo>
                  <a:lnTo>
                    <a:pt x="1358042" y="359176"/>
                  </a:lnTo>
                  <a:close/>
                </a:path>
                <a:path w="1358900" h="1435100">
                  <a:moveTo>
                    <a:pt x="1677" y="357906"/>
                  </a:moveTo>
                  <a:lnTo>
                    <a:pt x="1675" y="359176"/>
                  </a:lnTo>
                  <a:lnTo>
                    <a:pt x="1677" y="357906"/>
                  </a:lnTo>
                  <a:close/>
                </a:path>
                <a:path w="1358900" h="1435100">
                  <a:moveTo>
                    <a:pt x="9306" y="357914"/>
                  </a:moveTo>
                  <a:lnTo>
                    <a:pt x="9304" y="359176"/>
                  </a:lnTo>
                  <a:lnTo>
                    <a:pt x="1351698" y="359170"/>
                  </a:lnTo>
                  <a:lnTo>
                    <a:pt x="9306" y="357914"/>
                  </a:lnTo>
                  <a:close/>
                </a:path>
                <a:path w="1358900" h="1435100">
                  <a:moveTo>
                    <a:pt x="1358062" y="347746"/>
                  </a:moveTo>
                  <a:lnTo>
                    <a:pt x="1351719" y="347746"/>
                  </a:lnTo>
                  <a:lnTo>
                    <a:pt x="1351698" y="359170"/>
                  </a:lnTo>
                  <a:lnTo>
                    <a:pt x="1358042" y="359176"/>
                  </a:lnTo>
                  <a:lnTo>
                    <a:pt x="1358062" y="347746"/>
                  </a:lnTo>
                  <a:close/>
                </a:path>
                <a:path w="1358900" h="1435100">
                  <a:moveTo>
                    <a:pt x="9324" y="347746"/>
                  </a:moveTo>
                  <a:lnTo>
                    <a:pt x="1697" y="347746"/>
                  </a:lnTo>
                  <a:lnTo>
                    <a:pt x="1679" y="357906"/>
                  </a:lnTo>
                  <a:lnTo>
                    <a:pt x="9306" y="357914"/>
                  </a:lnTo>
                  <a:lnTo>
                    <a:pt x="9324" y="347746"/>
                  </a:lnTo>
                  <a:close/>
                </a:path>
                <a:path w="1358900" h="1435100">
                  <a:moveTo>
                    <a:pt x="9327" y="346484"/>
                  </a:moveTo>
                  <a:lnTo>
                    <a:pt x="9324" y="347746"/>
                  </a:lnTo>
                  <a:lnTo>
                    <a:pt x="1351719" y="347740"/>
                  </a:lnTo>
                  <a:lnTo>
                    <a:pt x="9327" y="346484"/>
                  </a:lnTo>
                  <a:close/>
                </a:path>
                <a:path w="1358900" h="1435100">
                  <a:moveTo>
                    <a:pt x="1358066" y="343936"/>
                  </a:moveTo>
                  <a:lnTo>
                    <a:pt x="1351723" y="343942"/>
                  </a:lnTo>
                  <a:lnTo>
                    <a:pt x="1351719" y="347740"/>
                  </a:lnTo>
                  <a:lnTo>
                    <a:pt x="1358062" y="347746"/>
                  </a:lnTo>
                  <a:lnTo>
                    <a:pt x="1358066" y="343936"/>
                  </a:lnTo>
                  <a:close/>
                </a:path>
                <a:path w="1358900" h="1435100">
                  <a:moveTo>
                    <a:pt x="9329" y="345199"/>
                  </a:moveTo>
                  <a:lnTo>
                    <a:pt x="1702" y="345206"/>
                  </a:lnTo>
                  <a:lnTo>
                    <a:pt x="1697" y="346476"/>
                  </a:lnTo>
                  <a:lnTo>
                    <a:pt x="9327" y="346484"/>
                  </a:lnTo>
                  <a:lnTo>
                    <a:pt x="9329" y="345199"/>
                  </a:lnTo>
                  <a:close/>
                </a:path>
                <a:path w="1358900" h="1435100">
                  <a:moveTo>
                    <a:pt x="1351723" y="343936"/>
                  </a:moveTo>
                  <a:lnTo>
                    <a:pt x="9331" y="343936"/>
                  </a:lnTo>
                  <a:lnTo>
                    <a:pt x="9329" y="345199"/>
                  </a:lnTo>
                  <a:lnTo>
                    <a:pt x="742228" y="344513"/>
                  </a:lnTo>
                  <a:lnTo>
                    <a:pt x="1351723" y="343936"/>
                  </a:lnTo>
                  <a:close/>
                </a:path>
                <a:path w="1358900" h="1435100">
                  <a:moveTo>
                    <a:pt x="9340" y="338856"/>
                  </a:moveTo>
                  <a:lnTo>
                    <a:pt x="1713" y="338856"/>
                  </a:lnTo>
                  <a:lnTo>
                    <a:pt x="1704" y="343936"/>
                  </a:lnTo>
                  <a:lnTo>
                    <a:pt x="9331" y="343936"/>
                  </a:lnTo>
                  <a:lnTo>
                    <a:pt x="9340" y="338856"/>
                  </a:lnTo>
                  <a:close/>
                </a:path>
                <a:path w="1358900" h="1435100">
                  <a:moveTo>
                    <a:pt x="1358078" y="338856"/>
                  </a:moveTo>
                  <a:lnTo>
                    <a:pt x="1351735" y="338856"/>
                  </a:lnTo>
                  <a:lnTo>
                    <a:pt x="1351723" y="343936"/>
                  </a:lnTo>
                  <a:lnTo>
                    <a:pt x="1358066" y="343936"/>
                  </a:lnTo>
                  <a:lnTo>
                    <a:pt x="1358078" y="338856"/>
                  </a:lnTo>
                  <a:close/>
                </a:path>
                <a:path w="1358900" h="1435100">
                  <a:moveTo>
                    <a:pt x="1351735" y="337586"/>
                  </a:moveTo>
                  <a:lnTo>
                    <a:pt x="9342" y="337586"/>
                  </a:lnTo>
                  <a:lnTo>
                    <a:pt x="9340" y="338856"/>
                  </a:lnTo>
                  <a:lnTo>
                    <a:pt x="1351735" y="337586"/>
                  </a:lnTo>
                  <a:close/>
                </a:path>
                <a:path w="1358900" h="1435100">
                  <a:moveTo>
                    <a:pt x="1751" y="315996"/>
                  </a:moveTo>
                  <a:lnTo>
                    <a:pt x="1713" y="337586"/>
                  </a:lnTo>
                  <a:lnTo>
                    <a:pt x="9342" y="337586"/>
                  </a:lnTo>
                  <a:lnTo>
                    <a:pt x="9381" y="316004"/>
                  </a:lnTo>
                  <a:lnTo>
                    <a:pt x="1751" y="315996"/>
                  </a:lnTo>
                  <a:close/>
                </a:path>
                <a:path w="1358900" h="1435100">
                  <a:moveTo>
                    <a:pt x="1351774" y="317260"/>
                  </a:moveTo>
                  <a:lnTo>
                    <a:pt x="1351735" y="337586"/>
                  </a:lnTo>
                  <a:lnTo>
                    <a:pt x="1358078" y="337586"/>
                  </a:lnTo>
                  <a:lnTo>
                    <a:pt x="1358116" y="317266"/>
                  </a:lnTo>
                  <a:lnTo>
                    <a:pt x="1351774" y="317260"/>
                  </a:lnTo>
                  <a:close/>
                </a:path>
                <a:path w="1358900" h="1435100">
                  <a:moveTo>
                    <a:pt x="1351758" y="324886"/>
                  </a:moveTo>
                  <a:lnTo>
                    <a:pt x="9365" y="324886"/>
                  </a:lnTo>
                  <a:lnTo>
                    <a:pt x="9363" y="326156"/>
                  </a:lnTo>
                  <a:lnTo>
                    <a:pt x="1351758" y="324886"/>
                  </a:lnTo>
                  <a:close/>
                </a:path>
                <a:path w="1358900" h="1435100">
                  <a:moveTo>
                    <a:pt x="1351790" y="308370"/>
                  </a:moveTo>
                  <a:lnTo>
                    <a:pt x="1351774" y="317260"/>
                  </a:lnTo>
                  <a:lnTo>
                    <a:pt x="1358116" y="317266"/>
                  </a:lnTo>
                  <a:lnTo>
                    <a:pt x="1358132" y="308376"/>
                  </a:lnTo>
                  <a:lnTo>
                    <a:pt x="1351790" y="308370"/>
                  </a:lnTo>
                  <a:close/>
                </a:path>
                <a:path w="1358900" h="1435100">
                  <a:moveTo>
                    <a:pt x="1767" y="307106"/>
                  </a:moveTo>
                  <a:lnTo>
                    <a:pt x="1751" y="315996"/>
                  </a:lnTo>
                  <a:lnTo>
                    <a:pt x="9381" y="316004"/>
                  </a:lnTo>
                  <a:lnTo>
                    <a:pt x="9384" y="314726"/>
                  </a:lnTo>
                  <a:lnTo>
                    <a:pt x="1351778" y="314726"/>
                  </a:lnTo>
                  <a:lnTo>
                    <a:pt x="9384" y="313456"/>
                  </a:lnTo>
                  <a:lnTo>
                    <a:pt x="9397" y="307114"/>
                  </a:lnTo>
                  <a:lnTo>
                    <a:pt x="1767" y="307106"/>
                  </a:lnTo>
                  <a:close/>
                </a:path>
                <a:path w="1358900" h="1435100">
                  <a:moveTo>
                    <a:pt x="1358145" y="299486"/>
                  </a:moveTo>
                  <a:lnTo>
                    <a:pt x="1351803" y="299492"/>
                  </a:lnTo>
                  <a:lnTo>
                    <a:pt x="1351790" y="308370"/>
                  </a:lnTo>
                  <a:lnTo>
                    <a:pt x="1358132" y="308376"/>
                  </a:lnTo>
                  <a:lnTo>
                    <a:pt x="1358145" y="299486"/>
                  </a:lnTo>
                  <a:close/>
                </a:path>
                <a:path w="1358900" h="1435100">
                  <a:moveTo>
                    <a:pt x="9407" y="300749"/>
                  </a:moveTo>
                  <a:lnTo>
                    <a:pt x="1781" y="300756"/>
                  </a:lnTo>
                  <a:lnTo>
                    <a:pt x="1767" y="307106"/>
                  </a:lnTo>
                  <a:lnTo>
                    <a:pt x="9397" y="307114"/>
                  </a:lnTo>
                  <a:lnTo>
                    <a:pt x="9399" y="305836"/>
                  </a:lnTo>
                  <a:lnTo>
                    <a:pt x="1351794" y="305836"/>
                  </a:lnTo>
                  <a:lnTo>
                    <a:pt x="9399" y="304566"/>
                  </a:lnTo>
                  <a:lnTo>
                    <a:pt x="9407" y="300749"/>
                  </a:lnTo>
                  <a:close/>
                </a:path>
                <a:path w="1358900" h="1435100">
                  <a:moveTo>
                    <a:pt x="1351803" y="299486"/>
                  </a:moveTo>
                  <a:lnTo>
                    <a:pt x="9409" y="299486"/>
                  </a:lnTo>
                  <a:lnTo>
                    <a:pt x="9407" y="300749"/>
                  </a:lnTo>
                  <a:lnTo>
                    <a:pt x="1351803" y="299486"/>
                  </a:lnTo>
                  <a:close/>
                </a:path>
                <a:path w="1358900" h="1435100">
                  <a:moveTo>
                    <a:pt x="1801" y="288056"/>
                  </a:moveTo>
                  <a:lnTo>
                    <a:pt x="1781" y="299486"/>
                  </a:lnTo>
                  <a:lnTo>
                    <a:pt x="9409" y="299486"/>
                  </a:lnTo>
                  <a:lnTo>
                    <a:pt x="9431" y="288064"/>
                  </a:lnTo>
                  <a:lnTo>
                    <a:pt x="1801" y="288056"/>
                  </a:lnTo>
                  <a:close/>
                </a:path>
                <a:path w="1358900" h="1435100">
                  <a:moveTo>
                    <a:pt x="1351824" y="289320"/>
                  </a:moveTo>
                  <a:lnTo>
                    <a:pt x="1351803" y="299486"/>
                  </a:lnTo>
                  <a:lnTo>
                    <a:pt x="1358145" y="299486"/>
                  </a:lnTo>
                  <a:lnTo>
                    <a:pt x="1358165" y="289326"/>
                  </a:lnTo>
                  <a:lnTo>
                    <a:pt x="1351824" y="289320"/>
                  </a:lnTo>
                  <a:close/>
                </a:path>
                <a:path w="1358900" h="1435100">
                  <a:moveTo>
                    <a:pt x="9420" y="294406"/>
                  </a:moveTo>
                  <a:lnTo>
                    <a:pt x="9418" y="295676"/>
                  </a:lnTo>
                  <a:lnTo>
                    <a:pt x="1351812" y="295676"/>
                  </a:lnTo>
                  <a:lnTo>
                    <a:pt x="9420" y="294406"/>
                  </a:lnTo>
                  <a:close/>
                </a:path>
                <a:path w="1358900" h="1435100">
                  <a:moveTo>
                    <a:pt x="1351828" y="286780"/>
                  </a:moveTo>
                  <a:lnTo>
                    <a:pt x="1351824" y="289320"/>
                  </a:lnTo>
                  <a:lnTo>
                    <a:pt x="1358165" y="289326"/>
                  </a:lnTo>
                  <a:lnTo>
                    <a:pt x="1358170" y="286786"/>
                  </a:lnTo>
                  <a:lnTo>
                    <a:pt x="1351828" y="286780"/>
                  </a:lnTo>
                  <a:close/>
                </a:path>
                <a:path w="1358900" h="1435100">
                  <a:moveTo>
                    <a:pt x="1805" y="285516"/>
                  </a:moveTo>
                  <a:lnTo>
                    <a:pt x="1801" y="288056"/>
                  </a:lnTo>
                  <a:lnTo>
                    <a:pt x="9431" y="288064"/>
                  </a:lnTo>
                  <a:lnTo>
                    <a:pt x="9436" y="285524"/>
                  </a:lnTo>
                  <a:lnTo>
                    <a:pt x="1805" y="285516"/>
                  </a:lnTo>
                  <a:close/>
                </a:path>
                <a:path w="1358900" h="1435100">
                  <a:moveTo>
                    <a:pt x="1358179" y="280436"/>
                  </a:moveTo>
                  <a:lnTo>
                    <a:pt x="1351837" y="280442"/>
                  </a:lnTo>
                  <a:lnTo>
                    <a:pt x="1351828" y="286780"/>
                  </a:lnTo>
                  <a:lnTo>
                    <a:pt x="1358170" y="286786"/>
                  </a:lnTo>
                  <a:lnTo>
                    <a:pt x="1358179" y="280436"/>
                  </a:lnTo>
                  <a:close/>
                </a:path>
                <a:path w="1358900" h="1435100">
                  <a:moveTo>
                    <a:pt x="9436" y="285524"/>
                  </a:moveTo>
                  <a:lnTo>
                    <a:pt x="1351828" y="286780"/>
                  </a:lnTo>
                  <a:lnTo>
                    <a:pt x="9436" y="285524"/>
                  </a:lnTo>
                  <a:close/>
                </a:path>
                <a:path w="1358900" h="1435100">
                  <a:moveTo>
                    <a:pt x="742459" y="281013"/>
                  </a:moveTo>
                  <a:lnTo>
                    <a:pt x="1814" y="281706"/>
                  </a:lnTo>
                  <a:lnTo>
                    <a:pt x="1805" y="285516"/>
                  </a:lnTo>
                  <a:lnTo>
                    <a:pt x="9436" y="285524"/>
                  </a:lnTo>
                  <a:lnTo>
                    <a:pt x="9443" y="281706"/>
                  </a:lnTo>
                  <a:lnTo>
                    <a:pt x="742459" y="281013"/>
                  </a:lnTo>
                  <a:close/>
                </a:path>
                <a:path w="1358900" h="1435100">
                  <a:moveTo>
                    <a:pt x="1853" y="258846"/>
                  </a:moveTo>
                  <a:lnTo>
                    <a:pt x="1817" y="280436"/>
                  </a:lnTo>
                  <a:lnTo>
                    <a:pt x="9443" y="280436"/>
                  </a:lnTo>
                  <a:lnTo>
                    <a:pt x="9484" y="258854"/>
                  </a:lnTo>
                  <a:lnTo>
                    <a:pt x="1853" y="258846"/>
                  </a:lnTo>
                  <a:close/>
                </a:path>
                <a:path w="1358900" h="1435100">
                  <a:moveTo>
                    <a:pt x="1358201" y="267736"/>
                  </a:moveTo>
                  <a:lnTo>
                    <a:pt x="1351860" y="267736"/>
                  </a:lnTo>
                  <a:lnTo>
                    <a:pt x="1351837" y="280436"/>
                  </a:lnTo>
                  <a:lnTo>
                    <a:pt x="1358179" y="280436"/>
                  </a:lnTo>
                  <a:lnTo>
                    <a:pt x="1358201" y="267736"/>
                  </a:lnTo>
                  <a:close/>
                </a:path>
                <a:path w="1358900" h="1435100">
                  <a:moveTo>
                    <a:pt x="9470" y="266466"/>
                  </a:moveTo>
                  <a:lnTo>
                    <a:pt x="9468" y="267736"/>
                  </a:lnTo>
                  <a:lnTo>
                    <a:pt x="1351862" y="267736"/>
                  </a:lnTo>
                  <a:lnTo>
                    <a:pt x="9470" y="266466"/>
                  </a:lnTo>
                  <a:close/>
                </a:path>
                <a:path w="1358900" h="1435100">
                  <a:moveTo>
                    <a:pt x="1351876" y="260110"/>
                  </a:moveTo>
                  <a:lnTo>
                    <a:pt x="1351862" y="267736"/>
                  </a:lnTo>
                  <a:lnTo>
                    <a:pt x="1358204" y="267736"/>
                  </a:lnTo>
                  <a:lnTo>
                    <a:pt x="1358217" y="260116"/>
                  </a:lnTo>
                  <a:lnTo>
                    <a:pt x="1351876" y="260110"/>
                  </a:lnTo>
                  <a:close/>
                </a:path>
                <a:path w="1358900" h="1435100">
                  <a:moveTo>
                    <a:pt x="1358219" y="258846"/>
                  </a:moveTo>
                  <a:lnTo>
                    <a:pt x="1351878" y="258846"/>
                  </a:lnTo>
                  <a:lnTo>
                    <a:pt x="1351876" y="260110"/>
                  </a:lnTo>
                  <a:lnTo>
                    <a:pt x="1358217" y="260116"/>
                  </a:lnTo>
                  <a:lnTo>
                    <a:pt x="1358219" y="258846"/>
                  </a:lnTo>
                  <a:close/>
                </a:path>
                <a:path w="1358900" h="1435100">
                  <a:moveTo>
                    <a:pt x="9249" y="388386"/>
                  </a:moveTo>
                  <a:lnTo>
                    <a:pt x="1623" y="388386"/>
                  </a:lnTo>
                  <a:lnTo>
                    <a:pt x="1601" y="401086"/>
                  </a:lnTo>
                  <a:lnTo>
                    <a:pt x="9227" y="401086"/>
                  </a:lnTo>
                  <a:lnTo>
                    <a:pt x="9249" y="388386"/>
                  </a:lnTo>
                  <a:close/>
                </a:path>
                <a:path w="1358900" h="1435100">
                  <a:moveTo>
                    <a:pt x="1357988" y="388386"/>
                  </a:moveTo>
                  <a:lnTo>
                    <a:pt x="1351644" y="388386"/>
                  </a:lnTo>
                  <a:lnTo>
                    <a:pt x="1351621" y="401086"/>
                  </a:lnTo>
                  <a:lnTo>
                    <a:pt x="1357965" y="401086"/>
                  </a:lnTo>
                  <a:lnTo>
                    <a:pt x="1357988" y="388386"/>
                  </a:lnTo>
                  <a:close/>
                </a:path>
                <a:path w="1358900" h="1435100">
                  <a:moveTo>
                    <a:pt x="9227" y="401086"/>
                  </a:moveTo>
                  <a:lnTo>
                    <a:pt x="1601" y="401086"/>
                  </a:lnTo>
                  <a:lnTo>
                    <a:pt x="1567" y="420136"/>
                  </a:lnTo>
                  <a:lnTo>
                    <a:pt x="9192" y="420136"/>
                  </a:lnTo>
                  <a:lnTo>
                    <a:pt x="9227" y="401086"/>
                  </a:lnTo>
                  <a:close/>
                </a:path>
                <a:path w="1358900" h="1435100">
                  <a:moveTo>
                    <a:pt x="1357965" y="401086"/>
                  </a:moveTo>
                  <a:lnTo>
                    <a:pt x="1351621" y="401086"/>
                  </a:lnTo>
                  <a:lnTo>
                    <a:pt x="1351587" y="420136"/>
                  </a:lnTo>
                  <a:lnTo>
                    <a:pt x="1357931" y="420136"/>
                  </a:lnTo>
                  <a:lnTo>
                    <a:pt x="1357965" y="401086"/>
                  </a:lnTo>
                  <a:close/>
                </a:path>
                <a:path w="1358900" h="1435100">
                  <a:moveTo>
                    <a:pt x="9013" y="521736"/>
                  </a:moveTo>
                  <a:lnTo>
                    <a:pt x="1387" y="521736"/>
                  </a:lnTo>
                  <a:lnTo>
                    <a:pt x="1251" y="597936"/>
                  </a:lnTo>
                  <a:lnTo>
                    <a:pt x="8874" y="597936"/>
                  </a:lnTo>
                  <a:lnTo>
                    <a:pt x="9013" y="521736"/>
                  </a:lnTo>
                  <a:close/>
                </a:path>
                <a:path w="1358900" h="1435100">
                  <a:moveTo>
                    <a:pt x="1357753" y="521736"/>
                  </a:moveTo>
                  <a:lnTo>
                    <a:pt x="1351407" y="521736"/>
                  </a:lnTo>
                  <a:lnTo>
                    <a:pt x="1351268" y="597936"/>
                  </a:lnTo>
                  <a:lnTo>
                    <a:pt x="1357616" y="597936"/>
                  </a:lnTo>
                  <a:lnTo>
                    <a:pt x="1357753" y="521736"/>
                  </a:lnTo>
                  <a:close/>
                </a:path>
                <a:path w="1358900" h="1435100">
                  <a:moveTo>
                    <a:pt x="1351334" y="561106"/>
                  </a:moveTo>
                  <a:lnTo>
                    <a:pt x="8940" y="562376"/>
                  </a:lnTo>
                  <a:lnTo>
                    <a:pt x="1351332" y="562376"/>
                  </a:lnTo>
                  <a:lnTo>
                    <a:pt x="1351334" y="561106"/>
                  </a:lnTo>
                  <a:close/>
                </a:path>
                <a:path w="1358900" h="1435100">
                  <a:moveTo>
                    <a:pt x="1389" y="520466"/>
                  </a:moveTo>
                  <a:lnTo>
                    <a:pt x="1387" y="521736"/>
                  </a:lnTo>
                  <a:lnTo>
                    <a:pt x="1389" y="520466"/>
                  </a:lnTo>
                  <a:close/>
                </a:path>
                <a:path w="1358900" h="1435100">
                  <a:moveTo>
                    <a:pt x="9014" y="520474"/>
                  </a:moveTo>
                  <a:lnTo>
                    <a:pt x="9013" y="521736"/>
                  </a:lnTo>
                  <a:lnTo>
                    <a:pt x="1351407" y="521730"/>
                  </a:lnTo>
                  <a:lnTo>
                    <a:pt x="9014" y="520474"/>
                  </a:lnTo>
                  <a:close/>
                </a:path>
                <a:path w="1358900" h="1435100">
                  <a:moveTo>
                    <a:pt x="1357807" y="489986"/>
                  </a:moveTo>
                  <a:lnTo>
                    <a:pt x="1351462" y="489992"/>
                  </a:lnTo>
                  <a:lnTo>
                    <a:pt x="1351407" y="521730"/>
                  </a:lnTo>
                  <a:lnTo>
                    <a:pt x="1357753" y="521736"/>
                  </a:lnTo>
                  <a:lnTo>
                    <a:pt x="1357807" y="489986"/>
                  </a:lnTo>
                  <a:close/>
                </a:path>
                <a:path w="1358900" h="1435100">
                  <a:moveTo>
                    <a:pt x="9065" y="491249"/>
                  </a:moveTo>
                  <a:lnTo>
                    <a:pt x="1443" y="491256"/>
                  </a:lnTo>
                  <a:lnTo>
                    <a:pt x="1391" y="520466"/>
                  </a:lnTo>
                  <a:lnTo>
                    <a:pt x="9014" y="520474"/>
                  </a:lnTo>
                  <a:lnTo>
                    <a:pt x="9065" y="491249"/>
                  </a:lnTo>
                  <a:close/>
                </a:path>
                <a:path w="1358900" h="1435100">
                  <a:moveTo>
                    <a:pt x="1351462" y="489986"/>
                  </a:moveTo>
                  <a:lnTo>
                    <a:pt x="9067" y="489986"/>
                  </a:lnTo>
                  <a:lnTo>
                    <a:pt x="9065" y="491249"/>
                  </a:lnTo>
                  <a:lnTo>
                    <a:pt x="1351462" y="489986"/>
                  </a:lnTo>
                  <a:close/>
                </a:path>
                <a:path w="1358900" h="1435100">
                  <a:moveTo>
                    <a:pt x="9076" y="486176"/>
                  </a:moveTo>
                  <a:lnTo>
                    <a:pt x="1452" y="486176"/>
                  </a:lnTo>
                  <a:lnTo>
                    <a:pt x="1445" y="489986"/>
                  </a:lnTo>
                  <a:lnTo>
                    <a:pt x="9067" y="489986"/>
                  </a:lnTo>
                  <a:lnTo>
                    <a:pt x="9076" y="486176"/>
                  </a:lnTo>
                  <a:close/>
                </a:path>
                <a:path w="1358900" h="1435100">
                  <a:moveTo>
                    <a:pt x="1357816" y="486176"/>
                  </a:moveTo>
                  <a:lnTo>
                    <a:pt x="1351471" y="486176"/>
                  </a:lnTo>
                  <a:lnTo>
                    <a:pt x="1351462" y="489986"/>
                  </a:lnTo>
                  <a:lnTo>
                    <a:pt x="1357807" y="489986"/>
                  </a:lnTo>
                  <a:lnTo>
                    <a:pt x="1357816" y="486176"/>
                  </a:lnTo>
                  <a:close/>
                </a:path>
                <a:path w="1358900" h="1435100">
                  <a:moveTo>
                    <a:pt x="9131" y="455696"/>
                  </a:moveTo>
                  <a:lnTo>
                    <a:pt x="1506" y="455696"/>
                  </a:lnTo>
                  <a:lnTo>
                    <a:pt x="1452" y="486176"/>
                  </a:lnTo>
                  <a:lnTo>
                    <a:pt x="15354" y="484912"/>
                  </a:lnTo>
                  <a:lnTo>
                    <a:pt x="9076" y="484906"/>
                  </a:lnTo>
                  <a:lnTo>
                    <a:pt x="9095" y="476016"/>
                  </a:lnTo>
                  <a:lnTo>
                    <a:pt x="1351489" y="476016"/>
                  </a:lnTo>
                  <a:lnTo>
                    <a:pt x="9095" y="474746"/>
                  </a:lnTo>
                  <a:lnTo>
                    <a:pt x="9131" y="455696"/>
                  </a:lnTo>
                  <a:close/>
                </a:path>
                <a:path w="1358900" h="1435100">
                  <a:moveTo>
                    <a:pt x="1357869" y="455696"/>
                  </a:moveTo>
                  <a:lnTo>
                    <a:pt x="1351525" y="455696"/>
                  </a:lnTo>
                  <a:lnTo>
                    <a:pt x="1351473" y="484912"/>
                  </a:lnTo>
                  <a:lnTo>
                    <a:pt x="1357816" y="484906"/>
                  </a:lnTo>
                  <a:lnTo>
                    <a:pt x="1357869" y="455696"/>
                  </a:lnTo>
                  <a:close/>
                </a:path>
                <a:path w="1358900" h="1435100">
                  <a:moveTo>
                    <a:pt x="9088" y="479826"/>
                  </a:moveTo>
                  <a:lnTo>
                    <a:pt x="9085" y="481096"/>
                  </a:lnTo>
                  <a:lnTo>
                    <a:pt x="1351480" y="481096"/>
                  </a:lnTo>
                  <a:lnTo>
                    <a:pt x="9088" y="479826"/>
                  </a:lnTo>
                  <a:close/>
                </a:path>
                <a:path w="1358900" h="1435100">
                  <a:moveTo>
                    <a:pt x="1351507" y="464586"/>
                  </a:moveTo>
                  <a:lnTo>
                    <a:pt x="9115" y="464586"/>
                  </a:lnTo>
                  <a:lnTo>
                    <a:pt x="9113" y="465856"/>
                  </a:lnTo>
                  <a:lnTo>
                    <a:pt x="1351507" y="464586"/>
                  </a:lnTo>
                  <a:close/>
                </a:path>
                <a:path w="1358900" h="1435100">
                  <a:moveTo>
                    <a:pt x="1515" y="449346"/>
                  </a:moveTo>
                  <a:lnTo>
                    <a:pt x="1506" y="455696"/>
                  </a:lnTo>
                  <a:lnTo>
                    <a:pt x="9131" y="455689"/>
                  </a:lnTo>
                  <a:lnTo>
                    <a:pt x="9142" y="449354"/>
                  </a:lnTo>
                  <a:lnTo>
                    <a:pt x="1515" y="449346"/>
                  </a:lnTo>
                  <a:close/>
                </a:path>
                <a:path w="1358900" h="1435100">
                  <a:moveTo>
                    <a:pt x="1351535" y="450610"/>
                  </a:moveTo>
                  <a:lnTo>
                    <a:pt x="1351525" y="454426"/>
                  </a:lnTo>
                  <a:lnTo>
                    <a:pt x="741828" y="455003"/>
                  </a:lnTo>
                  <a:lnTo>
                    <a:pt x="1357870" y="454426"/>
                  </a:lnTo>
                  <a:lnTo>
                    <a:pt x="1357879" y="450616"/>
                  </a:lnTo>
                  <a:lnTo>
                    <a:pt x="1351535" y="450610"/>
                  </a:lnTo>
                  <a:close/>
                </a:path>
                <a:path w="1358900" h="1435100">
                  <a:moveTo>
                    <a:pt x="1357897" y="439186"/>
                  </a:moveTo>
                  <a:lnTo>
                    <a:pt x="1351553" y="439192"/>
                  </a:lnTo>
                  <a:lnTo>
                    <a:pt x="1351535" y="450610"/>
                  </a:lnTo>
                  <a:lnTo>
                    <a:pt x="1357879" y="450616"/>
                  </a:lnTo>
                  <a:lnTo>
                    <a:pt x="1357897" y="439186"/>
                  </a:lnTo>
                  <a:close/>
                </a:path>
                <a:path w="1358900" h="1435100">
                  <a:moveTo>
                    <a:pt x="9156" y="440449"/>
                  </a:moveTo>
                  <a:lnTo>
                    <a:pt x="1533" y="440456"/>
                  </a:lnTo>
                  <a:lnTo>
                    <a:pt x="1515" y="449346"/>
                  </a:lnTo>
                  <a:lnTo>
                    <a:pt x="9142" y="449354"/>
                  </a:lnTo>
                  <a:lnTo>
                    <a:pt x="9156" y="440449"/>
                  </a:lnTo>
                  <a:close/>
                </a:path>
                <a:path w="1358900" h="1435100">
                  <a:moveTo>
                    <a:pt x="1351553" y="439186"/>
                  </a:moveTo>
                  <a:lnTo>
                    <a:pt x="9158" y="439186"/>
                  </a:lnTo>
                  <a:lnTo>
                    <a:pt x="9156" y="440449"/>
                  </a:lnTo>
                  <a:lnTo>
                    <a:pt x="1351553" y="439186"/>
                  </a:lnTo>
                  <a:close/>
                </a:path>
                <a:path w="1358900" h="1435100">
                  <a:moveTo>
                    <a:pt x="9192" y="421406"/>
                  </a:moveTo>
                  <a:lnTo>
                    <a:pt x="1567" y="421406"/>
                  </a:lnTo>
                  <a:lnTo>
                    <a:pt x="1533" y="439186"/>
                  </a:lnTo>
                  <a:lnTo>
                    <a:pt x="9158" y="439186"/>
                  </a:lnTo>
                  <a:lnTo>
                    <a:pt x="9192" y="421406"/>
                  </a:lnTo>
                  <a:close/>
                </a:path>
                <a:path w="1358900" h="1435100">
                  <a:moveTo>
                    <a:pt x="1357931" y="421406"/>
                  </a:moveTo>
                  <a:lnTo>
                    <a:pt x="1351587" y="421406"/>
                  </a:lnTo>
                  <a:lnTo>
                    <a:pt x="1351553" y="439186"/>
                  </a:lnTo>
                  <a:lnTo>
                    <a:pt x="1357897" y="439186"/>
                  </a:lnTo>
                  <a:lnTo>
                    <a:pt x="1357931" y="421406"/>
                  </a:lnTo>
                  <a:close/>
                </a:path>
                <a:path w="1358900" h="1435100">
                  <a:moveTo>
                    <a:pt x="9188" y="423946"/>
                  </a:moveTo>
                  <a:lnTo>
                    <a:pt x="9186" y="425216"/>
                  </a:lnTo>
                  <a:lnTo>
                    <a:pt x="1351580" y="425216"/>
                  </a:lnTo>
                  <a:lnTo>
                    <a:pt x="9188" y="423946"/>
                  </a:lnTo>
                  <a:close/>
                </a:path>
                <a:path w="1358900" h="1435100">
                  <a:moveTo>
                    <a:pt x="8874" y="597936"/>
                  </a:moveTo>
                  <a:lnTo>
                    <a:pt x="1251" y="597936"/>
                  </a:lnTo>
                  <a:lnTo>
                    <a:pt x="1218" y="616986"/>
                  </a:lnTo>
                  <a:lnTo>
                    <a:pt x="8840" y="616986"/>
                  </a:lnTo>
                  <a:lnTo>
                    <a:pt x="8874" y="597936"/>
                  </a:lnTo>
                  <a:close/>
                </a:path>
                <a:path w="1358900" h="1435100">
                  <a:moveTo>
                    <a:pt x="1357616" y="597936"/>
                  </a:moveTo>
                  <a:lnTo>
                    <a:pt x="1351268" y="597936"/>
                  </a:lnTo>
                  <a:lnTo>
                    <a:pt x="1351234" y="616986"/>
                  </a:lnTo>
                  <a:lnTo>
                    <a:pt x="1357582" y="616986"/>
                  </a:lnTo>
                  <a:lnTo>
                    <a:pt x="1357616" y="597936"/>
                  </a:lnTo>
                  <a:close/>
                </a:path>
                <a:path w="1358900" h="1435100">
                  <a:moveTo>
                    <a:pt x="8840" y="616986"/>
                  </a:moveTo>
                  <a:lnTo>
                    <a:pt x="1218" y="616986"/>
                  </a:lnTo>
                  <a:lnTo>
                    <a:pt x="898" y="797326"/>
                  </a:lnTo>
                  <a:lnTo>
                    <a:pt x="8516" y="797326"/>
                  </a:lnTo>
                  <a:lnTo>
                    <a:pt x="8840" y="616986"/>
                  </a:lnTo>
                  <a:close/>
                </a:path>
                <a:path w="1358900" h="1435100">
                  <a:moveTo>
                    <a:pt x="1357582" y="616986"/>
                  </a:moveTo>
                  <a:lnTo>
                    <a:pt x="1351234" y="616986"/>
                  </a:lnTo>
                  <a:lnTo>
                    <a:pt x="1350911" y="797326"/>
                  </a:lnTo>
                  <a:lnTo>
                    <a:pt x="1357262" y="797326"/>
                  </a:lnTo>
                  <a:lnTo>
                    <a:pt x="1357582" y="616986"/>
                  </a:lnTo>
                  <a:close/>
                </a:path>
                <a:path w="1358900" h="1435100">
                  <a:moveTo>
                    <a:pt x="8516" y="797326"/>
                  </a:moveTo>
                  <a:lnTo>
                    <a:pt x="898" y="797326"/>
                  </a:lnTo>
                  <a:lnTo>
                    <a:pt x="846" y="826536"/>
                  </a:lnTo>
                  <a:lnTo>
                    <a:pt x="8464" y="826536"/>
                  </a:lnTo>
                  <a:lnTo>
                    <a:pt x="8516" y="797326"/>
                  </a:lnTo>
                  <a:close/>
                </a:path>
                <a:path w="1358900" h="1435100">
                  <a:moveTo>
                    <a:pt x="1357262" y="797326"/>
                  </a:moveTo>
                  <a:lnTo>
                    <a:pt x="1350911" y="797326"/>
                  </a:lnTo>
                  <a:lnTo>
                    <a:pt x="1350859" y="826536"/>
                  </a:lnTo>
                  <a:lnTo>
                    <a:pt x="1357211" y="826536"/>
                  </a:lnTo>
                  <a:lnTo>
                    <a:pt x="1357262" y="797326"/>
                  </a:lnTo>
                  <a:close/>
                </a:path>
                <a:path w="1358900" h="1435100">
                  <a:moveTo>
                    <a:pt x="8464" y="826536"/>
                  </a:moveTo>
                  <a:lnTo>
                    <a:pt x="846" y="826536"/>
                  </a:lnTo>
                  <a:lnTo>
                    <a:pt x="628" y="949726"/>
                  </a:lnTo>
                  <a:lnTo>
                    <a:pt x="8243" y="949726"/>
                  </a:lnTo>
                  <a:lnTo>
                    <a:pt x="8464" y="826536"/>
                  </a:lnTo>
                  <a:close/>
                </a:path>
                <a:path w="1358900" h="1435100">
                  <a:moveTo>
                    <a:pt x="1357211" y="826536"/>
                  </a:moveTo>
                  <a:lnTo>
                    <a:pt x="1350859" y="826536"/>
                  </a:lnTo>
                  <a:lnTo>
                    <a:pt x="1350638" y="949726"/>
                  </a:lnTo>
                  <a:lnTo>
                    <a:pt x="1356992" y="949726"/>
                  </a:lnTo>
                  <a:lnTo>
                    <a:pt x="1357211" y="826536"/>
                  </a:lnTo>
                  <a:close/>
                </a:path>
                <a:path w="1358900" h="1435100">
                  <a:moveTo>
                    <a:pt x="349" y="1107206"/>
                  </a:moveTo>
                  <a:lnTo>
                    <a:pt x="290" y="1140226"/>
                  </a:lnTo>
                  <a:lnTo>
                    <a:pt x="7902" y="1140226"/>
                  </a:lnTo>
                  <a:lnTo>
                    <a:pt x="7961" y="1107214"/>
                  </a:lnTo>
                  <a:lnTo>
                    <a:pt x="349" y="1107206"/>
                  </a:lnTo>
                  <a:close/>
                </a:path>
                <a:path w="1358900" h="1435100">
                  <a:moveTo>
                    <a:pt x="1350353" y="1108470"/>
                  </a:moveTo>
                  <a:lnTo>
                    <a:pt x="1350296" y="1140226"/>
                  </a:lnTo>
                  <a:lnTo>
                    <a:pt x="1356654" y="1140226"/>
                  </a:lnTo>
                  <a:lnTo>
                    <a:pt x="1356713" y="1108476"/>
                  </a:lnTo>
                  <a:lnTo>
                    <a:pt x="1350353" y="1108470"/>
                  </a:lnTo>
                  <a:close/>
                </a:path>
                <a:path w="1358900" h="1435100">
                  <a:moveTo>
                    <a:pt x="1350356" y="1107206"/>
                  </a:moveTo>
                  <a:lnTo>
                    <a:pt x="7961" y="1107214"/>
                  </a:lnTo>
                  <a:lnTo>
                    <a:pt x="1350353" y="1108470"/>
                  </a:lnTo>
                  <a:lnTo>
                    <a:pt x="1350356" y="1107206"/>
                  </a:lnTo>
                  <a:close/>
                </a:path>
                <a:path w="1358900" h="1435100">
                  <a:moveTo>
                    <a:pt x="457" y="1046246"/>
                  </a:moveTo>
                  <a:lnTo>
                    <a:pt x="349" y="1107206"/>
                  </a:lnTo>
                  <a:lnTo>
                    <a:pt x="7961" y="1107206"/>
                  </a:lnTo>
                  <a:lnTo>
                    <a:pt x="8070" y="1046254"/>
                  </a:lnTo>
                  <a:lnTo>
                    <a:pt x="457" y="1046246"/>
                  </a:lnTo>
                  <a:close/>
                </a:path>
                <a:path w="1358900" h="1435100">
                  <a:moveTo>
                    <a:pt x="1350463" y="1047510"/>
                  </a:moveTo>
                  <a:lnTo>
                    <a:pt x="1350356" y="1107206"/>
                  </a:lnTo>
                  <a:lnTo>
                    <a:pt x="1356713" y="1107206"/>
                  </a:lnTo>
                  <a:lnTo>
                    <a:pt x="1356819" y="1047516"/>
                  </a:lnTo>
                  <a:lnTo>
                    <a:pt x="1350463" y="1047510"/>
                  </a:lnTo>
                  <a:close/>
                </a:path>
                <a:path w="1358900" h="1435100">
                  <a:moveTo>
                    <a:pt x="1350428" y="1066566"/>
                  </a:moveTo>
                  <a:close/>
                </a:path>
                <a:path w="1358900" h="1435100">
                  <a:moveTo>
                    <a:pt x="1350431" y="1065296"/>
                  </a:moveTo>
                  <a:lnTo>
                    <a:pt x="8036" y="1065296"/>
                  </a:lnTo>
                  <a:lnTo>
                    <a:pt x="1350428" y="1066566"/>
                  </a:lnTo>
                  <a:lnTo>
                    <a:pt x="1350431" y="1065296"/>
                  </a:lnTo>
                  <a:close/>
                </a:path>
                <a:path w="1358900" h="1435100">
                  <a:moveTo>
                    <a:pt x="1350449" y="1055136"/>
                  </a:moveTo>
                  <a:close/>
                </a:path>
                <a:path w="1358900" h="1435100">
                  <a:moveTo>
                    <a:pt x="1350451" y="1053866"/>
                  </a:moveTo>
                  <a:lnTo>
                    <a:pt x="8057" y="1053866"/>
                  </a:lnTo>
                  <a:lnTo>
                    <a:pt x="1350449" y="1055136"/>
                  </a:lnTo>
                  <a:lnTo>
                    <a:pt x="1350451" y="1053866"/>
                  </a:lnTo>
                  <a:close/>
                </a:path>
                <a:path w="1358900" h="1435100">
                  <a:moveTo>
                    <a:pt x="1350492" y="1032270"/>
                  </a:moveTo>
                  <a:lnTo>
                    <a:pt x="1350465" y="1046246"/>
                  </a:lnTo>
                  <a:lnTo>
                    <a:pt x="1356821" y="1046246"/>
                  </a:lnTo>
                  <a:lnTo>
                    <a:pt x="1356821" y="1047516"/>
                  </a:lnTo>
                  <a:lnTo>
                    <a:pt x="1356846" y="1032276"/>
                  </a:lnTo>
                  <a:lnTo>
                    <a:pt x="1350492" y="1032270"/>
                  </a:lnTo>
                  <a:close/>
                </a:path>
                <a:path w="1358900" h="1435100">
                  <a:moveTo>
                    <a:pt x="1350465" y="1046246"/>
                  </a:moveTo>
                  <a:lnTo>
                    <a:pt x="8070" y="1046254"/>
                  </a:lnTo>
                  <a:lnTo>
                    <a:pt x="1350463" y="1047510"/>
                  </a:lnTo>
                  <a:lnTo>
                    <a:pt x="1350465" y="1046246"/>
                  </a:lnTo>
                  <a:close/>
                </a:path>
                <a:path w="1358900" h="1435100">
                  <a:moveTo>
                    <a:pt x="484" y="1031006"/>
                  </a:moveTo>
                  <a:lnTo>
                    <a:pt x="457" y="1046246"/>
                  </a:lnTo>
                  <a:lnTo>
                    <a:pt x="8070" y="1046246"/>
                  </a:lnTo>
                  <a:lnTo>
                    <a:pt x="8098" y="1031014"/>
                  </a:lnTo>
                  <a:lnTo>
                    <a:pt x="484" y="1031006"/>
                  </a:lnTo>
                  <a:close/>
                </a:path>
                <a:path w="1358900" h="1435100">
                  <a:moveTo>
                    <a:pt x="1350490" y="1032276"/>
                  </a:moveTo>
                  <a:close/>
                </a:path>
                <a:path w="1358900" h="1435100">
                  <a:moveTo>
                    <a:pt x="1350497" y="1028460"/>
                  </a:moveTo>
                  <a:lnTo>
                    <a:pt x="1350494" y="1031006"/>
                  </a:lnTo>
                  <a:lnTo>
                    <a:pt x="1356848" y="1031006"/>
                  </a:lnTo>
                  <a:lnTo>
                    <a:pt x="1356848" y="1032276"/>
                  </a:lnTo>
                  <a:lnTo>
                    <a:pt x="1356855" y="1028466"/>
                  </a:lnTo>
                  <a:lnTo>
                    <a:pt x="1350497" y="1028460"/>
                  </a:lnTo>
                  <a:close/>
                </a:path>
                <a:path w="1358900" h="1435100">
                  <a:moveTo>
                    <a:pt x="8098" y="1031006"/>
                  </a:moveTo>
                  <a:lnTo>
                    <a:pt x="739738" y="1031699"/>
                  </a:lnTo>
                  <a:lnTo>
                    <a:pt x="8098" y="1031006"/>
                  </a:lnTo>
                  <a:close/>
                </a:path>
                <a:path w="1358900" h="1435100">
                  <a:moveTo>
                    <a:pt x="490" y="1027196"/>
                  </a:moveTo>
                  <a:lnTo>
                    <a:pt x="484" y="1031006"/>
                  </a:lnTo>
                  <a:lnTo>
                    <a:pt x="8098" y="1031006"/>
                  </a:lnTo>
                  <a:lnTo>
                    <a:pt x="8104" y="1027204"/>
                  </a:lnTo>
                  <a:lnTo>
                    <a:pt x="490" y="1027196"/>
                  </a:lnTo>
                  <a:close/>
                </a:path>
                <a:path w="1358900" h="1435100">
                  <a:moveTo>
                    <a:pt x="1350499" y="1027196"/>
                  </a:moveTo>
                  <a:lnTo>
                    <a:pt x="8104" y="1027204"/>
                  </a:lnTo>
                  <a:lnTo>
                    <a:pt x="1350497" y="1028460"/>
                  </a:lnTo>
                  <a:lnTo>
                    <a:pt x="1350499" y="1027196"/>
                  </a:lnTo>
                  <a:close/>
                </a:path>
                <a:path w="1358900" h="1435100">
                  <a:moveTo>
                    <a:pt x="8136" y="1009409"/>
                  </a:moveTo>
                  <a:lnTo>
                    <a:pt x="524" y="1009416"/>
                  </a:lnTo>
                  <a:lnTo>
                    <a:pt x="490" y="1027196"/>
                  </a:lnTo>
                  <a:lnTo>
                    <a:pt x="8104" y="1027196"/>
                  </a:lnTo>
                  <a:lnTo>
                    <a:pt x="8136" y="1009409"/>
                  </a:lnTo>
                  <a:close/>
                </a:path>
                <a:path w="1358900" h="1435100">
                  <a:moveTo>
                    <a:pt x="1356889" y="1008146"/>
                  </a:moveTo>
                  <a:lnTo>
                    <a:pt x="1350533" y="1008152"/>
                  </a:lnTo>
                  <a:lnTo>
                    <a:pt x="1350499" y="1027196"/>
                  </a:lnTo>
                  <a:lnTo>
                    <a:pt x="1356855" y="1027196"/>
                  </a:lnTo>
                  <a:lnTo>
                    <a:pt x="1356889" y="1008146"/>
                  </a:lnTo>
                  <a:close/>
                </a:path>
                <a:path w="1358900" h="1435100">
                  <a:moveTo>
                    <a:pt x="1350517" y="1017036"/>
                  </a:moveTo>
                  <a:close/>
                </a:path>
                <a:path w="1358900" h="1435100">
                  <a:moveTo>
                    <a:pt x="1350519" y="1015766"/>
                  </a:moveTo>
                  <a:lnTo>
                    <a:pt x="8125" y="1015766"/>
                  </a:lnTo>
                  <a:lnTo>
                    <a:pt x="1350517" y="1017036"/>
                  </a:lnTo>
                  <a:lnTo>
                    <a:pt x="1350519" y="1015766"/>
                  </a:lnTo>
                  <a:close/>
                </a:path>
                <a:path w="1358900" h="1435100">
                  <a:moveTo>
                    <a:pt x="1350533" y="1008146"/>
                  </a:moveTo>
                  <a:lnTo>
                    <a:pt x="8139" y="1008146"/>
                  </a:lnTo>
                  <a:lnTo>
                    <a:pt x="8136" y="1009409"/>
                  </a:lnTo>
                  <a:lnTo>
                    <a:pt x="1350533" y="1008146"/>
                  </a:lnTo>
                  <a:close/>
                </a:path>
                <a:path w="1358900" h="1435100">
                  <a:moveTo>
                    <a:pt x="580" y="976396"/>
                  </a:moveTo>
                  <a:lnTo>
                    <a:pt x="524" y="1008146"/>
                  </a:lnTo>
                  <a:lnTo>
                    <a:pt x="8139" y="1008146"/>
                  </a:lnTo>
                  <a:lnTo>
                    <a:pt x="8195" y="976404"/>
                  </a:lnTo>
                  <a:lnTo>
                    <a:pt x="580" y="976396"/>
                  </a:lnTo>
                  <a:close/>
                </a:path>
                <a:path w="1358900" h="1435100">
                  <a:moveTo>
                    <a:pt x="1350588" y="977660"/>
                  </a:moveTo>
                  <a:lnTo>
                    <a:pt x="1350533" y="1008146"/>
                  </a:lnTo>
                  <a:lnTo>
                    <a:pt x="1356889" y="1008146"/>
                  </a:lnTo>
                  <a:lnTo>
                    <a:pt x="1356943" y="977666"/>
                  </a:lnTo>
                  <a:lnTo>
                    <a:pt x="1350588" y="977660"/>
                  </a:lnTo>
                  <a:close/>
                </a:path>
                <a:path w="1358900" h="1435100">
                  <a:moveTo>
                    <a:pt x="1350597" y="972580"/>
                  </a:moveTo>
                  <a:lnTo>
                    <a:pt x="1350590" y="976396"/>
                  </a:lnTo>
                  <a:lnTo>
                    <a:pt x="1356945" y="976396"/>
                  </a:lnTo>
                  <a:lnTo>
                    <a:pt x="1356945" y="977666"/>
                  </a:lnTo>
                  <a:lnTo>
                    <a:pt x="1356954" y="972586"/>
                  </a:lnTo>
                  <a:lnTo>
                    <a:pt x="1350597" y="972580"/>
                  </a:lnTo>
                  <a:close/>
                </a:path>
                <a:path w="1358900" h="1435100">
                  <a:moveTo>
                    <a:pt x="1350590" y="976396"/>
                  </a:moveTo>
                  <a:lnTo>
                    <a:pt x="8195" y="976404"/>
                  </a:lnTo>
                  <a:lnTo>
                    <a:pt x="1350588" y="977660"/>
                  </a:lnTo>
                  <a:lnTo>
                    <a:pt x="1350590" y="976396"/>
                  </a:lnTo>
                  <a:close/>
                </a:path>
                <a:path w="1358900" h="1435100">
                  <a:moveTo>
                    <a:pt x="589" y="971316"/>
                  </a:moveTo>
                  <a:lnTo>
                    <a:pt x="580" y="976396"/>
                  </a:lnTo>
                  <a:lnTo>
                    <a:pt x="8195" y="976396"/>
                  </a:lnTo>
                  <a:lnTo>
                    <a:pt x="8205" y="971324"/>
                  </a:lnTo>
                  <a:lnTo>
                    <a:pt x="589" y="971316"/>
                  </a:lnTo>
                  <a:close/>
                </a:path>
                <a:path w="1358900" h="1435100">
                  <a:moveTo>
                    <a:pt x="1350599" y="971316"/>
                  </a:moveTo>
                  <a:lnTo>
                    <a:pt x="8205" y="971324"/>
                  </a:lnTo>
                  <a:lnTo>
                    <a:pt x="1350597" y="972580"/>
                  </a:lnTo>
                  <a:lnTo>
                    <a:pt x="1350599" y="971316"/>
                  </a:lnTo>
                  <a:close/>
                </a:path>
                <a:path w="1358900" h="1435100">
                  <a:moveTo>
                    <a:pt x="8243" y="949726"/>
                  </a:moveTo>
                  <a:lnTo>
                    <a:pt x="628" y="949726"/>
                  </a:lnTo>
                  <a:lnTo>
                    <a:pt x="589" y="971316"/>
                  </a:lnTo>
                  <a:lnTo>
                    <a:pt x="8205" y="971316"/>
                  </a:lnTo>
                  <a:lnTo>
                    <a:pt x="8243" y="949726"/>
                  </a:lnTo>
                  <a:close/>
                </a:path>
                <a:path w="1358900" h="1435100">
                  <a:moveTo>
                    <a:pt x="1356992" y="949726"/>
                  </a:moveTo>
                  <a:lnTo>
                    <a:pt x="1350638" y="949726"/>
                  </a:lnTo>
                  <a:lnTo>
                    <a:pt x="1350599" y="971316"/>
                  </a:lnTo>
                  <a:lnTo>
                    <a:pt x="1356954" y="971316"/>
                  </a:lnTo>
                  <a:lnTo>
                    <a:pt x="1356992" y="949726"/>
                  </a:lnTo>
                  <a:close/>
                </a:path>
                <a:path w="1358900" h="1435100">
                  <a:moveTo>
                    <a:pt x="1235482" y="1433596"/>
                  </a:moveTo>
                  <a:lnTo>
                    <a:pt x="677952" y="1433596"/>
                  </a:lnTo>
                  <a:lnTo>
                    <a:pt x="1235482" y="1434640"/>
                  </a:lnTo>
                  <a:lnTo>
                    <a:pt x="1235482" y="1433596"/>
                  </a:lnTo>
                  <a:close/>
                </a:path>
                <a:path w="1358900" h="1435100">
                  <a:moveTo>
                    <a:pt x="1238022" y="1431160"/>
                  </a:moveTo>
                  <a:lnTo>
                    <a:pt x="121692" y="1431160"/>
                  </a:lnTo>
                  <a:lnTo>
                    <a:pt x="121692" y="1432557"/>
                  </a:lnTo>
                  <a:lnTo>
                    <a:pt x="122962" y="1432557"/>
                  </a:lnTo>
                  <a:lnTo>
                    <a:pt x="1238022" y="1432430"/>
                  </a:lnTo>
                  <a:lnTo>
                    <a:pt x="1238022" y="1431160"/>
                  </a:lnTo>
                  <a:close/>
                </a:path>
                <a:path w="1358900" h="1435100">
                  <a:moveTo>
                    <a:pt x="1241832" y="1428620"/>
                  </a:moveTo>
                  <a:lnTo>
                    <a:pt x="117882" y="1428620"/>
                  </a:lnTo>
                  <a:lnTo>
                    <a:pt x="117882" y="1431160"/>
                  </a:lnTo>
                  <a:lnTo>
                    <a:pt x="120422" y="1431160"/>
                  </a:lnTo>
                  <a:lnTo>
                    <a:pt x="120422" y="1429890"/>
                  </a:lnTo>
                  <a:lnTo>
                    <a:pt x="1241832" y="1429890"/>
                  </a:lnTo>
                  <a:lnTo>
                    <a:pt x="1241832" y="1428620"/>
                  </a:lnTo>
                  <a:close/>
                </a:path>
                <a:path w="1358900" h="1435100">
                  <a:moveTo>
                    <a:pt x="1241832" y="1429890"/>
                  </a:moveTo>
                  <a:lnTo>
                    <a:pt x="1240562" y="1429890"/>
                  </a:lnTo>
                  <a:lnTo>
                    <a:pt x="1240562" y="1431160"/>
                  </a:lnTo>
                  <a:lnTo>
                    <a:pt x="1241832" y="1431160"/>
                  </a:lnTo>
                  <a:lnTo>
                    <a:pt x="1241832" y="1429890"/>
                  </a:lnTo>
                  <a:close/>
                </a:path>
                <a:path w="1358900" h="1435100">
                  <a:moveTo>
                    <a:pt x="1243102" y="1427350"/>
                  </a:moveTo>
                  <a:lnTo>
                    <a:pt x="116612" y="1427350"/>
                  </a:lnTo>
                  <a:lnTo>
                    <a:pt x="116612" y="1428620"/>
                  </a:lnTo>
                  <a:lnTo>
                    <a:pt x="1243102" y="1428620"/>
                  </a:lnTo>
                  <a:lnTo>
                    <a:pt x="1243102" y="1427350"/>
                  </a:lnTo>
                  <a:close/>
                </a:path>
                <a:path w="1358900" h="1435100">
                  <a:moveTo>
                    <a:pt x="114072" y="1424937"/>
                  </a:moveTo>
                  <a:lnTo>
                    <a:pt x="114072" y="1427350"/>
                  </a:lnTo>
                  <a:lnTo>
                    <a:pt x="115342" y="1427350"/>
                  </a:lnTo>
                  <a:lnTo>
                    <a:pt x="115342" y="1426080"/>
                  </a:lnTo>
                  <a:lnTo>
                    <a:pt x="678587" y="1426080"/>
                  </a:lnTo>
                  <a:lnTo>
                    <a:pt x="114072" y="1424937"/>
                  </a:lnTo>
                  <a:close/>
                </a:path>
                <a:path w="1358900" h="1435100">
                  <a:moveTo>
                    <a:pt x="1245642" y="1427096"/>
                  </a:moveTo>
                  <a:lnTo>
                    <a:pt x="1244372" y="1427096"/>
                  </a:lnTo>
                  <a:lnTo>
                    <a:pt x="1244372" y="1427350"/>
                  </a:lnTo>
                  <a:lnTo>
                    <a:pt x="1245642" y="1427350"/>
                  </a:lnTo>
                  <a:lnTo>
                    <a:pt x="1245642" y="1427096"/>
                  </a:lnTo>
                  <a:close/>
                </a:path>
                <a:path w="1358900" h="1435100">
                  <a:moveTo>
                    <a:pt x="1354862" y="1311676"/>
                  </a:moveTo>
                  <a:lnTo>
                    <a:pt x="1349989" y="1311676"/>
                  </a:lnTo>
                  <a:lnTo>
                    <a:pt x="1349978" y="1318026"/>
                  </a:lnTo>
                  <a:lnTo>
                    <a:pt x="1351052" y="1318026"/>
                  </a:lnTo>
                  <a:lnTo>
                    <a:pt x="1351052" y="1316756"/>
                  </a:lnTo>
                  <a:lnTo>
                    <a:pt x="1352322" y="1316756"/>
                  </a:lnTo>
                  <a:lnTo>
                    <a:pt x="1352322" y="1314216"/>
                  </a:lnTo>
                  <a:lnTo>
                    <a:pt x="1353592" y="1314216"/>
                  </a:lnTo>
                  <a:lnTo>
                    <a:pt x="1353592" y="1312946"/>
                  </a:lnTo>
                  <a:lnTo>
                    <a:pt x="1354862" y="1312946"/>
                  </a:lnTo>
                  <a:lnTo>
                    <a:pt x="1354862" y="1311676"/>
                  </a:lnTo>
                  <a:close/>
                </a:path>
                <a:path w="1358900" h="1435100">
                  <a:moveTo>
                    <a:pt x="7595" y="1311676"/>
                  </a:moveTo>
                  <a:lnTo>
                    <a:pt x="6122" y="1311676"/>
                  </a:lnTo>
                  <a:lnTo>
                    <a:pt x="6122" y="1312946"/>
                  </a:lnTo>
                  <a:lnTo>
                    <a:pt x="7392" y="1312946"/>
                  </a:lnTo>
                  <a:lnTo>
                    <a:pt x="7392" y="1314216"/>
                  </a:lnTo>
                  <a:lnTo>
                    <a:pt x="7590" y="1314216"/>
                  </a:lnTo>
                  <a:lnTo>
                    <a:pt x="7595" y="1311676"/>
                  </a:lnTo>
                  <a:close/>
                </a:path>
                <a:path w="1358900" h="1435100">
                  <a:moveTo>
                    <a:pt x="7606" y="1305326"/>
                  </a:moveTo>
                  <a:lnTo>
                    <a:pt x="1042" y="1305326"/>
                  </a:lnTo>
                  <a:lnTo>
                    <a:pt x="1042" y="1306596"/>
                  </a:lnTo>
                  <a:lnTo>
                    <a:pt x="2312" y="1306596"/>
                  </a:lnTo>
                  <a:lnTo>
                    <a:pt x="2312" y="1307866"/>
                  </a:lnTo>
                  <a:lnTo>
                    <a:pt x="3582" y="1307866"/>
                  </a:lnTo>
                  <a:lnTo>
                    <a:pt x="3582" y="1311676"/>
                  </a:lnTo>
                  <a:lnTo>
                    <a:pt x="4852" y="1311676"/>
                  </a:lnTo>
                  <a:lnTo>
                    <a:pt x="4852" y="1310406"/>
                  </a:lnTo>
                  <a:lnTo>
                    <a:pt x="7597" y="1310406"/>
                  </a:lnTo>
                  <a:lnTo>
                    <a:pt x="7606" y="1305326"/>
                  </a:lnTo>
                  <a:close/>
                </a:path>
                <a:path w="1358900" h="1435100">
                  <a:moveTo>
                    <a:pt x="1356362" y="1305326"/>
                  </a:moveTo>
                  <a:lnTo>
                    <a:pt x="1350001" y="1305326"/>
                  </a:lnTo>
                  <a:lnTo>
                    <a:pt x="1349991" y="1310406"/>
                  </a:lnTo>
                  <a:lnTo>
                    <a:pt x="1356132" y="1310406"/>
                  </a:lnTo>
                  <a:lnTo>
                    <a:pt x="1356132" y="1311676"/>
                  </a:lnTo>
                  <a:lnTo>
                    <a:pt x="1356350" y="1311676"/>
                  </a:lnTo>
                  <a:lnTo>
                    <a:pt x="1356362" y="1305326"/>
                  </a:lnTo>
                  <a:close/>
                </a:path>
                <a:path w="1358900" h="1435100">
                  <a:moveTo>
                    <a:pt x="7620" y="1297706"/>
                  </a:moveTo>
                  <a:lnTo>
                    <a:pt x="11" y="1297706"/>
                  </a:lnTo>
                  <a:lnTo>
                    <a:pt x="0" y="1304056"/>
                  </a:lnTo>
                  <a:lnTo>
                    <a:pt x="7608" y="1304056"/>
                  </a:lnTo>
                  <a:lnTo>
                    <a:pt x="7620" y="1297706"/>
                  </a:lnTo>
                  <a:close/>
                </a:path>
                <a:path w="1358900" h="1435100">
                  <a:moveTo>
                    <a:pt x="1356375" y="1297706"/>
                  </a:moveTo>
                  <a:lnTo>
                    <a:pt x="1350014" y="1297706"/>
                  </a:lnTo>
                  <a:lnTo>
                    <a:pt x="1350003" y="1304056"/>
                  </a:lnTo>
                  <a:lnTo>
                    <a:pt x="1356364" y="1304056"/>
                  </a:lnTo>
                  <a:lnTo>
                    <a:pt x="1356375" y="1297706"/>
                  </a:lnTo>
                  <a:close/>
                </a:path>
                <a:path w="1358900" h="1435100">
                  <a:moveTo>
                    <a:pt x="7629" y="1292626"/>
                  </a:moveTo>
                  <a:lnTo>
                    <a:pt x="20" y="1292626"/>
                  </a:lnTo>
                  <a:lnTo>
                    <a:pt x="13" y="1296436"/>
                  </a:lnTo>
                  <a:lnTo>
                    <a:pt x="7622" y="1296436"/>
                  </a:lnTo>
                  <a:lnTo>
                    <a:pt x="7629" y="1292626"/>
                  </a:lnTo>
                  <a:close/>
                </a:path>
                <a:path w="1358900" h="1435100">
                  <a:moveTo>
                    <a:pt x="1356384" y="1292626"/>
                  </a:moveTo>
                  <a:lnTo>
                    <a:pt x="1350023" y="1292626"/>
                  </a:lnTo>
                  <a:lnTo>
                    <a:pt x="1350016" y="1296436"/>
                  </a:lnTo>
                  <a:lnTo>
                    <a:pt x="1356378" y="1296436"/>
                  </a:lnTo>
                  <a:lnTo>
                    <a:pt x="1356384" y="1292626"/>
                  </a:lnTo>
                  <a:close/>
                </a:path>
                <a:path w="1358900" h="1435100">
                  <a:moveTo>
                    <a:pt x="7642" y="1285006"/>
                  </a:moveTo>
                  <a:lnTo>
                    <a:pt x="33" y="1285006"/>
                  </a:lnTo>
                  <a:lnTo>
                    <a:pt x="22" y="1291356"/>
                  </a:lnTo>
                  <a:lnTo>
                    <a:pt x="7631" y="1291356"/>
                  </a:lnTo>
                  <a:lnTo>
                    <a:pt x="7642" y="1285006"/>
                  </a:lnTo>
                  <a:close/>
                </a:path>
                <a:path w="1358900" h="1435100">
                  <a:moveTo>
                    <a:pt x="1356398" y="1285006"/>
                  </a:moveTo>
                  <a:lnTo>
                    <a:pt x="1350037" y="1285006"/>
                  </a:lnTo>
                  <a:lnTo>
                    <a:pt x="1350026" y="1291356"/>
                  </a:lnTo>
                  <a:lnTo>
                    <a:pt x="1356387" y="1291356"/>
                  </a:lnTo>
                  <a:lnTo>
                    <a:pt x="1356398" y="1285006"/>
                  </a:lnTo>
                  <a:close/>
                </a:path>
                <a:path w="1358900" h="1435100">
                  <a:moveTo>
                    <a:pt x="7652" y="1279926"/>
                  </a:moveTo>
                  <a:lnTo>
                    <a:pt x="42" y="1279926"/>
                  </a:lnTo>
                  <a:lnTo>
                    <a:pt x="36" y="1283736"/>
                  </a:lnTo>
                  <a:lnTo>
                    <a:pt x="7645" y="1283736"/>
                  </a:lnTo>
                  <a:lnTo>
                    <a:pt x="7652" y="1279926"/>
                  </a:lnTo>
                  <a:close/>
                </a:path>
                <a:path w="1358900" h="1435100">
                  <a:moveTo>
                    <a:pt x="1356407" y="1279926"/>
                  </a:moveTo>
                  <a:lnTo>
                    <a:pt x="1350046" y="1279926"/>
                  </a:lnTo>
                  <a:lnTo>
                    <a:pt x="1350039" y="1283736"/>
                  </a:lnTo>
                  <a:lnTo>
                    <a:pt x="1356400" y="1283736"/>
                  </a:lnTo>
                  <a:lnTo>
                    <a:pt x="1356407" y="1279926"/>
                  </a:lnTo>
                  <a:close/>
                </a:path>
                <a:path w="1358900" h="1435100">
                  <a:moveTo>
                    <a:pt x="7665" y="1272306"/>
                  </a:moveTo>
                  <a:lnTo>
                    <a:pt x="56" y="1272306"/>
                  </a:lnTo>
                  <a:lnTo>
                    <a:pt x="45" y="1278656"/>
                  </a:lnTo>
                  <a:lnTo>
                    <a:pt x="7654" y="1278656"/>
                  </a:lnTo>
                  <a:lnTo>
                    <a:pt x="7665" y="1272306"/>
                  </a:lnTo>
                  <a:close/>
                </a:path>
                <a:path w="1358900" h="1435100">
                  <a:moveTo>
                    <a:pt x="1356420" y="1272306"/>
                  </a:moveTo>
                  <a:lnTo>
                    <a:pt x="1350060" y="1272306"/>
                  </a:lnTo>
                  <a:lnTo>
                    <a:pt x="1350048" y="1278656"/>
                  </a:lnTo>
                  <a:lnTo>
                    <a:pt x="1356409" y="1278656"/>
                  </a:lnTo>
                  <a:lnTo>
                    <a:pt x="1356420" y="1272306"/>
                  </a:lnTo>
                  <a:close/>
                </a:path>
                <a:path w="1358900" h="1435100">
                  <a:moveTo>
                    <a:pt x="7674" y="1267226"/>
                  </a:moveTo>
                  <a:lnTo>
                    <a:pt x="65" y="1267226"/>
                  </a:lnTo>
                  <a:lnTo>
                    <a:pt x="58" y="1271036"/>
                  </a:lnTo>
                  <a:lnTo>
                    <a:pt x="7667" y="1271036"/>
                  </a:lnTo>
                  <a:lnTo>
                    <a:pt x="7674" y="1267226"/>
                  </a:lnTo>
                  <a:close/>
                </a:path>
                <a:path w="1358900" h="1435100">
                  <a:moveTo>
                    <a:pt x="1356429" y="1267226"/>
                  </a:moveTo>
                  <a:lnTo>
                    <a:pt x="1350069" y="1267226"/>
                  </a:lnTo>
                  <a:lnTo>
                    <a:pt x="1350062" y="1271036"/>
                  </a:lnTo>
                  <a:lnTo>
                    <a:pt x="1356423" y="1271036"/>
                  </a:lnTo>
                  <a:lnTo>
                    <a:pt x="1356429" y="1267226"/>
                  </a:lnTo>
                  <a:close/>
                </a:path>
                <a:path w="1358900" h="1435100">
                  <a:moveTo>
                    <a:pt x="7686" y="1260876"/>
                  </a:moveTo>
                  <a:lnTo>
                    <a:pt x="76" y="1260876"/>
                  </a:lnTo>
                  <a:lnTo>
                    <a:pt x="67" y="1265956"/>
                  </a:lnTo>
                  <a:lnTo>
                    <a:pt x="7677" y="1265956"/>
                  </a:lnTo>
                  <a:lnTo>
                    <a:pt x="7686" y="1260876"/>
                  </a:lnTo>
                  <a:close/>
                </a:path>
                <a:path w="1358900" h="1435100">
                  <a:moveTo>
                    <a:pt x="1356441" y="1260876"/>
                  </a:moveTo>
                  <a:lnTo>
                    <a:pt x="1350080" y="1260876"/>
                  </a:lnTo>
                  <a:lnTo>
                    <a:pt x="1350071" y="1265956"/>
                  </a:lnTo>
                  <a:lnTo>
                    <a:pt x="1356432" y="1265956"/>
                  </a:lnTo>
                  <a:lnTo>
                    <a:pt x="1356441" y="1260876"/>
                  </a:lnTo>
                  <a:close/>
                </a:path>
                <a:path w="1358900" h="1435100">
                  <a:moveTo>
                    <a:pt x="7697" y="1254526"/>
                  </a:moveTo>
                  <a:lnTo>
                    <a:pt x="87" y="1254526"/>
                  </a:lnTo>
                  <a:lnTo>
                    <a:pt x="78" y="1259606"/>
                  </a:lnTo>
                  <a:lnTo>
                    <a:pt x="7688" y="1259606"/>
                  </a:lnTo>
                  <a:lnTo>
                    <a:pt x="7697" y="1254526"/>
                  </a:lnTo>
                  <a:close/>
                </a:path>
                <a:path w="1358900" h="1435100">
                  <a:moveTo>
                    <a:pt x="1356452" y="1254526"/>
                  </a:moveTo>
                  <a:lnTo>
                    <a:pt x="1350092" y="1254526"/>
                  </a:lnTo>
                  <a:lnTo>
                    <a:pt x="1350083" y="1259606"/>
                  </a:lnTo>
                  <a:lnTo>
                    <a:pt x="1356443" y="1259606"/>
                  </a:lnTo>
                  <a:lnTo>
                    <a:pt x="1356452" y="1254526"/>
                  </a:lnTo>
                  <a:close/>
                </a:path>
                <a:path w="1358900" h="1435100">
                  <a:moveTo>
                    <a:pt x="7708" y="1248176"/>
                  </a:moveTo>
                  <a:lnTo>
                    <a:pt x="99" y="1248176"/>
                  </a:lnTo>
                  <a:lnTo>
                    <a:pt x="90" y="1253256"/>
                  </a:lnTo>
                  <a:lnTo>
                    <a:pt x="7699" y="1253256"/>
                  </a:lnTo>
                  <a:lnTo>
                    <a:pt x="7708" y="1248176"/>
                  </a:lnTo>
                  <a:close/>
                </a:path>
                <a:path w="1358900" h="1435100">
                  <a:moveTo>
                    <a:pt x="1356463" y="1248176"/>
                  </a:moveTo>
                  <a:lnTo>
                    <a:pt x="1350103" y="1248176"/>
                  </a:lnTo>
                  <a:lnTo>
                    <a:pt x="1350094" y="1253256"/>
                  </a:lnTo>
                  <a:lnTo>
                    <a:pt x="1356454" y="1253256"/>
                  </a:lnTo>
                  <a:lnTo>
                    <a:pt x="1356463" y="1248176"/>
                  </a:lnTo>
                  <a:close/>
                </a:path>
                <a:path w="1358900" h="1435100">
                  <a:moveTo>
                    <a:pt x="7720" y="1241826"/>
                  </a:moveTo>
                  <a:lnTo>
                    <a:pt x="110" y="1241826"/>
                  </a:lnTo>
                  <a:lnTo>
                    <a:pt x="101" y="1246906"/>
                  </a:lnTo>
                  <a:lnTo>
                    <a:pt x="7711" y="1246906"/>
                  </a:lnTo>
                  <a:lnTo>
                    <a:pt x="7720" y="1241826"/>
                  </a:lnTo>
                  <a:close/>
                </a:path>
                <a:path w="1358900" h="1435100">
                  <a:moveTo>
                    <a:pt x="1356474" y="1241826"/>
                  </a:moveTo>
                  <a:lnTo>
                    <a:pt x="1350114" y="1241826"/>
                  </a:lnTo>
                  <a:lnTo>
                    <a:pt x="1350105" y="1246906"/>
                  </a:lnTo>
                  <a:lnTo>
                    <a:pt x="1356465" y="1246906"/>
                  </a:lnTo>
                  <a:lnTo>
                    <a:pt x="1356474" y="1241826"/>
                  </a:lnTo>
                  <a:close/>
                </a:path>
                <a:path w="1358900" h="1435100">
                  <a:moveTo>
                    <a:pt x="7731" y="1235476"/>
                  </a:moveTo>
                  <a:lnTo>
                    <a:pt x="121" y="1235476"/>
                  </a:lnTo>
                  <a:lnTo>
                    <a:pt x="112" y="1240556"/>
                  </a:lnTo>
                  <a:lnTo>
                    <a:pt x="7722" y="1240556"/>
                  </a:lnTo>
                  <a:lnTo>
                    <a:pt x="7731" y="1235476"/>
                  </a:lnTo>
                  <a:close/>
                </a:path>
                <a:path w="1358900" h="1435100">
                  <a:moveTo>
                    <a:pt x="1356486" y="1235476"/>
                  </a:moveTo>
                  <a:lnTo>
                    <a:pt x="1350126" y="1235476"/>
                  </a:lnTo>
                  <a:lnTo>
                    <a:pt x="1350117" y="1240556"/>
                  </a:lnTo>
                  <a:lnTo>
                    <a:pt x="1356477" y="1240556"/>
                  </a:lnTo>
                  <a:lnTo>
                    <a:pt x="1356486" y="1235476"/>
                  </a:lnTo>
                  <a:close/>
                </a:path>
                <a:path w="1358900" h="1435100">
                  <a:moveTo>
                    <a:pt x="7765" y="1216426"/>
                  </a:moveTo>
                  <a:lnTo>
                    <a:pt x="155" y="1216426"/>
                  </a:lnTo>
                  <a:lnTo>
                    <a:pt x="123" y="1234206"/>
                  </a:lnTo>
                  <a:lnTo>
                    <a:pt x="7733" y="1234206"/>
                  </a:lnTo>
                  <a:lnTo>
                    <a:pt x="7765" y="1216426"/>
                  </a:lnTo>
                  <a:close/>
                </a:path>
                <a:path w="1358900" h="1435100">
                  <a:moveTo>
                    <a:pt x="1356519" y="1216426"/>
                  </a:moveTo>
                  <a:lnTo>
                    <a:pt x="1350160" y="1216426"/>
                  </a:lnTo>
                  <a:lnTo>
                    <a:pt x="1350128" y="1234206"/>
                  </a:lnTo>
                  <a:lnTo>
                    <a:pt x="1356488" y="1234206"/>
                  </a:lnTo>
                  <a:lnTo>
                    <a:pt x="1356519" y="1216426"/>
                  </a:lnTo>
                  <a:close/>
                </a:path>
                <a:path w="1358900" h="1435100">
                  <a:moveTo>
                    <a:pt x="7777" y="1210076"/>
                  </a:moveTo>
                  <a:lnTo>
                    <a:pt x="166" y="1210076"/>
                  </a:lnTo>
                  <a:lnTo>
                    <a:pt x="157" y="1215156"/>
                  </a:lnTo>
                  <a:lnTo>
                    <a:pt x="7768" y="1215156"/>
                  </a:lnTo>
                  <a:lnTo>
                    <a:pt x="7777" y="1210076"/>
                  </a:lnTo>
                  <a:close/>
                </a:path>
                <a:path w="1358900" h="1435100">
                  <a:moveTo>
                    <a:pt x="1356531" y="1210076"/>
                  </a:moveTo>
                  <a:lnTo>
                    <a:pt x="1350171" y="1210076"/>
                  </a:lnTo>
                  <a:lnTo>
                    <a:pt x="1350162" y="1215156"/>
                  </a:lnTo>
                  <a:lnTo>
                    <a:pt x="1356522" y="1215156"/>
                  </a:lnTo>
                  <a:lnTo>
                    <a:pt x="1356531" y="1210076"/>
                  </a:lnTo>
                  <a:close/>
                </a:path>
                <a:path w="1358900" h="1435100">
                  <a:moveTo>
                    <a:pt x="7788" y="1203726"/>
                  </a:moveTo>
                  <a:lnTo>
                    <a:pt x="177" y="1203726"/>
                  </a:lnTo>
                  <a:lnTo>
                    <a:pt x="168" y="1208806"/>
                  </a:lnTo>
                  <a:lnTo>
                    <a:pt x="7779" y="1208806"/>
                  </a:lnTo>
                  <a:lnTo>
                    <a:pt x="7788" y="1203726"/>
                  </a:lnTo>
                  <a:close/>
                </a:path>
                <a:path w="1358900" h="1435100">
                  <a:moveTo>
                    <a:pt x="1356542" y="1203726"/>
                  </a:moveTo>
                  <a:lnTo>
                    <a:pt x="1350183" y="1203726"/>
                  </a:lnTo>
                  <a:lnTo>
                    <a:pt x="1350174" y="1208806"/>
                  </a:lnTo>
                  <a:lnTo>
                    <a:pt x="1356533" y="1208806"/>
                  </a:lnTo>
                  <a:lnTo>
                    <a:pt x="1356542" y="1203726"/>
                  </a:lnTo>
                  <a:close/>
                </a:path>
                <a:path w="1358900" h="1435100">
                  <a:moveTo>
                    <a:pt x="7799" y="1197376"/>
                  </a:moveTo>
                  <a:lnTo>
                    <a:pt x="189" y="1197376"/>
                  </a:lnTo>
                  <a:lnTo>
                    <a:pt x="180" y="1202456"/>
                  </a:lnTo>
                  <a:lnTo>
                    <a:pt x="7790" y="1202456"/>
                  </a:lnTo>
                  <a:lnTo>
                    <a:pt x="7799" y="1197376"/>
                  </a:lnTo>
                  <a:close/>
                </a:path>
                <a:path w="1358900" h="1435100">
                  <a:moveTo>
                    <a:pt x="1356553" y="1197376"/>
                  </a:moveTo>
                  <a:lnTo>
                    <a:pt x="1350194" y="1197376"/>
                  </a:lnTo>
                  <a:lnTo>
                    <a:pt x="1350185" y="1202456"/>
                  </a:lnTo>
                  <a:lnTo>
                    <a:pt x="1356544" y="1202456"/>
                  </a:lnTo>
                  <a:lnTo>
                    <a:pt x="1356553" y="1197376"/>
                  </a:lnTo>
                  <a:close/>
                </a:path>
                <a:path w="1358900" h="1435100">
                  <a:moveTo>
                    <a:pt x="7834" y="1178326"/>
                  </a:moveTo>
                  <a:lnTo>
                    <a:pt x="222" y="1178326"/>
                  </a:lnTo>
                  <a:lnTo>
                    <a:pt x="191" y="1196106"/>
                  </a:lnTo>
                  <a:lnTo>
                    <a:pt x="7802" y="1196106"/>
                  </a:lnTo>
                  <a:lnTo>
                    <a:pt x="7834" y="1178326"/>
                  </a:lnTo>
                  <a:close/>
                </a:path>
                <a:path w="1358900" h="1435100">
                  <a:moveTo>
                    <a:pt x="1356587" y="1178326"/>
                  </a:moveTo>
                  <a:lnTo>
                    <a:pt x="1350228" y="1178326"/>
                  </a:lnTo>
                  <a:lnTo>
                    <a:pt x="1350196" y="1196106"/>
                  </a:lnTo>
                  <a:lnTo>
                    <a:pt x="1356555" y="1196106"/>
                  </a:lnTo>
                  <a:lnTo>
                    <a:pt x="1356587" y="1178326"/>
                  </a:lnTo>
                  <a:close/>
                </a:path>
                <a:path w="1358900" h="1435100">
                  <a:moveTo>
                    <a:pt x="7870" y="1158006"/>
                  </a:moveTo>
                  <a:lnTo>
                    <a:pt x="258" y="1158006"/>
                  </a:lnTo>
                  <a:lnTo>
                    <a:pt x="225" y="1177056"/>
                  </a:lnTo>
                  <a:lnTo>
                    <a:pt x="7836" y="1177056"/>
                  </a:lnTo>
                  <a:lnTo>
                    <a:pt x="7870" y="1158006"/>
                  </a:lnTo>
                  <a:close/>
                </a:path>
                <a:path w="1358900" h="1435100">
                  <a:moveTo>
                    <a:pt x="1356623" y="1158006"/>
                  </a:moveTo>
                  <a:lnTo>
                    <a:pt x="1350265" y="1158006"/>
                  </a:lnTo>
                  <a:lnTo>
                    <a:pt x="1350230" y="1177056"/>
                  </a:lnTo>
                  <a:lnTo>
                    <a:pt x="1356589" y="1177056"/>
                  </a:lnTo>
                  <a:lnTo>
                    <a:pt x="1356623" y="1158006"/>
                  </a:lnTo>
                  <a:close/>
                </a:path>
                <a:path w="1358900" h="1435100">
                  <a:moveTo>
                    <a:pt x="7893" y="1145306"/>
                  </a:moveTo>
                  <a:lnTo>
                    <a:pt x="281" y="1145306"/>
                  </a:lnTo>
                  <a:lnTo>
                    <a:pt x="261" y="1156736"/>
                  </a:lnTo>
                  <a:lnTo>
                    <a:pt x="7872" y="1156736"/>
                  </a:lnTo>
                  <a:lnTo>
                    <a:pt x="7893" y="1145306"/>
                  </a:lnTo>
                  <a:close/>
                </a:path>
                <a:path w="1358900" h="1435100">
                  <a:moveTo>
                    <a:pt x="1356645" y="1145306"/>
                  </a:moveTo>
                  <a:lnTo>
                    <a:pt x="1350287" y="1145306"/>
                  </a:lnTo>
                  <a:lnTo>
                    <a:pt x="1350267" y="1156736"/>
                  </a:lnTo>
                  <a:lnTo>
                    <a:pt x="1356625" y="1156736"/>
                  </a:lnTo>
                  <a:lnTo>
                    <a:pt x="1356645" y="1145306"/>
                  </a:lnTo>
                  <a:close/>
                </a:path>
                <a:path w="1358900" h="1435100">
                  <a:moveTo>
                    <a:pt x="7900" y="1141496"/>
                  </a:moveTo>
                  <a:lnTo>
                    <a:pt x="288" y="1141496"/>
                  </a:lnTo>
                  <a:lnTo>
                    <a:pt x="283" y="1144036"/>
                  </a:lnTo>
                  <a:lnTo>
                    <a:pt x="7895" y="1144036"/>
                  </a:lnTo>
                  <a:lnTo>
                    <a:pt x="7900" y="1141496"/>
                  </a:lnTo>
                  <a:close/>
                </a:path>
                <a:path w="1358900" h="1435100">
                  <a:moveTo>
                    <a:pt x="1356652" y="1141496"/>
                  </a:moveTo>
                  <a:lnTo>
                    <a:pt x="1350294" y="1141496"/>
                  </a:lnTo>
                  <a:lnTo>
                    <a:pt x="1350290" y="1144036"/>
                  </a:lnTo>
                  <a:lnTo>
                    <a:pt x="1356648" y="1144036"/>
                  </a:lnTo>
                  <a:lnTo>
                    <a:pt x="1356652" y="1141496"/>
                  </a:lnTo>
                  <a:close/>
                </a:path>
              </a:pathLst>
            </a:custGeom>
            <a:solidFill>
              <a:srgbClr val="7440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3556198" y="5081471"/>
              <a:ext cx="1344930" cy="1419860"/>
            </a:xfrm>
            <a:custGeom>
              <a:avLst/>
              <a:gdLst/>
              <a:ahLst/>
              <a:cxnLst/>
              <a:rect l="l" t="t" r="r" b="b"/>
              <a:pathLst>
                <a:path w="1344929" h="1419860">
                  <a:moveTo>
                    <a:pt x="109021" y="0"/>
                  </a:moveTo>
                  <a:lnTo>
                    <a:pt x="109021" y="1068"/>
                  </a:lnTo>
                  <a:lnTo>
                    <a:pt x="673536" y="1068"/>
                  </a:lnTo>
                  <a:lnTo>
                    <a:pt x="109021" y="0"/>
                  </a:lnTo>
                  <a:close/>
                </a:path>
                <a:path w="1344929" h="1419860">
                  <a:moveTo>
                    <a:pt x="1241861" y="6148"/>
                  </a:moveTo>
                  <a:lnTo>
                    <a:pt x="102671" y="6148"/>
                  </a:lnTo>
                  <a:lnTo>
                    <a:pt x="102671" y="7418"/>
                  </a:lnTo>
                  <a:lnTo>
                    <a:pt x="1241861" y="7418"/>
                  </a:lnTo>
                  <a:lnTo>
                    <a:pt x="1241861" y="6148"/>
                  </a:lnTo>
                  <a:close/>
                </a:path>
                <a:path w="1344929" h="1419860">
                  <a:moveTo>
                    <a:pt x="1240591" y="4878"/>
                  </a:moveTo>
                  <a:lnTo>
                    <a:pt x="103941" y="4878"/>
                  </a:lnTo>
                  <a:lnTo>
                    <a:pt x="103941" y="6148"/>
                  </a:lnTo>
                  <a:lnTo>
                    <a:pt x="1240591" y="6148"/>
                  </a:lnTo>
                  <a:lnTo>
                    <a:pt x="1240591" y="4878"/>
                  </a:lnTo>
                  <a:close/>
                </a:path>
                <a:path w="1344929" h="1419860">
                  <a:moveTo>
                    <a:pt x="1239321" y="3608"/>
                  </a:moveTo>
                  <a:lnTo>
                    <a:pt x="105211" y="3608"/>
                  </a:lnTo>
                  <a:lnTo>
                    <a:pt x="105211" y="4878"/>
                  </a:lnTo>
                  <a:lnTo>
                    <a:pt x="1239321" y="4878"/>
                  </a:lnTo>
                  <a:lnTo>
                    <a:pt x="1239321" y="3608"/>
                  </a:lnTo>
                  <a:close/>
                </a:path>
                <a:path w="1344929" h="1419860">
                  <a:moveTo>
                    <a:pt x="1238051" y="2338"/>
                  </a:moveTo>
                  <a:lnTo>
                    <a:pt x="106481" y="2338"/>
                  </a:lnTo>
                  <a:lnTo>
                    <a:pt x="106481" y="3608"/>
                  </a:lnTo>
                  <a:lnTo>
                    <a:pt x="1238051" y="3608"/>
                  </a:lnTo>
                  <a:lnTo>
                    <a:pt x="1238051" y="2338"/>
                  </a:lnTo>
                  <a:close/>
                </a:path>
                <a:path w="1344929" h="1419860">
                  <a:moveTo>
                    <a:pt x="673536" y="1068"/>
                  </a:moveTo>
                  <a:lnTo>
                    <a:pt x="107751" y="1068"/>
                  </a:lnTo>
                  <a:lnTo>
                    <a:pt x="107751" y="2338"/>
                  </a:lnTo>
                  <a:lnTo>
                    <a:pt x="1236781" y="2338"/>
                  </a:lnTo>
                  <a:lnTo>
                    <a:pt x="1236781" y="2133"/>
                  </a:lnTo>
                  <a:lnTo>
                    <a:pt x="673536" y="1068"/>
                  </a:lnTo>
                  <a:close/>
                </a:path>
                <a:path w="1344929" h="1419860">
                  <a:moveTo>
                    <a:pt x="1243131" y="7418"/>
                  </a:moveTo>
                  <a:lnTo>
                    <a:pt x="101401" y="7418"/>
                  </a:lnTo>
                  <a:lnTo>
                    <a:pt x="1243131" y="8598"/>
                  </a:lnTo>
                  <a:lnTo>
                    <a:pt x="1243131" y="7418"/>
                  </a:lnTo>
                  <a:close/>
                </a:path>
                <a:path w="1344929" h="1419860">
                  <a:moveTo>
                    <a:pt x="8604" y="103938"/>
                  </a:moveTo>
                  <a:lnTo>
                    <a:pt x="7421" y="103938"/>
                  </a:lnTo>
                  <a:lnTo>
                    <a:pt x="7421" y="105208"/>
                  </a:lnTo>
                  <a:lnTo>
                    <a:pt x="6151" y="105208"/>
                  </a:lnTo>
                  <a:lnTo>
                    <a:pt x="6151" y="107748"/>
                  </a:lnTo>
                  <a:lnTo>
                    <a:pt x="4881" y="107748"/>
                  </a:lnTo>
                  <a:lnTo>
                    <a:pt x="4881" y="109018"/>
                  </a:lnTo>
                  <a:lnTo>
                    <a:pt x="8600" y="109018"/>
                  </a:lnTo>
                  <a:lnTo>
                    <a:pt x="8604" y="103938"/>
                  </a:lnTo>
                  <a:close/>
                </a:path>
                <a:path w="1344929" h="1419860">
                  <a:moveTo>
                    <a:pt x="1337111" y="102668"/>
                  </a:moveTo>
                  <a:lnTo>
                    <a:pt x="1336941" y="102668"/>
                  </a:lnTo>
                  <a:lnTo>
                    <a:pt x="1336930" y="109018"/>
                  </a:lnTo>
                  <a:lnTo>
                    <a:pt x="1340921" y="109018"/>
                  </a:lnTo>
                  <a:lnTo>
                    <a:pt x="1340921" y="107748"/>
                  </a:lnTo>
                  <a:lnTo>
                    <a:pt x="1339651" y="107748"/>
                  </a:lnTo>
                  <a:lnTo>
                    <a:pt x="1339651" y="105208"/>
                  </a:lnTo>
                  <a:lnTo>
                    <a:pt x="1338381" y="105208"/>
                  </a:lnTo>
                  <a:lnTo>
                    <a:pt x="1338381" y="103938"/>
                  </a:lnTo>
                  <a:lnTo>
                    <a:pt x="1337111" y="103938"/>
                  </a:lnTo>
                  <a:lnTo>
                    <a:pt x="1337111" y="102668"/>
                  </a:lnTo>
                  <a:close/>
                </a:path>
                <a:path w="1344929" h="1419860">
                  <a:moveTo>
                    <a:pt x="8600" y="109018"/>
                  </a:moveTo>
                  <a:lnTo>
                    <a:pt x="3611" y="109018"/>
                  </a:lnTo>
                  <a:lnTo>
                    <a:pt x="3611" y="110288"/>
                  </a:lnTo>
                  <a:lnTo>
                    <a:pt x="2341" y="110288"/>
                  </a:lnTo>
                  <a:lnTo>
                    <a:pt x="2341" y="111558"/>
                  </a:lnTo>
                  <a:lnTo>
                    <a:pt x="2141" y="111558"/>
                  </a:lnTo>
                  <a:lnTo>
                    <a:pt x="2134" y="115368"/>
                  </a:lnTo>
                  <a:lnTo>
                    <a:pt x="8594" y="115368"/>
                  </a:lnTo>
                  <a:lnTo>
                    <a:pt x="8600" y="109018"/>
                  </a:lnTo>
                  <a:close/>
                </a:path>
                <a:path w="1344929" h="1419860">
                  <a:moveTo>
                    <a:pt x="1342191" y="109018"/>
                  </a:moveTo>
                  <a:lnTo>
                    <a:pt x="1336930" y="109018"/>
                  </a:lnTo>
                  <a:lnTo>
                    <a:pt x="1336918" y="115368"/>
                  </a:lnTo>
                  <a:lnTo>
                    <a:pt x="1344529" y="115368"/>
                  </a:lnTo>
                  <a:lnTo>
                    <a:pt x="1344536" y="111558"/>
                  </a:lnTo>
                  <a:lnTo>
                    <a:pt x="1343461" y="111558"/>
                  </a:lnTo>
                  <a:lnTo>
                    <a:pt x="1343461" y="110288"/>
                  </a:lnTo>
                  <a:lnTo>
                    <a:pt x="1342191" y="110288"/>
                  </a:lnTo>
                  <a:lnTo>
                    <a:pt x="1342191" y="109018"/>
                  </a:lnTo>
                  <a:close/>
                </a:path>
                <a:path w="1344929" h="1419860">
                  <a:moveTo>
                    <a:pt x="8594" y="115368"/>
                  </a:moveTo>
                  <a:lnTo>
                    <a:pt x="2134" y="115368"/>
                  </a:lnTo>
                  <a:lnTo>
                    <a:pt x="2123" y="121718"/>
                  </a:lnTo>
                  <a:lnTo>
                    <a:pt x="8588" y="121718"/>
                  </a:lnTo>
                  <a:lnTo>
                    <a:pt x="8594" y="115368"/>
                  </a:lnTo>
                  <a:close/>
                </a:path>
                <a:path w="1344929" h="1419860">
                  <a:moveTo>
                    <a:pt x="1344529" y="115368"/>
                  </a:moveTo>
                  <a:lnTo>
                    <a:pt x="1336918" y="115368"/>
                  </a:lnTo>
                  <a:lnTo>
                    <a:pt x="1336907" y="121718"/>
                  </a:lnTo>
                  <a:lnTo>
                    <a:pt x="1344518" y="121718"/>
                  </a:lnTo>
                  <a:lnTo>
                    <a:pt x="1344529" y="115368"/>
                  </a:lnTo>
                  <a:close/>
                </a:path>
                <a:path w="1344929" h="1419860">
                  <a:moveTo>
                    <a:pt x="8588" y="121718"/>
                  </a:moveTo>
                  <a:lnTo>
                    <a:pt x="2123" y="121718"/>
                  </a:lnTo>
                  <a:lnTo>
                    <a:pt x="2112" y="128068"/>
                  </a:lnTo>
                  <a:lnTo>
                    <a:pt x="8582" y="128068"/>
                  </a:lnTo>
                  <a:lnTo>
                    <a:pt x="8588" y="121718"/>
                  </a:lnTo>
                  <a:close/>
                </a:path>
                <a:path w="1344929" h="1419860">
                  <a:moveTo>
                    <a:pt x="1344518" y="121718"/>
                  </a:moveTo>
                  <a:lnTo>
                    <a:pt x="1336907" y="121718"/>
                  </a:lnTo>
                  <a:lnTo>
                    <a:pt x="1336895" y="128068"/>
                  </a:lnTo>
                  <a:lnTo>
                    <a:pt x="1344506" y="128068"/>
                  </a:lnTo>
                  <a:lnTo>
                    <a:pt x="1344518" y="121718"/>
                  </a:lnTo>
                  <a:close/>
                </a:path>
                <a:path w="1344929" h="1419860">
                  <a:moveTo>
                    <a:pt x="8582" y="128068"/>
                  </a:moveTo>
                  <a:lnTo>
                    <a:pt x="2112" y="128068"/>
                  </a:lnTo>
                  <a:lnTo>
                    <a:pt x="2089" y="140768"/>
                  </a:lnTo>
                  <a:lnTo>
                    <a:pt x="8571" y="140768"/>
                  </a:lnTo>
                  <a:lnTo>
                    <a:pt x="8582" y="128068"/>
                  </a:lnTo>
                  <a:close/>
                </a:path>
                <a:path w="1344929" h="1419860">
                  <a:moveTo>
                    <a:pt x="1344506" y="128068"/>
                  </a:moveTo>
                  <a:lnTo>
                    <a:pt x="1336895" y="128068"/>
                  </a:lnTo>
                  <a:lnTo>
                    <a:pt x="1336872" y="140768"/>
                  </a:lnTo>
                  <a:lnTo>
                    <a:pt x="1344483" y="140768"/>
                  </a:lnTo>
                  <a:lnTo>
                    <a:pt x="1344506" y="128068"/>
                  </a:lnTo>
                  <a:close/>
                </a:path>
                <a:path w="1344929" h="1419860">
                  <a:moveTo>
                    <a:pt x="8571" y="140768"/>
                  </a:moveTo>
                  <a:lnTo>
                    <a:pt x="2089" y="140768"/>
                  </a:lnTo>
                  <a:lnTo>
                    <a:pt x="2077" y="147118"/>
                  </a:lnTo>
                  <a:lnTo>
                    <a:pt x="8565" y="147118"/>
                  </a:lnTo>
                  <a:lnTo>
                    <a:pt x="8571" y="140768"/>
                  </a:lnTo>
                  <a:close/>
                </a:path>
                <a:path w="1344929" h="1419860">
                  <a:moveTo>
                    <a:pt x="1344483" y="140768"/>
                  </a:moveTo>
                  <a:lnTo>
                    <a:pt x="1336872" y="140768"/>
                  </a:lnTo>
                  <a:lnTo>
                    <a:pt x="1336861" y="147118"/>
                  </a:lnTo>
                  <a:lnTo>
                    <a:pt x="1344472" y="147118"/>
                  </a:lnTo>
                  <a:lnTo>
                    <a:pt x="1344483" y="140768"/>
                  </a:lnTo>
                  <a:close/>
                </a:path>
                <a:path w="1344929" h="1419860">
                  <a:moveTo>
                    <a:pt x="8565" y="147118"/>
                  </a:moveTo>
                  <a:lnTo>
                    <a:pt x="2077" y="147118"/>
                  </a:lnTo>
                  <a:lnTo>
                    <a:pt x="2068" y="152198"/>
                  </a:lnTo>
                  <a:lnTo>
                    <a:pt x="8560" y="152198"/>
                  </a:lnTo>
                  <a:lnTo>
                    <a:pt x="8565" y="147118"/>
                  </a:lnTo>
                  <a:close/>
                </a:path>
                <a:path w="1344929" h="1419860">
                  <a:moveTo>
                    <a:pt x="1344472" y="147118"/>
                  </a:moveTo>
                  <a:lnTo>
                    <a:pt x="1336861" y="147118"/>
                  </a:lnTo>
                  <a:lnTo>
                    <a:pt x="1336852" y="152198"/>
                  </a:lnTo>
                  <a:lnTo>
                    <a:pt x="1344463" y="152198"/>
                  </a:lnTo>
                  <a:lnTo>
                    <a:pt x="1344472" y="147118"/>
                  </a:lnTo>
                  <a:close/>
                </a:path>
                <a:path w="1344929" h="1419860">
                  <a:moveTo>
                    <a:pt x="8560" y="152198"/>
                  </a:moveTo>
                  <a:lnTo>
                    <a:pt x="2068" y="152198"/>
                  </a:lnTo>
                  <a:lnTo>
                    <a:pt x="2046" y="164898"/>
                  </a:lnTo>
                  <a:lnTo>
                    <a:pt x="8549" y="164898"/>
                  </a:lnTo>
                  <a:lnTo>
                    <a:pt x="8560" y="152198"/>
                  </a:lnTo>
                  <a:close/>
                </a:path>
                <a:path w="1344929" h="1419860">
                  <a:moveTo>
                    <a:pt x="1344463" y="152198"/>
                  </a:moveTo>
                  <a:lnTo>
                    <a:pt x="1336852" y="152198"/>
                  </a:lnTo>
                  <a:lnTo>
                    <a:pt x="1336829" y="164898"/>
                  </a:lnTo>
                  <a:lnTo>
                    <a:pt x="1344440" y="164898"/>
                  </a:lnTo>
                  <a:lnTo>
                    <a:pt x="1344463" y="152198"/>
                  </a:lnTo>
                  <a:close/>
                </a:path>
                <a:path w="1344929" h="1419860">
                  <a:moveTo>
                    <a:pt x="8549" y="164898"/>
                  </a:moveTo>
                  <a:lnTo>
                    <a:pt x="2046" y="164898"/>
                  </a:lnTo>
                  <a:lnTo>
                    <a:pt x="2007" y="186488"/>
                  </a:lnTo>
                  <a:lnTo>
                    <a:pt x="8529" y="186488"/>
                  </a:lnTo>
                  <a:lnTo>
                    <a:pt x="8549" y="164898"/>
                  </a:lnTo>
                  <a:close/>
                </a:path>
                <a:path w="1344929" h="1419860">
                  <a:moveTo>
                    <a:pt x="1344440" y="164898"/>
                  </a:moveTo>
                  <a:lnTo>
                    <a:pt x="1336829" y="164898"/>
                  </a:lnTo>
                  <a:lnTo>
                    <a:pt x="1336790" y="186488"/>
                  </a:lnTo>
                  <a:lnTo>
                    <a:pt x="1344401" y="186488"/>
                  </a:lnTo>
                  <a:lnTo>
                    <a:pt x="1344440" y="164898"/>
                  </a:lnTo>
                  <a:close/>
                </a:path>
                <a:path w="1344929" h="1419860">
                  <a:moveTo>
                    <a:pt x="8529" y="186488"/>
                  </a:moveTo>
                  <a:lnTo>
                    <a:pt x="2007" y="186488"/>
                  </a:lnTo>
                  <a:lnTo>
                    <a:pt x="1961" y="211888"/>
                  </a:lnTo>
                  <a:lnTo>
                    <a:pt x="8506" y="211888"/>
                  </a:lnTo>
                  <a:lnTo>
                    <a:pt x="8529" y="186488"/>
                  </a:lnTo>
                  <a:close/>
                </a:path>
                <a:path w="1344929" h="1419860">
                  <a:moveTo>
                    <a:pt x="1344401" y="186488"/>
                  </a:moveTo>
                  <a:lnTo>
                    <a:pt x="1336790" y="186488"/>
                  </a:lnTo>
                  <a:lnTo>
                    <a:pt x="1336744" y="211888"/>
                  </a:lnTo>
                  <a:lnTo>
                    <a:pt x="1344356" y="211888"/>
                  </a:lnTo>
                  <a:lnTo>
                    <a:pt x="1344401" y="186488"/>
                  </a:lnTo>
                  <a:close/>
                </a:path>
                <a:path w="1344929" h="1419860">
                  <a:moveTo>
                    <a:pt x="8506" y="211888"/>
                  </a:moveTo>
                  <a:lnTo>
                    <a:pt x="1961" y="211888"/>
                  </a:lnTo>
                  <a:lnTo>
                    <a:pt x="1893" y="249988"/>
                  </a:lnTo>
                  <a:lnTo>
                    <a:pt x="8472" y="249988"/>
                  </a:lnTo>
                  <a:lnTo>
                    <a:pt x="8506" y="211888"/>
                  </a:lnTo>
                  <a:close/>
                </a:path>
                <a:path w="1344929" h="1419860">
                  <a:moveTo>
                    <a:pt x="1344356" y="211888"/>
                  </a:moveTo>
                  <a:lnTo>
                    <a:pt x="1336744" y="211888"/>
                  </a:lnTo>
                  <a:lnTo>
                    <a:pt x="1336675" y="249988"/>
                  </a:lnTo>
                  <a:lnTo>
                    <a:pt x="1344288" y="249988"/>
                  </a:lnTo>
                  <a:lnTo>
                    <a:pt x="1344356" y="211888"/>
                  </a:lnTo>
                  <a:close/>
                </a:path>
                <a:path w="1344929" h="1419860">
                  <a:moveTo>
                    <a:pt x="8364" y="370638"/>
                  </a:moveTo>
                  <a:lnTo>
                    <a:pt x="1677" y="370638"/>
                  </a:lnTo>
                  <a:lnTo>
                    <a:pt x="1659" y="380798"/>
                  </a:lnTo>
                  <a:lnTo>
                    <a:pt x="8354" y="380798"/>
                  </a:lnTo>
                  <a:lnTo>
                    <a:pt x="8364" y="370638"/>
                  </a:lnTo>
                  <a:close/>
                </a:path>
                <a:path w="1344929" h="1419860">
                  <a:moveTo>
                    <a:pt x="1344074" y="370638"/>
                  </a:moveTo>
                  <a:lnTo>
                    <a:pt x="1336459" y="370638"/>
                  </a:lnTo>
                  <a:lnTo>
                    <a:pt x="1336438" y="380798"/>
                  </a:lnTo>
                  <a:lnTo>
                    <a:pt x="1344053" y="380798"/>
                  </a:lnTo>
                  <a:lnTo>
                    <a:pt x="1344074" y="370638"/>
                  </a:lnTo>
                  <a:close/>
                </a:path>
                <a:path w="1344929" h="1419860">
                  <a:moveTo>
                    <a:pt x="1679" y="369368"/>
                  </a:moveTo>
                  <a:lnTo>
                    <a:pt x="1677" y="370638"/>
                  </a:lnTo>
                  <a:lnTo>
                    <a:pt x="1679" y="369368"/>
                  </a:lnTo>
                  <a:close/>
                </a:path>
                <a:path w="1344929" h="1419860">
                  <a:moveTo>
                    <a:pt x="8365" y="369374"/>
                  </a:moveTo>
                  <a:lnTo>
                    <a:pt x="8364" y="370638"/>
                  </a:lnTo>
                  <a:lnTo>
                    <a:pt x="1336459" y="370630"/>
                  </a:lnTo>
                  <a:lnTo>
                    <a:pt x="8365" y="369374"/>
                  </a:lnTo>
                  <a:close/>
                </a:path>
                <a:path w="1344929" h="1419860">
                  <a:moveTo>
                    <a:pt x="1344087" y="363018"/>
                  </a:moveTo>
                  <a:lnTo>
                    <a:pt x="1336472" y="363018"/>
                  </a:lnTo>
                  <a:lnTo>
                    <a:pt x="1336459" y="370630"/>
                  </a:lnTo>
                  <a:lnTo>
                    <a:pt x="1344074" y="370638"/>
                  </a:lnTo>
                  <a:lnTo>
                    <a:pt x="1344087" y="363018"/>
                  </a:lnTo>
                  <a:close/>
                </a:path>
                <a:path w="1344929" h="1419860">
                  <a:moveTo>
                    <a:pt x="1693" y="361748"/>
                  </a:moveTo>
                  <a:lnTo>
                    <a:pt x="1681" y="369368"/>
                  </a:lnTo>
                  <a:lnTo>
                    <a:pt x="8365" y="369374"/>
                  </a:lnTo>
                  <a:lnTo>
                    <a:pt x="8371" y="363018"/>
                  </a:lnTo>
                  <a:lnTo>
                    <a:pt x="1344087" y="363018"/>
                  </a:lnTo>
                  <a:lnTo>
                    <a:pt x="1693" y="361748"/>
                  </a:lnTo>
                  <a:close/>
                </a:path>
                <a:path w="1344929" h="1419860">
                  <a:moveTo>
                    <a:pt x="8393" y="337611"/>
                  </a:moveTo>
                  <a:lnTo>
                    <a:pt x="1738" y="337618"/>
                  </a:lnTo>
                  <a:lnTo>
                    <a:pt x="1693" y="361748"/>
                  </a:lnTo>
                  <a:lnTo>
                    <a:pt x="8371" y="361748"/>
                  </a:lnTo>
                  <a:lnTo>
                    <a:pt x="8393" y="337611"/>
                  </a:lnTo>
                  <a:close/>
                </a:path>
                <a:path w="1344929" h="1419860">
                  <a:moveTo>
                    <a:pt x="1344133" y="336348"/>
                  </a:moveTo>
                  <a:lnTo>
                    <a:pt x="1336518" y="336355"/>
                  </a:lnTo>
                  <a:lnTo>
                    <a:pt x="1336472" y="361748"/>
                  </a:lnTo>
                  <a:lnTo>
                    <a:pt x="1344087" y="361748"/>
                  </a:lnTo>
                  <a:lnTo>
                    <a:pt x="1344133" y="336348"/>
                  </a:lnTo>
                  <a:close/>
                </a:path>
                <a:path w="1344929" h="1419860">
                  <a:moveTo>
                    <a:pt x="8386" y="346508"/>
                  </a:moveTo>
                  <a:lnTo>
                    <a:pt x="8385" y="347778"/>
                  </a:lnTo>
                  <a:lnTo>
                    <a:pt x="1336500" y="347778"/>
                  </a:lnTo>
                  <a:lnTo>
                    <a:pt x="8386" y="346508"/>
                  </a:lnTo>
                  <a:close/>
                </a:path>
                <a:path w="1344929" h="1419860">
                  <a:moveTo>
                    <a:pt x="8399" y="331268"/>
                  </a:moveTo>
                  <a:lnTo>
                    <a:pt x="1750" y="331268"/>
                  </a:lnTo>
                  <a:lnTo>
                    <a:pt x="1738" y="337618"/>
                  </a:lnTo>
                  <a:lnTo>
                    <a:pt x="8393" y="337611"/>
                  </a:lnTo>
                  <a:lnTo>
                    <a:pt x="8399" y="331268"/>
                  </a:lnTo>
                  <a:close/>
                </a:path>
                <a:path w="1344929" h="1419860">
                  <a:moveTo>
                    <a:pt x="1344144" y="331268"/>
                  </a:moveTo>
                  <a:lnTo>
                    <a:pt x="1336530" y="331268"/>
                  </a:lnTo>
                  <a:lnTo>
                    <a:pt x="1336518" y="336355"/>
                  </a:lnTo>
                  <a:lnTo>
                    <a:pt x="1344133" y="336348"/>
                  </a:lnTo>
                  <a:lnTo>
                    <a:pt x="1344144" y="331268"/>
                  </a:lnTo>
                  <a:close/>
                </a:path>
                <a:path w="1344929" h="1419860">
                  <a:moveTo>
                    <a:pt x="1754" y="327458"/>
                  </a:moveTo>
                  <a:lnTo>
                    <a:pt x="1750" y="331268"/>
                  </a:lnTo>
                  <a:lnTo>
                    <a:pt x="8399" y="331261"/>
                  </a:lnTo>
                  <a:lnTo>
                    <a:pt x="8403" y="327464"/>
                  </a:lnTo>
                  <a:lnTo>
                    <a:pt x="1754" y="327458"/>
                  </a:lnTo>
                  <a:close/>
                </a:path>
                <a:path w="1344929" h="1419860">
                  <a:moveTo>
                    <a:pt x="672705" y="330633"/>
                  </a:moveTo>
                  <a:lnTo>
                    <a:pt x="8399" y="331268"/>
                  </a:lnTo>
                  <a:lnTo>
                    <a:pt x="1336530" y="331268"/>
                  </a:lnTo>
                  <a:lnTo>
                    <a:pt x="672705" y="330633"/>
                  </a:lnTo>
                  <a:close/>
                </a:path>
                <a:path w="1344929" h="1419860">
                  <a:moveTo>
                    <a:pt x="1336535" y="328720"/>
                  </a:moveTo>
                  <a:lnTo>
                    <a:pt x="1336530" y="329998"/>
                  </a:lnTo>
                  <a:lnTo>
                    <a:pt x="672705" y="330633"/>
                  </a:lnTo>
                  <a:lnTo>
                    <a:pt x="1344144" y="329998"/>
                  </a:lnTo>
                  <a:lnTo>
                    <a:pt x="1344149" y="328728"/>
                  </a:lnTo>
                  <a:lnTo>
                    <a:pt x="1336535" y="328720"/>
                  </a:lnTo>
                  <a:close/>
                </a:path>
                <a:path w="1344929" h="1419860">
                  <a:moveTo>
                    <a:pt x="1344167" y="317298"/>
                  </a:moveTo>
                  <a:lnTo>
                    <a:pt x="1336553" y="317305"/>
                  </a:lnTo>
                  <a:lnTo>
                    <a:pt x="1336535" y="328720"/>
                  </a:lnTo>
                  <a:lnTo>
                    <a:pt x="1344149" y="328728"/>
                  </a:lnTo>
                  <a:lnTo>
                    <a:pt x="1344167" y="317298"/>
                  </a:lnTo>
                  <a:close/>
                </a:path>
                <a:path w="1344929" h="1419860">
                  <a:moveTo>
                    <a:pt x="8411" y="318561"/>
                  </a:moveTo>
                  <a:lnTo>
                    <a:pt x="1772" y="318568"/>
                  </a:lnTo>
                  <a:lnTo>
                    <a:pt x="1754" y="327458"/>
                  </a:lnTo>
                  <a:lnTo>
                    <a:pt x="8403" y="327464"/>
                  </a:lnTo>
                  <a:lnTo>
                    <a:pt x="8406" y="323648"/>
                  </a:lnTo>
                  <a:lnTo>
                    <a:pt x="1336544" y="323648"/>
                  </a:lnTo>
                  <a:lnTo>
                    <a:pt x="8406" y="322378"/>
                  </a:lnTo>
                  <a:lnTo>
                    <a:pt x="8411" y="318561"/>
                  </a:lnTo>
                  <a:close/>
                </a:path>
                <a:path w="1344929" h="1419860">
                  <a:moveTo>
                    <a:pt x="1336553" y="317298"/>
                  </a:moveTo>
                  <a:lnTo>
                    <a:pt x="8412" y="317298"/>
                  </a:lnTo>
                  <a:lnTo>
                    <a:pt x="8411" y="318561"/>
                  </a:lnTo>
                  <a:lnTo>
                    <a:pt x="1336553" y="317298"/>
                  </a:lnTo>
                  <a:close/>
                </a:path>
                <a:path w="1344929" h="1419860">
                  <a:moveTo>
                    <a:pt x="8421" y="307138"/>
                  </a:moveTo>
                  <a:lnTo>
                    <a:pt x="1793" y="307138"/>
                  </a:lnTo>
                  <a:lnTo>
                    <a:pt x="1775" y="317298"/>
                  </a:lnTo>
                  <a:lnTo>
                    <a:pt x="8412" y="317298"/>
                  </a:lnTo>
                  <a:lnTo>
                    <a:pt x="8421" y="307138"/>
                  </a:lnTo>
                  <a:close/>
                </a:path>
                <a:path w="1344929" h="1419860">
                  <a:moveTo>
                    <a:pt x="1344188" y="307138"/>
                  </a:moveTo>
                  <a:lnTo>
                    <a:pt x="1336574" y="307138"/>
                  </a:lnTo>
                  <a:lnTo>
                    <a:pt x="1336553" y="317298"/>
                  </a:lnTo>
                  <a:lnTo>
                    <a:pt x="1344167" y="317298"/>
                  </a:lnTo>
                  <a:lnTo>
                    <a:pt x="1344188" y="307138"/>
                  </a:lnTo>
                  <a:close/>
                </a:path>
                <a:path w="1344929" h="1419860">
                  <a:moveTo>
                    <a:pt x="1344203" y="298248"/>
                  </a:moveTo>
                  <a:lnTo>
                    <a:pt x="1336590" y="298248"/>
                  </a:lnTo>
                  <a:lnTo>
                    <a:pt x="1336574" y="307130"/>
                  </a:lnTo>
                  <a:lnTo>
                    <a:pt x="1344188" y="307138"/>
                  </a:lnTo>
                  <a:lnTo>
                    <a:pt x="1344203" y="298248"/>
                  </a:lnTo>
                  <a:close/>
                </a:path>
                <a:path w="1344929" h="1419860">
                  <a:moveTo>
                    <a:pt x="8429" y="298248"/>
                  </a:moveTo>
                  <a:lnTo>
                    <a:pt x="1809" y="298248"/>
                  </a:lnTo>
                  <a:lnTo>
                    <a:pt x="1794" y="305868"/>
                  </a:lnTo>
                  <a:lnTo>
                    <a:pt x="8423" y="305868"/>
                  </a:lnTo>
                  <a:lnTo>
                    <a:pt x="8429" y="298248"/>
                  </a:lnTo>
                  <a:close/>
                </a:path>
                <a:path w="1344929" h="1419860">
                  <a:moveTo>
                    <a:pt x="8431" y="296984"/>
                  </a:moveTo>
                  <a:lnTo>
                    <a:pt x="8429" y="298248"/>
                  </a:lnTo>
                  <a:lnTo>
                    <a:pt x="1336590" y="298240"/>
                  </a:lnTo>
                  <a:lnTo>
                    <a:pt x="8431" y="296984"/>
                  </a:lnTo>
                  <a:close/>
                </a:path>
                <a:path w="1344929" h="1419860">
                  <a:moveTo>
                    <a:pt x="1344222" y="288088"/>
                  </a:moveTo>
                  <a:lnTo>
                    <a:pt x="1336608" y="288088"/>
                  </a:lnTo>
                  <a:lnTo>
                    <a:pt x="1336590" y="298240"/>
                  </a:lnTo>
                  <a:lnTo>
                    <a:pt x="1344203" y="298248"/>
                  </a:lnTo>
                  <a:lnTo>
                    <a:pt x="1344222" y="288088"/>
                  </a:lnTo>
                  <a:close/>
                </a:path>
                <a:path w="1344929" h="1419860">
                  <a:moveTo>
                    <a:pt x="8439" y="288088"/>
                  </a:moveTo>
                  <a:lnTo>
                    <a:pt x="1826" y="288088"/>
                  </a:lnTo>
                  <a:lnTo>
                    <a:pt x="1809" y="296978"/>
                  </a:lnTo>
                  <a:lnTo>
                    <a:pt x="8431" y="296984"/>
                  </a:lnTo>
                  <a:lnTo>
                    <a:pt x="8436" y="290628"/>
                  </a:lnTo>
                  <a:lnTo>
                    <a:pt x="1336603" y="290628"/>
                  </a:lnTo>
                  <a:lnTo>
                    <a:pt x="8436" y="289358"/>
                  </a:lnTo>
                  <a:lnTo>
                    <a:pt x="8439" y="288088"/>
                  </a:lnTo>
                  <a:close/>
                </a:path>
                <a:path w="1344929" h="1419860">
                  <a:moveTo>
                    <a:pt x="1827" y="286818"/>
                  </a:moveTo>
                  <a:lnTo>
                    <a:pt x="1826" y="288088"/>
                  </a:lnTo>
                  <a:lnTo>
                    <a:pt x="1827" y="286818"/>
                  </a:lnTo>
                  <a:close/>
                </a:path>
                <a:path w="1344929" h="1419860">
                  <a:moveTo>
                    <a:pt x="8440" y="286824"/>
                  </a:moveTo>
                  <a:lnTo>
                    <a:pt x="8439" y="288088"/>
                  </a:lnTo>
                  <a:lnTo>
                    <a:pt x="1336608" y="288080"/>
                  </a:lnTo>
                  <a:lnTo>
                    <a:pt x="8440" y="286824"/>
                  </a:lnTo>
                  <a:close/>
                </a:path>
                <a:path w="1344929" h="1419860">
                  <a:moveTo>
                    <a:pt x="1344247" y="272848"/>
                  </a:moveTo>
                  <a:lnTo>
                    <a:pt x="1336633" y="272855"/>
                  </a:lnTo>
                  <a:lnTo>
                    <a:pt x="1336608" y="288080"/>
                  </a:lnTo>
                  <a:lnTo>
                    <a:pt x="1344222" y="288088"/>
                  </a:lnTo>
                  <a:lnTo>
                    <a:pt x="1344247" y="272848"/>
                  </a:lnTo>
                  <a:close/>
                </a:path>
                <a:path w="1344929" h="1419860">
                  <a:moveTo>
                    <a:pt x="8450" y="274111"/>
                  </a:moveTo>
                  <a:lnTo>
                    <a:pt x="1852" y="274118"/>
                  </a:lnTo>
                  <a:lnTo>
                    <a:pt x="1829" y="286818"/>
                  </a:lnTo>
                  <a:lnTo>
                    <a:pt x="8440" y="286824"/>
                  </a:lnTo>
                  <a:lnTo>
                    <a:pt x="8444" y="281738"/>
                  </a:lnTo>
                  <a:lnTo>
                    <a:pt x="1336620" y="281738"/>
                  </a:lnTo>
                  <a:lnTo>
                    <a:pt x="8444" y="280468"/>
                  </a:lnTo>
                  <a:lnTo>
                    <a:pt x="8449" y="276658"/>
                  </a:lnTo>
                  <a:lnTo>
                    <a:pt x="1336629" y="276658"/>
                  </a:lnTo>
                  <a:lnTo>
                    <a:pt x="8449" y="275388"/>
                  </a:lnTo>
                  <a:lnTo>
                    <a:pt x="8450" y="274111"/>
                  </a:lnTo>
                  <a:close/>
                </a:path>
                <a:path w="1344929" h="1419860">
                  <a:moveTo>
                    <a:pt x="8463" y="260148"/>
                  </a:moveTo>
                  <a:lnTo>
                    <a:pt x="1875" y="260148"/>
                  </a:lnTo>
                  <a:lnTo>
                    <a:pt x="1852" y="272848"/>
                  </a:lnTo>
                  <a:lnTo>
                    <a:pt x="8451" y="272848"/>
                  </a:lnTo>
                  <a:lnTo>
                    <a:pt x="8450" y="274111"/>
                  </a:lnTo>
                  <a:lnTo>
                    <a:pt x="8463" y="260148"/>
                  </a:lnTo>
                  <a:close/>
                </a:path>
                <a:path w="1344929" h="1419860">
                  <a:moveTo>
                    <a:pt x="1344269" y="260148"/>
                  </a:moveTo>
                  <a:lnTo>
                    <a:pt x="1336656" y="260148"/>
                  </a:lnTo>
                  <a:lnTo>
                    <a:pt x="1336633" y="272848"/>
                  </a:lnTo>
                  <a:lnTo>
                    <a:pt x="1344247" y="272848"/>
                  </a:lnTo>
                  <a:lnTo>
                    <a:pt x="1344269" y="260148"/>
                  </a:lnTo>
                  <a:close/>
                </a:path>
                <a:path w="1344929" h="1419860">
                  <a:moveTo>
                    <a:pt x="8465" y="258884"/>
                  </a:moveTo>
                  <a:lnTo>
                    <a:pt x="8463" y="261418"/>
                  </a:lnTo>
                  <a:lnTo>
                    <a:pt x="1336659" y="260140"/>
                  </a:lnTo>
                  <a:lnTo>
                    <a:pt x="8465" y="258884"/>
                  </a:lnTo>
                  <a:close/>
                </a:path>
                <a:path w="1344929" h="1419860">
                  <a:moveTo>
                    <a:pt x="1877" y="258878"/>
                  </a:moveTo>
                  <a:lnTo>
                    <a:pt x="1875" y="260148"/>
                  </a:lnTo>
                  <a:lnTo>
                    <a:pt x="1877" y="258878"/>
                  </a:lnTo>
                  <a:close/>
                </a:path>
                <a:path w="1344929" h="1419860">
                  <a:moveTo>
                    <a:pt x="1344288" y="251258"/>
                  </a:moveTo>
                  <a:lnTo>
                    <a:pt x="1336675" y="251258"/>
                  </a:lnTo>
                  <a:lnTo>
                    <a:pt x="1336659" y="260140"/>
                  </a:lnTo>
                  <a:lnTo>
                    <a:pt x="1344272" y="260148"/>
                  </a:lnTo>
                  <a:lnTo>
                    <a:pt x="1344288" y="251258"/>
                  </a:lnTo>
                  <a:close/>
                </a:path>
                <a:path w="1344929" h="1419860">
                  <a:moveTo>
                    <a:pt x="8472" y="251258"/>
                  </a:moveTo>
                  <a:lnTo>
                    <a:pt x="1893" y="251258"/>
                  </a:lnTo>
                  <a:lnTo>
                    <a:pt x="1879" y="258878"/>
                  </a:lnTo>
                  <a:lnTo>
                    <a:pt x="8465" y="258884"/>
                  </a:lnTo>
                  <a:lnTo>
                    <a:pt x="8472" y="251258"/>
                  </a:lnTo>
                  <a:close/>
                </a:path>
                <a:path w="1344929" h="1419860">
                  <a:moveTo>
                    <a:pt x="8354" y="380798"/>
                  </a:moveTo>
                  <a:lnTo>
                    <a:pt x="1659" y="380798"/>
                  </a:lnTo>
                  <a:lnTo>
                    <a:pt x="1636" y="393498"/>
                  </a:lnTo>
                  <a:lnTo>
                    <a:pt x="8342" y="393498"/>
                  </a:lnTo>
                  <a:lnTo>
                    <a:pt x="8354" y="380798"/>
                  </a:lnTo>
                  <a:close/>
                </a:path>
                <a:path w="1344929" h="1419860">
                  <a:moveTo>
                    <a:pt x="1344053" y="380798"/>
                  </a:moveTo>
                  <a:lnTo>
                    <a:pt x="1336438" y="380798"/>
                  </a:lnTo>
                  <a:lnTo>
                    <a:pt x="1336415" y="393498"/>
                  </a:lnTo>
                  <a:lnTo>
                    <a:pt x="1344030" y="393498"/>
                  </a:lnTo>
                  <a:lnTo>
                    <a:pt x="1344053" y="380798"/>
                  </a:lnTo>
                  <a:close/>
                </a:path>
                <a:path w="1344929" h="1419860">
                  <a:moveTo>
                    <a:pt x="8342" y="393498"/>
                  </a:moveTo>
                  <a:lnTo>
                    <a:pt x="1636" y="393498"/>
                  </a:lnTo>
                  <a:lnTo>
                    <a:pt x="1602" y="412548"/>
                  </a:lnTo>
                  <a:lnTo>
                    <a:pt x="8325" y="412548"/>
                  </a:lnTo>
                  <a:lnTo>
                    <a:pt x="8342" y="393498"/>
                  </a:lnTo>
                  <a:close/>
                </a:path>
                <a:path w="1344929" h="1419860">
                  <a:moveTo>
                    <a:pt x="1344030" y="393498"/>
                  </a:moveTo>
                  <a:lnTo>
                    <a:pt x="1336415" y="393498"/>
                  </a:lnTo>
                  <a:lnTo>
                    <a:pt x="1336381" y="412548"/>
                  </a:lnTo>
                  <a:lnTo>
                    <a:pt x="1343996" y="412548"/>
                  </a:lnTo>
                  <a:lnTo>
                    <a:pt x="1344030" y="393498"/>
                  </a:lnTo>
                  <a:close/>
                </a:path>
                <a:path w="1344929" h="1419860">
                  <a:moveTo>
                    <a:pt x="8197" y="554788"/>
                  </a:moveTo>
                  <a:lnTo>
                    <a:pt x="1349" y="554788"/>
                  </a:lnTo>
                  <a:lnTo>
                    <a:pt x="1283" y="590348"/>
                  </a:lnTo>
                  <a:lnTo>
                    <a:pt x="8164" y="590348"/>
                  </a:lnTo>
                  <a:lnTo>
                    <a:pt x="8197" y="554788"/>
                  </a:lnTo>
                  <a:close/>
                </a:path>
                <a:path w="1344929" h="1419860">
                  <a:moveTo>
                    <a:pt x="1343742" y="554788"/>
                  </a:moveTo>
                  <a:lnTo>
                    <a:pt x="1336125" y="554788"/>
                  </a:lnTo>
                  <a:lnTo>
                    <a:pt x="1336059" y="590348"/>
                  </a:lnTo>
                  <a:lnTo>
                    <a:pt x="1343678" y="590348"/>
                  </a:lnTo>
                  <a:lnTo>
                    <a:pt x="1343742" y="554788"/>
                  </a:lnTo>
                  <a:close/>
                </a:path>
                <a:path w="1344929" h="1419860">
                  <a:moveTo>
                    <a:pt x="8266" y="478588"/>
                  </a:moveTo>
                  <a:lnTo>
                    <a:pt x="1486" y="478588"/>
                  </a:lnTo>
                  <a:lnTo>
                    <a:pt x="1349" y="554788"/>
                  </a:lnTo>
                  <a:lnTo>
                    <a:pt x="8197" y="554781"/>
                  </a:lnTo>
                  <a:lnTo>
                    <a:pt x="8215" y="535738"/>
                  </a:lnTo>
                  <a:lnTo>
                    <a:pt x="1336160" y="535738"/>
                  </a:lnTo>
                  <a:lnTo>
                    <a:pt x="8215" y="534468"/>
                  </a:lnTo>
                  <a:lnTo>
                    <a:pt x="8266" y="478588"/>
                  </a:lnTo>
                  <a:close/>
                </a:path>
                <a:path w="1344929" h="1419860">
                  <a:moveTo>
                    <a:pt x="1336128" y="553525"/>
                  </a:moveTo>
                  <a:lnTo>
                    <a:pt x="8197" y="554788"/>
                  </a:lnTo>
                  <a:lnTo>
                    <a:pt x="1336125" y="554788"/>
                  </a:lnTo>
                  <a:lnTo>
                    <a:pt x="1336128" y="553525"/>
                  </a:lnTo>
                  <a:close/>
                </a:path>
                <a:path w="1344929" h="1419860">
                  <a:moveTo>
                    <a:pt x="1343880" y="478588"/>
                  </a:moveTo>
                  <a:lnTo>
                    <a:pt x="1336263" y="478588"/>
                  </a:lnTo>
                  <a:lnTo>
                    <a:pt x="1336128" y="553525"/>
                  </a:lnTo>
                  <a:lnTo>
                    <a:pt x="1343744" y="553518"/>
                  </a:lnTo>
                  <a:lnTo>
                    <a:pt x="1343880" y="478588"/>
                  </a:lnTo>
                  <a:close/>
                </a:path>
                <a:path w="1344929" h="1419860">
                  <a:moveTo>
                    <a:pt x="8206" y="544628"/>
                  </a:moveTo>
                  <a:lnTo>
                    <a:pt x="8205" y="545898"/>
                  </a:lnTo>
                  <a:lnTo>
                    <a:pt x="1336141" y="545898"/>
                  </a:lnTo>
                  <a:lnTo>
                    <a:pt x="8206" y="544628"/>
                  </a:lnTo>
                  <a:close/>
                </a:path>
                <a:path w="1344929" h="1419860">
                  <a:moveTo>
                    <a:pt x="8267" y="477324"/>
                  </a:moveTo>
                  <a:lnTo>
                    <a:pt x="8266" y="478588"/>
                  </a:lnTo>
                  <a:lnTo>
                    <a:pt x="1336263" y="478580"/>
                  </a:lnTo>
                  <a:lnTo>
                    <a:pt x="8267" y="477324"/>
                  </a:lnTo>
                  <a:close/>
                </a:path>
                <a:path w="1344929" h="1419860">
                  <a:moveTo>
                    <a:pt x="1343889" y="473508"/>
                  </a:moveTo>
                  <a:lnTo>
                    <a:pt x="1336272" y="473508"/>
                  </a:lnTo>
                  <a:lnTo>
                    <a:pt x="1336263" y="478580"/>
                  </a:lnTo>
                  <a:lnTo>
                    <a:pt x="1343880" y="478588"/>
                  </a:lnTo>
                  <a:lnTo>
                    <a:pt x="1343889" y="473508"/>
                  </a:lnTo>
                  <a:close/>
                </a:path>
                <a:path w="1344929" h="1419860">
                  <a:moveTo>
                    <a:pt x="8270" y="473508"/>
                  </a:moveTo>
                  <a:lnTo>
                    <a:pt x="1493" y="473508"/>
                  </a:lnTo>
                  <a:lnTo>
                    <a:pt x="1486" y="477318"/>
                  </a:lnTo>
                  <a:lnTo>
                    <a:pt x="8267" y="477324"/>
                  </a:lnTo>
                  <a:lnTo>
                    <a:pt x="8270" y="473508"/>
                  </a:lnTo>
                  <a:close/>
                </a:path>
                <a:path w="1344929" h="1419860">
                  <a:moveTo>
                    <a:pt x="1495" y="472238"/>
                  </a:moveTo>
                  <a:lnTo>
                    <a:pt x="1493" y="473508"/>
                  </a:lnTo>
                  <a:lnTo>
                    <a:pt x="1495" y="472238"/>
                  </a:lnTo>
                  <a:close/>
                </a:path>
                <a:path w="1344929" h="1419860">
                  <a:moveTo>
                    <a:pt x="672272" y="472873"/>
                  </a:moveTo>
                  <a:lnTo>
                    <a:pt x="8271" y="473508"/>
                  </a:lnTo>
                  <a:lnTo>
                    <a:pt x="1336272" y="473508"/>
                  </a:lnTo>
                  <a:lnTo>
                    <a:pt x="672272" y="472873"/>
                  </a:lnTo>
                  <a:close/>
                </a:path>
                <a:path w="1344929" h="1419860">
                  <a:moveTo>
                    <a:pt x="1343898" y="468428"/>
                  </a:moveTo>
                  <a:lnTo>
                    <a:pt x="1336282" y="468428"/>
                  </a:lnTo>
                  <a:lnTo>
                    <a:pt x="1336270" y="472238"/>
                  </a:lnTo>
                  <a:lnTo>
                    <a:pt x="1329568" y="472244"/>
                  </a:lnTo>
                  <a:lnTo>
                    <a:pt x="1343889" y="473508"/>
                  </a:lnTo>
                  <a:lnTo>
                    <a:pt x="1343898" y="468428"/>
                  </a:lnTo>
                  <a:close/>
                </a:path>
                <a:path w="1344929" h="1419860">
                  <a:moveTo>
                    <a:pt x="8275" y="468428"/>
                  </a:moveTo>
                  <a:lnTo>
                    <a:pt x="1504" y="468428"/>
                  </a:lnTo>
                  <a:lnTo>
                    <a:pt x="1497" y="472238"/>
                  </a:lnTo>
                  <a:lnTo>
                    <a:pt x="8272" y="472238"/>
                  </a:lnTo>
                  <a:lnTo>
                    <a:pt x="8275" y="468428"/>
                  </a:lnTo>
                  <a:close/>
                </a:path>
                <a:path w="1344929" h="1419860">
                  <a:moveTo>
                    <a:pt x="8277" y="467164"/>
                  </a:moveTo>
                  <a:lnTo>
                    <a:pt x="8275" y="468428"/>
                  </a:lnTo>
                  <a:lnTo>
                    <a:pt x="1336282" y="468420"/>
                  </a:lnTo>
                  <a:lnTo>
                    <a:pt x="8277" y="467164"/>
                  </a:lnTo>
                  <a:close/>
                </a:path>
                <a:path w="1344929" h="1419860">
                  <a:moveTo>
                    <a:pt x="1343917" y="456998"/>
                  </a:moveTo>
                  <a:lnTo>
                    <a:pt x="1336300" y="457005"/>
                  </a:lnTo>
                  <a:lnTo>
                    <a:pt x="1336282" y="468420"/>
                  </a:lnTo>
                  <a:lnTo>
                    <a:pt x="1343898" y="468428"/>
                  </a:lnTo>
                  <a:lnTo>
                    <a:pt x="1343917" y="456998"/>
                  </a:lnTo>
                  <a:close/>
                </a:path>
                <a:path w="1344929" h="1419860">
                  <a:moveTo>
                    <a:pt x="8284" y="458261"/>
                  </a:moveTo>
                  <a:lnTo>
                    <a:pt x="1522" y="458268"/>
                  </a:lnTo>
                  <a:lnTo>
                    <a:pt x="1504" y="467158"/>
                  </a:lnTo>
                  <a:lnTo>
                    <a:pt x="8277" y="467164"/>
                  </a:lnTo>
                  <a:lnTo>
                    <a:pt x="8284" y="458261"/>
                  </a:lnTo>
                  <a:close/>
                </a:path>
                <a:path w="1344929" h="1419860">
                  <a:moveTo>
                    <a:pt x="1336300" y="456998"/>
                  </a:moveTo>
                  <a:lnTo>
                    <a:pt x="8285" y="456998"/>
                  </a:lnTo>
                  <a:lnTo>
                    <a:pt x="8284" y="458261"/>
                  </a:lnTo>
                  <a:lnTo>
                    <a:pt x="1336300" y="456998"/>
                  </a:lnTo>
                  <a:close/>
                </a:path>
                <a:path w="1344929" h="1419860">
                  <a:moveTo>
                    <a:pt x="8289" y="453181"/>
                  </a:moveTo>
                  <a:lnTo>
                    <a:pt x="1531" y="453188"/>
                  </a:lnTo>
                  <a:lnTo>
                    <a:pt x="1524" y="456998"/>
                  </a:lnTo>
                  <a:lnTo>
                    <a:pt x="8285" y="456998"/>
                  </a:lnTo>
                  <a:lnTo>
                    <a:pt x="8289" y="453181"/>
                  </a:lnTo>
                  <a:close/>
                </a:path>
                <a:path w="1344929" h="1419860">
                  <a:moveTo>
                    <a:pt x="1343926" y="451918"/>
                  </a:moveTo>
                  <a:lnTo>
                    <a:pt x="1336312" y="451925"/>
                  </a:lnTo>
                  <a:lnTo>
                    <a:pt x="1336300" y="456998"/>
                  </a:lnTo>
                  <a:lnTo>
                    <a:pt x="1343917" y="456998"/>
                  </a:lnTo>
                  <a:lnTo>
                    <a:pt x="1343926" y="451918"/>
                  </a:lnTo>
                  <a:close/>
                </a:path>
                <a:path w="1344929" h="1419860">
                  <a:moveTo>
                    <a:pt x="8294" y="448108"/>
                  </a:moveTo>
                  <a:lnTo>
                    <a:pt x="1540" y="448108"/>
                  </a:lnTo>
                  <a:lnTo>
                    <a:pt x="1531" y="453188"/>
                  </a:lnTo>
                  <a:lnTo>
                    <a:pt x="8289" y="453181"/>
                  </a:lnTo>
                  <a:lnTo>
                    <a:pt x="8294" y="448108"/>
                  </a:lnTo>
                  <a:close/>
                </a:path>
                <a:path w="1344929" h="1419860">
                  <a:moveTo>
                    <a:pt x="1343935" y="448108"/>
                  </a:moveTo>
                  <a:lnTo>
                    <a:pt x="1336318" y="448108"/>
                  </a:lnTo>
                  <a:lnTo>
                    <a:pt x="1336312" y="451925"/>
                  </a:lnTo>
                  <a:lnTo>
                    <a:pt x="1343926" y="451918"/>
                  </a:lnTo>
                  <a:lnTo>
                    <a:pt x="1343935" y="448108"/>
                  </a:lnTo>
                  <a:close/>
                </a:path>
                <a:path w="1344929" h="1419860">
                  <a:moveTo>
                    <a:pt x="8321" y="417628"/>
                  </a:moveTo>
                  <a:lnTo>
                    <a:pt x="1593" y="417628"/>
                  </a:lnTo>
                  <a:lnTo>
                    <a:pt x="1540" y="448108"/>
                  </a:lnTo>
                  <a:lnTo>
                    <a:pt x="8294" y="448101"/>
                  </a:lnTo>
                  <a:lnTo>
                    <a:pt x="8321" y="417628"/>
                  </a:lnTo>
                  <a:close/>
                </a:path>
                <a:path w="1344929" h="1419860">
                  <a:moveTo>
                    <a:pt x="1336321" y="446845"/>
                  </a:moveTo>
                  <a:lnTo>
                    <a:pt x="8294" y="448108"/>
                  </a:lnTo>
                  <a:lnTo>
                    <a:pt x="1336318" y="448108"/>
                  </a:lnTo>
                  <a:lnTo>
                    <a:pt x="1336321" y="446845"/>
                  </a:lnTo>
                  <a:close/>
                </a:path>
                <a:path w="1344929" h="1419860">
                  <a:moveTo>
                    <a:pt x="1343990" y="417628"/>
                  </a:moveTo>
                  <a:lnTo>
                    <a:pt x="1336374" y="417628"/>
                  </a:lnTo>
                  <a:lnTo>
                    <a:pt x="1336321" y="446845"/>
                  </a:lnTo>
                  <a:lnTo>
                    <a:pt x="1343935" y="446838"/>
                  </a:lnTo>
                  <a:lnTo>
                    <a:pt x="1343990" y="417628"/>
                  </a:lnTo>
                  <a:close/>
                </a:path>
                <a:path w="1344929" h="1419860">
                  <a:moveTo>
                    <a:pt x="1336367" y="420168"/>
                  </a:moveTo>
                  <a:lnTo>
                    <a:pt x="8318" y="421438"/>
                  </a:lnTo>
                  <a:lnTo>
                    <a:pt x="1336365" y="421438"/>
                  </a:lnTo>
                  <a:lnTo>
                    <a:pt x="1336367" y="420168"/>
                  </a:lnTo>
                  <a:close/>
                </a:path>
                <a:path w="1344929" h="1419860">
                  <a:moveTo>
                    <a:pt x="1595" y="416358"/>
                  </a:moveTo>
                  <a:lnTo>
                    <a:pt x="1593" y="417628"/>
                  </a:lnTo>
                  <a:lnTo>
                    <a:pt x="1595" y="416358"/>
                  </a:lnTo>
                  <a:close/>
                </a:path>
                <a:path w="1344929" h="1419860">
                  <a:moveTo>
                    <a:pt x="8323" y="416364"/>
                  </a:moveTo>
                  <a:lnTo>
                    <a:pt x="8321" y="417628"/>
                  </a:lnTo>
                  <a:lnTo>
                    <a:pt x="1336374" y="417620"/>
                  </a:lnTo>
                  <a:lnTo>
                    <a:pt x="8323" y="416364"/>
                  </a:lnTo>
                  <a:close/>
                </a:path>
                <a:path w="1344929" h="1419860">
                  <a:moveTo>
                    <a:pt x="1343996" y="413818"/>
                  </a:moveTo>
                  <a:lnTo>
                    <a:pt x="1336381" y="413818"/>
                  </a:lnTo>
                  <a:lnTo>
                    <a:pt x="1336374" y="417620"/>
                  </a:lnTo>
                  <a:lnTo>
                    <a:pt x="1343990" y="417628"/>
                  </a:lnTo>
                  <a:lnTo>
                    <a:pt x="1343996" y="413818"/>
                  </a:lnTo>
                  <a:close/>
                </a:path>
                <a:path w="1344929" h="1419860">
                  <a:moveTo>
                    <a:pt x="8325" y="413818"/>
                  </a:moveTo>
                  <a:lnTo>
                    <a:pt x="1602" y="413818"/>
                  </a:lnTo>
                  <a:lnTo>
                    <a:pt x="1597" y="416358"/>
                  </a:lnTo>
                  <a:lnTo>
                    <a:pt x="8323" y="416364"/>
                  </a:lnTo>
                  <a:lnTo>
                    <a:pt x="8325" y="413818"/>
                  </a:lnTo>
                  <a:close/>
                </a:path>
                <a:path w="1344929" h="1419860">
                  <a:moveTo>
                    <a:pt x="8164" y="590348"/>
                  </a:moveTo>
                  <a:lnTo>
                    <a:pt x="1283" y="590348"/>
                  </a:lnTo>
                  <a:lnTo>
                    <a:pt x="1249" y="609398"/>
                  </a:lnTo>
                  <a:lnTo>
                    <a:pt x="8147" y="609398"/>
                  </a:lnTo>
                  <a:lnTo>
                    <a:pt x="8164" y="590348"/>
                  </a:lnTo>
                  <a:close/>
                </a:path>
                <a:path w="1344929" h="1419860">
                  <a:moveTo>
                    <a:pt x="1343678" y="590348"/>
                  </a:moveTo>
                  <a:lnTo>
                    <a:pt x="1336059" y="590348"/>
                  </a:lnTo>
                  <a:lnTo>
                    <a:pt x="1336024" y="609398"/>
                  </a:lnTo>
                  <a:lnTo>
                    <a:pt x="1343644" y="609398"/>
                  </a:lnTo>
                  <a:lnTo>
                    <a:pt x="1343678" y="590348"/>
                  </a:lnTo>
                  <a:close/>
                </a:path>
                <a:path w="1344929" h="1419860">
                  <a:moveTo>
                    <a:pt x="8147" y="609398"/>
                  </a:moveTo>
                  <a:lnTo>
                    <a:pt x="1249" y="609398"/>
                  </a:lnTo>
                  <a:lnTo>
                    <a:pt x="926" y="789738"/>
                  </a:lnTo>
                  <a:lnTo>
                    <a:pt x="7984" y="789738"/>
                  </a:lnTo>
                  <a:lnTo>
                    <a:pt x="8147" y="609398"/>
                  </a:lnTo>
                  <a:close/>
                </a:path>
                <a:path w="1344929" h="1419860">
                  <a:moveTo>
                    <a:pt x="1343644" y="609398"/>
                  </a:moveTo>
                  <a:lnTo>
                    <a:pt x="1336024" y="609398"/>
                  </a:lnTo>
                  <a:lnTo>
                    <a:pt x="1335698" y="789738"/>
                  </a:lnTo>
                  <a:lnTo>
                    <a:pt x="1343320" y="789738"/>
                  </a:lnTo>
                  <a:lnTo>
                    <a:pt x="1343644" y="609398"/>
                  </a:lnTo>
                  <a:close/>
                </a:path>
                <a:path w="1344929" h="1419860">
                  <a:moveTo>
                    <a:pt x="7984" y="789738"/>
                  </a:moveTo>
                  <a:lnTo>
                    <a:pt x="926" y="789738"/>
                  </a:lnTo>
                  <a:lnTo>
                    <a:pt x="873" y="818948"/>
                  </a:lnTo>
                  <a:lnTo>
                    <a:pt x="7957" y="818948"/>
                  </a:lnTo>
                  <a:lnTo>
                    <a:pt x="7984" y="789738"/>
                  </a:lnTo>
                  <a:close/>
                </a:path>
                <a:path w="1344929" h="1419860">
                  <a:moveTo>
                    <a:pt x="1343320" y="789738"/>
                  </a:moveTo>
                  <a:lnTo>
                    <a:pt x="1335698" y="789738"/>
                  </a:lnTo>
                  <a:lnTo>
                    <a:pt x="1335645" y="818948"/>
                  </a:lnTo>
                  <a:lnTo>
                    <a:pt x="1343268" y="818948"/>
                  </a:lnTo>
                  <a:lnTo>
                    <a:pt x="1343320" y="789738"/>
                  </a:lnTo>
                  <a:close/>
                </a:path>
                <a:path w="1344929" h="1419860">
                  <a:moveTo>
                    <a:pt x="7803" y="990391"/>
                  </a:moveTo>
                  <a:lnTo>
                    <a:pt x="571" y="990398"/>
                  </a:lnTo>
                  <a:lnTo>
                    <a:pt x="562" y="992938"/>
                  </a:lnTo>
                  <a:lnTo>
                    <a:pt x="7800" y="992938"/>
                  </a:lnTo>
                  <a:lnTo>
                    <a:pt x="7803" y="990391"/>
                  </a:lnTo>
                  <a:close/>
                </a:path>
                <a:path w="1344929" h="1419860">
                  <a:moveTo>
                    <a:pt x="1335337" y="990390"/>
                  </a:moveTo>
                  <a:lnTo>
                    <a:pt x="1335330" y="992938"/>
                  </a:lnTo>
                  <a:lnTo>
                    <a:pt x="1342956" y="992938"/>
                  </a:lnTo>
                  <a:lnTo>
                    <a:pt x="1342961" y="990398"/>
                  </a:lnTo>
                  <a:lnTo>
                    <a:pt x="1335337" y="990390"/>
                  </a:lnTo>
                  <a:close/>
                </a:path>
                <a:path w="1344929" h="1419860">
                  <a:moveTo>
                    <a:pt x="1342965" y="989128"/>
                  </a:moveTo>
                  <a:lnTo>
                    <a:pt x="1342963" y="990398"/>
                  </a:lnTo>
                  <a:lnTo>
                    <a:pt x="1342965" y="989128"/>
                  </a:lnTo>
                  <a:close/>
                </a:path>
                <a:path w="1344929" h="1419860">
                  <a:moveTo>
                    <a:pt x="7804" y="989134"/>
                  </a:moveTo>
                  <a:lnTo>
                    <a:pt x="7803" y="990391"/>
                  </a:lnTo>
                  <a:lnTo>
                    <a:pt x="8193" y="989135"/>
                  </a:lnTo>
                  <a:lnTo>
                    <a:pt x="7804" y="989134"/>
                  </a:lnTo>
                  <a:close/>
                </a:path>
                <a:path w="1344929" h="1419860">
                  <a:moveTo>
                    <a:pt x="1342972" y="984048"/>
                  </a:moveTo>
                  <a:lnTo>
                    <a:pt x="1335346" y="984055"/>
                  </a:lnTo>
                  <a:lnTo>
                    <a:pt x="1335339" y="989135"/>
                  </a:lnTo>
                  <a:lnTo>
                    <a:pt x="1342963" y="989128"/>
                  </a:lnTo>
                  <a:lnTo>
                    <a:pt x="1342972" y="984048"/>
                  </a:lnTo>
                  <a:close/>
                </a:path>
                <a:path w="1344929" h="1419860">
                  <a:moveTo>
                    <a:pt x="7808" y="985311"/>
                  </a:moveTo>
                  <a:lnTo>
                    <a:pt x="578" y="985318"/>
                  </a:lnTo>
                  <a:lnTo>
                    <a:pt x="568" y="989128"/>
                  </a:lnTo>
                  <a:lnTo>
                    <a:pt x="7804" y="989134"/>
                  </a:lnTo>
                  <a:lnTo>
                    <a:pt x="7808" y="985311"/>
                  </a:lnTo>
                  <a:close/>
                </a:path>
                <a:path w="1344929" h="1419860">
                  <a:moveTo>
                    <a:pt x="7812" y="980238"/>
                  </a:moveTo>
                  <a:lnTo>
                    <a:pt x="587" y="980238"/>
                  </a:lnTo>
                  <a:lnTo>
                    <a:pt x="578" y="985318"/>
                  </a:lnTo>
                  <a:lnTo>
                    <a:pt x="7808" y="985311"/>
                  </a:lnTo>
                  <a:lnTo>
                    <a:pt x="7812" y="980238"/>
                  </a:lnTo>
                  <a:close/>
                </a:path>
                <a:path w="1344929" h="1419860">
                  <a:moveTo>
                    <a:pt x="1342981" y="980238"/>
                  </a:moveTo>
                  <a:lnTo>
                    <a:pt x="1335355" y="980238"/>
                  </a:lnTo>
                  <a:lnTo>
                    <a:pt x="1335346" y="984055"/>
                  </a:lnTo>
                  <a:lnTo>
                    <a:pt x="1342972" y="984048"/>
                  </a:lnTo>
                  <a:lnTo>
                    <a:pt x="1342981" y="980238"/>
                  </a:lnTo>
                  <a:close/>
                </a:path>
                <a:path w="1344929" h="1419860">
                  <a:moveTo>
                    <a:pt x="1342990" y="973888"/>
                  </a:moveTo>
                  <a:lnTo>
                    <a:pt x="596" y="975158"/>
                  </a:lnTo>
                  <a:lnTo>
                    <a:pt x="587" y="980238"/>
                  </a:lnTo>
                  <a:lnTo>
                    <a:pt x="7812" y="980231"/>
                  </a:lnTo>
                  <a:lnTo>
                    <a:pt x="7817" y="975158"/>
                  </a:lnTo>
                  <a:lnTo>
                    <a:pt x="1342988" y="975158"/>
                  </a:lnTo>
                  <a:lnTo>
                    <a:pt x="1342990" y="973888"/>
                  </a:lnTo>
                  <a:close/>
                </a:path>
                <a:path w="1344929" h="1419860">
                  <a:moveTo>
                    <a:pt x="1342988" y="975158"/>
                  </a:moveTo>
                  <a:lnTo>
                    <a:pt x="1335365" y="975158"/>
                  </a:lnTo>
                  <a:lnTo>
                    <a:pt x="1335355" y="978968"/>
                  </a:lnTo>
                  <a:lnTo>
                    <a:pt x="653689" y="979620"/>
                  </a:lnTo>
                  <a:lnTo>
                    <a:pt x="1342981" y="978968"/>
                  </a:lnTo>
                  <a:lnTo>
                    <a:pt x="1342988" y="975158"/>
                  </a:lnTo>
                  <a:close/>
                </a:path>
                <a:path w="1344929" h="1419860">
                  <a:moveTo>
                    <a:pt x="7821" y="970071"/>
                  </a:moveTo>
                  <a:lnTo>
                    <a:pt x="605" y="970078"/>
                  </a:lnTo>
                  <a:lnTo>
                    <a:pt x="596" y="973888"/>
                  </a:lnTo>
                  <a:lnTo>
                    <a:pt x="7817" y="973888"/>
                  </a:lnTo>
                  <a:lnTo>
                    <a:pt x="7821" y="970071"/>
                  </a:lnTo>
                  <a:close/>
                </a:path>
                <a:path w="1344929" h="1419860">
                  <a:moveTo>
                    <a:pt x="1342999" y="968808"/>
                  </a:moveTo>
                  <a:lnTo>
                    <a:pt x="1335376" y="968815"/>
                  </a:lnTo>
                  <a:lnTo>
                    <a:pt x="1335365" y="973888"/>
                  </a:lnTo>
                  <a:lnTo>
                    <a:pt x="1342990" y="973888"/>
                  </a:lnTo>
                  <a:lnTo>
                    <a:pt x="1342999" y="968808"/>
                  </a:lnTo>
                  <a:close/>
                </a:path>
                <a:path w="1344929" h="1419860">
                  <a:moveTo>
                    <a:pt x="623" y="958648"/>
                  </a:moveTo>
                  <a:lnTo>
                    <a:pt x="605" y="970078"/>
                  </a:lnTo>
                  <a:lnTo>
                    <a:pt x="7821" y="970071"/>
                  </a:lnTo>
                  <a:lnTo>
                    <a:pt x="7831" y="958654"/>
                  </a:lnTo>
                  <a:lnTo>
                    <a:pt x="623" y="958648"/>
                  </a:lnTo>
                  <a:close/>
                </a:path>
                <a:path w="1344929" h="1419860">
                  <a:moveTo>
                    <a:pt x="1335390" y="959910"/>
                  </a:moveTo>
                  <a:lnTo>
                    <a:pt x="1335376" y="968815"/>
                  </a:lnTo>
                  <a:lnTo>
                    <a:pt x="1342999" y="968808"/>
                  </a:lnTo>
                  <a:lnTo>
                    <a:pt x="1343016" y="959918"/>
                  </a:lnTo>
                  <a:lnTo>
                    <a:pt x="1335390" y="959910"/>
                  </a:lnTo>
                  <a:close/>
                </a:path>
                <a:path w="1344929" h="1419860">
                  <a:moveTo>
                    <a:pt x="1335411" y="949750"/>
                  </a:moveTo>
                  <a:lnTo>
                    <a:pt x="1335401" y="953568"/>
                  </a:lnTo>
                  <a:lnTo>
                    <a:pt x="7835" y="954838"/>
                  </a:lnTo>
                  <a:lnTo>
                    <a:pt x="1335401" y="954838"/>
                  </a:lnTo>
                  <a:lnTo>
                    <a:pt x="1335392" y="958648"/>
                  </a:lnTo>
                  <a:lnTo>
                    <a:pt x="1343018" y="958648"/>
                  </a:lnTo>
                  <a:lnTo>
                    <a:pt x="1343018" y="959918"/>
                  </a:lnTo>
                  <a:lnTo>
                    <a:pt x="1343034" y="949758"/>
                  </a:lnTo>
                  <a:lnTo>
                    <a:pt x="1335411" y="949750"/>
                  </a:lnTo>
                  <a:close/>
                </a:path>
                <a:path w="1344929" h="1419860">
                  <a:moveTo>
                    <a:pt x="1335392" y="958648"/>
                  </a:moveTo>
                  <a:lnTo>
                    <a:pt x="7831" y="958654"/>
                  </a:lnTo>
                  <a:lnTo>
                    <a:pt x="1335390" y="959910"/>
                  </a:lnTo>
                  <a:lnTo>
                    <a:pt x="1335392" y="958648"/>
                  </a:lnTo>
                  <a:close/>
                </a:path>
                <a:path w="1344929" h="1419860">
                  <a:moveTo>
                    <a:pt x="641" y="948488"/>
                  </a:moveTo>
                  <a:lnTo>
                    <a:pt x="623" y="958648"/>
                  </a:lnTo>
                  <a:lnTo>
                    <a:pt x="7831" y="958648"/>
                  </a:lnTo>
                  <a:lnTo>
                    <a:pt x="7840" y="948494"/>
                  </a:lnTo>
                  <a:lnTo>
                    <a:pt x="641" y="948488"/>
                  </a:lnTo>
                  <a:close/>
                </a:path>
                <a:path w="1344929" h="1419860">
                  <a:moveTo>
                    <a:pt x="1335408" y="949758"/>
                  </a:moveTo>
                  <a:close/>
                </a:path>
                <a:path w="1344929" h="1419860">
                  <a:moveTo>
                    <a:pt x="7844" y="943408"/>
                  </a:moveTo>
                  <a:lnTo>
                    <a:pt x="653" y="943408"/>
                  </a:lnTo>
                  <a:lnTo>
                    <a:pt x="641" y="948488"/>
                  </a:lnTo>
                  <a:lnTo>
                    <a:pt x="7840" y="948488"/>
                  </a:lnTo>
                  <a:lnTo>
                    <a:pt x="7844" y="943408"/>
                  </a:lnTo>
                  <a:close/>
                </a:path>
                <a:path w="1344929" h="1419860">
                  <a:moveTo>
                    <a:pt x="1343047" y="943408"/>
                  </a:moveTo>
                  <a:lnTo>
                    <a:pt x="1335422" y="943408"/>
                  </a:lnTo>
                  <a:lnTo>
                    <a:pt x="1335413" y="948488"/>
                  </a:lnTo>
                  <a:lnTo>
                    <a:pt x="1343036" y="948488"/>
                  </a:lnTo>
                  <a:lnTo>
                    <a:pt x="1343047" y="943408"/>
                  </a:lnTo>
                  <a:close/>
                </a:path>
                <a:path w="1344929" h="1419860">
                  <a:moveTo>
                    <a:pt x="7846" y="942138"/>
                  </a:moveTo>
                  <a:lnTo>
                    <a:pt x="7844" y="943408"/>
                  </a:lnTo>
                  <a:lnTo>
                    <a:pt x="1335422" y="943408"/>
                  </a:lnTo>
                  <a:lnTo>
                    <a:pt x="7846" y="942138"/>
                  </a:lnTo>
                  <a:close/>
                </a:path>
                <a:path w="1344929" h="1419860">
                  <a:moveTo>
                    <a:pt x="7855" y="933248"/>
                  </a:moveTo>
                  <a:lnTo>
                    <a:pt x="671" y="933248"/>
                  </a:lnTo>
                  <a:lnTo>
                    <a:pt x="653" y="942138"/>
                  </a:lnTo>
                  <a:lnTo>
                    <a:pt x="7846" y="942138"/>
                  </a:lnTo>
                  <a:lnTo>
                    <a:pt x="7850" y="938328"/>
                  </a:lnTo>
                  <a:lnTo>
                    <a:pt x="1335431" y="938328"/>
                  </a:lnTo>
                  <a:lnTo>
                    <a:pt x="7850" y="937058"/>
                  </a:lnTo>
                  <a:lnTo>
                    <a:pt x="7855" y="933248"/>
                  </a:lnTo>
                  <a:close/>
                </a:path>
                <a:path w="1344929" h="1419860">
                  <a:moveTo>
                    <a:pt x="1343065" y="933248"/>
                  </a:moveTo>
                  <a:lnTo>
                    <a:pt x="1335440" y="933248"/>
                  </a:lnTo>
                  <a:lnTo>
                    <a:pt x="1335422" y="942138"/>
                  </a:lnTo>
                  <a:lnTo>
                    <a:pt x="1343047" y="942138"/>
                  </a:lnTo>
                  <a:lnTo>
                    <a:pt x="1343065" y="933248"/>
                  </a:lnTo>
                  <a:close/>
                </a:path>
                <a:path w="1344929" h="1419860">
                  <a:moveTo>
                    <a:pt x="7873" y="912928"/>
                  </a:moveTo>
                  <a:lnTo>
                    <a:pt x="707" y="912928"/>
                  </a:lnTo>
                  <a:lnTo>
                    <a:pt x="671" y="933248"/>
                  </a:lnTo>
                  <a:lnTo>
                    <a:pt x="7855" y="933241"/>
                  </a:lnTo>
                  <a:lnTo>
                    <a:pt x="7873" y="912928"/>
                  </a:lnTo>
                  <a:close/>
                </a:path>
                <a:path w="1344929" h="1419860">
                  <a:moveTo>
                    <a:pt x="1335442" y="931985"/>
                  </a:moveTo>
                  <a:lnTo>
                    <a:pt x="7855" y="933248"/>
                  </a:lnTo>
                  <a:lnTo>
                    <a:pt x="1335440" y="933248"/>
                  </a:lnTo>
                  <a:lnTo>
                    <a:pt x="1335442" y="931985"/>
                  </a:lnTo>
                  <a:close/>
                </a:path>
                <a:path w="1344929" h="1419860">
                  <a:moveTo>
                    <a:pt x="1343102" y="912928"/>
                  </a:moveTo>
                  <a:lnTo>
                    <a:pt x="1335477" y="912928"/>
                  </a:lnTo>
                  <a:lnTo>
                    <a:pt x="1335442" y="931985"/>
                  </a:lnTo>
                  <a:lnTo>
                    <a:pt x="1343065" y="931978"/>
                  </a:lnTo>
                  <a:lnTo>
                    <a:pt x="1343102" y="912928"/>
                  </a:lnTo>
                  <a:close/>
                </a:path>
                <a:path w="1344929" h="1419860">
                  <a:moveTo>
                    <a:pt x="1335459" y="921818"/>
                  </a:moveTo>
                  <a:lnTo>
                    <a:pt x="7864" y="923088"/>
                  </a:lnTo>
                  <a:lnTo>
                    <a:pt x="1335456" y="923088"/>
                  </a:lnTo>
                  <a:lnTo>
                    <a:pt x="1335459" y="921818"/>
                  </a:lnTo>
                  <a:close/>
                </a:path>
                <a:path w="1344929" h="1419860">
                  <a:moveTo>
                    <a:pt x="7874" y="911664"/>
                  </a:moveTo>
                  <a:lnTo>
                    <a:pt x="7873" y="912928"/>
                  </a:lnTo>
                  <a:lnTo>
                    <a:pt x="1335477" y="912920"/>
                  </a:lnTo>
                  <a:lnTo>
                    <a:pt x="7874" y="911664"/>
                  </a:lnTo>
                  <a:close/>
                </a:path>
                <a:path w="1344929" h="1419860">
                  <a:moveTo>
                    <a:pt x="1343134" y="895148"/>
                  </a:moveTo>
                  <a:lnTo>
                    <a:pt x="1335509" y="895148"/>
                  </a:lnTo>
                  <a:lnTo>
                    <a:pt x="1335477" y="912920"/>
                  </a:lnTo>
                  <a:lnTo>
                    <a:pt x="1343102" y="912928"/>
                  </a:lnTo>
                  <a:lnTo>
                    <a:pt x="1343134" y="895148"/>
                  </a:lnTo>
                  <a:close/>
                </a:path>
                <a:path w="1344929" h="1419860">
                  <a:moveTo>
                    <a:pt x="7889" y="895148"/>
                  </a:moveTo>
                  <a:lnTo>
                    <a:pt x="739" y="895148"/>
                  </a:lnTo>
                  <a:lnTo>
                    <a:pt x="707" y="911658"/>
                  </a:lnTo>
                  <a:lnTo>
                    <a:pt x="7874" y="911664"/>
                  </a:lnTo>
                  <a:lnTo>
                    <a:pt x="7889" y="895148"/>
                  </a:lnTo>
                  <a:close/>
                </a:path>
                <a:path w="1344929" h="1419860">
                  <a:moveTo>
                    <a:pt x="1343168" y="876098"/>
                  </a:moveTo>
                  <a:lnTo>
                    <a:pt x="1335544" y="876098"/>
                  </a:lnTo>
                  <a:lnTo>
                    <a:pt x="1335509" y="895140"/>
                  </a:lnTo>
                  <a:lnTo>
                    <a:pt x="1343134" y="895148"/>
                  </a:lnTo>
                  <a:lnTo>
                    <a:pt x="1343168" y="876098"/>
                  </a:lnTo>
                  <a:close/>
                </a:path>
                <a:path w="1344929" h="1419860">
                  <a:moveTo>
                    <a:pt x="7907" y="876098"/>
                  </a:moveTo>
                  <a:lnTo>
                    <a:pt x="773" y="876098"/>
                  </a:lnTo>
                  <a:lnTo>
                    <a:pt x="739" y="893878"/>
                  </a:lnTo>
                  <a:lnTo>
                    <a:pt x="650387" y="894492"/>
                  </a:lnTo>
                  <a:lnTo>
                    <a:pt x="7889" y="893878"/>
                  </a:lnTo>
                  <a:lnTo>
                    <a:pt x="7907" y="876098"/>
                  </a:lnTo>
                  <a:close/>
                </a:path>
                <a:path w="1344929" h="1419860">
                  <a:moveTo>
                    <a:pt x="7908" y="874834"/>
                  </a:moveTo>
                  <a:lnTo>
                    <a:pt x="7907" y="876098"/>
                  </a:lnTo>
                  <a:lnTo>
                    <a:pt x="1335544" y="876090"/>
                  </a:lnTo>
                  <a:lnTo>
                    <a:pt x="7908" y="874834"/>
                  </a:lnTo>
                  <a:close/>
                </a:path>
                <a:path w="1344929" h="1419860">
                  <a:moveTo>
                    <a:pt x="1335560" y="867200"/>
                  </a:moveTo>
                  <a:lnTo>
                    <a:pt x="1335544" y="876090"/>
                  </a:lnTo>
                  <a:lnTo>
                    <a:pt x="1343168" y="876098"/>
                  </a:lnTo>
                  <a:lnTo>
                    <a:pt x="1343182" y="867208"/>
                  </a:lnTo>
                  <a:lnTo>
                    <a:pt x="1335560" y="867200"/>
                  </a:lnTo>
                  <a:close/>
                </a:path>
                <a:path w="1344929" h="1419860">
                  <a:moveTo>
                    <a:pt x="789" y="865938"/>
                  </a:moveTo>
                  <a:lnTo>
                    <a:pt x="773" y="874828"/>
                  </a:lnTo>
                  <a:lnTo>
                    <a:pt x="7908" y="874834"/>
                  </a:lnTo>
                  <a:lnTo>
                    <a:pt x="7915" y="865944"/>
                  </a:lnTo>
                  <a:lnTo>
                    <a:pt x="789" y="865938"/>
                  </a:lnTo>
                  <a:close/>
                </a:path>
                <a:path w="1344929" h="1419860">
                  <a:moveTo>
                    <a:pt x="1335558" y="867208"/>
                  </a:moveTo>
                  <a:close/>
                </a:path>
                <a:path w="1344929" h="1419860">
                  <a:moveTo>
                    <a:pt x="7957" y="820218"/>
                  </a:moveTo>
                  <a:lnTo>
                    <a:pt x="873" y="820218"/>
                  </a:lnTo>
                  <a:lnTo>
                    <a:pt x="789" y="865938"/>
                  </a:lnTo>
                  <a:lnTo>
                    <a:pt x="7915" y="865938"/>
                  </a:lnTo>
                  <a:lnTo>
                    <a:pt x="7957" y="820218"/>
                  </a:lnTo>
                  <a:close/>
                </a:path>
                <a:path w="1344929" h="1419860">
                  <a:moveTo>
                    <a:pt x="1343268" y="820218"/>
                  </a:moveTo>
                  <a:lnTo>
                    <a:pt x="1335645" y="820218"/>
                  </a:lnTo>
                  <a:lnTo>
                    <a:pt x="1335562" y="865938"/>
                  </a:lnTo>
                  <a:lnTo>
                    <a:pt x="1343184" y="865938"/>
                  </a:lnTo>
                  <a:lnTo>
                    <a:pt x="1343268" y="820218"/>
                  </a:lnTo>
                  <a:close/>
                </a:path>
                <a:path w="1344929" h="1419860">
                  <a:moveTo>
                    <a:pt x="7949" y="829108"/>
                  </a:moveTo>
                  <a:lnTo>
                    <a:pt x="7948" y="830378"/>
                  </a:lnTo>
                  <a:lnTo>
                    <a:pt x="1335627" y="830378"/>
                  </a:lnTo>
                  <a:lnTo>
                    <a:pt x="7949" y="829108"/>
                  </a:lnTo>
                  <a:close/>
                </a:path>
                <a:path w="1344929" h="1419860">
                  <a:moveTo>
                    <a:pt x="7800" y="992938"/>
                  </a:moveTo>
                  <a:lnTo>
                    <a:pt x="562" y="992938"/>
                  </a:lnTo>
                  <a:lnTo>
                    <a:pt x="425" y="1069138"/>
                  </a:lnTo>
                  <a:lnTo>
                    <a:pt x="7731" y="1069138"/>
                  </a:lnTo>
                  <a:lnTo>
                    <a:pt x="7800" y="992938"/>
                  </a:lnTo>
                  <a:close/>
                </a:path>
                <a:path w="1344929" h="1419860">
                  <a:moveTo>
                    <a:pt x="1342956" y="992938"/>
                  </a:moveTo>
                  <a:lnTo>
                    <a:pt x="1335330" y="992938"/>
                  </a:lnTo>
                  <a:lnTo>
                    <a:pt x="1335192" y="1069138"/>
                  </a:lnTo>
                  <a:lnTo>
                    <a:pt x="1342820" y="1069138"/>
                  </a:lnTo>
                  <a:lnTo>
                    <a:pt x="1342956" y="992938"/>
                  </a:lnTo>
                  <a:close/>
                </a:path>
                <a:path w="1344929" h="1419860">
                  <a:moveTo>
                    <a:pt x="7731" y="1069138"/>
                  </a:moveTo>
                  <a:lnTo>
                    <a:pt x="425" y="1069138"/>
                  </a:lnTo>
                  <a:lnTo>
                    <a:pt x="311" y="1132638"/>
                  </a:lnTo>
                  <a:lnTo>
                    <a:pt x="7673" y="1132638"/>
                  </a:lnTo>
                  <a:lnTo>
                    <a:pt x="7731" y="1069138"/>
                  </a:lnTo>
                  <a:close/>
                </a:path>
                <a:path w="1344929" h="1419860">
                  <a:moveTo>
                    <a:pt x="1342820" y="1069138"/>
                  </a:moveTo>
                  <a:lnTo>
                    <a:pt x="1335192" y="1069138"/>
                  </a:lnTo>
                  <a:lnTo>
                    <a:pt x="1335077" y="1132638"/>
                  </a:lnTo>
                  <a:lnTo>
                    <a:pt x="1342706" y="1132638"/>
                  </a:lnTo>
                  <a:lnTo>
                    <a:pt x="1342820" y="1069138"/>
                  </a:lnTo>
                  <a:close/>
                </a:path>
                <a:path w="1344929" h="1419860">
                  <a:moveTo>
                    <a:pt x="1238051" y="1417175"/>
                  </a:moveTo>
                  <a:lnTo>
                    <a:pt x="106481" y="1417175"/>
                  </a:lnTo>
                  <a:lnTo>
                    <a:pt x="106481" y="1417429"/>
                  </a:lnTo>
                  <a:lnTo>
                    <a:pt x="670996" y="1418445"/>
                  </a:lnTo>
                  <a:lnTo>
                    <a:pt x="1236781" y="1418445"/>
                  </a:lnTo>
                  <a:lnTo>
                    <a:pt x="1236781" y="1419461"/>
                  </a:lnTo>
                  <a:lnTo>
                    <a:pt x="1238051" y="1419461"/>
                  </a:lnTo>
                  <a:lnTo>
                    <a:pt x="1238051" y="1417175"/>
                  </a:lnTo>
                  <a:close/>
                </a:path>
                <a:path w="1344929" h="1419860">
                  <a:moveTo>
                    <a:pt x="1240591" y="1414635"/>
                  </a:moveTo>
                  <a:lnTo>
                    <a:pt x="103941" y="1414635"/>
                  </a:lnTo>
                  <a:lnTo>
                    <a:pt x="103941" y="1417175"/>
                  </a:lnTo>
                  <a:lnTo>
                    <a:pt x="105211" y="1417175"/>
                  </a:lnTo>
                  <a:lnTo>
                    <a:pt x="105211" y="1415905"/>
                  </a:lnTo>
                  <a:lnTo>
                    <a:pt x="1240591" y="1415905"/>
                  </a:lnTo>
                  <a:lnTo>
                    <a:pt x="1240591" y="1414635"/>
                  </a:lnTo>
                  <a:close/>
                </a:path>
                <a:path w="1344929" h="1419860">
                  <a:moveTo>
                    <a:pt x="1240591" y="1415905"/>
                  </a:moveTo>
                  <a:lnTo>
                    <a:pt x="1239321" y="1415905"/>
                  </a:lnTo>
                  <a:lnTo>
                    <a:pt x="1239321" y="1417175"/>
                  </a:lnTo>
                  <a:lnTo>
                    <a:pt x="1240591" y="1417175"/>
                  </a:lnTo>
                  <a:lnTo>
                    <a:pt x="1240591" y="1415905"/>
                  </a:lnTo>
                  <a:close/>
                </a:path>
                <a:path w="1344929" h="1419860">
                  <a:moveTo>
                    <a:pt x="1241861" y="1413365"/>
                  </a:moveTo>
                  <a:lnTo>
                    <a:pt x="102671" y="1413365"/>
                  </a:lnTo>
                  <a:lnTo>
                    <a:pt x="102671" y="1414635"/>
                  </a:lnTo>
                  <a:lnTo>
                    <a:pt x="1241861" y="1414635"/>
                  </a:lnTo>
                  <a:lnTo>
                    <a:pt x="1241861" y="1413365"/>
                  </a:lnTo>
                  <a:close/>
                </a:path>
                <a:path w="1344929" h="1419860">
                  <a:moveTo>
                    <a:pt x="1243131" y="1412095"/>
                  </a:moveTo>
                  <a:lnTo>
                    <a:pt x="101401" y="1412095"/>
                  </a:lnTo>
                  <a:lnTo>
                    <a:pt x="101401" y="1413365"/>
                  </a:lnTo>
                  <a:lnTo>
                    <a:pt x="1243131" y="1413365"/>
                  </a:lnTo>
                  <a:lnTo>
                    <a:pt x="1243131" y="1412095"/>
                  </a:lnTo>
                  <a:close/>
                </a:path>
                <a:path w="1344929" h="1419860">
                  <a:moveTo>
                    <a:pt x="100131" y="1410952"/>
                  </a:moveTo>
                  <a:lnTo>
                    <a:pt x="100131" y="1412095"/>
                  </a:lnTo>
                  <a:lnTo>
                    <a:pt x="1244401" y="1412095"/>
                  </a:lnTo>
                  <a:lnTo>
                    <a:pt x="1244401" y="1411968"/>
                  </a:lnTo>
                  <a:lnTo>
                    <a:pt x="100131" y="1410952"/>
                  </a:lnTo>
                  <a:close/>
                </a:path>
                <a:path w="1344929" h="1419860">
                  <a:moveTo>
                    <a:pt x="1335841" y="1316788"/>
                  </a:moveTo>
                  <a:lnTo>
                    <a:pt x="1334744" y="1316788"/>
                  </a:lnTo>
                  <a:lnTo>
                    <a:pt x="1334742" y="1318058"/>
                  </a:lnTo>
                  <a:lnTo>
                    <a:pt x="1335841" y="1318058"/>
                  </a:lnTo>
                  <a:lnTo>
                    <a:pt x="1335841" y="1316788"/>
                  </a:lnTo>
                  <a:close/>
                </a:path>
                <a:path w="1344929" h="1419860">
                  <a:moveTo>
                    <a:pt x="7512" y="1310438"/>
                  </a:moveTo>
                  <a:lnTo>
                    <a:pt x="3611" y="1310438"/>
                  </a:lnTo>
                  <a:lnTo>
                    <a:pt x="3611" y="1311708"/>
                  </a:lnTo>
                  <a:lnTo>
                    <a:pt x="4881" y="1311708"/>
                  </a:lnTo>
                  <a:lnTo>
                    <a:pt x="4881" y="1312978"/>
                  </a:lnTo>
                  <a:lnTo>
                    <a:pt x="6151" y="1312978"/>
                  </a:lnTo>
                  <a:lnTo>
                    <a:pt x="6151" y="1315518"/>
                  </a:lnTo>
                  <a:lnTo>
                    <a:pt x="7421" y="1315518"/>
                  </a:lnTo>
                  <a:lnTo>
                    <a:pt x="7421" y="1316788"/>
                  </a:lnTo>
                  <a:lnTo>
                    <a:pt x="7512" y="1310438"/>
                  </a:lnTo>
                  <a:close/>
                </a:path>
                <a:path w="1344929" h="1419860">
                  <a:moveTo>
                    <a:pt x="1338381" y="1315518"/>
                  </a:moveTo>
                  <a:lnTo>
                    <a:pt x="1337111" y="1315518"/>
                  </a:lnTo>
                  <a:lnTo>
                    <a:pt x="1337111" y="1316788"/>
                  </a:lnTo>
                  <a:lnTo>
                    <a:pt x="1338381" y="1316788"/>
                  </a:lnTo>
                  <a:lnTo>
                    <a:pt x="1338381" y="1315518"/>
                  </a:lnTo>
                  <a:close/>
                </a:path>
                <a:path w="1344929" h="1419860">
                  <a:moveTo>
                    <a:pt x="1342191" y="1310438"/>
                  </a:moveTo>
                  <a:lnTo>
                    <a:pt x="1334755" y="1310438"/>
                  </a:lnTo>
                  <a:lnTo>
                    <a:pt x="1334746" y="1315518"/>
                  </a:lnTo>
                  <a:lnTo>
                    <a:pt x="1339651" y="1315518"/>
                  </a:lnTo>
                  <a:lnTo>
                    <a:pt x="1339651" y="1312978"/>
                  </a:lnTo>
                  <a:lnTo>
                    <a:pt x="1340921" y="1312978"/>
                  </a:lnTo>
                  <a:lnTo>
                    <a:pt x="1340921" y="1311708"/>
                  </a:lnTo>
                  <a:lnTo>
                    <a:pt x="1342191" y="1311708"/>
                  </a:lnTo>
                  <a:lnTo>
                    <a:pt x="1342191" y="1310438"/>
                  </a:lnTo>
                  <a:close/>
                </a:path>
                <a:path w="1344929" h="1419860">
                  <a:moveTo>
                    <a:pt x="3611" y="1309168"/>
                  </a:moveTo>
                  <a:lnTo>
                    <a:pt x="2341" y="1309168"/>
                  </a:lnTo>
                  <a:lnTo>
                    <a:pt x="2341" y="1310438"/>
                  </a:lnTo>
                  <a:lnTo>
                    <a:pt x="3611" y="1310438"/>
                  </a:lnTo>
                  <a:lnTo>
                    <a:pt x="3611" y="1309168"/>
                  </a:lnTo>
                  <a:close/>
                </a:path>
                <a:path w="1344929" h="1419860">
                  <a:moveTo>
                    <a:pt x="1342399" y="1304088"/>
                  </a:moveTo>
                  <a:lnTo>
                    <a:pt x="1334767" y="1304088"/>
                  </a:lnTo>
                  <a:lnTo>
                    <a:pt x="1334758" y="1309168"/>
                  </a:lnTo>
                  <a:lnTo>
                    <a:pt x="1342191" y="1309168"/>
                  </a:lnTo>
                  <a:lnTo>
                    <a:pt x="1342191" y="1310438"/>
                  </a:lnTo>
                  <a:lnTo>
                    <a:pt x="1342387" y="1310438"/>
                  </a:lnTo>
                  <a:lnTo>
                    <a:pt x="1342399" y="1304088"/>
                  </a:lnTo>
                  <a:close/>
                </a:path>
                <a:path w="1344929" h="1419860">
                  <a:moveTo>
                    <a:pt x="7518" y="1304088"/>
                  </a:moveTo>
                  <a:lnTo>
                    <a:pt x="4" y="1304088"/>
                  </a:lnTo>
                  <a:lnTo>
                    <a:pt x="0" y="1306628"/>
                  </a:lnTo>
                  <a:lnTo>
                    <a:pt x="1071" y="1306628"/>
                  </a:lnTo>
                  <a:lnTo>
                    <a:pt x="1071" y="1309168"/>
                  </a:lnTo>
                  <a:lnTo>
                    <a:pt x="7513" y="1309168"/>
                  </a:lnTo>
                  <a:lnTo>
                    <a:pt x="7518" y="1304088"/>
                  </a:lnTo>
                  <a:close/>
                </a:path>
                <a:path w="1344929" h="1419860">
                  <a:moveTo>
                    <a:pt x="7524" y="1297738"/>
                  </a:moveTo>
                  <a:lnTo>
                    <a:pt x="15" y="1297738"/>
                  </a:lnTo>
                  <a:lnTo>
                    <a:pt x="6" y="1302818"/>
                  </a:lnTo>
                  <a:lnTo>
                    <a:pt x="7519" y="1302818"/>
                  </a:lnTo>
                  <a:lnTo>
                    <a:pt x="7524" y="1297738"/>
                  </a:lnTo>
                  <a:close/>
                </a:path>
                <a:path w="1344929" h="1419860">
                  <a:moveTo>
                    <a:pt x="1342410" y="1297738"/>
                  </a:moveTo>
                  <a:lnTo>
                    <a:pt x="1334778" y="1297738"/>
                  </a:lnTo>
                  <a:lnTo>
                    <a:pt x="1334769" y="1302818"/>
                  </a:lnTo>
                  <a:lnTo>
                    <a:pt x="1342401" y="1302818"/>
                  </a:lnTo>
                  <a:lnTo>
                    <a:pt x="1342410" y="1297738"/>
                  </a:lnTo>
                  <a:close/>
                </a:path>
                <a:path w="1344929" h="1419860">
                  <a:moveTo>
                    <a:pt x="7531" y="1290118"/>
                  </a:moveTo>
                  <a:lnTo>
                    <a:pt x="29" y="1290118"/>
                  </a:lnTo>
                  <a:lnTo>
                    <a:pt x="18" y="1296468"/>
                  </a:lnTo>
                  <a:lnTo>
                    <a:pt x="7525" y="1296468"/>
                  </a:lnTo>
                  <a:lnTo>
                    <a:pt x="7531" y="1290118"/>
                  </a:lnTo>
                  <a:close/>
                </a:path>
                <a:path w="1344929" h="1419860">
                  <a:moveTo>
                    <a:pt x="1342424" y="1290118"/>
                  </a:moveTo>
                  <a:lnTo>
                    <a:pt x="1334792" y="1290118"/>
                  </a:lnTo>
                  <a:lnTo>
                    <a:pt x="1334781" y="1296468"/>
                  </a:lnTo>
                  <a:lnTo>
                    <a:pt x="1342412" y="1296468"/>
                  </a:lnTo>
                  <a:lnTo>
                    <a:pt x="1342424" y="1290118"/>
                  </a:lnTo>
                  <a:close/>
                </a:path>
                <a:path w="1344929" h="1419860">
                  <a:moveTo>
                    <a:pt x="7535" y="1285038"/>
                  </a:moveTo>
                  <a:lnTo>
                    <a:pt x="38" y="1285038"/>
                  </a:lnTo>
                  <a:lnTo>
                    <a:pt x="31" y="1288848"/>
                  </a:lnTo>
                  <a:lnTo>
                    <a:pt x="7532" y="1288848"/>
                  </a:lnTo>
                  <a:lnTo>
                    <a:pt x="7535" y="1285038"/>
                  </a:lnTo>
                  <a:close/>
                </a:path>
                <a:path w="1344929" h="1419860">
                  <a:moveTo>
                    <a:pt x="1342433" y="1285038"/>
                  </a:moveTo>
                  <a:lnTo>
                    <a:pt x="1334801" y="1285038"/>
                  </a:lnTo>
                  <a:lnTo>
                    <a:pt x="1334794" y="1288848"/>
                  </a:lnTo>
                  <a:lnTo>
                    <a:pt x="1342426" y="1288848"/>
                  </a:lnTo>
                  <a:lnTo>
                    <a:pt x="1342433" y="1285038"/>
                  </a:lnTo>
                  <a:close/>
                </a:path>
                <a:path w="1344929" h="1419860">
                  <a:moveTo>
                    <a:pt x="7542" y="1277418"/>
                  </a:moveTo>
                  <a:lnTo>
                    <a:pt x="52" y="1277418"/>
                  </a:lnTo>
                  <a:lnTo>
                    <a:pt x="40" y="1283768"/>
                  </a:lnTo>
                  <a:lnTo>
                    <a:pt x="7536" y="1283768"/>
                  </a:lnTo>
                  <a:lnTo>
                    <a:pt x="7542" y="1277418"/>
                  </a:lnTo>
                  <a:close/>
                </a:path>
                <a:path w="1344929" h="1419860">
                  <a:moveTo>
                    <a:pt x="1342446" y="1277418"/>
                  </a:moveTo>
                  <a:lnTo>
                    <a:pt x="1334815" y="1277418"/>
                  </a:lnTo>
                  <a:lnTo>
                    <a:pt x="1334804" y="1283768"/>
                  </a:lnTo>
                  <a:lnTo>
                    <a:pt x="1342435" y="1283768"/>
                  </a:lnTo>
                  <a:lnTo>
                    <a:pt x="1342446" y="1277418"/>
                  </a:lnTo>
                  <a:close/>
                </a:path>
                <a:path w="1344929" h="1419860">
                  <a:moveTo>
                    <a:pt x="7547" y="1272338"/>
                  </a:moveTo>
                  <a:lnTo>
                    <a:pt x="61" y="1272338"/>
                  </a:lnTo>
                  <a:lnTo>
                    <a:pt x="54" y="1276148"/>
                  </a:lnTo>
                  <a:lnTo>
                    <a:pt x="7543" y="1276148"/>
                  </a:lnTo>
                  <a:lnTo>
                    <a:pt x="7547" y="1272338"/>
                  </a:lnTo>
                  <a:close/>
                </a:path>
                <a:path w="1344929" h="1419860">
                  <a:moveTo>
                    <a:pt x="1342456" y="1272338"/>
                  </a:moveTo>
                  <a:lnTo>
                    <a:pt x="1334824" y="1272338"/>
                  </a:lnTo>
                  <a:lnTo>
                    <a:pt x="1334817" y="1276148"/>
                  </a:lnTo>
                  <a:lnTo>
                    <a:pt x="1342449" y="1276148"/>
                  </a:lnTo>
                  <a:lnTo>
                    <a:pt x="1342456" y="1272338"/>
                  </a:lnTo>
                  <a:close/>
                </a:path>
                <a:path w="1344929" h="1419860">
                  <a:moveTo>
                    <a:pt x="7554" y="1264718"/>
                  </a:moveTo>
                  <a:lnTo>
                    <a:pt x="75" y="1264718"/>
                  </a:lnTo>
                  <a:lnTo>
                    <a:pt x="63" y="1271068"/>
                  </a:lnTo>
                  <a:lnTo>
                    <a:pt x="7548" y="1271068"/>
                  </a:lnTo>
                  <a:lnTo>
                    <a:pt x="7554" y="1264718"/>
                  </a:lnTo>
                  <a:close/>
                </a:path>
                <a:path w="1344929" h="1419860">
                  <a:moveTo>
                    <a:pt x="1342469" y="1264718"/>
                  </a:moveTo>
                  <a:lnTo>
                    <a:pt x="1334838" y="1264718"/>
                  </a:lnTo>
                  <a:lnTo>
                    <a:pt x="1334827" y="1271068"/>
                  </a:lnTo>
                  <a:lnTo>
                    <a:pt x="1342458" y="1271068"/>
                  </a:lnTo>
                  <a:lnTo>
                    <a:pt x="1342469" y="1264718"/>
                  </a:lnTo>
                  <a:close/>
                </a:path>
                <a:path w="1344929" h="1419860">
                  <a:moveTo>
                    <a:pt x="7558" y="1259638"/>
                  </a:moveTo>
                  <a:lnTo>
                    <a:pt x="84" y="1259638"/>
                  </a:lnTo>
                  <a:lnTo>
                    <a:pt x="77" y="1263448"/>
                  </a:lnTo>
                  <a:lnTo>
                    <a:pt x="7555" y="1263448"/>
                  </a:lnTo>
                  <a:lnTo>
                    <a:pt x="7558" y="1259638"/>
                  </a:lnTo>
                  <a:close/>
                </a:path>
                <a:path w="1344929" h="1419860">
                  <a:moveTo>
                    <a:pt x="1342478" y="1259638"/>
                  </a:moveTo>
                  <a:lnTo>
                    <a:pt x="1334847" y="1259638"/>
                  </a:lnTo>
                  <a:lnTo>
                    <a:pt x="1334840" y="1263448"/>
                  </a:lnTo>
                  <a:lnTo>
                    <a:pt x="1342471" y="1263448"/>
                  </a:lnTo>
                  <a:lnTo>
                    <a:pt x="1342478" y="1259638"/>
                  </a:lnTo>
                  <a:close/>
                </a:path>
                <a:path w="1344929" h="1419860">
                  <a:moveTo>
                    <a:pt x="7564" y="1253288"/>
                  </a:moveTo>
                  <a:lnTo>
                    <a:pt x="95" y="1253288"/>
                  </a:lnTo>
                  <a:lnTo>
                    <a:pt x="86" y="1258368"/>
                  </a:lnTo>
                  <a:lnTo>
                    <a:pt x="7559" y="1258368"/>
                  </a:lnTo>
                  <a:lnTo>
                    <a:pt x="7564" y="1253288"/>
                  </a:lnTo>
                  <a:close/>
                </a:path>
                <a:path w="1344929" h="1419860">
                  <a:moveTo>
                    <a:pt x="1342490" y="1253288"/>
                  </a:moveTo>
                  <a:lnTo>
                    <a:pt x="1334859" y="1253288"/>
                  </a:lnTo>
                  <a:lnTo>
                    <a:pt x="1334850" y="1258368"/>
                  </a:lnTo>
                  <a:lnTo>
                    <a:pt x="1342481" y="1258368"/>
                  </a:lnTo>
                  <a:lnTo>
                    <a:pt x="1342490" y="1253288"/>
                  </a:lnTo>
                  <a:close/>
                </a:path>
                <a:path w="1344929" h="1419860">
                  <a:moveTo>
                    <a:pt x="7570" y="1246938"/>
                  </a:moveTo>
                  <a:lnTo>
                    <a:pt x="106" y="1246938"/>
                  </a:lnTo>
                  <a:lnTo>
                    <a:pt x="97" y="1252018"/>
                  </a:lnTo>
                  <a:lnTo>
                    <a:pt x="7565" y="1252018"/>
                  </a:lnTo>
                  <a:lnTo>
                    <a:pt x="7570" y="1246938"/>
                  </a:lnTo>
                  <a:close/>
                </a:path>
                <a:path w="1344929" h="1419860">
                  <a:moveTo>
                    <a:pt x="1342501" y="1246938"/>
                  </a:moveTo>
                  <a:lnTo>
                    <a:pt x="1334870" y="1246938"/>
                  </a:lnTo>
                  <a:lnTo>
                    <a:pt x="1334861" y="1252018"/>
                  </a:lnTo>
                  <a:lnTo>
                    <a:pt x="1342492" y="1252018"/>
                  </a:lnTo>
                  <a:lnTo>
                    <a:pt x="1342501" y="1246938"/>
                  </a:lnTo>
                  <a:close/>
                </a:path>
                <a:path w="1344929" h="1419860">
                  <a:moveTo>
                    <a:pt x="7575" y="1240588"/>
                  </a:moveTo>
                  <a:lnTo>
                    <a:pt x="118" y="1240588"/>
                  </a:lnTo>
                  <a:lnTo>
                    <a:pt x="109" y="1245668"/>
                  </a:lnTo>
                  <a:lnTo>
                    <a:pt x="7571" y="1245668"/>
                  </a:lnTo>
                  <a:lnTo>
                    <a:pt x="7575" y="1240588"/>
                  </a:lnTo>
                  <a:close/>
                </a:path>
                <a:path w="1344929" h="1419860">
                  <a:moveTo>
                    <a:pt x="1342512" y="1240588"/>
                  </a:moveTo>
                  <a:lnTo>
                    <a:pt x="1334882" y="1240588"/>
                  </a:lnTo>
                  <a:lnTo>
                    <a:pt x="1334873" y="1245668"/>
                  </a:lnTo>
                  <a:lnTo>
                    <a:pt x="1342503" y="1245668"/>
                  </a:lnTo>
                  <a:lnTo>
                    <a:pt x="1342512" y="1240588"/>
                  </a:lnTo>
                  <a:close/>
                </a:path>
                <a:path w="1344929" h="1419860">
                  <a:moveTo>
                    <a:pt x="7581" y="1234238"/>
                  </a:moveTo>
                  <a:lnTo>
                    <a:pt x="129" y="1234238"/>
                  </a:lnTo>
                  <a:lnTo>
                    <a:pt x="120" y="1239318"/>
                  </a:lnTo>
                  <a:lnTo>
                    <a:pt x="7577" y="1239318"/>
                  </a:lnTo>
                  <a:lnTo>
                    <a:pt x="7581" y="1234238"/>
                  </a:lnTo>
                  <a:close/>
                </a:path>
                <a:path w="1344929" h="1419860">
                  <a:moveTo>
                    <a:pt x="1342524" y="1234238"/>
                  </a:moveTo>
                  <a:lnTo>
                    <a:pt x="1334893" y="1234238"/>
                  </a:lnTo>
                  <a:lnTo>
                    <a:pt x="1334884" y="1239318"/>
                  </a:lnTo>
                  <a:lnTo>
                    <a:pt x="1342515" y="1239318"/>
                  </a:lnTo>
                  <a:lnTo>
                    <a:pt x="1342524" y="1234238"/>
                  </a:lnTo>
                  <a:close/>
                </a:path>
                <a:path w="1344929" h="1419860">
                  <a:moveTo>
                    <a:pt x="7587" y="1227888"/>
                  </a:moveTo>
                  <a:lnTo>
                    <a:pt x="141" y="1227888"/>
                  </a:lnTo>
                  <a:lnTo>
                    <a:pt x="132" y="1232968"/>
                  </a:lnTo>
                  <a:lnTo>
                    <a:pt x="7582" y="1232968"/>
                  </a:lnTo>
                  <a:lnTo>
                    <a:pt x="7587" y="1227888"/>
                  </a:lnTo>
                  <a:close/>
                </a:path>
                <a:path w="1344929" h="1419860">
                  <a:moveTo>
                    <a:pt x="1342535" y="1227888"/>
                  </a:moveTo>
                  <a:lnTo>
                    <a:pt x="1334905" y="1227888"/>
                  </a:lnTo>
                  <a:lnTo>
                    <a:pt x="1334896" y="1232968"/>
                  </a:lnTo>
                  <a:lnTo>
                    <a:pt x="1342526" y="1232968"/>
                  </a:lnTo>
                  <a:lnTo>
                    <a:pt x="1342535" y="1227888"/>
                  </a:lnTo>
                  <a:close/>
                </a:path>
                <a:path w="1344929" h="1419860">
                  <a:moveTo>
                    <a:pt x="7604" y="1208838"/>
                  </a:moveTo>
                  <a:lnTo>
                    <a:pt x="175" y="1208838"/>
                  </a:lnTo>
                  <a:lnTo>
                    <a:pt x="143" y="1226618"/>
                  </a:lnTo>
                  <a:lnTo>
                    <a:pt x="7588" y="1226618"/>
                  </a:lnTo>
                  <a:lnTo>
                    <a:pt x="7604" y="1208838"/>
                  </a:lnTo>
                  <a:close/>
                </a:path>
                <a:path w="1344929" h="1419860">
                  <a:moveTo>
                    <a:pt x="1342569" y="1208838"/>
                  </a:moveTo>
                  <a:lnTo>
                    <a:pt x="1334939" y="1208838"/>
                  </a:lnTo>
                  <a:lnTo>
                    <a:pt x="1334907" y="1226618"/>
                  </a:lnTo>
                  <a:lnTo>
                    <a:pt x="1342537" y="1226618"/>
                  </a:lnTo>
                  <a:lnTo>
                    <a:pt x="1342569" y="1208838"/>
                  </a:lnTo>
                  <a:close/>
                </a:path>
                <a:path w="1344929" h="1419860">
                  <a:moveTo>
                    <a:pt x="7610" y="1202488"/>
                  </a:moveTo>
                  <a:lnTo>
                    <a:pt x="186" y="1202488"/>
                  </a:lnTo>
                  <a:lnTo>
                    <a:pt x="177" y="1207568"/>
                  </a:lnTo>
                  <a:lnTo>
                    <a:pt x="7605" y="1207568"/>
                  </a:lnTo>
                  <a:lnTo>
                    <a:pt x="7610" y="1202488"/>
                  </a:lnTo>
                  <a:close/>
                </a:path>
                <a:path w="1344929" h="1419860">
                  <a:moveTo>
                    <a:pt x="1342581" y="1202488"/>
                  </a:moveTo>
                  <a:lnTo>
                    <a:pt x="1334951" y="1202488"/>
                  </a:lnTo>
                  <a:lnTo>
                    <a:pt x="1334942" y="1207568"/>
                  </a:lnTo>
                  <a:lnTo>
                    <a:pt x="1342572" y="1207568"/>
                  </a:lnTo>
                  <a:lnTo>
                    <a:pt x="1342581" y="1202488"/>
                  </a:lnTo>
                  <a:close/>
                </a:path>
                <a:path w="1344929" h="1419860">
                  <a:moveTo>
                    <a:pt x="7616" y="1196138"/>
                  </a:moveTo>
                  <a:lnTo>
                    <a:pt x="198" y="1196138"/>
                  </a:lnTo>
                  <a:lnTo>
                    <a:pt x="188" y="1201218"/>
                  </a:lnTo>
                  <a:lnTo>
                    <a:pt x="7611" y="1201218"/>
                  </a:lnTo>
                  <a:lnTo>
                    <a:pt x="7616" y="1196138"/>
                  </a:lnTo>
                  <a:close/>
                </a:path>
                <a:path w="1344929" h="1419860">
                  <a:moveTo>
                    <a:pt x="1342592" y="1196138"/>
                  </a:moveTo>
                  <a:lnTo>
                    <a:pt x="1334962" y="1196138"/>
                  </a:lnTo>
                  <a:lnTo>
                    <a:pt x="1334953" y="1201218"/>
                  </a:lnTo>
                  <a:lnTo>
                    <a:pt x="1342583" y="1201218"/>
                  </a:lnTo>
                  <a:lnTo>
                    <a:pt x="1342592" y="1196138"/>
                  </a:lnTo>
                  <a:close/>
                </a:path>
                <a:path w="1344929" h="1419860">
                  <a:moveTo>
                    <a:pt x="7621" y="1189788"/>
                  </a:moveTo>
                  <a:lnTo>
                    <a:pt x="209" y="1189788"/>
                  </a:lnTo>
                  <a:lnTo>
                    <a:pt x="200" y="1194868"/>
                  </a:lnTo>
                  <a:lnTo>
                    <a:pt x="7617" y="1194868"/>
                  </a:lnTo>
                  <a:lnTo>
                    <a:pt x="7621" y="1189788"/>
                  </a:lnTo>
                  <a:close/>
                </a:path>
                <a:path w="1344929" h="1419860">
                  <a:moveTo>
                    <a:pt x="1342603" y="1189788"/>
                  </a:moveTo>
                  <a:lnTo>
                    <a:pt x="1334974" y="1189788"/>
                  </a:lnTo>
                  <a:lnTo>
                    <a:pt x="1334965" y="1194868"/>
                  </a:lnTo>
                  <a:lnTo>
                    <a:pt x="1342594" y="1194868"/>
                  </a:lnTo>
                  <a:lnTo>
                    <a:pt x="1342603" y="1189788"/>
                  </a:lnTo>
                  <a:close/>
                </a:path>
                <a:path w="1344929" h="1419860">
                  <a:moveTo>
                    <a:pt x="7639" y="1170738"/>
                  </a:moveTo>
                  <a:lnTo>
                    <a:pt x="243" y="1170738"/>
                  </a:lnTo>
                  <a:lnTo>
                    <a:pt x="211" y="1188518"/>
                  </a:lnTo>
                  <a:lnTo>
                    <a:pt x="7623" y="1188518"/>
                  </a:lnTo>
                  <a:lnTo>
                    <a:pt x="7639" y="1170738"/>
                  </a:lnTo>
                  <a:close/>
                </a:path>
                <a:path w="1344929" h="1419860">
                  <a:moveTo>
                    <a:pt x="1342638" y="1170738"/>
                  </a:moveTo>
                  <a:lnTo>
                    <a:pt x="1335008" y="1170738"/>
                  </a:lnTo>
                  <a:lnTo>
                    <a:pt x="1334976" y="1188518"/>
                  </a:lnTo>
                  <a:lnTo>
                    <a:pt x="1342606" y="1188518"/>
                  </a:lnTo>
                  <a:lnTo>
                    <a:pt x="1342638" y="1170738"/>
                  </a:lnTo>
                  <a:close/>
                </a:path>
                <a:path w="1344929" h="1419860">
                  <a:moveTo>
                    <a:pt x="7657" y="1150418"/>
                  </a:moveTo>
                  <a:lnTo>
                    <a:pt x="279" y="1150418"/>
                  </a:lnTo>
                  <a:lnTo>
                    <a:pt x="245" y="1169468"/>
                  </a:lnTo>
                  <a:lnTo>
                    <a:pt x="7640" y="1169468"/>
                  </a:lnTo>
                  <a:lnTo>
                    <a:pt x="7657" y="1150418"/>
                  </a:lnTo>
                  <a:close/>
                </a:path>
                <a:path w="1344929" h="1419860">
                  <a:moveTo>
                    <a:pt x="1342674" y="1150418"/>
                  </a:moveTo>
                  <a:lnTo>
                    <a:pt x="1335045" y="1150418"/>
                  </a:lnTo>
                  <a:lnTo>
                    <a:pt x="1335011" y="1169468"/>
                  </a:lnTo>
                  <a:lnTo>
                    <a:pt x="1342640" y="1169468"/>
                  </a:lnTo>
                  <a:lnTo>
                    <a:pt x="1342674" y="1150418"/>
                  </a:lnTo>
                  <a:close/>
                </a:path>
                <a:path w="1344929" h="1419860">
                  <a:moveTo>
                    <a:pt x="7669" y="1137718"/>
                  </a:moveTo>
                  <a:lnTo>
                    <a:pt x="302" y="1137718"/>
                  </a:lnTo>
                  <a:lnTo>
                    <a:pt x="282" y="1149148"/>
                  </a:lnTo>
                  <a:lnTo>
                    <a:pt x="7658" y="1149148"/>
                  </a:lnTo>
                  <a:lnTo>
                    <a:pt x="7669" y="1137718"/>
                  </a:lnTo>
                  <a:close/>
                </a:path>
                <a:path w="1344929" h="1419860">
                  <a:moveTo>
                    <a:pt x="1342697" y="1137718"/>
                  </a:moveTo>
                  <a:lnTo>
                    <a:pt x="1335068" y="1137718"/>
                  </a:lnTo>
                  <a:lnTo>
                    <a:pt x="1335047" y="1149148"/>
                  </a:lnTo>
                  <a:lnTo>
                    <a:pt x="1342676" y="1149148"/>
                  </a:lnTo>
                  <a:lnTo>
                    <a:pt x="1342697" y="1137718"/>
                  </a:lnTo>
                  <a:close/>
                </a:path>
                <a:path w="1344929" h="1419860">
                  <a:moveTo>
                    <a:pt x="7672" y="1133908"/>
                  </a:moveTo>
                  <a:lnTo>
                    <a:pt x="309" y="1133908"/>
                  </a:lnTo>
                  <a:lnTo>
                    <a:pt x="304" y="1136448"/>
                  </a:lnTo>
                  <a:lnTo>
                    <a:pt x="7670" y="1136448"/>
                  </a:lnTo>
                  <a:lnTo>
                    <a:pt x="7672" y="1133908"/>
                  </a:lnTo>
                  <a:close/>
                </a:path>
                <a:path w="1344929" h="1419860">
                  <a:moveTo>
                    <a:pt x="1342704" y="1133908"/>
                  </a:moveTo>
                  <a:lnTo>
                    <a:pt x="1335075" y="1133908"/>
                  </a:lnTo>
                  <a:lnTo>
                    <a:pt x="1335070" y="1136448"/>
                  </a:lnTo>
                  <a:lnTo>
                    <a:pt x="1342699" y="1136448"/>
                  </a:lnTo>
                  <a:lnTo>
                    <a:pt x="1342704" y="1133908"/>
                  </a:lnTo>
                  <a:close/>
                </a:path>
              </a:pathLst>
            </a:custGeom>
            <a:solidFill>
              <a:srgbClr val="7541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3652520" y="5088978"/>
              <a:ext cx="1155700" cy="8890"/>
            </a:xfrm>
            <a:custGeom>
              <a:avLst/>
              <a:gdLst/>
              <a:ahLst/>
              <a:cxnLst/>
              <a:rect l="l" t="t" r="r" b="b"/>
              <a:pathLst>
                <a:path w="1155700" h="8889">
                  <a:moveTo>
                    <a:pt x="1155700" y="7531"/>
                  </a:moveTo>
                  <a:lnTo>
                    <a:pt x="1154430" y="7531"/>
                  </a:lnTo>
                  <a:lnTo>
                    <a:pt x="1154430" y="6261"/>
                  </a:lnTo>
                  <a:lnTo>
                    <a:pt x="1153160" y="6261"/>
                  </a:lnTo>
                  <a:lnTo>
                    <a:pt x="1153160" y="4991"/>
                  </a:lnTo>
                  <a:lnTo>
                    <a:pt x="1151877" y="4991"/>
                  </a:lnTo>
                  <a:lnTo>
                    <a:pt x="1151877" y="3721"/>
                  </a:lnTo>
                  <a:lnTo>
                    <a:pt x="1149350" y="3721"/>
                  </a:lnTo>
                  <a:lnTo>
                    <a:pt x="1149350" y="2451"/>
                  </a:lnTo>
                  <a:lnTo>
                    <a:pt x="1148080" y="2451"/>
                  </a:lnTo>
                  <a:lnTo>
                    <a:pt x="1148080" y="1181"/>
                  </a:lnTo>
                  <a:lnTo>
                    <a:pt x="1146810" y="1181"/>
                  </a:lnTo>
                  <a:lnTo>
                    <a:pt x="5080" y="0"/>
                  </a:lnTo>
                  <a:lnTo>
                    <a:pt x="5080" y="1181"/>
                  </a:lnTo>
                  <a:lnTo>
                    <a:pt x="3810" y="1181"/>
                  </a:lnTo>
                  <a:lnTo>
                    <a:pt x="3810" y="2451"/>
                  </a:lnTo>
                  <a:lnTo>
                    <a:pt x="2540" y="2451"/>
                  </a:lnTo>
                  <a:lnTo>
                    <a:pt x="2540" y="3721"/>
                  </a:lnTo>
                  <a:lnTo>
                    <a:pt x="1270" y="3721"/>
                  </a:lnTo>
                  <a:lnTo>
                    <a:pt x="1270" y="4991"/>
                  </a:lnTo>
                  <a:lnTo>
                    <a:pt x="0" y="4991"/>
                  </a:lnTo>
                  <a:lnTo>
                    <a:pt x="0" y="6261"/>
                  </a:lnTo>
                  <a:lnTo>
                    <a:pt x="248285" y="6261"/>
                  </a:lnTo>
                  <a:lnTo>
                    <a:pt x="248285" y="7531"/>
                  </a:lnTo>
                  <a:lnTo>
                    <a:pt x="904862" y="7531"/>
                  </a:lnTo>
                  <a:lnTo>
                    <a:pt x="904862" y="8801"/>
                  </a:lnTo>
                  <a:lnTo>
                    <a:pt x="1155700" y="8801"/>
                  </a:lnTo>
                  <a:lnTo>
                    <a:pt x="1155700" y="7531"/>
                  </a:lnTo>
                  <a:close/>
                </a:path>
              </a:pathLst>
            </a:custGeom>
            <a:solidFill>
              <a:srgbClr val="7641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3568514" y="5176520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0"/>
                  </a:moveTo>
                  <a:lnTo>
                    <a:pt x="0" y="154939"/>
                  </a:lnTo>
                </a:path>
              </a:pathLst>
            </a:custGeom>
            <a:ln w="7537">
              <a:solidFill>
                <a:srgbClr val="76417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3564394" y="5332729"/>
              <a:ext cx="1321435" cy="1160780"/>
            </a:xfrm>
            <a:custGeom>
              <a:avLst/>
              <a:gdLst/>
              <a:ahLst/>
              <a:cxnLst/>
              <a:rect l="l" t="t" r="r" b="b"/>
              <a:pathLst>
                <a:path w="1321435" h="1160779">
                  <a:moveTo>
                    <a:pt x="7150" y="284480"/>
                  </a:moveTo>
                  <a:lnTo>
                    <a:pt x="12" y="284480"/>
                  </a:lnTo>
                  <a:lnTo>
                    <a:pt x="0" y="293382"/>
                  </a:lnTo>
                  <a:lnTo>
                    <a:pt x="7137" y="293382"/>
                  </a:lnTo>
                  <a:lnTo>
                    <a:pt x="7150" y="284480"/>
                  </a:lnTo>
                  <a:close/>
                </a:path>
                <a:path w="1321435" h="1160779">
                  <a:moveTo>
                    <a:pt x="7391" y="154940"/>
                  </a:moveTo>
                  <a:lnTo>
                    <a:pt x="127" y="154940"/>
                  </a:lnTo>
                  <a:lnTo>
                    <a:pt x="127" y="161290"/>
                  </a:lnTo>
                  <a:lnTo>
                    <a:pt x="7378" y="161290"/>
                  </a:lnTo>
                  <a:lnTo>
                    <a:pt x="7391" y="154940"/>
                  </a:lnTo>
                  <a:close/>
                </a:path>
                <a:path w="1321435" h="1160779">
                  <a:moveTo>
                    <a:pt x="7404" y="151130"/>
                  </a:moveTo>
                  <a:lnTo>
                    <a:pt x="127" y="151130"/>
                  </a:lnTo>
                  <a:lnTo>
                    <a:pt x="127" y="153670"/>
                  </a:lnTo>
                  <a:lnTo>
                    <a:pt x="7391" y="153682"/>
                  </a:lnTo>
                  <a:lnTo>
                    <a:pt x="7404" y="151130"/>
                  </a:lnTo>
                  <a:close/>
                </a:path>
                <a:path w="1321435" h="1160779">
                  <a:moveTo>
                    <a:pt x="7416" y="143510"/>
                  </a:moveTo>
                  <a:lnTo>
                    <a:pt x="139" y="143510"/>
                  </a:lnTo>
                  <a:lnTo>
                    <a:pt x="127" y="149860"/>
                  </a:lnTo>
                  <a:lnTo>
                    <a:pt x="7404" y="149872"/>
                  </a:lnTo>
                  <a:lnTo>
                    <a:pt x="7416" y="143510"/>
                  </a:lnTo>
                  <a:close/>
                </a:path>
                <a:path w="1321435" h="1160779">
                  <a:moveTo>
                    <a:pt x="7442" y="130810"/>
                  </a:moveTo>
                  <a:lnTo>
                    <a:pt x="152" y="130810"/>
                  </a:lnTo>
                  <a:lnTo>
                    <a:pt x="139" y="142240"/>
                  </a:lnTo>
                  <a:lnTo>
                    <a:pt x="7416" y="142240"/>
                  </a:lnTo>
                  <a:lnTo>
                    <a:pt x="7442" y="130810"/>
                  </a:lnTo>
                  <a:close/>
                </a:path>
                <a:path w="1321435" h="1160779">
                  <a:moveTo>
                    <a:pt x="7467" y="111760"/>
                  </a:moveTo>
                  <a:lnTo>
                    <a:pt x="165" y="111760"/>
                  </a:lnTo>
                  <a:lnTo>
                    <a:pt x="152" y="129540"/>
                  </a:lnTo>
                  <a:lnTo>
                    <a:pt x="7442" y="129540"/>
                  </a:lnTo>
                  <a:lnTo>
                    <a:pt x="7467" y="111760"/>
                  </a:lnTo>
                  <a:close/>
                </a:path>
                <a:path w="1321435" h="1160779">
                  <a:moveTo>
                    <a:pt x="7531" y="78752"/>
                  </a:moveTo>
                  <a:lnTo>
                    <a:pt x="203" y="78740"/>
                  </a:lnTo>
                  <a:lnTo>
                    <a:pt x="177" y="95262"/>
                  </a:lnTo>
                  <a:lnTo>
                    <a:pt x="7505" y="95262"/>
                  </a:lnTo>
                  <a:lnTo>
                    <a:pt x="7531" y="78752"/>
                  </a:lnTo>
                  <a:close/>
                </a:path>
                <a:path w="1321435" h="1160779">
                  <a:moveTo>
                    <a:pt x="7543" y="72390"/>
                  </a:moveTo>
                  <a:lnTo>
                    <a:pt x="203" y="72390"/>
                  </a:lnTo>
                  <a:lnTo>
                    <a:pt x="203" y="78740"/>
                  </a:lnTo>
                  <a:lnTo>
                    <a:pt x="7531" y="78740"/>
                  </a:lnTo>
                  <a:lnTo>
                    <a:pt x="7543" y="72390"/>
                  </a:lnTo>
                  <a:close/>
                </a:path>
                <a:path w="1321435" h="1160779">
                  <a:moveTo>
                    <a:pt x="7569" y="55880"/>
                  </a:moveTo>
                  <a:lnTo>
                    <a:pt x="215" y="55880"/>
                  </a:lnTo>
                  <a:lnTo>
                    <a:pt x="203" y="67310"/>
                  </a:lnTo>
                  <a:lnTo>
                    <a:pt x="203" y="71120"/>
                  </a:lnTo>
                  <a:lnTo>
                    <a:pt x="7543" y="71132"/>
                  </a:lnTo>
                  <a:lnTo>
                    <a:pt x="7556" y="67310"/>
                  </a:lnTo>
                  <a:lnTo>
                    <a:pt x="7569" y="55880"/>
                  </a:lnTo>
                  <a:close/>
                </a:path>
                <a:path w="1321435" h="1160779">
                  <a:moveTo>
                    <a:pt x="7607" y="39370"/>
                  </a:moveTo>
                  <a:lnTo>
                    <a:pt x="228" y="39370"/>
                  </a:lnTo>
                  <a:lnTo>
                    <a:pt x="215" y="54622"/>
                  </a:lnTo>
                  <a:lnTo>
                    <a:pt x="7569" y="54622"/>
                  </a:lnTo>
                  <a:lnTo>
                    <a:pt x="7607" y="39370"/>
                  </a:lnTo>
                  <a:close/>
                </a:path>
                <a:path w="1321435" h="1160779">
                  <a:moveTo>
                    <a:pt x="7632" y="25400"/>
                  </a:moveTo>
                  <a:lnTo>
                    <a:pt x="241" y="25400"/>
                  </a:lnTo>
                  <a:lnTo>
                    <a:pt x="241" y="29210"/>
                  </a:lnTo>
                  <a:lnTo>
                    <a:pt x="7620" y="29222"/>
                  </a:lnTo>
                  <a:lnTo>
                    <a:pt x="7632" y="25400"/>
                  </a:lnTo>
                  <a:close/>
                </a:path>
                <a:path w="1321435" h="1160779">
                  <a:moveTo>
                    <a:pt x="7632" y="22860"/>
                  </a:moveTo>
                  <a:lnTo>
                    <a:pt x="254" y="22860"/>
                  </a:lnTo>
                  <a:lnTo>
                    <a:pt x="241" y="24130"/>
                  </a:lnTo>
                  <a:lnTo>
                    <a:pt x="7632" y="24142"/>
                  </a:lnTo>
                  <a:lnTo>
                    <a:pt x="7632" y="22860"/>
                  </a:lnTo>
                  <a:close/>
                </a:path>
                <a:path w="1321435" h="1160779">
                  <a:moveTo>
                    <a:pt x="7645" y="13982"/>
                  </a:moveTo>
                  <a:lnTo>
                    <a:pt x="254" y="13970"/>
                  </a:lnTo>
                  <a:lnTo>
                    <a:pt x="254" y="21590"/>
                  </a:lnTo>
                  <a:lnTo>
                    <a:pt x="7632" y="21590"/>
                  </a:lnTo>
                  <a:lnTo>
                    <a:pt x="7645" y="13982"/>
                  </a:lnTo>
                  <a:close/>
                </a:path>
                <a:path w="1321435" h="1160779">
                  <a:moveTo>
                    <a:pt x="7658" y="12700"/>
                  </a:moveTo>
                  <a:lnTo>
                    <a:pt x="254" y="12700"/>
                  </a:lnTo>
                  <a:lnTo>
                    <a:pt x="254" y="13970"/>
                  </a:lnTo>
                  <a:lnTo>
                    <a:pt x="7658" y="13970"/>
                  </a:lnTo>
                  <a:lnTo>
                    <a:pt x="7658" y="12700"/>
                  </a:lnTo>
                  <a:close/>
                </a:path>
                <a:path w="1321435" h="1160779">
                  <a:moveTo>
                    <a:pt x="7658" y="10160"/>
                  </a:moveTo>
                  <a:lnTo>
                    <a:pt x="254" y="10160"/>
                  </a:lnTo>
                  <a:lnTo>
                    <a:pt x="254" y="11430"/>
                  </a:lnTo>
                  <a:lnTo>
                    <a:pt x="7658" y="11430"/>
                  </a:lnTo>
                  <a:lnTo>
                    <a:pt x="7658" y="10160"/>
                  </a:lnTo>
                  <a:close/>
                </a:path>
                <a:path w="1321435" h="1160779">
                  <a:moveTo>
                    <a:pt x="7670" y="6350"/>
                  </a:moveTo>
                  <a:lnTo>
                    <a:pt x="266" y="6350"/>
                  </a:lnTo>
                  <a:lnTo>
                    <a:pt x="266" y="8890"/>
                  </a:lnTo>
                  <a:lnTo>
                    <a:pt x="7658" y="8890"/>
                  </a:lnTo>
                  <a:lnTo>
                    <a:pt x="7670" y="6350"/>
                  </a:lnTo>
                  <a:close/>
                </a:path>
                <a:path w="1321435" h="1160779">
                  <a:moveTo>
                    <a:pt x="7670" y="0"/>
                  </a:moveTo>
                  <a:lnTo>
                    <a:pt x="266" y="0"/>
                  </a:lnTo>
                  <a:lnTo>
                    <a:pt x="266" y="5080"/>
                  </a:lnTo>
                  <a:lnTo>
                    <a:pt x="7670" y="5080"/>
                  </a:lnTo>
                  <a:lnTo>
                    <a:pt x="7670" y="0"/>
                  </a:lnTo>
                  <a:close/>
                </a:path>
                <a:path w="1321435" h="1160779">
                  <a:moveTo>
                    <a:pt x="83045" y="1152067"/>
                  </a:moveTo>
                  <a:lnTo>
                    <a:pt x="81775" y="1152067"/>
                  </a:lnTo>
                  <a:lnTo>
                    <a:pt x="81775" y="1153210"/>
                  </a:lnTo>
                  <a:lnTo>
                    <a:pt x="83045" y="1153210"/>
                  </a:lnTo>
                  <a:lnTo>
                    <a:pt x="83045" y="1152067"/>
                  </a:lnTo>
                  <a:close/>
                </a:path>
                <a:path w="1321435" h="1160779">
                  <a:moveTo>
                    <a:pt x="664222" y="106680"/>
                  </a:moveTo>
                  <a:lnTo>
                    <a:pt x="7493" y="106680"/>
                  </a:lnTo>
                  <a:lnTo>
                    <a:pt x="7493" y="96520"/>
                  </a:lnTo>
                  <a:lnTo>
                    <a:pt x="177" y="96520"/>
                  </a:lnTo>
                  <a:lnTo>
                    <a:pt x="177" y="106680"/>
                  </a:lnTo>
                  <a:lnTo>
                    <a:pt x="165" y="107950"/>
                  </a:lnTo>
                  <a:lnTo>
                    <a:pt x="165" y="110490"/>
                  </a:lnTo>
                  <a:lnTo>
                    <a:pt x="7467" y="110490"/>
                  </a:lnTo>
                  <a:lnTo>
                    <a:pt x="7480" y="107950"/>
                  </a:lnTo>
                  <a:lnTo>
                    <a:pt x="664222" y="107950"/>
                  </a:lnTo>
                  <a:lnTo>
                    <a:pt x="664222" y="106680"/>
                  </a:lnTo>
                  <a:close/>
                </a:path>
                <a:path w="1321435" h="1160779">
                  <a:moveTo>
                    <a:pt x="664324" y="35560"/>
                  </a:moveTo>
                  <a:lnTo>
                    <a:pt x="7620" y="35560"/>
                  </a:lnTo>
                  <a:lnTo>
                    <a:pt x="7620" y="30480"/>
                  </a:lnTo>
                  <a:lnTo>
                    <a:pt x="241" y="30480"/>
                  </a:lnTo>
                  <a:lnTo>
                    <a:pt x="241" y="35560"/>
                  </a:lnTo>
                  <a:lnTo>
                    <a:pt x="241" y="36830"/>
                  </a:lnTo>
                  <a:lnTo>
                    <a:pt x="228" y="38100"/>
                  </a:lnTo>
                  <a:lnTo>
                    <a:pt x="7607" y="38100"/>
                  </a:lnTo>
                  <a:lnTo>
                    <a:pt x="7607" y="36830"/>
                  </a:lnTo>
                  <a:lnTo>
                    <a:pt x="664324" y="36830"/>
                  </a:lnTo>
                  <a:lnTo>
                    <a:pt x="664324" y="35560"/>
                  </a:lnTo>
                  <a:close/>
                </a:path>
                <a:path w="1321435" h="1160779">
                  <a:moveTo>
                    <a:pt x="964895" y="1153160"/>
                  </a:moveTo>
                  <a:lnTo>
                    <a:pt x="85585" y="1153160"/>
                  </a:lnTo>
                  <a:lnTo>
                    <a:pt x="85585" y="1154430"/>
                  </a:lnTo>
                  <a:lnTo>
                    <a:pt x="964895" y="1154430"/>
                  </a:lnTo>
                  <a:lnTo>
                    <a:pt x="964895" y="1153160"/>
                  </a:lnTo>
                  <a:close/>
                </a:path>
                <a:path w="1321435" h="1160779">
                  <a:moveTo>
                    <a:pt x="1236205" y="1159560"/>
                  </a:moveTo>
                  <a:lnTo>
                    <a:pt x="91935" y="1159560"/>
                  </a:lnTo>
                  <a:lnTo>
                    <a:pt x="91935" y="1159687"/>
                  </a:lnTo>
                  <a:lnTo>
                    <a:pt x="1236205" y="1160703"/>
                  </a:lnTo>
                  <a:lnTo>
                    <a:pt x="1236205" y="1159560"/>
                  </a:lnTo>
                  <a:close/>
                </a:path>
                <a:path w="1321435" h="1160779">
                  <a:moveTo>
                    <a:pt x="1240002" y="1158290"/>
                  </a:moveTo>
                  <a:lnTo>
                    <a:pt x="1238745" y="1158290"/>
                  </a:lnTo>
                  <a:lnTo>
                    <a:pt x="1238745" y="1159560"/>
                  </a:lnTo>
                  <a:lnTo>
                    <a:pt x="1240002" y="1159560"/>
                  </a:lnTo>
                  <a:lnTo>
                    <a:pt x="1240002" y="1158290"/>
                  </a:lnTo>
                  <a:close/>
                </a:path>
                <a:path w="1321435" h="1160779">
                  <a:moveTo>
                    <a:pt x="1242555" y="1154480"/>
                  </a:moveTo>
                  <a:lnTo>
                    <a:pt x="86855" y="1154480"/>
                  </a:lnTo>
                  <a:lnTo>
                    <a:pt x="86855" y="1155750"/>
                  </a:lnTo>
                  <a:lnTo>
                    <a:pt x="88125" y="1155750"/>
                  </a:lnTo>
                  <a:lnTo>
                    <a:pt x="88125" y="1157020"/>
                  </a:lnTo>
                  <a:lnTo>
                    <a:pt x="89395" y="1157020"/>
                  </a:lnTo>
                  <a:lnTo>
                    <a:pt x="89395" y="1158240"/>
                  </a:lnTo>
                  <a:lnTo>
                    <a:pt x="89395" y="1159510"/>
                  </a:lnTo>
                  <a:lnTo>
                    <a:pt x="90665" y="1159510"/>
                  </a:lnTo>
                  <a:lnTo>
                    <a:pt x="90665" y="1158240"/>
                  </a:lnTo>
                  <a:lnTo>
                    <a:pt x="1240002" y="1158240"/>
                  </a:lnTo>
                  <a:lnTo>
                    <a:pt x="1240002" y="1157020"/>
                  </a:lnTo>
                  <a:lnTo>
                    <a:pt x="1241285" y="1157020"/>
                  </a:lnTo>
                  <a:lnTo>
                    <a:pt x="1241285" y="1155750"/>
                  </a:lnTo>
                  <a:lnTo>
                    <a:pt x="1242555" y="1155750"/>
                  </a:lnTo>
                  <a:lnTo>
                    <a:pt x="1242555" y="1154480"/>
                  </a:lnTo>
                  <a:close/>
                </a:path>
                <a:path w="1321435" h="1160779">
                  <a:moveTo>
                    <a:pt x="1246365" y="1151940"/>
                  </a:moveTo>
                  <a:lnTo>
                    <a:pt x="1245095" y="1151940"/>
                  </a:lnTo>
                  <a:lnTo>
                    <a:pt x="1245095" y="1153210"/>
                  </a:lnTo>
                  <a:lnTo>
                    <a:pt x="1246365" y="1153210"/>
                  </a:lnTo>
                  <a:lnTo>
                    <a:pt x="1246365" y="1151940"/>
                  </a:lnTo>
                  <a:close/>
                </a:path>
                <a:path w="1321435" h="1160779">
                  <a:moveTo>
                    <a:pt x="1320800" y="294640"/>
                  </a:moveTo>
                  <a:lnTo>
                    <a:pt x="7137" y="293382"/>
                  </a:lnTo>
                  <a:lnTo>
                    <a:pt x="7137" y="294640"/>
                  </a:lnTo>
                  <a:lnTo>
                    <a:pt x="1320800" y="294640"/>
                  </a:lnTo>
                  <a:close/>
                </a:path>
                <a:path w="1321435" h="1160779">
                  <a:moveTo>
                    <a:pt x="1320812" y="284480"/>
                  </a:moveTo>
                  <a:lnTo>
                    <a:pt x="7162" y="283222"/>
                  </a:lnTo>
                  <a:lnTo>
                    <a:pt x="7150" y="284480"/>
                  </a:lnTo>
                  <a:lnTo>
                    <a:pt x="1320812" y="284480"/>
                  </a:lnTo>
                  <a:close/>
                </a:path>
                <a:path w="1321435" h="1160779">
                  <a:moveTo>
                    <a:pt x="1320876" y="220992"/>
                  </a:moveTo>
                  <a:lnTo>
                    <a:pt x="664070" y="221615"/>
                  </a:lnTo>
                  <a:lnTo>
                    <a:pt x="664286" y="221627"/>
                  </a:lnTo>
                  <a:lnTo>
                    <a:pt x="1320876" y="222250"/>
                  </a:lnTo>
                  <a:lnTo>
                    <a:pt x="1320876" y="220992"/>
                  </a:lnTo>
                  <a:close/>
                </a:path>
                <a:path w="1321435" h="1160779">
                  <a:moveTo>
                    <a:pt x="1320914" y="170180"/>
                  </a:moveTo>
                  <a:lnTo>
                    <a:pt x="664146" y="169545"/>
                  </a:lnTo>
                  <a:lnTo>
                    <a:pt x="7378" y="170180"/>
                  </a:lnTo>
                  <a:lnTo>
                    <a:pt x="1320914" y="170180"/>
                  </a:lnTo>
                  <a:close/>
                </a:path>
                <a:path w="1321435" h="1160779">
                  <a:moveTo>
                    <a:pt x="1320914" y="168910"/>
                  </a:moveTo>
                  <a:lnTo>
                    <a:pt x="7378" y="168910"/>
                  </a:lnTo>
                  <a:lnTo>
                    <a:pt x="7378" y="162560"/>
                  </a:lnTo>
                  <a:lnTo>
                    <a:pt x="12" y="162560"/>
                  </a:lnTo>
                  <a:lnTo>
                    <a:pt x="12" y="222250"/>
                  </a:lnTo>
                  <a:lnTo>
                    <a:pt x="12" y="283222"/>
                  </a:lnTo>
                  <a:lnTo>
                    <a:pt x="7162" y="283222"/>
                  </a:lnTo>
                  <a:lnTo>
                    <a:pt x="7378" y="283222"/>
                  </a:lnTo>
                  <a:lnTo>
                    <a:pt x="7378" y="222250"/>
                  </a:lnTo>
                  <a:lnTo>
                    <a:pt x="664070" y="221615"/>
                  </a:lnTo>
                  <a:lnTo>
                    <a:pt x="7378" y="221005"/>
                  </a:lnTo>
                  <a:lnTo>
                    <a:pt x="7378" y="170180"/>
                  </a:lnTo>
                  <a:lnTo>
                    <a:pt x="7378" y="168922"/>
                  </a:lnTo>
                  <a:lnTo>
                    <a:pt x="664146" y="169545"/>
                  </a:lnTo>
                  <a:lnTo>
                    <a:pt x="1320914" y="168910"/>
                  </a:lnTo>
                  <a:close/>
                </a:path>
                <a:path w="1321435" h="1160779">
                  <a:moveTo>
                    <a:pt x="1320927" y="162560"/>
                  </a:moveTo>
                  <a:lnTo>
                    <a:pt x="7378" y="161290"/>
                  </a:lnTo>
                  <a:lnTo>
                    <a:pt x="7378" y="162560"/>
                  </a:lnTo>
                  <a:lnTo>
                    <a:pt x="1320927" y="162560"/>
                  </a:lnTo>
                  <a:close/>
                </a:path>
                <a:path w="1321435" h="1160779">
                  <a:moveTo>
                    <a:pt x="1320939" y="154940"/>
                  </a:moveTo>
                  <a:lnTo>
                    <a:pt x="7391" y="153682"/>
                  </a:lnTo>
                  <a:lnTo>
                    <a:pt x="7391" y="154940"/>
                  </a:lnTo>
                  <a:lnTo>
                    <a:pt x="1320939" y="154940"/>
                  </a:lnTo>
                  <a:close/>
                </a:path>
                <a:path w="1321435" h="1160779">
                  <a:moveTo>
                    <a:pt x="1320939" y="151130"/>
                  </a:moveTo>
                  <a:lnTo>
                    <a:pt x="7404" y="149872"/>
                  </a:lnTo>
                  <a:lnTo>
                    <a:pt x="7404" y="151130"/>
                  </a:lnTo>
                  <a:lnTo>
                    <a:pt x="1320939" y="151130"/>
                  </a:lnTo>
                  <a:close/>
                </a:path>
                <a:path w="1321435" h="1160779">
                  <a:moveTo>
                    <a:pt x="1320939" y="143510"/>
                  </a:moveTo>
                  <a:lnTo>
                    <a:pt x="664184" y="142875"/>
                  </a:lnTo>
                  <a:lnTo>
                    <a:pt x="7416" y="143510"/>
                  </a:lnTo>
                  <a:lnTo>
                    <a:pt x="1320939" y="143510"/>
                  </a:lnTo>
                  <a:close/>
                </a:path>
                <a:path w="1321435" h="1160779">
                  <a:moveTo>
                    <a:pt x="1320939" y="142240"/>
                  </a:moveTo>
                  <a:lnTo>
                    <a:pt x="7416" y="142252"/>
                  </a:lnTo>
                  <a:lnTo>
                    <a:pt x="664184" y="142875"/>
                  </a:lnTo>
                  <a:lnTo>
                    <a:pt x="1320939" y="142240"/>
                  </a:lnTo>
                  <a:close/>
                </a:path>
                <a:path w="1321435" h="1160779">
                  <a:moveTo>
                    <a:pt x="1320952" y="130810"/>
                  </a:moveTo>
                  <a:lnTo>
                    <a:pt x="664197" y="130175"/>
                  </a:lnTo>
                  <a:lnTo>
                    <a:pt x="7442" y="130810"/>
                  </a:lnTo>
                  <a:lnTo>
                    <a:pt x="1320952" y="130810"/>
                  </a:lnTo>
                  <a:close/>
                </a:path>
                <a:path w="1321435" h="1160779">
                  <a:moveTo>
                    <a:pt x="1320952" y="129540"/>
                  </a:moveTo>
                  <a:lnTo>
                    <a:pt x="7442" y="129552"/>
                  </a:lnTo>
                  <a:lnTo>
                    <a:pt x="664197" y="130175"/>
                  </a:lnTo>
                  <a:lnTo>
                    <a:pt x="1320952" y="129540"/>
                  </a:lnTo>
                  <a:close/>
                </a:path>
                <a:path w="1321435" h="1160779">
                  <a:moveTo>
                    <a:pt x="1320977" y="111760"/>
                  </a:moveTo>
                  <a:lnTo>
                    <a:pt x="7467" y="110490"/>
                  </a:lnTo>
                  <a:lnTo>
                    <a:pt x="7467" y="111760"/>
                  </a:lnTo>
                  <a:lnTo>
                    <a:pt x="1320977" y="111760"/>
                  </a:lnTo>
                  <a:close/>
                </a:path>
                <a:path w="1321435" h="1160779">
                  <a:moveTo>
                    <a:pt x="1320990" y="96520"/>
                  </a:moveTo>
                  <a:lnTo>
                    <a:pt x="7505" y="95262"/>
                  </a:lnTo>
                  <a:lnTo>
                    <a:pt x="7505" y="96520"/>
                  </a:lnTo>
                  <a:lnTo>
                    <a:pt x="1320990" y="96520"/>
                  </a:lnTo>
                  <a:close/>
                </a:path>
                <a:path w="1321435" h="1160779">
                  <a:moveTo>
                    <a:pt x="1321003" y="72390"/>
                  </a:moveTo>
                  <a:lnTo>
                    <a:pt x="7543" y="71132"/>
                  </a:lnTo>
                  <a:lnTo>
                    <a:pt x="7543" y="72390"/>
                  </a:lnTo>
                  <a:lnTo>
                    <a:pt x="1321003" y="72390"/>
                  </a:lnTo>
                  <a:close/>
                </a:path>
                <a:path w="1321435" h="1160779">
                  <a:moveTo>
                    <a:pt x="1321028" y="55880"/>
                  </a:moveTo>
                  <a:lnTo>
                    <a:pt x="7569" y="54622"/>
                  </a:lnTo>
                  <a:lnTo>
                    <a:pt x="7569" y="55880"/>
                  </a:lnTo>
                  <a:lnTo>
                    <a:pt x="1321028" y="55880"/>
                  </a:lnTo>
                  <a:close/>
                </a:path>
                <a:path w="1321435" h="1160779">
                  <a:moveTo>
                    <a:pt x="1321041" y="39370"/>
                  </a:moveTo>
                  <a:lnTo>
                    <a:pt x="7607" y="38112"/>
                  </a:lnTo>
                  <a:lnTo>
                    <a:pt x="7607" y="39370"/>
                  </a:lnTo>
                  <a:lnTo>
                    <a:pt x="1321041" y="39370"/>
                  </a:lnTo>
                  <a:close/>
                </a:path>
                <a:path w="1321435" h="1160779">
                  <a:moveTo>
                    <a:pt x="1321041" y="30480"/>
                  </a:moveTo>
                  <a:lnTo>
                    <a:pt x="7620" y="29222"/>
                  </a:lnTo>
                  <a:lnTo>
                    <a:pt x="7620" y="30480"/>
                  </a:lnTo>
                  <a:lnTo>
                    <a:pt x="1321041" y="30480"/>
                  </a:lnTo>
                  <a:close/>
                </a:path>
                <a:path w="1321435" h="1160779">
                  <a:moveTo>
                    <a:pt x="1321054" y="25400"/>
                  </a:moveTo>
                  <a:lnTo>
                    <a:pt x="7632" y="24142"/>
                  </a:lnTo>
                  <a:lnTo>
                    <a:pt x="7632" y="25400"/>
                  </a:lnTo>
                  <a:lnTo>
                    <a:pt x="1321054" y="25400"/>
                  </a:lnTo>
                  <a:close/>
                </a:path>
                <a:path w="1321435" h="1160779">
                  <a:moveTo>
                    <a:pt x="1321054" y="21590"/>
                  </a:moveTo>
                  <a:lnTo>
                    <a:pt x="7632" y="21590"/>
                  </a:lnTo>
                  <a:lnTo>
                    <a:pt x="7632" y="22860"/>
                  </a:lnTo>
                  <a:lnTo>
                    <a:pt x="1321054" y="21590"/>
                  </a:lnTo>
                  <a:close/>
                </a:path>
                <a:path w="1321435" h="1160779">
                  <a:moveTo>
                    <a:pt x="1321066" y="8890"/>
                  </a:moveTo>
                  <a:lnTo>
                    <a:pt x="7658" y="8890"/>
                  </a:lnTo>
                  <a:lnTo>
                    <a:pt x="7658" y="10160"/>
                  </a:lnTo>
                  <a:lnTo>
                    <a:pt x="1321066" y="8890"/>
                  </a:lnTo>
                  <a:close/>
                </a:path>
                <a:path w="1321435" h="1160779">
                  <a:moveTo>
                    <a:pt x="1321066" y="5080"/>
                  </a:moveTo>
                  <a:lnTo>
                    <a:pt x="7670" y="5080"/>
                  </a:lnTo>
                  <a:lnTo>
                    <a:pt x="7670" y="6350"/>
                  </a:lnTo>
                  <a:lnTo>
                    <a:pt x="1321066" y="5080"/>
                  </a:lnTo>
                  <a:close/>
                </a:path>
              </a:pathLst>
            </a:custGeom>
            <a:solidFill>
              <a:srgbClr val="7641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4888851" y="5175250"/>
              <a:ext cx="0" cy="1231900"/>
            </a:xfrm>
            <a:custGeom>
              <a:avLst/>
              <a:gdLst/>
              <a:ahLst/>
              <a:cxnLst/>
              <a:rect l="l" t="t" r="r" b="b"/>
              <a:pathLst>
                <a:path h="1231900">
                  <a:moveTo>
                    <a:pt x="0" y="0"/>
                  </a:moveTo>
                  <a:lnTo>
                    <a:pt x="0" y="1231900"/>
                  </a:lnTo>
                </a:path>
              </a:pathLst>
            </a:custGeom>
            <a:ln w="8437">
              <a:solidFill>
                <a:srgbClr val="764178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3567690" y="5627369"/>
              <a:ext cx="0" cy="777240"/>
            </a:xfrm>
            <a:custGeom>
              <a:avLst/>
              <a:gdLst/>
              <a:ahLst/>
              <a:cxnLst/>
              <a:rect l="l" t="t" r="r" b="b"/>
              <a:pathLst>
                <a:path h="777239">
                  <a:moveTo>
                    <a:pt x="0" y="0"/>
                  </a:moveTo>
                  <a:lnTo>
                    <a:pt x="0" y="777239"/>
                  </a:lnTo>
                </a:path>
              </a:pathLst>
            </a:custGeom>
            <a:ln w="7698">
              <a:solidFill>
                <a:srgbClr val="764178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3570118" y="5095389"/>
              <a:ext cx="1315720" cy="1391920"/>
            </a:xfrm>
            <a:custGeom>
              <a:avLst/>
              <a:gdLst/>
              <a:ahLst/>
              <a:cxnLst/>
              <a:rect l="l" t="t" r="r" b="b"/>
              <a:pathLst>
                <a:path w="1315720" h="1391920">
                  <a:moveTo>
                    <a:pt x="1241911" y="4930"/>
                  </a:moveTo>
                  <a:lnTo>
                    <a:pt x="74781" y="4930"/>
                  </a:lnTo>
                  <a:lnTo>
                    <a:pt x="74781" y="6200"/>
                  </a:lnTo>
                  <a:lnTo>
                    <a:pt x="1241911" y="6200"/>
                  </a:lnTo>
                  <a:lnTo>
                    <a:pt x="1241911" y="4930"/>
                  </a:lnTo>
                  <a:close/>
                </a:path>
                <a:path w="1315720" h="1391920">
                  <a:moveTo>
                    <a:pt x="1240641" y="3660"/>
                  </a:moveTo>
                  <a:lnTo>
                    <a:pt x="76051" y="3660"/>
                  </a:lnTo>
                  <a:lnTo>
                    <a:pt x="76051" y="4930"/>
                  </a:lnTo>
                  <a:lnTo>
                    <a:pt x="1240641" y="4930"/>
                  </a:lnTo>
                  <a:lnTo>
                    <a:pt x="1240641" y="3660"/>
                  </a:lnTo>
                  <a:close/>
                </a:path>
                <a:path w="1315720" h="1391920">
                  <a:moveTo>
                    <a:pt x="1239371" y="2390"/>
                  </a:moveTo>
                  <a:lnTo>
                    <a:pt x="77321" y="2390"/>
                  </a:lnTo>
                  <a:lnTo>
                    <a:pt x="77321" y="3660"/>
                  </a:lnTo>
                  <a:lnTo>
                    <a:pt x="1239371" y="3660"/>
                  </a:lnTo>
                  <a:lnTo>
                    <a:pt x="1239371" y="2390"/>
                  </a:lnTo>
                  <a:close/>
                </a:path>
                <a:path w="1315720" h="1391920">
                  <a:moveTo>
                    <a:pt x="79861" y="0"/>
                  </a:moveTo>
                  <a:lnTo>
                    <a:pt x="79861" y="1120"/>
                  </a:lnTo>
                  <a:lnTo>
                    <a:pt x="78591" y="1120"/>
                  </a:lnTo>
                  <a:lnTo>
                    <a:pt x="78591" y="2390"/>
                  </a:lnTo>
                  <a:lnTo>
                    <a:pt x="1238101" y="2390"/>
                  </a:lnTo>
                  <a:lnTo>
                    <a:pt x="1238101" y="2240"/>
                  </a:lnTo>
                  <a:lnTo>
                    <a:pt x="79861" y="0"/>
                  </a:lnTo>
                  <a:close/>
                </a:path>
                <a:path w="1315720" h="1391920">
                  <a:moveTo>
                    <a:pt x="1244451" y="7470"/>
                  </a:moveTo>
                  <a:lnTo>
                    <a:pt x="72241" y="7470"/>
                  </a:lnTo>
                  <a:lnTo>
                    <a:pt x="1245721" y="9886"/>
                  </a:lnTo>
                  <a:lnTo>
                    <a:pt x="1245721" y="8740"/>
                  </a:lnTo>
                  <a:lnTo>
                    <a:pt x="1244451" y="8740"/>
                  </a:lnTo>
                  <a:lnTo>
                    <a:pt x="1244451" y="7470"/>
                  </a:lnTo>
                  <a:close/>
                </a:path>
                <a:path w="1315720" h="1391920">
                  <a:moveTo>
                    <a:pt x="1243181" y="6200"/>
                  </a:moveTo>
                  <a:lnTo>
                    <a:pt x="73511" y="6200"/>
                  </a:lnTo>
                  <a:lnTo>
                    <a:pt x="73511" y="7470"/>
                  </a:lnTo>
                  <a:lnTo>
                    <a:pt x="1243181" y="7470"/>
                  </a:lnTo>
                  <a:lnTo>
                    <a:pt x="1243181" y="6200"/>
                  </a:lnTo>
                  <a:close/>
                </a:path>
                <a:path w="1315720" h="1391920">
                  <a:moveTo>
                    <a:pt x="8679" y="74780"/>
                  </a:moveTo>
                  <a:lnTo>
                    <a:pt x="7471" y="74780"/>
                  </a:lnTo>
                  <a:lnTo>
                    <a:pt x="7471" y="76050"/>
                  </a:lnTo>
                  <a:lnTo>
                    <a:pt x="8678" y="76050"/>
                  </a:lnTo>
                  <a:lnTo>
                    <a:pt x="8679" y="74780"/>
                  </a:lnTo>
                  <a:close/>
                </a:path>
                <a:path w="1315720" h="1391920">
                  <a:moveTo>
                    <a:pt x="1310491" y="74780"/>
                  </a:moveTo>
                  <a:lnTo>
                    <a:pt x="1309101" y="74780"/>
                  </a:lnTo>
                  <a:lnTo>
                    <a:pt x="1309099" y="76050"/>
                  </a:lnTo>
                  <a:lnTo>
                    <a:pt x="1310491" y="76050"/>
                  </a:lnTo>
                  <a:lnTo>
                    <a:pt x="1310491" y="74780"/>
                  </a:lnTo>
                  <a:close/>
                </a:path>
                <a:path w="1315720" h="1391920">
                  <a:moveTo>
                    <a:pt x="1309221" y="73510"/>
                  </a:moveTo>
                  <a:lnTo>
                    <a:pt x="1309101" y="74780"/>
                  </a:lnTo>
                  <a:lnTo>
                    <a:pt x="1309221" y="73510"/>
                  </a:lnTo>
                  <a:close/>
                </a:path>
                <a:path w="1315720" h="1391920">
                  <a:moveTo>
                    <a:pt x="8678" y="76050"/>
                  </a:moveTo>
                  <a:lnTo>
                    <a:pt x="6201" y="76050"/>
                  </a:lnTo>
                  <a:lnTo>
                    <a:pt x="6201" y="77320"/>
                  </a:lnTo>
                  <a:lnTo>
                    <a:pt x="4931" y="77320"/>
                  </a:lnTo>
                  <a:lnTo>
                    <a:pt x="4931" y="78590"/>
                  </a:lnTo>
                  <a:lnTo>
                    <a:pt x="3661" y="78590"/>
                  </a:lnTo>
                  <a:lnTo>
                    <a:pt x="3661" y="79860"/>
                  </a:lnTo>
                  <a:lnTo>
                    <a:pt x="2391" y="79860"/>
                  </a:lnTo>
                  <a:lnTo>
                    <a:pt x="2391" y="81130"/>
                  </a:lnTo>
                  <a:lnTo>
                    <a:pt x="8673" y="81130"/>
                  </a:lnTo>
                  <a:lnTo>
                    <a:pt x="8678" y="76050"/>
                  </a:lnTo>
                  <a:close/>
                </a:path>
                <a:path w="1315720" h="1391920">
                  <a:moveTo>
                    <a:pt x="1311761" y="76050"/>
                  </a:moveTo>
                  <a:lnTo>
                    <a:pt x="1309099" y="76050"/>
                  </a:lnTo>
                  <a:lnTo>
                    <a:pt x="1309089" y="81130"/>
                  </a:lnTo>
                  <a:lnTo>
                    <a:pt x="1315499" y="81130"/>
                  </a:lnTo>
                  <a:lnTo>
                    <a:pt x="1315500" y="79860"/>
                  </a:lnTo>
                  <a:lnTo>
                    <a:pt x="1314301" y="79860"/>
                  </a:lnTo>
                  <a:lnTo>
                    <a:pt x="1314301" y="78590"/>
                  </a:lnTo>
                  <a:lnTo>
                    <a:pt x="1313031" y="78590"/>
                  </a:lnTo>
                  <a:lnTo>
                    <a:pt x="1313031" y="77320"/>
                  </a:lnTo>
                  <a:lnTo>
                    <a:pt x="1311761" y="77320"/>
                  </a:lnTo>
                  <a:lnTo>
                    <a:pt x="1311761" y="76050"/>
                  </a:lnTo>
                  <a:close/>
                </a:path>
                <a:path w="1315720" h="1391920">
                  <a:moveTo>
                    <a:pt x="8673" y="81130"/>
                  </a:moveTo>
                  <a:lnTo>
                    <a:pt x="2242" y="81130"/>
                  </a:lnTo>
                  <a:lnTo>
                    <a:pt x="2228" y="88750"/>
                  </a:lnTo>
                  <a:lnTo>
                    <a:pt x="8666" y="88750"/>
                  </a:lnTo>
                  <a:lnTo>
                    <a:pt x="8673" y="81130"/>
                  </a:lnTo>
                  <a:close/>
                </a:path>
                <a:path w="1315720" h="1391920">
                  <a:moveTo>
                    <a:pt x="1315499" y="81130"/>
                  </a:moveTo>
                  <a:lnTo>
                    <a:pt x="1309089" y="81130"/>
                  </a:lnTo>
                  <a:lnTo>
                    <a:pt x="1309075" y="88750"/>
                  </a:lnTo>
                  <a:lnTo>
                    <a:pt x="1315492" y="88750"/>
                  </a:lnTo>
                  <a:lnTo>
                    <a:pt x="1315499" y="81130"/>
                  </a:lnTo>
                  <a:close/>
                </a:path>
                <a:path w="1315720" h="1391920">
                  <a:moveTo>
                    <a:pt x="8666" y="88750"/>
                  </a:moveTo>
                  <a:lnTo>
                    <a:pt x="2228" y="88750"/>
                  </a:lnTo>
                  <a:lnTo>
                    <a:pt x="2217" y="95100"/>
                  </a:lnTo>
                  <a:lnTo>
                    <a:pt x="8660" y="95100"/>
                  </a:lnTo>
                  <a:lnTo>
                    <a:pt x="8666" y="88750"/>
                  </a:lnTo>
                  <a:close/>
                </a:path>
                <a:path w="1315720" h="1391920">
                  <a:moveTo>
                    <a:pt x="1315492" y="88750"/>
                  </a:moveTo>
                  <a:lnTo>
                    <a:pt x="1309075" y="88750"/>
                  </a:lnTo>
                  <a:lnTo>
                    <a:pt x="1309064" y="95100"/>
                  </a:lnTo>
                  <a:lnTo>
                    <a:pt x="1315486" y="95100"/>
                  </a:lnTo>
                  <a:lnTo>
                    <a:pt x="1315492" y="88750"/>
                  </a:lnTo>
                  <a:close/>
                </a:path>
                <a:path w="1315720" h="1391920">
                  <a:moveTo>
                    <a:pt x="8660" y="95100"/>
                  </a:moveTo>
                  <a:lnTo>
                    <a:pt x="2217" y="95100"/>
                  </a:lnTo>
                  <a:lnTo>
                    <a:pt x="2205" y="101450"/>
                  </a:lnTo>
                  <a:lnTo>
                    <a:pt x="8654" y="101450"/>
                  </a:lnTo>
                  <a:lnTo>
                    <a:pt x="8660" y="95100"/>
                  </a:lnTo>
                  <a:close/>
                </a:path>
                <a:path w="1315720" h="1391920">
                  <a:moveTo>
                    <a:pt x="1315486" y="95100"/>
                  </a:moveTo>
                  <a:lnTo>
                    <a:pt x="1309064" y="95100"/>
                  </a:lnTo>
                  <a:lnTo>
                    <a:pt x="1309052" y="101450"/>
                  </a:lnTo>
                  <a:lnTo>
                    <a:pt x="1315480" y="101450"/>
                  </a:lnTo>
                  <a:lnTo>
                    <a:pt x="1315486" y="95100"/>
                  </a:lnTo>
                  <a:close/>
                </a:path>
                <a:path w="1315720" h="1391920">
                  <a:moveTo>
                    <a:pt x="8654" y="101450"/>
                  </a:moveTo>
                  <a:lnTo>
                    <a:pt x="2205" y="101450"/>
                  </a:lnTo>
                  <a:lnTo>
                    <a:pt x="2194" y="107800"/>
                  </a:lnTo>
                  <a:lnTo>
                    <a:pt x="8648" y="107800"/>
                  </a:lnTo>
                  <a:lnTo>
                    <a:pt x="8654" y="101450"/>
                  </a:lnTo>
                  <a:close/>
                </a:path>
                <a:path w="1315720" h="1391920">
                  <a:moveTo>
                    <a:pt x="1315480" y="101450"/>
                  </a:moveTo>
                  <a:lnTo>
                    <a:pt x="1309052" y="101450"/>
                  </a:lnTo>
                  <a:lnTo>
                    <a:pt x="1309040" y="107800"/>
                  </a:lnTo>
                  <a:lnTo>
                    <a:pt x="1315475" y="107800"/>
                  </a:lnTo>
                  <a:lnTo>
                    <a:pt x="1315480" y="101450"/>
                  </a:lnTo>
                  <a:close/>
                </a:path>
                <a:path w="1315720" h="1391920">
                  <a:moveTo>
                    <a:pt x="8648" y="107800"/>
                  </a:moveTo>
                  <a:lnTo>
                    <a:pt x="2194" y="107800"/>
                  </a:lnTo>
                  <a:lnTo>
                    <a:pt x="2159" y="126850"/>
                  </a:lnTo>
                  <a:lnTo>
                    <a:pt x="8631" y="126850"/>
                  </a:lnTo>
                  <a:lnTo>
                    <a:pt x="8648" y="107800"/>
                  </a:lnTo>
                  <a:close/>
                </a:path>
                <a:path w="1315720" h="1391920">
                  <a:moveTo>
                    <a:pt x="1315475" y="107800"/>
                  </a:moveTo>
                  <a:lnTo>
                    <a:pt x="1309040" y="107800"/>
                  </a:lnTo>
                  <a:lnTo>
                    <a:pt x="1309005" y="126850"/>
                  </a:lnTo>
                  <a:lnTo>
                    <a:pt x="1315457" y="126850"/>
                  </a:lnTo>
                  <a:lnTo>
                    <a:pt x="1315475" y="107800"/>
                  </a:lnTo>
                  <a:close/>
                </a:path>
                <a:path w="1315720" h="1391920">
                  <a:moveTo>
                    <a:pt x="8631" y="126850"/>
                  </a:moveTo>
                  <a:lnTo>
                    <a:pt x="2159" y="126850"/>
                  </a:lnTo>
                  <a:lnTo>
                    <a:pt x="2122" y="147170"/>
                  </a:lnTo>
                  <a:lnTo>
                    <a:pt x="8612" y="147170"/>
                  </a:lnTo>
                  <a:lnTo>
                    <a:pt x="8631" y="126850"/>
                  </a:lnTo>
                  <a:close/>
                </a:path>
                <a:path w="1315720" h="1391920">
                  <a:moveTo>
                    <a:pt x="1315457" y="126850"/>
                  </a:moveTo>
                  <a:lnTo>
                    <a:pt x="1309005" y="126850"/>
                  </a:lnTo>
                  <a:lnTo>
                    <a:pt x="1308967" y="147170"/>
                  </a:lnTo>
                  <a:lnTo>
                    <a:pt x="1315439" y="147170"/>
                  </a:lnTo>
                  <a:lnTo>
                    <a:pt x="1315457" y="126850"/>
                  </a:lnTo>
                  <a:close/>
                </a:path>
                <a:path w="1315720" h="1391920">
                  <a:moveTo>
                    <a:pt x="8612" y="147170"/>
                  </a:moveTo>
                  <a:lnTo>
                    <a:pt x="2122" y="147170"/>
                  </a:lnTo>
                  <a:lnTo>
                    <a:pt x="2098" y="159870"/>
                  </a:lnTo>
                  <a:lnTo>
                    <a:pt x="8600" y="159870"/>
                  </a:lnTo>
                  <a:lnTo>
                    <a:pt x="8612" y="147170"/>
                  </a:lnTo>
                  <a:close/>
                </a:path>
                <a:path w="1315720" h="1391920">
                  <a:moveTo>
                    <a:pt x="1315439" y="147170"/>
                  </a:moveTo>
                  <a:lnTo>
                    <a:pt x="1308967" y="147170"/>
                  </a:lnTo>
                  <a:lnTo>
                    <a:pt x="1308944" y="159870"/>
                  </a:lnTo>
                  <a:lnTo>
                    <a:pt x="1315427" y="159870"/>
                  </a:lnTo>
                  <a:lnTo>
                    <a:pt x="1315439" y="147170"/>
                  </a:lnTo>
                  <a:close/>
                </a:path>
                <a:path w="1315720" h="1391920">
                  <a:moveTo>
                    <a:pt x="8600" y="159870"/>
                  </a:moveTo>
                  <a:lnTo>
                    <a:pt x="2098" y="159870"/>
                  </a:lnTo>
                  <a:lnTo>
                    <a:pt x="2075" y="172570"/>
                  </a:lnTo>
                  <a:lnTo>
                    <a:pt x="8588" y="172570"/>
                  </a:lnTo>
                  <a:lnTo>
                    <a:pt x="8600" y="159870"/>
                  </a:lnTo>
                  <a:close/>
                </a:path>
                <a:path w="1315720" h="1391920">
                  <a:moveTo>
                    <a:pt x="1315427" y="159870"/>
                  </a:moveTo>
                  <a:lnTo>
                    <a:pt x="1308944" y="159870"/>
                  </a:lnTo>
                  <a:lnTo>
                    <a:pt x="1308920" y="172570"/>
                  </a:lnTo>
                  <a:lnTo>
                    <a:pt x="1315415" y="172570"/>
                  </a:lnTo>
                  <a:lnTo>
                    <a:pt x="1315427" y="159870"/>
                  </a:lnTo>
                  <a:close/>
                </a:path>
                <a:path w="1315720" h="1391920">
                  <a:moveTo>
                    <a:pt x="8588" y="172570"/>
                  </a:moveTo>
                  <a:lnTo>
                    <a:pt x="2075" y="172570"/>
                  </a:lnTo>
                  <a:lnTo>
                    <a:pt x="2029" y="197970"/>
                  </a:lnTo>
                  <a:lnTo>
                    <a:pt x="8565" y="197970"/>
                  </a:lnTo>
                  <a:lnTo>
                    <a:pt x="8588" y="172570"/>
                  </a:lnTo>
                  <a:close/>
                </a:path>
                <a:path w="1315720" h="1391920">
                  <a:moveTo>
                    <a:pt x="1315415" y="172570"/>
                  </a:moveTo>
                  <a:lnTo>
                    <a:pt x="1308920" y="172570"/>
                  </a:lnTo>
                  <a:lnTo>
                    <a:pt x="1308873" y="197970"/>
                  </a:lnTo>
                  <a:lnTo>
                    <a:pt x="1315392" y="197970"/>
                  </a:lnTo>
                  <a:lnTo>
                    <a:pt x="1315415" y="172570"/>
                  </a:lnTo>
                  <a:close/>
                </a:path>
                <a:path w="1315720" h="1391920">
                  <a:moveTo>
                    <a:pt x="8565" y="197970"/>
                  </a:moveTo>
                  <a:lnTo>
                    <a:pt x="2029" y="197970"/>
                  </a:lnTo>
                  <a:lnTo>
                    <a:pt x="1959" y="236070"/>
                  </a:lnTo>
                  <a:lnTo>
                    <a:pt x="8530" y="236070"/>
                  </a:lnTo>
                  <a:lnTo>
                    <a:pt x="8565" y="197970"/>
                  </a:lnTo>
                  <a:close/>
                </a:path>
                <a:path w="1315720" h="1391920">
                  <a:moveTo>
                    <a:pt x="1315392" y="197970"/>
                  </a:moveTo>
                  <a:lnTo>
                    <a:pt x="1308873" y="197970"/>
                  </a:lnTo>
                  <a:lnTo>
                    <a:pt x="1308803" y="236070"/>
                  </a:lnTo>
                  <a:lnTo>
                    <a:pt x="1315357" y="236070"/>
                  </a:lnTo>
                  <a:lnTo>
                    <a:pt x="1315392" y="197970"/>
                  </a:lnTo>
                  <a:close/>
                </a:path>
                <a:path w="1315720" h="1391920">
                  <a:moveTo>
                    <a:pt x="1369" y="558650"/>
                  </a:moveTo>
                  <a:lnTo>
                    <a:pt x="1337" y="576430"/>
                  </a:lnTo>
                  <a:lnTo>
                    <a:pt x="8216" y="576430"/>
                  </a:lnTo>
                  <a:lnTo>
                    <a:pt x="8232" y="558656"/>
                  </a:lnTo>
                  <a:lnTo>
                    <a:pt x="1369" y="558650"/>
                  </a:lnTo>
                  <a:close/>
                </a:path>
                <a:path w="1315720" h="1391920">
                  <a:moveTo>
                    <a:pt x="1308207" y="559913"/>
                  </a:moveTo>
                  <a:lnTo>
                    <a:pt x="1308174" y="576430"/>
                  </a:lnTo>
                  <a:lnTo>
                    <a:pt x="1315046" y="576430"/>
                  </a:lnTo>
                  <a:lnTo>
                    <a:pt x="1315062" y="559920"/>
                  </a:lnTo>
                  <a:lnTo>
                    <a:pt x="1308207" y="559913"/>
                  </a:lnTo>
                  <a:close/>
                </a:path>
                <a:path w="1315720" h="1391920">
                  <a:moveTo>
                    <a:pt x="1308242" y="540863"/>
                  </a:moveTo>
                  <a:lnTo>
                    <a:pt x="1308207" y="559913"/>
                  </a:lnTo>
                  <a:lnTo>
                    <a:pt x="1315062" y="559920"/>
                  </a:lnTo>
                  <a:lnTo>
                    <a:pt x="1315080" y="540870"/>
                  </a:lnTo>
                  <a:lnTo>
                    <a:pt x="1308242" y="540863"/>
                  </a:lnTo>
                  <a:close/>
                </a:path>
                <a:path w="1315720" h="1391920">
                  <a:moveTo>
                    <a:pt x="658550" y="559285"/>
                  </a:moveTo>
                  <a:lnTo>
                    <a:pt x="1301423" y="559913"/>
                  </a:lnTo>
                  <a:lnTo>
                    <a:pt x="1308207" y="559913"/>
                  </a:lnTo>
                  <a:lnTo>
                    <a:pt x="658550" y="559285"/>
                  </a:lnTo>
                  <a:close/>
                </a:path>
                <a:path w="1315720" h="1391920">
                  <a:moveTo>
                    <a:pt x="658550" y="559285"/>
                  </a:moveTo>
                  <a:lnTo>
                    <a:pt x="1301423" y="559913"/>
                  </a:lnTo>
                  <a:lnTo>
                    <a:pt x="1308207" y="559913"/>
                  </a:lnTo>
                  <a:lnTo>
                    <a:pt x="658550" y="559285"/>
                  </a:lnTo>
                  <a:close/>
                </a:path>
                <a:path w="1315720" h="1391920">
                  <a:moveTo>
                    <a:pt x="1404" y="539600"/>
                  </a:moveTo>
                  <a:lnTo>
                    <a:pt x="1369" y="558650"/>
                  </a:lnTo>
                  <a:lnTo>
                    <a:pt x="8232" y="558656"/>
                  </a:lnTo>
                  <a:lnTo>
                    <a:pt x="8250" y="539606"/>
                  </a:lnTo>
                  <a:lnTo>
                    <a:pt x="1404" y="539600"/>
                  </a:lnTo>
                  <a:close/>
                </a:path>
                <a:path w="1315720" h="1391920">
                  <a:moveTo>
                    <a:pt x="1308244" y="539600"/>
                  </a:moveTo>
                  <a:lnTo>
                    <a:pt x="8250" y="539600"/>
                  </a:lnTo>
                  <a:lnTo>
                    <a:pt x="1308242" y="540863"/>
                  </a:lnTo>
                  <a:lnTo>
                    <a:pt x="1308244" y="539600"/>
                  </a:lnTo>
                  <a:close/>
                </a:path>
                <a:path w="1315720" h="1391920">
                  <a:moveTo>
                    <a:pt x="1439" y="520550"/>
                  </a:moveTo>
                  <a:lnTo>
                    <a:pt x="1404" y="539600"/>
                  </a:lnTo>
                  <a:lnTo>
                    <a:pt x="8250" y="539600"/>
                  </a:lnTo>
                  <a:lnTo>
                    <a:pt x="8267" y="520556"/>
                  </a:lnTo>
                  <a:lnTo>
                    <a:pt x="1439" y="520550"/>
                  </a:lnTo>
                  <a:close/>
                </a:path>
                <a:path w="1315720" h="1391920">
                  <a:moveTo>
                    <a:pt x="1308277" y="521813"/>
                  </a:moveTo>
                  <a:lnTo>
                    <a:pt x="1308244" y="539600"/>
                  </a:lnTo>
                  <a:lnTo>
                    <a:pt x="1315080" y="539600"/>
                  </a:lnTo>
                  <a:lnTo>
                    <a:pt x="1315097" y="521820"/>
                  </a:lnTo>
                  <a:lnTo>
                    <a:pt x="1308277" y="521813"/>
                  </a:lnTo>
                  <a:close/>
                </a:path>
                <a:path w="1315720" h="1391920">
                  <a:moveTo>
                    <a:pt x="1308336" y="490063"/>
                  </a:moveTo>
                  <a:lnTo>
                    <a:pt x="1308277" y="521813"/>
                  </a:lnTo>
                  <a:lnTo>
                    <a:pt x="1315097" y="521820"/>
                  </a:lnTo>
                  <a:lnTo>
                    <a:pt x="1315126" y="490070"/>
                  </a:lnTo>
                  <a:lnTo>
                    <a:pt x="1308336" y="490063"/>
                  </a:lnTo>
                  <a:close/>
                </a:path>
                <a:path w="1315720" h="1391920">
                  <a:moveTo>
                    <a:pt x="1497" y="488800"/>
                  </a:moveTo>
                  <a:lnTo>
                    <a:pt x="1439" y="520550"/>
                  </a:lnTo>
                  <a:lnTo>
                    <a:pt x="8267" y="520556"/>
                  </a:lnTo>
                  <a:lnTo>
                    <a:pt x="8296" y="488806"/>
                  </a:lnTo>
                  <a:lnTo>
                    <a:pt x="1497" y="488800"/>
                  </a:lnTo>
                  <a:close/>
                </a:path>
                <a:path w="1315720" h="1391920">
                  <a:moveTo>
                    <a:pt x="1308345" y="484983"/>
                  </a:moveTo>
                  <a:lnTo>
                    <a:pt x="1308336" y="490063"/>
                  </a:lnTo>
                  <a:lnTo>
                    <a:pt x="1315126" y="490070"/>
                  </a:lnTo>
                  <a:lnTo>
                    <a:pt x="1315129" y="484990"/>
                  </a:lnTo>
                  <a:lnTo>
                    <a:pt x="1308345" y="484983"/>
                  </a:lnTo>
                  <a:close/>
                </a:path>
                <a:path w="1315720" h="1391920">
                  <a:moveTo>
                    <a:pt x="1506" y="483720"/>
                  </a:moveTo>
                  <a:lnTo>
                    <a:pt x="1497" y="488800"/>
                  </a:lnTo>
                  <a:lnTo>
                    <a:pt x="8296" y="488806"/>
                  </a:lnTo>
                  <a:lnTo>
                    <a:pt x="8303" y="484990"/>
                  </a:lnTo>
                  <a:lnTo>
                    <a:pt x="658321" y="484355"/>
                  </a:lnTo>
                  <a:lnTo>
                    <a:pt x="1506" y="483720"/>
                  </a:lnTo>
                  <a:close/>
                </a:path>
                <a:path w="1315720" h="1391920">
                  <a:moveTo>
                    <a:pt x="1308343" y="484990"/>
                  </a:moveTo>
                  <a:close/>
                </a:path>
                <a:path w="1315720" h="1391920">
                  <a:moveTo>
                    <a:pt x="1308383" y="464663"/>
                  </a:moveTo>
                  <a:lnTo>
                    <a:pt x="1308345" y="484983"/>
                  </a:lnTo>
                  <a:lnTo>
                    <a:pt x="1315131" y="484990"/>
                  </a:lnTo>
                  <a:lnTo>
                    <a:pt x="1315150" y="464670"/>
                  </a:lnTo>
                  <a:lnTo>
                    <a:pt x="1308383" y="464663"/>
                  </a:lnTo>
                  <a:close/>
                </a:path>
                <a:path w="1315720" h="1391920">
                  <a:moveTo>
                    <a:pt x="1308344" y="484355"/>
                  </a:moveTo>
                  <a:lnTo>
                    <a:pt x="658763" y="484355"/>
                  </a:lnTo>
                  <a:lnTo>
                    <a:pt x="1308343" y="484983"/>
                  </a:lnTo>
                  <a:lnTo>
                    <a:pt x="1308344" y="484355"/>
                  </a:lnTo>
                  <a:close/>
                </a:path>
                <a:path w="1315720" h="1391920">
                  <a:moveTo>
                    <a:pt x="1308345" y="483720"/>
                  </a:moveTo>
                  <a:lnTo>
                    <a:pt x="658323" y="484355"/>
                  </a:lnTo>
                  <a:lnTo>
                    <a:pt x="658763" y="484355"/>
                  </a:lnTo>
                  <a:lnTo>
                    <a:pt x="1308344" y="484355"/>
                  </a:lnTo>
                  <a:lnTo>
                    <a:pt x="1308345" y="483720"/>
                  </a:lnTo>
                  <a:close/>
                </a:path>
                <a:path w="1315720" h="1391920">
                  <a:moveTo>
                    <a:pt x="1543" y="463400"/>
                  </a:moveTo>
                  <a:lnTo>
                    <a:pt x="1506" y="483720"/>
                  </a:lnTo>
                  <a:lnTo>
                    <a:pt x="658323" y="484355"/>
                  </a:lnTo>
                  <a:lnTo>
                    <a:pt x="8301" y="483720"/>
                  </a:lnTo>
                  <a:lnTo>
                    <a:pt x="8320" y="464670"/>
                  </a:lnTo>
                  <a:lnTo>
                    <a:pt x="1308383" y="464670"/>
                  </a:lnTo>
                  <a:lnTo>
                    <a:pt x="1543" y="463400"/>
                  </a:lnTo>
                  <a:close/>
                </a:path>
                <a:path w="1315720" h="1391920">
                  <a:moveTo>
                    <a:pt x="658836" y="458955"/>
                  </a:moveTo>
                  <a:lnTo>
                    <a:pt x="1308392" y="459590"/>
                  </a:lnTo>
                  <a:lnTo>
                    <a:pt x="1308383" y="464663"/>
                  </a:lnTo>
                  <a:lnTo>
                    <a:pt x="1315150" y="464670"/>
                  </a:lnTo>
                  <a:lnTo>
                    <a:pt x="1315154" y="459590"/>
                  </a:lnTo>
                  <a:lnTo>
                    <a:pt x="658836" y="458955"/>
                  </a:lnTo>
                  <a:close/>
                </a:path>
                <a:path w="1315720" h="1391920">
                  <a:moveTo>
                    <a:pt x="1553" y="458320"/>
                  </a:moveTo>
                  <a:lnTo>
                    <a:pt x="1543" y="463400"/>
                  </a:lnTo>
                  <a:lnTo>
                    <a:pt x="658821" y="464035"/>
                  </a:lnTo>
                  <a:lnTo>
                    <a:pt x="8320" y="463400"/>
                  </a:lnTo>
                  <a:lnTo>
                    <a:pt x="8325" y="458326"/>
                  </a:lnTo>
                  <a:lnTo>
                    <a:pt x="1553" y="458320"/>
                  </a:lnTo>
                  <a:close/>
                </a:path>
                <a:path w="1315720" h="1391920">
                  <a:moveTo>
                    <a:pt x="1308430" y="439263"/>
                  </a:moveTo>
                  <a:lnTo>
                    <a:pt x="1308392" y="458320"/>
                  </a:lnTo>
                  <a:lnTo>
                    <a:pt x="1315154" y="459590"/>
                  </a:lnTo>
                  <a:lnTo>
                    <a:pt x="1315173" y="439270"/>
                  </a:lnTo>
                  <a:lnTo>
                    <a:pt x="1308430" y="439263"/>
                  </a:lnTo>
                  <a:close/>
                </a:path>
                <a:path w="1315720" h="1391920">
                  <a:moveTo>
                    <a:pt x="1590" y="438000"/>
                  </a:moveTo>
                  <a:lnTo>
                    <a:pt x="1553" y="458320"/>
                  </a:lnTo>
                  <a:lnTo>
                    <a:pt x="8325" y="458326"/>
                  </a:lnTo>
                  <a:lnTo>
                    <a:pt x="8343" y="438006"/>
                  </a:lnTo>
                  <a:lnTo>
                    <a:pt x="1590" y="438000"/>
                  </a:lnTo>
                  <a:close/>
                </a:path>
                <a:path w="1315720" h="1391920">
                  <a:moveTo>
                    <a:pt x="1308420" y="443080"/>
                  </a:moveTo>
                  <a:lnTo>
                    <a:pt x="8340" y="443080"/>
                  </a:lnTo>
                  <a:lnTo>
                    <a:pt x="8339" y="444350"/>
                  </a:lnTo>
                  <a:lnTo>
                    <a:pt x="1308420" y="443080"/>
                  </a:lnTo>
                  <a:close/>
                </a:path>
                <a:path w="1315720" h="1391920">
                  <a:moveTo>
                    <a:pt x="1308439" y="434183"/>
                  </a:moveTo>
                  <a:lnTo>
                    <a:pt x="1308430" y="439263"/>
                  </a:lnTo>
                  <a:lnTo>
                    <a:pt x="1315173" y="439270"/>
                  </a:lnTo>
                  <a:lnTo>
                    <a:pt x="1315177" y="434190"/>
                  </a:lnTo>
                  <a:lnTo>
                    <a:pt x="1308439" y="434183"/>
                  </a:lnTo>
                  <a:close/>
                </a:path>
                <a:path w="1315720" h="1391920">
                  <a:moveTo>
                    <a:pt x="658894" y="438635"/>
                  </a:moveTo>
                  <a:lnTo>
                    <a:pt x="1301756" y="439263"/>
                  </a:lnTo>
                  <a:lnTo>
                    <a:pt x="1308430" y="439263"/>
                  </a:lnTo>
                  <a:lnTo>
                    <a:pt x="658894" y="438635"/>
                  </a:lnTo>
                  <a:close/>
                </a:path>
                <a:path w="1315720" h="1391920">
                  <a:moveTo>
                    <a:pt x="658894" y="438635"/>
                  </a:moveTo>
                  <a:lnTo>
                    <a:pt x="1301756" y="439263"/>
                  </a:lnTo>
                  <a:lnTo>
                    <a:pt x="1308430" y="439263"/>
                  </a:lnTo>
                  <a:lnTo>
                    <a:pt x="658894" y="438635"/>
                  </a:lnTo>
                  <a:close/>
                </a:path>
                <a:path w="1315720" h="1391920">
                  <a:moveTo>
                    <a:pt x="8343" y="438006"/>
                  </a:moveTo>
                  <a:lnTo>
                    <a:pt x="658894" y="438635"/>
                  </a:lnTo>
                  <a:lnTo>
                    <a:pt x="8343" y="438006"/>
                  </a:lnTo>
                  <a:close/>
                </a:path>
                <a:path w="1315720" h="1391920">
                  <a:moveTo>
                    <a:pt x="15027" y="438006"/>
                  </a:moveTo>
                  <a:lnTo>
                    <a:pt x="658894" y="438635"/>
                  </a:lnTo>
                  <a:lnTo>
                    <a:pt x="15027" y="438006"/>
                  </a:lnTo>
                  <a:close/>
                </a:path>
                <a:path w="1315720" h="1391920">
                  <a:moveTo>
                    <a:pt x="1599" y="432920"/>
                  </a:moveTo>
                  <a:lnTo>
                    <a:pt x="1590" y="438000"/>
                  </a:lnTo>
                  <a:lnTo>
                    <a:pt x="8343" y="438006"/>
                  </a:lnTo>
                  <a:lnTo>
                    <a:pt x="8348" y="432926"/>
                  </a:lnTo>
                  <a:lnTo>
                    <a:pt x="1599" y="432920"/>
                  </a:lnTo>
                  <a:close/>
                </a:path>
                <a:path w="1315720" h="1391920">
                  <a:moveTo>
                    <a:pt x="1308442" y="432920"/>
                  </a:moveTo>
                  <a:lnTo>
                    <a:pt x="8348" y="432920"/>
                  </a:lnTo>
                  <a:lnTo>
                    <a:pt x="1308439" y="434183"/>
                  </a:lnTo>
                  <a:lnTo>
                    <a:pt x="1308442" y="432920"/>
                  </a:lnTo>
                  <a:close/>
                </a:path>
                <a:path w="1315720" h="1391920">
                  <a:moveTo>
                    <a:pt x="8364" y="415133"/>
                  </a:moveTo>
                  <a:lnTo>
                    <a:pt x="1634" y="415140"/>
                  </a:lnTo>
                  <a:lnTo>
                    <a:pt x="1599" y="432920"/>
                  </a:lnTo>
                  <a:lnTo>
                    <a:pt x="8348" y="432920"/>
                  </a:lnTo>
                  <a:lnTo>
                    <a:pt x="8364" y="415133"/>
                  </a:lnTo>
                  <a:close/>
                </a:path>
                <a:path w="1315720" h="1391920">
                  <a:moveTo>
                    <a:pt x="1315195" y="413870"/>
                  </a:moveTo>
                  <a:lnTo>
                    <a:pt x="1308477" y="413876"/>
                  </a:lnTo>
                  <a:lnTo>
                    <a:pt x="1308442" y="432920"/>
                  </a:lnTo>
                  <a:lnTo>
                    <a:pt x="1315177" y="432920"/>
                  </a:lnTo>
                  <a:lnTo>
                    <a:pt x="1315195" y="413870"/>
                  </a:lnTo>
                  <a:close/>
                </a:path>
                <a:path w="1315720" h="1391920">
                  <a:moveTo>
                    <a:pt x="8366" y="413870"/>
                  </a:moveTo>
                  <a:lnTo>
                    <a:pt x="8364" y="415133"/>
                  </a:lnTo>
                  <a:lnTo>
                    <a:pt x="15015" y="413876"/>
                  </a:lnTo>
                  <a:lnTo>
                    <a:pt x="8366" y="413870"/>
                  </a:lnTo>
                  <a:close/>
                </a:path>
                <a:path w="1315720" h="1391920">
                  <a:moveTo>
                    <a:pt x="1308477" y="413870"/>
                  </a:moveTo>
                  <a:lnTo>
                    <a:pt x="8366" y="413870"/>
                  </a:lnTo>
                  <a:lnTo>
                    <a:pt x="658417" y="414505"/>
                  </a:lnTo>
                  <a:lnTo>
                    <a:pt x="1308477" y="413870"/>
                  </a:lnTo>
                  <a:close/>
                </a:path>
                <a:path w="1315720" h="1391920">
                  <a:moveTo>
                    <a:pt x="1648" y="406250"/>
                  </a:moveTo>
                  <a:lnTo>
                    <a:pt x="1634" y="413870"/>
                  </a:lnTo>
                  <a:lnTo>
                    <a:pt x="8366" y="413870"/>
                  </a:lnTo>
                  <a:lnTo>
                    <a:pt x="8373" y="406256"/>
                  </a:lnTo>
                  <a:lnTo>
                    <a:pt x="1648" y="406250"/>
                  </a:lnTo>
                  <a:close/>
                </a:path>
                <a:path w="1315720" h="1391920">
                  <a:moveTo>
                    <a:pt x="1308488" y="407513"/>
                  </a:moveTo>
                  <a:lnTo>
                    <a:pt x="1308477" y="413870"/>
                  </a:lnTo>
                  <a:lnTo>
                    <a:pt x="1315195" y="413870"/>
                  </a:lnTo>
                  <a:lnTo>
                    <a:pt x="1315201" y="407520"/>
                  </a:lnTo>
                  <a:lnTo>
                    <a:pt x="1308488" y="407513"/>
                  </a:lnTo>
                  <a:close/>
                </a:path>
                <a:path w="1315720" h="1391920">
                  <a:moveTo>
                    <a:pt x="659008" y="399265"/>
                  </a:moveTo>
                  <a:lnTo>
                    <a:pt x="1308503" y="399900"/>
                  </a:lnTo>
                  <a:lnTo>
                    <a:pt x="1308491" y="406250"/>
                  </a:lnTo>
                  <a:lnTo>
                    <a:pt x="1315202" y="406250"/>
                  </a:lnTo>
                  <a:lnTo>
                    <a:pt x="1315202" y="407520"/>
                  </a:lnTo>
                  <a:lnTo>
                    <a:pt x="1315209" y="399900"/>
                  </a:lnTo>
                  <a:lnTo>
                    <a:pt x="659008" y="399265"/>
                  </a:lnTo>
                  <a:close/>
                </a:path>
                <a:path w="1315720" h="1391920">
                  <a:moveTo>
                    <a:pt x="1308491" y="406250"/>
                  </a:moveTo>
                  <a:lnTo>
                    <a:pt x="8373" y="406250"/>
                  </a:lnTo>
                  <a:lnTo>
                    <a:pt x="1308488" y="407513"/>
                  </a:lnTo>
                  <a:lnTo>
                    <a:pt x="1308491" y="406250"/>
                  </a:lnTo>
                  <a:close/>
                </a:path>
                <a:path w="1315720" h="1391920">
                  <a:moveTo>
                    <a:pt x="1662" y="398630"/>
                  </a:moveTo>
                  <a:lnTo>
                    <a:pt x="1648" y="406250"/>
                  </a:lnTo>
                  <a:lnTo>
                    <a:pt x="8373" y="406250"/>
                  </a:lnTo>
                  <a:lnTo>
                    <a:pt x="8380" y="398636"/>
                  </a:lnTo>
                  <a:lnTo>
                    <a:pt x="1662" y="398630"/>
                  </a:lnTo>
                  <a:close/>
                </a:path>
                <a:path w="1315720" h="1391920">
                  <a:moveTo>
                    <a:pt x="1669" y="394820"/>
                  </a:moveTo>
                  <a:lnTo>
                    <a:pt x="1662" y="398630"/>
                  </a:lnTo>
                  <a:lnTo>
                    <a:pt x="8380" y="398630"/>
                  </a:lnTo>
                  <a:lnTo>
                    <a:pt x="8383" y="396090"/>
                  </a:lnTo>
                  <a:lnTo>
                    <a:pt x="1308510" y="396090"/>
                  </a:lnTo>
                  <a:lnTo>
                    <a:pt x="1669" y="394820"/>
                  </a:lnTo>
                  <a:close/>
                </a:path>
                <a:path w="1315720" h="1391920">
                  <a:moveTo>
                    <a:pt x="1308510" y="396083"/>
                  </a:moveTo>
                  <a:lnTo>
                    <a:pt x="1308503" y="398630"/>
                  </a:lnTo>
                  <a:lnTo>
                    <a:pt x="1315209" y="398630"/>
                  </a:lnTo>
                  <a:lnTo>
                    <a:pt x="1315212" y="396090"/>
                  </a:lnTo>
                  <a:lnTo>
                    <a:pt x="1308510" y="396083"/>
                  </a:lnTo>
                  <a:close/>
                </a:path>
                <a:path w="1315720" h="1391920">
                  <a:moveTo>
                    <a:pt x="1308524" y="388463"/>
                  </a:moveTo>
                  <a:lnTo>
                    <a:pt x="1308510" y="396083"/>
                  </a:lnTo>
                  <a:lnTo>
                    <a:pt x="1315212" y="396090"/>
                  </a:lnTo>
                  <a:lnTo>
                    <a:pt x="1315219" y="388470"/>
                  </a:lnTo>
                  <a:lnTo>
                    <a:pt x="1308524" y="388463"/>
                  </a:lnTo>
                  <a:close/>
                </a:path>
                <a:path w="1315720" h="1391920">
                  <a:moveTo>
                    <a:pt x="1683" y="387200"/>
                  </a:moveTo>
                  <a:lnTo>
                    <a:pt x="1669" y="394820"/>
                  </a:lnTo>
                  <a:lnTo>
                    <a:pt x="659019" y="395455"/>
                  </a:lnTo>
                  <a:lnTo>
                    <a:pt x="8383" y="394820"/>
                  </a:lnTo>
                  <a:lnTo>
                    <a:pt x="8390" y="387206"/>
                  </a:lnTo>
                  <a:lnTo>
                    <a:pt x="1683" y="387200"/>
                  </a:lnTo>
                  <a:close/>
                </a:path>
                <a:path w="1315720" h="1391920">
                  <a:moveTo>
                    <a:pt x="659063" y="380215"/>
                  </a:moveTo>
                  <a:lnTo>
                    <a:pt x="1308538" y="380850"/>
                  </a:lnTo>
                  <a:lnTo>
                    <a:pt x="1308524" y="388463"/>
                  </a:lnTo>
                  <a:lnTo>
                    <a:pt x="1315219" y="388470"/>
                  </a:lnTo>
                  <a:lnTo>
                    <a:pt x="1315226" y="380850"/>
                  </a:lnTo>
                  <a:lnTo>
                    <a:pt x="659063" y="380215"/>
                  </a:lnTo>
                  <a:close/>
                </a:path>
                <a:path w="1315720" h="1391920">
                  <a:moveTo>
                    <a:pt x="8396" y="380843"/>
                  </a:moveTo>
                  <a:lnTo>
                    <a:pt x="1697" y="380850"/>
                  </a:lnTo>
                  <a:lnTo>
                    <a:pt x="1683" y="387200"/>
                  </a:lnTo>
                  <a:lnTo>
                    <a:pt x="8390" y="387206"/>
                  </a:lnTo>
                  <a:lnTo>
                    <a:pt x="8396" y="380843"/>
                  </a:lnTo>
                  <a:close/>
                </a:path>
                <a:path w="1315720" h="1391920">
                  <a:moveTo>
                    <a:pt x="1697" y="379580"/>
                  </a:moveTo>
                  <a:lnTo>
                    <a:pt x="1695" y="380850"/>
                  </a:lnTo>
                  <a:lnTo>
                    <a:pt x="1697" y="379580"/>
                  </a:lnTo>
                  <a:close/>
                </a:path>
                <a:path w="1315720" h="1391920">
                  <a:moveTo>
                    <a:pt x="8397" y="379586"/>
                  </a:moveTo>
                  <a:lnTo>
                    <a:pt x="8396" y="380843"/>
                  </a:lnTo>
                  <a:lnTo>
                    <a:pt x="658461" y="380215"/>
                  </a:lnTo>
                  <a:lnTo>
                    <a:pt x="8397" y="379586"/>
                  </a:lnTo>
                  <a:close/>
                </a:path>
                <a:path w="1315720" h="1391920">
                  <a:moveTo>
                    <a:pt x="658464" y="380215"/>
                  </a:moveTo>
                  <a:lnTo>
                    <a:pt x="659063" y="380215"/>
                  </a:lnTo>
                  <a:lnTo>
                    <a:pt x="658464" y="380215"/>
                  </a:lnTo>
                  <a:close/>
                </a:path>
                <a:path w="1315720" h="1391920">
                  <a:moveTo>
                    <a:pt x="1308547" y="375763"/>
                  </a:moveTo>
                  <a:lnTo>
                    <a:pt x="1308538" y="379580"/>
                  </a:lnTo>
                  <a:lnTo>
                    <a:pt x="8397" y="379580"/>
                  </a:lnTo>
                  <a:lnTo>
                    <a:pt x="658464" y="380215"/>
                  </a:lnTo>
                  <a:lnTo>
                    <a:pt x="1315224" y="379580"/>
                  </a:lnTo>
                  <a:lnTo>
                    <a:pt x="1315231" y="375770"/>
                  </a:lnTo>
                  <a:lnTo>
                    <a:pt x="1308547" y="375763"/>
                  </a:lnTo>
                  <a:close/>
                </a:path>
                <a:path w="1315720" h="1391920">
                  <a:moveTo>
                    <a:pt x="1706" y="374500"/>
                  </a:moveTo>
                  <a:lnTo>
                    <a:pt x="1699" y="379580"/>
                  </a:lnTo>
                  <a:lnTo>
                    <a:pt x="8397" y="379586"/>
                  </a:lnTo>
                  <a:lnTo>
                    <a:pt x="8402" y="374506"/>
                  </a:lnTo>
                  <a:lnTo>
                    <a:pt x="1706" y="374500"/>
                  </a:lnTo>
                  <a:close/>
                </a:path>
                <a:path w="1315720" h="1391920">
                  <a:moveTo>
                    <a:pt x="659100" y="367515"/>
                  </a:moveTo>
                  <a:lnTo>
                    <a:pt x="1308561" y="368150"/>
                  </a:lnTo>
                  <a:lnTo>
                    <a:pt x="1308547" y="375763"/>
                  </a:lnTo>
                  <a:lnTo>
                    <a:pt x="1315231" y="375770"/>
                  </a:lnTo>
                  <a:lnTo>
                    <a:pt x="1315238" y="368150"/>
                  </a:lnTo>
                  <a:lnTo>
                    <a:pt x="659100" y="367515"/>
                  </a:lnTo>
                  <a:close/>
                </a:path>
                <a:path w="1315720" h="1391920">
                  <a:moveTo>
                    <a:pt x="8408" y="368143"/>
                  </a:moveTo>
                  <a:lnTo>
                    <a:pt x="1720" y="368150"/>
                  </a:lnTo>
                  <a:lnTo>
                    <a:pt x="1706" y="374500"/>
                  </a:lnTo>
                  <a:lnTo>
                    <a:pt x="8402" y="374506"/>
                  </a:lnTo>
                  <a:lnTo>
                    <a:pt x="8408" y="368143"/>
                  </a:lnTo>
                  <a:close/>
                </a:path>
                <a:path w="1315720" h="1391920">
                  <a:moveTo>
                    <a:pt x="1720" y="366880"/>
                  </a:moveTo>
                  <a:lnTo>
                    <a:pt x="1718" y="368150"/>
                  </a:lnTo>
                  <a:lnTo>
                    <a:pt x="1720" y="366880"/>
                  </a:lnTo>
                  <a:close/>
                </a:path>
                <a:path w="1315720" h="1391920">
                  <a:moveTo>
                    <a:pt x="8409" y="366886"/>
                  </a:moveTo>
                  <a:lnTo>
                    <a:pt x="8408" y="368143"/>
                  </a:lnTo>
                  <a:lnTo>
                    <a:pt x="658479" y="367515"/>
                  </a:lnTo>
                  <a:lnTo>
                    <a:pt x="8409" y="366886"/>
                  </a:lnTo>
                  <a:close/>
                </a:path>
                <a:path w="1315720" h="1391920">
                  <a:moveTo>
                    <a:pt x="658482" y="367515"/>
                  </a:moveTo>
                  <a:lnTo>
                    <a:pt x="659100" y="367515"/>
                  </a:lnTo>
                  <a:lnTo>
                    <a:pt x="658482" y="367515"/>
                  </a:lnTo>
                  <a:close/>
                </a:path>
                <a:path w="1315720" h="1391920">
                  <a:moveTo>
                    <a:pt x="1308568" y="364333"/>
                  </a:moveTo>
                  <a:lnTo>
                    <a:pt x="1308561" y="366880"/>
                  </a:lnTo>
                  <a:lnTo>
                    <a:pt x="8409" y="366880"/>
                  </a:lnTo>
                  <a:lnTo>
                    <a:pt x="658482" y="367515"/>
                  </a:lnTo>
                  <a:lnTo>
                    <a:pt x="1315236" y="366880"/>
                  </a:lnTo>
                  <a:lnTo>
                    <a:pt x="1315241" y="364340"/>
                  </a:lnTo>
                  <a:lnTo>
                    <a:pt x="1308568" y="364333"/>
                  </a:lnTo>
                  <a:close/>
                </a:path>
                <a:path w="1315720" h="1391920">
                  <a:moveTo>
                    <a:pt x="1727" y="363070"/>
                  </a:moveTo>
                  <a:lnTo>
                    <a:pt x="1722" y="366880"/>
                  </a:lnTo>
                  <a:lnTo>
                    <a:pt x="8409" y="366886"/>
                  </a:lnTo>
                  <a:lnTo>
                    <a:pt x="8413" y="364340"/>
                  </a:lnTo>
                  <a:lnTo>
                    <a:pt x="1308568" y="364340"/>
                  </a:lnTo>
                  <a:lnTo>
                    <a:pt x="1727" y="363070"/>
                  </a:lnTo>
                  <a:close/>
                </a:path>
                <a:path w="1315720" h="1391920">
                  <a:moveTo>
                    <a:pt x="1308582" y="356713"/>
                  </a:moveTo>
                  <a:lnTo>
                    <a:pt x="1308568" y="364333"/>
                  </a:lnTo>
                  <a:lnTo>
                    <a:pt x="1315241" y="364340"/>
                  </a:lnTo>
                  <a:lnTo>
                    <a:pt x="1315248" y="356720"/>
                  </a:lnTo>
                  <a:lnTo>
                    <a:pt x="1308582" y="356713"/>
                  </a:lnTo>
                  <a:close/>
                </a:path>
                <a:path w="1315720" h="1391920">
                  <a:moveTo>
                    <a:pt x="1741" y="355450"/>
                  </a:moveTo>
                  <a:lnTo>
                    <a:pt x="1727" y="363070"/>
                  </a:lnTo>
                  <a:lnTo>
                    <a:pt x="659111" y="363705"/>
                  </a:lnTo>
                  <a:lnTo>
                    <a:pt x="8413" y="363070"/>
                  </a:lnTo>
                  <a:lnTo>
                    <a:pt x="8420" y="355456"/>
                  </a:lnTo>
                  <a:lnTo>
                    <a:pt x="1741" y="355450"/>
                  </a:lnTo>
                  <a:close/>
                </a:path>
                <a:path w="1315720" h="1391920">
                  <a:moveTo>
                    <a:pt x="659156" y="348465"/>
                  </a:moveTo>
                  <a:lnTo>
                    <a:pt x="1308596" y="349100"/>
                  </a:lnTo>
                  <a:lnTo>
                    <a:pt x="1308582" y="356713"/>
                  </a:lnTo>
                  <a:lnTo>
                    <a:pt x="1315248" y="356720"/>
                  </a:lnTo>
                  <a:lnTo>
                    <a:pt x="1315255" y="349100"/>
                  </a:lnTo>
                  <a:lnTo>
                    <a:pt x="659156" y="348465"/>
                  </a:lnTo>
                  <a:close/>
                </a:path>
                <a:path w="1315720" h="1391920">
                  <a:moveTo>
                    <a:pt x="1755" y="347830"/>
                  </a:moveTo>
                  <a:lnTo>
                    <a:pt x="1741" y="355450"/>
                  </a:lnTo>
                  <a:lnTo>
                    <a:pt x="8420" y="355456"/>
                  </a:lnTo>
                  <a:lnTo>
                    <a:pt x="8427" y="347836"/>
                  </a:lnTo>
                  <a:lnTo>
                    <a:pt x="1755" y="347830"/>
                  </a:lnTo>
                  <a:close/>
                </a:path>
                <a:path w="1315720" h="1391920">
                  <a:moveTo>
                    <a:pt x="8429" y="345290"/>
                  </a:moveTo>
                  <a:lnTo>
                    <a:pt x="1762" y="345290"/>
                  </a:lnTo>
                  <a:lnTo>
                    <a:pt x="1755" y="347830"/>
                  </a:lnTo>
                  <a:lnTo>
                    <a:pt x="8427" y="347830"/>
                  </a:lnTo>
                  <a:lnTo>
                    <a:pt x="8429" y="345290"/>
                  </a:lnTo>
                  <a:close/>
                </a:path>
                <a:path w="1315720" h="1391920">
                  <a:moveTo>
                    <a:pt x="1315259" y="345290"/>
                  </a:moveTo>
                  <a:lnTo>
                    <a:pt x="1308604" y="345290"/>
                  </a:lnTo>
                  <a:lnTo>
                    <a:pt x="1308596" y="347830"/>
                  </a:lnTo>
                  <a:lnTo>
                    <a:pt x="1315255" y="347830"/>
                  </a:lnTo>
                  <a:lnTo>
                    <a:pt x="1315259" y="345290"/>
                  </a:lnTo>
                  <a:close/>
                </a:path>
                <a:path w="1315720" h="1391920">
                  <a:moveTo>
                    <a:pt x="8430" y="344026"/>
                  </a:moveTo>
                  <a:lnTo>
                    <a:pt x="8429" y="345290"/>
                  </a:lnTo>
                  <a:lnTo>
                    <a:pt x="1308604" y="345290"/>
                  </a:lnTo>
                  <a:lnTo>
                    <a:pt x="8430" y="344026"/>
                  </a:lnTo>
                  <a:close/>
                </a:path>
                <a:path w="1315720" h="1391920">
                  <a:moveTo>
                    <a:pt x="1308618" y="337663"/>
                  </a:moveTo>
                  <a:lnTo>
                    <a:pt x="1308604" y="345283"/>
                  </a:lnTo>
                  <a:lnTo>
                    <a:pt x="1315259" y="345290"/>
                  </a:lnTo>
                  <a:lnTo>
                    <a:pt x="1315266" y="337670"/>
                  </a:lnTo>
                  <a:lnTo>
                    <a:pt x="1308618" y="337663"/>
                  </a:lnTo>
                  <a:close/>
                </a:path>
                <a:path w="1315720" h="1391920">
                  <a:moveTo>
                    <a:pt x="1776" y="336400"/>
                  </a:moveTo>
                  <a:lnTo>
                    <a:pt x="1762" y="344020"/>
                  </a:lnTo>
                  <a:lnTo>
                    <a:pt x="8430" y="344026"/>
                  </a:lnTo>
                  <a:lnTo>
                    <a:pt x="8437" y="337670"/>
                  </a:lnTo>
                  <a:lnTo>
                    <a:pt x="1308618" y="337670"/>
                  </a:lnTo>
                  <a:lnTo>
                    <a:pt x="1776" y="336400"/>
                  </a:lnTo>
                  <a:close/>
                </a:path>
                <a:path w="1315720" h="1391920">
                  <a:moveTo>
                    <a:pt x="1308629" y="331313"/>
                  </a:moveTo>
                  <a:lnTo>
                    <a:pt x="1308618" y="337663"/>
                  </a:lnTo>
                  <a:lnTo>
                    <a:pt x="1315266" y="337670"/>
                  </a:lnTo>
                  <a:lnTo>
                    <a:pt x="1315271" y="331320"/>
                  </a:lnTo>
                  <a:lnTo>
                    <a:pt x="1308629" y="331313"/>
                  </a:lnTo>
                  <a:close/>
                </a:path>
                <a:path w="1315720" h="1391920">
                  <a:moveTo>
                    <a:pt x="1787" y="330050"/>
                  </a:moveTo>
                  <a:lnTo>
                    <a:pt x="1776" y="336400"/>
                  </a:lnTo>
                  <a:lnTo>
                    <a:pt x="659189" y="337035"/>
                  </a:lnTo>
                  <a:lnTo>
                    <a:pt x="8437" y="336400"/>
                  </a:lnTo>
                  <a:lnTo>
                    <a:pt x="8443" y="330056"/>
                  </a:lnTo>
                  <a:lnTo>
                    <a:pt x="1787" y="330050"/>
                  </a:lnTo>
                  <a:close/>
                </a:path>
                <a:path w="1315720" h="1391920">
                  <a:moveTo>
                    <a:pt x="1308639" y="326233"/>
                  </a:moveTo>
                  <a:lnTo>
                    <a:pt x="1308629" y="331313"/>
                  </a:lnTo>
                  <a:lnTo>
                    <a:pt x="1315271" y="331320"/>
                  </a:lnTo>
                  <a:lnTo>
                    <a:pt x="1315276" y="326240"/>
                  </a:lnTo>
                  <a:lnTo>
                    <a:pt x="1308639" y="326233"/>
                  </a:lnTo>
                  <a:close/>
                </a:path>
                <a:path w="1315720" h="1391920">
                  <a:moveTo>
                    <a:pt x="1797" y="324970"/>
                  </a:moveTo>
                  <a:lnTo>
                    <a:pt x="1787" y="330050"/>
                  </a:lnTo>
                  <a:lnTo>
                    <a:pt x="8443" y="330056"/>
                  </a:lnTo>
                  <a:lnTo>
                    <a:pt x="8448" y="324976"/>
                  </a:lnTo>
                  <a:lnTo>
                    <a:pt x="1797" y="324970"/>
                  </a:lnTo>
                  <a:close/>
                </a:path>
                <a:path w="1315720" h="1391920">
                  <a:moveTo>
                    <a:pt x="659248" y="316715"/>
                  </a:moveTo>
                  <a:lnTo>
                    <a:pt x="1308655" y="317350"/>
                  </a:lnTo>
                  <a:lnTo>
                    <a:pt x="1308639" y="326233"/>
                  </a:lnTo>
                  <a:lnTo>
                    <a:pt x="1315276" y="326240"/>
                  </a:lnTo>
                  <a:lnTo>
                    <a:pt x="1315284" y="317350"/>
                  </a:lnTo>
                  <a:lnTo>
                    <a:pt x="659248" y="316715"/>
                  </a:lnTo>
                  <a:close/>
                </a:path>
                <a:path w="1315720" h="1391920">
                  <a:moveTo>
                    <a:pt x="1813" y="316080"/>
                  </a:moveTo>
                  <a:lnTo>
                    <a:pt x="1797" y="324970"/>
                  </a:lnTo>
                  <a:lnTo>
                    <a:pt x="8448" y="324976"/>
                  </a:lnTo>
                  <a:lnTo>
                    <a:pt x="8456" y="316086"/>
                  </a:lnTo>
                  <a:lnTo>
                    <a:pt x="1813" y="316080"/>
                  </a:lnTo>
                  <a:close/>
                </a:path>
                <a:path w="1315720" h="1391920">
                  <a:moveTo>
                    <a:pt x="1822" y="311000"/>
                  </a:moveTo>
                  <a:lnTo>
                    <a:pt x="1813" y="316080"/>
                  </a:lnTo>
                  <a:lnTo>
                    <a:pt x="8456" y="316080"/>
                  </a:lnTo>
                  <a:lnTo>
                    <a:pt x="8461" y="311006"/>
                  </a:lnTo>
                  <a:lnTo>
                    <a:pt x="1822" y="311000"/>
                  </a:lnTo>
                  <a:close/>
                </a:path>
                <a:path w="1315720" h="1391920">
                  <a:moveTo>
                    <a:pt x="1308665" y="312263"/>
                  </a:moveTo>
                  <a:lnTo>
                    <a:pt x="1308655" y="316080"/>
                  </a:lnTo>
                  <a:lnTo>
                    <a:pt x="1315284" y="316080"/>
                  </a:lnTo>
                  <a:lnTo>
                    <a:pt x="1315289" y="312270"/>
                  </a:lnTo>
                  <a:lnTo>
                    <a:pt x="1308665" y="312263"/>
                  </a:lnTo>
                  <a:close/>
                </a:path>
                <a:path w="1315720" h="1391920">
                  <a:moveTo>
                    <a:pt x="1308674" y="307183"/>
                  </a:moveTo>
                  <a:lnTo>
                    <a:pt x="1308665" y="312263"/>
                  </a:lnTo>
                  <a:lnTo>
                    <a:pt x="1315289" y="312270"/>
                  </a:lnTo>
                  <a:lnTo>
                    <a:pt x="1315293" y="307190"/>
                  </a:lnTo>
                  <a:lnTo>
                    <a:pt x="1308674" y="307183"/>
                  </a:lnTo>
                  <a:close/>
                </a:path>
                <a:path w="1315720" h="1391920">
                  <a:moveTo>
                    <a:pt x="1831" y="305920"/>
                  </a:moveTo>
                  <a:lnTo>
                    <a:pt x="1822" y="311000"/>
                  </a:lnTo>
                  <a:lnTo>
                    <a:pt x="8461" y="311006"/>
                  </a:lnTo>
                  <a:lnTo>
                    <a:pt x="8465" y="305926"/>
                  </a:lnTo>
                  <a:lnTo>
                    <a:pt x="1831" y="305920"/>
                  </a:lnTo>
                  <a:close/>
                </a:path>
                <a:path w="1315720" h="1391920">
                  <a:moveTo>
                    <a:pt x="1308686" y="300833"/>
                  </a:moveTo>
                  <a:lnTo>
                    <a:pt x="1308674" y="307183"/>
                  </a:lnTo>
                  <a:lnTo>
                    <a:pt x="1315293" y="307190"/>
                  </a:lnTo>
                  <a:lnTo>
                    <a:pt x="1315299" y="300840"/>
                  </a:lnTo>
                  <a:lnTo>
                    <a:pt x="1308686" y="300833"/>
                  </a:lnTo>
                  <a:close/>
                </a:path>
                <a:path w="1315720" h="1391920">
                  <a:moveTo>
                    <a:pt x="1843" y="299570"/>
                  </a:moveTo>
                  <a:lnTo>
                    <a:pt x="1831" y="305920"/>
                  </a:lnTo>
                  <a:lnTo>
                    <a:pt x="8465" y="305926"/>
                  </a:lnTo>
                  <a:lnTo>
                    <a:pt x="8471" y="299576"/>
                  </a:lnTo>
                  <a:lnTo>
                    <a:pt x="1843" y="299570"/>
                  </a:lnTo>
                  <a:close/>
                </a:path>
                <a:path w="1315720" h="1391920">
                  <a:moveTo>
                    <a:pt x="1308679" y="303380"/>
                  </a:moveTo>
                  <a:lnTo>
                    <a:pt x="8469" y="303380"/>
                  </a:lnTo>
                  <a:lnTo>
                    <a:pt x="8468" y="304650"/>
                  </a:lnTo>
                  <a:lnTo>
                    <a:pt x="1308679" y="303380"/>
                  </a:lnTo>
                  <a:close/>
                </a:path>
                <a:path w="1315720" h="1391920">
                  <a:moveTo>
                    <a:pt x="1308700" y="293213"/>
                  </a:moveTo>
                  <a:lnTo>
                    <a:pt x="1308686" y="300833"/>
                  </a:lnTo>
                  <a:lnTo>
                    <a:pt x="1315299" y="300840"/>
                  </a:lnTo>
                  <a:lnTo>
                    <a:pt x="1315306" y="293220"/>
                  </a:lnTo>
                  <a:lnTo>
                    <a:pt x="1308700" y="293213"/>
                  </a:lnTo>
                  <a:close/>
                </a:path>
                <a:path w="1315720" h="1391920">
                  <a:moveTo>
                    <a:pt x="1857" y="291950"/>
                  </a:moveTo>
                  <a:lnTo>
                    <a:pt x="1843" y="299570"/>
                  </a:lnTo>
                  <a:lnTo>
                    <a:pt x="8471" y="299576"/>
                  </a:lnTo>
                  <a:lnTo>
                    <a:pt x="8479" y="291956"/>
                  </a:lnTo>
                  <a:lnTo>
                    <a:pt x="1857" y="291950"/>
                  </a:lnTo>
                  <a:close/>
                </a:path>
                <a:path w="1315720" h="1391920">
                  <a:moveTo>
                    <a:pt x="1308712" y="286863"/>
                  </a:moveTo>
                  <a:lnTo>
                    <a:pt x="1308700" y="293213"/>
                  </a:lnTo>
                  <a:lnTo>
                    <a:pt x="1315306" y="293220"/>
                  </a:lnTo>
                  <a:lnTo>
                    <a:pt x="1315312" y="286870"/>
                  </a:lnTo>
                  <a:lnTo>
                    <a:pt x="1308712" y="286863"/>
                  </a:lnTo>
                  <a:close/>
                </a:path>
                <a:path w="1315720" h="1391920">
                  <a:moveTo>
                    <a:pt x="1869" y="285600"/>
                  </a:moveTo>
                  <a:lnTo>
                    <a:pt x="1857" y="291950"/>
                  </a:lnTo>
                  <a:lnTo>
                    <a:pt x="8479" y="291956"/>
                  </a:lnTo>
                  <a:lnTo>
                    <a:pt x="8484" y="285606"/>
                  </a:lnTo>
                  <a:lnTo>
                    <a:pt x="1869" y="285600"/>
                  </a:lnTo>
                  <a:close/>
                </a:path>
                <a:path w="1315720" h="1391920">
                  <a:moveTo>
                    <a:pt x="1308721" y="281783"/>
                  </a:moveTo>
                  <a:lnTo>
                    <a:pt x="1308712" y="286863"/>
                  </a:lnTo>
                  <a:lnTo>
                    <a:pt x="1315312" y="286870"/>
                  </a:lnTo>
                  <a:lnTo>
                    <a:pt x="1315317" y="281790"/>
                  </a:lnTo>
                  <a:lnTo>
                    <a:pt x="1308721" y="281783"/>
                  </a:lnTo>
                  <a:close/>
                </a:path>
                <a:path w="1315720" h="1391920">
                  <a:moveTo>
                    <a:pt x="659338" y="286235"/>
                  </a:moveTo>
                  <a:lnTo>
                    <a:pt x="1302177" y="286863"/>
                  </a:lnTo>
                  <a:lnTo>
                    <a:pt x="1308712" y="286863"/>
                  </a:lnTo>
                  <a:lnTo>
                    <a:pt x="659338" y="286235"/>
                  </a:lnTo>
                  <a:close/>
                </a:path>
                <a:path w="1315720" h="1391920">
                  <a:moveTo>
                    <a:pt x="659338" y="286235"/>
                  </a:moveTo>
                  <a:lnTo>
                    <a:pt x="1302177" y="286863"/>
                  </a:lnTo>
                  <a:lnTo>
                    <a:pt x="1308712" y="286863"/>
                  </a:lnTo>
                  <a:lnTo>
                    <a:pt x="659338" y="286235"/>
                  </a:lnTo>
                  <a:close/>
                </a:path>
                <a:path w="1315720" h="1391920">
                  <a:moveTo>
                    <a:pt x="1878" y="280520"/>
                  </a:moveTo>
                  <a:lnTo>
                    <a:pt x="1869" y="285600"/>
                  </a:lnTo>
                  <a:lnTo>
                    <a:pt x="8484" y="285606"/>
                  </a:lnTo>
                  <a:lnTo>
                    <a:pt x="8489" y="280526"/>
                  </a:lnTo>
                  <a:lnTo>
                    <a:pt x="1878" y="280520"/>
                  </a:lnTo>
                  <a:close/>
                </a:path>
                <a:path w="1315720" h="1391920">
                  <a:moveTo>
                    <a:pt x="1315324" y="274170"/>
                  </a:moveTo>
                  <a:lnTo>
                    <a:pt x="1308735" y="274170"/>
                  </a:lnTo>
                  <a:lnTo>
                    <a:pt x="1308721" y="281783"/>
                  </a:lnTo>
                  <a:lnTo>
                    <a:pt x="1315317" y="281790"/>
                  </a:lnTo>
                  <a:lnTo>
                    <a:pt x="1315324" y="274170"/>
                  </a:lnTo>
                  <a:close/>
                </a:path>
                <a:path w="1315720" h="1391920">
                  <a:moveTo>
                    <a:pt x="8495" y="274170"/>
                  </a:moveTo>
                  <a:lnTo>
                    <a:pt x="1892" y="274170"/>
                  </a:lnTo>
                  <a:lnTo>
                    <a:pt x="1878" y="280520"/>
                  </a:lnTo>
                  <a:lnTo>
                    <a:pt x="8489" y="280526"/>
                  </a:lnTo>
                  <a:lnTo>
                    <a:pt x="8495" y="274170"/>
                  </a:lnTo>
                  <a:close/>
                </a:path>
                <a:path w="1315720" h="1391920">
                  <a:moveTo>
                    <a:pt x="8496" y="272906"/>
                  </a:moveTo>
                  <a:lnTo>
                    <a:pt x="8495" y="274170"/>
                  </a:lnTo>
                  <a:lnTo>
                    <a:pt x="1308735" y="274170"/>
                  </a:lnTo>
                  <a:lnTo>
                    <a:pt x="8496" y="272906"/>
                  </a:lnTo>
                  <a:close/>
                </a:path>
                <a:path w="1315720" h="1391920">
                  <a:moveTo>
                    <a:pt x="1308747" y="267813"/>
                  </a:moveTo>
                  <a:lnTo>
                    <a:pt x="1308735" y="274163"/>
                  </a:lnTo>
                  <a:lnTo>
                    <a:pt x="1315324" y="274170"/>
                  </a:lnTo>
                  <a:lnTo>
                    <a:pt x="1315329" y="267820"/>
                  </a:lnTo>
                  <a:lnTo>
                    <a:pt x="1308747" y="267813"/>
                  </a:lnTo>
                  <a:close/>
                </a:path>
                <a:path w="1315720" h="1391920">
                  <a:moveTo>
                    <a:pt x="15034" y="272906"/>
                  </a:moveTo>
                  <a:lnTo>
                    <a:pt x="659375" y="273535"/>
                  </a:lnTo>
                  <a:lnTo>
                    <a:pt x="15034" y="272906"/>
                  </a:lnTo>
                  <a:close/>
                </a:path>
                <a:path w="1315720" h="1391920">
                  <a:moveTo>
                    <a:pt x="1903" y="266550"/>
                  </a:moveTo>
                  <a:lnTo>
                    <a:pt x="1892" y="272900"/>
                  </a:lnTo>
                  <a:lnTo>
                    <a:pt x="8496" y="272906"/>
                  </a:lnTo>
                  <a:lnTo>
                    <a:pt x="8502" y="267820"/>
                  </a:lnTo>
                  <a:lnTo>
                    <a:pt x="1308747" y="267820"/>
                  </a:lnTo>
                  <a:lnTo>
                    <a:pt x="1903" y="266550"/>
                  </a:lnTo>
                  <a:close/>
                </a:path>
                <a:path w="1315720" h="1391920">
                  <a:moveTo>
                    <a:pt x="1308756" y="262733"/>
                  </a:moveTo>
                  <a:lnTo>
                    <a:pt x="1308747" y="267813"/>
                  </a:lnTo>
                  <a:lnTo>
                    <a:pt x="1315329" y="267820"/>
                  </a:lnTo>
                  <a:lnTo>
                    <a:pt x="1315334" y="262740"/>
                  </a:lnTo>
                  <a:lnTo>
                    <a:pt x="1308756" y="262733"/>
                  </a:lnTo>
                  <a:close/>
                </a:path>
                <a:path w="1315720" h="1391920">
                  <a:moveTo>
                    <a:pt x="1913" y="261470"/>
                  </a:moveTo>
                  <a:lnTo>
                    <a:pt x="1903" y="266550"/>
                  </a:lnTo>
                  <a:lnTo>
                    <a:pt x="659394" y="267185"/>
                  </a:lnTo>
                  <a:lnTo>
                    <a:pt x="8502" y="266550"/>
                  </a:lnTo>
                  <a:lnTo>
                    <a:pt x="8506" y="261476"/>
                  </a:lnTo>
                  <a:lnTo>
                    <a:pt x="1913" y="261470"/>
                  </a:lnTo>
                  <a:close/>
                </a:path>
                <a:path w="1315720" h="1391920">
                  <a:moveTo>
                    <a:pt x="1308770" y="255113"/>
                  </a:moveTo>
                  <a:lnTo>
                    <a:pt x="1308756" y="262733"/>
                  </a:lnTo>
                  <a:lnTo>
                    <a:pt x="1315334" y="262740"/>
                  </a:lnTo>
                  <a:lnTo>
                    <a:pt x="1315341" y="255120"/>
                  </a:lnTo>
                  <a:lnTo>
                    <a:pt x="1308770" y="255113"/>
                  </a:lnTo>
                  <a:close/>
                </a:path>
                <a:path w="1315720" h="1391920">
                  <a:moveTo>
                    <a:pt x="8506" y="261476"/>
                  </a:moveTo>
                  <a:lnTo>
                    <a:pt x="659409" y="262105"/>
                  </a:lnTo>
                  <a:lnTo>
                    <a:pt x="8506" y="261476"/>
                  </a:lnTo>
                  <a:close/>
                </a:path>
                <a:path w="1315720" h="1391920">
                  <a:moveTo>
                    <a:pt x="15034" y="261476"/>
                  </a:moveTo>
                  <a:lnTo>
                    <a:pt x="659409" y="262105"/>
                  </a:lnTo>
                  <a:lnTo>
                    <a:pt x="15034" y="261476"/>
                  </a:lnTo>
                  <a:close/>
                </a:path>
                <a:path w="1315720" h="1391920">
                  <a:moveTo>
                    <a:pt x="1927" y="253850"/>
                  </a:moveTo>
                  <a:lnTo>
                    <a:pt x="1913" y="261470"/>
                  </a:lnTo>
                  <a:lnTo>
                    <a:pt x="8506" y="261476"/>
                  </a:lnTo>
                  <a:lnTo>
                    <a:pt x="8513" y="253856"/>
                  </a:lnTo>
                  <a:lnTo>
                    <a:pt x="1927" y="253850"/>
                  </a:lnTo>
                  <a:close/>
                </a:path>
                <a:path w="1315720" h="1391920">
                  <a:moveTo>
                    <a:pt x="1315346" y="248770"/>
                  </a:moveTo>
                  <a:lnTo>
                    <a:pt x="1308780" y="248776"/>
                  </a:lnTo>
                  <a:lnTo>
                    <a:pt x="1308770" y="255113"/>
                  </a:lnTo>
                  <a:lnTo>
                    <a:pt x="1315341" y="255120"/>
                  </a:lnTo>
                  <a:lnTo>
                    <a:pt x="1315346" y="248770"/>
                  </a:lnTo>
                  <a:close/>
                </a:path>
                <a:path w="1315720" h="1391920">
                  <a:moveTo>
                    <a:pt x="8517" y="250033"/>
                  </a:moveTo>
                  <a:lnTo>
                    <a:pt x="1936" y="250040"/>
                  </a:lnTo>
                  <a:lnTo>
                    <a:pt x="1927" y="253850"/>
                  </a:lnTo>
                  <a:lnTo>
                    <a:pt x="8513" y="253856"/>
                  </a:lnTo>
                  <a:lnTo>
                    <a:pt x="8517" y="250033"/>
                  </a:lnTo>
                  <a:close/>
                </a:path>
                <a:path w="1315720" h="1391920">
                  <a:moveTo>
                    <a:pt x="8520" y="246230"/>
                  </a:moveTo>
                  <a:lnTo>
                    <a:pt x="1940" y="246230"/>
                  </a:lnTo>
                  <a:lnTo>
                    <a:pt x="1936" y="248770"/>
                  </a:lnTo>
                  <a:lnTo>
                    <a:pt x="8518" y="248770"/>
                  </a:lnTo>
                  <a:lnTo>
                    <a:pt x="8517" y="250033"/>
                  </a:lnTo>
                  <a:lnTo>
                    <a:pt x="8520" y="246230"/>
                  </a:lnTo>
                  <a:close/>
                </a:path>
                <a:path w="1315720" h="1391920">
                  <a:moveTo>
                    <a:pt x="1315348" y="246230"/>
                  </a:moveTo>
                  <a:lnTo>
                    <a:pt x="1308784" y="246230"/>
                  </a:lnTo>
                  <a:lnTo>
                    <a:pt x="1308780" y="248770"/>
                  </a:lnTo>
                  <a:lnTo>
                    <a:pt x="1315346" y="248770"/>
                  </a:lnTo>
                  <a:lnTo>
                    <a:pt x="1315348" y="246230"/>
                  </a:lnTo>
                  <a:close/>
                </a:path>
                <a:path w="1315720" h="1391920">
                  <a:moveTo>
                    <a:pt x="8523" y="243683"/>
                  </a:moveTo>
                  <a:lnTo>
                    <a:pt x="1947" y="243690"/>
                  </a:lnTo>
                  <a:lnTo>
                    <a:pt x="1943" y="246230"/>
                  </a:lnTo>
                  <a:lnTo>
                    <a:pt x="8522" y="246230"/>
                  </a:lnTo>
                  <a:lnTo>
                    <a:pt x="8523" y="243683"/>
                  </a:lnTo>
                  <a:close/>
                </a:path>
                <a:path w="1315720" h="1391920">
                  <a:moveTo>
                    <a:pt x="1315352" y="242420"/>
                  </a:moveTo>
                  <a:lnTo>
                    <a:pt x="1308791" y="242426"/>
                  </a:lnTo>
                  <a:lnTo>
                    <a:pt x="1308787" y="246230"/>
                  </a:lnTo>
                  <a:lnTo>
                    <a:pt x="1315349" y="246230"/>
                  </a:lnTo>
                  <a:lnTo>
                    <a:pt x="1315352" y="242420"/>
                  </a:lnTo>
                  <a:close/>
                </a:path>
                <a:path w="1315720" h="1391920">
                  <a:moveTo>
                    <a:pt x="8530" y="237340"/>
                  </a:moveTo>
                  <a:lnTo>
                    <a:pt x="1959" y="237340"/>
                  </a:lnTo>
                  <a:lnTo>
                    <a:pt x="1947" y="243690"/>
                  </a:lnTo>
                  <a:lnTo>
                    <a:pt x="8523" y="243683"/>
                  </a:lnTo>
                  <a:lnTo>
                    <a:pt x="8530" y="237340"/>
                  </a:lnTo>
                  <a:close/>
                </a:path>
                <a:path w="1315720" h="1391920">
                  <a:moveTo>
                    <a:pt x="1315357" y="237340"/>
                  </a:moveTo>
                  <a:lnTo>
                    <a:pt x="1308803" y="237340"/>
                  </a:lnTo>
                  <a:lnTo>
                    <a:pt x="1308791" y="242426"/>
                  </a:lnTo>
                  <a:lnTo>
                    <a:pt x="1315352" y="242420"/>
                  </a:lnTo>
                  <a:lnTo>
                    <a:pt x="1315357" y="237340"/>
                  </a:lnTo>
                  <a:close/>
                </a:path>
                <a:path w="1315720" h="1391920">
                  <a:moveTo>
                    <a:pt x="7909" y="909170"/>
                  </a:moveTo>
                  <a:lnTo>
                    <a:pt x="731" y="909170"/>
                  </a:lnTo>
                  <a:lnTo>
                    <a:pt x="694" y="928220"/>
                  </a:lnTo>
                  <a:lnTo>
                    <a:pt x="7891" y="928220"/>
                  </a:lnTo>
                  <a:lnTo>
                    <a:pt x="7909" y="909170"/>
                  </a:lnTo>
                  <a:close/>
                </a:path>
                <a:path w="1315720" h="1391920">
                  <a:moveTo>
                    <a:pt x="1314742" y="909170"/>
                  </a:moveTo>
                  <a:lnTo>
                    <a:pt x="1307561" y="909170"/>
                  </a:lnTo>
                  <a:lnTo>
                    <a:pt x="1307524" y="928220"/>
                  </a:lnTo>
                  <a:lnTo>
                    <a:pt x="1314725" y="928220"/>
                  </a:lnTo>
                  <a:lnTo>
                    <a:pt x="1314742" y="909170"/>
                  </a:lnTo>
                  <a:close/>
                </a:path>
                <a:path w="1315720" h="1391920">
                  <a:moveTo>
                    <a:pt x="7960" y="853283"/>
                  </a:moveTo>
                  <a:lnTo>
                    <a:pt x="833" y="853290"/>
                  </a:lnTo>
                  <a:lnTo>
                    <a:pt x="731" y="909170"/>
                  </a:lnTo>
                  <a:lnTo>
                    <a:pt x="7909" y="909163"/>
                  </a:lnTo>
                  <a:lnTo>
                    <a:pt x="7960" y="853283"/>
                  </a:lnTo>
                  <a:close/>
                </a:path>
                <a:path w="1315720" h="1391920">
                  <a:moveTo>
                    <a:pt x="1314794" y="852020"/>
                  </a:moveTo>
                  <a:lnTo>
                    <a:pt x="1307665" y="852027"/>
                  </a:lnTo>
                  <a:lnTo>
                    <a:pt x="1307580" y="897740"/>
                  </a:lnTo>
                  <a:lnTo>
                    <a:pt x="7919" y="899010"/>
                  </a:lnTo>
                  <a:lnTo>
                    <a:pt x="1307580" y="899010"/>
                  </a:lnTo>
                  <a:lnTo>
                    <a:pt x="1307561" y="907900"/>
                  </a:lnTo>
                  <a:lnTo>
                    <a:pt x="657584" y="908535"/>
                  </a:lnTo>
                  <a:lnTo>
                    <a:pt x="1314743" y="907900"/>
                  </a:lnTo>
                  <a:lnTo>
                    <a:pt x="1314794" y="852020"/>
                  </a:lnTo>
                  <a:close/>
                </a:path>
                <a:path w="1315720" h="1391920">
                  <a:moveTo>
                    <a:pt x="1307613" y="879960"/>
                  </a:moveTo>
                  <a:lnTo>
                    <a:pt x="7935" y="881230"/>
                  </a:lnTo>
                  <a:lnTo>
                    <a:pt x="1307611" y="881230"/>
                  </a:lnTo>
                  <a:lnTo>
                    <a:pt x="1307613" y="879960"/>
                  </a:lnTo>
                  <a:close/>
                </a:path>
                <a:path w="1315720" h="1391920">
                  <a:moveTo>
                    <a:pt x="1307629" y="871070"/>
                  </a:moveTo>
                  <a:lnTo>
                    <a:pt x="7945" y="871070"/>
                  </a:lnTo>
                  <a:lnTo>
                    <a:pt x="7943" y="872340"/>
                  </a:lnTo>
                  <a:lnTo>
                    <a:pt x="1307629" y="871070"/>
                  </a:lnTo>
                  <a:close/>
                </a:path>
                <a:path w="1315720" h="1391920">
                  <a:moveTo>
                    <a:pt x="1314837" y="805030"/>
                  </a:moveTo>
                  <a:lnTo>
                    <a:pt x="919" y="806300"/>
                  </a:lnTo>
                  <a:lnTo>
                    <a:pt x="833" y="852020"/>
                  </a:lnTo>
                  <a:lnTo>
                    <a:pt x="7961" y="852020"/>
                  </a:lnTo>
                  <a:lnTo>
                    <a:pt x="7960" y="853283"/>
                  </a:lnTo>
                  <a:lnTo>
                    <a:pt x="8004" y="806300"/>
                  </a:lnTo>
                  <a:lnTo>
                    <a:pt x="1314836" y="806300"/>
                  </a:lnTo>
                  <a:lnTo>
                    <a:pt x="1314837" y="805030"/>
                  </a:lnTo>
                  <a:close/>
                </a:path>
                <a:path w="1315720" h="1391920">
                  <a:moveTo>
                    <a:pt x="1314836" y="806300"/>
                  </a:moveTo>
                  <a:lnTo>
                    <a:pt x="1307751" y="806300"/>
                  </a:lnTo>
                  <a:lnTo>
                    <a:pt x="1307665" y="852020"/>
                  </a:lnTo>
                  <a:lnTo>
                    <a:pt x="1314794" y="852020"/>
                  </a:lnTo>
                  <a:lnTo>
                    <a:pt x="1314836" y="806300"/>
                  </a:lnTo>
                  <a:close/>
                </a:path>
                <a:path w="1315720" h="1391920">
                  <a:moveTo>
                    <a:pt x="8031" y="777090"/>
                  </a:moveTo>
                  <a:lnTo>
                    <a:pt x="972" y="777090"/>
                  </a:lnTo>
                  <a:lnTo>
                    <a:pt x="919" y="805030"/>
                  </a:lnTo>
                  <a:lnTo>
                    <a:pt x="8004" y="805030"/>
                  </a:lnTo>
                  <a:lnTo>
                    <a:pt x="8031" y="777090"/>
                  </a:lnTo>
                  <a:close/>
                </a:path>
                <a:path w="1315720" h="1391920">
                  <a:moveTo>
                    <a:pt x="1314864" y="777090"/>
                  </a:moveTo>
                  <a:lnTo>
                    <a:pt x="1307805" y="777090"/>
                  </a:lnTo>
                  <a:lnTo>
                    <a:pt x="1307751" y="805030"/>
                  </a:lnTo>
                  <a:lnTo>
                    <a:pt x="1314837" y="805030"/>
                  </a:lnTo>
                  <a:lnTo>
                    <a:pt x="1314864" y="777090"/>
                  </a:lnTo>
                  <a:close/>
                </a:path>
                <a:path w="1315720" h="1391920">
                  <a:moveTo>
                    <a:pt x="1307805" y="775820"/>
                  </a:moveTo>
                  <a:lnTo>
                    <a:pt x="8033" y="775820"/>
                  </a:lnTo>
                  <a:lnTo>
                    <a:pt x="8031" y="777090"/>
                  </a:lnTo>
                  <a:lnTo>
                    <a:pt x="1307805" y="775820"/>
                  </a:lnTo>
                  <a:close/>
                </a:path>
                <a:path w="1315720" h="1391920">
                  <a:moveTo>
                    <a:pt x="1030" y="744070"/>
                  </a:moveTo>
                  <a:lnTo>
                    <a:pt x="972" y="775820"/>
                  </a:lnTo>
                  <a:lnTo>
                    <a:pt x="8033" y="775820"/>
                  </a:lnTo>
                  <a:lnTo>
                    <a:pt x="8061" y="744076"/>
                  </a:lnTo>
                  <a:lnTo>
                    <a:pt x="1030" y="744070"/>
                  </a:lnTo>
                  <a:close/>
                </a:path>
                <a:path w="1315720" h="1391920">
                  <a:moveTo>
                    <a:pt x="1307862" y="745333"/>
                  </a:moveTo>
                  <a:lnTo>
                    <a:pt x="1307805" y="775820"/>
                  </a:lnTo>
                  <a:lnTo>
                    <a:pt x="1314864" y="775820"/>
                  </a:lnTo>
                  <a:lnTo>
                    <a:pt x="1314892" y="745340"/>
                  </a:lnTo>
                  <a:lnTo>
                    <a:pt x="1307862" y="745333"/>
                  </a:lnTo>
                  <a:close/>
                </a:path>
                <a:path w="1315720" h="1391920">
                  <a:moveTo>
                    <a:pt x="1314921" y="713590"/>
                  </a:moveTo>
                  <a:lnTo>
                    <a:pt x="1307923" y="713590"/>
                  </a:lnTo>
                  <a:lnTo>
                    <a:pt x="1307864" y="744070"/>
                  </a:lnTo>
                  <a:lnTo>
                    <a:pt x="1314893" y="744070"/>
                  </a:lnTo>
                  <a:lnTo>
                    <a:pt x="1314893" y="745340"/>
                  </a:lnTo>
                  <a:lnTo>
                    <a:pt x="1314921" y="713590"/>
                  </a:lnTo>
                  <a:close/>
                </a:path>
                <a:path w="1315720" h="1391920">
                  <a:moveTo>
                    <a:pt x="1307864" y="744070"/>
                  </a:moveTo>
                  <a:lnTo>
                    <a:pt x="1300908" y="744076"/>
                  </a:lnTo>
                  <a:lnTo>
                    <a:pt x="1307862" y="745333"/>
                  </a:lnTo>
                  <a:lnTo>
                    <a:pt x="1307864" y="744070"/>
                  </a:lnTo>
                  <a:close/>
                </a:path>
                <a:path w="1315720" h="1391920">
                  <a:moveTo>
                    <a:pt x="8118" y="681833"/>
                  </a:moveTo>
                  <a:lnTo>
                    <a:pt x="1146" y="681840"/>
                  </a:lnTo>
                  <a:lnTo>
                    <a:pt x="1030" y="744070"/>
                  </a:lnTo>
                  <a:lnTo>
                    <a:pt x="8062" y="744076"/>
                  </a:lnTo>
                  <a:lnTo>
                    <a:pt x="8090" y="713590"/>
                  </a:lnTo>
                  <a:lnTo>
                    <a:pt x="1314921" y="713590"/>
                  </a:lnTo>
                  <a:lnTo>
                    <a:pt x="1314922" y="712320"/>
                  </a:lnTo>
                  <a:lnTo>
                    <a:pt x="8090" y="712320"/>
                  </a:lnTo>
                  <a:lnTo>
                    <a:pt x="8118" y="681833"/>
                  </a:lnTo>
                  <a:close/>
                </a:path>
                <a:path w="1315720" h="1391920">
                  <a:moveTo>
                    <a:pt x="1314951" y="680570"/>
                  </a:moveTo>
                  <a:lnTo>
                    <a:pt x="1307981" y="680576"/>
                  </a:lnTo>
                  <a:lnTo>
                    <a:pt x="1307923" y="712320"/>
                  </a:lnTo>
                  <a:lnTo>
                    <a:pt x="1314922" y="712320"/>
                  </a:lnTo>
                  <a:lnTo>
                    <a:pt x="1314951" y="680570"/>
                  </a:lnTo>
                  <a:close/>
                </a:path>
                <a:path w="1315720" h="1391920">
                  <a:moveTo>
                    <a:pt x="1307981" y="680570"/>
                  </a:moveTo>
                  <a:lnTo>
                    <a:pt x="8119" y="680570"/>
                  </a:lnTo>
                  <a:lnTo>
                    <a:pt x="8118" y="681833"/>
                  </a:lnTo>
                  <a:lnTo>
                    <a:pt x="1307981" y="680570"/>
                  </a:lnTo>
                  <a:close/>
                </a:path>
                <a:path w="1315720" h="1391920">
                  <a:moveTo>
                    <a:pt x="8179" y="617070"/>
                  </a:moveTo>
                  <a:lnTo>
                    <a:pt x="1265" y="617070"/>
                  </a:lnTo>
                  <a:lnTo>
                    <a:pt x="1146" y="680570"/>
                  </a:lnTo>
                  <a:lnTo>
                    <a:pt x="8119" y="680570"/>
                  </a:lnTo>
                  <a:lnTo>
                    <a:pt x="8179" y="617070"/>
                  </a:lnTo>
                  <a:close/>
                </a:path>
                <a:path w="1315720" h="1391920">
                  <a:moveTo>
                    <a:pt x="1315010" y="617070"/>
                  </a:moveTo>
                  <a:lnTo>
                    <a:pt x="1308101" y="617070"/>
                  </a:lnTo>
                  <a:lnTo>
                    <a:pt x="1307981" y="680570"/>
                  </a:lnTo>
                  <a:lnTo>
                    <a:pt x="1314951" y="680570"/>
                  </a:lnTo>
                  <a:lnTo>
                    <a:pt x="1315010" y="617070"/>
                  </a:lnTo>
                  <a:close/>
                </a:path>
                <a:path w="1315720" h="1391920">
                  <a:moveTo>
                    <a:pt x="1315029" y="595480"/>
                  </a:moveTo>
                  <a:lnTo>
                    <a:pt x="1302" y="596750"/>
                  </a:lnTo>
                  <a:lnTo>
                    <a:pt x="1265" y="617070"/>
                  </a:lnTo>
                  <a:lnTo>
                    <a:pt x="15013" y="615806"/>
                  </a:lnTo>
                  <a:lnTo>
                    <a:pt x="8179" y="615800"/>
                  </a:lnTo>
                  <a:lnTo>
                    <a:pt x="8198" y="596750"/>
                  </a:lnTo>
                  <a:lnTo>
                    <a:pt x="1315028" y="596750"/>
                  </a:lnTo>
                  <a:lnTo>
                    <a:pt x="1315029" y="595480"/>
                  </a:lnTo>
                  <a:close/>
                </a:path>
                <a:path w="1315720" h="1391920">
                  <a:moveTo>
                    <a:pt x="1315028" y="596750"/>
                  </a:moveTo>
                  <a:lnTo>
                    <a:pt x="1308139" y="596750"/>
                  </a:lnTo>
                  <a:lnTo>
                    <a:pt x="1308103" y="615806"/>
                  </a:lnTo>
                  <a:lnTo>
                    <a:pt x="1315010" y="615800"/>
                  </a:lnTo>
                  <a:lnTo>
                    <a:pt x="1315028" y="596750"/>
                  </a:lnTo>
                  <a:close/>
                </a:path>
                <a:path w="1315720" h="1391920">
                  <a:moveTo>
                    <a:pt x="8216" y="577700"/>
                  </a:moveTo>
                  <a:lnTo>
                    <a:pt x="1337" y="577700"/>
                  </a:lnTo>
                  <a:lnTo>
                    <a:pt x="1302" y="595480"/>
                  </a:lnTo>
                  <a:lnTo>
                    <a:pt x="8198" y="595480"/>
                  </a:lnTo>
                  <a:lnTo>
                    <a:pt x="8216" y="577700"/>
                  </a:lnTo>
                  <a:close/>
                </a:path>
                <a:path w="1315720" h="1391920">
                  <a:moveTo>
                    <a:pt x="1315046" y="577700"/>
                  </a:moveTo>
                  <a:lnTo>
                    <a:pt x="1308174" y="577700"/>
                  </a:lnTo>
                  <a:lnTo>
                    <a:pt x="1308139" y="595480"/>
                  </a:lnTo>
                  <a:lnTo>
                    <a:pt x="1315029" y="595480"/>
                  </a:lnTo>
                  <a:lnTo>
                    <a:pt x="1315046" y="577700"/>
                  </a:lnTo>
                  <a:close/>
                </a:path>
                <a:path w="1315720" h="1391920">
                  <a:moveTo>
                    <a:pt x="7891" y="928220"/>
                  </a:moveTo>
                  <a:lnTo>
                    <a:pt x="694" y="928220"/>
                  </a:lnTo>
                  <a:lnTo>
                    <a:pt x="636" y="959970"/>
                  </a:lnTo>
                  <a:lnTo>
                    <a:pt x="7861" y="959970"/>
                  </a:lnTo>
                  <a:lnTo>
                    <a:pt x="7891" y="928220"/>
                  </a:lnTo>
                  <a:close/>
                </a:path>
                <a:path w="1315720" h="1391920">
                  <a:moveTo>
                    <a:pt x="1314725" y="928220"/>
                  </a:moveTo>
                  <a:lnTo>
                    <a:pt x="1307524" y="928220"/>
                  </a:lnTo>
                  <a:lnTo>
                    <a:pt x="1307465" y="959970"/>
                  </a:lnTo>
                  <a:lnTo>
                    <a:pt x="1314696" y="959970"/>
                  </a:lnTo>
                  <a:lnTo>
                    <a:pt x="1314725" y="928220"/>
                  </a:lnTo>
                  <a:close/>
                </a:path>
                <a:path w="1315720" h="1391920">
                  <a:moveTo>
                    <a:pt x="7861" y="959970"/>
                  </a:moveTo>
                  <a:lnTo>
                    <a:pt x="636" y="959970"/>
                  </a:lnTo>
                  <a:lnTo>
                    <a:pt x="601" y="979020"/>
                  </a:lnTo>
                  <a:lnTo>
                    <a:pt x="7844" y="979020"/>
                  </a:lnTo>
                  <a:lnTo>
                    <a:pt x="7861" y="959970"/>
                  </a:lnTo>
                  <a:close/>
                </a:path>
                <a:path w="1315720" h="1391920">
                  <a:moveTo>
                    <a:pt x="1314696" y="959970"/>
                  </a:moveTo>
                  <a:lnTo>
                    <a:pt x="1307465" y="959970"/>
                  </a:lnTo>
                  <a:lnTo>
                    <a:pt x="1307430" y="979020"/>
                  </a:lnTo>
                  <a:lnTo>
                    <a:pt x="1314678" y="979020"/>
                  </a:lnTo>
                  <a:lnTo>
                    <a:pt x="1314696" y="959970"/>
                  </a:lnTo>
                  <a:close/>
                </a:path>
                <a:path w="1315720" h="1391920">
                  <a:moveTo>
                    <a:pt x="7844" y="979020"/>
                  </a:moveTo>
                  <a:lnTo>
                    <a:pt x="601" y="979020"/>
                  </a:lnTo>
                  <a:lnTo>
                    <a:pt x="462" y="1055220"/>
                  </a:lnTo>
                  <a:lnTo>
                    <a:pt x="7773" y="1055220"/>
                  </a:lnTo>
                  <a:lnTo>
                    <a:pt x="7844" y="979020"/>
                  </a:lnTo>
                  <a:close/>
                </a:path>
                <a:path w="1315720" h="1391920">
                  <a:moveTo>
                    <a:pt x="1314678" y="979020"/>
                  </a:moveTo>
                  <a:lnTo>
                    <a:pt x="1307430" y="979020"/>
                  </a:lnTo>
                  <a:lnTo>
                    <a:pt x="1307289" y="1055220"/>
                  </a:lnTo>
                  <a:lnTo>
                    <a:pt x="1314609" y="1055220"/>
                  </a:lnTo>
                  <a:lnTo>
                    <a:pt x="1314678" y="979020"/>
                  </a:lnTo>
                  <a:close/>
                </a:path>
                <a:path w="1315720" h="1391920">
                  <a:moveTo>
                    <a:pt x="7773" y="1055220"/>
                  </a:moveTo>
                  <a:lnTo>
                    <a:pt x="462" y="1055220"/>
                  </a:lnTo>
                  <a:lnTo>
                    <a:pt x="345" y="1118720"/>
                  </a:lnTo>
                  <a:lnTo>
                    <a:pt x="7715" y="1118720"/>
                  </a:lnTo>
                  <a:lnTo>
                    <a:pt x="7773" y="1055220"/>
                  </a:lnTo>
                  <a:close/>
                </a:path>
                <a:path w="1315720" h="1391920">
                  <a:moveTo>
                    <a:pt x="1314609" y="1055220"/>
                  </a:moveTo>
                  <a:lnTo>
                    <a:pt x="1307289" y="1055220"/>
                  </a:lnTo>
                  <a:lnTo>
                    <a:pt x="1307172" y="1118720"/>
                  </a:lnTo>
                  <a:lnTo>
                    <a:pt x="1314550" y="1118720"/>
                  </a:lnTo>
                  <a:lnTo>
                    <a:pt x="1314609" y="1055220"/>
                  </a:lnTo>
                  <a:close/>
                </a:path>
                <a:path w="1315720" h="1391920">
                  <a:moveTo>
                    <a:pt x="1238101" y="1390500"/>
                  </a:moveTo>
                  <a:lnTo>
                    <a:pt x="657076" y="1390500"/>
                  </a:lnTo>
                  <a:lnTo>
                    <a:pt x="1238101" y="1391622"/>
                  </a:lnTo>
                  <a:lnTo>
                    <a:pt x="1238101" y="1390500"/>
                  </a:lnTo>
                  <a:close/>
                </a:path>
                <a:path w="1315720" h="1391920">
                  <a:moveTo>
                    <a:pt x="1240641" y="1387982"/>
                  </a:moveTo>
                  <a:lnTo>
                    <a:pt x="76051" y="1387982"/>
                  </a:lnTo>
                  <a:lnTo>
                    <a:pt x="76051" y="1389379"/>
                  </a:lnTo>
                  <a:lnTo>
                    <a:pt x="77321" y="1389379"/>
                  </a:lnTo>
                  <a:lnTo>
                    <a:pt x="1240641" y="1389252"/>
                  </a:lnTo>
                  <a:lnTo>
                    <a:pt x="1240641" y="1387982"/>
                  </a:lnTo>
                  <a:close/>
                </a:path>
                <a:path w="1315720" h="1391920">
                  <a:moveTo>
                    <a:pt x="1241911" y="1386712"/>
                  </a:moveTo>
                  <a:lnTo>
                    <a:pt x="74781" y="1386712"/>
                  </a:lnTo>
                  <a:lnTo>
                    <a:pt x="74781" y="1387982"/>
                  </a:lnTo>
                  <a:lnTo>
                    <a:pt x="1241911" y="1387982"/>
                  </a:lnTo>
                  <a:lnTo>
                    <a:pt x="1241911" y="1386712"/>
                  </a:lnTo>
                  <a:close/>
                </a:path>
                <a:path w="1315720" h="1391920">
                  <a:moveTo>
                    <a:pt x="1243181" y="1385442"/>
                  </a:moveTo>
                  <a:lnTo>
                    <a:pt x="73511" y="1385442"/>
                  </a:lnTo>
                  <a:lnTo>
                    <a:pt x="73511" y="1386712"/>
                  </a:lnTo>
                  <a:lnTo>
                    <a:pt x="1243181" y="1386712"/>
                  </a:lnTo>
                  <a:lnTo>
                    <a:pt x="1243181" y="1385442"/>
                  </a:lnTo>
                  <a:close/>
                </a:path>
                <a:path w="1315720" h="1391920">
                  <a:moveTo>
                    <a:pt x="1244451" y="1384172"/>
                  </a:moveTo>
                  <a:lnTo>
                    <a:pt x="72241" y="1384172"/>
                  </a:lnTo>
                  <a:lnTo>
                    <a:pt x="72241" y="1385442"/>
                  </a:lnTo>
                  <a:lnTo>
                    <a:pt x="1244451" y="1385442"/>
                  </a:lnTo>
                  <a:lnTo>
                    <a:pt x="1244451" y="1384172"/>
                  </a:lnTo>
                  <a:close/>
                </a:path>
                <a:path w="1315720" h="1391920">
                  <a:moveTo>
                    <a:pt x="70971" y="1383029"/>
                  </a:moveTo>
                  <a:lnTo>
                    <a:pt x="69701" y="1383029"/>
                  </a:lnTo>
                  <a:lnTo>
                    <a:pt x="69701" y="1384172"/>
                  </a:lnTo>
                  <a:lnTo>
                    <a:pt x="70971" y="1384172"/>
                  </a:lnTo>
                  <a:lnTo>
                    <a:pt x="70971" y="1383029"/>
                  </a:lnTo>
                  <a:close/>
                </a:path>
                <a:path w="1315720" h="1391920">
                  <a:moveTo>
                    <a:pt x="1311761" y="1315570"/>
                  </a:moveTo>
                  <a:lnTo>
                    <a:pt x="1306808" y="1315570"/>
                  </a:lnTo>
                  <a:lnTo>
                    <a:pt x="1306796" y="1321920"/>
                  </a:lnTo>
                  <a:lnTo>
                    <a:pt x="1307951" y="1321920"/>
                  </a:lnTo>
                  <a:lnTo>
                    <a:pt x="1307951" y="1320650"/>
                  </a:lnTo>
                  <a:lnTo>
                    <a:pt x="1309221" y="1320650"/>
                  </a:lnTo>
                  <a:lnTo>
                    <a:pt x="1309221" y="1318110"/>
                  </a:lnTo>
                  <a:lnTo>
                    <a:pt x="1310491" y="1318110"/>
                  </a:lnTo>
                  <a:lnTo>
                    <a:pt x="1310491" y="1316840"/>
                  </a:lnTo>
                  <a:lnTo>
                    <a:pt x="1311761" y="1316840"/>
                  </a:lnTo>
                  <a:lnTo>
                    <a:pt x="1311761" y="1315570"/>
                  </a:lnTo>
                  <a:close/>
                </a:path>
                <a:path w="1315720" h="1391920">
                  <a:moveTo>
                    <a:pt x="7533" y="1315570"/>
                  </a:moveTo>
                  <a:lnTo>
                    <a:pt x="6201" y="1315570"/>
                  </a:lnTo>
                  <a:lnTo>
                    <a:pt x="6201" y="1316840"/>
                  </a:lnTo>
                  <a:lnTo>
                    <a:pt x="7471" y="1316840"/>
                  </a:lnTo>
                  <a:lnTo>
                    <a:pt x="7471" y="1318110"/>
                  </a:lnTo>
                  <a:lnTo>
                    <a:pt x="7533" y="1315570"/>
                  </a:lnTo>
                  <a:close/>
                </a:path>
                <a:path w="1315720" h="1391920">
                  <a:moveTo>
                    <a:pt x="6201" y="1314300"/>
                  </a:moveTo>
                  <a:lnTo>
                    <a:pt x="4931" y="1314300"/>
                  </a:lnTo>
                  <a:lnTo>
                    <a:pt x="4931" y="1315570"/>
                  </a:lnTo>
                  <a:lnTo>
                    <a:pt x="6201" y="1315570"/>
                  </a:lnTo>
                  <a:lnTo>
                    <a:pt x="6201" y="1314300"/>
                  </a:lnTo>
                  <a:close/>
                </a:path>
                <a:path w="1315720" h="1391920">
                  <a:moveTo>
                    <a:pt x="1313031" y="1314300"/>
                  </a:moveTo>
                  <a:lnTo>
                    <a:pt x="1311761" y="1314300"/>
                  </a:lnTo>
                  <a:lnTo>
                    <a:pt x="1311761" y="1315570"/>
                  </a:lnTo>
                  <a:lnTo>
                    <a:pt x="1313031" y="1315570"/>
                  </a:lnTo>
                  <a:lnTo>
                    <a:pt x="1313031" y="1314300"/>
                  </a:lnTo>
                  <a:close/>
                </a:path>
                <a:path w="1315720" h="1391920">
                  <a:moveTo>
                    <a:pt x="7539" y="1309220"/>
                  </a:moveTo>
                  <a:lnTo>
                    <a:pt x="1121" y="1309220"/>
                  </a:lnTo>
                  <a:lnTo>
                    <a:pt x="1121" y="1310490"/>
                  </a:lnTo>
                  <a:lnTo>
                    <a:pt x="2391" y="1310490"/>
                  </a:lnTo>
                  <a:lnTo>
                    <a:pt x="2391" y="1311760"/>
                  </a:lnTo>
                  <a:lnTo>
                    <a:pt x="3661" y="1311760"/>
                  </a:lnTo>
                  <a:lnTo>
                    <a:pt x="3661" y="1314300"/>
                  </a:lnTo>
                  <a:lnTo>
                    <a:pt x="7534" y="1314300"/>
                  </a:lnTo>
                  <a:lnTo>
                    <a:pt x="7539" y="1309220"/>
                  </a:lnTo>
                  <a:close/>
                </a:path>
                <a:path w="1315720" h="1391920">
                  <a:moveTo>
                    <a:pt x="1314376" y="1309220"/>
                  </a:moveTo>
                  <a:lnTo>
                    <a:pt x="1306819" y="1309220"/>
                  </a:lnTo>
                  <a:lnTo>
                    <a:pt x="1306810" y="1314300"/>
                  </a:lnTo>
                  <a:lnTo>
                    <a:pt x="1314301" y="1314300"/>
                  </a:lnTo>
                  <a:lnTo>
                    <a:pt x="1314374" y="1311760"/>
                  </a:lnTo>
                  <a:lnTo>
                    <a:pt x="1314376" y="1309220"/>
                  </a:lnTo>
                  <a:close/>
                </a:path>
                <a:path w="1315720" h="1391920">
                  <a:moveTo>
                    <a:pt x="7545" y="1302870"/>
                  </a:moveTo>
                  <a:lnTo>
                    <a:pt x="9" y="1302870"/>
                  </a:lnTo>
                  <a:lnTo>
                    <a:pt x="0" y="1307950"/>
                  </a:lnTo>
                  <a:lnTo>
                    <a:pt x="7540" y="1307950"/>
                  </a:lnTo>
                  <a:lnTo>
                    <a:pt x="7545" y="1302870"/>
                  </a:lnTo>
                  <a:close/>
                </a:path>
                <a:path w="1315720" h="1391920">
                  <a:moveTo>
                    <a:pt x="1314382" y="1302870"/>
                  </a:moveTo>
                  <a:lnTo>
                    <a:pt x="1306831" y="1302870"/>
                  </a:lnTo>
                  <a:lnTo>
                    <a:pt x="1306822" y="1307950"/>
                  </a:lnTo>
                  <a:lnTo>
                    <a:pt x="1314378" y="1307950"/>
                  </a:lnTo>
                  <a:lnTo>
                    <a:pt x="1314382" y="1302870"/>
                  </a:lnTo>
                  <a:close/>
                </a:path>
                <a:path w="1315720" h="1391920">
                  <a:moveTo>
                    <a:pt x="7551" y="1296520"/>
                  </a:moveTo>
                  <a:lnTo>
                    <a:pt x="20" y="1296520"/>
                  </a:lnTo>
                  <a:lnTo>
                    <a:pt x="11" y="1301600"/>
                  </a:lnTo>
                  <a:lnTo>
                    <a:pt x="7546" y="1301600"/>
                  </a:lnTo>
                  <a:lnTo>
                    <a:pt x="7551" y="1296520"/>
                  </a:lnTo>
                  <a:close/>
                </a:path>
                <a:path w="1315720" h="1391920">
                  <a:moveTo>
                    <a:pt x="1314388" y="1296520"/>
                  </a:moveTo>
                  <a:lnTo>
                    <a:pt x="1306843" y="1296520"/>
                  </a:lnTo>
                  <a:lnTo>
                    <a:pt x="1306833" y="1301600"/>
                  </a:lnTo>
                  <a:lnTo>
                    <a:pt x="1314383" y="1301600"/>
                  </a:lnTo>
                  <a:lnTo>
                    <a:pt x="1314388" y="1296520"/>
                  </a:lnTo>
                  <a:close/>
                </a:path>
                <a:path w="1315720" h="1391920">
                  <a:moveTo>
                    <a:pt x="7557" y="1290170"/>
                  </a:moveTo>
                  <a:lnTo>
                    <a:pt x="32" y="1290170"/>
                  </a:lnTo>
                  <a:lnTo>
                    <a:pt x="23" y="1295250"/>
                  </a:lnTo>
                  <a:lnTo>
                    <a:pt x="7552" y="1295250"/>
                  </a:lnTo>
                  <a:lnTo>
                    <a:pt x="7557" y="1290170"/>
                  </a:lnTo>
                  <a:close/>
                </a:path>
                <a:path w="1315720" h="1391920">
                  <a:moveTo>
                    <a:pt x="1314394" y="1290170"/>
                  </a:moveTo>
                  <a:lnTo>
                    <a:pt x="1306855" y="1290170"/>
                  </a:lnTo>
                  <a:lnTo>
                    <a:pt x="1306845" y="1295250"/>
                  </a:lnTo>
                  <a:lnTo>
                    <a:pt x="1314389" y="1295250"/>
                  </a:lnTo>
                  <a:lnTo>
                    <a:pt x="1314394" y="1290170"/>
                  </a:lnTo>
                  <a:close/>
                </a:path>
                <a:path w="1315720" h="1391920">
                  <a:moveTo>
                    <a:pt x="7562" y="1283820"/>
                  </a:moveTo>
                  <a:lnTo>
                    <a:pt x="44" y="1283820"/>
                  </a:lnTo>
                  <a:lnTo>
                    <a:pt x="34" y="1288900"/>
                  </a:lnTo>
                  <a:lnTo>
                    <a:pt x="7558" y="1288900"/>
                  </a:lnTo>
                  <a:lnTo>
                    <a:pt x="7562" y="1283820"/>
                  </a:lnTo>
                  <a:close/>
                </a:path>
                <a:path w="1315720" h="1391920">
                  <a:moveTo>
                    <a:pt x="1314400" y="1283820"/>
                  </a:moveTo>
                  <a:lnTo>
                    <a:pt x="1306866" y="1283820"/>
                  </a:lnTo>
                  <a:lnTo>
                    <a:pt x="1306857" y="1288900"/>
                  </a:lnTo>
                  <a:lnTo>
                    <a:pt x="1314395" y="1288900"/>
                  </a:lnTo>
                  <a:lnTo>
                    <a:pt x="1314400" y="1283820"/>
                  </a:lnTo>
                  <a:close/>
                </a:path>
                <a:path w="1315720" h="1391920">
                  <a:moveTo>
                    <a:pt x="7569" y="1276200"/>
                  </a:moveTo>
                  <a:lnTo>
                    <a:pt x="58" y="1276200"/>
                  </a:lnTo>
                  <a:lnTo>
                    <a:pt x="46" y="1282550"/>
                  </a:lnTo>
                  <a:lnTo>
                    <a:pt x="7564" y="1282550"/>
                  </a:lnTo>
                  <a:lnTo>
                    <a:pt x="7569" y="1276200"/>
                  </a:lnTo>
                  <a:close/>
                </a:path>
                <a:path w="1315720" h="1391920">
                  <a:moveTo>
                    <a:pt x="1314407" y="1276200"/>
                  </a:moveTo>
                  <a:lnTo>
                    <a:pt x="1306880" y="1276200"/>
                  </a:lnTo>
                  <a:lnTo>
                    <a:pt x="1306869" y="1282550"/>
                  </a:lnTo>
                  <a:lnTo>
                    <a:pt x="1314401" y="1282550"/>
                  </a:lnTo>
                  <a:lnTo>
                    <a:pt x="1314407" y="1276200"/>
                  </a:lnTo>
                  <a:close/>
                </a:path>
                <a:path w="1315720" h="1391920">
                  <a:moveTo>
                    <a:pt x="7574" y="1271120"/>
                  </a:moveTo>
                  <a:lnTo>
                    <a:pt x="67" y="1271120"/>
                  </a:lnTo>
                  <a:lnTo>
                    <a:pt x="60" y="1274930"/>
                  </a:lnTo>
                  <a:lnTo>
                    <a:pt x="7571" y="1274930"/>
                  </a:lnTo>
                  <a:lnTo>
                    <a:pt x="7574" y="1271120"/>
                  </a:lnTo>
                  <a:close/>
                </a:path>
                <a:path w="1315720" h="1391920">
                  <a:moveTo>
                    <a:pt x="1314411" y="1271120"/>
                  </a:moveTo>
                  <a:lnTo>
                    <a:pt x="1306890" y="1271120"/>
                  </a:lnTo>
                  <a:lnTo>
                    <a:pt x="1306883" y="1274930"/>
                  </a:lnTo>
                  <a:lnTo>
                    <a:pt x="1314408" y="1274930"/>
                  </a:lnTo>
                  <a:lnTo>
                    <a:pt x="1314411" y="1271120"/>
                  </a:lnTo>
                  <a:close/>
                </a:path>
                <a:path w="1315720" h="1391920">
                  <a:moveTo>
                    <a:pt x="7581" y="1263500"/>
                  </a:moveTo>
                  <a:lnTo>
                    <a:pt x="81" y="1263500"/>
                  </a:lnTo>
                  <a:lnTo>
                    <a:pt x="69" y="1269850"/>
                  </a:lnTo>
                  <a:lnTo>
                    <a:pt x="7575" y="1269850"/>
                  </a:lnTo>
                  <a:lnTo>
                    <a:pt x="7581" y="1263500"/>
                  </a:lnTo>
                  <a:close/>
                </a:path>
                <a:path w="1315720" h="1391920">
                  <a:moveTo>
                    <a:pt x="1314418" y="1263500"/>
                  </a:moveTo>
                  <a:lnTo>
                    <a:pt x="1306904" y="1263500"/>
                  </a:lnTo>
                  <a:lnTo>
                    <a:pt x="1306892" y="1269850"/>
                  </a:lnTo>
                  <a:lnTo>
                    <a:pt x="1314412" y="1269850"/>
                  </a:lnTo>
                  <a:lnTo>
                    <a:pt x="1314418" y="1263500"/>
                  </a:lnTo>
                  <a:close/>
                </a:path>
                <a:path w="1315720" h="1391920">
                  <a:moveTo>
                    <a:pt x="7586" y="1258420"/>
                  </a:moveTo>
                  <a:lnTo>
                    <a:pt x="90" y="1258420"/>
                  </a:lnTo>
                  <a:lnTo>
                    <a:pt x="83" y="1262230"/>
                  </a:lnTo>
                  <a:lnTo>
                    <a:pt x="7582" y="1262230"/>
                  </a:lnTo>
                  <a:lnTo>
                    <a:pt x="7586" y="1258420"/>
                  </a:lnTo>
                  <a:close/>
                </a:path>
                <a:path w="1315720" h="1391920">
                  <a:moveTo>
                    <a:pt x="1314423" y="1258420"/>
                  </a:moveTo>
                  <a:lnTo>
                    <a:pt x="1306913" y="1258420"/>
                  </a:lnTo>
                  <a:lnTo>
                    <a:pt x="1306906" y="1262230"/>
                  </a:lnTo>
                  <a:lnTo>
                    <a:pt x="1314419" y="1262230"/>
                  </a:lnTo>
                  <a:lnTo>
                    <a:pt x="1314423" y="1258420"/>
                  </a:lnTo>
                  <a:close/>
                </a:path>
                <a:path w="1315720" h="1391920">
                  <a:moveTo>
                    <a:pt x="7593" y="1250800"/>
                  </a:moveTo>
                  <a:lnTo>
                    <a:pt x="104" y="1250800"/>
                  </a:lnTo>
                  <a:lnTo>
                    <a:pt x="92" y="1257150"/>
                  </a:lnTo>
                  <a:lnTo>
                    <a:pt x="7587" y="1257150"/>
                  </a:lnTo>
                  <a:lnTo>
                    <a:pt x="7593" y="1250800"/>
                  </a:lnTo>
                  <a:close/>
                </a:path>
                <a:path w="1315720" h="1391920">
                  <a:moveTo>
                    <a:pt x="1314430" y="1250800"/>
                  </a:moveTo>
                  <a:lnTo>
                    <a:pt x="1306927" y="1250800"/>
                  </a:lnTo>
                  <a:lnTo>
                    <a:pt x="1306916" y="1257150"/>
                  </a:lnTo>
                  <a:lnTo>
                    <a:pt x="1314424" y="1257150"/>
                  </a:lnTo>
                  <a:lnTo>
                    <a:pt x="1314430" y="1250800"/>
                  </a:lnTo>
                  <a:close/>
                </a:path>
                <a:path w="1315720" h="1391920">
                  <a:moveTo>
                    <a:pt x="7598" y="1245720"/>
                  </a:moveTo>
                  <a:lnTo>
                    <a:pt x="113" y="1245720"/>
                  </a:lnTo>
                  <a:lnTo>
                    <a:pt x="106" y="1249530"/>
                  </a:lnTo>
                  <a:lnTo>
                    <a:pt x="7594" y="1249530"/>
                  </a:lnTo>
                  <a:lnTo>
                    <a:pt x="7598" y="1245720"/>
                  </a:lnTo>
                  <a:close/>
                </a:path>
                <a:path w="1315720" h="1391920">
                  <a:moveTo>
                    <a:pt x="1314434" y="1245720"/>
                  </a:moveTo>
                  <a:lnTo>
                    <a:pt x="1306937" y="1245720"/>
                  </a:lnTo>
                  <a:lnTo>
                    <a:pt x="1306930" y="1249530"/>
                  </a:lnTo>
                  <a:lnTo>
                    <a:pt x="1314431" y="1249530"/>
                  </a:lnTo>
                  <a:lnTo>
                    <a:pt x="1314434" y="1245720"/>
                  </a:lnTo>
                  <a:close/>
                </a:path>
                <a:path w="1315720" h="1391920">
                  <a:moveTo>
                    <a:pt x="7603" y="1239370"/>
                  </a:moveTo>
                  <a:lnTo>
                    <a:pt x="125" y="1239370"/>
                  </a:lnTo>
                  <a:lnTo>
                    <a:pt x="116" y="1244450"/>
                  </a:lnTo>
                  <a:lnTo>
                    <a:pt x="7599" y="1244450"/>
                  </a:lnTo>
                  <a:lnTo>
                    <a:pt x="7603" y="1239370"/>
                  </a:lnTo>
                  <a:close/>
                </a:path>
                <a:path w="1315720" h="1391920">
                  <a:moveTo>
                    <a:pt x="1314440" y="1239370"/>
                  </a:moveTo>
                  <a:lnTo>
                    <a:pt x="1306949" y="1239370"/>
                  </a:lnTo>
                  <a:lnTo>
                    <a:pt x="1306939" y="1244450"/>
                  </a:lnTo>
                  <a:lnTo>
                    <a:pt x="1314436" y="1244450"/>
                  </a:lnTo>
                  <a:lnTo>
                    <a:pt x="1314440" y="1239370"/>
                  </a:lnTo>
                  <a:close/>
                </a:path>
                <a:path w="1315720" h="1391920">
                  <a:moveTo>
                    <a:pt x="7609" y="1233020"/>
                  </a:moveTo>
                  <a:lnTo>
                    <a:pt x="136" y="1233020"/>
                  </a:lnTo>
                  <a:lnTo>
                    <a:pt x="127" y="1238100"/>
                  </a:lnTo>
                  <a:lnTo>
                    <a:pt x="7605" y="1238100"/>
                  </a:lnTo>
                  <a:lnTo>
                    <a:pt x="7609" y="1233020"/>
                  </a:lnTo>
                  <a:close/>
                </a:path>
                <a:path w="1315720" h="1391920">
                  <a:moveTo>
                    <a:pt x="1314446" y="1233020"/>
                  </a:moveTo>
                  <a:lnTo>
                    <a:pt x="1306960" y="1233020"/>
                  </a:lnTo>
                  <a:lnTo>
                    <a:pt x="1306951" y="1238100"/>
                  </a:lnTo>
                  <a:lnTo>
                    <a:pt x="1314441" y="1238100"/>
                  </a:lnTo>
                  <a:lnTo>
                    <a:pt x="1314446" y="1233020"/>
                  </a:lnTo>
                  <a:close/>
                </a:path>
                <a:path w="1315720" h="1391920">
                  <a:moveTo>
                    <a:pt x="7615" y="1226670"/>
                  </a:moveTo>
                  <a:lnTo>
                    <a:pt x="148" y="1226670"/>
                  </a:lnTo>
                  <a:lnTo>
                    <a:pt x="139" y="1231750"/>
                  </a:lnTo>
                  <a:lnTo>
                    <a:pt x="7610" y="1231750"/>
                  </a:lnTo>
                  <a:lnTo>
                    <a:pt x="7615" y="1226670"/>
                  </a:lnTo>
                  <a:close/>
                </a:path>
                <a:path w="1315720" h="1391920">
                  <a:moveTo>
                    <a:pt x="1314452" y="1226670"/>
                  </a:moveTo>
                  <a:lnTo>
                    <a:pt x="1306972" y="1226670"/>
                  </a:lnTo>
                  <a:lnTo>
                    <a:pt x="1306963" y="1231750"/>
                  </a:lnTo>
                  <a:lnTo>
                    <a:pt x="1314447" y="1231750"/>
                  </a:lnTo>
                  <a:lnTo>
                    <a:pt x="1314452" y="1226670"/>
                  </a:lnTo>
                  <a:close/>
                </a:path>
                <a:path w="1315720" h="1391920">
                  <a:moveTo>
                    <a:pt x="7621" y="1220320"/>
                  </a:moveTo>
                  <a:lnTo>
                    <a:pt x="160" y="1220320"/>
                  </a:lnTo>
                  <a:lnTo>
                    <a:pt x="150" y="1225400"/>
                  </a:lnTo>
                  <a:lnTo>
                    <a:pt x="7616" y="1225400"/>
                  </a:lnTo>
                  <a:lnTo>
                    <a:pt x="7621" y="1220320"/>
                  </a:lnTo>
                  <a:close/>
                </a:path>
                <a:path w="1315720" h="1391920">
                  <a:moveTo>
                    <a:pt x="1314458" y="1220320"/>
                  </a:moveTo>
                  <a:lnTo>
                    <a:pt x="1306984" y="1220320"/>
                  </a:lnTo>
                  <a:lnTo>
                    <a:pt x="1306974" y="1225400"/>
                  </a:lnTo>
                  <a:lnTo>
                    <a:pt x="1314453" y="1225400"/>
                  </a:lnTo>
                  <a:lnTo>
                    <a:pt x="1314458" y="1220320"/>
                  </a:lnTo>
                  <a:close/>
                </a:path>
                <a:path w="1315720" h="1391920">
                  <a:moveTo>
                    <a:pt x="7627" y="1213970"/>
                  </a:moveTo>
                  <a:lnTo>
                    <a:pt x="171" y="1213970"/>
                  </a:lnTo>
                  <a:lnTo>
                    <a:pt x="162" y="1219050"/>
                  </a:lnTo>
                  <a:lnTo>
                    <a:pt x="7622" y="1219050"/>
                  </a:lnTo>
                  <a:lnTo>
                    <a:pt x="7627" y="1213970"/>
                  </a:lnTo>
                  <a:close/>
                </a:path>
                <a:path w="1315720" h="1391920">
                  <a:moveTo>
                    <a:pt x="1314463" y="1213970"/>
                  </a:moveTo>
                  <a:lnTo>
                    <a:pt x="1306995" y="1213970"/>
                  </a:lnTo>
                  <a:lnTo>
                    <a:pt x="1306986" y="1219050"/>
                  </a:lnTo>
                  <a:lnTo>
                    <a:pt x="1314459" y="1219050"/>
                  </a:lnTo>
                  <a:lnTo>
                    <a:pt x="1314463" y="1213970"/>
                  </a:lnTo>
                  <a:close/>
                </a:path>
                <a:path w="1315720" h="1391920">
                  <a:moveTo>
                    <a:pt x="7644" y="1194920"/>
                  </a:moveTo>
                  <a:lnTo>
                    <a:pt x="206" y="1194920"/>
                  </a:lnTo>
                  <a:lnTo>
                    <a:pt x="174" y="1212700"/>
                  </a:lnTo>
                  <a:lnTo>
                    <a:pt x="7628" y="1212700"/>
                  </a:lnTo>
                  <a:lnTo>
                    <a:pt x="7644" y="1194920"/>
                  </a:lnTo>
                  <a:close/>
                </a:path>
                <a:path w="1315720" h="1391920">
                  <a:moveTo>
                    <a:pt x="1314481" y="1194920"/>
                  </a:moveTo>
                  <a:lnTo>
                    <a:pt x="1307031" y="1194920"/>
                  </a:lnTo>
                  <a:lnTo>
                    <a:pt x="1306998" y="1212700"/>
                  </a:lnTo>
                  <a:lnTo>
                    <a:pt x="1314465" y="1212700"/>
                  </a:lnTo>
                  <a:lnTo>
                    <a:pt x="1314481" y="1194920"/>
                  </a:lnTo>
                  <a:close/>
                </a:path>
                <a:path w="1315720" h="1391920">
                  <a:moveTo>
                    <a:pt x="7650" y="1188570"/>
                  </a:moveTo>
                  <a:lnTo>
                    <a:pt x="218" y="1188570"/>
                  </a:lnTo>
                  <a:lnTo>
                    <a:pt x="208" y="1193650"/>
                  </a:lnTo>
                  <a:lnTo>
                    <a:pt x="7646" y="1193650"/>
                  </a:lnTo>
                  <a:lnTo>
                    <a:pt x="7650" y="1188570"/>
                  </a:lnTo>
                  <a:close/>
                </a:path>
                <a:path w="1315720" h="1391920">
                  <a:moveTo>
                    <a:pt x="1314487" y="1188570"/>
                  </a:moveTo>
                  <a:lnTo>
                    <a:pt x="1307042" y="1188570"/>
                  </a:lnTo>
                  <a:lnTo>
                    <a:pt x="1307033" y="1193650"/>
                  </a:lnTo>
                  <a:lnTo>
                    <a:pt x="1314482" y="1193650"/>
                  </a:lnTo>
                  <a:lnTo>
                    <a:pt x="1314487" y="1188570"/>
                  </a:lnTo>
                  <a:close/>
                </a:path>
                <a:path w="1315720" h="1391920">
                  <a:moveTo>
                    <a:pt x="7656" y="1182220"/>
                  </a:moveTo>
                  <a:lnTo>
                    <a:pt x="229" y="1182220"/>
                  </a:lnTo>
                  <a:lnTo>
                    <a:pt x="220" y="1187300"/>
                  </a:lnTo>
                  <a:lnTo>
                    <a:pt x="7651" y="1187300"/>
                  </a:lnTo>
                  <a:lnTo>
                    <a:pt x="7656" y="1182220"/>
                  </a:lnTo>
                  <a:close/>
                </a:path>
                <a:path w="1315720" h="1391920">
                  <a:moveTo>
                    <a:pt x="1314492" y="1182220"/>
                  </a:moveTo>
                  <a:lnTo>
                    <a:pt x="1307054" y="1182220"/>
                  </a:lnTo>
                  <a:lnTo>
                    <a:pt x="1307045" y="1187300"/>
                  </a:lnTo>
                  <a:lnTo>
                    <a:pt x="1314488" y="1187300"/>
                  </a:lnTo>
                  <a:lnTo>
                    <a:pt x="1314492" y="1182220"/>
                  </a:lnTo>
                  <a:close/>
                </a:path>
                <a:path w="1315720" h="1391920">
                  <a:moveTo>
                    <a:pt x="7662" y="1175870"/>
                  </a:moveTo>
                  <a:lnTo>
                    <a:pt x="241" y="1175870"/>
                  </a:lnTo>
                  <a:lnTo>
                    <a:pt x="232" y="1180950"/>
                  </a:lnTo>
                  <a:lnTo>
                    <a:pt x="7657" y="1180950"/>
                  </a:lnTo>
                  <a:lnTo>
                    <a:pt x="7662" y="1175870"/>
                  </a:lnTo>
                  <a:close/>
                </a:path>
                <a:path w="1315720" h="1391920">
                  <a:moveTo>
                    <a:pt x="1314498" y="1175870"/>
                  </a:moveTo>
                  <a:lnTo>
                    <a:pt x="1307066" y="1175870"/>
                  </a:lnTo>
                  <a:lnTo>
                    <a:pt x="1307057" y="1180950"/>
                  </a:lnTo>
                  <a:lnTo>
                    <a:pt x="1314494" y="1180950"/>
                  </a:lnTo>
                  <a:lnTo>
                    <a:pt x="1314498" y="1175870"/>
                  </a:lnTo>
                  <a:close/>
                </a:path>
                <a:path w="1315720" h="1391920">
                  <a:moveTo>
                    <a:pt x="7680" y="1156820"/>
                  </a:moveTo>
                  <a:lnTo>
                    <a:pt x="276" y="1156820"/>
                  </a:lnTo>
                  <a:lnTo>
                    <a:pt x="243" y="1174600"/>
                  </a:lnTo>
                  <a:lnTo>
                    <a:pt x="7663" y="1174600"/>
                  </a:lnTo>
                  <a:lnTo>
                    <a:pt x="7680" y="1156820"/>
                  </a:lnTo>
                  <a:close/>
                </a:path>
                <a:path w="1315720" h="1391920">
                  <a:moveTo>
                    <a:pt x="1314516" y="1156820"/>
                  </a:moveTo>
                  <a:lnTo>
                    <a:pt x="1307101" y="1156820"/>
                  </a:lnTo>
                  <a:lnTo>
                    <a:pt x="1307068" y="1174600"/>
                  </a:lnTo>
                  <a:lnTo>
                    <a:pt x="1314499" y="1174600"/>
                  </a:lnTo>
                  <a:lnTo>
                    <a:pt x="1314516" y="1156820"/>
                  </a:lnTo>
                  <a:close/>
                </a:path>
                <a:path w="1315720" h="1391920">
                  <a:moveTo>
                    <a:pt x="7698" y="1136500"/>
                  </a:moveTo>
                  <a:lnTo>
                    <a:pt x="313" y="1136500"/>
                  </a:lnTo>
                  <a:lnTo>
                    <a:pt x="278" y="1155550"/>
                  </a:lnTo>
                  <a:lnTo>
                    <a:pt x="7681" y="1155550"/>
                  </a:lnTo>
                  <a:lnTo>
                    <a:pt x="7698" y="1136500"/>
                  </a:lnTo>
                  <a:close/>
                </a:path>
                <a:path w="1315720" h="1391920">
                  <a:moveTo>
                    <a:pt x="1314534" y="1136500"/>
                  </a:moveTo>
                  <a:lnTo>
                    <a:pt x="1307139" y="1136500"/>
                  </a:lnTo>
                  <a:lnTo>
                    <a:pt x="1307103" y="1155550"/>
                  </a:lnTo>
                  <a:lnTo>
                    <a:pt x="1314517" y="1155550"/>
                  </a:lnTo>
                  <a:lnTo>
                    <a:pt x="1314534" y="1136500"/>
                  </a:lnTo>
                  <a:close/>
                </a:path>
                <a:path w="1315720" h="1391920">
                  <a:moveTo>
                    <a:pt x="7710" y="1123800"/>
                  </a:moveTo>
                  <a:lnTo>
                    <a:pt x="336" y="1123800"/>
                  </a:lnTo>
                  <a:lnTo>
                    <a:pt x="315" y="1135230"/>
                  </a:lnTo>
                  <a:lnTo>
                    <a:pt x="7700" y="1135230"/>
                  </a:lnTo>
                  <a:lnTo>
                    <a:pt x="7710" y="1123800"/>
                  </a:lnTo>
                  <a:close/>
                </a:path>
                <a:path w="1315720" h="1391920">
                  <a:moveTo>
                    <a:pt x="1314546" y="1123800"/>
                  </a:moveTo>
                  <a:lnTo>
                    <a:pt x="1307162" y="1123800"/>
                  </a:lnTo>
                  <a:lnTo>
                    <a:pt x="1307141" y="1135230"/>
                  </a:lnTo>
                  <a:lnTo>
                    <a:pt x="1314535" y="1135230"/>
                  </a:lnTo>
                  <a:lnTo>
                    <a:pt x="1314546" y="1123800"/>
                  </a:lnTo>
                  <a:close/>
                </a:path>
                <a:path w="1315720" h="1391920">
                  <a:moveTo>
                    <a:pt x="7714" y="1119990"/>
                  </a:moveTo>
                  <a:lnTo>
                    <a:pt x="343" y="1119990"/>
                  </a:lnTo>
                  <a:lnTo>
                    <a:pt x="338" y="1122530"/>
                  </a:lnTo>
                  <a:lnTo>
                    <a:pt x="7711" y="1122530"/>
                  </a:lnTo>
                  <a:lnTo>
                    <a:pt x="7714" y="1119990"/>
                  </a:lnTo>
                  <a:close/>
                </a:path>
                <a:path w="1315720" h="1391920">
                  <a:moveTo>
                    <a:pt x="1314549" y="1119990"/>
                  </a:moveTo>
                  <a:lnTo>
                    <a:pt x="1307169" y="1119990"/>
                  </a:lnTo>
                  <a:lnTo>
                    <a:pt x="1307164" y="1122530"/>
                  </a:lnTo>
                  <a:lnTo>
                    <a:pt x="1314547" y="1122530"/>
                  </a:lnTo>
                  <a:lnTo>
                    <a:pt x="1314549" y="1119990"/>
                  </a:lnTo>
                  <a:close/>
                </a:path>
              </a:pathLst>
            </a:custGeom>
            <a:solidFill>
              <a:srgbClr val="7742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3577649" y="5102984"/>
              <a:ext cx="1301750" cy="1376680"/>
            </a:xfrm>
            <a:custGeom>
              <a:avLst/>
              <a:gdLst/>
              <a:ahLst/>
              <a:cxnLst/>
              <a:rect l="l" t="t" r="r" b="b"/>
              <a:pathLst>
                <a:path w="1301750" h="1376679">
                  <a:moveTo>
                    <a:pt x="1240730" y="3685"/>
                  </a:moveTo>
                  <a:lnTo>
                    <a:pt x="60900" y="3685"/>
                  </a:lnTo>
                  <a:lnTo>
                    <a:pt x="60900" y="4955"/>
                  </a:lnTo>
                  <a:lnTo>
                    <a:pt x="1240730" y="4955"/>
                  </a:lnTo>
                  <a:lnTo>
                    <a:pt x="1240730" y="3685"/>
                  </a:lnTo>
                  <a:close/>
                </a:path>
                <a:path w="1301750" h="1376679">
                  <a:moveTo>
                    <a:pt x="1239460" y="2415"/>
                  </a:moveTo>
                  <a:lnTo>
                    <a:pt x="62170" y="2415"/>
                  </a:lnTo>
                  <a:lnTo>
                    <a:pt x="62170" y="3685"/>
                  </a:lnTo>
                  <a:lnTo>
                    <a:pt x="1239460" y="3685"/>
                  </a:lnTo>
                  <a:lnTo>
                    <a:pt x="1239460" y="2415"/>
                  </a:lnTo>
                  <a:close/>
                </a:path>
                <a:path w="1301750" h="1376679">
                  <a:moveTo>
                    <a:pt x="64710" y="0"/>
                  </a:moveTo>
                  <a:lnTo>
                    <a:pt x="64710" y="1145"/>
                  </a:lnTo>
                  <a:lnTo>
                    <a:pt x="63440" y="1145"/>
                  </a:lnTo>
                  <a:lnTo>
                    <a:pt x="63440" y="2415"/>
                  </a:lnTo>
                  <a:lnTo>
                    <a:pt x="1238190" y="2415"/>
                  </a:lnTo>
                  <a:lnTo>
                    <a:pt x="64710" y="0"/>
                  </a:lnTo>
                  <a:close/>
                </a:path>
                <a:path w="1301750" h="1376679">
                  <a:moveTo>
                    <a:pt x="1243270" y="6225"/>
                  </a:moveTo>
                  <a:lnTo>
                    <a:pt x="58360" y="6225"/>
                  </a:lnTo>
                  <a:lnTo>
                    <a:pt x="1244540" y="8668"/>
                  </a:lnTo>
                  <a:lnTo>
                    <a:pt x="1244540" y="7495"/>
                  </a:lnTo>
                  <a:lnTo>
                    <a:pt x="1243270" y="7495"/>
                  </a:lnTo>
                  <a:lnTo>
                    <a:pt x="1243270" y="6225"/>
                  </a:lnTo>
                  <a:close/>
                </a:path>
                <a:path w="1301750" h="1376679">
                  <a:moveTo>
                    <a:pt x="1242000" y="4955"/>
                  </a:moveTo>
                  <a:lnTo>
                    <a:pt x="59630" y="4955"/>
                  </a:lnTo>
                  <a:lnTo>
                    <a:pt x="59630" y="6225"/>
                  </a:lnTo>
                  <a:lnTo>
                    <a:pt x="1242000" y="6225"/>
                  </a:lnTo>
                  <a:lnTo>
                    <a:pt x="1242000" y="4955"/>
                  </a:lnTo>
                  <a:close/>
                </a:path>
                <a:path w="1301750" h="1376679">
                  <a:moveTo>
                    <a:pt x="8733" y="58295"/>
                  </a:moveTo>
                  <a:lnTo>
                    <a:pt x="7560" y="58295"/>
                  </a:lnTo>
                  <a:lnTo>
                    <a:pt x="7560" y="59565"/>
                  </a:lnTo>
                  <a:lnTo>
                    <a:pt x="6290" y="59565"/>
                  </a:lnTo>
                  <a:lnTo>
                    <a:pt x="6290" y="60835"/>
                  </a:lnTo>
                  <a:lnTo>
                    <a:pt x="5020" y="60835"/>
                  </a:lnTo>
                  <a:lnTo>
                    <a:pt x="5020" y="62105"/>
                  </a:lnTo>
                  <a:lnTo>
                    <a:pt x="8725" y="62105"/>
                  </a:lnTo>
                  <a:lnTo>
                    <a:pt x="8733" y="58295"/>
                  </a:lnTo>
                  <a:close/>
                </a:path>
                <a:path w="1301750" h="1376679">
                  <a:moveTo>
                    <a:pt x="1295340" y="58295"/>
                  </a:moveTo>
                  <a:lnTo>
                    <a:pt x="1293977" y="58295"/>
                  </a:lnTo>
                  <a:lnTo>
                    <a:pt x="1293970" y="62105"/>
                  </a:lnTo>
                  <a:lnTo>
                    <a:pt x="1297880" y="62105"/>
                  </a:lnTo>
                  <a:lnTo>
                    <a:pt x="1297880" y="60835"/>
                  </a:lnTo>
                  <a:lnTo>
                    <a:pt x="1296610" y="60835"/>
                  </a:lnTo>
                  <a:lnTo>
                    <a:pt x="1296610" y="59565"/>
                  </a:lnTo>
                  <a:lnTo>
                    <a:pt x="1295340" y="59565"/>
                  </a:lnTo>
                  <a:lnTo>
                    <a:pt x="1295340" y="58295"/>
                  </a:lnTo>
                  <a:close/>
                </a:path>
                <a:path w="1301750" h="1376679">
                  <a:moveTo>
                    <a:pt x="1294070" y="57025"/>
                  </a:moveTo>
                  <a:lnTo>
                    <a:pt x="1293977" y="58295"/>
                  </a:lnTo>
                  <a:lnTo>
                    <a:pt x="1294070" y="57025"/>
                  </a:lnTo>
                  <a:close/>
                </a:path>
                <a:path w="1301750" h="1376679">
                  <a:moveTo>
                    <a:pt x="8725" y="62105"/>
                  </a:moveTo>
                  <a:lnTo>
                    <a:pt x="3750" y="62105"/>
                  </a:lnTo>
                  <a:lnTo>
                    <a:pt x="3750" y="64645"/>
                  </a:lnTo>
                  <a:lnTo>
                    <a:pt x="2480" y="64645"/>
                  </a:lnTo>
                  <a:lnTo>
                    <a:pt x="2480" y="65915"/>
                  </a:lnTo>
                  <a:lnTo>
                    <a:pt x="1210" y="65915"/>
                  </a:lnTo>
                  <a:lnTo>
                    <a:pt x="1210" y="67185"/>
                  </a:lnTo>
                  <a:lnTo>
                    <a:pt x="1146" y="68455"/>
                  </a:lnTo>
                  <a:lnTo>
                    <a:pt x="8714" y="68455"/>
                  </a:lnTo>
                  <a:lnTo>
                    <a:pt x="8725" y="62105"/>
                  </a:lnTo>
                  <a:close/>
                </a:path>
                <a:path w="1301750" h="1376679">
                  <a:moveTo>
                    <a:pt x="1299150" y="62105"/>
                  </a:moveTo>
                  <a:lnTo>
                    <a:pt x="1293970" y="62105"/>
                  </a:lnTo>
                  <a:lnTo>
                    <a:pt x="1293958" y="68455"/>
                  </a:lnTo>
                  <a:lnTo>
                    <a:pt x="1301568" y="68455"/>
                  </a:lnTo>
                  <a:lnTo>
                    <a:pt x="1301572" y="65915"/>
                  </a:lnTo>
                  <a:lnTo>
                    <a:pt x="1300420" y="65915"/>
                  </a:lnTo>
                  <a:lnTo>
                    <a:pt x="1300420" y="64645"/>
                  </a:lnTo>
                  <a:lnTo>
                    <a:pt x="1299150" y="64645"/>
                  </a:lnTo>
                  <a:lnTo>
                    <a:pt x="1299150" y="62105"/>
                  </a:lnTo>
                  <a:close/>
                </a:path>
                <a:path w="1301750" h="1376679">
                  <a:moveTo>
                    <a:pt x="8714" y="68455"/>
                  </a:moveTo>
                  <a:lnTo>
                    <a:pt x="1146" y="68455"/>
                  </a:lnTo>
                  <a:lnTo>
                    <a:pt x="1142" y="73535"/>
                  </a:lnTo>
                  <a:lnTo>
                    <a:pt x="8704" y="73535"/>
                  </a:lnTo>
                  <a:lnTo>
                    <a:pt x="8714" y="68455"/>
                  </a:lnTo>
                  <a:close/>
                </a:path>
                <a:path w="1301750" h="1376679">
                  <a:moveTo>
                    <a:pt x="1301568" y="68455"/>
                  </a:moveTo>
                  <a:lnTo>
                    <a:pt x="1293958" y="68455"/>
                  </a:lnTo>
                  <a:lnTo>
                    <a:pt x="1293949" y="73535"/>
                  </a:lnTo>
                  <a:lnTo>
                    <a:pt x="1301558" y="73535"/>
                  </a:lnTo>
                  <a:lnTo>
                    <a:pt x="1301568" y="68455"/>
                  </a:lnTo>
                  <a:close/>
                </a:path>
                <a:path w="1301750" h="1376679">
                  <a:moveTo>
                    <a:pt x="8704" y="73535"/>
                  </a:moveTo>
                  <a:lnTo>
                    <a:pt x="1142" y="73535"/>
                  </a:lnTo>
                  <a:lnTo>
                    <a:pt x="1135" y="81155"/>
                  </a:lnTo>
                  <a:lnTo>
                    <a:pt x="8690" y="81155"/>
                  </a:lnTo>
                  <a:lnTo>
                    <a:pt x="8704" y="73535"/>
                  </a:lnTo>
                  <a:close/>
                </a:path>
                <a:path w="1301750" h="1376679">
                  <a:moveTo>
                    <a:pt x="1301558" y="73535"/>
                  </a:moveTo>
                  <a:lnTo>
                    <a:pt x="1293949" y="73535"/>
                  </a:lnTo>
                  <a:lnTo>
                    <a:pt x="1293935" y="81155"/>
                  </a:lnTo>
                  <a:lnTo>
                    <a:pt x="1301544" y="81155"/>
                  </a:lnTo>
                  <a:lnTo>
                    <a:pt x="1301558" y="73535"/>
                  </a:lnTo>
                  <a:close/>
                </a:path>
                <a:path w="1301750" h="1376679">
                  <a:moveTo>
                    <a:pt x="8690" y="81155"/>
                  </a:moveTo>
                  <a:lnTo>
                    <a:pt x="1135" y="81155"/>
                  </a:lnTo>
                  <a:lnTo>
                    <a:pt x="1129" y="87505"/>
                  </a:lnTo>
                  <a:lnTo>
                    <a:pt x="8678" y="87505"/>
                  </a:lnTo>
                  <a:lnTo>
                    <a:pt x="8690" y="81155"/>
                  </a:lnTo>
                  <a:close/>
                </a:path>
                <a:path w="1301750" h="1376679">
                  <a:moveTo>
                    <a:pt x="1301544" y="81155"/>
                  </a:moveTo>
                  <a:lnTo>
                    <a:pt x="1293935" y="81155"/>
                  </a:lnTo>
                  <a:lnTo>
                    <a:pt x="1293923" y="87505"/>
                  </a:lnTo>
                  <a:lnTo>
                    <a:pt x="1301532" y="87505"/>
                  </a:lnTo>
                  <a:lnTo>
                    <a:pt x="1301544" y="81155"/>
                  </a:lnTo>
                  <a:close/>
                </a:path>
                <a:path w="1301750" h="1376679">
                  <a:moveTo>
                    <a:pt x="8678" y="87505"/>
                  </a:moveTo>
                  <a:lnTo>
                    <a:pt x="1129" y="87505"/>
                  </a:lnTo>
                  <a:lnTo>
                    <a:pt x="1117" y="100205"/>
                  </a:lnTo>
                  <a:lnTo>
                    <a:pt x="8654" y="100205"/>
                  </a:lnTo>
                  <a:lnTo>
                    <a:pt x="8678" y="87505"/>
                  </a:lnTo>
                  <a:close/>
                </a:path>
                <a:path w="1301750" h="1376679">
                  <a:moveTo>
                    <a:pt x="1301532" y="87505"/>
                  </a:moveTo>
                  <a:lnTo>
                    <a:pt x="1293923" y="87505"/>
                  </a:lnTo>
                  <a:lnTo>
                    <a:pt x="1293899" y="100205"/>
                  </a:lnTo>
                  <a:lnTo>
                    <a:pt x="1301509" y="100205"/>
                  </a:lnTo>
                  <a:lnTo>
                    <a:pt x="1301532" y="87505"/>
                  </a:lnTo>
                  <a:close/>
                </a:path>
                <a:path w="1301750" h="1376679">
                  <a:moveTo>
                    <a:pt x="8654" y="100205"/>
                  </a:moveTo>
                  <a:lnTo>
                    <a:pt x="1117" y="100205"/>
                  </a:lnTo>
                  <a:lnTo>
                    <a:pt x="1105" y="112905"/>
                  </a:lnTo>
                  <a:lnTo>
                    <a:pt x="8631" y="112905"/>
                  </a:lnTo>
                  <a:lnTo>
                    <a:pt x="8654" y="100205"/>
                  </a:lnTo>
                  <a:close/>
                </a:path>
                <a:path w="1301750" h="1376679">
                  <a:moveTo>
                    <a:pt x="1301509" y="100205"/>
                  </a:moveTo>
                  <a:lnTo>
                    <a:pt x="1293899" y="100205"/>
                  </a:lnTo>
                  <a:lnTo>
                    <a:pt x="1293875" y="112905"/>
                  </a:lnTo>
                  <a:lnTo>
                    <a:pt x="1301485" y="112905"/>
                  </a:lnTo>
                  <a:lnTo>
                    <a:pt x="1301509" y="100205"/>
                  </a:lnTo>
                  <a:close/>
                </a:path>
                <a:path w="1301750" h="1376679">
                  <a:moveTo>
                    <a:pt x="8631" y="112905"/>
                  </a:moveTo>
                  <a:lnTo>
                    <a:pt x="1105" y="112905"/>
                  </a:lnTo>
                  <a:lnTo>
                    <a:pt x="1081" y="139575"/>
                  </a:lnTo>
                  <a:lnTo>
                    <a:pt x="8581" y="139575"/>
                  </a:lnTo>
                  <a:lnTo>
                    <a:pt x="8631" y="112905"/>
                  </a:lnTo>
                  <a:close/>
                </a:path>
                <a:path w="1301750" h="1376679">
                  <a:moveTo>
                    <a:pt x="1301485" y="112905"/>
                  </a:moveTo>
                  <a:lnTo>
                    <a:pt x="1293875" y="112905"/>
                  </a:lnTo>
                  <a:lnTo>
                    <a:pt x="1293826" y="139575"/>
                  </a:lnTo>
                  <a:lnTo>
                    <a:pt x="1301436" y="139575"/>
                  </a:lnTo>
                  <a:lnTo>
                    <a:pt x="1301485" y="112905"/>
                  </a:lnTo>
                  <a:close/>
                </a:path>
                <a:path w="1301750" h="1376679">
                  <a:moveTo>
                    <a:pt x="8581" y="139575"/>
                  </a:moveTo>
                  <a:lnTo>
                    <a:pt x="1081" y="139575"/>
                  </a:lnTo>
                  <a:lnTo>
                    <a:pt x="1069" y="152275"/>
                  </a:lnTo>
                  <a:lnTo>
                    <a:pt x="8557" y="152275"/>
                  </a:lnTo>
                  <a:lnTo>
                    <a:pt x="8581" y="139575"/>
                  </a:lnTo>
                  <a:close/>
                </a:path>
                <a:path w="1301750" h="1376679">
                  <a:moveTo>
                    <a:pt x="1301436" y="139575"/>
                  </a:moveTo>
                  <a:lnTo>
                    <a:pt x="1293826" y="139575"/>
                  </a:lnTo>
                  <a:lnTo>
                    <a:pt x="1293802" y="152275"/>
                  </a:lnTo>
                  <a:lnTo>
                    <a:pt x="1301413" y="152275"/>
                  </a:lnTo>
                  <a:lnTo>
                    <a:pt x="1301436" y="139575"/>
                  </a:lnTo>
                  <a:close/>
                </a:path>
                <a:path w="1301750" h="1376679">
                  <a:moveTo>
                    <a:pt x="8557" y="152275"/>
                  </a:moveTo>
                  <a:lnTo>
                    <a:pt x="1069" y="152275"/>
                  </a:lnTo>
                  <a:lnTo>
                    <a:pt x="1057" y="164975"/>
                  </a:lnTo>
                  <a:lnTo>
                    <a:pt x="8534" y="164975"/>
                  </a:lnTo>
                  <a:lnTo>
                    <a:pt x="8557" y="152275"/>
                  </a:lnTo>
                  <a:close/>
                </a:path>
                <a:path w="1301750" h="1376679">
                  <a:moveTo>
                    <a:pt x="1301413" y="152275"/>
                  </a:moveTo>
                  <a:lnTo>
                    <a:pt x="1293802" y="152275"/>
                  </a:lnTo>
                  <a:lnTo>
                    <a:pt x="1293778" y="164975"/>
                  </a:lnTo>
                  <a:lnTo>
                    <a:pt x="1301389" y="164975"/>
                  </a:lnTo>
                  <a:lnTo>
                    <a:pt x="1301413" y="152275"/>
                  </a:lnTo>
                  <a:close/>
                </a:path>
                <a:path w="1301750" h="1376679">
                  <a:moveTo>
                    <a:pt x="1001" y="225935"/>
                  </a:moveTo>
                  <a:lnTo>
                    <a:pt x="999" y="228475"/>
                  </a:lnTo>
                  <a:lnTo>
                    <a:pt x="8415" y="228475"/>
                  </a:lnTo>
                  <a:lnTo>
                    <a:pt x="8420" y="226062"/>
                  </a:lnTo>
                  <a:lnTo>
                    <a:pt x="1301277" y="226062"/>
                  </a:lnTo>
                  <a:lnTo>
                    <a:pt x="1001" y="225935"/>
                  </a:lnTo>
                  <a:close/>
                </a:path>
                <a:path w="1301750" h="1376679">
                  <a:moveTo>
                    <a:pt x="1301277" y="226062"/>
                  </a:moveTo>
                  <a:lnTo>
                    <a:pt x="1293665" y="226062"/>
                  </a:lnTo>
                  <a:lnTo>
                    <a:pt x="1293660" y="228475"/>
                  </a:lnTo>
                  <a:lnTo>
                    <a:pt x="1301272" y="228475"/>
                  </a:lnTo>
                  <a:lnTo>
                    <a:pt x="1301277" y="226062"/>
                  </a:lnTo>
                  <a:close/>
                </a:path>
                <a:path w="1301750" h="1376679">
                  <a:moveTo>
                    <a:pt x="1006" y="220855"/>
                  </a:moveTo>
                  <a:lnTo>
                    <a:pt x="1001" y="225935"/>
                  </a:lnTo>
                  <a:lnTo>
                    <a:pt x="8420" y="225935"/>
                  </a:lnTo>
                  <a:lnTo>
                    <a:pt x="8430" y="220856"/>
                  </a:lnTo>
                  <a:lnTo>
                    <a:pt x="1006" y="220855"/>
                  </a:lnTo>
                  <a:close/>
                </a:path>
                <a:path w="1301750" h="1376679">
                  <a:moveTo>
                    <a:pt x="1293674" y="220982"/>
                  </a:moveTo>
                  <a:lnTo>
                    <a:pt x="1293665" y="225935"/>
                  </a:lnTo>
                  <a:lnTo>
                    <a:pt x="1301277" y="225935"/>
                  </a:lnTo>
                  <a:lnTo>
                    <a:pt x="1301286" y="220982"/>
                  </a:lnTo>
                  <a:lnTo>
                    <a:pt x="1293674" y="220982"/>
                  </a:lnTo>
                  <a:close/>
                </a:path>
                <a:path w="1301750" h="1376679">
                  <a:moveTo>
                    <a:pt x="1293686" y="214632"/>
                  </a:moveTo>
                  <a:lnTo>
                    <a:pt x="1293674" y="220982"/>
                  </a:lnTo>
                  <a:lnTo>
                    <a:pt x="1301286" y="220982"/>
                  </a:lnTo>
                  <a:lnTo>
                    <a:pt x="1301298" y="214632"/>
                  </a:lnTo>
                  <a:lnTo>
                    <a:pt x="1293686" y="214632"/>
                  </a:lnTo>
                  <a:close/>
                </a:path>
                <a:path w="1301750" h="1376679">
                  <a:moveTo>
                    <a:pt x="1012" y="214505"/>
                  </a:moveTo>
                  <a:lnTo>
                    <a:pt x="1006" y="220855"/>
                  </a:lnTo>
                  <a:lnTo>
                    <a:pt x="8430" y="220856"/>
                  </a:lnTo>
                  <a:lnTo>
                    <a:pt x="8441" y="214506"/>
                  </a:lnTo>
                  <a:lnTo>
                    <a:pt x="1012" y="214505"/>
                  </a:lnTo>
                  <a:close/>
                </a:path>
                <a:path w="1301750" h="1376679">
                  <a:moveTo>
                    <a:pt x="1293698" y="208282"/>
                  </a:moveTo>
                  <a:lnTo>
                    <a:pt x="1293686" y="214632"/>
                  </a:lnTo>
                  <a:lnTo>
                    <a:pt x="1301298" y="214632"/>
                  </a:lnTo>
                  <a:lnTo>
                    <a:pt x="1301309" y="208282"/>
                  </a:lnTo>
                  <a:lnTo>
                    <a:pt x="1293698" y="208282"/>
                  </a:lnTo>
                  <a:close/>
                </a:path>
                <a:path w="1301750" h="1376679">
                  <a:moveTo>
                    <a:pt x="1017" y="208155"/>
                  </a:moveTo>
                  <a:lnTo>
                    <a:pt x="1012" y="214505"/>
                  </a:lnTo>
                  <a:lnTo>
                    <a:pt x="8441" y="214506"/>
                  </a:lnTo>
                  <a:lnTo>
                    <a:pt x="8453" y="208156"/>
                  </a:lnTo>
                  <a:lnTo>
                    <a:pt x="1017" y="208155"/>
                  </a:lnTo>
                  <a:close/>
                </a:path>
                <a:path w="1301750" h="1376679">
                  <a:moveTo>
                    <a:pt x="1293695" y="209425"/>
                  </a:moveTo>
                  <a:lnTo>
                    <a:pt x="8451" y="209425"/>
                  </a:lnTo>
                  <a:lnTo>
                    <a:pt x="8451" y="209552"/>
                  </a:lnTo>
                  <a:lnTo>
                    <a:pt x="1293695" y="209425"/>
                  </a:lnTo>
                  <a:close/>
                </a:path>
                <a:path w="1301750" h="1376679">
                  <a:moveTo>
                    <a:pt x="1301323" y="200535"/>
                  </a:moveTo>
                  <a:lnTo>
                    <a:pt x="1293712" y="200536"/>
                  </a:lnTo>
                  <a:lnTo>
                    <a:pt x="1293698" y="208282"/>
                  </a:lnTo>
                  <a:lnTo>
                    <a:pt x="1301309" y="208282"/>
                  </a:lnTo>
                  <a:lnTo>
                    <a:pt x="1301323" y="200535"/>
                  </a:lnTo>
                  <a:close/>
                </a:path>
                <a:path w="1301750" h="1376679">
                  <a:moveTo>
                    <a:pt x="8467" y="200662"/>
                  </a:moveTo>
                  <a:lnTo>
                    <a:pt x="1024" y="200662"/>
                  </a:lnTo>
                  <a:lnTo>
                    <a:pt x="1017" y="208155"/>
                  </a:lnTo>
                  <a:lnTo>
                    <a:pt x="8453" y="208156"/>
                  </a:lnTo>
                  <a:lnTo>
                    <a:pt x="8467" y="200662"/>
                  </a:lnTo>
                  <a:close/>
                </a:path>
                <a:path w="1301750" h="1376679">
                  <a:moveTo>
                    <a:pt x="8458" y="205615"/>
                  </a:moveTo>
                  <a:lnTo>
                    <a:pt x="1293702" y="205742"/>
                  </a:lnTo>
                  <a:lnTo>
                    <a:pt x="8458" y="205615"/>
                  </a:lnTo>
                  <a:close/>
                </a:path>
                <a:path w="1301750" h="1376679">
                  <a:moveTo>
                    <a:pt x="8486" y="190502"/>
                  </a:moveTo>
                  <a:lnTo>
                    <a:pt x="1034" y="190502"/>
                  </a:lnTo>
                  <a:lnTo>
                    <a:pt x="1025" y="200535"/>
                  </a:lnTo>
                  <a:lnTo>
                    <a:pt x="8467" y="200535"/>
                  </a:lnTo>
                  <a:lnTo>
                    <a:pt x="8484" y="191772"/>
                  </a:lnTo>
                  <a:lnTo>
                    <a:pt x="1293728" y="191772"/>
                  </a:lnTo>
                  <a:lnTo>
                    <a:pt x="8484" y="191645"/>
                  </a:lnTo>
                  <a:lnTo>
                    <a:pt x="8486" y="190502"/>
                  </a:lnTo>
                  <a:close/>
                </a:path>
                <a:path w="1301750" h="1376679">
                  <a:moveTo>
                    <a:pt x="1301342" y="190502"/>
                  </a:moveTo>
                  <a:lnTo>
                    <a:pt x="1293731" y="190502"/>
                  </a:lnTo>
                  <a:lnTo>
                    <a:pt x="1293712" y="200535"/>
                  </a:lnTo>
                  <a:lnTo>
                    <a:pt x="1301323" y="200535"/>
                  </a:lnTo>
                  <a:lnTo>
                    <a:pt x="1301342" y="190502"/>
                  </a:lnTo>
                  <a:close/>
                </a:path>
                <a:path w="1301750" h="1376679">
                  <a:moveTo>
                    <a:pt x="8486" y="190375"/>
                  </a:moveTo>
                  <a:lnTo>
                    <a:pt x="8486" y="190502"/>
                  </a:lnTo>
                  <a:lnTo>
                    <a:pt x="1293731" y="190502"/>
                  </a:lnTo>
                  <a:lnTo>
                    <a:pt x="8486" y="190375"/>
                  </a:lnTo>
                  <a:close/>
                </a:path>
                <a:path w="1301750" h="1376679">
                  <a:moveTo>
                    <a:pt x="1036" y="187835"/>
                  </a:moveTo>
                  <a:lnTo>
                    <a:pt x="1034" y="190375"/>
                  </a:lnTo>
                  <a:lnTo>
                    <a:pt x="8486" y="190375"/>
                  </a:lnTo>
                  <a:lnTo>
                    <a:pt x="8491" y="187962"/>
                  </a:lnTo>
                  <a:lnTo>
                    <a:pt x="1301347" y="187962"/>
                  </a:lnTo>
                  <a:lnTo>
                    <a:pt x="1036" y="187835"/>
                  </a:lnTo>
                  <a:close/>
                </a:path>
                <a:path w="1301750" h="1376679">
                  <a:moveTo>
                    <a:pt x="1301347" y="187962"/>
                  </a:moveTo>
                  <a:lnTo>
                    <a:pt x="1293736" y="187962"/>
                  </a:lnTo>
                  <a:lnTo>
                    <a:pt x="1293731" y="190375"/>
                  </a:lnTo>
                  <a:lnTo>
                    <a:pt x="1301342" y="190375"/>
                  </a:lnTo>
                  <a:lnTo>
                    <a:pt x="1301347" y="187962"/>
                  </a:lnTo>
                  <a:close/>
                </a:path>
                <a:path w="1301750" h="1376679">
                  <a:moveTo>
                    <a:pt x="1041" y="182755"/>
                  </a:moveTo>
                  <a:lnTo>
                    <a:pt x="1036" y="187835"/>
                  </a:lnTo>
                  <a:lnTo>
                    <a:pt x="8491" y="187835"/>
                  </a:lnTo>
                  <a:lnTo>
                    <a:pt x="8500" y="182756"/>
                  </a:lnTo>
                  <a:lnTo>
                    <a:pt x="1041" y="182755"/>
                  </a:lnTo>
                  <a:close/>
                </a:path>
                <a:path w="1301750" h="1376679">
                  <a:moveTo>
                    <a:pt x="1293745" y="182882"/>
                  </a:moveTo>
                  <a:lnTo>
                    <a:pt x="1293736" y="187835"/>
                  </a:lnTo>
                  <a:lnTo>
                    <a:pt x="1301347" y="187835"/>
                  </a:lnTo>
                  <a:lnTo>
                    <a:pt x="1301356" y="182882"/>
                  </a:lnTo>
                  <a:lnTo>
                    <a:pt x="1293745" y="182882"/>
                  </a:lnTo>
                  <a:close/>
                </a:path>
                <a:path w="1301750" h="1376679">
                  <a:moveTo>
                    <a:pt x="8501" y="182756"/>
                  </a:moveTo>
                  <a:lnTo>
                    <a:pt x="1293745" y="182882"/>
                  </a:lnTo>
                  <a:lnTo>
                    <a:pt x="8501" y="182756"/>
                  </a:lnTo>
                  <a:close/>
                </a:path>
                <a:path w="1301750" h="1376679">
                  <a:moveTo>
                    <a:pt x="1293757" y="176532"/>
                  </a:moveTo>
                  <a:lnTo>
                    <a:pt x="1293745" y="182882"/>
                  </a:lnTo>
                  <a:lnTo>
                    <a:pt x="1301356" y="182882"/>
                  </a:lnTo>
                  <a:lnTo>
                    <a:pt x="1301368" y="176532"/>
                  </a:lnTo>
                  <a:lnTo>
                    <a:pt x="1293757" y="176532"/>
                  </a:lnTo>
                  <a:close/>
                </a:path>
                <a:path w="1301750" h="1376679">
                  <a:moveTo>
                    <a:pt x="8501" y="182755"/>
                  </a:moveTo>
                  <a:lnTo>
                    <a:pt x="644652" y="182818"/>
                  </a:lnTo>
                  <a:lnTo>
                    <a:pt x="8501" y="182755"/>
                  </a:lnTo>
                  <a:close/>
                </a:path>
                <a:path w="1301750" h="1376679">
                  <a:moveTo>
                    <a:pt x="1047" y="176405"/>
                  </a:moveTo>
                  <a:lnTo>
                    <a:pt x="1041" y="182755"/>
                  </a:lnTo>
                  <a:lnTo>
                    <a:pt x="8501" y="182755"/>
                  </a:lnTo>
                  <a:lnTo>
                    <a:pt x="8512" y="176406"/>
                  </a:lnTo>
                  <a:lnTo>
                    <a:pt x="1047" y="176405"/>
                  </a:lnTo>
                  <a:close/>
                </a:path>
                <a:path w="1301750" h="1376679">
                  <a:moveTo>
                    <a:pt x="1293769" y="170182"/>
                  </a:moveTo>
                  <a:lnTo>
                    <a:pt x="1293757" y="176532"/>
                  </a:lnTo>
                  <a:lnTo>
                    <a:pt x="1301368" y="176532"/>
                  </a:lnTo>
                  <a:lnTo>
                    <a:pt x="1301380" y="170182"/>
                  </a:lnTo>
                  <a:lnTo>
                    <a:pt x="1293769" y="170182"/>
                  </a:lnTo>
                  <a:close/>
                </a:path>
                <a:path w="1301750" h="1376679">
                  <a:moveTo>
                    <a:pt x="1053" y="170055"/>
                  </a:moveTo>
                  <a:lnTo>
                    <a:pt x="1047" y="176405"/>
                  </a:lnTo>
                  <a:lnTo>
                    <a:pt x="8512" y="176406"/>
                  </a:lnTo>
                  <a:lnTo>
                    <a:pt x="8524" y="170056"/>
                  </a:lnTo>
                  <a:lnTo>
                    <a:pt x="1053" y="170055"/>
                  </a:lnTo>
                  <a:close/>
                </a:path>
                <a:path w="1301750" h="1376679">
                  <a:moveTo>
                    <a:pt x="1301389" y="165102"/>
                  </a:moveTo>
                  <a:lnTo>
                    <a:pt x="1293778" y="165102"/>
                  </a:lnTo>
                  <a:lnTo>
                    <a:pt x="1293769" y="170182"/>
                  </a:lnTo>
                  <a:lnTo>
                    <a:pt x="1301380" y="170182"/>
                  </a:lnTo>
                  <a:lnTo>
                    <a:pt x="1301389" y="165102"/>
                  </a:lnTo>
                  <a:close/>
                </a:path>
                <a:path w="1301750" h="1376679">
                  <a:moveTo>
                    <a:pt x="8534" y="165102"/>
                  </a:moveTo>
                  <a:lnTo>
                    <a:pt x="1057" y="165102"/>
                  </a:lnTo>
                  <a:lnTo>
                    <a:pt x="1053" y="170055"/>
                  </a:lnTo>
                  <a:lnTo>
                    <a:pt x="8524" y="170056"/>
                  </a:lnTo>
                  <a:lnTo>
                    <a:pt x="8531" y="166372"/>
                  </a:lnTo>
                  <a:lnTo>
                    <a:pt x="1293776" y="166372"/>
                  </a:lnTo>
                  <a:lnTo>
                    <a:pt x="8531" y="166245"/>
                  </a:lnTo>
                  <a:lnTo>
                    <a:pt x="8534" y="165102"/>
                  </a:lnTo>
                  <a:close/>
                </a:path>
                <a:path w="1301750" h="1376679">
                  <a:moveTo>
                    <a:pt x="701" y="551055"/>
                  </a:moveTo>
                  <a:lnTo>
                    <a:pt x="684" y="568835"/>
                  </a:lnTo>
                  <a:lnTo>
                    <a:pt x="7780" y="568835"/>
                  </a:lnTo>
                  <a:lnTo>
                    <a:pt x="7813" y="552325"/>
                  </a:lnTo>
                  <a:lnTo>
                    <a:pt x="1293058" y="552325"/>
                  </a:lnTo>
                  <a:lnTo>
                    <a:pt x="701" y="551055"/>
                  </a:lnTo>
                  <a:close/>
                </a:path>
                <a:path w="1301750" h="1376679">
                  <a:moveTo>
                    <a:pt x="1293058" y="552318"/>
                  </a:moveTo>
                  <a:lnTo>
                    <a:pt x="1293025" y="568835"/>
                  </a:lnTo>
                  <a:lnTo>
                    <a:pt x="1300643" y="568835"/>
                  </a:lnTo>
                  <a:lnTo>
                    <a:pt x="1300676" y="552325"/>
                  </a:lnTo>
                  <a:lnTo>
                    <a:pt x="1293058" y="552318"/>
                  </a:lnTo>
                  <a:close/>
                </a:path>
                <a:path w="1301750" h="1376679">
                  <a:moveTo>
                    <a:pt x="1293094" y="533268"/>
                  </a:moveTo>
                  <a:lnTo>
                    <a:pt x="1293058" y="552318"/>
                  </a:lnTo>
                  <a:lnTo>
                    <a:pt x="1300676" y="552325"/>
                  </a:lnTo>
                  <a:lnTo>
                    <a:pt x="1300711" y="533275"/>
                  </a:lnTo>
                  <a:lnTo>
                    <a:pt x="1293094" y="533268"/>
                  </a:lnTo>
                  <a:close/>
                </a:path>
                <a:path w="1301750" h="1376679">
                  <a:moveTo>
                    <a:pt x="718" y="532005"/>
                  </a:moveTo>
                  <a:lnTo>
                    <a:pt x="701" y="551055"/>
                  </a:lnTo>
                  <a:lnTo>
                    <a:pt x="628398" y="551669"/>
                  </a:lnTo>
                  <a:lnTo>
                    <a:pt x="7813" y="551055"/>
                  </a:lnTo>
                  <a:lnTo>
                    <a:pt x="7851" y="532012"/>
                  </a:lnTo>
                  <a:lnTo>
                    <a:pt x="718" y="532005"/>
                  </a:lnTo>
                  <a:close/>
                </a:path>
                <a:path w="1301750" h="1376679">
                  <a:moveTo>
                    <a:pt x="1293129" y="514218"/>
                  </a:moveTo>
                  <a:lnTo>
                    <a:pt x="1293094" y="533268"/>
                  </a:lnTo>
                  <a:lnTo>
                    <a:pt x="1300711" y="533275"/>
                  </a:lnTo>
                  <a:lnTo>
                    <a:pt x="1300746" y="514225"/>
                  </a:lnTo>
                  <a:lnTo>
                    <a:pt x="1293129" y="514218"/>
                  </a:lnTo>
                  <a:close/>
                </a:path>
                <a:path w="1301750" h="1376679">
                  <a:moveTo>
                    <a:pt x="736" y="512955"/>
                  </a:moveTo>
                  <a:lnTo>
                    <a:pt x="718" y="532005"/>
                  </a:lnTo>
                  <a:lnTo>
                    <a:pt x="7851" y="532012"/>
                  </a:lnTo>
                  <a:lnTo>
                    <a:pt x="7887" y="512962"/>
                  </a:lnTo>
                  <a:lnTo>
                    <a:pt x="736" y="512955"/>
                  </a:lnTo>
                  <a:close/>
                </a:path>
                <a:path w="1301750" h="1376679">
                  <a:moveTo>
                    <a:pt x="1293188" y="482468"/>
                  </a:moveTo>
                  <a:lnTo>
                    <a:pt x="1293129" y="514218"/>
                  </a:lnTo>
                  <a:lnTo>
                    <a:pt x="1300746" y="514225"/>
                  </a:lnTo>
                  <a:lnTo>
                    <a:pt x="1300805" y="482475"/>
                  </a:lnTo>
                  <a:lnTo>
                    <a:pt x="1293188" y="482468"/>
                  </a:lnTo>
                  <a:close/>
                </a:path>
                <a:path w="1301750" h="1376679">
                  <a:moveTo>
                    <a:pt x="765" y="481205"/>
                  </a:moveTo>
                  <a:lnTo>
                    <a:pt x="736" y="512955"/>
                  </a:lnTo>
                  <a:lnTo>
                    <a:pt x="7887" y="512962"/>
                  </a:lnTo>
                  <a:lnTo>
                    <a:pt x="7944" y="481212"/>
                  </a:lnTo>
                  <a:lnTo>
                    <a:pt x="765" y="481205"/>
                  </a:lnTo>
                  <a:close/>
                </a:path>
                <a:path w="1301750" h="1376679">
                  <a:moveTo>
                    <a:pt x="1293198" y="477388"/>
                  </a:moveTo>
                  <a:lnTo>
                    <a:pt x="1293188" y="482468"/>
                  </a:lnTo>
                  <a:lnTo>
                    <a:pt x="1300805" y="482475"/>
                  </a:lnTo>
                  <a:lnTo>
                    <a:pt x="1300812" y="477395"/>
                  </a:lnTo>
                  <a:lnTo>
                    <a:pt x="1293198" y="477388"/>
                  </a:lnTo>
                  <a:close/>
                </a:path>
                <a:path w="1301750" h="1376679">
                  <a:moveTo>
                    <a:pt x="631536" y="481822"/>
                  </a:moveTo>
                  <a:lnTo>
                    <a:pt x="1285659" y="482468"/>
                  </a:lnTo>
                  <a:lnTo>
                    <a:pt x="631536" y="481822"/>
                  </a:lnTo>
                  <a:close/>
                </a:path>
                <a:path w="1301750" h="1376679">
                  <a:moveTo>
                    <a:pt x="631536" y="481822"/>
                  </a:moveTo>
                  <a:lnTo>
                    <a:pt x="1293188" y="482468"/>
                  </a:lnTo>
                  <a:lnTo>
                    <a:pt x="631536" y="481822"/>
                  </a:lnTo>
                  <a:close/>
                </a:path>
                <a:path w="1301750" h="1376679">
                  <a:moveTo>
                    <a:pt x="7953" y="477388"/>
                  </a:moveTo>
                  <a:lnTo>
                    <a:pt x="772" y="477395"/>
                  </a:lnTo>
                  <a:lnTo>
                    <a:pt x="765" y="481205"/>
                  </a:lnTo>
                  <a:lnTo>
                    <a:pt x="7944" y="481212"/>
                  </a:lnTo>
                  <a:lnTo>
                    <a:pt x="7953" y="477388"/>
                  </a:lnTo>
                  <a:close/>
                </a:path>
                <a:path w="1301750" h="1376679">
                  <a:moveTo>
                    <a:pt x="1300816" y="476125"/>
                  </a:moveTo>
                  <a:lnTo>
                    <a:pt x="1300814" y="477395"/>
                  </a:lnTo>
                  <a:lnTo>
                    <a:pt x="1300816" y="476125"/>
                  </a:lnTo>
                  <a:close/>
                </a:path>
                <a:path w="1301750" h="1376679">
                  <a:moveTo>
                    <a:pt x="7955" y="476132"/>
                  </a:moveTo>
                  <a:lnTo>
                    <a:pt x="7953" y="477388"/>
                  </a:lnTo>
                  <a:lnTo>
                    <a:pt x="8384" y="476133"/>
                  </a:lnTo>
                  <a:lnTo>
                    <a:pt x="7955" y="476132"/>
                  </a:lnTo>
                  <a:close/>
                </a:path>
                <a:path w="1301750" h="1376679">
                  <a:moveTo>
                    <a:pt x="1300852" y="457075"/>
                  </a:moveTo>
                  <a:lnTo>
                    <a:pt x="1293236" y="457075"/>
                  </a:lnTo>
                  <a:lnTo>
                    <a:pt x="1293200" y="476133"/>
                  </a:lnTo>
                  <a:lnTo>
                    <a:pt x="1300814" y="476125"/>
                  </a:lnTo>
                  <a:lnTo>
                    <a:pt x="1300852" y="457075"/>
                  </a:lnTo>
                  <a:close/>
                </a:path>
                <a:path w="1301750" h="1376679">
                  <a:moveTo>
                    <a:pt x="7991" y="457075"/>
                  </a:moveTo>
                  <a:lnTo>
                    <a:pt x="789" y="457075"/>
                  </a:lnTo>
                  <a:lnTo>
                    <a:pt x="770" y="476125"/>
                  </a:lnTo>
                  <a:lnTo>
                    <a:pt x="7955" y="476132"/>
                  </a:lnTo>
                  <a:lnTo>
                    <a:pt x="7991" y="457075"/>
                  </a:lnTo>
                  <a:close/>
                </a:path>
                <a:path w="1301750" h="1376679">
                  <a:moveTo>
                    <a:pt x="1293245" y="451988"/>
                  </a:moveTo>
                  <a:lnTo>
                    <a:pt x="1293236" y="457068"/>
                  </a:lnTo>
                  <a:lnTo>
                    <a:pt x="1300852" y="457075"/>
                  </a:lnTo>
                  <a:lnTo>
                    <a:pt x="1300861" y="451995"/>
                  </a:lnTo>
                  <a:lnTo>
                    <a:pt x="1293245" y="451988"/>
                  </a:lnTo>
                  <a:close/>
                </a:path>
                <a:path w="1301750" h="1376679">
                  <a:moveTo>
                    <a:pt x="793" y="450725"/>
                  </a:moveTo>
                  <a:lnTo>
                    <a:pt x="789" y="455805"/>
                  </a:lnTo>
                  <a:lnTo>
                    <a:pt x="632670" y="456423"/>
                  </a:lnTo>
                  <a:lnTo>
                    <a:pt x="7991" y="455805"/>
                  </a:lnTo>
                  <a:lnTo>
                    <a:pt x="8000" y="451995"/>
                  </a:lnTo>
                  <a:lnTo>
                    <a:pt x="1293245" y="451995"/>
                  </a:lnTo>
                  <a:lnTo>
                    <a:pt x="793" y="450725"/>
                  </a:lnTo>
                  <a:close/>
                </a:path>
                <a:path w="1301750" h="1376679">
                  <a:moveTo>
                    <a:pt x="1293248" y="450725"/>
                  </a:moveTo>
                  <a:lnTo>
                    <a:pt x="8000" y="450725"/>
                  </a:lnTo>
                  <a:lnTo>
                    <a:pt x="1293245" y="451988"/>
                  </a:lnTo>
                  <a:lnTo>
                    <a:pt x="1293248" y="450725"/>
                  </a:lnTo>
                  <a:close/>
                </a:path>
                <a:path w="1301750" h="1376679">
                  <a:moveTo>
                    <a:pt x="8027" y="436748"/>
                  </a:moveTo>
                  <a:lnTo>
                    <a:pt x="807" y="436755"/>
                  </a:lnTo>
                  <a:lnTo>
                    <a:pt x="793" y="450725"/>
                  </a:lnTo>
                  <a:lnTo>
                    <a:pt x="8000" y="450725"/>
                  </a:lnTo>
                  <a:lnTo>
                    <a:pt x="8027" y="436748"/>
                  </a:lnTo>
                  <a:close/>
                </a:path>
                <a:path w="1301750" h="1376679">
                  <a:moveTo>
                    <a:pt x="1300889" y="435485"/>
                  </a:moveTo>
                  <a:lnTo>
                    <a:pt x="1293274" y="435493"/>
                  </a:lnTo>
                  <a:lnTo>
                    <a:pt x="1293248" y="450725"/>
                  </a:lnTo>
                  <a:lnTo>
                    <a:pt x="1300861" y="450725"/>
                  </a:lnTo>
                  <a:lnTo>
                    <a:pt x="1300889" y="435485"/>
                  </a:lnTo>
                  <a:close/>
                </a:path>
                <a:path w="1301750" h="1376679">
                  <a:moveTo>
                    <a:pt x="1293274" y="435485"/>
                  </a:moveTo>
                  <a:lnTo>
                    <a:pt x="8029" y="435485"/>
                  </a:lnTo>
                  <a:lnTo>
                    <a:pt x="8027" y="436748"/>
                  </a:lnTo>
                  <a:lnTo>
                    <a:pt x="1293274" y="435485"/>
                  </a:lnTo>
                  <a:close/>
                </a:path>
                <a:path w="1301750" h="1376679">
                  <a:moveTo>
                    <a:pt x="812" y="430405"/>
                  </a:moveTo>
                  <a:lnTo>
                    <a:pt x="808" y="435485"/>
                  </a:lnTo>
                  <a:lnTo>
                    <a:pt x="8029" y="435485"/>
                  </a:lnTo>
                  <a:lnTo>
                    <a:pt x="8038" y="430413"/>
                  </a:lnTo>
                  <a:lnTo>
                    <a:pt x="812" y="430405"/>
                  </a:lnTo>
                  <a:close/>
                </a:path>
                <a:path w="1301750" h="1376679">
                  <a:moveTo>
                    <a:pt x="650757" y="431040"/>
                  </a:moveTo>
                  <a:lnTo>
                    <a:pt x="1293283" y="431675"/>
                  </a:lnTo>
                  <a:lnTo>
                    <a:pt x="1293274" y="435485"/>
                  </a:lnTo>
                  <a:lnTo>
                    <a:pt x="1300889" y="435485"/>
                  </a:lnTo>
                  <a:lnTo>
                    <a:pt x="1300899" y="431675"/>
                  </a:lnTo>
                  <a:lnTo>
                    <a:pt x="650757" y="431040"/>
                  </a:lnTo>
                  <a:close/>
                </a:path>
                <a:path w="1301750" h="1376679">
                  <a:moveTo>
                    <a:pt x="8041" y="430413"/>
                  </a:moveTo>
                  <a:lnTo>
                    <a:pt x="8038" y="431675"/>
                  </a:lnTo>
                  <a:lnTo>
                    <a:pt x="650661" y="431040"/>
                  </a:lnTo>
                  <a:lnTo>
                    <a:pt x="8041" y="430413"/>
                  </a:lnTo>
                  <a:close/>
                </a:path>
                <a:path w="1301750" h="1376679">
                  <a:moveTo>
                    <a:pt x="1293293" y="426588"/>
                  </a:moveTo>
                  <a:lnTo>
                    <a:pt x="1293281" y="430405"/>
                  </a:lnTo>
                  <a:lnTo>
                    <a:pt x="650757" y="431040"/>
                  </a:lnTo>
                  <a:lnTo>
                    <a:pt x="1300899" y="431675"/>
                  </a:lnTo>
                  <a:lnTo>
                    <a:pt x="1300908" y="426595"/>
                  </a:lnTo>
                  <a:lnTo>
                    <a:pt x="1293293" y="426588"/>
                  </a:lnTo>
                  <a:close/>
                </a:path>
                <a:path w="1301750" h="1376679">
                  <a:moveTo>
                    <a:pt x="8041" y="430405"/>
                  </a:moveTo>
                  <a:lnTo>
                    <a:pt x="633801" y="431024"/>
                  </a:lnTo>
                  <a:lnTo>
                    <a:pt x="8041" y="430405"/>
                  </a:lnTo>
                  <a:close/>
                </a:path>
                <a:path w="1301750" h="1376679">
                  <a:moveTo>
                    <a:pt x="817" y="425325"/>
                  </a:moveTo>
                  <a:lnTo>
                    <a:pt x="815" y="430405"/>
                  </a:lnTo>
                  <a:lnTo>
                    <a:pt x="8041" y="430405"/>
                  </a:lnTo>
                  <a:lnTo>
                    <a:pt x="8050" y="425333"/>
                  </a:lnTo>
                  <a:lnTo>
                    <a:pt x="817" y="425325"/>
                  </a:lnTo>
                  <a:close/>
                </a:path>
                <a:path w="1301750" h="1376679">
                  <a:moveTo>
                    <a:pt x="650797" y="406910"/>
                  </a:moveTo>
                  <a:lnTo>
                    <a:pt x="1293328" y="407545"/>
                  </a:lnTo>
                  <a:lnTo>
                    <a:pt x="1293293" y="426588"/>
                  </a:lnTo>
                  <a:lnTo>
                    <a:pt x="1300908" y="426595"/>
                  </a:lnTo>
                  <a:lnTo>
                    <a:pt x="1300943" y="407545"/>
                  </a:lnTo>
                  <a:lnTo>
                    <a:pt x="650797" y="406910"/>
                  </a:lnTo>
                  <a:close/>
                </a:path>
                <a:path w="1301750" h="1376679">
                  <a:moveTo>
                    <a:pt x="834" y="406275"/>
                  </a:moveTo>
                  <a:lnTo>
                    <a:pt x="817" y="425325"/>
                  </a:lnTo>
                  <a:lnTo>
                    <a:pt x="8050" y="425333"/>
                  </a:lnTo>
                  <a:lnTo>
                    <a:pt x="8057" y="421515"/>
                  </a:lnTo>
                  <a:lnTo>
                    <a:pt x="1293302" y="421515"/>
                  </a:lnTo>
                  <a:lnTo>
                    <a:pt x="8057" y="420245"/>
                  </a:lnTo>
                  <a:lnTo>
                    <a:pt x="8083" y="406283"/>
                  </a:lnTo>
                  <a:lnTo>
                    <a:pt x="834" y="406275"/>
                  </a:lnTo>
                  <a:close/>
                </a:path>
                <a:path w="1301750" h="1376679">
                  <a:moveTo>
                    <a:pt x="8069" y="415165"/>
                  </a:moveTo>
                  <a:lnTo>
                    <a:pt x="8067" y="416435"/>
                  </a:lnTo>
                  <a:lnTo>
                    <a:pt x="1293311" y="416435"/>
                  </a:lnTo>
                  <a:lnTo>
                    <a:pt x="8069" y="415165"/>
                  </a:lnTo>
                  <a:close/>
                </a:path>
                <a:path w="1301750" h="1376679">
                  <a:moveTo>
                    <a:pt x="8086" y="406283"/>
                  </a:moveTo>
                  <a:lnTo>
                    <a:pt x="8083" y="407545"/>
                  </a:lnTo>
                  <a:lnTo>
                    <a:pt x="650706" y="406910"/>
                  </a:lnTo>
                  <a:lnTo>
                    <a:pt x="8086" y="406283"/>
                  </a:lnTo>
                  <a:close/>
                </a:path>
                <a:path w="1301750" h="1376679">
                  <a:moveTo>
                    <a:pt x="1293342" y="399918"/>
                  </a:moveTo>
                  <a:lnTo>
                    <a:pt x="1293326" y="406275"/>
                  </a:lnTo>
                  <a:lnTo>
                    <a:pt x="650797" y="406910"/>
                  </a:lnTo>
                  <a:lnTo>
                    <a:pt x="1300943" y="407545"/>
                  </a:lnTo>
                  <a:lnTo>
                    <a:pt x="1300957" y="399925"/>
                  </a:lnTo>
                  <a:lnTo>
                    <a:pt x="1293342" y="399918"/>
                  </a:lnTo>
                  <a:close/>
                </a:path>
                <a:path w="1301750" h="1376679">
                  <a:moveTo>
                    <a:pt x="8086" y="406275"/>
                  </a:moveTo>
                  <a:lnTo>
                    <a:pt x="634873" y="406895"/>
                  </a:lnTo>
                  <a:lnTo>
                    <a:pt x="8086" y="406275"/>
                  </a:lnTo>
                  <a:close/>
                </a:path>
                <a:path w="1301750" h="1376679">
                  <a:moveTo>
                    <a:pt x="841" y="398655"/>
                  </a:moveTo>
                  <a:lnTo>
                    <a:pt x="837" y="406275"/>
                  </a:lnTo>
                  <a:lnTo>
                    <a:pt x="8086" y="406275"/>
                  </a:lnTo>
                  <a:lnTo>
                    <a:pt x="8090" y="403735"/>
                  </a:lnTo>
                  <a:lnTo>
                    <a:pt x="1293335" y="403735"/>
                  </a:lnTo>
                  <a:lnTo>
                    <a:pt x="8090" y="402465"/>
                  </a:lnTo>
                  <a:lnTo>
                    <a:pt x="8100" y="398663"/>
                  </a:lnTo>
                  <a:lnTo>
                    <a:pt x="841" y="398655"/>
                  </a:lnTo>
                  <a:close/>
                </a:path>
                <a:path w="1301750" h="1376679">
                  <a:moveTo>
                    <a:pt x="1300971" y="392305"/>
                  </a:moveTo>
                  <a:lnTo>
                    <a:pt x="1293357" y="392305"/>
                  </a:lnTo>
                  <a:lnTo>
                    <a:pt x="1293342" y="399918"/>
                  </a:lnTo>
                  <a:lnTo>
                    <a:pt x="1300957" y="399925"/>
                  </a:lnTo>
                  <a:lnTo>
                    <a:pt x="1300971" y="392305"/>
                  </a:lnTo>
                  <a:close/>
                </a:path>
                <a:path w="1301750" h="1376679">
                  <a:moveTo>
                    <a:pt x="849" y="391035"/>
                  </a:moveTo>
                  <a:lnTo>
                    <a:pt x="841" y="398655"/>
                  </a:lnTo>
                  <a:lnTo>
                    <a:pt x="8100" y="398663"/>
                  </a:lnTo>
                  <a:lnTo>
                    <a:pt x="8112" y="392305"/>
                  </a:lnTo>
                  <a:lnTo>
                    <a:pt x="1300971" y="392305"/>
                  </a:lnTo>
                  <a:lnTo>
                    <a:pt x="849" y="391035"/>
                  </a:lnTo>
                  <a:close/>
                </a:path>
                <a:path w="1301750" h="1376679">
                  <a:moveTo>
                    <a:pt x="8119" y="388495"/>
                  </a:moveTo>
                  <a:lnTo>
                    <a:pt x="852" y="388495"/>
                  </a:lnTo>
                  <a:lnTo>
                    <a:pt x="849" y="391035"/>
                  </a:lnTo>
                  <a:lnTo>
                    <a:pt x="8112" y="391035"/>
                  </a:lnTo>
                  <a:lnTo>
                    <a:pt x="8119" y="388495"/>
                  </a:lnTo>
                  <a:close/>
                </a:path>
                <a:path w="1301750" h="1376679">
                  <a:moveTo>
                    <a:pt x="1300978" y="388495"/>
                  </a:moveTo>
                  <a:lnTo>
                    <a:pt x="1293364" y="388495"/>
                  </a:lnTo>
                  <a:lnTo>
                    <a:pt x="1293357" y="391035"/>
                  </a:lnTo>
                  <a:lnTo>
                    <a:pt x="1300971" y="391035"/>
                  </a:lnTo>
                  <a:lnTo>
                    <a:pt x="1300978" y="388495"/>
                  </a:lnTo>
                  <a:close/>
                </a:path>
                <a:path w="1301750" h="1376679">
                  <a:moveTo>
                    <a:pt x="8121" y="387233"/>
                  </a:moveTo>
                  <a:lnTo>
                    <a:pt x="8119" y="388495"/>
                  </a:lnTo>
                  <a:lnTo>
                    <a:pt x="1293364" y="388488"/>
                  </a:lnTo>
                  <a:lnTo>
                    <a:pt x="8121" y="387233"/>
                  </a:lnTo>
                  <a:close/>
                </a:path>
                <a:path w="1301750" h="1376679">
                  <a:moveTo>
                    <a:pt x="1293378" y="380868"/>
                  </a:moveTo>
                  <a:lnTo>
                    <a:pt x="1293364" y="388488"/>
                  </a:lnTo>
                  <a:lnTo>
                    <a:pt x="1300978" y="388495"/>
                  </a:lnTo>
                  <a:lnTo>
                    <a:pt x="1300992" y="380875"/>
                  </a:lnTo>
                  <a:lnTo>
                    <a:pt x="1293378" y="380868"/>
                  </a:lnTo>
                  <a:close/>
                </a:path>
                <a:path w="1301750" h="1376679">
                  <a:moveTo>
                    <a:pt x="859" y="379605"/>
                  </a:moveTo>
                  <a:lnTo>
                    <a:pt x="852" y="387225"/>
                  </a:lnTo>
                  <a:lnTo>
                    <a:pt x="8121" y="387233"/>
                  </a:lnTo>
                  <a:lnTo>
                    <a:pt x="8133" y="380875"/>
                  </a:lnTo>
                  <a:lnTo>
                    <a:pt x="1293378" y="380875"/>
                  </a:lnTo>
                  <a:lnTo>
                    <a:pt x="859" y="379605"/>
                  </a:lnTo>
                  <a:close/>
                </a:path>
                <a:path w="1301750" h="1376679">
                  <a:moveTo>
                    <a:pt x="8128" y="383415"/>
                  </a:moveTo>
                  <a:lnTo>
                    <a:pt x="8126" y="384685"/>
                  </a:lnTo>
                  <a:lnTo>
                    <a:pt x="1293371" y="384685"/>
                  </a:lnTo>
                  <a:lnTo>
                    <a:pt x="8128" y="383415"/>
                  </a:lnTo>
                  <a:close/>
                </a:path>
                <a:path w="1301750" h="1376679">
                  <a:moveTo>
                    <a:pt x="1301007" y="373255"/>
                  </a:moveTo>
                  <a:lnTo>
                    <a:pt x="1293392" y="373255"/>
                  </a:lnTo>
                  <a:lnTo>
                    <a:pt x="1293378" y="380868"/>
                  </a:lnTo>
                  <a:lnTo>
                    <a:pt x="1300992" y="380875"/>
                  </a:lnTo>
                  <a:lnTo>
                    <a:pt x="1301007" y="373255"/>
                  </a:lnTo>
                  <a:close/>
                </a:path>
                <a:path w="1301750" h="1376679">
                  <a:moveTo>
                    <a:pt x="866" y="371985"/>
                  </a:moveTo>
                  <a:lnTo>
                    <a:pt x="859" y="379605"/>
                  </a:lnTo>
                  <a:lnTo>
                    <a:pt x="636053" y="380226"/>
                  </a:lnTo>
                  <a:lnTo>
                    <a:pt x="8133" y="379605"/>
                  </a:lnTo>
                  <a:lnTo>
                    <a:pt x="8147" y="373255"/>
                  </a:lnTo>
                  <a:lnTo>
                    <a:pt x="1301007" y="373255"/>
                  </a:lnTo>
                  <a:lnTo>
                    <a:pt x="866" y="371985"/>
                  </a:lnTo>
                  <a:close/>
                </a:path>
                <a:path w="1301750" h="1376679">
                  <a:moveTo>
                    <a:pt x="871" y="366905"/>
                  </a:moveTo>
                  <a:lnTo>
                    <a:pt x="866" y="371985"/>
                  </a:lnTo>
                  <a:lnTo>
                    <a:pt x="8147" y="371985"/>
                  </a:lnTo>
                  <a:lnTo>
                    <a:pt x="8159" y="366913"/>
                  </a:lnTo>
                  <a:lnTo>
                    <a:pt x="871" y="366905"/>
                  </a:lnTo>
                  <a:close/>
                </a:path>
                <a:path w="1301750" h="1376679">
                  <a:moveTo>
                    <a:pt x="1293402" y="368168"/>
                  </a:moveTo>
                  <a:lnTo>
                    <a:pt x="1293392" y="371985"/>
                  </a:lnTo>
                  <a:lnTo>
                    <a:pt x="1301007" y="371985"/>
                  </a:lnTo>
                  <a:lnTo>
                    <a:pt x="1301016" y="368175"/>
                  </a:lnTo>
                  <a:lnTo>
                    <a:pt x="1293402" y="368168"/>
                  </a:lnTo>
                  <a:close/>
                </a:path>
                <a:path w="1301750" h="1376679">
                  <a:moveTo>
                    <a:pt x="650873" y="359920"/>
                  </a:moveTo>
                  <a:lnTo>
                    <a:pt x="8171" y="360555"/>
                  </a:lnTo>
                  <a:lnTo>
                    <a:pt x="1293416" y="360555"/>
                  </a:lnTo>
                  <a:lnTo>
                    <a:pt x="1293402" y="368168"/>
                  </a:lnTo>
                  <a:lnTo>
                    <a:pt x="1301016" y="368175"/>
                  </a:lnTo>
                  <a:lnTo>
                    <a:pt x="1301030" y="360555"/>
                  </a:lnTo>
                  <a:lnTo>
                    <a:pt x="650873" y="359920"/>
                  </a:lnTo>
                  <a:close/>
                </a:path>
                <a:path w="1301750" h="1376679">
                  <a:moveTo>
                    <a:pt x="878" y="359285"/>
                  </a:moveTo>
                  <a:lnTo>
                    <a:pt x="871" y="366905"/>
                  </a:lnTo>
                  <a:lnTo>
                    <a:pt x="8159" y="366913"/>
                  </a:lnTo>
                  <a:lnTo>
                    <a:pt x="8164" y="364365"/>
                  </a:lnTo>
                  <a:lnTo>
                    <a:pt x="1293409" y="364365"/>
                  </a:lnTo>
                  <a:lnTo>
                    <a:pt x="8164" y="363095"/>
                  </a:lnTo>
                  <a:lnTo>
                    <a:pt x="8173" y="359293"/>
                  </a:lnTo>
                  <a:lnTo>
                    <a:pt x="878" y="359285"/>
                  </a:lnTo>
                  <a:close/>
                </a:path>
                <a:path w="1301750" h="1376679">
                  <a:moveTo>
                    <a:pt x="1293416" y="359285"/>
                  </a:moveTo>
                  <a:lnTo>
                    <a:pt x="8173" y="359293"/>
                  </a:lnTo>
                  <a:lnTo>
                    <a:pt x="650873" y="359920"/>
                  </a:lnTo>
                  <a:lnTo>
                    <a:pt x="1293416" y="359285"/>
                  </a:lnTo>
                  <a:close/>
                </a:path>
                <a:path w="1301750" h="1376679">
                  <a:moveTo>
                    <a:pt x="8178" y="356745"/>
                  </a:moveTo>
                  <a:lnTo>
                    <a:pt x="881" y="356745"/>
                  </a:lnTo>
                  <a:lnTo>
                    <a:pt x="878" y="359285"/>
                  </a:lnTo>
                  <a:lnTo>
                    <a:pt x="8173" y="359285"/>
                  </a:lnTo>
                  <a:lnTo>
                    <a:pt x="8178" y="356745"/>
                  </a:lnTo>
                  <a:close/>
                </a:path>
                <a:path w="1301750" h="1376679">
                  <a:moveTo>
                    <a:pt x="1301037" y="356745"/>
                  </a:moveTo>
                  <a:lnTo>
                    <a:pt x="1293423" y="356745"/>
                  </a:lnTo>
                  <a:lnTo>
                    <a:pt x="1293416" y="359285"/>
                  </a:lnTo>
                  <a:lnTo>
                    <a:pt x="1301030" y="359285"/>
                  </a:lnTo>
                  <a:lnTo>
                    <a:pt x="1301037" y="356745"/>
                  </a:lnTo>
                  <a:close/>
                </a:path>
                <a:path w="1301750" h="1376679">
                  <a:moveTo>
                    <a:pt x="8180" y="355483"/>
                  </a:moveTo>
                  <a:lnTo>
                    <a:pt x="8178" y="356745"/>
                  </a:lnTo>
                  <a:lnTo>
                    <a:pt x="1293423" y="356738"/>
                  </a:lnTo>
                  <a:lnTo>
                    <a:pt x="8180" y="355483"/>
                  </a:lnTo>
                  <a:close/>
                </a:path>
                <a:path w="1301750" h="1376679">
                  <a:moveTo>
                    <a:pt x="1293437" y="349118"/>
                  </a:moveTo>
                  <a:lnTo>
                    <a:pt x="1293423" y="356738"/>
                  </a:lnTo>
                  <a:lnTo>
                    <a:pt x="1301037" y="356745"/>
                  </a:lnTo>
                  <a:lnTo>
                    <a:pt x="1301051" y="349125"/>
                  </a:lnTo>
                  <a:lnTo>
                    <a:pt x="1293437" y="349118"/>
                  </a:lnTo>
                  <a:close/>
                </a:path>
                <a:path w="1301750" h="1376679">
                  <a:moveTo>
                    <a:pt x="888" y="347855"/>
                  </a:moveTo>
                  <a:lnTo>
                    <a:pt x="881" y="355475"/>
                  </a:lnTo>
                  <a:lnTo>
                    <a:pt x="8180" y="355483"/>
                  </a:lnTo>
                  <a:lnTo>
                    <a:pt x="8195" y="347863"/>
                  </a:lnTo>
                  <a:lnTo>
                    <a:pt x="888" y="347855"/>
                  </a:lnTo>
                  <a:close/>
                </a:path>
                <a:path w="1301750" h="1376679">
                  <a:moveTo>
                    <a:pt x="1301065" y="341505"/>
                  </a:moveTo>
                  <a:lnTo>
                    <a:pt x="1293451" y="341505"/>
                  </a:lnTo>
                  <a:lnTo>
                    <a:pt x="1293437" y="349118"/>
                  </a:lnTo>
                  <a:lnTo>
                    <a:pt x="1301051" y="349125"/>
                  </a:lnTo>
                  <a:lnTo>
                    <a:pt x="1301065" y="341505"/>
                  </a:lnTo>
                  <a:close/>
                </a:path>
                <a:path w="1301750" h="1376679">
                  <a:moveTo>
                    <a:pt x="895" y="340235"/>
                  </a:moveTo>
                  <a:lnTo>
                    <a:pt x="888" y="347855"/>
                  </a:lnTo>
                  <a:lnTo>
                    <a:pt x="8195" y="347863"/>
                  </a:lnTo>
                  <a:lnTo>
                    <a:pt x="8199" y="345315"/>
                  </a:lnTo>
                  <a:lnTo>
                    <a:pt x="1293444" y="345315"/>
                  </a:lnTo>
                  <a:lnTo>
                    <a:pt x="8199" y="344045"/>
                  </a:lnTo>
                  <a:lnTo>
                    <a:pt x="8207" y="341505"/>
                  </a:lnTo>
                  <a:lnTo>
                    <a:pt x="1301065" y="341505"/>
                  </a:lnTo>
                  <a:lnTo>
                    <a:pt x="895" y="340235"/>
                  </a:lnTo>
                  <a:close/>
                </a:path>
                <a:path w="1301750" h="1376679">
                  <a:moveTo>
                    <a:pt x="899" y="336425"/>
                  </a:moveTo>
                  <a:lnTo>
                    <a:pt x="895" y="340235"/>
                  </a:lnTo>
                  <a:lnTo>
                    <a:pt x="8207" y="340235"/>
                  </a:lnTo>
                  <a:lnTo>
                    <a:pt x="8216" y="336433"/>
                  </a:lnTo>
                  <a:lnTo>
                    <a:pt x="899" y="336425"/>
                  </a:lnTo>
                  <a:close/>
                </a:path>
                <a:path w="1301750" h="1376679">
                  <a:moveTo>
                    <a:pt x="1293458" y="337688"/>
                  </a:moveTo>
                  <a:lnTo>
                    <a:pt x="1293451" y="340235"/>
                  </a:lnTo>
                  <a:lnTo>
                    <a:pt x="1301065" y="340235"/>
                  </a:lnTo>
                  <a:lnTo>
                    <a:pt x="1301072" y="337695"/>
                  </a:lnTo>
                  <a:lnTo>
                    <a:pt x="1293458" y="337688"/>
                  </a:lnTo>
                  <a:close/>
                </a:path>
                <a:path w="1301750" h="1376679">
                  <a:moveTo>
                    <a:pt x="1301086" y="330075"/>
                  </a:moveTo>
                  <a:lnTo>
                    <a:pt x="1293473" y="330075"/>
                  </a:lnTo>
                  <a:lnTo>
                    <a:pt x="1293458" y="337688"/>
                  </a:lnTo>
                  <a:lnTo>
                    <a:pt x="1301072" y="337695"/>
                  </a:lnTo>
                  <a:lnTo>
                    <a:pt x="1301086" y="330075"/>
                  </a:lnTo>
                  <a:close/>
                </a:path>
                <a:path w="1301750" h="1376679">
                  <a:moveTo>
                    <a:pt x="8226" y="330075"/>
                  </a:moveTo>
                  <a:lnTo>
                    <a:pt x="906" y="330075"/>
                  </a:lnTo>
                  <a:lnTo>
                    <a:pt x="899" y="336425"/>
                  </a:lnTo>
                  <a:lnTo>
                    <a:pt x="8216" y="336433"/>
                  </a:lnTo>
                  <a:lnTo>
                    <a:pt x="8226" y="330075"/>
                  </a:lnTo>
                  <a:close/>
                </a:path>
                <a:path w="1301750" h="1376679">
                  <a:moveTo>
                    <a:pt x="1293484" y="323718"/>
                  </a:moveTo>
                  <a:lnTo>
                    <a:pt x="1293473" y="330068"/>
                  </a:lnTo>
                  <a:lnTo>
                    <a:pt x="1301086" y="330075"/>
                  </a:lnTo>
                  <a:lnTo>
                    <a:pt x="1301098" y="323725"/>
                  </a:lnTo>
                  <a:lnTo>
                    <a:pt x="1293484" y="323718"/>
                  </a:lnTo>
                  <a:close/>
                </a:path>
                <a:path w="1301750" h="1376679">
                  <a:moveTo>
                    <a:pt x="8230" y="328805"/>
                  </a:moveTo>
                  <a:lnTo>
                    <a:pt x="638291" y="329428"/>
                  </a:lnTo>
                  <a:lnTo>
                    <a:pt x="8230" y="328805"/>
                  </a:lnTo>
                  <a:close/>
                </a:path>
                <a:path w="1301750" h="1376679">
                  <a:moveTo>
                    <a:pt x="912" y="322455"/>
                  </a:moveTo>
                  <a:lnTo>
                    <a:pt x="908" y="328805"/>
                  </a:lnTo>
                  <a:lnTo>
                    <a:pt x="8230" y="328805"/>
                  </a:lnTo>
                  <a:lnTo>
                    <a:pt x="8240" y="323725"/>
                  </a:lnTo>
                  <a:lnTo>
                    <a:pt x="1293484" y="323725"/>
                  </a:lnTo>
                  <a:lnTo>
                    <a:pt x="912" y="322455"/>
                  </a:lnTo>
                  <a:close/>
                </a:path>
                <a:path w="1301750" h="1376679">
                  <a:moveTo>
                    <a:pt x="1293494" y="318638"/>
                  </a:moveTo>
                  <a:lnTo>
                    <a:pt x="1293484" y="323718"/>
                  </a:lnTo>
                  <a:lnTo>
                    <a:pt x="1301098" y="323725"/>
                  </a:lnTo>
                  <a:lnTo>
                    <a:pt x="1301108" y="318645"/>
                  </a:lnTo>
                  <a:lnTo>
                    <a:pt x="1293494" y="318638"/>
                  </a:lnTo>
                  <a:close/>
                </a:path>
                <a:path w="1301750" h="1376679">
                  <a:moveTo>
                    <a:pt x="917" y="317375"/>
                  </a:moveTo>
                  <a:lnTo>
                    <a:pt x="912" y="322455"/>
                  </a:lnTo>
                  <a:lnTo>
                    <a:pt x="638570" y="323078"/>
                  </a:lnTo>
                  <a:lnTo>
                    <a:pt x="8240" y="322455"/>
                  </a:lnTo>
                  <a:lnTo>
                    <a:pt x="8251" y="317383"/>
                  </a:lnTo>
                  <a:lnTo>
                    <a:pt x="917" y="317375"/>
                  </a:lnTo>
                  <a:close/>
                </a:path>
                <a:path w="1301750" h="1376679">
                  <a:moveTo>
                    <a:pt x="1301124" y="309755"/>
                  </a:moveTo>
                  <a:lnTo>
                    <a:pt x="1293511" y="309755"/>
                  </a:lnTo>
                  <a:lnTo>
                    <a:pt x="1293494" y="318638"/>
                  </a:lnTo>
                  <a:lnTo>
                    <a:pt x="1301108" y="318645"/>
                  </a:lnTo>
                  <a:lnTo>
                    <a:pt x="1301124" y="309755"/>
                  </a:lnTo>
                  <a:close/>
                </a:path>
                <a:path w="1301750" h="1376679">
                  <a:moveTo>
                    <a:pt x="925" y="308485"/>
                  </a:moveTo>
                  <a:lnTo>
                    <a:pt x="917" y="317375"/>
                  </a:lnTo>
                  <a:lnTo>
                    <a:pt x="8251" y="317383"/>
                  </a:lnTo>
                  <a:lnTo>
                    <a:pt x="8266" y="309755"/>
                  </a:lnTo>
                  <a:lnTo>
                    <a:pt x="1301124" y="309755"/>
                  </a:lnTo>
                  <a:lnTo>
                    <a:pt x="925" y="308485"/>
                  </a:lnTo>
                  <a:close/>
                </a:path>
                <a:path w="1301750" h="1376679">
                  <a:moveTo>
                    <a:pt x="8261" y="312295"/>
                  </a:moveTo>
                  <a:lnTo>
                    <a:pt x="8259" y="313565"/>
                  </a:lnTo>
                  <a:lnTo>
                    <a:pt x="1293503" y="313565"/>
                  </a:lnTo>
                  <a:lnTo>
                    <a:pt x="8261" y="312295"/>
                  </a:lnTo>
                  <a:close/>
                </a:path>
                <a:path w="1301750" h="1376679">
                  <a:moveTo>
                    <a:pt x="929" y="303405"/>
                  </a:moveTo>
                  <a:lnTo>
                    <a:pt x="925" y="308485"/>
                  </a:lnTo>
                  <a:lnTo>
                    <a:pt x="8266" y="308485"/>
                  </a:lnTo>
                  <a:lnTo>
                    <a:pt x="8278" y="303413"/>
                  </a:lnTo>
                  <a:lnTo>
                    <a:pt x="929" y="303405"/>
                  </a:lnTo>
                  <a:close/>
                </a:path>
                <a:path w="1301750" h="1376679">
                  <a:moveTo>
                    <a:pt x="1293520" y="304668"/>
                  </a:moveTo>
                  <a:lnTo>
                    <a:pt x="1293511" y="308485"/>
                  </a:lnTo>
                  <a:lnTo>
                    <a:pt x="1301124" y="308485"/>
                  </a:lnTo>
                  <a:lnTo>
                    <a:pt x="1301133" y="304675"/>
                  </a:lnTo>
                  <a:lnTo>
                    <a:pt x="1293520" y="304668"/>
                  </a:lnTo>
                  <a:close/>
                </a:path>
                <a:path w="1301750" h="1376679">
                  <a:moveTo>
                    <a:pt x="1293529" y="299588"/>
                  </a:moveTo>
                  <a:lnTo>
                    <a:pt x="1293520" y="304668"/>
                  </a:lnTo>
                  <a:lnTo>
                    <a:pt x="1301133" y="304675"/>
                  </a:lnTo>
                  <a:lnTo>
                    <a:pt x="1301143" y="299595"/>
                  </a:lnTo>
                  <a:lnTo>
                    <a:pt x="1293529" y="299588"/>
                  </a:lnTo>
                  <a:close/>
                </a:path>
                <a:path w="1301750" h="1376679">
                  <a:moveTo>
                    <a:pt x="934" y="298325"/>
                  </a:moveTo>
                  <a:lnTo>
                    <a:pt x="929" y="303405"/>
                  </a:lnTo>
                  <a:lnTo>
                    <a:pt x="8278" y="303413"/>
                  </a:lnTo>
                  <a:lnTo>
                    <a:pt x="8280" y="302135"/>
                  </a:lnTo>
                  <a:lnTo>
                    <a:pt x="1293525" y="302135"/>
                  </a:lnTo>
                  <a:lnTo>
                    <a:pt x="8280" y="300865"/>
                  </a:lnTo>
                  <a:lnTo>
                    <a:pt x="8286" y="298333"/>
                  </a:lnTo>
                  <a:lnTo>
                    <a:pt x="934" y="298325"/>
                  </a:lnTo>
                  <a:close/>
                </a:path>
                <a:path w="1301750" h="1376679">
                  <a:moveTo>
                    <a:pt x="1301147" y="295785"/>
                  </a:moveTo>
                  <a:lnTo>
                    <a:pt x="1293534" y="295793"/>
                  </a:lnTo>
                  <a:lnTo>
                    <a:pt x="1293529" y="299588"/>
                  </a:lnTo>
                  <a:lnTo>
                    <a:pt x="1301143" y="299595"/>
                  </a:lnTo>
                  <a:lnTo>
                    <a:pt x="1301147" y="295785"/>
                  </a:lnTo>
                  <a:close/>
                </a:path>
                <a:path w="1301750" h="1376679">
                  <a:moveTo>
                    <a:pt x="8288" y="297048"/>
                  </a:moveTo>
                  <a:lnTo>
                    <a:pt x="936" y="297055"/>
                  </a:lnTo>
                  <a:lnTo>
                    <a:pt x="934" y="298325"/>
                  </a:lnTo>
                  <a:lnTo>
                    <a:pt x="8286" y="298333"/>
                  </a:lnTo>
                  <a:lnTo>
                    <a:pt x="8288" y="297048"/>
                  </a:lnTo>
                  <a:close/>
                </a:path>
                <a:path w="1301750" h="1376679">
                  <a:moveTo>
                    <a:pt x="1293534" y="295785"/>
                  </a:moveTo>
                  <a:lnTo>
                    <a:pt x="8289" y="295785"/>
                  </a:lnTo>
                  <a:lnTo>
                    <a:pt x="8288" y="297048"/>
                  </a:lnTo>
                  <a:lnTo>
                    <a:pt x="1293534" y="295785"/>
                  </a:lnTo>
                  <a:close/>
                </a:path>
                <a:path w="1301750" h="1376679">
                  <a:moveTo>
                    <a:pt x="940" y="291975"/>
                  </a:moveTo>
                  <a:lnTo>
                    <a:pt x="937" y="295785"/>
                  </a:lnTo>
                  <a:lnTo>
                    <a:pt x="8289" y="295785"/>
                  </a:lnTo>
                  <a:lnTo>
                    <a:pt x="8298" y="291983"/>
                  </a:lnTo>
                  <a:lnTo>
                    <a:pt x="940" y="291975"/>
                  </a:lnTo>
                  <a:close/>
                </a:path>
                <a:path w="1301750" h="1376679">
                  <a:moveTo>
                    <a:pt x="1293541" y="293238"/>
                  </a:moveTo>
                  <a:lnTo>
                    <a:pt x="1293534" y="295785"/>
                  </a:lnTo>
                  <a:lnTo>
                    <a:pt x="1301147" y="295785"/>
                  </a:lnTo>
                  <a:lnTo>
                    <a:pt x="1301154" y="293245"/>
                  </a:lnTo>
                  <a:lnTo>
                    <a:pt x="1293541" y="293238"/>
                  </a:lnTo>
                  <a:close/>
                </a:path>
                <a:path w="1301750" h="1376679">
                  <a:moveTo>
                    <a:pt x="1293567" y="279268"/>
                  </a:moveTo>
                  <a:lnTo>
                    <a:pt x="1293541" y="293238"/>
                  </a:lnTo>
                  <a:lnTo>
                    <a:pt x="1301154" y="293245"/>
                  </a:lnTo>
                  <a:lnTo>
                    <a:pt x="1301180" y="279275"/>
                  </a:lnTo>
                  <a:lnTo>
                    <a:pt x="1293567" y="279268"/>
                  </a:lnTo>
                  <a:close/>
                </a:path>
                <a:path w="1301750" h="1376679">
                  <a:moveTo>
                    <a:pt x="953" y="278005"/>
                  </a:moveTo>
                  <a:lnTo>
                    <a:pt x="940" y="291975"/>
                  </a:lnTo>
                  <a:lnTo>
                    <a:pt x="8298" y="291983"/>
                  </a:lnTo>
                  <a:lnTo>
                    <a:pt x="8311" y="285625"/>
                  </a:lnTo>
                  <a:lnTo>
                    <a:pt x="1293556" y="285625"/>
                  </a:lnTo>
                  <a:lnTo>
                    <a:pt x="8311" y="284355"/>
                  </a:lnTo>
                  <a:lnTo>
                    <a:pt x="8325" y="278013"/>
                  </a:lnTo>
                  <a:lnTo>
                    <a:pt x="953" y="278005"/>
                  </a:lnTo>
                  <a:close/>
                </a:path>
                <a:path w="1301750" h="1376679">
                  <a:moveTo>
                    <a:pt x="1293577" y="274188"/>
                  </a:moveTo>
                  <a:lnTo>
                    <a:pt x="1293567" y="279268"/>
                  </a:lnTo>
                  <a:lnTo>
                    <a:pt x="1301180" y="279275"/>
                  </a:lnTo>
                  <a:lnTo>
                    <a:pt x="1301190" y="274195"/>
                  </a:lnTo>
                  <a:lnTo>
                    <a:pt x="1293577" y="274188"/>
                  </a:lnTo>
                  <a:close/>
                </a:path>
                <a:path w="1301750" h="1376679">
                  <a:moveTo>
                    <a:pt x="958" y="272925"/>
                  </a:moveTo>
                  <a:lnTo>
                    <a:pt x="953" y="278005"/>
                  </a:lnTo>
                  <a:lnTo>
                    <a:pt x="8325" y="278013"/>
                  </a:lnTo>
                  <a:lnTo>
                    <a:pt x="8332" y="274195"/>
                  </a:lnTo>
                  <a:lnTo>
                    <a:pt x="1293577" y="274195"/>
                  </a:lnTo>
                  <a:lnTo>
                    <a:pt x="958" y="272925"/>
                  </a:lnTo>
                  <a:close/>
                </a:path>
                <a:path w="1301750" h="1376679">
                  <a:moveTo>
                    <a:pt x="1293591" y="266568"/>
                  </a:moveTo>
                  <a:lnTo>
                    <a:pt x="1293577" y="274188"/>
                  </a:lnTo>
                  <a:lnTo>
                    <a:pt x="1301190" y="274195"/>
                  </a:lnTo>
                  <a:lnTo>
                    <a:pt x="1301204" y="266575"/>
                  </a:lnTo>
                  <a:lnTo>
                    <a:pt x="1293591" y="266568"/>
                  </a:lnTo>
                  <a:close/>
                </a:path>
                <a:path w="1301750" h="1376679">
                  <a:moveTo>
                    <a:pt x="965" y="265305"/>
                  </a:moveTo>
                  <a:lnTo>
                    <a:pt x="958" y="272925"/>
                  </a:lnTo>
                  <a:lnTo>
                    <a:pt x="640738" y="273550"/>
                  </a:lnTo>
                  <a:lnTo>
                    <a:pt x="8332" y="272925"/>
                  </a:lnTo>
                  <a:lnTo>
                    <a:pt x="8349" y="265313"/>
                  </a:lnTo>
                  <a:lnTo>
                    <a:pt x="965" y="265305"/>
                  </a:lnTo>
                  <a:close/>
                </a:path>
                <a:path w="1301750" h="1376679">
                  <a:moveTo>
                    <a:pt x="1301215" y="260225"/>
                  </a:moveTo>
                  <a:lnTo>
                    <a:pt x="1293603" y="260225"/>
                  </a:lnTo>
                  <a:lnTo>
                    <a:pt x="1293591" y="266568"/>
                  </a:lnTo>
                  <a:lnTo>
                    <a:pt x="1301204" y="266575"/>
                  </a:lnTo>
                  <a:lnTo>
                    <a:pt x="1301215" y="260225"/>
                  </a:lnTo>
                  <a:close/>
                </a:path>
                <a:path w="1301750" h="1376679">
                  <a:moveTo>
                    <a:pt x="8358" y="260225"/>
                  </a:moveTo>
                  <a:lnTo>
                    <a:pt x="970" y="260225"/>
                  </a:lnTo>
                  <a:lnTo>
                    <a:pt x="965" y="265305"/>
                  </a:lnTo>
                  <a:lnTo>
                    <a:pt x="8349" y="265313"/>
                  </a:lnTo>
                  <a:lnTo>
                    <a:pt x="8353" y="262765"/>
                  </a:lnTo>
                  <a:lnTo>
                    <a:pt x="1293598" y="262765"/>
                  </a:lnTo>
                  <a:lnTo>
                    <a:pt x="8353" y="261495"/>
                  </a:lnTo>
                  <a:lnTo>
                    <a:pt x="8358" y="260225"/>
                  </a:lnTo>
                  <a:close/>
                </a:path>
                <a:path w="1301750" h="1376679">
                  <a:moveTo>
                    <a:pt x="8361" y="258963"/>
                  </a:moveTo>
                  <a:lnTo>
                    <a:pt x="8358" y="260225"/>
                  </a:lnTo>
                  <a:lnTo>
                    <a:pt x="1293603" y="260218"/>
                  </a:lnTo>
                  <a:lnTo>
                    <a:pt x="8361" y="258963"/>
                  </a:lnTo>
                  <a:close/>
                </a:path>
                <a:path w="1301750" h="1376679">
                  <a:moveTo>
                    <a:pt x="1293612" y="255138"/>
                  </a:moveTo>
                  <a:lnTo>
                    <a:pt x="1293603" y="260218"/>
                  </a:lnTo>
                  <a:lnTo>
                    <a:pt x="1301215" y="260225"/>
                  </a:lnTo>
                  <a:lnTo>
                    <a:pt x="1301225" y="255145"/>
                  </a:lnTo>
                  <a:lnTo>
                    <a:pt x="1293612" y="255138"/>
                  </a:lnTo>
                  <a:close/>
                </a:path>
                <a:path w="1301750" h="1376679">
                  <a:moveTo>
                    <a:pt x="975" y="253875"/>
                  </a:moveTo>
                  <a:lnTo>
                    <a:pt x="970" y="258955"/>
                  </a:lnTo>
                  <a:lnTo>
                    <a:pt x="8361" y="258963"/>
                  </a:lnTo>
                  <a:lnTo>
                    <a:pt x="8363" y="257685"/>
                  </a:lnTo>
                  <a:lnTo>
                    <a:pt x="1293608" y="257685"/>
                  </a:lnTo>
                  <a:lnTo>
                    <a:pt x="8363" y="256415"/>
                  </a:lnTo>
                  <a:lnTo>
                    <a:pt x="8369" y="253883"/>
                  </a:lnTo>
                  <a:lnTo>
                    <a:pt x="975" y="253875"/>
                  </a:lnTo>
                  <a:close/>
                </a:path>
                <a:path w="1301750" h="1376679">
                  <a:moveTo>
                    <a:pt x="1293627" y="247518"/>
                  </a:moveTo>
                  <a:lnTo>
                    <a:pt x="1293612" y="255138"/>
                  </a:lnTo>
                  <a:lnTo>
                    <a:pt x="1301225" y="255145"/>
                  </a:lnTo>
                  <a:lnTo>
                    <a:pt x="1301239" y="247525"/>
                  </a:lnTo>
                  <a:lnTo>
                    <a:pt x="1293627" y="247518"/>
                  </a:lnTo>
                  <a:close/>
                </a:path>
                <a:path w="1301750" h="1376679">
                  <a:moveTo>
                    <a:pt x="982" y="246255"/>
                  </a:moveTo>
                  <a:lnTo>
                    <a:pt x="975" y="253875"/>
                  </a:lnTo>
                  <a:lnTo>
                    <a:pt x="8369" y="253883"/>
                  </a:lnTo>
                  <a:lnTo>
                    <a:pt x="8384" y="246263"/>
                  </a:lnTo>
                  <a:lnTo>
                    <a:pt x="982" y="246255"/>
                  </a:lnTo>
                  <a:close/>
                </a:path>
                <a:path w="1301750" h="1376679">
                  <a:moveTo>
                    <a:pt x="1301248" y="241175"/>
                  </a:moveTo>
                  <a:lnTo>
                    <a:pt x="1293636" y="241183"/>
                  </a:lnTo>
                  <a:lnTo>
                    <a:pt x="1293627" y="247518"/>
                  </a:lnTo>
                  <a:lnTo>
                    <a:pt x="1301239" y="247525"/>
                  </a:lnTo>
                  <a:lnTo>
                    <a:pt x="1301248" y="241175"/>
                  </a:lnTo>
                  <a:close/>
                </a:path>
                <a:path w="1301750" h="1376679">
                  <a:moveTo>
                    <a:pt x="8390" y="242438"/>
                  </a:moveTo>
                  <a:lnTo>
                    <a:pt x="987" y="242445"/>
                  </a:lnTo>
                  <a:lnTo>
                    <a:pt x="982" y="246255"/>
                  </a:lnTo>
                  <a:lnTo>
                    <a:pt x="8384" y="246263"/>
                  </a:lnTo>
                  <a:lnTo>
                    <a:pt x="8390" y="242438"/>
                  </a:lnTo>
                  <a:close/>
                </a:path>
                <a:path w="1301750" h="1376679">
                  <a:moveTo>
                    <a:pt x="8396" y="238635"/>
                  </a:moveTo>
                  <a:lnTo>
                    <a:pt x="989" y="238635"/>
                  </a:lnTo>
                  <a:lnTo>
                    <a:pt x="988" y="241175"/>
                  </a:lnTo>
                  <a:lnTo>
                    <a:pt x="8391" y="241175"/>
                  </a:lnTo>
                  <a:lnTo>
                    <a:pt x="8390" y="242438"/>
                  </a:lnTo>
                  <a:lnTo>
                    <a:pt x="8396" y="238635"/>
                  </a:lnTo>
                  <a:close/>
                </a:path>
                <a:path w="1301750" h="1376679">
                  <a:moveTo>
                    <a:pt x="1301253" y="238635"/>
                  </a:moveTo>
                  <a:lnTo>
                    <a:pt x="1293641" y="238635"/>
                  </a:lnTo>
                  <a:lnTo>
                    <a:pt x="1293636" y="241175"/>
                  </a:lnTo>
                  <a:lnTo>
                    <a:pt x="1301248" y="241175"/>
                  </a:lnTo>
                  <a:lnTo>
                    <a:pt x="1301253" y="238635"/>
                  </a:lnTo>
                  <a:close/>
                </a:path>
                <a:path w="1301750" h="1376679">
                  <a:moveTo>
                    <a:pt x="8406" y="233548"/>
                  </a:moveTo>
                  <a:lnTo>
                    <a:pt x="995" y="233555"/>
                  </a:lnTo>
                  <a:lnTo>
                    <a:pt x="990" y="238635"/>
                  </a:lnTo>
                  <a:lnTo>
                    <a:pt x="8398" y="238635"/>
                  </a:lnTo>
                  <a:lnTo>
                    <a:pt x="8406" y="233548"/>
                  </a:lnTo>
                  <a:close/>
                </a:path>
                <a:path w="1301750" h="1376679">
                  <a:moveTo>
                    <a:pt x="1301265" y="232285"/>
                  </a:moveTo>
                  <a:lnTo>
                    <a:pt x="1293653" y="232293"/>
                  </a:lnTo>
                  <a:lnTo>
                    <a:pt x="1293643" y="238635"/>
                  </a:lnTo>
                  <a:lnTo>
                    <a:pt x="1301255" y="238635"/>
                  </a:lnTo>
                  <a:lnTo>
                    <a:pt x="1301265" y="232285"/>
                  </a:lnTo>
                  <a:close/>
                </a:path>
                <a:path w="1301750" h="1376679">
                  <a:moveTo>
                    <a:pt x="1293653" y="232285"/>
                  </a:moveTo>
                  <a:lnTo>
                    <a:pt x="8408" y="232285"/>
                  </a:lnTo>
                  <a:lnTo>
                    <a:pt x="8406" y="233548"/>
                  </a:lnTo>
                  <a:lnTo>
                    <a:pt x="1293653" y="232285"/>
                  </a:lnTo>
                  <a:close/>
                </a:path>
                <a:path w="1301750" h="1376679">
                  <a:moveTo>
                    <a:pt x="8415" y="229745"/>
                  </a:moveTo>
                  <a:lnTo>
                    <a:pt x="999" y="229745"/>
                  </a:lnTo>
                  <a:lnTo>
                    <a:pt x="995" y="232285"/>
                  </a:lnTo>
                  <a:lnTo>
                    <a:pt x="8408" y="232285"/>
                  </a:lnTo>
                  <a:lnTo>
                    <a:pt x="8415" y="229745"/>
                  </a:lnTo>
                  <a:close/>
                </a:path>
                <a:path w="1301750" h="1376679">
                  <a:moveTo>
                    <a:pt x="1301272" y="229745"/>
                  </a:moveTo>
                  <a:lnTo>
                    <a:pt x="1293660" y="229745"/>
                  </a:lnTo>
                  <a:lnTo>
                    <a:pt x="1293653" y="232285"/>
                  </a:lnTo>
                  <a:lnTo>
                    <a:pt x="1301265" y="232285"/>
                  </a:lnTo>
                  <a:lnTo>
                    <a:pt x="1301272" y="229745"/>
                  </a:lnTo>
                  <a:close/>
                </a:path>
                <a:path w="1301750" h="1376679">
                  <a:moveTo>
                    <a:pt x="7044" y="963799"/>
                  </a:moveTo>
                  <a:lnTo>
                    <a:pt x="321" y="963805"/>
                  </a:lnTo>
                  <a:lnTo>
                    <a:pt x="313" y="971425"/>
                  </a:lnTo>
                  <a:lnTo>
                    <a:pt x="7029" y="971425"/>
                  </a:lnTo>
                  <a:lnTo>
                    <a:pt x="7044" y="963799"/>
                  </a:lnTo>
                  <a:close/>
                </a:path>
                <a:path w="1301750" h="1376679">
                  <a:moveTo>
                    <a:pt x="1299915" y="962535"/>
                  </a:moveTo>
                  <a:lnTo>
                    <a:pt x="1292290" y="962543"/>
                  </a:lnTo>
                  <a:lnTo>
                    <a:pt x="1292274" y="971425"/>
                  </a:lnTo>
                  <a:lnTo>
                    <a:pt x="1299899" y="971425"/>
                  </a:lnTo>
                  <a:lnTo>
                    <a:pt x="1299915" y="962535"/>
                  </a:lnTo>
                  <a:close/>
                </a:path>
                <a:path w="1301750" h="1376679">
                  <a:moveTo>
                    <a:pt x="7055" y="958725"/>
                  </a:moveTo>
                  <a:lnTo>
                    <a:pt x="326" y="958725"/>
                  </a:lnTo>
                  <a:lnTo>
                    <a:pt x="321" y="963805"/>
                  </a:lnTo>
                  <a:lnTo>
                    <a:pt x="7044" y="963799"/>
                  </a:lnTo>
                  <a:lnTo>
                    <a:pt x="7055" y="958725"/>
                  </a:lnTo>
                  <a:close/>
                </a:path>
                <a:path w="1301750" h="1376679">
                  <a:moveTo>
                    <a:pt x="1292290" y="962535"/>
                  </a:moveTo>
                  <a:lnTo>
                    <a:pt x="7048" y="962535"/>
                  </a:lnTo>
                  <a:lnTo>
                    <a:pt x="7046" y="963799"/>
                  </a:lnTo>
                  <a:lnTo>
                    <a:pt x="1292290" y="962535"/>
                  </a:lnTo>
                  <a:close/>
                </a:path>
                <a:path w="1301750" h="1376679">
                  <a:moveTo>
                    <a:pt x="1292290" y="962543"/>
                  </a:moveTo>
                  <a:lnTo>
                    <a:pt x="13696" y="963799"/>
                  </a:lnTo>
                  <a:lnTo>
                    <a:pt x="7046" y="963799"/>
                  </a:lnTo>
                  <a:lnTo>
                    <a:pt x="1292290" y="962543"/>
                  </a:lnTo>
                  <a:close/>
                </a:path>
                <a:path w="1301750" h="1376679">
                  <a:moveTo>
                    <a:pt x="1299922" y="958725"/>
                  </a:moveTo>
                  <a:lnTo>
                    <a:pt x="1292300" y="958725"/>
                  </a:lnTo>
                  <a:lnTo>
                    <a:pt x="1292290" y="962543"/>
                  </a:lnTo>
                  <a:lnTo>
                    <a:pt x="1299915" y="962535"/>
                  </a:lnTo>
                  <a:lnTo>
                    <a:pt x="1299922" y="958725"/>
                  </a:lnTo>
                  <a:close/>
                </a:path>
                <a:path w="1301750" h="1376679">
                  <a:moveTo>
                    <a:pt x="7064" y="953645"/>
                  </a:moveTo>
                  <a:lnTo>
                    <a:pt x="330" y="953645"/>
                  </a:lnTo>
                  <a:lnTo>
                    <a:pt x="326" y="958725"/>
                  </a:lnTo>
                  <a:lnTo>
                    <a:pt x="7055" y="958719"/>
                  </a:lnTo>
                  <a:lnTo>
                    <a:pt x="7064" y="953645"/>
                  </a:lnTo>
                  <a:close/>
                </a:path>
                <a:path w="1301750" h="1376679">
                  <a:moveTo>
                    <a:pt x="1292302" y="957463"/>
                  </a:moveTo>
                  <a:lnTo>
                    <a:pt x="7055" y="958725"/>
                  </a:lnTo>
                  <a:lnTo>
                    <a:pt x="1292300" y="958725"/>
                  </a:lnTo>
                  <a:lnTo>
                    <a:pt x="1292302" y="957463"/>
                  </a:lnTo>
                  <a:close/>
                </a:path>
                <a:path w="1301750" h="1376679">
                  <a:moveTo>
                    <a:pt x="1299934" y="953645"/>
                  </a:moveTo>
                  <a:lnTo>
                    <a:pt x="1292307" y="953645"/>
                  </a:lnTo>
                  <a:lnTo>
                    <a:pt x="1292302" y="957463"/>
                  </a:lnTo>
                  <a:lnTo>
                    <a:pt x="1299924" y="957455"/>
                  </a:lnTo>
                  <a:lnTo>
                    <a:pt x="1299934" y="953645"/>
                  </a:lnTo>
                  <a:close/>
                </a:path>
                <a:path w="1301750" h="1376679">
                  <a:moveTo>
                    <a:pt x="1292309" y="952375"/>
                  </a:moveTo>
                  <a:lnTo>
                    <a:pt x="7064" y="953645"/>
                  </a:lnTo>
                  <a:lnTo>
                    <a:pt x="1292307" y="953645"/>
                  </a:lnTo>
                  <a:lnTo>
                    <a:pt x="1292309" y="952375"/>
                  </a:lnTo>
                  <a:close/>
                </a:path>
                <a:path w="1301750" h="1376679">
                  <a:moveTo>
                    <a:pt x="7110" y="928239"/>
                  </a:moveTo>
                  <a:lnTo>
                    <a:pt x="354" y="928245"/>
                  </a:lnTo>
                  <a:lnTo>
                    <a:pt x="330" y="952375"/>
                  </a:lnTo>
                  <a:lnTo>
                    <a:pt x="7064" y="952375"/>
                  </a:lnTo>
                  <a:lnTo>
                    <a:pt x="7110" y="928239"/>
                  </a:lnTo>
                  <a:close/>
                </a:path>
                <a:path w="1301750" h="1376679">
                  <a:moveTo>
                    <a:pt x="1299981" y="926975"/>
                  </a:moveTo>
                  <a:lnTo>
                    <a:pt x="1292357" y="926983"/>
                  </a:lnTo>
                  <a:lnTo>
                    <a:pt x="1292309" y="952375"/>
                  </a:lnTo>
                  <a:lnTo>
                    <a:pt x="1299934" y="952375"/>
                  </a:lnTo>
                  <a:lnTo>
                    <a:pt x="1299981" y="926975"/>
                  </a:lnTo>
                  <a:close/>
                </a:path>
                <a:path w="1301750" h="1376679">
                  <a:moveTo>
                    <a:pt x="1292319" y="947295"/>
                  </a:moveTo>
                  <a:lnTo>
                    <a:pt x="7074" y="948565"/>
                  </a:lnTo>
                  <a:lnTo>
                    <a:pt x="1292316" y="948565"/>
                  </a:lnTo>
                  <a:lnTo>
                    <a:pt x="1292319" y="947295"/>
                  </a:lnTo>
                  <a:close/>
                </a:path>
                <a:path w="1301750" h="1376679">
                  <a:moveTo>
                    <a:pt x="7124" y="921895"/>
                  </a:moveTo>
                  <a:lnTo>
                    <a:pt x="360" y="921895"/>
                  </a:lnTo>
                  <a:lnTo>
                    <a:pt x="354" y="928245"/>
                  </a:lnTo>
                  <a:lnTo>
                    <a:pt x="7110" y="928239"/>
                  </a:lnTo>
                  <a:lnTo>
                    <a:pt x="7124" y="921895"/>
                  </a:lnTo>
                  <a:close/>
                </a:path>
                <a:path w="1301750" h="1376679">
                  <a:moveTo>
                    <a:pt x="1299992" y="921895"/>
                  </a:moveTo>
                  <a:lnTo>
                    <a:pt x="1292366" y="921895"/>
                  </a:lnTo>
                  <a:lnTo>
                    <a:pt x="1292357" y="926983"/>
                  </a:lnTo>
                  <a:lnTo>
                    <a:pt x="1299981" y="926975"/>
                  </a:lnTo>
                  <a:lnTo>
                    <a:pt x="1299992" y="921895"/>
                  </a:lnTo>
                  <a:close/>
                </a:path>
                <a:path w="1301750" h="1376679">
                  <a:moveTo>
                    <a:pt x="1292368" y="920625"/>
                  </a:moveTo>
                  <a:lnTo>
                    <a:pt x="7124" y="921895"/>
                  </a:lnTo>
                  <a:lnTo>
                    <a:pt x="1292366" y="921895"/>
                  </a:lnTo>
                  <a:lnTo>
                    <a:pt x="1292368" y="920625"/>
                  </a:lnTo>
                  <a:close/>
                </a:path>
                <a:path w="1301750" h="1376679">
                  <a:moveTo>
                    <a:pt x="7162" y="901575"/>
                  </a:moveTo>
                  <a:lnTo>
                    <a:pt x="378" y="901575"/>
                  </a:lnTo>
                  <a:lnTo>
                    <a:pt x="360" y="920625"/>
                  </a:lnTo>
                  <a:lnTo>
                    <a:pt x="7124" y="920625"/>
                  </a:lnTo>
                  <a:lnTo>
                    <a:pt x="7162" y="901575"/>
                  </a:lnTo>
                  <a:close/>
                </a:path>
                <a:path w="1301750" h="1376679">
                  <a:moveTo>
                    <a:pt x="1300030" y="901575"/>
                  </a:moveTo>
                  <a:lnTo>
                    <a:pt x="1292406" y="901575"/>
                  </a:lnTo>
                  <a:lnTo>
                    <a:pt x="1292387" y="910465"/>
                  </a:lnTo>
                  <a:lnTo>
                    <a:pt x="7143" y="911735"/>
                  </a:lnTo>
                  <a:lnTo>
                    <a:pt x="1292387" y="911735"/>
                  </a:lnTo>
                  <a:lnTo>
                    <a:pt x="1292368" y="920625"/>
                  </a:lnTo>
                  <a:lnTo>
                    <a:pt x="1299992" y="920625"/>
                  </a:lnTo>
                  <a:lnTo>
                    <a:pt x="1300030" y="901575"/>
                  </a:lnTo>
                  <a:close/>
                </a:path>
                <a:path w="1301750" h="1376679">
                  <a:moveTo>
                    <a:pt x="7169" y="896489"/>
                  </a:moveTo>
                  <a:lnTo>
                    <a:pt x="383" y="896495"/>
                  </a:lnTo>
                  <a:lnTo>
                    <a:pt x="378" y="901575"/>
                  </a:lnTo>
                  <a:lnTo>
                    <a:pt x="7162" y="901569"/>
                  </a:lnTo>
                  <a:lnTo>
                    <a:pt x="7169" y="896489"/>
                  </a:lnTo>
                  <a:close/>
                </a:path>
                <a:path w="1301750" h="1376679">
                  <a:moveTo>
                    <a:pt x="1292408" y="900313"/>
                  </a:moveTo>
                  <a:lnTo>
                    <a:pt x="7162" y="901575"/>
                  </a:lnTo>
                  <a:lnTo>
                    <a:pt x="1292406" y="901575"/>
                  </a:lnTo>
                  <a:lnTo>
                    <a:pt x="1292408" y="900313"/>
                  </a:lnTo>
                  <a:close/>
                </a:path>
                <a:path w="1301750" h="1376679">
                  <a:moveTo>
                    <a:pt x="1300039" y="895225"/>
                  </a:moveTo>
                  <a:lnTo>
                    <a:pt x="1292416" y="895233"/>
                  </a:lnTo>
                  <a:lnTo>
                    <a:pt x="1292408" y="900313"/>
                  </a:lnTo>
                  <a:lnTo>
                    <a:pt x="1300030" y="900305"/>
                  </a:lnTo>
                  <a:lnTo>
                    <a:pt x="1300039" y="895225"/>
                  </a:lnTo>
                  <a:close/>
                </a:path>
                <a:path w="1301750" h="1376679">
                  <a:moveTo>
                    <a:pt x="1292416" y="895225"/>
                  </a:moveTo>
                  <a:lnTo>
                    <a:pt x="7171" y="895225"/>
                  </a:lnTo>
                  <a:lnTo>
                    <a:pt x="7169" y="896489"/>
                  </a:lnTo>
                  <a:lnTo>
                    <a:pt x="1292416" y="895225"/>
                  </a:lnTo>
                  <a:close/>
                </a:path>
                <a:path w="1301750" h="1376679">
                  <a:moveTo>
                    <a:pt x="7181" y="891415"/>
                  </a:moveTo>
                  <a:lnTo>
                    <a:pt x="388" y="891415"/>
                  </a:lnTo>
                  <a:lnTo>
                    <a:pt x="383" y="895225"/>
                  </a:lnTo>
                  <a:lnTo>
                    <a:pt x="7171" y="895225"/>
                  </a:lnTo>
                  <a:lnTo>
                    <a:pt x="7181" y="891415"/>
                  </a:lnTo>
                  <a:close/>
                </a:path>
                <a:path w="1301750" h="1376679">
                  <a:moveTo>
                    <a:pt x="1300049" y="891415"/>
                  </a:moveTo>
                  <a:lnTo>
                    <a:pt x="1292423" y="891415"/>
                  </a:lnTo>
                  <a:lnTo>
                    <a:pt x="1292416" y="895225"/>
                  </a:lnTo>
                  <a:lnTo>
                    <a:pt x="1300039" y="895225"/>
                  </a:lnTo>
                  <a:lnTo>
                    <a:pt x="1300049" y="891415"/>
                  </a:lnTo>
                  <a:close/>
                </a:path>
                <a:path w="1301750" h="1376679">
                  <a:moveTo>
                    <a:pt x="7214" y="873635"/>
                  </a:moveTo>
                  <a:lnTo>
                    <a:pt x="404" y="873635"/>
                  </a:lnTo>
                  <a:lnTo>
                    <a:pt x="388" y="891415"/>
                  </a:lnTo>
                  <a:lnTo>
                    <a:pt x="7181" y="891409"/>
                  </a:lnTo>
                  <a:lnTo>
                    <a:pt x="7214" y="873635"/>
                  </a:lnTo>
                  <a:close/>
                </a:path>
                <a:path w="1301750" h="1376679">
                  <a:moveTo>
                    <a:pt x="1292425" y="890153"/>
                  </a:moveTo>
                  <a:lnTo>
                    <a:pt x="7181" y="891415"/>
                  </a:lnTo>
                  <a:lnTo>
                    <a:pt x="1292423" y="891415"/>
                  </a:lnTo>
                  <a:lnTo>
                    <a:pt x="1292425" y="890153"/>
                  </a:lnTo>
                  <a:close/>
                </a:path>
                <a:path w="1301750" h="1376679">
                  <a:moveTo>
                    <a:pt x="1300079" y="873635"/>
                  </a:moveTo>
                  <a:lnTo>
                    <a:pt x="1292458" y="873635"/>
                  </a:lnTo>
                  <a:lnTo>
                    <a:pt x="1292425" y="890153"/>
                  </a:lnTo>
                  <a:lnTo>
                    <a:pt x="1300049" y="890145"/>
                  </a:lnTo>
                  <a:lnTo>
                    <a:pt x="1300079" y="873635"/>
                  </a:lnTo>
                  <a:close/>
                </a:path>
                <a:path w="1301750" h="1376679">
                  <a:moveTo>
                    <a:pt x="7228" y="864739"/>
                  </a:moveTo>
                  <a:lnTo>
                    <a:pt x="412" y="864745"/>
                  </a:lnTo>
                  <a:lnTo>
                    <a:pt x="404" y="873635"/>
                  </a:lnTo>
                  <a:lnTo>
                    <a:pt x="7214" y="873629"/>
                  </a:lnTo>
                  <a:lnTo>
                    <a:pt x="7228" y="864739"/>
                  </a:lnTo>
                  <a:close/>
                </a:path>
                <a:path w="1301750" h="1376679">
                  <a:moveTo>
                    <a:pt x="1292461" y="872373"/>
                  </a:moveTo>
                  <a:lnTo>
                    <a:pt x="7214" y="873635"/>
                  </a:lnTo>
                  <a:lnTo>
                    <a:pt x="1292458" y="873635"/>
                  </a:lnTo>
                  <a:lnTo>
                    <a:pt x="1292461" y="872373"/>
                  </a:lnTo>
                  <a:close/>
                </a:path>
                <a:path w="1301750" h="1376679">
                  <a:moveTo>
                    <a:pt x="1300098" y="863475"/>
                  </a:moveTo>
                  <a:lnTo>
                    <a:pt x="1292475" y="863483"/>
                  </a:lnTo>
                  <a:lnTo>
                    <a:pt x="1292461" y="872373"/>
                  </a:lnTo>
                  <a:lnTo>
                    <a:pt x="1300082" y="872365"/>
                  </a:lnTo>
                  <a:lnTo>
                    <a:pt x="1300098" y="863475"/>
                  </a:lnTo>
                  <a:close/>
                </a:path>
                <a:path w="1301750" h="1376679">
                  <a:moveTo>
                    <a:pt x="1292475" y="863475"/>
                  </a:moveTo>
                  <a:lnTo>
                    <a:pt x="7230" y="863475"/>
                  </a:lnTo>
                  <a:lnTo>
                    <a:pt x="7228" y="864739"/>
                  </a:lnTo>
                  <a:lnTo>
                    <a:pt x="1292475" y="863475"/>
                  </a:lnTo>
                  <a:close/>
                </a:path>
                <a:path w="1301750" h="1376679">
                  <a:moveTo>
                    <a:pt x="7264" y="845689"/>
                  </a:moveTo>
                  <a:lnTo>
                    <a:pt x="430" y="845695"/>
                  </a:lnTo>
                  <a:lnTo>
                    <a:pt x="413" y="863475"/>
                  </a:lnTo>
                  <a:lnTo>
                    <a:pt x="7230" y="863475"/>
                  </a:lnTo>
                  <a:lnTo>
                    <a:pt x="7264" y="845689"/>
                  </a:lnTo>
                  <a:close/>
                </a:path>
                <a:path w="1301750" h="1376679">
                  <a:moveTo>
                    <a:pt x="1300133" y="844425"/>
                  </a:moveTo>
                  <a:lnTo>
                    <a:pt x="1292511" y="844433"/>
                  </a:lnTo>
                  <a:lnTo>
                    <a:pt x="1292475" y="863475"/>
                  </a:lnTo>
                  <a:lnTo>
                    <a:pt x="1300098" y="863475"/>
                  </a:lnTo>
                  <a:lnTo>
                    <a:pt x="1300133" y="844425"/>
                  </a:lnTo>
                  <a:close/>
                </a:path>
                <a:path w="1301750" h="1376679">
                  <a:moveTo>
                    <a:pt x="1292511" y="844425"/>
                  </a:moveTo>
                  <a:lnTo>
                    <a:pt x="7266" y="844425"/>
                  </a:lnTo>
                  <a:lnTo>
                    <a:pt x="7264" y="845689"/>
                  </a:lnTo>
                  <a:lnTo>
                    <a:pt x="1292511" y="844425"/>
                  </a:lnTo>
                  <a:close/>
                </a:path>
                <a:path w="1301750" h="1376679">
                  <a:moveTo>
                    <a:pt x="438" y="835535"/>
                  </a:moveTo>
                  <a:lnTo>
                    <a:pt x="431" y="844425"/>
                  </a:lnTo>
                  <a:lnTo>
                    <a:pt x="7266" y="844425"/>
                  </a:lnTo>
                  <a:lnTo>
                    <a:pt x="7282" y="835542"/>
                  </a:lnTo>
                  <a:lnTo>
                    <a:pt x="438" y="835535"/>
                  </a:lnTo>
                  <a:close/>
                </a:path>
                <a:path w="1301750" h="1376679">
                  <a:moveTo>
                    <a:pt x="1292525" y="836798"/>
                  </a:moveTo>
                  <a:lnTo>
                    <a:pt x="1292511" y="844425"/>
                  </a:lnTo>
                  <a:lnTo>
                    <a:pt x="1300133" y="844425"/>
                  </a:lnTo>
                  <a:lnTo>
                    <a:pt x="1300150" y="836805"/>
                  </a:lnTo>
                  <a:lnTo>
                    <a:pt x="1292525" y="836798"/>
                  </a:lnTo>
                  <a:close/>
                </a:path>
                <a:path w="1301750" h="1376679">
                  <a:moveTo>
                    <a:pt x="1300169" y="825375"/>
                  </a:moveTo>
                  <a:lnTo>
                    <a:pt x="1292546" y="825383"/>
                  </a:lnTo>
                  <a:lnTo>
                    <a:pt x="1292525" y="836798"/>
                  </a:lnTo>
                  <a:lnTo>
                    <a:pt x="1300150" y="836805"/>
                  </a:lnTo>
                  <a:lnTo>
                    <a:pt x="1300169" y="825375"/>
                  </a:lnTo>
                  <a:close/>
                </a:path>
                <a:path w="1301750" h="1376679">
                  <a:moveTo>
                    <a:pt x="7299" y="826639"/>
                  </a:moveTo>
                  <a:lnTo>
                    <a:pt x="447" y="826645"/>
                  </a:lnTo>
                  <a:lnTo>
                    <a:pt x="438" y="835535"/>
                  </a:lnTo>
                  <a:lnTo>
                    <a:pt x="7282" y="835542"/>
                  </a:lnTo>
                  <a:lnTo>
                    <a:pt x="7299" y="826639"/>
                  </a:lnTo>
                  <a:close/>
                </a:path>
                <a:path w="1301750" h="1376679">
                  <a:moveTo>
                    <a:pt x="1292546" y="825375"/>
                  </a:moveTo>
                  <a:lnTo>
                    <a:pt x="7301" y="825375"/>
                  </a:lnTo>
                  <a:lnTo>
                    <a:pt x="7299" y="826639"/>
                  </a:lnTo>
                  <a:lnTo>
                    <a:pt x="1292546" y="825375"/>
                  </a:lnTo>
                  <a:close/>
                </a:path>
                <a:path w="1301750" h="1376679">
                  <a:moveTo>
                    <a:pt x="7351" y="798705"/>
                  </a:moveTo>
                  <a:lnTo>
                    <a:pt x="473" y="798705"/>
                  </a:lnTo>
                  <a:lnTo>
                    <a:pt x="447" y="825375"/>
                  </a:lnTo>
                  <a:lnTo>
                    <a:pt x="7301" y="825375"/>
                  </a:lnTo>
                  <a:lnTo>
                    <a:pt x="7351" y="798705"/>
                  </a:lnTo>
                  <a:close/>
                </a:path>
                <a:path w="1301750" h="1376679">
                  <a:moveTo>
                    <a:pt x="1300220" y="798705"/>
                  </a:moveTo>
                  <a:lnTo>
                    <a:pt x="1292598" y="798705"/>
                  </a:lnTo>
                  <a:lnTo>
                    <a:pt x="1292546" y="825375"/>
                  </a:lnTo>
                  <a:lnTo>
                    <a:pt x="1300169" y="825375"/>
                  </a:lnTo>
                  <a:lnTo>
                    <a:pt x="1300220" y="798705"/>
                  </a:lnTo>
                  <a:close/>
                </a:path>
                <a:path w="1301750" h="1376679">
                  <a:moveTo>
                    <a:pt x="7354" y="797435"/>
                  </a:moveTo>
                  <a:lnTo>
                    <a:pt x="7351" y="798705"/>
                  </a:lnTo>
                  <a:lnTo>
                    <a:pt x="1292598" y="798705"/>
                  </a:lnTo>
                  <a:lnTo>
                    <a:pt x="7354" y="797435"/>
                  </a:lnTo>
                  <a:close/>
                </a:path>
                <a:path w="1301750" h="1376679">
                  <a:moveTo>
                    <a:pt x="7408" y="769495"/>
                  </a:moveTo>
                  <a:lnTo>
                    <a:pt x="500" y="769495"/>
                  </a:lnTo>
                  <a:lnTo>
                    <a:pt x="473" y="797435"/>
                  </a:lnTo>
                  <a:lnTo>
                    <a:pt x="7354" y="797435"/>
                  </a:lnTo>
                  <a:lnTo>
                    <a:pt x="7408" y="769495"/>
                  </a:lnTo>
                  <a:close/>
                </a:path>
                <a:path w="1301750" h="1376679">
                  <a:moveTo>
                    <a:pt x="1300274" y="769495"/>
                  </a:moveTo>
                  <a:lnTo>
                    <a:pt x="1292653" y="769495"/>
                  </a:lnTo>
                  <a:lnTo>
                    <a:pt x="1292598" y="797435"/>
                  </a:lnTo>
                  <a:lnTo>
                    <a:pt x="1300220" y="797435"/>
                  </a:lnTo>
                  <a:lnTo>
                    <a:pt x="1300274" y="769495"/>
                  </a:lnTo>
                  <a:close/>
                </a:path>
                <a:path w="1301750" h="1376679">
                  <a:moveTo>
                    <a:pt x="7465" y="737739"/>
                  </a:moveTo>
                  <a:lnTo>
                    <a:pt x="530" y="737745"/>
                  </a:lnTo>
                  <a:lnTo>
                    <a:pt x="500" y="769495"/>
                  </a:lnTo>
                  <a:lnTo>
                    <a:pt x="7408" y="768225"/>
                  </a:lnTo>
                  <a:lnTo>
                    <a:pt x="7465" y="737739"/>
                  </a:lnTo>
                  <a:close/>
                </a:path>
                <a:path w="1301750" h="1376679">
                  <a:moveTo>
                    <a:pt x="1300333" y="736475"/>
                  </a:moveTo>
                  <a:lnTo>
                    <a:pt x="1292712" y="736483"/>
                  </a:lnTo>
                  <a:lnTo>
                    <a:pt x="1292653" y="768225"/>
                  </a:lnTo>
                  <a:lnTo>
                    <a:pt x="1300274" y="768225"/>
                  </a:lnTo>
                  <a:lnTo>
                    <a:pt x="1300333" y="736475"/>
                  </a:lnTo>
                  <a:close/>
                </a:path>
                <a:path w="1301750" h="1376679">
                  <a:moveTo>
                    <a:pt x="1292712" y="736475"/>
                  </a:moveTo>
                  <a:lnTo>
                    <a:pt x="7467" y="736475"/>
                  </a:lnTo>
                  <a:lnTo>
                    <a:pt x="7465" y="737739"/>
                  </a:lnTo>
                  <a:lnTo>
                    <a:pt x="1292712" y="736475"/>
                  </a:lnTo>
                  <a:close/>
                </a:path>
                <a:path w="1301750" h="1376679">
                  <a:moveTo>
                    <a:pt x="7524" y="705995"/>
                  </a:moveTo>
                  <a:lnTo>
                    <a:pt x="559" y="705995"/>
                  </a:lnTo>
                  <a:lnTo>
                    <a:pt x="531" y="736475"/>
                  </a:lnTo>
                  <a:lnTo>
                    <a:pt x="7467" y="736475"/>
                  </a:lnTo>
                  <a:lnTo>
                    <a:pt x="7524" y="705995"/>
                  </a:lnTo>
                  <a:close/>
                </a:path>
                <a:path w="1301750" h="1376679">
                  <a:moveTo>
                    <a:pt x="1300392" y="705995"/>
                  </a:moveTo>
                  <a:lnTo>
                    <a:pt x="1292769" y="705995"/>
                  </a:lnTo>
                  <a:lnTo>
                    <a:pt x="1292712" y="736475"/>
                  </a:lnTo>
                  <a:lnTo>
                    <a:pt x="1300333" y="736475"/>
                  </a:lnTo>
                  <a:lnTo>
                    <a:pt x="1300392" y="705995"/>
                  </a:lnTo>
                  <a:close/>
                </a:path>
                <a:path w="1301750" h="1376679">
                  <a:moveTo>
                    <a:pt x="1292771" y="704725"/>
                  </a:moveTo>
                  <a:lnTo>
                    <a:pt x="7527" y="704725"/>
                  </a:lnTo>
                  <a:lnTo>
                    <a:pt x="7524" y="705995"/>
                  </a:lnTo>
                  <a:lnTo>
                    <a:pt x="1292769" y="705995"/>
                  </a:lnTo>
                  <a:lnTo>
                    <a:pt x="1292771" y="704725"/>
                  </a:lnTo>
                  <a:close/>
                </a:path>
                <a:path w="1301750" h="1376679">
                  <a:moveTo>
                    <a:pt x="7707" y="609475"/>
                  </a:moveTo>
                  <a:lnTo>
                    <a:pt x="648" y="609475"/>
                  </a:lnTo>
                  <a:lnTo>
                    <a:pt x="559" y="704725"/>
                  </a:lnTo>
                  <a:lnTo>
                    <a:pt x="7527" y="704725"/>
                  </a:lnTo>
                  <a:lnTo>
                    <a:pt x="7707" y="609475"/>
                  </a:lnTo>
                  <a:close/>
                </a:path>
                <a:path w="1301750" h="1376679">
                  <a:moveTo>
                    <a:pt x="1300570" y="609475"/>
                  </a:moveTo>
                  <a:lnTo>
                    <a:pt x="1292951" y="609475"/>
                  </a:lnTo>
                  <a:lnTo>
                    <a:pt x="1292771" y="704725"/>
                  </a:lnTo>
                  <a:lnTo>
                    <a:pt x="1300392" y="704725"/>
                  </a:lnTo>
                  <a:lnTo>
                    <a:pt x="1300570" y="609475"/>
                  </a:lnTo>
                  <a:close/>
                </a:path>
                <a:path w="1301750" h="1376679">
                  <a:moveTo>
                    <a:pt x="1292828" y="674245"/>
                  </a:moveTo>
                  <a:close/>
                </a:path>
                <a:path w="1301750" h="1376679">
                  <a:moveTo>
                    <a:pt x="1292830" y="672975"/>
                  </a:moveTo>
                  <a:lnTo>
                    <a:pt x="7586" y="672975"/>
                  </a:lnTo>
                  <a:lnTo>
                    <a:pt x="1292828" y="674245"/>
                  </a:lnTo>
                  <a:lnTo>
                    <a:pt x="1292830" y="672975"/>
                  </a:lnTo>
                  <a:close/>
                </a:path>
                <a:path w="1301750" h="1376679">
                  <a:moveTo>
                    <a:pt x="7709" y="608212"/>
                  </a:moveTo>
                  <a:lnTo>
                    <a:pt x="7707" y="609475"/>
                  </a:lnTo>
                  <a:lnTo>
                    <a:pt x="1292951" y="609468"/>
                  </a:lnTo>
                  <a:lnTo>
                    <a:pt x="7709" y="608212"/>
                  </a:lnTo>
                  <a:close/>
                </a:path>
                <a:path w="1301750" h="1376679">
                  <a:moveTo>
                    <a:pt x="1300607" y="589155"/>
                  </a:moveTo>
                  <a:lnTo>
                    <a:pt x="1292987" y="589155"/>
                  </a:lnTo>
                  <a:lnTo>
                    <a:pt x="1292951" y="609468"/>
                  </a:lnTo>
                  <a:lnTo>
                    <a:pt x="1300570" y="609475"/>
                  </a:lnTo>
                  <a:lnTo>
                    <a:pt x="1300607" y="589155"/>
                  </a:lnTo>
                  <a:close/>
                </a:path>
                <a:path w="1301750" h="1376679">
                  <a:moveTo>
                    <a:pt x="7745" y="589155"/>
                  </a:moveTo>
                  <a:lnTo>
                    <a:pt x="667" y="589155"/>
                  </a:lnTo>
                  <a:lnTo>
                    <a:pt x="648" y="608205"/>
                  </a:lnTo>
                  <a:lnTo>
                    <a:pt x="7709" y="608212"/>
                  </a:lnTo>
                  <a:lnTo>
                    <a:pt x="7745" y="589155"/>
                  </a:lnTo>
                  <a:close/>
                </a:path>
                <a:path w="1301750" h="1376679">
                  <a:moveTo>
                    <a:pt x="1292989" y="587885"/>
                  </a:moveTo>
                  <a:lnTo>
                    <a:pt x="7745" y="589155"/>
                  </a:lnTo>
                  <a:lnTo>
                    <a:pt x="1292987" y="589155"/>
                  </a:lnTo>
                  <a:lnTo>
                    <a:pt x="1292989" y="587885"/>
                  </a:lnTo>
                  <a:close/>
                </a:path>
                <a:path w="1301750" h="1376679">
                  <a:moveTo>
                    <a:pt x="7780" y="570105"/>
                  </a:moveTo>
                  <a:lnTo>
                    <a:pt x="684" y="570105"/>
                  </a:lnTo>
                  <a:lnTo>
                    <a:pt x="667" y="587885"/>
                  </a:lnTo>
                  <a:lnTo>
                    <a:pt x="7745" y="587885"/>
                  </a:lnTo>
                  <a:lnTo>
                    <a:pt x="7780" y="570105"/>
                  </a:lnTo>
                  <a:close/>
                </a:path>
                <a:path w="1301750" h="1376679">
                  <a:moveTo>
                    <a:pt x="1300643" y="570105"/>
                  </a:moveTo>
                  <a:lnTo>
                    <a:pt x="1293025" y="570105"/>
                  </a:lnTo>
                  <a:lnTo>
                    <a:pt x="1292989" y="587885"/>
                  </a:lnTo>
                  <a:lnTo>
                    <a:pt x="1300607" y="587885"/>
                  </a:lnTo>
                  <a:lnTo>
                    <a:pt x="1300643" y="570105"/>
                  </a:lnTo>
                  <a:close/>
                </a:path>
                <a:path w="1301750" h="1376679">
                  <a:moveTo>
                    <a:pt x="7029" y="971425"/>
                  </a:moveTo>
                  <a:lnTo>
                    <a:pt x="313" y="971425"/>
                  </a:lnTo>
                  <a:lnTo>
                    <a:pt x="295" y="990475"/>
                  </a:lnTo>
                  <a:lnTo>
                    <a:pt x="6993" y="990475"/>
                  </a:lnTo>
                  <a:lnTo>
                    <a:pt x="7029" y="971425"/>
                  </a:lnTo>
                  <a:close/>
                </a:path>
                <a:path w="1301750" h="1376679">
                  <a:moveTo>
                    <a:pt x="1299899" y="971425"/>
                  </a:moveTo>
                  <a:lnTo>
                    <a:pt x="1292274" y="971425"/>
                  </a:lnTo>
                  <a:lnTo>
                    <a:pt x="1292238" y="990475"/>
                  </a:lnTo>
                  <a:lnTo>
                    <a:pt x="1299863" y="990475"/>
                  </a:lnTo>
                  <a:lnTo>
                    <a:pt x="1299899" y="971425"/>
                  </a:lnTo>
                  <a:close/>
                </a:path>
                <a:path w="1301750" h="1376679">
                  <a:moveTo>
                    <a:pt x="6993" y="990475"/>
                  </a:moveTo>
                  <a:lnTo>
                    <a:pt x="295" y="990475"/>
                  </a:lnTo>
                  <a:lnTo>
                    <a:pt x="277" y="1009525"/>
                  </a:lnTo>
                  <a:lnTo>
                    <a:pt x="6958" y="1009525"/>
                  </a:lnTo>
                  <a:lnTo>
                    <a:pt x="6993" y="990475"/>
                  </a:lnTo>
                  <a:close/>
                </a:path>
                <a:path w="1301750" h="1376679">
                  <a:moveTo>
                    <a:pt x="1299863" y="990475"/>
                  </a:moveTo>
                  <a:lnTo>
                    <a:pt x="1292238" y="990475"/>
                  </a:lnTo>
                  <a:lnTo>
                    <a:pt x="1292203" y="1009525"/>
                  </a:lnTo>
                  <a:lnTo>
                    <a:pt x="1299828" y="1009525"/>
                  </a:lnTo>
                  <a:lnTo>
                    <a:pt x="1299863" y="990475"/>
                  </a:lnTo>
                  <a:close/>
                </a:path>
                <a:path w="1301750" h="1376679">
                  <a:moveTo>
                    <a:pt x="6773" y="1108712"/>
                  </a:moveTo>
                  <a:lnTo>
                    <a:pt x="186" y="1108712"/>
                  </a:lnTo>
                  <a:lnTo>
                    <a:pt x="184" y="1111125"/>
                  </a:lnTo>
                  <a:lnTo>
                    <a:pt x="6768" y="1111125"/>
                  </a:lnTo>
                  <a:lnTo>
                    <a:pt x="6773" y="1108712"/>
                  </a:lnTo>
                  <a:close/>
                </a:path>
                <a:path w="1301750" h="1376679">
                  <a:moveTo>
                    <a:pt x="1299645" y="1108585"/>
                  </a:moveTo>
                  <a:lnTo>
                    <a:pt x="1292018" y="1108586"/>
                  </a:lnTo>
                  <a:lnTo>
                    <a:pt x="1292013" y="1111125"/>
                  </a:lnTo>
                  <a:lnTo>
                    <a:pt x="1299640" y="1111125"/>
                  </a:lnTo>
                  <a:lnTo>
                    <a:pt x="1299645" y="1108585"/>
                  </a:lnTo>
                  <a:close/>
                </a:path>
                <a:path w="1301750" h="1376679">
                  <a:moveTo>
                    <a:pt x="188" y="1106045"/>
                  </a:moveTo>
                  <a:lnTo>
                    <a:pt x="186" y="1108712"/>
                  </a:lnTo>
                  <a:lnTo>
                    <a:pt x="6773" y="1108712"/>
                  </a:lnTo>
                  <a:lnTo>
                    <a:pt x="6778" y="1106046"/>
                  </a:lnTo>
                  <a:lnTo>
                    <a:pt x="188" y="1106045"/>
                  </a:lnTo>
                  <a:close/>
                </a:path>
                <a:path w="1301750" h="1376679">
                  <a:moveTo>
                    <a:pt x="1292023" y="1106172"/>
                  </a:moveTo>
                  <a:lnTo>
                    <a:pt x="1292018" y="1108586"/>
                  </a:lnTo>
                  <a:lnTo>
                    <a:pt x="1299645" y="1108585"/>
                  </a:lnTo>
                  <a:lnTo>
                    <a:pt x="1299649" y="1106172"/>
                  </a:lnTo>
                  <a:lnTo>
                    <a:pt x="1292023" y="1106172"/>
                  </a:lnTo>
                  <a:close/>
                </a:path>
                <a:path w="1301750" h="1376679">
                  <a:moveTo>
                    <a:pt x="6778" y="1106046"/>
                  </a:moveTo>
                  <a:lnTo>
                    <a:pt x="1292023" y="1106172"/>
                  </a:lnTo>
                  <a:lnTo>
                    <a:pt x="6778" y="1106046"/>
                  </a:lnTo>
                  <a:close/>
                </a:path>
                <a:path w="1301750" h="1376679">
                  <a:moveTo>
                    <a:pt x="1299654" y="1103505"/>
                  </a:moveTo>
                  <a:lnTo>
                    <a:pt x="1292028" y="1103506"/>
                  </a:lnTo>
                  <a:lnTo>
                    <a:pt x="1292023" y="1106045"/>
                  </a:lnTo>
                  <a:lnTo>
                    <a:pt x="1299650" y="1106045"/>
                  </a:lnTo>
                  <a:lnTo>
                    <a:pt x="1299654" y="1103505"/>
                  </a:lnTo>
                  <a:close/>
                </a:path>
                <a:path w="1301750" h="1376679">
                  <a:moveTo>
                    <a:pt x="1292023" y="1106045"/>
                  </a:moveTo>
                  <a:lnTo>
                    <a:pt x="6778" y="1106045"/>
                  </a:lnTo>
                  <a:lnTo>
                    <a:pt x="1292023" y="1106172"/>
                  </a:lnTo>
                  <a:close/>
                </a:path>
                <a:path w="1301750" h="1376679">
                  <a:moveTo>
                    <a:pt x="6783" y="1103632"/>
                  </a:moveTo>
                  <a:lnTo>
                    <a:pt x="191" y="1103632"/>
                  </a:lnTo>
                  <a:lnTo>
                    <a:pt x="188" y="1106045"/>
                  </a:lnTo>
                  <a:lnTo>
                    <a:pt x="6778" y="1106045"/>
                  </a:lnTo>
                  <a:lnTo>
                    <a:pt x="6783" y="1103632"/>
                  </a:lnTo>
                  <a:close/>
                </a:path>
                <a:path w="1301750" h="1376679">
                  <a:moveTo>
                    <a:pt x="6787" y="1101092"/>
                  </a:moveTo>
                  <a:lnTo>
                    <a:pt x="193" y="1101092"/>
                  </a:lnTo>
                  <a:lnTo>
                    <a:pt x="191" y="1103632"/>
                  </a:lnTo>
                  <a:lnTo>
                    <a:pt x="6783" y="1103632"/>
                  </a:lnTo>
                  <a:lnTo>
                    <a:pt x="6787" y="1101092"/>
                  </a:lnTo>
                  <a:close/>
                </a:path>
                <a:path w="1301750" h="1376679">
                  <a:moveTo>
                    <a:pt x="1299659" y="1100965"/>
                  </a:moveTo>
                  <a:lnTo>
                    <a:pt x="1292032" y="1100966"/>
                  </a:lnTo>
                  <a:lnTo>
                    <a:pt x="1292028" y="1103506"/>
                  </a:lnTo>
                  <a:lnTo>
                    <a:pt x="1299654" y="1103505"/>
                  </a:lnTo>
                  <a:lnTo>
                    <a:pt x="1299659" y="1100965"/>
                  </a:lnTo>
                  <a:close/>
                </a:path>
                <a:path w="1301750" h="1376679">
                  <a:moveTo>
                    <a:pt x="6809" y="1089662"/>
                  </a:moveTo>
                  <a:lnTo>
                    <a:pt x="204" y="1089662"/>
                  </a:lnTo>
                  <a:lnTo>
                    <a:pt x="193" y="1101092"/>
                  </a:lnTo>
                  <a:lnTo>
                    <a:pt x="6787" y="1101092"/>
                  </a:lnTo>
                  <a:lnTo>
                    <a:pt x="6809" y="1089662"/>
                  </a:lnTo>
                  <a:close/>
                </a:path>
                <a:path w="1301750" h="1376679">
                  <a:moveTo>
                    <a:pt x="1299680" y="1089535"/>
                  </a:moveTo>
                  <a:lnTo>
                    <a:pt x="1292053" y="1089536"/>
                  </a:lnTo>
                  <a:lnTo>
                    <a:pt x="1292032" y="1100966"/>
                  </a:lnTo>
                  <a:lnTo>
                    <a:pt x="1299659" y="1100965"/>
                  </a:lnTo>
                  <a:lnTo>
                    <a:pt x="1299680" y="1089535"/>
                  </a:lnTo>
                  <a:close/>
                </a:path>
                <a:path w="1301750" h="1376679">
                  <a:moveTo>
                    <a:pt x="1292053" y="1089535"/>
                  </a:moveTo>
                  <a:lnTo>
                    <a:pt x="6809" y="1089535"/>
                  </a:lnTo>
                  <a:lnTo>
                    <a:pt x="1292053" y="1089535"/>
                  </a:lnTo>
                  <a:close/>
                </a:path>
                <a:path w="1301750" h="1376679">
                  <a:moveTo>
                    <a:pt x="6825" y="1080772"/>
                  </a:moveTo>
                  <a:lnTo>
                    <a:pt x="212" y="1080772"/>
                  </a:lnTo>
                  <a:lnTo>
                    <a:pt x="204" y="1089535"/>
                  </a:lnTo>
                  <a:lnTo>
                    <a:pt x="6809" y="1089535"/>
                  </a:lnTo>
                  <a:lnTo>
                    <a:pt x="6825" y="1080772"/>
                  </a:lnTo>
                  <a:close/>
                </a:path>
                <a:path w="1301750" h="1376679">
                  <a:moveTo>
                    <a:pt x="1299697" y="1080772"/>
                  </a:moveTo>
                  <a:lnTo>
                    <a:pt x="1292070" y="1080772"/>
                  </a:lnTo>
                  <a:lnTo>
                    <a:pt x="1292063" y="1084455"/>
                  </a:lnTo>
                  <a:lnTo>
                    <a:pt x="6818" y="1084582"/>
                  </a:lnTo>
                  <a:lnTo>
                    <a:pt x="1292063" y="1084582"/>
                  </a:lnTo>
                  <a:lnTo>
                    <a:pt x="1292053" y="1089535"/>
                  </a:lnTo>
                  <a:lnTo>
                    <a:pt x="1299680" y="1089535"/>
                  </a:lnTo>
                  <a:lnTo>
                    <a:pt x="1299697" y="1080772"/>
                  </a:lnTo>
                  <a:close/>
                </a:path>
                <a:path w="1301750" h="1376679">
                  <a:moveTo>
                    <a:pt x="6830" y="1078232"/>
                  </a:moveTo>
                  <a:lnTo>
                    <a:pt x="214" y="1078232"/>
                  </a:lnTo>
                  <a:lnTo>
                    <a:pt x="212" y="1080772"/>
                  </a:lnTo>
                  <a:lnTo>
                    <a:pt x="6825" y="1080772"/>
                  </a:lnTo>
                  <a:lnTo>
                    <a:pt x="6830" y="1078232"/>
                  </a:lnTo>
                  <a:close/>
                </a:path>
                <a:path w="1301750" h="1376679">
                  <a:moveTo>
                    <a:pt x="1292070" y="1080646"/>
                  </a:moveTo>
                  <a:lnTo>
                    <a:pt x="6825" y="1080772"/>
                  </a:lnTo>
                  <a:lnTo>
                    <a:pt x="1292070" y="1080772"/>
                  </a:lnTo>
                  <a:close/>
                </a:path>
                <a:path w="1301750" h="1376679">
                  <a:moveTo>
                    <a:pt x="1299701" y="1078232"/>
                  </a:moveTo>
                  <a:lnTo>
                    <a:pt x="1292075" y="1078232"/>
                  </a:lnTo>
                  <a:lnTo>
                    <a:pt x="1292070" y="1080646"/>
                  </a:lnTo>
                  <a:lnTo>
                    <a:pt x="1299697" y="1080645"/>
                  </a:lnTo>
                  <a:lnTo>
                    <a:pt x="1299701" y="1078232"/>
                  </a:lnTo>
                  <a:close/>
                </a:path>
                <a:path w="1301750" h="1376679">
                  <a:moveTo>
                    <a:pt x="6844" y="1070612"/>
                  </a:moveTo>
                  <a:lnTo>
                    <a:pt x="221" y="1070612"/>
                  </a:lnTo>
                  <a:lnTo>
                    <a:pt x="214" y="1078232"/>
                  </a:lnTo>
                  <a:lnTo>
                    <a:pt x="6830" y="1078232"/>
                  </a:lnTo>
                  <a:lnTo>
                    <a:pt x="6844" y="1070612"/>
                  </a:lnTo>
                  <a:close/>
                </a:path>
                <a:path w="1301750" h="1376679">
                  <a:moveTo>
                    <a:pt x="1292075" y="1078106"/>
                  </a:moveTo>
                  <a:lnTo>
                    <a:pt x="6830" y="1078232"/>
                  </a:lnTo>
                  <a:lnTo>
                    <a:pt x="1292075" y="1078232"/>
                  </a:lnTo>
                  <a:close/>
                </a:path>
                <a:path w="1301750" h="1376679">
                  <a:moveTo>
                    <a:pt x="1299715" y="1070485"/>
                  </a:moveTo>
                  <a:lnTo>
                    <a:pt x="1292089" y="1070486"/>
                  </a:lnTo>
                  <a:lnTo>
                    <a:pt x="1292075" y="1078106"/>
                  </a:lnTo>
                  <a:lnTo>
                    <a:pt x="1299701" y="1078105"/>
                  </a:lnTo>
                  <a:lnTo>
                    <a:pt x="1299715" y="1070485"/>
                  </a:lnTo>
                  <a:close/>
                </a:path>
                <a:path w="1301750" h="1376679">
                  <a:moveTo>
                    <a:pt x="6856" y="1064262"/>
                  </a:moveTo>
                  <a:lnTo>
                    <a:pt x="227" y="1064262"/>
                  </a:lnTo>
                  <a:lnTo>
                    <a:pt x="221" y="1070612"/>
                  </a:lnTo>
                  <a:lnTo>
                    <a:pt x="6844" y="1070612"/>
                  </a:lnTo>
                  <a:lnTo>
                    <a:pt x="6856" y="1064262"/>
                  </a:lnTo>
                  <a:close/>
                </a:path>
                <a:path w="1301750" h="1376679">
                  <a:moveTo>
                    <a:pt x="1299727" y="1064262"/>
                  </a:moveTo>
                  <a:lnTo>
                    <a:pt x="1292100" y="1064262"/>
                  </a:lnTo>
                  <a:lnTo>
                    <a:pt x="1292089" y="1070486"/>
                  </a:lnTo>
                  <a:lnTo>
                    <a:pt x="1299715" y="1070485"/>
                  </a:lnTo>
                  <a:lnTo>
                    <a:pt x="1299727" y="1064262"/>
                  </a:lnTo>
                  <a:close/>
                </a:path>
                <a:path w="1301750" h="1376679">
                  <a:moveTo>
                    <a:pt x="1292101" y="1064135"/>
                  </a:moveTo>
                  <a:lnTo>
                    <a:pt x="6856" y="1064135"/>
                  </a:lnTo>
                  <a:lnTo>
                    <a:pt x="6856" y="1064262"/>
                  </a:lnTo>
                  <a:lnTo>
                    <a:pt x="1292101" y="1064135"/>
                  </a:lnTo>
                  <a:close/>
                </a:path>
                <a:path w="1301750" h="1376679">
                  <a:moveTo>
                    <a:pt x="236" y="1053975"/>
                  </a:moveTo>
                  <a:lnTo>
                    <a:pt x="227" y="1064135"/>
                  </a:lnTo>
                  <a:lnTo>
                    <a:pt x="6856" y="1064135"/>
                  </a:lnTo>
                  <a:lnTo>
                    <a:pt x="6875" y="1053976"/>
                  </a:lnTo>
                  <a:lnTo>
                    <a:pt x="236" y="1053975"/>
                  </a:lnTo>
                  <a:close/>
                </a:path>
                <a:path w="1301750" h="1376679">
                  <a:moveTo>
                    <a:pt x="605001" y="1054035"/>
                  </a:moveTo>
                  <a:lnTo>
                    <a:pt x="1292119" y="1054102"/>
                  </a:lnTo>
                  <a:lnTo>
                    <a:pt x="1292101" y="1064135"/>
                  </a:lnTo>
                  <a:lnTo>
                    <a:pt x="1299727" y="1064135"/>
                  </a:lnTo>
                  <a:lnTo>
                    <a:pt x="1299746" y="1054102"/>
                  </a:lnTo>
                  <a:lnTo>
                    <a:pt x="605001" y="1054035"/>
                  </a:lnTo>
                  <a:close/>
                </a:path>
                <a:path w="1301750" h="1376679">
                  <a:moveTo>
                    <a:pt x="1292110" y="1059055"/>
                  </a:moveTo>
                  <a:lnTo>
                    <a:pt x="6865" y="1059182"/>
                  </a:lnTo>
                  <a:lnTo>
                    <a:pt x="1292110" y="1059182"/>
                  </a:lnTo>
                  <a:lnTo>
                    <a:pt x="1292110" y="1059055"/>
                  </a:lnTo>
                  <a:close/>
                </a:path>
                <a:path w="1301750" h="1376679">
                  <a:moveTo>
                    <a:pt x="1299750" y="1051562"/>
                  </a:moveTo>
                  <a:lnTo>
                    <a:pt x="1292124" y="1051562"/>
                  </a:lnTo>
                  <a:lnTo>
                    <a:pt x="1292120" y="1053975"/>
                  </a:lnTo>
                  <a:lnTo>
                    <a:pt x="1299746" y="1053975"/>
                  </a:lnTo>
                  <a:lnTo>
                    <a:pt x="1299746" y="1054102"/>
                  </a:lnTo>
                  <a:lnTo>
                    <a:pt x="1299750" y="1051562"/>
                  </a:lnTo>
                  <a:close/>
                </a:path>
                <a:path w="1301750" h="1376679">
                  <a:moveTo>
                    <a:pt x="6875" y="1053975"/>
                  </a:moveTo>
                  <a:lnTo>
                    <a:pt x="605001" y="1054035"/>
                  </a:lnTo>
                  <a:lnTo>
                    <a:pt x="6875" y="1053975"/>
                  </a:lnTo>
                  <a:close/>
                </a:path>
                <a:path w="1301750" h="1376679">
                  <a:moveTo>
                    <a:pt x="6880" y="1051562"/>
                  </a:moveTo>
                  <a:lnTo>
                    <a:pt x="239" y="1051562"/>
                  </a:lnTo>
                  <a:lnTo>
                    <a:pt x="236" y="1053975"/>
                  </a:lnTo>
                  <a:lnTo>
                    <a:pt x="6875" y="1053975"/>
                  </a:lnTo>
                  <a:lnTo>
                    <a:pt x="6880" y="1051562"/>
                  </a:lnTo>
                  <a:close/>
                </a:path>
                <a:path w="1301750" h="1376679">
                  <a:moveTo>
                    <a:pt x="6887" y="1047752"/>
                  </a:moveTo>
                  <a:lnTo>
                    <a:pt x="242" y="1047752"/>
                  </a:lnTo>
                  <a:lnTo>
                    <a:pt x="239" y="1051562"/>
                  </a:lnTo>
                  <a:lnTo>
                    <a:pt x="6880" y="1051562"/>
                  </a:lnTo>
                  <a:lnTo>
                    <a:pt x="6887" y="1047752"/>
                  </a:lnTo>
                  <a:close/>
                </a:path>
                <a:path w="1301750" h="1376679">
                  <a:moveTo>
                    <a:pt x="1292124" y="1051436"/>
                  </a:moveTo>
                  <a:lnTo>
                    <a:pt x="6880" y="1051562"/>
                  </a:lnTo>
                  <a:lnTo>
                    <a:pt x="1292124" y="1051562"/>
                  </a:lnTo>
                  <a:close/>
                </a:path>
                <a:path w="1301750" h="1376679">
                  <a:moveTo>
                    <a:pt x="1299758" y="1047752"/>
                  </a:moveTo>
                  <a:lnTo>
                    <a:pt x="1292131" y="1047752"/>
                  </a:lnTo>
                  <a:lnTo>
                    <a:pt x="1292124" y="1051436"/>
                  </a:lnTo>
                  <a:lnTo>
                    <a:pt x="1299751" y="1051435"/>
                  </a:lnTo>
                  <a:lnTo>
                    <a:pt x="1299758" y="1047752"/>
                  </a:lnTo>
                  <a:close/>
                </a:path>
                <a:path w="1301750" h="1376679">
                  <a:moveTo>
                    <a:pt x="1292132" y="1047625"/>
                  </a:moveTo>
                  <a:lnTo>
                    <a:pt x="6887" y="1047752"/>
                  </a:lnTo>
                  <a:lnTo>
                    <a:pt x="1292131" y="1047752"/>
                  </a:lnTo>
                  <a:lnTo>
                    <a:pt x="1292132" y="1047625"/>
                  </a:lnTo>
                  <a:close/>
                </a:path>
                <a:path w="1301750" h="1376679">
                  <a:moveTo>
                    <a:pt x="6901" y="1040132"/>
                  </a:moveTo>
                  <a:lnTo>
                    <a:pt x="249" y="1040132"/>
                  </a:lnTo>
                  <a:lnTo>
                    <a:pt x="242" y="1047625"/>
                  </a:lnTo>
                  <a:lnTo>
                    <a:pt x="6887" y="1047625"/>
                  </a:lnTo>
                  <a:lnTo>
                    <a:pt x="6901" y="1040132"/>
                  </a:lnTo>
                  <a:close/>
                </a:path>
                <a:path w="1301750" h="1376679">
                  <a:moveTo>
                    <a:pt x="1299772" y="1040132"/>
                  </a:moveTo>
                  <a:lnTo>
                    <a:pt x="1292146" y="1040132"/>
                  </a:lnTo>
                  <a:lnTo>
                    <a:pt x="1292132" y="1047625"/>
                  </a:lnTo>
                  <a:lnTo>
                    <a:pt x="1299758" y="1047625"/>
                  </a:lnTo>
                  <a:lnTo>
                    <a:pt x="1299772" y="1040132"/>
                  </a:lnTo>
                  <a:close/>
                </a:path>
                <a:path w="1301750" h="1376679">
                  <a:moveTo>
                    <a:pt x="6915" y="1032512"/>
                  </a:moveTo>
                  <a:lnTo>
                    <a:pt x="256" y="1032512"/>
                  </a:lnTo>
                  <a:lnTo>
                    <a:pt x="249" y="1040132"/>
                  </a:lnTo>
                  <a:lnTo>
                    <a:pt x="6901" y="1040132"/>
                  </a:lnTo>
                  <a:lnTo>
                    <a:pt x="6915" y="1032512"/>
                  </a:lnTo>
                  <a:close/>
                </a:path>
                <a:path w="1301750" h="1376679">
                  <a:moveTo>
                    <a:pt x="1292146" y="1040006"/>
                  </a:moveTo>
                  <a:lnTo>
                    <a:pt x="6901" y="1040132"/>
                  </a:lnTo>
                  <a:lnTo>
                    <a:pt x="1292146" y="1040132"/>
                  </a:lnTo>
                  <a:close/>
                </a:path>
                <a:path w="1301750" h="1376679">
                  <a:moveTo>
                    <a:pt x="1299786" y="1032385"/>
                  </a:moveTo>
                  <a:lnTo>
                    <a:pt x="6915" y="1032512"/>
                  </a:lnTo>
                  <a:lnTo>
                    <a:pt x="1292160" y="1032512"/>
                  </a:lnTo>
                  <a:lnTo>
                    <a:pt x="1292146" y="1040006"/>
                  </a:lnTo>
                  <a:lnTo>
                    <a:pt x="1299772" y="1040005"/>
                  </a:lnTo>
                  <a:lnTo>
                    <a:pt x="1299786" y="1032385"/>
                  </a:lnTo>
                  <a:close/>
                </a:path>
                <a:path w="1301750" h="1376679">
                  <a:moveTo>
                    <a:pt x="1292160" y="1032385"/>
                  </a:moveTo>
                  <a:lnTo>
                    <a:pt x="6915" y="1032385"/>
                  </a:lnTo>
                  <a:lnTo>
                    <a:pt x="1292160" y="1032385"/>
                  </a:lnTo>
                  <a:close/>
                </a:path>
                <a:path w="1301750" h="1376679">
                  <a:moveTo>
                    <a:pt x="260" y="1028575"/>
                  </a:moveTo>
                  <a:lnTo>
                    <a:pt x="256" y="1032385"/>
                  </a:lnTo>
                  <a:lnTo>
                    <a:pt x="6915" y="1032385"/>
                  </a:lnTo>
                  <a:lnTo>
                    <a:pt x="6922" y="1028702"/>
                  </a:lnTo>
                  <a:lnTo>
                    <a:pt x="1299793" y="1028702"/>
                  </a:lnTo>
                  <a:lnTo>
                    <a:pt x="260" y="1028575"/>
                  </a:lnTo>
                  <a:close/>
                </a:path>
                <a:path w="1301750" h="1376679">
                  <a:moveTo>
                    <a:pt x="1299793" y="1028702"/>
                  </a:moveTo>
                  <a:lnTo>
                    <a:pt x="1292167" y="1028702"/>
                  </a:lnTo>
                  <a:lnTo>
                    <a:pt x="1292160" y="1032385"/>
                  </a:lnTo>
                  <a:lnTo>
                    <a:pt x="1299786" y="1032385"/>
                  </a:lnTo>
                  <a:lnTo>
                    <a:pt x="1299793" y="1028702"/>
                  </a:lnTo>
                  <a:close/>
                </a:path>
                <a:path w="1301750" h="1376679">
                  <a:moveTo>
                    <a:pt x="6951" y="1013462"/>
                  </a:moveTo>
                  <a:lnTo>
                    <a:pt x="274" y="1013462"/>
                  </a:lnTo>
                  <a:lnTo>
                    <a:pt x="260" y="1028575"/>
                  </a:lnTo>
                  <a:lnTo>
                    <a:pt x="6922" y="1028575"/>
                  </a:lnTo>
                  <a:lnTo>
                    <a:pt x="6951" y="1013462"/>
                  </a:lnTo>
                  <a:close/>
                </a:path>
                <a:path w="1301750" h="1376679">
                  <a:moveTo>
                    <a:pt x="1299821" y="1013335"/>
                  </a:moveTo>
                  <a:lnTo>
                    <a:pt x="6951" y="1013462"/>
                  </a:lnTo>
                  <a:lnTo>
                    <a:pt x="1292195" y="1013462"/>
                  </a:lnTo>
                  <a:lnTo>
                    <a:pt x="1292167" y="1028575"/>
                  </a:lnTo>
                  <a:lnTo>
                    <a:pt x="1299793" y="1028575"/>
                  </a:lnTo>
                  <a:lnTo>
                    <a:pt x="1299821" y="1013335"/>
                  </a:lnTo>
                  <a:close/>
                </a:path>
                <a:path w="1301750" h="1376679">
                  <a:moveTo>
                    <a:pt x="1292174" y="1024765"/>
                  </a:moveTo>
                  <a:lnTo>
                    <a:pt x="6929" y="1024892"/>
                  </a:lnTo>
                  <a:lnTo>
                    <a:pt x="1292174" y="1024892"/>
                  </a:lnTo>
                  <a:close/>
                </a:path>
                <a:path w="1301750" h="1376679">
                  <a:moveTo>
                    <a:pt x="1292188" y="1017145"/>
                  </a:moveTo>
                  <a:lnTo>
                    <a:pt x="6944" y="1017272"/>
                  </a:lnTo>
                  <a:lnTo>
                    <a:pt x="1292188" y="1017272"/>
                  </a:lnTo>
                  <a:close/>
                </a:path>
                <a:path w="1301750" h="1376679">
                  <a:moveTo>
                    <a:pt x="6958" y="1009652"/>
                  </a:moveTo>
                  <a:lnTo>
                    <a:pt x="277" y="1009652"/>
                  </a:lnTo>
                  <a:lnTo>
                    <a:pt x="274" y="1013462"/>
                  </a:lnTo>
                  <a:lnTo>
                    <a:pt x="6951" y="1013462"/>
                  </a:lnTo>
                  <a:lnTo>
                    <a:pt x="6958" y="1009652"/>
                  </a:lnTo>
                  <a:close/>
                </a:path>
                <a:path w="1301750" h="1376679">
                  <a:moveTo>
                    <a:pt x="1299828" y="1009652"/>
                  </a:moveTo>
                  <a:lnTo>
                    <a:pt x="1292203" y="1009652"/>
                  </a:lnTo>
                  <a:lnTo>
                    <a:pt x="1292195" y="1013335"/>
                  </a:lnTo>
                  <a:lnTo>
                    <a:pt x="606946" y="1013403"/>
                  </a:lnTo>
                  <a:lnTo>
                    <a:pt x="1299821" y="1013335"/>
                  </a:lnTo>
                  <a:lnTo>
                    <a:pt x="1299828" y="1009652"/>
                  </a:lnTo>
                  <a:close/>
                </a:path>
                <a:path w="1301750" h="1376679">
                  <a:moveTo>
                    <a:pt x="1239460" y="1375285"/>
                  </a:moveTo>
                  <a:lnTo>
                    <a:pt x="1238190" y="1375285"/>
                  </a:lnTo>
                  <a:lnTo>
                    <a:pt x="1238190" y="1376496"/>
                  </a:lnTo>
                  <a:lnTo>
                    <a:pt x="1239460" y="1376497"/>
                  </a:lnTo>
                  <a:lnTo>
                    <a:pt x="1239460" y="1375285"/>
                  </a:lnTo>
                  <a:close/>
                </a:path>
                <a:path w="1301750" h="1376679">
                  <a:moveTo>
                    <a:pt x="1239460" y="1374015"/>
                  </a:moveTo>
                  <a:lnTo>
                    <a:pt x="62170" y="1374015"/>
                  </a:lnTo>
                  <a:lnTo>
                    <a:pt x="62170" y="1375346"/>
                  </a:lnTo>
                  <a:lnTo>
                    <a:pt x="63440" y="1375348"/>
                  </a:lnTo>
                  <a:lnTo>
                    <a:pt x="1239460" y="1375285"/>
                  </a:lnTo>
                  <a:lnTo>
                    <a:pt x="1239460" y="1374015"/>
                  </a:lnTo>
                  <a:close/>
                </a:path>
                <a:path w="1301750" h="1376679">
                  <a:moveTo>
                    <a:pt x="1240730" y="1372745"/>
                  </a:moveTo>
                  <a:lnTo>
                    <a:pt x="60900" y="1372745"/>
                  </a:lnTo>
                  <a:lnTo>
                    <a:pt x="60900" y="1374015"/>
                  </a:lnTo>
                  <a:lnTo>
                    <a:pt x="1240730" y="1374015"/>
                  </a:lnTo>
                  <a:lnTo>
                    <a:pt x="1240730" y="1372745"/>
                  </a:lnTo>
                  <a:close/>
                </a:path>
                <a:path w="1301750" h="1376679">
                  <a:moveTo>
                    <a:pt x="1242000" y="1371475"/>
                  </a:moveTo>
                  <a:lnTo>
                    <a:pt x="59630" y="1371475"/>
                  </a:lnTo>
                  <a:lnTo>
                    <a:pt x="59630" y="1372745"/>
                  </a:lnTo>
                  <a:lnTo>
                    <a:pt x="1242000" y="1372745"/>
                  </a:lnTo>
                  <a:lnTo>
                    <a:pt x="1242000" y="1371475"/>
                  </a:lnTo>
                  <a:close/>
                </a:path>
                <a:path w="1301750" h="1376679">
                  <a:moveTo>
                    <a:pt x="1243270" y="1370205"/>
                  </a:moveTo>
                  <a:lnTo>
                    <a:pt x="58360" y="1370205"/>
                  </a:lnTo>
                  <a:lnTo>
                    <a:pt x="58360" y="1371475"/>
                  </a:lnTo>
                  <a:lnTo>
                    <a:pt x="1243270" y="1371475"/>
                  </a:lnTo>
                  <a:lnTo>
                    <a:pt x="1243270" y="1370205"/>
                  </a:lnTo>
                  <a:close/>
                </a:path>
                <a:path w="1301750" h="1376679">
                  <a:moveTo>
                    <a:pt x="55820" y="1367763"/>
                  </a:moveTo>
                  <a:lnTo>
                    <a:pt x="55820" y="1370205"/>
                  </a:lnTo>
                  <a:lnTo>
                    <a:pt x="57090" y="1370205"/>
                  </a:lnTo>
                  <a:lnTo>
                    <a:pt x="57090" y="1368935"/>
                  </a:lnTo>
                  <a:lnTo>
                    <a:pt x="648910" y="1368935"/>
                  </a:lnTo>
                  <a:lnTo>
                    <a:pt x="55820" y="1367763"/>
                  </a:lnTo>
                  <a:close/>
                </a:path>
                <a:path w="1301750" h="1376679">
                  <a:moveTo>
                    <a:pt x="1245810" y="1370115"/>
                  </a:moveTo>
                  <a:lnTo>
                    <a:pt x="1247080" y="1370205"/>
                  </a:lnTo>
                  <a:lnTo>
                    <a:pt x="1245810" y="1370115"/>
                  </a:lnTo>
                  <a:close/>
                </a:path>
                <a:path w="1301750" h="1376679">
                  <a:moveTo>
                    <a:pt x="1292800" y="1320675"/>
                  </a:moveTo>
                  <a:lnTo>
                    <a:pt x="1291622" y="1320675"/>
                  </a:lnTo>
                  <a:lnTo>
                    <a:pt x="1291620" y="1321945"/>
                  </a:lnTo>
                  <a:lnTo>
                    <a:pt x="1292800" y="1321945"/>
                  </a:lnTo>
                  <a:lnTo>
                    <a:pt x="1292800" y="1320675"/>
                  </a:lnTo>
                  <a:close/>
                </a:path>
                <a:path w="1301750" h="1376679">
                  <a:moveTo>
                    <a:pt x="1295340" y="1319405"/>
                  </a:moveTo>
                  <a:lnTo>
                    <a:pt x="1294070" y="1319405"/>
                  </a:lnTo>
                  <a:lnTo>
                    <a:pt x="1294070" y="1320675"/>
                  </a:lnTo>
                  <a:lnTo>
                    <a:pt x="1295340" y="1320675"/>
                  </a:lnTo>
                  <a:lnTo>
                    <a:pt x="1295340" y="1319405"/>
                  </a:lnTo>
                  <a:close/>
                </a:path>
                <a:path w="1301750" h="1376679">
                  <a:moveTo>
                    <a:pt x="6389" y="1314325"/>
                  </a:moveTo>
                  <a:lnTo>
                    <a:pt x="5020" y="1314325"/>
                  </a:lnTo>
                  <a:lnTo>
                    <a:pt x="5020" y="1315595"/>
                  </a:lnTo>
                  <a:lnTo>
                    <a:pt x="6290" y="1315595"/>
                  </a:lnTo>
                  <a:lnTo>
                    <a:pt x="6290" y="1319405"/>
                  </a:lnTo>
                  <a:lnTo>
                    <a:pt x="6389" y="1314325"/>
                  </a:lnTo>
                  <a:close/>
                </a:path>
                <a:path w="1301750" h="1376679">
                  <a:moveTo>
                    <a:pt x="1297880" y="1314325"/>
                  </a:moveTo>
                  <a:lnTo>
                    <a:pt x="1291634" y="1314325"/>
                  </a:lnTo>
                  <a:lnTo>
                    <a:pt x="1291624" y="1319405"/>
                  </a:lnTo>
                  <a:lnTo>
                    <a:pt x="1296610" y="1319405"/>
                  </a:lnTo>
                  <a:lnTo>
                    <a:pt x="1296610" y="1315595"/>
                  </a:lnTo>
                  <a:lnTo>
                    <a:pt x="1297880" y="1315595"/>
                  </a:lnTo>
                  <a:lnTo>
                    <a:pt x="1297880" y="1314325"/>
                  </a:lnTo>
                  <a:close/>
                </a:path>
                <a:path w="1301750" h="1376679">
                  <a:moveTo>
                    <a:pt x="3750" y="1313055"/>
                  </a:moveTo>
                  <a:lnTo>
                    <a:pt x="2480" y="1313055"/>
                  </a:lnTo>
                  <a:lnTo>
                    <a:pt x="2480" y="1314325"/>
                  </a:lnTo>
                  <a:lnTo>
                    <a:pt x="3750" y="1314325"/>
                  </a:lnTo>
                  <a:lnTo>
                    <a:pt x="3750" y="1313055"/>
                  </a:lnTo>
                  <a:close/>
                </a:path>
                <a:path w="1301750" h="1376679">
                  <a:moveTo>
                    <a:pt x="1299276" y="1307975"/>
                  </a:moveTo>
                  <a:lnTo>
                    <a:pt x="1291646" y="1307975"/>
                  </a:lnTo>
                  <a:lnTo>
                    <a:pt x="1291636" y="1313055"/>
                  </a:lnTo>
                  <a:lnTo>
                    <a:pt x="1299150" y="1313055"/>
                  </a:lnTo>
                  <a:lnTo>
                    <a:pt x="1299150" y="1314325"/>
                  </a:lnTo>
                  <a:lnTo>
                    <a:pt x="1299276" y="1307975"/>
                  </a:lnTo>
                  <a:close/>
                </a:path>
                <a:path w="1301750" h="1376679">
                  <a:moveTo>
                    <a:pt x="6401" y="1307975"/>
                  </a:moveTo>
                  <a:lnTo>
                    <a:pt x="2" y="1307975"/>
                  </a:lnTo>
                  <a:lnTo>
                    <a:pt x="0" y="1310515"/>
                  </a:lnTo>
                  <a:lnTo>
                    <a:pt x="1210" y="1310515"/>
                  </a:lnTo>
                  <a:lnTo>
                    <a:pt x="1210" y="1313055"/>
                  </a:lnTo>
                  <a:lnTo>
                    <a:pt x="6392" y="1313055"/>
                  </a:lnTo>
                  <a:lnTo>
                    <a:pt x="6401" y="1307975"/>
                  </a:lnTo>
                  <a:close/>
                </a:path>
                <a:path w="1301750" h="1376679">
                  <a:moveTo>
                    <a:pt x="6413" y="1301625"/>
                  </a:moveTo>
                  <a:lnTo>
                    <a:pt x="8" y="1301625"/>
                  </a:lnTo>
                  <a:lnTo>
                    <a:pt x="3" y="1306705"/>
                  </a:lnTo>
                  <a:lnTo>
                    <a:pt x="6403" y="1306705"/>
                  </a:lnTo>
                  <a:lnTo>
                    <a:pt x="6413" y="1301625"/>
                  </a:lnTo>
                  <a:close/>
                </a:path>
                <a:path w="1301750" h="1376679">
                  <a:moveTo>
                    <a:pt x="1299288" y="1301625"/>
                  </a:moveTo>
                  <a:lnTo>
                    <a:pt x="1291658" y="1301625"/>
                  </a:lnTo>
                  <a:lnTo>
                    <a:pt x="1291648" y="1306705"/>
                  </a:lnTo>
                  <a:lnTo>
                    <a:pt x="1299279" y="1306705"/>
                  </a:lnTo>
                  <a:lnTo>
                    <a:pt x="1299288" y="1301625"/>
                  </a:lnTo>
                  <a:close/>
                </a:path>
                <a:path w="1301750" h="1376679">
                  <a:moveTo>
                    <a:pt x="6425" y="1295275"/>
                  </a:moveTo>
                  <a:lnTo>
                    <a:pt x="14" y="1295275"/>
                  </a:lnTo>
                  <a:lnTo>
                    <a:pt x="9" y="1300355"/>
                  </a:lnTo>
                  <a:lnTo>
                    <a:pt x="6415" y="1300355"/>
                  </a:lnTo>
                  <a:lnTo>
                    <a:pt x="6425" y="1295275"/>
                  </a:lnTo>
                  <a:close/>
                </a:path>
                <a:path w="1301750" h="1376679">
                  <a:moveTo>
                    <a:pt x="1299300" y="1295275"/>
                  </a:moveTo>
                  <a:lnTo>
                    <a:pt x="1291669" y="1295275"/>
                  </a:lnTo>
                  <a:lnTo>
                    <a:pt x="1291660" y="1300355"/>
                  </a:lnTo>
                  <a:lnTo>
                    <a:pt x="1299291" y="1300355"/>
                  </a:lnTo>
                  <a:lnTo>
                    <a:pt x="1299300" y="1295275"/>
                  </a:lnTo>
                  <a:close/>
                </a:path>
                <a:path w="1301750" h="1376679">
                  <a:moveTo>
                    <a:pt x="6437" y="1288925"/>
                  </a:moveTo>
                  <a:lnTo>
                    <a:pt x="19" y="1288925"/>
                  </a:lnTo>
                  <a:lnTo>
                    <a:pt x="15" y="1294005"/>
                  </a:lnTo>
                  <a:lnTo>
                    <a:pt x="6427" y="1294005"/>
                  </a:lnTo>
                  <a:lnTo>
                    <a:pt x="6437" y="1288925"/>
                  </a:lnTo>
                  <a:close/>
                </a:path>
                <a:path w="1301750" h="1376679">
                  <a:moveTo>
                    <a:pt x="1299312" y="1288925"/>
                  </a:moveTo>
                  <a:lnTo>
                    <a:pt x="1291681" y="1288925"/>
                  </a:lnTo>
                  <a:lnTo>
                    <a:pt x="1291672" y="1294005"/>
                  </a:lnTo>
                  <a:lnTo>
                    <a:pt x="1299302" y="1294005"/>
                  </a:lnTo>
                  <a:lnTo>
                    <a:pt x="1299312" y="1288925"/>
                  </a:lnTo>
                  <a:close/>
                </a:path>
                <a:path w="1301750" h="1376679">
                  <a:moveTo>
                    <a:pt x="6448" y="1282575"/>
                  </a:moveTo>
                  <a:lnTo>
                    <a:pt x="25" y="1282575"/>
                  </a:lnTo>
                  <a:lnTo>
                    <a:pt x="21" y="1287655"/>
                  </a:lnTo>
                  <a:lnTo>
                    <a:pt x="6439" y="1287655"/>
                  </a:lnTo>
                  <a:lnTo>
                    <a:pt x="6448" y="1282575"/>
                  </a:lnTo>
                  <a:close/>
                </a:path>
                <a:path w="1301750" h="1376679">
                  <a:moveTo>
                    <a:pt x="1299323" y="1282575"/>
                  </a:moveTo>
                  <a:lnTo>
                    <a:pt x="1291693" y="1282575"/>
                  </a:lnTo>
                  <a:lnTo>
                    <a:pt x="1291684" y="1287655"/>
                  </a:lnTo>
                  <a:lnTo>
                    <a:pt x="1299314" y="1287655"/>
                  </a:lnTo>
                  <a:lnTo>
                    <a:pt x="1299323" y="1282575"/>
                  </a:lnTo>
                  <a:close/>
                </a:path>
                <a:path w="1301750" h="1376679">
                  <a:moveTo>
                    <a:pt x="6460" y="1276225"/>
                  </a:moveTo>
                  <a:lnTo>
                    <a:pt x="31" y="1276225"/>
                  </a:lnTo>
                  <a:lnTo>
                    <a:pt x="26" y="1281305"/>
                  </a:lnTo>
                  <a:lnTo>
                    <a:pt x="6451" y="1281305"/>
                  </a:lnTo>
                  <a:lnTo>
                    <a:pt x="6460" y="1276225"/>
                  </a:lnTo>
                  <a:close/>
                </a:path>
                <a:path w="1301750" h="1376679">
                  <a:moveTo>
                    <a:pt x="1299335" y="1276225"/>
                  </a:moveTo>
                  <a:lnTo>
                    <a:pt x="1291705" y="1276225"/>
                  </a:lnTo>
                  <a:lnTo>
                    <a:pt x="1291696" y="1281305"/>
                  </a:lnTo>
                  <a:lnTo>
                    <a:pt x="1299326" y="1281305"/>
                  </a:lnTo>
                  <a:lnTo>
                    <a:pt x="1299335" y="1276225"/>
                  </a:lnTo>
                  <a:close/>
                </a:path>
                <a:path w="1301750" h="1376679">
                  <a:moveTo>
                    <a:pt x="6475" y="1268605"/>
                  </a:moveTo>
                  <a:lnTo>
                    <a:pt x="38" y="1268605"/>
                  </a:lnTo>
                  <a:lnTo>
                    <a:pt x="32" y="1274955"/>
                  </a:lnTo>
                  <a:lnTo>
                    <a:pt x="6463" y="1274955"/>
                  </a:lnTo>
                  <a:lnTo>
                    <a:pt x="6475" y="1268605"/>
                  </a:lnTo>
                  <a:close/>
                </a:path>
                <a:path w="1301750" h="1376679">
                  <a:moveTo>
                    <a:pt x="1299349" y="1268605"/>
                  </a:moveTo>
                  <a:lnTo>
                    <a:pt x="1291719" y="1268605"/>
                  </a:lnTo>
                  <a:lnTo>
                    <a:pt x="1291707" y="1274955"/>
                  </a:lnTo>
                  <a:lnTo>
                    <a:pt x="1299337" y="1274955"/>
                  </a:lnTo>
                  <a:lnTo>
                    <a:pt x="1299349" y="1268605"/>
                  </a:lnTo>
                  <a:close/>
                </a:path>
                <a:path w="1301750" h="1376679">
                  <a:moveTo>
                    <a:pt x="6484" y="1263525"/>
                  </a:moveTo>
                  <a:lnTo>
                    <a:pt x="43" y="1263525"/>
                  </a:lnTo>
                  <a:lnTo>
                    <a:pt x="39" y="1267335"/>
                  </a:lnTo>
                  <a:lnTo>
                    <a:pt x="6477" y="1267335"/>
                  </a:lnTo>
                  <a:lnTo>
                    <a:pt x="6484" y="1263525"/>
                  </a:lnTo>
                  <a:close/>
                </a:path>
                <a:path w="1301750" h="1376679">
                  <a:moveTo>
                    <a:pt x="1299359" y="1263525"/>
                  </a:moveTo>
                  <a:lnTo>
                    <a:pt x="1291729" y="1263525"/>
                  </a:lnTo>
                  <a:lnTo>
                    <a:pt x="1291722" y="1267335"/>
                  </a:lnTo>
                  <a:lnTo>
                    <a:pt x="1299352" y="1267335"/>
                  </a:lnTo>
                  <a:lnTo>
                    <a:pt x="1299359" y="1263525"/>
                  </a:lnTo>
                  <a:close/>
                </a:path>
                <a:path w="1301750" h="1376679">
                  <a:moveTo>
                    <a:pt x="6498" y="1255905"/>
                  </a:moveTo>
                  <a:lnTo>
                    <a:pt x="50" y="1255905"/>
                  </a:lnTo>
                  <a:lnTo>
                    <a:pt x="44" y="1262255"/>
                  </a:lnTo>
                  <a:lnTo>
                    <a:pt x="6486" y="1262255"/>
                  </a:lnTo>
                  <a:lnTo>
                    <a:pt x="6498" y="1255905"/>
                  </a:lnTo>
                  <a:close/>
                </a:path>
                <a:path w="1301750" h="1376679">
                  <a:moveTo>
                    <a:pt x="1299373" y="1255905"/>
                  </a:moveTo>
                  <a:lnTo>
                    <a:pt x="1291743" y="1255905"/>
                  </a:lnTo>
                  <a:lnTo>
                    <a:pt x="1291731" y="1262255"/>
                  </a:lnTo>
                  <a:lnTo>
                    <a:pt x="1299361" y="1262255"/>
                  </a:lnTo>
                  <a:lnTo>
                    <a:pt x="1299373" y="1255905"/>
                  </a:lnTo>
                  <a:close/>
                </a:path>
                <a:path w="1301750" h="1376679">
                  <a:moveTo>
                    <a:pt x="6508" y="1250825"/>
                  </a:moveTo>
                  <a:lnTo>
                    <a:pt x="55" y="1250825"/>
                  </a:lnTo>
                  <a:lnTo>
                    <a:pt x="51" y="1254635"/>
                  </a:lnTo>
                  <a:lnTo>
                    <a:pt x="6501" y="1254635"/>
                  </a:lnTo>
                  <a:lnTo>
                    <a:pt x="6508" y="1250825"/>
                  </a:lnTo>
                  <a:close/>
                </a:path>
                <a:path w="1301750" h="1376679">
                  <a:moveTo>
                    <a:pt x="1299382" y="1250825"/>
                  </a:moveTo>
                  <a:lnTo>
                    <a:pt x="1291752" y="1250825"/>
                  </a:lnTo>
                  <a:lnTo>
                    <a:pt x="1291745" y="1254635"/>
                  </a:lnTo>
                  <a:lnTo>
                    <a:pt x="1299375" y="1254635"/>
                  </a:lnTo>
                  <a:lnTo>
                    <a:pt x="1299382" y="1250825"/>
                  </a:lnTo>
                  <a:close/>
                </a:path>
                <a:path w="1301750" h="1376679">
                  <a:moveTo>
                    <a:pt x="6522" y="1243205"/>
                  </a:moveTo>
                  <a:lnTo>
                    <a:pt x="62" y="1243205"/>
                  </a:lnTo>
                  <a:lnTo>
                    <a:pt x="56" y="1249555"/>
                  </a:lnTo>
                  <a:lnTo>
                    <a:pt x="6510" y="1249555"/>
                  </a:lnTo>
                  <a:lnTo>
                    <a:pt x="6522" y="1243205"/>
                  </a:lnTo>
                  <a:close/>
                </a:path>
                <a:path w="1301750" h="1376679">
                  <a:moveTo>
                    <a:pt x="1299396" y="1243205"/>
                  </a:moveTo>
                  <a:lnTo>
                    <a:pt x="1291767" y="1243205"/>
                  </a:lnTo>
                  <a:lnTo>
                    <a:pt x="1291755" y="1249555"/>
                  </a:lnTo>
                  <a:lnTo>
                    <a:pt x="1299384" y="1249555"/>
                  </a:lnTo>
                  <a:lnTo>
                    <a:pt x="1299396" y="1243205"/>
                  </a:lnTo>
                  <a:close/>
                </a:path>
                <a:path w="1301750" h="1376679">
                  <a:moveTo>
                    <a:pt x="6531" y="1238125"/>
                  </a:moveTo>
                  <a:lnTo>
                    <a:pt x="66" y="1238125"/>
                  </a:lnTo>
                  <a:lnTo>
                    <a:pt x="63" y="1241935"/>
                  </a:lnTo>
                  <a:lnTo>
                    <a:pt x="6524" y="1241935"/>
                  </a:lnTo>
                  <a:lnTo>
                    <a:pt x="6531" y="1238125"/>
                  </a:lnTo>
                  <a:close/>
                </a:path>
                <a:path w="1301750" h="1376679">
                  <a:moveTo>
                    <a:pt x="1299406" y="1238125"/>
                  </a:moveTo>
                  <a:lnTo>
                    <a:pt x="1291776" y="1238125"/>
                  </a:lnTo>
                  <a:lnTo>
                    <a:pt x="1291769" y="1241935"/>
                  </a:lnTo>
                  <a:lnTo>
                    <a:pt x="1299399" y="1241935"/>
                  </a:lnTo>
                  <a:lnTo>
                    <a:pt x="1299406" y="1238125"/>
                  </a:lnTo>
                  <a:close/>
                </a:path>
                <a:path w="1301750" h="1376679">
                  <a:moveTo>
                    <a:pt x="6543" y="1231775"/>
                  </a:moveTo>
                  <a:lnTo>
                    <a:pt x="72" y="1231775"/>
                  </a:lnTo>
                  <a:lnTo>
                    <a:pt x="68" y="1236855"/>
                  </a:lnTo>
                  <a:lnTo>
                    <a:pt x="6534" y="1236855"/>
                  </a:lnTo>
                  <a:lnTo>
                    <a:pt x="6543" y="1231775"/>
                  </a:lnTo>
                  <a:close/>
                </a:path>
                <a:path w="1301750" h="1376679">
                  <a:moveTo>
                    <a:pt x="1299417" y="1231775"/>
                  </a:moveTo>
                  <a:lnTo>
                    <a:pt x="1291788" y="1231775"/>
                  </a:lnTo>
                  <a:lnTo>
                    <a:pt x="1291778" y="1236855"/>
                  </a:lnTo>
                  <a:lnTo>
                    <a:pt x="1299408" y="1236855"/>
                  </a:lnTo>
                  <a:lnTo>
                    <a:pt x="1299417" y="1231775"/>
                  </a:lnTo>
                  <a:close/>
                </a:path>
                <a:path w="1301750" h="1376679">
                  <a:moveTo>
                    <a:pt x="6555" y="1225425"/>
                  </a:moveTo>
                  <a:lnTo>
                    <a:pt x="78" y="1225425"/>
                  </a:lnTo>
                  <a:lnTo>
                    <a:pt x="73" y="1230505"/>
                  </a:lnTo>
                  <a:lnTo>
                    <a:pt x="6546" y="1230505"/>
                  </a:lnTo>
                  <a:lnTo>
                    <a:pt x="6555" y="1225425"/>
                  </a:lnTo>
                  <a:close/>
                </a:path>
                <a:path w="1301750" h="1376679">
                  <a:moveTo>
                    <a:pt x="1299429" y="1225425"/>
                  </a:moveTo>
                  <a:lnTo>
                    <a:pt x="1291800" y="1225425"/>
                  </a:lnTo>
                  <a:lnTo>
                    <a:pt x="1291790" y="1230505"/>
                  </a:lnTo>
                  <a:lnTo>
                    <a:pt x="1299420" y="1230505"/>
                  </a:lnTo>
                  <a:lnTo>
                    <a:pt x="1299429" y="1225425"/>
                  </a:lnTo>
                  <a:close/>
                </a:path>
                <a:path w="1301750" h="1376679">
                  <a:moveTo>
                    <a:pt x="6567" y="1219075"/>
                  </a:moveTo>
                  <a:lnTo>
                    <a:pt x="84" y="1219075"/>
                  </a:lnTo>
                  <a:lnTo>
                    <a:pt x="79" y="1224155"/>
                  </a:lnTo>
                  <a:lnTo>
                    <a:pt x="6557" y="1224155"/>
                  </a:lnTo>
                  <a:lnTo>
                    <a:pt x="6567" y="1219075"/>
                  </a:lnTo>
                  <a:close/>
                </a:path>
                <a:path w="1301750" h="1376679">
                  <a:moveTo>
                    <a:pt x="1299441" y="1219075"/>
                  </a:moveTo>
                  <a:lnTo>
                    <a:pt x="1291812" y="1219075"/>
                  </a:lnTo>
                  <a:lnTo>
                    <a:pt x="1291802" y="1224155"/>
                  </a:lnTo>
                  <a:lnTo>
                    <a:pt x="1299431" y="1224155"/>
                  </a:lnTo>
                  <a:lnTo>
                    <a:pt x="1299441" y="1219075"/>
                  </a:lnTo>
                  <a:close/>
                </a:path>
                <a:path w="1301750" h="1376679">
                  <a:moveTo>
                    <a:pt x="6579" y="1212725"/>
                  </a:moveTo>
                  <a:lnTo>
                    <a:pt x="90" y="1212725"/>
                  </a:lnTo>
                  <a:lnTo>
                    <a:pt x="85" y="1217805"/>
                  </a:lnTo>
                  <a:lnTo>
                    <a:pt x="6569" y="1217805"/>
                  </a:lnTo>
                  <a:lnTo>
                    <a:pt x="6579" y="1212725"/>
                  </a:lnTo>
                  <a:close/>
                </a:path>
                <a:path w="1301750" h="1376679">
                  <a:moveTo>
                    <a:pt x="1299453" y="1212725"/>
                  </a:moveTo>
                  <a:lnTo>
                    <a:pt x="1291823" y="1212725"/>
                  </a:lnTo>
                  <a:lnTo>
                    <a:pt x="1291814" y="1217805"/>
                  </a:lnTo>
                  <a:lnTo>
                    <a:pt x="1299443" y="1217805"/>
                  </a:lnTo>
                  <a:lnTo>
                    <a:pt x="1299453" y="1212725"/>
                  </a:lnTo>
                  <a:close/>
                </a:path>
                <a:path w="1301750" h="1376679">
                  <a:moveTo>
                    <a:pt x="6591" y="1206375"/>
                  </a:moveTo>
                  <a:lnTo>
                    <a:pt x="96" y="1206375"/>
                  </a:lnTo>
                  <a:lnTo>
                    <a:pt x="91" y="1211455"/>
                  </a:lnTo>
                  <a:lnTo>
                    <a:pt x="6581" y="1211455"/>
                  </a:lnTo>
                  <a:lnTo>
                    <a:pt x="6591" y="1206375"/>
                  </a:lnTo>
                  <a:close/>
                </a:path>
                <a:path w="1301750" h="1376679">
                  <a:moveTo>
                    <a:pt x="1299464" y="1206375"/>
                  </a:moveTo>
                  <a:lnTo>
                    <a:pt x="1291835" y="1206375"/>
                  </a:lnTo>
                  <a:lnTo>
                    <a:pt x="1291826" y="1211455"/>
                  </a:lnTo>
                  <a:lnTo>
                    <a:pt x="1299455" y="1211455"/>
                  </a:lnTo>
                  <a:lnTo>
                    <a:pt x="1299464" y="1206375"/>
                  </a:lnTo>
                  <a:close/>
                </a:path>
                <a:path w="1301750" h="1376679">
                  <a:moveTo>
                    <a:pt x="6626" y="1187325"/>
                  </a:moveTo>
                  <a:lnTo>
                    <a:pt x="113" y="1187325"/>
                  </a:lnTo>
                  <a:lnTo>
                    <a:pt x="97" y="1205105"/>
                  </a:lnTo>
                  <a:lnTo>
                    <a:pt x="6593" y="1205105"/>
                  </a:lnTo>
                  <a:lnTo>
                    <a:pt x="6626" y="1187325"/>
                  </a:lnTo>
                  <a:close/>
                </a:path>
                <a:path w="1301750" h="1376679">
                  <a:moveTo>
                    <a:pt x="1299499" y="1187325"/>
                  </a:moveTo>
                  <a:lnTo>
                    <a:pt x="1291871" y="1187325"/>
                  </a:lnTo>
                  <a:lnTo>
                    <a:pt x="1291838" y="1205105"/>
                  </a:lnTo>
                  <a:lnTo>
                    <a:pt x="1299467" y="1205105"/>
                  </a:lnTo>
                  <a:lnTo>
                    <a:pt x="1299499" y="1187325"/>
                  </a:lnTo>
                  <a:close/>
                </a:path>
                <a:path w="1301750" h="1376679">
                  <a:moveTo>
                    <a:pt x="6638" y="1180975"/>
                  </a:moveTo>
                  <a:lnTo>
                    <a:pt x="119" y="1180975"/>
                  </a:lnTo>
                  <a:lnTo>
                    <a:pt x="114" y="1186055"/>
                  </a:lnTo>
                  <a:lnTo>
                    <a:pt x="6629" y="1186055"/>
                  </a:lnTo>
                  <a:lnTo>
                    <a:pt x="6638" y="1180975"/>
                  </a:lnTo>
                  <a:close/>
                </a:path>
                <a:path w="1301750" h="1376679">
                  <a:moveTo>
                    <a:pt x="1299511" y="1180975"/>
                  </a:moveTo>
                  <a:lnTo>
                    <a:pt x="1291883" y="1180975"/>
                  </a:lnTo>
                  <a:lnTo>
                    <a:pt x="1291873" y="1186055"/>
                  </a:lnTo>
                  <a:lnTo>
                    <a:pt x="1299502" y="1186055"/>
                  </a:lnTo>
                  <a:lnTo>
                    <a:pt x="1299511" y="1180975"/>
                  </a:lnTo>
                  <a:close/>
                </a:path>
                <a:path w="1301750" h="1376679">
                  <a:moveTo>
                    <a:pt x="6650" y="1174625"/>
                  </a:moveTo>
                  <a:lnTo>
                    <a:pt x="125" y="1174625"/>
                  </a:lnTo>
                  <a:lnTo>
                    <a:pt x="120" y="1179705"/>
                  </a:lnTo>
                  <a:lnTo>
                    <a:pt x="6640" y="1179705"/>
                  </a:lnTo>
                  <a:lnTo>
                    <a:pt x="6650" y="1174625"/>
                  </a:lnTo>
                  <a:close/>
                </a:path>
                <a:path w="1301750" h="1376679">
                  <a:moveTo>
                    <a:pt x="1299523" y="1174625"/>
                  </a:moveTo>
                  <a:lnTo>
                    <a:pt x="1291895" y="1174625"/>
                  </a:lnTo>
                  <a:lnTo>
                    <a:pt x="1291885" y="1179705"/>
                  </a:lnTo>
                  <a:lnTo>
                    <a:pt x="1299514" y="1179705"/>
                  </a:lnTo>
                  <a:lnTo>
                    <a:pt x="1299523" y="1174625"/>
                  </a:lnTo>
                  <a:close/>
                </a:path>
                <a:path w="1301750" h="1376679">
                  <a:moveTo>
                    <a:pt x="6662" y="1168275"/>
                  </a:moveTo>
                  <a:lnTo>
                    <a:pt x="131" y="1168275"/>
                  </a:lnTo>
                  <a:lnTo>
                    <a:pt x="126" y="1173355"/>
                  </a:lnTo>
                  <a:lnTo>
                    <a:pt x="6652" y="1173355"/>
                  </a:lnTo>
                  <a:lnTo>
                    <a:pt x="6662" y="1168275"/>
                  </a:lnTo>
                  <a:close/>
                </a:path>
                <a:path w="1301750" h="1376679">
                  <a:moveTo>
                    <a:pt x="1299535" y="1168275"/>
                  </a:moveTo>
                  <a:lnTo>
                    <a:pt x="1291906" y="1168275"/>
                  </a:lnTo>
                  <a:lnTo>
                    <a:pt x="1291897" y="1173355"/>
                  </a:lnTo>
                  <a:lnTo>
                    <a:pt x="1299525" y="1173355"/>
                  </a:lnTo>
                  <a:lnTo>
                    <a:pt x="1299535" y="1168275"/>
                  </a:lnTo>
                  <a:close/>
                </a:path>
                <a:path w="1301750" h="1376679">
                  <a:moveTo>
                    <a:pt x="6697" y="1149225"/>
                  </a:moveTo>
                  <a:lnTo>
                    <a:pt x="148" y="1149225"/>
                  </a:lnTo>
                  <a:lnTo>
                    <a:pt x="132" y="1167005"/>
                  </a:lnTo>
                  <a:lnTo>
                    <a:pt x="6664" y="1167005"/>
                  </a:lnTo>
                  <a:lnTo>
                    <a:pt x="6697" y="1149225"/>
                  </a:lnTo>
                  <a:close/>
                </a:path>
                <a:path w="1301750" h="1376679">
                  <a:moveTo>
                    <a:pt x="1299570" y="1149225"/>
                  </a:moveTo>
                  <a:lnTo>
                    <a:pt x="1291942" y="1149225"/>
                  </a:lnTo>
                  <a:lnTo>
                    <a:pt x="1291909" y="1167005"/>
                  </a:lnTo>
                  <a:lnTo>
                    <a:pt x="1299537" y="1167005"/>
                  </a:lnTo>
                  <a:lnTo>
                    <a:pt x="1299570" y="1149225"/>
                  </a:lnTo>
                  <a:close/>
                </a:path>
                <a:path w="1301750" h="1376679">
                  <a:moveTo>
                    <a:pt x="6735" y="1128905"/>
                  </a:moveTo>
                  <a:lnTo>
                    <a:pt x="167" y="1128905"/>
                  </a:lnTo>
                  <a:lnTo>
                    <a:pt x="150" y="1147955"/>
                  </a:lnTo>
                  <a:lnTo>
                    <a:pt x="6700" y="1147955"/>
                  </a:lnTo>
                  <a:lnTo>
                    <a:pt x="6735" y="1128905"/>
                  </a:lnTo>
                  <a:close/>
                </a:path>
                <a:path w="1301750" h="1376679">
                  <a:moveTo>
                    <a:pt x="1299607" y="1128905"/>
                  </a:moveTo>
                  <a:lnTo>
                    <a:pt x="1291980" y="1128905"/>
                  </a:lnTo>
                  <a:lnTo>
                    <a:pt x="1291944" y="1147955"/>
                  </a:lnTo>
                  <a:lnTo>
                    <a:pt x="1299572" y="1147955"/>
                  </a:lnTo>
                  <a:lnTo>
                    <a:pt x="1299607" y="1128905"/>
                  </a:lnTo>
                  <a:close/>
                </a:path>
                <a:path w="1301750" h="1376679">
                  <a:moveTo>
                    <a:pt x="6759" y="1116205"/>
                  </a:moveTo>
                  <a:lnTo>
                    <a:pt x="179" y="1116205"/>
                  </a:lnTo>
                  <a:lnTo>
                    <a:pt x="168" y="1127635"/>
                  </a:lnTo>
                  <a:lnTo>
                    <a:pt x="6738" y="1127635"/>
                  </a:lnTo>
                  <a:lnTo>
                    <a:pt x="6759" y="1116205"/>
                  </a:lnTo>
                  <a:close/>
                </a:path>
                <a:path w="1301750" h="1376679">
                  <a:moveTo>
                    <a:pt x="1299631" y="1116205"/>
                  </a:moveTo>
                  <a:lnTo>
                    <a:pt x="1292004" y="1116205"/>
                  </a:lnTo>
                  <a:lnTo>
                    <a:pt x="1291982" y="1127635"/>
                  </a:lnTo>
                  <a:lnTo>
                    <a:pt x="1299610" y="1127635"/>
                  </a:lnTo>
                  <a:lnTo>
                    <a:pt x="1299631" y="1116205"/>
                  </a:lnTo>
                  <a:close/>
                </a:path>
                <a:path w="1301750" h="1376679">
                  <a:moveTo>
                    <a:pt x="6766" y="1112395"/>
                  </a:moveTo>
                  <a:lnTo>
                    <a:pt x="182" y="1112395"/>
                  </a:lnTo>
                  <a:lnTo>
                    <a:pt x="180" y="1114935"/>
                  </a:lnTo>
                  <a:lnTo>
                    <a:pt x="6761" y="1114935"/>
                  </a:lnTo>
                  <a:lnTo>
                    <a:pt x="6766" y="1112395"/>
                  </a:lnTo>
                  <a:close/>
                </a:path>
                <a:path w="1301750" h="1376679">
                  <a:moveTo>
                    <a:pt x="1299638" y="1112395"/>
                  </a:moveTo>
                  <a:lnTo>
                    <a:pt x="1292011" y="1112395"/>
                  </a:lnTo>
                  <a:lnTo>
                    <a:pt x="1292006" y="1114935"/>
                  </a:lnTo>
                  <a:lnTo>
                    <a:pt x="1299633" y="1114935"/>
                  </a:lnTo>
                  <a:lnTo>
                    <a:pt x="1299638" y="1112395"/>
                  </a:lnTo>
                  <a:close/>
                </a:path>
              </a:pathLst>
            </a:custGeom>
            <a:solidFill>
              <a:srgbClr val="7842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3584030" y="5109307"/>
              <a:ext cx="1287780" cy="1363980"/>
            </a:xfrm>
            <a:custGeom>
              <a:avLst/>
              <a:gdLst/>
              <a:ahLst/>
              <a:cxnLst/>
              <a:rect l="l" t="t" r="r" b="b"/>
              <a:pathLst>
                <a:path w="1287779" h="1363979">
                  <a:moveTo>
                    <a:pt x="1241969" y="3712"/>
                  </a:moveTo>
                  <a:lnTo>
                    <a:pt x="48169" y="3712"/>
                  </a:lnTo>
                  <a:lnTo>
                    <a:pt x="48169" y="4982"/>
                  </a:lnTo>
                  <a:lnTo>
                    <a:pt x="1241969" y="4982"/>
                  </a:lnTo>
                  <a:lnTo>
                    <a:pt x="1241969" y="3712"/>
                  </a:lnTo>
                  <a:close/>
                </a:path>
                <a:path w="1287779" h="1363979">
                  <a:moveTo>
                    <a:pt x="1240699" y="2442"/>
                  </a:moveTo>
                  <a:lnTo>
                    <a:pt x="49439" y="2442"/>
                  </a:lnTo>
                  <a:lnTo>
                    <a:pt x="49439" y="3712"/>
                  </a:lnTo>
                  <a:lnTo>
                    <a:pt x="1240699" y="3712"/>
                  </a:lnTo>
                  <a:lnTo>
                    <a:pt x="1240699" y="2442"/>
                  </a:lnTo>
                  <a:close/>
                </a:path>
                <a:path w="1287779" h="1363979">
                  <a:moveTo>
                    <a:pt x="51979" y="0"/>
                  </a:moveTo>
                  <a:lnTo>
                    <a:pt x="51979" y="1172"/>
                  </a:lnTo>
                  <a:lnTo>
                    <a:pt x="50709" y="1172"/>
                  </a:lnTo>
                  <a:lnTo>
                    <a:pt x="50709" y="2442"/>
                  </a:lnTo>
                  <a:lnTo>
                    <a:pt x="1238159" y="2442"/>
                  </a:lnTo>
                  <a:lnTo>
                    <a:pt x="51979" y="0"/>
                  </a:lnTo>
                  <a:close/>
                </a:path>
                <a:path w="1287779" h="1363979">
                  <a:moveTo>
                    <a:pt x="1245779" y="7522"/>
                  </a:moveTo>
                  <a:lnTo>
                    <a:pt x="44359" y="7522"/>
                  </a:lnTo>
                  <a:lnTo>
                    <a:pt x="1247049" y="9996"/>
                  </a:lnTo>
                  <a:lnTo>
                    <a:pt x="1247049" y="8792"/>
                  </a:lnTo>
                  <a:lnTo>
                    <a:pt x="1245779" y="8792"/>
                  </a:lnTo>
                  <a:lnTo>
                    <a:pt x="1245779" y="7522"/>
                  </a:lnTo>
                  <a:close/>
                </a:path>
                <a:path w="1287779" h="1363979">
                  <a:moveTo>
                    <a:pt x="1244509" y="6252"/>
                  </a:moveTo>
                  <a:lnTo>
                    <a:pt x="45629" y="6252"/>
                  </a:lnTo>
                  <a:lnTo>
                    <a:pt x="45629" y="7522"/>
                  </a:lnTo>
                  <a:lnTo>
                    <a:pt x="1244509" y="7522"/>
                  </a:lnTo>
                  <a:lnTo>
                    <a:pt x="1244509" y="6252"/>
                  </a:lnTo>
                  <a:close/>
                </a:path>
                <a:path w="1287779" h="1363979">
                  <a:moveTo>
                    <a:pt x="1243239" y="4982"/>
                  </a:moveTo>
                  <a:lnTo>
                    <a:pt x="46899" y="4982"/>
                  </a:lnTo>
                  <a:lnTo>
                    <a:pt x="46899" y="6252"/>
                  </a:lnTo>
                  <a:lnTo>
                    <a:pt x="1243239" y="6252"/>
                  </a:lnTo>
                  <a:lnTo>
                    <a:pt x="1243239" y="4982"/>
                  </a:lnTo>
                  <a:close/>
                </a:path>
                <a:path w="1287779" h="1363979">
                  <a:moveTo>
                    <a:pt x="1280069" y="41812"/>
                  </a:moveTo>
                  <a:lnTo>
                    <a:pt x="1280038" y="43082"/>
                  </a:lnTo>
                  <a:lnTo>
                    <a:pt x="1280069" y="41812"/>
                  </a:lnTo>
                  <a:close/>
                </a:path>
                <a:path w="1287779" h="1363979">
                  <a:moveTo>
                    <a:pt x="10002" y="43082"/>
                  </a:moveTo>
                  <a:lnTo>
                    <a:pt x="8799" y="43082"/>
                  </a:lnTo>
                  <a:lnTo>
                    <a:pt x="8799" y="44352"/>
                  </a:lnTo>
                  <a:lnTo>
                    <a:pt x="7529" y="44352"/>
                  </a:lnTo>
                  <a:lnTo>
                    <a:pt x="7529" y="45622"/>
                  </a:lnTo>
                  <a:lnTo>
                    <a:pt x="6259" y="45622"/>
                  </a:lnTo>
                  <a:lnTo>
                    <a:pt x="6259" y="48162"/>
                  </a:lnTo>
                  <a:lnTo>
                    <a:pt x="4989" y="48162"/>
                  </a:lnTo>
                  <a:lnTo>
                    <a:pt x="4989" y="49432"/>
                  </a:lnTo>
                  <a:lnTo>
                    <a:pt x="9990" y="49432"/>
                  </a:lnTo>
                  <a:lnTo>
                    <a:pt x="10002" y="43082"/>
                  </a:lnTo>
                  <a:close/>
                </a:path>
                <a:path w="1287779" h="1363979">
                  <a:moveTo>
                    <a:pt x="1281339" y="43082"/>
                  </a:moveTo>
                  <a:lnTo>
                    <a:pt x="1280038" y="43082"/>
                  </a:lnTo>
                  <a:lnTo>
                    <a:pt x="1280032" y="49432"/>
                  </a:lnTo>
                  <a:lnTo>
                    <a:pt x="1285149" y="49432"/>
                  </a:lnTo>
                  <a:lnTo>
                    <a:pt x="1285149" y="48162"/>
                  </a:lnTo>
                  <a:lnTo>
                    <a:pt x="1283879" y="48162"/>
                  </a:lnTo>
                  <a:lnTo>
                    <a:pt x="1283879" y="45622"/>
                  </a:lnTo>
                  <a:lnTo>
                    <a:pt x="1282609" y="45622"/>
                  </a:lnTo>
                  <a:lnTo>
                    <a:pt x="1282609" y="44352"/>
                  </a:lnTo>
                  <a:lnTo>
                    <a:pt x="1281339" y="44352"/>
                  </a:lnTo>
                  <a:lnTo>
                    <a:pt x="1281339" y="43082"/>
                  </a:lnTo>
                  <a:close/>
                </a:path>
                <a:path w="1287779" h="1363979">
                  <a:moveTo>
                    <a:pt x="9990" y="49432"/>
                  </a:moveTo>
                  <a:lnTo>
                    <a:pt x="3719" y="49432"/>
                  </a:lnTo>
                  <a:lnTo>
                    <a:pt x="3719" y="50702"/>
                  </a:lnTo>
                  <a:lnTo>
                    <a:pt x="2449" y="50702"/>
                  </a:lnTo>
                  <a:lnTo>
                    <a:pt x="2449" y="51972"/>
                  </a:lnTo>
                  <a:lnTo>
                    <a:pt x="2333" y="62132"/>
                  </a:lnTo>
                  <a:lnTo>
                    <a:pt x="9966" y="62132"/>
                  </a:lnTo>
                  <a:lnTo>
                    <a:pt x="9990" y="49432"/>
                  </a:lnTo>
                  <a:close/>
                </a:path>
                <a:path w="1287779" h="1363979">
                  <a:moveTo>
                    <a:pt x="1286419" y="49432"/>
                  </a:moveTo>
                  <a:lnTo>
                    <a:pt x="1280032" y="49432"/>
                  </a:lnTo>
                  <a:lnTo>
                    <a:pt x="1280020" y="62132"/>
                  </a:lnTo>
                  <a:lnTo>
                    <a:pt x="1287578" y="62132"/>
                  </a:lnTo>
                  <a:lnTo>
                    <a:pt x="1287599" y="50702"/>
                  </a:lnTo>
                  <a:lnTo>
                    <a:pt x="1286419" y="50702"/>
                  </a:lnTo>
                  <a:lnTo>
                    <a:pt x="1286419" y="49432"/>
                  </a:lnTo>
                  <a:close/>
                </a:path>
                <a:path w="1287779" h="1363979">
                  <a:moveTo>
                    <a:pt x="9966" y="62132"/>
                  </a:moveTo>
                  <a:lnTo>
                    <a:pt x="2333" y="62132"/>
                  </a:lnTo>
                  <a:lnTo>
                    <a:pt x="2324" y="67212"/>
                  </a:lnTo>
                  <a:lnTo>
                    <a:pt x="9957" y="67212"/>
                  </a:lnTo>
                  <a:lnTo>
                    <a:pt x="9966" y="62132"/>
                  </a:lnTo>
                  <a:close/>
                </a:path>
                <a:path w="1287779" h="1363979">
                  <a:moveTo>
                    <a:pt x="1287578" y="62132"/>
                  </a:moveTo>
                  <a:lnTo>
                    <a:pt x="1280020" y="62132"/>
                  </a:lnTo>
                  <a:lnTo>
                    <a:pt x="1280016" y="67212"/>
                  </a:lnTo>
                  <a:lnTo>
                    <a:pt x="1287569" y="67212"/>
                  </a:lnTo>
                  <a:lnTo>
                    <a:pt x="1287578" y="62132"/>
                  </a:lnTo>
                  <a:close/>
                </a:path>
                <a:path w="1287779" h="1363979">
                  <a:moveTo>
                    <a:pt x="9957" y="67212"/>
                  </a:moveTo>
                  <a:lnTo>
                    <a:pt x="2324" y="67212"/>
                  </a:lnTo>
                  <a:lnTo>
                    <a:pt x="2310" y="74832"/>
                  </a:lnTo>
                  <a:lnTo>
                    <a:pt x="9942" y="74832"/>
                  </a:lnTo>
                  <a:lnTo>
                    <a:pt x="9957" y="67212"/>
                  </a:lnTo>
                  <a:close/>
                </a:path>
                <a:path w="1287779" h="1363979">
                  <a:moveTo>
                    <a:pt x="1287569" y="67212"/>
                  </a:moveTo>
                  <a:lnTo>
                    <a:pt x="1280016" y="67212"/>
                  </a:lnTo>
                  <a:lnTo>
                    <a:pt x="1280008" y="74832"/>
                  </a:lnTo>
                  <a:lnTo>
                    <a:pt x="1287554" y="74832"/>
                  </a:lnTo>
                  <a:lnTo>
                    <a:pt x="1287569" y="67212"/>
                  </a:lnTo>
                  <a:close/>
                </a:path>
                <a:path w="1287779" h="1363979">
                  <a:moveTo>
                    <a:pt x="9942" y="74832"/>
                  </a:moveTo>
                  <a:lnTo>
                    <a:pt x="2310" y="74832"/>
                  </a:lnTo>
                  <a:lnTo>
                    <a:pt x="2298" y="81182"/>
                  </a:lnTo>
                  <a:lnTo>
                    <a:pt x="9930" y="81182"/>
                  </a:lnTo>
                  <a:lnTo>
                    <a:pt x="9942" y="74832"/>
                  </a:lnTo>
                  <a:close/>
                </a:path>
                <a:path w="1287779" h="1363979">
                  <a:moveTo>
                    <a:pt x="1287554" y="74832"/>
                  </a:moveTo>
                  <a:lnTo>
                    <a:pt x="1280008" y="74832"/>
                  </a:lnTo>
                  <a:lnTo>
                    <a:pt x="1280002" y="81182"/>
                  </a:lnTo>
                  <a:lnTo>
                    <a:pt x="1287543" y="81182"/>
                  </a:lnTo>
                  <a:lnTo>
                    <a:pt x="1287554" y="74832"/>
                  </a:lnTo>
                  <a:close/>
                </a:path>
                <a:path w="1287779" h="1363979">
                  <a:moveTo>
                    <a:pt x="9930" y="81182"/>
                  </a:moveTo>
                  <a:lnTo>
                    <a:pt x="2298" y="81182"/>
                  </a:lnTo>
                  <a:lnTo>
                    <a:pt x="2274" y="93882"/>
                  </a:lnTo>
                  <a:lnTo>
                    <a:pt x="9907" y="93882"/>
                  </a:lnTo>
                  <a:lnTo>
                    <a:pt x="9930" y="81182"/>
                  </a:lnTo>
                  <a:close/>
                </a:path>
                <a:path w="1287779" h="1363979">
                  <a:moveTo>
                    <a:pt x="1287543" y="81182"/>
                  </a:moveTo>
                  <a:lnTo>
                    <a:pt x="1280002" y="81182"/>
                  </a:lnTo>
                  <a:lnTo>
                    <a:pt x="1279990" y="93882"/>
                  </a:lnTo>
                  <a:lnTo>
                    <a:pt x="1287519" y="93882"/>
                  </a:lnTo>
                  <a:lnTo>
                    <a:pt x="1287543" y="81182"/>
                  </a:lnTo>
                  <a:close/>
                </a:path>
                <a:path w="1287779" h="1363979">
                  <a:moveTo>
                    <a:pt x="9907" y="93882"/>
                  </a:moveTo>
                  <a:lnTo>
                    <a:pt x="2274" y="93882"/>
                  </a:lnTo>
                  <a:lnTo>
                    <a:pt x="2262" y="100232"/>
                  </a:lnTo>
                  <a:lnTo>
                    <a:pt x="9895" y="100232"/>
                  </a:lnTo>
                  <a:lnTo>
                    <a:pt x="9907" y="93882"/>
                  </a:lnTo>
                  <a:close/>
                </a:path>
                <a:path w="1287779" h="1363979">
                  <a:moveTo>
                    <a:pt x="1287519" y="93882"/>
                  </a:moveTo>
                  <a:lnTo>
                    <a:pt x="1279990" y="93882"/>
                  </a:lnTo>
                  <a:lnTo>
                    <a:pt x="1279984" y="100232"/>
                  </a:lnTo>
                  <a:lnTo>
                    <a:pt x="1287507" y="100232"/>
                  </a:lnTo>
                  <a:lnTo>
                    <a:pt x="1287519" y="93882"/>
                  </a:lnTo>
                  <a:close/>
                </a:path>
                <a:path w="1287779" h="1363979">
                  <a:moveTo>
                    <a:pt x="9895" y="100232"/>
                  </a:moveTo>
                  <a:lnTo>
                    <a:pt x="2262" y="100232"/>
                  </a:lnTo>
                  <a:lnTo>
                    <a:pt x="2250" y="106582"/>
                  </a:lnTo>
                  <a:lnTo>
                    <a:pt x="9883" y="106582"/>
                  </a:lnTo>
                  <a:lnTo>
                    <a:pt x="9895" y="100232"/>
                  </a:lnTo>
                  <a:close/>
                </a:path>
                <a:path w="1287779" h="1363979">
                  <a:moveTo>
                    <a:pt x="1287507" y="100232"/>
                  </a:moveTo>
                  <a:lnTo>
                    <a:pt x="1279984" y="100232"/>
                  </a:lnTo>
                  <a:lnTo>
                    <a:pt x="1279978" y="106582"/>
                  </a:lnTo>
                  <a:lnTo>
                    <a:pt x="1287495" y="106582"/>
                  </a:lnTo>
                  <a:lnTo>
                    <a:pt x="1287507" y="100232"/>
                  </a:lnTo>
                  <a:close/>
                </a:path>
                <a:path w="1287779" h="1363979">
                  <a:moveTo>
                    <a:pt x="9883" y="106582"/>
                  </a:moveTo>
                  <a:lnTo>
                    <a:pt x="2250" y="106582"/>
                  </a:lnTo>
                  <a:lnTo>
                    <a:pt x="2227" y="119282"/>
                  </a:lnTo>
                  <a:lnTo>
                    <a:pt x="9859" y="119282"/>
                  </a:lnTo>
                  <a:lnTo>
                    <a:pt x="9883" y="106582"/>
                  </a:lnTo>
                  <a:close/>
                </a:path>
                <a:path w="1287779" h="1363979">
                  <a:moveTo>
                    <a:pt x="1287495" y="106582"/>
                  </a:moveTo>
                  <a:lnTo>
                    <a:pt x="1279978" y="106582"/>
                  </a:lnTo>
                  <a:lnTo>
                    <a:pt x="1279966" y="119282"/>
                  </a:lnTo>
                  <a:lnTo>
                    <a:pt x="1287471" y="119282"/>
                  </a:lnTo>
                  <a:lnTo>
                    <a:pt x="1287495" y="106582"/>
                  </a:lnTo>
                  <a:close/>
                </a:path>
                <a:path w="1287779" h="1363979">
                  <a:moveTo>
                    <a:pt x="9859" y="119282"/>
                  </a:moveTo>
                  <a:lnTo>
                    <a:pt x="2227" y="119282"/>
                  </a:lnTo>
                  <a:lnTo>
                    <a:pt x="2217" y="124362"/>
                  </a:lnTo>
                  <a:lnTo>
                    <a:pt x="9849" y="124362"/>
                  </a:lnTo>
                  <a:lnTo>
                    <a:pt x="9859" y="119282"/>
                  </a:lnTo>
                  <a:close/>
                </a:path>
                <a:path w="1287779" h="1363979">
                  <a:moveTo>
                    <a:pt x="1287471" y="119282"/>
                  </a:moveTo>
                  <a:lnTo>
                    <a:pt x="1279966" y="119282"/>
                  </a:lnTo>
                  <a:lnTo>
                    <a:pt x="1279962" y="124362"/>
                  </a:lnTo>
                  <a:lnTo>
                    <a:pt x="1287462" y="124362"/>
                  </a:lnTo>
                  <a:lnTo>
                    <a:pt x="1287471" y="119282"/>
                  </a:lnTo>
                  <a:close/>
                </a:path>
                <a:path w="1287779" h="1363979">
                  <a:moveTo>
                    <a:pt x="9751" y="176559"/>
                  </a:moveTo>
                  <a:lnTo>
                    <a:pt x="2120" y="176559"/>
                  </a:lnTo>
                  <a:lnTo>
                    <a:pt x="2111" y="181512"/>
                  </a:lnTo>
                  <a:lnTo>
                    <a:pt x="9741" y="181512"/>
                  </a:lnTo>
                  <a:lnTo>
                    <a:pt x="9751" y="176559"/>
                  </a:lnTo>
                  <a:close/>
                </a:path>
                <a:path w="1287779" h="1363979">
                  <a:moveTo>
                    <a:pt x="1287365" y="176559"/>
                  </a:moveTo>
                  <a:lnTo>
                    <a:pt x="1279913" y="176559"/>
                  </a:lnTo>
                  <a:lnTo>
                    <a:pt x="1279908" y="181512"/>
                  </a:lnTo>
                  <a:lnTo>
                    <a:pt x="1287355" y="181512"/>
                  </a:lnTo>
                  <a:lnTo>
                    <a:pt x="1287365" y="176559"/>
                  </a:lnTo>
                  <a:close/>
                </a:path>
                <a:path w="1287779" h="1363979">
                  <a:moveTo>
                    <a:pt x="9746" y="178972"/>
                  </a:moveTo>
                  <a:lnTo>
                    <a:pt x="1279910" y="179099"/>
                  </a:lnTo>
                  <a:lnTo>
                    <a:pt x="9746" y="178972"/>
                  </a:lnTo>
                  <a:close/>
                </a:path>
                <a:path w="1287779" h="1363979">
                  <a:moveTo>
                    <a:pt x="2120" y="176432"/>
                  </a:moveTo>
                  <a:lnTo>
                    <a:pt x="2120" y="176559"/>
                  </a:lnTo>
                  <a:lnTo>
                    <a:pt x="2120" y="176432"/>
                  </a:lnTo>
                  <a:close/>
                </a:path>
                <a:path w="1287779" h="1363979">
                  <a:moveTo>
                    <a:pt x="9751" y="176432"/>
                  </a:moveTo>
                  <a:lnTo>
                    <a:pt x="1279913" y="176558"/>
                  </a:lnTo>
                  <a:lnTo>
                    <a:pt x="9751" y="176432"/>
                  </a:lnTo>
                  <a:close/>
                </a:path>
                <a:path w="1287779" h="1363979">
                  <a:moveTo>
                    <a:pt x="1287386" y="165129"/>
                  </a:moveTo>
                  <a:lnTo>
                    <a:pt x="1279923" y="165129"/>
                  </a:lnTo>
                  <a:lnTo>
                    <a:pt x="1279913" y="176558"/>
                  </a:lnTo>
                  <a:lnTo>
                    <a:pt x="1287365" y="176559"/>
                  </a:lnTo>
                  <a:lnTo>
                    <a:pt x="1287386" y="165129"/>
                  </a:lnTo>
                  <a:close/>
                </a:path>
                <a:path w="1287779" h="1363979">
                  <a:moveTo>
                    <a:pt x="9772" y="165129"/>
                  </a:moveTo>
                  <a:lnTo>
                    <a:pt x="2141" y="165129"/>
                  </a:lnTo>
                  <a:lnTo>
                    <a:pt x="2120" y="176432"/>
                  </a:lnTo>
                  <a:lnTo>
                    <a:pt x="9751" y="176432"/>
                  </a:lnTo>
                  <a:lnTo>
                    <a:pt x="9772" y="165129"/>
                  </a:lnTo>
                  <a:close/>
                </a:path>
                <a:path w="1287779" h="1363979">
                  <a:moveTo>
                    <a:pt x="2141" y="165002"/>
                  </a:moveTo>
                  <a:close/>
                </a:path>
                <a:path w="1287779" h="1363979">
                  <a:moveTo>
                    <a:pt x="1287396" y="160049"/>
                  </a:moveTo>
                  <a:lnTo>
                    <a:pt x="1279928" y="160049"/>
                  </a:lnTo>
                  <a:lnTo>
                    <a:pt x="1279923" y="165128"/>
                  </a:lnTo>
                  <a:lnTo>
                    <a:pt x="1287386" y="165129"/>
                  </a:lnTo>
                  <a:lnTo>
                    <a:pt x="1287396" y="160049"/>
                  </a:lnTo>
                  <a:close/>
                </a:path>
                <a:path w="1287779" h="1363979">
                  <a:moveTo>
                    <a:pt x="9782" y="160049"/>
                  </a:moveTo>
                  <a:lnTo>
                    <a:pt x="2151" y="160049"/>
                  </a:lnTo>
                  <a:lnTo>
                    <a:pt x="2142" y="165002"/>
                  </a:lnTo>
                  <a:lnTo>
                    <a:pt x="651917" y="165066"/>
                  </a:lnTo>
                  <a:lnTo>
                    <a:pt x="9773" y="165002"/>
                  </a:lnTo>
                  <a:lnTo>
                    <a:pt x="9775" y="163859"/>
                  </a:lnTo>
                  <a:lnTo>
                    <a:pt x="1279924" y="163859"/>
                  </a:lnTo>
                  <a:lnTo>
                    <a:pt x="9775" y="163732"/>
                  </a:lnTo>
                  <a:lnTo>
                    <a:pt x="9782" y="160049"/>
                  </a:lnTo>
                  <a:close/>
                </a:path>
                <a:path w="1287779" h="1363979">
                  <a:moveTo>
                    <a:pt x="1287403" y="156112"/>
                  </a:moveTo>
                  <a:lnTo>
                    <a:pt x="1279932" y="156112"/>
                  </a:lnTo>
                  <a:lnTo>
                    <a:pt x="1279928" y="160048"/>
                  </a:lnTo>
                  <a:lnTo>
                    <a:pt x="1287396" y="160049"/>
                  </a:lnTo>
                  <a:lnTo>
                    <a:pt x="1287403" y="156112"/>
                  </a:lnTo>
                  <a:close/>
                </a:path>
                <a:path w="1287779" h="1363979">
                  <a:moveTo>
                    <a:pt x="9789" y="156238"/>
                  </a:moveTo>
                  <a:lnTo>
                    <a:pt x="2158" y="156239"/>
                  </a:lnTo>
                  <a:lnTo>
                    <a:pt x="2151" y="159922"/>
                  </a:lnTo>
                  <a:lnTo>
                    <a:pt x="651729" y="159986"/>
                  </a:lnTo>
                  <a:lnTo>
                    <a:pt x="9782" y="159922"/>
                  </a:lnTo>
                  <a:lnTo>
                    <a:pt x="9789" y="156238"/>
                  </a:lnTo>
                  <a:close/>
                </a:path>
                <a:path w="1287779" h="1363979">
                  <a:moveTo>
                    <a:pt x="1279932" y="156112"/>
                  </a:moveTo>
                  <a:lnTo>
                    <a:pt x="9789" y="156112"/>
                  </a:lnTo>
                  <a:lnTo>
                    <a:pt x="1279932" y="156112"/>
                  </a:lnTo>
                  <a:close/>
                </a:path>
                <a:path w="1287779" h="1363979">
                  <a:moveTo>
                    <a:pt x="9796" y="152429"/>
                  </a:moveTo>
                  <a:lnTo>
                    <a:pt x="2165" y="152429"/>
                  </a:lnTo>
                  <a:lnTo>
                    <a:pt x="2158" y="156112"/>
                  </a:lnTo>
                  <a:lnTo>
                    <a:pt x="9789" y="156112"/>
                  </a:lnTo>
                  <a:lnTo>
                    <a:pt x="9796" y="152429"/>
                  </a:lnTo>
                  <a:close/>
                </a:path>
                <a:path w="1287779" h="1363979">
                  <a:moveTo>
                    <a:pt x="1287410" y="152429"/>
                  </a:moveTo>
                  <a:lnTo>
                    <a:pt x="1279935" y="152429"/>
                  </a:lnTo>
                  <a:lnTo>
                    <a:pt x="1279932" y="156112"/>
                  </a:lnTo>
                  <a:lnTo>
                    <a:pt x="1287403" y="156112"/>
                  </a:lnTo>
                  <a:lnTo>
                    <a:pt x="1287410" y="152429"/>
                  </a:lnTo>
                  <a:close/>
                </a:path>
                <a:path w="1287779" h="1363979">
                  <a:moveTo>
                    <a:pt x="9797" y="152302"/>
                  </a:moveTo>
                  <a:lnTo>
                    <a:pt x="1279935" y="152428"/>
                  </a:lnTo>
                  <a:lnTo>
                    <a:pt x="9797" y="152302"/>
                  </a:lnTo>
                  <a:close/>
                </a:path>
                <a:path w="1287779" h="1363979">
                  <a:moveTo>
                    <a:pt x="1287412" y="151159"/>
                  </a:moveTo>
                  <a:lnTo>
                    <a:pt x="1279936" y="151159"/>
                  </a:lnTo>
                  <a:lnTo>
                    <a:pt x="1279935" y="152428"/>
                  </a:lnTo>
                  <a:lnTo>
                    <a:pt x="1287410" y="152429"/>
                  </a:lnTo>
                  <a:lnTo>
                    <a:pt x="1287412" y="151159"/>
                  </a:lnTo>
                  <a:close/>
                </a:path>
                <a:path w="1287779" h="1363979">
                  <a:moveTo>
                    <a:pt x="9799" y="151159"/>
                  </a:moveTo>
                  <a:lnTo>
                    <a:pt x="2167" y="151159"/>
                  </a:lnTo>
                  <a:lnTo>
                    <a:pt x="2165" y="152302"/>
                  </a:lnTo>
                  <a:lnTo>
                    <a:pt x="9797" y="152302"/>
                  </a:lnTo>
                  <a:lnTo>
                    <a:pt x="9799" y="151159"/>
                  </a:lnTo>
                  <a:close/>
                </a:path>
                <a:path w="1287779" h="1363979">
                  <a:moveTo>
                    <a:pt x="2168" y="151032"/>
                  </a:moveTo>
                  <a:lnTo>
                    <a:pt x="2167" y="151159"/>
                  </a:lnTo>
                  <a:lnTo>
                    <a:pt x="2168" y="151032"/>
                  </a:lnTo>
                  <a:close/>
                </a:path>
                <a:path w="1287779" h="1363979">
                  <a:moveTo>
                    <a:pt x="9799" y="151032"/>
                  </a:moveTo>
                  <a:lnTo>
                    <a:pt x="1279936" y="151158"/>
                  </a:lnTo>
                  <a:lnTo>
                    <a:pt x="9799" y="151032"/>
                  </a:lnTo>
                  <a:close/>
                </a:path>
                <a:path w="1287779" h="1363979">
                  <a:moveTo>
                    <a:pt x="1287415" y="149889"/>
                  </a:moveTo>
                  <a:lnTo>
                    <a:pt x="1279938" y="149889"/>
                  </a:lnTo>
                  <a:lnTo>
                    <a:pt x="1279936" y="151158"/>
                  </a:lnTo>
                  <a:lnTo>
                    <a:pt x="1287412" y="151159"/>
                  </a:lnTo>
                  <a:lnTo>
                    <a:pt x="1287415" y="149889"/>
                  </a:lnTo>
                  <a:close/>
                </a:path>
                <a:path w="1287779" h="1363979">
                  <a:moveTo>
                    <a:pt x="9801" y="149889"/>
                  </a:moveTo>
                  <a:lnTo>
                    <a:pt x="2170" y="149889"/>
                  </a:lnTo>
                  <a:lnTo>
                    <a:pt x="2168" y="151032"/>
                  </a:lnTo>
                  <a:lnTo>
                    <a:pt x="9799" y="151032"/>
                  </a:lnTo>
                  <a:lnTo>
                    <a:pt x="9801" y="149889"/>
                  </a:lnTo>
                  <a:close/>
                </a:path>
                <a:path w="1287779" h="1363979">
                  <a:moveTo>
                    <a:pt x="9801" y="149762"/>
                  </a:moveTo>
                  <a:lnTo>
                    <a:pt x="9801" y="149889"/>
                  </a:lnTo>
                  <a:lnTo>
                    <a:pt x="1279938" y="149889"/>
                  </a:lnTo>
                  <a:lnTo>
                    <a:pt x="9801" y="149762"/>
                  </a:lnTo>
                  <a:close/>
                </a:path>
                <a:path w="1287779" h="1363979">
                  <a:moveTo>
                    <a:pt x="9813" y="143538"/>
                  </a:moveTo>
                  <a:lnTo>
                    <a:pt x="2182" y="143539"/>
                  </a:lnTo>
                  <a:lnTo>
                    <a:pt x="2170" y="149762"/>
                  </a:lnTo>
                  <a:lnTo>
                    <a:pt x="9801" y="149762"/>
                  </a:lnTo>
                  <a:lnTo>
                    <a:pt x="9813" y="143538"/>
                  </a:lnTo>
                  <a:close/>
                </a:path>
                <a:path w="1287779" h="1363979">
                  <a:moveTo>
                    <a:pt x="1287426" y="143412"/>
                  </a:moveTo>
                  <a:lnTo>
                    <a:pt x="1279944" y="143412"/>
                  </a:lnTo>
                  <a:lnTo>
                    <a:pt x="1279938" y="149762"/>
                  </a:lnTo>
                  <a:lnTo>
                    <a:pt x="1287415" y="149762"/>
                  </a:lnTo>
                  <a:lnTo>
                    <a:pt x="1287426" y="143412"/>
                  </a:lnTo>
                  <a:close/>
                </a:path>
                <a:path w="1287779" h="1363979">
                  <a:moveTo>
                    <a:pt x="1279944" y="143412"/>
                  </a:moveTo>
                  <a:lnTo>
                    <a:pt x="9813" y="143412"/>
                  </a:lnTo>
                  <a:lnTo>
                    <a:pt x="1279944" y="143412"/>
                  </a:lnTo>
                  <a:close/>
                </a:path>
                <a:path w="1287779" h="1363979">
                  <a:moveTo>
                    <a:pt x="9823" y="138459"/>
                  </a:moveTo>
                  <a:lnTo>
                    <a:pt x="2191" y="138459"/>
                  </a:lnTo>
                  <a:lnTo>
                    <a:pt x="2182" y="143412"/>
                  </a:lnTo>
                  <a:lnTo>
                    <a:pt x="9813" y="143412"/>
                  </a:lnTo>
                  <a:lnTo>
                    <a:pt x="9815" y="142269"/>
                  </a:lnTo>
                  <a:lnTo>
                    <a:pt x="1279945" y="142269"/>
                  </a:lnTo>
                  <a:lnTo>
                    <a:pt x="9815" y="142142"/>
                  </a:lnTo>
                  <a:lnTo>
                    <a:pt x="9823" y="138459"/>
                  </a:lnTo>
                  <a:close/>
                </a:path>
                <a:path w="1287779" h="1363979">
                  <a:moveTo>
                    <a:pt x="1287436" y="138459"/>
                  </a:moveTo>
                  <a:lnTo>
                    <a:pt x="1279948" y="138459"/>
                  </a:lnTo>
                  <a:lnTo>
                    <a:pt x="1279944" y="143412"/>
                  </a:lnTo>
                  <a:lnTo>
                    <a:pt x="1287426" y="143412"/>
                  </a:lnTo>
                  <a:lnTo>
                    <a:pt x="1287436" y="138459"/>
                  </a:lnTo>
                  <a:close/>
                </a:path>
                <a:path w="1287779" h="1363979">
                  <a:moveTo>
                    <a:pt x="9823" y="138332"/>
                  </a:moveTo>
                  <a:lnTo>
                    <a:pt x="1279948" y="138458"/>
                  </a:lnTo>
                  <a:lnTo>
                    <a:pt x="9823" y="138332"/>
                  </a:lnTo>
                  <a:close/>
                </a:path>
                <a:path w="1287779" h="1363979">
                  <a:moveTo>
                    <a:pt x="650886" y="137126"/>
                  </a:moveTo>
                  <a:lnTo>
                    <a:pt x="1279950" y="137189"/>
                  </a:lnTo>
                  <a:lnTo>
                    <a:pt x="1279948" y="138458"/>
                  </a:lnTo>
                  <a:lnTo>
                    <a:pt x="1287436" y="138459"/>
                  </a:lnTo>
                  <a:lnTo>
                    <a:pt x="1287438" y="137189"/>
                  </a:lnTo>
                  <a:lnTo>
                    <a:pt x="650886" y="137126"/>
                  </a:lnTo>
                  <a:close/>
                </a:path>
                <a:path w="1287779" h="1363979">
                  <a:moveTo>
                    <a:pt x="2194" y="137062"/>
                  </a:moveTo>
                  <a:lnTo>
                    <a:pt x="2191" y="138332"/>
                  </a:lnTo>
                  <a:lnTo>
                    <a:pt x="9823" y="138332"/>
                  </a:lnTo>
                  <a:lnTo>
                    <a:pt x="9825" y="137062"/>
                  </a:lnTo>
                  <a:lnTo>
                    <a:pt x="2194" y="137062"/>
                  </a:lnTo>
                  <a:close/>
                </a:path>
                <a:path w="1287779" h="1363979">
                  <a:moveTo>
                    <a:pt x="9825" y="137062"/>
                  </a:moveTo>
                  <a:lnTo>
                    <a:pt x="650886" y="137126"/>
                  </a:lnTo>
                  <a:lnTo>
                    <a:pt x="9825" y="137062"/>
                  </a:lnTo>
                  <a:close/>
                </a:path>
                <a:path w="1287779" h="1363979">
                  <a:moveTo>
                    <a:pt x="9830" y="134649"/>
                  </a:moveTo>
                  <a:lnTo>
                    <a:pt x="2198" y="134649"/>
                  </a:lnTo>
                  <a:lnTo>
                    <a:pt x="2194" y="137062"/>
                  </a:lnTo>
                  <a:lnTo>
                    <a:pt x="9825" y="137062"/>
                  </a:lnTo>
                  <a:lnTo>
                    <a:pt x="9830" y="134649"/>
                  </a:lnTo>
                  <a:close/>
                </a:path>
                <a:path w="1287779" h="1363979">
                  <a:moveTo>
                    <a:pt x="1287443" y="134649"/>
                  </a:moveTo>
                  <a:lnTo>
                    <a:pt x="1279952" y="134649"/>
                  </a:lnTo>
                  <a:lnTo>
                    <a:pt x="1279950" y="137062"/>
                  </a:lnTo>
                  <a:lnTo>
                    <a:pt x="1287438" y="137062"/>
                  </a:lnTo>
                  <a:lnTo>
                    <a:pt x="1287443" y="134649"/>
                  </a:lnTo>
                  <a:close/>
                </a:path>
                <a:path w="1287779" h="1363979">
                  <a:moveTo>
                    <a:pt x="2198" y="134522"/>
                  </a:moveTo>
                  <a:lnTo>
                    <a:pt x="2198" y="134649"/>
                  </a:lnTo>
                  <a:lnTo>
                    <a:pt x="2198" y="134522"/>
                  </a:lnTo>
                  <a:close/>
                </a:path>
                <a:path w="1287779" h="1363979">
                  <a:moveTo>
                    <a:pt x="9830" y="134522"/>
                  </a:moveTo>
                  <a:lnTo>
                    <a:pt x="1279952" y="134648"/>
                  </a:lnTo>
                  <a:lnTo>
                    <a:pt x="9830" y="134522"/>
                  </a:lnTo>
                  <a:close/>
                </a:path>
                <a:path w="1287779" h="1363979">
                  <a:moveTo>
                    <a:pt x="1287450" y="130712"/>
                  </a:moveTo>
                  <a:lnTo>
                    <a:pt x="1279956" y="130712"/>
                  </a:lnTo>
                  <a:lnTo>
                    <a:pt x="1279952" y="134648"/>
                  </a:lnTo>
                  <a:lnTo>
                    <a:pt x="1287443" y="134649"/>
                  </a:lnTo>
                  <a:lnTo>
                    <a:pt x="1287450" y="130712"/>
                  </a:lnTo>
                  <a:close/>
                </a:path>
                <a:path w="1287779" h="1363979">
                  <a:moveTo>
                    <a:pt x="9837" y="130838"/>
                  </a:moveTo>
                  <a:lnTo>
                    <a:pt x="2205" y="130839"/>
                  </a:lnTo>
                  <a:lnTo>
                    <a:pt x="2199" y="134522"/>
                  </a:lnTo>
                  <a:lnTo>
                    <a:pt x="9830" y="134522"/>
                  </a:lnTo>
                  <a:lnTo>
                    <a:pt x="9837" y="130838"/>
                  </a:lnTo>
                  <a:close/>
                </a:path>
                <a:path w="1287779" h="1363979">
                  <a:moveTo>
                    <a:pt x="1279956" y="130712"/>
                  </a:moveTo>
                  <a:lnTo>
                    <a:pt x="9837" y="130712"/>
                  </a:lnTo>
                  <a:lnTo>
                    <a:pt x="1279956" y="130712"/>
                  </a:lnTo>
                  <a:close/>
                </a:path>
                <a:path w="1287779" h="1363979">
                  <a:moveTo>
                    <a:pt x="9839" y="129569"/>
                  </a:moveTo>
                  <a:lnTo>
                    <a:pt x="2208" y="129569"/>
                  </a:lnTo>
                  <a:lnTo>
                    <a:pt x="2206" y="130712"/>
                  </a:lnTo>
                  <a:lnTo>
                    <a:pt x="9837" y="130712"/>
                  </a:lnTo>
                  <a:lnTo>
                    <a:pt x="9839" y="129569"/>
                  </a:lnTo>
                  <a:close/>
                </a:path>
                <a:path w="1287779" h="1363979">
                  <a:moveTo>
                    <a:pt x="1287453" y="129569"/>
                  </a:moveTo>
                  <a:lnTo>
                    <a:pt x="1279957" y="129569"/>
                  </a:lnTo>
                  <a:lnTo>
                    <a:pt x="1279956" y="130712"/>
                  </a:lnTo>
                  <a:lnTo>
                    <a:pt x="1287450" y="130712"/>
                  </a:lnTo>
                  <a:lnTo>
                    <a:pt x="1287453" y="129569"/>
                  </a:lnTo>
                  <a:close/>
                </a:path>
                <a:path w="1287779" h="1363979">
                  <a:moveTo>
                    <a:pt x="2208" y="129442"/>
                  </a:moveTo>
                  <a:close/>
                </a:path>
                <a:path w="1287779" h="1363979">
                  <a:moveTo>
                    <a:pt x="9839" y="129442"/>
                  </a:moveTo>
                  <a:lnTo>
                    <a:pt x="1279957" y="129569"/>
                  </a:lnTo>
                  <a:lnTo>
                    <a:pt x="9839" y="129442"/>
                  </a:lnTo>
                  <a:close/>
                </a:path>
                <a:path w="1287779" h="1363979">
                  <a:moveTo>
                    <a:pt x="1287462" y="124489"/>
                  </a:moveTo>
                  <a:lnTo>
                    <a:pt x="1279962" y="124489"/>
                  </a:lnTo>
                  <a:lnTo>
                    <a:pt x="1279957" y="129568"/>
                  </a:lnTo>
                  <a:lnTo>
                    <a:pt x="1287453" y="129569"/>
                  </a:lnTo>
                  <a:lnTo>
                    <a:pt x="1287462" y="124489"/>
                  </a:lnTo>
                  <a:close/>
                </a:path>
                <a:path w="1287779" h="1363979">
                  <a:moveTo>
                    <a:pt x="9849" y="124489"/>
                  </a:moveTo>
                  <a:lnTo>
                    <a:pt x="2217" y="124489"/>
                  </a:lnTo>
                  <a:lnTo>
                    <a:pt x="2208" y="129442"/>
                  </a:lnTo>
                  <a:lnTo>
                    <a:pt x="9839" y="129442"/>
                  </a:lnTo>
                  <a:lnTo>
                    <a:pt x="9849" y="124489"/>
                  </a:lnTo>
                  <a:close/>
                </a:path>
                <a:path w="1287779" h="1363979">
                  <a:moveTo>
                    <a:pt x="9847" y="125632"/>
                  </a:moveTo>
                  <a:lnTo>
                    <a:pt x="1279960" y="125759"/>
                  </a:lnTo>
                  <a:lnTo>
                    <a:pt x="9847" y="125632"/>
                  </a:lnTo>
                  <a:close/>
                </a:path>
                <a:path w="1287779" h="1363979">
                  <a:moveTo>
                    <a:pt x="9741" y="181512"/>
                  </a:moveTo>
                  <a:lnTo>
                    <a:pt x="2111" y="181512"/>
                  </a:lnTo>
                  <a:lnTo>
                    <a:pt x="2040" y="219612"/>
                  </a:lnTo>
                  <a:lnTo>
                    <a:pt x="9669" y="219612"/>
                  </a:lnTo>
                  <a:lnTo>
                    <a:pt x="9741" y="181512"/>
                  </a:lnTo>
                  <a:close/>
                </a:path>
                <a:path w="1287779" h="1363979">
                  <a:moveTo>
                    <a:pt x="1287355" y="181512"/>
                  </a:moveTo>
                  <a:lnTo>
                    <a:pt x="1279908" y="181512"/>
                  </a:lnTo>
                  <a:lnTo>
                    <a:pt x="1279872" y="219612"/>
                  </a:lnTo>
                  <a:lnTo>
                    <a:pt x="1287284" y="219612"/>
                  </a:lnTo>
                  <a:lnTo>
                    <a:pt x="1287355" y="181512"/>
                  </a:lnTo>
                  <a:close/>
                </a:path>
                <a:path w="1287779" h="1363979">
                  <a:moveTo>
                    <a:pt x="9528" y="294669"/>
                  </a:moveTo>
                  <a:lnTo>
                    <a:pt x="1900" y="294669"/>
                  </a:lnTo>
                  <a:lnTo>
                    <a:pt x="1886" y="302162"/>
                  </a:lnTo>
                  <a:lnTo>
                    <a:pt x="9514" y="302162"/>
                  </a:lnTo>
                  <a:lnTo>
                    <a:pt x="9528" y="294669"/>
                  </a:lnTo>
                  <a:close/>
                </a:path>
                <a:path w="1287779" h="1363979">
                  <a:moveTo>
                    <a:pt x="1287145" y="294669"/>
                  </a:moveTo>
                  <a:lnTo>
                    <a:pt x="1279801" y="294669"/>
                  </a:lnTo>
                  <a:lnTo>
                    <a:pt x="1279794" y="302162"/>
                  </a:lnTo>
                  <a:lnTo>
                    <a:pt x="1287130" y="302162"/>
                  </a:lnTo>
                  <a:lnTo>
                    <a:pt x="1287145" y="294669"/>
                  </a:lnTo>
                  <a:close/>
                </a:path>
                <a:path w="1287779" h="1363979">
                  <a:moveTo>
                    <a:pt x="9528" y="294542"/>
                  </a:moveTo>
                  <a:lnTo>
                    <a:pt x="1279801" y="294668"/>
                  </a:lnTo>
                  <a:lnTo>
                    <a:pt x="9528" y="294542"/>
                  </a:lnTo>
                  <a:close/>
                </a:path>
                <a:path w="1287779" h="1363979">
                  <a:moveTo>
                    <a:pt x="1287175" y="278159"/>
                  </a:moveTo>
                  <a:lnTo>
                    <a:pt x="1279817" y="278159"/>
                  </a:lnTo>
                  <a:lnTo>
                    <a:pt x="1279801" y="294668"/>
                  </a:lnTo>
                  <a:lnTo>
                    <a:pt x="1287145" y="294669"/>
                  </a:lnTo>
                  <a:lnTo>
                    <a:pt x="1287175" y="278159"/>
                  </a:lnTo>
                  <a:close/>
                </a:path>
                <a:path w="1287779" h="1363979">
                  <a:moveTo>
                    <a:pt x="9559" y="278159"/>
                  </a:moveTo>
                  <a:lnTo>
                    <a:pt x="1931" y="278159"/>
                  </a:lnTo>
                  <a:lnTo>
                    <a:pt x="1900" y="294542"/>
                  </a:lnTo>
                  <a:lnTo>
                    <a:pt x="9528" y="294542"/>
                  </a:lnTo>
                  <a:lnTo>
                    <a:pt x="9559" y="278159"/>
                  </a:lnTo>
                  <a:close/>
                </a:path>
                <a:path w="1287779" h="1363979">
                  <a:moveTo>
                    <a:pt x="1287197" y="266729"/>
                  </a:moveTo>
                  <a:lnTo>
                    <a:pt x="1279827" y="266729"/>
                  </a:lnTo>
                  <a:lnTo>
                    <a:pt x="1279817" y="278158"/>
                  </a:lnTo>
                  <a:lnTo>
                    <a:pt x="1287175" y="278159"/>
                  </a:lnTo>
                  <a:lnTo>
                    <a:pt x="1287197" y="266729"/>
                  </a:lnTo>
                  <a:close/>
                </a:path>
                <a:path w="1287779" h="1363979">
                  <a:moveTo>
                    <a:pt x="9581" y="266729"/>
                  </a:moveTo>
                  <a:lnTo>
                    <a:pt x="1952" y="266729"/>
                  </a:lnTo>
                  <a:lnTo>
                    <a:pt x="1931" y="278032"/>
                  </a:lnTo>
                  <a:lnTo>
                    <a:pt x="656124" y="278096"/>
                  </a:lnTo>
                  <a:lnTo>
                    <a:pt x="9559" y="278032"/>
                  </a:lnTo>
                  <a:lnTo>
                    <a:pt x="9576" y="269269"/>
                  </a:lnTo>
                  <a:lnTo>
                    <a:pt x="1279825" y="269269"/>
                  </a:lnTo>
                  <a:lnTo>
                    <a:pt x="9576" y="269142"/>
                  </a:lnTo>
                  <a:lnTo>
                    <a:pt x="9581" y="266729"/>
                  </a:lnTo>
                  <a:close/>
                </a:path>
                <a:path w="1287779" h="1363979">
                  <a:moveTo>
                    <a:pt x="9581" y="266602"/>
                  </a:moveTo>
                  <a:lnTo>
                    <a:pt x="1279827" y="266728"/>
                  </a:lnTo>
                  <a:lnTo>
                    <a:pt x="9581" y="266602"/>
                  </a:lnTo>
                  <a:close/>
                </a:path>
                <a:path w="1287779" h="1363979">
                  <a:moveTo>
                    <a:pt x="1279832" y="261648"/>
                  </a:moveTo>
                  <a:lnTo>
                    <a:pt x="1279827" y="266728"/>
                  </a:lnTo>
                  <a:lnTo>
                    <a:pt x="1287197" y="266729"/>
                  </a:lnTo>
                  <a:lnTo>
                    <a:pt x="1287206" y="261649"/>
                  </a:lnTo>
                  <a:lnTo>
                    <a:pt x="1279832" y="261648"/>
                  </a:lnTo>
                  <a:close/>
                </a:path>
                <a:path w="1287779" h="1363979">
                  <a:moveTo>
                    <a:pt x="1961" y="261522"/>
                  </a:moveTo>
                  <a:lnTo>
                    <a:pt x="1952" y="266602"/>
                  </a:lnTo>
                  <a:lnTo>
                    <a:pt x="9581" y="266602"/>
                  </a:lnTo>
                  <a:lnTo>
                    <a:pt x="9590" y="261522"/>
                  </a:lnTo>
                  <a:lnTo>
                    <a:pt x="1961" y="261522"/>
                  </a:lnTo>
                  <a:close/>
                </a:path>
                <a:path w="1287779" h="1363979">
                  <a:moveTo>
                    <a:pt x="1287218" y="255299"/>
                  </a:moveTo>
                  <a:lnTo>
                    <a:pt x="1279838" y="255299"/>
                  </a:lnTo>
                  <a:lnTo>
                    <a:pt x="1279832" y="261648"/>
                  </a:lnTo>
                  <a:lnTo>
                    <a:pt x="1287206" y="261649"/>
                  </a:lnTo>
                  <a:lnTo>
                    <a:pt x="1287218" y="255299"/>
                  </a:lnTo>
                  <a:close/>
                </a:path>
                <a:path w="1287779" h="1363979">
                  <a:moveTo>
                    <a:pt x="9602" y="255299"/>
                  </a:moveTo>
                  <a:lnTo>
                    <a:pt x="1973" y="255299"/>
                  </a:lnTo>
                  <a:lnTo>
                    <a:pt x="1961" y="261522"/>
                  </a:lnTo>
                  <a:lnTo>
                    <a:pt x="9590" y="261522"/>
                  </a:lnTo>
                  <a:lnTo>
                    <a:pt x="9602" y="255299"/>
                  </a:lnTo>
                  <a:close/>
                </a:path>
                <a:path w="1287779" h="1363979">
                  <a:moveTo>
                    <a:pt x="9602" y="255172"/>
                  </a:moveTo>
                  <a:lnTo>
                    <a:pt x="1279838" y="255298"/>
                  </a:lnTo>
                  <a:lnTo>
                    <a:pt x="9602" y="255172"/>
                  </a:lnTo>
                  <a:close/>
                </a:path>
                <a:path w="1287779" h="1363979">
                  <a:moveTo>
                    <a:pt x="1287227" y="250219"/>
                  </a:moveTo>
                  <a:lnTo>
                    <a:pt x="1279843" y="250219"/>
                  </a:lnTo>
                  <a:lnTo>
                    <a:pt x="1279838" y="255298"/>
                  </a:lnTo>
                  <a:lnTo>
                    <a:pt x="1287218" y="255299"/>
                  </a:lnTo>
                  <a:lnTo>
                    <a:pt x="1287227" y="250219"/>
                  </a:lnTo>
                  <a:close/>
                </a:path>
                <a:path w="1287779" h="1363979">
                  <a:moveTo>
                    <a:pt x="9612" y="250219"/>
                  </a:moveTo>
                  <a:lnTo>
                    <a:pt x="1983" y="250219"/>
                  </a:lnTo>
                  <a:lnTo>
                    <a:pt x="1973" y="255172"/>
                  </a:lnTo>
                  <a:lnTo>
                    <a:pt x="9602" y="255172"/>
                  </a:lnTo>
                  <a:lnTo>
                    <a:pt x="9612" y="250219"/>
                  </a:lnTo>
                  <a:close/>
                </a:path>
                <a:path w="1287779" h="1363979">
                  <a:moveTo>
                    <a:pt x="9612" y="250092"/>
                  </a:moveTo>
                  <a:lnTo>
                    <a:pt x="1279843" y="250218"/>
                  </a:lnTo>
                  <a:lnTo>
                    <a:pt x="9612" y="250092"/>
                  </a:lnTo>
                  <a:close/>
                </a:path>
                <a:path w="1287779" h="1363979">
                  <a:moveTo>
                    <a:pt x="1287280" y="222279"/>
                  </a:moveTo>
                  <a:lnTo>
                    <a:pt x="1279869" y="222279"/>
                  </a:lnTo>
                  <a:lnTo>
                    <a:pt x="1279843" y="250218"/>
                  </a:lnTo>
                  <a:lnTo>
                    <a:pt x="1287227" y="250219"/>
                  </a:lnTo>
                  <a:lnTo>
                    <a:pt x="1287280" y="222279"/>
                  </a:lnTo>
                  <a:close/>
                </a:path>
                <a:path w="1287779" h="1363979">
                  <a:moveTo>
                    <a:pt x="9665" y="222279"/>
                  </a:moveTo>
                  <a:lnTo>
                    <a:pt x="2035" y="222279"/>
                  </a:lnTo>
                  <a:lnTo>
                    <a:pt x="1983" y="250092"/>
                  </a:lnTo>
                  <a:lnTo>
                    <a:pt x="9612" y="250092"/>
                  </a:lnTo>
                  <a:lnTo>
                    <a:pt x="9626" y="242599"/>
                  </a:lnTo>
                  <a:lnTo>
                    <a:pt x="1279850" y="242599"/>
                  </a:lnTo>
                  <a:lnTo>
                    <a:pt x="9626" y="242472"/>
                  </a:lnTo>
                  <a:lnTo>
                    <a:pt x="9665" y="222279"/>
                  </a:lnTo>
                  <a:close/>
                </a:path>
                <a:path w="1287779" h="1363979">
                  <a:moveTo>
                    <a:pt x="9648" y="231042"/>
                  </a:moveTo>
                  <a:lnTo>
                    <a:pt x="1279861" y="231169"/>
                  </a:lnTo>
                  <a:lnTo>
                    <a:pt x="9648" y="231042"/>
                  </a:lnTo>
                  <a:close/>
                </a:path>
                <a:path w="1287779" h="1363979">
                  <a:moveTo>
                    <a:pt x="9653" y="228502"/>
                  </a:moveTo>
                  <a:lnTo>
                    <a:pt x="1279863" y="228629"/>
                  </a:lnTo>
                  <a:lnTo>
                    <a:pt x="9653" y="228502"/>
                  </a:lnTo>
                  <a:close/>
                </a:path>
                <a:path w="1287779" h="1363979">
                  <a:moveTo>
                    <a:pt x="9665" y="222152"/>
                  </a:moveTo>
                  <a:lnTo>
                    <a:pt x="1279869" y="222278"/>
                  </a:lnTo>
                  <a:lnTo>
                    <a:pt x="9665" y="222152"/>
                  </a:lnTo>
                  <a:close/>
                </a:path>
                <a:path w="1287779" h="1363979">
                  <a:moveTo>
                    <a:pt x="1287284" y="219739"/>
                  </a:moveTo>
                  <a:lnTo>
                    <a:pt x="1279872" y="219739"/>
                  </a:lnTo>
                  <a:lnTo>
                    <a:pt x="1279869" y="222278"/>
                  </a:lnTo>
                  <a:lnTo>
                    <a:pt x="1287280" y="222279"/>
                  </a:lnTo>
                  <a:lnTo>
                    <a:pt x="1287284" y="219739"/>
                  </a:lnTo>
                  <a:close/>
                </a:path>
                <a:path w="1287779" h="1363979">
                  <a:moveTo>
                    <a:pt x="9669" y="219739"/>
                  </a:moveTo>
                  <a:lnTo>
                    <a:pt x="2040" y="219739"/>
                  </a:lnTo>
                  <a:lnTo>
                    <a:pt x="2035" y="222152"/>
                  </a:lnTo>
                  <a:lnTo>
                    <a:pt x="9665" y="222152"/>
                  </a:lnTo>
                  <a:lnTo>
                    <a:pt x="9669" y="219739"/>
                  </a:lnTo>
                  <a:close/>
                </a:path>
                <a:path w="1287779" h="1363979">
                  <a:moveTo>
                    <a:pt x="9514" y="302162"/>
                  </a:moveTo>
                  <a:lnTo>
                    <a:pt x="1886" y="302162"/>
                  </a:lnTo>
                  <a:lnTo>
                    <a:pt x="1826" y="333912"/>
                  </a:lnTo>
                  <a:lnTo>
                    <a:pt x="9454" y="333912"/>
                  </a:lnTo>
                  <a:lnTo>
                    <a:pt x="9514" y="302162"/>
                  </a:lnTo>
                  <a:close/>
                </a:path>
                <a:path w="1287779" h="1363979">
                  <a:moveTo>
                    <a:pt x="1287130" y="302162"/>
                  </a:moveTo>
                  <a:lnTo>
                    <a:pt x="1279794" y="302162"/>
                  </a:lnTo>
                  <a:lnTo>
                    <a:pt x="1279764" y="333912"/>
                  </a:lnTo>
                  <a:lnTo>
                    <a:pt x="1287071" y="333912"/>
                  </a:lnTo>
                  <a:lnTo>
                    <a:pt x="1287130" y="302162"/>
                  </a:lnTo>
                  <a:close/>
                </a:path>
                <a:path w="1287779" h="1363979">
                  <a:moveTo>
                    <a:pt x="9454" y="333912"/>
                  </a:moveTo>
                  <a:lnTo>
                    <a:pt x="1826" y="333912"/>
                  </a:lnTo>
                  <a:lnTo>
                    <a:pt x="1767" y="365662"/>
                  </a:lnTo>
                  <a:lnTo>
                    <a:pt x="9394" y="365662"/>
                  </a:lnTo>
                  <a:lnTo>
                    <a:pt x="9454" y="333912"/>
                  </a:lnTo>
                  <a:close/>
                </a:path>
                <a:path w="1287779" h="1363979">
                  <a:moveTo>
                    <a:pt x="1287071" y="333912"/>
                  </a:moveTo>
                  <a:lnTo>
                    <a:pt x="1279764" y="333912"/>
                  </a:lnTo>
                  <a:lnTo>
                    <a:pt x="1279734" y="365662"/>
                  </a:lnTo>
                  <a:lnTo>
                    <a:pt x="1287012" y="365662"/>
                  </a:lnTo>
                  <a:lnTo>
                    <a:pt x="1287071" y="333912"/>
                  </a:lnTo>
                  <a:close/>
                </a:path>
                <a:path w="1287779" h="1363979">
                  <a:moveTo>
                    <a:pt x="9394" y="365662"/>
                  </a:moveTo>
                  <a:lnTo>
                    <a:pt x="1767" y="365662"/>
                  </a:lnTo>
                  <a:lnTo>
                    <a:pt x="1732" y="384712"/>
                  </a:lnTo>
                  <a:lnTo>
                    <a:pt x="9358" y="384712"/>
                  </a:lnTo>
                  <a:lnTo>
                    <a:pt x="9394" y="365662"/>
                  </a:lnTo>
                  <a:close/>
                </a:path>
                <a:path w="1287779" h="1363979">
                  <a:moveTo>
                    <a:pt x="1287012" y="365662"/>
                  </a:moveTo>
                  <a:lnTo>
                    <a:pt x="1279734" y="365662"/>
                  </a:lnTo>
                  <a:lnTo>
                    <a:pt x="1279716" y="384712"/>
                  </a:lnTo>
                  <a:lnTo>
                    <a:pt x="1286976" y="384712"/>
                  </a:lnTo>
                  <a:lnTo>
                    <a:pt x="1287012" y="365662"/>
                  </a:lnTo>
                  <a:close/>
                </a:path>
                <a:path w="1287779" h="1363979">
                  <a:moveTo>
                    <a:pt x="9056" y="546002"/>
                  </a:moveTo>
                  <a:lnTo>
                    <a:pt x="1433" y="546002"/>
                  </a:lnTo>
                  <a:lnTo>
                    <a:pt x="1400" y="562512"/>
                  </a:lnTo>
                  <a:lnTo>
                    <a:pt x="9022" y="562512"/>
                  </a:lnTo>
                  <a:lnTo>
                    <a:pt x="9056" y="546002"/>
                  </a:lnTo>
                  <a:close/>
                </a:path>
                <a:path w="1287779" h="1363979">
                  <a:moveTo>
                    <a:pt x="1286678" y="546002"/>
                  </a:moveTo>
                  <a:lnTo>
                    <a:pt x="1279565" y="546002"/>
                  </a:lnTo>
                  <a:lnTo>
                    <a:pt x="1279548" y="562512"/>
                  </a:lnTo>
                  <a:lnTo>
                    <a:pt x="1286645" y="562512"/>
                  </a:lnTo>
                  <a:lnTo>
                    <a:pt x="1286678" y="546002"/>
                  </a:lnTo>
                  <a:close/>
                </a:path>
                <a:path w="1287779" h="1363979">
                  <a:moveTo>
                    <a:pt x="1279630" y="476145"/>
                  </a:moveTo>
                  <a:lnTo>
                    <a:pt x="1279565" y="545995"/>
                  </a:lnTo>
                  <a:lnTo>
                    <a:pt x="1286678" y="546002"/>
                  </a:lnTo>
                  <a:lnTo>
                    <a:pt x="1286808" y="476152"/>
                  </a:lnTo>
                  <a:lnTo>
                    <a:pt x="1279630" y="476145"/>
                  </a:lnTo>
                  <a:close/>
                </a:path>
                <a:path w="1287779" h="1363979">
                  <a:moveTo>
                    <a:pt x="1563" y="474882"/>
                  </a:moveTo>
                  <a:lnTo>
                    <a:pt x="1433" y="544732"/>
                  </a:lnTo>
                  <a:lnTo>
                    <a:pt x="666305" y="545389"/>
                  </a:lnTo>
                  <a:lnTo>
                    <a:pt x="9056" y="544732"/>
                  </a:lnTo>
                  <a:lnTo>
                    <a:pt x="9188" y="474889"/>
                  </a:lnTo>
                  <a:lnTo>
                    <a:pt x="1563" y="474882"/>
                  </a:lnTo>
                  <a:close/>
                </a:path>
                <a:path w="1287779" h="1363979">
                  <a:moveTo>
                    <a:pt x="9111" y="516792"/>
                  </a:moveTo>
                  <a:lnTo>
                    <a:pt x="9109" y="518062"/>
                  </a:lnTo>
                  <a:lnTo>
                    <a:pt x="1279591" y="518062"/>
                  </a:lnTo>
                  <a:lnTo>
                    <a:pt x="9111" y="516792"/>
                  </a:lnTo>
                  <a:close/>
                </a:path>
                <a:path w="1287779" h="1363979">
                  <a:moveTo>
                    <a:pt x="9161" y="490122"/>
                  </a:moveTo>
                  <a:lnTo>
                    <a:pt x="9159" y="491392"/>
                  </a:lnTo>
                  <a:lnTo>
                    <a:pt x="1279617" y="491392"/>
                  </a:lnTo>
                  <a:lnTo>
                    <a:pt x="9161" y="490122"/>
                  </a:lnTo>
                  <a:close/>
                </a:path>
                <a:path w="1287779" h="1363979">
                  <a:moveTo>
                    <a:pt x="1286855" y="450752"/>
                  </a:moveTo>
                  <a:lnTo>
                    <a:pt x="1279655" y="450752"/>
                  </a:lnTo>
                  <a:lnTo>
                    <a:pt x="1279630" y="476145"/>
                  </a:lnTo>
                  <a:lnTo>
                    <a:pt x="1286808" y="476152"/>
                  </a:lnTo>
                  <a:lnTo>
                    <a:pt x="1286855" y="450752"/>
                  </a:lnTo>
                  <a:close/>
                </a:path>
                <a:path w="1287779" h="1363979">
                  <a:moveTo>
                    <a:pt x="1279631" y="474882"/>
                  </a:moveTo>
                  <a:lnTo>
                    <a:pt x="9190" y="474889"/>
                  </a:lnTo>
                  <a:lnTo>
                    <a:pt x="644298" y="475517"/>
                  </a:lnTo>
                  <a:lnTo>
                    <a:pt x="1279631" y="474882"/>
                  </a:lnTo>
                  <a:close/>
                </a:path>
                <a:path w="1287779" h="1363979">
                  <a:moveTo>
                    <a:pt x="9233" y="450752"/>
                  </a:moveTo>
                  <a:lnTo>
                    <a:pt x="1611" y="450752"/>
                  </a:lnTo>
                  <a:lnTo>
                    <a:pt x="1563" y="474882"/>
                  </a:lnTo>
                  <a:lnTo>
                    <a:pt x="9190" y="474882"/>
                  </a:lnTo>
                  <a:lnTo>
                    <a:pt x="9207" y="465992"/>
                  </a:lnTo>
                  <a:lnTo>
                    <a:pt x="1279641" y="465992"/>
                  </a:lnTo>
                  <a:lnTo>
                    <a:pt x="9207" y="464722"/>
                  </a:lnTo>
                  <a:lnTo>
                    <a:pt x="9233" y="450752"/>
                  </a:lnTo>
                  <a:close/>
                </a:path>
                <a:path w="1287779" h="1363979">
                  <a:moveTo>
                    <a:pt x="1286865" y="445672"/>
                  </a:moveTo>
                  <a:lnTo>
                    <a:pt x="1279659" y="445672"/>
                  </a:lnTo>
                  <a:lnTo>
                    <a:pt x="1279655" y="450744"/>
                  </a:lnTo>
                  <a:lnTo>
                    <a:pt x="1286855" y="450752"/>
                  </a:lnTo>
                  <a:lnTo>
                    <a:pt x="1286865" y="445672"/>
                  </a:lnTo>
                  <a:close/>
                </a:path>
                <a:path w="1287779" h="1363979">
                  <a:moveTo>
                    <a:pt x="9238" y="449482"/>
                  </a:moveTo>
                  <a:lnTo>
                    <a:pt x="662628" y="450135"/>
                  </a:lnTo>
                  <a:lnTo>
                    <a:pt x="9238" y="449482"/>
                  </a:lnTo>
                  <a:close/>
                </a:path>
                <a:path w="1287779" h="1363979">
                  <a:moveTo>
                    <a:pt x="9245" y="445672"/>
                  </a:moveTo>
                  <a:lnTo>
                    <a:pt x="1620" y="445672"/>
                  </a:lnTo>
                  <a:lnTo>
                    <a:pt x="1613" y="449482"/>
                  </a:lnTo>
                  <a:lnTo>
                    <a:pt x="9238" y="449482"/>
                  </a:lnTo>
                  <a:lnTo>
                    <a:pt x="9245" y="445672"/>
                  </a:lnTo>
                  <a:close/>
                </a:path>
                <a:path w="1287779" h="1363979">
                  <a:moveTo>
                    <a:pt x="9247" y="444409"/>
                  </a:moveTo>
                  <a:lnTo>
                    <a:pt x="9245" y="445672"/>
                  </a:lnTo>
                  <a:lnTo>
                    <a:pt x="16368" y="445664"/>
                  </a:lnTo>
                  <a:lnTo>
                    <a:pt x="9247" y="444409"/>
                  </a:lnTo>
                  <a:close/>
                </a:path>
                <a:path w="1287779" h="1363979">
                  <a:moveTo>
                    <a:pt x="1279679" y="425344"/>
                  </a:moveTo>
                  <a:lnTo>
                    <a:pt x="1279660" y="445664"/>
                  </a:lnTo>
                  <a:lnTo>
                    <a:pt x="1286865" y="445672"/>
                  </a:lnTo>
                  <a:lnTo>
                    <a:pt x="1286903" y="425352"/>
                  </a:lnTo>
                  <a:lnTo>
                    <a:pt x="1279679" y="425344"/>
                  </a:lnTo>
                  <a:close/>
                </a:path>
                <a:path w="1287779" h="1363979">
                  <a:moveTo>
                    <a:pt x="1279660" y="444402"/>
                  </a:moveTo>
                  <a:lnTo>
                    <a:pt x="1272121" y="444409"/>
                  </a:lnTo>
                  <a:lnTo>
                    <a:pt x="1279659" y="445664"/>
                  </a:lnTo>
                  <a:lnTo>
                    <a:pt x="1279660" y="444402"/>
                  </a:lnTo>
                  <a:close/>
                </a:path>
                <a:path w="1287779" h="1363979">
                  <a:moveTo>
                    <a:pt x="9284" y="425344"/>
                  </a:moveTo>
                  <a:lnTo>
                    <a:pt x="1658" y="425352"/>
                  </a:lnTo>
                  <a:lnTo>
                    <a:pt x="1620" y="444402"/>
                  </a:lnTo>
                  <a:lnTo>
                    <a:pt x="9247" y="444409"/>
                  </a:lnTo>
                  <a:lnTo>
                    <a:pt x="9284" y="425344"/>
                  </a:lnTo>
                  <a:close/>
                </a:path>
                <a:path w="1287779" h="1363979">
                  <a:moveTo>
                    <a:pt x="1658" y="424082"/>
                  </a:moveTo>
                  <a:lnTo>
                    <a:pt x="1656" y="425352"/>
                  </a:lnTo>
                  <a:lnTo>
                    <a:pt x="1658" y="424082"/>
                  </a:lnTo>
                  <a:close/>
                </a:path>
                <a:path w="1287779" h="1363979">
                  <a:moveTo>
                    <a:pt x="1279680" y="424089"/>
                  </a:moveTo>
                  <a:lnTo>
                    <a:pt x="1279275" y="424089"/>
                  </a:lnTo>
                  <a:lnTo>
                    <a:pt x="1279679" y="425344"/>
                  </a:lnTo>
                  <a:lnTo>
                    <a:pt x="1279680" y="424089"/>
                  </a:lnTo>
                  <a:close/>
                </a:path>
                <a:path w="1287779" h="1363979">
                  <a:moveTo>
                    <a:pt x="9303" y="415192"/>
                  </a:moveTo>
                  <a:lnTo>
                    <a:pt x="1677" y="415192"/>
                  </a:lnTo>
                  <a:lnTo>
                    <a:pt x="1660" y="424082"/>
                  </a:lnTo>
                  <a:lnTo>
                    <a:pt x="9286" y="424089"/>
                  </a:lnTo>
                  <a:lnTo>
                    <a:pt x="9303" y="415192"/>
                  </a:lnTo>
                  <a:close/>
                </a:path>
                <a:path w="1287779" h="1363979">
                  <a:moveTo>
                    <a:pt x="1286922" y="415192"/>
                  </a:moveTo>
                  <a:lnTo>
                    <a:pt x="1279688" y="415192"/>
                  </a:lnTo>
                  <a:lnTo>
                    <a:pt x="1279680" y="424089"/>
                  </a:lnTo>
                  <a:lnTo>
                    <a:pt x="1286900" y="424082"/>
                  </a:lnTo>
                  <a:lnTo>
                    <a:pt x="1286922" y="415192"/>
                  </a:lnTo>
                  <a:close/>
                </a:path>
                <a:path w="1287779" h="1363979">
                  <a:moveTo>
                    <a:pt x="9305" y="413929"/>
                  </a:moveTo>
                  <a:lnTo>
                    <a:pt x="9303" y="415192"/>
                  </a:lnTo>
                  <a:lnTo>
                    <a:pt x="1279688" y="415184"/>
                  </a:lnTo>
                  <a:lnTo>
                    <a:pt x="9305" y="413929"/>
                  </a:lnTo>
                  <a:close/>
                </a:path>
                <a:path w="1287779" h="1363979">
                  <a:moveTo>
                    <a:pt x="1286931" y="410112"/>
                  </a:moveTo>
                  <a:lnTo>
                    <a:pt x="1279693" y="410112"/>
                  </a:lnTo>
                  <a:lnTo>
                    <a:pt x="1279688" y="415184"/>
                  </a:lnTo>
                  <a:lnTo>
                    <a:pt x="1286922" y="415192"/>
                  </a:lnTo>
                  <a:lnTo>
                    <a:pt x="1286931" y="410112"/>
                  </a:lnTo>
                  <a:close/>
                </a:path>
                <a:path w="1287779" h="1363979">
                  <a:moveTo>
                    <a:pt x="9312" y="410112"/>
                  </a:moveTo>
                  <a:lnTo>
                    <a:pt x="1684" y="410112"/>
                  </a:lnTo>
                  <a:lnTo>
                    <a:pt x="1677" y="413922"/>
                  </a:lnTo>
                  <a:lnTo>
                    <a:pt x="9305" y="413929"/>
                  </a:lnTo>
                  <a:lnTo>
                    <a:pt x="9312" y="410112"/>
                  </a:lnTo>
                  <a:close/>
                </a:path>
                <a:path w="1287779" h="1363979">
                  <a:moveTo>
                    <a:pt x="1687" y="408842"/>
                  </a:moveTo>
                  <a:lnTo>
                    <a:pt x="1684" y="410112"/>
                  </a:lnTo>
                  <a:lnTo>
                    <a:pt x="1687" y="408842"/>
                  </a:lnTo>
                  <a:close/>
                </a:path>
                <a:path w="1287779" h="1363979">
                  <a:moveTo>
                    <a:pt x="9314" y="408849"/>
                  </a:moveTo>
                  <a:lnTo>
                    <a:pt x="9312" y="410112"/>
                  </a:lnTo>
                  <a:lnTo>
                    <a:pt x="1279693" y="410104"/>
                  </a:lnTo>
                  <a:lnTo>
                    <a:pt x="9314" y="408849"/>
                  </a:lnTo>
                  <a:close/>
                </a:path>
                <a:path w="1287779" h="1363979">
                  <a:moveTo>
                    <a:pt x="1279702" y="401214"/>
                  </a:moveTo>
                  <a:lnTo>
                    <a:pt x="1279693" y="410104"/>
                  </a:lnTo>
                  <a:lnTo>
                    <a:pt x="1286931" y="410112"/>
                  </a:lnTo>
                  <a:lnTo>
                    <a:pt x="1286948" y="401222"/>
                  </a:lnTo>
                  <a:lnTo>
                    <a:pt x="1279702" y="401214"/>
                  </a:lnTo>
                  <a:close/>
                </a:path>
                <a:path w="1287779" h="1363979">
                  <a:moveTo>
                    <a:pt x="9329" y="401214"/>
                  </a:moveTo>
                  <a:lnTo>
                    <a:pt x="1703" y="401222"/>
                  </a:lnTo>
                  <a:lnTo>
                    <a:pt x="1688" y="408842"/>
                  </a:lnTo>
                  <a:lnTo>
                    <a:pt x="9314" y="408849"/>
                  </a:lnTo>
                  <a:lnTo>
                    <a:pt x="9329" y="401214"/>
                  </a:lnTo>
                  <a:close/>
                </a:path>
                <a:path w="1287779" h="1363979">
                  <a:moveTo>
                    <a:pt x="1703" y="399952"/>
                  </a:moveTo>
                  <a:lnTo>
                    <a:pt x="1701" y="401222"/>
                  </a:lnTo>
                  <a:lnTo>
                    <a:pt x="1703" y="399952"/>
                  </a:lnTo>
                  <a:close/>
                </a:path>
                <a:path w="1287779" h="1363979">
                  <a:moveTo>
                    <a:pt x="1279703" y="399959"/>
                  </a:moveTo>
                  <a:lnTo>
                    <a:pt x="1279320" y="399959"/>
                  </a:lnTo>
                  <a:lnTo>
                    <a:pt x="1279702" y="401214"/>
                  </a:lnTo>
                  <a:lnTo>
                    <a:pt x="1279703" y="399959"/>
                  </a:lnTo>
                  <a:close/>
                </a:path>
                <a:path w="1287779" h="1363979">
                  <a:moveTo>
                    <a:pt x="9336" y="397412"/>
                  </a:moveTo>
                  <a:lnTo>
                    <a:pt x="1710" y="397412"/>
                  </a:lnTo>
                  <a:lnTo>
                    <a:pt x="1705" y="399952"/>
                  </a:lnTo>
                  <a:lnTo>
                    <a:pt x="9331" y="399959"/>
                  </a:lnTo>
                  <a:lnTo>
                    <a:pt x="9336" y="397412"/>
                  </a:lnTo>
                  <a:close/>
                </a:path>
                <a:path w="1287779" h="1363979">
                  <a:moveTo>
                    <a:pt x="1286955" y="397412"/>
                  </a:moveTo>
                  <a:lnTo>
                    <a:pt x="1279705" y="397412"/>
                  </a:lnTo>
                  <a:lnTo>
                    <a:pt x="1279703" y="399959"/>
                  </a:lnTo>
                  <a:lnTo>
                    <a:pt x="1286945" y="399952"/>
                  </a:lnTo>
                  <a:lnTo>
                    <a:pt x="1286955" y="397412"/>
                  </a:lnTo>
                  <a:close/>
                </a:path>
                <a:path w="1287779" h="1363979">
                  <a:moveTo>
                    <a:pt x="9339" y="396149"/>
                  </a:moveTo>
                  <a:lnTo>
                    <a:pt x="9336" y="397412"/>
                  </a:lnTo>
                  <a:lnTo>
                    <a:pt x="1279705" y="397404"/>
                  </a:lnTo>
                  <a:lnTo>
                    <a:pt x="9339" y="396149"/>
                  </a:lnTo>
                  <a:close/>
                </a:path>
                <a:path w="1287779" h="1363979">
                  <a:moveTo>
                    <a:pt x="1286976" y="385982"/>
                  </a:moveTo>
                  <a:lnTo>
                    <a:pt x="1279716" y="385982"/>
                  </a:lnTo>
                  <a:lnTo>
                    <a:pt x="1279705" y="397404"/>
                  </a:lnTo>
                  <a:lnTo>
                    <a:pt x="1286955" y="397412"/>
                  </a:lnTo>
                  <a:lnTo>
                    <a:pt x="1286976" y="385982"/>
                  </a:lnTo>
                  <a:close/>
                </a:path>
                <a:path w="1287779" h="1363979">
                  <a:moveTo>
                    <a:pt x="9358" y="385982"/>
                  </a:moveTo>
                  <a:lnTo>
                    <a:pt x="1732" y="385982"/>
                  </a:lnTo>
                  <a:lnTo>
                    <a:pt x="1710" y="396142"/>
                  </a:lnTo>
                  <a:lnTo>
                    <a:pt x="9339" y="396149"/>
                  </a:lnTo>
                  <a:lnTo>
                    <a:pt x="9358" y="385982"/>
                  </a:lnTo>
                  <a:close/>
                </a:path>
                <a:path w="1287779" h="1363979">
                  <a:moveTo>
                    <a:pt x="9022" y="562512"/>
                  </a:moveTo>
                  <a:lnTo>
                    <a:pt x="1400" y="562512"/>
                  </a:lnTo>
                  <a:lnTo>
                    <a:pt x="1028" y="761902"/>
                  </a:lnTo>
                  <a:lnTo>
                    <a:pt x="8646" y="761902"/>
                  </a:lnTo>
                  <a:lnTo>
                    <a:pt x="9022" y="562512"/>
                  </a:lnTo>
                  <a:close/>
                </a:path>
                <a:path w="1287779" h="1363979">
                  <a:moveTo>
                    <a:pt x="1286645" y="562512"/>
                  </a:moveTo>
                  <a:lnTo>
                    <a:pt x="1279548" y="562512"/>
                  </a:lnTo>
                  <a:lnTo>
                    <a:pt x="1279360" y="761902"/>
                  </a:lnTo>
                  <a:lnTo>
                    <a:pt x="1286273" y="761902"/>
                  </a:lnTo>
                  <a:lnTo>
                    <a:pt x="1286645" y="562512"/>
                  </a:lnTo>
                  <a:close/>
                </a:path>
                <a:path w="1287779" h="1363979">
                  <a:moveTo>
                    <a:pt x="8279" y="957474"/>
                  </a:moveTo>
                  <a:lnTo>
                    <a:pt x="665" y="957482"/>
                  </a:lnTo>
                  <a:lnTo>
                    <a:pt x="649" y="965102"/>
                  </a:lnTo>
                  <a:lnTo>
                    <a:pt x="8263" y="965102"/>
                  </a:lnTo>
                  <a:lnTo>
                    <a:pt x="8279" y="957474"/>
                  </a:lnTo>
                  <a:close/>
                </a:path>
                <a:path w="1287779" h="1363979">
                  <a:moveTo>
                    <a:pt x="1285910" y="956212"/>
                  </a:moveTo>
                  <a:lnTo>
                    <a:pt x="1279177" y="956218"/>
                  </a:lnTo>
                  <a:lnTo>
                    <a:pt x="1279168" y="965102"/>
                  </a:lnTo>
                  <a:lnTo>
                    <a:pt x="1285893" y="965102"/>
                  </a:lnTo>
                  <a:lnTo>
                    <a:pt x="1285910" y="956212"/>
                  </a:lnTo>
                  <a:close/>
                </a:path>
                <a:path w="1287779" h="1363979">
                  <a:moveTo>
                    <a:pt x="1279177" y="956212"/>
                  </a:moveTo>
                  <a:lnTo>
                    <a:pt x="8282" y="956212"/>
                  </a:lnTo>
                  <a:lnTo>
                    <a:pt x="8279" y="957474"/>
                  </a:lnTo>
                  <a:lnTo>
                    <a:pt x="1279177" y="956212"/>
                  </a:lnTo>
                  <a:close/>
                </a:path>
                <a:path w="1287779" h="1363979">
                  <a:moveTo>
                    <a:pt x="1285929" y="946052"/>
                  </a:moveTo>
                  <a:lnTo>
                    <a:pt x="684" y="947322"/>
                  </a:lnTo>
                  <a:lnTo>
                    <a:pt x="668" y="956212"/>
                  </a:lnTo>
                  <a:lnTo>
                    <a:pt x="8282" y="956212"/>
                  </a:lnTo>
                  <a:lnTo>
                    <a:pt x="8299" y="947322"/>
                  </a:lnTo>
                  <a:lnTo>
                    <a:pt x="1285927" y="947322"/>
                  </a:lnTo>
                  <a:lnTo>
                    <a:pt x="1285929" y="946052"/>
                  </a:lnTo>
                  <a:close/>
                </a:path>
                <a:path w="1287779" h="1363979">
                  <a:moveTo>
                    <a:pt x="1285927" y="947322"/>
                  </a:moveTo>
                  <a:lnTo>
                    <a:pt x="1279186" y="947322"/>
                  </a:lnTo>
                  <a:lnTo>
                    <a:pt x="1279177" y="956212"/>
                  </a:lnTo>
                  <a:lnTo>
                    <a:pt x="1285910" y="956212"/>
                  </a:lnTo>
                  <a:lnTo>
                    <a:pt x="1285927" y="947322"/>
                  </a:lnTo>
                  <a:close/>
                </a:path>
                <a:path w="1287779" h="1363979">
                  <a:moveTo>
                    <a:pt x="8308" y="942242"/>
                  </a:moveTo>
                  <a:lnTo>
                    <a:pt x="694" y="942242"/>
                  </a:lnTo>
                  <a:lnTo>
                    <a:pt x="684" y="946052"/>
                  </a:lnTo>
                  <a:lnTo>
                    <a:pt x="8299" y="946052"/>
                  </a:lnTo>
                  <a:lnTo>
                    <a:pt x="8308" y="942242"/>
                  </a:lnTo>
                  <a:close/>
                </a:path>
                <a:path w="1287779" h="1363979">
                  <a:moveTo>
                    <a:pt x="1285936" y="942242"/>
                  </a:moveTo>
                  <a:lnTo>
                    <a:pt x="1279190" y="942242"/>
                  </a:lnTo>
                  <a:lnTo>
                    <a:pt x="1279186" y="946052"/>
                  </a:lnTo>
                  <a:lnTo>
                    <a:pt x="1285929" y="946052"/>
                  </a:lnTo>
                  <a:lnTo>
                    <a:pt x="1285936" y="942242"/>
                  </a:lnTo>
                  <a:close/>
                </a:path>
                <a:path w="1287779" h="1363979">
                  <a:moveTo>
                    <a:pt x="1285988" y="914302"/>
                  </a:moveTo>
                  <a:lnTo>
                    <a:pt x="743" y="915572"/>
                  </a:lnTo>
                  <a:lnTo>
                    <a:pt x="694" y="942242"/>
                  </a:lnTo>
                  <a:lnTo>
                    <a:pt x="8308" y="942234"/>
                  </a:lnTo>
                  <a:lnTo>
                    <a:pt x="8359" y="915572"/>
                  </a:lnTo>
                  <a:lnTo>
                    <a:pt x="1285986" y="915572"/>
                  </a:lnTo>
                  <a:lnTo>
                    <a:pt x="1285988" y="914302"/>
                  </a:lnTo>
                  <a:close/>
                </a:path>
                <a:path w="1287779" h="1363979">
                  <a:moveTo>
                    <a:pt x="1279191" y="940978"/>
                  </a:moveTo>
                  <a:lnTo>
                    <a:pt x="8308" y="942242"/>
                  </a:lnTo>
                  <a:lnTo>
                    <a:pt x="1279190" y="942242"/>
                  </a:lnTo>
                  <a:lnTo>
                    <a:pt x="1279191" y="940978"/>
                  </a:lnTo>
                  <a:close/>
                </a:path>
                <a:path w="1287779" h="1363979">
                  <a:moveTo>
                    <a:pt x="1285986" y="915572"/>
                  </a:moveTo>
                  <a:lnTo>
                    <a:pt x="1279216" y="915572"/>
                  </a:lnTo>
                  <a:lnTo>
                    <a:pt x="1279191" y="940978"/>
                  </a:lnTo>
                  <a:lnTo>
                    <a:pt x="1285938" y="940972"/>
                  </a:lnTo>
                  <a:lnTo>
                    <a:pt x="1285986" y="915572"/>
                  </a:lnTo>
                  <a:close/>
                </a:path>
                <a:path w="1287779" h="1363979">
                  <a:moveTo>
                    <a:pt x="8368" y="910484"/>
                  </a:moveTo>
                  <a:lnTo>
                    <a:pt x="753" y="910492"/>
                  </a:lnTo>
                  <a:lnTo>
                    <a:pt x="743" y="914302"/>
                  </a:lnTo>
                  <a:lnTo>
                    <a:pt x="8359" y="914302"/>
                  </a:lnTo>
                  <a:lnTo>
                    <a:pt x="8368" y="910484"/>
                  </a:lnTo>
                  <a:close/>
                </a:path>
                <a:path w="1287779" h="1363979">
                  <a:moveTo>
                    <a:pt x="1285998" y="909222"/>
                  </a:moveTo>
                  <a:lnTo>
                    <a:pt x="1279222" y="909228"/>
                  </a:lnTo>
                  <a:lnTo>
                    <a:pt x="1279216" y="914302"/>
                  </a:lnTo>
                  <a:lnTo>
                    <a:pt x="1285988" y="914302"/>
                  </a:lnTo>
                  <a:lnTo>
                    <a:pt x="1285998" y="909222"/>
                  </a:lnTo>
                  <a:close/>
                </a:path>
                <a:path w="1287779" h="1363979">
                  <a:moveTo>
                    <a:pt x="8378" y="905412"/>
                  </a:moveTo>
                  <a:lnTo>
                    <a:pt x="762" y="905412"/>
                  </a:lnTo>
                  <a:lnTo>
                    <a:pt x="753" y="910492"/>
                  </a:lnTo>
                  <a:lnTo>
                    <a:pt x="8368" y="910484"/>
                  </a:lnTo>
                  <a:lnTo>
                    <a:pt x="8378" y="905412"/>
                  </a:lnTo>
                  <a:close/>
                </a:path>
                <a:path w="1287779" h="1363979">
                  <a:moveTo>
                    <a:pt x="1286007" y="905412"/>
                  </a:moveTo>
                  <a:lnTo>
                    <a:pt x="1279226" y="905412"/>
                  </a:lnTo>
                  <a:lnTo>
                    <a:pt x="1279222" y="909228"/>
                  </a:lnTo>
                  <a:lnTo>
                    <a:pt x="1285998" y="909222"/>
                  </a:lnTo>
                  <a:lnTo>
                    <a:pt x="1286007" y="905412"/>
                  </a:lnTo>
                  <a:close/>
                </a:path>
                <a:path w="1287779" h="1363979">
                  <a:moveTo>
                    <a:pt x="8416" y="885084"/>
                  </a:moveTo>
                  <a:lnTo>
                    <a:pt x="800" y="885092"/>
                  </a:lnTo>
                  <a:lnTo>
                    <a:pt x="762" y="905412"/>
                  </a:lnTo>
                  <a:lnTo>
                    <a:pt x="8378" y="905404"/>
                  </a:lnTo>
                  <a:lnTo>
                    <a:pt x="8416" y="885084"/>
                  </a:lnTo>
                  <a:close/>
                </a:path>
                <a:path w="1287779" h="1363979">
                  <a:moveTo>
                    <a:pt x="1279227" y="904148"/>
                  </a:moveTo>
                  <a:lnTo>
                    <a:pt x="8378" y="905412"/>
                  </a:lnTo>
                  <a:lnTo>
                    <a:pt x="1279226" y="905412"/>
                  </a:lnTo>
                  <a:lnTo>
                    <a:pt x="1279227" y="904148"/>
                  </a:lnTo>
                  <a:close/>
                </a:path>
                <a:path w="1287779" h="1363979">
                  <a:moveTo>
                    <a:pt x="1286045" y="883822"/>
                  </a:moveTo>
                  <a:lnTo>
                    <a:pt x="1279246" y="883828"/>
                  </a:lnTo>
                  <a:lnTo>
                    <a:pt x="1279236" y="893982"/>
                  </a:lnTo>
                  <a:lnTo>
                    <a:pt x="8397" y="895252"/>
                  </a:lnTo>
                  <a:lnTo>
                    <a:pt x="1279236" y="895252"/>
                  </a:lnTo>
                  <a:lnTo>
                    <a:pt x="1279227" y="904148"/>
                  </a:lnTo>
                  <a:lnTo>
                    <a:pt x="1286007" y="904142"/>
                  </a:lnTo>
                  <a:lnTo>
                    <a:pt x="1286045" y="883822"/>
                  </a:lnTo>
                  <a:close/>
                </a:path>
                <a:path w="1287779" h="1363979">
                  <a:moveTo>
                    <a:pt x="819" y="873662"/>
                  </a:moveTo>
                  <a:lnTo>
                    <a:pt x="800" y="885092"/>
                  </a:lnTo>
                  <a:lnTo>
                    <a:pt x="8416" y="885084"/>
                  </a:lnTo>
                  <a:lnTo>
                    <a:pt x="8435" y="873669"/>
                  </a:lnTo>
                  <a:lnTo>
                    <a:pt x="819" y="873662"/>
                  </a:lnTo>
                  <a:close/>
                </a:path>
                <a:path w="1287779" h="1363979">
                  <a:moveTo>
                    <a:pt x="1279255" y="874925"/>
                  </a:moveTo>
                  <a:lnTo>
                    <a:pt x="1279246" y="883828"/>
                  </a:lnTo>
                  <a:lnTo>
                    <a:pt x="1286045" y="883822"/>
                  </a:lnTo>
                  <a:lnTo>
                    <a:pt x="1286063" y="874932"/>
                  </a:lnTo>
                  <a:lnTo>
                    <a:pt x="1279255" y="874925"/>
                  </a:lnTo>
                  <a:close/>
                </a:path>
                <a:path w="1287779" h="1363979">
                  <a:moveTo>
                    <a:pt x="1279250" y="878742"/>
                  </a:moveTo>
                  <a:lnTo>
                    <a:pt x="8426" y="880012"/>
                  </a:lnTo>
                  <a:lnTo>
                    <a:pt x="1279249" y="880012"/>
                  </a:lnTo>
                  <a:lnTo>
                    <a:pt x="1279250" y="878742"/>
                  </a:lnTo>
                  <a:close/>
                </a:path>
                <a:path w="1287779" h="1363979">
                  <a:moveTo>
                    <a:pt x="8435" y="873662"/>
                  </a:moveTo>
                  <a:lnTo>
                    <a:pt x="679375" y="874332"/>
                  </a:lnTo>
                  <a:lnTo>
                    <a:pt x="8435" y="873662"/>
                  </a:lnTo>
                  <a:close/>
                </a:path>
                <a:path w="1287779" h="1363979">
                  <a:moveTo>
                    <a:pt x="8486" y="848254"/>
                  </a:moveTo>
                  <a:lnTo>
                    <a:pt x="869" y="848262"/>
                  </a:lnTo>
                  <a:lnTo>
                    <a:pt x="819" y="873662"/>
                  </a:lnTo>
                  <a:lnTo>
                    <a:pt x="8435" y="873662"/>
                  </a:lnTo>
                  <a:lnTo>
                    <a:pt x="8486" y="848254"/>
                  </a:lnTo>
                  <a:close/>
                </a:path>
                <a:path w="1287779" h="1363979">
                  <a:moveTo>
                    <a:pt x="1286114" y="846992"/>
                  </a:moveTo>
                  <a:lnTo>
                    <a:pt x="1279281" y="846998"/>
                  </a:lnTo>
                  <a:lnTo>
                    <a:pt x="1279256" y="873662"/>
                  </a:lnTo>
                  <a:lnTo>
                    <a:pt x="1286064" y="873662"/>
                  </a:lnTo>
                  <a:lnTo>
                    <a:pt x="1286114" y="846992"/>
                  </a:lnTo>
                  <a:close/>
                </a:path>
                <a:path w="1287779" h="1363979">
                  <a:moveTo>
                    <a:pt x="973" y="791112"/>
                  </a:moveTo>
                  <a:lnTo>
                    <a:pt x="869" y="848262"/>
                  </a:lnTo>
                  <a:lnTo>
                    <a:pt x="8486" y="848254"/>
                  </a:lnTo>
                  <a:lnTo>
                    <a:pt x="8591" y="792382"/>
                  </a:lnTo>
                  <a:lnTo>
                    <a:pt x="1286218" y="792382"/>
                  </a:lnTo>
                  <a:lnTo>
                    <a:pt x="973" y="791112"/>
                  </a:lnTo>
                  <a:close/>
                </a:path>
                <a:path w="1287779" h="1363979">
                  <a:moveTo>
                    <a:pt x="1286218" y="792382"/>
                  </a:moveTo>
                  <a:lnTo>
                    <a:pt x="1279333" y="792382"/>
                  </a:lnTo>
                  <a:lnTo>
                    <a:pt x="1279281" y="846998"/>
                  </a:lnTo>
                  <a:lnTo>
                    <a:pt x="1286114" y="846992"/>
                  </a:lnTo>
                  <a:lnTo>
                    <a:pt x="1286218" y="792382"/>
                  </a:lnTo>
                  <a:close/>
                </a:path>
                <a:path w="1287779" h="1363979">
                  <a:moveTo>
                    <a:pt x="1279288" y="838102"/>
                  </a:moveTo>
                  <a:lnTo>
                    <a:pt x="8504" y="838102"/>
                  </a:lnTo>
                  <a:lnTo>
                    <a:pt x="8502" y="839372"/>
                  </a:lnTo>
                  <a:lnTo>
                    <a:pt x="1279288" y="838102"/>
                  </a:lnTo>
                  <a:close/>
                </a:path>
                <a:path w="1287779" h="1363979">
                  <a:moveTo>
                    <a:pt x="8646" y="763172"/>
                  </a:moveTo>
                  <a:lnTo>
                    <a:pt x="1028" y="763172"/>
                  </a:lnTo>
                  <a:lnTo>
                    <a:pt x="973" y="791112"/>
                  </a:lnTo>
                  <a:lnTo>
                    <a:pt x="8591" y="791112"/>
                  </a:lnTo>
                  <a:lnTo>
                    <a:pt x="8646" y="763172"/>
                  </a:lnTo>
                  <a:close/>
                </a:path>
                <a:path w="1287779" h="1363979">
                  <a:moveTo>
                    <a:pt x="1286273" y="763172"/>
                  </a:moveTo>
                  <a:lnTo>
                    <a:pt x="1279360" y="763172"/>
                  </a:lnTo>
                  <a:lnTo>
                    <a:pt x="1279333" y="791112"/>
                  </a:lnTo>
                  <a:lnTo>
                    <a:pt x="1286218" y="791112"/>
                  </a:lnTo>
                  <a:lnTo>
                    <a:pt x="1286273" y="763172"/>
                  </a:lnTo>
                  <a:close/>
                </a:path>
                <a:path w="1287779" h="1363979">
                  <a:moveTo>
                    <a:pt x="8263" y="965102"/>
                  </a:moveTo>
                  <a:lnTo>
                    <a:pt x="649" y="965102"/>
                  </a:lnTo>
                  <a:lnTo>
                    <a:pt x="613" y="984152"/>
                  </a:lnTo>
                  <a:lnTo>
                    <a:pt x="8227" y="984152"/>
                  </a:lnTo>
                  <a:lnTo>
                    <a:pt x="8263" y="965102"/>
                  </a:lnTo>
                  <a:close/>
                </a:path>
                <a:path w="1287779" h="1363979">
                  <a:moveTo>
                    <a:pt x="1285893" y="965102"/>
                  </a:moveTo>
                  <a:lnTo>
                    <a:pt x="1279168" y="965102"/>
                  </a:lnTo>
                  <a:lnTo>
                    <a:pt x="1279151" y="984152"/>
                  </a:lnTo>
                  <a:lnTo>
                    <a:pt x="1285858" y="984152"/>
                  </a:lnTo>
                  <a:lnTo>
                    <a:pt x="1285893" y="965102"/>
                  </a:lnTo>
                  <a:close/>
                </a:path>
                <a:path w="1287779" h="1363979">
                  <a:moveTo>
                    <a:pt x="8227" y="984152"/>
                  </a:moveTo>
                  <a:lnTo>
                    <a:pt x="613" y="984152"/>
                  </a:lnTo>
                  <a:lnTo>
                    <a:pt x="578" y="1003202"/>
                  </a:lnTo>
                  <a:lnTo>
                    <a:pt x="8191" y="1003202"/>
                  </a:lnTo>
                  <a:lnTo>
                    <a:pt x="8227" y="984152"/>
                  </a:lnTo>
                  <a:close/>
                </a:path>
                <a:path w="1287779" h="1363979">
                  <a:moveTo>
                    <a:pt x="1285858" y="984152"/>
                  </a:moveTo>
                  <a:lnTo>
                    <a:pt x="1279151" y="984152"/>
                  </a:lnTo>
                  <a:lnTo>
                    <a:pt x="1279133" y="1003202"/>
                  </a:lnTo>
                  <a:lnTo>
                    <a:pt x="1285822" y="1003202"/>
                  </a:lnTo>
                  <a:lnTo>
                    <a:pt x="1285858" y="984152"/>
                  </a:lnTo>
                  <a:close/>
                </a:path>
                <a:path w="1287779" h="1363979">
                  <a:moveTo>
                    <a:pt x="8191" y="1003202"/>
                  </a:moveTo>
                  <a:lnTo>
                    <a:pt x="578" y="1003202"/>
                  </a:lnTo>
                  <a:lnTo>
                    <a:pt x="542" y="1022252"/>
                  </a:lnTo>
                  <a:lnTo>
                    <a:pt x="8155" y="1022252"/>
                  </a:lnTo>
                  <a:lnTo>
                    <a:pt x="8191" y="1003202"/>
                  </a:lnTo>
                  <a:close/>
                </a:path>
                <a:path w="1287779" h="1363979">
                  <a:moveTo>
                    <a:pt x="1285822" y="1003202"/>
                  </a:moveTo>
                  <a:lnTo>
                    <a:pt x="1279133" y="1003202"/>
                  </a:lnTo>
                  <a:lnTo>
                    <a:pt x="1279115" y="1022252"/>
                  </a:lnTo>
                  <a:lnTo>
                    <a:pt x="1285787" y="1022252"/>
                  </a:lnTo>
                  <a:lnTo>
                    <a:pt x="1285822" y="1003202"/>
                  </a:lnTo>
                  <a:close/>
                </a:path>
                <a:path w="1287779" h="1363979">
                  <a:moveTo>
                    <a:pt x="8009" y="1099849"/>
                  </a:moveTo>
                  <a:lnTo>
                    <a:pt x="397" y="1099849"/>
                  </a:lnTo>
                  <a:lnTo>
                    <a:pt x="388" y="1104802"/>
                  </a:lnTo>
                  <a:lnTo>
                    <a:pt x="7999" y="1104802"/>
                  </a:lnTo>
                  <a:lnTo>
                    <a:pt x="8009" y="1099849"/>
                  </a:lnTo>
                  <a:close/>
                </a:path>
                <a:path w="1287779" h="1363979">
                  <a:moveTo>
                    <a:pt x="1285642" y="1099849"/>
                  </a:moveTo>
                  <a:lnTo>
                    <a:pt x="1279041" y="1099849"/>
                  </a:lnTo>
                  <a:lnTo>
                    <a:pt x="1279037" y="1104802"/>
                  </a:lnTo>
                  <a:lnTo>
                    <a:pt x="1285633" y="1104802"/>
                  </a:lnTo>
                  <a:lnTo>
                    <a:pt x="1285642" y="1099849"/>
                  </a:lnTo>
                  <a:close/>
                </a:path>
                <a:path w="1287779" h="1363979">
                  <a:moveTo>
                    <a:pt x="398" y="1099722"/>
                  </a:moveTo>
                  <a:close/>
                </a:path>
                <a:path w="1287779" h="1363979">
                  <a:moveTo>
                    <a:pt x="8009" y="1099722"/>
                  </a:moveTo>
                  <a:lnTo>
                    <a:pt x="1279041" y="1099848"/>
                  </a:lnTo>
                  <a:lnTo>
                    <a:pt x="8009" y="1099722"/>
                  </a:lnTo>
                  <a:close/>
                </a:path>
                <a:path w="1287779" h="1363979">
                  <a:moveTo>
                    <a:pt x="688119" y="1085820"/>
                  </a:moveTo>
                  <a:lnTo>
                    <a:pt x="1279055" y="1085879"/>
                  </a:lnTo>
                  <a:lnTo>
                    <a:pt x="1279041" y="1099848"/>
                  </a:lnTo>
                  <a:lnTo>
                    <a:pt x="1285642" y="1099849"/>
                  </a:lnTo>
                  <a:lnTo>
                    <a:pt x="1285668" y="1085879"/>
                  </a:lnTo>
                  <a:lnTo>
                    <a:pt x="688119" y="1085820"/>
                  </a:lnTo>
                  <a:close/>
                </a:path>
                <a:path w="1287779" h="1363979">
                  <a:moveTo>
                    <a:pt x="424" y="1085752"/>
                  </a:moveTo>
                  <a:lnTo>
                    <a:pt x="398" y="1099722"/>
                  </a:lnTo>
                  <a:lnTo>
                    <a:pt x="8009" y="1099722"/>
                  </a:lnTo>
                  <a:lnTo>
                    <a:pt x="8035" y="1085752"/>
                  </a:lnTo>
                  <a:lnTo>
                    <a:pt x="424" y="1085752"/>
                  </a:lnTo>
                  <a:close/>
                </a:path>
                <a:path w="1287779" h="1363979">
                  <a:moveTo>
                    <a:pt x="8035" y="1085752"/>
                  </a:moveTo>
                  <a:lnTo>
                    <a:pt x="688119" y="1085820"/>
                  </a:lnTo>
                  <a:lnTo>
                    <a:pt x="8035" y="1085752"/>
                  </a:lnTo>
                  <a:close/>
                </a:path>
                <a:path w="1287779" h="1363979">
                  <a:moveTo>
                    <a:pt x="8040" y="1083338"/>
                  </a:moveTo>
                  <a:lnTo>
                    <a:pt x="428" y="1083339"/>
                  </a:lnTo>
                  <a:lnTo>
                    <a:pt x="424" y="1085752"/>
                  </a:lnTo>
                  <a:lnTo>
                    <a:pt x="8035" y="1085752"/>
                  </a:lnTo>
                  <a:lnTo>
                    <a:pt x="8040" y="1083338"/>
                  </a:lnTo>
                  <a:close/>
                </a:path>
                <a:path w="1287779" h="1363979">
                  <a:moveTo>
                    <a:pt x="1285673" y="1083212"/>
                  </a:moveTo>
                  <a:lnTo>
                    <a:pt x="1279057" y="1083212"/>
                  </a:lnTo>
                  <a:lnTo>
                    <a:pt x="1279055" y="1085752"/>
                  </a:lnTo>
                  <a:lnTo>
                    <a:pt x="1285668" y="1085752"/>
                  </a:lnTo>
                  <a:lnTo>
                    <a:pt x="1285673" y="1083212"/>
                  </a:lnTo>
                  <a:close/>
                </a:path>
                <a:path w="1287779" h="1363979">
                  <a:moveTo>
                    <a:pt x="8049" y="1078259"/>
                  </a:moveTo>
                  <a:lnTo>
                    <a:pt x="438" y="1078259"/>
                  </a:lnTo>
                  <a:lnTo>
                    <a:pt x="428" y="1083339"/>
                  </a:lnTo>
                  <a:lnTo>
                    <a:pt x="8040" y="1083338"/>
                  </a:lnTo>
                  <a:lnTo>
                    <a:pt x="8049" y="1078259"/>
                  </a:lnTo>
                  <a:close/>
                </a:path>
                <a:path w="1287779" h="1363979">
                  <a:moveTo>
                    <a:pt x="1285683" y="1078259"/>
                  </a:moveTo>
                  <a:lnTo>
                    <a:pt x="1279062" y="1078259"/>
                  </a:lnTo>
                  <a:lnTo>
                    <a:pt x="1279057" y="1083212"/>
                  </a:lnTo>
                  <a:lnTo>
                    <a:pt x="1285673" y="1083212"/>
                  </a:lnTo>
                  <a:lnTo>
                    <a:pt x="1285683" y="1078259"/>
                  </a:lnTo>
                  <a:close/>
                </a:path>
                <a:path w="1287779" h="1363979">
                  <a:moveTo>
                    <a:pt x="8076" y="1064288"/>
                  </a:moveTo>
                  <a:lnTo>
                    <a:pt x="464" y="1064289"/>
                  </a:lnTo>
                  <a:lnTo>
                    <a:pt x="438" y="1078259"/>
                  </a:lnTo>
                  <a:lnTo>
                    <a:pt x="8049" y="1078258"/>
                  </a:lnTo>
                  <a:lnTo>
                    <a:pt x="8076" y="1064288"/>
                  </a:lnTo>
                  <a:close/>
                </a:path>
                <a:path w="1287779" h="1363979">
                  <a:moveTo>
                    <a:pt x="1285709" y="1064162"/>
                  </a:moveTo>
                  <a:lnTo>
                    <a:pt x="1279075" y="1064162"/>
                  </a:lnTo>
                  <a:lnTo>
                    <a:pt x="1279062" y="1078132"/>
                  </a:lnTo>
                  <a:lnTo>
                    <a:pt x="687800" y="1078191"/>
                  </a:lnTo>
                  <a:lnTo>
                    <a:pt x="1285683" y="1078132"/>
                  </a:lnTo>
                  <a:lnTo>
                    <a:pt x="1285709" y="1064162"/>
                  </a:lnTo>
                  <a:close/>
                </a:path>
                <a:path w="1287779" h="1363979">
                  <a:moveTo>
                    <a:pt x="1279070" y="1069242"/>
                  </a:moveTo>
                  <a:lnTo>
                    <a:pt x="8066" y="1069369"/>
                  </a:lnTo>
                  <a:lnTo>
                    <a:pt x="1279070" y="1069369"/>
                  </a:lnTo>
                  <a:close/>
                </a:path>
                <a:path w="1287779" h="1363979">
                  <a:moveTo>
                    <a:pt x="8088" y="1057939"/>
                  </a:moveTo>
                  <a:lnTo>
                    <a:pt x="476" y="1057939"/>
                  </a:lnTo>
                  <a:lnTo>
                    <a:pt x="464" y="1064289"/>
                  </a:lnTo>
                  <a:lnTo>
                    <a:pt x="8076" y="1064288"/>
                  </a:lnTo>
                  <a:lnTo>
                    <a:pt x="8088" y="1057939"/>
                  </a:lnTo>
                  <a:close/>
                </a:path>
                <a:path w="1287779" h="1363979">
                  <a:moveTo>
                    <a:pt x="1285720" y="1057939"/>
                  </a:moveTo>
                  <a:lnTo>
                    <a:pt x="1279081" y="1057939"/>
                  </a:lnTo>
                  <a:lnTo>
                    <a:pt x="1279075" y="1064162"/>
                  </a:lnTo>
                  <a:lnTo>
                    <a:pt x="1285709" y="1064162"/>
                  </a:lnTo>
                  <a:lnTo>
                    <a:pt x="1285720" y="1057939"/>
                  </a:lnTo>
                  <a:close/>
                </a:path>
                <a:path w="1287779" h="1363979">
                  <a:moveTo>
                    <a:pt x="8097" y="1052859"/>
                  </a:moveTo>
                  <a:lnTo>
                    <a:pt x="485" y="1052859"/>
                  </a:lnTo>
                  <a:lnTo>
                    <a:pt x="476" y="1057939"/>
                  </a:lnTo>
                  <a:lnTo>
                    <a:pt x="8088" y="1057938"/>
                  </a:lnTo>
                  <a:lnTo>
                    <a:pt x="8097" y="1052859"/>
                  </a:lnTo>
                  <a:close/>
                </a:path>
                <a:path w="1287779" h="1363979">
                  <a:moveTo>
                    <a:pt x="1285730" y="1052859"/>
                  </a:moveTo>
                  <a:lnTo>
                    <a:pt x="1279086" y="1052859"/>
                  </a:lnTo>
                  <a:lnTo>
                    <a:pt x="1279081" y="1057812"/>
                  </a:lnTo>
                  <a:lnTo>
                    <a:pt x="686953" y="1057871"/>
                  </a:lnTo>
                  <a:lnTo>
                    <a:pt x="1285720" y="1057812"/>
                  </a:lnTo>
                  <a:lnTo>
                    <a:pt x="1285730" y="1052859"/>
                  </a:lnTo>
                  <a:close/>
                </a:path>
                <a:path w="1287779" h="1363979">
                  <a:moveTo>
                    <a:pt x="495" y="1047652"/>
                  </a:moveTo>
                  <a:lnTo>
                    <a:pt x="485" y="1052859"/>
                  </a:lnTo>
                  <a:lnTo>
                    <a:pt x="8097" y="1052858"/>
                  </a:lnTo>
                  <a:lnTo>
                    <a:pt x="8107" y="1047652"/>
                  </a:lnTo>
                  <a:lnTo>
                    <a:pt x="495" y="1047652"/>
                  </a:lnTo>
                  <a:close/>
                </a:path>
                <a:path w="1287779" h="1363979">
                  <a:moveTo>
                    <a:pt x="1279086" y="1052732"/>
                  </a:moveTo>
                  <a:lnTo>
                    <a:pt x="8097" y="1052859"/>
                  </a:lnTo>
                  <a:lnTo>
                    <a:pt x="1279086" y="1052859"/>
                  </a:lnTo>
                  <a:close/>
                </a:path>
                <a:path w="1287779" h="1363979">
                  <a:moveTo>
                    <a:pt x="1279091" y="1047778"/>
                  </a:moveTo>
                  <a:lnTo>
                    <a:pt x="1279086" y="1052732"/>
                  </a:lnTo>
                  <a:lnTo>
                    <a:pt x="1285730" y="1052732"/>
                  </a:lnTo>
                  <a:lnTo>
                    <a:pt x="1285739" y="1047779"/>
                  </a:lnTo>
                  <a:lnTo>
                    <a:pt x="1279091" y="1047778"/>
                  </a:lnTo>
                  <a:close/>
                </a:path>
                <a:path w="1287779" h="1363979">
                  <a:moveTo>
                    <a:pt x="1279090" y="1047779"/>
                  </a:moveTo>
                  <a:close/>
                </a:path>
                <a:path w="1287779" h="1363979">
                  <a:moveTo>
                    <a:pt x="8107" y="1047652"/>
                  </a:moveTo>
                  <a:lnTo>
                    <a:pt x="686529" y="1047719"/>
                  </a:lnTo>
                  <a:lnTo>
                    <a:pt x="8107" y="1047652"/>
                  </a:lnTo>
                  <a:close/>
                </a:path>
                <a:path w="1287779" h="1363979">
                  <a:moveTo>
                    <a:pt x="8112" y="1045238"/>
                  </a:moveTo>
                  <a:lnTo>
                    <a:pt x="499" y="1045239"/>
                  </a:lnTo>
                  <a:lnTo>
                    <a:pt x="495" y="1047652"/>
                  </a:lnTo>
                  <a:lnTo>
                    <a:pt x="8107" y="1047652"/>
                  </a:lnTo>
                  <a:lnTo>
                    <a:pt x="8112" y="1045238"/>
                  </a:lnTo>
                  <a:close/>
                </a:path>
                <a:path w="1287779" h="1363979">
                  <a:moveTo>
                    <a:pt x="1285744" y="1045112"/>
                  </a:moveTo>
                  <a:lnTo>
                    <a:pt x="1279093" y="1045112"/>
                  </a:lnTo>
                  <a:lnTo>
                    <a:pt x="1279091" y="1047652"/>
                  </a:lnTo>
                  <a:lnTo>
                    <a:pt x="1285739" y="1047652"/>
                  </a:lnTo>
                  <a:lnTo>
                    <a:pt x="1285744" y="1045112"/>
                  </a:lnTo>
                  <a:close/>
                </a:path>
                <a:path w="1287779" h="1363979">
                  <a:moveTo>
                    <a:pt x="1285751" y="1041302"/>
                  </a:moveTo>
                  <a:lnTo>
                    <a:pt x="507" y="1041429"/>
                  </a:lnTo>
                  <a:lnTo>
                    <a:pt x="499" y="1045239"/>
                  </a:lnTo>
                  <a:lnTo>
                    <a:pt x="8112" y="1045238"/>
                  </a:lnTo>
                  <a:lnTo>
                    <a:pt x="8119" y="1041429"/>
                  </a:lnTo>
                  <a:lnTo>
                    <a:pt x="1285751" y="1041429"/>
                  </a:lnTo>
                  <a:lnTo>
                    <a:pt x="1285751" y="1041302"/>
                  </a:lnTo>
                  <a:close/>
                </a:path>
                <a:path w="1287779" h="1363979">
                  <a:moveTo>
                    <a:pt x="1285751" y="1041429"/>
                  </a:moveTo>
                  <a:lnTo>
                    <a:pt x="1279097" y="1041429"/>
                  </a:lnTo>
                  <a:lnTo>
                    <a:pt x="1279093" y="1045112"/>
                  </a:lnTo>
                  <a:lnTo>
                    <a:pt x="1285744" y="1045112"/>
                  </a:lnTo>
                  <a:lnTo>
                    <a:pt x="1285751" y="1041429"/>
                  </a:lnTo>
                  <a:close/>
                </a:path>
                <a:path w="1287779" h="1363979">
                  <a:moveTo>
                    <a:pt x="8147" y="1026189"/>
                  </a:moveTo>
                  <a:lnTo>
                    <a:pt x="535" y="1026189"/>
                  </a:lnTo>
                  <a:lnTo>
                    <a:pt x="507" y="1041302"/>
                  </a:lnTo>
                  <a:lnTo>
                    <a:pt x="8119" y="1041302"/>
                  </a:lnTo>
                  <a:lnTo>
                    <a:pt x="8147" y="1026189"/>
                  </a:lnTo>
                  <a:close/>
                </a:path>
                <a:path w="1287779" h="1363979">
                  <a:moveTo>
                    <a:pt x="1285780" y="1026189"/>
                  </a:moveTo>
                  <a:lnTo>
                    <a:pt x="1279111" y="1026189"/>
                  </a:lnTo>
                  <a:lnTo>
                    <a:pt x="1279097" y="1041302"/>
                  </a:lnTo>
                  <a:lnTo>
                    <a:pt x="1285751" y="1041302"/>
                  </a:lnTo>
                  <a:lnTo>
                    <a:pt x="1285780" y="1026189"/>
                  </a:lnTo>
                  <a:close/>
                </a:path>
                <a:path w="1287779" h="1363979">
                  <a:moveTo>
                    <a:pt x="8155" y="1022379"/>
                  </a:moveTo>
                  <a:lnTo>
                    <a:pt x="542" y="1022379"/>
                  </a:lnTo>
                  <a:lnTo>
                    <a:pt x="535" y="1026189"/>
                  </a:lnTo>
                  <a:lnTo>
                    <a:pt x="8147" y="1026188"/>
                  </a:lnTo>
                  <a:lnTo>
                    <a:pt x="8155" y="1022379"/>
                  </a:lnTo>
                  <a:close/>
                </a:path>
                <a:path w="1287779" h="1363979">
                  <a:moveTo>
                    <a:pt x="1279111" y="1026062"/>
                  </a:moveTo>
                  <a:lnTo>
                    <a:pt x="8148" y="1026189"/>
                  </a:lnTo>
                  <a:lnTo>
                    <a:pt x="1279111" y="1026189"/>
                  </a:lnTo>
                  <a:close/>
                </a:path>
                <a:path w="1287779" h="1363979">
                  <a:moveTo>
                    <a:pt x="1279111" y="1026062"/>
                  </a:moveTo>
                  <a:lnTo>
                    <a:pt x="8148" y="1026062"/>
                  </a:lnTo>
                  <a:lnTo>
                    <a:pt x="1279111" y="1026062"/>
                  </a:lnTo>
                  <a:close/>
                </a:path>
                <a:path w="1287779" h="1363979">
                  <a:moveTo>
                    <a:pt x="1285787" y="1022379"/>
                  </a:moveTo>
                  <a:lnTo>
                    <a:pt x="1279115" y="1022379"/>
                  </a:lnTo>
                  <a:lnTo>
                    <a:pt x="1279111" y="1026062"/>
                  </a:lnTo>
                  <a:lnTo>
                    <a:pt x="1285780" y="1026062"/>
                  </a:lnTo>
                  <a:lnTo>
                    <a:pt x="1285787" y="1022379"/>
                  </a:lnTo>
                  <a:close/>
                </a:path>
                <a:path w="1287779" h="1363979">
                  <a:moveTo>
                    <a:pt x="1240699" y="1361342"/>
                  </a:moveTo>
                  <a:lnTo>
                    <a:pt x="49439" y="1361342"/>
                  </a:lnTo>
                  <a:lnTo>
                    <a:pt x="642529" y="1362612"/>
                  </a:lnTo>
                  <a:lnTo>
                    <a:pt x="1239429" y="1362612"/>
                  </a:lnTo>
                  <a:lnTo>
                    <a:pt x="1239429" y="1363791"/>
                  </a:lnTo>
                  <a:lnTo>
                    <a:pt x="1240699" y="1363794"/>
                  </a:lnTo>
                  <a:lnTo>
                    <a:pt x="1240699" y="1361342"/>
                  </a:lnTo>
                  <a:close/>
                </a:path>
                <a:path w="1287779" h="1363979">
                  <a:moveTo>
                    <a:pt x="1241969" y="1360072"/>
                  </a:moveTo>
                  <a:lnTo>
                    <a:pt x="48169" y="1360072"/>
                  </a:lnTo>
                  <a:lnTo>
                    <a:pt x="48169" y="1361342"/>
                  </a:lnTo>
                  <a:lnTo>
                    <a:pt x="1241969" y="1361342"/>
                  </a:lnTo>
                  <a:lnTo>
                    <a:pt x="1241969" y="1360072"/>
                  </a:lnTo>
                  <a:close/>
                </a:path>
                <a:path w="1287779" h="1363979">
                  <a:moveTo>
                    <a:pt x="1243239" y="1358802"/>
                  </a:moveTo>
                  <a:lnTo>
                    <a:pt x="46899" y="1358802"/>
                  </a:lnTo>
                  <a:lnTo>
                    <a:pt x="46899" y="1360072"/>
                  </a:lnTo>
                  <a:lnTo>
                    <a:pt x="1243239" y="1360072"/>
                  </a:lnTo>
                  <a:lnTo>
                    <a:pt x="1243239" y="1358802"/>
                  </a:lnTo>
                  <a:close/>
                </a:path>
                <a:path w="1287779" h="1363979">
                  <a:moveTo>
                    <a:pt x="1244509" y="1357532"/>
                  </a:moveTo>
                  <a:lnTo>
                    <a:pt x="45629" y="1357532"/>
                  </a:lnTo>
                  <a:lnTo>
                    <a:pt x="45629" y="1358802"/>
                  </a:lnTo>
                  <a:lnTo>
                    <a:pt x="1244509" y="1358802"/>
                  </a:lnTo>
                  <a:lnTo>
                    <a:pt x="1244509" y="1357532"/>
                  </a:lnTo>
                  <a:close/>
                </a:path>
                <a:path w="1287779" h="1363979">
                  <a:moveTo>
                    <a:pt x="41819" y="1353790"/>
                  </a:moveTo>
                  <a:lnTo>
                    <a:pt x="41819" y="1354992"/>
                  </a:lnTo>
                  <a:lnTo>
                    <a:pt x="43089" y="1354992"/>
                  </a:lnTo>
                  <a:lnTo>
                    <a:pt x="43089" y="1357532"/>
                  </a:lnTo>
                  <a:lnTo>
                    <a:pt x="44359" y="1357532"/>
                  </a:lnTo>
                  <a:lnTo>
                    <a:pt x="44359" y="1356262"/>
                  </a:lnTo>
                  <a:lnTo>
                    <a:pt x="1247049" y="1356262"/>
                  </a:lnTo>
                  <a:lnTo>
                    <a:pt x="41819" y="1353790"/>
                  </a:lnTo>
                  <a:close/>
                </a:path>
                <a:path w="1287779" h="1363979">
                  <a:moveTo>
                    <a:pt x="1247049" y="1356262"/>
                  </a:moveTo>
                  <a:lnTo>
                    <a:pt x="1245779" y="1356262"/>
                  </a:lnTo>
                  <a:lnTo>
                    <a:pt x="1245779" y="1357532"/>
                  </a:lnTo>
                  <a:lnTo>
                    <a:pt x="1247049" y="1357532"/>
                  </a:lnTo>
                  <a:lnTo>
                    <a:pt x="1247049" y="1356262"/>
                  </a:lnTo>
                  <a:close/>
                </a:path>
                <a:path w="1287779" h="1363979">
                  <a:moveTo>
                    <a:pt x="1281339" y="1320702"/>
                  </a:moveTo>
                  <a:lnTo>
                    <a:pt x="1278833" y="1320702"/>
                  </a:lnTo>
                  <a:lnTo>
                    <a:pt x="1278831" y="1323242"/>
                  </a:lnTo>
                  <a:lnTo>
                    <a:pt x="1280069" y="1323242"/>
                  </a:lnTo>
                  <a:lnTo>
                    <a:pt x="1280069" y="1321972"/>
                  </a:lnTo>
                  <a:lnTo>
                    <a:pt x="1281339" y="1321972"/>
                  </a:lnTo>
                  <a:lnTo>
                    <a:pt x="1281339" y="1320702"/>
                  </a:lnTo>
                  <a:close/>
                </a:path>
                <a:path w="1287779" h="1363979">
                  <a:moveTo>
                    <a:pt x="7604" y="1314352"/>
                  </a:moveTo>
                  <a:lnTo>
                    <a:pt x="3719" y="1314352"/>
                  </a:lnTo>
                  <a:lnTo>
                    <a:pt x="3719" y="1315622"/>
                  </a:lnTo>
                  <a:lnTo>
                    <a:pt x="4989" y="1315622"/>
                  </a:lnTo>
                  <a:lnTo>
                    <a:pt x="4989" y="1316892"/>
                  </a:lnTo>
                  <a:lnTo>
                    <a:pt x="6259" y="1316892"/>
                  </a:lnTo>
                  <a:lnTo>
                    <a:pt x="6259" y="1319432"/>
                  </a:lnTo>
                  <a:lnTo>
                    <a:pt x="7529" y="1319432"/>
                  </a:lnTo>
                  <a:lnTo>
                    <a:pt x="7529" y="1320702"/>
                  </a:lnTo>
                  <a:lnTo>
                    <a:pt x="7604" y="1314352"/>
                  </a:lnTo>
                  <a:close/>
                </a:path>
                <a:path w="1287779" h="1363979">
                  <a:moveTo>
                    <a:pt x="1282609" y="1319432"/>
                  </a:moveTo>
                  <a:lnTo>
                    <a:pt x="1281339" y="1319432"/>
                  </a:lnTo>
                  <a:lnTo>
                    <a:pt x="1281339" y="1320702"/>
                  </a:lnTo>
                  <a:lnTo>
                    <a:pt x="1282609" y="1320702"/>
                  </a:lnTo>
                  <a:lnTo>
                    <a:pt x="1282609" y="1319432"/>
                  </a:lnTo>
                  <a:close/>
                </a:path>
                <a:path w="1287779" h="1363979">
                  <a:moveTo>
                    <a:pt x="1285242" y="1314352"/>
                  </a:moveTo>
                  <a:lnTo>
                    <a:pt x="1278839" y="1314352"/>
                  </a:lnTo>
                  <a:lnTo>
                    <a:pt x="1278834" y="1319432"/>
                  </a:lnTo>
                  <a:lnTo>
                    <a:pt x="1283879" y="1319432"/>
                  </a:lnTo>
                  <a:lnTo>
                    <a:pt x="1283879" y="1316892"/>
                  </a:lnTo>
                  <a:lnTo>
                    <a:pt x="1285149" y="1316892"/>
                  </a:lnTo>
                  <a:lnTo>
                    <a:pt x="1285239" y="1315622"/>
                  </a:lnTo>
                  <a:lnTo>
                    <a:pt x="1285242" y="1314352"/>
                  </a:lnTo>
                  <a:close/>
                </a:path>
                <a:path w="1287779" h="1363979">
                  <a:moveTo>
                    <a:pt x="2449" y="1313082"/>
                  </a:moveTo>
                  <a:lnTo>
                    <a:pt x="1179" y="1313082"/>
                  </a:lnTo>
                  <a:lnTo>
                    <a:pt x="1179" y="1314352"/>
                  </a:lnTo>
                  <a:lnTo>
                    <a:pt x="2449" y="1314352"/>
                  </a:lnTo>
                  <a:lnTo>
                    <a:pt x="2449" y="1313082"/>
                  </a:lnTo>
                  <a:close/>
                </a:path>
                <a:path w="1287779" h="1363979">
                  <a:moveTo>
                    <a:pt x="7616" y="1308002"/>
                  </a:moveTo>
                  <a:lnTo>
                    <a:pt x="9" y="1308002"/>
                  </a:lnTo>
                  <a:lnTo>
                    <a:pt x="0" y="1313082"/>
                  </a:lnTo>
                  <a:lnTo>
                    <a:pt x="7606" y="1313082"/>
                  </a:lnTo>
                  <a:lnTo>
                    <a:pt x="7616" y="1308002"/>
                  </a:lnTo>
                  <a:close/>
                </a:path>
                <a:path w="1287779" h="1363979">
                  <a:moveTo>
                    <a:pt x="1285254" y="1308002"/>
                  </a:moveTo>
                  <a:lnTo>
                    <a:pt x="1278845" y="1308002"/>
                  </a:lnTo>
                  <a:lnTo>
                    <a:pt x="1278840" y="1313082"/>
                  </a:lnTo>
                  <a:lnTo>
                    <a:pt x="1285244" y="1313082"/>
                  </a:lnTo>
                  <a:lnTo>
                    <a:pt x="1285254" y="1308002"/>
                  </a:lnTo>
                  <a:close/>
                </a:path>
                <a:path w="1287779" h="1363979">
                  <a:moveTo>
                    <a:pt x="7628" y="1301652"/>
                  </a:moveTo>
                  <a:lnTo>
                    <a:pt x="21" y="1301652"/>
                  </a:lnTo>
                  <a:lnTo>
                    <a:pt x="11" y="1306732"/>
                  </a:lnTo>
                  <a:lnTo>
                    <a:pt x="7618" y="1306732"/>
                  </a:lnTo>
                  <a:lnTo>
                    <a:pt x="7628" y="1301652"/>
                  </a:lnTo>
                  <a:close/>
                </a:path>
                <a:path w="1287779" h="1363979">
                  <a:moveTo>
                    <a:pt x="1285266" y="1301652"/>
                  </a:moveTo>
                  <a:lnTo>
                    <a:pt x="1278851" y="1301652"/>
                  </a:lnTo>
                  <a:lnTo>
                    <a:pt x="1278846" y="1306732"/>
                  </a:lnTo>
                  <a:lnTo>
                    <a:pt x="1285256" y="1306732"/>
                  </a:lnTo>
                  <a:lnTo>
                    <a:pt x="1285266" y="1301652"/>
                  </a:lnTo>
                  <a:close/>
                </a:path>
                <a:path w="1287779" h="1363979">
                  <a:moveTo>
                    <a:pt x="7640" y="1295302"/>
                  </a:moveTo>
                  <a:lnTo>
                    <a:pt x="33" y="1295302"/>
                  </a:lnTo>
                  <a:lnTo>
                    <a:pt x="23" y="1300382"/>
                  </a:lnTo>
                  <a:lnTo>
                    <a:pt x="7630" y="1300382"/>
                  </a:lnTo>
                  <a:lnTo>
                    <a:pt x="7640" y="1295302"/>
                  </a:lnTo>
                  <a:close/>
                </a:path>
                <a:path w="1287779" h="1363979">
                  <a:moveTo>
                    <a:pt x="1285277" y="1295302"/>
                  </a:moveTo>
                  <a:lnTo>
                    <a:pt x="1278857" y="1295302"/>
                  </a:lnTo>
                  <a:lnTo>
                    <a:pt x="1278852" y="1300382"/>
                  </a:lnTo>
                  <a:lnTo>
                    <a:pt x="1285268" y="1300382"/>
                  </a:lnTo>
                  <a:lnTo>
                    <a:pt x="1285277" y="1295302"/>
                  </a:lnTo>
                  <a:close/>
                </a:path>
                <a:path w="1287779" h="1363979">
                  <a:moveTo>
                    <a:pt x="7652" y="1288952"/>
                  </a:moveTo>
                  <a:lnTo>
                    <a:pt x="45" y="1288952"/>
                  </a:lnTo>
                  <a:lnTo>
                    <a:pt x="35" y="1294032"/>
                  </a:lnTo>
                  <a:lnTo>
                    <a:pt x="7642" y="1294032"/>
                  </a:lnTo>
                  <a:lnTo>
                    <a:pt x="7652" y="1288952"/>
                  </a:lnTo>
                  <a:close/>
                </a:path>
                <a:path w="1287779" h="1363979">
                  <a:moveTo>
                    <a:pt x="1285289" y="1288952"/>
                  </a:moveTo>
                  <a:lnTo>
                    <a:pt x="1278863" y="1288952"/>
                  </a:lnTo>
                  <a:lnTo>
                    <a:pt x="1278858" y="1294032"/>
                  </a:lnTo>
                  <a:lnTo>
                    <a:pt x="1285280" y="1294032"/>
                  </a:lnTo>
                  <a:lnTo>
                    <a:pt x="1285289" y="1288952"/>
                  </a:lnTo>
                  <a:close/>
                </a:path>
                <a:path w="1287779" h="1363979">
                  <a:moveTo>
                    <a:pt x="7664" y="1282602"/>
                  </a:moveTo>
                  <a:lnTo>
                    <a:pt x="56" y="1282602"/>
                  </a:lnTo>
                  <a:lnTo>
                    <a:pt x="47" y="1287682"/>
                  </a:lnTo>
                  <a:lnTo>
                    <a:pt x="7654" y="1287682"/>
                  </a:lnTo>
                  <a:lnTo>
                    <a:pt x="7664" y="1282602"/>
                  </a:lnTo>
                  <a:close/>
                </a:path>
                <a:path w="1287779" h="1363979">
                  <a:moveTo>
                    <a:pt x="1285301" y="1282602"/>
                  </a:moveTo>
                  <a:lnTo>
                    <a:pt x="1278869" y="1282602"/>
                  </a:lnTo>
                  <a:lnTo>
                    <a:pt x="1278864" y="1287682"/>
                  </a:lnTo>
                  <a:lnTo>
                    <a:pt x="1285292" y="1287682"/>
                  </a:lnTo>
                  <a:lnTo>
                    <a:pt x="1285301" y="1282602"/>
                  </a:lnTo>
                  <a:close/>
                </a:path>
                <a:path w="1287779" h="1363979">
                  <a:moveTo>
                    <a:pt x="7676" y="1276252"/>
                  </a:moveTo>
                  <a:lnTo>
                    <a:pt x="68" y="1276252"/>
                  </a:lnTo>
                  <a:lnTo>
                    <a:pt x="59" y="1281332"/>
                  </a:lnTo>
                  <a:lnTo>
                    <a:pt x="7666" y="1281332"/>
                  </a:lnTo>
                  <a:lnTo>
                    <a:pt x="7676" y="1276252"/>
                  </a:lnTo>
                  <a:close/>
                </a:path>
                <a:path w="1287779" h="1363979">
                  <a:moveTo>
                    <a:pt x="1285313" y="1276252"/>
                  </a:moveTo>
                  <a:lnTo>
                    <a:pt x="1278875" y="1276252"/>
                  </a:lnTo>
                  <a:lnTo>
                    <a:pt x="1278870" y="1281332"/>
                  </a:lnTo>
                  <a:lnTo>
                    <a:pt x="1285303" y="1281332"/>
                  </a:lnTo>
                  <a:lnTo>
                    <a:pt x="1285313" y="1276252"/>
                  </a:lnTo>
                  <a:close/>
                </a:path>
                <a:path w="1287779" h="1363979">
                  <a:moveTo>
                    <a:pt x="7688" y="1269902"/>
                  </a:moveTo>
                  <a:lnTo>
                    <a:pt x="80" y="1269902"/>
                  </a:lnTo>
                  <a:lnTo>
                    <a:pt x="71" y="1274982"/>
                  </a:lnTo>
                  <a:lnTo>
                    <a:pt x="7678" y="1274982"/>
                  </a:lnTo>
                  <a:lnTo>
                    <a:pt x="7688" y="1269902"/>
                  </a:lnTo>
                  <a:close/>
                </a:path>
                <a:path w="1287779" h="1363979">
                  <a:moveTo>
                    <a:pt x="1285325" y="1269902"/>
                  </a:moveTo>
                  <a:lnTo>
                    <a:pt x="1278881" y="1269902"/>
                  </a:lnTo>
                  <a:lnTo>
                    <a:pt x="1278876" y="1274982"/>
                  </a:lnTo>
                  <a:lnTo>
                    <a:pt x="1285315" y="1274982"/>
                  </a:lnTo>
                  <a:lnTo>
                    <a:pt x="1285325" y="1269902"/>
                  </a:lnTo>
                  <a:close/>
                </a:path>
                <a:path w="1287779" h="1363979">
                  <a:moveTo>
                    <a:pt x="7702" y="1262282"/>
                  </a:moveTo>
                  <a:lnTo>
                    <a:pt x="94" y="1262282"/>
                  </a:lnTo>
                  <a:lnTo>
                    <a:pt x="82" y="1268632"/>
                  </a:lnTo>
                  <a:lnTo>
                    <a:pt x="7690" y="1268632"/>
                  </a:lnTo>
                  <a:lnTo>
                    <a:pt x="7702" y="1262282"/>
                  </a:lnTo>
                  <a:close/>
                </a:path>
                <a:path w="1287779" h="1363979">
                  <a:moveTo>
                    <a:pt x="1285339" y="1262282"/>
                  </a:moveTo>
                  <a:lnTo>
                    <a:pt x="1278888" y="1262282"/>
                  </a:lnTo>
                  <a:lnTo>
                    <a:pt x="1278882" y="1268632"/>
                  </a:lnTo>
                  <a:lnTo>
                    <a:pt x="1285327" y="1268632"/>
                  </a:lnTo>
                  <a:lnTo>
                    <a:pt x="1285339" y="1262282"/>
                  </a:lnTo>
                  <a:close/>
                </a:path>
                <a:path w="1287779" h="1363979">
                  <a:moveTo>
                    <a:pt x="7712" y="1257202"/>
                  </a:moveTo>
                  <a:lnTo>
                    <a:pt x="104" y="1257202"/>
                  </a:lnTo>
                  <a:lnTo>
                    <a:pt x="97" y="1261012"/>
                  </a:lnTo>
                  <a:lnTo>
                    <a:pt x="7704" y="1261012"/>
                  </a:lnTo>
                  <a:lnTo>
                    <a:pt x="7712" y="1257202"/>
                  </a:lnTo>
                  <a:close/>
                </a:path>
                <a:path w="1287779" h="1363979">
                  <a:moveTo>
                    <a:pt x="1285348" y="1257202"/>
                  </a:moveTo>
                  <a:lnTo>
                    <a:pt x="1278893" y="1257202"/>
                  </a:lnTo>
                  <a:lnTo>
                    <a:pt x="1278889" y="1261012"/>
                  </a:lnTo>
                  <a:lnTo>
                    <a:pt x="1285341" y="1261012"/>
                  </a:lnTo>
                  <a:lnTo>
                    <a:pt x="1285348" y="1257202"/>
                  </a:lnTo>
                  <a:close/>
                </a:path>
                <a:path w="1287779" h="1363979">
                  <a:moveTo>
                    <a:pt x="7726" y="1249582"/>
                  </a:moveTo>
                  <a:lnTo>
                    <a:pt x="118" y="1249582"/>
                  </a:lnTo>
                  <a:lnTo>
                    <a:pt x="106" y="1255932"/>
                  </a:lnTo>
                  <a:lnTo>
                    <a:pt x="7714" y="1255932"/>
                  </a:lnTo>
                  <a:lnTo>
                    <a:pt x="7726" y="1249582"/>
                  </a:lnTo>
                  <a:close/>
                </a:path>
                <a:path w="1287779" h="1363979">
                  <a:moveTo>
                    <a:pt x="1285363" y="1249582"/>
                  </a:moveTo>
                  <a:lnTo>
                    <a:pt x="1278900" y="1249582"/>
                  </a:lnTo>
                  <a:lnTo>
                    <a:pt x="1278894" y="1255932"/>
                  </a:lnTo>
                  <a:lnTo>
                    <a:pt x="1285351" y="1255932"/>
                  </a:lnTo>
                  <a:lnTo>
                    <a:pt x="1285363" y="1249582"/>
                  </a:lnTo>
                  <a:close/>
                </a:path>
                <a:path w="1287779" h="1363979">
                  <a:moveTo>
                    <a:pt x="7736" y="1244502"/>
                  </a:moveTo>
                  <a:lnTo>
                    <a:pt x="127" y="1244502"/>
                  </a:lnTo>
                  <a:lnTo>
                    <a:pt x="120" y="1248312"/>
                  </a:lnTo>
                  <a:lnTo>
                    <a:pt x="7728" y="1248312"/>
                  </a:lnTo>
                  <a:lnTo>
                    <a:pt x="7736" y="1244502"/>
                  </a:lnTo>
                  <a:close/>
                </a:path>
                <a:path w="1287779" h="1363979">
                  <a:moveTo>
                    <a:pt x="1285372" y="1244502"/>
                  </a:moveTo>
                  <a:lnTo>
                    <a:pt x="1278905" y="1244502"/>
                  </a:lnTo>
                  <a:lnTo>
                    <a:pt x="1278901" y="1248312"/>
                  </a:lnTo>
                  <a:lnTo>
                    <a:pt x="1285365" y="1248312"/>
                  </a:lnTo>
                  <a:lnTo>
                    <a:pt x="1285372" y="1244502"/>
                  </a:lnTo>
                  <a:close/>
                </a:path>
                <a:path w="1287779" h="1363979">
                  <a:moveTo>
                    <a:pt x="7750" y="1236882"/>
                  </a:moveTo>
                  <a:lnTo>
                    <a:pt x="142" y="1236882"/>
                  </a:lnTo>
                  <a:lnTo>
                    <a:pt x="130" y="1243232"/>
                  </a:lnTo>
                  <a:lnTo>
                    <a:pt x="7738" y="1243232"/>
                  </a:lnTo>
                  <a:lnTo>
                    <a:pt x="7750" y="1236882"/>
                  </a:lnTo>
                  <a:close/>
                </a:path>
                <a:path w="1287779" h="1363979">
                  <a:moveTo>
                    <a:pt x="1285386" y="1236882"/>
                  </a:moveTo>
                  <a:lnTo>
                    <a:pt x="1278912" y="1236882"/>
                  </a:lnTo>
                  <a:lnTo>
                    <a:pt x="1278906" y="1243232"/>
                  </a:lnTo>
                  <a:lnTo>
                    <a:pt x="1285375" y="1243232"/>
                  </a:lnTo>
                  <a:lnTo>
                    <a:pt x="1285386" y="1236882"/>
                  </a:lnTo>
                  <a:close/>
                </a:path>
                <a:path w="1287779" h="1363979">
                  <a:moveTo>
                    <a:pt x="7760" y="1231802"/>
                  </a:moveTo>
                  <a:lnTo>
                    <a:pt x="151" y="1231802"/>
                  </a:lnTo>
                  <a:lnTo>
                    <a:pt x="144" y="1235612"/>
                  </a:lnTo>
                  <a:lnTo>
                    <a:pt x="7752" y="1235612"/>
                  </a:lnTo>
                  <a:lnTo>
                    <a:pt x="7760" y="1231802"/>
                  </a:lnTo>
                  <a:close/>
                </a:path>
                <a:path w="1287779" h="1363979">
                  <a:moveTo>
                    <a:pt x="1285396" y="1231802"/>
                  </a:moveTo>
                  <a:lnTo>
                    <a:pt x="1278917" y="1231802"/>
                  </a:lnTo>
                  <a:lnTo>
                    <a:pt x="1278913" y="1235612"/>
                  </a:lnTo>
                  <a:lnTo>
                    <a:pt x="1285389" y="1235612"/>
                  </a:lnTo>
                  <a:lnTo>
                    <a:pt x="1285396" y="1231802"/>
                  </a:lnTo>
                  <a:close/>
                </a:path>
                <a:path w="1287779" h="1363979">
                  <a:moveTo>
                    <a:pt x="7771" y="1225452"/>
                  </a:moveTo>
                  <a:lnTo>
                    <a:pt x="163" y="1225452"/>
                  </a:lnTo>
                  <a:lnTo>
                    <a:pt x="154" y="1230532"/>
                  </a:lnTo>
                  <a:lnTo>
                    <a:pt x="7762" y="1230532"/>
                  </a:lnTo>
                  <a:lnTo>
                    <a:pt x="7771" y="1225452"/>
                  </a:lnTo>
                  <a:close/>
                </a:path>
                <a:path w="1287779" h="1363979">
                  <a:moveTo>
                    <a:pt x="1285408" y="1225452"/>
                  </a:moveTo>
                  <a:lnTo>
                    <a:pt x="1278923" y="1225452"/>
                  </a:lnTo>
                  <a:lnTo>
                    <a:pt x="1278918" y="1230532"/>
                  </a:lnTo>
                  <a:lnTo>
                    <a:pt x="1285398" y="1230532"/>
                  </a:lnTo>
                  <a:lnTo>
                    <a:pt x="1285408" y="1225452"/>
                  </a:lnTo>
                  <a:close/>
                </a:path>
                <a:path w="1287779" h="1363979">
                  <a:moveTo>
                    <a:pt x="7783" y="1219102"/>
                  </a:moveTo>
                  <a:lnTo>
                    <a:pt x="175" y="1219102"/>
                  </a:lnTo>
                  <a:lnTo>
                    <a:pt x="165" y="1224182"/>
                  </a:lnTo>
                  <a:lnTo>
                    <a:pt x="7774" y="1224182"/>
                  </a:lnTo>
                  <a:lnTo>
                    <a:pt x="7783" y="1219102"/>
                  </a:lnTo>
                  <a:close/>
                </a:path>
                <a:path w="1287779" h="1363979">
                  <a:moveTo>
                    <a:pt x="1285420" y="1219102"/>
                  </a:moveTo>
                  <a:lnTo>
                    <a:pt x="1278929" y="1219102"/>
                  </a:lnTo>
                  <a:lnTo>
                    <a:pt x="1278924" y="1224182"/>
                  </a:lnTo>
                  <a:lnTo>
                    <a:pt x="1285410" y="1224182"/>
                  </a:lnTo>
                  <a:lnTo>
                    <a:pt x="1285420" y="1219102"/>
                  </a:lnTo>
                  <a:close/>
                </a:path>
                <a:path w="1287779" h="1363979">
                  <a:moveTo>
                    <a:pt x="7795" y="1212752"/>
                  </a:moveTo>
                  <a:lnTo>
                    <a:pt x="187" y="1212752"/>
                  </a:lnTo>
                  <a:lnTo>
                    <a:pt x="177" y="1217832"/>
                  </a:lnTo>
                  <a:lnTo>
                    <a:pt x="7786" y="1217832"/>
                  </a:lnTo>
                  <a:lnTo>
                    <a:pt x="7795" y="1212752"/>
                  </a:lnTo>
                  <a:close/>
                </a:path>
                <a:path w="1287779" h="1363979">
                  <a:moveTo>
                    <a:pt x="1285431" y="1212752"/>
                  </a:moveTo>
                  <a:lnTo>
                    <a:pt x="1278935" y="1212752"/>
                  </a:lnTo>
                  <a:lnTo>
                    <a:pt x="1278930" y="1217832"/>
                  </a:lnTo>
                  <a:lnTo>
                    <a:pt x="1285422" y="1217832"/>
                  </a:lnTo>
                  <a:lnTo>
                    <a:pt x="1285431" y="1212752"/>
                  </a:lnTo>
                  <a:close/>
                </a:path>
                <a:path w="1287779" h="1363979">
                  <a:moveTo>
                    <a:pt x="7807" y="1206402"/>
                  </a:moveTo>
                  <a:lnTo>
                    <a:pt x="199" y="1206402"/>
                  </a:lnTo>
                  <a:lnTo>
                    <a:pt x="189" y="1211482"/>
                  </a:lnTo>
                  <a:lnTo>
                    <a:pt x="7798" y="1211482"/>
                  </a:lnTo>
                  <a:lnTo>
                    <a:pt x="7807" y="1206402"/>
                  </a:lnTo>
                  <a:close/>
                </a:path>
                <a:path w="1287779" h="1363979">
                  <a:moveTo>
                    <a:pt x="1285443" y="1206402"/>
                  </a:moveTo>
                  <a:lnTo>
                    <a:pt x="1278941" y="1206402"/>
                  </a:lnTo>
                  <a:lnTo>
                    <a:pt x="1278936" y="1211482"/>
                  </a:lnTo>
                  <a:lnTo>
                    <a:pt x="1285434" y="1211482"/>
                  </a:lnTo>
                  <a:lnTo>
                    <a:pt x="1285443" y="1206402"/>
                  </a:lnTo>
                  <a:close/>
                </a:path>
                <a:path w="1287779" h="1363979">
                  <a:moveTo>
                    <a:pt x="7819" y="1200052"/>
                  </a:moveTo>
                  <a:lnTo>
                    <a:pt x="210" y="1200052"/>
                  </a:lnTo>
                  <a:lnTo>
                    <a:pt x="201" y="1205132"/>
                  </a:lnTo>
                  <a:lnTo>
                    <a:pt x="7810" y="1205132"/>
                  </a:lnTo>
                  <a:lnTo>
                    <a:pt x="7819" y="1200052"/>
                  </a:lnTo>
                  <a:close/>
                </a:path>
                <a:path w="1287779" h="1363979">
                  <a:moveTo>
                    <a:pt x="1285455" y="1200052"/>
                  </a:moveTo>
                  <a:lnTo>
                    <a:pt x="1278947" y="1200052"/>
                  </a:lnTo>
                  <a:lnTo>
                    <a:pt x="1278942" y="1205132"/>
                  </a:lnTo>
                  <a:lnTo>
                    <a:pt x="1285446" y="1205132"/>
                  </a:lnTo>
                  <a:lnTo>
                    <a:pt x="1285455" y="1200052"/>
                  </a:lnTo>
                  <a:close/>
                </a:path>
                <a:path w="1287779" h="1363979">
                  <a:moveTo>
                    <a:pt x="7855" y="1181002"/>
                  </a:moveTo>
                  <a:lnTo>
                    <a:pt x="246" y="1181002"/>
                  </a:lnTo>
                  <a:lnTo>
                    <a:pt x="213" y="1198782"/>
                  </a:lnTo>
                  <a:lnTo>
                    <a:pt x="7822" y="1198782"/>
                  </a:lnTo>
                  <a:lnTo>
                    <a:pt x="7855" y="1181002"/>
                  </a:lnTo>
                  <a:close/>
                </a:path>
                <a:path w="1287779" h="1363979">
                  <a:moveTo>
                    <a:pt x="1285491" y="1181002"/>
                  </a:moveTo>
                  <a:lnTo>
                    <a:pt x="1278965" y="1181002"/>
                  </a:lnTo>
                  <a:lnTo>
                    <a:pt x="1278948" y="1198782"/>
                  </a:lnTo>
                  <a:lnTo>
                    <a:pt x="1285457" y="1198782"/>
                  </a:lnTo>
                  <a:lnTo>
                    <a:pt x="1285491" y="1181002"/>
                  </a:lnTo>
                  <a:close/>
                </a:path>
                <a:path w="1287779" h="1363979">
                  <a:moveTo>
                    <a:pt x="7867" y="1174652"/>
                  </a:moveTo>
                  <a:lnTo>
                    <a:pt x="258" y="1174652"/>
                  </a:lnTo>
                  <a:lnTo>
                    <a:pt x="248" y="1179732"/>
                  </a:lnTo>
                  <a:lnTo>
                    <a:pt x="7858" y="1179732"/>
                  </a:lnTo>
                  <a:lnTo>
                    <a:pt x="7867" y="1174652"/>
                  </a:lnTo>
                  <a:close/>
                </a:path>
                <a:path w="1287779" h="1363979">
                  <a:moveTo>
                    <a:pt x="1285503" y="1174652"/>
                  </a:moveTo>
                  <a:lnTo>
                    <a:pt x="1278971" y="1174652"/>
                  </a:lnTo>
                  <a:lnTo>
                    <a:pt x="1278966" y="1179732"/>
                  </a:lnTo>
                  <a:lnTo>
                    <a:pt x="1285493" y="1179732"/>
                  </a:lnTo>
                  <a:lnTo>
                    <a:pt x="1285503" y="1174652"/>
                  </a:lnTo>
                  <a:close/>
                </a:path>
                <a:path w="1287779" h="1363979">
                  <a:moveTo>
                    <a:pt x="7879" y="1168302"/>
                  </a:moveTo>
                  <a:lnTo>
                    <a:pt x="270" y="1168302"/>
                  </a:lnTo>
                  <a:lnTo>
                    <a:pt x="260" y="1173382"/>
                  </a:lnTo>
                  <a:lnTo>
                    <a:pt x="7870" y="1173382"/>
                  </a:lnTo>
                  <a:lnTo>
                    <a:pt x="7879" y="1168302"/>
                  </a:lnTo>
                  <a:close/>
                </a:path>
                <a:path w="1287779" h="1363979">
                  <a:moveTo>
                    <a:pt x="1285514" y="1168302"/>
                  </a:moveTo>
                  <a:lnTo>
                    <a:pt x="1278977" y="1168302"/>
                  </a:lnTo>
                  <a:lnTo>
                    <a:pt x="1278972" y="1173382"/>
                  </a:lnTo>
                  <a:lnTo>
                    <a:pt x="1285505" y="1173382"/>
                  </a:lnTo>
                  <a:lnTo>
                    <a:pt x="1285514" y="1168302"/>
                  </a:lnTo>
                  <a:close/>
                </a:path>
                <a:path w="1287779" h="1363979">
                  <a:moveTo>
                    <a:pt x="7891" y="1161952"/>
                  </a:moveTo>
                  <a:lnTo>
                    <a:pt x="281" y="1161952"/>
                  </a:lnTo>
                  <a:lnTo>
                    <a:pt x="272" y="1167032"/>
                  </a:lnTo>
                  <a:lnTo>
                    <a:pt x="7882" y="1167032"/>
                  </a:lnTo>
                  <a:lnTo>
                    <a:pt x="7891" y="1161952"/>
                  </a:lnTo>
                  <a:close/>
                </a:path>
                <a:path w="1287779" h="1363979">
                  <a:moveTo>
                    <a:pt x="1285526" y="1161952"/>
                  </a:moveTo>
                  <a:lnTo>
                    <a:pt x="1278983" y="1161952"/>
                  </a:lnTo>
                  <a:lnTo>
                    <a:pt x="1278978" y="1167032"/>
                  </a:lnTo>
                  <a:lnTo>
                    <a:pt x="1285517" y="1167032"/>
                  </a:lnTo>
                  <a:lnTo>
                    <a:pt x="1285526" y="1161952"/>
                  </a:lnTo>
                  <a:close/>
                </a:path>
                <a:path w="1287779" h="1363979">
                  <a:moveTo>
                    <a:pt x="7927" y="1142902"/>
                  </a:moveTo>
                  <a:lnTo>
                    <a:pt x="317" y="1142902"/>
                  </a:lnTo>
                  <a:lnTo>
                    <a:pt x="284" y="1160682"/>
                  </a:lnTo>
                  <a:lnTo>
                    <a:pt x="7894" y="1160682"/>
                  </a:lnTo>
                  <a:lnTo>
                    <a:pt x="7927" y="1142902"/>
                  </a:lnTo>
                  <a:close/>
                </a:path>
                <a:path w="1287779" h="1363979">
                  <a:moveTo>
                    <a:pt x="1285562" y="1142902"/>
                  </a:moveTo>
                  <a:lnTo>
                    <a:pt x="1279001" y="1142902"/>
                  </a:lnTo>
                  <a:lnTo>
                    <a:pt x="1278984" y="1160682"/>
                  </a:lnTo>
                  <a:lnTo>
                    <a:pt x="1285529" y="1160682"/>
                  </a:lnTo>
                  <a:lnTo>
                    <a:pt x="1285562" y="1142902"/>
                  </a:lnTo>
                  <a:close/>
                </a:path>
                <a:path w="1287779" h="1363979">
                  <a:moveTo>
                    <a:pt x="7966" y="1122582"/>
                  </a:moveTo>
                  <a:lnTo>
                    <a:pt x="355" y="1122582"/>
                  </a:lnTo>
                  <a:lnTo>
                    <a:pt x="319" y="1141632"/>
                  </a:lnTo>
                  <a:lnTo>
                    <a:pt x="7930" y="1141632"/>
                  </a:lnTo>
                  <a:lnTo>
                    <a:pt x="7966" y="1122582"/>
                  </a:lnTo>
                  <a:close/>
                </a:path>
                <a:path w="1287779" h="1363979">
                  <a:moveTo>
                    <a:pt x="1285600" y="1122582"/>
                  </a:moveTo>
                  <a:lnTo>
                    <a:pt x="1279020" y="1122582"/>
                  </a:lnTo>
                  <a:lnTo>
                    <a:pt x="1279002" y="1141632"/>
                  </a:lnTo>
                  <a:lnTo>
                    <a:pt x="1285564" y="1141632"/>
                  </a:lnTo>
                  <a:lnTo>
                    <a:pt x="1285600" y="1122582"/>
                  </a:lnTo>
                  <a:close/>
                </a:path>
                <a:path w="1287779" h="1363979">
                  <a:moveTo>
                    <a:pt x="7990" y="1109882"/>
                  </a:moveTo>
                  <a:lnTo>
                    <a:pt x="379" y="1109882"/>
                  </a:lnTo>
                  <a:lnTo>
                    <a:pt x="357" y="1121312"/>
                  </a:lnTo>
                  <a:lnTo>
                    <a:pt x="7968" y="1121312"/>
                  </a:lnTo>
                  <a:lnTo>
                    <a:pt x="7990" y="1109882"/>
                  </a:lnTo>
                  <a:close/>
                </a:path>
                <a:path w="1287779" h="1363979">
                  <a:moveTo>
                    <a:pt x="1285623" y="1109882"/>
                  </a:moveTo>
                  <a:lnTo>
                    <a:pt x="1279032" y="1109882"/>
                  </a:lnTo>
                  <a:lnTo>
                    <a:pt x="1279021" y="1121312"/>
                  </a:lnTo>
                  <a:lnTo>
                    <a:pt x="1285602" y="1121312"/>
                  </a:lnTo>
                  <a:lnTo>
                    <a:pt x="1285623" y="1109882"/>
                  </a:lnTo>
                  <a:close/>
                </a:path>
                <a:path w="1287779" h="1363979">
                  <a:moveTo>
                    <a:pt x="7997" y="1106072"/>
                  </a:moveTo>
                  <a:lnTo>
                    <a:pt x="386" y="1106072"/>
                  </a:lnTo>
                  <a:lnTo>
                    <a:pt x="381" y="1108612"/>
                  </a:lnTo>
                  <a:lnTo>
                    <a:pt x="7992" y="1108612"/>
                  </a:lnTo>
                  <a:lnTo>
                    <a:pt x="7997" y="1106072"/>
                  </a:lnTo>
                  <a:close/>
                </a:path>
                <a:path w="1287779" h="1363979">
                  <a:moveTo>
                    <a:pt x="1285630" y="1106072"/>
                  </a:moveTo>
                  <a:lnTo>
                    <a:pt x="1279035" y="1106072"/>
                  </a:lnTo>
                  <a:lnTo>
                    <a:pt x="1279033" y="1108612"/>
                  </a:lnTo>
                  <a:lnTo>
                    <a:pt x="1285626" y="1108612"/>
                  </a:lnTo>
                  <a:lnTo>
                    <a:pt x="1285630" y="1106072"/>
                  </a:lnTo>
                  <a:close/>
                </a:path>
              </a:pathLst>
            </a:custGeom>
            <a:solidFill>
              <a:srgbClr val="7943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3591622" y="5116898"/>
              <a:ext cx="1272540" cy="1348740"/>
            </a:xfrm>
            <a:custGeom>
              <a:avLst/>
              <a:gdLst/>
              <a:ahLst/>
              <a:cxnLst/>
              <a:rect l="l" t="t" r="r" b="b"/>
              <a:pathLst>
                <a:path w="1272539" h="1348739">
                  <a:moveTo>
                    <a:pt x="1240727" y="2471"/>
                  </a:moveTo>
                  <a:lnTo>
                    <a:pt x="34227" y="2471"/>
                  </a:lnTo>
                  <a:lnTo>
                    <a:pt x="34227" y="3741"/>
                  </a:lnTo>
                  <a:lnTo>
                    <a:pt x="1240727" y="3741"/>
                  </a:lnTo>
                  <a:lnTo>
                    <a:pt x="1240727" y="2471"/>
                  </a:lnTo>
                  <a:close/>
                </a:path>
                <a:path w="1272539" h="1348739">
                  <a:moveTo>
                    <a:pt x="36767" y="0"/>
                  </a:moveTo>
                  <a:lnTo>
                    <a:pt x="36767" y="1201"/>
                  </a:lnTo>
                  <a:lnTo>
                    <a:pt x="35497" y="1201"/>
                  </a:lnTo>
                  <a:lnTo>
                    <a:pt x="35497" y="2471"/>
                  </a:lnTo>
                  <a:lnTo>
                    <a:pt x="1239457" y="2471"/>
                  </a:lnTo>
                  <a:lnTo>
                    <a:pt x="36767" y="0"/>
                  </a:lnTo>
                  <a:close/>
                </a:path>
                <a:path w="1272539" h="1348739">
                  <a:moveTo>
                    <a:pt x="1245807" y="7551"/>
                  </a:moveTo>
                  <a:lnTo>
                    <a:pt x="27877" y="7551"/>
                  </a:lnTo>
                  <a:lnTo>
                    <a:pt x="1247077" y="10052"/>
                  </a:lnTo>
                  <a:lnTo>
                    <a:pt x="1247077" y="8821"/>
                  </a:lnTo>
                  <a:lnTo>
                    <a:pt x="1245807" y="8821"/>
                  </a:lnTo>
                  <a:lnTo>
                    <a:pt x="1245807" y="7551"/>
                  </a:lnTo>
                  <a:close/>
                </a:path>
                <a:path w="1272539" h="1348739">
                  <a:moveTo>
                    <a:pt x="1244537" y="6281"/>
                  </a:moveTo>
                  <a:lnTo>
                    <a:pt x="30417" y="6281"/>
                  </a:lnTo>
                  <a:lnTo>
                    <a:pt x="30417" y="7551"/>
                  </a:lnTo>
                  <a:lnTo>
                    <a:pt x="1244537" y="7551"/>
                  </a:lnTo>
                  <a:lnTo>
                    <a:pt x="1244537" y="6281"/>
                  </a:lnTo>
                  <a:close/>
                </a:path>
                <a:path w="1272539" h="1348739">
                  <a:moveTo>
                    <a:pt x="1243267" y="5011"/>
                  </a:moveTo>
                  <a:lnTo>
                    <a:pt x="31687" y="5011"/>
                  </a:lnTo>
                  <a:lnTo>
                    <a:pt x="31687" y="6281"/>
                  </a:lnTo>
                  <a:lnTo>
                    <a:pt x="1243267" y="6281"/>
                  </a:lnTo>
                  <a:lnTo>
                    <a:pt x="1243267" y="5011"/>
                  </a:lnTo>
                  <a:close/>
                </a:path>
                <a:path w="1272539" h="1348739">
                  <a:moveTo>
                    <a:pt x="1241997" y="3741"/>
                  </a:moveTo>
                  <a:lnTo>
                    <a:pt x="32957" y="3741"/>
                  </a:lnTo>
                  <a:lnTo>
                    <a:pt x="32957" y="5011"/>
                  </a:lnTo>
                  <a:lnTo>
                    <a:pt x="1241997" y="5011"/>
                  </a:lnTo>
                  <a:lnTo>
                    <a:pt x="1241997" y="3741"/>
                  </a:lnTo>
                  <a:close/>
                </a:path>
                <a:path w="1272539" h="1348739">
                  <a:moveTo>
                    <a:pt x="1266127" y="26601"/>
                  </a:moveTo>
                  <a:lnTo>
                    <a:pt x="1266093" y="27871"/>
                  </a:lnTo>
                  <a:lnTo>
                    <a:pt x="1266127" y="26601"/>
                  </a:lnTo>
                  <a:close/>
                </a:path>
                <a:path w="1272539" h="1348739">
                  <a:moveTo>
                    <a:pt x="8808" y="27871"/>
                  </a:moveTo>
                  <a:lnTo>
                    <a:pt x="7557" y="27871"/>
                  </a:lnTo>
                  <a:lnTo>
                    <a:pt x="7557" y="30411"/>
                  </a:lnTo>
                  <a:lnTo>
                    <a:pt x="6287" y="30411"/>
                  </a:lnTo>
                  <a:lnTo>
                    <a:pt x="6287" y="31681"/>
                  </a:lnTo>
                  <a:lnTo>
                    <a:pt x="5017" y="31681"/>
                  </a:lnTo>
                  <a:lnTo>
                    <a:pt x="5017" y="32951"/>
                  </a:lnTo>
                  <a:lnTo>
                    <a:pt x="3747" y="32951"/>
                  </a:lnTo>
                  <a:lnTo>
                    <a:pt x="3747" y="34221"/>
                  </a:lnTo>
                  <a:lnTo>
                    <a:pt x="2477" y="34221"/>
                  </a:lnTo>
                  <a:lnTo>
                    <a:pt x="2477" y="35491"/>
                  </a:lnTo>
                  <a:lnTo>
                    <a:pt x="8801" y="35491"/>
                  </a:lnTo>
                  <a:lnTo>
                    <a:pt x="8808" y="27871"/>
                  </a:lnTo>
                  <a:close/>
                </a:path>
                <a:path w="1272539" h="1348739">
                  <a:moveTo>
                    <a:pt x="1267397" y="27871"/>
                  </a:moveTo>
                  <a:lnTo>
                    <a:pt x="1266093" y="27871"/>
                  </a:lnTo>
                  <a:lnTo>
                    <a:pt x="1266079" y="35491"/>
                  </a:lnTo>
                  <a:lnTo>
                    <a:pt x="1272446" y="35491"/>
                  </a:lnTo>
                  <a:lnTo>
                    <a:pt x="1272447" y="34221"/>
                  </a:lnTo>
                  <a:lnTo>
                    <a:pt x="1271207" y="34221"/>
                  </a:lnTo>
                  <a:lnTo>
                    <a:pt x="1271207" y="32951"/>
                  </a:lnTo>
                  <a:lnTo>
                    <a:pt x="1269937" y="32951"/>
                  </a:lnTo>
                  <a:lnTo>
                    <a:pt x="1269937" y="31681"/>
                  </a:lnTo>
                  <a:lnTo>
                    <a:pt x="1268667" y="31681"/>
                  </a:lnTo>
                  <a:lnTo>
                    <a:pt x="1268667" y="30411"/>
                  </a:lnTo>
                  <a:lnTo>
                    <a:pt x="1267397" y="30411"/>
                  </a:lnTo>
                  <a:lnTo>
                    <a:pt x="1267397" y="27871"/>
                  </a:lnTo>
                  <a:close/>
                </a:path>
                <a:path w="1272539" h="1348739">
                  <a:moveTo>
                    <a:pt x="8801" y="35491"/>
                  </a:moveTo>
                  <a:lnTo>
                    <a:pt x="2410" y="35491"/>
                  </a:lnTo>
                  <a:lnTo>
                    <a:pt x="2398" y="41841"/>
                  </a:lnTo>
                  <a:lnTo>
                    <a:pt x="8795" y="41841"/>
                  </a:lnTo>
                  <a:lnTo>
                    <a:pt x="8801" y="35491"/>
                  </a:lnTo>
                  <a:close/>
                </a:path>
                <a:path w="1272539" h="1348739">
                  <a:moveTo>
                    <a:pt x="1272446" y="35491"/>
                  </a:moveTo>
                  <a:lnTo>
                    <a:pt x="1266079" y="35491"/>
                  </a:lnTo>
                  <a:lnTo>
                    <a:pt x="1266067" y="41841"/>
                  </a:lnTo>
                  <a:lnTo>
                    <a:pt x="1272440" y="41841"/>
                  </a:lnTo>
                  <a:lnTo>
                    <a:pt x="1272446" y="35491"/>
                  </a:lnTo>
                  <a:close/>
                </a:path>
                <a:path w="1272539" h="1348739">
                  <a:moveTo>
                    <a:pt x="8795" y="41841"/>
                  </a:moveTo>
                  <a:lnTo>
                    <a:pt x="2398" y="41841"/>
                  </a:lnTo>
                  <a:lnTo>
                    <a:pt x="2365" y="59621"/>
                  </a:lnTo>
                  <a:lnTo>
                    <a:pt x="8778" y="59621"/>
                  </a:lnTo>
                  <a:lnTo>
                    <a:pt x="8795" y="41841"/>
                  </a:lnTo>
                  <a:close/>
                </a:path>
                <a:path w="1272539" h="1348739">
                  <a:moveTo>
                    <a:pt x="1272440" y="41841"/>
                  </a:moveTo>
                  <a:lnTo>
                    <a:pt x="1266067" y="41841"/>
                  </a:lnTo>
                  <a:lnTo>
                    <a:pt x="1266033" y="59621"/>
                  </a:lnTo>
                  <a:lnTo>
                    <a:pt x="1272423" y="59621"/>
                  </a:lnTo>
                  <a:lnTo>
                    <a:pt x="1272440" y="41841"/>
                  </a:lnTo>
                  <a:close/>
                </a:path>
                <a:path w="1272539" h="1348739">
                  <a:moveTo>
                    <a:pt x="8778" y="59621"/>
                  </a:moveTo>
                  <a:lnTo>
                    <a:pt x="2365" y="59621"/>
                  </a:lnTo>
                  <a:lnTo>
                    <a:pt x="2350" y="67241"/>
                  </a:lnTo>
                  <a:lnTo>
                    <a:pt x="8770" y="67241"/>
                  </a:lnTo>
                  <a:lnTo>
                    <a:pt x="8778" y="59621"/>
                  </a:lnTo>
                  <a:close/>
                </a:path>
                <a:path w="1272539" h="1348739">
                  <a:moveTo>
                    <a:pt x="1272423" y="59621"/>
                  </a:moveTo>
                  <a:lnTo>
                    <a:pt x="1266033" y="59621"/>
                  </a:lnTo>
                  <a:lnTo>
                    <a:pt x="1266018" y="67241"/>
                  </a:lnTo>
                  <a:lnTo>
                    <a:pt x="1272416" y="67241"/>
                  </a:lnTo>
                  <a:lnTo>
                    <a:pt x="1272423" y="59621"/>
                  </a:lnTo>
                  <a:close/>
                </a:path>
                <a:path w="1272539" h="1348739">
                  <a:moveTo>
                    <a:pt x="8770" y="67241"/>
                  </a:moveTo>
                  <a:lnTo>
                    <a:pt x="2350" y="67241"/>
                  </a:lnTo>
                  <a:lnTo>
                    <a:pt x="2338" y="73591"/>
                  </a:lnTo>
                  <a:lnTo>
                    <a:pt x="8764" y="73591"/>
                  </a:lnTo>
                  <a:lnTo>
                    <a:pt x="8770" y="67241"/>
                  </a:lnTo>
                  <a:close/>
                </a:path>
                <a:path w="1272539" h="1348739">
                  <a:moveTo>
                    <a:pt x="1272416" y="67241"/>
                  </a:moveTo>
                  <a:lnTo>
                    <a:pt x="1266018" y="67241"/>
                  </a:lnTo>
                  <a:lnTo>
                    <a:pt x="1266006" y="73591"/>
                  </a:lnTo>
                  <a:lnTo>
                    <a:pt x="1272410" y="73591"/>
                  </a:lnTo>
                  <a:lnTo>
                    <a:pt x="1272416" y="67241"/>
                  </a:lnTo>
                  <a:close/>
                </a:path>
                <a:path w="1272539" h="1348739">
                  <a:moveTo>
                    <a:pt x="8764" y="73591"/>
                  </a:moveTo>
                  <a:lnTo>
                    <a:pt x="2338" y="73591"/>
                  </a:lnTo>
                  <a:lnTo>
                    <a:pt x="2326" y="79941"/>
                  </a:lnTo>
                  <a:lnTo>
                    <a:pt x="8758" y="79941"/>
                  </a:lnTo>
                  <a:lnTo>
                    <a:pt x="8764" y="73591"/>
                  </a:lnTo>
                  <a:close/>
                </a:path>
                <a:path w="1272539" h="1348739">
                  <a:moveTo>
                    <a:pt x="1272410" y="73591"/>
                  </a:moveTo>
                  <a:lnTo>
                    <a:pt x="1266006" y="73591"/>
                  </a:lnTo>
                  <a:lnTo>
                    <a:pt x="1265994" y="79941"/>
                  </a:lnTo>
                  <a:lnTo>
                    <a:pt x="1272404" y="79941"/>
                  </a:lnTo>
                  <a:lnTo>
                    <a:pt x="1272410" y="73591"/>
                  </a:lnTo>
                  <a:close/>
                </a:path>
                <a:path w="1272539" h="1348739">
                  <a:moveTo>
                    <a:pt x="8758" y="79941"/>
                  </a:moveTo>
                  <a:lnTo>
                    <a:pt x="2326" y="79941"/>
                  </a:lnTo>
                  <a:lnTo>
                    <a:pt x="2314" y="86291"/>
                  </a:lnTo>
                  <a:lnTo>
                    <a:pt x="8752" y="86291"/>
                  </a:lnTo>
                  <a:lnTo>
                    <a:pt x="8758" y="79941"/>
                  </a:lnTo>
                  <a:close/>
                </a:path>
                <a:path w="1272539" h="1348739">
                  <a:moveTo>
                    <a:pt x="1272404" y="79941"/>
                  </a:moveTo>
                  <a:lnTo>
                    <a:pt x="1265994" y="79941"/>
                  </a:lnTo>
                  <a:lnTo>
                    <a:pt x="1265982" y="86291"/>
                  </a:lnTo>
                  <a:lnTo>
                    <a:pt x="1272398" y="86291"/>
                  </a:lnTo>
                  <a:lnTo>
                    <a:pt x="1272404" y="79941"/>
                  </a:lnTo>
                  <a:close/>
                </a:path>
                <a:path w="1272539" h="1348739">
                  <a:moveTo>
                    <a:pt x="8752" y="86291"/>
                  </a:moveTo>
                  <a:lnTo>
                    <a:pt x="2314" y="86291"/>
                  </a:lnTo>
                  <a:lnTo>
                    <a:pt x="2302" y="92641"/>
                  </a:lnTo>
                  <a:lnTo>
                    <a:pt x="8746" y="92641"/>
                  </a:lnTo>
                  <a:lnTo>
                    <a:pt x="8752" y="86291"/>
                  </a:lnTo>
                  <a:close/>
                </a:path>
                <a:path w="1272539" h="1348739">
                  <a:moveTo>
                    <a:pt x="1272398" y="86291"/>
                  </a:moveTo>
                  <a:lnTo>
                    <a:pt x="1265982" y="86291"/>
                  </a:lnTo>
                  <a:lnTo>
                    <a:pt x="1265970" y="92641"/>
                  </a:lnTo>
                  <a:lnTo>
                    <a:pt x="1272392" y="92641"/>
                  </a:lnTo>
                  <a:lnTo>
                    <a:pt x="1272398" y="86291"/>
                  </a:lnTo>
                  <a:close/>
                </a:path>
                <a:path w="1272539" h="1348739">
                  <a:moveTo>
                    <a:pt x="8746" y="92641"/>
                  </a:moveTo>
                  <a:lnTo>
                    <a:pt x="2302" y="92641"/>
                  </a:lnTo>
                  <a:lnTo>
                    <a:pt x="2290" y="98991"/>
                  </a:lnTo>
                  <a:lnTo>
                    <a:pt x="8740" y="98991"/>
                  </a:lnTo>
                  <a:lnTo>
                    <a:pt x="8746" y="92641"/>
                  </a:lnTo>
                  <a:close/>
                </a:path>
                <a:path w="1272539" h="1348739">
                  <a:moveTo>
                    <a:pt x="1272392" y="92641"/>
                  </a:moveTo>
                  <a:lnTo>
                    <a:pt x="1265970" y="92641"/>
                  </a:lnTo>
                  <a:lnTo>
                    <a:pt x="1265958" y="98991"/>
                  </a:lnTo>
                  <a:lnTo>
                    <a:pt x="1272386" y="98991"/>
                  </a:lnTo>
                  <a:lnTo>
                    <a:pt x="1272392" y="92641"/>
                  </a:lnTo>
                  <a:close/>
                </a:path>
                <a:path w="1272539" h="1348739">
                  <a:moveTo>
                    <a:pt x="8740" y="98991"/>
                  </a:moveTo>
                  <a:lnTo>
                    <a:pt x="2290" y="98991"/>
                  </a:lnTo>
                  <a:lnTo>
                    <a:pt x="2266" y="111691"/>
                  </a:lnTo>
                  <a:lnTo>
                    <a:pt x="8728" y="111691"/>
                  </a:lnTo>
                  <a:lnTo>
                    <a:pt x="8740" y="98991"/>
                  </a:lnTo>
                  <a:close/>
                </a:path>
                <a:path w="1272539" h="1348739">
                  <a:moveTo>
                    <a:pt x="1272386" y="98991"/>
                  </a:moveTo>
                  <a:lnTo>
                    <a:pt x="1265958" y="98991"/>
                  </a:lnTo>
                  <a:lnTo>
                    <a:pt x="1265933" y="111691"/>
                  </a:lnTo>
                  <a:lnTo>
                    <a:pt x="1272374" y="111691"/>
                  </a:lnTo>
                  <a:lnTo>
                    <a:pt x="1272386" y="98991"/>
                  </a:lnTo>
                  <a:close/>
                </a:path>
                <a:path w="1272539" h="1348739">
                  <a:moveTo>
                    <a:pt x="8728" y="111691"/>
                  </a:moveTo>
                  <a:lnTo>
                    <a:pt x="2266" y="111691"/>
                  </a:lnTo>
                  <a:lnTo>
                    <a:pt x="2257" y="116771"/>
                  </a:lnTo>
                  <a:lnTo>
                    <a:pt x="8723" y="116771"/>
                  </a:lnTo>
                  <a:lnTo>
                    <a:pt x="8728" y="111691"/>
                  </a:lnTo>
                  <a:close/>
                </a:path>
                <a:path w="1272539" h="1348739">
                  <a:moveTo>
                    <a:pt x="1272374" y="111691"/>
                  </a:moveTo>
                  <a:lnTo>
                    <a:pt x="1265933" y="111691"/>
                  </a:lnTo>
                  <a:lnTo>
                    <a:pt x="1265924" y="116771"/>
                  </a:lnTo>
                  <a:lnTo>
                    <a:pt x="1272369" y="116771"/>
                  </a:lnTo>
                  <a:lnTo>
                    <a:pt x="1272374" y="111691"/>
                  </a:lnTo>
                  <a:close/>
                </a:path>
                <a:path w="1272539" h="1348739">
                  <a:moveTo>
                    <a:pt x="8637" y="207068"/>
                  </a:moveTo>
                  <a:lnTo>
                    <a:pt x="2087" y="207068"/>
                  </a:lnTo>
                  <a:lnTo>
                    <a:pt x="2077" y="212021"/>
                  </a:lnTo>
                  <a:lnTo>
                    <a:pt x="8632" y="212021"/>
                  </a:lnTo>
                  <a:lnTo>
                    <a:pt x="8637" y="207068"/>
                  </a:lnTo>
                  <a:close/>
                </a:path>
                <a:path w="1272539" h="1348739">
                  <a:moveTo>
                    <a:pt x="1272284" y="207068"/>
                  </a:moveTo>
                  <a:lnTo>
                    <a:pt x="1265752" y="207068"/>
                  </a:lnTo>
                  <a:lnTo>
                    <a:pt x="1265742" y="212021"/>
                  </a:lnTo>
                  <a:lnTo>
                    <a:pt x="1272280" y="212021"/>
                  </a:lnTo>
                  <a:lnTo>
                    <a:pt x="1272284" y="207068"/>
                  </a:lnTo>
                  <a:close/>
                </a:path>
                <a:path w="1272539" h="1348739">
                  <a:moveTo>
                    <a:pt x="8637" y="206942"/>
                  </a:moveTo>
                  <a:lnTo>
                    <a:pt x="1265752" y="207067"/>
                  </a:lnTo>
                  <a:lnTo>
                    <a:pt x="8637" y="206942"/>
                  </a:lnTo>
                  <a:close/>
                </a:path>
                <a:path w="1272539" h="1348739">
                  <a:moveTo>
                    <a:pt x="1272293" y="198178"/>
                  </a:moveTo>
                  <a:lnTo>
                    <a:pt x="1265768" y="198178"/>
                  </a:lnTo>
                  <a:lnTo>
                    <a:pt x="1265752" y="207067"/>
                  </a:lnTo>
                  <a:lnTo>
                    <a:pt x="1272284" y="207068"/>
                  </a:lnTo>
                  <a:lnTo>
                    <a:pt x="1272293" y="198178"/>
                  </a:lnTo>
                  <a:close/>
                </a:path>
                <a:path w="1272539" h="1348739">
                  <a:moveTo>
                    <a:pt x="8646" y="198178"/>
                  </a:moveTo>
                  <a:lnTo>
                    <a:pt x="2103" y="198178"/>
                  </a:lnTo>
                  <a:lnTo>
                    <a:pt x="2087" y="206941"/>
                  </a:lnTo>
                  <a:lnTo>
                    <a:pt x="8637" y="206942"/>
                  </a:lnTo>
                  <a:lnTo>
                    <a:pt x="8646" y="198178"/>
                  </a:lnTo>
                  <a:close/>
                </a:path>
                <a:path w="1272539" h="1348739">
                  <a:moveTo>
                    <a:pt x="2103" y="198051"/>
                  </a:moveTo>
                  <a:close/>
                </a:path>
                <a:path w="1272539" h="1348739">
                  <a:moveTo>
                    <a:pt x="8646" y="198052"/>
                  </a:moveTo>
                  <a:lnTo>
                    <a:pt x="1265768" y="198177"/>
                  </a:lnTo>
                  <a:lnTo>
                    <a:pt x="8646" y="198052"/>
                  </a:lnTo>
                  <a:close/>
                </a:path>
                <a:path w="1272539" h="1348739">
                  <a:moveTo>
                    <a:pt x="1272295" y="195638"/>
                  </a:moveTo>
                  <a:lnTo>
                    <a:pt x="1265773" y="195638"/>
                  </a:lnTo>
                  <a:lnTo>
                    <a:pt x="1265768" y="198177"/>
                  </a:lnTo>
                  <a:lnTo>
                    <a:pt x="1272293" y="198178"/>
                  </a:lnTo>
                  <a:lnTo>
                    <a:pt x="1272295" y="195638"/>
                  </a:lnTo>
                  <a:close/>
                </a:path>
                <a:path w="1272539" h="1348739">
                  <a:moveTo>
                    <a:pt x="8648" y="195638"/>
                  </a:moveTo>
                  <a:lnTo>
                    <a:pt x="2108" y="195638"/>
                  </a:lnTo>
                  <a:lnTo>
                    <a:pt x="2104" y="198051"/>
                  </a:lnTo>
                  <a:lnTo>
                    <a:pt x="8646" y="198052"/>
                  </a:lnTo>
                  <a:lnTo>
                    <a:pt x="8648" y="195638"/>
                  </a:lnTo>
                  <a:close/>
                </a:path>
                <a:path w="1272539" h="1348739">
                  <a:moveTo>
                    <a:pt x="8648" y="195512"/>
                  </a:moveTo>
                  <a:lnTo>
                    <a:pt x="1265773" y="195638"/>
                  </a:lnTo>
                  <a:lnTo>
                    <a:pt x="8648" y="195512"/>
                  </a:lnTo>
                  <a:close/>
                </a:path>
                <a:path w="1272539" h="1348739">
                  <a:moveTo>
                    <a:pt x="1272305" y="185478"/>
                  </a:moveTo>
                  <a:lnTo>
                    <a:pt x="1265793" y="185478"/>
                  </a:lnTo>
                  <a:lnTo>
                    <a:pt x="1265773" y="195637"/>
                  </a:lnTo>
                  <a:lnTo>
                    <a:pt x="1272295" y="195638"/>
                  </a:lnTo>
                  <a:lnTo>
                    <a:pt x="1272305" y="185478"/>
                  </a:lnTo>
                  <a:close/>
                </a:path>
                <a:path w="1272539" h="1348739">
                  <a:moveTo>
                    <a:pt x="8658" y="185478"/>
                  </a:moveTo>
                  <a:lnTo>
                    <a:pt x="2127" y="185478"/>
                  </a:lnTo>
                  <a:lnTo>
                    <a:pt x="2108" y="195511"/>
                  </a:lnTo>
                  <a:lnTo>
                    <a:pt x="8648" y="195512"/>
                  </a:lnTo>
                  <a:lnTo>
                    <a:pt x="8658" y="185478"/>
                  </a:lnTo>
                  <a:close/>
                </a:path>
                <a:path w="1272539" h="1348739">
                  <a:moveTo>
                    <a:pt x="8649" y="194241"/>
                  </a:moveTo>
                  <a:lnTo>
                    <a:pt x="1265776" y="194368"/>
                  </a:lnTo>
                  <a:lnTo>
                    <a:pt x="8649" y="194241"/>
                  </a:lnTo>
                  <a:close/>
                </a:path>
                <a:path w="1272539" h="1348739">
                  <a:moveTo>
                    <a:pt x="8649" y="194241"/>
                  </a:moveTo>
                  <a:close/>
                </a:path>
                <a:path w="1272539" h="1348739">
                  <a:moveTo>
                    <a:pt x="8658" y="185352"/>
                  </a:moveTo>
                  <a:lnTo>
                    <a:pt x="1265793" y="185477"/>
                  </a:lnTo>
                  <a:lnTo>
                    <a:pt x="8658" y="185352"/>
                  </a:lnTo>
                  <a:close/>
                </a:path>
                <a:path w="1272539" h="1348739">
                  <a:moveTo>
                    <a:pt x="1272315" y="174048"/>
                  </a:moveTo>
                  <a:lnTo>
                    <a:pt x="1265815" y="174048"/>
                  </a:lnTo>
                  <a:lnTo>
                    <a:pt x="1265793" y="185477"/>
                  </a:lnTo>
                  <a:lnTo>
                    <a:pt x="1272305" y="185478"/>
                  </a:lnTo>
                  <a:lnTo>
                    <a:pt x="1272315" y="174048"/>
                  </a:lnTo>
                  <a:close/>
                </a:path>
                <a:path w="1272539" h="1348739">
                  <a:moveTo>
                    <a:pt x="8668" y="174048"/>
                  </a:moveTo>
                  <a:lnTo>
                    <a:pt x="2149" y="174048"/>
                  </a:lnTo>
                  <a:lnTo>
                    <a:pt x="2127" y="185351"/>
                  </a:lnTo>
                  <a:lnTo>
                    <a:pt x="8658" y="185352"/>
                  </a:lnTo>
                  <a:lnTo>
                    <a:pt x="8668" y="174048"/>
                  </a:lnTo>
                  <a:close/>
                </a:path>
                <a:path w="1272539" h="1348739">
                  <a:moveTo>
                    <a:pt x="8666" y="176461"/>
                  </a:moveTo>
                  <a:lnTo>
                    <a:pt x="1265810" y="176588"/>
                  </a:lnTo>
                  <a:lnTo>
                    <a:pt x="8666" y="176461"/>
                  </a:lnTo>
                  <a:close/>
                </a:path>
                <a:path w="1272539" h="1348739">
                  <a:moveTo>
                    <a:pt x="8666" y="176461"/>
                  </a:moveTo>
                  <a:close/>
                </a:path>
                <a:path w="1272539" h="1348739">
                  <a:moveTo>
                    <a:pt x="8669" y="173921"/>
                  </a:moveTo>
                  <a:lnTo>
                    <a:pt x="8668" y="174048"/>
                  </a:lnTo>
                  <a:lnTo>
                    <a:pt x="1265815" y="174048"/>
                  </a:lnTo>
                  <a:lnTo>
                    <a:pt x="8669" y="173921"/>
                  </a:lnTo>
                  <a:close/>
                </a:path>
                <a:path w="1272539" h="1348739">
                  <a:moveTo>
                    <a:pt x="8671" y="171508"/>
                  </a:moveTo>
                  <a:lnTo>
                    <a:pt x="2153" y="171508"/>
                  </a:lnTo>
                  <a:lnTo>
                    <a:pt x="2149" y="173921"/>
                  </a:lnTo>
                  <a:lnTo>
                    <a:pt x="8669" y="173921"/>
                  </a:lnTo>
                  <a:lnTo>
                    <a:pt x="8671" y="171508"/>
                  </a:lnTo>
                  <a:close/>
                </a:path>
                <a:path w="1272539" h="1348739">
                  <a:moveTo>
                    <a:pt x="1272318" y="171508"/>
                  </a:moveTo>
                  <a:lnTo>
                    <a:pt x="1265819" y="171508"/>
                  </a:lnTo>
                  <a:lnTo>
                    <a:pt x="1265815" y="173921"/>
                  </a:lnTo>
                  <a:lnTo>
                    <a:pt x="1272315" y="173921"/>
                  </a:lnTo>
                  <a:lnTo>
                    <a:pt x="1272318" y="171508"/>
                  </a:lnTo>
                  <a:close/>
                </a:path>
                <a:path w="1272539" h="1348739">
                  <a:moveTo>
                    <a:pt x="2154" y="171381"/>
                  </a:moveTo>
                  <a:lnTo>
                    <a:pt x="2153" y="171508"/>
                  </a:lnTo>
                  <a:lnTo>
                    <a:pt x="2154" y="171381"/>
                  </a:lnTo>
                  <a:close/>
                </a:path>
                <a:path w="1272539" h="1348739">
                  <a:moveTo>
                    <a:pt x="8671" y="171382"/>
                  </a:moveTo>
                  <a:lnTo>
                    <a:pt x="1265819" y="171507"/>
                  </a:lnTo>
                  <a:lnTo>
                    <a:pt x="8671" y="171382"/>
                  </a:lnTo>
                  <a:close/>
                </a:path>
                <a:path w="1272539" h="1348739">
                  <a:moveTo>
                    <a:pt x="1265841" y="160077"/>
                  </a:moveTo>
                  <a:lnTo>
                    <a:pt x="1265819" y="171507"/>
                  </a:lnTo>
                  <a:lnTo>
                    <a:pt x="1272318" y="171508"/>
                  </a:lnTo>
                  <a:lnTo>
                    <a:pt x="1272329" y="160078"/>
                  </a:lnTo>
                  <a:lnTo>
                    <a:pt x="1265841" y="160077"/>
                  </a:lnTo>
                  <a:close/>
                </a:path>
                <a:path w="1272539" h="1348739">
                  <a:moveTo>
                    <a:pt x="2175" y="159951"/>
                  </a:moveTo>
                  <a:lnTo>
                    <a:pt x="2154" y="171381"/>
                  </a:lnTo>
                  <a:lnTo>
                    <a:pt x="8671" y="171382"/>
                  </a:lnTo>
                  <a:lnTo>
                    <a:pt x="8682" y="159952"/>
                  </a:lnTo>
                  <a:lnTo>
                    <a:pt x="2175" y="159951"/>
                  </a:lnTo>
                  <a:close/>
                </a:path>
                <a:path w="1272539" h="1348739">
                  <a:moveTo>
                    <a:pt x="8674" y="168841"/>
                  </a:moveTo>
                  <a:lnTo>
                    <a:pt x="1265824" y="168968"/>
                  </a:lnTo>
                  <a:lnTo>
                    <a:pt x="8674" y="168841"/>
                  </a:lnTo>
                  <a:close/>
                </a:path>
                <a:path w="1272539" h="1348739">
                  <a:moveTo>
                    <a:pt x="8674" y="168841"/>
                  </a:moveTo>
                  <a:close/>
                </a:path>
                <a:path w="1272539" h="1348739">
                  <a:moveTo>
                    <a:pt x="8677" y="165031"/>
                  </a:moveTo>
                  <a:lnTo>
                    <a:pt x="1265832" y="165158"/>
                  </a:lnTo>
                  <a:lnTo>
                    <a:pt x="8677" y="165031"/>
                  </a:lnTo>
                  <a:close/>
                </a:path>
                <a:path w="1272539" h="1348739">
                  <a:moveTo>
                    <a:pt x="8677" y="165031"/>
                  </a:moveTo>
                  <a:close/>
                </a:path>
                <a:path w="1272539" h="1348739">
                  <a:moveTo>
                    <a:pt x="1272331" y="157538"/>
                  </a:moveTo>
                  <a:lnTo>
                    <a:pt x="1265846" y="157538"/>
                  </a:lnTo>
                  <a:lnTo>
                    <a:pt x="1265841" y="160077"/>
                  </a:lnTo>
                  <a:lnTo>
                    <a:pt x="1272329" y="160078"/>
                  </a:lnTo>
                  <a:lnTo>
                    <a:pt x="1272331" y="157538"/>
                  </a:lnTo>
                  <a:close/>
                </a:path>
                <a:path w="1272539" h="1348739">
                  <a:moveTo>
                    <a:pt x="8684" y="157538"/>
                  </a:moveTo>
                  <a:lnTo>
                    <a:pt x="2180" y="157538"/>
                  </a:lnTo>
                  <a:lnTo>
                    <a:pt x="2175" y="159951"/>
                  </a:lnTo>
                  <a:lnTo>
                    <a:pt x="8682" y="159952"/>
                  </a:lnTo>
                  <a:lnTo>
                    <a:pt x="8684" y="157538"/>
                  </a:lnTo>
                  <a:close/>
                </a:path>
                <a:path w="1272539" h="1348739">
                  <a:moveTo>
                    <a:pt x="1272332" y="156268"/>
                  </a:moveTo>
                  <a:lnTo>
                    <a:pt x="1265848" y="156268"/>
                  </a:lnTo>
                  <a:lnTo>
                    <a:pt x="1265846" y="157537"/>
                  </a:lnTo>
                  <a:lnTo>
                    <a:pt x="1272331" y="157538"/>
                  </a:lnTo>
                  <a:lnTo>
                    <a:pt x="1272332" y="156268"/>
                  </a:lnTo>
                  <a:close/>
                </a:path>
                <a:path w="1272539" h="1348739">
                  <a:moveTo>
                    <a:pt x="8686" y="156268"/>
                  </a:moveTo>
                  <a:lnTo>
                    <a:pt x="2182" y="156268"/>
                  </a:lnTo>
                  <a:lnTo>
                    <a:pt x="2180" y="157411"/>
                  </a:lnTo>
                  <a:lnTo>
                    <a:pt x="638199" y="157475"/>
                  </a:lnTo>
                  <a:lnTo>
                    <a:pt x="8684" y="157411"/>
                  </a:lnTo>
                  <a:lnTo>
                    <a:pt x="8686" y="156268"/>
                  </a:lnTo>
                  <a:close/>
                </a:path>
                <a:path w="1272539" h="1348739">
                  <a:moveTo>
                    <a:pt x="8686" y="156142"/>
                  </a:moveTo>
                  <a:lnTo>
                    <a:pt x="1265848" y="156267"/>
                  </a:lnTo>
                  <a:lnTo>
                    <a:pt x="8686" y="156142"/>
                  </a:lnTo>
                  <a:close/>
                </a:path>
                <a:path w="1272539" h="1348739">
                  <a:moveTo>
                    <a:pt x="1272336" y="152458"/>
                  </a:moveTo>
                  <a:lnTo>
                    <a:pt x="1265856" y="152458"/>
                  </a:lnTo>
                  <a:lnTo>
                    <a:pt x="1265848" y="156267"/>
                  </a:lnTo>
                  <a:lnTo>
                    <a:pt x="1272332" y="156268"/>
                  </a:lnTo>
                  <a:lnTo>
                    <a:pt x="1272336" y="152458"/>
                  </a:lnTo>
                  <a:close/>
                </a:path>
                <a:path w="1272539" h="1348739">
                  <a:moveTo>
                    <a:pt x="8689" y="152458"/>
                  </a:moveTo>
                  <a:lnTo>
                    <a:pt x="2190" y="152458"/>
                  </a:lnTo>
                  <a:lnTo>
                    <a:pt x="2182" y="156141"/>
                  </a:lnTo>
                  <a:lnTo>
                    <a:pt x="8686" y="156142"/>
                  </a:lnTo>
                  <a:lnTo>
                    <a:pt x="8689" y="152458"/>
                  </a:lnTo>
                  <a:close/>
                </a:path>
                <a:path w="1272539" h="1348739">
                  <a:moveTo>
                    <a:pt x="8689" y="152332"/>
                  </a:moveTo>
                  <a:lnTo>
                    <a:pt x="1265856" y="152457"/>
                  </a:lnTo>
                  <a:lnTo>
                    <a:pt x="8689" y="152332"/>
                  </a:lnTo>
                  <a:close/>
                </a:path>
                <a:path w="1272539" h="1348739">
                  <a:moveTo>
                    <a:pt x="1272345" y="142298"/>
                  </a:moveTo>
                  <a:lnTo>
                    <a:pt x="1265875" y="142298"/>
                  </a:lnTo>
                  <a:lnTo>
                    <a:pt x="1265856" y="152457"/>
                  </a:lnTo>
                  <a:lnTo>
                    <a:pt x="1272336" y="152458"/>
                  </a:lnTo>
                  <a:lnTo>
                    <a:pt x="1272345" y="142298"/>
                  </a:lnTo>
                  <a:close/>
                </a:path>
                <a:path w="1272539" h="1348739">
                  <a:moveTo>
                    <a:pt x="2209" y="142171"/>
                  </a:moveTo>
                  <a:lnTo>
                    <a:pt x="2190" y="152331"/>
                  </a:lnTo>
                  <a:lnTo>
                    <a:pt x="8689" y="152332"/>
                  </a:lnTo>
                  <a:lnTo>
                    <a:pt x="8699" y="142298"/>
                  </a:lnTo>
                  <a:lnTo>
                    <a:pt x="1272345" y="142298"/>
                  </a:lnTo>
                  <a:lnTo>
                    <a:pt x="2209" y="142171"/>
                  </a:lnTo>
                  <a:close/>
                </a:path>
                <a:path w="1272539" h="1348739">
                  <a:moveTo>
                    <a:pt x="8706" y="134678"/>
                  </a:moveTo>
                  <a:lnTo>
                    <a:pt x="2223" y="134678"/>
                  </a:lnTo>
                  <a:lnTo>
                    <a:pt x="2209" y="142171"/>
                  </a:lnTo>
                  <a:lnTo>
                    <a:pt x="8699" y="142171"/>
                  </a:lnTo>
                  <a:lnTo>
                    <a:pt x="8702" y="138488"/>
                  </a:lnTo>
                  <a:lnTo>
                    <a:pt x="1265882" y="138488"/>
                  </a:lnTo>
                  <a:lnTo>
                    <a:pt x="8702" y="138361"/>
                  </a:lnTo>
                  <a:lnTo>
                    <a:pt x="8706" y="134678"/>
                  </a:lnTo>
                  <a:close/>
                </a:path>
                <a:path w="1272539" h="1348739">
                  <a:moveTo>
                    <a:pt x="1272353" y="134678"/>
                  </a:moveTo>
                  <a:lnTo>
                    <a:pt x="1265890" y="134678"/>
                  </a:lnTo>
                  <a:lnTo>
                    <a:pt x="1265875" y="142171"/>
                  </a:lnTo>
                  <a:lnTo>
                    <a:pt x="1272345" y="142171"/>
                  </a:lnTo>
                  <a:lnTo>
                    <a:pt x="1272353" y="134678"/>
                  </a:lnTo>
                  <a:close/>
                </a:path>
                <a:path w="1272539" h="1348739">
                  <a:moveTo>
                    <a:pt x="8706" y="134552"/>
                  </a:moveTo>
                  <a:lnTo>
                    <a:pt x="1265890" y="134677"/>
                  </a:lnTo>
                  <a:lnTo>
                    <a:pt x="8706" y="134552"/>
                  </a:lnTo>
                  <a:close/>
                </a:path>
                <a:path w="1272539" h="1348739">
                  <a:moveTo>
                    <a:pt x="1272357" y="129598"/>
                  </a:moveTo>
                  <a:lnTo>
                    <a:pt x="1265899" y="129598"/>
                  </a:lnTo>
                  <a:lnTo>
                    <a:pt x="1265890" y="134677"/>
                  </a:lnTo>
                  <a:lnTo>
                    <a:pt x="1272353" y="134678"/>
                  </a:lnTo>
                  <a:lnTo>
                    <a:pt x="1272357" y="129598"/>
                  </a:lnTo>
                  <a:close/>
                </a:path>
                <a:path w="1272539" h="1348739">
                  <a:moveTo>
                    <a:pt x="2233" y="129471"/>
                  </a:moveTo>
                  <a:lnTo>
                    <a:pt x="2223" y="134551"/>
                  </a:lnTo>
                  <a:lnTo>
                    <a:pt x="8706" y="134552"/>
                  </a:lnTo>
                  <a:lnTo>
                    <a:pt x="8711" y="129598"/>
                  </a:lnTo>
                  <a:lnTo>
                    <a:pt x="1272357" y="129598"/>
                  </a:lnTo>
                  <a:lnTo>
                    <a:pt x="2233" y="129471"/>
                  </a:lnTo>
                  <a:close/>
                </a:path>
                <a:path w="1272539" h="1348739">
                  <a:moveTo>
                    <a:pt x="8709" y="132011"/>
                  </a:moveTo>
                  <a:lnTo>
                    <a:pt x="1265895" y="132138"/>
                  </a:lnTo>
                  <a:lnTo>
                    <a:pt x="8709" y="132011"/>
                  </a:lnTo>
                  <a:close/>
                </a:path>
                <a:path w="1272539" h="1348739">
                  <a:moveTo>
                    <a:pt x="8709" y="132011"/>
                  </a:moveTo>
                  <a:close/>
                </a:path>
                <a:path w="1272539" h="1348739">
                  <a:moveTo>
                    <a:pt x="2247" y="121851"/>
                  </a:moveTo>
                  <a:lnTo>
                    <a:pt x="2233" y="129471"/>
                  </a:lnTo>
                  <a:lnTo>
                    <a:pt x="8711" y="129471"/>
                  </a:lnTo>
                  <a:lnTo>
                    <a:pt x="8718" y="121852"/>
                  </a:lnTo>
                  <a:lnTo>
                    <a:pt x="2247" y="121851"/>
                  </a:lnTo>
                  <a:close/>
                </a:path>
                <a:path w="1272539" h="1348739">
                  <a:moveTo>
                    <a:pt x="1265914" y="121977"/>
                  </a:moveTo>
                  <a:lnTo>
                    <a:pt x="1265899" y="129471"/>
                  </a:lnTo>
                  <a:lnTo>
                    <a:pt x="1272357" y="129471"/>
                  </a:lnTo>
                  <a:lnTo>
                    <a:pt x="1272365" y="121978"/>
                  </a:lnTo>
                  <a:lnTo>
                    <a:pt x="1265914" y="121977"/>
                  </a:lnTo>
                  <a:close/>
                </a:path>
                <a:path w="1272539" h="1348739">
                  <a:moveTo>
                    <a:pt x="8718" y="121852"/>
                  </a:moveTo>
                  <a:lnTo>
                    <a:pt x="1265914" y="121978"/>
                  </a:lnTo>
                  <a:lnTo>
                    <a:pt x="8718" y="121852"/>
                  </a:lnTo>
                  <a:close/>
                </a:path>
                <a:path w="1272539" h="1348739">
                  <a:moveTo>
                    <a:pt x="1272368" y="118168"/>
                  </a:moveTo>
                  <a:lnTo>
                    <a:pt x="1265921" y="118168"/>
                  </a:lnTo>
                  <a:lnTo>
                    <a:pt x="1265914" y="121977"/>
                  </a:lnTo>
                  <a:lnTo>
                    <a:pt x="1272365" y="121978"/>
                  </a:lnTo>
                  <a:lnTo>
                    <a:pt x="1272368" y="118168"/>
                  </a:lnTo>
                  <a:close/>
                </a:path>
                <a:path w="1272539" h="1348739">
                  <a:moveTo>
                    <a:pt x="8718" y="121851"/>
                  </a:moveTo>
                  <a:lnTo>
                    <a:pt x="638309" y="121915"/>
                  </a:lnTo>
                  <a:lnTo>
                    <a:pt x="8718" y="121851"/>
                  </a:lnTo>
                  <a:close/>
                </a:path>
                <a:path w="1272539" h="1348739">
                  <a:moveTo>
                    <a:pt x="8722" y="118168"/>
                  </a:moveTo>
                  <a:lnTo>
                    <a:pt x="2254" y="118168"/>
                  </a:lnTo>
                  <a:lnTo>
                    <a:pt x="2247" y="121851"/>
                  </a:lnTo>
                  <a:lnTo>
                    <a:pt x="8718" y="121851"/>
                  </a:lnTo>
                  <a:lnTo>
                    <a:pt x="8722" y="118168"/>
                  </a:lnTo>
                  <a:close/>
                </a:path>
                <a:path w="1272539" h="1348739">
                  <a:moveTo>
                    <a:pt x="8718" y="121851"/>
                  </a:moveTo>
                  <a:close/>
                </a:path>
                <a:path w="1272539" h="1348739">
                  <a:moveTo>
                    <a:pt x="2254" y="118041"/>
                  </a:moveTo>
                  <a:lnTo>
                    <a:pt x="2254" y="118168"/>
                  </a:lnTo>
                  <a:lnTo>
                    <a:pt x="2254" y="118041"/>
                  </a:lnTo>
                  <a:close/>
                </a:path>
                <a:path w="1272539" h="1348739">
                  <a:moveTo>
                    <a:pt x="8722" y="118042"/>
                  </a:moveTo>
                  <a:lnTo>
                    <a:pt x="1265921" y="118167"/>
                  </a:lnTo>
                  <a:lnTo>
                    <a:pt x="8722" y="118042"/>
                  </a:lnTo>
                  <a:close/>
                </a:path>
                <a:path w="1272539" h="1348739">
                  <a:moveTo>
                    <a:pt x="1272369" y="116898"/>
                  </a:moveTo>
                  <a:lnTo>
                    <a:pt x="1265924" y="116898"/>
                  </a:lnTo>
                  <a:lnTo>
                    <a:pt x="1265921" y="118167"/>
                  </a:lnTo>
                  <a:lnTo>
                    <a:pt x="1272368" y="118168"/>
                  </a:lnTo>
                  <a:lnTo>
                    <a:pt x="1272369" y="116898"/>
                  </a:lnTo>
                  <a:close/>
                </a:path>
                <a:path w="1272539" h="1348739">
                  <a:moveTo>
                    <a:pt x="8723" y="116898"/>
                  </a:moveTo>
                  <a:lnTo>
                    <a:pt x="2257" y="116898"/>
                  </a:lnTo>
                  <a:lnTo>
                    <a:pt x="2255" y="118041"/>
                  </a:lnTo>
                  <a:lnTo>
                    <a:pt x="8722" y="118042"/>
                  </a:lnTo>
                  <a:lnTo>
                    <a:pt x="8723" y="116898"/>
                  </a:lnTo>
                  <a:close/>
                </a:path>
                <a:path w="1272539" h="1348739">
                  <a:moveTo>
                    <a:pt x="8540" y="308668"/>
                  </a:moveTo>
                  <a:lnTo>
                    <a:pt x="1895" y="308668"/>
                  </a:lnTo>
                  <a:lnTo>
                    <a:pt x="1861" y="326321"/>
                  </a:lnTo>
                  <a:lnTo>
                    <a:pt x="8523" y="326321"/>
                  </a:lnTo>
                  <a:lnTo>
                    <a:pt x="8540" y="308668"/>
                  </a:lnTo>
                  <a:close/>
                </a:path>
                <a:path w="1272539" h="1348739">
                  <a:moveTo>
                    <a:pt x="1272188" y="308668"/>
                  </a:moveTo>
                  <a:lnTo>
                    <a:pt x="1265558" y="308668"/>
                  </a:lnTo>
                  <a:lnTo>
                    <a:pt x="1265524" y="326321"/>
                  </a:lnTo>
                  <a:lnTo>
                    <a:pt x="1272172" y="326321"/>
                  </a:lnTo>
                  <a:lnTo>
                    <a:pt x="1272188" y="308668"/>
                  </a:lnTo>
                  <a:close/>
                </a:path>
                <a:path w="1272539" h="1348739">
                  <a:moveTo>
                    <a:pt x="1895" y="308541"/>
                  </a:moveTo>
                  <a:lnTo>
                    <a:pt x="1895" y="308668"/>
                  </a:lnTo>
                  <a:lnTo>
                    <a:pt x="1895" y="308541"/>
                  </a:lnTo>
                  <a:close/>
                </a:path>
                <a:path w="1272539" h="1348739">
                  <a:moveTo>
                    <a:pt x="8540" y="308542"/>
                  </a:moveTo>
                  <a:lnTo>
                    <a:pt x="1265558" y="308667"/>
                  </a:lnTo>
                  <a:lnTo>
                    <a:pt x="8540" y="308542"/>
                  </a:lnTo>
                  <a:close/>
                </a:path>
                <a:path w="1272539" h="1348739">
                  <a:moveTo>
                    <a:pt x="1272198" y="298508"/>
                  </a:moveTo>
                  <a:lnTo>
                    <a:pt x="1265577" y="298508"/>
                  </a:lnTo>
                  <a:lnTo>
                    <a:pt x="1265558" y="308667"/>
                  </a:lnTo>
                  <a:lnTo>
                    <a:pt x="1272188" y="308668"/>
                  </a:lnTo>
                  <a:lnTo>
                    <a:pt x="1272198" y="298508"/>
                  </a:lnTo>
                  <a:close/>
                </a:path>
                <a:path w="1272539" h="1348739">
                  <a:moveTo>
                    <a:pt x="8550" y="298508"/>
                  </a:moveTo>
                  <a:lnTo>
                    <a:pt x="1914" y="298508"/>
                  </a:lnTo>
                  <a:lnTo>
                    <a:pt x="1895" y="308541"/>
                  </a:lnTo>
                  <a:lnTo>
                    <a:pt x="8540" y="308542"/>
                  </a:lnTo>
                  <a:lnTo>
                    <a:pt x="8545" y="303588"/>
                  </a:lnTo>
                  <a:lnTo>
                    <a:pt x="1265567" y="303588"/>
                  </a:lnTo>
                  <a:lnTo>
                    <a:pt x="8545" y="303461"/>
                  </a:lnTo>
                  <a:lnTo>
                    <a:pt x="8550" y="298508"/>
                  </a:lnTo>
                  <a:close/>
                </a:path>
                <a:path w="1272539" h="1348739">
                  <a:moveTo>
                    <a:pt x="8550" y="298382"/>
                  </a:moveTo>
                  <a:lnTo>
                    <a:pt x="1265577" y="298507"/>
                  </a:lnTo>
                  <a:lnTo>
                    <a:pt x="8550" y="298382"/>
                  </a:lnTo>
                  <a:close/>
                </a:path>
                <a:path w="1272539" h="1348739">
                  <a:moveTo>
                    <a:pt x="1272202" y="294698"/>
                  </a:moveTo>
                  <a:lnTo>
                    <a:pt x="1265584" y="294698"/>
                  </a:lnTo>
                  <a:lnTo>
                    <a:pt x="1265577" y="298507"/>
                  </a:lnTo>
                  <a:lnTo>
                    <a:pt x="1272198" y="298508"/>
                  </a:lnTo>
                  <a:lnTo>
                    <a:pt x="1272202" y="294698"/>
                  </a:lnTo>
                  <a:close/>
                </a:path>
                <a:path w="1272539" h="1348739">
                  <a:moveTo>
                    <a:pt x="8553" y="294698"/>
                  </a:moveTo>
                  <a:lnTo>
                    <a:pt x="1921" y="294698"/>
                  </a:lnTo>
                  <a:lnTo>
                    <a:pt x="1914" y="298381"/>
                  </a:lnTo>
                  <a:lnTo>
                    <a:pt x="8550" y="298382"/>
                  </a:lnTo>
                  <a:lnTo>
                    <a:pt x="8553" y="294698"/>
                  </a:lnTo>
                  <a:close/>
                </a:path>
                <a:path w="1272539" h="1348739">
                  <a:moveTo>
                    <a:pt x="8554" y="294571"/>
                  </a:moveTo>
                  <a:lnTo>
                    <a:pt x="8553" y="294698"/>
                  </a:lnTo>
                  <a:lnTo>
                    <a:pt x="1265584" y="294698"/>
                  </a:lnTo>
                  <a:lnTo>
                    <a:pt x="8554" y="294571"/>
                  </a:lnTo>
                  <a:close/>
                </a:path>
                <a:path w="1272539" h="1348739">
                  <a:moveTo>
                    <a:pt x="8577" y="270568"/>
                  </a:moveTo>
                  <a:lnTo>
                    <a:pt x="1967" y="270568"/>
                  </a:lnTo>
                  <a:lnTo>
                    <a:pt x="1921" y="294571"/>
                  </a:lnTo>
                  <a:lnTo>
                    <a:pt x="8554" y="294571"/>
                  </a:lnTo>
                  <a:lnTo>
                    <a:pt x="8569" y="278188"/>
                  </a:lnTo>
                  <a:lnTo>
                    <a:pt x="1265616" y="278188"/>
                  </a:lnTo>
                  <a:lnTo>
                    <a:pt x="8569" y="278061"/>
                  </a:lnTo>
                  <a:lnTo>
                    <a:pt x="8577" y="270568"/>
                  </a:lnTo>
                  <a:close/>
                </a:path>
                <a:path w="1272539" h="1348739">
                  <a:moveTo>
                    <a:pt x="1272224" y="270568"/>
                  </a:moveTo>
                  <a:lnTo>
                    <a:pt x="1265630" y="270568"/>
                  </a:lnTo>
                  <a:lnTo>
                    <a:pt x="1265584" y="294571"/>
                  </a:lnTo>
                  <a:lnTo>
                    <a:pt x="1272202" y="294571"/>
                  </a:lnTo>
                  <a:lnTo>
                    <a:pt x="1272224" y="270568"/>
                  </a:lnTo>
                  <a:close/>
                </a:path>
                <a:path w="1272539" h="1348739">
                  <a:moveTo>
                    <a:pt x="8577" y="270442"/>
                  </a:moveTo>
                  <a:lnTo>
                    <a:pt x="1265630" y="270567"/>
                  </a:lnTo>
                  <a:lnTo>
                    <a:pt x="8577" y="270442"/>
                  </a:lnTo>
                  <a:close/>
                </a:path>
                <a:path w="1272539" h="1348739">
                  <a:moveTo>
                    <a:pt x="1272233" y="261678"/>
                  </a:moveTo>
                  <a:lnTo>
                    <a:pt x="1265647" y="261678"/>
                  </a:lnTo>
                  <a:lnTo>
                    <a:pt x="1265630" y="270567"/>
                  </a:lnTo>
                  <a:lnTo>
                    <a:pt x="1272224" y="270568"/>
                  </a:lnTo>
                  <a:lnTo>
                    <a:pt x="1272233" y="261678"/>
                  </a:lnTo>
                  <a:close/>
                </a:path>
                <a:path w="1272539" h="1348739">
                  <a:moveTo>
                    <a:pt x="8585" y="261678"/>
                  </a:moveTo>
                  <a:lnTo>
                    <a:pt x="1984" y="261678"/>
                  </a:lnTo>
                  <a:lnTo>
                    <a:pt x="1967" y="270441"/>
                  </a:lnTo>
                  <a:lnTo>
                    <a:pt x="8577" y="270442"/>
                  </a:lnTo>
                  <a:lnTo>
                    <a:pt x="8583" y="264218"/>
                  </a:lnTo>
                  <a:lnTo>
                    <a:pt x="1265642" y="264218"/>
                  </a:lnTo>
                  <a:lnTo>
                    <a:pt x="8583" y="264091"/>
                  </a:lnTo>
                  <a:lnTo>
                    <a:pt x="8585" y="261678"/>
                  </a:lnTo>
                  <a:close/>
                </a:path>
                <a:path w="1272539" h="1348739">
                  <a:moveTo>
                    <a:pt x="8585" y="261552"/>
                  </a:moveTo>
                  <a:lnTo>
                    <a:pt x="1265647" y="261677"/>
                  </a:lnTo>
                  <a:lnTo>
                    <a:pt x="8585" y="261552"/>
                  </a:lnTo>
                  <a:close/>
                </a:path>
                <a:path w="1272539" h="1348739">
                  <a:moveTo>
                    <a:pt x="1265679" y="245167"/>
                  </a:moveTo>
                  <a:lnTo>
                    <a:pt x="1265647" y="261677"/>
                  </a:lnTo>
                  <a:lnTo>
                    <a:pt x="1272233" y="261678"/>
                  </a:lnTo>
                  <a:lnTo>
                    <a:pt x="1272248" y="245168"/>
                  </a:lnTo>
                  <a:lnTo>
                    <a:pt x="1265679" y="245167"/>
                  </a:lnTo>
                  <a:close/>
                </a:path>
                <a:path w="1272539" h="1348739">
                  <a:moveTo>
                    <a:pt x="2015" y="245041"/>
                  </a:moveTo>
                  <a:lnTo>
                    <a:pt x="1984" y="261551"/>
                  </a:lnTo>
                  <a:lnTo>
                    <a:pt x="8585" y="261552"/>
                  </a:lnTo>
                  <a:lnTo>
                    <a:pt x="8598" y="247708"/>
                  </a:lnTo>
                  <a:lnTo>
                    <a:pt x="1265674" y="247708"/>
                  </a:lnTo>
                  <a:lnTo>
                    <a:pt x="8598" y="247581"/>
                  </a:lnTo>
                  <a:lnTo>
                    <a:pt x="8601" y="245042"/>
                  </a:lnTo>
                  <a:lnTo>
                    <a:pt x="2015" y="245041"/>
                  </a:lnTo>
                  <a:close/>
                </a:path>
                <a:path w="1272539" h="1348739">
                  <a:moveTo>
                    <a:pt x="1272258" y="235008"/>
                  </a:moveTo>
                  <a:lnTo>
                    <a:pt x="1265698" y="235008"/>
                  </a:lnTo>
                  <a:lnTo>
                    <a:pt x="1265679" y="245167"/>
                  </a:lnTo>
                  <a:lnTo>
                    <a:pt x="1272248" y="245168"/>
                  </a:lnTo>
                  <a:lnTo>
                    <a:pt x="1272258" y="235008"/>
                  </a:lnTo>
                  <a:close/>
                </a:path>
                <a:path w="1272539" h="1348739">
                  <a:moveTo>
                    <a:pt x="8610" y="235008"/>
                  </a:moveTo>
                  <a:lnTo>
                    <a:pt x="2034" y="235008"/>
                  </a:lnTo>
                  <a:lnTo>
                    <a:pt x="2015" y="245041"/>
                  </a:lnTo>
                  <a:lnTo>
                    <a:pt x="8601" y="245042"/>
                  </a:lnTo>
                  <a:lnTo>
                    <a:pt x="8603" y="242628"/>
                  </a:lnTo>
                  <a:lnTo>
                    <a:pt x="1265684" y="242628"/>
                  </a:lnTo>
                  <a:lnTo>
                    <a:pt x="8603" y="242501"/>
                  </a:lnTo>
                  <a:lnTo>
                    <a:pt x="8610" y="235008"/>
                  </a:lnTo>
                  <a:close/>
                </a:path>
                <a:path w="1272539" h="1348739">
                  <a:moveTo>
                    <a:pt x="8611" y="234882"/>
                  </a:moveTo>
                  <a:lnTo>
                    <a:pt x="1265698" y="235007"/>
                  </a:lnTo>
                  <a:lnTo>
                    <a:pt x="8611" y="234882"/>
                  </a:lnTo>
                  <a:close/>
                </a:path>
                <a:path w="1272539" h="1348739">
                  <a:moveTo>
                    <a:pt x="1272269" y="223578"/>
                  </a:moveTo>
                  <a:lnTo>
                    <a:pt x="1265720" y="223578"/>
                  </a:lnTo>
                  <a:lnTo>
                    <a:pt x="1265698" y="235007"/>
                  </a:lnTo>
                  <a:lnTo>
                    <a:pt x="1272258" y="235008"/>
                  </a:lnTo>
                  <a:lnTo>
                    <a:pt x="1272269" y="223578"/>
                  </a:lnTo>
                  <a:close/>
                </a:path>
                <a:path w="1272539" h="1348739">
                  <a:moveTo>
                    <a:pt x="8621" y="223578"/>
                  </a:moveTo>
                  <a:lnTo>
                    <a:pt x="2055" y="223578"/>
                  </a:lnTo>
                  <a:lnTo>
                    <a:pt x="2034" y="234881"/>
                  </a:lnTo>
                  <a:lnTo>
                    <a:pt x="8611" y="234882"/>
                  </a:lnTo>
                  <a:lnTo>
                    <a:pt x="8621" y="223578"/>
                  </a:lnTo>
                  <a:close/>
                </a:path>
                <a:path w="1272539" h="1348739">
                  <a:moveTo>
                    <a:pt x="8615" y="229801"/>
                  </a:moveTo>
                  <a:lnTo>
                    <a:pt x="1265708" y="229928"/>
                  </a:lnTo>
                  <a:lnTo>
                    <a:pt x="8615" y="229801"/>
                  </a:lnTo>
                  <a:close/>
                </a:path>
                <a:path w="1272539" h="1348739">
                  <a:moveTo>
                    <a:pt x="8615" y="229801"/>
                  </a:moveTo>
                  <a:close/>
                </a:path>
                <a:path w="1272539" h="1348739">
                  <a:moveTo>
                    <a:pt x="2055" y="223451"/>
                  </a:moveTo>
                  <a:close/>
                </a:path>
                <a:path w="1272539" h="1348739">
                  <a:moveTo>
                    <a:pt x="8622" y="223452"/>
                  </a:moveTo>
                  <a:lnTo>
                    <a:pt x="1265720" y="223577"/>
                  </a:lnTo>
                  <a:lnTo>
                    <a:pt x="8622" y="223452"/>
                  </a:lnTo>
                  <a:close/>
                </a:path>
                <a:path w="1272539" h="1348739">
                  <a:moveTo>
                    <a:pt x="1272271" y="221038"/>
                  </a:moveTo>
                  <a:lnTo>
                    <a:pt x="1265725" y="221038"/>
                  </a:lnTo>
                  <a:lnTo>
                    <a:pt x="1265720" y="223577"/>
                  </a:lnTo>
                  <a:lnTo>
                    <a:pt x="1272269" y="223578"/>
                  </a:lnTo>
                  <a:lnTo>
                    <a:pt x="1272271" y="221038"/>
                  </a:lnTo>
                  <a:close/>
                </a:path>
                <a:path w="1272539" h="1348739">
                  <a:moveTo>
                    <a:pt x="8624" y="221038"/>
                  </a:moveTo>
                  <a:lnTo>
                    <a:pt x="2060" y="221038"/>
                  </a:lnTo>
                  <a:lnTo>
                    <a:pt x="2056" y="223451"/>
                  </a:lnTo>
                  <a:lnTo>
                    <a:pt x="8622" y="223452"/>
                  </a:lnTo>
                  <a:lnTo>
                    <a:pt x="8624" y="221038"/>
                  </a:lnTo>
                  <a:close/>
                </a:path>
                <a:path w="1272539" h="1348739">
                  <a:moveTo>
                    <a:pt x="2060" y="220911"/>
                  </a:moveTo>
                  <a:lnTo>
                    <a:pt x="2060" y="221038"/>
                  </a:lnTo>
                  <a:lnTo>
                    <a:pt x="2060" y="220911"/>
                  </a:lnTo>
                  <a:close/>
                </a:path>
                <a:path w="1272539" h="1348739">
                  <a:moveTo>
                    <a:pt x="1272280" y="212148"/>
                  </a:moveTo>
                  <a:lnTo>
                    <a:pt x="1265742" y="212148"/>
                  </a:lnTo>
                  <a:lnTo>
                    <a:pt x="1265725" y="221037"/>
                  </a:lnTo>
                  <a:lnTo>
                    <a:pt x="1272271" y="221038"/>
                  </a:lnTo>
                  <a:lnTo>
                    <a:pt x="1272280" y="212148"/>
                  </a:lnTo>
                  <a:close/>
                </a:path>
                <a:path w="1272539" h="1348739">
                  <a:moveTo>
                    <a:pt x="8632" y="212148"/>
                  </a:moveTo>
                  <a:lnTo>
                    <a:pt x="2077" y="212148"/>
                  </a:lnTo>
                  <a:lnTo>
                    <a:pt x="2060" y="220911"/>
                  </a:lnTo>
                  <a:lnTo>
                    <a:pt x="638004" y="220975"/>
                  </a:lnTo>
                  <a:lnTo>
                    <a:pt x="8624" y="220911"/>
                  </a:lnTo>
                  <a:lnTo>
                    <a:pt x="8632" y="212148"/>
                  </a:lnTo>
                  <a:close/>
                </a:path>
                <a:path w="1272539" h="1348739">
                  <a:moveTo>
                    <a:pt x="8523" y="326321"/>
                  </a:moveTo>
                  <a:lnTo>
                    <a:pt x="1861" y="326321"/>
                  </a:lnTo>
                  <a:lnTo>
                    <a:pt x="1766" y="377121"/>
                  </a:lnTo>
                  <a:lnTo>
                    <a:pt x="8475" y="377121"/>
                  </a:lnTo>
                  <a:lnTo>
                    <a:pt x="8523" y="326321"/>
                  </a:lnTo>
                  <a:close/>
                </a:path>
                <a:path w="1272539" h="1348739">
                  <a:moveTo>
                    <a:pt x="1272172" y="326321"/>
                  </a:moveTo>
                  <a:lnTo>
                    <a:pt x="1265524" y="326321"/>
                  </a:lnTo>
                  <a:lnTo>
                    <a:pt x="1265427" y="377121"/>
                  </a:lnTo>
                  <a:lnTo>
                    <a:pt x="1272124" y="377121"/>
                  </a:lnTo>
                  <a:lnTo>
                    <a:pt x="1272172" y="326321"/>
                  </a:lnTo>
                  <a:close/>
                </a:path>
                <a:path w="1272539" h="1348739">
                  <a:moveTo>
                    <a:pt x="8321" y="538411"/>
                  </a:moveTo>
                  <a:lnTo>
                    <a:pt x="1464" y="538411"/>
                  </a:lnTo>
                  <a:lnTo>
                    <a:pt x="1430" y="554921"/>
                  </a:lnTo>
                  <a:lnTo>
                    <a:pt x="8305" y="554921"/>
                  </a:lnTo>
                  <a:lnTo>
                    <a:pt x="8321" y="538411"/>
                  </a:lnTo>
                  <a:close/>
                </a:path>
                <a:path w="1272539" h="1348739">
                  <a:moveTo>
                    <a:pt x="1271973" y="538411"/>
                  </a:moveTo>
                  <a:lnTo>
                    <a:pt x="1265121" y="538411"/>
                  </a:lnTo>
                  <a:lnTo>
                    <a:pt x="1265087" y="554921"/>
                  </a:lnTo>
                  <a:lnTo>
                    <a:pt x="1271956" y="554921"/>
                  </a:lnTo>
                  <a:lnTo>
                    <a:pt x="1271973" y="538411"/>
                  </a:lnTo>
                  <a:close/>
                </a:path>
                <a:path w="1272539" h="1348739">
                  <a:moveTo>
                    <a:pt x="1265158" y="519354"/>
                  </a:moveTo>
                  <a:lnTo>
                    <a:pt x="1265121" y="538404"/>
                  </a:lnTo>
                  <a:lnTo>
                    <a:pt x="1271973" y="538411"/>
                  </a:lnTo>
                  <a:lnTo>
                    <a:pt x="1271990" y="519361"/>
                  </a:lnTo>
                  <a:lnTo>
                    <a:pt x="1265158" y="519354"/>
                  </a:lnTo>
                  <a:close/>
                </a:path>
                <a:path w="1272539" h="1348739">
                  <a:moveTo>
                    <a:pt x="8341" y="519354"/>
                  </a:moveTo>
                  <a:lnTo>
                    <a:pt x="1501" y="519361"/>
                  </a:lnTo>
                  <a:lnTo>
                    <a:pt x="1465" y="537141"/>
                  </a:lnTo>
                  <a:lnTo>
                    <a:pt x="8324" y="537141"/>
                  </a:lnTo>
                  <a:lnTo>
                    <a:pt x="8341" y="519354"/>
                  </a:lnTo>
                  <a:close/>
                </a:path>
                <a:path w="1272539" h="1348739">
                  <a:moveTo>
                    <a:pt x="1271992" y="518091"/>
                  </a:moveTo>
                  <a:lnTo>
                    <a:pt x="1271991" y="519361"/>
                  </a:lnTo>
                  <a:lnTo>
                    <a:pt x="1271992" y="518091"/>
                  </a:lnTo>
                  <a:close/>
                </a:path>
                <a:path w="1272539" h="1348739">
                  <a:moveTo>
                    <a:pt x="8349" y="510471"/>
                  </a:moveTo>
                  <a:lnTo>
                    <a:pt x="1514" y="510471"/>
                  </a:lnTo>
                  <a:lnTo>
                    <a:pt x="1500" y="518091"/>
                  </a:lnTo>
                  <a:lnTo>
                    <a:pt x="8342" y="518098"/>
                  </a:lnTo>
                  <a:lnTo>
                    <a:pt x="8349" y="510471"/>
                  </a:lnTo>
                  <a:close/>
                </a:path>
                <a:path w="1272539" h="1348739">
                  <a:moveTo>
                    <a:pt x="1271999" y="510471"/>
                  </a:moveTo>
                  <a:lnTo>
                    <a:pt x="1265175" y="510471"/>
                  </a:lnTo>
                  <a:lnTo>
                    <a:pt x="1265160" y="518098"/>
                  </a:lnTo>
                  <a:lnTo>
                    <a:pt x="1271991" y="518091"/>
                  </a:lnTo>
                  <a:lnTo>
                    <a:pt x="1271999" y="510471"/>
                  </a:lnTo>
                  <a:close/>
                </a:path>
                <a:path w="1272539" h="1348739">
                  <a:moveTo>
                    <a:pt x="1516" y="509201"/>
                  </a:moveTo>
                  <a:lnTo>
                    <a:pt x="1514" y="510471"/>
                  </a:lnTo>
                  <a:lnTo>
                    <a:pt x="1516" y="509201"/>
                  </a:lnTo>
                  <a:close/>
                </a:path>
                <a:path w="1272539" h="1348739">
                  <a:moveTo>
                    <a:pt x="8350" y="509208"/>
                  </a:moveTo>
                  <a:lnTo>
                    <a:pt x="8349" y="510471"/>
                  </a:lnTo>
                  <a:lnTo>
                    <a:pt x="1265175" y="510464"/>
                  </a:lnTo>
                  <a:lnTo>
                    <a:pt x="8350" y="509208"/>
                  </a:lnTo>
                  <a:close/>
                </a:path>
                <a:path w="1272539" h="1348739">
                  <a:moveTo>
                    <a:pt x="1272024" y="483801"/>
                  </a:moveTo>
                  <a:lnTo>
                    <a:pt x="1265226" y="483801"/>
                  </a:lnTo>
                  <a:lnTo>
                    <a:pt x="1265175" y="510464"/>
                  </a:lnTo>
                  <a:lnTo>
                    <a:pt x="1271999" y="510471"/>
                  </a:lnTo>
                  <a:lnTo>
                    <a:pt x="1272024" y="483801"/>
                  </a:lnTo>
                  <a:close/>
                </a:path>
                <a:path w="1272539" h="1348739">
                  <a:moveTo>
                    <a:pt x="8374" y="483801"/>
                  </a:moveTo>
                  <a:lnTo>
                    <a:pt x="1565" y="483801"/>
                  </a:lnTo>
                  <a:lnTo>
                    <a:pt x="1519" y="509201"/>
                  </a:lnTo>
                  <a:lnTo>
                    <a:pt x="8350" y="509208"/>
                  </a:lnTo>
                  <a:lnTo>
                    <a:pt x="8374" y="483801"/>
                  </a:lnTo>
                  <a:close/>
                </a:path>
                <a:path w="1272539" h="1348739">
                  <a:moveTo>
                    <a:pt x="1567" y="482531"/>
                  </a:moveTo>
                  <a:lnTo>
                    <a:pt x="1565" y="483801"/>
                  </a:lnTo>
                  <a:lnTo>
                    <a:pt x="1567" y="482531"/>
                  </a:lnTo>
                  <a:close/>
                </a:path>
                <a:path w="1272539" h="1348739">
                  <a:moveTo>
                    <a:pt x="1272039" y="467291"/>
                  </a:moveTo>
                  <a:lnTo>
                    <a:pt x="1265257" y="467298"/>
                  </a:lnTo>
                  <a:lnTo>
                    <a:pt x="1265226" y="483794"/>
                  </a:lnTo>
                  <a:lnTo>
                    <a:pt x="1272024" y="483801"/>
                  </a:lnTo>
                  <a:lnTo>
                    <a:pt x="1272039" y="467291"/>
                  </a:lnTo>
                  <a:close/>
                </a:path>
                <a:path w="1272539" h="1348739">
                  <a:moveTo>
                    <a:pt x="8389" y="468554"/>
                  </a:moveTo>
                  <a:lnTo>
                    <a:pt x="1595" y="468561"/>
                  </a:lnTo>
                  <a:lnTo>
                    <a:pt x="1569" y="482531"/>
                  </a:lnTo>
                  <a:lnTo>
                    <a:pt x="637218" y="483166"/>
                  </a:lnTo>
                  <a:lnTo>
                    <a:pt x="8377" y="482531"/>
                  </a:lnTo>
                  <a:lnTo>
                    <a:pt x="8389" y="468554"/>
                  </a:lnTo>
                  <a:close/>
                </a:path>
                <a:path w="1272539" h="1348739">
                  <a:moveTo>
                    <a:pt x="1265257" y="467291"/>
                  </a:moveTo>
                  <a:lnTo>
                    <a:pt x="8390" y="467291"/>
                  </a:lnTo>
                  <a:lnTo>
                    <a:pt x="8389" y="468554"/>
                  </a:lnTo>
                  <a:lnTo>
                    <a:pt x="1265257" y="467291"/>
                  </a:lnTo>
                  <a:close/>
                </a:path>
                <a:path w="1272539" h="1348739">
                  <a:moveTo>
                    <a:pt x="8399" y="458401"/>
                  </a:moveTo>
                  <a:lnTo>
                    <a:pt x="1615" y="458401"/>
                  </a:lnTo>
                  <a:lnTo>
                    <a:pt x="1598" y="467291"/>
                  </a:lnTo>
                  <a:lnTo>
                    <a:pt x="8390" y="467291"/>
                  </a:lnTo>
                  <a:lnTo>
                    <a:pt x="8399" y="458401"/>
                  </a:lnTo>
                  <a:close/>
                </a:path>
                <a:path w="1272539" h="1348739">
                  <a:moveTo>
                    <a:pt x="1272048" y="458401"/>
                  </a:moveTo>
                  <a:lnTo>
                    <a:pt x="1265274" y="458401"/>
                  </a:lnTo>
                  <a:lnTo>
                    <a:pt x="1265257" y="467291"/>
                  </a:lnTo>
                  <a:lnTo>
                    <a:pt x="1272039" y="467291"/>
                  </a:lnTo>
                  <a:lnTo>
                    <a:pt x="1272048" y="458401"/>
                  </a:lnTo>
                  <a:close/>
                </a:path>
                <a:path w="1272539" h="1348739">
                  <a:moveTo>
                    <a:pt x="8400" y="457138"/>
                  </a:moveTo>
                  <a:lnTo>
                    <a:pt x="8399" y="458401"/>
                  </a:lnTo>
                  <a:lnTo>
                    <a:pt x="1265274" y="458394"/>
                  </a:lnTo>
                  <a:lnTo>
                    <a:pt x="8400" y="457138"/>
                  </a:lnTo>
                  <a:close/>
                </a:path>
                <a:path w="1272539" h="1348739">
                  <a:moveTo>
                    <a:pt x="1272063" y="443161"/>
                  </a:moveTo>
                  <a:lnTo>
                    <a:pt x="1265303" y="443161"/>
                  </a:lnTo>
                  <a:lnTo>
                    <a:pt x="1265274" y="458394"/>
                  </a:lnTo>
                  <a:lnTo>
                    <a:pt x="1272048" y="458401"/>
                  </a:lnTo>
                  <a:lnTo>
                    <a:pt x="1272063" y="443161"/>
                  </a:lnTo>
                  <a:close/>
                </a:path>
                <a:path w="1272539" h="1348739">
                  <a:moveTo>
                    <a:pt x="8413" y="443161"/>
                  </a:moveTo>
                  <a:lnTo>
                    <a:pt x="1641" y="443161"/>
                  </a:lnTo>
                  <a:lnTo>
                    <a:pt x="1615" y="457131"/>
                  </a:lnTo>
                  <a:lnTo>
                    <a:pt x="8400" y="457138"/>
                  </a:lnTo>
                  <a:lnTo>
                    <a:pt x="8413" y="443161"/>
                  </a:lnTo>
                  <a:close/>
                </a:path>
                <a:path w="1272539" h="1348739">
                  <a:moveTo>
                    <a:pt x="1643" y="441891"/>
                  </a:moveTo>
                  <a:lnTo>
                    <a:pt x="1641" y="443161"/>
                  </a:lnTo>
                  <a:lnTo>
                    <a:pt x="1643" y="441891"/>
                  </a:lnTo>
                  <a:close/>
                </a:path>
                <a:path w="1272539" h="1348739">
                  <a:moveTo>
                    <a:pt x="1272066" y="438081"/>
                  </a:moveTo>
                  <a:lnTo>
                    <a:pt x="1265313" y="438081"/>
                  </a:lnTo>
                  <a:lnTo>
                    <a:pt x="1265301" y="441891"/>
                  </a:lnTo>
                  <a:lnTo>
                    <a:pt x="1258604" y="441898"/>
                  </a:lnTo>
                  <a:lnTo>
                    <a:pt x="1272063" y="443161"/>
                  </a:lnTo>
                  <a:lnTo>
                    <a:pt x="1272066" y="438081"/>
                  </a:lnTo>
                  <a:close/>
                </a:path>
                <a:path w="1272539" h="1348739">
                  <a:moveTo>
                    <a:pt x="8418" y="438081"/>
                  </a:moveTo>
                  <a:lnTo>
                    <a:pt x="1653" y="438081"/>
                  </a:lnTo>
                  <a:lnTo>
                    <a:pt x="1646" y="441891"/>
                  </a:lnTo>
                  <a:lnTo>
                    <a:pt x="8414" y="441898"/>
                  </a:lnTo>
                  <a:lnTo>
                    <a:pt x="8418" y="438081"/>
                  </a:lnTo>
                  <a:close/>
                </a:path>
                <a:path w="1272539" h="1348739">
                  <a:moveTo>
                    <a:pt x="1662" y="431731"/>
                  </a:moveTo>
                  <a:lnTo>
                    <a:pt x="1653" y="438081"/>
                  </a:lnTo>
                  <a:lnTo>
                    <a:pt x="8418" y="438074"/>
                  </a:lnTo>
                  <a:lnTo>
                    <a:pt x="8424" y="431738"/>
                  </a:lnTo>
                  <a:lnTo>
                    <a:pt x="1662" y="431731"/>
                  </a:lnTo>
                  <a:close/>
                </a:path>
                <a:path w="1272539" h="1348739">
                  <a:moveTo>
                    <a:pt x="1265315" y="436818"/>
                  </a:moveTo>
                  <a:lnTo>
                    <a:pt x="8418" y="438081"/>
                  </a:lnTo>
                  <a:lnTo>
                    <a:pt x="1265313" y="438081"/>
                  </a:lnTo>
                  <a:lnTo>
                    <a:pt x="1265315" y="436818"/>
                  </a:lnTo>
                  <a:close/>
                </a:path>
                <a:path w="1272539" h="1348739">
                  <a:moveTo>
                    <a:pt x="1265323" y="432994"/>
                  </a:moveTo>
                  <a:lnTo>
                    <a:pt x="1265315" y="436818"/>
                  </a:lnTo>
                  <a:lnTo>
                    <a:pt x="1272067" y="436811"/>
                  </a:lnTo>
                  <a:lnTo>
                    <a:pt x="1272072" y="433001"/>
                  </a:lnTo>
                  <a:lnTo>
                    <a:pt x="1265323" y="432994"/>
                  </a:lnTo>
                  <a:close/>
                </a:path>
                <a:path w="1272539" h="1348739">
                  <a:moveTo>
                    <a:pt x="1272124" y="378391"/>
                  </a:moveTo>
                  <a:lnTo>
                    <a:pt x="1265427" y="378391"/>
                  </a:lnTo>
                  <a:lnTo>
                    <a:pt x="1265323" y="432994"/>
                  </a:lnTo>
                  <a:lnTo>
                    <a:pt x="1272072" y="433001"/>
                  </a:lnTo>
                  <a:lnTo>
                    <a:pt x="1272124" y="378391"/>
                  </a:lnTo>
                  <a:close/>
                </a:path>
                <a:path w="1272539" h="1348739">
                  <a:moveTo>
                    <a:pt x="8475" y="378391"/>
                  </a:moveTo>
                  <a:lnTo>
                    <a:pt x="1766" y="378391"/>
                  </a:lnTo>
                  <a:lnTo>
                    <a:pt x="1662" y="431731"/>
                  </a:lnTo>
                  <a:lnTo>
                    <a:pt x="8424" y="431738"/>
                  </a:lnTo>
                  <a:lnTo>
                    <a:pt x="8442" y="412681"/>
                  </a:lnTo>
                  <a:lnTo>
                    <a:pt x="1265361" y="412681"/>
                  </a:lnTo>
                  <a:lnTo>
                    <a:pt x="8442" y="411411"/>
                  </a:lnTo>
                  <a:lnTo>
                    <a:pt x="8475" y="378391"/>
                  </a:lnTo>
                  <a:close/>
                </a:path>
                <a:path w="1272539" h="1348739">
                  <a:moveTo>
                    <a:pt x="8439" y="416491"/>
                  </a:moveTo>
                  <a:lnTo>
                    <a:pt x="8437" y="417761"/>
                  </a:lnTo>
                  <a:lnTo>
                    <a:pt x="1265352" y="417761"/>
                  </a:lnTo>
                  <a:lnTo>
                    <a:pt x="8439" y="416491"/>
                  </a:lnTo>
                  <a:close/>
                </a:path>
                <a:path w="1272539" h="1348739">
                  <a:moveTo>
                    <a:pt x="8305" y="554921"/>
                  </a:moveTo>
                  <a:lnTo>
                    <a:pt x="1430" y="554921"/>
                  </a:lnTo>
                  <a:lnTo>
                    <a:pt x="1054" y="754311"/>
                  </a:lnTo>
                  <a:lnTo>
                    <a:pt x="8115" y="754311"/>
                  </a:lnTo>
                  <a:lnTo>
                    <a:pt x="8305" y="554921"/>
                  </a:lnTo>
                  <a:close/>
                </a:path>
                <a:path w="1272539" h="1348739">
                  <a:moveTo>
                    <a:pt x="1271956" y="554921"/>
                  </a:moveTo>
                  <a:lnTo>
                    <a:pt x="1265087" y="554921"/>
                  </a:lnTo>
                  <a:lnTo>
                    <a:pt x="1264707" y="754311"/>
                  </a:lnTo>
                  <a:lnTo>
                    <a:pt x="1271768" y="754311"/>
                  </a:lnTo>
                  <a:lnTo>
                    <a:pt x="1271956" y="554921"/>
                  </a:lnTo>
                  <a:close/>
                </a:path>
                <a:path w="1272539" h="1348739">
                  <a:moveTo>
                    <a:pt x="8115" y="754311"/>
                  </a:moveTo>
                  <a:lnTo>
                    <a:pt x="1054" y="754311"/>
                  </a:lnTo>
                  <a:lnTo>
                    <a:pt x="999" y="783521"/>
                  </a:lnTo>
                  <a:lnTo>
                    <a:pt x="8087" y="783521"/>
                  </a:lnTo>
                  <a:lnTo>
                    <a:pt x="8115" y="754311"/>
                  </a:lnTo>
                  <a:close/>
                </a:path>
                <a:path w="1272539" h="1348739">
                  <a:moveTo>
                    <a:pt x="1271768" y="754311"/>
                  </a:moveTo>
                  <a:lnTo>
                    <a:pt x="1264707" y="754311"/>
                  </a:lnTo>
                  <a:lnTo>
                    <a:pt x="1264651" y="783521"/>
                  </a:lnTo>
                  <a:lnTo>
                    <a:pt x="1271740" y="783521"/>
                  </a:lnTo>
                  <a:lnTo>
                    <a:pt x="1271768" y="754311"/>
                  </a:lnTo>
                  <a:close/>
                </a:path>
                <a:path w="1272539" h="1348739">
                  <a:moveTo>
                    <a:pt x="8087" y="783521"/>
                  </a:moveTo>
                  <a:lnTo>
                    <a:pt x="999" y="783521"/>
                  </a:lnTo>
                  <a:lnTo>
                    <a:pt x="766" y="906711"/>
                  </a:lnTo>
                  <a:lnTo>
                    <a:pt x="7970" y="906711"/>
                  </a:lnTo>
                  <a:lnTo>
                    <a:pt x="8087" y="783521"/>
                  </a:lnTo>
                  <a:close/>
                </a:path>
                <a:path w="1272539" h="1348739">
                  <a:moveTo>
                    <a:pt x="1271740" y="783521"/>
                  </a:moveTo>
                  <a:lnTo>
                    <a:pt x="1264651" y="783521"/>
                  </a:lnTo>
                  <a:lnTo>
                    <a:pt x="1264416" y="906711"/>
                  </a:lnTo>
                  <a:lnTo>
                    <a:pt x="1271624" y="906711"/>
                  </a:lnTo>
                  <a:lnTo>
                    <a:pt x="1271740" y="783521"/>
                  </a:lnTo>
                  <a:close/>
                </a:path>
                <a:path w="1272539" h="1348739">
                  <a:moveTo>
                    <a:pt x="7970" y="906711"/>
                  </a:moveTo>
                  <a:lnTo>
                    <a:pt x="766" y="906711"/>
                  </a:lnTo>
                  <a:lnTo>
                    <a:pt x="706" y="938461"/>
                  </a:lnTo>
                  <a:lnTo>
                    <a:pt x="7940" y="938461"/>
                  </a:lnTo>
                  <a:lnTo>
                    <a:pt x="7970" y="906711"/>
                  </a:lnTo>
                  <a:close/>
                </a:path>
                <a:path w="1272539" h="1348739">
                  <a:moveTo>
                    <a:pt x="1271624" y="906711"/>
                  </a:moveTo>
                  <a:lnTo>
                    <a:pt x="1264416" y="906711"/>
                  </a:lnTo>
                  <a:lnTo>
                    <a:pt x="1264355" y="938461"/>
                  </a:lnTo>
                  <a:lnTo>
                    <a:pt x="1271594" y="938461"/>
                  </a:lnTo>
                  <a:lnTo>
                    <a:pt x="1271624" y="906711"/>
                  </a:lnTo>
                  <a:close/>
                </a:path>
                <a:path w="1272539" h="1348739">
                  <a:moveTo>
                    <a:pt x="7940" y="938461"/>
                  </a:moveTo>
                  <a:lnTo>
                    <a:pt x="706" y="938461"/>
                  </a:lnTo>
                  <a:lnTo>
                    <a:pt x="599" y="995611"/>
                  </a:lnTo>
                  <a:lnTo>
                    <a:pt x="7885" y="995611"/>
                  </a:lnTo>
                  <a:lnTo>
                    <a:pt x="7940" y="938461"/>
                  </a:lnTo>
                  <a:close/>
                </a:path>
                <a:path w="1272539" h="1348739">
                  <a:moveTo>
                    <a:pt x="1271594" y="938461"/>
                  </a:moveTo>
                  <a:lnTo>
                    <a:pt x="1264355" y="938461"/>
                  </a:lnTo>
                  <a:lnTo>
                    <a:pt x="1264246" y="995611"/>
                  </a:lnTo>
                  <a:lnTo>
                    <a:pt x="1271540" y="995611"/>
                  </a:lnTo>
                  <a:lnTo>
                    <a:pt x="1271594" y="938461"/>
                  </a:lnTo>
                  <a:close/>
                </a:path>
                <a:path w="1272539" h="1348739">
                  <a:moveTo>
                    <a:pt x="7885" y="995611"/>
                  </a:moveTo>
                  <a:lnTo>
                    <a:pt x="599" y="995611"/>
                  </a:lnTo>
                  <a:lnTo>
                    <a:pt x="563" y="1014661"/>
                  </a:lnTo>
                  <a:lnTo>
                    <a:pt x="7867" y="1014661"/>
                  </a:lnTo>
                  <a:lnTo>
                    <a:pt x="7885" y="995611"/>
                  </a:lnTo>
                  <a:close/>
                </a:path>
                <a:path w="1272539" h="1348739">
                  <a:moveTo>
                    <a:pt x="1271540" y="995611"/>
                  </a:moveTo>
                  <a:lnTo>
                    <a:pt x="1264246" y="995611"/>
                  </a:lnTo>
                  <a:lnTo>
                    <a:pt x="1264210" y="1014661"/>
                  </a:lnTo>
                  <a:lnTo>
                    <a:pt x="1271522" y="1014661"/>
                  </a:lnTo>
                  <a:lnTo>
                    <a:pt x="1271540" y="995611"/>
                  </a:lnTo>
                  <a:close/>
                </a:path>
                <a:path w="1272539" h="1348739">
                  <a:moveTo>
                    <a:pt x="7867" y="1014661"/>
                  </a:moveTo>
                  <a:lnTo>
                    <a:pt x="563" y="1014661"/>
                  </a:lnTo>
                  <a:lnTo>
                    <a:pt x="527" y="1033711"/>
                  </a:lnTo>
                  <a:lnTo>
                    <a:pt x="7849" y="1033711"/>
                  </a:lnTo>
                  <a:lnTo>
                    <a:pt x="7867" y="1014661"/>
                  </a:lnTo>
                  <a:close/>
                </a:path>
                <a:path w="1272539" h="1348739">
                  <a:moveTo>
                    <a:pt x="1271522" y="1014661"/>
                  </a:moveTo>
                  <a:lnTo>
                    <a:pt x="1264210" y="1014661"/>
                  </a:lnTo>
                  <a:lnTo>
                    <a:pt x="1264174" y="1033711"/>
                  </a:lnTo>
                  <a:lnTo>
                    <a:pt x="1271504" y="1033711"/>
                  </a:lnTo>
                  <a:lnTo>
                    <a:pt x="1271522" y="1014661"/>
                  </a:lnTo>
                  <a:close/>
                </a:path>
                <a:path w="1272539" h="1348739">
                  <a:moveTo>
                    <a:pt x="7849" y="1033711"/>
                  </a:moveTo>
                  <a:lnTo>
                    <a:pt x="527" y="1033711"/>
                  </a:lnTo>
                  <a:lnTo>
                    <a:pt x="407" y="1097211"/>
                  </a:lnTo>
                  <a:lnTo>
                    <a:pt x="7788" y="1097211"/>
                  </a:lnTo>
                  <a:lnTo>
                    <a:pt x="7849" y="1033711"/>
                  </a:lnTo>
                  <a:close/>
                </a:path>
                <a:path w="1272539" h="1348739">
                  <a:moveTo>
                    <a:pt x="1271504" y="1033711"/>
                  </a:moveTo>
                  <a:lnTo>
                    <a:pt x="1264174" y="1033711"/>
                  </a:lnTo>
                  <a:lnTo>
                    <a:pt x="1264053" y="1097211"/>
                  </a:lnTo>
                  <a:lnTo>
                    <a:pt x="1271444" y="1097211"/>
                  </a:lnTo>
                  <a:lnTo>
                    <a:pt x="1271504" y="1033711"/>
                  </a:lnTo>
                  <a:close/>
                </a:path>
                <a:path w="1272539" h="1348739">
                  <a:moveTo>
                    <a:pt x="1240727" y="1346131"/>
                  </a:moveTo>
                  <a:lnTo>
                    <a:pt x="34227" y="1346131"/>
                  </a:lnTo>
                  <a:lnTo>
                    <a:pt x="1239457" y="1348607"/>
                  </a:lnTo>
                  <a:lnTo>
                    <a:pt x="1239457" y="1347401"/>
                  </a:lnTo>
                  <a:lnTo>
                    <a:pt x="1240727" y="1347401"/>
                  </a:lnTo>
                  <a:lnTo>
                    <a:pt x="1240727" y="1346131"/>
                  </a:lnTo>
                  <a:close/>
                </a:path>
                <a:path w="1272539" h="1348739">
                  <a:moveTo>
                    <a:pt x="1241997" y="1344861"/>
                  </a:moveTo>
                  <a:lnTo>
                    <a:pt x="32957" y="1344861"/>
                  </a:lnTo>
                  <a:lnTo>
                    <a:pt x="32957" y="1346131"/>
                  </a:lnTo>
                  <a:lnTo>
                    <a:pt x="1241997" y="1346131"/>
                  </a:lnTo>
                  <a:lnTo>
                    <a:pt x="1241997" y="1344861"/>
                  </a:lnTo>
                  <a:close/>
                </a:path>
                <a:path w="1272539" h="1348739">
                  <a:moveTo>
                    <a:pt x="1243267" y="1343591"/>
                  </a:moveTo>
                  <a:lnTo>
                    <a:pt x="31687" y="1343591"/>
                  </a:lnTo>
                  <a:lnTo>
                    <a:pt x="31687" y="1344861"/>
                  </a:lnTo>
                  <a:lnTo>
                    <a:pt x="1243267" y="1344861"/>
                  </a:lnTo>
                  <a:lnTo>
                    <a:pt x="1243267" y="1343591"/>
                  </a:lnTo>
                  <a:close/>
                </a:path>
                <a:path w="1272539" h="1348739">
                  <a:moveTo>
                    <a:pt x="1245807" y="1341051"/>
                  </a:moveTo>
                  <a:lnTo>
                    <a:pt x="29147" y="1341051"/>
                  </a:lnTo>
                  <a:lnTo>
                    <a:pt x="29147" y="1343591"/>
                  </a:lnTo>
                  <a:lnTo>
                    <a:pt x="30417" y="1343591"/>
                  </a:lnTo>
                  <a:lnTo>
                    <a:pt x="30417" y="1342321"/>
                  </a:lnTo>
                  <a:lnTo>
                    <a:pt x="1245807" y="1342321"/>
                  </a:lnTo>
                  <a:lnTo>
                    <a:pt x="1245807" y="1341051"/>
                  </a:lnTo>
                  <a:close/>
                </a:path>
                <a:path w="1272539" h="1348739">
                  <a:moveTo>
                    <a:pt x="1245807" y="1342321"/>
                  </a:moveTo>
                  <a:lnTo>
                    <a:pt x="1244537" y="1342321"/>
                  </a:lnTo>
                  <a:lnTo>
                    <a:pt x="1244537" y="1343591"/>
                  </a:lnTo>
                  <a:lnTo>
                    <a:pt x="1245807" y="1343591"/>
                  </a:lnTo>
                  <a:lnTo>
                    <a:pt x="1245807" y="1342321"/>
                  </a:lnTo>
                  <a:close/>
                </a:path>
                <a:path w="1272539" h="1348739">
                  <a:moveTo>
                    <a:pt x="27877" y="1339801"/>
                  </a:moveTo>
                  <a:lnTo>
                    <a:pt x="27877" y="1341051"/>
                  </a:lnTo>
                  <a:lnTo>
                    <a:pt x="1247077" y="1341051"/>
                  </a:lnTo>
                  <a:lnTo>
                    <a:pt x="27877" y="1339801"/>
                  </a:lnTo>
                  <a:close/>
                </a:path>
                <a:path w="1272539" h="1348739">
                  <a:moveTo>
                    <a:pt x="1267397" y="1319461"/>
                  </a:moveTo>
                  <a:lnTo>
                    <a:pt x="1263628" y="1319461"/>
                  </a:lnTo>
                  <a:lnTo>
                    <a:pt x="1263616" y="1325811"/>
                  </a:lnTo>
                  <a:lnTo>
                    <a:pt x="1264857" y="1325811"/>
                  </a:lnTo>
                  <a:lnTo>
                    <a:pt x="1264857" y="1324541"/>
                  </a:lnTo>
                  <a:lnTo>
                    <a:pt x="1266127" y="1324541"/>
                  </a:lnTo>
                  <a:lnTo>
                    <a:pt x="1266127" y="1320731"/>
                  </a:lnTo>
                  <a:lnTo>
                    <a:pt x="1267397" y="1320731"/>
                  </a:lnTo>
                  <a:lnTo>
                    <a:pt x="1267397" y="1319461"/>
                  </a:lnTo>
                  <a:close/>
                </a:path>
                <a:path w="1272539" h="1348739">
                  <a:moveTo>
                    <a:pt x="7577" y="1319461"/>
                  </a:moveTo>
                  <a:lnTo>
                    <a:pt x="7557" y="1320731"/>
                  </a:lnTo>
                  <a:lnTo>
                    <a:pt x="7577" y="1319461"/>
                  </a:lnTo>
                  <a:close/>
                </a:path>
                <a:path w="1272539" h="1348739">
                  <a:moveTo>
                    <a:pt x="6287" y="1318191"/>
                  </a:moveTo>
                  <a:lnTo>
                    <a:pt x="5017" y="1318191"/>
                  </a:lnTo>
                  <a:lnTo>
                    <a:pt x="5017" y="1319461"/>
                  </a:lnTo>
                  <a:lnTo>
                    <a:pt x="6287" y="1319461"/>
                  </a:lnTo>
                  <a:lnTo>
                    <a:pt x="6287" y="1318191"/>
                  </a:lnTo>
                  <a:close/>
                </a:path>
                <a:path w="1272539" h="1348739">
                  <a:moveTo>
                    <a:pt x="1269937" y="1318191"/>
                  </a:moveTo>
                  <a:lnTo>
                    <a:pt x="1268667" y="1318191"/>
                  </a:lnTo>
                  <a:lnTo>
                    <a:pt x="1268667" y="1319461"/>
                  </a:lnTo>
                  <a:lnTo>
                    <a:pt x="1269937" y="1319461"/>
                  </a:lnTo>
                  <a:lnTo>
                    <a:pt x="1269937" y="1318191"/>
                  </a:lnTo>
                  <a:close/>
                </a:path>
                <a:path w="1272539" h="1348739">
                  <a:moveTo>
                    <a:pt x="7583" y="1313111"/>
                  </a:moveTo>
                  <a:lnTo>
                    <a:pt x="1207" y="1313111"/>
                  </a:lnTo>
                  <a:lnTo>
                    <a:pt x="1207" y="1314381"/>
                  </a:lnTo>
                  <a:lnTo>
                    <a:pt x="2477" y="1314381"/>
                  </a:lnTo>
                  <a:lnTo>
                    <a:pt x="2477" y="1315651"/>
                  </a:lnTo>
                  <a:lnTo>
                    <a:pt x="3747" y="1315651"/>
                  </a:lnTo>
                  <a:lnTo>
                    <a:pt x="3747" y="1318191"/>
                  </a:lnTo>
                  <a:lnTo>
                    <a:pt x="7578" y="1318191"/>
                  </a:lnTo>
                  <a:lnTo>
                    <a:pt x="7583" y="1313111"/>
                  </a:lnTo>
                  <a:close/>
                </a:path>
                <a:path w="1272539" h="1348739">
                  <a:moveTo>
                    <a:pt x="1271241" y="1313111"/>
                  </a:moveTo>
                  <a:lnTo>
                    <a:pt x="1263641" y="1313111"/>
                  </a:lnTo>
                  <a:lnTo>
                    <a:pt x="1263631" y="1318191"/>
                  </a:lnTo>
                  <a:lnTo>
                    <a:pt x="1271207" y="1318191"/>
                  </a:lnTo>
                  <a:lnTo>
                    <a:pt x="1271238" y="1315651"/>
                  </a:lnTo>
                  <a:lnTo>
                    <a:pt x="1271241" y="1313111"/>
                  </a:lnTo>
                  <a:close/>
                </a:path>
                <a:path w="1272539" h="1348739">
                  <a:moveTo>
                    <a:pt x="7589" y="1306761"/>
                  </a:moveTo>
                  <a:lnTo>
                    <a:pt x="11" y="1306761"/>
                  </a:lnTo>
                  <a:lnTo>
                    <a:pt x="0" y="1313111"/>
                  </a:lnTo>
                  <a:lnTo>
                    <a:pt x="1207" y="1313111"/>
                  </a:lnTo>
                  <a:lnTo>
                    <a:pt x="1207" y="1311841"/>
                  </a:lnTo>
                  <a:lnTo>
                    <a:pt x="7584" y="1311841"/>
                  </a:lnTo>
                  <a:lnTo>
                    <a:pt x="7589" y="1306761"/>
                  </a:lnTo>
                  <a:close/>
                </a:path>
                <a:path w="1272539" h="1348739">
                  <a:moveTo>
                    <a:pt x="1271247" y="1306761"/>
                  </a:moveTo>
                  <a:lnTo>
                    <a:pt x="1263653" y="1306761"/>
                  </a:lnTo>
                  <a:lnTo>
                    <a:pt x="1263643" y="1311841"/>
                  </a:lnTo>
                  <a:lnTo>
                    <a:pt x="1271242" y="1311841"/>
                  </a:lnTo>
                  <a:lnTo>
                    <a:pt x="1271247" y="1306761"/>
                  </a:lnTo>
                  <a:close/>
                </a:path>
                <a:path w="1272539" h="1348739">
                  <a:moveTo>
                    <a:pt x="7595" y="1300411"/>
                  </a:moveTo>
                  <a:lnTo>
                    <a:pt x="23" y="1300411"/>
                  </a:lnTo>
                  <a:lnTo>
                    <a:pt x="14" y="1305491"/>
                  </a:lnTo>
                  <a:lnTo>
                    <a:pt x="7590" y="1305491"/>
                  </a:lnTo>
                  <a:lnTo>
                    <a:pt x="7595" y="1300411"/>
                  </a:lnTo>
                  <a:close/>
                </a:path>
                <a:path w="1272539" h="1348739">
                  <a:moveTo>
                    <a:pt x="1271253" y="1300411"/>
                  </a:moveTo>
                  <a:lnTo>
                    <a:pt x="1263665" y="1300411"/>
                  </a:lnTo>
                  <a:lnTo>
                    <a:pt x="1263655" y="1305491"/>
                  </a:lnTo>
                  <a:lnTo>
                    <a:pt x="1271248" y="1305491"/>
                  </a:lnTo>
                  <a:lnTo>
                    <a:pt x="1271253" y="1300411"/>
                  </a:lnTo>
                  <a:close/>
                </a:path>
                <a:path w="1272539" h="1348739">
                  <a:moveTo>
                    <a:pt x="7601" y="1294061"/>
                  </a:moveTo>
                  <a:lnTo>
                    <a:pt x="35" y="1294061"/>
                  </a:lnTo>
                  <a:lnTo>
                    <a:pt x="26" y="1299141"/>
                  </a:lnTo>
                  <a:lnTo>
                    <a:pt x="7596" y="1299141"/>
                  </a:lnTo>
                  <a:lnTo>
                    <a:pt x="7601" y="1294061"/>
                  </a:lnTo>
                  <a:close/>
                </a:path>
                <a:path w="1272539" h="1348739">
                  <a:moveTo>
                    <a:pt x="1271259" y="1294061"/>
                  </a:moveTo>
                  <a:lnTo>
                    <a:pt x="1263677" y="1294061"/>
                  </a:lnTo>
                  <a:lnTo>
                    <a:pt x="1263667" y="1299141"/>
                  </a:lnTo>
                  <a:lnTo>
                    <a:pt x="1271254" y="1299141"/>
                  </a:lnTo>
                  <a:lnTo>
                    <a:pt x="1271259" y="1294061"/>
                  </a:lnTo>
                  <a:close/>
                </a:path>
                <a:path w="1272539" h="1348739">
                  <a:moveTo>
                    <a:pt x="7607" y="1287711"/>
                  </a:moveTo>
                  <a:lnTo>
                    <a:pt x="47" y="1287711"/>
                  </a:lnTo>
                  <a:lnTo>
                    <a:pt x="38" y="1292791"/>
                  </a:lnTo>
                  <a:lnTo>
                    <a:pt x="7602" y="1292791"/>
                  </a:lnTo>
                  <a:lnTo>
                    <a:pt x="7607" y="1287711"/>
                  </a:lnTo>
                  <a:close/>
                </a:path>
                <a:path w="1272539" h="1348739">
                  <a:moveTo>
                    <a:pt x="1271265" y="1287711"/>
                  </a:moveTo>
                  <a:lnTo>
                    <a:pt x="1263689" y="1287711"/>
                  </a:lnTo>
                  <a:lnTo>
                    <a:pt x="1263679" y="1292791"/>
                  </a:lnTo>
                  <a:lnTo>
                    <a:pt x="1271260" y="1292791"/>
                  </a:lnTo>
                  <a:lnTo>
                    <a:pt x="1271265" y="1287711"/>
                  </a:lnTo>
                  <a:close/>
                </a:path>
                <a:path w="1272539" h="1348739">
                  <a:moveTo>
                    <a:pt x="7613" y="1281361"/>
                  </a:moveTo>
                  <a:lnTo>
                    <a:pt x="59" y="1281361"/>
                  </a:lnTo>
                  <a:lnTo>
                    <a:pt x="50" y="1286441"/>
                  </a:lnTo>
                  <a:lnTo>
                    <a:pt x="7608" y="1286441"/>
                  </a:lnTo>
                  <a:lnTo>
                    <a:pt x="7613" y="1281361"/>
                  </a:lnTo>
                  <a:close/>
                </a:path>
                <a:path w="1272539" h="1348739">
                  <a:moveTo>
                    <a:pt x="1271271" y="1281361"/>
                  </a:moveTo>
                  <a:lnTo>
                    <a:pt x="1263701" y="1281361"/>
                  </a:lnTo>
                  <a:lnTo>
                    <a:pt x="1263691" y="1286441"/>
                  </a:lnTo>
                  <a:lnTo>
                    <a:pt x="1271266" y="1286441"/>
                  </a:lnTo>
                  <a:lnTo>
                    <a:pt x="1271271" y="1281361"/>
                  </a:lnTo>
                  <a:close/>
                </a:path>
                <a:path w="1272539" h="1348739">
                  <a:moveTo>
                    <a:pt x="7619" y="1275011"/>
                  </a:moveTo>
                  <a:lnTo>
                    <a:pt x="71" y="1275011"/>
                  </a:lnTo>
                  <a:lnTo>
                    <a:pt x="62" y="1280091"/>
                  </a:lnTo>
                  <a:lnTo>
                    <a:pt x="7614" y="1280091"/>
                  </a:lnTo>
                  <a:lnTo>
                    <a:pt x="7619" y="1275011"/>
                  </a:lnTo>
                  <a:close/>
                </a:path>
                <a:path w="1272539" h="1348739">
                  <a:moveTo>
                    <a:pt x="1271277" y="1275011"/>
                  </a:moveTo>
                  <a:lnTo>
                    <a:pt x="1263713" y="1275011"/>
                  </a:lnTo>
                  <a:lnTo>
                    <a:pt x="1263704" y="1280091"/>
                  </a:lnTo>
                  <a:lnTo>
                    <a:pt x="1271272" y="1280091"/>
                  </a:lnTo>
                  <a:lnTo>
                    <a:pt x="1271277" y="1275011"/>
                  </a:lnTo>
                  <a:close/>
                </a:path>
                <a:path w="1272539" h="1348739">
                  <a:moveTo>
                    <a:pt x="7625" y="1268661"/>
                  </a:moveTo>
                  <a:lnTo>
                    <a:pt x="83" y="1268661"/>
                  </a:lnTo>
                  <a:lnTo>
                    <a:pt x="74" y="1273741"/>
                  </a:lnTo>
                  <a:lnTo>
                    <a:pt x="7620" y="1273741"/>
                  </a:lnTo>
                  <a:lnTo>
                    <a:pt x="7625" y="1268661"/>
                  </a:lnTo>
                  <a:close/>
                </a:path>
                <a:path w="1272539" h="1348739">
                  <a:moveTo>
                    <a:pt x="1271283" y="1268661"/>
                  </a:moveTo>
                  <a:lnTo>
                    <a:pt x="1263725" y="1268661"/>
                  </a:lnTo>
                  <a:lnTo>
                    <a:pt x="1263716" y="1273741"/>
                  </a:lnTo>
                  <a:lnTo>
                    <a:pt x="1271278" y="1273741"/>
                  </a:lnTo>
                  <a:lnTo>
                    <a:pt x="1271283" y="1268661"/>
                  </a:lnTo>
                  <a:close/>
                </a:path>
                <a:path w="1272539" h="1348739">
                  <a:moveTo>
                    <a:pt x="7631" y="1262311"/>
                  </a:moveTo>
                  <a:lnTo>
                    <a:pt x="95" y="1262311"/>
                  </a:lnTo>
                  <a:lnTo>
                    <a:pt x="86" y="1267391"/>
                  </a:lnTo>
                  <a:lnTo>
                    <a:pt x="7626" y="1267391"/>
                  </a:lnTo>
                  <a:lnTo>
                    <a:pt x="7631" y="1262311"/>
                  </a:lnTo>
                  <a:close/>
                </a:path>
                <a:path w="1272539" h="1348739">
                  <a:moveTo>
                    <a:pt x="1271289" y="1262311"/>
                  </a:moveTo>
                  <a:lnTo>
                    <a:pt x="1263737" y="1262311"/>
                  </a:lnTo>
                  <a:lnTo>
                    <a:pt x="1263728" y="1267391"/>
                  </a:lnTo>
                  <a:lnTo>
                    <a:pt x="1271284" y="1267391"/>
                  </a:lnTo>
                  <a:lnTo>
                    <a:pt x="1271289" y="1262311"/>
                  </a:lnTo>
                  <a:close/>
                </a:path>
                <a:path w="1272539" h="1348739">
                  <a:moveTo>
                    <a:pt x="7638" y="1254691"/>
                  </a:moveTo>
                  <a:lnTo>
                    <a:pt x="110" y="1254691"/>
                  </a:lnTo>
                  <a:lnTo>
                    <a:pt x="98" y="1261041"/>
                  </a:lnTo>
                  <a:lnTo>
                    <a:pt x="7632" y="1261041"/>
                  </a:lnTo>
                  <a:lnTo>
                    <a:pt x="7638" y="1254691"/>
                  </a:lnTo>
                  <a:close/>
                </a:path>
                <a:path w="1272539" h="1348739">
                  <a:moveTo>
                    <a:pt x="1271296" y="1254691"/>
                  </a:moveTo>
                  <a:lnTo>
                    <a:pt x="1263752" y="1254691"/>
                  </a:lnTo>
                  <a:lnTo>
                    <a:pt x="1263740" y="1261041"/>
                  </a:lnTo>
                  <a:lnTo>
                    <a:pt x="1271290" y="1261041"/>
                  </a:lnTo>
                  <a:lnTo>
                    <a:pt x="1271296" y="1254691"/>
                  </a:lnTo>
                  <a:close/>
                </a:path>
                <a:path w="1272539" h="1348739">
                  <a:moveTo>
                    <a:pt x="7643" y="1249611"/>
                  </a:moveTo>
                  <a:lnTo>
                    <a:pt x="119" y="1249611"/>
                  </a:lnTo>
                  <a:lnTo>
                    <a:pt x="112" y="1253421"/>
                  </a:lnTo>
                  <a:lnTo>
                    <a:pt x="7640" y="1253421"/>
                  </a:lnTo>
                  <a:lnTo>
                    <a:pt x="7643" y="1249611"/>
                  </a:lnTo>
                  <a:close/>
                </a:path>
                <a:path w="1272539" h="1348739">
                  <a:moveTo>
                    <a:pt x="1271301" y="1249611"/>
                  </a:moveTo>
                  <a:lnTo>
                    <a:pt x="1263762" y="1249611"/>
                  </a:lnTo>
                  <a:lnTo>
                    <a:pt x="1263754" y="1253421"/>
                  </a:lnTo>
                  <a:lnTo>
                    <a:pt x="1271297" y="1253421"/>
                  </a:lnTo>
                  <a:lnTo>
                    <a:pt x="1271301" y="1249611"/>
                  </a:lnTo>
                  <a:close/>
                </a:path>
                <a:path w="1272539" h="1348739">
                  <a:moveTo>
                    <a:pt x="7650" y="1241991"/>
                  </a:moveTo>
                  <a:lnTo>
                    <a:pt x="134" y="1241991"/>
                  </a:lnTo>
                  <a:lnTo>
                    <a:pt x="122" y="1248341"/>
                  </a:lnTo>
                  <a:lnTo>
                    <a:pt x="7644" y="1248341"/>
                  </a:lnTo>
                  <a:lnTo>
                    <a:pt x="7650" y="1241991"/>
                  </a:lnTo>
                  <a:close/>
                </a:path>
                <a:path w="1272539" h="1348739">
                  <a:moveTo>
                    <a:pt x="1271308" y="1241991"/>
                  </a:moveTo>
                  <a:lnTo>
                    <a:pt x="1263776" y="1241991"/>
                  </a:lnTo>
                  <a:lnTo>
                    <a:pt x="1263764" y="1248341"/>
                  </a:lnTo>
                  <a:lnTo>
                    <a:pt x="1271302" y="1248341"/>
                  </a:lnTo>
                  <a:lnTo>
                    <a:pt x="1271308" y="1241991"/>
                  </a:lnTo>
                  <a:close/>
                </a:path>
                <a:path w="1272539" h="1348739">
                  <a:moveTo>
                    <a:pt x="7655" y="1236911"/>
                  </a:moveTo>
                  <a:lnTo>
                    <a:pt x="143" y="1236911"/>
                  </a:lnTo>
                  <a:lnTo>
                    <a:pt x="136" y="1240721"/>
                  </a:lnTo>
                  <a:lnTo>
                    <a:pt x="7652" y="1240721"/>
                  </a:lnTo>
                  <a:lnTo>
                    <a:pt x="7655" y="1236911"/>
                  </a:lnTo>
                  <a:close/>
                </a:path>
                <a:path w="1272539" h="1348739">
                  <a:moveTo>
                    <a:pt x="1271313" y="1236911"/>
                  </a:moveTo>
                  <a:lnTo>
                    <a:pt x="1263786" y="1236911"/>
                  </a:lnTo>
                  <a:lnTo>
                    <a:pt x="1263779" y="1240721"/>
                  </a:lnTo>
                  <a:lnTo>
                    <a:pt x="1271309" y="1240721"/>
                  </a:lnTo>
                  <a:lnTo>
                    <a:pt x="1271313" y="1236911"/>
                  </a:lnTo>
                  <a:close/>
                </a:path>
                <a:path w="1272539" h="1348739">
                  <a:moveTo>
                    <a:pt x="7663" y="1229291"/>
                  </a:moveTo>
                  <a:lnTo>
                    <a:pt x="158" y="1229291"/>
                  </a:lnTo>
                  <a:lnTo>
                    <a:pt x="146" y="1235641"/>
                  </a:lnTo>
                  <a:lnTo>
                    <a:pt x="7656" y="1235641"/>
                  </a:lnTo>
                  <a:lnTo>
                    <a:pt x="7663" y="1229291"/>
                  </a:lnTo>
                  <a:close/>
                </a:path>
                <a:path w="1272539" h="1348739">
                  <a:moveTo>
                    <a:pt x="1271320" y="1229291"/>
                  </a:moveTo>
                  <a:lnTo>
                    <a:pt x="1263800" y="1229291"/>
                  </a:lnTo>
                  <a:lnTo>
                    <a:pt x="1263788" y="1235641"/>
                  </a:lnTo>
                  <a:lnTo>
                    <a:pt x="1271314" y="1235641"/>
                  </a:lnTo>
                  <a:lnTo>
                    <a:pt x="1271320" y="1229291"/>
                  </a:lnTo>
                  <a:close/>
                </a:path>
                <a:path w="1272539" h="1348739">
                  <a:moveTo>
                    <a:pt x="7667" y="1224211"/>
                  </a:moveTo>
                  <a:lnTo>
                    <a:pt x="167" y="1224211"/>
                  </a:lnTo>
                  <a:lnTo>
                    <a:pt x="160" y="1228021"/>
                  </a:lnTo>
                  <a:lnTo>
                    <a:pt x="7664" y="1228021"/>
                  </a:lnTo>
                  <a:lnTo>
                    <a:pt x="7667" y="1224211"/>
                  </a:lnTo>
                  <a:close/>
                </a:path>
                <a:path w="1272539" h="1348739">
                  <a:moveTo>
                    <a:pt x="1271325" y="1224211"/>
                  </a:moveTo>
                  <a:lnTo>
                    <a:pt x="1263810" y="1224211"/>
                  </a:lnTo>
                  <a:lnTo>
                    <a:pt x="1263803" y="1228021"/>
                  </a:lnTo>
                  <a:lnTo>
                    <a:pt x="1271321" y="1228021"/>
                  </a:lnTo>
                  <a:lnTo>
                    <a:pt x="1271325" y="1224211"/>
                  </a:lnTo>
                  <a:close/>
                </a:path>
                <a:path w="1272539" h="1348739">
                  <a:moveTo>
                    <a:pt x="7673" y="1217861"/>
                  </a:moveTo>
                  <a:lnTo>
                    <a:pt x="179" y="1217861"/>
                  </a:lnTo>
                  <a:lnTo>
                    <a:pt x="170" y="1222941"/>
                  </a:lnTo>
                  <a:lnTo>
                    <a:pt x="7669" y="1222941"/>
                  </a:lnTo>
                  <a:lnTo>
                    <a:pt x="7673" y="1217861"/>
                  </a:lnTo>
                  <a:close/>
                </a:path>
                <a:path w="1272539" h="1348739">
                  <a:moveTo>
                    <a:pt x="1271331" y="1217861"/>
                  </a:moveTo>
                  <a:lnTo>
                    <a:pt x="1263822" y="1217861"/>
                  </a:lnTo>
                  <a:lnTo>
                    <a:pt x="1263813" y="1222941"/>
                  </a:lnTo>
                  <a:lnTo>
                    <a:pt x="1271326" y="1222941"/>
                  </a:lnTo>
                  <a:lnTo>
                    <a:pt x="1271331" y="1217861"/>
                  </a:lnTo>
                  <a:close/>
                </a:path>
                <a:path w="1272539" h="1348739">
                  <a:moveTo>
                    <a:pt x="7679" y="1211511"/>
                  </a:moveTo>
                  <a:lnTo>
                    <a:pt x="191" y="1211511"/>
                  </a:lnTo>
                  <a:lnTo>
                    <a:pt x="182" y="1216591"/>
                  </a:lnTo>
                  <a:lnTo>
                    <a:pt x="7675" y="1216591"/>
                  </a:lnTo>
                  <a:lnTo>
                    <a:pt x="7679" y="1211511"/>
                  </a:lnTo>
                  <a:close/>
                </a:path>
                <a:path w="1272539" h="1348739">
                  <a:moveTo>
                    <a:pt x="1271337" y="1211511"/>
                  </a:moveTo>
                  <a:lnTo>
                    <a:pt x="1263834" y="1211511"/>
                  </a:lnTo>
                  <a:lnTo>
                    <a:pt x="1263825" y="1216591"/>
                  </a:lnTo>
                  <a:lnTo>
                    <a:pt x="1271332" y="1216591"/>
                  </a:lnTo>
                  <a:lnTo>
                    <a:pt x="1271337" y="1211511"/>
                  </a:lnTo>
                  <a:close/>
                </a:path>
                <a:path w="1272539" h="1348739">
                  <a:moveTo>
                    <a:pt x="7686" y="1205161"/>
                  </a:moveTo>
                  <a:lnTo>
                    <a:pt x="203" y="1205161"/>
                  </a:lnTo>
                  <a:lnTo>
                    <a:pt x="194" y="1210241"/>
                  </a:lnTo>
                  <a:lnTo>
                    <a:pt x="7681" y="1210241"/>
                  </a:lnTo>
                  <a:lnTo>
                    <a:pt x="7686" y="1205161"/>
                  </a:lnTo>
                  <a:close/>
                </a:path>
                <a:path w="1272539" h="1348739">
                  <a:moveTo>
                    <a:pt x="1271343" y="1205161"/>
                  </a:moveTo>
                  <a:lnTo>
                    <a:pt x="1263847" y="1205161"/>
                  </a:lnTo>
                  <a:lnTo>
                    <a:pt x="1263837" y="1210241"/>
                  </a:lnTo>
                  <a:lnTo>
                    <a:pt x="1271338" y="1210241"/>
                  </a:lnTo>
                  <a:lnTo>
                    <a:pt x="1271343" y="1205161"/>
                  </a:lnTo>
                  <a:close/>
                </a:path>
                <a:path w="1272539" h="1348739">
                  <a:moveTo>
                    <a:pt x="7692" y="1198811"/>
                  </a:moveTo>
                  <a:lnTo>
                    <a:pt x="215" y="1198811"/>
                  </a:lnTo>
                  <a:lnTo>
                    <a:pt x="206" y="1203891"/>
                  </a:lnTo>
                  <a:lnTo>
                    <a:pt x="7687" y="1203891"/>
                  </a:lnTo>
                  <a:lnTo>
                    <a:pt x="7692" y="1198811"/>
                  </a:lnTo>
                  <a:close/>
                </a:path>
                <a:path w="1272539" h="1348739">
                  <a:moveTo>
                    <a:pt x="1271349" y="1198811"/>
                  </a:moveTo>
                  <a:lnTo>
                    <a:pt x="1263859" y="1198811"/>
                  </a:lnTo>
                  <a:lnTo>
                    <a:pt x="1263849" y="1203891"/>
                  </a:lnTo>
                  <a:lnTo>
                    <a:pt x="1271344" y="1203891"/>
                  </a:lnTo>
                  <a:lnTo>
                    <a:pt x="1271349" y="1198811"/>
                  </a:lnTo>
                  <a:close/>
                </a:path>
                <a:path w="1272539" h="1348739">
                  <a:moveTo>
                    <a:pt x="7698" y="1192461"/>
                  </a:moveTo>
                  <a:lnTo>
                    <a:pt x="227" y="1192461"/>
                  </a:lnTo>
                  <a:lnTo>
                    <a:pt x="218" y="1197541"/>
                  </a:lnTo>
                  <a:lnTo>
                    <a:pt x="7693" y="1197541"/>
                  </a:lnTo>
                  <a:lnTo>
                    <a:pt x="7698" y="1192461"/>
                  </a:lnTo>
                  <a:close/>
                </a:path>
                <a:path w="1272539" h="1348739">
                  <a:moveTo>
                    <a:pt x="1271355" y="1192461"/>
                  </a:moveTo>
                  <a:lnTo>
                    <a:pt x="1263871" y="1192461"/>
                  </a:lnTo>
                  <a:lnTo>
                    <a:pt x="1263861" y="1197541"/>
                  </a:lnTo>
                  <a:lnTo>
                    <a:pt x="1271350" y="1197541"/>
                  </a:lnTo>
                  <a:lnTo>
                    <a:pt x="1271355" y="1192461"/>
                  </a:lnTo>
                  <a:close/>
                </a:path>
                <a:path w="1272539" h="1348739">
                  <a:moveTo>
                    <a:pt x="7716" y="1173411"/>
                  </a:moveTo>
                  <a:lnTo>
                    <a:pt x="263" y="1173411"/>
                  </a:lnTo>
                  <a:lnTo>
                    <a:pt x="230" y="1191191"/>
                  </a:lnTo>
                  <a:lnTo>
                    <a:pt x="7699" y="1191191"/>
                  </a:lnTo>
                  <a:lnTo>
                    <a:pt x="7716" y="1173411"/>
                  </a:lnTo>
                  <a:close/>
                </a:path>
                <a:path w="1272539" h="1348739">
                  <a:moveTo>
                    <a:pt x="1271373" y="1173411"/>
                  </a:moveTo>
                  <a:lnTo>
                    <a:pt x="1263907" y="1173411"/>
                  </a:lnTo>
                  <a:lnTo>
                    <a:pt x="1263873" y="1191191"/>
                  </a:lnTo>
                  <a:lnTo>
                    <a:pt x="1271356" y="1191191"/>
                  </a:lnTo>
                  <a:lnTo>
                    <a:pt x="1271373" y="1173411"/>
                  </a:lnTo>
                  <a:close/>
                </a:path>
                <a:path w="1272539" h="1348739">
                  <a:moveTo>
                    <a:pt x="7722" y="1167061"/>
                  </a:moveTo>
                  <a:lnTo>
                    <a:pt x="275" y="1167061"/>
                  </a:lnTo>
                  <a:lnTo>
                    <a:pt x="265" y="1172141"/>
                  </a:lnTo>
                  <a:lnTo>
                    <a:pt x="7717" y="1172141"/>
                  </a:lnTo>
                  <a:lnTo>
                    <a:pt x="7722" y="1167061"/>
                  </a:lnTo>
                  <a:close/>
                </a:path>
                <a:path w="1272539" h="1348739">
                  <a:moveTo>
                    <a:pt x="1271379" y="1167061"/>
                  </a:moveTo>
                  <a:lnTo>
                    <a:pt x="1263919" y="1167061"/>
                  </a:lnTo>
                  <a:lnTo>
                    <a:pt x="1263910" y="1172141"/>
                  </a:lnTo>
                  <a:lnTo>
                    <a:pt x="1271374" y="1172141"/>
                  </a:lnTo>
                  <a:lnTo>
                    <a:pt x="1271379" y="1167061"/>
                  </a:lnTo>
                  <a:close/>
                </a:path>
                <a:path w="1272539" h="1348739">
                  <a:moveTo>
                    <a:pt x="7728" y="1160711"/>
                  </a:moveTo>
                  <a:lnTo>
                    <a:pt x="287" y="1160711"/>
                  </a:lnTo>
                  <a:lnTo>
                    <a:pt x="277" y="1165791"/>
                  </a:lnTo>
                  <a:lnTo>
                    <a:pt x="7723" y="1165791"/>
                  </a:lnTo>
                  <a:lnTo>
                    <a:pt x="7728" y="1160711"/>
                  </a:lnTo>
                  <a:close/>
                </a:path>
                <a:path w="1272539" h="1348739">
                  <a:moveTo>
                    <a:pt x="1271385" y="1160711"/>
                  </a:moveTo>
                  <a:lnTo>
                    <a:pt x="1263931" y="1160711"/>
                  </a:lnTo>
                  <a:lnTo>
                    <a:pt x="1263922" y="1165791"/>
                  </a:lnTo>
                  <a:lnTo>
                    <a:pt x="1271380" y="1165791"/>
                  </a:lnTo>
                  <a:lnTo>
                    <a:pt x="1271385" y="1160711"/>
                  </a:lnTo>
                  <a:close/>
                </a:path>
                <a:path w="1272539" h="1348739">
                  <a:moveTo>
                    <a:pt x="7734" y="1154361"/>
                  </a:moveTo>
                  <a:lnTo>
                    <a:pt x="299" y="1154361"/>
                  </a:lnTo>
                  <a:lnTo>
                    <a:pt x="289" y="1159441"/>
                  </a:lnTo>
                  <a:lnTo>
                    <a:pt x="7729" y="1159441"/>
                  </a:lnTo>
                  <a:lnTo>
                    <a:pt x="7734" y="1154361"/>
                  </a:lnTo>
                  <a:close/>
                </a:path>
                <a:path w="1272539" h="1348739">
                  <a:moveTo>
                    <a:pt x="1271391" y="1154361"/>
                  </a:moveTo>
                  <a:lnTo>
                    <a:pt x="1263943" y="1154361"/>
                  </a:lnTo>
                  <a:lnTo>
                    <a:pt x="1263934" y="1159441"/>
                  </a:lnTo>
                  <a:lnTo>
                    <a:pt x="1271386" y="1159441"/>
                  </a:lnTo>
                  <a:lnTo>
                    <a:pt x="1271391" y="1154361"/>
                  </a:lnTo>
                  <a:close/>
                </a:path>
                <a:path w="1272539" h="1348739">
                  <a:moveTo>
                    <a:pt x="7752" y="1135311"/>
                  </a:moveTo>
                  <a:lnTo>
                    <a:pt x="335" y="1135311"/>
                  </a:lnTo>
                  <a:lnTo>
                    <a:pt x="301" y="1153091"/>
                  </a:lnTo>
                  <a:lnTo>
                    <a:pt x="7735" y="1153091"/>
                  </a:lnTo>
                  <a:lnTo>
                    <a:pt x="7752" y="1135311"/>
                  </a:lnTo>
                  <a:close/>
                </a:path>
                <a:path w="1272539" h="1348739">
                  <a:moveTo>
                    <a:pt x="1271408" y="1135311"/>
                  </a:moveTo>
                  <a:lnTo>
                    <a:pt x="1263980" y="1135311"/>
                  </a:lnTo>
                  <a:lnTo>
                    <a:pt x="1263946" y="1153091"/>
                  </a:lnTo>
                  <a:lnTo>
                    <a:pt x="1271392" y="1153091"/>
                  </a:lnTo>
                  <a:lnTo>
                    <a:pt x="1271408" y="1135311"/>
                  </a:lnTo>
                  <a:close/>
                </a:path>
                <a:path w="1272539" h="1348739">
                  <a:moveTo>
                    <a:pt x="7771" y="1114991"/>
                  </a:moveTo>
                  <a:lnTo>
                    <a:pt x="373" y="1114991"/>
                  </a:lnTo>
                  <a:lnTo>
                    <a:pt x="337" y="1134041"/>
                  </a:lnTo>
                  <a:lnTo>
                    <a:pt x="7753" y="1134041"/>
                  </a:lnTo>
                  <a:lnTo>
                    <a:pt x="7771" y="1114991"/>
                  </a:lnTo>
                  <a:close/>
                </a:path>
                <a:path w="1272539" h="1348739">
                  <a:moveTo>
                    <a:pt x="1271428" y="1114991"/>
                  </a:moveTo>
                  <a:lnTo>
                    <a:pt x="1264019" y="1114991"/>
                  </a:lnTo>
                  <a:lnTo>
                    <a:pt x="1263982" y="1134041"/>
                  </a:lnTo>
                  <a:lnTo>
                    <a:pt x="1271410" y="1134041"/>
                  </a:lnTo>
                  <a:lnTo>
                    <a:pt x="1271428" y="1114991"/>
                  </a:lnTo>
                  <a:close/>
                </a:path>
                <a:path w="1272539" h="1348739">
                  <a:moveTo>
                    <a:pt x="7784" y="1102291"/>
                  </a:moveTo>
                  <a:lnTo>
                    <a:pt x="397" y="1102291"/>
                  </a:lnTo>
                  <a:lnTo>
                    <a:pt x="376" y="1113721"/>
                  </a:lnTo>
                  <a:lnTo>
                    <a:pt x="7773" y="1113721"/>
                  </a:lnTo>
                  <a:lnTo>
                    <a:pt x="7784" y="1102291"/>
                  </a:lnTo>
                  <a:close/>
                </a:path>
                <a:path w="1272539" h="1348739">
                  <a:moveTo>
                    <a:pt x="1271440" y="1102291"/>
                  </a:moveTo>
                  <a:lnTo>
                    <a:pt x="1264043" y="1102291"/>
                  </a:lnTo>
                  <a:lnTo>
                    <a:pt x="1264021" y="1113721"/>
                  </a:lnTo>
                  <a:lnTo>
                    <a:pt x="1271429" y="1113721"/>
                  </a:lnTo>
                  <a:lnTo>
                    <a:pt x="1271440" y="1102291"/>
                  </a:lnTo>
                  <a:close/>
                </a:path>
                <a:path w="1272539" h="1348739">
                  <a:moveTo>
                    <a:pt x="7787" y="1098481"/>
                  </a:moveTo>
                  <a:lnTo>
                    <a:pt x="404" y="1098481"/>
                  </a:lnTo>
                  <a:lnTo>
                    <a:pt x="400" y="1101021"/>
                  </a:lnTo>
                  <a:lnTo>
                    <a:pt x="7785" y="1101021"/>
                  </a:lnTo>
                  <a:lnTo>
                    <a:pt x="7787" y="1098481"/>
                  </a:lnTo>
                  <a:close/>
                </a:path>
                <a:path w="1272539" h="1348739">
                  <a:moveTo>
                    <a:pt x="1271443" y="1098481"/>
                  </a:moveTo>
                  <a:lnTo>
                    <a:pt x="1264050" y="1098481"/>
                  </a:lnTo>
                  <a:lnTo>
                    <a:pt x="1264045" y="1101021"/>
                  </a:lnTo>
                  <a:lnTo>
                    <a:pt x="1271441" y="1101021"/>
                  </a:lnTo>
                  <a:lnTo>
                    <a:pt x="1271443" y="1098481"/>
                  </a:lnTo>
                  <a:close/>
                </a:path>
              </a:pathLst>
            </a:custGeom>
            <a:solidFill>
              <a:srgbClr val="7A43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3611880" y="5124449"/>
              <a:ext cx="1234440" cy="8890"/>
            </a:xfrm>
            <a:custGeom>
              <a:avLst/>
              <a:gdLst/>
              <a:ahLst/>
              <a:cxnLst/>
              <a:rect l="l" t="t" r="r" b="b"/>
              <a:pathLst>
                <a:path w="1234439" h="8889">
                  <a:moveTo>
                    <a:pt x="931532" y="1270"/>
                  </a:moveTo>
                  <a:lnTo>
                    <a:pt x="302895" y="1270"/>
                  </a:lnTo>
                  <a:lnTo>
                    <a:pt x="302895" y="0"/>
                  </a:lnTo>
                  <a:lnTo>
                    <a:pt x="7620" y="0"/>
                  </a:lnTo>
                  <a:lnTo>
                    <a:pt x="7620" y="1270"/>
                  </a:lnTo>
                  <a:lnTo>
                    <a:pt x="6350" y="1270"/>
                  </a:lnTo>
                  <a:lnTo>
                    <a:pt x="6350" y="2540"/>
                  </a:lnTo>
                  <a:lnTo>
                    <a:pt x="931532" y="2540"/>
                  </a:lnTo>
                  <a:lnTo>
                    <a:pt x="931532" y="1270"/>
                  </a:lnTo>
                  <a:close/>
                </a:path>
                <a:path w="1234439" h="8889">
                  <a:moveTo>
                    <a:pt x="1234427" y="7620"/>
                  </a:moveTo>
                  <a:lnTo>
                    <a:pt x="1233170" y="7620"/>
                  </a:lnTo>
                  <a:lnTo>
                    <a:pt x="1233170" y="6350"/>
                  </a:lnTo>
                  <a:lnTo>
                    <a:pt x="1230630" y="6350"/>
                  </a:lnTo>
                  <a:lnTo>
                    <a:pt x="1230630" y="5080"/>
                  </a:lnTo>
                  <a:lnTo>
                    <a:pt x="1229360" y="5080"/>
                  </a:lnTo>
                  <a:lnTo>
                    <a:pt x="1229360" y="3810"/>
                  </a:lnTo>
                  <a:lnTo>
                    <a:pt x="1228090" y="3810"/>
                  </a:lnTo>
                  <a:lnTo>
                    <a:pt x="1228090" y="2552"/>
                  </a:lnTo>
                  <a:lnTo>
                    <a:pt x="5080" y="2552"/>
                  </a:lnTo>
                  <a:lnTo>
                    <a:pt x="5080" y="3810"/>
                  </a:lnTo>
                  <a:lnTo>
                    <a:pt x="3810" y="3810"/>
                  </a:lnTo>
                  <a:lnTo>
                    <a:pt x="3810" y="5080"/>
                  </a:lnTo>
                  <a:lnTo>
                    <a:pt x="2540" y="5080"/>
                  </a:lnTo>
                  <a:lnTo>
                    <a:pt x="2540" y="6350"/>
                  </a:lnTo>
                  <a:lnTo>
                    <a:pt x="1270" y="6350"/>
                  </a:lnTo>
                  <a:lnTo>
                    <a:pt x="1270" y="7620"/>
                  </a:lnTo>
                  <a:lnTo>
                    <a:pt x="0" y="7620"/>
                  </a:lnTo>
                  <a:lnTo>
                    <a:pt x="1234427" y="8890"/>
                  </a:lnTo>
                  <a:lnTo>
                    <a:pt x="1234427" y="7620"/>
                  </a:lnTo>
                  <a:close/>
                </a:path>
              </a:pathLst>
            </a:custGeom>
            <a:solidFill>
              <a:srgbClr val="7B44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4853672" y="5135879"/>
              <a:ext cx="0" cy="205740"/>
            </a:xfrm>
            <a:custGeom>
              <a:avLst/>
              <a:gdLst/>
              <a:ahLst/>
              <a:cxnLst/>
              <a:rect l="l" t="t" r="r" b="b"/>
              <a:pathLst>
                <a:path h="205739">
                  <a:moveTo>
                    <a:pt x="0" y="0"/>
                  </a:moveTo>
                  <a:lnTo>
                    <a:pt x="0" y="205740"/>
                  </a:lnTo>
                </a:path>
              </a:pathLst>
            </a:custGeom>
            <a:ln w="7883">
              <a:solidFill>
                <a:srgbClr val="7B447D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3599611" y="5260339"/>
              <a:ext cx="1257935" cy="759460"/>
            </a:xfrm>
            <a:custGeom>
              <a:avLst/>
              <a:gdLst/>
              <a:ahLst/>
              <a:cxnLst/>
              <a:rect l="l" t="t" r="r" b="b"/>
              <a:pathLst>
                <a:path w="1257935" h="759460">
                  <a:moveTo>
                    <a:pt x="627799" y="742950"/>
                  </a:moveTo>
                  <a:lnTo>
                    <a:pt x="0" y="742950"/>
                  </a:lnTo>
                  <a:lnTo>
                    <a:pt x="0" y="744220"/>
                  </a:lnTo>
                  <a:lnTo>
                    <a:pt x="627799" y="744220"/>
                  </a:lnTo>
                  <a:lnTo>
                    <a:pt x="627799" y="742950"/>
                  </a:lnTo>
                  <a:close/>
                </a:path>
                <a:path w="1257935" h="759460">
                  <a:moveTo>
                    <a:pt x="628561" y="346710"/>
                  </a:moveTo>
                  <a:lnTo>
                    <a:pt x="368" y="346710"/>
                  </a:lnTo>
                  <a:lnTo>
                    <a:pt x="368" y="347980"/>
                  </a:lnTo>
                  <a:lnTo>
                    <a:pt x="628561" y="347980"/>
                  </a:lnTo>
                  <a:lnTo>
                    <a:pt x="628561" y="346710"/>
                  </a:lnTo>
                  <a:close/>
                </a:path>
                <a:path w="1257935" h="759460">
                  <a:moveTo>
                    <a:pt x="628738" y="257810"/>
                  </a:moveTo>
                  <a:lnTo>
                    <a:pt x="457" y="257810"/>
                  </a:lnTo>
                  <a:lnTo>
                    <a:pt x="457" y="259080"/>
                  </a:lnTo>
                  <a:lnTo>
                    <a:pt x="628738" y="259080"/>
                  </a:lnTo>
                  <a:lnTo>
                    <a:pt x="628738" y="257810"/>
                  </a:lnTo>
                  <a:close/>
                </a:path>
                <a:path w="1257935" h="759460">
                  <a:moveTo>
                    <a:pt x="628967" y="140970"/>
                  </a:moveTo>
                  <a:lnTo>
                    <a:pt x="571" y="140970"/>
                  </a:lnTo>
                  <a:lnTo>
                    <a:pt x="571" y="142240"/>
                  </a:lnTo>
                  <a:lnTo>
                    <a:pt x="628967" y="142240"/>
                  </a:lnTo>
                  <a:lnTo>
                    <a:pt x="628967" y="140970"/>
                  </a:lnTo>
                  <a:close/>
                </a:path>
                <a:path w="1257935" h="759460">
                  <a:moveTo>
                    <a:pt x="629018" y="110490"/>
                  </a:moveTo>
                  <a:lnTo>
                    <a:pt x="596" y="110490"/>
                  </a:lnTo>
                  <a:lnTo>
                    <a:pt x="596" y="111760"/>
                  </a:lnTo>
                  <a:lnTo>
                    <a:pt x="629018" y="111760"/>
                  </a:lnTo>
                  <a:lnTo>
                    <a:pt x="629018" y="110490"/>
                  </a:lnTo>
                  <a:close/>
                </a:path>
                <a:path w="1257935" h="759460">
                  <a:moveTo>
                    <a:pt x="629069" y="151130"/>
                  </a:moveTo>
                  <a:lnTo>
                    <a:pt x="558" y="151130"/>
                  </a:lnTo>
                  <a:lnTo>
                    <a:pt x="558" y="152400"/>
                  </a:lnTo>
                  <a:lnTo>
                    <a:pt x="629069" y="152400"/>
                  </a:lnTo>
                  <a:lnTo>
                    <a:pt x="629069" y="151130"/>
                  </a:lnTo>
                  <a:close/>
                </a:path>
                <a:path w="1257935" h="759460">
                  <a:moveTo>
                    <a:pt x="629069" y="83820"/>
                  </a:moveTo>
                  <a:lnTo>
                    <a:pt x="622" y="83820"/>
                  </a:lnTo>
                  <a:lnTo>
                    <a:pt x="622" y="85090"/>
                  </a:lnTo>
                  <a:lnTo>
                    <a:pt x="629069" y="85090"/>
                  </a:lnTo>
                  <a:lnTo>
                    <a:pt x="629069" y="83820"/>
                  </a:lnTo>
                  <a:close/>
                </a:path>
                <a:path w="1257935" h="759460">
                  <a:moveTo>
                    <a:pt x="629234" y="0"/>
                  </a:moveTo>
                  <a:lnTo>
                    <a:pt x="698" y="0"/>
                  </a:lnTo>
                  <a:lnTo>
                    <a:pt x="698" y="1270"/>
                  </a:lnTo>
                  <a:lnTo>
                    <a:pt x="629234" y="1270"/>
                  </a:lnTo>
                  <a:lnTo>
                    <a:pt x="629234" y="0"/>
                  </a:lnTo>
                  <a:close/>
                </a:path>
                <a:path w="1257935" h="759460">
                  <a:moveTo>
                    <a:pt x="1248803" y="758190"/>
                  </a:moveTo>
                  <a:lnTo>
                    <a:pt x="6743" y="759460"/>
                  </a:lnTo>
                  <a:lnTo>
                    <a:pt x="1248803" y="759460"/>
                  </a:lnTo>
                  <a:lnTo>
                    <a:pt x="1248803" y="758190"/>
                  </a:lnTo>
                  <a:close/>
                </a:path>
                <a:path w="1257935" h="759460">
                  <a:moveTo>
                    <a:pt x="1248841" y="737870"/>
                  </a:moveTo>
                  <a:lnTo>
                    <a:pt x="6781" y="737870"/>
                  </a:lnTo>
                  <a:lnTo>
                    <a:pt x="6781" y="739140"/>
                  </a:lnTo>
                  <a:lnTo>
                    <a:pt x="1248841" y="737870"/>
                  </a:lnTo>
                  <a:close/>
                </a:path>
                <a:path w="1257935" h="759460">
                  <a:moveTo>
                    <a:pt x="1249032" y="640080"/>
                  </a:moveTo>
                  <a:lnTo>
                    <a:pt x="6972" y="641350"/>
                  </a:lnTo>
                  <a:lnTo>
                    <a:pt x="1249032" y="641350"/>
                  </a:lnTo>
                  <a:lnTo>
                    <a:pt x="1249032" y="640080"/>
                  </a:lnTo>
                  <a:close/>
                </a:path>
                <a:path w="1257935" h="759460">
                  <a:moveTo>
                    <a:pt x="1249095" y="610870"/>
                  </a:moveTo>
                  <a:lnTo>
                    <a:pt x="7023" y="610870"/>
                  </a:lnTo>
                  <a:lnTo>
                    <a:pt x="1249095" y="612140"/>
                  </a:lnTo>
                  <a:lnTo>
                    <a:pt x="1249095" y="610870"/>
                  </a:lnTo>
                  <a:close/>
                </a:path>
                <a:path w="1257935" h="759460">
                  <a:moveTo>
                    <a:pt x="1249476" y="394970"/>
                  </a:moveTo>
                  <a:lnTo>
                    <a:pt x="7442" y="393712"/>
                  </a:lnTo>
                  <a:lnTo>
                    <a:pt x="7442" y="394970"/>
                  </a:lnTo>
                  <a:lnTo>
                    <a:pt x="1249476" y="394970"/>
                  </a:lnTo>
                  <a:close/>
                </a:path>
                <a:path w="1257935" h="759460">
                  <a:moveTo>
                    <a:pt x="1249603" y="340360"/>
                  </a:moveTo>
                  <a:lnTo>
                    <a:pt x="7556" y="339102"/>
                  </a:lnTo>
                  <a:lnTo>
                    <a:pt x="7556" y="340360"/>
                  </a:lnTo>
                  <a:lnTo>
                    <a:pt x="1249603" y="340360"/>
                  </a:lnTo>
                  <a:close/>
                </a:path>
                <a:path w="1257935" h="759460">
                  <a:moveTo>
                    <a:pt x="1249603" y="309880"/>
                  </a:moveTo>
                  <a:lnTo>
                    <a:pt x="7607" y="308622"/>
                  </a:lnTo>
                  <a:lnTo>
                    <a:pt x="7607" y="309880"/>
                  </a:lnTo>
                  <a:lnTo>
                    <a:pt x="1249603" y="309880"/>
                  </a:lnTo>
                  <a:close/>
                </a:path>
                <a:path w="1257935" h="759460">
                  <a:moveTo>
                    <a:pt x="1249603" y="274320"/>
                  </a:moveTo>
                  <a:lnTo>
                    <a:pt x="7683" y="273062"/>
                  </a:lnTo>
                  <a:lnTo>
                    <a:pt x="7683" y="274320"/>
                  </a:lnTo>
                  <a:lnTo>
                    <a:pt x="1249603" y="274320"/>
                  </a:lnTo>
                  <a:close/>
                </a:path>
                <a:path w="1257935" h="759460">
                  <a:moveTo>
                    <a:pt x="1249603" y="269240"/>
                  </a:moveTo>
                  <a:lnTo>
                    <a:pt x="7696" y="267982"/>
                  </a:lnTo>
                  <a:lnTo>
                    <a:pt x="7683" y="269240"/>
                  </a:lnTo>
                  <a:lnTo>
                    <a:pt x="1249603" y="269240"/>
                  </a:lnTo>
                  <a:close/>
                </a:path>
                <a:path w="1257935" h="759460">
                  <a:moveTo>
                    <a:pt x="1249603" y="246380"/>
                  </a:moveTo>
                  <a:lnTo>
                    <a:pt x="7734" y="245122"/>
                  </a:lnTo>
                  <a:lnTo>
                    <a:pt x="7734" y="246380"/>
                  </a:lnTo>
                  <a:lnTo>
                    <a:pt x="1249603" y="246380"/>
                  </a:lnTo>
                  <a:close/>
                </a:path>
                <a:path w="1257935" h="759460">
                  <a:moveTo>
                    <a:pt x="1249972" y="149860"/>
                  </a:moveTo>
                  <a:lnTo>
                    <a:pt x="7924" y="148602"/>
                  </a:lnTo>
                  <a:lnTo>
                    <a:pt x="7912" y="149860"/>
                  </a:lnTo>
                  <a:lnTo>
                    <a:pt x="1249972" y="149860"/>
                  </a:lnTo>
                  <a:close/>
                </a:path>
                <a:path w="1257935" h="759460">
                  <a:moveTo>
                    <a:pt x="1250010" y="135890"/>
                  </a:moveTo>
                  <a:lnTo>
                    <a:pt x="7950" y="134632"/>
                  </a:lnTo>
                  <a:lnTo>
                    <a:pt x="7950" y="135890"/>
                  </a:lnTo>
                  <a:lnTo>
                    <a:pt x="1250010" y="135890"/>
                  </a:lnTo>
                  <a:close/>
                </a:path>
                <a:path w="1257935" h="759460">
                  <a:moveTo>
                    <a:pt x="1250035" y="121920"/>
                  </a:moveTo>
                  <a:lnTo>
                    <a:pt x="7975" y="120662"/>
                  </a:lnTo>
                  <a:lnTo>
                    <a:pt x="7975" y="121920"/>
                  </a:lnTo>
                  <a:lnTo>
                    <a:pt x="1250035" y="121920"/>
                  </a:lnTo>
                  <a:close/>
                </a:path>
                <a:path w="1257935" h="759460">
                  <a:moveTo>
                    <a:pt x="1250061" y="105410"/>
                  </a:moveTo>
                  <a:lnTo>
                    <a:pt x="8001" y="104152"/>
                  </a:lnTo>
                  <a:lnTo>
                    <a:pt x="8001" y="105410"/>
                  </a:lnTo>
                  <a:lnTo>
                    <a:pt x="1250061" y="105410"/>
                  </a:lnTo>
                  <a:close/>
                </a:path>
                <a:path w="1257935" h="759460">
                  <a:moveTo>
                    <a:pt x="1250073" y="100330"/>
                  </a:moveTo>
                  <a:lnTo>
                    <a:pt x="8013" y="99072"/>
                  </a:lnTo>
                  <a:lnTo>
                    <a:pt x="8013" y="100330"/>
                  </a:lnTo>
                  <a:lnTo>
                    <a:pt x="1250073" y="100330"/>
                  </a:lnTo>
                  <a:close/>
                </a:path>
                <a:path w="1257935" h="759460">
                  <a:moveTo>
                    <a:pt x="1250086" y="90170"/>
                  </a:moveTo>
                  <a:lnTo>
                    <a:pt x="8039" y="88912"/>
                  </a:lnTo>
                  <a:lnTo>
                    <a:pt x="8039" y="90170"/>
                  </a:lnTo>
                  <a:lnTo>
                    <a:pt x="1250086" y="90170"/>
                  </a:lnTo>
                  <a:close/>
                </a:path>
                <a:path w="1257935" h="759460">
                  <a:moveTo>
                    <a:pt x="1250111" y="78740"/>
                  </a:moveTo>
                  <a:lnTo>
                    <a:pt x="8051" y="77482"/>
                  </a:lnTo>
                  <a:lnTo>
                    <a:pt x="8051" y="78740"/>
                  </a:lnTo>
                  <a:lnTo>
                    <a:pt x="1250111" y="78740"/>
                  </a:lnTo>
                  <a:close/>
                </a:path>
                <a:path w="1257935" h="759460">
                  <a:moveTo>
                    <a:pt x="1250124" y="73660"/>
                  </a:moveTo>
                  <a:lnTo>
                    <a:pt x="8064" y="72402"/>
                  </a:lnTo>
                  <a:lnTo>
                    <a:pt x="8064" y="73660"/>
                  </a:lnTo>
                  <a:lnTo>
                    <a:pt x="1250124" y="73660"/>
                  </a:lnTo>
                  <a:close/>
                </a:path>
                <a:path w="1257935" h="759460">
                  <a:moveTo>
                    <a:pt x="1250137" y="68580"/>
                  </a:moveTo>
                  <a:lnTo>
                    <a:pt x="8077" y="68580"/>
                  </a:lnTo>
                  <a:lnTo>
                    <a:pt x="8077" y="69850"/>
                  </a:lnTo>
                  <a:lnTo>
                    <a:pt x="1250137" y="68580"/>
                  </a:lnTo>
                  <a:close/>
                </a:path>
                <a:path w="1257935" h="759460">
                  <a:moveTo>
                    <a:pt x="1250162" y="53340"/>
                  </a:moveTo>
                  <a:lnTo>
                    <a:pt x="622541" y="52705"/>
                  </a:lnTo>
                  <a:lnTo>
                    <a:pt x="8102" y="52082"/>
                  </a:lnTo>
                  <a:lnTo>
                    <a:pt x="8102" y="53340"/>
                  </a:lnTo>
                  <a:lnTo>
                    <a:pt x="1250162" y="53340"/>
                  </a:lnTo>
                  <a:close/>
                </a:path>
                <a:path w="1257935" h="759460">
                  <a:moveTo>
                    <a:pt x="1250175" y="52070"/>
                  </a:moveTo>
                  <a:lnTo>
                    <a:pt x="8102" y="50812"/>
                  </a:lnTo>
                  <a:lnTo>
                    <a:pt x="8102" y="52070"/>
                  </a:lnTo>
                  <a:lnTo>
                    <a:pt x="1250175" y="52070"/>
                  </a:lnTo>
                  <a:close/>
                </a:path>
                <a:path w="1257935" h="759460">
                  <a:moveTo>
                    <a:pt x="1250175" y="49530"/>
                  </a:moveTo>
                  <a:lnTo>
                    <a:pt x="8115" y="48272"/>
                  </a:lnTo>
                  <a:lnTo>
                    <a:pt x="8115" y="49530"/>
                  </a:lnTo>
                  <a:lnTo>
                    <a:pt x="1250175" y="49530"/>
                  </a:lnTo>
                  <a:close/>
                </a:path>
                <a:path w="1257935" h="759460">
                  <a:moveTo>
                    <a:pt x="1250200" y="34290"/>
                  </a:moveTo>
                  <a:lnTo>
                    <a:pt x="8140" y="33032"/>
                  </a:lnTo>
                  <a:lnTo>
                    <a:pt x="8140" y="34290"/>
                  </a:lnTo>
                  <a:lnTo>
                    <a:pt x="1250200" y="34290"/>
                  </a:lnTo>
                  <a:close/>
                </a:path>
                <a:path w="1257935" h="759460">
                  <a:moveTo>
                    <a:pt x="1250213" y="26670"/>
                  </a:moveTo>
                  <a:lnTo>
                    <a:pt x="8153" y="25412"/>
                  </a:lnTo>
                  <a:lnTo>
                    <a:pt x="8153" y="26670"/>
                  </a:lnTo>
                  <a:lnTo>
                    <a:pt x="1250213" y="26670"/>
                  </a:lnTo>
                  <a:close/>
                </a:path>
                <a:path w="1257935" h="759460">
                  <a:moveTo>
                    <a:pt x="1250226" y="22860"/>
                  </a:moveTo>
                  <a:lnTo>
                    <a:pt x="8166" y="21602"/>
                  </a:lnTo>
                  <a:lnTo>
                    <a:pt x="8166" y="22860"/>
                  </a:lnTo>
                  <a:lnTo>
                    <a:pt x="1250226" y="22860"/>
                  </a:lnTo>
                  <a:close/>
                </a:path>
                <a:path w="1257935" h="759460">
                  <a:moveTo>
                    <a:pt x="1250238" y="17780"/>
                  </a:moveTo>
                  <a:lnTo>
                    <a:pt x="8178" y="16522"/>
                  </a:lnTo>
                  <a:lnTo>
                    <a:pt x="8178" y="17780"/>
                  </a:lnTo>
                  <a:lnTo>
                    <a:pt x="1250238" y="17780"/>
                  </a:lnTo>
                  <a:close/>
                </a:path>
                <a:path w="1257935" h="759460">
                  <a:moveTo>
                    <a:pt x="1250238" y="15240"/>
                  </a:moveTo>
                  <a:lnTo>
                    <a:pt x="8178" y="13982"/>
                  </a:lnTo>
                  <a:lnTo>
                    <a:pt x="8178" y="15240"/>
                  </a:lnTo>
                  <a:lnTo>
                    <a:pt x="1250238" y="15240"/>
                  </a:lnTo>
                  <a:close/>
                </a:path>
                <a:path w="1257935" h="759460">
                  <a:moveTo>
                    <a:pt x="1250251" y="10160"/>
                  </a:moveTo>
                  <a:lnTo>
                    <a:pt x="8191" y="8902"/>
                  </a:lnTo>
                  <a:lnTo>
                    <a:pt x="8191" y="10160"/>
                  </a:lnTo>
                  <a:lnTo>
                    <a:pt x="698" y="10160"/>
                  </a:lnTo>
                  <a:lnTo>
                    <a:pt x="698" y="11430"/>
                  </a:lnTo>
                  <a:lnTo>
                    <a:pt x="629221" y="11430"/>
                  </a:lnTo>
                  <a:lnTo>
                    <a:pt x="629221" y="10160"/>
                  </a:lnTo>
                  <a:lnTo>
                    <a:pt x="1250251" y="10160"/>
                  </a:lnTo>
                  <a:close/>
                </a:path>
                <a:path w="1257935" h="759460">
                  <a:moveTo>
                    <a:pt x="1256563" y="669290"/>
                  </a:moveTo>
                  <a:lnTo>
                    <a:pt x="1248981" y="669290"/>
                  </a:lnTo>
                  <a:lnTo>
                    <a:pt x="1248981" y="668020"/>
                  </a:lnTo>
                  <a:lnTo>
                    <a:pt x="6921" y="668032"/>
                  </a:lnTo>
                  <a:lnTo>
                    <a:pt x="1248930" y="669290"/>
                  </a:lnTo>
                  <a:lnTo>
                    <a:pt x="1248930" y="715010"/>
                  </a:lnTo>
                  <a:lnTo>
                    <a:pt x="627862" y="715010"/>
                  </a:lnTo>
                  <a:lnTo>
                    <a:pt x="627862" y="716280"/>
                  </a:lnTo>
                  <a:lnTo>
                    <a:pt x="1256512" y="716280"/>
                  </a:lnTo>
                  <a:lnTo>
                    <a:pt x="1256512" y="715010"/>
                  </a:lnTo>
                  <a:lnTo>
                    <a:pt x="1256563" y="669290"/>
                  </a:lnTo>
                  <a:close/>
                </a:path>
                <a:path w="1257935" h="759460">
                  <a:moveTo>
                    <a:pt x="1256652" y="641350"/>
                  </a:moveTo>
                  <a:lnTo>
                    <a:pt x="1249032" y="641350"/>
                  </a:lnTo>
                  <a:lnTo>
                    <a:pt x="1248994" y="659130"/>
                  </a:lnTo>
                  <a:lnTo>
                    <a:pt x="6934" y="659130"/>
                  </a:lnTo>
                  <a:lnTo>
                    <a:pt x="1248994" y="660400"/>
                  </a:lnTo>
                  <a:lnTo>
                    <a:pt x="1248981" y="668020"/>
                  </a:lnTo>
                  <a:lnTo>
                    <a:pt x="1256601" y="668020"/>
                  </a:lnTo>
                  <a:lnTo>
                    <a:pt x="1256652" y="641350"/>
                  </a:lnTo>
                  <a:close/>
                </a:path>
                <a:path w="1257935" h="759460">
                  <a:moveTo>
                    <a:pt x="1256715" y="612140"/>
                  </a:moveTo>
                  <a:lnTo>
                    <a:pt x="1249095" y="612140"/>
                  </a:lnTo>
                  <a:lnTo>
                    <a:pt x="1249032" y="640080"/>
                  </a:lnTo>
                  <a:lnTo>
                    <a:pt x="1256652" y="640080"/>
                  </a:lnTo>
                  <a:lnTo>
                    <a:pt x="1256715" y="612140"/>
                  </a:lnTo>
                  <a:close/>
                </a:path>
                <a:path w="1257935" h="759460">
                  <a:moveTo>
                    <a:pt x="1257490" y="201942"/>
                  </a:moveTo>
                  <a:lnTo>
                    <a:pt x="1249883" y="201942"/>
                  </a:lnTo>
                  <a:lnTo>
                    <a:pt x="1249603" y="201942"/>
                  </a:lnTo>
                  <a:lnTo>
                    <a:pt x="1249603" y="246380"/>
                  </a:lnTo>
                  <a:lnTo>
                    <a:pt x="1249603" y="269240"/>
                  </a:lnTo>
                  <a:lnTo>
                    <a:pt x="1249603" y="274320"/>
                  </a:lnTo>
                  <a:lnTo>
                    <a:pt x="1249603" y="309880"/>
                  </a:lnTo>
                  <a:lnTo>
                    <a:pt x="1249603" y="323862"/>
                  </a:lnTo>
                  <a:lnTo>
                    <a:pt x="7581" y="325120"/>
                  </a:lnTo>
                  <a:lnTo>
                    <a:pt x="1249603" y="325120"/>
                  </a:lnTo>
                  <a:lnTo>
                    <a:pt x="1249603" y="340360"/>
                  </a:lnTo>
                  <a:lnTo>
                    <a:pt x="1249603" y="355600"/>
                  </a:lnTo>
                  <a:lnTo>
                    <a:pt x="628548" y="355600"/>
                  </a:lnTo>
                  <a:lnTo>
                    <a:pt x="628548" y="356870"/>
                  </a:lnTo>
                  <a:lnTo>
                    <a:pt x="1249476" y="356870"/>
                  </a:lnTo>
                  <a:lnTo>
                    <a:pt x="1249476" y="394970"/>
                  </a:lnTo>
                  <a:lnTo>
                    <a:pt x="1249476" y="411480"/>
                  </a:lnTo>
                  <a:lnTo>
                    <a:pt x="1257160" y="411480"/>
                  </a:lnTo>
                  <a:lnTo>
                    <a:pt x="1257160" y="356870"/>
                  </a:lnTo>
                  <a:lnTo>
                    <a:pt x="1257198" y="355600"/>
                  </a:lnTo>
                  <a:lnTo>
                    <a:pt x="1257427" y="355600"/>
                  </a:lnTo>
                  <a:lnTo>
                    <a:pt x="1257427" y="233680"/>
                  </a:lnTo>
                  <a:lnTo>
                    <a:pt x="1257490" y="201942"/>
                  </a:lnTo>
                  <a:close/>
                </a:path>
                <a:path w="1257935" h="759460">
                  <a:moveTo>
                    <a:pt x="1257528" y="182892"/>
                  </a:moveTo>
                  <a:lnTo>
                    <a:pt x="1249908" y="182892"/>
                  </a:lnTo>
                  <a:lnTo>
                    <a:pt x="1249883" y="201930"/>
                  </a:lnTo>
                  <a:lnTo>
                    <a:pt x="1257490" y="201930"/>
                  </a:lnTo>
                  <a:lnTo>
                    <a:pt x="1257528" y="182892"/>
                  </a:lnTo>
                  <a:close/>
                </a:path>
                <a:path w="1257935" h="759460">
                  <a:moveTo>
                    <a:pt x="1257592" y="152400"/>
                  </a:moveTo>
                  <a:lnTo>
                    <a:pt x="1249972" y="152400"/>
                  </a:lnTo>
                  <a:lnTo>
                    <a:pt x="1249959" y="161290"/>
                  </a:lnTo>
                  <a:lnTo>
                    <a:pt x="1249908" y="182880"/>
                  </a:lnTo>
                  <a:lnTo>
                    <a:pt x="1257528" y="182880"/>
                  </a:lnTo>
                  <a:lnTo>
                    <a:pt x="1257566" y="161290"/>
                  </a:lnTo>
                  <a:lnTo>
                    <a:pt x="1257592" y="152400"/>
                  </a:lnTo>
                  <a:close/>
                </a:path>
                <a:path w="1257935" h="759460">
                  <a:moveTo>
                    <a:pt x="1257719" y="81280"/>
                  </a:moveTo>
                  <a:lnTo>
                    <a:pt x="1250111" y="81280"/>
                  </a:lnTo>
                  <a:lnTo>
                    <a:pt x="1250099" y="87630"/>
                  </a:lnTo>
                  <a:lnTo>
                    <a:pt x="1250086" y="90170"/>
                  </a:lnTo>
                  <a:lnTo>
                    <a:pt x="1250073" y="100330"/>
                  </a:lnTo>
                  <a:lnTo>
                    <a:pt x="1250061" y="105410"/>
                  </a:lnTo>
                  <a:lnTo>
                    <a:pt x="1250035" y="121920"/>
                  </a:lnTo>
                  <a:lnTo>
                    <a:pt x="1250010" y="135890"/>
                  </a:lnTo>
                  <a:lnTo>
                    <a:pt x="1249972" y="149860"/>
                  </a:lnTo>
                  <a:lnTo>
                    <a:pt x="1249972" y="151130"/>
                  </a:lnTo>
                  <a:lnTo>
                    <a:pt x="1257592" y="151130"/>
                  </a:lnTo>
                  <a:lnTo>
                    <a:pt x="1257617" y="135890"/>
                  </a:lnTo>
                  <a:lnTo>
                    <a:pt x="1257642" y="121920"/>
                  </a:lnTo>
                  <a:lnTo>
                    <a:pt x="1257681" y="105410"/>
                  </a:lnTo>
                  <a:lnTo>
                    <a:pt x="1257693" y="100330"/>
                  </a:lnTo>
                  <a:lnTo>
                    <a:pt x="1257706" y="87630"/>
                  </a:lnTo>
                  <a:lnTo>
                    <a:pt x="1257719" y="81280"/>
                  </a:lnTo>
                  <a:close/>
                </a:path>
              </a:pathLst>
            </a:custGeom>
            <a:solidFill>
              <a:srgbClr val="7B44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3599904" y="5673089"/>
              <a:ext cx="1257300" cy="784860"/>
            </a:xfrm>
            <a:custGeom>
              <a:avLst/>
              <a:gdLst/>
              <a:ahLst/>
              <a:cxnLst/>
              <a:rect l="l" t="t" r="r" b="b"/>
              <a:pathLst>
                <a:path w="1257300" h="784860">
                  <a:moveTo>
                    <a:pt x="1241336" y="781050"/>
                  </a:moveTo>
                  <a:lnTo>
                    <a:pt x="15786" y="781050"/>
                  </a:lnTo>
                  <a:lnTo>
                    <a:pt x="15786" y="782320"/>
                  </a:lnTo>
                  <a:lnTo>
                    <a:pt x="17056" y="782320"/>
                  </a:lnTo>
                  <a:lnTo>
                    <a:pt x="17056" y="783590"/>
                  </a:lnTo>
                  <a:lnTo>
                    <a:pt x="19596" y="783590"/>
                  </a:lnTo>
                  <a:lnTo>
                    <a:pt x="1238796" y="784847"/>
                  </a:lnTo>
                  <a:lnTo>
                    <a:pt x="1238796" y="783590"/>
                  </a:lnTo>
                  <a:lnTo>
                    <a:pt x="1240066" y="783590"/>
                  </a:lnTo>
                  <a:lnTo>
                    <a:pt x="1240066" y="782320"/>
                  </a:lnTo>
                  <a:lnTo>
                    <a:pt x="1241336" y="782320"/>
                  </a:lnTo>
                  <a:lnTo>
                    <a:pt x="1241336" y="781050"/>
                  </a:lnTo>
                  <a:close/>
                </a:path>
                <a:path w="1257300" h="784860">
                  <a:moveTo>
                    <a:pt x="1245146" y="778510"/>
                  </a:moveTo>
                  <a:lnTo>
                    <a:pt x="936218" y="778510"/>
                  </a:lnTo>
                  <a:lnTo>
                    <a:pt x="936218" y="777240"/>
                  </a:lnTo>
                  <a:lnTo>
                    <a:pt x="315823" y="777240"/>
                  </a:lnTo>
                  <a:lnTo>
                    <a:pt x="315823" y="775970"/>
                  </a:lnTo>
                  <a:lnTo>
                    <a:pt x="10706" y="775970"/>
                  </a:lnTo>
                  <a:lnTo>
                    <a:pt x="10706" y="777240"/>
                  </a:lnTo>
                  <a:lnTo>
                    <a:pt x="11976" y="777240"/>
                  </a:lnTo>
                  <a:lnTo>
                    <a:pt x="11976" y="778510"/>
                  </a:lnTo>
                  <a:lnTo>
                    <a:pt x="13246" y="778510"/>
                  </a:lnTo>
                  <a:lnTo>
                    <a:pt x="13246" y="779780"/>
                  </a:lnTo>
                  <a:lnTo>
                    <a:pt x="13246" y="781050"/>
                  </a:lnTo>
                  <a:lnTo>
                    <a:pt x="14516" y="781050"/>
                  </a:lnTo>
                  <a:lnTo>
                    <a:pt x="14516" y="779780"/>
                  </a:lnTo>
                  <a:lnTo>
                    <a:pt x="1243876" y="779780"/>
                  </a:lnTo>
                  <a:lnTo>
                    <a:pt x="1243876" y="781050"/>
                  </a:lnTo>
                  <a:lnTo>
                    <a:pt x="1245146" y="781050"/>
                  </a:lnTo>
                  <a:lnTo>
                    <a:pt x="1245146" y="779780"/>
                  </a:lnTo>
                  <a:lnTo>
                    <a:pt x="1245146" y="778510"/>
                  </a:lnTo>
                  <a:close/>
                </a:path>
                <a:path w="1257300" h="784860">
                  <a:moveTo>
                    <a:pt x="1248143" y="39370"/>
                  </a:moveTo>
                  <a:lnTo>
                    <a:pt x="7048" y="38112"/>
                  </a:lnTo>
                  <a:lnTo>
                    <a:pt x="7048" y="39370"/>
                  </a:lnTo>
                  <a:lnTo>
                    <a:pt x="1248143" y="39370"/>
                  </a:lnTo>
                  <a:close/>
                </a:path>
                <a:path w="1257300" h="784860">
                  <a:moveTo>
                    <a:pt x="1256728" y="39370"/>
                  </a:moveTo>
                  <a:lnTo>
                    <a:pt x="1249108" y="39370"/>
                  </a:lnTo>
                  <a:lnTo>
                    <a:pt x="1248803" y="39370"/>
                  </a:lnTo>
                  <a:lnTo>
                    <a:pt x="1248143" y="39370"/>
                  </a:lnTo>
                  <a:lnTo>
                    <a:pt x="1248143" y="541020"/>
                  </a:lnTo>
                  <a:lnTo>
                    <a:pt x="1256728" y="541020"/>
                  </a:lnTo>
                  <a:lnTo>
                    <a:pt x="1256728" y="198132"/>
                  </a:lnTo>
                  <a:lnTo>
                    <a:pt x="1256728" y="39370"/>
                  </a:lnTo>
                  <a:close/>
                </a:path>
                <a:path w="1257300" h="784860">
                  <a:moveTo>
                    <a:pt x="1256804" y="0"/>
                  </a:moveTo>
                  <a:lnTo>
                    <a:pt x="1249184" y="0"/>
                  </a:lnTo>
                  <a:lnTo>
                    <a:pt x="1249146" y="17780"/>
                  </a:lnTo>
                  <a:lnTo>
                    <a:pt x="0" y="17780"/>
                  </a:lnTo>
                  <a:lnTo>
                    <a:pt x="0" y="19050"/>
                  </a:lnTo>
                  <a:lnTo>
                    <a:pt x="1256766" y="19050"/>
                  </a:lnTo>
                  <a:lnTo>
                    <a:pt x="1256766" y="17780"/>
                  </a:lnTo>
                  <a:lnTo>
                    <a:pt x="1256804" y="0"/>
                  </a:lnTo>
                  <a:close/>
                </a:path>
              </a:pathLst>
            </a:custGeom>
            <a:solidFill>
              <a:srgbClr val="7B44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4851636" y="6215380"/>
              <a:ext cx="0" cy="233679"/>
            </a:xfrm>
            <a:custGeom>
              <a:avLst/>
              <a:gdLst/>
              <a:ahLst/>
              <a:cxnLst/>
              <a:rect l="l" t="t" r="r" b="b"/>
              <a:pathLst>
                <a:path h="233679">
                  <a:moveTo>
                    <a:pt x="0" y="0"/>
                  </a:moveTo>
                  <a:lnTo>
                    <a:pt x="0" y="233680"/>
                  </a:lnTo>
                </a:path>
              </a:pathLst>
            </a:custGeom>
            <a:ln w="7637">
              <a:solidFill>
                <a:srgbClr val="7B447D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3603675" y="5137150"/>
              <a:ext cx="0" cy="1308100"/>
            </a:xfrm>
            <a:custGeom>
              <a:avLst/>
              <a:gdLst/>
              <a:ahLst/>
              <a:cxnLst/>
              <a:rect l="l" t="t" r="r" b="b"/>
              <a:pathLst>
                <a:path h="1308100">
                  <a:moveTo>
                    <a:pt x="0" y="0"/>
                  </a:moveTo>
                  <a:lnTo>
                    <a:pt x="0" y="1308100"/>
                  </a:lnTo>
                </a:path>
              </a:pathLst>
            </a:custGeom>
            <a:ln w="8611">
              <a:solidFill>
                <a:srgbClr val="7B447D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3608057" y="5132082"/>
              <a:ext cx="1242060" cy="8890"/>
            </a:xfrm>
            <a:custGeom>
              <a:avLst/>
              <a:gdLst/>
              <a:ahLst/>
              <a:cxnLst/>
              <a:rect l="l" t="t" r="r" b="b"/>
              <a:pathLst>
                <a:path w="1242060" h="8889">
                  <a:moveTo>
                    <a:pt x="1238250" y="1257"/>
                  </a:moveTo>
                  <a:lnTo>
                    <a:pt x="3822" y="0"/>
                  </a:lnTo>
                  <a:lnTo>
                    <a:pt x="3822" y="1257"/>
                  </a:lnTo>
                  <a:lnTo>
                    <a:pt x="1238250" y="1257"/>
                  </a:lnTo>
                  <a:close/>
                </a:path>
                <a:path w="1242060" h="8889">
                  <a:moveTo>
                    <a:pt x="1242060" y="3797"/>
                  </a:moveTo>
                  <a:lnTo>
                    <a:pt x="1240790" y="3797"/>
                  </a:lnTo>
                  <a:lnTo>
                    <a:pt x="1240790" y="2527"/>
                  </a:lnTo>
                  <a:lnTo>
                    <a:pt x="1239532" y="2527"/>
                  </a:lnTo>
                  <a:lnTo>
                    <a:pt x="1239532" y="1270"/>
                  </a:lnTo>
                  <a:lnTo>
                    <a:pt x="2552" y="1270"/>
                  </a:lnTo>
                  <a:lnTo>
                    <a:pt x="2552" y="2527"/>
                  </a:lnTo>
                  <a:lnTo>
                    <a:pt x="1282" y="2527"/>
                  </a:lnTo>
                  <a:lnTo>
                    <a:pt x="1282" y="3797"/>
                  </a:lnTo>
                  <a:lnTo>
                    <a:pt x="0" y="3797"/>
                  </a:lnTo>
                  <a:lnTo>
                    <a:pt x="0" y="6337"/>
                  </a:lnTo>
                  <a:lnTo>
                    <a:pt x="7632" y="6337"/>
                  </a:lnTo>
                  <a:lnTo>
                    <a:pt x="621665" y="7607"/>
                  </a:lnTo>
                  <a:lnTo>
                    <a:pt x="928687" y="7607"/>
                  </a:lnTo>
                  <a:lnTo>
                    <a:pt x="928687" y="8877"/>
                  </a:lnTo>
                  <a:lnTo>
                    <a:pt x="1242047" y="8877"/>
                  </a:lnTo>
                  <a:lnTo>
                    <a:pt x="1242047" y="7607"/>
                  </a:lnTo>
                  <a:lnTo>
                    <a:pt x="1242060" y="6337"/>
                  </a:lnTo>
                  <a:lnTo>
                    <a:pt x="1242060" y="3797"/>
                  </a:lnTo>
                  <a:close/>
                </a:path>
              </a:pathLst>
            </a:custGeom>
            <a:solidFill>
              <a:srgbClr val="7C4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3611678" y="5138420"/>
              <a:ext cx="0" cy="203200"/>
            </a:xfrm>
            <a:custGeom>
              <a:avLst/>
              <a:gdLst/>
              <a:ahLst/>
              <a:cxnLst/>
              <a:rect l="l" t="t" r="r" b="b"/>
              <a:pathLst>
                <a:path h="203200">
                  <a:moveTo>
                    <a:pt x="0" y="0"/>
                  </a:moveTo>
                  <a:lnTo>
                    <a:pt x="0" y="203200"/>
                  </a:lnTo>
                </a:path>
              </a:pathLst>
            </a:custGeom>
            <a:ln w="8020">
              <a:solidFill>
                <a:srgbClr val="7C447E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3607168" y="5140959"/>
              <a:ext cx="1243330" cy="1073785"/>
            </a:xfrm>
            <a:custGeom>
              <a:avLst/>
              <a:gdLst/>
              <a:ahLst/>
              <a:cxnLst/>
              <a:rect l="l" t="t" r="r" b="b"/>
              <a:pathLst>
                <a:path w="1243329" h="1073785">
                  <a:moveTo>
                    <a:pt x="4330" y="187960"/>
                  </a:moveTo>
                  <a:lnTo>
                    <a:pt x="520" y="187960"/>
                  </a:lnTo>
                  <a:lnTo>
                    <a:pt x="520" y="189230"/>
                  </a:lnTo>
                  <a:lnTo>
                    <a:pt x="4330" y="189230"/>
                  </a:lnTo>
                  <a:lnTo>
                    <a:pt x="4330" y="187960"/>
                  </a:lnTo>
                  <a:close/>
                </a:path>
                <a:path w="1243329" h="1073785">
                  <a:moveTo>
                    <a:pt x="8115" y="204470"/>
                  </a:moveTo>
                  <a:lnTo>
                    <a:pt x="482" y="204470"/>
                  </a:lnTo>
                  <a:lnTo>
                    <a:pt x="482" y="205752"/>
                  </a:lnTo>
                  <a:lnTo>
                    <a:pt x="8115" y="205752"/>
                  </a:lnTo>
                  <a:lnTo>
                    <a:pt x="8115" y="204470"/>
                  </a:lnTo>
                  <a:close/>
                </a:path>
                <a:path w="1243329" h="1073785">
                  <a:moveTo>
                    <a:pt x="621665" y="458470"/>
                  </a:moveTo>
                  <a:lnTo>
                    <a:pt x="0" y="458470"/>
                  </a:lnTo>
                  <a:lnTo>
                    <a:pt x="0" y="459740"/>
                  </a:lnTo>
                  <a:lnTo>
                    <a:pt x="621665" y="459740"/>
                  </a:lnTo>
                  <a:lnTo>
                    <a:pt x="621665" y="458470"/>
                  </a:lnTo>
                  <a:close/>
                </a:path>
                <a:path w="1243329" h="1073785">
                  <a:moveTo>
                    <a:pt x="621715" y="433070"/>
                  </a:moveTo>
                  <a:lnTo>
                    <a:pt x="38" y="433070"/>
                  </a:lnTo>
                  <a:lnTo>
                    <a:pt x="38" y="434340"/>
                  </a:lnTo>
                  <a:lnTo>
                    <a:pt x="621715" y="434340"/>
                  </a:lnTo>
                  <a:lnTo>
                    <a:pt x="621715" y="433070"/>
                  </a:lnTo>
                  <a:close/>
                </a:path>
                <a:path w="1243329" h="1073785">
                  <a:moveTo>
                    <a:pt x="622033" y="267970"/>
                  </a:moveTo>
                  <a:lnTo>
                    <a:pt x="621398" y="267970"/>
                  </a:lnTo>
                  <a:lnTo>
                    <a:pt x="621398" y="269240"/>
                  </a:lnTo>
                  <a:lnTo>
                    <a:pt x="622033" y="269240"/>
                  </a:lnTo>
                  <a:lnTo>
                    <a:pt x="622033" y="267970"/>
                  </a:lnTo>
                  <a:close/>
                </a:path>
                <a:path w="1243329" h="1073785">
                  <a:moveTo>
                    <a:pt x="622134" y="218440"/>
                  </a:moveTo>
                  <a:lnTo>
                    <a:pt x="8089" y="218440"/>
                  </a:lnTo>
                  <a:lnTo>
                    <a:pt x="8089" y="209550"/>
                  </a:lnTo>
                  <a:lnTo>
                    <a:pt x="482" y="209550"/>
                  </a:lnTo>
                  <a:lnTo>
                    <a:pt x="482" y="208292"/>
                  </a:lnTo>
                  <a:lnTo>
                    <a:pt x="8102" y="208292"/>
                  </a:lnTo>
                  <a:lnTo>
                    <a:pt x="8115" y="207010"/>
                  </a:lnTo>
                  <a:lnTo>
                    <a:pt x="482" y="207010"/>
                  </a:lnTo>
                  <a:lnTo>
                    <a:pt x="482" y="208280"/>
                  </a:lnTo>
                  <a:lnTo>
                    <a:pt x="469" y="209550"/>
                  </a:lnTo>
                  <a:lnTo>
                    <a:pt x="469" y="218440"/>
                  </a:lnTo>
                  <a:lnTo>
                    <a:pt x="457" y="219710"/>
                  </a:lnTo>
                  <a:lnTo>
                    <a:pt x="444" y="229870"/>
                  </a:lnTo>
                  <a:lnTo>
                    <a:pt x="8077" y="229870"/>
                  </a:lnTo>
                  <a:lnTo>
                    <a:pt x="8077" y="219710"/>
                  </a:lnTo>
                  <a:lnTo>
                    <a:pt x="622134" y="219710"/>
                  </a:lnTo>
                  <a:lnTo>
                    <a:pt x="622134" y="218440"/>
                  </a:lnTo>
                  <a:close/>
                </a:path>
                <a:path w="1243329" h="1073785">
                  <a:moveTo>
                    <a:pt x="622173" y="200660"/>
                  </a:moveTo>
                  <a:lnTo>
                    <a:pt x="495" y="200660"/>
                  </a:lnTo>
                  <a:lnTo>
                    <a:pt x="495" y="201930"/>
                  </a:lnTo>
                  <a:lnTo>
                    <a:pt x="482" y="203200"/>
                  </a:lnTo>
                  <a:lnTo>
                    <a:pt x="8115" y="203200"/>
                  </a:lnTo>
                  <a:lnTo>
                    <a:pt x="8115" y="201930"/>
                  </a:lnTo>
                  <a:lnTo>
                    <a:pt x="622173" y="201930"/>
                  </a:lnTo>
                  <a:lnTo>
                    <a:pt x="622173" y="200660"/>
                  </a:lnTo>
                  <a:close/>
                </a:path>
                <a:path w="1243329" h="1073785">
                  <a:moveTo>
                    <a:pt x="1234567" y="1042682"/>
                  </a:moveTo>
                  <a:lnTo>
                    <a:pt x="6477" y="1042682"/>
                  </a:lnTo>
                  <a:lnTo>
                    <a:pt x="1234567" y="1042797"/>
                  </a:lnTo>
                  <a:close/>
                </a:path>
                <a:path w="1243329" h="1073785">
                  <a:moveTo>
                    <a:pt x="1234579" y="863600"/>
                  </a:moveTo>
                  <a:lnTo>
                    <a:pt x="6832" y="862342"/>
                  </a:lnTo>
                  <a:lnTo>
                    <a:pt x="6832" y="863600"/>
                  </a:lnTo>
                  <a:lnTo>
                    <a:pt x="1234579" y="863600"/>
                  </a:lnTo>
                  <a:close/>
                </a:path>
                <a:path w="1243329" h="1073785">
                  <a:moveTo>
                    <a:pt x="1235240" y="698512"/>
                  </a:moveTo>
                  <a:lnTo>
                    <a:pt x="1233970" y="698512"/>
                  </a:lnTo>
                  <a:lnTo>
                    <a:pt x="1235240" y="699770"/>
                  </a:lnTo>
                  <a:lnTo>
                    <a:pt x="1235240" y="698512"/>
                  </a:lnTo>
                  <a:close/>
                </a:path>
                <a:path w="1243329" h="1073785">
                  <a:moveTo>
                    <a:pt x="1235240" y="280670"/>
                  </a:moveTo>
                  <a:lnTo>
                    <a:pt x="7962" y="279412"/>
                  </a:lnTo>
                  <a:lnTo>
                    <a:pt x="7962" y="280670"/>
                  </a:lnTo>
                  <a:lnTo>
                    <a:pt x="1235240" y="280670"/>
                  </a:lnTo>
                  <a:close/>
                </a:path>
                <a:path w="1243329" h="1073785">
                  <a:moveTo>
                    <a:pt x="1235240" y="275590"/>
                  </a:moveTo>
                  <a:lnTo>
                    <a:pt x="7975" y="274332"/>
                  </a:lnTo>
                  <a:lnTo>
                    <a:pt x="7975" y="275590"/>
                  </a:lnTo>
                  <a:lnTo>
                    <a:pt x="1235240" y="275590"/>
                  </a:lnTo>
                  <a:close/>
                </a:path>
                <a:path w="1243329" h="1073785">
                  <a:moveTo>
                    <a:pt x="1235240" y="261620"/>
                  </a:moveTo>
                  <a:lnTo>
                    <a:pt x="8001" y="260362"/>
                  </a:lnTo>
                  <a:lnTo>
                    <a:pt x="8001" y="261620"/>
                  </a:lnTo>
                  <a:lnTo>
                    <a:pt x="1235240" y="261620"/>
                  </a:lnTo>
                  <a:close/>
                </a:path>
                <a:path w="1243329" h="1073785">
                  <a:moveTo>
                    <a:pt x="1235240" y="247650"/>
                  </a:moveTo>
                  <a:lnTo>
                    <a:pt x="8039" y="246392"/>
                  </a:lnTo>
                  <a:lnTo>
                    <a:pt x="8026" y="247650"/>
                  </a:lnTo>
                  <a:lnTo>
                    <a:pt x="1235240" y="247650"/>
                  </a:lnTo>
                  <a:close/>
                </a:path>
                <a:path w="1243329" h="1073785">
                  <a:moveTo>
                    <a:pt x="1235240" y="241300"/>
                  </a:moveTo>
                  <a:lnTo>
                    <a:pt x="8039" y="240042"/>
                  </a:lnTo>
                  <a:lnTo>
                    <a:pt x="8039" y="241300"/>
                  </a:lnTo>
                  <a:lnTo>
                    <a:pt x="1235240" y="241300"/>
                  </a:lnTo>
                  <a:close/>
                </a:path>
                <a:path w="1243329" h="1073785">
                  <a:moveTo>
                    <a:pt x="1235240" y="231140"/>
                  </a:moveTo>
                  <a:lnTo>
                    <a:pt x="8064" y="229882"/>
                  </a:lnTo>
                  <a:lnTo>
                    <a:pt x="8064" y="231140"/>
                  </a:lnTo>
                  <a:lnTo>
                    <a:pt x="1235240" y="231140"/>
                  </a:lnTo>
                  <a:close/>
                </a:path>
                <a:path w="1243329" h="1073785">
                  <a:moveTo>
                    <a:pt x="1235240" y="212090"/>
                  </a:moveTo>
                  <a:lnTo>
                    <a:pt x="8102" y="210832"/>
                  </a:lnTo>
                  <a:lnTo>
                    <a:pt x="8102" y="212090"/>
                  </a:lnTo>
                  <a:lnTo>
                    <a:pt x="1235240" y="212090"/>
                  </a:lnTo>
                  <a:close/>
                </a:path>
                <a:path w="1243329" h="1073785">
                  <a:moveTo>
                    <a:pt x="1235240" y="209550"/>
                  </a:moveTo>
                  <a:lnTo>
                    <a:pt x="8102" y="208292"/>
                  </a:lnTo>
                  <a:lnTo>
                    <a:pt x="8102" y="209550"/>
                  </a:lnTo>
                  <a:lnTo>
                    <a:pt x="1235240" y="209550"/>
                  </a:lnTo>
                  <a:close/>
                </a:path>
                <a:path w="1243329" h="1073785">
                  <a:moveTo>
                    <a:pt x="1235240" y="207010"/>
                  </a:moveTo>
                  <a:lnTo>
                    <a:pt x="8115" y="205752"/>
                  </a:lnTo>
                  <a:lnTo>
                    <a:pt x="8115" y="207010"/>
                  </a:lnTo>
                  <a:lnTo>
                    <a:pt x="1235240" y="207010"/>
                  </a:lnTo>
                  <a:close/>
                </a:path>
                <a:path w="1243329" h="1073785">
                  <a:moveTo>
                    <a:pt x="1235240" y="204470"/>
                  </a:moveTo>
                  <a:lnTo>
                    <a:pt x="8115" y="203212"/>
                  </a:lnTo>
                  <a:lnTo>
                    <a:pt x="8115" y="204470"/>
                  </a:lnTo>
                  <a:lnTo>
                    <a:pt x="1235240" y="204470"/>
                  </a:lnTo>
                  <a:close/>
                </a:path>
                <a:path w="1243329" h="1073785">
                  <a:moveTo>
                    <a:pt x="1235240" y="193040"/>
                  </a:moveTo>
                  <a:lnTo>
                    <a:pt x="8140" y="191782"/>
                  </a:lnTo>
                  <a:lnTo>
                    <a:pt x="8140" y="193040"/>
                  </a:lnTo>
                  <a:lnTo>
                    <a:pt x="1235240" y="193040"/>
                  </a:lnTo>
                  <a:close/>
                </a:path>
                <a:path w="1243329" h="1073785">
                  <a:moveTo>
                    <a:pt x="1235240" y="180340"/>
                  </a:moveTo>
                  <a:lnTo>
                    <a:pt x="8166" y="179082"/>
                  </a:lnTo>
                  <a:lnTo>
                    <a:pt x="8166" y="180340"/>
                  </a:lnTo>
                  <a:lnTo>
                    <a:pt x="533" y="180340"/>
                  </a:lnTo>
                  <a:lnTo>
                    <a:pt x="533" y="181610"/>
                  </a:lnTo>
                  <a:lnTo>
                    <a:pt x="622211" y="181610"/>
                  </a:lnTo>
                  <a:lnTo>
                    <a:pt x="622211" y="180340"/>
                  </a:lnTo>
                  <a:lnTo>
                    <a:pt x="1235240" y="180340"/>
                  </a:lnTo>
                  <a:close/>
                </a:path>
                <a:path w="1243329" h="1073785">
                  <a:moveTo>
                    <a:pt x="1235240" y="172720"/>
                  </a:moveTo>
                  <a:lnTo>
                    <a:pt x="8178" y="171462"/>
                  </a:lnTo>
                  <a:lnTo>
                    <a:pt x="8178" y="172720"/>
                  </a:lnTo>
                  <a:lnTo>
                    <a:pt x="1235240" y="172720"/>
                  </a:lnTo>
                  <a:close/>
                </a:path>
                <a:path w="1243329" h="1073785">
                  <a:moveTo>
                    <a:pt x="1235240" y="168910"/>
                  </a:moveTo>
                  <a:lnTo>
                    <a:pt x="8191" y="167652"/>
                  </a:lnTo>
                  <a:lnTo>
                    <a:pt x="8178" y="168910"/>
                  </a:lnTo>
                  <a:lnTo>
                    <a:pt x="1235240" y="168910"/>
                  </a:lnTo>
                  <a:close/>
                </a:path>
                <a:path w="1243329" h="1073785">
                  <a:moveTo>
                    <a:pt x="1235240" y="160020"/>
                  </a:moveTo>
                  <a:lnTo>
                    <a:pt x="8204" y="158762"/>
                  </a:lnTo>
                  <a:lnTo>
                    <a:pt x="8204" y="160020"/>
                  </a:lnTo>
                  <a:lnTo>
                    <a:pt x="1235240" y="160020"/>
                  </a:lnTo>
                  <a:close/>
                </a:path>
                <a:path w="1243329" h="1073785">
                  <a:moveTo>
                    <a:pt x="1235240" y="154940"/>
                  </a:moveTo>
                  <a:lnTo>
                    <a:pt x="8216" y="153682"/>
                  </a:lnTo>
                  <a:lnTo>
                    <a:pt x="8216" y="154940"/>
                  </a:lnTo>
                  <a:lnTo>
                    <a:pt x="1235240" y="154940"/>
                  </a:lnTo>
                  <a:close/>
                </a:path>
                <a:path w="1243329" h="1073785">
                  <a:moveTo>
                    <a:pt x="1240929" y="1042797"/>
                  </a:moveTo>
                  <a:lnTo>
                    <a:pt x="1234567" y="1042797"/>
                  </a:lnTo>
                  <a:lnTo>
                    <a:pt x="1234516" y="1073162"/>
                  </a:lnTo>
                  <a:lnTo>
                    <a:pt x="1240878" y="1073162"/>
                  </a:lnTo>
                  <a:lnTo>
                    <a:pt x="1240929" y="1042797"/>
                  </a:lnTo>
                  <a:close/>
                </a:path>
                <a:path w="1243329" h="1073785">
                  <a:moveTo>
                    <a:pt x="1240929" y="1040130"/>
                  </a:moveTo>
                  <a:lnTo>
                    <a:pt x="1234579" y="1040130"/>
                  </a:lnTo>
                  <a:lnTo>
                    <a:pt x="1234579" y="1042670"/>
                  </a:lnTo>
                  <a:lnTo>
                    <a:pt x="1240929" y="1042670"/>
                  </a:lnTo>
                  <a:lnTo>
                    <a:pt x="1240929" y="1040130"/>
                  </a:lnTo>
                  <a:close/>
                </a:path>
                <a:path w="1243329" h="1073785">
                  <a:moveTo>
                    <a:pt x="1241590" y="699770"/>
                  </a:moveTo>
                  <a:lnTo>
                    <a:pt x="1235240" y="699770"/>
                  </a:lnTo>
                  <a:lnTo>
                    <a:pt x="1234579" y="699770"/>
                  </a:lnTo>
                  <a:lnTo>
                    <a:pt x="1234579" y="730250"/>
                  </a:lnTo>
                  <a:lnTo>
                    <a:pt x="620496" y="730250"/>
                  </a:lnTo>
                  <a:lnTo>
                    <a:pt x="620496" y="731520"/>
                  </a:lnTo>
                  <a:lnTo>
                    <a:pt x="1234579" y="731520"/>
                  </a:lnTo>
                  <a:lnTo>
                    <a:pt x="1234579" y="778522"/>
                  </a:lnTo>
                  <a:lnTo>
                    <a:pt x="6997" y="778522"/>
                  </a:lnTo>
                  <a:lnTo>
                    <a:pt x="1234579" y="779780"/>
                  </a:lnTo>
                  <a:lnTo>
                    <a:pt x="1234579" y="825500"/>
                  </a:lnTo>
                  <a:lnTo>
                    <a:pt x="6908" y="825500"/>
                  </a:lnTo>
                  <a:lnTo>
                    <a:pt x="6896" y="826770"/>
                  </a:lnTo>
                  <a:lnTo>
                    <a:pt x="1234579" y="825525"/>
                  </a:lnTo>
                  <a:lnTo>
                    <a:pt x="1234579" y="834415"/>
                  </a:lnTo>
                  <a:lnTo>
                    <a:pt x="6883" y="835660"/>
                  </a:lnTo>
                  <a:lnTo>
                    <a:pt x="1234579" y="835660"/>
                  </a:lnTo>
                  <a:lnTo>
                    <a:pt x="1234579" y="847115"/>
                  </a:lnTo>
                  <a:lnTo>
                    <a:pt x="6858" y="848360"/>
                  </a:lnTo>
                  <a:lnTo>
                    <a:pt x="1234579" y="848360"/>
                  </a:lnTo>
                  <a:lnTo>
                    <a:pt x="1234579" y="863600"/>
                  </a:lnTo>
                  <a:lnTo>
                    <a:pt x="1234579" y="877595"/>
                  </a:lnTo>
                  <a:lnTo>
                    <a:pt x="6807" y="878840"/>
                  </a:lnTo>
                  <a:lnTo>
                    <a:pt x="1234579" y="878840"/>
                  </a:lnTo>
                  <a:lnTo>
                    <a:pt x="1234579" y="1037602"/>
                  </a:lnTo>
                  <a:lnTo>
                    <a:pt x="1241590" y="1037602"/>
                  </a:lnTo>
                  <a:lnTo>
                    <a:pt x="1241590" y="699770"/>
                  </a:lnTo>
                  <a:close/>
                </a:path>
                <a:path w="1243329" h="1073785">
                  <a:moveTo>
                    <a:pt x="1242936" y="0"/>
                  </a:moveTo>
                  <a:lnTo>
                    <a:pt x="1235240" y="0"/>
                  </a:lnTo>
                  <a:lnTo>
                    <a:pt x="1235240" y="154940"/>
                  </a:lnTo>
                  <a:lnTo>
                    <a:pt x="1235240" y="160020"/>
                  </a:lnTo>
                  <a:lnTo>
                    <a:pt x="1235240" y="194310"/>
                  </a:lnTo>
                  <a:lnTo>
                    <a:pt x="8128" y="194310"/>
                  </a:lnTo>
                  <a:lnTo>
                    <a:pt x="8128" y="195580"/>
                  </a:lnTo>
                  <a:lnTo>
                    <a:pt x="1235240" y="194322"/>
                  </a:lnTo>
                  <a:lnTo>
                    <a:pt x="1235240" y="204470"/>
                  </a:lnTo>
                  <a:lnTo>
                    <a:pt x="1235240" y="270510"/>
                  </a:lnTo>
                  <a:lnTo>
                    <a:pt x="7988" y="270510"/>
                  </a:lnTo>
                  <a:lnTo>
                    <a:pt x="7988" y="271780"/>
                  </a:lnTo>
                  <a:lnTo>
                    <a:pt x="1235240" y="270522"/>
                  </a:lnTo>
                  <a:lnTo>
                    <a:pt x="1235240" y="275590"/>
                  </a:lnTo>
                  <a:lnTo>
                    <a:pt x="1235240" y="280670"/>
                  </a:lnTo>
                  <a:lnTo>
                    <a:pt x="1235240" y="377190"/>
                  </a:lnTo>
                  <a:lnTo>
                    <a:pt x="7772" y="377190"/>
                  </a:lnTo>
                  <a:lnTo>
                    <a:pt x="7772" y="378460"/>
                  </a:lnTo>
                  <a:lnTo>
                    <a:pt x="1235240" y="377202"/>
                  </a:lnTo>
                  <a:lnTo>
                    <a:pt x="1235240" y="387350"/>
                  </a:lnTo>
                  <a:lnTo>
                    <a:pt x="7759" y="387350"/>
                  </a:lnTo>
                  <a:lnTo>
                    <a:pt x="7759" y="388620"/>
                  </a:lnTo>
                  <a:lnTo>
                    <a:pt x="1235240" y="387362"/>
                  </a:lnTo>
                  <a:lnTo>
                    <a:pt x="1235240" y="412750"/>
                  </a:lnTo>
                  <a:lnTo>
                    <a:pt x="7708" y="412750"/>
                  </a:lnTo>
                  <a:lnTo>
                    <a:pt x="7708" y="414020"/>
                  </a:lnTo>
                  <a:lnTo>
                    <a:pt x="1235240" y="412762"/>
                  </a:lnTo>
                  <a:lnTo>
                    <a:pt x="1235240" y="417830"/>
                  </a:lnTo>
                  <a:lnTo>
                    <a:pt x="7696" y="417830"/>
                  </a:lnTo>
                  <a:lnTo>
                    <a:pt x="7696" y="419100"/>
                  </a:lnTo>
                  <a:lnTo>
                    <a:pt x="1235240" y="419100"/>
                  </a:lnTo>
                  <a:lnTo>
                    <a:pt x="1235240" y="427990"/>
                  </a:lnTo>
                  <a:lnTo>
                    <a:pt x="7683" y="427990"/>
                  </a:lnTo>
                  <a:lnTo>
                    <a:pt x="7670" y="429260"/>
                  </a:lnTo>
                  <a:lnTo>
                    <a:pt x="1235240" y="428002"/>
                  </a:lnTo>
                  <a:lnTo>
                    <a:pt x="1235240" y="438162"/>
                  </a:lnTo>
                  <a:lnTo>
                    <a:pt x="1228204" y="438162"/>
                  </a:lnTo>
                  <a:lnTo>
                    <a:pt x="1235240" y="439343"/>
                  </a:lnTo>
                  <a:lnTo>
                    <a:pt x="1235240" y="475005"/>
                  </a:lnTo>
                  <a:lnTo>
                    <a:pt x="7581" y="476250"/>
                  </a:lnTo>
                  <a:lnTo>
                    <a:pt x="1235240" y="476250"/>
                  </a:lnTo>
                  <a:lnTo>
                    <a:pt x="1235240" y="485140"/>
                  </a:lnTo>
                  <a:lnTo>
                    <a:pt x="7569" y="485140"/>
                  </a:lnTo>
                  <a:lnTo>
                    <a:pt x="7569" y="486410"/>
                  </a:lnTo>
                  <a:lnTo>
                    <a:pt x="1235240" y="485152"/>
                  </a:lnTo>
                  <a:lnTo>
                    <a:pt x="1235240" y="530860"/>
                  </a:lnTo>
                  <a:lnTo>
                    <a:pt x="7480" y="530860"/>
                  </a:lnTo>
                  <a:lnTo>
                    <a:pt x="7480" y="532130"/>
                  </a:lnTo>
                  <a:lnTo>
                    <a:pt x="1235240" y="530872"/>
                  </a:lnTo>
                  <a:lnTo>
                    <a:pt x="1235240" y="549910"/>
                  </a:lnTo>
                  <a:lnTo>
                    <a:pt x="7442" y="549910"/>
                  </a:lnTo>
                  <a:lnTo>
                    <a:pt x="7442" y="551180"/>
                  </a:lnTo>
                  <a:lnTo>
                    <a:pt x="1235240" y="551180"/>
                  </a:lnTo>
                  <a:lnTo>
                    <a:pt x="1235240" y="635000"/>
                  </a:lnTo>
                  <a:lnTo>
                    <a:pt x="7277" y="635000"/>
                  </a:lnTo>
                  <a:lnTo>
                    <a:pt x="7277" y="636270"/>
                  </a:lnTo>
                  <a:lnTo>
                    <a:pt x="1235240" y="635012"/>
                  </a:lnTo>
                  <a:lnTo>
                    <a:pt x="1235240" y="698512"/>
                  </a:lnTo>
                  <a:lnTo>
                    <a:pt x="1241882" y="698512"/>
                  </a:lnTo>
                  <a:lnTo>
                    <a:pt x="1242936" y="698512"/>
                  </a:lnTo>
                  <a:lnTo>
                    <a:pt x="1242936" y="0"/>
                  </a:lnTo>
                  <a:close/>
                </a:path>
              </a:pathLst>
            </a:custGeom>
            <a:solidFill>
              <a:srgbClr val="7C4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3605530" y="6178562"/>
              <a:ext cx="1242695" cy="273050"/>
            </a:xfrm>
            <a:custGeom>
              <a:avLst/>
              <a:gdLst/>
              <a:ahLst/>
              <a:cxnLst/>
              <a:rect l="l" t="t" r="r" b="b"/>
              <a:pathLst>
                <a:path w="1242695" h="273050">
                  <a:moveTo>
                    <a:pt x="3810" y="269240"/>
                  </a:moveTo>
                  <a:lnTo>
                    <a:pt x="2540" y="269240"/>
                  </a:lnTo>
                  <a:lnTo>
                    <a:pt x="2540" y="270497"/>
                  </a:lnTo>
                  <a:lnTo>
                    <a:pt x="3810" y="270497"/>
                  </a:lnTo>
                  <a:lnTo>
                    <a:pt x="3810" y="269240"/>
                  </a:lnTo>
                  <a:close/>
                </a:path>
                <a:path w="1242695" h="273050">
                  <a:moveTo>
                    <a:pt x="1236205" y="5080"/>
                  </a:moveTo>
                  <a:lnTo>
                    <a:pt x="8115" y="5080"/>
                  </a:lnTo>
                  <a:lnTo>
                    <a:pt x="1236205" y="5194"/>
                  </a:lnTo>
                  <a:close/>
                </a:path>
                <a:path w="1242695" h="273050">
                  <a:moveTo>
                    <a:pt x="1236218" y="0"/>
                  </a:moveTo>
                  <a:lnTo>
                    <a:pt x="8128" y="0"/>
                  </a:lnTo>
                  <a:lnTo>
                    <a:pt x="1236218" y="114"/>
                  </a:lnTo>
                  <a:close/>
                </a:path>
                <a:path w="1242695" h="273050">
                  <a:moveTo>
                    <a:pt x="1242060" y="270497"/>
                  </a:moveTo>
                  <a:lnTo>
                    <a:pt x="314312" y="270497"/>
                  </a:lnTo>
                  <a:lnTo>
                    <a:pt x="314312" y="271767"/>
                  </a:lnTo>
                  <a:lnTo>
                    <a:pt x="932802" y="271767"/>
                  </a:lnTo>
                  <a:lnTo>
                    <a:pt x="932802" y="273037"/>
                  </a:lnTo>
                  <a:lnTo>
                    <a:pt x="1240777" y="273037"/>
                  </a:lnTo>
                  <a:lnTo>
                    <a:pt x="1240777" y="271767"/>
                  </a:lnTo>
                  <a:lnTo>
                    <a:pt x="1242060" y="271767"/>
                  </a:lnTo>
                  <a:lnTo>
                    <a:pt x="1242060" y="270497"/>
                  </a:lnTo>
                  <a:close/>
                </a:path>
                <a:path w="1242695" h="273050">
                  <a:moveTo>
                    <a:pt x="1242072" y="265417"/>
                  </a:moveTo>
                  <a:lnTo>
                    <a:pt x="624840" y="265417"/>
                  </a:lnTo>
                  <a:lnTo>
                    <a:pt x="624840" y="264147"/>
                  </a:lnTo>
                  <a:lnTo>
                    <a:pt x="0" y="264147"/>
                  </a:lnTo>
                  <a:lnTo>
                    <a:pt x="0" y="265417"/>
                  </a:lnTo>
                  <a:lnTo>
                    <a:pt x="0" y="266687"/>
                  </a:lnTo>
                  <a:lnTo>
                    <a:pt x="1270" y="266687"/>
                  </a:lnTo>
                  <a:lnTo>
                    <a:pt x="1270" y="269227"/>
                  </a:lnTo>
                  <a:lnTo>
                    <a:pt x="1242060" y="269227"/>
                  </a:lnTo>
                  <a:lnTo>
                    <a:pt x="1242060" y="266687"/>
                  </a:lnTo>
                  <a:lnTo>
                    <a:pt x="1242072" y="265417"/>
                  </a:lnTo>
                  <a:close/>
                </a:path>
                <a:path w="1242695" h="273050">
                  <a:moveTo>
                    <a:pt x="1242580" y="127"/>
                  </a:moveTo>
                  <a:lnTo>
                    <a:pt x="1236218" y="114"/>
                  </a:lnTo>
                  <a:lnTo>
                    <a:pt x="1236218" y="2540"/>
                  </a:lnTo>
                  <a:lnTo>
                    <a:pt x="1242580" y="2540"/>
                  </a:lnTo>
                  <a:lnTo>
                    <a:pt x="1242580" y="127"/>
                  </a:lnTo>
                  <a:close/>
                </a:path>
              </a:pathLst>
            </a:custGeom>
            <a:solidFill>
              <a:srgbClr val="7C44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4844642" y="6215380"/>
              <a:ext cx="0" cy="228600"/>
            </a:xfrm>
            <a:custGeom>
              <a:avLst/>
              <a:gdLst/>
              <a:ahLst/>
              <a:cxnLst/>
              <a:rect l="l" t="t" r="r" b="b"/>
              <a:pathLst>
                <a:path h="228600">
                  <a:moveTo>
                    <a:pt x="0" y="0"/>
                  </a:moveTo>
                  <a:lnTo>
                    <a:pt x="0" y="228600"/>
                  </a:lnTo>
                </a:path>
              </a:pathLst>
            </a:custGeom>
            <a:ln w="6369">
              <a:solidFill>
                <a:srgbClr val="7C447E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3610498" y="5372100"/>
              <a:ext cx="0" cy="1069340"/>
            </a:xfrm>
            <a:custGeom>
              <a:avLst/>
              <a:gdLst/>
              <a:ahLst/>
              <a:cxnLst/>
              <a:rect l="l" t="t" r="r" b="b"/>
              <a:pathLst>
                <a:path h="1069339">
                  <a:moveTo>
                    <a:pt x="0" y="0"/>
                  </a:moveTo>
                  <a:lnTo>
                    <a:pt x="0" y="1069340"/>
                  </a:lnTo>
                </a:path>
              </a:pathLst>
            </a:custGeom>
            <a:ln w="9477">
              <a:solidFill>
                <a:srgbClr val="7C447E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3615664" y="5138419"/>
              <a:ext cx="1228725" cy="8890"/>
            </a:xfrm>
            <a:custGeom>
              <a:avLst/>
              <a:gdLst/>
              <a:ahLst/>
              <a:cxnLst/>
              <a:rect l="l" t="t" r="r" b="b"/>
              <a:pathLst>
                <a:path w="1228725" h="8889">
                  <a:moveTo>
                    <a:pt x="1228102" y="2540"/>
                  </a:moveTo>
                  <a:lnTo>
                    <a:pt x="921080" y="2540"/>
                  </a:lnTo>
                  <a:lnTo>
                    <a:pt x="921080" y="1270"/>
                  </a:lnTo>
                  <a:lnTo>
                    <a:pt x="614057" y="1270"/>
                  </a:lnTo>
                  <a:lnTo>
                    <a:pt x="25" y="0"/>
                  </a:lnTo>
                  <a:lnTo>
                    <a:pt x="12" y="1270"/>
                  </a:lnTo>
                  <a:lnTo>
                    <a:pt x="12" y="2540"/>
                  </a:lnTo>
                  <a:lnTo>
                    <a:pt x="12" y="6350"/>
                  </a:lnTo>
                  <a:lnTo>
                    <a:pt x="0" y="7620"/>
                  </a:lnTo>
                  <a:lnTo>
                    <a:pt x="613435" y="7620"/>
                  </a:lnTo>
                  <a:lnTo>
                    <a:pt x="613435" y="8890"/>
                  </a:lnTo>
                  <a:lnTo>
                    <a:pt x="1228102" y="8890"/>
                  </a:lnTo>
                  <a:lnTo>
                    <a:pt x="1228102" y="7620"/>
                  </a:lnTo>
                  <a:lnTo>
                    <a:pt x="1228102" y="6350"/>
                  </a:lnTo>
                  <a:lnTo>
                    <a:pt x="1228102" y="2540"/>
                  </a:lnTo>
                  <a:close/>
                </a:path>
              </a:pathLst>
            </a:custGeom>
            <a:solidFill>
              <a:srgbClr val="7D4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3618709" y="5146040"/>
              <a:ext cx="0" cy="151130"/>
            </a:xfrm>
            <a:custGeom>
              <a:avLst/>
              <a:gdLst/>
              <a:ahLst/>
              <a:cxnLst/>
              <a:rect l="l" t="t" r="r" b="b"/>
              <a:pathLst>
                <a:path h="151129">
                  <a:moveTo>
                    <a:pt x="0" y="0"/>
                  </a:moveTo>
                  <a:lnTo>
                    <a:pt x="0" y="151130"/>
                  </a:lnTo>
                </a:path>
              </a:pathLst>
            </a:custGeom>
            <a:ln w="6654">
              <a:solidFill>
                <a:srgbClr val="7D45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4839816" y="5147309"/>
              <a:ext cx="0" cy="148590"/>
            </a:xfrm>
            <a:custGeom>
              <a:avLst/>
              <a:gdLst/>
              <a:ahLst/>
              <a:cxnLst/>
              <a:rect l="l" t="t" r="r" b="b"/>
              <a:pathLst>
                <a:path h="148589">
                  <a:moveTo>
                    <a:pt x="0" y="0"/>
                  </a:moveTo>
                  <a:lnTo>
                    <a:pt x="0" y="148589"/>
                  </a:lnTo>
                </a:path>
              </a:pathLst>
            </a:custGeom>
            <a:ln w="7892">
              <a:solidFill>
                <a:srgbClr val="7D457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3614991" y="5300979"/>
              <a:ext cx="1228725" cy="193040"/>
            </a:xfrm>
            <a:custGeom>
              <a:avLst/>
              <a:gdLst/>
              <a:ahLst/>
              <a:cxnLst/>
              <a:rect l="l" t="t" r="r" b="b"/>
              <a:pathLst>
                <a:path w="1228725" h="193039">
                  <a:moveTo>
                    <a:pt x="342" y="19050"/>
                  </a:moveTo>
                  <a:lnTo>
                    <a:pt x="330" y="20320"/>
                  </a:lnTo>
                  <a:lnTo>
                    <a:pt x="342" y="19050"/>
                  </a:lnTo>
                  <a:close/>
                </a:path>
                <a:path w="1228725" h="193039">
                  <a:moveTo>
                    <a:pt x="6705" y="190500"/>
                  </a:moveTo>
                  <a:lnTo>
                    <a:pt x="12" y="190500"/>
                  </a:lnTo>
                  <a:lnTo>
                    <a:pt x="0" y="193040"/>
                  </a:lnTo>
                  <a:lnTo>
                    <a:pt x="6705" y="193040"/>
                  </a:lnTo>
                  <a:lnTo>
                    <a:pt x="6705" y="190500"/>
                  </a:lnTo>
                  <a:close/>
                </a:path>
                <a:path w="1228725" h="193039">
                  <a:moveTo>
                    <a:pt x="6705" y="186690"/>
                  </a:moveTo>
                  <a:lnTo>
                    <a:pt x="12" y="186690"/>
                  </a:lnTo>
                  <a:lnTo>
                    <a:pt x="12" y="189242"/>
                  </a:lnTo>
                  <a:lnTo>
                    <a:pt x="6705" y="189230"/>
                  </a:lnTo>
                  <a:lnTo>
                    <a:pt x="6705" y="186690"/>
                  </a:lnTo>
                  <a:close/>
                </a:path>
                <a:path w="1228725" h="193039">
                  <a:moveTo>
                    <a:pt x="6705" y="182880"/>
                  </a:moveTo>
                  <a:lnTo>
                    <a:pt x="25" y="182880"/>
                  </a:lnTo>
                  <a:lnTo>
                    <a:pt x="12" y="185432"/>
                  </a:lnTo>
                  <a:lnTo>
                    <a:pt x="6705" y="185420"/>
                  </a:lnTo>
                  <a:lnTo>
                    <a:pt x="6705" y="182880"/>
                  </a:lnTo>
                  <a:close/>
                </a:path>
                <a:path w="1228725" h="193039">
                  <a:moveTo>
                    <a:pt x="6718" y="179070"/>
                  </a:moveTo>
                  <a:lnTo>
                    <a:pt x="25" y="179070"/>
                  </a:lnTo>
                  <a:lnTo>
                    <a:pt x="25" y="181610"/>
                  </a:lnTo>
                  <a:lnTo>
                    <a:pt x="6718" y="181610"/>
                  </a:lnTo>
                  <a:lnTo>
                    <a:pt x="6718" y="179070"/>
                  </a:lnTo>
                  <a:close/>
                </a:path>
                <a:path w="1228725" h="193039">
                  <a:moveTo>
                    <a:pt x="6718" y="175260"/>
                  </a:moveTo>
                  <a:lnTo>
                    <a:pt x="38" y="175260"/>
                  </a:lnTo>
                  <a:lnTo>
                    <a:pt x="38" y="177812"/>
                  </a:lnTo>
                  <a:lnTo>
                    <a:pt x="6718" y="177812"/>
                  </a:lnTo>
                  <a:lnTo>
                    <a:pt x="6718" y="175260"/>
                  </a:lnTo>
                  <a:close/>
                </a:path>
                <a:path w="1228725" h="193039">
                  <a:moveTo>
                    <a:pt x="6731" y="158750"/>
                  </a:moveTo>
                  <a:lnTo>
                    <a:pt x="63" y="158750"/>
                  </a:lnTo>
                  <a:lnTo>
                    <a:pt x="63" y="161290"/>
                  </a:lnTo>
                  <a:lnTo>
                    <a:pt x="6731" y="161290"/>
                  </a:lnTo>
                  <a:lnTo>
                    <a:pt x="6731" y="158750"/>
                  </a:lnTo>
                  <a:close/>
                </a:path>
                <a:path w="1228725" h="193039">
                  <a:moveTo>
                    <a:pt x="6743" y="143510"/>
                  </a:moveTo>
                  <a:lnTo>
                    <a:pt x="101" y="143510"/>
                  </a:lnTo>
                  <a:lnTo>
                    <a:pt x="76" y="157492"/>
                  </a:lnTo>
                  <a:lnTo>
                    <a:pt x="6731" y="157492"/>
                  </a:lnTo>
                  <a:lnTo>
                    <a:pt x="6743" y="143510"/>
                  </a:lnTo>
                  <a:close/>
                </a:path>
                <a:path w="1228725" h="193039">
                  <a:moveTo>
                    <a:pt x="6781" y="115570"/>
                  </a:moveTo>
                  <a:lnTo>
                    <a:pt x="152" y="115570"/>
                  </a:lnTo>
                  <a:lnTo>
                    <a:pt x="101" y="142240"/>
                  </a:lnTo>
                  <a:lnTo>
                    <a:pt x="6756" y="142240"/>
                  </a:lnTo>
                  <a:lnTo>
                    <a:pt x="6781" y="115570"/>
                  </a:lnTo>
                  <a:close/>
                </a:path>
                <a:path w="1228725" h="193039">
                  <a:moveTo>
                    <a:pt x="6781" y="109220"/>
                  </a:moveTo>
                  <a:lnTo>
                    <a:pt x="165" y="109220"/>
                  </a:lnTo>
                  <a:lnTo>
                    <a:pt x="165" y="111760"/>
                  </a:lnTo>
                  <a:lnTo>
                    <a:pt x="152" y="114312"/>
                  </a:lnTo>
                  <a:lnTo>
                    <a:pt x="6781" y="114300"/>
                  </a:lnTo>
                  <a:lnTo>
                    <a:pt x="6781" y="111760"/>
                  </a:lnTo>
                  <a:lnTo>
                    <a:pt x="6781" y="109220"/>
                  </a:lnTo>
                  <a:close/>
                </a:path>
                <a:path w="1228725" h="193039">
                  <a:moveTo>
                    <a:pt x="6807" y="87630"/>
                  </a:moveTo>
                  <a:lnTo>
                    <a:pt x="203" y="87630"/>
                  </a:lnTo>
                  <a:lnTo>
                    <a:pt x="165" y="107950"/>
                  </a:lnTo>
                  <a:lnTo>
                    <a:pt x="6781" y="107962"/>
                  </a:lnTo>
                  <a:lnTo>
                    <a:pt x="6807" y="87630"/>
                  </a:lnTo>
                  <a:close/>
                </a:path>
                <a:path w="1228725" h="193039">
                  <a:moveTo>
                    <a:pt x="6807" y="81280"/>
                  </a:moveTo>
                  <a:lnTo>
                    <a:pt x="215" y="81280"/>
                  </a:lnTo>
                  <a:lnTo>
                    <a:pt x="215" y="86372"/>
                  </a:lnTo>
                  <a:lnTo>
                    <a:pt x="6807" y="86372"/>
                  </a:lnTo>
                  <a:lnTo>
                    <a:pt x="6807" y="81280"/>
                  </a:lnTo>
                  <a:close/>
                </a:path>
                <a:path w="1228725" h="193039">
                  <a:moveTo>
                    <a:pt x="6832" y="59690"/>
                  </a:moveTo>
                  <a:lnTo>
                    <a:pt x="266" y="59690"/>
                  </a:lnTo>
                  <a:lnTo>
                    <a:pt x="215" y="80022"/>
                  </a:lnTo>
                  <a:lnTo>
                    <a:pt x="6807" y="80022"/>
                  </a:lnTo>
                  <a:lnTo>
                    <a:pt x="6832" y="59690"/>
                  </a:lnTo>
                  <a:close/>
                </a:path>
                <a:path w="1228725" h="193039">
                  <a:moveTo>
                    <a:pt x="6832" y="52070"/>
                  </a:moveTo>
                  <a:lnTo>
                    <a:pt x="279" y="52070"/>
                  </a:lnTo>
                  <a:lnTo>
                    <a:pt x="266" y="58432"/>
                  </a:lnTo>
                  <a:lnTo>
                    <a:pt x="6832" y="58420"/>
                  </a:lnTo>
                  <a:lnTo>
                    <a:pt x="6832" y="52070"/>
                  </a:lnTo>
                  <a:close/>
                </a:path>
                <a:path w="1228725" h="193039">
                  <a:moveTo>
                    <a:pt x="6845" y="41910"/>
                  </a:moveTo>
                  <a:lnTo>
                    <a:pt x="292" y="41910"/>
                  </a:lnTo>
                  <a:lnTo>
                    <a:pt x="279" y="50812"/>
                  </a:lnTo>
                  <a:lnTo>
                    <a:pt x="6845" y="50812"/>
                  </a:lnTo>
                  <a:lnTo>
                    <a:pt x="6845" y="41910"/>
                  </a:lnTo>
                  <a:close/>
                </a:path>
                <a:path w="1228725" h="193039">
                  <a:moveTo>
                    <a:pt x="6858" y="29210"/>
                  </a:moveTo>
                  <a:lnTo>
                    <a:pt x="317" y="29210"/>
                  </a:lnTo>
                  <a:lnTo>
                    <a:pt x="304" y="40640"/>
                  </a:lnTo>
                  <a:lnTo>
                    <a:pt x="6845" y="40640"/>
                  </a:lnTo>
                  <a:lnTo>
                    <a:pt x="6858" y="29210"/>
                  </a:lnTo>
                  <a:close/>
                </a:path>
                <a:path w="1228725" h="193039">
                  <a:moveTo>
                    <a:pt x="6870" y="21590"/>
                  </a:moveTo>
                  <a:lnTo>
                    <a:pt x="330" y="21590"/>
                  </a:lnTo>
                  <a:lnTo>
                    <a:pt x="330" y="25400"/>
                  </a:lnTo>
                  <a:lnTo>
                    <a:pt x="317" y="27940"/>
                  </a:lnTo>
                  <a:lnTo>
                    <a:pt x="6858" y="27940"/>
                  </a:lnTo>
                  <a:lnTo>
                    <a:pt x="6870" y="25412"/>
                  </a:lnTo>
                  <a:lnTo>
                    <a:pt x="3594" y="25412"/>
                  </a:lnTo>
                  <a:lnTo>
                    <a:pt x="6870" y="25400"/>
                  </a:lnTo>
                  <a:lnTo>
                    <a:pt x="6870" y="21590"/>
                  </a:lnTo>
                  <a:close/>
                </a:path>
                <a:path w="1228725" h="193039">
                  <a:moveTo>
                    <a:pt x="613867" y="2540"/>
                  </a:moveTo>
                  <a:lnTo>
                    <a:pt x="6883" y="2540"/>
                  </a:lnTo>
                  <a:lnTo>
                    <a:pt x="6896" y="0"/>
                  </a:lnTo>
                  <a:lnTo>
                    <a:pt x="381" y="0"/>
                  </a:lnTo>
                  <a:lnTo>
                    <a:pt x="368" y="2540"/>
                  </a:lnTo>
                  <a:lnTo>
                    <a:pt x="368" y="3810"/>
                  </a:lnTo>
                  <a:lnTo>
                    <a:pt x="355" y="19050"/>
                  </a:lnTo>
                  <a:lnTo>
                    <a:pt x="6883" y="19050"/>
                  </a:lnTo>
                  <a:lnTo>
                    <a:pt x="6883" y="3810"/>
                  </a:lnTo>
                  <a:lnTo>
                    <a:pt x="613867" y="3810"/>
                  </a:lnTo>
                  <a:lnTo>
                    <a:pt x="613867" y="2540"/>
                  </a:lnTo>
                  <a:close/>
                </a:path>
                <a:path w="1228725" h="193039">
                  <a:moveTo>
                    <a:pt x="614210" y="110490"/>
                  </a:moveTo>
                  <a:lnTo>
                    <a:pt x="613714" y="110490"/>
                  </a:lnTo>
                  <a:lnTo>
                    <a:pt x="613714" y="111760"/>
                  </a:lnTo>
                  <a:lnTo>
                    <a:pt x="614210" y="111760"/>
                  </a:lnTo>
                  <a:lnTo>
                    <a:pt x="614210" y="110490"/>
                  </a:lnTo>
                  <a:close/>
                </a:path>
                <a:path w="1228725" h="193039">
                  <a:moveTo>
                    <a:pt x="1220508" y="179070"/>
                  </a:moveTo>
                  <a:lnTo>
                    <a:pt x="6718" y="177812"/>
                  </a:lnTo>
                  <a:lnTo>
                    <a:pt x="6718" y="179070"/>
                  </a:lnTo>
                  <a:lnTo>
                    <a:pt x="1220508" y="179070"/>
                  </a:lnTo>
                  <a:close/>
                </a:path>
                <a:path w="1228725" h="193039">
                  <a:moveTo>
                    <a:pt x="1220520" y="175260"/>
                  </a:moveTo>
                  <a:lnTo>
                    <a:pt x="6718" y="173990"/>
                  </a:lnTo>
                  <a:lnTo>
                    <a:pt x="6718" y="175260"/>
                  </a:lnTo>
                  <a:lnTo>
                    <a:pt x="1220520" y="175260"/>
                  </a:lnTo>
                  <a:close/>
                </a:path>
                <a:path w="1228725" h="193039">
                  <a:moveTo>
                    <a:pt x="1220533" y="170180"/>
                  </a:moveTo>
                  <a:lnTo>
                    <a:pt x="6718" y="168922"/>
                  </a:lnTo>
                  <a:lnTo>
                    <a:pt x="3378" y="168922"/>
                  </a:lnTo>
                  <a:lnTo>
                    <a:pt x="6718" y="168910"/>
                  </a:lnTo>
                  <a:lnTo>
                    <a:pt x="6731" y="162560"/>
                  </a:lnTo>
                  <a:lnTo>
                    <a:pt x="63" y="162560"/>
                  </a:lnTo>
                  <a:lnTo>
                    <a:pt x="50" y="168910"/>
                  </a:lnTo>
                  <a:lnTo>
                    <a:pt x="38" y="173990"/>
                  </a:lnTo>
                  <a:lnTo>
                    <a:pt x="6718" y="173990"/>
                  </a:lnTo>
                  <a:lnTo>
                    <a:pt x="6718" y="170180"/>
                  </a:lnTo>
                  <a:lnTo>
                    <a:pt x="1220533" y="170180"/>
                  </a:lnTo>
                  <a:close/>
                </a:path>
                <a:path w="1228725" h="193039">
                  <a:moveTo>
                    <a:pt x="1220546" y="162560"/>
                  </a:moveTo>
                  <a:lnTo>
                    <a:pt x="6731" y="161290"/>
                  </a:lnTo>
                  <a:lnTo>
                    <a:pt x="6731" y="162560"/>
                  </a:lnTo>
                  <a:lnTo>
                    <a:pt x="1220546" y="162560"/>
                  </a:lnTo>
                  <a:close/>
                </a:path>
                <a:path w="1228725" h="193039">
                  <a:moveTo>
                    <a:pt x="1220546" y="158750"/>
                  </a:moveTo>
                  <a:lnTo>
                    <a:pt x="6731" y="157492"/>
                  </a:lnTo>
                  <a:lnTo>
                    <a:pt x="6731" y="158750"/>
                  </a:lnTo>
                  <a:lnTo>
                    <a:pt x="1220546" y="158750"/>
                  </a:lnTo>
                  <a:close/>
                </a:path>
                <a:path w="1228725" h="193039">
                  <a:moveTo>
                    <a:pt x="1220584" y="142240"/>
                  </a:moveTo>
                  <a:lnTo>
                    <a:pt x="6756" y="142240"/>
                  </a:lnTo>
                  <a:lnTo>
                    <a:pt x="6743" y="143510"/>
                  </a:lnTo>
                  <a:lnTo>
                    <a:pt x="1220584" y="142240"/>
                  </a:lnTo>
                  <a:close/>
                </a:path>
                <a:path w="1228725" h="193039">
                  <a:moveTo>
                    <a:pt x="1220647" y="109220"/>
                  </a:moveTo>
                  <a:lnTo>
                    <a:pt x="6781" y="107962"/>
                  </a:lnTo>
                  <a:lnTo>
                    <a:pt x="6781" y="109220"/>
                  </a:lnTo>
                  <a:lnTo>
                    <a:pt x="1220647" y="109220"/>
                  </a:lnTo>
                  <a:close/>
                </a:path>
                <a:path w="1228725" h="193039">
                  <a:moveTo>
                    <a:pt x="1220685" y="87630"/>
                  </a:moveTo>
                  <a:lnTo>
                    <a:pt x="6807" y="86372"/>
                  </a:lnTo>
                  <a:lnTo>
                    <a:pt x="6807" y="87630"/>
                  </a:lnTo>
                  <a:lnTo>
                    <a:pt x="1220685" y="87630"/>
                  </a:lnTo>
                  <a:close/>
                </a:path>
                <a:path w="1228725" h="193039">
                  <a:moveTo>
                    <a:pt x="1220698" y="81280"/>
                  </a:moveTo>
                  <a:lnTo>
                    <a:pt x="6807" y="80022"/>
                  </a:lnTo>
                  <a:lnTo>
                    <a:pt x="6807" y="81280"/>
                  </a:lnTo>
                  <a:lnTo>
                    <a:pt x="1220698" y="81280"/>
                  </a:lnTo>
                  <a:close/>
                </a:path>
                <a:path w="1228725" h="193039">
                  <a:moveTo>
                    <a:pt x="1220711" y="72390"/>
                  </a:moveTo>
                  <a:lnTo>
                    <a:pt x="6819" y="72390"/>
                  </a:lnTo>
                  <a:lnTo>
                    <a:pt x="6819" y="73660"/>
                  </a:lnTo>
                  <a:lnTo>
                    <a:pt x="1220711" y="72390"/>
                  </a:lnTo>
                  <a:close/>
                </a:path>
                <a:path w="1228725" h="193039">
                  <a:moveTo>
                    <a:pt x="1220762" y="52070"/>
                  </a:moveTo>
                  <a:lnTo>
                    <a:pt x="6845" y="50812"/>
                  </a:lnTo>
                  <a:lnTo>
                    <a:pt x="6832" y="52070"/>
                  </a:lnTo>
                  <a:lnTo>
                    <a:pt x="1220762" y="52070"/>
                  </a:lnTo>
                  <a:close/>
                </a:path>
                <a:path w="1228725" h="193039">
                  <a:moveTo>
                    <a:pt x="1220774" y="40640"/>
                  </a:moveTo>
                  <a:lnTo>
                    <a:pt x="6858" y="39382"/>
                  </a:lnTo>
                  <a:lnTo>
                    <a:pt x="6845" y="40640"/>
                  </a:lnTo>
                  <a:lnTo>
                    <a:pt x="6845" y="41910"/>
                  </a:lnTo>
                  <a:lnTo>
                    <a:pt x="1220774" y="40640"/>
                  </a:lnTo>
                  <a:close/>
                </a:path>
                <a:path w="1228725" h="193039">
                  <a:moveTo>
                    <a:pt x="1220800" y="29210"/>
                  </a:moveTo>
                  <a:lnTo>
                    <a:pt x="6858" y="27940"/>
                  </a:lnTo>
                  <a:lnTo>
                    <a:pt x="6858" y="29210"/>
                  </a:lnTo>
                  <a:lnTo>
                    <a:pt x="1220800" y="29210"/>
                  </a:lnTo>
                  <a:close/>
                </a:path>
                <a:path w="1228725" h="193039">
                  <a:moveTo>
                    <a:pt x="1220812" y="26670"/>
                  </a:moveTo>
                  <a:lnTo>
                    <a:pt x="6870" y="25412"/>
                  </a:lnTo>
                  <a:lnTo>
                    <a:pt x="6870" y="26670"/>
                  </a:lnTo>
                  <a:lnTo>
                    <a:pt x="1220812" y="26670"/>
                  </a:lnTo>
                  <a:close/>
                </a:path>
                <a:path w="1228725" h="193039">
                  <a:moveTo>
                    <a:pt x="1220825" y="21590"/>
                  </a:moveTo>
                  <a:lnTo>
                    <a:pt x="6870" y="20332"/>
                  </a:lnTo>
                  <a:lnTo>
                    <a:pt x="6870" y="21590"/>
                  </a:lnTo>
                  <a:lnTo>
                    <a:pt x="1220825" y="21590"/>
                  </a:lnTo>
                  <a:close/>
                </a:path>
                <a:path w="1228725" h="193039">
                  <a:moveTo>
                    <a:pt x="1220825" y="20320"/>
                  </a:moveTo>
                  <a:lnTo>
                    <a:pt x="6870" y="19062"/>
                  </a:lnTo>
                  <a:lnTo>
                    <a:pt x="6870" y="20320"/>
                  </a:lnTo>
                  <a:lnTo>
                    <a:pt x="1220825" y="20320"/>
                  </a:lnTo>
                  <a:close/>
                </a:path>
                <a:path w="1228725" h="193039">
                  <a:moveTo>
                    <a:pt x="1228128" y="175260"/>
                  </a:moveTo>
                  <a:lnTo>
                    <a:pt x="1220520" y="175260"/>
                  </a:lnTo>
                  <a:lnTo>
                    <a:pt x="1220508" y="179070"/>
                  </a:lnTo>
                  <a:lnTo>
                    <a:pt x="1220508" y="182880"/>
                  </a:lnTo>
                  <a:lnTo>
                    <a:pt x="1220495" y="186690"/>
                  </a:lnTo>
                  <a:lnTo>
                    <a:pt x="1220482" y="190500"/>
                  </a:lnTo>
                  <a:lnTo>
                    <a:pt x="1220482" y="193040"/>
                  </a:lnTo>
                  <a:lnTo>
                    <a:pt x="1228090" y="193040"/>
                  </a:lnTo>
                  <a:lnTo>
                    <a:pt x="1228102" y="190500"/>
                  </a:lnTo>
                  <a:lnTo>
                    <a:pt x="1228102" y="186690"/>
                  </a:lnTo>
                  <a:lnTo>
                    <a:pt x="1228115" y="182880"/>
                  </a:lnTo>
                  <a:lnTo>
                    <a:pt x="1228128" y="179070"/>
                  </a:lnTo>
                  <a:lnTo>
                    <a:pt x="1228128" y="175260"/>
                  </a:lnTo>
                  <a:close/>
                </a:path>
                <a:path w="1228725" h="193039">
                  <a:moveTo>
                    <a:pt x="1228153" y="162560"/>
                  </a:moveTo>
                  <a:lnTo>
                    <a:pt x="1220546" y="162560"/>
                  </a:lnTo>
                  <a:lnTo>
                    <a:pt x="1220533" y="170180"/>
                  </a:lnTo>
                  <a:lnTo>
                    <a:pt x="1220520" y="173990"/>
                  </a:lnTo>
                  <a:lnTo>
                    <a:pt x="1228128" y="173990"/>
                  </a:lnTo>
                  <a:lnTo>
                    <a:pt x="1228140" y="170180"/>
                  </a:lnTo>
                  <a:lnTo>
                    <a:pt x="1228153" y="162560"/>
                  </a:lnTo>
                  <a:close/>
                </a:path>
                <a:path w="1228725" h="193039">
                  <a:moveTo>
                    <a:pt x="1228191" y="143510"/>
                  </a:moveTo>
                  <a:lnTo>
                    <a:pt x="1220584" y="143510"/>
                  </a:lnTo>
                  <a:lnTo>
                    <a:pt x="1220546" y="158750"/>
                  </a:lnTo>
                  <a:lnTo>
                    <a:pt x="1220546" y="161290"/>
                  </a:lnTo>
                  <a:lnTo>
                    <a:pt x="1228153" y="161290"/>
                  </a:lnTo>
                  <a:lnTo>
                    <a:pt x="1228166" y="158750"/>
                  </a:lnTo>
                  <a:lnTo>
                    <a:pt x="1228191" y="143510"/>
                  </a:lnTo>
                  <a:close/>
                </a:path>
                <a:path w="1228725" h="193039">
                  <a:moveTo>
                    <a:pt x="1228255" y="111760"/>
                  </a:moveTo>
                  <a:lnTo>
                    <a:pt x="1220647" y="111760"/>
                  </a:lnTo>
                  <a:lnTo>
                    <a:pt x="1220635" y="115570"/>
                  </a:lnTo>
                  <a:lnTo>
                    <a:pt x="1220584" y="142240"/>
                  </a:lnTo>
                  <a:lnTo>
                    <a:pt x="1228191" y="142240"/>
                  </a:lnTo>
                  <a:lnTo>
                    <a:pt x="1228242" y="115570"/>
                  </a:lnTo>
                  <a:lnTo>
                    <a:pt x="1228255" y="111760"/>
                  </a:lnTo>
                  <a:close/>
                </a:path>
                <a:path w="1228725" h="193039">
                  <a:moveTo>
                    <a:pt x="1228394" y="40640"/>
                  </a:moveTo>
                  <a:lnTo>
                    <a:pt x="1220774" y="40652"/>
                  </a:lnTo>
                  <a:lnTo>
                    <a:pt x="1220762" y="52070"/>
                  </a:lnTo>
                  <a:lnTo>
                    <a:pt x="1220749" y="59690"/>
                  </a:lnTo>
                  <a:lnTo>
                    <a:pt x="1220711" y="72390"/>
                  </a:lnTo>
                  <a:lnTo>
                    <a:pt x="1220698" y="81280"/>
                  </a:lnTo>
                  <a:lnTo>
                    <a:pt x="1220685" y="87630"/>
                  </a:lnTo>
                  <a:lnTo>
                    <a:pt x="1220647" y="109220"/>
                  </a:lnTo>
                  <a:lnTo>
                    <a:pt x="1220647" y="110490"/>
                  </a:lnTo>
                  <a:lnTo>
                    <a:pt x="1228255" y="110490"/>
                  </a:lnTo>
                  <a:lnTo>
                    <a:pt x="1228255" y="109220"/>
                  </a:lnTo>
                  <a:lnTo>
                    <a:pt x="1228305" y="87630"/>
                  </a:lnTo>
                  <a:lnTo>
                    <a:pt x="1228318" y="81280"/>
                  </a:lnTo>
                  <a:lnTo>
                    <a:pt x="1228356" y="59690"/>
                  </a:lnTo>
                  <a:lnTo>
                    <a:pt x="1228369" y="52070"/>
                  </a:lnTo>
                  <a:lnTo>
                    <a:pt x="1228394" y="40640"/>
                  </a:lnTo>
                  <a:close/>
                </a:path>
                <a:path w="1228725" h="193039">
                  <a:moveTo>
                    <a:pt x="1228420" y="29210"/>
                  </a:moveTo>
                  <a:lnTo>
                    <a:pt x="1220800" y="29210"/>
                  </a:lnTo>
                  <a:lnTo>
                    <a:pt x="1220787" y="40640"/>
                  </a:lnTo>
                  <a:lnTo>
                    <a:pt x="1228394" y="40640"/>
                  </a:lnTo>
                  <a:lnTo>
                    <a:pt x="1228420" y="29210"/>
                  </a:lnTo>
                  <a:close/>
                </a:path>
                <a:path w="1228725" h="193039">
                  <a:moveTo>
                    <a:pt x="1228471" y="0"/>
                  </a:moveTo>
                  <a:lnTo>
                    <a:pt x="1220863" y="0"/>
                  </a:lnTo>
                  <a:lnTo>
                    <a:pt x="1220851" y="2540"/>
                  </a:lnTo>
                  <a:lnTo>
                    <a:pt x="1220825" y="20320"/>
                  </a:lnTo>
                  <a:lnTo>
                    <a:pt x="1220825" y="21590"/>
                  </a:lnTo>
                  <a:lnTo>
                    <a:pt x="1220812" y="26670"/>
                  </a:lnTo>
                  <a:lnTo>
                    <a:pt x="1220800" y="27940"/>
                  </a:lnTo>
                  <a:lnTo>
                    <a:pt x="1228420" y="27940"/>
                  </a:lnTo>
                  <a:lnTo>
                    <a:pt x="1228420" y="26670"/>
                  </a:lnTo>
                  <a:lnTo>
                    <a:pt x="1228432" y="21590"/>
                  </a:lnTo>
                  <a:lnTo>
                    <a:pt x="1228432" y="20320"/>
                  </a:lnTo>
                  <a:lnTo>
                    <a:pt x="1228471" y="2540"/>
                  </a:lnTo>
                  <a:lnTo>
                    <a:pt x="1228471" y="0"/>
                  </a:lnTo>
                  <a:close/>
                </a:path>
              </a:pathLst>
            </a:custGeom>
            <a:solidFill>
              <a:srgbClr val="7D4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3613150" y="5294629"/>
              <a:ext cx="1230630" cy="1149985"/>
            </a:xfrm>
            <a:custGeom>
              <a:avLst/>
              <a:gdLst/>
              <a:ahLst/>
              <a:cxnLst/>
              <a:rect l="l" t="t" r="r" b="b"/>
              <a:pathLst>
                <a:path w="1230629" h="1149985">
                  <a:moveTo>
                    <a:pt x="2235" y="0"/>
                  </a:moveTo>
                  <a:lnTo>
                    <a:pt x="2222" y="1270"/>
                  </a:lnTo>
                  <a:lnTo>
                    <a:pt x="2235" y="0"/>
                  </a:lnTo>
                  <a:close/>
                </a:path>
                <a:path w="1230629" h="1149985">
                  <a:moveTo>
                    <a:pt x="8445" y="300990"/>
                  </a:moveTo>
                  <a:lnTo>
                    <a:pt x="1651" y="300990"/>
                  </a:lnTo>
                  <a:lnTo>
                    <a:pt x="1638" y="304800"/>
                  </a:lnTo>
                  <a:lnTo>
                    <a:pt x="8432" y="304812"/>
                  </a:lnTo>
                  <a:lnTo>
                    <a:pt x="8445" y="300990"/>
                  </a:lnTo>
                  <a:close/>
                </a:path>
                <a:path w="1230629" h="1149985">
                  <a:moveTo>
                    <a:pt x="8458" y="285750"/>
                  </a:moveTo>
                  <a:lnTo>
                    <a:pt x="1676" y="285750"/>
                  </a:lnTo>
                  <a:lnTo>
                    <a:pt x="1663" y="290830"/>
                  </a:lnTo>
                  <a:lnTo>
                    <a:pt x="1651" y="299720"/>
                  </a:lnTo>
                  <a:lnTo>
                    <a:pt x="8445" y="299732"/>
                  </a:lnTo>
                  <a:lnTo>
                    <a:pt x="8458" y="290830"/>
                  </a:lnTo>
                  <a:lnTo>
                    <a:pt x="8458" y="285750"/>
                  </a:lnTo>
                  <a:close/>
                </a:path>
                <a:path w="1230629" h="1149985">
                  <a:moveTo>
                    <a:pt x="8458" y="280670"/>
                  </a:moveTo>
                  <a:lnTo>
                    <a:pt x="1689" y="280670"/>
                  </a:lnTo>
                  <a:lnTo>
                    <a:pt x="1676" y="284480"/>
                  </a:lnTo>
                  <a:lnTo>
                    <a:pt x="8458" y="284480"/>
                  </a:lnTo>
                  <a:lnTo>
                    <a:pt x="8458" y="280670"/>
                  </a:lnTo>
                  <a:close/>
                </a:path>
                <a:path w="1230629" h="1149985">
                  <a:moveTo>
                    <a:pt x="8470" y="275590"/>
                  </a:moveTo>
                  <a:lnTo>
                    <a:pt x="1689" y="275590"/>
                  </a:lnTo>
                  <a:lnTo>
                    <a:pt x="1689" y="279400"/>
                  </a:lnTo>
                  <a:lnTo>
                    <a:pt x="8458" y="279412"/>
                  </a:lnTo>
                  <a:lnTo>
                    <a:pt x="8470" y="275590"/>
                  </a:lnTo>
                  <a:close/>
                </a:path>
                <a:path w="1230629" h="1149985">
                  <a:moveTo>
                    <a:pt x="8483" y="260350"/>
                  </a:moveTo>
                  <a:lnTo>
                    <a:pt x="1727" y="260350"/>
                  </a:lnTo>
                  <a:lnTo>
                    <a:pt x="1701" y="274332"/>
                  </a:lnTo>
                  <a:lnTo>
                    <a:pt x="8470" y="274332"/>
                  </a:lnTo>
                  <a:lnTo>
                    <a:pt x="8483" y="260350"/>
                  </a:lnTo>
                  <a:close/>
                </a:path>
                <a:path w="1230629" h="1149985">
                  <a:moveTo>
                    <a:pt x="8737" y="3810"/>
                  </a:moveTo>
                  <a:lnTo>
                    <a:pt x="2222" y="3810"/>
                  </a:lnTo>
                  <a:lnTo>
                    <a:pt x="2222" y="5092"/>
                  </a:lnTo>
                  <a:lnTo>
                    <a:pt x="8737" y="5092"/>
                  </a:lnTo>
                  <a:lnTo>
                    <a:pt x="8737" y="3810"/>
                  </a:lnTo>
                  <a:close/>
                </a:path>
                <a:path w="1230629" h="1149985">
                  <a:moveTo>
                    <a:pt x="1221968" y="378460"/>
                  </a:moveTo>
                  <a:lnTo>
                    <a:pt x="615353" y="377837"/>
                  </a:lnTo>
                  <a:lnTo>
                    <a:pt x="8432" y="378460"/>
                  </a:lnTo>
                  <a:lnTo>
                    <a:pt x="1221968" y="378460"/>
                  </a:lnTo>
                  <a:close/>
                </a:path>
                <a:path w="1230629" h="1149985">
                  <a:moveTo>
                    <a:pt x="1222044" y="306070"/>
                  </a:moveTo>
                  <a:lnTo>
                    <a:pt x="8432" y="304812"/>
                  </a:lnTo>
                  <a:lnTo>
                    <a:pt x="8432" y="306070"/>
                  </a:lnTo>
                  <a:lnTo>
                    <a:pt x="1222044" y="306070"/>
                  </a:lnTo>
                  <a:close/>
                </a:path>
                <a:path w="1230629" h="1149985">
                  <a:moveTo>
                    <a:pt x="1222121" y="300990"/>
                  </a:moveTo>
                  <a:lnTo>
                    <a:pt x="8445" y="299732"/>
                  </a:lnTo>
                  <a:lnTo>
                    <a:pt x="8445" y="300990"/>
                  </a:lnTo>
                  <a:lnTo>
                    <a:pt x="1222121" y="300990"/>
                  </a:lnTo>
                  <a:close/>
                </a:path>
                <a:path w="1230629" h="1149985">
                  <a:moveTo>
                    <a:pt x="1222159" y="284480"/>
                  </a:moveTo>
                  <a:lnTo>
                    <a:pt x="8458" y="284480"/>
                  </a:lnTo>
                  <a:lnTo>
                    <a:pt x="8458" y="285750"/>
                  </a:lnTo>
                  <a:lnTo>
                    <a:pt x="1222159" y="284480"/>
                  </a:lnTo>
                  <a:close/>
                </a:path>
                <a:path w="1230629" h="1149985">
                  <a:moveTo>
                    <a:pt x="1222159" y="280670"/>
                  </a:moveTo>
                  <a:lnTo>
                    <a:pt x="8458" y="279412"/>
                  </a:lnTo>
                  <a:lnTo>
                    <a:pt x="8458" y="280670"/>
                  </a:lnTo>
                  <a:lnTo>
                    <a:pt x="1222159" y="280670"/>
                  </a:lnTo>
                  <a:close/>
                </a:path>
                <a:path w="1230629" h="1149985">
                  <a:moveTo>
                    <a:pt x="1222171" y="275590"/>
                  </a:moveTo>
                  <a:lnTo>
                    <a:pt x="8470" y="274332"/>
                  </a:lnTo>
                  <a:lnTo>
                    <a:pt x="8470" y="275590"/>
                  </a:lnTo>
                  <a:lnTo>
                    <a:pt x="1222171" y="275590"/>
                  </a:lnTo>
                  <a:close/>
                </a:path>
                <a:path w="1230629" h="1149985">
                  <a:moveTo>
                    <a:pt x="1222705" y="6350"/>
                  </a:moveTo>
                  <a:lnTo>
                    <a:pt x="8737" y="5092"/>
                  </a:lnTo>
                  <a:lnTo>
                    <a:pt x="8737" y="6350"/>
                  </a:lnTo>
                  <a:lnTo>
                    <a:pt x="1222705" y="6350"/>
                  </a:lnTo>
                  <a:close/>
                </a:path>
                <a:path w="1230629" h="1149985">
                  <a:moveTo>
                    <a:pt x="1222717" y="1270"/>
                  </a:moveTo>
                  <a:lnTo>
                    <a:pt x="8737" y="12"/>
                  </a:lnTo>
                  <a:lnTo>
                    <a:pt x="8737" y="1270"/>
                  </a:lnTo>
                  <a:lnTo>
                    <a:pt x="1222717" y="1270"/>
                  </a:lnTo>
                  <a:close/>
                </a:path>
                <a:path w="1230629" h="1149985">
                  <a:moveTo>
                    <a:pt x="1228090" y="1148080"/>
                  </a:moveTo>
                  <a:lnTo>
                    <a:pt x="0" y="1148080"/>
                  </a:lnTo>
                  <a:lnTo>
                    <a:pt x="1228090" y="1149362"/>
                  </a:lnTo>
                  <a:lnTo>
                    <a:pt x="1228090" y="1148080"/>
                  </a:lnTo>
                  <a:close/>
                </a:path>
                <a:path w="1230629" h="1149985">
                  <a:moveTo>
                    <a:pt x="1228090" y="1143000"/>
                  </a:moveTo>
                  <a:lnTo>
                    <a:pt x="917244" y="1143000"/>
                  </a:lnTo>
                  <a:lnTo>
                    <a:pt x="917244" y="1141730"/>
                  </a:lnTo>
                  <a:lnTo>
                    <a:pt x="0" y="1141730"/>
                  </a:lnTo>
                  <a:lnTo>
                    <a:pt x="0" y="1143000"/>
                  </a:lnTo>
                  <a:lnTo>
                    <a:pt x="0" y="1146810"/>
                  </a:lnTo>
                  <a:lnTo>
                    <a:pt x="1228090" y="1146810"/>
                  </a:lnTo>
                  <a:lnTo>
                    <a:pt x="1228090" y="1143000"/>
                  </a:lnTo>
                  <a:close/>
                </a:path>
                <a:path w="1230629" h="1149985">
                  <a:moveTo>
                    <a:pt x="1228763" y="798969"/>
                  </a:moveTo>
                  <a:lnTo>
                    <a:pt x="1221143" y="798957"/>
                  </a:lnTo>
                  <a:lnTo>
                    <a:pt x="1221105" y="814082"/>
                  </a:lnTo>
                  <a:lnTo>
                    <a:pt x="1228737" y="814082"/>
                  </a:lnTo>
                  <a:lnTo>
                    <a:pt x="1228763" y="798969"/>
                  </a:lnTo>
                  <a:close/>
                </a:path>
                <a:path w="1230629" h="1149985">
                  <a:moveTo>
                    <a:pt x="1229588" y="378460"/>
                  </a:moveTo>
                  <a:lnTo>
                    <a:pt x="1221968" y="378460"/>
                  </a:lnTo>
                  <a:lnTo>
                    <a:pt x="1221930" y="396240"/>
                  </a:lnTo>
                  <a:lnTo>
                    <a:pt x="1221143" y="396240"/>
                  </a:lnTo>
                  <a:lnTo>
                    <a:pt x="1221143" y="397510"/>
                  </a:lnTo>
                  <a:lnTo>
                    <a:pt x="1221143" y="416585"/>
                  </a:lnTo>
                  <a:lnTo>
                    <a:pt x="8331" y="417830"/>
                  </a:lnTo>
                  <a:lnTo>
                    <a:pt x="1221143" y="417830"/>
                  </a:lnTo>
                  <a:lnTo>
                    <a:pt x="1221143" y="544830"/>
                  </a:lnTo>
                  <a:lnTo>
                    <a:pt x="8331" y="544830"/>
                  </a:lnTo>
                  <a:lnTo>
                    <a:pt x="8331" y="417830"/>
                  </a:lnTo>
                  <a:lnTo>
                    <a:pt x="8331" y="397510"/>
                  </a:lnTo>
                  <a:lnTo>
                    <a:pt x="1221143" y="397510"/>
                  </a:lnTo>
                  <a:lnTo>
                    <a:pt x="1221143" y="396240"/>
                  </a:lnTo>
                  <a:lnTo>
                    <a:pt x="8432" y="396240"/>
                  </a:lnTo>
                  <a:lnTo>
                    <a:pt x="8432" y="378460"/>
                  </a:lnTo>
                  <a:lnTo>
                    <a:pt x="8432" y="341630"/>
                  </a:lnTo>
                  <a:lnTo>
                    <a:pt x="8432" y="313690"/>
                  </a:lnTo>
                  <a:lnTo>
                    <a:pt x="1222044" y="313690"/>
                  </a:lnTo>
                  <a:lnTo>
                    <a:pt x="8432" y="312432"/>
                  </a:lnTo>
                  <a:lnTo>
                    <a:pt x="8432" y="306070"/>
                  </a:lnTo>
                  <a:lnTo>
                    <a:pt x="1473" y="306070"/>
                  </a:lnTo>
                  <a:lnTo>
                    <a:pt x="444" y="306070"/>
                  </a:lnTo>
                  <a:lnTo>
                    <a:pt x="444" y="919492"/>
                  </a:lnTo>
                  <a:lnTo>
                    <a:pt x="8331" y="919492"/>
                  </a:lnTo>
                  <a:lnTo>
                    <a:pt x="8331" y="886485"/>
                  </a:lnTo>
                  <a:lnTo>
                    <a:pt x="1220901" y="886587"/>
                  </a:lnTo>
                  <a:lnTo>
                    <a:pt x="1220901" y="919492"/>
                  </a:lnTo>
                  <a:lnTo>
                    <a:pt x="1228598" y="919492"/>
                  </a:lnTo>
                  <a:lnTo>
                    <a:pt x="1228598" y="886587"/>
                  </a:lnTo>
                  <a:lnTo>
                    <a:pt x="1220965" y="886587"/>
                  </a:lnTo>
                  <a:lnTo>
                    <a:pt x="8331" y="886472"/>
                  </a:lnTo>
                  <a:lnTo>
                    <a:pt x="8331" y="867435"/>
                  </a:lnTo>
                  <a:lnTo>
                    <a:pt x="1220990" y="867537"/>
                  </a:lnTo>
                  <a:lnTo>
                    <a:pt x="1220965" y="886472"/>
                  </a:lnTo>
                  <a:lnTo>
                    <a:pt x="1228598" y="886472"/>
                  </a:lnTo>
                  <a:lnTo>
                    <a:pt x="1228737" y="814209"/>
                  </a:lnTo>
                  <a:lnTo>
                    <a:pt x="1221105" y="814197"/>
                  </a:lnTo>
                  <a:lnTo>
                    <a:pt x="1221066" y="825512"/>
                  </a:lnTo>
                  <a:lnTo>
                    <a:pt x="1221028" y="844562"/>
                  </a:lnTo>
                  <a:lnTo>
                    <a:pt x="1220990" y="867422"/>
                  </a:lnTo>
                  <a:lnTo>
                    <a:pt x="8331" y="867422"/>
                  </a:lnTo>
                  <a:lnTo>
                    <a:pt x="8331" y="844575"/>
                  </a:lnTo>
                  <a:lnTo>
                    <a:pt x="1221028" y="844677"/>
                  </a:lnTo>
                  <a:lnTo>
                    <a:pt x="8331" y="844562"/>
                  </a:lnTo>
                  <a:lnTo>
                    <a:pt x="8331" y="825525"/>
                  </a:lnTo>
                  <a:lnTo>
                    <a:pt x="1221066" y="825627"/>
                  </a:lnTo>
                  <a:lnTo>
                    <a:pt x="8331" y="825512"/>
                  </a:lnTo>
                  <a:lnTo>
                    <a:pt x="8331" y="814095"/>
                  </a:lnTo>
                  <a:lnTo>
                    <a:pt x="1221105" y="814197"/>
                  </a:lnTo>
                  <a:lnTo>
                    <a:pt x="8331" y="814082"/>
                  </a:lnTo>
                  <a:lnTo>
                    <a:pt x="8331" y="798855"/>
                  </a:lnTo>
                  <a:lnTo>
                    <a:pt x="1221143" y="798957"/>
                  </a:lnTo>
                  <a:lnTo>
                    <a:pt x="8331" y="798842"/>
                  </a:lnTo>
                  <a:lnTo>
                    <a:pt x="8331" y="544842"/>
                  </a:lnTo>
                  <a:lnTo>
                    <a:pt x="1221143" y="546100"/>
                  </a:lnTo>
                  <a:lnTo>
                    <a:pt x="1221143" y="798830"/>
                  </a:lnTo>
                  <a:lnTo>
                    <a:pt x="1229550" y="798830"/>
                  </a:lnTo>
                  <a:lnTo>
                    <a:pt x="1229550" y="397510"/>
                  </a:lnTo>
                  <a:lnTo>
                    <a:pt x="1229550" y="396240"/>
                  </a:lnTo>
                  <a:lnTo>
                    <a:pt x="1229588" y="378460"/>
                  </a:lnTo>
                  <a:close/>
                </a:path>
                <a:path w="1230629" h="1149985">
                  <a:moveTo>
                    <a:pt x="1229753" y="290830"/>
                  </a:moveTo>
                  <a:lnTo>
                    <a:pt x="1222146" y="290830"/>
                  </a:lnTo>
                  <a:lnTo>
                    <a:pt x="1222121" y="300990"/>
                  </a:lnTo>
                  <a:lnTo>
                    <a:pt x="1222108" y="306070"/>
                  </a:lnTo>
                  <a:lnTo>
                    <a:pt x="1222044" y="313690"/>
                  </a:lnTo>
                  <a:lnTo>
                    <a:pt x="1222044" y="340360"/>
                  </a:lnTo>
                  <a:lnTo>
                    <a:pt x="8432" y="341630"/>
                  </a:lnTo>
                  <a:lnTo>
                    <a:pt x="1222044" y="341630"/>
                  </a:lnTo>
                  <a:lnTo>
                    <a:pt x="1222044" y="377190"/>
                  </a:lnTo>
                  <a:lnTo>
                    <a:pt x="1229664" y="377190"/>
                  </a:lnTo>
                  <a:lnTo>
                    <a:pt x="1229664" y="306070"/>
                  </a:lnTo>
                  <a:lnTo>
                    <a:pt x="1229741" y="300990"/>
                  </a:lnTo>
                  <a:lnTo>
                    <a:pt x="1229753" y="290830"/>
                  </a:lnTo>
                  <a:close/>
                </a:path>
                <a:path w="1230629" h="1149985">
                  <a:moveTo>
                    <a:pt x="1229766" y="284480"/>
                  </a:moveTo>
                  <a:lnTo>
                    <a:pt x="1222159" y="284492"/>
                  </a:lnTo>
                  <a:lnTo>
                    <a:pt x="1222146" y="289572"/>
                  </a:lnTo>
                  <a:lnTo>
                    <a:pt x="1229753" y="289560"/>
                  </a:lnTo>
                  <a:lnTo>
                    <a:pt x="1229766" y="284480"/>
                  </a:lnTo>
                  <a:close/>
                </a:path>
                <a:path w="1230629" h="1149985">
                  <a:moveTo>
                    <a:pt x="1229931" y="200660"/>
                  </a:moveTo>
                  <a:lnTo>
                    <a:pt x="1222197" y="200660"/>
                  </a:lnTo>
                  <a:lnTo>
                    <a:pt x="1222197" y="233680"/>
                  </a:lnTo>
                  <a:lnTo>
                    <a:pt x="8509" y="233680"/>
                  </a:lnTo>
                  <a:lnTo>
                    <a:pt x="8509" y="200660"/>
                  </a:lnTo>
                  <a:lnTo>
                    <a:pt x="1778" y="200660"/>
                  </a:lnTo>
                  <a:lnTo>
                    <a:pt x="1778" y="259080"/>
                  </a:lnTo>
                  <a:lnTo>
                    <a:pt x="8509" y="259080"/>
                  </a:lnTo>
                  <a:lnTo>
                    <a:pt x="8509" y="234950"/>
                  </a:lnTo>
                  <a:lnTo>
                    <a:pt x="1222197" y="233692"/>
                  </a:lnTo>
                  <a:lnTo>
                    <a:pt x="1222197" y="264160"/>
                  </a:lnTo>
                  <a:lnTo>
                    <a:pt x="615340" y="264160"/>
                  </a:lnTo>
                  <a:lnTo>
                    <a:pt x="615340" y="265430"/>
                  </a:lnTo>
                  <a:lnTo>
                    <a:pt x="1222184" y="265430"/>
                  </a:lnTo>
                  <a:lnTo>
                    <a:pt x="1222184" y="275590"/>
                  </a:lnTo>
                  <a:lnTo>
                    <a:pt x="1222159" y="280670"/>
                  </a:lnTo>
                  <a:lnTo>
                    <a:pt x="1222159" y="284480"/>
                  </a:lnTo>
                  <a:lnTo>
                    <a:pt x="1229766" y="284480"/>
                  </a:lnTo>
                  <a:lnTo>
                    <a:pt x="1229779" y="280670"/>
                  </a:lnTo>
                  <a:lnTo>
                    <a:pt x="1229791" y="275590"/>
                  </a:lnTo>
                  <a:lnTo>
                    <a:pt x="1229804" y="265430"/>
                  </a:lnTo>
                  <a:lnTo>
                    <a:pt x="1229804" y="264160"/>
                  </a:lnTo>
                  <a:lnTo>
                    <a:pt x="1229931" y="264160"/>
                  </a:lnTo>
                  <a:lnTo>
                    <a:pt x="1229931" y="200660"/>
                  </a:lnTo>
                  <a:close/>
                </a:path>
                <a:path w="1230629" h="1149985">
                  <a:moveTo>
                    <a:pt x="1230325" y="2540"/>
                  </a:moveTo>
                  <a:lnTo>
                    <a:pt x="1222705" y="2552"/>
                  </a:lnTo>
                  <a:lnTo>
                    <a:pt x="1222705" y="6350"/>
                  </a:lnTo>
                  <a:lnTo>
                    <a:pt x="1222692" y="8890"/>
                  </a:lnTo>
                  <a:lnTo>
                    <a:pt x="1230312" y="8890"/>
                  </a:lnTo>
                  <a:lnTo>
                    <a:pt x="1230312" y="6350"/>
                  </a:lnTo>
                  <a:lnTo>
                    <a:pt x="1230325" y="2540"/>
                  </a:lnTo>
                  <a:close/>
                </a:path>
                <a:path w="1230629" h="1149985">
                  <a:moveTo>
                    <a:pt x="1230325" y="1270"/>
                  </a:moveTo>
                  <a:lnTo>
                    <a:pt x="1222717" y="1270"/>
                  </a:lnTo>
                  <a:lnTo>
                    <a:pt x="1222705" y="2540"/>
                  </a:lnTo>
                  <a:lnTo>
                    <a:pt x="1230325" y="2540"/>
                  </a:lnTo>
                  <a:lnTo>
                    <a:pt x="1230325" y="1270"/>
                  </a:lnTo>
                  <a:close/>
                </a:path>
              </a:pathLst>
            </a:custGeom>
            <a:solidFill>
              <a:srgbClr val="7D45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4837652" y="6215380"/>
              <a:ext cx="0" cy="222250"/>
            </a:xfrm>
            <a:custGeom>
              <a:avLst/>
              <a:gdLst/>
              <a:ahLst/>
              <a:cxnLst/>
              <a:rect l="l" t="t" r="r" b="b"/>
              <a:pathLst>
                <a:path h="222250">
                  <a:moveTo>
                    <a:pt x="0" y="0"/>
                  </a:moveTo>
                  <a:lnTo>
                    <a:pt x="0" y="222250"/>
                  </a:lnTo>
                </a:path>
              </a:pathLst>
            </a:custGeom>
            <a:ln w="7638">
              <a:solidFill>
                <a:srgbClr val="7D457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3617399" y="5600700"/>
              <a:ext cx="0" cy="834390"/>
            </a:xfrm>
            <a:custGeom>
              <a:avLst/>
              <a:gdLst/>
              <a:ahLst/>
              <a:cxnLst/>
              <a:rect l="l" t="t" r="r" b="b"/>
              <a:pathLst>
                <a:path h="834389">
                  <a:moveTo>
                    <a:pt x="0" y="0"/>
                  </a:moveTo>
                  <a:lnTo>
                    <a:pt x="0" y="834390"/>
                  </a:lnTo>
                </a:path>
              </a:pathLst>
            </a:custGeom>
            <a:ln w="8165">
              <a:solidFill>
                <a:srgbClr val="7D457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3621849" y="5146039"/>
              <a:ext cx="1214755" cy="185420"/>
            </a:xfrm>
            <a:custGeom>
              <a:avLst/>
              <a:gdLst/>
              <a:ahLst/>
              <a:cxnLst/>
              <a:rect l="l" t="t" r="r" b="b"/>
              <a:pathLst>
                <a:path w="1214754" h="185420">
                  <a:moveTo>
                    <a:pt x="7454" y="182892"/>
                  </a:moveTo>
                  <a:lnTo>
                    <a:pt x="0" y="182880"/>
                  </a:lnTo>
                  <a:lnTo>
                    <a:pt x="0" y="185420"/>
                  </a:lnTo>
                  <a:lnTo>
                    <a:pt x="7442" y="185420"/>
                  </a:lnTo>
                  <a:lnTo>
                    <a:pt x="7454" y="182892"/>
                  </a:lnTo>
                  <a:close/>
                </a:path>
                <a:path w="1214754" h="185420">
                  <a:moveTo>
                    <a:pt x="7454" y="180467"/>
                  </a:moveTo>
                  <a:lnTo>
                    <a:pt x="12" y="180467"/>
                  </a:lnTo>
                  <a:lnTo>
                    <a:pt x="0" y="182880"/>
                  </a:lnTo>
                  <a:lnTo>
                    <a:pt x="7454" y="182880"/>
                  </a:lnTo>
                  <a:lnTo>
                    <a:pt x="7454" y="180467"/>
                  </a:lnTo>
                  <a:close/>
                </a:path>
                <a:path w="1214754" h="185420">
                  <a:moveTo>
                    <a:pt x="7505" y="157607"/>
                  </a:moveTo>
                  <a:lnTo>
                    <a:pt x="25" y="157607"/>
                  </a:lnTo>
                  <a:lnTo>
                    <a:pt x="12" y="180352"/>
                  </a:lnTo>
                  <a:lnTo>
                    <a:pt x="7454" y="180352"/>
                  </a:lnTo>
                  <a:lnTo>
                    <a:pt x="7505" y="157607"/>
                  </a:lnTo>
                  <a:close/>
                </a:path>
                <a:path w="1214754" h="185420">
                  <a:moveTo>
                    <a:pt x="7518" y="151257"/>
                  </a:moveTo>
                  <a:lnTo>
                    <a:pt x="38" y="151257"/>
                  </a:lnTo>
                  <a:lnTo>
                    <a:pt x="38" y="153670"/>
                  </a:lnTo>
                  <a:lnTo>
                    <a:pt x="25" y="157480"/>
                  </a:lnTo>
                  <a:lnTo>
                    <a:pt x="7505" y="157480"/>
                  </a:lnTo>
                  <a:lnTo>
                    <a:pt x="7505" y="153670"/>
                  </a:lnTo>
                  <a:lnTo>
                    <a:pt x="7518" y="151257"/>
                  </a:lnTo>
                  <a:close/>
                </a:path>
                <a:path w="1214754" h="185420">
                  <a:moveTo>
                    <a:pt x="7518" y="147447"/>
                  </a:moveTo>
                  <a:lnTo>
                    <a:pt x="38" y="147447"/>
                  </a:lnTo>
                  <a:lnTo>
                    <a:pt x="38" y="151130"/>
                  </a:lnTo>
                  <a:lnTo>
                    <a:pt x="7518" y="151130"/>
                  </a:lnTo>
                  <a:lnTo>
                    <a:pt x="7518" y="147447"/>
                  </a:lnTo>
                  <a:close/>
                </a:path>
                <a:path w="1214754" h="185420">
                  <a:moveTo>
                    <a:pt x="7531" y="144907"/>
                  </a:moveTo>
                  <a:lnTo>
                    <a:pt x="38" y="144907"/>
                  </a:lnTo>
                  <a:lnTo>
                    <a:pt x="38" y="147320"/>
                  </a:lnTo>
                  <a:lnTo>
                    <a:pt x="7518" y="147320"/>
                  </a:lnTo>
                  <a:lnTo>
                    <a:pt x="7531" y="144907"/>
                  </a:lnTo>
                  <a:close/>
                </a:path>
                <a:path w="1214754" h="185420">
                  <a:moveTo>
                    <a:pt x="7569" y="124587"/>
                  </a:moveTo>
                  <a:lnTo>
                    <a:pt x="63" y="124587"/>
                  </a:lnTo>
                  <a:lnTo>
                    <a:pt x="63" y="128270"/>
                  </a:lnTo>
                  <a:lnTo>
                    <a:pt x="50" y="144780"/>
                  </a:lnTo>
                  <a:lnTo>
                    <a:pt x="7543" y="144780"/>
                  </a:lnTo>
                  <a:lnTo>
                    <a:pt x="7543" y="128282"/>
                  </a:lnTo>
                  <a:lnTo>
                    <a:pt x="7569" y="124587"/>
                  </a:lnTo>
                  <a:close/>
                </a:path>
                <a:path w="1214754" h="185420">
                  <a:moveTo>
                    <a:pt x="7569" y="122047"/>
                  </a:moveTo>
                  <a:lnTo>
                    <a:pt x="63" y="122047"/>
                  </a:lnTo>
                  <a:lnTo>
                    <a:pt x="63" y="124460"/>
                  </a:lnTo>
                  <a:lnTo>
                    <a:pt x="7569" y="124472"/>
                  </a:lnTo>
                  <a:lnTo>
                    <a:pt x="7569" y="122047"/>
                  </a:lnTo>
                  <a:close/>
                </a:path>
                <a:path w="1214754" h="185420">
                  <a:moveTo>
                    <a:pt x="7581" y="119507"/>
                  </a:moveTo>
                  <a:lnTo>
                    <a:pt x="63" y="119507"/>
                  </a:lnTo>
                  <a:lnTo>
                    <a:pt x="63" y="122047"/>
                  </a:lnTo>
                  <a:lnTo>
                    <a:pt x="7569" y="121920"/>
                  </a:lnTo>
                  <a:lnTo>
                    <a:pt x="7581" y="119507"/>
                  </a:lnTo>
                  <a:close/>
                </a:path>
                <a:path w="1214754" h="185420">
                  <a:moveTo>
                    <a:pt x="7607" y="105537"/>
                  </a:moveTo>
                  <a:lnTo>
                    <a:pt x="76" y="105537"/>
                  </a:lnTo>
                  <a:lnTo>
                    <a:pt x="76" y="109347"/>
                  </a:lnTo>
                  <a:lnTo>
                    <a:pt x="76" y="113157"/>
                  </a:lnTo>
                  <a:lnTo>
                    <a:pt x="76" y="115570"/>
                  </a:lnTo>
                  <a:lnTo>
                    <a:pt x="63" y="119380"/>
                  </a:lnTo>
                  <a:lnTo>
                    <a:pt x="7581" y="119380"/>
                  </a:lnTo>
                  <a:lnTo>
                    <a:pt x="7581" y="115570"/>
                  </a:lnTo>
                  <a:lnTo>
                    <a:pt x="7594" y="113157"/>
                  </a:lnTo>
                  <a:lnTo>
                    <a:pt x="7594" y="109347"/>
                  </a:lnTo>
                  <a:lnTo>
                    <a:pt x="7607" y="105537"/>
                  </a:lnTo>
                  <a:close/>
                </a:path>
                <a:path w="1214754" h="185420">
                  <a:moveTo>
                    <a:pt x="7607" y="102997"/>
                  </a:moveTo>
                  <a:lnTo>
                    <a:pt x="88" y="102997"/>
                  </a:lnTo>
                  <a:lnTo>
                    <a:pt x="76" y="105422"/>
                  </a:lnTo>
                  <a:lnTo>
                    <a:pt x="7607" y="105422"/>
                  </a:lnTo>
                  <a:lnTo>
                    <a:pt x="7607" y="102997"/>
                  </a:lnTo>
                  <a:close/>
                </a:path>
                <a:path w="1214754" h="185420">
                  <a:moveTo>
                    <a:pt x="7620" y="100457"/>
                  </a:moveTo>
                  <a:lnTo>
                    <a:pt x="88" y="100457"/>
                  </a:lnTo>
                  <a:lnTo>
                    <a:pt x="88" y="102870"/>
                  </a:lnTo>
                  <a:lnTo>
                    <a:pt x="7607" y="102870"/>
                  </a:lnTo>
                  <a:lnTo>
                    <a:pt x="7620" y="100457"/>
                  </a:lnTo>
                  <a:close/>
                </a:path>
                <a:path w="1214754" h="185420">
                  <a:moveTo>
                    <a:pt x="7620" y="96647"/>
                  </a:moveTo>
                  <a:lnTo>
                    <a:pt x="88" y="96647"/>
                  </a:lnTo>
                  <a:lnTo>
                    <a:pt x="88" y="100330"/>
                  </a:lnTo>
                  <a:lnTo>
                    <a:pt x="7620" y="100330"/>
                  </a:lnTo>
                  <a:lnTo>
                    <a:pt x="7620" y="96647"/>
                  </a:lnTo>
                  <a:close/>
                </a:path>
                <a:path w="1214754" h="185420">
                  <a:moveTo>
                    <a:pt x="7670" y="76212"/>
                  </a:moveTo>
                  <a:lnTo>
                    <a:pt x="114" y="76212"/>
                  </a:lnTo>
                  <a:lnTo>
                    <a:pt x="101" y="82550"/>
                  </a:lnTo>
                  <a:lnTo>
                    <a:pt x="7658" y="82550"/>
                  </a:lnTo>
                  <a:lnTo>
                    <a:pt x="7670" y="76212"/>
                  </a:lnTo>
                  <a:close/>
                </a:path>
                <a:path w="1214754" h="185420">
                  <a:moveTo>
                    <a:pt x="7683" y="69862"/>
                  </a:moveTo>
                  <a:lnTo>
                    <a:pt x="114" y="69862"/>
                  </a:lnTo>
                  <a:lnTo>
                    <a:pt x="114" y="76200"/>
                  </a:lnTo>
                  <a:lnTo>
                    <a:pt x="7670" y="76200"/>
                  </a:lnTo>
                  <a:lnTo>
                    <a:pt x="7683" y="69862"/>
                  </a:lnTo>
                  <a:close/>
                </a:path>
                <a:path w="1214754" h="185420">
                  <a:moveTo>
                    <a:pt x="7708" y="57162"/>
                  </a:moveTo>
                  <a:lnTo>
                    <a:pt x="127" y="57162"/>
                  </a:lnTo>
                  <a:lnTo>
                    <a:pt x="114" y="69850"/>
                  </a:lnTo>
                  <a:lnTo>
                    <a:pt x="7683" y="69850"/>
                  </a:lnTo>
                  <a:lnTo>
                    <a:pt x="7708" y="57162"/>
                  </a:lnTo>
                  <a:close/>
                </a:path>
                <a:path w="1214754" h="185420">
                  <a:moveTo>
                    <a:pt x="7747" y="38112"/>
                  </a:moveTo>
                  <a:lnTo>
                    <a:pt x="152" y="38112"/>
                  </a:lnTo>
                  <a:lnTo>
                    <a:pt x="127" y="57150"/>
                  </a:lnTo>
                  <a:lnTo>
                    <a:pt x="7708" y="57150"/>
                  </a:lnTo>
                  <a:lnTo>
                    <a:pt x="7747" y="38112"/>
                  </a:lnTo>
                  <a:close/>
                </a:path>
                <a:path w="1214754" h="185420">
                  <a:moveTo>
                    <a:pt x="7785" y="19062"/>
                  </a:moveTo>
                  <a:lnTo>
                    <a:pt x="165" y="19062"/>
                  </a:lnTo>
                  <a:lnTo>
                    <a:pt x="152" y="38100"/>
                  </a:lnTo>
                  <a:lnTo>
                    <a:pt x="7747" y="38100"/>
                  </a:lnTo>
                  <a:lnTo>
                    <a:pt x="7785" y="19062"/>
                  </a:lnTo>
                  <a:close/>
                </a:path>
                <a:path w="1214754" h="185420">
                  <a:moveTo>
                    <a:pt x="7797" y="12712"/>
                  </a:moveTo>
                  <a:lnTo>
                    <a:pt x="177" y="12712"/>
                  </a:lnTo>
                  <a:lnTo>
                    <a:pt x="165" y="19050"/>
                  </a:lnTo>
                  <a:lnTo>
                    <a:pt x="7785" y="19050"/>
                  </a:lnTo>
                  <a:lnTo>
                    <a:pt x="7797" y="12712"/>
                  </a:lnTo>
                  <a:close/>
                </a:path>
                <a:path w="1214754" h="185420">
                  <a:moveTo>
                    <a:pt x="7810" y="6362"/>
                  </a:moveTo>
                  <a:lnTo>
                    <a:pt x="177" y="6362"/>
                  </a:lnTo>
                  <a:lnTo>
                    <a:pt x="177" y="12700"/>
                  </a:lnTo>
                  <a:lnTo>
                    <a:pt x="7797" y="12700"/>
                  </a:lnTo>
                  <a:lnTo>
                    <a:pt x="7810" y="6362"/>
                  </a:lnTo>
                  <a:close/>
                </a:path>
                <a:path w="1214754" h="185420">
                  <a:moveTo>
                    <a:pt x="1206512" y="180467"/>
                  </a:moveTo>
                  <a:lnTo>
                    <a:pt x="7454" y="180352"/>
                  </a:lnTo>
                  <a:lnTo>
                    <a:pt x="1206512" y="180467"/>
                  </a:lnTo>
                  <a:close/>
                </a:path>
                <a:path w="1214754" h="185420">
                  <a:moveTo>
                    <a:pt x="1206512" y="171577"/>
                  </a:moveTo>
                  <a:lnTo>
                    <a:pt x="7480" y="171462"/>
                  </a:lnTo>
                  <a:lnTo>
                    <a:pt x="1206512" y="171577"/>
                  </a:lnTo>
                  <a:close/>
                </a:path>
                <a:path w="1214754" h="185420">
                  <a:moveTo>
                    <a:pt x="1206538" y="157480"/>
                  </a:moveTo>
                  <a:lnTo>
                    <a:pt x="7505" y="157480"/>
                  </a:lnTo>
                  <a:lnTo>
                    <a:pt x="7505" y="157607"/>
                  </a:lnTo>
                  <a:lnTo>
                    <a:pt x="1206538" y="157480"/>
                  </a:lnTo>
                  <a:close/>
                </a:path>
                <a:path w="1214754" h="185420">
                  <a:moveTo>
                    <a:pt x="1206550" y="147320"/>
                  </a:moveTo>
                  <a:lnTo>
                    <a:pt x="7518" y="147320"/>
                  </a:lnTo>
                  <a:lnTo>
                    <a:pt x="7518" y="147447"/>
                  </a:lnTo>
                  <a:lnTo>
                    <a:pt x="1206550" y="147320"/>
                  </a:lnTo>
                  <a:close/>
                </a:path>
                <a:path w="1214754" h="185420">
                  <a:moveTo>
                    <a:pt x="1206550" y="144907"/>
                  </a:moveTo>
                  <a:lnTo>
                    <a:pt x="607034" y="144843"/>
                  </a:lnTo>
                  <a:lnTo>
                    <a:pt x="7531" y="144907"/>
                  </a:lnTo>
                  <a:lnTo>
                    <a:pt x="1206550" y="144907"/>
                  </a:lnTo>
                  <a:close/>
                </a:path>
                <a:path w="1214754" h="185420">
                  <a:moveTo>
                    <a:pt x="1206550" y="144780"/>
                  </a:moveTo>
                  <a:lnTo>
                    <a:pt x="7531" y="144792"/>
                  </a:lnTo>
                  <a:lnTo>
                    <a:pt x="607034" y="144843"/>
                  </a:lnTo>
                  <a:lnTo>
                    <a:pt x="1206550" y="144780"/>
                  </a:lnTo>
                  <a:close/>
                </a:path>
                <a:path w="1214754" h="185420">
                  <a:moveTo>
                    <a:pt x="1206563" y="124587"/>
                  </a:moveTo>
                  <a:lnTo>
                    <a:pt x="7569" y="124472"/>
                  </a:lnTo>
                  <a:lnTo>
                    <a:pt x="1206563" y="124587"/>
                  </a:lnTo>
                  <a:close/>
                </a:path>
                <a:path w="1214754" h="185420">
                  <a:moveTo>
                    <a:pt x="1206576" y="119380"/>
                  </a:moveTo>
                  <a:lnTo>
                    <a:pt x="7581" y="119380"/>
                  </a:lnTo>
                  <a:lnTo>
                    <a:pt x="7581" y="119507"/>
                  </a:lnTo>
                  <a:lnTo>
                    <a:pt x="1206576" y="119380"/>
                  </a:lnTo>
                  <a:close/>
                </a:path>
                <a:path w="1214754" h="185420">
                  <a:moveTo>
                    <a:pt x="1206576" y="113157"/>
                  </a:moveTo>
                  <a:lnTo>
                    <a:pt x="607085" y="113093"/>
                  </a:lnTo>
                  <a:lnTo>
                    <a:pt x="7594" y="113157"/>
                  </a:lnTo>
                  <a:lnTo>
                    <a:pt x="1206576" y="113157"/>
                  </a:lnTo>
                  <a:close/>
                </a:path>
                <a:path w="1214754" h="185420">
                  <a:moveTo>
                    <a:pt x="1206588" y="105537"/>
                  </a:moveTo>
                  <a:lnTo>
                    <a:pt x="7607" y="105422"/>
                  </a:lnTo>
                  <a:lnTo>
                    <a:pt x="1206588" y="105537"/>
                  </a:lnTo>
                  <a:close/>
                </a:path>
                <a:path w="1214754" h="185420">
                  <a:moveTo>
                    <a:pt x="1206588" y="102870"/>
                  </a:moveTo>
                  <a:lnTo>
                    <a:pt x="7607" y="102870"/>
                  </a:lnTo>
                  <a:lnTo>
                    <a:pt x="7607" y="102997"/>
                  </a:lnTo>
                  <a:lnTo>
                    <a:pt x="1206588" y="102870"/>
                  </a:lnTo>
                  <a:close/>
                </a:path>
                <a:path w="1214754" h="185420">
                  <a:moveTo>
                    <a:pt x="1206588" y="100457"/>
                  </a:moveTo>
                  <a:lnTo>
                    <a:pt x="7620" y="100330"/>
                  </a:lnTo>
                  <a:lnTo>
                    <a:pt x="7620" y="100457"/>
                  </a:lnTo>
                  <a:lnTo>
                    <a:pt x="1206588" y="100457"/>
                  </a:lnTo>
                  <a:close/>
                </a:path>
                <a:path w="1214754" h="185420">
                  <a:moveTo>
                    <a:pt x="1206601" y="96520"/>
                  </a:moveTo>
                  <a:lnTo>
                    <a:pt x="7632" y="96520"/>
                  </a:lnTo>
                  <a:lnTo>
                    <a:pt x="7632" y="93980"/>
                  </a:lnTo>
                  <a:lnTo>
                    <a:pt x="88" y="93980"/>
                  </a:lnTo>
                  <a:lnTo>
                    <a:pt x="88" y="96520"/>
                  </a:lnTo>
                  <a:lnTo>
                    <a:pt x="7620" y="96520"/>
                  </a:lnTo>
                  <a:lnTo>
                    <a:pt x="7620" y="96647"/>
                  </a:lnTo>
                  <a:lnTo>
                    <a:pt x="1206601" y="96520"/>
                  </a:lnTo>
                  <a:close/>
                </a:path>
                <a:path w="1214754" h="185420">
                  <a:moveTo>
                    <a:pt x="1213993" y="157480"/>
                  </a:moveTo>
                  <a:lnTo>
                    <a:pt x="1206538" y="157492"/>
                  </a:lnTo>
                  <a:lnTo>
                    <a:pt x="1206512" y="171577"/>
                  </a:lnTo>
                  <a:lnTo>
                    <a:pt x="1206512" y="180467"/>
                  </a:lnTo>
                  <a:lnTo>
                    <a:pt x="1206512" y="182880"/>
                  </a:lnTo>
                  <a:lnTo>
                    <a:pt x="1206512" y="185420"/>
                  </a:lnTo>
                  <a:lnTo>
                    <a:pt x="1213942" y="185420"/>
                  </a:lnTo>
                  <a:lnTo>
                    <a:pt x="1213942" y="182880"/>
                  </a:lnTo>
                  <a:lnTo>
                    <a:pt x="1213954" y="180467"/>
                  </a:lnTo>
                  <a:lnTo>
                    <a:pt x="1213993" y="157480"/>
                  </a:lnTo>
                  <a:close/>
                </a:path>
                <a:path w="1214754" h="185420">
                  <a:moveTo>
                    <a:pt x="1214005" y="153670"/>
                  </a:moveTo>
                  <a:lnTo>
                    <a:pt x="1206538" y="153682"/>
                  </a:lnTo>
                  <a:lnTo>
                    <a:pt x="1206538" y="157480"/>
                  </a:lnTo>
                  <a:lnTo>
                    <a:pt x="1213993" y="157480"/>
                  </a:lnTo>
                  <a:lnTo>
                    <a:pt x="1214005" y="153670"/>
                  </a:lnTo>
                  <a:close/>
                </a:path>
                <a:path w="1214754" h="185420">
                  <a:moveTo>
                    <a:pt x="1214005" y="151130"/>
                  </a:moveTo>
                  <a:lnTo>
                    <a:pt x="1206538" y="151142"/>
                  </a:lnTo>
                  <a:lnTo>
                    <a:pt x="1206538" y="153670"/>
                  </a:lnTo>
                  <a:lnTo>
                    <a:pt x="1214005" y="153670"/>
                  </a:lnTo>
                  <a:lnTo>
                    <a:pt x="1214005" y="151130"/>
                  </a:lnTo>
                  <a:close/>
                </a:path>
                <a:path w="1214754" h="185420">
                  <a:moveTo>
                    <a:pt x="1214018" y="147447"/>
                  </a:moveTo>
                  <a:lnTo>
                    <a:pt x="1206550" y="147447"/>
                  </a:lnTo>
                  <a:lnTo>
                    <a:pt x="1206538" y="151130"/>
                  </a:lnTo>
                  <a:lnTo>
                    <a:pt x="1214005" y="151130"/>
                  </a:lnTo>
                  <a:lnTo>
                    <a:pt x="1214018" y="147447"/>
                  </a:lnTo>
                  <a:close/>
                </a:path>
                <a:path w="1214754" h="185420">
                  <a:moveTo>
                    <a:pt x="1214018" y="144907"/>
                  </a:moveTo>
                  <a:lnTo>
                    <a:pt x="1206550" y="144907"/>
                  </a:lnTo>
                  <a:lnTo>
                    <a:pt x="1206550" y="147320"/>
                  </a:lnTo>
                  <a:lnTo>
                    <a:pt x="1214018" y="147320"/>
                  </a:lnTo>
                  <a:lnTo>
                    <a:pt x="1214018" y="144907"/>
                  </a:lnTo>
                  <a:close/>
                </a:path>
                <a:path w="1214754" h="185420">
                  <a:moveTo>
                    <a:pt x="1214069" y="122047"/>
                  </a:moveTo>
                  <a:lnTo>
                    <a:pt x="1206576" y="122047"/>
                  </a:lnTo>
                  <a:lnTo>
                    <a:pt x="1206563" y="124587"/>
                  </a:lnTo>
                  <a:lnTo>
                    <a:pt x="1206563" y="128282"/>
                  </a:lnTo>
                  <a:lnTo>
                    <a:pt x="1206550" y="144780"/>
                  </a:lnTo>
                  <a:lnTo>
                    <a:pt x="1214018" y="144780"/>
                  </a:lnTo>
                  <a:lnTo>
                    <a:pt x="1214056" y="128270"/>
                  </a:lnTo>
                  <a:lnTo>
                    <a:pt x="1214056" y="124587"/>
                  </a:lnTo>
                  <a:lnTo>
                    <a:pt x="1214069" y="122047"/>
                  </a:lnTo>
                  <a:close/>
                </a:path>
                <a:path w="1214754" h="185420">
                  <a:moveTo>
                    <a:pt x="1214069" y="119380"/>
                  </a:moveTo>
                  <a:lnTo>
                    <a:pt x="1206576" y="119392"/>
                  </a:lnTo>
                  <a:lnTo>
                    <a:pt x="1206576" y="121920"/>
                  </a:lnTo>
                  <a:lnTo>
                    <a:pt x="1214069" y="121920"/>
                  </a:lnTo>
                  <a:lnTo>
                    <a:pt x="1214069" y="119380"/>
                  </a:lnTo>
                  <a:close/>
                </a:path>
                <a:path w="1214754" h="185420">
                  <a:moveTo>
                    <a:pt x="1214081" y="115570"/>
                  </a:moveTo>
                  <a:lnTo>
                    <a:pt x="1206576" y="115582"/>
                  </a:lnTo>
                  <a:lnTo>
                    <a:pt x="1206576" y="119380"/>
                  </a:lnTo>
                  <a:lnTo>
                    <a:pt x="1214069" y="119380"/>
                  </a:lnTo>
                  <a:lnTo>
                    <a:pt x="1214081" y="115570"/>
                  </a:lnTo>
                  <a:close/>
                </a:path>
                <a:path w="1214754" h="185420">
                  <a:moveTo>
                    <a:pt x="1214081" y="113157"/>
                  </a:moveTo>
                  <a:lnTo>
                    <a:pt x="1206576" y="113157"/>
                  </a:lnTo>
                  <a:lnTo>
                    <a:pt x="1206576" y="115570"/>
                  </a:lnTo>
                  <a:lnTo>
                    <a:pt x="1214081" y="115570"/>
                  </a:lnTo>
                  <a:lnTo>
                    <a:pt x="1214081" y="113157"/>
                  </a:lnTo>
                  <a:close/>
                </a:path>
                <a:path w="1214754" h="185420">
                  <a:moveTo>
                    <a:pt x="1214107" y="102870"/>
                  </a:moveTo>
                  <a:lnTo>
                    <a:pt x="1206588" y="102882"/>
                  </a:lnTo>
                  <a:lnTo>
                    <a:pt x="1206588" y="105410"/>
                  </a:lnTo>
                  <a:lnTo>
                    <a:pt x="1206588" y="105537"/>
                  </a:lnTo>
                  <a:lnTo>
                    <a:pt x="1206588" y="109220"/>
                  </a:lnTo>
                  <a:lnTo>
                    <a:pt x="1206576" y="113030"/>
                  </a:lnTo>
                  <a:lnTo>
                    <a:pt x="1214081" y="113030"/>
                  </a:lnTo>
                  <a:lnTo>
                    <a:pt x="1214081" y="109220"/>
                  </a:lnTo>
                  <a:lnTo>
                    <a:pt x="1214094" y="105537"/>
                  </a:lnTo>
                  <a:lnTo>
                    <a:pt x="1214094" y="105410"/>
                  </a:lnTo>
                  <a:lnTo>
                    <a:pt x="1214107" y="102870"/>
                  </a:lnTo>
                  <a:close/>
                </a:path>
                <a:path w="1214754" h="185420">
                  <a:moveTo>
                    <a:pt x="1214107" y="100457"/>
                  </a:moveTo>
                  <a:lnTo>
                    <a:pt x="1206588" y="100457"/>
                  </a:lnTo>
                  <a:lnTo>
                    <a:pt x="1206588" y="102870"/>
                  </a:lnTo>
                  <a:lnTo>
                    <a:pt x="1214107" y="102870"/>
                  </a:lnTo>
                  <a:lnTo>
                    <a:pt x="1214107" y="100457"/>
                  </a:lnTo>
                  <a:close/>
                </a:path>
                <a:path w="1214754" h="185420">
                  <a:moveTo>
                    <a:pt x="1214120" y="96647"/>
                  </a:moveTo>
                  <a:lnTo>
                    <a:pt x="1206601" y="96647"/>
                  </a:lnTo>
                  <a:lnTo>
                    <a:pt x="1206588" y="100330"/>
                  </a:lnTo>
                  <a:lnTo>
                    <a:pt x="1214107" y="100330"/>
                  </a:lnTo>
                  <a:lnTo>
                    <a:pt x="1214120" y="96647"/>
                  </a:lnTo>
                  <a:close/>
                </a:path>
                <a:path w="1214754" h="185420">
                  <a:moveTo>
                    <a:pt x="1214120" y="93980"/>
                  </a:moveTo>
                  <a:lnTo>
                    <a:pt x="1206601" y="93992"/>
                  </a:lnTo>
                  <a:lnTo>
                    <a:pt x="1206601" y="96520"/>
                  </a:lnTo>
                  <a:lnTo>
                    <a:pt x="1214120" y="96520"/>
                  </a:lnTo>
                  <a:lnTo>
                    <a:pt x="1214120" y="93980"/>
                  </a:lnTo>
                  <a:close/>
                </a:path>
                <a:path w="1214754" h="185420">
                  <a:moveTo>
                    <a:pt x="1214158" y="76212"/>
                  </a:moveTo>
                  <a:lnTo>
                    <a:pt x="1206614" y="76212"/>
                  </a:lnTo>
                  <a:lnTo>
                    <a:pt x="1206614" y="82550"/>
                  </a:lnTo>
                  <a:lnTo>
                    <a:pt x="1214145" y="82550"/>
                  </a:lnTo>
                  <a:lnTo>
                    <a:pt x="1214158" y="76212"/>
                  </a:lnTo>
                  <a:close/>
                </a:path>
                <a:path w="1214754" h="185420">
                  <a:moveTo>
                    <a:pt x="1214170" y="69862"/>
                  </a:moveTo>
                  <a:lnTo>
                    <a:pt x="1206627" y="69862"/>
                  </a:lnTo>
                  <a:lnTo>
                    <a:pt x="1206614" y="76200"/>
                  </a:lnTo>
                  <a:lnTo>
                    <a:pt x="1214158" y="76200"/>
                  </a:lnTo>
                  <a:lnTo>
                    <a:pt x="1214170" y="69862"/>
                  </a:lnTo>
                  <a:close/>
                </a:path>
                <a:path w="1214754" h="185420">
                  <a:moveTo>
                    <a:pt x="1214196" y="57162"/>
                  </a:moveTo>
                  <a:lnTo>
                    <a:pt x="1206639" y="57162"/>
                  </a:lnTo>
                  <a:lnTo>
                    <a:pt x="1206627" y="69850"/>
                  </a:lnTo>
                  <a:lnTo>
                    <a:pt x="1214170" y="69850"/>
                  </a:lnTo>
                  <a:lnTo>
                    <a:pt x="1214196" y="57162"/>
                  </a:lnTo>
                  <a:close/>
                </a:path>
                <a:path w="1214754" h="185420">
                  <a:moveTo>
                    <a:pt x="1214234" y="38112"/>
                  </a:moveTo>
                  <a:lnTo>
                    <a:pt x="1206652" y="38112"/>
                  </a:lnTo>
                  <a:lnTo>
                    <a:pt x="1206639" y="57150"/>
                  </a:lnTo>
                  <a:lnTo>
                    <a:pt x="1214196" y="57150"/>
                  </a:lnTo>
                  <a:lnTo>
                    <a:pt x="1214234" y="38112"/>
                  </a:lnTo>
                  <a:close/>
                </a:path>
                <a:path w="1214754" h="185420">
                  <a:moveTo>
                    <a:pt x="1214272" y="19062"/>
                  </a:moveTo>
                  <a:lnTo>
                    <a:pt x="1206677" y="19062"/>
                  </a:lnTo>
                  <a:lnTo>
                    <a:pt x="1206652" y="38100"/>
                  </a:lnTo>
                  <a:lnTo>
                    <a:pt x="1214234" y="38100"/>
                  </a:lnTo>
                  <a:lnTo>
                    <a:pt x="1214272" y="19062"/>
                  </a:lnTo>
                  <a:close/>
                </a:path>
                <a:path w="1214754" h="185420">
                  <a:moveTo>
                    <a:pt x="1214285" y="12712"/>
                  </a:moveTo>
                  <a:lnTo>
                    <a:pt x="1206677" y="12712"/>
                  </a:lnTo>
                  <a:lnTo>
                    <a:pt x="1206677" y="19050"/>
                  </a:lnTo>
                  <a:lnTo>
                    <a:pt x="1214272" y="19050"/>
                  </a:lnTo>
                  <a:lnTo>
                    <a:pt x="1214285" y="12712"/>
                  </a:lnTo>
                  <a:close/>
                </a:path>
                <a:path w="1214754" h="185420">
                  <a:moveTo>
                    <a:pt x="1214310" y="1270"/>
                  </a:moveTo>
                  <a:lnTo>
                    <a:pt x="190" y="0"/>
                  </a:lnTo>
                  <a:lnTo>
                    <a:pt x="177" y="6350"/>
                  </a:lnTo>
                  <a:lnTo>
                    <a:pt x="607250" y="6350"/>
                  </a:lnTo>
                  <a:lnTo>
                    <a:pt x="607250" y="8890"/>
                  </a:lnTo>
                  <a:lnTo>
                    <a:pt x="1206677" y="8890"/>
                  </a:lnTo>
                  <a:lnTo>
                    <a:pt x="1206677" y="12700"/>
                  </a:lnTo>
                  <a:lnTo>
                    <a:pt x="1214285" y="12700"/>
                  </a:lnTo>
                  <a:lnTo>
                    <a:pt x="1214285" y="8890"/>
                  </a:lnTo>
                  <a:lnTo>
                    <a:pt x="1214297" y="6350"/>
                  </a:lnTo>
                  <a:lnTo>
                    <a:pt x="1214310" y="1270"/>
                  </a:lnTo>
                  <a:close/>
                </a:path>
              </a:pathLst>
            </a:custGeom>
            <a:solidFill>
              <a:srgbClr val="7E4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3621481" y="5228589"/>
              <a:ext cx="1214755" cy="612140"/>
            </a:xfrm>
            <a:custGeom>
              <a:avLst/>
              <a:gdLst/>
              <a:ahLst/>
              <a:cxnLst/>
              <a:rect l="l" t="t" r="r" b="b"/>
              <a:pathLst>
                <a:path w="1214754" h="612139">
                  <a:moveTo>
                    <a:pt x="7099" y="463550"/>
                  </a:moveTo>
                  <a:lnTo>
                    <a:pt x="12" y="463550"/>
                  </a:lnTo>
                  <a:lnTo>
                    <a:pt x="0" y="482600"/>
                  </a:lnTo>
                  <a:lnTo>
                    <a:pt x="7061" y="482600"/>
                  </a:lnTo>
                  <a:lnTo>
                    <a:pt x="7099" y="463550"/>
                  </a:lnTo>
                  <a:close/>
                </a:path>
                <a:path w="1214754" h="612139">
                  <a:moveTo>
                    <a:pt x="7366" y="326390"/>
                  </a:moveTo>
                  <a:lnTo>
                    <a:pt x="152" y="326390"/>
                  </a:lnTo>
                  <a:lnTo>
                    <a:pt x="139" y="331470"/>
                  </a:lnTo>
                  <a:lnTo>
                    <a:pt x="127" y="356870"/>
                  </a:lnTo>
                  <a:lnTo>
                    <a:pt x="101" y="378472"/>
                  </a:lnTo>
                  <a:lnTo>
                    <a:pt x="7264" y="378472"/>
                  </a:lnTo>
                  <a:lnTo>
                    <a:pt x="7315" y="356870"/>
                  </a:lnTo>
                  <a:lnTo>
                    <a:pt x="7366" y="331470"/>
                  </a:lnTo>
                  <a:lnTo>
                    <a:pt x="7366" y="326390"/>
                  </a:lnTo>
                  <a:close/>
                </a:path>
                <a:path w="1214754" h="612139">
                  <a:moveTo>
                    <a:pt x="7518" y="255270"/>
                  </a:moveTo>
                  <a:lnTo>
                    <a:pt x="215" y="255270"/>
                  </a:lnTo>
                  <a:lnTo>
                    <a:pt x="215" y="265430"/>
                  </a:lnTo>
                  <a:lnTo>
                    <a:pt x="7493" y="265430"/>
                  </a:lnTo>
                  <a:lnTo>
                    <a:pt x="7518" y="255270"/>
                  </a:lnTo>
                  <a:close/>
                </a:path>
                <a:path w="1214754" h="612139">
                  <a:moveTo>
                    <a:pt x="7531" y="246392"/>
                  </a:moveTo>
                  <a:lnTo>
                    <a:pt x="228" y="246380"/>
                  </a:lnTo>
                  <a:lnTo>
                    <a:pt x="228" y="254012"/>
                  </a:lnTo>
                  <a:lnTo>
                    <a:pt x="7518" y="254000"/>
                  </a:lnTo>
                  <a:lnTo>
                    <a:pt x="7531" y="246392"/>
                  </a:lnTo>
                  <a:close/>
                </a:path>
                <a:path w="1214754" h="612139">
                  <a:moveTo>
                    <a:pt x="7543" y="242570"/>
                  </a:moveTo>
                  <a:lnTo>
                    <a:pt x="228" y="242570"/>
                  </a:lnTo>
                  <a:lnTo>
                    <a:pt x="228" y="246380"/>
                  </a:lnTo>
                  <a:lnTo>
                    <a:pt x="7531" y="246380"/>
                  </a:lnTo>
                  <a:lnTo>
                    <a:pt x="7543" y="242570"/>
                  </a:lnTo>
                  <a:close/>
                </a:path>
                <a:path w="1214754" h="612139">
                  <a:moveTo>
                    <a:pt x="7556" y="233692"/>
                  </a:moveTo>
                  <a:lnTo>
                    <a:pt x="241" y="233680"/>
                  </a:lnTo>
                  <a:lnTo>
                    <a:pt x="241" y="237490"/>
                  </a:lnTo>
                  <a:lnTo>
                    <a:pt x="228" y="241312"/>
                  </a:lnTo>
                  <a:lnTo>
                    <a:pt x="7543" y="241312"/>
                  </a:lnTo>
                  <a:lnTo>
                    <a:pt x="7543" y="237502"/>
                  </a:lnTo>
                  <a:lnTo>
                    <a:pt x="7556" y="233692"/>
                  </a:lnTo>
                  <a:close/>
                </a:path>
                <a:path w="1214754" h="612139">
                  <a:moveTo>
                    <a:pt x="7632" y="195580"/>
                  </a:moveTo>
                  <a:lnTo>
                    <a:pt x="279" y="195580"/>
                  </a:lnTo>
                  <a:lnTo>
                    <a:pt x="254" y="215900"/>
                  </a:lnTo>
                  <a:lnTo>
                    <a:pt x="7594" y="214630"/>
                  </a:lnTo>
                  <a:lnTo>
                    <a:pt x="7632" y="195580"/>
                  </a:lnTo>
                  <a:close/>
                </a:path>
                <a:path w="1214754" h="612139">
                  <a:moveTo>
                    <a:pt x="7645" y="187960"/>
                  </a:moveTo>
                  <a:lnTo>
                    <a:pt x="292" y="187960"/>
                  </a:lnTo>
                  <a:lnTo>
                    <a:pt x="279" y="194310"/>
                  </a:lnTo>
                  <a:lnTo>
                    <a:pt x="7632" y="194310"/>
                  </a:lnTo>
                  <a:lnTo>
                    <a:pt x="7645" y="187960"/>
                  </a:lnTo>
                  <a:close/>
                </a:path>
                <a:path w="1214754" h="612139">
                  <a:moveTo>
                    <a:pt x="8013" y="6477"/>
                  </a:moveTo>
                  <a:lnTo>
                    <a:pt x="469" y="6477"/>
                  </a:lnTo>
                  <a:lnTo>
                    <a:pt x="457" y="11430"/>
                  </a:lnTo>
                  <a:lnTo>
                    <a:pt x="8001" y="11430"/>
                  </a:lnTo>
                  <a:lnTo>
                    <a:pt x="8013" y="6477"/>
                  </a:lnTo>
                  <a:close/>
                </a:path>
                <a:path w="1214754" h="612139">
                  <a:moveTo>
                    <a:pt x="8013" y="5207"/>
                  </a:moveTo>
                  <a:lnTo>
                    <a:pt x="469" y="5207"/>
                  </a:lnTo>
                  <a:lnTo>
                    <a:pt x="469" y="6350"/>
                  </a:lnTo>
                  <a:lnTo>
                    <a:pt x="8013" y="6362"/>
                  </a:lnTo>
                  <a:lnTo>
                    <a:pt x="8013" y="5207"/>
                  </a:lnTo>
                  <a:close/>
                </a:path>
                <a:path w="1214754" h="612139">
                  <a:moveTo>
                    <a:pt x="8013" y="0"/>
                  </a:moveTo>
                  <a:lnTo>
                    <a:pt x="469" y="0"/>
                  </a:lnTo>
                  <a:lnTo>
                    <a:pt x="469" y="5080"/>
                  </a:lnTo>
                  <a:lnTo>
                    <a:pt x="8013" y="5080"/>
                  </a:lnTo>
                  <a:lnTo>
                    <a:pt x="8013" y="0"/>
                  </a:lnTo>
                  <a:close/>
                </a:path>
                <a:path w="1214754" h="612139">
                  <a:moveTo>
                    <a:pt x="607047" y="304800"/>
                  </a:moveTo>
                  <a:lnTo>
                    <a:pt x="7416" y="304800"/>
                  </a:lnTo>
                  <a:lnTo>
                    <a:pt x="7416" y="300990"/>
                  </a:lnTo>
                  <a:lnTo>
                    <a:pt x="177" y="300990"/>
                  </a:lnTo>
                  <a:lnTo>
                    <a:pt x="177" y="304800"/>
                  </a:lnTo>
                  <a:lnTo>
                    <a:pt x="165" y="306070"/>
                  </a:lnTo>
                  <a:lnTo>
                    <a:pt x="165" y="325120"/>
                  </a:lnTo>
                  <a:lnTo>
                    <a:pt x="7391" y="325120"/>
                  </a:lnTo>
                  <a:lnTo>
                    <a:pt x="7391" y="306070"/>
                  </a:lnTo>
                  <a:lnTo>
                    <a:pt x="607047" y="306070"/>
                  </a:lnTo>
                  <a:lnTo>
                    <a:pt x="607047" y="304800"/>
                  </a:lnTo>
                  <a:close/>
                </a:path>
                <a:path w="1214754" h="612139">
                  <a:moveTo>
                    <a:pt x="607148" y="234327"/>
                  </a:moveTo>
                  <a:lnTo>
                    <a:pt x="7556" y="233692"/>
                  </a:lnTo>
                  <a:lnTo>
                    <a:pt x="7556" y="234950"/>
                  </a:lnTo>
                  <a:lnTo>
                    <a:pt x="607148" y="234327"/>
                  </a:lnTo>
                  <a:close/>
                </a:path>
                <a:path w="1214754" h="612139">
                  <a:moveTo>
                    <a:pt x="1206373" y="610870"/>
                  </a:moveTo>
                  <a:lnTo>
                    <a:pt x="1199515" y="610882"/>
                  </a:lnTo>
                  <a:lnTo>
                    <a:pt x="1206373" y="612140"/>
                  </a:lnTo>
                  <a:lnTo>
                    <a:pt x="1206373" y="610870"/>
                  </a:lnTo>
                  <a:close/>
                </a:path>
                <a:path w="1214754" h="612139">
                  <a:moveTo>
                    <a:pt x="1206500" y="482600"/>
                  </a:moveTo>
                  <a:lnTo>
                    <a:pt x="7061" y="482600"/>
                  </a:lnTo>
                  <a:lnTo>
                    <a:pt x="7061" y="483870"/>
                  </a:lnTo>
                  <a:lnTo>
                    <a:pt x="1206500" y="482600"/>
                  </a:lnTo>
                  <a:close/>
                </a:path>
                <a:path w="1214754" h="612139">
                  <a:moveTo>
                    <a:pt x="1206512" y="462280"/>
                  </a:moveTo>
                  <a:lnTo>
                    <a:pt x="7099" y="463550"/>
                  </a:lnTo>
                  <a:lnTo>
                    <a:pt x="1206512" y="463550"/>
                  </a:lnTo>
                  <a:lnTo>
                    <a:pt x="1206512" y="462280"/>
                  </a:lnTo>
                  <a:close/>
                </a:path>
                <a:path w="1214754" h="612139">
                  <a:moveTo>
                    <a:pt x="1206538" y="407670"/>
                  </a:moveTo>
                  <a:lnTo>
                    <a:pt x="606894" y="407035"/>
                  </a:lnTo>
                  <a:lnTo>
                    <a:pt x="7264" y="406425"/>
                  </a:lnTo>
                  <a:lnTo>
                    <a:pt x="7264" y="379730"/>
                  </a:lnTo>
                  <a:lnTo>
                    <a:pt x="101" y="379730"/>
                  </a:lnTo>
                  <a:lnTo>
                    <a:pt x="38" y="443230"/>
                  </a:lnTo>
                  <a:lnTo>
                    <a:pt x="38" y="444500"/>
                  </a:lnTo>
                  <a:lnTo>
                    <a:pt x="25" y="462280"/>
                  </a:lnTo>
                  <a:lnTo>
                    <a:pt x="7124" y="462280"/>
                  </a:lnTo>
                  <a:lnTo>
                    <a:pt x="7124" y="444500"/>
                  </a:lnTo>
                  <a:lnTo>
                    <a:pt x="606831" y="444500"/>
                  </a:lnTo>
                  <a:lnTo>
                    <a:pt x="606831" y="443230"/>
                  </a:lnTo>
                  <a:lnTo>
                    <a:pt x="7264" y="443230"/>
                  </a:lnTo>
                  <a:lnTo>
                    <a:pt x="7264" y="407670"/>
                  </a:lnTo>
                  <a:lnTo>
                    <a:pt x="1206538" y="407670"/>
                  </a:lnTo>
                  <a:close/>
                </a:path>
                <a:path w="1214754" h="612139">
                  <a:moveTo>
                    <a:pt x="1206538" y="379730"/>
                  </a:moveTo>
                  <a:lnTo>
                    <a:pt x="7264" y="378472"/>
                  </a:lnTo>
                  <a:lnTo>
                    <a:pt x="7264" y="379730"/>
                  </a:lnTo>
                  <a:lnTo>
                    <a:pt x="1206538" y="379730"/>
                  </a:lnTo>
                  <a:close/>
                </a:path>
                <a:path w="1214754" h="612139">
                  <a:moveTo>
                    <a:pt x="1206538" y="356870"/>
                  </a:moveTo>
                  <a:lnTo>
                    <a:pt x="606971" y="356235"/>
                  </a:lnTo>
                  <a:lnTo>
                    <a:pt x="7315" y="356870"/>
                  </a:lnTo>
                  <a:lnTo>
                    <a:pt x="1206538" y="356870"/>
                  </a:lnTo>
                  <a:close/>
                </a:path>
                <a:path w="1214754" h="612139">
                  <a:moveTo>
                    <a:pt x="1206652" y="331470"/>
                  </a:moveTo>
                  <a:lnTo>
                    <a:pt x="607009" y="330835"/>
                  </a:lnTo>
                  <a:lnTo>
                    <a:pt x="7366" y="331470"/>
                  </a:lnTo>
                  <a:lnTo>
                    <a:pt x="1206652" y="331470"/>
                  </a:lnTo>
                  <a:close/>
                </a:path>
                <a:path w="1214754" h="612139">
                  <a:moveTo>
                    <a:pt x="1206652" y="266700"/>
                  </a:moveTo>
                  <a:lnTo>
                    <a:pt x="7493" y="265430"/>
                  </a:lnTo>
                  <a:lnTo>
                    <a:pt x="7493" y="266700"/>
                  </a:lnTo>
                  <a:lnTo>
                    <a:pt x="1206652" y="266700"/>
                  </a:lnTo>
                  <a:close/>
                </a:path>
                <a:path w="1214754" h="612139">
                  <a:moveTo>
                    <a:pt x="1206741" y="242570"/>
                  </a:moveTo>
                  <a:lnTo>
                    <a:pt x="7543" y="241312"/>
                  </a:lnTo>
                  <a:lnTo>
                    <a:pt x="7543" y="242570"/>
                  </a:lnTo>
                  <a:lnTo>
                    <a:pt x="1206741" y="242570"/>
                  </a:lnTo>
                  <a:close/>
                </a:path>
                <a:path w="1214754" h="612139">
                  <a:moveTo>
                    <a:pt x="1206741" y="233680"/>
                  </a:moveTo>
                  <a:lnTo>
                    <a:pt x="7556" y="233692"/>
                  </a:lnTo>
                  <a:lnTo>
                    <a:pt x="607148" y="234315"/>
                  </a:lnTo>
                  <a:lnTo>
                    <a:pt x="1206741" y="233680"/>
                  </a:lnTo>
                  <a:close/>
                </a:path>
                <a:path w="1214754" h="612139">
                  <a:moveTo>
                    <a:pt x="1206779" y="194310"/>
                  </a:moveTo>
                  <a:lnTo>
                    <a:pt x="7632" y="194310"/>
                  </a:lnTo>
                  <a:lnTo>
                    <a:pt x="7632" y="195580"/>
                  </a:lnTo>
                  <a:lnTo>
                    <a:pt x="1206779" y="194310"/>
                  </a:lnTo>
                  <a:close/>
                </a:path>
                <a:path w="1214754" h="612139">
                  <a:moveTo>
                    <a:pt x="1206792" y="187960"/>
                  </a:moveTo>
                  <a:lnTo>
                    <a:pt x="7645" y="186702"/>
                  </a:lnTo>
                  <a:lnTo>
                    <a:pt x="7645" y="187960"/>
                  </a:lnTo>
                  <a:lnTo>
                    <a:pt x="1206792" y="187960"/>
                  </a:lnTo>
                  <a:close/>
                </a:path>
                <a:path w="1214754" h="612139">
                  <a:moveTo>
                    <a:pt x="1206969" y="6477"/>
                  </a:moveTo>
                  <a:lnTo>
                    <a:pt x="8013" y="6362"/>
                  </a:lnTo>
                  <a:lnTo>
                    <a:pt x="1206969" y="6477"/>
                  </a:lnTo>
                  <a:close/>
                </a:path>
                <a:path w="1214754" h="612139">
                  <a:moveTo>
                    <a:pt x="1213434" y="483870"/>
                  </a:moveTo>
                  <a:lnTo>
                    <a:pt x="1206436" y="483870"/>
                  </a:lnTo>
                  <a:lnTo>
                    <a:pt x="1206436" y="610870"/>
                  </a:lnTo>
                  <a:lnTo>
                    <a:pt x="1213434" y="610870"/>
                  </a:lnTo>
                  <a:lnTo>
                    <a:pt x="1213434" y="483870"/>
                  </a:lnTo>
                  <a:close/>
                </a:path>
                <a:path w="1214754" h="612139">
                  <a:moveTo>
                    <a:pt x="1213586" y="463550"/>
                  </a:moveTo>
                  <a:lnTo>
                    <a:pt x="1206512" y="463550"/>
                  </a:lnTo>
                  <a:lnTo>
                    <a:pt x="1206512" y="482600"/>
                  </a:lnTo>
                  <a:lnTo>
                    <a:pt x="1213586" y="482600"/>
                  </a:lnTo>
                  <a:lnTo>
                    <a:pt x="1213586" y="463550"/>
                  </a:lnTo>
                  <a:close/>
                </a:path>
                <a:path w="1214754" h="612139">
                  <a:moveTo>
                    <a:pt x="1213637" y="444500"/>
                  </a:moveTo>
                  <a:lnTo>
                    <a:pt x="1206538" y="444500"/>
                  </a:lnTo>
                  <a:lnTo>
                    <a:pt x="1206512" y="462280"/>
                  </a:lnTo>
                  <a:lnTo>
                    <a:pt x="1213599" y="462280"/>
                  </a:lnTo>
                  <a:lnTo>
                    <a:pt x="1213637" y="444500"/>
                  </a:lnTo>
                  <a:close/>
                </a:path>
                <a:path w="1214754" h="612139">
                  <a:moveTo>
                    <a:pt x="1213815" y="356870"/>
                  </a:moveTo>
                  <a:lnTo>
                    <a:pt x="1206627" y="356870"/>
                  </a:lnTo>
                  <a:lnTo>
                    <a:pt x="1206538" y="379730"/>
                  </a:lnTo>
                  <a:lnTo>
                    <a:pt x="1206538" y="407670"/>
                  </a:lnTo>
                  <a:lnTo>
                    <a:pt x="1206538" y="443230"/>
                  </a:lnTo>
                  <a:lnTo>
                    <a:pt x="1213637" y="443230"/>
                  </a:lnTo>
                  <a:lnTo>
                    <a:pt x="1213815" y="443230"/>
                  </a:lnTo>
                  <a:lnTo>
                    <a:pt x="1213815" y="356870"/>
                  </a:lnTo>
                  <a:close/>
                </a:path>
                <a:path w="1214754" h="612139">
                  <a:moveTo>
                    <a:pt x="1213866" y="331470"/>
                  </a:moveTo>
                  <a:lnTo>
                    <a:pt x="1206652" y="331470"/>
                  </a:lnTo>
                  <a:lnTo>
                    <a:pt x="1206627" y="355612"/>
                  </a:lnTo>
                  <a:lnTo>
                    <a:pt x="1213815" y="355600"/>
                  </a:lnTo>
                  <a:lnTo>
                    <a:pt x="1213866" y="331470"/>
                  </a:lnTo>
                  <a:close/>
                </a:path>
                <a:path w="1214754" h="612139">
                  <a:moveTo>
                    <a:pt x="1213993" y="266700"/>
                  </a:moveTo>
                  <a:lnTo>
                    <a:pt x="1206715" y="266700"/>
                  </a:lnTo>
                  <a:lnTo>
                    <a:pt x="1206652" y="289560"/>
                  </a:lnTo>
                  <a:lnTo>
                    <a:pt x="1206652" y="299720"/>
                  </a:lnTo>
                  <a:lnTo>
                    <a:pt x="7454" y="299720"/>
                  </a:lnTo>
                  <a:lnTo>
                    <a:pt x="7454" y="290830"/>
                  </a:lnTo>
                  <a:lnTo>
                    <a:pt x="1206652" y="289572"/>
                  </a:lnTo>
                  <a:lnTo>
                    <a:pt x="7454" y="289560"/>
                  </a:lnTo>
                  <a:lnTo>
                    <a:pt x="7454" y="274320"/>
                  </a:lnTo>
                  <a:lnTo>
                    <a:pt x="607098" y="274320"/>
                  </a:lnTo>
                  <a:lnTo>
                    <a:pt x="607098" y="273050"/>
                  </a:lnTo>
                  <a:lnTo>
                    <a:pt x="7480" y="273050"/>
                  </a:lnTo>
                  <a:lnTo>
                    <a:pt x="7480" y="266700"/>
                  </a:lnTo>
                  <a:lnTo>
                    <a:pt x="203" y="266700"/>
                  </a:lnTo>
                  <a:lnTo>
                    <a:pt x="203" y="273050"/>
                  </a:lnTo>
                  <a:lnTo>
                    <a:pt x="203" y="274320"/>
                  </a:lnTo>
                  <a:lnTo>
                    <a:pt x="190" y="299720"/>
                  </a:lnTo>
                  <a:lnTo>
                    <a:pt x="7429" y="299720"/>
                  </a:lnTo>
                  <a:lnTo>
                    <a:pt x="7416" y="300990"/>
                  </a:lnTo>
                  <a:lnTo>
                    <a:pt x="1206652" y="299732"/>
                  </a:lnTo>
                  <a:lnTo>
                    <a:pt x="1206652" y="309880"/>
                  </a:lnTo>
                  <a:lnTo>
                    <a:pt x="7404" y="309880"/>
                  </a:lnTo>
                  <a:lnTo>
                    <a:pt x="7404" y="311150"/>
                  </a:lnTo>
                  <a:lnTo>
                    <a:pt x="1206652" y="309892"/>
                  </a:lnTo>
                  <a:lnTo>
                    <a:pt x="1206652" y="330212"/>
                  </a:lnTo>
                  <a:lnTo>
                    <a:pt x="1213993" y="330212"/>
                  </a:lnTo>
                  <a:lnTo>
                    <a:pt x="1213993" y="266700"/>
                  </a:lnTo>
                  <a:close/>
                </a:path>
                <a:path w="1214754" h="612139">
                  <a:moveTo>
                    <a:pt x="1214018" y="247650"/>
                  </a:moveTo>
                  <a:lnTo>
                    <a:pt x="1206728" y="247650"/>
                  </a:lnTo>
                  <a:lnTo>
                    <a:pt x="1206728" y="255270"/>
                  </a:lnTo>
                  <a:lnTo>
                    <a:pt x="1206715" y="265430"/>
                  </a:lnTo>
                  <a:lnTo>
                    <a:pt x="1213993" y="265430"/>
                  </a:lnTo>
                  <a:lnTo>
                    <a:pt x="1214018" y="255270"/>
                  </a:lnTo>
                  <a:lnTo>
                    <a:pt x="1214018" y="247650"/>
                  </a:lnTo>
                  <a:close/>
                </a:path>
                <a:path w="1214754" h="612139">
                  <a:moveTo>
                    <a:pt x="1214043" y="234950"/>
                  </a:moveTo>
                  <a:lnTo>
                    <a:pt x="1206741" y="234950"/>
                  </a:lnTo>
                  <a:lnTo>
                    <a:pt x="1206741" y="238760"/>
                  </a:lnTo>
                  <a:lnTo>
                    <a:pt x="1206741" y="242570"/>
                  </a:lnTo>
                  <a:lnTo>
                    <a:pt x="1206728" y="246380"/>
                  </a:lnTo>
                  <a:lnTo>
                    <a:pt x="1214031" y="246380"/>
                  </a:lnTo>
                  <a:lnTo>
                    <a:pt x="1214043" y="242570"/>
                  </a:lnTo>
                  <a:lnTo>
                    <a:pt x="1214043" y="238760"/>
                  </a:lnTo>
                  <a:lnTo>
                    <a:pt x="1214043" y="234950"/>
                  </a:lnTo>
                  <a:close/>
                </a:path>
                <a:path w="1214754" h="612139">
                  <a:moveTo>
                    <a:pt x="1214094" y="215900"/>
                  </a:moveTo>
                  <a:lnTo>
                    <a:pt x="1206766" y="215900"/>
                  </a:lnTo>
                  <a:lnTo>
                    <a:pt x="1206741" y="229870"/>
                  </a:lnTo>
                  <a:lnTo>
                    <a:pt x="7569" y="229870"/>
                  </a:lnTo>
                  <a:lnTo>
                    <a:pt x="7556" y="230454"/>
                  </a:lnTo>
                  <a:lnTo>
                    <a:pt x="7594" y="215900"/>
                  </a:lnTo>
                  <a:lnTo>
                    <a:pt x="254" y="215900"/>
                  </a:lnTo>
                  <a:lnTo>
                    <a:pt x="241" y="233680"/>
                  </a:lnTo>
                  <a:lnTo>
                    <a:pt x="7556" y="233680"/>
                  </a:lnTo>
                  <a:lnTo>
                    <a:pt x="7556" y="231140"/>
                  </a:lnTo>
                  <a:lnTo>
                    <a:pt x="1206741" y="229882"/>
                  </a:lnTo>
                  <a:lnTo>
                    <a:pt x="1206741" y="233680"/>
                  </a:lnTo>
                  <a:lnTo>
                    <a:pt x="1214056" y="233680"/>
                  </a:lnTo>
                  <a:lnTo>
                    <a:pt x="1214094" y="215900"/>
                  </a:lnTo>
                  <a:close/>
                </a:path>
                <a:path w="1214754" h="612139">
                  <a:moveTo>
                    <a:pt x="1214132" y="194310"/>
                  </a:moveTo>
                  <a:lnTo>
                    <a:pt x="1206779" y="194322"/>
                  </a:lnTo>
                  <a:lnTo>
                    <a:pt x="1206766" y="214630"/>
                  </a:lnTo>
                  <a:lnTo>
                    <a:pt x="1214094" y="214630"/>
                  </a:lnTo>
                  <a:lnTo>
                    <a:pt x="1214132" y="194310"/>
                  </a:lnTo>
                  <a:close/>
                </a:path>
                <a:path w="1214754" h="612139">
                  <a:moveTo>
                    <a:pt x="1214145" y="187960"/>
                  </a:moveTo>
                  <a:lnTo>
                    <a:pt x="1206792" y="187960"/>
                  </a:lnTo>
                  <a:lnTo>
                    <a:pt x="1206779" y="194310"/>
                  </a:lnTo>
                  <a:lnTo>
                    <a:pt x="1214132" y="194310"/>
                  </a:lnTo>
                  <a:lnTo>
                    <a:pt x="1214145" y="187960"/>
                  </a:lnTo>
                  <a:close/>
                </a:path>
                <a:path w="1214754" h="612139">
                  <a:moveTo>
                    <a:pt x="1214488" y="11430"/>
                  </a:moveTo>
                  <a:lnTo>
                    <a:pt x="1206969" y="11442"/>
                  </a:lnTo>
                  <a:lnTo>
                    <a:pt x="1206969" y="13970"/>
                  </a:lnTo>
                  <a:lnTo>
                    <a:pt x="1214488" y="13970"/>
                  </a:lnTo>
                  <a:lnTo>
                    <a:pt x="1214488" y="11430"/>
                  </a:lnTo>
                  <a:close/>
                </a:path>
                <a:path w="1214754" h="612139">
                  <a:moveTo>
                    <a:pt x="1214501" y="6477"/>
                  </a:moveTo>
                  <a:lnTo>
                    <a:pt x="1206969" y="6477"/>
                  </a:lnTo>
                  <a:lnTo>
                    <a:pt x="1206969" y="11430"/>
                  </a:lnTo>
                  <a:lnTo>
                    <a:pt x="1214488" y="11430"/>
                  </a:lnTo>
                  <a:lnTo>
                    <a:pt x="1214501" y="6477"/>
                  </a:lnTo>
                  <a:close/>
                </a:path>
                <a:path w="1214754" h="612139">
                  <a:moveTo>
                    <a:pt x="1214513" y="139"/>
                  </a:moveTo>
                  <a:lnTo>
                    <a:pt x="1206982" y="139"/>
                  </a:lnTo>
                  <a:lnTo>
                    <a:pt x="1206969" y="5080"/>
                  </a:lnTo>
                  <a:lnTo>
                    <a:pt x="1206969" y="6350"/>
                  </a:lnTo>
                  <a:lnTo>
                    <a:pt x="1214501" y="6350"/>
                  </a:lnTo>
                  <a:lnTo>
                    <a:pt x="1214501" y="5080"/>
                  </a:lnTo>
                  <a:lnTo>
                    <a:pt x="1214513" y="139"/>
                  </a:lnTo>
                  <a:close/>
                </a:path>
              </a:pathLst>
            </a:custGeom>
            <a:solidFill>
              <a:srgbClr val="7E4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3620770" y="5332729"/>
              <a:ext cx="1215390" cy="1105535"/>
            </a:xfrm>
            <a:custGeom>
              <a:avLst/>
              <a:gdLst/>
              <a:ahLst/>
              <a:cxnLst/>
              <a:rect l="l" t="t" r="r" b="b"/>
              <a:pathLst>
                <a:path w="1215389" h="1105535">
                  <a:moveTo>
                    <a:pt x="8382" y="69850"/>
                  </a:moveTo>
                  <a:lnTo>
                    <a:pt x="1016" y="69850"/>
                  </a:lnTo>
                  <a:lnTo>
                    <a:pt x="1003" y="80010"/>
                  </a:lnTo>
                  <a:lnTo>
                    <a:pt x="1003" y="82562"/>
                  </a:lnTo>
                  <a:lnTo>
                    <a:pt x="8356" y="82562"/>
                  </a:lnTo>
                  <a:lnTo>
                    <a:pt x="8369" y="80010"/>
                  </a:lnTo>
                  <a:lnTo>
                    <a:pt x="8382" y="69850"/>
                  </a:lnTo>
                  <a:close/>
                </a:path>
                <a:path w="1215389" h="1105535">
                  <a:moveTo>
                    <a:pt x="8420" y="53340"/>
                  </a:moveTo>
                  <a:lnTo>
                    <a:pt x="1028" y="53340"/>
                  </a:lnTo>
                  <a:lnTo>
                    <a:pt x="1016" y="63500"/>
                  </a:lnTo>
                  <a:lnTo>
                    <a:pt x="1016" y="67310"/>
                  </a:lnTo>
                  <a:lnTo>
                    <a:pt x="1016" y="68580"/>
                  </a:lnTo>
                  <a:lnTo>
                    <a:pt x="8382" y="68580"/>
                  </a:lnTo>
                  <a:lnTo>
                    <a:pt x="8394" y="67310"/>
                  </a:lnTo>
                  <a:lnTo>
                    <a:pt x="8394" y="63500"/>
                  </a:lnTo>
                  <a:lnTo>
                    <a:pt x="8420" y="53340"/>
                  </a:lnTo>
                  <a:close/>
                </a:path>
                <a:path w="1215389" h="1105535">
                  <a:moveTo>
                    <a:pt x="8470" y="25400"/>
                  </a:moveTo>
                  <a:lnTo>
                    <a:pt x="1054" y="25400"/>
                  </a:lnTo>
                  <a:lnTo>
                    <a:pt x="1054" y="26670"/>
                  </a:lnTo>
                  <a:lnTo>
                    <a:pt x="8470" y="26670"/>
                  </a:lnTo>
                  <a:lnTo>
                    <a:pt x="8470" y="25400"/>
                  </a:lnTo>
                  <a:close/>
                </a:path>
                <a:path w="1215389" h="1105535">
                  <a:moveTo>
                    <a:pt x="8483" y="22860"/>
                  </a:moveTo>
                  <a:lnTo>
                    <a:pt x="1054" y="22860"/>
                  </a:lnTo>
                  <a:lnTo>
                    <a:pt x="1054" y="24130"/>
                  </a:lnTo>
                  <a:lnTo>
                    <a:pt x="8470" y="24130"/>
                  </a:lnTo>
                  <a:lnTo>
                    <a:pt x="8483" y="22860"/>
                  </a:lnTo>
                  <a:close/>
                </a:path>
                <a:path w="1215389" h="1105535">
                  <a:moveTo>
                    <a:pt x="306374" y="1094740"/>
                  </a:moveTo>
                  <a:lnTo>
                    <a:pt x="0" y="1094740"/>
                  </a:lnTo>
                  <a:lnTo>
                    <a:pt x="0" y="1096010"/>
                  </a:lnTo>
                  <a:lnTo>
                    <a:pt x="306374" y="1096010"/>
                  </a:lnTo>
                  <a:lnTo>
                    <a:pt x="306374" y="1094740"/>
                  </a:lnTo>
                  <a:close/>
                </a:path>
                <a:path w="1215389" h="1105535">
                  <a:moveTo>
                    <a:pt x="607987" y="48260"/>
                  </a:moveTo>
                  <a:lnTo>
                    <a:pt x="8432" y="48260"/>
                  </a:lnTo>
                  <a:lnTo>
                    <a:pt x="8432" y="41910"/>
                  </a:lnTo>
                  <a:lnTo>
                    <a:pt x="1041" y="41910"/>
                  </a:lnTo>
                  <a:lnTo>
                    <a:pt x="1041" y="48260"/>
                  </a:lnTo>
                  <a:lnTo>
                    <a:pt x="1028" y="49530"/>
                  </a:lnTo>
                  <a:lnTo>
                    <a:pt x="1028" y="52070"/>
                  </a:lnTo>
                  <a:lnTo>
                    <a:pt x="8420" y="52070"/>
                  </a:lnTo>
                  <a:lnTo>
                    <a:pt x="8420" y="49530"/>
                  </a:lnTo>
                  <a:lnTo>
                    <a:pt x="607987" y="49530"/>
                  </a:lnTo>
                  <a:lnTo>
                    <a:pt x="607987" y="48260"/>
                  </a:lnTo>
                  <a:close/>
                </a:path>
                <a:path w="1215389" h="1105535">
                  <a:moveTo>
                    <a:pt x="1207503" y="83820"/>
                  </a:moveTo>
                  <a:lnTo>
                    <a:pt x="8356" y="82562"/>
                  </a:lnTo>
                  <a:lnTo>
                    <a:pt x="8356" y="83820"/>
                  </a:lnTo>
                  <a:lnTo>
                    <a:pt x="1207503" y="83820"/>
                  </a:lnTo>
                  <a:close/>
                </a:path>
                <a:path w="1215389" h="1105535">
                  <a:moveTo>
                    <a:pt x="1207503" y="80010"/>
                  </a:moveTo>
                  <a:lnTo>
                    <a:pt x="607936" y="79375"/>
                  </a:lnTo>
                  <a:lnTo>
                    <a:pt x="8369" y="80010"/>
                  </a:lnTo>
                  <a:lnTo>
                    <a:pt x="1207503" y="80010"/>
                  </a:lnTo>
                  <a:close/>
                </a:path>
                <a:path w="1215389" h="1105535">
                  <a:moveTo>
                    <a:pt x="1207516" y="68580"/>
                  </a:moveTo>
                  <a:lnTo>
                    <a:pt x="8382" y="68580"/>
                  </a:lnTo>
                  <a:lnTo>
                    <a:pt x="8382" y="69850"/>
                  </a:lnTo>
                  <a:lnTo>
                    <a:pt x="1207516" y="68580"/>
                  </a:lnTo>
                  <a:close/>
                </a:path>
                <a:path w="1215389" h="1105535">
                  <a:moveTo>
                    <a:pt x="1207528" y="52070"/>
                  </a:moveTo>
                  <a:lnTo>
                    <a:pt x="8420" y="52070"/>
                  </a:lnTo>
                  <a:lnTo>
                    <a:pt x="8420" y="53340"/>
                  </a:lnTo>
                  <a:lnTo>
                    <a:pt x="1207528" y="52070"/>
                  </a:lnTo>
                  <a:close/>
                </a:path>
                <a:path w="1215389" h="1105535">
                  <a:moveTo>
                    <a:pt x="1207541" y="40640"/>
                  </a:moveTo>
                  <a:lnTo>
                    <a:pt x="8458" y="40640"/>
                  </a:lnTo>
                  <a:lnTo>
                    <a:pt x="8458" y="30480"/>
                  </a:lnTo>
                  <a:lnTo>
                    <a:pt x="608012" y="30480"/>
                  </a:lnTo>
                  <a:lnTo>
                    <a:pt x="608012" y="29210"/>
                  </a:lnTo>
                  <a:lnTo>
                    <a:pt x="8470" y="29210"/>
                  </a:lnTo>
                  <a:lnTo>
                    <a:pt x="8470" y="27940"/>
                  </a:lnTo>
                  <a:lnTo>
                    <a:pt x="1054" y="27940"/>
                  </a:lnTo>
                  <a:lnTo>
                    <a:pt x="1054" y="29210"/>
                  </a:lnTo>
                  <a:lnTo>
                    <a:pt x="1054" y="30480"/>
                  </a:lnTo>
                  <a:lnTo>
                    <a:pt x="1041" y="40640"/>
                  </a:lnTo>
                  <a:lnTo>
                    <a:pt x="8445" y="40640"/>
                  </a:lnTo>
                  <a:lnTo>
                    <a:pt x="8445" y="41910"/>
                  </a:lnTo>
                  <a:lnTo>
                    <a:pt x="1207541" y="40640"/>
                  </a:lnTo>
                  <a:close/>
                </a:path>
                <a:path w="1215389" h="1105535">
                  <a:moveTo>
                    <a:pt x="1207566" y="24130"/>
                  </a:moveTo>
                  <a:lnTo>
                    <a:pt x="8470" y="24130"/>
                  </a:lnTo>
                  <a:lnTo>
                    <a:pt x="8470" y="25400"/>
                  </a:lnTo>
                  <a:lnTo>
                    <a:pt x="1207566" y="24130"/>
                  </a:lnTo>
                  <a:close/>
                </a:path>
                <a:path w="1215389" h="1105535">
                  <a:moveTo>
                    <a:pt x="1207566" y="21590"/>
                  </a:moveTo>
                  <a:lnTo>
                    <a:pt x="8483" y="21590"/>
                  </a:lnTo>
                  <a:lnTo>
                    <a:pt x="8483" y="22860"/>
                  </a:lnTo>
                  <a:lnTo>
                    <a:pt x="1207566" y="21590"/>
                  </a:lnTo>
                  <a:close/>
                </a:path>
                <a:path w="1215389" h="1105535">
                  <a:moveTo>
                    <a:pt x="1207579" y="5080"/>
                  </a:moveTo>
                  <a:lnTo>
                    <a:pt x="8521" y="5080"/>
                  </a:lnTo>
                  <a:lnTo>
                    <a:pt x="8509" y="6007"/>
                  </a:lnTo>
                  <a:lnTo>
                    <a:pt x="8521" y="0"/>
                  </a:lnTo>
                  <a:lnTo>
                    <a:pt x="1079" y="0"/>
                  </a:lnTo>
                  <a:lnTo>
                    <a:pt x="1066" y="16510"/>
                  </a:lnTo>
                  <a:lnTo>
                    <a:pt x="1066" y="19050"/>
                  </a:lnTo>
                  <a:lnTo>
                    <a:pt x="1054" y="21590"/>
                  </a:lnTo>
                  <a:lnTo>
                    <a:pt x="8483" y="21590"/>
                  </a:lnTo>
                  <a:lnTo>
                    <a:pt x="8483" y="19062"/>
                  </a:lnTo>
                  <a:lnTo>
                    <a:pt x="8496" y="16522"/>
                  </a:lnTo>
                  <a:lnTo>
                    <a:pt x="8509" y="6350"/>
                  </a:lnTo>
                  <a:lnTo>
                    <a:pt x="1207579" y="5080"/>
                  </a:lnTo>
                  <a:close/>
                </a:path>
                <a:path w="1215389" h="1105535">
                  <a:moveTo>
                    <a:pt x="1212850" y="1103642"/>
                  </a:moveTo>
                  <a:lnTo>
                    <a:pt x="606425" y="1103642"/>
                  </a:lnTo>
                  <a:lnTo>
                    <a:pt x="1212850" y="1104912"/>
                  </a:lnTo>
                  <a:lnTo>
                    <a:pt x="1212850" y="1103642"/>
                  </a:lnTo>
                  <a:close/>
                </a:path>
                <a:path w="1215389" h="1105535">
                  <a:moveTo>
                    <a:pt x="1212862" y="1097280"/>
                  </a:moveTo>
                  <a:lnTo>
                    <a:pt x="0" y="1097280"/>
                  </a:lnTo>
                  <a:lnTo>
                    <a:pt x="0" y="1102372"/>
                  </a:lnTo>
                  <a:lnTo>
                    <a:pt x="1212850" y="1102372"/>
                  </a:lnTo>
                  <a:lnTo>
                    <a:pt x="1212862" y="1097280"/>
                  </a:lnTo>
                  <a:close/>
                </a:path>
                <a:path w="1215389" h="1105535">
                  <a:moveTo>
                    <a:pt x="1214018" y="508000"/>
                  </a:moveTo>
                  <a:lnTo>
                    <a:pt x="1206703" y="508000"/>
                  </a:lnTo>
                  <a:lnTo>
                    <a:pt x="1206703" y="881380"/>
                  </a:lnTo>
                  <a:lnTo>
                    <a:pt x="1214018" y="881380"/>
                  </a:lnTo>
                  <a:lnTo>
                    <a:pt x="1214018" y="508000"/>
                  </a:lnTo>
                  <a:close/>
                </a:path>
                <a:path w="1215389" h="1105535">
                  <a:moveTo>
                    <a:pt x="1214869" y="80010"/>
                  </a:moveTo>
                  <a:lnTo>
                    <a:pt x="1207503" y="80010"/>
                  </a:lnTo>
                  <a:lnTo>
                    <a:pt x="1207503" y="83820"/>
                  </a:lnTo>
                  <a:lnTo>
                    <a:pt x="1214856" y="83820"/>
                  </a:lnTo>
                  <a:lnTo>
                    <a:pt x="1214869" y="80010"/>
                  </a:lnTo>
                  <a:close/>
                </a:path>
                <a:path w="1215389" h="1105535">
                  <a:moveTo>
                    <a:pt x="1214920" y="52070"/>
                  </a:moveTo>
                  <a:lnTo>
                    <a:pt x="1207528" y="52082"/>
                  </a:lnTo>
                  <a:lnTo>
                    <a:pt x="1207528" y="62242"/>
                  </a:lnTo>
                  <a:lnTo>
                    <a:pt x="1207516" y="66052"/>
                  </a:lnTo>
                  <a:lnTo>
                    <a:pt x="1207516" y="68580"/>
                  </a:lnTo>
                  <a:lnTo>
                    <a:pt x="1207516" y="78740"/>
                  </a:lnTo>
                  <a:lnTo>
                    <a:pt x="1214869" y="78740"/>
                  </a:lnTo>
                  <a:lnTo>
                    <a:pt x="1214869" y="68580"/>
                  </a:lnTo>
                  <a:lnTo>
                    <a:pt x="1214894" y="66040"/>
                  </a:lnTo>
                  <a:lnTo>
                    <a:pt x="1214894" y="62230"/>
                  </a:lnTo>
                  <a:lnTo>
                    <a:pt x="1214920" y="52070"/>
                  </a:lnTo>
                  <a:close/>
                </a:path>
                <a:path w="1215389" h="1105535">
                  <a:moveTo>
                    <a:pt x="1214932" y="40640"/>
                  </a:moveTo>
                  <a:lnTo>
                    <a:pt x="1207541" y="40652"/>
                  </a:lnTo>
                  <a:lnTo>
                    <a:pt x="1207528" y="52070"/>
                  </a:lnTo>
                  <a:lnTo>
                    <a:pt x="1214920" y="52070"/>
                  </a:lnTo>
                  <a:lnTo>
                    <a:pt x="1214932" y="40640"/>
                  </a:lnTo>
                  <a:close/>
                </a:path>
                <a:path w="1215389" h="1105535">
                  <a:moveTo>
                    <a:pt x="1214970" y="26670"/>
                  </a:moveTo>
                  <a:lnTo>
                    <a:pt x="1207554" y="26682"/>
                  </a:lnTo>
                  <a:lnTo>
                    <a:pt x="1207541" y="40640"/>
                  </a:lnTo>
                  <a:lnTo>
                    <a:pt x="1214932" y="40640"/>
                  </a:lnTo>
                  <a:lnTo>
                    <a:pt x="1214970" y="26670"/>
                  </a:lnTo>
                  <a:close/>
                </a:path>
                <a:path w="1215389" h="1105535">
                  <a:moveTo>
                    <a:pt x="1214970" y="24130"/>
                  </a:moveTo>
                  <a:lnTo>
                    <a:pt x="1207566" y="24142"/>
                  </a:lnTo>
                  <a:lnTo>
                    <a:pt x="1207554" y="26670"/>
                  </a:lnTo>
                  <a:lnTo>
                    <a:pt x="1214970" y="26670"/>
                  </a:lnTo>
                  <a:lnTo>
                    <a:pt x="1214970" y="24130"/>
                  </a:lnTo>
                  <a:close/>
                </a:path>
                <a:path w="1215389" h="1105535">
                  <a:moveTo>
                    <a:pt x="1214970" y="21590"/>
                  </a:moveTo>
                  <a:lnTo>
                    <a:pt x="1207566" y="21602"/>
                  </a:lnTo>
                  <a:lnTo>
                    <a:pt x="1207566" y="24130"/>
                  </a:lnTo>
                  <a:lnTo>
                    <a:pt x="1214970" y="24130"/>
                  </a:lnTo>
                  <a:lnTo>
                    <a:pt x="1214970" y="21590"/>
                  </a:lnTo>
                  <a:close/>
                </a:path>
                <a:path w="1215389" h="1105535">
                  <a:moveTo>
                    <a:pt x="1215021" y="0"/>
                  </a:moveTo>
                  <a:lnTo>
                    <a:pt x="1207592" y="0"/>
                  </a:lnTo>
                  <a:lnTo>
                    <a:pt x="1207579" y="5080"/>
                  </a:lnTo>
                  <a:lnTo>
                    <a:pt x="1207566" y="17780"/>
                  </a:lnTo>
                  <a:lnTo>
                    <a:pt x="1207566" y="20320"/>
                  </a:lnTo>
                  <a:lnTo>
                    <a:pt x="1207566" y="21590"/>
                  </a:lnTo>
                  <a:lnTo>
                    <a:pt x="1214970" y="21590"/>
                  </a:lnTo>
                  <a:lnTo>
                    <a:pt x="1214983" y="20320"/>
                  </a:lnTo>
                  <a:lnTo>
                    <a:pt x="1214983" y="17780"/>
                  </a:lnTo>
                  <a:lnTo>
                    <a:pt x="1215021" y="0"/>
                  </a:lnTo>
                  <a:close/>
                </a:path>
              </a:pathLst>
            </a:custGeom>
            <a:solidFill>
              <a:srgbClr val="7E46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3624743" y="5712460"/>
              <a:ext cx="0" cy="715010"/>
            </a:xfrm>
            <a:custGeom>
              <a:avLst/>
              <a:gdLst/>
              <a:ahLst/>
              <a:cxnLst/>
              <a:rect l="l" t="t" r="r" b="b"/>
              <a:pathLst>
                <a:path h="715010">
                  <a:moveTo>
                    <a:pt x="0" y="0"/>
                  </a:moveTo>
                  <a:lnTo>
                    <a:pt x="0" y="715009"/>
                  </a:lnTo>
                </a:path>
              </a:pathLst>
            </a:custGeom>
            <a:ln w="7606">
              <a:solidFill>
                <a:srgbClr val="7E468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4830664" y="6215380"/>
              <a:ext cx="0" cy="213360"/>
            </a:xfrm>
            <a:custGeom>
              <a:avLst/>
              <a:gdLst/>
              <a:ahLst/>
              <a:cxnLst/>
              <a:rect l="l" t="t" r="r" b="b"/>
              <a:pathLst>
                <a:path h="213360">
                  <a:moveTo>
                    <a:pt x="0" y="0"/>
                  </a:moveTo>
                  <a:lnTo>
                    <a:pt x="0" y="213360"/>
                  </a:lnTo>
                </a:path>
              </a:pathLst>
            </a:custGeom>
            <a:ln w="6462">
              <a:solidFill>
                <a:srgbClr val="7E4680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3627120" y="5152390"/>
              <a:ext cx="1201420" cy="1276350"/>
            </a:xfrm>
            <a:custGeom>
              <a:avLst/>
              <a:gdLst/>
              <a:ahLst/>
              <a:cxnLst/>
              <a:rect l="l" t="t" r="r" b="b"/>
              <a:pathLst>
                <a:path w="1201420" h="1276350">
                  <a:moveTo>
                    <a:pt x="2539" y="0"/>
                  </a:moveTo>
                  <a:lnTo>
                    <a:pt x="2527" y="6349"/>
                  </a:lnTo>
                  <a:lnTo>
                    <a:pt x="1201416" y="6349"/>
                  </a:lnTo>
                  <a:lnTo>
                    <a:pt x="1201419" y="2539"/>
                  </a:lnTo>
                  <a:lnTo>
                    <a:pt x="2539" y="0"/>
                  </a:lnTo>
                  <a:close/>
                </a:path>
                <a:path w="1201420" h="1276350">
                  <a:moveTo>
                    <a:pt x="1201416" y="6349"/>
                  </a:moveTo>
                  <a:lnTo>
                    <a:pt x="2527" y="6349"/>
                  </a:lnTo>
                  <a:lnTo>
                    <a:pt x="2514" y="12699"/>
                  </a:lnTo>
                  <a:lnTo>
                    <a:pt x="10149" y="12699"/>
                  </a:lnTo>
                  <a:lnTo>
                    <a:pt x="10159" y="7619"/>
                  </a:lnTo>
                  <a:lnTo>
                    <a:pt x="1201414" y="7619"/>
                  </a:lnTo>
                  <a:lnTo>
                    <a:pt x="1201416" y="6349"/>
                  </a:lnTo>
                  <a:close/>
                </a:path>
                <a:path w="1201420" h="1276350">
                  <a:moveTo>
                    <a:pt x="1201414" y="7619"/>
                  </a:moveTo>
                  <a:lnTo>
                    <a:pt x="10160" y="7619"/>
                  </a:lnTo>
                  <a:lnTo>
                    <a:pt x="1195070" y="10159"/>
                  </a:lnTo>
                  <a:lnTo>
                    <a:pt x="1195064" y="12699"/>
                  </a:lnTo>
                  <a:lnTo>
                    <a:pt x="1201409" y="12699"/>
                  </a:lnTo>
                  <a:lnTo>
                    <a:pt x="1201414" y="7619"/>
                  </a:lnTo>
                  <a:close/>
                </a:path>
                <a:path w="1201420" h="1276350">
                  <a:moveTo>
                    <a:pt x="10149" y="12699"/>
                  </a:moveTo>
                  <a:lnTo>
                    <a:pt x="2514" y="12699"/>
                  </a:lnTo>
                  <a:lnTo>
                    <a:pt x="2502" y="19049"/>
                  </a:lnTo>
                  <a:lnTo>
                    <a:pt x="10136" y="19049"/>
                  </a:lnTo>
                  <a:lnTo>
                    <a:pt x="10149" y="12699"/>
                  </a:lnTo>
                  <a:close/>
                </a:path>
                <a:path w="1201420" h="1276350">
                  <a:moveTo>
                    <a:pt x="1201409" y="12699"/>
                  </a:moveTo>
                  <a:lnTo>
                    <a:pt x="1195064" y="12699"/>
                  </a:lnTo>
                  <a:lnTo>
                    <a:pt x="1195052" y="19049"/>
                  </a:lnTo>
                  <a:lnTo>
                    <a:pt x="1201403" y="19049"/>
                  </a:lnTo>
                  <a:lnTo>
                    <a:pt x="1201409" y="12699"/>
                  </a:lnTo>
                  <a:close/>
                </a:path>
                <a:path w="1201420" h="1276350">
                  <a:moveTo>
                    <a:pt x="10136" y="19050"/>
                  </a:moveTo>
                  <a:lnTo>
                    <a:pt x="2502" y="19050"/>
                  </a:lnTo>
                  <a:lnTo>
                    <a:pt x="2491" y="24129"/>
                  </a:lnTo>
                  <a:lnTo>
                    <a:pt x="10126" y="24129"/>
                  </a:lnTo>
                  <a:lnTo>
                    <a:pt x="10136" y="19050"/>
                  </a:lnTo>
                  <a:close/>
                </a:path>
                <a:path w="1201420" h="1276350">
                  <a:moveTo>
                    <a:pt x="1201403" y="19050"/>
                  </a:moveTo>
                  <a:lnTo>
                    <a:pt x="1195052" y="19050"/>
                  </a:lnTo>
                  <a:lnTo>
                    <a:pt x="1195041" y="24129"/>
                  </a:lnTo>
                  <a:lnTo>
                    <a:pt x="1201398" y="24129"/>
                  </a:lnTo>
                  <a:lnTo>
                    <a:pt x="1201403" y="19050"/>
                  </a:lnTo>
                  <a:close/>
                </a:path>
                <a:path w="1201420" h="1276350">
                  <a:moveTo>
                    <a:pt x="10126" y="24129"/>
                  </a:moveTo>
                  <a:lnTo>
                    <a:pt x="2491" y="24129"/>
                  </a:lnTo>
                  <a:lnTo>
                    <a:pt x="2438" y="50799"/>
                  </a:lnTo>
                  <a:lnTo>
                    <a:pt x="10073" y="50799"/>
                  </a:lnTo>
                  <a:lnTo>
                    <a:pt x="10126" y="24129"/>
                  </a:lnTo>
                  <a:close/>
                </a:path>
                <a:path w="1201420" h="1276350">
                  <a:moveTo>
                    <a:pt x="1201398" y="24129"/>
                  </a:moveTo>
                  <a:lnTo>
                    <a:pt x="1195041" y="24129"/>
                  </a:lnTo>
                  <a:lnTo>
                    <a:pt x="1194988" y="50799"/>
                  </a:lnTo>
                  <a:lnTo>
                    <a:pt x="1201371" y="50799"/>
                  </a:lnTo>
                  <a:lnTo>
                    <a:pt x="1201398" y="24129"/>
                  </a:lnTo>
                  <a:close/>
                </a:path>
                <a:path w="1201420" h="1276350">
                  <a:moveTo>
                    <a:pt x="10073" y="50799"/>
                  </a:moveTo>
                  <a:lnTo>
                    <a:pt x="2438" y="50799"/>
                  </a:lnTo>
                  <a:lnTo>
                    <a:pt x="2413" y="63499"/>
                  </a:lnTo>
                  <a:lnTo>
                    <a:pt x="10047" y="63499"/>
                  </a:lnTo>
                  <a:lnTo>
                    <a:pt x="10073" y="50799"/>
                  </a:lnTo>
                  <a:close/>
                </a:path>
                <a:path w="1201420" h="1276350">
                  <a:moveTo>
                    <a:pt x="1201371" y="50799"/>
                  </a:moveTo>
                  <a:lnTo>
                    <a:pt x="1194988" y="50799"/>
                  </a:lnTo>
                  <a:lnTo>
                    <a:pt x="1194962" y="63499"/>
                  </a:lnTo>
                  <a:lnTo>
                    <a:pt x="1201359" y="63499"/>
                  </a:lnTo>
                  <a:lnTo>
                    <a:pt x="1201371" y="50799"/>
                  </a:lnTo>
                  <a:close/>
                </a:path>
                <a:path w="1201420" h="1276350">
                  <a:moveTo>
                    <a:pt x="10047" y="63499"/>
                  </a:moveTo>
                  <a:lnTo>
                    <a:pt x="2413" y="63499"/>
                  </a:lnTo>
                  <a:lnTo>
                    <a:pt x="2400" y="69849"/>
                  </a:lnTo>
                  <a:lnTo>
                    <a:pt x="10034" y="69849"/>
                  </a:lnTo>
                  <a:lnTo>
                    <a:pt x="10047" y="63499"/>
                  </a:lnTo>
                  <a:close/>
                </a:path>
                <a:path w="1201420" h="1276350">
                  <a:moveTo>
                    <a:pt x="1201359" y="63499"/>
                  </a:moveTo>
                  <a:lnTo>
                    <a:pt x="1194962" y="63499"/>
                  </a:lnTo>
                  <a:lnTo>
                    <a:pt x="1194949" y="69849"/>
                  </a:lnTo>
                  <a:lnTo>
                    <a:pt x="1201352" y="69849"/>
                  </a:lnTo>
                  <a:lnTo>
                    <a:pt x="1201359" y="63499"/>
                  </a:lnTo>
                  <a:close/>
                </a:path>
                <a:path w="1201420" h="1276350">
                  <a:moveTo>
                    <a:pt x="10034" y="69849"/>
                  </a:moveTo>
                  <a:lnTo>
                    <a:pt x="2400" y="69849"/>
                  </a:lnTo>
                  <a:lnTo>
                    <a:pt x="2309" y="115569"/>
                  </a:lnTo>
                  <a:lnTo>
                    <a:pt x="9942" y="115569"/>
                  </a:lnTo>
                  <a:lnTo>
                    <a:pt x="10034" y="69849"/>
                  </a:lnTo>
                  <a:close/>
                </a:path>
                <a:path w="1201420" h="1276350">
                  <a:moveTo>
                    <a:pt x="1201352" y="69849"/>
                  </a:moveTo>
                  <a:lnTo>
                    <a:pt x="1194949" y="69849"/>
                  </a:lnTo>
                  <a:lnTo>
                    <a:pt x="1194857" y="115569"/>
                  </a:lnTo>
                  <a:lnTo>
                    <a:pt x="1201307" y="115569"/>
                  </a:lnTo>
                  <a:lnTo>
                    <a:pt x="1201352" y="69849"/>
                  </a:lnTo>
                  <a:close/>
                </a:path>
                <a:path w="1201420" h="1276350">
                  <a:moveTo>
                    <a:pt x="2188" y="176529"/>
                  </a:moveTo>
                  <a:lnTo>
                    <a:pt x="2183" y="179069"/>
                  </a:lnTo>
                  <a:lnTo>
                    <a:pt x="9814" y="179069"/>
                  </a:lnTo>
                  <a:lnTo>
                    <a:pt x="9819" y="176530"/>
                  </a:lnTo>
                  <a:lnTo>
                    <a:pt x="2188" y="176529"/>
                  </a:lnTo>
                  <a:close/>
                </a:path>
                <a:path w="1201420" h="1276350">
                  <a:moveTo>
                    <a:pt x="649164" y="176598"/>
                  </a:moveTo>
                  <a:lnTo>
                    <a:pt x="1194734" y="176656"/>
                  </a:lnTo>
                  <a:lnTo>
                    <a:pt x="1194729" y="179069"/>
                  </a:lnTo>
                  <a:lnTo>
                    <a:pt x="1201244" y="179069"/>
                  </a:lnTo>
                  <a:lnTo>
                    <a:pt x="1201246" y="176656"/>
                  </a:lnTo>
                  <a:lnTo>
                    <a:pt x="649164" y="176598"/>
                  </a:lnTo>
                  <a:close/>
                </a:path>
                <a:path w="1201420" h="1276350">
                  <a:moveTo>
                    <a:pt x="9819" y="176529"/>
                  </a:moveTo>
                  <a:lnTo>
                    <a:pt x="649164" y="176598"/>
                  </a:lnTo>
                  <a:lnTo>
                    <a:pt x="9819" y="176529"/>
                  </a:lnTo>
                  <a:close/>
                </a:path>
                <a:path w="1201420" h="1276350">
                  <a:moveTo>
                    <a:pt x="2198" y="171449"/>
                  </a:moveTo>
                  <a:lnTo>
                    <a:pt x="2188" y="176529"/>
                  </a:lnTo>
                  <a:lnTo>
                    <a:pt x="9819" y="176529"/>
                  </a:lnTo>
                  <a:lnTo>
                    <a:pt x="9830" y="171576"/>
                  </a:lnTo>
                  <a:lnTo>
                    <a:pt x="1194744" y="171576"/>
                  </a:lnTo>
                  <a:lnTo>
                    <a:pt x="2198" y="171449"/>
                  </a:lnTo>
                  <a:close/>
                </a:path>
                <a:path w="1201420" h="1276350">
                  <a:moveTo>
                    <a:pt x="1194744" y="171576"/>
                  </a:moveTo>
                  <a:lnTo>
                    <a:pt x="1194734" y="176529"/>
                  </a:lnTo>
                  <a:lnTo>
                    <a:pt x="1201246" y="176529"/>
                  </a:lnTo>
                  <a:lnTo>
                    <a:pt x="1201251" y="171576"/>
                  </a:lnTo>
                  <a:lnTo>
                    <a:pt x="1194744" y="171576"/>
                  </a:lnTo>
                  <a:close/>
                </a:path>
                <a:path w="1201420" h="1276350">
                  <a:moveTo>
                    <a:pt x="1201258" y="165226"/>
                  </a:moveTo>
                  <a:lnTo>
                    <a:pt x="1194757" y="165226"/>
                  </a:lnTo>
                  <a:lnTo>
                    <a:pt x="1194744" y="171576"/>
                  </a:lnTo>
                  <a:lnTo>
                    <a:pt x="1201251" y="171576"/>
                  </a:lnTo>
                  <a:lnTo>
                    <a:pt x="1201258" y="165226"/>
                  </a:lnTo>
                  <a:close/>
                </a:path>
                <a:path w="1201420" h="1276350">
                  <a:moveTo>
                    <a:pt x="9842" y="165226"/>
                  </a:moveTo>
                  <a:lnTo>
                    <a:pt x="2210" y="165226"/>
                  </a:lnTo>
                  <a:lnTo>
                    <a:pt x="2198" y="171449"/>
                  </a:lnTo>
                  <a:lnTo>
                    <a:pt x="649413" y="171518"/>
                  </a:lnTo>
                  <a:lnTo>
                    <a:pt x="9830" y="171449"/>
                  </a:lnTo>
                  <a:lnTo>
                    <a:pt x="9842" y="165226"/>
                  </a:lnTo>
                  <a:close/>
                </a:path>
                <a:path w="1201420" h="1276350">
                  <a:moveTo>
                    <a:pt x="2211" y="165099"/>
                  </a:moveTo>
                  <a:close/>
                </a:path>
                <a:path w="1201420" h="1276350">
                  <a:moveTo>
                    <a:pt x="9842" y="165100"/>
                  </a:moveTo>
                  <a:lnTo>
                    <a:pt x="1194757" y="165226"/>
                  </a:lnTo>
                  <a:lnTo>
                    <a:pt x="9842" y="165100"/>
                  </a:lnTo>
                  <a:close/>
                </a:path>
                <a:path w="1201420" h="1276350">
                  <a:moveTo>
                    <a:pt x="1194770" y="158876"/>
                  </a:moveTo>
                  <a:lnTo>
                    <a:pt x="1194757" y="165226"/>
                  </a:lnTo>
                  <a:lnTo>
                    <a:pt x="1201258" y="165226"/>
                  </a:lnTo>
                  <a:lnTo>
                    <a:pt x="1201264" y="158876"/>
                  </a:lnTo>
                  <a:lnTo>
                    <a:pt x="1194770" y="158876"/>
                  </a:lnTo>
                  <a:close/>
                </a:path>
                <a:path w="1201420" h="1276350">
                  <a:moveTo>
                    <a:pt x="2223" y="158749"/>
                  </a:moveTo>
                  <a:lnTo>
                    <a:pt x="2211" y="165100"/>
                  </a:lnTo>
                  <a:lnTo>
                    <a:pt x="9842" y="165100"/>
                  </a:lnTo>
                  <a:lnTo>
                    <a:pt x="9855" y="158750"/>
                  </a:lnTo>
                  <a:lnTo>
                    <a:pt x="2223" y="158749"/>
                  </a:lnTo>
                  <a:close/>
                </a:path>
                <a:path w="1201420" h="1276350">
                  <a:moveTo>
                    <a:pt x="1201275" y="147319"/>
                  </a:moveTo>
                  <a:lnTo>
                    <a:pt x="1194793" y="147320"/>
                  </a:lnTo>
                  <a:lnTo>
                    <a:pt x="1194770" y="158876"/>
                  </a:lnTo>
                  <a:lnTo>
                    <a:pt x="1201264" y="158876"/>
                  </a:lnTo>
                  <a:lnTo>
                    <a:pt x="1201275" y="147319"/>
                  </a:lnTo>
                  <a:close/>
                </a:path>
                <a:path w="1201420" h="1276350">
                  <a:moveTo>
                    <a:pt x="9878" y="147446"/>
                  </a:moveTo>
                  <a:lnTo>
                    <a:pt x="2246" y="147446"/>
                  </a:lnTo>
                  <a:lnTo>
                    <a:pt x="2223" y="158749"/>
                  </a:lnTo>
                  <a:lnTo>
                    <a:pt x="9855" y="158750"/>
                  </a:lnTo>
                  <a:lnTo>
                    <a:pt x="9878" y="147446"/>
                  </a:lnTo>
                  <a:close/>
                </a:path>
                <a:path w="1201420" h="1276350">
                  <a:moveTo>
                    <a:pt x="1194793" y="147319"/>
                  </a:moveTo>
                  <a:lnTo>
                    <a:pt x="9878" y="147319"/>
                  </a:lnTo>
                  <a:lnTo>
                    <a:pt x="1194793" y="147319"/>
                  </a:lnTo>
                  <a:close/>
                </a:path>
                <a:path w="1201420" h="1276350">
                  <a:moveTo>
                    <a:pt x="9883" y="144906"/>
                  </a:moveTo>
                  <a:lnTo>
                    <a:pt x="2251" y="144906"/>
                  </a:lnTo>
                  <a:lnTo>
                    <a:pt x="2246" y="147319"/>
                  </a:lnTo>
                  <a:lnTo>
                    <a:pt x="9878" y="147319"/>
                  </a:lnTo>
                  <a:lnTo>
                    <a:pt x="9883" y="144906"/>
                  </a:lnTo>
                  <a:close/>
                </a:path>
                <a:path w="1201420" h="1276350">
                  <a:moveTo>
                    <a:pt x="1201278" y="144779"/>
                  </a:moveTo>
                  <a:lnTo>
                    <a:pt x="1194798" y="144780"/>
                  </a:lnTo>
                  <a:lnTo>
                    <a:pt x="1194793" y="147319"/>
                  </a:lnTo>
                  <a:lnTo>
                    <a:pt x="1201275" y="147319"/>
                  </a:lnTo>
                  <a:lnTo>
                    <a:pt x="1201278" y="144779"/>
                  </a:lnTo>
                  <a:close/>
                </a:path>
                <a:path w="1201420" h="1276350">
                  <a:moveTo>
                    <a:pt x="1194798" y="144779"/>
                  </a:moveTo>
                  <a:lnTo>
                    <a:pt x="9883" y="144779"/>
                  </a:lnTo>
                  <a:lnTo>
                    <a:pt x="1194798" y="144779"/>
                  </a:lnTo>
                  <a:close/>
                </a:path>
                <a:path w="1201420" h="1276350">
                  <a:moveTo>
                    <a:pt x="9891" y="141096"/>
                  </a:moveTo>
                  <a:lnTo>
                    <a:pt x="2259" y="141096"/>
                  </a:lnTo>
                  <a:lnTo>
                    <a:pt x="2251" y="144779"/>
                  </a:lnTo>
                  <a:lnTo>
                    <a:pt x="9883" y="144779"/>
                  </a:lnTo>
                  <a:lnTo>
                    <a:pt x="9891" y="141096"/>
                  </a:lnTo>
                  <a:close/>
                </a:path>
                <a:path w="1201420" h="1276350">
                  <a:moveTo>
                    <a:pt x="1201282" y="141096"/>
                  </a:moveTo>
                  <a:lnTo>
                    <a:pt x="1194806" y="141096"/>
                  </a:lnTo>
                  <a:lnTo>
                    <a:pt x="1194798" y="144779"/>
                  </a:lnTo>
                  <a:lnTo>
                    <a:pt x="1201278" y="144779"/>
                  </a:lnTo>
                  <a:lnTo>
                    <a:pt x="1201282" y="141096"/>
                  </a:lnTo>
                  <a:close/>
                </a:path>
                <a:path w="1201420" h="1276350">
                  <a:moveTo>
                    <a:pt x="9896" y="138556"/>
                  </a:moveTo>
                  <a:lnTo>
                    <a:pt x="2264" y="138556"/>
                  </a:lnTo>
                  <a:lnTo>
                    <a:pt x="2259" y="141096"/>
                  </a:lnTo>
                  <a:lnTo>
                    <a:pt x="9891" y="140969"/>
                  </a:lnTo>
                  <a:lnTo>
                    <a:pt x="9896" y="138556"/>
                  </a:lnTo>
                  <a:close/>
                </a:path>
                <a:path w="1201420" h="1276350">
                  <a:moveTo>
                    <a:pt x="651035" y="138498"/>
                  </a:moveTo>
                  <a:lnTo>
                    <a:pt x="1194811" y="138556"/>
                  </a:lnTo>
                  <a:lnTo>
                    <a:pt x="1194806" y="140969"/>
                  </a:lnTo>
                  <a:lnTo>
                    <a:pt x="1201282" y="140969"/>
                  </a:lnTo>
                  <a:lnTo>
                    <a:pt x="1201284" y="138556"/>
                  </a:lnTo>
                  <a:lnTo>
                    <a:pt x="651035" y="138498"/>
                  </a:lnTo>
                  <a:close/>
                </a:path>
                <a:path w="1201420" h="1276350">
                  <a:moveTo>
                    <a:pt x="2264" y="138429"/>
                  </a:moveTo>
                  <a:lnTo>
                    <a:pt x="2264" y="138556"/>
                  </a:lnTo>
                  <a:lnTo>
                    <a:pt x="2264" y="138429"/>
                  </a:lnTo>
                  <a:close/>
                </a:path>
                <a:path w="1201420" h="1276350">
                  <a:moveTo>
                    <a:pt x="9896" y="138430"/>
                  </a:moveTo>
                  <a:lnTo>
                    <a:pt x="601774" y="138493"/>
                  </a:lnTo>
                  <a:lnTo>
                    <a:pt x="9896" y="138430"/>
                  </a:lnTo>
                  <a:close/>
                </a:path>
                <a:path w="1201420" h="1276350">
                  <a:moveTo>
                    <a:pt x="1194821" y="133476"/>
                  </a:moveTo>
                  <a:lnTo>
                    <a:pt x="1194811" y="138430"/>
                  </a:lnTo>
                  <a:lnTo>
                    <a:pt x="651035" y="138488"/>
                  </a:lnTo>
                  <a:lnTo>
                    <a:pt x="1201284" y="138430"/>
                  </a:lnTo>
                  <a:lnTo>
                    <a:pt x="1201289" y="133476"/>
                  </a:lnTo>
                  <a:lnTo>
                    <a:pt x="1194821" y="133476"/>
                  </a:lnTo>
                  <a:close/>
                </a:path>
                <a:path w="1201420" h="1276350">
                  <a:moveTo>
                    <a:pt x="2274" y="133349"/>
                  </a:moveTo>
                  <a:lnTo>
                    <a:pt x="2264" y="138430"/>
                  </a:lnTo>
                  <a:lnTo>
                    <a:pt x="9896" y="138429"/>
                  </a:lnTo>
                  <a:lnTo>
                    <a:pt x="9906" y="133350"/>
                  </a:lnTo>
                  <a:lnTo>
                    <a:pt x="2274" y="133349"/>
                  </a:lnTo>
                  <a:close/>
                </a:path>
                <a:path w="1201420" h="1276350">
                  <a:moveTo>
                    <a:pt x="1194834" y="127126"/>
                  </a:moveTo>
                  <a:lnTo>
                    <a:pt x="1194821" y="133476"/>
                  </a:lnTo>
                  <a:lnTo>
                    <a:pt x="1201289" y="133476"/>
                  </a:lnTo>
                  <a:lnTo>
                    <a:pt x="1201296" y="127126"/>
                  </a:lnTo>
                  <a:lnTo>
                    <a:pt x="1194834" y="127126"/>
                  </a:lnTo>
                  <a:close/>
                </a:path>
                <a:path w="1201420" h="1276350">
                  <a:moveTo>
                    <a:pt x="2287" y="126999"/>
                  </a:moveTo>
                  <a:lnTo>
                    <a:pt x="2274" y="133349"/>
                  </a:lnTo>
                  <a:lnTo>
                    <a:pt x="9906" y="133350"/>
                  </a:lnTo>
                  <a:lnTo>
                    <a:pt x="9919" y="127000"/>
                  </a:lnTo>
                  <a:lnTo>
                    <a:pt x="2287" y="126999"/>
                  </a:lnTo>
                  <a:close/>
                </a:path>
                <a:path w="1201420" h="1276350">
                  <a:moveTo>
                    <a:pt x="1201301" y="121919"/>
                  </a:moveTo>
                  <a:lnTo>
                    <a:pt x="1194844" y="121920"/>
                  </a:lnTo>
                  <a:lnTo>
                    <a:pt x="1194834" y="127126"/>
                  </a:lnTo>
                  <a:lnTo>
                    <a:pt x="1201296" y="127126"/>
                  </a:lnTo>
                  <a:lnTo>
                    <a:pt x="1201301" y="121919"/>
                  </a:lnTo>
                  <a:close/>
                </a:path>
                <a:path w="1201420" h="1276350">
                  <a:moveTo>
                    <a:pt x="9929" y="122046"/>
                  </a:moveTo>
                  <a:lnTo>
                    <a:pt x="2297" y="122046"/>
                  </a:lnTo>
                  <a:lnTo>
                    <a:pt x="2287" y="126999"/>
                  </a:lnTo>
                  <a:lnTo>
                    <a:pt x="9919" y="127000"/>
                  </a:lnTo>
                  <a:lnTo>
                    <a:pt x="9929" y="122046"/>
                  </a:lnTo>
                  <a:close/>
                </a:path>
                <a:path w="1201420" h="1276350">
                  <a:moveTo>
                    <a:pt x="1194844" y="121919"/>
                  </a:moveTo>
                  <a:lnTo>
                    <a:pt x="9929" y="121919"/>
                  </a:lnTo>
                  <a:lnTo>
                    <a:pt x="1194844" y="121919"/>
                  </a:lnTo>
                  <a:close/>
                </a:path>
                <a:path w="1201420" h="1276350">
                  <a:moveTo>
                    <a:pt x="2299" y="120649"/>
                  </a:moveTo>
                  <a:lnTo>
                    <a:pt x="2297" y="121919"/>
                  </a:lnTo>
                  <a:lnTo>
                    <a:pt x="9929" y="121919"/>
                  </a:lnTo>
                  <a:lnTo>
                    <a:pt x="9932" y="120776"/>
                  </a:lnTo>
                  <a:lnTo>
                    <a:pt x="1194847" y="120776"/>
                  </a:lnTo>
                  <a:lnTo>
                    <a:pt x="2299" y="120649"/>
                  </a:lnTo>
                  <a:close/>
                </a:path>
                <a:path w="1201420" h="1276350">
                  <a:moveTo>
                    <a:pt x="1194847" y="120776"/>
                  </a:moveTo>
                  <a:lnTo>
                    <a:pt x="1194844" y="121919"/>
                  </a:lnTo>
                  <a:lnTo>
                    <a:pt x="1201301" y="121919"/>
                  </a:lnTo>
                  <a:lnTo>
                    <a:pt x="1201302" y="120776"/>
                  </a:lnTo>
                  <a:lnTo>
                    <a:pt x="1194847" y="120776"/>
                  </a:lnTo>
                  <a:close/>
                </a:path>
                <a:path w="1201420" h="1276350">
                  <a:moveTo>
                    <a:pt x="1201307" y="115696"/>
                  </a:moveTo>
                  <a:lnTo>
                    <a:pt x="1194857" y="115696"/>
                  </a:lnTo>
                  <a:lnTo>
                    <a:pt x="1194847" y="120776"/>
                  </a:lnTo>
                  <a:lnTo>
                    <a:pt x="1201302" y="120776"/>
                  </a:lnTo>
                  <a:lnTo>
                    <a:pt x="1201307" y="115696"/>
                  </a:lnTo>
                  <a:close/>
                </a:path>
                <a:path w="1201420" h="1276350">
                  <a:moveTo>
                    <a:pt x="9942" y="115696"/>
                  </a:moveTo>
                  <a:lnTo>
                    <a:pt x="2309" y="115696"/>
                  </a:lnTo>
                  <a:lnTo>
                    <a:pt x="2299" y="120649"/>
                  </a:lnTo>
                  <a:lnTo>
                    <a:pt x="651911" y="120718"/>
                  </a:lnTo>
                  <a:lnTo>
                    <a:pt x="9932" y="120649"/>
                  </a:lnTo>
                  <a:lnTo>
                    <a:pt x="9942" y="115696"/>
                  </a:lnTo>
                  <a:close/>
                </a:path>
                <a:path w="1201420" h="1276350">
                  <a:moveTo>
                    <a:pt x="9203" y="483861"/>
                  </a:moveTo>
                  <a:lnTo>
                    <a:pt x="1578" y="483869"/>
                  </a:lnTo>
                  <a:lnTo>
                    <a:pt x="1505" y="519429"/>
                  </a:lnTo>
                  <a:lnTo>
                    <a:pt x="9129" y="519429"/>
                  </a:lnTo>
                  <a:lnTo>
                    <a:pt x="9203" y="483861"/>
                  </a:lnTo>
                  <a:close/>
                </a:path>
                <a:path w="1201420" h="1276350">
                  <a:moveTo>
                    <a:pt x="1194117" y="483862"/>
                  </a:moveTo>
                  <a:lnTo>
                    <a:pt x="1194043" y="519429"/>
                  </a:lnTo>
                  <a:lnTo>
                    <a:pt x="1200905" y="519429"/>
                  </a:lnTo>
                  <a:lnTo>
                    <a:pt x="1200941" y="483869"/>
                  </a:lnTo>
                  <a:lnTo>
                    <a:pt x="1194117" y="483862"/>
                  </a:lnTo>
                  <a:close/>
                </a:path>
                <a:path w="1201420" h="1276350">
                  <a:moveTo>
                    <a:pt x="1578" y="482599"/>
                  </a:moveTo>
                  <a:lnTo>
                    <a:pt x="1576" y="483869"/>
                  </a:lnTo>
                  <a:lnTo>
                    <a:pt x="1578" y="482599"/>
                  </a:lnTo>
                  <a:close/>
                </a:path>
                <a:path w="1201420" h="1276350">
                  <a:moveTo>
                    <a:pt x="1194120" y="482607"/>
                  </a:moveTo>
                  <a:lnTo>
                    <a:pt x="1193314" y="482608"/>
                  </a:lnTo>
                  <a:lnTo>
                    <a:pt x="1194117" y="483862"/>
                  </a:lnTo>
                  <a:lnTo>
                    <a:pt x="1194120" y="482607"/>
                  </a:lnTo>
                  <a:close/>
                </a:path>
                <a:path w="1201420" h="1276350">
                  <a:moveTo>
                    <a:pt x="1616" y="463549"/>
                  </a:moveTo>
                  <a:lnTo>
                    <a:pt x="1581" y="482600"/>
                  </a:lnTo>
                  <a:lnTo>
                    <a:pt x="9205" y="482608"/>
                  </a:lnTo>
                  <a:lnTo>
                    <a:pt x="9241" y="463558"/>
                  </a:lnTo>
                  <a:lnTo>
                    <a:pt x="1616" y="463549"/>
                  </a:lnTo>
                  <a:close/>
                </a:path>
                <a:path w="1201420" h="1276350">
                  <a:moveTo>
                    <a:pt x="1194155" y="464812"/>
                  </a:moveTo>
                  <a:lnTo>
                    <a:pt x="1194120" y="482607"/>
                  </a:lnTo>
                  <a:lnTo>
                    <a:pt x="1200939" y="482600"/>
                  </a:lnTo>
                  <a:lnTo>
                    <a:pt x="1200960" y="464819"/>
                  </a:lnTo>
                  <a:lnTo>
                    <a:pt x="1194155" y="464812"/>
                  </a:lnTo>
                  <a:close/>
                </a:path>
                <a:path w="1201420" h="1276350">
                  <a:moveTo>
                    <a:pt x="9244" y="463558"/>
                  </a:moveTo>
                  <a:lnTo>
                    <a:pt x="9241" y="464819"/>
                  </a:lnTo>
                  <a:lnTo>
                    <a:pt x="1194155" y="464819"/>
                  </a:lnTo>
                  <a:lnTo>
                    <a:pt x="9244" y="463558"/>
                  </a:lnTo>
                  <a:close/>
                </a:path>
                <a:path w="1201420" h="1276350">
                  <a:moveTo>
                    <a:pt x="1194158" y="463549"/>
                  </a:moveTo>
                  <a:lnTo>
                    <a:pt x="9244" y="463550"/>
                  </a:lnTo>
                  <a:lnTo>
                    <a:pt x="1194155" y="464812"/>
                  </a:lnTo>
                  <a:lnTo>
                    <a:pt x="1194158" y="463549"/>
                  </a:lnTo>
                  <a:close/>
                </a:path>
                <a:path w="1201420" h="1276350">
                  <a:moveTo>
                    <a:pt x="1679" y="431799"/>
                  </a:moveTo>
                  <a:lnTo>
                    <a:pt x="1616" y="463549"/>
                  </a:lnTo>
                  <a:lnTo>
                    <a:pt x="9244" y="463549"/>
                  </a:lnTo>
                  <a:lnTo>
                    <a:pt x="9305" y="433069"/>
                  </a:lnTo>
                  <a:lnTo>
                    <a:pt x="1679" y="431799"/>
                  </a:lnTo>
                  <a:close/>
                </a:path>
                <a:path w="1201420" h="1276350">
                  <a:moveTo>
                    <a:pt x="1194217" y="433062"/>
                  </a:moveTo>
                  <a:lnTo>
                    <a:pt x="1194158" y="463549"/>
                  </a:lnTo>
                  <a:lnTo>
                    <a:pt x="1200960" y="463549"/>
                  </a:lnTo>
                  <a:lnTo>
                    <a:pt x="1200992" y="433069"/>
                  </a:lnTo>
                  <a:lnTo>
                    <a:pt x="1194217" y="433062"/>
                  </a:lnTo>
                  <a:close/>
                </a:path>
                <a:path w="1201420" h="1276350">
                  <a:moveTo>
                    <a:pt x="1194230" y="427982"/>
                  </a:moveTo>
                  <a:lnTo>
                    <a:pt x="1194217" y="433062"/>
                  </a:lnTo>
                  <a:lnTo>
                    <a:pt x="1200992" y="433069"/>
                  </a:lnTo>
                  <a:lnTo>
                    <a:pt x="1200997" y="427989"/>
                  </a:lnTo>
                  <a:lnTo>
                    <a:pt x="1194230" y="427982"/>
                  </a:lnTo>
                  <a:close/>
                </a:path>
                <a:path w="1201420" h="1276350">
                  <a:moveTo>
                    <a:pt x="1689" y="426719"/>
                  </a:moveTo>
                  <a:lnTo>
                    <a:pt x="1679" y="431799"/>
                  </a:lnTo>
                  <a:lnTo>
                    <a:pt x="601550" y="432435"/>
                  </a:lnTo>
                  <a:lnTo>
                    <a:pt x="9305" y="431799"/>
                  </a:lnTo>
                  <a:lnTo>
                    <a:pt x="9315" y="426728"/>
                  </a:lnTo>
                  <a:lnTo>
                    <a:pt x="1689" y="426719"/>
                  </a:lnTo>
                  <a:close/>
                </a:path>
                <a:path w="1201420" h="1276350">
                  <a:moveTo>
                    <a:pt x="9318" y="426728"/>
                  </a:moveTo>
                  <a:lnTo>
                    <a:pt x="9315" y="427989"/>
                  </a:lnTo>
                  <a:lnTo>
                    <a:pt x="1194230" y="427989"/>
                  </a:lnTo>
                  <a:lnTo>
                    <a:pt x="9318" y="426728"/>
                  </a:lnTo>
                  <a:close/>
                </a:path>
                <a:path w="1201420" h="1276350">
                  <a:moveTo>
                    <a:pt x="1194271" y="407662"/>
                  </a:moveTo>
                  <a:lnTo>
                    <a:pt x="1194230" y="427982"/>
                  </a:lnTo>
                  <a:lnTo>
                    <a:pt x="1200997" y="427989"/>
                  </a:lnTo>
                  <a:lnTo>
                    <a:pt x="1201017" y="407669"/>
                  </a:lnTo>
                  <a:lnTo>
                    <a:pt x="1194271" y="407662"/>
                  </a:lnTo>
                  <a:close/>
                </a:path>
                <a:path w="1201420" h="1276350">
                  <a:moveTo>
                    <a:pt x="9318" y="426720"/>
                  </a:moveTo>
                  <a:lnTo>
                    <a:pt x="637114" y="427392"/>
                  </a:lnTo>
                  <a:lnTo>
                    <a:pt x="9318" y="426720"/>
                  </a:lnTo>
                  <a:close/>
                </a:path>
                <a:path w="1201420" h="1276350">
                  <a:moveTo>
                    <a:pt x="1730" y="406399"/>
                  </a:moveTo>
                  <a:lnTo>
                    <a:pt x="1692" y="426720"/>
                  </a:lnTo>
                  <a:lnTo>
                    <a:pt x="9318" y="426719"/>
                  </a:lnTo>
                  <a:lnTo>
                    <a:pt x="9356" y="406408"/>
                  </a:lnTo>
                  <a:lnTo>
                    <a:pt x="1730" y="406399"/>
                  </a:lnTo>
                  <a:close/>
                </a:path>
                <a:path w="1201420" h="1276350">
                  <a:moveTo>
                    <a:pt x="1194281" y="402582"/>
                  </a:moveTo>
                  <a:lnTo>
                    <a:pt x="1194271" y="407662"/>
                  </a:lnTo>
                  <a:lnTo>
                    <a:pt x="1201017" y="407669"/>
                  </a:lnTo>
                  <a:lnTo>
                    <a:pt x="1201022" y="402589"/>
                  </a:lnTo>
                  <a:lnTo>
                    <a:pt x="1194281" y="402582"/>
                  </a:lnTo>
                  <a:close/>
                </a:path>
                <a:path w="1201420" h="1276350">
                  <a:moveTo>
                    <a:pt x="1740" y="401319"/>
                  </a:moveTo>
                  <a:lnTo>
                    <a:pt x="1730" y="406399"/>
                  </a:lnTo>
                  <a:lnTo>
                    <a:pt x="9356" y="406408"/>
                  </a:lnTo>
                  <a:lnTo>
                    <a:pt x="9367" y="401328"/>
                  </a:lnTo>
                  <a:lnTo>
                    <a:pt x="1740" y="401319"/>
                  </a:lnTo>
                  <a:close/>
                </a:path>
                <a:path w="1201420" h="1276350">
                  <a:moveTo>
                    <a:pt x="1201037" y="386079"/>
                  </a:moveTo>
                  <a:lnTo>
                    <a:pt x="1194312" y="386087"/>
                  </a:lnTo>
                  <a:lnTo>
                    <a:pt x="1194281" y="402582"/>
                  </a:lnTo>
                  <a:lnTo>
                    <a:pt x="1201022" y="402589"/>
                  </a:lnTo>
                  <a:lnTo>
                    <a:pt x="1201037" y="386079"/>
                  </a:lnTo>
                  <a:close/>
                </a:path>
                <a:path w="1201420" h="1276350">
                  <a:moveTo>
                    <a:pt x="9395" y="387341"/>
                  </a:moveTo>
                  <a:lnTo>
                    <a:pt x="1770" y="387349"/>
                  </a:lnTo>
                  <a:lnTo>
                    <a:pt x="1740" y="401319"/>
                  </a:lnTo>
                  <a:lnTo>
                    <a:pt x="9367" y="401328"/>
                  </a:lnTo>
                  <a:lnTo>
                    <a:pt x="9395" y="387341"/>
                  </a:lnTo>
                  <a:close/>
                </a:path>
                <a:path w="1201420" h="1276350">
                  <a:moveTo>
                    <a:pt x="1194312" y="386079"/>
                  </a:moveTo>
                  <a:lnTo>
                    <a:pt x="9397" y="386079"/>
                  </a:lnTo>
                  <a:lnTo>
                    <a:pt x="9395" y="387341"/>
                  </a:lnTo>
                  <a:lnTo>
                    <a:pt x="1194312" y="386079"/>
                  </a:lnTo>
                  <a:close/>
                </a:path>
                <a:path w="1201420" h="1276350">
                  <a:moveTo>
                    <a:pt x="9405" y="382269"/>
                  </a:moveTo>
                  <a:lnTo>
                    <a:pt x="1781" y="382269"/>
                  </a:lnTo>
                  <a:lnTo>
                    <a:pt x="1773" y="386079"/>
                  </a:lnTo>
                  <a:lnTo>
                    <a:pt x="9397" y="386079"/>
                  </a:lnTo>
                  <a:lnTo>
                    <a:pt x="9405" y="382269"/>
                  </a:lnTo>
                  <a:close/>
                </a:path>
                <a:path w="1201420" h="1276350">
                  <a:moveTo>
                    <a:pt x="1201043" y="382269"/>
                  </a:moveTo>
                  <a:lnTo>
                    <a:pt x="1194322" y="382269"/>
                  </a:lnTo>
                  <a:lnTo>
                    <a:pt x="1194312" y="386079"/>
                  </a:lnTo>
                  <a:lnTo>
                    <a:pt x="1201037" y="386079"/>
                  </a:lnTo>
                  <a:lnTo>
                    <a:pt x="1201043" y="382269"/>
                  </a:lnTo>
                  <a:close/>
                </a:path>
                <a:path w="1201420" h="1276350">
                  <a:moveTo>
                    <a:pt x="9407" y="381008"/>
                  </a:moveTo>
                  <a:lnTo>
                    <a:pt x="9405" y="382269"/>
                  </a:lnTo>
                  <a:lnTo>
                    <a:pt x="1194322" y="382269"/>
                  </a:lnTo>
                  <a:lnTo>
                    <a:pt x="9407" y="381008"/>
                  </a:lnTo>
                  <a:close/>
                </a:path>
                <a:path w="1201420" h="1276350">
                  <a:moveTo>
                    <a:pt x="1194332" y="377182"/>
                  </a:moveTo>
                  <a:lnTo>
                    <a:pt x="1194322" y="382262"/>
                  </a:lnTo>
                  <a:lnTo>
                    <a:pt x="1201043" y="382269"/>
                  </a:lnTo>
                  <a:lnTo>
                    <a:pt x="1201048" y="377189"/>
                  </a:lnTo>
                  <a:lnTo>
                    <a:pt x="1194332" y="377182"/>
                  </a:lnTo>
                  <a:close/>
                </a:path>
                <a:path w="1201420" h="1276350">
                  <a:moveTo>
                    <a:pt x="1791" y="375919"/>
                  </a:moveTo>
                  <a:lnTo>
                    <a:pt x="1781" y="380999"/>
                  </a:lnTo>
                  <a:lnTo>
                    <a:pt x="9407" y="381008"/>
                  </a:lnTo>
                  <a:lnTo>
                    <a:pt x="9418" y="377189"/>
                  </a:lnTo>
                  <a:lnTo>
                    <a:pt x="1194332" y="377189"/>
                  </a:lnTo>
                  <a:lnTo>
                    <a:pt x="1791" y="375919"/>
                  </a:lnTo>
                  <a:close/>
                </a:path>
                <a:path w="1201420" h="1276350">
                  <a:moveTo>
                    <a:pt x="1194371" y="358132"/>
                  </a:moveTo>
                  <a:lnTo>
                    <a:pt x="1194332" y="377182"/>
                  </a:lnTo>
                  <a:lnTo>
                    <a:pt x="1201048" y="377189"/>
                  </a:lnTo>
                  <a:lnTo>
                    <a:pt x="1201067" y="358139"/>
                  </a:lnTo>
                  <a:lnTo>
                    <a:pt x="1194371" y="358132"/>
                  </a:lnTo>
                  <a:close/>
                </a:path>
                <a:path w="1201420" h="1276350">
                  <a:moveTo>
                    <a:pt x="1829" y="356869"/>
                  </a:moveTo>
                  <a:lnTo>
                    <a:pt x="1791" y="375919"/>
                  </a:lnTo>
                  <a:lnTo>
                    <a:pt x="1194332" y="377182"/>
                  </a:lnTo>
                  <a:lnTo>
                    <a:pt x="9418" y="375919"/>
                  </a:lnTo>
                  <a:lnTo>
                    <a:pt x="9456" y="358139"/>
                  </a:lnTo>
                  <a:lnTo>
                    <a:pt x="1194370" y="358139"/>
                  </a:lnTo>
                  <a:lnTo>
                    <a:pt x="1829" y="356869"/>
                  </a:lnTo>
                  <a:close/>
                </a:path>
                <a:path w="1201420" h="1276350">
                  <a:moveTo>
                    <a:pt x="1201074" y="350519"/>
                  </a:moveTo>
                  <a:lnTo>
                    <a:pt x="1194386" y="350519"/>
                  </a:lnTo>
                  <a:lnTo>
                    <a:pt x="1194371" y="358132"/>
                  </a:lnTo>
                  <a:lnTo>
                    <a:pt x="1201067" y="358139"/>
                  </a:lnTo>
                  <a:lnTo>
                    <a:pt x="1201074" y="350519"/>
                  </a:lnTo>
                  <a:close/>
                </a:path>
                <a:path w="1201420" h="1276350">
                  <a:moveTo>
                    <a:pt x="9470" y="350519"/>
                  </a:moveTo>
                  <a:lnTo>
                    <a:pt x="1844" y="350519"/>
                  </a:lnTo>
                  <a:lnTo>
                    <a:pt x="1829" y="356869"/>
                  </a:lnTo>
                  <a:lnTo>
                    <a:pt x="640437" y="357546"/>
                  </a:lnTo>
                  <a:lnTo>
                    <a:pt x="9456" y="356869"/>
                  </a:lnTo>
                  <a:lnTo>
                    <a:pt x="9470" y="350519"/>
                  </a:lnTo>
                  <a:close/>
                </a:path>
                <a:path w="1201420" h="1276350">
                  <a:moveTo>
                    <a:pt x="9471" y="349258"/>
                  </a:moveTo>
                  <a:lnTo>
                    <a:pt x="9470" y="350519"/>
                  </a:lnTo>
                  <a:lnTo>
                    <a:pt x="1194386" y="350519"/>
                  </a:lnTo>
                  <a:lnTo>
                    <a:pt x="9471" y="349258"/>
                  </a:lnTo>
                  <a:close/>
                </a:path>
                <a:path w="1201420" h="1276350">
                  <a:moveTo>
                    <a:pt x="641167" y="342307"/>
                  </a:moveTo>
                  <a:lnTo>
                    <a:pt x="1194401" y="342899"/>
                  </a:lnTo>
                  <a:lnTo>
                    <a:pt x="1194386" y="350512"/>
                  </a:lnTo>
                  <a:lnTo>
                    <a:pt x="1201074" y="350519"/>
                  </a:lnTo>
                  <a:lnTo>
                    <a:pt x="1201082" y="342899"/>
                  </a:lnTo>
                  <a:lnTo>
                    <a:pt x="641167" y="342307"/>
                  </a:lnTo>
                  <a:close/>
                </a:path>
                <a:path w="1201420" h="1276350">
                  <a:moveTo>
                    <a:pt x="1859" y="341629"/>
                  </a:moveTo>
                  <a:lnTo>
                    <a:pt x="1844" y="349249"/>
                  </a:lnTo>
                  <a:lnTo>
                    <a:pt x="9471" y="349258"/>
                  </a:lnTo>
                  <a:lnTo>
                    <a:pt x="9487" y="341638"/>
                  </a:lnTo>
                  <a:lnTo>
                    <a:pt x="1859" y="341629"/>
                  </a:lnTo>
                  <a:close/>
                </a:path>
                <a:path w="1201420" h="1276350">
                  <a:moveTo>
                    <a:pt x="9487" y="341629"/>
                  </a:moveTo>
                  <a:lnTo>
                    <a:pt x="641167" y="342307"/>
                  </a:lnTo>
                  <a:lnTo>
                    <a:pt x="9487" y="341629"/>
                  </a:lnTo>
                  <a:close/>
                </a:path>
                <a:path w="1201420" h="1276350">
                  <a:moveTo>
                    <a:pt x="1867" y="337819"/>
                  </a:moveTo>
                  <a:lnTo>
                    <a:pt x="1859" y="341629"/>
                  </a:lnTo>
                  <a:lnTo>
                    <a:pt x="9487" y="341629"/>
                  </a:lnTo>
                  <a:lnTo>
                    <a:pt x="9494" y="337828"/>
                  </a:lnTo>
                  <a:lnTo>
                    <a:pt x="1867" y="337819"/>
                  </a:lnTo>
                  <a:close/>
                </a:path>
                <a:path w="1201420" h="1276350">
                  <a:moveTo>
                    <a:pt x="1194409" y="339082"/>
                  </a:moveTo>
                  <a:lnTo>
                    <a:pt x="1194401" y="341629"/>
                  </a:lnTo>
                  <a:lnTo>
                    <a:pt x="1201082" y="341629"/>
                  </a:lnTo>
                  <a:lnTo>
                    <a:pt x="1201086" y="339089"/>
                  </a:lnTo>
                  <a:lnTo>
                    <a:pt x="1194409" y="339082"/>
                  </a:lnTo>
                  <a:close/>
                </a:path>
                <a:path w="1201420" h="1276350">
                  <a:moveTo>
                    <a:pt x="1201093" y="331469"/>
                  </a:moveTo>
                  <a:lnTo>
                    <a:pt x="1194424" y="331469"/>
                  </a:lnTo>
                  <a:lnTo>
                    <a:pt x="1194409" y="339082"/>
                  </a:lnTo>
                  <a:lnTo>
                    <a:pt x="1201086" y="339089"/>
                  </a:lnTo>
                  <a:lnTo>
                    <a:pt x="1201093" y="331469"/>
                  </a:lnTo>
                  <a:close/>
                </a:path>
                <a:path w="1201420" h="1276350">
                  <a:moveTo>
                    <a:pt x="9508" y="331469"/>
                  </a:moveTo>
                  <a:lnTo>
                    <a:pt x="1880" y="331469"/>
                  </a:lnTo>
                  <a:lnTo>
                    <a:pt x="1867" y="337819"/>
                  </a:lnTo>
                  <a:lnTo>
                    <a:pt x="9494" y="337828"/>
                  </a:lnTo>
                  <a:lnTo>
                    <a:pt x="9508" y="331469"/>
                  </a:lnTo>
                  <a:close/>
                </a:path>
                <a:path w="1201420" h="1276350">
                  <a:moveTo>
                    <a:pt x="1882" y="330199"/>
                  </a:moveTo>
                  <a:lnTo>
                    <a:pt x="1880" y="331469"/>
                  </a:lnTo>
                  <a:lnTo>
                    <a:pt x="1882" y="330199"/>
                  </a:lnTo>
                  <a:close/>
                </a:path>
                <a:path w="1201420" h="1276350">
                  <a:moveTo>
                    <a:pt x="9510" y="330208"/>
                  </a:moveTo>
                  <a:lnTo>
                    <a:pt x="9508" y="331469"/>
                  </a:lnTo>
                  <a:lnTo>
                    <a:pt x="1194424" y="331469"/>
                  </a:lnTo>
                  <a:lnTo>
                    <a:pt x="9510" y="330208"/>
                  </a:lnTo>
                  <a:close/>
                </a:path>
                <a:path w="1201420" h="1276350">
                  <a:moveTo>
                    <a:pt x="642080" y="323257"/>
                  </a:moveTo>
                  <a:lnTo>
                    <a:pt x="1194440" y="323849"/>
                  </a:lnTo>
                  <a:lnTo>
                    <a:pt x="1194424" y="331462"/>
                  </a:lnTo>
                  <a:lnTo>
                    <a:pt x="1201093" y="331469"/>
                  </a:lnTo>
                  <a:lnTo>
                    <a:pt x="1201101" y="323849"/>
                  </a:lnTo>
                  <a:lnTo>
                    <a:pt x="642080" y="323257"/>
                  </a:lnTo>
                  <a:close/>
                </a:path>
                <a:path w="1201420" h="1276350">
                  <a:moveTo>
                    <a:pt x="1897" y="322579"/>
                  </a:moveTo>
                  <a:lnTo>
                    <a:pt x="1884" y="330200"/>
                  </a:lnTo>
                  <a:lnTo>
                    <a:pt x="9510" y="330208"/>
                  </a:lnTo>
                  <a:lnTo>
                    <a:pt x="9525" y="322588"/>
                  </a:lnTo>
                  <a:lnTo>
                    <a:pt x="1897" y="322579"/>
                  </a:lnTo>
                  <a:close/>
                </a:path>
                <a:path w="1201420" h="1276350">
                  <a:moveTo>
                    <a:pt x="1194440" y="322579"/>
                  </a:moveTo>
                  <a:lnTo>
                    <a:pt x="9527" y="322580"/>
                  </a:lnTo>
                  <a:lnTo>
                    <a:pt x="601982" y="323214"/>
                  </a:lnTo>
                  <a:lnTo>
                    <a:pt x="1194440" y="322579"/>
                  </a:lnTo>
                  <a:close/>
                </a:path>
                <a:path w="1201420" h="1276350">
                  <a:moveTo>
                    <a:pt x="1907" y="317499"/>
                  </a:moveTo>
                  <a:lnTo>
                    <a:pt x="1897" y="322579"/>
                  </a:lnTo>
                  <a:lnTo>
                    <a:pt x="9527" y="322579"/>
                  </a:lnTo>
                  <a:lnTo>
                    <a:pt x="9535" y="317508"/>
                  </a:lnTo>
                  <a:lnTo>
                    <a:pt x="1907" y="317499"/>
                  </a:lnTo>
                  <a:close/>
                </a:path>
                <a:path w="1201420" h="1276350">
                  <a:moveTo>
                    <a:pt x="1194450" y="318762"/>
                  </a:moveTo>
                  <a:lnTo>
                    <a:pt x="1194440" y="322579"/>
                  </a:lnTo>
                  <a:lnTo>
                    <a:pt x="1201101" y="322579"/>
                  </a:lnTo>
                  <a:lnTo>
                    <a:pt x="1201106" y="318769"/>
                  </a:lnTo>
                  <a:lnTo>
                    <a:pt x="1194450" y="318762"/>
                  </a:lnTo>
                  <a:close/>
                </a:path>
                <a:path w="1201420" h="1276350">
                  <a:moveTo>
                    <a:pt x="642691" y="310558"/>
                  </a:moveTo>
                  <a:lnTo>
                    <a:pt x="1194465" y="311149"/>
                  </a:lnTo>
                  <a:lnTo>
                    <a:pt x="1194450" y="318762"/>
                  </a:lnTo>
                  <a:lnTo>
                    <a:pt x="1201106" y="318769"/>
                  </a:lnTo>
                  <a:lnTo>
                    <a:pt x="1201113" y="311149"/>
                  </a:lnTo>
                  <a:lnTo>
                    <a:pt x="642691" y="310558"/>
                  </a:lnTo>
                  <a:close/>
                </a:path>
                <a:path w="1201420" h="1276350">
                  <a:moveTo>
                    <a:pt x="9549" y="311141"/>
                  </a:moveTo>
                  <a:lnTo>
                    <a:pt x="1922" y="311149"/>
                  </a:lnTo>
                  <a:lnTo>
                    <a:pt x="1907" y="317499"/>
                  </a:lnTo>
                  <a:lnTo>
                    <a:pt x="9535" y="317508"/>
                  </a:lnTo>
                  <a:lnTo>
                    <a:pt x="9549" y="311141"/>
                  </a:lnTo>
                  <a:close/>
                </a:path>
                <a:path w="1201420" h="1276350">
                  <a:moveTo>
                    <a:pt x="1922" y="309879"/>
                  </a:moveTo>
                  <a:lnTo>
                    <a:pt x="1920" y="311149"/>
                  </a:lnTo>
                  <a:lnTo>
                    <a:pt x="1922" y="309879"/>
                  </a:lnTo>
                  <a:close/>
                </a:path>
                <a:path w="1201420" h="1276350">
                  <a:moveTo>
                    <a:pt x="1201117" y="307339"/>
                  </a:moveTo>
                  <a:lnTo>
                    <a:pt x="1194473" y="307339"/>
                  </a:lnTo>
                  <a:lnTo>
                    <a:pt x="1194465" y="309879"/>
                  </a:lnTo>
                  <a:lnTo>
                    <a:pt x="9551" y="309879"/>
                  </a:lnTo>
                  <a:lnTo>
                    <a:pt x="601764" y="310514"/>
                  </a:lnTo>
                  <a:lnTo>
                    <a:pt x="1201111" y="309880"/>
                  </a:lnTo>
                  <a:lnTo>
                    <a:pt x="1201117" y="307339"/>
                  </a:lnTo>
                  <a:close/>
                </a:path>
                <a:path w="1201420" h="1276350">
                  <a:moveTo>
                    <a:pt x="9556" y="307339"/>
                  </a:moveTo>
                  <a:lnTo>
                    <a:pt x="1928" y="307339"/>
                  </a:lnTo>
                  <a:lnTo>
                    <a:pt x="1924" y="309880"/>
                  </a:lnTo>
                  <a:lnTo>
                    <a:pt x="9551" y="309888"/>
                  </a:lnTo>
                  <a:lnTo>
                    <a:pt x="9556" y="307339"/>
                  </a:lnTo>
                  <a:close/>
                </a:path>
                <a:path w="1201420" h="1276350">
                  <a:moveTo>
                    <a:pt x="1930" y="306069"/>
                  </a:moveTo>
                  <a:lnTo>
                    <a:pt x="1928" y="307339"/>
                  </a:lnTo>
                  <a:lnTo>
                    <a:pt x="1930" y="306069"/>
                  </a:lnTo>
                  <a:close/>
                </a:path>
                <a:path w="1201420" h="1276350">
                  <a:moveTo>
                    <a:pt x="9558" y="306078"/>
                  </a:moveTo>
                  <a:lnTo>
                    <a:pt x="9556" y="307339"/>
                  </a:lnTo>
                  <a:lnTo>
                    <a:pt x="1194473" y="307339"/>
                  </a:lnTo>
                  <a:lnTo>
                    <a:pt x="9558" y="306078"/>
                  </a:lnTo>
                  <a:close/>
                </a:path>
                <a:path w="1201420" h="1276350">
                  <a:moveTo>
                    <a:pt x="1194488" y="299712"/>
                  </a:moveTo>
                  <a:lnTo>
                    <a:pt x="1194473" y="307332"/>
                  </a:lnTo>
                  <a:lnTo>
                    <a:pt x="1201117" y="307339"/>
                  </a:lnTo>
                  <a:lnTo>
                    <a:pt x="1201125" y="299719"/>
                  </a:lnTo>
                  <a:lnTo>
                    <a:pt x="1194488" y="299712"/>
                  </a:lnTo>
                  <a:close/>
                </a:path>
                <a:path w="1201420" h="1276350">
                  <a:moveTo>
                    <a:pt x="1945" y="298449"/>
                  </a:moveTo>
                  <a:lnTo>
                    <a:pt x="1932" y="306070"/>
                  </a:lnTo>
                  <a:lnTo>
                    <a:pt x="9558" y="306078"/>
                  </a:lnTo>
                  <a:lnTo>
                    <a:pt x="9574" y="298458"/>
                  </a:lnTo>
                  <a:lnTo>
                    <a:pt x="1945" y="298449"/>
                  </a:lnTo>
                  <a:close/>
                </a:path>
                <a:path w="1201420" h="1276350">
                  <a:moveTo>
                    <a:pt x="9576" y="298458"/>
                  </a:moveTo>
                  <a:lnTo>
                    <a:pt x="9574" y="299719"/>
                  </a:lnTo>
                  <a:lnTo>
                    <a:pt x="1194488" y="299719"/>
                  </a:lnTo>
                  <a:lnTo>
                    <a:pt x="9576" y="298458"/>
                  </a:lnTo>
                  <a:close/>
                </a:path>
                <a:path w="1201420" h="1276350">
                  <a:moveTo>
                    <a:pt x="1201132" y="292099"/>
                  </a:moveTo>
                  <a:lnTo>
                    <a:pt x="1194504" y="292099"/>
                  </a:lnTo>
                  <a:lnTo>
                    <a:pt x="1194488" y="299712"/>
                  </a:lnTo>
                  <a:lnTo>
                    <a:pt x="1201125" y="299719"/>
                  </a:lnTo>
                  <a:lnTo>
                    <a:pt x="1201132" y="292099"/>
                  </a:lnTo>
                  <a:close/>
                </a:path>
                <a:path w="1201420" h="1276350">
                  <a:moveTo>
                    <a:pt x="9576" y="298450"/>
                  </a:moveTo>
                  <a:lnTo>
                    <a:pt x="643241" y="299129"/>
                  </a:lnTo>
                  <a:lnTo>
                    <a:pt x="9576" y="298450"/>
                  </a:lnTo>
                  <a:close/>
                </a:path>
                <a:path w="1201420" h="1276350">
                  <a:moveTo>
                    <a:pt x="9587" y="292099"/>
                  </a:moveTo>
                  <a:lnTo>
                    <a:pt x="1960" y="292099"/>
                  </a:lnTo>
                  <a:lnTo>
                    <a:pt x="1948" y="298450"/>
                  </a:lnTo>
                  <a:lnTo>
                    <a:pt x="9576" y="298449"/>
                  </a:lnTo>
                  <a:lnTo>
                    <a:pt x="9587" y="292099"/>
                  </a:lnTo>
                  <a:close/>
                </a:path>
                <a:path w="1201420" h="1276350">
                  <a:moveTo>
                    <a:pt x="9589" y="290829"/>
                  </a:moveTo>
                  <a:lnTo>
                    <a:pt x="9587" y="292099"/>
                  </a:lnTo>
                  <a:lnTo>
                    <a:pt x="1194504" y="292099"/>
                  </a:lnTo>
                  <a:lnTo>
                    <a:pt x="9589" y="290829"/>
                  </a:lnTo>
                  <a:close/>
                </a:path>
                <a:path w="1201420" h="1276350">
                  <a:moveTo>
                    <a:pt x="1968" y="287019"/>
                  </a:moveTo>
                  <a:lnTo>
                    <a:pt x="1960" y="290829"/>
                  </a:lnTo>
                  <a:lnTo>
                    <a:pt x="9589" y="290829"/>
                  </a:lnTo>
                  <a:lnTo>
                    <a:pt x="9597" y="287028"/>
                  </a:lnTo>
                  <a:lnTo>
                    <a:pt x="1968" y="287019"/>
                  </a:lnTo>
                  <a:close/>
                </a:path>
                <a:path w="1201420" h="1276350">
                  <a:moveTo>
                    <a:pt x="1194511" y="288282"/>
                  </a:moveTo>
                  <a:lnTo>
                    <a:pt x="1194504" y="290829"/>
                  </a:lnTo>
                  <a:lnTo>
                    <a:pt x="1201132" y="290829"/>
                  </a:lnTo>
                  <a:lnTo>
                    <a:pt x="1201136" y="288289"/>
                  </a:lnTo>
                  <a:lnTo>
                    <a:pt x="1194511" y="288282"/>
                  </a:lnTo>
                  <a:close/>
                </a:path>
                <a:path w="1201420" h="1276350">
                  <a:moveTo>
                    <a:pt x="1194527" y="280662"/>
                  </a:moveTo>
                  <a:lnTo>
                    <a:pt x="1194511" y="288282"/>
                  </a:lnTo>
                  <a:lnTo>
                    <a:pt x="1201136" y="288289"/>
                  </a:lnTo>
                  <a:lnTo>
                    <a:pt x="1201144" y="280669"/>
                  </a:lnTo>
                  <a:lnTo>
                    <a:pt x="1194527" y="280662"/>
                  </a:lnTo>
                  <a:close/>
                </a:path>
                <a:path w="1201420" h="1276350">
                  <a:moveTo>
                    <a:pt x="1983" y="279399"/>
                  </a:moveTo>
                  <a:lnTo>
                    <a:pt x="1968" y="287019"/>
                  </a:lnTo>
                  <a:lnTo>
                    <a:pt x="9597" y="287028"/>
                  </a:lnTo>
                  <a:lnTo>
                    <a:pt x="9615" y="279408"/>
                  </a:lnTo>
                  <a:lnTo>
                    <a:pt x="1983" y="279399"/>
                  </a:lnTo>
                  <a:close/>
                </a:path>
                <a:path w="1201420" h="1276350">
                  <a:moveTo>
                    <a:pt x="1194539" y="274312"/>
                  </a:moveTo>
                  <a:lnTo>
                    <a:pt x="1194527" y="280662"/>
                  </a:lnTo>
                  <a:lnTo>
                    <a:pt x="1201144" y="280669"/>
                  </a:lnTo>
                  <a:lnTo>
                    <a:pt x="1201150" y="274319"/>
                  </a:lnTo>
                  <a:lnTo>
                    <a:pt x="1194539" y="274312"/>
                  </a:lnTo>
                  <a:close/>
                </a:path>
                <a:path w="1201420" h="1276350">
                  <a:moveTo>
                    <a:pt x="1996" y="273049"/>
                  </a:moveTo>
                  <a:lnTo>
                    <a:pt x="1983" y="279399"/>
                  </a:lnTo>
                  <a:lnTo>
                    <a:pt x="9615" y="279408"/>
                  </a:lnTo>
                  <a:lnTo>
                    <a:pt x="9625" y="273058"/>
                  </a:lnTo>
                  <a:lnTo>
                    <a:pt x="1996" y="273049"/>
                  </a:lnTo>
                  <a:close/>
                </a:path>
                <a:path w="1201420" h="1276350">
                  <a:moveTo>
                    <a:pt x="1194550" y="269233"/>
                  </a:moveTo>
                  <a:lnTo>
                    <a:pt x="1194539" y="274312"/>
                  </a:lnTo>
                  <a:lnTo>
                    <a:pt x="1201150" y="274319"/>
                  </a:lnTo>
                  <a:lnTo>
                    <a:pt x="1201155" y="269239"/>
                  </a:lnTo>
                  <a:lnTo>
                    <a:pt x="1194550" y="269233"/>
                  </a:lnTo>
                  <a:close/>
                </a:path>
                <a:path w="1201420" h="1276350">
                  <a:moveTo>
                    <a:pt x="2006" y="267969"/>
                  </a:moveTo>
                  <a:lnTo>
                    <a:pt x="1996" y="273049"/>
                  </a:lnTo>
                  <a:lnTo>
                    <a:pt x="9625" y="273058"/>
                  </a:lnTo>
                  <a:lnTo>
                    <a:pt x="9635" y="267978"/>
                  </a:lnTo>
                  <a:lnTo>
                    <a:pt x="2006" y="267969"/>
                  </a:lnTo>
                  <a:close/>
                </a:path>
                <a:path w="1201420" h="1276350">
                  <a:moveTo>
                    <a:pt x="9637" y="267978"/>
                  </a:moveTo>
                  <a:lnTo>
                    <a:pt x="9635" y="269239"/>
                  </a:lnTo>
                  <a:lnTo>
                    <a:pt x="1194550" y="269239"/>
                  </a:lnTo>
                  <a:lnTo>
                    <a:pt x="9637" y="267978"/>
                  </a:lnTo>
                  <a:close/>
                </a:path>
                <a:path w="1201420" h="1276350">
                  <a:moveTo>
                    <a:pt x="645143" y="259761"/>
                  </a:moveTo>
                  <a:lnTo>
                    <a:pt x="1194568" y="260349"/>
                  </a:lnTo>
                  <a:lnTo>
                    <a:pt x="1194550" y="269233"/>
                  </a:lnTo>
                  <a:lnTo>
                    <a:pt x="1201155" y="269239"/>
                  </a:lnTo>
                  <a:lnTo>
                    <a:pt x="1201164" y="260349"/>
                  </a:lnTo>
                  <a:lnTo>
                    <a:pt x="645143" y="259761"/>
                  </a:lnTo>
                  <a:close/>
                </a:path>
                <a:path w="1201420" h="1276350">
                  <a:moveTo>
                    <a:pt x="9637" y="267970"/>
                  </a:moveTo>
                  <a:lnTo>
                    <a:pt x="644713" y="268650"/>
                  </a:lnTo>
                  <a:lnTo>
                    <a:pt x="9637" y="267970"/>
                  </a:lnTo>
                  <a:close/>
                </a:path>
                <a:path w="1201420" h="1276350">
                  <a:moveTo>
                    <a:pt x="2023" y="259079"/>
                  </a:moveTo>
                  <a:lnTo>
                    <a:pt x="2007" y="267970"/>
                  </a:lnTo>
                  <a:lnTo>
                    <a:pt x="9637" y="267969"/>
                  </a:lnTo>
                  <a:lnTo>
                    <a:pt x="9653" y="259088"/>
                  </a:lnTo>
                  <a:lnTo>
                    <a:pt x="2023" y="259079"/>
                  </a:lnTo>
                  <a:close/>
                </a:path>
                <a:path w="1201420" h="1276350">
                  <a:moveTo>
                    <a:pt x="9653" y="259079"/>
                  </a:moveTo>
                  <a:lnTo>
                    <a:pt x="645143" y="259761"/>
                  </a:lnTo>
                  <a:lnTo>
                    <a:pt x="9653" y="259079"/>
                  </a:lnTo>
                  <a:close/>
                </a:path>
                <a:path w="1201420" h="1276350">
                  <a:moveTo>
                    <a:pt x="2034" y="253999"/>
                  </a:moveTo>
                  <a:lnTo>
                    <a:pt x="2023" y="259079"/>
                  </a:lnTo>
                  <a:lnTo>
                    <a:pt x="9653" y="259079"/>
                  </a:lnTo>
                  <a:lnTo>
                    <a:pt x="9663" y="254008"/>
                  </a:lnTo>
                  <a:lnTo>
                    <a:pt x="2034" y="253999"/>
                  </a:lnTo>
                  <a:close/>
                </a:path>
                <a:path w="1201420" h="1276350">
                  <a:moveTo>
                    <a:pt x="1194578" y="255263"/>
                  </a:moveTo>
                  <a:lnTo>
                    <a:pt x="1194568" y="259079"/>
                  </a:lnTo>
                  <a:lnTo>
                    <a:pt x="1201164" y="259079"/>
                  </a:lnTo>
                  <a:lnTo>
                    <a:pt x="1201169" y="255269"/>
                  </a:lnTo>
                  <a:lnTo>
                    <a:pt x="1194578" y="255263"/>
                  </a:lnTo>
                  <a:close/>
                </a:path>
                <a:path w="1201420" h="1276350">
                  <a:moveTo>
                    <a:pt x="1194588" y="250183"/>
                  </a:moveTo>
                  <a:lnTo>
                    <a:pt x="1194578" y="255263"/>
                  </a:lnTo>
                  <a:lnTo>
                    <a:pt x="1201169" y="255269"/>
                  </a:lnTo>
                  <a:lnTo>
                    <a:pt x="1201174" y="250189"/>
                  </a:lnTo>
                  <a:lnTo>
                    <a:pt x="1194588" y="250183"/>
                  </a:lnTo>
                  <a:close/>
                </a:path>
                <a:path w="1201420" h="1276350">
                  <a:moveTo>
                    <a:pt x="645389" y="254681"/>
                  </a:moveTo>
                  <a:lnTo>
                    <a:pt x="1188065" y="255263"/>
                  </a:lnTo>
                  <a:lnTo>
                    <a:pt x="1194578" y="255263"/>
                  </a:lnTo>
                  <a:lnTo>
                    <a:pt x="645389" y="254681"/>
                  </a:lnTo>
                  <a:close/>
                </a:path>
                <a:path w="1201420" h="1276350">
                  <a:moveTo>
                    <a:pt x="645389" y="254681"/>
                  </a:moveTo>
                  <a:lnTo>
                    <a:pt x="1188065" y="255263"/>
                  </a:lnTo>
                  <a:lnTo>
                    <a:pt x="1194578" y="255263"/>
                  </a:lnTo>
                  <a:lnTo>
                    <a:pt x="645389" y="254681"/>
                  </a:lnTo>
                  <a:close/>
                </a:path>
                <a:path w="1201420" h="1276350">
                  <a:moveTo>
                    <a:pt x="2044" y="248919"/>
                  </a:moveTo>
                  <a:lnTo>
                    <a:pt x="2034" y="253999"/>
                  </a:lnTo>
                  <a:lnTo>
                    <a:pt x="9663" y="254008"/>
                  </a:lnTo>
                  <a:lnTo>
                    <a:pt x="9673" y="248928"/>
                  </a:lnTo>
                  <a:lnTo>
                    <a:pt x="2044" y="248919"/>
                  </a:lnTo>
                  <a:close/>
                </a:path>
                <a:path w="1201420" h="1276350">
                  <a:moveTo>
                    <a:pt x="1194601" y="243833"/>
                  </a:moveTo>
                  <a:lnTo>
                    <a:pt x="1194588" y="250183"/>
                  </a:lnTo>
                  <a:lnTo>
                    <a:pt x="1201174" y="250189"/>
                  </a:lnTo>
                  <a:lnTo>
                    <a:pt x="1201180" y="243839"/>
                  </a:lnTo>
                  <a:lnTo>
                    <a:pt x="1194601" y="243833"/>
                  </a:lnTo>
                  <a:close/>
                </a:path>
                <a:path w="1201420" h="1276350">
                  <a:moveTo>
                    <a:pt x="2056" y="242569"/>
                  </a:moveTo>
                  <a:lnTo>
                    <a:pt x="2044" y="248919"/>
                  </a:lnTo>
                  <a:lnTo>
                    <a:pt x="9673" y="248928"/>
                  </a:lnTo>
                  <a:lnTo>
                    <a:pt x="9686" y="243839"/>
                  </a:lnTo>
                  <a:lnTo>
                    <a:pt x="1194601" y="243839"/>
                  </a:lnTo>
                  <a:lnTo>
                    <a:pt x="2056" y="242569"/>
                  </a:lnTo>
                  <a:close/>
                </a:path>
                <a:path w="1201420" h="1276350">
                  <a:moveTo>
                    <a:pt x="1194593" y="246379"/>
                  </a:moveTo>
                  <a:lnTo>
                    <a:pt x="9681" y="246379"/>
                  </a:lnTo>
                  <a:lnTo>
                    <a:pt x="9679" y="247649"/>
                  </a:lnTo>
                  <a:lnTo>
                    <a:pt x="1194593" y="246379"/>
                  </a:lnTo>
                  <a:close/>
                </a:path>
                <a:path w="1201420" h="1276350">
                  <a:moveTo>
                    <a:pt x="1194616" y="236213"/>
                  </a:moveTo>
                  <a:lnTo>
                    <a:pt x="1194601" y="243833"/>
                  </a:lnTo>
                  <a:lnTo>
                    <a:pt x="1201180" y="243839"/>
                  </a:lnTo>
                  <a:lnTo>
                    <a:pt x="1201188" y="236219"/>
                  </a:lnTo>
                  <a:lnTo>
                    <a:pt x="1194616" y="236213"/>
                  </a:lnTo>
                  <a:close/>
                </a:path>
                <a:path w="1201420" h="1276350">
                  <a:moveTo>
                    <a:pt x="2071" y="234949"/>
                  </a:moveTo>
                  <a:lnTo>
                    <a:pt x="2056" y="242569"/>
                  </a:lnTo>
                  <a:lnTo>
                    <a:pt x="645944" y="243251"/>
                  </a:lnTo>
                  <a:lnTo>
                    <a:pt x="9686" y="242569"/>
                  </a:lnTo>
                  <a:lnTo>
                    <a:pt x="9702" y="234958"/>
                  </a:lnTo>
                  <a:lnTo>
                    <a:pt x="2071" y="234949"/>
                  </a:lnTo>
                  <a:close/>
                </a:path>
                <a:path w="1201420" h="1276350">
                  <a:moveTo>
                    <a:pt x="1201194" y="229869"/>
                  </a:moveTo>
                  <a:lnTo>
                    <a:pt x="1194629" y="229869"/>
                  </a:lnTo>
                  <a:lnTo>
                    <a:pt x="1194616" y="236213"/>
                  </a:lnTo>
                  <a:lnTo>
                    <a:pt x="1201188" y="236219"/>
                  </a:lnTo>
                  <a:lnTo>
                    <a:pt x="1201194" y="229869"/>
                  </a:lnTo>
                  <a:close/>
                </a:path>
                <a:path w="1201420" h="1276350">
                  <a:moveTo>
                    <a:pt x="9713" y="229869"/>
                  </a:moveTo>
                  <a:lnTo>
                    <a:pt x="2084" y="229869"/>
                  </a:lnTo>
                  <a:lnTo>
                    <a:pt x="2071" y="234949"/>
                  </a:lnTo>
                  <a:lnTo>
                    <a:pt x="9702" y="234958"/>
                  </a:lnTo>
                  <a:lnTo>
                    <a:pt x="9713" y="229869"/>
                  </a:lnTo>
                  <a:close/>
                </a:path>
                <a:path w="1201420" h="1276350">
                  <a:moveTo>
                    <a:pt x="9714" y="228608"/>
                  </a:moveTo>
                  <a:lnTo>
                    <a:pt x="9713" y="229869"/>
                  </a:lnTo>
                  <a:lnTo>
                    <a:pt x="1194629" y="229869"/>
                  </a:lnTo>
                  <a:lnTo>
                    <a:pt x="9714" y="228608"/>
                  </a:lnTo>
                  <a:close/>
                </a:path>
                <a:path w="1201420" h="1276350">
                  <a:moveTo>
                    <a:pt x="1194639" y="224783"/>
                  </a:moveTo>
                  <a:lnTo>
                    <a:pt x="1194629" y="229863"/>
                  </a:lnTo>
                  <a:lnTo>
                    <a:pt x="1201194" y="229869"/>
                  </a:lnTo>
                  <a:lnTo>
                    <a:pt x="1201199" y="224789"/>
                  </a:lnTo>
                  <a:lnTo>
                    <a:pt x="1194639" y="224783"/>
                  </a:lnTo>
                  <a:close/>
                </a:path>
                <a:path w="1201420" h="1276350">
                  <a:moveTo>
                    <a:pt x="2094" y="223519"/>
                  </a:moveTo>
                  <a:lnTo>
                    <a:pt x="2084" y="228599"/>
                  </a:lnTo>
                  <a:lnTo>
                    <a:pt x="9714" y="228608"/>
                  </a:lnTo>
                  <a:lnTo>
                    <a:pt x="9725" y="223528"/>
                  </a:lnTo>
                  <a:lnTo>
                    <a:pt x="2094" y="223519"/>
                  </a:lnTo>
                  <a:close/>
                </a:path>
                <a:path w="1201420" h="1276350">
                  <a:moveTo>
                    <a:pt x="1194655" y="217163"/>
                  </a:moveTo>
                  <a:lnTo>
                    <a:pt x="1194639" y="224783"/>
                  </a:lnTo>
                  <a:lnTo>
                    <a:pt x="1201199" y="224789"/>
                  </a:lnTo>
                  <a:lnTo>
                    <a:pt x="1201207" y="217169"/>
                  </a:lnTo>
                  <a:lnTo>
                    <a:pt x="1194655" y="217163"/>
                  </a:lnTo>
                  <a:close/>
                </a:path>
                <a:path w="1201420" h="1276350">
                  <a:moveTo>
                    <a:pt x="646870" y="224202"/>
                  </a:moveTo>
                  <a:lnTo>
                    <a:pt x="1188157" y="224783"/>
                  </a:lnTo>
                  <a:lnTo>
                    <a:pt x="1194639" y="224783"/>
                  </a:lnTo>
                  <a:lnTo>
                    <a:pt x="646870" y="224202"/>
                  </a:lnTo>
                  <a:close/>
                </a:path>
                <a:path w="1201420" h="1276350">
                  <a:moveTo>
                    <a:pt x="646870" y="224202"/>
                  </a:moveTo>
                  <a:lnTo>
                    <a:pt x="1188157" y="224783"/>
                  </a:lnTo>
                  <a:lnTo>
                    <a:pt x="1194639" y="224783"/>
                  </a:lnTo>
                  <a:lnTo>
                    <a:pt x="646870" y="224202"/>
                  </a:lnTo>
                  <a:close/>
                </a:path>
                <a:path w="1201420" h="1276350">
                  <a:moveTo>
                    <a:pt x="2109" y="215899"/>
                  </a:moveTo>
                  <a:lnTo>
                    <a:pt x="2094" y="223519"/>
                  </a:lnTo>
                  <a:lnTo>
                    <a:pt x="9725" y="223528"/>
                  </a:lnTo>
                  <a:lnTo>
                    <a:pt x="9740" y="215908"/>
                  </a:lnTo>
                  <a:lnTo>
                    <a:pt x="2109" y="215899"/>
                  </a:lnTo>
                  <a:close/>
                </a:path>
                <a:path w="1201420" h="1276350">
                  <a:moveTo>
                    <a:pt x="1201213" y="210819"/>
                  </a:moveTo>
                  <a:lnTo>
                    <a:pt x="1194668" y="210819"/>
                  </a:lnTo>
                  <a:lnTo>
                    <a:pt x="1194655" y="217163"/>
                  </a:lnTo>
                  <a:lnTo>
                    <a:pt x="1201207" y="217169"/>
                  </a:lnTo>
                  <a:lnTo>
                    <a:pt x="1201213" y="210819"/>
                  </a:lnTo>
                  <a:close/>
                </a:path>
                <a:path w="1201420" h="1276350">
                  <a:moveTo>
                    <a:pt x="9751" y="210819"/>
                  </a:moveTo>
                  <a:lnTo>
                    <a:pt x="2122" y="210819"/>
                  </a:lnTo>
                  <a:lnTo>
                    <a:pt x="2109" y="215899"/>
                  </a:lnTo>
                  <a:lnTo>
                    <a:pt x="9740" y="215908"/>
                  </a:lnTo>
                  <a:lnTo>
                    <a:pt x="9751" y="210819"/>
                  </a:lnTo>
                  <a:close/>
                </a:path>
                <a:path w="1201420" h="1276350">
                  <a:moveTo>
                    <a:pt x="9753" y="209558"/>
                  </a:moveTo>
                  <a:lnTo>
                    <a:pt x="9751" y="210819"/>
                  </a:lnTo>
                  <a:lnTo>
                    <a:pt x="1194668" y="210819"/>
                  </a:lnTo>
                  <a:lnTo>
                    <a:pt x="9753" y="209558"/>
                  </a:lnTo>
                  <a:close/>
                </a:path>
                <a:path w="1201420" h="1276350">
                  <a:moveTo>
                    <a:pt x="1194678" y="205733"/>
                  </a:moveTo>
                  <a:lnTo>
                    <a:pt x="1194668" y="210813"/>
                  </a:lnTo>
                  <a:lnTo>
                    <a:pt x="1201213" y="210819"/>
                  </a:lnTo>
                  <a:lnTo>
                    <a:pt x="1201218" y="205739"/>
                  </a:lnTo>
                  <a:lnTo>
                    <a:pt x="1194678" y="205733"/>
                  </a:lnTo>
                  <a:close/>
                </a:path>
                <a:path w="1201420" h="1276350">
                  <a:moveTo>
                    <a:pt x="17293" y="209558"/>
                  </a:moveTo>
                  <a:lnTo>
                    <a:pt x="647550" y="210233"/>
                  </a:lnTo>
                  <a:lnTo>
                    <a:pt x="17293" y="209558"/>
                  </a:lnTo>
                  <a:close/>
                </a:path>
                <a:path w="1201420" h="1276350">
                  <a:moveTo>
                    <a:pt x="2132" y="204469"/>
                  </a:moveTo>
                  <a:lnTo>
                    <a:pt x="2122" y="209549"/>
                  </a:lnTo>
                  <a:lnTo>
                    <a:pt x="9753" y="209558"/>
                  </a:lnTo>
                  <a:lnTo>
                    <a:pt x="9763" y="204478"/>
                  </a:lnTo>
                  <a:lnTo>
                    <a:pt x="2132" y="204469"/>
                  </a:lnTo>
                  <a:close/>
                </a:path>
                <a:path w="1201420" h="1276350">
                  <a:moveTo>
                    <a:pt x="1194693" y="198113"/>
                  </a:moveTo>
                  <a:lnTo>
                    <a:pt x="1194678" y="205733"/>
                  </a:lnTo>
                  <a:lnTo>
                    <a:pt x="1201218" y="205739"/>
                  </a:lnTo>
                  <a:lnTo>
                    <a:pt x="1201226" y="198119"/>
                  </a:lnTo>
                  <a:lnTo>
                    <a:pt x="1194693" y="198113"/>
                  </a:lnTo>
                  <a:close/>
                </a:path>
                <a:path w="1201420" h="1276350">
                  <a:moveTo>
                    <a:pt x="2147" y="196849"/>
                  </a:moveTo>
                  <a:lnTo>
                    <a:pt x="2132" y="204469"/>
                  </a:lnTo>
                  <a:lnTo>
                    <a:pt x="9763" y="204478"/>
                  </a:lnTo>
                  <a:lnTo>
                    <a:pt x="9778" y="196858"/>
                  </a:lnTo>
                  <a:lnTo>
                    <a:pt x="2147" y="196849"/>
                  </a:lnTo>
                  <a:close/>
                </a:path>
                <a:path w="1201420" h="1276350">
                  <a:moveTo>
                    <a:pt x="1194683" y="201929"/>
                  </a:moveTo>
                  <a:lnTo>
                    <a:pt x="9771" y="201929"/>
                  </a:lnTo>
                  <a:lnTo>
                    <a:pt x="9768" y="203199"/>
                  </a:lnTo>
                  <a:lnTo>
                    <a:pt x="1194683" y="201929"/>
                  </a:lnTo>
                  <a:close/>
                </a:path>
                <a:path w="1201420" h="1276350">
                  <a:moveTo>
                    <a:pt x="1201231" y="191769"/>
                  </a:moveTo>
                  <a:lnTo>
                    <a:pt x="1194703" y="191776"/>
                  </a:lnTo>
                  <a:lnTo>
                    <a:pt x="1194693" y="198113"/>
                  </a:lnTo>
                  <a:lnTo>
                    <a:pt x="1201226" y="198119"/>
                  </a:lnTo>
                  <a:lnTo>
                    <a:pt x="1201231" y="191769"/>
                  </a:lnTo>
                  <a:close/>
                </a:path>
                <a:path w="1201420" h="1276350">
                  <a:moveTo>
                    <a:pt x="9787" y="193031"/>
                  </a:moveTo>
                  <a:lnTo>
                    <a:pt x="2157" y="193039"/>
                  </a:lnTo>
                  <a:lnTo>
                    <a:pt x="2147" y="196849"/>
                  </a:lnTo>
                  <a:lnTo>
                    <a:pt x="9778" y="196858"/>
                  </a:lnTo>
                  <a:lnTo>
                    <a:pt x="9787" y="193031"/>
                  </a:lnTo>
                  <a:close/>
                </a:path>
                <a:path w="1201420" h="1276350">
                  <a:moveTo>
                    <a:pt x="1194703" y="191769"/>
                  </a:moveTo>
                  <a:lnTo>
                    <a:pt x="9789" y="191769"/>
                  </a:lnTo>
                  <a:lnTo>
                    <a:pt x="9787" y="193031"/>
                  </a:lnTo>
                  <a:lnTo>
                    <a:pt x="1194703" y="191769"/>
                  </a:lnTo>
                  <a:close/>
                </a:path>
                <a:path w="1201420" h="1276350">
                  <a:moveTo>
                    <a:pt x="9794" y="189229"/>
                  </a:moveTo>
                  <a:lnTo>
                    <a:pt x="2163" y="189229"/>
                  </a:lnTo>
                  <a:lnTo>
                    <a:pt x="2157" y="191769"/>
                  </a:lnTo>
                  <a:lnTo>
                    <a:pt x="9789" y="191769"/>
                  </a:lnTo>
                  <a:lnTo>
                    <a:pt x="9794" y="189229"/>
                  </a:lnTo>
                  <a:close/>
                </a:path>
                <a:path w="1201420" h="1276350">
                  <a:moveTo>
                    <a:pt x="1201234" y="189229"/>
                  </a:moveTo>
                  <a:lnTo>
                    <a:pt x="1194708" y="189229"/>
                  </a:lnTo>
                  <a:lnTo>
                    <a:pt x="1194703" y="191769"/>
                  </a:lnTo>
                  <a:lnTo>
                    <a:pt x="1201231" y="191769"/>
                  </a:lnTo>
                  <a:lnTo>
                    <a:pt x="1201234" y="189229"/>
                  </a:lnTo>
                  <a:close/>
                </a:path>
                <a:path w="1201420" h="1276350">
                  <a:moveTo>
                    <a:pt x="9800" y="186681"/>
                  </a:moveTo>
                  <a:lnTo>
                    <a:pt x="2170" y="186689"/>
                  </a:lnTo>
                  <a:lnTo>
                    <a:pt x="2165" y="189229"/>
                  </a:lnTo>
                  <a:lnTo>
                    <a:pt x="9796" y="189229"/>
                  </a:lnTo>
                  <a:lnTo>
                    <a:pt x="9800" y="186681"/>
                  </a:lnTo>
                  <a:close/>
                </a:path>
                <a:path w="1201420" h="1276350">
                  <a:moveTo>
                    <a:pt x="1201237" y="185419"/>
                  </a:moveTo>
                  <a:lnTo>
                    <a:pt x="1194716" y="185426"/>
                  </a:lnTo>
                  <a:lnTo>
                    <a:pt x="1194711" y="189229"/>
                  </a:lnTo>
                  <a:lnTo>
                    <a:pt x="1201235" y="189229"/>
                  </a:lnTo>
                  <a:lnTo>
                    <a:pt x="1201237" y="185419"/>
                  </a:lnTo>
                  <a:close/>
                </a:path>
                <a:path w="1201420" h="1276350">
                  <a:moveTo>
                    <a:pt x="1194716" y="185419"/>
                  </a:moveTo>
                  <a:lnTo>
                    <a:pt x="9801" y="185419"/>
                  </a:lnTo>
                  <a:lnTo>
                    <a:pt x="9800" y="186681"/>
                  </a:lnTo>
                  <a:lnTo>
                    <a:pt x="1194716" y="185419"/>
                  </a:lnTo>
                  <a:close/>
                </a:path>
                <a:path w="1201420" h="1276350">
                  <a:moveTo>
                    <a:pt x="9814" y="180339"/>
                  </a:moveTo>
                  <a:lnTo>
                    <a:pt x="2183" y="180339"/>
                  </a:lnTo>
                  <a:lnTo>
                    <a:pt x="2172" y="185419"/>
                  </a:lnTo>
                  <a:lnTo>
                    <a:pt x="9801" y="185419"/>
                  </a:lnTo>
                  <a:lnTo>
                    <a:pt x="9814" y="180339"/>
                  </a:lnTo>
                  <a:close/>
                </a:path>
                <a:path w="1201420" h="1276350">
                  <a:moveTo>
                    <a:pt x="1201244" y="180339"/>
                  </a:moveTo>
                  <a:lnTo>
                    <a:pt x="1194729" y="180339"/>
                  </a:lnTo>
                  <a:lnTo>
                    <a:pt x="1194716" y="185419"/>
                  </a:lnTo>
                  <a:lnTo>
                    <a:pt x="1201237" y="185419"/>
                  </a:lnTo>
                  <a:lnTo>
                    <a:pt x="1201244" y="180339"/>
                  </a:lnTo>
                  <a:close/>
                </a:path>
                <a:path w="1201420" h="1276350">
                  <a:moveTo>
                    <a:pt x="8469" y="847081"/>
                  </a:moveTo>
                  <a:lnTo>
                    <a:pt x="855" y="847089"/>
                  </a:lnTo>
                  <a:lnTo>
                    <a:pt x="804" y="871219"/>
                  </a:lnTo>
                  <a:lnTo>
                    <a:pt x="8420" y="871219"/>
                  </a:lnTo>
                  <a:lnTo>
                    <a:pt x="8469" y="847081"/>
                  </a:lnTo>
                  <a:close/>
                </a:path>
                <a:path w="1201420" h="1276350">
                  <a:moveTo>
                    <a:pt x="1193383" y="847082"/>
                  </a:moveTo>
                  <a:lnTo>
                    <a:pt x="1193333" y="871219"/>
                  </a:lnTo>
                  <a:lnTo>
                    <a:pt x="1200554" y="871219"/>
                  </a:lnTo>
                  <a:lnTo>
                    <a:pt x="1200580" y="847089"/>
                  </a:lnTo>
                  <a:lnTo>
                    <a:pt x="1193383" y="847082"/>
                  </a:lnTo>
                  <a:close/>
                </a:path>
                <a:path w="1201420" h="1276350">
                  <a:moveTo>
                    <a:pt x="1193354" y="861059"/>
                  </a:moveTo>
                  <a:lnTo>
                    <a:pt x="8441" y="862329"/>
                  </a:lnTo>
                  <a:lnTo>
                    <a:pt x="1193352" y="862329"/>
                  </a:lnTo>
                  <a:lnTo>
                    <a:pt x="1193354" y="861059"/>
                  </a:lnTo>
                  <a:close/>
                </a:path>
                <a:path w="1201420" h="1276350">
                  <a:moveTo>
                    <a:pt x="855" y="845819"/>
                  </a:moveTo>
                  <a:lnTo>
                    <a:pt x="853" y="847089"/>
                  </a:lnTo>
                  <a:lnTo>
                    <a:pt x="855" y="845819"/>
                  </a:lnTo>
                  <a:close/>
                </a:path>
                <a:path w="1201420" h="1276350">
                  <a:moveTo>
                    <a:pt x="1193385" y="845827"/>
                  </a:moveTo>
                  <a:lnTo>
                    <a:pt x="1192963" y="845828"/>
                  </a:lnTo>
                  <a:lnTo>
                    <a:pt x="1193383" y="847082"/>
                  </a:lnTo>
                  <a:lnTo>
                    <a:pt x="1193385" y="845827"/>
                  </a:lnTo>
                  <a:close/>
                </a:path>
                <a:path w="1201420" h="1276350">
                  <a:moveTo>
                    <a:pt x="8556" y="805179"/>
                  </a:moveTo>
                  <a:lnTo>
                    <a:pt x="938" y="805179"/>
                  </a:lnTo>
                  <a:lnTo>
                    <a:pt x="857" y="845820"/>
                  </a:lnTo>
                  <a:lnTo>
                    <a:pt x="8471" y="845828"/>
                  </a:lnTo>
                  <a:lnTo>
                    <a:pt x="8556" y="805179"/>
                  </a:lnTo>
                  <a:close/>
                </a:path>
                <a:path w="1201420" h="1276350">
                  <a:moveTo>
                    <a:pt x="1200621" y="805179"/>
                  </a:moveTo>
                  <a:lnTo>
                    <a:pt x="1193467" y="805179"/>
                  </a:lnTo>
                  <a:lnTo>
                    <a:pt x="1193385" y="845827"/>
                  </a:lnTo>
                  <a:lnTo>
                    <a:pt x="1200577" y="845820"/>
                  </a:lnTo>
                  <a:lnTo>
                    <a:pt x="1200621" y="805179"/>
                  </a:lnTo>
                  <a:close/>
                </a:path>
                <a:path w="1201420" h="1276350">
                  <a:moveTo>
                    <a:pt x="1200677" y="748029"/>
                  </a:moveTo>
                  <a:lnTo>
                    <a:pt x="1049" y="749299"/>
                  </a:lnTo>
                  <a:lnTo>
                    <a:pt x="938" y="805179"/>
                  </a:lnTo>
                  <a:lnTo>
                    <a:pt x="8556" y="805171"/>
                  </a:lnTo>
                  <a:lnTo>
                    <a:pt x="8668" y="749299"/>
                  </a:lnTo>
                  <a:lnTo>
                    <a:pt x="1200676" y="749299"/>
                  </a:lnTo>
                  <a:lnTo>
                    <a:pt x="1200677" y="748029"/>
                  </a:lnTo>
                  <a:close/>
                </a:path>
                <a:path w="1201420" h="1276350">
                  <a:moveTo>
                    <a:pt x="1200676" y="749299"/>
                  </a:moveTo>
                  <a:lnTo>
                    <a:pt x="1193582" y="749299"/>
                  </a:lnTo>
                  <a:lnTo>
                    <a:pt x="1193471" y="803917"/>
                  </a:lnTo>
                  <a:lnTo>
                    <a:pt x="1200621" y="803909"/>
                  </a:lnTo>
                  <a:lnTo>
                    <a:pt x="1200676" y="749299"/>
                  </a:lnTo>
                  <a:close/>
                </a:path>
                <a:path w="1201420" h="1276350">
                  <a:moveTo>
                    <a:pt x="8727" y="720089"/>
                  </a:moveTo>
                  <a:lnTo>
                    <a:pt x="1108" y="720089"/>
                  </a:lnTo>
                  <a:lnTo>
                    <a:pt x="1049" y="748029"/>
                  </a:lnTo>
                  <a:lnTo>
                    <a:pt x="8668" y="748029"/>
                  </a:lnTo>
                  <a:lnTo>
                    <a:pt x="8727" y="720089"/>
                  </a:lnTo>
                  <a:close/>
                </a:path>
                <a:path w="1201420" h="1276350">
                  <a:moveTo>
                    <a:pt x="1200706" y="720089"/>
                  </a:moveTo>
                  <a:lnTo>
                    <a:pt x="1193641" y="720089"/>
                  </a:lnTo>
                  <a:lnTo>
                    <a:pt x="1193582" y="748029"/>
                  </a:lnTo>
                  <a:lnTo>
                    <a:pt x="1200677" y="748029"/>
                  </a:lnTo>
                  <a:lnTo>
                    <a:pt x="1200706" y="720089"/>
                  </a:lnTo>
                  <a:close/>
                </a:path>
                <a:path w="1201420" h="1276350">
                  <a:moveTo>
                    <a:pt x="1193643" y="718819"/>
                  </a:moveTo>
                  <a:lnTo>
                    <a:pt x="8730" y="718819"/>
                  </a:lnTo>
                  <a:lnTo>
                    <a:pt x="8727" y="720089"/>
                  </a:lnTo>
                  <a:lnTo>
                    <a:pt x="1193641" y="720089"/>
                  </a:lnTo>
                  <a:lnTo>
                    <a:pt x="1193643" y="718819"/>
                  </a:lnTo>
                  <a:close/>
                </a:path>
                <a:path w="1201420" h="1276350">
                  <a:moveTo>
                    <a:pt x="8789" y="688331"/>
                  </a:moveTo>
                  <a:lnTo>
                    <a:pt x="1171" y="688339"/>
                  </a:lnTo>
                  <a:lnTo>
                    <a:pt x="1108" y="718819"/>
                  </a:lnTo>
                  <a:lnTo>
                    <a:pt x="8730" y="718819"/>
                  </a:lnTo>
                  <a:lnTo>
                    <a:pt x="8789" y="688331"/>
                  </a:lnTo>
                  <a:close/>
                </a:path>
                <a:path w="1201420" h="1276350">
                  <a:moveTo>
                    <a:pt x="1200738" y="687069"/>
                  </a:moveTo>
                  <a:lnTo>
                    <a:pt x="1186178" y="688331"/>
                  </a:lnTo>
                  <a:lnTo>
                    <a:pt x="1193705" y="688339"/>
                  </a:lnTo>
                  <a:lnTo>
                    <a:pt x="1193643" y="718819"/>
                  </a:lnTo>
                  <a:lnTo>
                    <a:pt x="1200706" y="718819"/>
                  </a:lnTo>
                  <a:lnTo>
                    <a:pt x="1200738" y="687069"/>
                  </a:lnTo>
                  <a:close/>
                </a:path>
                <a:path w="1201420" h="1276350">
                  <a:moveTo>
                    <a:pt x="1193705" y="687069"/>
                  </a:moveTo>
                  <a:lnTo>
                    <a:pt x="8794" y="687070"/>
                  </a:lnTo>
                  <a:lnTo>
                    <a:pt x="601102" y="687704"/>
                  </a:lnTo>
                  <a:lnTo>
                    <a:pt x="1193705" y="687069"/>
                  </a:lnTo>
                  <a:close/>
                </a:path>
                <a:path w="1201420" h="1276350">
                  <a:moveTo>
                    <a:pt x="9047" y="560069"/>
                  </a:moveTo>
                  <a:lnTo>
                    <a:pt x="1426" y="560069"/>
                  </a:lnTo>
                  <a:lnTo>
                    <a:pt x="1173" y="687069"/>
                  </a:lnTo>
                  <a:lnTo>
                    <a:pt x="8794" y="687069"/>
                  </a:lnTo>
                  <a:lnTo>
                    <a:pt x="9047" y="560069"/>
                  </a:lnTo>
                  <a:close/>
                </a:path>
                <a:path w="1201420" h="1276350">
                  <a:moveTo>
                    <a:pt x="1200865" y="560069"/>
                  </a:moveTo>
                  <a:lnTo>
                    <a:pt x="1193963" y="560069"/>
                  </a:lnTo>
                  <a:lnTo>
                    <a:pt x="1193705" y="687069"/>
                  </a:lnTo>
                  <a:lnTo>
                    <a:pt x="1200738" y="687069"/>
                  </a:lnTo>
                  <a:lnTo>
                    <a:pt x="1200865" y="560069"/>
                  </a:lnTo>
                  <a:close/>
                </a:path>
                <a:path w="1201420" h="1276350">
                  <a:moveTo>
                    <a:pt x="1200886" y="538479"/>
                  </a:moveTo>
                  <a:lnTo>
                    <a:pt x="1467" y="539749"/>
                  </a:lnTo>
                  <a:lnTo>
                    <a:pt x="1426" y="560069"/>
                  </a:lnTo>
                  <a:lnTo>
                    <a:pt x="9047" y="560061"/>
                  </a:lnTo>
                  <a:lnTo>
                    <a:pt x="9090" y="539749"/>
                  </a:lnTo>
                  <a:lnTo>
                    <a:pt x="1200884" y="539749"/>
                  </a:lnTo>
                  <a:lnTo>
                    <a:pt x="1200886" y="538479"/>
                  </a:lnTo>
                  <a:close/>
                </a:path>
                <a:path w="1201420" h="1276350">
                  <a:moveTo>
                    <a:pt x="1193966" y="558807"/>
                  </a:moveTo>
                  <a:lnTo>
                    <a:pt x="1186433" y="560061"/>
                  </a:lnTo>
                  <a:lnTo>
                    <a:pt x="1193963" y="560069"/>
                  </a:lnTo>
                  <a:lnTo>
                    <a:pt x="1193966" y="558807"/>
                  </a:lnTo>
                  <a:close/>
                </a:path>
                <a:path w="1201420" h="1276350">
                  <a:moveTo>
                    <a:pt x="9052" y="558800"/>
                  </a:moveTo>
                  <a:lnTo>
                    <a:pt x="9049" y="560061"/>
                  </a:lnTo>
                  <a:lnTo>
                    <a:pt x="15865" y="558807"/>
                  </a:lnTo>
                  <a:lnTo>
                    <a:pt x="9052" y="558800"/>
                  </a:lnTo>
                  <a:close/>
                </a:path>
                <a:path w="1201420" h="1276350">
                  <a:moveTo>
                    <a:pt x="1200884" y="539749"/>
                  </a:moveTo>
                  <a:lnTo>
                    <a:pt x="1194004" y="539749"/>
                  </a:lnTo>
                  <a:lnTo>
                    <a:pt x="1193966" y="558807"/>
                  </a:lnTo>
                  <a:lnTo>
                    <a:pt x="1200863" y="558800"/>
                  </a:lnTo>
                  <a:lnTo>
                    <a:pt x="1200884" y="539749"/>
                  </a:lnTo>
                  <a:close/>
                </a:path>
                <a:path w="1201420" h="1276350">
                  <a:moveTo>
                    <a:pt x="9129" y="520699"/>
                  </a:moveTo>
                  <a:lnTo>
                    <a:pt x="1505" y="520699"/>
                  </a:lnTo>
                  <a:lnTo>
                    <a:pt x="1467" y="538479"/>
                  </a:lnTo>
                  <a:lnTo>
                    <a:pt x="9090" y="538479"/>
                  </a:lnTo>
                  <a:lnTo>
                    <a:pt x="9129" y="520699"/>
                  </a:lnTo>
                  <a:close/>
                </a:path>
                <a:path w="1201420" h="1276350">
                  <a:moveTo>
                    <a:pt x="1200905" y="520699"/>
                  </a:moveTo>
                  <a:lnTo>
                    <a:pt x="1194043" y="520699"/>
                  </a:lnTo>
                  <a:lnTo>
                    <a:pt x="1194004" y="538479"/>
                  </a:lnTo>
                  <a:lnTo>
                    <a:pt x="1200886" y="538479"/>
                  </a:lnTo>
                  <a:lnTo>
                    <a:pt x="1200905" y="520699"/>
                  </a:lnTo>
                  <a:close/>
                </a:path>
                <a:path w="1201420" h="1276350">
                  <a:moveTo>
                    <a:pt x="8420" y="871219"/>
                  </a:moveTo>
                  <a:lnTo>
                    <a:pt x="804" y="871219"/>
                  </a:lnTo>
                  <a:lnTo>
                    <a:pt x="741" y="902969"/>
                  </a:lnTo>
                  <a:lnTo>
                    <a:pt x="8356" y="902969"/>
                  </a:lnTo>
                  <a:lnTo>
                    <a:pt x="8420" y="871219"/>
                  </a:lnTo>
                  <a:close/>
                </a:path>
                <a:path w="1201420" h="1276350">
                  <a:moveTo>
                    <a:pt x="1200554" y="871219"/>
                  </a:moveTo>
                  <a:lnTo>
                    <a:pt x="1193333" y="871219"/>
                  </a:lnTo>
                  <a:lnTo>
                    <a:pt x="1193269" y="902969"/>
                  </a:lnTo>
                  <a:lnTo>
                    <a:pt x="1200523" y="902969"/>
                  </a:lnTo>
                  <a:lnTo>
                    <a:pt x="1200554" y="871219"/>
                  </a:lnTo>
                  <a:close/>
                </a:path>
                <a:path w="1201420" h="1276350">
                  <a:moveTo>
                    <a:pt x="8356" y="902969"/>
                  </a:moveTo>
                  <a:lnTo>
                    <a:pt x="741" y="902969"/>
                  </a:lnTo>
                  <a:lnTo>
                    <a:pt x="665" y="941069"/>
                  </a:lnTo>
                  <a:lnTo>
                    <a:pt x="8279" y="941069"/>
                  </a:lnTo>
                  <a:lnTo>
                    <a:pt x="8356" y="902969"/>
                  </a:lnTo>
                  <a:close/>
                </a:path>
                <a:path w="1201420" h="1276350">
                  <a:moveTo>
                    <a:pt x="1200523" y="902969"/>
                  </a:moveTo>
                  <a:lnTo>
                    <a:pt x="1193269" y="902969"/>
                  </a:lnTo>
                  <a:lnTo>
                    <a:pt x="1193193" y="941069"/>
                  </a:lnTo>
                  <a:lnTo>
                    <a:pt x="1200485" y="941069"/>
                  </a:lnTo>
                  <a:lnTo>
                    <a:pt x="1200523" y="902969"/>
                  </a:lnTo>
                  <a:close/>
                </a:path>
                <a:path w="1201420" h="1276350">
                  <a:moveTo>
                    <a:pt x="8279" y="941069"/>
                  </a:moveTo>
                  <a:lnTo>
                    <a:pt x="665" y="941069"/>
                  </a:lnTo>
                  <a:lnTo>
                    <a:pt x="574" y="986789"/>
                  </a:lnTo>
                  <a:lnTo>
                    <a:pt x="8187" y="986789"/>
                  </a:lnTo>
                  <a:lnTo>
                    <a:pt x="8279" y="941069"/>
                  </a:lnTo>
                  <a:close/>
                </a:path>
                <a:path w="1201420" h="1276350">
                  <a:moveTo>
                    <a:pt x="1200485" y="941069"/>
                  </a:moveTo>
                  <a:lnTo>
                    <a:pt x="1193193" y="941069"/>
                  </a:lnTo>
                  <a:lnTo>
                    <a:pt x="1193100" y="986789"/>
                  </a:lnTo>
                  <a:lnTo>
                    <a:pt x="1200439" y="986789"/>
                  </a:lnTo>
                  <a:lnTo>
                    <a:pt x="1200485" y="941069"/>
                  </a:lnTo>
                  <a:close/>
                </a:path>
                <a:path w="1201420" h="1276350">
                  <a:moveTo>
                    <a:pt x="8187" y="986789"/>
                  </a:moveTo>
                  <a:lnTo>
                    <a:pt x="574" y="986789"/>
                  </a:lnTo>
                  <a:lnTo>
                    <a:pt x="551" y="998219"/>
                  </a:lnTo>
                  <a:lnTo>
                    <a:pt x="8164" y="998219"/>
                  </a:lnTo>
                  <a:lnTo>
                    <a:pt x="8187" y="986789"/>
                  </a:lnTo>
                  <a:close/>
                </a:path>
                <a:path w="1201420" h="1276350">
                  <a:moveTo>
                    <a:pt x="1200439" y="986789"/>
                  </a:moveTo>
                  <a:lnTo>
                    <a:pt x="1193100" y="986789"/>
                  </a:lnTo>
                  <a:lnTo>
                    <a:pt x="1193077" y="998219"/>
                  </a:lnTo>
                  <a:lnTo>
                    <a:pt x="1200428" y="998219"/>
                  </a:lnTo>
                  <a:lnTo>
                    <a:pt x="1200439" y="986789"/>
                  </a:lnTo>
                  <a:close/>
                </a:path>
                <a:path w="1201420" h="1276350">
                  <a:moveTo>
                    <a:pt x="8164" y="998219"/>
                  </a:moveTo>
                  <a:lnTo>
                    <a:pt x="551" y="998219"/>
                  </a:lnTo>
                  <a:lnTo>
                    <a:pt x="425" y="1061719"/>
                  </a:lnTo>
                  <a:lnTo>
                    <a:pt x="8036" y="1061719"/>
                  </a:lnTo>
                  <a:lnTo>
                    <a:pt x="8164" y="998219"/>
                  </a:lnTo>
                  <a:close/>
                </a:path>
                <a:path w="1201420" h="1276350">
                  <a:moveTo>
                    <a:pt x="1200428" y="998219"/>
                  </a:moveTo>
                  <a:lnTo>
                    <a:pt x="1193077" y="998219"/>
                  </a:lnTo>
                  <a:lnTo>
                    <a:pt x="1192949" y="1061719"/>
                  </a:lnTo>
                  <a:lnTo>
                    <a:pt x="1200365" y="1061719"/>
                  </a:lnTo>
                  <a:lnTo>
                    <a:pt x="1200428" y="998219"/>
                  </a:lnTo>
                  <a:close/>
                </a:path>
                <a:path w="1201420" h="1276350">
                  <a:moveTo>
                    <a:pt x="1200156" y="1271269"/>
                  </a:moveTo>
                  <a:lnTo>
                    <a:pt x="7" y="1271269"/>
                  </a:lnTo>
                  <a:lnTo>
                    <a:pt x="0" y="1275079"/>
                  </a:lnTo>
                  <a:lnTo>
                    <a:pt x="600075" y="1276349"/>
                  </a:lnTo>
                  <a:lnTo>
                    <a:pt x="1200151" y="1276349"/>
                  </a:lnTo>
                  <a:lnTo>
                    <a:pt x="1200156" y="1271269"/>
                  </a:lnTo>
                  <a:close/>
                </a:path>
                <a:path w="1201420" h="1276350">
                  <a:moveTo>
                    <a:pt x="7627" y="1264919"/>
                  </a:moveTo>
                  <a:lnTo>
                    <a:pt x="20" y="1264919"/>
                  </a:lnTo>
                  <a:lnTo>
                    <a:pt x="10" y="1269999"/>
                  </a:lnTo>
                  <a:lnTo>
                    <a:pt x="1192529" y="1269999"/>
                  </a:lnTo>
                  <a:lnTo>
                    <a:pt x="7619" y="1268729"/>
                  </a:lnTo>
                  <a:lnTo>
                    <a:pt x="7627" y="1264919"/>
                  </a:lnTo>
                  <a:close/>
                </a:path>
                <a:path w="1201420" h="1276350">
                  <a:moveTo>
                    <a:pt x="1200162" y="1264919"/>
                  </a:moveTo>
                  <a:lnTo>
                    <a:pt x="1192540" y="1264919"/>
                  </a:lnTo>
                  <a:lnTo>
                    <a:pt x="1192529" y="1269999"/>
                  </a:lnTo>
                  <a:lnTo>
                    <a:pt x="1200157" y="1269999"/>
                  </a:lnTo>
                  <a:lnTo>
                    <a:pt x="1200162" y="1264919"/>
                  </a:lnTo>
                  <a:close/>
                </a:path>
                <a:path w="1201420" h="1276350">
                  <a:moveTo>
                    <a:pt x="7640" y="1258569"/>
                  </a:moveTo>
                  <a:lnTo>
                    <a:pt x="32" y="1258569"/>
                  </a:lnTo>
                  <a:lnTo>
                    <a:pt x="22" y="1263649"/>
                  </a:lnTo>
                  <a:lnTo>
                    <a:pt x="7630" y="1263649"/>
                  </a:lnTo>
                  <a:lnTo>
                    <a:pt x="7640" y="1258569"/>
                  </a:lnTo>
                  <a:close/>
                </a:path>
                <a:path w="1201420" h="1276350">
                  <a:moveTo>
                    <a:pt x="1200168" y="1258569"/>
                  </a:moveTo>
                  <a:lnTo>
                    <a:pt x="1192553" y="1258569"/>
                  </a:lnTo>
                  <a:lnTo>
                    <a:pt x="1192542" y="1263649"/>
                  </a:lnTo>
                  <a:lnTo>
                    <a:pt x="1200163" y="1263649"/>
                  </a:lnTo>
                  <a:lnTo>
                    <a:pt x="1200168" y="1258569"/>
                  </a:lnTo>
                  <a:close/>
                </a:path>
                <a:path w="1201420" h="1276350">
                  <a:moveTo>
                    <a:pt x="7653" y="1252219"/>
                  </a:moveTo>
                  <a:lnTo>
                    <a:pt x="45" y="1252219"/>
                  </a:lnTo>
                  <a:lnTo>
                    <a:pt x="35" y="1257299"/>
                  </a:lnTo>
                  <a:lnTo>
                    <a:pt x="7643" y="1257299"/>
                  </a:lnTo>
                  <a:lnTo>
                    <a:pt x="7653" y="1252219"/>
                  </a:lnTo>
                  <a:close/>
                </a:path>
                <a:path w="1201420" h="1276350">
                  <a:moveTo>
                    <a:pt x="1200175" y="1252219"/>
                  </a:moveTo>
                  <a:lnTo>
                    <a:pt x="1192565" y="1252219"/>
                  </a:lnTo>
                  <a:lnTo>
                    <a:pt x="1192555" y="1257299"/>
                  </a:lnTo>
                  <a:lnTo>
                    <a:pt x="1200170" y="1257299"/>
                  </a:lnTo>
                  <a:lnTo>
                    <a:pt x="1200175" y="1252219"/>
                  </a:lnTo>
                  <a:close/>
                </a:path>
                <a:path w="1201420" h="1276350">
                  <a:moveTo>
                    <a:pt x="7666" y="1245869"/>
                  </a:moveTo>
                  <a:lnTo>
                    <a:pt x="58" y="1245869"/>
                  </a:lnTo>
                  <a:lnTo>
                    <a:pt x="48" y="1250949"/>
                  </a:lnTo>
                  <a:lnTo>
                    <a:pt x="7655" y="1250949"/>
                  </a:lnTo>
                  <a:lnTo>
                    <a:pt x="7666" y="1245869"/>
                  </a:lnTo>
                  <a:close/>
                </a:path>
                <a:path w="1201420" h="1276350">
                  <a:moveTo>
                    <a:pt x="1200181" y="1245869"/>
                  </a:moveTo>
                  <a:lnTo>
                    <a:pt x="1192578" y="1245869"/>
                  </a:lnTo>
                  <a:lnTo>
                    <a:pt x="1192568" y="1250949"/>
                  </a:lnTo>
                  <a:lnTo>
                    <a:pt x="1200176" y="1250949"/>
                  </a:lnTo>
                  <a:lnTo>
                    <a:pt x="1200181" y="1245869"/>
                  </a:lnTo>
                  <a:close/>
                </a:path>
                <a:path w="1201420" h="1276350">
                  <a:moveTo>
                    <a:pt x="7678" y="1239519"/>
                  </a:moveTo>
                  <a:lnTo>
                    <a:pt x="70" y="1239519"/>
                  </a:lnTo>
                  <a:lnTo>
                    <a:pt x="60" y="1244599"/>
                  </a:lnTo>
                  <a:lnTo>
                    <a:pt x="7668" y="1244599"/>
                  </a:lnTo>
                  <a:lnTo>
                    <a:pt x="7678" y="1239519"/>
                  </a:lnTo>
                  <a:close/>
                </a:path>
                <a:path w="1201420" h="1276350">
                  <a:moveTo>
                    <a:pt x="1200187" y="1239519"/>
                  </a:moveTo>
                  <a:lnTo>
                    <a:pt x="1192591" y="1239519"/>
                  </a:lnTo>
                  <a:lnTo>
                    <a:pt x="1192581" y="1244599"/>
                  </a:lnTo>
                  <a:lnTo>
                    <a:pt x="1200182" y="1244599"/>
                  </a:lnTo>
                  <a:lnTo>
                    <a:pt x="1200187" y="1239519"/>
                  </a:lnTo>
                  <a:close/>
                </a:path>
                <a:path w="1201420" h="1276350">
                  <a:moveTo>
                    <a:pt x="7691" y="1233169"/>
                  </a:moveTo>
                  <a:lnTo>
                    <a:pt x="83" y="1233169"/>
                  </a:lnTo>
                  <a:lnTo>
                    <a:pt x="73" y="1238249"/>
                  </a:lnTo>
                  <a:lnTo>
                    <a:pt x="7681" y="1238249"/>
                  </a:lnTo>
                  <a:lnTo>
                    <a:pt x="7691" y="1233169"/>
                  </a:lnTo>
                  <a:close/>
                </a:path>
                <a:path w="1201420" h="1276350">
                  <a:moveTo>
                    <a:pt x="1200194" y="1233169"/>
                  </a:moveTo>
                  <a:lnTo>
                    <a:pt x="1192604" y="1233169"/>
                  </a:lnTo>
                  <a:lnTo>
                    <a:pt x="1192594" y="1238249"/>
                  </a:lnTo>
                  <a:lnTo>
                    <a:pt x="1200189" y="1238249"/>
                  </a:lnTo>
                  <a:lnTo>
                    <a:pt x="1200194" y="1233169"/>
                  </a:lnTo>
                  <a:close/>
                </a:path>
                <a:path w="1201420" h="1276350">
                  <a:moveTo>
                    <a:pt x="7704" y="1226819"/>
                  </a:moveTo>
                  <a:lnTo>
                    <a:pt x="96" y="1226819"/>
                  </a:lnTo>
                  <a:lnTo>
                    <a:pt x="86" y="1231899"/>
                  </a:lnTo>
                  <a:lnTo>
                    <a:pt x="7694" y="1231899"/>
                  </a:lnTo>
                  <a:lnTo>
                    <a:pt x="7704" y="1226819"/>
                  </a:lnTo>
                  <a:close/>
                </a:path>
                <a:path w="1201420" h="1276350">
                  <a:moveTo>
                    <a:pt x="1200200" y="1226819"/>
                  </a:moveTo>
                  <a:lnTo>
                    <a:pt x="1192617" y="1226819"/>
                  </a:lnTo>
                  <a:lnTo>
                    <a:pt x="1192606" y="1231899"/>
                  </a:lnTo>
                  <a:lnTo>
                    <a:pt x="1200195" y="1231899"/>
                  </a:lnTo>
                  <a:lnTo>
                    <a:pt x="1200200" y="1226819"/>
                  </a:lnTo>
                  <a:close/>
                </a:path>
                <a:path w="1201420" h="1276350">
                  <a:moveTo>
                    <a:pt x="7719" y="1219199"/>
                  </a:moveTo>
                  <a:lnTo>
                    <a:pt x="111" y="1219199"/>
                  </a:lnTo>
                  <a:lnTo>
                    <a:pt x="98" y="1225549"/>
                  </a:lnTo>
                  <a:lnTo>
                    <a:pt x="7706" y="1225549"/>
                  </a:lnTo>
                  <a:lnTo>
                    <a:pt x="7719" y="1219199"/>
                  </a:lnTo>
                  <a:close/>
                </a:path>
                <a:path w="1201420" h="1276350">
                  <a:moveTo>
                    <a:pt x="1200208" y="1219199"/>
                  </a:moveTo>
                  <a:lnTo>
                    <a:pt x="1192632" y="1219199"/>
                  </a:lnTo>
                  <a:lnTo>
                    <a:pt x="1192619" y="1225549"/>
                  </a:lnTo>
                  <a:lnTo>
                    <a:pt x="1200201" y="1225549"/>
                  </a:lnTo>
                  <a:lnTo>
                    <a:pt x="1200208" y="1219199"/>
                  </a:lnTo>
                  <a:close/>
                </a:path>
                <a:path w="1201420" h="1276350">
                  <a:moveTo>
                    <a:pt x="7729" y="1214119"/>
                  </a:moveTo>
                  <a:lnTo>
                    <a:pt x="121" y="1214119"/>
                  </a:lnTo>
                  <a:lnTo>
                    <a:pt x="113" y="1217929"/>
                  </a:lnTo>
                  <a:lnTo>
                    <a:pt x="7722" y="1217929"/>
                  </a:lnTo>
                  <a:lnTo>
                    <a:pt x="7729" y="1214119"/>
                  </a:lnTo>
                  <a:close/>
                </a:path>
                <a:path w="1201420" h="1276350">
                  <a:moveTo>
                    <a:pt x="1200213" y="1214119"/>
                  </a:moveTo>
                  <a:lnTo>
                    <a:pt x="1192642" y="1214119"/>
                  </a:lnTo>
                  <a:lnTo>
                    <a:pt x="1192634" y="1217929"/>
                  </a:lnTo>
                  <a:lnTo>
                    <a:pt x="1200209" y="1217929"/>
                  </a:lnTo>
                  <a:lnTo>
                    <a:pt x="1200213" y="1214119"/>
                  </a:lnTo>
                  <a:close/>
                </a:path>
                <a:path w="1201420" h="1276350">
                  <a:moveTo>
                    <a:pt x="7745" y="1206499"/>
                  </a:moveTo>
                  <a:lnTo>
                    <a:pt x="136" y="1206499"/>
                  </a:lnTo>
                  <a:lnTo>
                    <a:pt x="123" y="1212849"/>
                  </a:lnTo>
                  <a:lnTo>
                    <a:pt x="7732" y="1212849"/>
                  </a:lnTo>
                  <a:lnTo>
                    <a:pt x="7745" y="1206499"/>
                  </a:lnTo>
                  <a:close/>
                </a:path>
                <a:path w="1201420" h="1276350">
                  <a:moveTo>
                    <a:pt x="1200220" y="1206499"/>
                  </a:moveTo>
                  <a:lnTo>
                    <a:pt x="1192658" y="1206499"/>
                  </a:lnTo>
                  <a:lnTo>
                    <a:pt x="1192645" y="1212849"/>
                  </a:lnTo>
                  <a:lnTo>
                    <a:pt x="1200214" y="1212849"/>
                  </a:lnTo>
                  <a:lnTo>
                    <a:pt x="1200220" y="1206499"/>
                  </a:lnTo>
                  <a:close/>
                </a:path>
                <a:path w="1201420" h="1276350">
                  <a:moveTo>
                    <a:pt x="7755" y="1201419"/>
                  </a:moveTo>
                  <a:lnTo>
                    <a:pt x="146" y="1201419"/>
                  </a:lnTo>
                  <a:lnTo>
                    <a:pt x="139" y="1205229"/>
                  </a:lnTo>
                  <a:lnTo>
                    <a:pt x="7747" y="1205229"/>
                  </a:lnTo>
                  <a:lnTo>
                    <a:pt x="7755" y="1201419"/>
                  </a:lnTo>
                  <a:close/>
                </a:path>
                <a:path w="1201420" h="1276350">
                  <a:moveTo>
                    <a:pt x="1200225" y="1201419"/>
                  </a:moveTo>
                  <a:lnTo>
                    <a:pt x="1192668" y="1201419"/>
                  </a:lnTo>
                  <a:lnTo>
                    <a:pt x="1192660" y="1205229"/>
                  </a:lnTo>
                  <a:lnTo>
                    <a:pt x="1200222" y="1205229"/>
                  </a:lnTo>
                  <a:lnTo>
                    <a:pt x="1200225" y="1201419"/>
                  </a:lnTo>
                  <a:close/>
                </a:path>
                <a:path w="1201420" h="1276350">
                  <a:moveTo>
                    <a:pt x="7770" y="1193799"/>
                  </a:moveTo>
                  <a:lnTo>
                    <a:pt x="161" y="1193799"/>
                  </a:lnTo>
                  <a:lnTo>
                    <a:pt x="149" y="1200149"/>
                  </a:lnTo>
                  <a:lnTo>
                    <a:pt x="7758" y="1200149"/>
                  </a:lnTo>
                  <a:lnTo>
                    <a:pt x="7770" y="1193799"/>
                  </a:lnTo>
                  <a:close/>
                </a:path>
                <a:path w="1201420" h="1276350">
                  <a:moveTo>
                    <a:pt x="1200233" y="1193799"/>
                  </a:moveTo>
                  <a:lnTo>
                    <a:pt x="1192683" y="1193799"/>
                  </a:lnTo>
                  <a:lnTo>
                    <a:pt x="1192670" y="1200149"/>
                  </a:lnTo>
                  <a:lnTo>
                    <a:pt x="1200227" y="1200149"/>
                  </a:lnTo>
                  <a:lnTo>
                    <a:pt x="1200233" y="1193799"/>
                  </a:lnTo>
                  <a:close/>
                </a:path>
                <a:path w="1201420" h="1276350">
                  <a:moveTo>
                    <a:pt x="7781" y="1188719"/>
                  </a:moveTo>
                  <a:lnTo>
                    <a:pt x="172" y="1188719"/>
                  </a:lnTo>
                  <a:lnTo>
                    <a:pt x="164" y="1192529"/>
                  </a:lnTo>
                  <a:lnTo>
                    <a:pt x="7773" y="1192529"/>
                  </a:lnTo>
                  <a:lnTo>
                    <a:pt x="7781" y="1188719"/>
                  </a:lnTo>
                  <a:close/>
                </a:path>
                <a:path w="1201420" h="1276350">
                  <a:moveTo>
                    <a:pt x="1200238" y="1188719"/>
                  </a:moveTo>
                  <a:lnTo>
                    <a:pt x="1192693" y="1188719"/>
                  </a:lnTo>
                  <a:lnTo>
                    <a:pt x="1192686" y="1192529"/>
                  </a:lnTo>
                  <a:lnTo>
                    <a:pt x="1200234" y="1192529"/>
                  </a:lnTo>
                  <a:lnTo>
                    <a:pt x="1200238" y="1188719"/>
                  </a:lnTo>
                  <a:close/>
                </a:path>
                <a:path w="1201420" h="1276350">
                  <a:moveTo>
                    <a:pt x="7793" y="1182369"/>
                  </a:moveTo>
                  <a:lnTo>
                    <a:pt x="184" y="1182369"/>
                  </a:lnTo>
                  <a:lnTo>
                    <a:pt x="174" y="1187449"/>
                  </a:lnTo>
                  <a:lnTo>
                    <a:pt x="7783" y="1187449"/>
                  </a:lnTo>
                  <a:lnTo>
                    <a:pt x="7793" y="1182369"/>
                  </a:lnTo>
                  <a:close/>
                </a:path>
                <a:path w="1201420" h="1276350">
                  <a:moveTo>
                    <a:pt x="1200244" y="1182369"/>
                  </a:moveTo>
                  <a:lnTo>
                    <a:pt x="1192706" y="1182369"/>
                  </a:lnTo>
                  <a:lnTo>
                    <a:pt x="1192696" y="1187449"/>
                  </a:lnTo>
                  <a:lnTo>
                    <a:pt x="1200239" y="1187449"/>
                  </a:lnTo>
                  <a:lnTo>
                    <a:pt x="1200244" y="1182369"/>
                  </a:lnTo>
                  <a:close/>
                </a:path>
                <a:path w="1201420" h="1276350">
                  <a:moveTo>
                    <a:pt x="7806" y="1176019"/>
                  </a:moveTo>
                  <a:lnTo>
                    <a:pt x="197" y="1176019"/>
                  </a:lnTo>
                  <a:lnTo>
                    <a:pt x="187" y="1181099"/>
                  </a:lnTo>
                  <a:lnTo>
                    <a:pt x="7796" y="1181099"/>
                  </a:lnTo>
                  <a:lnTo>
                    <a:pt x="7806" y="1176019"/>
                  </a:lnTo>
                  <a:close/>
                </a:path>
                <a:path w="1201420" h="1276350">
                  <a:moveTo>
                    <a:pt x="1200251" y="1176019"/>
                  </a:moveTo>
                  <a:lnTo>
                    <a:pt x="1192719" y="1176019"/>
                  </a:lnTo>
                  <a:lnTo>
                    <a:pt x="1192709" y="1181099"/>
                  </a:lnTo>
                  <a:lnTo>
                    <a:pt x="1200246" y="1181099"/>
                  </a:lnTo>
                  <a:lnTo>
                    <a:pt x="1200251" y="1176019"/>
                  </a:lnTo>
                  <a:close/>
                </a:path>
                <a:path w="1201420" h="1276350">
                  <a:moveTo>
                    <a:pt x="7819" y="1169669"/>
                  </a:moveTo>
                  <a:lnTo>
                    <a:pt x="209" y="1169669"/>
                  </a:lnTo>
                  <a:lnTo>
                    <a:pt x="199" y="1174749"/>
                  </a:lnTo>
                  <a:lnTo>
                    <a:pt x="7809" y="1174749"/>
                  </a:lnTo>
                  <a:lnTo>
                    <a:pt x="7819" y="1169669"/>
                  </a:lnTo>
                  <a:close/>
                </a:path>
                <a:path w="1201420" h="1276350">
                  <a:moveTo>
                    <a:pt x="1200257" y="1169669"/>
                  </a:moveTo>
                  <a:lnTo>
                    <a:pt x="1192732" y="1169669"/>
                  </a:lnTo>
                  <a:lnTo>
                    <a:pt x="1192722" y="1174749"/>
                  </a:lnTo>
                  <a:lnTo>
                    <a:pt x="1200252" y="1174749"/>
                  </a:lnTo>
                  <a:lnTo>
                    <a:pt x="1200257" y="1169669"/>
                  </a:lnTo>
                  <a:close/>
                </a:path>
                <a:path w="1201420" h="1276350">
                  <a:moveTo>
                    <a:pt x="7832" y="1163319"/>
                  </a:moveTo>
                  <a:lnTo>
                    <a:pt x="222" y="1163319"/>
                  </a:lnTo>
                  <a:lnTo>
                    <a:pt x="212" y="1168399"/>
                  </a:lnTo>
                  <a:lnTo>
                    <a:pt x="7822" y="1168399"/>
                  </a:lnTo>
                  <a:lnTo>
                    <a:pt x="7832" y="1163319"/>
                  </a:lnTo>
                  <a:close/>
                </a:path>
                <a:path w="1201420" h="1276350">
                  <a:moveTo>
                    <a:pt x="1200263" y="1163319"/>
                  </a:moveTo>
                  <a:lnTo>
                    <a:pt x="1192745" y="1163319"/>
                  </a:lnTo>
                  <a:lnTo>
                    <a:pt x="1192734" y="1168399"/>
                  </a:lnTo>
                  <a:lnTo>
                    <a:pt x="1200258" y="1168399"/>
                  </a:lnTo>
                  <a:lnTo>
                    <a:pt x="1200263" y="1163319"/>
                  </a:lnTo>
                  <a:close/>
                </a:path>
                <a:path w="1201420" h="1276350">
                  <a:moveTo>
                    <a:pt x="7845" y="1156969"/>
                  </a:moveTo>
                  <a:lnTo>
                    <a:pt x="235" y="1156969"/>
                  </a:lnTo>
                  <a:lnTo>
                    <a:pt x="225" y="1162049"/>
                  </a:lnTo>
                  <a:lnTo>
                    <a:pt x="7834" y="1162049"/>
                  </a:lnTo>
                  <a:lnTo>
                    <a:pt x="7845" y="1156969"/>
                  </a:lnTo>
                  <a:close/>
                </a:path>
                <a:path w="1201420" h="1276350">
                  <a:moveTo>
                    <a:pt x="1200270" y="1156969"/>
                  </a:moveTo>
                  <a:lnTo>
                    <a:pt x="1192757" y="1156969"/>
                  </a:lnTo>
                  <a:lnTo>
                    <a:pt x="1192747" y="1162049"/>
                  </a:lnTo>
                  <a:lnTo>
                    <a:pt x="1200265" y="1162049"/>
                  </a:lnTo>
                  <a:lnTo>
                    <a:pt x="1200270" y="1156969"/>
                  </a:lnTo>
                  <a:close/>
                </a:path>
                <a:path w="1201420" h="1276350">
                  <a:moveTo>
                    <a:pt x="7883" y="1137919"/>
                  </a:moveTo>
                  <a:lnTo>
                    <a:pt x="273" y="1137919"/>
                  </a:lnTo>
                  <a:lnTo>
                    <a:pt x="237" y="1155699"/>
                  </a:lnTo>
                  <a:lnTo>
                    <a:pt x="7847" y="1155699"/>
                  </a:lnTo>
                  <a:lnTo>
                    <a:pt x="7883" y="1137919"/>
                  </a:lnTo>
                  <a:close/>
                </a:path>
                <a:path w="1201420" h="1276350">
                  <a:moveTo>
                    <a:pt x="1200289" y="1137919"/>
                  </a:moveTo>
                  <a:lnTo>
                    <a:pt x="1192796" y="1137919"/>
                  </a:lnTo>
                  <a:lnTo>
                    <a:pt x="1192760" y="1155699"/>
                  </a:lnTo>
                  <a:lnTo>
                    <a:pt x="1200271" y="1155699"/>
                  </a:lnTo>
                  <a:lnTo>
                    <a:pt x="1200289" y="1137919"/>
                  </a:lnTo>
                  <a:close/>
                </a:path>
                <a:path w="1201420" h="1276350">
                  <a:moveTo>
                    <a:pt x="7896" y="1131569"/>
                  </a:moveTo>
                  <a:lnTo>
                    <a:pt x="285" y="1131569"/>
                  </a:lnTo>
                  <a:lnTo>
                    <a:pt x="275" y="1136649"/>
                  </a:lnTo>
                  <a:lnTo>
                    <a:pt x="7886" y="1136649"/>
                  </a:lnTo>
                  <a:lnTo>
                    <a:pt x="7896" y="1131569"/>
                  </a:lnTo>
                  <a:close/>
                </a:path>
                <a:path w="1201420" h="1276350">
                  <a:moveTo>
                    <a:pt x="1200295" y="1131569"/>
                  </a:moveTo>
                  <a:lnTo>
                    <a:pt x="1192809" y="1131569"/>
                  </a:lnTo>
                  <a:lnTo>
                    <a:pt x="1192798" y="1136649"/>
                  </a:lnTo>
                  <a:lnTo>
                    <a:pt x="1200290" y="1136649"/>
                  </a:lnTo>
                  <a:lnTo>
                    <a:pt x="1200295" y="1131569"/>
                  </a:lnTo>
                  <a:close/>
                </a:path>
                <a:path w="1201420" h="1276350">
                  <a:moveTo>
                    <a:pt x="7909" y="1125219"/>
                  </a:moveTo>
                  <a:lnTo>
                    <a:pt x="298" y="1125219"/>
                  </a:lnTo>
                  <a:lnTo>
                    <a:pt x="288" y="1130299"/>
                  </a:lnTo>
                  <a:lnTo>
                    <a:pt x="7898" y="1130299"/>
                  </a:lnTo>
                  <a:lnTo>
                    <a:pt x="7909" y="1125219"/>
                  </a:lnTo>
                  <a:close/>
                </a:path>
                <a:path w="1201420" h="1276350">
                  <a:moveTo>
                    <a:pt x="1200301" y="1125219"/>
                  </a:moveTo>
                  <a:lnTo>
                    <a:pt x="1192821" y="1125219"/>
                  </a:lnTo>
                  <a:lnTo>
                    <a:pt x="1192811" y="1130299"/>
                  </a:lnTo>
                  <a:lnTo>
                    <a:pt x="1200296" y="1130299"/>
                  </a:lnTo>
                  <a:lnTo>
                    <a:pt x="1200301" y="1125219"/>
                  </a:lnTo>
                  <a:close/>
                </a:path>
                <a:path w="1201420" h="1276350">
                  <a:moveTo>
                    <a:pt x="7921" y="1118869"/>
                  </a:moveTo>
                  <a:lnTo>
                    <a:pt x="311" y="1118869"/>
                  </a:lnTo>
                  <a:lnTo>
                    <a:pt x="301" y="1123949"/>
                  </a:lnTo>
                  <a:lnTo>
                    <a:pt x="7911" y="1123949"/>
                  </a:lnTo>
                  <a:lnTo>
                    <a:pt x="7921" y="1118869"/>
                  </a:lnTo>
                  <a:close/>
                </a:path>
                <a:path w="1201420" h="1276350">
                  <a:moveTo>
                    <a:pt x="1200308" y="1118869"/>
                  </a:moveTo>
                  <a:lnTo>
                    <a:pt x="1192834" y="1118869"/>
                  </a:lnTo>
                  <a:lnTo>
                    <a:pt x="1192824" y="1123949"/>
                  </a:lnTo>
                  <a:lnTo>
                    <a:pt x="1200303" y="1123949"/>
                  </a:lnTo>
                  <a:lnTo>
                    <a:pt x="1200308" y="1118869"/>
                  </a:lnTo>
                  <a:close/>
                </a:path>
                <a:path w="1201420" h="1276350">
                  <a:moveTo>
                    <a:pt x="7960" y="1099819"/>
                  </a:moveTo>
                  <a:lnTo>
                    <a:pt x="349" y="1099819"/>
                  </a:lnTo>
                  <a:lnTo>
                    <a:pt x="313" y="1117599"/>
                  </a:lnTo>
                  <a:lnTo>
                    <a:pt x="7924" y="1117599"/>
                  </a:lnTo>
                  <a:lnTo>
                    <a:pt x="7960" y="1099819"/>
                  </a:lnTo>
                  <a:close/>
                </a:path>
                <a:path w="1201420" h="1276350">
                  <a:moveTo>
                    <a:pt x="1200327" y="1099819"/>
                  </a:moveTo>
                  <a:lnTo>
                    <a:pt x="1192873" y="1099819"/>
                  </a:lnTo>
                  <a:lnTo>
                    <a:pt x="1192837" y="1117599"/>
                  </a:lnTo>
                  <a:lnTo>
                    <a:pt x="1200309" y="1117599"/>
                  </a:lnTo>
                  <a:lnTo>
                    <a:pt x="1200327" y="1099819"/>
                  </a:lnTo>
                  <a:close/>
                </a:path>
                <a:path w="1201420" h="1276350">
                  <a:moveTo>
                    <a:pt x="8001" y="1079499"/>
                  </a:moveTo>
                  <a:lnTo>
                    <a:pt x="389" y="1079499"/>
                  </a:lnTo>
                  <a:lnTo>
                    <a:pt x="351" y="1098549"/>
                  </a:lnTo>
                  <a:lnTo>
                    <a:pt x="7962" y="1098549"/>
                  </a:lnTo>
                  <a:lnTo>
                    <a:pt x="8001" y="1079499"/>
                  </a:lnTo>
                  <a:close/>
                </a:path>
                <a:path w="1201420" h="1276350">
                  <a:moveTo>
                    <a:pt x="1200347" y="1079499"/>
                  </a:moveTo>
                  <a:lnTo>
                    <a:pt x="1192914" y="1079499"/>
                  </a:lnTo>
                  <a:lnTo>
                    <a:pt x="1192875" y="1098549"/>
                  </a:lnTo>
                  <a:lnTo>
                    <a:pt x="1200328" y="1098549"/>
                  </a:lnTo>
                  <a:lnTo>
                    <a:pt x="1200347" y="1079499"/>
                  </a:lnTo>
                  <a:close/>
                </a:path>
                <a:path w="1201420" h="1276350">
                  <a:moveTo>
                    <a:pt x="8026" y="1066799"/>
                  </a:moveTo>
                  <a:lnTo>
                    <a:pt x="414" y="1066799"/>
                  </a:lnTo>
                  <a:lnTo>
                    <a:pt x="392" y="1078229"/>
                  </a:lnTo>
                  <a:lnTo>
                    <a:pt x="8003" y="1078229"/>
                  </a:lnTo>
                  <a:lnTo>
                    <a:pt x="8026" y="1066799"/>
                  </a:lnTo>
                  <a:close/>
                </a:path>
                <a:path w="1201420" h="1276350">
                  <a:moveTo>
                    <a:pt x="1200359" y="1066799"/>
                  </a:moveTo>
                  <a:lnTo>
                    <a:pt x="1192939" y="1066799"/>
                  </a:lnTo>
                  <a:lnTo>
                    <a:pt x="1192916" y="1078229"/>
                  </a:lnTo>
                  <a:lnTo>
                    <a:pt x="1200348" y="1078229"/>
                  </a:lnTo>
                  <a:lnTo>
                    <a:pt x="1200359" y="1066799"/>
                  </a:lnTo>
                  <a:close/>
                </a:path>
                <a:path w="1201420" h="1276350">
                  <a:moveTo>
                    <a:pt x="8034" y="1062989"/>
                  </a:moveTo>
                  <a:lnTo>
                    <a:pt x="422" y="1062989"/>
                  </a:lnTo>
                  <a:lnTo>
                    <a:pt x="417" y="1065529"/>
                  </a:lnTo>
                  <a:lnTo>
                    <a:pt x="8029" y="1065529"/>
                  </a:lnTo>
                  <a:lnTo>
                    <a:pt x="8034" y="1062989"/>
                  </a:lnTo>
                  <a:close/>
                </a:path>
                <a:path w="1201420" h="1276350">
                  <a:moveTo>
                    <a:pt x="1200363" y="1062989"/>
                  </a:moveTo>
                  <a:lnTo>
                    <a:pt x="1192947" y="1062989"/>
                  </a:lnTo>
                  <a:lnTo>
                    <a:pt x="1192942" y="1065529"/>
                  </a:lnTo>
                  <a:lnTo>
                    <a:pt x="1200361" y="1065529"/>
                  </a:lnTo>
                  <a:lnTo>
                    <a:pt x="1200363" y="1062989"/>
                  </a:lnTo>
                  <a:close/>
                </a:path>
              </a:pathLst>
            </a:custGeom>
            <a:solidFill>
              <a:srgbClr val="7F46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3634740" y="5160009"/>
              <a:ext cx="1187450" cy="1262380"/>
            </a:xfrm>
            <a:custGeom>
              <a:avLst/>
              <a:gdLst/>
              <a:ahLst/>
              <a:cxnLst/>
              <a:rect l="l" t="t" r="r" b="b"/>
              <a:pathLst>
                <a:path w="1187450" h="1262379">
                  <a:moveTo>
                    <a:pt x="2539" y="0"/>
                  </a:moveTo>
                  <a:lnTo>
                    <a:pt x="2529" y="5079"/>
                  </a:lnTo>
                  <a:lnTo>
                    <a:pt x="1187444" y="5079"/>
                  </a:lnTo>
                  <a:lnTo>
                    <a:pt x="1187450" y="2539"/>
                  </a:lnTo>
                  <a:lnTo>
                    <a:pt x="2539" y="0"/>
                  </a:lnTo>
                  <a:close/>
                </a:path>
                <a:path w="1187450" h="1262379">
                  <a:moveTo>
                    <a:pt x="1187444" y="5080"/>
                  </a:moveTo>
                  <a:lnTo>
                    <a:pt x="2529" y="5080"/>
                  </a:lnTo>
                  <a:lnTo>
                    <a:pt x="2478" y="30479"/>
                  </a:lnTo>
                  <a:lnTo>
                    <a:pt x="8866" y="30479"/>
                  </a:lnTo>
                  <a:lnTo>
                    <a:pt x="8889" y="7619"/>
                  </a:lnTo>
                  <a:lnTo>
                    <a:pt x="1187439" y="7619"/>
                  </a:lnTo>
                  <a:lnTo>
                    <a:pt x="1187444" y="5080"/>
                  </a:lnTo>
                  <a:close/>
                </a:path>
                <a:path w="1187450" h="1262379">
                  <a:moveTo>
                    <a:pt x="1187439" y="7619"/>
                  </a:moveTo>
                  <a:lnTo>
                    <a:pt x="8889" y="7619"/>
                  </a:lnTo>
                  <a:lnTo>
                    <a:pt x="1179830" y="8889"/>
                  </a:lnTo>
                  <a:lnTo>
                    <a:pt x="1179786" y="30479"/>
                  </a:lnTo>
                  <a:lnTo>
                    <a:pt x="1187393" y="30479"/>
                  </a:lnTo>
                  <a:lnTo>
                    <a:pt x="1187439" y="7619"/>
                  </a:lnTo>
                  <a:close/>
                </a:path>
                <a:path w="1187450" h="1262379">
                  <a:moveTo>
                    <a:pt x="8866" y="30480"/>
                  </a:moveTo>
                  <a:lnTo>
                    <a:pt x="2478" y="30480"/>
                  </a:lnTo>
                  <a:lnTo>
                    <a:pt x="2465" y="36829"/>
                  </a:lnTo>
                  <a:lnTo>
                    <a:pt x="8860" y="36829"/>
                  </a:lnTo>
                  <a:lnTo>
                    <a:pt x="8866" y="30480"/>
                  </a:lnTo>
                  <a:close/>
                </a:path>
                <a:path w="1187450" h="1262379">
                  <a:moveTo>
                    <a:pt x="1187393" y="30480"/>
                  </a:moveTo>
                  <a:lnTo>
                    <a:pt x="1179786" y="30480"/>
                  </a:lnTo>
                  <a:lnTo>
                    <a:pt x="1179773" y="36829"/>
                  </a:lnTo>
                  <a:lnTo>
                    <a:pt x="1187380" y="36829"/>
                  </a:lnTo>
                  <a:lnTo>
                    <a:pt x="1187393" y="30480"/>
                  </a:lnTo>
                  <a:close/>
                </a:path>
                <a:path w="1187450" h="1262379">
                  <a:moveTo>
                    <a:pt x="8860" y="36830"/>
                  </a:moveTo>
                  <a:lnTo>
                    <a:pt x="2465" y="36830"/>
                  </a:lnTo>
                  <a:lnTo>
                    <a:pt x="2453" y="43179"/>
                  </a:lnTo>
                  <a:lnTo>
                    <a:pt x="8853" y="43179"/>
                  </a:lnTo>
                  <a:lnTo>
                    <a:pt x="8860" y="36830"/>
                  </a:lnTo>
                  <a:close/>
                </a:path>
                <a:path w="1187450" h="1262379">
                  <a:moveTo>
                    <a:pt x="1187380" y="36830"/>
                  </a:moveTo>
                  <a:lnTo>
                    <a:pt x="1179773" y="36830"/>
                  </a:lnTo>
                  <a:lnTo>
                    <a:pt x="1179760" y="43179"/>
                  </a:lnTo>
                  <a:lnTo>
                    <a:pt x="1187368" y="43179"/>
                  </a:lnTo>
                  <a:lnTo>
                    <a:pt x="1187380" y="36830"/>
                  </a:lnTo>
                  <a:close/>
                </a:path>
                <a:path w="1187450" h="1262379">
                  <a:moveTo>
                    <a:pt x="8853" y="43180"/>
                  </a:moveTo>
                  <a:lnTo>
                    <a:pt x="2453" y="43180"/>
                  </a:lnTo>
                  <a:lnTo>
                    <a:pt x="2427" y="55879"/>
                  </a:lnTo>
                  <a:lnTo>
                    <a:pt x="8840" y="55879"/>
                  </a:lnTo>
                  <a:lnTo>
                    <a:pt x="8853" y="43180"/>
                  </a:lnTo>
                  <a:close/>
                </a:path>
                <a:path w="1187450" h="1262379">
                  <a:moveTo>
                    <a:pt x="1187368" y="43180"/>
                  </a:moveTo>
                  <a:lnTo>
                    <a:pt x="1179760" y="43180"/>
                  </a:lnTo>
                  <a:lnTo>
                    <a:pt x="1179734" y="55879"/>
                  </a:lnTo>
                  <a:lnTo>
                    <a:pt x="1187342" y="55879"/>
                  </a:lnTo>
                  <a:lnTo>
                    <a:pt x="1187368" y="43180"/>
                  </a:lnTo>
                  <a:close/>
                </a:path>
                <a:path w="1187450" h="1262379">
                  <a:moveTo>
                    <a:pt x="8840" y="55880"/>
                  </a:moveTo>
                  <a:lnTo>
                    <a:pt x="2427" y="55880"/>
                  </a:lnTo>
                  <a:lnTo>
                    <a:pt x="2414" y="62229"/>
                  </a:lnTo>
                  <a:lnTo>
                    <a:pt x="8834" y="62229"/>
                  </a:lnTo>
                  <a:lnTo>
                    <a:pt x="8840" y="55880"/>
                  </a:lnTo>
                  <a:close/>
                </a:path>
                <a:path w="1187450" h="1262379">
                  <a:moveTo>
                    <a:pt x="1187342" y="55880"/>
                  </a:moveTo>
                  <a:lnTo>
                    <a:pt x="1179734" y="55880"/>
                  </a:lnTo>
                  <a:lnTo>
                    <a:pt x="1179721" y="62229"/>
                  </a:lnTo>
                  <a:lnTo>
                    <a:pt x="1187329" y="62229"/>
                  </a:lnTo>
                  <a:lnTo>
                    <a:pt x="1187342" y="55880"/>
                  </a:lnTo>
                  <a:close/>
                </a:path>
                <a:path w="1187450" h="1262379">
                  <a:moveTo>
                    <a:pt x="8834" y="62230"/>
                  </a:moveTo>
                  <a:lnTo>
                    <a:pt x="2414" y="62230"/>
                  </a:lnTo>
                  <a:lnTo>
                    <a:pt x="2348" y="95249"/>
                  </a:lnTo>
                  <a:lnTo>
                    <a:pt x="8800" y="95249"/>
                  </a:lnTo>
                  <a:lnTo>
                    <a:pt x="8834" y="62230"/>
                  </a:lnTo>
                  <a:close/>
                </a:path>
                <a:path w="1187450" h="1262379">
                  <a:moveTo>
                    <a:pt x="1187329" y="62230"/>
                  </a:moveTo>
                  <a:lnTo>
                    <a:pt x="1179721" y="62230"/>
                  </a:lnTo>
                  <a:lnTo>
                    <a:pt x="1179654" y="95249"/>
                  </a:lnTo>
                  <a:lnTo>
                    <a:pt x="1187263" y="95249"/>
                  </a:lnTo>
                  <a:lnTo>
                    <a:pt x="1187329" y="62230"/>
                  </a:lnTo>
                  <a:close/>
                </a:path>
                <a:path w="1187450" h="1262379">
                  <a:moveTo>
                    <a:pt x="8800" y="95250"/>
                  </a:moveTo>
                  <a:lnTo>
                    <a:pt x="2348" y="95250"/>
                  </a:lnTo>
                  <a:lnTo>
                    <a:pt x="2322" y="107949"/>
                  </a:lnTo>
                  <a:lnTo>
                    <a:pt x="8787" y="107949"/>
                  </a:lnTo>
                  <a:lnTo>
                    <a:pt x="8800" y="95250"/>
                  </a:lnTo>
                  <a:close/>
                </a:path>
                <a:path w="1187450" h="1262379">
                  <a:moveTo>
                    <a:pt x="1187263" y="95250"/>
                  </a:moveTo>
                  <a:lnTo>
                    <a:pt x="1179654" y="95250"/>
                  </a:lnTo>
                  <a:lnTo>
                    <a:pt x="1179628" y="107949"/>
                  </a:lnTo>
                  <a:lnTo>
                    <a:pt x="1187237" y="107949"/>
                  </a:lnTo>
                  <a:lnTo>
                    <a:pt x="1187263" y="95250"/>
                  </a:lnTo>
                  <a:close/>
                </a:path>
                <a:path w="1187450" h="1262379">
                  <a:moveTo>
                    <a:pt x="2199" y="168909"/>
                  </a:moveTo>
                  <a:lnTo>
                    <a:pt x="2194" y="171449"/>
                  </a:lnTo>
                  <a:lnTo>
                    <a:pt x="8722" y="171449"/>
                  </a:lnTo>
                  <a:lnTo>
                    <a:pt x="8725" y="169036"/>
                  </a:lnTo>
                  <a:lnTo>
                    <a:pt x="1187114" y="169036"/>
                  </a:lnTo>
                  <a:lnTo>
                    <a:pt x="2199" y="168909"/>
                  </a:lnTo>
                  <a:close/>
                </a:path>
                <a:path w="1187450" h="1262379">
                  <a:moveTo>
                    <a:pt x="1187114" y="169036"/>
                  </a:moveTo>
                  <a:lnTo>
                    <a:pt x="1179504" y="169036"/>
                  </a:lnTo>
                  <a:lnTo>
                    <a:pt x="1179498" y="171449"/>
                  </a:lnTo>
                  <a:lnTo>
                    <a:pt x="1187109" y="171449"/>
                  </a:lnTo>
                  <a:lnTo>
                    <a:pt x="1187114" y="169036"/>
                  </a:lnTo>
                  <a:close/>
                </a:path>
                <a:path w="1187450" h="1262379">
                  <a:moveTo>
                    <a:pt x="8730" y="163956"/>
                  </a:moveTo>
                  <a:lnTo>
                    <a:pt x="2210" y="163956"/>
                  </a:lnTo>
                  <a:lnTo>
                    <a:pt x="2199" y="168909"/>
                  </a:lnTo>
                  <a:lnTo>
                    <a:pt x="8725" y="168909"/>
                  </a:lnTo>
                  <a:lnTo>
                    <a:pt x="8730" y="163956"/>
                  </a:lnTo>
                  <a:close/>
                </a:path>
                <a:path w="1187450" h="1262379">
                  <a:moveTo>
                    <a:pt x="1187124" y="163956"/>
                  </a:moveTo>
                  <a:lnTo>
                    <a:pt x="1179514" y="163956"/>
                  </a:lnTo>
                  <a:lnTo>
                    <a:pt x="1179504" y="168909"/>
                  </a:lnTo>
                  <a:lnTo>
                    <a:pt x="1187114" y="168909"/>
                  </a:lnTo>
                  <a:lnTo>
                    <a:pt x="1187124" y="163956"/>
                  </a:lnTo>
                  <a:close/>
                </a:path>
                <a:path w="1187450" h="1262379">
                  <a:moveTo>
                    <a:pt x="8730" y="163830"/>
                  </a:moveTo>
                  <a:lnTo>
                    <a:pt x="1179514" y="163956"/>
                  </a:lnTo>
                  <a:lnTo>
                    <a:pt x="8730" y="163830"/>
                  </a:lnTo>
                  <a:close/>
                </a:path>
                <a:path w="1187450" h="1262379">
                  <a:moveTo>
                    <a:pt x="1179527" y="157606"/>
                  </a:moveTo>
                  <a:lnTo>
                    <a:pt x="1179514" y="163956"/>
                  </a:lnTo>
                  <a:lnTo>
                    <a:pt x="1187124" y="163956"/>
                  </a:lnTo>
                  <a:lnTo>
                    <a:pt x="1187137" y="157606"/>
                  </a:lnTo>
                  <a:lnTo>
                    <a:pt x="1179527" y="157606"/>
                  </a:lnTo>
                  <a:close/>
                </a:path>
                <a:path w="1187450" h="1262379">
                  <a:moveTo>
                    <a:pt x="2222" y="157479"/>
                  </a:moveTo>
                  <a:lnTo>
                    <a:pt x="2210" y="163829"/>
                  </a:lnTo>
                  <a:lnTo>
                    <a:pt x="8730" y="163830"/>
                  </a:lnTo>
                  <a:lnTo>
                    <a:pt x="8737" y="157480"/>
                  </a:lnTo>
                  <a:lnTo>
                    <a:pt x="2222" y="157479"/>
                  </a:lnTo>
                  <a:close/>
                </a:path>
                <a:path w="1187450" h="1262379">
                  <a:moveTo>
                    <a:pt x="1179540" y="151256"/>
                  </a:moveTo>
                  <a:lnTo>
                    <a:pt x="1179527" y="157606"/>
                  </a:lnTo>
                  <a:lnTo>
                    <a:pt x="1187137" y="157606"/>
                  </a:lnTo>
                  <a:lnTo>
                    <a:pt x="1187150" y="151256"/>
                  </a:lnTo>
                  <a:lnTo>
                    <a:pt x="1179540" y="151256"/>
                  </a:lnTo>
                  <a:close/>
                </a:path>
                <a:path w="1187450" h="1262379">
                  <a:moveTo>
                    <a:pt x="2235" y="151129"/>
                  </a:moveTo>
                  <a:lnTo>
                    <a:pt x="2222" y="157479"/>
                  </a:lnTo>
                  <a:lnTo>
                    <a:pt x="8737" y="157480"/>
                  </a:lnTo>
                  <a:lnTo>
                    <a:pt x="8743" y="151130"/>
                  </a:lnTo>
                  <a:lnTo>
                    <a:pt x="2235" y="151129"/>
                  </a:lnTo>
                  <a:close/>
                </a:path>
                <a:path w="1187450" h="1262379">
                  <a:moveTo>
                    <a:pt x="1179537" y="152399"/>
                  </a:moveTo>
                  <a:lnTo>
                    <a:pt x="8742" y="152399"/>
                  </a:lnTo>
                  <a:lnTo>
                    <a:pt x="8742" y="152526"/>
                  </a:lnTo>
                  <a:lnTo>
                    <a:pt x="1179537" y="152399"/>
                  </a:lnTo>
                  <a:close/>
                </a:path>
                <a:path w="1187450" h="1262379">
                  <a:moveTo>
                    <a:pt x="1187173" y="139699"/>
                  </a:moveTo>
                  <a:lnTo>
                    <a:pt x="1179563" y="139700"/>
                  </a:lnTo>
                  <a:lnTo>
                    <a:pt x="1179540" y="151256"/>
                  </a:lnTo>
                  <a:lnTo>
                    <a:pt x="1187150" y="151256"/>
                  </a:lnTo>
                  <a:lnTo>
                    <a:pt x="1187173" y="139699"/>
                  </a:lnTo>
                  <a:close/>
                </a:path>
                <a:path w="1187450" h="1262379">
                  <a:moveTo>
                    <a:pt x="8755" y="139826"/>
                  </a:moveTo>
                  <a:lnTo>
                    <a:pt x="2258" y="139826"/>
                  </a:lnTo>
                  <a:lnTo>
                    <a:pt x="2235" y="151129"/>
                  </a:lnTo>
                  <a:lnTo>
                    <a:pt x="8743" y="151130"/>
                  </a:lnTo>
                  <a:lnTo>
                    <a:pt x="8755" y="139826"/>
                  </a:lnTo>
                  <a:close/>
                </a:path>
                <a:path w="1187450" h="1262379">
                  <a:moveTo>
                    <a:pt x="8761" y="133476"/>
                  </a:moveTo>
                  <a:lnTo>
                    <a:pt x="2271" y="133476"/>
                  </a:lnTo>
                  <a:lnTo>
                    <a:pt x="2258" y="139826"/>
                  </a:lnTo>
                  <a:lnTo>
                    <a:pt x="8755" y="139826"/>
                  </a:lnTo>
                  <a:lnTo>
                    <a:pt x="8761" y="133476"/>
                  </a:lnTo>
                  <a:close/>
                </a:path>
                <a:path w="1187450" h="1262379">
                  <a:moveTo>
                    <a:pt x="1187186" y="133476"/>
                  </a:moveTo>
                  <a:lnTo>
                    <a:pt x="1179576" y="133476"/>
                  </a:lnTo>
                  <a:lnTo>
                    <a:pt x="1179563" y="139700"/>
                  </a:lnTo>
                  <a:lnTo>
                    <a:pt x="1187173" y="139699"/>
                  </a:lnTo>
                  <a:lnTo>
                    <a:pt x="1187186" y="133476"/>
                  </a:lnTo>
                  <a:close/>
                </a:path>
                <a:path w="1187450" h="1262379">
                  <a:moveTo>
                    <a:pt x="8761" y="133349"/>
                  </a:moveTo>
                  <a:lnTo>
                    <a:pt x="8761" y="133476"/>
                  </a:lnTo>
                  <a:lnTo>
                    <a:pt x="8761" y="133349"/>
                  </a:lnTo>
                  <a:close/>
                </a:path>
                <a:path w="1187450" h="1262379">
                  <a:moveTo>
                    <a:pt x="594169" y="133413"/>
                  </a:moveTo>
                  <a:lnTo>
                    <a:pt x="8761" y="133476"/>
                  </a:lnTo>
                  <a:lnTo>
                    <a:pt x="1179576" y="133476"/>
                  </a:lnTo>
                  <a:lnTo>
                    <a:pt x="594169" y="133413"/>
                  </a:lnTo>
                  <a:close/>
                </a:path>
                <a:path w="1187450" h="1262379">
                  <a:moveTo>
                    <a:pt x="1179576" y="133349"/>
                  </a:moveTo>
                  <a:lnTo>
                    <a:pt x="8761" y="133350"/>
                  </a:lnTo>
                  <a:lnTo>
                    <a:pt x="594169" y="133413"/>
                  </a:lnTo>
                  <a:lnTo>
                    <a:pt x="1179576" y="133349"/>
                  </a:lnTo>
                  <a:close/>
                </a:path>
                <a:path w="1187450" h="1262379">
                  <a:moveTo>
                    <a:pt x="8764" y="130936"/>
                  </a:moveTo>
                  <a:lnTo>
                    <a:pt x="2276" y="130936"/>
                  </a:lnTo>
                  <a:lnTo>
                    <a:pt x="2271" y="133349"/>
                  </a:lnTo>
                  <a:lnTo>
                    <a:pt x="8761" y="133349"/>
                  </a:lnTo>
                  <a:lnTo>
                    <a:pt x="8764" y="130936"/>
                  </a:lnTo>
                  <a:close/>
                </a:path>
                <a:path w="1187450" h="1262379">
                  <a:moveTo>
                    <a:pt x="594733" y="130873"/>
                  </a:moveTo>
                  <a:lnTo>
                    <a:pt x="1179581" y="130936"/>
                  </a:lnTo>
                  <a:lnTo>
                    <a:pt x="1179576" y="133349"/>
                  </a:lnTo>
                  <a:lnTo>
                    <a:pt x="1187186" y="133349"/>
                  </a:lnTo>
                  <a:lnTo>
                    <a:pt x="1187191" y="130936"/>
                  </a:lnTo>
                  <a:lnTo>
                    <a:pt x="594733" y="130873"/>
                  </a:lnTo>
                  <a:close/>
                </a:path>
                <a:path w="1187450" h="1262379">
                  <a:moveTo>
                    <a:pt x="2276" y="130809"/>
                  </a:moveTo>
                  <a:lnTo>
                    <a:pt x="2276" y="130936"/>
                  </a:lnTo>
                  <a:lnTo>
                    <a:pt x="2276" y="130809"/>
                  </a:lnTo>
                  <a:close/>
                </a:path>
                <a:path w="1187450" h="1262379">
                  <a:moveTo>
                    <a:pt x="1179592" y="125856"/>
                  </a:moveTo>
                  <a:lnTo>
                    <a:pt x="1179581" y="130809"/>
                  </a:lnTo>
                  <a:lnTo>
                    <a:pt x="8764" y="130809"/>
                  </a:lnTo>
                  <a:lnTo>
                    <a:pt x="594733" y="130873"/>
                  </a:lnTo>
                  <a:lnTo>
                    <a:pt x="1187191" y="130810"/>
                  </a:lnTo>
                  <a:lnTo>
                    <a:pt x="1187201" y="125856"/>
                  </a:lnTo>
                  <a:lnTo>
                    <a:pt x="1179592" y="125856"/>
                  </a:lnTo>
                  <a:close/>
                </a:path>
                <a:path w="1187450" h="1262379">
                  <a:moveTo>
                    <a:pt x="2286" y="125729"/>
                  </a:moveTo>
                  <a:lnTo>
                    <a:pt x="2276" y="130810"/>
                  </a:lnTo>
                  <a:lnTo>
                    <a:pt x="8764" y="130810"/>
                  </a:lnTo>
                  <a:lnTo>
                    <a:pt x="8769" y="125730"/>
                  </a:lnTo>
                  <a:lnTo>
                    <a:pt x="2286" y="125729"/>
                  </a:lnTo>
                  <a:close/>
                </a:path>
                <a:path w="1187450" h="1262379">
                  <a:moveTo>
                    <a:pt x="8767" y="128270"/>
                  </a:moveTo>
                  <a:lnTo>
                    <a:pt x="1179586" y="128396"/>
                  </a:lnTo>
                  <a:lnTo>
                    <a:pt x="8767" y="128270"/>
                  </a:lnTo>
                  <a:close/>
                </a:path>
                <a:path w="1187450" h="1262379">
                  <a:moveTo>
                    <a:pt x="8769" y="125730"/>
                  </a:moveTo>
                  <a:lnTo>
                    <a:pt x="1179592" y="125856"/>
                  </a:lnTo>
                  <a:lnTo>
                    <a:pt x="8769" y="125730"/>
                  </a:lnTo>
                  <a:close/>
                </a:path>
                <a:path w="1187450" h="1262379">
                  <a:moveTo>
                    <a:pt x="1179604" y="119506"/>
                  </a:moveTo>
                  <a:lnTo>
                    <a:pt x="1179592" y="125856"/>
                  </a:lnTo>
                  <a:lnTo>
                    <a:pt x="1187201" y="125856"/>
                  </a:lnTo>
                  <a:lnTo>
                    <a:pt x="1187214" y="119506"/>
                  </a:lnTo>
                  <a:lnTo>
                    <a:pt x="1179604" y="119506"/>
                  </a:lnTo>
                  <a:close/>
                </a:path>
                <a:path w="1187450" h="1262379">
                  <a:moveTo>
                    <a:pt x="8769" y="125730"/>
                  </a:moveTo>
                  <a:lnTo>
                    <a:pt x="547374" y="125788"/>
                  </a:lnTo>
                  <a:lnTo>
                    <a:pt x="8769" y="125730"/>
                  </a:lnTo>
                  <a:close/>
                </a:path>
                <a:path w="1187450" h="1262379">
                  <a:moveTo>
                    <a:pt x="2299" y="119379"/>
                  </a:moveTo>
                  <a:lnTo>
                    <a:pt x="2286" y="125730"/>
                  </a:lnTo>
                  <a:lnTo>
                    <a:pt x="8769" y="125729"/>
                  </a:lnTo>
                  <a:lnTo>
                    <a:pt x="8776" y="119380"/>
                  </a:lnTo>
                  <a:lnTo>
                    <a:pt x="2299" y="119379"/>
                  </a:lnTo>
                  <a:close/>
                </a:path>
                <a:path w="1187450" h="1262379">
                  <a:moveTo>
                    <a:pt x="8773" y="121920"/>
                  </a:moveTo>
                  <a:lnTo>
                    <a:pt x="1179599" y="122046"/>
                  </a:lnTo>
                  <a:lnTo>
                    <a:pt x="8773" y="121920"/>
                  </a:lnTo>
                  <a:close/>
                </a:path>
                <a:path w="1187450" h="1262379">
                  <a:moveTo>
                    <a:pt x="1187227" y="113156"/>
                  </a:moveTo>
                  <a:lnTo>
                    <a:pt x="1179617" y="113156"/>
                  </a:lnTo>
                  <a:lnTo>
                    <a:pt x="1179604" y="119506"/>
                  </a:lnTo>
                  <a:lnTo>
                    <a:pt x="1187214" y="119506"/>
                  </a:lnTo>
                  <a:lnTo>
                    <a:pt x="1187227" y="113156"/>
                  </a:lnTo>
                  <a:close/>
                </a:path>
                <a:path w="1187450" h="1262379">
                  <a:moveTo>
                    <a:pt x="8782" y="113156"/>
                  </a:moveTo>
                  <a:lnTo>
                    <a:pt x="2312" y="113156"/>
                  </a:lnTo>
                  <a:lnTo>
                    <a:pt x="2299" y="119379"/>
                  </a:lnTo>
                  <a:lnTo>
                    <a:pt x="8776" y="119380"/>
                  </a:lnTo>
                  <a:lnTo>
                    <a:pt x="8782" y="113156"/>
                  </a:lnTo>
                  <a:close/>
                </a:path>
                <a:path w="1187450" h="1262379">
                  <a:moveTo>
                    <a:pt x="8782" y="113030"/>
                  </a:moveTo>
                  <a:lnTo>
                    <a:pt x="1179617" y="113156"/>
                  </a:lnTo>
                  <a:lnTo>
                    <a:pt x="8782" y="113030"/>
                  </a:lnTo>
                  <a:close/>
                </a:path>
                <a:path w="1187450" h="1262379">
                  <a:moveTo>
                    <a:pt x="1187237" y="108076"/>
                  </a:moveTo>
                  <a:lnTo>
                    <a:pt x="1179628" y="108076"/>
                  </a:lnTo>
                  <a:lnTo>
                    <a:pt x="1179617" y="113156"/>
                  </a:lnTo>
                  <a:lnTo>
                    <a:pt x="1187227" y="113156"/>
                  </a:lnTo>
                  <a:lnTo>
                    <a:pt x="1187237" y="108076"/>
                  </a:lnTo>
                  <a:close/>
                </a:path>
                <a:path w="1187450" h="1262379">
                  <a:moveTo>
                    <a:pt x="8787" y="108076"/>
                  </a:moveTo>
                  <a:lnTo>
                    <a:pt x="2322" y="108076"/>
                  </a:lnTo>
                  <a:lnTo>
                    <a:pt x="2312" y="113029"/>
                  </a:lnTo>
                  <a:lnTo>
                    <a:pt x="8782" y="113030"/>
                  </a:lnTo>
                  <a:lnTo>
                    <a:pt x="8787" y="108076"/>
                  </a:lnTo>
                  <a:close/>
                </a:path>
                <a:path w="1187450" h="1262379">
                  <a:moveTo>
                    <a:pt x="8374" y="513079"/>
                  </a:moveTo>
                  <a:lnTo>
                    <a:pt x="1509" y="513079"/>
                  </a:lnTo>
                  <a:lnTo>
                    <a:pt x="1470" y="530859"/>
                  </a:lnTo>
                  <a:lnTo>
                    <a:pt x="8356" y="530859"/>
                  </a:lnTo>
                  <a:lnTo>
                    <a:pt x="8374" y="513079"/>
                  </a:lnTo>
                  <a:close/>
                </a:path>
                <a:path w="1187450" h="1262379">
                  <a:moveTo>
                    <a:pt x="1186423" y="513079"/>
                  </a:moveTo>
                  <a:lnTo>
                    <a:pt x="1178805" y="513079"/>
                  </a:lnTo>
                  <a:lnTo>
                    <a:pt x="1178766" y="530859"/>
                  </a:lnTo>
                  <a:lnTo>
                    <a:pt x="1186384" y="530859"/>
                  </a:lnTo>
                  <a:lnTo>
                    <a:pt x="1186423" y="513079"/>
                  </a:lnTo>
                  <a:close/>
                </a:path>
                <a:path w="1187450" h="1262379">
                  <a:moveTo>
                    <a:pt x="8376" y="511809"/>
                  </a:moveTo>
                  <a:lnTo>
                    <a:pt x="8374" y="513079"/>
                  </a:lnTo>
                  <a:lnTo>
                    <a:pt x="1178805" y="513079"/>
                  </a:lnTo>
                  <a:lnTo>
                    <a:pt x="8376" y="511809"/>
                  </a:lnTo>
                  <a:close/>
                </a:path>
                <a:path w="1187450" h="1262379">
                  <a:moveTo>
                    <a:pt x="8433" y="457199"/>
                  </a:moveTo>
                  <a:lnTo>
                    <a:pt x="1619" y="457199"/>
                  </a:lnTo>
                  <a:lnTo>
                    <a:pt x="1509" y="511809"/>
                  </a:lnTo>
                  <a:lnTo>
                    <a:pt x="8376" y="511809"/>
                  </a:lnTo>
                  <a:lnTo>
                    <a:pt x="8394" y="495299"/>
                  </a:lnTo>
                  <a:lnTo>
                    <a:pt x="1178841" y="495299"/>
                  </a:lnTo>
                  <a:lnTo>
                    <a:pt x="8394" y="494029"/>
                  </a:lnTo>
                  <a:lnTo>
                    <a:pt x="8433" y="457199"/>
                  </a:lnTo>
                  <a:close/>
                </a:path>
                <a:path w="1187450" h="1262379">
                  <a:moveTo>
                    <a:pt x="1186535" y="457199"/>
                  </a:moveTo>
                  <a:lnTo>
                    <a:pt x="1178919" y="457199"/>
                  </a:lnTo>
                  <a:lnTo>
                    <a:pt x="1178805" y="511809"/>
                  </a:lnTo>
                  <a:lnTo>
                    <a:pt x="1186423" y="511809"/>
                  </a:lnTo>
                  <a:lnTo>
                    <a:pt x="1186535" y="457199"/>
                  </a:lnTo>
                  <a:close/>
                </a:path>
                <a:path w="1187450" h="1262379">
                  <a:moveTo>
                    <a:pt x="8414" y="474980"/>
                  </a:moveTo>
                  <a:lnTo>
                    <a:pt x="8413" y="476249"/>
                  </a:lnTo>
                  <a:lnTo>
                    <a:pt x="1178880" y="476249"/>
                  </a:lnTo>
                  <a:lnTo>
                    <a:pt x="8414" y="474980"/>
                  </a:lnTo>
                  <a:close/>
                </a:path>
                <a:path w="1187450" h="1262379">
                  <a:moveTo>
                    <a:pt x="1621" y="455929"/>
                  </a:moveTo>
                  <a:lnTo>
                    <a:pt x="1619" y="457199"/>
                  </a:lnTo>
                  <a:lnTo>
                    <a:pt x="1621" y="455929"/>
                  </a:lnTo>
                  <a:close/>
                </a:path>
                <a:path w="1187450" h="1262379">
                  <a:moveTo>
                    <a:pt x="8434" y="455937"/>
                  </a:moveTo>
                  <a:lnTo>
                    <a:pt x="8433" y="457199"/>
                  </a:lnTo>
                  <a:lnTo>
                    <a:pt x="1178919" y="457191"/>
                  </a:lnTo>
                  <a:lnTo>
                    <a:pt x="8434" y="455937"/>
                  </a:lnTo>
                  <a:close/>
                </a:path>
                <a:path w="1187450" h="1262379">
                  <a:moveTo>
                    <a:pt x="1186599" y="424179"/>
                  </a:moveTo>
                  <a:lnTo>
                    <a:pt x="1178986" y="424188"/>
                  </a:lnTo>
                  <a:lnTo>
                    <a:pt x="1178919" y="457191"/>
                  </a:lnTo>
                  <a:lnTo>
                    <a:pt x="1186535" y="457199"/>
                  </a:lnTo>
                  <a:lnTo>
                    <a:pt x="1186599" y="424179"/>
                  </a:lnTo>
                  <a:close/>
                </a:path>
                <a:path w="1187450" h="1262379">
                  <a:moveTo>
                    <a:pt x="8465" y="425442"/>
                  </a:moveTo>
                  <a:lnTo>
                    <a:pt x="1685" y="425449"/>
                  </a:lnTo>
                  <a:lnTo>
                    <a:pt x="1624" y="455930"/>
                  </a:lnTo>
                  <a:lnTo>
                    <a:pt x="8434" y="455937"/>
                  </a:lnTo>
                  <a:lnTo>
                    <a:pt x="8465" y="425442"/>
                  </a:lnTo>
                  <a:close/>
                </a:path>
                <a:path w="1187450" h="1262379">
                  <a:moveTo>
                    <a:pt x="1178986" y="424179"/>
                  </a:moveTo>
                  <a:lnTo>
                    <a:pt x="8466" y="424179"/>
                  </a:lnTo>
                  <a:lnTo>
                    <a:pt x="8465" y="425442"/>
                  </a:lnTo>
                  <a:lnTo>
                    <a:pt x="1178986" y="424179"/>
                  </a:lnTo>
                  <a:close/>
                </a:path>
                <a:path w="1187450" h="1262379">
                  <a:moveTo>
                    <a:pt x="8470" y="420369"/>
                  </a:moveTo>
                  <a:lnTo>
                    <a:pt x="1693" y="420369"/>
                  </a:lnTo>
                  <a:lnTo>
                    <a:pt x="1685" y="424179"/>
                  </a:lnTo>
                  <a:lnTo>
                    <a:pt x="8466" y="424179"/>
                  </a:lnTo>
                  <a:lnTo>
                    <a:pt x="8470" y="420369"/>
                  </a:lnTo>
                  <a:close/>
                </a:path>
                <a:path w="1187450" h="1262379">
                  <a:moveTo>
                    <a:pt x="1186610" y="420369"/>
                  </a:moveTo>
                  <a:lnTo>
                    <a:pt x="1178992" y="420369"/>
                  </a:lnTo>
                  <a:lnTo>
                    <a:pt x="1178986" y="424179"/>
                  </a:lnTo>
                  <a:lnTo>
                    <a:pt x="1186599" y="424179"/>
                  </a:lnTo>
                  <a:lnTo>
                    <a:pt x="1186610" y="420369"/>
                  </a:lnTo>
                  <a:close/>
                </a:path>
                <a:path w="1187450" h="1262379">
                  <a:moveTo>
                    <a:pt x="1695" y="419099"/>
                  </a:moveTo>
                  <a:lnTo>
                    <a:pt x="1693" y="420369"/>
                  </a:lnTo>
                  <a:lnTo>
                    <a:pt x="1695" y="419099"/>
                  </a:lnTo>
                  <a:close/>
                </a:path>
                <a:path w="1187450" h="1262379">
                  <a:moveTo>
                    <a:pt x="8471" y="419107"/>
                  </a:moveTo>
                  <a:lnTo>
                    <a:pt x="8470" y="420369"/>
                  </a:lnTo>
                  <a:lnTo>
                    <a:pt x="15995" y="420361"/>
                  </a:lnTo>
                  <a:lnTo>
                    <a:pt x="8471" y="419107"/>
                  </a:lnTo>
                  <a:close/>
                </a:path>
                <a:path w="1187450" h="1262379">
                  <a:moveTo>
                    <a:pt x="1179035" y="400041"/>
                  </a:moveTo>
                  <a:lnTo>
                    <a:pt x="1178994" y="420361"/>
                  </a:lnTo>
                  <a:lnTo>
                    <a:pt x="1186610" y="420369"/>
                  </a:lnTo>
                  <a:lnTo>
                    <a:pt x="1186651" y="400049"/>
                  </a:lnTo>
                  <a:lnTo>
                    <a:pt x="1179035" y="400041"/>
                  </a:lnTo>
                  <a:close/>
                </a:path>
                <a:path w="1187450" h="1262379">
                  <a:moveTo>
                    <a:pt x="1178994" y="419099"/>
                  </a:moveTo>
                  <a:lnTo>
                    <a:pt x="1172300" y="419107"/>
                  </a:lnTo>
                  <a:lnTo>
                    <a:pt x="1178992" y="420361"/>
                  </a:lnTo>
                  <a:lnTo>
                    <a:pt x="1178994" y="419099"/>
                  </a:lnTo>
                  <a:close/>
                </a:path>
                <a:path w="1187450" h="1262379">
                  <a:moveTo>
                    <a:pt x="1736" y="398779"/>
                  </a:moveTo>
                  <a:lnTo>
                    <a:pt x="1698" y="419100"/>
                  </a:lnTo>
                  <a:lnTo>
                    <a:pt x="8471" y="419107"/>
                  </a:lnTo>
                  <a:lnTo>
                    <a:pt x="8492" y="398787"/>
                  </a:lnTo>
                  <a:lnTo>
                    <a:pt x="1736" y="398779"/>
                  </a:lnTo>
                  <a:close/>
                </a:path>
                <a:path w="1187450" h="1262379">
                  <a:moveTo>
                    <a:pt x="1179046" y="394961"/>
                  </a:moveTo>
                  <a:lnTo>
                    <a:pt x="1179035" y="400041"/>
                  </a:lnTo>
                  <a:lnTo>
                    <a:pt x="1186651" y="400049"/>
                  </a:lnTo>
                  <a:lnTo>
                    <a:pt x="1186661" y="394969"/>
                  </a:lnTo>
                  <a:lnTo>
                    <a:pt x="1179046" y="394961"/>
                  </a:lnTo>
                  <a:close/>
                </a:path>
                <a:path w="1187450" h="1262379">
                  <a:moveTo>
                    <a:pt x="1747" y="393699"/>
                  </a:moveTo>
                  <a:lnTo>
                    <a:pt x="1736" y="398779"/>
                  </a:lnTo>
                  <a:lnTo>
                    <a:pt x="8492" y="398787"/>
                  </a:lnTo>
                  <a:lnTo>
                    <a:pt x="8497" y="393707"/>
                  </a:lnTo>
                  <a:lnTo>
                    <a:pt x="1747" y="393699"/>
                  </a:lnTo>
                  <a:close/>
                </a:path>
                <a:path w="1187450" h="1262379">
                  <a:moveTo>
                    <a:pt x="1179087" y="374641"/>
                  </a:moveTo>
                  <a:lnTo>
                    <a:pt x="1179046" y="394961"/>
                  </a:lnTo>
                  <a:lnTo>
                    <a:pt x="1186661" y="394969"/>
                  </a:lnTo>
                  <a:lnTo>
                    <a:pt x="1186702" y="374649"/>
                  </a:lnTo>
                  <a:lnTo>
                    <a:pt x="1179087" y="374641"/>
                  </a:lnTo>
                  <a:close/>
                </a:path>
                <a:path w="1187450" h="1262379">
                  <a:moveTo>
                    <a:pt x="1787" y="373379"/>
                  </a:moveTo>
                  <a:lnTo>
                    <a:pt x="1747" y="393699"/>
                  </a:lnTo>
                  <a:lnTo>
                    <a:pt x="8497" y="393707"/>
                  </a:lnTo>
                  <a:lnTo>
                    <a:pt x="8517" y="373387"/>
                  </a:lnTo>
                  <a:lnTo>
                    <a:pt x="1787" y="373379"/>
                  </a:lnTo>
                  <a:close/>
                </a:path>
                <a:path w="1187450" h="1262379">
                  <a:moveTo>
                    <a:pt x="8518" y="373387"/>
                  </a:moveTo>
                  <a:lnTo>
                    <a:pt x="8517" y="374649"/>
                  </a:lnTo>
                  <a:lnTo>
                    <a:pt x="1179087" y="374649"/>
                  </a:lnTo>
                  <a:lnTo>
                    <a:pt x="8518" y="373387"/>
                  </a:lnTo>
                  <a:close/>
                </a:path>
                <a:path w="1187450" h="1262379">
                  <a:moveTo>
                    <a:pt x="1186712" y="369569"/>
                  </a:moveTo>
                  <a:lnTo>
                    <a:pt x="1179098" y="369569"/>
                  </a:lnTo>
                  <a:lnTo>
                    <a:pt x="1179087" y="374641"/>
                  </a:lnTo>
                  <a:lnTo>
                    <a:pt x="1186702" y="374649"/>
                  </a:lnTo>
                  <a:lnTo>
                    <a:pt x="1186712" y="369569"/>
                  </a:lnTo>
                  <a:close/>
                </a:path>
                <a:path w="1187450" h="1262379">
                  <a:moveTo>
                    <a:pt x="8522" y="369569"/>
                  </a:moveTo>
                  <a:lnTo>
                    <a:pt x="1798" y="369569"/>
                  </a:lnTo>
                  <a:lnTo>
                    <a:pt x="1789" y="373380"/>
                  </a:lnTo>
                  <a:lnTo>
                    <a:pt x="8518" y="373379"/>
                  </a:lnTo>
                  <a:lnTo>
                    <a:pt x="8522" y="369569"/>
                  </a:lnTo>
                  <a:close/>
                </a:path>
                <a:path w="1187450" h="1262379">
                  <a:moveTo>
                    <a:pt x="8523" y="368307"/>
                  </a:moveTo>
                  <a:lnTo>
                    <a:pt x="8522" y="369569"/>
                  </a:lnTo>
                  <a:lnTo>
                    <a:pt x="1179098" y="369561"/>
                  </a:lnTo>
                  <a:lnTo>
                    <a:pt x="8523" y="368307"/>
                  </a:lnTo>
                  <a:close/>
                </a:path>
                <a:path w="1187450" h="1262379">
                  <a:moveTo>
                    <a:pt x="1186743" y="353059"/>
                  </a:moveTo>
                  <a:lnTo>
                    <a:pt x="1179129" y="353068"/>
                  </a:lnTo>
                  <a:lnTo>
                    <a:pt x="1179098" y="369561"/>
                  </a:lnTo>
                  <a:lnTo>
                    <a:pt x="1186712" y="369569"/>
                  </a:lnTo>
                  <a:lnTo>
                    <a:pt x="1186743" y="353059"/>
                  </a:lnTo>
                  <a:close/>
                </a:path>
                <a:path w="1187450" h="1262379">
                  <a:moveTo>
                    <a:pt x="8536" y="354322"/>
                  </a:moveTo>
                  <a:lnTo>
                    <a:pt x="1828" y="354329"/>
                  </a:lnTo>
                  <a:lnTo>
                    <a:pt x="1798" y="368299"/>
                  </a:lnTo>
                  <a:lnTo>
                    <a:pt x="8523" y="368307"/>
                  </a:lnTo>
                  <a:lnTo>
                    <a:pt x="8527" y="364489"/>
                  </a:lnTo>
                  <a:lnTo>
                    <a:pt x="1179108" y="364489"/>
                  </a:lnTo>
                  <a:lnTo>
                    <a:pt x="8527" y="363219"/>
                  </a:lnTo>
                  <a:lnTo>
                    <a:pt x="8536" y="354322"/>
                  </a:lnTo>
                  <a:close/>
                </a:path>
                <a:path w="1187450" h="1262379">
                  <a:moveTo>
                    <a:pt x="8541" y="350519"/>
                  </a:moveTo>
                  <a:lnTo>
                    <a:pt x="1836" y="350519"/>
                  </a:lnTo>
                  <a:lnTo>
                    <a:pt x="1828" y="354329"/>
                  </a:lnTo>
                  <a:lnTo>
                    <a:pt x="8536" y="354322"/>
                  </a:lnTo>
                  <a:lnTo>
                    <a:pt x="8541" y="350519"/>
                  </a:lnTo>
                  <a:close/>
                </a:path>
                <a:path w="1187450" h="1262379">
                  <a:moveTo>
                    <a:pt x="1186750" y="350519"/>
                  </a:moveTo>
                  <a:lnTo>
                    <a:pt x="1179136" y="350519"/>
                  </a:lnTo>
                  <a:lnTo>
                    <a:pt x="1179129" y="353068"/>
                  </a:lnTo>
                  <a:lnTo>
                    <a:pt x="1186743" y="353059"/>
                  </a:lnTo>
                  <a:lnTo>
                    <a:pt x="1186750" y="350519"/>
                  </a:lnTo>
                  <a:close/>
                </a:path>
                <a:path w="1187450" h="1262379">
                  <a:moveTo>
                    <a:pt x="8543" y="349257"/>
                  </a:moveTo>
                  <a:lnTo>
                    <a:pt x="8541" y="350519"/>
                  </a:lnTo>
                  <a:lnTo>
                    <a:pt x="1179136" y="350511"/>
                  </a:lnTo>
                  <a:lnTo>
                    <a:pt x="8543" y="349257"/>
                  </a:lnTo>
                  <a:close/>
                </a:path>
                <a:path w="1187450" h="1262379">
                  <a:moveTo>
                    <a:pt x="1179152" y="342891"/>
                  </a:moveTo>
                  <a:lnTo>
                    <a:pt x="1179136" y="350511"/>
                  </a:lnTo>
                  <a:lnTo>
                    <a:pt x="1186750" y="350519"/>
                  </a:lnTo>
                  <a:lnTo>
                    <a:pt x="1186766" y="342899"/>
                  </a:lnTo>
                  <a:lnTo>
                    <a:pt x="1179152" y="342891"/>
                  </a:lnTo>
                  <a:close/>
                </a:path>
                <a:path w="1187450" h="1262379">
                  <a:moveTo>
                    <a:pt x="1851" y="341629"/>
                  </a:moveTo>
                  <a:lnTo>
                    <a:pt x="1836" y="349249"/>
                  </a:lnTo>
                  <a:lnTo>
                    <a:pt x="8543" y="349257"/>
                  </a:lnTo>
                  <a:lnTo>
                    <a:pt x="8550" y="341637"/>
                  </a:lnTo>
                  <a:lnTo>
                    <a:pt x="1851" y="341629"/>
                  </a:lnTo>
                  <a:close/>
                </a:path>
                <a:path w="1187450" h="1262379">
                  <a:moveTo>
                    <a:pt x="556059" y="334603"/>
                  </a:moveTo>
                  <a:lnTo>
                    <a:pt x="1179167" y="335279"/>
                  </a:lnTo>
                  <a:lnTo>
                    <a:pt x="1179152" y="342891"/>
                  </a:lnTo>
                  <a:lnTo>
                    <a:pt x="1186766" y="342899"/>
                  </a:lnTo>
                  <a:lnTo>
                    <a:pt x="1186781" y="335279"/>
                  </a:lnTo>
                  <a:lnTo>
                    <a:pt x="556059" y="334603"/>
                  </a:lnTo>
                  <a:close/>
                </a:path>
                <a:path w="1187450" h="1262379">
                  <a:moveTo>
                    <a:pt x="1867" y="334009"/>
                  </a:moveTo>
                  <a:lnTo>
                    <a:pt x="1851" y="341629"/>
                  </a:lnTo>
                  <a:lnTo>
                    <a:pt x="8550" y="341637"/>
                  </a:lnTo>
                  <a:lnTo>
                    <a:pt x="8557" y="334017"/>
                  </a:lnTo>
                  <a:lnTo>
                    <a:pt x="1867" y="334009"/>
                  </a:lnTo>
                  <a:close/>
                </a:path>
                <a:path w="1187450" h="1262379">
                  <a:moveTo>
                    <a:pt x="8554" y="337820"/>
                  </a:moveTo>
                  <a:lnTo>
                    <a:pt x="8553" y="339089"/>
                  </a:lnTo>
                  <a:lnTo>
                    <a:pt x="1179160" y="339089"/>
                  </a:lnTo>
                  <a:lnTo>
                    <a:pt x="8554" y="337820"/>
                  </a:lnTo>
                  <a:close/>
                </a:path>
                <a:path w="1187450" h="1262379">
                  <a:moveTo>
                    <a:pt x="1874" y="330199"/>
                  </a:moveTo>
                  <a:lnTo>
                    <a:pt x="1867" y="334009"/>
                  </a:lnTo>
                  <a:lnTo>
                    <a:pt x="8557" y="334009"/>
                  </a:lnTo>
                  <a:lnTo>
                    <a:pt x="8562" y="330207"/>
                  </a:lnTo>
                  <a:lnTo>
                    <a:pt x="1874" y="330199"/>
                  </a:lnTo>
                  <a:close/>
                </a:path>
                <a:path w="1187450" h="1262379">
                  <a:moveTo>
                    <a:pt x="1179175" y="331461"/>
                  </a:moveTo>
                  <a:lnTo>
                    <a:pt x="1179167" y="334009"/>
                  </a:lnTo>
                  <a:lnTo>
                    <a:pt x="1186781" y="334009"/>
                  </a:lnTo>
                  <a:lnTo>
                    <a:pt x="1186789" y="331469"/>
                  </a:lnTo>
                  <a:lnTo>
                    <a:pt x="1179175" y="331461"/>
                  </a:lnTo>
                  <a:close/>
                </a:path>
                <a:path w="1187450" h="1262379">
                  <a:moveTo>
                    <a:pt x="1179191" y="323841"/>
                  </a:moveTo>
                  <a:lnTo>
                    <a:pt x="1179175" y="331461"/>
                  </a:lnTo>
                  <a:lnTo>
                    <a:pt x="1186789" y="331469"/>
                  </a:lnTo>
                  <a:lnTo>
                    <a:pt x="1186804" y="323849"/>
                  </a:lnTo>
                  <a:lnTo>
                    <a:pt x="1179191" y="323841"/>
                  </a:lnTo>
                  <a:close/>
                </a:path>
                <a:path w="1187450" h="1262379">
                  <a:moveTo>
                    <a:pt x="1890" y="322579"/>
                  </a:moveTo>
                  <a:lnTo>
                    <a:pt x="1874" y="330199"/>
                  </a:lnTo>
                  <a:lnTo>
                    <a:pt x="8562" y="330207"/>
                  </a:lnTo>
                  <a:lnTo>
                    <a:pt x="8570" y="322587"/>
                  </a:lnTo>
                  <a:lnTo>
                    <a:pt x="1890" y="322579"/>
                  </a:lnTo>
                  <a:close/>
                </a:path>
                <a:path w="1187450" h="1262379">
                  <a:moveTo>
                    <a:pt x="594362" y="315594"/>
                  </a:moveTo>
                  <a:lnTo>
                    <a:pt x="1905" y="316229"/>
                  </a:lnTo>
                  <a:lnTo>
                    <a:pt x="1179206" y="316229"/>
                  </a:lnTo>
                  <a:lnTo>
                    <a:pt x="1179191" y="323841"/>
                  </a:lnTo>
                  <a:lnTo>
                    <a:pt x="1186804" y="323849"/>
                  </a:lnTo>
                  <a:lnTo>
                    <a:pt x="1186820" y="316229"/>
                  </a:lnTo>
                  <a:lnTo>
                    <a:pt x="594362" y="315594"/>
                  </a:lnTo>
                  <a:close/>
                </a:path>
                <a:path w="1187450" h="1262379">
                  <a:moveTo>
                    <a:pt x="8576" y="316229"/>
                  </a:moveTo>
                  <a:lnTo>
                    <a:pt x="1903" y="316229"/>
                  </a:lnTo>
                  <a:lnTo>
                    <a:pt x="1890" y="322579"/>
                  </a:lnTo>
                  <a:lnTo>
                    <a:pt x="8570" y="322587"/>
                  </a:lnTo>
                  <a:lnTo>
                    <a:pt x="8576" y="316229"/>
                  </a:lnTo>
                  <a:close/>
                </a:path>
                <a:path w="1187450" h="1262379">
                  <a:moveTo>
                    <a:pt x="1905" y="314959"/>
                  </a:moveTo>
                  <a:lnTo>
                    <a:pt x="1903" y="316229"/>
                  </a:lnTo>
                  <a:lnTo>
                    <a:pt x="1905" y="314959"/>
                  </a:lnTo>
                  <a:close/>
                </a:path>
                <a:path w="1187450" h="1262379">
                  <a:moveTo>
                    <a:pt x="1915" y="309879"/>
                  </a:moveTo>
                  <a:lnTo>
                    <a:pt x="1907" y="314960"/>
                  </a:lnTo>
                  <a:lnTo>
                    <a:pt x="594362" y="315594"/>
                  </a:lnTo>
                  <a:lnTo>
                    <a:pt x="1186820" y="314959"/>
                  </a:lnTo>
                  <a:lnTo>
                    <a:pt x="8576" y="314959"/>
                  </a:lnTo>
                  <a:lnTo>
                    <a:pt x="8583" y="309887"/>
                  </a:lnTo>
                  <a:lnTo>
                    <a:pt x="1915" y="309879"/>
                  </a:lnTo>
                  <a:close/>
                </a:path>
                <a:path w="1187450" h="1262379">
                  <a:moveTo>
                    <a:pt x="1179217" y="311141"/>
                  </a:moveTo>
                  <a:lnTo>
                    <a:pt x="1179206" y="314959"/>
                  </a:lnTo>
                  <a:lnTo>
                    <a:pt x="1186820" y="314959"/>
                  </a:lnTo>
                  <a:lnTo>
                    <a:pt x="1186830" y="311149"/>
                  </a:lnTo>
                  <a:lnTo>
                    <a:pt x="1179217" y="311141"/>
                  </a:lnTo>
                  <a:close/>
                </a:path>
                <a:path w="1187450" h="1262379">
                  <a:moveTo>
                    <a:pt x="1186845" y="303529"/>
                  </a:moveTo>
                  <a:lnTo>
                    <a:pt x="1179232" y="303529"/>
                  </a:lnTo>
                  <a:lnTo>
                    <a:pt x="1179217" y="311141"/>
                  </a:lnTo>
                  <a:lnTo>
                    <a:pt x="1186830" y="311149"/>
                  </a:lnTo>
                  <a:lnTo>
                    <a:pt x="1186845" y="303529"/>
                  </a:lnTo>
                  <a:close/>
                </a:path>
                <a:path w="1187450" h="1262379">
                  <a:moveTo>
                    <a:pt x="1931" y="302259"/>
                  </a:moveTo>
                  <a:lnTo>
                    <a:pt x="1915" y="309879"/>
                  </a:lnTo>
                  <a:lnTo>
                    <a:pt x="8583" y="309887"/>
                  </a:lnTo>
                  <a:lnTo>
                    <a:pt x="8589" y="303529"/>
                  </a:lnTo>
                  <a:lnTo>
                    <a:pt x="1186845" y="303529"/>
                  </a:lnTo>
                  <a:lnTo>
                    <a:pt x="1931" y="302259"/>
                  </a:lnTo>
                  <a:close/>
                </a:path>
                <a:path w="1187450" h="1262379">
                  <a:moveTo>
                    <a:pt x="1938" y="298449"/>
                  </a:moveTo>
                  <a:lnTo>
                    <a:pt x="1931" y="302259"/>
                  </a:lnTo>
                  <a:lnTo>
                    <a:pt x="8589" y="302259"/>
                  </a:lnTo>
                  <a:lnTo>
                    <a:pt x="8594" y="298457"/>
                  </a:lnTo>
                  <a:lnTo>
                    <a:pt x="1938" y="298449"/>
                  </a:lnTo>
                  <a:close/>
                </a:path>
                <a:path w="1187450" h="1262379">
                  <a:moveTo>
                    <a:pt x="1179240" y="299711"/>
                  </a:moveTo>
                  <a:lnTo>
                    <a:pt x="1179232" y="302259"/>
                  </a:lnTo>
                  <a:lnTo>
                    <a:pt x="1186845" y="302259"/>
                  </a:lnTo>
                  <a:lnTo>
                    <a:pt x="1186853" y="299719"/>
                  </a:lnTo>
                  <a:lnTo>
                    <a:pt x="1179240" y="299711"/>
                  </a:lnTo>
                  <a:close/>
                </a:path>
                <a:path w="1187450" h="1262379">
                  <a:moveTo>
                    <a:pt x="1186868" y="292099"/>
                  </a:moveTo>
                  <a:lnTo>
                    <a:pt x="1179255" y="292099"/>
                  </a:lnTo>
                  <a:lnTo>
                    <a:pt x="1179240" y="299711"/>
                  </a:lnTo>
                  <a:lnTo>
                    <a:pt x="1186853" y="299719"/>
                  </a:lnTo>
                  <a:lnTo>
                    <a:pt x="1186868" y="292099"/>
                  </a:lnTo>
                  <a:close/>
                </a:path>
                <a:path w="1187450" h="1262379">
                  <a:moveTo>
                    <a:pt x="8601" y="292099"/>
                  </a:moveTo>
                  <a:lnTo>
                    <a:pt x="1952" y="292099"/>
                  </a:lnTo>
                  <a:lnTo>
                    <a:pt x="1938" y="298449"/>
                  </a:lnTo>
                  <a:lnTo>
                    <a:pt x="8594" y="298457"/>
                  </a:lnTo>
                  <a:lnTo>
                    <a:pt x="8601" y="292099"/>
                  </a:lnTo>
                  <a:close/>
                </a:path>
                <a:path w="1187450" h="1262379">
                  <a:moveTo>
                    <a:pt x="1954" y="290829"/>
                  </a:moveTo>
                  <a:lnTo>
                    <a:pt x="1952" y="292099"/>
                  </a:lnTo>
                  <a:lnTo>
                    <a:pt x="1954" y="290829"/>
                  </a:lnTo>
                  <a:close/>
                </a:path>
                <a:path w="1187450" h="1262379">
                  <a:moveTo>
                    <a:pt x="8602" y="290837"/>
                  </a:moveTo>
                  <a:lnTo>
                    <a:pt x="8601" y="292099"/>
                  </a:lnTo>
                  <a:lnTo>
                    <a:pt x="1179255" y="292091"/>
                  </a:lnTo>
                  <a:lnTo>
                    <a:pt x="8602" y="290837"/>
                  </a:lnTo>
                  <a:close/>
                </a:path>
                <a:path w="1187450" h="1262379">
                  <a:moveTo>
                    <a:pt x="1186884" y="284479"/>
                  </a:moveTo>
                  <a:lnTo>
                    <a:pt x="1179271" y="284479"/>
                  </a:lnTo>
                  <a:lnTo>
                    <a:pt x="1179255" y="292091"/>
                  </a:lnTo>
                  <a:lnTo>
                    <a:pt x="1186868" y="292099"/>
                  </a:lnTo>
                  <a:lnTo>
                    <a:pt x="1186884" y="284479"/>
                  </a:lnTo>
                  <a:close/>
                </a:path>
                <a:path w="1187450" h="1262379">
                  <a:moveTo>
                    <a:pt x="1969" y="283209"/>
                  </a:moveTo>
                  <a:lnTo>
                    <a:pt x="1956" y="290830"/>
                  </a:lnTo>
                  <a:lnTo>
                    <a:pt x="8602" y="290837"/>
                  </a:lnTo>
                  <a:lnTo>
                    <a:pt x="8609" y="284479"/>
                  </a:lnTo>
                  <a:lnTo>
                    <a:pt x="1186884" y="284479"/>
                  </a:lnTo>
                  <a:lnTo>
                    <a:pt x="1969" y="283209"/>
                  </a:lnTo>
                  <a:close/>
                </a:path>
                <a:path w="1187450" h="1262379">
                  <a:moveTo>
                    <a:pt x="1977" y="279399"/>
                  </a:moveTo>
                  <a:lnTo>
                    <a:pt x="1969" y="283209"/>
                  </a:lnTo>
                  <a:lnTo>
                    <a:pt x="8609" y="283209"/>
                  </a:lnTo>
                  <a:lnTo>
                    <a:pt x="8614" y="279407"/>
                  </a:lnTo>
                  <a:lnTo>
                    <a:pt x="1977" y="279399"/>
                  </a:lnTo>
                  <a:close/>
                </a:path>
                <a:path w="1187450" h="1262379">
                  <a:moveTo>
                    <a:pt x="1179279" y="280661"/>
                  </a:moveTo>
                  <a:lnTo>
                    <a:pt x="1179271" y="283209"/>
                  </a:lnTo>
                  <a:lnTo>
                    <a:pt x="1186884" y="283209"/>
                  </a:lnTo>
                  <a:lnTo>
                    <a:pt x="1186891" y="280669"/>
                  </a:lnTo>
                  <a:lnTo>
                    <a:pt x="1179279" y="280661"/>
                  </a:lnTo>
                  <a:close/>
                </a:path>
                <a:path w="1187450" h="1262379">
                  <a:moveTo>
                    <a:pt x="1179307" y="266691"/>
                  </a:moveTo>
                  <a:lnTo>
                    <a:pt x="1179279" y="280661"/>
                  </a:lnTo>
                  <a:lnTo>
                    <a:pt x="1186891" y="280669"/>
                  </a:lnTo>
                  <a:lnTo>
                    <a:pt x="1186919" y="266699"/>
                  </a:lnTo>
                  <a:lnTo>
                    <a:pt x="1179307" y="266691"/>
                  </a:lnTo>
                  <a:close/>
                </a:path>
                <a:path w="1187450" h="1262379">
                  <a:moveTo>
                    <a:pt x="2005" y="265429"/>
                  </a:moveTo>
                  <a:lnTo>
                    <a:pt x="1977" y="279399"/>
                  </a:lnTo>
                  <a:lnTo>
                    <a:pt x="8614" y="279407"/>
                  </a:lnTo>
                  <a:lnTo>
                    <a:pt x="8620" y="273049"/>
                  </a:lnTo>
                  <a:lnTo>
                    <a:pt x="1179294" y="273049"/>
                  </a:lnTo>
                  <a:lnTo>
                    <a:pt x="8620" y="271779"/>
                  </a:lnTo>
                  <a:lnTo>
                    <a:pt x="8627" y="265437"/>
                  </a:lnTo>
                  <a:lnTo>
                    <a:pt x="2005" y="265429"/>
                  </a:lnTo>
                  <a:close/>
                </a:path>
                <a:path w="1187450" h="1262379">
                  <a:moveTo>
                    <a:pt x="8628" y="265437"/>
                  </a:moveTo>
                  <a:lnTo>
                    <a:pt x="8627" y="266699"/>
                  </a:lnTo>
                  <a:lnTo>
                    <a:pt x="1179307" y="266699"/>
                  </a:lnTo>
                  <a:lnTo>
                    <a:pt x="8628" y="265437"/>
                  </a:lnTo>
                  <a:close/>
                </a:path>
                <a:path w="1187450" h="1262379">
                  <a:moveTo>
                    <a:pt x="1186930" y="261619"/>
                  </a:moveTo>
                  <a:lnTo>
                    <a:pt x="1179317" y="261619"/>
                  </a:lnTo>
                  <a:lnTo>
                    <a:pt x="1179307" y="266691"/>
                  </a:lnTo>
                  <a:lnTo>
                    <a:pt x="1186919" y="266699"/>
                  </a:lnTo>
                  <a:lnTo>
                    <a:pt x="1186930" y="261619"/>
                  </a:lnTo>
                  <a:close/>
                </a:path>
                <a:path w="1187450" h="1262379">
                  <a:moveTo>
                    <a:pt x="553229" y="266020"/>
                  </a:moveTo>
                  <a:lnTo>
                    <a:pt x="1179307" y="266691"/>
                  </a:lnTo>
                  <a:lnTo>
                    <a:pt x="553229" y="266020"/>
                  </a:lnTo>
                  <a:close/>
                </a:path>
                <a:path w="1187450" h="1262379">
                  <a:moveTo>
                    <a:pt x="8632" y="261619"/>
                  </a:moveTo>
                  <a:lnTo>
                    <a:pt x="2013" y="261619"/>
                  </a:lnTo>
                  <a:lnTo>
                    <a:pt x="2006" y="265430"/>
                  </a:lnTo>
                  <a:lnTo>
                    <a:pt x="8628" y="265429"/>
                  </a:lnTo>
                  <a:lnTo>
                    <a:pt x="8632" y="261619"/>
                  </a:lnTo>
                  <a:close/>
                </a:path>
                <a:path w="1187450" h="1262379">
                  <a:moveTo>
                    <a:pt x="2015" y="260349"/>
                  </a:moveTo>
                  <a:lnTo>
                    <a:pt x="2013" y="261619"/>
                  </a:lnTo>
                  <a:lnTo>
                    <a:pt x="2015" y="260349"/>
                  </a:lnTo>
                  <a:close/>
                </a:path>
                <a:path w="1187450" h="1262379">
                  <a:moveTo>
                    <a:pt x="1186948" y="252729"/>
                  </a:moveTo>
                  <a:lnTo>
                    <a:pt x="1179335" y="252729"/>
                  </a:lnTo>
                  <a:lnTo>
                    <a:pt x="1179317" y="261611"/>
                  </a:lnTo>
                  <a:lnTo>
                    <a:pt x="1186930" y="261619"/>
                  </a:lnTo>
                  <a:lnTo>
                    <a:pt x="1186948" y="252729"/>
                  </a:lnTo>
                  <a:close/>
                </a:path>
                <a:path w="1187450" h="1262379">
                  <a:moveTo>
                    <a:pt x="2033" y="251459"/>
                  </a:moveTo>
                  <a:lnTo>
                    <a:pt x="2017" y="260350"/>
                  </a:lnTo>
                  <a:lnTo>
                    <a:pt x="553018" y="260940"/>
                  </a:lnTo>
                  <a:lnTo>
                    <a:pt x="8634" y="260350"/>
                  </a:lnTo>
                  <a:lnTo>
                    <a:pt x="8637" y="256539"/>
                  </a:lnTo>
                  <a:lnTo>
                    <a:pt x="1179328" y="256539"/>
                  </a:lnTo>
                  <a:lnTo>
                    <a:pt x="8637" y="255269"/>
                  </a:lnTo>
                  <a:lnTo>
                    <a:pt x="8641" y="252729"/>
                  </a:lnTo>
                  <a:lnTo>
                    <a:pt x="1186948" y="252729"/>
                  </a:lnTo>
                  <a:lnTo>
                    <a:pt x="2033" y="251459"/>
                  </a:lnTo>
                  <a:close/>
                </a:path>
                <a:path w="1187450" h="1262379">
                  <a:moveTo>
                    <a:pt x="2043" y="246379"/>
                  </a:moveTo>
                  <a:lnTo>
                    <a:pt x="2033" y="251459"/>
                  </a:lnTo>
                  <a:lnTo>
                    <a:pt x="8641" y="251459"/>
                  </a:lnTo>
                  <a:lnTo>
                    <a:pt x="8647" y="246387"/>
                  </a:lnTo>
                  <a:lnTo>
                    <a:pt x="2043" y="246379"/>
                  </a:lnTo>
                  <a:close/>
                </a:path>
                <a:path w="1187450" h="1262379">
                  <a:moveTo>
                    <a:pt x="1179346" y="247641"/>
                  </a:moveTo>
                  <a:lnTo>
                    <a:pt x="1179335" y="251459"/>
                  </a:lnTo>
                  <a:lnTo>
                    <a:pt x="1186948" y="251459"/>
                  </a:lnTo>
                  <a:lnTo>
                    <a:pt x="1186958" y="247649"/>
                  </a:lnTo>
                  <a:lnTo>
                    <a:pt x="1179346" y="247641"/>
                  </a:lnTo>
                  <a:close/>
                </a:path>
                <a:path w="1187450" h="1262379">
                  <a:moveTo>
                    <a:pt x="1179356" y="242561"/>
                  </a:moveTo>
                  <a:lnTo>
                    <a:pt x="1179346" y="247641"/>
                  </a:lnTo>
                  <a:lnTo>
                    <a:pt x="1186958" y="247649"/>
                  </a:lnTo>
                  <a:lnTo>
                    <a:pt x="1186968" y="242569"/>
                  </a:lnTo>
                  <a:lnTo>
                    <a:pt x="1179356" y="242561"/>
                  </a:lnTo>
                  <a:close/>
                </a:path>
                <a:path w="1187450" h="1262379">
                  <a:moveTo>
                    <a:pt x="2053" y="241299"/>
                  </a:moveTo>
                  <a:lnTo>
                    <a:pt x="2043" y="246379"/>
                  </a:lnTo>
                  <a:lnTo>
                    <a:pt x="8647" y="246387"/>
                  </a:lnTo>
                  <a:lnTo>
                    <a:pt x="8651" y="241307"/>
                  </a:lnTo>
                  <a:lnTo>
                    <a:pt x="2053" y="241299"/>
                  </a:lnTo>
                  <a:close/>
                </a:path>
                <a:path w="1187450" h="1262379">
                  <a:moveTo>
                    <a:pt x="8653" y="241307"/>
                  </a:moveTo>
                  <a:lnTo>
                    <a:pt x="8651" y="242569"/>
                  </a:lnTo>
                  <a:lnTo>
                    <a:pt x="1179356" y="242569"/>
                  </a:lnTo>
                  <a:lnTo>
                    <a:pt x="8653" y="241307"/>
                  </a:lnTo>
                  <a:close/>
                </a:path>
                <a:path w="1187450" h="1262379">
                  <a:moveTo>
                    <a:pt x="1186973" y="238759"/>
                  </a:moveTo>
                  <a:lnTo>
                    <a:pt x="1179361" y="238768"/>
                  </a:lnTo>
                  <a:lnTo>
                    <a:pt x="1179356" y="242561"/>
                  </a:lnTo>
                  <a:lnTo>
                    <a:pt x="1186968" y="242569"/>
                  </a:lnTo>
                  <a:lnTo>
                    <a:pt x="1186973" y="238759"/>
                  </a:lnTo>
                  <a:close/>
                </a:path>
                <a:path w="1187450" h="1262379">
                  <a:moveTo>
                    <a:pt x="8654" y="240022"/>
                  </a:moveTo>
                  <a:lnTo>
                    <a:pt x="2059" y="240029"/>
                  </a:lnTo>
                  <a:lnTo>
                    <a:pt x="2055" y="241300"/>
                  </a:lnTo>
                  <a:lnTo>
                    <a:pt x="8653" y="241299"/>
                  </a:lnTo>
                  <a:lnTo>
                    <a:pt x="8654" y="240022"/>
                  </a:lnTo>
                  <a:close/>
                </a:path>
                <a:path w="1187450" h="1262379">
                  <a:moveTo>
                    <a:pt x="1179361" y="238759"/>
                  </a:moveTo>
                  <a:lnTo>
                    <a:pt x="8655" y="238759"/>
                  </a:lnTo>
                  <a:lnTo>
                    <a:pt x="8654" y="240022"/>
                  </a:lnTo>
                  <a:lnTo>
                    <a:pt x="1179361" y="238759"/>
                  </a:lnTo>
                  <a:close/>
                </a:path>
                <a:path w="1187450" h="1262379">
                  <a:moveTo>
                    <a:pt x="8658" y="236219"/>
                  </a:moveTo>
                  <a:lnTo>
                    <a:pt x="2066" y="236219"/>
                  </a:lnTo>
                  <a:lnTo>
                    <a:pt x="2061" y="238759"/>
                  </a:lnTo>
                  <a:lnTo>
                    <a:pt x="8655" y="238759"/>
                  </a:lnTo>
                  <a:lnTo>
                    <a:pt x="8658" y="236219"/>
                  </a:lnTo>
                  <a:close/>
                </a:path>
                <a:path w="1187450" h="1262379">
                  <a:moveTo>
                    <a:pt x="1186981" y="236219"/>
                  </a:moveTo>
                  <a:lnTo>
                    <a:pt x="1179369" y="236219"/>
                  </a:lnTo>
                  <a:lnTo>
                    <a:pt x="1179361" y="238759"/>
                  </a:lnTo>
                  <a:lnTo>
                    <a:pt x="1186973" y="238759"/>
                  </a:lnTo>
                  <a:lnTo>
                    <a:pt x="1186981" y="236219"/>
                  </a:lnTo>
                  <a:close/>
                </a:path>
                <a:path w="1187450" h="1262379">
                  <a:moveTo>
                    <a:pt x="8659" y="234957"/>
                  </a:moveTo>
                  <a:lnTo>
                    <a:pt x="8658" y="236219"/>
                  </a:lnTo>
                  <a:lnTo>
                    <a:pt x="1179369" y="236211"/>
                  </a:lnTo>
                  <a:lnTo>
                    <a:pt x="8659" y="234957"/>
                  </a:lnTo>
                  <a:close/>
                </a:path>
                <a:path w="1187450" h="1262379">
                  <a:moveTo>
                    <a:pt x="1179385" y="228591"/>
                  </a:moveTo>
                  <a:lnTo>
                    <a:pt x="1179369" y="236211"/>
                  </a:lnTo>
                  <a:lnTo>
                    <a:pt x="1186981" y="236219"/>
                  </a:lnTo>
                  <a:lnTo>
                    <a:pt x="1186996" y="228599"/>
                  </a:lnTo>
                  <a:lnTo>
                    <a:pt x="1179385" y="228591"/>
                  </a:lnTo>
                  <a:close/>
                </a:path>
                <a:path w="1187450" h="1262379">
                  <a:moveTo>
                    <a:pt x="2082" y="227329"/>
                  </a:moveTo>
                  <a:lnTo>
                    <a:pt x="2066" y="234949"/>
                  </a:lnTo>
                  <a:lnTo>
                    <a:pt x="8659" y="234957"/>
                  </a:lnTo>
                  <a:lnTo>
                    <a:pt x="8667" y="227337"/>
                  </a:lnTo>
                  <a:lnTo>
                    <a:pt x="2082" y="227329"/>
                  </a:lnTo>
                  <a:close/>
                </a:path>
                <a:path w="1187450" h="1262379">
                  <a:moveTo>
                    <a:pt x="1179398" y="222241"/>
                  </a:moveTo>
                  <a:lnTo>
                    <a:pt x="1179385" y="228591"/>
                  </a:lnTo>
                  <a:lnTo>
                    <a:pt x="1186996" y="228599"/>
                  </a:lnTo>
                  <a:lnTo>
                    <a:pt x="1187009" y="222249"/>
                  </a:lnTo>
                  <a:lnTo>
                    <a:pt x="1179398" y="222241"/>
                  </a:lnTo>
                  <a:close/>
                </a:path>
                <a:path w="1187450" h="1262379">
                  <a:moveTo>
                    <a:pt x="2094" y="220979"/>
                  </a:moveTo>
                  <a:lnTo>
                    <a:pt x="2082" y="227329"/>
                  </a:lnTo>
                  <a:lnTo>
                    <a:pt x="8667" y="227337"/>
                  </a:lnTo>
                  <a:lnTo>
                    <a:pt x="8673" y="220987"/>
                  </a:lnTo>
                  <a:lnTo>
                    <a:pt x="2094" y="220979"/>
                  </a:lnTo>
                  <a:close/>
                </a:path>
                <a:path w="1187450" h="1262379">
                  <a:moveTo>
                    <a:pt x="1179408" y="217161"/>
                  </a:moveTo>
                  <a:lnTo>
                    <a:pt x="1179398" y="222241"/>
                  </a:lnTo>
                  <a:lnTo>
                    <a:pt x="1187009" y="222249"/>
                  </a:lnTo>
                  <a:lnTo>
                    <a:pt x="1187019" y="217169"/>
                  </a:lnTo>
                  <a:lnTo>
                    <a:pt x="1179408" y="217161"/>
                  </a:lnTo>
                  <a:close/>
                </a:path>
                <a:path w="1187450" h="1262379">
                  <a:moveTo>
                    <a:pt x="2105" y="215899"/>
                  </a:moveTo>
                  <a:lnTo>
                    <a:pt x="2094" y="220979"/>
                  </a:lnTo>
                  <a:lnTo>
                    <a:pt x="8673" y="220987"/>
                  </a:lnTo>
                  <a:lnTo>
                    <a:pt x="8678" y="215907"/>
                  </a:lnTo>
                  <a:lnTo>
                    <a:pt x="2105" y="215899"/>
                  </a:lnTo>
                  <a:close/>
                </a:path>
                <a:path w="1187450" h="1262379">
                  <a:moveTo>
                    <a:pt x="1179423" y="209541"/>
                  </a:moveTo>
                  <a:lnTo>
                    <a:pt x="1179408" y="217161"/>
                  </a:lnTo>
                  <a:lnTo>
                    <a:pt x="1187019" y="217169"/>
                  </a:lnTo>
                  <a:lnTo>
                    <a:pt x="1187035" y="209549"/>
                  </a:lnTo>
                  <a:lnTo>
                    <a:pt x="1179423" y="209541"/>
                  </a:lnTo>
                  <a:close/>
                </a:path>
                <a:path w="1187450" h="1262379">
                  <a:moveTo>
                    <a:pt x="2120" y="208279"/>
                  </a:moveTo>
                  <a:lnTo>
                    <a:pt x="2105" y="215899"/>
                  </a:lnTo>
                  <a:lnTo>
                    <a:pt x="8678" y="215907"/>
                  </a:lnTo>
                  <a:lnTo>
                    <a:pt x="8686" y="208287"/>
                  </a:lnTo>
                  <a:lnTo>
                    <a:pt x="2120" y="208279"/>
                  </a:lnTo>
                  <a:close/>
                </a:path>
                <a:path w="1187450" h="1262379">
                  <a:moveTo>
                    <a:pt x="1179413" y="213359"/>
                  </a:moveTo>
                  <a:lnTo>
                    <a:pt x="8681" y="213359"/>
                  </a:lnTo>
                  <a:lnTo>
                    <a:pt x="8680" y="214629"/>
                  </a:lnTo>
                  <a:lnTo>
                    <a:pt x="1179413" y="213359"/>
                  </a:lnTo>
                  <a:close/>
                </a:path>
                <a:path w="1187450" h="1262379">
                  <a:moveTo>
                    <a:pt x="1179436" y="203191"/>
                  </a:moveTo>
                  <a:lnTo>
                    <a:pt x="1179423" y="209541"/>
                  </a:lnTo>
                  <a:lnTo>
                    <a:pt x="1187035" y="209549"/>
                  </a:lnTo>
                  <a:lnTo>
                    <a:pt x="1187048" y="203199"/>
                  </a:lnTo>
                  <a:lnTo>
                    <a:pt x="1179436" y="203191"/>
                  </a:lnTo>
                  <a:close/>
                </a:path>
                <a:path w="1187450" h="1262379">
                  <a:moveTo>
                    <a:pt x="2133" y="201929"/>
                  </a:moveTo>
                  <a:lnTo>
                    <a:pt x="2120" y="208279"/>
                  </a:lnTo>
                  <a:lnTo>
                    <a:pt x="8686" y="208287"/>
                  </a:lnTo>
                  <a:lnTo>
                    <a:pt x="8689" y="205739"/>
                  </a:lnTo>
                  <a:lnTo>
                    <a:pt x="1179431" y="205739"/>
                  </a:lnTo>
                  <a:lnTo>
                    <a:pt x="8689" y="204469"/>
                  </a:lnTo>
                  <a:lnTo>
                    <a:pt x="8692" y="201937"/>
                  </a:lnTo>
                  <a:lnTo>
                    <a:pt x="2133" y="201929"/>
                  </a:lnTo>
                  <a:close/>
                </a:path>
                <a:path w="1187450" h="1262379">
                  <a:moveTo>
                    <a:pt x="1187063" y="194309"/>
                  </a:moveTo>
                  <a:lnTo>
                    <a:pt x="1179452" y="194318"/>
                  </a:lnTo>
                  <a:lnTo>
                    <a:pt x="1179436" y="203191"/>
                  </a:lnTo>
                  <a:lnTo>
                    <a:pt x="1187048" y="203199"/>
                  </a:lnTo>
                  <a:lnTo>
                    <a:pt x="1187063" y="194309"/>
                  </a:lnTo>
                  <a:close/>
                </a:path>
                <a:path w="1187450" h="1262379">
                  <a:moveTo>
                    <a:pt x="8698" y="195572"/>
                  </a:moveTo>
                  <a:lnTo>
                    <a:pt x="2148" y="195579"/>
                  </a:lnTo>
                  <a:lnTo>
                    <a:pt x="2133" y="201929"/>
                  </a:lnTo>
                  <a:lnTo>
                    <a:pt x="8692" y="201937"/>
                  </a:lnTo>
                  <a:lnTo>
                    <a:pt x="8698" y="195572"/>
                  </a:lnTo>
                  <a:close/>
                </a:path>
                <a:path w="1187450" h="1262379">
                  <a:moveTo>
                    <a:pt x="8695" y="199390"/>
                  </a:moveTo>
                  <a:lnTo>
                    <a:pt x="8694" y="200659"/>
                  </a:lnTo>
                  <a:lnTo>
                    <a:pt x="1179442" y="200659"/>
                  </a:lnTo>
                  <a:lnTo>
                    <a:pt x="8695" y="199390"/>
                  </a:lnTo>
                  <a:close/>
                </a:path>
                <a:path w="1187450" h="1262379">
                  <a:moveTo>
                    <a:pt x="1179452" y="194309"/>
                  </a:moveTo>
                  <a:lnTo>
                    <a:pt x="8699" y="194309"/>
                  </a:lnTo>
                  <a:lnTo>
                    <a:pt x="8698" y="195572"/>
                  </a:lnTo>
                  <a:lnTo>
                    <a:pt x="1179452" y="194309"/>
                  </a:lnTo>
                  <a:close/>
                </a:path>
                <a:path w="1187450" h="1262379">
                  <a:moveTo>
                    <a:pt x="2158" y="189229"/>
                  </a:moveTo>
                  <a:lnTo>
                    <a:pt x="2151" y="194309"/>
                  </a:lnTo>
                  <a:lnTo>
                    <a:pt x="8699" y="194309"/>
                  </a:lnTo>
                  <a:lnTo>
                    <a:pt x="8706" y="189237"/>
                  </a:lnTo>
                  <a:lnTo>
                    <a:pt x="2158" y="189229"/>
                  </a:lnTo>
                  <a:close/>
                </a:path>
                <a:path w="1187450" h="1262379">
                  <a:moveTo>
                    <a:pt x="1179462" y="190491"/>
                  </a:moveTo>
                  <a:lnTo>
                    <a:pt x="1179452" y="194309"/>
                  </a:lnTo>
                  <a:lnTo>
                    <a:pt x="1187063" y="194309"/>
                  </a:lnTo>
                  <a:lnTo>
                    <a:pt x="1187073" y="190499"/>
                  </a:lnTo>
                  <a:lnTo>
                    <a:pt x="1179462" y="190491"/>
                  </a:lnTo>
                  <a:close/>
                </a:path>
                <a:path w="1187450" h="1262379">
                  <a:moveTo>
                    <a:pt x="1187088" y="181609"/>
                  </a:moveTo>
                  <a:lnTo>
                    <a:pt x="1179478" y="181609"/>
                  </a:lnTo>
                  <a:lnTo>
                    <a:pt x="1179462" y="190491"/>
                  </a:lnTo>
                  <a:lnTo>
                    <a:pt x="1187073" y="190499"/>
                  </a:lnTo>
                  <a:lnTo>
                    <a:pt x="1187088" y="181609"/>
                  </a:lnTo>
                  <a:close/>
                </a:path>
                <a:path w="1187450" h="1262379">
                  <a:moveTo>
                    <a:pt x="8712" y="181609"/>
                  </a:moveTo>
                  <a:lnTo>
                    <a:pt x="2174" y="181609"/>
                  </a:lnTo>
                  <a:lnTo>
                    <a:pt x="2158" y="189229"/>
                  </a:lnTo>
                  <a:lnTo>
                    <a:pt x="8706" y="189237"/>
                  </a:lnTo>
                  <a:lnTo>
                    <a:pt x="8712" y="181609"/>
                  </a:lnTo>
                  <a:close/>
                </a:path>
                <a:path w="1187450" h="1262379">
                  <a:moveTo>
                    <a:pt x="8722" y="172719"/>
                  </a:moveTo>
                  <a:lnTo>
                    <a:pt x="2194" y="172719"/>
                  </a:lnTo>
                  <a:lnTo>
                    <a:pt x="2176" y="181609"/>
                  </a:lnTo>
                  <a:lnTo>
                    <a:pt x="8713" y="181609"/>
                  </a:lnTo>
                  <a:lnTo>
                    <a:pt x="8722" y="172719"/>
                  </a:lnTo>
                  <a:close/>
                </a:path>
                <a:path w="1187450" h="1262379">
                  <a:moveTo>
                    <a:pt x="1187109" y="172719"/>
                  </a:moveTo>
                  <a:lnTo>
                    <a:pt x="1179498" y="172719"/>
                  </a:lnTo>
                  <a:lnTo>
                    <a:pt x="1179480" y="181609"/>
                  </a:lnTo>
                  <a:lnTo>
                    <a:pt x="1187091" y="181609"/>
                  </a:lnTo>
                  <a:lnTo>
                    <a:pt x="1187109" y="172719"/>
                  </a:lnTo>
                  <a:close/>
                </a:path>
                <a:path w="1187450" h="1262379">
                  <a:moveTo>
                    <a:pt x="1179491" y="175259"/>
                  </a:moveTo>
                  <a:lnTo>
                    <a:pt x="8720" y="175259"/>
                  </a:lnTo>
                  <a:lnTo>
                    <a:pt x="8719" y="176529"/>
                  </a:lnTo>
                  <a:lnTo>
                    <a:pt x="1179491" y="175259"/>
                  </a:lnTo>
                  <a:close/>
                </a:path>
                <a:path w="1187450" h="1262379">
                  <a:moveTo>
                    <a:pt x="8356" y="530860"/>
                  </a:moveTo>
                  <a:lnTo>
                    <a:pt x="1470" y="530860"/>
                  </a:lnTo>
                  <a:lnTo>
                    <a:pt x="800" y="863599"/>
                  </a:lnTo>
                  <a:lnTo>
                    <a:pt x="8017" y="863599"/>
                  </a:lnTo>
                  <a:lnTo>
                    <a:pt x="8356" y="530860"/>
                  </a:lnTo>
                  <a:close/>
                </a:path>
                <a:path w="1187450" h="1262379">
                  <a:moveTo>
                    <a:pt x="1186384" y="530860"/>
                  </a:moveTo>
                  <a:lnTo>
                    <a:pt x="1178766" y="530860"/>
                  </a:lnTo>
                  <a:lnTo>
                    <a:pt x="1178089" y="863599"/>
                  </a:lnTo>
                  <a:lnTo>
                    <a:pt x="1185713" y="863599"/>
                  </a:lnTo>
                  <a:lnTo>
                    <a:pt x="1186384" y="530860"/>
                  </a:lnTo>
                  <a:close/>
                </a:path>
                <a:path w="1187450" h="1262379">
                  <a:moveTo>
                    <a:pt x="8017" y="863600"/>
                  </a:moveTo>
                  <a:lnTo>
                    <a:pt x="800" y="863600"/>
                  </a:lnTo>
                  <a:lnTo>
                    <a:pt x="736" y="895349"/>
                  </a:lnTo>
                  <a:lnTo>
                    <a:pt x="7985" y="895349"/>
                  </a:lnTo>
                  <a:lnTo>
                    <a:pt x="8017" y="863600"/>
                  </a:lnTo>
                  <a:close/>
                </a:path>
                <a:path w="1187450" h="1262379">
                  <a:moveTo>
                    <a:pt x="1185713" y="863600"/>
                  </a:moveTo>
                  <a:lnTo>
                    <a:pt x="1178089" y="863600"/>
                  </a:lnTo>
                  <a:lnTo>
                    <a:pt x="1178024" y="895349"/>
                  </a:lnTo>
                  <a:lnTo>
                    <a:pt x="1185649" y="895349"/>
                  </a:lnTo>
                  <a:lnTo>
                    <a:pt x="1185713" y="863600"/>
                  </a:lnTo>
                  <a:close/>
                </a:path>
                <a:path w="1187450" h="1262379">
                  <a:moveTo>
                    <a:pt x="7985" y="895350"/>
                  </a:moveTo>
                  <a:lnTo>
                    <a:pt x="736" y="895350"/>
                  </a:lnTo>
                  <a:lnTo>
                    <a:pt x="659" y="933449"/>
                  </a:lnTo>
                  <a:lnTo>
                    <a:pt x="7946" y="933449"/>
                  </a:lnTo>
                  <a:lnTo>
                    <a:pt x="7985" y="895350"/>
                  </a:lnTo>
                  <a:close/>
                </a:path>
                <a:path w="1187450" h="1262379">
                  <a:moveTo>
                    <a:pt x="1185649" y="895350"/>
                  </a:moveTo>
                  <a:lnTo>
                    <a:pt x="1178024" y="895350"/>
                  </a:lnTo>
                  <a:lnTo>
                    <a:pt x="1177946" y="933449"/>
                  </a:lnTo>
                  <a:lnTo>
                    <a:pt x="1185573" y="933449"/>
                  </a:lnTo>
                  <a:lnTo>
                    <a:pt x="1185649" y="895350"/>
                  </a:lnTo>
                  <a:close/>
                </a:path>
                <a:path w="1187450" h="1262379">
                  <a:moveTo>
                    <a:pt x="7946" y="933450"/>
                  </a:moveTo>
                  <a:lnTo>
                    <a:pt x="659" y="933450"/>
                  </a:lnTo>
                  <a:lnTo>
                    <a:pt x="544" y="990599"/>
                  </a:lnTo>
                  <a:lnTo>
                    <a:pt x="7887" y="990599"/>
                  </a:lnTo>
                  <a:lnTo>
                    <a:pt x="7946" y="933450"/>
                  </a:lnTo>
                  <a:close/>
                </a:path>
                <a:path w="1187450" h="1262379">
                  <a:moveTo>
                    <a:pt x="1185573" y="933450"/>
                  </a:moveTo>
                  <a:lnTo>
                    <a:pt x="1177946" y="933450"/>
                  </a:lnTo>
                  <a:lnTo>
                    <a:pt x="1177830" y="990599"/>
                  </a:lnTo>
                  <a:lnTo>
                    <a:pt x="1185457" y="990599"/>
                  </a:lnTo>
                  <a:lnTo>
                    <a:pt x="1185573" y="933450"/>
                  </a:lnTo>
                  <a:close/>
                </a:path>
                <a:path w="1187450" h="1262379">
                  <a:moveTo>
                    <a:pt x="7887" y="990600"/>
                  </a:moveTo>
                  <a:lnTo>
                    <a:pt x="544" y="990600"/>
                  </a:lnTo>
                  <a:lnTo>
                    <a:pt x="416" y="1054100"/>
                  </a:lnTo>
                  <a:lnTo>
                    <a:pt x="7823" y="1054100"/>
                  </a:lnTo>
                  <a:lnTo>
                    <a:pt x="7887" y="990600"/>
                  </a:lnTo>
                  <a:close/>
                </a:path>
                <a:path w="1187450" h="1262379">
                  <a:moveTo>
                    <a:pt x="1185457" y="990600"/>
                  </a:moveTo>
                  <a:lnTo>
                    <a:pt x="1177830" y="990600"/>
                  </a:lnTo>
                  <a:lnTo>
                    <a:pt x="1177701" y="1054100"/>
                  </a:lnTo>
                  <a:lnTo>
                    <a:pt x="1185329" y="1054100"/>
                  </a:lnTo>
                  <a:lnTo>
                    <a:pt x="1185457" y="990600"/>
                  </a:lnTo>
                  <a:close/>
                </a:path>
                <a:path w="1187450" h="1262379">
                  <a:moveTo>
                    <a:pt x="1184920" y="1257299"/>
                  </a:moveTo>
                  <a:lnTo>
                    <a:pt x="7" y="1257299"/>
                  </a:lnTo>
                  <a:lnTo>
                    <a:pt x="0" y="1261109"/>
                  </a:lnTo>
                  <a:lnTo>
                    <a:pt x="1184910" y="1262380"/>
                  </a:lnTo>
                  <a:lnTo>
                    <a:pt x="1184920" y="1257299"/>
                  </a:lnTo>
                  <a:close/>
                </a:path>
                <a:path w="1187450" h="1262379">
                  <a:moveTo>
                    <a:pt x="7622" y="1250949"/>
                  </a:moveTo>
                  <a:lnTo>
                    <a:pt x="20" y="1250949"/>
                  </a:lnTo>
                  <a:lnTo>
                    <a:pt x="10" y="1256030"/>
                  </a:lnTo>
                  <a:lnTo>
                    <a:pt x="1177290" y="1256030"/>
                  </a:lnTo>
                  <a:lnTo>
                    <a:pt x="7620" y="1253490"/>
                  </a:lnTo>
                  <a:lnTo>
                    <a:pt x="7622" y="1250949"/>
                  </a:lnTo>
                  <a:close/>
                </a:path>
                <a:path w="1187450" h="1262379">
                  <a:moveTo>
                    <a:pt x="1184933" y="1250949"/>
                  </a:moveTo>
                  <a:lnTo>
                    <a:pt x="1177300" y="1250949"/>
                  </a:lnTo>
                  <a:lnTo>
                    <a:pt x="1177289" y="1256030"/>
                  </a:lnTo>
                  <a:lnTo>
                    <a:pt x="1184922" y="1256030"/>
                  </a:lnTo>
                  <a:lnTo>
                    <a:pt x="1184933" y="1250949"/>
                  </a:lnTo>
                  <a:close/>
                </a:path>
                <a:path w="1187450" h="1262379">
                  <a:moveTo>
                    <a:pt x="7629" y="1244599"/>
                  </a:moveTo>
                  <a:lnTo>
                    <a:pt x="33" y="1244599"/>
                  </a:lnTo>
                  <a:lnTo>
                    <a:pt x="23" y="1249680"/>
                  </a:lnTo>
                  <a:lnTo>
                    <a:pt x="7623" y="1249680"/>
                  </a:lnTo>
                  <a:lnTo>
                    <a:pt x="7629" y="1244599"/>
                  </a:lnTo>
                  <a:close/>
                </a:path>
                <a:path w="1187450" h="1262379">
                  <a:moveTo>
                    <a:pt x="1184945" y="1244599"/>
                  </a:moveTo>
                  <a:lnTo>
                    <a:pt x="1177313" y="1244599"/>
                  </a:lnTo>
                  <a:lnTo>
                    <a:pt x="1177302" y="1249680"/>
                  </a:lnTo>
                  <a:lnTo>
                    <a:pt x="1184935" y="1249680"/>
                  </a:lnTo>
                  <a:lnTo>
                    <a:pt x="1184945" y="1244599"/>
                  </a:lnTo>
                  <a:close/>
                </a:path>
                <a:path w="1187450" h="1262379">
                  <a:moveTo>
                    <a:pt x="7635" y="1238249"/>
                  </a:moveTo>
                  <a:lnTo>
                    <a:pt x="46" y="1238249"/>
                  </a:lnTo>
                  <a:lnTo>
                    <a:pt x="35" y="1243330"/>
                  </a:lnTo>
                  <a:lnTo>
                    <a:pt x="7630" y="1243330"/>
                  </a:lnTo>
                  <a:lnTo>
                    <a:pt x="7635" y="1238249"/>
                  </a:lnTo>
                  <a:close/>
                </a:path>
                <a:path w="1187450" h="1262379">
                  <a:moveTo>
                    <a:pt x="1184958" y="1238249"/>
                  </a:moveTo>
                  <a:lnTo>
                    <a:pt x="1177326" y="1238249"/>
                  </a:lnTo>
                  <a:lnTo>
                    <a:pt x="1177315" y="1243330"/>
                  </a:lnTo>
                  <a:lnTo>
                    <a:pt x="1184948" y="1243330"/>
                  </a:lnTo>
                  <a:lnTo>
                    <a:pt x="1184958" y="1238249"/>
                  </a:lnTo>
                  <a:close/>
                </a:path>
                <a:path w="1187450" h="1262379">
                  <a:moveTo>
                    <a:pt x="7642" y="1231899"/>
                  </a:moveTo>
                  <a:lnTo>
                    <a:pt x="58" y="1231899"/>
                  </a:lnTo>
                  <a:lnTo>
                    <a:pt x="48" y="1236980"/>
                  </a:lnTo>
                  <a:lnTo>
                    <a:pt x="7636" y="1236980"/>
                  </a:lnTo>
                  <a:lnTo>
                    <a:pt x="7642" y="1231899"/>
                  </a:lnTo>
                  <a:close/>
                </a:path>
                <a:path w="1187450" h="1262379">
                  <a:moveTo>
                    <a:pt x="1184971" y="1231899"/>
                  </a:moveTo>
                  <a:lnTo>
                    <a:pt x="1177339" y="1231899"/>
                  </a:lnTo>
                  <a:lnTo>
                    <a:pt x="1177328" y="1236980"/>
                  </a:lnTo>
                  <a:lnTo>
                    <a:pt x="1184961" y="1236980"/>
                  </a:lnTo>
                  <a:lnTo>
                    <a:pt x="1184971" y="1231899"/>
                  </a:lnTo>
                  <a:close/>
                </a:path>
                <a:path w="1187450" h="1262379">
                  <a:moveTo>
                    <a:pt x="7648" y="1225550"/>
                  </a:moveTo>
                  <a:lnTo>
                    <a:pt x="71" y="1225550"/>
                  </a:lnTo>
                  <a:lnTo>
                    <a:pt x="61" y="1230630"/>
                  </a:lnTo>
                  <a:lnTo>
                    <a:pt x="7643" y="1230630"/>
                  </a:lnTo>
                  <a:lnTo>
                    <a:pt x="7648" y="1225550"/>
                  </a:lnTo>
                  <a:close/>
                </a:path>
                <a:path w="1187450" h="1262379">
                  <a:moveTo>
                    <a:pt x="1184984" y="1225550"/>
                  </a:moveTo>
                  <a:lnTo>
                    <a:pt x="1177352" y="1225550"/>
                  </a:lnTo>
                  <a:lnTo>
                    <a:pt x="1177341" y="1230630"/>
                  </a:lnTo>
                  <a:lnTo>
                    <a:pt x="1184974" y="1230630"/>
                  </a:lnTo>
                  <a:lnTo>
                    <a:pt x="1184984" y="1225550"/>
                  </a:lnTo>
                  <a:close/>
                </a:path>
                <a:path w="1187450" h="1262379">
                  <a:moveTo>
                    <a:pt x="7654" y="1219200"/>
                  </a:moveTo>
                  <a:lnTo>
                    <a:pt x="84" y="1219200"/>
                  </a:lnTo>
                  <a:lnTo>
                    <a:pt x="74" y="1224280"/>
                  </a:lnTo>
                  <a:lnTo>
                    <a:pt x="7649" y="1224280"/>
                  </a:lnTo>
                  <a:lnTo>
                    <a:pt x="7654" y="1219200"/>
                  </a:lnTo>
                  <a:close/>
                </a:path>
                <a:path w="1187450" h="1262379">
                  <a:moveTo>
                    <a:pt x="1184997" y="1219200"/>
                  </a:moveTo>
                  <a:lnTo>
                    <a:pt x="1177365" y="1219200"/>
                  </a:lnTo>
                  <a:lnTo>
                    <a:pt x="1177354" y="1224280"/>
                  </a:lnTo>
                  <a:lnTo>
                    <a:pt x="1184986" y="1224280"/>
                  </a:lnTo>
                  <a:lnTo>
                    <a:pt x="1184997" y="1219200"/>
                  </a:lnTo>
                  <a:close/>
                </a:path>
                <a:path w="1187450" h="1262379">
                  <a:moveTo>
                    <a:pt x="7662" y="1211580"/>
                  </a:moveTo>
                  <a:lnTo>
                    <a:pt x="99" y="1211580"/>
                  </a:lnTo>
                  <a:lnTo>
                    <a:pt x="86" y="1217930"/>
                  </a:lnTo>
                  <a:lnTo>
                    <a:pt x="7656" y="1217930"/>
                  </a:lnTo>
                  <a:lnTo>
                    <a:pt x="7662" y="1211580"/>
                  </a:lnTo>
                  <a:close/>
                </a:path>
                <a:path w="1187450" h="1262379">
                  <a:moveTo>
                    <a:pt x="1185012" y="1211580"/>
                  </a:moveTo>
                  <a:lnTo>
                    <a:pt x="1177380" y="1211580"/>
                  </a:lnTo>
                  <a:lnTo>
                    <a:pt x="1177367" y="1217930"/>
                  </a:lnTo>
                  <a:lnTo>
                    <a:pt x="1184999" y="1217930"/>
                  </a:lnTo>
                  <a:lnTo>
                    <a:pt x="1185012" y="1211580"/>
                  </a:lnTo>
                  <a:close/>
                </a:path>
                <a:path w="1187450" h="1262379">
                  <a:moveTo>
                    <a:pt x="7667" y="1206499"/>
                  </a:moveTo>
                  <a:lnTo>
                    <a:pt x="109" y="1206499"/>
                  </a:lnTo>
                  <a:lnTo>
                    <a:pt x="102" y="1210309"/>
                  </a:lnTo>
                  <a:lnTo>
                    <a:pt x="7664" y="1210309"/>
                  </a:lnTo>
                  <a:lnTo>
                    <a:pt x="7667" y="1206499"/>
                  </a:lnTo>
                  <a:close/>
                </a:path>
                <a:path w="1187450" h="1262379">
                  <a:moveTo>
                    <a:pt x="1185022" y="1206499"/>
                  </a:moveTo>
                  <a:lnTo>
                    <a:pt x="1177390" y="1206499"/>
                  </a:lnTo>
                  <a:lnTo>
                    <a:pt x="1177383" y="1210309"/>
                  </a:lnTo>
                  <a:lnTo>
                    <a:pt x="1185014" y="1210309"/>
                  </a:lnTo>
                  <a:lnTo>
                    <a:pt x="1185022" y="1206499"/>
                  </a:lnTo>
                  <a:close/>
                </a:path>
                <a:path w="1187450" h="1262379">
                  <a:moveTo>
                    <a:pt x="7675" y="1198880"/>
                  </a:moveTo>
                  <a:lnTo>
                    <a:pt x="125" y="1198880"/>
                  </a:lnTo>
                  <a:lnTo>
                    <a:pt x="112" y="1205230"/>
                  </a:lnTo>
                  <a:lnTo>
                    <a:pt x="7669" y="1205230"/>
                  </a:lnTo>
                  <a:lnTo>
                    <a:pt x="7675" y="1198880"/>
                  </a:lnTo>
                  <a:close/>
                </a:path>
                <a:path w="1187450" h="1262379">
                  <a:moveTo>
                    <a:pt x="1185038" y="1198880"/>
                  </a:moveTo>
                  <a:lnTo>
                    <a:pt x="1177406" y="1198880"/>
                  </a:lnTo>
                  <a:lnTo>
                    <a:pt x="1177393" y="1205230"/>
                  </a:lnTo>
                  <a:lnTo>
                    <a:pt x="1185025" y="1205230"/>
                  </a:lnTo>
                  <a:lnTo>
                    <a:pt x="1185038" y="1198880"/>
                  </a:lnTo>
                  <a:close/>
                </a:path>
                <a:path w="1187450" h="1262379">
                  <a:moveTo>
                    <a:pt x="7680" y="1193799"/>
                  </a:moveTo>
                  <a:lnTo>
                    <a:pt x="135" y="1193799"/>
                  </a:lnTo>
                  <a:lnTo>
                    <a:pt x="127" y="1197609"/>
                  </a:lnTo>
                  <a:lnTo>
                    <a:pt x="7676" y="1197609"/>
                  </a:lnTo>
                  <a:lnTo>
                    <a:pt x="7680" y="1193799"/>
                  </a:lnTo>
                  <a:close/>
                </a:path>
                <a:path w="1187450" h="1262379">
                  <a:moveTo>
                    <a:pt x="1185048" y="1193799"/>
                  </a:moveTo>
                  <a:lnTo>
                    <a:pt x="1177416" y="1193799"/>
                  </a:lnTo>
                  <a:lnTo>
                    <a:pt x="1177408" y="1197609"/>
                  </a:lnTo>
                  <a:lnTo>
                    <a:pt x="1185040" y="1197609"/>
                  </a:lnTo>
                  <a:lnTo>
                    <a:pt x="1185048" y="1193799"/>
                  </a:lnTo>
                  <a:close/>
                </a:path>
                <a:path w="1187450" h="1262379">
                  <a:moveTo>
                    <a:pt x="7688" y="1186180"/>
                  </a:moveTo>
                  <a:lnTo>
                    <a:pt x="150" y="1186180"/>
                  </a:lnTo>
                  <a:lnTo>
                    <a:pt x="138" y="1192530"/>
                  </a:lnTo>
                  <a:lnTo>
                    <a:pt x="7682" y="1192530"/>
                  </a:lnTo>
                  <a:lnTo>
                    <a:pt x="7688" y="1186180"/>
                  </a:lnTo>
                  <a:close/>
                </a:path>
                <a:path w="1187450" h="1262379">
                  <a:moveTo>
                    <a:pt x="1185063" y="1186180"/>
                  </a:moveTo>
                  <a:lnTo>
                    <a:pt x="1177432" y="1186180"/>
                  </a:lnTo>
                  <a:lnTo>
                    <a:pt x="1177419" y="1192530"/>
                  </a:lnTo>
                  <a:lnTo>
                    <a:pt x="1185050" y="1192530"/>
                  </a:lnTo>
                  <a:lnTo>
                    <a:pt x="1185063" y="1186180"/>
                  </a:lnTo>
                  <a:close/>
                </a:path>
                <a:path w="1187450" h="1262379">
                  <a:moveTo>
                    <a:pt x="7693" y="1181100"/>
                  </a:moveTo>
                  <a:lnTo>
                    <a:pt x="161" y="1181100"/>
                  </a:lnTo>
                  <a:lnTo>
                    <a:pt x="153" y="1184909"/>
                  </a:lnTo>
                  <a:lnTo>
                    <a:pt x="7689" y="1184909"/>
                  </a:lnTo>
                  <a:lnTo>
                    <a:pt x="7693" y="1181100"/>
                  </a:lnTo>
                  <a:close/>
                </a:path>
                <a:path w="1187450" h="1262379">
                  <a:moveTo>
                    <a:pt x="1185073" y="1181100"/>
                  </a:moveTo>
                  <a:lnTo>
                    <a:pt x="1177442" y="1181100"/>
                  </a:lnTo>
                  <a:lnTo>
                    <a:pt x="1177434" y="1184909"/>
                  </a:lnTo>
                  <a:lnTo>
                    <a:pt x="1185066" y="1184909"/>
                  </a:lnTo>
                  <a:lnTo>
                    <a:pt x="1185073" y="1181100"/>
                  </a:lnTo>
                  <a:close/>
                </a:path>
                <a:path w="1187450" h="1262379">
                  <a:moveTo>
                    <a:pt x="7700" y="1174750"/>
                  </a:moveTo>
                  <a:lnTo>
                    <a:pt x="173" y="1174750"/>
                  </a:lnTo>
                  <a:lnTo>
                    <a:pt x="163" y="1179830"/>
                  </a:lnTo>
                  <a:lnTo>
                    <a:pt x="7695" y="1179830"/>
                  </a:lnTo>
                  <a:lnTo>
                    <a:pt x="7700" y="1174750"/>
                  </a:lnTo>
                  <a:close/>
                </a:path>
                <a:path w="1187450" h="1262379">
                  <a:moveTo>
                    <a:pt x="1185086" y="1174750"/>
                  </a:moveTo>
                  <a:lnTo>
                    <a:pt x="1177455" y="1174750"/>
                  </a:lnTo>
                  <a:lnTo>
                    <a:pt x="1177445" y="1179830"/>
                  </a:lnTo>
                  <a:lnTo>
                    <a:pt x="1185076" y="1179830"/>
                  </a:lnTo>
                  <a:lnTo>
                    <a:pt x="1185086" y="1174750"/>
                  </a:lnTo>
                  <a:close/>
                </a:path>
                <a:path w="1187450" h="1262379">
                  <a:moveTo>
                    <a:pt x="7706" y="1168399"/>
                  </a:moveTo>
                  <a:lnTo>
                    <a:pt x="186" y="1168399"/>
                  </a:lnTo>
                  <a:lnTo>
                    <a:pt x="176" y="1173480"/>
                  </a:lnTo>
                  <a:lnTo>
                    <a:pt x="7701" y="1173480"/>
                  </a:lnTo>
                  <a:lnTo>
                    <a:pt x="7706" y="1168399"/>
                  </a:lnTo>
                  <a:close/>
                </a:path>
                <a:path w="1187450" h="1262379">
                  <a:moveTo>
                    <a:pt x="1185099" y="1168399"/>
                  </a:moveTo>
                  <a:lnTo>
                    <a:pt x="1177468" y="1168399"/>
                  </a:lnTo>
                  <a:lnTo>
                    <a:pt x="1177458" y="1173480"/>
                  </a:lnTo>
                  <a:lnTo>
                    <a:pt x="1185089" y="1173480"/>
                  </a:lnTo>
                  <a:lnTo>
                    <a:pt x="1185099" y="1168399"/>
                  </a:lnTo>
                  <a:close/>
                </a:path>
                <a:path w="1187450" h="1262379">
                  <a:moveTo>
                    <a:pt x="7713" y="1162049"/>
                  </a:moveTo>
                  <a:lnTo>
                    <a:pt x="199" y="1162049"/>
                  </a:lnTo>
                  <a:lnTo>
                    <a:pt x="189" y="1167130"/>
                  </a:lnTo>
                  <a:lnTo>
                    <a:pt x="7708" y="1167130"/>
                  </a:lnTo>
                  <a:lnTo>
                    <a:pt x="7713" y="1162049"/>
                  </a:lnTo>
                  <a:close/>
                </a:path>
                <a:path w="1187450" h="1262379">
                  <a:moveTo>
                    <a:pt x="1185112" y="1162049"/>
                  </a:moveTo>
                  <a:lnTo>
                    <a:pt x="1177481" y="1162049"/>
                  </a:lnTo>
                  <a:lnTo>
                    <a:pt x="1177471" y="1167130"/>
                  </a:lnTo>
                  <a:lnTo>
                    <a:pt x="1185102" y="1167130"/>
                  </a:lnTo>
                  <a:lnTo>
                    <a:pt x="1185112" y="1162049"/>
                  </a:lnTo>
                  <a:close/>
                </a:path>
                <a:path w="1187450" h="1262379">
                  <a:moveTo>
                    <a:pt x="7719" y="1155699"/>
                  </a:moveTo>
                  <a:lnTo>
                    <a:pt x="212" y="1155699"/>
                  </a:lnTo>
                  <a:lnTo>
                    <a:pt x="202" y="1160780"/>
                  </a:lnTo>
                  <a:lnTo>
                    <a:pt x="7714" y="1160780"/>
                  </a:lnTo>
                  <a:lnTo>
                    <a:pt x="7719" y="1155699"/>
                  </a:lnTo>
                  <a:close/>
                </a:path>
                <a:path w="1187450" h="1262379">
                  <a:moveTo>
                    <a:pt x="1185125" y="1155699"/>
                  </a:moveTo>
                  <a:lnTo>
                    <a:pt x="1177494" y="1155699"/>
                  </a:lnTo>
                  <a:lnTo>
                    <a:pt x="1177483" y="1160780"/>
                  </a:lnTo>
                  <a:lnTo>
                    <a:pt x="1185114" y="1160780"/>
                  </a:lnTo>
                  <a:lnTo>
                    <a:pt x="1185125" y="1155699"/>
                  </a:lnTo>
                  <a:close/>
                </a:path>
                <a:path w="1187450" h="1262379">
                  <a:moveTo>
                    <a:pt x="7726" y="1149349"/>
                  </a:moveTo>
                  <a:lnTo>
                    <a:pt x="225" y="1149349"/>
                  </a:lnTo>
                  <a:lnTo>
                    <a:pt x="214" y="1154430"/>
                  </a:lnTo>
                  <a:lnTo>
                    <a:pt x="7720" y="1154430"/>
                  </a:lnTo>
                  <a:lnTo>
                    <a:pt x="7726" y="1149349"/>
                  </a:lnTo>
                  <a:close/>
                </a:path>
                <a:path w="1187450" h="1262379">
                  <a:moveTo>
                    <a:pt x="1185137" y="1149349"/>
                  </a:moveTo>
                  <a:lnTo>
                    <a:pt x="1177507" y="1149349"/>
                  </a:lnTo>
                  <a:lnTo>
                    <a:pt x="1177496" y="1154430"/>
                  </a:lnTo>
                  <a:lnTo>
                    <a:pt x="1185127" y="1154430"/>
                  </a:lnTo>
                  <a:lnTo>
                    <a:pt x="1185137" y="1149349"/>
                  </a:lnTo>
                  <a:close/>
                </a:path>
                <a:path w="1187450" h="1262379">
                  <a:moveTo>
                    <a:pt x="7745" y="1130299"/>
                  </a:moveTo>
                  <a:lnTo>
                    <a:pt x="263" y="1130299"/>
                  </a:lnTo>
                  <a:lnTo>
                    <a:pt x="227" y="1148080"/>
                  </a:lnTo>
                  <a:lnTo>
                    <a:pt x="7727" y="1148080"/>
                  </a:lnTo>
                  <a:lnTo>
                    <a:pt x="7745" y="1130299"/>
                  </a:lnTo>
                  <a:close/>
                </a:path>
                <a:path w="1187450" h="1262379">
                  <a:moveTo>
                    <a:pt x="1185176" y="1130299"/>
                  </a:moveTo>
                  <a:lnTo>
                    <a:pt x="1177546" y="1130299"/>
                  </a:lnTo>
                  <a:lnTo>
                    <a:pt x="1177509" y="1148080"/>
                  </a:lnTo>
                  <a:lnTo>
                    <a:pt x="1185140" y="1148080"/>
                  </a:lnTo>
                  <a:lnTo>
                    <a:pt x="1185176" y="1130299"/>
                  </a:lnTo>
                  <a:close/>
                </a:path>
                <a:path w="1187450" h="1262379">
                  <a:moveTo>
                    <a:pt x="7752" y="1123949"/>
                  </a:moveTo>
                  <a:lnTo>
                    <a:pt x="276" y="1123949"/>
                  </a:lnTo>
                  <a:lnTo>
                    <a:pt x="266" y="1129030"/>
                  </a:lnTo>
                  <a:lnTo>
                    <a:pt x="7746" y="1129030"/>
                  </a:lnTo>
                  <a:lnTo>
                    <a:pt x="7752" y="1123949"/>
                  </a:lnTo>
                  <a:close/>
                </a:path>
                <a:path w="1187450" h="1262379">
                  <a:moveTo>
                    <a:pt x="1185189" y="1123949"/>
                  </a:moveTo>
                  <a:lnTo>
                    <a:pt x="1177559" y="1123949"/>
                  </a:lnTo>
                  <a:lnTo>
                    <a:pt x="1177548" y="1129030"/>
                  </a:lnTo>
                  <a:lnTo>
                    <a:pt x="1185178" y="1129030"/>
                  </a:lnTo>
                  <a:lnTo>
                    <a:pt x="1185189" y="1123949"/>
                  </a:lnTo>
                  <a:close/>
                </a:path>
                <a:path w="1187450" h="1262379">
                  <a:moveTo>
                    <a:pt x="7758" y="1117599"/>
                  </a:moveTo>
                  <a:lnTo>
                    <a:pt x="289" y="1117599"/>
                  </a:lnTo>
                  <a:lnTo>
                    <a:pt x="278" y="1122680"/>
                  </a:lnTo>
                  <a:lnTo>
                    <a:pt x="7753" y="1122680"/>
                  </a:lnTo>
                  <a:lnTo>
                    <a:pt x="7758" y="1117599"/>
                  </a:lnTo>
                  <a:close/>
                </a:path>
                <a:path w="1187450" h="1262379">
                  <a:moveTo>
                    <a:pt x="1185201" y="1117599"/>
                  </a:moveTo>
                  <a:lnTo>
                    <a:pt x="1177571" y="1117599"/>
                  </a:lnTo>
                  <a:lnTo>
                    <a:pt x="1177561" y="1122680"/>
                  </a:lnTo>
                  <a:lnTo>
                    <a:pt x="1185191" y="1122680"/>
                  </a:lnTo>
                  <a:lnTo>
                    <a:pt x="1185201" y="1117599"/>
                  </a:lnTo>
                  <a:close/>
                </a:path>
                <a:path w="1187450" h="1262379">
                  <a:moveTo>
                    <a:pt x="7764" y="1111249"/>
                  </a:moveTo>
                  <a:lnTo>
                    <a:pt x="301" y="1111249"/>
                  </a:lnTo>
                  <a:lnTo>
                    <a:pt x="291" y="1116330"/>
                  </a:lnTo>
                  <a:lnTo>
                    <a:pt x="7759" y="1116330"/>
                  </a:lnTo>
                  <a:lnTo>
                    <a:pt x="7764" y="1111249"/>
                  </a:lnTo>
                  <a:close/>
                </a:path>
                <a:path w="1187450" h="1262379">
                  <a:moveTo>
                    <a:pt x="1185214" y="1111249"/>
                  </a:moveTo>
                  <a:lnTo>
                    <a:pt x="1177584" y="1111249"/>
                  </a:lnTo>
                  <a:lnTo>
                    <a:pt x="1177574" y="1116330"/>
                  </a:lnTo>
                  <a:lnTo>
                    <a:pt x="1185204" y="1116330"/>
                  </a:lnTo>
                  <a:lnTo>
                    <a:pt x="1185214" y="1111249"/>
                  </a:lnTo>
                  <a:close/>
                </a:path>
                <a:path w="1187450" h="1262379">
                  <a:moveTo>
                    <a:pt x="7784" y="1092199"/>
                  </a:moveTo>
                  <a:lnTo>
                    <a:pt x="340" y="1092199"/>
                  </a:lnTo>
                  <a:lnTo>
                    <a:pt x="304" y="1109980"/>
                  </a:lnTo>
                  <a:lnTo>
                    <a:pt x="7766" y="1109980"/>
                  </a:lnTo>
                  <a:lnTo>
                    <a:pt x="7784" y="1092199"/>
                  </a:lnTo>
                  <a:close/>
                </a:path>
                <a:path w="1187450" h="1262379">
                  <a:moveTo>
                    <a:pt x="1185253" y="1092199"/>
                  </a:moveTo>
                  <a:lnTo>
                    <a:pt x="1177623" y="1092199"/>
                  </a:lnTo>
                  <a:lnTo>
                    <a:pt x="1177587" y="1109980"/>
                  </a:lnTo>
                  <a:lnTo>
                    <a:pt x="1185217" y="1109980"/>
                  </a:lnTo>
                  <a:lnTo>
                    <a:pt x="1185253" y="1092199"/>
                  </a:lnTo>
                  <a:close/>
                </a:path>
                <a:path w="1187450" h="1262379">
                  <a:moveTo>
                    <a:pt x="7805" y="1071880"/>
                  </a:moveTo>
                  <a:lnTo>
                    <a:pt x="381" y="1071880"/>
                  </a:lnTo>
                  <a:lnTo>
                    <a:pt x="342" y="1090930"/>
                  </a:lnTo>
                  <a:lnTo>
                    <a:pt x="7785" y="1090930"/>
                  </a:lnTo>
                  <a:lnTo>
                    <a:pt x="7805" y="1071880"/>
                  </a:lnTo>
                  <a:close/>
                </a:path>
                <a:path w="1187450" h="1262379">
                  <a:moveTo>
                    <a:pt x="1185294" y="1071880"/>
                  </a:moveTo>
                  <a:lnTo>
                    <a:pt x="1177665" y="1071880"/>
                  </a:lnTo>
                  <a:lnTo>
                    <a:pt x="1177626" y="1090930"/>
                  </a:lnTo>
                  <a:lnTo>
                    <a:pt x="1185255" y="1090930"/>
                  </a:lnTo>
                  <a:lnTo>
                    <a:pt x="1185294" y="1071880"/>
                  </a:lnTo>
                  <a:close/>
                </a:path>
                <a:path w="1187450" h="1262379">
                  <a:moveTo>
                    <a:pt x="7818" y="1059180"/>
                  </a:moveTo>
                  <a:lnTo>
                    <a:pt x="406" y="1059180"/>
                  </a:lnTo>
                  <a:lnTo>
                    <a:pt x="383" y="1070609"/>
                  </a:lnTo>
                  <a:lnTo>
                    <a:pt x="7806" y="1070609"/>
                  </a:lnTo>
                  <a:lnTo>
                    <a:pt x="7818" y="1059180"/>
                  </a:lnTo>
                  <a:close/>
                </a:path>
                <a:path w="1187450" h="1262379">
                  <a:moveTo>
                    <a:pt x="1185319" y="1059180"/>
                  </a:moveTo>
                  <a:lnTo>
                    <a:pt x="1177690" y="1059180"/>
                  </a:lnTo>
                  <a:lnTo>
                    <a:pt x="1177667" y="1070609"/>
                  </a:lnTo>
                  <a:lnTo>
                    <a:pt x="1185296" y="1070609"/>
                  </a:lnTo>
                  <a:lnTo>
                    <a:pt x="1185319" y="1059180"/>
                  </a:lnTo>
                  <a:close/>
                </a:path>
                <a:path w="1187450" h="1262379">
                  <a:moveTo>
                    <a:pt x="7821" y="1055370"/>
                  </a:moveTo>
                  <a:lnTo>
                    <a:pt x="414" y="1055370"/>
                  </a:lnTo>
                  <a:lnTo>
                    <a:pt x="409" y="1057909"/>
                  </a:lnTo>
                  <a:lnTo>
                    <a:pt x="7819" y="1057909"/>
                  </a:lnTo>
                  <a:lnTo>
                    <a:pt x="7821" y="1055370"/>
                  </a:lnTo>
                  <a:close/>
                </a:path>
                <a:path w="1187450" h="1262379">
                  <a:moveTo>
                    <a:pt x="1185327" y="1055370"/>
                  </a:moveTo>
                  <a:lnTo>
                    <a:pt x="1177698" y="1055370"/>
                  </a:lnTo>
                  <a:lnTo>
                    <a:pt x="1177693" y="1057909"/>
                  </a:lnTo>
                  <a:lnTo>
                    <a:pt x="1185322" y="1057909"/>
                  </a:lnTo>
                  <a:lnTo>
                    <a:pt x="1185327" y="1055370"/>
                  </a:lnTo>
                  <a:close/>
                </a:path>
              </a:pathLst>
            </a:custGeom>
            <a:solidFill>
              <a:srgbClr val="8047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3643338" y="5167629"/>
              <a:ext cx="1171575" cy="275590"/>
            </a:xfrm>
            <a:custGeom>
              <a:avLst/>
              <a:gdLst/>
              <a:ahLst/>
              <a:cxnLst/>
              <a:rect l="l" t="t" r="r" b="b"/>
              <a:pathLst>
                <a:path w="1171575" h="275589">
                  <a:moveTo>
                    <a:pt x="7378" y="264287"/>
                  </a:moveTo>
                  <a:lnTo>
                    <a:pt x="12" y="264287"/>
                  </a:lnTo>
                  <a:lnTo>
                    <a:pt x="0" y="275590"/>
                  </a:lnTo>
                  <a:lnTo>
                    <a:pt x="7353" y="275590"/>
                  </a:lnTo>
                  <a:lnTo>
                    <a:pt x="7378" y="264287"/>
                  </a:lnTo>
                  <a:close/>
                </a:path>
                <a:path w="1171575" h="275589">
                  <a:moveTo>
                    <a:pt x="7391" y="257937"/>
                  </a:moveTo>
                  <a:lnTo>
                    <a:pt x="25" y="257937"/>
                  </a:lnTo>
                  <a:lnTo>
                    <a:pt x="12" y="264172"/>
                  </a:lnTo>
                  <a:lnTo>
                    <a:pt x="7378" y="264160"/>
                  </a:lnTo>
                  <a:lnTo>
                    <a:pt x="7391" y="257937"/>
                  </a:lnTo>
                  <a:close/>
                </a:path>
                <a:path w="1171575" h="275589">
                  <a:moveTo>
                    <a:pt x="7404" y="252857"/>
                  </a:moveTo>
                  <a:lnTo>
                    <a:pt x="25" y="252857"/>
                  </a:lnTo>
                  <a:lnTo>
                    <a:pt x="25" y="257822"/>
                  </a:lnTo>
                  <a:lnTo>
                    <a:pt x="7391" y="257822"/>
                  </a:lnTo>
                  <a:lnTo>
                    <a:pt x="7404" y="252857"/>
                  </a:lnTo>
                  <a:close/>
                </a:path>
                <a:path w="1171575" h="275589">
                  <a:moveTo>
                    <a:pt x="7442" y="233807"/>
                  </a:moveTo>
                  <a:lnTo>
                    <a:pt x="50" y="233807"/>
                  </a:lnTo>
                  <a:lnTo>
                    <a:pt x="38" y="243840"/>
                  </a:lnTo>
                  <a:lnTo>
                    <a:pt x="7416" y="243840"/>
                  </a:lnTo>
                  <a:lnTo>
                    <a:pt x="7442" y="233807"/>
                  </a:lnTo>
                  <a:close/>
                </a:path>
                <a:path w="1171575" h="275589">
                  <a:moveTo>
                    <a:pt x="7442" y="231267"/>
                  </a:moveTo>
                  <a:lnTo>
                    <a:pt x="50" y="231267"/>
                  </a:lnTo>
                  <a:lnTo>
                    <a:pt x="50" y="233692"/>
                  </a:lnTo>
                  <a:lnTo>
                    <a:pt x="7442" y="233692"/>
                  </a:lnTo>
                  <a:lnTo>
                    <a:pt x="7442" y="231267"/>
                  </a:lnTo>
                  <a:close/>
                </a:path>
                <a:path w="1171575" h="275589">
                  <a:moveTo>
                    <a:pt x="7632" y="138557"/>
                  </a:moveTo>
                  <a:lnTo>
                    <a:pt x="139" y="138557"/>
                  </a:lnTo>
                  <a:lnTo>
                    <a:pt x="127" y="161290"/>
                  </a:lnTo>
                  <a:lnTo>
                    <a:pt x="7581" y="161290"/>
                  </a:lnTo>
                  <a:lnTo>
                    <a:pt x="7632" y="138557"/>
                  </a:lnTo>
                  <a:close/>
                </a:path>
                <a:path w="1171575" h="275589">
                  <a:moveTo>
                    <a:pt x="7632" y="136017"/>
                  </a:moveTo>
                  <a:lnTo>
                    <a:pt x="152" y="136017"/>
                  </a:lnTo>
                  <a:lnTo>
                    <a:pt x="139" y="138430"/>
                  </a:lnTo>
                  <a:lnTo>
                    <a:pt x="7632" y="138442"/>
                  </a:lnTo>
                  <a:lnTo>
                    <a:pt x="7632" y="136017"/>
                  </a:lnTo>
                  <a:close/>
                </a:path>
                <a:path w="1171575" h="275589">
                  <a:moveTo>
                    <a:pt x="7670" y="118237"/>
                  </a:moveTo>
                  <a:lnTo>
                    <a:pt x="165" y="118237"/>
                  </a:lnTo>
                  <a:lnTo>
                    <a:pt x="165" y="120662"/>
                  </a:lnTo>
                  <a:lnTo>
                    <a:pt x="7670" y="120662"/>
                  </a:lnTo>
                  <a:lnTo>
                    <a:pt x="7670" y="118237"/>
                  </a:lnTo>
                  <a:close/>
                </a:path>
                <a:path w="1171575" h="275589">
                  <a:moveTo>
                    <a:pt x="7683" y="114427"/>
                  </a:moveTo>
                  <a:lnTo>
                    <a:pt x="165" y="114427"/>
                  </a:lnTo>
                  <a:lnTo>
                    <a:pt x="165" y="118122"/>
                  </a:lnTo>
                  <a:lnTo>
                    <a:pt x="7670" y="118122"/>
                  </a:lnTo>
                  <a:lnTo>
                    <a:pt x="7683" y="114427"/>
                  </a:lnTo>
                  <a:close/>
                </a:path>
                <a:path w="1171575" h="275589">
                  <a:moveTo>
                    <a:pt x="7759" y="78752"/>
                  </a:moveTo>
                  <a:lnTo>
                    <a:pt x="203" y="78752"/>
                  </a:lnTo>
                  <a:lnTo>
                    <a:pt x="190" y="91440"/>
                  </a:lnTo>
                  <a:lnTo>
                    <a:pt x="7734" y="91440"/>
                  </a:lnTo>
                  <a:lnTo>
                    <a:pt x="7759" y="78752"/>
                  </a:lnTo>
                  <a:close/>
                </a:path>
                <a:path w="1171575" h="275589">
                  <a:moveTo>
                    <a:pt x="7797" y="60972"/>
                  </a:moveTo>
                  <a:lnTo>
                    <a:pt x="228" y="60972"/>
                  </a:lnTo>
                  <a:lnTo>
                    <a:pt x="203" y="78740"/>
                  </a:lnTo>
                  <a:lnTo>
                    <a:pt x="7759" y="78740"/>
                  </a:lnTo>
                  <a:lnTo>
                    <a:pt x="7797" y="60972"/>
                  </a:lnTo>
                  <a:close/>
                </a:path>
                <a:path w="1171575" h="275589">
                  <a:moveTo>
                    <a:pt x="7810" y="54622"/>
                  </a:moveTo>
                  <a:lnTo>
                    <a:pt x="228" y="54622"/>
                  </a:lnTo>
                  <a:lnTo>
                    <a:pt x="228" y="60960"/>
                  </a:lnTo>
                  <a:lnTo>
                    <a:pt x="7797" y="60960"/>
                  </a:lnTo>
                  <a:lnTo>
                    <a:pt x="7810" y="54622"/>
                  </a:lnTo>
                  <a:close/>
                </a:path>
                <a:path w="1171575" h="275589">
                  <a:moveTo>
                    <a:pt x="7823" y="48272"/>
                  </a:moveTo>
                  <a:lnTo>
                    <a:pt x="241" y="48272"/>
                  </a:lnTo>
                  <a:lnTo>
                    <a:pt x="228" y="54610"/>
                  </a:lnTo>
                  <a:lnTo>
                    <a:pt x="7810" y="54610"/>
                  </a:lnTo>
                  <a:lnTo>
                    <a:pt x="7823" y="48272"/>
                  </a:lnTo>
                  <a:close/>
                </a:path>
                <a:path w="1171575" h="275589">
                  <a:moveTo>
                    <a:pt x="7835" y="41922"/>
                  </a:moveTo>
                  <a:lnTo>
                    <a:pt x="241" y="41922"/>
                  </a:lnTo>
                  <a:lnTo>
                    <a:pt x="241" y="48260"/>
                  </a:lnTo>
                  <a:lnTo>
                    <a:pt x="7823" y="48260"/>
                  </a:lnTo>
                  <a:lnTo>
                    <a:pt x="7835" y="41922"/>
                  </a:lnTo>
                  <a:close/>
                </a:path>
                <a:path w="1171575" h="275589">
                  <a:moveTo>
                    <a:pt x="7848" y="35572"/>
                  </a:moveTo>
                  <a:lnTo>
                    <a:pt x="254" y="35572"/>
                  </a:lnTo>
                  <a:lnTo>
                    <a:pt x="241" y="41910"/>
                  </a:lnTo>
                  <a:lnTo>
                    <a:pt x="7835" y="41910"/>
                  </a:lnTo>
                  <a:lnTo>
                    <a:pt x="7848" y="35572"/>
                  </a:lnTo>
                  <a:close/>
                </a:path>
                <a:path w="1171575" h="275589">
                  <a:moveTo>
                    <a:pt x="7861" y="29222"/>
                  </a:moveTo>
                  <a:lnTo>
                    <a:pt x="254" y="29222"/>
                  </a:lnTo>
                  <a:lnTo>
                    <a:pt x="254" y="35560"/>
                  </a:lnTo>
                  <a:lnTo>
                    <a:pt x="7848" y="35560"/>
                  </a:lnTo>
                  <a:lnTo>
                    <a:pt x="7861" y="29222"/>
                  </a:lnTo>
                  <a:close/>
                </a:path>
                <a:path w="1171575" h="275589">
                  <a:moveTo>
                    <a:pt x="7874" y="22872"/>
                  </a:moveTo>
                  <a:lnTo>
                    <a:pt x="266" y="22872"/>
                  </a:lnTo>
                  <a:lnTo>
                    <a:pt x="254" y="29210"/>
                  </a:lnTo>
                  <a:lnTo>
                    <a:pt x="7861" y="29210"/>
                  </a:lnTo>
                  <a:lnTo>
                    <a:pt x="7874" y="22872"/>
                  </a:lnTo>
                  <a:close/>
                </a:path>
                <a:path w="1171575" h="275589">
                  <a:moveTo>
                    <a:pt x="7886" y="16522"/>
                  </a:moveTo>
                  <a:lnTo>
                    <a:pt x="266" y="16522"/>
                  </a:lnTo>
                  <a:lnTo>
                    <a:pt x="266" y="22860"/>
                  </a:lnTo>
                  <a:lnTo>
                    <a:pt x="7874" y="22860"/>
                  </a:lnTo>
                  <a:lnTo>
                    <a:pt x="7886" y="16522"/>
                  </a:lnTo>
                  <a:close/>
                </a:path>
                <a:path w="1171575" h="275589">
                  <a:moveTo>
                    <a:pt x="1163345" y="257937"/>
                  </a:moveTo>
                  <a:lnTo>
                    <a:pt x="7391" y="257822"/>
                  </a:lnTo>
                  <a:lnTo>
                    <a:pt x="1163345" y="257937"/>
                  </a:lnTo>
                  <a:close/>
                </a:path>
                <a:path w="1171575" h="275589">
                  <a:moveTo>
                    <a:pt x="1163358" y="247777"/>
                  </a:moveTo>
                  <a:lnTo>
                    <a:pt x="7404" y="247662"/>
                  </a:lnTo>
                  <a:lnTo>
                    <a:pt x="7416" y="243967"/>
                  </a:lnTo>
                  <a:lnTo>
                    <a:pt x="38" y="243967"/>
                  </a:lnTo>
                  <a:lnTo>
                    <a:pt x="38" y="247650"/>
                  </a:lnTo>
                  <a:lnTo>
                    <a:pt x="25" y="252730"/>
                  </a:lnTo>
                  <a:lnTo>
                    <a:pt x="7404" y="252730"/>
                  </a:lnTo>
                  <a:lnTo>
                    <a:pt x="7404" y="247777"/>
                  </a:lnTo>
                  <a:lnTo>
                    <a:pt x="1163358" y="247777"/>
                  </a:lnTo>
                  <a:close/>
                </a:path>
                <a:path w="1171575" h="275589">
                  <a:moveTo>
                    <a:pt x="1163358" y="243967"/>
                  </a:moveTo>
                  <a:lnTo>
                    <a:pt x="7416" y="243840"/>
                  </a:lnTo>
                  <a:lnTo>
                    <a:pt x="7416" y="243967"/>
                  </a:lnTo>
                  <a:lnTo>
                    <a:pt x="1163358" y="243967"/>
                  </a:lnTo>
                  <a:close/>
                </a:path>
                <a:path w="1171575" h="275589">
                  <a:moveTo>
                    <a:pt x="1163370" y="233807"/>
                  </a:moveTo>
                  <a:lnTo>
                    <a:pt x="7442" y="233692"/>
                  </a:lnTo>
                  <a:lnTo>
                    <a:pt x="1163370" y="233807"/>
                  </a:lnTo>
                  <a:close/>
                </a:path>
                <a:path w="1171575" h="275589">
                  <a:moveTo>
                    <a:pt x="1163447" y="158877"/>
                  </a:moveTo>
                  <a:lnTo>
                    <a:pt x="7594" y="158762"/>
                  </a:lnTo>
                  <a:lnTo>
                    <a:pt x="1163447" y="158877"/>
                  </a:lnTo>
                  <a:close/>
                </a:path>
                <a:path w="1171575" h="275589">
                  <a:moveTo>
                    <a:pt x="1163459" y="147447"/>
                  </a:moveTo>
                  <a:lnTo>
                    <a:pt x="7620" y="147332"/>
                  </a:lnTo>
                  <a:lnTo>
                    <a:pt x="1163459" y="147447"/>
                  </a:lnTo>
                  <a:close/>
                </a:path>
                <a:path w="1171575" h="275589">
                  <a:moveTo>
                    <a:pt x="1163472" y="138557"/>
                  </a:moveTo>
                  <a:lnTo>
                    <a:pt x="7632" y="138442"/>
                  </a:lnTo>
                  <a:lnTo>
                    <a:pt x="1163472" y="138557"/>
                  </a:lnTo>
                  <a:close/>
                </a:path>
                <a:path w="1171575" h="275589">
                  <a:moveTo>
                    <a:pt x="1163472" y="132207"/>
                  </a:moveTo>
                  <a:lnTo>
                    <a:pt x="7645" y="132092"/>
                  </a:lnTo>
                  <a:lnTo>
                    <a:pt x="7645" y="127000"/>
                  </a:lnTo>
                  <a:lnTo>
                    <a:pt x="7658" y="123190"/>
                  </a:lnTo>
                  <a:lnTo>
                    <a:pt x="7670" y="120777"/>
                  </a:lnTo>
                  <a:lnTo>
                    <a:pt x="165" y="120777"/>
                  </a:lnTo>
                  <a:lnTo>
                    <a:pt x="165" y="123190"/>
                  </a:lnTo>
                  <a:lnTo>
                    <a:pt x="152" y="127000"/>
                  </a:lnTo>
                  <a:lnTo>
                    <a:pt x="152" y="135890"/>
                  </a:lnTo>
                  <a:lnTo>
                    <a:pt x="7632" y="135890"/>
                  </a:lnTo>
                  <a:lnTo>
                    <a:pt x="7632" y="136017"/>
                  </a:lnTo>
                  <a:lnTo>
                    <a:pt x="1163472" y="135890"/>
                  </a:lnTo>
                  <a:lnTo>
                    <a:pt x="7645" y="135890"/>
                  </a:lnTo>
                  <a:lnTo>
                    <a:pt x="7645" y="132207"/>
                  </a:lnTo>
                  <a:lnTo>
                    <a:pt x="1163472" y="132207"/>
                  </a:lnTo>
                  <a:close/>
                </a:path>
                <a:path w="1171575" h="275589">
                  <a:moveTo>
                    <a:pt x="1163485" y="120777"/>
                  </a:moveTo>
                  <a:lnTo>
                    <a:pt x="7670" y="120662"/>
                  </a:lnTo>
                  <a:lnTo>
                    <a:pt x="1163485" y="120777"/>
                  </a:lnTo>
                  <a:close/>
                </a:path>
                <a:path w="1171575" h="275589">
                  <a:moveTo>
                    <a:pt x="1163497" y="118237"/>
                  </a:moveTo>
                  <a:lnTo>
                    <a:pt x="7670" y="118122"/>
                  </a:lnTo>
                  <a:lnTo>
                    <a:pt x="1163497" y="118237"/>
                  </a:lnTo>
                  <a:close/>
                </a:path>
                <a:path w="1171575" h="275589">
                  <a:moveTo>
                    <a:pt x="1163510" y="94107"/>
                  </a:moveTo>
                  <a:lnTo>
                    <a:pt x="7721" y="94005"/>
                  </a:lnTo>
                  <a:lnTo>
                    <a:pt x="7734" y="91567"/>
                  </a:lnTo>
                  <a:lnTo>
                    <a:pt x="190" y="91567"/>
                  </a:lnTo>
                  <a:lnTo>
                    <a:pt x="165" y="114312"/>
                  </a:lnTo>
                  <a:lnTo>
                    <a:pt x="7683" y="114300"/>
                  </a:lnTo>
                  <a:lnTo>
                    <a:pt x="7721" y="94107"/>
                  </a:lnTo>
                  <a:lnTo>
                    <a:pt x="1163510" y="94107"/>
                  </a:lnTo>
                  <a:close/>
                </a:path>
                <a:path w="1171575" h="275589">
                  <a:moveTo>
                    <a:pt x="1170736" y="243967"/>
                  </a:moveTo>
                  <a:lnTo>
                    <a:pt x="1163358" y="243967"/>
                  </a:lnTo>
                  <a:lnTo>
                    <a:pt x="1163358" y="247777"/>
                  </a:lnTo>
                  <a:lnTo>
                    <a:pt x="1163358" y="252857"/>
                  </a:lnTo>
                  <a:lnTo>
                    <a:pt x="1163345" y="257937"/>
                  </a:lnTo>
                  <a:lnTo>
                    <a:pt x="1163345" y="264287"/>
                  </a:lnTo>
                  <a:lnTo>
                    <a:pt x="1163332" y="275590"/>
                  </a:lnTo>
                  <a:lnTo>
                    <a:pt x="1170673" y="275590"/>
                  </a:lnTo>
                  <a:lnTo>
                    <a:pt x="1170686" y="264287"/>
                  </a:lnTo>
                  <a:lnTo>
                    <a:pt x="1170698" y="257937"/>
                  </a:lnTo>
                  <a:lnTo>
                    <a:pt x="1170711" y="252857"/>
                  </a:lnTo>
                  <a:lnTo>
                    <a:pt x="1170724" y="247777"/>
                  </a:lnTo>
                  <a:lnTo>
                    <a:pt x="1170736" y="243967"/>
                  </a:lnTo>
                  <a:close/>
                </a:path>
                <a:path w="1171575" h="275589">
                  <a:moveTo>
                    <a:pt x="1170762" y="231140"/>
                  </a:moveTo>
                  <a:lnTo>
                    <a:pt x="1163370" y="231152"/>
                  </a:lnTo>
                  <a:lnTo>
                    <a:pt x="1163370" y="233807"/>
                  </a:lnTo>
                  <a:lnTo>
                    <a:pt x="1163358" y="243840"/>
                  </a:lnTo>
                  <a:lnTo>
                    <a:pt x="1170736" y="243840"/>
                  </a:lnTo>
                  <a:lnTo>
                    <a:pt x="1170749" y="233807"/>
                  </a:lnTo>
                  <a:lnTo>
                    <a:pt x="1170762" y="231140"/>
                  </a:lnTo>
                  <a:close/>
                </a:path>
                <a:path w="1171575" h="275589">
                  <a:moveTo>
                    <a:pt x="1170952" y="135890"/>
                  </a:moveTo>
                  <a:lnTo>
                    <a:pt x="1163472" y="135902"/>
                  </a:lnTo>
                  <a:lnTo>
                    <a:pt x="1163472" y="138557"/>
                  </a:lnTo>
                  <a:lnTo>
                    <a:pt x="1163459" y="147447"/>
                  </a:lnTo>
                  <a:lnTo>
                    <a:pt x="1163447" y="158877"/>
                  </a:lnTo>
                  <a:lnTo>
                    <a:pt x="1163447" y="161290"/>
                  </a:lnTo>
                  <a:lnTo>
                    <a:pt x="1170901" y="161290"/>
                  </a:lnTo>
                  <a:lnTo>
                    <a:pt x="1170952" y="138557"/>
                  </a:lnTo>
                  <a:lnTo>
                    <a:pt x="1170952" y="135890"/>
                  </a:lnTo>
                  <a:close/>
                </a:path>
                <a:path w="1171575" h="275589">
                  <a:moveTo>
                    <a:pt x="1170978" y="123317"/>
                  </a:moveTo>
                  <a:lnTo>
                    <a:pt x="1163485" y="123317"/>
                  </a:lnTo>
                  <a:lnTo>
                    <a:pt x="1163472" y="132207"/>
                  </a:lnTo>
                  <a:lnTo>
                    <a:pt x="1163472" y="135890"/>
                  </a:lnTo>
                  <a:lnTo>
                    <a:pt x="1170952" y="135890"/>
                  </a:lnTo>
                  <a:lnTo>
                    <a:pt x="1170978" y="123317"/>
                  </a:lnTo>
                  <a:close/>
                </a:path>
                <a:path w="1171575" h="275589">
                  <a:moveTo>
                    <a:pt x="1171041" y="91567"/>
                  </a:moveTo>
                  <a:lnTo>
                    <a:pt x="1163523" y="91567"/>
                  </a:lnTo>
                  <a:lnTo>
                    <a:pt x="1163510" y="94107"/>
                  </a:lnTo>
                  <a:lnTo>
                    <a:pt x="1163497" y="114427"/>
                  </a:lnTo>
                  <a:lnTo>
                    <a:pt x="1163497" y="118237"/>
                  </a:lnTo>
                  <a:lnTo>
                    <a:pt x="1163485" y="120777"/>
                  </a:lnTo>
                  <a:lnTo>
                    <a:pt x="1163485" y="123190"/>
                  </a:lnTo>
                  <a:lnTo>
                    <a:pt x="1170978" y="123190"/>
                  </a:lnTo>
                  <a:lnTo>
                    <a:pt x="1170978" y="120777"/>
                  </a:lnTo>
                  <a:lnTo>
                    <a:pt x="1170990" y="118237"/>
                  </a:lnTo>
                  <a:lnTo>
                    <a:pt x="1170990" y="114427"/>
                  </a:lnTo>
                  <a:lnTo>
                    <a:pt x="1171041" y="91567"/>
                  </a:lnTo>
                  <a:close/>
                </a:path>
                <a:path w="1171575" h="275589">
                  <a:moveTo>
                    <a:pt x="1171067" y="78752"/>
                  </a:moveTo>
                  <a:lnTo>
                    <a:pt x="1163535" y="78752"/>
                  </a:lnTo>
                  <a:lnTo>
                    <a:pt x="1163523" y="91440"/>
                  </a:lnTo>
                  <a:lnTo>
                    <a:pt x="1171041" y="91440"/>
                  </a:lnTo>
                  <a:lnTo>
                    <a:pt x="1171067" y="78752"/>
                  </a:lnTo>
                  <a:close/>
                </a:path>
                <a:path w="1171575" h="275589">
                  <a:moveTo>
                    <a:pt x="1171105" y="60972"/>
                  </a:moveTo>
                  <a:lnTo>
                    <a:pt x="1163548" y="60972"/>
                  </a:lnTo>
                  <a:lnTo>
                    <a:pt x="1163535" y="78740"/>
                  </a:lnTo>
                  <a:lnTo>
                    <a:pt x="1171067" y="78740"/>
                  </a:lnTo>
                  <a:lnTo>
                    <a:pt x="1171105" y="60972"/>
                  </a:lnTo>
                  <a:close/>
                </a:path>
                <a:path w="1171575" h="275589">
                  <a:moveTo>
                    <a:pt x="1171117" y="54622"/>
                  </a:moveTo>
                  <a:lnTo>
                    <a:pt x="1163561" y="54622"/>
                  </a:lnTo>
                  <a:lnTo>
                    <a:pt x="1163548" y="60960"/>
                  </a:lnTo>
                  <a:lnTo>
                    <a:pt x="1171105" y="60960"/>
                  </a:lnTo>
                  <a:lnTo>
                    <a:pt x="1171117" y="54622"/>
                  </a:lnTo>
                  <a:close/>
                </a:path>
                <a:path w="1171575" h="275589">
                  <a:moveTo>
                    <a:pt x="1171130" y="48272"/>
                  </a:moveTo>
                  <a:lnTo>
                    <a:pt x="1163561" y="48272"/>
                  </a:lnTo>
                  <a:lnTo>
                    <a:pt x="1163561" y="54610"/>
                  </a:lnTo>
                  <a:lnTo>
                    <a:pt x="1171117" y="54610"/>
                  </a:lnTo>
                  <a:lnTo>
                    <a:pt x="1171130" y="48272"/>
                  </a:lnTo>
                  <a:close/>
                </a:path>
                <a:path w="1171575" h="275589">
                  <a:moveTo>
                    <a:pt x="1171143" y="41922"/>
                  </a:moveTo>
                  <a:lnTo>
                    <a:pt x="1163574" y="41922"/>
                  </a:lnTo>
                  <a:lnTo>
                    <a:pt x="1163561" y="48260"/>
                  </a:lnTo>
                  <a:lnTo>
                    <a:pt x="1171130" y="48260"/>
                  </a:lnTo>
                  <a:lnTo>
                    <a:pt x="1171143" y="41922"/>
                  </a:lnTo>
                  <a:close/>
                </a:path>
                <a:path w="1171575" h="275589">
                  <a:moveTo>
                    <a:pt x="1171155" y="35572"/>
                  </a:moveTo>
                  <a:lnTo>
                    <a:pt x="1163574" y="35572"/>
                  </a:lnTo>
                  <a:lnTo>
                    <a:pt x="1163574" y="41910"/>
                  </a:lnTo>
                  <a:lnTo>
                    <a:pt x="1171143" y="41910"/>
                  </a:lnTo>
                  <a:lnTo>
                    <a:pt x="1171155" y="35572"/>
                  </a:lnTo>
                  <a:close/>
                </a:path>
                <a:path w="1171575" h="275589">
                  <a:moveTo>
                    <a:pt x="1171168" y="29222"/>
                  </a:moveTo>
                  <a:lnTo>
                    <a:pt x="1163586" y="29222"/>
                  </a:lnTo>
                  <a:lnTo>
                    <a:pt x="1163574" y="35560"/>
                  </a:lnTo>
                  <a:lnTo>
                    <a:pt x="1171155" y="35560"/>
                  </a:lnTo>
                  <a:lnTo>
                    <a:pt x="1171168" y="29222"/>
                  </a:lnTo>
                  <a:close/>
                </a:path>
                <a:path w="1171575" h="275589">
                  <a:moveTo>
                    <a:pt x="1171181" y="22872"/>
                  </a:moveTo>
                  <a:lnTo>
                    <a:pt x="1163586" y="22872"/>
                  </a:lnTo>
                  <a:lnTo>
                    <a:pt x="1163586" y="29210"/>
                  </a:lnTo>
                  <a:lnTo>
                    <a:pt x="1171168" y="29210"/>
                  </a:lnTo>
                  <a:lnTo>
                    <a:pt x="1171181" y="22872"/>
                  </a:lnTo>
                  <a:close/>
                </a:path>
                <a:path w="1171575" h="275589">
                  <a:moveTo>
                    <a:pt x="1171194" y="16522"/>
                  </a:moveTo>
                  <a:lnTo>
                    <a:pt x="1163599" y="16522"/>
                  </a:lnTo>
                  <a:lnTo>
                    <a:pt x="1163586" y="22860"/>
                  </a:lnTo>
                  <a:lnTo>
                    <a:pt x="1171181" y="22860"/>
                  </a:lnTo>
                  <a:lnTo>
                    <a:pt x="1171194" y="16522"/>
                  </a:lnTo>
                  <a:close/>
                </a:path>
                <a:path w="1171575" h="275589">
                  <a:moveTo>
                    <a:pt x="1171219" y="1270"/>
                  </a:moveTo>
                  <a:lnTo>
                    <a:pt x="585749" y="1270"/>
                  </a:lnTo>
                  <a:lnTo>
                    <a:pt x="585749" y="0"/>
                  </a:lnTo>
                  <a:lnTo>
                    <a:pt x="279" y="0"/>
                  </a:lnTo>
                  <a:lnTo>
                    <a:pt x="279" y="1270"/>
                  </a:lnTo>
                  <a:lnTo>
                    <a:pt x="279" y="6350"/>
                  </a:lnTo>
                  <a:lnTo>
                    <a:pt x="279" y="16510"/>
                  </a:lnTo>
                  <a:lnTo>
                    <a:pt x="7899" y="16510"/>
                  </a:lnTo>
                  <a:lnTo>
                    <a:pt x="7899" y="6350"/>
                  </a:lnTo>
                  <a:lnTo>
                    <a:pt x="585762" y="6350"/>
                  </a:lnTo>
                  <a:lnTo>
                    <a:pt x="585762" y="8890"/>
                  </a:lnTo>
                  <a:lnTo>
                    <a:pt x="1163599" y="8890"/>
                  </a:lnTo>
                  <a:lnTo>
                    <a:pt x="1163599" y="16510"/>
                  </a:lnTo>
                  <a:lnTo>
                    <a:pt x="1171206" y="16510"/>
                  </a:lnTo>
                  <a:lnTo>
                    <a:pt x="1171206" y="8890"/>
                  </a:lnTo>
                  <a:lnTo>
                    <a:pt x="1171206" y="6350"/>
                  </a:lnTo>
                  <a:lnTo>
                    <a:pt x="1171219" y="1270"/>
                  </a:lnTo>
                  <a:close/>
                </a:path>
              </a:pathLst>
            </a:custGeom>
            <a:solidFill>
              <a:srgbClr val="8147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3642563" y="5329046"/>
              <a:ext cx="1172210" cy="885190"/>
            </a:xfrm>
            <a:custGeom>
              <a:avLst/>
              <a:gdLst/>
              <a:ahLst/>
              <a:cxnLst/>
              <a:rect l="l" t="t" r="r" b="b"/>
              <a:pathLst>
                <a:path w="1172210" h="885189">
                  <a:moveTo>
                    <a:pt x="6540" y="883793"/>
                  </a:moveTo>
                  <a:lnTo>
                    <a:pt x="0" y="883793"/>
                  </a:lnTo>
                  <a:lnTo>
                    <a:pt x="0" y="885063"/>
                  </a:lnTo>
                  <a:lnTo>
                    <a:pt x="6540" y="885063"/>
                  </a:lnTo>
                  <a:lnTo>
                    <a:pt x="6540" y="883793"/>
                  </a:lnTo>
                  <a:close/>
                </a:path>
                <a:path w="1172210" h="885189">
                  <a:moveTo>
                    <a:pt x="7734" y="307213"/>
                  </a:moveTo>
                  <a:lnTo>
                    <a:pt x="584" y="307213"/>
                  </a:lnTo>
                  <a:lnTo>
                    <a:pt x="571" y="314833"/>
                  </a:lnTo>
                  <a:lnTo>
                    <a:pt x="558" y="324993"/>
                  </a:lnTo>
                  <a:lnTo>
                    <a:pt x="7696" y="325005"/>
                  </a:lnTo>
                  <a:lnTo>
                    <a:pt x="7708" y="314845"/>
                  </a:lnTo>
                  <a:lnTo>
                    <a:pt x="7734" y="307213"/>
                  </a:lnTo>
                  <a:close/>
                </a:path>
                <a:path w="1172210" h="885189">
                  <a:moveTo>
                    <a:pt x="7823" y="261493"/>
                  </a:moveTo>
                  <a:lnTo>
                    <a:pt x="635" y="261493"/>
                  </a:lnTo>
                  <a:lnTo>
                    <a:pt x="584" y="305955"/>
                  </a:lnTo>
                  <a:lnTo>
                    <a:pt x="7734" y="305955"/>
                  </a:lnTo>
                  <a:lnTo>
                    <a:pt x="7772" y="286905"/>
                  </a:lnTo>
                  <a:lnTo>
                    <a:pt x="7823" y="261493"/>
                  </a:lnTo>
                  <a:close/>
                </a:path>
                <a:path w="1172210" h="885189">
                  <a:moveTo>
                    <a:pt x="7937" y="205613"/>
                  </a:moveTo>
                  <a:lnTo>
                    <a:pt x="685" y="205613"/>
                  </a:lnTo>
                  <a:lnTo>
                    <a:pt x="673" y="224663"/>
                  </a:lnTo>
                  <a:lnTo>
                    <a:pt x="7899" y="224663"/>
                  </a:lnTo>
                  <a:lnTo>
                    <a:pt x="7937" y="205613"/>
                  </a:lnTo>
                  <a:close/>
                </a:path>
                <a:path w="1172210" h="885189">
                  <a:moveTo>
                    <a:pt x="7962" y="195453"/>
                  </a:moveTo>
                  <a:lnTo>
                    <a:pt x="698" y="195453"/>
                  </a:lnTo>
                  <a:lnTo>
                    <a:pt x="685" y="204355"/>
                  </a:lnTo>
                  <a:lnTo>
                    <a:pt x="7937" y="204355"/>
                  </a:lnTo>
                  <a:lnTo>
                    <a:pt x="7962" y="195453"/>
                  </a:lnTo>
                  <a:close/>
                </a:path>
                <a:path w="1172210" h="885189">
                  <a:moveTo>
                    <a:pt x="8013" y="170053"/>
                  </a:moveTo>
                  <a:lnTo>
                    <a:pt x="723" y="170053"/>
                  </a:lnTo>
                  <a:lnTo>
                    <a:pt x="698" y="194195"/>
                  </a:lnTo>
                  <a:lnTo>
                    <a:pt x="7962" y="194183"/>
                  </a:lnTo>
                  <a:lnTo>
                    <a:pt x="8013" y="170053"/>
                  </a:lnTo>
                  <a:close/>
                </a:path>
                <a:path w="1172210" h="885189">
                  <a:moveTo>
                    <a:pt x="8089" y="133235"/>
                  </a:moveTo>
                  <a:lnTo>
                    <a:pt x="762" y="133235"/>
                  </a:lnTo>
                  <a:lnTo>
                    <a:pt x="749" y="145923"/>
                  </a:lnTo>
                  <a:lnTo>
                    <a:pt x="8064" y="145923"/>
                  </a:lnTo>
                  <a:lnTo>
                    <a:pt x="8089" y="133235"/>
                  </a:lnTo>
                  <a:close/>
                </a:path>
                <a:path w="1172210" h="885189">
                  <a:moveTo>
                    <a:pt x="8128" y="114185"/>
                  </a:moveTo>
                  <a:lnTo>
                    <a:pt x="774" y="114185"/>
                  </a:lnTo>
                  <a:lnTo>
                    <a:pt x="762" y="133223"/>
                  </a:lnTo>
                  <a:lnTo>
                    <a:pt x="8089" y="133223"/>
                  </a:lnTo>
                  <a:lnTo>
                    <a:pt x="8128" y="114185"/>
                  </a:lnTo>
                  <a:close/>
                </a:path>
                <a:path w="1172210" h="885189">
                  <a:moveTo>
                    <a:pt x="8229" y="63500"/>
                  </a:moveTo>
                  <a:lnTo>
                    <a:pt x="825" y="63500"/>
                  </a:lnTo>
                  <a:lnTo>
                    <a:pt x="825" y="69850"/>
                  </a:lnTo>
                  <a:lnTo>
                    <a:pt x="825" y="72275"/>
                  </a:lnTo>
                  <a:lnTo>
                    <a:pt x="8216" y="72275"/>
                  </a:lnTo>
                  <a:lnTo>
                    <a:pt x="8216" y="69850"/>
                  </a:lnTo>
                  <a:lnTo>
                    <a:pt x="8229" y="63500"/>
                  </a:lnTo>
                  <a:close/>
                </a:path>
                <a:path w="1172210" h="885189">
                  <a:moveTo>
                    <a:pt x="8356" y="0"/>
                  </a:moveTo>
                  <a:lnTo>
                    <a:pt x="901" y="0"/>
                  </a:lnTo>
                  <a:lnTo>
                    <a:pt x="889" y="6223"/>
                  </a:lnTo>
                  <a:lnTo>
                    <a:pt x="8343" y="6223"/>
                  </a:lnTo>
                  <a:lnTo>
                    <a:pt x="8356" y="0"/>
                  </a:lnTo>
                  <a:close/>
                </a:path>
                <a:path w="1172210" h="885189">
                  <a:moveTo>
                    <a:pt x="585762" y="342773"/>
                  </a:moveTo>
                  <a:lnTo>
                    <a:pt x="7658" y="342773"/>
                  </a:lnTo>
                  <a:lnTo>
                    <a:pt x="7696" y="326263"/>
                  </a:lnTo>
                  <a:lnTo>
                    <a:pt x="558" y="326263"/>
                  </a:lnTo>
                  <a:lnTo>
                    <a:pt x="546" y="342773"/>
                  </a:lnTo>
                  <a:lnTo>
                    <a:pt x="546" y="344043"/>
                  </a:lnTo>
                  <a:lnTo>
                    <a:pt x="533" y="361823"/>
                  </a:lnTo>
                  <a:lnTo>
                    <a:pt x="7620" y="361823"/>
                  </a:lnTo>
                  <a:lnTo>
                    <a:pt x="7632" y="344043"/>
                  </a:lnTo>
                  <a:lnTo>
                    <a:pt x="585762" y="344043"/>
                  </a:lnTo>
                  <a:lnTo>
                    <a:pt x="585762" y="342773"/>
                  </a:lnTo>
                  <a:close/>
                </a:path>
                <a:path w="1172210" h="885189">
                  <a:moveTo>
                    <a:pt x="1163853" y="363093"/>
                  </a:moveTo>
                  <a:lnTo>
                    <a:pt x="7620" y="361823"/>
                  </a:lnTo>
                  <a:lnTo>
                    <a:pt x="7607" y="363093"/>
                  </a:lnTo>
                  <a:lnTo>
                    <a:pt x="1163853" y="363093"/>
                  </a:lnTo>
                  <a:close/>
                </a:path>
                <a:path w="1172210" h="885189">
                  <a:moveTo>
                    <a:pt x="1163866" y="326263"/>
                  </a:moveTo>
                  <a:lnTo>
                    <a:pt x="7696" y="325005"/>
                  </a:lnTo>
                  <a:lnTo>
                    <a:pt x="7696" y="326263"/>
                  </a:lnTo>
                  <a:lnTo>
                    <a:pt x="1163866" y="326263"/>
                  </a:lnTo>
                  <a:close/>
                </a:path>
                <a:path w="1172210" h="885189">
                  <a:moveTo>
                    <a:pt x="1163866" y="307213"/>
                  </a:moveTo>
                  <a:lnTo>
                    <a:pt x="7734" y="305955"/>
                  </a:lnTo>
                  <a:lnTo>
                    <a:pt x="7734" y="307213"/>
                  </a:lnTo>
                  <a:lnTo>
                    <a:pt x="1163866" y="307213"/>
                  </a:lnTo>
                  <a:close/>
                </a:path>
                <a:path w="1172210" h="885189">
                  <a:moveTo>
                    <a:pt x="1163866" y="288163"/>
                  </a:moveTo>
                  <a:lnTo>
                    <a:pt x="7772" y="286905"/>
                  </a:lnTo>
                  <a:lnTo>
                    <a:pt x="7772" y="288163"/>
                  </a:lnTo>
                  <a:lnTo>
                    <a:pt x="1163866" y="288163"/>
                  </a:lnTo>
                  <a:close/>
                </a:path>
                <a:path w="1172210" h="885189">
                  <a:moveTo>
                    <a:pt x="1163866" y="205613"/>
                  </a:moveTo>
                  <a:lnTo>
                    <a:pt x="7937" y="204355"/>
                  </a:lnTo>
                  <a:lnTo>
                    <a:pt x="7937" y="205613"/>
                  </a:lnTo>
                  <a:lnTo>
                    <a:pt x="1163866" y="205613"/>
                  </a:lnTo>
                  <a:close/>
                </a:path>
                <a:path w="1172210" h="885189">
                  <a:moveTo>
                    <a:pt x="1164043" y="170053"/>
                  </a:moveTo>
                  <a:lnTo>
                    <a:pt x="8013" y="168795"/>
                  </a:lnTo>
                  <a:lnTo>
                    <a:pt x="8013" y="170053"/>
                  </a:lnTo>
                  <a:lnTo>
                    <a:pt x="1164043" y="170053"/>
                  </a:lnTo>
                  <a:close/>
                </a:path>
                <a:path w="1172210" h="885189">
                  <a:moveTo>
                    <a:pt x="1164056" y="154813"/>
                  </a:moveTo>
                  <a:lnTo>
                    <a:pt x="8051" y="153555"/>
                  </a:lnTo>
                  <a:lnTo>
                    <a:pt x="8039" y="154190"/>
                  </a:lnTo>
                  <a:lnTo>
                    <a:pt x="8064" y="147193"/>
                  </a:lnTo>
                  <a:lnTo>
                    <a:pt x="749" y="147193"/>
                  </a:lnTo>
                  <a:lnTo>
                    <a:pt x="723" y="164973"/>
                  </a:lnTo>
                  <a:lnTo>
                    <a:pt x="723" y="166243"/>
                  </a:lnTo>
                  <a:lnTo>
                    <a:pt x="723" y="168783"/>
                  </a:lnTo>
                  <a:lnTo>
                    <a:pt x="8013" y="168783"/>
                  </a:lnTo>
                  <a:lnTo>
                    <a:pt x="8013" y="166243"/>
                  </a:lnTo>
                  <a:lnTo>
                    <a:pt x="586028" y="166243"/>
                  </a:lnTo>
                  <a:lnTo>
                    <a:pt x="586028" y="164973"/>
                  </a:lnTo>
                  <a:lnTo>
                    <a:pt x="8026" y="164973"/>
                  </a:lnTo>
                  <a:lnTo>
                    <a:pt x="8026" y="162433"/>
                  </a:lnTo>
                  <a:lnTo>
                    <a:pt x="1164056" y="161163"/>
                  </a:lnTo>
                  <a:lnTo>
                    <a:pt x="8026" y="161163"/>
                  </a:lnTo>
                  <a:lnTo>
                    <a:pt x="8039" y="154813"/>
                  </a:lnTo>
                  <a:lnTo>
                    <a:pt x="1164056" y="154813"/>
                  </a:lnTo>
                  <a:close/>
                </a:path>
                <a:path w="1172210" h="885189">
                  <a:moveTo>
                    <a:pt x="1164183" y="44323"/>
                  </a:moveTo>
                  <a:lnTo>
                    <a:pt x="8267" y="44323"/>
                  </a:lnTo>
                  <a:lnTo>
                    <a:pt x="8293" y="35560"/>
                  </a:lnTo>
                  <a:lnTo>
                    <a:pt x="863" y="35560"/>
                  </a:lnTo>
                  <a:lnTo>
                    <a:pt x="850" y="44323"/>
                  </a:lnTo>
                  <a:lnTo>
                    <a:pt x="850" y="49403"/>
                  </a:lnTo>
                  <a:lnTo>
                    <a:pt x="838" y="63373"/>
                  </a:lnTo>
                  <a:lnTo>
                    <a:pt x="8229" y="63373"/>
                  </a:lnTo>
                  <a:lnTo>
                    <a:pt x="8229" y="63500"/>
                  </a:lnTo>
                  <a:lnTo>
                    <a:pt x="1164158" y="63373"/>
                  </a:lnTo>
                  <a:lnTo>
                    <a:pt x="8242" y="63373"/>
                  </a:lnTo>
                  <a:lnTo>
                    <a:pt x="8242" y="55880"/>
                  </a:lnTo>
                  <a:lnTo>
                    <a:pt x="1164158" y="55880"/>
                  </a:lnTo>
                  <a:lnTo>
                    <a:pt x="8242" y="55765"/>
                  </a:lnTo>
                  <a:lnTo>
                    <a:pt x="8242" y="49403"/>
                  </a:lnTo>
                  <a:lnTo>
                    <a:pt x="8267" y="44450"/>
                  </a:lnTo>
                  <a:lnTo>
                    <a:pt x="1164183" y="44323"/>
                  </a:lnTo>
                  <a:close/>
                </a:path>
                <a:path w="1172210" h="885189">
                  <a:moveTo>
                    <a:pt x="1164183" y="35560"/>
                  </a:moveTo>
                  <a:lnTo>
                    <a:pt x="8293" y="35445"/>
                  </a:lnTo>
                  <a:lnTo>
                    <a:pt x="1164183" y="35560"/>
                  </a:lnTo>
                  <a:close/>
                </a:path>
                <a:path w="1172210" h="885189">
                  <a:moveTo>
                    <a:pt x="1164183" y="33020"/>
                  </a:moveTo>
                  <a:lnTo>
                    <a:pt x="8293" y="32905"/>
                  </a:lnTo>
                  <a:lnTo>
                    <a:pt x="8293" y="30480"/>
                  </a:lnTo>
                  <a:lnTo>
                    <a:pt x="863" y="30480"/>
                  </a:lnTo>
                  <a:lnTo>
                    <a:pt x="863" y="35433"/>
                  </a:lnTo>
                  <a:lnTo>
                    <a:pt x="8293" y="35445"/>
                  </a:lnTo>
                  <a:lnTo>
                    <a:pt x="8293" y="33020"/>
                  </a:lnTo>
                  <a:lnTo>
                    <a:pt x="1164183" y="33020"/>
                  </a:lnTo>
                  <a:close/>
                </a:path>
                <a:path w="1172210" h="885189">
                  <a:moveTo>
                    <a:pt x="1164196" y="30480"/>
                  </a:moveTo>
                  <a:lnTo>
                    <a:pt x="8293" y="30365"/>
                  </a:lnTo>
                  <a:lnTo>
                    <a:pt x="1164196" y="30480"/>
                  </a:lnTo>
                  <a:close/>
                </a:path>
                <a:path w="1172210" h="885189">
                  <a:moveTo>
                    <a:pt x="1164196" y="15240"/>
                  </a:moveTo>
                  <a:lnTo>
                    <a:pt x="8331" y="15125"/>
                  </a:lnTo>
                  <a:lnTo>
                    <a:pt x="8331" y="11430"/>
                  </a:lnTo>
                  <a:lnTo>
                    <a:pt x="8331" y="8775"/>
                  </a:lnTo>
                  <a:lnTo>
                    <a:pt x="8343" y="6350"/>
                  </a:lnTo>
                  <a:lnTo>
                    <a:pt x="889" y="6350"/>
                  </a:lnTo>
                  <a:lnTo>
                    <a:pt x="889" y="8763"/>
                  </a:lnTo>
                  <a:lnTo>
                    <a:pt x="876" y="17653"/>
                  </a:lnTo>
                  <a:lnTo>
                    <a:pt x="876" y="30353"/>
                  </a:lnTo>
                  <a:lnTo>
                    <a:pt x="8305" y="30353"/>
                  </a:lnTo>
                  <a:lnTo>
                    <a:pt x="8305" y="17653"/>
                  </a:lnTo>
                  <a:lnTo>
                    <a:pt x="8331" y="15240"/>
                  </a:lnTo>
                  <a:lnTo>
                    <a:pt x="1164196" y="15240"/>
                  </a:lnTo>
                  <a:close/>
                </a:path>
                <a:path w="1172210" h="885189">
                  <a:moveTo>
                    <a:pt x="1164196" y="11430"/>
                  </a:moveTo>
                  <a:lnTo>
                    <a:pt x="8343" y="11315"/>
                  </a:lnTo>
                  <a:lnTo>
                    <a:pt x="1164196" y="11430"/>
                  </a:lnTo>
                  <a:close/>
                </a:path>
                <a:path w="1172210" h="885189">
                  <a:moveTo>
                    <a:pt x="1164221" y="6223"/>
                  </a:moveTo>
                  <a:lnTo>
                    <a:pt x="8343" y="6223"/>
                  </a:lnTo>
                  <a:lnTo>
                    <a:pt x="8343" y="6350"/>
                  </a:lnTo>
                  <a:lnTo>
                    <a:pt x="1164221" y="6223"/>
                  </a:lnTo>
                  <a:close/>
                </a:path>
                <a:path w="1172210" h="885189">
                  <a:moveTo>
                    <a:pt x="1170571" y="542175"/>
                  </a:moveTo>
                  <a:lnTo>
                    <a:pt x="1163472" y="542175"/>
                  </a:lnTo>
                  <a:lnTo>
                    <a:pt x="1163472" y="726325"/>
                  </a:lnTo>
                  <a:lnTo>
                    <a:pt x="1170571" y="726325"/>
                  </a:lnTo>
                  <a:lnTo>
                    <a:pt x="1170571" y="542175"/>
                  </a:lnTo>
                  <a:close/>
                </a:path>
                <a:path w="1172210" h="885189">
                  <a:moveTo>
                    <a:pt x="1170889" y="383413"/>
                  </a:moveTo>
                  <a:lnTo>
                    <a:pt x="1163828" y="383413"/>
                  </a:lnTo>
                  <a:lnTo>
                    <a:pt x="1163688" y="510413"/>
                  </a:lnTo>
                  <a:lnTo>
                    <a:pt x="7594" y="510413"/>
                  </a:lnTo>
                  <a:lnTo>
                    <a:pt x="7594" y="363093"/>
                  </a:lnTo>
                  <a:lnTo>
                    <a:pt x="152" y="363093"/>
                  </a:lnTo>
                  <a:lnTo>
                    <a:pt x="152" y="726325"/>
                  </a:lnTo>
                  <a:lnTo>
                    <a:pt x="7594" y="726325"/>
                  </a:lnTo>
                  <a:lnTo>
                    <a:pt x="7594" y="510425"/>
                  </a:lnTo>
                  <a:lnTo>
                    <a:pt x="1163688" y="511683"/>
                  </a:lnTo>
                  <a:lnTo>
                    <a:pt x="1163662" y="542163"/>
                  </a:lnTo>
                  <a:lnTo>
                    <a:pt x="1170571" y="542163"/>
                  </a:lnTo>
                  <a:lnTo>
                    <a:pt x="1170889" y="383413"/>
                  </a:lnTo>
                  <a:close/>
                </a:path>
                <a:path w="1172210" h="885189">
                  <a:moveTo>
                    <a:pt x="1170940" y="363093"/>
                  </a:moveTo>
                  <a:lnTo>
                    <a:pt x="1163853" y="363093"/>
                  </a:lnTo>
                  <a:lnTo>
                    <a:pt x="1163828" y="382155"/>
                  </a:lnTo>
                  <a:lnTo>
                    <a:pt x="1170901" y="382143"/>
                  </a:lnTo>
                  <a:lnTo>
                    <a:pt x="1170940" y="363093"/>
                  </a:lnTo>
                  <a:close/>
                </a:path>
                <a:path w="1172210" h="885189">
                  <a:moveTo>
                    <a:pt x="1170978" y="344043"/>
                  </a:moveTo>
                  <a:lnTo>
                    <a:pt x="1163866" y="344043"/>
                  </a:lnTo>
                  <a:lnTo>
                    <a:pt x="1163853" y="361823"/>
                  </a:lnTo>
                  <a:lnTo>
                    <a:pt x="1170940" y="361823"/>
                  </a:lnTo>
                  <a:lnTo>
                    <a:pt x="1170978" y="344043"/>
                  </a:lnTo>
                  <a:close/>
                </a:path>
                <a:path w="1172210" h="885189">
                  <a:moveTo>
                    <a:pt x="1171333" y="166243"/>
                  </a:moveTo>
                  <a:lnTo>
                    <a:pt x="1164056" y="166243"/>
                  </a:lnTo>
                  <a:lnTo>
                    <a:pt x="1164043" y="170053"/>
                  </a:lnTo>
                  <a:lnTo>
                    <a:pt x="1164018" y="195453"/>
                  </a:lnTo>
                  <a:lnTo>
                    <a:pt x="1164018" y="205613"/>
                  </a:lnTo>
                  <a:lnTo>
                    <a:pt x="1163866" y="205613"/>
                  </a:lnTo>
                  <a:lnTo>
                    <a:pt x="1163866" y="224663"/>
                  </a:lnTo>
                  <a:lnTo>
                    <a:pt x="7899" y="224663"/>
                  </a:lnTo>
                  <a:lnTo>
                    <a:pt x="7899" y="225933"/>
                  </a:lnTo>
                  <a:lnTo>
                    <a:pt x="1163866" y="224675"/>
                  </a:lnTo>
                  <a:lnTo>
                    <a:pt x="1163866" y="260223"/>
                  </a:lnTo>
                  <a:lnTo>
                    <a:pt x="7899" y="260223"/>
                  </a:lnTo>
                  <a:lnTo>
                    <a:pt x="7899" y="225933"/>
                  </a:lnTo>
                  <a:lnTo>
                    <a:pt x="635" y="225933"/>
                  </a:lnTo>
                  <a:lnTo>
                    <a:pt x="635" y="260223"/>
                  </a:lnTo>
                  <a:lnTo>
                    <a:pt x="7823" y="260223"/>
                  </a:lnTo>
                  <a:lnTo>
                    <a:pt x="7823" y="261493"/>
                  </a:lnTo>
                  <a:lnTo>
                    <a:pt x="1163866" y="260235"/>
                  </a:lnTo>
                  <a:lnTo>
                    <a:pt x="1163866" y="288163"/>
                  </a:lnTo>
                  <a:lnTo>
                    <a:pt x="1163866" y="307213"/>
                  </a:lnTo>
                  <a:lnTo>
                    <a:pt x="1163866" y="326263"/>
                  </a:lnTo>
                  <a:lnTo>
                    <a:pt x="1163866" y="342773"/>
                  </a:lnTo>
                  <a:lnTo>
                    <a:pt x="1171257" y="342773"/>
                  </a:lnTo>
                  <a:lnTo>
                    <a:pt x="1171257" y="205613"/>
                  </a:lnTo>
                  <a:lnTo>
                    <a:pt x="1171282" y="195453"/>
                  </a:lnTo>
                  <a:lnTo>
                    <a:pt x="1171333" y="170053"/>
                  </a:lnTo>
                  <a:lnTo>
                    <a:pt x="1171333" y="166243"/>
                  </a:lnTo>
                  <a:close/>
                </a:path>
                <a:path w="1172210" h="885189">
                  <a:moveTo>
                    <a:pt x="1171371" y="147193"/>
                  </a:moveTo>
                  <a:lnTo>
                    <a:pt x="1164069" y="147193"/>
                  </a:lnTo>
                  <a:lnTo>
                    <a:pt x="1164056" y="154813"/>
                  </a:lnTo>
                  <a:lnTo>
                    <a:pt x="1164056" y="161163"/>
                  </a:lnTo>
                  <a:lnTo>
                    <a:pt x="1164056" y="164973"/>
                  </a:lnTo>
                  <a:lnTo>
                    <a:pt x="1171333" y="164973"/>
                  </a:lnTo>
                  <a:lnTo>
                    <a:pt x="1171371" y="147193"/>
                  </a:lnTo>
                  <a:close/>
                </a:path>
                <a:path w="1172210" h="885189">
                  <a:moveTo>
                    <a:pt x="1171397" y="133235"/>
                  </a:moveTo>
                  <a:lnTo>
                    <a:pt x="1164082" y="133235"/>
                  </a:lnTo>
                  <a:lnTo>
                    <a:pt x="1164069" y="145923"/>
                  </a:lnTo>
                  <a:lnTo>
                    <a:pt x="1171371" y="145923"/>
                  </a:lnTo>
                  <a:lnTo>
                    <a:pt x="1171397" y="133235"/>
                  </a:lnTo>
                  <a:close/>
                </a:path>
                <a:path w="1172210" h="885189">
                  <a:moveTo>
                    <a:pt x="1171448" y="114185"/>
                  </a:moveTo>
                  <a:lnTo>
                    <a:pt x="1164107" y="114185"/>
                  </a:lnTo>
                  <a:lnTo>
                    <a:pt x="1164082" y="133223"/>
                  </a:lnTo>
                  <a:lnTo>
                    <a:pt x="1171397" y="133223"/>
                  </a:lnTo>
                  <a:lnTo>
                    <a:pt x="1171448" y="114185"/>
                  </a:lnTo>
                  <a:close/>
                </a:path>
                <a:path w="1172210" h="885189">
                  <a:moveTo>
                    <a:pt x="1171549" y="63373"/>
                  </a:moveTo>
                  <a:lnTo>
                    <a:pt x="1164158" y="63385"/>
                  </a:lnTo>
                  <a:lnTo>
                    <a:pt x="1164145" y="69735"/>
                  </a:lnTo>
                  <a:lnTo>
                    <a:pt x="1171536" y="69723"/>
                  </a:lnTo>
                  <a:lnTo>
                    <a:pt x="1171549" y="63373"/>
                  </a:lnTo>
                  <a:close/>
                </a:path>
                <a:path w="1172210" h="885189">
                  <a:moveTo>
                    <a:pt x="1171587" y="44323"/>
                  </a:moveTo>
                  <a:lnTo>
                    <a:pt x="1164183" y="44335"/>
                  </a:lnTo>
                  <a:lnTo>
                    <a:pt x="1164158" y="55880"/>
                  </a:lnTo>
                  <a:lnTo>
                    <a:pt x="1164158" y="63373"/>
                  </a:lnTo>
                  <a:lnTo>
                    <a:pt x="1171549" y="63373"/>
                  </a:lnTo>
                  <a:lnTo>
                    <a:pt x="1171587" y="44323"/>
                  </a:lnTo>
                  <a:close/>
                </a:path>
                <a:path w="1172210" h="885189">
                  <a:moveTo>
                    <a:pt x="1171663" y="6223"/>
                  </a:moveTo>
                  <a:lnTo>
                    <a:pt x="1164221" y="6235"/>
                  </a:lnTo>
                  <a:lnTo>
                    <a:pt x="1164209" y="8890"/>
                  </a:lnTo>
                  <a:lnTo>
                    <a:pt x="1164196" y="11430"/>
                  </a:lnTo>
                  <a:lnTo>
                    <a:pt x="1164196" y="15240"/>
                  </a:lnTo>
                  <a:lnTo>
                    <a:pt x="1164196" y="30480"/>
                  </a:lnTo>
                  <a:lnTo>
                    <a:pt x="1164183" y="33020"/>
                  </a:lnTo>
                  <a:lnTo>
                    <a:pt x="1164183" y="35560"/>
                  </a:lnTo>
                  <a:lnTo>
                    <a:pt x="1164183" y="44323"/>
                  </a:lnTo>
                  <a:lnTo>
                    <a:pt x="1171587" y="44323"/>
                  </a:lnTo>
                  <a:lnTo>
                    <a:pt x="1171600" y="35560"/>
                  </a:lnTo>
                  <a:lnTo>
                    <a:pt x="1171613" y="30480"/>
                  </a:lnTo>
                  <a:lnTo>
                    <a:pt x="1171651" y="8890"/>
                  </a:lnTo>
                  <a:lnTo>
                    <a:pt x="1171663" y="6223"/>
                  </a:lnTo>
                  <a:close/>
                </a:path>
                <a:path w="1172210" h="885189">
                  <a:moveTo>
                    <a:pt x="1171676" y="0"/>
                  </a:moveTo>
                  <a:lnTo>
                    <a:pt x="1164221" y="0"/>
                  </a:lnTo>
                  <a:lnTo>
                    <a:pt x="1164221" y="6223"/>
                  </a:lnTo>
                  <a:lnTo>
                    <a:pt x="1171663" y="6223"/>
                  </a:lnTo>
                  <a:lnTo>
                    <a:pt x="1171676" y="0"/>
                  </a:lnTo>
                  <a:close/>
                </a:path>
              </a:pathLst>
            </a:custGeom>
            <a:solidFill>
              <a:srgbClr val="8147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3642563" y="6056629"/>
              <a:ext cx="1170305" cy="157480"/>
            </a:xfrm>
            <a:custGeom>
              <a:avLst/>
              <a:gdLst/>
              <a:ahLst/>
              <a:cxnLst/>
              <a:rect l="l" t="t" r="r" b="b"/>
              <a:pathLst>
                <a:path w="1170304" h="157479">
                  <a:moveTo>
                    <a:pt x="6667" y="95250"/>
                  </a:moveTo>
                  <a:lnTo>
                    <a:pt x="63" y="95250"/>
                  </a:lnTo>
                  <a:lnTo>
                    <a:pt x="50" y="99060"/>
                  </a:lnTo>
                  <a:lnTo>
                    <a:pt x="50" y="100330"/>
                  </a:lnTo>
                  <a:lnTo>
                    <a:pt x="50" y="107950"/>
                  </a:lnTo>
                  <a:lnTo>
                    <a:pt x="50" y="109220"/>
                  </a:lnTo>
                  <a:lnTo>
                    <a:pt x="38" y="111760"/>
                  </a:lnTo>
                  <a:lnTo>
                    <a:pt x="38" y="118110"/>
                  </a:lnTo>
                  <a:lnTo>
                    <a:pt x="12" y="137160"/>
                  </a:lnTo>
                  <a:lnTo>
                    <a:pt x="0" y="156210"/>
                  </a:lnTo>
                  <a:lnTo>
                    <a:pt x="0" y="157480"/>
                  </a:lnTo>
                  <a:lnTo>
                    <a:pt x="6540" y="157480"/>
                  </a:lnTo>
                  <a:lnTo>
                    <a:pt x="6540" y="156210"/>
                  </a:lnTo>
                  <a:lnTo>
                    <a:pt x="6578" y="137160"/>
                  </a:lnTo>
                  <a:lnTo>
                    <a:pt x="6616" y="118110"/>
                  </a:lnTo>
                  <a:lnTo>
                    <a:pt x="6629" y="111760"/>
                  </a:lnTo>
                  <a:lnTo>
                    <a:pt x="6642" y="109220"/>
                  </a:lnTo>
                  <a:lnTo>
                    <a:pt x="6642" y="107950"/>
                  </a:lnTo>
                  <a:lnTo>
                    <a:pt x="6642" y="100330"/>
                  </a:lnTo>
                  <a:lnTo>
                    <a:pt x="6654" y="99060"/>
                  </a:lnTo>
                  <a:lnTo>
                    <a:pt x="6667" y="95250"/>
                  </a:lnTo>
                  <a:close/>
                </a:path>
                <a:path w="1170304" h="157479">
                  <a:moveTo>
                    <a:pt x="6705" y="76200"/>
                  </a:moveTo>
                  <a:lnTo>
                    <a:pt x="76" y="76200"/>
                  </a:lnTo>
                  <a:lnTo>
                    <a:pt x="76" y="80010"/>
                  </a:lnTo>
                  <a:lnTo>
                    <a:pt x="63" y="87630"/>
                  </a:lnTo>
                  <a:lnTo>
                    <a:pt x="63" y="93980"/>
                  </a:lnTo>
                  <a:lnTo>
                    <a:pt x="6667" y="93980"/>
                  </a:lnTo>
                  <a:lnTo>
                    <a:pt x="6680" y="87630"/>
                  </a:lnTo>
                  <a:lnTo>
                    <a:pt x="6692" y="80010"/>
                  </a:lnTo>
                  <a:lnTo>
                    <a:pt x="6705" y="76200"/>
                  </a:lnTo>
                  <a:close/>
                </a:path>
                <a:path w="1170304" h="157479">
                  <a:moveTo>
                    <a:pt x="6743" y="57150"/>
                  </a:moveTo>
                  <a:lnTo>
                    <a:pt x="101" y="57150"/>
                  </a:lnTo>
                  <a:lnTo>
                    <a:pt x="88" y="60960"/>
                  </a:lnTo>
                  <a:lnTo>
                    <a:pt x="76" y="74930"/>
                  </a:lnTo>
                  <a:lnTo>
                    <a:pt x="6705" y="74930"/>
                  </a:lnTo>
                  <a:lnTo>
                    <a:pt x="6731" y="60960"/>
                  </a:lnTo>
                  <a:lnTo>
                    <a:pt x="6743" y="57150"/>
                  </a:lnTo>
                  <a:close/>
                </a:path>
                <a:path w="1170304" h="157479">
                  <a:moveTo>
                    <a:pt x="6756" y="41910"/>
                  </a:moveTo>
                  <a:lnTo>
                    <a:pt x="101" y="41910"/>
                  </a:lnTo>
                  <a:lnTo>
                    <a:pt x="101" y="55880"/>
                  </a:lnTo>
                  <a:lnTo>
                    <a:pt x="6756" y="55880"/>
                  </a:lnTo>
                  <a:lnTo>
                    <a:pt x="6756" y="41910"/>
                  </a:lnTo>
                  <a:close/>
                </a:path>
                <a:path w="1170304" h="157479">
                  <a:moveTo>
                    <a:pt x="6781" y="38100"/>
                  </a:moveTo>
                  <a:lnTo>
                    <a:pt x="114" y="38100"/>
                  </a:lnTo>
                  <a:lnTo>
                    <a:pt x="114" y="40640"/>
                  </a:lnTo>
                  <a:lnTo>
                    <a:pt x="6781" y="40640"/>
                  </a:lnTo>
                  <a:lnTo>
                    <a:pt x="6781" y="38100"/>
                  </a:lnTo>
                  <a:close/>
                </a:path>
                <a:path w="1170304" h="157479">
                  <a:moveTo>
                    <a:pt x="6819" y="22860"/>
                  </a:moveTo>
                  <a:lnTo>
                    <a:pt x="139" y="22860"/>
                  </a:lnTo>
                  <a:lnTo>
                    <a:pt x="127" y="30480"/>
                  </a:lnTo>
                  <a:lnTo>
                    <a:pt x="114" y="34290"/>
                  </a:lnTo>
                  <a:lnTo>
                    <a:pt x="114" y="36830"/>
                  </a:lnTo>
                  <a:lnTo>
                    <a:pt x="6781" y="36830"/>
                  </a:lnTo>
                  <a:lnTo>
                    <a:pt x="6794" y="34290"/>
                  </a:lnTo>
                  <a:lnTo>
                    <a:pt x="6794" y="30480"/>
                  </a:lnTo>
                  <a:lnTo>
                    <a:pt x="6819" y="22860"/>
                  </a:lnTo>
                  <a:close/>
                </a:path>
                <a:path w="1170304" h="157479">
                  <a:moveTo>
                    <a:pt x="6858" y="0"/>
                  </a:moveTo>
                  <a:lnTo>
                    <a:pt x="152" y="0"/>
                  </a:lnTo>
                  <a:lnTo>
                    <a:pt x="152" y="5080"/>
                  </a:lnTo>
                  <a:lnTo>
                    <a:pt x="152" y="8890"/>
                  </a:lnTo>
                  <a:lnTo>
                    <a:pt x="6845" y="8890"/>
                  </a:lnTo>
                  <a:lnTo>
                    <a:pt x="6858" y="5080"/>
                  </a:lnTo>
                  <a:lnTo>
                    <a:pt x="6858" y="0"/>
                  </a:lnTo>
                  <a:close/>
                </a:path>
                <a:path w="1170304" h="157479">
                  <a:moveTo>
                    <a:pt x="585114" y="41275"/>
                  </a:moveTo>
                  <a:lnTo>
                    <a:pt x="584479" y="41287"/>
                  </a:lnTo>
                  <a:lnTo>
                    <a:pt x="585114" y="41275"/>
                  </a:lnTo>
                  <a:close/>
                </a:path>
                <a:path w="1170304" h="157479">
                  <a:moveTo>
                    <a:pt x="585139" y="22225"/>
                  </a:moveTo>
                  <a:lnTo>
                    <a:pt x="6819" y="21602"/>
                  </a:lnTo>
                  <a:lnTo>
                    <a:pt x="6819" y="22860"/>
                  </a:lnTo>
                  <a:lnTo>
                    <a:pt x="584542" y="22237"/>
                  </a:lnTo>
                  <a:lnTo>
                    <a:pt x="585139" y="22225"/>
                  </a:lnTo>
                  <a:close/>
                </a:path>
                <a:path w="1170304" h="157479">
                  <a:moveTo>
                    <a:pt x="1163332" y="135902"/>
                  </a:moveTo>
                  <a:lnTo>
                    <a:pt x="6578" y="137160"/>
                  </a:lnTo>
                  <a:lnTo>
                    <a:pt x="1163332" y="137160"/>
                  </a:lnTo>
                  <a:lnTo>
                    <a:pt x="1163332" y="135902"/>
                  </a:lnTo>
                  <a:close/>
                </a:path>
                <a:path w="1170304" h="157479">
                  <a:moveTo>
                    <a:pt x="1163358" y="110502"/>
                  </a:moveTo>
                  <a:lnTo>
                    <a:pt x="6629" y="111760"/>
                  </a:lnTo>
                  <a:lnTo>
                    <a:pt x="1163358" y="111760"/>
                  </a:lnTo>
                  <a:lnTo>
                    <a:pt x="1163358" y="110502"/>
                  </a:lnTo>
                  <a:close/>
                </a:path>
                <a:path w="1170304" h="157479">
                  <a:moveTo>
                    <a:pt x="1163370" y="100330"/>
                  </a:moveTo>
                  <a:lnTo>
                    <a:pt x="6654" y="100342"/>
                  </a:lnTo>
                  <a:lnTo>
                    <a:pt x="1163370" y="101600"/>
                  </a:lnTo>
                  <a:lnTo>
                    <a:pt x="1163370" y="100330"/>
                  </a:lnTo>
                  <a:close/>
                </a:path>
                <a:path w="1170304" h="157479">
                  <a:moveTo>
                    <a:pt x="1163370" y="97790"/>
                  </a:moveTo>
                  <a:lnTo>
                    <a:pt x="6667" y="97790"/>
                  </a:lnTo>
                  <a:lnTo>
                    <a:pt x="6654" y="99060"/>
                  </a:lnTo>
                  <a:lnTo>
                    <a:pt x="1163370" y="97790"/>
                  </a:lnTo>
                  <a:close/>
                </a:path>
                <a:path w="1170304" h="157479">
                  <a:moveTo>
                    <a:pt x="1163383" y="93980"/>
                  </a:moveTo>
                  <a:lnTo>
                    <a:pt x="6667" y="93980"/>
                  </a:lnTo>
                  <a:lnTo>
                    <a:pt x="1163370" y="95250"/>
                  </a:lnTo>
                  <a:lnTo>
                    <a:pt x="1163383" y="93980"/>
                  </a:lnTo>
                  <a:close/>
                </a:path>
                <a:path w="1170304" h="157479">
                  <a:moveTo>
                    <a:pt x="1163383" y="86372"/>
                  </a:moveTo>
                  <a:lnTo>
                    <a:pt x="6680" y="87630"/>
                  </a:lnTo>
                  <a:lnTo>
                    <a:pt x="1163383" y="87630"/>
                  </a:lnTo>
                  <a:lnTo>
                    <a:pt x="1163383" y="86372"/>
                  </a:lnTo>
                  <a:close/>
                </a:path>
                <a:path w="1170304" h="157479">
                  <a:moveTo>
                    <a:pt x="1163396" y="78752"/>
                  </a:moveTo>
                  <a:lnTo>
                    <a:pt x="6692" y="80010"/>
                  </a:lnTo>
                  <a:lnTo>
                    <a:pt x="1163396" y="80010"/>
                  </a:lnTo>
                  <a:lnTo>
                    <a:pt x="1163396" y="78752"/>
                  </a:lnTo>
                  <a:close/>
                </a:path>
                <a:path w="1170304" h="157479">
                  <a:moveTo>
                    <a:pt x="1163396" y="78740"/>
                  </a:moveTo>
                  <a:lnTo>
                    <a:pt x="6705" y="78740"/>
                  </a:lnTo>
                  <a:lnTo>
                    <a:pt x="6692" y="80010"/>
                  </a:lnTo>
                  <a:lnTo>
                    <a:pt x="1163396" y="78740"/>
                  </a:lnTo>
                  <a:close/>
                </a:path>
                <a:path w="1170304" h="157479">
                  <a:moveTo>
                    <a:pt x="1163396" y="74930"/>
                  </a:moveTo>
                  <a:lnTo>
                    <a:pt x="6705" y="74930"/>
                  </a:lnTo>
                  <a:lnTo>
                    <a:pt x="1163396" y="76200"/>
                  </a:lnTo>
                  <a:lnTo>
                    <a:pt x="1163396" y="74930"/>
                  </a:lnTo>
                  <a:close/>
                </a:path>
                <a:path w="1170304" h="157479">
                  <a:moveTo>
                    <a:pt x="1163408" y="59690"/>
                  </a:moveTo>
                  <a:lnTo>
                    <a:pt x="6743" y="59690"/>
                  </a:lnTo>
                  <a:lnTo>
                    <a:pt x="6743" y="60960"/>
                  </a:lnTo>
                  <a:lnTo>
                    <a:pt x="1163408" y="59690"/>
                  </a:lnTo>
                  <a:close/>
                </a:path>
                <a:path w="1170304" h="157479">
                  <a:moveTo>
                    <a:pt x="1163434" y="36830"/>
                  </a:moveTo>
                  <a:lnTo>
                    <a:pt x="6781" y="36830"/>
                  </a:lnTo>
                  <a:lnTo>
                    <a:pt x="1163434" y="38100"/>
                  </a:lnTo>
                  <a:lnTo>
                    <a:pt x="1163434" y="36830"/>
                  </a:lnTo>
                  <a:close/>
                </a:path>
                <a:path w="1170304" h="157479">
                  <a:moveTo>
                    <a:pt x="1163434" y="33032"/>
                  </a:moveTo>
                  <a:lnTo>
                    <a:pt x="6794" y="34290"/>
                  </a:lnTo>
                  <a:lnTo>
                    <a:pt x="1163434" y="34290"/>
                  </a:lnTo>
                  <a:lnTo>
                    <a:pt x="1163434" y="33032"/>
                  </a:lnTo>
                  <a:close/>
                </a:path>
                <a:path w="1170304" h="157479">
                  <a:moveTo>
                    <a:pt x="1163447" y="29222"/>
                  </a:moveTo>
                  <a:lnTo>
                    <a:pt x="6794" y="30480"/>
                  </a:lnTo>
                  <a:lnTo>
                    <a:pt x="1163447" y="30480"/>
                  </a:lnTo>
                  <a:lnTo>
                    <a:pt x="1163447" y="29222"/>
                  </a:lnTo>
                  <a:close/>
                </a:path>
                <a:path w="1170304" h="157479">
                  <a:moveTo>
                    <a:pt x="1163447" y="21602"/>
                  </a:moveTo>
                  <a:lnTo>
                    <a:pt x="585139" y="22225"/>
                  </a:lnTo>
                  <a:lnTo>
                    <a:pt x="1163447" y="22860"/>
                  </a:lnTo>
                  <a:lnTo>
                    <a:pt x="1163447" y="21602"/>
                  </a:lnTo>
                  <a:close/>
                </a:path>
                <a:path w="1170304" h="157479">
                  <a:moveTo>
                    <a:pt x="1163459" y="17780"/>
                  </a:moveTo>
                  <a:lnTo>
                    <a:pt x="585139" y="17780"/>
                  </a:lnTo>
                  <a:lnTo>
                    <a:pt x="6819" y="17780"/>
                  </a:lnTo>
                  <a:lnTo>
                    <a:pt x="6845" y="10160"/>
                  </a:lnTo>
                  <a:lnTo>
                    <a:pt x="139" y="10160"/>
                  </a:lnTo>
                  <a:lnTo>
                    <a:pt x="139" y="17780"/>
                  </a:lnTo>
                  <a:lnTo>
                    <a:pt x="139" y="19050"/>
                  </a:lnTo>
                  <a:lnTo>
                    <a:pt x="139" y="21590"/>
                  </a:lnTo>
                  <a:lnTo>
                    <a:pt x="6819" y="21590"/>
                  </a:lnTo>
                  <a:lnTo>
                    <a:pt x="6819" y="19050"/>
                  </a:lnTo>
                  <a:lnTo>
                    <a:pt x="585139" y="19050"/>
                  </a:lnTo>
                  <a:lnTo>
                    <a:pt x="585139" y="18415"/>
                  </a:lnTo>
                  <a:lnTo>
                    <a:pt x="1163459" y="17780"/>
                  </a:lnTo>
                  <a:close/>
                </a:path>
                <a:path w="1170304" h="157479">
                  <a:moveTo>
                    <a:pt x="1163459" y="8890"/>
                  </a:moveTo>
                  <a:lnTo>
                    <a:pt x="6845" y="8890"/>
                  </a:lnTo>
                  <a:lnTo>
                    <a:pt x="6845" y="10160"/>
                  </a:lnTo>
                  <a:lnTo>
                    <a:pt x="1163459" y="8890"/>
                  </a:lnTo>
                  <a:close/>
                </a:path>
                <a:path w="1170304" h="157479">
                  <a:moveTo>
                    <a:pt x="1169911" y="137160"/>
                  </a:moveTo>
                  <a:lnTo>
                    <a:pt x="1163332" y="137160"/>
                  </a:lnTo>
                  <a:lnTo>
                    <a:pt x="1163307" y="154952"/>
                  </a:lnTo>
                  <a:lnTo>
                    <a:pt x="1163307" y="157480"/>
                  </a:lnTo>
                  <a:lnTo>
                    <a:pt x="1169873" y="157480"/>
                  </a:lnTo>
                  <a:lnTo>
                    <a:pt x="1169873" y="154940"/>
                  </a:lnTo>
                  <a:lnTo>
                    <a:pt x="1169911" y="137160"/>
                  </a:lnTo>
                  <a:close/>
                </a:path>
                <a:path w="1170304" h="157479">
                  <a:moveTo>
                    <a:pt x="1169962" y="111760"/>
                  </a:moveTo>
                  <a:lnTo>
                    <a:pt x="1163358" y="111760"/>
                  </a:lnTo>
                  <a:lnTo>
                    <a:pt x="1163358" y="116852"/>
                  </a:lnTo>
                  <a:lnTo>
                    <a:pt x="1163332" y="135902"/>
                  </a:lnTo>
                  <a:lnTo>
                    <a:pt x="1169911" y="135890"/>
                  </a:lnTo>
                  <a:lnTo>
                    <a:pt x="1169949" y="116840"/>
                  </a:lnTo>
                  <a:lnTo>
                    <a:pt x="1169962" y="111760"/>
                  </a:lnTo>
                  <a:close/>
                </a:path>
                <a:path w="1170304" h="157479">
                  <a:moveTo>
                    <a:pt x="1169974" y="109220"/>
                  </a:moveTo>
                  <a:lnTo>
                    <a:pt x="1163358" y="109220"/>
                  </a:lnTo>
                  <a:lnTo>
                    <a:pt x="1163358" y="110502"/>
                  </a:lnTo>
                  <a:lnTo>
                    <a:pt x="1169962" y="110490"/>
                  </a:lnTo>
                  <a:lnTo>
                    <a:pt x="1169974" y="109220"/>
                  </a:lnTo>
                  <a:close/>
                </a:path>
                <a:path w="1170304" h="157479">
                  <a:moveTo>
                    <a:pt x="1169987" y="101600"/>
                  </a:moveTo>
                  <a:lnTo>
                    <a:pt x="1163370" y="101600"/>
                  </a:lnTo>
                  <a:lnTo>
                    <a:pt x="1163358" y="107962"/>
                  </a:lnTo>
                  <a:lnTo>
                    <a:pt x="1169974" y="107950"/>
                  </a:lnTo>
                  <a:lnTo>
                    <a:pt x="1169987" y="101600"/>
                  </a:lnTo>
                  <a:close/>
                </a:path>
                <a:path w="1170304" h="157479">
                  <a:moveTo>
                    <a:pt x="1170000" y="95250"/>
                  </a:moveTo>
                  <a:lnTo>
                    <a:pt x="1163370" y="95250"/>
                  </a:lnTo>
                  <a:lnTo>
                    <a:pt x="1163370" y="97790"/>
                  </a:lnTo>
                  <a:lnTo>
                    <a:pt x="1163370" y="100330"/>
                  </a:lnTo>
                  <a:lnTo>
                    <a:pt x="1169987" y="100330"/>
                  </a:lnTo>
                  <a:lnTo>
                    <a:pt x="1169987" y="97790"/>
                  </a:lnTo>
                  <a:lnTo>
                    <a:pt x="1170000" y="95250"/>
                  </a:lnTo>
                  <a:close/>
                </a:path>
                <a:path w="1170304" h="157479">
                  <a:moveTo>
                    <a:pt x="1170012" y="87630"/>
                  </a:moveTo>
                  <a:lnTo>
                    <a:pt x="1163383" y="87630"/>
                  </a:lnTo>
                  <a:lnTo>
                    <a:pt x="1163383" y="93980"/>
                  </a:lnTo>
                  <a:lnTo>
                    <a:pt x="1170000" y="93980"/>
                  </a:lnTo>
                  <a:lnTo>
                    <a:pt x="1170012" y="87630"/>
                  </a:lnTo>
                  <a:close/>
                </a:path>
                <a:path w="1170304" h="157479">
                  <a:moveTo>
                    <a:pt x="1170025" y="80010"/>
                  </a:moveTo>
                  <a:lnTo>
                    <a:pt x="1163396" y="80010"/>
                  </a:lnTo>
                  <a:lnTo>
                    <a:pt x="1163383" y="86372"/>
                  </a:lnTo>
                  <a:lnTo>
                    <a:pt x="1170012" y="86360"/>
                  </a:lnTo>
                  <a:lnTo>
                    <a:pt x="1170025" y="80010"/>
                  </a:lnTo>
                  <a:close/>
                </a:path>
                <a:path w="1170304" h="157479">
                  <a:moveTo>
                    <a:pt x="1170038" y="76200"/>
                  </a:moveTo>
                  <a:lnTo>
                    <a:pt x="1163396" y="76200"/>
                  </a:lnTo>
                  <a:lnTo>
                    <a:pt x="1163396" y="78740"/>
                  </a:lnTo>
                  <a:lnTo>
                    <a:pt x="1170038" y="78740"/>
                  </a:lnTo>
                  <a:lnTo>
                    <a:pt x="1170038" y="76200"/>
                  </a:lnTo>
                  <a:close/>
                </a:path>
                <a:path w="1170304" h="157479">
                  <a:moveTo>
                    <a:pt x="1170101" y="41910"/>
                  </a:moveTo>
                  <a:lnTo>
                    <a:pt x="1163434" y="41910"/>
                  </a:lnTo>
                  <a:lnTo>
                    <a:pt x="1163434" y="40652"/>
                  </a:lnTo>
                  <a:lnTo>
                    <a:pt x="585114" y="41275"/>
                  </a:lnTo>
                  <a:lnTo>
                    <a:pt x="1163421" y="41910"/>
                  </a:lnTo>
                  <a:lnTo>
                    <a:pt x="1163421" y="52070"/>
                  </a:lnTo>
                  <a:lnTo>
                    <a:pt x="585089" y="52070"/>
                  </a:lnTo>
                  <a:lnTo>
                    <a:pt x="585089" y="53340"/>
                  </a:lnTo>
                  <a:lnTo>
                    <a:pt x="1163421" y="53340"/>
                  </a:lnTo>
                  <a:lnTo>
                    <a:pt x="1163421" y="57150"/>
                  </a:lnTo>
                  <a:lnTo>
                    <a:pt x="1163408" y="59690"/>
                  </a:lnTo>
                  <a:lnTo>
                    <a:pt x="1163396" y="74930"/>
                  </a:lnTo>
                  <a:lnTo>
                    <a:pt x="1170038" y="74930"/>
                  </a:lnTo>
                  <a:lnTo>
                    <a:pt x="1170076" y="59690"/>
                  </a:lnTo>
                  <a:lnTo>
                    <a:pt x="1170076" y="57150"/>
                  </a:lnTo>
                  <a:lnTo>
                    <a:pt x="1170076" y="53340"/>
                  </a:lnTo>
                  <a:lnTo>
                    <a:pt x="1170089" y="52070"/>
                  </a:lnTo>
                  <a:lnTo>
                    <a:pt x="1170101" y="41910"/>
                  </a:lnTo>
                  <a:close/>
                </a:path>
                <a:path w="1170304" h="157479">
                  <a:moveTo>
                    <a:pt x="1170114" y="38100"/>
                  </a:moveTo>
                  <a:lnTo>
                    <a:pt x="1163434" y="38100"/>
                  </a:lnTo>
                  <a:lnTo>
                    <a:pt x="1163434" y="40652"/>
                  </a:lnTo>
                  <a:lnTo>
                    <a:pt x="1170114" y="40640"/>
                  </a:lnTo>
                  <a:lnTo>
                    <a:pt x="1170114" y="38100"/>
                  </a:lnTo>
                  <a:close/>
                </a:path>
                <a:path w="1170304" h="157479">
                  <a:moveTo>
                    <a:pt x="1170127" y="34290"/>
                  </a:moveTo>
                  <a:lnTo>
                    <a:pt x="1163434" y="34290"/>
                  </a:lnTo>
                  <a:lnTo>
                    <a:pt x="1163434" y="36830"/>
                  </a:lnTo>
                  <a:lnTo>
                    <a:pt x="1170114" y="36830"/>
                  </a:lnTo>
                  <a:lnTo>
                    <a:pt x="1170127" y="34290"/>
                  </a:lnTo>
                  <a:close/>
                </a:path>
                <a:path w="1170304" h="157479">
                  <a:moveTo>
                    <a:pt x="1170127" y="30480"/>
                  </a:moveTo>
                  <a:lnTo>
                    <a:pt x="1163447" y="30480"/>
                  </a:lnTo>
                  <a:lnTo>
                    <a:pt x="1163434" y="33032"/>
                  </a:lnTo>
                  <a:lnTo>
                    <a:pt x="1170127" y="33020"/>
                  </a:lnTo>
                  <a:lnTo>
                    <a:pt x="1170127" y="30480"/>
                  </a:lnTo>
                  <a:close/>
                </a:path>
                <a:path w="1170304" h="157479">
                  <a:moveTo>
                    <a:pt x="1170152" y="22860"/>
                  </a:moveTo>
                  <a:lnTo>
                    <a:pt x="1163447" y="22860"/>
                  </a:lnTo>
                  <a:lnTo>
                    <a:pt x="1163447" y="29222"/>
                  </a:lnTo>
                  <a:lnTo>
                    <a:pt x="1170127" y="29210"/>
                  </a:lnTo>
                  <a:lnTo>
                    <a:pt x="1170152" y="22860"/>
                  </a:lnTo>
                  <a:close/>
                </a:path>
                <a:path w="1170304" h="157479">
                  <a:moveTo>
                    <a:pt x="1170152" y="19050"/>
                  </a:moveTo>
                  <a:lnTo>
                    <a:pt x="1163459" y="19050"/>
                  </a:lnTo>
                  <a:lnTo>
                    <a:pt x="1163459" y="21602"/>
                  </a:lnTo>
                  <a:lnTo>
                    <a:pt x="1170152" y="21590"/>
                  </a:lnTo>
                  <a:lnTo>
                    <a:pt x="1170152" y="19050"/>
                  </a:lnTo>
                  <a:close/>
                </a:path>
                <a:path w="1170304" h="157479">
                  <a:moveTo>
                    <a:pt x="1170178" y="8890"/>
                  </a:moveTo>
                  <a:lnTo>
                    <a:pt x="1163459" y="8902"/>
                  </a:lnTo>
                  <a:lnTo>
                    <a:pt x="1163459" y="17780"/>
                  </a:lnTo>
                  <a:lnTo>
                    <a:pt x="1170152" y="17780"/>
                  </a:lnTo>
                  <a:lnTo>
                    <a:pt x="1170178" y="8890"/>
                  </a:lnTo>
                  <a:close/>
                </a:path>
                <a:path w="1170304" h="157479">
                  <a:moveTo>
                    <a:pt x="1170178" y="5080"/>
                  </a:moveTo>
                  <a:lnTo>
                    <a:pt x="1163472" y="5080"/>
                  </a:lnTo>
                  <a:lnTo>
                    <a:pt x="1163459" y="8890"/>
                  </a:lnTo>
                  <a:lnTo>
                    <a:pt x="1170178" y="8890"/>
                  </a:lnTo>
                  <a:lnTo>
                    <a:pt x="1170178" y="5080"/>
                  </a:lnTo>
                  <a:close/>
                </a:path>
              </a:pathLst>
            </a:custGeom>
            <a:solidFill>
              <a:srgbClr val="8147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3642360" y="6056629"/>
              <a:ext cx="1170940" cy="359410"/>
            </a:xfrm>
            <a:custGeom>
              <a:avLst/>
              <a:gdLst/>
              <a:ahLst/>
              <a:cxnLst/>
              <a:rect l="l" t="t" r="r" b="b"/>
              <a:pathLst>
                <a:path w="1170939" h="359410">
                  <a:moveTo>
                    <a:pt x="7061" y="0"/>
                  </a:moveTo>
                  <a:lnTo>
                    <a:pt x="355" y="0"/>
                  </a:lnTo>
                  <a:lnTo>
                    <a:pt x="355" y="5080"/>
                  </a:lnTo>
                  <a:lnTo>
                    <a:pt x="7061" y="5080"/>
                  </a:lnTo>
                  <a:lnTo>
                    <a:pt x="7061" y="0"/>
                  </a:lnTo>
                  <a:close/>
                </a:path>
                <a:path w="1170939" h="359410">
                  <a:moveTo>
                    <a:pt x="1169670" y="354330"/>
                  </a:moveTo>
                  <a:lnTo>
                    <a:pt x="0" y="354330"/>
                  </a:lnTo>
                  <a:lnTo>
                    <a:pt x="0" y="356882"/>
                  </a:lnTo>
                  <a:lnTo>
                    <a:pt x="1169670" y="359410"/>
                  </a:lnTo>
                  <a:lnTo>
                    <a:pt x="1169670" y="354330"/>
                  </a:lnTo>
                  <a:close/>
                </a:path>
                <a:path w="1170939" h="359410">
                  <a:moveTo>
                    <a:pt x="1169682" y="351790"/>
                  </a:moveTo>
                  <a:lnTo>
                    <a:pt x="584835" y="351790"/>
                  </a:lnTo>
                  <a:lnTo>
                    <a:pt x="584835" y="349250"/>
                  </a:lnTo>
                  <a:lnTo>
                    <a:pt x="0" y="349250"/>
                  </a:lnTo>
                  <a:lnTo>
                    <a:pt x="0" y="351790"/>
                  </a:lnTo>
                  <a:lnTo>
                    <a:pt x="0" y="353060"/>
                  </a:lnTo>
                  <a:lnTo>
                    <a:pt x="1169682" y="353060"/>
                  </a:lnTo>
                  <a:lnTo>
                    <a:pt x="1169682" y="351790"/>
                  </a:lnTo>
                  <a:close/>
                </a:path>
                <a:path w="1170939" h="359410">
                  <a:moveTo>
                    <a:pt x="1170393" y="0"/>
                  </a:moveTo>
                  <a:lnTo>
                    <a:pt x="1163675" y="0"/>
                  </a:lnTo>
                  <a:lnTo>
                    <a:pt x="1163675" y="3810"/>
                  </a:lnTo>
                  <a:lnTo>
                    <a:pt x="1170393" y="3810"/>
                  </a:lnTo>
                  <a:lnTo>
                    <a:pt x="1170393" y="0"/>
                  </a:lnTo>
                  <a:close/>
                </a:path>
              </a:pathLst>
            </a:custGeom>
            <a:solidFill>
              <a:srgbClr val="8147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3645735" y="6215380"/>
              <a:ext cx="0" cy="190500"/>
            </a:xfrm>
            <a:custGeom>
              <a:avLst/>
              <a:gdLst/>
              <a:ahLst/>
              <a:cxnLst/>
              <a:rect l="l" t="t" r="r" b="b"/>
              <a:pathLst>
                <a:path h="190500">
                  <a:moveTo>
                    <a:pt x="0" y="0"/>
                  </a:moveTo>
                  <a:lnTo>
                    <a:pt x="0" y="190500"/>
                  </a:lnTo>
                </a:path>
              </a:pathLst>
            </a:custGeom>
            <a:ln w="6434">
              <a:solidFill>
                <a:srgbClr val="814783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4809059" y="6215380"/>
              <a:ext cx="0" cy="193040"/>
            </a:xfrm>
            <a:custGeom>
              <a:avLst/>
              <a:gdLst/>
              <a:ahLst/>
              <a:cxnLst/>
              <a:rect l="l" t="t" r="r" b="b"/>
              <a:pathLst>
                <a:path h="193039">
                  <a:moveTo>
                    <a:pt x="0" y="0"/>
                  </a:moveTo>
                  <a:lnTo>
                    <a:pt x="0" y="193040"/>
                  </a:lnTo>
                </a:path>
              </a:pathLst>
            </a:custGeom>
            <a:ln w="6457">
              <a:solidFill>
                <a:srgbClr val="814783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3648709" y="5173979"/>
              <a:ext cx="1158240" cy="1234440"/>
            </a:xfrm>
            <a:custGeom>
              <a:avLst/>
              <a:gdLst/>
              <a:ahLst/>
              <a:cxnLst/>
              <a:rect l="l" t="t" r="r" b="b"/>
              <a:pathLst>
                <a:path w="1158239" h="1234439">
                  <a:moveTo>
                    <a:pt x="2539" y="0"/>
                  </a:moveTo>
                  <a:lnTo>
                    <a:pt x="2534" y="2540"/>
                  </a:lnTo>
                  <a:lnTo>
                    <a:pt x="1158239" y="2540"/>
                  </a:lnTo>
                  <a:lnTo>
                    <a:pt x="2539" y="0"/>
                  </a:lnTo>
                  <a:close/>
                </a:path>
                <a:path w="1158239" h="1234439">
                  <a:moveTo>
                    <a:pt x="1158240" y="2540"/>
                  </a:moveTo>
                  <a:lnTo>
                    <a:pt x="2534" y="2540"/>
                  </a:lnTo>
                  <a:lnTo>
                    <a:pt x="2519" y="10160"/>
                  </a:lnTo>
                  <a:lnTo>
                    <a:pt x="10154" y="10160"/>
                  </a:lnTo>
                  <a:lnTo>
                    <a:pt x="10160" y="7620"/>
                  </a:lnTo>
                  <a:lnTo>
                    <a:pt x="1158234" y="7620"/>
                  </a:lnTo>
                  <a:lnTo>
                    <a:pt x="1158240" y="2540"/>
                  </a:lnTo>
                  <a:close/>
                </a:path>
                <a:path w="1158239" h="1234439">
                  <a:moveTo>
                    <a:pt x="1158234" y="7620"/>
                  </a:moveTo>
                  <a:lnTo>
                    <a:pt x="10160" y="7620"/>
                  </a:lnTo>
                  <a:lnTo>
                    <a:pt x="1151889" y="10160"/>
                  </a:lnTo>
                  <a:lnTo>
                    <a:pt x="1158232" y="10160"/>
                  </a:lnTo>
                  <a:lnTo>
                    <a:pt x="1158234" y="7620"/>
                  </a:lnTo>
                  <a:close/>
                </a:path>
                <a:path w="1158239" h="1234439">
                  <a:moveTo>
                    <a:pt x="10154" y="10160"/>
                  </a:moveTo>
                  <a:lnTo>
                    <a:pt x="2519" y="10160"/>
                  </a:lnTo>
                  <a:lnTo>
                    <a:pt x="2505" y="16510"/>
                  </a:lnTo>
                  <a:lnTo>
                    <a:pt x="10141" y="16510"/>
                  </a:lnTo>
                  <a:lnTo>
                    <a:pt x="10154" y="10160"/>
                  </a:lnTo>
                  <a:close/>
                </a:path>
                <a:path w="1158239" h="1234439">
                  <a:moveTo>
                    <a:pt x="1158232" y="10160"/>
                  </a:moveTo>
                  <a:lnTo>
                    <a:pt x="1151890" y="10160"/>
                  </a:lnTo>
                  <a:lnTo>
                    <a:pt x="1151876" y="16510"/>
                  </a:lnTo>
                  <a:lnTo>
                    <a:pt x="1158225" y="16510"/>
                  </a:lnTo>
                  <a:lnTo>
                    <a:pt x="1158232" y="10160"/>
                  </a:lnTo>
                  <a:close/>
                </a:path>
                <a:path w="1158239" h="1234439">
                  <a:moveTo>
                    <a:pt x="10141" y="16510"/>
                  </a:moveTo>
                  <a:lnTo>
                    <a:pt x="2505" y="16510"/>
                  </a:lnTo>
                  <a:lnTo>
                    <a:pt x="2492" y="22860"/>
                  </a:lnTo>
                  <a:lnTo>
                    <a:pt x="10128" y="22860"/>
                  </a:lnTo>
                  <a:lnTo>
                    <a:pt x="10141" y="16510"/>
                  </a:lnTo>
                  <a:close/>
                </a:path>
                <a:path w="1158239" h="1234439">
                  <a:moveTo>
                    <a:pt x="1158225" y="16510"/>
                  </a:moveTo>
                  <a:lnTo>
                    <a:pt x="1151876" y="16510"/>
                  </a:lnTo>
                  <a:lnTo>
                    <a:pt x="1151863" y="22860"/>
                  </a:lnTo>
                  <a:lnTo>
                    <a:pt x="1158219" y="22860"/>
                  </a:lnTo>
                  <a:lnTo>
                    <a:pt x="1158225" y="16510"/>
                  </a:lnTo>
                  <a:close/>
                </a:path>
                <a:path w="1158239" h="1234439">
                  <a:moveTo>
                    <a:pt x="10128" y="22860"/>
                  </a:moveTo>
                  <a:lnTo>
                    <a:pt x="2492" y="22860"/>
                  </a:lnTo>
                  <a:lnTo>
                    <a:pt x="2479" y="29210"/>
                  </a:lnTo>
                  <a:lnTo>
                    <a:pt x="10114" y="29210"/>
                  </a:lnTo>
                  <a:lnTo>
                    <a:pt x="10128" y="22860"/>
                  </a:lnTo>
                  <a:close/>
                </a:path>
                <a:path w="1158239" h="1234439">
                  <a:moveTo>
                    <a:pt x="1158219" y="22860"/>
                  </a:moveTo>
                  <a:lnTo>
                    <a:pt x="1151863" y="22860"/>
                  </a:lnTo>
                  <a:lnTo>
                    <a:pt x="1151850" y="29210"/>
                  </a:lnTo>
                  <a:lnTo>
                    <a:pt x="1158212" y="29210"/>
                  </a:lnTo>
                  <a:lnTo>
                    <a:pt x="1158219" y="22860"/>
                  </a:lnTo>
                  <a:close/>
                </a:path>
                <a:path w="1158239" h="1234439">
                  <a:moveTo>
                    <a:pt x="10114" y="29210"/>
                  </a:moveTo>
                  <a:lnTo>
                    <a:pt x="2479" y="29210"/>
                  </a:lnTo>
                  <a:lnTo>
                    <a:pt x="2466" y="35560"/>
                  </a:lnTo>
                  <a:lnTo>
                    <a:pt x="10101" y="35560"/>
                  </a:lnTo>
                  <a:lnTo>
                    <a:pt x="10114" y="29210"/>
                  </a:lnTo>
                  <a:close/>
                </a:path>
                <a:path w="1158239" h="1234439">
                  <a:moveTo>
                    <a:pt x="1158212" y="29210"/>
                  </a:moveTo>
                  <a:lnTo>
                    <a:pt x="1151850" y="29210"/>
                  </a:lnTo>
                  <a:lnTo>
                    <a:pt x="1151836" y="35560"/>
                  </a:lnTo>
                  <a:lnTo>
                    <a:pt x="1158205" y="35560"/>
                  </a:lnTo>
                  <a:lnTo>
                    <a:pt x="1158212" y="29210"/>
                  </a:lnTo>
                  <a:close/>
                </a:path>
                <a:path w="1158239" h="1234439">
                  <a:moveTo>
                    <a:pt x="10101" y="35560"/>
                  </a:moveTo>
                  <a:lnTo>
                    <a:pt x="2466" y="35560"/>
                  </a:lnTo>
                  <a:lnTo>
                    <a:pt x="2453" y="41910"/>
                  </a:lnTo>
                  <a:lnTo>
                    <a:pt x="10088" y="41910"/>
                  </a:lnTo>
                  <a:lnTo>
                    <a:pt x="10101" y="35560"/>
                  </a:lnTo>
                  <a:close/>
                </a:path>
                <a:path w="1158239" h="1234439">
                  <a:moveTo>
                    <a:pt x="1158205" y="35560"/>
                  </a:moveTo>
                  <a:lnTo>
                    <a:pt x="1151836" y="35560"/>
                  </a:lnTo>
                  <a:lnTo>
                    <a:pt x="1151823" y="41910"/>
                  </a:lnTo>
                  <a:lnTo>
                    <a:pt x="1158199" y="41910"/>
                  </a:lnTo>
                  <a:lnTo>
                    <a:pt x="1158205" y="35560"/>
                  </a:lnTo>
                  <a:close/>
                </a:path>
                <a:path w="1158239" h="1234439">
                  <a:moveTo>
                    <a:pt x="10088" y="41910"/>
                  </a:moveTo>
                  <a:lnTo>
                    <a:pt x="2453" y="41910"/>
                  </a:lnTo>
                  <a:lnTo>
                    <a:pt x="2440" y="48260"/>
                  </a:lnTo>
                  <a:lnTo>
                    <a:pt x="10075" y="48260"/>
                  </a:lnTo>
                  <a:lnTo>
                    <a:pt x="10088" y="41910"/>
                  </a:lnTo>
                  <a:close/>
                </a:path>
                <a:path w="1158239" h="1234439">
                  <a:moveTo>
                    <a:pt x="1158199" y="41910"/>
                  </a:moveTo>
                  <a:lnTo>
                    <a:pt x="1151823" y="41910"/>
                  </a:lnTo>
                  <a:lnTo>
                    <a:pt x="1151810" y="48260"/>
                  </a:lnTo>
                  <a:lnTo>
                    <a:pt x="1158192" y="48260"/>
                  </a:lnTo>
                  <a:lnTo>
                    <a:pt x="1158199" y="41910"/>
                  </a:lnTo>
                  <a:close/>
                </a:path>
                <a:path w="1158239" h="1234439">
                  <a:moveTo>
                    <a:pt x="10075" y="48260"/>
                  </a:moveTo>
                  <a:lnTo>
                    <a:pt x="2440" y="48260"/>
                  </a:lnTo>
                  <a:lnTo>
                    <a:pt x="2427" y="54610"/>
                  </a:lnTo>
                  <a:lnTo>
                    <a:pt x="10062" y="54610"/>
                  </a:lnTo>
                  <a:lnTo>
                    <a:pt x="10075" y="48260"/>
                  </a:lnTo>
                  <a:close/>
                </a:path>
                <a:path w="1158239" h="1234439">
                  <a:moveTo>
                    <a:pt x="1158192" y="48260"/>
                  </a:moveTo>
                  <a:lnTo>
                    <a:pt x="1151810" y="48260"/>
                  </a:lnTo>
                  <a:lnTo>
                    <a:pt x="1151797" y="54610"/>
                  </a:lnTo>
                  <a:lnTo>
                    <a:pt x="1158186" y="54610"/>
                  </a:lnTo>
                  <a:lnTo>
                    <a:pt x="1158192" y="48260"/>
                  </a:lnTo>
                  <a:close/>
                </a:path>
                <a:path w="1158239" h="1234439">
                  <a:moveTo>
                    <a:pt x="10062" y="54610"/>
                  </a:moveTo>
                  <a:lnTo>
                    <a:pt x="2427" y="54610"/>
                  </a:lnTo>
                  <a:lnTo>
                    <a:pt x="2416" y="59690"/>
                  </a:lnTo>
                  <a:lnTo>
                    <a:pt x="10051" y="59690"/>
                  </a:lnTo>
                  <a:lnTo>
                    <a:pt x="10062" y="54610"/>
                  </a:lnTo>
                  <a:close/>
                </a:path>
                <a:path w="1158239" h="1234439">
                  <a:moveTo>
                    <a:pt x="1158186" y="54610"/>
                  </a:moveTo>
                  <a:lnTo>
                    <a:pt x="1151797" y="54610"/>
                  </a:lnTo>
                  <a:lnTo>
                    <a:pt x="1151786" y="59690"/>
                  </a:lnTo>
                  <a:lnTo>
                    <a:pt x="1158181" y="59690"/>
                  </a:lnTo>
                  <a:lnTo>
                    <a:pt x="1158186" y="54610"/>
                  </a:lnTo>
                  <a:close/>
                </a:path>
                <a:path w="1158239" h="1234439">
                  <a:moveTo>
                    <a:pt x="10051" y="59690"/>
                  </a:moveTo>
                  <a:lnTo>
                    <a:pt x="2416" y="59690"/>
                  </a:lnTo>
                  <a:lnTo>
                    <a:pt x="2390" y="72390"/>
                  </a:lnTo>
                  <a:lnTo>
                    <a:pt x="10024" y="72390"/>
                  </a:lnTo>
                  <a:lnTo>
                    <a:pt x="10051" y="59690"/>
                  </a:lnTo>
                  <a:close/>
                </a:path>
                <a:path w="1158239" h="1234439">
                  <a:moveTo>
                    <a:pt x="1158181" y="59690"/>
                  </a:moveTo>
                  <a:lnTo>
                    <a:pt x="1151786" y="59690"/>
                  </a:lnTo>
                  <a:lnTo>
                    <a:pt x="1151760" y="72390"/>
                  </a:lnTo>
                  <a:lnTo>
                    <a:pt x="1158167" y="72390"/>
                  </a:lnTo>
                  <a:lnTo>
                    <a:pt x="1158181" y="59690"/>
                  </a:lnTo>
                  <a:close/>
                </a:path>
                <a:path w="1158239" h="1234439">
                  <a:moveTo>
                    <a:pt x="10024" y="72390"/>
                  </a:moveTo>
                  <a:lnTo>
                    <a:pt x="2390" y="72390"/>
                  </a:lnTo>
                  <a:lnTo>
                    <a:pt x="2299" y="116840"/>
                  </a:lnTo>
                  <a:lnTo>
                    <a:pt x="9932" y="116840"/>
                  </a:lnTo>
                  <a:lnTo>
                    <a:pt x="10024" y="72390"/>
                  </a:lnTo>
                  <a:close/>
                </a:path>
                <a:path w="1158239" h="1234439">
                  <a:moveTo>
                    <a:pt x="1158167" y="72390"/>
                  </a:moveTo>
                  <a:lnTo>
                    <a:pt x="1151760" y="72390"/>
                  </a:lnTo>
                  <a:lnTo>
                    <a:pt x="1151667" y="116840"/>
                  </a:lnTo>
                  <a:lnTo>
                    <a:pt x="1158122" y="116840"/>
                  </a:lnTo>
                  <a:lnTo>
                    <a:pt x="1158167" y="72390"/>
                  </a:lnTo>
                  <a:close/>
                </a:path>
                <a:path w="1158239" h="1234439">
                  <a:moveTo>
                    <a:pt x="9932" y="116840"/>
                  </a:moveTo>
                  <a:lnTo>
                    <a:pt x="2299" y="116840"/>
                  </a:lnTo>
                  <a:lnTo>
                    <a:pt x="2220" y="154940"/>
                  </a:lnTo>
                  <a:lnTo>
                    <a:pt x="9852" y="154940"/>
                  </a:lnTo>
                  <a:lnTo>
                    <a:pt x="9932" y="116840"/>
                  </a:lnTo>
                  <a:close/>
                </a:path>
                <a:path w="1158239" h="1234439">
                  <a:moveTo>
                    <a:pt x="1158122" y="116840"/>
                  </a:moveTo>
                  <a:lnTo>
                    <a:pt x="1151667" y="116840"/>
                  </a:lnTo>
                  <a:lnTo>
                    <a:pt x="1151587" y="154940"/>
                  </a:lnTo>
                  <a:lnTo>
                    <a:pt x="1158082" y="154940"/>
                  </a:lnTo>
                  <a:lnTo>
                    <a:pt x="1158122" y="116840"/>
                  </a:lnTo>
                  <a:close/>
                </a:path>
                <a:path w="1158239" h="1234439">
                  <a:moveTo>
                    <a:pt x="9638" y="257937"/>
                  </a:moveTo>
                  <a:lnTo>
                    <a:pt x="2008" y="257937"/>
                  </a:lnTo>
                  <a:lnTo>
                    <a:pt x="1984" y="269240"/>
                  </a:lnTo>
                  <a:lnTo>
                    <a:pt x="9614" y="269240"/>
                  </a:lnTo>
                  <a:lnTo>
                    <a:pt x="9638" y="257937"/>
                  </a:lnTo>
                  <a:close/>
                </a:path>
                <a:path w="1158239" h="1234439">
                  <a:moveTo>
                    <a:pt x="1157976" y="257937"/>
                  </a:moveTo>
                  <a:lnTo>
                    <a:pt x="1151372" y="257937"/>
                  </a:lnTo>
                  <a:lnTo>
                    <a:pt x="1151349" y="269240"/>
                  </a:lnTo>
                  <a:lnTo>
                    <a:pt x="1157965" y="269240"/>
                  </a:lnTo>
                  <a:lnTo>
                    <a:pt x="1157976" y="257937"/>
                  </a:lnTo>
                  <a:close/>
                </a:path>
                <a:path w="1158239" h="1234439">
                  <a:moveTo>
                    <a:pt x="2008" y="257810"/>
                  </a:moveTo>
                  <a:lnTo>
                    <a:pt x="2008" y="257937"/>
                  </a:lnTo>
                  <a:lnTo>
                    <a:pt x="2008" y="257810"/>
                  </a:lnTo>
                  <a:close/>
                </a:path>
                <a:path w="1158239" h="1234439">
                  <a:moveTo>
                    <a:pt x="9638" y="257810"/>
                  </a:moveTo>
                  <a:lnTo>
                    <a:pt x="1151372" y="257936"/>
                  </a:lnTo>
                  <a:lnTo>
                    <a:pt x="9638" y="257810"/>
                  </a:lnTo>
                  <a:close/>
                </a:path>
                <a:path w="1158239" h="1234439">
                  <a:moveTo>
                    <a:pt x="1157988" y="246507"/>
                  </a:moveTo>
                  <a:lnTo>
                    <a:pt x="1151396" y="246507"/>
                  </a:lnTo>
                  <a:lnTo>
                    <a:pt x="1151372" y="257936"/>
                  </a:lnTo>
                  <a:lnTo>
                    <a:pt x="1157976" y="257937"/>
                  </a:lnTo>
                  <a:lnTo>
                    <a:pt x="1157988" y="246507"/>
                  </a:lnTo>
                  <a:close/>
                </a:path>
                <a:path w="1158239" h="1234439">
                  <a:moveTo>
                    <a:pt x="9662" y="246507"/>
                  </a:moveTo>
                  <a:lnTo>
                    <a:pt x="2031" y="246507"/>
                  </a:lnTo>
                  <a:lnTo>
                    <a:pt x="2008" y="257810"/>
                  </a:lnTo>
                  <a:lnTo>
                    <a:pt x="9638" y="257810"/>
                  </a:lnTo>
                  <a:lnTo>
                    <a:pt x="9662" y="246507"/>
                  </a:lnTo>
                  <a:close/>
                </a:path>
                <a:path w="1158239" h="1234439">
                  <a:moveTo>
                    <a:pt x="9662" y="246380"/>
                  </a:moveTo>
                  <a:lnTo>
                    <a:pt x="1151396" y="246506"/>
                  </a:lnTo>
                  <a:lnTo>
                    <a:pt x="9662" y="246380"/>
                  </a:lnTo>
                  <a:close/>
                </a:path>
                <a:path w="1158239" h="1234439">
                  <a:moveTo>
                    <a:pt x="1157997" y="237617"/>
                  </a:moveTo>
                  <a:lnTo>
                    <a:pt x="1151415" y="237617"/>
                  </a:lnTo>
                  <a:lnTo>
                    <a:pt x="1151396" y="246506"/>
                  </a:lnTo>
                  <a:lnTo>
                    <a:pt x="1157988" y="246507"/>
                  </a:lnTo>
                  <a:lnTo>
                    <a:pt x="1157997" y="237617"/>
                  </a:lnTo>
                  <a:close/>
                </a:path>
                <a:path w="1158239" h="1234439">
                  <a:moveTo>
                    <a:pt x="2050" y="237490"/>
                  </a:moveTo>
                  <a:lnTo>
                    <a:pt x="2031" y="246380"/>
                  </a:lnTo>
                  <a:lnTo>
                    <a:pt x="9662" y="246380"/>
                  </a:lnTo>
                  <a:lnTo>
                    <a:pt x="9680" y="237617"/>
                  </a:lnTo>
                  <a:lnTo>
                    <a:pt x="1157997" y="237617"/>
                  </a:lnTo>
                  <a:lnTo>
                    <a:pt x="2050" y="237490"/>
                  </a:lnTo>
                  <a:close/>
                </a:path>
                <a:path w="1158239" h="1234439">
                  <a:moveTo>
                    <a:pt x="9736" y="210947"/>
                  </a:moveTo>
                  <a:lnTo>
                    <a:pt x="2105" y="210947"/>
                  </a:lnTo>
                  <a:lnTo>
                    <a:pt x="2050" y="237490"/>
                  </a:lnTo>
                  <a:lnTo>
                    <a:pt x="9680" y="237490"/>
                  </a:lnTo>
                  <a:lnTo>
                    <a:pt x="9715" y="221107"/>
                  </a:lnTo>
                  <a:lnTo>
                    <a:pt x="1151449" y="221107"/>
                  </a:lnTo>
                  <a:lnTo>
                    <a:pt x="9715" y="220980"/>
                  </a:lnTo>
                  <a:lnTo>
                    <a:pt x="9736" y="210947"/>
                  </a:lnTo>
                  <a:close/>
                </a:path>
                <a:path w="1158239" h="1234439">
                  <a:moveTo>
                    <a:pt x="1158025" y="210947"/>
                  </a:moveTo>
                  <a:lnTo>
                    <a:pt x="1151471" y="210947"/>
                  </a:lnTo>
                  <a:lnTo>
                    <a:pt x="1151415" y="237490"/>
                  </a:lnTo>
                  <a:lnTo>
                    <a:pt x="1157997" y="237490"/>
                  </a:lnTo>
                  <a:lnTo>
                    <a:pt x="1158025" y="210947"/>
                  </a:lnTo>
                  <a:close/>
                </a:path>
                <a:path w="1158239" h="1234439">
                  <a:moveTo>
                    <a:pt x="2105" y="210820"/>
                  </a:moveTo>
                  <a:close/>
                </a:path>
                <a:path w="1158239" h="1234439">
                  <a:moveTo>
                    <a:pt x="1158031" y="204597"/>
                  </a:moveTo>
                  <a:lnTo>
                    <a:pt x="1151484" y="204597"/>
                  </a:lnTo>
                  <a:lnTo>
                    <a:pt x="1151471" y="210946"/>
                  </a:lnTo>
                  <a:lnTo>
                    <a:pt x="1158025" y="210947"/>
                  </a:lnTo>
                  <a:lnTo>
                    <a:pt x="1158031" y="204597"/>
                  </a:lnTo>
                  <a:close/>
                </a:path>
                <a:path w="1158239" h="1234439">
                  <a:moveTo>
                    <a:pt x="9749" y="204597"/>
                  </a:moveTo>
                  <a:lnTo>
                    <a:pt x="2118" y="204597"/>
                  </a:lnTo>
                  <a:lnTo>
                    <a:pt x="2105" y="210820"/>
                  </a:lnTo>
                  <a:lnTo>
                    <a:pt x="623935" y="210888"/>
                  </a:lnTo>
                  <a:lnTo>
                    <a:pt x="9736" y="210820"/>
                  </a:lnTo>
                  <a:lnTo>
                    <a:pt x="9749" y="204597"/>
                  </a:lnTo>
                  <a:close/>
                </a:path>
                <a:path w="1158239" h="1234439">
                  <a:moveTo>
                    <a:pt x="9744" y="207010"/>
                  </a:moveTo>
                  <a:lnTo>
                    <a:pt x="1151479" y="207137"/>
                  </a:lnTo>
                  <a:lnTo>
                    <a:pt x="9744" y="207010"/>
                  </a:lnTo>
                  <a:close/>
                </a:path>
                <a:path w="1158239" h="1234439">
                  <a:moveTo>
                    <a:pt x="1151489" y="202056"/>
                  </a:moveTo>
                  <a:lnTo>
                    <a:pt x="1151484" y="204596"/>
                  </a:lnTo>
                  <a:lnTo>
                    <a:pt x="1158031" y="204597"/>
                  </a:lnTo>
                  <a:lnTo>
                    <a:pt x="1158034" y="202057"/>
                  </a:lnTo>
                  <a:lnTo>
                    <a:pt x="1151489" y="202056"/>
                  </a:lnTo>
                  <a:close/>
                </a:path>
                <a:path w="1158239" h="1234439">
                  <a:moveTo>
                    <a:pt x="2123" y="201930"/>
                  </a:moveTo>
                  <a:lnTo>
                    <a:pt x="2118" y="204470"/>
                  </a:lnTo>
                  <a:lnTo>
                    <a:pt x="624244" y="204538"/>
                  </a:lnTo>
                  <a:lnTo>
                    <a:pt x="9749" y="204470"/>
                  </a:lnTo>
                  <a:lnTo>
                    <a:pt x="9754" y="201930"/>
                  </a:lnTo>
                  <a:lnTo>
                    <a:pt x="2123" y="201930"/>
                  </a:lnTo>
                  <a:close/>
                </a:path>
                <a:path w="1158239" h="1234439">
                  <a:moveTo>
                    <a:pt x="9755" y="201930"/>
                  </a:moveTo>
                  <a:lnTo>
                    <a:pt x="1151489" y="202057"/>
                  </a:lnTo>
                  <a:lnTo>
                    <a:pt x="9755" y="201930"/>
                  </a:lnTo>
                  <a:close/>
                </a:path>
                <a:path w="1158239" h="1234439">
                  <a:moveTo>
                    <a:pt x="1158048" y="188087"/>
                  </a:moveTo>
                  <a:lnTo>
                    <a:pt x="1151518" y="188087"/>
                  </a:lnTo>
                  <a:lnTo>
                    <a:pt x="1151489" y="202056"/>
                  </a:lnTo>
                  <a:lnTo>
                    <a:pt x="1158034" y="202057"/>
                  </a:lnTo>
                  <a:lnTo>
                    <a:pt x="1158048" y="188087"/>
                  </a:lnTo>
                  <a:close/>
                </a:path>
                <a:path w="1158239" h="1234439">
                  <a:moveTo>
                    <a:pt x="9755" y="201930"/>
                  </a:moveTo>
                  <a:lnTo>
                    <a:pt x="624368" y="201998"/>
                  </a:lnTo>
                  <a:lnTo>
                    <a:pt x="9755" y="201930"/>
                  </a:lnTo>
                  <a:close/>
                </a:path>
                <a:path w="1158239" h="1234439">
                  <a:moveTo>
                    <a:pt x="9783" y="188087"/>
                  </a:moveTo>
                  <a:lnTo>
                    <a:pt x="2152" y="188087"/>
                  </a:lnTo>
                  <a:lnTo>
                    <a:pt x="2123" y="201930"/>
                  </a:lnTo>
                  <a:lnTo>
                    <a:pt x="9755" y="201930"/>
                  </a:lnTo>
                  <a:lnTo>
                    <a:pt x="9783" y="188087"/>
                  </a:lnTo>
                  <a:close/>
                </a:path>
                <a:path w="1158239" h="1234439">
                  <a:moveTo>
                    <a:pt x="9765" y="196850"/>
                  </a:moveTo>
                  <a:lnTo>
                    <a:pt x="1151500" y="196977"/>
                  </a:lnTo>
                  <a:lnTo>
                    <a:pt x="9765" y="196850"/>
                  </a:lnTo>
                  <a:close/>
                </a:path>
                <a:path w="1158239" h="1234439">
                  <a:moveTo>
                    <a:pt x="9770" y="194310"/>
                  </a:moveTo>
                  <a:lnTo>
                    <a:pt x="1151505" y="194437"/>
                  </a:lnTo>
                  <a:lnTo>
                    <a:pt x="9770" y="194310"/>
                  </a:lnTo>
                  <a:close/>
                </a:path>
                <a:path w="1158239" h="1234439">
                  <a:moveTo>
                    <a:pt x="2152" y="187960"/>
                  </a:moveTo>
                  <a:lnTo>
                    <a:pt x="2152" y="188087"/>
                  </a:lnTo>
                  <a:lnTo>
                    <a:pt x="2152" y="187960"/>
                  </a:lnTo>
                  <a:close/>
                </a:path>
                <a:path w="1158239" h="1234439">
                  <a:moveTo>
                    <a:pt x="9784" y="187960"/>
                  </a:moveTo>
                  <a:lnTo>
                    <a:pt x="1151518" y="188086"/>
                  </a:lnTo>
                  <a:lnTo>
                    <a:pt x="9784" y="187960"/>
                  </a:lnTo>
                  <a:close/>
                </a:path>
                <a:path w="1158239" h="1234439">
                  <a:moveTo>
                    <a:pt x="1158064" y="172847"/>
                  </a:moveTo>
                  <a:lnTo>
                    <a:pt x="1151550" y="172847"/>
                  </a:lnTo>
                  <a:lnTo>
                    <a:pt x="1151518" y="188086"/>
                  </a:lnTo>
                  <a:lnTo>
                    <a:pt x="1158048" y="188087"/>
                  </a:lnTo>
                  <a:lnTo>
                    <a:pt x="1158064" y="172847"/>
                  </a:lnTo>
                  <a:close/>
                </a:path>
                <a:path w="1158239" h="1234439">
                  <a:moveTo>
                    <a:pt x="9815" y="172847"/>
                  </a:moveTo>
                  <a:lnTo>
                    <a:pt x="2183" y="172847"/>
                  </a:lnTo>
                  <a:lnTo>
                    <a:pt x="2152" y="187960"/>
                  </a:lnTo>
                  <a:lnTo>
                    <a:pt x="9784" y="187960"/>
                  </a:lnTo>
                  <a:lnTo>
                    <a:pt x="9810" y="175387"/>
                  </a:lnTo>
                  <a:lnTo>
                    <a:pt x="1151545" y="175387"/>
                  </a:lnTo>
                  <a:lnTo>
                    <a:pt x="9810" y="175260"/>
                  </a:lnTo>
                  <a:lnTo>
                    <a:pt x="9815" y="172847"/>
                  </a:lnTo>
                  <a:close/>
                </a:path>
                <a:path w="1158239" h="1234439">
                  <a:moveTo>
                    <a:pt x="9815" y="172720"/>
                  </a:moveTo>
                  <a:lnTo>
                    <a:pt x="1151550" y="172846"/>
                  </a:lnTo>
                  <a:lnTo>
                    <a:pt x="9815" y="172720"/>
                  </a:lnTo>
                  <a:close/>
                </a:path>
                <a:path w="1158239" h="1234439">
                  <a:moveTo>
                    <a:pt x="1158067" y="170307"/>
                  </a:moveTo>
                  <a:lnTo>
                    <a:pt x="1151555" y="170307"/>
                  </a:lnTo>
                  <a:lnTo>
                    <a:pt x="1151550" y="172846"/>
                  </a:lnTo>
                  <a:lnTo>
                    <a:pt x="1158064" y="172847"/>
                  </a:lnTo>
                  <a:lnTo>
                    <a:pt x="1158067" y="170307"/>
                  </a:lnTo>
                  <a:close/>
                </a:path>
                <a:path w="1158239" h="1234439">
                  <a:moveTo>
                    <a:pt x="9820" y="170307"/>
                  </a:moveTo>
                  <a:lnTo>
                    <a:pt x="2188" y="170307"/>
                  </a:lnTo>
                  <a:lnTo>
                    <a:pt x="2183" y="172720"/>
                  </a:lnTo>
                  <a:lnTo>
                    <a:pt x="9815" y="172720"/>
                  </a:lnTo>
                  <a:lnTo>
                    <a:pt x="9820" y="170307"/>
                  </a:lnTo>
                  <a:close/>
                </a:path>
                <a:path w="1158239" h="1234439">
                  <a:moveTo>
                    <a:pt x="2189" y="170180"/>
                  </a:moveTo>
                  <a:close/>
                </a:path>
                <a:path w="1158239" h="1234439">
                  <a:moveTo>
                    <a:pt x="9821" y="170180"/>
                  </a:moveTo>
                  <a:lnTo>
                    <a:pt x="1151555" y="170306"/>
                  </a:lnTo>
                  <a:lnTo>
                    <a:pt x="9821" y="170180"/>
                  </a:lnTo>
                  <a:close/>
                </a:path>
                <a:path w="1158239" h="1234439">
                  <a:moveTo>
                    <a:pt x="1158071" y="166497"/>
                  </a:moveTo>
                  <a:lnTo>
                    <a:pt x="1151563" y="166497"/>
                  </a:lnTo>
                  <a:lnTo>
                    <a:pt x="1151555" y="170306"/>
                  </a:lnTo>
                  <a:lnTo>
                    <a:pt x="1158067" y="170307"/>
                  </a:lnTo>
                  <a:lnTo>
                    <a:pt x="1158071" y="166497"/>
                  </a:lnTo>
                  <a:close/>
                </a:path>
                <a:path w="1158239" h="1234439">
                  <a:moveTo>
                    <a:pt x="9828" y="166497"/>
                  </a:moveTo>
                  <a:lnTo>
                    <a:pt x="2196" y="166497"/>
                  </a:lnTo>
                  <a:lnTo>
                    <a:pt x="2189" y="170180"/>
                  </a:lnTo>
                  <a:lnTo>
                    <a:pt x="9821" y="170180"/>
                  </a:lnTo>
                  <a:lnTo>
                    <a:pt x="9828" y="166497"/>
                  </a:lnTo>
                  <a:close/>
                </a:path>
                <a:path w="1158239" h="1234439">
                  <a:moveTo>
                    <a:pt x="2196" y="166370"/>
                  </a:moveTo>
                  <a:close/>
                </a:path>
                <a:path w="1158239" h="1234439">
                  <a:moveTo>
                    <a:pt x="9829" y="166370"/>
                  </a:moveTo>
                  <a:lnTo>
                    <a:pt x="1151563" y="166496"/>
                  </a:lnTo>
                  <a:lnTo>
                    <a:pt x="9829" y="166370"/>
                  </a:lnTo>
                  <a:close/>
                </a:path>
                <a:path w="1158239" h="1234439">
                  <a:moveTo>
                    <a:pt x="1151569" y="163956"/>
                  </a:moveTo>
                  <a:lnTo>
                    <a:pt x="1151563" y="166496"/>
                  </a:lnTo>
                  <a:lnTo>
                    <a:pt x="1158071" y="166497"/>
                  </a:lnTo>
                  <a:lnTo>
                    <a:pt x="1158073" y="163957"/>
                  </a:lnTo>
                  <a:lnTo>
                    <a:pt x="1151569" y="163956"/>
                  </a:lnTo>
                  <a:close/>
                </a:path>
                <a:path w="1158239" h="1234439">
                  <a:moveTo>
                    <a:pt x="2202" y="163830"/>
                  </a:moveTo>
                  <a:lnTo>
                    <a:pt x="2197" y="166370"/>
                  </a:lnTo>
                  <a:lnTo>
                    <a:pt x="9829" y="166370"/>
                  </a:lnTo>
                  <a:lnTo>
                    <a:pt x="9834" y="163830"/>
                  </a:lnTo>
                  <a:lnTo>
                    <a:pt x="2202" y="163830"/>
                  </a:lnTo>
                  <a:close/>
                </a:path>
                <a:path w="1158239" h="1234439">
                  <a:moveTo>
                    <a:pt x="9834" y="163830"/>
                  </a:moveTo>
                  <a:lnTo>
                    <a:pt x="1151569" y="163957"/>
                  </a:lnTo>
                  <a:lnTo>
                    <a:pt x="9834" y="163830"/>
                  </a:lnTo>
                  <a:close/>
                </a:path>
                <a:path w="1158239" h="1234439">
                  <a:moveTo>
                    <a:pt x="1158082" y="155067"/>
                  </a:moveTo>
                  <a:lnTo>
                    <a:pt x="1151587" y="155067"/>
                  </a:lnTo>
                  <a:lnTo>
                    <a:pt x="1151569" y="163956"/>
                  </a:lnTo>
                  <a:lnTo>
                    <a:pt x="1158073" y="163957"/>
                  </a:lnTo>
                  <a:lnTo>
                    <a:pt x="1158082" y="155067"/>
                  </a:lnTo>
                  <a:close/>
                </a:path>
                <a:path w="1158239" h="1234439">
                  <a:moveTo>
                    <a:pt x="9834" y="163830"/>
                  </a:moveTo>
                  <a:lnTo>
                    <a:pt x="626232" y="163898"/>
                  </a:lnTo>
                  <a:lnTo>
                    <a:pt x="9834" y="163830"/>
                  </a:lnTo>
                  <a:close/>
                </a:path>
                <a:path w="1158239" h="1234439">
                  <a:moveTo>
                    <a:pt x="9852" y="155067"/>
                  </a:moveTo>
                  <a:lnTo>
                    <a:pt x="2220" y="155067"/>
                  </a:lnTo>
                  <a:lnTo>
                    <a:pt x="2202" y="163830"/>
                  </a:lnTo>
                  <a:lnTo>
                    <a:pt x="9834" y="163830"/>
                  </a:lnTo>
                  <a:lnTo>
                    <a:pt x="9847" y="157607"/>
                  </a:lnTo>
                  <a:lnTo>
                    <a:pt x="1151582" y="157607"/>
                  </a:lnTo>
                  <a:lnTo>
                    <a:pt x="9847" y="157480"/>
                  </a:lnTo>
                  <a:lnTo>
                    <a:pt x="9852" y="155067"/>
                  </a:lnTo>
                  <a:close/>
                </a:path>
                <a:path w="1158239" h="1234439">
                  <a:moveTo>
                    <a:pt x="9614" y="269240"/>
                  </a:moveTo>
                  <a:lnTo>
                    <a:pt x="1984" y="269240"/>
                  </a:lnTo>
                  <a:lnTo>
                    <a:pt x="1945" y="288290"/>
                  </a:lnTo>
                  <a:lnTo>
                    <a:pt x="9574" y="288290"/>
                  </a:lnTo>
                  <a:lnTo>
                    <a:pt x="9614" y="269240"/>
                  </a:lnTo>
                  <a:close/>
                </a:path>
                <a:path w="1158239" h="1234439">
                  <a:moveTo>
                    <a:pt x="1157965" y="269240"/>
                  </a:moveTo>
                  <a:lnTo>
                    <a:pt x="1151349" y="269240"/>
                  </a:lnTo>
                  <a:lnTo>
                    <a:pt x="1151309" y="288290"/>
                  </a:lnTo>
                  <a:lnTo>
                    <a:pt x="1157945" y="288290"/>
                  </a:lnTo>
                  <a:lnTo>
                    <a:pt x="1157965" y="269240"/>
                  </a:lnTo>
                  <a:close/>
                </a:path>
                <a:path w="1158239" h="1234439">
                  <a:moveTo>
                    <a:pt x="9574" y="288290"/>
                  </a:moveTo>
                  <a:lnTo>
                    <a:pt x="1945" y="288290"/>
                  </a:lnTo>
                  <a:lnTo>
                    <a:pt x="1919" y="300990"/>
                  </a:lnTo>
                  <a:lnTo>
                    <a:pt x="9548" y="300990"/>
                  </a:lnTo>
                  <a:lnTo>
                    <a:pt x="9574" y="288290"/>
                  </a:lnTo>
                  <a:close/>
                </a:path>
                <a:path w="1158239" h="1234439">
                  <a:moveTo>
                    <a:pt x="1157945" y="288290"/>
                  </a:moveTo>
                  <a:lnTo>
                    <a:pt x="1151309" y="288290"/>
                  </a:lnTo>
                  <a:lnTo>
                    <a:pt x="1151282" y="300990"/>
                  </a:lnTo>
                  <a:lnTo>
                    <a:pt x="1157932" y="300990"/>
                  </a:lnTo>
                  <a:lnTo>
                    <a:pt x="1157945" y="288290"/>
                  </a:lnTo>
                  <a:close/>
                </a:path>
                <a:path w="1158239" h="1234439">
                  <a:moveTo>
                    <a:pt x="9548" y="300990"/>
                  </a:moveTo>
                  <a:lnTo>
                    <a:pt x="1919" y="300990"/>
                  </a:lnTo>
                  <a:lnTo>
                    <a:pt x="1880" y="320040"/>
                  </a:lnTo>
                  <a:lnTo>
                    <a:pt x="9508" y="320040"/>
                  </a:lnTo>
                  <a:lnTo>
                    <a:pt x="9548" y="300990"/>
                  </a:lnTo>
                  <a:close/>
                </a:path>
                <a:path w="1158239" h="1234439">
                  <a:moveTo>
                    <a:pt x="1157932" y="300990"/>
                  </a:moveTo>
                  <a:lnTo>
                    <a:pt x="1151282" y="300990"/>
                  </a:lnTo>
                  <a:lnTo>
                    <a:pt x="1151243" y="320040"/>
                  </a:lnTo>
                  <a:lnTo>
                    <a:pt x="1157912" y="320040"/>
                  </a:lnTo>
                  <a:lnTo>
                    <a:pt x="1157932" y="300990"/>
                  </a:lnTo>
                  <a:close/>
                </a:path>
                <a:path w="1158239" h="1234439">
                  <a:moveTo>
                    <a:pt x="9251" y="443230"/>
                  </a:moveTo>
                  <a:lnTo>
                    <a:pt x="1626" y="443230"/>
                  </a:lnTo>
                  <a:lnTo>
                    <a:pt x="1513" y="497840"/>
                  </a:lnTo>
                  <a:lnTo>
                    <a:pt x="9137" y="497840"/>
                  </a:lnTo>
                  <a:lnTo>
                    <a:pt x="9251" y="443230"/>
                  </a:lnTo>
                  <a:close/>
                </a:path>
                <a:path w="1158239" h="1234439">
                  <a:moveTo>
                    <a:pt x="1157786" y="443230"/>
                  </a:moveTo>
                  <a:lnTo>
                    <a:pt x="1150988" y="443230"/>
                  </a:lnTo>
                  <a:lnTo>
                    <a:pt x="1150871" y="497840"/>
                  </a:lnTo>
                  <a:lnTo>
                    <a:pt x="1157729" y="497840"/>
                  </a:lnTo>
                  <a:lnTo>
                    <a:pt x="1157786" y="443230"/>
                  </a:lnTo>
                  <a:close/>
                </a:path>
                <a:path w="1158239" h="1234439">
                  <a:moveTo>
                    <a:pt x="1628" y="441960"/>
                  </a:moveTo>
                  <a:lnTo>
                    <a:pt x="1626" y="443230"/>
                  </a:lnTo>
                  <a:lnTo>
                    <a:pt x="1628" y="441960"/>
                  </a:lnTo>
                  <a:close/>
                </a:path>
                <a:path w="1158239" h="1234439">
                  <a:moveTo>
                    <a:pt x="1151054" y="411472"/>
                  </a:moveTo>
                  <a:lnTo>
                    <a:pt x="1150988" y="443222"/>
                  </a:lnTo>
                  <a:lnTo>
                    <a:pt x="1157786" y="443230"/>
                  </a:lnTo>
                  <a:lnTo>
                    <a:pt x="1157819" y="411480"/>
                  </a:lnTo>
                  <a:lnTo>
                    <a:pt x="1151054" y="411472"/>
                  </a:lnTo>
                  <a:close/>
                </a:path>
                <a:path w="1158239" h="1234439">
                  <a:moveTo>
                    <a:pt x="9256" y="441960"/>
                  </a:moveTo>
                  <a:lnTo>
                    <a:pt x="612851" y="442631"/>
                  </a:lnTo>
                  <a:lnTo>
                    <a:pt x="9256" y="441960"/>
                  </a:lnTo>
                  <a:close/>
                </a:path>
                <a:path w="1158239" h="1234439">
                  <a:moveTo>
                    <a:pt x="1694" y="410210"/>
                  </a:moveTo>
                  <a:lnTo>
                    <a:pt x="1631" y="441960"/>
                  </a:lnTo>
                  <a:lnTo>
                    <a:pt x="9256" y="441960"/>
                  </a:lnTo>
                  <a:lnTo>
                    <a:pt x="9320" y="410218"/>
                  </a:lnTo>
                  <a:lnTo>
                    <a:pt x="1694" y="410210"/>
                  </a:lnTo>
                  <a:close/>
                </a:path>
                <a:path w="1158239" h="1234439">
                  <a:moveTo>
                    <a:pt x="9323" y="410218"/>
                  </a:moveTo>
                  <a:lnTo>
                    <a:pt x="9320" y="411480"/>
                  </a:lnTo>
                  <a:lnTo>
                    <a:pt x="1151054" y="411480"/>
                  </a:lnTo>
                  <a:lnTo>
                    <a:pt x="9323" y="410218"/>
                  </a:lnTo>
                  <a:close/>
                </a:path>
                <a:path w="1158239" h="1234439">
                  <a:moveTo>
                    <a:pt x="1151057" y="410210"/>
                  </a:moveTo>
                  <a:lnTo>
                    <a:pt x="9323" y="410210"/>
                  </a:lnTo>
                  <a:lnTo>
                    <a:pt x="1151054" y="411472"/>
                  </a:lnTo>
                  <a:lnTo>
                    <a:pt x="1151057" y="410210"/>
                  </a:lnTo>
                  <a:close/>
                </a:path>
                <a:path w="1158239" h="1234439">
                  <a:moveTo>
                    <a:pt x="9330" y="406400"/>
                  </a:moveTo>
                  <a:lnTo>
                    <a:pt x="1704" y="406400"/>
                  </a:lnTo>
                  <a:lnTo>
                    <a:pt x="1694" y="410210"/>
                  </a:lnTo>
                  <a:lnTo>
                    <a:pt x="9323" y="410210"/>
                  </a:lnTo>
                  <a:lnTo>
                    <a:pt x="9330" y="406400"/>
                  </a:lnTo>
                  <a:close/>
                </a:path>
                <a:path w="1158239" h="1234439">
                  <a:moveTo>
                    <a:pt x="1157824" y="406400"/>
                  </a:moveTo>
                  <a:lnTo>
                    <a:pt x="1151065" y="406400"/>
                  </a:lnTo>
                  <a:lnTo>
                    <a:pt x="1151057" y="410210"/>
                  </a:lnTo>
                  <a:lnTo>
                    <a:pt x="1157819" y="410210"/>
                  </a:lnTo>
                  <a:lnTo>
                    <a:pt x="1157824" y="406400"/>
                  </a:lnTo>
                  <a:close/>
                </a:path>
                <a:path w="1158239" h="1234439">
                  <a:moveTo>
                    <a:pt x="9333" y="405138"/>
                  </a:moveTo>
                  <a:lnTo>
                    <a:pt x="9330" y="406400"/>
                  </a:lnTo>
                  <a:lnTo>
                    <a:pt x="1151065" y="406392"/>
                  </a:lnTo>
                  <a:lnTo>
                    <a:pt x="9333" y="405138"/>
                  </a:lnTo>
                  <a:close/>
                </a:path>
                <a:path w="1158239" h="1234439">
                  <a:moveTo>
                    <a:pt x="1157877" y="355600"/>
                  </a:moveTo>
                  <a:lnTo>
                    <a:pt x="1151171" y="355600"/>
                  </a:lnTo>
                  <a:lnTo>
                    <a:pt x="1151065" y="406392"/>
                  </a:lnTo>
                  <a:lnTo>
                    <a:pt x="1157824" y="406400"/>
                  </a:lnTo>
                  <a:lnTo>
                    <a:pt x="1157877" y="355600"/>
                  </a:lnTo>
                  <a:close/>
                </a:path>
                <a:path w="1158239" h="1234439">
                  <a:moveTo>
                    <a:pt x="9436" y="355600"/>
                  </a:moveTo>
                  <a:lnTo>
                    <a:pt x="1809" y="355600"/>
                  </a:lnTo>
                  <a:lnTo>
                    <a:pt x="1704" y="405130"/>
                  </a:lnTo>
                  <a:lnTo>
                    <a:pt x="9333" y="405138"/>
                  </a:lnTo>
                  <a:lnTo>
                    <a:pt x="9341" y="401320"/>
                  </a:lnTo>
                  <a:lnTo>
                    <a:pt x="1151076" y="401320"/>
                  </a:lnTo>
                  <a:lnTo>
                    <a:pt x="9341" y="400050"/>
                  </a:lnTo>
                  <a:lnTo>
                    <a:pt x="9383" y="381000"/>
                  </a:lnTo>
                  <a:lnTo>
                    <a:pt x="1151118" y="381000"/>
                  </a:lnTo>
                  <a:lnTo>
                    <a:pt x="9383" y="379730"/>
                  </a:lnTo>
                  <a:lnTo>
                    <a:pt x="9436" y="355600"/>
                  </a:lnTo>
                  <a:close/>
                </a:path>
                <a:path w="1158239" h="1234439">
                  <a:moveTo>
                    <a:pt x="9439" y="354338"/>
                  </a:moveTo>
                  <a:lnTo>
                    <a:pt x="9436" y="355600"/>
                  </a:lnTo>
                  <a:lnTo>
                    <a:pt x="1151171" y="355592"/>
                  </a:lnTo>
                  <a:lnTo>
                    <a:pt x="9439" y="354338"/>
                  </a:lnTo>
                  <a:close/>
                </a:path>
                <a:path w="1158239" h="1234439">
                  <a:moveTo>
                    <a:pt x="1157882" y="350520"/>
                  </a:moveTo>
                  <a:lnTo>
                    <a:pt x="1151182" y="350520"/>
                  </a:lnTo>
                  <a:lnTo>
                    <a:pt x="1151171" y="355592"/>
                  </a:lnTo>
                  <a:lnTo>
                    <a:pt x="1157877" y="355600"/>
                  </a:lnTo>
                  <a:lnTo>
                    <a:pt x="1157882" y="350520"/>
                  </a:lnTo>
                  <a:close/>
                </a:path>
                <a:path w="1158239" h="1234439">
                  <a:moveTo>
                    <a:pt x="9447" y="350520"/>
                  </a:moveTo>
                  <a:lnTo>
                    <a:pt x="1817" y="350520"/>
                  </a:lnTo>
                  <a:lnTo>
                    <a:pt x="1809" y="354330"/>
                  </a:lnTo>
                  <a:lnTo>
                    <a:pt x="9439" y="354338"/>
                  </a:lnTo>
                  <a:lnTo>
                    <a:pt x="9447" y="350520"/>
                  </a:lnTo>
                  <a:close/>
                </a:path>
                <a:path w="1158239" h="1234439">
                  <a:moveTo>
                    <a:pt x="1819" y="349250"/>
                  </a:moveTo>
                  <a:lnTo>
                    <a:pt x="1817" y="350520"/>
                  </a:lnTo>
                  <a:lnTo>
                    <a:pt x="1819" y="349250"/>
                  </a:lnTo>
                  <a:close/>
                </a:path>
                <a:path w="1158239" h="1234439">
                  <a:moveTo>
                    <a:pt x="9450" y="349258"/>
                  </a:moveTo>
                  <a:lnTo>
                    <a:pt x="9447" y="350520"/>
                  </a:lnTo>
                  <a:lnTo>
                    <a:pt x="1151182" y="350512"/>
                  </a:lnTo>
                  <a:lnTo>
                    <a:pt x="9450" y="349258"/>
                  </a:lnTo>
                  <a:close/>
                </a:path>
                <a:path w="1158239" h="1234439">
                  <a:moveTo>
                    <a:pt x="1157900" y="332740"/>
                  </a:moveTo>
                  <a:lnTo>
                    <a:pt x="1151219" y="332740"/>
                  </a:lnTo>
                  <a:lnTo>
                    <a:pt x="1151182" y="350512"/>
                  </a:lnTo>
                  <a:lnTo>
                    <a:pt x="1157882" y="350520"/>
                  </a:lnTo>
                  <a:lnTo>
                    <a:pt x="1157900" y="332740"/>
                  </a:lnTo>
                  <a:close/>
                </a:path>
                <a:path w="1158239" h="1234439">
                  <a:moveTo>
                    <a:pt x="9484" y="332740"/>
                  </a:moveTo>
                  <a:lnTo>
                    <a:pt x="1856" y="332740"/>
                  </a:lnTo>
                  <a:lnTo>
                    <a:pt x="1822" y="349250"/>
                  </a:lnTo>
                  <a:lnTo>
                    <a:pt x="9450" y="349258"/>
                  </a:lnTo>
                  <a:lnTo>
                    <a:pt x="9484" y="332740"/>
                  </a:lnTo>
                  <a:close/>
                </a:path>
                <a:path w="1158239" h="1234439">
                  <a:moveTo>
                    <a:pt x="9487" y="331478"/>
                  </a:moveTo>
                  <a:lnTo>
                    <a:pt x="9484" y="332740"/>
                  </a:lnTo>
                  <a:lnTo>
                    <a:pt x="1151219" y="332732"/>
                  </a:lnTo>
                  <a:lnTo>
                    <a:pt x="9487" y="331478"/>
                  </a:lnTo>
                  <a:close/>
                </a:path>
                <a:path w="1158239" h="1234439">
                  <a:moveTo>
                    <a:pt x="1157912" y="321310"/>
                  </a:moveTo>
                  <a:lnTo>
                    <a:pt x="1151243" y="321310"/>
                  </a:lnTo>
                  <a:lnTo>
                    <a:pt x="1151219" y="332732"/>
                  </a:lnTo>
                  <a:lnTo>
                    <a:pt x="1157900" y="332740"/>
                  </a:lnTo>
                  <a:lnTo>
                    <a:pt x="1157912" y="321310"/>
                  </a:lnTo>
                  <a:close/>
                </a:path>
                <a:path w="1158239" h="1234439">
                  <a:moveTo>
                    <a:pt x="9508" y="321310"/>
                  </a:moveTo>
                  <a:lnTo>
                    <a:pt x="1880" y="321310"/>
                  </a:lnTo>
                  <a:lnTo>
                    <a:pt x="1856" y="331470"/>
                  </a:lnTo>
                  <a:lnTo>
                    <a:pt x="9487" y="331478"/>
                  </a:lnTo>
                  <a:lnTo>
                    <a:pt x="9508" y="321310"/>
                  </a:lnTo>
                  <a:close/>
                </a:path>
                <a:path w="1158239" h="1234439">
                  <a:moveTo>
                    <a:pt x="9137" y="497840"/>
                  </a:moveTo>
                  <a:lnTo>
                    <a:pt x="1513" y="497840"/>
                  </a:lnTo>
                  <a:lnTo>
                    <a:pt x="1102" y="697230"/>
                  </a:lnTo>
                  <a:lnTo>
                    <a:pt x="8721" y="697230"/>
                  </a:lnTo>
                  <a:lnTo>
                    <a:pt x="9137" y="497840"/>
                  </a:lnTo>
                  <a:close/>
                </a:path>
                <a:path w="1158239" h="1234439">
                  <a:moveTo>
                    <a:pt x="1157729" y="497840"/>
                  </a:moveTo>
                  <a:lnTo>
                    <a:pt x="1150871" y="497840"/>
                  </a:lnTo>
                  <a:lnTo>
                    <a:pt x="1150455" y="697230"/>
                  </a:lnTo>
                  <a:lnTo>
                    <a:pt x="1157523" y="697230"/>
                  </a:lnTo>
                  <a:lnTo>
                    <a:pt x="1157729" y="497840"/>
                  </a:lnTo>
                  <a:close/>
                </a:path>
                <a:path w="1158239" h="1234439">
                  <a:moveTo>
                    <a:pt x="8721" y="697230"/>
                  </a:moveTo>
                  <a:lnTo>
                    <a:pt x="1102" y="697230"/>
                  </a:lnTo>
                  <a:lnTo>
                    <a:pt x="1042" y="726440"/>
                  </a:lnTo>
                  <a:lnTo>
                    <a:pt x="8660" y="726440"/>
                  </a:lnTo>
                  <a:lnTo>
                    <a:pt x="8721" y="697230"/>
                  </a:lnTo>
                  <a:close/>
                </a:path>
                <a:path w="1158239" h="1234439">
                  <a:moveTo>
                    <a:pt x="1157523" y="697230"/>
                  </a:moveTo>
                  <a:lnTo>
                    <a:pt x="1150455" y="697230"/>
                  </a:lnTo>
                  <a:lnTo>
                    <a:pt x="1150394" y="726440"/>
                  </a:lnTo>
                  <a:lnTo>
                    <a:pt x="1157493" y="726440"/>
                  </a:lnTo>
                  <a:lnTo>
                    <a:pt x="1157523" y="697230"/>
                  </a:lnTo>
                  <a:close/>
                </a:path>
                <a:path w="1158239" h="1234439">
                  <a:moveTo>
                    <a:pt x="416" y="1029970"/>
                  </a:moveTo>
                  <a:lnTo>
                    <a:pt x="395" y="1040130"/>
                  </a:lnTo>
                  <a:lnTo>
                    <a:pt x="8006" y="1040130"/>
                  </a:lnTo>
                  <a:lnTo>
                    <a:pt x="8027" y="1029978"/>
                  </a:lnTo>
                  <a:lnTo>
                    <a:pt x="416" y="1029970"/>
                  </a:lnTo>
                  <a:close/>
                </a:path>
                <a:path w="1158239" h="1234439">
                  <a:moveTo>
                    <a:pt x="1149758" y="1031231"/>
                  </a:moveTo>
                  <a:lnTo>
                    <a:pt x="1149739" y="1040130"/>
                  </a:lnTo>
                  <a:lnTo>
                    <a:pt x="1157170" y="1040130"/>
                  </a:lnTo>
                  <a:lnTo>
                    <a:pt x="1157180" y="1031240"/>
                  </a:lnTo>
                  <a:lnTo>
                    <a:pt x="1149758" y="1031231"/>
                  </a:lnTo>
                  <a:close/>
                </a:path>
                <a:path w="1158239" h="1234439">
                  <a:moveTo>
                    <a:pt x="1149760" y="1029970"/>
                  </a:moveTo>
                  <a:lnTo>
                    <a:pt x="8027" y="1029978"/>
                  </a:lnTo>
                  <a:lnTo>
                    <a:pt x="1149758" y="1031231"/>
                  </a:lnTo>
                  <a:lnTo>
                    <a:pt x="1149760" y="1029970"/>
                  </a:lnTo>
                  <a:close/>
                </a:path>
                <a:path w="1158239" h="1234439">
                  <a:moveTo>
                    <a:pt x="429" y="1023620"/>
                  </a:moveTo>
                  <a:lnTo>
                    <a:pt x="416" y="1029970"/>
                  </a:lnTo>
                  <a:lnTo>
                    <a:pt x="8027" y="1029970"/>
                  </a:lnTo>
                  <a:lnTo>
                    <a:pt x="8041" y="1023628"/>
                  </a:lnTo>
                  <a:lnTo>
                    <a:pt x="429" y="1023620"/>
                  </a:lnTo>
                  <a:close/>
                </a:path>
                <a:path w="1158239" h="1234439">
                  <a:moveTo>
                    <a:pt x="1149774" y="1024881"/>
                  </a:moveTo>
                  <a:lnTo>
                    <a:pt x="1149760" y="1029970"/>
                  </a:lnTo>
                  <a:lnTo>
                    <a:pt x="1157180" y="1029970"/>
                  </a:lnTo>
                  <a:lnTo>
                    <a:pt x="1157184" y="1024889"/>
                  </a:lnTo>
                  <a:lnTo>
                    <a:pt x="1149774" y="1024881"/>
                  </a:lnTo>
                  <a:close/>
                </a:path>
                <a:path w="1158239" h="1234439">
                  <a:moveTo>
                    <a:pt x="1149771" y="1024889"/>
                  </a:moveTo>
                  <a:close/>
                </a:path>
                <a:path w="1158239" h="1234439">
                  <a:moveTo>
                    <a:pt x="1149792" y="1014721"/>
                  </a:moveTo>
                  <a:lnTo>
                    <a:pt x="1149775" y="1023620"/>
                  </a:lnTo>
                  <a:lnTo>
                    <a:pt x="1157187" y="1023620"/>
                  </a:lnTo>
                  <a:lnTo>
                    <a:pt x="1157187" y="1024890"/>
                  </a:lnTo>
                  <a:lnTo>
                    <a:pt x="1157197" y="1014730"/>
                  </a:lnTo>
                  <a:lnTo>
                    <a:pt x="1149792" y="1014721"/>
                  </a:lnTo>
                  <a:close/>
                </a:path>
                <a:path w="1158239" h="1234439">
                  <a:moveTo>
                    <a:pt x="8041" y="1023620"/>
                  </a:moveTo>
                  <a:lnTo>
                    <a:pt x="586451" y="1024263"/>
                  </a:lnTo>
                  <a:lnTo>
                    <a:pt x="8041" y="1023620"/>
                  </a:lnTo>
                  <a:close/>
                </a:path>
                <a:path w="1158239" h="1234439">
                  <a:moveTo>
                    <a:pt x="450" y="1013460"/>
                  </a:moveTo>
                  <a:lnTo>
                    <a:pt x="429" y="1023620"/>
                  </a:lnTo>
                  <a:lnTo>
                    <a:pt x="8041" y="1023620"/>
                  </a:lnTo>
                  <a:lnTo>
                    <a:pt x="8062" y="1013468"/>
                  </a:lnTo>
                  <a:lnTo>
                    <a:pt x="450" y="1013460"/>
                  </a:lnTo>
                  <a:close/>
                </a:path>
                <a:path w="1158239" h="1234439">
                  <a:moveTo>
                    <a:pt x="1149795" y="1013460"/>
                  </a:moveTo>
                  <a:lnTo>
                    <a:pt x="8062" y="1013468"/>
                  </a:lnTo>
                  <a:lnTo>
                    <a:pt x="1149792" y="1014721"/>
                  </a:lnTo>
                  <a:lnTo>
                    <a:pt x="1149795" y="1013460"/>
                  </a:lnTo>
                  <a:close/>
                </a:path>
                <a:path w="1158239" h="1234439">
                  <a:moveTo>
                    <a:pt x="458" y="1009650"/>
                  </a:moveTo>
                  <a:lnTo>
                    <a:pt x="450" y="1013460"/>
                  </a:lnTo>
                  <a:lnTo>
                    <a:pt x="8062" y="1013460"/>
                  </a:lnTo>
                  <a:lnTo>
                    <a:pt x="8070" y="1009658"/>
                  </a:lnTo>
                  <a:lnTo>
                    <a:pt x="458" y="1009650"/>
                  </a:lnTo>
                  <a:close/>
                </a:path>
                <a:path w="1158239" h="1234439">
                  <a:moveTo>
                    <a:pt x="1149800" y="1010911"/>
                  </a:moveTo>
                  <a:lnTo>
                    <a:pt x="1149795" y="1013460"/>
                  </a:lnTo>
                  <a:lnTo>
                    <a:pt x="1157197" y="1013460"/>
                  </a:lnTo>
                  <a:lnTo>
                    <a:pt x="1157200" y="1010919"/>
                  </a:lnTo>
                  <a:lnTo>
                    <a:pt x="1149800" y="1010911"/>
                  </a:lnTo>
                  <a:close/>
                </a:path>
                <a:path w="1158239" h="1234439">
                  <a:moveTo>
                    <a:pt x="589012" y="965846"/>
                  </a:moveTo>
                  <a:lnTo>
                    <a:pt x="1149894" y="966469"/>
                  </a:lnTo>
                  <a:lnTo>
                    <a:pt x="1149803" y="1009650"/>
                  </a:lnTo>
                  <a:lnTo>
                    <a:pt x="1157201" y="1009650"/>
                  </a:lnTo>
                  <a:lnTo>
                    <a:pt x="1157201" y="1010920"/>
                  </a:lnTo>
                  <a:lnTo>
                    <a:pt x="1157246" y="966469"/>
                  </a:lnTo>
                  <a:lnTo>
                    <a:pt x="589012" y="965846"/>
                  </a:lnTo>
                  <a:close/>
                </a:path>
                <a:path w="1158239" h="1234439">
                  <a:moveTo>
                    <a:pt x="1149803" y="1009650"/>
                  </a:moveTo>
                  <a:lnTo>
                    <a:pt x="8070" y="1009658"/>
                  </a:lnTo>
                  <a:lnTo>
                    <a:pt x="1149800" y="1010911"/>
                  </a:lnTo>
                  <a:lnTo>
                    <a:pt x="1149803" y="1009650"/>
                  </a:lnTo>
                  <a:close/>
                </a:path>
                <a:path w="1158239" h="1234439">
                  <a:moveTo>
                    <a:pt x="549" y="965200"/>
                  </a:moveTo>
                  <a:lnTo>
                    <a:pt x="458" y="1009650"/>
                  </a:lnTo>
                  <a:lnTo>
                    <a:pt x="8070" y="1009650"/>
                  </a:lnTo>
                  <a:lnTo>
                    <a:pt x="8162" y="965208"/>
                  </a:lnTo>
                  <a:lnTo>
                    <a:pt x="549" y="965200"/>
                  </a:lnTo>
                  <a:close/>
                </a:path>
                <a:path w="1158239" h="1234439">
                  <a:moveTo>
                    <a:pt x="1149973" y="928361"/>
                  </a:moveTo>
                  <a:lnTo>
                    <a:pt x="1149896" y="965200"/>
                  </a:lnTo>
                  <a:lnTo>
                    <a:pt x="1157247" y="965200"/>
                  </a:lnTo>
                  <a:lnTo>
                    <a:pt x="1157247" y="966470"/>
                  </a:lnTo>
                  <a:lnTo>
                    <a:pt x="1157285" y="928369"/>
                  </a:lnTo>
                  <a:lnTo>
                    <a:pt x="1149973" y="928361"/>
                  </a:lnTo>
                  <a:close/>
                </a:path>
                <a:path w="1158239" h="1234439">
                  <a:moveTo>
                    <a:pt x="8162" y="965200"/>
                  </a:moveTo>
                  <a:lnTo>
                    <a:pt x="589012" y="965846"/>
                  </a:lnTo>
                  <a:lnTo>
                    <a:pt x="8162" y="965200"/>
                  </a:lnTo>
                  <a:close/>
                </a:path>
                <a:path w="1158239" h="1234439">
                  <a:moveTo>
                    <a:pt x="628" y="927100"/>
                  </a:moveTo>
                  <a:lnTo>
                    <a:pt x="549" y="965200"/>
                  </a:lnTo>
                  <a:lnTo>
                    <a:pt x="8162" y="965200"/>
                  </a:lnTo>
                  <a:lnTo>
                    <a:pt x="8242" y="927108"/>
                  </a:lnTo>
                  <a:lnTo>
                    <a:pt x="628" y="927100"/>
                  </a:lnTo>
                  <a:close/>
                </a:path>
                <a:path w="1158239" h="1234439">
                  <a:moveTo>
                    <a:pt x="1149965" y="932179"/>
                  </a:moveTo>
                  <a:close/>
                </a:path>
                <a:path w="1158239" h="1234439">
                  <a:moveTo>
                    <a:pt x="1149967" y="930910"/>
                  </a:moveTo>
                  <a:lnTo>
                    <a:pt x="8234" y="930910"/>
                  </a:lnTo>
                  <a:lnTo>
                    <a:pt x="1149965" y="932179"/>
                  </a:lnTo>
                  <a:lnTo>
                    <a:pt x="1149967" y="930910"/>
                  </a:lnTo>
                  <a:close/>
                </a:path>
                <a:path w="1158239" h="1234439">
                  <a:moveTo>
                    <a:pt x="1149996" y="916931"/>
                  </a:moveTo>
                  <a:lnTo>
                    <a:pt x="1149975" y="927100"/>
                  </a:lnTo>
                  <a:lnTo>
                    <a:pt x="1157286" y="927100"/>
                  </a:lnTo>
                  <a:lnTo>
                    <a:pt x="1157286" y="928370"/>
                  </a:lnTo>
                  <a:lnTo>
                    <a:pt x="1157298" y="916940"/>
                  </a:lnTo>
                  <a:lnTo>
                    <a:pt x="1149996" y="916931"/>
                  </a:lnTo>
                  <a:close/>
                </a:path>
                <a:path w="1158239" h="1234439">
                  <a:moveTo>
                    <a:pt x="1149975" y="927100"/>
                  </a:moveTo>
                  <a:lnTo>
                    <a:pt x="8242" y="927108"/>
                  </a:lnTo>
                  <a:lnTo>
                    <a:pt x="1149973" y="928361"/>
                  </a:lnTo>
                  <a:lnTo>
                    <a:pt x="1149975" y="927100"/>
                  </a:lnTo>
                  <a:close/>
                </a:path>
                <a:path w="1158239" h="1234439">
                  <a:moveTo>
                    <a:pt x="652" y="915670"/>
                  </a:moveTo>
                  <a:lnTo>
                    <a:pt x="628" y="927100"/>
                  </a:lnTo>
                  <a:lnTo>
                    <a:pt x="8242" y="927100"/>
                  </a:lnTo>
                  <a:lnTo>
                    <a:pt x="8266" y="915678"/>
                  </a:lnTo>
                  <a:lnTo>
                    <a:pt x="652" y="915670"/>
                  </a:lnTo>
                  <a:close/>
                </a:path>
                <a:path w="1158239" h="1234439">
                  <a:moveTo>
                    <a:pt x="1150079" y="877562"/>
                  </a:moveTo>
                  <a:lnTo>
                    <a:pt x="1149996" y="916931"/>
                  </a:lnTo>
                  <a:lnTo>
                    <a:pt x="1157298" y="916940"/>
                  </a:lnTo>
                  <a:lnTo>
                    <a:pt x="1157337" y="877569"/>
                  </a:lnTo>
                  <a:lnTo>
                    <a:pt x="1150079" y="877562"/>
                  </a:lnTo>
                  <a:close/>
                </a:path>
                <a:path w="1158239" h="1234439">
                  <a:moveTo>
                    <a:pt x="733" y="876300"/>
                  </a:moveTo>
                  <a:lnTo>
                    <a:pt x="652" y="915670"/>
                  </a:lnTo>
                  <a:lnTo>
                    <a:pt x="8266" y="915678"/>
                  </a:lnTo>
                  <a:lnTo>
                    <a:pt x="8348" y="876308"/>
                  </a:lnTo>
                  <a:lnTo>
                    <a:pt x="733" y="876300"/>
                  </a:lnTo>
                  <a:close/>
                </a:path>
                <a:path w="1158239" h="1234439">
                  <a:moveTo>
                    <a:pt x="1150089" y="872482"/>
                  </a:moveTo>
                  <a:lnTo>
                    <a:pt x="1150081" y="876300"/>
                  </a:lnTo>
                  <a:lnTo>
                    <a:pt x="1157339" y="876300"/>
                  </a:lnTo>
                  <a:lnTo>
                    <a:pt x="1157339" y="877570"/>
                  </a:lnTo>
                  <a:lnTo>
                    <a:pt x="1157344" y="872490"/>
                  </a:lnTo>
                  <a:lnTo>
                    <a:pt x="1150089" y="872482"/>
                  </a:lnTo>
                  <a:close/>
                </a:path>
                <a:path w="1158239" h="1234439">
                  <a:moveTo>
                    <a:pt x="1150081" y="876300"/>
                  </a:moveTo>
                  <a:lnTo>
                    <a:pt x="8348" y="876308"/>
                  </a:lnTo>
                  <a:lnTo>
                    <a:pt x="1150079" y="877562"/>
                  </a:lnTo>
                  <a:lnTo>
                    <a:pt x="1150081" y="876300"/>
                  </a:lnTo>
                  <a:close/>
                </a:path>
                <a:path w="1158239" h="1234439">
                  <a:moveTo>
                    <a:pt x="743" y="871220"/>
                  </a:moveTo>
                  <a:lnTo>
                    <a:pt x="733" y="876300"/>
                  </a:lnTo>
                  <a:lnTo>
                    <a:pt x="8348" y="876300"/>
                  </a:lnTo>
                  <a:lnTo>
                    <a:pt x="8358" y="871228"/>
                  </a:lnTo>
                  <a:lnTo>
                    <a:pt x="743" y="871220"/>
                  </a:lnTo>
                  <a:close/>
                </a:path>
                <a:path w="1158239" h="1234439">
                  <a:moveTo>
                    <a:pt x="1150092" y="871220"/>
                  </a:moveTo>
                  <a:lnTo>
                    <a:pt x="8358" y="871228"/>
                  </a:lnTo>
                  <a:lnTo>
                    <a:pt x="1150089" y="872482"/>
                  </a:lnTo>
                  <a:lnTo>
                    <a:pt x="1150092" y="871220"/>
                  </a:lnTo>
                  <a:close/>
                </a:path>
                <a:path w="1158239" h="1234439">
                  <a:moveTo>
                    <a:pt x="764" y="861060"/>
                  </a:moveTo>
                  <a:lnTo>
                    <a:pt x="743" y="871220"/>
                  </a:lnTo>
                  <a:lnTo>
                    <a:pt x="8358" y="871220"/>
                  </a:lnTo>
                  <a:lnTo>
                    <a:pt x="8380" y="861068"/>
                  </a:lnTo>
                  <a:lnTo>
                    <a:pt x="764" y="861060"/>
                  </a:lnTo>
                  <a:close/>
                </a:path>
                <a:path w="1158239" h="1234439">
                  <a:moveTo>
                    <a:pt x="1150110" y="862322"/>
                  </a:moveTo>
                  <a:lnTo>
                    <a:pt x="1150092" y="871220"/>
                  </a:lnTo>
                  <a:lnTo>
                    <a:pt x="1157344" y="871220"/>
                  </a:lnTo>
                  <a:lnTo>
                    <a:pt x="1157353" y="862329"/>
                  </a:lnTo>
                  <a:lnTo>
                    <a:pt x="1150110" y="862322"/>
                  </a:lnTo>
                  <a:close/>
                </a:path>
                <a:path w="1158239" h="1234439">
                  <a:moveTo>
                    <a:pt x="595043" y="829962"/>
                  </a:moveTo>
                  <a:lnTo>
                    <a:pt x="1150179" y="830580"/>
                  </a:lnTo>
                  <a:lnTo>
                    <a:pt x="1150113" y="861060"/>
                  </a:lnTo>
                  <a:lnTo>
                    <a:pt x="1157354" y="861060"/>
                  </a:lnTo>
                  <a:lnTo>
                    <a:pt x="1157354" y="862330"/>
                  </a:lnTo>
                  <a:lnTo>
                    <a:pt x="1157387" y="830580"/>
                  </a:lnTo>
                  <a:lnTo>
                    <a:pt x="595043" y="829962"/>
                  </a:lnTo>
                  <a:close/>
                </a:path>
                <a:path w="1158239" h="1234439">
                  <a:moveTo>
                    <a:pt x="1150113" y="861060"/>
                  </a:moveTo>
                  <a:lnTo>
                    <a:pt x="8380" y="861068"/>
                  </a:lnTo>
                  <a:lnTo>
                    <a:pt x="1150110" y="862322"/>
                  </a:lnTo>
                  <a:lnTo>
                    <a:pt x="1150113" y="861060"/>
                  </a:lnTo>
                  <a:close/>
                </a:path>
                <a:path w="1158239" h="1234439">
                  <a:moveTo>
                    <a:pt x="830" y="829310"/>
                  </a:moveTo>
                  <a:lnTo>
                    <a:pt x="764" y="861060"/>
                  </a:lnTo>
                  <a:lnTo>
                    <a:pt x="8380" y="861060"/>
                  </a:lnTo>
                  <a:lnTo>
                    <a:pt x="8446" y="829318"/>
                  </a:lnTo>
                  <a:lnTo>
                    <a:pt x="830" y="829310"/>
                  </a:lnTo>
                  <a:close/>
                </a:path>
                <a:path w="1158239" h="1234439">
                  <a:moveTo>
                    <a:pt x="8446" y="829310"/>
                  </a:moveTo>
                  <a:lnTo>
                    <a:pt x="595043" y="829962"/>
                  </a:lnTo>
                  <a:lnTo>
                    <a:pt x="8446" y="829310"/>
                  </a:lnTo>
                  <a:close/>
                </a:path>
                <a:path w="1158239" h="1234439">
                  <a:moveTo>
                    <a:pt x="851" y="819150"/>
                  </a:moveTo>
                  <a:lnTo>
                    <a:pt x="830" y="829310"/>
                  </a:lnTo>
                  <a:lnTo>
                    <a:pt x="8446" y="829310"/>
                  </a:lnTo>
                  <a:lnTo>
                    <a:pt x="8467" y="819158"/>
                  </a:lnTo>
                  <a:lnTo>
                    <a:pt x="851" y="819150"/>
                  </a:lnTo>
                  <a:close/>
                </a:path>
                <a:path w="1158239" h="1234439">
                  <a:moveTo>
                    <a:pt x="595499" y="819802"/>
                  </a:moveTo>
                  <a:lnTo>
                    <a:pt x="1150201" y="820420"/>
                  </a:lnTo>
                  <a:lnTo>
                    <a:pt x="1150179" y="829310"/>
                  </a:lnTo>
                  <a:lnTo>
                    <a:pt x="1157387" y="829310"/>
                  </a:lnTo>
                  <a:lnTo>
                    <a:pt x="1157398" y="820420"/>
                  </a:lnTo>
                  <a:lnTo>
                    <a:pt x="595499" y="819802"/>
                  </a:lnTo>
                  <a:close/>
                </a:path>
                <a:path w="1158239" h="1234439">
                  <a:moveTo>
                    <a:pt x="8467" y="819150"/>
                  </a:moveTo>
                  <a:lnTo>
                    <a:pt x="595499" y="819802"/>
                  </a:lnTo>
                  <a:lnTo>
                    <a:pt x="8467" y="819150"/>
                  </a:lnTo>
                  <a:close/>
                </a:path>
                <a:path w="1158239" h="1234439">
                  <a:moveTo>
                    <a:pt x="1157493" y="726440"/>
                  </a:moveTo>
                  <a:lnTo>
                    <a:pt x="1042" y="726440"/>
                  </a:lnTo>
                  <a:lnTo>
                    <a:pt x="851" y="819150"/>
                  </a:lnTo>
                  <a:lnTo>
                    <a:pt x="8467" y="819150"/>
                  </a:lnTo>
                  <a:lnTo>
                    <a:pt x="8660" y="727710"/>
                  </a:lnTo>
                  <a:lnTo>
                    <a:pt x="1157492" y="727710"/>
                  </a:lnTo>
                  <a:lnTo>
                    <a:pt x="1157493" y="726440"/>
                  </a:lnTo>
                  <a:close/>
                </a:path>
                <a:path w="1158239" h="1234439">
                  <a:moveTo>
                    <a:pt x="1157492" y="727710"/>
                  </a:moveTo>
                  <a:lnTo>
                    <a:pt x="1150394" y="727710"/>
                  </a:lnTo>
                  <a:lnTo>
                    <a:pt x="1150201" y="819150"/>
                  </a:lnTo>
                  <a:lnTo>
                    <a:pt x="1157398" y="819150"/>
                  </a:lnTo>
                  <a:lnTo>
                    <a:pt x="1157492" y="727710"/>
                  </a:lnTo>
                  <a:close/>
                </a:path>
                <a:path w="1158239" h="1234439">
                  <a:moveTo>
                    <a:pt x="1150209" y="815339"/>
                  </a:moveTo>
                  <a:close/>
                </a:path>
                <a:path w="1158239" h="1234439">
                  <a:moveTo>
                    <a:pt x="1150211" y="814070"/>
                  </a:moveTo>
                  <a:lnTo>
                    <a:pt x="8478" y="814070"/>
                  </a:lnTo>
                  <a:lnTo>
                    <a:pt x="1150209" y="815339"/>
                  </a:lnTo>
                  <a:lnTo>
                    <a:pt x="1150211" y="814070"/>
                  </a:lnTo>
                  <a:close/>
                </a:path>
                <a:path w="1158239" h="1234439">
                  <a:moveTo>
                    <a:pt x="1156973" y="1230630"/>
                  </a:moveTo>
                  <a:lnTo>
                    <a:pt x="2" y="1230630"/>
                  </a:lnTo>
                  <a:lnTo>
                    <a:pt x="0" y="1231900"/>
                  </a:lnTo>
                  <a:lnTo>
                    <a:pt x="1156969" y="1234440"/>
                  </a:lnTo>
                  <a:lnTo>
                    <a:pt x="1156973" y="1230630"/>
                  </a:lnTo>
                  <a:close/>
                </a:path>
                <a:path w="1158239" h="1234439">
                  <a:moveTo>
                    <a:pt x="7622" y="1224280"/>
                  </a:moveTo>
                  <a:lnTo>
                    <a:pt x="15" y="1224280"/>
                  </a:lnTo>
                  <a:lnTo>
                    <a:pt x="5" y="1229360"/>
                  </a:lnTo>
                  <a:lnTo>
                    <a:pt x="1156975" y="1229360"/>
                  </a:lnTo>
                  <a:lnTo>
                    <a:pt x="1156977" y="1226820"/>
                  </a:lnTo>
                  <a:lnTo>
                    <a:pt x="7620" y="1225550"/>
                  </a:lnTo>
                  <a:lnTo>
                    <a:pt x="7622" y="1224280"/>
                  </a:lnTo>
                  <a:close/>
                </a:path>
                <a:path w="1158239" h="1234439">
                  <a:moveTo>
                    <a:pt x="1156980" y="1224280"/>
                  </a:moveTo>
                  <a:lnTo>
                    <a:pt x="1149355" y="1224280"/>
                  </a:lnTo>
                  <a:lnTo>
                    <a:pt x="1149350" y="1226820"/>
                  </a:lnTo>
                  <a:lnTo>
                    <a:pt x="1156977" y="1226820"/>
                  </a:lnTo>
                  <a:lnTo>
                    <a:pt x="1156980" y="1224280"/>
                  </a:lnTo>
                  <a:close/>
                </a:path>
                <a:path w="1158239" h="1234439">
                  <a:moveTo>
                    <a:pt x="7635" y="1217930"/>
                  </a:moveTo>
                  <a:lnTo>
                    <a:pt x="28" y="1217930"/>
                  </a:lnTo>
                  <a:lnTo>
                    <a:pt x="18" y="1223010"/>
                  </a:lnTo>
                  <a:lnTo>
                    <a:pt x="7625" y="1223010"/>
                  </a:lnTo>
                  <a:lnTo>
                    <a:pt x="7635" y="1217930"/>
                  </a:lnTo>
                  <a:close/>
                </a:path>
                <a:path w="1158239" h="1234439">
                  <a:moveTo>
                    <a:pt x="1156987" y="1217930"/>
                  </a:moveTo>
                  <a:lnTo>
                    <a:pt x="1149368" y="1217930"/>
                  </a:lnTo>
                  <a:lnTo>
                    <a:pt x="1149357" y="1223010"/>
                  </a:lnTo>
                  <a:lnTo>
                    <a:pt x="1156981" y="1223010"/>
                  </a:lnTo>
                  <a:lnTo>
                    <a:pt x="1156987" y="1217930"/>
                  </a:lnTo>
                  <a:close/>
                </a:path>
                <a:path w="1158239" h="1234439">
                  <a:moveTo>
                    <a:pt x="7649" y="1211580"/>
                  </a:moveTo>
                  <a:lnTo>
                    <a:pt x="41" y="1211580"/>
                  </a:lnTo>
                  <a:lnTo>
                    <a:pt x="31" y="1216660"/>
                  </a:lnTo>
                  <a:lnTo>
                    <a:pt x="7638" y="1216660"/>
                  </a:lnTo>
                  <a:lnTo>
                    <a:pt x="7649" y="1211580"/>
                  </a:lnTo>
                  <a:close/>
                </a:path>
                <a:path w="1158239" h="1234439">
                  <a:moveTo>
                    <a:pt x="1156993" y="1211580"/>
                  </a:moveTo>
                  <a:lnTo>
                    <a:pt x="1149381" y="1211580"/>
                  </a:lnTo>
                  <a:lnTo>
                    <a:pt x="1149371" y="1216660"/>
                  </a:lnTo>
                  <a:lnTo>
                    <a:pt x="1156988" y="1216660"/>
                  </a:lnTo>
                  <a:lnTo>
                    <a:pt x="1156993" y="1211580"/>
                  </a:lnTo>
                  <a:close/>
                </a:path>
                <a:path w="1158239" h="1234439">
                  <a:moveTo>
                    <a:pt x="7662" y="1205230"/>
                  </a:moveTo>
                  <a:lnTo>
                    <a:pt x="54" y="1205230"/>
                  </a:lnTo>
                  <a:lnTo>
                    <a:pt x="44" y="1210310"/>
                  </a:lnTo>
                  <a:lnTo>
                    <a:pt x="7651" y="1210310"/>
                  </a:lnTo>
                  <a:lnTo>
                    <a:pt x="7662" y="1205230"/>
                  </a:lnTo>
                  <a:close/>
                </a:path>
                <a:path w="1158239" h="1234439">
                  <a:moveTo>
                    <a:pt x="1157000" y="1205230"/>
                  </a:moveTo>
                  <a:lnTo>
                    <a:pt x="1149395" y="1205230"/>
                  </a:lnTo>
                  <a:lnTo>
                    <a:pt x="1149384" y="1210310"/>
                  </a:lnTo>
                  <a:lnTo>
                    <a:pt x="1156994" y="1210310"/>
                  </a:lnTo>
                  <a:lnTo>
                    <a:pt x="1157000" y="1205230"/>
                  </a:lnTo>
                  <a:close/>
                </a:path>
                <a:path w="1158239" h="1234439">
                  <a:moveTo>
                    <a:pt x="7678" y="1197610"/>
                  </a:moveTo>
                  <a:lnTo>
                    <a:pt x="70" y="1197610"/>
                  </a:lnTo>
                  <a:lnTo>
                    <a:pt x="57" y="1203960"/>
                  </a:lnTo>
                  <a:lnTo>
                    <a:pt x="7665" y="1203960"/>
                  </a:lnTo>
                  <a:lnTo>
                    <a:pt x="7678" y="1197610"/>
                  </a:lnTo>
                  <a:close/>
                </a:path>
                <a:path w="1158239" h="1234439">
                  <a:moveTo>
                    <a:pt x="1157007" y="1197610"/>
                  </a:moveTo>
                  <a:lnTo>
                    <a:pt x="1149410" y="1197610"/>
                  </a:lnTo>
                  <a:lnTo>
                    <a:pt x="1149397" y="1203960"/>
                  </a:lnTo>
                  <a:lnTo>
                    <a:pt x="1157001" y="1203960"/>
                  </a:lnTo>
                  <a:lnTo>
                    <a:pt x="1157007" y="1197610"/>
                  </a:lnTo>
                  <a:close/>
                </a:path>
                <a:path w="1158239" h="1234439">
                  <a:moveTo>
                    <a:pt x="7688" y="1192530"/>
                  </a:moveTo>
                  <a:lnTo>
                    <a:pt x="81" y="1192530"/>
                  </a:lnTo>
                  <a:lnTo>
                    <a:pt x="73" y="1196340"/>
                  </a:lnTo>
                  <a:lnTo>
                    <a:pt x="7680" y="1196340"/>
                  </a:lnTo>
                  <a:lnTo>
                    <a:pt x="7688" y="1192530"/>
                  </a:lnTo>
                  <a:close/>
                </a:path>
                <a:path w="1158239" h="1234439">
                  <a:moveTo>
                    <a:pt x="1157013" y="1192530"/>
                  </a:moveTo>
                  <a:lnTo>
                    <a:pt x="1149421" y="1192530"/>
                  </a:lnTo>
                  <a:lnTo>
                    <a:pt x="1149413" y="1196340"/>
                  </a:lnTo>
                  <a:lnTo>
                    <a:pt x="1157009" y="1196340"/>
                  </a:lnTo>
                  <a:lnTo>
                    <a:pt x="1157013" y="1192530"/>
                  </a:lnTo>
                  <a:close/>
                </a:path>
                <a:path w="1158239" h="1234439">
                  <a:moveTo>
                    <a:pt x="7704" y="1184910"/>
                  </a:moveTo>
                  <a:lnTo>
                    <a:pt x="96" y="1184910"/>
                  </a:lnTo>
                  <a:lnTo>
                    <a:pt x="83" y="1191260"/>
                  </a:lnTo>
                  <a:lnTo>
                    <a:pt x="7691" y="1191260"/>
                  </a:lnTo>
                  <a:lnTo>
                    <a:pt x="7704" y="1184910"/>
                  </a:lnTo>
                  <a:close/>
                </a:path>
                <a:path w="1158239" h="1234439">
                  <a:moveTo>
                    <a:pt x="1157021" y="1184910"/>
                  </a:moveTo>
                  <a:lnTo>
                    <a:pt x="1149437" y="1184910"/>
                  </a:lnTo>
                  <a:lnTo>
                    <a:pt x="1149424" y="1191260"/>
                  </a:lnTo>
                  <a:lnTo>
                    <a:pt x="1157014" y="1191260"/>
                  </a:lnTo>
                  <a:lnTo>
                    <a:pt x="1157021" y="1184910"/>
                  </a:lnTo>
                  <a:close/>
                </a:path>
                <a:path w="1158239" h="1234439">
                  <a:moveTo>
                    <a:pt x="7715" y="1179830"/>
                  </a:moveTo>
                  <a:lnTo>
                    <a:pt x="107" y="1179830"/>
                  </a:lnTo>
                  <a:lnTo>
                    <a:pt x="99" y="1183640"/>
                  </a:lnTo>
                  <a:lnTo>
                    <a:pt x="7707" y="1183640"/>
                  </a:lnTo>
                  <a:lnTo>
                    <a:pt x="7715" y="1179830"/>
                  </a:lnTo>
                  <a:close/>
                </a:path>
                <a:path w="1158239" h="1234439">
                  <a:moveTo>
                    <a:pt x="1157026" y="1179830"/>
                  </a:moveTo>
                  <a:lnTo>
                    <a:pt x="1149448" y="1179830"/>
                  </a:lnTo>
                  <a:lnTo>
                    <a:pt x="1149440" y="1183640"/>
                  </a:lnTo>
                  <a:lnTo>
                    <a:pt x="1157022" y="1183640"/>
                  </a:lnTo>
                  <a:lnTo>
                    <a:pt x="1157026" y="1179830"/>
                  </a:lnTo>
                  <a:close/>
                </a:path>
                <a:path w="1158239" h="1234439">
                  <a:moveTo>
                    <a:pt x="7731" y="1172210"/>
                  </a:moveTo>
                  <a:lnTo>
                    <a:pt x="123" y="1172210"/>
                  </a:lnTo>
                  <a:lnTo>
                    <a:pt x="109" y="1178560"/>
                  </a:lnTo>
                  <a:lnTo>
                    <a:pt x="7717" y="1178560"/>
                  </a:lnTo>
                  <a:lnTo>
                    <a:pt x="7731" y="1172210"/>
                  </a:lnTo>
                  <a:close/>
                </a:path>
                <a:path w="1158239" h="1234439">
                  <a:moveTo>
                    <a:pt x="1157034" y="1172210"/>
                  </a:moveTo>
                  <a:lnTo>
                    <a:pt x="1149464" y="1172210"/>
                  </a:lnTo>
                  <a:lnTo>
                    <a:pt x="1149450" y="1178560"/>
                  </a:lnTo>
                  <a:lnTo>
                    <a:pt x="1157027" y="1178560"/>
                  </a:lnTo>
                  <a:lnTo>
                    <a:pt x="1157034" y="1172210"/>
                  </a:lnTo>
                  <a:close/>
                </a:path>
                <a:path w="1158239" h="1234439">
                  <a:moveTo>
                    <a:pt x="7741" y="1167130"/>
                  </a:moveTo>
                  <a:lnTo>
                    <a:pt x="133" y="1167130"/>
                  </a:lnTo>
                  <a:lnTo>
                    <a:pt x="125" y="1170940"/>
                  </a:lnTo>
                  <a:lnTo>
                    <a:pt x="7733" y="1170940"/>
                  </a:lnTo>
                  <a:lnTo>
                    <a:pt x="7741" y="1167130"/>
                  </a:lnTo>
                  <a:close/>
                </a:path>
                <a:path w="1158239" h="1234439">
                  <a:moveTo>
                    <a:pt x="1157039" y="1167130"/>
                  </a:moveTo>
                  <a:lnTo>
                    <a:pt x="1149474" y="1167130"/>
                  </a:lnTo>
                  <a:lnTo>
                    <a:pt x="1149466" y="1170940"/>
                  </a:lnTo>
                  <a:lnTo>
                    <a:pt x="1157035" y="1170940"/>
                  </a:lnTo>
                  <a:lnTo>
                    <a:pt x="1157039" y="1167130"/>
                  </a:lnTo>
                  <a:close/>
                </a:path>
                <a:path w="1158239" h="1234439">
                  <a:moveTo>
                    <a:pt x="7755" y="1160780"/>
                  </a:moveTo>
                  <a:lnTo>
                    <a:pt x="146" y="1160780"/>
                  </a:lnTo>
                  <a:lnTo>
                    <a:pt x="136" y="1165860"/>
                  </a:lnTo>
                  <a:lnTo>
                    <a:pt x="7744" y="1165860"/>
                  </a:lnTo>
                  <a:lnTo>
                    <a:pt x="7755" y="1160780"/>
                  </a:lnTo>
                  <a:close/>
                </a:path>
                <a:path w="1158239" h="1234439">
                  <a:moveTo>
                    <a:pt x="1157045" y="1160780"/>
                  </a:moveTo>
                  <a:lnTo>
                    <a:pt x="1149487" y="1160780"/>
                  </a:lnTo>
                  <a:lnTo>
                    <a:pt x="1149477" y="1165860"/>
                  </a:lnTo>
                  <a:lnTo>
                    <a:pt x="1157040" y="1165860"/>
                  </a:lnTo>
                  <a:lnTo>
                    <a:pt x="1157045" y="1160780"/>
                  </a:lnTo>
                  <a:close/>
                </a:path>
                <a:path w="1158239" h="1234439">
                  <a:moveTo>
                    <a:pt x="7768" y="1154430"/>
                  </a:moveTo>
                  <a:lnTo>
                    <a:pt x="159" y="1154430"/>
                  </a:lnTo>
                  <a:lnTo>
                    <a:pt x="149" y="1159510"/>
                  </a:lnTo>
                  <a:lnTo>
                    <a:pt x="7757" y="1159510"/>
                  </a:lnTo>
                  <a:lnTo>
                    <a:pt x="7768" y="1154430"/>
                  </a:lnTo>
                  <a:close/>
                </a:path>
                <a:path w="1158239" h="1234439">
                  <a:moveTo>
                    <a:pt x="1157052" y="1154430"/>
                  </a:moveTo>
                  <a:lnTo>
                    <a:pt x="1149501" y="1154430"/>
                  </a:lnTo>
                  <a:lnTo>
                    <a:pt x="1149490" y="1159510"/>
                  </a:lnTo>
                  <a:lnTo>
                    <a:pt x="1157047" y="1159510"/>
                  </a:lnTo>
                  <a:lnTo>
                    <a:pt x="1157052" y="1154430"/>
                  </a:lnTo>
                  <a:close/>
                </a:path>
                <a:path w="1158239" h="1234439">
                  <a:moveTo>
                    <a:pt x="7781" y="1148080"/>
                  </a:moveTo>
                  <a:lnTo>
                    <a:pt x="172" y="1148080"/>
                  </a:lnTo>
                  <a:lnTo>
                    <a:pt x="162" y="1153160"/>
                  </a:lnTo>
                  <a:lnTo>
                    <a:pt x="7770" y="1153160"/>
                  </a:lnTo>
                  <a:lnTo>
                    <a:pt x="7781" y="1148080"/>
                  </a:lnTo>
                  <a:close/>
                </a:path>
                <a:path w="1158239" h="1234439">
                  <a:moveTo>
                    <a:pt x="1157059" y="1148080"/>
                  </a:moveTo>
                  <a:lnTo>
                    <a:pt x="1149514" y="1148080"/>
                  </a:lnTo>
                  <a:lnTo>
                    <a:pt x="1149503" y="1153160"/>
                  </a:lnTo>
                  <a:lnTo>
                    <a:pt x="1157053" y="1153160"/>
                  </a:lnTo>
                  <a:lnTo>
                    <a:pt x="1157059" y="1148080"/>
                  </a:lnTo>
                  <a:close/>
                </a:path>
                <a:path w="1158239" h="1234439">
                  <a:moveTo>
                    <a:pt x="7794" y="1141730"/>
                  </a:moveTo>
                  <a:lnTo>
                    <a:pt x="185" y="1141730"/>
                  </a:lnTo>
                  <a:lnTo>
                    <a:pt x="175" y="1146810"/>
                  </a:lnTo>
                  <a:lnTo>
                    <a:pt x="7784" y="1146810"/>
                  </a:lnTo>
                  <a:lnTo>
                    <a:pt x="7794" y="1141730"/>
                  </a:lnTo>
                  <a:close/>
                </a:path>
                <a:path w="1158239" h="1234439">
                  <a:moveTo>
                    <a:pt x="1157065" y="1141730"/>
                  </a:moveTo>
                  <a:lnTo>
                    <a:pt x="1149527" y="1141730"/>
                  </a:lnTo>
                  <a:lnTo>
                    <a:pt x="1149517" y="1146810"/>
                  </a:lnTo>
                  <a:lnTo>
                    <a:pt x="1157060" y="1146810"/>
                  </a:lnTo>
                  <a:lnTo>
                    <a:pt x="1157065" y="1141730"/>
                  </a:lnTo>
                  <a:close/>
                </a:path>
                <a:path w="1158239" h="1234439">
                  <a:moveTo>
                    <a:pt x="7808" y="1135380"/>
                  </a:moveTo>
                  <a:lnTo>
                    <a:pt x="199" y="1135380"/>
                  </a:lnTo>
                  <a:lnTo>
                    <a:pt x="188" y="1140460"/>
                  </a:lnTo>
                  <a:lnTo>
                    <a:pt x="7797" y="1140460"/>
                  </a:lnTo>
                  <a:lnTo>
                    <a:pt x="7808" y="1135380"/>
                  </a:lnTo>
                  <a:close/>
                </a:path>
                <a:path w="1158239" h="1234439">
                  <a:moveTo>
                    <a:pt x="1157072" y="1135380"/>
                  </a:moveTo>
                  <a:lnTo>
                    <a:pt x="1149540" y="1135380"/>
                  </a:lnTo>
                  <a:lnTo>
                    <a:pt x="1149530" y="1140460"/>
                  </a:lnTo>
                  <a:lnTo>
                    <a:pt x="1157066" y="1140460"/>
                  </a:lnTo>
                  <a:lnTo>
                    <a:pt x="1157072" y="1135380"/>
                  </a:lnTo>
                  <a:close/>
                </a:path>
                <a:path w="1158239" h="1234439">
                  <a:moveTo>
                    <a:pt x="7847" y="1116330"/>
                  </a:moveTo>
                  <a:lnTo>
                    <a:pt x="238" y="1116330"/>
                  </a:lnTo>
                  <a:lnTo>
                    <a:pt x="201" y="1134110"/>
                  </a:lnTo>
                  <a:lnTo>
                    <a:pt x="7810" y="1134110"/>
                  </a:lnTo>
                  <a:lnTo>
                    <a:pt x="7847" y="1116330"/>
                  </a:lnTo>
                  <a:close/>
                </a:path>
                <a:path w="1158239" h="1234439">
                  <a:moveTo>
                    <a:pt x="1157091" y="1116330"/>
                  </a:moveTo>
                  <a:lnTo>
                    <a:pt x="1149580" y="1116330"/>
                  </a:lnTo>
                  <a:lnTo>
                    <a:pt x="1149543" y="1134110"/>
                  </a:lnTo>
                  <a:lnTo>
                    <a:pt x="1157073" y="1134110"/>
                  </a:lnTo>
                  <a:lnTo>
                    <a:pt x="1157091" y="1116330"/>
                  </a:lnTo>
                  <a:close/>
                </a:path>
                <a:path w="1158239" h="1234439">
                  <a:moveTo>
                    <a:pt x="7861" y="1109980"/>
                  </a:moveTo>
                  <a:lnTo>
                    <a:pt x="251" y="1109980"/>
                  </a:lnTo>
                  <a:lnTo>
                    <a:pt x="240" y="1115060"/>
                  </a:lnTo>
                  <a:lnTo>
                    <a:pt x="7850" y="1115060"/>
                  </a:lnTo>
                  <a:lnTo>
                    <a:pt x="7861" y="1109980"/>
                  </a:lnTo>
                  <a:close/>
                </a:path>
                <a:path w="1158239" h="1234439">
                  <a:moveTo>
                    <a:pt x="1157098" y="1109980"/>
                  </a:moveTo>
                  <a:lnTo>
                    <a:pt x="1149593" y="1109980"/>
                  </a:lnTo>
                  <a:lnTo>
                    <a:pt x="1149583" y="1115060"/>
                  </a:lnTo>
                  <a:lnTo>
                    <a:pt x="1157093" y="1115060"/>
                  </a:lnTo>
                  <a:lnTo>
                    <a:pt x="1157098" y="1109980"/>
                  </a:lnTo>
                  <a:close/>
                </a:path>
                <a:path w="1158239" h="1234439">
                  <a:moveTo>
                    <a:pt x="7874" y="1103630"/>
                  </a:moveTo>
                  <a:lnTo>
                    <a:pt x="264" y="1103630"/>
                  </a:lnTo>
                  <a:lnTo>
                    <a:pt x="253" y="1108710"/>
                  </a:lnTo>
                  <a:lnTo>
                    <a:pt x="7863" y="1108710"/>
                  </a:lnTo>
                  <a:lnTo>
                    <a:pt x="7874" y="1103630"/>
                  </a:lnTo>
                  <a:close/>
                </a:path>
                <a:path w="1158239" h="1234439">
                  <a:moveTo>
                    <a:pt x="1157104" y="1103630"/>
                  </a:moveTo>
                  <a:lnTo>
                    <a:pt x="1149607" y="1103630"/>
                  </a:lnTo>
                  <a:lnTo>
                    <a:pt x="1149596" y="1108710"/>
                  </a:lnTo>
                  <a:lnTo>
                    <a:pt x="1157099" y="1108710"/>
                  </a:lnTo>
                  <a:lnTo>
                    <a:pt x="1157104" y="1103630"/>
                  </a:lnTo>
                  <a:close/>
                </a:path>
                <a:path w="1158239" h="1234439">
                  <a:moveTo>
                    <a:pt x="7887" y="1097280"/>
                  </a:moveTo>
                  <a:lnTo>
                    <a:pt x="277" y="1097280"/>
                  </a:lnTo>
                  <a:lnTo>
                    <a:pt x="267" y="1102360"/>
                  </a:lnTo>
                  <a:lnTo>
                    <a:pt x="7876" y="1102360"/>
                  </a:lnTo>
                  <a:lnTo>
                    <a:pt x="7887" y="1097280"/>
                  </a:lnTo>
                  <a:close/>
                </a:path>
                <a:path w="1158239" h="1234439">
                  <a:moveTo>
                    <a:pt x="1157111" y="1097280"/>
                  </a:moveTo>
                  <a:lnTo>
                    <a:pt x="1149620" y="1097280"/>
                  </a:lnTo>
                  <a:lnTo>
                    <a:pt x="1149609" y="1102360"/>
                  </a:lnTo>
                  <a:lnTo>
                    <a:pt x="1157106" y="1102360"/>
                  </a:lnTo>
                  <a:lnTo>
                    <a:pt x="1157111" y="1097280"/>
                  </a:lnTo>
                  <a:close/>
                </a:path>
                <a:path w="1158239" h="1234439">
                  <a:moveTo>
                    <a:pt x="7927" y="1078230"/>
                  </a:moveTo>
                  <a:lnTo>
                    <a:pt x="316" y="1078230"/>
                  </a:lnTo>
                  <a:lnTo>
                    <a:pt x="280" y="1096010"/>
                  </a:lnTo>
                  <a:lnTo>
                    <a:pt x="7890" y="1096010"/>
                  </a:lnTo>
                  <a:lnTo>
                    <a:pt x="7927" y="1078230"/>
                  </a:lnTo>
                  <a:close/>
                </a:path>
                <a:path w="1158239" h="1234439">
                  <a:moveTo>
                    <a:pt x="1157131" y="1078230"/>
                  </a:moveTo>
                  <a:lnTo>
                    <a:pt x="1149660" y="1078230"/>
                  </a:lnTo>
                  <a:lnTo>
                    <a:pt x="1149623" y="1096010"/>
                  </a:lnTo>
                  <a:lnTo>
                    <a:pt x="1157112" y="1096010"/>
                  </a:lnTo>
                  <a:lnTo>
                    <a:pt x="1157131" y="1078230"/>
                  </a:lnTo>
                  <a:close/>
                </a:path>
                <a:path w="1158239" h="1234439">
                  <a:moveTo>
                    <a:pt x="7969" y="1057910"/>
                  </a:moveTo>
                  <a:lnTo>
                    <a:pt x="358" y="1057910"/>
                  </a:lnTo>
                  <a:lnTo>
                    <a:pt x="319" y="1076960"/>
                  </a:lnTo>
                  <a:lnTo>
                    <a:pt x="7929" y="1076960"/>
                  </a:lnTo>
                  <a:lnTo>
                    <a:pt x="7969" y="1057910"/>
                  </a:lnTo>
                  <a:close/>
                </a:path>
                <a:path w="1158239" h="1234439">
                  <a:moveTo>
                    <a:pt x="1157151" y="1057910"/>
                  </a:moveTo>
                  <a:lnTo>
                    <a:pt x="1149702" y="1057910"/>
                  </a:lnTo>
                  <a:lnTo>
                    <a:pt x="1149662" y="1076960"/>
                  </a:lnTo>
                  <a:lnTo>
                    <a:pt x="1157132" y="1076960"/>
                  </a:lnTo>
                  <a:lnTo>
                    <a:pt x="1157151" y="1057910"/>
                  </a:lnTo>
                  <a:close/>
                </a:path>
                <a:path w="1158239" h="1234439">
                  <a:moveTo>
                    <a:pt x="7996" y="1045210"/>
                  </a:moveTo>
                  <a:lnTo>
                    <a:pt x="384" y="1045210"/>
                  </a:lnTo>
                  <a:lnTo>
                    <a:pt x="361" y="1056640"/>
                  </a:lnTo>
                  <a:lnTo>
                    <a:pt x="7972" y="1056640"/>
                  </a:lnTo>
                  <a:lnTo>
                    <a:pt x="7996" y="1045210"/>
                  </a:lnTo>
                  <a:close/>
                </a:path>
                <a:path w="1158239" h="1234439">
                  <a:moveTo>
                    <a:pt x="1157165" y="1045210"/>
                  </a:moveTo>
                  <a:lnTo>
                    <a:pt x="1149729" y="1045210"/>
                  </a:lnTo>
                  <a:lnTo>
                    <a:pt x="1149705" y="1056640"/>
                  </a:lnTo>
                  <a:lnTo>
                    <a:pt x="1157153" y="1056640"/>
                  </a:lnTo>
                  <a:lnTo>
                    <a:pt x="1157165" y="1045210"/>
                  </a:lnTo>
                  <a:close/>
                </a:path>
                <a:path w="1158239" h="1234439">
                  <a:moveTo>
                    <a:pt x="8004" y="1041400"/>
                  </a:moveTo>
                  <a:lnTo>
                    <a:pt x="392" y="1041400"/>
                  </a:lnTo>
                  <a:lnTo>
                    <a:pt x="387" y="1043940"/>
                  </a:lnTo>
                  <a:lnTo>
                    <a:pt x="7998" y="1043940"/>
                  </a:lnTo>
                  <a:lnTo>
                    <a:pt x="8004" y="1041400"/>
                  </a:lnTo>
                  <a:close/>
                </a:path>
                <a:path w="1158239" h="1234439">
                  <a:moveTo>
                    <a:pt x="1157169" y="1041400"/>
                  </a:moveTo>
                  <a:lnTo>
                    <a:pt x="1149737" y="1041400"/>
                  </a:lnTo>
                  <a:lnTo>
                    <a:pt x="1149731" y="1043940"/>
                  </a:lnTo>
                  <a:lnTo>
                    <a:pt x="1157166" y="1043940"/>
                  </a:lnTo>
                  <a:lnTo>
                    <a:pt x="1157169" y="1041400"/>
                  </a:lnTo>
                  <a:close/>
                </a:path>
              </a:pathLst>
            </a:custGeom>
            <a:solidFill>
              <a:srgbClr val="8248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3656329" y="5181600"/>
              <a:ext cx="1144270" cy="1219200"/>
            </a:xfrm>
            <a:custGeom>
              <a:avLst/>
              <a:gdLst/>
              <a:ahLst/>
              <a:cxnLst/>
              <a:rect l="l" t="t" r="r" b="b"/>
              <a:pathLst>
                <a:path w="1144270" h="1219200">
                  <a:moveTo>
                    <a:pt x="2540" y="0"/>
                  </a:moveTo>
                  <a:lnTo>
                    <a:pt x="2534" y="2539"/>
                  </a:lnTo>
                  <a:lnTo>
                    <a:pt x="1144270" y="2539"/>
                  </a:lnTo>
                  <a:lnTo>
                    <a:pt x="2540" y="0"/>
                  </a:lnTo>
                  <a:close/>
                </a:path>
                <a:path w="1144270" h="1219200">
                  <a:moveTo>
                    <a:pt x="1144270" y="2540"/>
                  </a:moveTo>
                  <a:lnTo>
                    <a:pt x="2534" y="2540"/>
                  </a:lnTo>
                  <a:lnTo>
                    <a:pt x="2521" y="8889"/>
                  </a:lnTo>
                  <a:lnTo>
                    <a:pt x="8884" y="8889"/>
                  </a:lnTo>
                  <a:lnTo>
                    <a:pt x="8890" y="6350"/>
                  </a:lnTo>
                  <a:lnTo>
                    <a:pt x="1144262" y="6350"/>
                  </a:lnTo>
                  <a:lnTo>
                    <a:pt x="1144270" y="2540"/>
                  </a:lnTo>
                  <a:close/>
                </a:path>
                <a:path w="1144270" h="1219200">
                  <a:moveTo>
                    <a:pt x="1144262" y="6350"/>
                  </a:moveTo>
                  <a:lnTo>
                    <a:pt x="8890" y="6350"/>
                  </a:lnTo>
                  <a:lnTo>
                    <a:pt x="1136650" y="8889"/>
                  </a:lnTo>
                  <a:lnTo>
                    <a:pt x="1144256" y="8889"/>
                  </a:lnTo>
                  <a:lnTo>
                    <a:pt x="1144262" y="6350"/>
                  </a:lnTo>
                  <a:close/>
                </a:path>
                <a:path w="1144270" h="1219200">
                  <a:moveTo>
                    <a:pt x="8884" y="8890"/>
                  </a:moveTo>
                  <a:lnTo>
                    <a:pt x="2521" y="8890"/>
                  </a:lnTo>
                  <a:lnTo>
                    <a:pt x="2508" y="15239"/>
                  </a:lnTo>
                  <a:lnTo>
                    <a:pt x="8871" y="15239"/>
                  </a:lnTo>
                  <a:lnTo>
                    <a:pt x="8884" y="8890"/>
                  </a:lnTo>
                  <a:close/>
                </a:path>
                <a:path w="1144270" h="1219200">
                  <a:moveTo>
                    <a:pt x="1144256" y="8890"/>
                  </a:moveTo>
                  <a:lnTo>
                    <a:pt x="1136650" y="8890"/>
                  </a:lnTo>
                  <a:lnTo>
                    <a:pt x="1136643" y="15239"/>
                  </a:lnTo>
                  <a:lnTo>
                    <a:pt x="1144243" y="15239"/>
                  </a:lnTo>
                  <a:lnTo>
                    <a:pt x="1144256" y="8890"/>
                  </a:lnTo>
                  <a:close/>
                </a:path>
                <a:path w="1144270" h="1219200">
                  <a:moveTo>
                    <a:pt x="8871" y="15240"/>
                  </a:moveTo>
                  <a:lnTo>
                    <a:pt x="2508" y="15240"/>
                  </a:lnTo>
                  <a:lnTo>
                    <a:pt x="2494" y="21589"/>
                  </a:lnTo>
                  <a:lnTo>
                    <a:pt x="8857" y="21589"/>
                  </a:lnTo>
                  <a:lnTo>
                    <a:pt x="8871" y="15240"/>
                  </a:lnTo>
                  <a:close/>
                </a:path>
                <a:path w="1144270" h="1219200">
                  <a:moveTo>
                    <a:pt x="1144243" y="15240"/>
                  </a:moveTo>
                  <a:lnTo>
                    <a:pt x="1136643" y="15240"/>
                  </a:lnTo>
                  <a:lnTo>
                    <a:pt x="1136636" y="21589"/>
                  </a:lnTo>
                  <a:lnTo>
                    <a:pt x="1144230" y="21589"/>
                  </a:lnTo>
                  <a:lnTo>
                    <a:pt x="1144243" y="15240"/>
                  </a:lnTo>
                  <a:close/>
                </a:path>
                <a:path w="1144270" h="1219200">
                  <a:moveTo>
                    <a:pt x="8857" y="21590"/>
                  </a:moveTo>
                  <a:lnTo>
                    <a:pt x="2494" y="21590"/>
                  </a:lnTo>
                  <a:lnTo>
                    <a:pt x="2481" y="27939"/>
                  </a:lnTo>
                  <a:lnTo>
                    <a:pt x="8844" y="27939"/>
                  </a:lnTo>
                  <a:lnTo>
                    <a:pt x="8857" y="21590"/>
                  </a:lnTo>
                  <a:close/>
                </a:path>
                <a:path w="1144270" h="1219200">
                  <a:moveTo>
                    <a:pt x="1144230" y="21590"/>
                  </a:moveTo>
                  <a:lnTo>
                    <a:pt x="1136636" y="21590"/>
                  </a:lnTo>
                  <a:lnTo>
                    <a:pt x="1136629" y="27939"/>
                  </a:lnTo>
                  <a:lnTo>
                    <a:pt x="1144216" y="27939"/>
                  </a:lnTo>
                  <a:lnTo>
                    <a:pt x="1144230" y="21590"/>
                  </a:lnTo>
                  <a:close/>
                </a:path>
                <a:path w="1144270" h="1219200">
                  <a:moveTo>
                    <a:pt x="8844" y="27940"/>
                  </a:moveTo>
                  <a:lnTo>
                    <a:pt x="2481" y="27940"/>
                  </a:lnTo>
                  <a:lnTo>
                    <a:pt x="2468" y="34289"/>
                  </a:lnTo>
                  <a:lnTo>
                    <a:pt x="8831" y="34289"/>
                  </a:lnTo>
                  <a:lnTo>
                    <a:pt x="8844" y="27940"/>
                  </a:lnTo>
                  <a:close/>
                </a:path>
                <a:path w="1144270" h="1219200">
                  <a:moveTo>
                    <a:pt x="1144216" y="27940"/>
                  </a:moveTo>
                  <a:lnTo>
                    <a:pt x="1136629" y="27940"/>
                  </a:lnTo>
                  <a:lnTo>
                    <a:pt x="1136623" y="34289"/>
                  </a:lnTo>
                  <a:lnTo>
                    <a:pt x="1144203" y="34289"/>
                  </a:lnTo>
                  <a:lnTo>
                    <a:pt x="1144216" y="27940"/>
                  </a:lnTo>
                  <a:close/>
                </a:path>
                <a:path w="1144270" h="1219200">
                  <a:moveTo>
                    <a:pt x="8831" y="34290"/>
                  </a:moveTo>
                  <a:lnTo>
                    <a:pt x="2468" y="34290"/>
                  </a:lnTo>
                  <a:lnTo>
                    <a:pt x="2442" y="46989"/>
                  </a:lnTo>
                  <a:lnTo>
                    <a:pt x="8804" y="46989"/>
                  </a:lnTo>
                  <a:lnTo>
                    <a:pt x="8831" y="34290"/>
                  </a:lnTo>
                  <a:close/>
                </a:path>
                <a:path w="1144270" h="1219200">
                  <a:moveTo>
                    <a:pt x="1144203" y="34290"/>
                  </a:moveTo>
                  <a:lnTo>
                    <a:pt x="1136623" y="34290"/>
                  </a:lnTo>
                  <a:lnTo>
                    <a:pt x="1136609" y="46989"/>
                  </a:lnTo>
                  <a:lnTo>
                    <a:pt x="1144177" y="46989"/>
                  </a:lnTo>
                  <a:lnTo>
                    <a:pt x="1144203" y="34290"/>
                  </a:lnTo>
                  <a:close/>
                </a:path>
                <a:path w="1144270" h="1219200">
                  <a:moveTo>
                    <a:pt x="8707" y="92836"/>
                  </a:moveTo>
                  <a:lnTo>
                    <a:pt x="2346" y="92836"/>
                  </a:lnTo>
                  <a:lnTo>
                    <a:pt x="2312" y="109219"/>
                  </a:lnTo>
                  <a:lnTo>
                    <a:pt x="8672" y="109219"/>
                  </a:lnTo>
                  <a:lnTo>
                    <a:pt x="8678" y="106806"/>
                  </a:lnTo>
                  <a:lnTo>
                    <a:pt x="1136546" y="106806"/>
                  </a:lnTo>
                  <a:lnTo>
                    <a:pt x="8678" y="106679"/>
                  </a:lnTo>
                  <a:lnTo>
                    <a:pt x="8691" y="100456"/>
                  </a:lnTo>
                  <a:lnTo>
                    <a:pt x="1136553" y="100456"/>
                  </a:lnTo>
                  <a:lnTo>
                    <a:pt x="8691" y="100329"/>
                  </a:lnTo>
                  <a:lnTo>
                    <a:pt x="8707" y="92836"/>
                  </a:lnTo>
                  <a:close/>
                </a:path>
                <a:path w="1144270" h="1219200">
                  <a:moveTo>
                    <a:pt x="1144081" y="92836"/>
                  </a:moveTo>
                  <a:lnTo>
                    <a:pt x="1136561" y="92836"/>
                  </a:lnTo>
                  <a:lnTo>
                    <a:pt x="1136544" y="109219"/>
                  </a:lnTo>
                  <a:lnTo>
                    <a:pt x="1144047" y="109219"/>
                  </a:lnTo>
                  <a:lnTo>
                    <a:pt x="1144081" y="92836"/>
                  </a:lnTo>
                  <a:close/>
                </a:path>
                <a:path w="1144270" h="1219200">
                  <a:moveTo>
                    <a:pt x="8683" y="104140"/>
                  </a:moveTo>
                  <a:lnTo>
                    <a:pt x="1136549" y="104266"/>
                  </a:lnTo>
                  <a:lnTo>
                    <a:pt x="8683" y="104140"/>
                  </a:lnTo>
                  <a:close/>
                </a:path>
                <a:path w="1144270" h="1219200">
                  <a:moveTo>
                    <a:pt x="8708" y="92710"/>
                  </a:moveTo>
                  <a:lnTo>
                    <a:pt x="1136561" y="92836"/>
                  </a:lnTo>
                  <a:lnTo>
                    <a:pt x="8708" y="92710"/>
                  </a:lnTo>
                  <a:close/>
                </a:path>
                <a:path w="1144270" h="1219200">
                  <a:moveTo>
                    <a:pt x="572950" y="77533"/>
                  </a:moveTo>
                  <a:lnTo>
                    <a:pt x="8739" y="77597"/>
                  </a:lnTo>
                  <a:lnTo>
                    <a:pt x="1136577" y="77597"/>
                  </a:lnTo>
                  <a:lnTo>
                    <a:pt x="1136561" y="92836"/>
                  </a:lnTo>
                  <a:lnTo>
                    <a:pt x="1144081" y="92836"/>
                  </a:lnTo>
                  <a:lnTo>
                    <a:pt x="1144113" y="77597"/>
                  </a:lnTo>
                  <a:lnTo>
                    <a:pt x="572950" y="77533"/>
                  </a:lnTo>
                  <a:close/>
                </a:path>
                <a:path w="1144270" h="1219200">
                  <a:moveTo>
                    <a:pt x="2378" y="77469"/>
                  </a:moveTo>
                  <a:lnTo>
                    <a:pt x="2346" y="92709"/>
                  </a:lnTo>
                  <a:lnTo>
                    <a:pt x="8708" y="92710"/>
                  </a:lnTo>
                  <a:lnTo>
                    <a:pt x="8718" y="87756"/>
                  </a:lnTo>
                  <a:lnTo>
                    <a:pt x="1136566" y="87756"/>
                  </a:lnTo>
                  <a:lnTo>
                    <a:pt x="8718" y="87629"/>
                  </a:lnTo>
                  <a:lnTo>
                    <a:pt x="8740" y="77470"/>
                  </a:lnTo>
                  <a:lnTo>
                    <a:pt x="2378" y="77469"/>
                  </a:lnTo>
                  <a:close/>
                </a:path>
                <a:path w="1144270" h="1219200">
                  <a:moveTo>
                    <a:pt x="1136577" y="77469"/>
                  </a:moveTo>
                  <a:lnTo>
                    <a:pt x="8740" y="77470"/>
                  </a:lnTo>
                  <a:lnTo>
                    <a:pt x="572950" y="77533"/>
                  </a:lnTo>
                  <a:lnTo>
                    <a:pt x="1136577" y="77469"/>
                  </a:lnTo>
                  <a:close/>
                </a:path>
                <a:path w="1144270" h="1219200">
                  <a:moveTo>
                    <a:pt x="8766" y="64896"/>
                  </a:moveTo>
                  <a:lnTo>
                    <a:pt x="2404" y="64896"/>
                  </a:lnTo>
                  <a:lnTo>
                    <a:pt x="2378" y="77469"/>
                  </a:lnTo>
                  <a:lnTo>
                    <a:pt x="8740" y="77469"/>
                  </a:lnTo>
                  <a:lnTo>
                    <a:pt x="8766" y="64896"/>
                  </a:lnTo>
                  <a:close/>
                </a:path>
                <a:path w="1144270" h="1219200">
                  <a:moveTo>
                    <a:pt x="1144140" y="64896"/>
                  </a:moveTo>
                  <a:lnTo>
                    <a:pt x="1136591" y="64896"/>
                  </a:lnTo>
                  <a:lnTo>
                    <a:pt x="1136577" y="77469"/>
                  </a:lnTo>
                  <a:lnTo>
                    <a:pt x="1144113" y="77469"/>
                  </a:lnTo>
                  <a:lnTo>
                    <a:pt x="1144140" y="64896"/>
                  </a:lnTo>
                  <a:close/>
                </a:path>
                <a:path w="1144270" h="1219200">
                  <a:moveTo>
                    <a:pt x="8761" y="67310"/>
                  </a:moveTo>
                  <a:lnTo>
                    <a:pt x="1136588" y="67436"/>
                  </a:lnTo>
                  <a:lnTo>
                    <a:pt x="8761" y="67310"/>
                  </a:lnTo>
                  <a:close/>
                </a:path>
                <a:path w="1144270" h="1219200">
                  <a:moveTo>
                    <a:pt x="1136591" y="64769"/>
                  </a:moveTo>
                  <a:lnTo>
                    <a:pt x="8767" y="64769"/>
                  </a:lnTo>
                  <a:lnTo>
                    <a:pt x="8766" y="64896"/>
                  </a:lnTo>
                  <a:lnTo>
                    <a:pt x="1136591" y="64769"/>
                  </a:lnTo>
                  <a:close/>
                </a:path>
                <a:path w="1144270" h="1219200">
                  <a:moveTo>
                    <a:pt x="8790" y="53466"/>
                  </a:moveTo>
                  <a:lnTo>
                    <a:pt x="2428" y="53466"/>
                  </a:lnTo>
                  <a:lnTo>
                    <a:pt x="2404" y="64769"/>
                  </a:lnTo>
                  <a:lnTo>
                    <a:pt x="8767" y="64769"/>
                  </a:lnTo>
                  <a:lnTo>
                    <a:pt x="8790" y="53466"/>
                  </a:lnTo>
                  <a:close/>
                </a:path>
                <a:path w="1144270" h="1219200">
                  <a:moveTo>
                    <a:pt x="1144163" y="53466"/>
                  </a:moveTo>
                  <a:lnTo>
                    <a:pt x="1136603" y="53466"/>
                  </a:lnTo>
                  <a:lnTo>
                    <a:pt x="1136591" y="64769"/>
                  </a:lnTo>
                  <a:lnTo>
                    <a:pt x="1144140" y="64769"/>
                  </a:lnTo>
                  <a:lnTo>
                    <a:pt x="1144163" y="53466"/>
                  </a:lnTo>
                  <a:close/>
                </a:path>
                <a:path w="1144270" h="1219200">
                  <a:moveTo>
                    <a:pt x="2428" y="53339"/>
                  </a:moveTo>
                  <a:lnTo>
                    <a:pt x="2428" y="53466"/>
                  </a:lnTo>
                  <a:lnTo>
                    <a:pt x="2428" y="53339"/>
                  </a:lnTo>
                  <a:close/>
                </a:path>
                <a:path w="1144270" h="1219200">
                  <a:moveTo>
                    <a:pt x="8790" y="53340"/>
                  </a:moveTo>
                  <a:lnTo>
                    <a:pt x="1136603" y="53466"/>
                  </a:lnTo>
                  <a:lnTo>
                    <a:pt x="8790" y="53340"/>
                  </a:lnTo>
                  <a:close/>
                </a:path>
                <a:path w="1144270" h="1219200">
                  <a:moveTo>
                    <a:pt x="1144166" y="52196"/>
                  </a:moveTo>
                  <a:lnTo>
                    <a:pt x="1136604" y="52196"/>
                  </a:lnTo>
                  <a:lnTo>
                    <a:pt x="1136603" y="53466"/>
                  </a:lnTo>
                  <a:lnTo>
                    <a:pt x="1144163" y="53466"/>
                  </a:lnTo>
                  <a:lnTo>
                    <a:pt x="1144166" y="52196"/>
                  </a:lnTo>
                  <a:close/>
                </a:path>
                <a:path w="1144270" h="1219200">
                  <a:moveTo>
                    <a:pt x="8793" y="52196"/>
                  </a:moveTo>
                  <a:lnTo>
                    <a:pt x="2431" y="52196"/>
                  </a:lnTo>
                  <a:lnTo>
                    <a:pt x="2429" y="53340"/>
                  </a:lnTo>
                  <a:lnTo>
                    <a:pt x="8790" y="53340"/>
                  </a:lnTo>
                  <a:lnTo>
                    <a:pt x="8793" y="52196"/>
                  </a:lnTo>
                  <a:close/>
                </a:path>
                <a:path w="1144270" h="1219200">
                  <a:moveTo>
                    <a:pt x="8793" y="52069"/>
                  </a:moveTo>
                  <a:lnTo>
                    <a:pt x="8793" y="52196"/>
                  </a:lnTo>
                  <a:lnTo>
                    <a:pt x="1136604" y="52196"/>
                  </a:lnTo>
                  <a:lnTo>
                    <a:pt x="8793" y="52069"/>
                  </a:lnTo>
                  <a:close/>
                </a:path>
                <a:path w="1144270" h="1219200">
                  <a:moveTo>
                    <a:pt x="8801" y="48387"/>
                  </a:moveTo>
                  <a:lnTo>
                    <a:pt x="2439" y="48387"/>
                  </a:lnTo>
                  <a:lnTo>
                    <a:pt x="2431" y="52069"/>
                  </a:lnTo>
                  <a:lnTo>
                    <a:pt x="8793" y="52069"/>
                  </a:lnTo>
                  <a:lnTo>
                    <a:pt x="8801" y="48387"/>
                  </a:lnTo>
                  <a:close/>
                </a:path>
                <a:path w="1144270" h="1219200">
                  <a:moveTo>
                    <a:pt x="1144174" y="48387"/>
                  </a:moveTo>
                  <a:lnTo>
                    <a:pt x="1136608" y="48387"/>
                  </a:lnTo>
                  <a:lnTo>
                    <a:pt x="1136604" y="52069"/>
                  </a:lnTo>
                  <a:lnTo>
                    <a:pt x="1144166" y="52069"/>
                  </a:lnTo>
                  <a:lnTo>
                    <a:pt x="1144174" y="48387"/>
                  </a:lnTo>
                  <a:close/>
                </a:path>
                <a:path w="1144270" h="1219200">
                  <a:moveTo>
                    <a:pt x="8801" y="48260"/>
                  </a:moveTo>
                  <a:lnTo>
                    <a:pt x="1136608" y="48386"/>
                  </a:lnTo>
                  <a:lnTo>
                    <a:pt x="8801" y="48260"/>
                  </a:lnTo>
                  <a:close/>
                </a:path>
                <a:path w="1144270" h="1219200">
                  <a:moveTo>
                    <a:pt x="1144177" y="47117"/>
                  </a:moveTo>
                  <a:lnTo>
                    <a:pt x="1136609" y="47117"/>
                  </a:lnTo>
                  <a:lnTo>
                    <a:pt x="1136608" y="48386"/>
                  </a:lnTo>
                  <a:lnTo>
                    <a:pt x="1144174" y="48387"/>
                  </a:lnTo>
                  <a:lnTo>
                    <a:pt x="1144177" y="47117"/>
                  </a:lnTo>
                  <a:close/>
                </a:path>
                <a:path w="1144270" h="1219200">
                  <a:moveTo>
                    <a:pt x="8804" y="47117"/>
                  </a:moveTo>
                  <a:lnTo>
                    <a:pt x="2442" y="47117"/>
                  </a:lnTo>
                  <a:lnTo>
                    <a:pt x="2439" y="48259"/>
                  </a:lnTo>
                  <a:lnTo>
                    <a:pt x="8801" y="48260"/>
                  </a:lnTo>
                  <a:lnTo>
                    <a:pt x="8804" y="47117"/>
                  </a:lnTo>
                  <a:close/>
                </a:path>
                <a:path w="1144270" h="1219200">
                  <a:moveTo>
                    <a:pt x="8672" y="109220"/>
                  </a:moveTo>
                  <a:lnTo>
                    <a:pt x="2312" y="109220"/>
                  </a:lnTo>
                  <a:lnTo>
                    <a:pt x="2232" y="147319"/>
                  </a:lnTo>
                  <a:lnTo>
                    <a:pt x="8592" y="147319"/>
                  </a:lnTo>
                  <a:lnTo>
                    <a:pt x="8672" y="109220"/>
                  </a:lnTo>
                  <a:close/>
                </a:path>
                <a:path w="1144270" h="1219200">
                  <a:moveTo>
                    <a:pt x="1144047" y="109220"/>
                  </a:moveTo>
                  <a:lnTo>
                    <a:pt x="1136544" y="109220"/>
                  </a:lnTo>
                  <a:lnTo>
                    <a:pt x="1136503" y="147319"/>
                  </a:lnTo>
                  <a:lnTo>
                    <a:pt x="1143967" y="147319"/>
                  </a:lnTo>
                  <a:lnTo>
                    <a:pt x="1144047" y="109220"/>
                  </a:lnTo>
                  <a:close/>
                </a:path>
                <a:path w="1144270" h="1219200">
                  <a:moveTo>
                    <a:pt x="8592" y="147320"/>
                  </a:moveTo>
                  <a:lnTo>
                    <a:pt x="2232" y="147320"/>
                  </a:lnTo>
                  <a:lnTo>
                    <a:pt x="2227" y="149859"/>
                  </a:lnTo>
                  <a:lnTo>
                    <a:pt x="8587" y="149859"/>
                  </a:lnTo>
                  <a:lnTo>
                    <a:pt x="8592" y="147320"/>
                  </a:lnTo>
                  <a:close/>
                </a:path>
                <a:path w="1144270" h="1219200">
                  <a:moveTo>
                    <a:pt x="1143967" y="147320"/>
                  </a:moveTo>
                  <a:lnTo>
                    <a:pt x="1136503" y="147320"/>
                  </a:lnTo>
                  <a:lnTo>
                    <a:pt x="1136501" y="149859"/>
                  </a:lnTo>
                  <a:lnTo>
                    <a:pt x="1143962" y="149859"/>
                  </a:lnTo>
                  <a:lnTo>
                    <a:pt x="1143967" y="147320"/>
                  </a:lnTo>
                  <a:close/>
                </a:path>
                <a:path w="1144270" h="1219200">
                  <a:moveTo>
                    <a:pt x="8453" y="213486"/>
                  </a:moveTo>
                  <a:lnTo>
                    <a:pt x="2095" y="213486"/>
                  </a:lnTo>
                  <a:lnTo>
                    <a:pt x="2060" y="229869"/>
                  </a:lnTo>
                  <a:lnTo>
                    <a:pt x="8418" y="229869"/>
                  </a:lnTo>
                  <a:lnTo>
                    <a:pt x="8423" y="227456"/>
                  </a:lnTo>
                  <a:lnTo>
                    <a:pt x="1136419" y="227456"/>
                  </a:lnTo>
                  <a:lnTo>
                    <a:pt x="8423" y="227329"/>
                  </a:lnTo>
                  <a:lnTo>
                    <a:pt x="8453" y="213486"/>
                  </a:lnTo>
                  <a:close/>
                </a:path>
                <a:path w="1144270" h="1219200">
                  <a:moveTo>
                    <a:pt x="1143829" y="213486"/>
                  </a:moveTo>
                  <a:lnTo>
                    <a:pt x="1136434" y="213486"/>
                  </a:lnTo>
                  <a:lnTo>
                    <a:pt x="1136416" y="229869"/>
                  </a:lnTo>
                  <a:lnTo>
                    <a:pt x="1143795" y="229869"/>
                  </a:lnTo>
                  <a:lnTo>
                    <a:pt x="1143829" y="213486"/>
                  </a:lnTo>
                  <a:close/>
                </a:path>
                <a:path w="1144270" h="1219200">
                  <a:moveTo>
                    <a:pt x="8453" y="213360"/>
                  </a:moveTo>
                  <a:lnTo>
                    <a:pt x="1136434" y="213486"/>
                  </a:lnTo>
                  <a:lnTo>
                    <a:pt x="8453" y="213360"/>
                  </a:lnTo>
                  <a:close/>
                </a:path>
                <a:path w="1144270" h="1219200">
                  <a:moveTo>
                    <a:pt x="1143851" y="203326"/>
                  </a:moveTo>
                  <a:lnTo>
                    <a:pt x="1136445" y="203326"/>
                  </a:lnTo>
                  <a:lnTo>
                    <a:pt x="1136434" y="213486"/>
                  </a:lnTo>
                  <a:lnTo>
                    <a:pt x="1143829" y="213486"/>
                  </a:lnTo>
                  <a:lnTo>
                    <a:pt x="1143851" y="203326"/>
                  </a:lnTo>
                  <a:close/>
                </a:path>
                <a:path w="1144270" h="1219200">
                  <a:moveTo>
                    <a:pt x="8474" y="203326"/>
                  </a:moveTo>
                  <a:lnTo>
                    <a:pt x="2116" y="203326"/>
                  </a:lnTo>
                  <a:lnTo>
                    <a:pt x="2095" y="213359"/>
                  </a:lnTo>
                  <a:lnTo>
                    <a:pt x="8453" y="213360"/>
                  </a:lnTo>
                  <a:lnTo>
                    <a:pt x="8469" y="205866"/>
                  </a:lnTo>
                  <a:lnTo>
                    <a:pt x="1136442" y="205866"/>
                  </a:lnTo>
                  <a:lnTo>
                    <a:pt x="8469" y="205739"/>
                  </a:lnTo>
                  <a:lnTo>
                    <a:pt x="8474" y="203326"/>
                  </a:lnTo>
                  <a:close/>
                </a:path>
                <a:path w="1144270" h="1219200">
                  <a:moveTo>
                    <a:pt x="8474" y="203200"/>
                  </a:moveTo>
                  <a:lnTo>
                    <a:pt x="1136445" y="203326"/>
                  </a:lnTo>
                  <a:lnTo>
                    <a:pt x="8474" y="203200"/>
                  </a:lnTo>
                  <a:close/>
                </a:path>
                <a:path w="1144270" h="1219200">
                  <a:moveTo>
                    <a:pt x="1143859" y="199516"/>
                  </a:moveTo>
                  <a:lnTo>
                    <a:pt x="1136449" y="199516"/>
                  </a:lnTo>
                  <a:lnTo>
                    <a:pt x="1136445" y="203326"/>
                  </a:lnTo>
                  <a:lnTo>
                    <a:pt x="1143851" y="203326"/>
                  </a:lnTo>
                  <a:lnTo>
                    <a:pt x="1143859" y="199516"/>
                  </a:lnTo>
                  <a:close/>
                </a:path>
                <a:path w="1144270" h="1219200">
                  <a:moveTo>
                    <a:pt x="8482" y="199516"/>
                  </a:moveTo>
                  <a:lnTo>
                    <a:pt x="2123" y="199516"/>
                  </a:lnTo>
                  <a:lnTo>
                    <a:pt x="2116" y="203200"/>
                  </a:lnTo>
                  <a:lnTo>
                    <a:pt x="8474" y="203200"/>
                  </a:lnTo>
                  <a:lnTo>
                    <a:pt x="8482" y="199516"/>
                  </a:lnTo>
                  <a:close/>
                </a:path>
                <a:path w="1144270" h="1219200">
                  <a:moveTo>
                    <a:pt x="2124" y="199389"/>
                  </a:moveTo>
                  <a:lnTo>
                    <a:pt x="2123" y="199516"/>
                  </a:lnTo>
                  <a:lnTo>
                    <a:pt x="2124" y="199389"/>
                  </a:lnTo>
                  <a:close/>
                </a:path>
                <a:path w="1144270" h="1219200">
                  <a:moveTo>
                    <a:pt x="1143864" y="196976"/>
                  </a:moveTo>
                  <a:lnTo>
                    <a:pt x="1136451" y="196976"/>
                  </a:lnTo>
                  <a:lnTo>
                    <a:pt x="1136449" y="199516"/>
                  </a:lnTo>
                  <a:lnTo>
                    <a:pt x="1143859" y="199516"/>
                  </a:lnTo>
                  <a:lnTo>
                    <a:pt x="1143864" y="196976"/>
                  </a:lnTo>
                  <a:close/>
                </a:path>
                <a:path w="1144270" h="1219200">
                  <a:moveTo>
                    <a:pt x="8488" y="196976"/>
                  </a:moveTo>
                  <a:lnTo>
                    <a:pt x="2129" y="196976"/>
                  </a:lnTo>
                  <a:lnTo>
                    <a:pt x="2124" y="199390"/>
                  </a:lnTo>
                  <a:lnTo>
                    <a:pt x="529398" y="199448"/>
                  </a:lnTo>
                  <a:lnTo>
                    <a:pt x="8483" y="199390"/>
                  </a:lnTo>
                  <a:lnTo>
                    <a:pt x="8488" y="196976"/>
                  </a:lnTo>
                  <a:close/>
                </a:path>
                <a:path w="1144270" h="1219200">
                  <a:moveTo>
                    <a:pt x="8488" y="196850"/>
                  </a:moveTo>
                  <a:lnTo>
                    <a:pt x="1136451" y="196976"/>
                  </a:lnTo>
                  <a:lnTo>
                    <a:pt x="8488" y="196850"/>
                  </a:lnTo>
                  <a:close/>
                </a:path>
                <a:path w="1144270" h="1219200">
                  <a:moveTo>
                    <a:pt x="1143869" y="194436"/>
                  </a:moveTo>
                  <a:lnTo>
                    <a:pt x="1136454" y="194436"/>
                  </a:lnTo>
                  <a:lnTo>
                    <a:pt x="1136451" y="196976"/>
                  </a:lnTo>
                  <a:lnTo>
                    <a:pt x="1143864" y="196976"/>
                  </a:lnTo>
                  <a:lnTo>
                    <a:pt x="1143869" y="194436"/>
                  </a:lnTo>
                  <a:close/>
                </a:path>
                <a:path w="1144270" h="1219200">
                  <a:moveTo>
                    <a:pt x="8493" y="194436"/>
                  </a:moveTo>
                  <a:lnTo>
                    <a:pt x="2134" y="194436"/>
                  </a:lnTo>
                  <a:lnTo>
                    <a:pt x="2129" y="196850"/>
                  </a:lnTo>
                  <a:lnTo>
                    <a:pt x="8488" y="196850"/>
                  </a:lnTo>
                  <a:lnTo>
                    <a:pt x="8493" y="194436"/>
                  </a:lnTo>
                  <a:close/>
                </a:path>
                <a:path w="1144270" h="1219200">
                  <a:moveTo>
                    <a:pt x="2134" y="194309"/>
                  </a:moveTo>
                  <a:close/>
                </a:path>
                <a:path w="1144270" h="1219200">
                  <a:moveTo>
                    <a:pt x="8493" y="194310"/>
                  </a:moveTo>
                  <a:lnTo>
                    <a:pt x="1136454" y="194436"/>
                  </a:lnTo>
                  <a:lnTo>
                    <a:pt x="8493" y="194310"/>
                  </a:lnTo>
                  <a:close/>
                </a:path>
                <a:path w="1144270" h="1219200">
                  <a:moveTo>
                    <a:pt x="1143880" y="189356"/>
                  </a:moveTo>
                  <a:lnTo>
                    <a:pt x="1136459" y="189356"/>
                  </a:lnTo>
                  <a:lnTo>
                    <a:pt x="1136454" y="194436"/>
                  </a:lnTo>
                  <a:lnTo>
                    <a:pt x="1143869" y="194436"/>
                  </a:lnTo>
                  <a:lnTo>
                    <a:pt x="1143880" y="189356"/>
                  </a:lnTo>
                  <a:close/>
                </a:path>
                <a:path w="1144270" h="1219200">
                  <a:moveTo>
                    <a:pt x="8504" y="189356"/>
                  </a:moveTo>
                  <a:lnTo>
                    <a:pt x="2145" y="189356"/>
                  </a:lnTo>
                  <a:lnTo>
                    <a:pt x="2135" y="194310"/>
                  </a:lnTo>
                  <a:lnTo>
                    <a:pt x="8493" y="194310"/>
                  </a:lnTo>
                  <a:lnTo>
                    <a:pt x="8504" y="189356"/>
                  </a:lnTo>
                  <a:close/>
                </a:path>
                <a:path w="1144270" h="1219200">
                  <a:moveTo>
                    <a:pt x="2145" y="189229"/>
                  </a:moveTo>
                  <a:lnTo>
                    <a:pt x="2145" y="189356"/>
                  </a:lnTo>
                  <a:lnTo>
                    <a:pt x="2145" y="189229"/>
                  </a:lnTo>
                  <a:close/>
                </a:path>
                <a:path w="1144270" h="1219200">
                  <a:moveTo>
                    <a:pt x="8504" y="189230"/>
                  </a:moveTo>
                  <a:lnTo>
                    <a:pt x="1136459" y="189356"/>
                  </a:lnTo>
                  <a:lnTo>
                    <a:pt x="8504" y="189230"/>
                  </a:lnTo>
                  <a:close/>
                </a:path>
                <a:path w="1144270" h="1219200">
                  <a:moveTo>
                    <a:pt x="1143885" y="186816"/>
                  </a:moveTo>
                  <a:lnTo>
                    <a:pt x="1136462" y="186816"/>
                  </a:lnTo>
                  <a:lnTo>
                    <a:pt x="1136459" y="189356"/>
                  </a:lnTo>
                  <a:lnTo>
                    <a:pt x="1143880" y="189356"/>
                  </a:lnTo>
                  <a:lnTo>
                    <a:pt x="1143885" y="186816"/>
                  </a:lnTo>
                  <a:close/>
                </a:path>
                <a:path w="1144270" h="1219200">
                  <a:moveTo>
                    <a:pt x="8509" y="186816"/>
                  </a:moveTo>
                  <a:lnTo>
                    <a:pt x="2150" y="186816"/>
                  </a:lnTo>
                  <a:lnTo>
                    <a:pt x="2145" y="189230"/>
                  </a:lnTo>
                  <a:lnTo>
                    <a:pt x="8504" y="189230"/>
                  </a:lnTo>
                  <a:lnTo>
                    <a:pt x="8509" y="186816"/>
                  </a:lnTo>
                  <a:close/>
                </a:path>
                <a:path w="1144270" h="1219200">
                  <a:moveTo>
                    <a:pt x="2150" y="186689"/>
                  </a:moveTo>
                  <a:lnTo>
                    <a:pt x="2150" y="186816"/>
                  </a:lnTo>
                  <a:lnTo>
                    <a:pt x="2150" y="186689"/>
                  </a:lnTo>
                  <a:close/>
                </a:path>
                <a:path w="1144270" h="1219200">
                  <a:moveTo>
                    <a:pt x="8509" y="186690"/>
                  </a:moveTo>
                  <a:lnTo>
                    <a:pt x="1136462" y="186816"/>
                  </a:lnTo>
                  <a:lnTo>
                    <a:pt x="8509" y="186690"/>
                  </a:lnTo>
                  <a:close/>
                </a:path>
                <a:path w="1144270" h="1219200">
                  <a:moveTo>
                    <a:pt x="1143925" y="167766"/>
                  </a:moveTo>
                  <a:lnTo>
                    <a:pt x="1136482" y="167766"/>
                  </a:lnTo>
                  <a:lnTo>
                    <a:pt x="1136462" y="186816"/>
                  </a:lnTo>
                  <a:lnTo>
                    <a:pt x="1143885" y="186816"/>
                  </a:lnTo>
                  <a:lnTo>
                    <a:pt x="1143925" y="167766"/>
                  </a:lnTo>
                  <a:close/>
                </a:path>
                <a:path w="1144270" h="1219200">
                  <a:moveTo>
                    <a:pt x="8549" y="167766"/>
                  </a:moveTo>
                  <a:lnTo>
                    <a:pt x="2190" y="167766"/>
                  </a:lnTo>
                  <a:lnTo>
                    <a:pt x="2150" y="186690"/>
                  </a:lnTo>
                  <a:lnTo>
                    <a:pt x="8509" y="186690"/>
                  </a:lnTo>
                  <a:lnTo>
                    <a:pt x="8522" y="180466"/>
                  </a:lnTo>
                  <a:lnTo>
                    <a:pt x="1136469" y="180466"/>
                  </a:lnTo>
                  <a:lnTo>
                    <a:pt x="8522" y="180339"/>
                  </a:lnTo>
                  <a:lnTo>
                    <a:pt x="8533" y="175386"/>
                  </a:lnTo>
                  <a:lnTo>
                    <a:pt x="1136474" y="175386"/>
                  </a:lnTo>
                  <a:lnTo>
                    <a:pt x="8533" y="175259"/>
                  </a:lnTo>
                  <a:lnTo>
                    <a:pt x="8549" y="167766"/>
                  </a:lnTo>
                  <a:close/>
                </a:path>
                <a:path w="1144270" h="1219200">
                  <a:moveTo>
                    <a:pt x="8528" y="177800"/>
                  </a:moveTo>
                  <a:lnTo>
                    <a:pt x="1136471" y="177926"/>
                  </a:lnTo>
                  <a:lnTo>
                    <a:pt x="8528" y="177800"/>
                  </a:lnTo>
                  <a:close/>
                </a:path>
                <a:path w="1144270" h="1219200">
                  <a:moveTo>
                    <a:pt x="1136477" y="172719"/>
                  </a:moveTo>
                  <a:lnTo>
                    <a:pt x="8539" y="172719"/>
                  </a:lnTo>
                  <a:lnTo>
                    <a:pt x="8539" y="172847"/>
                  </a:lnTo>
                  <a:lnTo>
                    <a:pt x="1136477" y="172719"/>
                  </a:lnTo>
                  <a:close/>
                </a:path>
                <a:path w="1144270" h="1219200">
                  <a:moveTo>
                    <a:pt x="8549" y="167640"/>
                  </a:moveTo>
                  <a:lnTo>
                    <a:pt x="1136482" y="167766"/>
                  </a:lnTo>
                  <a:lnTo>
                    <a:pt x="8549" y="167640"/>
                  </a:lnTo>
                  <a:close/>
                </a:path>
                <a:path w="1144270" h="1219200">
                  <a:moveTo>
                    <a:pt x="1143949" y="156336"/>
                  </a:moveTo>
                  <a:lnTo>
                    <a:pt x="1136494" y="156336"/>
                  </a:lnTo>
                  <a:lnTo>
                    <a:pt x="1136482" y="167766"/>
                  </a:lnTo>
                  <a:lnTo>
                    <a:pt x="1143925" y="167766"/>
                  </a:lnTo>
                  <a:lnTo>
                    <a:pt x="1143949" y="156336"/>
                  </a:lnTo>
                  <a:close/>
                </a:path>
                <a:path w="1144270" h="1219200">
                  <a:moveTo>
                    <a:pt x="8573" y="156336"/>
                  </a:moveTo>
                  <a:lnTo>
                    <a:pt x="2213" y="156336"/>
                  </a:lnTo>
                  <a:lnTo>
                    <a:pt x="2190" y="167639"/>
                  </a:lnTo>
                  <a:lnTo>
                    <a:pt x="8549" y="167640"/>
                  </a:lnTo>
                  <a:lnTo>
                    <a:pt x="8573" y="156336"/>
                  </a:lnTo>
                  <a:close/>
                </a:path>
                <a:path w="1144270" h="1219200">
                  <a:moveTo>
                    <a:pt x="2214" y="156209"/>
                  </a:moveTo>
                  <a:close/>
                </a:path>
                <a:path w="1144270" h="1219200">
                  <a:moveTo>
                    <a:pt x="8574" y="156210"/>
                  </a:moveTo>
                  <a:lnTo>
                    <a:pt x="1136494" y="156336"/>
                  </a:lnTo>
                  <a:lnTo>
                    <a:pt x="8574" y="156210"/>
                  </a:lnTo>
                  <a:close/>
                </a:path>
                <a:path w="1144270" h="1219200">
                  <a:moveTo>
                    <a:pt x="1143962" y="149986"/>
                  </a:moveTo>
                  <a:lnTo>
                    <a:pt x="1136501" y="149986"/>
                  </a:lnTo>
                  <a:lnTo>
                    <a:pt x="1136494" y="156336"/>
                  </a:lnTo>
                  <a:lnTo>
                    <a:pt x="1143949" y="156336"/>
                  </a:lnTo>
                  <a:lnTo>
                    <a:pt x="1143962" y="149986"/>
                  </a:lnTo>
                  <a:close/>
                </a:path>
                <a:path w="1144270" h="1219200">
                  <a:moveTo>
                    <a:pt x="8587" y="149986"/>
                  </a:moveTo>
                  <a:lnTo>
                    <a:pt x="2227" y="149986"/>
                  </a:lnTo>
                  <a:lnTo>
                    <a:pt x="2214" y="156210"/>
                  </a:lnTo>
                  <a:lnTo>
                    <a:pt x="8574" y="156210"/>
                  </a:lnTo>
                  <a:lnTo>
                    <a:pt x="8587" y="149986"/>
                  </a:lnTo>
                  <a:close/>
                </a:path>
                <a:path w="1144270" h="1219200">
                  <a:moveTo>
                    <a:pt x="1136497" y="153669"/>
                  </a:moveTo>
                  <a:lnTo>
                    <a:pt x="8579" y="153669"/>
                  </a:lnTo>
                  <a:lnTo>
                    <a:pt x="8579" y="153797"/>
                  </a:lnTo>
                  <a:lnTo>
                    <a:pt x="1136497" y="153669"/>
                  </a:lnTo>
                  <a:close/>
                </a:path>
                <a:path w="1144270" h="1219200">
                  <a:moveTo>
                    <a:pt x="8418" y="229870"/>
                  </a:moveTo>
                  <a:lnTo>
                    <a:pt x="2060" y="229870"/>
                  </a:lnTo>
                  <a:lnTo>
                    <a:pt x="1994" y="261619"/>
                  </a:lnTo>
                  <a:lnTo>
                    <a:pt x="8351" y="261619"/>
                  </a:lnTo>
                  <a:lnTo>
                    <a:pt x="8418" y="229870"/>
                  </a:lnTo>
                  <a:close/>
                </a:path>
                <a:path w="1144270" h="1219200">
                  <a:moveTo>
                    <a:pt x="1143795" y="229870"/>
                  </a:moveTo>
                  <a:lnTo>
                    <a:pt x="1136416" y="229870"/>
                  </a:lnTo>
                  <a:lnTo>
                    <a:pt x="1136383" y="261619"/>
                  </a:lnTo>
                  <a:lnTo>
                    <a:pt x="1143729" y="261619"/>
                  </a:lnTo>
                  <a:lnTo>
                    <a:pt x="1143795" y="229870"/>
                  </a:lnTo>
                  <a:close/>
                </a:path>
                <a:path w="1144270" h="1219200">
                  <a:moveTo>
                    <a:pt x="8351" y="261620"/>
                  </a:moveTo>
                  <a:lnTo>
                    <a:pt x="1994" y="261620"/>
                  </a:lnTo>
                  <a:lnTo>
                    <a:pt x="1928" y="293369"/>
                  </a:lnTo>
                  <a:lnTo>
                    <a:pt x="8284" y="293369"/>
                  </a:lnTo>
                  <a:lnTo>
                    <a:pt x="8351" y="261620"/>
                  </a:lnTo>
                  <a:close/>
                </a:path>
                <a:path w="1144270" h="1219200">
                  <a:moveTo>
                    <a:pt x="1143729" y="261620"/>
                  </a:moveTo>
                  <a:lnTo>
                    <a:pt x="1136383" y="261620"/>
                  </a:lnTo>
                  <a:lnTo>
                    <a:pt x="1136349" y="293369"/>
                  </a:lnTo>
                  <a:lnTo>
                    <a:pt x="1143662" y="293369"/>
                  </a:lnTo>
                  <a:lnTo>
                    <a:pt x="1143729" y="261620"/>
                  </a:lnTo>
                  <a:close/>
                </a:path>
                <a:path w="1144270" h="1219200">
                  <a:moveTo>
                    <a:pt x="8284" y="293370"/>
                  </a:moveTo>
                  <a:lnTo>
                    <a:pt x="1928" y="293370"/>
                  </a:lnTo>
                  <a:lnTo>
                    <a:pt x="1888" y="312419"/>
                  </a:lnTo>
                  <a:lnTo>
                    <a:pt x="8244" y="312419"/>
                  </a:lnTo>
                  <a:lnTo>
                    <a:pt x="8284" y="293370"/>
                  </a:lnTo>
                  <a:close/>
                </a:path>
                <a:path w="1144270" h="1219200">
                  <a:moveTo>
                    <a:pt x="1143662" y="293370"/>
                  </a:moveTo>
                  <a:lnTo>
                    <a:pt x="1136349" y="293370"/>
                  </a:lnTo>
                  <a:lnTo>
                    <a:pt x="1136329" y="312419"/>
                  </a:lnTo>
                  <a:lnTo>
                    <a:pt x="1143623" y="312419"/>
                  </a:lnTo>
                  <a:lnTo>
                    <a:pt x="1143662" y="293370"/>
                  </a:lnTo>
                  <a:close/>
                </a:path>
                <a:path w="1144270" h="1219200">
                  <a:moveTo>
                    <a:pt x="7987" y="435609"/>
                  </a:moveTo>
                  <a:lnTo>
                    <a:pt x="1631" y="435609"/>
                  </a:lnTo>
                  <a:lnTo>
                    <a:pt x="1517" y="490219"/>
                  </a:lnTo>
                  <a:lnTo>
                    <a:pt x="7869" y="490219"/>
                  </a:lnTo>
                  <a:lnTo>
                    <a:pt x="7987" y="435609"/>
                  </a:lnTo>
                  <a:close/>
                </a:path>
                <a:path w="1144270" h="1219200">
                  <a:moveTo>
                    <a:pt x="1143368" y="435609"/>
                  </a:moveTo>
                  <a:lnTo>
                    <a:pt x="1136201" y="435609"/>
                  </a:lnTo>
                  <a:lnTo>
                    <a:pt x="1136142" y="490219"/>
                  </a:lnTo>
                  <a:lnTo>
                    <a:pt x="1143251" y="490219"/>
                  </a:lnTo>
                  <a:lnTo>
                    <a:pt x="1143368" y="435609"/>
                  </a:lnTo>
                  <a:close/>
                </a:path>
                <a:path w="1144270" h="1219200">
                  <a:moveTo>
                    <a:pt x="1634" y="434339"/>
                  </a:moveTo>
                  <a:lnTo>
                    <a:pt x="1631" y="435609"/>
                  </a:lnTo>
                  <a:lnTo>
                    <a:pt x="1634" y="434339"/>
                  </a:lnTo>
                  <a:close/>
                </a:path>
                <a:path w="1144270" h="1219200">
                  <a:moveTo>
                    <a:pt x="8051" y="403859"/>
                  </a:moveTo>
                  <a:lnTo>
                    <a:pt x="1697" y="403859"/>
                  </a:lnTo>
                  <a:lnTo>
                    <a:pt x="1636" y="434340"/>
                  </a:lnTo>
                  <a:lnTo>
                    <a:pt x="1143368" y="435609"/>
                  </a:lnTo>
                  <a:lnTo>
                    <a:pt x="1143371" y="434339"/>
                  </a:lnTo>
                  <a:lnTo>
                    <a:pt x="7987" y="434339"/>
                  </a:lnTo>
                  <a:lnTo>
                    <a:pt x="8051" y="403859"/>
                  </a:lnTo>
                  <a:close/>
                </a:path>
                <a:path w="1144270" h="1219200">
                  <a:moveTo>
                    <a:pt x="1143434" y="403859"/>
                  </a:moveTo>
                  <a:lnTo>
                    <a:pt x="1136234" y="403859"/>
                  </a:lnTo>
                  <a:lnTo>
                    <a:pt x="1136201" y="434339"/>
                  </a:lnTo>
                  <a:lnTo>
                    <a:pt x="1143371" y="434339"/>
                  </a:lnTo>
                  <a:lnTo>
                    <a:pt x="1143434" y="403859"/>
                  </a:lnTo>
                  <a:close/>
                </a:path>
                <a:path w="1144270" h="1219200">
                  <a:moveTo>
                    <a:pt x="1700" y="402589"/>
                  </a:moveTo>
                  <a:lnTo>
                    <a:pt x="1697" y="403859"/>
                  </a:lnTo>
                  <a:lnTo>
                    <a:pt x="1700" y="402589"/>
                  </a:lnTo>
                  <a:close/>
                </a:path>
                <a:path w="1144270" h="1219200">
                  <a:moveTo>
                    <a:pt x="8054" y="402597"/>
                  </a:moveTo>
                  <a:lnTo>
                    <a:pt x="8051" y="403859"/>
                  </a:lnTo>
                  <a:lnTo>
                    <a:pt x="1136234" y="403859"/>
                  </a:lnTo>
                  <a:lnTo>
                    <a:pt x="8054" y="402597"/>
                  </a:lnTo>
                  <a:close/>
                </a:path>
                <a:path w="1144270" h="1219200">
                  <a:moveTo>
                    <a:pt x="1143456" y="393700"/>
                  </a:moveTo>
                  <a:lnTo>
                    <a:pt x="1136245" y="393700"/>
                  </a:lnTo>
                  <a:lnTo>
                    <a:pt x="1136234" y="403851"/>
                  </a:lnTo>
                  <a:lnTo>
                    <a:pt x="1143434" y="403859"/>
                  </a:lnTo>
                  <a:lnTo>
                    <a:pt x="1143456" y="393700"/>
                  </a:lnTo>
                  <a:close/>
                </a:path>
                <a:path w="1144270" h="1219200">
                  <a:moveTo>
                    <a:pt x="14332" y="402597"/>
                  </a:moveTo>
                  <a:lnTo>
                    <a:pt x="536915" y="403185"/>
                  </a:lnTo>
                  <a:lnTo>
                    <a:pt x="14332" y="402597"/>
                  </a:lnTo>
                  <a:close/>
                </a:path>
                <a:path w="1144270" h="1219200">
                  <a:moveTo>
                    <a:pt x="8075" y="393700"/>
                  </a:moveTo>
                  <a:lnTo>
                    <a:pt x="1721" y="393700"/>
                  </a:lnTo>
                  <a:lnTo>
                    <a:pt x="1703" y="402590"/>
                  </a:lnTo>
                  <a:lnTo>
                    <a:pt x="8054" y="402597"/>
                  </a:lnTo>
                  <a:lnTo>
                    <a:pt x="8075" y="393700"/>
                  </a:lnTo>
                  <a:close/>
                </a:path>
                <a:path w="1144270" h="1219200">
                  <a:moveTo>
                    <a:pt x="8078" y="392437"/>
                  </a:moveTo>
                  <a:lnTo>
                    <a:pt x="8075" y="393700"/>
                  </a:lnTo>
                  <a:lnTo>
                    <a:pt x="1136245" y="393691"/>
                  </a:lnTo>
                  <a:lnTo>
                    <a:pt x="8078" y="392437"/>
                  </a:lnTo>
                  <a:close/>
                </a:path>
                <a:path w="1144270" h="1219200">
                  <a:moveTo>
                    <a:pt x="1143498" y="373379"/>
                  </a:moveTo>
                  <a:lnTo>
                    <a:pt x="1136266" y="373379"/>
                  </a:lnTo>
                  <a:lnTo>
                    <a:pt x="1136245" y="393691"/>
                  </a:lnTo>
                  <a:lnTo>
                    <a:pt x="1143456" y="393700"/>
                  </a:lnTo>
                  <a:lnTo>
                    <a:pt x="1143498" y="373379"/>
                  </a:lnTo>
                  <a:close/>
                </a:path>
                <a:path w="1144270" h="1219200">
                  <a:moveTo>
                    <a:pt x="8118" y="373379"/>
                  </a:moveTo>
                  <a:lnTo>
                    <a:pt x="1763" y="373379"/>
                  </a:lnTo>
                  <a:lnTo>
                    <a:pt x="1721" y="392429"/>
                  </a:lnTo>
                  <a:lnTo>
                    <a:pt x="8078" y="392437"/>
                  </a:lnTo>
                  <a:lnTo>
                    <a:pt x="8118" y="373379"/>
                  </a:lnTo>
                  <a:close/>
                </a:path>
                <a:path w="1144270" h="1219200">
                  <a:moveTo>
                    <a:pt x="1136256" y="382269"/>
                  </a:moveTo>
                  <a:lnTo>
                    <a:pt x="8099" y="382269"/>
                  </a:lnTo>
                  <a:lnTo>
                    <a:pt x="8096" y="383539"/>
                  </a:lnTo>
                  <a:lnTo>
                    <a:pt x="1136256" y="382269"/>
                  </a:lnTo>
                  <a:close/>
                </a:path>
                <a:path w="1144270" h="1219200">
                  <a:moveTo>
                    <a:pt x="8121" y="372117"/>
                  </a:moveTo>
                  <a:lnTo>
                    <a:pt x="8118" y="373379"/>
                  </a:lnTo>
                  <a:lnTo>
                    <a:pt x="1136266" y="373371"/>
                  </a:lnTo>
                  <a:lnTo>
                    <a:pt x="8121" y="372117"/>
                  </a:lnTo>
                  <a:close/>
                </a:path>
                <a:path w="1144270" h="1219200">
                  <a:moveTo>
                    <a:pt x="1136272" y="368291"/>
                  </a:moveTo>
                  <a:lnTo>
                    <a:pt x="1136266" y="373371"/>
                  </a:lnTo>
                  <a:lnTo>
                    <a:pt x="1143498" y="373379"/>
                  </a:lnTo>
                  <a:lnTo>
                    <a:pt x="1143509" y="368300"/>
                  </a:lnTo>
                  <a:lnTo>
                    <a:pt x="1136272" y="368291"/>
                  </a:lnTo>
                  <a:close/>
                </a:path>
                <a:path w="1144270" h="1219200">
                  <a:moveTo>
                    <a:pt x="1774" y="367029"/>
                  </a:moveTo>
                  <a:lnTo>
                    <a:pt x="1763" y="372109"/>
                  </a:lnTo>
                  <a:lnTo>
                    <a:pt x="8121" y="372117"/>
                  </a:lnTo>
                  <a:lnTo>
                    <a:pt x="8131" y="367037"/>
                  </a:lnTo>
                  <a:lnTo>
                    <a:pt x="1774" y="367029"/>
                  </a:lnTo>
                  <a:close/>
                </a:path>
                <a:path w="1144270" h="1219200">
                  <a:moveTo>
                    <a:pt x="1143623" y="313689"/>
                  </a:moveTo>
                  <a:lnTo>
                    <a:pt x="1136329" y="313689"/>
                  </a:lnTo>
                  <a:lnTo>
                    <a:pt x="1136272" y="368291"/>
                  </a:lnTo>
                  <a:lnTo>
                    <a:pt x="1143509" y="368300"/>
                  </a:lnTo>
                  <a:lnTo>
                    <a:pt x="1143623" y="313689"/>
                  </a:lnTo>
                  <a:close/>
                </a:path>
                <a:path w="1144270" h="1219200">
                  <a:moveTo>
                    <a:pt x="8244" y="313689"/>
                  </a:moveTo>
                  <a:lnTo>
                    <a:pt x="1888" y="313689"/>
                  </a:lnTo>
                  <a:lnTo>
                    <a:pt x="1774" y="367029"/>
                  </a:lnTo>
                  <a:lnTo>
                    <a:pt x="8131" y="367037"/>
                  </a:lnTo>
                  <a:lnTo>
                    <a:pt x="8171" y="347979"/>
                  </a:lnTo>
                  <a:lnTo>
                    <a:pt x="1136293" y="347979"/>
                  </a:lnTo>
                  <a:lnTo>
                    <a:pt x="8171" y="346709"/>
                  </a:lnTo>
                  <a:lnTo>
                    <a:pt x="8236" y="317500"/>
                  </a:lnTo>
                  <a:lnTo>
                    <a:pt x="1136325" y="317500"/>
                  </a:lnTo>
                  <a:lnTo>
                    <a:pt x="8236" y="316229"/>
                  </a:lnTo>
                  <a:lnTo>
                    <a:pt x="8244" y="313689"/>
                  </a:lnTo>
                  <a:close/>
                </a:path>
                <a:path w="1144270" h="1219200">
                  <a:moveTo>
                    <a:pt x="8163" y="351790"/>
                  </a:moveTo>
                  <a:lnTo>
                    <a:pt x="8161" y="353059"/>
                  </a:lnTo>
                  <a:lnTo>
                    <a:pt x="1136288" y="353059"/>
                  </a:lnTo>
                  <a:lnTo>
                    <a:pt x="8163" y="351790"/>
                  </a:lnTo>
                  <a:close/>
                </a:path>
                <a:path w="1144270" h="1219200">
                  <a:moveTo>
                    <a:pt x="6995" y="905510"/>
                  </a:moveTo>
                  <a:lnTo>
                    <a:pt x="654" y="905510"/>
                  </a:lnTo>
                  <a:lnTo>
                    <a:pt x="638" y="911860"/>
                  </a:lnTo>
                  <a:lnTo>
                    <a:pt x="6979" y="911860"/>
                  </a:lnTo>
                  <a:lnTo>
                    <a:pt x="6995" y="905510"/>
                  </a:lnTo>
                  <a:close/>
                </a:path>
                <a:path w="1144270" h="1219200">
                  <a:moveTo>
                    <a:pt x="1142387" y="905510"/>
                  </a:moveTo>
                  <a:lnTo>
                    <a:pt x="1135705" y="905510"/>
                  </a:lnTo>
                  <a:lnTo>
                    <a:pt x="1135697" y="911860"/>
                  </a:lnTo>
                  <a:lnTo>
                    <a:pt x="1142371" y="911860"/>
                  </a:lnTo>
                  <a:lnTo>
                    <a:pt x="1142387" y="905510"/>
                  </a:lnTo>
                  <a:close/>
                </a:path>
                <a:path w="1144270" h="1219200">
                  <a:moveTo>
                    <a:pt x="7003" y="901700"/>
                  </a:moveTo>
                  <a:lnTo>
                    <a:pt x="662" y="901700"/>
                  </a:lnTo>
                  <a:lnTo>
                    <a:pt x="654" y="905510"/>
                  </a:lnTo>
                  <a:lnTo>
                    <a:pt x="6995" y="905502"/>
                  </a:lnTo>
                  <a:lnTo>
                    <a:pt x="7003" y="901700"/>
                  </a:lnTo>
                  <a:close/>
                </a:path>
                <a:path w="1144270" h="1219200">
                  <a:moveTo>
                    <a:pt x="1142395" y="901700"/>
                  </a:moveTo>
                  <a:lnTo>
                    <a:pt x="1135709" y="901700"/>
                  </a:lnTo>
                  <a:lnTo>
                    <a:pt x="1135705" y="904239"/>
                  </a:lnTo>
                  <a:lnTo>
                    <a:pt x="556596" y="904891"/>
                  </a:lnTo>
                  <a:lnTo>
                    <a:pt x="1142387" y="904239"/>
                  </a:lnTo>
                  <a:lnTo>
                    <a:pt x="1142395" y="901700"/>
                  </a:lnTo>
                  <a:close/>
                </a:path>
                <a:path w="1144270" h="1219200">
                  <a:moveTo>
                    <a:pt x="1142403" y="896619"/>
                  </a:moveTo>
                  <a:lnTo>
                    <a:pt x="1135713" y="896627"/>
                  </a:lnTo>
                  <a:lnTo>
                    <a:pt x="1135709" y="901692"/>
                  </a:lnTo>
                  <a:lnTo>
                    <a:pt x="1142395" y="901700"/>
                  </a:lnTo>
                  <a:lnTo>
                    <a:pt x="1142403" y="896619"/>
                  </a:lnTo>
                  <a:close/>
                </a:path>
                <a:path w="1144270" h="1219200">
                  <a:moveTo>
                    <a:pt x="7009" y="897882"/>
                  </a:moveTo>
                  <a:lnTo>
                    <a:pt x="670" y="897889"/>
                  </a:lnTo>
                  <a:lnTo>
                    <a:pt x="662" y="900430"/>
                  </a:lnTo>
                  <a:lnTo>
                    <a:pt x="556440" y="901048"/>
                  </a:lnTo>
                  <a:lnTo>
                    <a:pt x="7003" y="900430"/>
                  </a:lnTo>
                  <a:lnTo>
                    <a:pt x="7009" y="897882"/>
                  </a:lnTo>
                  <a:close/>
                </a:path>
                <a:path w="1144270" h="1219200">
                  <a:moveTo>
                    <a:pt x="7038" y="885182"/>
                  </a:moveTo>
                  <a:lnTo>
                    <a:pt x="696" y="885189"/>
                  </a:lnTo>
                  <a:lnTo>
                    <a:pt x="670" y="897889"/>
                  </a:lnTo>
                  <a:lnTo>
                    <a:pt x="7009" y="897882"/>
                  </a:lnTo>
                  <a:lnTo>
                    <a:pt x="7019" y="894080"/>
                  </a:lnTo>
                  <a:lnTo>
                    <a:pt x="1142408" y="894080"/>
                  </a:lnTo>
                  <a:lnTo>
                    <a:pt x="1142411" y="892810"/>
                  </a:lnTo>
                  <a:lnTo>
                    <a:pt x="7019" y="892810"/>
                  </a:lnTo>
                  <a:lnTo>
                    <a:pt x="7038" y="885182"/>
                  </a:lnTo>
                  <a:close/>
                </a:path>
                <a:path w="1144270" h="1219200">
                  <a:moveTo>
                    <a:pt x="1142408" y="894080"/>
                  </a:moveTo>
                  <a:lnTo>
                    <a:pt x="1135717" y="894080"/>
                  </a:lnTo>
                  <a:lnTo>
                    <a:pt x="1135713" y="896627"/>
                  </a:lnTo>
                  <a:lnTo>
                    <a:pt x="1142403" y="896619"/>
                  </a:lnTo>
                  <a:lnTo>
                    <a:pt x="1142408" y="894080"/>
                  </a:lnTo>
                  <a:close/>
                </a:path>
                <a:path w="1144270" h="1219200">
                  <a:moveTo>
                    <a:pt x="1142429" y="883919"/>
                  </a:moveTo>
                  <a:lnTo>
                    <a:pt x="1135726" y="883927"/>
                  </a:lnTo>
                  <a:lnTo>
                    <a:pt x="1135717" y="892810"/>
                  </a:lnTo>
                  <a:lnTo>
                    <a:pt x="1142411" y="892810"/>
                  </a:lnTo>
                  <a:lnTo>
                    <a:pt x="1142429" y="883919"/>
                  </a:lnTo>
                  <a:close/>
                </a:path>
                <a:path w="1144270" h="1219200">
                  <a:moveTo>
                    <a:pt x="1135721" y="889000"/>
                  </a:moveTo>
                  <a:lnTo>
                    <a:pt x="7027" y="890269"/>
                  </a:lnTo>
                  <a:lnTo>
                    <a:pt x="1135720" y="890269"/>
                  </a:lnTo>
                  <a:lnTo>
                    <a:pt x="1135721" y="889000"/>
                  </a:lnTo>
                  <a:close/>
                </a:path>
                <a:path w="1144270" h="1219200">
                  <a:moveTo>
                    <a:pt x="1142451" y="873760"/>
                  </a:moveTo>
                  <a:lnTo>
                    <a:pt x="717" y="875030"/>
                  </a:lnTo>
                  <a:lnTo>
                    <a:pt x="696" y="885189"/>
                  </a:lnTo>
                  <a:lnTo>
                    <a:pt x="7038" y="885182"/>
                  </a:lnTo>
                  <a:lnTo>
                    <a:pt x="7060" y="875030"/>
                  </a:lnTo>
                  <a:lnTo>
                    <a:pt x="1142449" y="875030"/>
                  </a:lnTo>
                  <a:lnTo>
                    <a:pt x="1142451" y="873760"/>
                  </a:lnTo>
                  <a:close/>
                </a:path>
                <a:path w="1144270" h="1219200">
                  <a:moveTo>
                    <a:pt x="1142449" y="875030"/>
                  </a:moveTo>
                  <a:lnTo>
                    <a:pt x="1135737" y="875030"/>
                  </a:lnTo>
                  <a:lnTo>
                    <a:pt x="1135726" y="883927"/>
                  </a:lnTo>
                  <a:lnTo>
                    <a:pt x="1142429" y="883919"/>
                  </a:lnTo>
                  <a:lnTo>
                    <a:pt x="1142449" y="875030"/>
                  </a:lnTo>
                  <a:close/>
                </a:path>
                <a:path w="1144270" h="1219200">
                  <a:moveTo>
                    <a:pt x="7070" y="869950"/>
                  </a:moveTo>
                  <a:lnTo>
                    <a:pt x="728" y="869950"/>
                  </a:lnTo>
                  <a:lnTo>
                    <a:pt x="717" y="873760"/>
                  </a:lnTo>
                  <a:lnTo>
                    <a:pt x="7060" y="873760"/>
                  </a:lnTo>
                  <a:lnTo>
                    <a:pt x="7070" y="869950"/>
                  </a:lnTo>
                  <a:close/>
                </a:path>
                <a:path w="1144270" h="1219200">
                  <a:moveTo>
                    <a:pt x="1142461" y="869950"/>
                  </a:moveTo>
                  <a:lnTo>
                    <a:pt x="1135743" y="869950"/>
                  </a:lnTo>
                  <a:lnTo>
                    <a:pt x="1135737" y="873760"/>
                  </a:lnTo>
                  <a:lnTo>
                    <a:pt x="1142451" y="873760"/>
                  </a:lnTo>
                  <a:lnTo>
                    <a:pt x="1142461" y="869950"/>
                  </a:lnTo>
                  <a:close/>
                </a:path>
                <a:path w="1144270" h="1219200">
                  <a:moveTo>
                    <a:pt x="770" y="848360"/>
                  </a:moveTo>
                  <a:lnTo>
                    <a:pt x="728" y="869950"/>
                  </a:lnTo>
                  <a:lnTo>
                    <a:pt x="7070" y="869942"/>
                  </a:lnTo>
                  <a:lnTo>
                    <a:pt x="7113" y="848367"/>
                  </a:lnTo>
                  <a:lnTo>
                    <a:pt x="770" y="848360"/>
                  </a:lnTo>
                  <a:close/>
                </a:path>
                <a:path w="1144270" h="1219200">
                  <a:moveTo>
                    <a:pt x="1135744" y="868687"/>
                  </a:moveTo>
                  <a:lnTo>
                    <a:pt x="7070" y="869950"/>
                  </a:lnTo>
                  <a:lnTo>
                    <a:pt x="1135743" y="869950"/>
                  </a:lnTo>
                  <a:lnTo>
                    <a:pt x="1135744" y="868687"/>
                  </a:lnTo>
                  <a:close/>
                </a:path>
                <a:path w="1144270" h="1219200">
                  <a:moveTo>
                    <a:pt x="1135763" y="849622"/>
                  </a:moveTo>
                  <a:lnTo>
                    <a:pt x="1135744" y="868687"/>
                  </a:lnTo>
                  <a:lnTo>
                    <a:pt x="1142461" y="868680"/>
                  </a:lnTo>
                  <a:lnTo>
                    <a:pt x="1142504" y="849629"/>
                  </a:lnTo>
                  <a:lnTo>
                    <a:pt x="1135763" y="849622"/>
                  </a:lnTo>
                  <a:close/>
                </a:path>
                <a:path w="1144270" h="1219200">
                  <a:moveTo>
                    <a:pt x="1135764" y="848360"/>
                  </a:moveTo>
                  <a:lnTo>
                    <a:pt x="7113" y="848367"/>
                  </a:lnTo>
                  <a:lnTo>
                    <a:pt x="1135763" y="849622"/>
                  </a:lnTo>
                  <a:lnTo>
                    <a:pt x="1135764" y="848360"/>
                  </a:lnTo>
                  <a:close/>
                </a:path>
                <a:path w="1144270" h="1219200">
                  <a:moveTo>
                    <a:pt x="1142517" y="842010"/>
                  </a:moveTo>
                  <a:lnTo>
                    <a:pt x="783" y="843279"/>
                  </a:lnTo>
                  <a:lnTo>
                    <a:pt x="770" y="848360"/>
                  </a:lnTo>
                  <a:lnTo>
                    <a:pt x="7113" y="848360"/>
                  </a:lnTo>
                  <a:lnTo>
                    <a:pt x="7127" y="843279"/>
                  </a:lnTo>
                  <a:lnTo>
                    <a:pt x="1142514" y="843279"/>
                  </a:lnTo>
                  <a:lnTo>
                    <a:pt x="1142517" y="842010"/>
                  </a:lnTo>
                  <a:close/>
                </a:path>
                <a:path w="1144270" h="1219200">
                  <a:moveTo>
                    <a:pt x="1142514" y="843279"/>
                  </a:moveTo>
                  <a:lnTo>
                    <a:pt x="1135771" y="843279"/>
                  </a:lnTo>
                  <a:lnTo>
                    <a:pt x="1135764" y="848360"/>
                  </a:lnTo>
                  <a:lnTo>
                    <a:pt x="1142504" y="848360"/>
                  </a:lnTo>
                  <a:lnTo>
                    <a:pt x="1142514" y="843279"/>
                  </a:lnTo>
                  <a:close/>
                </a:path>
                <a:path w="1144270" h="1219200">
                  <a:moveTo>
                    <a:pt x="7169" y="822960"/>
                  </a:moveTo>
                  <a:lnTo>
                    <a:pt x="826" y="822960"/>
                  </a:lnTo>
                  <a:lnTo>
                    <a:pt x="783" y="842010"/>
                  </a:lnTo>
                  <a:lnTo>
                    <a:pt x="7127" y="842010"/>
                  </a:lnTo>
                  <a:lnTo>
                    <a:pt x="7169" y="822960"/>
                  </a:lnTo>
                  <a:close/>
                </a:path>
                <a:path w="1144270" h="1219200">
                  <a:moveTo>
                    <a:pt x="1142559" y="822960"/>
                  </a:moveTo>
                  <a:lnTo>
                    <a:pt x="1135792" y="822960"/>
                  </a:lnTo>
                  <a:lnTo>
                    <a:pt x="1135771" y="842010"/>
                  </a:lnTo>
                  <a:lnTo>
                    <a:pt x="1142517" y="842010"/>
                  </a:lnTo>
                  <a:lnTo>
                    <a:pt x="1142559" y="822960"/>
                  </a:lnTo>
                  <a:close/>
                </a:path>
                <a:path w="1144270" h="1219200">
                  <a:moveTo>
                    <a:pt x="836" y="816610"/>
                  </a:moveTo>
                  <a:lnTo>
                    <a:pt x="826" y="822960"/>
                  </a:lnTo>
                  <a:lnTo>
                    <a:pt x="7169" y="822952"/>
                  </a:lnTo>
                  <a:lnTo>
                    <a:pt x="7180" y="816617"/>
                  </a:lnTo>
                  <a:lnTo>
                    <a:pt x="836" y="816610"/>
                  </a:lnTo>
                  <a:close/>
                </a:path>
                <a:path w="1144270" h="1219200">
                  <a:moveTo>
                    <a:pt x="1135793" y="821697"/>
                  </a:moveTo>
                  <a:lnTo>
                    <a:pt x="7169" y="822960"/>
                  </a:lnTo>
                  <a:lnTo>
                    <a:pt x="1135792" y="822960"/>
                  </a:lnTo>
                  <a:lnTo>
                    <a:pt x="1135793" y="821697"/>
                  </a:lnTo>
                  <a:close/>
                </a:path>
                <a:path w="1144270" h="1219200">
                  <a:moveTo>
                    <a:pt x="1135796" y="817872"/>
                  </a:moveTo>
                  <a:lnTo>
                    <a:pt x="1135793" y="821697"/>
                  </a:lnTo>
                  <a:lnTo>
                    <a:pt x="1142559" y="821690"/>
                  </a:lnTo>
                  <a:lnTo>
                    <a:pt x="1142567" y="817879"/>
                  </a:lnTo>
                  <a:lnTo>
                    <a:pt x="1135796" y="817872"/>
                  </a:lnTo>
                  <a:close/>
                </a:path>
                <a:path w="1144270" h="1219200">
                  <a:moveTo>
                    <a:pt x="551761" y="785472"/>
                  </a:moveTo>
                  <a:lnTo>
                    <a:pt x="1135831" y="786129"/>
                  </a:lnTo>
                  <a:lnTo>
                    <a:pt x="1135797" y="816610"/>
                  </a:lnTo>
                  <a:lnTo>
                    <a:pt x="1142570" y="816610"/>
                  </a:lnTo>
                  <a:lnTo>
                    <a:pt x="1142570" y="817879"/>
                  </a:lnTo>
                  <a:lnTo>
                    <a:pt x="1142636" y="786129"/>
                  </a:lnTo>
                  <a:lnTo>
                    <a:pt x="551761" y="785472"/>
                  </a:lnTo>
                  <a:close/>
                </a:path>
                <a:path w="1144270" h="1219200">
                  <a:moveTo>
                    <a:pt x="1135797" y="816610"/>
                  </a:moveTo>
                  <a:lnTo>
                    <a:pt x="7180" y="816617"/>
                  </a:lnTo>
                  <a:lnTo>
                    <a:pt x="1135796" y="817872"/>
                  </a:lnTo>
                  <a:lnTo>
                    <a:pt x="1135797" y="816610"/>
                  </a:lnTo>
                  <a:close/>
                </a:path>
                <a:path w="1144270" h="1219200">
                  <a:moveTo>
                    <a:pt x="903" y="784860"/>
                  </a:moveTo>
                  <a:lnTo>
                    <a:pt x="836" y="816610"/>
                  </a:lnTo>
                  <a:lnTo>
                    <a:pt x="7180" y="816610"/>
                  </a:lnTo>
                  <a:lnTo>
                    <a:pt x="7247" y="784867"/>
                  </a:lnTo>
                  <a:lnTo>
                    <a:pt x="903" y="784860"/>
                  </a:lnTo>
                  <a:close/>
                </a:path>
                <a:path w="1144270" h="1219200">
                  <a:moveTo>
                    <a:pt x="1135822" y="793750"/>
                  </a:moveTo>
                  <a:lnTo>
                    <a:pt x="7228" y="795019"/>
                  </a:lnTo>
                  <a:lnTo>
                    <a:pt x="1135820" y="795019"/>
                  </a:lnTo>
                  <a:lnTo>
                    <a:pt x="1135822" y="793750"/>
                  </a:lnTo>
                  <a:close/>
                </a:path>
                <a:path w="1144270" h="1219200">
                  <a:moveTo>
                    <a:pt x="571809" y="766444"/>
                  </a:moveTo>
                  <a:lnTo>
                    <a:pt x="1135851" y="767079"/>
                  </a:lnTo>
                  <a:lnTo>
                    <a:pt x="1135831" y="784860"/>
                  </a:lnTo>
                  <a:lnTo>
                    <a:pt x="1142636" y="786129"/>
                  </a:lnTo>
                  <a:lnTo>
                    <a:pt x="1142676" y="767079"/>
                  </a:lnTo>
                  <a:lnTo>
                    <a:pt x="571809" y="766444"/>
                  </a:lnTo>
                  <a:close/>
                </a:path>
                <a:path w="1144270" h="1219200">
                  <a:moveTo>
                    <a:pt x="7285" y="767072"/>
                  </a:moveTo>
                  <a:lnTo>
                    <a:pt x="942" y="767079"/>
                  </a:lnTo>
                  <a:lnTo>
                    <a:pt x="903" y="784860"/>
                  </a:lnTo>
                  <a:lnTo>
                    <a:pt x="7247" y="784867"/>
                  </a:lnTo>
                  <a:lnTo>
                    <a:pt x="7285" y="767072"/>
                  </a:lnTo>
                  <a:close/>
                </a:path>
                <a:path w="1144270" h="1219200">
                  <a:moveTo>
                    <a:pt x="942" y="765810"/>
                  </a:moveTo>
                  <a:lnTo>
                    <a:pt x="940" y="767079"/>
                  </a:lnTo>
                  <a:lnTo>
                    <a:pt x="942" y="765810"/>
                  </a:lnTo>
                  <a:close/>
                </a:path>
                <a:path w="1144270" h="1219200">
                  <a:moveTo>
                    <a:pt x="7287" y="765817"/>
                  </a:moveTo>
                  <a:lnTo>
                    <a:pt x="7285" y="767072"/>
                  </a:lnTo>
                  <a:lnTo>
                    <a:pt x="571688" y="766445"/>
                  </a:lnTo>
                  <a:lnTo>
                    <a:pt x="7287" y="765817"/>
                  </a:lnTo>
                  <a:close/>
                </a:path>
                <a:path w="1144270" h="1219200">
                  <a:moveTo>
                    <a:pt x="1135870" y="748022"/>
                  </a:moveTo>
                  <a:lnTo>
                    <a:pt x="1135851" y="765810"/>
                  </a:lnTo>
                  <a:lnTo>
                    <a:pt x="7287" y="765810"/>
                  </a:lnTo>
                  <a:lnTo>
                    <a:pt x="571809" y="766444"/>
                  </a:lnTo>
                  <a:lnTo>
                    <a:pt x="1142674" y="765810"/>
                  </a:lnTo>
                  <a:lnTo>
                    <a:pt x="1142716" y="748029"/>
                  </a:lnTo>
                  <a:lnTo>
                    <a:pt x="1135870" y="748022"/>
                  </a:lnTo>
                  <a:close/>
                </a:path>
                <a:path w="1144270" h="1219200">
                  <a:moveTo>
                    <a:pt x="982" y="746760"/>
                  </a:moveTo>
                  <a:lnTo>
                    <a:pt x="945" y="765810"/>
                  </a:lnTo>
                  <a:lnTo>
                    <a:pt x="7287" y="765817"/>
                  </a:lnTo>
                  <a:lnTo>
                    <a:pt x="7327" y="746767"/>
                  </a:lnTo>
                  <a:lnTo>
                    <a:pt x="982" y="746760"/>
                  </a:lnTo>
                  <a:close/>
                </a:path>
                <a:path w="1144270" h="1219200">
                  <a:moveTo>
                    <a:pt x="1135871" y="746760"/>
                  </a:moveTo>
                  <a:lnTo>
                    <a:pt x="7327" y="746767"/>
                  </a:lnTo>
                  <a:lnTo>
                    <a:pt x="1135870" y="748022"/>
                  </a:lnTo>
                  <a:lnTo>
                    <a:pt x="1135871" y="746760"/>
                  </a:lnTo>
                  <a:close/>
                </a:path>
                <a:path w="1144270" h="1219200">
                  <a:moveTo>
                    <a:pt x="7386" y="720090"/>
                  </a:moveTo>
                  <a:lnTo>
                    <a:pt x="1040" y="720090"/>
                  </a:lnTo>
                  <a:lnTo>
                    <a:pt x="982" y="746760"/>
                  </a:lnTo>
                  <a:lnTo>
                    <a:pt x="7327" y="746760"/>
                  </a:lnTo>
                  <a:lnTo>
                    <a:pt x="7386" y="720090"/>
                  </a:lnTo>
                  <a:close/>
                </a:path>
                <a:path w="1144270" h="1219200">
                  <a:moveTo>
                    <a:pt x="1142774" y="720090"/>
                  </a:moveTo>
                  <a:lnTo>
                    <a:pt x="1135899" y="720090"/>
                  </a:lnTo>
                  <a:lnTo>
                    <a:pt x="1135871" y="746760"/>
                  </a:lnTo>
                  <a:lnTo>
                    <a:pt x="1142716" y="746760"/>
                  </a:lnTo>
                  <a:lnTo>
                    <a:pt x="1142774" y="720090"/>
                  </a:lnTo>
                  <a:close/>
                </a:path>
                <a:path w="1144270" h="1219200">
                  <a:moveTo>
                    <a:pt x="1135901" y="718819"/>
                  </a:moveTo>
                  <a:lnTo>
                    <a:pt x="7386" y="720090"/>
                  </a:lnTo>
                  <a:lnTo>
                    <a:pt x="1135899" y="720090"/>
                  </a:lnTo>
                  <a:lnTo>
                    <a:pt x="1135901" y="718819"/>
                  </a:lnTo>
                  <a:close/>
                </a:path>
                <a:path w="1144270" h="1219200">
                  <a:moveTo>
                    <a:pt x="7448" y="690880"/>
                  </a:moveTo>
                  <a:lnTo>
                    <a:pt x="1101" y="690880"/>
                  </a:lnTo>
                  <a:lnTo>
                    <a:pt x="1040" y="718819"/>
                  </a:lnTo>
                  <a:lnTo>
                    <a:pt x="7386" y="718819"/>
                  </a:lnTo>
                  <a:lnTo>
                    <a:pt x="7448" y="690880"/>
                  </a:lnTo>
                  <a:close/>
                </a:path>
                <a:path w="1144270" h="1219200">
                  <a:moveTo>
                    <a:pt x="1142835" y="690880"/>
                  </a:moveTo>
                  <a:lnTo>
                    <a:pt x="1135931" y="690880"/>
                  </a:lnTo>
                  <a:lnTo>
                    <a:pt x="1135901" y="718819"/>
                  </a:lnTo>
                  <a:lnTo>
                    <a:pt x="1142774" y="718819"/>
                  </a:lnTo>
                  <a:lnTo>
                    <a:pt x="1142835" y="690880"/>
                  </a:lnTo>
                  <a:close/>
                </a:path>
                <a:path w="1144270" h="1219200">
                  <a:moveTo>
                    <a:pt x="1135933" y="689610"/>
                  </a:moveTo>
                  <a:lnTo>
                    <a:pt x="7448" y="689610"/>
                  </a:lnTo>
                  <a:lnTo>
                    <a:pt x="1135931" y="690880"/>
                  </a:lnTo>
                  <a:lnTo>
                    <a:pt x="1135933" y="689610"/>
                  </a:lnTo>
                  <a:close/>
                </a:path>
                <a:path w="1144270" h="1219200">
                  <a:moveTo>
                    <a:pt x="7512" y="659122"/>
                  </a:moveTo>
                  <a:lnTo>
                    <a:pt x="1168" y="659130"/>
                  </a:lnTo>
                  <a:lnTo>
                    <a:pt x="1101" y="689610"/>
                  </a:lnTo>
                  <a:lnTo>
                    <a:pt x="7448" y="689610"/>
                  </a:lnTo>
                  <a:lnTo>
                    <a:pt x="7512" y="659122"/>
                  </a:lnTo>
                  <a:close/>
                </a:path>
                <a:path w="1144270" h="1219200">
                  <a:moveTo>
                    <a:pt x="1142901" y="657860"/>
                  </a:moveTo>
                  <a:lnTo>
                    <a:pt x="1135965" y="657867"/>
                  </a:lnTo>
                  <a:lnTo>
                    <a:pt x="1135933" y="689610"/>
                  </a:lnTo>
                  <a:lnTo>
                    <a:pt x="1142835" y="689610"/>
                  </a:lnTo>
                  <a:lnTo>
                    <a:pt x="1142901" y="657860"/>
                  </a:lnTo>
                  <a:close/>
                </a:path>
                <a:path w="1144270" h="1219200">
                  <a:moveTo>
                    <a:pt x="1135965" y="657860"/>
                  </a:moveTo>
                  <a:lnTo>
                    <a:pt x="7515" y="657860"/>
                  </a:lnTo>
                  <a:lnTo>
                    <a:pt x="7512" y="659122"/>
                  </a:lnTo>
                  <a:lnTo>
                    <a:pt x="1135965" y="657860"/>
                  </a:lnTo>
                  <a:close/>
                </a:path>
                <a:path w="1144270" h="1219200">
                  <a:moveTo>
                    <a:pt x="7646" y="595622"/>
                  </a:moveTo>
                  <a:lnTo>
                    <a:pt x="1300" y="595630"/>
                  </a:lnTo>
                  <a:lnTo>
                    <a:pt x="1170" y="657860"/>
                  </a:lnTo>
                  <a:lnTo>
                    <a:pt x="7515" y="657860"/>
                  </a:lnTo>
                  <a:lnTo>
                    <a:pt x="7646" y="595622"/>
                  </a:lnTo>
                  <a:close/>
                </a:path>
                <a:path w="1144270" h="1219200">
                  <a:moveTo>
                    <a:pt x="1143034" y="594360"/>
                  </a:moveTo>
                  <a:lnTo>
                    <a:pt x="1136032" y="594367"/>
                  </a:lnTo>
                  <a:lnTo>
                    <a:pt x="1135965" y="657860"/>
                  </a:lnTo>
                  <a:lnTo>
                    <a:pt x="1142901" y="657860"/>
                  </a:lnTo>
                  <a:lnTo>
                    <a:pt x="1143034" y="594360"/>
                  </a:lnTo>
                  <a:close/>
                </a:path>
                <a:path w="1144270" h="1219200">
                  <a:moveTo>
                    <a:pt x="1136032" y="594360"/>
                  </a:moveTo>
                  <a:lnTo>
                    <a:pt x="7649" y="594360"/>
                  </a:lnTo>
                  <a:lnTo>
                    <a:pt x="7646" y="595622"/>
                  </a:lnTo>
                  <a:lnTo>
                    <a:pt x="1136032" y="594360"/>
                  </a:lnTo>
                  <a:close/>
                </a:path>
                <a:path w="1144270" h="1219200">
                  <a:moveTo>
                    <a:pt x="7786" y="530860"/>
                  </a:moveTo>
                  <a:lnTo>
                    <a:pt x="1435" y="530860"/>
                  </a:lnTo>
                  <a:lnTo>
                    <a:pt x="1303" y="594360"/>
                  </a:lnTo>
                  <a:lnTo>
                    <a:pt x="7649" y="594360"/>
                  </a:lnTo>
                  <a:lnTo>
                    <a:pt x="7786" y="530860"/>
                  </a:lnTo>
                  <a:close/>
                </a:path>
                <a:path w="1144270" h="1219200">
                  <a:moveTo>
                    <a:pt x="1143169" y="530860"/>
                  </a:moveTo>
                  <a:lnTo>
                    <a:pt x="1136100" y="530860"/>
                  </a:lnTo>
                  <a:lnTo>
                    <a:pt x="1136032" y="594360"/>
                  </a:lnTo>
                  <a:lnTo>
                    <a:pt x="1143034" y="594360"/>
                  </a:lnTo>
                  <a:lnTo>
                    <a:pt x="1143169" y="530860"/>
                  </a:lnTo>
                  <a:close/>
                </a:path>
                <a:path w="1144270" h="1219200">
                  <a:moveTo>
                    <a:pt x="7869" y="491489"/>
                  </a:moveTo>
                  <a:lnTo>
                    <a:pt x="1517" y="491489"/>
                  </a:lnTo>
                  <a:lnTo>
                    <a:pt x="1435" y="530860"/>
                  </a:lnTo>
                  <a:lnTo>
                    <a:pt x="7786" y="530852"/>
                  </a:lnTo>
                  <a:lnTo>
                    <a:pt x="7828" y="510539"/>
                  </a:lnTo>
                  <a:lnTo>
                    <a:pt x="1143209" y="510539"/>
                  </a:lnTo>
                  <a:lnTo>
                    <a:pt x="1143212" y="509269"/>
                  </a:lnTo>
                  <a:lnTo>
                    <a:pt x="7828" y="509269"/>
                  </a:lnTo>
                  <a:lnTo>
                    <a:pt x="7869" y="491489"/>
                  </a:lnTo>
                  <a:close/>
                </a:path>
                <a:path w="1144270" h="1219200">
                  <a:moveTo>
                    <a:pt x="1136102" y="529597"/>
                  </a:moveTo>
                  <a:lnTo>
                    <a:pt x="7786" y="530860"/>
                  </a:lnTo>
                  <a:lnTo>
                    <a:pt x="1136100" y="530860"/>
                  </a:lnTo>
                  <a:lnTo>
                    <a:pt x="1136102" y="529597"/>
                  </a:lnTo>
                  <a:close/>
                </a:path>
                <a:path w="1144270" h="1219200">
                  <a:moveTo>
                    <a:pt x="1143209" y="510539"/>
                  </a:moveTo>
                  <a:lnTo>
                    <a:pt x="1136122" y="510539"/>
                  </a:lnTo>
                  <a:lnTo>
                    <a:pt x="1136102" y="529597"/>
                  </a:lnTo>
                  <a:lnTo>
                    <a:pt x="1143169" y="529589"/>
                  </a:lnTo>
                  <a:lnTo>
                    <a:pt x="1143209" y="510539"/>
                  </a:lnTo>
                  <a:close/>
                </a:path>
                <a:path w="1144270" h="1219200">
                  <a:moveTo>
                    <a:pt x="1143251" y="491489"/>
                  </a:moveTo>
                  <a:lnTo>
                    <a:pt x="1136142" y="491489"/>
                  </a:lnTo>
                  <a:lnTo>
                    <a:pt x="1136122" y="509269"/>
                  </a:lnTo>
                  <a:lnTo>
                    <a:pt x="1143212" y="509269"/>
                  </a:lnTo>
                  <a:lnTo>
                    <a:pt x="1143251" y="491489"/>
                  </a:lnTo>
                  <a:close/>
                </a:path>
                <a:path w="1144270" h="1219200">
                  <a:moveTo>
                    <a:pt x="6979" y="911860"/>
                  </a:moveTo>
                  <a:lnTo>
                    <a:pt x="638" y="911860"/>
                  </a:lnTo>
                  <a:lnTo>
                    <a:pt x="519" y="969010"/>
                  </a:lnTo>
                  <a:lnTo>
                    <a:pt x="6859" y="969010"/>
                  </a:lnTo>
                  <a:lnTo>
                    <a:pt x="6979" y="911860"/>
                  </a:lnTo>
                  <a:close/>
                </a:path>
                <a:path w="1144270" h="1219200">
                  <a:moveTo>
                    <a:pt x="1142371" y="911860"/>
                  </a:moveTo>
                  <a:lnTo>
                    <a:pt x="1135697" y="911860"/>
                  </a:lnTo>
                  <a:lnTo>
                    <a:pt x="1135637" y="969010"/>
                  </a:lnTo>
                  <a:lnTo>
                    <a:pt x="1142252" y="969010"/>
                  </a:lnTo>
                  <a:lnTo>
                    <a:pt x="1142371" y="911860"/>
                  </a:lnTo>
                  <a:close/>
                </a:path>
                <a:path w="1144270" h="1219200">
                  <a:moveTo>
                    <a:pt x="6859" y="969010"/>
                  </a:moveTo>
                  <a:lnTo>
                    <a:pt x="519" y="969010"/>
                  </a:lnTo>
                  <a:lnTo>
                    <a:pt x="386" y="1032510"/>
                  </a:lnTo>
                  <a:lnTo>
                    <a:pt x="6725" y="1032510"/>
                  </a:lnTo>
                  <a:lnTo>
                    <a:pt x="6859" y="969010"/>
                  </a:lnTo>
                  <a:close/>
                </a:path>
                <a:path w="1144270" h="1219200">
                  <a:moveTo>
                    <a:pt x="1142252" y="969010"/>
                  </a:moveTo>
                  <a:lnTo>
                    <a:pt x="1135637" y="969010"/>
                  </a:lnTo>
                  <a:lnTo>
                    <a:pt x="1135570" y="1032510"/>
                  </a:lnTo>
                  <a:lnTo>
                    <a:pt x="1142119" y="1032510"/>
                  </a:lnTo>
                  <a:lnTo>
                    <a:pt x="1142252" y="969010"/>
                  </a:lnTo>
                  <a:close/>
                </a:path>
                <a:path w="1144270" h="1219200">
                  <a:moveTo>
                    <a:pt x="1141735" y="1216660"/>
                  </a:moveTo>
                  <a:lnTo>
                    <a:pt x="2" y="1216660"/>
                  </a:lnTo>
                  <a:lnTo>
                    <a:pt x="0" y="1217930"/>
                  </a:lnTo>
                  <a:lnTo>
                    <a:pt x="1141730" y="1219200"/>
                  </a:lnTo>
                  <a:lnTo>
                    <a:pt x="1141735" y="1216660"/>
                  </a:lnTo>
                  <a:close/>
                </a:path>
                <a:path w="1144270" h="1219200">
                  <a:moveTo>
                    <a:pt x="6350" y="1210310"/>
                  </a:moveTo>
                  <a:lnTo>
                    <a:pt x="15" y="1210310"/>
                  </a:lnTo>
                  <a:lnTo>
                    <a:pt x="5" y="1215390"/>
                  </a:lnTo>
                  <a:lnTo>
                    <a:pt x="1141737" y="1215390"/>
                  </a:lnTo>
                  <a:lnTo>
                    <a:pt x="1141743" y="1212850"/>
                  </a:lnTo>
                  <a:lnTo>
                    <a:pt x="1135380" y="1212850"/>
                  </a:lnTo>
                  <a:lnTo>
                    <a:pt x="570865" y="1211580"/>
                  </a:lnTo>
                  <a:lnTo>
                    <a:pt x="6350" y="1210310"/>
                  </a:lnTo>
                  <a:close/>
                </a:path>
                <a:path w="1144270" h="1219200">
                  <a:moveTo>
                    <a:pt x="1141748" y="1210310"/>
                  </a:moveTo>
                  <a:lnTo>
                    <a:pt x="1135382" y="1210310"/>
                  </a:lnTo>
                  <a:lnTo>
                    <a:pt x="1135380" y="1212850"/>
                  </a:lnTo>
                  <a:lnTo>
                    <a:pt x="1141743" y="1212850"/>
                  </a:lnTo>
                  <a:lnTo>
                    <a:pt x="1141748" y="1210310"/>
                  </a:lnTo>
                  <a:close/>
                </a:path>
                <a:path w="1144270" h="1219200">
                  <a:moveTo>
                    <a:pt x="6363" y="1203960"/>
                  </a:moveTo>
                  <a:lnTo>
                    <a:pt x="29" y="1203960"/>
                  </a:lnTo>
                  <a:lnTo>
                    <a:pt x="18" y="1209040"/>
                  </a:lnTo>
                  <a:lnTo>
                    <a:pt x="6352" y="1209040"/>
                  </a:lnTo>
                  <a:lnTo>
                    <a:pt x="6363" y="1203960"/>
                  </a:lnTo>
                  <a:close/>
                </a:path>
                <a:path w="1144270" h="1219200">
                  <a:moveTo>
                    <a:pt x="1141761" y="1203960"/>
                  </a:moveTo>
                  <a:lnTo>
                    <a:pt x="1135389" y="1203960"/>
                  </a:lnTo>
                  <a:lnTo>
                    <a:pt x="1135384" y="1209040"/>
                  </a:lnTo>
                  <a:lnTo>
                    <a:pt x="1141751" y="1209040"/>
                  </a:lnTo>
                  <a:lnTo>
                    <a:pt x="1141761" y="1203960"/>
                  </a:lnTo>
                  <a:close/>
                </a:path>
                <a:path w="1144270" h="1219200">
                  <a:moveTo>
                    <a:pt x="6376" y="1197610"/>
                  </a:moveTo>
                  <a:lnTo>
                    <a:pt x="42" y="1197610"/>
                  </a:lnTo>
                  <a:lnTo>
                    <a:pt x="31" y="1202690"/>
                  </a:lnTo>
                  <a:lnTo>
                    <a:pt x="6366" y="1202690"/>
                  </a:lnTo>
                  <a:lnTo>
                    <a:pt x="6376" y="1197610"/>
                  </a:lnTo>
                  <a:close/>
                </a:path>
                <a:path w="1144270" h="1219200">
                  <a:moveTo>
                    <a:pt x="1141775" y="1197610"/>
                  </a:moveTo>
                  <a:lnTo>
                    <a:pt x="1135396" y="1197610"/>
                  </a:lnTo>
                  <a:lnTo>
                    <a:pt x="1135390" y="1202690"/>
                  </a:lnTo>
                  <a:lnTo>
                    <a:pt x="1141764" y="1202690"/>
                  </a:lnTo>
                  <a:lnTo>
                    <a:pt x="1141775" y="1197610"/>
                  </a:lnTo>
                  <a:close/>
                </a:path>
                <a:path w="1144270" h="1219200">
                  <a:moveTo>
                    <a:pt x="6392" y="1189990"/>
                  </a:moveTo>
                  <a:lnTo>
                    <a:pt x="58" y="1189990"/>
                  </a:lnTo>
                  <a:lnTo>
                    <a:pt x="45" y="1196340"/>
                  </a:lnTo>
                  <a:lnTo>
                    <a:pt x="6379" y="1196340"/>
                  </a:lnTo>
                  <a:lnTo>
                    <a:pt x="6392" y="1189990"/>
                  </a:lnTo>
                  <a:close/>
                </a:path>
                <a:path w="1144270" h="1219200">
                  <a:moveTo>
                    <a:pt x="1141790" y="1189990"/>
                  </a:moveTo>
                  <a:lnTo>
                    <a:pt x="1135404" y="1189990"/>
                  </a:lnTo>
                  <a:lnTo>
                    <a:pt x="1135397" y="1196340"/>
                  </a:lnTo>
                  <a:lnTo>
                    <a:pt x="1141777" y="1196340"/>
                  </a:lnTo>
                  <a:lnTo>
                    <a:pt x="1141790" y="1189990"/>
                  </a:lnTo>
                  <a:close/>
                </a:path>
                <a:path w="1144270" h="1219200">
                  <a:moveTo>
                    <a:pt x="6403" y="1184910"/>
                  </a:moveTo>
                  <a:lnTo>
                    <a:pt x="68" y="1184910"/>
                  </a:lnTo>
                  <a:lnTo>
                    <a:pt x="60" y="1188720"/>
                  </a:lnTo>
                  <a:lnTo>
                    <a:pt x="6395" y="1188720"/>
                  </a:lnTo>
                  <a:lnTo>
                    <a:pt x="6403" y="1184910"/>
                  </a:lnTo>
                  <a:close/>
                </a:path>
                <a:path w="1144270" h="1219200">
                  <a:moveTo>
                    <a:pt x="1141801" y="1184910"/>
                  </a:moveTo>
                  <a:lnTo>
                    <a:pt x="1135409" y="1184910"/>
                  </a:lnTo>
                  <a:lnTo>
                    <a:pt x="1135405" y="1188720"/>
                  </a:lnTo>
                  <a:lnTo>
                    <a:pt x="1141793" y="1188720"/>
                  </a:lnTo>
                  <a:lnTo>
                    <a:pt x="1141801" y="1184910"/>
                  </a:lnTo>
                  <a:close/>
                </a:path>
                <a:path w="1144270" h="1219200">
                  <a:moveTo>
                    <a:pt x="6419" y="1177290"/>
                  </a:moveTo>
                  <a:lnTo>
                    <a:pt x="84" y="1177290"/>
                  </a:lnTo>
                  <a:lnTo>
                    <a:pt x="71" y="1183640"/>
                  </a:lnTo>
                  <a:lnTo>
                    <a:pt x="6406" y="1183640"/>
                  </a:lnTo>
                  <a:lnTo>
                    <a:pt x="6419" y="1177290"/>
                  </a:lnTo>
                  <a:close/>
                </a:path>
                <a:path w="1144270" h="1219200">
                  <a:moveTo>
                    <a:pt x="1141817" y="1177290"/>
                  </a:moveTo>
                  <a:lnTo>
                    <a:pt x="1135417" y="1177290"/>
                  </a:lnTo>
                  <a:lnTo>
                    <a:pt x="1135410" y="1183640"/>
                  </a:lnTo>
                  <a:lnTo>
                    <a:pt x="1141804" y="1183640"/>
                  </a:lnTo>
                  <a:lnTo>
                    <a:pt x="1141817" y="1177290"/>
                  </a:lnTo>
                  <a:close/>
                </a:path>
                <a:path w="1144270" h="1219200">
                  <a:moveTo>
                    <a:pt x="6430" y="1172210"/>
                  </a:moveTo>
                  <a:lnTo>
                    <a:pt x="95" y="1172210"/>
                  </a:lnTo>
                  <a:lnTo>
                    <a:pt x="87" y="1176020"/>
                  </a:lnTo>
                  <a:lnTo>
                    <a:pt x="6422" y="1176020"/>
                  </a:lnTo>
                  <a:lnTo>
                    <a:pt x="6430" y="1172210"/>
                  </a:lnTo>
                  <a:close/>
                </a:path>
                <a:path w="1144270" h="1219200">
                  <a:moveTo>
                    <a:pt x="1141828" y="1172210"/>
                  </a:moveTo>
                  <a:lnTo>
                    <a:pt x="1135422" y="1172210"/>
                  </a:lnTo>
                  <a:lnTo>
                    <a:pt x="1135418" y="1176020"/>
                  </a:lnTo>
                  <a:lnTo>
                    <a:pt x="1141820" y="1176020"/>
                  </a:lnTo>
                  <a:lnTo>
                    <a:pt x="1141828" y="1172210"/>
                  </a:lnTo>
                  <a:close/>
                </a:path>
                <a:path w="1144270" h="1219200">
                  <a:moveTo>
                    <a:pt x="6446" y="1164590"/>
                  </a:moveTo>
                  <a:lnTo>
                    <a:pt x="111" y="1164590"/>
                  </a:lnTo>
                  <a:lnTo>
                    <a:pt x="97" y="1170940"/>
                  </a:lnTo>
                  <a:lnTo>
                    <a:pt x="6433" y="1170940"/>
                  </a:lnTo>
                  <a:lnTo>
                    <a:pt x="6446" y="1164590"/>
                  </a:lnTo>
                  <a:close/>
                </a:path>
                <a:path w="1144270" h="1219200">
                  <a:moveTo>
                    <a:pt x="1141844" y="1164590"/>
                  </a:moveTo>
                  <a:lnTo>
                    <a:pt x="1135430" y="1164590"/>
                  </a:lnTo>
                  <a:lnTo>
                    <a:pt x="1135424" y="1170940"/>
                  </a:lnTo>
                  <a:lnTo>
                    <a:pt x="1141830" y="1170940"/>
                  </a:lnTo>
                  <a:lnTo>
                    <a:pt x="1141844" y="1164590"/>
                  </a:lnTo>
                  <a:close/>
                </a:path>
                <a:path w="1144270" h="1219200">
                  <a:moveTo>
                    <a:pt x="6457" y="1159510"/>
                  </a:moveTo>
                  <a:lnTo>
                    <a:pt x="121" y="1159510"/>
                  </a:lnTo>
                  <a:lnTo>
                    <a:pt x="113" y="1163320"/>
                  </a:lnTo>
                  <a:lnTo>
                    <a:pt x="6449" y="1163320"/>
                  </a:lnTo>
                  <a:lnTo>
                    <a:pt x="6457" y="1159510"/>
                  </a:lnTo>
                  <a:close/>
                </a:path>
                <a:path w="1144270" h="1219200">
                  <a:moveTo>
                    <a:pt x="1141854" y="1159510"/>
                  </a:moveTo>
                  <a:lnTo>
                    <a:pt x="1135436" y="1159510"/>
                  </a:lnTo>
                  <a:lnTo>
                    <a:pt x="1135432" y="1163320"/>
                  </a:lnTo>
                  <a:lnTo>
                    <a:pt x="1141846" y="1163320"/>
                  </a:lnTo>
                  <a:lnTo>
                    <a:pt x="1141854" y="1159510"/>
                  </a:lnTo>
                  <a:close/>
                </a:path>
                <a:path w="1144270" h="1219200">
                  <a:moveTo>
                    <a:pt x="6470" y="1153160"/>
                  </a:moveTo>
                  <a:lnTo>
                    <a:pt x="135" y="1153160"/>
                  </a:lnTo>
                  <a:lnTo>
                    <a:pt x="124" y="1158240"/>
                  </a:lnTo>
                  <a:lnTo>
                    <a:pt x="6459" y="1158240"/>
                  </a:lnTo>
                  <a:lnTo>
                    <a:pt x="6470" y="1153160"/>
                  </a:lnTo>
                  <a:close/>
                </a:path>
                <a:path w="1144270" h="1219200">
                  <a:moveTo>
                    <a:pt x="1141867" y="1153160"/>
                  </a:moveTo>
                  <a:lnTo>
                    <a:pt x="1135442" y="1153160"/>
                  </a:lnTo>
                  <a:lnTo>
                    <a:pt x="1135437" y="1158240"/>
                  </a:lnTo>
                  <a:lnTo>
                    <a:pt x="1141857" y="1158240"/>
                  </a:lnTo>
                  <a:lnTo>
                    <a:pt x="1141867" y="1153160"/>
                  </a:lnTo>
                  <a:close/>
                </a:path>
                <a:path w="1144270" h="1219200">
                  <a:moveTo>
                    <a:pt x="6483" y="1146810"/>
                  </a:moveTo>
                  <a:lnTo>
                    <a:pt x="148" y="1146810"/>
                  </a:lnTo>
                  <a:lnTo>
                    <a:pt x="137" y="1151890"/>
                  </a:lnTo>
                  <a:lnTo>
                    <a:pt x="6473" y="1151890"/>
                  </a:lnTo>
                  <a:lnTo>
                    <a:pt x="6483" y="1146810"/>
                  </a:lnTo>
                  <a:close/>
                </a:path>
                <a:path w="1144270" h="1219200">
                  <a:moveTo>
                    <a:pt x="1141881" y="1146810"/>
                  </a:moveTo>
                  <a:lnTo>
                    <a:pt x="1135449" y="1146810"/>
                  </a:lnTo>
                  <a:lnTo>
                    <a:pt x="1135444" y="1151890"/>
                  </a:lnTo>
                  <a:lnTo>
                    <a:pt x="1141870" y="1151890"/>
                  </a:lnTo>
                  <a:lnTo>
                    <a:pt x="1141881" y="1146810"/>
                  </a:lnTo>
                  <a:close/>
                </a:path>
                <a:path w="1144270" h="1219200">
                  <a:moveTo>
                    <a:pt x="6497" y="1140460"/>
                  </a:moveTo>
                  <a:lnTo>
                    <a:pt x="161" y="1140460"/>
                  </a:lnTo>
                  <a:lnTo>
                    <a:pt x="150" y="1145540"/>
                  </a:lnTo>
                  <a:lnTo>
                    <a:pt x="6486" y="1145540"/>
                  </a:lnTo>
                  <a:lnTo>
                    <a:pt x="6497" y="1140460"/>
                  </a:lnTo>
                  <a:close/>
                </a:path>
                <a:path w="1144270" h="1219200">
                  <a:moveTo>
                    <a:pt x="1141894" y="1140460"/>
                  </a:moveTo>
                  <a:lnTo>
                    <a:pt x="1135456" y="1140460"/>
                  </a:lnTo>
                  <a:lnTo>
                    <a:pt x="1135451" y="1145540"/>
                  </a:lnTo>
                  <a:lnTo>
                    <a:pt x="1141883" y="1145540"/>
                  </a:lnTo>
                  <a:lnTo>
                    <a:pt x="1141894" y="1140460"/>
                  </a:lnTo>
                  <a:close/>
                </a:path>
                <a:path w="1144270" h="1219200">
                  <a:moveTo>
                    <a:pt x="6510" y="1134110"/>
                  </a:moveTo>
                  <a:lnTo>
                    <a:pt x="174" y="1134110"/>
                  </a:lnTo>
                  <a:lnTo>
                    <a:pt x="164" y="1139190"/>
                  </a:lnTo>
                  <a:lnTo>
                    <a:pt x="6500" y="1139190"/>
                  </a:lnTo>
                  <a:lnTo>
                    <a:pt x="6510" y="1134110"/>
                  </a:lnTo>
                  <a:close/>
                </a:path>
                <a:path w="1144270" h="1219200">
                  <a:moveTo>
                    <a:pt x="1141907" y="1134110"/>
                  </a:moveTo>
                  <a:lnTo>
                    <a:pt x="1135463" y="1134110"/>
                  </a:lnTo>
                  <a:lnTo>
                    <a:pt x="1135457" y="1139190"/>
                  </a:lnTo>
                  <a:lnTo>
                    <a:pt x="1141897" y="1139190"/>
                  </a:lnTo>
                  <a:lnTo>
                    <a:pt x="1141907" y="1134110"/>
                  </a:lnTo>
                  <a:close/>
                </a:path>
                <a:path w="1144270" h="1219200">
                  <a:moveTo>
                    <a:pt x="6524" y="1127760"/>
                  </a:moveTo>
                  <a:lnTo>
                    <a:pt x="188" y="1127760"/>
                  </a:lnTo>
                  <a:lnTo>
                    <a:pt x="177" y="1132840"/>
                  </a:lnTo>
                  <a:lnTo>
                    <a:pt x="6513" y="1132840"/>
                  </a:lnTo>
                  <a:lnTo>
                    <a:pt x="6524" y="1127760"/>
                  </a:lnTo>
                  <a:close/>
                </a:path>
                <a:path w="1144270" h="1219200">
                  <a:moveTo>
                    <a:pt x="1141920" y="1127760"/>
                  </a:moveTo>
                  <a:lnTo>
                    <a:pt x="1135469" y="1127760"/>
                  </a:lnTo>
                  <a:lnTo>
                    <a:pt x="1135464" y="1132840"/>
                  </a:lnTo>
                  <a:lnTo>
                    <a:pt x="1141910" y="1132840"/>
                  </a:lnTo>
                  <a:lnTo>
                    <a:pt x="1141920" y="1127760"/>
                  </a:lnTo>
                  <a:close/>
                </a:path>
                <a:path w="1144270" h="1219200">
                  <a:moveTo>
                    <a:pt x="6564" y="1108710"/>
                  </a:moveTo>
                  <a:lnTo>
                    <a:pt x="227" y="1108710"/>
                  </a:lnTo>
                  <a:lnTo>
                    <a:pt x="190" y="1126490"/>
                  </a:lnTo>
                  <a:lnTo>
                    <a:pt x="6526" y="1126490"/>
                  </a:lnTo>
                  <a:lnTo>
                    <a:pt x="6564" y="1108710"/>
                  </a:lnTo>
                  <a:close/>
                </a:path>
                <a:path w="1144270" h="1219200">
                  <a:moveTo>
                    <a:pt x="1141960" y="1108710"/>
                  </a:moveTo>
                  <a:lnTo>
                    <a:pt x="1135489" y="1108710"/>
                  </a:lnTo>
                  <a:lnTo>
                    <a:pt x="1135471" y="1126490"/>
                  </a:lnTo>
                  <a:lnTo>
                    <a:pt x="1141923" y="1126490"/>
                  </a:lnTo>
                  <a:lnTo>
                    <a:pt x="1141960" y="1108710"/>
                  </a:lnTo>
                  <a:close/>
                </a:path>
                <a:path w="1144270" h="1219200">
                  <a:moveTo>
                    <a:pt x="6577" y="1102360"/>
                  </a:moveTo>
                  <a:lnTo>
                    <a:pt x="241" y="1102360"/>
                  </a:lnTo>
                  <a:lnTo>
                    <a:pt x="230" y="1107440"/>
                  </a:lnTo>
                  <a:lnTo>
                    <a:pt x="6567" y="1107440"/>
                  </a:lnTo>
                  <a:lnTo>
                    <a:pt x="6577" y="1102360"/>
                  </a:lnTo>
                  <a:close/>
                </a:path>
                <a:path w="1144270" h="1219200">
                  <a:moveTo>
                    <a:pt x="1141973" y="1102360"/>
                  </a:moveTo>
                  <a:lnTo>
                    <a:pt x="1135496" y="1102360"/>
                  </a:lnTo>
                  <a:lnTo>
                    <a:pt x="1135491" y="1107440"/>
                  </a:lnTo>
                  <a:lnTo>
                    <a:pt x="1141963" y="1107440"/>
                  </a:lnTo>
                  <a:lnTo>
                    <a:pt x="1141973" y="1102360"/>
                  </a:lnTo>
                  <a:close/>
                </a:path>
                <a:path w="1144270" h="1219200">
                  <a:moveTo>
                    <a:pt x="6591" y="1096010"/>
                  </a:moveTo>
                  <a:lnTo>
                    <a:pt x="254" y="1096010"/>
                  </a:lnTo>
                  <a:lnTo>
                    <a:pt x="243" y="1101090"/>
                  </a:lnTo>
                  <a:lnTo>
                    <a:pt x="6580" y="1101090"/>
                  </a:lnTo>
                  <a:lnTo>
                    <a:pt x="6591" y="1096010"/>
                  </a:lnTo>
                  <a:close/>
                </a:path>
                <a:path w="1144270" h="1219200">
                  <a:moveTo>
                    <a:pt x="1141987" y="1096010"/>
                  </a:moveTo>
                  <a:lnTo>
                    <a:pt x="1135503" y="1096010"/>
                  </a:lnTo>
                  <a:lnTo>
                    <a:pt x="1135497" y="1101090"/>
                  </a:lnTo>
                  <a:lnTo>
                    <a:pt x="1141976" y="1101090"/>
                  </a:lnTo>
                  <a:lnTo>
                    <a:pt x="1141987" y="1096010"/>
                  </a:lnTo>
                  <a:close/>
                </a:path>
                <a:path w="1144270" h="1219200">
                  <a:moveTo>
                    <a:pt x="6604" y="1089660"/>
                  </a:moveTo>
                  <a:lnTo>
                    <a:pt x="267" y="1089660"/>
                  </a:lnTo>
                  <a:lnTo>
                    <a:pt x="256" y="1094740"/>
                  </a:lnTo>
                  <a:lnTo>
                    <a:pt x="6593" y="1094740"/>
                  </a:lnTo>
                  <a:lnTo>
                    <a:pt x="6604" y="1089660"/>
                  </a:lnTo>
                  <a:close/>
                </a:path>
                <a:path w="1144270" h="1219200">
                  <a:moveTo>
                    <a:pt x="1142000" y="1089660"/>
                  </a:moveTo>
                  <a:lnTo>
                    <a:pt x="1135509" y="1089660"/>
                  </a:lnTo>
                  <a:lnTo>
                    <a:pt x="1135504" y="1094740"/>
                  </a:lnTo>
                  <a:lnTo>
                    <a:pt x="1141989" y="1094740"/>
                  </a:lnTo>
                  <a:lnTo>
                    <a:pt x="1142000" y="1089660"/>
                  </a:lnTo>
                  <a:close/>
                </a:path>
                <a:path w="1144270" h="1219200">
                  <a:moveTo>
                    <a:pt x="6644" y="1070610"/>
                  </a:moveTo>
                  <a:lnTo>
                    <a:pt x="307" y="1070610"/>
                  </a:lnTo>
                  <a:lnTo>
                    <a:pt x="270" y="1088390"/>
                  </a:lnTo>
                  <a:lnTo>
                    <a:pt x="6607" y="1088390"/>
                  </a:lnTo>
                  <a:lnTo>
                    <a:pt x="6644" y="1070610"/>
                  </a:lnTo>
                  <a:close/>
                </a:path>
                <a:path w="1144270" h="1219200">
                  <a:moveTo>
                    <a:pt x="1142040" y="1070610"/>
                  </a:moveTo>
                  <a:lnTo>
                    <a:pt x="1135530" y="1070610"/>
                  </a:lnTo>
                  <a:lnTo>
                    <a:pt x="1135511" y="1088390"/>
                  </a:lnTo>
                  <a:lnTo>
                    <a:pt x="1142003" y="1088390"/>
                  </a:lnTo>
                  <a:lnTo>
                    <a:pt x="1142040" y="1070610"/>
                  </a:lnTo>
                  <a:close/>
                </a:path>
                <a:path w="1144270" h="1219200">
                  <a:moveTo>
                    <a:pt x="6687" y="1050290"/>
                  </a:moveTo>
                  <a:lnTo>
                    <a:pt x="349" y="1050290"/>
                  </a:lnTo>
                  <a:lnTo>
                    <a:pt x="309" y="1069340"/>
                  </a:lnTo>
                  <a:lnTo>
                    <a:pt x="6647" y="1069340"/>
                  </a:lnTo>
                  <a:lnTo>
                    <a:pt x="6687" y="1050290"/>
                  </a:lnTo>
                  <a:close/>
                </a:path>
                <a:path w="1144270" h="1219200">
                  <a:moveTo>
                    <a:pt x="1142082" y="1050290"/>
                  </a:moveTo>
                  <a:lnTo>
                    <a:pt x="1135551" y="1050290"/>
                  </a:lnTo>
                  <a:lnTo>
                    <a:pt x="1135531" y="1069340"/>
                  </a:lnTo>
                  <a:lnTo>
                    <a:pt x="1142042" y="1069340"/>
                  </a:lnTo>
                  <a:lnTo>
                    <a:pt x="1142082" y="1050290"/>
                  </a:lnTo>
                  <a:close/>
                </a:path>
                <a:path w="1144270" h="1219200">
                  <a:moveTo>
                    <a:pt x="6714" y="1037590"/>
                  </a:moveTo>
                  <a:lnTo>
                    <a:pt x="376" y="1037590"/>
                  </a:lnTo>
                  <a:lnTo>
                    <a:pt x="352" y="1049020"/>
                  </a:lnTo>
                  <a:lnTo>
                    <a:pt x="6690" y="1049020"/>
                  </a:lnTo>
                  <a:lnTo>
                    <a:pt x="6714" y="1037590"/>
                  </a:lnTo>
                  <a:close/>
                </a:path>
                <a:path w="1144270" h="1219200">
                  <a:moveTo>
                    <a:pt x="1142109" y="1037590"/>
                  </a:moveTo>
                  <a:lnTo>
                    <a:pt x="1135564" y="1037590"/>
                  </a:lnTo>
                  <a:lnTo>
                    <a:pt x="1135552" y="1049020"/>
                  </a:lnTo>
                  <a:lnTo>
                    <a:pt x="1142085" y="1049020"/>
                  </a:lnTo>
                  <a:lnTo>
                    <a:pt x="1142109" y="1037590"/>
                  </a:lnTo>
                  <a:close/>
                </a:path>
                <a:path w="1144270" h="1219200">
                  <a:moveTo>
                    <a:pt x="6722" y="1033780"/>
                  </a:moveTo>
                  <a:lnTo>
                    <a:pt x="384" y="1033780"/>
                  </a:lnTo>
                  <a:lnTo>
                    <a:pt x="378" y="1036319"/>
                  </a:lnTo>
                  <a:lnTo>
                    <a:pt x="6717" y="1036319"/>
                  </a:lnTo>
                  <a:lnTo>
                    <a:pt x="6722" y="1033780"/>
                  </a:lnTo>
                  <a:close/>
                </a:path>
                <a:path w="1144270" h="1219200">
                  <a:moveTo>
                    <a:pt x="1142117" y="1033780"/>
                  </a:moveTo>
                  <a:lnTo>
                    <a:pt x="1135568" y="1033780"/>
                  </a:lnTo>
                  <a:lnTo>
                    <a:pt x="1135566" y="1036319"/>
                  </a:lnTo>
                  <a:lnTo>
                    <a:pt x="1142111" y="1036319"/>
                  </a:lnTo>
                  <a:lnTo>
                    <a:pt x="1142117" y="1033780"/>
                  </a:lnTo>
                  <a:close/>
                </a:path>
              </a:pathLst>
            </a:custGeom>
            <a:solidFill>
              <a:srgbClr val="8348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3664572" y="5187949"/>
              <a:ext cx="1128395" cy="1026160"/>
            </a:xfrm>
            <a:custGeom>
              <a:avLst/>
              <a:gdLst/>
              <a:ahLst/>
              <a:cxnLst/>
              <a:rect l="l" t="t" r="r" b="b"/>
              <a:pathLst>
                <a:path w="1128395" h="1026160">
                  <a:moveTo>
                    <a:pt x="7810" y="221107"/>
                  </a:moveTo>
                  <a:lnTo>
                    <a:pt x="177" y="221107"/>
                  </a:lnTo>
                  <a:lnTo>
                    <a:pt x="165" y="223520"/>
                  </a:lnTo>
                  <a:lnTo>
                    <a:pt x="0" y="223520"/>
                  </a:lnTo>
                  <a:lnTo>
                    <a:pt x="0" y="306070"/>
                  </a:lnTo>
                  <a:lnTo>
                    <a:pt x="7797" y="306070"/>
                  </a:lnTo>
                  <a:lnTo>
                    <a:pt x="7797" y="223520"/>
                  </a:lnTo>
                  <a:lnTo>
                    <a:pt x="7810" y="221107"/>
                  </a:lnTo>
                  <a:close/>
                </a:path>
                <a:path w="1128395" h="1026160">
                  <a:moveTo>
                    <a:pt x="7823" y="210947"/>
                  </a:moveTo>
                  <a:lnTo>
                    <a:pt x="190" y="210947"/>
                  </a:lnTo>
                  <a:lnTo>
                    <a:pt x="177" y="220980"/>
                  </a:lnTo>
                  <a:lnTo>
                    <a:pt x="7810" y="220992"/>
                  </a:lnTo>
                  <a:lnTo>
                    <a:pt x="7823" y="210947"/>
                  </a:lnTo>
                  <a:close/>
                </a:path>
                <a:path w="1128395" h="1026160">
                  <a:moveTo>
                    <a:pt x="7861" y="193167"/>
                  </a:moveTo>
                  <a:lnTo>
                    <a:pt x="228" y="193167"/>
                  </a:lnTo>
                  <a:lnTo>
                    <a:pt x="215" y="199390"/>
                  </a:lnTo>
                  <a:lnTo>
                    <a:pt x="7848" y="199402"/>
                  </a:lnTo>
                  <a:lnTo>
                    <a:pt x="7861" y="193167"/>
                  </a:lnTo>
                  <a:close/>
                </a:path>
                <a:path w="1128395" h="1026160">
                  <a:moveTo>
                    <a:pt x="7912" y="174117"/>
                  </a:moveTo>
                  <a:lnTo>
                    <a:pt x="279" y="174117"/>
                  </a:lnTo>
                  <a:lnTo>
                    <a:pt x="228" y="193040"/>
                  </a:lnTo>
                  <a:lnTo>
                    <a:pt x="7861" y="193052"/>
                  </a:lnTo>
                  <a:lnTo>
                    <a:pt x="7912" y="174117"/>
                  </a:lnTo>
                  <a:close/>
                </a:path>
                <a:path w="1128395" h="1026160">
                  <a:moveTo>
                    <a:pt x="7912" y="171577"/>
                  </a:moveTo>
                  <a:lnTo>
                    <a:pt x="279" y="171577"/>
                  </a:lnTo>
                  <a:lnTo>
                    <a:pt x="279" y="174002"/>
                  </a:lnTo>
                  <a:lnTo>
                    <a:pt x="7912" y="173990"/>
                  </a:lnTo>
                  <a:lnTo>
                    <a:pt x="7912" y="171577"/>
                  </a:lnTo>
                  <a:close/>
                </a:path>
                <a:path w="1128395" h="1026160">
                  <a:moveTo>
                    <a:pt x="7912" y="169037"/>
                  </a:moveTo>
                  <a:lnTo>
                    <a:pt x="279" y="169037"/>
                  </a:lnTo>
                  <a:lnTo>
                    <a:pt x="279" y="171462"/>
                  </a:lnTo>
                  <a:lnTo>
                    <a:pt x="7912" y="171462"/>
                  </a:lnTo>
                  <a:lnTo>
                    <a:pt x="7912" y="169037"/>
                  </a:lnTo>
                  <a:close/>
                </a:path>
                <a:path w="1128395" h="1026160">
                  <a:moveTo>
                    <a:pt x="7924" y="166497"/>
                  </a:moveTo>
                  <a:lnTo>
                    <a:pt x="292" y="166497"/>
                  </a:lnTo>
                  <a:lnTo>
                    <a:pt x="279" y="168922"/>
                  </a:lnTo>
                  <a:lnTo>
                    <a:pt x="7912" y="168910"/>
                  </a:lnTo>
                  <a:lnTo>
                    <a:pt x="7924" y="166497"/>
                  </a:lnTo>
                  <a:close/>
                </a:path>
                <a:path w="1128395" h="1026160">
                  <a:moveTo>
                    <a:pt x="7962" y="147447"/>
                  </a:moveTo>
                  <a:lnTo>
                    <a:pt x="330" y="147447"/>
                  </a:lnTo>
                  <a:lnTo>
                    <a:pt x="292" y="166370"/>
                  </a:lnTo>
                  <a:lnTo>
                    <a:pt x="7924" y="166370"/>
                  </a:lnTo>
                  <a:lnTo>
                    <a:pt x="7962" y="147447"/>
                  </a:lnTo>
                  <a:close/>
                </a:path>
                <a:path w="1128395" h="1026160">
                  <a:moveTo>
                    <a:pt x="7975" y="141097"/>
                  </a:moveTo>
                  <a:lnTo>
                    <a:pt x="342" y="141097"/>
                  </a:lnTo>
                  <a:lnTo>
                    <a:pt x="330" y="147320"/>
                  </a:lnTo>
                  <a:lnTo>
                    <a:pt x="7962" y="147320"/>
                  </a:lnTo>
                  <a:lnTo>
                    <a:pt x="7975" y="141097"/>
                  </a:lnTo>
                  <a:close/>
                </a:path>
                <a:path w="1128395" h="1026160">
                  <a:moveTo>
                    <a:pt x="7988" y="138557"/>
                  </a:moveTo>
                  <a:lnTo>
                    <a:pt x="355" y="138557"/>
                  </a:lnTo>
                  <a:lnTo>
                    <a:pt x="342" y="140970"/>
                  </a:lnTo>
                  <a:lnTo>
                    <a:pt x="7975" y="140970"/>
                  </a:lnTo>
                  <a:lnTo>
                    <a:pt x="7988" y="138557"/>
                  </a:lnTo>
                  <a:close/>
                </a:path>
                <a:path w="1128395" h="1026160">
                  <a:moveTo>
                    <a:pt x="7988" y="133477"/>
                  </a:moveTo>
                  <a:lnTo>
                    <a:pt x="355" y="133477"/>
                  </a:lnTo>
                  <a:lnTo>
                    <a:pt x="355" y="138430"/>
                  </a:lnTo>
                  <a:lnTo>
                    <a:pt x="7988" y="138442"/>
                  </a:lnTo>
                  <a:lnTo>
                    <a:pt x="7988" y="133477"/>
                  </a:lnTo>
                  <a:close/>
                </a:path>
                <a:path w="1128395" h="1026160">
                  <a:moveTo>
                    <a:pt x="8001" y="129667"/>
                  </a:moveTo>
                  <a:lnTo>
                    <a:pt x="368" y="129667"/>
                  </a:lnTo>
                  <a:lnTo>
                    <a:pt x="355" y="133350"/>
                  </a:lnTo>
                  <a:lnTo>
                    <a:pt x="7988" y="133362"/>
                  </a:lnTo>
                  <a:lnTo>
                    <a:pt x="8001" y="129667"/>
                  </a:lnTo>
                  <a:close/>
                </a:path>
                <a:path w="1128395" h="1026160">
                  <a:moveTo>
                    <a:pt x="8026" y="118237"/>
                  </a:moveTo>
                  <a:lnTo>
                    <a:pt x="393" y="118237"/>
                  </a:lnTo>
                  <a:lnTo>
                    <a:pt x="368" y="129552"/>
                  </a:lnTo>
                  <a:lnTo>
                    <a:pt x="8001" y="129552"/>
                  </a:lnTo>
                  <a:lnTo>
                    <a:pt x="8026" y="118237"/>
                  </a:lnTo>
                  <a:close/>
                </a:path>
                <a:path w="1128395" h="1026160">
                  <a:moveTo>
                    <a:pt x="8216" y="27952"/>
                  </a:moveTo>
                  <a:lnTo>
                    <a:pt x="584" y="27952"/>
                  </a:lnTo>
                  <a:lnTo>
                    <a:pt x="558" y="40640"/>
                  </a:lnTo>
                  <a:lnTo>
                    <a:pt x="8191" y="40640"/>
                  </a:lnTo>
                  <a:lnTo>
                    <a:pt x="8216" y="27952"/>
                  </a:lnTo>
                  <a:close/>
                </a:path>
                <a:path w="1128395" h="1026160">
                  <a:moveTo>
                    <a:pt x="8229" y="21602"/>
                  </a:moveTo>
                  <a:lnTo>
                    <a:pt x="596" y="21602"/>
                  </a:lnTo>
                  <a:lnTo>
                    <a:pt x="584" y="27940"/>
                  </a:lnTo>
                  <a:lnTo>
                    <a:pt x="8216" y="27940"/>
                  </a:lnTo>
                  <a:lnTo>
                    <a:pt x="8229" y="21602"/>
                  </a:lnTo>
                  <a:close/>
                </a:path>
                <a:path w="1128395" h="1026160">
                  <a:moveTo>
                    <a:pt x="8242" y="15252"/>
                  </a:moveTo>
                  <a:lnTo>
                    <a:pt x="609" y="15252"/>
                  </a:lnTo>
                  <a:lnTo>
                    <a:pt x="596" y="21590"/>
                  </a:lnTo>
                  <a:lnTo>
                    <a:pt x="8229" y="21590"/>
                  </a:lnTo>
                  <a:lnTo>
                    <a:pt x="8242" y="15252"/>
                  </a:lnTo>
                  <a:close/>
                </a:path>
                <a:path w="1128395" h="1026160">
                  <a:moveTo>
                    <a:pt x="8255" y="8902"/>
                  </a:moveTo>
                  <a:lnTo>
                    <a:pt x="622" y="8902"/>
                  </a:lnTo>
                  <a:lnTo>
                    <a:pt x="609" y="15240"/>
                  </a:lnTo>
                  <a:lnTo>
                    <a:pt x="8242" y="15240"/>
                  </a:lnTo>
                  <a:lnTo>
                    <a:pt x="8255" y="8902"/>
                  </a:lnTo>
                  <a:close/>
                </a:path>
                <a:path w="1128395" h="1026160">
                  <a:moveTo>
                    <a:pt x="1121600" y="221107"/>
                  </a:moveTo>
                  <a:lnTo>
                    <a:pt x="7810" y="220992"/>
                  </a:lnTo>
                  <a:lnTo>
                    <a:pt x="1121600" y="221107"/>
                  </a:lnTo>
                  <a:close/>
                </a:path>
                <a:path w="1128395" h="1026160">
                  <a:moveTo>
                    <a:pt x="1121625" y="210820"/>
                  </a:moveTo>
                  <a:lnTo>
                    <a:pt x="7823" y="210820"/>
                  </a:lnTo>
                  <a:lnTo>
                    <a:pt x="7823" y="210947"/>
                  </a:lnTo>
                  <a:lnTo>
                    <a:pt x="1121625" y="210820"/>
                  </a:lnTo>
                  <a:close/>
                </a:path>
                <a:path w="1128395" h="1026160">
                  <a:moveTo>
                    <a:pt x="1121638" y="204470"/>
                  </a:moveTo>
                  <a:lnTo>
                    <a:pt x="7835" y="204470"/>
                  </a:lnTo>
                  <a:lnTo>
                    <a:pt x="7848" y="199517"/>
                  </a:lnTo>
                  <a:lnTo>
                    <a:pt x="215" y="199517"/>
                  </a:lnTo>
                  <a:lnTo>
                    <a:pt x="190" y="210820"/>
                  </a:lnTo>
                  <a:lnTo>
                    <a:pt x="7823" y="210820"/>
                  </a:lnTo>
                  <a:lnTo>
                    <a:pt x="7835" y="204597"/>
                  </a:lnTo>
                  <a:lnTo>
                    <a:pt x="1121638" y="204470"/>
                  </a:lnTo>
                  <a:close/>
                </a:path>
                <a:path w="1128395" h="1026160">
                  <a:moveTo>
                    <a:pt x="1121651" y="199517"/>
                  </a:moveTo>
                  <a:lnTo>
                    <a:pt x="7848" y="199402"/>
                  </a:lnTo>
                  <a:lnTo>
                    <a:pt x="1121651" y="199517"/>
                  </a:lnTo>
                  <a:close/>
                </a:path>
                <a:path w="1128395" h="1026160">
                  <a:moveTo>
                    <a:pt x="1121664" y="193167"/>
                  </a:moveTo>
                  <a:lnTo>
                    <a:pt x="7861" y="193052"/>
                  </a:lnTo>
                  <a:lnTo>
                    <a:pt x="1121664" y="193167"/>
                  </a:lnTo>
                  <a:close/>
                </a:path>
                <a:path w="1128395" h="1026160">
                  <a:moveTo>
                    <a:pt x="1121702" y="171577"/>
                  </a:moveTo>
                  <a:lnTo>
                    <a:pt x="7912" y="171462"/>
                  </a:lnTo>
                  <a:lnTo>
                    <a:pt x="1121702" y="171577"/>
                  </a:lnTo>
                  <a:close/>
                </a:path>
                <a:path w="1128395" h="1026160">
                  <a:moveTo>
                    <a:pt x="1121714" y="166370"/>
                  </a:moveTo>
                  <a:lnTo>
                    <a:pt x="7924" y="166370"/>
                  </a:lnTo>
                  <a:lnTo>
                    <a:pt x="7924" y="166497"/>
                  </a:lnTo>
                  <a:lnTo>
                    <a:pt x="1121714" y="166370"/>
                  </a:lnTo>
                  <a:close/>
                </a:path>
                <a:path w="1128395" h="1026160">
                  <a:moveTo>
                    <a:pt x="1121752" y="147320"/>
                  </a:moveTo>
                  <a:lnTo>
                    <a:pt x="7962" y="147320"/>
                  </a:lnTo>
                  <a:lnTo>
                    <a:pt x="7962" y="147447"/>
                  </a:lnTo>
                  <a:lnTo>
                    <a:pt x="1121752" y="147320"/>
                  </a:lnTo>
                  <a:close/>
                </a:path>
                <a:path w="1128395" h="1026160">
                  <a:moveTo>
                    <a:pt x="1121765" y="140970"/>
                  </a:moveTo>
                  <a:lnTo>
                    <a:pt x="7975" y="140970"/>
                  </a:lnTo>
                  <a:lnTo>
                    <a:pt x="7975" y="141097"/>
                  </a:lnTo>
                  <a:lnTo>
                    <a:pt x="1121765" y="140970"/>
                  </a:lnTo>
                  <a:close/>
                </a:path>
                <a:path w="1128395" h="1026160">
                  <a:moveTo>
                    <a:pt x="1121778" y="138557"/>
                  </a:moveTo>
                  <a:lnTo>
                    <a:pt x="7988" y="138442"/>
                  </a:lnTo>
                  <a:lnTo>
                    <a:pt x="1121778" y="138557"/>
                  </a:lnTo>
                  <a:close/>
                </a:path>
                <a:path w="1128395" h="1026160">
                  <a:moveTo>
                    <a:pt x="1121791" y="133477"/>
                  </a:moveTo>
                  <a:lnTo>
                    <a:pt x="7988" y="133362"/>
                  </a:lnTo>
                  <a:lnTo>
                    <a:pt x="1121791" y="133477"/>
                  </a:lnTo>
                  <a:close/>
                </a:path>
                <a:path w="1128395" h="1026160">
                  <a:moveTo>
                    <a:pt x="1121791" y="129667"/>
                  </a:moveTo>
                  <a:lnTo>
                    <a:pt x="8001" y="129552"/>
                  </a:lnTo>
                  <a:lnTo>
                    <a:pt x="1121791" y="129667"/>
                  </a:lnTo>
                  <a:close/>
                </a:path>
                <a:path w="1128395" h="1026160">
                  <a:moveTo>
                    <a:pt x="1121829" y="111887"/>
                  </a:moveTo>
                  <a:lnTo>
                    <a:pt x="8039" y="111772"/>
                  </a:lnTo>
                  <a:lnTo>
                    <a:pt x="8039" y="109347"/>
                  </a:lnTo>
                  <a:lnTo>
                    <a:pt x="406" y="109347"/>
                  </a:lnTo>
                  <a:lnTo>
                    <a:pt x="406" y="111760"/>
                  </a:lnTo>
                  <a:lnTo>
                    <a:pt x="406" y="111887"/>
                  </a:lnTo>
                  <a:lnTo>
                    <a:pt x="406" y="114300"/>
                  </a:lnTo>
                  <a:lnTo>
                    <a:pt x="393" y="118110"/>
                  </a:lnTo>
                  <a:lnTo>
                    <a:pt x="8026" y="118110"/>
                  </a:lnTo>
                  <a:lnTo>
                    <a:pt x="8026" y="114300"/>
                  </a:lnTo>
                  <a:lnTo>
                    <a:pt x="8039" y="111887"/>
                  </a:lnTo>
                  <a:lnTo>
                    <a:pt x="1121829" y="111887"/>
                  </a:lnTo>
                  <a:close/>
                </a:path>
                <a:path w="1128395" h="1026160">
                  <a:moveTo>
                    <a:pt x="1121841" y="106807"/>
                  </a:moveTo>
                  <a:lnTo>
                    <a:pt x="8191" y="106705"/>
                  </a:lnTo>
                  <a:lnTo>
                    <a:pt x="8191" y="40652"/>
                  </a:lnTo>
                  <a:lnTo>
                    <a:pt x="406" y="40652"/>
                  </a:lnTo>
                  <a:lnTo>
                    <a:pt x="406" y="109220"/>
                  </a:lnTo>
                  <a:lnTo>
                    <a:pt x="8039" y="109220"/>
                  </a:lnTo>
                  <a:lnTo>
                    <a:pt x="8039" y="109347"/>
                  </a:lnTo>
                  <a:lnTo>
                    <a:pt x="1121841" y="109220"/>
                  </a:lnTo>
                  <a:lnTo>
                    <a:pt x="8191" y="109220"/>
                  </a:lnTo>
                  <a:lnTo>
                    <a:pt x="8191" y="106807"/>
                  </a:lnTo>
                  <a:lnTo>
                    <a:pt x="1121841" y="106807"/>
                  </a:lnTo>
                  <a:close/>
                </a:path>
                <a:path w="1128395" h="1026160">
                  <a:moveTo>
                    <a:pt x="1127569" y="788670"/>
                  </a:moveTo>
                  <a:lnTo>
                    <a:pt x="1119886" y="788670"/>
                  </a:lnTo>
                  <a:lnTo>
                    <a:pt x="1119886" y="1026160"/>
                  </a:lnTo>
                  <a:lnTo>
                    <a:pt x="1127569" y="1026160"/>
                  </a:lnTo>
                  <a:lnTo>
                    <a:pt x="1127569" y="788670"/>
                  </a:lnTo>
                  <a:close/>
                </a:path>
                <a:path w="1128395" h="1026160">
                  <a:moveTo>
                    <a:pt x="1128179" y="210820"/>
                  </a:moveTo>
                  <a:lnTo>
                    <a:pt x="1121625" y="210832"/>
                  </a:lnTo>
                  <a:lnTo>
                    <a:pt x="1121600" y="221107"/>
                  </a:lnTo>
                  <a:lnTo>
                    <a:pt x="1121600" y="223520"/>
                  </a:lnTo>
                  <a:lnTo>
                    <a:pt x="1121422" y="223520"/>
                  </a:lnTo>
                  <a:lnTo>
                    <a:pt x="1121422" y="306070"/>
                  </a:lnTo>
                  <a:lnTo>
                    <a:pt x="1128166" y="306070"/>
                  </a:lnTo>
                  <a:lnTo>
                    <a:pt x="1128166" y="223520"/>
                  </a:lnTo>
                  <a:lnTo>
                    <a:pt x="1128166" y="221107"/>
                  </a:lnTo>
                  <a:lnTo>
                    <a:pt x="1128179" y="210820"/>
                  </a:lnTo>
                  <a:close/>
                </a:path>
                <a:path w="1128395" h="1026160">
                  <a:moveTo>
                    <a:pt x="1128229" y="166370"/>
                  </a:moveTo>
                  <a:lnTo>
                    <a:pt x="1121714" y="166382"/>
                  </a:lnTo>
                  <a:lnTo>
                    <a:pt x="1121714" y="169037"/>
                  </a:lnTo>
                  <a:lnTo>
                    <a:pt x="1121702" y="171577"/>
                  </a:lnTo>
                  <a:lnTo>
                    <a:pt x="1121702" y="174117"/>
                  </a:lnTo>
                  <a:lnTo>
                    <a:pt x="1121664" y="193167"/>
                  </a:lnTo>
                  <a:lnTo>
                    <a:pt x="1121651" y="199517"/>
                  </a:lnTo>
                  <a:lnTo>
                    <a:pt x="1121638" y="204470"/>
                  </a:lnTo>
                  <a:lnTo>
                    <a:pt x="1121625" y="210820"/>
                  </a:lnTo>
                  <a:lnTo>
                    <a:pt x="1128179" y="210820"/>
                  </a:lnTo>
                  <a:lnTo>
                    <a:pt x="1128191" y="199517"/>
                  </a:lnTo>
                  <a:lnTo>
                    <a:pt x="1128204" y="193167"/>
                  </a:lnTo>
                  <a:lnTo>
                    <a:pt x="1128217" y="174117"/>
                  </a:lnTo>
                  <a:lnTo>
                    <a:pt x="1128217" y="171577"/>
                  </a:lnTo>
                  <a:lnTo>
                    <a:pt x="1128229" y="169037"/>
                  </a:lnTo>
                  <a:lnTo>
                    <a:pt x="1128229" y="166370"/>
                  </a:lnTo>
                  <a:close/>
                </a:path>
                <a:path w="1128395" h="1026160">
                  <a:moveTo>
                    <a:pt x="1128242" y="147320"/>
                  </a:moveTo>
                  <a:lnTo>
                    <a:pt x="1121752" y="147332"/>
                  </a:lnTo>
                  <a:lnTo>
                    <a:pt x="1121714" y="166370"/>
                  </a:lnTo>
                  <a:lnTo>
                    <a:pt x="1128229" y="166370"/>
                  </a:lnTo>
                  <a:lnTo>
                    <a:pt x="1128242" y="147320"/>
                  </a:lnTo>
                  <a:close/>
                </a:path>
                <a:path w="1128395" h="1026160">
                  <a:moveTo>
                    <a:pt x="1128255" y="141097"/>
                  </a:moveTo>
                  <a:lnTo>
                    <a:pt x="1121765" y="141097"/>
                  </a:lnTo>
                  <a:lnTo>
                    <a:pt x="1121752" y="147320"/>
                  </a:lnTo>
                  <a:lnTo>
                    <a:pt x="1128242" y="147320"/>
                  </a:lnTo>
                  <a:lnTo>
                    <a:pt x="1128255" y="141097"/>
                  </a:lnTo>
                  <a:close/>
                </a:path>
                <a:path w="1128395" h="1026160">
                  <a:moveTo>
                    <a:pt x="1128293" y="109220"/>
                  </a:moveTo>
                  <a:lnTo>
                    <a:pt x="1121841" y="109232"/>
                  </a:lnTo>
                  <a:lnTo>
                    <a:pt x="1121829" y="111887"/>
                  </a:lnTo>
                  <a:lnTo>
                    <a:pt x="1121816" y="118237"/>
                  </a:lnTo>
                  <a:lnTo>
                    <a:pt x="1121791" y="129667"/>
                  </a:lnTo>
                  <a:lnTo>
                    <a:pt x="1121791" y="133477"/>
                  </a:lnTo>
                  <a:lnTo>
                    <a:pt x="1121778" y="138557"/>
                  </a:lnTo>
                  <a:lnTo>
                    <a:pt x="1121765" y="140970"/>
                  </a:lnTo>
                  <a:lnTo>
                    <a:pt x="1128255" y="140970"/>
                  </a:lnTo>
                  <a:lnTo>
                    <a:pt x="1128255" y="138557"/>
                  </a:lnTo>
                  <a:lnTo>
                    <a:pt x="1128268" y="133477"/>
                  </a:lnTo>
                  <a:lnTo>
                    <a:pt x="1128268" y="129667"/>
                  </a:lnTo>
                  <a:lnTo>
                    <a:pt x="1128280" y="118237"/>
                  </a:lnTo>
                  <a:lnTo>
                    <a:pt x="1128280" y="111887"/>
                  </a:lnTo>
                  <a:lnTo>
                    <a:pt x="1128293" y="109220"/>
                  </a:lnTo>
                  <a:close/>
                </a:path>
                <a:path w="1128395" h="1026160">
                  <a:moveTo>
                    <a:pt x="1128356" y="40652"/>
                  </a:moveTo>
                  <a:lnTo>
                    <a:pt x="1121841" y="40652"/>
                  </a:lnTo>
                  <a:lnTo>
                    <a:pt x="1121841" y="106807"/>
                  </a:lnTo>
                  <a:lnTo>
                    <a:pt x="1121841" y="109220"/>
                  </a:lnTo>
                  <a:lnTo>
                    <a:pt x="1128293" y="109220"/>
                  </a:lnTo>
                  <a:lnTo>
                    <a:pt x="1128356" y="40652"/>
                  </a:lnTo>
                  <a:close/>
                </a:path>
                <a:path w="1128395" h="1026160">
                  <a:moveTo>
                    <a:pt x="1128369" y="27952"/>
                  </a:moveTo>
                  <a:lnTo>
                    <a:pt x="1122019" y="27952"/>
                  </a:lnTo>
                  <a:lnTo>
                    <a:pt x="1121981" y="40640"/>
                  </a:lnTo>
                  <a:lnTo>
                    <a:pt x="1128356" y="40640"/>
                  </a:lnTo>
                  <a:lnTo>
                    <a:pt x="1128369" y="27952"/>
                  </a:lnTo>
                  <a:close/>
                </a:path>
                <a:path w="1128395" h="1026160">
                  <a:moveTo>
                    <a:pt x="1128382" y="21602"/>
                  </a:moveTo>
                  <a:lnTo>
                    <a:pt x="1122032" y="21602"/>
                  </a:lnTo>
                  <a:lnTo>
                    <a:pt x="1122019" y="27940"/>
                  </a:lnTo>
                  <a:lnTo>
                    <a:pt x="1128369" y="27940"/>
                  </a:lnTo>
                  <a:lnTo>
                    <a:pt x="1128382" y="21602"/>
                  </a:lnTo>
                  <a:close/>
                </a:path>
                <a:path w="1128395" h="1026160">
                  <a:moveTo>
                    <a:pt x="1128382" y="15252"/>
                  </a:moveTo>
                  <a:lnTo>
                    <a:pt x="1122045" y="15252"/>
                  </a:lnTo>
                  <a:lnTo>
                    <a:pt x="1122032" y="21590"/>
                  </a:lnTo>
                  <a:lnTo>
                    <a:pt x="1128382" y="21590"/>
                  </a:lnTo>
                  <a:lnTo>
                    <a:pt x="1128382" y="15252"/>
                  </a:lnTo>
                  <a:close/>
                </a:path>
                <a:path w="1128395" h="1026160">
                  <a:moveTo>
                    <a:pt x="1128395" y="2540"/>
                  </a:moveTo>
                  <a:lnTo>
                    <a:pt x="647" y="0"/>
                  </a:lnTo>
                  <a:lnTo>
                    <a:pt x="635" y="2540"/>
                  </a:lnTo>
                  <a:lnTo>
                    <a:pt x="635" y="7620"/>
                  </a:lnTo>
                  <a:lnTo>
                    <a:pt x="622" y="8890"/>
                  </a:lnTo>
                  <a:lnTo>
                    <a:pt x="8255" y="8890"/>
                  </a:lnTo>
                  <a:lnTo>
                    <a:pt x="8255" y="7620"/>
                  </a:lnTo>
                  <a:lnTo>
                    <a:pt x="565150" y="8890"/>
                  </a:lnTo>
                  <a:lnTo>
                    <a:pt x="843597" y="8890"/>
                  </a:lnTo>
                  <a:lnTo>
                    <a:pt x="843597" y="10160"/>
                  </a:lnTo>
                  <a:lnTo>
                    <a:pt x="1122045" y="10160"/>
                  </a:lnTo>
                  <a:lnTo>
                    <a:pt x="1122045" y="15240"/>
                  </a:lnTo>
                  <a:lnTo>
                    <a:pt x="1128395" y="15240"/>
                  </a:lnTo>
                  <a:lnTo>
                    <a:pt x="1128395" y="10160"/>
                  </a:lnTo>
                  <a:lnTo>
                    <a:pt x="1128395" y="8890"/>
                  </a:lnTo>
                  <a:lnTo>
                    <a:pt x="1128395" y="7620"/>
                  </a:lnTo>
                  <a:lnTo>
                    <a:pt x="1128395" y="2540"/>
                  </a:lnTo>
                  <a:close/>
                </a:path>
              </a:pathLst>
            </a:custGeom>
            <a:solidFill>
              <a:srgbClr val="8449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3662680" y="5495289"/>
              <a:ext cx="1130300" cy="899160"/>
            </a:xfrm>
            <a:custGeom>
              <a:avLst/>
              <a:gdLst/>
              <a:ahLst/>
              <a:cxnLst/>
              <a:rect l="l" t="t" r="r" b="b"/>
              <a:pathLst>
                <a:path w="1130300" h="899160">
                  <a:moveTo>
                    <a:pt x="8712" y="377190"/>
                  </a:moveTo>
                  <a:lnTo>
                    <a:pt x="1092" y="377190"/>
                  </a:lnTo>
                  <a:lnTo>
                    <a:pt x="1028" y="405130"/>
                  </a:lnTo>
                  <a:lnTo>
                    <a:pt x="8648" y="405130"/>
                  </a:lnTo>
                  <a:lnTo>
                    <a:pt x="8712" y="377190"/>
                  </a:lnTo>
                  <a:close/>
                </a:path>
                <a:path w="1130300" h="899160">
                  <a:moveTo>
                    <a:pt x="9093" y="196850"/>
                  </a:moveTo>
                  <a:lnTo>
                    <a:pt x="1155" y="196850"/>
                  </a:lnTo>
                  <a:lnTo>
                    <a:pt x="1155" y="375920"/>
                  </a:lnTo>
                  <a:lnTo>
                    <a:pt x="9093" y="375920"/>
                  </a:lnTo>
                  <a:lnTo>
                    <a:pt x="9093" y="196850"/>
                  </a:lnTo>
                  <a:close/>
                </a:path>
                <a:path w="1130300" h="899160">
                  <a:moveTo>
                    <a:pt x="9131" y="177800"/>
                  </a:moveTo>
                  <a:lnTo>
                    <a:pt x="1511" y="177800"/>
                  </a:lnTo>
                  <a:lnTo>
                    <a:pt x="1473" y="195580"/>
                  </a:lnTo>
                  <a:lnTo>
                    <a:pt x="9093" y="195580"/>
                  </a:lnTo>
                  <a:lnTo>
                    <a:pt x="9131" y="177800"/>
                  </a:lnTo>
                  <a:close/>
                </a:path>
                <a:path w="1130300" h="899160">
                  <a:moveTo>
                    <a:pt x="9347" y="69850"/>
                  </a:moveTo>
                  <a:lnTo>
                    <a:pt x="1727" y="69850"/>
                  </a:lnTo>
                  <a:lnTo>
                    <a:pt x="1727" y="83820"/>
                  </a:lnTo>
                  <a:lnTo>
                    <a:pt x="9347" y="83820"/>
                  </a:lnTo>
                  <a:lnTo>
                    <a:pt x="9347" y="69850"/>
                  </a:lnTo>
                  <a:close/>
                </a:path>
                <a:path w="1130300" h="899160">
                  <a:moveTo>
                    <a:pt x="9385" y="59690"/>
                  </a:moveTo>
                  <a:lnTo>
                    <a:pt x="1765" y="59690"/>
                  </a:lnTo>
                  <a:lnTo>
                    <a:pt x="1739" y="68580"/>
                  </a:lnTo>
                  <a:lnTo>
                    <a:pt x="9372" y="68580"/>
                  </a:lnTo>
                  <a:lnTo>
                    <a:pt x="9385" y="59690"/>
                  </a:lnTo>
                  <a:close/>
                </a:path>
                <a:path w="1130300" h="899160">
                  <a:moveTo>
                    <a:pt x="9436" y="39370"/>
                  </a:moveTo>
                  <a:lnTo>
                    <a:pt x="1803" y="39370"/>
                  </a:lnTo>
                  <a:lnTo>
                    <a:pt x="1765" y="58420"/>
                  </a:lnTo>
                  <a:lnTo>
                    <a:pt x="9385" y="58420"/>
                  </a:lnTo>
                  <a:lnTo>
                    <a:pt x="9436" y="39370"/>
                  </a:lnTo>
                  <a:close/>
                </a:path>
                <a:path w="1130300" h="899160">
                  <a:moveTo>
                    <a:pt x="9448" y="19050"/>
                  </a:moveTo>
                  <a:lnTo>
                    <a:pt x="1828" y="19050"/>
                  </a:lnTo>
                  <a:lnTo>
                    <a:pt x="1828" y="38100"/>
                  </a:lnTo>
                  <a:lnTo>
                    <a:pt x="9448" y="38100"/>
                  </a:lnTo>
                  <a:lnTo>
                    <a:pt x="9448" y="19050"/>
                  </a:lnTo>
                  <a:close/>
                </a:path>
                <a:path w="1130300" h="899160">
                  <a:moveTo>
                    <a:pt x="9512" y="3810"/>
                  </a:moveTo>
                  <a:lnTo>
                    <a:pt x="1879" y="3810"/>
                  </a:lnTo>
                  <a:lnTo>
                    <a:pt x="1866" y="11430"/>
                  </a:lnTo>
                  <a:lnTo>
                    <a:pt x="1841" y="17780"/>
                  </a:lnTo>
                  <a:lnTo>
                    <a:pt x="9474" y="17780"/>
                  </a:lnTo>
                  <a:lnTo>
                    <a:pt x="9486" y="11430"/>
                  </a:lnTo>
                  <a:lnTo>
                    <a:pt x="9512" y="3810"/>
                  </a:lnTo>
                  <a:close/>
                </a:path>
                <a:path w="1130300" h="899160">
                  <a:moveTo>
                    <a:pt x="9512" y="0"/>
                  </a:moveTo>
                  <a:lnTo>
                    <a:pt x="1892" y="0"/>
                  </a:lnTo>
                  <a:lnTo>
                    <a:pt x="1879" y="2540"/>
                  </a:lnTo>
                  <a:lnTo>
                    <a:pt x="9512" y="2552"/>
                  </a:lnTo>
                  <a:lnTo>
                    <a:pt x="9512" y="0"/>
                  </a:lnTo>
                  <a:close/>
                </a:path>
                <a:path w="1130300" h="899160">
                  <a:moveTo>
                    <a:pt x="565607" y="375920"/>
                  </a:moveTo>
                  <a:lnTo>
                    <a:pt x="565327" y="375920"/>
                  </a:lnTo>
                  <a:lnTo>
                    <a:pt x="565327" y="377190"/>
                  </a:lnTo>
                  <a:lnTo>
                    <a:pt x="565607" y="377190"/>
                  </a:lnTo>
                  <a:lnTo>
                    <a:pt x="565607" y="375920"/>
                  </a:lnTo>
                  <a:close/>
                </a:path>
                <a:path w="1130300" h="899160">
                  <a:moveTo>
                    <a:pt x="566331" y="38100"/>
                  </a:moveTo>
                  <a:lnTo>
                    <a:pt x="565873" y="38100"/>
                  </a:lnTo>
                  <a:lnTo>
                    <a:pt x="565873" y="39370"/>
                  </a:lnTo>
                  <a:lnTo>
                    <a:pt x="566331" y="39370"/>
                  </a:lnTo>
                  <a:lnTo>
                    <a:pt x="566331" y="38100"/>
                  </a:lnTo>
                  <a:close/>
                </a:path>
                <a:path w="1130300" h="899160">
                  <a:moveTo>
                    <a:pt x="1122337" y="196850"/>
                  </a:moveTo>
                  <a:lnTo>
                    <a:pt x="9093" y="195580"/>
                  </a:lnTo>
                  <a:lnTo>
                    <a:pt x="9093" y="196850"/>
                  </a:lnTo>
                  <a:lnTo>
                    <a:pt x="1122337" y="196850"/>
                  </a:lnTo>
                  <a:close/>
                </a:path>
                <a:path w="1130300" h="899160">
                  <a:moveTo>
                    <a:pt x="1122934" y="177800"/>
                  </a:moveTo>
                  <a:lnTo>
                    <a:pt x="9131" y="176530"/>
                  </a:lnTo>
                  <a:lnTo>
                    <a:pt x="9131" y="177800"/>
                  </a:lnTo>
                  <a:lnTo>
                    <a:pt x="1122934" y="177800"/>
                  </a:lnTo>
                  <a:close/>
                </a:path>
                <a:path w="1130300" h="899160">
                  <a:moveTo>
                    <a:pt x="1123162" y="68580"/>
                  </a:moveTo>
                  <a:lnTo>
                    <a:pt x="9372" y="68580"/>
                  </a:lnTo>
                  <a:lnTo>
                    <a:pt x="9359" y="69850"/>
                  </a:lnTo>
                  <a:lnTo>
                    <a:pt x="1123162" y="68580"/>
                  </a:lnTo>
                  <a:close/>
                </a:path>
                <a:path w="1130300" h="899160">
                  <a:moveTo>
                    <a:pt x="1123188" y="58420"/>
                  </a:moveTo>
                  <a:lnTo>
                    <a:pt x="9385" y="58420"/>
                  </a:lnTo>
                  <a:lnTo>
                    <a:pt x="9385" y="59690"/>
                  </a:lnTo>
                  <a:lnTo>
                    <a:pt x="1123188" y="58420"/>
                  </a:lnTo>
                  <a:close/>
                </a:path>
                <a:path w="1130300" h="899160">
                  <a:moveTo>
                    <a:pt x="1123276" y="17780"/>
                  </a:moveTo>
                  <a:lnTo>
                    <a:pt x="9474" y="17780"/>
                  </a:lnTo>
                  <a:lnTo>
                    <a:pt x="9474" y="19050"/>
                  </a:lnTo>
                  <a:lnTo>
                    <a:pt x="1123276" y="17780"/>
                  </a:lnTo>
                  <a:close/>
                </a:path>
                <a:path w="1130300" h="899160">
                  <a:moveTo>
                    <a:pt x="1123302" y="3810"/>
                  </a:moveTo>
                  <a:lnTo>
                    <a:pt x="9512" y="2552"/>
                  </a:lnTo>
                  <a:lnTo>
                    <a:pt x="9512" y="3810"/>
                  </a:lnTo>
                  <a:lnTo>
                    <a:pt x="1123302" y="3810"/>
                  </a:lnTo>
                  <a:close/>
                </a:path>
                <a:path w="1130300" h="899160">
                  <a:moveTo>
                    <a:pt x="1129030" y="896620"/>
                  </a:moveTo>
                  <a:lnTo>
                    <a:pt x="0" y="896620"/>
                  </a:lnTo>
                  <a:lnTo>
                    <a:pt x="1129030" y="899160"/>
                  </a:lnTo>
                  <a:lnTo>
                    <a:pt x="1129030" y="896620"/>
                  </a:lnTo>
                  <a:close/>
                </a:path>
                <a:path w="1130300" h="899160">
                  <a:moveTo>
                    <a:pt x="1129030" y="891540"/>
                  </a:moveTo>
                  <a:lnTo>
                    <a:pt x="568325" y="891540"/>
                  </a:lnTo>
                  <a:lnTo>
                    <a:pt x="568325" y="890270"/>
                  </a:lnTo>
                  <a:lnTo>
                    <a:pt x="0" y="890270"/>
                  </a:lnTo>
                  <a:lnTo>
                    <a:pt x="0" y="891540"/>
                  </a:lnTo>
                  <a:lnTo>
                    <a:pt x="0" y="895350"/>
                  </a:lnTo>
                  <a:lnTo>
                    <a:pt x="1129030" y="895350"/>
                  </a:lnTo>
                  <a:lnTo>
                    <a:pt x="1129030" y="891540"/>
                  </a:lnTo>
                  <a:close/>
                </a:path>
                <a:path w="1130300" h="899160">
                  <a:moveTo>
                    <a:pt x="1129474" y="472440"/>
                  </a:moveTo>
                  <a:lnTo>
                    <a:pt x="1122299" y="472440"/>
                  </a:lnTo>
                  <a:lnTo>
                    <a:pt x="1122286" y="480072"/>
                  </a:lnTo>
                  <a:lnTo>
                    <a:pt x="1129461" y="480060"/>
                  </a:lnTo>
                  <a:lnTo>
                    <a:pt x="1129474" y="472440"/>
                  </a:lnTo>
                  <a:close/>
                </a:path>
                <a:path w="1130300" h="899160">
                  <a:moveTo>
                    <a:pt x="1129487" y="453390"/>
                  </a:moveTo>
                  <a:lnTo>
                    <a:pt x="1122324" y="453390"/>
                  </a:lnTo>
                  <a:lnTo>
                    <a:pt x="1122324" y="471170"/>
                  </a:lnTo>
                  <a:lnTo>
                    <a:pt x="1129487" y="471170"/>
                  </a:lnTo>
                  <a:lnTo>
                    <a:pt x="1129487" y="453390"/>
                  </a:lnTo>
                  <a:close/>
                </a:path>
                <a:path w="1130300" h="899160">
                  <a:moveTo>
                    <a:pt x="1129766" y="196850"/>
                  </a:moveTo>
                  <a:lnTo>
                    <a:pt x="1122895" y="196850"/>
                  </a:lnTo>
                  <a:lnTo>
                    <a:pt x="1122337" y="196850"/>
                  </a:lnTo>
                  <a:lnTo>
                    <a:pt x="1122337" y="433070"/>
                  </a:lnTo>
                  <a:lnTo>
                    <a:pt x="8648" y="433070"/>
                  </a:lnTo>
                  <a:lnTo>
                    <a:pt x="8648" y="406400"/>
                  </a:lnTo>
                  <a:lnTo>
                    <a:pt x="368" y="406400"/>
                  </a:lnTo>
                  <a:lnTo>
                    <a:pt x="368" y="718820"/>
                  </a:lnTo>
                  <a:lnTo>
                    <a:pt x="8648" y="718820"/>
                  </a:lnTo>
                  <a:lnTo>
                    <a:pt x="8648" y="502932"/>
                  </a:lnTo>
                  <a:lnTo>
                    <a:pt x="1121778" y="504190"/>
                  </a:lnTo>
                  <a:lnTo>
                    <a:pt x="1121778" y="718820"/>
                  </a:lnTo>
                  <a:lnTo>
                    <a:pt x="1129461" y="718820"/>
                  </a:lnTo>
                  <a:lnTo>
                    <a:pt x="1129461" y="481330"/>
                  </a:lnTo>
                  <a:lnTo>
                    <a:pt x="1122286" y="481330"/>
                  </a:lnTo>
                  <a:lnTo>
                    <a:pt x="1122286" y="480072"/>
                  </a:lnTo>
                  <a:lnTo>
                    <a:pt x="8648" y="481330"/>
                  </a:lnTo>
                  <a:lnTo>
                    <a:pt x="1121778" y="481330"/>
                  </a:lnTo>
                  <a:lnTo>
                    <a:pt x="1121778" y="502920"/>
                  </a:lnTo>
                  <a:lnTo>
                    <a:pt x="8648" y="502920"/>
                  </a:lnTo>
                  <a:lnTo>
                    <a:pt x="8648" y="481330"/>
                  </a:lnTo>
                  <a:lnTo>
                    <a:pt x="8648" y="471195"/>
                  </a:lnTo>
                  <a:lnTo>
                    <a:pt x="1122299" y="472440"/>
                  </a:lnTo>
                  <a:lnTo>
                    <a:pt x="1122299" y="471170"/>
                  </a:lnTo>
                  <a:lnTo>
                    <a:pt x="8648" y="471182"/>
                  </a:lnTo>
                  <a:lnTo>
                    <a:pt x="8648" y="433082"/>
                  </a:lnTo>
                  <a:lnTo>
                    <a:pt x="1122337" y="434340"/>
                  </a:lnTo>
                  <a:lnTo>
                    <a:pt x="1122337" y="452120"/>
                  </a:lnTo>
                  <a:lnTo>
                    <a:pt x="1129766" y="452120"/>
                  </a:lnTo>
                  <a:lnTo>
                    <a:pt x="1129766" y="196850"/>
                  </a:lnTo>
                  <a:close/>
                </a:path>
                <a:path w="1130300" h="899160">
                  <a:moveTo>
                    <a:pt x="1129792" y="177800"/>
                  </a:moveTo>
                  <a:lnTo>
                    <a:pt x="1122934" y="177800"/>
                  </a:lnTo>
                  <a:lnTo>
                    <a:pt x="1122895" y="195580"/>
                  </a:lnTo>
                  <a:lnTo>
                    <a:pt x="1129766" y="195580"/>
                  </a:lnTo>
                  <a:lnTo>
                    <a:pt x="1129792" y="177800"/>
                  </a:lnTo>
                  <a:close/>
                </a:path>
                <a:path w="1130300" h="899160">
                  <a:moveTo>
                    <a:pt x="1129893" y="68580"/>
                  </a:moveTo>
                  <a:lnTo>
                    <a:pt x="1123162" y="68592"/>
                  </a:lnTo>
                  <a:lnTo>
                    <a:pt x="1123124" y="83820"/>
                  </a:lnTo>
                  <a:lnTo>
                    <a:pt x="1122934" y="83820"/>
                  </a:lnTo>
                  <a:lnTo>
                    <a:pt x="1122934" y="120650"/>
                  </a:lnTo>
                  <a:lnTo>
                    <a:pt x="9321" y="120650"/>
                  </a:lnTo>
                  <a:lnTo>
                    <a:pt x="9321" y="88912"/>
                  </a:lnTo>
                  <a:lnTo>
                    <a:pt x="9334" y="85090"/>
                  </a:lnTo>
                  <a:lnTo>
                    <a:pt x="1714" y="85090"/>
                  </a:lnTo>
                  <a:lnTo>
                    <a:pt x="1701" y="88900"/>
                  </a:lnTo>
                  <a:lnTo>
                    <a:pt x="1511" y="88900"/>
                  </a:lnTo>
                  <a:lnTo>
                    <a:pt x="1511" y="176530"/>
                  </a:lnTo>
                  <a:lnTo>
                    <a:pt x="9131" y="176530"/>
                  </a:lnTo>
                  <a:lnTo>
                    <a:pt x="9321" y="176530"/>
                  </a:lnTo>
                  <a:lnTo>
                    <a:pt x="9321" y="140970"/>
                  </a:lnTo>
                  <a:lnTo>
                    <a:pt x="1122934" y="140970"/>
                  </a:lnTo>
                  <a:lnTo>
                    <a:pt x="9321" y="139725"/>
                  </a:lnTo>
                  <a:lnTo>
                    <a:pt x="9321" y="121920"/>
                  </a:lnTo>
                  <a:lnTo>
                    <a:pt x="1122934" y="120662"/>
                  </a:lnTo>
                  <a:lnTo>
                    <a:pt x="1122934" y="140970"/>
                  </a:lnTo>
                  <a:lnTo>
                    <a:pt x="1122934" y="176530"/>
                  </a:lnTo>
                  <a:lnTo>
                    <a:pt x="1129880" y="176530"/>
                  </a:lnTo>
                  <a:lnTo>
                    <a:pt x="1129880" y="83820"/>
                  </a:lnTo>
                  <a:lnTo>
                    <a:pt x="1129893" y="68580"/>
                  </a:lnTo>
                  <a:close/>
                </a:path>
                <a:path w="1130300" h="899160">
                  <a:moveTo>
                    <a:pt x="1129906" y="58420"/>
                  </a:moveTo>
                  <a:lnTo>
                    <a:pt x="1123188" y="58432"/>
                  </a:lnTo>
                  <a:lnTo>
                    <a:pt x="1123162" y="68580"/>
                  </a:lnTo>
                  <a:lnTo>
                    <a:pt x="1129893" y="68580"/>
                  </a:lnTo>
                  <a:lnTo>
                    <a:pt x="1129906" y="58420"/>
                  </a:lnTo>
                  <a:close/>
                </a:path>
                <a:path w="1130300" h="899160">
                  <a:moveTo>
                    <a:pt x="1129957" y="17780"/>
                  </a:moveTo>
                  <a:lnTo>
                    <a:pt x="1123276" y="17792"/>
                  </a:lnTo>
                  <a:lnTo>
                    <a:pt x="1123226" y="39370"/>
                  </a:lnTo>
                  <a:lnTo>
                    <a:pt x="1123188" y="58420"/>
                  </a:lnTo>
                  <a:lnTo>
                    <a:pt x="1129906" y="58420"/>
                  </a:lnTo>
                  <a:lnTo>
                    <a:pt x="1129931" y="39370"/>
                  </a:lnTo>
                  <a:lnTo>
                    <a:pt x="1129957" y="17780"/>
                  </a:lnTo>
                  <a:close/>
                </a:path>
                <a:path w="1130300" h="899160">
                  <a:moveTo>
                    <a:pt x="1129969" y="0"/>
                  </a:moveTo>
                  <a:lnTo>
                    <a:pt x="1123315" y="0"/>
                  </a:lnTo>
                  <a:lnTo>
                    <a:pt x="1123302" y="3810"/>
                  </a:lnTo>
                  <a:lnTo>
                    <a:pt x="1123289" y="10172"/>
                  </a:lnTo>
                  <a:lnTo>
                    <a:pt x="1123276" y="17780"/>
                  </a:lnTo>
                  <a:lnTo>
                    <a:pt x="1129957" y="17780"/>
                  </a:lnTo>
                  <a:lnTo>
                    <a:pt x="1129957" y="10160"/>
                  </a:lnTo>
                  <a:lnTo>
                    <a:pt x="1129969" y="3810"/>
                  </a:lnTo>
                  <a:lnTo>
                    <a:pt x="1129969" y="0"/>
                  </a:lnTo>
                  <a:close/>
                </a:path>
              </a:pathLst>
            </a:custGeom>
            <a:solidFill>
              <a:srgbClr val="8449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4787994" y="6215380"/>
              <a:ext cx="0" cy="171450"/>
            </a:xfrm>
            <a:custGeom>
              <a:avLst/>
              <a:gdLst/>
              <a:ahLst/>
              <a:cxnLst/>
              <a:rect l="l" t="t" r="r" b="b"/>
              <a:pathLst>
                <a:path h="171450">
                  <a:moveTo>
                    <a:pt x="0" y="0"/>
                  </a:moveTo>
                  <a:lnTo>
                    <a:pt x="0" y="171450"/>
                  </a:lnTo>
                </a:path>
              </a:pathLst>
            </a:custGeom>
            <a:ln w="7561">
              <a:solidFill>
                <a:srgbClr val="844986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3666679" y="6215380"/>
              <a:ext cx="0" cy="168910"/>
            </a:xfrm>
            <a:custGeom>
              <a:avLst/>
              <a:gdLst/>
              <a:ahLst/>
              <a:cxnLst/>
              <a:rect l="l" t="t" r="r" b="b"/>
              <a:pathLst>
                <a:path h="168910">
                  <a:moveTo>
                    <a:pt x="0" y="0"/>
                  </a:moveTo>
                  <a:lnTo>
                    <a:pt x="0" y="168910"/>
                  </a:lnTo>
                </a:path>
              </a:pathLst>
            </a:custGeom>
            <a:ln w="7619">
              <a:solidFill>
                <a:srgbClr val="844986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3671328" y="5195569"/>
              <a:ext cx="1115695" cy="803910"/>
            </a:xfrm>
            <a:custGeom>
              <a:avLst/>
              <a:gdLst/>
              <a:ahLst/>
              <a:cxnLst/>
              <a:rect l="l" t="t" r="r" b="b"/>
              <a:pathLst>
                <a:path w="1115695" h="803910">
                  <a:moveTo>
                    <a:pt x="7759" y="97917"/>
                  </a:moveTo>
                  <a:lnTo>
                    <a:pt x="1295" y="97917"/>
                  </a:lnTo>
                  <a:lnTo>
                    <a:pt x="1295" y="99072"/>
                  </a:lnTo>
                  <a:lnTo>
                    <a:pt x="7759" y="99072"/>
                  </a:lnTo>
                  <a:lnTo>
                    <a:pt x="7759" y="97917"/>
                  </a:lnTo>
                  <a:close/>
                </a:path>
                <a:path w="1115695" h="803910">
                  <a:moveTo>
                    <a:pt x="7785" y="72402"/>
                  </a:moveTo>
                  <a:lnTo>
                    <a:pt x="1346" y="72402"/>
                  </a:lnTo>
                  <a:lnTo>
                    <a:pt x="1295" y="97790"/>
                  </a:lnTo>
                  <a:lnTo>
                    <a:pt x="7759" y="97790"/>
                  </a:lnTo>
                  <a:lnTo>
                    <a:pt x="7785" y="72402"/>
                  </a:lnTo>
                  <a:close/>
                </a:path>
                <a:path w="1115695" h="803910">
                  <a:moveTo>
                    <a:pt x="7797" y="63512"/>
                  </a:moveTo>
                  <a:lnTo>
                    <a:pt x="1371" y="63512"/>
                  </a:lnTo>
                  <a:lnTo>
                    <a:pt x="1346" y="72390"/>
                  </a:lnTo>
                  <a:lnTo>
                    <a:pt x="7785" y="72390"/>
                  </a:lnTo>
                  <a:lnTo>
                    <a:pt x="7797" y="63512"/>
                  </a:lnTo>
                  <a:close/>
                </a:path>
                <a:path w="1115695" h="803910">
                  <a:moveTo>
                    <a:pt x="7797" y="59702"/>
                  </a:moveTo>
                  <a:lnTo>
                    <a:pt x="1371" y="59702"/>
                  </a:lnTo>
                  <a:lnTo>
                    <a:pt x="1371" y="63500"/>
                  </a:lnTo>
                  <a:lnTo>
                    <a:pt x="7797" y="63500"/>
                  </a:lnTo>
                  <a:lnTo>
                    <a:pt x="7797" y="59702"/>
                  </a:lnTo>
                  <a:close/>
                </a:path>
                <a:path w="1115695" h="803910">
                  <a:moveTo>
                    <a:pt x="7810" y="50812"/>
                  </a:moveTo>
                  <a:lnTo>
                    <a:pt x="1397" y="50812"/>
                  </a:lnTo>
                  <a:lnTo>
                    <a:pt x="1371" y="59690"/>
                  </a:lnTo>
                  <a:lnTo>
                    <a:pt x="7797" y="59690"/>
                  </a:lnTo>
                  <a:lnTo>
                    <a:pt x="7810" y="50812"/>
                  </a:lnTo>
                  <a:close/>
                </a:path>
                <a:path w="1115695" h="803910">
                  <a:moveTo>
                    <a:pt x="7823" y="38112"/>
                  </a:moveTo>
                  <a:lnTo>
                    <a:pt x="1422" y="38112"/>
                  </a:lnTo>
                  <a:lnTo>
                    <a:pt x="1397" y="50800"/>
                  </a:lnTo>
                  <a:lnTo>
                    <a:pt x="7810" y="50800"/>
                  </a:lnTo>
                  <a:lnTo>
                    <a:pt x="7823" y="38112"/>
                  </a:lnTo>
                  <a:close/>
                </a:path>
                <a:path w="1115695" h="803910">
                  <a:moveTo>
                    <a:pt x="7823" y="33032"/>
                  </a:moveTo>
                  <a:lnTo>
                    <a:pt x="1435" y="33032"/>
                  </a:lnTo>
                  <a:lnTo>
                    <a:pt x="1422" y="38100"/>
                  </a:lnTo>
                  <a:lnTo>
                    <a:pt x="7823" y="38100"/>
                  </a:lnTo>
                  <a:lnTo>
                    <a:pt x="7823" y="33032"/>
                  </a:lnTo>
                  <a:close/>
                </a:path>
                <a:path w="1115695" h="803910">
                  <a:moveTo>
                    <a:pt x="7835" y="26682"/>
                  </a:moveTo>
                  <a:lnTo>
                    <a:pt x="1447" y="26682"/>
                  </a:lnTo>
                  <a:lnTo>
                    <a:pt x="1435" y="33020"/>
                  </a:lnTo>
                  <a:lnTo>
                    <a:pt x="7823" y="33020"/>
                  </a:lnTo>
                  <a:lnTo>
                    <a:pt x="7835" y="26682"/>
                  </a:lnTo>
                  <a:close/>
                </a:path>
                <a:path w="1115695" h="803910">
                  <a:moveTo>
                    <a:pt x="7848" y="13982"/>
                  </a:moveTo>
                  <a:lnTo>
                    <a:pt x="1473" y="13982"/>
                  </a:lnTo>
                  <a:lnTo>
                    <a:pt x="1447" y="26670"/>
                  </a:lnTo>
                  <a:lnTo>
                    <a:pt x="7835" y="26670"/>
                  </a:lnTo>
                  <a:lnTo>
                    <a:pt x="7848" y="13982"/>
                  </a:lnTo>
                  <a:close/>
                </a:path>
                <a:path w="1115695" h="803910">
                  <a:moveTo>
                    <a:pt x="556895" y="704850"/>
                  </a:moveTo>
                  <a:lnTo>
                    <a:pt x="7099" y="704850"/>
                  </a:lnTo>
                  <a:lnTo>
                    <a:pt x="7137" y="676910"/>
                  </a:lnTo>
                  <a:lnTo>
                    <a:pt x="63" y="676910"/>
                  </a:lnTo>
                  <a:lnTo>
                    <a:pt x="0" y="704850"/>
                  </a:lnTo>
                  <a:lnTo>
                    <a:pt x="0" y="706120"/>
                  </a:lnTo>
                  <a:lnTo>
                    <a:pt x="556895" y="706120"/>
                  </a:lnTo>
                  <a:lnTo>
                    <a:pt x="556895" y="704850"/>
                  </a:lnTo>
                  <a:close/>
                </a:path>
                <a:path w="1115695" h="803910">
                  <a:moveTo>
                    <a:pt x="1105966" y="802640"/>
                  </a:moveTo>
                  <a:lnTo>
                    <a:pt x="6997" y="802652"/>
                  </a:lnTo>
                  <a:lnTo>
                    <a:pt x="1105954" y="803910"/>
                  </a:lnTo>
                  <a:lnTo>
                    <a:pt x="1105966" y="802640"/>
                  </a:lnTo>
                  <a:close/>
                </a:path>
                <a:path w="1115695" h="803910">
                  <a:moveTo>
                    <a:pt x="1107046" y="172847"/>
                  </a:moveTo>
                  <a:lnTo>
                    <a:pt x="7670" y="172732"/>
                  </a:lnTo>
                  <a:lnTo>
                    <a:pt x="7670" y="166382"/>
                  </a:lnTo>
                  <a:lnTo>
                    <a:pt x="7683" y="161417"/>
                  </a:lnTo>
                  <a:lnTo>
                    <a:pt x="1155" y="161417"/>
                  </a:lnTo>
                  <a:lnTo>
                    <a:pt x="1155" y="166370"/>
                  </a:lnTo>
                  <a:lnTo>
                    <a:pt x="863" y="166370"/>
                  </a:lnTo>
                  <a:lnTo>
                    <a:pt x="863" y="298450"/>
                  </a:lnTo>
                  <a:lnTo>
                    <a:pt x="7670" y="298450"/>
                  </a:lnTo>
                  <a:lnTo>
                    <a:pt x="7670" y="172847"/>
                  </a:lnTo>
                  <a:lnTo>
                    <a:pt x="1107046" y="172847"/>
                  </a:lnTo>
                  <a:close/>
                </a:path>
                <a:path w="1115695" h="803910">
                  <a:moveTo>
                    <a:pt x="1107046" y="166497"/>
                  </a:moveTo>
                  <a:lnTo>
                    <a:pt x="7683" y="166382"/>
                  </a:lnTo>
                  <a:lnTo>
                    <a:pt x="1107046" y="166497"/>
                  </a:lnTo>
                  <a:close/>
                </a:path>
                <a:path w="1115695" h="803910">
                  <a:moveTo>
                    <a:pt x="1107046" y="161417"/>
                  </a:moveTo>
                  <a:lnTo>
                    <a:pt x="7683" y="161302"/>
                  </a:lnTo>
                  <a:lnTo>
                    <a:pt x="1107046" y="161417"/>
                  </a:lnTo>
                  <a:close/>
                </a:path>
                <a:path w="1115695" h="803910">
                  <a:moveTo>
                    <a:pt x="1107478" y="99187"/>
                  </a:moveTo>
                  <a:lnTo>
                    <a:pt x="7759" y="99072"/>
                  </a:lnTo>
                  <a:lnTo>
                    <a:pt x="1107478" y="99187"/>
                  </a:lnTo>
                  <a:close/>
                </a:path>
                <a:path w="1115695" h="803910">
                  <a:moveTo>
                    <a:pt x="1113993" y="613410"/>
                  </a:moveTo>
                  <a:lnTo>
                    <a:pt x="1106068" y="613410"/>
                  </a:lnTo>
                  <a:lnTo>
                    <a:pt x="1106068" y="643902"/>
                  </a:lnTo>
                  <a:lnTo>
                    <a:pt x="7264" y="643902"/>
                  </a:lnTo>
                  <a:lnTo>
                    <a:pt x="7264" y="496570"/>
                  </a:lnTo>
                  <a:lnTo>
                    <a:pt x="557339" y="496570"/>
                  </a:lnTo>
                  <a:lnTo>
                    <a:pt x="557339" y="495300"/>
                  </a:lnTo>
                  <a:lnTo>
                    <a:pt x="7340" y="495300"/>
                  </a:lnTo>
                  <a:lnTo>
                    <a:pt x="7340" y="477520"/>
                  </a:lnTo>
                  <a:lnTo>
                    <a:pt x="557390" y="477520"/>
                  </a:lnTo>
                  <a:lnTo>
                    <a:pt x="557390" y="476250"/>
                  </a:lnTo>
                  <a:lnTo>
                    <a:pt x="482" y="476250"/>
                  </a:lnTo>
                  <a:lnTo>
                    <a:pt x="482" y="477520"/>
                  </a:lnTo>
                  <a:lnTo>
                    <a:pt x="469" y="495300"/>
                  </a:lnTo>
                  <a:lnTo>
                    <a:pt x="444" y="496570"/>
                  </a:lnTo>
                  <a:lnTo>
                    <a:pt x="101" y="496570"/>
                  </a:lnTo>
                  <a:lnTo>
                    <a:pt x="101" y="675640"/>
                  </a:lnTo>
                  <a:lnTo>
                    <a:pt x="7264" y="675640"/>
                  </a:lnTo>
                  <a:lnTo>
                    <a:pt x="7264" y="643915"/>
                  </a:lnTo>
                  <a:lnTo>
                    <a:pt x="1106068" y="645160"/>
                  </a:lnTo>
                  <a:lnTo>
                    <a:pt x="1106068" y="675640"/>
                  </a:lnTo>
                  <a:lnTo>
                    <a:pt x="556958" y="675640"/>
                  </a:lnTo>
                  <a:lnTo>
                    <a:pt x="556958" y="676910"/>
                  </a:lnTo>
                  <a:lnTo>
                    <a:pt x="1106068" y="676910"/>
                  </a:lnTo>
                  <a:lnTo>
                    <a:pt x="1106068" y="732802"/>
                  </a:lnTo>
                  <a:lnTo>
                    <a:pt x="7073" y="732802"/>
                  </a:lnTo>
                  <a:lnTo>
                    <a:pt x="1106068" y="734060"/>
                  </a:lnTo>
                  <a:lnTo>
                    <a:pt x="1106068" y="751840"/>
                  </a:lnTo>
                  <a:lnTo>
                    <a:pt x="7048" y="751852"/>
                  </a:lnTo>
                  <a:lnTo>
                    <a:pt x="1106017" y="753110"/>
                  </a:lnTo>
                  <a:lnTo>
                    <a:pt x="1106017" y="802640"/>
                  </a:lnTo>
                  <a:lnTo>
                    <a:pt x="1113637" y="802640"/>
                  </a:lnTo>
                  <a:lnTo>
                    <a:pt x="1113993" y="802640"/>
                  </a:lnTo>
                  <a:lnTo>
                    <a:pt x="1113993" y="613410"/>
                  </a:lnTo>
                  <a:close/>
                </a:path>
                <a:path w="1115695" h="803910">
                  <a:moveTo>
                    <a:pt x="1114247" y="496570"/>
                  </a:moveTo>
                  <a:lnTo>
                    <a:pt x="1106627" y="496570"/>
                  </a:lnTo>
                  <a:lnTo>
                    <a:pt x="1106576" y="515620"/>
                  </a:lnTo>
                  <a:lnTo>
                    <a:pt x="7302" y="515620"/>
                  </a:lnTo>
                  <a:lnTo>
                    <a:pt x="7302" y="516890"/>
                  </a:lnTo>
                  <a:lnTo>
                    <a:pt x="1106576" y="516890"/>
                  </a:lnTo>
                  <a:lnTo>
                    <a:pt x="1106373" y="612140"/>
                  </a:lnTo>
                  <a:lnTo>
                    <a:pt x="1113993" y="612140"/>
                  </a:lnTo>
                  <a:lnTo>
                    <a:pt x="1114247" y="496570"/>
                  </a:lnTo>
                  <a:close/>
                </a:path>
                <a:path w="1115695" h="803910">
                  <a:moveTo>
                    <a:pt x="1115085" y="97917"/>
                  </a:moveTo>
                  <a:lnTo>
                    <a:pt x="1107478" y="97917"/>
                  </a:lnTo>
                  <a:lnTo>
                    <a:pt x="1107478" y="99187"/>
                  </a:lnTo>
                  <a:lnTo>
                    <a:pt x="1107465" y="106807"/>
                  </a:lnTo>
                  <a:lnTo>
                    <a:pt x="1107452" y="107950"/>
                  </a:lnTo>
                  <a:lnTo>
                    <a:pt x="7747" y="107950"/>
                  </a:lnTo>
                  <a:lnTo>
                    <a:pt x="7747" y="106692"/>
                  </a:lnTo>
                  <a:lnTo>
                    <a:pt x="7759" y="99187"/>
                  </a:lnTo>
                  <a:lnTo>
                    <a:pt x="1295" y="99187"/>
                  </a:lnTo>
                  <a:lnTo>
                    <a:pt x="1282" y="106680"/>
                  </a:lnTo>
                  <a:lnTo>
                    <a:pt x="1270" y="110490"/>
                  </a:lnTo>
                  <a:lnTo>
                    <a:pt x="1270" y="115570"/>
                  </a:lnTo>
                  <a:lnTo>
                    <a:pt x="1257" y="119380"/>
                  </a:lnTo>
                  <a:lnTo>
                    <a:pt x="1231" y="130810"/>
                  </a:lnTo>
                  <a:lnTo>
                    <a:pt x="1219" y="133350"/>
                  </a:lnTo>
                  <a:lnTo>
                    <a:pt x="1219" y="135890"/>
                  </a:lnTo>
                  <a:lnTo>
                    <a:pt x="1206" y="148590"/>
                  </a:lnTo>
                  <a:lnTo>
                    <a:pt x="1168" y="161290"/>
                  </a:lnTo>
                  <a:lnTo>
                    <a:pt x="7696" y="161290"/>
                  </a:lnTo>
                  <a:lnTo>
                    <a:pt x="7696" y="158877"/>
                  </a:lnTo>
                  <a:lnTo>
                    <a:pt x="1107046" y="158762"/>
                  </a:lnTo>
                  <a:lnTo>
                    <a:pt x="1107046" y="161417"/>
                  </a:lnTo>
                  <a:lnTo>
                    <a:pt x="1107046" y="166497"/>
                  </a:lnTo>
                  <a:lnTo>
                    <a:pt x="1107046" y="172847"/>
                  </a:lnTo>
                  <a:lnTo>
                    <a:pt x="1107046" y="298450"/>
                  </a:lnTo>
                  <a:lnTo>
                    <a:pt x="1115009" y="298450"/>
                  </a:lnTo>
                  <a:lnTo>
                    <a:pt x="1115009" y="133477"/>
                  </a:lnTo>
                  <a:lnTo>
                    <a:pt x="1107046" y="133477"/>
                  </a:lnTo>
                  <a:lnTo>
                    <a:pt x="1107046" y="146050"/>
                  </a:lnTo>
                  <a:lnTo>
                    <a:pt x="1107046" y="151257"/>
                  </a:lnTo>
                  <a:lnTo>
                    <a:pt x="1107046" y="158750"/>
                  </a:lnTo>
                  <a:lnTo>
                    <a:pt x="7696" y="158750"/>
                  </a:lnTo>
                  <a:lnTo>
                    <a:pt x="7696" y="151257"/>
                  </a:lnTo>
                  <a:lnTo>
                    <a:pt x="1107046" y="151257"/>
                  </a:lnTo>
                  <a:lnTo>
                    <a:pt x="7696" y="151142"/>
                  </a:lnTo>
                  <a:lnTo>
                    <a:pt x="7696" y="148590"/>
                  </a:lnTo>
                  <a:lnTo>
                    <a:pt x="7708" y="146177"/>
                  </a:lnTo>
                  <a:lnTo>
                    <a:pt x="1107046" y="146062"/>
                  </a:lnTo>
                  <a:lnTo>
                    <a:pt x="7708" y="146050"/>
                  </a:lnTo>
                  <a:lnTo>
                    <a:pt x="7708" y="135890"/>
                  </a:lnTo>
                  <a:lnTo>
                    <a:pt x="7721" y="133350"/>
                  </a:lnTo>
                  <a:lnTo>
                    <a:pt x="7721" y="130810"/>
                  </a:lnTo>
                  <a:lnTo>
                    <a:pt x="7734" y="119380"/>
                  </a:lnTo>
                  <a:lnTo>
                    <a:pt x="7734" y="115570"/>
                  </a:lnTo>
                  <a:lnTo>
                    <a:pt x="7747" y="110490"/>
                  </a:lnTo>
                  <a:lnTo>
                    <a:pt x="7747" y="108077"/>
                  </a:lnTo>
                  <a:lnTo>
                    <a:pt x="1107452" y="107962"/>
                  </a:lnTo>
                  <a:lnTo>
                    <a:pt x="1107452" y="110490"/>
                  </a:lnTo>
                  <a:lnTo>
                    <a:pt x="1107427" y="133350"/>
                  </a:lnTo>
                  <a:lnTo>
                    <a:pt x="1115034" y="133350"/>
                  </a:lnTo>
                  <a:lnTo>
                    <a:pt x="1115034" y="110617"/>
                  </a:lnTo>
                  <a:lnTo>
                    <a:pt x="1115072" y="106807"/>
                  </a:lnTo>
                  <a:lnTo>
                    <a:pt x="1115085" y="99187"/>
                  </a:lnTo>
                  <a:lnTo>
                    <a:pt x="1115085" y="97917"/>
                  </a:lnTo>
                  <a:close/>
                </a:path>
                <a:path w="1115695" h="803910">
                  <a:moveTo>
                    <a:pt x="1115148" y="72402"/>
                  </a:moveTo>
                  <a:lnTo>
                    <a:pt x="1107541" y="72402"/>
                  </a:lnTo>
                  <a:lnTo>
                    <a:pt x="1107478" y="97790"/>
                  </a:lnTo>
                  <a:lnTo>
                    <a:pt x="1115085" y="97790"/>
                  </a:lnTo>
                  <a:lnTo>
                    <a:pt x="1115148" y="72402"/>
                  </a:lnTo>
                  <a:close/>
                </a:path>
                <a:path w="1115695" h="803910">
                  <a:moveTo>
                    <a:pt x="1115161" y="63512"/>
                  </a:moveTo>
                  <a:lnTo>
                    <a:pt x="1107554" y="63512"/>
                  </a:lnTo>
                  <a:lnTo>
                    <a:pt x="1107541" y="72390"/>
                  </a:lnTo>
                  <a:lnTo>
                    <a:pt x="1115148" y="72390"/>
                  </a:lnTo>
                  <a:lnTo>
                    <a:pt x="1115161" y="63512"/>
                  </a:lnTo>
                  <a:close/>
                </a:path>
                <a:path w="1115695" h="803910">
                  <a:moveTo>
                    <a:pt x="1115174" y="59702"/>
                  </a:moveTo>
                  <a:lnTo>
                    <a:pt x="1107567" y="59702"/>
                  </a:lnTo>
                  <a:lnTo>
                    <a:pt x="1107554" y="63500"/>
                  </a:lnTo>
                  <a:lnTo>
                    <a:pt x="1115161" y="63500"/>
                  </a:lnTo>
                  <a:lnTo>
                    <a:pt x="1115174" y="59702"/>
                  </a:lnTo>
                  <a:close/>
                </a:path>
                <a:path w="1115695" h="803910">
                  <a:moveTo>
                    <a:pt x="1115187" y="50812"/>
                  </a:moveTo>
                  <a:lnTo>
                    <a:pt x="1107579" y="50812"/>
                  </a:lnTo>
                  <a:lnTo>
                    <a:pt x="1107567" y="59690"/>
                  </a:lnTo>
                  <a:lnTo>
                    <a:pt x="1115174" y="59690"/>
                  </a:lnTo>
                  <a:lnTo>
                    <a:pt x="1115187" y="50812"/>
                  </a:lnTo>
                  <a:close/>
                </a:path>
                <a:path w="1115695" h="803910">
                  <a:moveTo>
                    <a:pt x="1115225" y="38112"/>
                  </a:moveTo>
                  <a:lnTo>
                    <a:pt x="1107617" y="38112"/>
                  </a:lnTo>
                  <a:lnTo>
                    <a:pt x="1107579" y="50800"/>
                  </a:lnTo>
                  <a:lnTo>
                    <a:pt x="1115187" y="50800"/>
                  </a:lnTo>
                  <a:lnTo>
                    <a:pt x="1115225" y="38112"/>
                  </a:lnTo>
                  <a:close/>
                </a:path>
                <a:path w="1115695" h="803910">
                  <a:moveTo>
                    <a:pt x="1115225" y="33032"/>
                  </a:moveTo>
                  <a:lnTo>
                    <a:pt x="1107617" y="33032"/>
                  </a:lnTo>
                  <a:lnTo>
                    <a:pt x="1107617" y="38100"/>
                  </a:lnTo>
                  <a:lnTo>
                    <a:pt x="1115225" y="38100"/>
                  </a:lnTo>
                  <a:lnTo>
                    <a:pt x="1115225" y="33032"/>
                  </a:lnTo>
                  <a:close/>
                </a:path>
                <a:path w="1115695" h="803910">
                  <a:moveTo>
                    <a:pt x="1115237" y="26682"/>
                  </a:moveTo>
                  <a:lnTo>
                    <a:pt x="1107630" y="26682"/>
                  </a:lnTo>
                  <a:lnTo>
                    <a:pt x="1107617" y="33020"/>
                  </a:lnTo>
                  <a:lnTo>
                    <a:pt x="1115225" y="33020"/>
                  </a:lnTo>
                  <a:lnTo>
                    <a:pt x="1115237" y="26682"/>
                  </a:lnTo>
                  <a:close/>
                </a:path>
                <a:path w="1115695" h="803910">
                  <a:moveTo>
                    <a:pt x="1115275" y="13982"/>
                  </a:moveTo>
                  <a:lnTo>
                    <a:pt x="1107668" y="13982"/>
                  </a:lnTo>
                  <a:lnTo>
                    <a:pt x="1107630" y="26670"/>
                  </a:lnTo>
                  <a:lnTo>
                    <a:pt x="1115237" y="26670"/>
                  </a:lnTo>
                  <a:lnTo>
                    <a:pt x="1115275" y="13982"/>
                  </a:lnTo>
                  <a:close/>
                </a:path>
                <a:path w="1115695" h="803910">
                  <a:moveTo>
                    <a:pt x="1115288" y="2540"/>
                  </a:moveTo>
                  <a:lnTo>
                    <a:pt x="836841" y="2540"/>
                  </a:lnTo>
                  <a:lnTo>
                    <a:pt x="836841" y="1270"/>
                  </a:lnTo>
                  <a:lnTo>
                    <a:pt x="558393" y="1270"/>
                  </a:lnTo>
                  <a:lnTo>
                    <a:pt x="1511" y="0"/>
                  </a:lnTo>
                  <a:lnTo>
                    <a:pt x="1498" y="1270"/>
                  </a:lnTo>
                  <a:lnTo>
                    <a:pt x="1498" y="2540"/>
                  </a:lnTo>
                  <a:lnTo>
                    <a:pt x="1498" y="7620"/>
                  </a:lnTo>
                  <a:lnTo>
                    <a:pt x="1485" y="13970"/>
                  </a:lnTo>
                  <a:lnTo>
                    <a:pt x="7848" y="13970"/>
                  </a:lnTo>
                  <a:lnTo>
                    <a:pt x="7848" y="7620"/>
                  </a:lnTo>
                  <a:lnTo>
                    <a:pt x="557771" y="7620"/>
                  </a:lnTo>
                  <a:lnTo>
                    <a:pt x="557771" y="8890"/>
                  </a:lnTo>
                  <a:lnTo>
                    <a:pt x="1107668" y="8890"/>
                  </a:lnTo>
                  <a:lnTo>
                    <a:pt x="1107668" y="13970"/>
                  </a:lnTo>
                  <a:lnTo>
                    <a:pt x="1115275" y="13970"/>
                  </a:lnTo>
                  <a:lnTo>
                    <a:pt x="1115275" y="8890"/>
                  </a:lnTo>
                  <a:lnTo>
                    <a:pt x="1115288" y="7620"/>
                  </a:lnTo>
                  <a:lnTo>
                    <a:pt x="1115288" y="2540"/>
                  </a:lnTo>
                  <a:close/>
                </a:path>
              </a:pathLst>
            </a:custGeom>
            <a:solidFill>
              <a:srgbClr val="8549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3670300" y="5329046"/>
              <a:ext cx="1116330" cy="1057910"/>
            </a:xfrm>
            <a:custGeom>
              <a:avLst/>
              <a:gdLst/>
              <a:ahLst/>
              <a:cxnLst/>
              <a:rect l="l" t="t" r="r" b="b"/>
              <a:pathLst>
                <a:path w="1116329" h="1057910">
                  <a:moveTo>
                    <a:pt x="8115" y="572643"/>
                  </a:moveTo>
                  <a:lnTo>
                    <a:pt x="355" y="572643"/>
                  </a:lnTo>
                  <a:lnTo>
                    <a:pt x="355" y="885075"/>
                  </a:lnTo>
                  <a:lnTo>
                    <a:pt x="8115" y="885075"/>
                  </a:lnTo>
                  <a:lnTo>
                    <a:pt x="8115" y="572643"/>
                  </a:lnTo>
                  <a:close/>
                </a:path>
                <a:path w="1116329" h="1057910">
                  <a:moveTo>
                    <a:pt x="8496" y="215773"/>
                  </a:moveTo>
                  <a:lnTo>
                    <a:pt x="1752" y="215773"/>
                  </a:lnTo>
                  <a:lnTo>
                    <a:pt x="1752" y="250063"/>
                  </a:lnTo>
                  <a:lnTo>
                    <a:pt x="8496" y="250063"/>
                  </a:lnTo>
                  <a:lnTo>
                    <a:pt x="8496" y="215773"/>
                  </a:lnTo>
                  <a:close/>
                </a:path>
                <a:path w="1116329" h="1057910">
                  <a:moveTo>
                    <a:pt x="8521" y="205613"/>
                  </a:moveTo>
                  <a:lnTo>
                    <a:pt x="1816" y="205613"/>
                  </a:lnTo>
                  <a:lnTo>
                    <a:pt x="1790" y="214503"/>
                  </a:lnTo>
                  <a:lnTo>
                    <a:pt x="8521" y="214503"/>
                  </a:lnTo>
                  <a:lnTo>
                    <a:pt x="8521" y="205613"/>
                  </a:lnTo>
                  <a:close/>
                </a:path>
                <a:path w="1116329" h="1057910">
                  <a:moveTo>
                    <a:pt x="558279" y="194183"/>
                  </a:moveTo>
                  <a:lnTo>
                    <a:pt x="8547" y="194183"/>
                  </a:lnTo>
                  <a:lnTo>
                    <a:pt x="8547" y="172605"/>
                  </a:lnTo>
                  <a:lnTo>
                    <a:pt x="8572" y="166243"/>
                  </a:lnTo>
                  <a:lnTo>
                    <a:pt x="1892" y="166243"/>
                  </a:lnTo>
                  <a:lnTo>
                    <a:pt x="1879" y="172593"/>
                  </a:lnTo>
                  <a:lnTo>
                    <a:pt x="1854" y="194183"/>
                  </a:lnTo>
                  <a:lnTo>
                    <a:pt x="1828" y="195453"/>
                  </a:lnTo>
                  <a:lnTo>
                    <a:pt x="1816" y="204343"/>
                  </a:lnTo>
                  <a:lnTo>
                    <a:pt x="8534" y="204343"/>
                  </a:lnTo>
                  <a:lnTo>
                    <a:pt x="8534" y="195453"/>
                  </a:lnTo>
                  <a:lnTo>
                    <a:pt x="558279" y="195453"/>
                  </a:lnTo>
                  <a:lnTo>
                    <a:pt x="558279" y="194183"/>
                  </a:lnTo>
                  <a:close/>
                </a:path>
                <a:path w="1116329" h="1057910">
                  <a:moveTo>
                    <a:pt x="558419" y="342773"/>
                  </a:moveTo>
                  <a:lnTo>
                    <a:pt x="8382" y="342773"/>
                  </a:lnTo>
                  <a:lnTo>
                    <a:pt x="8420" y="307213"/>
                  </a:lnTo>
                  <a:lnTo>
                    <a:pt x="1600" y="307213"/>
                  </a:lnTo>
                  <a:lnTo>
                    <a:pt x="1600" y="305955"/>
                  </a:lnTo>
                  <a:lnTo>
                    <a:pt x="8420" y="305955"/>
                  </a:lnTo>
                  <a:lnTo>
                    <a:pt x="8458" y="288163"/>
                  </a:lnTo>
                  <a:lnTo>
                    <a:pt x="8458" y="256413"/>
                  </a:lnTo>
                  <a:lnTo>
                    <a:pt x="558177" y="256413"/>
                  </a:lnTo>
                  <a:lnTo>
                    <a:pt x="558177" y="255143"/>
                  </a:lnTo>
                  <a:lnTo>
                    <a:pt x="8470" y="255143"/>
                  </a:lnTo>
                  <a:lnTo>
                    <a:pt x="8470" y="251333"/>
                  </a:lnTo>
                  <a:lnTo>
                    <a:pt x="1714" y="251333"/>
                  </a:lnTo>
                  <a:lnTo>
                    <a:pt x="1714" y="255143"/>
                  </a:lnTo>
                  <a:lnTo>
                    <a:pt x="1701" y="256413"/>
                  </a:lnTo>
                  <a:lnTo>
                    <a:pt x="1600" y="305943"/>
                  </a:lnTo>
                  <a:lnTo>
                    <a:pt x="1587" y="307213"/>
                  </a:lnTo>
                  <a:lnTo>
                    <a:pt x="1511" y="342773"/>
                  </a:lnTo>
                  <a:lnTo>
                    <a:pt x="1511" y="344043"/>
                  </a:lnTo>
                  <a:lnTo>
                    <a:pt x="558419" y="344043"/>
                  </a:lnTo>
                  <a:lnTo>
                    <a:pt x="558419" y="342773"/>
                  </a:lnTo>
                  <a:close/>
                </a:path>
                <a:path w="1116329" h="1057910">
                  <a:moveTo>
                    <a:pt x="1107655" y="307213"/>
                  </a:moveTo>
                  <a:lnTo>
                    <a:pt x="8420" y="305955"/>
                  </a:lnTo>
                  <a:lnTo>
                    <a:pt x="8420" y="307213"/>
                  </a:lnTo>
                  <a:lnTo>
                    <a:pt x="1107655" y="307213"/>
                  </a:lnTo>
                  <a:close/>
                </a:path>
                <a:path w="1116329" h="1057910">
                  <a:moveTo>
                    <a:pt x="1107655" y="205613"/>
                  </a:moveTo>
                  <a:lnTo>
                    <a:pt x="8521" y="204355"/>
                  </a:lnTo>
                  <a:lnTo>
                    <a:pt x="8521" y="205613"/>
                  </a:lnTo>
                  <a:lnTo>
                    <a:pt x="1107655" y="205613"/>
                  </a:lnTo>
                  <a:close/>
                </a:path>
                <a:path w="1116329" h="1057910">
                  <a:moveTo>
                    <a:pt x="1113790" y="1056513"/>
                  </a:moveTo>
                  <a:lnTo>
                    <a:pt x="0" y="1056513"/>
                  </a:lnTo>
                  <a:lnTo>
                    <a:pt x="1113790" y="1057795"/>
                  </a:lnTo>
                  <a:lnTo>
                    <a:pt x="1113790" y="1056513"/>
                  </a:lnTo>
                  <a:close/>
                </a:path>
                <a:path w="1116329" h="1057910">
                  <a:moveTo>
                    <a:pt x="1113790" y="1051433"/>
                  </a:moveTo>
                  <a:lnTo>
                    <a:pt x="831519" y="1051433"/>
                  </a:lnTo>
                  <a:lnTo>
                    <a:pt x="831519" y="1050163"/>
                  </a:lnTo>
                  <a:lnTo>
                    <a:pt x="0" y="1050163"/>
                  </a:lnTo>
                  <a:lnTo>
                    <a:pt x="0" y="1051433"/>
                  </a:lnTo>
                  <a:lnTo>
                    <a:pt x="0" y="1055243"/>
                  </a:lnTo>
                  <a:lnTo>
                    <a:pt x="1113790" y="1055243"/>
                  </a:lnTo>
                  <a:lnTo>
                    <a:pt x="1113790" y="1051433"/>
                  </a:lnTo>
                  <a:close/>
                </a:path>
                <a:path w="1116329" h="1057910">
                  <a:moveTo>
                    <a:pt x="1114615" y="670433"/>
                  </a:moveTo>
                  <a:lnTo>
                    <a:pt x="1106525" y="670433"/>
                  </a:lnTo>
                  <a:lnTo>
                    <a:pt x="1106525" y="885075"/>
                  </a:lnTo>
                  <a:lnTo>
                    <a:pt x="1114615" y="885075"/>
                  </a:lnTo>
                  <a:lnTo>
                    <a:pt x="1114615" y="670433"/>
                  </a:lnTo>
                  <a:close/>
                </a:path>
                <a:path w="1116329" h="1057910">
                  <a:moveTo>
                    <a:pt x="1116037" y="0"/>
                  </a:moveTo>
                  <a:lnTo>
                    <a:pt x="1107655" y="0"/>
                  </a:lnTo>
                  <a:lnTo>
                    <a:pt x="1107655" y="205613"/>
                  </a:lnTo>
                  <a:lnTo>
                    <a:pt x="1107655" y="214503"/>
                  </a:lnTo>
                  <a:lnTo>
                    <a:pt x="8521" y="214503"/>
                  </a:lnTo>
                  <a:lnTo>
                    <a:pt x="8509" y="215773"/>
                  </a:lnTo>
                  <a:lnTo>
                    <a:pt x="1107655" y="214515"/>
                  </a:lnTo>
                  <a:lnTo>
                    <a:pt x="1107655" y="286918"/>
                  </a:lnTo>
                  <a:lnTo>
                    <a:pt x="8458" y="288163"/>
                  </a:lnTo>
                  <a:lnTo>
                    <a:pt x="1107655" y="288163"/>
                  </a:lnTo>
                  <a:lnTo>
                    <a:pt x="1107655" y="307213"/>
                  </a:lnTo>
                  <a:lnTo>
                    <a:pt x="1107655" y="478663"/>
                  </a:lnTo>
                  <a:lnTo>
                    <a:pt x="1116037" y="478663"/>
                  </a:lnTo>
                  <a:lnTo>
                    <a:pt x="1116037" y="0"/>
                  </a:lnTo>
                  <a:close/>
                </a:path>
              </a:pathLst>
            </a:custGeom>
            <a:solidFill>
              <a:srgbClr val="8549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4780463" y="6215380"/>
              <a:ext cx="0" cy="165100"/>
            </a:xfrm>
            <a:custGeom>
              <a:avLst/>
              <a:gdLst/>
              <a:ahLst/>
              <a:cxnLst/>
              <a:rect l="l" t="t" r="r" b="b"/>
              <a:pathLst>
                <a:path h="165100">
                  <a:moveTo>
                    <a:pt x="0" y="0"/>
                  </a:moveTo>
                  <a:lnTo>
                    <a:pt x="0" y="165100"/>
                  </a:lnTo>
                </a:path>
              </a:pathLst>
            </a:custGeom>
            <a:ln w="7642">
              <a:solidFill>
                <a:srgbClr val="854987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3674206" y="6215380"/>
              <a:ext cx="0" cy="162560"/>
            </a:xfrm>
            <a:custGeom>
              <a:avLst/>
              <a:gdLst/>
              <a:ahLst/>
              <a:cxnLst/>
              <a:rect l="l" t="t" r="r" b="b"/>
              <a:pathLst>
                <a:path h="162560">
                  <a:moveTo>
                    <a:pt x="0" y="0"/>
                  </a:moveTo>
                  <a:lnTo>
                    <a:pt x="0" y="162560"/>
                  </a:lnTo>
                </a:path>
              </a:pathLst>
            </a:custGeom>
            <a:ln w="7542">
              <a:solidFill>
                <a:srgbClr val="854987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3677920" y="5203189"/>
              <a:ext cx="1101090" cy="1177925"/>
            </a:xfrm>
            <a:custGeom>
              <a:avLst/>
              <a:gdLst/>
              <a:ahLst/>
              <a:cxnLst/>
              <a:rect l="l" t="t" r="r" b="b"/>
              <a:pathLst>
                <a:path w="1101089" h="1177925">
                  <a:moveTo>
                    <a:pt x="8890" y="6362"/>
                  </a:moveTo>
                  <a:lnTo>
                    <a:pt x="1257" y="6362"/>
                  </a:lnTo>
                  <a:lnTo>
                    <a:pt x="1244" y="19050"/>
                  </a:lnTo>
                  <a:lnTo>
                    <a:pt x="8851" y="19050"/>
                  </a:lnTo>
                  <a:lnTo>
                    <a:pt x="8890" y="6362"/>
                  </a:lnTo>
                  <a:close/>
                </a:path>
                <a:path w="1101089" h="1177925">
                  <a:moveTo>
                    <a:pt x="1098550" y="1176020"/>
                  </a:moveTo>
                  <a:lnTo>
                    <a:pt x="549262" y="1176020"/>
                  </a:lnTo>
                  <a:lnTo>
                    <a:pt x="1098550" y="1177302"/>
                  </a:lnTo>
                  <a:lnTo>
                    <a:pt x="1098550" y="1176020"/>
                  </a:lnTo>
                  <a:close/>
                </a:path>
                <a:path w="1101089" h="1177925">
                  <a:moveTo>
                    <a:pt x="1098550" y="1169670"/>
                  </a:moveTo>
                  <a:lnTo>
                    <a:pt x="820737" y="1169670"/>
                  </a:lnTo>
                  <a:lnTo>
                    <a:pt x="820737" y="1168400"/>
                  </a:lnTo>
                  <a:lnTo>
                    <a:pt x="0" y="1168400"/>
                  </a:lnTo>
                  <a:lnTo>
                    <a:pt x="0" y="1169670"/>
                  </a:lnTo>
                  <a:lnTo>
                    <a:pt x="0" y="1174750"/>
                  </a:lnTo>
                  <a:lnTo>
                    <a:pt x="1098550" y="1174750"/>
                  </a:lnTo>
                  <a:lnTo>
                    <a:pt x="1098550" y="1169670"/>
                  </a:lnTo>
                  <a:close/>
                </a:path>
                <a:path w="1101089" h="1177925">
                  <a:moveTo>
                    <a:pt x="1101026" y="25412"/>
                  </a:moveTo>
                  <a:lnTo>
                    <a:pt x="1092365" y="25412"/>
                  </a:lnTo>
                  <a:lnTo>
                    <a:pt x="1092365" y="138430"/>
                  </a:lnTo>
                  <a:lnTo>
                    <a:pt x="1092365" y="138442"/>
                  </a:lnTo>
                  <a:lnTo>
                    <a:pt x="1092365" y="309880"/>
                  </a:lnTo>
                  <a:lnTo>
                    <a:pt x="8851" y="309880"/>
                  </a:lnTo>
                  <a:lnTo>
                    <a:pt x="8851" y="292100"/>
                  </a:lnTo>
                  <a:lnTo>
                    <a:pt x="1092365" y="292100"/>
                  </a:lnTo>
                  <a:lnTo>
                    <a:pt x="8851" y="290842"/>
                  </a:lnTo>
                  <a:lnTo>
                    <a:pt x="8851" y="267970"/>
                  </a:lnTo>
                  <a:lnTo>
                    <a:pt x="1092365" y="267970"/>
                  </a:lnTo>
                  <a:lnTo>
                    <a:pt x="8851" y="266725"/>
                  </a:lnTo>
                  <a:lnTo>
                    <a:pt x="8851" y="260350"/>
                  </a:lnTo>
                  <a:lnTo>
                    <a:pt x="1092365" y="260350"/>
                  </a:lnTo>
                  <a:lnTo>
                    <a:pt x="8851" y="259092"/>
                  </a:lnTo>
                  <a:lnTo>
                    <a:pt x="8851" y="248920"/>
                  </a:lnTo>
                  <a:lnTo>
                    <a:pt x="550773" y="248920"/>
                  </a:lnTo>
                  <a:lnTo>
                    <a:pt x="550773" y="247650"/>
                  </a:lnTo>
                  <a:lnTo>
                    <a:pt x="8851" y="247650"/>
                  </a:lnTo>
                  <a:lnTo>
                    <a:pt x="8851" y="241300"/>
                  </a:lnTo>
                  <a:lnTo>
                    <a:pt x="1092365" y="241300"/>
                  </a:lnTo>
                  <a:lnTo>
                    <a:pt x="8851" y="240042"/>
                  </a:lnTo>
                  <a:lnTo>
                    <a:pt x="8851" y="226060"/>
                  </a:lnTo>
                  <a:lnTo>
                    <a:pt x="1092365" y="226060"/>
                  </a:lnTo>
                  <a:lnTo>
                    <a:pt x="8851" y="224815"/>
                  </a:lnTo>
                  <a:lnTo>
                    <a:pt x="8851" y="209550"/>
                  </a:lnTo>
                  <a:lnTo>
                    <a:pt x="1092365" y="208292"/>
                  </a:lnTo>
                  <a:lnTo>
                    <a:pt x="8851" y="208280"/>
                  </a:lnTo>
                  <a:lnTo>
                    <a:pt x="8851" y="204470"/>
                  </a:lnTo>
                  <a:lnTo>
                    <a:pt x="1092365" y="204470"/>
                  </a:lnTo>
                  <a:lnTo>
                    <a:pt x="8851" y="203225"/>
                  </a:lnTo>
                  <a:lnTo>
                    <a:pt x="8851" y="190500"/>
                  </a:lnTo>
                  <a:lnTo>
                    <a:pt x="1092365" y="189242"/>
                  </a:lnTo>
                  <a:lnTo>
                    <a:pt x="8851" y="189230"/>
                  </a:lnTo>
                  <a:lnTo>
                    <a:pt x="8851" y="187960"/>
                  </a:lnTo>
                  <a:lnTo>
                    <a:pt x="1092365" y="187960"/>
                  </a:lnTo>
                  <a:lnTo>
                    <a:pt x="8851" y="186715"/>
                  </a:lnTo>
                  <a:lnTo>
                    <a:pt x="8851" y="166370"/>
                  </a:lnTo>
                  <a:lnTo>
                    <a:pt x="1092365" y="166370"/>
                  </a:lnTo>
                  <a:lnTo>
                    <a:pt x="8851" y="165125"/>
                  </a:lnTo>
                  <a:lnTo>
                    <a:pt x="8851" y="152400"/>
                  </a:lnTo>
                  <a:lnTo>
                    <a:pt x="1092365" y="151142"/>
                  </a:lnTo>
                  <a:lnTo>
                    <a:pt x="8851" y="151130"/>
                  </a:lnTo>
                  <a:lnTo>
                    <a:pt x="8851" y="144780"/>
                  </a:lnTo>
                  <a:lnTo>
                    <a:pt x="1092365" y="144780"/>
                  </a:lnTo>
                  <a:lnTo>
                    <a:pt x="8851" y="143535"/>
                  </a:lnTo>
                  <a:lnTo>
                    <a:pt x="8851" y="142240"/>
                  </a:lnTo>
                  <a:lnTo>
                    <a:pt x="1092365" y="140982"/>
                  </a:lnTo>
                  <a:lnTo>
                    <a:pt x="8851" y="140970"/>
                  </a:lnTo>
                  <a:lnTo>
                    <a:pt x="8851" y="139700"/>
                  </a:lnTo>
                  <a:lnTo>
                    <a:pt x="1092365" y="138442"/>
                  </a:lnTo>
                  <a:lnTo>
                    <a:pt x="8851" y="138430"/>
                  </a:lnTo>
                  <a:lnTo>
                    <a:pt x="8851" y="19062"/>
                  </a:lnTo>
                  <a:lnTo>
                    <a:pt x="165" y="19062"/>
                  </a:lnTo>
                  <a:lnTo>
                    <a:pt x="165" y="1010932"/>
                  </a:lnTo>
                  <a:lnTo>
                    <a:pt x="8851" y="1010932"/>
                  </a:lnTo>
                  <a:lnTo>
                    <a:pt x="8851" y="382270"/>
                  </a:lnTo>
                  <a:lnTo>
                    <a:pt x="1092365" y="382270"/>
                  </a:lnTo>
                  <a:lnTo>
                    <a:pt x="8851" y="381025"/>
                  </a:lnTo>
                  <a:lnTo>
                    <a:pt x="8851" y="351790"/>
                  </a:lnTo>
                  <a:lnTo>
                    <a:pt x="1092365" y="351790"/>
                  </a:lnTo>
                  <a:lnTo>
                    <a:pt x="8851" y="350545"/>
                  </a:lnTo>
                  <a:lnTo>
                    <a:pt x="8851" y="326390"/>
                  </a:lnTo>
                  <a:lnTo>
                    <a:pt x="1092365" y="326390"/>
                  </a:lnTo>
                  <a:lnTo>
                    <a:pt x="8851" y="325145"/>
                  </a:lnTo>
                  <a:lnTo>
                    <a:pt x="8851" y="321310"/>
                  </a:lnTo>
                  <a:lnTo>
                    <a:pt x="1092365" y="321310"/>
                  </a:lnTo>
                  <a:lnTo>
                    <a:pt x="8851" y="320065"/>
                  </a:lnTo>
                  <a:lnTo>
                    <a:pt x="8851" y="316230"/>
                  </a:lnTo>
                  <a:lnTo>
                    <a:pt x="1092365" y="316230"/>
                  </a:lnTo>
                  <a:lnTo>
                    <a:pt x="8851" y="314985"/>
                  </a:lnTo>
                  <a:lnTo>
                    <a:pt x="8851" y="311150"/>
                  </a:lnTo>
                  <a:lnTo>
                    <a:pt x="1092365" y="309892"/>
                  </a:lnTo>
                  <a:lnTo>
                    <a:pt x="1092365" y="316230"/>
                  </a:lnTo>
                  <a:lnTo>
                    <a:pt x="1092365" y="321310"/>
                  </a:lnTo>
                  <a:lnTo>
                    <a:pt x="1092365" y="326390"/>
                  </a:lnTo>
                  <a:lnTo>
                    <a:pt x="1092365" y="351790"/>
                  </a:lnTo>
                  <a:lnTo>
                    <a:pt x="1092365" y="382270"/>
                  </a:lnTo>
                  <a:lnTo>
                    <a:pt x="1092365" y="431800"/>
                  </a:lnTo>
                  <a:lnTo>
                    <a:pt x="550481" y="431800"/>
                  </a:lnTo>
                  <a:lnTo>
                    <a:pt x="550481" y="433070"/>
                  </a:lnTo>
                  <a:lnTo>
                    <a:pt x="1092365" y="433070"/>
                  </a:lnTo>
                  <a:lnTo>
                    <a:pt x="1092365" y="1010932"/>
                  </a:lnTo>
                  <a:lnTo>
                    <a:pt x="1101026" y="1010932"/>
                  </a:lnTo>
                  <a:lnTo>
                    <a:pt x="1101026" y="25412"/>
                  </a:lnTo>
                  <a:close/>
                </a:path>
                <a:path w="1101089" h="1177925">
                  <a:moveTo>
                    <a:pt x="1101039" y="19062"/>
                  </a:moveTo>
                  <a:lnTo>
                    <a:pt x="1093457" y="19062"/>
                  </a:lnTo>
                  <a:lnTo>
                    <a:pt x="1093444" y="25400"/>
                  </a:lnTo>
                  <a:lnTo>
                    <a:pt x="1101026" y="25400"/>
                  </a:lnTo>
                  <a:lnTo>
                    <a:pt x="1101039" y="19062"/>
                  </a:lnTo>
                  <a:close/>
                </a:path>
                <a:path w="1101089" h="1177925">
                  <a:moveTo>
                    <a:pt x="1101090" y="1282"/>
                  </a:moveTo>
                  <a:lnTo>
                    <a:pt x="1270" y="0"/>
                  </a:lnTo>
                  <a:lnTo>
                    <a:pt x="1257" y="6350"/>
                  </a:lnTo>
                  <a:lnTo>
                    <a:pt x="551167" y="6350"/>
                  </a:lnTo>
                  <a:lnTo>
                    <a:pt x="551167" y="8890"/>
                  </a:lnTo>
                  <a:lnTo>
                    <a:pt x="1093457" y="8890"/>
                  </a:lnTo>
                  <a:lnTo>
                    <a:pt x="1093457" y="19050"/>
                  </a:lnTo>
                  <a:lnTo>
                    <a:pt x="1101051" y="19050"/>
                  </a:lnTo>
                  <a:lnTo>
                    <a:pt x="1101051" y="8890"/>
                  </a:lnTo>
                  <a:lnTo>
                    <a:pt x="1101064" y="6350"/>
                  </a:lnTo>
                  <a:lnTo>
                    <a:pt x="1101090" y="1282"/>
                  </a:lnTo>
                  <a:close/>
                </a:path>
              </a:pathLst>
            </a:custGeom>
            <a:solidFill>
              <a:srgbClr val="864A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4773473" y="6215380"/>
              <a:ext cx="0" cy="157480"/>
            </a:xfrm>
            <a:custGeom>
              <a:avLst/>
              <a:gdLst/>
              <a:ahLst/>
              <a:cxnLst/>
              <a:rect l="l" t="t" r="r" b="b"/>
              <a:pathLst>
                <a:path h="157479">
                  <a:moveTo>
                    <a:pt x="0" y="0"/>
                  </a:moveTo>
                  <a:lnTo>
                    <a:pt x="0" y="157480"/>
                  </a:lnTo>
                </a:path>
              </a:pathLst>
            </a:custGeom>
            <a:ln w="6439">
              <a:solidFill>
                <a:srgbClr val="864A88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3681268" y="6215380"/>
              <a:ext cx="0" cy="154940"/>
            </a:xfrm>
            <a:custGeom>
              <a:avLst/>
              <a:gdLst/>
              <a:ahLst/>
              <a:cxnLst/>
              <a:rect l="l" t="t" r="r" b="b"/>
              <a:pathLst>
                <a:path h="154939">
                  <a:moveTo>
                    <a:pt x="0" y="0"/>
                  </a:moveTo>
                  <a:lnTo>
                    <a:pt x="0" y="154940"/>
                  </a:lnTo>
                </a:path>
              </a:pathLst>
            </a:custGeom>
            <a:ln w="6449">
              <a:solidFill>
                <a:srgbClr val="864A88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3684270" y="5209540"/>
              <a:ext cx="1087120" cy="1163320"/>
            </a:xfrm>
            <a:custGeom>
              <a:avLst/>
              <a:gdLst/>
              <a:ahLst/>
              <a:cxnLst/>
              <a:rect l="l" t="t" r="r" b="b"/>
              <a:pathLst>
                <a:path w="1087120" h="1163320">
                  <a:moveTo>
                    <a:pt x="2540" y="0"/>
                  </a:moveTo>
                  <a:lnTo>
                    <a:pt x="2526" y="6349"/>
                  </a:lnTo>
                  <a:lnTo>
                    <a:pt x="1087115" y="6349"/>
                  </a:lnTo>
                  <a:lnTo>
                    <a:pt x="1087120" y="2539"/>
                  </a:lnTo>
                  <a:lnTo>
                    <a:pt x="2540" y="0"/>
                  </a:lnTo>
                  <a:close/>
                </a:path>
                <a:path w="1087120" h="1163320">
                  <a:moveTo>
                    <a:pt x="1087115" y="6349"/>
                  </a:moveTo>
                  <a:lnTo>
                    <a:pt x="2526" y="6349"/>
                  </a:lnTo>
                  <a:lnTo>
                    <a:pt x="2512" y="12699"/>
                  </a:lnTo>
                  <a:lnTo>
                    <a:pt x="10148" y="12699"/>
                  </a:lnTo>
                  <a:lnTo>
                    <a:pt x="10160" y="7619"/>
                  </a:lnTo>
                  <a:lnTo>
                    <a:pt x="1087114" y="7619"/>
                  </a:lnTo>
                  <a:lnTo>
                    <a:pt x="1087115" y="6349"/>
                  </a:lnTo>
                  <a:close/>
                </a:path>
                <a:path w="1087120" h="1163320">
                  <a:moveTo>
                    <a:pt x="1087114" y="7619"/>
                  </a:moveTo>
                  <a:lnTo>
                    <a:pt x="10160" y="7619"/>
                  </a:lnTo>
                  <a:lnTo>
                    <a:pt x="1080770" y="10159"/>
                  </a:lnTo>
                  <a:lnTo>
                    <a:pt x="1080764" y="12699"/>
                  </a:lnTo>
                  <a:lnTo>
                    <a:pt x="1087108" y="12699"/>
                  </a:lnTo>
                  <a:lnTo>
                    <a:pt x="1087114" y="7619"/>
                  </a:lnTo>
                  <a:close/>
                </a:path>
                <a:path w="1087120" h="1163320">
                  <a:moveTo>
                    <a:pt x="10148" y="12699"/>
                  </a:moveTo>
                  <a:lnTo>
                    <a:pt x="2512" y="12699"/>
                  </a:lnTo>
                  <a:lnTo>
                    <a:pt x="2467" y="33019"/>
                  </a:lnTo>
                  <a:lnTo>
                    <a:pt x="10103" y="33019"/>
                  </a:lnTo>
                  <a:lnTo>
                    <a:pt x="10148" y="12699"/>
                  </a:lnTo>
                  <a:close/>
                </a:path>
                <a:path w="1087120" h="1163320">
                  <a:moveTo>
                    <a:pt x="1087108" y="12699"/>
                  </a:moveTo>
                  <a:lnTo>
                    <a:pt x="1080764" y="12699"/>
                  </a:lnTo>
                  <a:lnTo>
                    <a:pt x="1080719" y="33019"/>
                  </a:lnTo>
                  <a:lnTo>
                    <a:pt x="1087086" y="33019"/>
                  </a:lnTo>
                  <a:lnTo>
                    <a:pt x="1087108" y="12699"/>
                  </a:lnTo>
                  <a:close/>
                </a:path>
                <a:path w="1087120" h="1163320">
                  <a:moveTo>
                    <a:pt x="10103" y="33019"/>
                  </a:moveTo>
                  <a:lnTo>
                    <a:pt x="2467" y="33019"/>
                  </a:lnTo>
                  <a:lnTo>
                    <a:pt x="2439" y="45719"/>
                  </a:lnTo>
                  <a:lnTo>
                    <a:pt x="10075" y="45719"/>
                  </a:lnTo>
                  <a:lnTo>
                    <a:pt x="10103" y="33019"/>
                  </a:lnTo>
                  <a:close/>
                </a:path>
                <a:path w="1087120" h="1163320">
                  <a:moveTo>
                    <a:pt x="1087086" y="33019"/>
                  </a:moveTo>
                  <a:lnTo>
                    <a:pt x="1080719" y="33019"/>
                  </a:lnTo>
                  <a:lnTo>
                    <a:pt x="1080691" y="45719"/>
                  </a:lnTo>
                  <a:lnTo>
                    <a:pt x="1087072" y="45719"/>
                  </a:lnTo>
                  <a:lnTo>
                    <a:pt x="1087086" y="33019"/>
                  </a:lnTo>
                  <a:close/>
                </a:path>
                <a:path w="1087120" h="1163320">
                  <a:moveTo>
                    <a:pt x="10075" y="45719"/>
                  </a:moveTo>
                  <a:lnTo>
                    <a:pt x="2439" y="45719"/>
                  </a:lnTo>
                  <a:lnTo>
                    <a:pt x="2356" y="83819"/>
                  </a:lnTo>
                  <a:lnTo>
                    <a:pt x="9991" y="83819"/>
                  </a:lnTo>
                  <a:lnTo>
                    <a:pt x="10075" y="45719"/>
                  </a:lnTo>
                  <a:close/>
                </a:path>
                <a:path w="1087120" h="1163320">
                  <a:moveTo>
                    <a:pt x="1087072" y="45719"/>
                  </a:moveTo>
                  <a:lnTo>
                    <a:pt x="1080691" y="45719"/>
                  </a:lnTo>
                  <a:lnTo>
                    <a:pt x="1080606" y="83819"/>
                  </a:lnTo>
                  <a:lnTo>
                    <a:pt x="1087031" y="83819"/>
                  </a:lnTo>
                  <a:lnTo>
                    <a:pt x="1087072" y="45719"/>
                  </a:lnTo>
                  <a:close/>
                </a:path>
                <a:path w="1087120" h="1163320">
                  <a:moveTo>
                    <a:pt x="9991" y="83819"/>
                  </a:moveTo>
                  <a:lnTo>
                    <a:pt x="2356" y="83819"/>
                  </a:lnTo>
                  <a:lnTo>
                    <a:pt x="2273" y="121919"/>
                  </a:lnTo>
                  <a:lnTo>
                    <a:pt x="9906" y="121919"/>
                  </a:lnTo>
                  <a:lnTo>
                    <a:pt x="9991" y="83819"/>
                  </a:lnTo>
                  <a:close/>
                </a:path>
                <a:path w="1087120" h="1163320">
                  <a:moveTo>
                    <a:pt x="1087031" y="83819"/>
                  </a:moveTo>
                  <a:lnTo>
                    <a:pt x="1080606" y="83819"/>
                  </a:lnTo>
                  <a:lnTo>
                    <a:pt x="1080522" y="121919"/>
                  </a:lnTo>
                  <a:lnTo>
                    <a:pt x="1086989" y="121919"/>
                  </a:lnTo>
                  <a:lnTo>
                    <a:pt x="1087031" y="83819"/>
                  </a:lnTo>
                  <a:close/>
                </a:path>
                <a:path w="1087120" h="1163320">
                  <a:moveTo>
                    <a:pt x="9234" y="426719"/>
                  </a:moveTo>
                  <a:lnTo>
                    <a:pt x="1609" y="426719"/>
                  </a:lnTo>
                  <a:lnTo>
                    <a:pt x="1528" y="462279"/>
                  </a:lnTo>
                  <a:lnTo>
                    <a:pt x="9153" y="462279"/>
                  </a:lnTo>
                  <a:lnTo>
                    <a:pt x="9234" y="426719"/>
                  </a:lnTo>
                  <a:close/>
                </a:path>
                <a:path w="1087120" h="1163320">
                  <a:moveTo>
                    <a:pt x="1086657" y="426719"/>
                  </a:moveTo>
                  <a:lnTo>
                    <a:pt x="1079846" y="426719"/>
                  </a:lnTo>
                  <a:lnTo>
                    <a:pt x="1079767" y="462279"/>
                  </a:lnTo>
                  <a:lnTo>
                    <a:pt x="1086617" y="462279"/>
                  </a:lnTo>
                  <a:lnTo>
                    <a:pt x="1086657" y="426719"/>
                  </a:lnTo>
                  <a:close/>
                </a:path>
                <a:path w="1087120" h="1163320">
                  <a:moveTo>
                    <a:pt x="1720" y="374649"/>
                  </a:moveTo>
                  <a:lnTo>
                    <a:pt x="1609" y="426719"/>
                  </a:lnTo>
                  <a:lnTo>
                    <a:pt x="9234" y="426711"/>
                  </a:lnTo>
                  <a:lnTo>
                    <a:pt x="9347" y="374658"/>
                  </a:lnTo>
                  <a:lnTo>
                    <a:pt x="1720" y="374649"/>
                  </a:lnTo>
                  <a:close/>
                </a:path>
                <a:path w="1087120" h="1163320">
                  <a:moveTo>
                    <a:pt x="1079961" y="375912"/>
                  </a:moveTo>
                  <a:lnTo>
                    <a:pt x="1079851" y="425457"/>
                  </a:lnTo>
                  <a:lnTo>
                    <a:pt x="1086657" y="425449"/>
                  </a:lnTo>
                  <a:lnTo>
                    <a:pt x="1086712" y="375919"/>
                  </a:lnTo>
                  <a:lnTo>
                    <a:pt x="1079961" y="375912"/>
                  </a:lnTo>
                  <a:close/>
                </a:path>
                <a:path w="1087120" h="1163320">
                  <a:moveTo>
                    <a:pt x="9349" y="374658"/>
                  </a:moveTo>
                  <a:lnTo>
                    <a:pt x="9347" y="375919"/>
                  </a:lnTo>
                  <a:lnTo>
                    <a:pt x="1079961" y="375919"/>
                  </a:lnTo>
                  <a:lnTo>
                    <a:pt x="9349" y="374658"/>
                  </a:lnTo>
                  <a:close/>
                </a:path>
                <a:path w="1087120" h="1163320">
                  <a:moveTo>
                    <a:pt x="1080029" y="345432"/>
                  </a:moveTo>
                  <a:lnTo>
                    <a:pt x="1079961" y="375912"/>
                  </a:lnTo>
                  <a:lnTo>
                    <a:pt x="1086712" y="375919"/>
                  </a:lnTo>
                  <a:lnTo>
                    <a:pt x="1086746" y="345439"/>
                  </a:lnTo>
                  <a:lnTo>
                    <a:pt x="1080029" y="345432"/>
                  </a:lnTo>
                  <a:close/>
                </a:path>
                <a:path w="1087120" h="1163320">
                  <a:moveTo>
                    <a:pt x="9349" y="374650"/>
                  </a:moveTo>
                  <a:lnTo>
                    <a:pt x="577262" y="375323"/>
                  </a:lnTo>
                  <a:lnTo>
                    <a:pt x="9349" y="374650"/>
                  </a:lnTo>
                  <a:close/>
                </a:path>
                <a:path w="1087120" h="1163320">
                  <a:moveTo>
                    <a:pt x="1786" y="344169"/>
                  </a:moveTo>
                  <a:lnTo>
                    <a:pt x="1722" y="374650"/>
                  </a:lnTo>
                  <a:lnTo>
                    <a:pt x="9349" y="374649"/>
                  </a:lnTo>
                  <a:lnTo>
                    <a:pt x="9414" y="344178"/>
                  </a:lnTo>
                  <a:lnTo>
                    <a:pt x="1786" y="344169"/>
                  </a:lnTo>
                  <a:close/>
                </a:path>
                <a:path w="1087120" h="1163320">
                  <a:moveTo>
                    <a:pt x="9361" y="369570"/>
                  </a:moveTo>
                  <a:lnTo>
                    <a:pt x="9358" y="370839"/>
                  </a:lnTo>
                  <a:lnTo>
                    <a:pt x="1079973" y="370839"/>
                  </a:lnTo>
                  <a:lnTo>
                    <a:pt x="9361" y="369570"/>
                  </a:lnTo>
                  <a:close/>
                </a:path>
                <a:path w="1087120" h="1163320">
                  <a:moveTo>
                    <a:pt x="9417" y="344178"/>
                  </a:moveTo>
                  <a:lnTo>
                    <a:pt x="9414" y="345439"/>
                  </a:lnTo>
                  <a:lnTo>
                    <a:pt x="1080029" y="345439"/>
                  </a:lnTo>
                  <a:lnTo>
                    <a:pt x="9417" y="344178"/>
                  </a:lnTo>
                  <a:close/>
                </a:path>
                <a:path w="1087120" h="1163320">
                  <a:moveTo>
                    <a:pt x="1080074" y="325112"/>
                  </a:moveTo>
                  <a:lnTo>
                    <a:pt x="1080029" y="345432"/>
                  </a:lnTo>
                  <a:lnTo>
                    <a:pt x="1086746" y="345439"/>
                  </a:lnTo>
                  <a:lnTo>
                    <a:pt x="1086768" y="325119"/>
                  </a:lnTo>
                  <a:lnTo>
                    <a:pt x="1080074" y="325112"/>
                  </a:lnTo>
                  <a:close/>
                </a:path>
                <a:path w="1087120" h="1163320">
                  <a:moveTo>
                    <a:pt x="9417" y="344170"/>
                  </a:moveTo>
                  <a:lnTo>
                    <a:pt x="578714" y="344845"/>
                  </a:lnTo>
                  <a:lnTo>
                    <a:pt x="9417" y="344170"/>
                  </a:lnTo>
                  <a:close/>
                </a:path>
                <a:path w="1087120" h="1163320">
                  <a:moveTo>
                    <a:pt x="1831" y="323849"/>
                  </a:moveTo>
                  <a:lnTo>
                    <a:pt x="1789" y="344170"/>
                  </a:lnTo>
                  <a:lnTo>
                    <a:pt x="9417" y="344169"/>
                  </a:lnTo>
                  <a:lnTo>
                    <a:pt x="9459" y="323858"/>
                  </a:lnTo>
                  <a:lnTo>
                    <a:pt x="1831" y="323849"/>
                  </a:lnTo>
                  <a:close/>
                </a:path>
                <a:path w="1087120" h="1163320">
                  <a:moveTo>
                    <a:pt x="1080085" y="320032"/>
                  </a:moveTo>
                  <a:lnTo>
                    <a:pt x="1080074" y="325112"/>
                  </a:lnTo>
                  <a:lnTo>
                    <a:pt x="1086768" y="325119"/>
                  </a:lnTo>
                  <a:lnTo>
                    <a:pt x="1086774" y="320039"/>
                  </a:lnTo>
                  <a:lnTo>
                    <a:pt x="1080085" y="320032"/>
                  </a:lnTo>
                  <a:close/>
                </a:path>
                <a:path w="1087120" h="1163320">
                  <a:moveTo>
                    <a:pt x="1842" y="318769"/>
                  </a:moveTo>
                  <a:lnTo>
                    <a:pt x="1831" y="323849"/>
                  </a:lnTo>
                  <a:lnTo>
                    <a:pt x="9459" y="323858"/>
                  </a:lnTo>
                  <a:lnTo>
                    <a:pt x="9470" y="318778"/>
                  </a:lnTo>
                  <a:lnTo>
                    <a:pt x="1842" y="318769"/>
                  </a:lnTo>
                  <a:close/>
                </a:path>
                <a:path w="1087120" h="1163320">
                  <a:moveTo>
                    <a:pt x="9473" y="318778"/>
                  </a:moveTo>
                  <a:lnTo>
                    <a:pt x="9470" y="320039"/>
                  </a:lnTo>
                  <a:lnTo>
                    <a:pt x="1080085" y="320039"/>
                  </a:lnTo>
                  <a:lnTo>
                    <a:pt x="9473" y="318778"/>
                  </a:lnTo>
                  <a:close/>
                </a:path>
                <a:path w="1087120" h="1163320">
                  <a:moveTo>
                    <a:pt x="1086790" y="303529"/>
                  </a:moveTo>
                  <a:lnTo>
                    <a:pt x="1080119" y="303537"/>
                  </a:lnTo>
                  <a:lnTo>
                    <a:pt x="1080085" y="320032"/>
                  </a:lnTo>
                  <a:lnTo>
                    <a:pt x="1086774" y="320039"/>
                  </a:lnTo>
                  <a:lnTo>
                    <a:pt x="1086790" y="303529"/>
                  </a:lnTo>
                  <a:close/>
                </a:path>
                <a:path w="1087120" h="1163320">
                  <a:moveTo>
                    <a:pt x="9473" y="318770"/>
                  </a:moveTo>
                  <a:lnTo>
                    <a:pt x="579928" y="319446"/>
                  </a:lnTo>
                  <a:lnTo>
                    <a:pt x="9473" y="318770"/>
                  </a:lnTo>
                  <a:close/>
                </a:path>
                <a:path w="1087120" h="1163320">
                  <a:moveTo>
                    <a:pt x="9504" y="304791"/>
                  </a:moveTo>
                  <a:lnTo>
                    <a:pt x="1875" y="304799"/>
                  </a:lnTo>
                  <a:lnTo>
                    <a:pt x="1845" y="318770"/>
                  </a:lnTo>
                  <a:lnTo>
                    <a:pt x="9473" y="318769"/>
                  </a:lnTo>
                  <a:lnTo>
                    <a:pt x="9504" y="304791"/>
                  </a:lnTo>
                  <a:close/>
                </a:path>
                <a:path w="1087120" h="1163320">
                  <a:moveTo>
                    <a:pt x="1080119" y="303529"/>
                  </a:moveTo>
                  <a:lnTo>
                    <a:pt x="9506" y="303529"/>
                  </a:lnTo>
                  <a:lnTo>
                    <a:pt x="9504" y="304791"/>
                  </a:lnTo>
                  <a:lnTo>
                    <a:pt x="1080119" y="303529"/>
                  </a:lnTo>
                  <a:close/>
                </a:path>
                <a:path w="1087120" h="1163320">
                  <a:moveTo>
                    <a:pt x="1884" y="299719"/>
                  </a:moveTo>
                  <a:lnTo>
                    <a:pt x="1877" y="303529"/>
                  </a:lnTo>
                  <a:lnTo>
                    <a:pt x="9506" y="303529"/>
                  </a:lnTo>
                  <a:lnTo>
                    <a:pt x="9513" y="299728"/>
                  </a:lnTo>
                  <a:lnTo>
                    <a:pt x="1884" y="299719"/>
                  </a:lnTo>
                  <a:close/>
                </a:path>
                <a:path w="1087120" h="1163320">
                  <a:moveTo>
                    <a:pt x="1080127" y="300982"/>
                  </a:moveTo>
                  <a:lnTo>
                    <a:pt x="1080119" y="303529"/>
                  </a:lnTo>
                  <a:lnTo>
                    <a:pt x="1086790" y="303529"/>
                  </a:lnTo>
                  <a:lnTo>
                    <a:pt x="1086794" y="300989"/>
                  </a:lnTo>
                  <a:lnTo>
                    <a:pt x="1080127" y="300982"/>
                  </a:lnTo>
                  <a:close/>
                </a:path>
                <a:path w="1087120" h="1163320">
                  <a:moveTo>
                    <a:pt x="1080144" y="293362"/>
                  </a:moveTo>
                  <a:lnTo>
                    <a:pt x="1080127" y="300982"/>
                  </a:lnTo>
                  <a:lnTo>
                    <a:pt x="1086794" y="300989"/>
                  </a:lnTo>
                  <a:lnTo>
                    <a:pt x="1086803" y="293369"/>
                  </a:lnTo>
                  <a:lnTo>
                    <a:pt x="1080144" y="293362"/>
                  </a:lnTo>
                  <a:close/>
                </a:path>
                <a:path w="1087120" h="1163320">
                  <a:moveTo>
                    <a:pt x="1900" y="292099"/>
                  </a:moveTo>
                  <a:lnTo>
                    <a:pt x="1884" y="299719"/>
                  </a:lnTo>
                  <a:lnTo>
                    <a:pt x="9513" y="299728"/>
                  </a:lnTo>
                  <a:lnTo>
                    <a:pt x="9529" y="292108"/>
                  </a:lnTo>
                  <a:lnTo>
                    <a:pt x="1900" y="292099"/>
                  </a:lnTo>
                  <a:close/>
                </a:path>
                <a:path w="1087120" h="1163320">
                  <a:moveTo>
                    <a:pt x="9532" y="292108"/>
                  </a:moveTo>
                  <a:lnTo>
                    <a:pt x="9529" y="293369"/>
                  </a:lnTo>
                  <a:lnTo>
                    <a:pt x="1080144" y="293369"/>
                  </a:lnTo>
                  <a:lnTo>
                    <a:pt x="9532" y="292108"/>
                  </a:lnTo>
                  <a:close/>
                </a:path>
                <a:path w="1087120" h="1163320">
                  <a:moveTo>
                    <a:pt x="581575" y="285158"/>
                  </a:moveTo>
                  <a:lnTo>
                    <a:pt x="1080161" y="285749"/>
                  </a:lnTo>
                  <a:lnTo>
                    <a:pt x="1080144" y="293362"/>
                  </a:lnTo>
                  <a:lnTo>
                    <a:pt x="1086803" y="293369"/>
                  </a:lnTo>
                  <a:lnTo>
                    <a:pt x="1086811" y="285749"/>
                  </a:lnTo>
                  <a:lnTo>
                    <a:pt x="581575" y="285158"/>
                  </a:lnTo>
                  <a:close/>
                </a:path>
                <a:path w="1087120" h="1163320">
                  <a:moveTo>
                    <a:pt x="9532" y="292100"/>
                  </a:moveTo>
                  <a:lnTo>
                    <a:pt x="581208" y="292778"/>
                  </a:lnTo>
                  <a:lnTo>
                    <a:pt x="9532" y="292100"/>
                  </a:lnTo>
                  <a:close/>
                </a:path>
                <a:path w="1087120" h="1163320">
                  <a:moveTo>
                    <a:pt x="1917" y="284479"/>
                  </a:moveTo>
                  <a:lnTo>
                    <a:pt x="1903" y="292100"/>
                  </a:lnTo>
                  <a:lnTo>
                    <a:pt x="9532" y="292099"/>
                  </a:lnTo>
                  <a:lnTo>
                    <a:pt x="9546" y="284488"/>
                  </a:lnTo>
                  <a:lnTo>
                    <a:pt x="1917" y="284479"/>
                  </a:lnTo>
                  <a:close/>
                </a:path>
                <a:path w="1087120" h="1163320">
                  <a:moveTo>
                    <a:pt x="9546" y="284479"/>
                  </a:moveTo>
                  <a:lnTo>
                    <a:pt x="581575" y="285158"/>
                  </a:lnTo>
                  <a:lnTo>
                    <a:pt x="9546" y="284479"/>
                  </a:lnTo>
                  <a:close/>
                </a:path>
                <a:path w="1087120" h="1163320">
                  <a:moveTo>
                    <a:pt x="9552" y="281939"/>
                  </a:moveTo>
                  <a:lnTo>
                    <a:pt x="1925" y="281939"/>
                  </a:lnTo>
                  <a:lnTo>
                    <a:pt x="1917" y="284479"/>
                  </a:lnTo>
                  <a:lnTo>
                    <a:pt x="9546" y="284479"/>
                  </a:lnTo>
                  <a:lnTo>
                    <a:pt x="9552" y="281939"/>
                  </a:lnTo>
                  <a:close/>
                </a:path>
                <a:path w="1087120" h="1163320">
                  <a:moveTo>
                    <a:pt x="1086815" y="281939"/>
                  </a:moveTo>
                  <a:lnTo>
                    <a:pt x="1080170" y="281939"/>
                  </a:lnTo>
                  <a:lnTo>
                    <a:pt x="1080161" y="284479"/>
                  </a:lnTo>
                  <a:lnTo>
                    <a:pt x="1086811" y="284479"/>
                  </a:lnTo>
                  <a:lnTo>
                    <a:pt x="1086815" y="281939"/>
                  </a:lnTo>
                  <a:close/>
                </a:path>
                <a:path w="1087120" h="1163320">
                  <a:moveTo>
                    <a:pt x="1080187" y="274312"/>
                  </a:moveTo>
                  <a:lnTo>
                    <a:pt x="1080170" y="281932"/>
                  </a:lnTo>
                  <a:lnTo>
                    <a:pt x="1086815" y="281939"/>
                  </a:lnTo>
                  <a:lnTo>
                    <a:pt x="1086824" y="274319"/>
                  </a:lnTo>
                  <a:lnTo>
                    <a:pt x="1080187" y="274312"/>
                  </a:lnTo>
                  <a:close/>
                </a:path>
                <a:path w="1087120" h="1163320">
                  <a:moveTo>
                    <a:pt x="9558" y="280670"/>
                  </a:moveTo>
                  <a:lnTo>
                    <a:pt x="581758" y="281348"/>
                  </a:lnTo>
                  <a:lnTo>
                    <a:pt x="9558" y="280670"/>
                  </a:lnTo>
                  <a:close/>
                </a:path>
                <a:path w="1087120" h="1163320">
                  <a:moveTo>
                    <a:pt x="1942" y="273049"/>
                  </a:moveTo>
                  <a:lnTo>
                    <a:pt x="1928" y="280670"/>
                  </a:lnTo>
                  <a:lnTo>
                    <a:pt x="9558" y="280669"/>
                  </a:lnTo>
                  <a:lnTo>
                    <a:pt x="9572" y="273058"/>
                  </a:lnTo>
                  <a:lnTo>
                    <a:pt x="1942" y="273049"/>
                  </a:lnTo>
                  <a:close/>
                </a:path>
                <a:path w="1087120" h="1163320">
                  <a:moveTo>
                    <a:pt x="582493" y="266109"/>
                  </a:moveTo>
                  <a:lnTo>
                    <a:pt x="1080203" y="266699"/>
                  </a:lnTo>
                  <a:lnTo>
                    <a:pt x="1080187" y="274312"/>
                  </a:lnTo>
                  <a:lnTo>
                    <a:pt x="1086824" y="274319"/>
                  </a:lnTo>
                  <a:lnTo>
                    <a:pt x="1086832" y="266699"/>
                  </a:lnTo>
                  <a:lnTo>
                    <a:pt x="582493" y="266109"/>
                  </a:lnTo>
                  <a:close/>
                </a:path>
                <a:path w="1087120" h="1163320">
                  <a:moveTo>
                    <a:pt x="17101" y="273058"/>
                  </a:moveTo>
                  <a:lnTo>
                    <a:pt x="582125" y="273729"/>
                  </a:lnTo>
                  <a:lnTo>
                    <a:pt x="17101" y="273058"/>
                  </a:lnTo>
                  <a:close/>
                </a:path>
                <a:path w="1087120" h="1163320">
                  <a:moveTo>
                    <a:pt x="1959" y="265429"/>
                  </a:moveTo>
                  <a:lnTo>
                    <a:pt x="1942" y="273049"/>
                  </a:lnTo>
                  <a:lnTo>
                    <a:pt x="9572" y="273058"/>
                  </a:lnTo>
                  <a:lnTo>
                    <a:pt x="9588" y="265438"/>
                  </a:lnTo>
                  <a:lnTo>
                    <a:pt x="1959" y="265429"/>
                  </a:lnTo>
                  <a:close/>
                </a:path>
                <a:path w="1087120" h="1163320">
                  <a:moveTo>
                    <a:pt x="1080203" y="265429"/>
                  </a:moveTo>
                  <a:lnTo>
                    <a:pt x="9591" y="265430"/>
                  </a:lnTo>
                  <a:lnTo>
                    <a:pt x="544896" y="266064"/>
                  </a:lnTo>
                  <a:lnTo>
                    <a:pt x="1080203" y="265429"/>
                  </a:lnTo>
                  <a:close/>
                </a:path>
                <a:path w="1087120" h="1163320">
                  <a:moveTo>
                    <a:pt x="1970" y="260349"/>
                  </a:moveTo>
                  <a:lnTo>
                    <a:pt x="1959" y="265429"/>
                  </a:lnTo>
                  <a:lnTo>
                    <a:pt x="9591" y="265429"/>
                  </a:lnTo>
                  <a:lnTo>
                    <a:pt x="9600" y="260358"/>
                  </a:lnTo>
                  <a:lnTo>
                    <a:pt x="1970" y="260349"/>
                  </a:lnTo>
                  <a:close/>
                </a:path>
                <a:path w="1087120" h="1163320">
                  <a:moveTo>
                    <a:pt x="1080215" y="261612"/>
                  </a:moveTo>
                  <a:lnTo>
                    <a:pt x="1080203" y="265429"/>
                  </a:lnTo>
                  <a:lnTo>
                    <a:pt x="1086832" y="265429"/>
                  </a:lnTo>
                  <a:lnTo>
                    <a:pt x="1086837" y="261619"/>
                  </a:lnTo>
                  <a:lnTo>
                    <a:pt x="1080215" y="261612"/>
                  </a:lnTo>
                  <a:close/>
                </a:path>
                <a:path w="1087120" h="1163320">
                  <a:moveTo>
                    <a:pt x="583107" y="253410"/>
                  </a:moveTo>
                  <a:lnTo>
                    <a:pt x="1080232" y="253999"/>
                  </a:lnTo>
                  <a:lnTo>
                    <a:pt x="1080215" y="261612"/>
                  </a:lnTo>
                  <a:lnTo>
                    <a:pt x="1086837" y="261619"/>
                  </a:lnTo>
                  <a:lnTo>
                    <a:pt x="1086846" y="253999"/>
                  </a:lnTo>
                  <a:lnTo>
                    <a:pt x="583107" y="253410"/>
                  </a:lnTo>
                  <a:close/>
                </a:path>
                <a:path w="1087120" h="1163320">
                  <a:moveTo>
                    <a:pt x="1986" y="252729"/>
                  </a:moveTo>
                  <a:lnTo>
                    <a:pt x="1970" y="260349"/>
                  </a:lnTo>
                  <a:lnTo>
                    <a:pt x="9600" y="260358"/>
                  </a:lnTo>
                  <a:lnTo>
                    <a:pt x="9617" y="252738"/>
                  </a:lnTo>
                  <a:lnTo>
                    <a:pt x="1986" y="252729"/>
                  </a:lnTo>
                  <a:close/>
                </a:path>
                <a:path w="1087120" h="1163320">
                  <a:moveTo>
                    <a:pt x="9617" y="252729"/>
                  </a:moveTo>
                  <a:lnTo>
                    <a:pt x="583107" y="253410"/>
                  </a:lnTo>
                  <a:lnTo>
                    <a:pt x="9617" y="252729"/>
                  </a:lnTo>
                  <a:close/>
                </a:path>
                <a:path w="1087120" h="1163320">
                  <a:moveTo>
                    <a:pt x="1995" y="248919"/>
                  </a:moveTo>
                  <a:lnTo>
                    <a:pt x="1986" y="252729"/>
                  </a:lnTo>
                  <a:lnTo>
                    <a:pt x="9617" y="252729"/>
                  </a:lnTo>
                  <a:lnTo>
                    <a:pt x="9625" y="248928"/>
                  </a:lnTo>
                  <a:lnTo>
                    <a:pt x="1995" y="248919"/>
                  </a:lnTo>
                  <a:close/>
                </a:path>
                <a:path w="1087120" h="1163320">
                  <a:moveTo>
                    <a:pt x="1080240" y="250182"/>
                  </a:moveTo>
                  <a:lnTo>
                    <a:pt x="1080232" y="252729"/>
                  </a:lnTo>
                  <a:lnTo>
                    <a:pt x="1086846" y="252729"/>
                  </a:lnTo>
                  <a:lnTo>
                    <a:pt x="1086850" y="250189"/>
                  </a:lnTo>
                  <a:lnTo>
                    <a:pt x="1080240" y="250182"/>
                  </a:lnTo>
                  <a:close/>
                </a:path>
                <a:path w="1087120" h="1163320">
                  <a:moveTo>
                    <a:pt x="1086858" y="242569"/>
                  </a:moveTo>
                  <a:lnTo>
                    <a:pt x="1080257" y="242569"/>
                  </a:lnTo>
                  <a:lnTo>
                    <a:pt x="1080240" y="250182"/>
                  </a:lnTo>
                  <a:lnTo>
                    <a:pt x="1086850" y="250189"/>
                  </a:lnTo>
                  <a:lnTo>
                    <a:pt x="1086858" y="242569"/>
                  </a:lnTo>
                  <a:close/>
                </a:path>
                <a:path w="1087120" h="1163320">
                  <a:moveTo>
                    <a:pt x="9640" y="242569"/>
                  </a:moveTo>
                  <a:lnTo>
                    <a:pt x="2011" y="242569"/>
                  </a:lnTo>
                  <a:lnTo>
                    <a:pt x="1995" y="248919"/>
                  </a:lnTo>
                  <a:lnTo>
                    <a:pt x="9625" y="248928"/>
                  </a:lnTo>
                  <a:lnTo>
                    <a:pt x="9640" y="242569"/>
                  </a:lnTo>
                  <a:close/>
                </a:path>
                <a:path w="1087120" h="1163320">
                  <a:moveTo>
                    <a:pt x="9642" y="241308"/>
                  </a:moveTo>
                  <a:lnTo>
                    <a:pt x="9640" y="242569"/>
                  </a:lnTo>
                  <a:lnTo>
                    <a:pt x="1080257" y="242569"/>
                  </a:lnTo>
                  <a:lnTo>
                    <a:pt x="9642" y="241308"/>
                  </a:lnTo>
                  <a:close/>
                </a:path>
                <a:path w="1087120" h="1163320">
                  <a:moveTo>
                    <a:pt x="584030" y="234361"/>
                  </a:moveTo>
                  <a:lnTo>
                    <a:pt x="1080274" y="234949"/>
                  </a:lnTo>
                  <a:lnTo>
                    <a:pt x="1080257" y="242562"/>
                  </a:lnTo>
                  <a:lnTo>
                    <a:pt x="1086858" y="242569"/>
                  </a:lnTo>
                  <a:lnTo>
                    <a:pt x="1086867" y="234949"/>
                  </a:lnTo>
                  <a:lnTo>
                    <a:pt x="584030" y="234361"/>
                  </a:lnTo>
                  <a:close/>
                </a:path>
                <a:path w="1087120" h="1163320">
                  <a:moveTo>
                    <a:pt x="2028" y="233679"/>
                  </a:moveTo>
                  <a:lnTo>
                    <a:pt x="2011" y="241299"/>
                  </a:lnTo>
                  <a:lnTo>
                    <a:pt x="9642" y="241308"/>
                  </a:lnTo>
                  <a:lnTo>
                    <a:pt x="9659" y="233688"/>
                  </a:lnTo>
                  <a:lnTo>
                    <a:pt x="2028" y="233679"/>
                  </a:lnTo>
                  <a:close/>
                </a:path>
                <a:path w="1087120" h="1163320">
                  <a:moveTo>
                    <a:pt x="9659" y="233679"/>
                  </a:moveTo>
                  <a:lnTo>
                    <a:pt x="584030" y="234361"/>
                  </a:lnTo>
                  <a:lnTo>
                    <a:pt x="9659" y="233679"/>
                  </a:lnTo>
                  <a:close/>
                </a:path>
                <a:path w="1087120" h="1163320">
                  <a:moveTo>
                    <a:pt x="2037" y="229869"/>
                  </a:moveTo>
                  <a:lnTo>
                    <a:pt x="2028" y="233679"/>
                  </a:lnTo>
                  <a:lnTo>
                    <a:pt x="9659" y="233679"/>
                  </a:lnTo>
                  <a:lnTo>
                    <a:pt x="9667" y="229878"/>
                  </a:lnTo>
                  <a:lnTo>
                    <a:pt x="2037" y="229869"/>
                  </a:lnTo>
                  <a:close/>
                </a:path>
                <a:path w="1087120" h="1163320">
                  <a:moveTo>
                    <a:pt x="1080282" y="231132"/>
                  </a:moveTo>
                  <a:lnTo>
                    <a:pt x="1080274" y="233679"/>
                  </a:lnTo>
                  <a:lnTo>
                    <a:pt x="1086867" y="233679"/>
                  </a:lnTo>
                  <a:lnTo>
                    <a:pt x="1086871" y="231139"/>
                  </a:lnTo>
                  <a:lnTo>
                    <a:pt x="1080282" y="231132"/>
                  </a:lnTo>
                  <a:close/>
                </a:path>
                <a:path w="1087120" h="1163320">
                  <a:moveTo>
                    <a:pt x="1080299" y="223512"/>
                  </a:moveTo>
                  <a:lnTo>
                    <a:pt x="1080282" y="231132"/>
                  </a:lnTo>
                  <a:lnTo>
                    <a:pt x="1086871" y="231139"/>
                  </a:lnTo>
                  <a:lnTo>
                    <a:pt x="1086879" y="223519"/>
                  </a:lnTo>
                  <a:lnTo>
                    <a:pt x="1080299" y="223512"/>
                  </a:lnTo>
                  <a:close/>
                </a:path>
                <a:path w="1087120" h="1163320">
                  <a:moveTo>
                    <a:pt x="2053" y="222249"/>
                  </a:moveTo>
                  <a:lnTo>
                    <a:pt x="2037" y="229869"/>
                  </a:lnTo>
                  <a:lnTo>
                    <a:pt x="9667" y="229878"/>
                  </a:lnTo>
                  <a:lnTo>
                    <a:pt x="9684" y="222258"/>
                  </a:lnTo>
                  <a:lnTo>
                    <a:pt x="2053" y="222249"/>
                  </a:lnTo>
                  <a:close/>
                </a:path>
                <a:path w="1087120" h="1163320">
                  <a:moveTo>
                    <a:pt x="1086886" y="217169"/>
                  </a:moveTo>
                  <a:lnTo>
                    <a:pt x="1080313" y="217169"/>
                  </a:lnTo>
                  <a:lnTo>
                    <a:pt x="1080299" y="223512"/>
                  </a:lnTo>
                  <a:lnTo>
                    <a:pt x="1086879" y="223519"/>
                  </a:lnTo>
                  <a:lnTo>
                    <a:pt x="1086886" y="217169"/>
                  </a:lnTo>
                  <a:close/>
                </a:path>
                <a:path w="1087120" h="1163320">
                  <a:moveTo>
                    <a:pt x="9698" y="217169"/>
                  </a:moveTo>
                  <a:lnTo>
                    <a:pt x="2067" y="217169"/>
                  </a:lnTo>
                  <a:lnTo>
                    <a:pt x="2053" y="222249"/>
                  </a:lnTo>
                  <a:lnTo>
                    <a:pt x="9684" y="222258"/>
                  </a:lnTo>
                  <a:lnTo>
                    <a:pt x="9698" y="217169"/>
                  </a:lnTo>
                  <a:close/>
                </a:path>
                <a:path w="1087120" h="1163320">
                  <a:moveTo>
                    <a:pt x="1080325" y="212082"/>
                  </a:moveTo>
                  <a:lnTo>
                    <a:pt x="1080313" y="217162"/>
                  </a:lnTo>
                  <a:lnTo>
                    <a:pt x="1086886" y="217169"/>
                  </a:lnTo>
                  <a:lnTo>
                    <a:pt x="1086892" y="212089"/>
                  </a:lnTo>
                  <a:lnTo>
                    <a:pt x="1080325" y="212082"/>
                  </a:lnTo>
                  <a:close/>
                </a:path>
                <a:path w="1087120" h="1163320">
                  <a:moveTo>
                    <a:pt x="2078" y="210819"/>
                  </a:moveTo>
                  <a:lnTo>
                    <a:pt x="2067" y="215899"/>
                  </a:lnTo>
                  <a:lnTo>
                    <a:pt x="584893" y="216582"/>
                  </a:lnTo>
                  <a:lnTo>
                    <a:pt x="9698" y="215899"/>
                  </a:lnTo>
                  <a:lnTo>
                    <a:pt x="9709" y="210828"/>
                  </a:lnTo>
                  <a:lnTo>
                    <a:pt x="2078" y="210819"/>
                  </a:lnTo>
                  <a:close/>
                </a:path>
                <a:path w="1087120" h="1163320">
                  <a:moveTo>
                    <a:pt x="1086894" y="208279"/>
                  </a:moveTo>
                  <a:lnTo>
                    <a:pt x="1080330" y="208287"/>
                  </a:lnTo>
                  <a:lnTo>
                    <a:pt x="1080325" y="212082"/>
                  </a:lnTo>
                  <a:lnTo>
                    <a:pt x="1086892" y="212089"/>
                  </a:lnTo>
                  <a:lnTo>
                    <a:pt x="1086894" y="208279"/>
                  </a:lnTo>
                  <a:close/>
                </a:path>
                <a:path w="1087120" h="1163320">
                  <a:moveTo>
                    <a:pt x="9712" y="209541"/>
                  </a:moveTo>
                  <a:lnTo>
                    <a:pt x="2084" y="209549"/>
                  </a:lnTo>
                  <a:lnTo>
                    <a:pt x="2078" y="210819"/>
                  </a:lnTo>
                  <a:lnTo>
                    <a:pt x="9709" y="210828"/>
                  </a:lnTo>
                  <a:lnTo>
                    <a:pt x="9712" y="209541"/>
                  </a:lnTo>
                  <a:close/>
                </a:path>
                <a:path w="1087120" h="1163320">
                  <a:moveTo>
                    <a:pt x="1080330" y="208279"/>
                  </a:moveTo>
                  <a:lnTo>
                    <a:pt x="9715" y="208279"/>
                  </a:lnTo>
                  <a:lnTo>
                    <a:pt x="9712" y="209541"/>
                  </a:lnTo>
                  <a:lnTo>
                    <a:pt x="1080330" y="208279"/>
                  </a:lnTo>
                  <a:close/>
                </a:path>
                <a:path w="1087120" h="1163320">
                  <a:moveTo>
                    <a:pt x="9727" y="203199"/>
                  </a:moveTo>
                  <a:lnTo>
                    <a:pt x="2098" y="203199"/>
                  </a:lnTo>
                  <a:lnTo>
                    <a:pt x="2084" y="208279"/>
                  </a:lnTo>
                  <a:lnTo>
                    <a:pt x="9715" y="208279"/>
                  </a:lnTo>
                  <a:lnTo>
                    <a:pt x="9727" y="203199"/>
                  </a:lnTo>
                  <a:close/>
                </a:path>
                <a:path w="1087120" h="1163320">
                  <a:moveTo>
                    <a:pt x="1086901" y="203199"/>
                  </a:moveTo>
                  <a:lnTo>
                    <a:pt x="1080344" y="203199"/>
                  </a:lnTo>
                  <a:lnTo>
                    <a:pt x="1080330" y="208279"/>
                  </a:lnTo>
                  <a:lnTo>
                    <a:pt x="1086894" y="208279"/>
                  </a:lnTo>
                  <a:lnTo>
                    <a:pt x="1086901" y="203199"/>
                  </a:lnTo>
                  <a:close/>
                </a:path>
                <a:path w="1087120" h="1163320">
                  <a:moveTo>
                    <a:pt x="9739" y="198119"/>
                  </a:moveTo>
                  <a:lnTo>
                    <a:pt x="2107" y="198119"/>
                  </a:lnTo>
                  <a:lnTo>
                    <a:pt x="2098" y="203199"/>
                  </a:lnTo>
                  <a:lnTo>
                    <a:pt x="9727" y="203191"/>
                  </a:lnTo>
                  <a:lnTo>
                    <a:pt x="9739" y="198119"/>
                  </a:lnTo>
                  <a:close/>
                </a:path>
                <a:path w="1087120" h="1163320">
                  <a:moveTo>
                    <a:pt x="544770" y="202564"/>
                  </a:moveTo>
                  <a:lnTo>
                    <a:pt x="9727" y="203199"/>
                  </a:lnTo>
                  <a:lnTo>
                    <a:pt x="1080344" y="203199"/>
                  </a:lnTo>
                  <a:lnTo>
                    <a:pt x="544770" y="202564"/>
                  </a:lnTo>
                  <a:close/>
                </a:path>
                <a:path w="1087120" h="1163320">
                  <a:moveTo>
                    <a:pt x="1086907" y="198119"/>
                  </a:moveTo>
                  <a:lnTo>
                    <a:pt x="1080356" y="198119"/>
                  </a:lnTo>
                  <a:lnTo>
                    <a:pt x="1080344" y="201929"/>
                  </a:lnTo>
                  <a:lnTo>
                    <a:pt x="544770" y="202564"/>
                  </a:lnTo>
                  <a:lnTo>
                    <a:pt x="1086901" y="201929"/>
                  </a:lnTo>
                  <a:lnTo>
                    <a:pt x="1086907" y="198119"/>
                  </a:lnTo>
                  <a:close/>
                </a:path>
                <a:path w="1087120" h="1163320">
                  <a:moveTo>
                    <a:pt x="2109" y="196849"/>
                  </a:moveTo>
                  <a:lnTo>
                    <a:pt x="2107" y="198119"/>
                  </a:lnTo>
                  <a:lnTo>
                    <a:pt x="2109" y="196849"/>
                  </a:lnTo>
                  <a:close/>
                </a:path>
                <a:path w="1087120" h="1163320">
                  <a:moveTo>
                    <a:pt x="1080367" y="193032"/>
                  </a:moveTo>
                  <a:lnTo>
                    <a:pt x="1080356" y="198112"/>
                  </a:lnTo>
                  <a:lnTo>
                    <a:pt x="1086907" y="198119"/>
                  </a:lnTo>
                  <a:lnTo>
                    <a:pt x="1086912" y="193039"/>
                  </a:lnTo>
                  <a:lnTo>
                    <a:pt x="1080367" y="193032"/>
                  </a:lnTo>
                  <a:close/>
                </a:path>
                <a:path w="1087120" h="1163320">
                  <a:moveTo>
                    <a:pt x="9743" y="196850"/>
                  </a:moveTo>
                  <a:lnTo>
                    <a:pt x="585821" y="197533"/>
                  </a:lnTo>
                  <a:lnTo>
                    <a:pt x="9743" y="196850"/>
                  </a:lnTo>
                  <a:close/>
                </a:path>
                <a:path w="1087120" h="1163320">
                  <a:moveTo>
                    <a:pt x="2120" y="191769"/>
                  </a:moveTo>
                  <a:lnTo>
                    <a:pt x="2112" y="196850"/>
                  </a:lnTo>
                  <a:lnTo>
                    <a:pt x="9743" y="196849"/>
                  </a:lnTo>
                  <a:lnTo>
                    <a:pt x="9752" y="191778"/>
                  </a:lnTo>
                  <a:lnTo>
                    <a:pt x="2120" y="191769"/>
                  </a:lnTo>
                  <a:close/>
                </a:path>
                <a:path w="1087120" h="1163320">
                  <a:moveTo>
                    <a:pt x="1080381" y="186682"/>
                  </a:moveTo>
                  <a:lnTo>
                    <a:pt x="1080367" y="193032"/>
                  </a:lnTo>
                  <a:lnTo>
                    <a:pt x="1086912" y="193039"/>
                  </a:lnTo>
                  <a:lnTo>
                    <a:pt x="1086919" y="186689"/>
                  </a:lnTo>
                  <a:lnTo>
                    <a:pt x="1080381" y="186682"/>
                  </a:lnTo>
                  <a:close/>
                </a:path>
                <a:path w="1087120" h="1163320">
                  <a:moveTo>
                    <a:pt x="2134" y="185419"/>
                  </a:moveTo>
                  <a:lnTo>
                    <a:pt x="2120" y="191769"/>
                  </a:lnTo>
                  <a:lnTo>
                    <a:pt x="9752" y="191778"/>
                  </a:lnTo>
                  <a:lnTo>
                    <a:pt x="9766" y="186689"/>
                  </a:lnTo>
                  <a:lnTo>
                    <a:pt x="1080381" y="186689"/>
                  </a:lnTo>
                  <a:lnTo>
                    <a:pt x="2134" y="185419"/>
                  </a:lnTo>
                  <a:close/>
                </a:path>
                <a:path w="1087120" h="1163320">
                  <a:moveTo>
                    <a:pt x="1080372" y="189229"/>
                  </a:moveTo>
                  <a:lnTo>
                    <a:pt x="9760" y="189229"/>
                  </a:lnTo>
                  <a:lnTo>
                    <a:pt x="9757" y="190499"/>
                  </a:lnTo>
                  <a:lnTo>
                    <a:pt x="1080372" y="189229"/>
                  </a:lnTo>
                  <a:close/>
                </a:path>
                <a:path w="1087120" h="1163320">
                  <a:moveTo>
                    <a:pt x="1080398" y="179062"/>
                  </a:moveTo>
                  <a:lnTo>
                    <a:pt x="1080381" y="186682"/>
                  </a:lnTo>
                  <a:lnTo>
                    <a:pt x="1086919" y="186689"/>
                  </a:lnTo>
                  <a:lnTo>
                    <a:pt x="1086928" y="179069"/>
                  </a:lnTo>
                  <a:lnTo>
                    <a:pt x="1080398" y="179062"/>
                  </a:lnTo>
                  <a:close/>
                </a:path>
                <a:path w="1087120" h="1163320">
                  <a:moveTo>
                    <a:pt x="2150" y="177799"/>
                  </a:moveTo>
                  <a:lnTo>
                    <a:pt x="2134" y="185419"/>
                  </a:lnTo>
                  <a:lnTo>
                    <a:pt x="586379" y="186103"/>
                  </a:lnTo>
                  <a:lnTo>
                    <a:pt x="9766" y="185419"/>
                  </a:lnTo>
                  <a:lnTo>
                    <a:pt x="9783" y="179069"/>
                  </a:lnTo>
                  <a:lnTo>
                    <a:pt x="1080398" y="179069"/>
                  </a:lnTo>
                  <a:lnTo>
                    <a:pt x="2150" y="177799"/>
                  </a:lnTo>
                  <a:close/>
                </a:path>
                <a:path w="1087120" h="1163320">
                  <a:moveTo>
                    <a:pt x="1080412" y="172712"/>
                  </a:moveTo>
                  <a:lnTo>
                    <a:pt x="1080398" y="179062"/>
                  </a:lnTo>
                  <a:lnTo>
                    <a:pt x="1086928" y="179069"/>
                  </a:lnTo>
                  <a:lnTo>
                    <a:pt x="1086935" y="172719"/>
                  </a:lnTo>
                  <a:lnTo>
                    <a:pt x="1080412" y="172712"/>
                  </a:lnTo>
                  <a:close/>
                </a:path>
                <a:path w="1087120" h="1163320">
                  <a:moveTo>
                    <a:pt x="2164" y="171449"/>
                  </a:moveTo>
                  <a:lnTo>
                    <a:pt x="2150" y="177799"/>
                  </a:lnTo>
                  <a:lnTo>
                    <a:pt x="586751" y="178484"/>
                  </a:lnTo>
                  <a:lnTo>
                    <a:pt x="9783" y="177799"/>
                  </a:lnTo>
                  <a:lnTo>
                    <a:pt x="9797" y="171458"/>
                  </a:lnTo>
                  <a:lnTo>
                    <a:pt x="2164" y="171449"/>
                  </a:lnTo>
                  <a:close/>
                </a:path>
                <a:path w="1087120" h="1163320">
                  <a:moveTo>
                    <a:pt x="1080423" y="167632"/>
                  </a:moveTo>
                  <a:lnTo>
                    <a:pt x="1080412" y="172712"/>
                  </a:lnTo>
                  <a:lnTo>
                    <a:pt x="1086935" y="172719"/>
                  </a:lnTo>
                  <a:lnTo>
                    <a:pt x="1086940" y="167639"/>
                  </a:lnTo>
                  <a:lnTo>
                    <a:pt x="1080423" y="167632"/>
                  </a:lnTo>
                  <a:close/>
                </a:path>
                <a:path w="1087120" h="1163320">
                  <a:moveTo>
                    <a:pt x="2175" y="166369"/>
                  </a:moveTo>
                  <a:lnTo>
                    <a:pt x="2164" y="171449"/>
                  </a:lnTo>
                  <a:lnTo>
                    <a:pt x="9797" y="171458"/>
                  </a:lnTo>
                  <a:lnTo>
                    <a:pt x="9808" y="166378"/>
                  </a:lnTo>
                  <a:lnTo>
                    <a:pt x="2175" y="166369"/>
                  </a:lnTo>
                  <a:close/>
                </a:path>
                <a:path w="1087120" h="1163320">
                  <a:moveTo>
                    <a:pt x="1080440" y="160012"/>
                  </a:moveTo>
                  <a:lnTo>
                    <a:pt x="1080423" y="167632"/>
                  </a:lnTo>
                  <a:lnTo>
                    <a:pt x="1086940" y="167639"/>
                  </a:lnTo>
                  <a:lnTo>
                    <a:pt x="1086949" y="160019"/>
                  </a:lnTo>
                  <a:lnTo>
                    <a:pt x="1080440" y="160012"/>
                  </a:lnTo>
                  <a:close/>
                </a:path>
                <a:path w="1087120" h="1163320">
                  <a:moveTo>
                    <a:pt x="2192" y="158749"/>
                  </a:moveTo>
                  <a:lnTo>
                    <a:pt x="2175" y="166369"/>
                  </a:lnTo>
                  <a:lnTo>
                    <a:pt x="9808" y="166378"/>
                  </a:lnTo>
                  <a:lnTo>
                    <a:pt x="9825" y="160019"/>
                  </a:lnTo>
                  <a:lnTo>
                    <a:pt x="1080440" y="160019"/>
                  </a:lnTo>
                  <a:lnTo>
                    <a:pt x="2192" y="158749"/>
                  </a:lnTo>
                  <a:close/>
                </a:path>
                <a:path w="1087120" h="1163320">
                  <a:moveTo>
                    <a:pt x="1080454" y="153662"/>
                  </a:moveTo>
                  <a:lnTo>
                    <a:pt x="1080440" y="160012"/>
                  </a:lnTo>
                  <a:lnTo>
                    <a:pt x="1086949" y="160019"/>
                  </a:lnTo>
                  <a:lnTo>
                    <a:pt x="1086956" y="153669"/>
                  </a:lnTo>
                  <a:lnTo>
                    <a:pt x="1080454" y="153662"/>
                  </a:lnTo>
                  <a:close/>
                </a:path>
                <a:path w="1087120" h="1163320">
                  <a:moveTo>
                    <a:pt x="2206" y="152399"/>
                  </a:moveTo>
                  <a:lnTo>
                    <a:pt x="2192" y="158749"/>
                  </a:lnTo>
                  <a:lnTo>
                    <a:pt x="587684" y="159435"/>
                  </a:lnTo>
                  <a:lnTo>
                    <a:pt x="9825" y="158749"/>
                  </a:lnTo>
                  <a:lnTo>
                    <a:pt x="9839" y="152408"/>
                  </a:lnTo>
                  <a:lnTo>
                    <a:pt x="2206" y="152399"/>
                  </a:lnTo>
                  <a:close/>
                </a:path>
                <a:path w="1087120" h="1163320">
                  <a:moveTo>
                    <a:pt x="1080465" y="148582"/>
                  </a:moveTo>
                  <a:lnTo>
                    <a:pt x="1080454" y="153662"/>
                  </a:lnTo>
                  <a:lnTo>
                    <a:pt x="1086956" y="153669"/>
                  </a:lnTo>
                  <a:lnTo>
                    <a:pt x="1086961" y="148589"/>
                  </a:lnTo>
                  <a:lnTo>
                    <a:pt x="1080465" y="148582"/>
                  </a:lnTo>
                  <a:close/>
                </a:path>
                <a:path w="1087120" h="1163320">
                  <a:moveTo>
                    <a:pt x="2217" y="147319"/>
                  </a:moveTo>
                  <a:lnTo>
                    <a:pt x="2206" y="152399"/>
                  </a:lnTo>
                  <a:lnTo>
                    <a:pt x="9839" y="152408"/>
                  </a:lnTo>
                  <a:lnTo>
                    <a:pt x="9850" y="148589"/>
                  </a:lnTo>
                  <a:lnTo>
                    <a:pt x="1080465" y="148589"/>
                  </a:lnTo>
                  <a:lnTo>
                    <a:pt x="2217" y="147319"/>
                  </a:lnTo>
                  <a:close/>
                </a:path>
                <a:path w="1087120" h="1163320">
                  <a:moveTo>
                    <a:pt x="1080482" y="140962"/>
                  </a:moveTo>
                  <a:lnTo>
                    <a:pt x="1080465" y="148582"/>
                  </a:lnTo>
                  <a:lnTo>
                    <a:pt x="1086961" y="148589"/>
                  </a:lnTo>
                  <a:lnTo>
                    <a:pt x="1086969" y="140969"/>
                  </a:lnTo>
                  <a:lnTo>
                    <a:pt x="1080482" y="140962"/>
                  </a:lnTo>
                  <a:close/>
                </a:path>
                <a:path w="1087120" h="1163320">
                  <a:moveTo>
                    <a:pt x="2234" y="139699"/>
                  </a:moveTo>
                  <a:lnTo>
                    <a:pt x="2217" y="147319"/>
                  </a:lnTo>
                  <a:lnTo>
                    <a:pt x="588245" y="148006"/>
                  </a:lnTo>
                  <a:lnTo>
                    <a:pt x="9850" y="147319"/>
                  </a:lnTo>
                  <a:lnTo>
                    <a:pt x="9867" y="139708"/>
                  </a:lnTo>
                  <a:lnTo>
                    <a:pt x="2234" y="139699"/>
                  </a:lnTo>
                  <a:close/>
                </a:path>
                <a:path w="1087120" h="1163320">
                  <a:moveTo>
                    <a:pt x="1086978" y="132079"/>
                  </a:moveTo>
                  <a:lnTo>
                    <a:pt x="1080499" y="132087"/>
                  </a:lnTo>
                  <a:lnTo>
                    <a:pt x="1080482" y="140962"/>
                  </a:lnTo>
                  <a:lnTo>
                    <a:pt x="1086969" y="140969"/>
                  </a:lnTo>
                  <a:lnTo>
                    <a:pt x="1086978" y="132079"/>
                  </a:lnTo>
                  <a:close/>
                </a:path>
                <a:path w="1087120" h="1163320">
                  <a:moveTo>
                    <a:pt x="9881" y="133341"/>
                  </a:moveTo>
                  <a:lnTo>
                    <a:pt x="2250" y="133349"/>
                  </a:lnTo>
                  <a:lnTo>
                    <a:pt x="2234" y="139699"/>
                  </a:lnTo>
                  <a:lnTo>
                    <a:pt x="9867" y="139708"/>
                  </a:lnTo>
                  <a:lnTo>
                    <a:pt x="9881" y="133341"/>
                  </a:lnTo>
                  <a:close/>
                </a:path>
                <a:path w="1087120" h="1163320">
                  <a:moveTo>
                    <a:pt x="9906" y="123189"/>
                  </a:moveTo>
                  <a:lnTo>
                    <a:pt x="2273" y="123189"/>
                  </a:lnTo>
                  <a:lnTo>
                    <a:pt x="2250" y="133349"/>
                  </a:lnTo>
                  <a:lnTo>
                    <a:pt x="9881" y="133341"/>
                  </a:lnTo>
                  <a:lnTo>
                    <a:pt x="9906" y="123189"/>
                  </a:lnTo>
                  <a:close/>
                </a:path>
                <a:path w="1087120" h="1163320">
                  <a:moveTo>
                    <a:pt x="1086989" y="123189"/>
                  </a:moveTo>
                  <a:lnTo>
                    <a:pt x="1080522" y="123189"/>
                  </a:lnTo>
                  <a:lnTo>
                    <a:pt x="1080502" y="132079"/>
                  </a:lnTo>
                  <a:lnTo>
                    <a:pt x="1086979" y="132079"/>
                  </a:lnTo>
                  <a:lnTo>
                    <a:pt x="1086989" y="123189"/>
                  </a:lnTo>
                  <a:close/>
                </a:path>
                <a:path w="1087120" h="1163320">
                  <a:moveTo>
                    <a:pt x="1080508" y="128269"/>
                  </a:moveTo>
                  <a:lnTo>
                    <a:pt x="9894" y="128269"/>
                  </a:lnTo>
                  <a:lnTo>
                    <a:pt x="9892" y="129539"/>
                  </a:lnTo>
                  <a:lnTo>
                    <a:pt x="1080508" y="128269"/>
                  </a:lnTo>
                  <a:close/>
                </a:path>
                <a:path w="1087120" h="1163320">
                  <a:moveTo>
                    <a:pt x="9153" y="462279"/>
                  </a:moveTo>
                  <a:lnTo>
                    <a:pt x="1528" y="462279"/>
                  </a:lnTo>
                  <a:lnTo>
                    <a:pt x="1486" y="481329"/>
                  </a:lnTo>
                  <a:lnTo>
                    <a:pt x="9110" y="481329"/>
                  </a:lnTo>
                  <a:lnTo>
                    <a:pt x="9153" y="462279"/>
                  </a:lnTo>
                  <a:close/>
                </a:path>
                <a:path w="1087120" h="1163320">
                  <a:moveTo>
                    <a:pt x="1086617" y="462279"/>
                  </a:moveTo>
                  <a:lnTo>
                    <a:pt x="1079767" y="462279"/>
                  </a:lnTo>
                  <a:lnTo>
                    <a:pt x="1079725" y="481329"/>
                  </a:lnTo>
                  <a:lnTo>
                    <a:pt x="1086596" y="481329"/>
                  </a:lnTo>
                  <a:lnTo>
                    <a:pt x="1086617" y="462279"/>
                  </a:lnTo>
                  <a:close/>
                </a:path>
                <a:path w="1087120" h="1163320">
                  <a:moveTo>
                    <a:pt x="8210" y="888999"/>
                  </a:moveTo>
                  <a:lnTo>
                    <a:pt x="597" y="888999"/>
                  </a:lnTo>
                  <a:lnTo>
                    <a:pt x="564" y="902969"/>
                  </a:lnTo>
                  <a:lnTo>
                    <a:pt x="8176" y="902969"/>
                  </a:lnTo>
                  <a:lnTo>
                    <a:pt x="8210" y="888999"/>
                  </a:lnTo>
                  <a:close/>
                </a:path>
                <a:path w="1087120" h="1163320">
                  <a:moveTo>
                    <a:pt x="1086151" y="888999"/>
                  </a:moveTo>
                  <a:lnTo>
                    <a:pt x="1078822" y="888999"/>
                  </a:lnTo>
                  <a:lnTo>
                    <a:pt x="1078790" y="902969"/>
                  </a:lnTo>
                  <a:lnTo>
                    <a:pt x="1086134" y="902969"/>
                  </a:lnTo>
                  <a:lnTo>
                    <a:pt x="1086151" y="888999"/>
                  </a:lnTo>
                  <a:close/>
                </a:path>
                <a:path w="1087120" h="1163320">
                  <a:moveTo>
                    <a:pt x="1086155" y="883919"/>
                  </a:moveTo>
                  <a:lnTo>
                    <a:pt x="605" y="885189"/>
                  </a:lnTo>
                  <a:lnTo>
                    <a:pt x="597" y="888999"/>
                  </a:lnTo>
                  <a:lnTo>
                    <a:pt x="8210" y="888991"/>
                  </a:lnTo>
                  <a:lnTo>
                    <a:pt x="8219" y="885189"/>
                  </a:lnTo>
                  <a:lnTo>
                    <a:pt x="1086154" y="885189"/>
                  </a:lnTo>
                  <a:lnTo>
                    <a:pt x="1086155" y="883919"/>
                  </a:lnTo>
                  <a:close/>
                </a:path>
                <a:path w="1087120" h="1163320">
                  <a:moveTo>
                    <a:pt x="1078824" y="887738"/>
                  </a:moveTo>
                  <a:lnTo>
                    <a:pt x="8210" y="888999"/>
                  </a:lnTo>
                  <a:lnTo>
                    <a:pt x="1078822" y="888999"/>
                  </a:lnTo>
                  <a:lnTo>
                    <a:pt x="1078824" y="887738"/>
                  </a:lnTo>
                  <a:close/>
                </a:path>
                <a:path w="1087120" h="1163320">
                  <a:moveTo>
                    <a:pt x="1086154" y="885189"/>
                  </a:moveTo>
                  <a:lnTo>
                    <a:pt x="1078832" y="885189"/>
                  </a:lnTo>
                  <a:lnTo>
                    <a:pt x="1078824" y="887738"/>
                  </a:lnTo>
                  <a:lnTo>
                    <a:pt x="1086151" y="887729"/>
                  </a:lnTo>
                  <a:lnTo>
                    <a:pt x="1086154" y="885189"/>
                  </a:lnTo>
                  <a:close/>
                </a:path>
                <a:path w="1087120" h="1163320">
                  <a:moveTo>
                    <a:pt x="8227" y="881379"/>
                  </a:moveTo>
                  <a:lnTo>
                    <a:pt x="614" y="881379"/>
                  </a:lnTo>
                  <a:lnTo>
                    <a:pt x="605" y="883919"/>
                  </a:lnTo>
                  <a:lnTo>
                    <a:pt x="8219" y="883919"/>
                  </a:lnTo>
                  <a:lnTo>
                    <a:pt x="8227" y="881379"/>
                  </a:lnTo>
                  <a:close/>
                </a:path>
                <a:path w="1087120" h="1163320">
                  <a:moveTo>
                    <a:pt x="1086159" y="881379"/>
                  </a:moveTo>
                  <a:lnTo>
                    <a:pt x="1078841" y="881379"/>
                  </a:lnTo>
                  <a:lnTo>
                    <a:pt x="1078832" y="883919"/>
                  </a:lnTo>
                  <a:lnTo>
                    <a:pt x="1086155" y="883919"/>
                  </a:lnTo>
                  <a:lnTo>
                    <a:pt x="1086159" y="881379"/>
                  </a:lnTo>
                  <a:close/>
                </a:path>
                <a:path w="1087120" h="1163320">
                  <a:moveTo>
                    <a:pt x="8236" y="877569"/>
                  </a:moveTo>
                  <a:lnTo>
                    <a:pt x="622" y="877569"/>
                  </a:lnTo>
                  <a:lnTo>
                    <a:pt x="614" y="881379"/>
                  </a:lnTo>
                  <a:lnTo>
                    <a:pt x="8227" y="881371"/>
                  </a:lnTo>
                  <a:lnTo>
                    <a:pt x="8236" y="877569"/>
                  </a:lnTo>
                  <a:close/>
                </a:path>
                <a:path w="1087120" h="1163320">
                  <a:moveTo>
                    <a:pt x="1078843" y="880118"/>
                  </a:moveTo>
                  <a:lnTo>
                    <a:pt x="8227" y="881379"/>
                  </a:lnTo>
                  <a:lnTo>
                    <a:pt x="1078841" y="881379"/>
                  </a:lnTo>
                  <a:lnTo>
                    <a:pt x="1078843" y="880118"/>
                  </a:lnTo>
                  <a:close/>
                </a:path>
                <a:path w="1087120" h="1163320">
                  <a:moveTo>
                    <a:pt x="1086162" y="877569"/>
                  </a:moveTo>
                  <a:lnTo>
                    <a:pt x="1078849" y="877569"/>
                  </a:lnTo>
                  <a:lnTo>
                    <a:pt x="1078843" y="880118"/>
                  </a:lnTo>
                  <a:lnTo>
                    <a:pt x="1086159" y="880109"/>
                  </a:lnTo>
                  <a:lnTo>
                    <a:pt x="1086162" y="877569"/>
                  </a:lnTo>
                  <a:close/>
                </a:path>
                <a:path w="1087120" h="1163320">
                  <a:moveTo>
                    <a:pt x="8244" y="873759"/>
                  </a:moveTo>
                  <a:lnTo>
                    <a:pt x="630" y="873759"/>
                  </a:lnTo>
                  <a:lnTo>
                    <a:pt x="622" y="877569"/>
                  </a:lnTo>
                  <a:lnTo>
                    <a:pt x="8236" y="877561"/>
                  </a:lnTo>
                  <a:lnTo>
                    <a:pt x="8244" y="873759"/>
                  </a:lnTo>
                  <a:close/>
                </a:path>
                <a:path w="1087120" h="1163320">
                  <a:moveTo>
                    <a:pt x="1078851" y="876308"/>
                  </a:moveTo>
                  <a:lnTo>
                    <a:pt x="8236" y="877569"/>
                  </a:lnTo>
                  <a:lnTo>
                    <a:pt x="1078849" y="877569"/>
                  </a:lnTo>
                  <a:lnTo>
                    <a:pt x="1078851" y="876308"/>
                  </a:lnTo>
                  <a:close/>
                </a:path>
                <a:path w="1087120" h="1163320">
                  <a:moveTo>
                    <a:pt x="1086168" y="873759"/>
                  </a:moveTo>
                  <a:lnTo>
                    <a:pt x="1078855" y="873759"/>
                  </a:lnTo>
                  <a:lnTo>
                    <a:pt x="1078851" y="876308"/>
                  </a:lnTo>
                  <a:lnTo>
                    <a:pt x="1086164" y="876299"/>
                  </a:lnTo>
                  <a:lnTo>
                    <a:pt x="1086168" y="873759"/>
                  </a:lnTo>
                  <a:close/>
                </a:path>
                <a:path w="1087120" h="1163320">
                  <a:moveTo>
                    <a:pt x="8250" y="869941"/>
                  </a:moveTo>
                  <a:lnTo>
                    <a:pt x="639" y="869949"/>
                  </a:lnTo>
                  <a:lnTo>
                    <a:pt x="630" y="873759"/>
                  </a:lnTo>
                  <a:lnTo>
                    <a:pt x="543475" y="873124"/>
                  </a:lnTo>
                  <a:lnTo>
                    <a:pt x="8244" y="872489"/>
                  </a:lnTo>
                  <a:lnTo>
                    <a:pt x="8250" y="869941"/>
                  </a:lnTo>
                  <a:close/>
                </a:path>
                <a:path w="1087120" h="1163320">
                  <a:moveTo>
                    <a:pt x="543551" y="873124"/>
                  </a:moveTo>
                  <a:lnTo>
                    <a:pt x="8244" y="873759"/>
                  </a:lnTo>
                  <a:lnTo>
                    <a:pt x="1078855" y="873759"/>
                  </a:lnTo>
                  <a:lnTo>
                    <a:pt x="543551" y="873124"/>
                  </a:lnTo>
                  <a:close/>
                </a:path>
                <a:path w="1087120" h="1163320">
                  <a:moveTo>
                    <a:pt x="1086172" y="868679"/>
                  </a:moveTo>
                  <a:lnTo>
                    <a:pt x="1078866" y="868688"/>
                  </a:lnTo>
                  <a:lnTo>
                    <a:pt x="1078860" y="872498"/>
                  </a:lnTo>
                  <a:lnTo>
                    <a:pt x="1086168" y="872489"/>
                  </a:lnTo>
                  <a:lnTo>
                    <a:pt x="1086172" y="868679"/>
                  </a:lnTo>
                  <a:close/>
                </a:path>
                <a:path w="1087120" h="1163320">
                  <a:moveTo>
                    <a:pt x="543490" y="865504"/>
                  </a:moveTo>
                  <a:lnTo>
                    <a:pt x="650" y="866139"/>
                  </a:lnTo>
                  <a:lnTo>
                    <a:pt x="639" y="869949"/>
                  </a:lnTo>
                  <a:lnTo>
                    <a:pt x="8250" y="869941"/>
                  </a:lnTo>
                  <a:lnTo>
                    <a:pt x="8264" y="866139"/>
                  </a:lnTo>
                  <a:lnTo>
                    <a:pt x="543568" y="865504"/>
                  </a:lnTo>
                  <a:close/>
                </a:path>
                <a:path w="1087120" h="1163320">
                  <a:moveTo>
                    <a:pt x="1078866" y="868679"/>
                  </a:moveTo>
                  <a:lnTo>
                    <a:pt x="8255" y="868679"/>
                  </a:lnTo>
                  <a:lnTo>
                    <a:pt x="8252" y="869941"/>
                  </a:lnTo>
                  <a:lnTo>
                    <a:pt x="1078866" y="868679"/>
                  </a:lnTo>
                  <a:close/>
                </a:path>
                <a:path w="1087120" h="1163320">
                  <a:moveTo>
                    <a:pt x="1086176" y="864869"/>
                  </a:moveTo>
                  <a:lnTo>
                    <a:pt x="1078877" y="864878"/>
                  </a:lnTo>
                  <a:lnTo>
                    <a:pt x="1078866" y="868688"/>
                  </a:lnTo>
                  <a:lnTo>
                    <a:pt x="1086172" y="868679"/>
                  </a:lnTo>
                  <a:lnTo>
                    <a:pt x="1086176" y="864869"/>
                  </a:lnTo>
                  <a:close/>
                </a:path>
                <a:path w="1087120" h="1163320">
                  <a:moveTo>
                    <a:pt x="1078872" y="866139"/>
                  </a:moveTo>
                  <a:close/>
                </a:path>
                <a:path w="1087120" h="1163320">
                  <a:moveTo>
                    <a:pt x="1078874" y="864878"/>
                  </a:moveTo>
                  <a:lnTo>
                    <a:pt x="543568" y="865504"/>
                  </a:lnTo>
                  <a:lnTo>
                    <a:pt x="1078872" y="866139"/>
                  </a:lnTo>
                  <a:lnTo>
                    <a:pt x="1078874" y="864878"/>
                  </a:lnTo>
                  <a:close/>
                </a:path>
                <a:path w="1087120" h="1163320">
                  <a:moveTo>
                    <a:pt x="1078874" y="864869"/>
                  </a:moveTo>
                  <a:lnTo>
                    <a:pt x="8261" y="864869"/>
                  </a:lnTo>
                  <a:lnTo>
                    <a:pt x="543490" y="865504"/>
                  </a:lnTo>
                  <a:lnTo>
                    <a:pt x="1078874" y="864869"/>
                  </a:lnTo>
                  <a:close/>
                </a:path>
                <a:path w="1087120" h="1163320">
                  <a:moveTo>
                    <a:pt x="8281" y="857241"/>
                  </a:moveTo>
                  <a:lnTo>
                    <a:pt x="666" y="857249"/>
                  </a:lnTo>
                  <a:lnTo>
                    <a:pt x="647" y="864869"/>
                  </a:lnTo>
                  <a:lnTo>
                    <a:pt x="8261" y="864869"/>
                  </a:lnTo>
                  <a:lnTo>
                    <a:pt x="8281" y="857241"/>
                  </a:lnTo>
                  <a:close/>
                </a:path>
                <a:path w="1087120" h="1163320">
                  <a:moveTo>
                    <a:pt x="1086186" y="855979"/>
                  </a:moveTo>
                  <a:lnTo>
                    <a:pt x="1078894" y="855988"/>
                  </a:lnTo>
                  <a:lnTo>
                    <a:pt x="1078877" y="864869"/>
                  </a:lnTo>
                  <a:lnTo>
                    <a:pt x="1086176" y="864869"/>
                  </a:lnTo>
                  <a:lnTo>
                    <a:pt x="1086186" y="855979"/>
                  </a:lnTo>
                  <a:close/>
                </a:path>
                <a:path w="1087120" h="1163320">
                  <a:moveTo>
                    <a:pt x="8292" y="852169"/>
                  </a:moveTo>
                  <a:lnTo>
                    <a:pt x="678" y="852169"/>
                  </a:lnTo>
                  <a:lnTo>
                    <a:pt x="666" y="857249"/>
                  </a:lnTo>
                  <a:lnTo>
                    <a:pt x="8281" y="857241"/>
                  </a:lnTo>
                  <a:lnTo>
                    <a:pt x="8292" y="852169"/>
                  </a:lnTo>
                  <a:close/>
                </a:path>
                <a:path w="1087120" h="1163320">
                  <a:moveTo>
                    <a:pt x="1086191" y="852169"/>
                  </a:moveTo>
                  <a:lnTo>
                    <a:pt x="1078905" y="852169"/>
                  </a:lnTo>
                  <a:lnTo>
                    <a:pt x="1078894" y="855988"/>
                  </a:lnTo>
                  <a:lnTo>
                    <a:pt x="1086186" y="855979"/>
                  </a:lnTo>
                  <a:lnTo>
                    <a:pt x="1086191" y="852169"/>
                  </a:lnTo>
                  <a:close/>
                </a:path>
                <a:path w="1087120" h="1163320">
                  <a:moveTo>
                    <a:pt x="8301" y="847081"/>
                  </a:moveTo>
                  <a:lnTo>
                    <a:pt x="689" y="847089"/>
                  </a:lnTo>
                  <a:lnTo>
                    <a:pt x="678" y="852169"/>
                  </a:lnTo>
                  <a:lnTo>
                    <a:pt x="8292" y="852161"/>
                  </a:lnTo>
                  <a:lnTo>
                    <a:pt x="8301" y="847081"/>
                  </a:lnTo>
                  <a:close/>
                </a:path>
                <a:path w="1087120" h="1163320">
                  <a:moveTo>
                    <a:pt x="1078908" y="850908"/>
                  </a:moveTo>
                  <a:lnTo>
                    <a:pt x="8292" y="852169"/>
                  </a:lnTo>
                  <a:lnTo>
                    <a:pt x="1078905" y="852169"/>
                  </a:lnTo>
                  <a:lnTo>
                    <a:pt x="1078908" y="850908"/>
                  </a:lnTo>
                  <a:close/>
                </a:path>
                <a:path w="1087120" h="1163320">
                  <a:moveTo>
                    <a:pt x="1086197" y="845819"/>
                  </a:moveTo>
                  <a:lnTo>
                    <a:pt x="1078917" y="847089"/>
                  </a:lnTo>
                  <a:lnTo>
                    <a:pt x="1078908" y="850908"/>
                  </a:lnTo>
                  <a:lnTo>
                    <a:pt x="1086191" y="850899"/>
                  </a:lnTo>
                  <a:lnTo>
                    <a:pt x="1086197" y="845819"/>
                  </a:lnTo>
                  <a:close/>
                </a:path>
                <a:path w="1087120" h="1163320">
                  <a:moveTo>
                    <a:pt x="8348" y="826769"/>
                  </a:moveTo>
                  <a:lnTo>
                    <a:pt x="733" y="826769"/>
                  </a:lnTo>
                  <a:lnTo>
                    <a:pt x="689" y="845819"/>
                  </a:lnTo>
                  <a:lnTo>
                    <a:pt x="8303" y="845819"/>
                  </a:lnTo>
                  <a:lnTo>
                    <a:pt x="8348" y="826769"/>
                  </a:lnTo>
                  <a:close/>
                </a:path>
                <a:path w="1087120" h="1163320">
                  <a:moveTo>
                    <a:pt x="1086219" y="826769"/>
                  </a:moveTo>
                  <a:lnTo>
                    <a:pt x="1078962" y="826769"/>
                  </a:lnTo>
                  <a:lnTo>
                    <a:pt x="1078917" y="845819"/>
                  </a:lnTo>
                  <a:lnTo>
                    <a:pt x="1086197" y="845819"/>
                  </a:lnTo>
                  <a:lnTo>
                    <a:pt x="1086219" y="826769"/>
                  </a:lnTo>
                  <a:close/>
                </a:path>
                <a:path w="1087120" h="1163320">
                  <a:moveTo>
                    <a:pt x="1078948" y="831849"/>
                  </a:moveTo>
                  <a:close/>
                </a:path>
                <a:path w="1087120" h="1163320">
                  <a:moveTo>
                    <a:pt x="1078950" y="830579"/>
                  </a:moveTo>
                  <a:lnTo>
                    <a:pt x="8337" y="830579"/>
                  </a:lnTo>
                  <a:lnTo>
                    <a:pt x="1078948" y="831849"/>
                  </a:lnTo>
                  <a:lnTo>
                    <a:pt x="1078950" y="830579"/>
                  </a:lnTo>
                  <a:close/>
                </a:path>
                <a:path w="1087120" h="1163320">
                  <a:moveTo>
                    <a:pt x="8373" y="815339"/>
                  </a:moveTo>
                  <a:lnTo>
                    <a:pt x="758" y="815339"/>
                  </a:lnTo>
                  <a:lnTo>
                    <a:pt x="733" y="826769"/>
                  </a:lnTo>
                  <a:lnTo>
                    <a:pt x="8348" y="826761"/>
                  </a:lnTo>
                  <a:lnTo>
                    <a:pt x="8373" y="815339"/>
                  </a:lnTo>
                  <a:close/>
                </a:path>
                <a:path w="1087120" h="1163320">
                  <a:moveTo>
                    <a:pt x="1086232" y="815339"/>
                  </a:moveTo>
                  <a:lnTo>
                    <a:pt x="1078987" y="815339"/>
                  </a:lnTo>
                  <a:lnTo>
                    <a:pt x="1078962" y="825499"/>
                  </a:lnTo>
                  <a:lnTo>
                    <a:pt x="556520" y="826119"/>
                  </a:lnTo>
                  <a:lnTo>
                    <a:pt x="1086219" y="825499"/>
                  </a:lnTo>
                  <a:lnTo>
                    <a:pt x="1086232" y="815339"/>
                  </a:lnTo>
                  <a:close/>
                </a:path>
                <a:path w="1087120" h="1163320">
                  <a:moveTo>
                    <a:pt x="1078990" y="814069"/>
                  </a:moveTo>
                  <a:lnTo>
                    <a:pt x="8373" y="814069"/>
                  </a:lnTo>
                  <a:lnTo>
                    <a:pt x="1078987" y="815339"/>
                  </a:lnTo>
                  <a:lnTo>
                    <a:pt x="1078990" y="814069"/>
                  </a:lnTo>
                  <a:close/>
                </a:path>
                <a:path w="1087120" h="1163320">
                  <a:moveTo>
                    <a:pt x="8497" y="758189"/>
                  </a:moveTo>
                  <a:lnTo>
                    <a:pt x="881" y="758189"/>
                  </a:lnTo>
                  <a:lnTo>
                    <a:pt x="758" y="814069"/>
                  </a:lnTo>
                  <a:lnTo>
                    <a:pt x="8373" y="814069"/>
                  </a:lnTo>
                  <a:lnTo>
                    <a:pt x="8497" y="758189"/>
                  </a:lnTo>
                  <a:close/>
                </a:path>
                <a:path w="1087120" h="1163320">
                  <a:moveTo>
                    <a:pt x="1086293" y="758189"/>
                  </a:moveTo>
                  <a:lnTo>
                    <a:pt x="1079111" y="758189"/>
                  </a:lnTo>
                  <a:lnTo>
                    <a:pt x="1078990" y="814069"/>
                  </a:lnTo>
                  <a:lnTo>
                    <a:pt x="1086232" y="814069"/>
                  </a:lnTo>
                  <a:lnTo>
                    <a:pt x="1086293" y="758189"/>
                  </a:lnTo>
                  <a:close/>
                </a:path>
                <a:path w="1087120" h="1163320">
                  <a:moveTo>
                    <a:pt x="1079114" y="756919"/>
                  </a:moveTo>
                  <a:lnTo>
                    <a:pt x="8500" y="756919"/>
                  </a:lnTo>
                  <a:lnTo>
                    <a:pt x="8497" y="758189"/>
                  </a:lnTo>
                  <a:lnTo>
                    <a:pt x="1079111" y="758189"/>
                  </a:lnTo>
                  <a:lnTo>
                    <a:pt x="1079114" y="756919"/>
                  </a:lnTo>
                  <a:close/>
                </a:path>
                <a:path w="1087120" h="1163320">
                  <a:moveTo>
                    <a:pt x="1079195" y="720081"/>
                  </a:moveTo>
                  <a:lnTo>
                    <a:pt x="1079114" y="756919"/>
                  </a:lnTo>
                  <a:lnTo>
                    <a:pt x="1086294" y="756919"/>
                  </a:lnTo>
                  <a:lnTo>
                    <a:pt x="1086293" y="758189"/>
                  </a:lnTo>
                  <a:lnTo>
                    <a:pt x="1086334" y="720089"/>
                  </a:lnTo>
                  <a:lnTo>
                    <a:pt x="1079195" y="720081"/>
                  </a:lnTo>
                  <a:close/>
                </a:path>
                <a:path w="1087120" h="1163320">
                  <a:moveTo>
                    <a:pt x="967" y="718819"/>
                  </a:moveTo>
                  <a:lnTo>
                    <a:pt x="886" y="756919"/>
                  </a:lnTo>
                  <a:lnTo>
                    <a:pt x="8500" y="756919"/>
                  </a:lnTo>
                  <a:lnTo>
                    <a:pt x="8584" y="718828"/>
                  </a:lnTo>
                  <a:lnTo>
                    <a:pt x="967" y="718819"/>
                  </a:lnTo>
                  <a:close/>
                </a:path>
                <a:path w="1087120" h="1163320">
                  <a:moveTo>
                    <a:pt x="1079153" y="739139"/>
                  </a:moveTo>
                  <a:close/>
                </a:path>
                <a:path w="1087120" h="1163320">
                  <a:moveTo>
                    <a:pt x="1086365" y="692149"/>
                  </a:moveTo>
                  <a:lnTo>
                    <a:pt x="1079260" y="692149"/>
                  </a:lnTo>
                  <a:lnTo>
                    <a:pt x="1079198" y="718819"/>
                  </a:lnTo>
                  <a:lnTo>
                    <a:pt x="1086336" y="718819"/>
                  </a:lnTo>
                  <a:lnTo>
                    <a:pt x="1086336" y="720089"/>
                  </a:lnTo>
                  <a:lnTo>
                    <a:pt x="1086365" y="692149"/>
                  </a:lnTo>
                  <a:close/>
                </a:path>
                <a:path w="1087120" h="1163320">
                  <a:moveTo>
                    <a:pt x="1079198" y="718819"/>
                  </a:moveTo>
                  <a:lnTo>
                    <a:pt x="8584" y="718828"/>
                  </a:lnTo>
                  <a:lnTo>
                    <a:pt x="1079195" y="720081"/>
                  </a:lnTo>
                  <a:lnTo>
                    <a:pt x="1079198" y="718819"/>
                  </a:lnTo>
                  <a:close/>
                </a:path>
                <a:path w="1087120" h="1163320">
                  <a:moveTo>
                    <a:pt x="1086366" y="690879"/>
                  </a:moveTo>
                  <a:lnTo>
                    <a:pt x="1028" y="692149"/>
                  </a:lnTo>
                  <a:lnTo>
                    <a:pt x="967" y="718819"/>
                  </a:lnTo>
                  <a:lnTo>
                    <a:pt x="8584" y="718819"/>
                  </a:lnTo>
                  <a:lnTo>
                    <a:pt x="8646" y="692149"/>
                  </a:lnTo>
                  <a:lnTo>
                    <a:pt x="1086365" y="692149"/>
                  </a:lnTo>
                  <a:lnTo>
                    <a:pt x="1086366" y="690879"/>
                  </a:lnTo>
                  <a:close/>
                </a:path>
                <a:path w="1087120" h="1163320">
                  <a:moveTo>
                    <a:pt x="8711" y="662939"/>
                  </a:moveTo>
                  <a:lnTo>
                    <a:pt x="1092" y="662939"/>
                  </a:lnTo>
                  <a:lnTo>
                    <a:pt x="1028" y="690879"/>
                  </a:lnTo>
                  <a:lnTo>
                    <a:pt x="8646" y="690879"/>
                  </a:lnTo>
                  <a:lnTo>
                    <a:pt x="8711" y="662939"/>
                  </a:lnTo>
                  <a:close/>
                </a:path>
                <a:path w="1087120" h="1163320">
                  <a:moveTo>
                    <a:pt x="1086398" y="662939"/>
                  </a:moveTo>
                  <a:lnTo>
                    <a:pt x="1079325" y="662939"/>
                  </a:lnTo>
                  <a:lnTo>
                    <a:pt x="1079260" y="690879"/>
                  </a:lnTo>
                  <a:lnTo>
                    <a:pt x="1086366" y="690879"/>
                  </a:lnTo>
                  <a:lnTo>
                    <a:pt x="1086398" y="662939"/>
                  </a:lnTo>
                  <a:close/>
                </a:path>
                <a:path w="1087120" h="1163320">
                  <a:moveTo>
                    <a:pt x="1079328" y="661669"/>
                  </a:moveTo>
                  <a:lnTo>
                    <a:pt x="8711" y="661669"/>
                  </a:lnTo>
                  <a:lnTo>
                    <a:pt x="1079325" y="662939"/>
                  </a:lnTo>
                  <a:lnTo>
                    <a:pt x="1079328" y="661669"/>
                  </a:lnTo>
                  <a:close/>
                </a:path>
                <a:path w="1087120" h="1163320">
                  <a:moveTo>
                    <a:pt x="8781" y="631189"/>
                  </a:moveTo>
                  <a:lnTo>
                    <a:pt x="1158" y="631189"/>
                  </a:lnTo>
                  <a:lnTo>
                    <a:pt x="1092" y="661669"/>
                  </a:lnTo>
                  <a:lnTo>
                    <a:pt x="8711" y="661669"/>
                  </a:lnTo>
                  <a:lnTo>
                    <a:pt x="8781" y="631189"/>
                  </a:lnTo>
                  <a:close/>
                </a:path>
                <a:path w="1087120" h="1163320">
                  <a:moveTo>
                    <a:pt x="1086433" y="629919"/>
                  </a:moveTo>
                  <a:lnTo>
                    <a:pt x="1079398" y="629928"/>
                  </a:lnTo>
                  <a:lnTo>
                    <a:pt x="1079328" y="661669"/>
                  </a:lnTo>
                  <a:lnTo>
                    <a:pt x="1086398" y="661669"/>
                  </a:lnTo>
                  <a:lnTo>
                    <a:pt x="1086433" y="629919"/>
                  </a:lnTo>
                  <a:close/>
                </a:path>
                <a:path w="1087120" h="1163320">
                  <a:moveTo>
                    <a:pt x="543944" y="630554"/>
                  </a:moveTo>
                  <a:lnTo>
                    <a:pt x="1161" y="631189"/>
                  </a:lnTo>
                  <a:lnTo>
                    <a:pt x="1079395" y="631189"/>
                  </a:lnTo>
                  <a:lnTo>
                    <a:pt x="543944" y="630554"/>
                  </a:lnTo>
                  <a:close/>
                </a:path>
                <a:path w="1087120" h="1163320">
                  <a:moveTo>
                    <a:pt x="1079398" y="629919"/>
                  </a:moveTo>
                  <a:lnTo>
                    <a:pt x="8781" y="629919"/>
                  </a:lnTo>
                  <a:lnTo>
                    <a:pt x="543944" y="630554"/>
                  </a:lnTo>
                  <a:lnTo>
                    <a:pt x="1079398" y="629919"/>
                  </a:lnTo>
                  <a:close/>
                </a:path>
                <a:path w="1087120" h="1163320">
                  <a:moveTo>
                    <a:pt x="1231" y="598169"/>
                  </a:moveTo>
                  <a:lnTo>
                    <a:pt x="1164" y="629919"/>
                  </a:lnTo>
                  <a:lnTo>
                    <a:pt x="8781" y="629919"/>
                  </a:lnTo>
                  <a:lnTo>
                    <a:pt x="8852" y="598178"/>
                  </a:lnTo>
                  <a:lnTo>
                    <a:pt x="1231" y="598169"/>
                  </a:lnTo>
                  <a:close/>
                </a:path>
                <a:path w="1087120" h="1163320">
                  <a:moveTo>
                    <a:pt x="1079466" y="599431"/>
                  </a:moveTo>
                  <a:lnTo>
                    <a:pt x="1079398" y="629919"/>
                  </a:lnTo>
                  <a:lnTo>
                    <a:pt x="1086433" y="629919"/>
                  </a:lnTo>
                  <a:lnTo>
                    <a:pt x="1086468" y="599439"/>
                  </a:lnTo>
                  <a:lnTo>
                    <a:pt x="1079466" y="599431"/>
                  </a:lnTo>
                  <a:close/>
                </a:path>
                <a:path w="1087120" h="1163320">
                  <a:moveTo>
                    <a:pt x="1079468" y="598169"/>
                  </a:moveTo>
                  <a:lnTo>
                    <a:pt x="8852" y="598169"/>
                  </a:lnTo>
                  <a:lnTo>
                    <a:pt x="1079466" y="599431"/>
                  </a:lnTo>
                  <a:lnTo>
                    <a:pt x="1079468" y="598169"/>
                  </a:lnTo>
                  <a:close/>
                </a:path>
                <a:path w="1087120" h="1163320">
                  <a:moveTo>
                    <a:pt x="8852" y="598169"/>
                  </a:moveTo>
                  <a:lnTo>
                    <a:pt x="566812" y="598831"/>
                  </a:lnTo>
                  <a:lnTo>
                    <a:pt x="8852" y="598169"/>
                  </a:lnTo>
                  <a:close/>
                </a:path>
                <a:path w="1087120" h="1163320">
                  <a:moveTo>
                    <a:pt x="1300" y="566419"/>
                  </a:moveTo>
                  <a:lnTo>
                    <a:pt x="1231" y="598169"/>
                  </a:lnTo>
                  <a:lnTo>
                    <a:pt x="8852" y="598169"/>
                  </a:lnTo>
                  <a:lnTo>
                    <a:pt x="8923" y="567689"/>
                  </a:lnTo>
                  <a:lnTo>
                    <a:pt x="1300" y="566419"/>
                  </a:lnTo>
                  <a:close/>
                </a:path>
                <a:path w="1087120" h="1163320">
                  <a:moveTo>
                    <a:pt x="1079533" y="567681"/>
                  </a:moveTo>
                  <a:lnTo>
                    <a:pt x="1079468" y="598169"/>
                  </a:lnTo>
                  <a:lnTo>
                    <a:pt x="1086468" y="598169"/>
                  </a:lnTo>
                  <a:lnTo>
                    <a:pt x="1086501" y="567689"/>
                  </a:lnTo>
                  <a:lnTo>
                    <a:pt x="1079533" y="567681"/>
                  </a:lnTo>
                  <a:close/>
                </a:path>
                <a:path w="1087120" h="1163320">
                  <a:moveTo>
                    <a:pt x="1086573" y="502919"/>
                  </a:moveTo>
                  <a:lnTo>
                    <a:pt x="1079680" y="502919"/>
                  </a:lnTo>
                  <a:lnTo>
                    <a:pt x="1079536" y="566419"/>
                  </a:lnTo>
                  <a:lnTo>
                    <a:pt x="1086503" y="566419"/>
                  </a:lnTo>
                  <a:lnTo>
                    <a:pt x="1086503" y="567689"/>
                  </a:lnTo>
                  <a:lnTo>
                    <a:pt x="1086573" y="502919"/>
                  </a:lnTo>
                  <a:close/>
                </a:path>
                <a:path w="1087120" h="1163320">
                  <a:moveTo>
                    <a:pt x="9065" y="502919"/>
                  </a:moveTo>
                  <a:lnTo>
                    <a:pt x="1442" y="502919"/>
                  </a:lnTo>
                  <a:lnTo>
                    <a:pt x="1300" y="566419"/>
                  </a:lnTo>
                  <a:lnTo>
                    <a:pt x="8922" y="566419"/>
                  </a:lnTo>
                  <a:lnTo>
                    <a:pt x="9065" y="502919"/>
                  </a:lnTo>
                  <a:close/>
                </a:path>
                <a:path w="1087120" h="1163320">
                  <a:moveTo>
                    <a:pt x="9110" y="482599"/>
                  </a:moveTo>
                  <a:lnTo>
                    <a:pt x="1486" y="482599"/>
                  </a:lnTo>
                  <a:lnTo>
                    <a:pt x="1442" y="502919"/>
                  </a:lnTo>
                  <a:lnTo>
                    <a:pt x="9065" y="502911"/>
                  </a:lnTo>
                  <a:lnTo>
                    <a:pt x="9110" y="482599"/>
                  </a:lnTo>
                  <a:close/>
                </a:path>
                <a:path w="1087120" h="1163320">
                  <a:moveTo>
                    <a:pt x="1079683" y="501658"/>
                  </a:moveTo>
                  <a:lnTo>
                    <a:pt x="9065" y="502919"/>
                  </a:lnTo>
                  <a:lnTo>
                    <a:pt x="1079680" y="502919"/>
                  </a:lnTo>
                  <a:lnTo>
                    <a:pt x="1079683" y="501658"/>
                  </a:lnTo>
                  <a:close/>
                </a:path>
                <a:path w="1087120" h="1163320">
                  <a:moveTo>
                    <a:pt x="1086596" y="482599"/>
                  </a:moveTo>
                  <a:lnTo>
                    <a:pt x="1079725" y="482599"/>
                  </a:lnTo>
                  <a:lnTo>
                    <a:pt x="1079683" y="501658"/>
                  </a:lnTo>
                  <a:lnTo>
                    <a:pt x="1086573" y="501649"/>
                  </a:lnTo>
                  <a:lnTo>
                    <a:pt x="1086596" y="482599"/>
                  </a:lnTo>
                  <a:close/>
                </a:path>
                <a:path w="1087120" h="1163320">
                  <a:moveTo>
                    <a:pt x="8176" y="902969"/>
                  </a:moveTo>
                  <a:lnTo>
                    <a:pt x="564" y="902969"/>
                  </a:lnTo>
                  <a:lnTo>
                    <a:pt x="522" y="922019"/>
                  </a:lnTo>
                  <a:lnTo>
                    <a:pt x="8134" y="922019"/>
                  </a:lnTo>
                  <a:lnTo>
                    <a:pt x="8176" y="902969"/>
                  </a:lnTo>
                  <a:close/>
                </a:path>
                <a:path w="1087120" h="1163320">
                  <a:moveTo>
                    <a:pt x="1086134" y="902969"/>
                  </a:moveTo>
                  <a:lnTo>
                    <a:pt x="1078790" y="902969"/>
                  </a:lnTo>
                  <a:lnTo>
                    <a:pt x="1078748" y="922019"/>
                  </a:lnTo>
                  <a:lnTo>
                    <a:pt x="1086114" y="922019"/>
                  </a:lnTo>
                  <a:lnTo>
                    <a:pt x="1086134" y="902969"/>
                  </a:lnTo>
                  <a:close/>
                </a:path>
                <a:path w="1087120" h="1163320">
                  <a:moveTo>
                    <a:pt x="8134" y="922019"/>
                  </a:moveTo>
                  <a:lnTo>
                    <a:pt x="522" y="922019"/>
                  </a:lnTo>
                  <a:lnTo>
                    <a:pt x="480" y="941069"/>
                  </a:lnTo>
                  <a:lnTo>
                    <a:pt x="8092" y="941069"/>
                  </a:lnTo>
                  <a:lnTo>
                    <a:pt x="8134" y="922019"/>
                  </a:lnTo>
                  <a:close/>
                </a:path>
                <a:path w="1087120" h="1163320">
                  <a:moveTo>
                    <a:pt x="1086114" y="922019"/>
                  </a:moveTo>
                  <a:lnTo>
                    <a:pt x="1078748" y="922019"/>
                  </a:lnTo>
                  <a:lnTo>
                    <a:pt x="1078705" y="941069"/>
                  </a:lnTo>
                  <a:lnTo>
                    <a:pt x="1086093" y="941069"/>
                  </a:lnTo>
                  <a:lnTo>
                    <a:pt x="1086114" y="922019"/>
                  </a:lnTo>
                  <a:close/>
                </a:path>
                <a:path w="1087120" h="1163320">
                  <a:moveTo>
                    <a:pt x="8092" y="941069"/>
                  </a:moveTo>
                  <a:lnTo>
                    <a:pt x="480" y="941069"/>
                  </a:lnTo>
                  <a:lnTo>
                    <a:pt x="341" y="1004569"/>
                  </a:lnTo>
                  <a:lnTo>
                    <a:pt x="7951" y="1004569"/>
                  </a:lnTo>
                  <a:lnTo>
                    <a:pt x="8092" y="941069"/>
                  </a:lnTo>
                  <a:close/>
                </a:path>
                <a:path w="1087120" h="1163320">
                  <a:moveTo>
                    <a:pt x="1086093" y="941069"/>
                  </a:moveTo>
                  <a:lnTo>
                    <a:pt x="1078705" y="941069"/>
                  </a:lnTo>
                  <a:lnTo>
                    <a:pt x="1078565" y="1004569"/>
                  </a:lnTo>
                  <a:lnTo>
                    <a:pt x="1086023" y="1004569"/>
                  </a:lnTo>
                  <a:lnTo>
                    <a:pt x="1086093" y="941069"/>
                  </a:lnTo>
                  <a:close/>
                </a:path>
                <a:path w="1087120" h="1163320">
                  <a:moveTo>
                    <a:pt x="1085851" y="1162049"/>
                  </a:moveTo>
                  <a:lnTo>
                    <a:pt x="542925" y="1162049"/>
                  </a:lnTo>
                  <a:lnTo>
                    <a:pt x="1085850" y="1163319"/>
                  </a:lnTo>
                  <a:lnTo>
                    <a:pt x="1085851" y="1162049"/>
                  </a:lnTo>
                  <a:close/>
                </a:path>
                <a:path w="1087120" h="1163320">
                  <a:moveTo>
                    <a:pt x="1085856" y="1156969"/>
                  </a:moveTo>
                  <a:lnTo>
                    <a:pt x="8" y="1156969"/>
                  </a:lnTo>
                  <a:lnTo>
                    <a:pt x="0" y="1160779"/>
                  </a:lnTo>
                  <a:lnTo>
                    <a:pt x="1085852" y="1160779"/>
                  </a:lnTo>
                  <a:lnTo>
                    <a:pt x="1085856" y="1156969"/>
                  </a:lnTo>
                  <a:close/>
                </a:path>
                <a:path w="1087120" h="1163320">
                  <a:moveTo>
                    <a:pt x="7631" y="1149349"/>
                  </a:moveTo>
                  <a:lnTo>
                    <a:pt x="25" y="1149349"/>
                  </a:lnTo>
                  <a:lnTo>
                    <a:pt x="11" y="1155699"/>
                  </a:lnTo>
                  <a:lnTo>
                    <a:pt x="1078230" y="1155699"/>
                  </a:lnTo>
                  <a:lnTo>
                    <a:pt x="7620" y="1154429"/>
                  </a:lnTo>
                  <a:lnTo>
                    <a:pt x="7631" y="1149349"/>
                  </a:lnTo>
                  <a:close/>
                </a:path>
                <a:path w="1087120" h="1163320">
                  <a:moveTo>
                    <a:pt x="1085865" y="1149349"/>
                  </a:moveTo>
                  <a:lnTo>
                    <a:pt x="1078244" y="1149349"/>
                  </a:lnTo>
                  <a:lnTo>
                    <a:pt x="1078230" y="1155699"/>
                  </a:lnTo>
                  <a:lnTo>
                    <a:pt x="1085858" y="1155699"/>
                  </a:lnTo>
                  <a:lnTo>
                    <a:pt x="1085865" y="1149349"/>
                  </a:lnTo>
                  <a:close/>
                </a:path>
                <a:path w="1087120" h="1163320">
                  <a:moveTo>
                    <a:pt x="7642" y="1144269"/>
                  </a:moveTo>
                  <a:lnTo>
                    <a:pt x="36" y="1144269"/>
                  </a:lnTo>
                  <a:lnTo>
                    <a:pt x="27" y="1148079"/>
                  </a:lnTo>
                  <a:lnTo>
                    <a:pt x="7634" y="1148079"/>
                  </a:lnTo>
                  <a:lnTo>
                    <a:pt x="7642" y="1144269"/>
                  </a:lnTo>
                  <a:close/>
                </a:path>
                <a:path w="1087120" h="1163320">
                  <a:moveTo>
                    <a:pt x="1085870" y="1144269"/>
                  </a:moveTo>
                  <a:lnTo>
                    <a:pt x="1078255" y="1144269"/>
                  </a:lnTo>
                  <a:lnTo>
                    <a:pt x="1078246" y="1148079"/>
                  </a:lnTo>
                  <a:lnTo>
                    <a:pt x="1085866" y="1148079"/>
                  </a:lnTo>
                  <a:lnTo>
                    <a:pt x="1085870" y="1144269"/>
                  </a:lnTo>
                  <a:close/>
                </a:path>
                <a:path w="1087120" h="1163320">
                  <a:moveTo>
                    <a:pt x="7659" y="1136649"/>
                  </a:moveTo>
                  <a:lnTo>
                    <a:pt x="52" y="1136649"/>
                  </a:lnTo>
                  <a:lnTo>
                    <a:pt x="38" y="1142999"/>
                  </a:lnTo>
                  <a:lnTo>
                    <a:pt x="7645" y="1142999"/>
                  </a:lnTo>
                  <a:lnTo>
                    <a:pt x="7659" y="1136649"/>
                  </a:lnTo>
                  <a:close/>
                </a:path>
                <a:path w="1087120" h="1163320">
                  <a:moveTo>
                    <a:pt x="1085879" y="1136649"/>
                  </a:moveTo>
                  <a:lnTo>
                    <a:pt x="1078272" y="1136649"/>
                  </a:lnTo>
                  <a:lnTo>
                    <a:pt x="1078258" y="1142999"/>
                  </a:lnTo>
                  <a:lnTo>
                    <a:pt x="1085872" y="1142999"/>
                  </a:lnTo>
                  <a:lnTo>
                    <a:pt x="1085879" y="1136649"/>
                  </a:lnTo>
                  <a:close/>
                </a:path>
                <a:path w="1087120" h="1163320">
                  <a:moveTo>
                    <a:pt x="7670" y="1131569"/>
                  </a:moveTo>
                  <a:lnTo>
                    <a:pt x="63" y="1131569"/>
                  </a:lnTo>
                  <a:lnTo>
                    <a:pt x="55" y="1135379"/>
                  </a:lnTo>
                  <a:lnTo>
                    <a:pt x="7662" y="1135379"/>
                  </a:lnTo>
                  <a:lnTo>
                    <a:pt x="7670" y="1131569"/>
                  </a:lnTo>
                  <a:close/>
                </a:path>
                <a:path w="1087120" h="1163320">
                  <a:moveTo>
                    <a:pt x="1085884" y="1131569"/>
                  </a:moveTo>
                  <a:lnTo>
                    <a:pt x="1078283" y="1131569"/>
                  </a:lnTo>
                  <a:lnTo>
                    <a:pt x="1078275" y="1135379"/>
                  </a:lnTo>
                  <a:lnTo>
                    <a:pt x="1085880" y="1135379"/>
                  </a:lnTo>
                  <a:lnTo>
                    <a:pt x="1085884" y="1131569"/>
                  </a:lnTo>
                  <a:close/>
                </a:path>
                <a:path w="1087120" h="1163320">
                  <a:moveTo>
                    <a:pt x="7684" y="1125219"/>
                  </a:moveTo>
                  <a:lnTo>
                    <a:pt x="77" y="1125219"/>
                  </a:lnTo>
                  <a:lnTo>
                    <a:pt x="66" y="1130299"/>
                  </a:lnTo>
                  <a:lnTo>
                    <a:pt x="7673" y="1130299"/>
                  </a:lnTo>
                  <a:lnTo>
                    <a:pt x="7684" y="1125219"/>
                  </a:lnTo>
                  <a:close/>
                </a:path>
                <a:path w="1087120" h="1163320">
                  <a:moveTo>
                    <a:pt x="1085891" y="1125219"/>
                  </a:moveTo>
                  <a:lnTo>
                    <a:pt x="1078297" y="1125219"/>
                  </a:lnTo>
                  <a:lnTo>
                    <a:pt x="1078286" y="1130299"/>
                  </a:lnTo>
                  <a:lnTo>
                    <a:pt x="1085886" y="1130299"/>
                  </a:lnTo>
                  <a:lnTo>
                    <a:pt x="1085891" y="1125219"/>
                  </a:lnTo>
                  <a:close/>
                </a:path>
                <a:path w="1087120" h="1163320">
                  <a:moveTo>
                    <a:pt x="7698" y="1118869"/>
                  </a:moveTo>
                  <a:lnTo>
                    <a:pt x="91" y="1118869"/>
                  </a:lnTo>
                  <a:lnTo>
                    <a:pt x="80" y="1123949"/>
                  </a:lnTo>
                  <a:lnTo>
                    <a:pt x="7687" y="1123949"/>
                  </a:lnTo>
                  <a:lnTo>
                    <a:pt x="7698" y="1118869"/>
                  </a:lnTo>
                  <a:close/>
                </a:path>
                <a:path w="1087120" h="1163320">
                  <a:moveTo>
                    <a:pt x="1085898" y="1118869"/>
                  </a:moveTo>
                  <a:lnTo>
                    <a:pt x="1078311" y="1118869"/>
                  </a:lnTo>
                  <a:lnTo>
                    <a:pt x="1078300" y="1123949"/>
                  </a:lnTo>
                  <a:lnTo>
                    <a:pt x="1085893" y="1123949"/>
                  </a:lnTo>
                  <a:lnTo>
                    <a:pt x="1085898" y="1118869"/>
                  </a:lnTo>
                  <a:close/>
                </a:path>
                <a:path w="1087120" h="1163320">
                  <a:moveTo>
                    <a:pt x="7712" y="1112519"/>
                  </a:moveTo>
                  <a:lnTo>
                    <a:pt x="105" y="1112519"/>
                  </a:lnTo>
                  <a:lnTo>
                    <a:pt x="94" y="1117599"/>
                  </a:lnTo>
                  <a:lnTo>
                    <a:pt x="7701" y="1117599"/>
                  </a:lnTo>
                  <a:lnTo>
                    <a:pt x="7712" y="1112519"/>
                  </a:lnTo>
                  <a:close/>
                </a:path>
                <a:path w="1087120" h="1163320">
                  <a:moveTo>
                    <a:pt x="1085905" y="1112519"/>
                  </a:moveTo>
                  <a:lnTo>
                    <a:pt x="1078325" y="1112519"/>
                  </a:lnTo>
                  <a:lnTo>
                    <a:pt x="1078314" y="1117599"/>
                  </a:lnTo>
                  <a:lnTo>
                    <a:pt x="1085900" y="1117599"/>
                  </a:lnTo>
                  <a:lnTo>
                    <a:pt x="1085905" y="1112519"/>
                  </a:lnTo>
                  <a:close/>
                </a:path>
                <a:path w="1087120" h="1163320">
                  <a:moveTo>
                    <a:pt x="7726" y="1106169"/>
                  </a:moveTo>
                  <a:lnTo>
                    <a:pt x="119" y="1106169"/>
                  </a:lnTo>
                  <a:lnTo>
                    <a:pt x="108" y="1111249"/>
                  </a:lnTo>
                  <a:lnTo>
                    <a:pt x="7715" y="1111249"/>
                  </a:lnTo>
                  <a:lnTo>
                    <a:pt x="7726" y="1106169"/>
                  </a:lnTo>
                  <a:close/>
                </a:path>
                <a:path w="1087120" h="1163320">
                  <a:moveTo>
                    <a:pt x="1085912" y="1106169"/>
                  </a:moveTo>
                  <a:lnTo>
                    <a:pt x="1078339" y="1106169"/>
                  </a:lnTo>
                  <a:lnTo>
                    <a:pt x="1078328" y="1111249"/>
                  </a:lnTo>
                  <a:lnTo>
                    <a:pt x="1085906" y="1111249"/>
                  </a:lnTo>
                  <a:lnTo>
                    <a:pt x="1085912" y="1106169"/>
                  </a:lnTo>
                  <a:close/>
                </a:path>
                <a:path w="1087120" h="1163320">
                  <a:moveTo>
                    <a:pt x="7740" y="1099819"/>
                  </a:moveTo>
                  <a:lnTo>
                    <a:pt x="133" y="1099819"/>
                  </a:lnTo>
                  <a:lnTo>
                    <a:pt x="122" y="1104899"/>
                  </a:lnTo>
                  <a:lnTo>
                    <a:pt x="7729" y="1104899"/>
                  </a:lnTo>
                  <a:lnTo>
                    <a:pt x="7740" y="1099819"/>
                  </a:lnTo>
                  <a:close/>
                </a:path>
                <a:path w="1087120" h="1163320">
                  <a:moveTo>
                    <a:pt x="1085919" y="1099819"/>
                  </a:moveTo>
                  <a:lnTo>
                    <a:pt x="1078353" y="1099819"/>
                  </a:lnTo>
                  <a:lnTo>
                    <a:pt x="1078342" y="1104899"/>
                  </a:lnTo>
                  <a:lnTo>
                    <a:pt x="1085913" y="1104899"/>
                  </a:lnTo>
                  <a:lnTo>
                    <a:pt x="1085919" y="1099819"/>
                  </a:lnTo>
                  <a:close/>
                </a:path>
                <a:path w="1087120" h="1163320">
                  <a:moveTo>
                    <a:pt x="7783" y="1080769"/>
                  </a:moveTo>
                  <a:lnTo>
                    <a:pt x="175" y="1080769"/>
                  </a:lnTo>
                  <a:lnTo>
                    <a:pt x="136" y="1098549"/>
                  </a:lnTo>
                  <a:lnTo>
                    <a:pt x="7743" y="1098549"/>
                  </a:lnTo>
                  <a:lnTo>
                    <a:pt x="7783" y="1080769"/>
                  </a:lnTo>
                  <a:close/>
                </a:path>
                <a:path w="1087120" h="1163320">
                  <a:moveTo>
                    <a:pt x="1085940" y="1080769"/>
                  </a:moveTo>
                  <a:lnTo>
                    <a:pt x="1078396" y="1080769"/>
                  </a:lnTo>
                  <a:lnTo>
                    <a:pt x="1078356" y="1098549"/>
                  </a:lnTo>
                  <a:lnTo>
                    <a:pt x="1085920" y="1098549"/>
                  </a:lnTo>
                  <a:lnTo>
                    <a:pt x="1085940" y="1080769"/>
                  </a:lnTo>
                  <a:close/>
                </a:path>
                <a:path w="1087120" h="1163320">
                  <a:moveTo>
                    <a:pt x="7797" y="1074419"/>
                  </a:moveTo>
                  <a:lnTo>
                    <a:pt x="188" y="1074419"/>
                  </a:lnTo>
                  <a:lnTo>
                    <a:pt x="177" y="1079499"/>
                  </a:lnTo>
                  <a:lnTo>
                    <a:pt x="7785" y="1079499"/>
                  </a:lnTo>
                  <a:lnTo>
                    <a:pt x="7797" y="1074419"/>
                  </a:lnTo>
                  <a:close/>
                </a:path>
                <a:path w="1087120" h="1163320">
                  <a:moveTo>
                    <a:pt x="1085947" y="1074419"/>
                  </a:moveTo>
                  <a:lnTo>
                    <a:pt x="1078410" y="1074419"/>
                  </a:lnTo>
                  <a:lnTo>
                    <a:pt x="1078398" y="1079499"/>
                  </a:lnTo>
                  <a:lnTo>
                    <a:pt x="1085941" y="1079499"/>
                  </a:lnTo>
                  <a:lnTo>
                    <a:pt x="1085947" y="1074419"/>
                  </a:lnTo>
                  <a:close/>
                </a:path>
                <a:path w="1087120" h="1163320">
                  <a:moveTo>
                    <a:pt x="7811" y="1068069"/>
                  </a:moveTo>
                  <a:lnTo>
                    <a:pt x="202" y="1068069"/>
                  </a:lnTo>
                  <a:lnTo>
                    <a:pt x="191" y="1073149"/>
                  </a:lnTo>
                  <a:lnTo>
                    <a:pt x="7800" y="1073149"/>
                  </a:lnTo>
                  <a:lnTo>
                    <a:pt x="7811" y="1068069"/>
                  </a:lnTo>
                  <a:close/>
                </a:path>
                <a:path w="1087120" h="1163320">
                  <a:moveTo>
                    <a:pt x="1085954" y="1068069"/>
                  </a:moveTo>
                  <a:lnTo>
                    <a:pt x="1078424" y="1068069"/>
                  </a:lnTo>
                  <a:lnTo>
                    <a:pt x="1078413" y="1073149"/>
                  </a:lnTo>
                  <a:lnTo>
                    <a:pt x="1085948" y="1073149"/>
                  </a:lnTo>
                  <a:lnTo>
                    <a:pt x="1085954" y="1068069"/>
                  </a:lnTo>
                  <a:close/>
                </a:path>
                <a:path w="1087120" h="1163320">
                  <a:moveTo>
                    <a:pt x="7825" y="1061719"/>
                  </a:moveTo>
                  <a:lnTo>
                    <a:pt x="216" y="1061719"/>
                  </a:lnTo>
                  <a:lnTo>
                    <a:pt x="205" y="1066799"/>
                  </a:lnTo>
                  <a:lnTo>
                    <a:pt x="7814" y="1066799"/>
                  </a:lnTo>
                  <a:lnTo>
                    <a:pt x="7825" y="1061719"/>
                  </a:lnTo>
                  <a:close/>
                </a:path>
                <a:path w="1087120" h="1163320">
                  <a:moveTo>
                    <a:pt x="1085961" y="1061719"/>
                  </a:moveTo>
                  <a:lnTo>
                    <a:pt x="1078438" y="1061719"/>
                  </a:lnTo>
                  <a:lnTo>
                    <a:pt x="1078427" y="1066799"/>
                  </a:lnTo>
                  <a:lnTo>
                    <a:pt x="1085955" y="1066799"/>
                  </a:lnTo>
                  <a:lnTo>
                    <a:pt x="1085961" y="1061719"/>
                  </a:lnTo>
                  <a:close/>
                </a:path>
                <a:path w="1087120" h="1163320">
                  <a:moveTo>
                    <a:pt x="7867" y="1042669"/>
                  </a:moveTo>
                  <a:lnTo>
                    <a:pt x="258" y="1042669"/>
                  </a:lnTo>
                  <a:lnTo>
                    <a:pt x="219" y="1060449"/>
                  </a:lnTo>
                  <a:lnTo>
                    <a:pt x="7828" y="1060449"/>
                  </a:lnTo>
                  <a:lnTo>
                    <a:pt x="7867" y="1042669"/>
                  </a:lnTo>
                  <a:close/>
                </a:path>
                <a:path w="1087120" h="1163320">
                  <a:moveTo>
                    <a:pt x="1085982" y="1042669"/>
                  </a:moveTo>
                  <a:lnTo>
                    <a:pt x="1078480" y="1042669"/>
                  </a:lnTo>
                  <a:lnTo>
                    <a:pt x="1078441" y="1060449"/>
                  </a:lnTo>
                  <a:lnTo>
                    <a:pt x="1085962" y="1060449"/>
                  </a:lnTo>
                  <a:lnTo>
                    <a:pt x="1085982" y="1042669"/>
                  </a:lnTo>
                  <a:close/>
                </a:path>
                <a:path w="1087120" h="1163320">
                  <a:moveTo>
                    <a:pt x="7912" y="1022349"/>
                  </a:moveTo>
                  <a:lnTo>
                    <a:pt x="302" y="1022349"/>
                  </a:lnTo>
                  <a:lnTo>
                    <a:pt x="261" y="1041399"/>
                  </a:lnTo>
                  <a:lnTo>
                    <a:pt x="7870" y="1041399"/>
                  </a:lnTo>
                  <a:lnTo>
                    <a:pt x="7912" y="1022349"/>
                  </a:lnTo>
                  <a:close/>
                </a:path>
                <a:path w="1087120" h="1163320">
                  <a:moveTo>
                    <a:pt x="1086004" y="1022349"/>
                  </a:moveTo>
                  <a:lnTo>
                    <a:pt x="1078525" y="1022349"/>
                  </a:lnTo>
                  <a:lnTo>
                    <a:pt x="1078483" y="1041399"/>
                  </a:lnTo>
                  <a:lnTo>
                    <a:pt x="1085983" y="1041399"/>
                  </a:lnTo>
                  <a:lnTo>
                    <a:pt x="1086004" y="1022349"/>
                  </a:lnTo>
                  <a:close/>
                </a:path>
                <a:path w="1087120" h="1163320">
                  <a:moveTo>
                    <a:pt x="7940" y="1009649"/>
                  </a:moveTo>
                  <a:lnTo>
                    <a:pt x="330" y="1009649"/>
                  </a:lnTo>
                  <a:lnTo>
                    <a:pt x="305" y="1021079"/>
                  </a:lnTo>
                  <a:lnTo>
                    <a:pt x="7915" y="1021079"/>
                  </a:lnTo>
                  <a:lnTo>
                    <a:pt x="7940" y="1009649"/>
                  </a:lnTo>
                  <a:close/>
                </a:path>
                <a:path w="1087120" h="1163320">
                  <a:moveTo>
                    <a:pt x="1086018" y="1009649"/>
                  </a:moveTo>
                  <a:lnTo>
                    <a:pt x="1078553" y="1009649"/>
                  </a:lnTo>
                  <a:lnTo>
                    <a:pt x="1078528" y="1021079"/>
                  </a:lnTo>
                  <a:lnTo>
                    <a:pt x="1086005" y="1021079"/>
                  </a:lnTo>
                  <a:lnTo>
                    <a:pt x="1086018" y="1009649"/>
                  </a:lnTo>
                  <a:close/>
                </a:path>
                <a:path w="1087120" h="1163320">
                  <a:moveTo>
                    <a:pt x="7949" y="1005839"/>
                  </a:moveTo>
                  <a:lnTo>
                    <a:pt x="339" y="1005839"/>
                  </a:lnTo>
                  <a:lnTo>
                    <a:pt x="333" y="1008379"/>
                  </a:lnTo>
                  <a:lnTo>
                    <a:pt x="7943" y="1008379"/>
                  </a:lnTo>
                  <a:lnTo>
                    <a:pt x="7949" y="1005839"/>
                  </a:lnTo>
                  <a:close/>
                </a:path>
                <a:path w="1087120" h="1163320">
                  <a:moveTo>
                    <a:pt x="1086022" y="1005839"/>
                  </a:moveTo>
                  <a:lnTo>
                    <a:pt x="1078562" y="1005839"/>
                  </a:lnTo>
                  <a:lnTo>
                    <a:pt x="1078556" y="1008379"/>
                  </a:lnTo>
                  <a:lnTo>
                    <a:pt x="1086019" y="1008379"/>
                  </a:lnTo>
                  <a:lnTo>
                    <a:pt x="1086022" y="1005839"/>
                  </a:lnTo>
                  <a:close/>
                </a:path>
              </a:pathLst>
            </a:custGeom>
            <a:solidFill>
              <a:srgbClr val="874A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3693414" y="5217172"/>
              <a:ext cx="1071880" cy="455930"/>
            </a:xfrm>
            <a:custGeom>
              <a:avLst/>
              <a:gdLst/>
              <a:ahLst/>
              <a:cxnLst/>
              <a:rect l="l" t="t" r="r" b="b"/>
              <a:pathLst>
                <a:path w="1071879" h="455929">
                  <a:moveTo>
                    <a:pt x="6959" y="368287"/>
                  </a:moveTo>
                  <a:lnTo>
                    <a:pt x="190" y="368287"/>
                  </a:lnTo>
                  <a:lnTo>
                    <a:pt x="0" y="368287"/>
                  </a:lnTo>
                  <a:lnTo>
                    <a:pt x="0" y="454647"/>
                  </a:lnTo>
                  <a:lnTo>
                    <a:pt x="6858" y="454647"/>
                  </a:lnTo>
                  <a:lnTo>
                    <a:pt x="6959" y="419087"/>
                  </a:lnTo>
                  <a:lnTo>
                    <a:pt x="6959" y="368287"/>
                  </a:lnTo>
                  <a:close/>
                </a:path>
                <a:path w="1071879" h="455929">
                  <a:moveTo>
                    <a:pt x="6959" y="363207"/>
                  </a:moveTo>
                  <a:lnTo>
                    <a:pt x="203" y="363207"/>
                  </a:lnTo>
                  <a:lnTo>
                    <a:pt x="203" y="367030"/>
                  </a:lnTo>
                  <a:lnTo>
                    <a:pt x="6959" y="367030"/>
                  </a:lnTo>
                  <a:lnTo>
                    <a:pt x="6959" y="363207"/>
                  </a:lnTo>
                  <a:close/>
                </a:path>
                <a:path w="1071879" h="455929">
                  <a:moveTo>
                    <a:pt x="6985" y="337807"/>
                  </a:moveTo>
                  <a:lnTo>
                    <a:pt x="266" y="337807"/>
                  </a:lnTo>
                  <a:lnTo>
                    <a:pt x="215" y="361950"/>
                  </a:lnTo>
                  <a:lnTo>
                    <a:pt x="6959" y="361950"/>
                  </a:lnTo>
                  <a:lnTo>
                    <a:pt x="6985" y="337807"/>
                  </a:lnTo>
                  <a:close/>
                </a:path>
                <a:path w="1071879" h="455929">
                  <a:moveTo>
                    <a:pt x="7023" y="312407"/>
                  </a:moveTo>
                  <a:lnTo>
                    <a:pt x="317" y="312407"/>
                  </a:lnTo>
                  <a:lnTo>
                    <a:pt x="304" y="316217"/>
                  </a:lnTo>
                  <a:lnTo>
                    <a:pt x="266" y="336550"/>
                  </a:lnTo>
                  <a:lnTo>
                    <a:pt x="6997" y="336550"/>
                  </a:lnTo>
                  <a:lnTo>
                    <a:pt x="7010" y="316230"/>
                  </a:lnTo>
                  <a:lnTo>
                    <a:pt x="7023" y="312407"/>
                  </a:lnTo>
                  <a:close/>
                </a:path>
                <a:path w="1071879" h="455929">
                  <a:moveTo>
                    <a:pt x="7061" y="276860"/>
                  </a:moveTo>
                  <a:lnTo>
                    <a:pt x="393" y="276847"/>
                  </a:lnTo>
                  <a:lnTo>
                    <a:pt x="381" y="284480"/>
                  </a:lnTo>
                  <a:lnTo>
                    <a:pt x="7048" y="284480"/>
                  </a:lnTo>
                  <a:lnTo>
                    <a:pt x="7061" y="276860"/>
                  </a:lnTo>
                  <a:close/>
                </a:path>
                <a:path w="1071879" h="455929">
                  <a:moveTo>
                    <a:pt x="7061" y="274307"/>
                  </a:moveTo>
                  <a:lnTo>
                    <a:pt x="406" y="274307"/>
                  </a:lnTo>
                  <a:lnTo>
                    <a:pt x="393" y="276847"/>
                  </a:lnTo>
                  <a:lnTo>
                    <a:pt x="7061" y="276847"/>
                  </a:lnTo>
                  <a:lnTo>
                    <a:pt x="7061" y="274307"/>
                  </a:lnTo>
                  <a:close/>
                </a:path>
                <a:path w="1071879" h="455929">
                  <a:moveTo>
                    <a:pt x="7086" y="252730"/>
                  </a:moveTo>
                  <a:lnTo>
                    <a:pt x="444" y="252717"/>
                  </a:lnTo>
                  <a:lnTo>
                    <a:pt x="444" y="257797"/>
                  </a:lnTo>
                  <a:lnTo>
                    <a:pt x="431" y="259067"/>
                  </a:lnTo>
                  <a:lnTo>
                    <a:pt x="444" y="257810"/>
                  </a:lnTo>
                  <a:lnTo>
                    <a:pt x="7086" y="257810"/>
                  </a:lnTo>
                  <a:lnTo>
                    <a:pt x="7086" y="252730"/>
                  </a:lnTo>
                  <a:close/>
                </a:path>
                <a:path w="1071879" h="455929">
                  <a:moveTo>
                    <a:pt x="7315" y="50800"/>
                  </a:moveTo>
                  <a:lnTo>
                    <a:pt x="901" y="50800"/>
                  </a:lnTo>
                  <a:lnTo>
                    <a:pt x="838" y="76187"/>
                  </a:lnTo>
                  <a:lnTo>
                    <a:pt x="7277" y="76187"/>
                  </a:lnTo>
                  <a:lnTo>
                    <a:pt x="7315" y="50800"/>
                  </a:lnTo>
                  <a:close/>
                </a:path>
                <a:path w="1071879" h="455929">
                  <a:moveTo>
                    <a:pt x="7327" y="38100"/>
                  </a:moveTo>
                  <a:lnTo>
                    <a:pt x="927" y="38100"/>
                  </a:lnTo>
                  <a:lnTo>
                    <a:pt x="901" y="50787"/>
                  </a:lnTo>
                  <a:lnTo>
                    <a:pt x="7315" y="50787"/>
                  </a:lnTo>
                  <a:lnTo>
                    <a:pt x="7327" y="38100"/>
                  </a:lnTo>
                  <a:close/>
                </a:path>
                <a:path w="1071879" h="455929">
                  <a:moveTo>
                    <a:pt x="7340" y="25400"/>
                  </a:moveTo>
                  <a:lnTo>
                    <a:pt x="952" y="25400"/>
                  </a:lnTo>
                  <a:lnTo>
                    <a:pt x="927" y="38087"/>
                  </a:lnTo>
                  <a:lnTo>
                    <a:pt x="7327" y="38087"/>
                  </a:lnTo>
                  <a:lnTo>
                    <a:pt x="7340" y="25400"/>
                  </a:lnTo>
                  <a:close/>
                </a:path>
                <a:path w="1071879" h="455929">
                  <a:moveTo>
                    <a:pt x="535203" y="288277"/>
                  </a:moveTo>
                  <a:lnTo>
                    <a:pt x="7048" y="288277"/>
                  </a:lnTo>
                  <a:lnTo>
                    <a:pt x="7048" y="285737"/>
                  </a:lnTo>
                  <a:lnTo>
                    <a:pt x="381" y="285737"/>
                  </a:lnTo>
                  <a:lnTo>
                    <a:pt x="368" y="288277"/>
                  </a:lnTo>
                  <a:lnTo>
                    <a:pt x="368" y="289547"/>
                  </a:lnTo>
                  <a:lnTo>
                    <a:pt x="368" y="292087"/>
                  </a:lnTo>
                  <a:lnTo>
                    <a:pt x="7048" y="292087"/>
                  </a:lnTo>
                  <a:lnTo>
                    <a:pt x="7048" y="289547"/>
                  </a:lnTo>
                  <a:lnTo>
                    <a:pt x="535203" y="289547"/>
                  </a:lnTo>
                  <a:lnTo>
                    <a:pt x="535203" y="288277"/>
                  </a:lnTo>
                  <a:close/>
                </a:path>
                <a:path w="1071879" h="455929">
                  <a:moveTo>
                    <a:pt x="535698" y="276847"/>
                  </a:moveTo>
                  <a:lnTo>
                    <a:pt x="535228" y="276847"/>
                  </a:lnTo>
                  <a:lnTo>
                    <a:pt x="535228" y="278117"/>
                  </a:lnTo>
                  <a:lnTo>
                    <a:pt x="535698" y="278117"/>
                  </a:lnTo>
                  <a:lnTo>
                    <a:pt x="535698" y="276847"/>
                  </a:lnTo>
                  <a:close/>
                </a:path>
                <a:path w="1071879" h="455929">
                  <a:moveTo>
                    <a:pt x="535813" y="226047"/>
                  </a:moveTo>
                  <a:lnTo>
                    <a:pt x="508" y="226047"/>
                  </a:lnTo>
                  <a:lnTo>
                    <a:pt x="508" y="227317"/>
                  </a:lnTo>
                  <a:lnTo>
                    <a:pt x="495" y="233667"/>
                  </a:lnTo>
                  <a:lnTo>
                    <a:pt x="482" y="237477"/>
                  </a:lnTo>
                  <a:lnTo>
                    <a:pt x="482" y="238747"/>
                  </a:lnTo>
                  <a:lnTo>
                    <a:pt x="482" y="241287"/>
                  </a:lnTo>
                  <a:lnTo>
                    <a:pt x="469" y="242557"/>
                  </a:lnTo>
                  <a:lnTo>
                    <a:pt x="469" y="245097"/>
                  </a:lnTo>
                  <a:lnTo>
                    <a:pt x="469" y="246367"/>
                  </a:lnTo>
                  <a:lnTo>
                    <a:pt x="457" y="252717"/>
                  </a:lnTo>
                  <a:lnTo>
                    <a:pt x="7086" y="252717"/>
                  </a:lnTo>
                  <a:lnTo>
                    <a:pt x="7086" y="246367"/>
                  </a:lnTo>
                  <a:lnTo>
                    <a:pt x="535774" y="246367"/>
                  </a:lnTo>
                  <a:lnTo>
                    <a:pt x="535774" y="245097"/>
                  </a:lnTo>
                  <a:lnTo>
                    <a:pt x="7099" y="245097"/>
                  </a:lnTo>
                  <a:lnTo>
                    <a:pt x="7099" y="242557"/>
                  </a:lnTo>
                  <a:lnTo>
                    <a:pt x="535787" y="242557"/>
                  </a:lnTo>
                  <a:lnTo>
                    <a:pt x="535787" y="241935"/>
                  </a:lnTo>
                  <a:lnTo>
                    <a:pt x="535787" y="241287"/>
                  </a:lnTo>
                  <a:lnTo>
                    <a:pt x="7099" y="241287"/>
                  </a:lnTo>
                  <a:lnTo>
                    <a:pt x="7099" y="238747"/>
                  </a:lnTo>
                  <a:lnTo>
                    <a:pt x="535292" y="238747"/>
                  </a:lnTo>
                  <a:lnTo>
                    <a:pt x="535292" y="237477"/>
                  </a:lnTo>
                  <a:lnTo>
                    <a:pt x="7099" y="237477"/>
                  </a:lnTo>
                  <a:lnTo>
                    <a:pt x="7099" y="233667"/>
                  </a:lnTo>
                  <a:lnTo>
                    <a:pt x="7112" y="227317"/>
                  </a:lnTo>
                  <a:lnTo>
                    <a:pt x="535813" y="227317"/>
                  </a:lnTo>
                  <a:lnTo>
                    <a:pt x="535813" y="226047"/>
                  </a:lnTo>
                  <a:close/>
                </a:path>
                <a:path w="1071879" h="455929">
                  <a:moveTo>
                    <a:pt x="1063002" y="455917"/>
                  </a:moveTo>
                  <a:lnTo>
                    <a:pt x="6858" y="454647"/>
                  </a:lnTo>
                  <a:lnTo>
                    <a:pt x="6858" y="455917"/>
                  </a:lnTo>
                  <a:lnTo>
                    <a:pt x="1063002" y="455917"/>
                  </a:lnTo>
                  <a:close/>
                </a:path>
                <a:path w="1071879" h="455929">
                  <a:moveTo>
                    <a:pt x="1063091" y="417830"/>
                  </a:moveTo>
                  <a:lnTo>
                    <a:pt x="6959" y="419087"/>
                  </a:lnTo>
                  <a:lnTo>
                    <a:pt x="1063078" y="419087"/>
                  </a:lnTo>
                  <a:lnTo>
                    <a:pt x="1063091" y="417830"/>
                  </a:lnTo>
                  <a:close/>
                </a:path>
                <a:path w="1071879" h="455929">
                  <a:moveTo>
                    <a:pt x="1063193" y="368287"/>
                  </a:moveTo>
                  <a:lnTo>
                    <a:pt x="6959" y="367030"/>
                  </a:lnTo>
                  <a:lnTo>
                    <a:pt x="6959" y="368287"/>
                  </a:lnTo>
                  <a:lnTo>
                    <a:pt x="1063193" y="368287"/>
                  </a:lnTo>
                  <a:close/>
                </a:path>
                <a:path w="1071879" h="455929">
                  <a:moveTo>
                    <a:pt x="1063205" y="363207"/>
                  </a:moveTo>
                  <a:lnTo>
                    <a:pt x="6959" y="361950"/>
                  </a:lnTo>
                  <a:lnTo>
                    <a:pt x="6959" y="363207"/>
                  </a:lnTo>
                  <a:lnTo>
                    <a:pt x="1063205" y="363207"/>
                  </a:lnTo>
                  <a:close/>
                </a:path>
                <a:path w="1071879" h="455929">
                  <a:moveTo>
                    <a:pt x="1063256" y="342887"/>
                  </a:moveTo>
                  <a:lnTo>
                    <a:pt x="6985" y="341630"/>
                  </a:lnTo>
                  <a:lnTo>
                    <a:pt x="6985" y="342887"/>
                  </a:lnTo>
                  <a:lnTo>
                    <a:pt x="1063256" y="342887"/>
                  </a:lnTo>
                  <a:close/>
                </a:path>
                <a:path w="1071879" h="455929">
                  <a:moveTo>
                    <a:pt x="1063269" y="337807"/>
                  </a:moveTo>
                  <a:lnTo>
                    <a:pt x="6997" y="336550"/>
                  </a:lnTo>
                  <a:lnTo>
                    <a:pt x="6985" y="337807"/>
                  </a:lnTo>
                  <a:lnTo>
                    <a:pt x="1063269" y="337807"/>
                  </a:lnTo>
                  <a:close/>
                </a:path>
                <a:path w="1071879" h="455929">
                  <a:moveTo>
                    <a:pt x="1063320" y="312407"/>
                  </a:moveTo>
                  <a:lnTo>
                    <a:pt x="7023" y="311150"/>
                  </a:lnTo>
                  <a:lnTo>
                    <a:pt x="7023" y="312407"/>
                  </a:lnTo>
                  <a:lnTo>
                    <a:pt x="1063320" y="312407"/>
                  </a:lnTo>
                  <a:close/>
                </a:path>
                <a:path w="1071879" h="455929">
                  <a:moveTo>
                    <a:pt x="1063320" y="307327"/>
                  </a:moveTo>
                  <a:lnTo>
                    <a:pt x="7023" y="306082"/>
                  </a:lnTo>
                  <a:lnTo>
                    <a:pt x="7035" y="297167"/>
                  </a:lnTo>
                  <a:lnTo>
                    <a:pt x="7035" y="292100"/>
                  </a:lnTo>
                  <a:lnTo>
                    <a:pt x="368" y="292087"/>
                  </a:lnTo>
                  <a:lnTo>
                    <a:pt x="355" y="297167"/>
                  </a:lnTo>
                  <a:lnTo>
                    <a:pt x="317" y="311150"/>
                  </a:lnTo>
                  <a:lnTo>
                    <a:pt x="7023" y="311150"/>
                  </a:lnTo>
                  <a:lnTo>
                    <a:pt x="7023" y="307327"/>
                  </a:lnTo>
                  <a:lnTo>
                    <a:pt x="1063320" y="307327"/>
                  </a:lnTo>
                  <a:close/>
                </a:path>
                <a:path w="1071879" h="455929">
                  <a:moveTo>
                    <a:pt x="1063383" y="285737"/>
                  </a:moveTo>
                  <a:lnTo>
                    <a:pt x="7048" y="284480"/>
                  </a:lnTo>
                  <a:lnTo>
                    <a:pt x="7048" y="285737"/>
                  </a:lnTo>
                  <a:lnTo>
                    <a:pt x="1063383" y="285737"/>
                  </a:lnTo>
                  <a:close/>
                </a:path>
                <a:path w="1071879" h="455929">
                  <a:moveTo>
                    <a:pt x="1063409" y="270497"/>
                  </a:moveTo>
                  <a:lnTo>
                    <a:pt x="7073" y="269252"/>
                  </a:lnTo>
                  <a:lnTo>
                    <a:pt x="7073" y="265430"/>
                  </a:lnTo>
                  <a:lnTo>
                    <a:pt x="7073" y="259067"/>
                  </a:lnTo>
                  <a:lnTo>
                    <a:pt x="444" y="259067"/>
                  </a:lnTo>
                  <a:lnTo>
                    <a:pt x="419" y="265417"/>
                  </a:lnTo>
                  <a:lnTo>
                    <a:pt x="419" y="273037"/>
                  </a:lnTo>
                  <a:lnTo>
                    <a:pt x="7073" y="273037"/>
                  </a:lnTo>
                  <a:lnTo>
                    <a:pt x="7073" y="270497"/>
                  </a:lnTo>
                  <a:lnTo>
                    <a:pt x="1063409" y="270497"/>
                  </a:lnTo>
                  <a:close/>
                </a:path>
                <a:path w="1071879" h="455929">
                  <a:moveTo>
                    <a:pt x="1070698" y="419087"/>
                  </a:moveTo>
                  <a:lnTo>
                    <a:pt x="1063078" y="419087"/>
                  </a:lnTo>
                  <a:lnTo>
                    <a:pt x="1063002" y="454647"/>
                  </a:lnTo>
                  <a:lnTo>
                    <a:pt x="1070622" y="454647"/>
                  </a:lnTo>
                  <a:lnTo>
                    <a:pt x="1070698" y="419087"/>
                  </a:lnTo>
                  <a:close/>
                </a:path>
                <a:path w="1071879" h="455929">
                  <a:moveTo>
                    <a:pt x="1070813" y="368287"/>
                  </a:moveTo>
                  <a:lnTo>
                    <a:pt x="1063193" y="368287"/>
                  </a:lnTo>
                  <a:lnTo>
                    <a:pt x="1063091" y="417830"/>
                  </a:lnTo>
                  <a:lnTo>
                    <a:pt x="1070698" y="417817"/>
                  </a:lnTo>
                  <a:lnTo>
                    <a:pt x="1070813" y="368287"/>
                  </a:lnTo>
                  <a:close/>
                </a:path>
                <a:path w="1071879" h="455929">
                  <a:moveTo>
                    <a:pt x="1071003" y="278117"/>
                  </a:moveTo>
                  <a:lnTo>
                    <a:pt x="1063396" y="278117"/>
                  </a:lnTo>
                  <a:lnTo>
                    <a:pt x="1063396" y="285737"/>
                  </a:lnTo>
                  <a:lnTo>
                    <a:pt x="1063371" y="293357"/>
                  </a:lnTo>
                  <a:lnTo>
                    <a:pt x="1063358" y="295910"/>
                  </a:lnTo>
                  <a:lnTo>
                    <a:pt x="1063320" y="307327"/>
                  </a:lnTo>
                  <a:lnTo>
                    <a:pt x="1063320" y="312407"/>
                  </a:lnTo>
                  <a:lnTo>
                    <a:pt x="1063307" y="317487"/>
                  </a:lnTo>
                  <a:lnTo>
                    <a:pt x="1063269" y="337807"/>
                  </a:lnTo>
                  <a:lnTo>
                    <a:pt x="1063256" y="342887"/>
                  </a:lnTo>
                  <a:lnTo>
                    <a:pt x="1063205" y="363207"/>
                  </a:lnTo>
                  <a:lnTo>
                    <a:pt x="1070825" y="363207"/>
                  </a:lnTo>
                  <a:lnTo>
                    <a:pt x="1070876" y="337807"/>
                  </a:lnTo>
                  <a:lnTo>
                    <a:pt x="1070927" y="317487"/>
                  </a:lnTo>
                  <a:lnTo>
                    <a:pt x="1070940" y="312407"/>
                  </a:lnTo>
                  <a:lnTo>
                    <a:pt x="1070965" y="295897"/>
                  </a:lnTo>
                  <a:lnTo>
                    <a:pt x="1070978" y="293357"/>
                  </a:lnTo>
                  <a:lnTo>
                    <a:pt x="1070991" y="285737"/>
                  </a:lnTo>
                  <a:lnTo>
                    <a:pt x="1071003" y="278117"/>
                  </a:lnTo>
                  <a:close/>
                </a:path>
                <a:path w="1071879" h="455929">
                  <a:moveTo>
                    <a:pt x="1071041" y="259067"/>
                  </a:moveTo>
                  <a:lnTo>
                    <a:pt x="1063434" y="259067"/>
                  </a:lnTo>
                  <a:lnTo>
                    <a:pt x="1063434" y="266687"/>
                  </a:lnTo>
                  <a:lnTo>
                    <a:pt x="1063409" y="270497"/>
                  </a:lnTo>
                  <a:lnTo>
                    <a:pt x="1063409" y="274307"/>
                  </a:lnTo>
                  <a:lnTo>
                    <a:pt x="1063396" y="276847"/>
                  </a:lnTo>
                  <a:lnTo>
                    <a:pt x="1071016" y="276847"/>
                  </a:lnTo>
                  <a:lnTo>
                    <a:pt x="1071016" y="274307"/>
                  </a:lnTo>
                  <a:lnTo>
                    <a:pt x="1071041" y="266687"/>
                  </a:lnTo>
                  <a:lnTo>
                    <a:pt x="1071041" y="259067"/>
                  </a:lnTo>
                  <a:close/>
                </a:path>
                <a:path w="1071879" h="455929">
                  <a:moveTo>
                    <a:pt x="1071079" y="246367"/>
                  </a:moveTo>
                  <a:lnTo>
                    <a:pt x="1063472" y="246367"/>
                  </a:lnTo>
                  <a:lnTo>
                    <a:pt x="1063447" y="253987"/>
                  </a:lnTo>
                  <a:lnTo>
                    <a:pt x="1063447" y="257797"/>
                  </a:lnTo>
                  <a:lnTo>
                    <a:pt x="1071054" y="257797"/>
                  </a:lnTo>
                  <a:lnTo>
                    <a:pt x="1071054" y="253987"/>
                  </a:lnTo>
                  <a:lnTo>
                    <a:pt x="1071079" y="246367"/>
                  </a:lnTo>
                  <a:close/>
                </a:path>
                <a:path w="1071879" h="455929">
                  <a:moveTo>
                    <a:pt x="1071118" y="227317"/>
                  </a:moveTo>
                  <a:lnTo>
                    <a:pt x="1063510" y="227317"/>
                  </a:lnTo>
                  <a:lnTo>
                    <a:pt x="1063498" y="234937"/>
                  </a:lnTo>
                  <a:lnTo>
                    <a:pt x="1063472" y="242557"/>
                  </a:lnTo>
                  <a:lnTo>
                    <a:pt x="1063472" y="245097"/>
                  </a:lnTo>
                  <a:lnTo>
                    <a:pt x="1071079" y="245097"/>
                  </a:lnTo>
                  <a:lnTo>
                    <a:pt x="1071092" y="242557"/>
                  </a:lnTo>
                  <a:lnTo>
                    <a:pt x="1071105" y="234937"/>
                  </a:lnTo>
                  <a:lnTo>
                    <a:pt x="1071118" y="227317"/>
                  </a:lnTo>
                  <a:close/>
                </a:path>
                <a:path w="1071879" h="455929">
                  <a:moveTo>
                    <a:pt x="1071511" y="50800"/>
                  </a:moveTo>
                  <a:lnTo>
                    <a:pt x="1063904" y="50800"/>
                  </a:lnTo>
                  <a:lnTo>
                    <a:pt x="1063853" y="76187"/>
                  </a:lnTo>
                  <a:lnTo>
                    <a:pt x="1071460" y="76187"/>
                  </a:lnTo>
                  <a:lnTo>
                    <a:pt x="1071511" y="50800"/>
                  </a:lnTo>
                  <a:close/>
                </a:path>
                <a:path w="1071879" h="455929">
                  <a:moveTo>
                    <a:pt x="1071537" y="38100"/>
                  </a:moveTo>
                  <a:lnTo>
                    <a:pt x="1063929" y="38100"/>
                  </a:lnTo>
                  <a:lnTo>
                    <a:pt x="1063904" y="50787"/>
                  </a:lnTo>
                  <a:lnTo>
                    <a:pt x="1071511" y="50787"/>
                  </a:lnTo>
                  <a:lnTo>
                    <a:pt x="1071537" y="38100"/>
                  </a:lnTo>
                  <a:close/>
                </a:path>
                <a:path w="1071879" h="455929">
                  <a:moveTo>
                    <a:pt x="1071575" y="25400"/>
                  </a:moveTo>
                  <a:lnTo>
                    <a:pt x="1063967" y="25400"/>
                  </a:lnTo>
                  <a:lnTo>
                    <a:pt x="1063929" y="38087"/>
                  </a:lnTo>
                  <a:lnTo>
                    <a:pt x="1071537" y="38087"/>
                  </a:lnTo>
                  <a:lnTo>
                    <a:pt x="1071575" y="25400"/>
                  </a:lnTo>
                  <a:close/>
                </a:path>
                <a:path w="1071879" h="455929">
                  <a:moveTo>
                    <a:pt x="1071626" y="2527"/>
                  </a:moveTo>
                  <a:lnTo>
                    <a:pt x="1016" y="0"/>
                  </a:lnTo>
                  <a:lnTo>
                    <a:pt x="1003" y="5067"/>
                  </a:lnTo>
                  <a:lnTo>
                    <a:pt x="990" y="7607"/>
                  </a:lnTo>
                  <a:lnTo>
                    <a:pt x="977" y="25387"/>
                  </a:lnTo>
                  <a:lnTo>
                    <a:pt x="7353" y="25387"/>
                  </a:lnTo>
                  <a:lnTo>
                    <a:pt x="7353" y="7607"/>
                  </a:lnTo>
                  <a:lnTo>
                    <a:pt x="535673" y="7607"/>
                  </a:lnTo>
                  <a:lnTo>
                    <a:pt x="535673" y="8877"/>
                  </a:lnTo>
                  <a:lnTo>
                    <a:pt x="1063980" y="8877"/>
                  </a:lnTo>
                  <a:lnTo>
                    <a:pt x="1063980" y="25387"/>
                  </a:lnTo>
                  <a:lnTo>
                    <a:pt x="1071587" y="25387"/>
                  </a:lnTo>
                  <a:lnTo>
                    <a:pt x="1071587" y="8877"/>
                  </a:lnTo>
                  <a:lnTo>
                    <a:pt x="1071613" y="7607"/>
                  </a:lnTo>
                  <a:lnTo>
                    <a:pt x="1071613" y="5067"/>
                  </a:lnTo>
                  <a:lnTo>
                    <a:pt x="1071626" y="2527"/>
                  </a:lnTo>
                  <a:close/>
                </a:path>
              </a:pathLst>
            </a:custGeom>
            <a:solidFill>
              <a:srgbClr val="884B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3693922" y="5318759"/>
              <a:ext cx="1071245" cy="125730"/>
            </a:xfrm>
            <a:custGeom>
              <a:avLst/>
              <a:gdLst/>
              <a:ahLst/>
              <a:cxnLst/>
              <a:rect l="l" t="t" r="r" b="b"/>
              <a:pathLst>
                <a:path w="1071245" h="125729">
                  <a:moveTo>
                    <a:pt x="6642" y="92722"/>
                  </a:moveTo>
                  <a:lnTo>
                    <a:pt x="76" y="92710"/>
                  </a:lnTo>
                  <a:lnTo>
                    <a:pt x="50" y="101600"/>
                  </a:lnTo>
                  <a:lnTo>
                    <a:pt x="38" y="106680"/>
                  </a:lnTo>
                  <a:lnTo>
                    <a:pt x="6629" y="106692"/>
                  </a:lnTo>
                  <a:lnTo>
                    <a:pt x="6629" y="101612"/>
                  </a:lnTo>
                  <a:lnTo>
                    <a:pt x="6642" y="92722"/>
                  </a:lnTo>
                  <a:close/>
                </a:path>
                <a:path w="1071245" h="125729">
                  <a:moveTo>
                    <a:pt x="6642" y="88900"/>
                  </a:moveTo>
                  <a:lnTo>
                    <a:pt x="76" y="88900"/>
                  </a:lnTo>
                  <a:lnTo>
                    <a:pt x="76" y="92710"/>
                  </a:lnTo>
                  <a:lnTo>
                    <a:pt x="6642" y="92710"/>
                  </a:lnTo>
                  <a:lnTo>
                    <a:pt x="6642" y="88900"/>
                  </a:lnTo>
                  <a:close/>
                </a:path>
                <a:path w="1071245" h="125729">
                  <a:moveTo>
                    <a:pt x="6654" y="77470"/>
                  </a:moveTo>
                  <a:lnTo>
                    <a:pt x="101" y="77470"/>
                  </a:lnTo>
                  <a:lnTo>
                    <a:pt x="101" y="80010"/>
                  </a:lnTo>
                  <a:lnTo>
                    <a:pt x="6654" y="80010"/>
                  </a:lnTo>
                  <a:lnTo>
                    <a:pt x="6654" y="77470"/>
                  </a:lnTo>
                  <a:close/>
                </a:path>
                <a:path w="1071245" h="125729">
                  <a:moveTo>
                    <a:pt x="6667" y="69850"/>
                  </a:moveTo>
                  <a:lnTo>
                    <a:pt x="127" y="69850"/>
                  </a:lnTo>
                  <a:lnTo>
                    <a:pt x="101" y="76200"/>
                  </a:lnTo>
                  <a:lnTo>
                    <a:pt x="6667" y="76212"/>
                  </a:lnTo>
                  <a:lnTo>
                    <a:pt x="6667" y="69850"/>
                  </a:lnTo>
                  <a:close/>
                </a:path>
                <a:path w="1071245" h="125729">
                  <a:moveTo>
                    <a:pt x="6692" y="50800"/>
                  </a:moveTo>
                  <a:lnTo>
                    <a:pt x="165" y="50800"/>
                  </a:lnTo>
                  <a:lnTo>
                    <a:pt x="152" y="57150"/>
                  </a:lnTo>
                  <a:lnTo>
                    <a:pt x="139" y="62230"/>
                  </a:lnTo>
                  <a:lnTo>
                    <a:pt x="127" y="68580"/>
                  </a:lnTo>
                  <a:lnTo>
                    <a:pt x="6667" y="68592"/>
                  </a:lnTo>
                  <a:lnTo>
                    <a:pt x="6680" y="62242"/>
                  </a:lnTo>
                  <a:lnTo>
                    <a:pt x="3403" y="62242"/>
                  </a:lnTo>
                  <a:lnTo>
                    <a:pt x="6680" y="62230"/>
                  </a:lnTo>
                  <a:lnTo>
                    <a:pt x="6680" y="57162"/>
                  </a:lnTo>
                  <a:lnTo>
                    <a:pt x="6692" y="50800"/>
                  </a:lnTo>
                  <a:close/>
                </a:path>
                <a:path w="1071245" h="125729">
                  <a:moveTo>
                    <a:pt x="6705" y="39370"/>
                  </a:moveTo>
                  <a:lnTo>
                    <a:pt x="190" y="39370"/>
                  </a:lnTo>
                  <a:lnTo>
                    <a:pt x="177" y="43180"/>
                  </a:lnTo>
                  <a:lnTo>
                    <a:pt x="165" y="49530"/>
                  </a:lnTo>
                  <a:lnTo>
                    <a:pt x="6692" y="49542"/>
                  </a:lnTo>
                  <a:lnTo>
                    <a:pt x="6692" y="43192"/>
                  </a:lnTo>
                  <a:lnTo>
                    <a:pt x="6705" y="39370"/>
                  </a:lnTo>
                  <a:close/>
                </a:path>
                <a:path w="1071245" h="125729">
                  <a:moveTo>
                    <a:pt x="6718" y="30492"/>
                  </a:moveTo>
                  <a:lnTo>
                    <a:pt x="203" y="30480"/>
                  </a:lnTo>
                  <a:lnTo>
                    <a:pt x="190" y="38100"/>
                  </a:lnTo>
                  <a:lnTo>
                    <a:pt x="6705" y="38100"/>
                  </a:lnTo>
                  <a:lnTo>
                    <a:pt x="6718" y="30492"/>
                  </a:lnTo>
                  <a:close/>
                </a:path>
                <a:path w="1071245" h="125729">
                  <a:moveTo>
                    <a:pt x="534873" y="85090"/>
                  </a:moveTo>
                  <a:lnTo>
                    <a:pt x="6654" y="85090"/>
                  </a:lnTo>
                  <a:lnTo>
                    <a:pt x="6654" y="82550"/>
                  </a:lnTo>
                  <a:lnTo>
                    <a:pt x="6654" y="81280"/>
                  </a:lnTo>
                  <a:lnTo>
                    <a:pt x="101" y="81280"/>
                  </a:lnTo>
                  <a:lnTo>
                    <a:pt x="101" y="82550"/>
                  </a:lnTo>
                  <a:lnTo>
                    <a:pt x="88" y="85090"/>
                  </a:lnTo>
                  <a:lnTo>
                    <a:pt x="88" y="86360"/>
                  </a:lnTo>
                  <a:lnTo>
                    <a:pt x="88" y="87630"/>
                  </a:lnTo>
                  <a:lnTo>
                    <a:pt x="6654" y="87630"/>
                  </a:lnTo>
                  <a:lnTo>
                    <a:pt x="6654" y="86360"/>
                  </a:lnTo>
                  <a:lnTo>
                    <a:pt x="534873" y="86360"/>
                  </a:lnTo>
                  <a:lnTo>
                    <a:pt x="534873" y="85090"/>
                  </a:lnTo>
                  <a:close/>
                </a:path>
                <a:path w="1071245" h="125729">
                  <a:moveTo>
                    <a:pt x="534962" y="27940"/>
                  </a:moveTo>
                  <a:lnTo>
                    <a:pt x="6718" y="27940"/>
                  </a:lnTo>
                  <a:lnTo>
                    <a:pt x="6718" y="26670"/>
                  </a:lnTo>
                  <a:lnTo>
                    <a:pt x="215" y="26670"/>
                  </a:lnTo>
                  <a:lnTo>
                    <a:pt x="215" y="27940"/>
                  </a:lnTo>
                  <a:lnTo>
                    <a:pt x="215" y="29210"/>
                  </a:lnTo>
                  <a:lnTo>
                    <a:pt x="215" y="30480"/>
                  </a:lnTo>
                  <a:lnTo>
                    <a:pt x="6718" y="30480"/>
                  </a:lnTo>
                  <a:lnTo>
                    <a:pt x="6718" y="29210"/>
                  </a:lnTo>
                  <a:lnTo>
                    <a:pt x="534962" y="29210"/>
                  </a:lnTo>
                  <a:lnTo>
                    <a:pt x="534962" y="27940"/>
                  </a:lnTo>
                  <a:close/>
                </a:path>
                <a:path w="1071245" h="125729">
                  <a:moveTo>
                    <a:pt x="534974" y="22860"/>
                  </a:moveTo>
                  <a:lnTo>
                    <a:pt x="6718" y="22860"/>
                  </a:lnTo>
                  <a:lnTo>
                    <a:pt x="6718" y="20320"/>
                  </a:lnTo>
                  <a:lnTo>
                    <a:pt x="228" y="20320"/>
                  </a:lnTo>
                  <a:lnTo>
                    <a:pt x="228" y="22860"/>
                  </a:lnTo>
                  <a:lnTo>
                    <a:pt x="228" y="24130"/>
                  </a:lnTo>
                  <a:lnTo>
                    <a:pt x="215" y="25400"/>
                  </a:lnTo>
                  <a:lnTo>
                    <a:pt x="6718" y="25400"/>
                  </a:lnTo>
                  <a:lnTo>
                    <a:pt x="6718" y="24130"/>
                  </a:lnTo>
                  <a:lnTo>
                    <a:pt x="534974" y="24130"/>
                  </a:lnTo>
                  <a:lnTo>
                    <a:pt x="534974" y="22860"/>
                  </a:lnTo>
                  <a:close/>
                </a:path>
                <a:path w="1071245" h="125729">
                  <a:moveTo>
                    <a:pt x="534987" y="13970"/>
                  </a:moveTo>
                  <a:lnTo>
                    <a:pt x="6731" y="13970"/>
                  </a:lnTo>
                  <a:lnTo>
                    <a:pt x="241" y="13970"/>
                  </a:lnTo>
                  <a:lnTo>
                    <a:pt x="241" y="15240"/>
                  </a:lnTo>
                  <a:lnTo>
                    <a:pt x="241" y="19050"/>
                  </a:lnTo>
                  <a:lnTo>
                    <a:pt x="6731" y="19050"/>
                  </a:lnTo>
                  <a:lnTo>
                    <a:pt x="6731" y="15240"/>
                  </a:lnTo>
                  <a:lnTo>
                    <a:pt x="534987" y="15240"/>
                  </a:lnTo>
                  <a:lnTo>
                    <a:pt x="534987" y="13970"/>
                  </a:lnTo>
                  <a:close/>
                </a:path>
                <a:path w="1071245" h="125729">
                  <a:moveTo>
                    <a:pt x="535012" y="2540"/>
                  </a:moveTo>
                  <a:lnTo>
                    <a:pt x="6743" y="2540"/>
                  </a:lnTo>
                  <a:lnTo>
                    <a:pt x="6743" y="0"/>
                  </a:lnTo>
                  <a:lnTo>
                    <a:pt x="279" y="0"/>
                  </a:lnTo>
                  <a:lnTo>
                    <a:pt x="279" y="2540"/>
                  </a:lnTo>
                  <a:lnTo>
                    <a:pt x="266" y="3810"/>
                  </a:lnTo>
                  <a:lnTo>
                    <a:pt x="266" y="5080"/>
                  </a:lnTo>
                  <a:lnTo>
                    <a:pt x="6743" y="5080"/>
                  </a:lnTo>
                  <a:lnTo>
                    <a:pt x="6743" y="3810"/>
                  </a:lnTo>
                  <a:lnTo>
                    <a:pt x="535012" y="3810"/>
                  </a:lnTo>
                  <a:lnTo>
                    <a:pt x="535012" y="2540"/>
                  </a:lnTo>
                  <a:close/>
                </a:path>
                <a:path w="1071245" h="125729">
                  <a:moveTo>
                    <a:pt x="535305" y="124460"/>
                  </a:moveTo>
                  <a:lnTo>
                    <a:pt x="6604" y="124460"/>
                  </a:lnTo>
                  <a:lnTo>
                    <a:pt x="6616" y="120662"/>
                  </a:lnTo>
                  <a:lnTo>
                    <a:pt x="6616" y="113042"/>
                  </a:lnTo>
                  <a:lnTo>
                    <a:pt x="6629" y="107950"/>
                  </a:lnTo>
                  <a:lnTo>
                    <a:pt x="38" y="107950"/>
                  </a:lnTo>
                  <a:lnTo>
                    <a:pt x="25" y="113030"/>
                  </a:lnTo>
                  <a:lnTo>
                    <a:pt x="12" y="120650"/>
                  </a:lnTo>
                  <a:lnTo>
                    <a:pt x="0" y="124460"/>
                  </a:lnTo>
                  <a:lnTo>
                    <a:pt x="0" y="125730"/>
                  </a:lnTo>
                  <a:lnTo>
                    <a:pt x="535305" y="125730"/>
                  </a:lnTo>
                  <a:lnTo>
                    <a:pt x="535305" y="124460"/>
                  </a:lnTo>
                  <a:close/>
                </a:path>
                <a:path w="1071245" h="125729">
                  <a:moveTo>
                    <a:pt x="535381" y="92710"/>
                  </a:moveTo>
                  <a:lnTo>
                    <a:pt x="534860" y="92710"/>
                  </a:lnTo>
                  <a:lnTo>
                    <a:pt x="534860" y="93980"/>
                  </a:lnTo>
                  <a:lnTo>
                    <a:pt x="535381" y="93980"/>
                  </a:lnTo>
                  <a:lnTo>
                    <a:pt x="535381" y="92710"/>
                  </a:lnTo>
                  <a:close/>
                </a:path>
                <a:path w="1071245" h="125729">
                  <a:moveTo>
                    <a:pt x="535559" y="10160"/>
                  </a:moveTo>
                  <a:lnTo>
                    <a:pt x="6731" y="10160"/>
                  </a:lnTo>
                  <a:lnTo>
                    <a:pt x="6743" y="5092"/>
                  </a:lnTo>
                  <a:lnTo>
                    <a:pt x="266" y="5080"/>
                  </a:lnTo>
                  <a:lnTo>
                    <a:pt x="254" y="10160"/>
                  </a:lnTo>
                  <a:lnTo>
                    <a:pt x="254" y="11430"/>
                  </a:lnTo>
                  <a:lnTo>
                    <a:pt x="254" y="12700"/>
                  </a:lnTo>
                  <a:lnTo>
                    <a:pt x="6731" y="12700"/>
                  </a:lnTo>
                  <a:lnTo>
                    <a:pt x="6731" y="11430"/>
                  </a:lnTo>
                  <a:lnTo>
                    <a:pt x="535559" y="11430"/>
                  </a:lnTo>
                  <a:lnTo>
                    <a:pt x="535559" y="10160"/>
                  </a:lnTo>
                  <a:close/>
                </a:path>
                <a:path w="1071245" h="125729">
                  <a:moveTo>
                    <a:pt x="1063040" y="107950"/>
                  </a:moveTo>
                  <a:lnTo>
                    <a:pt x="6629" y="106692"/>
                  </a:lnTo>
                  <a:lnTo>
                    <a:pt x="6629" y="107950"/>
                  </a:lnTo>
                  <a:lnTo>
                    <a:pt x="1063040" y="107950"/>
                  </a:lnTo>
                  <a:close/>
                </a:path>
                <a:path w="1071245" h="125729">
                  <a:moveTo>
                    <a:pt x="1063091" y="88900"/>
                  </a:moveTo>
                  <a:lnTo>
                    <a:pt x="6654" y="87642"/>
                  </a:lnTo>
                  <a:lnTo>
                    <a:pt x="6642" y="88900"/>
                  </a:lnTo>
                  <a:lnTo>
                    <a:pt x="1063091" y="88900"/>
                  </a:lnTo>
                  <a:close/>
                </a:path>
                <a:path w="1071245" h="125729">
                  <a:moveTo>
                    <a:pt x="1063117" y="77470"/>
                  </a:moveTo>
                  <a:lnTo>
                    <a:pt x="6667" y="76212"/>
                  </a:lnTo>
                  <a:lnTo>
                    <a:pt x="6654" y="77470"/>
                  </a:lnTo>
                  <a:lnTo>
                    <a:pt x="1063117" y="77470"/>
                  </a:lnTo>
                  <a:close/>
                </a:path>
                <a:path w="1071245" h="125729">
                  <a:moveTo>
                    <a:pt x="1063129" y="69850"/>
                  </a:moveTo>
                  <a:lnTo>
                    <a:pt x="6667" y="68592"/>
                  </a:lnTo>
                  <a:lnTo>
                    <a:pt x="6667" y="69850"/>
                  </a:lnTo>
                  <a:lnTo>
                    <a:pt x="1063129" y="69850"/>
                  </a:lnTo>
                  <a:close/>
                </a:path>
                <a:path w="1071245" h="125729">
                  <a:moveTo>
                    <a:pt x="1063142" y="63500"/>
                  </a:moveTo>
                  <a:lnTo>
                    <a:pt x="494880" y="62826"/>
                  </a:lnTo>
                  <a:lnTo>
                    <a:pt x="6680" y="62242"/>
                  </a:lnTo>
                  <a:lnTo>
                    <a:pt x="6680" y="63500"/>
                  </a:lnTo>
                  <a:lnTo>
                    <a:pt x="1063142" y="63500"/>
                  </a:lnTo>
                  <a:close/>
                </a:path>
                <a:path w="1071245" h="125729">
                  <a:moveTo>
                    <a:pt x="1063167" y="50800"/>
                  </a:moveTo>
                  <a:lnTo>
                    <a:pt x="6692" y="49542"/>
                  </a:lnTo>
                  <a:lnTo>
                    <a:pt x="6692" y="50800"/>
                  </a:lnTo>
                  <a:lnTo>
                    <a:pt x="1063167" y="50800"/>
                  </a:lnTo>
                  <a:close/>
                </a:path>
                <a:path w="1071245" h="125729">
                  <a:moveTo>
                    <a:pt x="1063193" y="38100"/>
                  </a:moveTo>
                  <a:lnTo>
                    <a:pt x="6705" y="38100"/>
                  </a:lnTo>
                  <a:lnTo>
                    <a:pt x="6705" y="39370"/>
                  </a:lnTo>
                  <a:lnTo>
                    <a:pt x="1063193" y="38100"/>
                  </a:lnTo>
                  <a:close/>
                </a:path>
                <a:path w="1071245" h="125729">
                  <a:moveTo>
                    <a:pt x="1063231" y="25400"/>
                  </a:moveTo>
                  <a:lnTo>
                    <a:pt x="6718" y="25400"/>
                  </a:lnTo>
                  <a:lnTo>
                    <a:pt x="6718" y="26670"/>
                  </a:lnTo>
                  <a:lnTo>
                    <a:pt x="1063231" y="25400"/>
                  </a:lnTo>
                  <a:close/>
                </a:path>
                <a:path w="1071245" h="125729">
                  <a:moveTo>
                    <a:pt x="1063244" y="19050"/>
                  </a:moveTo>
                  <a:lnTo>
                    <a:pt x="6731" y="19050"/>
                  </a:lnTo>
                  <a:lnTo>
                    <a:pt x="6718" y="20320"/>
                  </a:lnTo>
                  <a:lnTo>
                    <a:pt x="1063244" y="19050"/>
                  </a:lnTo>
                  <a:close/>
                </a:path>
                <a:path w="1071245" h="125729">
                  <a:moveTo>
                    <a:pt x="1063256" y="12700"/>
                  </a:moveTo>
                  <a:lnTo>
                    <a:pt x="6731" y="12700"/>
                  </a:lnTo>
                  <a:lnTo>
                    <a:pt x="6731" y="13970"/>
                  </a:lnTo>
                  <a:lnTo>
                    <a:pt x="1063256" y="12700"/>
                  </a:lnTo>
                  <a:close/>
                </a:path>
                <a:path w="1071245" h="125729">
                  <a:moveTo>
                    <a:pt x="1063256" y="8890"/>
                  </a:moveTo>
                  <a:lnTo>
                    <a:pt x="6743" y="7632"/>
                  </a:lnTo>
                  <a:lnTo>
                    <a:pt x="6743" y="8890"/>
                  </a:lnTo>
                  <a:lnTo>
                    <a:pt x="1063256" y="8890"/>
                  </a:lnTo>
                  <a:close/>
                </a:path>
                <a:path w="1071245" h="125729">
                  <a:moveTo>
                    <a:pt x="1070673" y="93980"/>
                  </a:moveTo>
                  <a:lnTo>
                    <a:pt x="1063066" y="93980"/>
                  </a:lnTo>
                  <a:lnTo>
                    <a:pt x="1063066" y="102870"/>
                  </a:lnTo>
                  <a:lnTo>
                    <a:pt x="1063040" y="107950"/>
                  </a:lnTo>
                  <a:lnTo>
                    <a:pt x="1063028" y="114300"/>
                  </a:lnTo>
                  <a:lnTo>
                    <a:pt x="1063015" y="121920"/>
                  </a:lnTo>
                  <a:lnTo>
                    <a:pt x="1063002" y="124460"/>
                  </a:lnTo>
                  <a:lnTo>
                    <a:pt x="1070610" y="124460"/>
                  </a:lnTo>
                  <a:lnTo>
                    <a:pt x="1070622" y="121920"/>
                  </a:lnTo>
                  <a:lnTo>
                    <a:pt x="1070635" y="114300"/>
                  </a:lnTo>
                  <a:lnTo>
                    <a:pt x="1070660" y="107950"/>
                  </a:lnTo>
                  <a:lnTo>
                    <a:pt x="1070660" y="102870"/>
                  </a:lnTo>
                  <a:lnTo>
                    <a:pt x="1070673" y="93980"/>
                  </a:lnTo>
                  <a:close/>
                </a:path>
                <a:path w="1071245" h="125729">
                  <a:moveTo>
                    <a:pt x="1070711" y="80010"/>
                  </a:moveTo>
                  <a:lnTo>
                    <a:pt x="1063104" y="80022"/>
                  </a:lnTo>
                  <a:lnTo>
                    <a:pt x="1063104" y="83820"/>
                  </a:lnTo>
                  <a:lnTo>
                    <a:pt x="1063091" y="88900"/>
                  </a:lnTo>
                  <a:lnTo>
                    <a:pt x="1063078" y="92710"/>
                  </a:lnTo>
                  <a:lnTo>
                    <a:pt x="1070686" y="92710"/>
                  </a:lnTo>
                  <a:lnTo>
                    <a:pt x="1070698" y="88900"/>
                  </a:lnTo>
                  <a:lnTo>
                    <a:pt x="1070711" y="83820"/>
                  </a:lnTo>
                  <a:lnTo>
                    <a:pt x="1070711" y="80010"/>
                  </a:lnTo>
                  <a:close/>
                </a:path>
                <a:path w="1071245" h="125729">
                  <a:moveTo>
                    <a:pt x="1070813" y="38100"/>
                  </a:moveTo>
                  <a:lnTo>
                    <a:pt x="1063193" y="38112"/>
                  </a:lnTo>
                  <a:lnTo>
                    <a:pt x="1063193" y="44450"/>
                  </a:lnTo>
                  <a:lnTo>
                    <a:pt x="1063167" y="50800"/>
                  </a:lnTo>
                  <a:lnTo>
                    <a:pt x="1063155" y="58420"/>
                  </a:lnTo>
                  <a:lnTo>
                    <a:pt x="1063142" y="63500"/>
                  </a:lnTo>
                  <a:lnTo>
                    <a:pt x="1063129" y="69850"/>
                  </a:lnTo>
                  <a:lnTo>
                    <a:pt x="1063117" y="77470"/>
                  </a:lnTo>
                  <a:lnTo>
                    <a:pt x="1063104" y="80010"/>
                  </a:lnTo>
                  <a:lnTo>
                    <a:pt x="1070711" y="80010"/>
                  </a:lnTo>
                  <a:lnTo>
                    <a:pt x="1070724" y="77470"/>
                  </a:lnTo>
                  <a:lnTo>
                    <a:pt x="1070737" y="69850"/>
                  </a:lnTo>
                  <a:lnTo>
                    <a:pt x="1070749" y="63500"/>
                  </a:lnTo>
                  <a:lnTo>
                    <a:pt x="1070762" y="58420"/>
                  </a:lnTo>
                  <a:lnTo>
                    <a:pt x="1070787" y="50800"/>
                  </a:lnTo>
                  <a:lnTo>
                    <a:pt x="1070800" y="44450"/>
                  </a:lnTo>
                  <a:lnTo>
                    <a:pt x="1070813" y="38100"/>
                  </a:lnTo>
                  <a:close/>
                </a:path>
                <a:path w="1071245" h="125729">
                  <a:moveTo>
                    <a:pt x="1070838" y="25400"/>
                  </a:moveTo>
                  <a:lnTo>
                    <a:pt x="1063231" y="25412"/>
                  </a:lnTo>
                  <a:lnTo>
                    <a:pt x="1063218" y="31750"/>
                  </a:lnTo>
                  <a:lnTo>
                    <a:pt x="1063193" y="38100"/>
                  </a:lnTo>
                  <a:lnTo>
                    <a:pt x="1070813" y="38100"/>
                  </a:lnTo>
                  <a:lnTo>
                    <a:pt x="1070825" y="31750"/>
                  </a:lnTo>
                  <a:lnTo>
                    <a:pt x="1070838" y="25400"/>
                  </a:lnTo>
                  <a:close/>
                </a:path>
                <a:path w="1071245" h="125729">
                  <a:moveTo>
                    <a:pt x="1070851" y="19050"/>
                  </a:moveTo>
                  <a:lnTo>
                    <a:pt x="1063244" y="19062"/>
                  </a:lnTo>
                  <a:lnTo>
                    <a:pt x="1063231" y="22860"/>
                  </a:lnTo>
                  <a:lnTo>
                    <a:pt x="1063231" y="25400"/>
                  </a:lnTo>
                  <a:lnTo>
                    <a:pt x="1070838" y="25400"/>
                  </a:lnTo>
                  <a:lnTo>
                    <a:pt x="1070838" y="22860"/>
                  </a:lnTo>
                  <a:lnTo>
                    <a:pt x="1070851" y="19050"/>
                  </a:lnTo>
                  <a:close/>
                </a:path>
                <a:path w="1071245" h="125729">
                  <a:moveTo>
                    <a:pt x="1070864" y="13970"/>
                  </a:moveTo>
                  <a:lnTo>
                    <a:pt x="1063256" y="13970"/>
                  </a:lnTo>
                  <a:lnTo>
                    <a:pt x="1063244" y="19050"/>
                  </a:lnTo>
                  <a:lnTo>
                    <a:pt x="1070851" y="19050"/>
                  </a:lnTo>
                  <a:lnTo>
                    <a:pt x="1070864" y="13970"/>
                  </a:lnTo>
                  <a:close/>
                </a:path>
                <a:path w="1071245" h="125729">
                  <a:moveTo>
                    <a:pt x="1070864" y="11430"/>
                  </a:moveTo>
                  <a:lnTo>
                    <a:pt x="1063256" y="11430"/>
                  </a:lnTo>
                  <a:lnTo>
                    <a:pt x="1063256" y="12700"/>
                  </a:lnTo>
                  <a:lnTo>
                    <a:pt x="1070864" y="12700"/>
                  </a:lnTo>
                  <a:lnTo>
                    <a:pt x="1070864" y="11430"/>
                  </a:lnTo>
                  <a:close/>
                </a:path>
                <a:path w="1071245" h="125729">
                  <a:moveTo>
                    <a:pt x="1070889" y="0"/>
                  </a:moveTo>
                  <a:lnTo>
                    <a:pt x="1063282" y="0"/>
                  </a:lnTo>
                  <a:lnTo>
                    <a:pt x="1063269" y="6350"/>
                  </a:lnTo>
                  <a:lnTo>
                    <a:pt x="1063256" y="8890"/>
                  </a:lnTo>
                  <a:lnTo>
                    <a:pt x="1063256" y="10160"/>
                  </a:lnTo>
                  <a:lnTo>
                    <a:pt x="1070864" y="10160"/>
                  </a:lnTo>
                  <a:lnTo>
                    <a:pt x="1070876" y="6350"/>
                  </a:lnTo>
                  <a:lnTo>
                    <a:pt x="1070889" y="0"/>
                  </a:lnTo>
                  <a:close/>
                </a:path>
              </a:pathLst>
            </a:custGeom>
            <a:solidFill>
              <a:srgbClr val="884B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3691890" y="5294629"/>
              <a:ext cx="1073150" cy="1070610"/>
            </a:xfrm>
            <a:custGeom>
              <a:avLst/>
              <a:gdLst/>
              <a:ahLst/>
              <a:cxnLst/>
              <a:rect l="l" t="t" r="r" b="b"/>
              <a:pathLst>
                <a:path w="1073150" h="1070610">
                  <a:moveTo>
                    <a:pt x="7899" y="803910"/>
                  </a:moveTo>
                  <a:lnTo>
                    <a:pt x="584" y="803910"/>
                  </a:lnTo>
                  <a:lnTo>
                    <a:pt x="330" y="803910"/>
                  </a:lnTo>
                  <a:lnTo>
                    <a:pt x="330" y="919492"/>
                  </a:lnTo>
                  <a:lnTo>
                    <a:pt x="7899" y="919492"/>
                  </a:lnTo>
                  <a:lnTo>
                    <a:pt x="7899" y="803910"/>
                  </a:lnTo>
                  <a:close/>
                </a:path>
                <a:path w="1073150" h="1070610">
                  <a:moveTo>
                    <a:pt x="7912" y="800100"/>
                  </a:moveTo>
                  <a:lnTo>
                    <a:pt x="596" y="800100"/>
                  </a:lnTo>
                  <a:lnTo>
                    <a:pt x="584" y="803910"/>
                  </a:lnTo>
                  <a:lnTo>
                    <a:pt x="7899" y="802640"/>
                  </a:lnTo>
                  <a:lnTo>
                    <a:pt x="7912" y="800100"/>
                  </a:lnTo>
                  <a:close/>
                </a:path>
                <a:path w="1073150" h="1070610">
                  <a:moveTo>
                    <a:pt x="7912" y="788670"/>
                  </a:moveTo>
                  <a:lnTo>
                    <a:pt x="609" y="788670"/>
                  </a:lnTo>
                  <a:lnTo>
                    <a:pt x="609" y="798830"/>
                  </a:lnTo>
                  <a:lnTo>
                    <a:pt x="7912" y="798830"/>
                  </a:lnTo>
                  <a:lnTo>
                    <a:pt x="7912" y="788670"/>
                  </a:lnTo>
                  <a:close/>
                </a:path>
                <a:path w="1073150" h="1070610">
                  <a:moveTo>
                    <a:pt x="7924" y="784860"/>
                  </a:moveTo>
                  <a:lnTo>
                    <a:pt x="622" y="784860"/>
                  </a:lnTo>
                  <a:lnTo>
                    <a:pt x="622" y="787400"/>
                  </a:lnTo>
                  <a:lnTo>
                    <a:pt x="7924" y="787400"/>
                  </a:lnTo>
                  <a:lnTo>
                    <a:pt x="7924" y="784860"/>
                  </a:lnTo>
                  <a:close/>
                </a:path>
                <a:path w="1073150" h="1070610">
                  <a:moveTo>
                    <a:pt x="7924" y="781050"/>
                  </a:moveTo>
                  <a:lnTo>
                    <a:pt x="635" y="781050"/>
                  </a:lnTo>
                  <a:lnTo>
                    <a:pt x="635" y="783590"/>
                  </a:lnTo>
                  <a:lnTo>
                    <a:pt x="7924" y="783590"/>
                  </a:lnTo>
                  <a:lnTo>
                    <a:pt x="7924" y="781050"/>
                  </a:lnTo>
                  <a:close/>
                </a:path>
                <a:path w="1073150" h="1070610">
                  <a:moveTo>
                    <a:pt x="8788" y="17780"/>
                  </a:moveTo>
                  <a:lnTo>
                    <a:pt x="2324" y="17780"/>
                  </a:lnTo>
                  <a:lnTo>
                    <a:pt x="2311" y="22872"/>
                  </a:lnTo>
                  <a:lnTo>
                    <a:pt x="8775" y="22872"/>
                  </a:lnTo>
                  <a:lnTo>
                    <a:pt x="8788" y="17780"/>
                  </a:lnTo>
                  <a:close/>
                </a:path>
                <a:path w="1073150" h="1070610">
                  <a:moveTo>
                    <a:pt x="8801" y="0"/>
                  </a:moveTo>
                  <a:lnTo>
                    <a:pt x="2362" y="0"/>
                  </a:lnTo>
                  <a:lnTo>
                    <a:pt x="2349" y="8890"/>
                  </a:lnTo>
                  <a:lnTo>
                    <a:pt x="2324" y="16522"/>
                  </a:lnTo>
                  <a:lnTo>
                    <a:pt x="8788" y="16510"/>
                  </a:lnTo>
                  <a:lnTo>
                    <a:pt x="8801" y="8890"/>
                  </a:lnTo>
                  <a:lnTo>
                    <a:pt x="8801" y="0"/>
                  </a:lnTo>
                  <a:close/>
                </a:path>
                <a:path w="1073150" h="1070610">
                  <a:moveTo>
                    <a:pt x="271449" y="1061720"/>
                  </a:moveTo>
                  <a:lnTo>
                    <a:pt x="12" y="1061720"/>
                  </a:lnTo>
                  <a:lnTo>
                    <a:pt x="12" y="1062990"/>
                  </a:lnTo>
                  <a:lnTo>
                    <a:pt x="271449" y="1062990"/>
                  </a:lnTo>
                  <a:lnTo>
                    <a:pt x="271449" y="1061720"/>
                  </a:lnTo>
                  <a:close/>
                </a:path>
                <a:path w="1073150" h="1070610">
                  <a:moveTo>
                    <a:pt x="535978" y="760730"/>
                  </a:moveTo>
                  <a:lnTo>
                    <a:pt x="7950" y="760730"/>
                  </a:lnTo>
                  <a:lnTo>
                    <a:pt x="7962" y="745502"/>
                  </a:lnTo>
                  <a:lnTo>
                    <a:pt x="711" y="745490"/>
                  </a:lnTo>
                  <a:lnTo>
                    <a:pt x="673" y="760730"/>
                  </a:lnTo>
                  <a:lnTo>
                    <a:pt x="673" y="762000"/>
                  </a:lnTo>
                  <a:lnTo>
                    <a:pt x="660" y="772160"/>
                  </a:lnTo>
                  <a:lnTo>
                    <a:pt x="647" y="779780"/>
                  </a:lnTo>
                  <a:lnTo>
                    <a:pt x="7937" y="779780"/>
                  </a:lnTo>
                  <a:lnTo>
                    <a:pt x="7937" y="772160"/>
                  </a:lnTo>
                  <a:lnTo>
                    <a:pt x="7950" y="762000"/>
                  </a:lnTo>
                  <a:lnTo>
                    <a:pt x="535978" y="762000"/>
                  </a:lnTo>
                  <a:lnTo>
                    <a:pt x="535978" y="760730"/>
                  </a:lnTo>
                  <a:close/>
                </a:path>
                <a:path w="1073150" h="1070610">
                  <a:moveTo>
                    <a:pt x="536028" y="740410"/>
                  </a:moveTo>
                  <a:lnTo>
                    <a:pt x="535838" y="740410"/>
                  </a:lnTo>
                  <a:lnTo>
                    <a:pt x="535838" y="741680"/>
                  </a:lnTo>
                  <a:lnTo>
                    <a:pt x="536028" y="741680"/>
                  </a:lnTo>
                  <a:lnTo>
                    <a:pt x="536028" y="740410"/>
                  </a:lnTo>
                  <a:close/>
                </a:path>
                <a:path w="1073150" h="1070610">
                  <a:moveTo>
                    <a:pt x="1063586" y="798830"/>
                  </a:moveTo>
                  <a:lnTo>
                    <a:pt x="7912" y="798830"/>
                  </a:lnTo>
                  <a:lnTo>
                    <a:pt x="1063574" y="800100"/>
                  </a:lnTo>
                  <a:lnTo>
                    <a:pt x="1063586" y="798830"/>
                  </a:lnTo>
                  <a:close/>
                </a:path>
                <a:path w="1073150" h="1070610">
                  <a:moveTo>
                    <a:pt x="1063612" y="787412"/>
                  </a:moveTo>
                  <a:lnTo>
                    <a:pt x="535927" y="788035"/>
                  </a:lnTo>
                  <a:lnTo>
                    <a:pt x="1063599" y="788670"/>
                  </a:lnTo>
                  <a:lnTo>
                    <a:pt x="1063612" y="787412"/>
                  </a:lnTo>
                  <a:close/>
                </a:path>
                <a:path w="1073150" h="1070610">
                  <a:moveTo>
                    <a:pt x="1065314" y="24130"/>
                  </a:moveTo>
                  <a:lnTo>
                    <a:pt x="8775" y="22872"/>
                  </a:lnTo>
                  <a:lnTo>
                    <a:pt x="8775" y="24130"/>
                  </a:lnTo>
                  <a:lnTo>
                    <a:pt x="1065314" y="24130"/>
                  </a:lnTo>
                  <a:close/>
                </a:path>
                <a:path w="1073150" h="1070610">
                  <a:moveTo>
                    <a:pt x="1070622" y="1064272"/>
                  </a:moveTo>
                  <a:lnTo>
                    <a:pt x="0" y="1064272"/>
                  </a:lnTo>
                  <a:lnTo>
                    <a:pt x="0" y="1069340"/>
                  </a:lnTo>
                  <a:lnTo>
                    <a:pt x="1070610" y="1070610"/>
                  </a:lnTo>
                  <a:lnTo>
                    <a:pt x="1070622" y="1064272"/>
                  </a:lnTo>
                  <a:close/>
                </a:path>
                <a:path w="1073150" h="1070610">
                  <a:moveTo>
                    <a:pt x="1071206" y="800100"/>
                  </a:moveTo>
                  <a:lnTo>
                    <a:pt x="1063574" y="800100"/>
                  </a:lnTo>
                  <a:lnTo>
                    <a:pt x="1063574" y="802640"/>
                  </a:lnTo>
                  <a:lnTo>
                    <a:pt x="1063561" y="806450"/>
                  </a:lnTo>
                  <a:lnTo>
                    <a:pt x="535736" y="806450"/>
                  </a:lnTo>
                  <a:lnTo>
                    <a:pt x="535736" y="807720"/>
                  </a:lnTo>
                  <a:lnTo>
                    <a:pt x="1071194" y="807720"/>
                  </a:lnTo>
                  <a:lnTo>
                    <a:pt x="1071194" y="806450"/>
                  </a:lnTo>
                  <a:lnTo>
                    <a:pt x="1071194" y="802640"/>
                  </a:lnTo>
                  <a:lnTo>
                    <a:pt x="1071206" y="800100"/>
                  </a:lnTo>
                  <a:close/>
                </a:path>
                <a:path w="1073150" h="1070610">
                  <a:moveTo>
                    <a:pt x="1071232" y="788670"/>
                  </a:moveTo>
                  <a:lnTo>
                    <a:pt x="1063599" y="788670"/>
                  </a:lnTo>
                  <a:lnTo>
                    <a:pt x="1063586" y="798830"/>
                  </a:lnTo>
                  <a:lnTo>
                    <a:pt x="1071206" y="798830"/>
                  </a:lnTo>
                  <a:lnTo>
                    <a:pt x="1071232" y="788670"/>
                  </a:lnTo>
                  <a:close/>
                </a:path>
                <a:path w="1073150" h="1070610">
                  <a:moveTo>
                    <a:pt x="1071245" y="781050"/>
                  </a:moveTo>
                  <a:lnTo>
                    <a:pt x="1063625" y="781050"/>
                  </a:lnTo>
                  <a:lnTo>
                    <a:pt x="1063612" y="783590"/>
                  </a:lnTo>
                  <a:lnTo>
                    <a:pt x="539584" y="783590"/>
                  </a:lnTo>
                  <a:lnTo>
                    <a:pt x="7924" y="783590"/>
                  </a:lnTo>
                  <a:lnTo>
                    <a:pt x="7924" y="784860"/>
                  </a:lnTo>
                  <a:lnTo>
                    <a:pt x="539584" y="784225"/>
                  </a:lnTo>
                  <a:lnTo>
                    <a:pt x="539584" y="784860"/>
                  </a:lnTo>
                  <a:lnTo>
                    <a:pt x="1063612" y="784860"/>
                  </a:lnTo>
                  <a:lnTo>
                    <a:pt x="1063612" y="787400"/>
                  </a:lnTo>
                  <a:lnTo>
                    <a:pt x="1071232" y="787400"/>
                  </a:lnTo>
                  <a:lnTo>
                    <a:pt x="1071232" y="784860"/>
                  </a:lnTo>
                  <a:lnTo>
                    <a:pt x="1071245" y="783590"/>
                  </a:lnTo>
                  <a:lnTo>
                    <a:pt x="1071245" y="781050"/>
                  </a:lnTo>
                  <a:close/>
                </a:path>
                <a:path w="1073150" h="1070610">
                  <a:moveTo>
                    <a:pt x="1071295" y="762000"/>
                  </a:moveTo>
                  <a:lnTo>
                    <a:pt x="1063663" y="762000"/>
                  </a:lnTo>
                  <a:lnTo>
                    <a:pt x="1063637" y="770890"/>
                  </a:lnTo>
                  <a:lnTo>
                    <a:pt x="1063637" y="779780"/>
                  </a:lnTo>
                  <a:lnTo>
                    <a:pt x="1071257" y="779780"/>
                  </a:lnTo>
                  <a:lnTo>
                    <a:pt x="1071257" y="770902"/>
                  </a:lnTo>
                  <a:lnTo>
                    <a:pt x="1071295" y="762000"/>
                  </a:lnTo>
                  <a:close/>
                </a:path>
                <a:path w="1073150" h="1070610">
                  <a:moveTo>
                    <a:pt x="1071308" y="746760"/>
                  </a:moveTo>
                  <a:lnTo>
                    <a:pt x="1063688" y="746760"/>
                  </a:lnTo>
                  <a:lnTo>
                    <a:pt x="1063688" y="755650"/>
                  </a:lnTo>
                  <a:lnTo>
                    <a:pt x="535813" y="755650"/>
                  </a:lnTo>
                  <a:lnTo>
                    <a:pt x="535813" y="756920"/>
                  </a:lnTo>
                  <a:lnTo>
                    <a:pt x="1063675" y="756920"/>
                  </a:lnTo>
                  <a:lnTo>
                    <a:pt x="1063675" y="760730"/>
                  </a:lnTo>
                  <a:lnTo>
                    <a:pt x="1071295" y="760730"/>
                  </a:lnTo>
                  <a:lnTo>
                    <a:pt x="1071295" y="756920"/>
                  </a:lnTo>
                  <a:lnTo>
                    <a:pt x="1071295" y="755650"/>
                  </a:lnTo>
                  <a:lnTo>
                    <a:pt x="1071308" y="746760"/>
                  </a:lnTo>
                  <a:close/>
                </a:path>
                <a:path w="1073150" h="1070610">
                  <a:moveTo>
                    <a:pt x="1072095" y="290830"/>
                  </a:moveTo>
                  <a:lnTo>
                    <a:pt x="1063701" y="290830"/>
                  </a:lnTo>
                  <a:lnTo>
                    <a:pt x="1063701" y="416560"/>
                  </a:lnTo>
                  <a:lnTo>
                    <a:pt x="1063701" y="417830"/>
                  </a:lnTo>
                  <a:lnTo>
                    <a:pt x="1063701" y="481330"/>
                  </a:lnTo>
                  <a:lnTo>
                    <a:pt x="8483" y="481330"/>
                  </a:lnTo>
                  <a:lnTo>
                    <a:pt x="8483" y="417830"/>
                  </a:lnTo>
                  <a:lnTo>
                    <a:pt x="1063701" y="417830"/>
                  </a:lnTo>
                  <a:lnTo>
                    <a:pt x="1063701" y="416560"/>
                  </a:lnTo>
                  <a:lnTo>
                    <a:pt x="8483" y="416560"/>
                  </a:lnTo>
                  <a:lnTo>
                    <a:pt x="8483" y="290830"/>
                  </a:lnTo>
                  <a:lnTo>
                    <a:pt x="1295" y="290830"/>
                  </a:lnTo>
                  <a:lnTo>
                    <a:pt x="1295" y="482600"/>
                  </a:lnTo>
                  <a:lnTo>
                    <a:pt x="1155" y="482600"/>
                  </a:lnTo>
                  <a:lnTo>
                    <a:pt x="1155" y="544842"/>
                  </a:lnTo>
                  <a:lnTo>
                    <a:pt x="1295" y="544842"/>
                  </a:lnTo>
                  <a:lnTo>
                    <a:pt x="1295" y="546100"/>
                  </a:lnTo>
                  <a:lnTo>
                    <a:pt x="1117" y="546100"/>
                  </a:lnTo>
                  <a:lnTo>
                    <a:pt x="1117" y="576580"/>
                  </a:lnTo>
                  <a:lnTo>
                    <a:pt x="1295" y="576580"/>
                  </a:lnTo>
                  <a:lnTo>
                    <a:pt x="1295" y="577850"/>
                  </a:lnTo>
                  <a:lnTo>
                    <a:pt x="1079" y="577850"/>
                  </a:lnTo>
                  <a:lnTo>
                    <a:pt x="1016" y="605790"/>
                  </a:lnTo>
                  <a:lnTo>
                    <a:pt x="1295" y="605790"/>
                  </a:lnTo>
                  <a:lnTo>
                    <a:pt x="1295" y="607060"/>
                  </a:lnTo>
                  <a:lnTo>
                    <a:pt x="1016" y="607060"/>
                  </a:lnTo>
                  <a:lnTo>
                    <a:pt x="914" y="652780"/>
                  </a:lnTo>
                  <a:lnTo>
                    <a:pt x="1295" y="652792"/>
                  </a:lnTo>
                  <a:lnTo>
                    <a:pt x="1295" y="654050"/>
                  </a:lnTo>
                  <a:lnTo>
                    <a:pt x="838" y="654050"/>
                  </a:lnTo>
                  <a:lnTo>
                    <a:pt x="838" y="728980"/>
                  </a:lnTo>
                  <a:lnTo>
                    <a:pt x="1295" y="728980"/>
                  </a:lnTo>
                  <a:lnTo>
                    <a:pt x="8026" y="728980"/>
                  </a:lnTo>
                  <a:lnTo>
                    <a:pt x="8483" y="728980"/>
                  </a:lnTo>
                  <a:lnTo>
                    <a:pt x="8483" y="652932"/>
                  </a:lnTo>
                  <a:lnTo>
                    <a:pt x="8534" y="652792"/>
                  </a:lnTo>
                  <a:lnTo>
                    <a:pt x="8483" y="607060"/>
                  </a:lnTo>
                  <a:lnTo>
                    <a:pt x="1063701" y="607060"/>
                  </a:lnTo>
                  <a:lnTo>
                    <a:pt x="8483" y="605802"/>
                  </a:lnTo>
                  <a:lnTo>
                    <a:pt x="8483" y="546100"/>
                  </a:lnTo>
                  <a:lnTo>
                    <a:pt x="1063701" y="546100"/>
                  </a:lnTo>
                  <a:lnTo>
                    <a:pt x="8483" y="544855"/>
                  </a:lnTo>
                  <a:lnTo>
                    <a:pt x="8483" y="482600"/>
                  </a:lnTo>
                  <a:lnTo>
                    <a:pt x="1063701" y="481342"/>
                  </a:lnTo>
                  <a:lnTo>
                    <a:pt x="1063701" y="546100"/>
                  </a:lnTo>
                  <a:lnTo>
                    <a:pt x="1063701" y="576580"/>
                  </a:lnTo>
                  <a:lnTo>
                    <a:pt x="536397" y="576580"/>
                  </a:lnTo>
                  <a:lnTo>
                    <a:pt x="536397" y="577850"/>
                  </a:lnTo>
                  <a:lnTo>
                    <a:pt x="1063701" y="577850"/>
                  </a:lnTo>
                  <a:lnTo>
                    <a:pt x="1063701" y="607060"/>
                  </a:lnTo>
                  <a:lnTo>
                    <a:pt x="1063701" y="735330"/>
                  </a:lnTo>
                  <a:lnTo>
                    <a:pt x="7975" y="735330"/>
                  </a:lnTo>
                  <a:lnTo>
                    <a:pt x="7988" y="730250"/>
                  </a:lnTo>
                  <a:lnTo>
                    <a:pt x="749" y="730250"/>
                  </a:lnTo>
                  <a:lnTo>
                    <a:pt x="723" y="741680"/>
                  </a:lnTo>
                  <a:lnTo>
                    <a:pt x="711" y="745490"/>
                  </a:lnTo>
                  <a:lnTo>
                    <a:pt x="7962" y="745490"/>
                  </a:lnTo>
                  <a:lnTo>
                    <a:pt x="7975" y="741680"/>
                  </a:lnTo>
                  <a:lnTo>
                    <a:pt x="7975" y="735342"/>
                  </a:lnTo>
                  <a:lnTo>
                    <a:pt x="1063701" y="736600"/>
                  </a:lnTo>
                  <a:lnTo>
                    <a:pt x="1063701" y="745490"/>
                  </a:lnTo>
                  <a:lnTo>
                    <a:pt x="1072095" y="745490"/>
                  </a:lnTo>
                  <a:lnTo>
                    <a:pt x="1072095" y="290830"/>
                  </a:lnTo>
                  <a:close/>
                </a:path>
                <a:path w="1073150" h="1070610">
                  <a:moveTo>
                    <a:pt x="1072984" y="0"/>
                  </a:moveTo>
                  <a:lnTo>
                    <a:pt x="1065377" y="0"/>
                  </a:lnTo>
                  <a:lnTo>
                    <a:pt x="1065352" y="8890"/>
                  </a:lnTo>
                  <a:lnTo>
                    <a:pt x="1065326" y="17780"/>
                  </a:lnTo>
                  <a:lnTo>
                    <a:pt x="1065314" y="24130"/>
                  </a:lnTo>
                  <a:lnTo>
                    <a:pt x="1072921" y="24130"/>
                  </a:lnTo>
                  <a:lnTo>
                    <a:pt x="1072934" y="17780"/>
                  </a:lnTo>
                  <a:lnTo>
                    <a:pt x="1072959" y="8890"/>
                  </a:lnTo>
                  <a:lnTo>
                    <a:pt x="1072984" y="0"/>
                  </a:lnTo>
                  <a:close/>
                </a:path>
              </a:pathLst>
            </a:custGeom>
            <a:solidFill>
              <a:srgbClr val="884B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3695788" y="6215380"/>
              <a:ext cx="0" cy="140970"/>
            </a:xfrm>
            <a:custGeom>
              <a:avLst/>
              <a:gdLst/>
              <a:ahLst/>
              <a:cxnLst/>
              <a:rect l="l" t="t" r="r" b="b"/>
              <a:pathLst>
                <a:path h="140970">
                  <a:moveTo>
                    <a:pt x="0" y="0"/>
                  </a:moveTo>
                  <a:lnTo>
                    <a:pt x="0" y="140970"/>
                  </a:lnTo>
                </a:path>
              </a:pathLst>
            </a:custGeom>
            <a:ln w="7535">
              <a:solidFill>
                <a:srgbClr val="884B8A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4759053" y="6102350"/>
              <a:ext cx="0" cy="255270"/>
            </a:xfrm>
            <a:custGeom>
              <a:avLst/>
              <a:gdLst/>
              <a:ahLst/>
              <a:cxnLst/>
              <a:rect l="l" t="t" r="r" b="b"/>
              <a:pathLst>
                <a:path h="255270">
                  <a:moveTo>
                    <a:pt x="0" y="0"/>
                  </a:moveTo>
                  <a:lnTo>
                    <a:pt x="0" y="255269"/>
                  </a:lnTo>
                </a:path>
              </a:pathLst>
            </a:custGeom>
            <a:ln w="8035">
              <a:solidFill>
                <a:srgbClr val="884B8A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3699509" y="5224779"/>
              <a:ext cx="1057910" cy="1132840"/>
            </a:xfrm>
            <a:custGeom>
              <a:avLst/>
              <a:gdLst/>
              <a:ahLst/>
              <a:cxnLst/>
              <a:rect l="l" t="t" r="r" b="b"/>
              <a:pathLst>
                <a:path w="1057910" h="1132839">
                  <a:moveTo>
                    <a:pt x="1269" y="0"/>
                  </a:moveTo>
                  <a:lnTo>
                    <a:pt x="1265" y="3810"/>
                  </a:lnTo>
                  <a:lnTo>
                    <a:pt x="1057904" y="3810"/>
                  </a:lnTo>
                  <a:lnTo>
                    <a:pt x="1057910" y="1270"/>
                  </a:lnTo>
                  <a:lnTo>
                    <a:pt x="1269" y="0"/>
                  </a:lnTo>
                  <a:close/>
                </a:path>
                <a:path w="1057910" h="1132839">
                  <a:moveTo>
                    <a:pt x="1057904" y="3810"/>
                  </a:moveTo>
                  <a:lnTo>
                    <a:pt x="1265" y="3810"/>
                  </a:lnTo>
                  <a:lnTo>
                    <a:pt x="1260" y="8890"/>
                  </a:lnTo>
                  <a:lnTo>
                    <a:pt x="8884" y="8890"/>
                  </a:lnTo>
                  <a:lnTo>
                    <a:pt x="8889" y="6350"/>
                  </a:lnTo>
                  <a:lnTo>
                    <a:pt x="1057898" y="6350"/>
                  </a:lnTo>
                  <a:lnTo>
                    <a:pt x="1057904" y="3810"/>
                  </a:lnTo>
                  <a:close/>
                </a:path>
                <a:path w="1057910" h="1132839">
                  <a:moveTo>
                    <a:pt x="1057898" y="6350"/>
                  </a:moveTo>
                  <a:lnTo>
                    <a:pt x="8890" y="6350"/>
                  </a:lnTo>
                  <a:lnTo>
                    <a:pt x="1051560" y="8890"/>
                  </a:lnTo>
                  <a:lnTo>
                    <a:pt x="1057892" y="8890"/>
                  </a:lnTo>
                  <a:lnTo>
                    <a:pt x="1057898" y="6350"/>
                  </a:lnTo>
                  <a:close/>
                </a:path>
                <a:path w="1057910" h="1132839">
                  <a:moveTo>
                    <a:pt x="8774" y="57277"/>
                  </a:moveTo>
                  <a:lnTo>
                    <a:pt x="1205" y="57277"/>
                  </a:lnTo>
                  <a:lnTo>
                    <a:pt x="1195" y="66040"/>
                  </a:lnTo>
                  <a:lnTo>
                    <a:pt x="8754" y="66040"/>
                  </a:lnTo>
                  <a:lnTo>
                    <a:pt x="8774" y="57277"/>
                  </a:lnTo>
                  <a:close/>
                </a:path>
                <a:path w="1057910" h="1132839">
                  <a:moveTo>
                    <a:pt x="1057784" y="57277"/>
                  </a:moveTo>
                  <a:lnTo>
                    <a:pt x="1051450" y="57277"/>
                  </a:lnTo>
                  <a:lnTo>
                    <a:pt x="1051430" y="66040"/>
                  </a:lnTo>
                  <a:lnTo>
                    <a:pt x="1057764" y="66040"/>
                  </a:lnTo>
                  <a:lnTo>
                    <a:pt x="1057784" y="57277"/>
                  </a:lnTo>
                  <a:close/>
                </a:path>
                <a:path w="1057910" h="1132839">
                  <a:moveTo>
                    <a:pt x="8760" y="63500"/>
                  </a:moveTo>
                  <a:lnTo>
                    <a:pt x="1051435" y="63627"/>
                  </a:lnTo>
                  <a:lnTo>
                    <a:pt x="8760" y="63500"/>
                  </a:lnTo>
                  <a:close/>
                </a:path>
                <a:path w="1057910" h="1132839">
                  <a:moveTo>
                    <a:pt x="8771" y="58420"/>
                  </a:moveTo>
                  <a:lnTo>
                    <a:pt x="1051447" y="58547"/>
                  </a:lnTo>
                  <a:lnTo>
                    <a:pt x="8771" y="58420"/>
                  </a:lnTo>
                  <a:close/>
                </a:path>
                <a:path w="1057910" h="1132839">
                  <a:moveTo>
                    <a:pt x="8774" y="57150"/>
                  </a:moveTo>
                  <a:lnTo>
                    <a:pt x="1051450" y="57276"/>
                  </a:lnTo>
                  <a:lnTo>
                    <a:pt x="8774" y="57150"/>
                  </a:lnTo>
                  <a:close/>
                </a:path>
                <a:path w="1057910" h="1132839">
                  <a:moveTo>
                    <a:pt x="1057790" y="54737"/>
                  </a:moveTo>
                  <a:lnTo>
                    <a:pt x="1051456" y="54737"/>
                  </a:lnTo>
                  <a:lnTo>
                    <a:pt x="1051450" y="57276"/>
                  </a:lnTo>
                  <a:lnTo>
                    <a:pt x="1057784" y="57277"/>
                  </a:lnTo>
                  <a:lnTo>
                    <a:pt x="1057790" y="54737"/>
                  </a:lnTo>
                  <a:close/>
                </a:path>
                <a:path w="1057910" h="1132839">
                  <a:moveTo>
                    <a:pt x="8780" y="54737"/>
                  </a:moveTo>
                  <a:lnTo>
                    <a:pt x="1208" y="54737"/>
                  </a:lnTo>
                  <a:lnTo>
                    <a:pt x="1205" y="57150"/>
                  </a:lnTo>
                  <a:lnTo>
                    <a:pt x="8774" y="57150"/>
                  </a:lnTo>
                  <a:lnTo>
                    <a:pt x="8780" y="54737"/>
                  </a:lnTo>
                  <a:close/>
                </a:path>
                <a:path w="1057910" h="1132839">
                  <a:moveTo>
                    <a:pt x="1208" y="54610"/>
                  </a:moveTo>
                  <a:lnTo>
                    <a:pt x="1208" y="54737"/>
                  </a:lnTo>
                  <a:lnTo>
                    <a:pt x="1208" y="54610"/>
                  </a:lnTo>
                  <a:close/>
                </a:path>
                <a:path w="1057910" h="1132839">
                  <a:moveTo>
                    <a:pt x="1057824" y="39497"/>
                  </a:moveTo>
                  <a:lnTo>
                    <a:pt x="1051490" y="39497"/>
                  </a:lnTo>
                  <a:lnTo>
                    <a:pt x="1051456" y="54736"/>
                  </a:lnTo>
                  <a:lnTo>
                    <a:pt x="1057790" y="54737"/>
                  </a:lnTo>
                  <a:lnTo>
                    <a:pt x="1057824" y="39497"/>
                  </a:lnTo>
                  <a:close/>
                </a:path>
                <a:path w="1057910" h="1132839">
                  <a:moveTo>
                    <a:pt x="8814" y="39497"/>
                  </a:moveTo>
                  <a:lnTo>
                    <a:pt x="1225" y="39497"/>
                  </a:lnTo>
                  <a:lnTo>
                    <a:pt x="1208" y="54610"/>
                  </a:lnTo>
                  <a:lnTo>
                    <a:pt x="576504" y="54679"/>
                  </a:lnTo>
                  <a:lnTo>
                    <a:pt x="8780" y="54610"/>
                  </a:lnTo>
                  <a:lnTo>
                    <a:pt x="8803" y="44577"/>
                  </a:lnTo>
                  <a:lnTo>
                    <a:pt x="1051479" y="44577"/>
                  </a:lnTo>
                  <a:lnTo>
                    <a:pt x="8803" y="44450"/>
                  </a:lnTo>
                  <a:lnTo>
                    <a:pt x="8814" y="39497"/>
                  </a:lnTo>
                  <a:close/>
                </a:path>
                <a:path w="1057910" h="1132839">
                  <a:moveTo>
                    <a:pt x="8815" y="39370"/>
                  </a:moveTo>
                  <a:lnTo>
                    <a:pt x="1051490" y="39496"/>
                  </a:lnTo>
                  <a:lnTo>
                    <a:pt x="8815" y="39370"/>
                  </a:lnTo>
                  <a:close/>
                </a:path>
                <a:path w="1057910" h="1132839">
                  <a:moveTo>
                    <a:pt x="1057835" y="34417"/>
                  </a:moveTo>
                  <a:lnTo>
                    <a:pt x="1051502" y="34417"/>
                  </a:lnTo>
                  <a:lnTo>
                    <a:pt x="1051490" y="39496"/>
                  </a:lnTo>
                  <a:lnTo>
                    <a:pt x="1057824" y="39497"/>
                  </a:lnTo>
                  <a:lnTo>
                    <a:pt x="1057835" y="34417"/>
                  </a:lnTo>
                  <a:close/>
                </a:path>
                <a:path w="1057910" h="1132839">
                  <a:moveTo>
                    <a:pt x="8826" y="34417"/>
                  </a:moveTo>
                  <a:lnTo>
                    <a:pt x="1231" y="34417"/>
                  </a:lnTo>
                  <a:lnTo>
                    <a:pt x="1225" y="39370"/>
                  </a:lnTo>
                  <a:lnTo>
                    <a:pt x="8815" y="39370"/>
                  </a:lnTo>
                  <a:lnTo>
                    <a:pt x="8826" y="34417"/>
                  </a:lnTo>
                  <a:close/>
                </a:path>
                <a:path w="1057910" h="1132839">
                  <a:moveTo>
                    <a:pt x="8835" y="30607"/>
                  </a:moveTo>
                  <a:lnTo>
                    <a:pt x="1235" y="30607"/>
                  </a:lnTo>
                  <a:lnTo>
                    <a:pt x="1231" y="34417"/>
                  </a:lnTo>
                  <a:lnTo>
                    <a:pt x="8826" y="34290"/>
                  </a:lnTo>
                  <a:lnTo>
                    <a:pt x="8835" y="30607"/>
                  </a:lnTo>
                  <a:close/>
                </a:path>
                <a:path w="1057910" h="1132839">
                  <a:moveTo>
                    <a:pt x="1057844" y="30607"/>
                  </a:moveTo>
                  <a:lnTo>
                    <a:pt x="1051510" y="30607"/>
                  </a:lnTo>
                  <a:lnTo>
                    <a:pt x="1051502" y="34290"/>
                  </a:lnTo>
                  <a:lnTo>
                    <a:pt x="1057835" y="34290"/>
                  </a:lnTo>
                  <a:lnTo>
                    <a:pt x="1057844" y="30607"/>
                  </a:lnTo>
                  <a:close/>
                </a:path>
                <a:path w="1057910" h="1132839">
                  <a:moveTo>
                    <a:pt x="8835" y="30480"/>
                  </a:moveTo>
                  <a:lnTo>
                    <a:pt x="1051510" y="30606"/>
                  </a:lnTo>
                  <a:lnTo>
                    <a:pt x="8835" y="30480"/>
                  </a:lnTo>
                  <a:close/>
                </a:path>
                <a:path w="1057910" h="1132839">
                  <a:moveTo>
                    <a:pt x="1057850" y="27940"/>
                  </a:moveTo>
                  <a:lnTo>
                    <a:pt x="1051516" y="27940"/>
                  </a:lnTo>
                  <a:lnTo>
                    <a:pt x="1051510" y="30606"/>
                  </a:lnTo>
                  <a:lnTo>
                    <a:pt x="1057844" y="30607"/>
                  </a:lnTo>
                  <a:lnTo>
                    <a:pt x="1057850" y="27940"/>
                  </a:lnTo>
                  <a:close/>
                </a:path>
                <a:path w="1057910" h="1132839">
                  <a:moveTo>
                    <a:pt x="8840" y="28066"/>
                  </a:moveTo>
                  <a:lnTo>
                    <a:pt x="1238" y="28067"/>
                  </a:lnTo>
                  <a:lnTo>
                    <a:pt x="1235" y="30480"/>
                  </a:lnTo>
                  <a:lnTo>
                    <a:pt x="8835" y="30480"/>
                  </a:lnTo>
                  <a:lnTo>
                    <a:pt x="8840" y="28066"/>
                  </a:lnTo>
                  <a:close/>
                </a:path>
                <a:path w="1057910" h="1132839">
                  <a:moveTo>
                    <a:pt x="1051516" y="27940"/>
                  </a:moveTo>
                  <a:lnTo>
                    <a:pt x="8840" y="27940"/>
                  </a:lnTo>
                  <a:lnTo>
                    <a:pt x="1051516" y="27940"/>
                  </a:lnTo>
                  <a:close/>
                </a:path>
                <a:path w="1057910" h="1132839">
                  <a:moveTo>
                    <a:pt x="1245" y="21590"/>
                  </a:moveTo>
                  <a:lnTo>
                    <a:pt x="1238" y="27940"/>
                  </a:lnTo>
                  <a:lnTo>
                    <a:pt x="8840" y="27940"/>
                  </a:lnTo>
                  <a:lnTo>
                    <a:pt x="8843" y="26797"/>
                  </a:lnTo>
                  <a:lnTo>
                    <a:pt x="1051519" y="26797"/>
                  </a:lnTo>
                  <a:lnTo>
                    <a:pt x="8843" y="26670"/>
                  </a:lnTo>
                  <a:lnTo>
                    <a:pt x="8849" y="24257"/>
                  </a:lnTo>
                  <a:lnTo>
                    <a:pt x="1051525" y="24257"/>
                  </a:lnTo>
                  <a:lnTo>
                    <a:pt x="8849" y="24130"/>
                  </a:lnTo>
                  <a:lnTo>
                    <a:pt x="8855" y="21717"/>
                  </a:lnTo>
                  <a:lnTo>
                    <a:pt x="1057864" y="21717"/>
                  </a:lnTo>
                  <a:lnTo>
                    <a:pt x="1245" y="21590"/>
                  </a:lnTo>
                  <a:close/>
                </a:path>
                <a:path w="1057910" h="1132839">
                  <a:moveTo>
                    <a:pt x="1057864" y="21717"/>
                  </a:moveTo>
                  <a:lnTo>
                    <a:pt x="1051531" y="21717"/>
                  </a:lnTo>
                  <a:lnTo>
                    <a:pt x="1051516" y="27940"/>
                  </a:lnTo>
                  <a:lnTo>
                    <a:pt x="1057850" y="27940"/>
                  </a:lnTo>
                  <a:lnTo>
                    <a:pt x="1057864" y="21717"/>
                  </a:lnTo>
                  <a:close/>
                </a:path>
                <a:path w="1057910" h="1132839">
                  <a:moveTo>
                    <a:pt x="8872" y="14097"/>
                  </a:moveTo>
                  <a:lnTo>
                    <a:pt x="1254" y="14097"/>
                  </a:lnTo>
                  <a:lnTo>
                    <a:pt x="1245" y="21590"/>
                  </a:lnTo>
                  <a:lnTo>
                    <a:pt x="8855" y="21590"/>
                  </a:lnTo>
                  <a:lnTo>
                    <a:pt x="8872" y="14097"/>
                  </a:lnTo>
                  <a:close/>
                </a:path>
                <a:path w="1057910" h="1132839">
                  <a:moveTo>
                    <a:pt x="1057881" y="14097"/>
                  </a:moveTo>
                  <a:lnTo>
                    <a:pt x="1051548" y="14097"/>
                  </a:lnTo>
                  <a:lnTo>
                    <a:pt x="1051531" y="21590"/>
                  </a:lnTo>
                  <a:lnTo>
                    <a:pt x="1057864" y="21590"/>
                  </a:lnTo>
                  <a:lnTo>
                    <a:pt x="1057881" y="14097"/>
                  </a:lnTo>
                  <a:close/>
                </a:path>
                <a:path w="1057910" h="1132839">
                  <a:moveTo>
                    <a:pt x="8872" y="13970"/>
                  </a:moveTo>
                  <a:lnTo>
                    <a:pt x="1051548" y="14096"/>
                  </a:lnTo>
                  <a:lnTo>
                    <a:pt x="8872" y="13970"/>
                  </a:lnTo>
                  <a:close/>
                </a:path>
                <a:path w="1057910" h="1132839">
                  <a:moveTo>
                    <a:pt x="1057892" y="9017"/>
                  </a:moveTo>
                  <a:lnTo>
                    <a:pt x="1051560" y="9017"/>
                  </a:lnTo>
                  <a:lnTo>
                    <a:pt x="1051548" y="14096"/>
                  </a:lnTo>
                  <a:lnTo>
                    <a:pt x="1057881" y="14097"/>
                  </a:lnTo>
                  <a:lnTo>
                    <a:pt x="1057892" y="9017"/>
                  </a:lnTo>
                  <a:close/>
                </a:path>
                <a:path w="1057910" h="1132839">
                  <a:moveTo>
                    <a:pt x="8884" y="9017"/>
                  </a:moveTo>
                  <a:lnTo>
                    <a:pt x="1260" y="9017"/>
                  </a:lnTo>
                  <a:lnTo>
                    <a:pt x="1254" y="13970"/>
                  </a:lnTo>
                  <a:lnTo>
                    <a:pt x="8872" y="13970"/>
                  </a:lnTo>
                  <a:lnTo>
                    <a:pt x="8884" y="9017"/>
                  </a:lnTo>
                  <a:close/>
                </a:path>
                <a:path w="1057910" h="1132839">
                  <a:moveTo>
                    <a:pt x="8754" y="66040"/>
                  </a:moveTo>
                  <a:lnTo>
                    <a:pt x="1195" y="66040"/>
                  </a:lnTo>
                  <a:lnTo>
                    <a:pt x="1153" y="104140"/>
                  </a:lnTo>
                  <a:lnTo>
                    <a:pt x="8667" y="104140"/>
                  </a:lnTo>
                  <a:lnTo>
                    <a:pt x="8754" y="66040"/>
                  </a:lnTo>
                  <a:close/>
                </a:path>
                <a:path w="1057910" h="1132839">
                  <a:moveTo>
                    <a:pt x="1057764" y="66040"/>
                  </a:moveTo>
                  <a:lnTo>
                    <a:pt x="1051430" y="66040"/>
                  </a:lnTo>
                  <a:lnTo>
                    <a:pt x="1051343" y="104140"/>
                  </a:lnTo>
                  <a:lnTo>
                    <a:pt x="1057679" y="104140"/>
                  </a:lnTo>
                  <a:lnTo>
                    <a:pt x="1057764" y="66040"/>
                  </a:lnTo>
                  <a:close/>
                </a:path>
                <a:path w="1057910" h="1132839">
                  <a:moveTo>
                    <a:pt x="1060" y="186690"/>
                  </a:moveTo>
                  <a:lnTo>
                    <a:pt x="1024" y="218440"/>
                  </a:lnTo>
                  <a:lnTo>
                    <a:pt x="8407" y="218440"/>
                  </a:lnTo>
                  <a:lnTo>
                    <a:pt x="8471" y="190627"/>
                  </a:lnTo>
                  <a:lnTo>
                    <a:pt x="1051147" y="190627"/>
                  </a:lnTo>
                  <a:lnTo>
                    <a:pt x="8471" y="190500"/>
                  </a:lnTo>
                  <a:lnTo>
                    <a:pt x="8480" y="186817"/>
                  </a:lnTo>
                  <a:lnTo>
                    <a:pt x="1057494" y="186817"/>
                  </a:lnTo>
                  <a:lnTo>
                    <a:pt x="1060" y="186690"/>
                  </a:lnTo>
                  <a:close/>
                </a:path>
                <a:path w="1057910" h="1132839">
                  <a:moveTo>
                    <a:pt x="1057494" y="186817"/>
                  </a:moveTo>
                  <a:lnTo>
                    <a:pt x="1051155" y="186817"/>
                  </a:lnTo>
                  <a:lnTo>
                    <a:pt x="1051083" y="218440"/>
                  </a:lnTo>
                  <a:lnTo>
                    <a:pt x="1057423" y="218440"/>
                  </a:lnTo>
                  <a:lnTo>
                    <a:pt x="1057494" y="186817"/>
                  </a:lnTo>
                  <a:close/>
                </a:path>
                <a:path w="1057910" h="1132839">
                  <a:moveTo>
                    <a:pt x="8497" y="179197"/>
                  </a:moveTo>
                  <a:lnTo>
                    <a:pt x="1069" y="179197"/>
                  </a:lnTo>
                  <a:lnTo>
                    <a:pt x="1060" y="186690"/>
                  </a:lnTo>
                  <a:lnTo>
                    <a:pt x="8480" y="186690"/>
                  </a:lnTo>
                  <a:lnTo>
                    <a:pt x="8497" y="179197"/>
                  </a:lnTo>
                  <a:close/>
                </a:path>
                <a:path w="1057910" h="1132839">
                  <a:moveTo>
                    <a:pt x="1057511" y="179197"/>
                  </a:moveTo>
                  <a:lnTo>
                    <a:pt x="1051173" y="179197"/>
                  </a:lnTo>
                  <a:lnTo>
                    <a:pt x="1051155" y="186690"/>
                  </a:lnTo>
                  <a:lnTo>
                    <a:pt x="1057494" y="186690"/>
                  </a:lnTo>
                  <a:lnTo>
                    <a:pt x="1057511" y="179197"/>
                  </a:lnTo>
                  <a:close/>
                </a:path>
                <a:path w="1057910" h="1132839">
                  <a:moveTo>
                    <a:pt x="8497" y="179070"/>
                  </a:moveTo>
                  <a:lnTo>
                    <a:pt x="1051173" y="179196"/>
                  </a:lnTo>
                  <a:lnTo>
                    <a:pt x="8497" y="179070"/>
                  </a:lnTo>
                  <a:close/>
                </a:path>
                <a:path w="1057910" h="1132839">
                  <a:moveTo>
                    <a:pt x="1057522" y="173990"/>
                  </a:moveTo>
                  <a:lnTo>
                    <a:pt x="1051184" y="173990"/>
                  </a:lnTo>
                  <a:lnTo>
                    <a:pt x="1051173" y="179196"/>
                  </a:lnTo>
                  <a:lnTo>
                    <a:pt x="1057511" y="179197"/>
                  </a:lnTo>
                  <a:lnTo>
                    <a:pt x="1057522" y="173990"/>
                  </a:lnTo>
                  <a:close/>
                </a:path>
                <a:path w="1057910" h="1132839">
                  <a:moveTo>
                    <a:pt x="8508" y="174116"/>
                  </a:moveTo>
                  <a:lnTo>
                    <a:pt x="1074" y="174117"/>
                  </a:lnTo>
                  <a:lnTo>
                    <a:pt x="1069" y="179070"/>
                  </a:lnTo>
                  <a:lnTo>
                    <a:pt x="8497" y="179070"/>
                  </a:lnTo>
                  <a:lnTo>
                    <a:pt x="8508" y="174116"/>
                  </a:lnTo>
                  <a:close/>
                </a:path>
                <a:path w="1057910" h="1132839">
                  <a:moveTo>
                    <a:pt x="1051184" y="173990"/>
                  </a:moveTo>
                  <a:lnTo>
                    <a:pt x="8509" y="173990"/>
                  </a:lnTo>
                  <a:lnTo>
                    <a:pt x="1051184" y="173990"/>
                  </a:lnTo>
                  <a:close/>
                </a:path>
                <a:path w="1057910" h="1132839">
                  <a:moveTo>
                    <a:pt x="8523" y="167766"/>
                  </a:moveTo>
                  <a:lnTo>
                    <a:pt x="1081" y="167767"/>
                  </a:lnTo>
                  <a:lnTo>
                    <a:pt x="1074" y="173990"/>
                  </a:lnTo>
                  <a:lnTo>
                    <a:pt x="8509" y="173990"/>
                  </a:lnTo>
                  <a:lnTo>
                    <a:pt x="8523" y="167766"/>
                  </a:lnTo>
                  <a:close/>
                </a:path>
                <a:path w="1057910" h="1132839">
                  <a:moveTo>
                    <a:pt x="1057536" y="167640"/>
                  </a:moveTo>
                  <a:lnTo>
                    <a:pt x="1051199" y="167640"/>
                  </a:lnTo>
                  <a:lnTo>
                    <a:pt x="1051184" y="173990"/>
                  </a:lnTo>
                  <a:lnTo>
                    <a:pt x="1057522" y="173990"/>
                  </a:lnTo>
                  <a:lnTo>
                    <a:pt x="1057536" y="167640"/>
                  </a:lnTo>
                  <a:close/>
                </a:path>
                <a:path w="1057910" h="1132839">
                  <a:moveTo>
                    <a:pt x="1051199" y="167640"/>
                  </a:moveTo>
                  <a:lnTo>
                    <a:pt x="8523" y="167640"/>
                  </a:lnTo>
                  <a:lnTo>
                    <a:pt x="1051199" y="167640"/>
                  </a:lnTo>
                  <a:close/>
                </a:path>
                <a:path w="1057910" h="1132839">
                  <a:moveTo>
                    <a:pt x="8549" y="156337"/>
                  </a:moveTo>
                  <a:lnTo>
                    <a:pt x="1094" y="156337"/>
                  </a:lnTo>
                  <a:lnTo>
                    <a:pt x="1081" y="167640"/>
                  </a:lnTo>
                  <a:lnTo>
                    <a:pt x="8523" y="167640"/>
                  </a:lnTo>
                  <a:lnTo>
                    <a:pt x="8534" y="162687"/>
                  </a:lnTo>
                  <a:lnTo>
                    <a:pt x="1051210" y="162687"/>
                  </a:lnTo>
                  <a:lnTo>
                    <a:pt x="8534" y="162560"/>
                  </a:lnTo>
                  <a:lnTo>
                    <a:pt x="8540" y="160147"/>
                  </a:lnTo>
                  <a:lnTo>
                    <a:pt x="1051216" y="160147"/>
                  </a:lnTo>
                  <a:lnTo>
                    <a:pt x="8540" y="160020"/>
                  </a:lnTo>
                  <a:lnTo>
                    <a:pt x="8549" y="156337"/>
                  </a:lnTo>
                  <a:close/>
                </a:path>
                <a:path w="1057910" h="1132839">
                  <a:moveTo>
                    <a:pt x="1057562" y="156337"/>
                  </a:moveTo>
                  <a:lnTo>
                    <a:pt x="1051225" y="156337"/>
                  </a:lnTo>
                  <a:lnTo>
                    <a:pt x="1051199" y="167640"/>
                  </a:lnTo>
                  <a:lnTo>
                    <a:pt x="1057536" y="167640"/>
                  </a:lnTo>
                  <a:lnTo>
                    <a:pt x="1057562" y="156337"/>
                  </a:lnTo>
                  <a:close/>
                </a:path>
                <a:path w="1057910" h="1132839">
                  <a:moveTo>
                    <a:pt x="1094" y="156210"/>
                  </a:moveTo>
                  <a:lnTo>
                    <a:pt x="1094" y="156337"/>
                  </a:lnTo>
                  <a:lnTo>
                    <a:pt x="1094" y="156210"/>
                  </a:lnTo>
                  <a:close/>
                </a:path>
                <a:path w="1057910" h="1132839">
                  <a:moveTo>
                    <a:pt x="8549" y="156210"/>
                  </a:moveTo>
                  <a:lnTo>
                    <a:pt x="1051225" y="156336"/>
                  </a:lnTo>
                  <a:lnTo>
                    <a:pt x="8549" y="156210"/>
                  </a:lnTo>
                  <a:close/>
                </a:path>
                <a:path w="1057910" h="1132839">
                  <a:moveTo>
                    <a:pt x="1057639" y="122047"/>
                  </a:moveTo>
                  <a:lnTo>
                    <a:pt x="1051303" y="122047"/>
                  </a:lnTo>
                  <a:lnTo>
                    <a:pt x="1051225" y="156336"/>
                  </a:lnTo>
                  <a:lnTo>
                    <a:pt x="1057562" y="156337"/>
                  </a:lnTo>
                  <a:lnTo>
                    <a:pt x="1057639" y="122047"/>
                  </a:lnTo>
                  <a:close/>
                </a:path>
                <a:path w="1057910" h="1132839">
                  <a:moveTo>
                    <a:pt x="8627" y="122047"/>
                  </a:moveTo>
                  <a:lnTo>
                    <a:pt x="1133" y="122047"/>
                  </a:lnTo>
                  <a:lnTo>
                    <a:pt x="1094" y="156210"/>
                  </a:lnTo>
                  <a:lnTo>
                    <a:pt x="8549" y="156210"/>
                  </a:lnTo>
                  <a:lnTo>
                    <a:pt x="8627" y="122047"/>
                  </a:lnTo>
                  <a:close/>
                </a:path>
                <a:path w="1057910" h="1132839">
                  <a:moveTo>
                    <a:pt x="8627" y="121920"/>
                  </a:moveTo>
                  <a:lnTo>
                    <a:pt x="1051303" y="122046"/>
                  </a:lnTo>
                  <a:lnTo>
                    <a:pt x="8627" y="121920"/>
                  </a:lnTo>
                  <a:close/>
                </a:path>
                <a:path w="1057910" h="1132839">
                  <a:moveTo>
                    <a:pt x="1057650" y="116840"/>
                  </a:moveTo>
                  <a:lnTo>
                    <a:pt x="1051314" y="116840"/>
                  </a:lnTo>
                  <a:lnTo>
                    <a:pt x="1051303" y="122046"/>
                  </a:lnTo>
                  <a:lnTo>
                    <a:pt x="1057639" y="122047"/>
                  </a:lnTo>
                  <a:lnTo>
                    <a:pt x="1057650" y="116840"/>
                  </a:lnTo>
                  <a:close/>
                </a:path>
                <a:path w="1057910" h="1132839">
                  <a:moveTo>
                    <a:pt x="8638" y="116966"/>
                  </a:moveTo>
                  <a:lnTo>
                    <a:pt x="1138" y="116967"/>
                  </a:lnTo>
                  <a:lnTo>
                    <a:pt x="1133" y="121920"/>
                  </a:lnTo>
                  <a:lnTo>
                    <a:pt x="8627" y="121920"/>
                  </a:lnTo>
                  <a:lnTo>
                    <a:pt x="8638" y="116966"/>
                  </a:lnTo>
                  <a:close/>
                </a:path>
                <a:path w="1057910" h="1132839">
                  <a:moveTo>
                    <a:pt x="1051314" y="116840"/>
                  </a:moveTo>
                  <a:lnTo>
                    <a:pt x="8638" y="116840"/>
                  </a:lnTo>
                  <a:lnTo>
                    <a:pt x="1051314" y="116840"/>
                  </a:lnTo>
                  <a:close/>
                </a:path>
                <a:path w="1057910" h="1132839">
                  <a:moveTo>
                    <a:pt x="8659" y="108077"/>
                  </a:moveTo>
                  <a:lnTo>
                    <a:pt x="1148" y="108077"/>
                  </a:lnTo>
                  <a:lnTo>
                    <a:pt x="1138" y="116840"/>
                  </a:lnTo>
                  <a:lnTo>
                    <a:pt x="8638" y="116840"/>
                  </a:lnTo>
                  <a:lnTo>
                    <a:pt x="8659" y="108077"/>
                  </a:lnTo>
                  <a:close/>
                </a:path>
                <a:path w="1057910" h="1132839">
                  <a:moveTo>
                    <a:pt x="1057670" y="108077"/>
                  </a:moveTo>
                  <a:lnTo>
                    <a:pt x="1051334" y="108077"/>
                  </a:lnTo>
                  <a:lnTo>
                    <a:pt x="1051314" y="116840"/>
                  </a:lnTo>
                  <a:lnTo>
                    <a:pt x="1057650" y="116840"/>
                  </a:lnTo>
                  <a:lnTo>
                    <a:pt x="1057670" y="108077"/>
                  </a:lnTo>
                  <a:close/>
                </a:path>
                <a:path w="1057910" h="1132839">
                  <a:moveTo>
                    <a:pt x="8642" y="115570"/>
                  </a:moveTo>
                  <a:lnTo>
                    <a:pt x="1051317" y="115697"/>
                  </a:lnTo>
                  <a:lnTo>
                    <a:pt x="8642" y="115570"/>
                  </a:lnTo>
                  <a:close/>
                </a:path>
                <a:path w="1057910" h="1132839">
                  <a:moveTo>
                    <a:pt x="8659" y="107950"/>
                  </a:moveTo>
                  <a:lnTo>
                    <a:pt x="1051334" y="108076"/>
                  </a:lnTo>
                  <a:lnTo>
                    <a:pt x="8659" y="107950"/>
                  </a:lnTo>
                  <a:close/>
                </a:path>
                <a:path w="1057910" h="1132839">
                  <a:moveTo>
                    <a:pt x="1057679" y="104267"/>
                  </a:moveTo>
                  <a:lnTo>
                    <a:pt x="1051343" y="104267"/>
                  </a:lnTo>
                  <a:lnTo>
                    <a:pt x="1051334" y="108076"/>
                  </a:lnTo>
                  <a:lnTo>
                    <a:pt x="1057670" y="108077"/>
                  </a:lnTo>
                  <a:lnTo>
                    <a:pt x="1057679" y="104267"/>
                  </a:lnTo>
                  <a:close/>
                </a:path>
                <a:path w="1057910" h="1132839">
                  <a:moveTo>
                    <a:pt x="8667" y="104267"/>
                  </a:moveTo>
                  <a:lnTo>
                    <a:pt x="1153" y="104267"/>
                  </a:lnTo>
                  <a:lnTo>
                    <a:pt x="1148" y="107950"/>
                  </a:lnTo>
                  <a:lnTo>
                    <a:pt x="8659" y="107950"/>
                  </a:lnTo>
                  <a:lnTo>
                    <a:pt x="8667" y="104267"/>
                  </a:lnTo>
                  <a:close/>
                </a:path>
                <a:path w="1057910" h="1132839">
                  <a:moveTo>
                    <a:pt x="8662" y="106680"/>
                  </a:moveTo>
                  <a:lnTo>
                    <a:pt x="1051337" y="106807"/>
                  </a:lnTo>
                  <a:lnTo>
                    <a:pt x="8662" y="106680"/>
                  </a:lnTo>
                  <a:close/>
                </a:path>
                <a:path w="1057910" h="1132839">
                  <a:moveTo>
                    <a:pt x="768" y="447040"/>
                  </a:moveTo>
                  <a:lnTo>
                    <a:pt x="746" y="466090"/>
                  </a:lnTo>
                  <a:lnTo>
                    <a:pt x="7845" y="466090"/>
                  </a:lnTo>
                  <a:lnTo>
                    <a:pt x="7888" y="448310"/>
                  </a:lnTo>
                  <a:lnTo>
                    <a:pt x="1056910" y="448310"/>
                  </a:lnTo>
                  <a:lnTo>
                    <a:pt x="768" y="447040"/>
                  </a:lnTo>
                  <a:close/>
                </a:path>
                <a:path w="1057910" h="1132839">
                  <a:moveTo>
                    <a:pt x="1056910" y="448310"/>
                  </a:moveTo>
                  <a:lnTo>
                    <a:pt x="1050564" y="448310"/>
                  </a:lnTo>
                  <a:lnTo>
                    <a:pt x="1050520" y="466090"/>
                  </a:lnTo>
                  <a:lnTo>
                    <a:pt x="1056867" y="466090"/>
                  </a:lnTo>
                  <a:lnTo>
                    <a:pt x="1056910" y="448310"/>
                  </a:lnTo>
                  <a:close/>
                </a:path>
                <a:path w="1057910" h="1132839">
                  <a:moveTo>
                    <a:pt x="788" y="429260"/>
                  </a:moveTo>
                  <a:lnTo>
                    <a:pt x="768" y="447040"/>
                  </a:lnTo>
                  <a:lnTo>
                    <a:pt x="7888" y="447040"/>
                  </a:lnTo>
                  <a:lnTo>
                    <a:pt x="7928" y="429268"/>
                  </a:lnTo>
                  <a:lnTo>
                    <a:pt x="788" y="429260"/>
                  </a:lnTo>
                  <a:close/>
                </a:path>
                <a:path w="1057910" h="1132839">
                  <a:moveTo>
                    <a:pt x="1050604" y="430522"/>
                  </a:moveTo>
                  <a:lnTo>
                    <a:pt x="1050564" y="447040"/>
                  </a:lnTo>
                  <a:lnTo>
                    <a:pt x="1056910" y="447040"/>
                  </a:lnTo>
                  <a:lnTo>
                    <a:pt x="1056950" y="430530"/>
                  </a:lnTo>
                  <a:lnTo>
                    <a:pt x="1050604" y="430522"/>
                  </a:lnTo>
                  <a:close/>
                </a:path>
                <a:path w="1057910" h="1132839">
                  <a:moveTo>
                    <a:pt x="1057163" y="335280"/>
                  </a:moveTo>
                  <a:lnTo>
                    <a:pt x="1050821" y="335280"/>
                  </a:lnTo>
                  <a:lnTo>
                    <a:pt x="1050604" y="430522"/>
                  </a:lnTo>
                  <a:lnTo>
                    <a:pt x="1056950" y="430530"/>
                  </a:lnTo>
                  <a:lnTo>
                    <a:pt x="1057163" y="335280"/>
                  </a:lnTo>
                  <a:close/>
                </a:path>
                <a:path w="1057910" h="1132839">
                  <a:moveTo>
                    <a:pt x="559992" y="429932"/>
                  </a:moveTo>
                  <a:lnTo>
                    <a:pt x="1044339" y="430522"/>
                  </a:lnTo>
                  <a:lnTo>
                    <a:pt x="1050604" y="430522"/>
                  </a:lnTo>
                  <a:lnTo>
                    <a:pt x="559992" y="429932"/>
                  </a:lnTo>
                  <a:close/>
                </a:path>
                <a:path w="1057910" h="1132839">
                  <a:moveTo>
                    <a:pt x="559992" y="429932"/>
                  </a:moveTo>
                  <a:lnTo>
                    <a:pt x="1044339" y="430522"/>
                  </a:lnTo>
                  <a:lnTo>
                    <a:pt x="1050604" y="430522"/>
                  </a:lnTo>
                  <a:lnTo>
                    <a:pt x="559992" y="429932"/>
                  </a:lnTo>
                  <a:close/>
                </a:path>
                <a:path w="1057910" h="1132839">
                  <a:moveTo>
                    <a:pt x="7928" y="429268"/>
                  </a:moveTo>
                  <a:lnTo>
                    <a:pt x="559992" y="429932"/>
                  </a:lnTo>
                  <a:lnTo>
                    <a:pt x="7928" y="429268"/>
                  </a:lnTo>
                  <a:close/>
                </a:path>
                <a:path w="1057910" h="1132839">
                  <a:moveTo>
                    <a:pt x="8145" y="335280"/>
                  </a:moveTo>
                  <a:lnTo>
                    <a:pt x="893" y="335280"/>
                  </a:lnTo>
                  <a:lnTo>
                    <a:pt x="788" y="429260"/>
                  </a:lnTo>
                  <a:lnTo>
                    <a:pt x="7928" y="429268"/>
                  </a:lnTo>
                  <a:lnTo>
                    <a:pt x="7972" y="411480"/>
                  </a:lnTo>
                  <a:lnTo>
                    <a:pt x="1050647" y="411480"/>
                  </a:lnTo>
                  <a:lnTo>
                    <a:pt x="7972" y="410210"/>
                  </a:lnTo>
                  <a:lnTo>
                    <a:pt x="8099" y="355600"/>
                  </a:lnTo>
                  <a:lnTo>
                    <a:pt x="1050774" y="355600"/>
                  </a:lnTo>
                  <a:lnTo>
                    <a:pt x="8099" y="354330"/>
                  </a:lnTo>
                  <a:lnTo>
                    <a:pt x="8145" y="335280"/>
                  </a:lnTo>
                  <a:close/>
                </a:path>
                <a:path w="1057910" h="1132839">
                  <a:moveTo>
                    <a:pt x="895" y="334010"/>
                  </a:moveTo>
                  <a:lnTo>
                    <a:pt x="893" y="335280"/>
                  </a:lnTo>
                  <a:lnTo>
                    <a:pt x="895" y="334010"/>
                  </a:lnTo>
                  <a:close/>
                </a:path>
                <a:path w="1057910" h="1132839">
                  <a:moveTo>
                    <a:pt x="8147" y="334018"/>
                  </a:moveTo>
                  <a:lnTo>
                    <a:pt x="8145" y="335280"/>
                  </a:lnTo>
                  <a:lnTo>
                    <a:pt x="1050821" y="335272"/>
                  </a:lnTo>
                  <a:lnTo>
                    <a:pt x="8147" y="334018"/>
                  </a:lnTo>
                  <a:close/>
                </a:path>
                <a:path w="1057910" h="1132839">
                  <a:moveTo>
                    <a:pt x="1057243" y="299720"/>
                  </a:moveTo>
                  <a:lnTo>
                    <a:pt x="1050901" y="299720"/>
                  </a:lnTo>
                  <a:lnTo>
                    <a:pt x="1050821" y="335272"/>
                  </a:lnTo>
                  <a:lnTo>
                    <a:pt x="1057163" y="335280"/>
                  </a:lnTo>
                  <a:lnTo>
                    <a:pt x="1057243" y="299720"/>
                  </a:lnTo>
                  <a:close/>
                </a:path>
                <a:path w="1057910" h="1132839">
                  <a:moveTo>
                    <a:pt x="8226" y="299720"/>
                  </a:moveTo>
                  <a:lnTo>
                    <a:pt x="933" y="299720"/>
                  </a:lnTo>
                  <a:lnTo>
                    <a:pt x="896" y="334010"/>
                  </a:lnTo>
                  <a:lnTo>
                    <a:pt x="8147" y="334018"/>
                  </a:lnTo>
                  <a:lnTo>
                    <a:pt x="8226" y="299720"/>
                  </a:lnTo>
                  <a:close/>
                </a:path>
                <a:path w="1057910" h="1132839">
                  <a:moveTo>
                    <a:pt x="935" y="298450"/>
                  </a:moveTo>
                  <a:lnTo>
                    <a:pt x="933" y="299720"/>
                  </a:lnTo>
                  <a:lnTo>
                    <a:pt x="935" y="298450"/>
                  </a:lnTo>
                  <a:close/>
                </a:path>
                <a:path w="1057910" h="1132839">
                  <a:moveTo>
                    <a:pt x="1057283" y="281940"/>
                  </a:moveTo>
                  <a:lnTo>
                    <a:pt x="1050942" y="281940"/>
                  </a:lnTo>
                  <a:lnTo>
                    <a:pt x="1050901" y="299712"/>
                  </a:lnTo>
                  <a:lnTo>
                    <a:pt x="1057243" y="299720"/>
                  </a:lnTo>
                  <a:lnTo>
                    <a:pt x="1057283" y="281940"/>
                  </a:lnTo>
                  <a:close/>
                </a:path>
                <a:path w="1057910" h="1132839">
                  <a:moveTo>
                    <a:pt x="8266" y="281940"/>
                  </a:moveTo>
                  <a:lnTo>
                    <a:pt x="954" y="281940"/>
                  </a:lnTo>
                  <a:lnTo>
                    <a:pt x="936" y="298450"/>
                  </a:lnTo>
                  <a:lnTo>
                    <a:pt x="565867" y="299129"/>
                  </a:lnTo>
                  <a:lnTo>
                    <a:pt x="8227" y="298450"/>
                  </a:lnTo>
                  <a:lnTo>
                    <a:pt x="8266" y="281940"/>
                  </a:lnTo>
                  <a:close/>
                </a:path>
                <a:path w="1057910" h="1132839">
                  <a:moveTo>
                    <a:pt x="8269" y="280678"/>
                  </a:moveTo>
                  <a:lnTo>
                    <a:pt x="8266" y="281940"/>
                  </a:lnTo>
                  <a:lnTo>
                    <a:pt x="1050942" y="281932"/>
                  </a:lnTo>
                  <a:lnTo>
                    <a:pt x="8269" y="280678"/>
                  </a:lnTo>
                  <a:close/>
                </a:path>
                <a:path w="1057910" h="1132839">
                  <a:moveTo>
                    <a:pt x="1057309" y="270510"/>
                  </a:moveTo>
                  <a:lnTo>
                    <a:pt x="1050968" y="270510"/>
                  </a:lnTo>
                  <a:lnTo>
                    <a:pt x="1050942" y="281932"/>
                  </a:lnTo>
                  <a:lnTo>
                    <a:pt x="1057283" y="281940"/>
                  </a:lnTo>
                  <a:lnTo>
                    <a:pt x="1057309" y="270510"/>
                  </a:lnTo>
                  <a:close/>
                </a:path>
                <a:path w="1057910" h="1132839">
                  <a:moveTo>
                    <a:pt x="967" y="269240"/>
                  </a:moveTo>
                  <a:lnTo>
                    <a:pt x="954" y="280670"/>
                  </a:lnTo>
                  <a:lnTo>
                    <a:pt x="8269" y="280678"/>
                  </a:lnTo>
                  <a:lnTo>
                    <a:pt x="8292" y="270510"/>
                  </a:lnTo>
                  <a:lnTo>
                    <a:pt x="1057309" y="270510"/>
                  </a:lnTo>
                  <a:lnTo>
                    <a:pt x="967" y="269240"/>
                  </a:lnTo>
                  <a:close/>
                </a:path>
                <a:path w="1057910" h="1132839">
                  <a:moveTo>
                    <a:pt x="8286" y="273050"/>
                  </a:moveTo>
                  <a:lnTo>
                    <a:pt x="8283" y="274320"/>
                  </a:lnTo>
                  <a:lnTo>
                    <a:pt x="1050959" y="274320"/>
                  </a:lnTo>
                  <a:lnTo>
                    <a:pt x="8286" y="273050"/>
                  </a:lnTo>
                  <a:close/>
                </a:path>
                <a:path w="1057910" h="1132839">
                  <a:moveTo>
                    <a:pt x="8301" y="266700"/>
                  </a:moveTo>
                  <a:lnTo>
                    <a:pt x="972" y="266700"/>
                  </a:lnTo>
                  <a:lnTo>
                    <a:pt x="967" y="269240"/>
                  </a:lnTo>
                  <a:lnTo>
                    <a:pt x="8292" y="269240"/>
                  </a:lnTo>
                  <a:lnTo>
                    <a:pt x="8301" y="266700"/>
                  </a:lnTo>
                  <a:close/>
                </a:path>
                <a:path w="1057910" h="1132839">
                  <a:moveTo>
                    <a:pt x="1057317" y="266700"/>
                  </a:moveTo>
                  <a:lnTo>
                    <a:pt x="1050976" y="266700"/>
                  </a:lnTo>
                  <a:lnTo>
                    <a:pt x="1050968" y="269240"/>
                  </a:lnTo>
                  <a:lnTo>
                    <a:pt x="1057309" y="269240"/>
                  </a:lnTo>
                  <a:lnTo>
                    <a:pt x="1057317" y="266700"/>
                  </a:lnTo>
                  <a:close/>
                </a:path>
                <a:path w="1057910" h="1132839">
                  <a:moveTo>
                    <a:pt x="8304" y="265438"/>
                  </a:moveTo>
                  <a:lnTo>
                    <a:pt x="8301" y="266700"/>
                  </a:lnTo>
                  <a:lnTo>
                    <a:pt x="1050976" y="266692"/>
                  </a:lnTo>
                  <a:lnTo>
                    <a:pt x="8304" y="265438"/>
                  </a:lnTo>
                  <a:close/>
                </a:path>
                <a:path w="1057910" h="1132839">
                  <a:moveTo>
                    <a:pt x="1057326" y="262890"/>
                  </a:moveTo>
                  <a:lnTo>
                    <a:pt x="1050985" y="262890"/>
                  </a:lnTo>
                  <a:lnTo>
                    <a:pt x="1050976" y="266692"/>
                  </a:lnTo>
                  <a:lnTo>
                    <a:pt x="1057317" y="266700"/>
                  </a:lnTo>
                  <a:lnTo>
                    <a:pt x="1057326" y="262890"/>
                  </a:lnTo>
                  <a:close/>
                </a:path>
                <a:path w="1057910" h="1132839">
                  <a:moveTo>
                    <a:pt x="8309" y="262890"/>
                  </a:moveTo>
                  <a:lnTo>
                    <a:pt x="974" y="262890"/>
                  </a:lnTo>
                  <a:lnTo>
                    <a:pt x="972" y="265430"/>
                  </a:lnTo>
                  <a:lnTo>
                    <a:pt x="8304" y="265438"/>
                  </a:lnTo>
                  <a:lnTo>
                    <a:pt x="8309" y="262890"/>
                  </a:lnTo>
                  <a:close/>
                </a:path>
                <a:path w="1057910" h="1132839">
                  <a:moveTo>
                    <a:pt x="976" y="261620"/>
                  </a:moveTo>
                  <a:lnTo>
                    <a:pt x="974" y="262890"/>
                  </a:lnTo>
                  <a:lnTo>
                    <a:pt x="976" y="261620"/>
                  </a:lnTo>
                  <a:close/>
                </a:path>
                <a:path w="1057910" h="1132839">
                  <a:moveTo>
                    <a:pt x="8312" y="261628"/>
                  </a:moveTo>
                  <a:lnTo>
                    <a:pt x="8309" y="262890"/>
                  </a:lnTo>
                  <a:lnTo>
                    <a:pt x="1050985" y="262882"/>
                  </a:lnTo>
                  <a:lnTo>
                    <a:pt x="8312" y="261628"/>
                  </a:lnTo>
                  <a:close/>
                </a:path>
                <a:path w="1057910" h="1132839">
                  <a:moveTo>
                    <a:pt x="1057351" y="251460"/>
                  </a:moveTo>
                  <a:lnTo>
                    <a:pt x="1051011" y="251460"/>
                  </a:lnTo>
                  <a:lnTo>
                    <a:pt x="1050985" y="262882"/>
                  </a:lnTo>
                  <a:lnTo>
                    <a:pt x="1057326" y="262890"/>
                  </a:lnTo>
                  <a:lnTo>
                    <a:pt x="1057351" y="251460"/>
                  </a:lnTo>
                  <a:close/>
                </a:path>
                <a:path w="1057910" h="1132839">
                  <a:moveTo>
                    <a:pt x="8335" y="251460"/>
                  </a:moveTo>
                  <a:lnTo>
                    <a:pt x="989" y="251460"/>
                  </a:lnTo>
                  <a:lnTo>
                    <a:pt x="977" y="261620"/>
                  </a:lnTo>
                  <a:lnTo>
                    <a:pt x="8312" y="261628"/>
                  </a:lnTo>
                  <a:lnTo>
                    <a:pt x="8335" y="251460"/>
                  </a:lnTo>
                  <a:close/>
                </a:path>
                <a:path w="1057910" h="1132839">
                  <a:moveTo>
                    <a:pt x="8361" y="238760"/>
                  </a:moveTo>
                  <a:lnTo>
                    <a:pt x="1003" y="238760"/>
                  </a:lnTo>
                  <a:lnTo>
                    <a:pt x="989" y="251460"/>
                  </a:lnTo>
                  <a:lnTo>
                    <a:pt x="8335" y="250190"/>
                  </a:lnTo>
                  <a:lnTo>
                    <a:pt x="8356" y="242570"/>
                  </a:lnTo>
                  <a:lnTo>
                    <a:pt x="1051031" y="242570"/>
                  </a:lnTo>
                  <a:lnTo>
                    <a:pt x="8356" y="241300"/>
                  </a:lnTo>
                  <a:lnTo>
                    <a:pt x="8361" y="238760"/>
                  </a:lnTo>
                  <a:close/>
                </a:path>
                <a:path w="1057910" h="1132839">
                  <a:moveTo>
                    <a:pt x="1057380" y="238760"/>
                  </a:moveTo>
                  <a:lnTo>
                    <a:pt x="1051040" y="238760"/>
                  </a:lnTo>
                  <a:lnTo>
                    <a:pt x="1051011" y="250190"/>
                  </a:lnTo>
                  <a:lnTo>
                    <a:pt x="1057351" y="250190"/>
                  </a:lnTo>
                  <a:lnTo>
                    <a:pt x="1057380" y="238760"/>
                  </a:lnTo>
                  <a:close/>
                </a:path>
                <a:path w="1057910" h="1132839">
                  <a:moveTo>
                    <a:pt x="8364" y="237490"/>
                  </a:moveTo>
                  <a:lnTo>
                    <a:pt x="8361" y="238760"/>
                  </a:lnTo>
                  <a:lnTo>
                    <a:pt x="1051040" y="238760"/>
                  </a:lnTo>
                  <a:lnTo>
                    <a:pt x="8364" y="237490"/>
                  </a:lnTo>
                  <a:close/>
                </a:path>
                <a:path w="1057910" h="1132839">
                  <a:moveTo>
                    <a:pt x="8373" y="234950"/>
                  </a:moveTo>
                  <a:lnTo>
                    <a:pt x="1007" y="234950"/>
                  </a:lnTo>
                  <a:lnTo>
                    <a:pt x="1003" y="237490"/>
                  </a:lnTo>
                  <a:lnTo>
                    <a:pt x="8364" y="237490"/>
                  </a:lnTo>
                  <a:lnTo>
                    <a:pt x="8373" y="234950"/>
                  </a:lnTo>
                  <a:close/>
                </a:path>
                <a:path w="1057910" h="1132839">
                  <a:moveTo>
                    <a:pt x="1057388" y="234950"/>
                  </a:moveTo>
                  <a:lnTo>
                    <a:pt x="1051049" y="234950"/>
                  </a:lnTo>
                  <a:lnTo>
                    <a:pt x="1051040" y="237490"/>
                  </a:lnTo>
                  <a:lnTo>
                    <a:pt x="1057380" y="237490"/>
                  </a:lnTo>
                  <a:lnTo>
                    <a:pt x="1057388" y="234950"/>
                  </a:lnTo>
                  <a:close/>
                </a:path>
                <a:path w="1057910" h="1132839">
                  <a:moveTo>
                    <a:pt x="8376" y="233688"/>
                  </a:moveTo>
                  <a:lnTo>
                    <a:pt x="8373" y="234950"/>
                  </a:lnTo>
                  <a:lnTo>
                    <a:pt x="1051049" y="234942"/>
                  </a:lnTo>
                  <a:lnTo>
                    <a:pt x="8376" y="233688"/>
                  </a:lnTo>
                  <a:close/>
                </a:path>
                <a:path w="1057910" h="1132839">
                  <a:moveTo>
                    <a:pt x="1057397" y="231140"/>
                  </a:moveTo>
                  <a:lnTo>
                    <a:pt x="1051057" y="231140"/>
                  </a:lnTo>
                  <a:lnTo>
                    <a:pt x="1051049" y="234942"/>
                  </a:lnTo>
                  <a:lnTo>
                    <a:pt x="1057388" y="234950"/>
                  </a:lnTo>
                  <a:lnTo>
                    <a:pt x="1057397" y="231140"/>
                  </a:lnTo>
                  <a:close/>
                </a:path>
                <a:path w="1057910" h="1132839">
                  <a:moveTo>
                    <a:pt x="8381" y="231140"/>
                  </a:moveTo>
                  <a:lnTo>
                    <a:pt x="1012" y="231140"/>
                  </a:lnTo>
                  <a:lnTo>
                    <a:pt x="1007" y="233680"/>
                  </a:lnTo>
                  <a:lnTo>
                    <a:pt x="8376" y="233688"/>
                  </a:lnTo>
                  <a:lnTo>
                    <a:pt x="8381" y="231140"/>
                  </a:lnTo>
                  <a:close/>
                </a:path>
                <a:path w="1057910" h="1132839">
                  <a:moveTo>
                    <a:pt x="8384" y="229878"/>
                  </a:moveTo>
                  <a:lnTo>
                    <a:pt x="8381" y="231140"/>
                  </a:lnTo>
                  <a:lnTo>
                    <a:pt x="1051057" y="231132"/>
                  </a:lnTo>
                  <a:lnTo>
                    <a:pt x="8384" y="229878"/>
                  </a:lnTo>
                  <a:close/>
                </a:path>
                <a:path w="1057910" h="1132839">
                  <a:moveTo>
                    <a:pt x="1057423" y="219710"/>
                  </a:moveTo>
                  <a:lnTo>
                    <a:pt x="1051083" y="219710"/>
                  </a:lnTo>
                  <a:lnTo>
                    <a:pt x="1051057" y="231132"/>
                  </a:lnTo>
                  <a:lnTo>
                    <a:pt x="1057397" y="231140"/>
                  </a:lnTo>
                  <a:lnTo>
                    <a:pt x="1057423" y="219710"/>
                  </a:lnTo>
                  <a:close/>
                </a:path>
                <a:path w="1057910" h="1132839">
                  <a:moveTo>
                    <a:pt x="8407" y="219710"/>
                  </a:moveTo>
                  <a:lnTo>
                    <a:pt x="1024" y="219710"/>
                  </a:lnTo>
                  <a:lnTo>
                    <a:pt x="1012" y="229870"/>
                  </a:lnTo>
                  <a:lnTo>
                    <a:pt x="8384" y="229878"/>
                  </a:lnTo>
                  <a:lnTo>
                    <a:pt x="8407" y="219710"/>
                  </a:lnTo>
                  <a:close/>
                </a:path>
                <a:path w="1057910" h="1132839">
                  <a:moveTo>
                    <a:pt x="7845" y="466090"/>
                  </a:moveTo>
                  <a:lnTo>
                    <a:pt x="746" y="466090"/>
                  </a:lnTo>
                  <a:lnTo>
                    <a:pt x="544" y="646430"/>
                  </a:lnTo>
                  <a:lnTo>
                    <a:pt x="7435" y="646430"/>
                  </a:lnTo>
                  <a:lnTo>
                    <a:pt x="7845" y="466090"/>
                  </a:lnTo>
                  <a:close/>
                </a:path>
                <a:path w="1057910" h="1132839">
                  <a:moveTo>
                    <a:pt x="1056867" y="466090"/>
                  </a:moveTo>
                  <a:lnTo>
                    <a:pt x="1050520" y="466090"/>
                  </a:lnTo>
                  <a:lnTo>
                    <a:pt x="1050111" y="646430"/>
                  </a:lnTo>
                  <a:lnTo>
                    <a:pt x="1056463" y="646430"/>
                  </a:lnTo>
                  <a:lnTo>
                    <a:pt x="1056867" y="466090"/>
                  </a:lnTo>
                  <a:close/>
                </a:path>
                <a:path w="1057910" h="1132839">
                  <a:moveTo>
                    <a:pt x="7435" y="646430"/>
                  </a:moveTo>
                  <a:lnTo>
                    <a:pt x="544" y="646430"/>
                  </a:lnTo>
                  <a:lnTo>
                    <a:pt x="337" y="830580"/>
                  </a:lnTo>
                  <a:lnTo>
                    <a:pt x="7016" y="830580"/>
                  </a:lnTo>
                  <a:lnTo>
                    <a:pt x="7435" y="646430"/>
                  </a:lnTo>
                  <a:close/>
                </a:path>
                <a:path w="1057910" h="1132839">
                  <a:moveTo>
                    <a:pt x="1056463" y="646430"/>
                  </a:moveTo>
                  <a:lnTo>
                    <a:pt x="1050111" y="646430"/>
                  </a:lnTo>
                  <a:lnTo>
                    <a:pt x="1049692" y="830580"/>
                  </a:lnTo>
                  <a:lnTo>
                    <a:pt x="1056050" y="830580"/>
                  </a:lnTo>
                  <a:lnTo>
                    <a:pt x="1056463" y="646430"/>
                  </a:lnTo>
                  <a:close/>
                </a:path>
                <a:path w="1057910" h="1132839">
                  <a:moveTo>
                    <a:pt x="7016" y="830580"/>
                  </a:moveTo>
                  <a:lnTo>
                    <a:pt x="337" y="830580"/>
                  </a:lnTo>
                  <a:lnTo>
                    <a:pt x="316" y="849630"/>
                  </a:lnTo>
                  <a:lnTo>
                    <a:pt x="6973" y="849630"/>
                  </a:lnTo>
                  <a:lnTo>
                    <a:pt x="7016" y="830580"/>
                  </a:lnTo>
                  <a:close/>
                </a:path>
                <a:path w="1057910" h="1132839">
                  <a:moveTo>
                    <a:pt x="1056050" y="830580"/>
                  </a:moveTo>
                  <a:lnTo>
                    <a:pt x="1049692" y="830580"/>
                  </a:lnTo>
                  <a:lnTo>
                    <a:pt x="1049649" y="849630"/>
                  </a:lnTo>
                  <a:lnTo>
                    <a:pt x="1056007" y="849630"/>
                  </a:lnTo>
                  <a:lnTo>
                    <a:pt x="1056050" y="830580"/>
                  </a:lnTo>
                  <a:close/>
                </a:path>
                <a:path w="1057910" h="1132839">
                  <a:moveTo>
                    <a:pt x="6973" y="849630"/>
                  </a:moveTo>
                  <a:lnTo>
                    <a:pt x="316" y="849630"/>
                  </a:lnTo>
                  <a:lnTo>
                    <a:pt x="273" y="887730"/>
                  </a:lnTo>
                  <a:lnTo>
                    <a:pt x="6886" y="887730"/>
                  </a:lnTo>
                  <a:lnTo>
                    <a:pt x="6973" y="849630"/>
                  </a:lnTo>
                  <a:close/>
                </a:path>
                <a:path w="1057910" h="1132839">
                  <a:moveTo>
                    <a:pt x="1056007" y="849630"/>
                  </a:moveTo>
                  <a:lnTo>
                    <a:pt x="1049649" y="849630"/>
                  </a:lnTo>
                  <a:lnTo>
                    <a:pt x="1049562" y="887730"/>
                  </a:lnTo>
                  <a:lnTo>
                    <a:pt x="1055922" y="887730"/>
                  </a:lnTo>
                  <a:lnTo>
                    <a:pt x="1056007" y="849630"/>
                  </a:lnTo>
                  <a:close/>
                </a:path>
                <a:path w="1057910" h="1132839">
                  <a:moveTo>
                    <a:pt x="199" y="953770"/>
                  </a:moveTo>
                  <a:lnTo>
                    <a:pt x="159" y="989330"/>
                  </a:lnTo>
                  <a:lnTo>
                    <a:pt x="6655" y="989330"/>
                  </a:lnTo>
                  <a:lnTo>
                    <a:pt x="6736" y="953770"/>
                  </a:lnTo>
                  <a:lnTo>
                    <a:pt x="199" y="953770"/>
                  </a:lnTo>
                  <a:close/>
                </a:path>
                <a:path w="1057910" h="1132839">
                  <a:moveTo>
                    <a:pt x="1049412" y="953896"/>
                  </a:moveTo>
                  <a:lnTo>
                    <a:pt x="1049331" y="989330"/>
                  </a:lnTo>
                  <a:lnTo>
                    <a:pt x="1055694" y="989330"/>
                  </a:lnTo>
                  <a:lnTo>
                    <a:pt x="1055774" y="953897"/>
                  </a:lnTo>
                  <a:lnTo>
                    <a:pt x="1049412" y="953896"/>
                  </a:lnTo>
                  <a:close/>
                </a:path>
                <a:path w="1057910" h="1132839">
                  <a:moveTo>
                    <a:pt x="1049412" y="953770"/>
                  </a:moveTo>
                  <a:lnTo>
                    <a:pt x="6736" y="953770"/>
                  </a:lnTo>
                  <a:lnTo>
                    <a:pt x="1049412" y="953896"/>
                  </a:lnTo>
                  <a:close/>
                </a:path>
                <a:path w="1057910" h="1132839">
                  <a:moveTo>
                    <a:pt x="256" y="902970"/>
                  </a:moveTo>
                  <a:lnTo>
                    <a:pt x="199" y="953770"/>
                  </a:lnTo>
                  <a:lnTo>
                    <a:pt x="6736" y="953770"/>
                  </a:lnTo>
                  <a:lnTo>
                    <a:pt x="6852" y="902970"/>
                  </a:lnTo>
                  <a:lnTo>
                    <a:pt x="256" y="902970"/>
                  </a:lnTo>
                  <a:close/>
                </a:path>
                <a:path w="1057910" h="1132839">
                  <a:moveTo>
                    <a:pt x="1049527" y="903096"/>
                  </a:moveTo>
                  <a:lnTo>
                    <a:pt x="1049412" y="953770"/>
                  </a:lnTo>
                  <a:lnTo>
                    <a:pt x="1055774" y="953770"/>
                  </a:lnTo>
                  <a:lnTo>
                    <a:pt x="1055888" y="903097"/>
                  </a:lnTo>
                  <a:lnTo>
                    <a:pt x="1049527" y="903096"/>
                  </a:lnTo>
                  <a:close/>
                </a:path>
                <a:path w="1057910" h="1132839">
                  <a:moveTo>
                    <a:pt x="1049493" y="918336"/>
                  </a:moveTo>
                  <a:close/>
                </a:path>
                <a:path w="1057910" h="1132839">
                  <a:moveTo>
                    <a:pt x="1049493" y="918210"/>
                  </a:moveTo>
                  <a:lnTo>
                    <a:pt x="6817" y="918210"/>
                  </a:lnTo>
                  <a:lnTo>
                    <a:pt x="1049493" y="918336"/>
                  </a:lnTo>
                  <a:close/>
                </a:path>
                <a:path w="1057910" h="1132839">
                  <a:moveTo>
                    <a:pt x="1049527" y="902970"/>
                  </a:moveTo>
                  <a:lnTo>
                    <a:pt x="6852" y="902970"/>
                  </a:lnTo>
                  <a:lnTo>
                    <a:pt x="1049527" y="903096"/>
                  </a:lnTo>
                  <a:close/>
                </a:path>
                <a:path w="1057910" h="1132839">
                  <a:moveTo>
                    <a:pt x="265" y="895350"/>
                  </a:moveTo>
                  <a:lnTo>
                    <a:pt x="256" y="902970"/>
                  </a:lnTo>
                  <a:lnTo>
                    <a:pt x="6852" y="902970"/>
                  </a:lnTo>
                  <a:lnTo>
                    <a:pt x="6869" y="895350"/>
                  </a:lnTo>
                  <a:lnTo>
                    <a:pt x="265" y="895350"/>
                  </a:lnTo>
                  <a:close/>
                </a:path>
                <a:path w="1057910" h="1132839">
                  <a:moveTo>
                    <a:pt x="1049545" y="895476"/>
                  </a:moveTo>
                  <a:lnTo>
                    <a:pt x="1049527" y="902970"/>
                  </a:lnTo>
                  <a:lnTo>
                    <a:pt x="1055888" y="902970"/>
                  </a:lnTo>
                  <a:lnTo>
                    <a:pt x="1055905" y="895476"/>
                  </a:lnTo>
                  <a:lnTo>
                    <a:pt x="1049545" y="895476"/>
                  </a:lnTo>
                  <a:close/>
                </a:path>
                <a:path w="1057910" h="1132839">
                  <a:moveTo>
                    <a:pt x="1049545" y="895476"/>
                  </a:moveTo>
                  <a:close/>
                </a:path>
                <a:path w="1057910" h="1132839">
                  <a:moveTo>
                    <a:pt x="1055922" y="887730"/>
                  </a:moveTo>
                  <a:lnTo>
                    <a:pt x="1049562" y="887730"/>
                  </a:lnTo>
                  <a:lnTo>
                    <a:pt x="1049545" y="895350"/>
                  </a:lnTo>
                  <a:lnTo>
                    <a:pt x="1055905" y="895350"/>
                  </a:lnTo>
                  <a:lnTo>
                    <a:pt x="1055905" y="895477"/>
                  </a:lnTo>
                  <a:lnTo>
                    <a:pt x="1055922" y="887730"/>
                  </a:lnTo>
                  <a:close/>
                </a:path>
                <a:path w="1057910" h="1132839">
                  <a:moveTo>
                    <a:pt x="6869" y="895350"/>
                  </a:moveTo>
                  <a:lnTo>
                    <a:pt x="538035" y="895414"/>
                  </a:lnTo>
                  <a:lnTo>
                    <a:pt x="6869" y="895350"/>
                  </a:lnTo>
                  <a:close/>
                </a:path>
                <a:path w="1057910" h="1132839">
                  <a:moveTo>
                    <a:pt x="6886" y="887730"/>
                  </a:moveTo>
                  <a:lnTo>
                    <a:pt x="273" y="887730"/>
                  </a:lnTo>
                  <a:lnTo>
                    <a:pt x="265" y="895350"/>
                  </a:lnTo>
                  <a:lnTo>
                    <a:pt x="6869" y="895350"/>
                  </a:lnTo>
                  <a:lnTo>
                    <a:pt x="6886" y="887730"/>
                  </a:lnTo>
                  <a:close/>
                </a:path>
                <a:path w="1057910" h="1132839">
                  <a:moveTo>
                    <a:pt x="1055381" y="1129030"/>
                  </a:moveTo>
                  <a:lnTo>
                    <a:pt x="2" y="1129030"/>
                  </a:lnTo>
                  <a:lnTo>
                    <a:pt x="0" y="1131570"/>
                  </a:lnTo>
                  <a:lnTo>
                    <a:pt x="527684" y="1132840"/>
                  </a:lnTo>
                  <a:lnTo>
                    <a:pt x="1055372" y="1132840"/>
                  </a:lnTo>
                  <a:lnTo>
                    <a:pt x="1055381" y="1129030"/>
                  </a:lnTo>
                  <a:close/>
                </a:path>
                <a:path w="1057910" h="1132839">
                  <a:moveTo>
                    <a:pt x="6355" y="1121410"/>
                  </a:moveTo>
                  <a:lnTo>
                    <a:pt x="11" y="1121410"/>
                  </a:lnTo>
                  <a:lnTo>
                    <a:pt x="4" y="1127760"/>
                  </a:lnTo>
                  <a:lnTo>
                    <a:pt x="1055384" y="1127760"/>
                  </a:lnTo>
                  <a:lnTo>
                    <a:pt x="1055387" y="1126490"/>
                  </a:lnTo>
                  <a:lnTo>
                    <a:pt x="1049019" y="1126490"/>
                  </a:lnTo>
                  <a:lnTo>
                    <a:pt x="6350" y="1123950"/>
                  </a:lnTo>
                  <a:lnTo>
                    <a:pt x="6355" y="1121410"/>
                  </a:lnTo>
                  <a:close/>
                </a:path>
                <a:path w="1057910" h="1132839">
                  <a:moveTo>
                    <a:pt x="1055398" y="1121410"/>
                  </a:moveTo>
                  <a:lnTo>
                    <a:pt x="1049031" y="1121410"/>
                  </a:lnTo>
                  <a:lnTo>
                    <a:pt x="1049019" y="1126490"/>
                  </a:lnTo>
                  <a:lnTo>
                    <a:pt x="1055387" y="1126490"/>
                  </a:lnTo>
                  <a:lnTo>
                    <a:pt x="1055398" y="1121410"/>
                  </a:lnTo>
                  <a:close/>
                </a:path>
                <a:path w="1057910" h="1132839">
                  <a:moveTo>
                    <a:pt x="6367" y="1116330"/>
                  </a:moveTo>
                  <a:lnTo>
                    <a:pt x="17" y="1116330"/>
                  </a:lnTo>
                  <a:lnTo>
                    <a:pt x="12" y="1120140"/>
                  </a:lnTo>
                  <a:lnTo>
                    <a:pt x="6358" y="1120140"/>
                  </a:lnTo>
                  <a:lnTo>
                    <a:pt x="6367" y="1116330"/>
                  </a:lnTo>
                  <a:close/>
                </a:path>
                <a:path w="1057910" h="1132839">
                  <a:moveTo>
                    <a:pt x="1055409" y="1116330"/>
                  </a:moveTo>
                  <a:lnTo>
                    <a:pt x="1049043" y="1116330"/>
                  </a:lnTo>
                  <a:lnTo>
                    <a:pt x="1049034" y="1120140"/>
                  </a:lnTo>
                  <a:lnTo>
                    <a:pt x="1055401" y="1120140"/>
                  </a:lnTo>
                  <a:lnTo>
                    <a:pt x="1055409" y="1116330"/>
                  </a:lnTo>
                  <a:close/>
                </a:path>
                <a:path w="1057910" h="1132839">
                  <a:moveTo>
                    <a:pt x="6381" y="1109980"/>
                  </a:moveTo>
                  <a:lnTo>
                    <a:pt x="24" y="1109980"/>
                  </a:lnTo>
                  <a:lnTo>
                    <a:pt x="18" y="1115060"/>
                  </a:lnTo>
                  <a:lnTo>
                    <a:pt x="6370" y="1115060"/>
                  </a:lnTo>
                  <a:lnTo>
                    <a:pt x="6381" y="1109980"/>
                  </a:lnTo>
                  <a:close/>
                </a:path>
                <a:path w="1057910" h="1132839">
                  <a:moveTo>
                    <a:pt x="1055424" y="1109980"/>
                  </a:moveTo>
                  <a:lnTo>
                    <a:pt x="1049057" y="1109980"/>
                  </a:lnTo>
                  <a:lnTo>
                    <a:pt x="1049045" y="1115060"/>
                  </a:lnTo>
                  <a:lnTo>
                    <a:pt x="1055412" y="1115060"/>
                  </a:lnTo>
                  <a:lnTo>
                    <a:pt x="1055424" y="1109980"/>
                  </a:lnTo>
                  <a:close/>
                </a:path>
                <a:path w="1057910" h="1132839">
                  <a:moveTo>
                    <a:pt x="6396" y="1103630"/>
                  </a:moveTo>
                  <a:lnTo>
                    <a:pt x="31" y="1103630"/>
                  </a:lnTo>
                  <a:lnTo>
                    <a:pt x="25" y="1108710"/>
                  </a:lnTo>
                  <a:lnTo>
                    <a:pt x="6384" y="1108710"/>
                  </a:lnTo>
                  <a:lnTo>
                    <a:pt x="6396" y="1103630"/>
                  </a:lnTo>
                  <a:close/>
                </a:path>
                <a:path w="1057910" h="1132839">
                  <a:moveTo>
                    <a:pt x="1055438" y="1103630"/>
                  </a:moveTo>
                  <a:lnTo>
                    <a:pt x="1049071" y="1103630"/>
                  </a:lnTo>
                  <a:lnTo>
                    <a:pt x="1049060" y="1108710"/>
                  </a:lnTo>
                  <a:lnTo>
                    <a:pt x="1055426" y="1108710"/>
                  </a:lnTo>
                  <a:lnTo>
                    <a:pt x="1055438" y="1103630"/>
                  </a:lnTo>
                  <a:close/>
                </a:path>
                <a:path w="1057910" h="1132839">
                  <a:moveTo>
                    <a:pt x="6410" y="1097280"/>
                  </a:moveTo>
                  <a:lnTo>
                    <a:pt x="38" y="1097280"/>
                  </a:lnTo>
                  <a:lnTo>
                    <a:pt x="32" y="1102360"/>
                  </a:lnTo>
                  <a:lnTo>
                    <a:pt x="6399" y="1102360"/>
                  </a:lnTo>
                  <a:lnTo>
                    <a:pt x="6410" y="1097280"/>
                  </a:lnTo>
                  <a:close/>
                </a:path>
                <a:path w="1057910" h="1132839">
                  <a:moveTo>
                    <a:pt x="1055452" y="1097280"/>
                  </a:moveTo>
                  <a:lnTo>
                    <a:pt x="1049086" y="1097280"/>
                  </a:lnTo>
                  <a:lnTo>
                    <a:pt x="1049074" y="1102360"/>
                  </a:lnTo>
                  <a:lnTo>
                    <a:pt x="1055441" y="1102360"/>
                  </a:lnTo>
                  <a:lnTo>
                    <a:pt x="1055452" y="1097280"/>
                  </a:lnTo>
                  <a:close/>
                </a:path>
                <a:path w="1057910" h="1132839">
                  <a:moveTo>
                    <a:pt x="6425" y="1090930"/>
                  </a:moveTo>
                  <a:lnTo>
                    <a:pt x="45" y="1090930"/>
                  </a:lnTo>
                  <a:lnTo>
                    <a:pt x="39" y="1096010"/>
                  </a:lnTo>
                  <a:lnTo>
                    <a:pt x="6413" y="1096010"/>
                  </a:lnTo>
                  <a:lnTo>
                    <a:pt x="6425" y="1090930"/>
                  </a:lnTo>
                  <a:close/>
                </a:path>
                <a:path w="1057910" h="1132839">
                  <a:moveTo>
                    <a:pt x="1055466" y="1090930"/>
                  </a:moveTo>
                  <a:lnTo>
                    <a:pt x="1049100" y="1090930"/>
                  </a:lnTo>
                  <a:lnTo>
                    <a:pt x="1049089" y="1096010"/>
                  </a:lnTo>
                  <a:lnTo>
                    <a:pt x="1055455" y="1096010"/>
                  </a:lnTo>
                  <a:lnTo>
                    <a:pt x="1055466" y="1090930"/>
                  </a:lnTo>
                  <a:close/>
                </a:path>
                <a:path w="1057910" h="1132839">
                  <a:moveTo>
                    <a:pt x="6439" y="1084580"/>
                  </a:moveTo>
                  <a:lnTo>
                    <a:pt x="52" y="1084580"/>
                  </a:lnTo>
                  <a:lnTo>
                    <a:pt x="47" y="1089660"/>
                  </a:lnTo>
                  <a:lnTo>
                    <a:pt x="6427" y="1089660"/>
                  </a:lnTo>
                  <a:lnTo>
                    <a:pt x="6439" y="1084580"/>
                  </a:lnTo>
                  <a:close/>
                </a:path>
                <a:path w="1057910" h="1132839">
                  <a:moveTo>
                    <a:pt x="1055481" y="1084580"/>
                  </a:moveTo>
                  <a:lnTo>
                    <a:pt x="1049115" y="1084580"/>
                  </a:lnTo>
                  <a:lnTo>
                    <a:pt x="1049103" y="1089660"/>
                  </a:lnTo>
                  <a:lnTo>
                    <a:pt x="1055469" y="1089660"/>
                  </a:lnTo>
                  <a:lnTo>
                    <a:pt x="1055481" y="1084580"/>
                  </a:lnTo>
                  <a:close/>
                </a:path>
                <a:path w="1057910" h="1132839">
                  <a:moveTo>
                    <a:pt x="6482" y="1065530"/>
                  </a:moveTo>
                  <a:lnTo>
                    <a:pt x="74" y="1065530"/>
                  </a:lnTo>
                  <a:lnTo>
                    <a:pt x="54" y="1083310"/>
                  </a:lnTo>
                  <a:lnTo>
                    <a:pt x="6442" y="1083310"/>
                  </a:lnTo>
                  <a:lnTo>
                    <a:pt x="6482" y="1065530"/>
                  </a:lnTo>
                  <a:close/>
                </a:path>
                <a:path w="1057910" h="1132839">
                  <a:moveTo>
                    <a:pt x="1055523" y="1065530"/>
                  </a:moveTo>
                  <a:lnTo>
                    <a:pt x="1049158" y="1065530"/>
                  </a:lnTo>
                  <a:lnTo>
                    <a:pt x="1049118" y="1083310"/>
                  </a:lnTo>
                  <a:lnTo>
                    <a:pt x="1055483" y="1083310"/>
                  </a:lnTo>
                  <a:lnTo>
                    <a:pt x="1055523" y="1065530"/>
                  </a:lnTo>
                  <a:close/>
                </a:path>
                <a:path w="1057910" h="1132839">
                  <a:moveTo>
                    <a:pt x="6497" y="1059180"/>
                  </a:moveTo>
                  <a:lnTo>
                    <a:pt x="81" y="1059180"/>
                  </a:lnTo>
                  <a:lnTo>
                    <a:pt x="75" y="1064260"/>
                  </a:lnTo>
                  <a:lnTo>
                    <a:pt x="6485" y="1064260"/>
                  </a:lnTo>
                  <a:lnTo>
                    <a:pt x="6497" y="1059180"/>
                  </a:lnTo>
                  <a:close/>
                </a:path>
                <a:path w="1057910" h="1132839">
                  <a:moveTo>
                    <a:pt x="1055538" y="1059180"/>
                  </a:moveTo>
                  <a:lnTo>
                    <a:pt x="1049172" y="1059180"/>
                  </a:lnTo>
                  <a:lnTo>
                    <a:pt x="1049161" y="1064260"/>
                  </a:lnTo>
                  <a:lnTo>
                    <a:pt x="1055526" y="1064260"/>
                  </a:lnTo>
                  <a:lnTo>
                    <a:pt x="1055538" y="1059180"/>
                  </a:lnTo>
                  <a:close/>
                </a:path>
                <a:path w="1057910" h="1132839">
                  <a:moveTo>
                    <a:pt x="6511" y="1052830"/>
                  </a:moveTo>
                  <a:lnTo>
                    <a:pt x="88" y="1052830"/>
                  </a:lnTo>
                  <a:lnTo>
                    <a:pt x="82" y="1057910"/>
                  </a:lnTo>
                  <a:lnTo>
                    <a:pt x="6500" y="1057910"/>
                  </a:lnTo>
                  <a:lnTo>
                    <a:pt x="6511" y="1052830"/>
                  </a:lnTo>
                  <a:close/>
                </a:path>
                <a:path w="1057910" h="1132839">
                  <a:moveTo>
                    <a:pt x="1055552" y="1052830"/>
                  </a:moveTo>
                  <a:lnTo>
                    <a:pt x="1049187" y="1052830"/>
                  </a:lnTo>
                  <a:lnTo>
                    <a:pt x="1049175" y="1057910"/>
                  </a:lnTo>
                  <a:lnTo>
                    <a:pt x="1055540" y="1057910"/>
                  </a:lnTo>
                  <a:lnTo>
                    <a:pt x="1055552" y="1052830"/>
                  </a:lnTo>
                  <a:close/>
                </a:path>
                <a:path w="1057910" h="1132839">
                  <a:moveTo>
                    <a:pt x="6526" y="1046480"/>
                  </a:moveTo>
                  <a:lnTo>
                    <a:pt x="95" y="1046480"/>
                  </a:lnTo>
                  <a:lnTo>
                    <a:pt x="89" y="1051560"/>
                  </a:lnTo>
                  <a:lnTo>
                    <a:pt x="6514" y="1051560"/>
                  </a:lnTo>
                  <a:lnTo>
                    <a:pt x="6526" y="1046480"/>
                  </a:lnTo>
                  <a:close/>
                </a:path>
                <a:path w="1057910" h="1132839">
                  <a:moveTo>
                    <a:pt x="1055566" y="1046480"/>
                  </a:moveTo>
                  <a:lnTo>
                    <a:pt x="1049201" y="1046480"/>
                  </a:lnTo>
                  <a:lnTo>
                    <a:pt x="1049190" y="1051560"/>
                  </a:lnTo>
                  <a:lnTo>
                    <a:pt x="1055555" y="1051560"/>
                  </a:lnTo>
                  <a:lnTo>
                    <a:pt x="1055566" y="1046480"/>
                  </a:lnTo>
                  <a:close/>
                </a:path>
                <a:path w="1057910" h="1132839">
                  <a:moveTo>
                    <a:pt x="6569" y="1027430"/>
                  </a:moveTo>
                  <a:lnTo>
                    <a:pt x="116" y="1027430"/>
                  </a:lnTo>
                  <a:lnTo>
                    <a:pt x="96" y="1045210"/>
                  </a:lnTo>
                  <a:lnTo>
                    <a:pt x="6528" y="1045210"/>
                  </a:lnTo>
                  <a:lnTo>
                    <a:pt x="6569" y="1027430"/>
                  </a:lnTo>
                  <a:close/>
                </a:path>
                <a:path w="1057910" h="1132839">
                  <a:moveTo>
                    <a:pt x="1055609" y="1027430"/>
                  </a:moveTo>
                  <a:lnTo>
                    <a:pt x="1049245" y="1027430"/>
                  </a:lnTo>
                  <a:lnTo>
                    <a:pt x="1049204" y="1045210"/>
                  </a:lnTo>
                  <a:lnTo>
                    <a:pt x="1055569" y="1045210"/>
                  </a:lnTo>
                  <a:lnTo>
                    <a:pt x="1055609" y="1027430"/>
                  </a:lnTo>
                  <a:close/>
                </a:path>
                <a:path w="1057910" h="1132839">
                  <a:moveTo>
                    <a:pt x="6615" y="1007110"/>
                  </a:moveTo>
                  <a:lnTo>
                    <a:pt x="139" y="1007110"/>
                  </a:lnTo>
                  <a:lnTo>
                    <a:pt x="118" y="1026160"/>
                  </a:lnTo>
                  <a:lnTo>
                    <a:pt x="6572" y="1026160"/>
                  </a:lnTo>
                  <a:lnTo>
                    <a:pt x="6615" y="1007110"/>
                  </a:lnTo>
                  <a:close/>
                </a:path>
                <a:path w="1057910" h="1132839">
                  <a:moveTo>
                    <a:pt x="1055654" y="1007110"/>
                  </a:moveTo>
                  <a:lnTo>
                    <a:pt x="1049291" y="1007110"/>
                  </a:lnTo>
                  <a:lnTo>
                    <a:pt x="1049248" y="1026160"/>
                  </a:lnTo>
                  <a:lnTo>
                    <a:pt x="1055612" y="1026160"/>
                  </a:lnTo>
                  <a:lnTo>
                    <a:pt x="1055654" y="1007110"/>
                  </a:lnTo>
                  <a:close/>
                </a:path>
                <a:path w="1057910" h="1132839">
                  <a:moveTo>
                    <a:pt x="6644" y="994410"/>
                  </a:moveTo>
                  <a:lnTo>
                    <a:pt x="153" y="994410"/>
                  </a:lnTo>
                  <a:lnTo>
                    <a:pt x="141" y="1005840"/>
                  </a:lnTo>
                  <a:lnTo>
                    <a:pt x="6618" y="1005840"/>
                  </a:lnTo>
                  <a:lnTo>
                    <a:pt x="6644" y="994410"/>
                  </a:lnTo>
                  <a:close/>
                </a:path>
                <a:path w="1057910" h="1132839">
                  <a:moveTo>
                    <a:pt x="1055683" y="994410"/>
                  </a:moveTo>
                  <a:lnTo>
                    <a:pt x="1049320" y="994410"/>
                  </a:lnTo>
                  <a:lnTo>
                    <a:pt x="1049294" y="1005840"/>
                  </a:lnTo>
                  <a:lnTo>
                    <a:pt x="1055657" y="1005840"/>
                  </a:lnTo>
                  <a:lnTo>
                    <a:pt x="1055683" y="994410"/>
                  </a:lnTo>
                  <a:close/>
                </a:path>
                <a:path w="1057910" h="1132839">
                  <a:moveTo>
                    <a:pt x="6653" y="990600"/>
                  </a:moveTo>
                  <a:lnTo>
                    <a:pt x="158" y="990600"/>
                  </a:lnTo>
                  <a:lnTo>
                    <a:pt x="155" y="993140"/>
                  </a:lnTo>
                  <a:lnTo>
                    <a:pt x="6647" y="993140"/>
                  </a:lnTo>
                  <a:lnTo>
                    <a:pt x="6653" y="990600"/>
                  </a:lnTo>
                  <a:close/>
                </a:path>
                <a:path w="1057910" h="1132839">
                  <a:moveTo>
                    <a:pt x="1055691" y="990600"/>
                  </a:moveTo>
                  <a:lnTo>
                    <a:pt x="1049328" y="990600"/>
                  </a:lnTo>
                  <a:lnTo>
                    <a:pt x="1049323" y="993140"/>
                  </a:lnTo>
                  <a:lnTo>
                    <a:pt x="1055686" y="993140"/>
                  </a:lnTo>
                  <a:lnTo>
                    <a:pt x="1055691" y="990600"/>
                  </a:lnTo>
                  <a:close/>
                </a:path>
              </a:pathLst>
            </a:custGeom>
            <a:solidFill>
              <a:srgbClr val="894C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3705859" y="5231129"/>
              <a:ext cx="1045210" cy="1120140"/>
            </a:xfrm>
            <a:custGeom>
              <a:avLst/>
              <a:gdLst/>
              <a:ahLst/>
              <a:cxnLst/>
              <a:rect l="l" t="t" r="r" b="b"/>
              <a:pathLst>
                <a:path w="1045210" h="1120139">
                  <a:moveTo>
                    <a:pt x="2539" y="0"/>
                  </a:moveTo>
                  <a:lnTo>
                    <a:pt x="2534" y="2540"/>
                  </a:lnTo>
                  <a:lnTo>
                    <a:pt x="1045210" y="2540"/>
                  </a:lnTo>
                  <a:lnTo>
                    <a:pt x="2539" y="0"/>
                  </a:lnTo>
                  <a:close/>
                </a:path>
                <a:path w="1045210" h="1120139">
                  <a:moveTo>
                    <a:pt x="1045210" y="2540"/>
                  </a:moveTo>
                  <a:lnTo>
                    <a:pt x="2534" y="2540"/>
                  </a:lnTo>
                  <a:lnTo>
                    <a:pt x="2505" y="15240"/>
                  </a:lnTo>
                  <a:lnTo>
                    <a:pt x="8881" y="15240"/>
                  </a:lnTo>
                  <a:lnTo>
                    <a:pt x="8889" y="7620"/>
                  </a:lnTo>
                  <a:lnTo>
                    <a:pt x="1045198" y="7620"/>
                  </a:lnTo>
                  <a:lnTo>
                    <a:pt x="1045210" y="2540"/>
                  </a:lnTo>
                  <a:close/>
                </a:path>
                <a:path w="1045210" h="1120139">
                  <a:moveTo>
                    <a:pt x="1045198" y="7620"/>
                  </a:moveTo>
                  <a:lnTo>
                    <a:pt x="8889" y="7620"/>
                  </a:lnTo>
                  <a:lnTo>
                    <a:pt x="1037589" y="8890"/>
                  </a:lnTo>
                  <a:lnTo>
                    <a:pt x="1037575" y="15240"/>
                  </a:lnTo>
                  <a:lnTo>
                    <a:pt x="1045181" y="15240"/>
                  </a:lnTo>
                  <a:lnTo>
                    <a:pt x="1045198" y="7620"/>
                  </a:lnTo>
                  <a:close/>
                </a:path>
                <a:path w="1045210" h="1120139">
                  <a:moveTo>
                    <a:pt x="8881" y="15240"/>
                  </a:moveTo>
                  <a:lnTo>
                    <a:pt x="2505" y="15240"/>
                  </a:lnTo>
                  <a:lnTo>
                    <a:pt x="2476" y="27940"/>
                  </a:lnTo>
                  <a:lnTo>
                    <a:pt x="8866" y="27940"/>
                  </a:lnTo>
                  <a:lnTo>
                    <a:pt x="8881" y="15240"/>
                  </a:lnTo>
                  <a:close/>
                </a:path>
                <a:path w="1045210" h="1120139">
                  <a:moveTo>
                    <a:pt x="1045181" y="15240"/>
                  </a:moveTo>
                  <a:lnTo>
                    <a:pt x="1037575" y="15240"/>
                  </a:lnTo>
                  <a:lnTo>
                    <a:pt x="1037546" y="27940"/>
                  </a:lnTo>
                  <a:lnTo>
                    <a:pt x="1045152" y="27940"/>
                  </a:lnTo>
                  <a:lnTo>
                    <a:pt x="1045181" y="15240"/>
                  </a:lnTo>
                  <a:close/>
                </a:path>
                <a:path w="1045210" h="1120139">
                  <a:moveTo>
                    <a:pt x="8686" y="185420"/>
                  </a:moveTo>
                  <a:lnTo>
                    <a:pt x="2121" y="185420"/>
                  </a:lnTo>
                  <a:lnTo>
                    <a:pt x="2057" y="212090"/>
                  </a:lnTo>
                  <a:lnTo>
                    <a:pt x="8654" y="212090"/>
                  </a:lnTo>
                  <a:lnTo>
                    <a:pt x="8663" y="205740"/>
                  </a:lnTo>
                  <a:lnTo>
                    <a:pt x="1037139" y="205740"/>
                  </a:lnTo>
                  <a:lnTo>
                    <a:pt x="8663" y="204470"/>
                  </a:lnTo>
                  <a:lnTo>
                    <a:pt x="8686" y="185420"/>
                  </a:lnTo>
                  <a:close/>
                </a:path>
                <a:path w="1045210" h="1120139">
                  <a:moveTo>
                    <a:pt x="1044797" y="185420"/>
                  </a:moveTo>
                  <a:lnTo>
                    <a:pt x="1037186" y="185420"/>
                  </a:lnTo>
                  <a:lnTo>
                    <a:pt x="1037122" y="212090"/>
                  </a:lnTo>
                  <a:lnTo>
                    <a:pt x="1044733" y="212090"/>
                  </a:lnTo>
                  <a:lnTo>
                    <a:pt x="1044797" y="185420"/>
                  </a:lnTo>
                  <a:close/>
                </a:path>
                <a:path w="1045210" h="1120139">
                  <a:moveTo>
                    <a:pt x="8687" y="184157"/>
                  </a:moveTo>
                  <a:lnTo>
                    <a:pt x="8686" y="185420"/>
                  </a:lnTo>
                  <a:lnTo>
                    <a:pt x="1037186" y="185410"/>
                  </a:lnTo>
                  <a:lnTo>
                    <a:pt x="8687" y="184157"/>
                  </a:lnTo>
                  <a:close/>
                </a:path>
                <a:path w="1045210" h="1120139">
                  <a:moveTo>
                    <a:pt x="1044805" y="181610"/>
                  </a:moveTo>
                  <a:lnTo>
                    <a:pt x="1037195" y="181610"/>
                  </a:lnTo>
                  <a:lnTo>
                    <a:pt x="1037186" y="185410"/>
                  </a:lnTo>
                  <a:lnTo>
                    <a:pt x="1044797" y="185420"/>
                  </a:lnTo>
                  <a:lnTo>
                    <a:pt x="1044805" y="181610"/>
                  </a:lnTo>
                  <a:close/>
                </a:path>
                <a:path w="1045210" h="1120139">
                  <a:moveTo>
                    <a:pt x="8690" y="181610"/>
                  </a:moveTo>
                  <a:lnTo>
                    <a:pt x="2130" y="181610"/>
                  </a:lnTo>
                  <a:lnTo>
                    <a:pt x="2121" y="184150"/>
                  </a:lnTo>
                  <a:lnTo>
                    <a:pt x="8687" y="184157"/>
                  </a:lnTo>
                  <a:lnTo>
                    <a:pt x="8690" y="181610"/>
                  </a:lnTo>
                  <a:close/>
                </a:path>
                <a:path w="1045210" h="1120139">
                  <a:moveTo>
                    <a:pt x="8691" y="180340"/>
                  </a:moveTo>
                  <a:lnTo>
                    <a:pt x="8690" y="181610"/>
                  </a:lnTo>
                  <a:lnTo>
                    <a:pt x="1037195" y="181610"/>
                  </a:lnTo>
                  <a:lnTo>
                    <a:pt x="8691" y="180340"/>
                  </a:lnTo>
                  <a:close/>
                </a:path>
                <a:path w="1045210" h="1120139">
                  <a:moveTo>
                    <a:pt x="8719" y="157480"/>
                  </a:moveTo>
                  <a:lnTo>
                    <a:pt x="2184" y="157480"/>
                  </a:lnTo>
                  <a:lnTo>
                    <a:pt x="2130" y="180340"/>
                  </a:lnTo>
                  <a:lnTo>
                    <a:pt x="8691" y="180340"/>
                  </a:lnTo>
                  <a:lnTo>
                    <a:pt x="8710" y="165100"/>
                  </a:lnTo>
                  <a:lnTo>
                    <a:pt x="1037233" y="165100"/>
                  </a:lnTo>
                  <a:lnTo>
                    <a:pt x="8710" y="163830"/>
                  </a:lnTo>
                  <a:lnTo>
                    <a:pt x="8716" y="160020"/>
                  </a:lnTo>
                  <a:lnTo>
                    <a:pt x="1037245" y="160020"/>
                  </a:lnTo>
                  <a:lnTo>
                    <a:pt x="8716" y="158750"/>
                  </a:lnTo>
                  <a:lnTo>
                    <a:pt x="8719" y="157480"/>
                  </a:lnTo>
                  <a:close/>
                </a:path>
                <a:path w="1045210" h="1120139">
                  <a:moveTo>
                    <a:pt x="1044860" y="157480"/>
                  </a:moveTo>
                  <a:lnTo>
                    <a:pt x="1037250" y="157480"/>
                  </a:lnTo>
                  <a:lnTo>
                    <a:pt x="1037195" y="180340"/>
                  </a:lnTo>
                  <a:lnTo>
                    <a:pt x="1044805" y="180340"/>
                  </a:lnTo>
                  <a:lnTo>
                    <a:pt x="1044860" y="157480"/>
                  </a:lnTo>
                  <a:close/>
                </a:path>
                <a:path w="1045210" h="1120139">
                  <a:moveTo>
                    <a:pt x="8703" y="170180"/>
                  </a:moveTo>
                  <a:lnTo>
                    <a:pt x="8702" y="171450"/>
                  </a:lnTo>
                  <a:lnTo>
                    <a:pt x="1037218" y="171450"/>
                  </a:lnTo>
                  <a:lnTo>
                    <a:pt x="8703" y="170180"/>
                  </a:lnTo>
                  <a:close/>
                </a:path>
                <a:path w="1045210" h="1120139">
                  <a:moveTo>
                    <a:pt x="8720" y="156217"/>
                  </a:moveTo>
                  <a:lnTo>
                    <a:pt x="8719" y="157480"/>
                  </a:lnTo>
                  <a:lnTo>
                    <a:pt x="1037250" y="157470"/>
                  </a:lnTo>
                  <a:lnTo>
                    <a:pt x="8720" y="156217"/>
                  </a:lnTo>
                  <a:close/>
                </a:path>
                <a:path w="1045210" h="1120139">
                  <a:moveTo>
                    <a:pt x="1044866" y="154940"/>
                  </a:moveTo>
                  <a:lnTo>
                    <a:pt x="1037256" y="154940"/>
                  </a:lnTo>
                  <a:lnTo>
                    <a:pt x="1037250" y="157470"/>
                  </a:lnTo>
                  <a:lnTo>
                    <a:pt x="1044860" y="157480"/>
                  </a:lnTo>
                  <a:lnTo>
                    <a:pt x="1044866" y="154940"/>
                  </a:lnTo>
                  <a:close/>
                </a:path>
                <a:path w="1045210" h="1120139">
                  <a:moveTo>
                    <a:pt x="8721" y="154940"/>
                  </a:moveTo>
                  <a:lnTo>
                    <a:pt x="2190" y="154940"/>
                  </a:lnTo>
                  <a:lnTo>
                    <a:pt x="2184" y="156210"/>
                  </a:lnTo>
                  <a:lnTo>
                    <a:pt x="8720" y="156217"/>
                  </a:lnTo>
                  <a:lnTo>
                    <a:pt x="8721" y="154940"/>
                  </a:lnTo>
                  <a:close/>
                </a:path>
                <a:path w="1045210" h="1120139">
                  <a:moveTo>
                    <a:pt x="8723" y="153677"/>
                  </a:moveTo>
                  <a:lnTo>
                    <a:pt x="8721" y="154940"/>
                  </a:lnTo>
                  <a:lnTo>
                    <a:pt x="1037256" y="154930"/>
                  </a:lnTo>
                  <a:lnTo>
                    <a:pt x="8723" y="153677"/>
                  </a:lnTo>
                  <a:close/>
                </a:path>
                <a:path w="1045210" h="1120139">
                  <a:moveTo>
                    <a:pt x="1037288" y="140960"/>
                  </a:moveTo>
                  <a:lnTo>
                    <a:pt x="1037256" y="154930"/>
                  </a:lnTo>
                  <a:lnTo>
                    <a:pt x="1044866" y="154940"/>
                  </a:lnTo>
                  <a:lnTo>
                    <a:pt x="1044898" y="140970"/>
                  </a:lnTo>
                  <a:lnTo>
                    <a:pt x="1037288" y="140960"/>
                  </a:lnTo>
                  <a:close/>
                </a:path>
                <a:path w="1045210" h="1120139">
                  <a:moveTo>
                    <a:pt x="2222" y="139700"/>
                  </a:moveTo>
                  <a:lnTo>
                    <a:pt x="2190" y="153670"/>
                  </a:lnTo>
                  <a:lnTo>
                    <a:pt x="8723" y="153677"/>
                  </a:lnTo>
                  <a:lnTo>
                    <a:pt x="8729" y="148590"/>
                  </a:lnTo>
                  <a:lnTo>
                    <a:pt x="1037271" y="148590"/>
                  </a:lnTo>
                  <a:lnTo>
                    <a:pt x="8729" y="147320"/>
                  </a:lnTo>
                  <a:lnTo>
                    <a:pt x="8739" y="139707"/>
                  </a:lnTo>
                  <a:lnTo>
                    <a:pt x="2222" y="139700"/>
                  </a:lnTo>
                  <a:close/>
                </a:path>
                <a:path w="1045210" h="1120139">
                  <a:moveTo>
                    <a:pt x="1044964" y="110490"/>
                  </a:moveTo>
                  <a:lnTo>
                    <a:pt x="1037356" y="110490"/>
                  </a:lnTo>
                  <a:lnTo>
                    <a:pt x="1037288" y="140960"/>
                  </a:lnTo>
                  <a:lnTo>
                    <a:pt x="1044898" y="140970"/>
                  </a:lnTo>
                  <a:lnTo>
                    <a:pt x="1044964" y="110490"/>
                  </a:lnTo>
                  <a:close/>
                </a:path>
                <a:path w="1045210" h="1120139">
                  <a:moveTo>
                    <a:pt x="8771" y="110490"/>
                  </a:moveTo>
                  <a:lnTo>
                    <a:pt x="2288" y="110490"/>
                  </a:lnTo>
                  <a:lnTo>
                    <a:pt x="2222" y="139700"/>
                  </a:lnTo>
                  <a:lnTo>
                    <a:pt x="8739" y="139707"/>
                  </a:lnTo>
                  <a:lnTo>
                    <a:pt x="8771" y="110490"/>
                  </a:lnTo>
                  <a:close/>
                </a:path>
                <a:path w="1045210" h="1120139">
                  <a:moveTo>
                    <a:pt x="8769" y="113030"/>
                  </a:moveTo>
                  <a:lnTo>
                    <a:pt x="8768" y="114300"/>
                  </a:lnTo>
                  <a:lnTo>
                    <a:pt x="1037350" y="114300"/>
                  </a:lnTo>
                  <a:lnTo>
                    <a:pt x="8769" y="113030"/>
                  </a:lnTo>
                  <a:close/>
                </a:path>
                <a:path w="1045210" h="1120139">
                  <a:moveTo>
                    <a:pt x="2291" y="109220"/>
                  </a:moveTo>
                  <a:lnTo>
                    <a:pt x="2288" y="110490"/>
                  </a:lnTo>
                  <a:lnTo>
                    <a:pt x="2291" y="109220"/>
                  </a:lnTo>
                  <a:close/>
                </a:path>
                <a:path w="1045210" h="1120139">
                  <a:moveTo>
                    <a:pt x="8774" y="109227"/>
                  </a:moveTo>
                  <a:lnTo>
                    <a:pt x="8773" y="110490"/>
                  </a:lnTo>
                  <a:lnTo>
                    <a:pt x="1037359" y="110480"/>
                  </a:lnTo>
                  <a:lnTo>
                    <a:pt x="8774" y="109227"/>
                  </a:lnTo>
                  <a:close/>
                </a:path>
                <a:path w="1045210" h="1120139">
                  <a:moveTo>
                    <a:pt x="1044987" y="101600"/>
                  </a:moveTo>
                  <a:lnTo>
                    <a:pt x="1037379" y="101600"/>
                  </a:lnTo>
                  <a:lnTo>
                    <a:pt x="1037359" y="110480"/>
                  </a:lnTo>
                  <a:lnTo>
                    <a:pt x="1044967" y="110490"/>
                  </a:lnTo>
                  <a:lnTo>
                    <a:pt x="1044987" y="101600"/>
                  </a:lnTo>
                  <a:close/>
                </a:path>
                <a:path w="1045210" h="1120139">
                  <a:moveTo>
                    <a:pt x="8781" y="101600"/>
                  </a:moveTo>
                  <a:lnTo>
                    <a:pt x="2310" y="101600"/>
                  </a:lnTo>
                  <a:lnTo>
                    <a:pt x="2294" y="109220"/>
                  </a:lnTo>
                  <a:lnTo>
                    <a:pt x="8774" y="109227"/>
                  </a:lnTo>
                  <a:lnTo>
                    <a:pt x="8781" y="102870"/>
                  </a:lnTo>
                  <a:lnTo>
                    <a:pt x="1037376" y="102870"/>
                  </a:lnTo>
                  <a:lnTo>
                    <a:pt x="8781" y="101600"/>
                  </a:lnTo>
                  <a:close/>
                </a:path>
                <a:path w="1045210" h="1120139">
                  <a:moveTo>
                    <a:pt x="2311" y="100330"/>
                  </a:moveTo>
                  <a:lnTo>
                    <a:pt x="2310" y="101600"/>
                  </a:lnTo>
                  <a:lnTo>
                    <a:pt x="2311" y="100330"/>
                  </a:lnTo>
                  <a:close/>
                </a:path>
                <a:path w="1045210" h="1120139">
                  <a:moveTo>
                    <a:pt x="8784" y="100337"/>
                  </a:moveTo>
                  <a:lnTo>
                    <a:pt x="8783" y="101600"/>
                  </a:lnTo>
                  <a:lnTo>
                    <a:pt x="1037379" y="101590"/>
                  </a:lnTo>
                  <a:lnTo>
                    <a:pt x="8784" y="100337"/>
                  </a:lnTo>
                  <a:close/>
                </a:path>
                <a:path w="1045210" h="1120139">
                  <a:moveTo>
                    <a:pt x="1044993" y="99060"/>
                  </a:moveTo>
                  <a:lnTo>
                    <a:pt x="1037385" y="99060"/>
                  </a:lnTo>
                  <a:lnTo>
                    <a:pt x="1037379" y="101590"/>
                  </a:lnTo>
                  <a:lnTo>
                    <a:pt x="1044987" y="101600"/>
                  </a:lnTo>
                  <a:lnTo>
                    <a:pt x="1044993" y="99060"/>
                  </a:lnTo>
                  <a:close/>
                </a:path>
                <a:path w="1045210" h="1120139">
                  <a:moveTo>
                    <a:pt x="8785" y="99060"/>
                  </a:moveTo>
                  <a:lnTo>
                    <a:pt x="2317" y="99060"/>
                  </a:lnTo>
                  <a:lnTo>
                    <a:pt x="2314" y="100330"/>
                  </a:lnTo>
                  <a:lnTo>
                    <a:pt x="8784" y="100337"/>
                  </a:lnTo>
                  <a:lnTo>
                    <a:pt x="8785" y="99060"/>
                  </a:lnTo>
                  <a:close/>
                </a:path>
                <a:path w="1045210" h="1120139">
                  <a:moveTo>
                    <a:pt x="8786" y="97790"/>
                  </a:moveTo>
                  <a:lnTo>
                    <a:pt x="8785" y="99060"/>
                  </a:lnTo>
                  <a:lnTo>
                    <a:pt x="1037385" y="99060"/>
                  </a:lnTo>
                  <a:lnTo>
                    <a:pt x="8786" y="97790"/>
                  </a:lnTo>
                  <a:close/>
                </a:path>
                <a:path w="1045210" h="1120139">
                  <a:moveTo>
                    <a:pt x="8795" y="91440"/>
                  </a:moveTo>
                  <a:lnTo>
                    <a:pt x="2335" y="91440"/>
                  </a:lnTo>
                  <a:lnTo>
                    <a:pt x="2317" y="97790"/>
                  </a:lnTo>
                  <a:lnTo>
                    <a:pt x="8786" y="97790"/>
                  </a:lnTo>
                  <a:lnTo>
                    <a:pt x="8795" y="91440"/>
                  </a:lnTo>
                  <a:close/>
                </a:path>
                <a:path w="1045210" h="1120139">
                  <a:moveTo>
                    <a:pt x="1045010" y="91440"/>
                  </a:moveTo>
                  <a:lnTo>
                    <a:pt x="1037402" y="91440"/>
                  </a:lnTo>
                  <a:lnTo>
                    <a:pt x="1037385" y="97790"/>
                  </a:lnTo>
                  <a:lnTo>
                    <a:pt x="1044993" y="97790"/>
                  </a:lnTo>
                  <a:lnTo>
                    <a:pt x="1045010" y="91440"/>
                  </a:lnTo>
                  <a:close/>
                </a:path>
                <a:path w="1045210" h="1120139">
                  <a:moveTo>
                    <a:pt x="1045051" y="72390"/>
                  </a:moveTo>
                  <a:lnTo>
                    <a:pt x="1037443" y="72390"/>
                  </a:lnTo>
                  <a:lnTo>
                    <a:pt x="1037402" y="91430"/>
                  </a:lnTo>
                  <a:lnTo>
                    <a:pt x="1045010" y="91440"/>
                  </a:lnTo>
                  <a:lnTo>
                    <a:pt x="1045051" y="72390"/>
                  </a:lnTo>
                  <a:close/>
                </a:path>
                <a:path w="1045210" h="1120139">
                  <a:moveTo>
                    <a:pt x="8795" y="90170"/>
                  </a:moveTo>
                  <a:lnTo>
                    <a:pt x="2335" y="90170"/>
                  </a:lnTo>
                  <a:lnTo>
                    <a:pt x="481130" y="90753"/>
                  </a:lnTo>
                  <a:lnTo>
                    <a:pt x="8795" y="90170"/>
                  </a:lnTo>
                  <a:close/>
                </a:path>
                <a:path w="1045210" h="1120139">
                  <a:moveTo>
                    <a:pt x="8829" y="60960"/>
                  </a:moveTo>
                  <a:lnTo>
                    <a:pt x="2404" y="60960"/>
                  </a:lnTo>
                  <a:lnTo>
                    <a:pt x="2337" y="90170"/>
                  </a:lnTo>
                  <a:lnTo>
                    <a:pt x="8796" y="90170"/>
                  </a:lnTo>
                  <a:lnTo>
                    <a:pt x="8829" y="60960"/>
                  </a:lnTo>
                  <a:close/>
                </a:path>
                <a:path w="1045210" h="1120139">
                  <a:moveTo>
                    <a:pt x="8818" y="71120"/>
                  </a:moveTo>
                  <a:lnTo>
                    <a:pt x="8816" y="72390"/>
                  </a:lnTo>
                  <a:lnTo>
                    <a:pt x="1037446" y="72390"/>
                  </a:lnTo>
                  <a:lnTo>
                    <a:pt x="8818" y="71120"/>
                  </a:lnTo>
                  <a:close/>
                </a:path>
                <a:path w="1045210" h="1120139">
                  <a:moveTo>
                    <a:pt x="1045080" y="60960"/>
                  </a:moveTo>
                  <a:lnTo>
                    <a:pt x="1037473" y="60960"/>
                  </a:lnTo>
                  <a:lnTo>
                    <a:pt x="1037446" y="72390"/>
                  </a:lnTo>
                  <a:lnTo>
                    <a:pt x="1045054" y="72390"/>
                  </a:lnTo>
                  <a:lnTo>
                    <a:pt x="1045080" y="60960"/>
                  </a:lnTo>
                  <a:close/>
                </a:path>
                <a:path w="1045210" h="1120139">
                  <a:moveTo>
                    <a:pt x="8830" y="59690"/>
                  </a:moveTo>
                  <a:lnTo>
                    <a:pt x="8829" y="60960"/>
                  </a:lnTo>
                  <a:lnTo>
                    <a:pt x="1037473" y="60960"/>
                  </a:lnTo>
                  <a:lnTo>
                    <a:pt x="8830" y="59690"/>
                  </a:lnTo>
                  <a:close/>
                </a:path>
                <a:path w="1045210" h="1120139">
                  <a:moveTo>
                    <a:pt x="8833" y="58420"/>
                  </a:moveTo>
                  <a:lnTo>
                    <a:pt x="2407" y="58420"/>
                  </a:lnTo>
                  <a:lnTo>
                    <a:pt x="2404" y="59690"/>
                  </a:lnTo>
                  <a:lnTo>
                    <a:pt x="8830" y="59690"/>
                  </a:lnTo>
                  <a:lnTo>
                    <a:pt x="8833" y="58420"/>
                  </a:lnTo>
                  <a:close/>
                </a:path>
                <a:path w="1045210" h="1120139">
                  <a:moveTo>
                    <a:pt x="1045085" y="58420"/>
                  </a:moveTo>
                  <a:lnTo>
                    <a:pt x="1037478" y="58420"/>
                  </a:lnTo>
                  <a:lnTo>
                    <a:pt x="1037473" y="59690"/>
                  </a:lnTo>
                  <a:lnTo>
                    <a:pt x="1045080" y="59690"/>
                  </a:lnTo>
                  <a:lnTo>
                    <a:pt x="1045085" y="58420"/>
                  </a:lnTo>
                  <a:close/>
                </a:path>
                <a:path w="1045210" h="1120139">
                  <a:moveTo>
                    <a:pt x="2410" y="57150"/>
                  </a:moveTo>
                  <a:lnTo>
                    <a:pt x="2407" y="58420"/>
                  </a:lnTo>
                  <a:lnTo>
                    <a:pt x="2410" y="57150"/>
                  </a:lnTo>
                  <a:close/>
                </a:path>
                <a:path w="1045210" h="1120139">
                  <a:moveTo>
                    <a:pt x="8833" y="57157"/>
                  </a:moveTo>
                  <a:lnTo>
                    <a:pt x="8833" y="58420"/>
                  </a:lnTo>
                  <a:lnTo>
                    <a:pt x="1037478" y="58410"/>
                  </a:lnTo>
                  <a:lnTo>
                    <a:pt x="8833" y="57157"/>
                  </a:lnTo>
                  <a:close/>
                </a:path>
                <a:path w="1045210" h="1120139">
                  <a:moveTo>
                    <a:pt x="1045097" y="53340"/>
                  </a:moveTo>
                  <a:lnTo>
                    <a:pt x="1037490" y="53340"/>
                  </a:lnTo>
                  <a:lnTo>
                    <a:pt x="1037478" y="58410"/>
                  </a:lnTo>
                  <a:lnTo>
                    <a:pt x="1045085" y="58420"/>
                  </a:lnTo>
                  <a:lnTo>
                    <a:pt x="1045097" y="53340"/>
                  </a:lnTo>
                  <a:close/>
                </a:path>
                <a:path w="1045210" h="1120139">
                  <a:moveTo>
                    <a:pt x="8838" y="53340"/>
                  </a:moveTo>
                  <a:lnTo>
                    <a:pt x="2419" y="53340"/>
                  </a:lnTo>
                  <a:lnTo>
                    <a:pt x="2412" y="57150"/>
                  </a:lnTo>
                  <a:lnTo>
                    <a:pt x="8833" y="57157"/>
                  </a:lnTo>
                  <a:lnTo>
                    <a:pt x="8838" y="53340"/>
                  </a:lnTo>
                  <a:close/>
                </a:path>
                <a:path w="1045210" h="1120139">
                  <a:moveTo>
                    <a:pt x="8837" y="54610"/>
                  </a:moveTo>
                  <a:lnTo>
                    <a:pt x="8835" y="55880"/>
                  </a:lnTo>
                  <a:lnTo>
                    <a:pt x="1037484" y="55880"/>
                  </a:lnTo>
                  <a:lnTo>
                    <a:pt x="8837" y="54610"/>
                  </a:lnTo>
                  <a:close/>
                </a:path>
                <a:path w="1045210" h="1120139">
                  <a:moveTo>
                    <a:pt x="2421" y="52070"/>
                  </a:moveTo>
                  <a:lnTo>
                    <a:pt x="2419" y="53340"/>
                  </a:lnTo>
                  <a:lnTo>
                    <a:pt x="2421" y="52070"/>
                  </a:lnTo>
                  <a:close/>
                </a:path>
                <a:path w="1045210" h="1120139">
                  <a:moveTo>
                    <a:pt x="8840" y="52077"/>
                  </a:moveTo>
                  <a:lnTo>
                    <a:pt x="8838" y="53340"/>
                  </a:lnTo>
                  <a:lnTo>
                    <a:pt x="1037490" y="53330"/>
                  </a:lnTo>
                  <a:lnTo>
                    <a:pt x="8840" y="52077"/>
                  </a:lnTo>
                  <a:close/>
                </a:path>
                <a:path w="1045210" h="1120139">
                  <a:moveTo>
                    <a:pt x="1045106" y="49530"/>
                  </a:moveTo>
                  <a:lnTo>
                    <a:pt x="1037499" y="49530"/>
                  </a:lnTo>
                  <a:lnTo>
                    <a:pt x="1037490" y="53330"/>
                  </a:lnTo>
                  <a:lnTo>
                    <a:pt x="1045097" y="53340"/>
                  </a:lnTo>
                  <a:lnTo>
                    <a:pt x="1045106" y="49530"/>
                  </a:lnTo>
                  <a:close/>
                </a:path>
                <a:path w="1045210" h="1120139">
                  <a:moveTo>
                    <a:pt x="8843" y="49530"/>
                  </a:moveTo>
                  <a:lnTo>
                    <a:pt x="2430" y="49530"/>
                  </a:lnTo>
                  <a:lnTo>
                    <a:pt x="2424" y="52070"/>
                  </a:lnTo>
                  <a:lnTo>
                    <a:pt x="8840" y="52077"/>
                  </a:lnTo>
                  <a:lnTo>
                    <a:pt x="8843" y="49530"/>
                  </a:lnTo>
                  <a:close/>
                </a:path>
                <a:path w="1045210" h="1120139">
                  <a:moveTo>
                    <a:pt x="8844" y="48267"/>
                  </a:moveTo>
                  <a:lnTo>
                    <a:pt x="8843" y="49530"/>
                  </a:lnTo>
                  <a:lnTo>
                    <a:pt x="1037499" y="49520"/>
                  </a:lnTo>
                  <a:lnTo>
                    <a:pt x="8844" y="48267"/>
                  </a:lnTo>
                  <a:close/>
                </a:path>
                <a:path w="1045210" h="1120139">
                  <a:moveTo>
                    <a:pt x="1045129" y="39370"/>
                  </a:moveTo>
                  <a:lnTo>
                    <a:pt x="1037522" y="39370"/>
                  </a:lnTo>
                  <a:lnTo>
                    <a:pt x="1037499" y="49520"/>
                  </a:lnTo>
                  <a:lnTo>
                    <a:pt x="1045106" y="49530"/>
                  </a:lnTo>
                  <a:lnTo>
                    <a:pt x="1045129" y="39370"/>
                  </a:lnTo>
                  <a:close/>
                </a:path>
                <a:path w="1045210" h="1120139">
                  <a:moveTo>
                    <a:pt x="8854" y="39370"/>
                  </a:moveTo>
                  <a:lnTo>
                    <a:pt x="2453" y="39370"/>
                  </a:lnTo>
                  <a:lnTo>
                    <a:pt x="2430" y="48260"/>
                  </a:lnTo>
                  <a:lnTo>
                    <a:pt x="8844" y="48267"/>
                  </a:lnTo>
                  <a:lnTo>
                    <a:pt x="8849" y="44450"/>
                  </a:lnTo>
                  <a:lnTo>
                    <a:pt x="1037511" y="44450"/>
                  </a:lnTo>
                  <a:lnTo>
                    <a:pt x="1037514" y="43180"/>
                  </a:lnTo>
                  <a:lnTo>
                    <a:pt x="8850" y="41910"/>
                  </a:lnTo>
                  <a:lnTo>
                    <a:pt x="8854" y="39370"/>
                  </a:lnTo>
                  <a:close/>
                </a:path>
                <a:path w="1045210" h="1120139">
                  <a:moveTo>
                    <a:pt x="8856" y="38107"/>
                  </a:moveTo>
                  <a:lnTo>
                    <a:pt x="8854" y="39370"/>
                  </a:lnTo>
                  <a:lnTo>
                    <a:pt x="1037522" y="39360"/>
                  </a:lnTo>
                  <a:lnTo>
                    <a:pt x="8856" y="38107"/>
                  </a:lnTo>
                  <a:close/>
                </a:path>
                <a:path w="1045210" h="1120139">
                  <a:moveTo>
                    <a:pt x="1045137" y="34290"/>
                  </a:moveTo>
                  <a:lnTo>
                    <a:pt x="1037531" y="34290"/>
                  </a:lnTo>
                  <a:lnTo>
                    <a:pt x="1037522" y="39360"/>
                  </a:lnTo>
                  <a:lnTo>
                    <a:pt x="1045129" y="39370"/>
                  </a:lnTo>
                  <a:lnTo>
                    <a:pt x="1045137" y="34290"/>
                  </a:lnTo>
                  <a:close/>
                </a:path>
                <a:path w="1045210" h="1120139">
                  <a:moveTo>
                    <a:pt x="8859" y="34290"/>
                  </a:moveTo>
                  <a:lnTo>
                    <a:pt x="2462" y="34290"/>
                  </a:lnTo>
                  <a:lnTo>
                    <a:pt x="2456" y="38100"/>
                  </a:lnTo>
                  <a:lnTo>
                    <a:pt x="8856" y="38107"/>
                  </a:lnTo>
                  <a:lnTo>
                    <a:pt x="8859" y="34290"/>
                  </a:lnTo>
                  <a:close/>
                </a:path>
                <a:path w="1045210" h="1120139">
                  <a:moveTo>
                    <a:pt x="8865" y="29210"/>
                  </a:moveTo>
                  <a:lnTo>
                    <a:pt x="2476" y="29210"/>
                  </a:lnTo>
                  <a:lnTo>
                    <a:pt x="2464" y="34290"/>
                  </a:lnTo>
                  <a:lnTo>
                    <a:pt x="8860" y="34290"/>
                  </a:lnTo>
                  <a:lnTo>
                    <a:pt x="8863" y="30480"/>
                  </a:lnTo>
                  <a:lnTo>
                    <a:pt x="1037543" y="30480"/>
                  </a:lnTo>
                  <a:lnTo>
                    <a:pt x="8865" y="29210"/>
                  </a:lnTo>
                  <a:close/>
                </a:path>
                <a:path w="1045210" h="1120139">
                  <a:moveTo>
                    <a:pt x="1045152" y="29210"/>
                  </a:moveTo>
                  <a:lnTo>
                    <a:pt x="1037546" y="29210"/>
                  </a:lnTo>
                  <a:lnTo>
                    <a:pt x="1037534" y="34290"/>
                  </a:lnTo>
                  <a:lnTo>
                    <a:pt x="1045140" y="34290"/>
                  </a:lnTo>
                  <a:lnTo>
                    <a:pt x="1045152" y="29210"/>
                  </a:lnTo>
                  <a:close/>
                </a:path>
                <a:path w="1045210" h="1120139">
                  <a:moveTo>
                    <a:pt x="8865" y="30480"/>
                  </a:moveTo>
                  <a:lnTo>
                    <a:pt x="8863" y="31750"/>
                  </a:lnTo>
                  <a:lnTo>
                    <a:pt x="1037540" y="31750"/>
                  </a:lnTo>
                  <a:lnTo>
                    <a:pt x="8865" y="30480"/>
                  </a:lnTo>
                  <a:close/>
                </a:path>
                <a:path w="1045210" h="1120139">
                  <a:moveTo>
                    <a:pt x="8654" y="212090"/>
                  </a:moveTo>
                  <a:lnTo>
                    <a:pt x="2057" y="212090"/>
                  </a:lnTo>
                  <a:lnTo>
                    <a:pt x="1985" y="243840"/>
                  </a:lnTo>
                  <a:lnTo>
                    <a:pt x="8618" y="243840"/>
                  </a:lnTo>
                  <a:lnTo>
                    <a:pt x="8654" y="212090"/>
                  </a:lnTo>
                  <a:close/>
                </a:path>
                <a:path w="1045210" h="1120139">
                  <a:moveTo>
                    <a:pt x="1044733" y="212090"/>
                  </a:moveTo>
                  <a:lnTo>
                    <a:pt x="1037122" y="212090"/>
                  </a:lnTo>
                  <a:lnTo>
                    <a:pt x="1037049" y="243840"/>
                  </a:lnTo>
                  <a:lnTo>
                    <a:pt x="1044661" y="243840"/>
                  </a:lnTo>
                  <a:lnTo>
                    <a:pt x="1044733" y="212090"/>
                  </a:lnTo>
                  <a:close/>
                </a:path>
                <a:path w="1045210" h="1120139">
                  <a:moveTo>
                    <a:pt x="8618" y="243840"/>
                  </a:moveTo>
                  <a:lnTo>
                    <a:pt x="1985" y="243840"/>
                  </a:lnTo>
                  <a:lnTo>
                    <a:pt x="1942" y="262890"/>
                  </a:lnTo>
                  <a:lnTo>
                    <a:pt x="8596" y="262890"/>
                  </a:lnTo>
                  <a:lnTo>
                    <a:pt x="8618" y="243840"/>
                  </a:lnTo>
                  <a:close/>
                </a:path>
                <a:path w="1045210" h="1120139">
                  <a:moveTo>
                    <a:pt x="1044661" y="243840"/>
                  </a:moveTo>
                  <a:lnTo>
                    <a:pt x="1037049" y="243840"/>
                  </a:lnTo>
                  <a:lnTo>
                    <a:pt x="1037005" y="262890"/>
                  </a:lnTo>
                  <a:lnTo>
                    <a:pt x="1044618" y="262890"/>
                  </a:lnTo>
                  <a:lnTo>
                    <a:pt x="1044661" y="243840"/>
                  </a:lnTo>
                  <a:close/>
                </a:path>
                <a:path w="1045210" h="1120139">
                  <a:moveTo>
                    <a:pt x="8197" y="609591"/>
                  </a:moveTo>
                  <a:lnTo>
                    <a:pt x="1157" y="609600"/>
                  </a:lnTo>
                  <a:lnTo>
                    <a:pt x="1085" y="640080"/>
                  </a:lnTo>
                  <a:lnTo>
                    <a:pt x="8162" y="640080"/>
                  </a:lnTo>
                  <a:lnTo>
                    <a:pt x="8197" y="609591"/>
                  </a:lnTo>
                  <a:close/>
                </a:path>
                <a:path w="1045210" h="1120139">
                  <a:moveTo>
                    <a:pt x="1043833" y="608330"/>
                  </a:moveTo>
                  <a:lnTo>
                    <a:pt x="1036210" y="608339"/>
                  </a:lnTo>
                  <a:lnTo>
                    <a:pt x="1036137" y="640080"/>
                  </a:lnTo>
                  <a:lnTo>
                    <a:pt x="1043761" y="640080"/>
                  </a:lnTo>
                  <a:lnTo>
                    <a:pt x="1043833" y="608330"/>
                  </a:lnTo>
                  <a:close/>
                </a:path>
                <a:path w="1045210" h="1120139">
                  <a:moveTo>
                    <a:pt x="1036210" y="608330"/>
                  </a:moveTo>
                  <a:lnTo>
                    <a:pt x="8198" y="608330"/>
                  </a:lnTo>
                  <a:lnTo>
                    <a:pt x="8197" y="609591"/>
                  </a:lnTo>
                  <a:lnTo>
                    <a:pt x="1036210" y="608330"/>
                  </a:lnTo>
                  <a:close/>
                </a:path>
                <a:path w="1045210" h="1120139">
                  <a:moveTo>
                    <a:pt x="499381" y="545493"/>
                  </a:moveTo>
                  <a:lnTo>
                    <a:pt x="1301" y="546100"/>
                  </a:lnTo>
                  <a:lnTo>
                    <a:pt x="1157" y="608330"/>
                  </a:lnTo>
                  <a:lnTo>
                    <a:pt x="8198" y="608330"/>
                  </a:lnTo>
                  <a:lnTo>
                    <a:pt x="8271" y="546100"/>
                  </a:lnTo>
                  <a:lnTo>
                    <a:pt x="499381" y="545493"/>
                  </a:lnTo>
                  <a:close/>
                </a:path>
                <a:path w="1045210" h="1120139">
                  <a:moveTo>
                    <a:pt x="1043977" y="544830"/>
                  </a:moveTo>
                  <a:lnTo>
                    <a:pt x="1036356" y="544839"/>
                  </a:lnTo>
                  <a:lnTo>
                    <a:pt x="1036210" y="608330"/>
                  </a:lnTo>
                  <a:lnTo>
                    <a:pt x="1043833" y="608330"/>
                  </a:lnTo>
                  <a:lnTo>
                    <a:pt x="1043977" y="544830"/>
                  </a:lnTo>
                  <a:close/>
                </a:path>
                <a:path w="1045210" h="1120139">
                  <a:moveTo>
                    <a:pt x="8368" y="461010"/>
                  </a:moveTo>
                  <a:lnTo>
                    <a:pt x="1495" y="461010"/>
                  </a:lnTo>
                  <a:lnTo>
                    <a:pt x="1304" y="544830"/>
                  </a:lnTo>
                  <a:lnTo>
                    <a:pt x="8271" y="544830"/>
                  </a:lnTo>
                  <a:lnTo>
                    <a:pt x="8368" y="461010"/>
                  </a:lnTo>
                  <a:close/>
                </a:path>
                <a:path w="1045210" h="1120139">
                  <a:moveTo>
                    <a:pt x="1044170" y="461010"/>
                  </a:moveTo>
                  <a:lnTo>
                    <a:pt x="1036552" y="461010"/>
                  </a:lnTo>
                  <a:lnTo>
                    <a:pt x="1036356" y="544830"/>
                  </a:lnTo>
                  <a:lnTo>
                    <a:pt x="1043977" y="544830"/>
                  </a:lnTo>
                  <a:lnTo>
                    <a:pt x="1044170" y="461010"/>
                  </a:lnTo>
                  <a:close/>
                </a:path>
                <a:path w="1045210" h="1120139">
                  <a:moveTo>
                    <a:pt x="8369" y="459740"/>
                  </a:moveTo>
                  <a:lnTo>
                    <a:pt x="8368" y="461010"/>
                  </a:lnTo>
                  <a:lnTo>
                    <a:pt x="1036552" y="461010"/>
                  </a:lnTo>
                  <a:lnTo>
                    <a:pt x="8369" y="459740"/>
                  </a:lnTo>
                  <a:close/>
                </a:path>
                <a:path w="1045210" h="1120139">
                  <a:moveTo>
                    <a:pt x="8391" y="441960"/>
                  </a:moveTo>
                  <a:lnTo>
                    <a:pt x="1538" y="441960"/>
                  </a:lnTo>
                  <a:lnTo>
                    <a:pt x="1495" y="459740"/>
                  </a:lnTo>
                  <a:lnTo>
                    <a:pt x="8369" y="459740"/>
                  </a:lnTo>
                  <a:lnTo>
                    <a:pt x="8391" y="441960"/>
                  </a:lnTo>
                  <a:close/>
                </a:path>
                <a:path w="1045210" h="1120139">
                  <a:moveTo>
                    <a:pt x="1044214" y="441960"/>
                  </a:moveTo>
                  <a:lnTo>
                    <a:pt x="1036593" y="441960"/>
                  </a:lnTo>
                  <a:lnTo>
                    <a:pt x="1036552" y="459740"/>
                  </a:lnTo>
                  <a:lnTo>
                    <a:pt x="1044170" y="459740"/>
                  </a:lnTo>
                  <a:lnTo>
                    <a:pt x="1044214" y="441960"/>
                  </a:lnTo>
                  <a:close/>
                </a:path>
                <a:path w="1045210" h="1120139">
                  <a:moveTo>
                    <a:pt x="1036596" y="440690"/>
                  </a:moveTo>
                  <a:lnTo>
                    <a:pt x="8391" y="441960"/>
                  </a:lnTo>
                  <a:lnTo>
                    <a:pt x="1036593" y="441960"/>
                  </a:lnTo>
                  <a:lnTo>
                    <a:pt x="1036596" y="440690"/>
                  </a:lnTo>
                  <a:close/>
                </a:path>
                <a:path w="1045210" h="1120139">
                  <a:moveTo>
                    <a:pt x="1578" y="422910"/>
                  </a:moveTo>
                  <a:lnTo>
                    <a:pt x="1538" y="440690"/>
                  </a:lnTo>
                  <a:lnTo>
                    <a:pt x="8391" y="440690"/>
                  </a:lnTo>
                  <a:lnTo>
                    <a:pt x="8413" y="422918"/>
                  </a:lnTo>
                  <a:lnTo>
                    <a:pt x="1578" y="422910"/>
                  </a:lnTo>
                  <a:close/>
                </a:path>
                <a:path w="1045210" h="1120139">
                  <a:moveTo>
                    <a:pt x="1036637" y="424170"/>
                  </a:moveTo>
                  <a:lnTo>
                    <a:pt x="1036596" y="440690"/>
                  </a:lnTo>
                  <a:lnTo>
                    <a:pt x="1044214" y="440690"/>
                  </a:lnTo>
                  <a:lnTo>
                    <a:pt x="1044254" y="424180"/>
                  </a:lnTo>
                  <a:lnTo>
                    <a:pt x="1036637" y="424170"/>
                  </a:lnTo>
                  <a:close/>
                </a:path>
                <a:path w="1045210" h="1120139">
                  <a:moveTo>
                    <a:pt x="1044297" y="405130"/>
                  </a:moveTo>
                  <a:lnTo>
                    <a:pt x="1036680" y="405130"/>
                  </a:lnTo>
                  <a:lnTo>
                    <a:pt x="1036637" y="424170"/>
                  </a:lnTo>
                  <a:lnTo>
                    <a:pt x="1044254" y="424180"/>
                  </a:lnTo>
                  <a:lnTo>
                    <a:pt x="1044297" y="405130"/>
                  </a:lnTo>
                  <a:close/>
                </a:path>
                <a:path w="1045210" h="1120139">
                  <a:moveTo>
                    <a:pt x="8434" y="405130"/>
                  </a:moveTo>
                  <a:lnTo>
                    <a:pt x="1622" y="405130"/>
                  </a:lnTo>
                  <a:lnTo>
                    <a:pt x="1578" y="422910"/>
                  </a:lnTo>
                  <a:lnTo>
                    <a:pt x="8413" y="422918"/>
                  </a:lnTo>
                  <a:lnTo>
                    <a:pt x="8434" y="405130"/>
                  </a:lnTo>
                  <a:close/>
                </a:path>
                <a:path w="1045210" h="1120139">
                  <a:moveTo>
                    <a:pt x="8435" y="403868"/>
                  </a:moveTo>
                  <a:lnTo>
                    <a:pt x="8434" y="405130"/>
                  </a:lnTo>
                  <a:lnTo>
                    <a:pt x="1036680" y="405120"/>
                  </a:lnTo>
                  <a:lnTo>
                    <a:pt x="8435" y="403868"/>
                  </a:lnTo>
                  <a:close/>
                </a:path>
                <a:path w="1045210" h="1120139">
                  <a:moveTo>
                    <a:pt x="1044424" y="347980"/>
                  </a:moveTo>
                  <a:lnTo>
                    <a:pt x="1036809" y="347989"/>
                  </a:lnTo>
                  <a:lnTo>
                    <a:pt x="1036680" y="405120"/>
                  </a:lnTo>
                  <a:lnTo>
                    <a:pt x="1044297" y="405130"/>
                  </a:lnTo>
                  <a:lnTo>
                    <a:pt x="1044424" y="347980"/>
                  </a:lnTo>
                  <a:close/>
                </a:path>
                <a:path w="1045210" h="1120139">
                  <a:moveTo>
                    <a:pt x="8497" y="349241"/>
                  </a:moveTo>
                  <a:lnTo>
                    <a:pt x="1749" y="349250"/>
                  </a:lnTo>
                  <a:lnTo>
                    <a:pt x="1622" y="403860"/>
                  </a:lnTo>
                  <a:lnTo>
                    <a:pt x="8435" y="403868"/>
                  </a:lnTo>
                  <a:lnTo>
                    <a:pt x="8455" y="386080"/>
                  </a:lnTo>
                  <a:lnTo>
                    <a:pt x="1036724" y="386080"/>
                  </a:lnTo>
                  <a:lnTo>
                    <a:pt x="8455" y="384810"/>
                  </a:lnTo>
                  <a:lnTo>
                    <a:pt x="8497" y="349241"/>
                  </a:lnTo>
                  <a:close/>
                </a:path>
                <a:path w="1045210" h="1120139">
                  <a:moveTo>
                    <a:pt x="1036809" y="347980"/>
                  </a:moveTo>
                  <a:lnTo>
                    <a:pt x="8498" y="347980"/>
                  </a:lnTo>
                  <a:lnTo>
                    <a:pt x="8497" y="349241"/>
                  </a:lnTo>
                  <a:lnTo>
                    <a:pt x="1036809" y="347980"/>
                  </a:lnTo>
                  <a:close/>
                </a:path>
                <a:path w="1045210" h="1120139">
                  <a:moveTo>
                    <a:pt x="489615" y="297855"/>
                  </a:moveTo>
                  <a:lnTo>
                    <a:pt x="1864" y="298450"/>
                  </a:lnTo>
                  <a:lnTo>
                    <a:pt x="1749" y="347980"/>
                  </a:lnTo>
                  <a:lnTo>
                    <a:pt x="8498" y="347980"/>
                  </a:lnTo>
                  <a:lnTo>
                    <a:pt x="8556" y="298450"/>
                  </a:lnTo>
                  <a:lnTo>
                    <a:pt x="489615" y="297855"/>
                  </a:lnTo>
                  <a:close/>
                </a:path>
                <a:path w="1045210" h="1120139">
                  <a:moveTo>
                    <a:pt x="1044540" y="297180"/>
                  </a:moveTo>
                  <a:lnTo>
                    <a:pt x="1036926" y="297189"/>
                  </a:lnTo>
                  <a:lnTo>
                    <a:pt x="1036809" y="347980"/>
                  </a:lnTo>
                  <a:lnTo>
                    <a:pt x="1044424" y="347980"/>
                  </a:lnTo>
                  <a:lnTo>
                    <a:pt x="1044540" y="297180"/>
                  </a:lnTo>
                  <a:close/>
                </a:path>
                <a:path w="1045210" h="1120139">
                  <a:moveTo>
                    <a:pt x="8522" y="327660"/>
                  </a:moveTo>
                  <a:lnTo>
                    <a:pt x="8521" y="328930"/>
                  </a:lnTo>
                  <a:lnTo>
                    <a:pt x="1036856" y="328930"/>
                  </a:lnTo>
                  <a:lnTo>
                    <a:pt x="8522" y="327660"/>
                  </a:lnTo>
                  <a:close/>
                </a:path>
                <a:path w="1045210" h="1120139">
                  <a:moveTo>
                    <a:pt x="8552" y="302260"/>
                  </a:moveTo>
                  <a:lnTo>
                    <a:pt x="8550" y="303530"/>
                  </a:lnTo>
                  <a:lnTo>
                    <a:pt x="1036914" y="303530"/>
                  </a:lnTo>
                  <a:lnTo>
                    <a:pt x="8552" y="302260"/>
                  </a:lnTo>
                  <a:close/>
                </a:path>
                <a:path w="1045210" h="1120139">
                  <a:moveTo>
                    <a:pt x="8561" y="293370"/>
                  </a:moveTo>
                  <a:lnTo>
                    <a:pt x="1876" y="293370"/>
                  </a:lnTo>
                  <a:lnTo>
                    <a:pt x="1864" y="298450"/>
                  </a:lnTo>
                  <a:lnTo>
                    <a:pt x="8556" y="297180"/>
                  </a:lnTo>
                  <a:lnTo>
                    <a:pt x="8561" y="293370"/>
                  </a:lnTo>
                  <a:close/>
                </a:path>
                <a:path w="1045210" h="1120139">
                  <a:moveTo>
                    <a:pt x="1044551" y="293370"/>
                  </a:moveTo>
                  <a:lnTo>
                    <a:pt x="1036938" y="293370"/>
                  </a:lnTo>
                  <a:lnTo>
                    <a:pt x="1036926" y="297189"/>
                  </a:lnTo>
                  <a:lnTo>
                    <a:pt x="1044540" y="297180"/>
                  </a:lnTo>
                  <a:lnTo>
                    <a:pt x="1044551" y="293370"/>
                  </a:lnTo>
                  <a:close/>
                </a:path>
                <a:path w="1045210" h="1120139">
                  <a:moveTo>
                    <a:pt x="1044583" y="278130"/>
                  </a:moveTo>
                  <a:lnTo>
                    <a:pt x="1036970" y="278139"/>
                  </a:lnTo>
                  <a:lnTo>
                    <a:pt x="1036938" y="293360"/>
                  </a:lnTo>
                  <a:lnTo>
                    <a:pt x="1044551" y="293370"/>
                  </a:lnTo>
                  <a:lnTo>
                    <a:pt x="1044583" y="278130"/>
                  </a:lnTo>
                  <a:close/>
                </a:path>
                <a:path w="1045210" h="1120139">
                  <a:moveTo>
                    <a:pt x="8578" y="279391"/>
                  </a:moveTo>
                  <a:lnTo>
                    <a:pt x="1907" y="279400"/>
                  </a:lnTo>
                  <a:lnTo>
                    <a:pt x="1877" y="292100"/>
                  </a:lnTo>
                  <a:lnTo>
                    <a:pt x="8563" y="292100"/>
                  </a:lnTo>
                  <a:lnTo>
                    <a:pt x="8578" y="279391"/>
                  </a:lnTo>
                  <a:close/>
                </a:path>
                <a:path w="1045210" h="1120139">
                  <a:moveTo>
                    <a:pt x="8591" y="267970"/>
                  </a:moveTo>
                  <a:lnTo>
                    <a:pt x="1931" y="267970"/>
                  </a:lnTo>
                  <a:lnTo>
                    <a:pt x="1907" y="279400"/>
                  </a:lnTo>
                  <a:lnTo>
                    <a:pt x="8578" y="279391"/>
                  </a:lnTo>
                  <a:lnTo>
                    <a:pt x="8591" y="267970"/>
                  </a:lnTo>
                  <a:close/>
                </a:path>
                <a:path w="1045210" h="1120139">
                  <a:moveTo>
                    <a:pt x="1044609" y="267970"/>
                  </a:moveTo>
                  <a:lnTo>
                    <a:pt x="1036996" y="267970"/>
                  </a:lnTo>
                  <a:lnTo>
                    <a:pt x="1036970" y="278139"/>
                  </a:lnTo>
                  <a:lnTo>
                    <a:pt x="1044583" y="278130"/>
                  </a:lnTo>
                  <a:lnTo>
                    <a:pt x="1044609" y="267970"/>
                  </a:lnTo>
                  <a:close/>
                </a:path>
                <a:path w="1045210" h="1120139">
                  <a:moveTo>
                    <a:pt x="1933" y="266700"/>
                  </a:moveTo>
                  <a:lnTo>
                    <a:pt x="1931" y="267970"/>
                  </a:lnTo>
                  <a:lnTo>
                    <a:pt x="1933" y="266700"/>
                  </a:lnTo>
                  <a:close/>
                </a:path>
                <a:path w="1045210" h="1120139">
                  <a:moveTo>
                    <a:pt x="8593" y="266708"/>
                  </a:moveTo>
                  <a:lnTo>
                    <a:pt x="8591" y="267970"/>
                  </a:lnTo>
                  <a:lnTo>
                    <a:pt x="1036996" y="267960"/>
                  </a:lnTo>
                  <a:lnTo>
                    <a:pt x="8593" y="266708"/>
                  </a:lnTo>
                  <a:close/>
                </a:path>
                <a:path w="1045210" h="1120139">
                  <a:moveTo>
                    <a:pt x="1044618" y="264160"/>
                  </a:moveTo>
                  <a:lnTo>
                    <a:pt x="1037005" y="264160"/>
                  </a:lnTo>
                  <a:lnTo>
                    <a:pt x="1036996" y="267960"/>
                  </a:lnTo>
                  <a:lnTo>
                    <a:pt x="1044609" y="267970"/>
                  </a:lnTo>
                  <a:lnTo>
                    <a:pt x="1044618" y="264160"/>
                  </a:lnTo>
                  <a:close/>
                </a:path>
                <a:path w="1045210" h="1120139">
                  <a:moveTo>
                    <a:pt x="8596" y="264160"/>
                  </a:moveTo>
                  <a:lnTo>
                    <a:pt x="1942" y="264160"/>
                  </a:lnTo>
                  <a:lnTo>
                    <a:pt x="1936" y="266700"/>
                  </a:lnTo>
                  <a:lnTo>
                    <a:pt x="8593" y="266708"/>
                  </a:lnTo>
                  <a:lnTo>
                    <a:pt x="8596" y="264160"/>
                  </a:lnTo>
                  <a:close/>
                </a:path>
                <a:path w="1045210" h="1120139">
                  <a:moveTo>
                    <a:pt x="8162" y="640080"/>
                  </a:moveTo>
                  <a:lnTo>
                    <a:pt x="1085" y="640080"/>
                  </a:lnTo>
                  <a:lnTo>
                    <a:pt x="1018" y="669290"/>
                  </a:lnTo>
                  <a:lnTo>
                    <a:pt x="8128" y="669290"/>
                  </a:lnTo>
                  <a:lnTo>
                    <a:pt x="8162" y="640080"/>
                  </a:lnTo>
                  <a:close/>
                </a:path>
                <a:path w="1045210" h="1120139">
                  <a:moveTo>
                    <a:pt x="1043761" y="640080"/>
                  </a:moveTo>
                  <a:lnTo>
                    <a:pt x="1036137" y="640080"/>
                  </a:lnTo>
                  <a:lnTo>
                    <a:pt x="1036070" y="669290"/>
                  </a:lnTo>
                  <a:lnTo>
                    <a:pt x="1043694" y="669290"/>
                  </a:lnTo>
                  <a:lnTo>
                    <a:pt x="1043761" y="640080"/>
                  </a:lnTo>
                  <a:close/>
                </a:path>
                <a:path w="1045210" h="1120139">
                  <a:moveTo>
                    <a:pt x="7932" y="840740"/>
                  </a:moveTo>
                  <a:lnTo>
                    <a:pt x="632" y="840740"/>
                  </a:lnTo>
                  <a:lnTo>
                    <a:pt x="623" y="843280"/>
                  </a:lnTo>
                  <a:lnTo>
                    <a:pt x="7928" y="843280"/>
                  </a:lnTo>
                  <a:lnTo>
                    <a:pt x="7932" y="840740"/>
                  </a:lnTo>
                  <a:close/>
                </a:path>
                <a:path w="1045210" h="1120139">
                  <a:moveTo>
                    <a:pt x="1043304" y="840740"/>
                  </a:moveTo>
                  <a:lnTo>
                    <a:pt x="1035675" y="840740"/>
                  </a:lnTo>
                  <a:lnTo>
                    <a:pt x="1035669" y="843280"/>
                  </a:lnTo>
                  <a:lnTo>
                    <a:pt x="1043299" y="843280"/>
                  </a:lnTo>
                  <a:lnTo>
                    <a:pt x="1043304" y="840740"/>
                  </a:lnTo>
                  <a:close/>
                </a:path>
                <a:path w="1045210" h="1120139">
                  <a:moveTo>
                    <a:pt x="7938" y="835651"/>
                  </a:moveTo>
                  <a:lnTo>
                    <a:pt x="643" y="835660"/>
                  </a:lnTo>
                  <a:lnTo>
                    <a:pt x="632" y="840740"/>
                  </a:lnTo>
                  <a:lnTo>
                    <a:pt x="7932" y="840731"/>
                  </a:lnTo>
                  <a:lnTo>
                    <a:pt x="7938" y="835651"/>
                  </a:lnTo>
                  <a:close/>
                </a:path>
                <a:path w="1045210" h="1120139">
                  <a:moveTo>
                    <a:pt x="1043319" y="834390"/>
                  </a:moveTo>
                  <a:lnTo>
                    <a:pt x="1035690" y="834399"/>
                  </a:lnTo>
                  <a:lnTo>
                    <a:pt x="1035680" y="839479"/>
                  </a:lnTo>
                  <a:lnTo>
                    <a:pt x="1043307" y="839470"/>
                  </a:lnTo>
                  <a:lnTo>
                    <a:pt x="1043319" y="834390"/>
                  </a:lnTo>
                  <a:close/>
                </a:path>
                <a:path w="1045210" h="1120139">
                  <a:moveTo>
                    <a:pt x="1035690" y="834390"/>
                  </a:moveTo>
                  <a:lnTo>
                    <a:pt x="7940" y="834390"/>
                  </a:lnTo>
                  <a:lnTo>
                    <a:pt x="7938" y="835651"/>
                  </a:lnTo>
                  <a:lnTo>
                    <a:pt x="1035690" y="834390"/>
                  </a:lnTo>
                  <a:close/>
                </a:path>
                <a:path w="1045210" h="1120139">
                  <a:moveTo>
                    <a:pt x="7949" y="825500"/>
                  </a:moveTo>
                  <a:lnTo>
                    <a:pt x="666" y="825500"/>
                  </a:lnTo>
                  <a:lnTo>
                    <a:pt x="643" y="834390"/>
                  </a:lnTo>
                  <a:lnTo>
                    <a:pt x="7940" y="834390"/>
                  </a:lnTo>
                  <a:lnTo>
                    <a:pt x="7949" y="825500"/>
                  </a:lnTo>
                  <a:close/>
                </a:path>
                <a:path w="1045210" h="1120139">
                  <a:moveTo>
                    <a:pt x="1043342" y="825500"/>
                  </a:moveTo>
                  <a:lnTo>
                    <a:pt x="1035713" y="825500"/>
                  </a:lnTo>
                  <a:lnTo>
                    <a:pt x="1035690" y="834390"/>
                  </a:lnTo>
                  <a:lnTo>
                    <a:pt x="1043319" y="834390"/>
                  </a:lnTo>
                  <a:lnTo>
                    <a:pt x="1043342" y="825500"/>
                  </a:lnTo>
                  <a:close/>
                </a:path>
                <a:path w="1045210" h="1120139">
                  <a:moveTo>
                    <a:pt x="7950" y="824230"/>
                  </a:moveTo>
                  <a:lnTo>
                    <a:pt x="7949" y="825500"/>
                  </a:lnTo>
                  <a:lnTo>
                    <a:pt x="1035713" y="825500"/>
                  </a:lnTo>
                  <a:lnTo>
                    <a:pt x="7950" y="824230"/>
                  </a:lnTo>
                  <a:close/>
                </a:path>
                <a:path w="1045210" h="1120139">
                  <a:moveTo>
                    <a:pt x="7956" y="820420"/>
                  </a:moveTo>
                  <a:lnTo>
                    <a:pt x="678" y="820420"/>
                  </a:lnTo>
                  <a:lnTo>
                    <a:pt x="666" y="824230"/>
                  </a:lnTo>
                  <a:lnTo>
                    <a:pt x="7950" y="824230"/>
                  </a:lnTo>
                  <a:lnTo>
                    <a:pt x="7956" y="820420"/>
                  </a:lnTo>
                  <a:close/>
                </a:path>
                <a:path w="1045210" h="1120139">
                  <a:moveTo>
                    <a:pt x="1043351" y="820420"/>
                  </a:moveTo>
                  <a:lnTo>
                    <a:pt x="1035725" y="820420"/>
                  </a:lnTo>
                  <a:lnTo>
                    <a:pt x="1035713" y="824230"/>
                  </a:lnTo>
                  <a:lnTo>
                    <a:pt x="1043342" y="824230"/>
                  </a:lnTo>
                  <a:lnTo>
                    <a:pt x="1043351" y="820420"/>
                  </a:lnTo>
                  <a:close/>
                </a:path>
                <a:path w="1045210" h="1120139">
                  <a:moveTo>
                    <a:pt x="7986" y="793750"/>
                  </a:moveTo>
                  <a:lnTo>
                    <a:pt x="738" y="793750"/>
                  </a:lnTo>
                  <a:lnTo>
                    <a:pt x="678" y="820420"/>
                  </a:lnTo>
                  <a:lnTo>
                    <a:pt x="7956" y="820411"/>
                  </a:lnTo>
                  <a:lnTo>
                    <a:pt x="7986" y="793750"/>
                  </a:lnTo>
                  <a:close/>
                </a:path>
                <a:path w="1045210" h="1120139">
                  <a:moveTo>
                    <a:pt x="1035728" y="819159"/>
                  </a:moveTo>
                  <a:lnTo>
                    <a:pt x="7956" y="820420"/>
                  </a:lnTo>
                  <a:lnTo>
                    <a:pt x="1035725" y="820420"/>
                  </a:lnTo>
                  <a:lnTo>
                    <a:pt x="1035728" y="819159"/>
                  </a:lnTo>
                  <a:close/>
                </a:path>
                <a:path w="1045210" h="1120139">
                  <a:moveTo>
                    <a:pt x="1043414" y="793750"/>
                  </a:moveTo>
                  <a:lnTo>
                    <a:pt x="1035786" y="793750"/>
                  </a:lnTo>
                  <a:lnTo>
                    <a:pt x="1035728" y="819159"/>
                  </a:lnTo>
                  <a:lnTo>
                    <a:pt x="1043354" y="819150"/>
                  </a:lnTo>
                  <a:lnTo>
                    <a:pt x="1043414" y="793750"/>
                  </a:lnTo>
                  <a:close/>
                </a:path>
                <a:path w="1045210" h="1120139">
                  <a:moveTo>
                    <a:pt x="1035789" y="792480"/>
                  </a:moveTo>
                  <a:lnTo>
                    <a:pt x="7986" y="792480"/>
                  </a:lnTo>
                  <a:lnTo>
                    <a:pt x="1035786" y="793750"/>
                  </a:lnTo>
                  <a:lnTo>
                    <a:pt x="1035789" y="792480"/>
                  </a:lnTo>
                  <a:close/>
                </a:path>
                <a:path w="1045210" h="1120139">
                  <a:moveTo>
                    <a:pt x="955" y="697230"/>
                  </a:moveTo>
                  <a:lnTo>
                    <a:pt x="738" y="792480"/>
                  </a:lnTo>
                  <a:lnTo>
                    <a:pt x="7986" y="792480"/>
                  </a:lnTo>
                  <a:lnTo>
                    <a:pt x="8096" y="697238"/>
                  </a:lnTo>
                  <a:lnTo>
                    <a:pt x="955" y="697230"/>
                  </a:lnTo>
                  <a:close/>
                </a:path>
                <a:path w="1045210" h="1120139">
                  <a:moveTo>
                    <a:pt x="1036005" y="698490"/>
                  </a:moveTo>
                  <a:lnTo>
                    <a:pt x="1035789" y="792480"/>
                  </a:lnTo>
                  <a:lnTo>
                    <a:pt x="1043414" y="792480"/>
                  </a:lnTo>
                  <a:lnTo>
                    <a:pt x="1043631" y="698500"/>
                  </a:lnTo>
                  <a:lnTo>
                    <a:pt x="1036005" y="698490"/>
                  </a:lnTo>
                  <a:close/>
                </a:path>
                <a:path w="1045210" h="1120139">
                  <a:moveTo>
                    <a:pt x="1036008" y="697230"/>
                  </a:moveTo>
                  <a:lnTo>
                    <a:pt x="8096" y="697230"/>
                  </a:lnTo>
                  <a:lnTo>
                    <a:pt x="1036005" y="698490"/>
                  </a:lnTo>
                  <a:lnTo>
                    <a:pt x="1036008" y="697230"/>
                  </a:lnTo>
                  <a:close/>
                </a:path>
                <a:path w="1045210" h="1120139">
                  <a:moveTo>
                    <a:pt x="8128" y="670560"/>
                  </a:moveTo>
                  <a:lnTo>
                    <a:pt x="1018" y="670560"/>
                  </a:lnTo>
                  <a:lnTo>
                    <a:pt x="955" y="697230"/>
                  </a:lnTo>
                  <a:lnTo>
                    <a:pt x="8096" y="697230"/>
                  </a:lnTo>
                  <a:lnTo>
                    <a:pt x="8128" y="670560"/>
                  </a:lnTo>
                  <a:close/>
                </a:path>
                <a:path w="1045210" h="1120139">
                  <a:moveTo>
                    <a:pt x="1043694" y="670560"/>
                  </a:moveTo>
                  <a:lnTo>
                    <a:pt x="1036070" y="670560"/>
                  </a:lnTo>
                  <a:lnTo>
                    <a:pt x="1036008" y="697230"/>
                  </a:lnTo>
                  <a:lnTo>
                    <a:pt x="1043631" y="697230"/>
                  </a:lnTo>
                  <a:lnTo>
                    <a:pt x="1043694" y="670560"/>
                  </a:lnTo>
                  <a:close/>
                </a:path>
                <a:path w="1045210" h="1120139">
                  <a:moveTo>
                    <a:pt x="7928" y="843280"/>
                  </a:moveTo>
                  <a:lnTo>
                    <a:pt x="623" y="843280"/>
                  </a:lnTo>
                  <a:lnTo>
                    <a:pt x="580" y="862330"/>
                  </a:lnTo>
                  <a:lnTo>
                    <a:pt x="7906" y="862330"/>
                  </a:lnTo>
                  <a:lnTo>
                    <a:pt x="7928" y="843280"/>
                  </a:lnTo>
                  <a:close/>
                </a:path>
                <a:path w="1045210" h="1120139">
                  <a:moveTo>
                    <a:pt x="1043299" y="843280"/>
                  </a:moveTo>
                  <a:lnTo>
                    <a:pt x="1035669" y="843280"/>
                  </a:lnTo>
                  <a:lnTo>
                    <a:pt x="1035625" y="862330"/>
                  </a:lnTo>
                  <a:lnTo>
                    <a:pt x="1043255" y="862330"/>
                  </a:lnTo>
                  <a:lnTo>
                    <a:pt x="1043299" y="843280"/>
                  </a:lnTo>
                  <a:close/>
                </a:path>
                <a:path w="1045210" h="1120139">
                  <a:moveTo>
                    <a:pt x="349" y="963930"/>
                  </a:moveTo>
                  <a:lnTo>
                    <a:pt x="305" y="982980"/>
                  </a:lnTo>
                  <a:lnTo>
                    <a:pt x="7767" y="982980"/>
                  </a:lnTo>
                  <a:lnTo>
                    <a:pt x="7789" y="963930"/>
                  </a:lnTo>
                  <a:lnTo>
                    <a:pt x="349" y="963930"/>
                  </a:lnTo>
                  <a:close/>
                </a:path>
                <a:path w="1045210" h="1120139">
                  <a:moveTo>
                    <a:pt x="1035391" y="964056"/>
                  </a:moveTo>
                  <a:lnTo>
                    <a:pt x="1035348" y="982980"/>
                  </a:lnTo>
                  <a:lnTo>
                    <a:pt x="1042981" y="982980"/>
                  </a:lnTo>
                  <a:lnTo>
                    <a:pt x="1043025" y="964057"/>
                  </a:lnTo>
                  <a:lnTo>
                    <a:pt x="1035391" y="964056"/>
                  </a:lnTo>
                  <a:close/>
                </a:path>
                <a:path w="1045210" h="1120139">
                  <a:moveTo>
                    <a:pt x="1035391" y="963930"/>
                  </a:moveTo>
                  <a:lnTo>
                    <a:pt x="7789" y="963930"/>
                  </a:lnTo>
                  <a:lnTo>
                    <a:pt x="1035391" y="964056"/>
                  </a:lnTo>
                  <a:close/>
                </a:path>
                <a:path w="1045210" h="1120139">
                  <a:moveTo>
                    <a:pt x="1043030" y="961390"/>
                  </a:moveTo>
                  <a:lnTo>
                    <a:pt x="355" y="961517"/>
                  </a:lnTo>
                  <a:lnTo>
                    <a:pt x="349" y="963930"/>
                  </a:lnTo>
                  <a:lnTo>
                    <a:pt x="7789" y="963930"/>
                  </a:lnTo>
                  <a:lnTo>
                    <a:pt x="7792" y="961517"/>
                  </a:lnTo>
                  <a:lnTo>
                    <a:pt x="1043030" y="961517"/>
                  </a:lnTo>
                  <a:lnTo>
                    <a:pt x="1043030" y="961390"/>
                  </a:lnTo>
                  <a:close/>
                </a:path>
                <a:path w="1045210" h="1120139">
                  <a:moveTo>
                    <a:pt x="1043030" y="961517"/>
                  </a:moveTo>
                  <a:lnTo>
                    <a:pt x="1035397" y="961517"/>
                  </a:lnTo>
                  <a:lnTo>
                    <a:pt x="1035391" y="963930"/>
                  </a:lnTo>
                  <a:lnTo>
                    <a:pt x="1043025" y="963930"/>
                  </a:lnTo>
                  <a:lnTo>
                    <a:pt x="1043030" y="961517"/>
                  </a:lnTo>
                  <a:close/>
                </a:path>
                <a:path w="1045210" h="1120139">
                  <a:moveTo>
                    <a:pt x="7814" y="942466"/>
                  </a:moveTo>
                  <a:lnTo>
                    <a:pt x="398" y="942467"/>
                  </a:lnTo>
                  <a:lnTo>
                    <a:pt x="355" y="961517"/>
                  </a:lnTo>
                  <a:lnTo>
                    <a:pt x="7792" y="961390"/>
                  </a:lnTo>
                  <a:lnTo>
                    <a:pt x="7814" y="942466"/>
                  </a:lnTo>
                  <a:close/>
                </a:path>
                <a:path w="1045210" h="1120139">
                  <a:moveTo>
                    <a:pt x="1043074" y="942340"/>
                  </a:moveTo>
                  <a:lnTo>
                    <a:pt x="1035441" y="942340"/>
                  </a:lnTo>
                  <a:lnTo>
                    <a:pt x="1035429" y="947420"/>
                  </a:lnTo>
                  <a:lnTo>
                    <a:pt x="7808" y="947547"/>
                  </a:lnTo>
                  <a:lnTo>
                    <a:pt x="1035429" y="947547"/>
                  </a:lnTo>
                  <a:lnTo>
                    <a:pt x="1035397" y="961390"/>
                  </a:lnTo>
                  <a:lnTo>
                    <a:pt x="1043030" y="961390"/>
                  </a:lnTo>
                  <a:lnTo>
                    <a:pt x="1043074" y="942340"/>
                  </a:lnTo>
                  <a:close/>
                </a:path>
                <a:path w="1045210" h="1120139">
                  <a:moveTo>
                    <a:pt x="7821" y="936117"/>
                  </a:moveTo>
                  <a:lnTo>
                    <a:pt x="412" y="936117"/>
                  </a:lnTo>
                  <a:lnTo>
                    <a:pt x="398" y="942467"/>
                  </a:lnTo>
                  <a:lnTo>
                    <a:pt x="7814" y="942466"/>
                  </a:lnTo>
                  <a:lnTo>
                    <a:pt x="7821" y="936117"/>
                  </a:lnTo>
                  <a:close/>
                </a:path>
                <a:path w="1045210" h="1120139">
                  <a:moveTo>
                    <a:pt x="1043088" y="936117"/>
                  </a:moveTo>
                  <a:lnTo>
                    <a:pt x="1035456" y="936117"/>
                  </a:lnTo>
                  <a:lnTo>
                    <a:pt x="1035441" y="942340"/>
                  </a:lnTo>
                  <a:lnTo>
                    <a:pt x="1043074" y="942340"/>
                  </a:lnTo>
                  <a:lnTo>
                    <a:pt x="1043088" y="936117"/>
                  </a:lnTo>
                  <a:close/>
                </a:path>
                <a:path w="1045210" h="1120139">
                  <a:moveTo>
                    <a:pt x="7827" y="931037"/>
                  </a:moveTo>
                  <a:lnTo>
                    <a:pt x="424" y="931037"/>
                  </a:lnTo>
                  <a:lnTo>
                    <a:pt x="412" y="936117"/>
                  </a:lnTo>
                  <a:lnTo>
                    <a:pt x="7821" y="936116"/>
                  </a:lnTo>
                  <a:lnTo>
                    <a:pt x="7827" y="931037"/>
                  </a:lnTo>
                  <a:close/>
                </a:path>
                <a:path w="1045210" h="1120139">
                  <a:moveTo>
                    <a:pt x="1035456" y="935990"/>
                  </a:moveTo>
                  <a:lnTo>
                    <a:pt x="7821" y="936117"/>
                  </a:lnTo>
                  <a:lnTo>
                    <a:pt x="1035456" y="936117"/>
                  </a:lnTo>
                  <a:close/>
                </a:path>
                <a:path w="1045210" h="1120139">
                  <a:moveTo>
                    <a:pt x="1043099" y="931037"/>
                  </a:moveTo>
                  <a:lnTo>
                    <a:pt x="1035467" y="931037"/>
                  </a:lnTo>
                  <a:lnTo>
                    <a:pt x="1035456" y="935990"/>
                  </a:lnTo>
                  <a:lnTo>
                    <a:pt x="1043088" y="935990"/>
                  </a:lnTo>
                  <a:lnTo>
                    <a:pt x="1043099" y="931037"/>
                  </a:lnTo>
                  <a:close/>
                </a:path>
                <a:path w="1045210" h="1120139">
                  <a:moveTo>
                    <a:pt x="435" y="925830"/>
                  </a:moveTo>
                  <a:lnTo>
                    <a:pt x="424" y="931037"/>
                  </a:lnTo>
                  <a:lnTo>
                    <a:pt x="7827" y="931036"/>
                  </a:lnTo>
                  <a:lnTo>
                    <a:pt x="7833" y="925830"/>
                  </a:lnTo>
                  <a:lnTo>
                    <a:pt x="435" y="925830"/>
                  </a:lnTo>
                  <a:close/>
                </a:path>
                <a:path w="1045210" h="1120139">
                  <a:moveTo>
                    <a:pt x="1035468" y="930910"/>
                  </a:moveTo>
                  <a:lnTo>
                    <a:pt x="7827" y="931037"/>
                  </a:lnTo>
                  <a:lnTo>
                    <a:pt x="1035467" y="931037"/>
                  </a:lnTo>
                  <a:close/>
                </a:path>
                <a:path w="1045210" h="1120139">
                  <a:moveTo>
                    <a:pt x="1035479" y="925956"/>
                  </a:moveTo>
                  <a:lnTo>
                    <a:pt x="1035468" y="930910"/>
                  </a:lnTo>
                  <a:lnTo>
                    <a:pt x="1043100" y="930910"/>
                  </a:lnTo>
                  <a:lnTo>
                    <a:pt x="1043111" y="925956"/>
                  </a:lnTo>
                  <a:lnTo>
                    <a:pt x="1035479" y="925956"/>
                  </a:lnTo>
                  <a:close/>
                </a:path>
                <a:path w="1045210" h="1120139">
                  <a:moveTo>
                    <a:pt x="1043117" y="923290"/>
                  </a:moveTo>
                  <a:lnTo>
                    <a:pt x="1035485" y="923290"/>
                  </a:lnTo>
                  <a:lnTo>
                    <a:pt x="1035479" y="925830"/>
                  </a:lnTo>
                  <a:lnTo>
                    <a:pt x="1043111" y="925830"/>
                  </a:lnTo>
                  <a:lnTo>
                    <a:pt x="1043111" y="925957"/>
                  </a:lnTo>
                  <a:lnTo>
                    <a:pt x="1043117" y="923290"/>
                  </a:lnTo>
                  <a:close/>
                </a:path>
                <a:path w="1045210" h="1120139">
                  <a:moveTo>
                    <a:pt x="1035479" y="925830"/>
                  </a:moveTo>
                  <a:lnTo>
                    <a:pt x="7833" y="925830"/>
                  </a:lnTo>
                  <a:lnTo>
                    <a:pt x="1035479" y="925956"/>
                  </a:lnTo>
                  <a:close/>
                </a:path>
                <a:path w="1045210" h="1120139">
                  <a:moveTo>
                    <a:pt x="7836" y="923416"/>
                  </a:moveTo>
                  <a:lnTo>
                    <a:pt x="441" y="923417"/>
                  </a:lnTo>
                  <a:lnTo>
                    <a:pt x="435" y="925830"/>
                  </a:lnTo>
                  <a:lnTo>
                    <a:pt x="7833" y="925830"/>
                  </a:lnTo>
                  <a:lnTo>
                    <a:pt x="7836" y="923416"/>
                  </a:lnTo>
                  <a:close/>
                </a:path>
                <a:path w="1045210" h="1120139">
                  <a:moveTo>
                    <a:pt x="1043126" y="919480"/>
                  </a:moveTo>
                  <a:lnTo>
                    <a:pt x="450" y="919607"/>
                  </a:lnTo>
                  <a:lnTo>
                    <a:pt x="441" y="923417"/>
                  </a:lnTo>
                  <a:lnTo>
                    <a:pt x="7836" y="923416"/>
                  </a:lnTo>
                  <a:lnTo>
                    <a:pt x="7840" y="919607"/>
                  </a:lnTo>
                  <a:lnTo>
                    <a:pt x="1043125" y="919607"/>
                  </a:lnTo>
                  <a:lnTo>
                    <a:pt x="1043126" y="919480"/>
                  </a:lnTo>
                  <a:close/>
                </a:path>
                <a:path w="1045210" h="1120139">
                  <a:moveTo>
                    <a:pt x="1043125" y="919607"/>
                  </a:moveTo>
                  <a:lnTo>
                    <a:pt x="1035494" y="919607"/>
                  </a:lnTo>
                  <a:lnTo>
                    <a:pt x="1035485" y="923290"/>
                  </a:lnTo>
                  <a:lnTo>
                    <a:pt x="1043117" y="923290"/>
                  </a:lnTo>
                  <a:lnTo>
                    <a:pt x="1043125" y="919607"/>
                  </a:lnTo>
                  <a:close/>
                </a:path>
                <a:path w="1045210" h="1120139">
                  <a:moveTo>
                    <a:pt x="7858" y="904366"/>
                  </a:moveTo>
                  <a:lnTo>
                    <a:pt x="484" y="904367"/>
                  </a:lnTo>
                  <a:lnTo>
                    <a:pt x="450" y="919480"/>
                  </a:lnTo>
                  <a:lnTo>
                    <a:pt x="7840" y="919480"/>
                  </a:lnTo>
                  <a:lnTo>
                    <a:pt x="7858" y="904366"/>
                  </a:lnTo>
                  <a:close/>
                </a:path>
                <a:path w="1045210" h="1120139">
                  <a:moveTo>
                    <a:pt x="1043160" y="904240"/>
                  </a:moveTo>
                  <a:lnTo>
                    <a:pt x="1035529" y="904240"/>
                  </a:lnTo>
                  <a:lnTo>
                    <a:pt x="1035520" y="908050"/>
                  </a:lnTo>
                  <a:lnTo>
                    <a:pt x="7853" y="908177"/>
                  </a:lnTo>
                  <a:lnTo>
                    <a:pt x="1035520" y="908177"/>
                  </a:lnTo>
                  <a:lnTo>
                    <a:pt x="1035494" y="919480"/>
                  </a:lnTo>
                  <a:lnTo>
                    <a:pt x="1043126" y="919480"/>
                  </a:lnTo>
                  <a:lnTo>
                    <a:pt x="1043160" y="904240"/>
                  </a:lnTo>
                  <a:close/>
                </a:path>
                <a:path w="1045210" h="1120139">
                  <a:moveTo>
                    <a:pt x="7862" y="900557"/>
                  </a:moveTo>
                  <a:lnTo>
                    <a:pt x="493" y="900557"/>
                  </a:lnTo>
                  <a:lnTo>
                    <a:pt x="484" y="904367"/>
                  </a:lnTo>
                  <a:lnTo>
                    <a:pt x="7858" y="904366"/>
                  </a:lnTo>
                  <a:lnTo>
                    <a:pt x="7862" y="900557"/>
                  </a:lnTo>
                  <a:close/>
                </a:path>
                <a:path w="1045210" h="1120139">
                  <a:moveTo>
                    <a:pt x="1043169" y="900557"/>
                  </a:moveTo>
                  <a:lnTo>
                    <a:pt x="1035538" y="900557"/>
                  </a:lnTo>
                  <a:lnTo>
                    <a:pt x="1035529" y="904240"/>
                  </a:lnTo>
                  <a:lnTo>
                    <a:pt x="1043160" y="904240"/>
                  </a:lnTo>
                  <a:lnTo>
                    <a:pt x="1043169" y="900557"/>
                  </a:lnTo>
                  <a:close/>
                </a:path>
                <a:path w="1045210" h="1120139">
                  <a:moveTo>
                    <a:pt x="1035538" y="900430"/>
                  </a:moveTo>
                  <a:lnTo>
                    <a:pt x="7862" y="900430"/>
                  </a:lnTo>
                  <a:lnTo>
                    <a:pt x="1035538" y="900557"/>
                  </a:lnTo>
                  <a:lnTo>
                    <a:pt x="1035538" y="900430"/>
                  </a:lnTo>
                  <a:close/>
                </a:path>
                <a:path w="1045210" h="1120139">
                  <a:moveTo>
                    <a:pt x="7880" y="885316"/>
                  </a:moveTo>
                  <a:lnTo>
                    <a:pt x="528" y="885317"/>
                  </a:lnTo>
                  <a:lnTo>
                    <a:pt x="493" y="900430"/>
                  </a:lnTo>
                  <a:lnTo>
                    <a:pt x="7862" y="900430"/>
                  </a:lnTo>
                  <a:lnTo>
                    <a:pt x="7880" y="885316"/>
                  </a:lnTo>
                  <a:close/>
                </a:path>
                <a:path w="1045210" h="1120139">
                  <a:moveTo>
                    <a:pt x="1035572" y="885316"/>
                  </a:moveTo>
                  <a:lnTo>
                    <a:pt x="1035538" y="900430"/>
                  </a:lnTo>
                  <a:lnTo>
                    <a:pt x="1043169" y="900430"/>
                  </a:lnTo>
                  <a:lnTo>
                    <a:pt x="1043203" y="885317"/>
                  </a:lnTo>
                  <a:lnTo>
                    <a:pt x="1035572" y="885316"/>
                  </a:lnTo>
                  <a:close/>
                </a:path>
                <a:path w="1045210" h="1120139">
                  <a:moveTo>
                    <a:pt x="528" y="885190"/>
                  </a:moveTo>
                  <a:lnTo>
                    <a:pt x="527" y="885317"/>
                  </a:lnTo>
                  <a:lnTo>
                    <a:pt x="528" y="885190"/>
                  </a:lnTo>
                  <a:close/>
                </a:path>
                <a:path w="1045210" h="1120139">
                  <a:moveTo>
                    <a:pt x="7880" y="885190"/>
                  </a:moveTo>
                  <a:lnTo>
                    <a:pt x="521795" y="885253"/>
                  </a:lnTo>
                  <a:lnTo>
                    <a:pt x="7880" y="885190"/>
                  </a:lnTo>
                  <a:close/>
                </a:path>
                <a:path w="1045210" h="1120139">
                  <a:moveTo>
                    <a:pt x="1035573" y="885190"/>
                  </a:moveTo>
                  <a:lnTo>
                    <a:pt x="521866" y="885253"/>
                  </a:lnTo>
                  <a:lnTo>
                    <a:pt x="1035572" y="885316"/>
                  </a:lnTo>
                  <a:close/>
                </a:path>
                <a:path w="1045210" h="1120139">
                  <a:moveTo>
                    <a:pt x="521795" y="885253"/>
                  </a:moveTo>
                  <a:lnTo>
                    <a:pt x="512163" y="885254"/>
                  </a:lnTo>
                  <a:lnTo>
                    <a:pt x="521866" y="885253"/>
                  </a:lnTo>
                  <a:close/>
                </a:path>
                <a:path w="1045210" h="1120139">
                  <a:moveTo>
                    <a:pt x="1043212" y="881507"/>
                  </a:moveTo>
                  <a:lnTo>
                    <a:pt x="1035581" y="881507"/>
                  </a:lnTo>
                  <a:lnTo>
                    <a:pt x="1035573" y="885190"/>
                  </a:lnTo>
                  <a:lnTo>
                    <a:pt x="1043203" y="885190"/>
                  </a:lnTo>
                  <a:lnTo>
                    <a:pt x="1043212" y="881507"/>
                  </a:lnTo>
                  <a:close/>
                </a:path>
                <a:path w="1045210" h="1120139">
                  <a:moveTo>
                    <a:pt x="7884" y="881507"/>
                  </a:moveTo>
                  <a:lnTo>
                    <a:pt x="536" y="881507"/>
                  </a:lnTo>
                  <a:lnTo>
                    <a:pt x="528" y="885190"/>
                  </a:lnTo>
                  <a:lnTo>
                    <a:pt x="7880" y="885190"/>
                  </a:lnTo>
                  <a:lnTo>
                    <a:pt x="7884" y="881507"/>
                  </a:lnTo>
                  <a:close/>
                </a:path>
                <a:path w="1045210" h="1120139">
                  <a:moveTo>
                    <a:pt x="7884" y="881380"/>
                  </a:moveTo>
                  <a:lnTo>
                    <a:pt x="7884" y="881507"/>
                  </a:lnTo>
                  <a:lnTo>
                    <a:pt x="1035581" y="881507"/>
                  </a:lnTo>
                  <a:lnTo>
                    <a:pt x="7884" y="881380"/>
                  </a:lnTo>
                  <a:close/>
                </a:path>
                <a:path w="1045210" h="1120139">
                  <a:moveTo>
                    <a:pt x="7902" y="866266"/>
                  </a:moveTo>
                  <a:lnTo>
                    <a:pt x="571" y="866267"/>
                  </a:lnTo>
                  <a:lnTo>
                    <a:pt x="536" y="881380"/>
                  </a:lnTo>
                  <a:lnTo>
                    <a:pt x="7884" y="881380"/>
                  </a:lnTo>
                  <a:lnTo>
                    <a:pt x="7902" y="866266"/>
                  </a:lnTo>
                  <a:close/>
                </a:path>
                <a:path w="1045210" h="1120139">
                  <a:moveTo>
                    <a:pt x="1035616" y="866266"/>
                  </a:moveTo>
                  <a:lnTo>
                    <a:pt x="1035581" y="881380"/>
                  </a:lnTo>
                  <a:lnTo>
                    <a:pt x="1043212" y="881380"/>
                  </a:lnTo>
                  <a:lnTo>
                    <a:pt x="1043247" y="866267"/>
                  </a:lnTo>
                  <a:lnTo>
                    <a:pt x="1035616" y="866266"/>
                  </a:lnTo>
                  <a:close/>
                </a:path>
                <a:path w="1045210" h="1120139">
                  <a:moveTo>
                    <a:pt x="571" y="866140"/>
                  </a:moveTo>
                  <a:lnTo>
                    <a:pt x="571" y="866267"/>
                  </a:lnTo>
                  <a:lnTo>
                    <a:pt x="571" y="866140"/>
                  </a:lnTo>
                  <a:close/>
                </a:path>
                <a:path w="1045210" h="1120139">
                  <a:moveTo>
                    <a:pt x="7902" y="866140"/>
                  </a:moveTo>
                  <a:lnTo>
                    <a:pt x="521833" y="866203"/>
                  </a:lnTo>
                  <a:lnTo>
                    <a:pt x="7902" y="866140"/>
                  </a:lnTo>
                  <a:close/>
                </a:path>
                <a:path w="1045210" h="1120139">
                  <a:moveTo>
                    <a:pt x="1035617" y="866140"/>
                  </a:moveTo>
                  <a:lnTo>
                    <a:pt x="521909" y="866203"/>
                  </a:lnTo>
                  <a:lnTo>
                    <a:pt x="1035616" y="866266"/>
                  </a:lnTo>
                  <a:close/>
                </a:path>
                <a:path w="1045210" h="1120139">
                  <a:moveTo>
                    <a:pt x="521833" y="866203"/>
                  </a:moveTo>
                  <a:lnTo>
                    <a:pt x="511466" y="866204"/>
                  </a:lnTo>
                  <a:lnTo>
                    <a:pt x="521909" y="866203"/>
                  </a:lnTo>
                  <a:close/>
                </a:path>
                <a:path w="1045210" h="1120139">
                  <a:moveTo>
                    <a:pt x="1043255" y="862457"/>
                  </a:moveTo>
                  <a:lnTo>
                    <a:pt x="1035625" y="862457"/>
                  </a:lnTo>
                  <a:lnTo>
                    <a:pt x="1035617" y="866140"/>
                  </a:lnTo>
                  <a:lnTo>
                    <a:pt x="1043246" y="866140"/>
                  </a:lnTo>
                  <a:lnTo>
                    <a:pt x="1043255" y="862457"/>
                  </a:lnTo>
                  <a:close/>
                </a:path>
                <a:path w="1045210" h="1120139">
                  <a:moveTo>
                    <a:pt x="7906" y="862457"/>
                  </a:moveTo>
                  <a:lnTo>
                    <a:pt x="580" y="862457"/>
                  </a:lnTo>
                  <a:lnTo>
                    <a:pt x="571" y="866140"/>
                  </a:lnTo>
                  <a:lnTo>
                    <a:pt x="7902" y="866140"/>
                  </a:lnTo>
                  <a:lnTo>
                    <a:pt x="7906" y="862457"/>
                  </a:lnTo>
                  <a:close/>
                </a:path>
                <a:path w="1045210" h="1120139">
                  <a:moveTo>
                    <a:pt x="1042681" y="1115060"/>
                  </a:moveTo>
                  <a:lnTo>
                    <a:pt x="5" y="1115060"/>
                  </a:lnTo>
                  <a:lnTo>
                    <a:pt x="0" y="1117600"/>
                  </a:lnTo>
                  <a:lnTo>
                    <a:pt x="1042669" y="1120140"/>
                  </a:lnTo>
                  <a:lnTo>
                    <a:pt x="1042681" y="1115060"/>
                  </a:lnTo>
                  <a:close/>
                </a:path>
                <a:path w="1045210" h="1120139">
                  <a:moveTo>
                    <a:pt x="7621" y="1109980"/>
                  </a:moveTo>
                  <a:lnTo>
                    <a:pt x="17" y="1109980"/>
                  </a:lnTo>
                  <a:lnTo>
                    <a:pt x="8" y="1113790"/>
                  </a:lnTo>
                  <a:lnTo>
                    <a:pt x="1042684" y="1113790"/>
                  </a:lnTo>
                  <a:lnTo>
                    <a:pt x="1042687" y="1112520"/>
                  </a:lnTo>
                  <a:lnTo>
                    <a:pt x="7620" y="1111250"/>
                  </a:lnTo>
                  <a:lnTo>
                    <a:pt x="7621" y="1109980"/>
                  </a:lnTo>
                  <a:close/>
                </a:path>
                <a:path w="1045210" h="1120139">
                  <a:moveTo>
                    <a:pt x="1042693" y="1109980"/>
                  </a:moveTo>
                  <a:lnTo>
                    <a:pt x="1035055" y="1109980"/>
                  </a:lnTo>
                  <a:lnTo>
                    <a:pt x="1035050" y="1112520"/>
                  </a:lnTo>
                  <a:lnTo>
                    <a:pt x="1042687" y="1112520"/>
                  </a:lnTo>
                  <a:lnTo>
                    <a:pt x="1042693" y="1109980"/>
                  </a:lnTo>
                  <a:close/>
                </a:path>
                <a:path w="1045210" h="1120139">
                  <a:moveTo>
                    <a:pt x="7628" y="1103630"/>
                  </a:moveTo>
                  <a:lnTo>
                    <a:pt x="31" y="1103630"/>
                  </a:lnTo>
                  <a:lnTo>
                    <a:pt x="20" y="1108710"/>
                  </a:lnTo>
                  <a:lnTo>
                    <a:pt x="7622" y="1108710"/>
                  </a:lnTo>
                  <a:lnTo>
                    <a:pt x="7628" y="1103630"/>
                  </a:lnTo>
                  <a:close/>
                </a:path>
                <a:path w="1045210" h="1120139">
                  <a:moveTo>
                    <a:pt x="1042707" y="1103630"/>
                  </a:moveTo>
                  <a:lnTo>
                    <a:pt x="1035070" y="1103630"/>
                  </a:lnTo>
                  <a:lnTo>
                    <a:pt x="1035058" y="1108710"/>
                  </a:lnTo>
                  <a:lnTo>
                    <a:pt x="1042695" y="1108710"/>
                  </a:lnTo>
                  <a:lnTo>
                    <a:pt x="1042707" y="1103630"/>
                  </a:lnTo>
                  <a:close/>
                </a:path>
                <a:path w="1045210" h="1120139">
                  <a:moveTo>
                    <a:pt x="7636" y="1097280"/>
                  </a:moveTo>
                  <a:lnTo>
                    <a:pt x="46" y="1097280"/>
                  </a:lnTo>
                  <a:lnTo>
                    <a:pt x="34" y="1102360"/>
                  </a:lnTo>
                  <a:lnTo>
                    <a:pt x="7630" y="1102360"/>
                  </a:lnTo>
                  <a:lnTo>
                    <a:pt x="7636" y="1097280"/>
                  </a:lnTo>
                  <a:close/>
                </a:path>
                <a:path w="1045210" h="1120139">
                  <a:moveTo>
                    <a:pt x="1042721" y="1097280"/>
                  </a:moveTo>
                  <a:lnTo>
                    <a:pt x="1035085" y="1097280"/>
                  </a:lnTo>
                  <a:lnTo>
                    <a:pt x="1035073" y="1102360"/>
                  </a:lnTo>
                  <a:lnTo>
                    <a:pt x="1042710" y="1102360"/>
                  </a:lnTo>
                  <a:lnTo>
                    <a:pt x="1042721" y="1097280"/>
                  </a:lnTo>
                  <a:close/>
                </a:path>
                <a:path w="1045210" h="1120139">
                  <a:moveTo>
                    <a:pt x="7643" y="1090930"/>
                  </a:moveTo>
                  <a:lnTo>
                    <a:pt x="60" y="1090930"/>
                  </a:lnTo>
                  <a:lnTo>
                    <a:pt x="49" y="1096010"/>
                  </a:lnTo>
                  <a:lnTo>
                    <a:pt x="7637" y="1096010"/>
                  </a:lnTo>
                  <a:lnTo>
                    <a:pt x="7643" y="1090930"/>
                  </a:lnTo>
                  <a:close/>
                </a:path>
                <a:path w="1045210" h="1120139">
                  <a:moveTo>
                    <a:pt x="1042736" y="1090930"/>
                  </a:moveTo>
                  <a:lnTo>
                    <a:pt x="1035099" y="1090930"/>
                  </a:lnTo>
                  <a:lnTo>
                    <a:pt x="1035087" y="1096010"/>
                  </a:lnTo>
                  <a:lnTo>
                    <a:pt x="1042724" y="1096010"/>
                  </a:lnTo>
                  <a:lnTo>
                    <a:pt x="1042736" y="1090930"/>
                  </a:lnTo>
                  <a:close/>
                </a:path>
                <a:path w="1045210" h="1120139">
                  <a:moveTo>
                    <a:pt x="7650" y="1084580"/>
                  </a:moveTo>
                  <a:lnTo>
                    <a:pt x="75" y="1084580"/>
                  </a:lnTo>
                  <a:lnTo>
                    <a:pt x="63" y="1089660"/>
                  </a:lnTo>
                  <a:lnTo>
                    <a:pt x="7644" y="1089660"/>
                  </a:lnTo>
                  <a:lnTo>
                    <a:pt x="7650" y="1084580"/>
                  </a:lnTo>
                  <a:close/>
                </a:path>
                <a:path w="1045210" h="1120139">
                  <a:moveTo>
                    <a:pt x="1042750" y="1084580"/>
                  </a:moveTo>
                  <a:lnTo>
                    <a:pt x="1035114" y="1084580"/>
                  </a:lnTo>
                  <a:lnTo>
                    <a:pt x="1035102" y="1089660"/>
                  </a:lnTo>
                  <a:lnTo>
                    <a:pt x="1042739" y="1089660"/>
                  </a:lnTo>
                  <a:lnTo>
                    <a:pt x="1042750" y="1084580"/>
                  </a:lnTo>
                  <a:close/>
                </a:path>
                <a:path w="1045210" h="1120139">
                  <a:moveTo>
                    <a:pt x="7657" y="1078230"/>
                  </a:moveTo>
                  <a:lnTo>
                    <a:pt x="89" y="1078230"/>
                  </a:lnTo>
                  <a:lnTo>
                    <a:pt x="77" y="1083310"/>
                  </a:lnTo>
                  <a:lnTo>
                    <a:pt x="7652" y="1083310"/>
                  </a:lnTo>
                  <a:lnTo>
                    <a:pt x="7657" y="1078230"/>
                  </a:lnTo>
                  <a:close/>
                </a:path>
                <a:path w="1045210" h="1120139">
                  <a:moveTo>
                    <a:pt x="1042765" y="1078230"/>
                  </a:moveTo>
                  <a:lnTo>
                    <a:pt x="1035128" y="1078230"/>
                  </a:lnTo>
                  <a:lnTo>
                    <a:pt x="1035117" y="1083310"/>
                  </a:lnTo>
                  <a:lnTo>
                    <a:pt x="1042753" y="1083310"/>
                  </a:lnTo>
                  <a:lnTo>
                    <a:pt x="1042765" y="1078230"/>
                  </a:lnTo>
                  <a:close/>
                </a:path>
                <a:path w="1045210" h="1120139">
                  <a:moveTo>
                    <a:pt x="7679" y="1059180"/>
                  </a:moveTo>
                  <a:lnTo>
                    <a:pt x="132" y="1059180"/>
                  </a:lnTo>
                  <a:lnTo>
                    <a:pt x="92" y="1076960"/>
                  </a:lnTo>
                  <a:lnTo>
                    <a:pt x="7659" y="1076960"/>
                  </a:lnTo>
                  <a:lnTo>
                    <a:pt x="7679" y="1059180"/>
                  </a:lnTo>
                  <a:close/>
                </a:path>
                <a:path w="1045210" h="1120139">
                  <a:moveTo>
                    <a:pt x="1042808" y="1059180"/>
                  </a:moveTo>
                  <a:lnTo>
                    <a:pt x="1035172" y="1059180"/>
                  </a:lnTo>
                  <a:lnTo>
                    <a:pt x="1035131" y="1076960"/>
                  </a:lnTo>
                  <a:lnTo>
                    <a:pt x="1042768" y="1076960"/>
                  </a:lnTo>
                  <a:lnTo>
                    <a:pt x="1042808" y="1059180"/>
                  </a:lnTo>
                  <a:close/>
                </a:path>
                <a:path w="1045210" h="1120139">
                  <a:moveTo>
                    <a:pt x="7687" y="1052830"/>
                  </a:moveTo>
                  <a:lnTo>
                    <a:pt x="147" y="1052830"/>
                  </a:lnTo>
                  <a:lnTo>
                    <a:pt x="135" y="1057910"/>
                  </a:lnTo>
                  <a:lnTo>
                    <a:pt x="7681" y="1057910"/>
                  </a:lnTo>
                  <a:lnTo>
                    <a:pt x="7687" y="1052830"/>
                  </a:lnTo>
                  <a:close/>
                </a:path>
                <a:path w="1045210" h="1120139">
                  <a:moveTo>
                    <a:pt x="1042822" y="1052830"/>
                  </a:moveTo>
                  <a:lnTo>
                    <a:pt x="1035187" y="1052830"/>
                  </a:lnTo>
                  <a:lnTo>
                    <a:pt x="1035175" y="1057910"/>
                  </a:lnTo>
                  <a:lnTo>
                    <a:pt x="1042811" y="1057910"/>
                  </a:lnTo>
                  <a:lnTo>
                    <a:pt x="1042822" y="1052830"/>
                  </a:lnTo>
                  <a:close/>
                </a:path>
                <a:path w="1045210" h="1120139">
                  <a:moveTo>
                    <a:pt x="7694" y="1046480"/>
                  </a:moveTo>
                  <a:lnTo>
                    <a:pt x="161" y="1046480"/>
                  </a:lnTo>
                  <a:lnTo>
                    <a:pt x="150" y="1051560"/>
                  </a:lnTo>
                  <a:lnTo>
                    <a:pt x="7688" y="1051560"/>
                  </a:lnTo>
                  <a:lnTo>
                    <a:pt x="7694" y="1046480"/>
                  </a:lnTo>
                  <a:close/>
                </a:path>
                <a:path w="1045210" h="1120139">
                  <a:moveTo>
                    <a:pt x="1042837" y="1046480"/>
                  </a:moveTo>
                  <a:lnTo>
                    <a:pt x="1035201" y="1046480"/>
                  </a:lnTo>
                  <a:lnTo>
                    <a:pt x="1035190" y="1051560"/>
                  </a:lnTo>
                  <a:lnTo>
                    <a:pt x="1042825" y="1051560"/>
                  </a:lnTo>
                  <a:lnTo>
                    <a:pt x="1042837" y="1046480"/>
                  </a:lnTo>
                  <a:close/>
                </a:path>
                <a:path w="1045210" h="1120139">
                  <a:moveTo>
                    <a:pt x="7701" y="1040130"/>
                  </a:moveTo>
                  <a:lnTo>
                    <a:pt x="176" y="1040130"/>
                  </a:lnTo>
                  <a:lnTo>
                    <a:pt x="164" y="1045210"/>
                  </a:lnTo>
                  <a:lnTo>
                    <a:pt x="7695" y="1045210"/>
                  </a:lnTo>
                  <a:lnTo>
                    <a:pt x="7701" y="1040130"/>
                  </a:lnTo>
                  <a:close/>
                </a:path>
                <a:path w="1045210" h="1120139">
                  <a:moveTo>
                    <a:pt x="1042851" y="1040130"/>
                  </a:moveTo>
                  <a:lnTo>
                    <a:pt x="1035216" y="1040130"/>
                  </a:lnTo>
                  <a:lnTo>
                    <a:pt x="1035204" y="1045210"/>
                  </a:lnTo>
                  <a:lnTo>
                    <a:pt x="1042840" y="1045210"/>
                  </a:lnTo>
                  <a:lnTo>
                    <a:pt x="1042851" y="1040130"/>
                  </a:lnTo>
                  <a:close/>
                </a:path>
                <a:path w="1045210" h="1120139">
                  <a:moveTo>
                    <a:pt x="7723" y="1021080"/>
                  </a:moveTo>
                  <a:lnTo>
                    <a:pt x="219" y="1021080"/>
                  </a:lnTo>
                  <a:lnTo>
                    <a:pt x="178" y="1038860"/>
                  </a:lnTo>
                  <a:lnTo>
                    <a:pt x="7703" y="1038860"/>
                  </a:lnTo>
                  <a:lnTo>
                    <a:pt x="7723" y="1021080"/>
                  </a:lnTo>
                  <a:close/>
                </a:path>
                <a:path w="1045210" h="1120139">
                  <a:moveTo>
                    <a:pt x="1042895" y="1021080"/>
                  </a:moveTo>
                  <a:lnTo>
                    <a:pt x="1035260" y="1021080"/>
                  </a:lnTo>
                  <a:lnTo>
                    <a:pt x="1035219" y="1038860"/>
                  </a:lnTo>
                  <a:lnTo>
                    <a:pt x="1042854" y="1038860"/>
                  </a:lnTo>
                  <a:lnTo>
                    <a:pt x="1042895" y="1021080"/>
                  </a:lnTo>
                  <a:close/>
                </a:path>
                <a:path w="1045210" h="1120139">
                  <a:moveTo>
                    <a:pt x="7747" y="1000760"/>
                  </a:moveTo>
                  <a:lnTo>
                    <a:pt x="265" y="1000760"/>
                  </a:lnTo>
                  <a:lnTo>
                    <a:pt x="222" y="1019810"/>
                  </a:lnTo>
                  <a:lnTo>
                    <a:pt x="7725" y="1019810"/>
                  </a:lnTo>
                  <a:lnTo>
                    <a:pt x="7747" y="1000760"/>
                  </a:lnTo>
                  <a:close/>
                </a:path>
                <a:path w="1045210" h="1120139">
                  <a:moveTo>
                    <a:pt x="1042941" y="1000760"/>
                  </a:moveTo>
                  <a:lnTo>
                    <a:pt x="1035307" y="1000760"/>
                  </a:lnTo>
                  <a:lnTo>
                    <a:pt x="1035263" y="1019810"/>
                  </a:lnTo>
                  <a:lnTo>
                    <a:pt x="1042898" y="1019810"/>
                  </a:lnTo>
                  <a:lnTo>
                    <a:pt x="1042941" y="1000760"/>
                  </a:lnTo>
                  <a:close/>
                </a:path>
                <a:path w="1045210" h="1120139">
                  <a:moveTo>
                    <a:pt x="7761" y="988060"/>
                  </a:moveTo>
                  <a:lnTo>
                    <a:pt x="294" y="988060"/>
                  </a:lnTo>
                  <a:lnTo>
                    <a:pt x="268" y="999490"/>
                  </a:lnTo>
                  <a:lnTo>
                    <a:pt x="7748" y="999490"/>
                  </a:lnTo>
                  <a:lnTo>
                    <a:pt x="7761" y="988060"/>
                  </a:lnTo>
                  <a:close/>
                </a:path>
                <a:path w="1045210" h="1120139">
                  <a:moveTo>
                    <a:pt x="1042970" y="988060"/>
                  </a:moveTo>
                  <a:lnTo>
                    <a:pt x="1035336" y="988060"/>
                  </a:lnTo>
                  <a:lnTo>
                    <a:pt x="1035310" y="999490"/>
                  </a:lnTo>
                  <a:lnTo>
                    <a:pt x="1042944" y="999490"/>
                  </a:lnTo>
                  <a:lnTo>
                    <a:pt x="1042970" y="988060"/>
                  </a:lnTo>
                  <a:close/>
                </a:path>
                <a:path w="1045210" h="1120139">
                  <a:moveTo>
                    <a:pt x="7766" y="984250"/>
                  </a:moveTo>
                  <a:lnTo>
                    <a:pt x="303" y="984250"/>
                  </a:lnTo>
                  <a:lnTo>
                    <a:pt x="297" y="986790"/>
                  </a:lnTo>
                  <a:lnTo>
                    <a:pt x="7763" y="986790"/>
                  </a:lnTo>
                  <a:lnTo>
                    <a:pt x="7766" y="984250"/>
                  </a:lnTo>
                  <a:close/>
                </a:path>
                <a:path w="1045210" h="1120139">
                  <a:moveTo>
                    <a:pt x="1042978" y="984250"/>
                  </a:moveTo>
                  <a:lnTo>
                    <a:pt x="1035345" y="984250"/>
                  </a:lnTo>
                  <a:lnTo>
                    <a:pt x="1035339" y="986790"/>
                  </a:lnTo>
                  <a:lnTo>
                    <a:pt x="1042973" y="986790"/>
                  </a:lnTo>
                  <a:lnTo>
                    <a:pt x="1042978" y="984250"/>
                  </a:lnTo>
                  <a:close/>
                </a:path>
              </a:pathLst>
            </a:custGeom>
            <a:solidFill>
              <a:srgbClr val="8A4C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3713479" y="5238750"/>
              <a:ext cx="1029969" cy="1104900"/>
            </a:xfrm>
            <a:custGeom>
              <a:avLst/>
              <a:gdLst/>
              <a:ahLst/>
              <a:cxnLst/>
              <a:rect l="l" t="t" r="r" b="b"/>
              <a:pathLst>
                <a:path w="1029970" h="1104900">
                  <a:moveTo>
                    <a:pt x="1270" y="0"/>
                  </a:moveTo>
                  <a:lnTo>
                    <a:pt x="1261" y="7619"/>
                  </a:lnTo>
                  <a:lnTo>
                    <a:pt x="1029955" y="7619"/>
                  </a:lnTo>
                  <a:lnTo>
                    <a:pt x="1029970" y="1269"/>
                  </a:lnTo>
                  <a:lnTo>
                    <a:pt x="1270" y="0"/>
                  </a:lnTo>
                  <a:close/>
                </a:path>
                <a:path w="1029970" h="1104900">
                  <a:moveTo>
                    <a:pt x="8890" y="7620"/>
                  </a:moveTo>
                  <a:lnTo>
                    <a:pt x="1261" y="7620"/>
                  </a:lnTo>
                  <a:lnTo>
                    <a:pt x="1246" y="20319"/>
                  </a:lnTo>
                  <a:lnTo>
                    <a:pt x="8860" y="20319"/>
                  </a:lnTo>
                  <a:lnTo>
                    <a:pt x="8890" y="7620"/>
                  </a:lnTo>
                  <a:close/>
                </a:path>
                <a:path w="1029970" h="1104900">
                  <a:moveTo>
                    <a:pt x="1029955" y="7620"/>
                  </a:moveTo>
                  <a:lnTo>
                    <a:pt x="8890" y="7620"/>
                  </a:lnTo>
                  <a:lnTo>
                    <a:pt x="1022350" y="8890"/>
                  </a:lnTo>
                  <a:lnTo>
                    <a:pt x="1022336" y="20319"/>
                  </a:lnTo>
                  <a:lnTo>
                    <a:pt x="1029926" y="20319"/>
                  </a:lnTo>
                  <a:lnTo>
                    <a:pt x="1029955" y="7620"/>
                  </a:lnTo>
                  <a:close/>
                </a:path>
                <a:path w="1029970" h="1104900">
                  <a:moveTo>
                    <a:pt x="8448" y="198119"/>
                  </a:moveTo>
                  <a:lnTo>
                    <a:pt x="1043" y="198119"/>
                  </a:lnTo>
                  <a:lnTo>
                    <a:pt x="1034" y="204469"/>
                  </a:lnTo>
                  <a:lnTo>
                    <a:pt x="8430" y="204469"/>
                  </a:lnTo>
                  <a:lnTo>
                    <a:pt x="8448" y="198119"/>
                  </a:lnTo>
                  <a:close/>
                </a:path>
                <a:path w="1029970" h="1104900">
                  <a:moveTo>
                    <a:pt x="1029519" y="198119"/>
                  </a:moveTo>
                  <a:lnTo>
                    <a:pt x="1022130" y="198119"/>
                  </a:lnTo>
                  <a:lnTo>
                    <a:pt x="1022122" y="204469"/>
                  </a:lnTo>
                  <a:lnTo>
                    <a:pt x="1029502" y="204469"/>
                  </a:lnTo>
                  <a:lnTo>
                    <a:pt x="1029519" y="198119"/>
                  </a:lnTo>
                  <a:close/>
                </a:path>
                <a:path w="1029970" h="1104900">
                  <a:moveTo>
                    <a:pt x="8451" y="196859"/>
                  </a:moveTo>
                  <a:lnTo>
                    <a:pt x="8448" y="198119"/>
                  </a:lnTo>
                  <a:lnTo>
                    <a:pt x="1022130" y="198110"/>
                  </a:lnTo>
                  <a:lnTo>
                    <a:pt x="8451" y="196859"/>
                  </a:lnTo>
                  <a:close/>
                </a:path>
                <a:path w="1029970" h="1104900">
                  <a:moveTo>
                    <a:pt x="1022135" y="194300"/>
                  </a:moveTo>
                  <a:lnTo>
                    <a:pt x="1022130" y="198110"/>
                  </a:lnTo>
                  <a:lnTo>
                    <a:pt x="1029519" y="198119"/>
                  </a:lnTo>
                  <a:lnTo>
                    <a:pt x="1029528" y="194309"/>
                  </a:lnTo>
                  <a:lnTo>
                    <a:pt x="1022135" y="194300"/>
                  </a:lnTo>
                  <a:close/>
                </a:path>
                <a:path w="1029970" h="1104900">
                  <a:moveTo>
                    <a:pt x="1047" y="193039"/>
                  </a:moveTo>
                  <a:lnTo>
                    <a:pt x="1043" y="196850"/>
                  </a:lnTo>
                  <a:lnTo>
                    <a:pt x="8451" y="196859"/>
                  </a:lnTo>
                  <a:lnTo>
                    <a:pt x="8460" y="193049"/>
                  </a:lnTo>
                  <a:lnTo>
                    <a:pt x="1047" y="193039"/>
                  </a:lnTo>
                  <a:close/>
                </a:path>
                <a:path w="1029970" h="1104900">
                  <a:moveTo>
                    <a:pt x="1029575" y="173989"/>
                  </a:moveTo>
                  <a:lnTo>
                    <a:pt x="1022159" y="173989"/>
                  </a:lnTo>
                  <a:lnTo>
                    <a:pt x="1022135" y="194300"/>
                  </a:lnTo>
                  <a:lnTo>
                    <a:pt x="1029528" y="194309"/>
                  </a:lnTo>
                  <a:lnTo>
                    <a:pt x="1029575" y="173989"/>
                  </a:lnTo>
                  <a:close/>
                </a:path>
                <a:path w="1029970" h="1104900">
                  <a:moveTo>
                    <a:pt x="1071" y="172719"/>
                  </a:moveTo>
                  <a:lnTo>
                    <a:pt x="1047" y="193039"/>
                  </a:lnTo>
                  <a:lnTo>
                    <a:pt x="8460" y="193049"/>
                  </a:lnTo>
                  <a:lnTo>
                    <a:pt x="8504" y="173989"/>
                  </a:lnTo>
                  <a:lnTo>
                    <a:pt x="1029575" y="173989"/>
                  </a:lnTo>
                  <a:lnTo>
                    <a:pt x="1071" y="172719"/>
                  </a:lnTo>
                  <a:close/>
                </a:path>
                <a:path w="1029970" h="1104900">
                  <a:moveTo>
                    <a:pt x="8485" y="181610"/>
                  </a:moveTo>
                  <a:lnTo>
                    <a:pt x="8483" y="182879"/>
                  </a:lnTo>
                  <a:lnTo>
                    <a:pt x="1022148" y="182879"/>
                  </a:lnTo>
                  <a:lnTo>
                    <a:pt x="8485" y="181610"/>
                  </a:lnTo>
                  <a:close/>
                </a:path>
                <a:path w="1029970" h="1104900">
                  <a:moveTo>
                    <a:pt x="8528" y="163829"/>
                  </a:moveTo>
                  <a:lnTo>
                    <a:pt x="1081" y="163829"/>
                  </a:lnTo>
                  <a:lnTo>
                    <a:pt x="1071" y="172719"/>
                  </a:lnTo>
                  <a:lnTo>
                    <a:pt x="8504" y="172719"/>
                  </a:lnTo>
                  <a:lnTo>
                    <a:pt x="8510" y="171450"/>
                  </a:lnTo>
                  <a:lnTo>
                    <a:pt x="1022162" y="171450"/>
                  </a:lnTo>
                  <a:lnTo>
                    <a:pt x="8510" y="170179"/>
                  </a:lnTo>
                  <a:lnTo>
                    <a:pt x="8528" y="163829"/>
                  </a:lnTo>
                  <a:close/>
                </a:path>
                <a:path w="1029970" h="1104900">
                  <a:moveTo>
                    <a:pt x="1029598" y="163829"/>
                  </a:moveTo>
                  <a:lnTo>
                    <a:pt x="1022170" y="163829"/>
                  </a:lnTo>
                  <a:lnTo>
                    <a:pt x="1022159" y="172719"/>
                  </a:lnTo>
                  <a:lnTo>
                    <a:pt x="1029575" y="172719"/>
                  </a:lnTo>
                  <a:lnTo>
                    <a:pt x="1029598" y="163829"/>
                  </a:lnTo>
                  <a:close/>
                </a:path>
                <a:path w="1029970" h="1104900">
                  <a:moveTo>
                    <a:pt x="1082" y="162559"/>
                  </a:moveTo>
                  <a:lnTo>
                    <a:pt x="1081" y="163829"/>
                  </a:lnTo>
                  <a:lnTo>
                    <a:pt x="1082" y="162559"/>
                  </a:lnTo>
                  <a:close/>
                </a:path>
                <a:path w="1029970" h="1104900">
                  <a:moveTo>
                    <a:pt x="1029613" y="157479"/>
                  </a:moveTo>
                  <a:lnTo>
                    <a:pt x="1022178" y="157479"/>
                  </a:lnTo>
                  <a:lnTo>
                    <a:pt x="1022170" y="163820"/>
                  </a:lnTo>
                  <a:lnTo>
                    <a:pt x="1029598" y="163829"/>
                  </a:lnTo>
                  <a:lnTo>
                    <a:pt x="1029613" y="157479"/>
                  </a:lnTo>
                  <a:close/>
                </a:path>
                <a:path w="1029970" h="1104900">
                  <a:moveTo>
                    <a:pt x="8543" y="157479"/>
                  </a:moveTo>
                  <a:lnTo>
                    <a:pt x="1090" y="157479"/>
                  </a:lnTo>
                  <a:lnTo>
                    <a:pt x="1083" y="162560"/>
                  </a:lnTo>
                  <a:lnTo>
                    <a:pt x="515948" y="163195"/>
                  </a:lnTo>
                  <a:lnTo>
                    <a:pt x="8529" y="162560"/>
                  </a:lnTo>
                  <a:lnTo>
                    <a:pt x="8543" y="157479"/>
                  </a:lnTo>
                  <a:close/>
                </a:path>
                <a:path w="1029970" h="1104900">
                  <a:moveTo>
                    <a:pt x="8545" y="156219"/>
                  </a:moveTo>
                  <a:lnTo>
                    <a:pt x="8543" y="157479"/>
                  </a:lnTo>
                  <a:lnTo>
                    <a:pt x="1022178" y="157470"/>
                  </a:lnTo>
                  <a:lnTo>
                    <a:pt x="8545" y="156219"/>
                  </a:lnTo>
                  <a:close/>
                </a:path>
                <a:path w="1029970" h="1104900">
                  <a:moveTo>
                    <a:pt x="1029625" y="152400"/>
                  </a:moveTo>
                  <a:lnTo>
                    <a:pt x="1022184" y="152400"/>
                  </a:lnTo>
                  <a:lnTo>
                    <a:pt x="1022178" y="157470"/>
                  </a:lnTo>
                  <a:lnTo>
                    <a:pt x="1029613" y="157479"/>
                  </a:lnTo>
                  <a:lnTo>
                    <a:pt x="1029625" y="152400"/>
                  </a:lnTo>
                  <a:close/>
                </a:path>
                <a:path w="1029970" h="1104900">
                  <a:moveTo>
                    <a:pt x="8555" y="152400"/>
                  </a:moveTo>
                  <a:lnTo>
                    <a:pt x="1096" y="152400"/>
                  </a:lnTo>
                  <a:lnTo>
                    <a:pt x="1090" y="156209"/>
                  </a:lnTo>
                  <a:lnTo>
                    <a:pt x="8545" y="156219"/>
                  </a:lnTo>
                  <a:lnTo>
                    <a:pt x="8555" y="152400"/>
                  </a:lnTo>
                  <a:close/>
                </a:path>
                <a:path w="1029970" h="1104900">
                  <a:moveTo>
                    <a:pt x="8558" y="151139"/>
                  </a:moveTo>
                  <a:lnTo>
                    <a:pt x="8555" y="152400"/>
                  </a:lnTo>
                  <a:lnTo>
                    <a:pt x="1022184" y="152390"/>
                  </a:lnTo>
                  <a:lnTo>
                    <a:pt x="8558" y="151139"/>
                  </a:lnTo>
                  <a:close/>
                </a:path>
                <a:path w="1029970" h="1104900">
                  <a:moveTo>
                    <a:pt x="1029651" y="140969"/>
                  </a:moveTo>
                  <a:lnTo>
                    <a:pt x="1022197" y="140969"/>
                  </a:lnTo>
                  <a:lnTo>
                    <a:pt x="1022184" y="152390"/>
                  </a:lnTo>
                  <a:lnTo>
                    <a:pt x="1029625" y="152400"/>
                  </a:lnTo>
                  <a:lnTo>
                    <a:pt x="1029651" y="140969"/>
                  </a:lnTo>
                  <a:close/>
                </a:path>
                <a:path w="1029970" h="1104900">
                  <a:moveTo>
                    <a:pt x="8581" y="140969"/>
                  </a:moveTo>
                  <a:lnTo>
                    <a:pt x="1109" y="140969"/>
                  </a:lnTo>
                  <a:lnTo>
                    <a:pt x="1096" y="151129"/>
                  </a:lnTo>
                  <a:lnTo>
                    <a:pt x="8558" y="151139"/>
                  </a:lnTo>
                  <a:lnTo>
                    <a:pt x="8581" y="140969"/>
                  </a:lnTo>
                  <a:close/>
                </a:path>
                <a:path w="1029970" h="1104900">
                  <a:moveTo>
                    <a:pt x="8584" y="139709"/>
                  </a:moveTo>
                  <a:lnTo>
                    <a:pt x="8581" y="140969"/>
                  </a:lnTo>
                  <a:lnTo>
                    <a:pt x="1022197" y="140960"/>
                  </a:lnTo>
                  <a:lnTo>
                    <a:pt x="8584" y="139709"/>
                  </a:lnTo>
                  <a:close/>
                </a:path>
                <a:path w="1029970" h="1104900">
                  <a:moveTo>
                    <a:pt x="1029730" y="106679"/>
                  </a:moveTo>
                  <a:lnTo>
                    <a:pt x="1022237" y="106679"/>
                  </a:lnTo>
                  <a:lnTo>
                    <a:pt x="1022197" y="140960"/>
                  </a:lnTo>
                  <a:lnTo>
                    <a:pt x="1029651" y="140969"/>
                  </a:lnTo>
                  <a:lnTo>
                    <a:pt x="1029730" y="106679"/>
                  </a:lnTo>
                  <a:close/>
                </a:path>
                <a:path w="1029970" h="1104900">
                  <a:moveTo>
                    <a:pt x="8661" y="106679"/>
                  </a:moveTo>
                  <a:lnTo>
                    <a:pt x="1147" y="106679"/>
                  </a:lnTo>
                  <a:lnTo>
                    <a:pt x="1109" y="139700"/>
                  </a:lnTo>
                  <a:lnTo>
                    <a:pt x="8584" y="139709"/>
                  </a:lnTo>
                  <a:lnTo>
                    <a:pt x="8614" y="127000"/>
                  </a:lnTo>
                  <a:lnTo>
                    <a:pt x="1022213" y="127000"/>
                  </a:lnTo>
                  <a:lnTo>
                    <a:pt x="8614" y="125729"/>
                  </a:lnTo>
                  <a:lnTo>
                    <a:pt x="8632" y="119379"/>
                  </a:lnTo>
                  <a:lnTo>
                    <a:pt x="1022222" y="119379"/>
                  </a:lnTo>
                  <a:lnTo>
                    <a:pt x="8632" y="118109"/>
                  </a:lnTo>
                  <a:lnTo>
                    <a:pt x="8661" y="106679"/>
                  </a:lnTo>
                  <a:close/>
                </a:path>
                <a:path w="1029970" h="1104900">
                  <a:moveTo>
                    <a:pt x="8646" y="113030"/>
                  </a:moveTo>
                  <a:lnTo>
                    <a:pt x="8644" y="114300"/>
                  </a:lnTo>
                  <a:lnTo>
                    <a:pt x="1022228" y="114300"/>
                  </a:lnTo>
                  <a:lnTo>
                    <a:pt x="8646" y="113030"/>
                  </a:lnTo>
                  <a:close/>
                </a:path>
                <a:path w="1029970" h="1104900">
                  <a:moveTo>
                    <a:pt x="8658" y="107950"/>
                  </a:moveTo>
                  <a:lnTo>
                    <a:pt x="8655" y="109219"/>
                  </a:lnTo>
                  <a:lnTo>
                    <a:pt x="1022234" y="109219"/>
                  </a:lnTo>
                  <a:lnTo>
                    <a:pt x="8658" y="107950"/>
                  </a:lnTo>
                  <a:close/>
                </a:path>
                <a:path w="1029970" h="1104900">
                  <a:moveTo>
                    <a:pt x="1148" y="105409"/>
                  </a:moveTo>
                  <a:lnTo>
                    <a:pt x="1147" y="106679"/>
                  </a:lnTo>
                  <a:lnTo>
                    <a:pt x="1148" y="105409"/>
                  </a:lnTo>
                  <a:close/>
                </a:path>
                <a:path w="1029970" h="1104900">
                  <a:moveTo>
                    <a:pt x="8663" y="105419"/>
                  </a:moveTo>
                  <a:lnTo>
                    <a:pt x="8661" y="106679"/>
                  </a:lnTo>
                  <a:lnTo>
                    <a:pt x="1022237" y="106670"/>
                  </a:lnTo>
                  <a:lnTo>
                    <a:pt x="8663" y="105419"/>
                  </a:lnTo>
                  <a:close/>
                </a:path>
                <a:path w="1029970" h="1104900">
                  <a:moveTo>
                    <a:pt x="1029736" y="102869"/>
                  </a:moveTo>
                  <a:lnTo>
                    <a:pt x="1022240" y="102869"/>
                  </a:lnTo>
                  <a:lnTo>
                    <a:pt x="1022237" y="106670"/>
                  </a:lnTo>
                  <a:lnTo>
                    <a:pt x="1029730" y="106679"/>
                  </a:lnTo>
                  <a:lnTo>
                    <a:pt x="1029736" y="102869"/>
                  </a:lnTo>
                  <a:close/>
                </a:path>
                <a:path w="1029970" h="1104900">
                  <a:moveTo>
                    <a:pt x="8667" y="102869"/>
                  </a:moveTo>
                  <a:lnTo>
                    <a:pt x="1151" y="102869"/>
                  </a:lnTo>
                  <a:lnTo>
                    <a:pt x="1149" y="105410"/>
                  </a:lnTo>
                  <a:lnTo>
                    <a:pt x="8663" y="105419"/>
                  </a:lnTo>
                  <a:lnTo>
                    <a:pt x="8667" y="102869"/>
                  </a:lnTo>
                  <a:close/>
                </a:path>
                <a:path w="1029970" h="1104900">
                  <a:moveTo>
                    <a:pt x="8688" y="95250"/>
                  </a:moveTo>
                  <a:lnTo>
                    <a:pt x="1161" y="95250"/>
                  </a:lnTo>
                  <a:lnTo>
                    <a:pt x="1153" y="102869"/>
                  </a:lnTo>
                  <a:lnTo>
                    <a:pt x="8670" y="102869"/>
                  </a:lnTo>
                  <a:lnTo>
                    <a:pt x="8688" y="95250"/>
                  </a:lnTo>
                  <a:close/>
                </a:path>
                <a:path w="1029970" h="1104900">
                  <a:moveTo>
                    <a:pt x="1029756" y="95250"/>
                  </a:moveTo>
                  <a:lnTo>
                    <a:pt x="1022250" y="95250"/>
                  </a:lnTo>
                  <a:lnTo>
                    <a:pt x="1022241" y="102869"/>
                  </a:lnTo>
                  <a:lnTo>
                    <a:pt x="1029739" y="102869"/>
                  </a:lnTo>
                  <a:lnTo>
                    <a:pt x="1029756" y="95250"/>
                  </a:lnTo>
                  <a:close/>
                </a:path>
                <a:path w="1029970" h="1104900">
                  <a:moveTo>
                    <a:pt x="1029765" y="91439"/>
                  </a:moveTo>
                  <a:lnTo>
                    <a:pt x="1022255" y="91439"/>
                  </a:lnTo>
                  <a:lnTo>
                    <a:pt x="1022250" y="95240"/>
                  </a:lnTo>
                  <a:lnTo>
                    <a:pt x="1029756" y="95250"/>
                  </a:lnTo>
                  <a:lnTo>
                    <a:pt x="1029765" y="91439"/>
                  </a:lnTo>
                  <a:close/>
                </a:path>
                <a:path w="1029970" h="1104900">
                  <a:moveTo>
                    <a:pt x="8688" y="93979"/>
                  </a:moveTo>
                  <a:lnTo>
                    <a:pt x="1161" y="93979"/>
                  </a:lnTo>
                  <a:lnTo>
                    <a:pt x="516171" y="94615"/>
                  </a:lnTo>
                  <a:lnTo>
                    <a:pt x="8688" y="93979"/>
                  </a:lnTo>
                  <a:close/>
                </a:path>
                <a:path w="1029970" h="1104900">
                  <a:moveTo>
                    <a:pt x="1166" y="90169"/>
                  </a:moveTo>
                  <a:lnTo>
                    <a:pt x="1163" y="93979"/>
                  </a:lnTo>
                  <a:lnTo>
                    <a:pt x="8691" y="93979"/>
                  </a:lnTo>
                  <a:lnTo>
                    <a:pt x="8697" y="91439"/>
                  </a:lnTo>
                  <a:lnTo>
                    <a:pt x="1029765" y="91439"/>
                  </a:lnTo>
                  <a:lnTo>
                    <a:pt x="1166" y="90169"/>
                  </a:lnTo>
                  <a:close/>
                </a:path>
                <a:path w="1029970" h="1104900">
                  <a:moveTo>
                    <a:pt x="8715" y="83819"/>
                  </a:moveTo>
                  <a:lnTo>
                    <a:pt x="1175" y="83819"/>
                  </a:lnTo>
                  <a:lnTo>
                    <a:pt x="1166" y="90169"/>
                  </a:lnTo>
                  <a:lnTo>
                    <a:pt x="8697" y="90169"/>
                  </a:lnTo>
                  <a:lnTo>
                    <a:pt x="8715" y="83819"/>
                  </a:lnTo>
                  <a:close/>
                </a:path>
                <a:path w="1029970" h="1104900">
                  <a:moveTo>
                    <a:pt x="1029782" y="83819"/>
                  </a:moveTo>
                  <a:lnTo>
                    <a:pt x="1022264" y="83819"/>
                  </a:lnTo>
                  <a:lnTo>
                    <a:pt x="1022255" y="90169"/>
                  </a:lnTo>
                  <a:lnTo>
                    <a:pt x="1029765" y="90169"/>
                  </a:lnTo>
                  <a:lnTo>
                    <a:pt x="1029782" y="83819"/>
                  </a:lnTo>
                  <a:close/>
                </a:path>
                <a:path w="1029970" h="1104900">
                  <a:moveTo>
                    <a:pt x="8718" y="82559"/>
                  </a:moveTo>
                  <a:lnTo>
                    <a:pt x="8715" y="83819"/>
                  </a:lnTo>
                  <a:lnTo>
                    <a:pt x="1022264" y="83810"/>
                  </a:lnTo>
                  <a:lnTo>
                    <a:pt x="8718" y="82559"/>
                  </a:lnTo>
                  <a:close/>
                </a:path>
                <a:path w="1029970" h="1104900">
                  <a:moveTo>
                    <a:pt x="1022268" y="80000"/>
                  </a:moveTo>
                  <a:lnTo>
                    <a:pt x="1022264" y="83810"/>
                  </a:lnTo>
                  <a:lnTo>
                    <a:pt x="1029782" y="83819"/>
                  </a:lnTo>
                  <a:lnTo>
                    <a:pt x="1029791" y="80009"/>
                  </a:lnTo>
                  <a:lnTo>
                    <a:pt x="1022268" y="80000"/>
                  </a:lnTo>
                  <a:close/>
                </a:path>
                <a:path w="1029970" h="1104900">
                  <a:moveTo>
                    <a:pt x="1179" y="78739"/>
                  </a:moveTo>
                  <a:lnTo>
                    <a:pt x="1176" y="82550"/>
                  </a:lnTo>
                  <a:lnTo>
                    <a:pt x="8718" y="82559"/>
                  </a:lnTo>
                  <a:lnTo>
                    <a:pt x="8726" y="78749"/>
                  </a:lnTo>
                  <a:lnTo>
                    <a:pt x="1179" y="78739"/>
                  </a:lnTo>
                  <a:close/>
                </a:path>
                <a:path w="1029970" h="1104900">
                  <a:moveTo>
                    <a:pt x="1029823" y="64769"/>
                  </a:moveTo>
                  <a:lnTo>
                    <a:pt x="1022284" y="64769"/>
                  </a:lnTo>
                  <a:lnTo>
                    <a:pt x="1022268" y="80000"/>
                  </a:lnTo>
                  <a:lnTo>
                    <a:pt x="1029791" y="80009"/>
                  </a:lnTo>
                  <a:lnTo>
                    <a:pt x="1029823" y="64769"/>
                  </a:lnTo>
                  <a:close/>
                </a:path>
                <a:path w="1029970" h="1104900">
                  <a:moveTo>
                    <a:pt x="8756" y="64769"/>
                  </a:moveTo>
                  <a:lnTo>
                    <a:pt x="1195" y="64769"/>
                  </a:lnTo>
                  <a:lnTo>
                    <a:pt x="1179" y="78739"/>
                  </a:lnTo>
                  <a:lnTo>
                    <a:pt x="8726" y="78749"/>
                  </a:lnTo>
                  <a:lnTo>
                    <a:pt x="8756" y="64769"/>
                  </a:lnTo>
                  <a:close/>
                </a:path>
                <a:path w="1029970" h="1104900">
                  <a:moveTo>
                    <a:pt x="8737" y="73660"/>
                  </a:moveTo>
                  <a:lnTo>
                    <a:pt x="8735" y="74929"/>
                  </a:lnTo>
                  <a:lnTo>
                    <a:pt x="1022274" y="74929"/>
                  </a:lnTo>
                  <a:lnTo>
                    <a:pt x="8737" y="73660"/>
                  </a:lnTo>
                  <a:close/>
                </a:path>
                <a:path w="1029970" h="1104900">
                  <a:moveTo>
                    <a:pt x="8741" y="72390"/>
                  </a:moveTo>
                  <a:lnTo>
                    <a:pt x="8738" y="73659"/>
                  </a:lnTo>
                  <a:lnTo>
                    <a:pt x="1022275" y="73659"/>
                  </a:lnTo>
                  <a:lnTo>
                    <a:pt x="8741" y="72390"/>
                  </a:lnTo>
                  <a:close/>
                </a:path>
                <a:path w="1029970" h="1104900">
                  <a:moveTo>
                    <a:pt x="1196" y="63500"/>
                  </a:moveTo>
                  <a:lnTo>
                    <a:pt x="1195" y="64769"/>
                  </a:lnTo>
                  <a:lnTo>
                    <a:pt x="1196" y="63500"/>
                  </a:lnTo>
                  <a:close/>
                </a:path>
                <a:path w="1029970" h="1104900">
                  <a:moveTo>
                    <a:pt x="8762" y="63509"/>
                  </a:moveTo>
                  <a:lnTo>
                    <a:pt x="8759" y="64769"/>
                  </a:lnTo>
                  <a:lnTo>
                    <a:pt x="1022286" y="64760"/>
                  </a:lnTo>
                  <a:lnTo>
                    <a:pt x="8762" y="63509"/>
                  </a:lnTo>
                  <a:close/>
                </a:path>
                <a:path w="1029970" h="1104900">
                  <a:moveTo>
                    <a:pt x="1029853" y="53339"/>
                  </a:moveTo>
                  <a:lnTo>
                    <a:pt x="1022299" y="53339"/>
                  </a:lnTo>
                  <a:lnTo>
                    <a:pt x="1022286" y="64760"/>
                  </a:lnTo>
                  <a:lnTo>
                    <a:pt x="1029826" y="64769"/>
                  </a:lnTo>
                  <a:lnTo>
                    <a:pt x="1029853" y="53339"/>
                  </a:lnTo>
                  <a:close/>
                </a:path>
                <a:path w="1029970" h="1104900">
                  <a:moveTo>
                    <a:pt x="1210" y="52069"/>
                  </a:moveTo>
                  <a:lnTo>
                    <a:pt x="1198" y="63500"/>
                  </a:lnTo>
                  <a:lnTo>
                    <a:pt x="8762" y="63509"/>
                  </a:lnTo>
                  <a:lnTo>
                    <a:pt x="8780" y="55879"/>
                  </a:lnTo>
                  <a:lnTo>
                    <a:pt x="1022296" y="55879"/>
                  </a:lnTo>
                  <a:lnTo>
                    <a:pt x="8780" y="54609"/>
                  </a:lnTo>
                  <a:lnTo>
                    <a:pt x="8786" y="53339"/>
                  </a:lnTo>
                  <a:lnTo>
                    <a:pt x="1029853" y="53339"/>
                  </a:lnTo>
                  <a:lnTo>
                    <a:pt x="1210" y="52069"/>
                  </a:lnTo>
                  <a:close/>
                </a:path>
                <a:path w="1029970" h="1104900">
                  <a:moveTo>
                    <a:pt x="8798" y="48259"/>
                  </a:moveTo>
                  <a:lnTo>
                    <a:pt x="1214" y="48259"/>
                  </a:lnTo>
                  <a:lnTo>
                    <a:pt x="1210" y="52069"/>
                  </a:lnTo>
                  <a:lnTo>
                    <a:pt x="8786" y="52069"/>
                  </a:lnTo>
                  <a:lnTo>
                    <a:pt x="8798" y="48259"/>
                  </a:lnTo>
                  <a:close/>
                </a:path>
                <a:path w="1029970" h="1104900">
                  <a:moveTo>
                    <a:pt x="1029864" y="48259"/>
                  </a:moveTo>
                  <a:lnTo>
                    <a:pt x="1022305" y="48259"/>
                  </a:lnTo>
                  <a:lnTo>
                    <a:pt x="1022299" y="52069"/>
                  </a:lnTo>
                  <a:lnTo>
                    <a:pt x="1029853" y="52069"/>
                  </a:lnTo>
                  <a:lnTo>
                    <a:pt x="1029864" y="48259"/>
                  </a:lnTo>
                  <a:close/>
                </a:path>
                <a:path w="1029970" h="1104900">
                  <a:moveTo>
                    <a:pt x="1215" y="46989"/>
                  </a:moveTo>
                  <a:lnTo>
                    <a:pt x="1214" y="48259"/>
                  </a:lnTo>
                  <a:lnTo>
                    <a:pt x="1215" y="46989"/>
                  </a:lnTo>
                  <a:close/>
                </a:path>
                <a:path w="1029970" h="1104900">
                  <a:moveTo>
                    <a:pt x="8801" y="46999"/>
                  </a:moveTo>
                  <a:lnTo>
                    <a:pt x="8798" y="48259"/>
                  </a:lnTo>
                  <a:lnTo>
                    <a:pt x="1022305" y="48250"/>
                  </a:lnTo>
                  <a:lnTo>
                    <a:pt x="8801" y="46999"/>
                  </a:lnTo>
                  <a:close/>
                </a:path>
                <a:path w="1029970" h="1104900">
                  <a:moveTo>
                    <a:pt x="1029891" y="36829"/>
                  </a:moveTo>
                  <a:lnTo>
                    <a:pt x="1022318" y="36829"/>
                  </a:lnTo>
                  <a:lnTo>
                    <a:pt x="1022305" y="48250"/>
                  </a:lnTo>
                  <a:lnTo>
                    <a:pt x="1029864" y="48259"/>
                  </a:lnTo>
                  <a:lnTo>
                    <a:pt x="1029891" y="36829"/>
                  </a:lnTo>
                  <a:close/>
                </a:path>
                <a:path w="1029970" h="1104900">
                  <a:moveTo>
                    <a:pt x="8824" y="36829"/>
                  </a:moveTo>
                  <a:lnTo>
                    <a:pt x="1229" y="36829"/>
                  </a:lnTo>
                  <a:lnTo>
                    <a:pt x="1217" y="46990"/>
                  </a:lnTo>
                  <a:lnTo>
                    <a:pt x="8801" y="46999"/>
                  </a:lnTo>
                  <a:lnTo>
                    <a:pt x="8824" y="36829"/>
                  </a:lnTo>
                  <a:close/>
                </a:path>
                <a:path w="1029970" h="1104900">
                  <a:moveTo>
                    <a:pt x="8821" y="38100"/>
                  </a:moveTo>
                  <a:lnTo>
                    <a:pt x="8818" y="39369"/>
                  </a:lnTo>
                  <a:lnTo>
                    <a:pt x="1022315" y="39369"/>
                  </a:lnTo>
                  <a:lnTo>
                    <a:pt x="8821" y="38100"/>
                  </a:lnTo>
                  <a:close/>
                </a:path>
                <a:path w="1029970" h="1104900">
                  <a:moveTo>
                    <a:pt x="8826" y="35569"/>
                  </a:moveTo>
                  <a:lnTo>
                    <a:pt x="8824" y="36829"/>
                  </a:lnTo>
                  <a:lnTo>
                    <a:pt x="1022318" y="36820"/>
                  </a:lnTo>
                  <a:lnTo>
                    <a:pt x="8826" y="35569"/>
                  </a:lnTo>
                  <a:close/>
                </a:path>
                <a:path w="1029970" h="1104900">
                  <a:moveTo>
                    <a:pt x="1029894" y="35559"/>
                  </a:moveTo>
                  <a:lnTo>
                    <a:pt x="1022320" y="35559"/>
                  </a:lnTo>
                  <a:lnTo>
                    <a:pt x="1022318" y="36820"/>
                  </a:lnTo>
                  <a:lnTo>
                    <a:pt x="1029891" y="36829"/>
                  </a:lnTo>
                  <a:lnTo>
                    <a:pt x="1029894" y="35559"/>
                  </a:lnTo>
                  <a:close/>
                </a:path>
                <a:path w="1029970" h="1104900">
                  <a:moveTo>
                    <a:pt x="8827" y="34299"/>
                  </a:moveTo>
                  <a:lnTo>
                    <a:pt x="8826" y="35559"/>
                  </a:lnTo>
                  <a:lnTo>
                    <a:pt x="1022320" y="35559"/>
                  </a:lnTo>
                  <a:lnTo>
                    <a:pt x="8827" y="34299"/>
                  </a:lnTo>
                  <a:close/>
                </a:path>
                <a:path w="1029970" h="1104900">
                  <a:moveTo>
                    <a:pt x="1029911" y="26669"/>
                  </a:moveTo>
                  <a:lnTo>
                    <a:pt x="1022329" y="26669"/>
                  </a:lnTo>
                  <a:lnTo>
                    <a:pt x="1022320" y="35550"/>
                  </a:lnTo>
                  <a:lnTo>
                    <a:pt x="1029894" y="35559"/>
                  </a:lnTo>
                  <a:lnTo>
                    <a:pt x="1029911" y="26669"/>
                  </a:lnTo>
                  <a:close/>
                </a:path>
                <a:path w="1029970" h="1104900">
                  <a:moveTo>
                    <a:pt x="8845" y="26669"/>
                  </a:moveTo>
                  <a:lnTo>
                    <a:pt x="1239" y="26669"/>
                  </a:lnTo>
                  <a:lnTo>
                    <a:pt x="1230" y="34289"/>
                  </a:lnTo>
                  <a:lnTo>
                    <a:pt x="8827" y="34299"/>
                  </a:lnTo>
                  <a:lnTo>
                    <a:pt x="8836" y="30479"/>
                  </a:lnTo>
                  <a:lnTo>
                    <a:pt x="1022326" y="30479"/>
                  </a:lnTo>
                  <a:lnTo>
                    <a:pt x="8839" y="29209"/>
                  </a:lnTo>
                  <a:lnTo>
                    <a:pt x="8845" y="26669"/>
                  </a:lnTo>
                  <a:close/>
                </a:path>
                <a:path w="1029970" h="1104900">
                  <a:moveTo>
                    <a:pt x="8839" y="30480"/>
                  </a:moveTo>
                  <a:lnTo>
                    <a:pt x="8836" y="31750"/>
                  </a:lnTo>
                  <a:lnTo>
                    <a:pt x="1022324" y="31750"/>
                  </a:lnTo>
                  <a:lnTo>
                    <a:pt x="8839" y="30480"/>
                  </a:lnTo>
                  <a:close/>
                </a:path>
                <a:path w="1029970" h="1104900">
                  <a:moveTo>
                    <a:pt x="8854" y="24129"/>
                  </a:moveTo>
                  <a:lnTo>
                    <a:pt x="1242" y="24129"/>
                  </a:lnTo>
                  <a:lnTo>
                    <a:pt x="1240" y="26669"/>
                  </a:lnTo>
                  <a:lnTo>
                    <a:pt x="8848" y="26669"/>
                  </a:lnTo>
                  <a:lnTo>
                    <a:pt x="8854" y="24129"/>
                  </a:lnTo>
                  <a:close/>
                </a:path>
                <a:path w="1029970" h="1104900">
                  <a:moveTo>
                    <a:pt x="1029920" y="24129"/>
                  </a:moveTo>
                  <a:lnTo>
                    <a:pt x="1022333" y="24129"/>
                  </a:lnTo>
                  <a:lnTo>
                    <a:pt x="1022330" y="26669"/>
                  </a:lnTo>
                  <a:lnTo>
                    <a:pt x="1029914" y="26669"/>
                  </a:lnTo>
                  <a:lnTo>
                    <a:pt x="1029920" y="24129"/>
                  </a:lnTo>
                  <a:close/>
                </a:path>
                <a:path w="1029970" h="1104900">
                  <a:moveTo>
                    <a:pt x="1243" y="22859"/>
                  </a:moveTo>
                  <a:lnTo>
                    <a:pt x="1242" y="24129"/>
                  </a:lnTo>
                  <a:lnTo>
                    <a:pt x="1243" y="22859"/>
                  </a:lnTo>
                  <a:close/>
                </a:path>
                <a:path w="1029970" h="1104900">
                  <a:moveTo>
                    <a:pt x="1029923" y="22859"/>
                  </a:moveTo>
                  <a:lnTo>
                    <a:pt x="1022335" y="22859"/>
                  </a:lnTo>
                  <a:lnTo>
                    <a:pt x="1022333" y="24120"/>
                  </a:lnTo>
                  <a:lnTo>
                    <a:pt x="1029920" y="24129"/>
                  </a:lnTo>
                  <a:lnTo>
                    <a:pt x="1029923" y="22859"/>
                  </a:lnTo>
                  <a:close/>
                </a:path>
                <a:path w="1029970" h="1104900">
                  <a:moveTo>
                    <a:pt x="8854" y="22859"/>
                  </a:moveTo>
                  <a:lnTo>
                    <a:pt x="1245" y="22860"/>
                  </a:lnTo>
                  <a:lnTo>
                    <a:pt x="516399" y="23496"/>
                  </a:lnTo>
                  <a:lnTo>
                    <a:pt x="8854" y="22859"/>
                  </a:lnTo>
                  <a:close/>
                </a:path>
                <a:path w="1029970" h="1104900">
                  <a:moveTo>
                    <a:pt x="1029926" y="21589"/>
                  </a:moveTo>
                  <a:lnTo>
                    <a:pt x="1022336" y="21589"/>
                  </a:lnTo>
                  <a:lnTo>
                    <a:pt x="1022335" y="22850"/>
                  </a:lnTo>
                  <a:lnTo>
                    <a:pt x="1029923" y="22859"/>
                  </a:lnTo>
                  <a:lnTo>
                    <a:pt x="1029926" y="21589"/>
                  </a:lnTo>
                  <a:close/>
                </a:path>
                <a:path w="1029970" h="1104900">
                  <a:moveTo>
                    <a:pt x="8857" y="21589"/>
                  </a:moveTo>
                  <a:lnTo>
                    <a:pt x="1245" y="21589"/>
                  </a:lnTo>
                  <a:lnTo>
                    <a:pt x="516403" y="22226"/>
                  </a:lnTo>
                  <a:lnTo>
                    <a:pt x="8857" y="21589"/>
                  </a:lnTo>
                  <a:close/>
                </a:path>
                <a:path w="1029970" h="1104900">
                  <a:moveTo>
                    <a:pt x="8430" y="204470"/>
                  </a:moveTo>
                  <a:lnTo>
                    <a:pt x="1034" y="204470"/>
                  </a:lnTo>
                  <a:lnTo>
                    <a:pt x="1012" y="223519"/>
                  </a:lnTo>
                  <a:lnTo>
                    <a:pt x="8386" y="223519"/>
                  </a:lnTo>
                  <a:lnTo>
                    <a:pt x="8430" y="204470"/>
                  </a:lnTo>
                  <a:close/>
                </a:path>
                <a:path w="1029970" h="1104900">
                  <a:moveTo>
                    <a:pt x="1029502" y="204470"/>
                  </a:moveTo>
                  <a:lnTo>
                    <a:pt x="1022122" y="204470"/>
                  </a:lnTo>
                  <a:lnTo>
                    <a:pt x="1022099" y="223519"/>
                  </a:lnTo>
                  <a:lnTo>
                    <a:pt x="1029458" y="223519"/>
                  </a:lnTo>
                  <a:lnTo>
                    <a:pt x="1029502" y="204470"/>
                  </a:lnTo>
                  <a:close/>
                </a:path>
                <a:path w="1029970" h="1104900">
                  <a:moveTo>
                    <a:pt x="8386" y="223520"/>
                  </a:moveTo>
                  <a:lnTo>
                    <a:pt x="1012" y="223520"/>
                  </a:lnTo>
                  <a:lnTo>
                    <a:pt x="998" y="236219"/>
                  </a:lnTo>
                  <a:lnTo>
                    <a:pt x="8356" y="236219"/>
                  </a:lnTo>
                  <a:lnTo>
                    <a:pt x="8386" y="223520"/>
                  </a:lnTo>
                  <a:close/>
                </a:path>
                <a:path w="1029970" h="1104900">
                  <a:moveTo>
                    <a:pt x="1029458" y="223520"/>
                  </a:moveTo>
                  <a:lnTo>
                    <a:pt x="1022099" y="223520"/>
                  </a:lnTo>
                  <a:lnTo>
                    <a:pt x="1022085" y="236219"/>
                  </a:lnTo>
                  <a:lnTo>
                    <a:pt x="1029429" y="236219"/>
                  </a:lnTo>
                  <a:lnTo>
                    <a:pt x="1029458" y="223520"/>
                  </a:lnTo>
                  <a:close/>
                </a:path>
                <a:path w="1029970" h="1104900">
                  <a:moveTo>
                    <a:pt x="8356" y="236220"/>
                  </a:moveTo>
                  <a:lnTo>
                    <a:pt x="998" y="236220"/>
                  </a:lnTo>
                  <a:lnTo>
                    <a:pt x="976" y="255269"/>
                  </a:lnTo>
                  <a:lnTo>
                    <a:pt x="8312" y="255269"/>
                  </a:lnTo>
                  <a:lnTo>
                    <a:pt x="8356" y="236220"/>
                  </a:lnTo>
                  <a:close/>
                </a:path>
                <a:path w="1029970" h="1104900">
                  <a:moveTo>
                    <a:pt x="1029429" y="236220"/>
                  </a:moveTo>
                  <a:lnTo>
                    <a:pt x="1022085" y="236220"/>
                  </a:lnTo>
                  <a:lnTo>
                    <a:pt x="1022062" y="255269"/>
                  </a:lnTo>
                  <a:lnTo>
                    <a:pt x="1029385" y="255269"/>
                  </a:lnTo>
                  <a:lnTo>
                    <a:pt x="1029429" y="236220"/>
                  </a:lnTo>
                  <a:close/>
                </a:path>
                <a:path w="1029970" h="1104900">
                  <a:moveTo>
                    <a:pt x="7651" y="538471"/>
                  </a:moveTo>
                  <a:lnTo>
                    <a:pt x="651" y="538479"/>
                  </a:lnTo>
                  <a:lnTo>
                    <a:pt x="542" y="632460"/>
                  </a:lnTo>
                  <a:lnTo>
                    <a:pt x="7431" y="632460"/>
                  </a:lnTo>
                  <a:lnTo>
                    <a:pt x="7651" y="538471"/>
                  </a:lnTo>
                  <a:close/>
                </a:path>
                <a:path w="1029970" h="1104900">
                  <a:moveTo>
                    <a:pt x="1028736" y="537210"/>
                  </a:moveTo>
                  <a:lnTo>
                    <a:pt x="1021734" y="537218"/>
                  </a:lnTo>
                  <a:lnTo>
                    <a:pt x="1021623" y="632460"/>
                  </a:lnTo>
                  <a:lnTo>
                    <a:pt x="1028517" y="632460"/>
                  </a:lnTo>
                  <a:lnTo>
                    <a:pt x="1028736" y="537210"/>
                  </a:lnTo>
                  <a:close/>
                </a:path>
                <a:path w="1029970" h="1104900">
                  <a:moveTo>
                    <a:pt x="1021734" y="537210"/>
                  </a:moveTo>
                  <a:lnTo>
                    <a:pt x="7654" y="537210"/>
                  </a:lnTo>
                  <a:lnTo>
                    <a:pt x="7651" y="538471"/>
                  </a:lnTo>
                  <a:lnTo>
                    <a:pt x="1021734" y="537210"/>
                  </a:lnTo>
                  <a:close/>
                </a:path>
                <a:path w="1029970" h="1104900">
                  <a:moveTo>
                    <a:pt x="749" y="452119"/>
                  </a:moveTo>
                  <a:lnTo>
                    <a:pt x="651" y="537210"/>
                  </a:lnTo>
                  <a:lnTo>
                    <a:pt x="7654" y="537210"/>
                  </a:lnTo>
                  <a:lnTo>
                    <a:pt x="7852" y="453390"/>
                  </a:lnTo>
                  <a:lnTo>
                    <a:pt x="1028932" y="453390"/>
                  </a:lnTo>
                  <a:lnTo>
                    <a:pt x="749" y="452119"/>
                  </a:lnTo>
                  <a:close/>
                </a:path>
                <a:path w="1029970" h="1104900">
                  <a:moveTo>
                    <a:pt x="1028932" y="453390"/>
                  </a:moveTo>
                  <a:lnTo>
                    <a:pt x="1021833" y="453390"/>
                  </a:lnTo>
                  <a:lnTo>
                    <a:pt x="1021734" y="537210"/>
                  </a:lnTo>
                  <a:lnTo>
                    <a:pt x="1028736" y="537210"/>
                  </a:lnTo>
                  <a:lnTo>
                    <a:pt x="1028932" y="453390"/>
                  </a:lnTo>
                  <a:close/>
                </a:path>
                <a:path w="1029970" h="1104900">
                  <a:moveTo>
                    <a:pt x="1028976" y="433069"/>
                  </a:moveTo>
                  <a:lnTo>
                    <a:pt x="771" y="434340"/>
                  </a:lnTo>
                  <a:lnTo>
                    <a:pt x="749" y="452119"/>
                  </a:lnTo>
                  <a:lnTo>
                    <a:pt x="7852" y="452119"/>
                  </a:lnTo>
                  <a:lnTo>
                    <a:pt x="7897" y="434340"/>
                  </a:lnTo>
                  <a:lnTo>
                    <a:pt x="1028973" y="434340"/>
                  </a:lnTo>
                  <a:lnTo>
                    <a:pt x="1028976" y="433069"/>
                  </a:lnTo>
                  <a:close/>
                </a:path>
                <a:path w="1029970" h="1104900">
                  <a:moveTo>
                    <a:pt x="1028973" y="434340"/>
                  </a:moveTo>
                  <a:lnTo>
                    <a:pt x="1021855" y="434340"/>
                  </a:lnTo>
                  <a:lnTo>
                    <a:pt x="1021833" y="452119"/>
                  </a:lnTo>
                  <a:lnTo>
                    <a:pt x="1028932" y="452119"/>
                  </a:lnTo>
                  <a:lnTo>
                    <a:pt x="1028973" y="434340"/>
                  </a:lnTo>
                  <a:close/>
                </a:path>
                <a:path w="1029970" h="1104900">
                  <a:moveTo>
                    <a:pt x="8027" y="378459"/>
                  </a:moveTo>
                  <a:lnTo>
                    <a:pt x="835" y="378459"/>
                  </a:lnTo>
                  <a:lnTo>
                    <a:pt x="771" y="433069"/>
                  </a:lnTo>
                  <a:lnTo>
                    <a:pt x="7897" y="433069"/>
                  </a:lnTo>
                  <a:lnTo>
                    <a:pt x="8027" y="378459"/>
                  </a:lnTo>
                  <a:close/>
                </a:path>
                <a:path w="1029970" h="1104900">
                  <a:moveTo>
                    <a:pt x="1029104" y="378459"/>
                  </a:moveTo>
                  <a:lnTo>
                    <a:pt x="1021920" y="378459"/>
                  </a:lnTo>
                  <a:lnTo>
                    <a:pt x="1021855" y="433069"/>
                  </a:lnTo>
                  <a:lnTo>
                    <a:pt x="1028976" y="433069"/>
                  </a:lnTo>
                  <a:lnTo>
                    <a:pt x="1029104" y="378459"/>
                  </a:lnTo>
                  <a:close/>
                </a:path>
                <a:path w="1029970" h="1104900">
                  <a:moveTo>
                    <a:pt x="8030" y="377198"/>
                  </a:moveTo>
                  <a:lnTo>
                    <a:pt x="8027" y="378459"/>
                  </a:lnTo>
                  <a:lnTo>
                    <a:pt x="1021920" y="378451"/>
                  </a:lnTo>
                  <a:lnTo>
                    <a:pt x="8030" y="377198"/>
                  </a:lnTo>
                  <a:close/>
                </a:path>
                <a:path w="1029970" h="1104900">
                  <a:moveTo>
                    <a:pt x="1029236" y="321309"/>
                  </a:moveTo>
                  <a:lnTo>
                    <a:pt x="1021987" y="321309"/>
                  </a:lnTo>
                  <a:lnTo>
                    <a:pt x="1021920" y="378451"/>
                  </a:lnTo>
                  <a:lnTo>
                    <a:pt x="1029104" y="378459"/>
                  </a:lnTo>
                  <a:lnTo>
                    <a:pt x="1029236" y="321309"/>
                  </a:lnTo>
                  <a:close/>
                </a:path>
                <a:path w="1029970" h="1104900">
                  <a:moveTo>
                    <a:pt x="8160" y="321309"/>
                  </a:moveTo>
                  <a:lnTo>
                    <a:pt x="900" y="321309"/>
                  </a:lnTo>
                  <a:lnTo>
                    <a:pt x="835" y="377189"/>
                  </a:lnTo>
                  <a:lnTo>
                    <a:pt x="8030" y="377198"/>
                  </a:lnTo>
                  <a:lnTo>
                    <a:pt x="8160" y="321309"/>
                  </a:lnTo>
                  <a:close/>
                </a:path>
                <a:path w="1029970" h="1104900">
                  <a:moveTo>
                    <a:pt x="8103" y="345440"/>
                  </a:moveTo>
                  <a:lnTo>
                    <a:pt x="8101" y="346709"/>
                  </a:lnTo>
                  <a:lnTo>
                    <a:pt x="1021957" y="346709"/>
                  </a:lnTo>
                  <a:lnTo>
                    <a:pt x="8103" y="345440"/>
                  </a:lnTo>
                  <a:close/>
                </a:path>
                <a:path w="1029970" h="1104900">
                  <a:moveTo>
                    <a:pt x="901" y="320039"/>
                  </a:moveTo>
                  <a:lnTo>
                    <a:pt x="900" y="321309"/>
                  </a:lnTo>
                  <a:lnTo>
                    <a:pt x="901" y="320039"/>
                  </a:lnTo>
                  <a:close/>
                </a:path>
                <a:path w="1029970" h="1104900">
                  <a:moveTo>
                    <a:pt x="8163" y="320048"/>
                  </a:moveTo>
                  <a:lnTo>
                    <a:pt x="8160" y="321309"/>
                  </a:lnTo>
                  <a:lnTo>
                    <a:pt x="1021987" y="321301"/>
                  </a:lnTo>
                  <a:lnTo>
                    <a:pt x="8163" y="320048"/>
                  </a:lnTo>
                  <a:close/>
                </a:path>
                <a:path w="1029970" h="1104900">
                  <a:moveTo>
                    <a:pt x="1029294" y="295909"/>
                  </a:moveTo>
                  <a:lnTo>
                    <a:pt x="1022016" y="295909"/>
                  </a:lnTo>
                  <a:lnTo>
                    <a:pt x="1021987" y="321301"/>
                  </a:lnTo>
                  <a:lnTo>
                    <a:pt x="1029236" y="321309"/>
                  </a:lnTo>
                  <a:lnTo>
                    <a:pt x="1029294" y="295909"/>
                  </a:lnTo>
                  <a:close/>
                </a:path>
                <a:path w="1029970" h="1104900">
                  <a:moveTo>
                    <a:pt x="8217" y="295909"/>
                  </a:moveTo>
                  <a:lnTo>
                    <a:pt x="929" y="295909"/>
                  </a:lnTo>
                  <a:lnTo>
                    <a:pt x="902" y="320040"/>
                  </a:lnTo>
                  <a:lnTo>
                    <a:pt x="8163" y="320048"/>
                  </a:lnTo>
                  <a:lnTo>
                    <a:pt x="8217" y="295909"/>
                  </a:lnTo>
                  <a:close/>
                </a:path>
                <a:path w="1029970" h="1104900">
                  <a:moveTo>
                    <a:pt x="930" y="294639"/>
                  </a:moveTo>
                  <a:lnTo>
                    <a:pt x="929" y="295909"/>
                  </a:lnTo>
                  <a:lnTo>
                    <a:pt x="930" y="294639"/>
                  </a:lnTo>
                  <a:close/>
                </a:path>
                <a:path w="1029970" h="1104900">
                  <a:moveTo>
                    <a:pt x="8220" y="294649"/>
                  </a:moveTo>
                  <a:lnTo>
                    <a:pt x="8217" y="295909"/>
                  </a:lnTo>
                  <a:lnTo>
                    <a:pt x="1022016" y="295909"/>
                  </a:lnTo>
                  <a:lnTo>
                    <a:pt x="8220" y="294649"/>
                  </a:lnTo>
                  <a:close/>
                </a:path>
                <a:path w="1029970" h="1104900">
                  <a:moveTo>
                    <a:pt x="1029306" y="289559"/>
                  </a:moveTo>
                  <a:lnTo>
                    <a:pt x="1022022" y="289568"/>
                  </a:lnTo>
                  <a:lnTo>
                    <a:pt x="1022016" y="295901"/>
                  </a:lnTo>
                  <a:lnTo>
                    <a:pt x="1029294" y="295909"/>
                  </a:lnTo>
                  <a:lnTo>
                    <a:pt x="1029306" y="289559"/>
                  </a:lnTo>
                  <a:close/>
                </a:path>
                <a:path w="1029970" h="1104900">
                  <a:moveTo>
                    <a:pt x="8229" y="290820"/>
                  </a:moveTo>
                  <a:lnTo>
                    <a:pt x="936" y="290830"/>
                  </a:lnTo>
                  <a:lnTo>
                    <a:pt x="932" y="294640"/>
                  </a:lnTo>
                  <a:lnTo>
                    <a:pt x="8220" y="294649"/>
                  </a:lnTo>
                  <a:lnTo>
                    <a:pt x="8229" y="290820"/>
                  </a:lnTo>
                  <a:close/>
                </a:path>
                <a:path w="1029970" h="1104900">
                  <a:moveTo>
                    <a:pt x="8243" y="285750"/>
                  </a:moveTo>
                  <a:lnTo>
                    <a:pt x="941" y="285750"/>
                  </a:lnTo>
                  <a:lnTo>
                    <a:pt x="936" y="289559"/>
                  </a:lnTo>
                  <a:lnTo>
                    <a:pt x="8232" y="289559"/>
                  </a:lnTo>
                  <a:lnTo>
                    <a:pt x="8229" y="290820"/>
                  </a:lnTo>
                  <a:lnTo>
                    <a:pt x="8243" y="285750"/>
                  </a:lnTo>
                  <a:close/>
                </a:path>
                <a:path w="1029970" h="1104900">
                  <a:moveTo>
                    <a:pt x="1029318" y="285750"/>
                  </a:moveTo>
                  <a:lnTo>
                    <a:pt x="1022028" y="285750"/>
                  </a:lnTo>
                  <a:lnTo>
                    <a:pt x="1022022" y="289559"/>
                  </a:lnTo>
                  <a:lnTo>
                    <a:pt x="1029306" y="289559"/>
                  </a:lnTo>
                  <a:lnTo>
                    <a:pt x="1029318" y="285750"/>
                  </a:lnTo>
                  <a:close/>
                </a:path>
                <a:path w="1029970" h="1104900">
                  <a:moveTo>
                    <a:pt x="942" y="284480"/>
                  </a:moveTo>
                  <a:lnTo>
                    <a:pt x="941" y="285750"/>
                  </a:lnTo>
                  <a:lnTo>
                    <a:pt x="942" y="284480"/>
                  </a:lnTo>
                  <a:close/>
                </a:path>
                <a:path w="1029970" h="1104900">
                  <a:moveTo>
                    <a:pt x="8246" y="284489"/>
                  </a:moveTo>
                  <a:lnTo>
                    <a:pt x="8243" y="285750"/>
                  </a:lnTo>
                  <a:lnTo>
                    <a:pt x="1022028" y="285740"/>
                  </a:lnTo>
                  <a:lnTo>
                    <a:pt x="8246" y="284489"/>
                  </a:lnTo>
                  <a:close/>
                </a:path>
                <a:path w="1029970" h="1104900">
                  <a:moveTo>
                    <a:pt x="1029350" y="270509"/>
                  </a:moveTo>
                  <a:lnTo>
                    <a:pt x="1022045" y="270519"/>
                  </a:lnTo>
                  <a:lnTo>
                    <a:pt x="1022028" y="285740"/>
                  </a:lnTo>
                  <a:lnTo>
                    <a:pt x="1029318" y="285750"/>
                  </a:lnTo>
                  <a:lnTo>
                    <a:pt x="1029350" y="270509"/>
                  </a:lnTo>
                  <a:close/>
                </a:path>
                <a:path w="1029970" h="1104900">
                  <a:moveTo>
                    <a:pt x="8273" y="271770"/>
                  </a:moveTo>
                  <a:lnTo>
                    <a:pt x="958" y="271780"/>
                  </a:lnTo>
                  <a:lnTo>
                    <a:pt x="943" y="284480"/>
                  </a:lnTo>
                  <a:lnTo>
                    <a:pt x="8246" y="284489"/>
                  </a:lnTo>
                  <a:lnTo>
                    <a:pt x="8273" y="271770"/>
                  </a:lnTo>
                  <a:close/>
                </a:path>
                <a:path w="1029970" h="1104900">
                  <a:moveTo>
                    <a:pt x="8312" y="256539"/>
                  </a:moveTo>
                  <a:lnTo>
                    <a:pt x="976" y="256539"/>
                  </a:lnTo>
                  <a:lnTo>
                    <a:pt x="958" y="271780"/>
                  </a:lnTo>
                  <a:lnTo>
                    <a:pt x="8273" y="271770"/>
                  </a:lnTo>
                  <a:lnTo>
                    <a:pt x="8312" y="256539"/>
                  </a:lnTo>
                  <a:close/>
                </a:path>
                <a:path w="1029970" h="1104900">
                  <a:moveTo>
                    <a:pt x="1029385" y="256539"/>
                  </a:moveTo>
                  <a:lnTo>
                    <a:pt x="1022062" y="256539"/>
                  </a:lnTo>
                  <a:lnTo>
                    <a:pt x="1022045" y="270519"/>
                  </a:lnTo>
                  <a:lnTo>
                    <a:pt x="1029350" y="270509"/>
                  </a:lnTo>
                  <a:lnTo>
                    <a:pt x="1029385" y="256539"/>
                  </a:lnTo>
                  <a:close/>
                </a:path>
                <a:path w="1029970" h="1104900">
                  <a:moveTo>
                    <a:pt x="6637" y="974081"/>
                  </a:moveTo>
                  <a:lnTo>
                    <a:pt x="150" y="974089"/>
                  </a:lnTo>
                  <a:lnTo>
                    <a:pt x="147" y="975360"/>
                  </a:lnTo>
                  <a:lnTo>
                    <a:pt x="6631" y="975360"/>
                  </a:lnTo>
                  <a:lnTo>
                    <a:pt x="6637" y="974081"/>
                  </a:lnTo>
                  <a:close/>
                </a:path>
                <a:path w="1029970" h="1104900">
                  <a:moveTo>
                    <a:pt x="1027733" y="972819"/>
                  </a:moveTo>
                  <a:lnTo>
                    <a:pt x="1021227" y="972828"/>
                  </a:lnTo>
                  <a:lnTo>
                    <a:pt x="1021223" y="975360"/>
                  </a:lnTo>
                  <a:lnTo>
                    <a:pt x="1027728" y="975360"/>
                  </a:lnTo>
                  <a:lnTo>
                    <a:pt x="1027733" y="972819"/>
                  </a:lnTo>
                  <a:close/>
                </a:path>
                <a:path w="1029970" h="1104900">
                  <a:moveTo>
                    <a:pt x="162" y="962660"/>
                  </a:moveTo>
                  <a:lnTo>
                    <a:pt x="150" y="974089"/>
                  </a:lnTo>
                  <a:lnTo>
                    <a:pt x="6637" y="974081"/>
                  </a:lnTo>
                  <a:lnTo>
                    <a:pt x="6661" y="962668"/>
                  </a:lnTo>
                  <a:lnTo>
                    <a:pt x="162" y="962660"/>
                  </a:lnTo>
                  <a:close/>
                </a:path>
                <a:path w="1029970" h="1104900">
                  <a:moveTo>
                    <a:pt x="1021226" y="972828"/>
                  </a:moveTo>
                  <a:lnTo>
                    <a:pt x="6637" y="974089"/>
                  </a:lnTo>
                  <a:lnTo>
                    <a:pt x="1021225" y="974089"/>
                  </a:lnTo>
                  <a:lnTo>
                    <a:pt x="1021226" y="972828"/>
                  </a:lnTo>
                  <a:close/>
                </a:path>
                <a:path w="1029970" h="1104900">
                  <a:moveTo>
                    <a:pt x="513170" y="963294"/>
                  </a:moveTo>
                  <a:lnTo>
                    <a:pt x="1021238" y="963930"/>
                  </a:lnTo>
                  <a:lnTo>
                    <a:pt x="1021227" y="972828"/>
                  </a:lnTo>
                  <a:lnTo>
                    <a:pt x="1027733" y="972819"/>
                  </a:lnTo>
                  <a:lnTo>
                    <a:pt x="1027757" y="963930"/>
                  </a:lnTo>
                  <a:lnTo>
                    <a:pt x="513170" y="963294"/>
                  </a:lnTo>
                  <a:close/>
                </a:path>
                <a:path w="1029970" h="1104900">
                  <a:moveTo>
                    <a:pt x="6661" y="962660"/>
                  </a:moveTo>
                  <a:lnTo>
                    <a:pt x="513170" y="963294"/>
                  </a:lnTo>
                  <a:lnTo>
                    <a:pt x="6661" y="962660"/>
                  </a:lnTo>
                  <a:close/>
                </a:path>
                <a:path w="1029970" h="1104900">
                  <a:moveTo>
                    <a:pt x="6681" y="955039"/>
                  </a:moveTo>
                  <a:lnTo>
                    <a:pt x="172" y="955039"/>
                  </a:lnTo>
                  <a:lnTo>
                    <a:pt x="162" y="962660"/>
                  </a:lnTo>
                  <a:lnTo>
                    <a:pt x="6661" y="962660"/>
                  </a:lnTo>
                  <a:lnTo>
                    <a:pt x="6681" y="955039"/>
                  </a:lnTo>
                  <a:close/>
                </a:path>
                <a:path w="1029970" h="1104900">
                  <a:moveTo>
                    <a:pt x="1027777" y="955039"/>
                  </a:moveTo>
                  <a:lnTo>
                    <a:pt x="1021248" y="955039"/>
                  </a:lnTo>
                  <a:lnTo>
                    <a:pt x="1021238" y="962660"/>
                  </a:lnTo>
                  <a:lnTo>
                    <a:pt x="1027757" y="962660"/>
                  </a:lnTo>
                  <a:lnTo>
                    <a:pt x="1027777" y="955039"/>
                  </a:lnTo>
                  <a:close/>
                </a:path>
                <a:path w="1029970" h="1104900">
                  <a:moveTo>
                    <a:pt x="1021242" y="958850"/>
                  </a:moveTo>
                  <a:lnTo>
                    <a:pt x="6670" y="960119"/>
                  </a:lnTo>
                  <a:lnTo>
                    <a:pt x="1021241" y="960119"/>
                  </a:lnTo>
                  <a:lnTo>
                    <a:pt x="1021242" y="958850"/>
                  </a:lnTo>
                  <a:close/>
                </a:path>
                <a:path w="1029970" h="1104900">
                  <a:moveTo>
                    <a:pt x="1021250" y="953769"/>
                  </a:moveTo>
                  <a:lnTo>
                    <a:pt x="6684" y="953769"/>
                  </a:lnTo>
                  <a:lnTo>
                    <a:pt x="6681" y="955039"/>
                  </a:lnTo>
                  <a:lnTo>
                    <a:pt x="1021248" y="955039"/>
                  </a:lnTo>
                  <a:lnTo>
                    <a:pt x="1021250" y="953769"/>
                  </a:lnTo>
                  <a:close/>
                </a:path>
                <a:path w="1029970" h="1104900">
                  <a:moveTo>
                    <a:pt x="6714" y="941069"/>
                  </a:moveTo>
                  <a:lnTo>
                    <a:pt x="188" y="941069"/>
                  </a:lnTo>
                  <a:lnTo>
                    <a:pt x="172" y="953769"/>
                  </a:lnTo>
                  <a:lnTo>
                    <a:pt x="6684" y="953769"/>
                  </a:lnTo>
                  <a:lnTo>
                    <a:pt x="6714" y="941069"/>
                  </a:lnTo>
                  <a:close/>
                </a:path>
                <a:path w="1029970" h="1104900">
                  <a:moveTo>
                    <a:pt x="1027809" y="941069"/>
                  </a:moveTo>
                  <a:lnTo>
                    <a:pt x="1021265" y="941069"/>
                  </a:lnTo>
                  <a:lnTo>
                    <a:pt x="1021259" y="944880"/>
                  </a:lnTo>
                  <a:lnTo>
                    <a:pt x="6702" y="946150"/>
                  </a:lnTo>
                  <a:lnTo>
                    <a:pt x="1021259" y="946150"/>
                  </a:lnTo>
                  <a:lnTo>
                    <a:pt x="1021251" y="951230"/>
                  </a:lnTo>
                  <a:lnTo>
                    <a:pt x="6687" y="952500"/>
                  </a:lnTo>
                  <a:lnTo>
                    <a:pt x="1021251" y="952500"/>
                  </a:lnTo>
                  <a:lnTo>
                    <a:pt x="1021250" y="953769"/>
                  </a:lnTo>
                  <a:lnTo>
                    <a:pt x="1027777" y="953769"/>
                  </a:lnTo>
                  <a:lnTo>
                    <a:pt x="1027809" y="941069"/>
                  </a:lnTo>
                  <a:close/>
                </a:path>
                <a:path w="1029970" h="1104900">
                  <a:moveTo>
                    <a:pt x="6726" y="935981"/>
                  </a:moveTo>
                  <a:lnTo>
                    <a:pt x="194" y="935989"/>
                  </a:lnTo>
                  <a:lnTo>
                    <a:pt x="188" y="941069"/>
                  </a:lnTo>
                  <a:lnTo>
                    <a:pt x="6714" y="941061"/>
                  </a:lnTo>
                  <a:lnTo>
                    <a:pt x="6726" y="935981"/>
                  </a:lnTo>
                  <a:close/>
                </a:path>
                <a:path w="1029970" h="1104900">
                  <a:moveTo>
                    <a:pt x="1021266" y="939808"/>
                  </a:moveTo>
                  <a:lnTo>
                    <a:pt x="6714" y="941069"/>
                  </a:lnTo>
                  <a:lnTo>
                    <a:pt x="1021265" y="941069"/>
                  </a:lnTo>
                  <a:lnTo>
                    <a:pt x="1021266" y="939808"/>
                  </a:lnTo>
                  <a:close/>
                </a:path>
                <a:path w="1029970" h="1104900">
                  <a:moveTo>
                    <a:pt x="1027821" y="934719"/>
                  </a:moveTo>
                  <a:lnTo>
                    <a:pt x="1021271" y="934728"/>
                  </a:lnTo>
                  <a:lnTo>
                    <a:pt x="1021266" y="939808"/>
                  </a:lnTo>
                  <a:lnTo>
                    <a:pt x="1027809" y="939800"/>
                  </a:lnTo>
                  <a:lnTo>
                    <a:pt x="1027821" y="934719"/>
                  </a:lnTo>
                  <a:close/>
                </a:path>
                <a:path w="1029970" h="1104900">
                  <a:moveTo>
                    <a:pt x="6741" y="929631"/>
                  </a:moveTo>
                  <a:lnTo>
                    <a:pt x="201" y="929639"/>
                  </a:lnTo>
                  <a:lnTo>
                    <a:pt x="194" y="935989"/>
                  </a:lnTo>
                  <a:lnTo>
                    <a:pt x="6726" y="935981"/>
                  </a:lnTo>
                  <a:lnTo>
                    <a:pt x="6741" y="929631"/>
                  </a:lnTo>
                  <a:close/>
                </a:path>
                <a:path w="1029970" h="1104900">
                  <a:moveTo>
                    <a:pt x="1027836" y="928369"/>
                  </a:moveTo>
                  <a:lnTo>
                    <a:pt x="1021279" y="928378"/>
                  </a:lnTo>
                  <a:lnTo>
                    <a:pt x="1021271" y="934728"/>
                  </a:lnTo>
                  <a:lnTo>
                    <a:pt x="1027821" y="934719"/>
                  </a:lnTo>
                  <a:lnTo>
                    <a:pt x="1027836" y="928369"/>
                  </a:lnTo>
                  <a:close/>
                </a:path>
                <a:path w="1029970" h="1104900">
                  <a:moveTo>
                    <a:pt x="6770" y="916931"/>
                  </a:moveTo>
                  <a:lnTo>
                    <a:pt x="216" y="916939"/>
                  </a:lnTo>
                  <a:lnTo>
                    <a:pt x="201" y="929639"/>
                  </a:lnTo>
                  <a:lnTo>
                    <a:pt x="6741" y="929631"/>
                  </a:lnTo>
                  <a:lnTo>
                    <a:pt x="6770" y="916931"/>
                  </a:lnTo>
                  <a:close/>
                </a:path>
                <a:path w="1029970" h="1104900">
                  <a:moveTo>
                    <a:pt x="1027865" y="915669"/>
                  </a:moveTo>
                  <a:lnTo>
                    <a:pt x="1021294" y="915678"/>
                  </a:lnTo>
                  <a:lnTo>
                    <a:pt x="1021279" y="928378"/>
                  </a:lnTo>
                  <a:lnTo>
                    <a:pt x="1027836" y="928369"/>
                  </a:lnTo>
                  <a:lnTo>
                    <a:pt x="1027865" y="915669"/>
                  </a:lnTo>
                  <a:close/>
                </a:path>
                <a:path w="1029970" h="1104900">
                  <a:moveTo>
                    <a:pt x="1021290" y="918210"/>
                  </a:moveTo>
                  <a:lnTo>
                    <a:pt x="6764" y="918210"/>
                  </a:lnTo>
                  <a:lnTo>
                    <a:pt x="1021289" y="919479"/>
                  </a:lnTo>
                  <a:lnTo>
                    <a:pt x="1021290" y="918210"/>
                  </a:lnTo>
                  <a:close/>
                </a:path>
                <a:path w="1029970" h="1104900">
                  <a:moveTo>
                    <a:pt x="6779" y="913130"/>
                  </a:moveTo>
                  <a:lnTo>
                    <a:pt x="220" y="913130"/>
                  </a:lnTo>
                  <a:lnTo>
                    <a:pt x="216" y="916939"/>
                  </a:lnTo>
                  <a:lnTo>
                    <a:pt x="6770" y="916931"/>
                  </a:lnTo>
                  <a:lnTo>
                    <a:pt x="6779" y="913130"/>
                  </a:lnTo>
                  <a:close/>
                </a:path>
                <a:path w="1029970" h="1104900">
                  <a:moveTo>
                    <a:pt x="1027874" y="913130"/>
                  </a:moveTo>
                  <a:lnTo>
                    <a:pt x="1021296" y="913130"/>
                  </a:lnTo>
                  <a:lnTo>
                    <a:pt x="1021294" y="915678"/>
                  </a:lnTo>
                  <a:lnTo>
                    <a:pt x="1027865" y="915669"/>
                  </a:lnTo>
                  <a:lnTo>
                    <a:pt x="1027874" y="913130"/>
                  </a:lnTo>
                  <a:close/>
                </a:path>
                <a:path w="1029970" h="1104900">
                  <a:moveTo>
                    <a:pt x="1021297" y="911860"/>
                  </a:moveTo>
                  <a:lnTo>
                    <a:pt x="6779" y="913130"/>
                  </a:lnTo>
                  <a:lnTo>
                    <a:pt x="1021296" y="913130"/>
                  </a:lnTo>
                  <a:lnTo>
                    <a:pt x="1021297" y="911860"/>
                  </a:lnTo>
                  <a:close/>
                </a:path>
                <a:path w="1029970" h="1104900">
                  <a:moveTo>
                    <a:pt x="6806" y="901700"/>
                  </a:moveTo>
                  <a:lnTo>
                    <a:pt x="233" y="901700"/>
                  </a:lnTo>
                  <a:lnTo>
                    <a:pt x="220" y="911860"/>
                  </a:lnTo>
                  <a:lnTo>
                    <a:pt x="6779" y="911860"/>
                  </a:lnTo>
                  <a:lnTo>
                    <a:pt x="6806" y="901700"/>
                  </a:lnTo>
                  <a:close/>
                </a:path>
                <a:path w="1029970" h="1104900">
                  <a:moveTo>
                    <a:pt x="1027900" y="901700"/>
                  </a:moveTo>
                  <a:lnTo>
                    <a:pt x="1021309" y="901700"/>
                  </a:lnTo>
                  <a:lnTo>
                    <a:pt x="1021306" y="904239"/>
                  </a:lnTo>
                  <a:lnTo>
                    <a:pt x="6797" y="905510"/>
                  </a:lnTo>
                  <a:lnTo>
                    <a:pt x="1021306" y="905510"/>
                  </a:lnTo>
                  <a:lnTo>
                    <a:pt x="1021297" y="911860"/>
                  </a:lnTo>
                  <a:lnTo>
                    <a:pt x="1027874" y="911860"/>
                  </a:lnTo>
                  <a:lnTo>
                    <a:pt x="1027900" y="901700"/>
                  </a:lnTo>
                  <a:close/>
                </a:path>
                <a:path w="1029970" h="1104900">
                  <a:moveTo>
                    <a:pt x="6815" y="897881"/>
                  </a:moveTo>
                  <a:lnTo>
                    <a:pt x="238" y="897889"/>
                  </a:lnTo>
                  <a:lnTo>
                    <a:pt x="233" y="901700"/>
                  </a:lnTo>
                  <a:lnTo>
                    <a:pt x="6806" y="901691"/>
                  </a:lnTo>
                  <a:lnTo>
                    <a:pt x="6815" y="897881"/>
                  </a:lnTo>
                  <a:close/>
                </a:path>
                <a:path w="1029970" h="1104900">
                  <a:moveTo>
                    <a:pt x="1021310" y="900438"/>
                  </a:moveTo>
                  <a:lnTo>
                    <a:pt x="6806" y="901700"/>
                  </a:lnTo>
                  <a:lnTo>
                    <a:pt x="1021309" y="901700"/>
                  </a:lnTo>
                  <a:lnTo>
                    <a:pt x="1021310" y="900438"/>
                  </a:lnTo>
                  <a:close/>
                </a:path>
                <a:path w="1029970" h="1104900">
                  <a:moveTo>
                    <a:pt x="1027909" y="896619"/>
                  </a:moveTo>
                  <a:lnTo>
                    <a:pt x="6815" y="897889"/>
                  </a:lnTo>
                  <a:lnTo>
                    <a:pt x="1021315" y="897889"/>
                  </a:lnTo>
                  <a:lnTo>
                    <a:pt x="1021310" y="900438"/>
                  </a:lnTo>
                  <a:lnTo>
                    <a:pt x="1027900" y="900430"/>
                  </a:lnTo>
                  <a:lnTo>
                    <a:pt x="1027909" y="896619"/>
                  </a:lnTo>
                  <a:close/>
                </a:path>
                <a:path w="1029970" h="1104900">
                  <a:moveTo>
                    <a:pt x="6824" y="894080"/>
                  </a:moveTo>
                  <a:lnTo>
                    <a:pt x="242" y="894080"/>
                  </a:lnTo>
                  <a:lnTo>
                    <a:pt x="238" y="897889"/>
                  </a:lnTo>
                  <a:lnTo>
                    <a:pt x="6815" y="897881"/>
                  </a:lnTo>
                  <a:lnTo>
                    <a:pt x="6824" y="894080"/>
                  </a:lnTo>
                  <a:close/>
                </a:path>
                <a:path w="1029970" h="1104900">
                  <a:moveTo>
                    <a:pt x="1027918" y="894080"/>
                  </a:moveTo>
                  <a:lnTo>
                    <a:pt x="1021318" y="894080"/>
                  </a:lnTo>
                  <a:lnTo>
                    <a:pt x="1021315" y="896619"/>
                  </a:lnTo>
                  <a:lnTo>
                    <a:pt x="513414" y="897255"/>
                  </a:lnTo>
                  <a:lnTo>
                    <a:pt x="1027909" y="896619"/>
                  </a:lnTo>
                  <a:lnTo>
                    <a:pt x="1027918" y="894080"/>
                  </a:lnTo>
                  <a:close/>
                </a:path>
                <a:path w="1029970" h="1104900">
                  <a:moveTo>
                    <a:pt x="514076" y="893444"/>
                  </a:moveTo>
                  <a:lnTo>
                    <a:pt x="6824" y="894080"/>
                  </a:lnTo>
                  <a:lnTo>
                    <a:pt x="1021318" y="894071"/>
                  </a:lnTo>
                  <a:lnTo>
                    <a:pt x="514076" y="893444"/>
                  </a:lnTo>
                  <a:close/>
                </a:path>
                <a:path w="1029970" h="1104900">
                  <a:moveTo>
                    <a:pt x="1027953" y="877569"/>
                  </a:moveTo>
                  <a:lnTo>
                    <a:pt x="6859" y="878839"/>
                  </a:lnTo>
                  <a:lnTo>
                    <a:pt x="1021337" y="878839"/>
                  </a:lnTo>
                  <a:lnTo>
                    <a:pt x="1021333" y="881380"/>
                  </a:lnTo>
                  <a:lnTo>
                    <a:pt x="6850" y="882650"/>
                  </a:lnTo>
                  <a:lnTo>
                    <a:pt x="1021333" y="882650"/>
                  </a:lnTo>
                  <a:lnTo>
                    <a:pt x="1021318" y="894071"/>
                  </a:lnTo>
                  <a:lnTo>
                    <a:pt x="1027918" y="894080"/>
                  </a:lnTo>
                  <a:lnTo>
                    <a:pt x="1027953" y="877569"/>
                  </a:lnTo>
                  <a:close/>
                </a:path>
                <a:path w="1029970" h="1104900">
                  <a:moveTo>
                    <a:pt x="6859" y="878831"/>
                  </a:moveTo>
                  <a:lnTo>
                    <a:pt x="260" y="878839"/>
                  </a:lnTo>
                  <a:lnTo>
                    <a:pt x="242" y="892810"/>
                  </a:lnTo>
                  <a:lnTo>
                    <a:pt x="514076" y="893444"/>
                  </a:lnTo>
                  <a:lnTo>
                    <a:pt x="6824" y="892810"/>
                  </a:lnTo>
                  <a:lnTo>
                    <a:pt x="6859" y="878831"/>
                  </a:lnTo>
                  <a:close/>
                </a:path>
                <a:path w="1029970" h="1104900">
                  <a:moveTo>
                    <a:pt x="1021324" y="889000"/>
                  </a:moveTo>
                  <a:lnTo>
                    <a:pt x="6833" y="890269"/>
                  </a:lnTo>
                  <a:lnTo>
                    <a:pt x="1021322" y="890269"/>
                  </a:lnTo>
                  <a:lnTo>
                    <a:pt x="1021324" y="889000"/>
                  </a:lnTo>
                  <a:close/>
                </a:path>
                <a:path w="1029970" h="1104900">
                  <a:moveTo>
                    <a:pt x="264" y="873760"/>
                  </a:moveTo>
                  <a:lnTo>
                    <a:pt x="260" y="878839"/>
                  </a:lnTo>
                  <a:lnTo>
                    <a:pt x="6859" y="878831"/>
                  </a:lnTo>
                  <a:lnTo>
                    <a:pt x="6868" y="875030"/>
                  </a:lnTo>
                  <a:lnTo>
                    <a:pt x="264" y="873760"/>
                  </a:lnTo>
                  <a:close/>
                </a:path>
                <a:path w="1029970" h="1104900">
                  <a:moveTo>
                    <a:pt x="1021340" y="875021"/>
                  </a:moveTo>
                  <a:lnTo>
                    <a:pt x="1021337" y="877569"/>
                  </a:lnTo>
                  <a:lnTo>
                    <a:pt x="513484" y="878205"/>
                  </a:lnTo>
                  <a:lnTo>
                    <a:pt x="1027953" y="877569"/>
                  </a:lnTo>
                  <a:lnTo>
                    <a:pt x="1027961" y="875030"/>
                  </a:lnTo>
                  <a:lnTo>
                    <a:pt x="1021340" y="875021"/>
                  </a:lnTo>
                  <a:close/>
                </a:path>
                <a:path w="1029970" h="1104900">
                  <a:moveTo>
                    <a:pt x="6904" y="859781"/>
                  </a:moveTo>
                  <a:lnTo>
                    <a:pt x="282" y="859789"/>
                  </a:lnTo>
                  <a:lnTo>
                    <a:pt x="264" y="873760"/>
                  </a:lnTo>
                  <a:lnTo>
                    <a:pt x="6868" y="873760"/>
                  </a:lnTo>
                  <a:lnTo>
                    <a:pt x="6895" y="863600"/>
                  </a:lnTo>
                  <a:lnTo>
                    <a:pt x="1027988" y="863600"/>
                  </a:lnTo>
                  <a:lnTo>
                    <a:pt x="1027990" y="862330"/>
                  </a:lnTo>
                  <a:lnTo>
                    <a:pt x="6895" y="862330"/>
                  </a:lnTo>
                  <a:lnTo>
                    <a:pt x="6904" y="859781"/>
                  </a:lnTo>
                  <a:close/>
                </a:path>
                <a:path w="1029970" h="1104900">
                  <a:moveTo>
                    <a:pt x="1027988" y="863600"/>
                  </a:moveTo>
                  <a:lnTo>
                    <a:pt x="1021355" y="863600"/>
                  </a:lnTo>
                  <a:lnTo>
                    <a:pt x="1021341" y="873760"/>
                  </a:lnTo>
                  <a:lnTo>
                    <a:pt x="1027961" y="873760"/>
                  </a:lnTo>
                  <a:lnTo>
                    <a:pt x="1027988" y="863600"/>
                  </a:lnTo>
                  <a:close/>
                </a:path>
                <a:path w="1029970" h="1104900">
                  <a:moveTo>
                    <a:pt x="1027997" y="858519"/>
                  </a:moveTo>
                  <a:lnTo>
                    <a:pt x="1021360" y="858528"/>
                  </a:lnTo>
                  <a:lnTo>
                    <a:pt x="1021355" y="862330"/>
                  </a:lnTo>
                  <a:lnTo>
                    <a:pt x="1027990" y="862330"/>
                  </a:lnTo>
                  <a:lnTo>
                    <a:pt x="1027997" y="858519"/>
                  </a:lnTo>
                  <a:close/>
                </a:path>
                <a:path w="1029970" h="1104900">
                  <a:moveTo>
                    <a:pt x="6913" y="855980"/>
                  </a:moveTo>
                  <a:lnTo>
                    <a:pt x="286" y="855980"/>
                  </a:lnTo>
                  <a:lnTo>
                    <a:pt x="282" y="859789"/>
                  </a:lnTo>
                  <a:lnTo>
                    <a:pt x="6904" y="859781"/>
                  </a:lnTo>
                  <a:lnTo>
                    <a:pt x="6913" y="855980"/>
                  </a:lnTo>
                  <a:close/>
                </a:path>
                <a:path w="1029970" h="1104900">
                  <a:moveTo>
                    <a:pt x="1028005" y="855980"/>
                  </a:moveTo>
                  <a:lnTo>
                    <a:pt x="1021363" y="855980"/>
                  </a:lnTo>
                  <a:lnTo>
                    <a:pt x="1021360" y="858528"/>
                  </a:lnTo>
                  <a:lnTo>
                    <a:pt x="1027997" y="858519"/>
                  </a:lnTo>
                  <a:lnTo>
                    <a:pt x="1028005" y="855980"/>
                  </a:lnTo>
                  <a:close/>
                </a:path>
                <a:path w="1029970" h="1104900">
                  <a:moveTo>
                    <a:pt x="1021364" y="854710"/>
                  </a:moveTo>
                  <a:lnTo>
                    <a:pt x="6913" y="855980"/>
                  </a:lnTo>
                  <a:lnTo>
                    <a:pt x="1021363" y="855980"/>
                  </a:lnTo>
                  <a:lnTo>
                    <a:pt x="1021364" y="854710"/>
                  </a:lnTo>
                  <a:close/>
                </a:path>
                <a:path w="1029970" h="1104900">
                  <a:moveTo>
                    <a:pt x="6930" y="848351"/>
                  </a:moveTo>
                  <a:lnTo>
                    <a:pt x="295" y="848360"/>
                  </a:lnTo>
                  <a:lnTo>
                    <a:pt x="286" y="854710"/>
                  </a:lnTo>
                  <a:lnTo>
                    <a:pt x="6913" y="854710"/>
                  </a:lnTo>
                  <a:lnTo>
                    <a:pt x="6930" y="848351"/>
                  </a:lnTo>
                  <a:close/>
                </a:path>
                <a:path w="1029970" h="1104900">
                  <a:moveTo>
                    <a:pt x="1028023" y="847089"/>
                  </a:moveTo>
                  <a:lnTo>
                    <a:pt x="6930" y="848360"/>
                  </a:lnTo>
                  <a:lnTo>
                    <a:pt x="1021373" y="848360"/>
                  </a:lnTo>
                  <a:lnTo>
                    <a:pt x="1021364" y="854710"/>
                  </a:lnTo>
                  <a:lnTo>
                    <a:pt x="1028005" y="854710"/>
                  </a:lnTo>
                  <a:lnTo>
                    <a:pt x="1028023" y="847089"/>
                  </a:lnTo>
                  <a:close/>
                </a:path>
                <a:path w="1029970" h="1104900">
                  <a:moveTo>
                    <a:pt x="6948" y="840739"/>
                  </a:moveTo>
                  <a:lnTo>
                    <a:pt x="303" y="840739"/>
                  </a:lnTo>
                  <a:lnTo>
                    <a:pt x="295" y="848360"/>
                  </a:lnTo>
                  <a:lnTo>
                    <a:pt x="6930" y="848351"/>
                  </a:lnTo>
                  <a:lnTo>
                    <a:pt x="6948" y="840739"/>
                  </a:lnTo>
                  <a:close/>
                </a:path>
                <a:path w="1029970" h="1104900">
                  <a:moveTo>
                    <a:pt x="1028038" y="840739"/>
                  </a:moveTo>
                  <a:lnTo>
                    <a:pt x="1021381" y="840739"/>
                  </a:lnTo>
                  <a:lnTo>
                    <a:pt x="1021373" y="847089"/>
                  </a:lnTo>
                  <a:lnTo>
                    <a:pt x="513595" y="847725"/>
                  </a:lnTo>
                  <a:lnTo>
                    <a:pt x="1028023" y="847089"/>
                  </a:lnTo>
                  <a:lnTo>
                    <a:pt x="1028038" y="840739"/>
                  </a:lnTo>
                  <a:close/>
                </a:path>
                <a:path w="1029970" h="1104900">
                  <a:moveTo>
                    <a:pt x="6957" y="836930"/>
                  </a:moveTo>
                  <a:lnTo>
                    <a:pt x="308" y="836930"/>
                  </a:lnTo>
                  <a:lnTo>
                    <a:pt x="303" y="840739"/>
                  </a:lnTo>
                  <a:lnTo>
                    <a:pt x="6948" y="840731"/>
                  </a:lnTo>
                  <a:lnTo>
                    <a:pt x="6957" y="836930"/>
                  </a:lnTo>
                  <a:close/>
                </a:path>
                <a:path w="1029970" h="1104900">
                  <a:moveTo>
                    <a:pt x="1021383" y="839478"/>
                  </a:moveTo>
                  <a:lnTo>
                    <a:pt x="6948" y="840739"/>
                  </a:lnTo>
                  <a:lnTo>
                    <a:pt x="1021381" y="840739"/>
                  </a:lnTo>
                  <a:lnTo>
                    <a:pt x="1021383" y="839478"/>
                  </a:lnTo>
                  <a:close/>
                </a:path>
                <a:path w="1029970" h="1104900">
                  <a:moveTo>
                    <a:pt x="1028049" y="836930"/>
                  </a:moveTo>
                  <a:lnTo>
                    <a:pt x="1021385" y="836930"/>
                  </a:lnTo>
                  <a:lnTo>
                    <a:pt x="1021383" y="839478"/>
                  </a:lnTo>
                  <a:lnTo>
                    <a:pt x="1028040" y="839469"/>
                  </a:lnTo>
                  <a:lnTo>
                    <a:pt x="1028049" y="836930"/>
                  </a:lnTo>
                  <a:close/>
                </a:path>
                <a:path w="1029970" h="1104900">
                  <a:moveTo>
                    <a:pt x="1021386" y="835660"/>
                  </a:moveTo>
                  <a:lnTo>
                    <a:pt x="6957" y="836930"/>
                  </a:lnTo>
                  <a:lnTo>
                    <a:pt x="1021385" y="836930"/>
                  </a:lnTo>
                  <a:lnTo>
                    <a:pt x="1021386" y="835660"/>
                  </a:lnTo>
                  <a:close/>
                </a:path>
                <a:path w="1029970" h="1104900">
                  <a:moveTo>
                    <a:pt x="6966" y="833119"/>
                  </a:moveTo>
                  <a:lnTo>
                    <a:pt x="312" y="833119"/>
                  </a:lnTo>
                  <a:lnTo>
                    <a:pt x="308" y="835660"/>
                  </a:lnTo>
                  <a:lnTo>
                    <a:pt x="6957" y="835660"/>
                  </a:lnTo>
                  <a:lnTo>
                    <a:pt x="6966" y="833119"/>
                  </a:lnTo>
                  <a:close/>
                </a:path>
                <a:path w="1029970" h="1104900">
                  <a:moveTo>
                    <a:pt x="1028055" y="833119"/>
                  </a:moveTo>
                  <a:lnTo>
                    <a:pt x="1021390" y="833119"/>
                  </a:lnTo>
                  <a:lnTo>
                    <a:pt x="1021386" y="835660"/>
                  </a:lnTo>
                  <a:lnTo>
                    <a:pt x="1028049" y="835660"/>
                  </a:lnTo>
                  <a:lnTo>
                    <a:pt x="1028055" y="833119"/>
                  </a:lnTo>
                  <a:close/>
                </a:path>
                <a:path w="1029970" h="1104900">
                  <a:moveTo>
                    <a:pt x="6975" y="828031"/>
                  </a:moveTo>
                  <a:lnTo>
                    <a:pt x="318" y="828039"/>
                  </a:lnTo>
                  <a:lnTo>
                    <a:pt x="312" y="833119"/>
                  </a:lnTo>
                  <a:lnTo>
                    <a:pt x="6966" y="833111"/>
                  </a:lnTo>
                  <a:lnTo>
                    <a:pt x="6975" y="828031"/>
                  </a:lnTo>
                  <a:close/>
                </a:path>
                <a:path w="1029970" h="1104900">
                  <a:moveTo>
                    <a:pt x="1021392" y="831858"/>
                  </a:moveTo>
                  <a:lnTo>
                    <a:pt x="6966" y="833119"/>
                  </a:lnTo>
                  <a:lnTo>
                    <a:pt x="1021390" y="833119"/>
                  </a:lnTo>
                  <a:lnTo>
                    <a:pt x="1021392" y="831858"/>
                  </a:lnTo>
                  <a:close/>
                </a:path>
                <a:path w="1029970" h="1104900">
                  <a:moveTo>
                    <a:pt x="1028070" y="826769"/>
                  </a:moveTo>
                  <a:lnTo>
                    <a:pt x="1021398" y="826778"/>
                  </a:lnTo>
                  <a:lnTo>
                    <a:pt x="1021392" y="831858"/>
                  </a:lnTo>
                  <a:lnTo>
                    <a:pt x="1028058" y="831850"/>
                  </a:lnTo>
                  <a:lnTo>
                    <a:pt x="1028070" y="826769"/>
                  </a:lnTo>
                  <a:close/>
                </a:path>
                <a:path w="1029970" h="1104900">
                  <a:moveTo>
                    <a:pt x="330" y="816610"/>
                  </a:moveTo>
                  <a:lnTo>
                    <a:pt x="318" y="828039"/>
                  </a:lnTo>
                  <a:lnTo>
                    <a:pt x="6975" y="828031"/>
                  </a:lnTo>
                  <a:lnTo>
                    <a:pt x="7002" y="817880"/>
                  </a:lnTo>
                  <a:lnTo>
                    <a:pt x="1028093" y="817880"/>
                  </a:lnTo>
                  <a:lnTo>
                    <a:pt x="330" y="816610"/>
                  </a:lnTo>
                  <a:close/>
                </a:path>
                <a:path w="1029970" h="1104900">
                  <a:moveTo>
                    <a:pt x="1028093" y="817880"/>
                  </a:moveTo>
                  <a:lnTo>
                    <a:pt x="1021408" y="817880"/>
                  </a:lnTo>
                  <a:lnTo>
                    <a:pt x="1021398" y="826778"/>
                  </a:lnTo>
                  <a:lnTo>
                    <a:pt x="1028070" y="826769"/>
                  </a:lnTo>
                  <a:lnTo>
                    <a:pt x="1028093" y="817880"/>
                  </a:lnTo>
                  <a:close/>
                </a:path>
                <a:path w="1029970" h="1104900">
                  <a:moveTo>
                    <a:pt x="7076" y="786129"/>
                  </a:moveTo>
                  <a:lnTo>
                    <a:pt x="366" y="786129"/>
                  </a:lnTo>
                  <a:lnTo>
                    <a:pt x="330" y="816610"/>
                  </a:lnTo>
                  <a:lnTo>
                    <a:pt x="7002" y="816610"/>
                  </a:lnTo>
                  <a:lnTo>
                    <a:pt x="7013" y="812800"/>
                  </a:lnTo>
                  <a:lnTo>
                    <a:pt x="1021414" y="812800"/>
                  </a:lnTo>
                  <a:lnTo>
                    <a:pt x="7013" y="811530"/>
                  </a:lnTo>
                  <a:lnTo>
                    <a:pt x="7076" y="786129"/>
                  </a:lnTo>
                  <a:close/>
                </a:path>
                <a:path w="1029970" h="1104900">
                  <a:moveTo>
                    <a:pt x="1028166" y="786129"/>
                  </a:moveTo>
                  <a:lnTo>
                    <a:pt x="1021445" y="786129"/>
                  </a:lnTo>
                  <a:lnTo>
                    <a:pt x="1021408" y="816610"/>
                  </a:lnTo>
                  <a:lnTo>
                    <a:pt x="1028093" y="816610"/>
                  </a:lnTo>
                  <a:lnTo>
                    <a:pt x="1028166" y="786129"/>
                  </a:lnTo>
                  <a:close/>
                </a:path>
                <a:path w="1029970" h="1104900">
                  <a:moveTo>
                    <a:pt x="1021432" y="796290"/>
                  </a:moveTo>
                  <a:lnTo>
                    <a:pt x="7049" y="797560"/>
                  </a:lnTo>
                  <a:lnTo>
                    <a:pt x="1021430" y="797560"/>
                  </a:lnTo>
                  <a:lnTo>
                    <a:pt x="1021432" y="796290"/>
                  </a:lnTo>
                  <a:close/>
                </a:path>
                <a:path w="1029970" h="1104900">
                  <a:moveTo>
                    <a:pt x="432" y="727710"/>
                  </a:moveTo>
                  <a:lnTo>
                    <a:pt x="366" y="784860"/>
                  </a:lnTo>
                  <a:lnTo>
                    <a:pt x="1028166" y="786129"/>
                  </a:lnTo>
                  <a:lnTo>
                    <a:pt x="1028169" y="784860"/>
                  </a:lnTo>
                  <a:lnTo>
                    <a:pt x="7076" y="784860"/>
                  </a:lnTo>
                  <a:lnTo>
                    <a:pt x="7209" y="727718"/>
                  </a:lnTo>
                  <a:lnTo>
                    <a:pt x="432" y="727710"/>
                  </a:lnTo>
                  <a:close/>
                </a:path>
                <a:path w="1029970" h="1104900">
                  <a:moveTo>
                    <a:pt x="1021510" y="728971"/>
                  </a:moveTo>
                  <a:lnTo>
                    <a:pt x="1021445" y="784860"/>
                  </a:lnTo>
                  <a:lnTo>
                    <a:pt x="1028169" y="784860"/>
                  </a:lnTo>
                  <a:lnTo>
                    <a:pt x="1028298" y="728980"/>
                  </a:lnTo>
                  <a:lnTo>
                    <a:pt x="1021510" y="728971"/>
                  </a:lnTo>
                  <a:close/>
                </a:path>
                <a:path w="1029970" h="1104900">
                  <a:moveTo>
                    <a:pt x="1021475" y="759460"/>
                  </a:moveTo>
                  <a:lnTo>
                    <a:pt x="7135" y="759460"/>
                  </a:lnTo>
                  <a:lnTo>
                    <a:pt x="1021474" y="760729"/>
                  </a:lnTo>
                  <a:lnTo>
                    <a:pt x="1021475" y="759460"/>
                  </a:lnTo>
                  <a:close/>
                </a:path>
                <a:path w="1029970" h="1104900">
                  <a:moveTo>
                    <a:pt x="1021512" y="727710"/>
                  </a:moveTo>
                  <a:lnTo>
                    <a:pt x="7209" y="727718"/>
                  </a:lnTo>
                  <a:lnTo>
                    <a:pt x="1021510" y="728971"/>
                  </a:lnTo>
                  <a:lnTo>
                    <a:pt x="1021512" y="727710"/>
                  </a:lnTo>
                  <a:close/>
                </a:path>
                <a:path w="1029970" h="1104900">
                  <a:moveTo>
                    <a:pt x="476" y="689610"/>
                  </a:moveTo>
                  <a:lnTo>
                    <a:pt x="432" y="727710"/>
                  </a:lnTo>
                  <a:lnTo>
                    <a:pt x="7209" y="727710"/>
                  </a:lnTo>
                  <a:lnTo>
                    <a:pt x="7298" y="689618"/>
                  </a:lnTo>
                  <a:lnTo>
                    <a:pt x="476" y="689610"/>
                  </a:lnTo>
                  <a:close/>
                </a:path>
                <a:path w="1029970" h="1104900">
                  <a:moveTo>
                    <a:pt x="1021555" y="690871"/>
                  </a:moveTo>
                  <a:lnTo>
                    <a:pt x="1021512" y="727710"/>
                  </a:lnTo>
                  <a:lnTo>
                    <a:pt x="1028298" y="727710"/>
                  </a:lnTo>
                  <a:lnTo>
                    <a:pt x="1028385" y="690880"/>
                  </a:lnTo>
                  <a:lnTo>
                    <a:pt x="1021555" y="690871"/>
                  </a:lnTo>
                  <a:close/>
                </a:path>
                <a:path w="1029970" h="1104900">
                  <a:moveTo>
                    <a:pt x="1028450" y="662939"/>
                  </a:moveTo>
                  <a:lnTo>
                    <a:pt x="1021587" y="662939"/>
                  </a:lnTo>
                  <a:lnTo>
                    <a:pt x="1021555" y="690871"/>
                  </a:lnTo>
                  <a:lnTo>
                    <a:pt x="1028385" y="690880"/>
                  </a:lnTo>
                  <a:lnTo>
                    <a:pt x="1028450" y="662939"/>
                  </a:lnTo>
                  <a:close/>
                </a:path>
                <a:path w="1029970" h="1104900">
                  <a:moveTo>
                    <a:pt x="7360" y="662939"/>
                  </a:moveTo>
                  <a:lnTo>
                    <a:pt x="508" y="662939"/>
                  </a:lnTo>
                  <a:lnTo>
                    <a:pt x="476" y="689610"/>
                  </a:lnTo>
                  <a:lnTo>
                    <a:pt x="7298" y="689618"/>
                  </a:lnTo>
                  <a:lnTo>
                    <a:pt x="7360" y="662939"/>
                  </a:lnTo>
                  <a:close/>
                </a:path>
                <a:path w="1029970" h="1104900">
                  <a:moveTo>
                    <a:pt x="1021589" y="661669"/>
                  </a:moveTo>
                  <a:lnTo>
                    <a:pt x="7363" y="661669"/>
                  </a:lnTo>
                  <a:lnTo>
                    <a:pt x="7360" y="662939"/>
                  </a:lnTo>
                  <a:lnTo>
                    <a:pt x="1021587" y="662939"/>
                  </a:lnTo>
                  <a:lnTo>
                    <a:pt x="1021589" y="661669"/>
                  </a:lnTo>
                  <a:close/>
                </a:path>
                <a:path w="1029970" h="1104900">
                  <a:moveTo>
                    <a:pt x="7431" y="633730"/>
                  </a:moveTo>
                  <a:lnTo>
                    <a:pt x="542" y="633730"/>
                  </a:lnTo>
                  <a:lnTo>
                    <a:pt x="508" y="661669"/>
                  </a:lnTo>
                  <a:lnTo>
                    <a:pt x="7363" y="661669"/>
                  </a:lnTo>
                  <a:lnTo>
                    <a:pt x="7431" y="633730"/>
                  </a:lnTo>
                  <a:close/>
                </a:path>
                <a:path w="1029970" h="1104900">
                  <a:moveTo>
                    <a:pt x="1028517" y="633730"/>
                  </a:moveTo>
                  <a:lnTo>
                    <a:pt x="1021623" y="633730"/>
                  </a:lnTo>
                  <a:lnTo>
                    <a:pt x="1021589" y="661669"/>
                  </a:lnTo>
                  <a:lnTo>
                    <a:pt x="1028450" y="661669"/>
                  </a:lnTo>
                  <a:lnTo>
                    <a:pt x="1028517" y="633730"/>
                  </a:lnTo>
                  <a:close/>
                </a:path>
                <a:path w="1029970" h="1104900">
                  <a:moveTo>
                    <a:pt x="1027435" y="1102360"/>
                  </a:moveTo>
                  <a:lnTo>
                    <a:pt x="1" y="1102360"/>
                  </a:lnTo>
                  <a:lnTo>
                    <a:pt x="0" y="1103630"/>
                  </a:lnTo>
                  <a:lnTo>
                    <a:pt x="1027430" y="1104900"/>
                  </a:lnTo>
                  <a:lnTo>
                    <a:pt x="1027435" y="1102360"/>
                  </a:lnTo>
                  <a:close/>
                </a:path>
                <a:path w="1029970" h="1104900">
                  <a:moveTo>
                    <a:pt x="6350" y="1096010"/>
                  </a:moveTo>
                  <a:lnTo>
                    <a:pt x="8" y="1096010"/>
                  </a:lnTo>
                  <a:lnTo>
                    <a:pt x="2" y="1101090"/>
                  </a:lnTo>
                  <a:lnTo>
                    <a:pt x="1027438" y="1101090"/>
                  </a:lnTo>
                  <a:lnTo>
                    <a:pt x="1027444" y="1098550"/>
                  </a:lnTo>
                  <a:lnTo>
                    <a:pt x="1021080" y="1098550"/>
                  </a:lnTo>
                  <a:lnTo>
                    <a:pt x="513715" y="1097280"/>
                  </a:lnTo>
                  <a:lnTo>
                    <a:pt x="6350" y="1096010"/>
                  </a:lnTo>
                  <a:close/>
                </a:path>
                <a:path w="1029970" h="1104900">
                  <a:moveTo>
                    <a:pt x="1027450" y="1096010"/>
                  </a:moveTo>
                  <a:lnTo>
                    <a:pt x="1021082" y="1096010"/>
                  </a:lnTo>
                  <a:lnTo>
                    <a:pt x="1021080" y="1098550"/>
                  </a:lnTo>
                  <a:lnTo>
                    <a:pt x="1027444" y="1098550"/>
                  </a:lnTo>
                  <a:lnTo>
                    <a:pt x="1027450" y="1096010"/>
                  </a:lnTo>
                  <a:close/>
                </a:path>
                <a:path w="1029970" h="1104900">
                  <a:moveTo>
                    <a:pt x="6364" y="1089660"/>
                  </a:moveTo>
                  <a:lnTo>
                    <a:pt x="16" y="1089660"/>
                  </a:lnTo>
                  <a:lnTo>
                    <a:pt x="10" y="1094740"/>
                  </a:lnTo>
                  <a:lnTo>
                    <a:pt x="6352" y="1094740"/>
                  </a:lnTo>
                  <a:lnTo>
                    <a:pt x="6364" y="1089660"/>
                  </a:lnTo>
                  <a:close/>
                </a:path>
                <a:path w="1029970" h="1104900">
                  <a:moveTo>
                    <a:pt x="1027465" y="1089660"/>
                  </a:moveTo>
                  <a:lnTo>
                    <a:pt x="1021090" y="1089660"/>
                  </a:lnTo>
                  <a:lnTo>
                    <a:pt x="1021084" y="1094740"/>
                  </a:lnTo>
                  <a:lnTo>
                    <a:pt x="1027453" y="1094740"/>
                  </a:lnTo>
                  <a:lnTo>
                    <a:pt x="1027465" y="1089660"/>
                  </a:lnTo>
                  <a:close/>
                </a:path>
                <a:path w="1029970" h="1104900">
                  <a:moveTo>
                    <a:pt x="6379" y="1083310"/>
                  </a:moveTo>
                  <a:lnTo>
                    <a:pt x="23" y="1083310"/>
                  </a:lnTo>
                  <a:lnTo>
                    <a:pt x="17" y="1088390"/>
                  </a:lnTo>
                  <a:lnTo>
                    <a:pt x="6367" y="1088390"/>
                  </a:lnTo>
                  <a:lnTo>
                    <a:pt x="6379" y="1083310"/>
                  </a:lnTo>
                  <a:close/>
                </a:path>
                <a:path w="1029970" h="1104900">
                  <a:moveTo>
                    <a:pt x="1027479" y="1083310"/>
                  </a:moveTo>
                  <a:lnTo>
                    <a:pt x="1021097" y="1083310"/>
                  </a:lnTo>
                  <a:lnTo>
                    <a:pt x="1021091" y="1088390"/>
                  </a:lnTo>
                  <a:lnTo>
                    <a:pt x="1027467" y="1088390"/>
                  </a:lnTo>
                  <a:lnTo>
                    <a:pt x="1027479" y="1083310"/>
                  </a:lnTo>
                  <a:close/>
                </a:path>
                <a:path w="1029970" h="1104900">
                  <a:moveTo>
                    <a:pt x="6394" y="1076960"/>
                  </a:moveTo>
                  <a:lnTo>
                    <a:pt x="30" y="1076960"/>
                  </a:lnTo>
                  <a:lnTo>
                    <a:pt x="24" y="1082040"/>
                  </a:lnTo>
                  <a:lnTo>
                    <a:pt x="6382" y="1082040"/>
                  </a:lnTo>
                  <a:lnTo>
                    <a:pt x="6394" y="1076960"/>
                  </a:lnTo>
                  <a:close/>
                </a:path>
                <a:path w="1029970" h="1104900">
                  <a:moveTo>
                    <a:pt x="1027494" y="1076960"/>
                  </a:moveTo>
                  <a:lnTo>
                    <a:pt x="1021105" y="1076960"/>
                  </a:lnTo>
                  <a:lnTo>
                    <a:pt x="1021099" y="1082040"/>
                  </a:lnTo>
                  <a:lnTo>
                    <a:pt x="1027482" y="1082040"/>
                  </a:lnTo>
                  <a:lnTo>
                    <a:pt x="1027494" y="1076960"/>
                  </a:lnTo>
                  <a:close/>
                </a:path>
                <a:path w="1029970" h="1104900">
                  <a:moveTo>
                    <a:pt x="6409" y="1070610"/>
                  </a:moveTo>
                  <a:lnTo>
                    <a:pt x="37" y="1070610"/>
                  </a:lnTo>
                  <a:lnTo>
                    <a:pt x="32" y="1075690"/>
                  </a:lnTo>
                  <a:lnTo>
                    <a:pt x="6397" y="1075690"/>
                  </a:lnTo>
                  <a:lnTo>
                    <a:pt x="6409" y="1070610"/>
                  </a:lnTo>
                  <a:close/>
                </a:path>
                <a:path w="1029970" h="1104900">
                  <a:moveTo>
                    <a:pt x="1027508" y="1070610"/>
                  </a:moveTo>
                  <a:lnTo>
                    <a:pt x="1021112" y="1070610"/>
                  </a:lnTo>
                  <a:lnTo>
                    <a:pt x="1021106" y="1075690"/>
                  </a:lnTo>
                  <a:lnTo>
                    <a:pt x="1027497" y="1075690"/>
                  </a:lnTo>
                  <a:lnTo>
                    <a:pt x="1027508" y="1070610"/>
                  </a:lnTo>
                  <a:close/>
                </a:path>
                <a:path w="1029970" h="1104900">
                  <a:moveTo>
                    <a:pt x="6453" y="1051560"/>
                  </a:moveTo>
                  <a:lnTo>
                    <a:pt x="59" y="1051560"/>
                  </a:lnTo>
                  <a:lnTo>
                    <a:pt x="39" y="1069340"/>
                  </a:lnTo>
                  <a:lnTo>
                    <a:pt x="6412" y="1069340"/>
                  </a:lnTo>
                  <a:lnTo>
                    <a:pt x="6453" y="1051560"/>
                  </a:lnTo>
                  <a:close/>
                </a:path>
                <a:path w="1029970" h="1104900">
                  <a:moveTo>
                    <a:pt x="1027552" y="1051560"/>
                  </a:moveTo>
                  <a:lnTo>
                    <a:pt x="1021134" y="1051560"/>
                  </a:lnTo>
                  <a:lnTo>
                    <a:pt x="1021114" y="1069340"/>
                  </a:lnTo>
                  <a:lnTo>
                    <a:pt x="1027511" y="1069340"/>
                  </a:lnTo>
                  <a:lnTo>
                    <a:pt x="1027552" y="1051560"/>
                  </a:lnTo>
                  <a:close/>
                </a:path>
                <a:path w="1029970" h="1104900">
                  <a:moveTo>
                    <a:pt x="6468" y="1045210"/>
                  </a:moveTo>
                  <a:lnTo>
                    <a:pt x="67" y="1045210"/>
                  </a:lnTo>
                  <a:lnTo>
                    <a:pt x="61" y="1050290"/>
                  </a:lnTo>
                  <a:lnTo>
                    <a:pt x="6456" y="1050290"/>
                  </a:lnTo>
                  <a:lnTo>
                    <a:pt x="6468" y="1045210"/>
                  </a:lnTo>
                  <a:close/>
                </a:path>
                <a:path w="1029970" h="1104900">
                  <a:moveTo>
                    <a:pt x="1027567" y="1045210"/>
                  </a:moveTo>
                  <a:lnTo>
                    <a:pt x="1021142" y="1045210"/>
                  </a:lnTo>
                  <a:lnTo>
                    <a:pt x="1021136" y="1050290"/>
                  </a:lnTo>
                  <a:lnTo>
                    <a:pt x="1027555" y="1050290"/>
                  </a:lnTo>
                  <a:lnTo>
                    <a:pt x="1027567" y="1045210"/>
                  </a:lnTo>
                  <a:close/>
                </a:path>
                <a:path w="1029970" h="1104900">
                  <a:moveTo>
                    <a:pt x="6483" y="1038860"/>
                  </a:moveTo>
                  <a:lnTo>
                    <a:pt x="74" y="1038860"/>
                  </a:lnTo>
                  <a:lnTo>
                    <a:pt x="68" y="1043940"/>
                  </a:lnTo>
                  <a:lnTo>
                    <a:pt x="6471" y="1043940"/>
                  </a:lnTo>
                  <a:lnTo>
                    <a:pt x="6483" y="1038860"/>
                  </a:lnTo>
                  <a:close/>
                </a:path>
                <a:path w="1029970" h="1104900">
                  <a:moveTo>
                    <a:pt x="1027581" y="1038860"/>
                  </a:moveTo>
                  <a:lnTo>
                    <a:pt x="1021149" y="1038860"/>
                  </a:lnTo>
                  <a:lnTo>
                    <a:pt x="1021143" y="1043940"/>
                  </a:lnTo>
                  <a:lnTo>
                    <a:pt x="1027570" y="1043940"/>
                  </a:lnTo>
                  <a:lnTo>
                    <a:pt x="1027581" y="1038860"/>
                  </a:lnTo>
                  <a:close/>
                </a:path>
                <a:path w="1029970" h="1104900">
                  <a:moveTo>
                    <a:pt x="6498" y="1032510"/>
                  </a:moveTo>
                  <a:lnTo>
                    <a:pt x="81" y="1032510"/>
                  </a:lnTo>
                  <a:lnTo>
                    <a:pt x="75" y="1037590"/>
                  </a:lnTo>
                  <a:lnTo>
                    <a:pt x="6486" y="1037590"/>
                  </a:lnTo>
                  <a:lnTo>
                    <a:pt x="6498" y="1032510"/>
                  </a:lnTo>
                  <a:close/>
                </a:path>
                <a:path w="1029970" h="1104900">
                  <a:moveTo>
                    <a:pt x="1027596" y="1032510"/>
                  </a:moveTo>
                  <a:lnTo>
                    <a:pt x="1021156" y="1032510"/>
                  </a:lnTo>
                  <a:lnTo>
                    <a:pt x="1021151" y="1037590"/>
                  </a:lnTo>
                  <a:lnTo>
                    <a:pt x="1027584" y="1037590"/>
                  </a:lnTo>
                  <a:lnTo>
                    <a:pt x="1027596" y="1032510"/>
                  </a:lnTo>
                  <a:close/>
                </a:path>
                <a:path w="1029970" h="1104900">
                  <a:moveTo>
                    <a:pt x="6542" y="1013460"/>
                  </a:moveTo>
                  <a:lnTo>
                    <a:pt x="103" y="1013460"/>
                  </a:lnTo>
                  <a:lnTo>
                    <a:pt x="83" y="1031240"/>
                  </a:lnTo>
                  <a:lnTo>
                    <a:pt x="6501" y="1031240"/>
                  </a:lnTo>
                  <a:lnTo>
                    <a:pt x="6542" y="1013460"/>
                  </a:lnTo>
                  <a:close/>
                </a:path>
                <a:path w="1029970" h="1104900">
                  <a:moveTo>
                    <a:pt x="1027640" y="1013460"/>
                  </a:moveTo>
                  <a:lnTo>
                    <a:pt x="1021179" y="1013460"/>
                  </a:lnTo>
                  <a:lnTo>
                    <a:pt x="1021158" y="1031240"/>
                  </a:lnTo>
                  <a:lnTo>
                    <a:pt x="1027599" y="1031240"/>
                  </a:lnTo>
                  <a:lnTo>
                    <a:pt x="1027640" y="1013460"/>
                  </a:lnTo>
                  <a:close/>
                </a:path>
                <a:path w="1029970" h="1104900">
                  <a:moveTo>
                    <a:pt x="6590" y="993140"/>
                  </a:moveTo>
                  <a:lnTo>
                    <a:pt x="127" y="993140"/>
                  </a:lnTo>
                  <a:lnTo>
                    <a:pt x="105" y="1012190"/>
                  </a:lnTo>
                  <a:lnTo>
                    <a:pt x="6545" y="1012190"/>
                  </a:lnTo>
                  <a:lnTo>
                    <a:pt x="6590" y="993140"/>
                  </a:lnTo>
                  <a:close/>
                </a:path>
                <a:path w="1029970" h="1104900">
                  <a:moveTo>
                    <a:pt x="1027687" y="993140"/>
                  </a:moveTo>
                  <a:lnTo>
                    <a:pt x="1021202" y="993140"/>
                  </a:lnTo>
                  <a:lnTo>
                    <a:pt x="1021180" y="1012190"/>
                  </a:lnTo>
                  <a:lnTo>
                    <a:pt x="1027643" y="1012190"/>
                  </a:lnTo>
                  <a:lnTo>
                    <a:pt x="1027687" y="993140"/>
                  </a:lnTo>
                  <a:close/>
                </a:path>
                <a:path w="1029970" h="1104900">
                  <a:moveTo>
                    <a:pt x="6619" y="980440"/>
                  </a:moveTo>
                  <a:lnTo>
                    <a:pt x="141" y="980440"/>
                  </a:lnTo>
                  <a:lnTo>
                    <a:pt x="128" y="991870"/>
                  </a:lnTo>
                  <a:lnTo>
                    <a:pt x="6593" y="991870"/>
                  </a:lnTo>
                  <a:lnTo>
                    <a:pt x="6619" y="980440"/>
                  </a:lnTo>
                  <a:close/>
                </a:path>
                <a:path w="1029970" h="1104900">
                  <a:moveTo>
                    <a:pt x="1027716" y="980440"/>
                  </a:moveTo>
                  <a:lnTo>
                    <a:pt x="1021217" y="980440"/>
                  </a:lnTo>
                  <a:lnTo>
                    <a:pt x="1021204" y="991870"/>
                  </a:lnTo>
                  <a:lnTo>
                    <a:pt x="1027690" y="991870"/>
                  </a:lnTo>
                  <a:lnTo>
                    <a:pt x="1027716" y="980440"/>
                  </a:lnTo>
                  <a:close/>
                </a:path>
                <a:path w="1029970" h="1104900">
                  <a:moveTo>
                    <a:pt x="6628" y="976630"/>
                  </a:moveTo>
                  <a:lnTo>
                    <a:pt x="146" y="976630"/>
                  </a:lnTo>
                  <a:lnTo>
                    <a:pt x="143" y="979169"/>
                  </a:lnTo>
                  <a:lnTo>
                    <a:pt x="6622" y="979169"/>
                  </a:lnTo>
                  <a:lnTo>
                    <a:pt x="6628" y="976630"/>
                  </a:lnTo>
                  <a:close/>
                </a:path>
                <a:path w="1029970" h="1104900">
                  <a:moveTo>
                    <a:pt x="1027725" y="976630"/>
                  </a:moveTo>
                  <a:lnTo>
                    <a:pt x="1021222" y="976630"/>
                  </a:lnTo>
                  <a:lnTo>
                    <a:pt x="1021219" y="979169"/>
                  </a:lnTo>
                  <a:lnTo>
                    <a:pt x="1027719" y="979169"/>
                  </a:lnTo>
                  <a:lnTo>
                    <a:pt x="1027725" y="976630"/>
                  </a:lnTo>
                  <a:close/>
                </a:path>
              </a:pathLst>
            </a:custGeom>
            <a:solidFill>
              <a:srgbClr val="8B4D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3719830" y="5246369"/>
              <a:ext cx="1016000" cy="1090930"/>
            </a:xfrm>
            <a:custGeom>
              <a:avLst/>
              <a:gdLst/>
              <a:ahLst/>
              <a:cxnLst/>
              <a:rect l="l" t="t" r="r" b="b"/>
              <a:pathLst>
                <a:path w="1016000" h="1090929">
                  <a:moveTo>
                    <a:pt x="8153" y="854722"/>
                  </a:moveTo>
                  <a:lnTo>
                    <a:pt x="279" y="854722"/>
                  </a:lnTo>
                  <a:lnTo>
                    <a:pt x="279" y="967740"/>
                  </a:lnTo>
                  <a:lnTo>
                    <a:pt x="8153" y="967740"/>
                  </a:lnTo>
                  <a:lnTo>
                    <a:pt x="8153" y="854722"/>
                  </a:lnTo>
                  <a:close/>
                </a:path>
                <a:path w="1016000" h="1090929">
                  <a:moveTo>
                    <a:pt x="8153" y="848360"/>
                  </a:moveTo>
                  <a:lnTo>
                    <a:pt x="546" y="848360"/>
                  </a:lnTo>
                  <a:lnTo>
                    <a:pt x="546" y="854710"/>
                  </a:lnTo>
                  <a:lnTo>
                    <a:pt x="8153" y="854710"/>
                  </a:lnTo>
                  <a:lnTo>
                    <a:pt x="8153" y="848360"/>
                  </a:lnTo>
                  <a:close/>
                </a:path>
                <a:path w="1016000" h="1090929">
                  <a:moveTo>
                    <a:pt x="8191" y="836930"/>
                  </a:moveTo>
                  <a:lnTo>
                    <a:pt x="584" y="836930"/>
                  </a:lnTo>
                  <a:lnTo>
                    <a:pt x="571" y="840740"/>
                  </a:lnTo>
                  <a:lnTo>
                    <a:pt x="558" y="847090"/>
                  </a:lnTo>
                  <a:lnTo>
                    <a:pt x="8166" y="847090"/>
                  </a:lnTo>
                  <a:lnTo>
                    <a:pt x="8191" y="840740"/>
                  </a:lnTo>
                  <a:lnTo>
                    <a:pt x="8191" y="836930"/>
                  </a:lnTo>
                  <a:close/>
                </a:path>
                <a:path w="1016000" h="1090929">
                  <a:moveTo>
                    <a:pt x="8204" y="829310"/>
                  </a:moveTo>
                  <a:lnTo>
                    <a:pt x="596" y="829310"/>
                  </a:lnTo>
                  <a:lnTo>
                    <a:pt x="596" y="835660"/>
                  </a:lnTo>
                  <a:lnTo>
                    <a:pt x="8204" y="835660"/>
                  </a:lnTo>
                  <a:lnTo>
                    <a:pt x="8204" y="829310"/>
                  </a:lnTo>
                  <a:close/>
                </a:path>
                <a:path w="1016000" h="1090929">
                  <a:moveTo>
                    <a:pt x="8255" y="810260"/>
                  </a:moveTo>
                  <a:lnTo>
                    <a:pt x="647" y="810260"/>
                  </a:lnTo>
                  <a:lnTo>
                    <a:pt x="622" y="819150"/>
                  </a:lnTo>
                  <a:lnTo>
                    <a:pt x="596" y="828040"/>
                  </a:lnTo>
                  <a:lnTo>
                    <a:pt x="8216" y="828040"/>
                  </a:lnTo>
                  <a:lnTo>
                    <a:pt x="8229" y="819162"/>
                  </a:lnTo>
                  <a:lnTo>
                    <a:pt x="8242" y="815340"/>
                  </a:lnTo>
                  <a:lnTo>
                    <a:pt x="8255" y="810260"/>
                  </a:lnTo>
                  <a:close/>
                </a:path>
                <a:path w="1016000" h="1090929">
                  <a:moveTo>
                    <a:pt x="8267" y="805180"/>
                  </a:moveTo>
                  <a:lnTo>
                    <a:pt x="660" y="805180"/>
                  </a:lnTo>
                  <a:lnTo>
                    <a:pt x="647" y="808990"/>
                  </a:lnTo>
                  <a:lnTo>
                    <a:pt x="8255" y="808990"/>
                  </a:lnTo>
                  <a:lnTo>
                    <a:pt x="8267" y="805180"/>
                  </a:lnTo>
                  <a:close/>
                </a:path>
                <a:path w="1016000" h="1090929">
                  <a:moveTo>
                    <a:pt x="10121" y="21602"/>
                  </a:moveTo>
                  <a:lnTo>
                    <a:pt x="2489" y="21602"/>
                  </a:lnTo>
                  <a:lnTo>
                    <a:pt x="2425" y="46990"/>
                  </a:lnTo>
                  <a:lnTo>
                    <a:pt x="10058" y="46990"/>
                  </a:lnTo>
                  <a:lnTo>
                    <a:pt x="10121" y="21602"/>
                  </a:lnTo>
                  <a:close/>
                </a:path>
                <a:path w="1016000" h="1090929">
                  <a:moveTo>
                    <a:pt x="10134" y="12712"/>
                  </a:moveTo>
                  <a:lnTo>
                    <a:pt x="2501" y="12712"/>
                  </a:lnTo>
                  <a:lnTo>
                    <a:pt x="2489" y="21590"/>
                  </a:lnTo>
                  <a:lnTo>
                    <a:pt x="10121" y="21590"/>
                  </a:lnTo>
                  <a:lnTo>
                    <a:pt x="10134" y="12712"/>
                  </a:lnTo>
                  <a:close/>
                </a:path>
                <a:path w="1016000" h="1090929">
                  <a:moveTo>
                    <a:pt x="509244" y="281940"/>
                  </a:moveTo>
                  <a:lnTo>
                    <a:pt x="508774" y="281940"/>
                  </a:lnTo>
                  <a:lnTo>
                    <a:pt x="508774" y="283210"/>
                  </a:lnTo>
                  <a:lnTo>
                    <a:pt x="509244" y="283210"/>
                  </a:lnTo>
                  <a:lnTo>
                    <a:pt x="509244" y="281940"/>
                  </a:lnTo>
                  <a:close/>
                </a:path>
                <a:path w="1016000" h="1090929">
                  <a:moveTo>
                    <a:pt x="1007376" y="820420"/>
                  </a:moveTo>
                  <a:lnTo>
                    <a:pt x="518007" y="819810"/>
                  </a:lnTo>
                  <a:lnTo>
                    <a:pt x="8242" y="819162"/>
                  </a:lnTo>
                  <a:lnTo>
                    <a:pt x="8229" y="820420"/>
                  </a:lnTo>
                  <a:lnTo>
                    <a:pt x="1007376" y="820420"/>
                  </a:lnTo>
                  <a:close/>
                </a:path>
                <a:path w="1016000" h="1090929">
                  <a:moveTo>
                    <a:pt x="1007376" y="810260"/>
                  </a:moveTo>
                  <a:lnTo>
                    <a:pt x="8255" y="808990"/>
                  </a:lnTo>
                  <a:lnTo>
                    <a:pt x="8255" y="810260"/>
                  </a:lnTo>
                  <a:lnTo>
                    <a:pt x="1007376" y="810260"/>
                  </a:lnTo>
                  <a:close/>
                </a:path>
                <a:path w="1016000" h="1090929">
                  <a:moveTo>
                    <a:pt x="1007376" y="805180"/>
                  </a:moveTo>
                  <a:lnTo>
                    <a:pt x="8267" y="803922"/>
                  </a:lnTo>
                  <a:lnTo>
                    <a:pt x="8267" y="805180"/>
                  </a:lnTo>
                  <a:lnTo>
                    <a:pt x="1007376" y="805180"/>
                  </a:lnTo>
                  <a:close/>
                </a:path>
                <a:path w="1016000" h="1090929">
                  <a:moveTo>
                    <a:pt x="1014730" y="1088390"/>
                  </a:moveTo>
                  <a:lnTo>
                    <a:pt x="0" y="1088390"/>
                  </a:lnTo>
                  <a:lnTo>
                    <a:pt x="1014730" y="1090930"/>
                  </a:lnTo>
                  <a:lnTo>
                    <a:pt x="1014730" y="1088390"/>
                  </a:lnTo>
                  <a:close/>
                </a:path>
                <a:path w="1016000" h="1090929">
                  <a:moveTo>
                    <a:pt x="1014730" y="1083310"/>
                  </a:moveTo>
                  <a:lnTo>
                    <a:pt x="511175" y="1083310"/>
                  </a:lnTo>
                  <a:lnTo>
                    <a:pt x="511175" y="1082040"/>
                  </a:lnTo>
                  <a:lnTo>
                    <a:pt x="12" y="1082040"/>
                  </a:lnTo>
                  <a:lnTo>
                    <a:pt x="12" y="1083310"/>
                  </a:lnTo>
                  <a:lnTo>
                    <a:pt x="0" y="1087120"/>
                  </a:lnTo>
                  <a:lnTo>
                    <a:pt x="1014730" y="1087120"/>
                  </a:lnTo>
                  <a:lnTo>
                    <a:pt x="1014730" y="1083310"/>
                  </a:lnTo>
                  <a:close/>
                </a:path>
                <a:path w="1016000" h="1090929">
                  <a:moveTo>
                    <a:pt x="1015936" y="47002"/>
                  </a:moveTo>
                  <a:lnTo>
                    <a:pt x="1007376" y="47002"/>
                  </a:lnTo>
                  <a:lnTo>
                    <a:pt x="1007376" y="110617"/>
                  </a:lnTo>
                  <a:lnTo>
                    <a:pt x="1007376" y="118237"/>
                  </a:lnTo>
                  <a:lnTo>
                    <a:pt x="1007376" y="777240"/>
                  </a:lnTo>
                  <a:lnTo>
                    <a:pt x="10058" y="777240"/>
                  </a:lnTo>
                  <a:lnTo>
                    <a:pt x="10058" y="751878"/>
                  </a:lnTo>
                  <a:lnTo>
                    <a:pt x="1007376" y="753110"/>
                  </a:lnTo>
                  <a:lnTo>
                    <a:pt x="1007376" y="751852"/>
                  </a:lnTo>
                  <a:lnTo>
                    <a:pt x="10058" y="751852"/>
                  </a:lnTo>
                  <a:lnTo>
                    <a:pt x="10058" y="655320"/>
                  </a:lnTo>
                  <a:lnTo>
                    <a:pt x="1007376" y="655320"/>
                  </a:lnTo>
                  <a:lnTo>
                    <a:pt x="1007376" y="654050"/>
                  </a:lnTo>
                  <a:lnTo>
                    <a:pt x="10058" y="654050"/>
                  </a:lnTo>
                  <a:lnTo>
                    <a:pt x="10058" y="624840"/>
                  </a:lnTo>
                  <a:lnTo>
                    <a:pt x="10058" y="339090"/>
                  </a:lnTo>
                  <a:lnTo>
                    <a:pt x="1007376" y="339090"/>
                  </a:lnTo>
                  <a:lnTo>
                    <a:pt x="10058" y="337845"/>
                  </a:lnTo>
                  <a:lnTo>
                    <a:pt x="10058" y="313690"/>
                  </a:lnTo>
                  <a:lnTo>
                    <a:pt x="1007376" y="313690"/>
                  </a:lnTo>
                  <a:lnTo>
                    <a:pt x="10058" y="312445"/>
                  </a:lnTo>
                  <a:lnTo>
                    <a:pt x="10058" y="308610"/>
                  </a:lnTo>
                  <a:lnTo>
                    <a:pt x="509193" y="308610"/>
                  </a:lnTo>
                  <a:lnTo>
                    <a:pt x="509193" y="307340"/>
                  </a:lnTo>
                  <a:lnTo>
                    <a:pt x="10058" y="307340"/>
                  </a:lnTo>
                  <a:lnTo>
                    <a:pt x="10058" y="256540"/>
                  </a:lnTo>
                  <a:lnTo>
                    <a:pt x="509308" y="256540"/>
                  </a:lnTo>
                  <a:lnTo>
                    <a:pt x="509308" y="255270"/>
                  </a:lnTo>
                  <a:lnTo>
                    <a:pt x="10058" y="255270"/>
                  </a:lnTo>
                  <a:lnTo>
                    <a:pt x="10058" y="162687"/>
                  </a:lnTo>
                  <a:lnTo>
                    <a:pt x="1007376" y="162687"/>
                  </a:lnTo>
                  <a:lnTo>
                    <a:pt x="10058" y="162585"/>
                  </a:lnTo>
                  <a:lnTo>
                    <a:pt x="10058" y="155067"/>
                  </a:lnTo>
                  <a:lnTo>
                    <a:pt x="1007376" y="155067"/>
                  </a:lnTo>
                  <a:lnTo>
                    <a:pt x="10058" y="154965"/>
                  </a:lnTo>
                  <a:lnTo>
                    <a:pt x="10058" y="141097"/>
                  </a:lnTo>
                  <a:lnTo>
                    <a:pt x="1007376" y="141097"/>
                  </a:lnTo>
                  <a:lnTo>
                    <a:pt x="10058" y="140995"/>
                  </a:lnTo>
                  <a:lnTo>
                    <a:pt x="10058" y="118237"/>
                  </a:lnTo>
                  <a:lnTo>
                    <a:pt x="1007376" y="118237"/>
                  </a:lnTo>
                  <a:lnTo>
                    <a:pt x="10058" y="118135"/>
                  </a:lnTo>
                  <a:lnTo>
                    <a:pt x="10058" y="110617"/>
                  </a:lnTo>
                  <a:lnTo>
                    <a:pt x="1007376" y="110617"/>
                  </a:lnTo>
                  <a:lnTo>
                    <a:pt x="10058" y="110515"/>
                  </a:lnTo>
                  <a:lnTo>
                    <a:pt x="10058" y="47002"/>
                  </a:lnTo>
                  <a:lnTo>
                    <a:pt x="1079" y="47002"/>
                  </a:lnTo>
                  <a:lnTo>
                    <a:pt x="698" y="47002"/>
                  </a:lnTo>
                  <a:lnTo>
                    <a:pt x="698" y="789940"/>
                  </a:lnTo>
                  <a:lnTo>
                    <a:pt x="660" y="803910"/>
                  </a:lnTo>
                  <a:lnTo>
                    <a:pt x="8267" y="803922"/>
                  </a:lnTo>
                  <a:lnTo>
                    <a:pt x="8305" y="789940"/>
                  </a:lnTo>
                  <a:lnTo>
                    <a:pt x="10058" y="789940"/>
                  </a:lnTo>
                  <a:lnTo>
                    <a:pt x="10058" y="777252"/>
                  </a:lnTo>
                  <a:lnTo>
                    <a:pt x="1007376" y="778510"/>
                  </a:lnTo>
                  <a:lnTo>
                    <a:pt x="1007376" y="788695"/>
                  </a:lnTo>
                  <a:lnTo>
                    <a:pt x="10058" y="789940"/>
                  </a:lnTo>
                  <a:lnTo>
                    <a:pt x="1007376" y="789940"/>
                  </a:lnTo>
                  <a:lnTo>
                    <a:pt x="1007376" y="805180"/>
                  </a:lnTo>
                  <a:lnTo>
                    <a:pt x="1007376" y="810260"/>
                  </a:lnTo>
                  <a:lnTo>
                    <a:pt x="1007376" y="814082"/>
                  </a:lnTo>
                  <a:lnTo>
                    <a:pt x="8242" y="815340"/>
                  </a:lnTo>
                  <a:lnTo>
                    <a:pt x="1007376" y="815340"/>
                  </a:lnTo>
                  <a:lnTo>
                    <a:pt x="1007376" y="820420"/>
                  </a:lnTo>
                  <a:lnTo>
                    <a:pt x="1007376" y="835660"/>
                  </a:lnTo>
                  <a:lnTo>
                    <a:pt x="507796" y="835660"/>
                  </a:lnTo>
                  <a:lnTo>
                    <a:pt x="507796" y="836930"/>
                  </a:lnTo>
                  <a:lnTo>
                    <a:pt x="1007376" y="836930"/>
                  </a:lnTo>
                  <a:lnTo>
                    <a:pt x="1007376" y="839495"/>
                  </a:lnTo>
                  <a:lnTo>
                    <a:pt x="8191" y="840740"/>
                  </a:lnTo>
                  <a:lnTo>
                    <a:pt x="1007376" y="840740"/>
                  </a:lnTo>
                  <a:lnTo>
                    <a:pt x="1007376" y="843280"/>
                  </a:lnTo>
                  <a:lnTo>
                    <a:pt x="507923" y="843280"/>
                  </a:lnTo>
                  <a:lnTo>
                    <a:pt x="507923" y="844550"/>
                  </a:lnTo>
                  <a:lnTo>
                    <a:pt x="1007376" y="844550"/>
                  </a:lnTo>
                  <a:lnTo>
                    <a:pt x="1007376" y="967740"/>
                  </a:lnTo>
                  <a:lnTo>
                    <a:pt x="1015936" y="967740"/>
                  </a:lnTo>
                  <a:lnTo>
                    <a:pt x="1015936" y="47002"/>
                  </a:lnTo>
                  <a:close/>
                </a:path>
                <a:path w="1016000" h="1090929">
                  <a:moveTo>
                    <a:pt x="1015974" y="21602"/>
                  </a:moveTo>
                  <a:lnTo>
                    <a:pt x="1009611" y="21602"/>
                  </a:lnTo>
                  <a:lnTo>
                    <a:pt x="1009548" y="46990"/>
                  </a:lnTo>
                  <a:lnTo>
                    <a:pt x="1015936" y="46990"/>
                  </a:lnTo>
                  <a:lnTo>
                    <a:pt x="1015974" y="21602"/>
                  </a:lnTo>
                  <a:close/>
                </a:path>
                <a:path w="1016000" h="1090929">
                  <a:moveTo>
                    <a:pt x="1015974" y="12712"/>
                  </a:moveTo>
                  <a:lnTo>
                    <a:pt x="1009637" y="12712"/>
                  </a:lnTo>
                  <a:lnTo>
                    <a:pt x="1009611" y="21590"/>
                  </a:lnTo>
                  <a:lnTo>
                    <a:pt x="1015974" y="21590"/>
                  </a:lnTo>
                  <a:lnTo>
                    <a:pt x="1015974" y="12712"/>
                  </a:lnTo>
                  <a:close/>
                </a:path>
                <a:path w="1016000" h="1090929">
                  <a:moveTo>
                    <a:pt x="1015987" y="1270"/>
                  </a:moveTo>
                  <a:lnTo>
                    <a:pt x="509257" y="1270"/>
                  </a:lnTo>
                  <a:lnTo>
                    <a:pt x="509257" y="0"/>
                  </a:lnTo>
                  <a:lnTo>
                    <a:pt x="2527" y="0"/>
                  </a:lnTo>
                  <a:lnTo>
                    <a:pt x="2527" y="1270"/>
                  </a:lnTo>
                  <a:lnTo>
                    <a:pt x="2527" y="6350"/>
                  </a:lnTo>
                  <a:lnTo>
                    <a:pt x="2514" y="12700"/>
                  </a:lnTo>
                  <a:lnTo>
                    <a:pt x="10147" y="12700"/>
                  </a:lnTo>
                  <a:lnTo>
                    <a:pt x="10147" y="6350"/>
                  </a:lnTo>
                  <a:lnTo>
                    <a:pt x="509892" y="6350"/>
                  </a:lnTo>
                  <a:lnTo>
                    <a:pt x="509892" y="7620"/>
                  </a:lnTo>
                  <a:lnTo>
                    <a:pt x="1009637" y="7620"/>
                  </a:lnTo>
                  <a:lnTo>
                    <a:pt x="1009637" y="12700"/>
                  </a:lnTo>
                  <a:lnTo>
                    <a:pt x="1015987" y="12700"/>
                  </a:lnTo>
                  <a:lnTo>
                    <a:pt x="1015987" y="7620"/>
                  </a:lnTo>
                  <a:lnTo>
                    <a:pt x="1015987" y="6350"/>
                  </a:lnTo>
                  <a:lnTo>
                    <a:pt x="1015987" y="1270"/>
                  </a:lnTo>
                  <a:close/>
                </a:path>
              </a:pathLst>
            </a:custGeom>
            <a:solidFill>
              <a:srgbClr val="8C4D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4730821" y="6215380"/>
              <a:ext cx="0" cy="114300"/>
            </a:xfrm>
            <a:custGeom>
              <a:avLst/>
              <a:gdLst/>
              <a:ahLst/>
              <a:cxnLst/>
              <a:rect l="l" t="t" r="r" b="b"/>
              <a:pathLst>
                <a:path h="114300">
                  <a:moveTo>
                    <a:pt x="0" y="0"/>
                  </a:moveTo>
                  <a:lnTo>
                    <a:pt x="0" y="114300"/>
                  </a:lnTo>
                </a:path>
              </a:pathLst>
            </a:custGeom>
            <a:ln w="7571">
              <a:solidFill>
                <a:srgbClr val="8C4D8E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3723782" y="6215380"/>
              <a:ext cx="0" cy="111760"/>
            </a:xfrm>
            <a:custGeom>
              <a:avLst/>
              <a:gdLst/>
              <a:ahLst/>
              <a:cxnLst/>
              <a:rect l="l" t="t" r="r" b="b"/>
              <a:pathLst>
                <a:path h="111760">
                  <a:moveTo>
                    <a:pt x="0" y="0"/>
                  </a:moveTo>
                  <a:lnTo>
                    <a:pt x="0" y="111760"/>
                  </a:lnTo>
                </a:path>
              </a:pathLst>
            </a:custGeom>
            <a:ln w="7618">
              <a:solidFill>
                <a:srgbClr val="8C4D8E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3729609" y="5252719"/>
              <a:ext cx="1000125" cy="402590"/>
            </a:xfrm>
            <a:custGeom>
              <a:avLst/>
              <a:gdLst/>
              <a:ahLst/>
              <a:cxnLst/>
              <a:rect l="l" t="t" r="r" b="b"/>
              <a:pathLst>
                <a:path w="1000125" h="402589">
                  <a:moveTo>
                    <a:pt x="6578" y="134747"/>
                  </a:moveTo>
                  <a:lnTo>
                    <a:pt x="50" y="134747"/>
                  </a:lnTo>
                  <a:lnTo>
                    <a:pt x="0" y="158750"/>
                  </a:lnTo>
                  <a:lnTo>
                    <a:pt x="6540" y="158750"/>
                  </a:lnTo>
                  <a:lnTo>
                    <a:pt x="6578" y="134747"/>
                  </a:lnTo>
                  <a:close/>
                </a:path>
                <a:path w="1000125" h="402589">
                  <a:moveTo>
                    <a:pt x="6616" y="99187"/>
                  </a:moveTo>
                  <a:lnTo>
                    <a:pt x="139" y="99187"/>
                  </a:lnTo>
                  <a:lnTo>
                    <a:pt x="139" y="101600"/>
                  </a:lnTo>
                  <a:lnTo>
                    <a:pt x="6616" y="101600"/>
                  </a:lnTo>
                  <a:lnTo>
                    <a:pt x="6616" y="99187"/>
                  </a:lnTo>
                  <a:close/>
                </a:path>
                <a:path w="1000125" h="402589">
                  <a:moveTo>
                    <a:pt x="6642" y="76327"/>
                  </a:moveTo>
                  <a:lnTo>
                    <a:pt x="190" y="76327"/>
                  </a:lnTo>
                  <a:lnTo>
                    <a:pt x="190" y="78740"/>
                  </a:lnTo>
                  <a:lnTo>
                    <a:pt x="190" y="80010"/>
                  </a:lnTo>
                  <a:lnTo>
                    <a:pt x="177" y="85090"/>
                  </a:lnTo>
                  <a:lnTo>
                    <a:pt x="165" y="91440"/>
                  </a:lnTo>
                  <a:lnTo>
                    <a:pt x="6629" y="91440"/>
                  </a:lnTo>
                  <a:lnTo>
                    <a:pt x="6629" y="85090"/>
                  </a:lnTo>
                  <a:lnTo>
                    <a:pt x="6629" y="80010"/>
                  </a:lnTo>
                  <a:lnTo>
                    <a:pt x="6642" y="78740"/>
                  </a:lnTo>
                  <a:lnTo>
                    <a:pt x="6642" y="76327"/>
                  </a:lnTo>
                  <a:close/>
                </a:path>
                <a:path w="1000125" h="402589">
                  <a:moveTo>
                    <a:pt x="6654" y="71247"/>
                  </a:moveTo>
                  <a:lnTo>
                    <a:pt x="203" y="71247"/>
                  </a:lnTo>
                  <a:lnTo>
                    <a:pt x="190" y="76200"/>
                  </a:lnTo>
                  <a:lnTo>
                    <a:pt x="6642" y="76200"/>
                  </a:lnTo>
                  <a:lnTo>
                    <a:pt x="6654" y="71247"/>
                  </a:lnTo>
                  <a:close/>
                </a:path>
                <a:path w="1000125" h="402589">
                  <a:moveTo>
                    <a:pt x="6680" y="40767"/>
                  </a:moveTo>
                  <a:lnTo>
                    <a:pt x="279" y="40767"/>
                  </a:lnTo>
                  <a:lnTo>
                    <a:pt x="279" y="41910"/>
                  </a:lnTo>
                  <a:lnTo>
                    <a:pt x="266" y="44450"/>
                  </a:lnTo>
                  <a:lnTo>
                    <a:pt x="6680" y="44450"/>
                  </a:lnTo>
                  <a:lnTo>
                    <a:pt x="6680" y="41922"/>
                  </a:lnTo>
                  <a:lnTo>
                    <a:pt x="6680" y="40767"/>
                  </a:lnTo>
                  <a:close/>
                </a:path>
                <a:path w="1000125" h="402589">
                  <a:moveTo>
                    <a:pt x="6692" y="38112"/>
                  </a:moveTo>
                  <a:lnTo>
                    <a:pt x="279" y="38100"/>
                  </a:lnTo>
                  <a:lnTo>
                    <a:pt x="279" y="40640"/>
                  </a:lnTo>
                  <a:lnTo>
                    <a:pt x="6680" y="40640"/>
                  </a:lnTo>
                  <a:lnTo>
                    <a:pt x="6692" y="38112"/>
                  </a:lnTo>
                  <a:close/>
                </a:path>
                <a:path w="1000125" h="402589">
                  <a:moveTo>
                    <a:pt x="991298" y="402590"/>
                  </a:moveTo>
                  <a:lnTo>
                    <a:pt x="6248" y="401332"/>
                  </a:lnTo>
                  <a:lnTo>
                    <a:pt x="6248" y="402590"/>
                  </a:lnTo>
                  <a:lnTo>
                    <a:pt x="991298" y="402590"/>
                  </a:lnTo>
                  <a:close/>
                </a:path>
                <a:path w="1000125" h="402589">
                  <a:moveTo>
                    <a:pt x="991946" y="134747"/>
                  </a:moveTo>
                  <a:lnTo>
                    <a:pt x="6578" y="134632"/>
                  </a:lnTo>
                  <a:lnTo>
                    <a:pt x="991946" y="134747"/>
                  </a:lnTo>
                  <a:close/>
                </a:path>
                <a:path w="1000125" h="402589">
                  <a:moveTo>
                    <a:pt x="991984" y="115697"/>
                  </a:moveTo>
                  <a:lnTo>
                    <a:pt x="6591" y="115595"/>
                  </a:lnTo>
                  <a:lnTo>
                    <a:pt x="6616" y="101727"/>
                  </a:lnTo>
                  <a:lnTo>
                    <a:pt x="139" y="101727"/>
                  </a:lnTo>
                  <a:lnTo>
                    <a:pt x="88" y="120777"/>
                  </a:lnTo>
                  <a:lnTo>
                    <a:pt x="50" y="134632"/>
                  </a:lnTo>
                  <a:lnTo>
                    <a:pt x="6578" y="134632"/>
                  </a:lnTo>
                  <a:lnTo>
                    <a:pt x="6591" y="120777"/>
                  </a:lnTo>
                  <a:lnTo>
                    <a:pt x="991971" y="120650"/>
                  </a:lnTo>
                  <a:lnTo>
                    <a:pt x="6591" y="120650"/>
                  </a:lnTo>
                  <a:lnTo>
                    <a:pt x="6591" y="115697"/>
                  </a:lnTo>
                  <a:lnTo>
                    <a:pt x="991984" y="115697"/>
                  </a:lnTo>
                  <a:close/>
                </a:path>
                <a:path w="1000125" h="402589">
                  <a:moveTo>
                    <a:pt x="992022" y="101600"/>
                  </a:moveTo>
                  <a:lnTo>
                    <a:pt x="6616" y="101600"/>
                  </a:lnTo>
                  <a:lnTo>
                    <a:pt x="6616" y="101727"/>
                  </a:lnTo>
                  <a:lnTo>
                    <a:pt x="992022" y="101600"/>
                  </a:lnTo>
                  <a:close/>
                </a:path>
                <a:path w="1000125" h="402589">
                  <a:moveTo>
                    <a:pt x="992035" y="94107"/>
                  </a:moveTo>
                  <a:lnTo>
                    <a:pt x="6616" y="93992"/>
                  </a:lnTo>
                  <a:lnTo>
                    <a:pt x="6629" y="91567"/>
                  </a:lnTo>
                  <a:lnTo>
                    <a:pt x="152" y="91567"/>
                  </a:lnTo>
                  <a:lnTo>
                    <a:pt x="152" y="93980"/>
                  </a:lnTo>
                  <a:lnTo>
                    <a:pt x="152" y="96520"/>
                  </a:lnTo>
                  <a:lnTo>
                    <a:pt x="139" y="99060"/>
                  </a:lnTo>
                  <a:lnTo>
                    <a:pt x="6616" y="99060"/>
                  </a:lnTo>
                  <a:lnTo>
                    <a:pt x="6616" y="96520"/>
                  </a:lnTo>
                  <a:lnTo>
                    <a:pt x="6616" y="94107"/>
                  </a:lnTo>
                  <a:lnTo>
                    <a:pt x="992035" y="94107"/>
                  </a:lnTo>
                  <a:close/>
                </a:path>
                <a:path w="1000125" h="402589">
                  <a:moveTo>
                    <a:pt x="992047" y="91567"/>
                  </a:moveTo>
                  <a:lnTo>
                    <a:pt x="6629" y="91452"/>
                  </a:lnTo>
                  <a:lnTo>
                    <a:pt x="992047" y="91567"/>
                  </a:lnTo>
                  <a:close/>
                </a:path>
                <a:path w="1000125" h="402589">
                  <a:moveTo>
                    <a:pt x="992085" y="76200"/>
                  </a:moveTo>
                  <a:lnTo>
                    <a:pt x="6642" y="76200"/>
                  </a:lnTo>
                  <a:lnTo>
                    <a:pt x="6642" y="76327"/>
                  </a:lnTo>
                  <a:lnTo>
                    <a:pt x="992085" y="76200"/>
                  </a:lnTo>
                  <a:close/>
                </a:path>
                <a:path w="1000125" h="402589">
                  <a:moveTo>
                    <a:pt x="992098" y="71247"/>
                  </a:moveTo>
                  <a:lnTo>
                    <a:pt x="6654" y="71132"/>
                  </a:lnTo>
                  <a:lnTo>
                    <a:pt x="992098" y="71247"/>
                  </a:lnTo>
                  <a:close/>
                </a:path>
                <a:path w="1000125" h="402589">
                  <a:moveTo>
                    <a:pt x="992098" y="67437"/>
                  </a:moveTo>
                  <a:lnTo>
                    <a:pt x="6654" y="67335"/>
                  </a:lnTo>
                  <a:lnTo>
                    <a:pt x="6667" y="59817"/>
                  </a:lnTo>
                  <a:lnTo>
                    <a:pt x="228" y="59817"/>
                  </a:lnTo>
                  <a:lnTo>
                    <a:pt x="203" y="71132"/>
                  </a:lnTo>
                  <a:lnTo>
                    <a:pt x="6654" y="71132"/>
                  </a:lnTo>
                  <a:lnTo>
                    <a:pt x="6654" y="67437"/>
                  </a:lnTo>
                  <a:lnTo>
                    <a:pt x="992098" y="67437"/>
                  </a:lnTo>
                  <a:close/>
                </a:path>
                <a:path w="1000125" h="402589">
                  <a:moveTo>
                    <a:pt x="992136" y="53340"/>
                  </a:moveTo>
                  <a:lnTo>
                    <a:pt x="6667" y="53340"/>
                  </a:lnTo>
                  <a:lnTo>
                    <a:pt x="6667" y="50927"/>
                  </a:lnTo>
                  <a:lnTo>
                    <a:pt x="254" y="50927"/>
                  </a:lnTo>
                  <a:lnTo>
                    <a:pt x="228" y="59690"/>
                  </a:lnTo>
                  <a:lnTo>
                    <a:pt x="6667" y="59690"/>
                  </a:lnTo>
                  <a:lnTo>
                    <a:pt x="6667" y="53467"/>
                  </a:lnTo>
                  <a:lnTo>
                    <a:pt x="992136" y="53340"/>
                  </a:lnTo>
                  <a:close/>
                </a:path>
                <a:path w="1000125" h="402589">
                  <a:moveTo>
                    <a:pt x="992149" y="50800"/>
                  </a:moveTo>
                  <a:lnTo>
                    <a:pt x="6680" y="50800"/>
                  </a:lnTo>
                  <a:lnTo>
                    <a:pt x="6680" y="46990"/>
                  </a:lnTo>
                  <a:lnTo>
                    <a:pt x="6680" y="44577"/>
                  </a:lnTo>
                  <a:lnTo>
                    <a:pt x="266" y="44577"/>
                  </a:lnTo>
                  <a:lnTo>
                    <a:pt x="266" y="46990"/>
                  </a:lnTo>
                  <a:lnTo>
                    <a:pt x="254" y="50800"/>
                  </a:lnTo>
                  <a:lnTo>
                    <a:pt x="6667" y="50800"/>
                  </a:lnTo>
                  <a:lnTo>
                    <a:pt x="6667" y="50927"/>
                  </a:lnTo>
                  <a:lnTo>
                    <a:pt x="992149" y="50800"/>
                  </a:lnTo>
                  <a:close/>
                </a:path>
                <a:path w="1000125" h="402589">
                  <a:moveTo>
                    <a:pt x="992162" y="44450"/>
                  </a:moveTo>
                  <a:lnTo>
                    <a:pt x="6680" y="44450"/>
                  </a:lnTo>
                  <a:lnTo>
                    <a:pt x="6680" y="44577"/>
                  </a:lnTo>
                  <a:lnTo>
                    <a:pt x="992162" y="44450"/>
                  </a:lnTo>
                  <a:close/>
                </a:path>
                <a:path w="1000125" h="402589">
                  <a:moveTo>
                    <a:pt x="992174" y="40640"/>
                  </a:moveTo>
                  <a:lnTo>
                    <a:pt x="6680" y="40640"/>
                  </a:lnTo>
                  <a:lnTo>
                    <a:pt x="6680" y="40767"/>
                  </a:lnTo>
                  <a:lnTo>
                    <a:pt x="992174" y="40640"/>
                  </a:lnTo>
                  <a:close/>
                </a:path>
                <a:path w="1000125" h="402589">
                  <a:moveTo>
                    <a:pt x="992212" y="24257"/>
                  </a:moveTo>
                  <a:lnTo>
                    <a:pt x="6705" y="24142"/>
                  </a:lnTo>
                  <a:lnTo>
                    <a:pt x="992212" y="24257"/>
                  </a:lnTo>
                  <a:close/>
                </a:path>
                <a:path w="1000125" h="402589">
                  <a:moveTo>
                    <a:pt x="999629" y="101600"/>
                  </a:moveTo>
                  <a:lnTo>
                    <a:pt x="992022" y="101612"/>
                  </a:lnTo>
                  <a:lnTo>
                    <a:pt x="991984" y="115697"/>
                  </a:lnTo>
                  <a:lnTo>
                    <a:pt x="991971" y="120650"/>
                  </a:lnTo>
                  <a:lnTo>
                    <a:pt x="991946" y="134747"/>
                  </a:lnTo>
                  <a:lnTo>
                    <a:pt x="991882" y="158750"/>
                  </a:lnTo>
                  <a:lnTo>
                    <a:pt x="991692" y="158750"/>
                  </a:lnTo>
                  <a:lnTo>
                    <a:pt x="991692" y="241300"/>
                  </a:lnTo>
                  <a:lnTo>
                    <a:pt x="999490" y="241300"/>
                  </a:lnTo>
                  <a:lnTo>
                    <a:pt x="999490" y="158750"/>
                  </a:lnTo>
                  <a:lnTo>
                    <a:pt x="999553" y="134747"/>
                  </a:lnTo>
                  <a:lnTo>
                    <a:pt x="999578" y="120650"/>
                  </a:lnTo>
                  <a:lnTo>
                    <a:pt x="999629" y="101600"/>
                  </a:lnTo>
                  <a:close/>
                </a:path>
                <a:path w="1000125" h="402589">
                  <a:moveTo>
                    <a:pt x="999680" y="78867"/>
                  </a:moveTo>
                  <a:lnTo>
                    <a:pt x="992073" y="78867"/>
                  </a:lnTo>
                  <a:lnTo>
                    <a:pt x="992073" y="80137"/>
                  </a:lnTo>
                  <a:lnTo>
                    <a:pt x="992047" y="91567"/>
                  </a:lnTo>
                  <a:lnTo>
                    <a:pt x="992035" y="94107"/>
                  </a:lnTo>
                  <a:lnTo>
                    <a:pt x="992022" y="99187"/>
                  </a:lnTo>
                  <a:lnTo>
                    <a:pt x="992022" y="101600"/>
                  </a:lnTo>
                  <a:lnTo>
                    <a:pt x="999629" y="101600"/>
                  </a:lnTo>
                  <a:lnTo>
                    <a:pt x="999629" y="99187"/>
                  </a:lnTo>
                  <a:lnTo>
                    <a:pt x="999642" y="94107"/>
                  </a:lnTo>
                  <a:lnTo>
                    <a:pt x="999655" y="91567"/>
                  </a:lnTo>
                  <a:lnTo>
                    <a:pt x="999680" y="80137"/>
                  </a:lnTo>
                  <a:lnTo>
                    <a:pt x="999680" y="78867"/>
                  </a:lnTo>
                  <a:close/>
                </a:path>
                <a:path w="1000125" h="402589">
                  <a:moveTo>
                    <a:pt x="999693" y="76327"/>
                  </a:moveTo>
                  <a:lnTo>
                    <a:pt x="992085" y="76327"/>
                  </a:lnTo>
                  <a:lnTo>
                    <a:pt x="992073" y="78740"/>
                  </a:lnTo>
                  <a:lnTo>
                    <a:pt x="999680" y="78740"/>
                  </a:lnTo>
                  <a:lnTo>
                    <a:pt x="999693" y="76327"/>
                  </a:lnTo>
                  <a:close/>
                </a:path>
                <a:path w="1000125" h="402589">
                  <a:moveTo>
                    <a:pt x="999731" y="59690"/>
                  </a:moveTo>
                  <a:lnTo>
                    <a:pt x="992124" y="59702"/>
                  </a:lnTo>
                  <a:lnTo>
                    <a:pt x="992098" y="67437"/>
                  </a:lnTo>
                  <a:lnTo>
                    <a:pt x="992098" y="71247"/>
                  </a:lnTo>
                  <a:lnTo>
                    <a:pt x="992085" y="76200"/>
                  </a:lnTo>
                  <a:lnTo>
                    <a:pt x="999693" y="76200"/>
                  </a:lnTo>
                  <a:lnTo>
                    <a:pt x="999705" y="71247"/>
                  </a:lnTo>
                  <a:lnTo>
                    <a:pt x="999731" y="59690"/>
                  </a:lnTo>
                  <a:close/>
                </a:path>
                <a:path w="1000125" h="402589">
                  <a:moveTo>
                    <a:pt x="999744" y="50800"/>
                  </a:moveTo>
                  <a:lnTo>
                    <a:pt x="992149" y="50812"/>
                  </a:lnTo>
                  <a:lnTo>
                    <a:pt x="992136" y="53340"/>
                  </a:lnTo>
                  <a:lnTo>
                    <a:pt x="992124" y="59690"/>
                  </a:lnTo>
                  <a:lnTo>
                    <a:pt x="999731" y="59690"/>
                  </a:lnTo>
                  <a:lnTo>
                    <a:pt x="999744" y="50800"/>
                  </a:lnTo>
                  <a:close/>
                </a:path>
                <a:path w="1000125" h="402589">
                  <a:moveTo>
                    <a:pt x="999756" y="46990"/>
                  </a:moveTo>
                  <a:lnTo>
                    <a:pt x="992149" y="47002"/>
                  </a:lnTo>
                  <a:lnTo>
                    <a:pt x="992149" y="50800"/>
                  </a:lnTo>
                  <a:lnTo>
                    <a:pt x="999744" y="50800"/>
                  </a:lnTo>
                  <a:lnTo>
                    <a:pt x="999756" y="46990"/>
                  </a:lnTo>
                  <a:close/>
                </a:path>
                <a:path w="1000125" h="402589">
                  <a:moveTo>
                    <a:pt x="999756" y="44450"/>
                  </a:moveTo>
                  <a:lnTo>
                    <a:pt x="992162" y="44462"/>
                  </a:lnTo>
                  <a:lnTo>
                    <a:pt x="992149" y="46990"/>
                  </a:lnTo>
                  <a:lnTo>
                    <a:pt x="999756" y="46990"/>
                  </a:lnTo>
                  <a:lnTo>
                    <a:pt x="999756" y="44450"/>
                  </a:lnTo>
                  <a:close/>
                </a:path>
                <a:path w="1000125" h="402589">
                  <a:moveTo>
                    <a:pt x="999769" y="40767"/>
                  </a:moveTo>
                  <a:lnTo>
                    <a:pt x="992174" y="40767"/>
                  </a:lnTo>
                  <a:lnTo>
                    <a:pt x="992162" y="42037"/>
                  </a:lnTo>
                  <a:lnTo>
                    <a:pt x="992162" y="44450"/>
                  </a:lnTo>
                  <a:lnTo>
                    <a:pt x="999756" y="44450"/>
                  </a:lnTo>
                  <a:lnTo>
                    <a:pt x="999769" y="42037"/>
                  </a:lnTo>
                  <a:lnTo>
                    <a:pt x="999769" y="40767"/>
                  </a:lnTo>
                  <a:close/>
                </a:path>
                <a:path w="1000125" h="402589">
                  <a:moveTo>
                    <a:pt x="999832" y="15367"/>
                  </a:moveTo>
                  <a:lnTo>
                    <a:pt x="992225" y="15367"/>
                  </a:lnTo>
                  <a:lnTo>
                    <a:pt x="992212" y="16637"/>
                  </a:lnTo>
                  <a:lnTo>
                    <a:pt x="992212" y="24257"/>
                  </a:lnTo>
                  <a:lnTo>
                    <a:pt x="992174" y="38100"/>
                  </a:lnTo>
                  <a:lnTo>
                    <a:pt x="992174" y="40640"/>
                  </a:lnTo>
                  <a:lnTo>
                    <a:pt x="999769" y="40640"/>
                  </a:lnTo>
                  <a:lnTo>
                    <a:pt x="999769" y="38100"/>
                  </a:lnTo>
                  <a:lnTo>
                    <a:pt x="999807" y="24257"/>
                  </a:lnTo>
                  <a:lnTo>
                    <a:pt x="999832" y="15367"/>
                  </a:lnTo>
                  <a:close/>
                </a:path>
                <a:path w="1000125" h="402589">
                  <a:moveTo>
                    <a:pt x="999871" y="1270"/>
                  </a:moveTo>
                  <a:lnTo>
                    <a:pt x="381" y="0"/>
                  </a:lnTo>
                  <a:lnTo>
                    <a:pt x="355" y="6350"/>
                  </a:lnTo>
                  <a:lnTo>
                    <a:pt x="355" y="7620"/>
                  </a:lnTo>
                  <a:lnTo>
                    <a:pt x="342" y="15240"/>
                  </a:lnTo>
                  <a:lnTo>
                    <a:pt x="330" y="17780"/>
                  </a:lnTo>
                  <a:lnTo>
                    <a:pt x="330" y="20320"/>
                  </a:lnTo>
                  <a:lnTo>
                    <a:pt x="317" y="24130"/>
                  </a:lnTo>
                  <a:lnTo>
                    <a:pt x="304" y="35560"/>
                  </a:lnTo>
                  <a:lnTo>
                    <a:pt x="292" y="38100"/>
                  </a:lnTo>
                  <a:lnTo>
                    <a:pt x="6692" y="38100"/>
                  </a:lnTo>
                  <a:lnTo>
                    <a:pt x="6692" y="35560"/>
                  </a:lnTo>
                  <a:lnTo>
                    <a:pt x="6692" y="24130"/>
                  </a:lnTo>
                  <a:lnTo>
                    <a:pt x="6705" y="20320"/>
                  </a:lnTo>
                  <a:lnTo>
                    <a:pt x="6705" y="17780"/>
                  </a:lnTo>
                  <a:lnTo>
                    <a:pt x="6718" y="16637"/>
                  </a:lnTo>
                  <a:lnTo>
                    <a:pt x="992212" y="16637"/>
                  </a:lnTo>
                  <a:lnTo>
                    <a:pt x="6718" y="16522"/>
                  </a:lnTo>
                  <a:lnTo>
                    <a:pt x="6718" y="15240"/>
                  </a:lnTo>
                  <a:lnTo>
                    <a:pt x="6718" y="7620"/>
                  </a:lnTo>
                  <a:lnTo>
                    <a:pt x="499491" y="7620"/>
                  </a:lnTo>
                  <a:lnTo>
                    <a:pt x="499491" y="8890"/>
                  </a:lnTo>
                  <a:lnTo>
                    <a:pt x="992238" y="8890"/>
                  </a:lnTo>
                  <a:lnTo>
                    <a:pt x="992238" y="15240"/>
                  </a:lnTo>
                  <a:lnTo>
                    <a:pt x="999832" y="15240"/>
                  </a:lnTo>
                  <a:lnTo>
                    <a:pt x="999832" y="8890"/>
                  </a:lnTo>
                  <a:lnTo>
                    <a:pt x="999845" y="7620"/>
                  </a:lnTo>
                  <a:lnTo>
                    <a:pt x="999845" y="6350"/>
                  </a:lnTo>
                  <a:lnTo>
                    <a:pt x="999871" y="1270"/>
                  </a:lnTo>
                  <a:close/>
                </a:path>
              </a:pathLst>
            </a:custGeom>
            <a:solidFill>
              <a:srgbClr val="8D4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3727450" y="5411469"/>
              <a:ext cx="1002030" cy="918210"/>
            </a:xfrm>
            <a:custGeom>
              <a:avLst/>
              <a:gdLst/>
              <a:ahLst/>
              <a:cxnLst/>
              <a:rect l="l" t="t" r="r" b="b"/>
              <a:pathLst>
                <a:path w="1002029" h="918210">
                  <a:moveTo>
                    <a:pt x="7874" y="689622"/>
                  </a:moveTo>
                  <a:lnTo>
                    <a:pt x="266" y="689622"/>
                  </a:lnTo>
                  <a:lnTo>
                    <a:pt x="266" y="802652"/>
                  </a:lnTo>
                  <a:lnTo>
                    <a:pt x="7874" y="802652"/>
                  </a:lnTo>
                  <a:lnTo>
                    <a:pt x="7874" y="689622"/>
                  </a:lnTo>
                  <a:close/>
                </a:path>
                <a:path w="1002029" h="918210">
                  <a:moveTo>
                    <a:pt x="7899" y="670572"/>
                  </a:moveTo>
                  <a:lnTo>
                    <a:pt x="571" y="670572"/>
                  </a:lnTo>
                  <a:lnTo>
                    <a:pt x="533" y="689610"/>
                  </a:lnTo>
                  <a:lnTo>
                    <a:pt x="7874" y="689610"/>
                  </a:lnTo>
                  <a:lnTo>
                    <a:pt x="7899" y="670572"/>
                  </a:lnTo>
                  <a:close/>
                </a:path>
                <a:path w="1002029" h="918210">
                  <a:moveTo>
                    <a:pt x="7899" y="664210"/>
                  </a:moveTo>
                  <a:lnTo>
                    <a:pt x="584" y="664210"/>
                  </a:lnTo>
                  <a:lnTo>
                    <a:pt x="584" y="670560"/>
                  </a:lnTo>
                  <a:lnTo>
                    <a:pt x="7899" y="670560"/>
                  </a:lnTo>
                  <a:lnTo>
                    <a:pt x="7899" y="664210"/>
                  </a:lnTo>
                  <a:close/>
                </a:path>
                <a:path w="1002029" h="918210">
                  <a:moveTo>
                    <a:pt x="7924" y="655320"/>
                  </a:moveTo>
                  <a:lnTo>
                    <a:pt x="609" y="655320"/>
                  </a:lnTo>
                  <a:lnTo>
                    <a:pt x="596" y="662940"/>
                  </a:lnTo>
                  <a:lnTo>
                    <a:pt x="7912" y="662940"/>
                  </a:lnTo>
                  <a:lnTo>
                    <a:pt x="7924" y="655320"/>
                  </a:lnTo>
                  <a:close/>
                </a:path>
                <a:path w="1002029" h="918210">
                  <a:moveTo>
                    <a:pt x="992466" y="655320"/>
                  </a:moveTo>
                  <a:lnTo>
                    <a:pt x="7924" y="654062"/>
                  </a:lnTo>
                  <a:lnTo>
                    <a:pt x="7924" y="655320"/>
                  </a:lnTo>
                  <a:lnTo>
                    <a:pt x="992466" y="655320"/>
                  </a:lnTo>
                  <a:close/>
                </a:path>
                <a:path w="1002029" h="918210">
                  <a:moveTo>
                    <a:pt x="992492" y="648982"/>
                  </a:moveTo>
                  <a:lnTo>
                    <a:pt x="8699" y="650240"/>
                  </a:lnTo>
                  <a:lnTo>
                    <a:pt x="992492" y="650240"/>
                  </a:lnTo>
                  <a:lnTo>
                    <a:pt x="992492" y="648982"/>
                  </a:lnTo>
                  <a:close/>
                </a:path>
                <a:path w="1002029" h="918210">
                  <a:moveTo>
                    <a:pt x="999490" y="916940"/>
                  </a:moveTo>
                  <a:lnTo>
                    <a:pt x="0" y="916940"/>
                  </a:lnTo>
                  <a:lnTo>
                    <a:pt x="999490" y="918210"/>
                  </a:lnTo>
                  <a:lnTo>
                    <a:pt x="999490" y="916940"/>
                  </a:lnTo>
                  <a:close/>
                </a:path>
                <a:path w="1002029" h="918210">
                  <a:moveTo>
                    <a:pt x="999502" y="910590"/>
                  </a:moveTo>
                  <a:lnTo>
                    <a:pt x="12" y="910590"/>
                  </a:lnTo>
                  <a:lnTo>
                    <a:pt x="0" y="915670"/>
                  </a:lnTo>
                  <a:lnTo>
                    <a:pt x="999490" y="915670"/>
                  </a:lnTo>
                  <a:lnTo>
                    <a:pt x="999502" y="910590"/>
                  </a:lnTo>
                  <a:close/>
                </a:path>
                <a:path w="1002029" h="918210">
                  <a:moveTo>
                    <a:pt x="1000074" y="670572"/>
                  </a:moveTo>
                  <a:lnTo>
                    <a:pt x="992124" y="670572"/>
                  </a:lnTo>
                  <a:lnTo>
                    <a:pt x="992124" y="802652"/>
                  </a:lnTo>
                  <a:lnTo>
                    <a:pt x="1000074" y="802652"/>
                  </a:lnTo>
                  <a:lnTo>
                    <a:pt x="1000074" y="670572"/>
                  </a:lnTo>
                  <a:close/>
                </a:path>
                <a:path w="1002029" h="918210">
                  <a:moveTo>
                    <a:pt x="1000086" y="662940"/>
                  </a:moveTo>
                  <a:lnTo>
                    <a:pt x="992454" y="662952"/>
                  </a:lnTo>
                  <a:lnTo>
                    <a:pt x="992441" y="670560"/>
                  </a:lnTo>
                  <a:lnTo>
                    <a:pt x="1000074" y="670560"/>
                  </a:lnTo>
                  <a:lnTo>
                    <a:pt x="1000086" y="662940"/>
                  </a:lnTo>
                  <a:close/>
                </a:path>
                <a:path w="1002029" h="918210">
                  <a:moveTo>
                    <a:pt x="1000112" y="650240"/>
                  </a:moveTo>
                  <a:lnTo>
                    <a:pt x="992492" y="650240"/>
                  </a:lnTo>
                  <a:lnTo>
                    <a:pt x="992479" y="655320"/>
                  </a:lnTo>
                  <a:lnTo>
                    <a:pt x="992466" y="659130"/>
                  </a:lnTo>
                  <a:lnTo>
                    <a:pt x="500189" y="659130"/>
                  </a:lnTo>
                  <a:lnTo>
                    <a:pt x="500189" y="660400"/>
                  </a:lnTo>
                  <a:lnTo>
                    <a:pt x="992466" y="660400"/>
                  </a:lnTo>
                  <a:lnTo>
                    <a:pt x="992466" y="662940"/>
                  </a:lnTo>
                  <a:lnTo>
                    <a:pt x="1000086" y="662940"/>
                  </a:lnTo>
                  <a:lnTo>
                    <a:pt x="1000086" y="660400"/>
                  </a:lnTo>
                  <a:lnTo>
                    <a:pt x="1000099" y="659130"/>
                  </a:lnTo>
                  <a:lnTo>
                    <a:pt x="1000099" y="655320"/>
                  </a:lnTo>
                  <a:lnTo>
                    <a:pt x="1000112" y="650240"/>
                  </a:lnTo>
                  <a:close/>
                </a:path>
                <a:path w="1002029" h="918210">
                  <a:moveTo>
                    <a:pt x="1000137" y="645160"/>
                  </a:moveTo>
                  <a:lnTo>
                    <a:pt x="992505" y="645160"/>
                  </a:lnTo>
                  <a:lnTo>
                    <a:pt x="992492" y="648982"/>
                  </a:lnTo>
                  <a:lnTo>
                    <a:pt x="1000125" y="648970"/>
                  </a:lnTo>
                  <a:lnTo>
                    <a:pt x="1000137" y="645160"/>
                  </a:lnTo>
                  <a:close/>
                </a:path>
                <a:path w="1002029" h="918210">
                  <a:moveTo>
                    <a:pt x="1001433" y="0"/>
                  </a:moveTo>
                  <a:lnTo>
                    <a:pt x="992505" y="0"/>
                  </a:lnTo>
                  <a:lnTo>
                    <a:pt x="992505" y="99060"/>
                  </a:lnTo>
                  <a:lnTo>
                    <a:pt x="992505" y="118110"/>
                  </a:lnTo>
                  <a:lnTo>
                    <a:pt x="992505" y="612140"/>
                  </a:lnTo>
                  <a:lnTo>
                    <a:pt x="500456" y="612140"/>
                  </a:lnTo>
                  <a:lnTo>
                    <a:pt x="500456" y="613410"/>
                  </a:lnTo>
                  <a:lnTo>
                    <a:pt x="992505" y="613410"/>
                  </a:lnTo>
                  <a:lnTo>
                    <a:pt x="992505" y="618490"/>
                  </a:lnTo>
                  <a:lnTo>
                    <a:pt x="8699" y="618490"/>
                  </a:lnTo>
                  <a:lnTo>
                    <a:pt x="8699" y="516902"/>
                  </a:lnTo>
                  <a:lnTo>
                    <a:pt x="992505" y="518160"/>
                  </a:lnTo>
                  <a:lnTo>
                    <a:pt x="992505" y="516890"/>
                  </a:lnTo>
                  <a:lnTo>
                    <a:pt x="8699" y="516890"/>
                  </a:lnTo>
                  <a:lnTo>
                    <a:pt x="8699" y="243840"/>
                  </a:lnTo>
                  <a:lnTo>
                    <a:pt x="992505" y="243840"/>
                  </a:lnTo>
                  <a:lnTo>
                    <a:pt x="8699" y="242595"/>
                  </a:lnTo>
                  <a:lnTo>
                    <a:pt x="8699" y="148590"/>
                  </a:lnTo>
                  <a:lnTo>
                    <a:pt x="992505" y="148590"/>
                  </a:lnTo>
                  <a:lnTo>
                    <a:pt x="8699" y="147345"/>
                  </a:lnTo>
                  <a:lnTo>
                    <a:pt x="8699" y="118110"/>
                  </a:lnTo>
                  <a:lnTo>
                    <a:pt x="992505" y="118110"/>
                  </a:lnTo>
                  <a:lnTo>
                    <a:pt x="8699" y="116865"/>
                  </a:lnTo>
                  <a:lnTo>
                    <a:pt x="8699" y="99060"/>
                  </a:lnTo>
                  <a:lnTo>
                    <a:pt x="992505" y="99060"/>
                  </a:lnTo>
                  <a:lnTo>
                    <a:pt x="8699" y="97815"/>
                  </a:lnTo>
                  <a:lnTo>
                    <a:pt x="8699" y="0"/>
                  </a:lnTo>
                  <a:lnTo>
                    <a:pt x="622" y="0"/>
                  </a:lnTo>
                  <a:lnTo>
                    <a:pt x="622" y="654062"/>
                  </a:lnTo>
                  <a:lnTo>
                    <a:pt x="7924" y="654062"/>
                  </a:lnTo>
                  <a:lnTo>
                    <a:pt x="8699" y="654062"/>
                  </a:lnTo>
                  <a:lnTo>
                    <a:pt x="8699" y="650240"/>
                  </a:lnTo>
                  <a:lnTo>
                    <a:pt x="8699" y="645160"/>
                  </a:lnTo>
                  <a:lnTo>
                    <a:pt x="500380" y="645160"/>
                  </a:lnTo>
                  <a:lnTo>
                    <a:pt x="500380" y="643890"/>
                  </a:lnTo>
                  <a:lnTo>
                    <a:pt x="8699" y="643890"/>
                  </a:lnTo>
                  <a:lnTo>
                    <a:pt x="8699" y="618502"/>
                  </a:lnTo>
                  <a:lnTo>
                    <a:pt x="992505" y="619760"/>
                  </a:lnTo>
                  <a:lnTo>
                    <a:pt x="992505" y="643890"/>
                  </a:lnTo>
                  <a:lnTo>
                    <a:pt x="1001433" y="643890"/>
                  </a:lnTo>
                  <a:lnTo>
                    <a:pt x="1001433" y="488950"/>
                  </a:lnTo>
                  <a:lnTo>
                    <a:pt x="1001433" y="91440"/>
                  </a:lnTo>
                  <a:lnTo>
                    <a:pt x="1001433" y="0"/>
                  </a:lnTo>
                  <a:close/>
                </a:path>
              </a:pathLst>
            </a:custGeom>
            <a:solidFill>
              <a:srgbClr val="8D4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3731332" y="621538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5410"/>
                  </a:lnTo>
                </a:path>
              </a:pathLst>
            </a:custGeom>
            <a:ln w="7564">
              <a:solidFill>
                <a:srgbClr val="8D4E8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4723266" y="6215380"/>
              <a:ext cx="0" cy="105410"/>
            </a:xfrm>
            <a:custGeom>
              <a:avLst/>
              <a:gdLst/>
              <a:ahLst/>
              <a:cxnLst/>
              <a:rect l="l" t="t" r="r" b="b"/>
              <a:pathLst>
                <a:path h="105410">
                  <a:moveTo>
                    <a:pt x="0" y="0"/>
                  </a:moveTo>
                  <a:lnTo>
                    <a:pt x="0" y="105410"/>
                  </a:lnTo>
                </a:path>
              </a:pathLst>
            </a:custGeom>
            <a:ln w="7678">
              <a:solidFill>
                <a:srgbClr val="8D4E8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3735070" y="5260340"/>
              <a:ext cx="986790" cy="1060450"/>
            </a:xfrm>
            <a:custGeom>
              <a:avLst/>
              <a:gdLst/>
              <a:ahLst/>
              <a:cxnLst/>
              <a:rect l="l" t="t" r="r" b="b"/>
              <a:pathLst>
                <a:path w="986789" h="1060450">
                  <a:moveTo>
                    <a:pt x="1269" y="0"/>
                  </a:moveTo>
                  <a:lnTo>
                    <a:pt x="1260" y="7620"/>
                  </a:lnTo>
                  <a:lnTo>
                    <a:pt x="986774" y="7620"/>
                  </a:lnTo>
                  <a:lnTo>
                    <a:pt x="986789" y="1270"/>
                  </a:lnTo>
                  <a:lnTo>
                    <a:pt x="1269" y="0"/>
                  </a:lnTo>
                  <a:close/>
                </a:path>
                <a:path w="986789" h="1060450">
                  <a:moveTo>
                    <a:pt x="8741" y="68707"/>
                  </a:moveTo>
                  <a:lnTo>
                    <a:pt x="1187" y="68707"/>
                  </a:lnTo>
                  <a:lnTo>
                    <a:pt x="1184" y="71120"/>
                  </a:lnTo>
                  <a:lnTo>
                    <a:pt x="8735" y="71120"/>
                  </a:lnTo>
                  <a:lnTo>
                    <a:pt x="8741" y="68707"/>
                  </a:lnTo>
                  <a:close/>
                </a:path>
                <a:path w="986789" h="1060450">
                  <a:moveTo>
                    <a:pt x="986628" y="68707"/>
                  </a:moveTo>
                  <a:lnTo>
                    <a:pt x="979097" y="68707"/>
                  </a:lnTo>
                  <a:lnTo>
                    <a:pt x="979094" y="71120"/>
                  </a:lnTo>
                  <a:lnTo>
                    <a:pt x="986622" y="71120"/>
                  </a:lnTo>
                  <a:lnTo>
                    <a:pt x="986628" y="68707"/>
                  </a:lnTo>
                  <a:close/>
                </a:path>
                <a:path w="986789" h="1060450">
                  <a:moveTo>
                    <a:pt x="8763" y="59817"/>
                  </a:moveTo>
                  <a:lnTo>
                    <a:pt x="1198" y="59817"/>
                  </a:lnTo>
                  <a:lnTo>
                    <a:pt x="1187" y="68707"/>
                  </a:lnTo>
                  <a:lnTo>
                    <a:pt x="8741" y="68706"/>
                  </a:lnTo>
                  <a:lnTo>
                    <a:pt x="8763" y="59817"/>
                  </a:lnTo>
                  <a:close/>
                </a:path>
                <a:path w="986789" h="1060450">
                  <a:moveTo>
                    <a:pt x="493919" y="68643"/>
                  </a:moveTo>
                  <a:lnTo>
                    <a:pt x="8741" y="68707"/>
                  </a:lnTo>
                  <a:lnTo>
                    <a:pt x="979097" y="68707"/>
                  </a:lnTo>
                  <a:lnTo>
                    <a:pt x="493919" y="68643"/>
                  </a:lnTo>
                  <a:close/>
                </a:path>
                <a:path w="986789" h="1060450">
                  <a:moveTo>
                    <a:pt x="8742" y="68580"/>
                  </a:moveTo>
                  <a:lnTo>
                    <a:pt x="493914" y="68643"/>
                  </a:lnTo>
                  <a:lnTo>
                    <a:pt x="8742" y="68580"/>
                  </a:lnTo>
                  <a:close/>
                </a:path>
                <a:path w="986789" h="1060450">
                  <a:moveTo>
                    <a:pt x="986650" y="59817"/>
                  </a:moveTo>
                  <a:lnTo>
                    <a:pt x="979108" y="59817"/>
                  </a:lnTo>
                  <a:lnTo>
                    <a:pt x="979097" y="68580"/>
                  </a:lnTo>
                  <a:lnTo>
                    <a:pt x="494652" y="68643"/>
                  </a:lnTo>
                  <a:lnTo>
                    <a:pt x="986628" y="68580"/>
                  </a:lnTo>
                  <a:lnTo>
                    <a:pt x="986650" y="59817"/>
                  </a:lnTo>
                  <a:close/>
                </a:path>
                <a:path w="986789" h="1060450">
                  <a:moveTo>
                    <a:pt x="1198" y="59690"/>
                  </a:moveTo>
                  <a:lnTo>
                    <a:pt x="1198" y="59817"/>
                  </a:lnTo>
                  <a:lnTo>
                    <a:pt x="1198" y="59690"/>
                  </a:lnTo>
                  <a:close/>
                </a:path>
                <a:path w="986789" h="1060450">
                  <a:moveTo>
                    <a:pt x="8763" y="59690"/>
                  </a:moveTo>
                  <a:lnTo>
                    <a:pt x="979108" y="59816"/>
                  </a:lnTo>
                  <a:lnTo>
                    <a:pt x="8763" y="59690"/>
                  </a:lnTo>
                  <a:close/>
                </a:path>
                <a:path w="986789" h="1060450">
                  <a:moveTo>
                    <a:pt x="986668" y="52070"/>
                  </a:moveTo>
                  <a:lnTo>
                    <a:pt x="979117" y="52070"/>
                  </a:lnTo>
                  <a:lnTo>
                    <a:pt x="979108" y="59816"/>
                  </a:lnTo>
                  <a:lnTo>
                    <a:pt x="986650" y="59817"/>
                  </a:lnTo>
                  <a:lnTo>
                    <a:pt x="986668" y="52070"/>
                  </a:lnTo>
                  <a:close/>
                </a:path>
                <a:path w="986789" h="1060450">
                  <a:moveTo>
                    <a:pt x="8781" y="52196"/>
                  </a:moveTo>
                  <a:lnTo>
                    <a:pt x="1207" y="52197"/>
                  </a:lnTo>
                  <a:lnTo>
                    <a:pt x="1198" y="59690"/>
                  </a:lnTo>
                  <a:lnTo>
                    <a:pt x="8763" y="59690"/>
                  </a:lnTo>
                  <a:lnTo>
                    <a:pt x="8781" y="52196"/>
                  </a:lnTo>
                  <a:close/>
                </a:path>
                <a:path w="986789" h="1060450">
                  <a:moveTo>
                    <a:pt x="979117" y="52070"/>
                  </a:moveTo>
                  <a:lnTo>
                    <a:pt x="8781" y="52070"/>
                  </a:lnTo>
                  <a:lnTo>
                    <a:pt x="979117" y="52070"/>
                  </a:lnTo>
                  <a:close/>
                </a:path>
                <a:path w="986789" h="1060450">
                  <a:moveTo>
                    <a:pt x="8797" y="45846"/>
                  </a:moveTo>
                  <a:lnTo>
                    <a:pt x="1215" y="45847"/>
                  </a:lnTo>
                  <a:lnTo>
                    <a:pt x="1207" y="52070"/>
                  </a:lnTo>
                  <a:lnTo>
                    <a:pt x="8781" y="52070"/>
                  </a:lnTo>
                  <a:lnTo>
                    <a:pt x="8797" y="45846"/>
                  </a:lnTo>
                  <a:close/>
                </a:path>
                <a:path w="986789" h="1060450">
                  <a:moveTo>
                    <a:pt x="986683" y="45720"/>
                  </a:moveTo>
                  <a:lnTo>
                    <a:pt x="979125" y="45720"/>
                  </a:lnTo>
                  <a:lnTo>
                    <a:pt x="979117" y="52070"/>
                  </a:lnTo>
                  <a:lnTo>
                    <a:pt x="986668" y="52070"/>
                  </a:lnTo>
                  <a:lnTo>
                    <a:pt x="986683" y="45720"/>
                  </a:lnTo>
                  <a:close/>
                </a:path>
                <a:path w="986789" h="1060450">
                  <a:moveTo>
                    <a:pt x="979125" y="45720"/>
                  </a:moveTo>
                  <a:lnTo>
                    <a:pt x="8797" y="45720"/>
                  </a:lnTo>
                  <a:lnTo>
                    <a:pt x="979125" y="45720"/>
                  </a:lnTo>
                  <a:close/>
                </a:path>
                <a:path w="986789" h="1060450">
                  <a:moveTo>
                    <a:pt x="8812" y="39496"/>
                  </a:moveTo>
                  <a:lnTo>
                    <a:pt x="1222" y="39497"/>
                  </a:lnTo>
                  <a:lnTo>
                    <a:pt x="1215" y="45720"/>
                  </a:lnTo>
                  <a:lnTo>
                    <a:pt x="8797" y="45720"/>
                  </a:lnTo>
                  <a:lnTo>
                    <a:pt x="8812" y="39496"/>
                  </a:lnTo>
                  <a:close/>
                </a:path>
                <a:path w="986789" h="1060450">
                  <a:moveTo>
                    <a:pt x="986698" y="39370"/>
                  </a:moveTo>
                  <a:lnTo>
                    <a:pt x="979133" y="39370"/>
                  </a:lnTo>
                  <a:lnTo>
                    <a:pt x="979125" y="45720"/>
                  </a:lnTo>
                  <a:lnTo>
                    <a:pt x="986683" y="45720"/>
                  </a:lnTo>
                  <a:lnTo>
                    <a:pt x="986698" y="39370"/>
                  </a:lnTo>
                  <a:close/>
                </a:path>
                <a:path w="986789" h="1060450">
                  <a:moveTo>
                    <a:pt x="979133" y="39370"/>
                  </a:moveTo>
                  <a:lnTo>
                    <a:pt x="8812" y="39370"/>
                  </a:lnTo>
                  <a:lnTo>
                    <a:pt x="979133" y="39370"/>
                  </a:lnTo>
                  <a:close/>
                </a:path>
                <a:path w="986789" h="1060450">
                  <a:moveTo>
                    <a:pt x="8828" y="33147"/>
                  </a:moveTo>
                  <a:lnTo>
                    <a:pt x="1230" y="33147"/>
                  </a:lnTo>
                  <a:lnTo>
                    <a:pt x="1222" y="39370"/>
                  </a:lnTo>
                  <a:lnTo>
                    <a:pt x="8812" y="39370"/>
                  </a:lnTo>
                  <a:lnTo>
                    <a:pt x="8828" y="33147"/>
                  </a:lnTo>
                  <a:close/>
                </a:path>
                <a:path w="986789" h="1060450">
                  <a:moveTo>
                    <a:pt x="986713" y="33147"/>
                  </a:moveTo>
                  <a:lnTo>
                    <a:pt x="979140" y="33147"/>
                  </a:lnTo>
                  <a:lnTo>
                    <a:pt x="979133" y="39370"/>
                  </a:lnTo>
                  <a:lnTo>
                    <a:pt x="986698" y="39370"/>
                  </a:lnTo>
                  <a:lnTo>
                    <a:pt x="986713" y="33147"/>
                  </a:lnTo>
                  <a:close/>
                </a:path>
                <a:path w="986789" h="1060450">
                  <a:moveTo>
                    <a:pt x="979136" y="36830"/>
                  </a:moveTo>
                  <a:lnTo>
                    <a:pt x="8819" y="36830"/>
                  </a:lnTo>
                  <a:lnTo>
                    <a:pt x="8819" y="36957"/>
                  </a:lnTo>
                  <a:lnTo>
                    <a:pt x="979136" y="36830"/>
                  </a:lnTo>
                  <a:close/>
                </a:path>
                <a:path w="986789" h="1060450">
                  <a:moveTo>
                    <a:pt x="1233" y="30480"/>
                  </a:moveTo>
                  <a:lnTo>
                    <a:pt x="1230" y="33147"/>
                  </a:lnTo>
                  <a:lnTo>
                    <a:pt x="8828" y="33020"/>
                  </a:lnTo>
                  <a:lnTo>
                    <a:pt x="8834" y="30480"/>
                  </a:lnTo>
                  <a:lnTo>
                    <a:pt x="1233" y="30480"/>
                  </a:lnTo>
                  <a:close/>
                </a:path>
                <a:path w="986789" h="1060450">
                  <a:moveTo>
                    <a:pt x="494779" y="30543"/>
                  </a:moveTo>
                  <a:lnTo>
                    <a:pt x="979143" y="30607"/>
                  </a:lnTo>
                  <a:lnTo>
                    <a:pt x="979140" y="33020"/>
                  </a:lnTo>
                  <a:lnTo>
                    <a:pt x="986713" y="33020"/>
                  </a:lnTo>
                  <a:lnTo>
                    <a:pt x="986720" y="30607"/>
                  </a:lnTo>
                  <a:lnTo>
                    <a:pt x="494779" y="30543"/>
                  </a:lnTo>
                  <a:close/>
                </a:path>
                <a:path w="986789" h="1060450">
                  <a:moveTo>
                    <a:pt x="8834" y="30480"/>
                  </a:moveTo>
                  <a:lnTo>
                    <a:pt x="493982" y="30543"/>
                  </a:lnTo>
                  <a:lnTo>
                    <a:pt x="8834" y="30480"/>
                  </a:lnTo>
                  <a:close/>
                </a:path>
                <a:path w="986789" h="1060450">
                  <a:moveTo>
                    <a:pt x="493989" y="30543"/>
                  </a:moveTo>
                  <a:lnTo>
                    <a:pt x="494779" y="30543"/>
                  </a:lnTo>
                  <a:lnTo>
                    <a:pt x="493989" y="30543"/>
                  </a:lnTo>
                  <a:close/>
                </a:path>
                <a:path w="986789" h="1060450">
                  <a:moveTo>
                    <a:pt x="979143" y="30480"/>
                  </a:moveTo>
                  <a:lnTo>
                    <a:pt x="8834" y="30480"/>
                  </a:lnTo>
                  <a:lnTo>
                    <a:pt x="493989" y="30543"/>
                  </a:lnTo>
                  <a:lnTo>
                    <a:pt x="979143" y="30480"/>
                  </a:lnTo>
                  <a:close/>
                </a:path>
                <a:path w="986789" h="1060450">
                  <a:moveTo>
                    <a:pt x="8840" y="28067"/>
                  </a:moveTo>
                  <a:lnTo>
                    <a:pt x="1236" y="28067"/>
                  </a:lnTo>
                  <a:lnTo>
                    <a:pt x="1233" y="30480"/>
                  </a:lnTo>
                  <a:lnTo>
                    <a:pt x="8834" y="30480"/>
                  </a:lnTo>
                  <a:lnTo>
                    <a:pt x="8840" y="28067"/>
                  </a:lnTo>
                  <a:close/>
                </a:path>
                <a:path w="986789" h="1060450">
                  <a:moveTo>
                    <a:pt x="986726" y="28067"/>
                  </a:moveTo>
                  <a:lnTo>
                    <a:pt x="979146" y="28067"/>
                  </a:lnTo>
                  <a:lnTo>
                    <a:pt x="979143" y="30480"/>
                  </a:lnTo>
                  <a:lnTo>
                    <a:pt x="986720" y="30480"/>
                  </a:lnTo>
                  <a:lnTo>
                    <a:pt x="986726" y="28067"/>
                  </a:lnTo>
                  <a:close/>
                </a:path>
                <a:path w="986789" h="1060450">
                  <a:moveTo>
                    <a:pt x="8840" y="27940"/>
                  </a:moveTo>
                  <a:lnTo>
                    <a:pt x="979146" y="28066"/>
                  </a:lnTo>
                  <a:lnTo>
                    <a:pt x="8840" y="27940"/>
                  </a:lnTo>
                  <a:close/>
                </a:path>
                <a:path w="986789" h="1060450">
                  <a:moveTo>
                    <a:pt x="986762" y="12827"/>
                  </a:moveTo>
                  <a:lnTo>
                    <a:pt x="979165" y="12827"/>
                  </a:lnTo>
                  <a:lnTo>
                    <a:pt x="979146" y="28066"/>
                  </a:lnTo>
                  <a:lnTo>
                    <a:pt x="986726" y="28067"/>
                  </a:lnTo>
                  <a:lnTo>
                    <a:pt x="986762" y="12827"/>
                  </a:lnTo>
                  <a:close/>
                </a:path>
                <a:path w="986789" h="1060450">
                  <a:moveTo>
                    <a:pt x="8877" y="12827"/>
                  </a:moveTo>
                  <a:lnTo>
                    <a:pt x="1254" y="12827"/>
                  </a:lnTo>
                  <a:lnTo>
                    <a:pt x="1236" y="27940"/>
                  </a:lnTo>
                  <a:lnTo>
                    <a:pt x="8840" y="27940"/>
                  </a:lnTo>
                  <a:lnTo>
                    <a:pt x="8877" y="12827"/>
                  </a:lnTo>
                  <a:close/>
                </a:path>
                <a:path w="986789" h="1060450">
                  <a:moveTo>
                    <a:pt x="8877" y="12700"/>
                  </a:moveTo>
                  <a:lnTo>
                    <a:pt x="979165" y="12827"/>
                  </a:lnTo>
                  <a:lnTo>
                    <a:pt x="8877" y="12700"/>
                  </a:lnTo>
                  <a:close/>
                </a:path>
                <a:path w="986789" h="1060450">
                  <a:moveTo>
                    <a:pt x="986768" y="10287"/>
                  </a:moveTo>
                  <a:lnTo>
                    <a:pt x="979168" y="10287"/>
                  </a:lnTo>
                  <a:lnTo>
                    <a:pt x="979165" y="12826"/>
                  </a:lnTo>
                  <a:lnTo>
                    <a:pt x="986762" y="12827"/>
                  </a:lnTo>
                  <a:lnTo>
                    <a:pt x="986768" y="10287"/>
                  </a:lnTo>
                  <a:close/>
                </a:path>
                <a:path w="986789" h="1060450">
                  <a:moveTo>
                    <a:pt x="8883" y="10287"/>
                  </a:moveTo>
                  <a:lnTo>
                    <a:pt x="1257" y="10287"/>
                  </a:lnTo>
                  <a:lnTo>
                    <a:pt x="1254" y="12700"/>
                  </a:lnTo>
                  <a:lnTo>
                    <a:pt x="8877" y="12700"/>
                  </a:lnTo>
                  <a:lnTo>
                    <a:pt x="8883" y="10287"/>
                  </a:lnTo>
                  <a:close/>
                </a:path>
                <a:path w="986789" h="1060450">
                  <a:moveTo>
                    <a:pt x="8884" y="10160"/>
                  </a:moveTo>
                  <a:lnTo>
                    <a:pt x="979168" y="10286"/>
                  </a:lnTo>
                  <a:lnTo>
                    <a:pt x="8884" y="10160"/>
                  </a:lnTo>
                  <a:close/>
                </a:path>
                <a:path w="986789" h="1060450">
                  <a:moveTo>
                    <a:pt x="986771" y="9017"/>
                  </a:moveTo>
                  <a:lnTo>
                    <a:pt x="979169" y="9017"/>
                  </a:lnTo>
                  <a:lnTo>
                    <a:pt x="979168" y="10286"/>
                  </a:lnTo>
                  <a:lnTo>
                    <a:pt x="986768" y="10287"/>
                  </a:lnTo>
                  <a:lnTo>
                    <a:pt x="986771" y="9017"/>
                  </a:lnTo>
                  <a:close/>
                </a:path>
                <a:path w="986789" h="1060450">
                  <a:moveTo>
                    <a:pt x="8886" y="9017"/>
                  </a:moveTo>
                  <a:lnTo>
                    <a:pt x="1259" y="9017"/>
                  </a:lnTo>
                  <a:lnTo>
                    <a:pt x="1257" y="10160"/>
                  </a:lnTo>
                  <a:lnTo>
                    <a:pt x="8884" y="10160"/>
                  </a:lnTo>
                  <a:lnTo>
                    <a:pt x="8886" y="9017"/>
                  </a:lnTo>
                  <a:close/>
                </a:path>
                <a:path w="986789" h="1060450">
                  <a:moveTo>
                    <a:pt x="1259" y="8890"/>
                  </a:moveTo>
                  <a:lnTo>
                    <a:pt x="1259" y="9017"/>
                  </a:lnTo>
                  <a:lnTo>
                    <a:pt x="1259" y="8890"/>
                  </a:lnTo>
                  <a:close/>
                </a:path>
                <a:path w="986789" h="1060450">
                  <a:moveTo>
                    <a:pt x="8887" y="8890"/>
                  </a:moveTo>
                  <a:lnTo>
                    <a:pt x="979169" y="9017"/>
                  </a:lnTo>
                  <a:lnTo>
                    <a:pt x="8887" y="8890"/>
                  </a:lnTo>
                  <a:close/>
                </a:path>
                <a:path w="986789" h="1060450">
                  <a:moveTo>
                    <a:pt x="986774" y="7747"/>
                  </a:moveTo>
                  <a:lnTo>
                    <a:pt x="8889" y="7747"/>
                  </a:lnTo>
                  <a:lnTo>
                    <a:pt x="986771" y="9017"/>
                  </a:lnTo>
                  <a:lnTo>
                    <a:pt x="986774" y="7747"/>
                  </a:lnTo>
                  <a:close/>
                </a:path>
                <a:path w="986789" h="1060450">
                  <a:moveTo>
                    <a:pt x="8889" y="7747"/>
                  </a:moveTo>
                  <a:lnTo>
                    <a:pt x="1260" y="7747"/>
                  </a:lnTo>
                  <a:lnTo>
                    <a:pt x="1259" y="8890"/>
                  </a:lnTo>
                  <a:lnTo>
                    <a:pt x="8887" y="8890"/>
                  </a:lnTo>
                  <a:lnTo>
                    <a:pt x="8889" y="7747"/>
                  </a:lnTo>
                  <a:close/>
                </a:path>
                <a:path w="986789" h="1060450">
                  <a:moveTo>
                    <a:pt x="8531" y="155067"/>
                  </a:moveTo>
                  <a:lnTo>
                    <a:pt x="1084" y="155067"/>
                  </a:lnTo>
                  <a:lnTo>
                    <a:pt x="1050" y="182880"/>
                  </a:lnTo>
                  <a:lnTo>
                    <a:pt x="8464" y="182880"/>
                  </a:lnTo>
                  <a:lnTo>
                    <a:pt x="8531" y="155067"/>
                  </a:lnTo>
                  <a:close/>
                </a:path>
                <a:path w="986789" h="1060450">
                  <a:moveTo>
                    <a:pt x="986421" y="155067"/>
                  </a:moveTo>
                  <a:lnTo>
                    <a:pt x="978992" y="155067"/>
                  </a:lnTo>
                  <a:lnTo>
                    <a:pt x="978958" y="182880"/>
                  </a:lnTo>
                  <a:lnTo>
                    <a:pt x="986355" y="182880"/>
                  </a:lnTo>
                  <a:lnTo>
                    <a:pt x="986421" y="155067"/>
                  </a:lnTo>
                  <a:close/>
                </a:path>
                <a:path w="986789" h="1060450">
                  <a:moveTo>
                    <a:pt x="1084" y="154940"/>
                  </a:moveTo>
                  <a:lnTo>
                    <a:pt x="1084" y="155067"/>
                  </a:lnTo>
                  <a:lnTo>
                    <a:pt x="1084" y="154940"/>
                  </a:lnTo>
                  <a:close/>
                </a:path>
                <a:path w="986789" h="1060450">
                  <a:moveTo>
                    <a:pt x="8532" y="154940"/>
                  </a:moveTo>
                  <a:lnTo>
                    <a:pt x="978992" y="155066"/>
                  </a:lnTo>
                  <a:lnTo>
                    <a:pt x="8532" y="154940"/>
                  </a:lnTo>
                  <a:close/>
                </a:path>
                <a:path w="986789" h="1060450">
                  <a:moveTo>
                    <a:pt x="986431" y="151257"/>
                  </a:moveTo>
                  <a:lnTo>
                    <a:pt x="978997" y="151257"/>
                  </a:lnTo>
                  <a:lnTo>
                    <a:pt x="978992" y="155066"/>
                  </a:lnTo>
                  <a:lnTo>
                    <a:pt x="986421" y="155067"/>
                  </a:lnTo>
                  <a:lnTo>
                    <a:pt x="986431" y="151257"/>
                  </a:lnTo>
                  <a:close/>
                </a:path>
                <a:path w="986789" h="1060450">
                  <a:moveTo>
                    <a:pt x="8540" y="151257"/>
                  </a:moveTo>
                  <a:lnTo>
                    <a:pt x="1089" y="151257"/>
                  </a:lnTo>
                  <a:lnTo>
                    <a:pt x="1084" y="154940"/>
                  </a:lnTo>
                  <a:lnTo>
                    <a:pt x="8532" y="154940"/>
                  </a:lnTo>
                  <a:lnTo>
                    <a:pt x="8540" y="151257"/>
                  </a:lnTo>
                  <a:close/>
                </a:path>
                <a:path w="986789" h="1060450">
                  <a:moveTo>
                    <a:pt x="8541" y="151130"/>
                  </a:moveTo>
                  <a:lnTo>
                    <a:pt x="8540" y="151257"/>
                  </a:lnTo>
                  <a:lnTo>
                    <a:pt x="978997" y="151257"/>
                  </a:lnTo>
                  <a:lnTo>
                    <a:pt x="8541" y="151130"/>
                  </a:lnTo>
                  <a:close/>
                </a:path>
                <a:path w="986789" h="1060450">
                  <a:moveTo>
                    <a:pt x="8571" y="138556"/>
                  </a:moveTo>
                  <a:lnTo>
                    <a:pt x="1104" y="138557"/>
                  </a:lnTo>
                  <a:lnTo>
                    <a:pt x="1089" y="151130"/>
                  </a:lnTo>
                  <a:lnTo>
                    <a:pt x="8541" y="151130"/>
                  </a:lnTo>
                  <a:lnTo>
                    <a:pt x="8565" y="141097"/>
                  </a:lnTo>
                  <a:lnTo>
                    <a:pt x="979009" y="141097"/>
                  </a:lnTo>
                  <a:lnTo>
                    <a:pt x="8565" y="140970"/>
                  </a:lnTo>
                  <a:lnTo>
                    <a:pt x="8571" y="138556"/>
                  </a:lnTo>
                  <a:close/>
                </a:path>
                <a:path w="986789" h="1060450">
                  <a:moveTo>
                    <a:pt x="986461" y="138430"/>
                  </a:moveTo>
                  <a:lnTo>
                    <a:pt x="979012" y="138430"/>
                  </a:lnTo>
                  <a:lnTo>
                    <a:pt x="978997" y="151130"/>
                  </a:lnTo>
                  <a:lnTo>
                    <a:pt x="986431" y="151130"/>
                  </a:lnTo>
                  <a:lnTo>
                    <a:pt x="986461" y="138430"/>
                  </a:lnTo>
                  <a:close/>
                </a:path>
                <a:path w="986789" h="1060450">
                  <a:moveTo>
                    <a:pt x="979012" y="138430"/>
                  </a:moveTo>
                  <a:lnTo>
                    <a:pt x="8572" y="138430"/>
                  </a:lnTo>
                  <a:lnTo>
                    <a:pt x="979012" y="138430"/>
                  </a:lnTo>
                  <a:close/>
                </a:path>
                <a:path w="986789" h="1060450">
                  <a:moveTo>
                    <a:pt x="8633" y="113156"/>
                  </a:moveTo>
                  <a:lnTo>
                    <a:pt x="1134" y="113157"/>
                  </a:lnTo>
                  <a:lnTo>
                    <a:pt x="1104" y="138430"/>
                  </a:lnTo>
                  <a:lnTo>
                    <a:pt x="8572" y="138430"/>
                  </a:lnTo>
                  <a:lnTo>
                    <a:pt x="8633" y="113156"/>
                  </a:lnTo>
                  <a:close/>
                </a:path>
                <a:path w="986789" h="1060450">
                  <a:moveTo>
                    <a:pt x="986522" y="113030"/>
                  </a:moveTo>
                  <a:lnTo>
                    <a:pt x="979043" y="113030"/>
                  </a:lnTo>
                  <a:lnTo>
                    <a:pt x="979012" y="138430"/>
                  </a:lnTo>
                  <a:lnTo>
                    <a:pt x="986461" y="138430"/>
                  </a:lnTo>
                  <a:lnTo>
                    <a:pt x="986522" y="113030"/>
                  </a:lnTo>
                  <a:close/>
                </a:path>
                <a:path w="986789" h="1060450">
                  <a:moveTo>
                    <a:pt x="979020" y="132080"/>
                  </a:moveTo>
                  <a:lnTo>
                    <a:pt x="8587" y="132080"/>
                  </a:lnTo>
                  <a:lnTo>
                    <a:pt x="8587" y="132207"/>
                  </a:lnTo>
                  <a:lnTo>
                    <a:pt x="979020" y="132080"/>
                  </a:lnTo>
                  <a:close/>
                </a:path>
                <a:path w="986789" h="1060450">
                  <a:moveTo>
                    <a:pt x="979043" y="113030"/>
                  </a:moveTo>
                  <a:lnTo>
                    <a:pt x="8633" y="113030"/>
                  </a:lnTo>
                  <a:lnTo>
                    <a:pt x="979043" y="113030"/>
                  </a:lnTo>
                  <a:close/>
                </a:path>
                <a:path w="986789" h="1060450">
                  <a:moveTo>
                    <a:pt x="8645" y="108077"/>
                  </a:moveTo>
                  <a:lnTo>
                    <a:pt x="1140" y="108077"/>
                  </a:lnTo>
                  <a:lnTo>
                    <a:pt x="1134" y="113030"/>
                  </a:lnTo>
                  <a:lnTo>
                    <a:pt x="8633" y="113030"/>
                  </a:lnTo>
                  <a:lnTo>
                    <a:pt x="8645" y="108077"/>
                  </a:lnTo>
                  <a:close/>
                </a:path>
                <a:path w="986789" h="1060450">
                  <a:moveTo>
                    <a:pt x="986534" y="108077"/>
                  </a:moveTo>
                  <a:lnTo>
                    <a:pt x="979049" y="108077"/>
                  </a:lnTo>
                  <a:lnTo>
                    <a:pt x="979043" y="113030"/>
                  </a:lnTo>
                  <a:lnTo>
                    <a:pt x="986522" y="113030"/>
                  </a:lnTo>
                  <a:lnTo>
                    <a:pt x="986534" y="108077"/>
                  </a:lnTo>
                  <a:close/>
                </a:path>
                <a:path w="986789" h="1060450">
                  <a:moveTo>
                    <a:pt x="1140" y="107950"/>
                  </a:moveTo>
                  <a:lnTo>
                    <a:pt x="1140" y="108077"/>
                  </a:lnTo>
                  <a:lnTo>
                    <a:pt x="1140" y="107950"/>
                  </a:lnTo>
                  <a:close/>
                </a:path>
                <a:path w="986789" h="1060450">
                  <a:moveTo>
                    <a:pt x="8646" y="107950"/>
                  </a:moveTo>
                  <a:lnTo>
                    <a:pt x="979049" y="108077"/>
                  </a:lnTo>
                  <a:lnTo>
                    <a:pt x="8646" y="107950"/>
                  </a:lnTo>
                  <a:close/>
                </a:path>
                <a:path w="986789" h="1060450">
                  <a:moveTo>
                    <a:pt x="986574" y="91567"/>
                  </a:moveTo>
                  <a:lnTo>
                    <a:pt x="979069" y="91567"/>
                  </a:lnTo>
                  <a:lnTo>
                    <a:pt x="979049" y="108076"/>
                  </a:lnTo>
                  <a:lnTo>
                    <a:pt x="986534" y="108077"/>
                  </a:lnTo>
                  <a:lnTo>
                    <a:pt x="986574" y="91567"/>
                  </a:lnTo>
                  <a:close/>
                </a:path>
                <a:path w="986789" h="1060450">
                  <a:moveTo>
                    <a:pt x="8686" y="91567"/>
                  </a:moveTo>
                  <a:lnTo>
                    <a:pt x="1160" y="91567"/>
                  </a:lnTo>
                  <a:lnTo>
                    <a:pt x="1140" y="107950"/>
                  </a:lnTo>
                  <a:lnTo>
                    <a:pt x="8646" y="107950"/>
                  </a:lnTo>
                  <a:lnTo>
                    <a:pt x="8686" y="91567"/>
                  </a:lnTo>
                  <a:close/>
                </a:path>
                <a:path w="986789" h="1060450">
                  <a:moveTo>
                    <a:pt x="8674" y="96520"/>
                  </a:moveTo>
                  <a:lnTo>
                    <a:pt x="979063" y="96647"/>
                  </a:lnTo>
                  <a:lnTo>
                    <a:pt x="8674" y="96520"/>
                  </a:lnTo>
                  <a:close/>
                </a:path>
                <a:path w="986789" h="1060450">
                  <a:moveTo>
                    <a:pt x="1160" y="91440"/>
                  </a:moveTo>
                  <a:lnTo>
                    <a:pt x="1160" y="91567"/>
                  </a:lnTo>
                  <a:lnTo>
                    <a:pt x="1160" y="91440"/>
                  </a:lnTo>
                  <a:close/>
                </a:path>
                <a:path w="986789" h="1060450">
                  <a:moveTo>
                    <a:pt x="8686" y="91440"/>
                  </a:moveTo>
                  <a:lnTo>
                    <a:pt x="979069" y="91566"/>
                  </a:lnTo>
                  <a:lnTo>
                    <a:pt x="8686" y="91440"/>
                  </a:lnTo>
                  <a:close/>
                </a:path>
                <a:path w="986789" h="1060450">
                  <a:moveTo>
                    <a:pt x="986580" y="89027"/>
                  </a:moveTo>
                  <a:lnTo>
                    <a:pt x="979072" y="89027"/>
                  </a:lnTo>
                  <a:lnTo>
                    <a:pt x="979069" y="91566"/>
                  </a:lnTo>
                  <a:lnTo>
                    <a:pt x="986574" y="91567"/>
                  </a:lnTo>
                  <a:lnTo>
                    <a:pt x="986580" y="89027"/>
                  </a:lnTo>
                  <a:close/>
                </a:path>
                <a:path w="986789" h="1060450">
                  <a:moveTo>
                    <a:pt x="8692" y="89027"/>
                  </a:moveTo>
                  <a:lnTo>
                    <a:pt x="1163" y="89027"/>
                  </a:lnTo>
                  <a:lnTo>
                    <a:pt x="1160" y="91440"/>
                  </a:lnTo>
                  <a:lnTo>
                    <a:pt x="8686" y="91440"/>
                  </a:lnTo>
                  <a:lnTo>
                    <a:pt x="8692" y="89027"/>
                  </a:lnTo>
                  <a:close/>
                </a:path>
                <a:path w="986789" h="1060450">
                  <a:moveTo>
                    <a:pt x="986607" y="77597"/>
                  </a:moveTo>
                  <a:lnTo>
                    <a:pt x="979086" y="77597"/>
                  </a:lnTo>
                  <a:lnTo>
                    <a:pt x="979072" y="89026"/>
                  </a:lnTo>
                  <a:lnTo>
                    <a:pt x="986580" y="89027"/>
                  </a:lnTo>
                  <a:lnTo>
                    <a:pt x="986607" y="77597"/>
                  </a:lnTo>
                  <a:close/>
                </a:path>
                <a:path w="986789" h="1060450">
                  <a:moveTo>
                    <a:pt x="8719" y="77597"/>
                  </a:moveTo>
                  <a:lnTo>
                    <a:pt x="1177" y="77597"/>
                  </a:lnTo>
                  <a:lnTo>
                    <a:pt x="1163" y="88900"/>
                  </a:lnTo>
                  <a:lnTo>
                    <a:pt x="494584" y="88963"/>
                  </a:lnTo>
                  <a:lnTo>
                    <a:pt x="8692" y="88900"/>
                  </a:lnTo>
                  <a:lnTo>
                    <a:pt x="8704" y="83947"/>
                  </a:lnTo>
                  <a:lnTo>
                    <a:pt x="979079" y="83947"/>
                  </a:lnTo>
                  <a:lnTo>
                    <a:pt x="8704" y="83820"/>
                  </a:lnTo>
                  <a:lnTo>
                    <a:pt x="8719" y="77597"/>
                  </a:lnTo>
                  <a:close/>
                </a:path>
                <a:path w="986789" h="1060450">
                  <a:moveTo>
                    <a:pt x="986619" y="72517"/>
                  </a:moveTo>
                  <a:lnTo>
                    <a:pt x="979092" y="72517"/>
                  </a:lnTo>
                  <a:lnTo>
                    <a:pt x="979086" y="77596"/>
                  </a:lnTo>
                  <a:lnTo>
                    <a:pt x="986607" y="77597"/>
                  </a:lnTo>
                  <a:lnTo>
                    <a:pt x="986619" y="72517"/>
                  </a:lnTo>
                  <a:close/>
                </a:path>
                <a:path w="986789" h="1060450">
                  <a:moveTo>
                    <a:pt x="8720" y="77470"/>
                  </a:moveTo>
                  <a:lnTo>
                    <a:pt x="494622" y="77533"/>
                  </a:lnTo>
                  <a:lnTo>
                    <a:pt x="8720" y="77470"/>
                  </a:lnTo>
                  <a:close/>
                </a:path>
                <a:path w="986789" h="1060450">
                  <a:moveTo>
                    <a:pt x="8732" y="72517"/>
                  </a:moveTo>
                  <a:lnTo>
                    <a:pt x="1183" y="72517"/>
                  </a:lnTo>
                  <a:lnTo>
                    <a:pt x="1177" y="77470"/>
                  </a:lnTo>
                  <a:lnTo>
                    <a:pt x="8720" y="77470"/>
                  </a:lnTo>
                  <a:lnTo>
                    <a:pt x="8732" y="72517"/>
                  </a:lnTo>
                  <a:close/>
                </a:path>
                <a:path w="986789" h="1060450">
                  <a:moveTo>
                    <a:pt x="8732" y="72390"/>
                  </a:moveTo>
                  <a:lnTo>
                    <a:pt x="979092" y="72516"/>
                  </a:lnTo>
                  <a:lnTo>
                    <a:pt x="8732" y="72390"/>
                  </a:lnTo>
                  <a:close/>
                </a:path>
                <a:path w="986789" h="1060450">
                  <a:moveTo>
                    <a:pt x="986622" y="71247"/>
                  </a:moveTo>
                  <a:lnTo>
                    <a:pt x="979094" y="71247"/>
                  </a:lnTo>
                  <a:lnTo>
                    <a:pt x="979092" y="72516"/>
                  </a:lnTo>
                  <a:lnTo>
                    <a:pt x="986619" y="72517"/>
                  </a:lnTo>
                  <a:lnTo>
                    <a:pt x="986622" y="71247"/>
                  </a:lnTo>
                  <a:close/>
                </a:path>
                <a:path w="986789" h="1060450">
                  <a:moveTo>
                    <a:pt x="8735" y="71247"/>
                  </a:moveTo>
                  <a:lnTo>
                    <a:pt x="1184" y="71247"/>
                  </a:lnTo>
                  <a:lnTo>
                    <a:pt x="1183" y="72390"/>
                  </a:lnTo>
                  <a:lnTo>
                    <a:pt x="8732" y="72390"/>
                  </a:lnTo>
                  <a:lnTo>
                    <a:pt x="8735" y="71247"/>
                  </a:lnTo>
                  <a:close/>
                </a:path>
                <a:path w="986789" h="1060450">
                  <a:moveTo>
                    <a:pt x="7951" y="394970"/>
                  </a:moveTo>
                  <a:lnTo>
                    <a:pt x="797" y="394970"/>
                  </a:lnTo>
                  <a:lnTo>
                    <a:pt x="777" y="411480"/>
                  </a:lnTo>
                  <a:lnTo>
                    <a:pt x="7908" y="411480"/>
                  </a:lnTo>
                  <a:lnTo>
                    <a:pt x="7951" y="394970"/>
                  </a:lnTo>
                  <a:close/>
                </a:path>
                <a:path w="986789" h="1060450">
                  <a:moveTo>
                    <a:pt x="985850" y="394970"/>
                  </a:moveTo>
                  <a:lnTo>
                    <a:pt x="978702" y="394970"/>
                  </a:lnTo>
                  <a:lnTo>
                    <a:pt x="978681" y="411480"/>
                  </a:lnTo>
                  <a:lnTo>
                    <a:pt x="985807" y="411480"/>
                  </a:lnTo>
                  <a:lnTo>
                    <a:pt x="985850" y="394970"/>
                  </a:lnTo>
                  <a:close/>
                </a:path>
                <a:path w="986789" h="1060450">
                  <a:moveTo>
                    <a:pt x="798" y="393700"/>
                  </a:moveTo>
                  <a:lnTo>
                    <a:pt x="797" y="394970"/>
                  </a:lnTo>
                  <a:lnTo>
                    <a:pt x="798" y="393700"/>
                  </a:lnTo>
                  <a:close/>
                </a:path>
                <a:path w="986789" h="1060450">
                  <a:moveTo>
                    <a:pt x="7954" y="393709"/>
                  </a:moveTo>
                  <a:lnTo>
                    <a:pt x="7951" y="394970"/>
                  </a:lnTo>
                  <a:lnTo>
                    <a:pt x="978703" y="394960"/>
                  </a:lnTo>
                  <a:lnTo>
                    <a:pt x="7954" y="393709"/>
                  </a:lnTo>
                  <a:close/>
                </a:path>
                <a:path w="986789" h="1060450">
                  <a:moveTo>
                    <a:pt x="986090" y="294640"/>
                  </a:moveTo>
                  <a:lnTo>
                    <a:pt x="978824" y="294640"/>
                  </a:lnTo>
                  <a:lnTo>
                    <a:pt x="978703" y="394960"/>
                  </a:lnTo>
                  <a:lnTo>
                    <a:pt x="985850" y="394970"/>
                  </a:lnTo>
                  <a:lnTo>
                    <a:pt x="986090" y="294640"/>
                  </a:lnTo>
                  <a:close/>
                </a:path>
                <a:path w="986789" h="1060450">
                  <a:moveTo>
                    <a:pt x="8195" y="294640"/>
                  </a:moveTo>
                  <a:lnTo>
                    <a:pt x="917" y="294640"/>
                  </a:lnTo>
                  <a:lnTo>
                    <a:pt x="800" y="393700"/>
                  </a:lnTo>
                  <a:lnTo>
                    <a:pt x="7954" y="393709"/>
                  </a:lnTo>
                  <a:lnTo>
                    <a:pt x="8065" y="347980"/>
                  </a:lnTo>
                  <a:lnTo>
                    <a:pt x="978760" y="347980"/>
                  </a:lnTo>
                  <a:lnTo>
                    <a:pt x="8065" y="346710"/>
                  </a:lnTo>
                  <a:lnTo>
                    <a:pt x="8121" y="325120"/>
                  </a:lnTo>
                  <a:lnTo>
                    <a:pt x="978787" y="325120"/>
                  </a:lnTo>
                  <a:lnTo>
                    <a:pt x="8121" y="323850"/>
                  </a:lnTo>
                  <a:lnTo>
                    <a:pt x="8195" y="294640"/>
                  </a:lnTo>
                  <a:close/>
                </a:path>
                <a:path w="986789" h="1060450">
                  <a:moveTo>
                    <a:pt x="8136" y="318770"/>
                  </a:moveTo>
                  <a:lnTo>
                    <a:pt x="8133" y="320040"/>
                  </a:lnTo>
                  <a:lnTo>
                    <a:pt x="978793" y="320040"/>
                  </a:lnTo>
                  <a:lnTo>
                    <a:pt x="8136" y="318770"/>
                  </a:lnTo>
                  <a:close/>
                </a:path>
                <a:path w="986789" h="1060450">
                  <a:moveTo>
                    <a:pt x="8186" y="298450"/>
                  </a:moveTo>
                  <a:lnTo>
                    <a:pt x="8183" y="299720"/>
                  </a:lnTo>
                  <a:lnTo>
                    <a:pt x="978818" y="299720"/>
                  </a:lnTo>
                  <a:lnTo>
                    <a:pt x="8186" y="298450"/>
                  </a:lnTo>
                  <a:close/>
                </a:path>
                <a:path w="986789" h="1060450">
                  <a:moveTo>
                    <a:pt x="918" y="293370"/>
                  </a:moveTo>
                  <a:lnTo>
                    <a:pt x="917" y="294640"/>
                  </a:lnTo>
                  <a:lnTo>
                    <a:pt x="918" y="293370"/>
                  </a:lnTo>
                  <a:close/>
                </a:path>
                <a:path w="986789" h="1060450">
                  <a:moveTo>
                    <a:pt x="8198" y="293379"/>
                  </a:moveTo>
                  <a:lnTo>
                    <a:pt x="8195" y="294640"/>
                  </a:lnTo>
                  <a:lnTo>
                    <a:pt x="978824" y="294630"/>
                  </a:lnTo>
                  <a:lnTo>
                    <a:pt x="8198" y="293379"/>
                  </a:lnTo>
                  <a:close/>
                </a:path>
                <a:path w="986789" h="1060450">
                  <a:moveTo>
                    <a:pt x="986196" y="250190"/>
                  </a:moveTo>
                  <a:lnTo>
                    <a:pt x="978878" y="250190"/>
                  </a:lnTo>
                  <a:lnTo>
                    <a:pt x="978824" y="294630"/>
                  </a:lnTo>
                  <a:lnTo>
                    <a:pt x="986090" y="294640"/>
                  </a:lnTo>
                  <a:lnTo>
                    <a:pt x="986196" y="250190"/>
                  </a:lnTo>
                  <a:close/>
                </a:path>
                <a:path w="986789" h="1060450">
                  <a:moveTo>
                    <a:pt x="8303" y="250190"/>
                  </a:moveTo>
                  <a:lnTo>
                    <a:pt x="970" y="250190"/>
                  </a:lnTo>
                  <a:lnTo>
                    <a:pt x="920" y="293370"/>
                  </a:lnTo>
                  <a:lnTo>
                    <a:pt x="8198" y="293379"/>
                  </a:lnTo>
                  <a:lnTo>
                    <a:pt x="8303" y="250190"/>
                  </a:lnTo>
                  <a:close/>
                </a:path>
                <a:path w="986789" h="1060450">
                  <a:moveTo>
                    <a:pt x="971" y="248920"/>
                  </a:moveTo>
                  <a:lnTo>
                    <a:pt x="970" y="250190"/>
                  </a:lnTo>
                  <a:lnTo>
                    <a:pt x="971" y="248920"/>
                  </a:lnTo>
                  <a:close/>
                </a:path>
                <a:path w="986789" h="1060450">
                  <a:moveTo>
                    <a:pt x="986215" y="242570"/>
                  </a:moveTo>
                  <a:lnTo>
                    <a:pt x="978887" y="242570"/>
                  </a:lnTo>
                  <a:lnTo>
                    <a:pt x="978878" y="250180"/>
                  </a:lnTo>
                  <a:lnTo>
                    <a:pt x="986196" y="250190"/>
                  </a:lnTo>
                  <a:lnTo>
                    <a:pt x="986215" y="242570"/>
                  </a:lnTo>
                  <a:close/>
                </a:path>
                <a:path w="986789" h="1060450">
                  <a:moveTo>
                    <a:pt x="8319" y="242570"/>
                  </a:moveTo>
                  <a:lnTo>
                    <a:pt x="981" y="242570"/>
                  </a:lnTo>
                  <a:lnTo>
                    <a:pt x="973" y="248920"/>
                  </a:lnTo>
                  <a:lnTo>
                    <a:pt x="494041" y="249555"/>
                  </a:lnTo>
                  <a:lnTo>
                    <a:pt x="8305" y="248920"/>
                  </a:lnTo>
                  <a:lnTo>
                    <a:pt x="8319" y="242570"/>
                  </a:lnTo>
                  <a:close/>
                </a:path>
                <a:path w="986789" h="1060450">
                  <a:moveTo>
                    <a:pt x="986233" y="234950"/>
                  </a:moveTo>
                  <a:lnTo>
                    <a:pt x="978897" y="234950"/>
                  </a:lnTo>
                  <a:lnTo>
                    <a:pt x="978887" y="242560"/>
                  </a:lnTo>
                  <a:lnTo>
                    <a:pt x="986215" y="242570"/>
                  </a:lnTo>
                  <a:lnTo>
                    <a:pt x="986233" y="234950"/>
                  </a:lnTo>
                  <a:close/>
                </a:path>
                <a:path w="986789" h="1060450">
                  <a:moveTo>
                    <a:pt x="8325" y="241300"/>
                  </a:moveTo>
                  <a:lnTo>
                    <a:pt x="494067" y="241935"/>
                  </a:lnTo>
                  <a:lnTo>
                    <a:pt x="8325" y="241300"/>
                  </a:lnTo>
                  <a:close/>
                </a:path>
                <a:path w="986789" h="1060450">
                  <a:moveTo>
                    <a:pt x="8338" y="234950"/>
                  </a:moveTo>
                  <a:lnTo>
                    <a:pt x="990" y="234950"/>
                  </a:lnTo>
                  <a:lnTo>
                    <a:pt x="984" y="241300"/>
                  </a:lnTo>
                  <a:lnTo>
                    <a:pt x="8325" y="241300"/>
                  </a:lnTo>
                  <a:lnTo>
                    <a:pt x="8338" y="234950"/>
                  </a:lnTo>
                  <a:close/>
                </a:path>
                <a:path w="986789" h="1060450">
                  <a:moveTo>
                    <a:pt x="8340" y="233680"/>
                  </a:moveTo>
                  <a:lnTo>
                    <a:pt x="8338" y="234950"/>
                  </a:lnTo>
                  <a:lnTo>
                    <a:pt x="978897" y="234950"/>
                  </a:lnTo>
                  <a:lnTo>
                    <a:pt x="8340" y="233680"/>
                  </a:lnTo>
                  <a:close/>
                </a:path>
                <a:path w="986789" h="1060450">
                  <a:moveTo>
                    <a:pt x="8384" y="215900"/>
                  </a:moveTo>
                  <a:lnTo>
                    <a:pt x="1012" y="215900"/>
                  </a:lnTo>
                  <a:lnTo>
                    <a:pt x="990" y="233680"/>
                  </a:lnTo>
                  <a:lnTo>
                    <a:pt x="8340" y="233680"/>
                  </a:lnTo>
                  <a:lnTo>
                    <a:pt x="8384" y="215900"/>
                  </a:lnTo>
                  <a:close/>
                </a:path>
                <a:path w="986789" h="1060450">
                  <a:moveTo>
                    <a:pt x="986278" y="215900"/>
                  </a:moveTo>
                  <a:lnTo>
                    <a:pt x="978920" y="215900"/>
                  </a:lnTo>
                  <a:lnTo>
                    <a:pt x="978897" y="233680"/>
                  </a:lnTo>
                  <a:lnTo>
                    <a:pt x="986233" y="233680"/>
                  </a:lnTo>
                  <a:lnTo>
                    <a:pt x="986278" y="215900"/>
                  </a:lnTo>
                  <a:close/>
                </a:path>
                <a:path w="986789" h="1060450">
                  <a:moveTo>
                    <a:pt x="8386" y="214630"/>
                  </a:moveTo>
                  <a:lnTo>
                    <a:pt x="8384" y="215900"/>
                  </a:lnTo>
                  <a:lnTo>
                    <a:pt x="978920" y="215900"/>
                  </a:lnTo>
                  <a:lnTo>
                    <a:pt x="8386" y="214630"/>
                  </a:lnTo>
                  <a:close/>
                </a:path>
                <a:path w="986789" h="1060450">
                  <a:moveTo>
                    <a:pt x="8408" y="207010"/>
                  </a:moveTo>
                  <a:lnTo>
                    <a:pt x="1022" y="207010"/>
                  </a:lnTo>
                  <a:lnTo>
                    <a:pt x="1012" y="214630"/>
                  </a:lnTo>
                  <a:lnTo>
                    <a:pt x="8386" y="214630"/>
                  </a:lnTo>
                  <a:lnTo>
                    <a:pt x="8408" y="207010"/>
                  </a:lnTo>
                  <a:close/>
                </a:path>
                <a:path w="986789" h="1060450">
                  <a:moveTo>
                    <a:pt x="986300" y="207010"/>
                  </a:moveTo>
                  <a:lnTo>
                    <a:pt x="978931" y="207010"/>
                  </a:lnTo>
                  <a:lnTo>
                    <a:pt x="978920" y="214630"/>
                  </a:lnTo>
                  <a:lnTo>
                    <a:pt x="986278" y="214630"/>
                  </a:lnTo>
                  <a:lnTo>
                    <a:pt x="986300" y="207010"/>
                  </a:lnTo>
                  <a:close/>
                </a:path>
                <a:path w="986789" h="1060450">
                  <a:moveTo>
                    <a:pt x="1023" y="205740"/>
                  </a:moveTo>
                  <a:lnTo>
                    <a:pt x="1022" y="207010"/>
                  </a:lnTo>
                  <a:lnTo>
                    <a:pt x="1023" y="205740"/>
                  </a:lnTo>
                  <a:close/>
                </a:path>
                <a:path w="986789" h="1060450">
                  <a:moveTo>
                    <a:pt x="8410" y="205749"/>
                  </a:moveTo>
                  <a:lnTo>
                    <a:pt x="8408" y="207010"/>
                  </a:lnTo>
                  <a:lnTo>
                    <a:pt x="978931" y="207000"/>
                  </a:lnTo>
                  <a:lnTo>
                    <a:pt x="8410" y="205749"/>
                  </a:lnTo>
                  <a:close/>
                </a:path>
                <a:path w="986789" h="1060450">
                  <a:moveTo>
                    <a:pt x="986309" y="203200"/>
                  </a:moveTo>
                  <a:lnTo>
                    <a:pt x="978935" y="203200"/>
                  </a:lnTo>
                  <a:lnTo>
                    <a:pt x="978931" y="207000"/>
                  </a:lnTo>
                  <a:lnTo>
                    <a:pt x="986300" y="207010"/>
                  </a:lnTo>
                  <a:lnTo>
                    <a:pt x="986309" y="203200"/>
                  </a:lnTo>
                  <a:close/>
                </a:path>
                <a:path w="986789" h="1060450">
                  <a:moveTo>
                    <a:pt x="8415" y="203200"/>
                  </a:moveTo>
                  <a:lnTo>
                    <a:pt x="1028" y="203200"/>
                  </a:lnTo>
                  <a:lnTo>
                    <a:pt x="1025" y="205740"/>
                  </a:lnTo>
                  <a:lnTo>
                    <a:pt x="8410" y="205749"/>
                  </a:lnTo>
                  <a:lnTo>
                    <a:pt x="8415" y="203200"/>
                  </a:lnTo>
                  <a:close/>
                </a:path>
                <a:path w="986789" h="1060450">
                  <a:moveTo>
                    <a:pt x="8417" y="201930"/>
                  </a:moveTo>
                  <a:lnTo>
                    <a:pt x="8415" y="203200"/>
                  </a:lnTo>
                  <a:lnTo>
                    <a:pt x="978935" y="203200"/>
                  </a:lnTo>
                  <a:lnTo>
                    <a:pt x="8417" y="201930"/>
                  </a:lnTo>
                  <a:close/>
                </a:path>
                <a:path w="986789" h="1060450">
                  <a:moveTo>
                    <a:pt x="8436" y="195580"/>
                  </a:moveTo>
                  <a:lnTo>
                    <a:pt x="1036" y="195580"/>
                  </a:lnTo>
                  <a:lnTo>
                    <a:pt x="1028" y="201930"/>
                  </a:lnTo>
                  <a:lnTo>
                    <a:pt x="8417" y="201930"/>
                  </a:lnTo>
                  <a:lnTo>
                    <a:pt x="8436" y="195580"/>
                  </a:lnTo>
                  <a:close/>
                </a:path>
                <a:path w="986789" h="1060450">
                  <a:moveTo>
                    <a:pt x="986327" y="195580"/>
                  </a:moveTo>
                  <a:lnTo>
                    <a:pt x="978944" y="195580"/>
                  </a:lnTo>
                  <a:lnTo>
                    <a:pt x="978935" y="201930"/>
                  </a:lnTo>
                  <a:lnTo>
                    <a:pt x="986309" y="201930"/>
                  </a:lnTo>
                  <a:lnTo>
                    <a:pt x="986327" y="195580"/>
                  </a:lnTo>
                  <a:close/>
                </a:path>
                <a:path w="986789" h="1060450">
                  <a:moveTo>
                    <a:pt x="1037" y="194310"/>
                  </a:moveTo>
                  <a:lnTo>
                    <a:pt x="1036" y="195580"/>
                  </a:lnTo>
                  <a:lnTo>
                    <a:pt x="1037" y="194310"/>
                  </a:lnTo>
                  <a:close/>
                </a:path>
                <a:path w="986789" h="1060450">
                  <a:moveTo>
                    <a:pt x="8438" y="194319"/>
                  </a:moveTo>
                  <a:lnTo>
                    <a:pt x="8436" y="195580"/>
                  </a:lnTo>
                  <a:lnTo>
                    <a:pt x="978944" y="195570"/>
                  </a:lnTo>
                  <a:lnTo>
                    <a:pt x="8438" y="194319"/>
                  </a:lnTo>
                  <a:close/>
                </a:path>
                <a:path w="986789" h="1060450">
                  <a:moveTo>
                    <a:pt x="986336" y="191770"/>
                  </a:moveTo>
                  <a:lnTo>
                    <a:pt x="978949" y="191770"/>
                  </a:lnTo>
                  <a:lnTo>
                    <a:pt x="978944" y="195570"/>
                  </a:lnTo>
                  <a:lnTo>
                    <a:pt x="986327" y="195580"/>
                  </a:lnTo>
                  <a:lnTo>
                    <a:pt x="986336" y="191770"/>
                  </a:lnTo>
                  <a:close/>
                </a:path>
                <a:path w="986789" h="1060450">
                  <a:moveTo>
                    <a:pt x="8443" y="191770"/>
                  </a:moveTo>
                  <a:lnTo>
                    <a:pt x="1041" y="191770"/>
                  </a:lnTo>
                  <a:lnTo>
                    <a:pt x="1038" y="194310"/>
                  </a:lnTo>
                  <a:lnTo>
                    <a:pt x="8438" y="194319"/>
                  </a:lnTo>
                  <a:lnTo>
                    <a:pt x="8443" y="191770"/>
                  </a:lnTo>
                  <a:close/>
                </a:path>
                <a:path w="986789" h="1060450">
                  <a:moveTo>
                    <a:pt x="8445" y="190509"/>
                  </a:moveTo>
                  <a:lnTo>
                    <a:pt x="8443" y="191770"/>
                  </a:lnTo>
                  <a:lnTo>
                    <a:pt x="978949" y="191770"/>
                  </a:lnTo>
                  <a:lnTo>
                    <a:pt x="8445" y="190509"/>
                  </a:lnTo>
                  <a:close/>
                </a:path>
                <a:path w="986789" h="1060450">
                  <a:moveTo>
                    <a:pt x="986355" y="184150"/>
                  </a:moveTo>
                  <a:lnTo>
                    <a:pt x="978958" y="184150"/>
                  </a:lnTo>
                  <a:lnTo>
                    <a:pt x="978949" y="191760"/>
                  </a:lnTo>
                  <a:lnTo>
                    <a:pt x="986336" y="191770"/>
                  </a:lnTo>
                  <a:lnTo>
                    <a:pt x="986355" y="184150"/>
                  </a:lnTo>
                  <a:close/>
                </a:path>
                <a:path w="986789" h="1060450">
                  <a:moveTo>
                    <a:pt x="8464" y="184150"/>
                  </a:moveTo>
                  <a:lnTo>
                    <a:pt x="1050" y="184150"/>
                  </a:lnTo>
                  <a:lnTo>
                    <a:pt x="1041" y="190500"/>
                  </a:lnTo>
                  <a:lnTo>
                    <a:pt x="8445" y="190509"/>
                  </a:lnTo>
                  <a:lnTo>
                    <a:pt x="8464" y="184150"/>
                  </a:lnTo>
                  <a:close/>
                </a:path>
                <a:path w="986789" h="1060450">
                  <a:moveTo>
                    <a:pt x="7908" y="411480"/>
                  </a:moveTo>
                  <a:lnTo>
                    <a:pt x="777" y="411480"/>
                  </a:lnTo>
                  <a:lnTo>
                    <a:pt x="538" y="610870"/>
                  </a:lnTo>
                  <a:lnTo>
                    <a:pt x="7424" y="610870"/>
                  </a:lnTo>
                  <a:lnTo>
                    <a:pt x="7908" y="411480"/>
                  </a:lnTo>
                  <a:close/>
                </a:path>
                <a:path w="986789" h="1060450">
                  <a:moveTo>
                    <a:pt x="985807" y="411480"/>
                  </a:moveTo>
                  <a:lnTo>
                    <a:pt x="978681" y="411480"/>
                  </a:lnTo>
                  <a:lnTo>
                    <a:pt x="978439" y="610870"/>
                  </a:lnTo>
                  <a:lnTo>
                    <a:pt x="985329" y="610870"/>
                  </a:lnTo>
                  <a:lnTo>
                    <a:pt x="985807" y="411480"/>
                  </a:lnTo>
                  <a:close/>
                </a:path>
                <a:path w="986789" h="1060450">
                  <a:moveTo>
                    <a:pt x="7424" y="610870"/>
                  </a:moveTo>
                  <a:lnTo>
                    <a:pt x="538" y="610870"/>
                  </a:lnTo>
                  <a:lnTo>
                    <a:pt x="503" y="640080"/>
                  </a:lnTo>
                  <a:lnTo>
                    <a:pt x="7353" y="640080"/>
                  </a:lnTo>
                  <a:lnTo>
                    <a:pt x="7424" y="610870"/>
                  </a:lnTo>
                  <a:close/>
                </a:path>
                <a:path w="986789" h="1060450">
                  <a:moveTo>
                    <a:pt x="985329" y="610870"/>
                  </a:moveTo>
                  <a:lnTo>
                    <a:pt x="978439" y="610870"/>
                  </a:lnTo>
                  <a:lnTo>
                    <a:pt x="978403" y="640080"/>
                  </a:lnTo>
                  <a:lnTo>
                    <a:pt x="985259" y="640080"/>
                  </a:lnTo>
                  <a:lnTo>
                    <a:pt x="985329" y="610870"/>
                  </a:lnTo>
                  <a:close/>
                </a:path>
                <a:path w="986789" h="1060450">
                  <a:moveTo>
                    <a:pt x="7353" y="640080"/>
                  </a:moveTo>
                  <a:lnTo>
                    <a:pt x="503" y="640080"/>
                  </a:lnTo>
                  <a:lnTo>
                    <a:pt x="355" y="763270"/>
                  </a:lnTo>
                  <a:lnTo>
                    <a:pt x="7053" y="763270"/>
                  </a:lnTo>
                  <a:lnTo>
                    <a:pt x="7353" y="640080"/>
                  </a:lnTo>
                  <a:close/>
                </a:path>
                <a:path w="986789" h="1060450">
                  <a:moveTo>
                    <a:pt x="985259" y="640080"/>
                  </a:moveTo>
                  <a:lnTo>
                    <a:pt x="978403" y="640080"/>
                  </a:lnTo>
                  <a:lnTo>
                    <a:pt x="978254" y="763270"/>
                  </a:lnTo>
                  <a:lnTo>
                    <a:pt x="984964" y="763270"/>
                  </a:lnTo>
                  <a:lnTo>
                    <a:pt x="985259" y="640080"/>
                  </a:lnTo>
                  <a:close/>
                </a:path>
                <a:path w="986789" h="1060450">
                  <a:moveTo>
                    <a:pt x="231" y="867410"/>
                  </a:moveTo>
                  <a:lnTo>
                    <a:pt x="127" y="953770"/>
                  </a:lnTo>
                  <a:lnTo>
                    <a:pt x="6590" y="953770"/>
                  </a:lnTo>
                  <a:lnTo>
                    <a:pt x="6800" y="867418"/>
                  </a:lnTo>
                  <a:lnTo>
                    <a:pt x="231" y="867410"/>
                  </a:lnTo>
                  <a:close/>
                </a:path>
                <a:path w="986789" h="1060450">
                  <a:moveTo>
                    <a:pt x="978126" y="868671"/>
                  </a:moveTo>
                  <a:lnTo>
                    <a:pt x="978023" y="953770"/>
                  </a:lnTo>
                  <a:lnTo>
                    <a:pt x="984508" y="953770"/>
                  </a:lnTo>
                  <a:lnTo>
                    <a:pt x="984712" y="868679"/>
                  </a:lnTo>
                  <a:lnTo>
                    <a:pt x="978126" y="868671"/>
                  </a:lnTo>
                  <a:close/>
                </a:path>
                <a:path w="986789" h="1060450">
                  <a:moveTo>
                    <a:pt x="978032" y="946150"/>
                  </a:moveTo>
                  <a:lnTo>
                    <a:pt x="6609" y="946150"/>
                  </a:lnTo>
                  <a:lnTo>
                    <a:pt x="978031" y="947419"/>
                  </a:lnTo>
                  <a:lnTo>
                    <a:pt x="978032" y="946150"/>
                  </a:lnTo>
                  <a:close/>
                </a:path>
                <a:path w="986789" h="1060450">
                  <a:moveTo>
                    <a:pt x="978151" y="849621"/>
                  </a:moveTo>
                  <a:lnTo>
                    <a:pt x="978128" y="867410"/>
                  </a:lnTo>
                  <a:lnTo>
                    <a:pt x="984715" y="867410"/>
                  </a:lnTo>
                  <a:lnTo>
                    <a:pt x="984715" y="868680"/>
                  </a:lnTo>
                  <a:lnTo>
                    <a:pt x="984759" y="849629"/>
                  </a:lnTo>
                  <a:lnTo>
                    <a:pt x="978151" y="849621"/>
                  </a:lnTo>
                  <a:close/>
                </a:path>
                <a:path w="986789" h="1060450">
                  <a:moveTo>
                    <a:pt x="978128" y="867410"/>
                  </a:moveTo>
                  <a:lnTo>
                    <a:pt x="6800" y="867418"/>
                  </a:lnTo>
                  <a:lnTo>
                    <a:pt x="978126" y="868671"/>
                  </a:lnTo>
                  <a:lnTo>
                    <a:pt x="978128" y="867410"/>
                  </a:lnTo>
                  <a:close/>
                </a:path>
                <a:path w="986789" h="1060450">
                  <a:moveTo>
                    <a:pt x="253" y="848360"/>
                  </a:moveTo>
                  <a:lnTo>
                    <a:pt x="231" y="867410"/>
                  </a:lnTo>
                  <a:lnTo>
                    <a:pt x="6800" y="867410"/>
                  </a:lnTo>
                  <a:lnTo>
                    <a:pt x="6846" y="848368"/>
                  </a:lnTo>
                  <a:lnTo>
                    <a:pt x="253" y="848360"/>
                  </a:lnTo>
                  <a:close/>
                </a:path>
                <a:path w="986789" h="1060450">
                  <a:moveTo>
                    <a:pt x="978137" y="859790"/>
                  </a:moveTo>
                  <a:lnTo>
                    <a:pt x="6819" y="859790"/>
                  </a:lnTo>
                  <a:lnTo>
                    <a:pt x="978135" y="861059"/>
                  </a:lnTo>
                  <a:lnTo>
                    <a:pt x="978137" y="859790"/>
                  </a:lnTo>
                  <a:close/>
                </a:path>
                <a:path w="986789" h="1060450">
                  <a:moveTo>
                    <a:pt x="6846" y="848360"/>
                  </a:moveTo>
                  <a:lnTo>
                    <a:pt x="491876" y="848994"/>
                  </a:lnTo>
                  <a:lnTo>
                    <a:pt x="6846" y="848360"/>
                  </a:lnTo>
                  <a:close/>
                </a:path>
                <a:path w="986789" h="1060450">
                  <a:moveTo>
                    <a:pt x="7053" y="763270"/>
                  </a:moveTo>
                  <a:lnTo>
                    <a:pt x="355" y="763270"/>
                  </a:lnTo>
                  <a:lnTo>
                    <a:pt x="253" y="848360"/>
                  </a:lnTo>
                  <a:lnTo>
                    <a:pt x="6846" y="848360"/>
                  </a:lnTo>
                  <a:lnTo>
                    <a:pt x="7053" y="763270"/>
                  </a:lnTo>
                  <a:close/>
                </a:path>
                <a:path w="986789" h="1060450">
                  <a:moveTo>
                    <a:pt x="984964" y="763270"/>
                  </a:moveTo>
                  <a:lnTo>
                    <a:pt x="978254" y="763270"/>
                  </a:lnTo>
                  <a:lnTo>
                    <a:pt x="978152" y="848360"/>
                  </a:lnTo>
                  <a:lnTo>
                    <a:pt x="984761" y="848360"/>
                  </a:lnTo>
                  <a:lnTo>
                    <a:pt x="984964" y="763270"/>
                  </a:lnTo>
                  <a:close/>
                </a:path>
                <a:path w="986789" h="1060450">
                  <a:moveTo>
                    <a:pt x="984265" y="1055370"/>
                  </a:moveTo>
                  <a:lnTo>
                    <a:pt x="6" y="1055370"/>
                  </a:lnTo>
                  <a:lnTo>
                    <a:pt x="0" y="1060450"/>
                  </a:lnTo>
                  <a:lnTo>
                    <a:pt x="984253" y="1060450"/>
                  </a:lnTo>
                  <a:lnTo>
                    <a:pt x="984265" y="1055370"/>
                  </a:lnTo>
                  <a:close/>
                </a:path>
                <a:path w="986789" h="1060450">
                  <a:moveTo>
                    <a:pt x="6359" y="1049020"/>
                  </a:moveTo>
                  <a:lnTo>
                    <a:pt x="13" y="1049020"/>
                  </a:lnTo>
                  <a:lnTo>
                    <a:pt x="7" y="1054100"/>
                  </a:lnTo>
                  <a:lnTo>
                    <a:pt x="492125" y="1054100"/>
                  </a:lnTo>
                  <a:lnTo>
                    <a:pt x="6350" y="1052830"/>
                  </a:lnTo>
                  <a:lnTo>
                    <a:pt x="6359" y="1049020"/>
                  </a:lnTo>
                  <a:close/>
                </a:path>
                <a:path w="986789" h="1060450">
                  <a:moveTo>
                    <a:pt x="984280" y="1049020"/>
                  </a:moveTo>
                  <a:lnTo>
                    <a:pt x="977907" y="1049020"/>
                  </a:lnTo>
                  <a:lnTo>
                    <a:pt x="977901" y="1054100"/>
                  </a:lnTo>
                  <a:lnTo>
                    <a:pt x="984268" y="1054100"/>
                  </a:lnTo>
                  <a:lnTo>
                    <a:pt x="984280" y="1049020"/>
                  </a:lnTo>
                  <a:close/>
                </a:path>
                <a:path w="986789" h="1060450">
                  <a:moveTo>
                    <a:pt x="6405" y="1029970"/>
                  </a:moveTo>
                  <a:lnTo>
                    <a:pt x="36" y="1029970"/>
                  </a:lnTo>
                  <a:lnTo>
                    <a:pt x="15" y="1047750"/>
                  </a:lnTo>
                  <a:lnTo>
                    <a:pt x="6362" y="1047750"/>
                  </a:lnTo>
                  <a:lnTo>
                    <a:pt x="6405" y="1029970"/>
                  </a:lnTo>
                  <a:close/>
                </a:path>
                <a:path w="986789" h="1060450">
                  <a:moveTo>
                    <a:pt x="984326" y="1029970"/>
                  </a:moveTo>
                  <a:lnTo>
                    <a:pt x="977930" y="1029970"/>
                  </a:lnTo>
                  <a:lnTo>
                    <a:pt x="977909" y="1047750"/>
                  </a:lnTo>
                  <a:lnTo>
                    <a:pt x="984283" y="1047750"/>
                  </a:lnTo>
                  <a:lnTo>
                    <a:pt x="984326" y="1029970"/>
                  </a:lnTo>
                  <a:close/>
                </a:path>
                <a:path w="986789" h="1060450">
                  <a:moveTo>
                    <a:pt x="6420" y="1023620"/>
                  </a:moveTo>
                  <a:lnTo>
                    <a:pt x="44" y="1023620"/>
                  </a:lnTo>
                  <a:lnTo>
                    <a:pt x="38" y="1028700"/>
                  </a:lnTo>
                  <a:lnTo>
                    <a:pt x="6408" y="1028700"/>
                  </a:lnTo>
                  <a:lnTo>
                    <a:pt x="6420" y="1023620"/>
                  </a:lnTo>
                  <a:close/>
                </a:path>
                <a:path w="986789" h="1060450">
                  <a:moveTo>
                    <a:pt x="984341" y="1023620"/>
                  </a:moveTo>
                  <a:lnTo>
                    <a:pt x="977938" y="1023620"/>
                  </a:lnTo>
                  <a:lnTo>
                    <a:pt x="977932" y="1028700"/>
                  </a:lnTo>
                  <a:lnTo>
                    <a:pt x="984329" y="1028700"/>
                  </a:lnTo>
                  <a:lnTo>
                    <a:pt x="984341" y="1023620"/>
                  </a:lnTo>
                  <a:close/>
                </a:path>
                <a:path w="986789" h="1060450">
                  <a:moveTo>
                    <a:pt x="6436" y="1017270"/>
                  </a:moveTo>
                  <a:lnTo>
                    <a:pt x="51" y="1017270"/>
                  </a:lnTo>
                  <a:lnTo>
                    <a:pt x="45" y="1022350"/>
                  </a:lnTo>
                  <a:lnTo>
                    <a:pt x="6424" y="1022350"/>
                  </a:lnTo>
                  <a:lnTo>
                    <a:pt x="6436" y="1017270"/>
                  </a:lnTo>
                  <a:close/>
                </a:path>
                <a:path w="986789" h="1060450">
                  <a:moveTo>
                    <a:pt x="984356" y="1017270"/>
                  </a:moveTo>
                  <a:lnTo>
                    <a:pt x="977946" y="1017270"/>
                  </a:lnTo>
                  <a:lnTo>
                    <a:pt x="977940" y="1022350"/>
                  </a:lnTo>
                  <a:lnTo>
                    <a:pt x="984344" y="1022350"/>
                  </a:lnTo>
                  <a:lnTo>
                    <a:pt x="984356" y="1017270"/>
                  </a:lnTo>
                  <a:close/>
                </a:path>
                <a:path w="986789" h="1060450">
                  <a:moveTo>
                    <a:pt x="6451" y="1010920"/>
                  </a:moveTo>
                  <a:lnTo>
                    <a:pt x="59" y="1010920"/>
                  </a:lnTo>
                  <a:lnTo>
                    <a:pt x="53" y="1016000"/>
                  </a:lnTo>
                  <a:lnTo>
                    <a:pt x="6439" y="1016000"/>
                  </a:lnTo>
                  <a:lnTo>
                    <a:pt x="6451" y="1010920"/>
                  </a:lnTo>
                  <a:close/>
                </a:path>
                <a:path w="986789" h="1060450">
                  <a:moveTo>
                    <a:pt x="984371" y="1010920"/>
                  </a:moveTo>
                  <a:lnTo>
                    <a:pt x="977953" y="1010920"/>
                  </a:lnTo>
                  <a:lnTo>
                    <a:pt x="977947" y="1016000"/>
                  </a:lnTo>
                  <a:lnTo>
                    <a:pt x="984359" y="1016000"/>
                  </a:lnTo>
                  <a:lnTo>
                    <a:pt x="984371" y="1010920"/>
                  </a:lnTo>
                  <a:close/>
                </a:path>
                <a:path w="986789" h="1060450">
                  <a:moveTo>
                    <a:pt x="6498" y="991870"/>
                  </a:moveTo>
                  <a:lnTo>
                    <a:pt x="82" y="991870"/>
                  </a:lnTo>
                  <a:lnTo>
                    <a:pt x="60" y="1009650"/>
                  </a:lnTo>
                  <a:lnTo>
                    <a:pt x="6454" y="1009650"/>
                  </a:lnTo>
                  <a:lnTo>
                    <a:pt x="6498" y="991870"/>
                  </a:lnTo>
                  <a:close/>
                </a:path>
                <a:path w="986789" h="1060450">
                  <a:moveTo>
                    <a:pt x="984417" y="991870"/>
                  </a:moveTo>
                  <a:lnTo>
                    <a:pt x="977977" y="991870"/>
                  </a:lnTo>
                  <a:lnTo>
                    <a:pt x="977955" y="1009650"/>
                  </a:lnTo>
                  <a:lnTo>
                    <a:pt x="984374" y="1009650"/>
                  </a:lnTo>
                  <a:lnTo>
                    <a:pt x="984417" y="991870"/>
                  </a:lnTo>
                  <a:close/>
                </a:path>
                <a:path w="986789" h="1060450">
                  <a:moveTo>
                    <a:pt x="6547" y="971550"/>
                  </a:moveTo>
                  <a:lnTo>
                    <a:pt x="106" y="971550"/>
                  </a:lnTo>
                  <a:lnTo>
                    <a:pt x="83" y="990600"/>
                  </a:lnTo>
                  <a:lnTo>
                    <a:pt x="6501" y="990600"/>
                  </a:lnTo>
                  <a:lnTo>
                    <a:pt x="6547" y="971550"/>
                  </a:lnTo>
                  <a:close/>
                </a:path>
                <a:path w="986789" h="1060450">
                  <a:moveTo>
                    <a:pt x="984465" y="971550"/>
                  </a:moveTo>
                  <a:lnTo>
                    <a:pt x="978001" y="971550"/>
                  </a:lnTo>
                  <a:lnTo>
                    <a:pt x="977978" y="990600"/>
                  </a:lnTo>
                  <a:lnTo>
                    <a:pt x="984420" y="990600"/>
                  </a:lnTo>
                  <a:lnTo>
                    <a:pt x="984465" y="971550"/>
                  </a:lnTo>
                  <a:close/>
                </a:path>
                <a:path w="986789" h="1060450">
                  <a:moveTo>
                    <a:pt x="6578" y="958850"/>
                  </a:moveTo>
                  <a:lnTo>
                    <a:pt x="121" y="958850"/>
                  </a:lnTo>
                  <a:lnTo>
                    <a:pt x="107" y="970280"/>
                  </a:lnTo>
                  <a:lnTo>
                    <a:pt x="6550" y="970280"/>
                  </a:lnTo>
                  <a:lnTo>
                    <a:pt x="6578" y="958850"/>
                  </a:lnTo>
                  <a:close/>
                </a:path>
                <a:path w="986789" h="1060450">
                  <a:moveTo>
                    <a:pt x="984496" y="958850"/>
                  </a:moveTo>
                  <a:lnTo>
                    <a:pt x="978017" y="958850"/>
                  </a:lnTo>
                  <a:lnTo>
                    <a:pt x="978003" y="970280"/>
                  </a:lnTo>
                  <a:lnTo>
                    <a:pt x="984469" y="970280"/>
                  </a:lnTo>
                  <a:lnTo>
                    <a:pt x="984496" y="958850"/>
                  </a:lnTo>
                  <a:close/>
                </a:path>
                <a:path w="986789" h="1060450">
                  <a:moveTo>
                    <a:pt x="6587" y="955040"/>
                  </a:moveTo>
                  <a:lnTo>
                    <a:pt x="126" y="955040"/>
                  </a:lnTo>
                  <a:lnTo>
                    <a:pt x="123" y="957580"/>
                  </a:lnTo>
                  <a:lnTo>
                    <a:pt x="6581" y="957580"/>
                  </a:lnTo>
                  <a:lnTo>
                    <a:pt x="6587" y="955040"/>
                  </a:lnTo>
                  <a:close/>
                </a:path>
                <a:path w="986789" h="1060450">
                  <a:moveTo>
                    <a:pt x="984505" y="955040"/>
                  </a:moveTo>
                  <a:lnTo>
                    <a:pt x="978021" y="955040"/>
                  </a:lnTo>
                  <a:lnTo>
                    <a:pt x="978018" y="957580"/>
                  </a:lnTo>
                  <a:lnTo>
                    <a:pt x="984499" y="957580"/>
                  </a:lnTo>
                  <a:lnTo>
                    <a:pt x="984505" y="955040"/>
                  </a:lnTo>
                  <a:close/>
                </a:path>
              </a:pathLst>
            </a:custGeom>
            <a:solidFill>
              <a:srgbClr val="8E4E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3741420" y="5267959"/>
              <a:ext cx="972819" cy="1046480"/>
            </a:xfrm>
            <a:custGeom>
              <a:avLst/>
              <a:gdLst/>
              <a:ahLst/>
              <a:cxnLst/>
              <a:rect l="l" t="t" r="r" b="b"/>
              <a:pathLst>
                <a:path w="972820" h="1046479">
                  <a:moveTo>
                    <a:pt x="2540" y="0"/>
                  </a:moveTo>
                  <a:lnTo>
                    <a:pt x="2478" y="25399"/>
                  </a:lnTo>
                  <a:lnTo>
                    <a:pt x="8866" y="25399"/>
                  </a:lnTo>
                  <a:lnTo>
                    <a:pt x="8890" y="6349"/>
                  </a:lnTo>
                  <a:lnTo>
                    <a:pt x="972813" y="6349"/>
                  </a:lnTo>
                  <a:lnTo>
                    <a:pt x="972820" y="1269"/>
                  </a:lnTo>
                  <a:lnTo>
                    <a:pt x="2540" y="0"/>
                  </a:lnTo>
                  <a:close/>
                </a:path>
                <a:path w="972820" h="1046479">
                  <a:moveTo>
                    <a:pt x="972813" y="6349"/>
                  </a:moveTo>
                  <a:lnTo>
                    <a:pt x="8890" y="6349"/>
                  </a:lnTo>
                  <a:lnTo>
                    <a:pt x="966470" y="7619"/>
                  </a:lnTo>
                  <a:lnTo>
                    <a:pt x="966426" y="25399"/>
                  </a:lnTo>
                  <a:lnTo>
                    <a:pt x="972790" y="25399"/>
                  </a:lnTo>
                  <a:lnTo>
                    <a:pt x="972813" y="6349"/>
                  </a:lnTo>
                  <a:close/>
                </a:path>
                <a:path w="972820" h="1046479">
                  <a:moveTo>
                    <a:pt x="8866" y="25400"/>
                  </a:moveTo>
                  <a:lnTo>
                    <a:pt x="2478" y="25400"/>
                  </a:lnTo>
                  <a:lnTo>
                    <a:pt x="2385" y="63499"/>
                  </a:lnTo>
                  <a:lnTo>
                    <a:pt x="8819" y="63499"/>
                  </a:lnTo>
                  <a:lnTo>
                    <a:pt x="8866" y="25400"/>
                  </a:lnTo>
                  <a:close/>
                </a:path>
                <a:path w="972820" h="1046479">
                  <a:moveTo>
                    <a:pt x="972790" y="25400"/>
                  </a:moveTo>
                  <a:lnTo>
                    <a:pt x="966426" y="25400"/>
                  </a:lnTo>
                  <a:lnTo>
                    <a:pt x="966332" y="63499"/>
                  </a:lnTo>
                  <a:lnTo>
                    <a:pt x="972744" y="63499"/>
                  </a:lnTo>
                  <a:lnTo>
                    <a:pt x="972790" y="25400"/>
                  </a:lnTo>
                  <a:close/>
                </a:path>
                <a:path w="972820" h="1046479">
                  <a:moveTo>
                    <a:pt x="8480" y="340359"/>
                  </a:moveTo>
                  <a:lnTo>
                    <a:pt x="1715" y="340359"/>
                  </a:lnTo>
                  <a:lnTo>
                    <a:pt x="1558" y="403859"/>
                  </a:lnTo>
                  <a:lnTo>
                    <a:pt x="8401" y="403859"/>
                  </a:lnTo>
                  <a:lnTo>
                    <a:pt x="8446" y="368299"/>
                  </a:lnTo>
                  <a:lnTo>
                    <a:pt x="965585" y="368299"/>
                  </a:lnTo>
                  <a:lnTo>
                    <a:pt x="8446" y="367029"/>
                  </a:lnTo>
                  <a:lnTo>
                    <a:pt x="8480" y="340359"/>
                  </a:lnTo>
                  <a:close/>
                </a:path>
                <a:path w="972820" h="1046479">
                  <a:moveTo>
                    <a:pt x="972410" y="340359"/>
                  </a:moveTo>
                  <a:lnTo>
                    <a:pt x="965654" y="340359"/>
                  </a:lnTo>
                  <a:lnTo>
                    <a:pt x="965495" y="403859"/>
                  </a:lnTo>
                  <a:lnTo>
                    <a:pt x="972331" y="403859"/>
                  </a:lnTo>
                  <a:lnTo>
                    <a:pt x="972410" y="340359"/>
                  </a:lnTo>
                  <a:close/>
                </a:path>
                <a:path w="972820" h="1046479">
                  <a:moveTo>
                    <a:pt x="8482" y="339098"/>
                  </a:moveTo>
                  <a:lnTo>
                    <a:pt x="8480" y="340359"/>
                  </a:lnTo>
                  <a:lnTo>
                    <a:pt x="965654" y="340351"/>
                  </a:lnTo>
                  <a:lnTo>
                    <a:pt x="8482" y="339098"/>
                  </a:lnTo>
                  <a:close/>
                </a:path>
                <a:path w="972820" h="1046479">
                  <a:moveTo>
                    <a:pt x="972437" y="317499"/>
                  </a:moveTo>
                  <a:lnTo>
                    <a:pt x="965710" y="317499"/>
                  </a:lnTo>
                  <a:lnTo>
                    <a:pt x="965654" y="340351"/>
                  </a:lnTo>
                  <a:lnTo>
                    <a:pt x="972410" y="340359"/>
                  </a:lnTo>
                  <a:lnTo>
                    <a:pt x="972437" y="317499"/>
                  </a:lnTo>
                  <a:close/>
                </a:path>
                <a:path w="972820" h="1046479">
                  <a:moveTo>
                    <a:pt x="8507" y="317499"/>
                  </a:moveTo>
                  <a:lnTo>
                    <a:pt x="1771" y="317499"/>
                  </a:lnTo>
                  <a:lnTo>
                    <a:pt x="1715" y="339089"/>
                  </a:lnTo>
                  <a:lnTo>
                    <a:pt x="8482" y="339098"/>
                  </a:lnTo>
                  <a:lnTo>
                    <a:pt x="8507" y="317499"/>
                  </a:lnTo>
                  <a:close/>
                </a:path>
                <a:path w="972820" h="1046479">
                  <a:moveTo>
                    <a:pt x="972443" y="312419"/>
                  </a:moveTo>
                  <a:lnTo>
                    <a:pt x="965723" y="312419"/>
                  </a:lnTo>
                  <a:lnTo>
                    <a:pt x="965710" y="317491"/>
                  </a:lnTo>
                  <a:lnTo>
                    <a:pt x="972437" y="317499"/>
                  </a:lnTo>
                  <a:lnTo>
                    <a:pt x="972443" y="312419"/>
                  </a:lnTo>
                  <a:close/>
                </a:path>
                <a:path w="972820" h="1046479">
                  <a:moveTo>
                    <a:pt x="8515" y="312419"/>
                  </a:moveTo>
                  <a:lnTo>
                    <a:pt x="1780" y="312419"/>
                  </a:lnTo>
                  <a:lnTo>
                    <a:pt x="1773" y="316230"/>
                  </a:lnTo>
                  <a:lnTo>
                    <a:pt x="8510" y="316229"/>
                  </a:lnTo>
                  <a:lnTo>
                    <a:pt x="8515" y="312419"/>
                  </a:lnTo>
                  <a:close/>
                </a:path>
                <a:path w="972820" h="1046479">
                  <a:moveTo>
                    <a:pt x="1783" y="311149"/>
                  </a:moveTo>
                  <a:lnTo>
                    <a:pt x="1780" y="312419"/>
                  </a:lnTo>
                  <a:lnTo>
                    <a:pt x="1783" y="311149"/>
                  </a:lnTo>
                  <a:close/>
                </a:path>
                <a:path w="972820" h="1046479">
                  <a:moveTo>
                    <a:pt x="8516" y="311158"/>
                  </a:moveTo>
                  <a:lnTo>
                    <a:pt x="8515" y="312419"/>
                  </a:lnTo>
                  <a:lnTo>
                    <a:pt x="965723" y="312411"/>
                  </a:lnTo>
                  <a:lnTo>
                    <a:pt x="8516" y="311158"/>
                  </a:lnTo>
                  <a:close/>
                </a:path>
                <a:path w="972820" h="1046479">
                  <a:moveTo>
                    <a:pt x="972468" y="292099"/>
                  </a:moveTo>
                  <a:lnTo>
                    <a:pt x="965773" y="292099"/>
                  </a:lnTo>
                  <a:lnTo>
                    <a:pt x="965723" y="312411"/>
                  </a:lnTo>
                  <a:lnTo>
                    <a:pt x="972443" y="312419"/>
                  </a:lnTo>
                  <a:lnTo>
                    <a:pt x="972468" y="292099"/>
                  </a:lnTo>
                  <a:close/>
                </a:path>
                <a:path w="972820" h="1046479">
                  <a:moveTo>
                    <a:pt x="8538" y="292099"/>
                  </a:moveTo>
                  <a:lnTo>
                    <a:pt x="1830" y="292099"/>
                  </a:lnTo>
                  <a:lnTo>
                    <a:pt x="1786" y="311150"/>
                  </a:lnTo>
                  <a:lnTo>
                    <a:pt x="8516" y="311158"/>
                  </a:lnTo>
                  <a:lnTo>
                    <a:pt x="8538" y="292099"/>
                  </a:lnTo>
                  <a:close/>
                </a:path>
                <a:path w="972820" h="1046479">
                  <a:moveTo>
                    <a:pt x="1833" y="290829"/>
                  </a:moveTo>
                  <a:lnTo>
                    <a:pt x="1830" y="292099"/>
                  </a:lnTo>
                  <a:lnTo>
                    <a:pt x="1833" y="290829"/>
                  </a:lnTo>
                  <a:close/>
                </a:path>
                <a:path w="972820" h="1046479">
                  <a:moveTo>
                    <a:pt x="8540" y="290838"/>
                  </a:moveTo>
                  <a:lnTo>
                    <a:pt x="8538" y="292099"/>
                  </a:lnTo>
                  <a:lnTo>
                    <a:pt x="965773" y="292099"/>
                  </a:lnTo>
                  <a:lnTo>
                    <a:pt x="8540" y="290838"/>
                  </a:lnTo>
                  <a:close/>
                </a:path>
                <a:path w="972820" h="1046479">
                  <a:moveTo>
                    <a:pt x="972528" y="242569"/>
                  </a:moveTo>
                  <a:lnTo>
                    <a:pt x="965895" y="242569"/>
                  </a:lnTo>
                  <a:lnTo>
                    <a:pt x="965773" y="292091"/>
                  </a:lnTo>
                  <a:lnTo>
                    <a:pt x="972468" y="292099"/>
                  </a:lnTo>
                  <a:lnTo>
                    <a:pt x="972528" y="242569"/>
                  </a:lnTo>
                  <a:close/>
                </a:path>
                <a:path w="972820" h="1046479">
                  <a:moveTo>
                    <a:pt x="8601" y="242569"/>
                  </a:moveTo>
                  <a:lnTo>
                    <a:pt x="1953" y="242569"/>
                  </a:lnTo>
                  <a:lnTo>
                    <a:pt x="1836" y="290830"/>
                  </a:lnTo>
                  <a:lnTo>
                    <a:pt x="8540" y="290838"/>
                  </a:lnTo>
                  <a:lnTo>
                    <a:pt x="8601" y="242569"/>
                  </a:lnTo>
                  <a:close/>
                </a:path>
                <a:path w="972820" h="1046479">
                  <a:moveTo>
                    <a:pt x="8602" y="241308"/>
                  </a:moveTo>
                  <a:lnTo>
                    <a:pt x="8601" y="242569"/>
                  </a:lnTo>
                  <a:lnTo>
                    <a:pt x="965895" y="242561"/>
                  </a:lnTo>
                  <a:lnTo>
                    <a:pt x="8602" y="241308"/>
                  </a:lnTo>
                  <a:close/>
                </a:path>
                <a:path w="972820" h="1046479">
                  <a:moveTo>
                    <a:pt x="972537" y="234949"/>
                  </a:moveTo>
                  <a:lnTo>
                    <a:pt x="965913" y="234949"/>
                  </a:lnTo>
                  <a:lnTo>
                    <a:pt x="965895" y="242561"/>
                  </a:lnTo>
                  <a:lnTo>
                    <a:pt x="972528" y="242569"/>
                  </a:lnTo>
                  <a:lnTo>
                    <a:pt x="972537" y="234949"/>
                  </a:lnTo>
                  <a:close/>
                </a:path>
                <a:path w="972820" h="1046479">
                  <a:moveTo>
                    <a:pt x="8610" y="234949"/>
                  </a:moveTo>
                  <a:lnTo>
                    <a:pt x="1969" y="234949"/>
                  </a:lnTo>
                  <a:lnTo>
                    <a:pt x="1953" y="241299"/>
                  </a:lnTo>
                  <a:lnTo>
                    <a:pt x="8602" y="241308"/>
                  </a:lnTo>
                  <a:lnTo>
                    <a:pt x="8610" y="234949"/>
                  </a:lnTo>
                  <a:close/>
                </a:path>
                <a:path w="972820" h="1046479">
                  <a:moveTo>
                    <a:pt x="1972" y="233679"/>
                  </a:moveTo>
                  <a:lnTo>
                    <a:pt x="1969" y="234949"/>
                  </a:lnTo>
                  <a:lnTo>
                    <a:pt x="1972" y="233679"/>
                  </a:lnTo>
                  <a:close/>
                </a:path>
                <a:path w="972820" h="1046479">
                  <a:moveTo>
                    <a:pt x="8611" y="233688"/>
                  </a:moveTo>
                  <a:lnTo>
                    <a:pt x="8610" y="234949"/>
                  </a:lnTo>
                  <a:lnTo>
                    <a:pt x="965913" y="234941"/>
                  </a:lnTo>
                  <a:lnTo>
                    <a:pt x="8611" y="233688"/>
                  </a:lnTo>
                  <a:close/>
                </a:path>
                <a:path w="972820" h="1046479">
                  <a:moveTo>
                    <a:pt x="972547" y="227329"/>
                  </a:moveTo>
                  <a:lnTo>
                    <a:pt x="965932" y="227329"/>
                  </a:lnTo>
                  <a:lnTo>
                    <a:pt x="965913" y="234941"/>
                  </a:lnTo>
                  <a:lnTo>
                    <a:pt x="972537" y="234949"/>
                  </a:lnTo>
                  <a:lnTo>
                    <a:pt x="972547" y="227329"/>
                  </a:lnTo>
                  <a:close/>
                </a:path>
                <a:path w="972820" h="1046479">
                  <a:moveTo>
                    <a:pt x="1990" y="226059"/>
                  </a:moveTo>
                  <a:lnTo>
                    <a:pt x="1975" y="233680"/>
                  </a:lnTo>
                  <a:lnTo>
                    <a:pt x="8611" y="233688"/>
                  </a:lnTo>
                  <a:lnTo>
                    <a:pt x="8619" y="227329"/>
                  </a:lnTo>
                  <a:lnTo>
                    <a:pt x="972547" y="227329"/>
                  </a:lnTo>
                  <a:lnTo>
                    <a:pt x="1990" y="226059"/>
                  </a:lnTo>
                  <a:close/>
                </a:path>
                <a:path w="972820" h="1046479">
                  <a:moveTo>
                    <a:pt x="1999" y="222249"/>
                  </a:moveTo>
                  <a:lnTo>
                    <a:pt x="1990" y="226059"/>
                  </a:lnTo>
                  <a:lnTo>
                    <a:pt x="8619" y="226059"/>
                  </a:lnTo>
                  <a:lnTo>
                    <a:pt x="8624" y="222258"/>
                  </a:lnTo>
                  <a:lnTo>
                    <a:pt x="1999" y="222249"/>
                  </a:lnTo>
                  <a:close/>
                </a:path>
                <a:path w="972820" h="1046479">
                  <a:moveTo>
                    <a:pt x="965942" y="223511"/>
                  </a:moveTo>
                  <a:lnTo>
                    <a:pt x="965932" y="226059"/>
                  </a:lnTo>
                  <a:lnTo>
                    <a:pt x="972547" y="226059"/>
                  </a:lnTo>
                  <a:lnTo>
                    <a:pt x="972551" y="223519"/>
                  </a:lnTo>
                  <a:lnTo>
                    <a:pt x="965942" y="223511"/>
                  </a:lnTo>
                  <a:close/>
                </a:path>
                <a:path w="972820" h="1046479">
                  <a:moveTo>
                    <a:pt x="965960" y="215891"/>
                  </a:moveTo>
                  <a:lnTo>
                    <a:pt x="965942" y="223511"/>
                  </a:lnTo>
                  <a:lnTo>
                    <a:pt x="972551" y="223519"/>
                  </a:lnTo>
                  <a:lnTo>
                    <a:pt x="972561" y="215899"/>
                  </a:lnTo>
                  <a:lnTo>
                    <a:pt x="965960" y="215891"/>
                  </a:lnTo>
                  <a:close/>
                </a:path>
                <a:path w="972820" h="1046479">
                  <a:moveTo>
                    <a:pt x="2018" y="214629"/>
                  </a:moveTo>
                  <a:lnTo>
                    <a:pt x="1999" y="222249"/>
                  </a:lnTo>
                  <a:lnTo>
                    <a:pt x="8624" y="222258"/>
                  </a:lnTo>
                  <a:lnTo>
                    <a:pt x="8633" y="214638"/>
                  </a:lnTo>
                  <a:lnTo>
                    <a:pt x="2018" y="214629"/>
                  </a:lnTo>
                  <a:close/>
                </a:path>
                <a:path w="972820" h="1046479">
                  <a:moveTo>
                    <a:pt x="487870" y="207645"/>
                  </a:moveTo>
                  <a:lnTo>
                    <a:pt x="965979" y="208279"/>
                  </a:lnTo>
                  <a:lnTo>
                    <a:pt x="965960" y="215891"/>
                  </a:lnTo>
                  <a:lnTo>
                    <a:pt x="972561" y="215899"/>
                  </a:lnTo>
                  <a:lnTo>
                    <a:pt x="972570" y="208279"/>
                  </a:lnTo>
                  <a:lnTo>
                    <a:pt x="487870" y="207645"/>
                  </a:lnTo>
                  <a:close/>
                </a:path>
                <a:path w="972820" h="1046479">
                  <a:moveTo>
                    <a:pt x="2036" y="207009"/>
                  </a:moveTo>
                  <a:lnTo>
                    <a:pt x="2018" y="214629"/>
                  </a:lnTo>
                  <a:lnTo>
                    <a:pt x="8633" y="214638"/>
                  </a:lnTo>
                  <a:lnTo>
                    <a:pt x="8643" y="207018"/>
                  </a:lnTo>
                  <a:lnTo>
                    <a:pt x="2036" y="207009"/>
                  </a:lnTo>
                  <a:close/>
                </a:path>
                <a:path w="972820" h="1046479">
                  <a:moveTo>
                    <a:pt x="2049" y="201929"/>
                  </a:moveTo>
                  <a:lnTo>
                    <a:pt x="2036" y="207009"/>
                  </a:lnTo>
                  <a:lnTo>
                    <a:pt x="8643" y="207009"/>
                  </a:lnTo>
                  <a:lnTo>
                    <a:pt x="8649" y="201938"/>
                  </a:lnTo>
                  <a:lnTo>
                    <a:pt x="2049" y="201929"/>
                  </a:lnTo>
                  <a:close/>
                </a:path>
                <a:path w="972820" h="1046479">
                  <a:moveTo>
                    <a:pt x="965992" y="203191"/>
                  </a:moveTo>
                  <a:lnTo>
                    <a:pt x="965979" y="207009"/>
                  </a:lnTo>
                  <a:lnTo>
                    <a:pt x="972570" y="207009"/>
                  </a:lnTo>
                  <a:lnTo>
                    <a:pt x="972576" y="203199"/>
                  </a:lnTo>
                  <a:lnTo>
                    <a:pt x="965992" y="203191"/>
                  </a:lnTo>
                  <a:close/>
                </a:path>
                <a:path w="972820" h="1046479">
                  <a:moveTo>
                    <a:pt x="8650" y="201938"/>
                  </a:moveTo>
                  <a:lnTo>
                    <a:pt x="8649" y="203199"/>
                  </a:lnTo>
                  <a:lnTo>
                    <a:pt x="965991" y="203199"/>
                  </a:lnTo>
                  <a:lnTo>
                    <a:pt x="8650" y="201938"/>
                  </a:lnTo>
                  <a:close/>
                </a:path>
                <a:path w="972820" h="1046479">
                  <a:moveTo>
                    <a:pt x="487917" y="194945"/>
                  </a:moveTo>
                  <a:lnTo>
                    <a:pt x="966010" y="195579"/>
                  </a:lnTo>
                  <a:lnTo>
                    <a:pt x="965992" y="203191"/>
                  </a:lnTo>
                  <a:lnTo>
                    <a:pt x="972576" y="203199"/>
                  </a:lnTo>
                  <a:lnTo>
                    <a:pt x="972585" y="195579"/>
                  </a:lnTo>
                  <a:lnTo>
                    <a:pt x="487917" y="194945"/>
                  </a:lnTo>
                  <a:close/>
                </a:path>
                <a:path w="972820" h="1046479">
                  <a:moveTo>
                    <a:pt x="2067" y="194309"/>
                  </a:moveTo>
                  <a:lnTo>
                    <a:pt x="2050" y="201930"/>
                  </a:lnTo>
                  <a:lnTo>
                    <a:pt x="8650" y="201929"/>
                  </a:lnTo>
                  <a:lnTo>
                    <a:pt x="8658" y="194318"/>
                  </a:lnTo>
                  <a:lnTo>
                    <a:pt x="2067" y="194309"/>
                  </a:lnTo>
                  <a:close/>
                </a:path>
                <a:path w="972820" h="1046479">
                  <a:moveTo>
                    <a:pt x="2077" y="190499"/>
                  </a:moveTo>
                  <a:lnTo>
                    <a:pt x="2067" y="194309"/>
                  </a:lnTo>
                  <a:lnTo>
                    <a:pt x="8658" y="194309"/>
                  </a:lnTo>
                  <a:lnTo>
                    <a:pt x="8663" y="190508"/>
                  </a:lnTo>
                  <a:lnTo>
                    <a:pt x="2077" y="190499"/>
                  </a:lnTo>
                  <a:close/>
                </a:path>
                <a:path w="972820" h="1046479">
                  <a:moveTo>
                    <a:pt x="966020" y="191761"/>
                  </a:moveTo>
                  <a:lnTo>
                    <a:pt x="966010" y="194309"/>
                  </a:lnTo>
                  <a:lnTo>
                    <a:pt x="972585" y="194309"/>
                  </a:lnTo>
                  <a:lnTo>
                    <a:pt x="972590" y="191769"/>
                  </a:lnTo>
                  <a:lnTo>
                    <a:pt x="966020" y="191761"/>
                  </a:lnTo>
                  <a:close/>
                </a:path>
                <a:path w="972820" h="1046479">
                  <a:moveTo>
                    <a:pt x="966038" y="184141"/>
                  </a:moveTo>
                  <a:lnTo>
                    <a:pt x="966020" y="191761"/>
                  </a:lnTo>
                  <a:lnTo>
                    <a:pt x="972590" y="191769"/>
                  </a:lnTo>
                  <a:lnTo>
                    <a:pt x="972599" y="184149"/>
                  </a:lnTo>
                  <a:lnTo>
                    <a:pt x="966038" y="184141"/>
                  </a:lnTo>
                  <a:close/>
                </a:path>
                <a:path w="972820" h="1046479">
                  <a:moveTo>
                    <a:pt x="2095" y="182879"/>
                  </a:moveTo>
                  <a:lnTo>
                    <a:pt x="2077" y="190499"/>
                  </a:lnTo>
                  <a:lnTo>
                    <a:pt x="8663" y="190508"/>
                  </a:lnTo>
                  <a:lnTo>
                    <a:pt x="8672" y="182888"/>
                  </a:lnTo>
                  <a:lnTo>
                    <a:pt x="2095" y="182879"/>
                  </a:lnTo>
                  <a:close/>
                </a:path>
                <a:path w="972820" h="1046479">
                  <a:moveTo>
                    <a:pt x="972608" y="176529"/>
                  </a:moveTo>
                  <a:lnTo>
                    <a:pt x="966057" y="176529"/>
                  </a:lnTo>
                  <a:lnTo>
                    <a:pt x="966038" y="184141"/>
                  </a:lnTo>
                  <a:lnTo>
                    <a:pt x="972599" y="184149"/>
                  </a:lnTo>
                  <a:lnTo>
                    <a:pt x="972608" y="176529"/>
                  </a:lnTo>
                  <a:close/>
                </a:path>
                <a:path w="972820" h="1046479">
                  <a:moveTo>
                    <a:pt x="8681" y="176529"/>
                  </a:moveTo>
                  <a:lnTo>
                    <a:pt x="2114" y="176529"/>
                  </a:lnTo>
                  <a:lnTo>
                    <a:pt x="2095" y="182879"/>
                  </a:lnTo>
                  <a:lnTo>
                    <a:pt x="8672" y="182888"/>
                  </a:lnTo>
                  <a:lnTo>
                    <a:pt x="8681" y="176529"/>
                  </a:lnTo>
                  <a:close/>
                </a:path>
                <a:path w="972820" h="1046479">
                  <a:moveTo>
                    <a:pt x="8682" y="175259"/>
                  </a:moveTo>
                  <a:lnTo>
                    <a:pt x="8681" y="176529"/>
                  </a:lnTo>
                  <a:lnTo>
                    <a:pt x="966057" y="176529"/>
                  </a:lnTo>
                  <a:lnTo>
                    <a:pt x="8682" y="175259"/>
                  </a:lnTo>
                  <a:close/>
                </a:path>
                <a:path w="972820" h="1046479">
                  <a:moveTo>
                    <a:pt x="2123" y="171449"/>
                  </a:moveTo>
                  <a:lnTo>
                    <a:pt x="2114" y="175259"/>
                  </a:lnTo>
                  <a:lnTo>
                    <a:pt x="8682" y="175259"/>
                  </a:lnTo>
                  <a:lnTo>
                    <a:pt x="8686" y="171458"/>
                  </a:lnTo>
                  <a:lnTo>
                    <a:pt x="2123" y="171449"/>
                  </a:lnTo>
                  <a:close/>
                </a:path>
                <a:path w="972820" h="1046479">
                  <a:moveTo>
                    <a:pt x="966066" y="172711"/>
                  </a:moveTo>
                  <a:lnTo>
                    <a:pt x="966057" y="175259"/>
                  </a:lnTo>
                  <a:lnTo>
                    <a:pt x="972608" y="175259"/>
                  </a:lnTo>
                  <a:lnTo>
                    <a:pt x="972613" y="172719"/>
                  </a:lnTo>
                  <a:lnTo>
                    <a:pt x="966066" y="172711"/>
                  </a:lnTo>
                  <a:close/>
                </a:path>
                <a:path w="972820" h="1046479">
                  <a:moveTo>
                    <a:pt x="966085" y="165091"/>
                  </a:moveTo>
                  <a:lnTo>
                    <a:pt x="966066" y="172711"/>
                  </a:lnTo>
                  <a:lnTo>
                    <a:pt x="972613" y="172719"/>
                  </a:lnTo>
                  <a:lnTo>
                    <a:pt x="972622" y="165099"/>
                  </a:lnTo>
                  <a:lnTo>
                    <a:pt x="966085" y="165091"/>
                  </a:lnTo>
                  <a:close/>
                </a:path>
                <a:path w="972820" h="1046479">
                  <a:moveTo>
                    <a:pt x="2141" y="163829"/>
                  </a:moveTo>
                  <a:lnTo>
                    <a:pt x="2123" y="171449"/>
                  </a:lnTo>
                  <a:lnTo>
                    <a:pt x="8686" y="171458"/>
                  </a:lnTo>
                  <a:lnTo>
                    <a:pt x="8696" y="163838"/>
                  </a:lnTo>
                  <a:lnTo>
                    <a:pt x="2141" y="163829"/>
                  </a:lnTo>
                  <a:close/>
                </a:path>
                <a:path w="972820" h="1046479">
                  <a:moveTo>
                    <a:pt x="8697" y="163838"/>
                  </a:moveTo>
                  <a:lnTo>
                    <a:pt x="8696" y="165099"/>
                  </a:lnTo>
                  <a:lnTo>
                    <a:pt x="966085" y="165099"/>
                  </a:lnTo>
                  <a:lnTo>
                    <a:pt x="8697" y="163838"/>
                  </a:lnTo>
                  <a:close/>
                </a:path>
                <a:path w="972820" h="1046479">
                  <a:moveTo>
                    <a:pt x="966101" y="158741"/>
                  </a:moveTo>
                  <a:lnTo>
                    <a:pt x="966085" y="165091"/>
                  </a:lnTo>
                  <a:lnTo>
                    <a:pt x="972622" y="165099"/>
                  </a:lnTo>
                  <a:lnTo>
                    <a:pt x="972630" y="158749"/>
                  </a:lnTo>
                  <a:lnTo>
                    <a:pt x="966101" y="158741"/>
                  </a:lnTo>
                  <a:close/>
                </a:path>
                <a:path w="972820" h="1046479">
                  <a:moveTo>
                    <a:pt x="2157" y="157479"/>
                  </a:moveTo>
                  <a:lnTo>
                    <a:pt x="2143" y="163830"/>
                  </a:lnTo>
                  <a:lnTo>
                    <a:pt x="8697" y="163829"/>
                  </a:lnTo>
                  <a:lnTo>
                    <a:pt x="8704" y="157488"/>
                  </a:lnTo>
                  <a:lnTo>
                    <a:pt x="2157" y="157479"/>
                  </a:lnTo>
                  <a:close/>
                </a:path>
                <a:path w="972820" h="1046479">
                  <a:moveTo>
                    <a:pt x="966113" y="153661"/>
                  </a:moveTo>
                  <a:lnTo>
                    <a:pt x="966101" y="158741"/>
                  </a:lnTo>
                  <a:lnTo>
                    <a:pt x="972630" y="158749"/>
                  </a:lnTo>
                  <a:lnTo>
                    <a:pt x="972636" y="153669"/>
                  </a:lnTo>
                  <a:lnTo>
                    <a:pt x="966113" y="153661"/>
                  </a:lnTo>
                  <a:close/>
                </a:path>
                <a:path w="972820" h="1046479">
                  <a:moveTo>
                    <a:pt x="2169" y="152399"/>
                  </a:moveTo>
                  <a:lnTo>
                    <a:pt x="2157" y="157479"/>
                  </a:lnTo>
                  <a:lnTo>
                    <a:pt x="8704" y="157488"/>
                  </a:lnTo>
                  <a:lnTo>
                    <a:pt x="8710" y="152408"/>
                  </a:lnTo>
                  <a:lnTo>
                    <a:pt x="2169" y="152399"/>
                  </a:lnTo>
                  <a:close/>
                </a:path>
                <a:path w="972820" h="1046479">
                  <a:moveTo>
                    <a:pt x="488102" y="144145"/>
                  </a:moveTo>
                  <a:lnTo>
                    <a:pt x="966135" y="144779"/>
                  </a:lnTo>
                  <a:lnTo>
                    <a:pt x="966113" y="153661"/>
                  </a:lnTo>
                  <a:lnTo>
                    <a:pt x="972636" y="153669"/>
                  </a:lnTo>
                  <a:lnTo>
                    <a:pt x="972647" y="144779"/>
                  </a:lnTo>
                  <a:lnTo>
                    <a:pt x="488102" y="144145"/>
                  </a:lnTo>
                  <a:close/>
                </a:path>
                <a:path w="972820" h="1046479">
                  <a:moveTo>
                    <a:pt x="2191" y="143509"/>
                  </a:moveTo>
                  <a:lnTo>
                    <a:pt x="2169" y="152399"/>
                  </a:lnTo>
                  <a:lnTo>
                    <a:pt x="8710" y="152408"/>
                  </a:lnTo>
                  <a:lnTo>
                    <a:pt x="8721" y="143518"/>
                  </a:lnTo>
                  <a:lnTo>
                    <a:pt x="2191" y="143509"/>
                  </a:lnTo>
                  <a:close/>
                </a:path>
                <a:path w="972820" h="1046479">
                  <a:moveTo>
                    <a:pt x="2203" y="138429"/>
                  </a:moveTo>
                  <a:lnTo>
                    <a:pt x="2191" y="143509"/>
                  </a:lnTo>
                  <a:lnTo>
                    <a:pt x="8721" y="143509"/>
                  </a:lnTo>
                  <a:lnTo>
                    <a:pt x="8727" y="138438"/>
                  </a:lnTo>
                  <a:lnTo>
                    <a:pt x="2203" y="138429"/>
                  </a:lnTo>
                  <a:close/>
                </a:path>
                <a:path w="972820" h="1046479">
                  <a:moveTo>
                    <a:pt x="966148" y="139691"/>
                  </a:moveTo>
                  <a:lnTo>
                    <a:pt x="966135" y="143509"/>
                  </a:lnTo>
                  <a:lnTo>
                    <a:pt x="972647" y="143509"/>
                  </a:lnTo>
                  <a:lnTo>
                    <a:pt x="972653" y="139699"/>
                  </a:lnTo>
                  <a:lnTo>
                    <a:pt x="966148" y="139691"/>
                  </a:lnTo>
                  <a:close/>
                </a:path>
                <a:path w="972820" h="1046479">
                  <a:moveTo>
                    <a:pt x="8729" y="138438"/>
                  </a:moveTo>
                  <a:lnTo>
                    <a:pt x="8727" y="139699"/>
                  </a:lnTo>
                  <a:lnTo>
                    <a:pt x="966148" y="139699"/>
                  </a:lnTo>
                  <a:lnTo>
                    <a:pt x="8729" y="138438"/>
                  </a:lnTo>
                  <a:close/>
                </a:path>
                <a:path w="972820" h="1046479">
                  <a:moveTo>
                    <a:pt x="972659" y="134619"/>
                  </a:moveTo>
                  <a:lnTo>
                    <a:pt x="966160" y="134619"/>
                  </a:lnTo>
                  <a:lnTo>
                    <a:pt x="966148" y="139691"/>
                  </a:lnTo>
                  <a:lnTo>
                    <a:pt x="972653" y="139699"/>
                  </a:lnTo>
                  <a:lnTo>
                    <a:pt x="972659" y="134619"/>
                  </a:lnTo>
                  <a:close/>
                </a:path>
                <a:path w="972820" h="1046479">
                  <a:moveTo>
                    <a:pt x="8732" y="134619"/>
                  </a:moveTo>
                  <a:lnTo>
                    <a:pt x="2215" y="134619"/>
                  </a:lnTo>
                  <a:lnTo>
                    <a:pt x="2205" y="138430"/>
                  </a:lnTo>
                  <a:lnTo>
                    <a:pt x="8729" y="138429"/>
                  </a:lnTo>
                  <a:lnTo>
                    <a:pt x="8732" y="134619"/>
                  </a:lnTo>
                  <a:close/>
                </a:path>
                <a:path w="972820" h="1046479">
                  <a:moveTo>
                    <a:pt x="8733" y="133358"/>
                  </a:moveTo>
                  <a:lnTo>
                    <a:pt x="8732" y="134619"/>
                  </a:lnTo>
                  <a:lnTo>
                    <a:pt x="966160" y="134619"/>
                  </a:lnTo>
                  <a:lnTo>
                    <a:pt x="8733" y="133358"/>
                  </a:lnTo>
                  <a:close/>
                </a:path>
                <a:path w="972820" h="1046479">
                  <a:moveTo>
                    <a:pt x="966176" y="128261"/>
                  </a:moveTo>
                  <a:lnTo>
                    <a:pt x="966160" y="134611"/>
                  </a:lnTo>
                  <a:lnTo>
                    <a:pt x="972659" y="134619"/>
                  </a:lnTo>
                  <a:lnTo>
                    <a:pt x="972667" y="128269"/>
                  </a:lnTo>
                  <a:lnTo>
                    <a:pt x="966176" y="128261"/>
                  </a:lnTo>
                  <a:close/>
                </a:path>
                <a:path w="972820" h="1046479">
                  <a:moveTo>
                    <a:pt x="2231" y="126999"/>
                  </a:moveTo>
                  <a:lnTo>
                    <a:pt x="2215" y="133349"/>
                  </a:lnTo>
                  <a:lnTo>
                    <a:pt x="8733" y="133358"/>
                  </a:lnTo>
                  <a:lnTo>
                    <a:pt x="8741" y="127008"/>
                  </a:lnTo>
                  <a:lnTo>
                    <a:pt x="2231" y="126999"/>
                  </a:lnTo>
                  <a:close/>
                </a:path>
                <a:path w="972820" h="1046479">
                  <a:moveTo>
                    <a:pt x="972670" y="124459"/>
                  </a:moveTo>
                  <a:lnTo>
                    <a:pt x="966182" y="124468"/>
                  </a:lnTo>
                  <a:lnTo>
                    <a:pt x="966176" y="128261"/>
                  </a:lnTo>
                  <a:lnTo>
                    <a:pt x="972667" y="128269"/>
                  </a:lnTo>
                  <a:lnTo>
                    <a:pt x="972670" y="124459"/>
                  </a:lnTo>
                  <a:close/>
                </a:path>
                <a:path w="972820" h="1046479">
                  <a:moveTo>
                    <a:pt x="8743" y="125721"/>
                  </a:moveTo>
                  <a:lnTo>
                    <a:pt x="2237" y="125729"/>
                  </a:lnTo>
                  <a:lnTo>
                    <a:pt x="2231" y="126999"/>
                  </a:lnTo>
                  <a:lnTo>
                    <a:pt x="8741" y="127008"/>
                  </a:lnTo>
                  <a:lnTo>
                    <a:pt x="8743" y="125721"/>
                  </a:lnTo>
                  <a:close/>
                </a:path>
                <a:path w="972820" h="1046479">
                  <a:moveTo>
                    <a:pt x="966182" y="124459"/>
                  </a:moveTo>
                  <a:lnTo>
                    <a:pt x="8744" y="124459"/>
                  </a:lnTo>
                  <a:lnTo>
                    <a:pt x="8743" y="125721"/>
                  </a:lnTo>
                  <a:lnTo>
                    <a:pt x="966182" y="124459"/>
                  </a:lnTo>
                  <a:close/>
                </a:path>
                <a:path w="972820" h="1046479">
                  <a:moveTo>
                    <a:pt x="2249" y="119379"/>
                  </a:moveTo>
                  <a:lnTo>
                    <a:pt x="2240" y="124459"/>
                  </a:lnTo>
                  <a:lnTo>
                    <a:pt x="8744" y="124459"/>
                  </a:lnTo>
                  <a:lnTo>
                    <a:pt x="8750" y="119388"/>
                  </a:lnTo>
                  <a:lnTo>
                    <a:pt x="2249" y="119379"/>
                  </a:lnTo>
                  <a:close/>
                </a:path>
                <a:path w="972820" h="1046479">
                  <a:moveTo>
                    <a:pt x="966195" y="120641"/>
                  </a:moveTo>
                  <a:lnTo>
                    <a:pt x="966182" y="124459"/>
                  </a:lnTo>
                  <a:lnTo>
                    <a:pt x="972670" y="124459"/>
                  </a:lnTo>
                  <a:lnTo>
                    <a:pt x="972676" y="120649"/>
                  </a:lnTo>
                  <a:lnTo>
                    <a:pt x="966195" y="120641"/>
                  </a:lnTo>
                  <a:close/>
                </a:path>
                <a:path w="972820" h="1046479">
                  <a:moveTo>
                    <a:pt x="966210" y="114291"/>
                  </a:moveTo>
                  <a:lnTo>
                    <a:pt x="966195" y="120641"/>
                  </a:lnTo>
                  <a:lnTo>
                    <a:pt x="972676" y="120649"/>
                  </a:lnTo>
                  <a:lnTo>
                    <a:pt x="972684" y="114299"/>
                  </a:lnTo>
                  <a:lnTo>
                    <a:pt x="966210" y="114291"/>
                  </a:lnTo>
                  <a:close/>
                </a:path>
                <a:path w="972820" h="1046479">
                  <a:moveTo>
                    <a:pt x="2265" y="113029"/>
                  </a:moveTo>
                  <a:lnTo>
                    <a:pt x="2249" y="119379"/>
                  </a:lnTo>
                  <a:lnTo>
                    <a:pt x="8750" y="119388"/>
                  </a:lnTo>
                  <a:lnTo>
                    <a:pt x="8758" y="113038"/>
                  </a:lnTo>
                  <a:lnTo>
                    <a:pt x="2265" y="113029"/>
                  </a:lnTo>
                  <a:close/>
                </a:path>
                <a:path w="972820" h="1046479">
                  <a:moveTo>
                    <a:pt x="966223" y="109211"/>
                  </a:moveTo>
                  <a:lnTo>
                    <a:pt x="966210" y="114291"/>
                  </a:lnTo>
                  <a:lnTo>
                    <a:pt x="972684" y="114299"/>
                  </a:lnTo>
                  <a:lnTo>
                    <a:pt x="972690" y="109219"/>
                  </a:lnTo>
                  <a:lnTo>
                    <a:pt x="966223" y="109211"/>
                  </a:lnTo>
                  <a:close/>
                </a:path>
                <a:path w="972820" h="1046479">
                  <a:moveTo>
                    <a:pt x="2277" y="107949"/>
                  </a:moveTo>
                  <a:lnTo>
                    <a:pt x="2265" y="113029"/>
                  </a:lnTo>
                  <a:lnTo>
                    <a:pt x="8758" y="113038"/>
                  </a:lnTo>
                  <a:lnTo>
                    <a:pt x="8765" y="107958"/>
                  </a:lnTo>
                  <a:lnTo>
                    <a:pt x="2277" y="107949"/>
                  </a:lnTo>
                  <a:close/>
                </a:path>
                <a:path w="972820" h="1046479">
                  <a:moveTo>
                    <a:pt x="966241" y="101591"/>
                  </a:moveTo>
                  <a:lnTo>
                    <a:pt x="966223" y="109211"/>
                  </a:lnTo>
                  <a:lnTo>
                    <a:pt x="972690" y="109219"/>
                  </a:lnTo>
                  <a:lnTo>
                    <a:pt x="972699" y="101599"/>
                  </a:lnTo>
                  <a:lnTo>
                    <a:pt x="966241" y="101591"/>
                  </a:lnTo>
                  <a:close/>
                </a:path>
                <a:path w="972820" h="1046479">
                  <a:moveTo>
                    <a:pt x="2296" y="100329"/>
                  </a:moveTo>
                  <a:lnTo>
                    <a:pt x="2277" y="107949"/>
                  </a:lnTo>
                  <a:lnTo>
                    <a:pt x="8765" y="107958"/>
                  </a:lnTo>
                  <a:lnTo>
                    <a:pt x="8774" y="100338"/>
                  </a:lnTo>
                  <a:lnTo>
                    <a:pt x="2296" y="100329"/>
                  </a:lnTo>
                  <a:close/>
                </a:path>
                <a:path w="972820" h="1046479">
                  <a:moveTo>
                    <a:pt x="966257" y="95241"/>
                  </a:moveTo>
                  <a:lnTo>
                    <a:pt x="966241" y="101591"/>
                  </a:lnTo>
                  <a:lnTo>
                    <a:pt x="972699" y="101599"/>
                  </a:lnTo>
                  <a:lnTo>
                    <a:pt x="972707" y="95249"/>
                  </a:lnTo>
                  <a:lnTo>
                    <a:pt x="966257" y="95241"/>
                  </a:lnTo>
                  <a:close/>
                </a:path>
                <a:path w="972820" h="1046479">
                  <a:moveTo>
                    <a:pt x="2311" y="93979"/>
                  </a:moveTo>
                  <a:lnTo>
                    <a:pt x="2296" y="100329"/>
                  </a:lnTo>
                  <a:lnTo>
                    <a:pt x="8774" y="100338"/>
                  </a:lnTo>
                  <a:lnTo>
                    <a:pt x="8782" y="93988"/>
                  </a:lnTo>
                  <a:lnTo>
                    <a:pt x="2311" y="93979"/>
                  </a:lnTo>
                  <a:close/>
                </a:path>
                <a:path w="972820" h="1046479">
                  <a:moveTo>
                    <a:pt x="972713" y="90169"/>
                  </a:moveTo>
                  <a:lnTo>
                    <a:pt x="966270" y="90169"/>
                  </a:lnTo>
                  <a:lnTo>
                    <a:pt x="966257" y="95241"/>
                  </a:lnTo>
                  <a:lnTo>
                    <a:pt x="972707" y="95249"/>
                  </a:lnTo>
                  <a:lnTo>
                    <a:pt x="972713" y="90169"/>
                  </a:lnTo>
                  <a:close/>
                </a:path>
                <a:path w="972820" h="1046479">
                  <a:moveTo>
                    <a:pt x="8787" y="90169"/>
                  </a:moveTo>
                  <a:lnTo>
                    <a:pt x="2321" y="90169"/>
                  </a:lnTo>
                  <a:lnTo>
                    <a:pt x="2311" y="93979"/>
                  </a:lnTo>
                  <a:lnTo>
                    <a:pt x="8782" y="93988"/>
                  </a:lnTo>
                  <a:lnTo>
                    <a:pt x="8787" y="90169"/>
                  </a:lnTo>
                  <a:close/>
                </a:path>
                <a:path w="972820" h="1046479">
                  <a:moveTo>
                    <a:pt x="2323" y="88899"/>
                  </a:moveTo>
                  <a:lnTo>
                    <a:pt x="2321" y="90169"/>
                  </a:lnTo>
                  <a:lnTo>
                    <a:pt x="2323" y="88899"/>
                  </a:lnTo>
                  <a:close/>
                </a:path>
                <a:path w="972820" h="1046479">
                  <a:moveTo>
                    <a:pt x="8788" y="88908"/>
                  </a:moveTo>
                  <a:lnTo>
                    <a:pt x="8787" y="90169"/>
                  </a:lnTo>
                  <a:lnTo>
                    <a:pt x="966270" y="90169"/>
                  </a:lnTo>
                  <a:lnTo>
                    <a:pt x="8788" y="88908"/>
                  </a:lnTo>
                  <a:close/>
                </a:path>
                <a:path w="972820" h="1046479">
                  <a:moveTo>
                    <a:pt x="972716" y="86359"/>
                  </a:moveTo>
                  <a:lnTo>
                    <a:pt x="966276" y="86368"/>
                  </a:lnTo>
                  <a:lnTo>
                    <a:pt x="966270" y="90161"/>
                  </a:lnTo>
                  <a:lnTo>
                    <a:pt x="972713" y="90169"/>
                  </a:lnTo>
                  <a:lnTo>
                    <a:pt x="972716" y="86359"/>
                  </a:lnTo>
                  <a:close/>
                </a:path>
                <a:path w="972820" h="1046479">
                  <a:moveTo>
                    <a:pt x="8790" y="87621"/>
                  </a:moveTo>
                  <a:lnTo>
                    <a:pt x="2330" y="87629"/>
                  </a:lnTo>
                  <a:lnTo>
                    <a:pt x="2327" y="88900"/>
                  </a:lnTo>
                  <a:lnTo>
                    <a:pt x="8788" y="88908"/>
                  </a:lnTo>
                  <a:lnTo>
                    <a:pt x="8790" y="87621"/>
                  </a:lnTo>
                  <a:close/>
                </a:path>
                <a:path w="972820" h="1046479">
                  <a:moveTo>
                    <a:pt x="8796" y="82549"/>
                  </a:moveTo>
                  <a:lnTo>
                    <a:pt x="2342" y="82549"/>
                  </a:lnTo>
                  <a:lnTo>
                    <a:pt x="2330" y="87629"/>
                  </a:lnTo>
                  <a:lnTo>
                    <a:pt x="8790" y="87621"/>
                  </a:lnTo>
                  <a:lnTo>
                    <a:pt x="8796" y="82549"/>
                  </a:lnTo>
                  <a:close/>
                </a:path>
                <a:path w="972820" h="1046479">
                  <a:moveTo>
                    <a:pt x="972722" y="82549"/>
                  </a:moveTo>
                  <a:lnTo>
                    <a:pt x="966288" y="82549"/>
                  </a:lnTo>
                  <a:lnTo>
                    <a:pt x="966276" y="86368"/>
                  </a:lnTo>
                  <a:lnTo>
                    <a:pt x="972716" y="86359"/>
                  </a:lnTo>
                  <a:lnTo>
                    <a:pt x="972722" y="82549"/>
                  </a:lnTo>
                  <a:close/>
                </a:path>
                <a:path w="972820" h="1046479">
                  <a:moveTo>
                    <a:pt x="8797" y="81288"/>
                  </a:moveTo>
                  <a:lnTo>
                    <a:pt x="8796" y="82549"/>
                  </a:lnTo>
                  <a:lnTo>
                    <a:pt x="966288" y="82549"/>
                  </a:lnTo>
                  <a:lnTo>
                    <a:pt x="8797" y="81288"/>
                  </a:lnTo>
                  <a:close/>
                </a:path>
                <a:path w="972820" h="1046479">
                  <a:moveTo>
                    <a:pt x="972729" y="76199"/>
                  </a:moveTo>
                  <a:lnTo>
                    <a:pt x="966301" y="76208"/>
                  </a:lnTo>
                  <a:lnTo>
                    <a:pt x="966288" y="82541"/>
                  </a:lnTo>
                  <a:lnTo>
                    <a:pt x="972722" y="82549"/>
                  </a:lnTo>
                  <a:lnTo>
                    <a:pt x="972729" y="76199"/>
                  </a:lnTo>
                  <a:close/>
                </a:path>
                <a:path w="972820" h="1046479">
                  <a:moveTo>
                    <a:pt x="8803" y="77461"/>
                  </a:moveTo>
                  <a:lnTo>
                    <a:pt x="2354" y="77469"/>
                  </a:lnTo>
                  <a:lnTo>
                    <a:pt x="2342" y="81279"/>
                  </a:lnTo>
                  <a:lnTo>
                    <a:pt x="8797" y="81288"/>
                  </a:lnTo>
                  <a:lnTo>
                    <a:pt x="8803" y="77461"/>
                  </a:lnTo>
                  <a:close/>
                </a:path>
                <a:path w="972820" h="1046479">
                  <a:moveTo>
                    <a:pt x="966307" y="73659"/>
                  </a:moveTo>
                  <a:lnTo>
                    <a:pt x="2360" y="73659"/>
                  </a:lnTo>
                  <a:lnTo>
                    <a:pt x="2354" y="76199"/>
                  </a:lnTo>
                  <a:lnTo>
                    <a:pt x="8804" y="76199"/>
                  </a:lnTo>
                  <a:lnTo>
                    <a:pt x="8803" y="77461"/>
                  </a:lnTo>
                  <a:lnTo>
                    <a:pt x="8807" y="74929"/>
                  </a:lnTo>
                  <a:lnTo>
                    <a:pt x="966307" y="73659"/>
                  </a:lnTo>
                  <a:close/>
                </a:path>
                <a:path w="972820" h="1046479">
                  <a:moveTo>
                    <a:pt x="972732" y="73659"/>
                  </a:moveTo>
                  <a:lnTo>
                    <a:pt x="966307" y="73659"/>
                  </a:lnTo>
                  <a:lnTo>
                    <a:pt x="966301" y="76199"/>
                  </a:lnTo>
                  <a:lnTo>
                    <a:pt x="972729" y="76199"/>
                  </a:lnTo>
                  <a:lnTo>
                    <a:pt x="972732" y="73659"/>
                  </a:lnTo>
                  <a:close/>
                </a:path>
                <a:path w="972820" h="1046479">
                  <a:moveTo>
                    <a:pt x="8810" y="71111"/>
                  </a:moveTo>
                  <a:lnTo>
                    <a:pt x="2370" y="71119"/>
                  </a:lnTo>
                  <a:lnTo>
                    <a:pt x="2364" y="73659"/>
                  </a:lnTo>
                  <a:lnTo>
                    <a:pt x="8808" y="73659"/>
                  </a:lnTo>
                  <a:lnTo>
                    <a:pt x="8810" y="71111"/>
                  </a:lnTo>
                  <a:close/>
                </a:path>
                <a:path w="972820" h="1046479">
                  <a:moveTo>
                    <a:pt x="972736" y="69849"/>
                  </a:moveTo>
                  <a:lnTo>
                    <a:pt x="966316" y="69858"/>
                  </a:lnTo>
                  <a:lnTo>
                    <a:pt x="966310" y="73659"/>
                  </a:lnTo>
                  <a:lnTo>
                    <a:pt x="972733" y="73659"/>
                  </a:lnTo>
                  <a:lnTo>
                    <a:pt x="972736" y="69849"/>
                  </a:lnTo>
                  <a:close/>
                </a:path>
                <a:path w="972820" h="1046479">
                  <a:moveTo>
                    <a:pt x="966316" y="69849"/>
                  </a:moveTo>
                  <a:lnTo>
                    <a:pt x="8811" y="69849"/>
                  </a:lnTo>
                  <a:lnTo>
                    <a:pt x="8810" y="71111"/>
                  </a:lnTo>
                  <a:lnTo>
                    <a:pt x="966316" y="69849"/>
                  </a:lnTo>
                  <a:close/>
                </a:path>
                <a:path w="972820" h="1046479">
                  <a:moveTo>
                    <a:pt x="8819" y="64769"/>
                  </a:moveTo>
                  <a:lnTo>
                    <a:pt x="2385" y="64769"/>
                  </a:lnTo>
                  <a:lnTo>
                    <a:pt x="2372" y="69849"/>
                  </a:lnTo>
                  <a:lnTo>
                    <a:pt x="8811" y="69849"/>
                  </a:lnTo>
                  <a:lnTo>
                    <a:pt x="8819" y="64769"/>
                  </a:lnTo>
                  <a:close/>
                </a:path>
                <a:path w="972820" h="1046479">
                  <a:moveTo>
                    <a:pt x="972744" y="64769"/>
                  </a:moveTo>
                  <a:lnTo>
                    <a:pt x="966332" y="64769"/>
                  </a:lnTo>
                  <a:lnTo>
                    <a:pt x="966316" y="69849"/>
                  </a:lnTo>
                  <a:lnTo>
                    <a:pt x="972736" y="69849"/>
                  </a:lnTo>
                  <a:lnTo>
                    <a:pt x="972744" y="64769"/>
                  </a:lnTo>
                  <a:close/>
                </a:path>
                <a:path w="972820" h="1046479">
                  <a:moveTo>
                    <a:pt x="8401" y="403859"/>
                  </a:moveTo>
                  <a:lnTo>
                    <a:pt x="1558" y="403859"/>
                  </a:lnTo>
                  <a:lnTo>
                    <a:pt x="1512" y="422909"/>
                  </a:lnTo>
                  <a:lnTo>
                    <a:pt x="8377" y="422909"/>
                  </a:lnTo>
                  <a:lnTo>
                    <a:pt x="8401" y="403859"/>
                  </a:lnTo>
                  <a:close/>
                </a:path>
                <a:path w="972820" h="1046479">
                  <a:moveTo>
                    <a:pt x="972331" y="403859"/>
                  </a:moveTo>
                  <a:lnTo>
                    <a:pt x="965495" y="403859"/>
                  </a:lnTo>
                  <a:lnTo>
                    <a:pt x="965448" y="422909"/>
                  </a:lnTo>
                  <a:lnTo>
                    <a:pt x="972308" y="422909"/>
                  </a:lnTo>
                  <a:lnTo>
                    <a:pt x="972331" y="403859"/>
                  </a:lnTo>
                  <a:close/>
                </a:path>
                <a:path w="972820" h="1046479">
                  <a:moveTo>
                    <a:pt x="8377" y="422910"/>
                  </a:moveTo>
                  <a:lnTo>
                    <a:pt x="1512" y="422910"/>
                  </a:lnTo>
                  <a:lnTo>
                    <a:pt x="1003" y="632459"/>
                  </a:lnTo>
                  <a:lnTo>
                    <a:pt x="8119" y="632459"/>
                  </a:lnTo>
                  <a:lnTo>
                    <a:pt x="8377" y="422910"/>
                  </a:lnTo>
                  <a:close/>
                </a:path>
                <a:path w="972820" h="1046479">
                  <a:moveTo>
                    <a:pt x="972308" y="422910"/>
                  </a:moveTo>
                  <a:lnTo>
                    <a:pt x="965448" y="422910"/>
                  </a:lnTo>
                  <a:lnTo>
                    <a:pt x="964932" y="632459"/>
                  </a:lnTo>
                  <a:lnTo>
                    <a:pt x="972053" y="632459"/>
                  </a:lnTo>
                  <a:lnTo>
                    <a:pt x="972308" y="422910"/>
                  </a:lnTo>
                  <a:close/>
                </a:path>
                <a:path w="972820" h="1046479">
                  <a:moveTo>
                    <a:pt x="8119" y="632460"/>
                  </a:moveTo>
                  <a:lnTo>
                    <a:pt x="1003" y="632460"/>
                  </a:lnTo>
                  <a:lnTo>
                    <a:pt x="703" y="755649"/>
                  </a:lnTo>
                  <a:lnTo>
                    <a:pt x="7968" y="755649"/>
                  </a:lnTo>
                  <a:lnTo>
                    <a:pt x="8119" y="632460"/>
                  </a:lnTo>
                  <a:close/>
                </a:path>
                <a:path w="972820" h="1046479">
                  <a:moveTo>
                    <a:pt x="972053" y="632460"/>
                  </a:moveTo>
                  <a:lnTo>
                    <a:pt x="964932" y="632460"/>
                  </a:lnTo>
                  <a:lnTo>
                    <a:pt x="964629" y="755649"/>
                  </a:lnTo>
                  <a:lnTo>
                    <a:pt x="971904" y="755649"/>
                  </a:lnTo>
                  <a:lnTo>
                    <a:pt x="972053" y="632460"/>
                  </a:lnTo>
                  <a:close/>
                </a:path>
                <a:path w="972820" h="1046479">
                  <a:moveTo>
                    <a:pt x="7968" y="755650"/>
                  </a:moveTo>
                  <a:lnTo>
                    <a:pt x="703" y="755650"/>
                  </a:lnTo>
                  <a:lnTo>
                    <a:pt x="533" y="825499"/>
                  </a:lnTo>
                  <a:lnTo>
                    <a:pt x="7882" y="825499"/>
                  </a:lnTo>
                  <a:lnTo>
                    <a:pt x="7968" y="755650"/>
                  </a:lnTo>
                  <a:close/>
                </a:path>
                <a:path w="972820" h="1046479">
                  <a:moveTo>
                    <a:pt x="971904" y="755650"/>
                  </a:moveTo>
                  <a:lnTo>
                    <a:pt x="964629" y="755650"/>
                  </a:lnTo>
                  <a:lnTo>
                    <a:pt x="964457" y="825499"/>
                  </a:lnTo>
                  <a:lnTo>
                    <a:pt x="971819" y="825499"/>
                  </a:lnTo>
                  <a:lnTo>
                    <a:pt x="971904" y="755650"/>
                  </a:lnTo>
                  <a:close/>
                </a:path>
                <a:path w="972820" h="1046479">
                  <a:moveTo>
                    <a:pt x="7737" y="943736"/>
                  </a:moveTo>
                  <a:lnTo>
                    <a:pt x="246" y="943736"/>
                  </a:lnTo>
                  <a:lnTo>
                    <a:pt x="240" y="946149"/>
                  </a:lnTo>
                  <a:lnTo>
                    <a:pt x="7734" y="946149"/>
                  </a:lnTo>
                  <a:lnTo>
                    <a:pt x="7737" y="943736"/>
                  </a:lnTo>
                  <a:close/>
                </a:path>
                <a:path w="972820" h="1046479">
                  <a:moveTo>
                    <a:pt x="971676" y="943609"/>
                  </a:moveTo>
                  <a:lnTo>
                    <a:pt x="964167" y="943610"/>
                  </a:lnTo>
                  <a:lnTo>
                    <a:pt x="964161" y="946149"/>
                  </a:lnTo>
                  <a:lnTo>
                    <a:pt x="971673" y="946149"/>
                  </a:lnTo>
                  <a:lnTo>
                    <a:pt x="971676" y="943609"/>
                  </a:lnTo>
                  <a:close/>
                </a:path>
                <a:path w="972820" h="1046479">
                  <a:moveTo>
                    <a:pt x="287" y="927099"/>
                  </a:moveTo>
                  <a:lnTo>
                    <a:pt x="246" y="943736"/>
                  </a:lnTo>
                  <a:lnTo>
                    <a:pt x="7737" y="943736"/>
                  </a:lnTo>
                  <a:lnTo>
                    <a:pt x="7757" y="927100"/>
                  </a:lnTo>
                  <a:lnTo>
                    <a:pt x="287" y="927099"/>
                  </a:lnTo>
                  <a:close/>
                </a:path>
                <a:path w="972820" h="1046479">
                  <a:moveTo>
                    <a:pt x="964207" y="927226"/>
                  </a:moveTo>
                  <a:lnTo>
                    <a:pt x="964167" y="943610"/>
                  </a:lnTo>
                  <a:lnTo>
                    <a:pt x="971676" y="943609"/>
                  </a:lnTo>
                  <a:lnTo>
                    <a:pt x="971696" y="927226"/>
                  </a:lnTo>
                  <a:lnTo>
                    <a:pt x="964207" y="927226"/>
                  </a:lnTo>
                  <a:close/>
                </a:path>
                <a:path w="972820" h="1046479">
                  <a:moveTo>
                    <a:pt x="971699" y="924559"/>
                  </a:moveTo>
                  <a:lnTo>
                    <a:pt x="964214" y="924560"/>
                  </a:lnTo>
                  <a:lnTo>
                    <a:pt x="964207" y="927226"/>
                  </a:lnTo>
                  <a:lnTo>
                    <a:pt x="971696" y="927226"/>
                  </a:lnTo>
                  <a:lnTo>
                    <a:pt x="971699" y="924559"/>
                  </a:lnTo>
                  <a:close/>
                </a:path>
                <a:path w="972820" h="1046479">
                  <a:moveTo>
                    <a:pt x="7760" y="924686"/>
                  </a:moveTo>
                  <a:lnTo>
                    <a:pt x="293" y="924686"/>
                  </a:lnTo>
                  <a:lnTo>
                    <a:pt x="287" y="927099"/>
                  </a:lnTo>
                  <a:lnTo>
                    <a:pt x="7757" y="927100"/>
                  </a:lnTo>
                  <a:lnTo>
                    <a:pt x="7760" y="924686"/>
                  </a:lnTo>
                  <a:close/>
                </a:path>
                <a:path w="972820" h="1046479">
                  <a:moveTo>
                    <a:pt x="7763" y="922146"/>
                  </a:moveTo>
                  <a:lnTo>
                    <a:pt x="299" y="922146"/>
                  </a:lnTo>
                  <a:lnTo>
                    <a:pt x="293" y="924686"/>
                  </a:lnTo>
                  <a:lnTo>
                    <a:pt x="7760" y="924686"/>
                  </a:lnTo>
                  <a:lnTo>
                    <a:pt x="7763" y="922146"/>
                  </a:lnTo>
                  <a:close/>
                </a:path>
                <a:path w="972820" h="1046479">
                  <a:moveTo>
                    <a:pt x="971702" y="922146"/>
                  </a:moveTo>
                  <a:lnTo>
                    <a:pt x="964220" y="922146"/>
                  </a:lnTo>
                  <a:lnTo>
                    <a:pt x="964214" y="924560"/>
                  </a:lnTo>
                  <a:lnTo>
                    <a:pt x="971699" y="924559"/>
                  </a:lnTo>
                  <a:lnTo>
                    <a:pt x="971702" y="922146"/>
                  </a:lnTo>
                  <a:close/>
                </a:path>
                <a:path w="972820" h="1046479">
                  <a:moveTo>
                    <a:pt x="7774" y="913256"/>
                  </a:moveTo>
                  <a:lnTo>
                    <a:pt x="320" y="913256"/>
                  </a:lnTo>
                  <a:lnTo>
                    <a:pt x="299" y="922146"/>
                  </a:lnTo>
                  <a:lnTo>
                    <a:pt x="7763" y="922146"/>
                  </a:lnTo>
                  <a:lnTo>
                    <a:pt x="7774" y="913256"/>
                  </a:lnTo>
                  <a:close/>
                </a:path>
                <a:path w="972820" h="1046479">
                  <a:moveTo>
                    <a:pt x="964220" y="922020"/>
                  </a:moveTo>
                  <a:lnTo>
                    <a:pt x="7763" y="922146"/>
                  </a:lnTo>
                  <a:lnTo>
                    <a:pt x="964220" y="922146"/>
                  </a:lnTo>
                  <a:close/>
                </a:path>
                <a:path w="972820" h="1046479">
                  <a:moveTo>
                    <a:pt x="971713" y="913256"/>
                  </a:moveTo>
                  <a:lnTo>
                    <a:pt x="964242" y="913256"/>
                  </a:lnTo>
                  <a:lnTo>
                    <a:pt x="964220" y="922020"/>
                  </a:lnTo>
                  <a:lnTo>
                    <a:pt x="971702" y="922019"/>
                  </a:lnTo>
                  <a:lnTo>
                    <a:pt x="971713" y="913256"/>
                  </a:lnTo>
                  <a:close/>
                </a:path>
                <a:path w="972820" h="1046479">
                  <a:moveTo>
                    <a:pt x="7784" y="905636"/>
                  </a:moveTo>
                  <a:lnTo>
                    <a:pt x="339" y="905636"/>
                  </a:lnTo>
                  <a:lnTo>
                    <a:pt x="320" y="913256"/>
                  </a:lnTo>
                  <a:lnTo>
                    <a:pt x="7774" y="913256"/>
                  </a:lnTo>
                  <a:lnTo>
                    <a:pt x="7784" y="905636"/>
                  </a:lnTo>
                  <a:close/>
                </a:path>
                <a:path w="972820" h="1046479">
                  <a:moveTo>
                    <a:pt x="964242" y="913130"/>
                  </a:moveTo>
                  <a:lnTo>
                    <a:pt x="7774" y="913256"/>
                  </a:lnTo>
                  <a:lnTo>
                    <a:pt x="964242" y="913256"/>
                  </a:lnTo>
                  <a:close/>
                </a:path>
                <a:path w="972820" h="1046479">
                  <a:moveTo>
                    <a:pt x="971722" y="905509"/>
                  </a:moveTo>
                  <a:lnTo>
                    <a:pt x="7784" y="905636"/>
                  </a:lnTo>
                  <a:lnTo>
                    <a:pt x="964261" y="905636"/>
                  </a:lnTo>
                  <a:lnTo>
                    <a:pt x="964248" y="910589"/>
                  </a:lnTo>
                  <a:lnTo>
                    <a:pt x="7777" y="910716"/>
                  </a:lnTo>
                  <a:lnTo>
                    <a:pt x="964248" y="910716"/>
                  </a:lnTo>
                  <a:lnTo>
                    <a:pt x="964242" y="913130"/>
                  </a:lnTo>
                  <a:lnTo>
                    <a:pt x="971713" y="913129"/>
                  </a:lnTo>
                  <a:lnTo>
                    <a:pt x="971722" y="905509"/>
                  </a:lnTo>
                  <a:close/>
                </a:path>
                <a:path w="972820" h="1046479">
                  <a:moveTo>
                    <a:pt x="964254" y="908176"/>
                  </a:moveTo>
                  <a:close/>
                </a:path>
                <a:path w="972820" h="1046479">
                  <a:moveTo>
                    <a:pt x="964254" y="908049"/>
                  </a:moveTo>
                  <a:lnTo>
                    <a:pt x="7780" y="908049"/>
                  </a:lnTo>
                  <a:lnTo>
                    <a:pt x="964254" y="908176"/>
                  </a:lnTo>
                  <a:close/>
                </a:path>
                <a:path w="972820" h="1046479">
                  <a:moveTo>
                    <a:pt x="7791" y="899286"/>
                  </a:moveTo>
                  <a:lnTo>
                    <a:pt x="354" y="899286"/>
                  </a:lnTo>
                  <a:lnTo>
                    <a:pt x="339" y="905636"/>
                  </a:lnTo>
                  <a:lnTo>
                    <a:pt x="7784" y="905636"/>
                  </a:lnTo>
                  <a:lnTo>
                    <a:pt x="7791" y="899286"/>
                  </a:lnTo>
                  <a:close/>
                </a:path>
                <a:path w="972820" h="1046479">
                  <a:moveTo>
                    <a:pt x="971730" y="899159"/>
                  </a:moveTo>
                  <a:lnTo>
                    <a:pt x="964276" y="899160"/>
                  </a:lnTo>
                  <a:lnTo>
                    <a:pt x="964261" y="905509"/>
                  </a:lnTo>
                  <a:lnTo>
                    <a:pt x="485479" y="905573"/>
                  </a:lnTo>
                  <a:lnTo>
                    <a:pt x="971722" y="905509"/>
                  </a:lnTo>
                  <a:lnTo>
                    <a:pt x="971730" y="899159"/>
                  </a:lnTo>
                  <a:close/>
                </a:path>
                <a:path w="972820" h="1046479">
                  <a:moveTo>
                    <a:pt x="964267" y="902969"/>
                  </a:moveTo>
                  <a:lnTo>
                    <a:pt x="7787" y="903096"/>
                  </a:lnTo>
                  <a:lnTo>
                    <a:pt x="964267" y="903096"/>
                  </a:lnTo>
                  <a:close/>
                </a:path>
                <a:path w="972820" h="1046479">
                  <a:moveTo>
                    <a:pt x="7801" y="891666"/>
                  </a:moveTo>
                  <a:lnTo>
                    <a:pt x="373" y="891666"/>
                  </a:lnTo>
                  <a:lnTo>
                    <a:pt x="354" y="899286"/>
                  </a:lnTo>
                  <a:lnTo>
                    <a:pt x="7791" y="899286"/>
                  </a:lnTo>
                  <a:lnTo>
                    <a:pt x="7801" y="891666"/>
                  </a:lnTo>
                  <a:close/>
                </a:path>
                <a:path w="972820" h="1046479">
                  <a:moveTo>
                    <a:pt x="971739" y="891666"/>
                  </a:moveTo>
                  <a:lnTo>
                    <a:pt x="964295" y="891666"/>
                  </a:lnTo>
                  <a:lnTo>
                    <a:pt x="964276" y="899160"/>
                  </a:lnTo>
                  <a:lnTo>
                    <a:pt x="971730" y="899159"/>
                  </a:lnTo>
                  <a:lnTo>
                    <a:pt x="971739" y="891666"/>
                  </a:lnTo>
                  <a:close/>
                </a:path>
                <a:path w="972820" h="1046479">
                  <a:moveTo>
                    <a:pt x="7807" y="886586"/>
                  </a:moveTo>
                  <a:lnTo>
                    <a:pt x="385" y="886586"/>
                  </a:lnTo>
                  <a:lnTo>
                    <a:pt x="373" y="891666"/>
                  </a:lnTo>
                  <a:lnTo>
                    <a:pt x="7801" y="891666"/>
                  </a:lnTo>
                  <a:lnTo>
                    <a:pt x="7807" y="886586"/>
                  </a:lnTo>
                  <a:close/>
                </a:path>
                <a:path w="972820" h="1046479">
                  <a:moveTo>
                    <a:pt x="971745" y="886459"/>
                  </a:moveTo>
                  <a:lnTo>
                    <a:pt x="964308" y="886460"/>
                  </a:lnTo>
                  <a:lnTo>
                    <a:pt x="964295" y="891540"/>
                  </a:lnTo>
                  <a:lnTo>
                    <a:pt x="971739" y="891539"/>
                  </a:lnTo>
                  <a:lnTo>
                    <a:pt x="971745" y="886459"/>
                  </a:lnTo>
                  <a:close/>
                </a:path>
                <a:path w="972820" h="1046479">
                  <a:moveTo>
                    <a:pt x="7812" y="882776"/>
                  </a:moveTo>
                  <a:lnTo>
                    <a:pt x="395" y="882776"/>
                  </a:lnTo>
                  <a:lnTo>
                    <a:pt x="385" y="886586"/>
                  </a:lnTo>
                  <a:lnTo>
                    <a:pt x="7807" y="886586"/>
                  </a:lnTo>
                  <a:lnTo>
                    <a:pt x="7812" y="882776"/>
                  </a:lnTo>
                  <a:close/>
                </a:path>
                <a:path w="972820" h="1046479">
                  <a:moveTo>
                    <a:pt x="971750" y="882776"/>
                  </a:moveTo>
                  <a:lnTo>
                    <a:pt x="964317" y="882776"/>
                  </a:lnTo>
                  <a:lnTo>
                    <a:pt x="964308" y="886460"/>
                  </a:lnTo>
                  <a:lnTo>
                    <a:pt x="971745" y="886459"/>
                  </a:lnTo>
                  <a:lnTo>
                    <a:pt x="971750" y="882776"/>
                  </a:lnTo>
                  <a:close/>
                </a:path>
                <a:path w="972820" h="1046479">
                  <a:moveTo>
                    <a:pt x="486068" y="882713"/>
                  </a:moveTo>
                  <a:lnTo>
                    <a:pt x="7812" y="882776"/>
                  </a:lnTo>
                  <a:lnTo>
                    <a:pt x="964317" y="882776"/>
                  </a:lnTo>
                  <a:lnTo>
                    <a:pt x="486068" y="882713"/>
                  </a:lnTo>
                  <a:close/>
                </a:path>
                <a:path w="972820" h="1046479">
                  <a:moveTo>
                    <a:pt x="971759" y="875156"/>
                  </a:moveTo>
                  <a:lnTo>
                    <a:pt x="964336" y="875156"/>
                  </a:lnTo>
                  <a:lnTo>
                    <a:pt x="964317" y="882776"/>
                  </a:lnTo>
                  <a:lnTo>
                    <a:pt x="971750" y="882776"/>
                  </a:lnTo>
                  <a:lnTo>
                    <a:pt x="971759" y="875156"/>
                  </a:lnTo>
                  <a:close/>
                </a:path>
                <a:path w="972820" h="1046479">
                  <a:moveTo>
                    <a:pt x="7821" y="875156"/>
                  </a:moveTo>
                  <a:lnTo>
                    <a:pt x="413" y="875156"/>
                  </a:lnTo>
                  <a:lnTo>
                    <a:pt x="395" y="882649"/>
                  </a:lnTo>
                  <a:lnTo>
                    <a:pt x="486068" y="882713"/>
                  </a:lnTo>
                  <a:lnTo>
                    <a:pt x="7812" y="882649"/>
                  </a:lnTo>
                  <a:lnTo>
                    <a:pt x="7821" y="875156"/>
                  </a:lnTo>
                  <a:close/>
                </a:path>
                <a:path w="972820" h="1046479">
                  <a:moveTo>
                    <a:pt x="7830" y="867536"/>
                  </a:moveTo>
                  <a:lnTo>
                    <a:pt x="432" y="867536"/>
                  </a:lnTo>
                  <a:lnTo>
                    <a:pt x="413" y="875156"/>
                  </a:lnTo>
                  <a:lnTo>
                    <a:pt x="7821" y="875156"/>
                  </a:lnTo>
                  <a:lnTo>
                    <a:pt x="7830" y="867536"/>
                  </a:lnTo>
                  <a:close/>
                </a:path>
                <a:path w="972820" h="1046479">
                  <a:moveTo>
                    <a:pt x="964336" y="875030"/>
                  </a:moveTo>
                  <a:lnTo>
                    <a:pt x="7821" y="875156"/>
                  </a:lnTo>
                  <a:lnTo>
                    <a:pt x="964336" y="875156"/>
                  </a:lnTo>
                  <a:close/>
                </a:path>
                <a:path w="972820" h="1046479">
                  <a:moveTo>
                    <a:pt x="971768" y="867536"/>
                  </a:moveTo>
                  <a:lnTo>
                    <a:pt x="964354" y="867536"/>
                  </a:lnTo>
                  <a:lnTo>
                    <a:pt x="964336" y="875030"/>
                  </a:lnTo>
                  <a:lnTo>
                    <a:pt x="971759" y="875029"/>
                  </a:lnTo>
                  <a:lnTo>
                    <a:pt x="971768" y="867536"/>
                  </a:lnTo>
                  <a:close/>
                </a:path>
                <a:path w="972820" h="1046479">
                  <a:moveTo>
                    <a:pt x="7835" y="863726"/>
                  </a:moveTo>
                  <a:lnTo>
                    <a:pt x="441" y="863726"/>
                  </a:lnTo>
                  <a:lnTo>
                    <a:pt x="432" y="867536"/>
                  </a:lnTo>
                  <a:lnTo>
                    <a:pt x="7830" y="867536"/>
                  </a:lnTo>
                  <a:lnTo>
                    <a:pt x="7835" y="863726"/>
                  </a:lnTo>
                  <a:close/>
                </a:path>
                <a:path w="972820" h="1046479">
                  <a:moveTo>
                    <a:pt x="964354" y="867410"/>
                  </a:moveTo>
                  <a:lnTo>
                    <a:pt x="7830" y="867536"/>
                  </a:lnTo>
                  <a:lnTo>
                    <a:pt x="964354" y="867536"/>
                  </a:lnTo>
                  <a:close/>
                </a:path>
                <a:path w="972820" h="1046479">
                  <a:moveTo>
                    <a:pt x="971773" y="863726"/>
                  </a:moveTo>
                  <a:lnTo>
                    <a:pt x="964363" y="863726"/>
                  </a:lnTo>
                  <a:lnTo>
                    <a:pt x="964354" y="867410"/>
                  </a:lnTo>
                  <a:lnTo>
                    <a:pt x="971768" y="867409"/>
                  </a:lnTo>
                  <a:lnTo>
                    <a:pt x="971773" y="863726"/>
                  </a:lnTo>
                  <a:close/>
                </a:path>
                <a:path w="972820" h="1046479">
                  <a:moveTo>
                    <a:pt x="486103" y="863663"/>
                  </a:moveTo>
                  <a:lnTo>
                    <a:pt x="7835" y="863726"/>
                  </a:lnTo>
                  <a:lnTo>
                    <a:pt x="964363" y="863726"/>
                  </a:lnTo>
                  <a:lnTo>
                    <a:pt x="486103" y="863663"/>
                  </a:lnTo>
                  <a:close/>
                </a:path>
                <a:path w="972820" h="1046479">
                  <a:moveTo>
                    <a:pt x="971782" y="856106"/>
                  </a:moveTo>
                  <a:lnTo>
                    <a:pt x="964383" y="856106"/>
                  </a:lnTo>
                  <a:lnTo>
                    <a:pt x="964363" y="863726"/>
                  </a:lnTo>
                  <a:lnTo>
                    <a:pt x="971773" y="863726"/>
                  </a:lnTo>
                  <a:lnTo>
                    <a:pt x="971782" y="856106"/>
                  </a:lnTo>
                  <a:close/>
                </a:path>
                <a:path w="972820" h="1046479">
                  <a:moveTo>
                    <a:pt x="7844" y="856106"/>
                  </a:moveTo>
                  <a:lnTo>
                    <a:pt x="459" y="856106"/>
                  </a:lnTo>
                  <a:lnTo>
                    <a:pt x="441" y="863599"/>
                  </a:lnTo>
                  <a:lnTo>
                    <a:pt x="486103" y="863663"/>
                  </a:lnTo>
                  <a:lnTo>
                    <a:pt x="7835" y="863599"/>
                  </a:lnTo>
                  <a:lnTo>
                    <a:pt x="7844" y="856106"/>
                  </a:lnTo>
                  <a:close/>
                </a:path>
                <a:path w="972820" h="1046479">
                  <a:moveTo>
                    <a:pt x="7854" y="848486"/>
                  </a:moveTo>
                  <a:lnTo>
                    <a:pt x="478" y="848486"/>
                  </a:lnTo>
                  <a:lnTo>
                    <a:pt x="459" y="856106"/>
                  </a:lnTo>
                  <a:lnTo>
                    <a:pt x="7844" y="856106"/>
                  </a:lnTo>
                  <a:lnTo>
                    <a:pt x="7854" y="848486"/>
                  </a:lnTo>
                  <a:close/>
                </a:path>
                <a:path w="972820" h="1046479">
                  <a:moveTo>
                    <a:pt x="964383" y="855980"/>
                  </a:moveTo>
                  <a:lnTo>
                    <a:pt x="7844" y="856106"/>
                  </a:lnTo>
                  <a:lnTo>
                    <a:pt x="964383" y="856106"/>
                  </a:lnTo>
                  <a:close/>
                </a:path>
                <a:path w="972820" h="1046479">
                  <a:moveTo>
                    <a:pt x="971791" y="848359"/>
                  </a:moveTo>
                  <a:lnTo>
                    <a:pt x="964401" y="848360"/>
                  </a:lnTo>
                  <a:lnTo>
                    <a:pt x="964383" y="855980"/>
                  </a:lnTo>
                  <a:lnTo>
                    <a:pt x="971782" y="855979"/>
                  </a:lnTo>
                  <a:lnTo>
                    <a:pt x="971791" y="848359"/>
                  </a:lnTo>
                  <a:close/>
                </a:path>
                <a:path w="972820" h="1046479">
                  <a:moveTo>
                    <a:pt x="7859" y="844676"/>
                  </a:moveTo>
                  <a:lnTo>
                    <a:pt x="487" y="844676"/>
                  </a:lnTo>
                  <a:lnTo>
                    <a:pt x="478" y="848486"/>
                  </a:lnTo>
                  <a:lnTo>
                    <a:pt x="7854" y="848486"/>
                  </a:lnTo>
                  <a:lnTo>
                    <a:pt x="7859" y="844676"/>
                  </a:lnTo>
                  <a:close/>
                </a:path>
                <a:path w="972820" h="1046479">
                  <a:moveTo>
                    <a:pt x="971796" y="844676"/>
                  </a:moveTo>
                  <a:lnTo>
                    <a:pt x="964410" y="844676"/>
                  </a:lnTo>
                  <a:lnTo>
                    <a:pt x="964401" y="848360"/>
                  </a:lnTo>
                  <a:lnTo>
                    <a:pt x="971791" y="848359"/>
                  </a:lnTo>
                  <a:lnTo>
                    <a:pt x="971796" y="844676"/>
                  </a:lnTo>
                  <a:close/>
                </a:path>
                <a:path w="972820" h="1046479">
                  <a:moveTo>
                    <a:pt x="486135" y="844613"/>
                  </a:moveTo>
                  <a:lnTo>
                    <a:pt x="7859" y="844676"/>
                  </a:lnTo>
                  <a:lnTo>
                    <a:pt x="964410" y="844676"/>
                  </a:lnTo>
                  <a:lnTo>
                    <a:pt x="486135" y="844613"/>
                  </a:lnTo>
                  <a:close/>
                </a:path>
                <a:path w="972820" h="1046479">
                  <a:moveTo>
                    <a:pt x="964411" y="844549"/>
                  </a:moveTo>
                  <a:lnTo>
                    <a:pt x="964411" y="844676"/>
                  </a:lnTo>
                  <a:lnTo>
                    <a:pt x="964411" y="844549"/>
                  </a:lnTo>
                  <a:close/>
                </a:path>
                <a:path w="972820" h="1046479">
                  <a:moveTo>
                    <a:pt x="964411" y="844549"/>
                  </a:moveTo>
                  <a:lnTo>
                    <a:pt x="7859" y="844549"/>
                  </a:lnTo>
                  <a:lnTo>
                    <a:pt x="486135" y="844613"/>
                  </a:lnTo>
                  <a:lnTo>
                    <a:pt x="964411" y="844549"/>
                  </a:lnTo>
                  <a:close/>
                </a:path>
                <a:path w="972820" h="1046479">
                  <a:moveTo>
                    <a:pt x="485728" y="829373"/>
                  </a:moveTo>
                  <a:lnTo>
                    <a:pt x="524" y="829436"/>
                  </a:lnTo>
                  <a:lnTo>
                    <a:pt x="487" y="844549"/>
                  </a:lnTo>
                  <a:lnTo>
                    <a:pt x="7859" y="844549"/>
                  </a:lnTo>
                  <a:lnTo>
                    <a:pt x="7877" y="829436"/>
                  </a:lnTo>
                  <a:lnTo>
                    <a:pt x="485728" y="829373"/>
                  </a:lnTo>
                  <a:close/>
                </a:path>
                <a:path w="972820" h="1046479">
                  <a:moveTo>
                    <a:pt x="971815" y="829309"/>
                  </a:moveTo>
                  <a:lnTo>
                    <a:pt x="964448" y="829310"/>
                  </a:lnTo>
                  <a:lnTo>
                    <a:pt x="964411" y="844549"/>
                  </a:lnTo>
                  <a:lnTo>
                    <a:pt x="971796" y="844549"/>
                  </a:lnTo>
                  <a:lnTo>
                    <a:pt x="971815" y="829309"/>
                  </a:lnTo>
                  <a:close/>
                </a:path>
                <a:path w="972820" h="1046479">
                  <a:moveTo>
                    <a:pt x="7882" y="825626"/>
                  </a:moveTo>
                  <a:lnTo>
                    <a:pt x="533" y="825626"/>
                  </a:lnTo>
                  <a:lnTo>
                    <a:pt x="524" y="829309"/>
                  </a:lnTo>
                  <a:lnTo>
                    <a:pt x="7877" y="829309"/>
                  </a:lnTo>
                  <a:lnTo>
                    <a:pt x="7882" y="825626"/>
                  </a:lnTo>
                  <a:close/>
                </a:path>
                <a:path w="972820" h="1046479">
                  <a:moveTo>
                    <a:pt x="971819" y="825626"/>
                  </a:moveTo>
                  <a:lnTo>
                    <a:pt x="964457" y="825626"/>
                  </a:lnTo>
                  <a:lnTo>
                    <a:pt x="964448" y="829309"/>
                  </a:lnTo>
                  <a:lnTo>
                    <a:pt x="971815" y="829309"/>
                  </a:lnTo>
                  <a:lnTo>
                    <a:pt x="971819" y="825626"/>
                  </a:lnTo>
                  <a:close/>
                </a:path>
                <a:path w="972820" h="1046479">
                  <a:moveTo>
                    <a:pt x="971557" y="1041399"/>
                  </a:moveTo>
                  <a:lnTo>
                    <a:pt x="9" y="1041399"/>
                  </a:lnTo>
                  <a:lnTo>
                    <a:pt x="0" y="1045210"/>
                  </a:lnTo>
                  <a:lnTo>
                    <a:pt x="485775" y="1046479"/>
                  </a:lnTo>
                  <a:lnTo>
                    <a:pt x="971551" y="1046479"/>
                  </a:lnTo>
                  <a:lnTo>
                    <a:pt x="971557" y="1041399"/>
                  </a:lnTo>
                  <a:close/>
                </a:path>
                <a:path w="972820" h="1046479">
                  <a:moveTo>
                    <a:pt x="7640" y="1022349"/>
                  </a:moveTo>
                  <a:lnTo>
                    <a:pt x="55" y="1022349"/>
                  </a:lnTo>
                  <a:lnTo>
                    <a:pt x="12" y="1040129"/>
                  </a:lnTo>
                  <a:lnTo>
                    <a:pt x="963930" y="1040129"/>
                  </a:lnTo>
                  <a:lnTo>
                    <a:pt x="7620" y="1038859"/>
                  </a:lnTo>
                  <a:lnTo>
                    <a:pt x="7640" y="1022349"/>
                  </a:lnTo>
                  <a:close/>
                </a:path>
                <a:path w="972820" h="1046479">
                  <a:moveTo>
                    <a:pt x="971580" y="1022349"/>
                  </a:moveTo>
                  <a:lnTo>
                    <a:pt x="963973" y="1022349"/>
                  </a:lnTo>
                  <a:lnTo>
                    <a:pt x="963930" y="1040129"/>
                  </a:lnTo>
                  <a:lnTo>
                    <a:pt x="971559" y="1040129"/>
                  </a:lnTo>
                  <a:lnTo>
                    <a:pt x="971580" y="1022349"/>
                  </a:lnTo>
                  <a:close/>
                </a:path>
                <a:path w="972820" h="1046479">
                  <a:moveTo>
                    <a:pt x="7648" y="1015999"/>
                  </a:moveTo>
                  <a:lnTo>
                    <a:pt x="70" y="1015999"/>
                  </a:lnTo>
                  <a:lnTo>
                    <a:pt x="58" y="1021079"/>
                  </a:lnTo>
                  <a:lnTo>
                    <a:pt x="7641" y="1021079"/>
                  </a:lnTo>
                  <a:lnTo>
                    <a:pt x="7648" y="1015999"/>
                  </a:lnTo>
                  <a:close/>
                </a:path>
                <a:path w="972820" h="1046479">
                  <a:moveTo>
                    <a:pt x="971588" y="1015999"/>
                  </a:moveTo>
                  <a:lnTo>
                    <a:pt x="963989" y="1015999"/>
                  </a:lnTo>
                  <a:lnTo>
                    <a:pt x="963976" y="1021079"/>
                  </a:lnTo>
                  <a:lnTo>
                    <a:pt x="971582" y="1021079"/>
                  </a:lnTo>
                  <a:lnTo>
                    <a:pt x="971588" y="1015999"/>
                  </a:lnTo>
                  <a:close/>
                </a:path>
                <a:path w="972820" h="1046479">
                  <a:moveTo>
                    <a:pt x="7655" y="1009649"/>
                  </a:moveTo>
                  <a:lnTo>
                    <a:pt x="86" y="1009649"/>
                  </a:lnTo>
                  <a:lnTo>
                    <a:pt x="74" y="1014729"/>
                  </a:lnTo>
                  <a:lnTo>
                    <a:pt x="7649" y="1014729"/>
                  </a:lnTo>
                  <a:lnTo>
                    <a:pt x="7655" y="1009649"/>
                  </a:lnTo>
                  <a:close/>
                </a:path>
                <a:path w="972820" h="1046479">
                  <a:moveTo>
                    <a:pt x="971596" y="1009649"/>
                  </a:moveTo>
                  <a:lnTo>
                    <a:pt x="964004" y="1009649"/>
                  </a:lnTo>
                  <a:lnTo>
                    <a:pt x="963992" y="1014729"/>
                  </a:lnTo>
                  <a:lnTo>
                    <a:pt x="971590" y="1014729"/>
                  </a:lnTo>
                  <a:lnTo>
                    <a:pt x="971596" y="1009649"/>
                  </a:lnTo>
                  <a:close/>
                </a:path>
                <a:path w="972820" h="1046479">
                  <a:moveTo>
                    <a:pt x="7663" y="1003299"/>
                  </a:moveTo>
                  <a:lnTo>
                    <a:pt x="101" y="1003299"/>
                  </a:lnTo>
                  <a:lnTo>
                    <a:pt x="89" y="1008379"/>
                  </a:lnTo>
                  <a:lnTo>
                    <a:pt x="7657" y="1008379"/>
                  </a:lnTo>
                  <a:lnTo>
                    <a:pt x="7663" y="1003299"/>
                  </a:lnTo>
                  <a:close/>
                </a:path>
                <a:path w="972820" h="1046479">
                  <a:moveTo>
                    <a:pt x="971603" y="1003299"/>
                  </a:moveTo>
                  <a:lnTo>
                    <a:pt x="964020" y="1003299"/>
                  </a:lnTo>
                  <a:lnTo>
                    <a:pt x="964008" y="1008379"/>
                  </a:lnTo>
                  <a:lnTo>
                    <a:pt x="971597" y="1008379"/>
                  </a:lnTo>
                  <a:lnTo>
                    <a:pt x="971603" y="1003299"/>
                  </a:lnTo>
                  <a:close/>
                </a:path>
                <a:path w="972820" h="1046479">
                  <a:moveTo>
                    <a:pt x="7687" y="984249"/>
                  </a:moveTo>
                  <a:lnTo>
                    <a:pt x="148" y="984249"/>
                  </a:lnTo>
                  <a:lnTo>
                    <a:pt x="104" y="1002029"/>
                  </a:lnTo>
                  <a:lnTo>
                    <a:pt x="7665" y="1002029"/>
                  </a:lnTo>
                  <a:lnTo>
                    <a:pt x="7687" y="984249"/>
                  </a:lnTo>
                  <a:close/>
                </a:path>
                <a:path w="972820" h="1046479">
                  <a:moveTo>
                    <a:pt x="971627" y="984249"/>
                  </a:moveTo>
                  <a:lnTo>
                    <a:pt x="964067" y="984249"/>
                  </a:lnTo>
                  <a:lnTo>
                    <a:pt x="964023" y="1002029"/>
                  </a:lnTo>
                  <a:lnTo>
                    <a:pt x="971605" y="1002029"/>
                  </a:lnTo>
                  <a:lnTo>
                    <a:pt x="971627" y="984249"/>
                  </a:lnTo>
                  <a:close/>
                </a:path>
                <a:path w="972820" h="1046479">
                  <a:moveTo>
                    <a:pt x="7712" y="963929"/>
                  </a:moveTo>
                  <a:lnTo>
                    <a:pt x="197" y="963929"/>
                  </a:lnTo>
                  <a:lnTo>
                    <a:pt x="151" y="982979"/>
                  </a:lnTo>
                  <a:lnTo>
                    <a:pt x="7688" y="982979"/>
                  </a:lnTo>
                  <a:lnTo>
                    <a:pt x="7712" y="963929"/>
                  </a:lnTo>
                  <a:close/>
                </a:path>
                <a:path w="972820" h="1046479">
                  <a:moveTo>
                    <a:pt x="971651" y="963929"/>
                  </a:moveTo>
                  <a:lnTo>
                    <a:pt x="964117" y="963929"/>
                  </a:lnTo>
                  <a:lnTo>
                    <a:pt x="964070" y="982979"/>
                  </a:lnTo>
                  <a:lnTo>
                    <a:pt x="971628" y="982979"/>
                  </a:lnTo>
                  <a:lnTo>
                    <a:pt x="971651" y="963929"/>
                  </a:lnTo>
                  <a:close/>
                </a:path>
                <a:path w="972820" h="1046479">
                  <a:moveTo>
                    <a:pt x="7727" y="951230"/>
                  </a:moveTo>
                  <a:lnTo>
                    <a:pt x="228" y="951230"/>
                  </a:lnTo>
                  <a:lnTo>
                    <a:pt x="200" y="962660"/>
                  </a:lnTo>
                  <a:lnTo>
                    <a:pt x="7713" y="962660"/>
                  </a:lnTo>
                  <a:lnTo>
                    <a:pt x="7727" y="951230"/>
                  </a:lnTo>
                  <a:close/>
                </a:path>
                <a:path w="972820" h="1046479">
                  <a:moveTo>
                    <a:pt x="971667" y="951230"/>
                  </a:moveTo>
                  <a:lnTo>
                    <a:pt x="964148" y="951230"/>
                  </a:lnTo>
                  <a:lnTo>
                    <a:pt x="964120" y="962660"/>
                  </a:lnTo>
                  <a:lnTo>
                    <a:pt x="971653" y="962660"/>
                  </a:lnTo>
                  <a:lnTo>
                    <a:pt x="971667" y="951230"/>
                  </a:lnTo>
                  <a:close/>
                </a:path>
                <a:path w="972820" h="1046479">
                  <a:moveTo>
                    <a:pt x="7732" y="947419"/>
                  </a:moveTo>
                  <a:lnTo>
                    <a:pt x="237" y="947419"/>
                  </a:lnTo>
                  <a:lnTo>
                    <a:pt x="231" y="949959"/>
                  </a:lnTo>
                  <a:lnTo>
                    <a:pt x="7729" y="949959"/>
                  </a:lnTo>
                  <a:lnTo>
                    <a:pt x="7732" y="947419"/>
                  </a:lnTo>
                  <a:close/>
                </a:path>
                <a:path w="972820" h="1046479">
                  <a:moveTo>
                    <a:pt x="971671" y="947419"/>
                  </a:moveTo>
                  <a:lnTo>
                    <a:pt x="964158" y="947419"/>
                  </a:lnTo>
                  <a:lnTo>
                    <a:pt x="964151" y="949959"/>
                  </a:lnTo>
                  <a:lnTo>
                    <a:pt x="971668" y="949959"/>
                  </a:lnTo>
                  <a:lnTo>
                    <a:pt x="971671" y="947419"/>
                  </a:lnTo>
                  <a:close/>
                </a:path>
              </a:pathLst>
            </a:custGeom>
            <a:solidFill>
              <a:srgbClr val="8F4F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3749040" y="5274309"/>
              <a:ext cx="958850" cy="1033780"/>
            </a:xfrm>
            <a:custGeom>
              <a:avLst/>
              <a:gdLst/>
              <a:ahLst/>
              <a:cxnLst/>
              <a:rect l="l" t="t" r="r" b="b"/>
              <a:pathLst>
                <a:path w="958850" h="1033779">
                  <a:moveTo>
                    <a:pt x="1270" y="0"/>
                  </a:moveTo>
                  <a:lnTo>
                    <a:pt x="1249" y="16510"/>
                  </a:lnTo>
                  <a:lnTo>
                    <a:pt x="8878" y="16510"/>
                  </a:lnTo>
                  <a:lnTo>
                    <a:pt x="8889" y="7620"/>
                  </a:lnTo>
                  <a:lnTo>
                    <a:pt x="958834" y="7620"/>
                  </a:lnTo>
                  <a:lnTo>
                    <a:pt x="958850" y="1270"/>
                  </a:lnTo>
                  <a:lnTo>
                    <a:pt x="1270" y="0"/>
                  </a:lnTo>
                  <a:close/>
                </a:path>
                <a:path w="958850" h="1033779">
                  <a:moveTo>
                    <a:pt x="958834" y="7620"/>
                  </a:moveTo>
                  <a:lnTo>
                    <a:pt x="8889" y="7620"/>
                  </a:lnTo>
                  <a:lnTo>
                    <a:pt x="951230" y="8890"/>
                  </a:lnTo>
                  <a:lnTo>
                    <a:pt x="951220" y="16510"/>
                  </a:lnTo>
                  <a:lnTo>
                    <a:pt x="958812" y="16510"/>
                  </a:lnTo>
                  <a:lnTo>
                    <a:pt x="958834" y="7620"/>
                  </a:lnTo>
                  <a:close/>
                </a:path>
                <a:path w="958850" h="1033779">
                  <a:moveTo>
                    <a:pt x="8878" y="16510"/>
                  </a:moveTo>
                  <a:lnTo>
                    <a:pt x="1249" y="16510"/>
                  </a:lnTo>
                  <a:lnTo>
                    <a:pt x="1246" y="19050"/>
                  </a:lnTo>
                  <a:lnTo>
                    <a:pt x="8875" y="19050"/>
                  </a:lnTo>
                  <a:lnTo>
                    <a:pt x="8878" y="16510"/>
                  </a:lnTo>
                  <a:close/>
                </a:path>
                <a:path w="958850" h="1033779">
                  <a:moveTo>
                    <a:pt x="958812" y="16510"/>
                  </a:moveTo>
                  <a:lnTo>
                    <a:pt x="951220" y="16510"/>
                  </a:lnTo>
                  <a:lnTo>
                    <a:pt x="951217" y="19050"/>
                  </a:lnTo>
                  <a:lnTo>
                    <a:pt x="958806" y="19050"/>
                  </a:lnTo>
                  <a:lnTo>
                    <a:pt x="958812" y="16510"/>
                  </a:lnTo>
                  <a:close/>
                </a:path>
                <a:path w="958850" h="1033779">
                  <a:moveTo>
                    <a:pt x="8875" y="19050"/>
                  </a:moveTo>
                  <a:lnTo>
                    <a:pt x="1246" y="19050"/>
                  </a:lnTo>
                  <a:lnTo>
                    <a:pt x="1199" y="57150"/>
                  </a:lnTo>
                  <a:lnTo>
                    <a:pt x="8828" y="57150"/>
                  </a:lnTo>
                  <a:lnTo>
                    <a:pt x="8875" y="19050"/>
                  </a:lnTo>
                  <a:close/>
                </a:path>
                <a:path w="958850" h="1033779">
                  <a:moveTo>
                    <a:pt x="958806" y="19050"/>
                  </a:moveTo>
                  <a:lnTo>
                    <a:pt x="951217" y="19050"/>
                  </a:lnTo>
                  <a:lnTo>
                    <a:pt x="951169" y="57150"/>
                  </a:lnTo>
                  <a:lnTo>
                    <a:pt x="958712" y="57150"/>
                  </a:lnTo>
                  <a:lnTo>
                    <a:pt x="958806" y="19050"/>
                  </a:lnTo>
                  <a:close/>
                </a:path>
                <a:path w="958850" h="1033779">
                  <a:moveTo>
                    <a:pt x="8449" y="361950"/>
                  </a:moveTo>
                  <a:lnTo>
                    <a:pt x="826" y="361950"/>
                  </a:lnTo>
                  <a:lnTo>
                    <a:pt x="781" y="397510"/>
                  </a:lnTo>
                  <a:lnTo>
                    <a:pt x="8403" y="397510"/>
                  </a:lnTo>
                  <a:lnTo>
                    <a:pt x="8425" y="381000"/>
                  </a:lnTo>
                  <a:lnTo>
                    <a:pt x="950767" y="381000"/>
                  </a:lnTo>
                  <a:lnTo>
                    <a:pt x="8425" y="379730"/>
                  </a:lnTo>
                  <a:lnTo>
                    <a:pt x="8449" y="361950"/>
                  </a:lnTo>
                  <a:close/>
                </a:path>
                <a:path w="958850" h="1033779">
                  <a:moveTo>
                    <a:pt x="957965" y="361950"/>
                  </a:moveTo>
                  <a:lnTo>
                    <a:pt x="950790" y="361950"/>
                  </a:lnTo>
                  <a:lnTo>
                    <a:pt x="950744" y="397510"/>
                  </a:lnTo>
                  <a:lnTo>
                    <a:pt x="957875" y="397510"/>
                  </a:lnTo>
                  <a:lnTo>
                    <a:pt x="957965" y="361950"/>
                  </a:lnTo>
                  <a:close/>
                </a:path>
                <a:path w="958850" h="1033779">
                  <a:moveTo>
                    <a:pt x="8450" y="360690"/>
                  </a:moveTo>
                  <a:lnTo>
                    <a:pt x="8449" y="361950"/>
                  </a:lnTo>
                  <a:lnTo>
                    <a:pt x="950790" y="361940"/>
                  </a:lnTo>
                  <a:lnTo>
                    <a:pt x="8450" y="360690"/>
                  </a:lnTo>
                  <a:close/>
                </a:path>
                <a:path w="958850" h="1033779">
                  <a:moveTo>
                    <a:pt x="958090" y="311150"/>
                  </a:moveTo>
                  <a:lnTo>
                    <a:pt x="950854" y="311150"/>
                  </a:lnTo>
                  <a:lnTo>
                    <a:pt x="950790" y="361940"/>
                  </a:lnTo>
                  <a:lnTo>
                    <a:pt x="957965" y="361950"/>
                  </a:lnTo>
                  <a:lnTo>
                    <a:pt x="958090" y="311150"/>
                  </a:lnTo>
                  <a:close/>
                </a:path>
                <a:path w="958850" h="1033779">
                  <a:moveTo>
                    <a:pt x="8512" y="311150"/>
                  </a:moveTo>
                  <a:lnTo>
                    <a:pt x="887" y="311150"/>
                  </a:lnTo>
                  <a:lnTo>
                    <a:pt x="826" y="360680"/>
                  </a:lnTo>
                  <a:lnTo>
                    <a:pt x="8450" y="360690"/>
                  </a:lnTo>
                  <a:lnTo>
                    <a:pt x="8473" y="342900"/>
                  </a:lnTo>
                  <a:lnTo>
                    <a:pt x="950814" y="342900"/>
                  </a:lnTo>
                  <a:lnTo>
                    <a:pt x="8473" y="341630"/>
                  </a:lnTo>
                  <a:lnTo>
                    <a:pt x="8512" y="311150"/>
                  </a:lnTo>
                  <a:close/>
                </a:path>
                <a:path w="958850" h="1033779">
                  <a:moveTo>
                    <a:pt x="888" y="309880"/>
                  </a:moveTo>
                  <a:lnTo>
                    <a:pt x="887" y="311150"/>
                  </a:lnTo>
                  <a:lnTo>
                    <a:pt x="888" y="309880"/>
                  </a:lnTo>
                  <a:close/>
                </a:path>
                <a:path w="958850" h="1033779">
                  <a:moveTo>
                    <a:pt x="8514" y="309890"/>
                  </a:moveTo>
                  <a:lnTo>
                    <a:pt x="8512" y="311150"/>
                  </a:lnTo>
                  <a:lnTo>
                    <a:pt x="950854" y="311140"/>
                  </a:lnTo>
                  <a:lnTo>
                    <a:pt x="8514" y="309890"/>
                  </a:lnTo>
                  <a:close/>
                </a:path>
                <a:path w="958850" h="1033779">
                  <a:moveTo>
                    <a:pt x="950885" y="285740"/>
                  </a:moveTo>
                  <a:lnTo>
                    <a:pt x="950854" y="311140"/>
                  </a:lnTo>
                  <a:lnTo>
                    <a:pt x="958090" y="311150"/>
                  </a:lnTo>
                  <a:lnTo>
                    <a:pt x="958153" y="285750"/>
                  </a:lnTo>
                  <a:lnTo>
                    <a:pt x="950885" y="285740"/>
                  </a:lnTo>
                  <a:close/>
                </a:path>
                <a:path w="958850" h="1033779">
                  <a:moveTo>
                    <a:pt x="920" y="284480"/>
                  </a:moveTo>
                  <a:lnTo>
                    <a:pt x="890" y="309880"/>
                  </a:lnTo>
                  <a:lnTo>
                    <a:pt x="8514" y="309890"/>
                  </a:lnTo>
                  <a:lnTo>
                    <a:pt x="8545" y="284490"/>
                  </a:lnTo>
                  <a:lnTo>
                    <a:pt x="920" y="284480"/>
                  </a:lnTo>
                  <a:close/>
                </a:path>
                <a:path w="958850" h="1033779">
                  <a:moveTo>
                    <a:pt x="950892" y="280660"/>
                  </a:moveTo>
                  <a:lnTo>
                    <a:pt x="950885" y="285740"/>
                  </a:lnTo>
                  <a:lnTo>
                    <a:pt x="958153" y="285750"/>
                  </a:lnTo>
                  <a:lnTo>
                    <a:pt x="958165" y="280670"/>
                  </a:lnTo>
                  <a:lnTo>
                    <a:pt x="950892" y="280660"/>
                  </a:lnTo>
                  <a:close/>
                </a:path>
                <a:path w="958850" h="1033779">
                  <a:moveTo>
                    <a:pt x="926" y="279400"/>
                  </a:moveTo>
                  <a:lnTo>
                    <a:pt x="920" y="284480"/>
                  </a:lnTo>
                  <a:lnTo>
                    <a:pt x="8545" y="284490"/>
                  </a:lnTo>
                  <a:lnTo>
                    <a:pt x="8552" y="279410"/>
                  </a:lnTo>
                  <a:lnTo>
                    <a:pt x="926" y="279400"/>
                  </a:lnTo>
                  <a:close/>
                </a:path>
                <a:path w="958850" h="1033779">
                  <a:moveTo>
                    <a:pt x="958312" y="220980"/>
                  </a:moveTo>
                  <a:lnTo>
                    <a:pt x="950966" y="220980"/>
                  </a:lnTo>
                  <a:lnTo>
                    <a:pt x="950892" y="280660"/>
                  </a:lnTo>
                  <a:lnTo>
                    <a:pt x="958165" y="280670"/>
                  </a:lnTo>
                  <a:lnTo>
                    <a:pt x="958312" y="220980"/>
                  </a:lnTo>
                  <a:close/>
                </a:path>
                <a:path w="958850" h="1033779">
                  <a:moveTo>
                    <a:pt x="8624" y="220980"/>
                  </a:moveTo>
                  <a:lnTo>
                    <a:pt x="999" y="220980"/>
                  </a:lnTo>
                  <a:lnTo>
                    <a:pt x="926" y="279400"/>
                  </a:lnTo>
                  <a:lnTo>
                    <a:pt x="8552" y="279410"/>
                  </a:lnTo>
                  <a:lnTo>
                    <a:pt x="8576" y="260350"/>
                  </a:lnTo>
                  <a:lnTo>
                    <a:pt x="950917" y="260350"/>
                  </a:lnTo>
                  <a:lnTo>
                    <a:pt x="8576" y="259080"/>
                  </a:lnTo>
                  <a:lnTo>
                    <a:pt x="8624" y="220980"/>
                  </a:lnTo>
                  <a:close/>
                </a:path>
                <a:path w="958850" h="1033779">
                  <a:moveTo>
                    <a:pt x="8617" y="227330"/>
                  </a:moveTo>
                  <a:lnTo>
                    <a:pt x="8615" y="228600"/>
                  </a:lnTo>
                  <a:lnTo>
                    <a:pt x="950957" y="228600"/>
                  </a:lnTo>
                  <a:lnTo>
                    <a:pt x="8617" y="227330"/>
                  </a:lnTo>
                  <a:close/>
                </a:path>
                <a:path w="958850" h="1033779">
                  <a:moveTo>
                    <a:pt x="8625" y="219710"/>
                  </a:moveTo>
                  <a:lnTo>
                    <a:pt x="8624" y="220980"/>
                  </a:lnTo>
                  <a:lnTo>
                    <a:pt x="950966" y="220980"/>
                  </a:lnTo>
                  <a:lnTo>
                    <a:pt x="8625" y="219710"/>
                  </a:lnTo>
                  <a:close/>
                </a:path>
                <a:path w="958850" h="1033779">
                  <a:moveTo>
                    <a:pt x="1004" y="215900"/>
                  </a:moveTo>
                  <a:lnTo>
                    <a:pt x="999" y="219710"/>
                  </a:lnTo>
                  <a:lnTo>
                    <a:pt x="8625" y="219710"/>
                  </a:lnTo>
                  <a:lnTo>
                    <a:pt x="8631" y="215910"/>
                  </a:lnTo>
                  <a:lnTo>
                    <a:pt x="1004" y="215900"/>
                  </a:lnTo>
                  <a:close/>
                </a:path>
                <a:path w="958850" h="1033779">
                  <a:moveTo>
                    <a:pt x="950971" y="217160"/>
                  </a:moveTo>
                  <a:lnTo>
                    <a:pt x="950966" y="219710"/>
                  </a:lnTo>
                  <a:lnTo>
                    <a:pt x="958312" y="219710"/>
                  </a:lnTo>
                  <a:lnTo>
                    <a:pt x="958322" y="217170"/>
                  </a:lnTo>
                  <a:lnTo>
                    <a:pt x="950971" y="217160"/>
                  </a:lnTo>
                  <a:close/>
                </a:path>
                <a:path w="958850" h="1033779">
                  <a:moveTo>
                    <a:pt x="950981" y="209540"/>
                  </a:moveTo>
                  <a:lnTo>
                    <a:pt x="950971" y="217160"/>
                  </a:lnTo>
                  <a:lnTo>
                    <a:pt x="958322" y="217170"/>
                  </a:lnTo>
                  <a:lnTo>
                    <a:pt x="958340" y="209550"/>
                  </a:lnTo>
                  <a:lnTo>
                    <a:pt x="950981" y="209540"/>
                  </a:lnTo>
                  <a:close/>
                </a:path>
                <a:path w="958850" h="1033779">
                  <a:moveTo>
                    <a:pt x="1013" y="208280"/>
                  </a:moveTo>
                  <a:lnTo>
                    <a:pt x="1004" y="215900"/>
                  </a:lnTo>
                  <a:lnTo>
                    <a:pt x="8631" y="215910"/>
                  </a:lnTo>
                  <a:lnTo>
                    <a:pt x="8641" y="208290"/>
                  </a:lnTo>
                  <a:lnTo>
                    <a:pt x="1013" y="208280"/>
                  </a:lnTo>
                  <a:close/>
                </a:path>
                <a:path w="958850" h="1033779">
                  <a:moveTo>
                    <a:pt x="958359" y="201930"/>
                  </a:moveTo>
                  <a:lnTo>
                    <a:pt x="950990" y="201930"/>
                  </a:lnTo>
                  <a:lnTo>
                    <a:pt x="950981" y="209540"/>
                  </a:lnTo>
                  <a:lnTo>
                    <a:pt x="958340" y="209550"/>
                  </a:lnTo>
                  <a:lnTo>
                    <a:pt x="958359" y="201930"/>
                  </a:lnTo>
                  <a:close/>
                </a:path>
                <a:path w="958850" h="1033779">
                  <a:moveTo>
                    <a:pt x="1023" y="200660"/>
                  </a:moveTo>
                  <a:lnTo>
                    <a:pt x="1013" y="208280"/>
                  </a:lnTo>
                  <a:lnTo>
                    <a:pt x="8641" y="208290"/>
                  </a:lnTo>
                  <a:lnTo>
                    <a:pt x="8649" y="201930"/>
                  </a:lnTo>
                  <a:lnTo>
                    <a:pt x="958359" y="201930"/>
                  </a:lnTo>
                  <a:lnTo>
                    <a:pt x="1023" y="200660"/>
                  </a:lnTo>
                  <a:close/>
                </a:path>
                <a:path w="958850" h="1033779">
                  <a:moveTo>
                    <a:pt x="8655" y="196850"/>
                  </a:moveTo>
                  <a:lnTo>
                    <a:pt x="1027" y="196850"/>
                  </a:lnTo>
                  <a:lnTo>
                    <a:pt x="1023" y="200660"/>
                  </a:lnTo>
                  <a:lnTo>
                    <a:pt x="8649" y="200660"/>
                  </a:lnTo>
                  <a:lnTo>
                    <a:pt x="8655" y="196850"/>
                  </a:lnTo>
                  <a:close/>
                </a:path>
                <a:path w="958850" h="1033779">
                  <a:moveTo>
                    <a:pt x="958371" y="196850"/>
                  </a:moveTo>
                  <a:lnTo>
                    <a:pt x="950996" y="196850"/>
                  </a:lnTo>
                  <a:lnTo>
                    <a:pt x="950990" y="200660"/>
                  </a:lnTo>
                  <a:lnTo>
                    <a:pt x="958359" y="200660"/>
                  </a:lnTo>
                  <a:lnTo>
                    <a:pt x="958371" y="196850"/>
                  </a:lnTo>
                  <a:close/>
                </a:path>
                <a:path w="958850" h="1033779">
                  <a:moveTo>
                    <a:pt x="1029" y="195580"/>
                  </a:moveTo>
                  <a:lnTo>
                    <a:pt x="1027" y="196850"/>
                  </a:lnTo>
                  <a:lnTo>
                    <a:pt x="1029" y="195580"/>
                  </a:lnTo>
                  <a:close/>
                </a:path>
                <a:path w="958850" h="1033779">
                  <a:moveTo>
                    <a:pt x="8656" y="195590"/>
                  </a:moveTo>
                  <a:lnTo>
                    <a:pt x="8655" y="196850"/>
                  </a:lnTo>
                  <a:lnTo>
                    <a:pt x="950996" y="196840"/>
                  </a:lnTo>
                  <a:lnTo>
                    <a:pt x="8656" y="195590"/>
                  </a:lnTo>
                  <a:close/>
                </a:path>
                <a:path w="958850" h="1033779">
                  <a:moveTo>
                    <a:pt x="958390" y="189230"/>
                  </a:moveTo>
                  <a:lnTo>
                    <a:pt x="951006" y="189230"/>
                  </a:lnTo>
                  <a:lnTo>
                    <a:pt x="950996" y="196840"/>
                  </a:lnTo>
                  <a:lnTo>
                    <a:pt x="958371" y="196850"/>
                  </a:lnTo>
                  <a:lnTo>
                    <a:pt x="958390" y="189230"/>
                  </a:lnTo>
                  <a:close/>
                </a:path>
                <a:path w="958850" h="1033779">
                  <a:moveTo>
                    <a:pt x="1038" y="187960"/>
                  </a:moveTo>
                  <a:lnTo>
                    <a:pt x="1030" y="195580"/>
                  </a:lnTo>
                  <a:lnTo>
                    <a:pt x="8656" y="195590"/>
                  </a:lnTo>
                  <a:lnTo>
                    <a:pt x="8664" y="189230"/>
                  </a:lnTo>
                  <a:lnTo>
                    <a:pt x="958390" y="189230"/>
                  </a:lnTo>
                  <a:lnTo>
                    <a:pt x="1038" y="187960"/>
                  </a:lnTo>
                  <a:close/>
                </a:path>
                <a:path w="958850" h="1033779">
                  <a:moveTo>
                    <a:pt x="1043" y="184150"/>
                  </a:moveTo>
                  <a:lnTo>
                    <a:pt x="1038" y="187960"/>
                  </a:lnTo>
                  <a:lnTo>
                    <a:pt x="8664" y="187960"/>
                  </a:lnTo>
                  <a:lnTo>
                    <a:pt x="8671" y="184160"/>
                  </a:lnTo>
                  <a:lnTo>
                    <a:pt x="1043" y="184150"/>
                  </a:lnTo>
                  <a:close/>
                </a:path>
                <a:path w="958850" h="1033779">
                  <a:moveTo>
                    <a:pt x="951011" y="185410"/>
                  </a:moveTo>
                  <a:lnTo>
                    <a:pt x="951006" y="187960"/>
                  </a:lnTo>
                  <a:lnTo>
                    <a:pt x="958390" y="187960"/>
                  </a:lnTo>
                  <a:lnTo>
                    <a:pt x="958400" y="185420"/>
                  </a:lnTo>
                  <a:lnTo>
                    <a:pt x="951011" y="185410"/>
                  </a:lnTo>
                  <a:close/>
                </a:path>
                <a:path w="958850" h="1033779">
                  <a:moveTo>
                    <a:pt x="951020" y="177790"/>
                  </a:moveTo>
                  <a:lnTo>
                    <a:pt x="951011" y="185410"/>
                  </a:lnTo>
                  <a:lnTo>
                    <a:pt x="958400" y="185420"/>
                  </a:lnTo>
                  <a:lnTo>
                    <a:pt x="958418" y="177800"/>
                  </a:lnTo>
                  <a:lnTo>
                    <a:pt x="951020" y="177790"/>
                  </a:lnTo>
                  <a:close/>
                </a:path>
                <a:path w="958850" h="1033779">
                  <a:moveTo>
                    <a:pt x="1052" y="176530"/>
                  </a:moveTo>
                  <a:lnTo>
                    <a:pt x="1043" y="184150"/>
                  </a:lnTo>
                  <a:lnTo>
                    <a:pt x="8671" y="184160"/>
                  </a:lnTo>
                  <a:lnTo>
                    <a:pt x="8680" y="176540"/>
                  </a:lnTo>
                  <a:lnTo>
                    <a:pt x="1052" y="176530"/>
                  </a:lnTo>
                  <a:close/>
                </a:path>
                <a:path w="958850" h="1033779">
                  <a:moveTo>
                    <a:pt x="486723" y="169554"/>
                  </a:moveTo>
                  <a:lnTo>
                    <a:pt x="951030" y="170180"/>
                  </a:lnTo>
                  <a:lnTo>
                    <a:pt x="951020" y="177790"/>
                  </a:lnTo>
                  <a:lnTo>
                    <a:pt x="958418" y="177800"/>
                  </a:lnTo>
                  <a:lnTo>
                    <a:pt x="958437" y="170180"/>
                  </a:lnTo>
                  <a:lnTo>
                    <a:pt x="486723" y="169554"/>
                  </a:lnTo>
                  <a:close/>
                </a:path>
                <a:path w="958850" h="1033779">
                  <a:moveTo>
                    <a:pt x="1062" y="168910"/>
                  </a:moveTo>
                  <a:lnTo>
                    <a:pt x="1052" y="176530"/>
                  </a:lnTo>
                  <a:lnTo>
                    <a:pt x="8680" y="176540"/>
                  </a:lnTo>
                  <a:lnTo>
                    <a:pt x="8688" y="168920"/>
                  </a:lnTo>
                  <a:lnTo>
                    <a:pt x="1062" y="168910"/>
                  </a:lnTo>
                  <a:close/>
                </a:path>
                <a:path w="958850" h="1033779">
                  <a:moveTo>
                    <a:pt x="1066" y="165100"/>
                  </a:moveTo>
                  <a:lnTo>
                    <a:pt x="1062" y="168910"/>
                  </a:lnTo>
                  <a:lnTo>
                    <a:pt x="8688" y="168910"/>
                  </a:lnTo>
                  <a:lnTo>
                    <a:pt x="8694" y="165110"/>
                  </a:lnTo>
                  <a:lnTo>
                    <a:pt x="1066" y="165100"/>
                  </a:lnTo>
                  <a:close/>
                </a:path>
                <a:path w="958850" h="1033779">
                  <a:moveTo>
                    <a:pt x="951034" y="166360"/>
                  </a:moveTo>
                  <a:lnTo>
                    <a:pt x="951030" y="168910"/>
                  </a:lnTo>
                  <a:lnTo>
                    <a:pt x="958437" y="168910"/>
                  </a:lnTo>
                  <a:lnTo>
                    <a:pt x="958446" y="166370"/>
                  </a:lnTo>
                  <a:lnTo>
                    <a:pt x="951034" y="166360"/>
                  </a:lnTo>
                  <a:close/>
                </a:path>
                <a:path w="958850" h="1033779">
                  <a:moveTo>
                    <a:pt x="958465" y="158750"/>
                  </a:moveTo>
                  <a:lnTo>
                    <a:pt x="951044" y="158750"/>
                  </a:lnTo>
                  <a:lnTo>
                    <a:pt x="951034" y="166360"/>
                  </a:lnTo>
                  <a:lnTo>
                    <a:pt x="958446" y="166370"/>
                  </a:lnTo>
                  <a:lnTo>
                    <a:pt x="958465" y="158750"/>
                  </a:lnTo>
                  <a:close/>
                </a:path>
                <a:path w="958850" h="1033779">
                  <a:moveTo>
                    <a:pt x="8702" y="158750"/>
                  </a:moveTo>
                  <a:lnTo>
                    <a:pt x="1075" y="158750"/>
                  </a:lnTo>
                  <a:lnTo>
                    <a:pt x="1066" y="165100"/>
                  </a:lnTo>
                  <a:lnTo>
                    <a:pt x="8694" y="165110"/>
                  </a:lnTo>
                  <a:lnTo>
                    <a:pt x="8702" y="158750"/>
                  </a:lnTo>
                  <a:close/>
                </a:path>
                <a:path w="958850" h="1033779">
                  <a:moveTo>
                    <a:pt x="1076" y="157480"/>
                  </a:moveTo>
                  <a:lnTo>
                    <a:pt x="1075" y="158750"/>
                  </a:lnTo>
                  <a:lnTo>
                    <a:pt x="1076" y="157480"/>
                  </a:lnTo>
                  <a:close/>
                </a:path>
                <a:path w="958850" h="1033779">
                  <a:moveTo>
                    <a:pt x="8704" y="157490"/>
                  </a:moveTo>
                  <a:lnTo>
                    <a:pt x="8702" y="158750"/>
                  </a:lnTo>
                  <a:lnTo>
                    <a:pt x="951044" y="158740"/>
                  </a:lnTo>
                  <a:lnTo>
                    <a:pt x="8704" y="157490"/>
                  </a:lnTo>
                  <a:close/>
                </a:path>
                <a:path w="958850" h="1033779">
                  <a:moveTo>
                    <a:pt x="951052" y="152390"/>
                  </a:moveTo>
                  <a:lnTo>
                    <a:pt x="951044" y="158740"/>
                  </a:lnTo>
                  <a:lnTo>
                    <a:pt x="958465" y="158750"/>
                  </a:lnTo>
                  <a:lnTo>
                    <a:pt x="958481" y="152400"/>
                  </a:lnTo>
                  <a:lnTo>
                    <a:pt x="951052" y="152390"/>
                  </a:lnTo>
                  <a:close/>
                </a:path>
                <a:path w="958850" h="1033779">
                  <a:moveTo>
                    <a:pt x="1084" y="151130"/>
                  </a:moveTo>
                  <a:lnTo>
                    <a:pt x="1077" y="157480"/>
                  </a:lnTo>
                  <a:lnTo>
                    <a:pt x="8704" y="157490"/>
                  </a:lnTo>
                  <a:lnTo>
                    <a:pt x="8712" y="151140"/>
                  </a:lnTo>
                  <a:lnTo>
                    <a:pt x="1084" y="151130"/>
                  </a:lnTo>
                  <a:close/>
                </a:path>
                <a:path w="958850" h="1033779">
                  <a:moveTo>
                    <a:pt x="951058" y="147310"/>
                  </a:moveTo>
                  <a:lnTo>
                    <a:pt x="951052" y="152390"/>
                  </a:lnTo>
                  <a:lnTo>
                    <a:pt x="958481" y="152400"/>
                  </a:lnTo>
                  <a:lnTo>
                    <a:pt x="958493" y="147320"/>
                  </a:lnTo>
                  <a:lnTo>
                    <a:pt x="951058" y="147310"/>
                  </a:lnTo>
                  <a:close/>
                </a:path>
                <a:path w="958850" h="1033779">
                  <a:moveTo>
                    <a:pt x="1090" y="146050"/>
                  </a:moveTo>
                  <a:lnTo>
                    <a:pt x="1084" y="151130"/>
                  </a:lnTo>
                  <a:lnTo>
                    <a:pt x="8712" y="151140"/>
                  </a:lnTo>
                  <a:lnTo>
                    <a:pt x="8718" y="146060"/>
                  </a:lnTo>
                  <a:lnTo>
                    <a:pt x="1090" y="146050"/>
                  </a:lnTo>
                  <a:close/>
                </a:path>
                <a:path w="958850" h="1033779">
                  <a:moveTo>
                    <a:pt x="479854" y="137795"/>
                  </a:moveTo>
                  <a:lnTo>
                    <a:pt x="8728" y="138430"/>
                  </a:lnTo>
                  <a:lnTo>
                    <a:pt x="951069" y="138430"/>
                  </a:lnTo>
                  <a:lnTo>
                    <a:pt x="951058" y="147310"/>
                  </a:lnTo>
                  <a:lnTo>
                    <a:pt x="958493" y="147320"/>
                  </a:lnTo>
                  <a:lnTo>
                    <a:pt x="958515" y="138430"/>
                  </a:lnTo>
                  <a:lnTo>
                    <a:pt x="479854" y="137795"/>
                  </a:lnTo>
                  <a:close/>
                </a:path>
                <a:path w="958850" h="1033779">
                  <a:moveTo>
                    <a:pt x="1101" y="137160"/>
                  </a:moveTo>
                  <a:lnTo>
                    <a:pt x="1090" y="146050"/>
                  </a:lnTo>
                  <a:lnTo>
                    <a:pt x="8718" y="146060"/>
                  </a:lnTo>
                  <a:lnTo>
                    <a:pt x="8723" y="142240"/>
                  </a:lnTo>
                  <a:lnTo>
                    <a:pt x="951065" y="142240"/>
                  </a:lnTo>
                  <a:lnTo>
                    <a:pt x="8723" y="140970"/>
                  </a:lnTo>
                  <a:lnTo>
                    <a:pt x="8729" y="137170"/>
                  </a:lnTo>
                  <a:lnTo>
                    <a:pt x="1101" y="137160"/>
                  </a:lnTo>
                  <a:close/>
                </a:path>
                <a:path w="958850" h="1033779">
                  <a:moveTo>
                    <a:pt x="951069" y="137160"/>
                  </a:moveTo>
                  <a:lnTo>
                    <a:pt x="8729" y="137170"/>
                  </a:lnTo>
                  <a:lnTo>
                    <a:pt x="479854" y="137795"/>
                  </a:lnTo>
                  <a:lnTo>
                    <a:pt x="951069" y="137160"/>
                  </a:lnTo>
                  <a:close/>
                </a:path>
                <a:path w="958850" h="1033779">
                  <a:moveTo>
                    <a:pt x="8734" y="133350"/>
                  </a:moveTo>
                  <a:lnTo>
                    <a:pt x="1106" y="133350"/>
                  </a:lnTo>
                  <a:lnTo>
                    <a:pt x="1101" y="137160"/>
                  </a:lnTo>
                  <a:lnTo>
                    <a:pt x="8729" y="137160"/>
                  </a:lnTo>
                  <a:lnTo>
                    <a:pt x="8734" y="133350"/>
                  </a:lnTo>
                  <a:close/>
                </a:path>
                <a:path w="958850" h="1033779">
                  <a:moveTo>
                    <a:pt x="958528" y="133350"/>
                  </a:moveTo>
                  <a:lnTo>
                    <a:pt x="951076" y="133350"/>
                  </a:lnTo>
                  <a:lnTo>
                    <a:pt x="951069" y="137160"/>
                  </a:lnTo>
                  <a:lnTo>
                    <a:pt x="958515" y="137160"/>
                  </a:lnTo>
                  <a:lnTo>
                    <a:pt x="958528" y="133350"/>
                  </a:lnTo>
                  <a:close/>
                </a:path>
                <a:path w="958850" h="1033779">
                  <a:moveTo>
                    <a:pt x="1107" y="132080"/>
                  </a:moveTo>
                  <a:lnTo>
                    <a:pt x="1106" y="133350"/>
                  </a:lnTo>
                  <a:lnTo>
                    <a:pt x="1107" y="132080"/>
                  </a:lnTo>
                  <a:close/>
                </a:path>
                <a:path w="958850" h="1033779">
                  <a:moveTo>
                    <a:pt x="8735" y="132090"/>
                  </a:moveTo>
                  <a:lnTo>
                    <a:pt x="8734" y="133350"/>
                  </a:lnTo>
                  <a:lnTo>
                    <a:pt x="951076" y="133340"/>
                  </a:lnTo>
                  <a:lnTo>
                    <a:pt x="8735" y="132090"/>
                  </a:lnTo>
                  <a:close/>
                </a:path>
                <a:path w="958850" h="1033779">
                  <a:moveTo>
                    <a:pt x="951082" y="128260"/>
                  </a:moveTo>
                  <a:lnTo>
                    <a:pt x="951076" y="133340"/>
                  </a:lnTo>
                  <a:lnTo>
                    <a:pt x="958528" y="133350"/>
                  </a:lnTo>
                  <a:lnTo>
                    <a:pt x="958540" y="128270"/>
                  </a:lnTo>
                  <a:lnTo>
                    <a:pt x="951082" y="128260"/>
                  </a:lnTo>
                  <a:close/>
                </a:path>
                <a:path w="958850" h="1033779">
                  <a:moveTo>
                    <a:pt x="1113" y="127000"/>
                  </a:moveTo>
                  <a:lnTo>
                    <a:pt x="1109" y="132080"/>
                  </a:lnTo>
                  <a:lnTo>
                    <a:pt x="8735" y="132090"/>
                  </a:lnTo>
                  <a:lnTo>
                    <a:pt x="8742" y="127010"/>
                  </a:lnTo>
                  <a:lnTo>
                    <a:pt x="1113" y="127000"/>
                  </a:lnTo>
                  <a:close/>
                </a:path>
                <a:path w="958850" h="1033779">
                  <a:moveTo>
                    <a:pt x="951090" y="121910"/>
                  </a:moveTo>
                  <a:lnTo>
                    <a:pt x="951082" y="128260"/>
                  </a:lnTo>
                  <a:lnTo>
                    <a:pt x="958540" y="128270"/>
                  </a:lnTo>
                  <a:lnTo>
                    <a:pt x="958556" y="121920"/>
                  </a:lnTo>
                  <a:lnTo>
                    <a:pt x="951090" y="121910"/>
                  </a:lnTo>
                  <a:close/>
                </a:path>
                <a:path w="958850" h="1033779">
                  <a:moveTo>
                    <a:pt x="1121" y="120650"/>
                  </a:moveTo>
                  <a:lnTo>
                    <a:pt x="1113" y="127000"/>
                  </a:lnTo>
                  <a:lnTo>
                    <a:pt x="8742" y="127010"/>
                  </a:lnTo>
                  <a:lnTo>
                    <a:pt x="8750" y="120660"/>
                  </a:lnTo>
                  <a:lnTo>
                    <a:pt x="1121" y="120650"/>
                  </a:lnTo>
                  <a:close/>
                </a:path>
                <a:path w="958850" h="1033779">
                  <a:moveTo>
                    <a:pt x="951099" y="114290"/>
                  </a:moveTo>
                  <a:lnTo>
                    <a:pt x="951090" y="121910"/>
                  </a:lnTo>
                  <a:lnTo>
                    <a:pt x="958556" y="121920"/>
                  </a:lnTo>
                  <a:lnTo>
                    <a:pt x="958575" y="114300"/>
                  </a:lnTo>
                  <a:lnTo>
                    <a:pt x="951099" y="114290"/>
                  </a:lnTo>
                  <a:close/>
                </a:path>
                <a:path w="958850" h="1033779">
                  <a:moveTo>
                    <a:pt x="1130" y="113030"/>
                  </a:moveTo>
                  <a:lnTo>
                    <a:pt x="1121" y="120650"/>
                  </a:lnTo>
                  <a:lnTo>
                    <a:pt x="8750" y="120660"/>
                  </a:lnTo>
                  <a:lnTo>
                    <a:pt x="8759" y="113040"/>
                  </a:lnTo>
                  <a:lnTo>
                    <a:pt x="1130" y="113030"/>
                  </a:lnTo>
                  <a:close/>
                </a:path>
                <a:path w="958850" h="1033779">
                  <a:moveTo>
                    <a:pt x="951107" y="107940"/>
                  </a:moveTo>
                  <a:lnTo>
                    <a:pt x="951099" y="114290"/>
                  </a:lnTo>
                  <a:lnTo>
                    <a:pt x="958575" y="114300"/>
                  </a:lnTo>
                  <a:lnTo>
                    <a:pt x="958590" y="107950"/>
                  </a:lnTo>
                  <a:lnTo>
                    <a:pt x="951107" y="107940"/>
                  </a:lnTo>
                  <a:close/>
                </a:path>
                <a:path w="958850" h="1033779">
                  <a:moveTo>
                    <a:pt x="1138" y="106680"/>
                  </a:moveTo>
                  <a:lnTo>
                    <a:pt x="1130" y="113030"/>
                  </a:lnTo>
                  <a:lnTo>
                    <a:pt x="8759" y="113040"/>
                  </a:lnTo>
                  <a:lnTo>
                    <a:pt x="8767" y="106690"/>
                  </a:lnTo>
                  <a:lnTo>
                    <a:pt x="1138" y="106680"/>
                  </a:lnTo>
                  <a:close/>
                </a:path>
                <a:path w="958850" h="1033779">
                  <a:moveTo>
                    <a:pt x="951114" y="102860"/>
                  </a:moveTo>
                  <a:lnTo>
                    <a:pt x="951107" y="107940"/>
                  </a:lnTo>
                  <a:lnTo>
                    <a:pt x="958590" y="107950"/>
                  </a:lnTo>
                  <a:lnTo>
                    <a:pt x="958603" y="102870"/>
                  </a:lnTo>
                  <a:lnTo>
                    <a:pt x="951114" y="102860"/>
                  </a:lnTo>
                  <a:close/>
                </a:path>
                <a:path w="958850" h="1033779">
                  <a:moveTo>
                    <a:pt x="1145" y="101600"/>
                  </a:moveTo>
                  <a:lnTo>
                    <a:pt x="1138" y="106680"/>
                  </a:lnTo>
                  <a:lnTo>
                    <a:pt x="8767" y="106690"/>
                  </a:lnTo>
                  <a:lnTo>
                    <a:pt x="8773" y="101610"/>
                  </a:lnTo>
                  <a:lnTo>
                    <a:pt x="1145" y="101600"/>
                  </a:lnTo>
                  <a:close/>
                </a:path>
                <a:path w="958850" h="1033779">
                  <a:moveTo>
                    <a:pt x="951123" y="95240"/>
                  </a:moveTo>
                  <a:lnTo>
                    <a:pt x="951114" y="102860"/>
                  </a:lnTo>
                  <a:lnTo>
                    <a:pt x="958603" y="102870"/>
                  </a:lnTo>
                  <a:lnTo>
                    <a:pt x="958621" y="95250"/>
                  </a:lnTo>
                  <a:lnTo>
                    <a:pt x="951123" y="95240"/>
                  </a:lnTo>
                  <a:close/>
                </a:path>
                <a:path w="958850" h="1033779">
                  <a:moveTo>
                    <a:pt x="1154" y="93980"/>
                  </a:moveTo>
                  <a:lnTo>
                    <a:pt x="1145" y="101600"/>
                  </a:lnTo>
                  <a:lnTo>
                    <a:pt x="8773" y="101610"/>
                  </a:lnTo>
                  <a:lnTo>
                    <a:pt x="8782" y="93990"/>
                  </a:lnTo>
                  <a:lnTo>
                    <a:pt x="1154" y="93980"/>
                  </a:lnTo>
                  <a:close/>
                </a:path>
                <a:path w="958850" h="1033779">
                  <a:moveTo>
                    <a:pt x="8780" y="96520"/>
                  </a:moveTo>
                  <a:lnTo>
                    <a:pt x="8779" y="97790"/>
                  </a:lnTo>
                  <a:lnTo>
                    <a:pt x="951120" y="97790"/>
                  </a:lnTo>
                  <a:lnTo>
                    <a:pt x="8780" y="96520"/>
                  </a:lnTo>
                  <a:close/>
                </a:path>
                <a:path w="958850" h="1033779">
                  <a:moveTo>
                    <a:pt x="8783" y="93990"/>
                  </a:moveTo>
                  <a:lnTo>
                    <a:pt x="8782" y="95250"/>
                  </a:lnTo>
                  <a:lnTo>
                    <a:pt x="951123" y="95250"/>
                  </a:lnTo>
                  <a:lnTo>
                    <a:pt x="8783" y="93990"/>
                  </a:lnTo>
                  <a:close/>
                </a:path>
                <a:path w="958850" h="1033779">
                  <a:moveTo>
                    <a:pt x="951131" y="88890"/>
                  </a:moveTo>
                  <a:lnTo>
                    <a:pt x="951123" y="95240"/>
                  </a:lnTo>
                  <a:lnTo>
                    <a:pt x="958621" y="95250"/>
                  </a:lnTo>
                  <a:lnTo>
                    <a:pt x="958637" y="88900"/>
                  </a:lnTo>
                  <a:lnTo>
                    <a:pt x="951131" y="88890"/>
                  </a:lnTo>
                  <a:close/>
                </a:path>
                <a:path w="958850" h="1033779">
                  <a:moveTo>
                    <a:pt x="1162" y="87630"/>
                  </a:moveTo>
                  <a:lnTo>
                    <a:pt x="1156" y="93980"/>
                  </a:lnTo>
                  <a:lnTo>
                    <a:pt x="8783" y="93980"/>
                  </a:lnTo>
                  <a:lnTo>
                    <a:pt x="8791" y="87640"/>
                  </a:lnTo>
                  <a:lnTo>
                    <a:pt x="1162" y="87630"/>
                  </a:lnTo>
                  <a:close/>
                </a:path>
                <a:path w="958850" h="1033779">
                  <a:moveTo>
                    <a:pt x="951138" y="83810"/>
                  </a:moveTo>
                  <a:lnTo>
                    <a:pt x="951131" y="88890"/>
                  </a:lnTo>
                  <a:lnTo>
                    <a:pt x="958637" y="88900"/>
                  </a:lnTo>
                  <a:lnTo>
                    <a:pt x="958650" y="83820"/>
                  </a:lnTo>
                  <a:lnTo>
                    <a:pt x="951138" y="83810"/>
                  </a:lnTo>
                  <a:close/>
                </a:path>
                <a:path w="958850" h="1033779">
                  <a:moveTo>
                    <a:pt x="1168" y="82550"/>
                  </a:moveTo>
                  <a:lnTo>
                    <a:pt x="1162" y="87630"/>
                  </a:lnTo>
                  <a:lnTo>
                    <a:pt x="8791" y="87640"/>
                  </a:lnTo>
                  <a:lnTo>
                    <a:pt x="8796" y="82560"/>
                  </a:lnTo>
                  <a:lnTo>
                    <a:pt x="1168" y="82550"/>
                  </a:lnTo>
                  <a:close/>
                </a:path>
                <a:path w="958850" h="1033779">
                  <a:moveTo>
                    <a:pt x="951147" y="76190"/>
                  </a:moveTo>
                  <a:lnTo>
                    <a:pt x="951138" y="83810"/>
                  </a:lnTo>
                  <a:lnTo>
                    <a:pt x="958650" y="83820"/>
                  </a:lnTo>
                  <a:lnTo>
                    <a:pt x="958668" y="76200"/>
                  </a:lnTo>
                  <a:lnTo>
                    <a:pt x="951147" y="76190"/>
                  </a:lnTo>
                  <a:close/>
                </a:path>
                <a:path w="958850" h="1033779">
                  <a:moveTo>
                    <a:pt x="1177" y="74930"/>
                  </a:moveTo>
                  <a:lnTo>
                    <a:pt x="1168" y="82550"/>
                  </a:lnTo>
                  <a:lnTo>
                    <a:pt x="8796" y="82560"/>
                  </a:lnTo>
                  <a:lnTo>
                    <a:pt x="8807" y="74940"/>
                  </a:lnTo>
                  <a:lnTo>
                    <a:pt x="1177" y="74930"/>
                  </a:lnTo>
                  <a:close/>
                </a:path>
                <a:path w="958850" h="1033779">
                  <a:moveTo>
                    <a:pt x="958681" y="69850"/>
                  </a:moveTo>
                  <a:lnTo>
                    <a:pt x="951153" y="69859"/>
                  </a:lnTo>
                  <a:lnTo>
                    <a:pt x="951147" y="76190"/>
                  </a:lnTo>
                  <a:lnTo>
                    <a:pt x="958668" y="76200"/>
                  </a:lnTo>
                  <a:lnTo>
                    <a:pt x="958681" y="69850"/>
                  </a:lnTo>
                  <a:close/>
                </a:path>
                <a:path w="958850" h="1033779">
                  <a:moveTo>
                    <a:pt x="8811" y="71109"/>
                  </a:moveTo>
                  <a:lnTo>
                    <a:pt x="1184" y="71120"/>
                  </a:lnTo>
                  <a:lnTo>
                    <a:pt x="1177" y="74930"/>
                  </a:lnTo>
                  <a:lnTo>
                    <a:pt x="8807" y="74940"/>
                  </a:lnTo>
                  <a:lnTo>
                    <a:pt x="8811" y="71109"/>
                  </a:lnTo>
                  <a:close/>
                </a:path>
                <a:path w="958850" h="1033779">
                  <a:moveTo>
                    <a:pt x="8810" y="72390"/>
                  </a:moveTo>
                  <a:lnTo>
                    <a:pt x="8809" y="73660"/>
                  </a:lnTo>
                  <a:lnTo>
                    <a:pt x="951150" y="73660"/>
                  </a:lnTo>
                  <a:lnTo>
                    <a:pt x="8810" y="72390"/>
                  </a:lnTo>
                  <a:close/>
                </a:path>
                <a:path w="958850" h="1033779">
                  <a:moveTo>
                    <a:pt x="951153" y="69850"/>
                  </a:moveTo>
                  <a:lnTo>
                    <a:pt x="8812" y="69850"/>
                  </a:lnTo>
                  <a:lnTo>
                    <a:pt x="8811" y="71109"/>
                  </a:lnTo>
                  <a:lnTo>
                    <a:pt x="951153" y="69850"/>
                  </a:lnTo>
                  <a:close/>
                </a:path>
                <a:path w="958850" h="1033779">
                  <a:moveTo>
                    <a:pt x="8813" y="68569"/>
                  </a:moveTo>
                  <a:lnTo>
                    <a:pt x="1187" y="68580"/>
                  </a:lnTo>
                  <a:lnTo>
                    <a:pt x="1185" y="69850"/>
                  </a:lnTo>
                  <a:lnTo>
                    <a:pt x="8812" y="69850"/>
                  </a:lnTo>
                  <a:lnTo>
                    <a:pt x="8813" y="68569"/>
                  </a:lnTo>
                  <a:close/>
                </a:path>
                <a:path w="958850" h="1033779">
                  <a:moveTo>
                    <a:pt x="958687" y="67310"/>
                  </a:moveTo>
                  <a:lnTo>
                    <a:pt x="951157" y="67319"/>
                  </a:lnTo>
                  <a:lnTo>
                    <a:pt x="951153" y="69850"/>
                  </a:lnTo>
                  <a:lnTo>
                    <a:pt x="958681" y="69850"/>
                  </a:lnTo>
                  <a:lnTo>
                    <a:pt x="958687" y="67310"/>
                  </a:lnTo>
                  <a:close/>
                </a:path>
                <a:path w="958850" h="1033779">
                  <a:moveTo>
                    <a:pt x="951157" y="67310"/>
                  </a:moveTo>
                  <a:lnTo>
                    <a:pt x="8815" y="67310"/>
                  </a:lnTo>
                  <a:lnTo>
                    <a:pt x="8813" y="68569"/>
                  </a:lnTo>
                  <a:lnTo>
                    <a:pt x="951157" y="67310"/>
                  </a:lnTo>
                  <a:close/>
                </a:path>
                <a:path w="958850" h="1033779">
                  <a:moveTo>
                    <a:pt x="8826" y="58420"/>
                  </a:moveTo>
                  <a:lnTo>
                    <a:pt x="1199" y="58420"/>
                  </a:lnTo>
                  <a:lnTo>
                    <a:pt x="1188" y="67310"/>
                  </a:lnTo>
                  <a:lnTo>
                    <a:pt x="8815" y="67310"/>
                  </a:lnTo>
                  <a:lnTo>
                    <a:pt x="8826" y="59690"/>
                  </a:lnTo>
                  <a:lnTo>
                    <a:pt x="951168" y="59690"/>
                  </a:lnTo>
                  <a:lnTo>
                    <a:pt x="8826" y="58420"/>
                  </a:lnTo>
                  <a:close/>
                </a:path>
                <a:path w="958850" h="1033779">
                  <a:moveTo>
                    <a:pt x="958712" y="58420"/>
                  </a:moveTo>
                  <a:lnTo>
                    <a:pt x="951169" y="58420"/>
                  </a:lnTo>
                  <a:lnTo>
                    <a:pt x="951158" y="67310"/>
                  </a:lnTo>
                  <a:lnTo>
                    <a:pt x="958690" y="67310"/>
                  </a:lnTo>
                  <a:lnTo>
                    <a:pt x="958712" y="58420"/>
                  </a:lnTo>
                  <a:close/>
                </a:path>
                <a:path w="958850" h="1033779">
                  <a:moveTo>
                    <a:pt x="951164" y="60960"/>
                  </a:moveTo>
                  <a:lnTo>
                    <a:pt x="8824" y="60960"/>
                  </a:lnTo>
                  <a:lnTo>
                    <a:pt x="8823" y="62230"/>
                  </a:lnTo>
                  <a:lnTo>
                    <a:pt x="951164" y="60960"/>
                  </a:lnTo>
                  <a:close/>
                </a:path>
                <a:path w="958850" h="1033779">
                  <a:moveTo>
                    <a:pt x="8403" y="397510"/>
                  </a:moveTo>
                  <a:lnTo>
                    <a:pt x="781" y="397510"/>
                  </a:lnTo>
                  <a:lnTo>
                    <a:pt x="757" y="416560"/>
                  </a:lnTo>
                  <a:lnTo>
                    <a:pt x="8379" y="416560"/>
                  </a:lnTo>
                  <a:lnTo>
                    <a:pt x="8403" y="397510"/>
                  </a:lnTo>
                  <a:close/>
                </a:path>
                <a:path w="958850" h="1033779">
                  <a:moveTo>
                    <a:pt x="957875" y="397510"/>
                  </a:moveTo>
                  <a:lnTo>
                    <a:pt x="950744" y="397510"/>
                  </a:lnTo>
                  <a:lnTo>
                    <a:pt x="950721" y="416560"/>
                  </a:lnTo>
                  <a:lnTo>
                    <a:pt x="957828" y="416560"/>
                  </a:lnTo>
                  <a:lnTo>
                    <a:pt x="957875" y="397510"/>
                  </a:lnTo>
                  <a:close/>
                </a:path>
                <a:path w="958850" h="1033779">
                  <a:moveTo>
                    <a:pt x="8379" y="416560"/>
                  </a:moveTo>
                  <a:lnTo>
                    <a:pt x="757" y="416560"/>
                  </a:lnTo>
                  <a:lnTo>
                    <a:pt x="499" y="626110"/>
                  </a:lnTo>
                  <a:lnTo>
                    <a:pt x="8117" y="626110"/>
                  </a:lnTo>
                  <a:lnTo>
                    <a:pt x="8379" y="416560"/>
                  </a:lnTo>
                  <a:close/>
                </a:path>
                <a:path w="958850" h="1033779">
                  <a:moveTo>
                    <a:pt x="957828" y="416560"/>
                  </a:moveTo>
                  <a:lnTo>
                    <a:pt x="950721" y="416560"/>
                  </a:lnTo>
                  <a:lnTo>
                    <a:pt x="950459" y="626110"/>
                  </a:lnTo>
                  <a:lnTo>
                    <a:pt x="957312" y="626110"/>
                  </a:lnTo>
                  <a:lnTo>
                    <a:pt x="957828" y="416560"/>
                  </a:lnTo>
                  <a:close/>
                </a:path>
                <a:path w="958850" h="1033779">
                  <a:moveTo>
                    <a:pt x="8117" y="626110"/>
                  </a:moveTo>
                  <a:lnTo>
                    <a:pt x="499" y="626110"/>
                  </a:lnTo>
                  <a:lnTo>
                    <a:pt x="348" y="749300"/>
                  </a:lnTo>
                  <a:lnTo>
                    <a:pt x="7964" y="749300"/>
                  </a:lnTo>
                  <a:lnTo>
                    <a:pt x="8117" y="626110"/>
                  </a:lnTo>
                  <a:close/>
                </a:path>
                <a:path w="958850" h="1033779">
                  <a:moveTo>
                    <a:pt x="957312" y="626110"/>
                  </a:moveTo>
                  <a:lnTo>
                    <a:pt x="950459" y="626110"/>
                  </a:lnTo>
                  <a:lnTo>
                    <a:pt x="950305" y="749300"/>
                  </a:lnTo>
                  <a:lnTo>
                    <a:pt x="957009" y="749300"/>
                  </a:lnTo>
                  <a:lnTo>
                    <a:pt x="957312" y="626110"/>
                  </a:lnTo>
                  <a:close/>
                </a:path>
                <a:path w="958850" h="1033779">
                  <a:moveTo>
                    <a:pt x="7964" y="749300"/>
                  </a:moveTo>
                  <a:lnTo>
                    <a:pt x="348" y="749300"/>
                  </a:lnTo>
                  <a:lnTo>
                    <a:pt x="309" y="781050"/>
                  </a:lnTo>
                  <a:lnTo>
                    <a:pt x="7924" y="781050"/>
                  </a:lnTo>
                  <a:lnTo>
                    <a:pt x="7964" y="749300"/>
                  </a:lnTo>
                  <a:close/>
                </a:path>
                <a:path w="958850" h="1033779">
                  <a:moveTo>
                    <a:pt x="957009" y="749300"/>
                  </a:moveTo>
                  <a:lnTo>
                    <a:pt x="950305" y="749300"/>
                  </a:lnTo>
                  <a:lnTo>
                    <a:pt x="950266" y="781050"/>
                  </a:lnTo>
                  <a:lnTo>
                    <a:pt x="956931" y="781050"/>
                  </a:lnTo>
                  <a:lnTo>
                    <a:pt x="957009" y="749300"/>
                  </a:lnTo>
                  <a:close/>
                </a:path>
                <a:path w="958850" h="1033779">
                  <a:moveTo>
                    <a:pt x="7924" y="781050"/>
                  </a:moveTo>
                  <a:lnTo>
                    <a:pt x="309" y="781050"/>
                  </a:lnTo>
                  <a:lnTo>
                    <a:pt x="262" y="819150"/>
                  </a:lnTo>
                  <a:lnTo>
                    <a:pt x="7876" y="819150"/>
                  </a:lnTo>
                  <a:lnTo>
                    <a:pt x="7924" y="781050"/>
                  </a:lnTo>
                  <a:close/>
                </a:path>
                <a:path w="958850" h="1033779">
                  <a:moveTo>
                    <a:pt x="956931" y="781050"/>
                  </a:moveTo>
                  <a:lnTo>
                    <a:pt x="950266" y="781050"/>
                  </a:lnTo>
                  <a:lnTo>
                    <a:pt x="950218" y="819150"/>
                  </a:lnTo>
                  <a:lnTo>
                    <a:pt x="956837" y="819150"/>
                  </a:lnTo>
                  <a:lnTo>
                    <a:pt x="956931" y="781050"/>
                  </a:lnTo>
                  <a:close/>
                </a:path>
                <a:path w="958850" h="1033779">
                  <a:moveTo>
                    <a:pt x="120" y="934720"/>
                  </a:moveTo>
                  <a:lnTo>
                    <a:pt x="114" y="939800"/>
                  </a:lnTo>
                  <a:lnTo>
                    <a:pt x="7726" y="939800"/>
                  </a:lnTo>
                  <a:lnTo>
                    <a:pt x="7732" y="934721"/>
                  </a:lnTo>
                  <a:lnTo>
                    <a:pt x="120" y="934720"/>
                  </a:lnTo>
                  <a:close/>
                </a:path>
                <a:path w="958850" h="1033779">
                  <a:moveTo>
                    <a:pt x="950073" y="934846"/>
                  </a:moveTo>
                  <a:lnTo>
                    <a:pt x="950067" y="939800"/>
                  </a:lnTo>
                  <a:lnTo>
                    <a:pt x="956541" y="939800"/>
                  </a:lnTo>
                  <a:lnTo>
                    <a:pt x="956553" y="934847"/>
                  </a:lnTo>
                  <a:lnTo>
                    <a:pt x="950073" y="934846"/>
                  </a:lnTo>
                  <a:close/>
                </a:path>
                <a:path w="958850" h="1033779">
                  <a:moveTo>
                    <a:pt x="950074" y="934720"/>
                  </a:moveTo>
                  <a:lnTo>
                    <a:pt x="7732" y="934721"/>
                  </a:lnTo>
                  <a:lnTo>
                    <a:pt x="950073" y="934846"/>
                  </a:lnTo>
                  <a:close/>
                </a:path>
                <a:path w="958850" h="1033779">
                  <a:moveTo>
                    <a:pt x="167" y="896620"/>
                  </a:moveTo>
                  <a:lnTo>
                    <a:pt x="120" y="934720"/>
                  </a:lnTo>
                  <a:lnTo>
                    <a:pt x="7732" y="934720"/>
                  </a:lnTo>
                  <a:lnTo>
                    <a:pt x="7780" y="896621"/>
                  </a:lnTo>
                  <a:lnTo>
                    <a:pt x="167" y="896620"/>
                  </a:lnTo>
                  <a:close/>
                </a:path>
                <a:path w="958850" h="1033779">
                  <a:moveTo>
                    <a:pt x="950121" y="896746"/>
                  </a:moveTo>
                  <a:lnTo>
                    <a:pt x="950074" y="934720"/>
                  </a:lnTo>
                  <a:lnTo>
                    <a:pt x="956553" y="934720"/>
                  </a:lnTo>
                  <a:lnTo>
                    <a:pt x="956647" y="896746"/>
                  </a:lnTo>
                  <a:lnTo>
                    <a:pt x="950121" y="896746"/>
                  </a:lnTo>
                  <a:close/>
                </a:path>
                <a:path w="958850" h="1033779">
                  <a:moveTo>
                    <a:pt x="950132" y="887856"/>
                  </a:moveTo>
                  <a:lnTo>
                    <a:pt x="950121" y="896620"/>
                  </a:lnTo>
                  <a:lnTo>
                    <a:pt x="956647" y="896620"/>
                  </a:lnTo>
                  <a:lnTo>
                    <a:pt x="956647" y="896747"/>
                  </a:lnTo>
                  <a:lnTo>
                    <a:pt x="956669" y="887857"/>
                  </a:lnTo>
                  <a:lnTo>
                    <a:pt x="950132" y="887856"/>
                  </a:lnTo>
                  <a:close/>
                </a:path>
                <a:path w="958850" h="1033779">
                  <a:moveTo>
                    <a:pt x="950121" y="896620"/>
                  </a:moveTo>
                  <a:lnTo>
                    <a:pt x="7780" y="896621"/>
                  </a:lnTo>
                  <a:lnTo>
                    <a:pt x="950121" y="896746"/>
                  </a:lnTo>
                  <a:close/>
                </a:path>
                <a:path w="958850" h="1033779">
                  <a:moveTo>
                    <a:pt x="178" y="887730"/>
                  </a:moveTo>
                  <a:lnTo>
                    <a:pt x="167" y="896620"/>
                  </a:lnTo>
                  <a:lnTo>
                    <a:pt x="7780" y="896620"/>
                  </a:lnTo>
                  <a:lnTo>
                    <a:pt x="7791" y="887731"/>
                  </a:lnTo>
                  <a:lnTo>
                    <a:pt x="178" y="887730"/>
                  </a:lnTo>
                  <a:close/>
                </a:path>
                <a:path w="958850" h="1033779">
                  <a:moveTo>
                    <a:pt x="950132" y="887730"/>
                  </a:moveTo>
                  <a:lnTo>
                    <a:pt x="7791" y="887731"/>
                  </a:lnTo>
                  <a:lnTo>
                    <a:pt x="950132" y="887856"/>
                  </a:lnTo>
                  <a:close/>
                </a:path>
                <a:path w="958850" h="1033779">
                  <a:moveTo>
                    <a:pt x="248" y="830580"/>
                  </a:moveTo>
                  <a:lnTo>
                    <a:pt x="178" y="887730"/>
                  </a:lnTo>
                  <a:lnTo>
                    <a:pt x="7791" y="887730"/>
                  </a:lnTo>
                  <a:lnTo>
                    <a:pt x="7862" y="830581"/>
                  </a:lnTo>
                  <a:lnTo>
                    <a:pt x="248" y="830580"/>
                  </a:lnTo>
                  <a:close/>
                </a:path>
                <a:path w="958850" h="1033779">
                  <a:moveTo>
                    <a:pt x="950204" y="830706"/>
                  </a:moveTo>
                  <a:lnTo>
                    <a:pt x="950132" y="887730"/>
                  </a:lnTo>
                  <a:lnTo>
                    <a:pt x="956669" y="887730"/>
                  </a:lnTo>
                  <a:lnTo>
                    <a:pt x="956809" y="830706"/>
                  </a:lnTo>
                  <a:lnTo>
                    <a:pt x="950204" y="830706"/>
                  </a:lnTo>
                  <a:close/>
                </a:path>
                <a:path w="958850" h="1033779">
                  <a:moveTo>
                    <a:pt x="950204" y="830706"/>
                  </a:moveTo>
                  <a:close/>
                </a:path>
                <a:path w="958850" h="1033779">
                  <a:moveTo>
                    <a:pt x="950208" y="826896"/>
                  </a:moveTo>
                  <a:lnTo>
                    <a:pt x="950204" y="830580"/>
                  </a:lnTo>
                  <a:lnTo>
                    <a:pt x="956809" y="830580"/>
                  </a:lnTo>
                  <a:lnTo>
                    <a:pt x="956819" y="826897"/>
                  </a:lnTo>
                  <a:lnTo>
                    <a:pt x="950208" y="826896"/>
                  </a:lnTo>
                  <a:close/>
                </a:path>
                <a:path w="958850" h="1033779">
                  <a:moveTo>
                    <a:pt x="7862" y="830580"/>
                  </a:moveTo>
                  <a:lnTo>
                    <a:pt x="512449" y="830648"/>
                  </a:lnTo>
                  <a:lnTo>
                    <a:pt x="7862" y="830580"/>
                  </a:lnTo>
                  <a:close/>
                </a:path>
                <a:path w="958850" h="1033779">
                  <a:moveTo>
                    <a:pt x="253" y="826770"/>
                  </a:moveTo>
                  <a:lnTo>
                    <a:pt x="248" y="830580"/>
                  </a:lnTo>
                  <a:lnTo>
                    <a:pt x="7862" y="830580"/>
                  </a:lnTo>
                  <a:lnTo>
                    <a:pt x="7867" y="826771"/>
                  </a:lnTo>
                  <a:lnTo>
                    <a:pt x="253" y="826770"/>
                  </a:lnTo>
                  <a:close/>
                </a:path>
                <a:path w="958850" h="1033779">
                  <a:moveTo>
                    <a:pt x="950208" y="826770"/>
                  </a:moveTo>
                  <a:lnTo>
                    <a:pt x="7867" y="826771"/>
                  </a:lnTo>
                  <a:lnTo>
                    <a:pt x="950208" y="826896"/>
                  </a:lnTo>
                  <a:close/>
                </a:path>
                <a:path w="958850" h="1033779">
                  <a:moveTo>
                    <a:pt x="7876" y="819150"/>
                  </a:moveTo>
                  <a:lnTo>
                    <a:pt x="262" y="819150"/>
                  </a:lnTo>
                  <a:lnTo>
                    <a:pt x="253" y="826770"/>
                  </a:lnTo>
                  <a:lnTo>
                    <a:pt x="7867" y="826770"/>
                  </a:lnTo>
                  <a:lnTo>
                    <a:pt x="7876" y="819150"/>
                  </a:lnTo>
                  <a:close/>
                </a:path>
                <a:path w="958850" h="1033779">
                  <a:moveTo>
                    <a:pt x="956837" y="819150"/>
                  </a:moveTo>
                  <a:lnTo>
                    <a:pt x="950218" y="819150"/>
                  </a:lnTo>
                  <a:lnTo>
                    <a:pt x="950208" y="826770"/>
                  </a:lnTo>
                  <a:lnTo>
                    <a:pt x="956819" y="826770"/>
                  </a:lnTo>
                  <a:lnTo>
                    <a:pt x="956837" y="819150"/>
                  </a:lnTo>
                  <a:close/>
                </a:path>
                <a:path w="958850" h="1033779">
                  <a:moveTo>
                    <a:pt x="7631" y="1016000"/>
                  </a:moveTo>
                  <a:lnTo>
                    <a:pt x="20" y="1016000"/>
                  </a:lnTo>
                  <a:lnTo>
                    <a:pt x="0" y="1032510"/>
                  </a:lnTo>
                  <a:lnTo>
                    <a:pt x="956310" y="1033780"/>
                  </a:lnTo>
                  <a:lnTo>
                    <a:pt x="956328" y="1026160"/>
                  </a:lnTo>
                  <a:lnTo>
                    <a:pt x="7620" y="1024890"/>
                  </a:lnTo>
                  <a:lnTo>
                    <a:pt x="7631" y="1016000"/>
                  </a:lnTo>
                  <a:close/>
                </a:path>
                <a:path w="958850" h="1033779">
                  <a:moveTo>
                    <a:pt x="956353" y="1016000"/>
                  </a:moveTo>
                  <a:lnTo>
                    <a:pt x="949972" y="1016000"/>
                  </a:lnTo>
                  <a:lnTo>
                    <a:pt x="949960" y="1026160"/>
                  </a:lnTo>
                  <a:lnTo>
                    <a:pt x="956328" y="1026160"/>
                  </a:lnTo>
                  <a:lnTo>
                    <a:pt x="956353" y="1016000"/>
                  </a:lnTo>
                  <a:close/>
                </a:path>
                <a:path w="958850" h="1033779">
                  <a:moveTo>
                    <a:pt x="7639" y="1009650"/>
                  </a:moveTo>
                  <a:lnTo>
                    <a:pt x="28" y="1009650"/>
                  </a:lnTo>
                  <a:lnTo>
                    <a:pt x="21" y="1014730"/>
                  </a:lnTo>
                  <a:lnTo>
                    <a:pt x="7632" y="1014730"/>
                  </a:lnTo>
                  <a:lnTo>
                    <a:pt x="7639" y="1009650"/>
                  </a:lnTo>
                  <a:close/>
                </a:path>
                <a:path w="958850" h="1033779">
                  <a:moveTo>
                    <a:pt x="956369" y="1009650"/>
                  </a:moveTo>
                  <a:lnTo>
                    <a:pt x="949980" y="1009650"/>
                  </a:lnTo>
                  <a:lnTo>
                    <a:pt x="949974" y="1014730"/>
                  </a:lnTo>
                  <a:lnTo>
                    <a:pt x="956356" y="1014730"/>
                  </a:lnTo>
                  <a:lnTo>
                    <a:pt x="956369" y="1009650"/>
                  </a:lnTo>
                  <a:close/>
                </a:path>
                <a:path w="958850" h="1033779">
                  <a:moveTo>
                    <a:pt x="7646" y="1003300"/>
                  </a:moveTo>
                  <a:lnTo>
                    <a:pt x="35" y="1003300"/>
                  </a:lnTo>
                  <a:lnTo>
                    <a:pt x="29" y="1008380"/>
                  </a:lnTo>
                  <a:lnTo>
                    <a:pt x="7640" y="1008380"/>
                  </a:lnTo>
                  <a:lnTo>
                    <a:pt x="7646" y="1003300"/>
                  </a:lnTo>
                  <a:close/>
                </a:path>
                <a:path w="958850" h="1033779">
                  <a:moveTo>
                    <a:pt x="956384" y="1003300"/>
                  </a:moveTo>
                  <a:lnTo>
                    <a:pt x="949988" y="1003300"/>
                  </a:lnTo>
                  <a:lnTo>
                    <a:pt x="949982" y="1008380"/>
                  </a:lnTo>
                  <a:lnTo>
                    <a:pt x="956372" y="1008380"/>
                  </a:lnTo>
                  <a:lnTo>
                    <a:pt x="956384" y="1003300"/>
                  </a:lnTo>
                  <a:close/>
                </a:path>
                <a:path w="958850" h="1033779">
                  <a:moveTo>
                    <a:pt x="7654" y="996950"/>
                  </a:moveTo>
                  <a:lnTo>
                    <a:pt x="43" y="996950"/>
                  </a:lnTo>
                  <a:lnTo>
                    <a:pt x="37" y="1002030"/>
                  </a:lnTo>
                  <a:lnTo>
                    <a:pt x="7648" y="1002030"/>
                  </a:lnTo>
                  <a:lnTo>
                    <a:pt x="7654" y="996950"/>
                  </a:lnTo>
                  <a:close/>
                </a:path>
                <a:path w="958850" h="1033779">
                  <a:moveTo>
                    <a:pt x="956400" y="996950"/>
                  </a:moveTo>
                  <a:lnTo>
                    <a:pt x="949996" y="996950"/>
                  </a:lnTo>
                  <a:lnTo>
                    <a:pt x="949990" y="1002030"/>
                  </a:lnTo>
                  <a:lnTo>
                    <a:pt x="956388" y="1002030"/>
                  </a:lnTo>
                  <a:lnTo>
                    <a:pt x="956400" y="996950"/>
                  </a:lnTo>
                  <a:close/>
                </a:path>
                <a:path w="958850" h="1033779">
                  <a:moveTo>
                    <a:pt x="7678" y="977900"/>
                  </a:moveTo>
                  <a:lnTo>
                    <a:pt x="67" y="977900"/>
                  </a:lnTo>
                  <a:lnTo>
                    <a:pt x="45" y="995680"/>
                  </a:lnTo>
                  <a:lnTo>
                    <a:pt x="7656" y="995680"/>
                  </a:lnTo>
                  <a:lnTo>
                    <a:pt x="7678" y="977900"/>
                  </a:lnTo>
                  <a:close/>
                </a:path>
                <a:path w="958850" h="1033779">
                  <a:moveTo>
                    <a:pt x="956447" y="977900"/>
                  </a:moveTo>
                  <a:lnTo>
                    <a:pt x="950020" y="977900"/>
                  </a:lnTo>
                  <a:lnTo>
                    <a:pt x="949998" y="995680"/>
                  </a:lnTo>
                  <a:lnTo>
                    <a:pt x="956403" y="995680"/>
                  </a:lnTo>
                  <a:lnTo>
                    <a:pt x="956447" y="977900"/>
                  </a:lnTo>
                  <a:close/>
                </a:path>
                <a:path w="958850" h="1033779">
                  <a:moveTo>
                    <a:pt x="7704" y="957580"/>
                  </a:moveTo>
                  <a:lnTo>
                    <a:pt x="92" y="957580"/>
                  </a:lnTo>
                  <a:lnTo>
                    <a:pt x="68" y="976630"/>
                  </a:lnTo>
                  <a:lnTo>
                    <a:pt x="7680" y="976630"/>
                  </a:lnTo>
                  <a:lnTo>
                    <a:pt x="7704" y="957580"/>
                  </a:lnTo>
                  <a:close/>
                </a:path>
                <a:path w="958850" h="1033779">
                  <a:moveTo>
                    <a:pt x="956497" y="957580"/>
                  </a:moveTo>
                  <a:lnTo>
                    <a:pt x="950045" y="957580"/>
                  </a:lnTo>
                  <a:lnTo>
                    <a:pt x="950021" y="976630"/>
                  </a:lnTo>
                  <a:lnTo>
                    <a:pt x="956450" y="976630"/>
                  </a:lnTo>
                  <a:lnTo>
                    <a:pt x="956497" y="957580"/>
                  </a:lnTo>
                  <a:close/>
                </a:path>
                <a:path w="958850" h="1033779">
                  <a:moveTo>
                    <a:pt x="7719" y="944880"/>
                  </a:moveTo>
                  <a:lnTo>
                    <a:pt x="107" y="944880"/>
                  </a:lnTo>
                  <a:lnTo>
                    <a:pt x="93" y="956310"/>
                  </a:lnTo>
                  <a:lnTo>
                    <a:pt x="7705" y="956310"/>
                  </a:lnTo>
                  <a:lnTo>
                    <a:pt x="7719" y="944880"/>
                  </a:lnTo>
                  <a:close/>
                </a:path>
                <a:path w="958850" h="1033779">
                  <a:moveTo>
                    <a:pt x="956528" y="944880"/>
                  </a:moveTo>
                  <a:lnTo>
                    <a:pt x="950061" y="944880"/>
                  </a:lnTo>
                  <a:lnTo>
                    <a:pt x="950047" y="956310"/>
                  </a:lnTo>
                  <a:lnTo>
                    <a:pt x="956500" y="956310"/>
                  </a:lnTo>
                  <a:lnTo>
                    <a:pt x="956528" y="944880"/>
                  </a:lnTo>
                  <a:close/>
                </a:path>
                <a:path w="958850" h="1033779">
                  <a:moveTo>
                    <a:pt x="7724" y="941070"/>
                  </a:moveTo>
                  <a:lnTo>
                    <a:pt x="112" y="941070"/>
                  </a:lnTo>
                  <a:lnTo>
                    <a:pt x="109" y="943610"/>
                  </a:lnTo>
                  <a:lnTo>
                    <a:pt x="7721" y="943610"/>
                  </a:lnTo>
                  <a:lnTo>
                    <a:pt x="7724" y="941070"/>
                  </a:lnTo>
                  <a:close/>
                </a:path>
                <a:path w="958850" h="1033779">
                  <a:moveTo>
                    <a:pt x="956538" y="941070"/>
                  </a:moveTo>
                  <a:lnTo>
                    <a:pt x="950066" y="941070"/>
                  </a:lnTo>
                  <a:lnTo>
                    <a:pt x="950063" y="943610"/>
                  </a:lnTo>
                  <a:lnTo>
                    <a:pt x="956531" y="943610"/>
                  </a:lnTo>
                  <a:lnTo>
                    <a:pt x="956538" y="941070"/>
                  </a:lnTo>
                  <a:close/>
                </a:path>
              </a:pathLst>
            </a:custGeom>
            <a:solidFill>
              <a:srgbClr val="904F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3756660" y="5281929"/>
              <a:ext cx="943610" cy="1018540"/>
            </a:xfrm>
            <a:custGeom>
              <a:avLst/>
              <a:gdLst/>
              <a:ahLst/>
              <a:cxnLst/>
              <a:rect l="l" t="t" r="r" b="b"/>
              <a:pathLst>
                <a:path w="943610" h="1018539">
                  <a:moveTo>
                    <a:pt x="6350" y="1002042"/>
                  </a:moveTo>
                  <a:lnTo>
                    <a:pt x="12" y="1002042"/>
                  </a:lnTo>
                  <a:lnTo>
                    <a:pt x="0" y="1007110"/>
                  </a:lnTo>
                  <a:lnTo>
                    <a:pt x="6350" y="1007110"/>
                  </a:lnTo>
                  <a:lnTo>
                    <a:pt x="6350" y="1002042"/>
                  </a:lnTo>
                  <a:close/>
                </a:path>
                <a:path w="943610" h="1018539">
                  <a:moveTo>
                    <a:pt x="7124" y="391160"/>
                  </a:moveTo>
                  <a:lnTo>
                    <a:pt x="101" y="391160"/>
                  </a:lnTo>
                  <a:lnTo>
                    <a:pt x="101" y="932192"/>
                  </a:lnTo>
                  <a:lnTo>
                    <a:pt x="7124" y="932192"/>
                  </a:lnTo>
                  <a:lnTo>
                    <a:pt x="7124" y="391160"/>
                  </a:lnTo>
                  <a:close/>
                </a:path>
                <a:path w="943610" h="1018539">
                  <a:moveTo>
                    <a:pt x="7150" y="373380"/>
                  </a:moveTo>
                  <a:lnTo>
                    <a:pt x="800" y="373380"/>
                  </a:lnTo>
                  <a:lnTo>
                    <a:pt x="774" y="389890"/>
                  </a:lnTo>
                  <a:lnTo>
                    <a:pt x="7124" y="389890"/>
                  </a:lnTo>
                  <a:lnTo>
                    <a:pt x="7150" y="373380"/>
                  </a:lnTo>
                  <a:close/>
                </a:path>
                <a:path w="943610" h="1018539">
                  <a:moveTo>
                    <a:pt x="7200" y="335280"/>
                  </a:moveTo>
                  <a:lnTo>
                    <a:pt x="850" y="335280"/>
                  </a:lnTo>
                  <a:lnTo>
                    <a:pt x="800" y="372110"/>
                  </a:lnTo>
                  <a:lnTo>
                    <a:pt x="7150" y="372122"/>
                  </a:lnTo>
                  <a:lnTo>
                    <a:pt x="7200" y="335280"/>
                  </a:lnTo>
                  <a:close/>
                </a:path>
                <a:path w="943610" h="1018539">
                  <a:moveTo>
                    <a:pt x="7302" y="252730"/>
                  </a:moveTo>
                  <a:lnTo>
                    <a:pt x="952" y="252730"/>
                  </a:lnTo>
                  <a:lnTo>
                    <a:pt x="850" y="334010"/>
                  </a:lnTo>
                  <a:lnTo>
                    <a:pt x="7200" y="334022"/>
                  </a:lnTo>
                  <a:lnTo>
                    <a:pt x="7302" y="252730"/>
                  </a:lnTo>
                  <a:close/>
                </a:path>
                <a:path w="943610" h="1018539">
                  <a:moveTo>
                    <a:pt x="7353" y="212102"/>
                  </a:moveTo>
                  <a:lnTo>
                    <a:pt x="1003" y="212090"/>
                  </a:lnTo>
                  <a:lnTo>
                    <a:pt x="990" y="219722"/>
                  </a:lnTo>
                  <a:lnTo>
                    <a:pt x="7340" y="219722"/>
                  </a:lnTo>
                  <a:lnTo>
                    <a:pt x="7353" y="212102"/>
                  </a:lnTo>
                  <a:close/>
                </a:path>
                <a:path w="943610" h="1018539">
                  <a:moveTo>
                    <a:pt x="7391" y="180352"/>
                  </a:moveTo>
                  <a:lnTo>
                    <a:pt x="1041" y="180352"/>
                  </a:lnTo>
                  <a:lnTo>
                    <a:pt x="1028" y="193040"/>
                  </a:lnTo>
                  <a:lnTo>
                    <a:pt x="7378" y="193040"/>
                  </a:lnTo>
                  <a:lnTo>
                    <a:pt x="7391" y="180352"/>
                  </a:lnTo>
                  <a:close/>
                </a:path>
                <a:path w="943610" h="1018539">
                  <a:moveTo>
                    <a:pt x="7467" y="121932"/>
                  </a:moveTo>
                  <a:lnTo>
                    <a:pt x="1117" y="121920"/>
                  </a:lnTo>
                  <a:lnTo>
                    <a:pt x="1104" y="130810"/>
                  </a:lnTo>
                  <a:lnTo>
                    <a:pt x="1092" y="133362"/>
                  </a:lnTo>
                  <a:lnTo>
                    <a:pt x="7454" y="133350"/>
                  </a:lnTo>
                  <a:lnTo>
                    <a:pt x="7454" y="130810"/>
                  </a:lnTo>
                  <a:lnTo>
                    <a:pt x="7467" y="121932"/>
                  </a:lnTo>
                  <a:close/>
                </a:path>
                <a:path w="943610" h="1018539">
                  <a:moveTo>
                    <a:pt x="7518" y="87630"/>
                  </a:moveTo>
                  <a:lnTo>
                    <a:pt x="1155" y="87630"/>
                  </a:lnTo>
                  <a:lnTo>
                    <a:pt x="1155" y="88912"/>
                  </a:lnTo>
                  <a:lnTo>
                    <a:pt x="7505" y="88912"/>
                  </a:lnTo>
                  <a:lnTo>
                    <a:pt x="7518" y="87630"/>
                  </a:lnTo>
                  <a:close/>
                </a:path>
                <a:path w="943610" h="1018539">
                  <a:moveTo>
                    <a:pt x="7531" y="74942"/>
                  </a:moveTo>
                  <a:lnTo>
                    <a:pt x="1168" y="74930"/>
                  </a:lnTo>
                  <a:lnTo>
                    <a:pt x="1155" y="86372"/>
                  </a:lnTo>
                  <a:lnTo>
                    <a:pt x="7518" y="86372"/>
                  </a:lnTo>
                  <a:lnTo>
                    <a:pt x="7531" y="74942"/>
                  </a:lnTo>
                  <a:close/>
                </a:path>
                <a:path w="943610" h="1018539">
                  <a:moveTo>
                    <a:pt x="471652" y="119380"/>
                  </a:moveTo>
                  <a:lnTo>
                    <a:pt x="7480" y="119380"/>
                  </a:lnTo>
                  <a:lnTo>
                    <a:pt x="7480" y="111760"/>
                  </a:lnTo>
                  <a:lnTo>
                    <a:pt x="1117" y="111760"/>
                  </a:lnTo>
                  <a:lnTo>
                    <a:pt x="1117" y="119380"/>
                  </a:lnTo>
                  <a:lnTo>
                    <a:pt x="1117" y="120650"/>
                  </a:lnTo>
                  <a:lnTo>
                    <a:pt x="1117" y="121920"/>
                  </a:lnTo>
                  <a:lnTo>
                    <a:pt x="7467" y="121920"/>
                  </a:lnTo>
                  <a:lnTo>
                    <a:pt x="7467" y="120650"/>
                  </a:lnTo>
                  <a:lnTo>
                    <a:pt x="471652" y="120650"/>
                  </a:lnTo>
                  <a:lnTo>
                    <a:pt x="471652" y="119380"/>
                  </a:lnTo>
                  <a:close/>
                </a:path>
                <a:path w="943610" h="1018539">
                  <a:moveTo>
                    <a:pt x="471728" y="67310"/>
                  </a:moveTo>
                  <a:lnTo>
                    <a:pt x="7543" y="67310"/>
                  </a:lnTo>
                  <a:lnTo>
                    <a:pt x="7543" y="66040"/>
                  </a:lnTo>
                  <a:lnTo>
                    <a:pt x="1181" y="66040"/>
                  </a:lnTo>
                  <a:lnTo>
                    <a:pt x="1181" y="67310"/>
                  </a:lnTo>
                  <a:lnTo>
                    <a:pt x="1181" y="68580"/>
                  </a:lnTo>
                  <a:lnTo>
                    <a:pt x="1168" y="74930"/>
                  </a:lnTo>
                  <a:lnTo>
                    <a:pt x="7531" y="74930"/>
                  </a:lnTo>
                  <a:lnTo>
                    <a:pt x="7531" y="68580"/>
                  </a:lnTo>
                  <a:lnTo>
                    <a:pt x="471728" y="68580"/>
                  </a:lnTo>
                  <a:lnTo>
                    <a:pt x="471728" y="67310"/>
                  </a:lnTo>
                  <a:close/>
                </a:path>
                <a:path w="943610" h="1018539">
                  <a:moveTo>
                    <a:pt x="472173" y="212090"/>
                  </a:moveTo>
                  <a:lnTo>
                    <a:pt x="471538" y="212090"/>
                  </a:lnTo>
                  <a:lnTo>
                    <a:pt x="471538" y="213360"/>
                  </a:lnTo>
                  <a:lnTo>
                    <a:pt x="472173" y="213360"/>
                  </a:lnTo>
                  <a:lnTo>
                    <a:pt x="472173" y="212090"/>
                  </a:lnTo>
                  <a:close/>
                </a:path>
                <a:path w="943610" h="1018539">
                  <a:moveTo>
                    <a:pt x="934808" y="391160"/>
                  </a:moveTo>
                  <a:lnTo>
                    <a:pt x="7124" y="389890"/>
                  </a:lnTo>
                  <a:lnTo>
                    <a:pt x="7124" y="391160"/>
                  </a:lnTo>
                  <a:lnTo>
                    <a:pt x="934808" y="391160"/>
                  </a:lnTo>
                  <a:close/>
                </a:path>
                <a:path w="943610" h="1018539">
                  <a:moveTo>
                    <a:pt x="934808" y="373380"/>
                  </a:moveTo>
                  <a:lnTo>
                    <a:pt x="7150" y="372122"/>
                  </a:lnTo>
                  <a:lnTo>
                    <a:pt x="7150" y="373380"/>
                  </a:lnTo>
                  <a:lnTo>
                    <a:pt x="934808" y="373380"/>
                  </a:lnTo>
                  <a:close/>
                </a:path>
                <a:path w="943610" h="1018539">
                  <a:moveTo>
                    <a:pt x="934808" y="335280"/>
                  </a:moveTo>
                  <a:lnTo>
                    <a:pt x="7200" y="334022"/>
                  </a:lnTo>
                  <a:lnTo>
                    <a:pt x="7200" y="335280"/>
                  </a:lnTo>
                  <a:lnTo>
                    <a:pt x="934808" y="335280"/>
                  </a:lnTo>
                  <a:close/>
                </a:path>
                <a:path w="943610" h="1018539">
                  <a:moveTo>
                    <a:pt x="934808" y="252730"/>
                  </a:moveTo>
                  <a:lnTo>
                    <a:pt x="7302" y="251472"/>
                  </a:lnTo>
                  <a:lnTo>
                    <a:pt x="7302" y="252730"/>
                  </a:lnTo>
                  <a:lnTo>
                    <a:pt x="934808" y="252730"/>
                  </a:lnTo>
                  <a:close/>
                </a:path>
                <a:path w="943610" h="1018539">
                  <a:moveTo>
                    <a:pt x="934808" y="247650"/>
                  </a:moveTo>
                  <a:lnTo>
                    <a:pt x="7315" y="246392"/>
                  </a:lnTo>
                  <a:lnTo>
                    <a:pt x="7315" y="228600"/>
                  </a:lnTo>
                  <a:lnTo>
                    <a:pt x="471525" y="228600"/>
                  </a:lnTo>
                  <a:lnTo>
                    <a:pt x="471525" y="227330"/>
                  </a:lnTo>
                  <a:lnTo>
                    <a:pt x="7340" y="227330"/>
                  </a:lnTo>
                  <a:lnTo>
                    <a:pt x="7340" y="220980"/>
                  </a:lnTo>
                  <a:lnTo>
                    <a:pt x="990" y="220980"/>
                  </a:lnTo>
                  <a:lnTo>
                    <a:pt x="977" y="227330"/>
                  </a:lnTo>
                  <a:lnTo>
                    <a:pt x="977" y="228600"/>
                  </a:lnTo>
                  <a:lnTo>
                    <a:pt x="965" y="251460"/>
                  </a:lnTo>
                  <a:lnTo>
                    <a:pt x="7315" y="251460"/>
                  </a:lnTo>
                  <a:lnTo>
                    <a:pt x="7315" y="247650"/>
                  </a:lnTo>
                  <a:lnTo>
                    <a:pt x="934808" y="247650"/>
                  </a:lnTo>
                  <a:close/>
                </a:path>
                <a:path w="943610" h="1018539">
                  <a:moveTo>
                    <a:pt x="934808" y="220980"/>
                  </a:moveTo>
                  <a:lnTo>
                    <a:pt x="7340" y="219722"/>
                  </a:lnTo>
                  <a:lnTo>
                    <a:pt x="7340" y="220980"/>
                  </a:lnTo>
                  <a:lnTo>
                    <a:pt x="934808" y="220980"/>
                  </a:lnTo>
                  <a:close/>
                </a:path>
                <a:path w="943610" h="1018539">
                  <a:moveTo>
                    <a:pt x="935736" y="201930"/>
                  </a:moveTo>
                  <a:lnTo>
                    <a:pt x="7366" y="200685"/>
                  </a:lnTo>
                  <a:lnTo>
                    <a:pt x="7378" y="194310"/>
                  </a:lnTo>
                  <a:lnTo>
                    <a:pt x="1028" y="194310"/>
                  </a:lnTo>
                  <a:lnTo>
                    <a:pt x="1003" y="212090"/>
                  </a:lnTo>
                  <a:lnTo>
                    <a:pt x="7353" y="212090"/>
                  </a:lnTo>
                  <a:lnTo>
                    <a:pt x="7366" y="201930"/>
                  </a:lnTo>
                  <a:lnTo>
                    <a:pt x="935736" y="201930"/>
                  </a:lnTo>
                  <a:close/>
                </a:path>
                <a:path w="943610" h="1018539">
                  <a:moveTo>
                    <a:pt x="935774" y="177800"/>
                  </a:moveTo>
                  <a:lnTo>
                    <a:pt x="7404" y="176542"/>
                  </a:lnTo>
                  <a:lnTo>
                    <a:pt x="7404" y="162560"/>
                  </a:lnTo>
                  <a:lnTo>
                    <a:pt x="472236" y="162560"/>
                  </a:lnTo>
                  <a:lnTo>
                    <a:pt x="472236" y="161290"/>
                  </a:lnTo>
                  <a:lnTo>
                    <a:pt x="7416" y="161290"/>
                  </a:lnTo>
                  <a:lnTo>
                    <a:pt x="7454" y="134620"/>
                  </a:lnTo>
                  <a:lnTo>
                    <a:pt x="1092" y="134620"/>
                  </a:lnTo>
                  <a:lnTo>
                    <a:pt x="1066" y="161290"/>
                  </a:lnTo>
                  <a:lnTo>
                    <a:pt x="1066" y="162560"/>
                  </a:lnTo>
                  <a:lnTo>
                    <a:pt x="1054" y="180340"/>
                  </a:lnTo>
                  <a:lnTo>
                    <a:pt x="7404" y="180340"/>
                  </a:lnTo>
                  <a:lnTo>
                    <a:pt x="7404" y="177800"/>
                  </a:lnTo>
                  <a:lnTo>
                    <a:pt x="935774" y="177800"/>
                  </a:lnTo>
                  <a:close/>
                </a:path>
                <a:path w="943610" h="1018539">
                  <a:moveTo>
                    <a:pt x="935824" y="130810"/>
                  </a:moveTo>
                  <a:lnTo>
                    <a:pt x="471957" y="130187"/>
                  </a:lnTo>
                  <a:lnTo>
                    <a:pt x="7454" y="130810"/>
                  </a:lnTo>
                  <a:lnTo>
                    <a:pt x="935824" y="130810"/>
                  </a:lnTo>
                  <a:close/>
                </a:path>
                <a:path w="943610" h="1018539">
                  <a:moveTo>
                    <a:pt x="935863" y="100330"/>
                  </a:moveTo>
                  <a:lnTo>
                    <a:pt x="7493" y="99085"/>
                  </a:lnTo>
                  <a:lnTo>
                    <a:pt x="7505" y="90170"/>
                  </a:lnTo>
                  <a:lnTo>
                    <a:pt x="1155" y="90170"/>
                  </a:lnTo>
                  <a:lnTo>
                    <a:pt x="1130" y="110490"/>
                  </a:lnTo>
                  <a:lnTo>
                    <a:pt x="7480" y="110490"/>
                  </a:lnTo>
                  <a:lnTo>
                    <a:pt x="7493" y="100330"/>
                  </a:lnTo>
                  <a:lnTo>
                    <a:pt x="935863" y="100330"/>
                  </a:lnTo>
                  <a:close/>
                </a:path>
                <a:path w="943610" h="1018539">
                  <a:moveTo>
                    <a:pt x="935888" y="90170"/>
                  </a:moveTo>
                  <a:lnTo>
                    <a:pt x="7505" y="88912"/>
                  </a:lnTo>
                  <a:lnTo>
                    <a:pt x="7505" y="90170"/>
                  </a:lnTo>
                  <a:lnTo>
                    <a:pt x="935888" y="90170"/>
                  </a:lnTo>
                  <a:close/>
                </a:path>
                <a:path w="943610" h="1018539">
                  <a:moveTo>
                    <a:pt x="935888" y="87630"/>
                  </a:moveTo>
                  <a:lnTo>
                    <a:pt x="7518" y="86372"/>
                  </a:lnTo>
                  <a:lnTo>
                    <a:pt x="7518" y="87630"/>
                  </a:lnTo>
                  <a:lnTo>
                    <a:pt x="935888" y="87630"/>
                  </a:lnTo>
                  <a:close/>
                </a:path>
                <a:path w="943610" h="1018539">
                  <a:moveTo>
                    <a:pt x="935926" y="53340"/>
                  </a:moveTo>
                  <a:lnTo>
                    <a:pt x="7607" y="53340"/>
                  </a:lnTo>
                  <a:lnTo>
                    <a:pt x="7607" y="50812"/>
                  </a:lnTo>
                  <a:lnTo>
                    <a:pt x="7607" y="8902"/>
                  </a:lnTo>
                  <a:lnTo>
                    <a:pt x="1193" y="8902"/>
                  </a:lnTo>
                  <a:lnTo>
                    <a:pt x="1193" y="58420"/>
                  </a:lnTo>
                  <a:lnTo>
                    <a:pt x="1193" y="64770"/>
                  </a:lnTo>
                  <a:lnTo>
                    <a:pt x="7543" y="64770"/>
                  </a:lnTo>
                  <a:lnTo>
                    <a:pt x="7543" y="63500"/>
                  </a:lnTo>
                  <a:lnTo>
                    <a:pt x="935913" y="63500"/>
                  </a:lnTo>
                  <a:lnTo>
                    <a:pt x="7543" y="62242"/>
                  </a:lnTo>
                  <a:lnTo>
                    <a:pt x="7543" y="59690"/>
                  </a:lnTo>
                  <a:lnTo>
                    <a:pt x="935913" y="59690"/>
                  </a:lnTo>
                  <a:lnTo>
                    <a:pt x="7543" y="58432"/>
                  </a:lnTo>
                  <a:lnTo>
                    <a:pt x="7607" y="57150"/>
                  </a:lnTo>
                  <a:lnTo>
                    <a:pt x="935926" y="57150"/>
                  </a:lnTo>
                  <a:lnTo>
                    <a:pt x="7607" y="55905"/>
                  </a:lnTo>
                  <a:lnTo>
                    <a:pt x="7607" y="54610"/>
                  </a:lnTo>
                  <a:lnTo>
                    <a:pt x="935926" y="53340"/>
                  </a:lnTo>
                  <a:close/>
                </a:path>
                <a:path w="943610" h="1018539">
                  <a:moveTo>
                    <a:pt x="942340" y="1008380"/>
                  </a:moveTo>
                  <a:lnTo>
                    <a:pt x="934720" y="1008380"/>
                  </a:lnTo>
                  <a:lnTo>
                    <a:pt x="934720" y="1012190"/>
                  </a:lnTo>
                  <a:lnTo>
                    <a:pt x="474345" y="1012190"/>
                  </a:lnTo>
                  <a:lnTo>
                    <a:pt x="474345" y="1010920"/>
                  </a:lnTo>
                  <a:lnTo>
                    <a:pt x="6350" y="1010920"/>
                  </a:lnTo>
                  <a:lnTo>
                    <a:pt x="6350" y="1008380"/>
                  </a:lnTo>
                  <a:lnTo>
                    <a:pt x="0" y="1008380"/>
                  </a:lnTo>
                  <a:lnTo>
                    <a:pt x="0" y="1010920"/>
                  </a:lnTo>
                  <a:lnTo>
                    <a:pt x="0" y="1012190"/>
                  </a:lnTo>
                  <a:lnTo>
                    <a:pt x="0" y="1017270"/>
                  </a:lnTo>
                  <a:lnTo>
                    <a:pt x="471170" y="1017270"/>
                  </a:lnTo>
                  <a:lnTo>
                    <a:pt x="471170" y="1018540"/>
                  </a:lnTo>
                  <a:lnTo>
                    <a:pt x="942340" y="1018540"/>
                  </a:lnTo>
                  <a:lnTo>
                    <a:pt x="942340" y="1017270"/>
                  </a:lnTo>
                  <a:lnTo>
                    <a:pt x="942340" y="1012202"/>
                  </a:lnTo>
                  <a:lnTo>
                    <a:pt x="942340" y="1008380"/>
                  </a:lnTo>
                  <a:close/>
                </a:path>
                <a:path w="943610" h="1018539">
                  <a:moveTo>
                    <a:pt x="943330" y="220980"/>
                  </a:moveTo>
                  <a:lnTo>
                    <a:pt x="943114" y="220980"/>
                  </a:lnTo>
                  <a:lnTo>
                    <a:pt x="935710" y="220980"/>
                  </a:lnTo>
                  <a:lnTo>
                    <a:pt x="935507" y="220980"/>
                  </a:lnTo>
                  <a:lnTo>
                    <a:pt x="934808" y="220980"/>
                  </a:lnTo>
                  <a:lnTo>
                    <a:pt x="934808" y="247650"/>
                  </a:lnTo>
                  <a:lnTo>
                    <a:pt x="934808" y="935990"/>
                  </a:lnTo>
                  <a:lnTo>
                    <a:pt x="943114" y="935990"/>
                  </a:lnTo>
                  <a:lnTo>
                    <a:pt x="943114" y="389890"/>
                  </a:lnTo>
                  <a:lnTo>
                    <a:pt x="943330" y="389890"/>
                  </a:lnTo>
                  <a:lnTo>
                    <a:pt x="943330" y="220980"/>
                  </a:lnTo>
                  <a:close/>
                </a:path>
                <a:path w="943610" h="1018539">
                  <a:moveTo>
                    <a:pt x="943444" y="130810"/>
                  </a:moveTo>
                  <a:lnTo>
                    <a:pt x="935824" y="130810"/>
                  </a:lnTo>
                  <a:lnTo>
                    <a:pt x="935824" y="134620"/>
                  </a:lnTo>
                  <a:lnTo>
                    <a:pt x="943444" y="134620"/>
                  </a:lnTo>
                  <a:lnTo>
                    <a:pt x="943444" y="130810"/>
                  </a:lnTo>
                  <a:close/>
                </a:path>
                <a:path w="943610" h="1018539">
                  <a:moveTo>
                    <a:pt x="943470" y="110490"/>
                  </a:moveTo>
                  <a:lnTo>
                    <a:pt x="935850" y="110502"/>
                  </a:lnTo>
                  <a:lnTo>
                    <a:pt x="935837" y="123190"/>
                  </a:lnTo>
                  <a:lnTo>
                    <a:pt x="935837" y="129540"/>
                  </a:lnTo>
                  <a:lnTo>
                    <a:pt x="943444" y="129540"/>
                  </a:lnTo>
                  <a:lnTo>
                    <a:pt x="943444" y="123190"/>
                  </a:lnTo>
                  <a:lnTo>
                    <a:pt x="943470" y="110490"/>
                  </a:lnTo>
                  <a:close/>
                </a:path>
                <a:path w="943610" h="1018539">
                  <a:moveTo>
                    <a:pt x="943597" y="8902"/>
                  </a:moveTo>
                  <a:lnTo>
                    <a:pt x="935926" y="8902"/>
                  </a:lnTo>
                  <a:lnTo>
                    <a:pt x="935926" y="53340"/>
                  </a:lnTo>
                  <a:lnTo>
                    <a:pt x="935926" y="57150"/>
                  </a:lnTo>
                  <a:lnTo>
                    <a:pt x="935926" y="59690"/>
                  </a:lnTo>
                  <a:lnTo>
                    <a:pt x="935913" y="63500"/>
                  </a:lnTo>
                  <a:lnTo>
                    <a:pt x="935913" y="66040"/>
                  </a:lnTo>
                  <a:lnTo>
                    <a:pt x="935901" y="76200"/>
                  </a:lnTo>
                  <a:lnTo>
                    <a:pt x="935888" y="87630"/>
                  </a:lnTo>
                  <a:lnTo>
                    <a:pt x="935888" y="90170"/>
                  </a:lnTo>
                  <a:lnTo>
                    <a:pt x="935863" y="100330"/>
                  </a:lnTo>
                  <a:lnTo>
                    <a:pt x="935850" y="110490"/>
                  </a:lnTo>
                  <a:lnTo>
                    <a:pt x="943470" y="110490"/>
                  </a:lnTo>
                  <a:lnTo>
                    <a:pt x="943495" y="90170"/>
                  </a:lnTo>
                  <a:lnTo>
                    <a:pt x="943495" y="87630"/>
                  </a:lnTo>
                  <a:lnTo>
                    <a:pt x="943508" y="76200"/>
                  </a:lnTo>
                  <a:lnTo>
                    <a:pt x="943521" y="66040"/>
                  </a:lnTo>
                  <a:lnTo>
                    <a:pt x="943533" y="59690"/>
                  </a:lnTo>
                  <a:lnTo>
                    <a:pt x="943533" y="57150"/>
                  </a:lnTo>
                  <a:lnTo>
                    <a:pt x="943597" y="8902"/>
                  </a:lnTo>
                  <a:close/>
                </a:path>
                <a:path w="943610" h="1018539">
                  <a:moveTo>
                    <a:pt x="943597" y="1270"/>
                  </a:moveTo>
                  <a:lnTo>
                    <a:pt x="472427" y="1270"/>
                  </a:lnTo>
                  <a:lnTo>
                    <a:pt x="47242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6350"/>
                  </a:lnTo>
                  <a:lnTo>
                    <a:pt x="1257" y="8890"/>
                  </a:lnTo>
                  <a:lnTo>
                    <a:pt x="7607" y="8890"/>
                  </a:lnTo>
                  <a:lnTo>
                    <a:pt x="7607" y="6350"/>
                  </a:lnTo>
                  <a:lnTo>
                    <a:pt x="935990" y="8890"/>
                  </a:lnTo>
                  <a:lnTo>
                    <a:pt x="943597" y="8890"/>
                  </a:lnTo>
                  <a:lnTo>
                    <a:pt x="943597" y="6350"/>
                  </a:lnTo>
                  <a:lnTo>
                    <a:pt x="943597" y="1270"/>
                  </a:lnTo>
                  <a:close/>
                </a:path>
              </a:pathLst>
            </a:custGeom>
            <a:solidFill>
              <a:srgbClr val="915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3756660" y="6215392"/>
              <a:ext cx="942975" cy="73660"/>
            </a:xfrm>
            <a:custGeom>
              <a:avLst/>
              <a:gdLst/>
              <a:ahLst/>
              <a:cxnLst/>
              <a:rect l="l" t="t" r="r" b="b"/>
              <a:pathLst>
                <a:path w="942975" h="73660">
                  <a:moveTo>
                    <a:pt x="6350" y="68580"/>
                  </a:moveTo>
                  <a:lnTo>
                    <a:pt x="12" y="68580"/>
                  </a:lnTo>
                  <a:lnTo>
                    <a:pt x="0" y="73647"/>
                  </a:lnTo>
                  <a:lnTo>
                    <a:pt x="6350" y="73647"/>
                  </a:lnTo>
                  <a:lnTo>
                    <a:pt x="6350" y="68580"/>
                  </a:lnTo>
                  <a:close/>
                </a:path>
                <a:path w="942975" h="73660">
                  <a:moveTo>
                    <a:pt x="6362" y="62217"/>
                  </a:moveTo>
                  <a:lnTo>
                    <a:pt x="25" y="62217"/>
                  </a:lnTo>
                  <a:lnTo>
                    <a:pt x="12" y="67297"/>
                  </a:lnTo>
                  <a:lnTo>
                    <a:pt x="6362" y="67297"/>
                  </a:lnTo>
                  <a:lnTo>
                    <a:pt x="6362" y="62217"/>
                  </a:lnTo>
                  <a:close/>
                </a:path>
                <a:path w="942975" h="73660">
                  <a:moveTo>
                    <a:pt x="6375" y="55880"/>
                  </a:moveTo>
                  <a:lnTo>
                    <a:pt x="25" y="55880"/>
                  </a:lnTo>
                  <a:lnTo>
                    <a:pt x="25" y="60947"/>
                  </a:lnTo>
                  <a:lnTo>
                    <a:pt x="6362" y="60947"/>
                  </a:lnTo>
                  <a:lnTo>
                    <a:pt x="6375" y="55880"/>
                  </a:lnTo>
                  <a:close/>
                </a:path>
                <a:path w="942975" h="73660">
                  <a:moveTo>
                    <a:pt x="6400" y="36817"/>
                  </a:moveTo>
                  <a:lnTo>
                    <a:pt x="50" y="36817"/>
                  </a:lnTo>
                  <a:lnTo>
                    <a:pt x="25" y="54597"/>
                  </a:lnTo>
                  <a:lnTo>
                    <a:pt x="6375" y="54597"/>
                  </a:lnTo>
                  <a:lnTo>
                    <a:pt x="6400" y="36817"/>
                  </a:lnTo>
                  <a:close/>
                </a:path>
                <a:path w="942975" h="73660">
                  <a:moveTo>
                    <a:pt x="6426" y="16497"/>
                  </a:moveTo>
                  <a:lnTo>
                    <a:pt x="76" y="16497"/>
                  </a:lnTo>
                  <a:lnTo>
                    <a:pt x="50" y="35547"/>
                  </a:lnTo>
                  <a:lnTo>
                    <a:pt x="6400" y="35547"/>
                  </a:lnTo>
                  <a:lnTo>
                    <a:pt x="6426" y="16497"/>
                  </a:lnTo>
                  <a:close/>
                </a:path>
                <a:path w="942975" h="73660">
                  <a:moveTo>
                    <a:pt x="6438" y="3797"/>
                  </a:moveTo>
                  <a:lnTo>
                    <a:pt x="88" y="3797"/>
                  </a:lnTo>
                  <a:lnTo>
                    <a:pt x="76" y="15227"/>
                  </a:lnTo>
                  <a:lnTo>
                    <a:pt x="6426" y="15227"/>
                  </a:lnTo>
                  <a:lnTo>
                    <a:pt x="6438" y="3797"/>
                  </a:lnTo>
                  <a:close/>
                </a:path>
                <a:path w="942975" h="73660">
                  <a:moveTo>
                    <a:pt x="6438" y="0"/>
                  </a:moveTo>
                  <a:lnTo>
                    <a:pt x="101" y="0"/>
                  </a:lnTo>
                  <a:lnTo>
                    <a:pt x="88" y="2527"/>
                  </a:lnTo>
                  <a:lnTo>
                    <a:pt x="6438" y="2527"/>
                  </a:lnTo>
                  <a:lnTo>
                    <a:pt x="6438" y="0"/>
                  </a:lnTo>
                  <a:close/>
                </a:path>
                <a:path w="942975" h="73660">
                  <a:moveTo>
                    <a:pt x="942352" y="68580"/>
                  </a:moveTo>
                  <a:lnTo>
                    <a:pt x="934732" y="68580"/>
                  </a:lnTo>
                  <a:lnTo>
                    <a:pt x="934720" y="73647"/>
                  </a:lnTo>
                  <a:lnTo>
                    <a:pt x="942352" y="73647"/>
                  </a:lnTo>
                  <a:lnTo>
                    <a:pt x="942352" y="68580"/>
                  </a:lnTo>
                  <a:close/>
                </a:path>
                <a:path w="942975" h="73660">
                  <a:moveTo>
                    <a:pt x="942365" y="62217"/>
                  </a:moveTo>
                  <a:lnTo>
                    <a:pt x="934732" y="62217"/>
                  </a:lnTo>
                  <a:lnTo>
                    <a:pt x="934732" y="67297"/>
                  </a:lnTo>
                  <a:lnTo>
                    <a:pt x="942352" y="67297"/>
                  </a:lnTo>
                  <a:lnTo>
                    <a:pt x="942365" y="62217"/>
                  </a:lnTo>
                  <a:close/>
                </a:path>
                <a:path w="942975" h="73660">
                  <a:moveTo>
                    <a:pt x="942365" y="55880"/>
                  </a:moveTo>
                  <a:lnTo>
                    <a:pt x="934745" y="55880"/>
                  </a:lnTo>
                  <a:lnTo>
                    <a:pt x="934732" y="60947"/>
                  </a:lnTo>
                  <a:lnTo>
                    <a:pt x="942365" y="60947"/>
                  </a:lnTo>
                  <a:lnTo>
                    <a:pt x="942365" y="55880"/>
                  </a:lnTo>
                  <a:close/>
                </a:path>
                <a:path w="942975" h="73660">
                  <a:moveTo>
                    <a:pt x="942390" y="36817"/>
                  </a:moveTo>
                  <a:lnTo>
                    <a:pt x="934770" y="36817"/>
                  </a:lnTo>
                  <a:lnTo>
                    <a:pt x="934745" y="54597"/>
                  </a:lnTo>
                  <a:lnTo>
                    <a:pt x="942365" y="54597"/>
                  </a:lnTo>
                  <a:lnTo>
                    <a:pt x="942390" y="36817"/>
                  </a:lnTo>
                  <a:close/>
                </a:path>
                <a:path w="942975" h="73660">
                  <a:moveTo>
                    <a:pt x="942416" y="16497"/>
                  </a:moveTo>
                  <a:lnTo>
                    <a:pt x="934796" y="16497"/>
                  </a:lnTo>
                  <a:lnTo>
                    <a:pt x="934770" y="35547"/>
                  </a:lnTo>
                  <a:lnTo>
                    <a:pt x="942390" y="35547"/>
                  </a:lnTo>
                  <a:lnTo>
                    <a:pt x="942416" y="16497"/>
                  </a:lnTo>
                  <a:close/>
                </a:path>
                <a:path w="942975" h="73660">
                  <a:moveTo>
                    <a:pt x="942428" y="3797"/>
                  </a:moveTo>
                  <a:lnTo>
                    <a:pt x="934808" y="3797"/>
                  </a:lnTo>
                  <a:lnTo>
                    <a:pt x="934796" y="15227"/>
                  </a:lnTo>
                  <a:lnTo>
                    <a:pt x="942416" y="15227"/>
                  </a:lnTo>
                  <a:lnTo>
                    <a:pt x="942428" y="3797"/>
                  </a:lnTo>
                  <a:close/>
                </a:path>
              </a:pathLst>
            </a:custGeom>
            <a:solidFill>
              <a:srgbClr val="9150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3763009" y="5288280"/>
              <a:ext cx="929640" cy="1005840"/>
            </a:xfrm>
            <a:custGeom>
              <a:avLst/>
              <a:gdLst/>
              <a:ahLst/>
              <a:cxnLst/>
              <a:rect l="l" t="t" r="r" b="b"/>
              <a:pathLst>
                <a:path w="929639" h="1005839">
                  <a:moveTo>
                    <a:pt x="1269" y="0"/>
                  </a:moveTo>
                  <a:lnTo>
                    <a:pt x="1266" y="2540"/>
                  </a:lnTo>
                  <a:lnTo>
                    <a:pt x="929639" y="2540"/>
                  </a:lnTo>
                  <a:lnTo>
                    <a:pt x="1269" y="0"/>
                  </a:lnTo>
                  <a:close/>
                </a:path>
                <a:path w="929639" h="1005839">
                  <a:moveTo>
                    <a:pt x="929640" y="2540"/>
                  </a:moveTo>
                  <a:lnTo>
                    <a:pt x="1266" y="2540"/>
                  </a:lnTo>
                  <a:lnTo>
                    <a:pt x="1218" y="40640"/>
                  </a:lnTo>
                  <a:lnTo>
                    <a:pt x="8847" y="40640"/>
                  </a:lnTo>
                  <a:lnTo>
                    <a:pt x="8889" y="7620"/>
                  </a:lnTo>
                  <a:lnTo>
                    <a:pt x="929633" y="7620"/>
                  </a:lnTo>
                  <a:lnTo>
                    <a:pt x="929640" y="2540"/>
                  </a:lnTo>
                  <a:close/>
                </a:path>
                <a:path w="929639" h="1005839">
                  <a:moveTo>
                    <a:pt x="929633" y="7620"/>
                  </a:moveTo>
                  <a:lnTo>
                    <a:pt x="8889" y="7620"/>
                  </a:lnTo>
                  <a:lnTo>
                    <a:pt x="923289" y="8890"/>
                  </a:lnTo>
                  <a:lnTo>
                    <a:pt x="923208" y="40640"/>
                  </a:lnTo>
                  <a:lnTo>
                    <a:pt x="929591" y="40640"/>
                  </a:lnTo>
                  <a:lnTo>
                    <a:pt x="929633" y="7620"/>
                  </a:lnTo>
                  <a:close/>
                </a:path>
                <a:path w="929639" h="1005839">
                  <a:moveTo>
                    <a:pt x="1093" y="139700"/>
                  </a:moveTo>
                  <a:lnTo>
                    <a:pt x="1074" y="154940"/>
                  </a:lnTo>
                  <a:lnTo>
                    <a:pt x="8700" y="154940"/>
                  </a:lnTo>
                  <a:lnTo>
                    <a:pt x="8720" y="139701"/>
                  </a:lnTo>
                  <a:lnTo>
                    <a:pt x="1093" y="139700"/>
                  </a:lnTo>
                  <a:close/>
                </a:path>
                <a:path w="929639" h="1005839">
                  <a:moveTo>
                    <a:pt x="922954" y="139826"/>
                  </a:moveTo>
                  <a:lnTo>
                    <a:pt x="922915" y="154940"/>
                  </a:lnTo>
                  <a:lnTo>
                    <a:pt x="929447" y="154940"/>
                  </a:lnTo>
                  <a:lnTo>
                    <a:pt x="929466" y="139827"/>
                  </a:lnTo>
                  <a:lnTo>
                    <a:pt x="922954" y="139826"/>
                  </a:lnTo>
                  <a:close/>
                </a:path>
                <a:path w="929639" h="1005839">
                  <a:moveTo>
                    <a:pt x="8715" y="143510"/>
                  </a:moveTo>
                  <a:lnTo>
                    <a:pt x="922944" y="143637"/>
                  </a:lnTo>
                  <a:lnTo>
                    <a:pt x="8715" y="143510"/>
                  </a:lnTo>
                  <a:close/>
                </a:path>
                <a:path w="929639" h="1005839">
                  <a:moveTo>
                    <a:pt x="8720" y="139701"/>
                  </a:moveTo>
                  <a:lnTo>
                    <a:pt x="922954" y="139827"/>
                  </a:lnTo>
                  <a:lnTo>
                    <a:pt x="8720" y="139701"/>
                  </a:lnTo>
                  <a:close/>
                </a:path>
                <a:path w="929639" h="1005839">
                  <a:moveTo>
                    <a:pt x="929482" y="127127"/>
                  </a:moveTo>
                  <a:lnTo>
                    <a:pt x="922986" y="127127"/>
                  </a:lnTo>
                  <a:lnTo>
                    <a:pt x="922954" y="139826"/>
                  </a:lnTo>
                  <a:lnTo>
                    <a:pt x="929466" y="139827"/>
                  </a:lnTo>
                  <a:lnTo>
                    <a:pt x="929482" y="127127"/>
                  </a:lnTo>
                  <a:close/>
                </a:path>
                <a:path w="929639" h="1005839">
                  <a:moveTo>
                    <a:pt x="8720" y="139700"/>
                  </a:moveTo>
                  <a:lnTo>
                    <a:pt x="501879" y="139768"/>
                  </a:lnTo>
                  <a:lnTo>
                    <a:pt x="8720" y="139700"/>
                  </a:lnTo>
                  <a:close/>
                </a:path>
                <a:path w="929639" h="1005839">
                  <a:moveTo>
                    <a:pt x="8736" y="127127"/>
                  </a:moveTo>
                  <a:lnTo>
                    <a:pt x="1109" y="127127"/>
                  </a:lnTo>
                  <a:lnTo>
                    <a:pt x="1093" y="139700"/>
                  </a:lnTo>
                  <a:lnTo>
                    <a:pt x="8720" y="139700"/>
                  </a:lnTo>
                  <a:lnTo>
                    <a:pt x="8736" y="127127"/>
                  </a:lnTo>
                  <a:close/>
                </a:path>
                <a:path w="929639" h="1005839">
                  <a:moveTo>
                    <a:pt x="1109" y="127000"/>
                  </a:moveTo>
                  <a:lnTo>
                    <a:pt x="1109" y="127127"/>
                  </a:lnTo>
                  <a:lnTo>
                    <a:pt x="1109" y="127000"/>
                  </a:lnTo>
                  <a:close/>
                </a:path>
                <a:path w="929639" h="1005839">
                  <a:moveTo>
                    <a:pt x="929487" y="123317"/>
                  </a:moveTo>
                  <a:lnTo>
                    <a:pt x="922996" y="123317"/>
                  </a:lnTo>
                  <a:lnTo>
                    <a:pt x="922986" y="127126"/>
                  </a:lnTo>
                  <a:lnTo>
                    <a:pt x="929482" y="127127"/>
                  </a:lnTo>
                  <a:lnTo>
                    <a:pt x="929487" y="123317"/>
                  </a:lnTo>
                  <a:close/>
                </a:path>
                <a:path w="929639" h="1005839">
                  <a:moveTo>
                    <a:pt x="8736" y="127000"/>
                  </a:moveTo>
                  <a:lnTo>
                    <a:pt x="502489" y="127068"/>
                  </a:lnTo>
                  <a:lnTo>
                    <a:pt x="8736" y="127000"/>
                  </a:lnTo>
                  <a:close/>
                </a:path>
                <a:path w="929639" h="1005839">
                  <a:moveTo>
                    <a:pt x="1114" y="123190"/>
                  </a:moveTo>
                  <a:lnTo>
                    <a:pt x="1109" y="127000"/>
                  </a:lnTo>
                  <a:lnTo>
                    <a:pt x="8736" y="127000"/>
                  </a:lnTo>
                  <a:lnTo>
                    <a:pt x="8741" y="123317"/>
                  </a:lnTo>
                  <a:lnTo>
                    <a:pt x="929487" y="123317"/>
                  </a:lnTo>
                  <a:lnTo>
                    <a:pt x="1114" y="123190"/>
                  </a:lnTo>
                  <a:close/>
                </a:path>
                <a:path w="929639" h="1005839">
                  <a:moveTo>
                    <a:pt x="8754" y="113157"/>
                  </a:moveTo>
                  <a:lnTo>
                    <a:pt x="1127" y="113157"/>
                  </a:lnTo>
                  <a:lnTo>
                    <a:pt x="1114" y="123190"/>
                  </a:lnTo>
                  <a:lnTo>
                    <a:pt x="8741" y="123190"/>
                  </a:lnTo>
                  <a:lnTo>
                    <a:pt x="8754" y="113157"/>
                  </a:lnTo>
                  <a:close/>
                </a:path>
                <a:path w="929639" h="1005839">
                  <a:moveTo>
                    <a:pt x="929500" y="113157"/>
                  </a:moveTo>
                  <a:lnTo>
                    <a:pt x="923022" y="113157"/>
                  </a:lnTo>
                  <a:lnTo>
                    <a:pt x="922996" y="123190"/>
                  </a:lnTo>
                  <a:lnTo>
                    <a:pt x="929487" y="123190"/>
                  </a:lnTo>
                  <a:lnTo>
                    <a:pt x="929500" y="113157"/>
                  </a:lnTo>
                  <a:close/>
                </a:path>
                <a:path w="929639" h="1005839">
                  <a:moveTo>
                    <a:pt x="8751" y="115570"/>
                  </a:moveTo>
                  <a:lnTo>
                    <a:pt x="923016" y="115697"/>
                  </a:lnTo>
                  <a:lnTo>
                    <a:pt x="8751" y="115570"/>
                  </a:lnTo>
                  <a:close/>
                </a:path>
                <a:path w="929639" h="1005839">
                  <a:moveTo>
                    <a:pt x="8754" y="113031"/>
                  </a:moveTo>
                  <a:lnTo>
                    <a:pt x="923022" y="113156"/>
                  </a:lnTo>
                  <a:lnTo>
                    <a:pt x="8754" y="113031"/>
                  </a:lnTo>
                  <a:close/>
                </a:path>
                <a:path w="929639" h="1005839">
                  <a:moveTo>
                    <a:pt x="929511" y="104140"/>
                  </a:moveTo>
                  <a:lnTo>
                    <a:pt x="923045" y="104140"/>
                  </a:lnTo>
                  <a:lnTo>
                    <a:pt x="923022" y="113156"/>
                  </a:lnTo>
                  <a:lnTo>
                    <a:pt x="929500" y="113157"/>
                  </a:lnTo>
                  <a:lnTo>
                    <a:pt x="929511" y="104140"/>
                  </a:lnTo>
                  <a:close/>
                </a:path>
                <a:path w="929639" h="1005839">
                  <a:moveTo>
                    <a:pt x="8765" y="104265"/>
                  </a:moveTo>
                  <a:lnTo>
                    <a:pt x="1138" y="104267"/>
                  </a:lnTo>
                  <a:lnTo>
                    <a:pt x="1127" y="113030"/>
                  </a:lnTo>
                  <a:lnTo>
                    <a:pt x="8754" y="113031"/>
                  </a:lnTo>
                  <a:lnTo>
                    <a:pt x="8762" y="106807"/>
                  </a:lnTo>
                  <a:lnTo>
                    <a:pt x="923038" y="106807"/>
                  </a:lnTo>
                  <a:lnTo>
                    <a:pt x="8762" y="106680"/>
                  </a:lnTo>
                  <a:lnTo>
                    <a:pt x="8765" y="104265"/>
                  </a:lnTo>
                  <a:close/>
                </a:path>
                <a:path w="929639" h="1005839">
                  <a:moveTo>
                    <a:pt x="923045" y="104140"/>
                  </a:moveTo>
                  <a:lnTo>
                    <a:pt x="8766" y="104140"/>
                  </a:lnTo>
                  <a:lnTo>
                    <a:pt x="923045" y="104140"/>
                  </a:lnTo>
                  <a:close/>
                </a:path>
                <a:path w="929639" h="1005839">
                  <a:moveTo>
                    <a:pt x="8780" y="92837"/>
                  </a:moveTo>
                  <a:lnTo>
                    <a:pt x="1152" y="92837"/>
                  </a:lnTo>
                  <a:lnTo>
                    <a:pt x="1138" y="104140"/>
                  </a:lnTo>
                  <a:lnTo>
                    <a:pt x="8766" y="104140"/>
                  </a:lnTo>
                  <a:lnTo>
                    <a:pt x="8780" y="92837"/>
                  </a:lnTo>
                  <a:close/>
                </a:path>
                <a:path w="929639" h="1005839">
                  <a:moveTo>
                    <a:pt x="929525" y="92837"/>
                  </a:moveTo>
                  <a:lnTo>
                    <a:pt x="923074" y="92837"/>
                  </a:lnTo>
                  <a:lnTo>
                    <a:pt x="923045" y="104140"/>
                  </a:lnTo>
                  <a:lnTo>
                    <a:pt x="929511" y="104140"/>
                  </a:lnTo>
                  <a:lnTo>
                    <a:pt x="929525" y="92837"/>
                  </a:lnTo>
                  <a:close/>
                </a:path>
                <a:path w="929639" h="1005839">
                  <a:moveTo>
                    <a:pt x="1152" y="92710"/>
                  </a:moveTo>
                  <a:lnTo>
                    <a:pt x="1152" y="92837"/>
                  </a:lnTo>
                  <a:lnTo>
                    <a:pt x="1152" y="92710"/>
                  </a:lnTo>
                  <a:close/>
                </a:path>
                <a:path w="929639" h="1005839">
                  <a:moveTo>
                    <a:pt x="929566" y="61087"/>
                  </a:moveTo>
                  <a:lnTo>
                    <a:pt x="923156" y="61087"/>
                  </a:lnTo>
                  <a:lnTo>
                    <a:pt x="923074" y="92836"/>
                  </a:lnTo>
                  <a:lnTo>
                    <a:pt x="929525" y="92837"/>
                  </a:lnTo>
                  <a:lnTo>
                    <a:pt x="929566" y="61087"/>
                  </a:lnTo>
                  <a:close/>
                </a:path>
                <a:path w="929639" h="1005839">
                  <a:moveTo>
                    <a:pt x="8821" y="61087"/>
                  </a:moveTo>
                  <a:lnTo>
                    <a:pt x="1192" y="61087"/>
                  </a:lnTo>
                  <a:lnTo>
                    <a:pt x="1152" y="92710"/>
                  </a:lnTo>
                  <a:lnTo>
                    <a:pt x="504142" y="92778"/>
                  </a:lnTo>
                  <a:lnTo>
                    <a:pt x="8780" y="92710"/>
                  </a:lnTo>
                  <a:lnTo>
                    <a:pt x="8805" y="73787"/>
                  </a:lnTo>
                  <a:lnTo>
                    <a:pt x="923123" y="73787"/>
                  </a:lnTo>
                  <a:lnTo>
                    <a:pt x="8805" y="73660"/>
                  </a:lnTo>
                  <a:lnTo>
                    <a:pt x="8818" y="63627"/>
                  </a:lnTo>
                  <a:lnTo>
                    <a:pt x="923149" y="63627"/>
                  </a:lnTo>
                  <a:lnTo>
                    <a:pt x="8818" y="63500"/>
                  </a:lnTo>
                  <a:lnTo>
                    <a:pt x="8821" y="61087"/>
                  </a:lnTo>
                  <a:close/>
                </a:path>
                <a:path w="929639" h="1005839">
                  <a:moveTo>
                    <a:pt x="8808" y="71120"/>
                  </a:moveTo>
                  <a:lnTo>
                    <a:pt x="923130" y="71247"/>
                  </a:lnTo>
                  <a:lnTo>
                    <a:pt x="8808" y="71120"/>
                  </a:lnTo>
                  <a:close/>
                </a:path>
                <a:path w="929639" h="1005839">
                  <a:moveTo>
                    <a:pt x="8811" y="68580"/>
                  </a:moveTo>
                  <a:lnTo>
                    <a:pt x="923136" y="68707"/>
                  </a:lnTo>
                  <a:lnTo>
                    <a:pt x="8811" y="68580"/>
                  </a:lnTo>
                  <a:close/>
                </a:path>
                <a:path w="929639" h="1005839">
                  <a:moveTo>
                    <a:pt x="8821" y="60961"/>
                  </a:moveTo>
                  <a:lnTo>
                    <a:pt x="923156" y="61086"/>
                  </a:lnTo>
                  <a:lnTo>
                    <a:pt x="8821" y="60961"/>
                  </a:lnTo>
                  <a:close/>
                </a:path>
                <a:path w="929639" h="1005839">
                  <a:moveTo>
                    <a:pt x="929569" y="58547"/>
                  </a:moveTo>
                  <a:lnTo>
                    <a:pt x="923162" y="58547"/>
                  </a:lnTo>
                  <a:lnTo>
                    <a:pt x="923156" y="61086"/>
                  </a:lnTo>
                  <a:lnTo>
                    <a:pt x="929566" y="61087"/>
                  </a:lnTo>
                  <a:lnTo>
                    <a:pt x="929569" y="58547"/>
                  </a:lnTo>
                  <a:close/>
                </a:path>
                <a:path w="929639" h="1005839">
                  <a:moveTo>
                    <a:pt x="8824" y="58547"/>
                  </a:moveTo>
                  <a:lnTo>
                    <a:pt x="1196" y="58547"/>
                  </a:lnTo>
                  <a:lnTo>
                    <a:pt x="1192" y="60960"/>
                  </a:lnTo>
                  <a:lnTo>
                    <a:pt x="8821" y="60961"/>
                  </a:lnTo>
                  <a:lnTo>
                    <a:pt x="8824" y="58547"/>
                  </a:lnTo>
                  <a:close/>
                </a:path>
                <a:path w="929639" h="1005839">
                  <a:moveTo>
                    <a:pt x="8824" y="58421"/>
                  </a:moveTo>
                  <a:lnTo>
                    <a:pt x="923162" y="58546"/>
                  </a:lnTo>
                  <a:lnTo>
                    <a:pt x="8824" y="58421"/>
                  </a:lnTo>
                  <a:close/>
                </a:path>
                <a:path w="929639" h="1005839">
                  <a:moveTo>
                    <a:pt x="929572" y="56007"/>
                  </a:moveTo>
                  <a:lnTo>
                    <a:pt x="923169" y="56007"/>
                  </a:lnTo>
                  <a:lnTo>
                    <a:pt x="923162" y="58546"/>
                  </a:lnTo>
                  <a:lnTo>
                    <a:pt x="929569" y="58547"/>
                  </a:lnTo>
                  <a:lnTo>
                    <a:pt x="929572" y="56007"/>
                  </a:lnTo>
                  <a:close/>
                </a:path>
                <a:path w="929639" h="1005839">
                  <a:moveTo>
                    <a:pt x="8828" y="56007"/>
                  </a:moveTo>
                  <a:lnTo>
                    <a:pt x="1199" y="56007"/>
                  </a:lnTo>
                  <a:lnTo>
                    <a:pt x="1196" y="58420"/>
                  </a:lnTo>
                  <a:lnTo>
                    <a:pt x="8824" y="58421"/>
                  </a:lnTo>
                  <a:lnTo>
                    <a:pt x="8828" y="56007"/>
                  </a:lnTo>
                  <a:close/>
                </a:path>
                <a:path w="929639" h="1005839">
                  <a:moveTo>
                    <a:pt x="1199" y="55880"/>
                  </a:moveTo>
                  <a:close/>
                </a:path>
                <a:path w="929639" h="1005839">
                  <a:moveTo>
                    <a:pt x="8828" y="55881"/>
                  </a:moveTo>
                  <a:lnTo>
                    <a:pt x="923169" y="56006"/>
                  </a:lnTo>
                  <a:lnTo>
                    <a:pt x="8828" y="55881"/>
                  </a:lnTo>
                  <a:close/>
                </a:path>
                <a:path w="929639" h="1005839">
                  <a:moveTo>
                    <a:pt x="929577" y="52197"/>
                  </a:moveTo>
                  <a:lnTo>
                    <a:pt x="923179" y="52197"/>
                  </a:lnTo>
                  <a:lnTo>
                    <a:pt x="923169" y="56006"/>
                  </a:lnTo>
                  <a:lnTo>
                    <a:pt x="929572" y="56007"/>
                  </a:lnTo>
                  <a:lnTo>
                    <a:pt x="929577" y="52197"/>
                  </a:lnTo>
                  <a:close/>
                </a:path>
                <a:path w="929639" h="1005839">
                  <a:moveTo>
                    <a:pt x="8832" y="52197"/>
                  </a:moveTo>
                  <a:lnTo>
                    <a:pt x="1204" y="52197"/>
                  </a:lnTo>
                  <a:lnTo>
                    <a:pt x="1199" y="55880"/>
                  </a:lnTo>
                  <a:lnTo>
                    <a:pt x="8828" y="55881"/>
                  </a:lnTo>
                  <a:lnTo>
                    <a:pt x="8832" y="52197"/>
                  </a:lnTo>
                  <a:close/>
                </a:path>
                <a:path w="929639" h="1005839">
                  <a:moveTo>
                    <a:pt x="1204" y="52070"/>
                  </a:moveTo>
                  <a:close/>
                </a:path>
                <a:path w="929639" h="1005839">
                  <a:moveTo>
                    <a:pt x="8833" y="52071"/>
                  </a:moveTo>
                  <a:lnTo>
                    <a:pt x="923179" y="52196"/>
                  </a:lnTo>
                  <a:lnTo>
                    <a:pt x="8833" y="52071"/>
                  </a:lnTo>
                  <a:close/>
                </a:path>
                <a:path w="929639" h="1005839">
                  <a:moveTo>
                    <a:pt x="929586" y="44577"/>
                  </a:moveTo>
                  <a:lnTo>
                    <a:pt x="923198" y="44577"/>
                  </a:lnTo>
                  <a:lnTo>
                    <a:pt x="923179" y="52196"/>
                  </a:lnTo>
                  <a:lnTo>
                    <a:pt x="929577" y="52197"/>
                  </a:lnTo>
                  <a:lnTo>
                    <a:pt x="929586" y="44577"/>
                  </a:lnTo>
                  <a:close/>
                </a:path>
                <a:path w="929639" h="1005839">
                  <a:moveTo>
                    <a:pt x="8842" y="44577"/>
                  </a:moveTo>
                  <a:lnTo>
                    <a:pt x="1213" y="44577"/>
                  </a:lnTo>
                  <a:lnTo>
                    <a:pt x="1204" y="52070"/>
                  </a:lnTo>
                  <a:lnTo>
                    <a:pt x="8833" y="52071"/>
                  </a:lnTo>
                  <a:lnTo>
                    <a:pt x="8842" y="44577"/>
                  </a:lnTo>
                  <a:close/>
                </a:path>
                <a:path w="929639" h="1005839">
                  <a:moveTo>
                    <a:pt x="8842" y="44451"/>
                  </a:moveTo>
                  <a:lnTo>
                    <a:pt x="923198" y="44576"/>
                  </a:lnTo>
                  <a:lnTo>
                    <a:pt x="8842" y="44451"/>
                  </a:lnTo>
                  <a:close/>
                </a:path>
                <a:path w="929639" h="1005839">
                  <a:moveTo>
                    <a:pt x="929591" y="40767"/>
                  </a:moveTo>
                  <a:lnTo>
                    <a:pt x="923208" y="40767"/>
                  </a:lnTo>
                  <a:lnTo>
                    <a:pt x="923198" y="44576"/>
                  </a:lnTo>
                  <a:lnTo>
                    <a:pt x="929586" y="44577"/>
                  </a:lnTo>
                  <a:lnTo>
                    <a:pt x="929591" y="40767"/>
                  </a:lnTo>
                  <a:close/>
                </a:path>
                <a:path w="929639" h="1005839">
                  <a:moveTo>
                    <a:pt x="8847" y="40767"/>
                  </a:moveTo>
                  <a:lnTo>
                    <a:pt x="1218" y="40767"/>
                  </a:lnTo>
                  <a:lnTo>
                    <a:pt x="1213" y="44450"/>
                  </a:lnTo>
                  <a:lnTo>
                    <a:pt x="8842" y="44451"/>
                  </a:lnTo>
                  <a:lnTo>
                    <a:pt x="8847" y="40767"/>
                  </a:lnTo>
                  <a:close/>
                </a:path>
                <a:path w="929639" h="1005839">
                  <a:moveTo>
                    <a:pt x="8700" y="154940"/>
                  </a:moveTo>
                  <a:lnTo>
                    <a:pt x="1074" y="154940"/>
                  </a:lnTo>
                  <a:lnTo>
                    <a:pt x="1050" y="173990"/>
                  </a:lnTo>
                  <a:lnTo>
                    <a:pt x="8676" y="173990"/>
                  </a:lnTo>
                  <a:lnTo>
                    <a:pt x="8700" y="154940"/>
                  </a:lnTo>
                  <a:close/>
                </a:path>
                <a:path w="929639" h="1005839">
                  <a:moveTo>
                    <a:pt x="929447" y="154940"/>
                  </a:moveTo>
                  <a:lnTo>
                    <a:pt x="922915" y="154940"/>
                  </a:lnTo>
                  <a:lnTo>
                    <a:pt x="922866" y="173990"/>
                  </a:lnTo>
                  <a:lnTo>
                    <a:pt x="929422" y="173990"/>
                  </a:lnTo>
                  <a:lnTo>
                    <a:pt x="929447" y="154940"/>
                  </a:lnTo>
                  <a:close/>
                </a:path>
                <a:path w="929639" h="1005839">
                  <a:moveTo>
                    <a:pt x="8676" y="173990"/>
                  </a:moveTo>
                  <a:lnTo>
                    <a:pt x="1050" y="173990"/>
                  </a:lnTo>
                  <a:lnTo>
                    <a:pt x="1033" y="186690"/>
                  </a:lnTo>
                  <a:lnTo>
                    <a:pt x="8660" y="186690"/>
                  </a:lnTo>
                  <a:lnTo>
                    <a:pt x="8676" y="173990"/>
                  </a:lnTo>
                  <a:close/>
                </a:path>
                <a:path w="929639" h="1005839">
                  <a:moveTo>
                    <a:pt x="929422" y="173990"/>
                  </a:moveTo>
                  <a:lnTo>
                    <a:pt x="922866" y="173990"/>
                  </a:lnTo>
                  <a:lnTo>
                    <a:pt x="922833" y="186690"/>
                  </a:lnTo>
                  <a:lnTo>
                    <a:pt x="929406" y="186690"/>
                  </a:lnTo>
                  <a:lnTo>
                    <a:pt x="929422" y="173990"/>
                  </a:lnTo>
                  <a:close/>
                </a:path>
                <a:path w="929639" h="1005839">
                  <a:moveTo>
                    <a:pt x="8381" y="403860"/>
                  </a:moveTo>
                  <a:lnTo>
                    <a:pt x="761" y="403860"/>
                  </a:lnTo>
                  <a:lnTo>
                    <a:pt x="533" y="582930"/>
                  </a:lnTo>
                  <a:lnTo>
                    <a:pt x="8151" y="582930"/>
                  </a:lnTo>
                  <a:lnTo>
                    <a:pt x="8381" y="403860"/>
                  </a:lnTo>
                  <a:close/>
                </a:path>
                <a:path w="929639" h="1005839">
                  <a:moveTo>
                    <a:pt x="929133" y="403860"/>
                  </a:moveTo>
                  <a:lnTo>
                    <a:pt x="922279" y="403860"/>
                  </a:lnTo>
                  <a:lnTo>
                    <a:pt x="921816" y="582930"/>
                  </a:lnTo>
                  <a:lnTo>
                    <a:pt x="928905" y="582930"/>
                  </a:lnTo>
                  <a:lnTo>
                    <a:pt x="929133" y="403860"/>
                  </a:lnTo>
                  <a:close/>
                </a:path>
                <a:path w="929639" h="1005839">
                  <a:moveTo>
                    <a:pt x="8382" y="402590"/>
                  </a:moveTo>
                  <a:lnTo>
                    <a:pt x="8381" y="403860"/>
                  </a:lnTo>
                  <a:lnTo>
                    <a:pt x="922279" y="403860"/>
                  </a:lnTo>
                  <a:lnTo>
                    <a:pt x="8382" y="402590"/>
                  </a:lnTo>
                  <a:close/>
                </a:path>
                <a:path w="929639" h="1005839">
                  <a:moveTo>
                    <a:pt x="785" y="383540"/>
                  </a:moveTo>
                  <a:lnTo>
                    <a:pt x="761" y="402590"/>
                  </a:lnTo>
                  <a:lnTo>
                    <a:pt x="8382" y="402590"/>
                  </a:lnTo>
                  <a:lnTo>
                    <a:pt x="8407" y="384810"/>
                  </a:lnTo>
                  <a:lnTo>
                    <a:pt x="929157" y="384810"/>
                  </a:lnTo>
                  <a:lnTo>
                    <a:pt x="785" y="383540"/>
                  </a:lnTo>
                  <a:close/>
                </a:path>
                <a:path w="929639" h="1005839">
                  <a:moveTo>
                    <a:pt x="929157" y="384810"/>
                  </a:moveTo>
                  <a:lnTo>
                    <a:pt x="922328" y="384810"/>
                  </a:lnTo>
                  <a:lnTo>
                    <a:pt x="922279" y="402590"/>
                  </a:lnTo>
                  <a:lnTo>
                    <a:pt x="929133" y="402590"/>
                  </a:lnTo>
                  <a:lnTo>
                    <a:pt x="929157" y="384810"/>
                  </a:lnTo>
                  <a:close/>
                </a:path>
                <a:path w="929639" h="1005839">
                  <a:moveTo>
                    <a:pt x="8559" y="266689"/>
                  </a:moveTo>
                  <a:lnTo>
                    <a:pt x="934" y="266700"/>
                  </a:lnTo>
                  <a:lnTo>
                    <a:pt x="785" y="383540"/>
                  </a:lnTo>
                  <a:lnTo>
                    <a:pt x="8407" y="383540"/>
                  </a:lnTo>
                  <a:lnTo>
                    <a:pt x="8479" y="328930"/>
                  </a:lnTo>
                  <a:lnTo>
                    <a:pt x="922471" y="328930"/>
                  </a:lnTo>
                  <a:lnTo>
                    <a:pt x="8479" y="327660"/>
                  </a:lnTo>
                  <a:lnTo>
                    <a:pt x="8559" y="266689"/>
                  </a:lnTo>
                  <a:close/>
                </a:path>
                <a:path w="929639" h="1005839">
                  <a:moveTo>
                    <a:pt x="929307" y="265430"/>
                  </a:moveTo>
                  <a:lnTo>
                    <a:pt x="922631" y="265439"/>
                  </a:lnTo>
                  <a:lnTo>
                    <a:pt x="922328" y="383540"/>
                  </a:lnTo>
                  <a:lnTo>
                    <a:pt x="929157" y="383540"/>
                  </a:lnTo>
                  <a:lnTo>
                    <a:pt x="929307" y="265430"/>
                  </a:lnTo>
                  <a:close/>
                </a:path>
                <a:path w="929639" h="1005839">
                  <a:moveTo>
                    <a:pt x="8456" y="346710"/>
                  </a:moveTo>
                  <a:lnTo>
                    <a:pt x="8454" y="347980"/>
                  </a:lnTo>
                  <a:lnTo>
                    <a:pt x="922422" y="347980"/>
                  </a:lnTo>
                  <a:lnTo>
                    <a:pt x="8456" y="346710"/>
                  </a:lnTo>
                  <a:close/>
                </a:path>
                <a:path w="929639" h="1005839">
                  <a:moveTo>
                    <a:pt x="922566" y="290830"/>
                  </a:moveTo>
                  <a:lnTo>
                    <a:pt x="8528" y="290830"/>
                  </a:lnTo>
                  <a:lnTo>
                    <a:pt x="8526" y="292100"/>
                  </a:lnTo>
                  <a:lnTo>
                    <a:pt x="922566" y="290830"/>
                  </a:lnTo>
                  <a:close/>
                </a:path>
                <a:path w="929639" h="1005839">
                  <a:moveTo>
                    <a:pt x="922631" y="265430"/>
                  </a:moveTo>
                  <a:lnTo>
                    <a:pt x="8560" y="265430"/>
                  </a:lnTo>
                  <a:lnTo>
                    <a:pt x="8559" y="266689"/>
                  </a:lnTo>
                  <a:lnTo>
                    <a:pt x="922631" y="265430"/>
                  </a:lnTo>
                  <a:close/>
                </a:path>
                <a:path w="929639" h="1005839">
                  <a:moveTo>
                    <a:pt x="960" y="245110"/>
                  </a:moveTo>
                  <a:lnTo>
                    <a:pt x="936" y="265430"/>
                  </a:lnTo>
                  <a:lnTo>
                    <a:pt x="8560" y="265430"/>
                  </a:lnTo>
                  <a:lnTo>
                    <a:pt x="8585" y="245120"/>
                  </a:lnTo>
                  <a:lnTo>
                    <a:pt x="960" y="245110"/>
                  </a:lnTo>
                  <a:close/>
                </a:path>
                <a:path w="929639" h="1005839">
                  <a:moveTo>
                    <a:pt x="922683" y="246370"/>
                  </a:moveTo>
                  <a:lnTo>
                    <a:pt x="922631" y="265430"/>
                  </a:lnTo>
                  <a:lnTo>
                    <a:pt x="929307" y="265430"/>
                  </a:lnTo>
                  <a:lnTo>
                    <a:pt x="929332" y="246380"/>
                  </a:lnTo>
                  <a:lnTo>
                    <a:pt x="922683" y="246370"/>
                  </a:lnTo>
                  <a:close/>
                </a:path>
                <a:path w="929639" h="1005839">
                  <a:moveTo>
                    <a:pt x="8586" y="245120"/>
                  </a:moveTo>
                  <a:lnTo>
                    <a:pt x="8585" y="246380"/>
                  </a:lnTo>
                  <a:lnTo>
                    <a:pt x="922683" y="246380"/>
                  </a:lnTo>
                  <a:lnTo>
                    <a:pt x="8586" y="245120"/>
                  </a:lnTo>
                  <a:close/>
                </a:path>
                <a:path w="929639" h="1005839">
                  <a:moveTo>
                    <a:pt x="929363" y="220980"/>
                  </a:moveTo>
                  <a:lnTo>
                    <a:pt x="922745" y="220989"/>
                  </a:lnTo>
                  <a:lnTo>
                    <a:pt x="922683" y="246370"/>
                  </a:lnTo>
                  <a:lnTo>
                    <a:pt x="929332" y="246380"/>
                  </a:lnTo>
                  <a:lnTo>
                    <a:pt x="929363" y="220980"/>
                  </a:lnTo>
                  <a:close/>
                </a:path>
                <a:path w="929639" h="1005839">
                  <a:moveTo>
                    <a:pt x="8614" y="222239"/>
                  </a:moveTo>
                  <a:lnTo>
                    <a:pt x="990" y="222250"/>
                  </a:lnTo>
                  <a:lnTo>
                    <a:pt x="961" y="245110"/>
                  </a:lnTo>
                  <a:lnTo>
                    <a:pt x="8586" y="245110"/>
                  </a:lnTo>
                  <a:lnTo>
                    <a:pt x="8614" y="222239"/>
                  </a:lnTo>
                  <a:close/>
                </a:path>
                <a:path w="929639" h="1005839">
                  <a:moveTo>
                    <a:pt x="922745" y="220980"/>
                  </a:moveTo>
                  <a:lnTo>
                    <a:pt x="8616" y="220980"/>
                  </a:lnTo>
                  <a:lnTo>
                    <a:pt x="8614" y="222239"/>
                  </a:lnTo>
                  <a:lnTo>
                    <a:pt x="922745" y="220980"/>
                  </a:lnTo>
                  <a:close/>
                </a:path>
                <a:path w="929639" h="1005839">
                  <a:moveTo>
                    <a:pt x="1000" y="213360"/>
                  </a:moveTo>
                  <a:lnTo>
                    <a:pt x="990" y="220980"/>
                  </a:lnTo>
                  <a:lnTo>
                    <a:pt x="8616" y="220980"/>
                  </a:lnTo>
                  <a:lnTo>
                    <a:pt x="8625" y="213370"/>
                  </a:lnTo>
                  <a:lnTo>
                    <a:pt x="1000" y="213360"/>
                  </a:lnTo>
                  <a:close/>
                </a:path>
                <a:path w="929639" h="1005839">
                  <a:moveTo>
                    <a:pt x="922765" y="214620"/>
                  </a:moveTo>
                  <a:lnTo>
                    <a:pt x="922745" y="220980"/>
                  </a:lnTo>
                  <a:lnTo>
                    <a:pt x="929363" y="220980"/>
                  </a:lnTo>
                  <a:lnTo>
                    <a:pt x="929373" y="214630"/>
                  </a:lnTo>
                  <a:lnTo>
                    <a:pt x="922765" y="214620"/>
                  </a:lnTo>
                  <a:close/>
                </a:path>
                <a:path w="929639" h="1005839">
                  <a:moveTo>
                    <a:pt x="929382" y="207010"/>
                  </a:moveTo>
                  <a:lnTo>
                    <a:pt x="922784" y="207010"/>
                  </a:lnTo>
                  <a:lnTo>
                    <a:pt x="922765" y="214620"/>
                  </a:lnTo>
                  <a:lnTo>
                    <a:pt x="929373" y="214630"/>
                  </a:lnTo>
                  <a:lnTo>
                    <a:pt x="929382" y="207010"/>
                  </a:lnTo>
                  <a:close/>
                </a:path>
                <a:path w="929639" h="1005839">
                  <a:moveTo>
                    <a:pt x="1009" y="205740"/>
                  </a:moveTo>
                  <a:lnTo>
                    <a:pt x="1000" y="213360"/>
                  </a:lnTo>
                  <a:lnTo>
                    <a:pt x="8625" y="213370"/>
                  </a:lnTo>
                  <a:lnTo>
                    <a:pt x="8635" y="207010"/>
                  </a:lnTo>
                  <a:lnTo>
                    <a:pt x="929382" y="207010"/>
                  </a:lnTo>
                  <a:lnTo>
                    <a:pt x="1009" y="205740"/>
                  </a:lnTo>
                  <a:close/>
                </a:path>
                <a:path w="929639" h="1005839">
                  <a:moveTo>
                    <a:pt x="8638" y="203189"/>
                  </a:moveTo>
                  <a:lnTo>
                    <a:pt x="1014" y="203200"/>
                  </a:lnTo>
                  <a:lnTo>
                    <a:pt x="1009" y="205740"/>
                  </a:lnTo>
                  <a:lnTo>
                    <a:pt x="8635" y="205740"/>
                  </a:lnTo>
                  <a:lnTo>
                    <a:pt x="8638" y="203189"/>
                  </a:lnTo>
                  <a:close/>
                </a:path>
                <a:path w="929639" h="1005839">
                  <a:moveTo>
                    <a:pt x="929387" y="201930"/>
                  </a:moveTo>
                  <a:lnTo>
                    <a:pt x="922794" y="201939"/>
                  </a:lnTo>
                  <a:lnTo>
                    <a:pt x="922784" y="205740"/>
                  </a:lnTo>
                  <a:lnTo>
                    <a:pt x="929382" y="205740"/>
                  </a:lnTo>
                  <a:lnTo>
                    <a:pt x="929387" y="201930"/>
                  </a:lnTo>
                  <a:close/>
                </a:path>
                <a:path w="929639" h="1005839">
                  <a:moveTo>
                    <a:pt x="922794" y="201930"/>
                  </a:moveTo>
                  <a:lnTo>
                    <a:pt x="8640" y="201930"/>
                  </a:lnTo>
                  <a:lnTo>
                    <a:pt x="8638" y="203189"/>
                  </a:lnTo>
                  <a:lnTo>
                    <a:pt x="922794" y="201930"/>
                  </a:lnTo>
                  <a:close/>
                </a:path>
                <a:path w="929639" h="1005839">
                  <a:moveTo>
                    <a:pt x="8648" y="195580"/>
                  </a:moveTo>
                  <a:lnTo>
                    <a:pt x="1022" y="195580"/>
                  </a:lnTo>
                  <a:lnTo>
                    <a:pt x="1015" y="201930"/>
                  </a:lnTo>
                  <a:lnTo>
                    <a:pt x="8640" y="201930"/>
                  </a:lnTo>
                  <a:lnTo>
                    <a:pt x="8648" y="195580"/>
                  </a:lnTo>
                  <a:close/>
                </a:path>
                <a:path w="929639" h="1005839">
                  <a:moveTo>
                    <a:pt x="929397" y="195580"/>
                  </a:moveTo>
                  <a:lnTo>
                    <a:pt x="922813" y="195580"/>
                  </a:lnTo>
                  <a:lnTo>
                    <a:pt x="922794" y="201930"/>
                  </a:lnTo>
                  <a:lnTo>
                    <a:pt x="929387" y="201930"/>
                  </a:lnTo>
                  <a:lnTo>
                    <a:pt x="929397" y="195580"/>
                  </a:lnTo>
                  <a:close/>
                </a:path>
                <a:path w="929639" h="1005839">
                  <a:moveTo>
                    <a:pt x="1024" y="194310"/>
                  </a:moveTo>
                  <a:lnTo>
                    <a:pt x="1022" y="195580"/>
                  </a:lnTo>
                  <a:lnTo>
                    <a:pt x="1024" y="194310"/>
                  </a:lnTo>
                  <a:close/>
                </a:path>
                <a:path w="929639" h="1005839">
                  <a:moveTo>
                    <a:pt x="8650" y="194320"/>
                  </a:moveTo>
                  <a:lnTo>
                    <a:pt x="8648" y="195580"/>
                  </a:lnTo>
                  <a:lnTo>
                    <a:pt x="922813" y="195580"/>
                  </a:lnTo>
                  <a:lnTo>
                    <a:pt x="8650" y="194320"/>
                  </a:lnTo>
                  <a:close/>
                </a:path>
                <a:path w="929639" h="1005839">
                  <a:moveTo>
                    <a:pt x="929406" y="187960"/>
                  </a:moveTo>
                  <a:lnTo>
                    <a:pt x="922833" y="187960"/>
                  </a:lnTo>
                  <a:lnTo>
                    <a:pt x="922813" y="195570"/>
                  </a:lnTo>
                  <a:lnTo>
                    <a:pt x="929397" y="195580"/>
                  </a:lnTo>
                  <a:lnTo>
                    <a:pt x="929406" y="187960"/>
                  </a:lnTo>
                  <a:close/>
                </a:path>
                <a:path w="929639" h="1005839">
                  <a:moveTo>
                    <a:pt x="8660" y="187960"/>
                  </a:moveTo>
                  <a:lnTo>
                    <a:pt x="1033" y="187960"/>
                  </a:lnTo>
                  <a:lnTo>
                    <a:pt x="1025" y="194310"/>
                  </a:lnTo>
                  <a:lnTo>
                    <a:pt x="8650" y="194320"/>
                  </a:lnTo>
                  <a:lnTo>
                    <a:pt x="8660" y="187960"/>
                  </a:lnTo>
                  <a:close/>
                </a:path>
                <a:path w="929639" h="1005839">
                  <a:moveTo>
                    <a:pt x="8151" y="582930"/>
                  </a:moveTo>
                  <a:lnTo>
                    <a:pt x="533" y="582930"/>
                  </a:lnTo>
                  <a:lnTo>
                    <a:pt x="340" y="735330"/>
                  </a:lnTo>
                  <a:lnTo>
                    <a:pt x="7955" y="735330"/>
                  </a:lnTo>
                  <a:lnTo>
                    <a:pt x="8151" y="582930"/>
                  </a:lnTo>
                  <a:close/>
                </a:path>
                <a:path w="929639" h="1005839">
                  <a:moveTo>
                    <a:pt x="928905" y="582930"/>
                  </a:moveTo>
                  <a:lnTo>
                    <a:pt x="921816" y="582930"/>
                  </a:lnTo>
                  <a:lnTo>
                    <a:pt x="921424" y="735330"/>
                  </a:lnTo>
                  <a:lnTo>
                    <a:pt x="928712" y="735330"/>
                  </a:lnTo>
                  <a:lnTo>
                    <a:pt x="928905" y="582930"/>
                  </a:lnTo>
                  <a:close/>
                </a:path>
                <a:path w="929639" h="1005839">
                  <a:moveTo>
                    <a:pt x="7955" y="735330"/>
                  </a:moveTo>
                  <a:lnTo>
                    <a:pt x="340" y="735330"/>
                  </a:lnTo>
                  <a:lnTo>
                    <a:pt x="266" y="793750"/>
                  </a:lnTo>
                  <a:lnTo>
                    <a:pt x="7880" y="793750"/>
                  </a:lnTo>
                  <a:lnTo>
                    <a:pt x="7955" y="735330"/>
                  </a:lnTo>
                  <a:close/>
                </a:path>
                <a:path w="929639" h="1005839">
                  <a:moveTo>
                    <a:pt x="928712" y="735330"/>
                  </a:moveTo>
                  <a:lnTo>
                    <a:pt x="921424" y="735330"/>
                  </a:lnTo>
                  <a:lnTo>
                    <a:pt x="921274" y="793750"/>
                  </a:lnTo>
                  <a:lnTo>
                    <a:pt x="928638" y="793750"/>
                  </a:lnTo>
                  <a:lnTo>
                    <a:pt x="928712" y="735330"/>
                  </a:lnTo>
                  <a:close/>
                </a:path>
                <a:path w="929639" h="1005839">
                  <a:moveTo>
                    <a:pt x="7880" y="793750"/>
                  </a:moveTo>
                  <a:lnTo>
                    <a:pt x="266" y="793750"/>
                  </a:lnTo>
                  <a:lnTo>
                    <a:pt x="227" y="824230"/>
                  </a:lnTo>
                  <a:lnTo>
                    <a:pt x="7841" y="824230"/>
                  </a:lnTo>
                  <a:lnTo>
                    <a:pt x="7880" y="793750"/>
                  </a:lnTo>
                  <a:close/>
                </a:path>
                <a:path w="929639" h="1005839">
                  <a:moveTo>
                    <a:pt x="928638" y="793750"/>
                  </a:moveTo>
                  <a:lnTo>
                    <a:pt x="921274" y="793750"/>
                  </a:lnTo>
                  <a:lnTo>
                    <a:pt x="921196" y="824230"/>
                  </a:lnTo>
                  <a:lnTo>
                    <a:pt x="928599" y="824230"/>
                  </a:lnTo>
                  <a:lnTo>
                    <a:pt x="928638" y="793750"/>
                  </a:lnTo>
                  <a:close/>
                </a:path>
                <a:path w="929639" h="1005839">
                  <a:moveTo>
                    <a:pt x="7841" y="824230"/>
                  </a:moveTo>
                  <a:lnTo>
                    <a:pt x="227" y="824230"/>
                  </a:lnTo>
                  <a:lnTo>
                    <a:pt x="203" y="843280"/>
                  </a:lnTo>
                  <a:lnTo>
                    <a:pt x="7817" y="843280"/>
                  </a:lnTo>
                  <a:lnTo>
                    <a:pt x="7841" y="824230"/>
                  </a:lnTo>
                  <a:close/>
                </a:path>
                <a:path w="929639" h="1005839">
                  <a:moveTo>
                    <a:pt x="928599" y="824230"/>
                  </a:moveTo>
                  <a:lnTo>
                    <a:pt x="921196" y="824230"/>
                  </a:lnTo>
                  <a:lnTo>
                    <a:pt x="921147" y="843280"/>
                  </a:lnTo>
                  <a:lnTo>
                    <a:pt x="928575" y="843280"/>
                  </a:lnTo>
                  <a:lnTo>
                    <a:pt x="928599" y="824230"/>
                  </a:lnTo>
                  <a:close/>
                </a:path>
                <a:path w="929639" h="1005839">
                  <a:moveTo>
                    <a:pt x="7714" y="923417"/>
                  </a:moveTo>
                  <a:lnTo>
                    <a:pt x="102" y="923417"/>
                  </a:lnTo>
                  <a:lnTo>
                    <a:pt x="99" y="925830"/>
                  </a:lnTo>
                  <a:lnTo>
                    <a:pt x="7711" y="925830"/>
                  </a:lnTo>
                  <a:lnTo>
                    <a:pt x="7714" y="923417"/>
                  </a:lnTo>
                  <a:close/>
                </a:path>
                <a:path w="929639" h="1005839">
                  <a:moveTo>
                    <a:pt x="928474" y="923417"/>
                  </a:moveTo>
                  <a:lnTo>
                    <a:pt x="920942" y="923417"/>
                  </a:lnTo>
                  <a:lnTo>
                    <a:pt x="920935" y="925830"/>
                  </a:lnTo>
                  <a:lnTo>
                    <a:pt x="928471" y="925830"/>
                  </a:lnTo>
                  <a:lnTo>
                    <a:pt x="928474" y="923417"/>
                  </a:lnTo>
                  <a:close/>
                </a:path>
                <a:path w="929639" h="1005839">
                  <a:moveTo>
                    <a:pt x="7732" y="909447"/>
                  </a:moveTo>
                  <a:lnTo>
                    <a:pt x="120" y="909447"/>
                  </a:lnTo>
                  <a:lnTo>
                    <a:pt x="102" y="923417"/>
                  </a:lnTo>
                  <a:lnTo>
                    <a:pt x="7714" y="923415"/>
                  </a:lnTo>
                  <a:lnTo>
                    <a:pt x="7732" y="909447"/>
                  </a:lnTo>
                  <a:close/>
                </a:path>
                <a:path w="929639" h="1005839">
                  <a:moveTo>
                    <a:pt x="920942" y="923291"/>
                  </a:moveTo>
                  <a:lnTo>
                    <a:pt x="7714" y="923417"/>
                  </a:lnTo>
                  <a:lnTo>
                    <a:pt x="920942" y="923417"/>
                  </a:lnTo>
                  <a:close/>
                </a:path>
                <a:path w="929639" h="1005839">
                  <a:moveTo>
                    <a:pt x="928492" y="909447"/>
                  </a:moveTo>
                  <a:lnTo>
                    <a:pt x="920978" y="909447"/>
                  </a:lnTo>
                  <a:lnTo>
                    <a:pt x="920942" y="923291"/>
                  </a:lnTo>
                  <a:lnTo>
                    <a:pt x="928474" y="923290"/>
                  </a:lnTo>
                  <a:lnTo>
                    <a:pt x="928492" y="909447"/>
                  </a:lnTo>
                  <a:close/>
                </a:path>
                <a:path w="929639" h="1005839">
                  <a:moveTo>
                    <a:pt x="7739" y="904365"/>
                  </a:moveTo>
                  <a:lnTo>
                    <a:pt x="126" y="904367"/>
                  </a:lnTo>
                  <a:lnTo>
                    <a:pt x="120" y="909447"/>
                  </a:lnTo>
                  <a:lnTo>
                    <a:pt x="7732" y="909445"/>
                  </a:lnTo>
                  <a:lnTo>
                    <a:pt x="7739" y="904365"/>
                  </a:lnTo>
                  <a:close/>
                </a:path>
                <a:path w="929639" h="1005839">
                  <a:moveTo>
                    <a:pt x="920978" y="909321"/>
                  </a:moveTo>
                  <a:lnTo>
                    <a:pt x="7732" y="909447"/>
                  </a:lnTo>
                  <a:lnTo>
                    <a:pt x="920978" y="909447"/>
                  </a:lnTo>
                  <a:close/>
                </a:path>
                <a:path w="929639" h="1005839">
                  <a:moveTo>
                    <a:pt x="928498" y="904240"/>
                  </a:moveTo>
                  <a:lnTo>
                    <a:pt x="920991" y="904241"/>
                  </a:lnTo>
                  <a:lnTo>
                    <a:pt x="920978" y="909321"/>
                  </a:lnTo>
                  <a:lnTo>
                    <a:pt x="928492" y="909320"/>
                  </a:lnTo>
                  <a:lnTo>
                    <a:pt x="928498" y="904240"/>
                  </a:lnTo>
                  <a:close/>
                </a:path>
                <a:path w="929639" h="1005839">
                  <a:moveTo>
                    <a:pt x="147" y="887730"/>
                  </a:moveTo>
                  <a:lnTo>
                    <a:pt x="126" y="904367"/>
                  </a:lnTo>
                  <a:lnTo>
                    <a:pt x="7739" y="904365"/>
                  </a:lnTo>
                  <a:lnTo>
                    <a:pt x="7760" y="887731"/>
                  </a:lnTo>
                  <a:lnTo>
                    <a:pt x="147" y="887730"/>
                  </a:lnTo>
                  <a:close/>
                </a:path>
                <a:path w="929639" h="1005839">
                  <a:moveTo>
                    <a:pt x="921033" y="887855"/>
                  </a:moveTo>
                  <a:lnTo>
                    <a:pt x="920991" y="904241"/>
                  </a:lnTo>
                  <a:lnTo>
                    <a:pt x="928498" y="904240"/>
                  </a:lnTo>
                  <a:lnTo>
                    <a:pt x="928519" y="887857"/>
                  </a:lnTo>
                  <a:lnTo>
                    <a:pt x="921033" y="887855"/>
                  </a:lnTo>
                  <a:close/>
                </a:path>
                <a:path w="929639" h="1005839">
                  <a:moveTo>
                    <a:pt x="921027" y="890270"/>
                  </a:moveTo>
                  <a:lnTo>
                    <a:pt x="7756" y="890397"/>
                  </a:lnTo>
                  <a:lnTo>
                    <a:pt x="921026" y="890397"/>
                  </a:lnTo>
                  <a:close/>
                </a:path>
                <a:path w="929639" h="1005839">
                  <a:moveTo>
                    <a:pt x="921033" y="887730"/>
                  </a:moveTo>
                  <a:lnTo>
                    <a:pt x="7760" y="887731"/>
                  </a:lnTo>
                  <a:lnTo>
                    <a:pt x="921033" y="887855"/>
                  </a:lnTo>
                  <a:close/>
                </a:path>
                <a:path w="929639" h="1005839">
                  <a:moveTo>
                    <a:pt x="7763" y="885315"/>
                  </a:moveTo>
                  <a:lnTo>
                    <a:pt x="150" y="885317"/>
                  </a:lnTo>
                  <a:lnTo>
                    <a:pt x="147" y="887730"/>
                  </a:lnTo>
                  <a:lnTo>
                    <a:pt x="7760" y="887730"/>
                  </a:lnTo>
                  <a:lnTo>
                    <a:pt x="7763" y="885315"/>
                  </a:lnTo>
                  <a:close/>
                </a:path>
                <a:path w="929639" h="1005839">
                  <a:moveTo>
                    <a:pt x="928522" y="885190"/>
                  </a:moveTo>
                  <a:lnTo>
                    <a:pt x="921040" y="885191"/>
                  </a:lnTo>
                  <a:lnTo>
                    <a:pt x="921033" y="887730"/>
                  </a:lnTo>
                  <a:lnTo>
                    <a:pt x="928519" y="887730"/>
                  </a:lnTo>
                  <a:lnTo>
                    <a:pt x="928522" y="885190"/>
                  </a:lnTo>
                  <a:close/>
                </a:path>
                <a:path w="929639" h="1005839">
                  <a:moveTo>
                    <a:pt x="7766" y="882777"/>
                  </a:moveTo>
                  <a:lnTo>
                    <a:pt x="154" y="882777"/>
                  </a:lnTo>
                  <a:lnTo>
                    <a:pt x="150" y="885317"/>
                  </a:lnTo>
                  <a:lnTo>
                    <a:pt x="7763" y="885315"/>
                  </a:lnTo>
                  <a:lnTo>
                    <a:pt x="7766" y="882777"/>
                  </a:lnTo>
                  <a:close/>
                </a:path>
                <a:path w="929639" h="1005839">
                  <a:moveTo>
                    <a:pt x="928525" y="882777"/>
                  </a:moveTo>
                  <a:lnTo>
                    <a:pt x="921046" y="882777"/>
                  </a:lnTo>
                  <a:lnTo>
                    <a:pt x="921040" y="885191"/>
                  </a:lnTo>
                  <a:lnTo>
                    <a:pt x="928522" y="885190"/>
                  </a:lnTo>
                  <a:lnTo>
                    <a:pt x="928525" y="882777"/>
                  </a:lnTo>
                  <a:close/>
                </a:path>
                <a:path w="929639" h="1005839">
                  <a:moveTo>
                    <a:pt x="7771" y="878965"/>
                  </a:moveTo>
                  <a:lnTo>
                    <a:pt x="158" y="878967"/>
                  </a:lnTo>
                  <a:lnTo>
                    <a:pt x="154" y="882777"/>
                  </a:lnTo>
                  <a:lnTo>
                    <a:pt x="7766" y="882775"/>
                  </a:lnTo>
                  <a:lnTo>
                    <a:pt x="7771" y="878965"/>
                  </a:lnTo>
                  <a:close/>
                </a:path>
                <a:path w="929639" h="1005839">
                  <a:moveTo>
                    <a:pt x="921047" y="882651"/>
                  </a:moveTo>
                  <a:lnTo>
                    <a:pt x="7766" y="882777"/>
                  </a:lnTo>
                  <a:lnTo>
                    <a:pt x="921046" y="882777"/>
                  </a:lnTo>
                  <a:close/>
                </a:path>
                <a:path w="929639" h="1005839">
                  <a:moveTo>
                    <a:pt x="928530" y="878840"/>
                  </a:moveTo>
                  <a:lnTo>
                    <a:pt x="921056" y="878841"/>
                  </a:lnTo>
                  <a:lnTo>
                    <a:pt x="921047" y="882651"/>
                  </a:lnTo>
                  <a:lnTo>
                    <a:pt x="928525" y="882650"/>
                  </a:lnTo>
                  <a:lnTo>
                    <a:pt x="928530" y="878840"/>
                  </a:lnTo>
                  <a:close/>
                </a:path>
                <a:path w="929639" h="1005839">
                  <a:moveTo>
                    <a:pt x="7787" y="866265"/>
                  </a:moveTo>
                  <a:lnTo>
                    <a:pt x="175" y="866267"/>
                  </a:lnTo>
                  <a:lnTo>
                    <a:pt x="158" y="878967"/>
                  </a:lnTo>
                  <a:lnTo>
                    <a:pt x="7771" y="878965"/>
                  </a:lnTo>
                  <a:lnTo>
                    <a:pt x="7787" y="866265"/>
                  </a:lnTo>
                  <a:close/>
                </a:path>
                <a:path w="929639" h="1005839">
                  <a:moveTo>
                    <a:pt x="921056" y="878841"/>
                  </a:moveTo>
                  <a:lnTo>
                    <a:pt x="7771" y="878967"/>
                  </a:lnTo>
                  <a:lnTo>
                    <a:pt x="921056" y="878967"/>
                  </a:lnTo>
                  <a:close/>
                </a:path>
                <a:path w="929639" h="1005839">
                  <a:moveTo>
                    <a:pt x="928546" y="866140"/>
                  </a:moveTo>
                  <a:lnTo>
                    <a:pt x="921089" y="866141"/>
                  </a:lnTo>
                  <a:lnTo>
                    <a:pt x="921056" y="878841"/>
                  </a:lnTo>
                  <a:lnTo>
                    <a:pt x="928530" y="878840"/>
                  </a:lnTo>
                  <a:lnTo>
                    <a:pt x="928546" y="866140"/>
                  </a:lnTo>
                  <a:close/>
                </a:path>
                <a:path w="929639" h="1005839">
                  <a:moveTo>
                    <a:pt x="921082" y="868806"/>
                  </a:moveTo>
                  <a:close/>
                </a:path>
                <a:path w="929639" h="1005839">
                  <a:moveTo>
                    <a:pt x="921082" y="868680"/>
                  </a:moveTo>
                  <a:lnTo>
                    <a:pt x="7784" y="868680"/>
                  </a:lnTo>
                  <a:lnTo>
                    <a:pt x="921082" y="868806"/>
                  </a:lnTo>
                  <a:close/>
                </a:path>
                <a:path w="929639" h="1005839">
                  <a:moveTo>
                    <a:pt x="7792" y="862457"/>
                  </a:moveTo>
                  <a:lnTo>
                    <a:pt x="179" y="862457"/>
                  </a:lnTo>
                  <a:lnTo>
                    <a:pt x="175" y="866267"/>
                  </a:lnTo>
                  <a:lnTo>
                    <a:pt x="7787" y="866265"/>
                  </a:lnTo>
                  <a:lnTo>
                    <a:pt x="7792" y="862457"/>
                  </a:lnTo>
                  <a:close/>
                </a:path>
                <a:path w="929639" h="1005839">
                  <a:moveTo>
                    <a:pt x="921089" y="866141"/>
                  </a:moveTo>
                  <a:lnTo>
                    <a:pt x="7787" y="866267"/>
                  </a:lnTo>
                  <a:lnTo>
                    <a:pt x="921088" y="866267"/>
                  </a:lnTo>
                  <a:close/>
                </a:path>
                <a:path w="929639" h="1005839">
                  <a:moveTo>
                    <a:pt x="928551" y="862457"/>
                  </a:moveTo>
                  <a:lnTo>
                    <a:pt x="921098" y="862457"/>
                  </a:lnTo>
                  <a:lnTo>
                    <a:pt x="921089" y="866141"/>
                  </a:lnTo>
                  <a:lnTo>
                    <a:pt x="928546" y="866140"/>
                  </a:lnTo>
                  <a:lnTo>
                    <a:pt x="928551" y="862457"/>
                  </a:lnTo>
                  <a:close/>
                </a:path>
                <a:path w="929639" h="1005839">
                  <a:moveTo>
                    <a:pt x="921099" y="862330"/>
                  </a:moveTo>
                  <a:lnTo>
                    <a:pt x="7792" y="862330"/>
                  </a:lnTo>
                  <a:lnTo>
                    <a:pt x="921098" y="862457"/>
                  </a:lnTo>
                  <a:lnTo>
                    <a:pt x="921099" y="862330"/>
                  </a:lnTo>
                  <a:close/>
                </a:path>
                <a:path w="929639" h="1005839">
                  <a:moveTo>
                    <a:pt x="7812" y="847215"/>
                  </a:moveTo>
                  <a:lnTo>
                    <a:pt x="199" y="847217"/>
                  </a:lnTo>
                  <a:lnTo>
                    <a:pt x="179" y="862330"/>
                  </a:lnTo>
                  <a:lnTo>
                    <a:pt x="7792" y="862330"/>
                  </a:lnTo>
                  <a:lnTo>
                    <a:pt x="7812" y="847215"/>
                  </a:lnTo>
                  <a:close/>
                </a:path>
                <a:path w="929639" h="1005839">
                  <a:moveTo>
                    <a:pt x="928570" y="847090"/>
                  </a:moveTo>
                  <a:lnTo>
                    <a:pt x="921138" y="847091"/>
                  </a:lnTo>
                  <a:lnTo>
                    <a:pt x="921099" y="862330"/>
                  </a:lnTo>
                  <a:lnTo>
                    <a:pt x="928551" y="862330"/>
                  </a:lnTo>
                  <a:lnTo>
                    <a:pt x="928570" y="847090"/>
                  </a:lnTo>
                  <a:close/>
                </a:path>
                <a:path w="929639" h="1005839">
                  <a:moveTo>
                    <a:pt x="921128" y="850900"/>
                  </a:moveTo>
                  <a:lnTo>
                    <a:pt x="7807" y="851027"/>
                  </a:lnTo>
                  <a:lnTo>
                    <a:pt x="921127" y="851027"/>
                  </a:lnTo>
                  <a:close/>
                </a:path>
                <a:path w="929639" h="1005839">
                  <a:moveTo>
                    <a:pt x="7817" y="843407"/>
                  </a:moveTo>
                  <a:lnTo>
                    <a:pt x="203" y="843407"/>
                  </a:lnTo>
                  <a:lnTo>
                    <a:pt x="199" y="847217"/>
                  </a:lnTo>
                  <a:lnTo>
                    <a:pt x="7812" y="847215"/>
                  </a:lnTo>
                  <a:lnTo>
                    <a:pt x="7817" y="843407"/>
                  </a:lnTo>
                  <a:close/>
                </a:path>
                <a:path w="929639" h="1005839">
                  <a:moveTo>
                    <a:pt x="928575" y="843407"/>
                  </a:moveTo>
                  <a:lnTo>
                    <a:pt x="921147" y="843407"/>
                  </a:lnTo>
                  <a:lnTo>
                    <a:pt x="921138" y="847091"/>
                  </a:lnTo>
                  <a:lnTo>
                    <a:pt x="928570" y="847090"/>
                  </a:lnTo>
                  <a:lnTo>
                    <a:pt x="928575" y="843407"/>
                  </a:lnTo>
                  <a:close/>
                </a:path>
                <a:path w="929639" h="1005839">
                  <a:moveTo>
                    <a:pt x="928374" y="1002030"/>
                  </a:moveTo>
                  <a:lnTo>
                    <a:pt x="3" y="1002030"/>
                  </a:lnTo>
                  <a:lnTo>
                    <a:pt x="0" y="1004570"/>
                  </a:lnTo>
                  <a:lnTo>
                    <a:pt x="928369" y="1005840"/>
                  </a:lnTo>
                  <a:lnTo>
                    <a:pt x="928374" y="1002030"/>
                  </a:lnTo>
                  <a:close/>
                </a:path>
                <a:path w="929639" h="1005839">
                  <a:moveTo>
                    <a:pt x="7621" y="995680"/>
                  </a:moveTo>
                  <a:lnTo>
                    <a:pt x="11" y="995680"/>
                  </a:lnTo>
                  <a:lnTo>
                    <a:pt x="4" y="1000760"/>
                  </a:lnTo>
                  <a:lnTo>
                    <a:pt x="928376" y="1000760"/>
                  </a:lnTo>
                  <a:lnTo>
                    <a:pt x="928379" y="998220"/>
                  </a:lnTo>
                  <a:lnTo>
                    <a:pt x="7620" y="996950"/>
                  </a:lnTo>
                  <a:lnTo>
                    <a:pt x="7621" y="995680"/>
                  </a:lnTo>
                  <a:close/>
                </a:path>
                <a:path w="929639" h="1005839">
                  <a:moveTo>
                    <a:pt x="928382" y="995680"/>
                  </a:moveTo>
                  <a:lnTo>
                    <a:pt x="920756" y="995680"/>
                  </a:lnTo>
                  <a:lnTo>
                    <a:pt x="920750" y="998220"/>
                  </a:lnTo>
                  <a:lnTo>
                    <a:pt x="928379" y="998220"/>
                  </a:lnTo>
                  <a:lnTo>
                    <a:pt x="928382" y="995680"/>
                  </a:lnTo>
                  <a:close/>
                </a:path>
                <a:path w="929639" h="1005839">
                  <a:moveTo>
                    <a:pt x="7629" y="989330"/>
                  </a:moveTo>
                  <a:lnTo>
                    <a:pt x="19" y="989330"/>
                  </a:lnTo>
                  <a:lnTo>
                    <a:pt x="12" y="994410"/>
                  </a:lnTo>
                  <a:lnTo>
                    <a:pt x="7623" y="994410"/>
                  </a:lnTo>
                  <a:lnTo>
                    <a:pt x="7629" y="989330"/>
                  </a:lnTo>
                  <a:close/>
                </a:path>
                <a:path w="929639" h="1005839">
                  <a:moveTo>
                    <a:pt x="928390" y="989330"/>
                  </a:moveTo>
                  <a:lnTo>
                    <a:pt x="920772" y="989330"/>
                  </a:lnTo>
                  <a:lnTo>
                    <a:pt x="920759" y="994410"/>
                  </a:lnTo>
                  <a:lnTo>
                    <a:pt x="928384" y="994410"/>
                  </a:lnTo>
                  <a:lnTo>
                    <a:pt x="928390" y="989330"/>
                  </a:lnTo>
                  <a:close/>
                </a:path>
                <a:path w="929639" h="1005839">
                  <a:moveTo>
                    <a:pt x="7637" y="982980"/>
                  </a:moveTo>
                  <a:lnTo>
                    <a:pt x="27" y="982980"/>
                  </a:lnTo>
                  <a:lnTo>
                    <a:pt x="20" y="988060"/>
                  </a:lnTo>
                  <a:lnTo>
                    <a:pt x="7631" y="988060"/>
                  </a:lnTo>
                  <a:lnTo>
                    <a:pt x="7637" y="982980"/>
                  </a:lnTo>
                  <a:close/>
                </a:path>
                <a:path w="929639" h="1005839">
                  <a:moveTo>
                    <a:pt x="928398" y="982980"/>
                  </a:moveTo>
                  <a:lnTo>
                    <a:pt x="920789" y="982980"/>
                  </a:lnTo>
                  <a:lnTo>
                    <a:pt x="920776" y="988060"/>
                  </a:lnTo>
                  <a:lnTo>
                    <a:pt x="928392" y="988060"/>
                  </a:lnTo>
                  <a:lnTo>
                    <a:pt x="928398" y="982980"/>
                  </a:lnTo>
                  <a:close/>
                </a:path>
                <a:path w="929639" h="1005839">
                  <a:moveTo>
                    <a:pt x="7662" y="963930"/>
                  </a:moveTo>
                  <a:lnTo>
                    <a:pt x="51" y="963930"/>
                  </a:lnTo>
                  <a:lnTo>
                    <a:pt x="28" y="981710"/>
                  </a:lnTo>
                  <a:lnTo>
                    <a:pt x="7639" y="981710"/>
                  </a:lnTo>
                  <a:lnTo>
                    <a:pt x="7662" y="963930"/>
                  </a:lnTo>
                  <a:close/>
                </a:path>
                <a:path w="929639" h="1005839">
                  <a:moveTo>
                    <a:pt x="928423" y="963930"/>
                  </a:moveTo>
                  <a:lnTo>
                    <a:pt x="920838" y="963930"/>
                  </a:lnTo>
                  <a:lnTo>
                    <a:pt x="920792" y="981710"/>
                  </a:lnTo>
                  <a:lnTo>
                    <a:pt x="928400" y="981710"/>
                  </a:lnTo>
                  <a:lnTo>
                    <a:pt x="928423" y="963930"/>
                  </a:lnTo>
                  <a:close/>
                </a:path>
                <a:path w="929639" h="1005839">
                  <a:moveTo>
                    <a:pt x="7688" y="943610"/>
                  </a:moveTo>
                  <a:lnTo>
                    <a:pt x="77" y="943610"/>
                  </a:lnTo>
                  <a:lnTo>
                    <a:pt x="52" y="962660"/>
                  </a:lnTo>
                  <a:lnTo>
                    <a:pt x="7664" y="962660"/>
                  </a:lnTo>
                  <a:lnTo>
                    <a:pt x="7688" y="943610"/>
                  </a:lnTo>
                  <a:close/>
                </a:path>
                <a:path w="929639" h="1005839">
                  <a:moveTo>
                    <a:pt x="928448" y="943610"/>
                  </a:moveTo>
                  <a:lnTo>
                    <a:pt x="920890" y="943610"/>
                  </a:lnTo>
                  <a:lnTo>
                    <a:pt x="920841" y="962660"/>
                  </a:lnTo>
                  <a:lnTo>
                    <a:pt x="928424" y="962660"/>
                  </a:lnTo>
                  <a:lnTo>
                    <a:pt x="928448" y="943610"/>
                  </a:lnTo>
                  <a:close/>
                </a:path>
                <a:path w="929639" h="1005839">
                  <a:moveTo>
                    <a:pt x="7704" y="930910"/>
                  </a:moveTo>
                  <a:lnTo>
                    <a:pt x="93" y="930910"/>
                  </a:lnTo>
                  <a:lnTo>
                    <a:pt x="78" y="942340"/>
                  </a:lnTo>
                  <a:lnTo>
                    <a:pt x="7690" y="942340"/>
                  </a:lnTo>
                  <a:lnTo>
                    <a:pt x="7704" y="930910"/>
                  </a:lnTo>
                  <a:close/>
                </a:path>
                <a:path w="929639" h="1005839">
                  <a:moveTo>
                    <a:pt x="928464" y="930910"/>
                  </a:moveTo>
                  <a:lnTo>
                    <a:pt x="920922" y="930910"/>
                  </a:lnTo>
                  <a:lnTo>
                    <a:pt x="920893" y="942340"/>
                  </a:lnTo>
                  <a:lnTo>
                    <a:pt x="928450" y="942340"/>
                  </a:lnTo>
                  <a:lnTo>
                    <a:pt x="928464" y="930910"/>
                  </a:lnTo>
                  <a:close/>
                </a:path>
                <a:path w="929639" h="1005839">
                  <a:moveTo>
                    <a:pt x="7709" y="927100"/>
                  </a:moveTo>
                  <a:lnTo>
                    <a:pt x="97" y="927100"/>
                  </a:lnTo>
                  <a:lnTo>
                    <a:pt x="94" y="929640"/>
                  </a:lnTo>
                  <a:lnTo>
                    <a:pt x="7706" y="929640"/>
                  </a:lnTo>
                  <a:lnTo>
                    <a:pt x="7709" y="927100"/>
                  </a:lnTo>
                  <a:close/>
                </a:path>
                <a:path w="929639" h="1005839">
                  <a:moveTo>
                    <a:pt x="928469" y="927100"/>
                  </a:moveTo>
                  <a:lnTo>
                    <a:pt x="920932" y="927100"/>
                  </a:lnTo>
                  <a:lnTo>
                    <a:pt x="920926" y="929640"/>
                  </a:lnTo>
                  <a:lnTo>
                    <a:pt x="928466" y="929640"/>
                  </a:lnTo>
                  <a:lnTo>
                    <a:pt x="928469" y="927100"/>
                  </a:lnTo>
                  <a:close/>
                </a:path>
              </a:pathLst>
            </a:custGeom>
            <a:solidFill>
              <a:srgbClr val="9251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3770630" y="5295900"/>
              <a:ext cx="915669" cy="990600"/>
            </a:xfrm>
            <a:custGeom>
              <a:avLst/>
              <a:gdLst/>
              <a:ahLst/>
              <a:cxnLst/>
              <a:rect l="l" t="t" r="r" b="b"/>
              <a:pathLst>
                <a:path w="915670" h="990600">
                  <a:moveTo>
                    <a:pt x="1270" y="0"/>
                  </a:moveTo>
                  <a:lnTo>
                    <a:pt x="1227" y="33019"/>
                  </a:lnTo>
                  <a:lnTo>
                    <a:pt x="8856" y="33019"/>
                  </a:lnTo>
                  <a:lnTo>
                    <a:pt x="8890" y="7619"/>
                  </a:lnTo>
                  <a:lnTo>
                    <a:pt x="915653" y="7619"/>
                  </a:lnTo>
                  <a:lnTo>
                    <a:pt x="915670" y="1269"/>
                  </a:lnTo>
                  <a:lnTo>
                    <a:pt x="1270" y="0"/>
                  </a:lnTo>
                  <a:close/>
                </a:path>
                <a:path w="915670" h="990600">
                  <a:moveTo>
                    <a:pt x="915653" y="7619"/>
                  </a:moveTo>
                  <a:lnTo>
                    <a:pt x="8890" y="7619"/>
                  </a:lnTo>
                  <a:lnTo>
                    <a:pt x="908050" y="8890"/>
                  </a:lnTo>
                  <a:lnTo>
                    <a:pt x="908018" y="33019"/>
                  </a:lnTo>
                  <a:lnTo>
                    <a:pt x="915588" y="33019"/>
                  </a:lnTo>
                  <a:lnTo>
                    <a:pt x="915653" y="7619"/>
                  </a:lnTo>
                  <a:close/>
                </a:path>
                <a:path w="915670" h="990600">
                  <a:moveTo>
                    <a:pt x="8722" y="136016"/>
                  </a:moveTo>
                  <a:lnTo>
                    <a:pt x="1095" y="136016"/>
                  </a:lnTo>
                  <a:lnTo>
                    <a:pt x="1080" y="147319"/>
                  </a:lnTo>
                  <a:lnTo>
                    <a:pt x="8707" y="147319"/>
                  </a:lnTo>
                  <a:lnTo>
                    <a:pt x="8722" y="136016"/>
                  </a:lnTo>
                  <a:close/>
                </a:path>
                <a:path w="915670" h="990600">
                  <a:moveTo>
                    <a:pt x="915324" y="136016"/>
                  </a:moveTo>
                  <a:lnTo>
                    <a:pt x="907884" y="136016"/>
                  </a:lnTo>
                  <a:lnTo>
                    <a:pt x="907869" y="147319"/>
                  </a:lnTo>
                  <a:lnTo>
                    <a:pt x="915295" y="147319"/>
                  </a:lnTo>
                  <a:lnTo>
                    <a:pt x="915324" y="136016"/>
                  </a:lnTo>
                  <a:close/>
                </a:path>
                <a:path w="915670" h="990600">
                  <a:moveTo>
                    <a:pt x="1095" y="135889"/>
                  </a:moveTo>
                  <a:lnTo>
                    <a:pt x="1095" y="136016"/>
                  </a:lnTo>
                  <a:lnTo>
                    <a:pt x="1095" y="135889"/>
                  </a:lnTo>
                  <a:close/>
                </a:path>
                <a:path w="915670" h="990600">
                  <a:moveTo>
                    <a:pt x="8722" y="135891"/>
                  </a:moveTo>
                  <a:lnTo>
                    <a:pt x="907884" y="136015"/>
                  </a:lnTo>
                  <a:lnTo>
                    <a:pt x="8722" y="135891"/>
                  </a:lnTo>
                  <a:close/>
                </a:path>
                <a:path w="915670" h="990600">
                  <a:moveTo>
                    <a:pt x="915334" y="132206"/>
                  </a:moveTo>
                  <a:lnTo>
                    <a:pt x="907889" y="132206"/>
                  </a:lnTo>
                  <a:lnTo>
                    <a:pt x="907884" y="136015"/>
                  </a:lnTo>
                  <a:lnTo>
                    <a:pt x="915324" y="136016"/>
                  </a:lnTo>
                  <a:lnTo>
                    <a:pt x="915334" y="132206"/>
                  </a:lnTo>
                  <a:close/>
                </a:path>
                <a:path w="915670" h="990600">
                  <a:moveTo>
                    <a:pt x="8727" y="132206"/>
                  </a:moveTo>
                  <a:lnTo>
                    <a:pt x="1100" y="132206"/>
                  </a:lnTo>
                  <a:lnTo>
                    <a:pt x="1095" y="135890"/>
                  </a:lnTo>
                  <a:lnTo>
                    <a:pt x="8722" y="135891"/>
                  </a:lnTo>
                  <a:lnTo>
                    <a:pt x="8727" y="132206"/>
                  </a:lnTo>
                  <a:close/>
                </a:path>
                <a:path w="915670" h="990600">
                  <a:moveTo>
                    <a:pt x="1100" y="132079"/>
                  </a:moveTo>
                  <a:lnTo>
                    <a:pt x="1100" y="132206"/>
                  </a:lnTo>
                  <a:lnTo>
                    <a:pt x="1100" y="132079"/>
                  </a:lnTo>
                  <a:close/>
                </a:path>
                <a:path w="915670" h="990600">
                  <a:moveTo>
                    <a:pt x="8727" y="132081"/>
                  </a:moveTo>
                  <a:lnTo>
                    <a:pt x="907889" y="132205"/>
                  </a:lnTo>
                  <a:lnTo>
                    <a:pt x="8727" y="132081"/>
                  </a:lnTo>
                  <a:close/>
                </a:path>
                <a:path w="915670" h="990600">
                  <a:moveTo>
                    <a:pt x="907892" y="129665"/>
                  </a:moveTo>
                  <a:lnTo>
                    <a:pt x="907889" y="132205"/>
                  </a:lnTo>
                  <a:lnTo>
                    <a:pt x="915334" y="132206"/>
                  </a:lnTo>
                  <a:lnTo>
                    <a:pt x="915340" y="129666"/>
                  </a:lnTo>
                  <a:lnTo>
                    <a:pt x="907892" y="129665"/>
                  </a:lnTo>
                  <a:close/>
                </a:path>
                <a:path w="915670" h="990600">
                  <a:moveTo>
                    <a:pt x="1103" y="129539"/>
                  </a:moveTo>
                  <a:lnTo>
                    <a:pt x="1100" y="132080"/>
                  </a:lnTo>
                  <a:lnTo>
                    <a:pt x="8727" y="132081"/>
                  </a:lnTo>
                  <a:lnTo>
                    <a:pt x="8731" y="129541"/>
                  </a:lnTo>
                  <a:lnTo>
                    <a:pt x="1103" y="129539"/>
                  </a:lnTo>
                  <a:close/>
                </a:path>
                <a:path w="915670" h="990600">
                  <a:moveTo>
                    <a:pt x="915366" y="119506"/>
                  </a:moveTo>
                  <a:lnTo>
                    <a:pt x="907905" y="119506"/>
                  </a:lnTo>
                  <a:lnTo>
                    <a:pt x="907892" y="129665"/>
                  </a:lnTo>
                  <a:lnTo>
                    <a:pt x="915340" y="129666"/>
                  </a:lnTo>
                  <a:lnTo>
                    <a:pt x="915366" y="119506"/>
                  </a:lnTo>
                  <a:close/>
                </a:path>
                <a:path w="915670" h="990600">
                  <a:moveTo>
                    <a:pt x="8744" y="119506"/>
                  </a:moveTo>
                  <a:lnTo>
                    <a:pt x="1116" y="119506"/>
                  </a:lnTo>
                  <a:lnTo>
                    <a:pt x="1103" y="129539"/>
                  </a:lnTo>
                  <a:lnTo>
                    <a:pt x="8731" y="129541"/>
                  </a:lnTo>
                  <a:lnTo>
                    <a:pt x="8734" y="127126"/>
                  </a:lnTo>
                  <a:lnTo>
                    <a:pt x="907896" y="127126"/>
                  </a:lnTo>
                  <a:lnTo>
                    <a:pt x="8734" y="127000"/>
                  </a:lnTo>
                  <a:lnTo>
                    <a:pt x="8744" y="119506"/>
                  </a:lnTo>
                  <a:close/>
                </a:path>
                <a:path w="915670" h="990600">
                  <a:moveTo>
                    <a:pt x="1116" y="119379"/>
                  </a:moveTo>
                  <a:lnTo>
                    <a:pt x="1116" y="119506"/>
                  </a:lnTo>
                  <a:lnTo>
                    <a:pt x="1116" y="119379"/>
                  </a:lnTo>
                  <a:close/>
                </a:path>
                <a:path w="915670" h="990600">
                  <a:moveTo>
                    <a:pt x="8744" y="119381"/>
                  </a:moveTo>
                  <a:lnTo>
                    <a:pt x="907905" y="119505"/>
                  </a:lnTo>
                  <a:lnTo>
                    <a:pt x="8744" y="119381"/>
                  </a:lnTo>
                  <a:close/>
                </a:path>
                <a:path w="915670" h="990600">
                  <a:moveTo>
                    <a:pt x="915376" y="115697"/>
                  </a:moveTo>
                  <a:lnTo>
                    <a:pt x="907910" y="115697"/>
                  </a:lnTo>
                  <a:lnTo>
                    <a:pt x="907905" y="119505"/>
                  </a:lnTo>
                  <a:lnTo>
                    <a:pt x="915366" y="119506"/>
                  </a:lnTo>
                  <a:lnTo>
                    <a:pt x="915376" y="115697"/>
                  </a:lnTo>
                  <a:close/>
                </a:path>
                <a:path w="915670" h="990600">
                  <a:moveTo>
                    <a:pt x="8749" y="115697"/>
                  </a:moveTo>
                  <a:lnTo>
                    <a:pt x="1121" y="115697"/>
                  </a:lnTo>
                  <a:lnTo>
                    <a:pt x="1116" y="119380"/>
                  </a:lnTo>
                  <a:lnTo>
                    <a:pt x="8744" y="119381"/>
                  </a:lnTo>
                  <a:lnTo>
                    <a:pt x="8749" y="115697"/>
                  </a:lnTo>
                  <a:close/>
                </a:path>
                <a:path w="915670" h="990600">
                  <a:moveTo>
                    <a:pt x="8749" y="115569"/>
                  </a:moveTo>
                  <a:lnTo>
                    <a:pt x="8749" y="115697"/>
                  </a:lnTo>
                  <a:lnTo>
                    <a:pt x="907910" y="115697"/>
                  </a:lnTo>
                  <a:lnTo>
                    <a:pt x="8749" y="115569"/>
                  </a:lnTo>
                  <a:close/>
                </a:path>
                <a:path w="915670" h="990600">
                  <a:moveTo>
                    <a:pt x="8759" y="108076"/>
                  </a:moveTo>
                  <a:lnTo>
                    <a:pt x="1131" y="108076"/>
                  </a:lnTo>
                  <a:lnTo>
                    <a:pt x="1121" y="115569"/>
                  </a:lnTo>
                  <a:lnTo>
                    <a:pt x="8749" y="115569"/>
                  </a:lnTo>
                  <a:lnTo>
                    <a:pt x="8759" y="108076"/>
                  </a:lnTo>
                  <a:close/>
                </a:path>
                <a:path w="915670" h="990600">
                  <a:moveTo>
                    <a:pt x="915396" y="108076"/>
                  </a:moveTo>
                  <a:lnTo>
                    <a:pt x="907920" y="108076"/>
                  </a:lnTo>
                  <a:lnTo>
                    <a:pt x="907910" y="115569"/>
                  </a:lnTo>
                  <a:lnTo>
                    <a:pt x="915376" y="115569"/>
                  </a:lnTo>
                  <a:lnTo>
                    <a:pt x="915396" y="108076"/>
                  </a:lnTo>
                  <a:close/>
                </a:path>
                <a:path w="915670" h="990600">
                  <a:moveTo>
                    <a:pt x="1131" y="107950"/>
                  </a:moveTo>
                  <a:close/>
                </a:path>
                <a:path w="915670" h="990600">
                  <a:moveTo>
                    <a:pt x="915418" y="99186"/>
                  </a:moveTo>
                  <a:lnTo>
                    <a:pt x="907932" y="99186"/>
                  </a:lnTo>
                  <a:lnTo>
                    <a:pt x="907920" y="108075"/>
                  </a:lnTo>
                  <a:lnTo>
                    <a:pt x="915396" y="108076"/>
                  </a:lnTo>
                  <a:lnTo>
                    <a:pt x="915418" y="99186"/>
                  </a:lnTo>
                  <a:close/>
                </a:path>
                <a:path w="915670" h="990600">
                  <a:moveTo>
                    <a:pt x="8759" y="107950"/>
                  </a:moveTo>
                  <a:lnTo>
                    <a:pt x="462879" y="108014"/>
                  </a:lnTo>
                  <a:lnTo>
                    <a:pt x="8759" y="107950"/>
                  </a:lnTo>
                  <a:close/>
                </a:path>
                <a:path w="915670" h="990600">
                  <a:moveTo>
                    <a:pt x="8770" y="99186"/>
                  </a:moveTo>
                  <a:lnTo>
                    <a:pt x="1142" y="99186"/>
                  </a:lnTo>
                  <a:lnTo>
                    <a:pt x="1131" y="107950"/>
                  </a:lnTo>
                  <a:lnTo>
                    <a:pt x="8759" y="107950"/>
                  </a:lnTo>
                  <a:lnTo>
                    <a:pt x="8770" y="99186"/>
                  </a:lnTo>
                  <a:close/>
                </a:path>
                <a:path w="915670" h="990600">
                  <a:moveTo>
                    <a:pt x="8770" y="99061"/>
                  </a:moveTo>
                  <a:lnTo>
                    <a:pt x="907932" y="99185"/>
                  </a:lnTo>
                  <a:lnTo>
                    <a:pt x="8770" y="99061"/>
                  </a:lnTo>
                  <a:close/>
                </a:path>
                <a:path w="915670" h="990600">
                  <a:moveTo>
                    <a:pt x="915454" y="85216"/>
                  </a:moveTo>
                  <a:lnTo>
                    <a:pt x="907950" y="85216"/>
                  </a:lnTo>
                  <a:lnTo>
                    <a:pt x="907932" y="99185"/>
                  </a:lnTo>
                  <a:lnTo>
                    <a:pt x="915418" y="99186"/>
                  </a:lnTo>
                  <a:lnTo>
                    <a:pt x="915454" y="85216"/>
                  </a:lnTo>
                  <a:close/>
                </a:path>
                <a:path w="915670" h="990600">
                  <a:moveTo>
                    <a:pt x="8788" y="85216"/>
                  </a:moveTo>
                  <a:lnTo>
                    <a:pt x="1160" y="85216"/>
                  </a:lnTo>
                  <a:lnTo>
                    <a:pt x="1142" y="99059"/>
                  </a:lnTo>
                  <a:lnTo>
                    <a:pt x="8770" y="99061"/>
                  </a:lnTo>
                  <a:lnTo>
                    <a:pt x="8788" y="85216"/>
                  </a:lnTo>
                  <a:close/>
                </a:path>
                <a:path w="915670" h="990600">
                  <a:moveTo>
                    <a:pt x="8789" y="85091"/>
                  </a:moveTo>
                  <a:lnTo>
                    <a:pt x="907950" y="85215"/>
                  </a:lnTo>
                  <a:lnTo>
                    <a:pt x="8789" y="85091"/>
                  </a:lnTo>
                  <a:close/>
                </a:path>
                <a:path w="915670" h="990600">
                  <a:moveTo>
                    <a:pt x="915503" y="66166"/>
                  </a:moveTo>
                  <a:lnTo>
                    <a:pt x="907975" y="66166"/>
                  </a:lnTo>
                  <a:lnTo>
                    <a:pt x="907950" y="85215"/>
                  </a:lnTo>
                  <a:lnTo>
                    <a:pt x="915454" y="85216"/>
                  </a:lnTo>
                  <a:lnTo>
                    <a:pt x="915503" y="66166"/>
                  </a:lnTo>
                  <a:close/>
                </a:path>
                <a:path w="915670" h="990600">
                  <a:moveTo>
                    <a:pt x="8813" y="66166"/>
                  </a:moveTo>
                  <a:lnTo>
                    <a:pt x="1185" y="66166"/>
                  </a:lnTo>
                  <a:lnTo>
                    <a:pt x="1160" y="85089"/>
                  </a:lnTo>
                  <a:lnTo>
                    <a:pt x="8789" y="85091"/>
                  </a:lnTo>
                  <a:lnTo>
                    <a:pt x="8792" y="82676"/>
                  </a:lnTo>
                  <a:lnTo>
                    <a:pt x="907953" y="82676"/>
                  </a:lnTo>
                  <a:lnTo>
                    <a:pt x="8792" y="82550"/>
                  </a:lnTo>
                  <a:lnTo>
                    <a:pt x="8813" y="66166"/>
                  </a:lnTo>
                  <a:close/>
                </a:path>
                <a:path w="915670" h="990600">
                  <a:moveTo>
                    <a:pt x="8802" y="74930"/>
                  </a:moveTo>
                  <a:lnTo>
                    <a:pt x="907963" y="75056"/>
                  </a:lnTo>
                  <a:lnTo>
                    <a:pt x="8802" y="74930"/>
                  </a:lnTo>
                  <a:close/>
                </a:path>
                <a:path w="915670" h="990600">
                  <a:moveTo>
                    <a:pt x="8805" y="72390"/>
                  </a:moveTo>
                  <a:lnTo>
                    <a:pt x="907967" y="72516"/>
                  </a:lnTo>
                  <a:lnTo>
                    <a:pt x="8805" y="72390"/>
                  </a:lnTo>
                  <a:close/>
                </a:path>
                <a:path w="915670" h="990600">
                  <a:moveTo>
                    <a:pt x="8813" y="66041"/>
                  </a:moveTo>
                  <a:lnTo>
                    <a:pt x="907975" y="66165"/>
                  </a:lnTo>
                  <a:lnTo>
                    <a:pt x="8813" y="66041"/>
                  </a:lnTo>
                  <a:close/>
                </a:path>
                <a:path w="915670" h="990600">
                  <a:moveTo>
                    <a:pt x="915510" y="63626"/>
                  </a:moveTo>
                  <a:lnTo>
                    <a:pt x="907978" y="63626"/>
                  </a:lnTo>
                  <a:lnTo>
                    <a:pt x="907975" y="66165"/>
                  </a:lnTo>
                  <a:lnTo>
                    <a:pt x="915503" y="66166"/>
                  </a:lnTo>
                  <a:lnTo>
                    <a:pt x="915510" y="63626"/>
                  </a:lnTo>
                  <a:close/>
                </a:path>
                <a:path w="915670" h="990600">
                  <a:moveTo>
                    <a:pt x="8817" y="63626"/>
                  </a:moveTo>
                  <a:lnTo>
                    <a:pt x="1188" y="63626"/>
                  </a:lnTo>
                  <a:lnTo>
                    <a:pt x="1185" y="66039"/>
                  </a:lnTo>
                  <a:lnTo>
                    <a:pt x="8813" y="66041"/>
                  </a:lnTo>
                  <a:lnTo>
                    <a:pt x="8817" y="63626"/>
                  </a:lnTo>
                  <a:close/>
                </a:path>
                <a:path w="915670" h="990600">
                  <a:moveTo>
                    <a:pt x="1188" y="63500"/>
                  </a:moveTo>
                  <a:close/>
                </a:path>
                <a:path w="915670" h="990600">
                  <a:moveTo>
                    <a:pt x="8817" y="63501"/>
                  </a:moveTo>
                  <a:lnTo>
                    <a:pt x="907978" y="63625"/>
                  </a:lnTo>
                  <a:lnTo>
                    <a:pt x="8817" y="63501"/>
                  </a:lnTo>
                  <a:close/>
                </a:path>
                <a:path w="915670" h="990600">
                  <a:moveTo>
                    <a:pt x="915516" y="61086"/>
                  </a:moveTo>
                  <a:lnTo>
                    <a:pt x="907982" y="61086"/>
                  </a:lnTo>
                  <a:lnTo>
                    <a:pt x="907978" y="63625"/>
                  </a:lnTo>
                  <a:lnTo>
                    <a:pt x="915510" y="63626"/>
                  </a:lnTo>
                  <a:lnTo>
                    <a:pt x="915516" y="61086"/>
                  </a:lnTo>
                  <a:close/>
                </a:path>
                <a:path w="915670" h="990600">
                  <a:moveTo>
                    <a:pt x="8820" y="61086"/>
                  </a:moveTo>
                  <a:lnTo>
                    <a:pt x="1191" y="61086"/>
                  </a:lnTo>
                  <a:lnTo>
                    <a:pt x="1188" y="63500"/>
                  </a:lnTo>
                  <a:lnTo>
                    <a:pt x="8817" y="63501"/>
                  </a:lnTo>
                  <a:lnTo>
                    <a:pt x="8820" y="61086"/>
                  </a:lnTo>
                  <a:close/>
                </a:path>
                <a:path w="915670" h="990600">
                  <a:moveTo>
                    <a:pt x="1191" y="60959"/>
                  </a:moveTo>
                  <a:close/>
                </a:path>
                <a:path w="915670" h="990600">
                  <a:moveTo>
                    <a:pt x="8820" y="60961"/>
                  </a:moveTo>
                  <a:lnTo>
                    <a:pt x="907982" y="61085"/>
                  </a:lnTo>
                  <a:lnTo>
                    <a:pt x="8820" y="60961"/>
                  </a:lnTo>
                  <a:close/>
                </a:path>
                <a:path w="915670" h="990600">
                  <a:moveTo>
                    <a:pt x="915529" y="56006"/>
                  </a:moveTo>
                  <a:lnTo>
                    <a:pt x="907988" y="56006"/>
                  </a:lnTo>
                  <a:lnTo>
                    <a:pt x="907982" y="61085"/>
                  </a:lnTo>
                  <a:lnTo>
                    <a:pt x="915516" y="61086"/>
                  </a:lnTo>
                  <a:lnTo>
                    <a:pt x="915529" y="56006"/>
                  </a:lnTo>
                  <a:close/>
                </a:path>
                <a:path w="915670" h="990600">
                  <a:moveTo>
                    <a:pt x="8826" y="56006"/>
                  </a:moveTo>
                  <a:lnTo>
                    <a:pt x="1198" y="56006"/>
                  </a:lnTo>
                  <a:lnTo>
                    <a:pt x="1191" y="60960"/>
                  </a:lnTo>
                  <a:lnTo>
                    <a:pt x="8820" y="60961"/>
                  </a:lnTo>
                  <a:lnTo>
                    <a:pt x="8826" y="56006"/>
                  </a:lnTo>
                  <a:close/>
                </a:path>
                <a:path w="915670" h="990600">
                  <a:moveTo>
                    <a:pt x="915588" y="33146"/>
                  </a:moveTo>
                  <a:lnTo>
                    <a:pt x="908018" y="33146"/>
                  </a:lnTo>
                  <a:lnTo>
                    <a:pt x="907988" y="56005"/>
                  </a:lnTo>
                  <a:lnTo>
                    <a:pt x="915529" y="56006"/>
                  </a:lnTo>
                  <a:lnTo>
                    <a:pt x="915588" y="33146"/>
                  </a:lnTo>
                  <a:close/>
                </a:path>
                <a:path w="915670" h="990600">
                  <a:moveTo>
                    <a:pt x="8827" y="55880"/>
                  </a:moveTo>
                  <a:lnTo>
                    <a:pt x="461008" y="55943"/>
                  </a:lnTo>
                  <a:lnTo>
                    <a:pt x="8827" y="55880"/>
                  </a:lnTo>
                  <a:close/>
                </a:path>
                <a:path w="915670" h="990600">
                  <a:moveTo>
                    <a:pt x="8856" y="33146"/>
                  </a:moveTo>
                  <a:lnTo>
                    <a:pt x="1227" y="33146"/>
                  </a:lnTo>
                  <a:lnTo>
                    <a:pt x="1198" y="55880"/>
                  </a:lnTo>
                  <a:lnTo>
                    <a:pt x="8827" y="55879"/>
                  </a:lnTo>
                  <a:lnTo>
                    <a:pt x="8841" y="44576"/>
                  </a:lnTo>
                  <a:lnTo>
                    <a:pt x="908003" y="44576"/>
                  </a:lnTo>
                  <a:lnTo>
                    <a:pt x="8841" y="44450"/>
                  </a:lnTo>
                  <a:lnTo>
                    <a:pt x="8853" y="35687"/>
                  </a:lnTo>
                  <a:lnTo>
                    <a:pt x="908015" y="35687"/>
                  </a:lnTo>
                  <a:lnTo>
                    <a:pt x="8853" y="35559"/>
                  </a:lnTo>
                  <a:lnTo>
                    <a:pt x="8856" y="33146"/>
                  </a:lnTo>
                  <a:close/>
                </a:path>
                <a:path w="915670" h="990600">
                  <a:moveTo>
                    <a:pt x="8852" y="36830"/>
                  </a:moveTo>
                  <a:lnTo>
                    <a:pt x="908013" y="36956"/>
                  </a:lnTo>
                  <a:lnTo>
                    <a:pt x="8852" y="36830"/>
                  </a:lnTo>
                  <a:close/>
                </a:path>
                <a:path w="915670" h="990600">
                  <a:moveTo>
                    <a:pt x="8707" y="147320"/>
                  </a:moveTo>
                  <a:lnTo>
                    <a:pt x="1080" y="147320"/>
                  </a:lnTo>
                  <a:lnTo>
                    <a:pt x="1056" y="166369"/>
                  </a:lnTo>
                  <a:lnTo>
                    <a:pt x="8683" y="166369"/>
                  </a:lnTo>
                  <a:lnTo>
                    <a:pt x="8707" y="147320"/>
                  </a:lnTo>
                  <a:close/>
                </a:path>
                <a:path w="915670" h="990600">
                  <a:moveTo>
                    <a:pt x="915295" y="147320"/>
                  </a:moveTo>
                  <a:lnTo>
                    <a:pt x="907869" y="147320"/>
                  </a:lnTo>
                  <a:lnTo>
                    <a:pt x="907844" y="166369"/>
                  </a:lnTo>
                  <a:lnTo>
                    <a:pt x="915246" y="166369"/>
                  </a:lnTo>
                  <a:lnTo>
                    <a:pt x="915295" y="147320"/>
                  </a:lnTo>
                  <a:close/>
                </a:path>
                <a:path w="915670" h="990600">
                  <a:moveTo>
                    <a:pt x="8683" y="166370"/>
                  </a:moveTo>
                  <a:lnTo>
                    <a:pt x="1056" y="166370"/>
                  </a:lnTo>
                  <a:lnTo>
                    <a:pt x="1040" y="179069"/>
                  </a:lnTo>
                  <a:lnTo>
                    <a:pt x="8666" y="179069"/>
                  </a:lnTo>
                  <a:lnTo>
                    <a:pt x="8683" y="166370"/>
                  </a:lnTo>
                  <a:close/>
                </a:path>
                <a:path w="915670" h="990600">
                  <a:moveTo>
                    <a:pt x="915246" y="166370"/>
                  </a:moveTo>
                  <a:lnTo>
                    <a:pt x="907844" y="166370"/>
                  </a:lnTo>
                  <a:lnTo>
                    <a:pt x="907828" y="179069"/>
                  </a:lnTo>
                  <a:lnTo>
                    <a:pt x="915213" y="179069"/>
                  </a:lnTo>
                  <a:lnTo>
                    <a:pt x="915246" y="166370"/>
                  </a:lnTo>
                  <a:close/>
                </a:path>
                <a:path w="915670" h="990600">
                  <a:moveTo>
                    <a:pt x="8666" y="179070"/>
                  </a:moveTo>
                  <a:lnTo>
                    <a:pt x="1040" y="179070"/>
                  </a:lnTo>
                  <a:lnTo>
                    <a:pt x="1015" y="198119"/>
                  </a:lnTo>
                  <a:lnTo>
                    <a:pt x="8641" y="198119"/>
                  </a:lnTo>
                  <a:lnTo>
                    <a:pt x="8666" y="179070"/>
                  </a:lnTo>
                  <a:close/>
                </a:path>
                <a:path w="915670" h="990600">
                  <a:moveTo>
                    <a:pt x="915213" y="179070"/>
                  </a:moveTo>
                  <a:lnTo>
                    <a:pt x="907828" y="179070"/>
                  </a:lnTo>
                  <a:lnTo>
                    <a:pt x="907803" y="198119"/>
                  </a:lnTo>
                  <a:lnTo>
                    <a:pt x="915164" y="198119"/>
                  </a:lnTo>
                  <a:lnTo>
                    <a:pt x="915213" y="179070"/>
                  </a:lnTo>
                  <a:close/>
                </a:path>
                <a:path w="915670" h="990600">
                  <a:moveTo>
                    <a:pt x="572" y="543560"/>
                  </a:moveTo>
                  <a:lnTo>
                    <a:pt x="531" y="575310"/>
                  </a:lnTo>
                  <a:lnTo>
                    <a:pt x="8149" y="575310"/>
                  </a:lnTo>
                  <a:lnTo>
                    <a:pt x="8191" y="543570"/>
                  </a:lnTo>
                  <a:lnTo>
                    <a:pt x="572" y="543560"/>
                  </a:lnTo>
                  <a:close/>
                </a:path>
                <a:path w="915670" h="990600">
                  <a:moveTo>
                    <a:pt x="907352" y="544820"/>
                  </a:moveTo>
                  <a:lnTo>
                    <a:pt x="907311" y="575310"/>
                  </a:lnTo>
                  <a:lnTo>
                    <a:pt x="914196" y="575310"/>
                  </a:lnTo>
                  <a:lnTo>
                    <a:pt x="914276" y="544829"/>
                  </a:lnTo>
                  <a:lnTo>
                    <a:pt x="907352" y="544820"/>
                  </a:lnTo>
                  <a:close/>
                </a:path>
                <a:path w="915670" h="990600">
                  <a:moveTo>
                    <a:pt x="907520" y="416550"/>
                  </a:moveTo>
                  <a:lnTo>
                    <a:pt x="907352" y="544820"/>
                  </a:lnTo>
                  <a:lnTo>
                    <a:pt x="914277" y="544829"/>
                  </a:lnTo>
                  <a:lnTo>
                    <a:pt x="914607" y="416559"/>
                  </a:lnTo>
                  <a:lnTo>
                    <a:pt x="907520" y="416550"/>
                  </a:lnTo>
                  <a:close/>
                </a:path>
                <a:path w="915670" h="990600">
                  <a:moveTo>
                    <a:pt x="907352" y="543560"/>
                  </a:moveTo>
                  <a:lnTo>
                    <a:pt x="8191" y="543560"/>
                  </a:lnTo>
                  <a:lnTo>
                    <a:pt x="907351" y="544820"/>
                  </a:lnTo>
                  <a:lnTo>
                    <a:pt x="907352" y="543560"/>
                  </a:lnTo>
                  <a:close/>
                </a:path>
                <a:path w="915670" h="990600">
                  <a:moveTo>
                    <a:pt x="736" y="415290"/>
                  </a:moveTo>
                  <a:lnTo>
                    <a:pt x="572" y="543560"/>
                  </a:lnTo>
                  <a:lnTo>
                    <a:pt x="8191" y="543570"/>
                  </a:lnTo>
                  <a:lnTo>
                    <a:pt x="8360" y="415300"/>
                  </a:lnTo>
                  <a:lnTo>
                    <a:pt x="736" y="415290"/>
                  </a:lnTo>
                  <a:close/>
                </a:path>
                <a:path w="915670" h="990600">
                  <a:moveTo>
                    <a:pt x="914659" y="396240"/>
                  </a:moveTo>
                  <a:lnTo>
                    <a:pt x="907546" y="396240"/>
                  </a:lnTo>
                  <a:lnTo>
                    <a:pt x="907520" y="416550"/>
                  </a:lnTo>
                  <a:lnTo>
                    <a:pt x="914607" y="416559"/>
                  </a:lnTo>
                  <a:lnTo>
                    <a:pt x="914659" y="396240"/>
                  </a:lnTo>
                  <a:close/>
                </a:path>
                <a:path w="915670" h="990600">
                  <a:moveTo>
                    <a:pt x="762" y="394969"/>
                  </a:moveTo>
                  <a:lnTo>
                    <a:pt x="736" y="415290"/>
                  </a:lnTo>
                  <a:lnTo>
                    <a:pt x="8360" y="415300"/>
                  </a:lnTo>
                  <a:lnTo>
                    <a:pt x="8384" y="396240"/>
                  </a:lnTo>
                  <a:lnTo>
                    <a:pt x="914659" y="396240"/>
                  </a:lnTo>
                  <a:lnTo>
                    <a:pt x="762" y="394969"/>
                  </a:lnTo>
                  <a:close/>
                </a:path>
                <a:path w="915670" h="990600">
                  <a:moveTo>
                    <a:pt x="8408" y="377190"/>
                  </a:moveTo>
                  <a:lnTo>
                    <a:pt x="787" y="377190"/>
                  </a:lnTo>
                  <a:lnTo>
                    <a:pt x="762" y="394969"/>
                  </a:lnTo>
                  <a:lnTo>
                    <a:pt x="8384" y="394969"/>
                  </a:lnTo>
                  <a:lnTo>
                    <a:pt x="8408" y="377190"/>
                  </a:lnTo>
                  <a:close/>
                </a:path>
                <a:path w="915670" h="990600">
                  <a:moveTo>
                    <a:pt x="914708" y="377190"/>
                  </a:moveTo>
                  <a:lnTo>
                    <a:pt x="907571" y="377190"/>
                  </a:lnTo>
                  <a:lnTo>
                    <a:pt x="907546" y="394969"/>
                  </a:lnTo>
                  <a:lnTo>
                    <a:pt x="914659" y="394969"/>
                  </a:lnTo>
                  <a:lnTo>
                    <a:pt x="914708" y="377190"/>
                  </a:lnTo>
                  <a:close/>
                </a:path>
                <a:path w="915670" h="990600">
                  <a:moveTo>
                    <a:pt x="8409" y="375919"/>
                  </a:moveTo>
                  <a:lnTo>
                    <a:pt x="8408" y="377190"/>
                  </a:lnTo>
                  <a:lnTo>
                    <a:pt x="907571" y="377190"/>
                  </a:lnTo>
                  <a:lnTo>
                    <a:pt x="8409" y="375919"/>
                  </a:lnTo>
                  <a:close/>
                </a:path>
                <a:path w="915670" h="990600">
                  <a:moveTo>
                    <a:pt x="8457" y="340359"/>
                  </a:moveTo>
                  <a:lnTo>
                    <a:pt x="833" y="340359"/>
                  </a:lnTo>
                  <a:lnTo>
                    <a:pt x="787" y="375919"/>
                  </a:lnTo>
                  <a:lnTo>
                    <a:pt x="8409" y="375919"/>
                  </a:lnTo>
                  <a:lnTo>
                    <a:pt x="8457" y="340359"/>
                  </a:lnTo>
                  <a:close/>
                </a:path>
                <a:path w="915670" h="990600">
                  <a:moveTo>
                    <a:pt x="914802" y="340359"/>
                  </a:moveTo>
                  <a:lnTo>
                    <a:pt x="907619" y="340359"/>
                  </a:lnTo>
                  <a:lnTo>
                    <a:pt x="907571" y="375919"/>
                  </a:lnTo>
                  <a:lnTo>
                    <a:pt x="914708" y="375919"/>
                  </a:lnTo>
                  <a:lnTo>
                    <a:pt x="914802" y="340359"/>
                  </a:lnTo>
                  <a:close/>
                </a:path>
                <a:path w="915670" h="990600">
                  <a:moveTo>
                    <a:pt x="834" y="339089"/>
                  </a:moveTo>
                  <a:lnTo>
                    <a:pt x="833" y="340359"/>
                  </a:lnTo>
                  <a:lnTo>
                    <a:pt x="834" y="339089"/>
                  </a:lnTo>
                  <a:close/>
                </a:path>
                <a:path w="915670" h="990600">
                  <a:moveTo>
                    <a:pt x="8459" y="339100"/>
                  </a:moveTo>
                  <a:lnTo>
                    <a:pt x="8457" y="340359"/>
                  </a:lnTo>
                  <a:lnTo>
                    <a:pt x="907619" y="340350"/>
                  </a:lnTo>
                  <a:lnTo>
                    <a:pt x="8459" y="339100"/>
                  </a:lnTo>
                  <a:close/>
                </a:path>
                <a:path w="915670" h="990600">
                  <a:moveTo>
                    <a:pt x="914851" y="321309"/>
                  </a:moveTo>
                  <a:lnTo>
                    <a:pt x="907644" y="321309"/>
                  </a:lnTo>
                  <a:lnTo>
                    <a:pt x="907619" y="340350"/>
                  </a:lnTo>
                  <a:lnTo>
                    <a:pt x="914802" y="340359"/>
                  </a:lnTo>
                  <a:lnTo>
                    <a:pt x="914851" y="321309"/>
                  </a:lnTo>
                  <a:close/>
                </a:path>
                <a:path w="915670" h="990600">
                  <a:moveTo>
                    <a:pt x="8482" y="321309"/>
                  </a:moveTo>
                  <a:lnTo>
                    <a:pt x="859" y="321309"/>
                  </a:lnTo>
                  <a:lnTo>
                    <a:pt x="836" y="339090"/>
                  </a:lnTo>
                  <a:lnTo>
                    <a:pt x="8459" y="339100"/>
                  </a:lnTo>
                  <a:lnTo>
                    <a:pt x="8482" y="321309"/>
                  </a:lnTo>
                  <a:close/>
                </a:path>
                <a:path w="915670" h="990600">
                  <a:moveTo>
                    <a:pt x="8484" y="320050"/>
                  </a:moveTo>
                  <a:lnTo>
                    <a:pt x="8482" y="321309"/>
                  </a:lnTo>
                  <a:lnTo>
                    <a:pt x="907644" y="321299"/>
                  </a:lnTo>
                  <a:lnTo>
                    <a:pt x="8484" y="320050"/>
                  </a:lnTo>
                  <a:close/>
                </a:path>
                <a:path w="915670" h="990600">
                  <a:moveTo>
                    <a:pt x="914946" y="283209"/>
                  </a:moveTo>
                  <a:lnTo>
                    <a:pt x="907692" y="283220"/>
                  </a:lnTo>
                  <a:lnTo>
                    <a:pt x="907644" y="321299"/>
                  </a:lnTo>
                  <a:lnTo>
                    <a:pt x="914851" y="321309"/>
                  </a:lnTo>
                  <a:lnTo>
                    <a:pt x="914946" y="283209"/>
                  </a:lnTo>
                  <a:close/>
                </a:path>
                <a:path w="915670" h="990600">
                  <a:moveTo>
                    <a:pt x="8529" y="284469"/>
                  </a:moveTo>
                  <a:lnTo>
                    <a:pt x="906" y="284480"/>
                  </a:lnTo>
                  <a:lnTo>
                    <a:pt x="859" y="320039"/>
                  </a:lnTo>
                  <a:lnTo>
                    <a:pt x="8484" y="320050"/>
                  </a:lnTo>
                  <a:lnTo>
                    <a:pt x="8529" y="284469"/>
                  </a:lnTo>
                  <a:close/>
                </a:path>
                <a:path w="915670" h="990600">
                  <a:moveTo>
                    <a:pt x="907692" y="283209"/>
                  </a:moveTo>
                  <a:lnTo>
                    <a:pt x="8530" y="283209"/>
                  </a:lnTo>
                  <a:lnTo>
                    <a:pt x="8529" y="284469"/>
                  </a:lnTo>
                  <a:lnTo>
                    <a:pt x="907692" y="283209"/>
                  </a:lnTo>
                  <a:close/>
                </a:path>
                <a:path w="915670" h="990600">
                  <a:moveTo>
                    <a:pt x="8562" y="259069"/>
                  </a:moveTo>
                  <a:lnTo>
                    <a:pt x="939" y="259080"/>
                  </a:lnTo>
                  <a:lnTo>
                    <a:pt x="908" y="283209"/>
                  </a:lnTo>
                  <a:lnTo>
                    <a:pt x="8530" y="283209"/>
                  </a:lnTo>
                  <a:lnTo>
                    <a:pt x="8562" y="259069"/>
                  </a:lnTo>
                  <a:close/>
                </a:path>
                <a:path w="915670" h="990600">
                  <a:moveTo>
                    <a:pt x="915011" y="257809"/>
                  </a:moveTo>
                  <a:lnTo>
                    <a:pt x="907725" y="257820"/>
                  </a:lnTo>
                  <a:lnTo>
                    <a:pt x="907692" y="283209"/>
                  </a:lnTo>
                  <a:lnTo>
                    <a:pt x="914946" y="283209"/>
                  </a:lnTo>
                  <a:lnTo>
                    <a:pt x="915011" y="257809"/>
                  </a:lnTo>
                  <a:close/>
                </a:path>
                <a:path w="915670" h="990600">
                  <a:moveTo>
                    <a:pt x="8590" y="238759"/>
                  </a:moveTo>
                  <a:lnTo>
                    <a:pt x="963" y="238759"/>
                  </a:lnTo>
                  <a:lnTo>
                    <a:pt x="939" y="259080"/>
                  </a:lnTo>
                  <a:lnTo>
                    <a:pt x="8562" y="259069"/>
                  </a:lnTo>
                  <a:lnTo>
                    <a:pt x="8590" y="238759"/>
                  </a:lnTo>
                  <a:close/>
                </a:path>
                <a:path w="915670" h="990600">
                  <a:moveTo>
                    <a:pt x="915063" y="238759"/>
                  </a:moveTo>
                  <a:lnTo>
                    <a:pt x="907751" y="238759"/>
                  </a:lnTo>
                  <a:lnTo>
                    <a:pt x="907725" y="257820"/>
                  </a:lnTo>
                  <a:lnTo>
                    <a:pt x="915011" y="257809"/>
                  </a:lnTo>
                  <a:lnTo>
                    <a:pt x="915063" y="238759"/>
                  </a:lnTo>
                  <a:close/>
                </a:path>
                <a:path w="915670" h="990600">
                  <a:moveTo>
                    <a:pt x="965" y="237489"/>
                  </a:moveTo>
                  <a:lnTo>
                    <a:pt x="963" y="238759"/>
                  </a:lnTo>
                  <a:lnTo>
                    <a:pt x="965" y="237489"/>
                  </a:lnTo>
                  <a:close/>
                </a:path>
                <a:path w="915670" h="990600">
                  <a:moveTo>
                    <a:pt x="8591" y="237500"/>
                  </a:moveTo>
                  <a:lnTo>
                    <a:pt x="8590" y="238759"/>
                  </a:lnTo>
                  <a:lnTo>
                    <a:pt x="907751" y="238749"/>
                  </a:lnTo>
                  <a:lnTo>
                    <a:pt x="8591" y="237500"/>
                  </a:lnTo>
                  <a:close/>
                </a:path>
                <a:path w="915670" h="990600">
                  <a:moveTo>
                    <a:pt x="907793" y="206999"/>
                  </a:moveTo>
                  <a:lnTo>
                    <a:pt x="907751" y="238749"/>
                  </a:lnTo>
                  <a:lnTo>
                    <a:pt x="915063" y="238759"/>
                  </a:lnTo>
                  <a:lnTo>
                    <a:pt x="915145" y="207009"/>
                  </a:lnTo>
                  <a:lnTo>
                    <a:pt x="907793" y="206999"/>
                  </a:lnTo>
                  <a:close/>
                </a:path>
                <a:path w="915670" h="990600">
                  <a:moveTo>
                    <a:pt x="1005" y="205739"/>
                  </a:moveTo>
                  <a:lnTo>
                    <a:pt x="966" y="237490"/>
                  </a:lnTo>
                  <a:lnTo>
                    <a:pt x="8591" y="237500"/>
                  </a:lnTo>
                  <a:lnTo>
                    <a:pt x="8631" y="205750"/>
                  </a:lnTo>
                  <a:lnTo>
                    <a:pt x="1005" y="205739"/>
                  </a:lnTo>
                  <a:close/>
                </a:path>
                <a:path w="915670" h="990600">
                  <a:moveTo>
                    <a:pt x="915164" y="199389"/>
                  </a:moveTo>
                  <a:lnTo>
                    <a:pt x="907803" y="199389"/>
                  </a:lnTo>
                  <a:lnTo>
                    <a:pt x="907793" y="206999"/>
                  </a:lnTo>
                  <a:lnTo>
                    <a:pt x="915145" y="207009"/>
                  </a:lnTo>
                  <a:lnTo>
                    <a:pt x="915164" y="199389"/>
                  </a:lnTo>
                  <a:close/>
                </a:path>
                <a:path w="915670" h="990600">
                  <a:moveTo>
                    <a:pt x="8641" y="199389"/>
                  </a:moveTo>
                  <a:lnTo>
                    <a:pt x="1015" y="199389"/>
                  </a:lnTo>
                  <a:lnTo>
                    <a:pt x="1005" y="205739"/>
                  </a:lnTo>
                  <a:lnTo>
                    <a:pt x="8631" y="205750"/>
                  </a:lnTo>
                  <a:lnTo>
                    <a:pt x="8641" y="199389"/>
                  </a:lnTo>
                  <a:close/>
                </a:path>
                <a:path w="915670" h="990600">
                  <a:moveTo>
                    <a:pt x="8149" y="575310"/>
                  </a:moveTo>
                  <a:lnTo>
                    <a:pt x="531" y="575310"/>
                  </a:lnTo>
                  <a:lnTo>
                    <a:pt x="493" y="604519"/>
                  </a:lnTo>
                  <a:lnTo>
                    <a:pt x="8111" y="604519"/>
                  </a:lnTo>
                  <a:lnTo>
                    <a:pt x="8149" y="575310"/>
                  </a:lnTo>
                  <a:close/>
                </a:path>
                <a:path w="915670" h="990600">
                  <a:moveTo>
                    <a:pt x="914196" y="575310"/>
                  </a:moveTo>
                  <a:lnTo>
                    <a:pt x="907311" y="575310"/>
                  </a:lnTo>
                  <a:lnTo>
                    <a:pt x="907273" y="604519"/>
                  </a:lnTo>
                  <a:lnTo>
                    <a:pt x="914121" y="604519"/>
                  </a:lnTo>
                  <a:lnTo>
                    <a:pt x="914196" y="575310"/>
                  </a:lnTo>
                  <a:close/>
                </a:path>
                <a:path w="915670" h="990600">
                  <a:moveTo>
                    <a:pt x="8111" y="604520"/>
                  </a:moveTo>
                  <a:lnTo>
                    <a:pt x="493" y="604520"/>
                  </a:lnTo>
                  <a:lnTo>
                    <a:pt x="335" y="727710"/>
                  </a:lnTo>
                  <a:lnTo>
                    <a:pt x="7951" y="727710"/>
                  </a:lnTo>
                  <a:lnTo>
                    <a:pt x="8111" y="604520"/>
                  </a:lnTo>
                  <a:close/>
                </a:path>
                <a:path w="915670" h="990600">
                  <a:moveTo>
                    <a:pt x="914121" y="604520"/>
                  </a:moveTo>
                  <a:lnTo>
                    <a:pt x="907273" y="604520"/>
                  </a:lnTo>
                  <a:lnTo>
                    <a:pt x="907112" y="727710"/>
                  </a:lnTo>
                  <a:lnTo>
                    <a:pt x="913804" y="727710"/>
                  </a:lnTo>
                  <a:lnTo>
                    <a:pt x="914121" y="604520"/>
                  </a:lnTo>
                  <a:close/>
                </a:path>
                <a:path w="915670" h="990600">
                  <a:moveTo>
                    <a:pt x="7951" y="727710"/>
                  </a:moveTo>
                  <a:lnTo>
                    <a:pt x="335" y="727710"/>
                  </a:lnTo>
                  <a:lnTo>
                    <a:pt x="270" y="778510"/>
                  </a:lnTo>
                  <a:lnTo>
                    <a:pt x="7884" y="778510"/>
                  </a:lnTo>
                  <a:lnTo>
                    <a:pt x="7951" y="727710"/>
                  </a:lnTo>
                  <a:close/>
                </a:path>
                <a:path w="915670" h="990600">
                  <a:moveTo>
                    <a:pt x="913804" y="727710"/>
                  </a:moveTo>
                  <a:lnTo>
                    <a:pt x="907112" y="727710"/>
                  </a:lnTo>
                  <a:lnTo>
                    <a:pt x="907046" y="778510"/>
                  </a:lnTo>
                  <a:lnTo>
                    <a:pt x="913674" y="778510"/>
                  </a:lnTo>
                  <a:lnTo>
                    <a:pt x="913804" y="727710"/>
                  </a:lnTo>
                  <a:close/>
                </a:path>
                <a:path w="915670" h="990600">
                  <a:moveTo>
                    <a:pt x="7884" y="778510"/>
                  </a:moveTo>
                  <a:lnTo>
                    <a:pt x="270" y="778510"/>
                  </a:lnTo>
                  <a:lnTo>
                    <a:pt x="260" y="786130"/>
                  </a:lnTo>
                  <a:lnTo>
                    <a:pt x="7874" y="786130"/>
                  </a:lnTo>
                  <a:lnTo>
                    <a:pt x="7884" y="778510"/>
                  </a:lnTo>
                  <a:close/>
                </a:path>
                <a:path w="915670" h="990600">
                  <a:moveTo>
                    <a:pt x="913674" y="778510"/>
                  </a:moveTo>
                  <a:lnTo>
                    <a:pt x="907046" y="778510"/>
                  </a:lnTo>
                  <a:lnTo>
                    <a:pt x="907036" y="786130"/>
                  </a:lnTo>
                  <a:lnTo>
                    <a:pt x="913654" y="786130"/>
                  </a:lnTo>
                  <a:lnTo>
                    <a:pt x="913674" y="778510"/>
                  </a:lnTo>
                  <a:close/>
                </a:path>
                <a:path w="915670" h="990600">
                  <a:moveTo>
                    <a:pt x="7874" y="786130"/>
                  </a:moveTo>
                  <a:lnTo>
                    <a:pt x="260" y="786130"/>
                  </a:lnTo>
                  <a:lnTo>
                    <a:pt x="221" y="816610"/>
                  </a:lnTo>
                  <a:lnTo>
                    <a:pt x="7835" y="816610"/>
                  </a:lnTo>
                  <a:lnTo>
                    <a:pt x="7874" y="786130"/>
                  </a:lnTo>
                  <a:close/>
                </a:path>
                <a:path w="915670" h="990600">
                  <a:moveTo>
                    <a:pt x="913654" y="786130"/>
                  </a:moveTo>
                  <a:lnTo>
                    <a:pt x="907036" y="786130"/>
                  </a:lnTo>
                  <a:lnTo>
                    <a:pt x="906996" y="816610"/>
                  </a:lnTo>
                  <a:lnTo>
                    <a:pt x="913576" y="816610"/>
                  </a:lnTo>
                  <a:lnTo>
                    <a:pt x="913654" y="786130"/>
                  </a:lnTo>
                  <a:close/>
                </a:path>
                <a:path w="915670" h="990600">
                  <a:moveTo>
                    <a:pt x="7706" y="915795"/>
                  </a:moveTo>
                  <a:lnTo>
                    <a:pt x="94" y="915797"/>
                  </a:lnTo>
                  <a:lnTo>
                    <a:pt x="91" y="918210"/>
                  </a:lnTo>
                  <a:lnTo>
                    <a:pt x="7702" y="918210"/>
                  </a:lnTo>
                  <a:lnTo>
                    <a:pt x="7706" y="915795"/>
                  </a:lnTo>
                  <a:close/>
                </a:path>
                <a:path w="915670" h="990600">
                  <a:moveTo>
                    <a:pt x="913322" y="915669"/>
                  </a:moveTo>
                  <a:lnTo>
                    <a:pt x="906867" y="915670"/>
                  </a:lnTo>
                  <a:lnTo>
                    <a:pt x="906864" y="918210"/>
                  </a:lnTo>
                  <a:lnTo>
                    <a:pt x="913315" y="918210"/>
                  </a:lnTo>
                  <a:lnTo>
                    <a:pt x="913322" y="915669"/>
                  </a:lnTo>
                  <a:close/>
                </a:path>
                <a:path w="915670" h="990600">
                  <a:moveTo>
                    <a:pt x="7712" y="910715"/>
                  </a:moveTo>
                  <a:lnTo>
                    <a:pt x="101" y="910716"/>
                  </a:lnTo>
                  <a:lnTo>
                    <a:pt x="94" y="915797"/>
                  </a:lnTo>
                  <a:lnTo>
                    <a:pt x="7706" y="915795"/>
                  </a:lnTo>
                  <a:lnTo>
                    <a:pt x="7712" y="910715"/>
                  </a:lnTo>
                  <a:close/>
                </a:path>
                <a:path w="915670" h="990600">
                  <a:moveTo>
                    <a:pt x="913335" y="910589"/>
                  </a:moveTo>
                  <a:lnTo>
                    <a:pt x="906874" y="910590"/>
                  </a:lnTo>
                  <a:lnTo>
                    <a:pt x="906871" y="913130"/>
                  </a:lnTo>
                  <a:lnTo>
                    <a:pt x="7709" y="913257"/>
                  </a:lnTo>
                  <a:lnTo>
                    <a:pt x="906871" y="913257"/>
                  </a:lnTo>
                  <a:lnTo>
                    <a:pt x="906867" y="915670"/>
                  </a:lnTo>
                  <a:lnTo>
                    <a:pt x="913322" y="915669"/>
                  </a:lnTo>
                  <a:lnTo>
                    <a:pt x="913335" y="910589"/>
                  </a:lnTo>
                  <a:close/>
                </a:path>
                <a:path w="915670" h="990600">
                  <a:moveTo>
                    <a:pt x="7730" y="896745"/>
                  </a:moveTo>
                  <a:lnTo>
                    <a:pt x="119" y="896747"/>
                  </a:lnTo>
                  <a:lnTo>
                    <a:pt x="101" y="910716"/>
                  </a:lnTo>
                  <a:lnTo>
                    <a:pt x="7712" y="910715"/>
                  </a:lnTo>
                  <a:lnTo>
                    <a:pt x="7730" y="896745"/>
                  </a:lnTo>
                  <a:close/>
                </a:path>
                <a:path w="915670" h="990600">
                  <a:moveTo>
                    <a:pt x="913371" y="896619"/>
                  </a:moveTo>
                  <a:lnTo>
                    <a:pt x="906892" y="896620"/>
                  </a:lnTo>
                  <a:lnTo>
                    <a:pt x="906885" y="901700"/>
                  </a:lnTo>
                  <a:lnTo>
                    <a:pt x="7724" y="901826"/>
                  </a:lnTo>
                  <a:lnTo>
                    <a:pt x="906885" y="901826"/>
                  </a:lnTo>
                  <a:lnTo>
                    <a:pt x="906877" y="908050"/>
                  </a:lnTo>
                  <a:lnTo>
                    <a:pt x="7716" y="908176"/>
                  </a:lnTo>
                  <a:lnTo>
                    <a:pt x="906877" y="908176"/>
                  </a:lnTo>
                  <a:lnTo>
                    <a:pt x="906874" y="910590"/>
                  </a:lnTo>
                  <a:lnTo>
                    <a:pt x="913335" y="910589"/>
                  </a:lnTo>
                  <a:lnTo>
                    <a:pt x="913371" y="896619"/>
                  </a:lnTo>
                  <a:close/>
                </a:path>
                <a:path w="915670" h="990600">
                  <a:moveTo>
                    <a:pt x="7749" y="882776"/>
                  </a:moveTo>
                  <a:lnTo>
                    <a:pt x="136" y="882776"/>
                  </a:lnTo>
                  <a:lnTo>
                    <a:pt x="119" y="896747"/>
                  </a:lnTo>
                  <a:lnTo>
                    <a:pt x="7730" y="896745"/>
                  </a:lnTo>
                  <a:lnTo>
                    <a:pt x="7749" y="882776"/>
                  </a:lnTo>
                  <a:close/>
                </a:path>
                <a:path w="915670" h="990600">
                  <a:moveTo>
                    <a:pt x="913406" y="882776"/>
                  </a:moveTo>
                  <a:lnTo>
                    <a:pt x="906910" y="882776"/>
                  </a:lnTo>
                  <a:lnTo>
                    <a:pt x="906907" y="885189"/>
                  </a:lnTo>
                  <a:lnTo>
                    <a:pt x="7745" y="885316"/>
                  </a:lnTo>
                  <a:lnTo>
                    <a:pt x="906907" y="885316"/>
                  </a:lnTo>
                  <a:lnTo>
                    <a:pt x="906904" y="887730"/>
                  </a:lnTo>
                  <a:lnTo>
                    <a:pt x="7742" y="887857"/>
                  </a:lnTo>
                  <a:lnTo>
                    <a:pt x="906904" y="887857"/>
                  </a:lnTo>
                  <a:lnTo>
                    <a:pt x="906892" y="896620"/>
                  </a:lnTo>
                  <a:lnTo>
                    <a:pt x="913371" y="896619"/>
                  </a:lnTo>
                  <a:lnTo>
                    <a:pt x="913406" y="882776"/>
                  </a:lnTo>
                  <a:close/>
                </a:path>
                <a:path w="915670" h="990600">
                  <a:moveTo>
                    <a:pt x="7755" y="877695"/>
                  </a:moveTo>
                  <a:lnTo>
                    <a:pt x="143" y="877697"/>
                  </a:lnTo>
                  <a:lnTo>
                    <a:pt x="136" y="882776"/>
                  </a:lnTo>
                  <a:lnTo>
                    <a:pt x="7749" y="882775"/>
                  </a:lnTo>
                  <a:lnTo>
                    <a:pt x="7755" y="877695"/>
                  </a:lnTo>
                  <a:close/>
                </a:path>
                <a:path w="915670" h="990600">
                  <a:moveTo>
                    <a:pt x="913420" y="877569"/>
                  </a:moveTo>
                  <a:lnTo>
                    <a:pt x="906917" y="877570"/>
                  </a:lnTo>
                  <a:lnTo>
                    <a:pt x="906910" y="882650"/>
                  </a:lnTo>
                  <a:lnTo>
                    <a:pt x="913407" y="882650"/>
                  </a:lnTo>
                  <a:lnTo>
                    <a:pt x="913420" y="877569"/>
                  </a:lnTo>
                  <a:close/>
                </a:path>
                <a:path w="915670" h="990600">
                  <a:moveTo>
                    <a:pt x="7764" y="871347"/>
                  </a:moveTo>
                  <a:lnTo>
                    <a:pt x="151" y="871347"/>
                  </a:lnTo>
                  <a:lnTo>
                    <a:pt x="143" y="877697"/>
                  </a:lnTo>
                  <a:lnTo>
                    <a:pt x="7755" y="877695"/>
                  </a:lnTo>
                  <a:lnTo>
                    <a:pt x="7764" y="871347"/>
                  </a:lnTo>
                  <a:close/>
                </a:path>
                <a:path w="915670" h="990600">
                  <a:moveTo>
                    <a:pt x="913436" y="871347"/>
                  </a:moveTo>
                  <a:lnTo>
                    <a:pt x="906925" y="871347"/>
                  </a:lnTo>
                  <a:lnTo>
                    <a:pt x="906917" y="877570"/>
                  </a:lnTo>
                  <a:lnTo>
                    <a:pt x="913420" y="877569"/>
                  </a:lnTo>
                  <a:lnTo>
                    <a:pt x="913436" y="871347"/>
                  </a:lnTo>
                  <a:close/>
                </a:path>
                <a:path w="915670" h="990600">
                  <a:moveTo>
                    <a:pt x="164" y="861060"/>
                  </a:moveTo>
                  <a:lnTo>
                    <a:pt x="151" y="871347"/>
                  </a:lnTo>
                  <a:lnTo>
                    <a:pt x="7764" y="871345"/>
                  </a:lnTo>
                  <a:lnTo>
                    <a:pt x="7777" y="861061"/>
                  </a:lnTo>
                  <a:lnTo>
                    <a:pt x="164" y="861060"/>
                  </a:lnTo>
                  <a:close/>
                </a:path>
                <a:path w="915670" h="990600">
                  <a:moveTo>
                    <a:pt x="906925" y="871220"/>
                  </a:moveTo>
                  <a:lnTo>
                    <a:pt x="7764" y="871347"/>
                  </a:lnTo>
                  <a:lnTo>
                    <a:pt x="906925" y="871347"/>
                  </a:lnTo>
                  <a:close/>
                </a:path>
                <a:path w="915670" h="990600">
                  <a:moveTo>
                    <a:pt x="906938" y="861186"/>
                  </a:moveTo>
                  <a:lnTo>
                    <a:pt x="906925" y="871220"/>
                  </a:lnTo>
                  <a:lnTo>
                    <a:pt x="913436" y="871219"/>
                  </a:lnTo>
                  <a:lnTo>
                    <a:pt x="913462" y="861186"/>
                  </a:lnTo>
                  <a:lnTo>
                    <a:pt x="906938" y="861186"/>
                  </a:lnTo>
                  <a:close/>
                </a:path>
                <a:path w="915670" h="990600">
                  <a:moveTo>
                    <a:pt x="906932" y="866139"/>
                  </a:moveTo>
                  <a:lnTo>
                    <a:pt x="7770" y="866266"/>
                  </a:lnTo>
                  <a:lnTo>
                    <a:pt x="906932" y="866266"/>
                  </a:lnTo>
                  <a:lnTo>
                    <a:pt x="906932" y="866139"/>
                  </a:lnTo>
                  <a:close/>
                </a:path>
                <a:path w="915670" h="990600">
                  <a:moveTo>
                    <a:pt x="913468" y="858647"/>
                  </a:moveTo>
                  <a:lnTo>
                    <a:pt x="906942" y="858647"/>
                  </a:lnTo>
                  <a:lnTo>
                    <a:pt x="906938" y="861060"/>
                  </a:lnTo>
                  <a:lnTo>
                    <a:pt x="913462" y="861060"/>
                  </a:lnTo>
                  <a:lnTo>
                    <a:pt x="913462" y="861187"/>
                  </a:lnTo>
                  <a:lnTo>
                    <a:pt x="913468" y="858647"/>
                  </a:lnTo>
                  <a:close/>
                </a:path>
                <a:path w="915670" h="990600">
                  <a:moveTo>
                    <a:pt x="906938" y="861060"/>
                  </a:moveTo>
                  <a:lnTo>
                    <a:pt x="7777" y="861061"/>
                  </a:lnTo>
                  <a:lnTo>
                    <a:pt x="906938" y="861186"/>
                  </a:lnTo>
                  <a:close/>
                </a:path>
                <a:path w="915670" h="990600">
                  <a:moveTo>
                    <a:pt x="7780" y="858647"/>
                  </a:moveTo>
                  <a:lnTo>
                    <a:pt x="167" y="858647"/>
                  </a:lnTo>
                  <a:lnTo>
                    <a:pt x="164" y="861060"/>
                  </a:lnTo>
                  <a:lnTo>
                    <a:pt x="7777" y="861060"/>
                  </a:lnTo>
                  <a:lnTo>
                    <a:pt x="7780" y="858647"/>
                  </a:lnTo>
                  <a:close/>
                </a:path>
                <a:path w="915670" h="990600">
                  <a:moveTo>
                    <a:pt x="7785" y="854837"/>
                  </a:moveTo>
                  <a:lnTo>
                    <a:pt x="172" y="854837"/>
                  </a:lnTo>
                  <a:lnTo>
                    <a:pt x="167" y="858647"/>
                  </a:lnTo>
                  <a:lnTo>
                    <a:pt x="7780" y="858645"/>
                  </a:lnTo>
                  <a:lnTo>
                    <a:pt x="7785" y="854837"/>
                  </a:lnTo>
                  <a:close/>
                </a:path>
                <a:path w="915670" h="990600">
                  <a:moveTo>
                    <a:pt x="906942" y="858520"/>
                  </a:moveTo>
                  <a:lnTo>
                    <a:pt x="7780" y="858647"/>
                  </a:lnTo>
                  <a:lnTo>
                    <a:pt x="906942" y="858647"/>
                  </a:lnTo>
                  <a:close/>
                </a:path>
                <a:path w="915670" h="990600">
                  <a:moveTo>
                    <a:pt x="913478" y="854837"/>
                  </a:moveTo>
                  <a:lnTo>
                    <a:pt x="906947" y="854837"/>
                  </a:lnTo>
                  <a:lnTo>
                    <a:pt x="906942" y="858520"/>
                  </a:lnTo>
                  <a:lnTo>
                    <a:pt x="913469" y="858519"/>
                  </a:lnTo>
                  <a:lnTo>
                    <a:pt x="913478" y="854837"/>
                  </a:lnTo>
                  <a:close/>
                </a:path>
                <a:path w="915670" h="990600">
                  <a:moveTo>
                    <a:pt x="457098" y="854773"/>
                  </a:moveTo>
                  <a:lnTo>
                    <a:pt x="7785" y="854837"/>
                  </a:lnTo>
                  <a:lnTo>
                    <a:pt x="906947" y="854836"/>
                  </a:lnTo>
                  <a:lnTo>
                    <a:pt x="457098" y="854773"/>
                  </a:lnTo>
                  <a:close/>
                </a:path>
                <a:path w="915670" h="990600">
                  <a:moveTo>
                    <a:pt x="913507" y="843407"/>
                  </a:moveTo>
                  <a:lnTo>
                    <a:pt x="906962" y="843407"/>
                  </a:lnTo>
                  <a:lnTo>
                    <a:pt x="906947" y="854836"/>
                  </a:lnTo>
                  <a:lnTo>
                    <a:pt x="913478" y="854837"/>
                  </a:lnTo>
                  <a:lnTo>
                    <a:pt x="913507" y="843407"/>
                  </a:lnTo>
                  <a:close/>
                </a:path>
                <a:path w="915670" h="990600">
                  <a:moveTo>
                    <a:pt x="7800" y="843407"/>
                  </a:moveTo>
                  <a:lnTo>
                    <a:pt x="187" y="843407"/>
                  </a:lnTo>
                  <a:lnTo>
                    <a:pt x="172" y="854710"/>
                  </a:lnTo>
                  <a:lnTo>
                    <a:pt x="457098" y="854773"/>
                  </a:lnTo>
                  <a:lnTo>
                    <a:pt x="7785" y="854710"/>
                  </a:lnTo>
                  <a:lnTo>
                    <a:pt x="7800" y="843407"/>
                  </a:lnTo>
                  <a:close/>
                </a:path>
                <a:path w="915670" h="990600">
                  <a:moveTo>
                    <a:pt x="7805" y="839595"/>
                  </a:moveTo>
                  <a:lnTo>
                    <a:pt x="192" y="839597"/>
                  </a:lnTo>
                  <a:lnTo>
                    <a:pt x="187" y="843407"/>
                  </a:lnTo>
                  <a:lnTo>
                    <a:pt x="7800" y="843405"/>
                  </a:lnTo>
                  <a:lnTo>
                    <a:pt x="7805" y="839595"/>
                  </a:lnTo>
                  <a:close/>
                </a:path>
                <a:path w="915670" h="990600">
                  <a:moveTo>
                    <a:pt x="906962" y="843280"/>
                  </a:moveTo>
                  <a:lnTo>
                    <a:pt x="7800" y="843407"/>
                  </a:lnTo>
                  <a:lnTo>
                    <a:pt x="906962" y="843407"/>
                  </a:lnTo>
                  <a:close/>
                </a:path>
                <a:path w="915670" h="990600">
                  <a:moveTo>
                    <a:pt x="913518" y="839469"/>
                  </a:moveTo>
                  <a:lnTo>
                    <a:pt x="906967" y="839470"/>
                  </a:lnTo>
                  <a:lnTo>
                    <a:pt x="906962" y="843280"/>
                  </a:lnTo>
                  <a:lnTo>
                    <a:pt x="913508" y="843280"/>
                  </a:lnTo>
                  <a:lnTo>
                    <a:pt x="913518" y="839469"/>
                  </a:lnTo>
                  <a:close/>
                </a:path>
                <a:path w="915670" h="990600">
                  <a:moveTo>
                    <a:pt x="7810" y="835787"/>
                  </a:moveTo>
                  <a:lnTo>
                    <a:pt x="197" y="835787"/>
                  </a:lnTo>
                  <a:lnTo>
                    <a:pt x="192" y="839597"/>
                  </a:lnTo>
                  <a:lnTo>
                    <a:pt x="7805" y="839595"/>
                  </a:lnTo>
                  <a:lnTo>
                    <a:pt x="7810" y="835787"/>
                  </a:lnTo>
                  <a:close/>
                </a:path>
                <a:path w="915670" h="990600">
                  <a:moveTo>
                    <a:pt x="913527" y="835787"/>
                  </a:moveTo>
                  <a:lnTo>
                    <a:pt x="906971" y="835787"/>
                  </a:lnTo>
                  <a:lnTo>
                    <a:pt x="906967" y="839470"/>
                  </a:lnTo>
                  <a:lnTo>
                    <a:pt x="913518" y="839469"/>
                  </a:lnTo>
                  <a:lnTo>
                    <a:pt x="913527" y="835787"/>
                  </a:lnTo>
                  <a:close/>
                </a:path>
                <a:path w="915670" h="990600">
                  <a:moveTo>
                    <a:pt x="906972" y="835660"/>
                  </a:moveTo>
                  <a:lnTo>
                    <a:pt x="7810" y="835787"/>
                  </a:lnTo>
                  <a:lnTo>
                    <a:pt x="906971" y="835787"/>
                  </a:lnTo>
                  <a:lnTo>
                    <a:pt x="906972" y="835660"/>
                  </a:lnTo>
                  <a:close/>
                </a:path>
                <a:path w="915670" h="990600">
                  <a:moveTo>
                    <a:pt x="7830" y="820545"/>
                  </a:moveTo>
                  <a:lnTo>
                    <a:pt x="216" y="820547"/>
                  </a:lnTo>
                  <a:lnTo>
                    <a:pt x="197" y="835660"/>
                  </a:lnTo>
                  <a:lnTo>
                    <a:pt x="7810" y="835660"/>
                  </a:lnTo>
                  <a:lnTo>
                    <a:pt x="7830" y="820545"/>
                  </a:lnTo>
                  <a:close/>
                </a:path>
                <a:path w="915670" h="990600">
                  <a:moveTo>
                    <a:pt x="913566" y="820419"/>
                  </a:moveTo>
                  <a:lnTo>
                    <a:pt x="906992" y="820420"/>
                  </a:lnTo>
                  <a:lnTo>
                    <a:pt x="906986" y="824230"/>
                  </a:lnTo>
                  <a:lnTo>
                    <a:pt x="7825" y="824357"/>
                  </a:lnTo>
                  <a:lnTo>
                    <a:pt x="906986" y="824357"/>
                  </a:lnTo>
                  <a:lnTo>
                    <a:pt x="906977" y="831850"/>
                  </a:lnTo>
                  <a:lnTo>
                    <a:pt x="7815" y="831976"/>
                  </a:lnTo>
                  <a:lnTo>
                    <a:pt x="906977" y="831976"/>
                  </a:lnTo>
                  <a:lnTo>
                    <a:pt x="906972" y="835660"/>
                  </a:lnTo>
                  <a:lnTo>
                    <a:pt x="913527" y="835660"/>
                  </a:lnTo>
                  <a:lnTo>
                    <a:pt x="913566" y="820419"/>
                  </a:lnTo>
                  <a:close/>
                </a:path>
                <a:path w="915670" h="990600">
                  <a:moveTo>
                    <a:pt x="7835" y="816737"/>
                  </a:moveTo>
                  <a:lnTo>
                    <a:pt x="221" y="816737"/>
                  </a:lnTo>
                  <a:lnTo>
                    <a:pt x="216" y="820547"/>
                  </a:lnTo>
                  <a:lnTo>
                    <a:pt x="7830" y="820545"/>
                  </a:lnTo>
                  <a:lnTo>
                    <a:pt x="7835" y="816737"/>
                  </a:lnTo>
                  <a:close/>
                </a:path>
                <a:path w="915670" h="990600">
                  <a:moveTo>
                    <a:pt x="913576" y="816737"/>
                  </a:moveTo>
                  <a:lnTo>
                    <a:pt x="906996" y="816737"/>
                  </a:lnTo>
                  <a:lnTo>
                    <a:pt x="906992" y="820420"/>
                  </a:lnTo>
                  <a:lnTo>
                    <a:pt x="913566" y="820419"/>
                  </a:lnTo>
                  <a:lnTo>
                    <a:pt x="913576" y="816737"/>
                  </a:lnTo>
                  <a:close/>
                </a:path>
                <a:path w="915670" h="990600">
                  <a:moveTo>
                    <a:pt x="913136" y="988060"/>
                  </a:moveTo>
                  <a:lnTo>
                    <a:pt x="1" y="988060"/>
                  </a:lnTo>
                  <a:lnTo>
                    <a:pt x="0" y="989330"/>
                  </a:lnTo>
                  <a:lnTo>
                    <a:pt x="913130" y="990600"/>
                  </a:lnTo>
                  <a:lnTo>
                    <a:pt x="913136" y="988060"/>
                  </a:lnTo>
                  <a:close/>
                </a:path>
                <a:path w="915670" h="990600">
                  <a:moveTo>
                    <a:pt x="7620" y="981710"/>
                  </a:moveTo>
                  <a:lnTo>
                    <a:pt x="9" y="981710"/>
                  </a:lnTo>
                  <a:lnTo>
                    <a:pt x="3" y="986790"/>
                  </a:lnTo>
                  <a:lnTo>
                    <a:pt x="913139" y="986790"/>
                  </a:lnTo>
                  <a:lnTo>
                    <a:pt x="913149" y="982980"/>
                  </a:lnTo>
                  <a:lnTo>
                    <a:pt x="7620" y="981710"/>
                  </a:lnTo>
                  <a:close/>
                </a:path>
                <a:path w="915670" h="990600">
                  <a:moveTo>
                    <a:pt x="913152" y="981710"/>
                  </a:moveTo>
                  <a:lnTo>
                    <a:pt x="906781" y="981710"/>
                  </a:lnTo>
                  <a:lnTo>
                    <a:pt x="906780" y="982980"/>
                  </a:lnTo>
                  <a:lnTo>
                    <a:pt x="913149" y="982980"/>
                  </a:lnTo>
                  <a:lnTo>
                    <a:pt x="913152" y="981710"/>
                  </a:lnTo>
                  <a:close/>
                </a:path>
                <a:path w="915670" h="990600">
                  <a:moveTo>
                    <a:pt x="7628" y="975360"/>
                  </a:moveTo>
                  <a:lnTo>
                    <a:pt x="17" y="975360"/>
                  </a:lnTo>
                  <a:lnTo>
                    <a:pt x="11" y="980440"/>
                  </a:lnTo>
                  <a:lnTo>
                    <a:pt x="7621" y="980440"/>
                  </a:lnTo>
                  <a:lnTo>
                    <a:pt x="7628" y="975360"/>
                  </a:lnTo>
                  <a:close/>
                </a:path>
                <a:path w="915670" h="990600">
                  <a:moveTo>
                    <a:pt x="913169" y="975360"/>
                  </a:moveTo>
                  <a:lnTo>
                    <a:pt x="906789" y="975360"/>
                  </a:lnTo>
                  <a:lnTo>
                    <a:pt x="906783" y="980440"/>
                  </a:lnTo>
                  <a:lnTo>
                    <a:pt x="913156" y="980440"/>
                  </a:lnTo>
                  <a:lnTo>
                    <a:pt x="913169" y="975360"/>
                  </a:lnTo>
                  <a:close/>
                </a:path>
                <a:path w="915670" h="990600">
                  <a:moveTo>
                    <a:pt x="7653" y="956310"/>
                  </a:moveTo>
                  <a:lnTo>
                    <a:pt x="42" y="956310"/>
                  </a:lnTo>
                  <a:lnTo>
                    <a:pt x="19" y="974090"/>
                  </a:lnTo>
                  <a:lnTo>
                    <a:pt x="7629" y="974090"/>
                  </a:lnTo>
                  <a:lnTo>
                    <a:pt x="7653" y="956310"/>
                  </a:lnTo>
                  <a:close/>
                </a:path>
                <a:path w="915670" h="990600">
                  <a:moveTo>
                    <a:pt x="913218" y="956310"/>
                  </a:moveTo>
                  <a:lnTo>
                    <a:pt x="906814" y="956310"/>
                  </a:lnTo>
                  <a:lnTo>
                    <a:pt x="906791" y="974090"/>
                  </a:lnTo>
                  <a:lnTo>
                    <a:pt x="913172" y="974090"/>
                  </a:lnTo>
                  <a:lnTo>
                    <a:pt x="913218" y="956310"/>
                  </a:lnTo>
                  <a:close/>
                </a:path>
                <a:path w="915670" h="990600">
                  <a:moveTo>
                    <a:pt x="7679" y="935990"/>
                  </a:moveTo>
                  <a:lnTo>
                    <a:pt x="68" y="935990"/>
                  </a:lnTo>
                  <a:lnTo>
                    <a:pt x="44" y="955040"/>
                  </a:lnTo>
                  <a:lnTo>
                    <a:pt x="7654" y="955040"/>
                  </a:lnTo>
                  <a:lnTo>
                    <a:pt x="7679" y="935990"/>
                  </a:lnTo>
                  <a:close/>
                </a:path>
                <a:path w="915670" h="990600">
                  <a:moveTo>
                    <a:pt x="913270" y="935990"/>
                  </a:moveTo>
                  <a:lnTo>
                    <a:pt x="906841" y="935990"/>
                  </a:lnTo>
                  <a:lnTo>
                    <a:pt x="906816" y="955040"/>
                  </a:lnTo>
                  <a:lnTo>
                    <a:pt x="913221" y="955040"/>
                  </a:lnTo>
                  <a:lnTo>
                    <a:pt x="913270" y="935990"/>
                  </a:lnTo>
                  <a:close/>
                </a:path>
                <a:path w="915670" h="990600">
                  <a:moveTo>
                    <a:pt x="7696" y="923290"/>
                  </a:moveTo>
                  <a:lnTo>
                    <a:pt x="84" y="923290"/>
                  </a:lnTo>
                  <a:lnTo>
                    <a:pt x="70" y="934719"/>
                  </a:lnTo>
                  <a:lnTo>
                    <a:pt x="7681" y="934719"/>
                  </a:lnTo>
                  <a:lnTo>
                    <a:pt x="7696" y="923290"/>
                  </a:lnTo>
                  <a:close/>
                </a:path>
                <a:path w="915670" h="990600">
                  <a:moveTo>
                    <a:pt x="913302" y="923290"/>
                  </a:moveTo>
                  <a:lnTo>
                    <a:pt x="906857" y="923290"/>
                  </a:lnTo>
                  <a:lnTo>
                    <a:pt x="906842" y="934719"/>
                  </a:lnTo>
                  <a:lnTo>
                    <a:pt x="913273" y="934719"/>
                  </a:lnTo>
                  <a:lnTo>
                    <a:pt x="913302" y="923290"/>
                  </a:lnTo>
                  <a:close/>
                </a:path>
                <a:path w="915670" h="990600">
                  <a:moveTo>
                    <a:pt x="7701" y="919480"/>
                  </a:moveTo>
                  <a:lnTo>
                    <a:pt x="89" y="919480"/>
                  </a:lnTo>
                  <a:lnTo>
                    <a:pt x="86" y="922020"/>
                  </a:lnTo>
                  <a:lnTo>
                    <a:pt x="7697" y="922020"/>
                  </a:lnTo>
                  <a:lnTo>
                    <a:pt x="7701" y="919480"/>
                  </a:lnTo>
                  <a:close/>
                </a:path>
                <a:path w="915670" h="990600">
                  <a:moveTo>
                    <a:pt x="913312" y="919480"/>
                  </a:moveTo>
                  <a:lnTo>
                    <a:pt x="906862" y="919480"/>
                  </a:lnTo>
                  <a:lnTo>
                    <a:pt x="906859" y="922020"/>
                  </a:lnTo>
                  <a:lnTo>
                    <a:pt x="913306" y="922020"/>
                  </a:lnTo>
                  <a:lnTo>
                    <a:pt x="913312" y="919480"/>
                  </a:lnTo>
                  <a:close/>
                </a:path>
              </a:pathLst>
            </a:custGeom>
            <a:solidFill>
              <a:srgbClr val="9351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3778250" y="5303519"/>
              <a:ext cx="900430" cy="975360"/>
            </a:xfrm>
            <a:custGeom>
              <a:avLst/>
              <a:gdLst/>
              <a:ahLst/>
              <a:cxnLst/>
              <a:rect l="l" t="t" r="r" b="b"/>
              <a:pathLst>
                <a:path w="900429" h="975360">
                  <a:moveTo>
                    <a:pt x="1270" y="0"/>
                  </a:moveTo>
                  <a:lnTo>
                    <a:pt x="1236" y="25399"/>
                  </a:lnTo>
                  <a:lnTo>
                    <a:pt x="7594" y="25399"/>
                  </a:lnTo>
                  <a:lnTo>
                    <a:pt x="7620" y="6349"/>
                  </a:lnTo>
                  <a:lnTo>
                    <a:pt x="900423" y="6349"/>
                  </a:lnTo>
                  <a:lnTo>
                    <a:pt x="900429" y="1269"/>
                  </a:lnTo>
                  <a:lnTo>
                    <a:pt x="1270" y="0"/>
                  </a:lnTo>
                  <a:close/>
                </a:path>
                <a:path w="900429" h="975360">
                  <a:moveTo>
                    <a:pt x="900423" y="6349"/>
                  </a:moveTo>
                  <a:lnTo>
                    <a:pt x="7620" y="6349"/>
                  </a:lnTo>
                  <a:lnTo>
                    <a:pt x="892810" y="8889"/>
                  </a:lnTo>
                  <a:lnTo>
                    <a:pt x="892788" y="25399"/>
                  </a:lnTo>
                  <a:lnTo>
                    <a:pt x="900398" y="25399"/>
                  </a:lnTo>
                  <a:lnTo>
                    <a:pt x="900423" y="6349"/>
                  </a:lnTo>
                  <a:close/>
                </a:path>
                <a:path w="900429" h="975360">
                  <a:moveTo>
                    <a:pt x="7594" y="25399"/>
                  </a:moveTo>
                  <a:lnTo>
                    <a:pt x="1236" y="25399"/>
                  </a:lnTo>
                  <a:lnTo>
                    <a:pt x="1233" y="27939"/>
                  </a:lnTo>
                  <a:lnTo>
                    <a:pt x="7591" y="27939"/>
                  </a:lnTo>
                  <a:lnTo>
                    <a:pt x="7594" y="25399"/>
                  </a:lnTo>
                  <a:close/>
                </a:path>
                <a:path w="900429" h="975360">
                  <a:moveTo>
                    <a:pt x="900398" y="25399"/>
                  </a:moveTo>
                  <a:lnTo>
                    <a:pt x="892788" y="25399"/>
                  </a:lnTo>
                  <a:lnTo>
                    <a:pt x="892784" y="27939"/>
                  </a:lnTo>
                  <a:lnTo>
                    <a:pt x="900395" y="27939"/>
                  </a:lnTo>
                  <a:lnTo>
                    <a:pt x="900398" y="25399"/>
                  </a:lnTo>
                  <a:close/>
                </a:path>
                <a:path w="900429" h="975360">
                  <a:moveTo>
                    <a:pt x="7470" y="119506"/>
                  </a:moveTo>
                  <a:lnTo>
                    <a:pt x="1114" y="119506"/>
                  </a:lnTo>
                  <a:lnTo>
                    <a:pt x="1087" y="139699"/>
                  </a:lnTo>
                  <a:lnTo>
                    <a:pt x="7443" y="139699"/>
                  </a:lnTo>
                  <a:lnTo>
                    <a:pt x="7470" y="119506"/>
                  </a:lnTo>
                  <a:close/>
                </a:path>
                <a:path w="900429" h="975360">
                  <a:moveTo>
                    <a:pt x="900276" y="119506"/>
                  </a:moveTo>
                  <a:lnTo>
                    <a:pt x="892663" y="119506"/>
                  </a:lnTo>
                  <a:lnTo>
                    <a:pt x="892636" y="139699"/>
                  </a:lnTo>
                  <a:lnTo>
                    <a:pt x="900249" y="139699"/>
                  </a:lnTo>
                  <a:lnTo>
                    <a:pt x="900276" y="119506"/>
                  </a:lnTo>
                  <a:close/>
                </a:path>
                <a:path w="900429" h="975360">
                  <a:moveTo>
                    <a:pt x="7467" y="121920"/>
                  </a:moveTo>
                  <a:lnTo>
                    <a:pt x="892660" y="122046"/>
                  </a:lnTo>
                  <a:lnTo>
                    <a:pt x="7467" y="121920"/>
                  </a:lnTo>
                  <a:close/>
                </a:path>
                <a:path w="900429" h="975360">
                  <a:moveTo>
                    <a:pt x="900290" y="108076"/>
                  </a:moveTo>
                  <a:lnTo>
                    <a:pt x="892678" y="108076"/>
                  </a:lnTo>
                  <a:lnTo>
                    <a:pt x="892663" y="119505"/>
                  </a:lnTo>
                  <a:lnTo>
                    <a:pt x="900276" y="119506"/>
                  </a:lnTo>
                  <a:lnTo>
                    <a:pt x="900290" y="108076"/>
                  </a:lnTo>
                  <a:close/>
                </a:path>
                <a:path w="900429" h="975360">
                  <a:moveTo>
                    <a:pt x="1129" y="107949"/>
                  </a:moveTo>
                  <a:lnTo>
                    <a:pt x="1114" y="119379"/>
                  </a:lnTo>
                  <a:lnTo>
                    <a:pt x="410275" y="119437"/>
                  </a:lnTo>
                  <a:lnTo>
                    <a:pt x="7470" y="119379"/>
                  </a:lnTo>
                  <a:lnTo>
                    <a:pt x="7485" y="108076"/>
                  </a:lnTo>
                  <a:lnTo>
                    <a:pt x="900290" y="108076"/>
                  </a:lnTo>
                  <a:lnTo>
                    <a:pt x="1129" y="107949"/>
                  </a:lnTo>
                  <a:close/>
                </a:path>
                <a:path w="900429" h="975360">
                  <a:moveTo>
                    <a:pt x="7474" y="116840"/>
                  </a:moveTo>
                  <a:lnTo>
                    <a:pt x="892667" y="116966"/>
                  </a:lnTo>
                  <a:lnTo>
                    <a:pt x="7474" y="116840"/>
                  </a:lnTo>
                  <a:close/>
                </a:path>
                <a:path w="900429" h="975360">
                  <a:moveTo>
                    <a:pt x="7495" y="100456"/>
                  </a:moveTo>
                  <a:lnTo>
                    <a:pt x="1139" y="100456"/>
                  </a:lnTo>
                  <a:lnTo>
                    <a:pt x="1129" y="107949"/>
                  </a:lnTo>
                  <a:lnTo>
                    <a:pt x="7485" y="107949"/>
                  </a:lnTo>
                  <a:lnTo>
                    <a:pt x="7495" y="100456"/>
                  </a:lnTo>
                  <a:close/>
                </a:path>
                <a:path w="900429" h="975360">
                  <a:moveTo>
                    <a:pt x="900300" y="100456"/>
                  </a:moveTo>
                  <a:lnTo>
                    <a:pt x="892689" y="100456"/>
                  </a:lnTo>
                  <a:lnTo>
                    <a:pt x="892678" y="107949"/>
                  </a:lnTo>
                  <a:lnTo>
                    <a:pt x="900290" y="107949"/>
                  </a:lnTo>
                  <a:lnTo>
                    <a:pt x="900300" y="100456"/>
                  </a:lnTo>
                  <a:close/>
                </a:path>
                <a:path w="900429" h="975360">
                  <a:moveTo>
                    <a:pt x="1139" y="100329"/>
                  </a:moveTo>
                  <a:close/>
                </a:path>
                <a:path w="900429" h="975360">
                  <a:moveTo>
                    <a:pt x="900333" y="75056"/>
                  </a:moveTo>
                  <a:lnTo>
                    <a:pt x="892722" y="75056"/>
                  </a:lnTo>
                  <a:lnTo>
                    <a:pt x="892689" y="100455"/>
                  </a:lnTo>
                  <a:lnTo>
                    <a:pt x="900300" y="100456"/>
                  </a:lnTo>
                  <a:lnTo>
                    <a:pt x="900333" y="75056"/>
                  </a:lnTo>
                  <a:close/>
                </a:path>
                <a:path w="900429" h="975360">
                  <a:moveTo>
                    <a:pt x="7496" y="100330"/>
                  </a:moveTo>
                  <a:lnTo>
                    <a:pt x="410322" y="100387"/>
                  </a:lnTo>
                  <a:lnTo>
                    <a:pt x="7496" y="100330"/>
                  </a:lnTo>
                  <a:close/>
                </a:path>
                <a:path w="900429" h="975360">
                  <a:moveTo>
                    <a:pt x="7529" y="75056"/>
                  </a:moveTo>
                  <a:lnTo>
                    <a:pt x="1172" y="75056"/>
                  </a:lnTo>
                  <a:lnTo>
                    <a:pt x="1139" y="100330"/>
                  </a:lnTo>
                  <a:lnTo>
                    <a:pt x="7496" y="100329"/>
                  </a:lnTo>
                  <a:lnTo>
                    <a:pt x="7529" y="75056"/>
                  </a:lnTo>
                  <a:close/>
                </a:path>
                <a:path w="900429" h="975360">
                  <a:moveTo>
                    <a:pt x="7529" y="74930"/>
                  </a:moveTo>
                  <a:lnTo>
                    <a:pt x="892722" y="75055"/>
                  </a:lnTo>
                  <a:lnTo>
                    <a:pt x="7529" y="74930"/>
                  </a:lnTo>
                  <a:close/>
                </a:path>
                <a:path w="900429" h="975360">
                  <a:moveTo>
                    <a:pt x="900343" y="67436"/>
                  </a:moveTo>
                  <a:lnTo>
                    <a:pt x="892732" y="67436"/>
                  </a:lnTo>
                  <a:lnTo>
                    <a:pt x="892722" y="75055"/>
                  </a:lnTo>
                  <a:lnTo>
                    <a:pt x="900333" y="75056"/>
                  </a:lnTo>
                  <a:lnTo>
                    <a:pt x="900343" y="67436"/>
                  </a:lnTo>
                  <a:close/>
                </a:path>
                <a:path w="900429" h="975360">
                  <a:moveTo>
                    <a:pt x="7539" y="67436"/>
                  </a:moveTo>
                  <a:lnTo>
                    <a:pt x="1182" y="67436"/>
                  </a:lnTo>
                  <a:lnTo>
                    <a:pt x="1172" y="74929"/>
                  </a:lnTo>
                  <a:lnTo>
                    <a:pt x="7529" y="74930"/>
                  </a:lnTo>
                  <a:lnTo>
                    <a:pt x="7539" y="67436"/>
                  </a:lnTo>
                  <a:close/>
                </a:path>
                <a:path w="900429" h="975360">
                  <a:moveTo>
                    <a:pt x="1182" y="67309"/>
                  </a:moveTo>
                  <a:lnTo>
                    <a:pt x="1182" y="67436"/>
                  </a:lnTo>
                  <a:lnTo>
                    <a:pt x="1182" y="67309"/>
                  </a:lnTo>
                  <a:close/>
                </a:path>
                <a:path w="900429" h="975360">
                  <a:moveTo>
                    <a:pt x="7539" y="67310"/>
                  </a:moveTo>
                  <a:lnTo>
                    <a:pt x="892732" y="67435"/>
                  </a:lnTo>
                  <a:lnTo>
                    <a:pt x="7539" y="67310"/>
                  </a:lnTo>
                  <a:close/>
                </a:path>
                <a:path w="900429" h="975360">
                  <a:moveTo>
                    <a:pt x="900347" y="64896"/>
                  </a:moveTo>
                  <a:lnTo>
                    <a:pt x="892736" y="64896"/>
                  </a:lnTo>
                  <a:lnTo>
                    <a:pt x="892732" y="67435"/>
                  </a:lnTo>
                  <a:lnTo>
                    <a:pt x="900343" y="67436"/>
                  </a:lnTo>
                  <a:lnTo>
                    <a:pt x="900347" y="64896"/>
                  </a:lnTo>
                  <a:close/>
                </a:path>
                <a:path w="900429" h="975360">
                  <a:moveTo>
                    <a:pt x="7542" y="64896"/>
                  </a:moveTo>
                  <a:lnTo>
                    <a:pt x="1185" y="64896"/>
                  </a:lnTo>
                  <a:lnTo>
                    <a:pt x="1182" y="67310"/>
                  </a:lnTo>
                  <a:lnTo>
                    <a:pt x="7539" y="67310"/>
                  </a:lnTo>
                  <a:lnTo>
                    <a:pt x="7542" y="64896"/>
                  </a:lnTo>
                  <a:close/>
                </a:path>
                <a:path w="900429" h="975360">
                  <a:moveTo>
                    <a:pt x="1185" y="64769"/>
                  </a:moveTo>
                  <a:lnTo>
                    <a:pt x="1185" y="64896"/>
                  </a:lnTo>
                  <a:lnTo>
                    <a:pt x="1185" y="64769"/>
                  </a:lnTo>
                  <a:close/>
                </a:path>
                <a:path w="900429" h="975360">
                  <a:moveTo>
                    <a:pt x="7542" y="64770"/>
                  </a:moveTo>
                  <a:lnTo>
                    <a:pt x="892736" y="64895"/>
                  </a:lnTo>
                  <a:lnTo>
                    <a:pt x="7542" y="64770"/>
                  </a:lnTo>
                  <a:close/>
                </a:path>
                <a:path w="900429" h="975360">
                  <a:moveTo>
                    <a:pt x="900365" y="50799"/>
                  </a:moveTo>
                  <a:lnTo>
                    <a:pt x="892754" y="50801"/>
                  </a:lnTo>
                  <a:lnTo>
                    <a:pt x="892736" y="64895"/>
                  </a:lnTo>
                  <a:lnTo>
                    <a:pt x="900347" y="64896"/>
                  </a:lnTo>
                  <a:lnTo>
                    <a:pt x="900365" y="50799"/>
                  </a:lnTo>
                  <a:close/>
                </a:path>
                <a:path w="900429" h="975360">
                  <a:moveTo>
                    <a:pt x="7561" y="50926"/>
                  </a:moveTo>
                  <a:lnTo>
                    <a:pt x="1203" y="50926"/>
                  </a:lnTo>
                  <a:lnTo>
                    <a:pt x="1185" y="64770"/>
                  </a:lnTo>
                  <a:lnTo>
                    <a:pt x="7542" y="64770"/>
                  </a:lnTo>
                  <a:lnTo>
                    <a:pt x="7561" y="50926"/>
                  </a:lnTo>
                  <a:close/>
                </a:path>
                <a:path w="900429" h="975360">
                  <a:moveTo>
                    <a:pt x="892754" y="50799"/>
                  </a:moveTo>
                  <a:lnTo>
                    <a:pt x="7561" y="50799"/>
                  </a:lnTo>
                  <a:lnTo>
                    <a:pt x="892754" y="50799"/>
                  </a:lnTo>
                  <a:close/>
                </a:path>
                <a:path w="900429" h="975360">
                  <a:moveTo>
                    <a:pt x="7564" y="48386"/>
                  </a:moveTo>
                  <a:lnTo>
                    <a:pt x="1206" y="48386"/>
                  </a:lnTo>
                  <a:lnTo>
                    <a:pt x="1203" y="50799"/>
                  </a:lnTo>
                  <a:lnTo>
                    <a:pt x="7561" y="50799"/>
                  </a:lnTo>
                  <a:lnTo>
                    <a:pt x="7564" y="48386"/>
                  </a:lnTo>
                  <a:close/>
                </a:path>
                <a:path w="900429" h="975360">
                  <a:moveTo>
                    <a:pt x="900368" y="48386"/>
                  </a:moveTo>
                  <a:lnTo>
                    <a:pt x="892757" y="48386"/>
                  </a:lnTo>
                  <a:lnTo>
                    <a:pt x="892754" y="50799"/>
                  </a:lnTo>
                  <a:lnTo>
                    <a:pt x="900365" y="50799"/>
                  </a:lnTo>
                  <a:lnTo>
                    <a:pt x="900368" y="48386"/>
                  </a:lnTo>
                  <a:close/>
                </a:path>
                <a:path w="900429" h="975360">
                  <a:moveTo>
                    <a:pt x="1207" y="48259"/>
                  </a:moveTo>
                  <a:lnTo>
                    <a:pt x="1206" y="48386"/>
                  </a:lnTo>
                  <a:lnTo>
                    <a:pt x="1207" y="48259"/>
                  </a:lnTo>
                  <a:close/>
                </a:path>
                <a:path w="900429" h="975360">
                  <a:moveTo>
                    <a:pt x="7564" y="48260"/>
                  </a:moveTo>
                  <a:lnTo>
                    <a:pt x="892757" y="48385"/>
                  </a:lnTo>
                  <a:lnTo>
                    <a:pt x="7564" y="48260"/>
                  </a:lnTo>
                  <a:close/>
                </a:path>
                <a:path w="900429" h="975360">
                  <a:moveTo>
                    <a:pt x="900383" y="36956"/>
                  </a:moveTo>
                  <a:lnTo>
                    <a:pt x="892773" y="36956"/>
                  </a:lnTo>
                  <a:lnTo>
                    <a:pt x="892757" y="48385"/>
                  </a:lnTo>
                  <a:lnTo>
                    <a:pt x="900368" y="48386"/>
                  </a:lnTo>
                  <a:lnTo>
                    <a:pt x="900383" y="36956"/>
                  </a:lnTo>
                  <a:close/>
                </a:path>
                <a:path w="900429" h="975360">
                  <a:moveTo>
                    <a:pt x="7579" y="36956"/>
                  </a:moveTo>
                  <a:lnTo>
                    <a:pt x="1221" y="36956"/>
                  </a:lnTo>
                  <a:lnTo>
                    <a:pt x="1207" y="48260"/>
                  </a:lnTo>
                  <a:lnTo>
                    <a:pt x="7564" y="48260"/>
                  </a:lnTo>
                  <a:lnTo>
                    <a:pt x="7579" y="36956"/>
                  </a:lnTo>
                  <a:close/>
                </a:path>
                <a:path w="900429" h="975360">
                  <a:moveTo>
                    <a:pt x="7571" y="43180"/>
                  </a:moveTo>
                  <a:lnTo>
                    <a:pt x="892764" y="43306"/>
                  </a:lnTo>
                  <a:lnTo>
                    <a:pt x="7571" y="43180"/>
                  </a:lnTo>
                  <a:close/>
                </a:path>
                <a:path w="900429" h="975360">
                  <a:moveTo>
                    <a:pt x="7579" y="36830"/>
                  </a:moveTo>
                  <a:lnTo>
                    <a:pt x="892773" y="36955"/>
                  </a:lnTo>
                  <a:lnTo>
                    <a:pt x="7579" y="36830"/>
                  </a:lnTo>
                  <a:close/>
                </a:path>
                <a:path w="900429" h="975360">
                  <a:moveTo>
                    <a:pt x="900393" y="29336"/>
                  </a:moveTo>
                  <a:lnTo>
                    <a:pt x="892783" y="29336"/>
                  </a:lnTo>
                  <a:lnTo>
                    <a:pt x="892773" y="36955"/>
                  </a:lnTo>
                  <a:lnTo>
                    <a:pt x="900383" y="36956"/>
                  </a:lnTo>
                  <a:lnTo>
                    <a:pt x="900393" y="29336"/>
                  </a:lnTo>
                  <a:close/>
                </a:path>
                <a:path w="900429" h="975360">
                  <a:moveTo>
                    <a:pt x="7589" y="29336"/>
                  </a:moveTo>
                  <a:lnTo>
                    <a:pt x="1231" y="29336"/>
                  </a:lnTo>
                  <a:lnTo>
                    <a:pt x="1221" y="36829"/>
                  </a:lnTo>
                  <a:lnTo>
                    <a:pt x="7579" y="36830"/>
                  </a:lnTo>
                  <a:lnTo>
                    <a:pt x="7589" y="29336"/>
                  </a:lnTo>
                  <a:close/>
                </a:path>
                <a:path w="900429" h="975360">
                  <a:moveTo>
                    <a:pt x="1231" y="29209"/>
                  </a:moveTo>
                  <a:lnTo>
                    <a:pt x="1231" y="29336"/>
                  </a:lnTo>
                  <a:lnTo>
                    <a:pt x="1231" y="29209"/>
                  </a:lnTo>
                  <a:close/>
                </a:path>
                <a:path w="900429" h="975360">
                  <a:moveTo>
                    <a:pt x="900395" y="28066"/>
                  </a:moveTo>
                  <a:lnTo>
                    <a:pt x="892784" y="28066"/>
                  </a:lnTo>
                  <a:lnTo>
                    <a:pt x="892783" y="29335"/>
                  </a:lnTo>
                  <a:lnTo>
                    <a:pt x="900393" y="29336"/>
                  </a:lnTo>
                  <a:lnTo>
                    <a:pt x="900395" y="28066"/>
                  </a:lnTo>
                  <a:close/>
                </a:path>
                <a:path w="900429" h="975360">
                  <a:moveTo>
                    <a:pt x="7591" y="28066"/>
                  </a:moveTo>
                  <a:lnTo>
                    <a:pt x="1233" y="28066"/>
                  </a:lnTo>
                  <a:lnTo>
                    <a:pt x="1232" y="29210"/>
                  </a:lnTo>
                  <a:lnTo>
                    <a:pt x="410498" y="29267"/>
                  </a:lnTo>
                  <a:lnTo>
                    <a:pt x="7589" y="29210"/>
                  </a:lnTo>
                  <a:lnTo>
                    <a:pt x="7591" y="28066"/>
                  </a:lnTo>
                  <a:close/>
                </a:path>
                <a:path w="900429" h="975360">
                  <a:moveTo>
                    <a:pt x="7443" y="139699"/>
                  </a:moveTo>
                  <a:lnTo>
                    <a:pt x="1087" y="139699"/>
                  </a:lnTo>
                  <a:lnTo>
                    <a:pt x="1063" y="158749"/>
                  </a:lnTo>
                  <a:lnTo>
                    <a:pt x="7418" y="158749"/>
                  </a:lnTo>
                  <a:lnTo>
                    <a:pt x="7443" y="139699"/>
                  </a:lnTo>
                  <a:close/>
                </a:path>
                <a:path w="900429" h="975360">
                  <a:moveTo>
                    <a:pt x="900249" y="139699"/>
                  </a:moveTo>
                  <a:lnTo>
                    <a:pt x="892636" y="139699"/>
                  </a:lnTo>
                  <a:lnTo>
                    <a:pt x="892611" y="158749"/>
                  </a:lnTo>
                  <a:lnTo>
                    <a:pt x="900224" y="158749"/>
                  </a:lnTo>
                  <a:lnTo>
                    <a:pt x="900249" y="139699"/>
                  </a:lnTo>
                  <a:close/>
                </a:path>
                <a:path w="900429" h="975360">
                  <a:moveTo>
                    <a:pt x="7418" y="158749"/>
                  </a:moveTo>
                  <a:lnTo>
                    <a:pt x="1063" y="158749"/>
                  </a:lnTo>
                  <a:lnTo>
                    <a:pt x="1046" y="171449"/>
                  </a:lnTo>
                  <a:lnTo>
                    <a:pt x="7401" y="171449"/>
                  </a:lnTo>
                  <a:lnTo>
                    <a:pt x="7418" y="158749"/>
                  </a:lnTo>
                  <a:close/>
                </a:path>
                <a:path w="900429" h="975360">
                  <a:moveTo>
                    <a:pt x="900224" y="158749"/>
                  </a:moveTo>
                  <a:lnTo>
                    <a:pt x="892611" y="158749"/>
                  </a:lnTo>
                  <a:lnTo>
                    <a:pt x="892594" y="171449"/>
                  </a:lnTo>
                  <a:lnTo>
                    <a:pt x="900208" y="171449"/>
                  </a:lnTo>
                  <a:lnTo>
                    <a:pt x="900224" y="158749"/>
                  </a:lnTo>
                  <a:close/>
                </a:path>
                <a:path w="900429" h="975360">
                  <a:moveTo>
                    <a:pt x="7401" y="171449"/>
                  </a:moveTo>
                  <a:lnTo>
                    <a:pt x="1046" y="171449"/>
                  </a:lnTo>
                  <a:lnTo>
                    <a:pt x="1021" y="190499"/>
                  </a:lnTo>
                  <a:lnTo>
                    <a:pt x="7376" y="190499"/>
                  </a:lnTo>
                  <a:lnTo>
                    <a:pt x="7401" y="171449"/>
                  </a:lnTo>
                  <a:close/>
                </a:path>
                <a:path w="900429" h="975360">
                  <a:moveTo>
                    <a:pt x="900208" y="171449"/>
                  </a:moveTo>
                  <a:lnTo>
                    <a:pt x="892594" y="171449"/>
                  </a:lnTo>
                  <a:lnTo>
                    <a:pt x="892569" y="190499"/>
                  </a:lnTo>
                  <a:lnTo>
                    <a:pt x="900183" y="190499"/>
                  </a:lnTo>
                  <a:lnTo>
                    <a:pt x="900208" y="171449"/>
                  </a:lnTo>
                  <a:close/>
                </a:path>
                <a:path w="900429" h="975360">
                  <a:moveTo>
                    <a:pt x="571" y="535939"/>
                  </a:moveTo>
                  <a:lnTo>
                    <a:pt x="529" y="567689"/>
                  </a:lnTo>
                  <a:lnTo>
                    <a:pt x="6878" y="567689"/>
                  </a:lnTo>
                  <a:lnTo>
                    <a:pt x="6920" y="535948"/>
                  </a:lnTo>
                  <a:lnTo>
                    <a:pt x="571" y="535939"/>
                  </a:lnTo>
                  <a:close/>
                </a:path>
                <a:path w="900429" h="975360">
                  <a:moveTo>
                    <a:pt x="409249" y="536517"/>
                  </a:moveTo>
                  <a:lnTo>
                    <a:pt x="892111" y="537209"/>
                  </a:lnTo>
                  <a:lnTo>
                    <a:pt x="892070" y="567689"/>
                  </a:lnTo>
                  <a:lnTo>
                    <a:pt x="899691" y="567689"/>
                  </a:lnTo>
                  <a:lnTo>
                    <a:pt x="899731" y="537209"/>
                  </a:lnTo>
                  <a:lnTo>
                    <a:pt x="409249" y="536517"/>
                  </a:lnTo>
                  <a:close/>
                </a:path>
                <a:path w="900429" h="975360">
                  <a:moveTo>
                    <a:pt x="892153" y="505449"/>
                  </a:moveTo>
                  <a:lnTo>
                    <a:pt x="892112" y="535939"/>
                  </a:lnTo>
                  <a:lnTo>
                    <a:pt x="899732" y="535939"/>
                  </a:lnTo>
                  <a:lnTo>
                    <a:pt x="899732" y="537209"/>
                  </a:lnTo>
                  <a:lnTo>
                    <a:pt x="899774" y="505459"/>
                  </a:lnTo>
                  <a:lnTo>
                    <a:pt x="892153" y="505449"/>
                  </a:lnTo>
                  <a:close/>
                </a:path>
                <a:path w="900429" h="975360">
                  <a:moveTo>
                    <a:pt x="612" y="504189"/>
                  </a:moveTo>
                  <a:lnTo>
                    <a:pt x="571" y="535939"/>
                  </a:lnTo>
                  <a:lnTo>
                    <a:pt x="6920" y="535939"/>
                  </a:lnTo>
                  <a:lnTo>
                    <a:pt x="6962" y="504198"/>
                  </a:lnTo>
                  <a:lnTo>
                    <a:pt x="612" y="504189"/>
                  </a:lnTo>
                  <a:close/>
                </a:path>
                <a:path w="900429" h="975360">
                  <a:moveTo>
                    <a:pt x="892154" y="504189"/>
                  </a:moveTo>
                  <a:lnTo>
                    <a:pt x="6962" y="504198"/>
                  </a:lnTo>
                  <a:lnTo>
                    <a:pt x="892153" y="505449"/>
                  </a:lnTo>
                  <a:lnTo>
                    <a:pt x="892154" y="504189"/>
                  </a:lnTo>
                  <a:close/>
                </a:path>
                <a:path w="900429" h="975360">
                  <a:moveTo>
                    <a:pt x="7115" y="388619"/>
                  </a:moveTo>
                  <a:lnTo>
                    <a:pt x="764" y="388619"/>
                  </a:lnTo>
                  <a:lnTo>
                    <a:pt x="612" y="504189"/>
                  </a:lnTo>
                  <a:lnTo>
                    <a:pt x="6962" y="504189"/>
                  </a:lnTo>
                  <a:lnTo>
                    <a:pt x="7115" y="388619"/>
                  </a:lnTo>
                  <a:close/>
                </a:path>
                <a:path w="900429" h="975360">
                  <a:moveTo>
                    <a:pt x="899926" y="388619"/>
                  </a:moveTo>
                  <a:lnTo>
                    <a:pt x="892309" y="388619"/>
                  </a:lnTo>
                  <a:lnTo>
                    <a:pt x="892154" y="504189"/>
                  </a:lnTo>
                  <a:lnTo>
                    <a:pt x="899774" y="504189"/>
                  </a:lnTo>
                  <a:lnTo>
                    <a:pt x="899926" y="388619"/>
                  </a:lnTo>
                  <a:close/>
                </a:path>
                <a:path w="900429" h="975360">
                  <a:moveTo>
                    <a:pt x="7116" y="387349"/>
                  </a:moveTo>
                  <a:lnTo>
                    <a:pt x="7115" y="388619"/>
                  </a:lnTo>
                  <a:lnTo>
                    <a:pt x="892309" y="388619"/>
                  </a:lnTo>
                  <a:lnTo>
                    <a:pt x="7116" y="387349"/>
                  </a:lnTo>
                  <a:close/>
                </a:path>
                <a:path w="900429" h="975360">
                  <a:moveTo>
                    <a:pt x="789" y="368299"/>
                  </a:moveTo>
                  <a:lnTo>
                    <a:pt x="764" y="387349"/>
                  </a:lnTo>
                  <a:lnTo>
                    <a:pt x="7116" y="387349"/>
                  </a:lnTo>
                  <a:lnTo>
                    <a:pt x="7141" y="368308"/>
                  </a:lnTo>
                  <a:lnTo>
                    <a:pt x="789" y="368299"/>
                  </a:lnTo>
                  <a:close/>
                </a:path>
                <a:path w="900429" h="975360">
                  <a:moveTo>
                    <a:pt x="409662" y="368877"/>
                  </a:moveTo>
                  <a:lnTo>
                    <a:pt x="892334" y="369569"/>
                  </a:lnTo>
                  <a:lnTo>
                    <a:pt x="892309" y="387349"/>
                  </a:lnTo>
                  <a:lnTo>
                    <a:pt x="899926" y="387349"/>
                  </a:lnTo>
                  <a:lnTo>
                    <a:pt x="899951" y="369569"/>
                  </a:lnTo>
                  <a:lnTo>
                    <a:pt x="409662" y="368877"/>
                  </a:lnTo>
                  <a:close/>
                </a:path>
                <a:path w="900429" h="975360">
                  <a:moveTo>
                    <a:pt x="937" y="255269"/>
                  </a:moveTo>
                  <a:lnTo>
                    <a:pt x="789" y="368299"/>
                  </a:lnTo>
                  <a:lnTo>
                    <a:pt x="7141" y="368299"/>
                  </a:lnTo>
                  <a:lnTo>
                    <a:pt x="7292" y="255278"/>
                  </a:lnTo>
                  <a:lnTo>
                    <a:pt x="937" y="255269"/>
                  </a:lnTo>
                  <a:close/>
                </a:path>
                <a:path w="900429" h="975360">
                  <a:moveTo>
                    <a:pt x="892484" y="256529"/>
                  </a:moveTo>
                  <a:lnTo>
                    <a:pt x="892334" y="368299"/>
                  </a:lnTo>
                  <a:lnTo>
                    <a:pt x="899951" y="368299"/>
                  </a:lnTo>
                  <a:lnTo>
                    <a:pt x="900098" y="256539"/>
                  </a:lnTo>
                  <a:lnTo>
                    <a:pt x="892484" y="256529"/>
                  </a:lnTo>
                  <a:close/>
                </a:path>
                <a:path w="900429" h="975360">
                  <a:moveTo>
                    <a:pt x="7258" y="280670"/>
                  </a:moveTo>
                  <a:lnTo>
                    <a:pt x="7257" y="281939"/>
                  </a:lnTo>
                  <a:lnTo>
                    <a:pt x="892450" y="281939"/>
                  </a:lnTo>
                  <a:lnTo>
                    <a:pt x="7258" y="280670"/>
                  </a:lnTo>
                  <a:close/>
                </a:path>
                <a:path w="900429" h="975360">
                  <a:moveTo>
                    <a:pt x="892559" y="199379"/>
                  </a:moveTo>
                  <a:lnTo>
                    <a:pt x="892484" y="256529"/>
                  </a:lnTo>
                  <a:lnTo>
                    <a:pt x="900098" y="256539"/>
                  </a:lnTo>
                  <a:lnTo>
                    <a:pt x="900173" y="199389"/>
                  </a:lnTo>
                  <a:lnTo>
                    <a:pt x="892559" y="199379"/>
                  </a:lnTo>
                  <a:close/>
                </a:path>
                <a:path w="900429" h="975360">
                  <a:moveTo>
                    <a:pt x="1011" y="198119"/>
                  </a:moveTo>
                  <a:lnTo>
                    <a:pt x="937" y="255269"/>
                  </a:lnTo>
                  <a:lnTo>
                    <a:pt x="7292" y="255278"/>
                  </a:lnTo>
                  <a:lnTo>
                    <a:pt x="7368" y="198128"/>
                  </a:lnTo>
                  <a:lnTo>
                    <a:pt x="1011" y="198119"/>
                  </a:lnTo>
                  <a:close/>
                </a:path>
                <a:path w="900429" h="975360">
                  <a:moveTo>
                    <a:pt x="900183" y="191769"/>
                  </a:moveTo>
                  <a:lnTo>
                    <a:pt x="892569" y="191769"/>
                  </a:lnTo>
                  <a:lnTo>
                    <a:pt x="892559" y="199379"/>
                  </a:lnTo>
                  <a:lnTo>
                    <a:pt x="900173" y="199389"/>
                  </a:lnTo>
                  <a:lnTo>
                    <a:pt x="900183" y="191769"/>
                  </a:lnTo>
                  <a:close/>
                </a:path>
                <a:path w="900429" h="975360">
                  <a:moveTo>
                    <a:pt x="7376" y="191769"/>
                  </a:moveTo>
                  <a:lnTo>
                    <a:pt x="1021" y="191769"/>
                  </a:lnTo>
                  <a:lnTo>
                    <a:pt x="1011" y="198119"/>
                  </a:lnTo>
                  <a:lnTo>
                    <a:pt x="7368" y="198128"/>
                  </a:lnTo>
                  <a:lnTo>
                    <a:pt x="7376" y="191769"/>
                  </a:lnTo>
                  <a:close/>
                </a:path>
                <a:path w="900429" h="975360">
                  <a:moveTo>
                    <a:pt x="6878" y="567689"/>
                  </a:moveTo>
                  <a:lnTo>
                    <a:pt x="529" y="567689"/>
                  </a:lnTo>
                  <a:lnTo>
                    <a:pt x="491" y="596899"/>
                  </a:lnTo>
                  <a:lnTo>
                    <a:pt x="6839" y="596899"/>
                  </a:lnTo>
                  <a:lnTo>
                    <a:pt x="6878" y="567689"/>
                  </a:lnTo>
                  <a:close/>
                </a:path>
                <a:path w="900429" h="975360">
                  <a:moveTo>
                    <a:pt x="899691" y="567689"/>
                  </a:moveTo>
                  <a:lnTo>
                    <a:pt x="892070" y="567689"/>
                  </a:lnTo>
                  <a:lnTo>
                    <a:pt x="892032" y="596899"/>
                  </a:lnTo>
                  <a:lnTo>
                    <a:pt x="899653" y="596899"/>
                  </a:lnTo>
                  <a:lnTo>
                    <a:pt x="899691" y="567689"/>
                  </a:lnTo>
                  <a:close/>
                </a:path>
                <a:path w="900429" h="975360">
                  <a:moveTo>
                    <a:pt x="6839" y="596900"/>
                  </a:moveTo>
                  <a:lnTo>
                    <a:pt x="491" y="596900"/>
                  </a:lnTo>
                  <a:lnTo>
                    <a:pt x="331" y="720089"/>
                  </a:lnTo>
                  <a:lnTo>
                    <a:pt x="6677" y="720089"/>
                  </a:lnTo>
                  <a:lnTo>
                    <a:pt x="6839" y="596900"/>
                  </a:lnTo>
                  <a:close/>
                </a:path>
                <a:path w="900429" h="975360">
                  <a:moveTo>
                    <a:pt x="899653" y="596900"/>
                  </a:moveTo>
                  <a:lnTo>
                    <a:pt x="892032" y="596900"/>
                  </a:lnTo>
                  <a:lnTo>
                    <a:pt x="891869" y="720089"/>
                  </a:lnTo>
                  <a:lnTo>
                    <a:pt x="899492" y="720089"/>
                  </a:lnTo>
                  <a:lnTo>
                    <a:pt x="899653" y="596900"/>
                  </a:lnTo>
                  <a:close/>
                </a:path>
                <a:path w="900429" h="975360">
                  <a:moveTo>
                    <a:pt x="6677" y="720089"/>
                  </a:moveTo>
                  <a:lnTo>
                    <a:pt x="331" y="720089"/>
                  </a:lnTo>
                  <a:lnTo>
                    <a:pt x="264" y="770889"/>
                  </a:lnTo>
                  <a:lnTo>
                    <a:pt x="6610" y="770889"/>
                  </a:lnTo>
                  <a:lnTo>
                    <a:pt x="6677" y="720089"/>
                  </a:lnTo>
                  <a:close/>
                </a:path>
                <a:path w="900429" h="975360">
                  <a:moveTo>
                    <a:pt x="899492" y="720089"/>
                  </a:moveTo>
                  <a:lnTo>
                    <a:pt x="891869" y="720089"/>
                  </a:lnTo>
                  <a:lnTo>
                    <a:pt x="891802" y="770889"/>
                  </a:lnTo>
                  <a:lnTo>
                    <a:pt x="899426" y="770889"/>
                  </a:lnTo>
                  <a:lnTo>
                    <a:pt x="899492" y="720089"/>
                  </a:lnTo>
                  <a:close/>
                </a:path>
                <a:path w="900429" h="975360">
                  <a:moveTo>
                    <a:pt x="6610" y="770889"/>
                  </a:moveTo>
                  <a:lnTo>
                    <a:pt x="264" y="770889"/>
                  </a:lnTo>
                  <a:lnTo>
                    <a:pt x="254" y="778509"/>
                  </a:lnTo>
                  <a:lnTo>
                    <a:pt x="6599" y="778509"/>
                  </a:lnTo>
                  <a:lnTo>
                    <a:pt x="6610" y="770889"/>
                  </a:lnTo>
                  <a:close/>
                </a:path>
                <a:path w="900429" h="975360">
                  <a:moveTo>
                    <a:pt x="899426" y="770889"/>
                  </a:moveTo>
                  <a:lnTo>
                    <a:pt x="891802" y="770889"/>
                  </a:lnTo>
                  <a:lnTo>
                    <a:pt x="891791" y="778509"/>
                  </a:lnTo>
                  <a:lnTo>
                    <a:pt x="899416" y="778509"/>
                  </a:lnTo>
                  <a:lnTo>
                    <a:pt x="899426" y="770889"/>
                  </a:lnTo>
                  <a:close/>
                </a:path>
                <a:path w="900429" h="975360">
                  <a:moveTo>
                    <a:pt x="6599" y="778509"/>
                  </a:moveTo>
                  <a:lnTo>
                    <a:pt x="254" y="778509"/>
                  </a:lnTo>
                  <a:lnTo>
                    <a:pt x="215" y="808989"/>
                  </a:lnTo>
                  <a:lnTo>
                    <a:pt x="6559" y="808989"/>
                  </a:lnTo>
                  <a:lnTo>
                    <a:pt x="6599" y="778509"/>
                  </a:lnTo>
                  <a:close/>
                </a:path>
                <a:path w="900429" h="975360">
                  <a:moveTo>
                    <a:pt x="899416" y="778509"/>
                  </a:moveTo>
                  <a:lnTo>
                    <a:pt x="891791" y="778509"/>
                  </a:lnTo>
                  <a:lnTo>
                    <a:pt x="891751" y="808989"/>
                  </a:lnTo>
                  <a:lnTo>
                    <a:pt x="899376" y="808989"/>
                  </a:lnTo>
                  <a:lnTo>
                    <a:pt x="899416" y="778509"/>
                  </a:lnTo>
                  <a:close/>
                </a:path>
                <a:path w="900429" h="975360">
                  <a:moveTo>
                    <a:pt x="6559" y="808989"/>
                  </a:moveTo>
                  <a:lnTo>
                    <a:pt x="215" y="808989"/>
                  </a:lnTo>
                  <a:lnTo>
                    <a:pt x="205" y="816609"/>
                  </a:lnTo>
                  <a:lnTo>
                    <a:pt x="6549" y="816609"/>
                  </a:lnTo>
                  <a:lnTo>
                    <a:pt x="6559" y="808989"/>
                  </a:lnTo>
                  <a:close/>
                </a:path>
                <a:path w="900429" h="975360">
                  <a:moveTo>
                    <a:pt x="899376" y="808989"/>
                  </a:moveTo>
                  <a:lnTo>
                    <a:pt x="891751" y="808989"/>
                  </a:lnTo>
                  <a:lnTo>
                    <a:pt x="891741" y="816609"/>
                  </a:lnTo>
                  <a:lnTo>
                    <a:pt x="899366" y="816609"/>
                  </a:lnTo>
                  <a:lnTo>
                    <a:pt x="899376" y="808989"/>
                  </a:lnTo>
                  <a:close/>
                </a:path>
                <a:path w="900429" h="975360">
                  <a:moveTo>
                    <a:pt x="6432" y="905636"/>
                  </a:moveTo>
                  <a:lnTo>
                    <a:pt x="89" y="905636"/>
                  </a:lnTo>
                  <a:lnTo>
                    <a:pt x="82" y="910589"/>
                  </a:lnTo>
                  <a:lnTo>
                    <a:pt x="6425" y="910589"/>
                  </a:lnTo>
                  <a:lnTo>
                    <a:pt x="6432" y="905636"/>
                  </a:lnTo>
                  <a:close/>
                </a:path>
                <a:path w="900429" h="975360">
                  <a:moveTo>
                    <a:pt x="899251" y="905636"/>
                  </a:moveTo>
                  <a:lnTo>
                    <a:pt x="891623" y="905636"/>
                  </a:lnTo>
                  <a:lnTo>
                    <a:pt x="891620" y="908049"/>
                  </a:lnTo>
                  <a:lnTo>
                    <a:pt x="6428" y="908176"/>
                  </a:lnTo>
                  <a:lnTo>
                    <a:pt x="891620" y="908176"/>
                  </a:lnTo>
                  <a:lnTo>
                    <a:pt x="891617" y="910589"/>
                  </a:lnTo>
                  <a:lnTo>
                    <a:pt x="899244" y="910589"/>
                  </a:lnTo>
                  <a:lnTo>
                    <a:pt x="899251" y="905636"/>
                  </a:lnTo>
                  <a:close/>
                </a:path>
                <a:path w="900429" h="975360">
                  <a:moveTo>
                    <a:pt x="6438" y="900556"/>
                  </a:moveTo>
                  <a:lnTo>
                    <a:pt x="96" y="900556"/>
                  </a:lnTo>
                  <a:lnTo>
                    <a:pt x="89" y="905636"/>
                  </a:lnTo>
                  <a:lnTo>
                    <a:pt x="6432" y="905636"/>
                  </a:lnTo>
                  <a:lnTo>
                    <a:pt x="6438" y="900556"/>
                  </a:lnTo>
                  <a:close/>
                </a:path>
                <a:path w="900429" h="975360">
                  <a:moveTo>
                    <a:pt x="891623" y="905511"/>
                  </a:moveTo>
                  <a:lnTo>
                    <a:pt x="6432" y="905636"/>
                  </a:lnTo>
                  <a:lnTo>
                    <a:pt x="891623" y="905636"/>
                  </a:lnTo>
                  <a:close/>
                </a:path>
                <a:path w="900429" h="975360">
                  <a:moveTo>
                    <a:pt x="899257" y="900556"/>
                  </a:moveTo>
                  <a:lnTo>
                    <a:pt x="891630" y="900556"/>
                  </a:lnTo>
                  <a:lnTo>
                    <a:pt x="891623" y="905511"/>
                  </a:lnTo>
                  <a:lnTo>
                    <a:pt x="899251" y="905509"/>
                  </a:lnTo>
                  <a:lnTo>
                    <a:pt x="899257" y="900556"/>
                  </a:lnTo>
                  <a:close/>
                </a:path>
                <a:path w="900429" h="975360">
                  <a:moveTo>
                    <a:pt x="6447" y="894206"/>
                  </a:moveTo>
                  <a:lnTo>
                    <a:pt x="104" y="894206"/>
                  </a:lnTo>
                  <a:lnTo>
                    <a:pt x="96" y="900556"/>
                  </a:lnTo>
                  <a:lnTo>
                    <a:pt x="6438" y="900556"/>
                  </a:lnTo>
                  <a:lnTo>
                    <a:pt x="6447" y="894206"/>
                  </a:lnTo>
                  <a:close/>
                </a:path>
                <a:path w="900429" h="975360">
                  <a:moveTo>
                    <a:pt x="891630" y="900431"/>
                  </a:moveTo>
                  <a:lnTo>
                    <a:pt x="6438" y="900556"/>
                  </a:lnTo>
                  <a:lnTo>
                    <a:pt x="891630" y="900556"/>
                  </a:lnTo>
                  <a:close/>
                </a:path>
                <a:path w="900429" h="975360">
                  <a:moveTo>
                    <a:pt x="899265" y="894206"/>
                  </a:moveTo>
                  <a:lnTo>
                    <a:pt x="891639" y="894206"/>
                  </a:lnTo>
                  <a:lnTo>
                    <a:pt x="891630" y="900431"/>
                  </a:lnTo>
                  <a:lnTo>
                    <a:pt x="899257" y="900429"/>
                  </a:lnTo>
                  <a:lnTo>
                    <a:pt x="899265" y="894206"/>
                  </a:lnTo>
                  <a:close/>
                </a:path>
                <a:path w="900429" h="975360">
                  <a:moveTo>
                    <a:pt x="6457" y="886586"/>
                  </a:moveTo>
                  <a:lnTo>
                    <a:pt x="114" y="886586"/>
                  </a:lnTo>
                  <a:lnTo>
                    <a:pt x="104" y="894206"/>
                  </a:lnTo>
                  <a:lnTo>
                    <a:pt x="6447" y="894206"/>
                  </a:lnTo>
                  <a:lnTo>
                    <a:pt x="6457" y="886586"/>
                  </a:lnTo>
                  <a:close/>
                </a:path>
                <a:path w="900429" h="975360">
                  <a:moveTo>
                    <a:pt x="891639" y="894081"/>
                  </a:moveTo>
                  <a:lnTo>
                    <a:pt x="6447" y="894206"/>
                  </a:lnTo>
                  <a:lnTo>
                    <a:pt x="891639" y="894206"/>
                  </a:lnTo>
                  <a:close/>
                </a:path>
                <a:path w="900429" h="975360">
                  <a:moveTo>
                    <a:pt x="899275" y="886459"/>
                  </a:moveTo>
                  <a:lnTo>
                    <a:pt x="891649" y="886461"/>
                  </a:lnTo>
                  <a:lnTo>
                    <a:pt x="891639" y="894081"/>
                  </a:lnTo>
                  <a:lnTo>
                    <a:pt x="899265" y="894079"/>
                  </a:lnTo>
                  <a:lnTo>
                    <a:pt x="899275" y="886459"/>
                  </a:lnTo>
                  <a:close/>
                </a:path>
                <a:path w="900429" h="975360">
                  <a:moveTo>
                    <a:pt x="6465" y="880236"/>
                  </a:moveTo>
                  <a:lnTo>
                    <a:pt x="122" y="880236"/>
                  </a:lnTo>
                  <a:lnTo>
                    <a:pt x="114" y="886586"/>
                  </a:lnTo>
                  <a:lnTo>
                    <a:pt x="6457" y="886586"/>
                  </a:lnTo>
                  <a:lnTo>
                    <a:pt x="6465" y="880236"/>
                  </a:lnTo>
                  <a:close/>
                </a:path>
                <a:path w="900429" h="975360">
                  <a:moveTo>
                    <a:pt x="899284" y="880236"/>
                  </a:moveTo>
                  <a:lnTo>
                    <a:pt x="891657" y="880236"/>
                  </a:lnTo>
                  <a:lnTo>
                    <a:pt x="891649" y="886461"/>
                  </a:lnTo>
                  <a:lnTo>
                    <a:pt x="899275" y="886459"/>
                  </a:lnTo>
                  <a:lnTo>
                    <a:pt x="899284" y="880236"/>
                  </a:lnTo>
                  <a:close/>
                </a:path>
                <a:path w="900429" h="975360">
                  <a:moveTo>
                    <a:pt x="891652" y="883919"/>
                  </a:moveTo>
                  <a:lnTo>
                    <a:pt x="6460" y="884046"/>
                  </a:lnTo>
                  <a:lnTo>
                    <a:pt x="891652" y="884046"/>
                  </a:lnTo>
                  <a:lnTo>
                    <a:pt x="891652" y="883919"/>
                  </a:lnTo>
                  <a:close/>
                </a:path>
                <a:path w="900429" h="975360">
                  <a:moveTo>
                    <a:pt x="6469" y="877696"/>
                  </a:moveTo>
                  <a:lnTo>
                    <a:pt x="125" y="877696"/>
                  </a:lnTo>
                  <a:lnTo>
                    <a:pt x="122" y="880236"/>
                  </a:lnTo>
                  <a:lnTo>
                    <a:pt x="6465" y="880236"/>
                  </a:lnTo>
                  <a:lnTo>
                    <a:pt x="6469" y="877696"/>
                  </a:lnTo>
                  <a:close/>
                </a:path>
                <a:path w="900429" h="975360">
                  <a:moveTo>
                    <a:pt x="891657" y="880111"/>
                  </a:moveTo>
                  <a:lnTo>
                    <a:pt x="6465" y="880236"/>
                  </a:lnTo>
                  <a:lnTo>
                    <a:pt x="891657" y="880236"/>
                  </a:lnTo>
                  <a:close/>
                </a:path>
                <a:path w="900429" h="975360">
                  <a:moveTo>
                    <a:pt x="899287" y="877696"/>
                  </a:moveTo>
                  <a:lnTo>
                    <a:pt x="891660" y="877696"/>
                  </a:lnTo>
                  <a:lnTo>
                    <a:pt x="891657" y="880111"/>
                  </a:lnTo>
                  <a:lnTo>
                    <a:pt x="899284" y="880109"/>
                  </a:lnTo>
                  <a:lnTo>
                    <a:pt x="899287" y="877696"/>
                  </a:lnTo>
                  <a:close/>
                </a:path>
                <a:path w="900429" h="975360">
                  <a:moveTo>
                    <a:pt x="6472" y="875156"/>
                  </a:moveTo>
                  <a:lnTo>
                    <a:pt x="129" y="875156"/>
                  </a:lnTo>
                  <a:lnTo>
                    <a:pt x="125" y="877696"/>
                  </a:lnTo>
                  <a:lnTo>
                    <a:pt x="6469" y="877696"/>
                  </a:lnTo>
                  <a:lnTo>
                    <a:pt x="6472" y="875156"/>
                  </a:lnTo>
                  <a:close/>
                </a:path>
                <a:path w="900429" h="975360">
                  <a:moveTo>
                    <a:pt x="891661" y="877571"/>
                  </a:moveTo>
                  <a:lnTo>
                    <a:pt x="6469" y="877696"/>
                  </a:lnTo>
                  <a:lnTo>
                    <a:pt x="891660" y="877696"/>
                  </a:lnTo>
                  <a:close/>
                </a:path>
                <a:path w="900429" h="975360">
                  <a:moveTo>
                    <a:pt x="899290" y="875156"/>
                  </a:moveTo>
                  <a:lnTo>
                    <a:pt x="891664" y="875156"/>
                  </a:lnTo>
                  <a:lnTo>
                    <a:pt x="891661" y="877571"/>
                  </a:lnTo>
                  <a:lnTo>
                    <a:pt x="899287" y="877569"/>
                  </a:lnTo>
                  <a:lnTo>
                    <a:pt x="899290" y="875156"/>
                  </a:lnTo>
                  <a:close/>
                </a:path>
                <a:path w="900429" h="975360">
                  <a:moveTo>
                    <a:pt x="6482" y="867536"/>
                  </a:moveTo>
                  <a:lnTo>
                    <a:pt x="139" y="867536"/>
                  </a:lnTo>
                  <a:lnTo>
                    <a:pt x="129" y="875156"/>
                  </a:lnTo>
                  <a:lnTo>
                    <a:pt x="6472" y="875156"/>
                  </a:lnTo>
                  <a:lnTo>
                    <a:pt x="6482" y="867536"/>
                  </a:lnTo>
                  <a:close/>
                </a:path>
                <a:path w="900429" h="975360">
                  <a:moveTo>
                    <a:pt x="891664" y="875031"/>
                  </a:moveTo>
                  <a:lnTo>
                    <a:pt x="6472" y="875156"/>
                  </a:lnTo>
                  <a:lnTo>
                    <a:pt x="891664" y="875156"/>
                  </a:lnTo>
                  <a:close/>
                </a:path>
                <a:path w="900429" h="975360">
                  <a:moveTo>
                    <a:pt x="899300" y="867409"/>
                  </a:moveTo>
                  <a:lnTo>
                    <a:pt x="6482" y="867536"/>
                  </a:lnTo>
                  <a:lnTo>
                    <a:pt x="891674" y="867536"/>
                  </a:lnTo>
                  <a:lnTo>
                    <a:pt x="891664" y="875031"/>
                  </a:lnTo>
                  <a:lnTo>
                    <a:pt x="899290" y="875029"/>
                  </a:lnTo>
                  <a:lnTo>
                    <a:pt x="899300" y="867409"/>
                  </a:lnTo>
                  <a:close/>
                </a:path>
                <a:path w="900429" h="975360">
                  <a:moveTo>
                    <a:pt x="6490" y="861186"/>
                  </a:moveTo>
                  <a:lnTo>
                    <a:pt x="147" y="861186"/>
                  </a:lnTo>
                  <a:lnTo>
                    <a:pt x="139" y="867536"/>
                  </a:lnTo>
                  <a:lnTo>
                    <a:pt x="6482" y="867536"/>
                  </a:lnTo>
                  <a:lnTo>
                    <a:pt x="6490" y="861186"/>
                  </a:lnTo>
                  <a:close/>
                </a:path>
                <a:path w="900429" h="975360">
                  <a:moveTo>
                    <a:pt x="899309" y="861059"/>
                  </a:moveTo>
                  <a:lnTo>
                    <a:pt x="891682" y="861061"/>
                  </a:lnTo>
                  <a:lnTo>
                    <a:pt x="891674" y="867409"/>
                  </a:lnTo>
                  <a:lnTo>
                    <a:pt x="408433" y="867479"/>
                  </a:lnTo>
                  <a:lnTo>
                    <a:pt x="899300" y="867409"/>
                  </a:lnTo>
                  <a:lnTo>
                    <a:pt x="899309" y="861059"/>
                  </a:lnTo>
                  <a:close/>
                </a:path>
                <a:path w="900429" h="975360">
                  <a:moveTo>
                    <a:pt x="6494" y="858646"/>
                  </a:moveTo>
                  <a:lnTo>
                    <a:pt x="150" y="858646"/>
                  </a:lnTo>
                  <a:lnTo>
                    <a:pt x="147" y="861186"/>
                  </a:lnTo>
                  <a:lnTo>
                    <a:pt x="6490" y="861186"/>
                  </a:lnTo>
                  <a:lnTo>
                    <a:pt x="6494" y="858646"/>
                  </a:lnTo>
                  <a:close/>
                </a:path>
                <a:path w="900429" h="975360">
                  <a:moveTo>
                    <a:pt x="891682" y="861061"/>
                  </a:moveTo>
                  <a:lnTo>
                    <a:pt x="6490" y="861186"/>
                  </a:lnTo>
                  <a:lnTo>
                    <a:pt x="891682" y="861186"/>
                  </a:lnTo>
                  <a:close/>
                </a:path>
                <a:path w="900429" h="975360">
                  <a:moveTo>
                    <a:pt x="899312" y="858646"/>
                  </a:moveTo>
                  <a:lnTo>
                    <a:pt x="891686" y="858646"/>
                  </a:lnTo>
                  <a:lnTo>
                    <a:pt x="891682" y="861061"/>
                  </a:lnTo>
                  <a:lnTo>
                    <a:pt x="899309" y="861059"/>
                  </a:lnTo>
                  <a:lnTo>
                    <a:pt x="899312" y="858646"/>
                  </a:lnTo>
                  <a:close/>
                </a:path>
                <a:path w="900429" h="975360">
                  <a:moveTo>
                    <a:pt x="899327" y="847089"/>
                  </a:moveTo>
                  <a:lnTo>
                    <a:pt x="165" y="847216"/>
                  </a:lnTo>
                  <a:lnTo>
                    <a:pt x="150" y="858646"/>
                  </a:lnTo>
                  <a:lnTo>
                    <a:pt x="6494" y="858646"/>
                  </a:lnTo>
                  <a:lnTo>
                    <a:pt x="6509" y="847216"/>
                  </a:lnTo>
                  <a:lnTo>
                    <a:pt x="899327" y="847216"/>
                  </a:lnTo>
                  <a:lnTo>
                    <a:pt x="899327" y="847089"/>
                  </a:lnTo>
                  <a:close/>
                </a:path>
                <a:path w="900429" h="975360">
                  <a:moveTo>
                    <a:pt x="891686" y="858521"/>
                  </a:moveTo>
                  <a:lnTo>
                    <a:pt x="6494" y="858646"/>
                  </a:lnTo>
                  <a:lnTo>
                    <a:pt x="891686" y="858646"/>
                  </a:lnTo>
                  <a:close/>
                </a:path>
                <a:path w="900429" h="975360">
                  <a:moveTo>
                    <a:pt x="899327" y="847216"/>
                  </a:moveTo>
                  <a:lnTo>
                    <a:pt x="891701" y="847216"/>
                  </a:lnTo>
                  <a:lnTo>
                    <a:pt x="891686" y="858521"/>
                  </a:lnTo>
                  <a:lnTo>
                    <a:pt x="899312" y="858519"/>
                  </a:lnTo>
                  <a:lnTo>
                    <a:pt x="899327" y="847216"/>
                  </a:lnTo>
                  <a:close/>
                </a:path>
                <a:path w="900429" h="975360">
                  <a:moveTo>
                    <a:pt x="408530" y="828109"/>
                  </a:moveTo>
                  <a:lnTo>
                    <a:pt x="190" y="828166"/>
                  </a:lnTo>
                  <a:lnTo>
                    <a:pt x="165" y="847089"/>
                  </a:lnTo>
                  <a:lnTo>
                    <a:pt x="6509" y="847089"/>
                  </a:lnTo>
                  <a:lnTo>
                    <a:pt x="6534" y="828166"/>
                  </a:lnTo>
                  <a:lnTo>
                    <a:pt x="408530" y="828109"/>
                  </a:lnTo>
                  <a:close/>
                </a:path>
                <a:path w="900429" h="975360">
                  <a:moveTo>
                    <a:pt x="899352" y="828039"/>
                  </a:moveTo>
                  <a:lnTo>
                    <a:pt x="891726" y="828041"/>
                  </a:lnTo>
                  <a:lnTo>
                    <a:pt x="891716" y="835659"/>
                  </a:lnTo>
                  <a:lnTo>
                    <a:pt x="6524" y="835786"/>
                  </a:lnTo>
                  <a:lnTo>
                    <a:pt x="891716" y="835786"/>
                  </a:lnTo>
                  <a:lnTo>
                    <a:pt x="891701" y="847089"/>
                  </a:lnTo>
                  <a:lnTo>
                    <a:pt x="899327" y="847089"/>
                  </a:lnTo>
                  <a:lnTo>
                    <a:pt x="899352" y="828039"/>
                  </a:lnTo>
                  <a:close/>
                </a:path>
                <a:path w="900429" h="975360">
                  <a:moveTo>
                    <a:pt x="891721" y="831849"/>
                  </a:moveTo>
                  <a:lnTo>
                    <a:pt x="6529" y="831976"/>
                  </a:lnTo>
                  <a:lnTo>
                    <a:pt x="891721" y="831976"/>
                  </a:lnTo>
                  <a:lnTo>
                    <a:pt x="891721" y="831849"/>
                  </a:lnTo>
                  <a:close/>
                </a:path>
                <a:path w="900429" h="975360">
                  <a:moveTo>
                    <a:pt x="6539" y="824356"/>
                  </a:moveTo>
                  <a:lnTo>
                    <a:pt x="195" y="824356"/>
                  </a:lnTo>
                  <a:lnTo>
                    <a:pt x="190" y="828039"/>
                  </a:lnTo>
                  <a:lnTo>
                    <a:pt x="6534" y="828039"/>
                  </a:lnTo>
                  <a:lnTo>
                    <a:pt x="6539" y="824356"/>
                  </a:lnTo>
                  <a:close/>
                </a:path>
                <a:path w="900429" h="975360">
                  <a:moveTo>
                    <a:pt x="899357" y="824356"/>
                  </a:moveTo>
                  <a:lnTo>
                    <a:pt x="891731" y="824356"/>
                  </a:lnTo>
                  <a:lnTo>
                    <a:pt x="891726" y="828039"/>
                  </a:lnTo>
                  <a:lnTo>
                    <a:pt x="899352" y="828039"/>
                  </a:lnTo>
                  <a:lnTo>
                    <a:pt x="899357" y="824356"/>
                  </a:lnTo>
                  <a:close/>
                </a:path>
                <a:path w="900429" h="975360">
                  <a:moveTo>
                    <a:pt x="6549" y="816736"/>
                  </a:moveTo>
                  <a:lnTo>
                    <a:pt x="205" y="816736"/>
                  </a:lnTo>
                  <a:lnTo>
                    <a:pt x="195" y="824356"/>
                  </a:lnTo>
                  <a:lnTo>
                    <a:pt x="6539" y="824356"/>
                  </a:lnTo>
                  <a:lnTo>
                    <a:pt x="6549" y="816736"/>
                  </a:lnTo>
                  <a:close/>
                </a:path>
                <a:path w="900429" h="975360">
                  <a:moveTo>
                    <a:pt x="891731" y="824231"/>
                  </a:moveTo>
                  <a:lnTo>
                    <a:pt x="6539" y="824356"/>
                  </a:lnTo>
                  <a:lnTo>
                    <a:pt x="891731" y="824356"/>
                  </a:lnTo>
                  <a:close/>
                </a:path>
                <a:path w="900429" h="975360">
                  <a:moveTo>
                    <a:pt x="899366" y="816736"/>
                  </a:moveTo>
                  <a:lnTo>
                    <a:pt x="891741" y="816736"/>
                  </a:lnTo>
                  <a:lnTo>
                    <a:pt x="891736" y="820419"/>
                  </a:lnTo>
                  <a:lnTo>
                    <a:pt x="6544" y="820546"/>
                  </a:lnTo>
                  <a:lnTo>
                    <a:pt x="891736" y="820546"/>
                  </a:lnTo>
                  <a:lnTo>
                    <a:pt x="891731" y="824231"/>
                  </a:lnTo>
                  <a:lnTo>
                    <a:pt x="899357" y="824229"/>
                  </a:lnTo>
                  <a:lnTo>
                    <a:pt x="899366" y="816736"/>
                  </a:lnTo>
                  <a:close/>
                </a:path>
                <a:path w="900429" h="975360">
                  <a:moveTo>
                    <a:pt x="899161" y="974089"/>
                  </a:moveTo>
                  <a:lnTo>
                    <a:pt x="0" y="974089"/>
                  </a:lnTo>
                  <a:lnTo>
                    <a:pt x="899160" y="975359"/>
                  </a:lnTo>
                  <a:lnTo>
                    <a:pt x="899161" y="974089"/>
                  </a:lnTo>
                  <a:close/>
                </a:path>
                <a:path w="900429" h="975360">
                  <a:moveTo>
                    <a:pt x="6350" y="967739"/>
                  </a:moveTo>
                  <a:lnTo>
                    <a:pt x="8" y="967739"/>
                  </a:lnTo>
                  <a:lnTo>
                    <a:pt x="1" y="972819"/>
                  </a:lnTo>
                  <a:lnTo>
                    <a:pt x="899163" y="972819"/>
                  </a:lnTo>
                  <a:lnTo>
                    <a:pt x="899168" y="969009"/>
                  </a:lnTo>
                  <a:lnTo>
                    <a:pt x="6350" y="967739"/>
                  </a:lnTo>
                  <a:close/>
                </a:path>
                <a:path w="900429" h="975360">
                  <a:moveTo>
                    <a:pt x="899169" y="967739"/>
                  </a:moveTo>
                  <a:lnTo>
                    <a:pt x="891541" y="967739"/>
                  </a:lnTo>
                  <a:lnTo>
                    <a:pt x="891539" y="969009"/>
                  </a:lnTo>
                  <a:lnTo>
                    <a:pt x="899168" y="969009"/>
                  </a:lnTo>
                  <a:lnTo>
                    <a:pt x="899169" y="967739"/>
                  </a:lnTo>
                  <a:close/>
                </a:path>
                <a:path w="900429" h="975360">
                  <a:moveTo>
                    <a:pt x="6375" y="948689"/>
                  </a:moveTo>
                  <a:lnTo>
                    <a:pt x="33" y="948689"/>
                  </a:lnTo>
                  <a:lnTo>
                    <a:pt x="9" y="966469"/>
                  </a:lnTo>
                  <a:lnTo>
                    <a:pt x="6351" y="966469"/>
                  </a:lnTo>
                  <a:lnTo>
                    <a:pt x="6375" y="948689"/>
                  </a:lnTo>
                  <a:close/>
                </a:path>
                <a:path w="900429" h="975360">
                  <a:moveTo>
                    <a:pt x="899194" y="948689"/>
                  </a:moveTo>
                  <a:lnTo>
                    <a:pt x="891566" y="948689"/>
                  </a:lnTo>
                  <a:lnTo>
                    <a:pt x="891543" y="966469"/>
                  </a:lnTo>
                  <a:lnTo>
                    <a:pt x="899171" y="966469"/>
                  </a:lnTo>
                  <a:lnTo>
                    <a:pt x="899194" y="948689"/>
                  </a:lnTo>
                  <a:close/>
                </a:path>
                <a:path w="900429" h="975360">
                  <a:moveTo>
                    <a:pt x="6402" y="928369"/>
                  </a:moveTo>
                  <a:lnTo>
                    <a:pt x="59" y="928369"/>
                  </a:lnTo>
                  <a:lnTo>
                    <a:pt x="34" y="947419"/>
                  </a:lnTo>
                  <a:lnTo>
                    <a:pt x="6376" y="947419"/>
                  </a:lnTo>
                  <a:lnTo>
                    <a:pt x="6402" y="928369"/>
                  </a:lnTo>
                  <a:close/>
                </a:path>
                <a:path w="900429" h="975360">
                  <a:moveTo>
                    <a:pt x="899221" y="928369"/>
                  </a:moveTo>
                  <a:lnTo>
                    <a:pt x="891593" y="928369"/>
                  </a:lnTo>
                  <a:lnTo>
                    <a:pt x="891568" y="947419"/>
                  </a:lnTo>
                  <a:lnTo>
                    <a:pt x="899196" y="947419"/>
                  </a:lnTo>
                  <a:lnTo>
                    <a:pt x="899221" y="928369"/>
                  </a:lnTo>
                  <a:close/>
                </a:path>
                <a:path w="900429" h="975360">
                  <a:moveTo>
                    <a:pt x="6418" y="915669"/>
                  </a:moveTo>
                  <a:lnTo>
                    <a:pt x="76" y="915669"/>
                  </a:lnTo>
                  <a:lnTo>
                    <a:pt x="61" y="927099"/>
                  </a:lnTo>
                  <a:lnTo>
                    <a:pt x="6403" y="927099"/>
                  </a:lnTo>
                  <a:lnTo>
                    <a:pt x="6418" y="915669"/>
                  </a:lnTo>
                  <a:close/>
                </a:path>
                <a:path w="900429" h="975360">
                  <a:moveTo>
                    <a:pt x="899237" y="915669"/>
                  </a:moveTo>
                  <a:lnTo>
                    <a:pt x="891610" y="915669"/>
                  </a:lnTo>
                  <a:lnTo>
                    <a:pt x="891595" y="927099"/>
                  </a:lnTo>
                  <a:lnTo>
                    <a:pt x="899222" y="927099"/>
                  </a:lnTo>
                  <a:lnTo>
                    <a:pt x="899237" y="915669"/>
                  </a:lnTo>
                  <a:close/>
                </a:path>
                <a:path w="900429" h="975360">
                  <a:moveTo>
                    <a:pt x="6423" y="911859"/>
                  </a:moveTo>
                  <a:lnTo>
                    <a:pt x="81" y="911859"/>
                  </a:lnTo>
                  <a:lnTo>
                    <a:pt x="77" y="914399"/>
                  </a:lnTo>
                  <a:lnTo>
                    <a:pt x="6420" y="914399"/>
                  </a:lnTo>
                  <a:lnTo>
                    <a:pt x="6423" y="911859"/>
                  </a:lnTo>
                  <a:close/>
                </a:path>
                <a:path w="900429" h="975360">
                  <a:moveTo>
                    <a:pt x="899242" y="911859"/>
                  </a:moveTo>
                  <a:lnTo>
                    <a:pt x="891615" y="911859"/>
                  </a:lnTo>
                  <a:lnTo>
                    <a:pt x="891612" y="914399"/>
                  </a:lnTo>
                  <a:lnTo>
                    <a:pt x="899239" y="914399"/>
                  </a:lnTo>
                  <a:lnTo>
                    <a:pt x="899242" y="911859"/>
                  </a:lnTo>
                  <a:close/>
                </a:path>
              </a:pathLst>
            </a:custGeom>
            <a:solidFill>
              <a:srgbClr val="9452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3784600" y="5309869"/>
              <a:ext cx="886460" cy="962660"/>
            </a:xfrm>
            <a:custGeom>
              <a:avLst/>
              <a:gdLst/>
              <a:ahLst/>
              <a:cxnLst/>
              <a:rect l="l" t="t" r="r" b="b"/>
              <a:pathLst>
                <a:path w="886460" h="962660">
                  <a:moveTo>
                    <a:pt x="7658" y="922020"/>
                  </a:moveTo>
                  <a:lnTo>
                    <a:pt x="50" y="922020"/>
                  </a:lnTo>
                  <a:lnTo>
                    <a:pt x="25" y="941070"/>
                  </a:lnTo>
                  <a:lnTo>
                    <a:pt x="7632" y="941070"/>
                  </a:lnTo>
                  <a:lnTo>
                    <a:pt x="7658" y="922020"/>
                  </a:lnTo>
                  <a:close/>
                </a:path>
                <a:path w="886460" h="962660">
                  <a:moveTo>
                    <a:pt x="7670" y="909320"/>
                  </a:moveTo>
                  <a:lnTo>
                    <a:pt x="63" y="909320"/>
                  </a:lnTo>
                  <a:lnTo>
                    <a:pt x="50" y="920762"/>
                  </a:lnTo>
                  <a:lnTo>
                    <a:pt x="7658" y="920762"/>
                  </a:lnTo>
                  <a:lnTo>
                    <a:pt x="7670" y="909320"/>
                  </a:lnTo>
                  <a:close/>
                </a:path>
                <a:path w="886460" h="962660">
                  <a:moveTo>
                    <a:pt x="7683" y="905522"/>
                  </a:moveTo>
                  <a:lnTo>
                    <a:pt x="63" y="905522"/>
                  </a:lnTo>
                  <a:lnTo>
                    <a:pt x="63" y="908050"/>
                  </a:lnTo>
                  <a:lnTo>
                    <a:pt x="7670" y="908050"/>
                  </a:lnTo>
                  <a:lnTo>
                    <a:pt x="7683" y="905522"/>
                  </a:lnTo>
                  <a:close/>
                </a:path>
                <a:path w="886460" h="962660">
                  <a:moveTo>
                    <a:pt x="7708" y="885202"/>
                  </a:moveTo>
                  <a:lnTo>
                    <a:pt x="88" y="885190"/>
                  </a:lnTo>
                  <a:lnTo>
                    <a:pt x="76" y="899287"/>
                  </a:lnTo>
                  <a:lnTo>
                    <a:pt x="76" y="901827"/>
                  </a:lnTo>
                  <a:lnTo>
                    <a:pt x="63" y="904240"/>
                  </a:lnTo>
                  <a:lnTo>
                    <a:pt x="7683" y="904240"/>
                  </a:lnTo>
                  <a:lnTo>
                    <a:pt x="7683" y="901827"/>
                  </a:lnTo>
                  <a:lnTo>
                    <a:pt x="7683" y="899287"/>
                  </a:lnTo>
                  <a:lnTo>
                    <a:pt x="7708" y="885202"/>
                  </a:lnTo>
                  <a:close/>
                </a:path>
                <a:path w="886460" h="962660">
                  <a:moveTo>
                    <a:pt x="8864" y="22987"/>
                  </a:moveTo>
                  <a:lnTo>
                    <a:pt x="1231" y="22987"/>
                  </a:lnTo>
                  <a:lnTo>
                    <a:pt x="1219" y="36842"/>
                  </a:lnTo>
                  <a:lnTo>
                    <a:pt x="8839" y="36842"/>
                  </a:lnTo>
                  <a:lnTo>
                    <a:pt x="8864" y="22987"/>
                  </a:lnTo>
                  <a:close/>
                </a:path>
                <a:path w="886460" h="962660">
                  <a:moveTo>
                    <a:pt x="8864" y="19177"/>
                  </a:moveTo>
                  <a:lnTo>
                    <a:pt x="1244" y="19177"/>
                  </a:lnTo>
                  <a:lnTo>
                    <a:pt x="1231" y="22860"/>
                  </a:lnTo>
                  <a:lnTo>
                    <a:pt x="8864" y="22872"/>
                  </a:lnTo>
                  <a:lnTo>
                    <a:pt x="8864" y="19177"/>
                  </a:lnTo>
                  <a:close/>
                </a:path>
                <a:path w="886460" h="962660">
                  <a:moveTo>
                    <a:pt x="444131" y="274320"/>
                  </a:moveTo>
                  <a:lnTo>
                    <a:pt x="443496" y="274320"/>
                  </a:lnTo>
                  <a:lnTo>
                    <a:pt x="443496" y="275590"/>
                  </a:lnTo>
                  <a:lnTo>
                    <a:pt x="444131" y="275590"/>
                  </a:lnTo>
                  <a:lnTo>
                    <a:pt x="444131" y="274320"/>
                  </a:lnTo>
                  <a:close/>
                </a:path>
                <a:path w="886460" h="962660">
                  <a:moveTo>
                    <a:pt x="878840" y="840867"/>
                  </a:moveTo>
                  <a:lnTo>
                    <a:pt x="443382" y="840803"/>
                  </a:lnTo>
                  <a:lnTo>
                    <a:pt x="8826" y="840867"/>
                  </a:lnTo>
                  <a:lnTo>
                    <a:pt x="878840" y="840867"/>
                  </a:lnTo>
                  <a:close/>
                </a:path>
                <a:path w="886460" h="962660">
                  <a:moveTo>
                    <a:pt x="878840" y="36957"/>
                  </a:moveTo>
                  <a:lnTo>
                    <a:pt x="8839" y="36842"/>
                  </a:lnTo>
                  <a:lnTo>
                    <a:pt x="878840" y="36957"/>
                  </a:lnTo>
                  <a:close/>
                </a:path>
                <a:path w="886460" h="962660">
                  <a:moveTo>
                    <a:pt x="878840" y="22987"/>
                  </a:moveTo>
                  <a:lnTo>
                    <a:pt x="8864" y="22872"/>
                  </a:lnTo>
                  <a:lnTo>
                    <a:pt x="878840" y="22987"/>
                  </a:lnTo>
                  <a:close/>
                </a:path>
                <a:path w="886460" h="962660">
                  <a:moveTo>
                    <a:pt x="885190" y="961390"/>
                  </a:moveTo>
                  <a:lnTo>
                    <a:pt x="0" y="961390"/>
                  </a:lnTo>
                  <a:lnTo>
                    <a:pt x="885190" y="962660"/>
                  </a:lnTo>
                  <a:lnTo>
                    <a:pt x="885190" y="961390"/>
                  </a:lnTo>
                  <a:close/>
                </a:path>
                <a:path w="886460" h="962660">
                  <a:moveTo>
                    <a:pt x="886434" y="19177"/>
                  </a:moveTo>
                  <a:lnTo>
                    <a:pt x="880084" y="19177"/>
                  </a:lnTo>
                  <a:lnTo>
                    <a:pt x="880084" y="22987"/>
                  </a:lnTo>
                  <a:lnTo>
                    <a:pt x="878840" y="22987"/>
                  </a:lnTo>
                  <a:lnTo>
                    <a:pt x="878840" y="31750"/>
                  </a:lnTo>
                  <a:lnTo>
                    <a:pt x="8851" y="31750"/>
                  </a:lnTo>
                  <a:lnTo>
                    <a:pt x="8851" y="31877"/>
                  </a:lnTo>
                  <a:lnTo>
                    <a:pt x="878840" y="31762"/>
                  </a:lnTo>
                  <a:lnTo>
                    <a:pt x="878840" y="36957"/>
                  </a:lnTo>
                  <a:lnTo>
                    <a:pt x="878840" y="68707"/>
                  </a:lnTo>
                  <a:lnTo>
                    <a:pt x="878840" y="840740"/>
                  </a:lnTo>
                  <a:lnTo>
                    <a:pt x="8826" y="840740"/>
                  </a:lnTo>
                  <a:lnTo>
                    <a:pt x="8826" y="529615"/>
                  </a:lnTo>
                  <a:lnTo>
                    <a:pt x="878840" y="530860"/>
                  </a:lnTo>
                  <a:lnTo>
                    <a:pt x="878840" y="529602"/>
                  </a:lnTo>
                  <a:lnTo>
                    <a:pt x="8826" y="529602"/>
                  </a:lnTo>
                  <a:lnTo>
                    <a:pt x="8826" y="382270"/>
                  </a:lnTo>
                  <a:lnTo>
                    <a:pt x="443357" y="382270"/>
                  </a:lnTo>
                  <a:lnTo>
                    <a:pt x="443357" y="381000"/>
                  </a:lnTo>
                  <a:lnTo>
                    <a:pt x="8826" y="381000"/>
                  </a:lnTo>
                  <a:lnTo>
                    <a:pt x="8826" y="363220"/>
                  </a:lnTo>
                  <a:lnTo>
                    <a:pt x="443382" y="363220"/>
                  </a:lnTo>
                  <a:lnTo>
                    <a:pt x="443382" y="361950"/>
                  </a:lnTo>
                  <a:lnTo>
                    <a:pt x="8826" y="361950"/>
                  </a:lnTo>
                  <a:lnTo>
                    <a:pt x="8826" y="345440"/>
                  </a:lnTo>
                  <a:lnTo>
                    <a:pt x="878840" y="345440"/>
                  </a:lnTo>
                  <a:lnTo>
                    <a:pt x="8826" y="344195"/>
                  </a:lnTo>
                  <a:lnTo>
                    <a:pt x="8826" y="245110"/>
                  </a:lnTo>
                  <a:lnTo>
                    <a:pt x="878840" y="243852"/>
                  </a:lnTo>
                  <a:lnTo>
                    <a:pt x="8826" y="243840"/>
                  </a:lnTo>
                  <a:lnTo>
                    <a:pt x="8826" y="224790"/>
                  </a:lnTo>
                  <a:lnTo>
                    <a:pt x="878840" y="224790"/>
                  </a:lnTo>
                  <a:lnTo>
                    <a:pt x="8826" y="223545"/>
                  </a:lnTo>
                  <a:lnTo>
                    <a:pt x="8826" y="219710"/>
                  </a:lnTo>
                  <a:lnTo>
                    <a:pt x="878840" y="218452"/>
                  </a:lnTo>
                  <a:lnTo>
                    <a:pt x="8826" y="218440"/>
                  </a:lnTo>
                  <a:lnTo>
                    <a:pt x="8826" y="77597"/>
                  </a:lnTo>
                  <a:lnTo>
                    <a:pt x="878840" y="77597"/>
                  </a:lnTo>
                  <a:lnTo>
                    <a:pt x="8826" y="77495"/>
                  </a:lnTo>
                  <a:lnTo>
                    <a:pt x="8826" y="68707"/>
                  </a:lnTo>
                  <a:lnTo>
                    <a:pt x="878840" y="68707"/>
                  </a:lnTo>
                  <a:lnTo>
                    <a:pt x="8826" y="68605"/>
                  </a:lnTo>
                  <a:lnTo>
                    <a:pt x="8826" y="46990"/>
                  </a:lnTo>
                  <a:lnTo>
                    <a:pt x="787" y="46990"/>
                  </a:lnTo>
                  <a:lnTo>
                    <a:pt x="101" y="46990"/>
                  </a:lnTo>
                  <a:lnTo>
                    <a:pt x="101" y="877697"/>
                  </a:lnTo>
                  <a:lnTo>
                    <a:pt x="101" y="880237"/>
                  </a:lnTo>
                  <a:lnTo>
                    <a:pt x="88" y="885190"/>
                  </a:lnTo>
                  <a:lnTo>
                    <a:pt x="7708" y="885190"/>
                  </a:lnTo>
                  <a:lnTo>
                    <a:pt x="7708" y="880237"/>
                  </a:lnTo>
                  <a:lnTo>
                    <a:pt x="7721" y="877697"/>
                  </a:lnTo>
                  <a:lnTo>
                    <a:pt x="8826" y="877697"/>
                  </a:lnTo>
                  <a:lnTo>
                    <a:pt x="8826" y="861187"/>
                  </a:lnTo>
                  <a:lnTo>
                    <a:pt x="8826" y="840867"/>
                  </a:lnTo>
                  <a:lnTo>
                    <a:pt x="443382" y="840803"/>
                  </a:lnTo>
                  <a:lnTo>
                    <a:pt x="878840" y="840752"/>
                  </a:lnTo>
                  <a:lnTo>
                    <a:pt x="878840" y="861085"/>
                  </a:lnTo>
                  <a:lnTo>
                    <a:pt x="8826" y="861187"/>
                  </a:lnTo>
                  <a:lnTo>
                    <a:pt x="878840" y="861187"/>
                  </a:lnTo>
                  <a:lnTo>
                    <a:pt x="878840" y="877595"/>
                  </a:lnTo>
                  <a:lnTo>
                    <a:pt x="8826" y="877697"/>
                  </a:lnTo>
                  <a:lnTo>
                    <a:pt x="878840" y="877697"/>
                  </a:lnTo>
                  <a:lnTo>
                    <a:pt x="878840" y="901725"/>
                  </a:lnTo>
                  <a:lnTo>
                    <a:pt x="7683" y="901827"/>
                  </a:lnTo>
                  <a:lnTo>
                    <a:pt x="878840" y="901827"/>
                  </a:lnTo>
                  <a:lnTo>
                    <a:pt x="878840" y="955040"/>
                  </a:lnTo>
                  <a:lnTo>
                    <a:pt x="446405" y="955040"/>
                  </a:lnTo>
                  <a:lnTo>
                    <a:pt x="446405" y="953770"/>
                  </a:lnTo>
                  <a:lnTo>
                    <a:pt x="7620" y="953770"/>
                  </a:lnTo>
                  <a:lnTo>
                    <a:pt x="7620" y="942340"/>
                  </a:lnTo>
                  <a:lnTo>
                    <a:pt x="12" y="942340"/>
                  </a:lnTo>
                  <a:lnTo>
                    <a:pt x="12" y="953770"/>
                  </a:lnTo>
                  <a:lnTo>
                    <a:pt x="0" y="955040"/>
                  </a:lnTo>
                  <a:lnTo>
                    <a:pt x="0" y="960120"/>
                  </a:lnTo>
                  <a:lnTo>
                    <a:pt x="885190" y="960120"/>
                  </a:lnTo>
                  <a:lnTo>
                    <a:pt x="885190" y="955040"/>
                  </a:lnTo>
                  <a:lnTo>
                    <a:pt x="886421" y="955040"/>
                  </a:lnTo>
                  <a:lnTo>
                    <a:pt x="886421" y="22987"/>
                  </a:lnTo>
                  <a:lnTo>
                    <a:pt x="886434" y="19177"/>
                  </a:lnTo>
                  <a:close/>
                </a:path>
                <a:path w="886460" h="962660">
                  <a:moveTo>
                    <a:pt x="886447" y="2540"/>
                  </a:moveTo>
                  <a:lnTo>
                    <a:pt x="443852" y="2540"/>
                  </a:lnTo>
                  <a:lnTo>
                    <a:pt x="443852" y="0"/>
                  </a:lnTo>
                  <a:lnTo>
                    <a:pt x="1257" y="0"/>
                  </a:lnTo>
                  <a:lnTo>
                    <a:pt x="1257" y="2540"/>
                  </a:lnTo>
                  <a:lnTo>
                    <a:pt x="1257" y="7620"/>
                  </a:lnTo>
                  <a:lnTo>
                    <a:pt x="1244" y="19050"/>
                  </a:lnTo>
                  <a:lnTo>
                    <a:pt x="8877" y="19050"/>
                  </a:lnTo>
                  <a:lnTo>
                    <a:pt x="8877" y="7620"/>
                  </a:lnTo>
                  <a:lnTo>
                    <a:pt x="444500" y="7620"/>
                  </a:lnTo>
                  <a:lnTo>
                    <a:pt x="444500" y="8890"/>
                  </a:lnTo>
                  <a:lnTo>
                    <a:pt x="880097" y="8890"/>
                  </a:lnTo>
                  <a:lnTo>
                    <a:pt x="880097" y="19050"/>
                  </a:lnTo>
                  <a:lnTo>
                    <a:pt x="886434" y="19050"/>
                  </a:lnTo>
                  <a:lnTo>
                    <a:pt x="886434" y="8890"/>
                  </a:lnTo>
                  <a:lnTo>
                    <a:pt x="886447" y="7620"/>
                  </a:lnTo>
                  <a:lnTo>
                    <a:pt x="886447" y="2540"/>
                  </a:lnTo>
                  <a:close/>
                </a:path>
              </a:pathLst>
            </a:custGeom>
            <a:solidFill>
              <a:srgbClr val="9552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3792219" y="5317616"/>
              <a:ext cx="872490" cy="947419"/>
            </a:xfrm>
            <a:custGeom>
              <a:avLst/>
              <a:gdLst/>
              <a:ahLst/>
              <a:cxnLst/>
              <a:rect l="l" t="t" r="r" b="b"/>
              <a:pathLst>
                <a:path w="872489" h="947420">
                  <a:moveTo>
                    <a:pt x="8672" y="86360"/>
                  </a:moveTo>
                  <a:lnTo>
                    <a:pt x="1153" y="86360"/>
                  </a:lnTo>
                  <a:lnTo>
                    <a:pt x="1143" y="93853"/>
                  </a:lnTo>
                  <a:lnTo>
                    <a:pt x="8651" y="93853"/>
                  </a:lnTo>
                  <a:lnTo>
                    <a:pt x="8672" y="86360"/>
                  </a:lnTo>
                  <a:close/>
                </a:path>
                <a:path w="872489" h="947420">
                  <a:moveTo>
                    <a:pt x="872375" y="86360"/>
                  </a:moveTo>
                  <a:lnTo>
                    <a:pt x="864764" y="86360"/>
                  </a:lnTo>
                  <a:lnTo>
                    <a:pt x="864754" y="93853"/>
                  </a:lnTo>
                  <a:lnTo>
                    <a:pt x="872365" y="93853"/>
                  </a:lnTo>
                  <a:lnTo>
                    <a:pt x="872375" y="86360"/>
                  </a:lnTo>
                  <a:close/>
                </a:path>
                <a:path w="872489" h="947420">
                  <a:moveTo>
                    <a:pt x="1154" y="86233"/>
                  </a:moveTo>
                  <a:close/>
                </a:path>
                <a:path w="872489" h="947420">
                  <a:moveTo>
                    <a:pt x="8672" y="86234"/>
                  </a:moveTo>
                  <a:lnTo>
                    <a:pt x="864764" y="86358"/>
                  </a:lnTo>
                  <a:lnTo>
                    <a:pt x="8672" y="86234"/>
                  </a:lnTo>
                  <a:close/>
                </a:path>
                <a:path w="872489" h="947420">
                  <a:moveTo>
                    <a:pt x="872397" y="69850"/>
                  </a:moveTo>
                  <a:lnTo>
                    <a:pt x="864786" y="69850"/>
                  </a:lnTo>
                  <a:lnTo>
                    <a:pt x="864764" y="86358"/>
                  </a:lnTo>
                  <a:lnTo>
                    <a:pt x="872375" y="86360"/>
                  </a:lnTo>
                  <a:lnTo>
                    <a:pt x="872397" y="69850"/>
                  </a:lnTo>
                  <a:close/>
                </a:path>
                <a:path w="872489" h="947420">
                  <a:moveTo>
                    <a:pt x="8716" y="69850"/>
                  </a:moveTo>
                  <a:lnTo>
                    <a:pt x="1176" y="69850"/>
                  </a:lnTo>
                  <a:lnTo>
                    <a:pt x="1154" y="86233"/>
                  </a:lnTo>
                  <a:lnTo>
                    <a:pt x="8672" y="86234"/>
                  </a:lnTo>
                  <a:lnTo>
                    <a:pt x="8716" y="69850"/>
                  </a:lnTo>
                  <a:close/>
                </a:path>
                <a:path w="872489" h="947420">
                  <a:moveTo>
                    <a:pt x="864780" y="74803"/>
                  </a:moveTo>
                  <a:lnTo>
                    <a:pt x="8703" y="74803"/>
                  </a:lnTo>
                  <a:lnTo>
                    <a:pt x="8703" y="74930"/>
                  </a:lnTo>
                  <a:lnTo>
                    <a:pt x="864780" y="74803"/>
                  </a:lnTo>
                  <a:close/>
                </a:path>
                <a:path w="872489" h="947420">
                  <a:moveTo>
                    <a:pt x="1176" y="69723"/>
                  </a:moveTo>
                  <a:lnTo>
                    <a:pt x="1176" y="69850"/>
                  </a:lnTo>
                  <a:lnTo>
                    <a:pt x="1176" y="69723"/>
                  </a:lnTo>
                  <a:close/>
                </a:path>
                <a:path w="872489" h="947420">
                  <a:moveTo>
                    <a:pt x="872409" y="60960"/>
                  </a:moveTo>
                  <a:lnTo>
                    <a:pt x="864799" y="60960"/>
                  </a:lnTo>
                  <a:lnTo>
                    <a:pt x="864786" y="69848"/>
                  </a:lnTo>
                  <a:lnTo>
                    <a:pt x="872397" y="69850"/>
                  </a:lnTo>
                  <a:lnTo>
                    <a:pt x="872409" y="60960"/>
                  </a:lnTo>
                  <a:close/>
                </a:path>
                <a:path w="872489" h="947420">
                  <a:moveTo>
                    <a:pt x="8717" y="69723"/>
                  </a:moveTo>
                  <a:lnTo>
                    <a:pt x="434773" y="69786"/>
                  </a:lnTo>
                  <a:lnTo>
                    <a:pt x="8717" y="69723"/>
                  </a:lnTo>
                  <a:close/>
                </a:path>
                <a:path w="872489" h="947420">
                  <a:moveTo>
                    <a:pt x="8741" y="60960"/>
                  </a:moveTo>
                  <a:lnTo>
                    <a:pt x="1188" y="60960"/>
                  </a:lnTo>
                  <a:lnTo>
                    <a:pt x="1176" y="69723"/>
                  </a:lnTo>
                  <a:lnTo>
                    <a:pt x="8717" y="69723"/>
                  </a:lnTo>
                  <a:lnTo>
                    <a:pt x="8741" y="60960"/>
                  </a:lnTo>
                  <a:close/>
                </a:path>
                <a:path w="872489" h="947420">
                  <a:moveTo>
                    <a:pt x="1188" y="60833"/>
                  </a:moveTo>
                  <a:close/>
                </a:path>
                <a:path w="872489" h="947420">
                  <a:moveTo>
                    <a:pt x="8741" y="60834"/>
                  </a:moveTo>
                  <a:lnTo>
                    <a:pt x="864799" y="60958"/>
                  </a:lnTo>
                  <a:lnTo>
                    <a:pt x="8741" y="60834"/>
                  </a:lnTo>
                  <a:close/>
                </a:path>
                <a:path w="872489" h="947420">
                  <a:moveTo>
                    <a:pt x="872459" y="24003"/>
                  </a:moveTo>
                  <a:lnTo>
                    <a:pt x="864849" y="24004"/>
                  </a:lnTo>
                  <a:lnTo>
                    <a:pt x="864799" y="60958"/>
                  </a:lnTo>
                  <a:lnTo>
                    <a:pt x="872409" y="60960"/>
                  </a:lnTo>
                  <a:lnTo>
                    <a:pt x="872459" y="24003"/>
                  </a:lnTo>
                  <a:close/>
                </a:path>
                <a:path w="872489" h="947420">
                  <a:moveTo>
                    <a:pt x="8841" y="24128"/>
                  </a:moveTo>
                  <a:lnTo>
                    <a:pt x="1237" y="24130"/>
                  </a:lnTo>
                  <a:lnTo>
                    <a:pt x="1188" y="60833"/>
                  </a:lnTo>
                  <a:lnTo>
                    <a:pt x="8741" y="60834"/>
                  </a:lnTo>
                  <a:lnTo>
                    <a:pt x="8748" y="58420"/>
                  </a:lnTo>
                  <a:lnTo>
                    <a:pt x="864802" y="58420"/>
                  </a:lnTo>
                  <a:lnTo>
                    <a:pt x="8748" y="58293"/>
                  </a:lnTo>
                  <a:lnTo>
                    <a:pt x="8834" y="26670"/>
                  </a:lnTo>
                  <a:lnTo>
                    <a:pt x="864845" y="26670"/>
                  </a:lnTo>
                  <a:lnTo>
                    <a:pt x="8834" y="26543"/>
                  </a:lnTo>
                  <a:lnTo>
                    <a:pt x="8841" y="24128"/>
                  </a:lnTo>
                  <a:close/>
                </a:path>
                <a:path w="872489" h="947420">
                  <a:moveTo>
                    <a:pt x="8769" y="50673"/>
                  </a:moveTo>
                  <a:lnTo>
                    <a:pt x="864812" y="50800"/>
                  </a:lnTo>
                  <a:lnTo>
                    <a:pt x="8769" y="50673"/>
                  </a:lnTo>
                  <a:close/>
                </a:path>
                <a:path w="872489" h="947420">
                  <a:moveTo>
                    <a:pt x="8793" y="41783"/>
                  </a:moveTo>
                  <a:lnTo>
                    <a:pt x="864825" y="41910"/>
                  </a:lnTo>
                  <a:lnTo>
                    <a:pt x="8793" y="41783"/>
                  </a:lnTo>
                  <a:close/>
                </a:path>
                <a:path w="872489" h="947420">
                  <a:moveTo>
                    <a:pt x="864849" y="24003"/>
                  </a:moveTo>
                  <a:lnTo>
                    <a:pt x="8841" y="24003"/>
                  </a:lnTo>
                  <a:lnTo>
                    <a:pt x="864849" y="24003"/>
                  </a:lnTo>
                  <a:close/>
                </a:path>
                <a:path w="872489" h="947420">
                  <a:moveTo>
                    <a:pt x="8876" y="11430"/>
                  </a:moveTo>
                  <a:lnTo>
                    <a:pt x="1254" y="11430"/>
                  </a:lnTo>
                  <a:lnTo>
                    <a:pt x="1237" y="24003"/>
                  </a:lnTo>
                  <a:lnTo>
                    <a:pt x="8841" y="24003"/>
                  </a:lnTo>
                  <a:lnTo>
                    <a:pt x="8845" y="22860"/>
                  </a:lnTo>
                  <a:lnTo>
                    <a:pt x="864850" y="22860"/>
                  </a:lnTo>
                  <a:lnTo>
                    <a:pt x="8845" y="22733"/>
                  </a:lnTo>
                  <a:lnTo>
                    <a:pt x="8851" y="20320"/>
                  </a:lnTo>
                  <a:lnTo>
                    <a:pt x="864854" y="20320"/>
                  </a:lnTo>
                  <a:lnTo>
                    <a:pt x="8851" y="20193"/>
                  </a:lnTo>
                  <a:lnTo>
                    <a:pt x="8876" y="11430"/>
                  </a:lnTo>
                  <a:close/>
                </a:path>
                <a:path w="872489" h="947420">
                  <a:moveTo>
                    <a:pt x="872476" y="11430"/>
                  </a:moveTo>
                  <a:lnTo>
                    <a:pt x="864866" y="11430"/>
                  </a:lnTo>
                  <a:lnTo>
                    <a:pt x="864849" y="24003"/>
                  </a:lnTo>
                  <a:lnTo>
                    <a:pt x="872459" y="24003"/>
                  </a:lnTo>
                  <a:lnTo>
                    <a:pt x="872476" y="11430"/>
                  </a:lnTo>
                  <a:close/>
                </a:path>
                <a:path w="872489" h="947420">
                  <a:moveTo>
                    <a:pt x="864857" y="17653"/>
                  </a:moveTo>
                  <a:lnTo>
                    <a:pt x="8859" y="17653"/>
                  </a:lnTo>
                  <a:lnTo>
                    <a:pt x="8858" y="17780"/>
                  </a:lnTo>
                  <a:lnTo>
                    <a:pt x="864857" y="17653"/>
                  </a:lnTo>
                  <a:close/>
                </a:path>
                <a:path w="872489" h="947420">
                  <a:moveTo>
                    <a:pt x="864866" y="11303"/>
                  </a:moveTo>
                  <a:lnTo>
                    <a:pt x="8876" y="11303"/>
                  </a:lnTo>
                  <a:lnTo>
                    <a:pt x="8876" y="11430"/>
                  </a:lnTo>
                  <a:lnTo>
                    <a:pt x="864866" y="11303"/>
                  </a:lnTo>
                  <a:close/>
                </a:path>
                <a:path w="872489" h="947420">
                  <a:moveTo>
                    <a:pt x="8883" y="8890"/>
                  </a:moveTo>
                  <a:lnTo>
                    <a:pt x="1258" y="8890"/>
                  </a:lnTo>
                  <a:lnTo>
                    <a:pt x="1254" y="11303"/>
                  </a:lnTo>
                  <a:lnTo>
                    <a:pt x="8876" y="11303"/>
                  </a:lnTo>
                  <a:lnTo>
                    <a:pt x="8883" y="8890"/>
                  </a:lnTo>
                  <a:close/>
                </a:path>
                <a:path w="872489" h="947420">
                  <a:moveTo>
                    <a:pt x="872479" y="8890"/>
                  </a:moveTo>
                  <a:lnTo>
                    <a:pt x="864869" y="8890"/>
                  </a:lnTo>
                  <a:lnTo>
                    <a:pt x="864866" y="11303"/>
                  </a:lnTo>
                  <a:lnTo>
                    <a:pt x="872476" y="11303"/>
                  </a:lnTo>
                  <a:lnTo>
                    <a:pt x="872479" y="8890"/>
                  </a:lnTo>
                  <a:close/>
                </a:path>
                <a:path w="872489" h="947420">
                  <a:moveTo>
                    <a:pt x="8883" y="8764"/>
                  </a:moveTo>
                  <a:lnTo>
                    <a:pt x="864869" y="8890"/>
                  </a:lnTo>
                  <a:lnTo>
                    <a:pt x="8883" y="8764"/>
                  </a:lnTo>
                  <a:close/>
                </a:path>
                <a:path w="872489" h="947420">
                  <a:moveTo>
                    <a:pt x="872483" y="6350"/>
                  </a:moveTo>
                  <a:lnTo>
                    <a:pt x="8889" y="6350"/>
                  </a:lnTo>
                  <a:lnTo>
                    <a:pt x="872479" y="8890"/>
                  </a:lnTo>
                  <a:lnTo>
                    <a:pt x="872483" y="6350"/>
                  </a:lnTo>
                  <a:close/>
                </a:path>
                <a:path w="872489" h="947420">
                  <a:moveTo>
                    <a:pt x="8889" y="6350"/>
                  </a:moveTo>
                  <a:lnTo>
                    <a:pt x="1261" y="6350"/>
                  </a:lnTo>
                  <a:lnTo>
                    <a:pt x="1258" y="8763"/>
                  </a:lnTo>
                  <a:lnTo>
                    <a:pt x="8883" y="8764"/>
                  </a:lnTo>
                  <a:lnTo>
                    <a:pt x="8889" y="6350"/>
                  </a:lnTo>
                  <a:close/>
                </a:path>
                <a:path w="872489" h="947420">
                  <a:moveTo>
                    <a:pt x="1261" y="6223"/>
                  </a:moveTo>
                  <a:lnTo>
                    <a:pt x="1261" y="6350"/>
                  </a:lnTo>
                  <a:lnTo>
                    <a:pt x="1261" y="6223"/>
                  </a:lnTo>
                  <a:close/>
                </a:path>
                <a:path w="872489" h="947420">
                  <a:moveTo>
                    <a:pt x="1269" y="0"/>
                  </a:moveTo>
                  <a:lnTo>
                    <a:pt x="1261" y="6223"/>
                  </a:lnTo>
                  <a:lnTo>
                    <a:pt x="872483" y="6350"/>
                  </a:lnTo>
                  <a:lnTo>
                    <a:pt x="872489" y="1270"/>
                  </a:lnTo>
                  <a:lnTo>
                    <a:pt x="1269" y="0"/>
                  </a:lnTo>
                  <a:close/>
                </a:path>
                <a:path w="872489" h="947420">
                  <a:moveTo>
                    <a:pt x="8651" y="93853"/>
                  </a:moveTo>
                  <a:lnTo>
                    <a:pt x="1143" y="93853"/>
                  </a:lnTo>
                  <a:lnTo>
                    <a:pt x="1101" y="125603"/>
                  </a:lnTo>
                  <a:lnTo>
                    <a:pt x="8565" y="125603"/>
                  </a:lnTo>
                  <a:lnTo>
                    <a:pt x="8651" y="93853"/>
                  </a:lnTo>
                  <a:close/>
                </a:path>
                <a:path w="872489" h="947420">
                  <a:moveTo>
                    <a:pt x="872365" y="93853"/>
                  </a:moveTo>
                  <a:lnTo>
                    <a:pt x="864754" y="93853"/>
                  </a:lnTo>
                  <a:lnTo>
                    <a:pt x="864710" y="125603"/>
                  </a:lnTo>
                  <a:lnTo>
                    <a:pt x="872322" y="125603"/>
                  </a:lnTo>
                  <a:lnTo>
                    <a:pt x="872365" y="93853"/>
                  </a:lnTo>
                  <a:close/>
                </a:path>
                <a:path w="872489" h="947420">
                  <a:moveTo>
                    <a:pt x="8565" y="125603"/>
                  </a:moveTo>
                  <a:lnTo>
                    <a:pt x="1101" y="125603"/>
                  </a:lnTo>
                  <a:lnTo>
                    <a:pt x="1075" y="144653"/>
                  </a:lnTo>
                  <a:lnTo>
                    <a:pt x="8513" y="144653"/>
                  </a:lnTo>
                  <a:lnTo>
                    <a:pt x="8565" y="125603"/>
                  </a:lnTo>
                  <a:close/>
                </a:path>
                <a:path w="872489" h="947420">
                  <a:moveTo>
                    <a:pt x="872322" y="125603"/>
                  </a:moveTo>
                  <a:lnTo>
                    <a:pt x="864710" y="125603"/>
                  </a:lnTo>
                  <a:lnTo>
                    <a:pt x="864684" y="144653"/>
                  </a:lnTo>
                  <a:lnTo>
                    <a:pt x="872297" y="144653"/>
                  </a:lnTo>
                  <a:lnTo>
                    <a:pt x="872322" y="125603"/>
                  </a:lnTo>
                  <a:close/>
                </a:path>
                <a:path w="872489" h="947420">
                  <a:moveTo>
                    <a:pt x="8513" y="144653"/>
                  </a:moveTo>
                  <a:lnTo>
                    <a:pt x="1075" y="144653"/>
                  </a:lnTo>
                  <a:lnTo>
                    <a:pt x="1058" y="157353"/>
                  </a:lnTo>
                  <a:lnTo>
                    <a:pt x="8478" y="157353"/>
                  </a:lnTo>
                  <a:lnTo>
                    <a:pt x="8513" y="144653"/>
                  </a:lnTo>
                  <a:close/>
                </a:path>
                <a:path w="872489" h="947420">
                  <a:moveTo>
                    <a:pt x="872297" y="144653"/>
                  </a:moveTo>
                  <a:lnTo>
                    <a:pt x="864684" y="144653"/>
                  </a:lnTo>
                  <a:lnTo>
                    <a:pt x="864667" y="157353"/>
                  </a:lnTo>
                  <a:lnTo>
                    <a:pt x="872280" y="157353"/>
                  </a:lnTo>
                  <a:lnTo>
                    <a:pt x="872297" y="144653"/>
                  </a:lnTo>
                  <a:close/>
                </a:path>
                <a:path w="872489" h="947420">
                  <a:moveTo>
                    <a:pt x="7988" y="337693"/>
                  </a:moveTo>
                  <a:lnTo>
                    <a:pt x="816" y="337693"/>
                  </a:lnTo>
                  <a:lnTo>
                    <a:pt x="794" y="354203"/>
                  </a:lnTo>
                  <a:lnTo>
                    <a:pt x="7943" y="354203"/>
                  </a:lnTo>
                  <a:lnTo>
                    <a:pt x="7988" y="337693"/>
                  </a:lnTo>
                  <a:close/>
                </a:path>
                <a:path w="872489" h="947420">
                  <a:moveTo>
                    <a:pt x="872039" y="337693"/>
                  </a:moveTo>
                  <a:lnTo>
                    <a:pt x="864423" y="337693"/>
                  </a:lnTo>
                  <a:lnTo>
                    <a:pt x="864399" y="354203"/>
                  </a:lnTo>
                  <a:lnTo>
                    <a:pt x="872016" y="354203"/>
                  </a:lnTo>
                  <a:lnTo>
                    <a:pt x="872039" y="337693"/>
                  </a:lnTo>
                  <a:close/>
                </a:path>
                <a:path w="872489" h="947420">
                  <a:moveTo>
                    <a:pt x="818" y="336423"/>
                  </a:moveTo>
                  <a:lnTo>
                    <a:pt x="816" y="337693"/>
                  </a:lnTo>
                  <a:lnTo>
                    <a:pt x="818" y="336423"/>
                  </a:lnTo>
                  <a:close/>
                </a:path>
                <a:path w="872489" h="947420">
                  <a:moveTo>
                    <a:pt x="872133" y="267843"/>
                  </a:moveTo>
                  <a:lnTo>
                    <a:pt x="864518" y="267843"/>
                  </a:lnTo>
                  <a:lnTo>
                    <a:pt x="864423" y="337681"/>
                  </a:lnTo>
                  <a:lnTo>
                    <a:pt x="872039" y="337693"/>
                  </a:lnTo>
                  <a:lnTo>
                    <a:pt x="872133" y="267843"/>
                  </a:lnTo>
                  <a:close/>
                </a:path>
                <a:path w="872489" h="947420">
                  <a:moveTo>
                    <a:pt x="7994" y="336423"/>
                  </a:moveTo>
                  <a:lnTo>
                    <a:pt x="423377" y="337038"/>
                  </a:lnTo>
                  <a:lnTo>
                    <a:pt x="7994" y="336423"/>
                  </a:lnTo>
                  <a:close/>
                </a:path>
                <a:path w="872489" h="947420">
                  <a:moveTo>
                    <a:pt x="8181" y="267843"/>
                  </a:moveTo>
                  <a:lnTo>
                    <a:pt x="912" y="267843"/>
                  </a:lnTo>
                  <a:lnTo>
                    <a:pt x="821" y="336423"/>
                  </a:lnTo>
                  <a:lnTo>
                    <a:pt x="7994" y="336423"/>
                  </a:lnTo>
                  <a:lnTo>
                    <a:pt x="8095" y="299593"/>
                  </a:lnTo>
                  <a:lnTo>
                    <a:pt x="864475" y="299593"/>
                  </a:lnTo>
                  <a:lnTo>
                    <a:pt x="8095" y="298323"/>
                  </a:lnTo>
                  <a:lnTo>
                    <a:pt x="8181" y="267843"/>
                  </a:lnTo>
                  <a:close/>
                </a:path>
                <a:path w="872489" h="947420">
                  <a:moveTo>
                    <a:pt x="8184" y="266583"/>
                  </a:moveTo>
                  <a:lnTo>
                    <a:pt x="8181" y="267843"/>
                  </a:lnTo>
                  <a:lnTo>
                    <a:pt x="864518" y="267831"/>
                  </a:lnTo>
                  <a:lnTo>
                    <a:pt x="8184" y="266583"/>
                  </a:lnTo>
                  <a:close/>
                </a:path>
                <a:path w="872489" h="947420">
                  <a:moveTo>
                    <a:pt x="872174" y="237363"/>
                  </a:moveTo>
                  <a:lnTo>
                    <a:pt x="864560" y="237363"/>
                  </a:lnTo>
                  <a:lnTo>
                    <a:pt x="864518" y="267831"/>
                  </a:lnTo>
                  <a:lnTo>
                    <a:pt x="872133" y="267843"/>
                  </a:lnTo>
                  <a:lnTo>
                    <a:pt x="872174" y="237363"/>
                  </a:lnTo>
                  <a:close/>
                </a:path>
                <a:path w="872489" h="947420">
                  <a:moveTo>
                    <a:pt x="8264" y="237363"/>
                  </a:moveTo>
                  <a:lnTo>
                    <a:pt x="951" y="237363"/>
                  </a:lnTo>
                  <a:lnTo>
                    <a:pt x="912" y="266573"/>
                  </a:lnTo>
                  <a:lnTo>
                    <a:pt x="8184" y="266583"/>
                  </a:lnTo>
                  <a:lnTo>
                    <a:pt x="8264" y="237363"/>
                  </a:lnTo>
                  <a:close/>
                </a:path>
                <a:path w="872489" h="947420">
                  <a:moveTo>
                    <a:pt x="952" y="236093"/>
                  </a:moveTo>
                  <a:lnTo>
                    <a:pt x="951" y="237363"/>
                  </a:lnTo>
                  <a:lnTo>
                    <a:pt x="952" y="236093"/>
                  </a:lnTo>
                  <a:close/>
                </a:path>
                <a:path w="872489" h="947420">
                  <a:moveTo>
                    <a:pt x="8267" y="236103"/>
                  </a:moveTo>
                  <a:lnTo>
                    <a:pt x="8264" y="237363"/>
                  </a:lnTo>
                  <a:lnTo>
                    <a:pt x="864560" y="237351"/>
                  </a:lnTo>
                  <a:lnTo>
                    <a:pt x="8267" y="236103"/>
                  </a:lnTo>
                  <a:close/>
                </a:path>
                <a:path w="872489" h="947420">
                  <a:moveTo>
                    <a:pt x="872201" y="217043"/>
                  </a:moveTo>
                  <a:lnTo>
                    <a:pt x="864587" y="217043"/>
                  </a:lnTo>
                  <a:lnTo>
                    <a:pt x="864560" y="237351"/>
                  </a:lnTo>
                  <a:lnTo>
                    <a:pt x="872174" y="237363"/>
                  </a:lnTo>
                  <a:lnTo>
                    <a:pt x="872201" y="217043"/>
                  </a:lnTo>
                  <a:close/>
                </a:path>
                <a:path w="872489" h="947420">
                  <a:moveTo>
                    <a:pt x="8319" y="217043"/>
                  </a:moveTo>
                  <a:lnTo>
                    <a:pt x="978" y="217043"/>
                  </a:lnTo>
                  <a:lnTo>
                    <a:pt x="954" y="236093"/>
                  </a:lnTo>
                  <a:lnTo>
                    <a:pt x="8267" y="236103"/>
                  </a:lnTo>
                  <a:lnTo>
                    <a:pt x="8319" y="217043"/>
                  </a:lnTo>
                  <a:close/>
                </a:path>
                <a:path w="872489" h="947420">
                  <a:moveTo>
                    <a:pt x="980" y="215773"/>
                  </a:moveTo>
                  <a:lnTo>
                    <a:pt x="978" y="217043"/>
                  </a:lnTo>
                  <a:lnTo>
                    <a:pt x="980" y="215773"/>
                  </a:lnTo>
                  <a:close/>
                </a:path>
                <a:path w="872489" h="947420">
                  <a:moveTo>
                    <a:pt x="872254" y="177673"/>
                  </a:moveTo>
                  <a:lnTo>
                    <a:pt x="864641" y="177673"/>
                  </a:lnTo>
                  <a:lnTo>
                    <a:pt x="864587" y="217031"/>
                  </a:lnTo>
                  <a:lnTo>
                    <a:pt x="872201" y="217043"/>
                  </a:lnTo>
                  <a:lnTo>
                    <a:pt x="872254" y="177673"/>
                  </a:lnTo>
                  <a:close/>
                </a:path>
                <a:path w="872489" h="947420">
                  <a:moveTo>
                    <a:pt x="8424" y="177673"/>
                  </a:moveTo>
                  <a:lnTo>
                    <a:pt x="1033" y="177673"/>
                  </a:lnTo>
                  <a:lnTo>
                    <a:pt x="981" y="215773"/>
                  </a:lnTo>
                  <a:lnTo>
                    <a:pt x="428599" y="216396"/>
                  </a:lnTo>
                  <a:lnTo>
                    <a:pt x="8321" y="215773"/>
                  </a:lnTo>
                  <a:lnTo>
                    <a:pt x="8385" y="192913"/>
                  </a:lnTo>
                  <a:lnTo>
                    <a:pt x="864620" y="192913"/>
                  </a:lnTo>
                  <a:lnTo>
                    <a:pt x="8385" y="191643"/>
                  </a:lnTo>
                  <a:lnTo>
                    <a:pt x="8424" y="177673"/>
                  </a:lnTo>
                  <a:close/>
                </a:path>
                <a:path w="872489" h="947420">
                  <a:moveTo>
                    <a:pt x="8426" y="176403"/>
                  </a:moveTo>
                  <a:lnTo>
                    <a:pt x="8424" y="177673"/>
                  </a:lnTo>
                  <a:lnTo>
                    <a:pt x="864641" y="177673"/>
                  </a:lnTo>
                  <a:lnTo>
                    <a:pt x="8426" y="176403"/>
                  </a:lnTo>
                  <a:close/>
                </a:path>
                <a:path w="872489" h="947420">
                  <a:moveTo>
                    <a:pt x="8437" y="173863"/>
                  </a:moveTo>
                  <a:lnTo>
                    <a:pt x="1038" y="173863"/>
                  </a:lnTo>
                  <a:lnTo>
                    <a:pt x="1033" y="176403"/>
                  </a:lnTo>
                  <a:lnTo>
                    <a:pt x="8426" y="176403"/>
                  </a:lnTo>
                  <a:lnTo>
                    <a:pt x="8437" y="173863"/>
                  </a:lnTo>
                  <a:close/>
                </a:path>
                <a:path w="872489" h="947420">
                  <a:moveTo>
                    <a:pt x="872259" y="173863"/>
                  </a:moveTo>
                  <a:lnTo>
                    <a:pt x="864646" y="173863"/>
                  </a:lnTo>
                  <a:lnTo>
                    <a:pt x="864641" y="176403"/>
                  </a:lnTo>
                  <a:lnTo>
                    <a:pt x="872254" y="176403"/>
                  </a:lnTo>
                  <a:lnTo>
                    <a:pt x="872259" y="173863"/>
                  </a:lnTo>
                  <a:close/>
                </a:path>
                <a:path w="872489" h="947420">
                  <a:moveTo>
                    <a:pt x="872280" y="158623"/>
                  </a:moveTo>
                  <a:lnTo>
                    <a:pt x="864667" y="158623"/>
                  </a:lnTo>
                  <a:lnTo>
                    <a:pt x="864646" y="173851"/>
                  </a:lnTo>
                  <a:lnTo>
                    <a:pt x="872259" y="173863"/>
                  </a:lnTo>
                  <a:lnTo>
                    <a:pt x="872280" y="158623"/>
                  </a:lnTo>
                  <a:close/>
                </a:path>
                <a:path w="872489" h="947420">
                  <a:moveTo>
                    <a:pt x="8478" y="158623"/>
                  </a:moveTo>
                  <a:lnTo>
                    <a:pt x="1058" y="158623"/>
                  </a:lnTo>
                  <a:lnTo>
                    <a:pt x="1038" y="172593"/>
                  </a:lnTo>
                  <a:lnTo>
                    <a:pt x="430441" y="173218"/>
                  </a:lnTo>
                  <a:lnTo>
                    <a:pt x="8437" y="172593"/>
                  </a:lnTo>
                  <a:lnTo>
                    <a:pt x="8478" y="158623"/>
                  </a:lnTo>
                  <a:close/>
                </a:path>
                <a:path w="872489" h="947420">
                  <a:moveTo>
                    <a:pt x="7943" y="354203"/>
                  </a:moveTo>
                  <a:lnTo>
                    <a:pt x="794" y="354203"/>
                  </a:lnTo>
                  <a:lnTo>
                    <a:pt x="768" y="373253"/>
                  </a:lnTo>
                  <a:lnTo>
                    <a:pt x="7891" y="373253"/>
                  </a:lnTo>
                  <a:lnTo>
                    <a:pt x="7943" y="354203"/>
                  </a:lnTo>
                  <a:close/>
                </a:path>
                <a:path w="872489" h="947420">
                  <a:moveTo>
                    <a:pt x="872016" y="354203"/>
                  </a:moveTo>
                  <a:lnTo>
                    <a:pt x="864399" y="354203"/>
                  </a:lnTo>
                  <a:lnTo>
                    <a:pt x="864373" y="373253"/>
                  </a:lnTo>
                  <a:lnTo>
                    <a:pt x="871990" y="373253"/>
                  </a:lnTo>
                  <a:lnTo>
                    <a:pt x="872016" y="354203"/>
                  </a:lnTo>
                  <a:close/>
                </a:path>
                <a:path w="872489" h="947420">
                  <a:moveTo>
                    <a:pt x="7891" y="373253"/>
                  </a:moveTo>
                  <a:lnTo>
                    <a:pt x="768" y="373253"/>
                  </a:lnTo>
                  <a:lnTo>
                    <a:pt x="526" y="553593"/>
                  </a:lnTo>
                  <a:lnTo>
                    <a:pt x="7400" y="553593"/>
                  </a:lnTo>
                  <a:lnTo>
                    <a:pt x="7891" y="373253"/>
                  </a:lnTo>
                  <a:close/>
                </a:path>
                <a:path w="872489" h="947420">
                  <a:moveTo>
                    <a:pt x="871990" y="373253"/>
                  </a:moveTo>
                  <a:lnTo>
                    <a:pt x="864373" y="373253"/>
                  </a:lnTo>
                  <a:lnTo>
                    <a:pt x="864127" y="553593"/>
                  </a:lnTo>
                  <a:lnTo>
                    <a:pt x="871748" y="553593"/>
                  </a:lnTo>
                  <a:lnTo>
                    <a:pt x="871990" y="373253"/>
                  </a:lnTo>
                  <a:close/>
                </a:path>
                <a:path w="872489" h="947420">
                  <a:moveTo>
                    <a:pt x="7400" y="553593"/>
                  </a:moveTo>
                  <a:lnTo>
                    <a:pt x="526" y="553593"/>
                  </a:lnTo>
                  <a:lnTo>
                    <a:pt x="487" y="582803"/>
                  </a:lnTo>
                  <a:lnTo>
                    <a:pt x="7321" y="582803"/>
                  </a:lnTo>
                  <a:lnTo>
                    <a:pt x="7400" y="553593"/>
                  </a:lnTo>
                  <a:close/>
                </a:path>
                <a:path w="872489" h="947420">
                  <a:moveTo>
                    <a:pt x="871748" y="553593"/>
                  </a:moveTo>
                  <a:lnTo>
                    <a:pt x="864127" y="553593"/>
                  </a:lnTo>
                  <a:lnTo>
                    <a:pt x="864087" y="582803"/>
                  </a:lnTo>
                  <a:lnTo>
                    <a:pt x="871709" y="582803"/>
                  </a:lnTo>
                  <a:lnTo>
                    <a:pt x="871748" y="553593"/>
                  </a:lnTo>
                  <a:close/>
                </a:path>
                <a:path w="872489" h="947420">
                  <a:moveTo>
                    <a:pt x="7321" y="582803"/>
                  </a:moveTo>
                  <a:lnTo>
                    <a:pt x="487" y="582803"/>
                  </a:lnTo>
                  <a:lnTo>
                    <a:pt x="322" y="705993"/>
                  </a:lnTo>
                  <a:lnTo>
                    <a:pt x="6985" y="705993"/>
                  </a:lnTo>
                  <a:lnTo>
                    <a:pt x="7321" y="582803"/>
                  </a:lnTo>
                  <a:close/>
                </a:path>
                <a:path w="872489" h="947420">
                  <a:moveTo>
                    <a:pt x="871709" y="582803"/>
                  </a:moveTo>
                  <a:lnTo>
                    <a:pt x="864087" y="582803"/>
                  </a:lnTo>
                  <a:lnTo>
                    <a:pt x="863920" y="705993"/>
                  </a:lnTo>
                  <a:lnTo>
                    <a:pt x="871543" y="705993"/>
                  </a:lnTo>
                  <a:lnTo>
                    <a:pt x="871709" y="582803"/>
                  </a:lnTo>
                  <a:close/>
                </a:path>
                <a:path w="872489" h="947420">
                  <a:moveTo>
                    <a:pt x="6985" y="705993"/>
                  </a:moveTo>
                  <a:lnTo>
                    <a:pt x="322" y="705993"/>
                  </a:lnTo>
                  <a:lnTo>
                    <a:pt x="243" y="764413"/>
                  </a:lnTo>
                  <a:lnTo>
                    <a:pt x="6826" y="764413"/>
                  </a:lnTo>
                  <a:lnTo>
                    <a:pt x="6985" y="705993"/>
                  </a:lnTo>
                  <a:close/>
                </a:path>
                <a:path w="872489" h="947420">
                  <a:moveTo>
                    <a:pt x="871543" y="705993"/>
                  </a:moveTo>
                  <a:lnTo>
                    <a:pt x="863920" y="705993"/>
                  </a:lnTo>
                  <a:lnTo>
                    <a:pt x="863840" y="764413"/>
                  </a:lnTo>
                  <a:lnTo>
                    <a:pt x="871465" y="764413"/>
                  </a:lnTo>
                  <a:lnTo>
                    <a:pt x="871543" y="705993"/>
                  </a:lnTo>
                  <a:close/>
                </a:path>
                <a:path w="872489" h="947420">
                  <a:moveTo>
                    <a:pt x="6826" y="764413"/>
                  </a:moveTo>
                  <a:lnTo>
                    <a:pt x="243" y="764413"/>
                  </a:lnTo>
                  <a:lnTo>
                    <a:pt x="202" y="794893"/>
                  </a:lnTo>
                  <a:lnTo>
                    <a:pt x="6743" y="794893"/>
                  </a:lnTo>
                  <a:lnTo>
                    <a:pt x="6826" y="764413"/>
                  </a:lnTo>
                  <a:close/>
                </a:path>
                <a:path w="872489" h="947420">
                  <a:moveTo>
                    <a:pt x="871465" y="764413"/>
                  </a:moveTo>
                  <a:lnTo>
                    <a:pt x="863840" y="764413"/>
                  </a:lnTo>
                  <a:lnTo>
                    <a:pt x="863798" y="794893"/>
                  </a:lnTo>
                  <a:lnTo>
                    <a:pt x="871424" y="794893"/>
                  </a:lnTo>
                  <a:lnTo>
                    <a:pt x="871465" y="764413"/>
                  </a:lnTo>
                  <a:close/>
                </a:path>
                <a:path w="872489" h="947420">
                  <a:moveTo>
                    <a:pt x="6743" y="794893"/>
                  </a:moveTo>
                  <a:lnTo>
                    <a:pt x="202" y="794893"/>
                  </a:lnTo>
                  <a:lnTo>
                    <a:pt x="167" y="821563"/>
                  </a:lnTo>
                  <a:lnTo>
                    <a:pt x="6671" y="821563"/>
                  </a:lnTo>
                  <a:lnTo>
                    <a:pt x="6743" y="794893"/>
                  </a:lnTo>
                  <a:close/>
                </a:path>
                <a:path w="872489" h="947420">
                  <a:moveTo>
                    <a:pt x="871424" y="794893"/>
                  </a:moveTo>
                  <a:lnTo>
                    <a:pt x="863798" y="794893"/>
                  </a:lnTo>
                  <a:lnTo>
                    <a:pt x="863762" y="821563"/>
                  </a:lnTo>
                  <a:lnTo>
                    <a:pt x="871388" y="821563"/>
                  </a:lnTo>
                  <a:lnTo>
                    <a:pt x="871424" y="794893"/>
                  </a:lnTo>
                  <a:close/>
                </a:path>
                <a:path w="872489" h="947420">
                  <a:moveTo>
                    <a:pt x="80" y="886333"/>
                  </a:moveTo>
                  <a:lnTo>
                    <a:pt x="66" y="896493"/>
                  </a:lnTo>
                  <a:lnTo>
                    <a:pt x="6467" y="896493"/>
                  </a:lnTo>
                  <a:lnTo>
                    <a:pt x="6495" y="886333"/>
                  </a:lnTo>
                  <a:lnTo>
                    <a:pt x="80" y="886333"/>
                  </a:lnTo>
                  <a:close/>
                </a:path>
                <a:path w="872489" h="947420">
                  <a:moveTo>
                    <a:pt x="863674" y="886458"/>
                  </a:moveTo>
                  <a:lnTo>
                    <a:pt x="863660" y="896493"/>
                  </a:lnTo>
                  <a:lnTo>
                    <a:pt x="871288" y="896493"/>
                  </a:lnTo>
                  <a:lnTo>
                    <a:pt x="871301" y="886459"/>
                  </a:lnTo>
                  <a:lnTo>
                    <a:pt x="863674" y="886458"/>
                  </a:lnTo>
                  <a:close/>
                </a:path>
                <a:path w="872489" h="947420">
                  <a:moveTo>
                    <a:pt x="863689" y="875028"/>
                  </a:moveTo>
                  <a:lnTo>
                    <a:pt x="863674" y="886333"/>
                  </a:lnTo>
                  <a:lnTo>
                    <a:pt x="871301" y="886333"/>
                  </a:lnTo>
                  <a:lnTo>
                    <a:pt x="871301" y="886460"/>
                  </a:lnTo>
                  <a:lnTo>
                    <a:pt x="871317" y="875030"/>
                  </a:lnTo>
                  <a:lnTo>
                    <a:pt x="863689" y="875028"/>
                  </a:lnTo>
                  <a:close/>
                </a:path>
                <a:path w="872489" h="947420">
                  <a:moveTo>
                    <a:pt x="863674" y="886333"/>
                  </a:moveTo>
                  <a:lnTo>
                    <a:pt x="6495" y="886333"/>
                  </a:lnTo>
                  <a:lnTo>
                    <a:pt x="863674" y="886458"/>
                  </a:lnTo>
                  <a:close/>
                </a:path>
                <a:path w="872489" h="947420">
                  <a:moveTo>
                    <a:pt x="95" y="874903"/>
                  </a:moveTo>
                  <a:lnTo>
                    <a:pt x="80" y="886333"/>
                  </a:lnTo>
                  <a:lnTo>
                    <a:pt x="6495" y="886333"/>
                  </a:lnTo>
                  <a:lnTo>
                    <a:pt x="6526" y="874903"/>
                  </a:lnTo>
                  <a:lnTo>
                    <a:pt x="95" y="874903"/>
                  </a:lnTo>
                  <a:close/>
                </a:path>
                <a:path w="872489" h="947420">
                  <a:moveTo>
                    <a:pt x="863682" y="880109"/>
                  </a:moveTo>
                  <a:close/>
                </a:path>
                <a:path w="872489" h="947420">
                  <a:moveTo>
                    <a:pt x="863683" y="879983"/>
                  </a:moveTo>
                  <a:lnTo>
                    <a:pt x="6512" y="879983"/>
                  </a:lnTo>
                  <a:lnTo>
                    <a:pt x="863682" y="880109"/>
                  </a:lnTo>
                  <a:close/>
                </a:path>
                <a:path w="872489" h="947420">
                  <a:moveTo>
                    <a:pt x="863689" y="874903"/>
                  </a:moveTo>
                  <a:lnTo>
                    <a:pt x="6526" y="874903"/>
                  </a:lnTo>
                  <a:lnTo>
                    <a:pt x="863689" y="875028"/>
                  </a:lnTo>
                  <a:close/>
                </a:path>
                <a:path w="872489" h="947420">
                  <a:moveTo>
                    <a:pt x="114" y="860933"/>
                  </a:moveTo>
                  <a:lnTo>
                    <a:pt x="95" y="874903"/>
                  </a:lnTo>
                  <a:lnTo>
                    <a:pt x="6526" y="874903"/>
                  </a:lnTo>
                  <a:lnTo>
                    <a:pt x="6564" y="860933"/>
                  </a:lnTo>
                  <a:lnTo>
                    <a:pt x="114" y="860933"/>
                  </a:lnTo>
                  <a:close/>
                </a:path>
                <a:path w="872489" h="947420">
                  <a:moveTo>
                    <a:pt x="863708" y="861058"/>
                  </a:moveTo>
                  <a:lnTo>
                    <a:pt x="863689" y="874903"/>
                  </a:lnTo>
                  <a:lnTo>
                    <a:pt x="871317" y="874903"/>
                  </a:lnTo>
                  <a:lnTo>
                    <a:pt x="871335" y="861059"/>
                  </a:lnTo>
                  <a:lnTo>
                    <a:pt x="863708" y="861058"/>
                  </a:lnTo>
                  <a:close/>
                </a:path>
                <a:path w="872489" h="947420">
                  <a:moveTo>
                    <a:pt x="863731" y="844548"/>
                  </a:moveTo>
                  <a:lnTo>
                    <a:pt x="863709" y="860933"/>
                  </a:lnTo>
                  <a:lnTo>
                    <a:pt x="871335" y="860933"/>
                  </a:lnTo>
                  <a:lnTo>
                    <a:pt x="871335" y="861060"/>
                  </a:lnTo>
                  <a:lnTo>
                    <a:pt x="871358" y="844550"/>
                  </a:lnTo>
                  <a:lnTo>
                    <a:pt x="863731" y="844548"/>
                  </a:lnTo>
                  <a:close/>
                </a:path>
                <a:path w="872489" h="947420">
                  <a:moveTo>
                    <a:pt x="863709" y="860933"/>
                  </a:moveTo>
                  <a:lnTo>
                    <a:pt x="6564" y="860933"/>
                  </a:lnTo>
                  <a:lnTo>
                    <a:pt x="863708" y="861058"/>
                  </a:lnTo>
                  <a:close/>
                </a:path>
                <a:path w="872489" h="947420">
                  <a:moveTo>
                    <a:pt x="136" y="844423"/>
                  </a:moveTo>
                  <a:lnTo>
                    <a:pt x="114" y="860933"/>
                  </a:lnTo>
                  <a:lnTo>
                    <a:pt x="6564" y="860933"/>
                  </a:lnTo>
                  <a:lnTo>
                    <a:pt x="6609" y="844423"/>
                  </a:lnTo>
                  <a:lnTo>
                    <a:pt x="136" y="844423"/>
                  </a:lnTo>
                  <a:close/>
                </a:path>
                <a:path w="872489" h="947420">
                  <a:moveTo>
                    <a:pt x="863731" y="844423"/>
                  </a:moveTo>
                  <a:lnTo>
                    <a:pt x="6609" y="844423"/>
                  </a:lnTo>
                  <a:lnTo>
                    <a:pt x="863731" y="844548"/>
                  </a:lnTo>
                  <a:close/>
                </a:path>
                <a:path w="872489" h="947420">
                  <a:moveTo>
                    <a:pt x="156" y="829183"/>
                  </a:moveTo>
                  <a:lnTo>
                    <a:pt x="136" y="844423"/>
                  </a:lnTo>
                  <a:lnTo>
                    <a:pt x="6609" y="844423"/>
                  </a:lnTo>
                  <a:lnTo>
                    <a:pt x="6650" y="829183"/>
                  </a:lnTo>
                  <a:lnTo>
                    <a:pt x="156" y="829183"/>
                  </a:lnTo>
                  <a:close/>
                </a:path>
                <a:path w="872489" h="947420">
                  <a:moveTo>
                    <a:pt x="863752" y="829308"/>
                  </a:moveTo>
                  <a:lnTo>
                    <a:pt x="863731" y="844423"/>
                  </a:lnTo>
                  <a:lnTo>
                    <a:pt x="871358" y="844423"/>
                  </a:lnTo>
                  <a:lnTo>
                    <a:pt x="871378" y="829310"/>
                  </a:lnTo>
                  <a:lnTo>
                    <a:pt x="863752" y="829308"/>
                  </a:lnTo>
                  <a:close/>
                </a:path>
                <a:path w="872489" h="947420">
                  <a:moveTo>
                    <a:pt x="863752" y="829183"/>
                  </a:moveTo>
                  <a:lnTo>
                    <a:pt x="6650" y="829183"/>
                  </a:lnTo>
                  <a:lnTo>
                    <a:pt x="863752" y="829308"/>
                  </a:lnTo>
                  <a:close/>
                </a:path>
                <a:path w="872489" h="947420">
                  <a:moveTo>
                    <a:pt x="6671" y="821563"/>
                  </a:moveTo>
                  <a:lnTo>
                    <a:pt x="167" y="821563"/>
                  </a:lnTo>
                  <a:lnTo>
                    <a:pt x="156" y="829183"/>
                  </a:lnTo>
                  <a:lnTo>
                    <a:pt x="6650" y="829183"/>
                  </a:lnTo>
                  <a:lnTo>
                    <a:pt x="6671" y="821563"/>
                  </a:lnTo>
                  <a:close/>
                </a:path>
                <a:path w="872489" h="947420">
                  <a:moveTo>
                    <a:pt x="871388" y="821563"/>
                  </a:moveTo>
                  <a:lnTo>
                    <a:pt x="6671" y="821563"/>
                  </a:lnTo>
                  <a:lnTo>
                    <a:pt x="863762" y="821690"/>
                  </a:lnTo>
                  <a:lnTo>
                    <a:pt x="863752" y="829183"/>
                  </a:lnTo>
                  <a:lnTo>
                    <a:pt x="871378" y="829183"/>
                  </a:lnTo>
                  <a:lnTo>
                    <a:pt x="871388" y="821563"/>
                  </a:lnTo>
                  <a:close/>
                </a:path>
                <a:path w="872489" h="947420">
                  <a:moveTo>
                    <a:pt x="6363" y="934593"/>
                  </a:moveTo>
                  <a:lnTo>
                    <a:pt x="15" y="934593"/>
                  </a:lnTo>
                  <a:lnTo>
                    <a:pt x="0" y="946023"/>
                  </a:lnTo>
                  <a:lnTo>
                    <a:pt x="871219" y="947293"/>
                  </a:lnTo>
                  <a:lnTo>
                    <a:pt x="871228" y="940943"/>
                  </a:lnTo>
                  <a:lnTo>
                    <a:pt x="6350" y="939673"/>
                  </a:lnTo>
                  <a:lnTo>
                    <a:pt x="6363" y="934593"/>
                  </a:lnTo>
                  <a:close/>
                </a:path>
                <a:path w="872489" h="947420">
                  <a:moveTo>
                    <a:pt x="871237" y="934593"/>
                  </a:moveTo>
                  <a:lnTo>
                    <a:pt x="863608" y="934593"/>
                  </a:lnTo>
                  <a:lnTo>
                    <a:pt x="863600" y="940943"/>
                  </a:lnTo>
                  <a:lnTo>
                    <a:pt x="871228" y="940943"/>
                  </a:lnTo>
                  <a:lnTo>
                    <a:pt x="871237" y="934593"/>
                  </a:lnTo>
                  <a:close/>
                </a:path>
                <a:path w="872489" h="947420">
                  <a:moveTo>
                    <a:pt x="6419" y="914273"/>
                  </a:moveTo>
                  <a:lnTo>
                    <a:pt x="42" y="914273"/>
                  </a:lnTo>
                  <a:lnTo>
                    <a:pt x="17" y="933323"/>
                  </a:lnTo>
                  <a:lnTo>
                    <a:pt x="6367" y="933323"/>
                  </a:lnTo>
                  <a:lnTo>
                    <a:pt x="6419" y="914273"/>
                  </a:lnTo>
                  <a:close/>
                </a:path>
                <a:path w="872489" h="947420">
                  <a:moveTo>
                    <a:pt x="871264" y="914273"/>
                  </a:moveTo>
                  <a:lnTo>
                    <a:pt x="863636" y="914273"/>
                  </a:lnTo>
                  <a:lnTo>
                    <a:pt x="863610" y="933323"/>
                  </a:lnTo>
                  <a:lnTo>
                    <a:pt x="871238" y="933323"/>
                  </a:lnTo>
                  <a:lnTo>
                    <a:pt x="871264" y="914273"/>
                  </a:lnTo>
                  <a:close/>
                </a:path>
                <a:path w="872489" h="947420">
                  <a:moveTo>
                    <a:pt x="6453" y="901573"/>
                  </a:moveTo>
                  <a:lnTo>
                    <a:pt x="59" y="901573"/>
                  </a:lnTo>
                  <a:lnTo>
                    <a:pt x="44" y="913003"/>
                  </a:lnTo>
                  <a:lnTo>
                    <a:pt x="6422" y="913003"/>
                  </a:lnTo>
                  <a:lnTo>
                    <a:pt x="6453" y="901573"/>
                  </a:lnTo>
                  <a:close/>
                </a:path>
                <a:path w="872489" h="947420">
                  <a:moveTo>
                    <a:pt x="871281" y="901573"/>
                  </a:moveTo>
                  <a:lnTo>
                    <a:pt x="863653" y="901573"/>
                  </a:lnTo>
                  <a:lnTo>
                    <a:pt x="863638" y="913003"/>
                  </a:lnTo>
                  <a:lnTo>
                    <a:pt x="871266" y="913003"/>
                  </a:lnTo>
                  <a:lnTo>
                    <a:pt x="871281" y="901573"/>
                  </a:lnTo>
                  <a:close/>
                </a:path>
                <a:path w="872489" h="947420">
                  <a:moveTo>
                    <a:pt x="6464" y="897763"/>
                  </a:moveTo>
                  <a:lnTo>
                    <a:pt x="64" y="897763"/>
                  </a:lnTo>
                  <a:lnTo>
                    <a:pt x="61" y="900303"/>
                  </a:lnTo>
                  <a:lnTo>
                    <a:pt x="6457" y="900303"/>
                  </a:lnTo>
                  <a:lnTo>
                    <a:pt x="6464" y="897763"/>
                  </a:lnTo>
                  <a:close/>
                </a:path>
                <a:path w="872489" h="947420">
                  <a:moveTo>
                    <a:pt x="871286" y="897763"/>
                  </a:moveTo>
                  <a:lnTo>
                    <a:pt x="863658" y="897763"/>
                  </a:lnTo>
                  <a:lnTo>
                    <a:pt x="863655" y="900303"/>
                  </a:lnTo>
                  <a:lnTo>
                    <a:pt x="871283" y="900303"/>
                  </a:lnTo>
                  <a:lnTo>
                    <a:pt x="871286" y="897763"/>
                  </a:lnTo>
                  <a:close/>
                </a:path>
              </a:pathLst>
            </a:custGeom>
            <a:solidFill>
              <a:srgbClr val="9653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3798569" y="5323840"/>
              <a:ext cx="858519" cy="934719"/>
            </a:xfrm>
            <a:custGeom>
              <a:avLst/>
              <a:gdLst/>
              <a:ahLst/>
              <a:cxnLst/>
              <a:rect l="l" t="t" r="r" b="b"/>
              <a:pathLst>
                <a:path w="858520" h="934720">
                  <a:moveTo>
                    <a:pt x="2539" y="0"/>
                  </a:moveTo>
                  <a:lnTo>
                    <a:pt x="2519" y="7620"/>
                  </a:lnTo>
                  <a:lnTo>
                    <a:pt x="858513" y="7620"/>
                  </a:lnTo>
                  <a:lnTo>
                    <a:pt x="858519" y="2540"/>
                  </a:lnTo>
                  <a:lnTo>
                    <a:pt x="2539" y="0"/>
                  </a:lnTo>
                  <a:close/>
                </a:path>
                <a:path w="858520" h="934720">
                  <a:moveTo>
                    <a:pt x="8796" y="75056"/>
                  </a:moveTo>
                  <a:lnTo>
                    <a:pt x="2336" y="75057"/>
                  </a:lnTo>
                  <a:lnTo>
                    <a:pt x="2301" y="87630"/>
                  </a:lnTo>
                  <a:lnTo>
                    <a:pt x="8779" y="87630"/>
                  </a:lnTo>
                  <a:lnTo>
                    <a:pt x="8796" y="75056"/>
                  </a:lnTo>
                  <a:close/>
                </a:path>
                <a:path w="858520" h="934720">
                  <a:moveTo>
                    <a:pt x="858421" y="74930"/>
                  </a:moveTo>
                  <a:lnTo>
                    <a:pt x="851987" y="74930"/>
                  </a:lnTo>
                  <a:lnTo>
                    <a:pt x="851952" y="87630"/>
                  </a:lnTo>
                  <a:lnTo>
                    <a:pt x="858404" y="87630"/>
                  </a:lnTo>
                  <a:lnTo>
                    <a:pt x="858421" y="74930"/>
                  </a:lnTo>
                  <a:close/>
                </a:path>
                <a:path w="858520" h="934720">
                  <a:moveTo>
                    <a:pt x="851987" y="74930"/>
                  </a:moveTo>
                  <a:lnTo>
                    <a:pt x="8796" y="74930"/>
                  </a:lnTo>
                  <a:lnTo>
                    <a:pt x="851987" y="74930"/>
                  </a:lnTo>
                  <a:close/>
                </a:path>
                <a:path w="858520" h="934720">
                  <a:moveTo>
                    <a:pt x="8805" y="68706"/>
                  </a:moveTo>
                  <a:lnTo>
                    <a:pt x="2353" y="68707"/>
                  </a:lnTo>
                  <a:lnTo>
                    <a:pt x="2336" y="74930"/>
                  </a:lnTo>
                  <a:lnTo>
                    <a:pt x="8796" y="74930"/>
                  </a:lnTo>
                  <a:lnTo>
                    <a:pt x="8805" y="68706"/>
                  </a:lnTo>
                  <a:close/>
                </a:path>
                <a:path w="858520" h="934720">
                  <a:moveTo>
                    <a:pt x="858430" y="68580"/>
                  </a:moveTo>
                  <a:lnTo>
                    <a:pt x="852004" y="68580"/>
                  </a:lnTo>
                  <a:lnTo>
                    <a:pt x="851987" y="74930"/>
                  </a:lnTo>
                  <a:lnTo>
                    <a:pt x="858421" y="74930"/>
                  </a:lnTo>
                  <a:lnTo>
                    <a:pt x="858430" y="68580"/>
                  </a:lnTo>
                  <a:close/>
                </a:path>
                <a:path w="858520" h="934720">
                  <a:moveTo>
                    <a:pt x="8812" y="63627"/>
                  </a:moveTo>
                  <a:lnTo>
                    <a:pt x="2366" y="63627"/>
                  </a:lnTo>
                  <a:lnTo>
                    <a:pt x="2353" y="68580"/>
                  </a:lnTo>
                  <a:lnTo>
                    <a:pt x="8805" y="68580"/>
                  </a:lnTo>
                  <a:lnTo>
                    <a:pt x="8812" y="63627"/>
                  </a:lnTo>
                  <a:close/>
                </a:path>
                <a:path w="858520" h="934720">
                  <a:moveTo>
                    <a:pt x="858436" y="63627"/>
                  </a:moveTo>
                  <a:lnTo>
                    <a:pt x="852018" y="63627"/>
                  </a:lnTo>
                  <a:lnTo>
                    <a:pt x="852004" y="68580"/>
                  </a:lnTo>
                  <a:lnTo>
                    <a:pt x="858430" y="68580"/>
                  </a:lnTo>
                  <a:lnTo>
                    <a:pt x="858436" y="63627"/>
                  </a:lnTo>
                  <a:close/>
                </a:path>
                <a:path w="858520" h="934720">
                  <a:moveTo>
                    <a:pt x="2367" y="63500"/>
                  </a:moveTo>
                  <a:lnTo>
                    <a:pt x="2366" y="63627"/>
                  </a:lnTo>
                  <a:lnTo>
                    <a:pt x="2367" y="63500"/>
                  </a:lnTo>
                  <a:close/>
                </a:path>
                <a:path w="858520" h="934720">
                  <a:moveTo>
                    <a:pt x="8812" y="63500"/>
                  </a:moveTo>
                  <a:lnTo>
                    <a:pt x="852018" y="63627"/>
                  </a:lnTo>
                  <a:lnTo>
                    <a:pt x="8812" y="63500"/>
                  </a:lnTo>
                  <a:close/>
                </a:path>
                <a:path w="858520" h="934720">
                  <a:moveTo>
                    <a:pt x="858452" y="52196"/>
                  </a:moveTo>
                  <a:lnTo>
                    <a:pt x="852050" y="52196"/>
                  </a:lnTo>
                  <a:lnTo>
                    <a:pt x="852018" y="63626"/>
                  </a:lnTo>
                  <a:lnTo>
                    <a:pt x="858436" y="63627"/>
                  </a:lnTo>
                  <a:lnTo>
                    <a:pt x="858452" y="52196"/>
                  </a:lnTo>
                  <a:close/>
                </a:path>
                <a:path w="858520" h="934720">
                  <a:moveTo>
                    <a:pt x="8828" y="52196"/>
                  </a:moveTo>
                  <a:lnTo>
                    <a:pt x="2398" y="52196"/>
                  </a:lnTo>
                  <a:lnTo>
                    <a:pt x="2367" y="63500"/>
                  </a:lnTo>
                  <a:lnTo>
                    <a:pt x="8812" y="63500"/>
                  </a:lnTo>
                  <a:lnTo>
                    <a:pt x="8828" y="52196"/>
                  </a:lnTo>
                  <a:close/>
                </a:path>
                <a:path w="858520" h="934720">
                  <a:moveTo>
                    <a:pt x="8828" y="52070"/>
                  </a:moveTo>
                  <a:lnTo>
                    <a:pt x="852050" y="52196"/>
                  </a:lnTo>
                  <a:lnTo>
                    <a:pt x="8828" y="52070"/>
                  </a:lnTo>
                  <a:close/>
                </a:path>
                <a:path w="858520" h="934720">
                  <a:moveTo>
                    <a:pt x="858462" y="44577"/>
                  </a:moveTo>
                  <a:lnTo>
                    <a:pt x="852071" y="44577"/>
                  </a:lnTo>
                  <a:lnTo>
                    <a:pt x="852050" y="52196"/>
                  </a:lnTo>
                  <a:lnTo>
                    <a:pt x="858452" y="52196"/>
                  </a:lnTo>
                  <a:lnTo>
                    <a:pt x="858462" y="44577"/>
                  </a:lnTo>
                  <a:close/>
                </a:path>
                <a:path w="858520" h="934720">
                  <a:moveTo>
                    <a:pt x="8838" y="44577"/>
                  </a:moveTo>
                  <a:lnTo>
                    <a:pt x="2418" y="44577"/>
                  </a:lnTo>
                  <a:lnTo>
                    <a:pt x="2398" y="52070"/>
                  </a:lnTo>
                  <a:lnTo>
                    <a:pt x="8828" y="52070"/>
                  </a:lnTo>
                  <a:lnTo>
                    <a:pt x="8838" y="44577"/>
                  </a:lnTo>
                  <a:close/>
                </a:path>
                <a:path w="858520" h="934720">
                  <a:moveTo>
                    <a:pt x="2419" y="44450"/>
                  </a:moveTo>
                  <a:lnTo>
                    <a:pt x="2418" y="44577"/>
                  </a:lnTo>
                  <a:lnTo>
                    <a:pt x="2419" y="44450"/>
                  </a:lnTo>
                  <a:close/>
                </a:path>
                <a:path w="858520" h="934720">
                  <a:moveTo>
                    <a:pt x="8839" y="44450"/>
                  </a:moveTo>
                  <a:lnTo>
                    <a:pt x="852071" y="44577"/>
                  </a:lnTo>
                  <a:lnTo>
                    <a:pt x="8839" y="44450"/>
                  </a:lnTo>
                  <a:close/>
                </a:path>
                <a:path w="858520" h="934720">
                  <a:moveTo>
                    <a:pt x="858475" y="35687"/>
                  </a:moveTo>
                  <a:lnTo>
                    <a:pt x="852096" y="35687"/>
                  </a:lnTo>
                  <a:lnTo>
                    <a:pt x="852071" y="44576"/>
                  </a:lnTo>
                  <a:lnTo>
                    <a:pt x="858462" y="44577"/>
                  </a:lnTo>
                  <a:lnTo>
                    <a:pt x="858475" y="35687"/>
                  </a:lnTo>
                  <a:close/>
                </a:path>
                <a:path w="858520" h="934720">
                  <a:moveTo>
                    <a:pt x="8851" y="35687"/>
                  </a:moveTo>
                  <a:lnTo>
                    <a:pt x="2442" y="35687"/>
                  </a:lnTo>
                  <a:lnTo>
                    <a:pt x="2419" y="44450"/>
                  </a:lnTo>
                  <a:lnTo>
                    <a:pt x="8839" y="44450"/>
                  </a:lnTo>
                  <a:lnTo>
                    <a:pt x="8851" y="35687"/>
                  </a:lnTo>
                  <a:close/>
                </a:path>
                <a:path w="858520" h="934720">
                  <a:moveTo>
                    <a:pt x="8848" y="38100"/>
                  </a:moveTo>
                  <a:lnTo>
                    <a:pt x="852089" y="38227"/>
                  </a:lnTo>
                  <a:lnTo>
                    <a:pt x="8848" y="38100"/>
                  </a:lnTo>
                  <a:close/>
                </a:path>
                <a:path w="858520" h="934720">
                  <a:moveTo>
                    <a:pt x="2443" y="35560"/>
                  </a:moveTo>
                  <a:close/>
                </a:path>
                <a:path w="858520" h="934720">
                  <a:moveTo>
                    <a:pt x="8851" y="35560"/>
                  </a:moveTo>
                  <a:lnTo>
                    <a:pt x="852096" y="35686"/>
                  </a:lnTo>
                  <a:lnTo>
                    <a:pt x="8851" y="35560"/>
                  </a:lnTo>
                  <a:close/>
                </a:path>
                <a:path w="858520" h="934720">
                  <a:moveTo>
                    <a:pt x="858495" y="20446"/>
                  </a:moveTo>
                  <a:lnTo>
                    <a:pt x="852138" y="20446"/>
                  </a:lnTo>
                  <a:lnTo>
                    <a:pt x="852096" y="35686"/>
                  </a:lnTo>
                  <a:lnTo>
                    <a:pt x="858475" y="35687"/>
                  </a:lnTo>
                  <a:lnTo>
                    <a:pt x="858495" y="20446"/>
                  </a:lnTo>
                  <a:close/>
                </a:path>
                <a:path w="858520" h="934720">
                  <a:moveTo>
                    <a:pt x="8872" y="20446"/>
                  </a:moveTo>
                  <a:lnTo>
                    <a:pt x="2484" y="20446"/>
                  </a:lnTo>
                  <a:lnTo>
                    <a:pt x="2443" y="35560"/>
                  </a:lnTo>
                  <a:lnTo>
                    <a:pt x="8851" y="35560"/>
                  </a:lnTo>
                  <a:lnTo>
                    <a:pt x="8865" y="25527"/>
                  </a:lnTo>
                  <a:lnTo>
                    <a:pt x="852124" y="25527"/>
                  </a:lnTo>
                  <a:lnTo>
                    <a:pt x="8865" y="25400"/>
                  </a:lnTo>
                  <a:lnTo>
                    <a:pt x="8872" y="20446"/>
                  </a:lnTo>
                  <a:close/>
                </a:path>
                <a:path w="858520" h="934720">
                  <a:moveTo>
                    <a:pt x="8872" y="20320"/>
                  </a:moveTo>
                  <a:lnTo>
                    <a:pt x="852138" y="20446"/>
                  </a:lnTo>
                  <a:lnTo>
                    <a:pt x="8872" y="20320"/>
                  </a:lnTo>
                  <a:close/>
                </a:path>
                <a:path w="858520" h="934720">
                  <a:moveTo>
                    <a:pt x="858500" y="16637"/>
                  </a:moveTo>
                  <a:lnTo>
                    <a:pt x="852148" y="16637"/>
                  </a:lnTo>
                  <a:lnTo>
                    <a:pt x="852138" y="20446"/>
                  </a:lnTo>
                  <a:lnTo>
                    <a:pt x="858495" y="20446"/>
                  </a:lnTo>
                  <a:lnTo>
                    <a:pt x="858500" y="16637"/>
                  </a:lnTo>
                  <a:close/>
                </a:path>
                <a:path w="858520" h="934720">
                  <a:moveTo>
                    <a:pt x="8877" y="16637"/>
                  </a:moveTo>
                  <a:lnTo>
                    <a:pt x="2495" y="16637"/>
                  </a:lnTo>
                  <a:lnTo>
                    <a:pt x="2484" y="20320"/>
                  </a:lnTo>
                  <a:lnTo>
                    <a:pt x="8872" y="20320"/>
                  </a:lnTo>
                  <a:lnTo>
                    <a:pt x="8877" y="16637"/>
                  </a:lnTo>
                  <a:close/>
                </a:path>
                <a:path w="858520" h="934720">
                  <a:moveTo>
                    <a:pt x="8877" y="16510"/>
                  </a:moveTo>
                  <a:lnTo>
                    <a:pt x="852148" y="16636"/>
                  </a:lnTo>
                  <a:lnTo>
                    <a:pt x="8877" y="16510"/>
                  </a:lnTo>
                  <a:close/>
                </a:path>
                <a:path w="858520" h="934720">
                  <a:moveTo>
                    <a:pt x="858504" y="14096"/>
                  </a:moveTo>
                  <a:lnTo>
                    <a:pt x="852155" y="14096"/>
                  </a:lnTo>
                  <a:lnTo>
                    <a:pt x="852148" y="16636"/>
                  </a:lnTo>
                  <a:lnTo>
                    <a:pt x="858500" y="16637"/>
                  </a:lnTo>
                  <a:lnTo>
                    <a:pt x="858504" y="14096"/>
                  </a:lnTo>
                  <a:close/>
                </a:path>
                <a:path w="858520" h="934720">
                  <a:moveTo>
                    <a:pt x="8881" y="14096"/>
                  </a:moveTo>
                  <a:lnTo>
                    <a:pt x="2501" y="14096"/>
                  </a:lnTo>
                  <a:lnTo>
                    <a:pt x="2495" y="16510"/>
                  </a:lnTo>
                  <a:lnTo>
                    <a:pt x="8877" y="16510"/>
                  </a:lnTo>
                  <a:lnTo>
                    <a:pt x="8881" y="14096"/>
                  </a:lnTo>
                  <a:close/>
                </a:path>
                <a:path w="858520" h="934720">
                  <a:moveTo>
                    <a:pt x="8881" y="13970"/>
                  </a:moveTo>
                  <a:lnTo>
                    <a:pt x="852155" y="14096"/>
                  </a:lnTo>
                  <a:lnTo>
                    <a:pt x="8881" y="13970"/>
                  </a:lnTo>
                  <a:close/>
                </a:path>
                <a:path w="858520" h="934720">
                  <a:moveTo>
                    <a:pt x="858507" y="11430"/>
                  </a:moveTo>
                  <a:lnTo>
                    <a:pt x="852162" y="11430"/>
                  </a:lnTo>
                  <a:lnTo>
                    <a:pt x="852155" y="14096"/>
                  </a:lnTo>
                  <a:lnTo>
                    <a:pt x="858504" y="14096"/>
                  </a:lnTo>
                  <a:lnTo>
                    <a:pt x="858507" y="11430"/>
                  </a:lnTo>
                  <a:close/>
                </a:path>
                <a:path w="858520" h="934720">
                  <a:moveTo>
                    <a:pt x="8884" y="11556"/>
                  </a:moveTo>
                  <a:lnTo>
                    <a:pt x="2508" y="11557"/>
                  </a:lnTo>
                  <a:lnTo>
                    <a:pt x="2501" y="13970"/>
                  </a:lnTo>
                  <a:lnTo>
                    <a:pt x="8881" y="13970"/>
                  </a:lnTo>
                  <a:lnTo>
                    <a:pt x="8884" y="11556"/>
                  </a:lnTo>
                  <a:close/>
                </a:path>
                <a:path w="858520" h="934720">
                  <a:moveTo>
                    <a:pt x="852162" y="11430"/>
                  </a:moveTo>
                  <a:lnTo>
                    <a:pt x="8884" y="11430"/>
                  </a:lnTo>
                  <a:lnTo>
                    <a:pt x="852162" y="11430"/>
                  </a:lnTo>
                  <a:close/>
                </a:path>
                <a:path w="858520" h="934720">
                  <a:moveTo>
                    <a:pt x="8889" y="7746"/>
                  </a:moveTo>
                  <a:lnTo>
                    <a:pt x="2519" y="7746"/>
                  </a:lnTo>
                  <a:lnTo>
                    <a:pt x="2509" y="11430"/>
                  </a:lnTo>
                  <a:lnTo>
                    <a:pt x="8884" y="11430"/>
                  </a:lnTo>
                  <a:lnTo>
                    <a:pt x="8889" y="7746"/>
                  </a:lnTo>
                  <a:close/>
                </a:path>
                <a:path w="858520" h="934720">
                  <a:moveTo>
                    <a:pt x="858513" y="7746"/>
                  </a:moveTo>
                  <a:lnTo>
                    <a:pt x="8889" y="7746"/>
                  </a:lnTo>
                  <a:lnTo>
                    <a:pt x="852169" y="9017"/>
                  </a:lnTo>
                  <a:lnTo>
                    <a:pt x="852162" y="11430"/>
                  </a:lnTo>
                  <a:lnTo>
                    <a:pt x="858507" y="11430"/>
                  </a:lnTo>
                  <a:lnTo>
                    <a:pt x="858513" y="7746"/>
                  </a:lnTo>
                  <a:close/>
                </a:path>
                <a:path w="858520" h="934720">
                  <a:moveTo>
                    <a:pt x="8779" y="87630"/>
                  </a:moveTo>
                  <a:lnTo>
                    <a:pt x="2301" y="87630"/>
                  </a:lnTo>
                  <a:lnTo>
                    <a:pt x="2163" y="138430"/>
                  </a:lnTo>
                  <a:lnTo>
                    <a:pt x="8709" y="138430"/>
                  </a:lnTo>
                  <a:lnTo>
                    <a:pt x="8779" y="87630"/>
                  </a:lnTo>
                  <a:close/>
                </a:path>
                <a:path w="858520" h="934720">
                  <a:moveTo>
                    <a:pt x="858404" y="87630"/>
                  </a:moveTo>
                  <a:lnTo>
                    <a:pt x="851952" y="87630"/>
                  </a:lnTo>
                  <a:lnTo>
                    <a:pt x="851811" y="138430"/>
                  </a:lnTo>
                  <a:lnTo>
                    <a:pt x="858334" y="138430"/>
                  </a:lnTo>
                  <a:lnTo>
                    <a:pt x="858404" y="87630"/>
                  </a:lnTo>
                  <a:close/>
                </a:path>
                <a:path w="858520" h="934720">
                  <a:moveTo>
                    <a:pt x="8709" y="138430"/>
                  </a:moveTo>
                  <a:lnTo>
                    <a:pt x="2163" y="138430"/>
                  </a:lnTo>
                  <a:lnTo>
                    <a:pt x="2128" y="151130"/>
                  </a:lnTo>
                  <a:lnTo>
                    <a:pt x="8691" y="151130"/>
                  </a:lnTo>
                  <a:lnTo>
                    <a:pt x="8709" y="138430"/>
                  </a:lnTo>
                  <a:close/>
                </a:path>
                <a:path w="858520" h="934720">
                  <a:moveTo>
                    <a:pt x="858334" y="138430"/>
                  </a:moveTo>
                  <a:lnTo>
                    <a:pt x="851811" y="138430"/>
                  </a:lnTo>
                  <a:lnTo>
                    <a:pt x="851776" y="151130"/>
                  </a:lnTo>
                  <a:lnTo>
                    <a:pt x="858317" y="151130"/>
                  </a:lnTo>
                  <a:lnTo>
                    <a:pt x="858334" y="138430"/>
                  </a:lnTo>
                  <a:close/>
                </a:path>
                <a:path w="858520" h="934720">
                  <a:moveTo>
                    <a:pt x="8443" y="331470"/>
                  </a:moveTo>
                  <a:lnTo>
                    <a:pt x="1638" y="331470"/>
                  </a:lnTo>
                  <a:lnTo>
                    <a:pt x="1593" y="347980"/>
                  </a:lnTo>
                  <a:lnTo>
                    <a:pt x="8419" y="347980"/>
                  </a:lnTo>
                  <a:lnTo>
                    <a:pt x="8443" y="331470"/>
                  </a:lnTo>
                  <a:close/>
                </a:path>
                <a:path w="858520" h="934720">
                  <a:moveTo>
                    <a:pt x="858073" y="331470"/>
                  </a:moveTo>
                  <a:lnTo>
                    <a:pt x="851281" y="331470"/>
                  </a:lnTo>
                  <a:lnTo>
                    <a:pt x="851231" y="347980"/>
                  </a:lnTo>
                  <a:lnTo>
                    <a:pt x="858049" y="347980"/>
                  </a:lnTo>
                  <a:lnTo>
                    <a:pt x="858073" y="331470"/>
                  </a:lnTo>
                  <a:close/>
                </a:path>
                <a:path w="858520" h="934720">
                  <a:moveTo>
                    <a:pt x="1641" y="330200"/>
                  </a:moveTo>
                  <a:lnTo>
                    <a:pt x="1638" y="331470"/>
                  </a:lnTo>
                  <a:lnTo>
                    <a:pt x="1641" y="330200"/>
                  </a:lnTo>
                  <a:close/>
                </a:path>
                <a:path w="858520" h="934720">
                  <a:moveTo>
                    <a:pt x="8445" y="330210"/>
                  </a:moveTo>
                  <a:lnTo>
                    <a:pt x="8443" y="331470"/>
                  </a:lnTo>
                  <a:lnTo>
                    <a:pt x="851281" y="331459"/>
                  </a:lnTo>
                  <a:lnTo>
                    <a:pt x="8445" y="330210"/>
                  </a:lnTo>
                  <a:close/>
                </a:path>
                <a:path w="858520" h="934720">
                  <a:moveTo>
                    <a:pt x="858125" y="293370"/>
                  </a:moveTo>
                  <a:lnTo>
                    <a:pt x="851386" y="293370"/>
                  </a:lnTo>
                  <a:lnTo>
                    <a:pt x="851281" y="331459"/>
                  </a:lnTo>
                  <a:lnTo>
                    <a:pt x="858073" y="331470"/>
                  </a:lnTo>
                  <a:lnTo>
                    <a:pt x="858125" y="293370"/>
                  </a:lnTo>
                  <a:close/>
                </a:path>
                <a:path w="858520" h="934720">
                  <a:moveTo>
                    <a:pt x="8496" y="293370"/>
                  </a:moveTo>
                  <a:lnTo>
                    <a:pt x="1745" y="293370"/>
                  </a:lnTo>
                  <a:lnTo>
                    <a:pt x="1644" y="330200"/>
                  </a:lnTo>
                  <a:lnTo>
                    <a:pt x="8445" y="330210"/>
                  </a:lnTo>
                  <a:lnTo>
                    <a:pt x="8496" y="293370"/>
                  </a:lnTo>
                  <a:close/>
                </a:path>
                <a:path w="858520" h="934720">
                  <a:moveTo>
                    <a:pt x="8498" y="292110"/>
                  </a:moveTo>
                  <a:lnTo>
                    <a:pt x="8496" y="293370"/>
                  </a:lnTo>
                  <a:lnTo>
                    <a:pt x="851386" y="293360"/>
                  </a:lnTo>
                  <a:lnTo>
                    <a:pt x="8498" y="292110"/>
                  </a:lnTo>
                  <a:close/>
                </a:path>
                <a:path w="858520" h="934720">
                  <a:moveTo>
                    <a:pt x="851544" y="236210"/>
                  </a:moveTo>
                  <a:lnTo>
                    <a:pt x="851386" y="293360"/>
                  </a:lnTo>
                  <a:lnTo>
                    <a:pt x="858125" y="293370"/>
                  </a:lnTo>
                  <a:lnTo>
                    <a:pt x="858203" y="236220"/>
                  </a:lnTo>
                  <a:lnTo>
                    <a:pt x="851544" y="236210"/>
                  </a:lnTo>
                  <a:close/>
                </a:path>
                <a:path w="858520" h="934720">
                  <a:moveTo>
                    <a:pt x="1900" y="234950"/>
                  </a:moveTo>
                  <a:lnTo>
                    <a:pt x="1745" y="292100"/>
                  </a:lnTo>
                  <a:lnTo>
                    <a:pt x="8498" y="292110"/>
                  </a:lnTo>
                  <a:lnTo>
                    <a:pt x="8577" y="234959"/>
                  </a:lnTo>
                  <a:lnTo>
                    <a:pt x="1900" y="234950"/>
                  </a:lnTo>
                  <a:close/>
                </a:path>
                <a:path w="858520" h="934720">
                  <a:moveTo>
                    <a:pt x="858237" y="210820"/>
                  </a:moveTo>
                  <a:lnTo>
                    <a:pt x="851614" y="210820"/>
                  </a:lnTo>
                  <a:lnTo>
                    <a:pt x="851544" y="236210"/>
                  </a:lnTo>
                  <a:lnTo>
                    <a:pt x="858203" y="236220"/>
                  </a:lnTo>
                  <a:lnTo>
                    <a:pt x="858237" y="210820"/>
                  </a:lnTo>
                  <a:close/>
                </a:path>
                <a:path w="858520" h="934720">
                  <a:moveTo>
                    <a:pt x="8610" y="210820"/>
                  </a:moveTo>
                  <a:lnTo>
                    <a:pt x="1969" y="210820"/>
                  </a:lnTo>
                  <a:lnTo>
                    <a:pt x="1900" y="234950"/>
                  </a:lnTo>
                  <a:lnTo>
                    <a:pt x="8577" y="234959"/>
                  </a:lnTo>
                  <a:lnTo>
                    <a:pt x="8610" y="210820"/>
                  </a:lnTo>
                  <a:close/>
                </a:path>
                <a:path w="858520" h="934720">
                  <a:moveTo>
                    <a:pt x="8612" y="209559"/>
                  </a:moveTo>
                  <a:lnTo>
                    <a:pt x="8610" y="210820"/>
                  </a:lnTo>
                  <a:lnTo>
                    <a:pt x="851614" y="210810"/>
                  </a:lnTo>
                  <a:lnTo>
                    <a:pt x="8612" y="209559"/>
                  </a:lnTo>
                  <a:close/>
                </a:path>
                <a:path w="858520" h="934720">
                  <a:moveTo>
                    <a:pt x="858270" y="186690"/>
                  </a:moveTo>
                  <a:lnTo>
                    <a:pt x="851681" y="186690"/>
                  </a:lnTo>
                  <a:lnTo>
                    <a:pt x="851614" y="210810"/>
                  </a:lnTo>
                  <a:lnTo>
                    <a:pt x="858237" y="210820"/>
                  </a:lnTo>
                  <a:lnTo>
                    <a:pt x="858270" y="186690"/>
                  </a:lnTo>
                  <a:close/>
                </a:path>
                <a:path w="858520" h="934720">
                  <a:moveTo>
                    <a:pt x="8644" y="186690"/>
                  </a:moveTo>
                  <a:lnTo>
                    <a:pt x="2035" y="186690"/>
                  </a:lnTo>
                  <a:lnTo>
                    <a:pt x="1969" y="209550"/>
                  </a:lnTo>
                  <a:lnTo>
                    <a:pt x="8612" y="209559"/>
                  </a:lnTo>
                  <a:lnTo>
                    <a:pt x="8644" y="186690"/>
                  </a:lnTo>
                  <a:close/>
                </a:path>
                <a:path w="858520" h="934720">
                  <a:moveTo>
                    <a:pt x="430849" y="170815"/>
                  </a:moveTo>
                  <a:lnTo>
                    <a:pt x="851723" y="171450"/>
                  </a:lnTo>
                  <a:lnTo>
                    <a:pt x="851681" y="186680"/>
                  </a:lnTo>
                  <a:lnTo>
                    <a:pt x="858270" y="186690"/>
                  </a:lnTo>
                  <a:lnTo>
                    <a:pt x="858291" y="171450"/>
                  </a:lnTo>
                  <a:lnTo>
                    <a:pt x="430849" y="170815"/>
                  </a:lnTo>
                  <a:close/>
                </a:path>
                <a:path w="858520" h="934720">
                  <a:moveTo>
                    <a:pt x="2076" y="170180"/>
                  </a:moveTo>
                  <a:lnTo>
                    <a:pt x="2035" y="185420"/>
                  </a:lnTo>
                  <a:lnTo>
                    <a:pt x="430784" y="186055"/>
                  </a:lnTo>
                  <a:lnTo>
                    <a:pt x="8644" y="185420"/>
                  </a:lnTo>
                  <a:lnTo>
                    <a:pt x="8665" y="170189"/>
                  </a:lnTo>
                  <a:lnTo>
                    <a:pt x="2076" y="170180"/>
                  </a:lnTo>
                  <a:close/>
                </a:path>
                <a:path w="858520" h="934720">
                  <a:moveTo>
                    <a:pt x="8670" y="167640"/>
                  </a:moveTo>
                  <a:lnTo>
                    <a:pt x="2087" y="167640"/>
                  </a:lnTo>
                  <a:lnTo>
                    <a:pt x="2076" y="170180"/>
                  </a:lnTo>
                  <a:lnTo>
                    <a:pt x="8665" y="170180"/>
                  </a:lnTo>
                  <a:lnTo>
                    <a:pt x="8670" y="167640"/>
                  </a:lnTo>
                  <a:close/>
                </a:path>
                <a:path w="858520" h="934720">
                  <a:moveTo>
                    <a:pt x="858296" y="167640"/>
                  </a:moveTo>
                  <a:lnTo>
                    <a:pt x="851734" y="167640"/>
                  </a:lnTo>
                  <a:lnTo>
                    <a:pt x="851723" y="170180"/>
                  </a:lnTo>
                  <a:lnTo>
                    <a:pt x="858291" y="170180"/>
                  </a:lnTo>
                  <a:lnTo>
                    <a:pt x="858296" y="167640"/>
                  </a:lnTo>
                  <a:close/>
                </a:path>
                <a:path w="858520" h="934720">
                  <a:moveTo>
                    <a:pt x="8672" y="166379"/>
                  </a:moveTo>
                  <a:lnTo>
                    <a:pt x="8670" y="167640"/>
                  </a:lnTo>
                  <a:lnTo>
                    <a:pt x="851734" y="167630"/>
                  </a:lnTo>
                  <a:lnTo>
                    <a:pt x="8672" y="166379"/>
                  </a:lnTo>
                  <a:close/>
                </a:path>
                <a:path w="858520" h="934720">
                  <a:moveTo>
                    <a:pt x="858317" y="152400"/>
                  </a:moveTo>
                  <a:lnTo>
                    <a:pt x="851776" y="152400"/>
                  </a:lnTo>
                  <a:lnTo>
                    <a:pt x="851734" y="167630"/>
                  </a:lnTo>
                  <a:lnTo>
                    <a:pt x="858296" y="167640"/>
                  </a:lnTo>
                  <a:lnTo>
                    <a:pt x="858317" y="152400"/>
                  </a:lnTo>
                  <a:close/>
                </a:path>
                <a:path w="858520" h="934720">
                  <a:moveTo>
                    <a:pt x="8691" y="152400"/>
                  </a:moveTo>
                  <a:lnTo>
                    <a:pt x="2128" y="152400"/>
                  </a:lnTo>
                  <a:lnTo>
                    <a:pt x="2087" y="166370"/>
                  </a:lnTo>
                  <a:lnTo>
                    <a:pt x="8672" y="166379"/>
                  </a:lnTo>
                  <a:lnTo>
                    <a:pt x="8691" y="152400"/>
                  </a:lnTo>
                  <a:close/>
                </a:path>
                <a:path w="858520" h="934720">
                  <a:moveTo>
                    <a:pt x="8419" y="347980"/>
                  </a:moveTo>
                  <a:lnTo>
                    <a:pt x="1593" y="347980"/>
                  </a:lnTo>
                  <a:lnTo>
                    <a:pt x="1541" y="367030"/>
                  </a:lnTo>
                  <a:lnTo>
                    <a:pt x="8392" y="367030"/>
                  </a:lnTo>
                  <a:lnTo>
                    <a:pt x="8419" y="347980"/>
                  </a:lnTo>
                  <a:close/>
                </a:path>
                <a:path w="858520" h="934720">
                  <a:moveTo>
                    <a:pt x="858049" y="347980"/>
                  </a:moveTo>
                  <a:lnTo>
                    <a:pt x="851231" y="347980"/>
                  </a:lnTo>
                  <a:lnTo>
                    <a:pt x="851179" y="367030"/>
                  </a:lnTo>
                  <a:lnTo>
                    <a:pt x="858023" y="367030"/>
                  </a:lnTo>
                  <a:lnTo>
                    <a:pt x="858049" y="347980"/>
                  </a:lnTo>
                  <a:close/>
                </a:path>
                <a:path w="858520" h="934720">
                  <a:moveTo>
                    <a:pt x="8392" y="367030"/>
                  </a:moveTo>
                  <a:lnTo>
                    <a:pt x="1541" y="367030"/>
                  </a:lnTo>
                  <a:lnTo>
                    <a:pt x="1050" y="547370"/>
                  </a:lnTo>
                  <a:lnTo>
                    <a:pt x="8143" y="547370"/>
                  </a:lnTo>
                  <a:lnTo>
                    <a:pt x="8392" y="367030"/>
                  </a:lnTo>
                  <a:close/>
                </a:path>
                <a:path w="858520" h="934720">
                  <a:moveTo>
                    <a:pt x="858023" y="367030"/>
                  </a:moveTo>
                  <a:lnTo>
                    <a:pt x="851179" y="367030"/>
                  </a:lnTo>
                  <a:lnTo>
                    <a:pt x="850680" y="547370"/>
                  </a:lnTo>
                  <a:lnTo>
                    <a:pt x="857777" y="547370"/>
                  </a:lnTo>
                  <a:lnTo>
                    <a:pt x="858023" y="367030"/>
                  </a:lnTo>
                  <a:close/>
                </a:path>
                <a:path w="858520" h="934720">
                  <a:moveTo>
                    <a:pt x="8143" y="547370"/>
                  </a:moveTo>
                  <a:lnTo>
                    <a:pt x="1050" y="547370"/>
                  </a:lnTo>
                  <a:lnTo>
                    <a:pt x="971" y="576580"/>
                  </a:lnTo>
                  <a:lnTo>
                    <a:pt x="8103" y="576580"/>
                  </a:lnTo>
                  <a:lnTo>
                    <a:pt x="8143" y="547370"/>
                  </a:lnTo>
                  <a:close/>
                </a:path>
                <a:path w="858520" h="934720">
                  <a:moveTo>
                    <a:pt x="857777" y="547370"/>
                  </a:moveTo>
                  <a:lnTo>
                    <a:pt x="850680" y="547370"/>
                  </a:lnTo>
                  <a:lnTo>
                    <a:pt x="850599" y="576580"/>
                  </a:lnTo>
                  <a:lnTo>
                    <a:pt x="857737" y="576580"/>
                  </a:lnTo>
                  <a:lnTo>
                    <a:pt x="857777" y="547370"/>
                  </a:lnTo>
                  <a:close/>
                </a:path>
                <a:path w="858520" h="934720">
                  <a:moveTo>
                    <a:pt x="8103" y="576580"/>
                  </a:moveTo>
                  <a:lnTo>
                    <a:pt x="971" y="576580"/>
                  </a:lnTo>
                  <a:lnTo>
                    <a:pt x="549" y="731520"/>
                  </a:lnTo>
                  <a:lnTo>
                    <a:pt x="7888" y="731520"/>
                  </a:lnTo>
                  <a:lnTo>
                    <a:pt x="8103" y="576580"/>
                  </a:lnTo>
                  <a:close/>
                </a:path>
                <a:path w="858520" h="934720">
                  <a:moveTo>
                    <a:pt x="857737" y="576580"/>
                  </a:moveTo>
                  <a:lnTo>
                    <a:pt x="850599" y="576580"/>
                  </a:lnTo>
                  <a:lnTo>
                    <a:pt x="850171" y="731520"/>
                  </a:lnTo>
                  <a:lnTo>
                    <a:pt x="857526" y="731520"/>
                  </a:lnTo>
                  <a:lnTo>
                    <a:pt x="857737" y="576580"/>
                  </a:lnTo>
                  <a:close/>
                </a:path>
                <a:path w="858520" h="934720">
                  <a:moveTo>
                    <a:pt x="7888" y="731520"/>
                  </a:moveTo>
                  <a:lnTo>
                    <a:pt x="549" y="731520"/>
                  </a:lnTo>
                  <a:lnTo>
                    <a:pt x="476" y="758190"/>
                  </a:lnTo>
                  <a:lnTo>
                    <a:pt x="7851" y="758190"/>
                  </a:lnTo>
                  <a:lnTo>
                    <a:pt x="7888" y="731520"/>
                  </a:lnTo>
                  <a:close/>
                </a:path>
                <a:path w="858520" h="934720">
                  <a:moveTo>
                    <a:pt x="857526" y="731520"/>
                  </a:moveTo>
                  <a:lnTo>
                    <a:pt x="850171" y="731520"/>
                  </a:lnTo>
                  <a:lnTo>
                    <a:pt x="850097" y="758190"/>
                  </a:lnTo>
                  <a:lnTo>
                    <a:pt x="857490" y="758190"/>
                  </a:lnTo>
                  <a:lnTo>
                    <a:pt x="857526" y="731520"/>
                  </a:lnTo>
                  <a:close/>
                </a:path>
                <a:path w="858520" h="934720">
                  <a:moveTo>
                    <a:pt x="7851" y="758190"/>
                  </a:moveTo>
                  <a:lnTo>
                    <a:pt x="476" y="758190"/>
                  </a:lnTo>
                  <a:lnTo>
                    <a:pt x="393" y="788670"/>
                  </a:lnTo>
                  <a:lnTo>
                    <a:pt x="7809" y="788670"/>
                  </a:lnTo>
                  <a:lnTo>
                    <a:pt x="7851" y="758190"/>
                  </a:lnTo>
                  <a:close/>
                </a:path>
                <a:path w="858520" h="934720">
                  <a:moveTo>
                    <a:pt x="857490" y="758190"/>
                  </a:moveTo>
                  <a:lnTo>
                    <a:pt x="850097" y="758190"/>
                  </a:lnTo>
                  <a:lnTo>
                    <a:pt x="850012" y="788670"/>
                  </a:lnTo>
                  <a:lnTo>
                    <a:pt x="857448" y="788670"/>
                  </a:lnTo>
                  <a:lnTo>
                    <a:pt x="857490" y="758190"/>
                  </a:lnTo>
                  <a:close/>
                </a:path>
                <a:path w="858520" h="934720">
                  <a:moveTo>
                    <a:pt x="7809" y="788670"/>
                  </a:moveTo>
                  <a:lnTo>
                    <a:pt x="393" y="788670"/>
                  </a:lnTo>
                  <a:lnTo>
                    <a:pt x="290" y="826770"/>
                  </a:lnTo>
                  <a:lnTo>
                    <a:pt x="7757" y="826770"/>
                  </a:lnTo>
                  <a:lnTo>
                    <a:pt x="7809" y="788670"/>
                  </a:lnTo>
                  <a:close/>
                </a:path>
                <a:path w="858520" h="934720">
                  <a:moveTo>
                    <a:pt x="857448" y="788670"/>
                  </a:moveTo>
                  <a:lnTo>
                    <a:pt x="850012" y="788670"/>
                  </a:lnTo>
                  <a:lnTo>
                    <a:pt x="849907" y="826770"/>
                  </a:lnTo>
                  <a:lnTo>
                    <a:pt x="857397" y="826770"/>
                  </a:lnTo>
                  <a:lnTo>
                    <a:pt x="857448" y="788670"/>
                  </a:lnTo>
                  <a:close/>
                </a:path>
                <a:path w="858520" h="934720">
                  <a:moveTo>
                    <a:pt x="7757" y="826770"/>
                  </a:moveTo>
                  <a:lnTo>
                    <a:pt x="290" y="826770"/>
                  </a:lnTo>
                  <a:lnTo>
                    <a:pt x="117" y="890270"/>
                  </a:lnTo>
                  <a:lnTo>
                    <a:pt x="7669" y="890270"/>
                  </a:lnTo>
                  <a:lnTo>
                    <a:pt x="7757" y="826770"/>
                  </a:lnTo>
                  <a:close/>
                </a:path>
                <a:path w="858520" h="934720">
                  <a:moveTo>
                    <a:pt x="857397" y="826770"/>
                  </a:moveTo>
                  <a:lnTo>
                    <a:pt x="849907" y="826770"/>
                  </a:lnTo>
                  <a:lnTo>
                    <a:pt x="849731" y="890270"/>
                  </a:lnTo>
                  <a:lnTo>
                    <a:pt x="857310" y="890270"/>
                  </a:lnTo>
                  <a:lnTo>
                    <a:pt x="857397" y="826770"/>
                  </a:lnTo>
                  <a:close/>
                </a:path>
                <a:path w="858520" h="934720">
                  <a:moveTo>
                    <a:pt x="857258" y="928370"/>
                  </a:moveTo>
                  <a:lnTo>
                    <a:pt x="13" y="928370"/>
                  </a:lnTo>
                  <a:lnTo>
                    <a:pt x="0" y="933450"/>
                  </a:lnTo>
                  <a:lnTo>
                    <a:pt x="857250" y="934720"/>
                  </a:lnTo>
                  <a:lnTo>
                    <a:pt x="857258" y="928370"/>
                  </a:lnTo>
                  <a:close/>
                </a:path>
                <a:path w="858520" h="934720">
                  <a:moveTo>
                    <a:pt x="7644" y="908050"/>
                  </a:moveTo>
                  <a:lnTo>
                    <a:pt x="69" y="908050"/>
                  </a:lnTo>
                  <a:lnTo>
                    <a:pt x="17" y="927100"/>
                  </a:lnTo>
                  <a:lnTo>
                    <a:pt x="849629" y="927100"/>
                  </a:lnTo>
                  <a:lnTo>
                    <a:pt x="7619" y="925830"/>
                  </a:lnTo>
                  <a:lnTo>
                    <a:pt x="7644" y="908050"/>
                  </a:lnTo>
                  <a:close/>
                </a:path>
                <a:path w="858520" h="934720">
                  <a:moveTo>
                    <a:pt x="857286" y="908050"/>
                  </a:moveTo>
                  <a:lnTo>
                    <a:pt x="849682" y="908050"/>
                  </a:lnTo>
                  <a:lnTo>
                    <a:pt x="849629" y="927100"/>
                  </a:lnTo>
                  <a:lnTo>
                    <a:pt x="857260" y="927100"/>
                  </a:lnTo>
                  <a:lnTo>
                    <a:pt x="857286" y="908050"/>
                  </a:lnTo>
                  <a:close/>
                </a:path>
                <a:path w="858520" h="934720">
                  <a:moveTo>
                    <a:pt x="7662" y="895350"/>
                  </a:moveTo>
                  <a:lnTo>
                    <a:pt x="103" y="895350"/>
                  </a:lnTo>
                  <a:lnTo>
                    <a:pt x="72" y="906780"/>
                  </a:lnTo>
                  <a:lnTo>
                    <a:pt x="7646" y="906780"/>
                  </a:lnTo>
                  <a:lnTo>
                    <a:pt x="7662" y="895350"/>
                  </a:lnTo>
                  <a:close/>
                </a:path>
                <a:path w="858520" h="934720">
                  <a:moveTo>
                    <a:pt x="857303" y="895350"/>
                  </a:moveTo>
                  <a:lnTo>
                    <a:pt x="849717" y="895350"/>
                  </a:lnTo>
                  <a:lnTo>
                    <a:pt x="849686" y="906780"/>
                  </a:lnTo>
                  <a:lnTo>
                    <a:pt x="857288" y="906780"/>
                  </a:lnTo>
                  <a:lnTo>
                    <a:pt x="857303" y="895350"/>
                  </a:lnTo>
                  <a:close/>
                </a:path>
                <a:path w="858520" h="934720">
                  <a:moveTo>
                    <a:pt x="7667" y="891540"/>
                  </a:moveTo>
                  <a:lnTo>
                    <a:pt x="114" y="891540"/>
                  </a:lnTo>
                  <a:lnTo>
                    <a:pt x="107" y="894080"/>
                  </a:lnTo>
                  <a:lnTo>
                    <a:pt x="7663" y="894080"/>
                  </a:lnTo>
                  <a:lnTo>
                    <a:pt x="7667" y="891540"/>
                  </a:lnTo>
                  <a:close/>
                </a:path>
                <a:path w="858520" h="934720">
                  <a:moveTo>
                    <a:pt x="857308" y="891540"/>
                  </a:moveTo>
                  <a:lnTo>
                    <a:pt x="849728" y="891540"/>
                  </a:lnTo>
                  <a:lnTo>
                    <a:pt x="849721" y="894080"/>
                  </a:lnTo>
                  <a:lnTo>
                    <a:pt x="857305" y="894080"/>
                  </a:lnTo>
                  <a:lnTo>
                    <a:pt x="857308" y="891540"/>
                  </a:lnTo>
                  <a:close/>
                </a:path>
              </a:pathLst>
            </a:custGeom>
            <a:solidFill>
              <a:srgbClr val="9753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3806190" y="5332730"/>
              <a:ext cx="844550" cy="918210"/>
            </a:xfrm>
            <a:custGeom>
              <a:avLst/>
              <a:gdLst/>
              <a:ahLst/>
              <a:cxnLst/>
              <a:rect l="l" t="t" r="r" b="b"/>
              <a:pathLst>
                <a:path w="844550" h="918210">
                  <a:moveTo>
                    <a:pt x="1094" y="125730"/>
                  </a:moveTo>
                  <a:lnTo>
                    <a:pt x="1089" y="129540"/>
                  </a:lnTo>
                  <a:lnTo>
                    <a:pt x="8716" y="129540"/>
                  </a:lnTo>
                  <a:lnTo>
                    <a:pt x="8723" y="125741"/>
                  </a:lnTo>
                  <a:lnTo>
                    <a:pt x="1094" y="125730"/>
                  </a:lnTo>
                  <a:close/>
                </a:path>
                <a:path w="844550" h="918210">
                  <a:moveTo>
                    <a:pt x="836763" y="126988"/>
                  </a:moveTo>
                  <a:lnTo>
                    <a:pt x="836758" y="129540"/>
                  </a:lnTo>
                  <a:lnTo>
                    <a:pt x="844191" y="129540"/>
                  </a:lnTo>
                  <a:lnTo>
                    <a:pt x="844202" y="127000"/>
                  </a:lnTo>
                  <a:lnTo>
                    <a:pt x="836763" y="126988"/>
                  </a:lnTo>
                  <a:close/>
                </a:path>
                <a:path w="844550" h="918210">
                  <a:moveTo>
                    <a:pt x="844212" y="123190"/>
                  </a:moveTo>
                  <a:lnTo>
                    <a:pt x="836769" y="123190"/>
                  </a:lnTo>
                  <a:lnTo>
                    <a:pt x="836763" y="126988"/>
                  </a:lnTo>
                  <a:lnTo>
                    <a:pt x="844202" y="127000"/>
                  </a:lnTo>
                  <a:lnTo>
                    <a:pt x="844212" y="123190"/>
                  </a:lnTo>
                  <a:close/>
                </a:path>
                <a:path w="844550" h="918210">
                  <a:moveTo>
                    <a:pt x="8727" y="123190"/>
                  </a:moveTo>
                  <a:lnTo>
                    <a:pt x="1097" y="123190"/>
                  </a:lnTo>
                  <a:lnTo>
                    <a:pt x="1094" y="125730"/>
                  </a:lnTo>
                  <a:lnTo>
                    <a:pt x="8723" y="125741"/>
                  </a:lnTo>
                  <a:lnTo>
                    <a:pt x="8727" y="123190"/>
                  </a:lnTo>
                  <a:close/>
                </a:path>
                <a:path w="844550" h="918210">
                  <a:moveTo>
                    <a:pt x="1099" y="121920"/>
                  </a:moveTo>
                  <a:lnTo>
                    <a:pt x="1097" y="123190"/>
                  </a:lnTo>
                  <a:lnTo>
                    <a:pt x="1099" y="121920"/>
                  </a:lnTo>
                  <a:close/>
                </a:path>
                <a:path w="844550" h="918210">
                  <a:moveTo>
                    <a:pt x="8729" y="121931"/>
                  </a:moveTo>
                  <a:lnTo>
                    <a:pt x="8727" y="123190"/>
                  </a:lnTo>
                  <a:lnTo>
                    <a:pt x="836769" y="123178"/>
                  </a:lnTo>
                  <a:lnTo>
                    <a:pt x="8729" y="121931"/>
                  </a:lnTo>
                  <a:close/>
                </a:path>
                <a:path w="844550" h="918210">
                  <a:moveTo>
                    <a:pt x="836774" y="119368"/>
                  </a:moveTo>
                  <a:lnTo>
                    <a:pt x="836769" y="123178"/>
                  </a:lnTo>
                  <a:lnTo>
                    <a:pt x="844212" y="123190"/>
                  </a:lnTo>
                  <a:lnTo>
                    <a:pt x="844223" y="119380"/>
                  </a:lnTo>
                  <a:lnTo>
                    <a:pt x="836774" y="119368"/>
                  </a:lnTo>
                  <a:close/>
                </a:path>
                <a:path w="844550" h="918210">
                  <a:moveTo>
                    <a:pt x="1104" y="118110"/>
                  </a:moveTo>
                  <a:lnTo>
                    <a:pt x="1100" y="121920"/>
                  </a:lnTo>
                  <a:lnTo>
                    <a:pt x="8729" y="121931"/>
                  </a:lnTo>
                  <a:lnTo>
                    <a:pt x="8734" y="118121"/>
                  </a:lnTo>
                  <a:lnTo>
                    <a:pt x="1104" y="118110"/>
                  </a:lnTo>
                  <a:close/>
                </a:path>
                <a:path w="844550" h="918210">
                  <a:moveTo>
                    <a:pt x="427403" y="111132"/>
                  </a:moveTo>
                  <a:lnTo>
                    <a:pt x="836785" y="111760"/>
                  </a:lnTo>
                  <a:lnTo>
                    <a:pt x="836774" y="119368"/>
                  </a:lnTo>
                  <a:lnTo>
                    <a:pt x="844223" y="119380"/>
                  </a:lnTo>
                  <a:lnTo>
                    <a:pt x="844244" y="111760"/>
                  </a:lnTo>
                  <a:lnTo>
                    <a:pt x="427403" y="111132"/>
                  </a:lnTo>
                  <a:close/>
                </a:path>
                <a:path w="844550" h="918210">
                  <a:moveTo>
                    <a:pt x="1115" y="110490"/>
                  </a:moveTo>
                  <a:lnTo>
                    <a:pt x="1104" y="118110"/>
                  </a:lnTo>
                  <a:lnTo>
                    <a:pt x="8734" y="118121"/>
                  </a:lnTo>
                  <a:lnTo>
                    <a:pt x="8743" y="110501"/>
                  </a:lnTo>
                  <a:lnTo>
                    <a:pt x="1115" y="110490"/>
                  </a:lnTo>
                  <a:close/>
                </a:path>
                <a:path w="844550" h="918210">
                  <a:moveTo>
                    <a:pt x="1120" y="106680"/>
                  </a:moveTo>
                  <a:lnTo>
                    <a:pt x="1115" y="110490"/>
                  </a:lnTo>
                  <a:lnTo>
                    <a:pt x="8743" y="110490"/>
                  </a:lnTo>
                  <a:lnTo>
                    <a:pt x="8750" y="106691"/>
                  </a:lnTo>
                  <a:lnTo>
                    <a:pt x="1120" y="106680"/>
                  </a:lnTo>
                  <a:close/>
                </a:path>
                <a:path w="844550" h="918210">
                  <a:moveTo>
                    <a:pt x="836790" y="107938"/>
                  </a:moveTo>
                  <a:lnTo>
                    <a:pt x="836785" y="110490"/>
                  </a:lnTo>
                  <a:lnTo>
                    <a:pt x="844244" y="110490"/>
                  </a:lnTo>
                  <a:lnTo>
                    <a:pt x="844254" y="107950"/>
                  </a:lnTo>
                  <a:lnTo>
                    <a:pt x="836790" y="107938"/>
                  </a:lnTo>
                  <a:close/>
                </a:path>
                <a:path w="844550" h="918210">
                  <a:moveTo>
                    <a:pt x="836801" y="100318"/>
                  </a:moveTo>
                  <a:lnTo>
                    <a:pt x="836790" y="107938"/>
                  </a:lnTo>
                  <a:lnTo>
                    <a:pt x="844254" y="107950"/>
                  </a:lnTo>
                  <a:lnTo>
                    <a:pt x="844275" y="100330"/>
                  </a:lnTo>
                  <a:lnTo>
                    <a:pt x="836801" y="100318"/>
                  </a:lnTo>
                  <a:close/>
                </a:path>
                <a:path w="844550" h="918210">
                  <a:moveTo>
                    <a:pt x="1131" y="99060"/>
                  </a:moveTo>
                  <a:lnTo>
                    <a:pt x="1120" y="106680"/>
                  </a:lnTo>
                  <a:lnTo>
                    <a:pt x="8750" y="106691"/>
                  </a:lnTo>
                  <a:lnTo>
                    <a:pt x="8761" y="99071"/>
                  </a:lnTo>
                  <a:lnTo>
                    <a:pt x="1131" y="99060"/>
                  </a:lnTo>
                  <a:close/>
                </a:path>
                <a:path w="844550" h="918210">
                  <a:moveTo>
                    <a:pt x="844293" y="93980"/>
                  </a:moveTo>
                  <a:lnTo>
                    <a:pt x="836810" y="93980"/>
                  </a:lnTo>
                  <a:lnTo>
                    <a:pt x="836801" y="100318"/>
                  </a:lnTo>
                  <a:lnTo>
                    <a:pt x="844275" y="100330"/>
                  </a:lnTo>
                  <a:lnTo>
                    <a:pt x="844293" y="93980"/>
                  </a:lnTo>
                  <a:close/>
                </a:path>
                <a:path w="844550" h="918210">
                  <a:moveTo>
                    <a:pt x="8768" y="93980"/>
                  </a:moveTo>
                  <a:lnTo>
                    <a:pt x="1140" y="93980"/>
                  </a:lnTo>
                  <a:lnTo>
                    <a:pt x="1131" y="99060"/>
                  </a:lnTo>
                  <a:lnTo>
                    <a:pt x="8761" y="99071"/>
                  </a:lnTo>
                  <a:lnTo>
                    <a:pt x="8768" y="93980"/>
                  </a:lnTo>
                  <a:close/>
                </a:path>
                <a:path w="844550" h="918210">
                  <a:moveTo>
                    <a:pt x="8770" y="92721"/>
                  </a:moveTo>
                  <a:lnTo>
                    <a:pt x="8768" y="93980"/>
                  </a:lnTo>
                  <a:lnTo>
                    <a:pt x="836810" y="93968"/>
                  </a:lnTo>
                  <a:lnTo>
                    <a:pt x="8770" y="92721"/>
                  </a:lnTo>
                  <a:close/>
                </a:path>
                <a:path w="844550" h="918210">
                  <a:moveTo>
                    <a:pt x="836817" y="88888"/>
                  </a:moveTo>
                  <a:lnTo>
                    <a:pt x="836810" y="93968"/>
                  </a:lnTo>
                  <a:lnTo>
                    <a:pt x="844293" y="93980"/>
                  </a:lnTo>
                  <a:lnTo>
                    <a:pt x="844307" y="88900"/>
                  </a:lnTo>
                  <a:lnTo>
                    <a:pt x="836817" y="88888"/>
                  </a:lnTo>
                  <a:close/>
                </a:path>
                <a:path w="844550" h="918210">
                  <a:moveTo>
                    <a:pt x="1147" y="87630"/>
                  </a:moveTo>
                  <a:lnTo>
                    <a:pt x="1140" y="92710"/>
                  </a:lnTo>
                  <a:lnTo>
                    <a:pt x="8770" y="92721"/>
                  </a:lnTo>
                  <a:lnTo>
                    <a:pt x="8776" y="87641"/>
                  </a:lnTo>
                  <a:lnTo>
                    <a:pt x="1147" y="87630"/>
                  </a:lnTo>
                  <a:close/>
                </a:path>
                <a:path w="844550" h="918210">
                  <a:moveTo>
                    <a:pt x="844332" y="80010"/>
                  </a:moveTo>
                  <a:lnTo>
                    <a:pt x="836829" y="80010"/>
                  </a:lnTo>
                  <a:lnTo>
                    <a:pt x="836817" y="88888"/>
                  </a:lnTo>
                  <a:lnTo>
                    <a:pt x="844307" y="88900"/>
                  </a:lnTo>
                  <a:lnTo>
                    <a:pt x="844332" y="80010"/>
                  </a:lnTo>
                  <a:close/>
                </a:path>
                <a:path w="844550" h="918210">
                  <a:moveTo>
                    <a:pt x="8786" y="80010"/>
                  </a:moveTo>
                  <a:lnTo>
                    <a:pt x="1159" y="80010"/>
                  </a:lnTo>
                  <a:lnTo>
                    <a:pt x="1147" y="87630"/>
                  </a:lnTo>
                  <a:lnTo>
                    <a:pt x="8776" y="87641"/>
                  </a:lnTo>
                  <a:lnTo>
                    <a:pt x="8786" y="80010"/>
                  </a:lnTo>
                  <a:close/>
                </a:path>
                <a:path w="844550" h="918210">
                  <a:moveTo>
                    <a:pt x="8788" y="78740"/>
                  </a:moveTo>
                  <a:lnTo>
                    <a:pt x="8786" y="80010"/>
                  </a:lnTo>
                  <a:lnTo>
                    <a:pt x="836829" y="80010"/>
                  </a:lnTo>
                  <a:lnTo>
                    <a:pt x="8788" y="78740"/>
                  </a:lnTo>
                  <a:close/>
                </a:path>
                <a:path w="844550" h="918210">
                  <a:moveTo>
                    <a:pt x="1166" y="73660"/>
                  </a:moveTo>
                  <a:lnTo>
                    <a:pt x="1159" y="78740"/>
                  </a:lnTo>
                  <a:lnTo>
                    <a:pt x="8788" y="78740"/>
                  </a:lnTo>
                  <a:lnTo>
                    <a:pt x="8795" y="74930"/>
                  </a:lnTo>
                  <a:lnTo>
                    <a:pt x="836837" y="74930"/>
                  </a:lnTo>
                  <a:lnTo>
                    <a:pt x="1166" y="73660"/>
                  </a:lnTo>
                  <a:close/>
                </a:path>
                <a:path w="844550" h="918210">
                  <a:moveTo>
                    <a:pt x="836837" y="74918"/>
                  </a:moveTo>
                  <a:lnTo>
                    <a:pt x="836829" y="78740"/>
                  </a:lnTo>
                  <a:lnTo>
                    <a:pt x="844332" y="78740"/>
                  </a:lnTo>
                  <a:lnTo>
                    <a:pt x="844346" y="74930"/>
                  </a:lnTo>
                  <a:lnTo>
                    <a:pt x="836837" y="74918"/>
                  </a:lnTo>
                  <a:close/>
                </a:path>
                <a:path w="844550" h="918210">
                  <a:moveTo>
                    <a:pt x="836844" y="69838"/>
                  </a:moveTo>
                  <a:lnTo>
                    <a:pt x="836837" y="74918"/>
                  </a:lnTo>
                  <a:lnTo>
                    <a:pt x="844346" y="74930"/>
                  </a:lnTo>
                  <a:lnTo>
                    <a:pt x="844360" y="69850"/>
                  </a:lnTo>
                  <a:lnTo>
                    <a:pt x="836844" y="69838"/>
                  </a:lnTo>
                  <a:close/>
                </a:path>
                <a:path w="844550" h="918210">
                  <a:moveTo>
                    <a:pt x="1173" y="68580"/>
                  </a:moveTo>
                  <a:lnTo>
                    <a:pt x="1166" y="73660"/>
                  </a:lnTo>
                  <a:lnTo>
                    <a:pt x="426093" y="74300"/>
                  </a:lnTo>
                  <a:lnTo>
                    <a:pt x="8795" y="73660"/>
                  </a:lnTo>
                  <a:lnTo>
                    <a:pt x="8803" y="68591"/>
                  </a:lnTo>
                  <a:lnTo>
                    <a:pt x="1173" y="68580"/>
                  </a:lnTo>
                  <a:close/>
                </a:path>
                <a:path w="844550" h="918210">
                  <a:moveTo>
                    <a:pt x="836853" y="63488"/>
                  </a:moveTo>
                  <a:lnTo>
                    <a:pt x="836844" y="69838"/>
                  </a:lnTo>
                  <a:lnTo>
                    <a:pt x="844360" y="69850"/>
                  </a:lnTo>
                  <a:lnTo>
                    <a:pt x="844377" y="63500"/>
                  </a:lnTo>
                  <a:lnTo>
                    <a:pt x="836853" y="63488"/>
                  </a:lnTo>
                  <a:close/>
                </a:path>
                <a:path w="844550" h="918210">
                  <a:moveTo>
                    <a:pt x="1182" y="62230"/>
                  </a:moveTo>
                  <a:lnTo>
                    <a:pt x="1173" y="68580"/>
                  </a:lnTo>
                  <a:lnTo>
                    <a:pt x="8803" y="68591"/>
                  </a:lnTo>
                  <a:lnTo>
                    <a:pt x="8812" y="62241"/>
                  </a:lnTo>
                  <a:lnTo>
                    <a:pt x="1182" y="62230"/>
                  </a:lnTo>
                  <a:close/>
                </a:path>
                <a:path w="844550" h="918210">
                  <a:moveTo>
                    <a:pt x="844384" y="59690"/>
                  </a:moveTo>
                  <a:lnTo>
                    <a:pt x="836856" y="59701"/>
                  </a:lnTo>
                  <a:lnTo>
                    <a:pt x="836853" y="63488"/>
                  </a:lnTo>
                  <a:lnTo>
                    <a:pt x="844377" y="63500"/>
                  </a:lnTo>
                  <a:lnTo>
                    <a:pt x="844384" y="59690"/>
                  </a:lnTo>
                  <a:close/>
                </a:path>
                <a:path w="844550" h="918210">
                  <a:moveTo>
                    <a:pt x="8813" y="60948"/>
                  </a:moveTo>
                  <a:lnTo>
                    <a:pt x="1185" y="60960"/>
                  </a:lnTo>
                  <a:lnTo>
                    <a:pt x="1182" y="62230"/>
                  </a:lnTo>
                  <a:lnTo>
                    <a:pt x="8812" y="62241"/>
                  </a:lnTo>
                  <a:lnTo>
                    <a:pt x="8813" y="60948"/>
                  </a:lnTo>
                  <a:close/>
                </a:path>
                <a:path w="844550" h="918210">
                  <a:moveTo>
                    <a:pt x="836856" y="59690"/>
                  </a:moveTo>
                  <a:lnTo>
                    <a:pt x="8814" y="59690"/>
                  </a:lnTo>
                  <a:lnTo>
                    <a:pt x="8813" y="60948"/>
                  </a:lnTo>
                  <a:lnTo>
                    <a:pt x="836856" y="59690"/>
                  </a:lnTo>
                  <a:close/>
                </a:path>
                <a:path w="844550" h="918210">
                  <a:moveTo>
                    <a:pt x="1192" y="54610"/>
                  </a:moveTo>
                  <a:lnTo>
                    <a:pt x="1187" y="59690"/>
                  </a:lnTo>
                  <a:lnTo>
                    <a:pt x="8814" y="59690"/>
                  </a:lnTo>
                  <a:lnTo>
                    <a:pt x="8823" y="54621"/>
                  </a:lnTo>
                  <a:lnTo>
                    <a:pt x="1192" y="54610"/>
                  </a:lnTo>
                  <a:close/>
                </a:path>
                <a:path w="844550" h="918210">
                  <a:moveTo>
                    <a:pt x="836863" y="55868"/>
                  </a:moveTo>
                  <a:lnTo>
                    <a:pt x="836856" y="59690"/>
                  </a:lnTo>
                  <a:lnTo>
                    <a:pt x="844384" y="59690"/>
                  </a:lnTo>
                  <a:lnTo>
                    <a:pt x="844398" y="55880"/>
                  </a:lnTo>
                  <a:lnTo>
                    <a:pt x="836863" y="55868"/>
                  </a:lnTo>
                  <a:close/>
                </a:path>
                <a:path w="844550" h="918210">
                  <a:moveTo>
                    <a:pt x="836872" y="49518"/>
                  </a:moveTo>
                  <a:lnTo>
                    <a:pt x="836863" y="55868"/>
                  </a:lnTo>
                  <a:lnTo>
                    <a:pt x="844398" y="55880"/>
                  </a:lnTo>
                  <a:lnTo>
                    <a:pt x="844416" y="49530"/>
                  </a:lnTo>
                  <a:lnTo>
                    <a:pt x="836872" y="49518"/>
                  </a:lnTo>
                  <a:close/>
                </a:path>
                <a:path w="844550" h="918210">
                  <a:moveTo>
                    <a:pt x="1201" y="48260"/>
                  </a:moveTo>
                  <a:lnTo>
                    <a:pt x="1192" y="54610"/>
                  </a:lnTo>
                  <a:lnTo>
                    <a:pt x="8823" y="54621"/>
                  </a:lnTo>
                  <a:lnTo>
                    <a:pt x="8832" y="48271"/>
                  </a:lnTo>
                  <a:lnTo>
                    <a:pt x="1201" y="48260"/>
                  </a:lnTo>
                  <a:close/>
                </a:path>
                <a:path w="844550" h="918210">
                  <a:moveTo>
                    <a:pt x="836879" y="44438"/>
                  </a:moveTo>
                  <a:lnTo>
                    <a:pt x="836872" y="49518"/>
                  </a:lnTo>
                  <a:lnTo>
                    <a:pt x="844416" y="49530"/>
                  </a:lnTo>
                  <a:lnTo>
                    <a:pt x="844430" y="44450"/>
                  </a:lnTo>
                  <a:lnTo>
                    <a:pt x="836879" y="44438"/>
                  </a:lnTo>
                  <a:close/>
                </a:path>
                <a:path w="844550" h="918210">
                  <a:moveTo>
                    <a:pt x="1208" y="43180"/>
                  </a:moveTo>
                  <a:lnTo>
                    <a:pt x="1201" y="48260"/>
                  </a:lnTo>
                  <a:lnTo>
                    <a:pt x="8832" y="48271"/>
                  </a:lnTo>
                  <a:lnTo>
                    <a:pt x="8839" y="43191"/>
                  </a:lnTo>
                  <a:lnTo>
                    <a:pt x="1208" y="43180"/>
                  </a:lnTo>
                  <a:close/>
                </a:path>
                <a:path w="844550" h="918210">
                  <a:moveTo>
                    <a:pt x="836890" y="36818"/>
                  </a:moveTo>
                  <a:lnTo>
                    <a:pt x="836879" y="44438"/>
                  </a:lnTo>
                  <a:lnTo>
                    <a:pt x="844430" y="44450"/>
                  </a:lnTo>
                  <a:lnTo>
                    <a:pt x="844451" y="36830"/>
                  </a:lnTo>
                  <a:lnTo>
                    <a:pt x="836890" y="36818"/>
                  </a:lnTo>
                  <a:close/>
                </a:path>
                <a:path w="844550" h="918210">
                  <a:moveTo>
                    <a:pt x="1219" y="35560"/>
                  </a:moveTo>
                  <a:lnTo>
                    <a:pt x="1208" y="43180"/>
                  </a:lnTo>
                  <a:lnTo>
                    <a:pt x="8839" y="43191"/>
                  </a:lnTo>
                  <a:lnTo>
                    <a:pt x="8850" y="35571"/>
                  </a:lnTo>
                  <a:lnTo>
                    <a:pt x="1219" y="35560"/>
                  </a:lnTo>
                  <a:close/>
                </a:path>
                <a:path w="844550" h="918210">
                  <a:moveTo>
                    <a:pt x="844469" y="30480"/>
                  </a:moveTo>
                  <a:lnTo>
                    <a:pt x="836899" y="30480"/>
                  </a:lnTo>
                  <a:lnTo>
                    <a:pt x="836890" y="36818"/>
                  </a:lnTo>
                  <a:lnTo>
                    <a:pt x="844451" y="36830"/>
                  </a:lnTo>
                  <a:lnTo>
                    <a:pt x="844469" y="30480"/>
                  </a:lnTo>
                  <a:close/>
                </a:path>
                <a:path w="844550" h="918210">
                  <a:moveTo>
                    <a:pt x="8857" y="30480"/>
                  </a:moveTo>
                  <a:lnTo>
                    <a:pt x="1226" y="30480"/>
                  </a:lnTo>
                  <a:lnTo>
                    <a:pt x="1219" y="35560"/>
                  </a:lnTo>
                  <a:lnTo>
                    <a:pt x="8850" y="35571"/>
                  </a:lnTo>
                  <a:lnTo>
                    <a:pt x="8857" y="30480"/>
                  </a:lnTo>
                  <a:close/>
                </a:path>
                <a:path w="844550" h="918210">
                  <a:moveTo>
                    <a:pt x="1227" y="29210"/>
                  </a:moveTo>
                  <a:lnTo>
                    <a:pt x="1226" y="30480"/>
                  </a:lnTo>
                  <a:lnTo>
                    <a:pt x="1227" y="29210"/>
                  </a:lnTo>
                  <a:close/>
                </a:path>
                <a:path w="844550" h="918210">
                  <a:moveTo>
                    <a:pt x="8859" y="29221"/>
                  </a:moveTo>
                  <a:lnTo>
                    <a:pt x="8857" y="30480"/>
                  </a:lnTo>
                  <a:lnTo>
                    <a:pt x="836899" y="30468"/>
                  </a:lnTo>
                  <a:lnTo>
                    <a:pt x="8859" y="29221"/>
                  </a:lnTo>
                  <a:close/>
                </a:path>
                <a:path w="844550" h="918210">
                  <a:moveTo>
                    <a:pt x="844490" y="21590"/>
                  </a:moveTo>
                  <a:lnTo>
                    <a:pt x="836910" y="21601"/>
                  </a:lnTo>
                  <a:lnTo>
                    <a:pt x="836899" y="30468"/>
                  </a:lnTo>
                  <a:lnTo>
                    <a:pt x="844469" y="30480"/>
                  </a:lnTo>
                  <a:lnTo>
                    <a:pt x="844490" y="21590"/>
                  </a:lnTo>
                  <a:close/>
                </a:path>
                <a:path w="844550" h="918210">
                  <a:moveTo>
                    <a:pt x="8867" y="22848"/>
                  </a:moveTo>
                  <a:lnTo>
                    <a:pt x="1238" y="22860"/>
                  </a:lnTo>
                  <a:lnTo>
                    <a:pt x="1229" y="29210"/>
                  </a:lnTo>
                  <a:lnTo>
                    <a:pt x="8859" y="29221"/>
                  </a:lnTo>
                  <a:lnTo>
                    <a:pt x="8861" y="27940"/>
                  </a:lnTo>
                  <a:lnTo>
                    <a:pt x="836903" y="27940"/>
                  </a:lnTo>
                  <a:lnTo>
                    <a:pt x="8861" y="26670"/>
                  </a:lnTo>
                  <a:lnTo>
                    <a:pt x="8867" y="22848"/>
                  </a:lnTo>
                  <a:close/>
                </a:path>
                <a:path w="844550" h="918210">
                  <a:moveTo>
                    <a:pt x="836910" y="21590"/>
                  </a:moveTo>
                  <a:lnTo>
                    <a:pt x="8868" y="21590"/>
                  </a:lnTo>
                  <a:lnTo>
                    <a:pt x="8867" y="22848"/>
                  </a:lnTo>
                  <a:lnTo>
                    <a:pt x="836910" y="21590"/>
                  </a:lnTo>
                  <a:close/>
                </a:path>
                <a:path w="844550" h="918210">
                  <a:moveTo>
                    <a:pt x="8875" y="17780"/>
                  </a:moveTo>
                  <a:lnTo>
                    <a:pt x="1245" y="17780"/>
                  </a:lnTo>
                  <a:lnTo>
                    <a:pt x="1238" y="21590"/>
                  </a:lnTo>
                  <a:lnTo>
                    <a:pt x="8868" y="21590"/>
                  </a:lnTo>
                  <a:lnTo>
                    <a:pt x="8875" y="17780"/>
                  </a:lnTo>
                  <a:close/>
                </a:path>
                <a:path w="844550" h="918210">
                  <a:moveTo>
                    <a:pt x="844504" y="17780"/>
                  </a:moveTo>
                  <a:lnTo>
                    <a:pt x="836917" y="17780"/>
                  </a:lnTo>
                  <a:lnTo>
                    <a:pt x="836910" y="21590"/>
                  </a:lnTo>
                  <a:lnTo>
                    <a:pt x="844490" y="21590"/>
                  </a:lnTo>
                  <a:lnTo>
                    <a:pt x="844504" y="17780"/>
                  </a:lnTo>
                  <a:close/>
                </a:path>
                <a:path w="844550" h="918210">
                  <a:moveTo>
                    <a:pt x="8877" y="16521"/>
                  </a:moveTo>
                  <a:lnTo>
                    <a:pt x="8875" y="17780"/>
                  </a:lnTo>
                  <a:lnTo>
                    <a:pt x="836917" y="17768"/>
                  </a:lnTo>
                  <a:lnTo>
                    <a:pt x="8877" y="16521"/>
                  </a:lnTo>
                  <a:close/>
                </a:path>
                <a:path w="844550" h="918210">
                  <a:moveTo>
                    <a:pt x="836924" y="12688"/>
                  </a:moveTo>
                  <a:lnTo>
                    <a:pt x="836917" y="17768"/>
                  </a:lnTo>
                  <a:lnTo>
                    <a:pt x="844504" y="17780"/>
                  </a:lnTo>
                  <a:lnTo>
                    <a:pt x="844518" y="12700"/>
                  </a:lnTo>
                  <a:lnTo>
                    <a:pt x="836924" y="12688"/>
                  </a:lnTo>
                  <a:close/>
                </a:path>
                <a:path w="844550" h="918210">
                  <a:moveTo>
                    <a:pt x="1252" y="11430"/>
                  </a:moveTo>
                  <a:lnTo>
                    <a:pt x="1245" y="16510"/>
                  </a:lnTo>
                  <a:lnTo>
                    <a:pt x="8877" y="16521"/>
                  </a:lnTo>
                  <a:lnTo>
                    <a:pt x="8879" y="15240"/>
                  </a:lnTo>
                  <a:lnTo>
                    <a:pt x="836921" y="15240"/>
                  </a:lnTo>
                  <a:lnTo>
                    <a:pt x="8879" y="13970"/>
                  </a:lnTo>
                  <a:lnTo>
                    <a:pt x="8884" y="11441"/>
                  </a:lnTo>
                  <a:lnTo>
                    <a:pt x="1252" y="11430"/>
                  </a:lnTo>
                  <a:close/>
                </a:path>
                <a:path w="844550" h="918210">
                  <a:moveTo>
                    <a:pt x="844525" y="8890"/>
                  </a:moveTo>
                  <a:lnTo>
                    <a:pt x="836928" y="8890"/>
                  </a:lnTo>
                  <a:lnTo>
                    <a:pt x="836924" y="12688"/>
                  </a:lnTo>
                  <a:lnTo>
                    <a:pt x="844518" y="12700"/>
                  </a:lnTo>
                  <a:lnTo>
                    <a:pt x="844525" y="8890"/>
                  </a:lnTo>
                  <a:close/>
                </a:path>
                <a:path w="844550" h="918210">
                  <a:moveTo>
                    <a:pt x="8886" y="8890"/>
                  </a:moveTo>
                  <a:lnTo>
                    <a:pt x="1255" y="8890"/>
                  </a:lnTo>
                  <a:lnTo>
                    <a:pt x="1252" y="11430"/>
                  </a:lnTo>
                  <a:lnTo>
                    <a:pt x="8884" y="11441"/>
                  </a:lnTo>
                  <a:lnTo>
                    <a:pt x="8886" y="8890"/>
                  </a:lnTo>
                  <a:close/>
                </a:path>
                <a:path w="844550" h="918210">
                  <a:moveTo>
                    <a:pt x="1261" y="5080"/>
                  </a:moveTo>
                  <a:lnTo>
                    <a:pt x="1257" y="8890"/>
                  </a:lnTo>
                  <a:lnTo>
                    <a:pt x="8888" y="8890"/>
                  </a:lnTo>
                  <a:lnTo>
                    <a:pt x="8889" y="7620"/>
                  </a:lnTo>
                  <a:lnTo>
                    <a:pt x="844532" y="7620"/>
                  </a:lnTo>
                  <a:lnTo>
                    <a:pt x="844535" y="6350"/>
                  </a:lnTo>
                  <a:lnTo>
                    <a:pt x="1261" y="5080"/>
                  </a:lnTo>
                  <a:close/>
                </a:path>
                <a:path w="844550" h="918210">
                  <a:moveTo>
                    <a:pt x="844532" y="7620"/>
                  </a:moveTo>
                  <a:lnTo>
                    <a:pt x="8889" y="7620"/>
                  </a:lnTo>
                  <a:lnTo>
                    <a:pt x="836930" y="8890"/>
                  </a:lnTo>
                  <a:lnTo>
                    <a:pt x="844528" y="8890"/>
                  </a:lnTo>
                  <a:lnTo>
                    <a:pt x="844532" y="7620"/>
                  </a:lnTo>
                  <a:close/>
                </a:path>
                <a:path w="844550" h="918210">
                  <a:moveTo>
                    <a:pt x="1270" y="0"/>
                  </a:moveTo>
                  <a:lnTo>
                    <a:pt x="1261" y="5080"/>
                  </a:lnTo>
                  <a:lnTo>
                    <a:pt x="844535" y="6350"/>
                  </a:lnTo>
                  <a:lnTo>
                    <a:pt x="844550" y="1270"/>
                  </a:lnTo>
                  <a:lnTo>
                    <a:pt x="1270" y="0"/>
                  </a:lnTo>
                  <a:close/>
                </a:path>
                <a:path w="844550" h="918210">
                  <a:moveTo>
                    <a:pt x="8716" y="129540"/>
                  </a:moveTo>
                  <a:lnTo>
                    <a:pt x="1089" y="129540"/>
                  </a:lnTo>
                  <a:lnTo>
                    <a:pt x="1071" y="142240"/>
                  </a:lnTo>
                  <a:lnTo>
                    <a:pt x="8698" y="142240"/>
                  </a:lnTo>
                  <a:lnTo>
                    <a:pt x="8716" y="129540"/>
                  </a:lnTo>
                  <a:close/>
                </a:path>
                <a:path w="844550" h="918210">
                  <a:moveTo>
                    <a:pt x="844191" y="129540"/>
                  </a:moveTo>
                  <a:lnTo>
                    <a:pt x="836758" y="129540"/>
                  </a:lnTo>
                  <a:lnTo>
                    <a:pt x="836740" y="142240"/>
                  </a:lnTo>
                  <a:lnTo>
                    <a:pt x="844156" y="142240"/>
                  </a:lnTo>
                  <a:lnTo>
                    <a:pt x="844191" y="129540"/>
                  </a:lnTo>
                  <a:close/>
                </a:path>
                <a:path w="844550" h="918210">
                  <a:moveTo>
                    <a:pt x="8420" y="340360"/>
                  </a:moveTo>
                  <a:lnTo>
                    <a:pt x="799" y="340360"/>
                  </a:lnTo>
                  <a:lnTo>
                    <a:pt x="772" y="358140"/>
                  </a:lnTo>
                  <a:lnTo>
                    <a:pt x="8395" y="358140"/>
                  </a:lnTo>
                  <a:lnTo>
                    <a:pt x="8420" y="340360"/>
                  </a:lnTo>
                  <a:close/>
                </a:path>
                <a:path w="844550" h="918210">
                  <a:moveTo>
                    <a:pt x="843611" y="340360"/>
                  </a:moveTo>
                  <a:lnTo>
                    <a:pt x="836463" y="340360"/>
                  </a:lnTo>
                  <a:lnTo>
                    <a:pt x="836437" y="358140"/>
                  </a:lnTo>
                  <a:lnTo>
                    <a:pt x="843559" y="358140"/>
                  </a:lnTo>
                  <a:lnTo>
                    <a:pt x="843611" y="340360"/>
                  </a:lnTo>
                  <a:close/>
                </a:path>
                <a:path w="844550" h="918210">
                  <a:moveTo>
                    <a:pt x="8422" y="339090"/>
                  </a:moveTo>
                  <a:lnTo>
                    <a:pt x="8420" y="340360"/>
                  </a:lnTo>
                  <a:lnTo>
                    <a:pt x="836463" y="340360"/>
                  </a:lnTo>
                  <a:lnTo>
                    <a:pt x="8422" y="339090"/>
                  </a:lnTo>
                  <a:close/>
                </a:path>
                <a:path w="844550" h="918210">
                  <a:moveTo>
                    <a:pt x="8648" y="177800"/>
                  </a:moveTo>
                  <a:lnTo>
                    <a:pt x="1024" y="177800"/>
                  </a:lnTo>
                  <a:lnTo>
                    <a:pt x="799" y="339090"/>
                  </a:lnTo>
                  <a:lnTo>
                    <a:pt x="8422" y="339090"/>
                  </a:lnTo>
                  <a:lnTo>
                    <a:pt x="8447" y="322580"/>
                  </a:lnTo>
                  <a:lnTo>
                    <a:pt x="836488" y="322580"/>
                  </a:lnTo>
                  <a:lnTo>
                    <a:pt x="8447" y="321310"/>
                  </a:lnTo>
                  <a:lnTo>
                    <a:pt x="8473" y="303530"/>
                  </a:lnTo>
                  <a:lnTo>
                    <a:pt x="836515" y="303530"/>
                  </a:lnTo>
                  <a:lnTo>
                    <a:pt x="8473" y="302260"/>
                  </a:lnTo>
                  <a:lnTo>
                    <a:pt x="8648" y="177800"/>
                  </a:lnTo>
                  <a:close/>
                </a:path>
                <a:path w="844550" h="918210">
                  <a:moveTo>
                    <a:pt x="844061" y="177800"/>
                  </a:moveTo>
                  <a:lnTo>
                    <a:pt x="836692" y="177800"/>
                  </a:lnTo>
                  <a:lnTo>
                    <a:pt x="836463" y="339090"/>
                  </a:lnTo>
                  <a:lnTo>
                    <a:pt x="843611" y="339090"/>
                  </a:lnTo>
                  <a:lnTo>
                    <a:pt x="844061" y="177800"/>
                  </a:lnTo>
                  <a:close/>
                </a:path>
                <a:path w="844550" h="918210">
                  <a:moveTo>
                    <a:pt x="8502" y="283210"/>
                  </a:moveTo>
                  <a:lnTo>
                    <a:pt x="8500" y="284480"/>
                  </a:lnTo>
                  <a:lnTo>
                    <a:pt x="836542" y="284480"/>
                  </a:lnTo>
                  <a:lnTo>
                    <a:pt x="8502" y="283210"/>
                  </a:lnTo>
                  <a:close/>
                </a:path>
                <a:path w="844550" h="918210">
                  <a:moveTo>
                    <a:pt x="8650" y="176541"/>
                  </a:moveTo>
                  <a:lnTo>
                    <a:pt x="8648" y="177800"/>
                  </a:lnTo>
                  <a:lnTo>
                    <a:pt x="836692" y="177800"/>
                  </a:lnTo>
                  <a:lnTo>
                    <a:pt x="8650" y="176541"/>
                  </a:lnTo>
                  <a:close/>
                </a:path>
                <a:path w="844550" h="918210">
                  <a:moveTo>
                    <a:pt x="844103" y="162560"/>
                  </a:moveTo>
                  <a:lnTo>
                    <a:pt x="836713" y="162560"/>
                  </a:lnTo>
                  <a:lnTo>
                    <a:pt x="836692" y="177788"/>
                  </a:lnTo>
                  <a:lnTo>
                    <a:pt x="844061" y="177800"/>
                  </a:lnTo>
                  <a:lnTo>
                    <a:pt x="844103" y="162560"/>
                  </a:lnTo>
                  <a:close/>
                </a:path>
                <a:path w="844550" h="918210">
                  <a:moveTo>
                    <a:pt x="1045" y="161290"/>
                  </a:moveTo>
                  <a:lnTo>
                    <a:pt x="1024" y="176530"/>
                  </a:lnTo>
                  <a:lnTo>
                    <a:pt x="8650" y="176541"/>
                  </a:lnTo>
                  <a:lnTo>
                    <a:pt x="8672" y="162560"/>
                  </a:lnTo>
                  <a:lnTo>
                    <a:pt x="844103" y="162560"/>
                  </a:lnTo>
                  <a:lnTo>
                    <a:pt x="1045" y="161290"/>
                  </a:lnTo>
                  <a:close/>
                </a:path>
                <a:path w="844550" h="918210">
                  <a:moveTo>
                    <a:pt x="8698" y="143510"/>
                  </a:moveTo>
                  <a:lnTo>
                    <a:pt x="1071" y="143510"/>
                  </a:lnTo>
                  <a:lnTo>
                    <a:pt x="1045" y="161290"/>
                  </a:lnTo>
                  <a:lnTo>
                    <a:pt x="8672" y="161290"/>
                  </a:lnTo>
                  <a:lnTo>
                    <a:pt x="8698" y="143510"/>
                  </a:lnTo>
                  <a:close/>
                </a:path>
                <a:path w="844550" h="918210">
                  <a:moveTo>
                    <a:pt x="844156" y="143510"/>
                  </a:moveTo>
                  <a:lnTo>
                    <a:pt x="836740" y="143510"/>
                  </a:lnTo>
                  <a:lnTo>
                    <a:pt x="836713" y="161290"/>
                  </a:lnTo>
                  <a:lnTo>
                    <a:pt x="844103" y="161290"/>
                  </a:lnTo>
                  <a:lnTo>
                    <a:pt x="844156" y="143510"/>
                  </a:lnTo>
                  <a:close/>
                </a:path>
                <a:path w="844550" h="918210">
                  <a:moveTo>
                    <a:pt x="8395" y="358140"/>
                  </a:moveTo>
                  <a:lnTo>
                    <a:pt x="772" y="358140"/>
                  </a:lnTo>
                  <a:lnTo>
                    <a:pt x="523" y="538480"/>
                  </a:lnTo>
                  <a:lnTo>
                    <a:pt x="8141" y="538480"/>
                  </a:lnTo>
                  <a:lnTo>
                    <a:pt x="8395" y="358140"/>
                  </a:lnTo>
                  <a:close/>
                </a:path>
                <a:path w="844550" h="918210">
                  <a:moveTo>
                    <a:pt x="843559" y="358140"/>
                  </a:moveTo>
                  <a:lnTo>
                    <a:pt x="836437" y="358140"/>
                  </a:lnTo>
                  <a:lnTo>
                    <a:pt x="836183" y="538480"/>
                  </a:lnTo>
                  <a:lnTo>
                    <a:pt x="843060" y="538480"/>
                  </a:lnTo>
                  <a:lnTo>
                    <a:pt x="843559" y="358140"/>
                  </a:lnTo>
                  <a:close/>
                </a:path>
                <a:path w="844550" h="918210">
                  <a:moveTo>
                    <a:pt x="8141" y="538480"/>
                  </a:moveTo>
                  <a:lnTo>
                    <a:pt x="523" y="538480"/>
                  </a:lnTo>
                  <a:lnTo>
                    <a:pt x="483" y="567690"/>
                  </a:lnTo>
                  <a:lnTo>
                    <a:pt x="8100" y="567690"/>
                  </a:lnTo>
                  <a:lnTo>
                    <a:pt x="8141" y="538480"/>
                  </a:lnTo>
                  <a:close/>
                </a:path>
                <a:path w="844550" h="918210">
                  <a:moveTo>
                    <a:pt x="843060" y="538480"/>
                  </a:moveTo>
                  <a:lnTo>
                    <a:pt x="836183" y="538480"/>
                  </a:lnTo>
                  <a:lnTo>
                    <a:pt x="836142" y="567690"/>
                  </a:lnTo>
                  <a:lnTo>
                    <a:pt x="842979" y="567690"/>
                  </a:lnTo>
                  <a:lnTo>
                    <a:pt x="843060" y="538480"/>
                  </a:lnTo>
                  <a:close/>
                </a:path>
                <a:path w="844550" h="918210">
                  <a:moveTo>
                    <a:pt x="8100" y="567690"/>
                  </a:moveTo>
                  <a:lnTo>
                    <a:pt x="483" y="567690"/>
                  </a:lnTo>
                  <a:lnTo>
                    <a:pt x="268" y="722630"/>
                  </a:lnTo>
                  <a:lnTo>
                    <a:pt x="7882" y="722630"/>
                  </a:lnTo>
                  <a:lnTo>
                    <a:pt x="8100" y="567690"/>
                  </a:lnTo>
                  <a:close/>
                </a:path>
                <a:path w="844550" h="918210">
                  <a:moveTo>
                    <a:pt x="842979" y="567690"/>
                  </a:moveTo>
                  <a:lnTo>
                    <a:pt x="836142" y="567690"/>
                  </a:lnTo>
                  <a:lnTo>
                    <a:pt x="835924" y="722630"/>
                  </a:lnTo>
                  <a:lnTo>
                    <a:pt x="842551" y="722630"/>
                  </a:lnTo>
                  <a:lnTo>
                    <a:pt x="842979" y="567690"/>
                  </a:lnTo>
                  <a:close/>
                </a:path>
                <a:path w="844550" h="918210">
                  <a:moveTo>
                    <a:pt x="7882" y="722630"/>
                  </a:moveTo>
                  <a:lnTo>
                    <a:pt x="268" y="722630"/>
                  </a:lnTo>
                  <a:lnTo>
                    <a:pt x="242" y="741680"/>
                  </a:lnTo>
                  <a:lnTo>
                    <a:pt x="7855" y="741680"/>
                  </a:lnTo>
                  <a:lnTo>
                    <a:pt x="7882" y="722630"/>
                  </a:lnTo>
                  <a:close/>
                </a:path>
                <a:path w="844550" h="918210">
                  <a:moveTo>
                    <a:pt x="842551" y="722630"/>
                  </a:moveTo>
                  <a:lnTo>
                    <a:pt x="835924" y="722630"/>
                  </a:lnTo>
                  <a:lnTo>
                    <a:pt x="835897" y="741680"/>
                  </a:lnTo>
                  <a:lnTo>
                    <a:pt x="842498" y="741680"/>
                  </a:lnTo>
                  <a:lnTo>
                    <a:pt x="842551" y="722630"/>
                  </a:lnTo>
                  <a:close/>
                </a:path>
                <a:path w="844550" h="918210">
                  <a:moveTo>
                    <a:pt x="7855" y="741680"/>
                  </a:moveTo>
                  <a:lnTo>
                    <a:pt x="242" y="741680"/>
                  </a:lnTo>
                  <a:lnTo>
                    <a:pt x="179" y="787400"/>
                  </a:lnTo>
                  <a:lnTo>
                    <a:pt x="7791" y="787400"/>
                  </a:lnTo>
                  <a:lnTo>
                    <a:pt x="7855" y="741680"/>
                  </a:lnTo>
                  <a:close/>
                </a:path>
                <a:path w="844550" h="918210">
                  <a:moveTo>
                    <a:pt x="842498" y="741680"/>
                  </a:moveTo>
                  <a:lnTo>
                    <a:pt x="835897" y="741680"/>
                  </a:lnTo>
                  <a:lnTo>
                    <a:pt x="835833" y="787400"/>
                  </a:lnTo>
                  <a:lnTo>
                    <a:pt x="842371" y="787400"/>
                  </a:lnTo>
                  <a:lnTo>
                    <a:pt x="842498" y="741680"/>
                  </a:lnTo>
                  <a:close/>
                </a:path>
                <a:path w="844550" h="918210">
                  <a:moveTo>
                    <a:pt x="7662" y="878967"/>
                  </a:moveTo>
                  <a:lnTo>
                    <a:pt x="52" y="878967"/>
                  </a:lnTo>
                  <a:lnTo>
                    <a:pt x="49" y="881380"/>
                  </a:lnTo>
                  <a:lnTo>
                    <a:pt x="7659" y="881380"/>
                  </a:lnTo>
                  <a:lnTo>
                    <a:pt x="7662" y="878967"/>
                  </a:lnTo>
                  <a:close/>
                </a:path>
                <a:path w="844550" h="918210">
                  <a:moveTo>
                    <a:pt x="842118" y="878967"/>
                  </a:moveTo>
                  <a:lnTo>
                    <a:pt x="835704" y="878967"/>
                  </a:lnTo>
                  <a:lnTo>
                    <a:pt x="835701" y="881380"/>
                  </a:lnTo>
                  <a:lnTo>
                    <a:pt x="842111" y="881380"/>
                  </a:lnTo>
                  <a:lnTo>
                    <a:pt x="842118" y="878967"/>
                  </a:lnTo>
                  <a:close/>
                </a:path>
                <a:path w="844550" h="918210">
                  <a:moveTo>
                    <a:pt x="66" y="868680"/>
                  </a:moveTo>
                  <a:lnTo>
                    <a:pt x="52" y="878967"/>
                  </a:lnTo>
                  <a:lnTo>
                    <a:pt x="7662" y="878965"/>
                  </a:lnTo>
                  <a:lnTo>
                    <a:pt x="7677" y="868681"/>
                  </a:lnTo>
                  <a:lnTo>
                    <a:pt x="66" y="868680"/>
                  </a:lnTo>
                  <a:close/>
                </a:path>
                <a:path w="844550" h="918210">
                  <a:moveTo>
                    <a:pt x="835704" y="878840"/>
                  </a:moveTo>
                  <a:lnTo>
                    <a:pt x="7662" y="878967"/>
                  </a:lnTo>
                  <a:lnTo>
                    <a:pt x="835704" y="878967"/>
                  </a:lnTo>
                  <a:close/>
                </a:path>
                <a:path w="844550" h="918210">
                  <a:moveTo>
                    <a:pt x="835718" y="868806"/>
                  </a:moveTo>
                  <a:lnTo>
                    <a:pt x="835708" y="876300"/>
                  </a:lnTo>
                  <a:lnTo>
                    <a:pt x="7666" y="876427"/>
                  </a:lnTo>
                  <a:lnTo>
                    <a:pt x="835708" y="876427"/>
                  </a:lnTo>
                  <a:lnTo>
                    <a:pt x="835704" y="878840"/>
                  </a:lnTo>
                  <a:lnTo>
                    <a:pt x="842118" y="878840"/>
                  </a:lnTo>
                  <a:lnTo>
                    <a:pt x="842146" y="868806"/>
                  </a:lnTo>
                  <a:lnTo>
                    <a:pt x="835718" y="868806"/>
                  </a:lnTo>
                  <a:close/>
                </a:path>
                <a:path w="844550" h="918210">
                  <a:moveTo>
                    <a:pt x="842171" y="859917"/>
                  </a:moveTo>
                  <a:lnTo>
                    <a:pt x="835731" y="859917"/>
                  </a:lnTo>
                  <a:lnTo>
                    <a:pt x="835724" y="864870"/>
                  </a:lnTo>
                  <a:lnTo>
                    <a:pt x="7682" y="864997"/>
                  </a:lnTo>
                  <a:lnTo>
                    <a:pt x="835724" y="864997"/>
                  </a:lnTo>
                  <a:lnTo>
                    <a:pt x="835718" y="868680"/>
                  </a:lnTo>
                  <a:lnTo>
                    <a:pt x="842147" y="868680"/>
                  </a:lnTo>
                  <a:lnTo>
                    <a:pt x="842147" y="868807"/>
                  </a:lnTo>
                  <a:lnTo>
                    <a:pt x="842171" y="859917"/>
                  </a:lnTo>
                  <a:close/>
                </a:path>
                <a:path w="844550" h="918210">
                  <a:moveTo>
                    <a:pt x="835718" y="868680"/>
                  </a:moveTo>
                  <a:lnTo>
                    <a:pt x="7677" y="868681"/>
                  </a:lnTo>
                  <a:lnTo>
                    <a:pt x="835718" y="868806"/>
                  </a:lnTo>
                  <a:close/>
                </a:path>
                <a:path w="844550" h="918210">
                  <a:moveTo>
                    <a:pt x="7689" y="859917"/>
                  </a:moveTo>
                  <a:lnTo>
                    <a:pt x="79" y="859917"/>
                  </a:lnTo>
                  <a:lnTo>
                    <a:pt x="66" y="868680"/>
                  </a:lnTo>
                  <a:lnTo>
                    <a:pt x="7677" y="868680"/>
                  </a:lnTo>
                  <a:lnTo>
                    <a:pt x="7689" y="859917"/>
                  </a:lnTo>
                  <a:close/>
                </a:path>
                <a:path w="844550" h="918210">
                  <a:moveTo>
                    <a:pt x="7693" y="857377"/>
                  </a:moveTo>
                  <a:lnTo>
                    <a:pt x="82" y="857377"/>
                  </a:lnTo>
                  <a:lnTo>
                    <a:pt x="79" y="859917"/>
                  </a:lnTo>
                  <a:lnTo>
                    <a:pt x="7689" y="859915"/>
                  </a:lnTo>
                  <a:lnTo>
                    <a:pt x="7693" y="857377"/>
                  </a:lnTo>
                  <a:close/>
                </a:path>
                <a:path w="844550" h="918210">
                  <a:moveTo>
                    <a:pt x="835731" y="859790"/>
                  </a:moveTo>
                  <a:lnTo>
                    <a:pt x="7689" y="859917"/>
                  </a:lnTo>
                  <a:lnTo>
                    <a:pt x="835731" y="859917"/>
                  </a:lnTo>
                  <a:close/>
                </a:path>
                <a:path w="844550" h="918210">
                  <a:moveTo>
                    <a:pt x="842178" y="857377"/>
                  </a:moveTo>
                  <a:lnTo>
                    <a:pt x="835735" y="857377"/>
                  </a:lnTo>
                  <a:lnTo>
                    <a:pt x="835731" y="859790"/>
                  </a:lnTo>
                  <a:lnTo>
                    <a:pt x="842171" y="859790"/>
                  </a:lnTo>
                  <a:lnTo>
                    <a:pt x="842178" y="857377"/>
                  </a:lnTo>
                  <a:close/>
                </a:path>
                <a:path w="844550" h="918210">
                  <a:moveTo>
                    <a:pt x="101" y="843280"/>
                  </a:moveTo>
                  <a:lnTo>
                    <a:pt x="82" y="857377"/>
                  </a:lnTo>
                  <a:lnTo>
                    <a:pt x="7693" y="857375"/>
                  </a:lnTo>
                  <a:lnTo>
                    <a:pt x="7712" y="843281"/>
                  </a:lnTo>
                  <a:lnTo>
                    <a:pt x="101" y="843280"/>
                  </a:lnTo>
                  <a:close/>
                </a:path>
                <a:path w="844550" h="918210">
                  <a:moveTo>
                    <a:pt x="835735" y="857250"/>
                  </a:moveTo>
                  <a:lnTo>
                    <a:pt x="7693" y="857377"/>
                  </a:lnTo>
                  <a:lnTo>
                    <a:pt x="835735" y="857377"/>
                  </a:lnTo>
                  <a:close/>
                </a:path>
                <a:path w="844550" h="918210">
                  <a:moveTo>
                    <a:pt x="455517" y="843348"/>
                  </a:moveTo>
                  <a:lnTo>
                    <a:pt x="835754" y="843406"/>
                  </a:lnTo>
                  <a:lnTo>
                    <a:pt x="835735" y="857250"/>
                  </a:lnTo>
                  <a:lnTo>
                    <a:pt x="842178" y="857250"/>
                  </a:lnTo>
                  <a:lnTo>
                    <a:pt x="842216" y="843406"/>
                  </a:lnTo>
                  <a:lnTo>
                    <a:pt x="455517" y="843348"/>
                  </a:lnTo>
                  <a:close/>
                </a:path>
                <a:path w="844550" h="918210">
                  <a:moveTo>
                    <a:pt x="842224" y="840740"/>
                  </a:moveTo>
                  <a:lnTo>
                    <a:pt x="835758" y="840740"/>
                  </a:lnTo>
                  <a:lnTo>
                    <a:pt x="835754" y="843280"/>
                  </a:lnTo>
                  <a:lnTo>
                    <a:pt x="842217" y="843280"/>
                  </a:lnTo>
                  <a:lnTo>
                    <a:pt x="842217" y="843407"/>
                  </a:lnTo>
                  <a:lnTo>
                    <a:pt x="842224" y="840740"/>
                  </a:lnTo>
                  <a:close/>
                </a:path>
                <a:path w="844550" h="918210">
                  <a:moveTo>
                    <a:pt x="7712" y="843280"/>
                  </a:moveTo>
                  <a:lnTo>
                    <a:pt x="455517" y="843348"/>
                  </a:lnTo>
                  <a:lnTo>
                    <a:pt x="7712" y="843280"/>
                  </a:lnTo>
                  <a:close/>
                </a:path>
                <a:path w="844550" h="918210">
                  <a:moveTo>
                    <a:pt x="7716" y="840865"/>
                  </a:moveTo>
                  <a:lnTo>
                    <a:pt x="105" y="840867"/>
                  </a:lnTo>
                  <a:lnTo>
                    <a:pt x="101" y="843280"/>
                  </a:lnTo>
                  <a:lnTo>
                    <a:pt x="7712" y="843280"/>
                  </a:lnTo>
                  <a:lnTo>
                    <a:pt x="7716" y="840865"/>
                  </a:lnTo>
                  <a:close/>
                </a:path>
                <a:path w="844550" h="918210">
                  <a:moveTo>
                    <a:pt x="7720" y="838327"/>
                  </a:moveTo>
                  <a:lnTo>
                    <a:pt x="108" y="838327"/>
                  </a:lnTo>
                  <a:lnTo>
                    <a:pt x="105" y="840867"/>
                  </a:lnTo>
                  <a:lnTo>
                    <a:pt x="7716" y="840865"/>
                  </a:lnTo>
                  <a:lnTo>
                    <a:pt x="7720" y="838327"/>
                  </a:lnTo>
                  <a:close/>
                </a:path>
                <a:path w="844550" h="918210">
                  <a:moveTo>
                    <a:pt x="842231" y="838327"/>
                  </a:moveTo>
                  <a:lnTo>
                    <a:pt x="835761" y="838327"/>
                  </a:lnTo>
                  <a:lnTo>
                    <a:pt x="835758" y="840740"/>
                  </a:lnTo>
                  <a:lnTo>
                    <a:pt x="842224" y="840740"/>
                  </a:lnTo>
                  <a:lnTo>
                    <a:pt x="842231" y="838327"/>
                  </a:lnTo>
                  <a:close/>
                </a:path>
                <a:path w="844550" h="918210">
                  <a:moveTo>
                    <a:pt x="7725" y="834517"/>
                  </a:moveTo>
                  <a:lnTo>
                    <a:pt x="114" y="834517"/>
                  </a:lnTo>
                  <a:lnTo>
                    <a:pt x="108" y="838327"/>
                  </a:lnTo>
                  <a:lnTo>
                    <a:pt x="7720" y="838325"/>
                  </a:lnTo>
                  <a:lnTo>
                    <a:pt x="7725" y="834517"/>
                  </a:lnTo>
                  <a:close/>
                </a:path>
                <a:path w="844550" h="918210">
                  <a:moveTo>
                    <a:pt x="835761" y="838200"/>
                  </a:moveTo>
                  <a:lnTo>
                    <a:pt x="7720" y="838327"/>
                  </a:lnTo>
                  <a:lnTo>
                    <a:pt x="835761" y="838327"/>
                  </a:lnTo>
                  <a:close/>
                </a:path>
                <a:path w="844550" h="918210">
                  <a:moveTo>
                    <a:pt x="842241" y="834517"/>
                  </a:moveTo>
                  <a:lnTo>
                    <a:pt x="835767" y="834517"/>
                  </a:lnTo>
                  <a:lnTo>
                    <a:pt x="835761" y="838200"/>
                  </a:lnTo>
                  <a:lnTo>
                    <a:pt x="842231" y="838200"/>
                  </a:lnTo>
                  <a:lnTo>
                    <a:pt x="842241" y="834517"/>
                  </a:lnTo>
                  <a:close/>
                </a:path>
                <a:path w="844550" h="918210">
                  <a:moveTo>
                    <a:pt x="7736" y="826897"/>
                  </a:moveTo>
                  <a:lnTo>
                    <a:pt x="124" y="826897"/>
                  </a:lnTo>
                  <a:lnTo>
                    <a:pt x="114" y="834517"/>
                  </a:lnTo>
                  <a:lnTo>
                    <a:pt x="7725" y="834515"/>
                  </a:lnTo>
                  <a:lnTo>
                    <a:pt x="7736" y="826897"/>
                  </a:lnTo>
                  <a:close/>
                </a:path>
                <a:path w="844550" h="918210">
                  <a:moveTo>
                    <a:pt x="835767" y="834390"/>
                  </a:moveTo>
                  <a:lnTo>
                    <a:pt x="7725" y="834517"/>
                  </a:lnTo>
                  <a:lnTo>
                    <a:pt x="835767" y="834517"/>
                  </a:lnTo>
                  <a:close/>
                </a:path>
                <a:path w="844550" h="918210">
                  <a:moveTo>
                    <a:pt x="842262" y="826897"/>
                  </a:moveTo>
                  <a:lnTo>
                    <a:pt x="835777" y="826897"/>
                  </a:lnTo>
                  <a:lnTo>
                    <a:pt x="835767" y="834390"/>
                  </a:lnTo>
                  <a:lnTo>
                    <a:pt x="842241" y="834390"/>
                  </a:lnTo>
                  <a:lnTo>
                    <a:pt x="842262" y="826897"/>
                  </a:lnTo>
                  <a:close/>
                </a:path>
                <a:path w="844550" h="918210">
                  <a:moveTo>
                    <a:pt x="7743" y="821815"/>
                  </a:moveTo>
                  <a:lnTo>
                    <a:pt x="131" y="821817"/>
                  </a:lnTo>
                  <a:lnTo>
                    <a:pt x="124" y="826897"/>
                  </a:lnTo>
                  <a:lnTo>
                    <a:pt x="7736" y="826895"/>
                  </a:lnTo>
                  <a:lnTo>
                    <a:pt x="7743" y="821815"/>
                  </a:lnTo>
                  <a:close/>
                </a:path>
                <a:path w="844550" h="918210">
                  <a:moveTo>
                    <a:pt x="835778" y="826770"/>
                  </a:moveTo>
                  <a:lnTo>
                    <a:pt x="7736" y="826897"/>
                  </a:lnTo>
                  <a:lnTo>
                    <a:pt x="835777" y="826897"/>
                  </a:lnTo>
                  <a:close/>
                </a:path>
                <a:path w="844550" h="918210">
                  <a:moveTo>
                    <a:pt x="842276" y="821690"/>
                  </a:moveTo>
                  <a:lnTo>
                    <a:pt x="835785" y="821690"/>
                  </a:lnTo>
                  <a:lnTo>
                    <a:pt x="835778" y="826770"/>
                  </a:lnTo>
                  <a:lnTo>
                    <a:pt x="842262" y="826770"/>
                  </a:lnTo>
                  <a:lnTo>
                    <a:pt x="842276" y="821690"/>
                  </a:lnTo>
                  <a:close/>
                </a:path>
                <a:path w="844550" h="918210">
                  <a:moveTo>
                    <a:pt x="7748" y="818007"/>
                  </a:moveTo>
                  <a:lnTo>
                    <a:pt x="137" y="818007"/>
                  </a:lnTo>
                  <a:lnTo>
                    <a:pt x="131" y="821817"/>
                  </a:lnTo>
                  <a:lnTo>
                    <a:pt x="7743" y="821815"/>
                  </a:lnTo>
                  <a:lnTo>
                    <a:pt x="7748" y="818007"/>
                  </a:lnTo>
                  <a:close/>
                </a:path>
                <a:path w="844550" h="918210">
                  <a:moveTo>
                    <a:pt x="842287" y="818007"/>
                  </a:moveTo>
                  <a:lnTo>
                    <a:pt x="835790" y="818007"/>
                  </a:lnTo>
                  <a:lnTo>
                    <a:pt x="835785" y="821690"/>
                  </a:lnTo>
                  <a:lnTo>
                    <a:pt x="842276" y="821690"/>
                  </a:lnTo>
                  <a:lnTo>
                    <a:pt x="842287" y="818007"/>
                  </a:lnTo>
                  <a:close/>
                </a:path>
                <a:path w="844550" h="918210">
                  <a:moveTo>
                    <a:pt x="835790" y="817880"/>
                  </a:moveTo>
                  <a:lnTo>
                    <a:pt x="7748" y="818007"/>
                  </a:lnTo>
                  <a:lnTo>
                    <a:pt x="835790" y="818007"/>
                  </a:lnTo>
                  <a:lnTo>
                    <a:pt x="835790" y="817880"/>
                  </a:lnTo>
                  <a:close/>
                </a:path>
                <a:path w="844550" h="918210">
                  <a:moveTo>
                    <a:pt x="7775" y="798957"/>
                  </a:moveTo>
                  <a:lnTo>
                    <a:pt x="163" y="798957"/>
                  </a:lnTo>
                  <a:lnTo>
                    <a:pt x="137" y="817880"/>
                  </a:lnTo>
                  <a:lnTo>
                    <a:pt x="7748" y="817880"/>
                  </a:lnTo>
                  <a:lnTo>
                    <a:pt x="7775" y="798957"/>
                  </a:lnTo>
                  <a:close/>
                </a:path>
                <a:path w="844550" h="918210">
                  <a:moveTo>
                    <a:pt x="842340" y="798957"/>
                  </a:moveTo>
                  <a:lnTo>
                    <a:pt x="835817" y="798957"/>
                  </a:lnTo>
                  <a:lnTo>
                    <a:pt x="835790" y="817880"/>
                  </a:lnTo>
                  <a:lnTo>
                    <a:pt x="842287" y="817880"/>
                  </a:lnTo>
                  <a:lnTo>
                    <a:pt x="842340" y="798957"/>
                  </a:lnTo>
                  <a:close/>
                </a:path>
                <a:path w="844550" h="918210">
                  <a:moveTo>
                    <a:pt x="7791" y="787527"/>
                  </a:moveTo>
                  <a:lnTo>
                    <a:pt x="179" y="787527"/>
                  </a:lnTo>
                  <a:lnTo>
                    <a:pt x="163" y="798830"/>
                  </a:lnTo>
                  <a:lnTo>
                    <a:pt x="842340" y="798957"/>
                  </a:lnTo>
                  <a:lnTo>
                    <a:pt x="7775" y="798830"/>
                  </a:lnTo>
                  <a:lnTo>
                    <a:pt x="7791" y="787527"/>
                  </a:lnTo>
                  <a:close/>
                </a:path>
                <a:path w="844550" h="918210">
                  <a:moveTo>
                    <a:pt x="842371" y="787527"/>
                  </a:moveTo>
                  <a:lnTo>
                    <a:pt x="835833" y="787527"/>
                  </a:lnTo>
                  <a:lnTo>
                    <a:pt x="835827" y="791210"/>
                  </a:lnTo>
                  <a:lnTo>
                    <a:pt x="7786" y="791337"/>
                  </a:lnTo>
                  <a:lnTo>
                    <a:pt x="835827" y="791337"/>
                  </a:lnTo>
                  <a:lnTo>
                    <a:pt x="835817" y="798830"/>
                  </a:lnTo>
                  <a:lnTo>
                    <a:pt x="842340" y="798830"/>
                  </a:lnTo>
                  <a:lnTo>
                    <a:pt x="842371" y="787527"/>
                  </a:lnTo>
                  <a:close/>
                </a:path>
                <a:path w="844550" h="918210">
                  <a:moveTo>
                    <a:pt x="7634" y="899160"/>
                  </a:moveTo>
                  <a:lnTo>
                    <a:pt x="24" y="899160"/>
                  </a:lnTo>
                  <a:lnTo>
                    <a:pt x="0" y="916940"/>
                  </a:lnTo>
                  <a:lnTo>
                    <a:pt x="842010" y="918210"/>
                  </a:lnTo>
                  <a:lnTo>
                    <a:pt x="842031" y="910590"/>
                  </a:lnTo>
                  <a:lnTo>
                    <a:pt x="7620" y="909320"/>
                  </a:lnTo>
                  <a:lnTo>
                    <a:pt x="7634" y="899160"/>
                  </a:lnTo>
                  <a:close/>
                </a:path>
                <a:path w="844550" h="918210">
                  <a:moveTo>
                    <a:pt x="842062" y="899160"/>
                  </a:moveTo>
                  <a:lnTo>
                    <a:pt x="835676" y="899160"/>
                  </a:lnTo>
                  <a:lnTo>
                    <a:pt x="835660" y="910590"/>
                  </a:lnTo>
                  <a:lnTo>
                    <a:pt x="842031" y="910590"/>
                  </a:lnTo>
                  <a:lnTo>
                    <a:pt x="842062" y="899160"/>
                  </a:lnTo>
                  <a:close/>
                </a:path>
                <a:path w="844550" h="918210">
                  <a:moveTo>
                    <a:pt x="7652" y="886460"/>
                  </a:moveTo>
                  <a:lnTo>
                    <a:pt x="42" y="886460"/>
                  </a:lnTo>
                  <a:lnTo>
                    <a:pt x="26" y="897890"/>
                  </a:lnTo>
                  <a:lnTo>
                    <a:pt x="7636" y="897890"/>
                  </a:lnTo>
                  <a:lnTo>
                    <a:pt x="7652" y="886460"/>
                  </a:lnTo>
                  <a:close/>
                </a:path>
                <a:path w="844550" h="918210">
                  <a:moveTo>
                    <a:pt x="842097" y="886460"/>
                  </a:moveTo>
                  <a:lnTo>
                    <a:pt x="835693" y="886460"/>
                  </a:lnTo>
                  <a:lnTo>
                    <a:pt x="835677" y="897890"/>
                  </a:lnTo>
                  <a:lnTo>
                    <a:pt x="842066" y="897890"/>
                  </a:lnTo>
                  <a:lnTo>
                    <a:pt x="842097" y="886460"/>
                  </a:lnTo>
                  <a:close/>
                </a:path>
                <a:path w="844550" h="918210">
                  <a:moveTo>
                    <a:pt x="7657" y="882650"/>
                  </a:moveTo>
                  <a:lnTo>
                    <a:pt x="47" y="882650"/>
                  </a:lnTo>
                  <a:lnTo>
                    <a:pt x="43" y="885190"/>
                  </a:lnTo>
                  <a:lnTo>
                    <a:pt x="7653" y="885190"/>
                  </a:lnTo>
                  <a:lnTo>
                    <a:pt x="7657" y="882650"/>
                  </a:lnTo>
                  <a:close/>
                </a:path>
                <a:path w="844550" h="918210">
                  <a:moveTo>
                    <a:pt x="842108" y="882650"/>
                  </a:moveTo>
                  <a:lnTo>
                    <a:pt x="835699" y="882650"/>
                  </a:lnTo>
                  <a:lnTo>
                    <a:pt x="835695" y="885190"/>
                  </a:lnTo>
                  <a:lnTo>
                    <a:pt x="842101" y="885190"/>
                  </a:lnTo>
                  <a:lnTo>
                    <a:pt x="842108" y="882650"/>
                  </a:lnTo>
                  <a:close/>
                </a:path>
              </a:pathLst>
            </a:custGeom>
            <a:solidFill>
              <a:srgbClr val="9954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3813809" y="5339206"/>
              <a:ext cx="829310" cy="904240"/>
            </a:xfrm>
            <a:custGeom>
              <a:avLst/>
              <a:gdLst/>
              <a:ahLst/>
              <a:cxnLst/>
              <a:rect l="l" t="t" r="r" b="b"/>
              <a:pathLst>
                <a:path w="829310" h="904239">
                  <a:moveTo>
                    <a:pt x="1123" y="104013"/>
                  </a:moveTo>
                  <a:lnTo>
                    <a:pt x="1096" y="123063"/>
                  </a:lnTo>
                  <a:lnTo>
                    <a:pt x="8556" y="123063"/>
                  </a:lnTo>
                  <a:lnTo>
                    <a:pt x="8610" y="104140"/>
                  </a:lnTo>
                  <a:lnTo>
                    <a:pt x="829165" y="104140"/>
                  </a:lnTo>
                  <a:lnTo>
                    <a:pt x="1123" y="104013"/>
                  </a:lnTo>
                  <a:close/>
                </a:path>
                <a:path w="829310" h="904239">
                  <a:moveTo>
                    <a:pt x="829165" y="104140"/>
                  </a:moveTo>
                  <a:lnTo>
                    <a:pt x="821553" y="104140"/>
                  </a:lnTo>
                  <a:lnTo>
                    <a:pt x="821526" y="123063"/>
                  </a:lnTo>
                  <a:lnTo>
                    <a:pt x="829138" y="123063"/>
                  </a:lnTo>
                  <a:lnTo>
                    <a:pt x="829165" y="104140"/>
                  </a:lnTo>
                  <a:close/>
                </a:path>
                <a:path w="829310" h="904239">
                  <a:moveTo>
                    <a:pt x="1168" y="72263"/>
                  </a:moveTo>
                  <a:lnTo>
                    <a:pt x="1123" y="104013"/>
                  </a:lnTo>
                  <a:lnTo>
                    <a:pt x="8610" y="104013"/>
                  </a:lnTo>
                  <a:lnTo>
                    <a:pt x="8701" y="72390"/>
                  </a:lnTo>
                  <a:lnTo>
                    <a:pt x="829209" y="72390"/>
                  </a:lnTo>
                  <a:lnTo>
                    <a:pt x="1168" y="72263"/>
                  </a:lnTo>
                  <a:close/>
                </a:path>
                <a:path w="829310" h="904239">
                  <a:moveTo>
                    <a:pt x="829209" y="72390"/>
                  </a:moveTo>
                  <a:lnTo>
                    <a:pt x="821599" y="72390"/>
                  </a:lnTo>
                  <a:lnTo>
                    <a:pt x="821553" y="104013"/>
                  </a:lnTo>
                  <a:lnTo>
                    <a:pt x="829165" y="104013"/>
                  </a:lnTo>
                  <a:lnTo>
                    <a:pt x="829209" y="72390"/>
                  </a:lnTo>
                  <a:close/>
                </a:path>
                <a:path w="829310" h="904239">
                  <a:moveTo>
                    <a:pt x="8716" y="67310"/>
                  </a:moveTo>
                  <a:lnTo>
                    <a:pt x="1175" y="67310"/>
                  </a:lnTo>
                  <a:lnTo>
                    <a:pt x="1168" y="72263"/>
                  </a:lnTo>
                  <a:lnTo>
                    <a:pt x="8701" y="72263"/>
                  </a:lnTo>
                  <a:lnTo>
                    <a:pt x="8716" y="67310"/>
                  </a:lnTo>
                  <a:close/>
                </a:path>
                <a:path w="829310" h="904239">
                  <a:moveTo>
                    <a:pt x="829217" y="67310"/>
                  </a:moveTo>
                  <a:lnTo>
                    <a:pt x="821606" y="67310"/>
                  </a:lnTo>
                  <a:lnTo>
                    <a:pt x="821599" y="72263"/>
                  </a:lnTo>
                  <a:lnTo>
                    <a:pt x="829209" y="72263"/>
                  </a:lnTo>
                  <a:lnTo>
                    <a:pt x="829217" y="67310"/>
                  </a:lnTo>
                  <a:close/>
                </a:path>
                <a:path w="829310" h="904239">
                  <a:moveTo>
                    <a:pt x="8716" y="67184"/>
                  </a:moveTo>
                  <a:lnTo>
                    <a:pt x="821606" y="67308"/>
                  </a:lnTo>
                  <a:lnTo>
                    <a:pt x="8716" y="67184"/>
                  </a:lnTo>
                  <a:close/>
                </a:path>
                <a:path w="829310" h="904239">
                  <a:moveTo>
                    <a:pt x="821610" y="64768"/>
                  </a:moveTo>
                  <a:lnTo>
                    <a:pt x="821606" y="67308"/>
                  </a:lnTo>
                  <a:lnTo>
                    <a:pt x="829217" y="67310"/>
                  </a:lnTo>
                  <a:lnTo>
                    <a:pt x="829220" y="64770"/>
                  </a:lnTo>
                  <a:lnTo>
                    <a:pt x="821610" y="64768"/>
                  </a:lnTo>
                  <a:close/>
                </a:path>
                <a:path w="829310" h="904239">
                  <a:moveTo>
                    <a:pt x="1178" y="64643"/>
                  </a:moveTo>
                  <a:lnTo>
                    <a:pt x="1175" y="67183"/>
                  </a:lnTo>
                  <a:lnTo>
                    <a:pt x="8716" y="67184"/>
                  </a:lnTo>
                  <a:lnTo>
                    <a:pt x="8723" y="64644"/>
                  </a:lnTo>
                  <a:lnTo>
                    <a:pt x="1178" y="64643"/>
                  </a:lnTo>
                  <a:close/>
                </a:path>
                <a:path w="829310" h="904239">
                  <a:moveTo>
                    <a:pt x="829263" y="34163"/>
                  </a:moveTo>
                  <a:lnTo>
                    <a:pt x="821653" y="34164"/>
                  </a:lnTo>
                  <a:lnTo>
                    <a:pt x="821610" y="64768"/>
                  </a:lnTo>
                  <a:lnTo>
                    <a:pt x="829220" y="64770"/>
                  </a:lnTo>
                  <a:lnTo>
                    <a:pt x="829263" y="34163"/>
                  </a:lnTo>
                  <a:close/>
                </a:path>
                <a:path w="829310" h="904239">
                  <a:moveTo>
                    <a:pt x="8809" y="34288"/>
                  </a:moveTo>
                  <a:lnTo>
                    <a:pt x="1221" y="34290"/>
                  </a:lnTo>
                  <a:lnTo>
                    <a:pt x="1178" y="64643"/>
                  </a:lnTo>
                  <a:lnTo>
                    <a:pt x="8723" y="64644"/>
                  </a:lnTo>
                  <a:lnTo>
                    <a:pt x="8809" y="34288"/>
                  </a:lnTo>
                  <a:close/>
                </a:path>
                <a:path w="829310" h="904239">
                  <a:moveTo>
                    <a:pt x="8763" y="50673"/>
                  </a:moveTo>
                  <a:lnTo>
                    <a:pt x="821630" y="50800"/>
                  </a:lnTo>
                  <a:lnTo>
                    <a:pt x="8763" y="50673"/>
                  </a:lnTo>
                  <a:close/>
                </a:path>
                <a:path w="829310" h="904239">
                  <a:moveTo>
                    <a:pt x="8850" y="20320"/>
                  </a:moveTo>
                  <a:lnTo>
                    <a:pt x="1241" y="20320"/>
                  </a:lnTo>
                  <a:lnTo>
                    <a:pt x="1221" y="34163"/>
                  </a:lnTo>
                  <a:lnTo>
                    <a:pt x="8810" y="34163"/>
                  </a:lnTo>
                  <a:lnTo>
                    <a:pt x="8850" y="20320"/>
                  </a:lnTo>
                  <a:close/>
                </a:path>
                <a:path w="829310" h="904239">
                  <a:moveTo>
                    <a:pt x="829283" y="20320"/>
                  </a:moveTo>
                  <a:lnTo>
                    <a:pt x="821673" y="20320"/>
                  </a:lnTo>
                  <a:lnTo>
                    <a:pt x="821653" y="34163"/>
                  </a:lnTo>
                  <a:lnTo>
                    <a:pt x="829263" y="34163"/>
                  </a:lnTo>
                  <a:lnTo>
                    <a:pt x="829283" y="20320"/>
                  </a:lnTo>
                  <a:close/>
                </a:path>
                <a:path w="829310" h="904239">
                  <a:moveTo>
                    <a:pt x="8825" y="29083"/>
                  </a:moveTo>
                  <a:lnTo>
                    <a:pt x="821660" y="29210"/>
                  </a:lnTo>
                  <a:lnTo>
                    <a:pt x="8825" y="29083"/>
                  </a:lnTo>
                  <a:close/>
                </a:path>
                <a:path w="829310" h="904239">
                  <a:moveTo>
                    <a:pt x="8850" y="20194"/>
                  </a:moveTo>
                  <a:lnTo>
                    <a:pt x="821673" y="20318"/>
                  </a:lnTo>
                  <a:lnTo>
                    <a:pt x="8850" y="20194"/>
                  </a:lnTo>
                  <a:close/>
                </a:path>
                <a:path w="829310" h="904239">
                  <a:moveTo>
                    <a:pt x="829301" y="7620"/>
                  </a:moveTo>
                  <a:lnTo>
                    <a:pt x="415289" y="7620"/>
                  </a:lnTo>
                  <a:lnTo>
                    <a:pt x="821689" y="8763"/>
                  </a:lnTo>
                  <a:lnTo>
                    <a:pt x="821673" y="20318"/>
                  </a:lnTo>
                  <a:lnTo>
                    <a:pt x="829283" y="20320"/>
                  </a:lnTo>
                  <a:lnTo>
                    <a:pt x="829301" y="7620"/>
                  </a:lnTo>
                  <a:close/>
                </a:path>
                <a:path w="829310" h="904239">
                  <a:moveTo>
                    <a:pt x="8886" y="7620"/>
                  </a:moveTo>
                  <a:lnTo>
                    <a:pt x="1259" y="7620"/>
                  </a:lnTo>
                  <a:lnTo>
                    <a:pt x="1241" y="20193"/>
                  </a:lnTo>
                  <a:lnTo>
                    <a:pt x="8850" y="20194"/>
                  </a:lnTo>
                  <a:lnTo>
                    <a:pt x="8886" y="7620"/>
                  </a:lnTo>
                  <a:close/>
                </a:path>
                <a:path w="829310" h="904239">
                  <a:moveTo>
                    <a:pt x="829302" y="6350"/>
                  </a:moveTo>
                  <a:lnTo>
                    <a:pt x="8889" y="6350"/>
                  </a:lnTo>
                  <a:lnTo>
                    <a:pt x="375024" y="7494"/>
                  </a:lnTo>
                  <a:lnTo>
                    <a:pt x="829301" y="7620"/>
                  </a:lnTo>
                  <a:lnTo>
                    <a:pt x="829302" y="6350"/>
                  </a:lnTo>
                  <a:close/>
                </a:path>
                <a:path w="829310" h="904239">
                  <a:moveTo>
                    <a:pt x="8886" y="7493"/>
                  </a:moveTo>
                  <a:lnTo>
                    <a:pt x="16237" y="7495"/>
                  </a:lnTo>
                  <a:lnTo>
                    <a:pt x="8886" y="7493"/>
                  </a:lnTo>
                  <a:close/>
                </a:path>
                <a:path w="829310" h="904239">
                  <a:moveTo>
                    <a:pt x="1269" y="0"/>
                  </a:moveTo>
                  <a:lnTo>
                    <a:pt x="1260" y="7493"/>
                  </a:lnTo>
                  <a:lnTo>
                    <a:pt x="8886" y="7493"/>
                  </a:lnTo>
                  <a:lnTo>
                    <a:pt x="8889" y="6350"/>
                  </a:lnTo>
                  <a:lnTo>
                    <a:pt x="829302" y="6350"/>
                  </a:lnTo>
                  <a:lnTo>
                    <a:pt x="829310" y="1270"/>
                  </a:lnTo>
                  <a:lnTo>
                    <a:pt x="1269" y="0"/>
                  </a:lnTo>
                  <a:close/>
                </a:path>
                <a:path w="829310" h="904239">
                  <a:moveTo>
                    <a:pt x="8556" y="123063"/>
                  </a:moveTo>
                  <a:lnTo>
                    <a:pt x="1096" y="123063"/>
                  </a:lnTo>
                  <a:lnTo>
                    <a:pt x="1078" y="135763"/>
                  </a:lnTo>
                  <a:lnTo>
                    <a:pt x="8520" y="135763"/>
                  </a:lnTo>
                  <a:lnTo>
                    <a:pt x="8556" y="123063"/>
                  </a:lnTo>
                  <a:close/>
                </a:path>
                <a:path w="829310" h="904239">
                  <a:moveTo>
                    <a:pt x="829138" y="123063"/>
                  </a:moveTo>
                  <a:lnTo>
                    <a:pt x="821526" y="123063"/>
                  </a:lnTo>
                  <a:lnTo>
                    <a:pt x="821508" y="135763"/>
                  </a:lnTo>
                  <a:lnTo>
                    <a:pt x="829120" y="135763"/>
                  </a:lnTo>
                  <a:lnTo>
                    <a:pt x="829138" y="123063"/>
                  </a:lnTo>
                  <a:close/>
                </a:path>
                <a:path w="829310" h="904239">
                  <a:moveTo>
                    <a:pt x="8520" y="135763"/>
                  </a:moveTo>
                  <a:lnTo>
                    <a:pt x="1078" y="135763"/>
                  </a:lnTo>
                  <a:lnTo>
                    <a:pt x="1052" y="154813"/>
                  </a:lnTo>
                  <a:lnTo>
                    <a:pt x="8466" y="154813"/>
                  </a:lnTo>
                  <a:lnTo>
                    <a:pt x="8520" y="135763"/>
                  </a:lnTo>
                  <a:close/>
                </a:path>
                <a:path w="829310" h="904239">
                  <a:moveTo>
                    <a:pt x="829120" y="135763"/>
                  </a:moveTo>
                  <a:lnTo>
                    <a:pt x="821508" y="135763"/>
                  </a:lnTo>
                  <a:lnTo>
                    <a:pt x="821481" y="154813"/>
                  </a:lnTo>
                  <a:lnTo>
                    <a:pt x="829093" y="154813"/>
                  </a:lnTo>
                  <a:lnTo>
                    <a:pt x="829120" y="135763"/>
                  </a:lnTo>
                  <a:close/>
                </a:path>
                <a:path w="829310" h="904239">
                  <a:moveTo>
                    <a:pt x="802" y="332613"/>
                  </a:moveTo>
                  <a:lnTo>
                    <a:pt x="775" y="351663"/>
                  </a:lnTo>
                  <a:lnTo>
                    <a:pt x="7904" y="351663"/>
                  </a:lnTo>
                  <a:lnTo>
                    <a:pt x="7958" y="333883"/>
                  </a:lnTo>
                  <a:lnTo>
                    <a:pt x="828843" y="333883"/>
                  </a:lnTo>
                  <a:lnTo>
                    <a:pt x="802" y="332613"/>
                  </a:lnTo>
                  <a:close/>
                </a:path>
                <a:path w="829310" h="904239">
                  <a:moveTo>
                    <a:pt x="828843" y="333883"/>
                  </a:moveTo>
                  <a:lnTo>
                    <a:pt x="821227" y="333883"/>
                  </a:lnTo>
                  <a:lnTo>
                    <a:pt x="821200" y="351663"/>
                  </a:lnTo>
                  <a:lnTo>
                    <a:pt x="828817" y="351663"/>
                  </a:lnTo>
                  <a:lnTo>
                    <a:pt x="828843" y="333883"/>
                  </a:lnTo>
                  <a:close/>
                </a:path>
                <a:path w="829310" h="904239">
                  <a:moveTo>
                    <a:pt x="8009" y="316103"/>
                  </a:moveTo>
                  <a:lnTo>
                    <a:pt x="827" y="316103"/>
                  </a:lnTo>
                  <a:lnTo>
                    <a:pt x="802" y="332613"/>
                  </a:lnTo>
                  <a:lnTo>
                    <a:pt x="7958" y="332613"/>
                  </a:lnTo>
                  <a:lnTo>
                    <a:pt x="8009" y="316103"/>
                  </a:lnTo>
                  <a:close/>
                </a:path>
                <a:path w="829310" h="904239">
                  <a:moveTo>
                    <a:pt x="828868" y="316103"/>
                  </a:moveTo>
                  <a:lnTo>
                    <a:pt x="821252" y="316103"/>
                  </a:lnTo>
                  <a:lnTo>
                    <a:pt x="821227" y="332613"/>
                  </a:lnTo>
                  <a:lnTo>
                    <a:pt x="828843" y="332613"/>
                  </a:lnTo>
                  <a:lnTo>
                    <a:pt x="828868" y="316103"/>
                  </a:lnTo>
                  <a:close/>
                </a:path>
                <a:path w="829310" h="904239">
                  <a:moveTo>
                    <a:pt x="8013" y="314844"/>
                  </a:moveTo>
                  <a:lnTo>
                    <a:pt x="8009" y="316103"/>
                  </a:lnTo>
                  <a:lnTo>
                    <a:pt x="821252" y="316091"/>
                  </a:lnTo>
                  <a:lnTo>
                    <a:pt x="8013" y="314844"/>
                  </a:lnTo>
                  <a:close/>
                </a:path>
                <a:path w="829310" h="904239">
                  <a:moveTo>
                    <a:pt x="828895" y="297053"/>
                  </a:moveTo>
                  <a:lnTo>
                    <a:pt x="821279" y="297053"/>
                  </a:lnTo>
                  <a:lnTo>
                    <a:pt x="821252" y="316091"/>
                  </a:lnTo>
                  <a:lnTo>
                    <a:pt x="828868" y="316103"/>
                  </a:lnTo>
                  <a:lnTo>
                    <a:pt x="828895" y="297053"/>
                  </a:lnTo>
                  <a:close/>
                </a:path>
                <a:path w="829310" h="904239">
                  <a:moveTo>
                    <a:pt x="8063" y="297053"/>
                  </a:moveTo>
                  <a:lnTo>
                    <a:pt x="853" y="297053"/>
                  </a:lnTo>
                  <a:lnTo>
                    <a:pt x="827" y="314833"/>
                  </a:lnTo>
                  <a:lnTo>
                    <a:pt x="8013" y="314844"/>
                  </a:lnTo>
                  <a:lnTo>
                    <a:pt x="8063" y="297053"/>
                  </a:lnTo>
                  <a:close/>
                </a:path>
                <a:path w="829310" h="904239">
                  <a:moveTo>
                    <a:pt x="8067" y="295794"/>
                  </a:moveTo>
                  <a:lnTo>
                    <a:pt x="8063" y="297053"/>
                  </a:lnTo>
                  <a:lnTo>
                    <a:pt x="821279" y="297041"/>
                  </a:lnTo>
                  <a:lnTo>
                    <a:pt x="8067" y="295794"/>
                  </a:lnTo>
                  <a:close/>
                </a:path>
                <a:path w="829310" h="904239">
                  <a:moveTo>
                    <a:pt x="828922" y="278003"/>
                  </a:moveTo>
                  <a:lnTo>
                    <a:pt x="821307" y="278003"/>
                  </a:lnTo>
                  <a:lnTo>
                    <a:pt x="821279" y="297041"/>
                  </a:lnTo>
                  <a:lnTo>
                    <a:pt x="828895" y="297053"/>
                  </a:lnTo>
                  <a:lnTo>
                    <a:pt x="828922" y="278003"/>
                  </a:lnTo>
                  <a:close/>
                </a:path>
                <a:path w="829310" h="904239">
                  <a:moveTo>
                    <a:pt x="8118" y="278003"/>
                  </a:moveTo>
                  <a:lnTo>
                    <a:pt x="879" y="278003"/>
                  </a:lnTo>
                  <a:lnTo>
                    <a:pt x="853" y="295783"/>
                  </a:lnTo>
                  <a:lnTo>
                    <a:pt x="8067" y="295794"/>
                  </a:lnTo>
                  <a:lnTo>
                    <a:pt x="8118" y="278003"/>
                  </a:lnTo>
                  <a:close/>
                </a:path>
                <a:path w="829310" h="904239">
                  <a:moveTo>
                    <a:pt x="880" y="276733"/>
                  </a:moveTo>
                  <a:lnTo>
                    <a:pt x="879" y="278003"/>
                  </a:lnTo>
                  <a:lnTo>
                    <a:pt x="880" y="276733"/>
                  </a:lnTo>
                  <a:close/>
                </a:path>
                <a:path w="829310" h="904239">
                  <a:moveTo>
                    <a:pt x="8121" y="276744"/>
                  </a:moveTo>
                  <a:lnTo>
                    <a:pt x="8118" y="278003"/>
                  </a:lnTo>
                  <a:lnTo>
                    <a:pt x="821307" y="277991"/>
                  </a:lnTo>
                  <a:lnTo>
                    <a:pt x="8121" y="276744"/>
                  </a:lnTo>
                  <a:close/>
                </a:path>
                <a:path w="829310" h="904239">
                  <a:moveTo>
                    <a:pt x="821396" y="215761"/>
                  </a:moveTo>
                  <a:lnTo>
                    <a:pt x="821307" y="277991"/>
                  </a:lnTo>
                  <a:lnTo>
                    <a:pt x="828922" y="278003"/>
                  </a:lnTo>
                  <a:lnTo>
                    <a:pt x="829009" y="215773"/>
                  </a:lnTo>
                  <a:lnTo>
                    <a:pt x="821396" y="215761"/>
                  </a:lnTo>
                  <a:close/>
                </a:path>
                <a:path w="829310" h="904239">
                  <a:moveTo>
                    <a:pt x="968" y="214503"/>
                  </a:moveTo>
                  <a:lnTo>
                    <a:pt x="882" y="276733"/>
                  </a:lnTo>
                  <a:lnTo>
                    <a:pt x="8121" y="276744"/>
                  </a:lnTo>
                  <a:lnTo>
                    <a:pt x="8299" y="214514"/>
                  </a:lnTo>
                  <a:lnTo>
                    <a:pt x="968" y="214503"/>
                  </a:lnTo>
                  <a:close/>
                </a:path>
                <a:path w="829310" h="904239">
                  <a:moveTo>
                    <a:pt x="821425" y="195441"/>
                  </a:moveTo>
                  <a:lnTo>
                    <a:pt x="821396" y="215761"/>
                  </a:lnTo>
                  <a:lnTo>
                    <a:pt x="829009" y="215773"/>
                  </a:lnTo>
                  <a:lnTo>
                    <a:pt x="829038" y="195453"/>
                  </a:lnTo>
                  <a:lnTo>
                    <a:pt x="821425" y="195441"/>
                  </a:lnTo>
                  <a:close/>
                </a:path>
                <a:path w="829310" h="904239">
                  <a:moveTo>
                    <a:pt x="996" y="194183"/>
                  </a:moveTo>
                  <a:lnTo>
                    <a:pt x="968" y="214503"/>
                  </a:lnTo>
                  <a:lnTo>
                    <a:pt x="8299" y="214514"/>
                  </a:lnTo>
                  <a:lnTo>
                    <a:pt x="8353" y="195453"/>
                  </a:lnTo>
                  <a:lnTo>
                    <a:pt x="821425" y="195453"/>
                  </a:lnTo>
                  <a:lnTo>
                    <a:pt x="996" y="194183"/>
                  </a:lnTo>
                  <a:close/>
                </a:path>
                <a:path w="829310" h="904239">
                  <a:moveTo>
                    <a:pt x="821459" y="171311"/>
                  </a:moveTo>
                  <a:lnTo>
                    <a:pt x="821425" y="195441"/>
                  </a:lnTo>
                  <a:lnTo>
                    <a:pt x="829038" y="195453"/>
                  </a:lnTo>
                  <a:lnTo>
                    <a:pt x="829072" y="171323"/>
                  </a:lnTo>
                  <a:lnTo>
                    <a:pt x="821459" y="171311"/>
                  </a:lnTo>
                  <a:close/>
                </a:path>
                <a:path w="829310" h="904239">
                  <a:moveTo>
                    <a:pt x="1030" y="170053"/>
                  </a:moveTo>
                  <a:lnTo>
                    <a:pt x="996" y="194183"/>
                  </a:lnTo>
                  <a:lnTo>
                    <a:pt x="407927" y="194807"/>
                  </a:lnTo>
                  <a:lnTo>
                    <a:pt x="8353" y="194183"/>
                  </a:lnTo>
                  <a:lnTo>
                    <a:pt x="8422" y="171323"/>
                  </a:lnTo>
                  <a:lnTo>
                    <a:pt x="821459" y="171323"/>
                  </a:lnTo>
                  <a:lnTo>
                    <a:pt x="1030" y="170053"/>
                  </a:lnTo>
                  <a:close/>
                </a:path>
                <a:path w="829310" h="904239">
                  <a:moveTo>
                    <a:pt x="8371" y="189103"/>
                  </a:moveTo>
                  <a:lnTo>
                    <a:pt x="8368" y="190373"/>
                  </a:lnTo>
                  <a:lnTo>
                    <a:pt x="821432" y="190373"/>
                  </a:lnTo>
                  <a:lnTo>
                    <a:pt x="8371" y="189103"/>
                  </a:lnTo>
                  <a:close/>
                </a:path>
                <a:path w="829310" h="904239">
                  <a:moveTo>
                    <a:pt x="829093" y="156083"/>
                  </a:moveTo>
                  <a:lnTo>
                    <a:pt x="821481" y="156083"/>
                  </a:lnTo>
                  <a:lnTo>
                    <a:pt x="821459" y="171311"/>
                  </a:lnTo>
                  <a:lnTo>
                    <a:pt x="829072" y="171323"/>
                  </a:lnTo>
                  <a:lnTo>
                    <a:pt x="829093" y="156083"/>
                  </a:lnTo>
                  <a:close/>
                </a:path>
                <a:path w="829310" h="904239">
                  <a:moveTo>
                    <a:pt x="8466" y="156083"/>
                  </a:moveTo>
                  <a:lnTo>
                    <a:pt x="1052" y="156083"/>
                  </a:lnTo>
                  <a:lnTo>
                    <a:pt x="1030" y="170053"/>
                  </a:lnTo>
                  <a:lnTo>
                    <a:pt x="408955" y="170678"/>
                  </a:lnTo>
                  <a:lnTo>
                    <a:pt x="8422" y="170053"/>
                  </a:lnTo>
                  <a:lnTo>
                    <a:pt x="8466" y="156083"/>
                  </a:lnTo>
                  <a:close/>
                </a:path>
                <a:path w="829310" h="904239">
                  <a:moveTo>
                    <a:pt x="8447" y="162433"/>
                  </a:moveTo>
                  <a:lnTo>
                    <a:pt x="8444" y="163703"/>
                  </a:lnTo>
                  <a:lnTo>
                    <a:pt x="821470" y="163703"/>
                  </a:lnTo>
                  <a:lnTo>
                    <a:pt x="8447" y="162433"/>
                  </a:lnTo>
                  <a:close/>
                </a:path>
                <a:path w="829310" h="904239">
                  <a:moveTo>
                    <a:pt x="7904" y="351663"/>
                  </a:moveTo>
                  <a:lnTo>
                    <a:pt x="775" y="351663"/>
                  </a:lnTo>
                  <a:lnTo>
                    <a:pt x="521" y="532003"/>
                  </a:lnTo>
                  <a:lnTo>
                    <a:pt x="7389" y="532003"/>
                  </a:lnTo>
                  <a:lnTo>
                    <a:pt x="7904" y="351663"/>
                  </a:lnTo>
                  <a:close/>
                </a:path>
                <a:path w="829310" h="904239">
                  <a:moveTo>
                    <a:pt x="828817" y="351663"/>
                  </a:moveTo>
                  <a:lnTo>
                    <a:pt x="821200" y="351663"/>
                  </a:lnTo>
                  <a:lnTo>
                    <a:pt x="820942" y="532003"/>
                  </a:lnTo>
                  <a:lnTo>
                    <a:pt x="828563" y="532003"/>
                  </a:lnTo>
                  <a:lnTo>
                    <a:pt x="828817" y="351663"/>
                  </a:lnTo>
                  <a:close/>
                </a:path>
                <a:path w="829310" h="904239">
                  <a:moveTo>
                    <a:pt x="7389" y="532003"/>
                  </a:moveTo>
                  <a:lnTo>
                    <a:pt x="521" y="532003"/>
                  </a:lnTo>
                  <a:lnTo>
                    <a:pt x="480" y="561213"/>
                  </a:lnTo>
                  <a:lnTo>
                    <a:pt x="7306" y="561213"/>
                  </a:lnTo>
                  <a:lnTo>
                    <a:pt x="7389" y="532003"/>
                  </a:lnTo>
                  <a:close/>
                </a:path>
                <a:path w="829310" h="904239">
                  <a:moveTo>
                    <a:pt x="828563" y="532003"/>
                  </a:moveTo>
                  <a:lnTo>
                    <a:pt x="820942" y="532003"/>
                  </a:lnTo>
                  <a:lnTo>
                    <a:pt x="820900" y="561213"/>
                  </a:lnTo>
                  <a:lnTo>
                    <a:pt x="828522" y="561213"/>
                  </a:lnTo>
                  <a:lnTo>
                    <a:pt x="828563" y="532003"/>
                  </a:lnTo>
                  <a:close/>
                </a:path>
                <a:path w="829310" h="904239">
                  <a:moveTo>
                    <a:pt x="7306" y="561213"/>
                  </a:moveTo>
                  <a:lnTo>
                    <a:pt x="480" y="561213"/>
                  </a:lnTo>
                  <a:lnTo>
                    <a:pt x="262" y="716153"/>
                  </a:lnTo>
                  <a:lnTo>
                    <a:pt x="6864" y="716153"/>
                  </a:lnTo>
                  <a:lnTo>
                    <a:pt x="7306" y="561213"/>
                  </a:lnTo>
                  <a:close/>
                </a:path>
                <a:path w="829310" h="904239">
                  <a:moveTo>
                    <a:pt x="828522" y="561213"/>
                  </a:moveTo>
                  <a:lnTo>
                    <a:pt x="820900" y="561213"/>
                  </a:lnTo>
                  <a:lnTo>
                    <a:pt x="820679" y="716153"/>
                  </a:lnTo>
                  <a:lnTo>
                    <a:pt x="828304" y="716153"/>
                  </a:lnTo>
                  <a:lnTo>
                    <a:pt x="828522" y="561213"/>
                  </a:lnTo>
                  <a:close/>
                </a:path>
                <a:path w="829310" h="904239">
                  <a:moveTo>
                    <a:pt x="6418" y="873623"/>
                  </a:moveTo>
                  <a:lnTo>
                    <a:pt x="42" y="873633"/>
                  </a:lnTo>
                  <a:lnTo>
                    <a:pt x="39" y="874903"/>
                  </a:lnTo>
                  <a:lnTo>
                    <a:pt x="6411" y="874903"/>
                  </a:lnTo>
                  <a:lnTo>
                    <a:pt x="6418" y="873623"/>
                  </a:lnTo>
                  <a:close/>
                </a:path>
                <a:path w="829310" h="904239">
                  <a:moveTo>
                    <a:pt x="828084" y="872363"/>
                  </a:moveTo>
                  <a:lnTo>
                    <a:pt x="820456" y="872374"/>
                  </a:lnTo>
                  <a:lnTo>
                    <a:pt x="820452" y="874903"/>
                  </a:lnTo>
                  <a:lnTo>
                    <a:pt x="828081" y="874903"/>
                  </a:lnTo>
                  <a:lnTo>
                    <a:pt x="828084" y="872363"/>
                  </a:lnTo>
                  <a:close/>
                </a:path>
                <a:path w="829310" h="904239">
                  <a:moveTo>
                    <a:pt x="6426" y="871093"/>
                  </a:moveTo>
                  <a:lnTo>
                    <a:pt x="46" y="871093"/>
                  </a:lnTo>
                  <a:lnTo>
                    <a:pt x="42" y="873633"/>
                  </a:lnTo>
                  <a:lnTo>
                    <a:pt x="6418" y="873623"/>
                  </a:lnTo>
                  <a:lnTo>
                    <a:pt x="6426" y="871093"/>
                  </a:lnTo>
                  <a:close/>
                </a:path>
                <a:path w="829310" h="904239">
                  <a:moveTo>
                    <a:pt x="828088" y="871093"/>
                  </a:moveTo>
                  <a:lnTo>
                    <a:pt x="820459" y="871093"/>
                  </a:lnTo>
                  <a:lnTo>
                    <a:pt x="820456" y="872374"/>
                  </a:lnTo>
                  <a:lnTo>
                    <a:pt x="828084" y="872363"/>
                  </a:lnTo>
                  <a:lnTo>
                    <a:pt x="828088" y="871093"/>
                  </a:lnTo>
                  <a:close/>
                </a:path>
                <a:path w="829310" h="904239">
                  <a:moveTo>
                    <a:pt x="6458" y="859663"/>
                  </a:moveTo>
                  <a:lnTo>
                    <a:pt x="62" y="859663"/>
                  </a:lnTo>
                  <a:lnTo>
                    <a:pt x="46" y="871093"/>
                  </a:lnTo>
                  <a:lnTo>
                    <a:pt x="6426" y="871083"/>
                  </a:lnTo>
                  <a:lnTo>
                    <a:pt x="6458" y="859663"/>
                  </a:lnTo>
                  <a:close/>
                </a:path>
                <a:path w="829310" h="904239">
                  <a:moveTo>
                    <a:pt x="820461" y="869834"/>
                  </a:moveTo>
                  <a:lnTo>
                    <a:pt x="6426" y="871093"/>
                  </a:lnTo>
                  <a:lnTo>
                    <a:pt x="820459" y="871093"/>
                  </a:lnTo>
                  <a:lnTo>
                    <a:pt x="820461" y="869834"/>
                  </a:lnTo>
                  <a:close/>
                </a:path>
                <a:path w="829310" h="904239">
                  <a:moveTo>
                    <a:pt x="828104" y="859663"/>
                  </a:moveTo>
                  <a:lnTo>
                    <a:pt x="820474" y="859663"/>
                  </a:lnTo>
                  <a:lnTo>
                    <a:pt x="820461" y="869834"/>
                  </a:lnTo>
                  <a:lnTo>
                    <a:pt x="828088" y="869823"/>
                  </a:lnTo>
                  <a:lnTo>
                    <a:pt x="828104" y="859663"/>
                  </a:lnTo>
                  <a:close/>
                </a:path>
                <a:path w="829310" h="904239">
                  <a:moveTo>
                    <a:pt x="6473" y="854573"/>
                  </a:moveTo>
                  <a:lnTo>
                    <a:pt x="69" y="854583"/>
                  </a:lnTo>
                  <a:lnTo>
                    <a:pt x="62" y="859663"/>
                  </a:lnTo>
                  <a:lnTo>
                    <a:pt x="6458" y="859653"/>
                  </a:lnTo>
                  <a:lnTo>
                    <a:pt x="6473" y="854573"/>
                  </a:lnTo>
                  <a:close/>
                </a:path>
                <a:path w="829310" h="904239">
                  <a:moveTo>
                    <a:pt x="828111" y="853313"/>
                  </a:moveTo>
                  <a:lnTo>
                    <a:pt x="820483" y="853324"/>
                  </a:lnTo>
                  <a:lnTo>
                    <a:pt x="820478" y="858404"/>
                  </a:lnTo>
                  <a:lnTo>
                    <a:pt x="828104" y="858393"/>
                  </a:lnTo>
                  <a:lnTo>
                    <a:pt x="828111" y="853313"/>
                  </a:lnTo>
                  <a:close/>
                </a:path>
                <a:path w="829310" h="904239">
                  <a:moveTo>
                    <a:pt x="92" y="836803"/>
                  </a:moveTo>
                  <a:lnTo>
                    <a:pt x="69" y="854583"/>
                  </a:lnTo>
                  <a:lnTo>
                    <a:pt x="6473" y="854573"/>
                  </a:lnTo>
                  <a:lnTo>
                    <a:pt x="6520" y="836812"/>
                  </a:lnTo>
                  <a:lnTo>
                    <a:pt x="92" y="836803"/>
                  </a:lnTo>
                  <a:close/>
                </a:path>
                <a:path w="829310" h="904239">
                  <a:moveTo>
                    <a:pt x="378760" y="837383"/>
                  </a:moveTo>
                  <a:lnTo>
                    <a:pt x="820507" y="838073"/>
                  </a:lnTo>
                  <a:lnTo>
                    <a:pt x="820483" y="853324"/>
                  </a:lnTo>
                  <a:lnTo>
                    <a:pt x="828111" y="853313"/>
                  </a:lnTo>
                  <a:lnTo>
                    <a:pt x="828134" y="838073"/>
                  </a:lnTo>
                  <a:lnTo>
                    <a:pt x="378760" y="837383"/>
                  </a:lnTo>
                  <a:close/>
                </a:path>
                <a:path w="829310" h="904239">
                  <a:moveTo>
                    <a:pt x="820496" y="844423"/>
                  </a:moveTo>
                  <a:lnTo>
                    <a:pt x="6498" y="845693"/>
                  </a:lnTo>
                  <a:lnTo>
                    <a:pt x="820494" y="845693"/>
                  </a:lnTo>
                  <a:lnTo>
                    <a:pt x="820496" y="844423"/>
                  </a:lnTo>
                  <a:close/>
                </a:path>
                <a:path w="829310" h="904239">
                  <a:moveTo>
                    <a:pt x="6520" y="836803"/>
                  </a:moveTo>
                  <a:lnTo>
                    <a:pt x="378760" y="837383"/>
                  </a:lnTo>
                  <a:lnTo>
                    <a:pt x="6520" y="836803"/>
                  </a:lnTo>
                  <a:close/>
                </a:path>
                <a:path w="829310" h="904239">
                  <a:moveTo>
                    <a:pt x="6527" y="835523"/>
                  </a:moveTo>
                  <a:lnTo>
                    <a:pt x="96" y="835533"/>
                  </a:lnTo>
                  <a:lnTo>
                    <a:pt x="92" y="836803"/>
                  </a:lnTo>
                  <a:lnTo>
                    <a:pt x="6520" y="836803"/>
                  </a:lnTo>
                  <a:lnTo>
                    <a:pt x="6527" y="835523"/>
                  </a:lnTo>
                  <a:close/>
                </a:path>
                <a:path w="829310" h="904239">
                  <a:moveTo>
                    <a:pt x="828138" y="834263"/>
                  </a:moveTo>
                  <a:lnTo>
                    <a:pt x="820510" y="834274"/>
                  </a:lnTo>
                  <a:lnTo>
                    <a:pt x="820507" y="836803"/>
                  </a:lnTo>
                  <a:lnTo>
                    <a:pt x="828134" y="836803"/>
                  </a:lnTo>
                  <a:lnTo>
                    <a:pt x="828138" y="834263"/>
                  </a:lnTo>
                  <a:close/>
                </a:path>
                <a:path w="829310" h="904239">
                  <a:moveTo>
                    <a:pt x="6545" y="829173"/>
                  </a:moveTo>
                  <a:lnTo>
                    <a:pt x="105" y="829183"/>
                  </a:lnTo>
                  <a:lnTo>
                    <a:pt x="96" y="835533"/>
                  </a:lnTo>
                  <a:lnTo>
                    <a:pt x="6527" y="835523"/>
                  </a:lnTo>
                  <a:lnTo>
                    <a:pt x="6545" y="829173"/>
                  </a:lnTo>
                  <a:close/>
                </a:path>
                <a:path w="829310" h="904239">
                  <a:moveTo>
                    <a:pt x="828147" y="827913"/>
                  </a:moveTo>
                  <a:lnTo>
                    <a:pt x="820519" y="827924"/>
                  </a:lnTo>
                  <a:lnTo>
                    <a:pt x="820510" y="834274"/>
                  </a:lnTo>
                  <a:lnTo>
                    <a:pt x="828138" y="834263"/>
                  </a:lnTo>
                  <a:lnTo>
                    <a:pt x="828147" y="827913"/>
                  </a:lnTo>
                  <a:close/>
                </a:path>
                <a:path w="829310" h="904239">
                  <a:moveTo>
                    <a:pt x="6581" y="816473"/>
                  </a:moveTo>
                  <a:lnTo>
                    <a:pt x="123" y="816483"/>
                  </a:lnTo>
                  <a:lnTo>
                    <a:pt x="105" y="829183"/>
                  </a:lnTo>
                  <a:lnTo>
                    <a:pt x="6545" y="829173"/>
                  </a:lnTo>
                  <a:lnTo>
                    <a:pt x="6581" y="816473"/>
                  </a:lnTo>
                  <a:close/>
                </a:path>
                <a:path w="829310" h="904239">
                  <a:moveTo>
                    <a:pt x="828165" y="815213"/>
                  </a:moveTo>
                  <a:lnTo>
                    <a:pt x="6581" y="816483"/>
                  </a:lnTo>
                  <a:lnTo>
                    <a:pt x="820537" y="816483"/>
                  </a:lnTo>
                  <a:lnTo>
                    <a:pt x="820530" y="820293"/>
                  </a:lnTo>
                  <a:lnTo>
                    <a:pt x="6567" y="821563"/>
                  </a:lnTo>
                  <a:lnTo>
                    <a:pt x="820530" y="821563"/>
                  </a:lnTo>
                  <a:lnTo>
                    <a:pt x="820519" y="827924"/>
                  </a:lnTo>
                  <a:lnTo>
                    <a:pt x="828147" y="827913"/>
                  </a:lnTo>
                  <a:lnTo>
                    <a:pt x="828165" y="815213"/>
                  </a:lnTo>
                  <a:close/>
                </a:path>
                <a:path w="829310" h="904239">
                  <a:moveTo>
                    <a:pt x="820534" y="817753"/>
                  </a:moveTo>
                  <a:lnTo>
                    <a:pt x="6574" y="817753"/>
                  </a:lnTo>
                  <a:lnTo>
                    <a:pt x="820532" y="819022"/>
                  </a:lnTo>
                  <a:lnTo>
                    <a:pt x="820534" y="817753"/>
                  </a:lnTo>
                  <a:close/>
                </a:path>
                <a:path w="829310" h="904239">
                  <a:moveTo>
                    <a:pt x="379982" y="812090"/>
                  </a:moveTo>
                  <a:lnTo>
                    <a:pt x="128" y="812673"/>
                  </a:lnTo>
                  <a:lnTo>
                    <a:pt x="123" y="816483"/>
                  </a:lnTo>
                  <a:lnTo>
                    <a:pt x="6581" y="816473"/>
                  </a:lnTo>
                  <a:lnTo>
                    <a:pt x="6592" y="812673"/>
                  </a:lnTo>
                  <a:lnTo>
                    <a:pt x="379982" y="812090"/>
                  </a:lnTo>
                  <a:close/>
                </a:path>
                <a:path w="829310" h="904239">
                  <a:moveTo>
                    <a:pt x="828170" y="811403"/>
                  </a:moveTo>
                  <a:lnTo>
                    <a:pt x="820543" y="811414"/>
                  </a:lnTo>
                  <a:lnTo>
                    <a:pt x="820537" y="815213"/>
                  </a:lnTo>
                  <a:lnTo>
                    <a:pt x="379799" y="815900"/>
                  </a:lnTo>
                  <a:lnTo>
                    <a:pt x="828165" y="815213"/>
                  </a:lnTo>
                  <a:lnTo>
                    <a:pt x="828170" y="811403"/>
                  </a:lnTo>
                  <a:close/>
                </a:path>
                <a:path w="829310" h="904239">
                  <a:moveTo>
                    <a:pt x="6647" y="793623"/>
                  </a:moveTo>
                  <a:lnTo>
                    <a:pt x="155" y="793623"/>
                  </a:lnTo>
                  <a:lnTo>
                    <a:pt x="128" y="811403"/>
                  </a:lnTo>
                  <a:lnTo>
                    <a:pt x="6592" y="811403"/>
                  </a:lnTo>
                  <a:lnTo>
                    <a:pt x="6647" y="793623"/>
                  </a:lnTo>
                  <a:close/>
                </a:path>
                <a:path w="829310" h="904239">
                  <a:moveTo>
                    <a:pt x="828197" y="793623"/>
                  </a:moveTo>
                  <a:lnTo>
                    <a:pt x="820569" y="793623"/>
                  </a:lnTo>
                  <a:lnTo>
                    <a:pt x="820554" y="803783"/>
                  </a:lnTo>
                  <a:lnTo>
                    <a:pt x="6614" y="805053"/>
                  </a:lnTo>
                  <a:lnTo>
                    <a:pt x="820554" y="805053"/>
                  </a:lnTo>
                  <a:lnTo>
                    <a:pt x="820543" y="811403"/>
                  </a:lnTo>
                  <a:lnTo>
                    <a:pt x="828170" y="811403"/>
                  </a:lnTo>
                  <a:lnTo>
                    <a:pt x="828197" y="793623"/>
                  </a:lnTo>
                  <a:close/>
                </a:path>
                <a:path w="829310" h="904239">
                  <a:moveTo>
                    <a:pt x="413608" y="792988"/>
                  </a:moveTo>
                  <a:lnTo>
                    <a:pt x="6647" y="793623"/>
                  </a:lnTo>
                  <a:lnTo>
                    <a:pt x="820569" y="793622"/>
                  </a:lnTo>
                  <a:lnTo>
                    <a:pt x="413608" y="792988"/>
                  </a:lnTo>
                  <a:close/>
                </a:path>
                <a:path w="829310" h="904239">
                  <a:moveTo>
                    <a:pt x="820572" y="792353"/>
                  </a:moveTo>
                  <a:lnTo>
                    <a:pt x="820570" y="793623"/>
                  </a:lnTo>
                  <a:lnTo>
                    <a:pt x="820572" y="792353"/>
                  </a:lnTo>
                  <a:close/>
                </a:path>
                <a:path w="829310" h="904239">
                  <a:moveTo>
                    <a:pt x="820570" y="792353"/>
                  </a:moveTo>
                  <a:lnTo>
                    <a:pt x="6647" y="792353"/>
                  </a:lnTo>
                  <a:lnTo>
                    <a:pt x="413608" y="792988"/>
                  </a:lnTo>
                  <a:lnTo>
                    <a:pt x="820570" y="792353"/>
                  </a:lnTo>
                  <a:close/>
                </a:path>
                <a:path w="829310" h="904239">
                  <a:moveTo>
                    <a:pt x="6668" y="786003"/>
                  </a:moveTo>
                  <a:lnTo>
                    <a:pt x="166" y="786003"/>
                  </a:lnTo>
                  <a:lnTo>
                    <a:pt x="155" y="792353"/>
                  </a:lnTo>
                  <a:lnTo>
                    <a:pt x="6647" y="792353"/>
                  </a:lnTo>
                  <a:lnTo>
                    <a:pt x="6668" y="786003"/>
                  </a:lnTo>
                  <a:close/>
                </a:path>
                <a:path w="829310" h="904239">
                  <a:moveTo>
                    <a:pt x="828207" y="786003"/>
                  </a:moveTo>
                  <a:lnTo>
                    <a:pt x="820581" y="786003"/>
                  </a:lnTo>
                  <a:lnTo>
                    <a:pt x="820572" y="792353"/>
                  </a:lnTo>
                  <a:lnTo>
                    <a:pt x="828197" y="792353"/>
                  </a:lnTo>
                  <a:lnTo>
                    <a:pt x="828207" y="786003"/>
                  </a:lnTo>
                  <a:close/>
                </a:path>
                <a:path w="829310" h="904239">
                  <a:moveTo>
                    <a:pt x="6690" y="778373"/>
                  </a:moveTo>
                  <a:lnTo>
                    <a:pt x="176" y="778383"/>
                  </a:lnTo>
                  <a:lnTo>
                    <a:pt x="166" y="786003"/>
                  </a:lnTo>
                  <a:lnTo>
                    <a:pt x="6668" y="785993"/>
                  </a:lnTo>
                  <a:lnTo>
                    <a:pt x="6690" y="778373"/>
                  </a:lnTo>
                  <a:close/>
                </a:path>
                <a:path w="829310" h="904239">
                  <a:moveTo>
                    <a:pt x="820583" y="784744"/>
                  </a:moveTo>
                  <a:lnTo>
                    <a:pt x="6668" y="786003"/>
                  </a:lnTo>
                  <a:lnTo>
                    <a:pt x="820581" y="786003"/>
                  </a:lnTo>
                  <a:lnTo>
                    <a:pt x="820583" y="784744"/>
                  </a:lnTo>
                  <a:close/>
                </a:path>
                <a:path w="829310" h="904239">
                  <a:moveTo>
                    <a:pt x="828218" y="777113"/>
                  </a:moveTo>
                  <a:lnTo>
                    <a:pt x="6690" y="778383"/>
                  </a:lnTo>
                  <a:lnTo>
                    <a:pt x="820592" y="778383"/>
                  </a:lnTo>
                  <a:lnTo>
                    <a:pt x="820583" y="784744"/>
                  </a:lnTo>
                  <a:lnTo>
                    <a:pt x="828207" y="784733"/>
                  </a:lnTo>
                  <a:lnTo>
                    <a:pt x="828218" y="777113"/>
                  </a:lnTo>
                  <a:close/>
                </a:path>
                <a:path w="829310" h="904239">
                  <a:moveTo>
                    <a:pt x="413923" y="773938"/>
                  </a:moveTo>
                  <a:lnTo>
                    <a:pt x="182" y="774573"/>
                  </a:lnTo>
                  <a:lnTo>
                    <a:pt x="176" y="778383"/>
                  </a:lnTo>
                  <a:lnTo>
                    <a:pt x="6690" y="778373"/>
                  </a:lnTo>
                  <a:lnTo>
                    <a:pt x="6701" y="774573"/>
                  </a:lnTo>
                  <a:lnTo>
                    <a:pt x="820597" y="774573"/>
                  </a:lnTo>
                  <a:lnTo>
                    <a:pt x="413923" y="773938"/>
                  </a:lnTo>
                  <a:close/>
                </a:path>
                <a:path w="829310" h="904239">
                  <a:moveTo>
                    <a:pt x="828223" y="773303"/>
                  </a:moveTo>
                  <a:lnTo>
                    <a:pt x="820599" y="773314"/>
                  </a:lnTo>
                  <a:lnTo>
                    <a:pt x="820592" y="777113"/>
                  </a:lnTo>
                  <a:lnTo>
                    <a:pt x="381623" y="777797"/>
                  </a:lnTo>
                  <a:lnTo>
                    <a:pt x="828218" y="777113"/>
                  </a:lnTo>
                  <a:lnTo>
                    <a:pt x="828223" y="773303"/>
                  </a:lnTo>
                  <a:close/>
                </a:path>
                <a:path w="829310" h="904239">
                  <a:moveTo>
                    <a:pt x="820599" y="773303"/>
                  </a:moveTo>
                  <a:lnTo>
                    <a:pt x="6701" y="773303"/>
                  </a:lnTo>
                  <a:lnTo>
                    <a:pt x="413923" y="773938"/>
                  </a:lnTo>
                  <a:lnTo>
                    <a:pt x="820599" y="773303"/>
                  </a:lnTo>
                  <a:close/>
                </a:path>
                <a:path w="829310" h="904239">
                  <a:moveTo>
                    <a:pt x="6712" y="770752"/>
                  </a:moveTo>
                  <a:lnTo>
                    <a:pt x="187" y="770763"/>
                  </a:lnTo>
                  <a:lnTo>
                    <a:pt x="182" y="773303"/>
                  </a:lnTo>
                  <a:lnTo>
                    <a:pt x="6701" y="773303"/>
                  </a:lnTo>
                  <a:lnTo>
                    <a:pt x="6712" y="770752"/>
                  </a:lnTo>
                  <a:close/>
                </a:path>
                <a:path w="829310" h="904239">
                  <a:moveTo>
                    <a:pt x="828229" y="769493"/>
                  </a:moveTo>
                  <a:lnTo>
                    <a:pt x="820605" y="769504"/>
                  </a:lnTo>
                  <a:lnTo>
                    <a:pt x="820599" y="773303"/>
                  </a:lnTo>
                  <a:lnTo>
                    <a:pt x="828223" y="773303"/>
                  </a:lnTo>
                  <a:lnTo>
                    <a:pt x="828229" y="769493"/>
                  </a:lnTo>
                  <a:close/>
                </a:path>
                <a:path w="829310" h="904239">
                  <a:moveTo>
                    <a:pt x="6723" y="766942"/>
                  </a:moveTo>
                  <a:lnTo>
                    <a:pt x="192" y="766953"/>
                  </a:lnTo>
                  <a:lnTo>
                    <a:pt x="187" y="770763"/>
                  </a:lnTo>
                  <a:lnTo>
                    <a:pt x="6712" y="770752"/>
                  </a:lnTo>
                  <a:lnTo>
                    <a:pt x="6723" y="766942"/>
                  </a:lnTo>
                  <a:close/>
                </a:path>
                <a:path w="829310" h="904239">
                  <a:moveTo>
                    <a:pt x="828234" y="765683"/>
                  </a:moveTo>
                  <a:lnTo>
                    <a:pt x="6723" y="766953"/>
                  </a:lnTo>
                  <a:lnTo>
                    <a:pt x="820608" y="766953"/>
                  </a:lnTo>
                  <a:lnTo>
                    <a:pt x="820605" y="769504"/>
                  </a:lnTo>
                  <a:lnTo>
                    <a:pt x="828229" y="769493"/>
                  </a:lnTo>
                  <a:lnTo>
                    <a:pt x="828234" y="765683"/>
                  </a:lnTo>
                  <a:close/>
                </a:path>
                <a:path w="829310" h="904239">
                  <a:moveTo>
                    <a:pt x="6734" y="763143"/>
                  </a:moveTo>
                  <a:lnTo>
                    <a:pt x="198" y="763143"/>
                  </a:lnTo>
                  <a:lnTo>
                    <a:pt x="192" y="766953"/>
                  </a:lnTo>
                  <a:lnTo>
                    <a:pt x="6723" y="766942"/>
                  </a:lnTo>
                  <a:lnTo>
                    <a:pt x="6734" y="763143"/>
                  </a:lnTo>
                  <a:close/>
                </a:path>
                <a:path w="829310" h="904239">
                  <a:moveTo>
                    <a:pt x="828240" y="763143"/>
                  </a:moveTo>
                  <a:lnTo>
                    <a:pt x="820614" y="763143"/>
                  </a:lnTo>
                  <a:lnTo>
                    <a:pt x="820608" y="765683"/>
                  </a:lnTo>
                  <a:lnTo>
                    <a:pt x="382168" y="766367"/>
                  </a:lnTo>
                  <a:lnTo>
                    <a:pt x="828234" y="765683"/>
                  </a:lnTo>
                  <a:lnTo>
                    <a:pt x="828240" y="763143"/>
                  </a:lnTo>
                  <a:close/>
                </a:path>
                <a:path w="829310" h="904239">
                  <a:moveTo>
                    <a:pt x="6744" y="759333"/>
                  </a:moveTo>
                  <a:lnTo>
                    <a:pt x="203" y="759333"/>
                  </a:lnTo>
                  <a:lnTo>
                    <a:pt x="198" y="763143"/>
                  </a:lnTo>
                  <a:lnTo>
                    <a:pt x="6734" y="763132"/>
                  </a:lnTo>
                  <a:lnTo>
                    <a:pt x="6744" y="759333"/>
                  </a:lnTo>
                  <a:close/>
                </a:path>
                <a:path w="829310" h="904239">
                  <a:moveTo>
                    <a:pt x="820615" y="761884"/>
                  </a:moveTo>
                  <a:lnTo>
                    <a:pt x="6734" y="763143"/>
                  </a:lnTo>
                  <a:lnTo>
                    <a:pt x="820614" y="763143"/>
                  </a:lnTo>
                  <a:lnTo>
                    <a:pt x="820615" y="761884"/>
                  </a:lnTo>
                  <a:close/>
                </a:path>
                <a:path w="829310" h="904239">
                  <a:moveTo>
                    <a:pt x="828243" y="759333"/>
                  </a:moveTo>
                  <a:lnTo>
                    <a:pt x="820619" y="759333"/>
                  </a:lnTo>
                  <a:lnTo>
                    <a:pt x="820615" y="761884"/>
                  </a:lnTo>
                  <a:lnTo>
                    <a:pt x="828240" y="761873"/>
                  </a:lnTo>
                  <a:lnTo>
                    <a:pt x="828243" y="759333"/>
                  </a:lnTo>
                  <a:close/>
                </a:path>
                <a:path w="829310" h="904239">
                  <a:moveTo>
                    <a:pt x="6755" y="755523"/>
                  </a:moveTo>
                  <a:lnTo>
                    <a:pt x="208" y="755523"/>
                  </a:lnTo>
                  <a:lnTo>
                    <a:pt x="203" y="759333"/>
                  </a:lnTo>
                  <a:lnTo>
                    <a:pt x="6744" y="759322"/>
                  </a:lnTo>
                  <a:lnTo>
                    <a:pt x="6755" y="755523"/>
                  </a:lnTo>
                  <a:close/>
                </a:path>
                <a:path w="829310" h="904239">
                  <a:moveTo>
                    <a:pt x="828250" y="755523"/>
                  </a:moveTo>
                  <a:lnTo>
                    <a:pt x="820623" y="755523"/>
                  </a:lnTo>
                  <a:lnTo>
                    <a:pt x="820619" y="758063"/>
                  </a:lnTo>
                  <a:lnTo>
                    <a:pt x="382530" y="758746"/>
                  </a:lnTo>
                  <a:lnTo>
                    <a:pt x="828245" y="758063"/>
                  </a:lnTo>
                  <a:lnTo>
                    <a:pt x="828250" y="755523"/>
                  </a:lnTo>
                  <a:close/>
                </a:path>
                <a:path w="829310" h="904239">
                  <a:moveTo>
                    <a:pt x="413957" y="754887"/>
                  </a:moveTo>
                  <a:lnTo>
                    <a:pt x="6755" y="755523"/>
                  </a:lnTo>
                  <a:lnTo>
                    <a:pt x="820623" y="755511"/>
                  </a:lnTo>
                  <a:lnTo>
                    <a:pt x="413957" y="754887"/>
                  </a:lnTo>
                  <a:close/>
                </a:path>
                <a:path w="829310" h="904239">
                  <a:moveTo>
                    <a:pt x="828277" y="736473"/>
                  </a:moveTo>
                  <a:lnTo>
                    <a:pt x="820652" y="736473"/>
                  </a:lnTo>
                  <a:lnTo>
                    <a:pt x="820630" y="750443"/>
                  </a:lnTo>
                  <a:lnTo>
                    <a:pt x="6766" y="751713"/>
                  </a:lnTo>
                  <a:lnTo>
                    <a:pt x="820630" y="751713"/>
                  </a:lnTo>
                  <a:lnTo>
                    <a:pt x="820623" y="755511"/>
                  </a:lnTo>
                  <a:lnTo>
                    <a:pt x="828250" y="755523"/>
                  </a:lnTo>
                  <a:lnTo>
                    <a:pt x="828277" y="736473"/>
                  </a:lnTo>
                  <a:close/>
                </a:path>
                <a:path w="829310" h="904239">
                  <a:moveTo>
                    <a:pt x="6810" y="736473"/>
                  </a:moveTo>
                  <a:lnTo>
                    <a:pt x="235" y="736473"/>
                  </a:lnTo>
                  <a:lnTo>
                    <a:pt x="208" y="754253"/>
                  </a:lnTo>
                  <a:lnTo>
                    <a:pt x="413957" y="754887"/>
                  </a:lnTo>
                  <a:lnTo>
                    <a:pt x="6755" y="754253"/>
                  </a:lnTo>
                  <a:lnTo>
                    <a:pt x="6810" y="736473"/>
                  </a:lnTo>
                  <a:close/>
                </a:path>
                <a:path w="829310" h="904239">
                  <a:moveTo>
                    <a:pt x="820654" y="735203"/>
                  </a:moveTo>
                  <a:lnTo>
                    <a:pt x="6810" y="735203"/>
                  </a:lnTo>
                  <a:lnTo>
                    <a:pt x="820652" y="736473"/>
                  </a:lnTo>
                  <a:lnTo>
                    <a:pt x="820654" y="735203"/>
                  </a:lnTo>
                  <a:close/>
                </a:path>
                <a:path w="829310" h="904239">
                  <a:moveTo>
                    <a:pt x="6864" y="717423"/>
                  </a:moveTo>
                  <a:lnTo>
                    <a:pt x="262" y="717423"/>
                  </a:lnTo>
                  <a:lnTo>
                    <a:pt x="235" y="735203"/>
                  </a:lnTo>
                  <a:lnTo>
                    <a:pt x="6810" y="735203"/>
                  </a:lnTo>
                  <a:lnTo>
                    <a:pt x="6864" y="717423"/>
                  </a:lnTo>
                  <a:close/>
                </a:path>
                <a:path w="829310" h="904239">
                  <a:moveTo>
                    <a:pt x="828304" y="717423"/>
                  </a:moveTo>
                  <a:lnTo>
                    <a:pt x="820679" y="717423"/>
                  </a:lnTo>
                  <a:lnTo>
                    <a:pt x="820664" y="726313"/>
                  </a:lnTo>
                  <a:lnTo>
                    <a:pt x="6835" y="727583"/>
                  </a:lnTo>
                  <a:lnTo>
                    <a:pt x="820664" y="727583"/>
                  </a:lnTo>
                  <a:lnTo>
                    <a:pt x="820654" y="735203"/>
                  </a:lnTo>
                  <a:lnTo>
                    <a:pt x="828277" y="735203"/>
                  </a:lnTo>
                  <a:lnTo>
                    <a:pt x="828304" y="717423"/>
                  </a:lnTo>
                  <a:close/>
                </a:path>
                <a:path w="829310" h="904239">
                  <a:moveTo>
                    <a:pt x="820672" y="721233"/>
                  </a:moveTo>
                  <a:lnTo>
                    <a:pt x="6850" y="722503"/>
                  </a:lnTo>
                  <a:lnTo>
                    <a:pt x="820670" y="722503"/>
                  </a:lnTo>
                  <a:lnTo>
                    <a:pt x="820672" y="721233"/>
                  </a:lnTo>
                  <a:close/>
                </a:path>
                <a:path w="829310" h="904239">
                  <a:moveTo>
                    <a:pt x="6360" y="892683"/>
                  </a:moveTo>
                  <a:lnTo>
                    <a:pt x="14" y="892683"/>
                  </a:lnTo>
                  <a:lnTo>
                    <a:pt x="0" y="902843"/>
                  </a:lnTo>
                  <a:lnTo>
                    <a:pt x="828039" y="904113"/>
                  </a:lnTo>
                  <a:lnTo>
                    <a:pt x="828048" y="897763"/>
                  </a:lnTo>
                  <a:lnTo>
                    <a:pt x="6350" y="896493"/>
                  </a:lnTo>
                  <a:lnTo>
                    <a:pt x="6360" y="892683"/>
                  </a:lnTo>
                  <a:close/>
                </a:path>
                <a:path w="829310" h="904239">
                  <a:moveTo>
                    <a:pt x="828056" y="892683"/>
                  </a:moveTo>
                  <a:lnTo>
                    <a:pt x="820427" y="892683"/>
                  </a:lnTo>
                  <a:lnTo>
                    <a:pt x="820419" y="897763"/>
                  </a:lnTo>
                  <a:lnTo>
                    <a:pt x="828048" y="897763"/>
                  </a:lnTo>
                  <a:lnTo>
                    <a:pt x="828056" y="892683"/>
                  </a:lnTo>
                  <a:close/>
                </a:path>
                <a:path w="829310" h="904239">
                  <a:moveTo>
                    <a:pt x="6397" y="879983"/>
                  </a:moveTo>
                  <a:lnTo>
                    <a:pt x="32" y="879983"/>
                  </a:lnTo>
                  <a:lnTo>
                    <a:pt x="16" y="891413"/>
                  </a:lnTo>
                  <a:lnTo>
                    <a:pt x="6364" y="891413"/>
                  </a:lnTo>
                  <a:lnTo>
                    <a:pt x="6397" y="879983"/>
                  </a:lnTo>
                  <a:close/>
                </a:path>
                <a:path w="829310" h="904239">
                  <a:moveTo>
                    <a:pt x="828073" y="879983"/>
                  </a:moveTo>
                  <a:lnTo>
                    <a:pt x="820445" y="879983"/>
                  </a:lnTo>
                  <a:lnTo>
                    <a:pt x="820429" y="891413"/>
                  </a:lnTo>
                  <a:lnTo>
                    <a:pt x="828057" y="891413"/>
                  </a:lnTo>
                  <a:lnTo>
                    <a:pt x="828073" y="879983"/>
                  </a:lnTo>
                  <a:close/>
                </a:path>
                <a:path w="829310" h="904239">
                  <a:moveTo>
                    <a:pt x="6407" y="876173"/>
                  </a:moveTo>
                  <a:lnTo>
                    <a:pt x="37" y="876173"/>
                  </a:lnTo>
                  <a:lnTo>
                    <a:pt x="33" y="878713"/>
                  </a:lnTo>
                  <a:lnTo>
                    <a:pt x="6400" y="878713"/>
                  </a:lnTo>
                  <a:lnTo>
                    <a:pt x="6407" y="876173"/>
                  </a:lnTo>
                  <a:close/>
                </a:path>
                <a:path w="829310" h="904239">
                  <a:moveTo>
                    <a:pt x="828079" y="876173"/>
                  </a:moveTo>
                  <a:lnTo>
                    <a:pt x="820450" y="876173"/>
                  </a:lnTo>
                  <a:lnTo>
                    <a:pt x="820447" y="878713"/>
                  </a:lnTo>
                  <a:lnTo>
                    <a:pt x="828075" y="878713"/>
                  </a:lnTo>
                  <a:lnTo>
                    <a:pt x="828079" y="876173"/>
                  </a:lnTo>
                  <a:close/>
                </a:path>
              </a:pathLst>
            </a:custGeom>
            <a:solidFill>
              <a:srgbClr val="9954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3820159" y="5345430"/>
              <a:ext cx="815340" cy="891540"/>
            </a:xfrm>
            <a:custGeom>
              <a:avLst/>
              <a:gdLst/>
              <a:ahLst/>
              <a:cxnLst/>
              <a:rect l="l" t="t" r="r" b="b"/>
              <a:pathLst>
                <a:path w="815339" h="891539">
                  <a:moveTo>
                    <a:pt x="2539" y="0"/>
                  </a:moveTo>
                  <a:lnTo>
                    <a:pt x="2351" y="66040"/>
                  </a:lnTo>
                  <a:lnTo>
                    <a:pt x="8805" y="66040"/>
                  </a:lnTo>
                  <a:lnTo>
                    <a:pt x="8889" y="7620"/>
                  </a:lnTo>
                  <a:lnTo>
                    <a:pt x="815332" y="7620"/>
                  </a:lnTo>
                  <a:lnTo>
                    <a:pt x="815339" y="2540"/>
                  </a:lnTo>
                  <a:lnTo>
                    <a:pt x="2539" y="0"/>
                  </a:lnTo>
                  <a:close/>
                </a:path>
                <a:path w="815339" h="891539">
                  <a:moveTo>
                    <a:pt x="815332" y="7620"/>
                  </a:moveTo>
                  <a:lnTo>
                    <a:pt x="8889" y="7620"/>
                  </a:lnTo>
                  <a:lnTo>
                    <a:pt x="808989" y="8890"/>
                  </a:lnTo>
                  <a:lnTo>
                    <a:pt x="808824" y="66040"/>
                  </a:lnTo>
                  <a:lnTo>
                    <a:pt x="815249" y="66040"/>
                  </a:lnTo>
                  <a:lnTo>
                    <a:pt x="815332" y="7620"/>
                  </a:lnTo>
                  <a:close/>
                </a:path>
                <a:path w="815339" h="891539">
                  <a:moveTo>
                    <a:pt x="8805" y="66040"/>
                  </a:moveTo>
                  <a:lnTo>
                    <a:pt x="2351" y="66040"/>
                  </a:lnTo>
                  <a:lnTo>
                    <a:pt x="2260" y="97790"/>
                  </a:lnTo>
                  <a:lnTo>
                    <a:pt x="8759" y="97790"/>
                  </a:lnTo>
                  <a:lnTo>
                    <a:pt x="8805" y="66040"/>
                  </a:lnTo>
                  <a:close/>
                </a:path>
                <a:path w="815339" h="891539">
                  <a:moveTo>
                    <a:pt x="815249" y="66040"/>
                  </a:moveTo>
                  <a:lnTo>
                    <a:pt x="808824" y="66040"/>
                  </a:lnTo>
                  <a:lnTo>
                    <a:pt x="808731" y="97790"/>
                  </a:lnTo>
                  <a:lnTo>
                    <a:pt x="815203" y="97790"/>
                  </a:lnTo>
                  <a:lnTo>
                    <a:pt x="815249" y="66040"/>
                  </a:lnTo>
                  <a:close/>
                </a:path>
                <a:path w="815339" h="891539">
                  <a:moveTo>
                    <a:pt x="8759" y="97790"/>
                  </a:moveTo>
                  <a:lnTo>
                    <a:pt x="2260" y="97790"/>
                  </a:lnTo>
                  <a:lnTo>
                    <a:pt x="2206" y="116840"/>
                  </a:lnTo>
                  <a:lnTo>
                    <a:pt x="8731" y="116840"/>
                  </a:lnTo>
                  <a:lnTo>
                    <a:pt x="8759" y="97790"/>
                  </a:lnTo>
                  <a:close/>
                </a:path>
                <a:path w="815339" h="891539">
                  <a:moveTo>
                    <a:pt x="815203" y="97790"/>
                  </a:moveTo>
                  <a:lnTo>
                    <a:pt x="808731" y="97790"/>
                  </a:lnTo>
                  <a:lnTo>
                    <a:pt x="808676" y="116840"/>
                  </a:lnTo>
                  <a:lnTo>
                    <a:pt x="815176" y="116840"/>
                  </a:lnTo>
                  <a:lnTo>
                    <a:pt x="815203" y="97790"/>
                  </a:lnTo>
                  <a:close/>
                </a:path>
                <a:path w="815339" h="891539">
                  <a:moveTo>
                    <a:pt x="8731" y="116840"/>
                  </a:moveTo>
                  <a:lnTo>
                    <a:pt x="2206" y="116840"/>
                  </a:lnTo>
                  <a:lnTo>
                    <a:pt x="2116" y="148590"/>
                  </a:lnTo>
                  <a:lnTo>
                    <a:pt x="8685" y="148590"/>
                  </a:lnTo>
                  <a:lnTo>
                    <a:pt x="8731" y="116840"/>
                  </a:lnTo>
                  <a:close/>
                </a:path>
                <a:path w="815339" h="891539">
                  <a:moveTo>
                    <a:pt x="815176" y="116840"/>
                  </a:moveTo>
                  <a:lnTo>
                    <a:pt x="808676" y="116840"/>
                  </a:lnTo>
                  <a:lnTo>
                    <a:pt x="808584" y="148590"/>
                  </a:lnTo>
                  <a:lnTo>
                    <a:pt x="815131" y="148590"/>
                  </a:lnTo>
                  <a:lnTo>
                    <a:pt x="815176" y="116840"/>
                  </a:lnTo>
                  <a:close/>
                </a:path>
                <a:path w="815339" h="891539">
                  <a:moveTo>
                    <a:pt x="8628" y="189230"/>
                  </a:moveTo>
                  <a:lnTo>
                    <a:pt x="2003" y="189230"/>
                  </a:lnTo>
                  <a:lnTo>
                    <a:pt x="1608" y="326390"/>
                  </a:lnTo>
                  <a:lnTo>
                    <a:pt x="8427" y="326390"/>
                  </a:lnTo>
                  <a:lnTo>
                    <a:pt x="8628" y="189230"/>
                  </a:lnTo>
                  <a:close/>
                </a:path>
                <a:path w="815339" h="891539">
                  <a:moveTo>
                    <a:pt x="815075" y="189230"/>
                  </a:moveTo>
                  <a:lnTo>
                    <a:pt x="808470" y="189230"/>
                  </a:lnTo>
                  <a:lnTo>
                    <a:pt x="808068" y="326390"/>
                  </a:lnTo>
                  <a:lnTo>
                    <a:pt x="814877" y="326390"/>
                  </a:lnTo>
                  <a:lnTo>
                    <a:pt x="815075" y="189230"/>
                  </a:lnTo>
                  <a:close/>
                </a:path>
                <a:path w="815339" h="891539">
                  <a:moveTo>
                    <a:pt x="8454" y="308610"/>
                  </a:moveTo>
                  <a:lnTo>
                    <a:pt x="8453" y="309880"/>
                  </a:lnTo>
                  <a:lnTo>
                    <a:pt x="808119" y="309880"/>
                  </a:lnTo>
                  <a:lnTo>
                    <a:pt x="8454" y="308610"/>
                  </a:lnTo>
                  <a:close/>
                </a:path>
                <a:path w="815339" h="891539">
                  <a:moveTo>
                    <a:pt x="8510" y="270510"/>
                  </a:moveTo>
                  <a:lnTo>
                    <a:pt x="8508" y="271780"/>
                  </a:lnTo>
                  <a:lnTo>
                    <a:pt x="808230" y="271780"/>
                  </a:lnTo>
                  <a:lnTo>
                    <a:pt x="8510" y="270510"/>
                  </a:lnTo>
                  <a:close/>
                </a:path>
                <a:path w="815339" h="891539">
                  <a:moveTo>
                    <a:pt x="8630" y="187970"/>
                  </a:moveTo>
                  <a:lnTo>
                    <a:pt x="8628" y="189230"/>
                  </a:lnTo>
                  <a:lnTo>
                    <a:pt x="808470" y="189219"/>
                  </a:lnTo>
                  <a:lnTo>
                    <a:pt x="8630" y="187970"/>
                  </a:lnTo>
                  <a:close/>
                </a:path>
                <a:path w="815339" h="891539">
                  <a:moveTo>
                    <a:pt x="815082" y="184150"/>
                  </a:moveTo>
                  <a:lnTo>
                    <a:pt x="808484" y="184150"/>
                  </a:lnTo>
                  <a:lnTo>
                    <a:pt x="808470" y="189219"/>
                  </a:lnTo>
                  <a:lnTo>
                    <a:pt x="815075" y="189230"/>
                  </a:lnTo>
                  <a:lnTo>
                    <a:pt x="815082" y="184150"/>
                  </a:lnTo>
                  <a:close/>
                </a:path>
                <a:path w="815339" h="891539">
                  <a:moveTo>
                    <a:pt x="8635" y="184150"/>
                  </a:moveTo>
                  <a:lnTo>
                    <a:pt x="2014" y="184150"/>
                  </a:lnTo>
                  <a:lnTo>
                    <a:pt x="2003" y="187960"/>
                  </a:lnTo>
                  <a:lnTo>
                    <a:pt x="8630" y="187970"/>
                  </a:lnTo>
                  <a:lnTo>
                    <a:pt x="8635" y="184150"/>
                  </a:lnTo>
                  <a:close/>
                </a:path>
                <a:path w="815339" h="891539">
                  <a:moveTo>
                    <a:pt x="2018" y="182880"/>
                  </a:moveTo>
                  <a:lnTo>
                    <a:pt x="2014" y="184150"/>
                  </a:lnTo>
                  <a:lnTo>
                    <a:pt x="2018" y="182880"/>
                  </a:lnTo>
                  <a:close/>
                </a:path>
                <a:path w="815339" h="891539">
                  <a:moveTo>
                    <a:pt x="815109" y="165100"/>
                  </a:moveTo>
                  <a:lnTo>
                    <a:pt x="808540" y="165100"/>
                  </a:lnTo>
                  <a:lnTo>
                    <a:pt x="808484" y="184139"/>
                  </a:lnTo>
                  <a:lnTo>
                    <a:pt x="815082" y="184150"/>
                  </a:lnTo>
                  <a:lnTo>
                    <a:pt x="815109" y="165100"/>
                  </a:lnTo>
                  <a:close/>
                </a:path>
                <a:path w="815339" h="891539">
                  <a:moveTo>
                    <a:pt x="8663" y="165100"/>
                  </a:moveTo>
                  <a:lnTo>
                    <a:pt x="2072" y="165100"/>
                  </a:lnTo>
                  <a:lnTo>
                    <a:pt x="2021" y="182880"/>
                  </a:lnTo>
                  <a:lnTo>
                    <a:pt x="409164" y="183515"/>
                  </a:lnTo>
                  <a:lnTo>
                    <a:pt x="8639" y="182880"/>
                  </a:lnTo>
                  <a:lnTo>
                    <a:pt x="8663" y="165100"/>
                  </a:lnTo>
                  <a:close/>
                </a:path>
                <a:path w="815339" h="891539">
                  <a:moveTo>
                    <a:pt x="815120" y="157480"/>
                  </a:moveTo>
                  <a:lnTo>
                    <a:pt x="808562" y="157480"/>
                  </a:lnTo>
                  <a:lnTo>
                    <a:pt x="808540" y="165089"/>
                  </a:lnTo>
                  <a:lnTo>
                    <a:pt x="815109" y="165100"/>
                  </a:lnTo>
                  <a:lnTo>
                    <a:pt x="815120" y="157480"/>
                  </a:lnTo>
                  <a:close/>
                </a:path>
                <a:path w="815339" h="891539">
                  <a:moveTo>
                    <a:pt x="8672" y="157480"/>
                  </a:moveTo>
                  <a:lnTo>
                    <a:pt x="2091" y="157480"/>
                  </a:lnTo>
                  <a:lnTo>
                    <a:pt x="2072" y="163830"/>
                  </a:lnTo>
                  <a:lnTo>
                    <a:pt x="409250" y="164466"/>
                  </a:lnTo>
                  <a:lnTo>
                    <a:pt x="8663" y="163830"/>
                  </a:lnTo>
                  <a:lnTo>
                    <a:pt x="8672" y="157480"/>
                  </a:lnTo>
                  <a:close/>
                </a:path>
                <a:path w="815339" h="891539">
                  <a:moveTo>
                    <a:pt x="2094" y="156210"/>
                  </a:moveTo>
                  <a:lnTo>
                    <a:pt x="2091" y="157480"/>
                  </a:lnTo>
                  <a:lnTo>
                    <a:pt x="2094" y="156210"/>
                  </a:lnTo>
                  <a:close/>
                </a:path>
                <a:path w="815339" h="891539">
                  <a:moveTo>
                    <a:pt x="815131" y="149860"/>
                  </a:moveTo>
                  <a:lnTo>
                    <a:pt x="808584" y="149860"/>
                  </a:lnTo>
                  <a:lnTo>
                    <a:pt x="808562" y="157469"/>
                  </a:lnTo>
                  <a:lnTo>
                    <a:pt x="815120" y="157480"/>
                  </a:lnTo>
                  <a:lnTo>
                    <a:pt x="815131" y="149860"/>
                  </a:lnTo>
                  <a:close/>
                </a:path>
                <a:path w="815339" h="891539">
                  <a:moveTo>
                    <a:pt x="8685" y="149860"/>
                  </a:moveTo>
                  <a:lnTo>
                    <a:pt x="2116" y="149860"/>
                  </a:lnTo>
                  <a:lnTo>
                    <a:pt x="2097" y="156210"/>
                  </a:lnTo>
                  <a:lnTo>
                    <a:pt x="8676" y="156210"/>
                  </a:lnTo>
                  <a:lnTo>
                    <a:pt x="8685" y="149860"/>
                  </a:lnTo>
                  <a:close/>
                </a:path>
                <a:path w="815339" h="891539">
                  <a:moveTo>
                    <a:pt x="8427" y="326390"/>
                  </a:moveTo>
                  <a:lnTo>
                    <a:pt x="1608" y="326390"/>
                  </a:lnTo>
                  <a:lnTo>
                    <a:pt x="1554" y="345440"/>
                  </a:lnTo>
                  <a:lnTo>
                    <a:pt x="8399" y="345440"/>
                  </a:lnTo>
                  <a:lnTo>
                    <a:pt x="8427" y="326390"/>
                  </a:lnTo>
                  <a:close/>
                </a:path>
                <a:path w="815339" h="891539">
                  <a:moveTo>
                    <a:pt x="814877" y="326390"/>
                  </a:moveTo>
                  <a:lnTo>
                    <a:pt x="808068" y="326390"/>
                  </a:lnTo>
                  <a:lnTo>
                    <a:pt x="808013" y="345440"/>
                  </a:lnTo>
                  <a:lnTo>
                    <a:pt x="814850" y="345440"/>
                  </a:lnTo>
                  <a:lnTo>
                    <a:pt x="814877" y="326390"/>
                  </a:lnTo>
                  <a:close/>
                </a:path>
                <a:path w="815339" h="891539">
                  <a:moveTo>
                    <a:pt x="8399" y="345440"/>
                  </a:moveTo>
                  <a:lnTo>
                    <a:pt x="1554" y="345440"/>
                  </a:lnTo>
                  <a:lnTo>
                    <a:pt x="956" y="554990"/>
                  </a:lnTo>
                  <a:lnTo>
                    <a:pt x="8095" y="554990"/>
                  </a:lnTo>
                  <a:lnTo>
                    <a:pt x="8399" y="345440"/>
                  </a:lnTo>
                  <a:close/>
                </a:path>
                <a:path w="815339" h="891539">
                  <a:moveTo>
                    <a:pt x="814850" y="345440"/>
                  </a:moveTo>
                  <a:lnTo>
                    <a:pt x="808013" y="345440"/>
                  </a:lnTo>
                  <a:lnTo>
                    <a:pt x="807404" y="554990"/>
                  </a:lnTo>
                  <a:lnTo>
                    <a:pt x="814550" y="554990"/>
                  </a:lnTo>
                  <a:lnTo>
                    <a:pt x="814850" y="345440"/>
                  </a:lnTo>
                  <a:close/>
                </a:path>
                <a:path w="815339" h="891539">
                  <a:moveTo>
                    <a:pt x="7643" y="867398"/>
                  </a:moveTo>
                  <a:lnTo>
                    <a:pt x="68" y="867410"/>
                  </a:lnTo>
                  <a:lnTo>
                    <a:pt x="61" y="868680"/>
                  </a:lnTo>
                  <a:lnTo>
                    <a:pt x="7640" y="868680"/>
                  </a:lnTo>
                  <a:lnTo>
                    <a:pt x="7643" y="867398"/>
                  </a:lnTo>
                  <a:close/>
                </a:path>
                <a:path w="815339" h="891539">
                  <a:moveTo>
                    <a:pt x="814106" y="866140"/>
                  </a:moveTo>
                  <a:lnTo>
                    <a:pt x="7643" y="867410"/>
                  </a:lnTo>
                  <a:lnTo>
                    <a:pt x="806501" y="867410"/>
                  </a:lnTo>
                  <a:lnTo>
                    <a:pt x="806494" y="868680"/>
                  </a:lnTo>
                  <a:lnTo>
                    <a:pt x="814102" y="868680"/>
                  </a:lnTo>
                  <a:lnTo>
                    <a:pt x="814106" y="866140"/>
                  </a:lnTo>
                  <a:close/>
                </a:path>
                <a:path w="815339" h="891539">
                  <a:moveTo>
                    <a:pt x="7664" y="853440"/>
                  </a:moveTo>
                  <a:lnTo>
                    <a:pt x="108" y="853440"/>
                  </a:lnTo>
                  <a:lnTo>
                    <a:pt x="68" y="867410"/>
                  </a:lnTo>
                  <a:lnTo>
                    <a:pt x="7643" y="867398"/>
                  </a:lnTo>
                  <a:lnTo>
                    <a:pt x="7664" y="853440"/>
                  </a:lnTo>
                  <a:close/>
                </a:path>
                <a:path w="815339" h="891539">
                  <a:moveTo>
                    <a:pt x="814124" y="853440"/>
                  </a:moveTo>
                  <a:lnTo>
                    <a:pt x="806542" y="853440"/>
                  </a:lnTo>
                  <a:lnTo>
                    <a:pt x="806501" y="866140"/>
                  </a:lnTo>
                  <a:lnTo>
                    <a:pt x="406295" y="866776"/>
                  </a:lnTo>
                  <a:lnTo>
                    <a:pt x="814106" y="866140"/>
                  </a:lnTo>
                  <a:lnTo>
                    <a:pt x="814124" y="853440"/>
                  </a:lnTo>
                  <a:close/>
                </a:path>
                <a:path w="815339" h="891539">
                  <a:moveTo>
                    <a:pt x="115" y="849630"/>
                  </a:moveTo>
                  <a:lnTo>
                    <a:pt x="108" y="853440"/>
                  </a:lnTo>
                  <a:lnTo>
                    <a:pt x="7664" y="853428"/>
                  </a:lnTo>
                  <a:lnTo>
                    <a:pt x="7667" y="849641"/>
                  </a:lnTo>
                  <a:lnTo>
                    <a:pt x="115" y="849630"/>
                  </a:lnTo>
                  <a:close/>
                </a:path>
                <a:path w="815339" h="891539">
                  <a:moveTo>
                    <a:pt x="806544" y="852181"/>
                  </a:moveTo>
                  <a:lnTo>
                    <a:pt x="7664" y="853440"/>
                  </a:lnTo>
                  <a:lnTo>
                    <a:pt x="806542" y="853440"/>
                  </a:lnTo>
                  <a:lnTo>
                    <a:pt x="806544" y="852181"/>
                  </a:lnTo>
                  <a:close/>
                </a:path>
                <a:path w="815339" h="891539">
                  <a:moveTo>
                    <a:pt x="806547" y="850888"/>
                  </a:moveTo>
                  <a:lnTo>
                    <a:pt x="806544" y="852181"/>
                  </a:lnTo>
                  <a:lnTo>
                    <a:pt x="814126" y="852170"/>
                  </a:lnTo>
                  <a:lnTo>
                    <a:pt x="814129" y="850900"/>
                  </a:lnTo>
                  <a:lnTo>
                    <a:pt x="806547" y="850888"/>
                  </a:lnTo>
                  <a:close/>
                </a:path>
                <a:path w="815339" h="891539">
                  <a:moveTo>
                    <a:pt x="806549" y="849630"/>
                  </a:moveTo>
                  <a:lnTo>
                    <a:pt x="7667" y="849641"/>
                  </a:lnTo>
                  <a:lnTo>
                    <a:pt x="806547" y="850888"/>
                  </a:lnTo>
                  <a:lnTo>
                    <a:pt x="806549" y="849630"/>
                  </a:lnTo>
                  <a:close/>
                </a:path>
                <a:path w="815339" h="891539">
                  <a:moveTo>
                    <a:pt x="7671" y="848348"/>
                  </a:moveTo>
                  <a:lnTo>
                    <a:pt x="123" y="848360"/>
                  </a:lnTo>
                  <a:lnTo>
                    <a:pt x="115" y="849630"/>
                  </a:lnTo>
                  <a:lnTo>
                    <a:pt x="7667" y="849630"/>
                  </a:lnTo>
                  <a:lnTo>
                    <a:pt x="7671" y="848348"/>
                  </a:lnTo>
                  <a:close/>
                </a:path>
                <a:path w="815339" h="891539">
                  <a:moveTo>
                    <a:pt x="814133" y="847090"/>
                  </a:moveTo>
                  <a:lnTo>
                    <a:pt x="806556" y="847101"/>
                  </a:lnTo>
                  <a:lnTo>
                    <a:pt x="806549" y="849630"/>
                  </a:lnTo>
                  <a:lnTo>
                    <a:pt x="814129" y="849630"/>
                  </a:lnTo>
                  <a:lnTo>
                    <a:pt x="814133" y="847090"/>
                  </a:lnTo>
                  <a:close/>
                </a:path>
                <a:path w="815339" h="891539">
                  <a:moveTo>
                    <a:pt x="7684" y="839470"/>
                  </a:moveTo>
                  <a:lnTo>
                    <a:pt x="148" y="839470"/>
                  </a:lnTo>
                  <a:lnTo>
                    <a:pt x="123" y="848360"/>
                  </a:lnTo>
                  <a:lnTo>
                    <a:pt x="7671" y="848348"/>
                  </a:lnTo>
                  <a:lnTo>
                    <a:pt x="7684" y="839470"/>
                  </a:lnTo>
                  <a:close/>
                </a:path>
                <a:path w="815339" h="891539">
                  <a:moveTo>
                    <a:pt x="814144" y="839470"/>
                  </a:moveTo>
                  <a:lnTo>
                    <a:pt x="806582" y="839470"/>
                  </a:lnTo>
                  <a:lnTo>
                    <a:pt x="806556" y="847101"/>
                  </a:lnTo>
                  <a:lnTo>
                    <a:pt x="814133" y="847090"/>
                  </a:lnTo>
                  <a:lnTo>
                    <a:pt x="814144" y="839470"/>
                  </a:lnTo>
                  <a:close/>
                </a:path>
                <a:path w="815339" h="891539">
                  <a:moveTo>
                    <a:pt x="170" y="830580"/>
                  </a:moveTo>
                  <a:lnTo>
                    <a:pt x="148" y="839470"/>
                  </a:lnTo>
                  <a:lnTo>
                    <a:pt x="7684" y="839458"/>
                  </a:lnTo>
                  <a:lnTo>
                    <a:pt x="7695" y="830591"/>
                  </a:lnTo>
                  <a:lnTo>
                    <a:pt x="170" y="830580"/>
                  </a:lnTo>
                  <a:close/>
                </a:path>
                <a:path w="815339" h="891539">
                  <a:moveTo>
                    <a:pt x="806586" y="838211"/>
                  </a:moveTo>
                  <a:lnTo>
                    <a:pt x="7684" y="839470"/>
                  </a:lnTo>
                  <a:lnTo>
                    <a:pt x="806582" y="839470"/>
                  </a:lnTo>
                  <a:lnTo>
                    <a:pt x="806586" y="838211"/>
                  </a:lnTo>
                  <a:close/>
                </a:path>
                <a:path w="815339" h="891539">
                  <a:moveTo>
                    <a:pt x="806602" y="831838"/>
                  </a:moveTo>
                  <a:lnTo>
                    <a:pt x="806586" y="838211"/>
                  </a:lnTo>
                  <a:lnTo>
                    <a:pt x="814146" y="838200"/>
                  </a:lnTo>
                  <a:lnTo>
                    <a:pt x="814157" y="831850"/>
                  </a:lnTo>
                  <a:lnTo>
                    <a:pt x="806602" y="831838"/>
                  </a:lnTo>
                  <a:close/>
                </a:path>
                <a:path w="815339" h="891539">
                  <a:moveTo>
                    <a:pt x="806604" y="830580"/>
                  </a:moveTo>
                  <a:lnTo>
                    <a:pt x="7695" y="830591"/>
                  </a:lnTo>
                  <a:lnTo>
                    <a:pt x="806602" y="831838"/>
                  </a:lnTo>
                  <a:lnTo>
                    <a:pt x="806604" y="830580"/>
                  </a:lnTo>
                  <a:close/>
                </a:path>
                <a:path w="815339" h="891539">
                  <a:moveTo>
                    <a:pt x="7699" y="829298"/>
                  </a:moveTo>
                  <a:lnTo>
                    <a:pt x="177" y="829310"/>
                  </a:lnTo>
                  <a:lnTo>
                    <a:pt x="170" y="830580"/>
                  </a:lnTo>
                  <a:lnTo>
                    <a:pt x="7695" y="830580"/>
                  </a:lnTo>
                  <a:lnTo>
                    <a:pt x="7699" y="829298"/>
                  </a:lnTo>
                  <a:close/>
                </a:path>
                <a:path w="815339" h="891539">
                  <a:moveTo>
                    <a:pt x="814160" y="828040"/>
                  </a:moveTo>
                  <a:lnTo>
                    <a:pt x="806612" y="828051"/>
                  </a:lnTo>
                  <a:lnTo>
                    <a:pt x="806604" y="830580"/>
                  </a:lnTo>
                  <a:lnTo>
                    <a:pt x="814157" y="830580"/>
                  </a:lnTo>
                  <a:lnTo>
                    <a:pt x="814160" y="828040"/>
                  </a:lnTo>
                  <a:close/>
                </a:path>
                <a:path w="815339" h="891539">
                  <a:moveTo>
                    <a:pt x="7708" y="822948"/>
                  </a:moveTo>
                  <a:lnTo>
                    <a:pt x="195" y="822960"/>
                  </a:lnTo>
                  <a:lnTo>
                    <a:pt x="177" y="829310"/>
                  </a:lnTo>
                  <a:lnTo>
                    <a:pt x="7699" y="829298"/>
                  </a:lnTo>
                  <a:lnTo>
                    <a:pt x="7708" y="822948"/>
                  </a:lnTo>
                  <a:close/>
                </a:path>
                <a:path w="815339" h="891539">
                  <a:moveTo>
                    <a:pt x="814169" y="821690"/>
                  </a:moveTo>
                  <a:lnTo>
                    <a:pt x="806630" y="821701"/>
                  </a:lnTo>
                  <a:lnTo>
                    <a:pt x="806612" y="828051"/>
                  </a:lnTo>
                  <a:lnTo>
                    <a:pt x="814160" y="828040"/>
                  </a:lnTo>
                  <a:lnTo>
                    <a:pt x="814169" y="821690"/>
                  </a:lnTo>
                  <a:close/>
                </a:path>
                <a:path w="815339" h="891539">
                  <a:moveTo>
                    <a:pt x="7719" y="815340"/>
                  </a:moveTo>
                  <a:lnTo>
                    <a:pt x="217" y="815340"/>
                  </a:lnTo>
                  <a:lnTo>
                    <a:pt x="195" y="822960"/>
                  </a:lnTo>
                  <a:lnTo>
                    <a:pt x="7708" y="822948"/>
                  </a:lnTo>
                  <a:lnTo>
                    <a:pt x="7719" y="815340"/>
                  </a:lnTo>
                  <a:close/>
                </a:path>
                <a:path w="815339" h="891539">
                  <a:moveTo>
                    <a:pt x="814180" y="815340"/>
                  </a:moveTo>
                  <a:lnTo>
                    <a:pt x="806652" y="815340"/>
                  </a:lnTo>
                  <a:lnTo>
                    <a:pt x="806638" y="819150"/>
                  </a:lnTo>
                  <a:lnTo>
                    <a:pt x="7712" y="820420"/>
                  </a:lnTo>
                  <a:lnTo>
                    <a:pt x="806638" y="820420"/>
                  </a:lnTo>
                  <a:lnTo>
                    <a:pt x="806630" y="821701"/>
                  </a:lnTo>
                  <a:lnTo>
                    <a:pt x="814169" y="821690"/>
                  </a:lnTo>
                  <a:lnTo>
                    <a:pt x="814180" y="815340"/>
                  </a:lnTo>
                  <a:close/>
                </a:path>
                <a:path w="815339" h="891539">
                  <a:moveTo>
                    <a:pt x="224" y="811530"/>
                  </a:moveTo>
                  <a:lnTo>
                    <a:pt x="217" y="815340"/>
                  </a:lnTo>
                  <a:lnTo>
                    <a:pt x="7719" y="815328"/>
                  </a:lnTo>
                  <a:lnTo>
                    <a:pt x="7723" y="811541"/>
                  </a:lnTo>
                  <a:lnTo>
                    <a:pt x="224" y="811530"/>
                  </a:lnTo>
                  <a:close/>
                </a:path>
                <a:path w="815339" h="891539">
                  <a:moveTo>
                    <a:pt x="806655" y="814081"/>
                  </a:moveTo>
                  <a:lnTo>
                    <a:pt x="7719" y="815340"/>
                  </a:lnTo>
                  <a:lnTo>
                    <a:pt x="806652" y="815340"/>
                  </a:lnTo>
                  <a:lnTo>
                    <a:pt x="806655" y="814081"/>
                  </a:lnTo>
                  <a:close/>
                </a:path>
                <a:path w="815339" h="891539">
                  <a:moveTo>
                    <a:pt x="806657" y="812788"/>
                  </a:moveTo>
                  <a:lnTo>
                    <a:pt x="806655" y="814081"/>
                  </a:lnTo>
                  <a:lnTo>
                    <a:pt x="814180" y="814070"/>
                  </a:lnTo>
                  <a:lnTo>
                    <a:pt x="814182" y="812799"/>
                  </a:lnTo>
                  <a:lnTo>
                    <a:pt x="806657" y="812788"/>
                  </a:lnTo>
                  <a:close/>
                </a:path>
                <a:path w="815339" h="891539">
                  <a:moveTo>
                    <a:pt x="814187" y="810260"/>
                  </a:moveTo>
                  <a:lnTo>
                    <a:pt x="806667" y="810260"/>
                  </a:lnTo>
                  <a:lnTo>
                    <a:pt x="806660" y="811530"/>
                  </a:lnTo>
                  <a:lnTo>
                    <a:pt x="814184" y="811530"/>
                  </a:lnTo>
                  <a:lnTo>
                    <a:pt x="814184" y="812800"/>
                  </a:lnTo>
                  <a:lnTo>
                    <a:pt x="814187" y="810260"/>
                  </a:lnTo>
                  <a:close/>
                </a:path>
                <a:path w="815339" h="891539">
                  <a:moveTo>
                    <a:pt x="806660" y="811530"/>
                  </a:moveTo>
                  <a:lnTo>
                    <a:pt x="7723" y="811541"/>
                  </a:lnTo>
                  <a:lnTo>
                    <a:pt x="806657" y="812788"/>
                  </a:lnTo>
                  <a:lnTo>
                    <a:pt x="806660" y="811530"/>
                  </a:lnTo>
                  <a:close/>
                </a:path>
                <a:path w="815339" h="891539">
                  <a:moveTo>
                    <a:pt x="7726" y="810260"/>
                  </a:moveTo>
                  <a:lnTo>
                    <a:pt x="231" y="810260"/>
                  </a:lnTo>
                  <a:lnTo>
                    <a:pt x="224" y="811530"/>
                  </a:lnTo>
                  <a:lnTo>
                    <a:pt x="7723" y="811530"/>
                  </a:lnTo>
                  <a:lnTo>
                    <a:pt x="7726" y="810260"/>
                  </a:lnTo>
                  <a:close/>
                </a:path>
                <a:path w="815339" h="891539">
                  <a:moveTo>
                    <a:pt x="814193" y="805180"/>
                  </a:moveTo>
                  <a:lnTo>
                    <a:pt x="242" y="806450"/>
                  </a:lnTo>
                  <a:lnTo>
                    <a:pt x="231" y="810260"/>
                  </a:lnTo>
                  <a:lnTo>
                    <a:pt x="7726" y="810248"/>
                  </a:lnTo>
                  <a:lnTo>
                    <a:pt x="7732" y="806450"/>
                  </a:lnTo>
                  <a:lnTo>
                    <a:pt x="814191" y="806450"/>
                  </a:lnTo>
                  <a:lnTo>
                    <a:pt x="814193" y="805180"/>
                  </a:lnTo>
                  <a:close/>
                </a:path>
                <a:path w="815339" h="891539">
                  <a:moveTo>
                    <a:pt x="806671" y="809001"/>
                  </a:moveTo>
                  <a:lnTo>
                    <a:pt x="7726" y="810260"/>
                  </a:lnTo>
                  <a:lnTo>
                    <a:pt x="806667" y="810260"/>
                  </a:lnTo>
                  <a:lnTo>
                    <a:pt x="806671" y="809001"/>
                  </a:lnTo>
                  <a:close/>
                </a:path>
                <a:path w="815339" h="891539">
                  <a:moveTo>
                    <a:pt x="814191" y="806450"/>
                  </a:moveTo>
                  <a:lnTo>
                    <a:pt x="806678" y="806450"/>
                  </a:lnTo>
                  <a:lnTo>
                    <a:pt x="806671" y="809001"/>
                  </a:lnTo>
                  <a:lnTo>
                    <a:pt x="814187" y="808990"/>
                  </a:lnTo>
                  <a:lnTo>
                    <a:pt x="814191" y="806450"/>
                  </a:lnTo>
                  <a:close/>
                </a:path>
                <a:path w="815339" h="891539">
                  <a:moveTo>
                    <a:pt x="7743" y="798830"/>
                  </a:moveTo>
                  <a:lnTo>
                    <a:pt x="264" y="798830"/>
                  </a:lnTo>
                  <a:lnTo>
                    <a:pt x="242" y="805180"/>
                  </a:lnTo>
                  <a:lnTo>
                    <a:pt x="7732" y="805180"/>
                  </a:lnTo>
                  <a:lnTo>
                    <a:pt x="7743" y="798830"/>
                  </a:lnTo>
                  <a:close/>
                </a:path>
                <a:path w="815339" h="891539">
                  <a:moveTo>
                    <a:pt x="814204" y="798830"/>
                  </a:moveTo>
                  <a:lnTo>
                    <a:pt x="806700" y="798830"/>
                  </a:lnTo>
                  <a:lnTo>
                    <a:pt x="806678" y="805180"/>
                  </a:lnTo>
                  <a:lnTo>
                    <a:pt x="814193" y="805180"/>
                  </a:lnTo>
                  <a:lnTo>
                    <a:pt x="814204" y="798830"/>
                  </a:lnTo>
                  <a:close/>
                </a:path>
                <a:path w="815339" h="891539">
                  <a:moveTo>
                    <a:pt x="806689" y="801370"/>
                  </a:moveTo>
                  <a:lnTo>
                    <a:pt x="7737" y="802640"/>
                  </a:lnTo>
                  <a:lnTo>
                    <a:pt x="806685" y="802640"/>
                  </a:lnTo>
                  <a:lnTo>
                    <a:pt x="806689" y="801370"/>
                  </a:lnTo>
                  <a:close/>
                </a:path>
                <a:path w="815339" h="891539">
                  <a:moveTo>
                    <a:pt x="406612" y="786766"/>
                  </a:moveTo>
                  <a:lnTo>
                    <a:pt x="298" y="787399"/>
                  </a:lnTo>
                  <a:lnTo>
                    <a:pt x="264" y="798830"/>
                  </a:lnTo>
                  <a:lnTo>
                    <a:pt x="7743" y="798818"/>
                  </a:lnTo>
                  <a:lnTo>
                    <a:pt x="7761" y="787399"/>
                  </a:lnTo>
                  <a:lnTo>
                    <a:pt x="406612" y="786766"/>
                  </a:lnTo>
                  <a:close/>
                </a:path>
                <a:path w="815339" h="891539">
                  <a:moveTo>
                    <a:pt x="806704" y="797571"/>
                  </a:moveTo>
                  <a:lnTo>
                    <a:pt x="7743" y="798830"/>
                  </a:lnTo>
                  <a:lnTo>
                    <a:pt x="806700" y="798830"/>
                  </a:lnTo>
                  <a:lnTo>
                    <a:pt x="806704" y="797571"/>
                  </a:lnTo>
                  <a:close/>
                </a:path>
                <a:path w="815339" h="891539">
                  <a:moveTo>
                    <a:pt x="806731" y="787388"/>
                  </a:moveTo>
                  <a:lnTo>
                    <a:pt x="806711" y="793750"/>
                  </a:lnTo>
                  <a:lnTo>
                    <a:pt x="7749" y="795020"/>
                  </a:lnTo>
                  <a:lnTo>
                    <a:pt x="806711" y="795020"/>
                  </a:lnTo>
                  <a:lnTo>
                    <a:pt x="806704" y="797571"/>
                  </a:lnTo>
                  <a:lnTo>
                    <a:pt x="814204" y="797560"/>
                  </a:lnTo>
                  <a:lnTo>
                    <a:pt x="814219" y="787399"/>
                  </a:lnTo>
                  <a:lnTo>
                    <a:pt x="806731" y="787388"/>
                  </a:lnTo>
                  <a:close/>
                </a:path>
                <a:path w="815339" h="891539">
                  <a:moveTo>
                    <a:pt x="814222" y="786130"/>
                  </a:moveTo>
                  <a:lnTo>
                    <a:pt x="814220" y="787400"/>
                  </a:lnTo>
                  <a:lnTo>
                    <a:pt x="814222" y="786130"/>
                  </a:lnTo>
                  <a:close/>
                </a:path>
                <a:path w="815339" h="891539">
                  <a:moveTo>
                    <a:pt x="806733" y="786141"/>
                  </a:moveTo>
                  <a:lnTo>
                    <a:pt x="407258" y="786765"/>
                  </a:lnTo>
                  <a:lnTo>
                    <a:pt x="806731" y="787388"/>
                  </a:lnTo>
                  <a:lnTo>
                    <a:pt x="806733" y="786141"/>
                  </a:lnTo>
                  <a:close/>
                </a:path>
                <a:path w="815339" h="891539">
                  <a:moveTo>
                    <a:pt x="407252" y="786764"/>
                  </a:moveTo>
                  <a:lnTo>
                    <a:pt x="406612" y="786766"/>
                  </a:lnTo>
                  <a:lnTo>
                    <a:pt x="407258" y="786765"/>
                  </a:lnTo>
                  <a:close/>
                </a:path>
                <a:path w="815339" h="891539">
                  <a:moveTo>
                    <a:pt x="7782" y="772160"/>
                  </a:moveTo>
                  <a:lnTo>
                    <a:pt x="340" y="772160"/>
                  </a:lnTo>
                  <a:lnTo>
                    <a:pt x="297" y="786130"/>
                  </a:lnTo>
                  <a:lnTo>
                    <a:pt x="407252" y="786764"/>
                  </a:lnTo>
                  <a:lnTo>
                    <a:pt x="7760" y="786130"/>
                  </a:lnTo>
                  <a:lnTo>
                    <a:pt x="7782" y="772160"/>
                  </a:lnTo>
                  <a:close/>
                </a:path>
                <a:path w="815339" h="891539">
                  <a:moveTo>
                    <a:pt x="814242" y="772160"/>
                  </a:moveTo>
                  <a:lnTo>
                    <a:pt x="806775" y="772160"/>
                  </a:lnTo>
                  <a:lnTo>
                    <a:pt x="806733" y="786141"/>
                  </a:lnTo>
                  <a:lnTo>
                    <a:pt x="814220" y="786130"/>
                  </a:lnTo>
                  <a:lnTo>
                    <a:pt x="814242" y="772160"/>
                  </a:lnTo>
                  <a:close/>
                </a:path>
                <a:path w="815339" h="891539">
                  <a:moveTo>
                    <a:pt x="7787" y="768350"/>
                  </a:moveTo>
                  <a:lnTo>
                    <a:pt x="351" y="768350"/>
                  </a:lnTo>
                  <a:lnTo>
                    <a:pt x="340" y="772160"/>
                  </a:lnTo>
                  <a:lnTo>
                    <a:pt x="7782" y="772148"/>
                  </a:lnTo>
                  <a:lnTo>
                    <a:pt x="7787" y="768350"/>
                  </a:lnTo>
                  <a:close/>
                </a:path>
                <a:path w="815339" h="891539">
                  <a:moveTo>
                    <a:pt x="814247" y="768350"/>
                  </a:moveTo>
                  <a:lnTo>
                    <a:pt x="806789" y="768350"/>
                  </a:lnTo>
                  <a:lnTo>
                    <a:pt x="806781" y="770901"/>
                  </a:lnTo>
                  <a:lnTo>
                    <a:pt x="814242" y="770890"/>
                  </a:lnTo>
                  <a:lnTo>
                    <a:pt x="814247" y="768350"/>
                  </a:lnTo>
                  <a:close/>
                </a:path>
                <a:path w="815339" h="891539">
                  <a:moveTo>
                    <a:pt x="814258" y="760730"/>
                  </a:moveTo>
                  <a:lnTo>
                    <a:pt x="806811" y="760730"/>
                  </a:lnTo>
                  <a:lnTo>
                    <a:pt x="806789" y="768338"/>
                  </a:lnTo>
                  <a:lnTo>
                    <a:pt x="814247" y="768350"/>
                  </a:lnTo>
                  <a:lnTo>
                    <a:pt x="814258" y="760730"/>
                  </a:lnTo>
                  <a:close/>
                </a:path>
                <a:path w="815339" h="891539">
                  <a:moveTo>
                    <a:pt x="7798" y="760730"/>
                  </a:moveTo>
                  <a:lnTo>
                    <a:pt x="373" y="760730"/>
                  </a:lnTo>
                  <a:lnTo>
                    <a:pt x="351" y="767080"/>
                  </a:lnTo>
                  <a:lnTo>
                    <a:pt x="406688" y="767714"/>
                  </a:lnTo>
                  <a:lnTo>
                    <a:pt x="7787" y="767080"/>
                  </a:lnTo>
                  <a:lnTo>
                    <a:pt x="7798" y="760730"/>
                  </a:lnTo>
                  <a:close/>
                </a:path>
                <a:path w="815339" h="891539">
                  <a:moveTo>
                    <a:pt x="7809" y="753110"/>
                  </a:moveTo>
                  <a:lnTo>
                    <a:pt x="394" y="753110"/>
                  </a:lnTo>
                  <a:lnTo>
                    <a:pt x="373" y="760730"/>
                  </a:lnTo>
                  <a:lnTo>
                    <a:pt x="7798" y="760718"/>
                  </a:lnTo>
                  <a:lnTo>
                    <a:pt x="7809" y="753110"/>
                  </a:lnTo>
                  <a:close/>
                </a:path>
                <a:path w="815339" h="891539">
                  <a:moveTo>
                    <a:pt x="806814" y="759471"/>
                  </a:moveTo>
                  <a:lnTo>
                    <a:pt x="7798" y="760730"/>
                  </a:lnTo>
                  <a:lnTo>
                    <a:pt x="806811" y="760730"/>
                  </a:lnTo>
                  <a:lnTo>
                    <a:pt x="806814" y="759471"/>
                  </a:lnTo>
                  <a:close/>
                </a:path>
                <a:path w="815339" h="891539">
                  <a:moveTo>
                    <a:pt x="814269" y="753110"/>
                  </a:moveTo>
                  <a:lnTo>
                    <a:pt x="806833" y="753110"/>
                  </a:lnTo>
                  <a:lnTo>
                    <a:pt x="806822" y="755650"/>
                  </a:lnTo>
                  <a:lnTo>
                    <a:pt x="7804" y="756920"/>
                  </a:lnTo>
                  <a:lnTo>
                    <a:pt x="806822" y="756920"/>
                  </a:lnTo>
                  <a:lnTo>
                    <a:pt x="806814" y="759471"/>
                  </a:lnTo>
                  <a:lnTo>
                    <a:pt x="814258" y="759460"/>
                  </a:lnTo>
                  <a:lnTo>
                    <a:pt x="814269" y="753110"/>
                  </a:lnTo>
                  <a:close/>
                </a:path>
                <a:path w="815339" h="891539">
                  <a:moveTo>
                    <a:pt x="407335" y="748665"/>
                  </a:moveTo>
                  <a:lnTo>
                    <a:pt x="405" y="749300"/>
                  </a:lnTo>
                  <a:lnTo>
                    <a:pt x="394" y="753110"/>
                  </a:lnTo>
                  <a:lnTo>
                    <a:pt x="7809" y="753098"/>
                  </a:lnTo>
                  <a:lnTo>
                    <a:pt x="7815" y="749300"/>
                  </a:lnTo>
                  <a:lnTo>
                    <a:pt x="806844" y="749300"/>
                  </a:lnTo>
                  <a:lnTo>
                    <a:pt x="407335" y="748665"/>
                  </a:lnTo>
                  <a:close/>
                </a:path>
                <a:path w="815339" h="891539">
                  <a:moveTo>
                    <a:pt x="806837" y="751851"/>
                  </a:moveTo>
                  <a:lnTo>
                    <a:pt x="7809" y="753110"/>
                  </a:lnTo>
                  <a:lnTo>
                    <a:pt x="806833" y="753110"/>
                  </a:lnTo>
                  <a:lnTo>
                    <a:pt x="806837" y="751851"/>
                  </a:lnTo>
                  <a:close/>
                </a:path>
                <a:path w="815339" h="891539">
                  <a:moveTo>
                    <a:pt x="814275" y="748030"/>
                  </a:moveTo>
                  <a:lnTo>
                    <a:pt x="806848" y="748041"/>
                  </a:lnTo>
                  <a:lnTo>
                    <a:pt x="806837" y="751851"/>
                  </a:lnTo>
                  <a:lnTo>
                    <a:pt x="814269" y="751840"/>
                  </a:lnTo>
                  <a:lnTo>
                    <a:pt x="814275" y="748030"/>
                  </a:lnTo>
                  <a:close/>
                </a:path>
                <a:path w="815339" h="891539">
                  <a:moveTo>
                    <a:pt x="806848" y="748030"/>
                  </a:moveTo>
                  <a:lnTo>
                    <a:pt x="7815" y="748030"/>
                  </a:lnTo>
                  <a:lnTo>
                    <a:pt x="407335" y="748665"/>
                  </a:lnTo>
                  <a:lnTo>
                    <a:pt x="806848" y="748030"/>
                  </a:lnTo>
                  <a:close/>
                </a:path>
                <a:path w="815339" h="891539">
                  <a:moveTo>
                    <a:pt x="7820" y="745490"/>
                  </a:moveTo>
                  <a:lnTo>
                    <a:pt x="416" y="745490"/>
                  </a:lnTo>
                  <a:lnTo>
                    <a:pt x="405" y="748030"/>
                  </a:lnTo>
                  <a:lnTo>
                    <a:pt x="7815" y="748030"/>
                  </a:lnTo>
                  <a:lnTo>
                    <a:pt x="7820" y="745490"/>
                  </a:lnTo>
                  <a:close/>
                </a:path>
                <a:path w="815339" h="891539">
                  <a:moveTo>
                    <a:pt x="814280" y="745490"/>
                  </a:moveTo>
                  <a:lnTo>
                    <a:pt x="806855" y="745490"/>
                  </a:lnTo>
                  <a:lnTo>
                    <a:pt x="806848" y="748030"/>
                  </a:lnTo>
                  <a:lnTo>
                    <a:pt x="814275" y="748030"/>
                  </a:lnTo>
                  <a:lnTo>
                    <a:pt x="814280" y="745490"/>
                  </a:lnTo>
                  <a:close/>
                </a:path>
                <a:path w="815339" h="891539">
                  <a:moveTo>
                    <a:pt x="7843" y="730250"/>
                  </a:moveTo>
                  <a:lnTo>
                    <a:pt x="460" y="730250"/>
                  </a:lnTo>
                  <a:lnTo>
                    <a:pt x="416" y="745490"/>
                  </a:lnTo>
                  <a:lnTo>
                    <a:pt x="7820" y="745478"/>
                  </a:lnTo>
                  <a:lnTo>
                    <a:pt x="7843" y="730250"/>
                  </a:lnTo>
                  <a:close/>
                </a:path>
                <a:path w="815339" h="891539">
                  <a:moveTo>
                    <a:pt x="814302" y="730250"/>
                  </a:moveTo>
                  <a:lnTo>
                    <a:pt x="806899" y="730250"/>
                  </a:lnTo>
                  <a:lnTo>
                    <a:pt x="806855" y="744220"/>
                  </a:lnTo>
                  <a:lnTo>
                    <a:pt x="406780" y="744855"/>
                  </a:lnTo>
                  <a:lnTo>
                    <a:pt x="814280" y="744220"/>
                  </a:lnTo>
                  <a:lnTo>
                    <a:pt x="814302" y="730250"/>
                  </a:lnTo>
                  <a:close/>
                </a:path>
                <a:path w="815339" h="891539">
                  <a:moveTo>
                    <a:pt x="7855" y="721360"/>
                  </a:moveTo>
                  <a:lnTo>
                    <a:pt x="485" y="721360"/>
                  </a:lnTo>
                  <a:lnTo>
                    <a:pt x="460" y="728980"/>
                  </a:lnTo>
                  <a:lnTo>
                    <a:pt x="814302" y="730250"/>
                  </a:lnTo>
                  <a:lnTo>
                    <a:pt x="814304" y="728980"/>
                  </a:lnTo>
                  <a:lnTo>
                    <a:pt x="7843" y="728980"/>
                  </a:lnTo>
                  <a:lnTo>
                    <a:pt x="7855" y="721360"/>
                  </a:lnTo>
                  <a:close/>
                </a:path>
                <a:path w="815339" h="891539">
                  <a:moveTo>
                    <a:pt x="814314" y="721360"/>
                  </a:moveTo>
                  <a:lnTo>
                    <a:pt x="806925" y="721360"/>
                  </a:lnTo>
                  <a:lnTo>
                    <a:pt x="806899" y="728980"/>
                  </a:lnTo>
                  <a:lnTo>
                    <a:pt x="814304" y="728980"/>
                  </a:lnTo>
                  <a:lnTo>
                    <a:pt x="814314" y="721360"/>
                  </a:lnTo>
                  <a:close/>
                </a:path>
                <a:path w="815339" h="891539">
                  <a:moveTo>
                    <a:pt x="7863" y="716280"/>
                  </a:moveTo>
                  <a:lnTo>
                    <a:pt x="500" y="716280"/>
                  </a:lnTo>
                  <a:lnTo>
                    <a:pt x="485" y="721360"/>
                  </a:lnTo>
                  <a:lnTo>
                    <a:pt x="7855" y="721348"/>
                  </a:lnTo>
                  <a:lnTo>
                    <a:pt x="7863" y="716280"/>
                  </a:lnTo>
                  <a:close/>
                </a:path>
                <a:path w="815339" h="891539">
                  <a:moveTo>
                    <a:pt x="806929" y="720101"/>
                  </a:moveTo>
                  <a:lnTo>
                    <a:pt x="7855" y="721360"/>
                  </a:lnTo>
                  <a:lnTo>
                    <a:pt x="806925" y="721360"/>
                  </a:lnTo>
                  <a:lnTo>
                    <a:pt x="806929" y="720101"/>
                  </a:lnTo>
                  <a:close/>
                </a:path>
                <a:path w="815339" h="891539">
                  <a:moveTo>
                    <a:pt x="814320" y="716280"/>
                  </a:moveTo>
                  <a:lnTo>
                    <a:pt x="806940" y="716280"/>
                  </a:lnTo>
                  <a:lnTo>
                    <a:pt x="806929" y="720101"/>
                  </a:lnTo>
                  <a:lnTo>
                    <a:pt x="814314" y="720090"/>
                  </a:lnTo>
                  <a:lnTo>
                    <a:pt x="814320" y="716280"/>
                  </a:lnTo>
                  <a:close/>
                </a:path>
                <a:path w="815339" h="891539">
                  <a:moveTo>
                    <a:pt x="7870" y="711200"/>
                  </a:moveTo>
                  <a:lnTo>
                    <a:pt x="514" y="711200"/>
                  </a:lnTo>
                  <a:lnTo>
                    <a:pt x="500" y="716280"/>
                  </a:lnTo>
                  <a:lnTo>
                    <a:pt x="7863" y="716268"/>
                  </a:lnTo>
                  <a:lnTo>
                    <a:pt x="7870" y="711200"/>
                  </a:lnTo>
                  <a:close/>
                </a:path>
                <a:path w="815339" h="891539">
                  <a:moveTo>
                    <a:pt x="806943" y="715021"/>
                  </a:moveTo>
                  <a:lnTo>
                    <a:pt x="7863" y="716280"/>
                  </a:lnTo>
                  <a:lnTo>
                    <a:pt x="806940" y="716280"/>
                  </a:lnTo>
                  <a:lnTo>
                    <a:pt x="806943" y="715021"/>
                  </a:lnTo>
                  <a:close/>
                </a:path>
                <a:path w="815339" h="891539">
                  <a:moveTo>
                    <a:pt x="814329" y="711200"/>
                  </a:moveTo>
                  <a:lnTo>
                    <a:pt x="806955" y="711200"/>
                  </a:lnTo>
                  <a:lnTo>
                    <a:pt x="806943" y="715021"/>
                  </a:lnTo>
                  <a:lnTo>
                    <a:pt x="814322" y="715010"/>
                  </a:lnTo>
                  <a:lnTo>
                    <a:pt x="814329" y="711200"/>
                  </a:lnTo>
                  <a:close/>
                </a:path>
                <a:path w="815339" h="891539">
                  <a:moveTo>
                    <a:pt x="806958" y="709930"/>
                  </a:moveTo>
                  <a:lnTo>
                    <a:pt x="7870" y="709930"/>
                  </a:lnTo>
                  <a:lnTo>
                    <a:pt x="806955" y="711200"/>
                  </a:lnTo>
                  <a:lnTo>
                    <a:pt x="806958" y="709930"/>
                  </a:lnTo>
                  <a:close/>
                </a:path>
                <a:path w="815339" h="891539">
                  <a:moveTo>
                    <a:pt x="529" y="704850"/>
                  </a:moveTo>
                  <a:lnTo>
                    <a:pt x="514" y="709930"/>
                  </a:lnTo>
                  <a:lnTo>
                    <a:pt x="7870" y="709930"/>
                  </a:lnTo>
                  <a:lnTo>
                    <a:pt x="7878" y="704861"/>
                  </a:lnTo>
                  <a:lnTo>
                    <a:pt x="529" y="704850"/>
                  </a:lnTo>
                  <a:close/>
                </a:path>
                <a:path w="815339" h="891539">
                  <a:moveTo>
                    <a:pt x="406938" y="705484"/>
                  </a:moveTo>
                  <a:lnTo>
                    <a:pt x="806968" y="706119"/>
                  </a:lnTo>
                  <a:lnTo>
                    <a:pt x="806958" y="709930"/>
                  </a:lnTo>
                  <a:lnTo>
                    <a:pt x="814329" y="709930"/>
                  </a:lnTo>
                  <a:lnTo>
                    <a:pt x="814334" y="706119"/>
                  </a:lnTo>
                  <a:lnTo>
                    <a:pt x="406938" y="705484"/>
                  </a:lnTo>
                  <a:close/>
                </a:path>
                <a:path w="815339" h="891539">
                  <a:moveTo>
                    <a:pt x="814356" y="690880"/>
                  </a:moveTo>
                  <a:lnTo>
                    <a:pt x="807014" y="690880"/>
                  </a:lnTo>
                  <a:lnTo>
                    <a:pt x="806969" y="704850"/>
                  </a:lnTo>
                  <a:lnTo>
                    <a:pt x="814336" y="704850"/>
                  </a:lnTo>
                  <a:lnTo>
                    <a:pt x="814336" y="706120"/>
                  </a:lnTo>
                  <a:lnTo>
                    <a:pt x="814356" y="690880"/>
                  </a:lnTo>
                  <a:close/>
                </a:path>
                <a:path w="815339" h="891539">
                  <a:moveTo>
                    <a:pt x="7900" y="690880"/>
                  </a:moveTo>
                  <a:lnTo>
                    <a:pt x="572" y="690880"/>
                  </a:lnTo>
                  <a:lnTo>
                    <a:pt x="529" y="704850"/>
                  </a:lnTo>
                  <a:lnTo>
                    <a:pt x="7878" y="704850"/>
                  </a:lnTo>
                  <a:lnTo>
                    <a:pt x="7900" y="690880"/>
                  </a:lnTo>
                  <a:close/>
                </a:path>
                <a:path w="815339" h="891539">
                  <a:moveTo>
                    <a:pt x="586" y="684530"/>
                  </a:moveTo>
                  <a:lnTo>
                    <a:pt x="572" y="690880"/>
                  </a:lnTo>
                  <a:lnTo>
                    <a:pt x="7900" y="690868"/>
                  </a:lnTo>
                  <a:lnTo>
                    <a:pt x="7907" y="684541"/>
                  </a:lnTo>
                  <a:lnTo>
                    <a:pt x="586" y="684530"/>
                  </a:lnTo>
                  <a:close/>
                </a:path>
                <a:path w="815339" h="891539">
                  <a:moveTo>
                    <a:pt x="807016" y="689621"/>
                  </a:moveTo>
                  <a:lnTo>
                    <a:pt x="7900" y="690880"/>
                  </a:lnTo>
                  <a:lnTo>
                    <a:pt x="807014" y="690880"/>
                  </a:lnTo>
                  <a:lnTo>
                    <a:pt x="807016" y="689621"/>
                  </a:lnTo>
                  <a:close/>
                </a:path>
                <a:path w="815339" h="891539">
                  <a:moveTo>
                    <a:pt x="807025" y="685788"/>
                  </a:moveTo>
                  <a:lnTo>
                    <a:pt x="807016" y="689621"/>
                  </a:lnTo>
                  <a:lnTo>
                    <a:pt x="814358" y="689610"/>
                  </a:lnTo>
                  <a:lnTo>
                    <a:pt x="814365" y="685800"/>
                  </a:lnTo>
                  <a:lnTo>
                    <a:pt x="807025" y="685788"/>
                  </a:lnTo>
                  <a:close/>
                </a:path>
                <a:path w="815339" h="891539">
                  <a:moveTo>
                    <a:pt x="807028" y="684530"/>
                  </a:moveTo>
                  <a:lnTo>
                    <a:pt x="7907" y="684541"/>
                  </a:lnTo>
                  <a:lnTo>
                    <a:pt x="807025" y="685788"/>
                  </a:lnTo>
                  <a:lnTo>
                    <a:pt x="807028" y="684530"/>
                  </a:lnTo>
                  <a:close/>
                </a:path>
                <a:path w="815339" h="891539">
                  <a:moveTo>
                    <a:pt x="7916" y="679450"/>
                  </a:moveTo>
                  <a:lnTo>
                    <a:pt x="605" y="679450"/>
                  </a:lnTo>
                  <a:lnTo>
                    <a:pt x="586" y="684530"/>
                  </a:lnTo>
                  <a:lnTo>
                    <a:pt x="7907" y="684530"/>
                  </a:lnTo>
                  <a:lnTo>
                    <a:pt x="7916" y="679450"/>
                  </a:lnTo>
                  <a:close/>
                </a:path>
                <a:path w="815339" h="891539">
                  <a:moveTo>
                    <a:pt x="814374" y="679450"/>
                  </a:moveTo>
                  <a:lnTo>
                    <a:pt x="807047" y="679450"/>
                  </a:lnTo>
                  <a:lnTo>
                    <a:pt x="807028" y="684530"/>
                  </a:lnTo>
                  <a:lnTo>
                    <a:pt x="814365" y="684530"/>
                  </a:lnTo>
                  <a:lnTo>
                    <a:pt x="814374" y="679450"/>
                  </a:lnTo>
                  <a:close/>
                </a:path>
                <a:path w="815339" h="891539">
                  <a:moveTo>
                    <a:pt x="814403" y="659130"/>
                  </a:moveTo>
                  <a:lnTo>
                    <a:pt x="807106" y="659130"/>
                  </a:lnTo>
                  <a:lnTo>
                    <a:pt x="807047" y="679438"/>
                  </a:lnTo>
                  <a:lnTo>
                    <a:pt x="814374" y="679450"/>
                  </a:lnTo>
                  <a:lnTo>
                    <a:pt x="814403" y="659130"/>
                  </a:lnTo>
                  <a:close/>
                </a:path>
                <a:path w="815339" h="891539">
                  <a:moveTo>
                    <a:pt x="7946" y="659130"/>
                  </a:moveTo>
                  <a:lnTo>
                    <a:pt x="663" y="659130"/>
                  </a:lnTo>
                  <a:lnTo>
                    <a:pt x="605" y="678180"/>
                  </a:lnTo>
                  <a:lnTo>
                    <a:pt x="407047" y="678814"/>
                  </a:lnTo>
                  <a:lnTo>
                    <a:pt x="7916" y="678180"/>
                  </a:lnTo>
                  <a:lnTo>
                    <a:pt x="7946" y="659130"/>
                  </a:lnTo>
                  <a:close/>
                </a:path>
                <a:path w="815339" h="891539">
                  <a:moveTo>
                    <a:pt x="677" y="652780"/>
                  </a:moveTo>
                  <a:lnTo>
                    <a:pt x="663" y="659130"/>
                  </a:lnTo>
                  <a:lnTo>
                    <a:pt x="7946" y="659118"/>
                  </a:lnTo>
                  <a:lnTo>
                    <a:pt x="7953" y="652791"/>
                  </a:lnTo>
                  <a:lnTo>
                    <a:pt x="677" y="652780"/>
                  </a:lnTo>
                  <a:close/>
                </a:path>
                <a:path w="815339" h="891539">
                  <a:moveTo>
                    <a:pt x="807109" y="657871"/>
                  </a:moveTo>
                  <a:lnTo>
                    <a:pt x="7946" y="659130"/>
                  </a:lnTo>
                  <a:lnTo>
                    <a:pt x="807106" y="659130"/>
                  </a:lnTo>
                  <a:lnTo>
                    <a:pt x="807109" y="657871"/>
                  </a:lnTo>
                  <a:close/>
                </a:path>
                <a:path w="815339" h="891539">
                  <a:moveTo>
                    <a:pt x="807118" y="654038"/>
                  </a:moveTo>
                  <a:lnTo>
                    <a:pt x="807109" y="657871"/>
                  </a:lnTo>
                  <a:lnTo>
                    <a:pt x="814403" y="657860"/>
                  </a:lnTo>
                  <a:lnTo>
                    <a:pt x="814409" y="654049"/>
                  </a:lnTo>
                  <a:lnTo>
                    <a:pt x="807118" y="654038"/>
                  </a:lnTo>
                  <a:close/>
                </a:path>
                <a:path w="815339" h="891539">
                  <a:moveTo>
                    <a:pt x="807209" y="622288"/>
                  </a:moveTo>
                  <a:lnTo>
                    <a:pt x="807120" y="652780"/>
                  </a:lnTo>
                  <a:lnTo>
                    <a:pt x="814411" y="652780"/>
                  </a:lnTo>
                  <a:lnTo>
                    <a:pt x="814411" y="654050"/>
                  </a:lnTo>
                  <a:lnTo>
                    <a:pt x="814454" y="622299"/>
                  </a:lnTo>
                  <a:lnTo>
                    <a:pt x="807209" y="622288"/>
                  </a:lnTo>
                  <a:close/>
                </a:path>
                <a:path w="815339" h="891539">
                  <a:moveTo>
                    <a:pt x="807120" y="652780"/>
                  </a:moveTo>
                  <a:lnTo>
                    <a:pt x="7953" y="652791"/>
                  </a:lnTo>
                  <a:lnTo>
                    <a:pt x="807118" y="654038"/>
                  </a:lnTo>
                  <a:lnTo>
                    <a:pt x="807120" y="652780"/>
                  </a:lnTo>
                  <a:close/>
                </a:path>
                <a:path w="815339" h="891539">
                  <a:moveTo>
                    <a:pt x="768" y="621030"/>
                  </a:moveTo>
                  <a:lnTo>
                    <a:pt x="677" y="652780"/>
                  </a:lnTo>
                  <a:lnTo>
                    <a:pt x="7953" y="652780"/>
                  </a:lnTo>
                  <a:lnTo>
                    <a:pt x="7999" y="621041"/>
                  </a:lnTo>
                  <a:lnTo>
                    <a:pt x="768" y="621030"/>
                  </a:lnTo>
                  <a:close/>
                </a:path>
                <a:path w="815339" h="891539">
                  <a:moveTo>
                    <a:pt x="807323" y="584188"/>
                  </a:moveTo>
                  <a:lnTo>
                    <a:pt x="807213" y="621030"/>
                  </a:lnTo>
                  <a:lnTo>
                    <a:pt x="814456" y="621030"/>
                  </a:lnTo>
                  <a:lnTo>
                    <a:pt x="814456" y="622300"/>
                  </a:lnTo>
                  <a:lnTo>
                    <a:pt x="814507" y="584199"/>
                  </a:lnTo>
                  <a:lnTo>
                    <a:pt x="807323" y="584188"/>
                  </a:lnTo>
                  <a:close/>
                </a:path>
                <a:path w="815339" h="891539">
                  <a:moveTo>
                    <a:pt x="807213" y="621030"/>
                  </a:moveTo>
                  <a:lnTo>
                    <a:pt x="7999" y="621041"/>
                  </a:lnTo>
                  <a:lnTo>
                    <a:pt x="807209" y="622288"/>
                  </a:lnTo>
                  <a:lnTo>
                    <a:pt x="807213" y="621030"/>
                  </a:lnTo>
                  <a:close/>
                </a:path>
                <a:path w="815339" h="891539">
                  <a:moveTo>
                    <a:pt x="876" y="582930"/>
                  </a:moveTo>
                  <a:lnTo>
                    <a:pt x="768" y="621030"/>
                  </a:lnTo>
                  <a:lnTo>
                    <a:pt x="7999" y="621030"/>
                  </a:lnTo>
                  <a:lnTo>
                    <a:pt x="8054" y="582941"/>
                  </a:lnTo>
                  <a:lnTo>
                    <a:pt x="876" y="582930"/>
                  </a:lnTo>
                  <a:close/>
                </a:path>
                <a:path w="815339" h="891539">
                  <a:moveTo>
                    <a:pt x="807320" y="584199"/>
                  </a:moveTo>
                  <a:close/>
                </a:path>
                <a:path w="815339" h="891539">
                  <a:moveTo>
                    <a:pt x="8095" y="556260"/>
                  </a:moveTo>
                  <a:lnTo>
                    <a:pt x="956" y="556260"/>
                  </a:lnTo>
                  <a:lnTo>
                    <a:pt x="876" y="582930"/>
                  </a:lnTo>
                  <a:lnTo>
                    <a:pt x="8055" y="582930"/>
                  </a:lnTo>
                  <a:lnTo>
                    <a:pt x="8095" y="556260"/>
                  </a:lnTo>
                  <a:close/>
                </a:path>
                <a:path w="815339" h="891539">
                  <a:moveTo>
                    <a:pt x="814550" y="556260"/>
                  </a:moveTo>
                  <a:lnTo>
                    <a:pt x="807404" y="556260"/>
                  </a:lnTo>
                  <a:lnTo>
                    <a:pt x="807326" y="582930"/>
                  </a:lnTo>
                  <a:lnTo>
                    <a:pt x="814510" y="582930"/>
                  </a:lnTo>
                  <a:lnTo>
                    <a:pt x="814550" y="556260"/>
                  </a:lnTo>
                  <a:close/>
                </a:path>
                <a:path w="815339" h="891539">
                  <a:moveTo>
                    <a:pt x="814077" y="886460"/>
                  </a:moveTo>
                  <a:lnTo>
                    <a:pt x="10" y="886460"/>
                  </a:lnTo>
                  <a:lnTo>
                    <a:pt x="0" y="890270"/>
                  </a:lnTo>
                  <a:lnTo>
                    <a:pt x="814069" y="891540"/>
                  </a:lnTo>
                  <a:lnTo>
                    <a:pt x="814077" y="886460"/>
                  </a:lnTo>
                  <a:close/>
                </a:path>
                <a:path w="815339" h="891539">
                  <a:moveTo>
                    <a:pt x="7632" y="873760"/>
                  </a:moveTo>
                  <a:lnTo>
                    <a:pt x="47" y="873760"/>
                  </a:lnTo>
                  <a:lnTo>
                    <a:pt x="14" y="885190"/>
                  </a:lnTo>
                  <a:lnTo>
                    <a:pt x="814079" y="885190"/>
                  </a:lnTo>
                  <a:lnTo>
                    <a:pt x="814080" y="883920"/>
                  </a:lnTo>
                  <a:lnTo>
                    <a:pt x="7620" y="882650"/>
                  </a:lnTo>
                  <a:lnTo>
                    <a:pt x="7632" y="873760"/>
                  </a:lnTo>
                  <a:close/>
                </a:path>
                <a:path w="815339" h="891539">
                  <a:moveTo>
                    <a:pt x="814095" y="873760"/>
                  </a:moveTo>
                  <a:lnTo>
                    <a:pt x="806479" y="873760"/>
                  </a:lnTo>
                  <a:lnTo>
                    <a:pt x="806450" y="883920"/>
                  </a:lnTo>
                  <a:lnTo>
                    <a:pt x="814080" y="883920"/>
                  </a:lnTo>
                  <a:lnTo>
                    <a:pt x="814095" y="873760"/>
                  </a:lnTo>
                  <a:close/>
                </a:path>
                <a:path w="815339" h="891539">
                  <a:moveTo>
                    <a:pt x="7638" y="869950"/>
                  </a:moveTo>
                  <a:lnTo>
                    <a:pt x="57" y="869950"/>
                  </a:lnTo>
                  <a:lnTo>
                    <a:pt x="50" y="872490"/>
                  </a:lnTo>
                  <a:lnTo>
                    <a:pt x="7634" y="872490"/>
                  </a:lnTo>
                  <a:lnTo>
                    <a:pt x="7638" y="869950"/>
                  </a:lnTo>
                  <a:close/>
                </a:path>
                <a:path w="815339" h="891539">
                  <a:moveTo>
                    <a:pt x="814100" y="869950"/>
                  </a:moveTo>
                  <a:lnTo>
                    <a:pt x="806490" y="869950"/>
                  </a:lnTo>
                  <a:lnTo>
                    <a:pt x="806483" y="872490"/>
                  </a:lnTo>
                  <a:lnTo>
                    <a:pt x="814097" y="872490"/>
                  </a:lnTo>
                  <a:lnTo>
                    <a:pt x="814100" y="869950"/>
                  </a:lnTo>
                  <a:close/>
                </a:path>
              </a:pathLst>
            </a:custGeom>
            <a:solidFill>
              <a:srgbClr val="9A55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3827780" y="5353050"/>
              <a:ext cx="801370" cy="876300"/>
            </a:xfrm>
            <a:custGeom>
              <a:avLst/>
              <a:gdLst/>
              <a:ahLst/>
              <a:cxnLst/>
              <a:rect l="l" t="t" r="r" b="b"/>
              <a:pathLst>
                <a:path w="801370" h="876300">
                  <a:moveTo>
                    <a:pt x="1270" y="0"/>
                  </a:moveTo>
                  <a:lnTo>
                    <a:pt x="1185" y="58419"/>
                  </a:lnTo>
                  <a:lnTo>
                    <a:pt x="8740" y="58419"/>
                  </a:lnTo>
                  <a:lnTo>
                    <a:pt x="8890" y="7619"/>
                  </a:lnTo>
                  <a:lnTo>
                    <a:pt x="801351" y="7619"/>
                  </a:lnTo>
                  <a:lnTo>
                    <a:pt x="801370" y="1269"/>
                  </a:lnTo>
                  <a:lnTo>
                    <a:pt x="1270" y="0"/>
                  </a:lnTo>
                  <a:close/>
                </a:path>
                <a:path w="801370" h="876300">
                  <a:moveTo>
                    <a:pt x="801351" y="7619"/>
                  </a:moveTo>
                  <a:lnTo>
                    <a:pt x="8890" y="7619"/>
                  </a:lnTo>
                  <a:lnTo>
                    <a:pt x="793750" y="8890"/>
                  </a:lnTo>
                  <a:lnTo>
                    <a:pt x="793676" y="58419"/>
                  </a:lnTo>
                  <a:lnTo>
                    <a:pt x="801204" y="58419"/>
                  </a:lnTo>
                  <a:lnTo>
                    <a:pt x="801351" y="7619"/>
                  </a:lnTo>
                  <a:close/>
                </a:path>
                <a:path w="801370" h="876300">
                  <a:moveTo>
                    <a:pt x="8740" y="58420"/>
                  </a:moveTo>
                  <a:lnTo>
                    <a:pt x="1185" y="58420"/>
                  </a:lnTo>
                  <a:lnTo>
                    <a:pt x="1139" y="90169"/>
                  </a:lnTo>
                  <a:lnTo>
                    <a:pt x="8646" y="90169"/>
                  </a:lnTo>
                  <a:lnTo>
                    <a:pt x="8740" y="58420"/>
                  </a:lnTo>
                  <a:close/>
                </a:path>
                <a:path w="801370" h="876300">
                  <a:moveTo>
                    <a:pt x="801204" y="58420"/>
                  </a:moveTo>
                  <a:lnTo>
                    <a:pt x="793676" y="58420"/>
                  </a:lnTo>
                  <a:lnTo>
                    <a:pt x="793630" y="90169"/>
                  </a:lnTo>
                  <a:lnTo>
                    <a:pt x="801111" y="90169"/>
                  </a:lnTo>
                  <a:lnTo>
                    <a:pt x="801204" y="58420"/>
                  </a:lnTo>
                  <a:close/>
                </a:path>
                <a:path w="801370" h="876300">
                  <a:moveTo>
                    <a:pt x="8646" y="90170"/>
                  </a:moveTo>
                  <a:lnTo>
                    <a:pt x="1139" y="90170"/>
                  </a:lnTo>
                  <a:lnTo>
                    <a:pt x="1065" y="140969"/>
                  </a:lnTo>
                  <a:lnTo>
                    <a:pt x="8496" y="140969"/>
                  </a:lnTo>
                  <a:lnTo>
                    <a:pt x="8646" y="90170"/>
                  </a:lnTo>
                  <a:close/>
                </a:path>
                <a:path w="801370" h="876300">
                  <a:moveTo>
                    <a:pt x="801111" y="90170"/>
                  </a:moveTo>
                  <a:lnTo>
                    <a:pt x="793630" y="90170"/>
                  </a:lnTo>
                  <a:lnTo>
                    <a:pt x="793555" y="140969"/>
                  </a:lnTo>
                  <a:lnTo>
                    <a:pt x="800964" y="140969"/>
                  </a:lnTo>
                  <a:lnTo>
                    <a:pt x="801111" y="90170"/>
                  </a:lnTo>
                  <a:close/>
                </a:path>
                <a:path w="801370" h="876300">
                  <a:moveTo>
                    <a:pt x="8024" y="302259"/>
                  </a:moveTo>
                  <a:lnTo>
                    <a:pt x="831" y="302259"/>
                  </a:lnTo>
                  <a:lnTo>
                    <a:pt x="807" y="318769"/>
                  </a:lnTo>
                  <a:lnTo>
                    <a:pt x="7972" y="318769"/>
                  </a:lnTo>
                  <a:lnTo>
                    <a:pt x="8024" y="302259"/>
                  </a:lnTo>
                  <a:close/>
                </a:path>
                <a:path w="801370" h="876300">
                  <a:moveTo>
                    <a:pt x="800499" y="302259"/>
                  </a:moveTo>
                  <a:lnTo>
                    <a:pt x="793319" y="302259"/>
                  </a:lnTo>
                  <a:lnTo>
                    <a:pt x="793292" y="318769"/>
                  </a:lnTo>
                  <a:lnTo>
                    <a:pt x="800448" y="318769"/>
                  </a:lnTo>
                  <a:lnTo>
                    <a:pt x="800499" y="302259"/>
                  </a:lnTo>
                  <a:close/>
                </a:path>
                <a:path w="801370" h="876300">
                  <a:moveTo>
                    <a:pt x="833" y="300989"/>
                  </a:moveTo>
                  <a:lnTo>
                    <a:pt x="831" y="302259"/>
                  </a:lnTo>
                  <a:lnTo>
                    <a:pt x="833" y="300989"/>
                  </a:lnTo>
                  <a:close/>
                </a:path>
                <a:path w="801370" h="876300">
                  <a:moveTo>
                    <a:pt x="8028" y="301001"/>
                  </a:moveTo>
                  <a:lnTo>
                    <a:pt x="8024" y="302259"/>
                  </a:lnTo>
                  <a:lnTo>
                    <a:pt x="793319" y="302248"/>
                  </a:lnTo>
                  <a:lnTo>
                    <a:pt x="8028" y="301001"/>
                  </a:lnTo>
                  <a:close/>
                </a:path>
                <a:path w="801370" h="876300">
                  <a:moveTo>
                    <a:pt x="800610" y="264159"/>
                  </a:moveTo>
                  <a:lnTo>
                    <a:pt x="793375" y="264159"/>
                  </a:lnTo>
                  <a:lnTo>
                    <a:pt x="793319" y="302248"/>
                  </a:lnTo>
                  <a:lnTo>
                    <a:pt x="800499" y="302259"/>
                  </a:lnTo>
                  <a:lnTo>
                    <a:pt x="800610" y="264159"/>
                  </a:lnTo>
                  <a:close/>
                </a:path>
                <a:path w="801370" h="876300">
                  <a:moveTo>
                    <a:pt x="8133" y="264159"/>
                  </a:moveTo>
                  <a:lnTo>
                    <a:pt x="886" y="264159"/>
                  </a:lnTo>
                  <a:lnTo>
                    <a:pt x="834" y="300990"/>
                  </a:lnTo>
                  <a:lnTo>
                    <a:pt x="8028" y="301001"/>
                  </a:lnTo>
                  <a:lnTo>
                    <a:pt x="8080" y="283209"/>
                  </a:lnTo>
                  <a:lnTo>
                    <a:pt x="793347" y="283209"/>
                  </a:lnTo>
                  <a:lnTo>
                    <a:pt x="8080" y="281939"/>
                  </a:lnTo>
                  <a:lnTo>
                    <a:pt x="8133" y="264159"/>
                  </a:lnTo>
                  <a:close/>
                </a:path>
                <a:path w="801370" h="876300">
                  <a:moveTo>
                    <a:pt x="888" y="262889"/>
                  </a:moveTo>
                  <a:lnTo>
                    <a:pt x="886" y="264159"/>
                  </a:lnTo>
                  <a:lnTo>
                    <a:pt x="888" y="262889"/>
                  </a:lnTo>
                  <a:close/>
                </a:path>
                <a:path w="801370" h="876300">
                  <a:moveTo>
                    <a:pt x="8136" y="262901"/>
                  </a:moveTo>
                  <a:lnTo>
                    <a:pt x="8133" y="264159"/>
                  </a:lnTo>
                  <a:lnTo>
                    <a:pt x="793375" y="264159"/>
                  </a:lnTo>
                  <a:lnTo>
                    <a:pt x="8136" y="262901"/>
                  </a:lnTo>
                  <a:close/>
                </a:path>
                <a:path w="801370" h="876300">
                  <a:moveTo>
                    <a:pt x="800864" y="176529"/>
                  </a:moveTo>
                  <a:lnTo>
                    <a:pt x="793504" y="176529"/>
                  </a:lnTo>
                  <a:lnTo>
                    <a:pt x="793375" y="264148"/>
                  </a:lnTo>
                  <a:lnTo>
                    <a:pt x="800610" y="264159"/>
                  </a:lnTo>
                  <a:lnTo>
                    <a:pt x="800864" y="176529"/>
                  </a:lnTo>
                  <a:close/>
                </a:path>
                <a:path w="801370" h="876300">
                  <a:moveTo>
                    <a:pt x="8395" y="176529"/>
                  </a:moveTo>
                  <a:lnTo>
                    <a:pt x="1015" y="176529"/>
                  </a:lnTo>
                  <a:lnTo>
                    <a:pt x="890" y="262890"/>
                  </a:lnTo>
                  <a:lnTo>
                    <a:pt x="8136" y="262901"/>
                  </a:lnTo>
                  <a:lnTo>
                    <a:pt x="8245" y="227329"/>
                  </a:lnTo>
                  <a:lnTo>
                    <a:pt x="793429" y="227329"/>
                  </a:lnTo>
                  <a:lnTo>
                    <a:pt x="8245" y="226059"/>
                  </a:lnTo>
                  <a:lnTo>
                    <a:pt x="8395" y="176529"/>
                  </a:lnTo>
                  <a:close/>
                </a:path>
                <a:path w="801370" h="876300">
                  <a:moveTo>
                    <a:pt x="8399" y="175271"/>
                  </a:moveTo>
                  <a:lnTo>
                    <a:pt x="8395" y="176529"/>
                  </a:lnTo>
                  <a:lnTo>
                    <a:pt x="793504" y="176518"/>
                  </a:lnTo>
                  <a:lnTo>
                    <a:pt x="8399" y="175271"/>
                  </a:lnTo>
                  <a:close/>
                </a:path>
                <a:path w="801370" h="876300">
                  <a:moveTo>
                    <a:pt x="800920" y="157479"/>
                  </a:moveTo>
                  <a:lnTo>
                    <a:pt x="793532" y="157479"/>
                  </a:lnTo>
                  <a:lnTo>
                    <a:pt x="793504" y="176518"/>
                  </a:lnTo>
                  <a:lnTo>
                    <a:pt x="800864" y="176529"/>
                  </a:lnTo>
                  <a:lnTo>
                    <a:pt x="800920" y="157479"/>
                  </a:lnTo>
                  <a:close/>
                </a:path>
                <a:path w="801370" h="876300">
                  <a:moveTo>
                    <a:pt x="8451" y="157479"/>
                  </a:moveTo>
                  <a:lnTo>
                    <a:pt x="1043" y="157479"/>
                  </a:lnTo>
                  <a:lnTo>
                    <a:pt x="1015" y="175259"/>
                  </a:lnTo>
                  <a:lnTo>
                    <a:pt x="8399" y="175271"/>
                  </a:lnTo>
                  <a:lnTo>
                    <a:pt x="8451" y="157479"/>
                  </a:lnTo>
                  <a:close/>
                </a:path>
                <a:path w="801370" h="876300">
                  <a:moveTo>
                    <a:pt x="8455" y="156221"/>
                  </a:moveTo>
                  <a:lnTo>
                    <a:pt x="8451" y="157479"/>
                  </a:lnTo>
                  <a:lnTo>
                    <a:pt x="793532" y="157468"/>
                  </a:lnTo>
                  <a:lnTo>
                    <a:pt x="8455" y="156221"/>
                  </a:lnTo>
                  <a:close/>
                </a:path>
                <a:path w="801370" h="876300">
                  <a:moveTo>
                    <a:pt x="800942" y="149859"/>
                  </a:moveTo>
                  <a:lnTo>
                    <a:pt x="793543" y="149859"/>
                  </a:lnTo>
                  <a:lnTo>
                    <a:pt x="793532" y="157468"/>
                  </a:lnTo>
                  <a:lnTo>
                    <a:pt x="800920" y="157479"/>
                  </a:lnTo>
                  <a:lnTo>
                    <a:pt x="800942" y="149859"/>
                  </a:lnTo>
                  <a:close/>
                </a:path>
                <a:path w="801370" h="876300">
                  <a:moveTo>
                    <a:pt x="8474" y="149859"/>
                  </a:moveTo>
                  <a:lnTo>
                    <a:pt x="1052" y="149859"/>
                  </a:lnTo>
                  <a:lnTo>
                    <a:pt x="1043" y="156209"/>
                  </a:lnTo>
                  <a:lnTo>
                    <a:pt x="8455" y="156221"/>
                  </a:lnTo>
                  <a:lnTo>
                    <a:pt x="8474" y="149859"/>
                  </a:lnTo>
                  <a:close/>
                </a:path>
                <a:path w="801370" h="876300">
                  <a:moveTo>
                    <a:pt x="1054" y="148589"/>
                  </a:moveTo>
                  <a:lnTo>
                    <a:pt x="1052" y="149859"/>
                  </a:lnTo>
                  <a:lnTo>
                    <a:pt x="1054" y="148589"/>
                  </a:lnTo>
                  <a:close/>
                </a:path>
                <a:path w="801370" h="876300">
                  <a:moveTo>
                    <a:pt x="800964" y="142239"/>
                  </a:moveTo>
                  <a:lnTo>
                    <a:pt x="793555" y="142239"/>
                  </a:lnTo>
                  <a:lnTo>
                    <a:pt x="793543" y="149848"/>
                  </a:lnTo>
                  <a:lnTo>
                    <a:pt x="800942" y="149859"/>
                  </a:lnTo>
                  <a:lnTo>
                    <a:pt x="800964" y="142239"/>
                  </a:lnTo>
                  <a:close/>
                </a:path>
                <a:path w="801370" h="876300">
                  <a:moveTo>
                    <a:pt x="8496" y="142239"/>
                  </a:moveTo>
                  <a:lnTo>
                    <a:pt x="1065" y="142239"/>
                  </a:lnTo>
                  <a:lnTo>
                    <a:pt x="1056" y="148590"/>
                  </a:lnTo>
                  <a:lnTo>
                    <a:pt x="401576" y="149225"/>
                  </a:lnTo>
                  <a:lnTo>
                    <a:pt x="8475" y="148590"/>
                  </a:lnTo>
                  <a:lnTo>
                    <a:pt x="8496" y="142239"/>
                  </a:lnTo>
                  <a:close/>
                </a:path>
                <a:path w="801370" h="876300">
                  <a:moveTo>
                    <a:pt x="6840" y="703580"/>
                  </a:moveTo>
                  <a:lnTo>
                    <a:pt x="250" y="703580"/>
                  </a:lnTo>
                  <a:lnTo>
                    <a:pt x="223" y="721360"/>
                  </a:lnTo>
                  <a:lnTo>
                    <a:pt x="6784" y="721360"/>
                  </a:lnTo>
                  <a:lnTo>
                    <a:pt x="6840" y="703580"/>
                  </a:lnTo>
                  <a:close/>
                </a:path>
                <a:path w="801370" h="876300">
                  <a:moveTo>
                    <a:pt x="799335" y="703580"/>
                  </a:moveTo>
                  <a:lnTo>
                    <a:pt x="792727" y="703580"/>
                  </a:lnTo>
                  <a:lnTo>
                    <a:pt x="792699" y="721360"/>
                  </a:lnTo>
                  <a:lnTo>
                    <a:pt x="799279" y="721360"/>
                  </a:lnTo>
                  <a:lnTo>
                    <a:pt x="799335" y="703580"/>
                  </a:lnTo>
                  <a:close/>
                </a:path>
                <a:path w="801370" h="876300">
                  <a:moveTo>
                    <a:pt x="6934" y="671829"/>
                  </a:moveTo>
                  <a:lnTo>
                    <a:pt x="296" y="671829"/>
                  </a:lnTo>
                  <a:lnTo>
                    <a:pt x="250" y="702310"/>
                  </a:lnTo>
                  <a:lnTo>
                    <a:pt x="799335" y="703580"/>
                  </a:lnTo>
                  <a:lnTo>
                    <a:pt x="799338" y="702310"/>
                  </a:lnTo>
                  <a:lnTo>
                    <a:pt x="6840" y="702310"/>
                  </a:lnTo>
                  <a:lnTo>
                    <a:pt x="6934" y="671829"/>
                  </a:lnTo>
                  <a:close/>
                </a:path>
                <a:path w="801370" h="876300">
                  <a:moveTo>
                    <a:pt x="799427" y="671829"/>
                  </a:moveTo>
                  <a:lnTo>
                    <a:pt x="792774" y="671829"/>
                  </a:lnTo>
                  <a:lnTo>
                    <a:pt x="792727" y="702310"/>
                  </a:lnTo>
                  <a:lnTo>
                    <a:pt x="799338" y="702310"/>
                  </a:lnTo>
                  <a:lnTo>
                    <a:pt x="799427" y="671829"/>
                  </a:lnTo>
                  <a:close/>
                </a:path>
                <a:path w="801370" h="876300">
                  <a:moveTo>
                    <a:pt x="435" y="575310"/>
                  </a:moveTo>
                  <a:lnTo>
                    <a:pt x="296" y="670560"/>
                  </a:lnTo>
                  <a:lnTo>
                    <a:pt x="799427" y="671829"/>
                  </a:lnTo>
                  <a:lnTo>
                    <a:pt x="799430" y="670560"/>
                  </a:lnTo>
                  <a:lnTo>
                    <a:pt x="6934" y="670560"/>
                  </a:lnTo>
                  <a:lnTo>
                    <a:pt x="7215" y="575320"/>
                  </a:lnTo>
                  <a:lnTo>
                    <a:pt x="435" y="575310"/>
                  </a:lnTo>
                  <a:close/>
                </a:path>
                <a:path w="801370" h="876300">
                  <a:moveTo>
                    <a:pt x="792912" y="576569"/>
                  </a:moveTo>
                  <a:lnTo>
                    <a:pt x="792774" y="670560"/>
                  </a:lnTo>
                  <a:lnTo>
                    <a:pt x="799430" y="670560"/>
                  </a:lnTo>
                  <a:lnTo>
                    <a:pt x="799700" y="576579"/>
                  </a:lnTo>
                  <a:lnTo>
                    <a:pt x="792912" y="576569"/>
                  </a:lnTo>
                  <a:close/>
                </a:path>
                <a:path w="801370" h="876300">
                  <a:moveTo>
                    <a:pt x="799784" y="548640"/>
                  </a:moveTo>
                  <a:lnTo>
                    <a:pt x="792954" y="548640"/>
                  </a:lnTo>
                  <a:lnTo>
                    <a:pt x="792914" y="575310"/>
                  </a:lnTo>
                  <a:lnTo>
                    <a:pt x="799703" y="575310"/>
                  </a:lnTo>
                  <a:lnTo>
                    <a:pt x="799703" y="576579"/>
                  </a:lnTo>
                  <a:lnTo>
                    <a:pt x="799784" y="548640"/>
                  </a:lnTo>
                  <a:close/>
                </a:path>
                <a:path w="801370" h="876300">
                  <a:moveTo>
                    <a:pt x="792914" y="575310"/>
                  </a:moveTo>
                  <a:lnTo>
                    <a:pt x="7215" y="575320"/>
                  </a:lnTo>
                  <a:lnTo>
                    <a:pt x="792912" y="576569"/>
                  </a:lnTo>
                  <a:lnTo>
                    <a:pt x="792914" y="575310"/>
                  </a:lnTo>
                  <a:close/>
                </a:path>
                <a:path w="801370" h="876300">
                  <a:moveTo>
                    <a:pt x="7297" y="548640"/>
                  </a:moveTo>
                  <a:lnTo>
                    <a:pt x="475" y="548640"/>
                  </a:lnTo>
                  <a:lnTo>
                    <a:pt x="435" y="575310"/>
                  </a:lnTo>
                  <a:lnTo>
                    <a:pt x="7215" y="575310"/>
                  </a:lnTo>
                  <a:lnTo>
                    <a:pt x="7297" y="548640"/>
                  </a:lnTo>
                  <a:close/>
                </a:path>
                <a:path w="801370" h="876300">
                  <a:moveTo>
                    <a:pt x="792955" y="547369"/>
                  </a:moveTo>
                  <a:lnTo>
                    <a:pt x="7297" y="548640"/>
                  </a:lnTo>
                  <a:lnTo>
                    <a:pt x="792954" y="548640"/>
                  </a:lnTo>
                  <a:lnTo>
                    <a:pt x="792955" y="547369"/>
                  </a:lnTo>
                  <a:close/>
                </a:path>
                <a:path w="801370" h="876300">
                  <a:moveTo>
                    <a:pt x="7383" y="519429"/>
                  </a:moveTo>
                  <a:lnTo>
                    <a:pt x="517" y="519429"/>
                  </a:lnTo>
                  <a:lnTo>
                    <a:pt x="475" y="547369"/>
                  </a:lnTo>
                  <a:lnTo>
                    <a:pt x="7297" y="547369"/>
                  </a:lnTo>
                  <a:lnTo>
                    <a:pt x="7383" y="519429"/>
                  </a:lnTo>
                  <a:close/>
                </a:path>
                <a:path w="801370" h="876300">
                  <a:moveTo>
                    <a:pt x="799869" y="519429"/>
                  </a:moveTo>
                  <a:lnTo>
                    <a:pt x="792998" y="519429"/>
                  </a:lnTo>
                  <a:lnTo>
                    <a:pt x="792955" y="547369"/>
                  </a:lnTo>
                  <a:lnTo>
                    <a:pt x="799784" y="547369"/>
                  </a:lnTo>
                  <a:lnTo>
                    <a:pt x="799869" y="519429"/>
                  </a:lnTo>
                  <a:close/>
                </a:path>
                <a:path w="801370" h="876300">
                  <a:moveTo>
                    <a:pt x="7567" y="455918"/>
                  </a:moveTo>
                  <a:lnTo>
                    <a:pt x="610" y="455930"/>
                  </a:lnTo>
                  <a:lnTo>
                    <a:pt x="517" y="518159"/>
                  </a:lnTo>
                  <a:lnTo>
                    <a:pt x="799869" y="519429"/>
                  </a:lnTo>
                  <a:lnTo>
                    <a:pt x="799873" y="518159"/>
                  </a:lnTo>
                  <a:lnTo>
                    <a:pt x="7383" y="518159"/>
                  </a:lnTo>
                  <a:lnTo>
                    <a:pt x="7567" y="455918"/>
                  </a:lnTo>
                  <a:close/>
                </a:path>
                <a:path w="801370" h="876300">
                  <a:moveTo>
                    <a:pt x="800053" y="454659"/>
                  </a:moveTo>
                  <a:lnTo>
                    <a:pt x="793092" y="454671"/>
                  </a:lnTo>
                  <a:lnTo>
                    <a:pt x="792998" y="518159"/>
                  </a:lnTo>
                  <a:lnTo>
                    <a:pt x="799873" y="518159"/>
                  </a:lnTo>
                  <a:lnTo>
                    <a:pt x="800053" y="454659"/>
                  </a:lnTo>
                  <a:close/>
                </a:path>
                <a:path w="801370" h="876300">
                  <a:moveTo>
                    <a:pt x="793092" y="454659"/>
                  </a:moveTo>
                  <a:lnTo>
                    <a:pt x="7571" y="454659"/>
                  </a:lnTo>
                  <a:lnTo>
                    <a:pt x="7567" y="455918"/>
                  </a:lnTo>
                  <a:lnTo>
                    <a:pt x="793092" y="454659"/>
                  </a:lnTo>
                  <a:close/>
                </a:path>
                <a:path w="801370" h="876300">
                  <a:moveTo>
                    <a:pt x="750" y="358139"/>
                  </a:moveTo>
                  <a:lnTo>
                    <a:pt x="610" y="454659"/>
                  </a:lnTo>
                  <a:lnTo>
                    <a:pt x="7571" y="454659"/>
                  </a:lnTo>
                  <a:lnTo>
                    <a:pt x="7859" y="358151"/>
                  </a:lnTo>
                  <a:lnTo>
                    <a:pt x="750" y="358139"/>
                  </a:lnTo>
                  <a:close/>
                </a:path>
                <a:path w="801370" h="876300">
                  <a:moveTo>
                    <a:pt x="793234" y="359398"/>
                  </a:moveTo>
                  <a:lnTo>
                    <a:pt x="793092" y="454659"/>
                  </a:lnTo>
                  <a:lnTo>
                    <a:pt x="800053" y="454659"/>
                  </a:lnTo>
                  <a:lnTo>
                    <a:pt x="800334" y="359409"/>
                  </a:lnTo>
                  <a:lnTo>
                    <a:pt x="793234" y="359398"/>
                  </a:lnTo>
                  <a:close/>
                </a:path>
                <a:path w="801370" h="876300">
                  <a:moveTo>
                    <a:pt x="800393" y="339089"/>
                  </a:moveTo>
                  <a:lnTo>
                    <a:pt x="793264" y="339089"/>
                  </a:lnTo>
                  <a:lnTo>
                    <a:pt x="793234" y="359398"/>
                  </a:lnTo>
                  <a:lnTo>
                    <a:pt x="800334" y="359409"/>
                  </a:lnTo>
                  <a:lnTo>
                    <a:pt x="800393" y="339089"/>
                  </a:lnTo>
                  <a:close/>
                </a:path>
                <a:path w="801370" h="876300">
                  <a:moveTo>
                    <a:pt x="7912" y="339089"/>
                  </a:moveTo>
                  <a:lnTo>
                    <a:pt x="779" y="339089"/>
                  </a:lnTo>
                  <a:lnTo>
                    <a:pt x="750" y="358139"/>
                  </a:lnTo>
                  <a:lnTo>
                    <a:pt x="7859" y="358151"/>
                  </a:lnTo>
                  <a:lnTo>
                    <a:pt x="7912" y="339089"/>
                  </a:lnTo>
                  <a:close/>
                </a:path>
                <a:path w="801370" h="876300">
                  <a:moveTo>
                    <a:pt x="7915" y="337819"/>
                  </a:moveTo>
                  <a:lnTo>
                    <a:pt x="7912" y="339089"/>
                  </a:lnTo>
                  <a:lnTo>
                    <a:pt x="793264" y="339089"/>
                  </a:lnTo>
                  <a:lnTo>
                    <a:pt x="7915" y="337819"/>
                  </a:lnTo>
                  <a:close/>
                </a:path>
                <a:path w="801370" h="876300">
                  <a:moveTo>
                    <a:pt x="7972" y="320039"/>
                  </a:moveTo>
                  <a:lnTo>
                    <a:pt x="807" y="320039"/>
                  </a:lnTo>
                  <a:lnTo>
                    <a:pt x="779" y="337819"/>
                  </a:lnTo>
                  <a:lnTo>
                    <a:pt x="7915" y="337819"/>
                  </a:lnTo>
                  <a:lnTo>
                    <a:pt x="7972" y="320039"/>
                  </a:lnTo>
                  <a:close/>
                </a:path>
                <a:path w="801370" h="876300">
                  <a:moveTo>
                    <a:pt x="800448" y="320039"/>
                  </a:moveTo>
                  <a:lnTo>
                    <a:pt x="793292" y="320039"/>
                  </a:lnTo>
                  <a:lnTo>
                    <a:pt x="793264" y="337819"/>
                  </a:lnTo>
                  <a:lnTo>
                    <a:pt x="800393" y="337819"/>
                  </a:lnTo>
                  <a:lnTo>
                    <a:pt x="800448" y="320039"/>
                  </a:lnTo>
                  <a:close/>
                </a:path>
                <a:path w="801370" h="876300">
                  <a:moveTo>
                    <a:pt x="6784" y="721360"/>
                  </a:moveTo>
                  <a:lnTo>
                    <a:pt x="223" y="721360"/>
                  </a:lnTo>
                  <a:lnTo>
                    <a:pt x="211" y="728980"/>
                  </a:lnTo>
                  <a:lnTo>
                    <a:pt x="6762" y="728980"/>
                  </a:lnTo>
                  <a:lnTo>
                    <a:pt x="6784" y="721360"/>
                  </a:lnTo>
                  <a:close/>
                </a:path>
                <a:path w="801370" h="876300">
                  <a:moveTo>
                    <a:pt x="799279" y="721360"/>
                  </a:moveTo>
                  <a:lnTo>
                    <a:pt x="792699" y="721360"/>
                  </a:lnTo>
                  <a:lnTo>
                    <a:pt x="792687" y="728980"/>
                  </a:lnTo>
                  <a:lnTo>
                    <a:pt x="799257" y="728980"/>
                  </a:lnTo>
                  <a:lnTo>
                    <a:pt x="799279" y="721360"/>
                  </a:lnTo>
                  <a:close/>
                </a:path>
                <a:path w="801370" h="876300">
                  <a:moveTo>
                    <a:pt x="6762" y="728980"/>
                  </a:moveTo>
                  <a:lnTo>
                    <a:pt x="211" y="728980"/>
                  </a:lnTo>
                  <a:lnTo>
                    <a:pt x="112" y="797560"/>
                  </a:lnTo>
                  <a:lnTo>
                    <a:pt x="6559" y="797560"/>
                  </a:lnTo>
                  <a:lnTo>
                    <a:pt x="6762" y="728980"/>
                  </a:lnTo>
                  <a:close/>
                </a:path>
                <a:path w="801370" h="876300">
                  <a:moveTo>
                    <a:pt x="799257" y="728980"/>
                  </a:moveTo>
                  <a:lnTo>
                    <a:pt x="792687" y="728980"/>
                  </a:lnTo>
                  <a:lnTo>
                    <a:pt x="792586" y="797560"/>
                  </a:lnTo>
                  <a:lnTo>
                    <a:pt x="799058" y="797560"/>
                  </a:lnTo>
                  <a:lnTo>
                    <a:pt x="799257" y="728980"/>
                  </a:lnTo>
                  <a:close/>
                </a:path>
                <a:path w="801370" h="876300">
                  <a:moveTo>
                    <a:pt x="6559" y="797560"/>
                  </a:moveTo>
                  <a:lnTo>
                    <a:pt x="112" y="797560"/>
                  </a:lnTo>
                  <a:lnTo>
                    <a:pt x="20" y="861060"/>
                  </a:lnTo>
                  <a:lnTo>
                    <a:pt x="6372" y="861060"/>
                  </a:lnTo>
                  <a:lnTo>
                    <a:pt x="6559" y="797560"/>
                  </a:lnTo>
                  <a:close/>
                </a:path>
                <a:path w="801370" h="876300">
                  <a:moveTo>
                    <a:pt x="799058" y="797560"/>
                  </a:moveTo>
                  <a:lnTo>
                    <a:pt x="792586" y="797560"/>
                  </a:lnTo>
                  <a:lnTo>
                    <a:pt x="792493" y="861060"/>
                  </a:lnTo>
                  <a:lnTo>
                    <a:pt x="798874" y="861060"/>
                  </a:lnTo>
                  <a:lnTo>
                    <a:pt x="799058" y="797560"/>
                  </a:lnTo>
                  <a:close/>
                </a:path>
                <a:path w="801370" h="876300">
                  <a:moveTo>
                    <a:pt x="6357" y="866140"/>
                  </a:moveTo>
                  <a:lnTo>
                    <a:pt x="12" y="866140"/>
                  </a:lnTo>
                  <a:lnTo>
                    <a:pt x="0" y="875030"/>
                  </a:lnTo>
                  <a:lnTo>
                    <a:pt x="798830" y="876300"/>
                  </a:lnTo>
                  <a:lnTo>
                    <a:pt x="798848" y="869950"/>
                  </a:lnTo>
                  <a:lnTo>
                    <a:pt x="6350" y="868680"/>
                  </a:lnTo>
                  <a:lnTo>
                    <a:pt x="6357" y="866140"/>
                  </a:lnTo>
                  <a:close/>
                </a:path>
                <a:path w="801370" h="876300">
                  <a:moveTo>
                    <a:pt x="798859" y="866140"/>
                  </a:moveTo>
                  <a:lnTo>
                    <a:pt x="792485" y="866140"/>
                  </a:lnTo>
                  <a:lnTo>
                    <a:pt x="792480" y="869950"/>
                  </a:lnTo>
                  <a:lnTo>
                    <a:pt x="798848" y="869950"/>
                  </a:lnTo>
                  <a:lnTo>
                    <a:pt x="798859" y="866140"/>
                  </a:lnTo>
                  <a:close/>
                </a:path>
                <a:path w="801370" h="876300">
                  <a:moveTo>
                    <a:pt x="6368" y="862330"/>
                  </a:moveTo>
                  <a:lnTo>
                    <a:pt x="18" y="862330"/>
                  </a:lnTo>
                  <a:lnTo>
                    <a:pt x="14" y="864869"/>
                  </a:lnTo>
                  <a:lnTo>
                    <a:pt x="6361" y="864869"/>
                  </a:lnTo>
                  <a:lnTo>
                    <a:pt x="6368" y="862330"/>
                  </a:lnTo>
                  <a:close/>
                </a:path>
                <a:path w="801370" h="876300">
                  <a:moveTo>
                    <a:pt x="798870" y="862330"/>
                  </a:moveTo>
                  <a:lnTo>
                    <a:pt x="792491" y="862330"/>
                  </a:lnTo>
                  <a:lnTo>
                    <a:pt x="792487" y="864869"/>
                  </a:lnTo>
                  <a:lnTo>
                    <a:pt x="798863" y="864869"/>
                  </a:lnTo>
                  <a:lnTo>
                    <a:pt x="798870" y="862330"/>
                  </a:lnTo>
                  <a:close/>
                </a:path>
              </a:pathLst>
            </a:custGeom>
            <a:solidFill>
              <a:srgbClr val="9B56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3834130" y="5360669"/>
              <a:ext cx="787400" cy="862330"/>
            </a:xfrm>
            <a:custGeom>
              <a:avLst/>
              <a:gdLst/>
              <a:ahLst/>
              <a:cxnLst/>
              <a:rect l="l" t="t" r="r" b="b"/>
              <a:pathLst>
                <a:path w="787400" h="862329">
                  <a:moveTo>
                    <a:pt x="2540" y="0"/>
                  </a:moveTo>
                  <a:lnTo>
                    <a:pt x="2390" y="50799"/>
                  </a:lnTo>
                  <a:lnTo>
                    <a:pt x="8823" y="50799"/>
                  </a:lnTo>
                  <a:lnTo>
                    <a:pt x="8890" y="6349"/>
                  </a:lnTo>
                  <a:lnTo>
                    <a:pt x="787392" y="6349"/>
                  </a:lnTo>
                  <a:lnTo>
                    <a:pt x="787400" y="1269"/>
                  </a:lnTo>
                  <a:lnTo>
                    <a:pt x="2540" y="0"/>
                  </a:lnTo>
                  <a:close/>
                </a:path>
                <a:path w="787400" h="862329">
                  <a:moveTo>
                    <a:pt x="787392" y="6349"/>
                  </a:moveTo>
                  <a:lnTo>
                    <a:pt x="8890" y="6349"/>
                  </a:lnTo>
                  <a:lnTo>
                    <a:pt x="779780" y="7619"/>
                  </a:lnTo>
                  <a:lnTo>
                    <a:pt x="779715" y="50799"/>
                  </a:lnTo>
                  <a:lnTo>
                    <a:pt x="787326" y="50799"/>
                  </a:lnTo>
                  <a:lnTo>
                    <a:pt x="787392" y="6349"/>
                  </a:lnTo>
                  <a:close/>
                </a:path>
                <a:path w="787400" h="862329">
                  <a:moveTo>
                    <a:pt x="8823" y="50800"/>
                  </a:moveTo>
                  <a:lnTo>
                    <a:pt x="2390" y="50800"/>
                  </a:lnTo>
                  <a:lnTo>
                    <a:pt x="2202" y="114299"/>
                  </a:lnTo>
                  <a:lnTo>
                    <a:pt x="8728" y="114299"/>
                  </a:lnTo>
                  <a:lnTo>
                    <a:pt x="8823" y="50800"/>
                  </a:lnTo>
                  <a:close/>
                </a:path>
                <a:path w="787400" h="862329">
                  <a:moveTo>
                    <a:pt x="787326" y="50800"/>
                  </a:moveTo>
                  <a:lnTo>
                    <a:pt x="779715" y="50800"/>
                  </a:lnTo>
                  <a:lnTo>
                    <a:pt x="779620" y="114299"/>
                  </a:lnTo>
                  <a:lnTo>
                    <a:pt x="787233" y="114299"/>
                  </a:lnTo>
                  <a:lnTo>
                    <a:pt x="787326" y="50800"/>
                  </a:lnTo>
                  <a:close/>
                </a:path>
                <a:path w="787400" h="862329">
                  <a:moveTo>
                    <a:pt x="753" y="605789"/>
                  </a:moveTo>
                  <a:lnTo>
                    <a:pt x="584" y="662939"/>
                  </a:lnTo>
                  <a:lnTo>
                    <a:pt x="7905" y="662939"/>
                  </a:lnTo>
                  <a:lnTo>
                    <a:pt x="7991" y="605801"/>
                  </a:lnTo>
                  <a:lnTo>
                    <a:pt x="753" y="605789"/>
                  </a:lnTo>
                  <a:close/>
                </a:path>
                <a:path w="787400" h="862329">
                  <a:moveTo>
                    <a:pt x="778881" y="607047"/>
                  </a:moveTo>
                  <a:lnTo>
                    <a:pt x="778797" y="662939"/>
                  </a:lnTo>
                  <a:lnTo>
                    <a:pt x="786424" y="662939"/>
                  </a:lnTo>
                  <a:lnTo>
                    <a:pt x="786508" y="607059"/>
                  </a:lnTo>
                  <a:lnTo>
                    <a:pt x="778881" y="607047"/>
                  </a:lnTo>
                  <a:close/>
                </a:path>
                <a:path w="787400" h="862329">
                  <a:moveTo>
                    <a:pt x="778827" y="642619"/>
                  </a:moveTo>
                  <a:lnTo>
                    <a:pt x="7936" y="643889"/>
                  </a:lnTo>
                  <a:lnTo>
                    <a:pt x="778826" y="643889"/>
                  </a:lnTo>
                  <a:lnTo>
                    <a:pt x="778827" y="642619"/>
                  </a:lnTo>
                  <a:close/>
                </a:path>
                <a:path w="787400" h="862329">
                  <a:moveTo>
                    <a:pt x="786604" y="541019"/>
                  </a:moveTo>
                  <a:lnTo>
                    <a:pt x="778982" y="541019"/>
                  </a:lnTo>
                  <a:lnTo>
                    <a:pt x="778881" y="607047"/>
                  </a:lnTo>
                  <a:lnTo>
                    <a:pt x="786508" y="607059"/>
                  </a:lnTo>
                  <a:lnTo>
                    <a:pt x="786604" y="541019"/>
                  </a:lnTo>
                  <a:close/>
                </a:path>
                <a:path w="787400" h="862329">
                  <a:moveTo>
                    <a:pt x="786605" y="539749"/>
                  </a:moveTo>
                  <a:lnTo>
                    <a:pt x="947" y="541019"/>
                  </a:lnTo>
                  <a:lnTo>
                    <a:pt x="753" y="605789"/>
                  </a:lnTo>
                  <a:lnTo>
                    <a:pt x="7991" y="605801"/>
                  </a:lnTo>
                  <a:lnTo>
                    <a:pt x="8090" y="541019"/>
                  </a:lnTo>
                  <a:lnTo>
                    <a:pt x="786604" y="541019"/>
                  </a:lnTo>
                  <a:lnTo>
                    <a:pt x="786605" y="539749"/>
                  </a:lnTo>
                  <a:close/>
                </a:path>
                <a:path w="787400" h="862329">
                  <a:moveTo>
                    <a:pt x="8134" y="511809"/>
                  </a:moveTo>
                  <a:lnTo>
                    <a:pt x="1033" y="511809"/>
                  </a:lnTo>
                  <a:lnTo>
                    <a:pt x="947" y="539749"/>
                  </a:lnTo>
                  <a:lnTo>
                    <a:pt x="8090" y="539749"/>
                  </a:lnTo>
                  <a:lnTo>
                    <a:pt x="8134" y="511809"/>
                  </a:lnTo>
                  <a:close/>
                </a:path>
                <a:path w="787400" h="862329">
                  <a:moveTo>
                    <a:pt x="786648" y="511809"/>
                  </a:moveTo>
                  <a:lnTo>
                    <a:pt x="779025" y="511809"/>
                  </a:lnTo>
                  <a:lnTo>
                    <a:pt x="778982" y="539749"/>
                  </a:lnTo>
                  <a:lnTo>
                    <a:pt x="786605" y="539749"/>
                  </a:lnTo>
                  <a:lnTo>
                    <a:pt x="786648" y="511809"/>
                  </a:lnTo>
                  <a:close/>
                </a:path>
                <a:path w="787400" h="862329">
                  <a:moveTo>
                    <a:pt x="779027" y="510539"/>
                  </a:moveTo>
                  <a:lnTo>
                    <a:pt x="8134" y="510539"/>
                  </a:lnTo>
                  <a:lnTo>
                    <a:pt x="779025" y="511809"/>
                  </a:lnTo>
                  <a:lnTo>
                    <a:pt x="779027" y="510539"/>
                  </a:lnTo>
                  <a:close/>
                </a:path>
                <a:path w="787400" h="862329">
                  <a:moveTo>
                    <a:pt x="1565" y="330199"/>
                  </a:moveTo>
                  <a:lnTo>
                    <a:pt x="1033" y="510539"/>
                  </a:lnTo>
                  <a:lnTo>
                    <a:pt x="8134" y="510539"/>
                  </a:lnTo>
                  <a:lnTo>
                    <a:pt x="8404" y="331469"/>
                  </a:lnTo>
                  <a:lnTo>
                    <a:pt x="786914" y="331469"/>
                  </a:lnTo>
                  <a:lnTo>
                    <a:pt x="1565" y="330199"/>
                  </a:lnTo>
                  <a:close/>
                </a:path>
                <a:path w="787400" h="862329">
                  <a:moveTo>
                    <a:pt x="786914" y="331469"/>
                  </a:moveTo>
                  <a:lnTo>
                    <a:pt x="779296" y="331469"/>
                  </a:lnTo>
                  <a:lnTo>
                    <a:pt x="779027" y="510539"/>
                  </a:lnTo>
                  <a:lnTo>
                    <a:pt x="786648" y="510539"/>
                  </a:lnTo>
                  <a:lnTo>
                    <a:pt x="786914" y="331469"/>
                  </a:lnTo>
                  <a:close/>
                </a:path>
                <a:path w="787400" h="862329">
                  <a:moveTo>
                    <a:pt x="779168" y="415289"/>
                  </a:moveTo>
                  <a:lnTo>
                    <a:pt x="8278" y="415289"/>
                  </a:lnTo>
                  <a:lnTo>
                    <a:pt x="8276" y="416559"/>
                  </a:lnTo>
                  <a:lnTo>
                    <a:pt x="779168" y="415289"/>
                  </a:lnTo>
                  <a:close/>
                </a:path>
                <a:path w="787400" h="862329">
                  <a:moveTo>
                    <a:pt x="8431" y="312419"/>
                  </a:moveTo>
                  <a:lnTo>
                    <a:pt x="1622" y="312419"/>
                  </a:lnTo>
                  <a:lnTo>
                    <a:pt x="1565" y="330199"/>
                  </a:lnTo>
                  <a:lnTo>
                    <a:pt x="8404" y="330199"/>
                  </a:lnTo>
                  <a:lnTo>
                    <a:pt x="8431" y="312419"/>
                  </a:lnTo>
                  <a:close/>
                </a:path>
                <a:path w="787400" h="862329">
                  <a:moveTo>
                    <a:pt x="786942" y="312419"/>
                  </a:moveTo>
                  <a:lnTo>
                    <a:pt x="779324" y="312419"/>
                  </a:lnTo>
                  <a:lnTo>
                    <a:pt x="779296" y="330199"/>
                  </a:lnTo>
                  <a:lnTo>
                    <a:pt x="786914" y="330199"/>
                  </a:lnTo>
                  <a:lnTo>
                    <a:pt x="786942" y="312419"/>
                  </a:lnTo>
                  <a:close/>
                </a:path>
                <a:path w="787400" h="862329">
                  <a:moveTo>
                    <a:pt x="8433" y="311149"/>
                  </a:moveTo>
                  <a:lnTo>
                    <a:pt x="8431" y="312419"/>
                  </a:lnTo>
                  <a:lnTo>
                    <a:pt x="779324" y="312419"/>
                  </a:lnTo>
                  <a:lnTo>
                    <a:pt x="8433" y="311149"/>
                  </a:lnTo>
                  <a:close/>
                </a:path>
                <a:path w="787400" h="862329">
                  <a:moveTo>
                    <a:pt x="8488" y="275589"/>
                  </a:moveTo>
                  <a:lnTo>
                    <a:pt x="1730" y="275589"/>
                  </a:lnTo>
                  <a:lnTo>
                    <a:pt x="1622" y="311149"/>
                  </a:lnTo>
                  <a:lnTo>
                    <a:pt x="8433" y="311149"/>
                  </a:lnTo>
                  <a:lnTo>
                    <a:pt x="8488" y="275589"/>
                  </a:lnTo>
                  <a:close/>
                </a:path>
                <a:path w="787400" h="862329">
                  <a:moveTo>
                    <a:pt x="786997" y="275589"/>
                  </a:moveTo>
                  <a:lnTo>
                    <a:pt x="779380" y="275589"/>
                  </a:lnTo>
                  <a:lnTo>
                    <a:pt x="779324" y="311149"/>
                  </a:lnTo>
                  <a:lnTo>
                    <a:pt x="786942" y="311149"/>
                  </a:lnTo>
                  <a:lnTo>
                    <a:pt x="786997" y="275589"/>
                  </a:lnTo>
                  <a:close/>
                </a:path>
                <a:path w="787400" h="862329">
                  <a:moveTo>
                    <a:pt x="8489" y="274330"/>
                  </a:moveTo>
                  <a:lnTo>
                    <a:pt x="8488" y="275589"/>
                  </a:lnTo>
                  <a:lnTo>
                    <a:pt x="779380" y="275577"/>
                  </a:lnTo>
                  <a:lnTo>
                    <a:pt x="8489" y="274330"/>
                  </a:lnTo>
                  <a:close/>
                </a:path>
                <a:path w="787400" h="862329">
                  <a:moveTo>
                    <a:pt x="779408" y="256527"/>
                  </a:moveTo>
                  <a:lnTo>
                    <a:pt x="779380" y="275577"/>
                  </a:lnTo>
                  <a:lnTo>
                    <a:pt x="786997" y="275589"/>
                  </a:lnTo>
                  <a:lnTo>
                    <a:pt x="787025" y="256539"/>
                  </a:lnTo>
                  <a:lnTo>
                    <a:pt x="779408" y="256527"/>
                  </a:lnTo>
                  <a:close/>
                </a:path>
                <a:path w="787400" h="862329">
                  <a:moveTo>
                    <a:pt x="1786" y="255269"/>
                  </a:moveTo>
                  <a:lnTo>
                    <a:pt x="1730" y="274319"/>
                  </a:lnTo>
                  <a:lnTo>
                    <a:pt x="8489" y="274330"/>
                  </a:lnTo>
                  <a:lnTo>
                    <a:pt x="8518" y="255280"/>
                  </a:lnTo>
                  <a:lnTo>
                    <a:pt x="1786" y="255269"/>
                  </a:lnTo>
                  <a:close/>
                </a:path>
                <a:path w="787400" h="862329">
                  <a:moveTo>
                    <a:pt x="787117" y="193039"/>
                  </a:moveTo>
                  <a:lnTo>
                    <a:pt x="779501" y="193052"/>
                  </a:lnTo>
                  <a:lnTo>
                    <a:pt x="779408" y="256527"/>
                  </a:lnTo>
                  <a:lnTo>
                    <a:pt x="787025" y="256539"/>
                  </a:lnTo>
                  <a:lnTo>
                    <a:pt x="787117" y="193039"/>
                  </a:lnTo>
                  <a:close/>
                </a:path>
                <a:path w="787400" h="862329">
                  <a:moveTo>
                    <a:pt x="367675" y="193718"/>
                  </a:moveTo>
                  <a:lnTo>
                    <a:pt x="1970" y="194309"/>
                  </a:lnTo>
                  <a:lnTo>
                    <a:pt x="1786" y="255269"/>
                  </a:lnTo>
                  <a:lnTo>
                    <a:pt x="8518" y="255280"/>
                  </a:lnTo>
                  <a:lnTo>
                    <a:pt x="8610" y="194309"/>
                  </a:lnTo>
                  <a:lnTo>
                    <a:pt x="367675" y="193718"/>
                  </a:lnTo>
                  <a:close/>
                </a:path>
                <a:path w="787400" h="862329">
                  <a:moveTo>
                    <a:pt x="8688" y="142239"/>
                  </a:moveTo>
                  <a:lnTo>
                    <a:pt x="2124" y="142239"/>
                  </a:lnTo>
                  <a:lnTo>
                    <a:pt x="1970" y="194309"/>
                  </a:lnTo>
                  <a:lnTo>
                    <a:pt x="8610" y="193039"/>
                  </a:lnTo>
                  <a:lnTo>
                    <a:pt x="8688" y="142239"/>
                  </a:lnTo>
                  <a:close/>
                </a:path>
                <a:path w="787400" h="862329">
                  <a:moveTo>
                    <a:pt x="787193" y="142239"/>
                  </a:moveTo>
                  <a:lnTo>
                    <a:pt x="779580" y="142239"/>
                  </a:lnTo>
                  <a:lnTo>
                    <a:pt x="779501" y="193052"/>
                  </a:lnTo>
                  <a:lnTo>
                    <a:pt x="787117" y="193039"/>
                  </a:lnTo>
                  <a:lnTo>
                    <a:pt x="787193" y="142239"/>
                  </a:lnTo>
                  <a:close/>
                </a:path>
                <a:path w="787400" h="862329">
                  <a:moveTo>
                    <a:pt x="787205" y="134619"/>
                  </a:moveTo>
                  <a:lnTo>
                    <a:pt x="779591" y="134619"/>
                  </a:lnTo>
                  <a:lnTo>
                    <a:pt x="779580" y="142227"/>
                  </a:lnTo>
                  <a:lnTo>
                    <a:pt x="787193" y="142239"/>
                  </a:lnTo>
                  <a:lnTo>
                    <a:pt x="787205" y="134619"/>
                  </a:lnTo>
                  <a:close/>
                </a:path>
                <a:path w="787400" h="862329">
                  <a:moveTo>
                    <a:pt x="8698" y="134619"/>
                  </a:moveTo>
                  <a:lnTo>
                    <a:pt x="2146" y="134619"/>
                  </a:lnTo>
                  <a:lnTo>
                    <a:pt x="2124" y="140969"/>
                  </a:lnTo>
                  <a:lnTo>
                    <a:pt x="365592" y="141557"/>
                  </a:lnTo>
                  <a:lnTo>
                    <a:pt x="8688" y="140969"/>
                  </a:lnTo>
                  <a:lnTo>
                    <a:pt x="8698" y="134619"/>
                  </a:lnTo>
                  <a:close/>
                </a:path>
                <a:path w="787400" h="862329">
                  <a:moveTo>
                    <a:pt x="8699" y="133349"/>
                  </a:moveTo>
                  <a:lnTo>
                    <a:pt x="8698" y="134619"/>
                  </a:lnTo>
                  <a:lnTo>
                    <a:pt x="779591" y="134619"/>
                  </a:lnTo>
                  <a:lnTo>
                    <a:pt x="8699" y="133349"/>
                  </a:lnTo>
                  <a:close/>
                </a:path>
                <a:path w="787400" h="862329">
                  <a:moveTo>
                    <a:pt x="8728" y="115569"/>
                  </a:moveTo>
                  <a:lnTo>
                    <a:pt x="2202" y="115569"/>
                  </a:lnTo>
                  <a:lnTo>
                    <a:pt x="2146" y="133349"/>
                  </a:lnTo>
                  <a:lnTo>
                    <a:pt x="8699" y="133349"/>
                  </a:lnTo>
                  <a:lnTo>
                    <a:pt x="8728" y="115569"/>
                  </a:lnTo>
                  <a:close/>
                </a:path>
                <a:path w="787400" h="862329">
                  <a:moveTo>
                    <a:pt x="787233" y="115569"/>
                  </a:moveTo>
                  <a:lnTo>
                    <a:pt x="779620" y="115569"/>
                  </a:lnTo>
                  <a:lnTo>
                    <a:pt x="779591" y="133349"/>
                  </a:lnTo>
                  <a:lnTo>
                    <a:pt x="787205" y="133349"/>
                  </a:lnTo>
                  <a:lnTo>
                    <a:pt x="787233" y="115569"/>
                  </a:lnTo>
                  <a:close/>
                </a:path>
                <a:path w="787400" h="862329">
                  <a:moveTo>
                    <a:pt x="7905" y="662939"/>
                  </a:moveTo>
                  <a:lnTo>
                    <a:pt x="584" y="662939"/>
                  </a:lnTo>
                  <a:lnTo>
                    <a:pt x="490" y="694689"/>
                  </a:lnTo>
                  <a:lnTo>
                    <a:pt x="7858" y="694689"/>
                  </a:lnTo>
                  <a:lnTo>
                    <a:pt x="7905" y="662939"/>
                  </a:lnTo>
                  <a:close/>
                </a:path>
                <a:path w="787400" h="862329">
                  <a:moveTo>
                    <a:pt x="786424" y="662939"/>
                  </a:moveTo>
                  <a:lnTo>
                    <a:pt x="778797" y="662939"/>
                  </a:lnTo>
                  <a:lnTo>
                    <a:pt x="778749" y="694689"/>
                  </a:lnTo>
                  <a:lnTo>
                    <a:pt x="786377" y="694689"/>
                  </a:lnTo>
                  <a:lnTo>
                    <a:pt x="786424" y="662939"/>
                  </a:lnTo>
                  <a:close/>
                </a:path>
                <a:path w="787400" h="862329">
                  <a:moveTo>
                    <a:pt x="7858" y="694689"/>
                  </a:moveTo>
                  <a:lnTo>
                    <a:pt x="490" y="694689"/>
                  </a:lnTo>
                  <a:lnTo>
                    <a:pt x="434" y="713739"/>
                  </a:lnTo>
                  <a:lnTo>
                    <a:pt x="7829" y="713739"/>
                  </a:lnTo>
                  <a:lnTo>
                    <a:pt x="7858" y="694689"/>
                  </a:lnTo>
                  <a:close/>
                </a:path>
                <a:path w="787400" h="862329">
                  <a:moveTo>
                    <a:pt x="786377" y="694689"/>
                  </a:moveTo>
                  <a:lnTo>
                    <a:pt x="778749" y="694689"/>
                  </a:lnTo>
                  <a:lnTo>
                    <a:pt x="778721" y="713739"/>
                  </a:lnTo>
                  <a:lnTo>
                    <a:pt x="786349" y="713739"/>
                  </a:lnTo>
                  <a:lnTo>
                    <a:pt x="786377" y="694689"/>
                  </a:lnTo>
                  <a:close/>
                </a:path>
                <a:path w="787400" h="862329">
                  <a:moveTo>
                    <a:pt x="7829" y="713739"/>
                  </a:moveTo>
                  <a:lnTo>
                    <a:pt x="434" y="713739"/>
                  </a:lnTo>
                  <a:lnTo>
                    <a:pt x="412" y="721359"/>
                  </a:lnTo>
                  <a:lnTo>
                    <a:pt x="7818" y="721359"/>
                  </a:lnTo>
                  <a:lnTo>
                    <a:pt x="7829" y="713739"/>
                  </a:lnTo>
                  <a:close/>
                </a:path>
                <a:path w="787400" h="862329">
                  <a:moveTo>
                    <a:pt x="786349" y="713739"/>
                  </a:moveTo>
                  <a:lnTo>
                    <a:pt x="778721" y="713739"/>
                  </a:lnTo>
                  <a:lnTo>
                    <a:pt x="778709" y="721359"/>
                  </a:lnTo>
                  <a:lnTo>
                    <a:pt x="786337" y="721359"/>
                  </a:lnTo>
                  <a:lnTo>
                    <a:pt x="786349" y="713739"/>
                  </a:lnTo>
                  <a:close/>
                </a:path>
                <a:path w="787400" h="862329">
                  <a:moveTo>
                    <a:pt x="7627" y="849617"/>
                  </a:moveTo>
                  <a:lnTo>
                    <a:pt x="37" y="849629"/>
                  </a:lnTo>
                  <a:lnTo>
                    <a:pt x="22" y="853439"/>
                  </a:lnTo>
                  <a:lnTo>
                    <a:pt x="7620" y="853439"/>
                  </a:lnTo>
                  <a:lnTo>
                    <a:pt x="7627" y="849617"/>
                  </a:lnTo>
                  <a:close/>
                </a:path>
                <a:path w="787400" h="862329">
                  <a:moveTo>
                    <a:pt x="786150" y="848359"/>
                  </a:moveTo>
                  <a:lnTo>
                    <a:pt x="778519" y="848372"/>
                  </a:lnTo>
                  <a:lnTo>
                    <a:pt x="778511" y="853439"/>
                  </a:lnTo>
                  <a:lnTo>
                    <a:pt x="786143" y="853439"/>
                  </a:lnTo>
                  <a:lnTo>
                    <a:pt x="786150" y="848359"/>
                  </a:lnTo>
                  <a:close/>
                </a:path>
                <a:path w="787400" h="862329">
                  <a:moveTo>
                    <a:pt x="7631" y="847089"/>
                  </a:moveTo>
                  <a:lnTo>
                    <a:pt x="44" y="847089"/>
                  </a:lnTo>
                  <a:lnTo>
                    <a:pt x="37" y="849629"/>
                  </a:lnTo>
                  <a:lnTo>
                    <a:pt x="7627" y="849617"/>
                  </a:lnTo>
                  <a:lnTo>
                    <a:pt x="7631" y="847089"/>
                  </a:lnTo>
                  <a:close/>
                </a:path>
                <a:path w="787400" h="862329">
                  <a:moveTo>
                    <a:pt x="786154" y="847089"/>
                  </a:moveTo>
                  <a:lnTo>
                    <a:pt x="778521" y="847089"/>
                  </a:lnTo>
                  <a:lnTo>
                    <a:pt x="778519" y="848372"/>
                  </a:lnTo>
                  <a:lnTo>
                    <a:pt x="786150" y="848359"/>
                  </a:lnTo>
                  <a:lnTo>
                    <a:pt x="786154" y="847089"/>
                  </a:lnTo>
                  <a:close/>
                </a:path>
                <a:path w="787400" h="862329">
                  <a:moveTo>
                    <a:pt x="7656" y="830567"/>
                  </a:moveTo>
                  <a:lnTo>
                    <a:pt x="93" y="830579"/>
                  </a:lnTo>
                  <a:lnTo>
                    <a:pt x="44" y="847089"/>
                  </a:lnTo>
                  <a:lnTo>
                    <a:pt x="7631" y="847077"/>
                  </a:lnTo>
                  <a:lnTo>
                    <a:pt x="7656" y="830567"/>
                  </a:lnTo>
                  <a:close/>
                </a:path>
                <a:path w="787400" h="862329">
                  <a:moveTo>
                    <a:pt x="786178" y="829309"/>
                  </a:moveTo>
                  <a:lnTo>
                    <a:pt x="778548" y="829322"/>
                  </a:lnTo>
                  <a:lnTo>
                    <a:pt x="778536" y="836929"/>
                  </a:lnTo>
                  <a:lnTo>
                    <a:pt x="7644" y="838199"/>
                  </a:lnTo>
                  <a:lnTo>
                    <a:pt x="778536" y="838199"/>
                  </a:lnTo>
                  <a:lnTo>
                    <a:pt x="778525" y="845832"/>
                  </a:lnTo>
                  <a:lnTo>
                    <a:pt x="786154" y="845819"/>
                  </a:lnTo>
                  <a:lnTo>
                    <a:pt x="786178" y="829309"/>
                  </a:lnTo>
                  <a:close/>
                </a:path>
                <a:path w="787400" h="862329">
                  <a:moveTo>
                    <a:pt x="7665" y="824217"/>
                  </a:moveTo>
                  <a:lnTo>
                    <a:pt x="112" y="824229"/>
                  </a:lnTo>
                  <a:lnTo>
                    <a:pt x="93" y="830579"/>
                  </a:lnTo>
                  <a:lnTo>
                    <a:pt x="7656" y="830567"/>
                  </a:lnTo>
                  <a:lnTo>
                    <a:pt x="7665" y="824217"/>
                  </a:lnTo>
                  <a:close/>
                </a:path>
                <a:path w="787400" h="862329">
                  <a:moveTo>
                    <a:pt x="786188" y="822959"/>
                  </a:moveTo>
                  <a:lnTo>
                    <a:pt x="778557" y="822972"/>
                  </a:lnTo>
                  <a:lnTo>
                    <a:pt x="778548" y="829322"/>
                  </a:lnTo>
                  <a:lnTo>
                    <a:pt x="786178" y="829309"/>
                  </a:lnTo>
                  <a:lnTo>
                    <a:pt x="786188" y="822959"/>
                  </a:lnTo>
                  <a:close/>
                </a:path>
                <a:path w="787400" h="862329">
                  <a:moveTo>
                    <a:pt x="7669" y="821689"/>
                  </a:moveTo>
                  <a:lnTo>
                    <a:pt x="119" y="821689"/>
                  </a:lnTo>
                  <a:lnTo>
                    <a:pt x="112" y="824229"/>
                  </a:lnTo>
                  <a:lnTo>
                    <a:pt x="7665" y="824217"/>
                  </a:lnTo>
                  <a:lnTo>
                    <a:pt x="7669" y="821689"/>
                  </a:lnTo>
                  <a:close/>
                </a:path>
                <a:path w="787400" h="862329">
                  <a:moveTo>
                    <a:pt x="786189" y="821689"/>
                  </a:moveTo>
                  <a:lnTo>
                    <a:pt x="778561" y="821689"/>
                  </a:lnTo>
                  <a:lnTo>
                    <a:pt x="778557" y="822972"/>
                  </a:lnTo>
                  <a:lnTo>
                    <a:pt x="786188" y="822959"/>
                  </a:lnTo>
                  <a:lnTo>
                    <a:pt x="786189" y="821689"/>
                  </a:lnTo>
                  <a:close/>
                </a:path>
                <a:path w="787400" h="862329">
                  <a:moveTo>
                    <a:pt x="134" y="815339"/>
                  </a:moveTo>
                  <a:lnTo>
                    <a:pt x="119" y="821689"/>
                  </a:lnTo>
                  <a:lnTo>
                    <a:pt x="7669" y="821677"/>
                  </a:lnTo>
                  <a:lnTo>
                    <a:pt x="7677" y="815352"/>
                  </a:lnTo>
                  <a:lnTo>
                    <a:pt x="134" y="815339"/>
                  </a:lnTo>
                  <a:close/>
                </a:path>
                <a:path w="787400" h="862329">
                  <a:moveTo>
                    <a:pt x="390886" y="815971"/>
                  </a:moveTo>
                  <a:lnTo>
                    <a:pt x="778567" y="816609"/>
                  </a:lnTo>
                  <a:lnTo>
                    <a:pt x="778561" y="820419"/>
                  </a:lnTo>
                  <a:lnTo>
                    <a:pt x="391064" y="821058"/>
                  </a:lnTo>
                  <a:lnTo>
                    <a:pt x="786191" y="820419"/>
                  </a:lnTo>
                  <a:lnTo>
                    <a:pt x="786198" y="816609"/>
                  </a:lnTo>
                  <a:lnTo>
                    <a:pt x="390886" y="815971"/>
                  </a:lnTo>
                  <a:close/>
                </a:path>
                <a:path w="787400" h="862329">
                  <a:moveTo>
                    <a:pt x="778565" y="817879"/>
                  </a:moveTo>
                  <a:lnTo>
                    <a:pt x="7673" y="819149"/>
                  </a:lnTo>
                  <a:lnTo>
                    <a:pt x="778563" y="819149"/>
                  </a:lnTo>
                  <a:lnTo>
                    <a:pt x="778565" y="817879"/>
                  </a:lnTo>
                  <a:close/>
                </a:path>
                <a:path w="787400" h="862329">
                  <a:moveTo>
                    <a:pt x="786222" y="800099"/>
                  </a:moveTo>
                  <a:lnTo>
                    <a:pt x="778593" y="800099"/>
                  </a:lnTo>
                  <a:lnTo>
                    <a:pt x="778576" y="810259"/>
                  </a:lnTo>
                  <a:lnTo>
                    <a:pt x="7684" y="811529"/>
                  </a:lnTo>
                  <a:lnTo>
                    <a:pt x="778576" y="811529"/>
                  </a:lnTo>
                  <a:lnTo>
                    <a:pt x="778569" y="815339"/>
                  </a:lnTo>
                  <a:lnTo>
                    <a:pt x="786199" y="815339"/>
                  </a:lnTo>
                  <a:lnTo>
                    <a:pt x="786199" y="816609"/>
                  </a:lnTo>
                  <a:lnTo>
                    <a:pt x="786222" y="800099"/>
                  </a:lnTo>
                  <a:close/>
                </a:path>
                <a:path w="787400" h="862329">
                  <a:moveTo>
                    <a:pt x="7701" y="800099"/>
                  </a:moveTo>
                  <a:lnTo>
                    <a:pt x="183" y="800099"/>
                  </a:lnTo>
                  <a:lnTo>
                    <a:pt x="134" y="815339"/>
                  </a:lnTo>
                  <a:lnTo>
                    <a:pt x="7677" y="815339"/>
                  </a:lnTo>
                  <a:lnTo>
                    <a:pt x="7701" y="800099"/>
                  </a:lnTo>
                  <a:close/>
                </a:path>
                <a:path w="787400" h="862329">
                  <a:moveTo>
                    <a:pt x="191" y="796289"/>
                  </a:moveTo>
                  <a:lnTo>
                    <a:pt x="183" y="800099"/>
                  </a:lnTo>
                  <a:lnTo>
                    <a:pt x="7701" y="800087"/>
                  </a:lnTo>
                  <a:lnTo>
                    <a:pt x="7705" y="796302"/>
                  </a:lnTo>
                  <a:lnTo>
                    <a:pt x="191" y="796289"/>
                  </a:lnTo>
                  <a:close/>
                </a:path>
                <a:path w="787400" h="862329">
                  <a:moveTo>
                    <a:pt x="778597" y="797547"/>
                  </a:moveTo>
                  <a:lnTo>
                    <a:pt x="778593" y="798829"/>
                  </a:lnTo>
                  <a:lnTo>
                    <a:pt x="390308" y="799469"/>
                  </a:lnTo>
                  <a:lnTo>
                    <a:pt x="786223" y="798829"/>
                  </a:lnTo>
                  <a:lnTo>
                    <a:pt x="786225" y="797559"/>
                  </a:lnTo>
                  <a:lnTo>
                    <a:pt x="778597" y="797547"/>
                  </a:lnTo>
                  <a:close/>
                </a:path>
                <a:path w="787400" h="862329">
                  <a:moveTo>
                    <a:pt x="786236" y="791209"/>
                  </a:moveTo>
                  <a:lnTo>
                    <a:pt x="778607" y="791209"/>
                  </a:lnTo>
                  <a:lnTo>
                    <a:pt x="778597" y="797547"/>
                  </a:lnTo>
                  <a:lnTo>
                    <a:pt x="786227" y="797559"/>
                  </a:lnTo>
                  <a:lnTo>
                    <a:pt x="786236" y="791209"/>
                  </a:lnTo>
                  <a:close/>
                </a:path>
                <a:path w="787400" h="862329">
                  <a:moveTo>
                    <a:pt x="778597" y="796289"/>
                  </a:moveTo>
                  <a:lnTo>
                    <a:pt x="7705" y="796289"/>
                  </a:lnTo>
                  <a:lnTo>
                    <a:pt x="778595" y="797547"/>
                  </a:lnTo>
                  <a:lnTo>
                    <a:pt x="778597" y="796289"/>
                  </a:lnTo>
                  <a:close/>
                </a:path>
                <a:path w="787400" h="862329">
                  <a:moveTo>
                    <a:pt x="7715" y="791209"/>
                  </a:moveTo>
                  <a:lnTo>
                    <a:pt x="209" y="791209"/>
                  </a:lnTo>
                  <a:lnTo>
                    <a:pt x="191" y="796289"/>
                  </a:lnTo>
                  <a:lnTo>
                    <a:pt x="7705" y="796302"/>
                  </a:lnTo>
                  <a:lnTo>
                    <a:pt x="7715" y="791209"/>
                  </a:lnTo>
                  <a:close/>
                </a:path>
                <a:path w="787400" h="862329">
                  <a:moveTo>
                    <a:pt x="778609" y="789939"/>
                  </a:moveTo>
                  <a:lnTo>
                    <a:pt x="7715" y="789939"/>
                  </a:lnTo>
                  <a:lnTo>
                    <a:pt x="778607" y="791209"/>
                  </a:lnTo>
                  <a:lnTo>
                    <a:pt x="778609" y="789939"/>
                  </a:lnTo>
                  <a:close/>
                </a:path>
                <a:path w="787400" h="862329">
                  <a:moveTo>
                    <a:pt x="7726" y="783589"/>
                  </a:moveTo>
                  <a:lnTo>
                    <a:pt x="232" y="783589"/>
                  </a:lnTo>
                  <a:lnTo>
                    <a:pt x="209" y="789939"/>
                  </a:lnTo>
                  <a:lnTo>
                    <a:pt x="7715" y="789939"/>
                  </a:lnTo>
                  <a:lnTo>
                    <a:pt x="7726" y="783589"/>
                  </a:lnTo>
                  <a:close/>
                </a:path>
                <a:path w="787400" h="862329">
                  <a:moveTo>
                    <a:pt x="786248" y="783589"/>
                  </a:moveTo>
                  <a:lnTo>
                    <a:pt x="778618" y="783589"/>
                  </a:lnTo>
                  <a:lnTo>
                    <a:pt x="778609" y="789939"/>
                  </a:lnTo>
                  <a:lnTo>
                    <a:pt x="786236" y="789939"/>
                  </a:lnTo>
                  <a:lnTo>
                    <a:pt x="786248" y="783589"/>
                  </a:lnTo>
                  <a:close/>
                </a:path>
                <a:path w="787400" h="862329">
                  <a:moveTo>
                    <a:pt x="7738" y="775969"/>
                  </a:moveTo>
                  <a:lnTo>
                    <a:pt x="254" y="775969"/>
                  </a:lnTo>
                  <a:lnTo>
                    <a:pt x="232" y="783589"/>
                  </a:lnTo>
                  <a:lnTo>
                    <a:pt x="7726" y="783577"/>
                  </a:lnTo>
                  <a:lnTo>
                    <a:pt x="7738" y="775969"/>
                  </a:lnTo>
                  <a:close/>
                </a:path>
                <a:path w="787400" h="862329">
                  <a:moveTo>
                    <a:pt x="786259" y="775969"/>
                  </a:moveTo>
                  <a:lnTo>
                    <a:pt x="778629" y="775969"/>
                  </a:lnTo>
                  <a:lnTo>
                    <a:pt x="778618" y="782319"/>
                  </a:lnTo>
                  <a:lnTo>
                    <a:pt x="389728" y="782960"/>
                  </a:lnTo>
                  <a:lnTo>
                    <a:pt x="786248" y="782319"/>
                  </a:lnTo>
                  <a:lnTo>
                    <a:pt x="786259" y="775969"/>
                  </a:lnTo>
                  <a:close/>
                </a:path>
                <a:path w="787400" h="862329">
                  <a:moveTo>
                    <a:pt x="389326" y="771531"/>
                  </a:moveTo>
                  <a:lnTo>
                    <a:pt x="265" y="772159"/>
                  </a:lnTo>
                  <a:lnTo>
                    <a:pt x="254" y="775969"/>
                  </a:lnTo>
                  <a:lnTo>
                    <a:pt x="7738" y="775957"/>
                  </a:lnTo>
                  <a:lnTo>
                    <a:pt x="7743" y="772159"/>
                  </a:lnTo>
                  <a:lnTo>
                    <a:pt x="389326" y="771531"/>
                  </a:lnTo>
                  <a:close/>
                </a:path>
                <a:path w="787400" h="862329">
                  <a:moveTo>
                    <a:pt x="786264" y="770889"/>
                  </a:moveTo>
                  <a:lnTo>
                    <a:pt x="778635" y="770902"/>
                  </a:lnTo>
                  <a:lnTo>
                    <a:pt x="778629" y="774699"/>
                  </a:lnTo>
                  <a:lnTo>
                    <a:pt x="389460" y="775341"/>
                  </a:lnTo>
                  <a:lnTo>
                    <a:pt x="786259" y="774699"/>
                  </a:lnTo>
                  <a:lnTo>
                    <a:pt x="786264" y="770889"/>
                  </a:lnTo>
                  <a:close/>
                </a:path>
                <a:path w="787400" h="862329">
                  <a:moveTo>
                    <a:pt x="7749" y="768349"/>
                  </a:moveTo>
                  <a:lnTo>
                    <a:pt x="277" y="768349"/>
                  </a:lnTo>
                  <a:lnTo>
                    <a:pt x="265" y="770889"/>
                  </a:lnTo>
                  <a:lnTo>
                    <a:pt x="7743" y="770889"/>
                  </a:lnTo>
                  <a:lnTo>
                    <a:pt x="7749" y="768349"/>
                  </a:lnTo>
                  <a:close/>
                </a:path>
                <a:path w="787400" h="862329">
                  <a:moveTo>
                    <a:pt x="786268" y="768349"/>
                  </a:moveTo>
                  <a:lnTo>
                    <a:pt x="778641" y="768349"/>
                  </a:lnTo>
                  <a:lnTo>
                    <a:pt x="778635" y="770889"/>
                  </a:lnTo>
                  <a:lnTo>
                    <a:pt x="786264" y="770889"/>
                  </a:lnTo>
                  <a:lnTo>
                    <a:pt x="786268" y="768349"/>
                  </a:lnTo>
                  <a:close/>
                </a:path>
                <a:path w="787400" h="862329">
                  <a:moveTo>
                    <a:pt x="7772" y="753109"/>
                  </a:moveTo>
                  <a:lnTo>
                    <a:pt x="322" y="753109"/>
                  </a:lnTo>
                  <a:lnTo>
                    <a:pt x="277" y="768349"/>
                  </a:lnTo>
                  <a:lnTo>
                    <a:pt x="7749" y="768337"/>
                  </a:lnTo>
                  <a:lnTo>
                    <a:pt x="7772" y="753109"/>
                  </a:lnTo>
                  <a:close/>
                </a:path>
                <a:path w="787400" h="862329">
                  <a:moveTo>
                    <a:pt x="786292" y="753109"/>
                  </a:moveTo>
                  <a:lnTo>
                    <a:pt x="778664" y="753109"/>
                  </a:lnTo>
                  <a:lnTo>
                    <a:pt x="778652" y="759459"/>
                  </a:lnTo>
                  <a:lnTo>
                    <a:pt x="7760" y="760729"/>
                  </a:lnTo>
                  <a:lnTo>
                    <a:pt x="778652" y="760729"/>
                  </a:lnTo>
                  <a:lnTo>
                    <a:pt x="778641" y="767079"/>
                  </a:lnTo>
                  <a:lnTo>
                    <a:pt x="389191" y="767721"/>
                  </a:lnTo>
                  <a:lnTo>
                    <a:pt x="786270" y="767079"/>
                  </a:lnTo>
                  <a:lnTo>
                    <a:pt x="786292" y="753109"/>
                  </a:lnTo>
                  <a:close/>
                </a:path>
                <a:path w="787400" h="862329">
                  <a:moveTo>
                    <a:pt x="778647" y="763269"/>
                  </a:moveTo>
                  <a:lnTo>
                    <a:pt x="7755" y="764539"/>
                  </a:lnTo>
                  <a:lnTo>
                    <a:pt x="778645" y="764539"/>
                  </a:lnTo>
                  <a:lnTo>
                    <a:pt x="778647" y="763269"/>
                  </a:lnTo>
                  <a:close/>
                </a:path>
                <a:path w="787400" h="862329">
                  <a:moveTo>
                    <a:pt x="778658" y="755649"/>
                  </a:moveTo>
                  <a:lnTo>
                    <a:pt x="7766" y="756919"/>
                  </a:lnTo>
                  <a:lnTo>
                    <a:pt x="778656" y="756919"/>
                  </a:lnTo>
                  <a:lnTo>
                    <a:pt x="778658" y="755649"/>
                  </a:lnTo>
                  <a:close/>
                </a:path>
                <a:path w="787400" h="862329">
                  <a:moveTo>
                    <a:pt x="7783" y="745489"/>
                  </a:moveTo>
                  <a:lnTo>
                    <a:pt x="344" y="745489"/>
                  </a:lnTo>
                  <a:lnTo>
                    <a:pt x="322" y="751839"/>
                  </a:lnTo>
                  <a:lnTo>
                    <a:pt x="786292" y="753109"/>
                  </a:lnTo>
                  <a:lnTo>
                    <a:pt x="786294" y="751839"/>
                  </a:lnTo>
                  <a:lnTo>
                    <a:pt x="7772" y="751839"/>
                  </a:lnTo>
                  <a:lnTo>
                    <a:pt x="7783" y="745489"/>
                  </a:lnTo>
                  <a:close/>
                </a:path>
                <a:path w="787400" h="862329">
                  <a:moveTo>
                    <a:pt x="786304" y="745489"/>
                  </a:moveTo>
                  <a:lnTo>
                    <a:pt x="778675" y="745489"/>
                  </a:lnTo>
                  <a:lnTo>
                    <a:pt x="778664" y="751839"/>
                  </a:lnTo>
                  <a:lnTo>
                    <a:pt x="786294" y="751839"/>
                  </a:lnTo>
                  <a:lnTo>
                    <a:pt x="786304" y="745489"/>
                  </a:lnTo>
                  <a:close/>
                </a:path>
                <a:path w="787400" h="862329">
                  <a:moveTo>
                    <a:pt x="778669" y="748029"/>
                  </a:moveTo>
                  <a:lnTo>
                    <a:pt x="7778" y="749299"/>
                  </a:lnTo>
                  <a:lnTo>
                    <a:pt x="778668" y="749299"/>
                  </a:lnTo>
                  <a:lnTo>
                    <a:pt x="778669" y="748029"/>
                  </a:lnTo>
                  <a:close/>
                </a:path>
                <a:path w="787400" h="862329">
                  <a:moveTo>
                    <a:pt x="7789" y="741679"/>
                  </a:moveTo>
                  <a:lnTo>
                    <a:pt x="355" y="741679"/>
                  </a:lnTo>
                  <a:lnTo>
                    <a:pt x="344" y="745489"/>
                  </a:lnTo>
                  <a:lnTo>
                    <a:pt x="7783" y="745477"/>
                  </a:lnTo>
                  <a:lnTo>
                    <a:pt x="7789" y="741679"/>
                  </a:lnTo>
                  <a:close/>
                </a:path>
                <a:path w="787400" h="862329">
                  <a:moveTo>
                    <a:pt x="786309" y="741679"/>
                  </a:moveTo>
                  <a:lnTo>
                    <a:pt x="778681" y="741679"/>
                  </a:lnTo>
                  <a:lnTo>
                    <a:pt x="778675" y="744219"/>
                  </a:lnTo>
                  <a:lnTo>
                    <a:pt x="388383" y="744862"/>
                  </a:lnTo>
                  <a:lnTo>
                    <a:pt x="786304" y="744219"/>
                  </a:lnTo>
                  <a:lnTo>
                    <a:pt x="786309" y="741679"/>
                  </a:lnTo>
                  <a:close/>
                </a:path>
                <a:path w="787400" h="862329">
                  <a:moveTo>
                    <a:pt x="7795" y="737869"/>
                  </a:moveTo>
                  <a:lnTo>
                    <a:pt x="367" y="737869"/>
                  </a:lnTo>
                  <a:lnTo>
                    <a:pt x="355" y="741679"/>
                  </a:lnTo>
                  <a:lnTo>
                    <a:pt x="7789" y="741667"/>
                  </a:lnTo>
                  <a:lnTo>
                    <a:pt x="7795" y="737869"/>
                  </a:lnTo>
                  <a:close/>
                </a:path>
                <a:path w="787400" h="862329">
                  <a:moveTo>
                    <a:pt x="778683" y="740422"/>
                  </a:moveTo>
                  <a:lnTo>
                    <a:pt x="7789" y="741679"/>
                  </a:lnTo>
                  <a:lnTo>
                    <a:pt x="778681" y="741679"/>
                  </a:lnTo>
                  <a:lnTo>
                    <a:pt x="778683" y="740422"/>
                  </a:lnTo>
                  <a:close/>
                </a:path>
                <a:path w="787400" h="862329">
                  <a:moveTo>
                    <a:pt x="786313" y="737869"/>
                  </a:moveTo>
                  <a:lnTo>
                    <a:pt x="778687" y="737869"/>
                  </a:lnTo>
                  <a:lnTo>
                    <a:pt x="778683" y="740422"/>
                  </a:lnTo>
                  <a:lnTo>
                    <a:pt x="786309" y="740409"/>
                  </a:lnTo>
                  <a:lnTo>
                    <a:pt x="786313" y="737869"/>
                  </a:lnTo>
                  <a:close/>
                </a:path>
                <a:path w="787400" h="862329">
                  <a:moveTo>
                    <a:pt x="7800" y="734059"/>
                  </a:moveTo>
                  <a:lnTo>
                    <a:pt x="378" y="734059"/>
                  </a:lnTo>
                  <a:lnTo>
                    <a:pt x="367" y="737869"/>
                  </a:lnTo>
                  <a:lnTo>
                    <a:pt x="7795" y="737857"/>
                  </a:lnTo>
                  <a:lnTo>
                    <a:pt x="7800" y="734059"/>
                  </a:lnTo>
                  <a:close/>
                </a:path>
                <a:path w="787400" h="862329">
                  <a:moveTo>
                    <a:pt x="778688" y="736612"/>
                  </a:moveTo>
                  <a:lnTo>
                    <a:pt x="7795" y="737869"/>
                  </a:lnTo>
                  <a:lnTo>
                    <a:pt x="778687" y="737869"/>
                  </a:lnTo>
                  <a:lnTo>
                    <a:pt x="778688" y="736612"/>
                  </a:lnTo>
                  <a:close/>
                </a:path>
                <a:path w="787400" h="862329">
                  <a:moveTo>
                    <a:pt x="786321" y="734059"/>
                  </a:moveTo>
                  <a:lnTo>
                    <a:pt x="778692" y="734059"/>
                  </a:lnTo>
                  <a:lnTo>
                    <a:pt x="778688" y="736612"/>
                  </a:lnTo>
                  <a:lnTo>
                    <a:pt x="786315" y="736599"/>
                  </a:lnTo>
                  <a:lnTo>
                    <a:pt x="786321" y="734059"/>
                  </a:lnTo>
                  <a:close/>
                </a:path>
                <a:path w="787400" h="862329">
                  <a:moveTo>
                    <a:pt x="778694" y="732789"/>
                  </a:moveTo>
                  <a:lnTo>
                    <a:pt x="7800" y="732789"/>
                  </a:lnTo>
                  <a:lnTo>
                    <a:pt x="778692" y="734059"/>
                  </a:lnTo>
                  <a:lnTo>
                    <a:pt x="778694" y="732789"/>
                  </a:lnTo>
                  <a:close/>
                </a:path>
                <a:path w="787400" h="862329">
                  <a:moveTo>
                    <a:pt x="7818" y="722629"/>
                  </a:moveTo>
                  <a:lnTo>
                    <a:pt x="412" y="722629"/>
                  </a:lnTo>
                  <a:lnTo>
                    <a:pt x="378" y="732789"/>
                  </a:lnTo>
                  <a:lnTo>
                    <a:pt x="7800" y="732789"/>
                  </a:lnTo>
                  <a:lnTo>
                    <a:pt x="7818" y="722629"/>
                  </a:lnTo>
                  <a:close/>
                </a:path>
                <a:path w="787400" h="862329">
                  <a:moveTo>
                    <a:pt x="786337" y="722629"/>
                  </a:moveTo>
                  <a:lnTo>
                    <a:pt x="778709" y="722629"/>
                  </a:lnTo>
                  <a:lnTo>
                    <a:pt x="778694" y="732789"/>
                  </a:lnTo>
                  <a:lnTo>
                    <a:pt x="786321" y="732789"/>
                  </a:lnTo>
                  <a:lnTo>
                    <a:pt x="786337" y="722629"/>
                  </a:lnTo>
                  <a:close/>
                </a:path>
                <a:path w="787400" h="862329">
                  <a:moveTo>
                    <a:pt x="786135" y="858519"/>
                  </a:moveTo>
                  <a:lnTo>
                    <a:pt x="7" y="858519"/>
                  </a:lnTo>
                  <a:lnTo>
                    <a:pt x="0" y="861059"/>
                  </a:lnTo>
                  <a:lnTo>
                    <a:pt x="786130" y="862329"/>
                  </a:lnTo>
                  <a:lnTo>
                    <a:pt x="786135" y="858519"/>
                  </a:lnTo>
                  <a:close/>
                </a:path>
                <a:path w="787400" h="862329">
                  <a:moveTo>
                    <a:pt x="786141" y="854709"/>
                  </a:moveTo>
                  <a:lnTo>
                    <a:pt x="18" y="854709"/>
                  </a:lnTo>
                  <a:lnTo>
                    <a:pt x="11" y="857249"/>
                  </a:lnTo>
                  <a:lnTo>
                    <a:pt x="786137" y="857249"/>
                  </a:lnTo>
                  <a:lnTo>
                    <a:pt x="786141" y="854709"/>
                  </a:lnTo>
                  <a:close/>
                </a:path>
              </a:pathLst>
            </a:custGeom>
            <a:solidFill>
              <a:srgbClr val="9C56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3841750" y="5367019"/>
              <a:ext cx="772160" cy="847090"/>
            </a:xfrm>
            <a:custGeom>
              <a:avLst/>
              <a:gdLst/>
              <a:ahLst/>
              <a:cxnLst/>
              <a:rect l="l" t="t" r="r" b="b"/>
              <a:pathLst>
                <a:path w="772160" h="847089">
                  <a:moveTo>
                    <a:pt x="1270" y="0"/>
                  </a:moveTo>
                  <a:lnTo>
                    <a:pt x="1203" y="44449"/>
                  </a:lnTo>
                  <a:lnTo>
                    <a:pt x="8833" y="44449"/>
                  </a:lnTo>
                  <a:lnTo>
                    <a:pt x="8889" y="7619"/>
                  </a:lnTo>
                  <a:lnTo>
                    <a:pt x="772150" y="7619"/>
                  </a:lnTo>
                  <a:lnTo>
                    <a:pt x="772160" y="1269"/>
                  </a:lnTo>
                  <a:lnTo>
                    <a:pt x="1270" y="0"/>
                  </a:lnTo>
                  <a:close/>
                </a:path>
                <a:path w="772160" h="847089">
                  <a:moveTo>
                    <a:pt x="772150" y="7619"/>
                  </a:moveTo>
                  <a:lnTo>
                    <a:pt x="8889" y="7619"/>
                  </a:lnTo>
                  <a:lnTo>
                    <a:pt x="765810" y="8889"/>
                  </a:lnTo>
                  <a:lnTo>
                    <a:pt x="765755" y="44449"/>
                  </a:lnTo>
                  <a:lnTo>
                    <a:pt x="772095" y="44449"/>
                  </a:lnTo>
                  <a:lnTo>
                    <a:pt x="772150" y="7619"/>
                  </a:lnTo>
                  <a:close/>
                </a:path>
                <a:path w="772160" h="847089">
                  <a:moveTo>
                    <a:pt x="8833" y="44450"/>
                  </a:moveTo>
                  <a:lnTo>
                    <a:pt x="1203" y="44450"/>
                  </a:lnTo>
                  <a:lnTo>
                    <a:pt x="1127" y="95249"/>
                  </a:lnTo>
                  <a:lnTo>
                    <a:pt x="8756" y="95249"/>
                  </a:lnTo>
                  <a:lnTo>
                    <a:pt x="8833" y="44450"/>
                  </a:lnTo>
                  <a:close/>
                </a:path>
                <a:path w="772160" h="847089">
                  <a:moveTo>
                    <a:pt x="772095" y="44450"/>
                  </a:moveTo>
                  <a:lnTo>
                    <a:pt x="765755" y="44450"/>
                  </a:lnTo>
                  <a:lnTo>
                    <a:pt x="765678" y="95249"/>
                  </a:lnTo>
                  <a:lnTo>
                    <a:pt x="772019" y="95249"/>
                  </a:lnTo>
                  <a:lnTo>
                    <a:pt x="772095" y="44450"/>
                  </a:lnTo>
                  <a:close/>
                </a:path>
                <a:path w="772160" h="847089">
                  <a:moveTo>
                    <a:pt x="8756" y="95249"/>
                  </a:moveTo>
                  <a:lnTo>
                    <a:pt x="1127" y="95249"/>
                  </a:lnTo>
                  <a:lnTo>
                    <a:pt x="1108" y="107949"/>
                  </a:lnTo>
                  <a:lnTo>
                    <a:pt x="8736" y="107949"/>
                  </a:lnTo>
                  <a:lnTo>
                    <a:pt x="8756" y="95249"/>
                  </a:lnTo>
                  <a:close/>
                </a:path>
                <a:path w="772160" h="847089">
                  <a:moveTo>
                    <a:pt x="772019" y="95249"/>
                  </a:moveTo>
                  <a:lnTo>
                    <a:pt x="765678" y="95249"/>
                  </a:lnTo>
                  <a:lnTo>
                    <a:pt x="765658" y="107949"/>
                  </a:lnTo>
                  <a:lnTo>
                    <a:pt x="772000" y="107949"/>
                  </a:lnTo>
                  <a:lnTo>
                    <a:pt x="772019" y="95249"/>
                  </a:lnTo>
                  <a:close/>
                </a:path>
                <a:path w="772160" h="847089">
                  <a:moveTo>
                    <a:pt x="813" y="304799"/>
                  </a:moveTo>
                  <a:lnTo>
                    <a:pt x="784" y="323849"/>
                  </a:lnTo>
                  <a:lnTo>
                    <a:pt x="8407" y="323849"/>
                  </a:lnTo>
                  <a:lnTo>
                    <a:pt x="8436" y="306069"/>
                  </a:lnTo>
                  <a:lnTo>
                    <a:pt x="771704" y="306069"/>
                  </a:lnTo>
                  <a:lnTo>
                    <a:pt x="813" y="304799"/>
                  </a:lnTo>
                  <a:close/>
                </a:path>
                <a:path w="772160" h="847089">
                  <a:moveTo>
                    <a:pt x="771704" y="306069"/>
                  </a:moveTo>
                  <a:lnTo>
                    <a:pt x="765358" y="306069"/>
                  </a:lnTo>
                  <a:lnTo>
                    <a:pt x="765329" y="323849"/>
                  </a:lnTo>
                  <a:lnTo>
                    <a:pt x="771676" y="323849"/>
                  </a:lnTo>
                  <a:lnTo>
                    <a:pt x="771704" y="306069"/>
                  </a:lnTo>
                  <a:close/>
                </a:path>
                <a:path w="772160" h="847089">
                  <a:moveTo>
                    <a:pt x="8653" y="162559"/>
                  </a:moveTo>
                  <a:lnTo>
                    <a:pt x="1028" y="162559"/>
                  </a:lnTo>
                  <a:lnTo>
                    <a:pt x="813" y="304799"/>
                  </a:lnTo>
                  <a:lnTo>
                    <a:pt x="8436" y="304799"/>
                  </a:lnTo>
                  <a:lnTo>
                    <a:pt x="8521" y="250189"/>
                  </a:lnTo>
                  <a:lnTo>
                    <a:pt x="765443" y="250189"/>
                  </a:lnTo>
                  <a:lnTo>
                    <a:pt x="8521" y="248919"/>
                  </a:lnTo>
                  <a:lnTo>
                    <a:pt x="8608" y="193039"/>
                  </a:lnTo>
                  <a:lnTo>
                    <a:pt x="765530" y="193039"/>
                  </a:lnTo>
                  <a:lnTo>
                    <a:pt x="8608" y="191769"/>
                  </a:lnTo>
                  <a:lnTo>
                    <a:pt x="8653" y="162559"/>
                  </a:lnTo>
                  <a:close/>
                </a:path>
                <a:path w="772160" h="847089">
                  <a:moveTo>
                    <a:pt x="771920" y="162559"/>
                  </a:moveTo>
                  <a:lnTo>
                    <a:pt x="765577" y="162559"/>
                  </a:lnTo>
                  <a:lnTo>
                    <a:pt x="765358" y="304799"/>
                  </a:lnTo>
                  <a:lnTo>
                    <a:pt x="771704" y="304799"/>
                  </a:lnTo>
                  <a:lnTo>
                    <a:pt x="771920" y="162559"/>
                  </a:lnTo>
                  <a:close/>
                </a:path>
                <a:path w="772160" h="847089">
                  <a:moveTo>
                    <a:pt x="771948" y="143509"/>
                  </a:moveTo>
                  <a:lnTo>
                    <a:pt x="765606" y="143509"/>
                  </a:lnTo>
                  <a:lnTo>
                    <a:pt x="765577" y="162549"/>
                  </a:lnTo>
                  <a:lnTo>
                    <a:pt x="771920" y="162559"/>
                  </a:lnTo>
                  <a:lnTo>
                    <a:pt x="771948" y="143509"/>
                  </a:lnTo>
                  <a:close/>
                </a:path>
                <a:path w="772160" h="847089">
                  <a:moveTo>
                    <a:pt x="8684" y="143509"/>
                  </a:moveTo>
                  <a:lnTo>
                    <a:pt x="1056" y="143509"/>
                  </a:lnTo>
                  <a:lnTo>
                    <a:pt x="1030" y="161290"/>
                  </a:lnTo>
                  <a:lnTo>
                    <a:pt x="8657" y="161289"/>
                  </a:lnTo>
                  <a:lnTo>
                    <a:pt x="8684" y="143509"/>
                  </a:lnTo>
                  <a:close/>
                </a:path>
                <a:path w="772160" h="847089">
                  <a:moveTo>
                    <a:pt x="8686" y="142252"/>
                  </a:moveTo>
                  <a:lnTo>
                    <a:pt x="8684" y="143509"/>
                  </a:lnTo>
                  <a:lnTo>
                    <a:pt x="765606" y="143499"/>
                  </a:lnTo>
                  <a:lnTo>
                    <a:pt x="8686" y="142252"/>
                  </a:lnTo>
                  <a:close/>
                </a:path>
                <a:path w="772160" h="847089">
                  <a:moveTo>
                    <a:pt x="771960" y="135889"/>
                  </a:moveTo>
                  <a:lnTo>
                    <a:pt x="765618" y="135889"/>
                  </a:lnTo>
                  <a:lnTo>
                    <a:pt x="765606" y="143499"/>
                  </a:lnTo>
                  <a:lnTo>
                    <a:pt x="771948" y="143509"/>
                  </a:lnTo>
                  <a:lnTo>
                    <a:pt x="771960" y="135889"/>
                  </a:lnTo>
                  <a:close/>
                </a:path>
                <a:path w="772160" h="847089">
                  <a:moveTo>
                    <a:pt x="8696" y="135889"/>
                  </a:moveTo>
                  <a:lnTo>
                    <a:pt x="1068" y="135889"/>
                  </a:lnTo>
                  <a:lnTo>
                    <a:pt x="1056" y="142239"/>
                  </a:lnTo>
                  <a:lnTo>
                    <a:pt x="8686" y="142252"/>
                  </a:lnTo>
                  <a:lnTo>
                    <a:pt x="8696" y="135889"/>
                  </a:lnTo>
                  <a:close/>
                </a:path>
                <a:path w="772160" h="847089">
                  <a:moveTo>
                    <a:pt x="771971" y="128269"/>
                  </a:moveTo>
                  <a:lnTo>
                    <a:pt x="765629" y="128269"/>
                  </a:lnTo>
                  <a:lnTo>
                    <a:pt x="765618" y="135879"/>
                  </a:lnTo>
                  <a:lnTo>
                    <a:pt x="771960" y="135889"/>
                  </a:lnTo>
                  <a:lnTo>
                    <a:pt x="771971" y="128269"/>
                  </a:lnTo>
                  <a:close/>
                </a:path>
                <a:path w="772160" h="847089">
                  <a:moveTo>
                    <a:pt x="1079" y="126999"/>
                  </a:moveTo>
                  <a:lnTo>
                    <a:pt x="1068" y="134619"/>
                  </a:lnTo>
                  <a:lnTo>
                    <a:pt x="421993" y="135313"/>
                  </a:lnTo>
                  <a:lnTo>
                    <a:pt x="8696" y="134619"/>
                  </a:lnTo>
                  <a:lnTo>
                    <a:pt x="8707" y="128269"/>
                  </a:lnTo>
                  <a:lnTo>
                    <a:pt x="771971" y="128269"/>
                  </a:lnTo>
                  <a:lnTo>
                    <a:pt x="1079" y="126999"/>
                  </a:lnTo>
                  <a:close/>
                </a:path>
                <a:path w="772160" h="847089">
                  <a:moveTo>
                    <a:pt x="8713" y="124459"/>
                  </a:moveTo>
                  <a:lnTo>
                    <a:pt x="1083" y="124459"/>
                  </a:lnTo>
                  <a:lnTo>
                    <a:pt x="1079" y="126999"/>
                  </a:lnTo>
                  <a:lnTo>
                    <a:pt x="8707" y="126999"/>
                  </a:lnTo>
                  <a:lnTo>
                    <a:pt x="8713" y="124459"/>
                  </a:lnTo>
                  <a:close/>
                </a:path>
                <a:path w="772160" h="847089">
                  <a:moveTo>
                    <a:pt x="771977" y="124459"/>
                  </a:moveTo>
                  <a:lnTo>
                    <a:pt x="765635" y="124459"/>
                  </a:lnTo>
                  <a:lnTo>
                    <a:pt x="765629" y="126999"/>
                  </a:lnTo>
                  <a:lnTo>
                    <a:pt x="771971" y="126999"/>
                  </a:lnTo>
                  <a:lnTo>
                    <a:pt x="771977" y="124459"/>
                  </a:lnTo>
                  <a:close/>
                </a:path>
                <a:path w="772160" h="847089">
                  <a:moveTo>
                    <a:pt x="1085" y="123189"/>
                  </a:moveTo>
                  <a:lnTo>
                    <a:pt x="1083" y="124459"/>
                  </a:lnTo>
                  <a:lnTo>
                    <a:pt x="1085" y="123189"/>
                  </a:lnTo>
                  <a:close/>
                </a:path>
                <a:path w="772160" h="847089">
                  <a:moveTo>
                    <a:pt x="772000" y="109219"/>
                  </a:moveTo>
                  <a:lnTo>
                    <a:pt x="765658" y="109219"/>
                  </a:lnTo>
                  <a:lnTo>
                    <a:pt x="765635" y="124449"/>
                  </a:lnTo>
                  <a:lnTo>
                    <a:pt x="771977" y="124459"/>
                  </a:lnTo>
                  <a:lnTo>
                    <a:pt x="772000" y="109219"/>
                  </a:lnTo>
                  <a:close/>
                </a:path>
                <a:path w="772160" h="847089">
                  <a:moveTo>
                    <a:pt x="8736" y="109219"/>
                  </a:moveTo>
                  <a:lnTo>
                    <a:pt x="1108" y="109219"/>
                  </a:lnTo>
                  <a:lnTo>
                    <a:pt x="1087" y="123190"/>
                  </a:lnTo>
                  <a:lnTo>
                    <a:pt x="422028" y="123883"/>
                  </a:lnTo>
                  <a:lnTo>
                    <a:pt x="8715" y="123190"/>
                  </a:lnTo>
                  <a:lnTo>
                    <a:pt x="8725" y="116839"/>
                  </a:lnTo>
                  <a:lnTo>
                    <a:pt x="765647" y="116839"/>
                  </a:lnTo>
                  <a:lnTo>
                    <a:pt x="8725" y="115569"/>
                  </a:lnTo>
                  <a:lnTo>
                    <a:pt x="8736" y="109219"/>
                  </a:lnTo>
                  <a:close/>
                </a:path>
                <a:path w="772160" h="847089">
                  <a:moveTo>
                    <a:pt x="8407" y="323850"/>
                  </a:moveTo>
                  <a:lnTo>
                    <a:pt x="784" y="323850"/>
                  </a:lnTo>
                  <a:lnTo>
                    <a:pt x="470" y="533399"/>
                  </a:lnTo>
                  <a:lnTo>
                    <a:pt x="8087" y="533399"/>
                  </a:lnTo>
                  <a:lnTo>
                    <a:pt x="8407" y="323850"/>
                  </a:lnTo>
                  <a:close/>
                </a:path>
                <a:path w="772160" h="847089">
                  <a:moveTo>
                    <a:pt x="771676" y="323850"/>
                  </a:moveTo>
                  <a:lnTo>
                    <a:pt x="765329" y="323850"/>
                  </a:lnTo>
                  <a:lnTo>
                    <a:pt x="765009" y="533399"/>
                  </a:lnTo>
                  <a:lnTo>
                    <a:pt x="771362" y="533399"/>
                  </a:lnTo>
                  <a:lnTo>
                    <a:pt x="771676" y="323850"/>
                  </a:lnTo>
                  <a:close/>
                </a:path>
                <a:path w="772160" h="847089">
                  <a:moveTo>
                    <a:pt x="8087" y="533400"/>
                  </a:moveTo>
                  <a:lnTo>
                    <a:pt x="470" y="533400"/>
                  </a:lnTo>
                  <a:lnTo>
                    <a:pt x="285" y="656589"/>
                  </a:lnTo>
                  <a:lnTo>
                    <a:pt x="7899" y="656589"/>
                  </a:lnTo>
                  <a:lnTo>
                    <a:pt x="8087" y="533400"/>
                  </a:lnTo>
                  <a:close/>
                </a:path>
                <a:path w="772160" h="847089">
                  <a:moveTo>
                    <a:pt x="771362" y="533400"/>
                  </a:moveTo>
                  <a:lnTo>
                    <a:pt x="765009" y="533400"/>
                  </a:lnTo>
                  <a:lnTo>
                    <a:pt x="764821" y="656589"/>
                  </a:lnTo>
                  <a:lnTo>
                    <a:pt x="771177" y="656589"/>
                  </a:lnTo>
                  <a:lnTo>
                    <a:pt x="771362" y="533400"/>
                  </a:lnTo>
                  <a:close/>
                </a:path>
                <a:path w="772160" h="847089">
                  <a:moveTo>
                    <a:pt x="7899" y="656589"/>
                  </a:moveTo>
                  <a:lnTo>
                    <a:pt x="285" y="656589"/>
                  </a:lnTo>
                  <a:lnTo>
                    <a:pt x="209" y="707389"/>
                  </a:lnTo>
                  <a:lnTo>
                    <a:pt x="7821" y="707389"/>
                  </a:lnTo>
                  <a:lnTo>
                    <a:pt x="7899" y="656589"/>
                  </a:lnTo>
                  <a:close/>
                </a:path>
                <a:path w="772160" h="847089">
                  <a:moveTo>
                    <a:pt x="771177" y="656589"/>
                  </a:moveTo>
                  <a:lnTo>
                    <a:pt x="764821" y="656589"/>
                  </a:lnTo>
                  <a:lnTo>
                    <a:pt x="764743" y="707389"/>
                  </a:lnTo>
                  <a:lnTo>
                    <a:pt x="771101" y="707389"/>
                  </a:lnTo>
                  <a:lnTo>
                    <a:pt x="771177" y="656589"/>
                  </a:lnTo>
                  <a:close/>
                </a:path>
                <a:path w="772160" h="847089">
                  <a:moveTo>
                    <a:pt x="7821" y="707389"/>
                  </a:moveTo>
                  <a:lnTo>
                    <a:pt x="209" y="707389"/>
                  </a:lnTo>
                  <a:lnTo>
                    <a:pt x="198" y="715009"/>
                  </a:lnTo>
                  <a:lnTo>
                    <a:pt x="7810" y="715009"/>
                  </a:lnTo>
                  <a:lnTo>
                    <a:pt x="7821" y="707389"/>
                  </a:lnTo>
                  <a:close/>
                </a:path>
                <a:path w="772160" h="847089">
                  <a:moveTo>
                    <a:pt x="771101" y="707389"/>
                  </a:moveTo>
                  <a:lnTo>
                    <a:pt x="764743" y="707389"/>
                  </a:lnTo>
                  <a:lnTo>
                    <a:pt x="764731" y="715009"/>
                  </a:lnTo>
                  <a:lnTo>
                    <a:pt x="771089" y="715009"/>
                  </a:lnTo>
                  <a:lnTo>
                    <a:pt x="771101" y="707389"/>
                  </a:lnTo>
                  <a:close/>
                </a:path>
                <a:path w="772160" h="847089">
                  <a:moveTo>
                    <a:pt x="7810" y="715009"/>
                  </a:moveTo>
                  <a:lnTo>
                    <a:pt x="198" y="715009"/>
                  </a:lnTo>
                  <a:lnTo>
                    <a:pt x="152" y="745489"/>
                  </a:lnTo>
                  <a:lnTo>
                    <a:pt x="7763" y="745489"/>
                  </a:lnTo>
                  <a:lnTo>
                    <a:pt x="7810" y="715009"/>
                  </a:lnTo>
                  <a:close/>
                </a:path>
                <a:path w="772160" h="847089">
                  <a:moveTo>
                    <a:pt x="771089" y="715009"/>
                  </a:moveTo>
                  <a:lnTo>
                    <a:pt x="764731" y="715009"/>
                  </a:lnTo>
                  <a:lnTo>
                    <a:pt x="764685" y="745489"/>
                  </a:lnTo>
                  <a:lnTo>
                    <a:pt x="771044" y="745489"/>
                  </a:lnTo>
                  <a:lnTo>
                    <a:pt x="771089" y="715009"/>
                  </a:lnTo>
                  <a:close/>
                </a:path>
                <a:path w="772160" h="847089">
                  <a:moveTo>
                    <a:pt x="7763" y="745489"/>
                  </a:moveTo>
                  <a:lnTo>
                    <a:pt x="152" y="745489"/>
                  </a:lnTo>
                  <a:lnTo>
                    <a:pt x="140" y="753109"/>
                  </a:lnTo>
                  <a:lnTo>
                    <a:pt x="7751" y="753109"/>
                  </a:lnTo>
                  <a:lnTo>
                    <a:pt x="7763" y="745489"/>
                  </a:lnTo>
                  <a:close/>
                </a:path>
                <a:path w="772160" h="847089">
                  <a:moveTo>
                    <a:pt x="771044" y="745489"/>
                  </a:moveTo>
                  <a:lnTo>
                    <a:pt x="764685" y="745489"/>
                  </a:lnTo>
                  <a:lnTo>
                    <a:pt x="764673" y="753109"/>
                  </a:lnTo>
                  <a:lnTo>
                    <a:pt x="771032" y="753109"/>
                  </a:lnTo>
                  <a:lnTo>
                    <a:pt x="771044" y="745489"/>
                  </a:lnTo>
                  <a:close/>
                </a:path>
                <a:path w="772160" h="847089">
                  <a:moveTo>
                    <a:pt x="770899" y="842009"/>
                  </a:moveTo>
                  <a:lnTo>
                    <a:pt x="7" y="842136"/>
                  </a:lnTo>
                  <a:lnTo>
                    <a:pt x="0" y="847089"/>
                  </a:lnTo>
                  <a:lnTo>
                    <a:pt x="770891" y="847089"/>
                  </a:lnTo>
                  <a:lnTo>
                    <a:pt x="770899" y="842009"/>
                  </a:lnTo>
                  <a:close/>
                </a:path>
                <a:path w="772160" h="847089">
                  <a:moveTo>
                    <a:pt x="7620" y="839596"/>
                  </a:moveTo>
                  <a:lnTo>
                    <a:pt x="11" y="839596"/>
                  </a:lnTo>
                  <a:lnTo>
                    <a:pt x="7" y="842136"/>
                  </a:lnTo>
                  <a:lnTo>
                    <a:pt x="770899" y="842009"/>
                  </a:lnTo>
                  <a:lnTo>
                    <a:pt x="770901" y="840739"/>
                  </a:lnTo>
                  <a:lnTo>
                    <a:pt x="7620" y="839596"/>
                  </a:lnTo>
                  <a:close/>
                </a:path>
                <a:path w="772160" h="847089">
                  <a:moveTo>
                    <a:pt x="770903" y="839596"/>
                  </a:moveTo>
                  <a:lnTo>
                    <a:pt x="764541" y="839596"/>
                  </a:lnTo>
                  <a:lnTo>
                    <a:pt x="764539" y="840739"/>
                  </a:lnTo>
                  <a:lnTo>
                    <a:pt x="770901" y="840739"/>
                  </a:lnTo>
                  <a:lnTo>
                    <a:pt x="770903" y="839596"/>
                  </a:lnTo>
                  <a:close/>
                </a:path>
                <a:path w="772160" h="847089">
                  <a:moveTo>
                    <a:pt x="7633" y="830706"/>
                  </a:moveTo>
                  <a:lnTo>
                    <a:pt x="24" y="830706"/>
                  </a:lnTo>
                  <a:lnTo>
                    <a:pt x="11" y="839596"/>
                  </a:lnTo>
                  <a:lnTo>
                    <a:pt x="7620" y="839595"/>
                  </a:lnTo>
                  <a:lnTo>
                    <a:pt x="7633" y="830706"/>
                  </a:lnTo>
                  <a:close/>
                </a:path>
                <a:path w="772160" h="847089">
                  <a:moveTo>
                    <a:pt x="764542" y="839471"/>
                  </a:moveTo>
                  <a:lnTo>
                    <a:pt x="7620" y="839596"/>
                  </a:lnTo>
                  <a:lnTo>
                    <a:pt x="764541" y="839596"/>
                  </a:lnTo>
                  <a:close/>
                </a:path>
                <a:path w="772160" h="847089">
                  <a:moveTo>
                    <a:pt x="770916" y="830706"/>
                  </a:moveTo>
                  <a:lnTo>
                    <a:pt x="764555" y="830706"/>
                  </a:lnTo>
                  <a:lnTo>
                    <a:pt x="764542" y="839471"/>
                  </a:lnTo>
                  <a:lnTo>
                    <a:pt x="770903" y="839469"/>
                  </a:lnTo>
                  <a:lnTo>
                    <a:pt x="770916" y="830706"/>
                  </a:lnTo>
                  <a:close/>
                </a:path>
                <a:path w="772160" h="847089">
                  <a:moveTo>
                    <a:pt x="7645" y="823085"/>
                  </a:moveTo>
                  <a:lnTo>
                    <a:pt x="36" y="823086"/>
                  </a:lnTo>
                  <a:lnTo>
                    <a:pt x="24" y="830706"/>
                  </a:lnTo>
                  <a:lnTo>
                    <a:pt x="7633" y="830705"/>
                  </a:lnTo>
                  <a:lnTo>
                    <a:pt x="7645" y="823085"/>
                  </a:lnTo>
                  <a:close/>
                </a:path>
                <a:path w="772160" h="847089">
                  <a:moveTo>
                    <a:pt x="764555" y="830581"/>
                  </a:moveTo>
                  <a:lnTo>
                    <a:pt x="7633" y="830706"/>
                  </a:lnTo>
                  <a:lnTo>
                    <a:pt x="764555" y="830706"/>
                  </a:lnTo>
                  <a:close/>
                </a:path>
                <a:path w="772160" h="847089">
                  <a:moveTo>
                    <a:pt x="770928" y="822959"/>
                  </a:moveTo>
                  <a:lnTo>
                    <a:pt x="764567" y="822961"/>
                  </a:lnTo>
                  <a:lnTo>
                    <a:pt x="764555" y="830581"/>
                  </a:lnTo>
                  <a:lnTo>
                    <a:pt x="770916" y="830579"/>
                  </a:lnTo>
                  <a:lnTo>
                    <a:pt x="770928" y="822959"/>
                  </a:lnTo>
                  <a:close/>
                </a:path>
                <a:path w="772160" h="847089">
                  <a:moveTo>
                    <a:pt x="7654" y="816735"/>
                  </a:moveTo>
                  <a:lnTo>
                    <a:pt x="45" y="816736"/>
                  </a:lnTo>
                  <a:lnTo>
                    <a:pt x="36" y="823086"/>
                  </a:lnTo>
                  <a:lnTo>
                    <a:pt x="7645" y="823085"/>
                  </a:lnTo>
                  <a:lnTo>
                    <a:pt x="7654" y="816735"/>
                  </a:lnTo>
                  <a:close/>
                </a:path>
                <a:path w="772160" h="847089">
                  <a:moveTo>
                    <a:pt x="770937" y="816609"/>
                  </a:moveTo>
                  <a:lnTo>
                    <a:pt x="764577" y="816611"/>
                  </a:lnTo>
                  <a:lnTo>
                    <a:pt x="764567" y="822961"/>
                  </a:lnTo>
                  <a:lnTo>
                    <a:pt x="770928" y="822959"/>
                  </a:lnTo>
                  <a:lnTo>
                    <a:pt x="770937" y="816609"/>
                  </a:lnTo>
                  <a:close/>
                </a:path>
                <a:path w="772160" h="847089">
                  <a:moveTo>
                    <a:pt x="7658" y="814196"/>
                  </a:moveTo>
                  <a:lnTo>
                    <a:pt x="49" y="814196"/>
                  </a:lnTo>
                  <a:lnTo>
                    <a:pt x="45" y="816736"/>
                  </a:lnTo>
                  <a:lnTo>
                    <a:pt x="7654" y="816735"/>
                  </a:lnTo>
                  <a:lnTo>
                    <a:pt x="7658" y="814196"/>
                  </a:lnTo>
                  <a:close/>
                </a:path>
                <a:path w="772160" h="847089">
                  <a:moveTo>
                    <a:pt x="770941" y="814196"/>
                  </a:moveTo>
                  <a:lnTo>
                    <a:pt x="764580" y="814196"/>
                  </a:lnTo>
                  <a:lnTo>
                    <a:pt x="764577" y="816611"/>
                  </a:lnTo>
                  <a:lnTo>
                    <a:pt x="770937" y="816609"/>
                  </a:lnTo>
                  <a:lnTo>
                    <a:pt x="770941" y="814196"/>
                  </a:lnTo>
                  <a:close/>
                </a:path>
                <a:path w="772160" h="847089">
                  <a:moveTo>
                    <a:pt x="7662" y="811656"/>
                  </a:moveTo>
                  <a:lnTo>
                    <a:pt x="53" y="811656"/>
                  </a:lnTo>
                  <a:lnTo>
                    <a:pt x="49" y="814196"/>
                  </a:lnTo>
                  <a:lnTo>
                    <a:pt x="7658" y="814195"/>
                  </a:lnTo>
                  <a:lnTo>
                    <a:pt x="7662" y="811656"/>
                  </a:lnTo>
                  <a:close/>
                </a:path>
                <a:path w="772160" h="847089">
                  <a:moveTo>
                    <a:pt x="764580" y="814071"/>
                  </a:moveTo>
                  <a:lnTo>
                    <a:pt x="7658" y="814196"/>
                  </a:lnTo>
                  <a:lnTo>
                    <a:pt x="764580" y="814196"/>
                  </a:lnTo>
                  <a:close/>
                </a:path>
                <a:path w="772160" h="847089">
                  <a:moveTo>
                    <a:pt x="770945" y="811656"/>
                  </a:moveTo>
                  <a:lnTo>
                    <a:pt x="764584" y="811656"/>
                  </a:lnTo>
                  <a:lnTo>
                    <a:pt x="764580" y="814071"/>
                  </a:lnTo>
                  <a:lnTo>
                    <a:pt x="770941" y="814069"/>
                  </a:lnTo>
                  <a:lnTo>
                    <a:pt x="770945" y="811656"/>
                  </a:lnTo>
                  <a:close/>
                </a:path>
                <a:path w="772160" h="847089">
                  <a:moveTo>
                    <a:pt x="57" y="808989"/>
                  </a:moveTo>
                  <a:lnTo>
                    <a:pt x="53" y="811656"/>
                  </a:lnTo>
                  <a:lnTo>
                    <a:pt x="7662" y="811655"/>
                  </a:lnTo>
                  <a:lnTo>
                    <a:pt x="7666" y="808991"/>
                  </a:lnTo>
                  <a:lnTo>
                    <a:pt x="57" y="808989"/>
                  </a:lnTo>
                  <a:close/>
                </a:path>
                <a:path w="772160" h="847089">
                  <a:moveTo>
                    <a:pt x="764588" y="809115"/>
                  </a:moveTo>
                  <a:lnTo>
                    <a:pt x="764584" y="811529"/>
                  </a:lnTo>
                  <a:lnTo>
                    <a:pt x="419952" y="811587"/>
                  </a:lnTo>
                  <a:lnTo>
                    <a:pt x="770945" y="811529"/>
                  </a:lnTo>
                  <a:lnTo>
                    <a:pt x="770949" y="809116"/>
                  </a:lnTo>
                  <a:lnTo>
                    <a:pt x="764588" y="809115"/>
                  </a:lnTo>
                  <a:close/>
                </a:path>
                <a:path w="772160" h="847089">
                  <a:moveTo>
                    <a:pt x="764588" y="808989"/>
                  </a:moveTo>
                  <a:lnTo>
                    <a:pt x="7666" y="808991"/>
                  </a:lnTo>
                  <a:lnTo>
                    <a:pt x="764588" y="809115"/>
                  </a:lnTo>
                  <a:close/>
                </a:path>
                <a:path w="772160" h="847089">
                  <a:moveTo>
                    <a:pt x="7674" y="804036"/>
                  </a:moveTo>
                  <a:lnTo>
                    <a:pt x="64" y="804036"/>
                  </a:lnTo>
                  <a:lnTo>
                    <a:pt x="57" y="808989"/>
                  </a:lnTo>
                  <a:lnTo>
                    <a:pt x="7666" y="808989"/>
                  </a:lnTo>
                  <a:lnTo>
                    <a:pt x="7674" y="804036"/>
                  </a:lnTo>
                  <a:close/>
                </a:path>
                <a:path w="772160" h="847089">
                  <a:moveTo>
                    <a:pt x="770956" y="804036"/>
                  </a:moveTo>
                  <a:lnTo>
                    <a:pt x="764596" y="804036"/>
                  </a:lnTo>
                  <a:lnTo>
                    <a:pt x="764588" y="808989"/>
                  </a:lnTo>
                  <a:lnTo>
                    <a:pt x="770949" y="808989"/>
                  </a:lnTo>
                  <a:lnTo>
                    <a:pt x="770956" y="804036"/>
                  </a:lnTo>
                  <a:close/>
                </a:path>
                <a:path w="772160" h="847089">
                  <a:moveTo>
                    <a:pt x="7691" y="792606"/>
                  </a:moveTo>
                  <a:lnTo>
                    <a:pt x="81" y="792606"/>
                  </a:lnTo>
                  <a:lnTo>
                    <a:pt x="64" y="804036"/>
                  </a:lnTo>
                  <a:lnTo>
                    <a:pt x="7674" y="804035"/>
                  </a:lnTo>
                  <a:lnTo>
                    <a:pt x="7691" y="792606"/>
                  </a:lnTo>
                  <a:close/>
                </a:path>
                <a:path w="772160" h="847089">
                  <a:moveTo>
                    <a:pt x="764596" y="803911"/>
                  </a:moveTo>
                  <a:lnTo>
                    <a:pt x="7674" y="804036"/>
                  </a:lnTo>
                  <a:lnTo>
                    <a:pt x="764596" y="804036"/>
                  </a:lnTo>
                  <a:close/>
                </a:path>
                <a:path w="772160" h="847089">
                  <a:moveTo>
                    <a:pt x="770973" y="792606"/>
                  </a:moveTo>
                  <a:lnTo>
                    <a:pt x="764613" y="792606"/>
                  </a:lnTo>
                  <a:lnTo>
                    <a:pt x="764605" y="797559"/>
                  </a:lnTo>
                  <a:lnTo>
                    <a:pt x="7683" y="797686"/>
                  </a:lnTo>
                  <a:lnTo>
                    <a:pt x="764605" y="797686"/>
                  </a:lnTo>
                  <a:lnTo>
                    <a:pt x="764596" y="803911"/>
                  </a:lnTo>
                  <a:lnTo>
                    <a:pt x="770956" y="803909"/>
                  </a:lnTo>
                  <a:lnTo>
                    <a:pt x="770973" y="792606"/>
                  </a:lnTo>
                  <a:close/>
                </a:path>
                <a:path w="772160" h="847089">
                  <a:moveTo>
                    <a:pt x="764609" y="795019"/>
                  </a:moveTo>
                  <a:lnTo>
                    <a:pt x="7687" y="795146"/>
                  </a:lnTo>
                  <a:lnTo>
                    <a:pt x="764609" y="795146"/>
                  </a:lnTo>
                  <a:close/>
                </a:path>
                <a:path w="772160" h="847089">
                  <a:moveTo>
                    <a:pt x="85" y="789939"/>
                  </a:moveTo>
                  <a:lnTo>
                    <a:pt x="81" y="792606"/>
                  </a:lnTo>
                  <a:lnTo>
                    <a:pt x="7691" y="792605"/>
                  </a:lnTo>
                  <a:lnTo>
                    <a:pt x="7695" y="789941"/>
                  </a:lnTo>
                  <a:lnTo>
                    <a:pt x="85" y="789939"/>
                  </a:lnTo>
                  <a:close/>
                </a:path>
                <a:path w="772160" h="847089">
                  <a:moveTo>
                    <a:pt x="764613" y="792481"/>
                  </a:moveTo>
                  <a:lnTo>
                    <a:pt x="7691" y="792606"/>
                  </a:lnTo>
                  <a:lnTo>
                    <a:pt x="764613" y="792606"/>
                  </a:lnTo>
                  <a:close/>
                </a:path>
                <a:path w="772160" h="847089">
                  <a:moveTo>
                    <a:pt x="420017" y="790009"/>
                  </a:moveTo>
                  <a:lnTo>
                    <a:pt x="764617" y="790066"/>
                  </a:lnTo>
                  <a:lnTo>
                    <a:pt x="764613" y="792481"/>
                  </a:lnTo>
                  <a:lnTo>
                    <a:pt x="770973" y="792479"/>
                  </a:lnTo>
                  <a:lnTo>
                    <a:pt x="770977" y="790066"/>
                  </a:lnTo>
                  <a:lnTo>
                    <a:pt x="420017" y="790009"/>
                  </a:lnTo>
                  <a:close/>
                </a:path>
                <a:path w="772160" h="847089">
                  <a:moveTo>
                    <a:pt x="770987" y="783716"/>
                  </a:moveTo>
                  <a:lnTo>
                    <a:pt x="764627" y="783716"/>
                  </a:lnTo>
                  <a:lnTo>
                    <a:pt x="764617" y="789939"/>
                  </a:lnTo>
                  <a:lnTo>
                    <a:pt x="770977" y="789939"/>
                  </a:lnTo>
                  <a:lnTo>
                    <a:pt x="770987" y="783716"/>
                  </a:lnTo>
                  <a:close/>
                </a:path>
                <a:path w="772160" h="847089">
                  <a:moveTo>
                    <a:pt x="7695" y="789939"/>
                  </a:moveTo>
                  <a:lnTo>
                    <a:pt x="420017" y="790009"/>
                  </a:lnTo>
                  <a:lnTo>
                    <a:pt x="7695" y="789939"/>
                  </a:lnTo>
                  <a:close/>
                </a:path>
                <a:path w="772160" h="847089">
                  <a:moveTo>
                    <a:pt x="7705" y="783716"/>
                  </a:moveTo>
                  <a:lnTo>
                    <a:pt x="95" y="783716"/>
                  </a:lnTo>
                  <a:lnTo>
                    <a:pt x="85" y="789939"/>
                  </a:lnTo>
                  <a:lnTo>
                    <a:pt x="7695" y="789939"/>
                  </a:lnTo>
                  <a:lnTo>
                    <a:pt x="7705" y="783716"/>
                  </a:lnTo>
                  <a:close/>
                </a:path>
                <a:path w="772160" h="847089">
                  <a:moveTo>
                    <a:pt x="764621" y="787399"/>
                  </a:moveTo>
                  <a:lnTo>
                    <a:pt x="7699" y="787526"/>
                  </a:lnTo>
                  <a:lnTo>
                    <a:pt x="764621" y="787526"/>
                  </a:lnTo>
                  <a:lnTo>
                    <a:pt x="764621" y="787399"/>
                  </a:lnTo>
                  <a:close/>
                </a:path>
                <a:path w="772160" h="847089">
                  <a:moveTo>
                    <a:pt x="7716" y="776096"/>
                  </a:moveTo>
                  <a:lnTo>
                    <a:pt x="106" y="776096"/>
                  </a:lnTo>
                  <a:lnTo>
                    <a:pt x="95" y="783589"/>
                  </a:lnTo>
                  <a:lnTo>
                    <a:pt x="770987" y="783716"/>
                  </a:lnTo>
                  <a:lnTo>
                    <a:pt x="7705" y="783589"/>
                  </a:lnTo>
                  <a:lnTo>
                    <a:pt x="7716" y="776096"/>
                  </a:lnTo>
                  <a:close/>
                </a:path>
                <a:path w="772160" h="847089">
                  <a:moveTo>
                    <a:pt x="770998" y="776096"/>
                  </a:moveTo>
                  <a:lnTo>
                    <a:pt x="764638" y="776096"/>
                  </a:lnTo>
                  <a:lnTo>
                    <a:pt x="764627" y="783589"/>
                  </a:lnTo>
                  <a:lnTo>
                    <a:pt x="770987" y="783589"/>
                  </a:lnTo>
                  <a:lnTo>
                    <a:pt x="770998" y="776096"/>
                  </a:lnTo>
                  <a:close/>
                </a:path>
                <a:path w="772160" h="847089">
                  <a:moveTo>
                    <a:pt x="764633" y="779779"/>
                  </a:moveTo>
                  <a:lnTo>
                    <a:pt x="7711" y="779906"/>
                  </a:lnTo>
                  <a:lnTo>
                    <a:pt x="764632" y="779906"/>
                  </a:lnTo>
                  <a:close/>
                </a:path>
                <a:path w="772160" h="847089">
                  <a:moveTo>
                    <a:pt x="7728" y="768476"/>
                  </a:moveTo>
                  <a:lnTo>
                    <a:pt x="118" y="768476"/>
                  </a:lnTo>
                  <a:lnTo>
                    <a:pt x="106" y="776096"/>
                  </a:lnTo>
                  <a:lnTo>
                    <a:pt x="7716" y="776095"/>
                  </a:lnTo>
                  <a:lnTo>
                    <a:pt x="7728" y="768476"/>
                  </a:lnTo>
                  <a:close/>
                </a:path>
                <a:path w="772160" h="847089">
                  <a:moveTo>
                    <a:pt x="764639" y="775971"/>
                  </a:moveTo>
                  <a:lnTo>
                    <a:pt x="7716" y="776096"/>
                  </a:lnTo>
                  <a:lnTo>
                    <a:pt x="764638" y="776096"/>
                  </a:lnTo>
                  <a:close/>
                </a:path>
                <a:path w="772160" h="847089">
                  <a:moveTo>
                    <a:pt x="771009" y="768476"/>
                  </a:moveTo>
                  <a:lnTo>
                    <a:pt x="764650" y="768476"/>
                  </a:lnTo>
                  <a:lnTo>
                    <a:pt x="764644" y="772159"/>
                  </a:lnTo>
                  <a:lnTo>
                    <a:pt x="7722" y="772286"/>
                  </a:lnTo>
                  <a:lnTo>
                    <a:pt x="764644" y="772286"/>
                  </a:lnTo>
                  <a:lnTo>
                    <a:pt x="764639" y="775971"/>
                  </a:lnTo>
                  <a:lnTo>
                    <a:pt x="770998" y="775969"/>
                  </a:lnTo>
                  <a:lnTo>
                    <a:pt x="771009" y="768476"/>
                  </a:lnTo>
                  <a:close/>
                </a:path>
                <a:path w="772160" h="847089">
                  <a:moveTo>
                    <a:pt x="771015" y="764539"/>
                  </a:moveTo>
                  <a:lnTo>
                    <a:pt x="123" y="764666"/>
                  </a:lnTo>
                  <a:lnTo>
                    <a:pt x="118" y="768476"/>
                  </a:lnTo>
                  <a:lnTo>
                    <a:pt x="7728" y="768475"/>
                  </a:lnTo>
                  <a:lnTo>
                    <a:pt x="7734" y="764666"/>
                  </a:lnTo>
                  <a:lnTo>
                    <a:pt x="771015" y="764666"/>
                  </a:lnTo>
                  <a:close/>
                </a:path>
                <a:path w="772160" h="847089">
                  <a:moveTo>
                    <a:pt x="764650" y="768351"/>
                  </a:moveTo>
                  <a:lnTo>
                    <a:pt x="7728" y="768476"/>
                  </a:lnTo>
                  <a:lnTo>
                    <a:pt x="764650" y="768476"/>
                  </a:lnTo>
                  <a:close/>
                </a:path>
                <a:path w="772160" h="847089">
                  <a:moveTo>
                    <a:pt x="771015" y="764666"/>
                  </a:moveTo>
                  <a:lnTo>
                    <a:pt x="764656" y="764666"/>
                  </a:lnTo>
                  <a:lnTo>
                    <a:pt x="764650" y="768351"/>
                  </a:lnTo>
                  <a:lnTo>
                    <a:pt x="771009" y="768349"/>
                  </a:lnTo>
                  <a:lnTo>
                    <a:pt x="771015" y="764666"/>
                  </a:lnTo>
                  <a:close/>
                </a:path>
                <a:path w="772160" h="847089">
                  <a:moveTo>
                    <a:pt x="7740" y="760856"/>
                  </a:moveTo>
                  <a:lnTo>
                    <a:pt x="129" y="760856"/>
                  </a:lnTo>
                  <a:lnTo>
                    <a:pt x="123" y="764539"/>
                  </a:lnTo>
                  <a:lnTo>
                    <a:pt x="7734" y="764539"/>
                  </a:lnTo>
                  <a:lnTo>
                    <a:pt x="7740" y="760856"/>
                  </a:lnTo>
                  <a:close/>
                </a:path>
                <a:path w="772160" h="847089">
                  <a:moveTo>
                    <a:pt x="771021" y="760856"/>
                  </a:moveTo>
                  <a:lnTo>
                    <a:pt x="764661" y="760856"/>
                  </a:lnTo>
                  <a:lnTo>
                    <a:pt x="764656" y="764539"/>
                  </a:lnTo>
                  <a:lnTo>
                    <a:pt x="771015" y="764539"/>
                  </a:lnTo>
                  <a:lnTo>
                    <a:pt x="771021" y="760856"/>
                  </a:lnTo>
                  <a:close/>
                </a:path>
                <a:path w="772160" h="847089">
                  <a:moveTo>
                    <a:pt x="7746" y="757046"/>
                  </a:moveTo>
                  <a:lnTo>
                    <a:pt x="135" y="757046"/>
                  </a:lnTo>
                  <a:lnTo>
                    <a:pt x="129" y="760856"/>
                  </a:lnTo>
                  <a:lnTo>
                    <a:pt x="7740" y="760855"/>
                  </a:lnTo>
                  <a:lnTo>
                    <a:pt x="7746" y="757046"/>
                  </a:lnTo>
                  <a:close/>
                </a:path>
                <a:path w="772160" h="847089">
                  <a:moveTo>
                    <a:pt x="764662" y="760731"/>
                  </a:moveTo>
                  <a:lnTo>
                    <a:pt x="7740" y="760856"/>
                  </a:lnTo>
                  <a:lnTo>
                    <a:pt x="764661" y="760856"/>
                  </a:lnTo>
                  <a:close/>
                </a:path>
                <a:path w="772160" h="847089">
                  <a:moveTo>
                    <a:pt x="771026" y="757046"/>
                  </a:moveTo>
                  <a:lnTo>
                    <a:pt x="764667" y="757046"/>
                  </a:lnTo>
                  <a:lnTo>
                    <a:pt x="764662" y="760731"/>
                  </a:lnTo>
                  <a:lnTo>
                    <a:pt x="771021" y="760729"/>
                  </a:lnTo>
                  <a:lnTo>
                    <a:pt x="771026" y="757046"/>
                  </a:lnTo>
                  <a:close/>
                </a:path>
                <a:path w="772160" h="847089">
                  <a:moveTo>
                    <a:pt x="7751" y="753236"/>
                  </a:moveTo>
                  <a:lnTo>
                    <a:pt x="140" y="753236"/>
                  </a:lnTo>
                  <a:lnTo>
                    <a:pt x="135" y="757046"/>
                  </a:lnTo>
                  <a:lnTo>
                    <a:pt x="7746" y="757045"/>
                  </a:lnTo>
                  <a:lnTo>
                    <a:pt x="7751" y="753236"/>
                  </a:lnTo>
                  <a:close/>
                </a:path>
                <a:path w="772160" h="847089">
                  <a:moveTo>
                    <a:pt x="771032" y="753236"/>
                  </a:moveTo>
                  <a:lnTo>
                    <a:pt x="764673" y="753236"/>
                  </a:lnTo>
                  <a:lnTo>
                    <a:pt x="764668" y="756921"/>
                  </a:lnTo>
                  <a:lnTo>
                    <a:pt x="771027" y="756919"/>
                  </a:lnTo>
                  <a:lnTo>
                    <a:pt x="771032" y="753236"/>
                  </a:lnTo>
                  <a:close/>
                </a:path>
              </a:pathLst>
            </a:custGeom>
            <a:solidFill>
              <a:srgbClr val="9D57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3849369" y="5374640"/>
              <a:ext cx="758190" cy="833119"/>
            </a:xfrm>
            <a:custGeom>
              <a:avLst/>
              <a:gdLst/>
              <a:ahLst/>
              <a:cxnLst/>
              <a:rect l="l" t="t" r="r" b="b"/>
              <a:pathLst>
                <a:path w="758189" h="833120">
                  <a:moveTo>
                    <a:pt x="1269" y="0"/>
                  </a:moveTo>
                  <a:lnTo>
                    <a:pt x="1165" y="68580"/>
                  </a:lnTo>
                  <a:lnTo>
                    <a:pt x="8700" y="68580"/>
                  </a:lnTo>
                  <a:lnTo>
                    <a:pt x="8889" y="7620"/>
                  </a:lnTo>
                  <a:lnTo>
                    <a:pt x="758180" y="7620"/>
                  </a:lnTo>
                  <a:lnTo>
                    <a:pt x="758189" y="1270"/>
                  </a:lnTo>
                  <a:lnTo>
                    <a:pt x="1269" y="0"/>
                  </a:lnTo>
                  <a:close/>
                </a:path>
                <a:path w="758189" h="833120">
                  <a:moveTo>
                    <a:pt x="758180" y="7620"/>
                  </a:moveTo>
                  <a:lnTo>
                    <a:pt x="8889" y="7620"/>
                  </a:lnTo>
                  <a:lnTo>
                    <a:pt x="750569" y="8890"/>
                  </a:lnTo>
                  <a:lnTo>
                    <a:pt x="750477" y="68580"/>
                  </a:lnTo>
                  <a:lnTo>
                    <a:pt x="758087" y="68580"/>
                  </a:lnTo>
                  <a:lnTo>
                    <a:pt x="758180" y="7620"/>
                  </a:lnTo>
                  <a:close/>
                </a:path>
                <a:path w="758189" h="833120">
                  <a:moveTo>
                    <a:pt x="8700" y="68580"/>
                  </a:moveTo>
                  <a:lnTo>
                    <a:pt x="1165" y="68580"/>
                  </a:lnTo>
                  <a:lnTo>
                    <a:pt x="1087" y="119380"/>
                  </a:lnTo>
                  <a:lnTo>
                    <a:pt x="8542" y="119380"/>
                  </a:lnTo>
                  <a:lnTo>
                    <a:pt x="8700" y="68580"/>
                  </a:lnTo>
                  <a:close/>
                </a:path>
                <a:path w="758189" h="833120">
                  <a:moveTo>
                    <a:pt x="758087" y="68580"/>
                  </a:moveTo>
                  <a:lnTo>
                    <a:pt x="750477" y="68580"/>
                  </a:lnTo>
                  <a:lnTo>
                    <a:pt x="750398" y="119380"/>
                  </a:lnTo>
                  <a:lnTo>
                    <a:pt x="758009" y="119380"/>
                  </a:lnTo>
                  <a:lnTo>
                    <a:pt x="758087" y="68580"/>
                  </a:lnTo>
                  <a:close/>
                </a:path>
                <a:path w="758189" h="833120">
                  <a:moveTo>
                    <a:pt x="8164" y="242570"/>
                  </a:moveTo>
                  <a:lnTo>
                    <a:pt x="901" y="242570"/>
                  </a:lnTo>
                  <a:lnTo>
                    <a:pt x="816" y="297180"/>
                  </a:lnTo>
                  <a:lnTo>
                    <a:pt x="7990" y="297180"/>
                  </a:lnTo>
                  <a:lnTo>
                    <a:pt x="8164" y="242570"/>
                  </a:lnTo>
                  <a:close/>
                </a:path>
                <a:path w="758189" h="833120">
                  <a:moveTo>
                    <a:pt x="757823" y="242570"/>
                  </a:moveTo>
                  <a:lnTo>
                    <a:pt x="750209" y="242570"/>
                  </a:lnTo>
                  <a:lnTo>
                    <a:pt x="750122" y="297180"/>
                  </a:lnTo>
                  <a:lnTo>
                    <a:pt x="757738" y="297180"/>
                  </a:lnTo>
                  <a:lnTo>
                    <a:pt x="757823" y="242570"/>
                  </a:lnTo>
                  <a:close/>
                </a:path>
                <a:path w="758189" h="833120">
                  <a:moveTo>
                    <a:pt x="8168" y="241312"/>
                  </a:moveTo>
                  <a:lnTo>
                    <a:pt x="8164" y="242570"/>
                  </a:lnTo>
                  <a:lnTo>
                    <a:pt x="750209" y="242570"/>
                  </a:lnTo>
                  <a:lnTo>
                    <a:pt x="8168" y="241312"/>
                  </a:lnTo>
                  <a:close/>
                </a:path>
                <a:path w="758189" h="833120">
                  <a:moveTo>
                    <a:pt x="757910" y="185420"/>
                  </a:moveTo>
                  <a:lnTo>
                    <a:pt x="750297" y="185420"/>
                  </a:lnTo>
                  <a:lnTo>
                    <a:pt x="750209" y="242557"/>
                  </a:lnTo>
                  <a:lnTo>
                    <a:pt x="757823" y="242570"/>
                  </a:lnTo>
                  <a:lnTo>
                    <a:pt x="757910" y="185420"/>
                  </a:lnTo>
                  <a:close/>
                </a:path>
                <a:path w="758189" h="833120">
                  <a:moveTo>
                    <a:pt x="8337" y="185420"/>
                  </a:moveTo>
                  <a:lnTo>
                    <a:pt x="988" y="185420"/>
                  </a:lnTo>
                  <a:lnTo>
                    <a:pt x="901" y="241300"/>
                  </a:lnTo>
                  <a:lnTo>
                    <a:pt x="8168" y="241312"/>
                  </a:lnTo>
                  <a:lnTo>
                    <a:pt x="8262" y="210820"/>
                  </a:lnTo>
                  <a:lnTo>
                    <a:pt x="750258" y="210820"/>
                  </a:lnTo>
                  <a:lnTo>
                    <a:pt x="8262" y="209550"/>
                  </a:lnTo>
                  <a:lnTo>
                    <a:pt x="8337" y="185420"/>
                  </a:lnTo>
                  <a:close/>
                </a:path>
                <a:path w="758189" h="833120">
                  <a:moveTo>
                    <a:pt x="8341" y="184162"/>
                  </a:moveTo>
                  <a:lnTo>
                    <a:pt x="8337" y="185420"/>
                  </a:lnTo>
                  <a:lnTo>
                    <a:pt x="750297" y="185420"/>
                  </a:lnTo>
                  <a:lnTo>
                    <a:pt x="8341" y="184162"/>
                  </a:lnTo>
                  <a:close/>
                </a:path>
                <a:path w="758189" h="833120">
                  <a:moveTo>
                    <a:pt x="372874" y="184773"/>
                  </a:moveTo>
                  <a:lnTo>
                    <a:pt x="750297" y="185420"/>
                  </a:lnTo>
                  <a:lnTo>
                    <a:pt x="372874" y="184773"/>
                  </a:lnTo>
                  <a:close/>
                </a:path>
                <a:path w="758189" h="833120">
                  <a:moveTo>
                    <a:pt x="757957" y="154940"/>
                  </a:moveTo>
                  <a:lnTo>
                    <a:pt x="750345" y="154940"/>
                  </a:lnTo>
                  <a:lnTo>
                    <a:pt x="750297" y="185407"/>
                  </a:lnTo>
                  <a:lnTo>
                    <a:pt x="757910" y="185420"/>
                  </a:lnTo>
                  <a:lnTo>
                    <a:pt x="757957" y="154940"/>
                  </a:lnTo>
                  <a:close/>
                </a:path>
                <a:path w="758189" h="833120">
                  <a:moveTo>
                    <a:pt x="8436" y="154940"/>
                  </a:moveTo>
                  <a:lnTo>
                    <a:pt x="1033" y="154940"/>
                  </a:lnTo>
                  <a:lnTo>
                    <a:pt x="988" y="184150"/>
                  </a:lnTo>
                  <a:lnTo>
                    <a:pt x="8341" y="184162"/>
                  </a:lnTo>
                  <a:lnTo>
                    <a:pt x="8436" y="154940"/>
                  </a:lnTo>
                  <a:close/>
                </a:path>
                <a:path w="758189" h="833120">
                  <a:moveTo>
                    <a:pt x="1035" y="153670"/>
                  </a:moveTo>
                  <a:lnTo>
                    <a:pt x="1033" y="154940"/>
                  </a:lnTo>
                  <a:lnTo>
                    <a:pt x="1035" y="153670"/>
                  </a:lnTo>
                  <a:close/>
                </a:path>
                <a:path w="758189" h="833120">
                  <a:moveTo>
                    <a:pt x="8440" y="153682"/>
                  </a:moveTo>
                  <a:lnTo>
                    <a:pt x="8436" y="154940"/>
                  </a:lnTo>
                  <a:lnTo>
                    <a:pt x="750345" y="154940"/>
                  </a:lnTo>
                  <a:lnTo>
                    <a:pt x="8440" y="153682"/>
                  </a:lnTo>
                  <a:close/>
                </a:path>
                <a:path w="758189" h="833120">
                  <a:moveTo>
                    <a:pt x="757998" y="128270"/>
                  </a:moveTo>
                  <a:lnTo>
                    <a:pt x="750386" y="128270"/>
                  </a:lnTo>
                  <a:lnTo>
                    <a:pt x="750345" y="154927"/>
                  </a:lnTo>
                  <a:lnTo>
                    <a:pt x="757957" y="154940"/>
                  </a:lnTo>
                  <a:lnTo>
                    <a:pt x="757998" y="128270"/>
                  </a:lnTo>
                  <a:close/>
                </a:path>
                <a:path w="758189" h="833120">
                  <a:moveTo>
                    <a:pt x="8519" y="128270"/>
                  </a:moveTo>
                  <a:lnTo>
                    <a:pt x="1076" y="128270"/>
                  </a:lnTo>
                  <a:lnTo>
                    <a:pt x="1037" y="153670"/>
                  </a:lnTo>
                  <a:lnTo>
                    <a:pt x="8440" y="153682"/>
                  </a:lnTo>
                  <a:lnTo>
                    <a:pt x="8519" y="128270"/>
                  </a:lnTo>
                  <a:close/>
                </a:path>
                <a:path w="758189" h="833120">
                  <a:moveTo>
                    <a:pt x="8523" y="127012"/>
                  </a:moveTo>
                  <a:lnTo>
                    <a:pt x="8519" y="128270"/>
                  </a:lnTo>
                  <a:lnTo>
                    <a:pt x="750386" y="128270"/>
                  </a:lnTo>
                  <a:lnTo>
                    <a:pt x="8523" y="127012"/>
                  </a:lnTo>
                  <a:close/>
                </a:path>
                <a:path w="758189" h="833120">
                  <a:moveTo>
                    <a:pt x="758009" y="120650"/>
                  </a:moveTo>
                  <a:lnTo>
                    <a:pt x="750398" y="120650"/>
                  </a:lnTo>
                  <a:lnTo>
                    <a:pt x="750386" y="128257"/>
                  </a:lnTo>
                  <a:lnTo>
                    <a:pt x="757998" y="128270"/>
                  </a:lnTo>
                  <a:lnTo>
                    <a:pt x="758009" y="120650"/>
                  </a:lnTo>
                  <a:close/>
                </a:path>
                <a:path w="758189" h="833120">
                  <a:moveTo>
                    <a:pt x="8542" y="120650"/>
                  </a:moveTo>
                  <a:lnTo>
                    <a:pt x="1087" y="120650"/>
                  </a:lnTo>
                  <a:lnTo>
                    <a:pt x="1076" y="127000"/>
                  </a:lnTo>
                  <a:lnTo>
                    <a:pt x="8523" y="127012"/>
                  </a:lnTo>
                  <a:lnTo>
                    <a:pt x="8542" y="120650"/>
                  </a:lnTo>
                  <a:close/>
                </a:path>
                <a:path w="758189" h="833120">
                  <a:moveTo>
                    <a:pt x="7990" y="297180"/>
                  </a:moveTo>
                  <a:lnTo>
                    <a:pt x="816" y="297180"/>
                  </a:lnTo>
                  <a:lnTo>
                    <a:pt x="787" y="316230"/>
                  </a:lnTo>
                  <a:lnTo>
                    <a:pt x="7931" y="316230"/>
                  </a:lnTo>
                  <a:lnTo>
                    <a:pt x="7990" y="297180"/>
                  </a:lnTo>
                  <a:close/>
                </a:path>
                <a:path w="758189" h="833120">
                  <a:moveTo>
                    <a:pt x="757738" y="297180"/>
                  </a:moveTo>
                  <a:lnTo>
                    <a:pt x="750122" y="297180"/>
                  </a:lnTo>
                  <a:lnTo>
                    <a:pt x="750092" y="316230"/>
                  </a:lnTo>
                  <a:lnTo>
                    <a:pt x="757709" y="316230"/>
                  </a:lnTo>
                  <a:lnTo>
                    <a:pt x="757738" y="297180"/>
                  </a:lnTo>
                  <a:close/>
                </a:path>
                <a:path w="758189" h="833120">
                  <a:moveTo>
                    <a:pt x="7931" y="316230"/>
                  </a:moveTo>
                  <a:lnTo>
                    <a:pt x="787" y="316230"/>
                  </a:lnTo>
                  <a:lnTo>
                    <a:pt x="511" y="496570"/>
                  </a:lnTo>
                  <a:lnTo>
                    <a:pt x="7371" y="496570"/>
                  </a:lnTo>
                  <a:lnTo>
                    <a:pt x="7931" y="316230"/>
                  </a:lnTo>
                  <a:close/>
                </a:path>
                <a:path w="758189" h="833120">
                  <a:moveTo>
                    <a:pt x="757709" y="316230"/>
                  </a:moveTo>
                  <a:lnTo>
                    <a:pt x="750092" y="316230"/>
                  </a:lnTo>
                  <a:lnTo>
                    <a:pt x="749812" y="496570"/>
                  </a:lnTo>
                  <a:lnTo>
                    <a:pt x="757433" y="496570"/>
                  </a:lnTo>
                  <a:lnTo>
                    <a:pt x="757709" y="316230"/>
                  </a:lnTo>
                  <a:close/>
                </a:path>
                <a:path w="758189" h="833120">
                  <a:moveTo>
                    <a:pt x="7371" y="496570"/>
                  </a:moveTo>
                  <a:lnTo>
                    <a:pt x="511" y="496570"/>
                  </a:lnTo>
                  <a:lnTo>
                    <a:pt x="467" y="525780"/>
                  </a:lnTo>
                  <a:lnTo>
                    <a:pt x="7280" y="525780"/>
                  </a:lnTo>
                  <a:lnTo>
                    <a:pt x="7371" y="496570"/>
                  </a:lnTo>
                  <a:close/>
                </a:path>
                <a:path w="758189" h="833120">
                  <a:moveTo>
                    <a:pt x="757433" y="496570"/>
                  </a:moveTo>
                  <a:lnTo>
                    <a:pt x="749812" y="496570"/>
                  </a:lnTo>
                  <a:lnTo>
                    <a:pt x="749767" y="525780"/>
                  </a:lnTo>
                  <a:lnTo>
                    <a:pt x="757389" y="525780"/>
                  </a:lnTo>
                  <a:lnTo>
                    <a:pt x="757433" y="496570"/>
                  </a:lnTo>
                  <a:close/>
                </a:path>
                <a:path w="758189" h="833120">
                  <a:moveTo>
                    <a:pt x="6752" y="697230"/>
                  </a:moveTo>
                  <a:lnTo>
                    <a:pt x="207" y="697230"/>
                  </a:lnTo>
                  <a:lnTo>
                    <a:pt x="201" y="699770"/>
                  </a:lnTo>
                  <a:lnTo>
                    <a:pt x="6740" y="699770"/>
                  </a:lnTo>
                  <a:lnTo>
                    <a:pt x="6752" y="697230"/>
                  </a:lnTo>
                  <a:close/>
                </a:path>
                <a:path w="758189" h="833120">
                  <a:moveTo>
                    <a:pt x="757127" y="697230"/>
                  </a:moveTo>
                  <a:lnTo>
                    <a:pt x="749503" y="697230"/>
                  </a:lnTo>
                  <a:lnTo>
                    <a:pt x="749497" y="699770"/>
                  </a:lnTo>
                  <a:lnTo>
                    <a:pt x="757123" y="699770"/>
                  </a:lnTo>
                  <a:lnTo>
                    <a:pt x="757127" y="697230"/>
                  </a:lnTo>
                  <a:close/>
                </a:path>
                <a:path w="758189" h="833120">
                  <a:moveTo>
                    <a:pt x="757152" y="680720"/>
                  </a:moveTo>
                  <a:lnTo>
                    <a:pt x="230" y="681990"/>
                  </a:lnTo>
                  <a:lnTo>
                    <a:pt x="207" y="697230"/>
                  </a:lnTo>
                  <a:lnTo>
                    <a:pt x="6752" y="697219"/>
                  </a:lnTo>
                  <a:lnTo>
                    <a:pt x="6799" y="681990"/>
                  </a:lnTo>
                  <a:lnTo>
                    <a:pt x="757151" y="681990"/>
                  </a:lnTo>
                  <a:lnTo>
                    <a:pt x="757152" y="680720"/>
                  </a:lnTo>
                  <a:close/>
                </a:path>
                <a:path w="758189" h="833120">
                  <a:moveTo>
                    <a:pt x="757151" y="681990"/>
                  </a:moveTo>
                  <a:lnTo>
                    <a:pt x="749526" y="681990"/>
                  </a:lnTo>
                  <a:lnTo>
                    <a:pt x="749503" y="695960"/>
                  </a:lnTo>
                  <a:lnTo>
                    <a:pt x="349786" y="696643"/>
                  </a:lnTo>
                  <a:lnTo>
                    <a:pt x="757129" y="695960"/>
                  </a:lnTo>
                  <a:lnTo>
                    <a:pt x="757151" y="681990"/>
                  </a:lnTo>
                  <a:close/>
                </a:path>
                <a:path w="758189" h="833120">
                  <a:moveTo>
                    <a:pt x="6862" y="661670"/>
                  </a:moveTo>
                  <a:lnTo>
                    <a:pt x="261" y="661670"/>
                  </a:lnTo>
                  <a:lnTo>
                    <a:pt x="230" y="680720"/>
                  </a:lnTo>
                  <a:lnTo>
                    <a:pt x="6799" y="680720"/>
                  </a:lnTo>
                  <a:lnTo>
                    <a:pt x="6862" y="661670"/>
                  </a:lnTo>
                  <a:close/>
                </a:path>
                <a:path w="758189" h="833120">
                  <a:moveTo>
                    <a:pt x="757183" y="661670"/>
                  </a:moveTo>
                  <a:lnTo>
                    <a:pt x="749558" y="661670"/>
                  </a:lnTo>
                  <a:lnTo>
                    <a:pt x="749526" y="680720"/>
                  </a:lnTo>
                  <a:lnTo>
                    <a:pt x="757152" y="680720"/>
                  </a:lnTo>
                  <a:lnTo>
                    <a:pt x="757183" y="661670"/>
                  </a:lnTo>
                  <a:close/>
                </a:path>
                <a:path w="758189" h="833120">
                  <a:moveTo>
                    <a:pt x="6898" y="650240"/>
                  </a:moveTo>
                  <a:lnTo>
                    <a:pt x="279" y="650240"/>
                  </a:lnTo>
                  <a:lnTo>
                    <a:pt x="261" y="661670"/>
                  </a:lnTo>
                  <a:lnTo>
                    <a:pt x="6862" y="661658"/>
                  </a:lnTo>
                  <a:lnTo>
                    <a:pt x="6898" y="650240"/>
                  </a:lnTo>
                  <a:close/>
                </a:path>
                <a:path w="758189" h="833120">
                  <a:moveTo>
                    <a:pt x="749559" y="660412"/>
                  </a:moveTo>
                  <a:lnTo>
                    <a:pt x="6862" y="661670"/>
                  </a:lnTo>
                  <a:lnTo>
                    <a:pt x="749558" y="661670"/>
                  </a:lnTo>
                  <a:lnTo>
                    <a:pt x="749559" y="660412"/>
                  </a:lnTo>
                  <a:close/>
                </a:path>
                <a:path w="758189" h="833120">
                  <a:moveTo>
                    <a:pt x="757201" y="650240"/>
                  </a:moveTo>
                  <a:lnTo>
                    <a:pt x="749576" y="650240"/>
                  </a:lnTo>
                  <a:lnTo>
                    <a:pt x="749559" y="660412"/>
                  </a:lnTo>
                  <a:lnTo>
                    <a:pt x="757183" y="660400"/>
                  </a:lnTo>
                  <a:lnTo>
                    <a:pt x="757201" y="650240"/>
                  </a:lnTo>
                  <a:close/>
                </a:path>
                <a:path w="758189" h="833120">
                  <a:moveTo>
                    <a:pt x="749578" y="648970"/>
                  </a:moveTo>
                  <a:lnTo>
                    <a:pt x="6898" y="648970"/>
                  </a:lnTo>
                  <a:lnTo>
                    <a:pt x="749576" y="650240"/>
                  </a:lnTo>
                  <a:lnTo>
                    <a:pt x="749578" y="648970"/>
                  </a:lnTo>
                  <a:close/>
                </a:path>
                <a:path w="758189" h="833120">
                  <a:moveTo>
                    <a:pt x="366" y="591820"/>
                  </a:moveTo>
                  <a:lnTo>
                    <a:pt x="279" y="648970"/>
                  </a:lnTo>
                  <a:lnTo>
                    <a:pt x="6898" y="648970"/>
                  </a:lnTo>
                  <a:lnTo>
                    <a:pt x="7075" y="591831"/>
                  </a:lnTo>
                  <a:lnTo>
                    <a:pt x="366" y="591820"/>
                  </a:lnTo>
                  <a:close/>
                </a:path>
                <a:path w="758189" h="833120">
                  <a:moveTo>
                    <a:pt x="354684" y="592414"/>
                  </a:moveTo>
                  <a:lnTo>
                    <a:pt x="749664" y="593090"/>
                  </a:lnTo>
                  <a:lnTo>
                    <a:pt x="749578" y="648970"/>
                  </a:lnTo>
                  <a:lnTo>
                    <a:pt x="757201" y="648970"/>
                  </a:lnTo>
                  <a:lnTo>
                    <a:pt x="757288" y="593090"/>
                  </a:lnTo>
                  <a:lnTo>
                    <a:pt x="354684" y="592414"/>
                  </a:lnTo>
                  <a:close/>
                </a:path>
                <a:path w="758189" h="833120">
                  <a:moveTo>
                    <a:pt x="7075" y="591820"/>
                  </a:moveTo>
                  <a:lnTo>
                    <a:pt x="354684" y="592414"/>
                  </a:lnTo>
                  <a:lnTo>
                    <a:pt x="7075" y="591820"/>
                  </a:lnTo>
                  <a:close/>
                </a:path>
                <a:path w="758189" h="833120">
                  <a:moveTo>
                    <a:pt x="7280" y="527050"/>
                  </a:moveTo>
                  <a:lnTo>
                    <a:pt x="467" y="527050"/>
                  </a:lnTo>
                  <a:lnTo>
                    <a:pt x="366" y="591820"/>
                  </a:lnTo>
                  <a:lnTo>
                    <a:pt x="7075" y="591820"/>
                  </a:lnTo>
                  <a:lnTo>
                    <a:pt x="7280" y="527050"/>
                  </a:lnTo>
                  <a:close/>
                </a:path>
                <a:path w="758189" h="833120">
                  <a:moveTo>
                    <a:pt x="757389" y="527050"/>
                  </a:moveTo>
                  <a:lnTo>
                    <a:pt x="749767" y="527050"/>
                  </a:lnTo>
                  <a:lnTo>
                    <a:pt x="749664" y="591820"/>
                  </a:lnTo>
                  <a:lnTo>
                    <a:pt x="757288" y="591820"/>
                  </a:lnTo>
                  <a:lnTo>
                    <a:pt x="757389" y="527050"/>
                  </a:lnTo>
                  <a:close/>
                </a:path>
                <a:path w="758189" h="833120">
                  <a:moveTo>
                    <a:pt x="6740" y="699770"/>
                  </a:moveTo>
                  <a:lnTo>
                    <a:pt x="201" y="699770"/>
                  </a:lnTo>
                  <a:lnTo>
                    <a:pt x="131" y="745490"/>
                  </a:lnTo>
                  <a:lnTo>
                    <a:pt x="6598" y="745490"/>
                  </a:lnTo>
                  <a:lnTo>
                    <a:pt x="6740" y="699770"/>
                  </a:lnTo>
                  <a:close/>
                </a:path>
                <a:path w="758189" h="833120">
                  <a:moveTo>
                    <a:pt x="757123" y="699770"/>
                  </a:moveTo>
                  <a:lnTo>
                    <a:pt x="749497" y="699770"/>
                  </a:lnTo>
                  <a:lnTo>
                    <a:pt x="749426" y="745490"/>
                  </a:lnTo>
                  <a:lnTo>
                    <a:pt x="757053" y="745490"/>
                  </a:lnTo>
                  <a:lnTo>
                    <a:pt x="757123" y="699770"/>
                  </a:lnTo>
                  <a:close/>
                </a:path>
                <a:path w="758189" h="833120">
                  <a:moveTo>
                    <a:pt x="6598" y="745490"/>
                  </a:moveTo>
                  <a:lnTo>
                    <a:pt x="131" y="745490"/>
                  </a:lnTo>
                  <a:lnTo>
                    <a:pt x="114" y="756920"/>
                  </a:lnTo>
                  <a:lnTo>
                    <a:pt x="6562" y="756920"/>
                  </a:lnTo>
                  <a:lnTo>
                    <a:pt x="6598" y="745490"/>
                  </a:lnTo>
                  <a:close/>
                </a:path>
                <a:path w="758189" h="833120">
                  <a:moveTo>
                    <a:pt x="757053" y="745490"/>
                  </a:moveTo>
                  <a:lnTo>
                    <a:pt x="749426" y="745490"/>
                  </a:lnTo>
                  <a:lnTo>
                    <a:pt x="749408" y="756920"/>
                  </a:lnTo>
                  <a:lnTo>
                    <a:pt x="757036" y="756920"/>
                  </a:lnTo>
                  <a:lnTo>
                    <a:pt x="757053" y="745490"/>
                  </a:lnTo>
                  <a:close/>
                </a:path>
                <a:path w="758189" h="833120">
                  <a:moveTo>
                    <a:pt x="6562" y="756920"/>
                  </a:moveTo>
                  <a:lnTo>
                    <a:pt x="114" y="756920"/>
                  </a:lnTo>
                  <a:lnTo>
                    <a:pt x="102" y="764540"/>
                  </a:lnTo>
                  <a:lnTo>
                    <a:pt x="6539" y="764540"/>
                  </a:lnTo>
                  <a:lnTo>
                    <a:pt x="6562" y="756920"/>
                  </a:lnTo>
                  <a:close/>
                </a:path>
                <a:path w="758189" h="833120">
                  <a:moveTo>
                    <a:pt x="757036" y="756920"/>
                  </a:moveTo>
                  <a:lnTo>
                    <a:pt x="749408" y="756920"/>
                  </a:lnTo>
                  <a:lnTo>
                    <a:pt x="749396" y="764540"/>
                  </a:lnTo>
                  <a:lnTo>
                    <a:pt x="757024" y="764540"/>
                  </a:lnTo>
                  <a:lnTo>
                    <a:pt x="757036" y="756920"/>
                  </a:lnTo>
                  <a:close/>
                </a:path>
                <a:path w="758189" h="833120">
                  <a:moveTo>
                    <a:pt x="6539" y="764540"/>
                  </a:moveTo>
                  <a:lnTo>
                    <a:pt x="102" y="764540"/>
                  </a:lnTo>
                  <a:lnTo>
                    <a:pt x="85" y="775970"/>
                  </a:lnTo>
                  <a:lnTo>
                    <a:pt x="6503" y="775970"/>
                  </a:lnTo>
                  <a:lnTo>
                    <a:pt x="6539" y="764540"/>
                  </a:lnTo>
                  <a:close/>
                </a:path>
                <a:path w="758189" h="833120">
                  <a:moveTo>
                    <a:pt x="757024" y="764540"/>
                  </a:moveTo>
                  <a:lnTo>
                    <a:pt x="749396" y="764540"/>
                  </a:lnTo>
                  <a:lnTo>
                    <a:pt x="749378" y="775970"/>
                  </a:lnTo>
                  <a:lnTo>
                    <a:pt x="757007" y="775970"/>
                  </a:lnTo>
                  <a:lnTo>
                    <a:pt x="757024" y="764540"/>
                  </a:lnTo>
                  <a:close/>
                </a:path>
                <a:path w="758189" h="833120">
                  <a:moveTo>
                    <a:pt x="6503" y="775970"/>
                  </a:moveTo>
                  <a:lnTo>
                    <a:pt x="85" y="775970"/>
                  </a:lnTo>
                  <a:lnTo>
                    <a:pt x="34" y="808990"/>
                  </a:lnTo>
                  <a:lnTo>
                    <a:pt x="6401" y="808990"/>
                  </a:lnTo>
                  <a:lnTo>
                    <a:pt x="6503" y="775970"/>
                  </a:lnTo>
                  <a:close/>
                </a:path>
                <a:path w="758189" h="833120">
                  <a:moveTo>
                    <a:pt x="757007" y="775970"/>
                  </a:moveTo>
                  <a:lnTo>
                    <a:pt x="749378" y="775970"/>
                  </a:lnTo>
                  <a:lnTo>
                    <a:pt x="749327" y="808990"/>
                  </a:lnTo>
                  <a:lnTo>
                    <a:pt x="756956" y="808990"/>
                  </a:lnTo>
                  <a:lnTo>
                    <a:pt x="757007" y="775970"/>
                  </a:lnTo>
                  <a:close/>
                </a:path>
                <a:path w="758189" h="833120">
                  <a:moveTo>
                    <a:pt x="6401" y="808990"/>
                  </a:moveTo>
                  <a:lnTo>
                    <a:pt x="34" y="808990"/>
                  </a:lnTo>
                  <a:lnTo>
                    <a:pt x="0" y="831850"/>
                  </a:lnTo>
                  <a:lnTo>
                    <a:pt x="756919" y="833120"/>
                  </a:lnTo>
                  <a:lnTo>
                    <a:pt x="756929" y="826770"/>
                  </a:lnTo>
                  <a:lnTo>
                    <a:pt x="749300" y="826770"/>
                  </a:lnTo>
                  <a:lnTo>
                    <a:pt x="6350" y="825500"/>
                  </a:lnTo>
                  <a:lnTo>
                    <a:pt x="6401" y="808990"/>
                  </a:lnTo>
                  <a:close/>
                </a:path>
                <a:path w="758189" h="833120">
                  <a:moveTo>
                    <a:pt x="756956" y="808990"/>
                  </a:moveTo>
                  <a:lnTo>
                    <a:pt x="749327" y="808990"/>
                  </a:lnTo>
                  <a:lnTo>
                    <a:pt x="749300" y="826770"/>
                  </a:lnTo>
                  <a:lnTo>
                    <a:pt x="756929" y="826770"/>
                  </a:lnTo>
                  <a:lnTo>
                    <a:pt x="756956" y="808990"/>
                  </a:lnTo>
                  <a:close/>
                </a:path>
              </a:pathLst>
            </a:custGeom>
            <a:solidFill>
              <a:srgbClr val="9E5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3855719" y="5382259"/>
              <a:ext cx="744220" cy="819150"/>
            </a:xfrm>
            <a:custGeom>
              <a:avLst/>
              <a:gdLst/>
              <a:ahLst/>
              <a:cxnLst/>
              <a:rect l="l" t="t" r="r" b="b"/>
              <a:pathLst>
                <a:path w="744220" h="819150">
                  <a:moveTo>
                    <a:pt x="2539" y="0"/>
                  </a:moveTo>
                  <a:lnTo>
                    <a:pt x="2350" y="60959"/>
                  </a:lnTo>
                  <a:lnTo>
                    <a:pt x="8803" y="60959"/>
                  </a:lnTo>
                  <a:lnTo>
                    <a:pt x="8889" y="6349"/>
                  </a:lnTo>
                  <a:lnTo>
                    <a:pt x="744212" y="6349"/>
                  </a:lnTo>
                  <a:lnTo>
                    <a:pt x="744219" y="1269"/>
                  </a:lnTo>
                  <a:lnTo>
                    <a:pt x="2539" y="0"/>
                  </a:lnTo>
                  <a:close/>
                </a:path>
                <a:path w="744220" h="819150">
                  <a:moveTo>
                    <a:pt x="744212" y="6349"/>
                  </a:moveTo>
                  <a:lnTo>
                    <a:pt x="8889" y="6349"/>
                  </a:lnTo>
                  <a:lnTo>
                    <a:pt x="736600" y="7619"/>
                  </a:lnTo>
                  <a:lnTo>
                    <a:pt x="736515" y="60959"/>
                  </a:lnTo>
                  <a:lnTo>
                    <a:pt x="744127" y="60959"/>
                  </a:lnTo>
                  <a:lnTo>
                    <a:pt x="744212" y="6349"/>
                  </a:lnTo>
                  <a:close/>
                </a:path>
                <a:path w="744220" h="819150">
                  <a:moveTo>
                    <a:pt x="8803" y="60959"/>
                  </a:moveTo>
                  <a:lnTo>
                    <a:pt x="2350" y="60959"/>
                  </a:lnTo>
                  <a:lnTo>
                    <a:pt x="2192" y="111759"/>
                  </a:lnTo>
                  <a:lnTo>
                    <a:pt x="8723" y="111759"/>
                  </a:lnTo>
                  <a:lnTo>
                    <a:pt x="8803" y="60959"/>
                  </a:lnTo>
                  <a:close/>
                </a:path>
                <a:path w="744220" h="819150">
                  <a:moveTo>
                    <a:pt x="744127" y="60959"/>
                  </a:moveTo>
                  <a:lnTo>
                    <a:pt x="736515" y="60959"/>
                  </a:lnTo>
                  <a:lnTo>
                    <a:pt x="736435" y="111759"/>
                  </a:lnTo>
                  <a:lnTo>
                    <a:pt x="744048" y="111759"/>
                  </a:lnTo>
                  <a:lnTo>
                    <a:pt x="744127" y="60959"/>
                  </a:lnTo>
                  <a:close/>
                </a:path>
                <a:path w="744220" h="819150">
                  <a:moveTo>
                    <a:pt x="8581" y="203199"/>
                  </a:moveTo>
                  <a:lnTo>
                    <a:pt x="1912" y="203199"/>
                  </a:lnTo>
                  <a:lnTo>
                    <a:pt x="1640" y="289559"/>
                  </a:lnTo>
                  <a:lnTo>
                    <a:pt x="8442" y="289559"/>
                  </a:lnTo>
                  <a:lnTo>
                    <a:pt x="8581" y="203199"/>
                  </a:lnTo>
                  <a:close/>
                </a:path>
                <a:path w="744220" h="819150">
                  <a:moveTo>
                    <a:pt x="743908" y="203199"/>
                  </a:moveTo>
                  <a:lnTo>
                    <a:pt x="736293" y="203199"/>
                  </a:lnTo>
                  <a:lnTo>
                    <a:pt x="736154" y="289559"/>
                  </a:lnTo>
                  <a:lnTo>
                    <a:pt x="743772" y="289559"/>
                  </a:lnTo>
                  <a:lnTo>
                    <a:pt x="743908" y="203199"/>
                  </a:lnTo>
                  <a:close/>
                </a:path>
                <a:path w="744220" h="819150">
                  <a:moveTo>
                    <a:pt x="8583" y="201941"/>
                  </a:moveTo>
                  <a:lnTo>
                    <a:pt x="8581" y="203199"/>
                  </a:lnTo>
                  <a:lnTo>
                    <a:pt x="736293" y="203199"/>
                  </a:lnTo>
                  <a:lnTo>
                    <a:pt x="8583" y="201941"/>
                  </a:lnTo>
                  <a:close/>
                </a:path>
                <a:path w="744220" h="819150">
                  <a:moveTo>
                    <a:pt x="736333" y="177786"/>
                  </a:moveTo>
                  <a:lnTo>
                    <a:pt x="736293" y="203186"/>
                  </a:lnTo>
                  <a:lnTo>
                    <a:pt x="743908" y="203199"/>
                  </a:lnTo>
                  <a:lnTo>
                    <a:pt x="743947" y="177799"/>
                  </a:lnTo>
                  <a:lnTo>
                    <a:pt x="736333" y="177786"/>
                  </a:lnTo>
                  <a:close/>
                </a:path>
                <a:path w="744220" h="819150">
                  <a:moveTo>
                    <a:pt x="1991" y="176529"/>
                  </a:moveTo>
                  <a:lnTo>
                    <a:pt x="1912" y="201929"/>
                  </a:lnTo>
                  <a:lnTo>
                    <a:pt x="8583" y="201941"/>
                  </a:lnTo>
                  <a:lnTo>
                    <a:pt x="8589" y="198119"/>
                  </a:lnTo>
                  <a:lnTo>
                    <a:pt x="736301" y="198119"/>
                  </a:lnTo>
                  <a:lnTo>
                    <a:pt x="8589" y="196849"/>
                  </a:lnTo>
                  <a:lnTo>
                    <a:pt x="8623" y="176541"/>
                  </a:lnTo>
                  <a:lnTo>
                    <a:pt x="1991" y="176529"/>
                  </a:lnTo>
                  <a:close/>
                </a:path>
                <a:path w="744220" h="819150">
                  <a:moveTo>
                    <a:pt x="744048" y="113029"/>
                  </a:moveTo>
                  <a:lnTo>
                    <a:pt x="736435" y="113029"/>
                  </a:lnTo>
                  <a:lnTo>
                    <a:pt x="736333" y="177786"/>
                  </a:lnTo>
                  <a:lnTo>
                    <a:pt x="743947" y="177799"/>
                  </a:lnTo>
                  <a:lnTo>
                    <a:pt x="744048" y="113029"/>
                  </a:lnTo>
                  <a:close/>
                </a:path>
                <a:path w="744220" h="819150">
                  <a:moveTo>
                    <a:pt x="8723" y="113029"/>
                  </a:moveTo>
                  <a:lnTo>
                    <a:pt x="2192" y="113029"/>
                  </a:lnTo>
                  <a:lnTo>
                    <a:pt x="1991" y="176529"/>
                  </a:lnTo>
                  <a:lnTo>
                    <a:pt x="8623" y="176541"/>
                  </a:lnTo>
                  <a:lnTo>
                    <a:pt x="8669" y="147319"/>
                  </a:lnTo>
                  <a:lnTo>
                    <a:pt x="736381" y="147319"/>
                  </a:lnTo>
                  <a:lnTo>
                    <a:pt x="8669" y="146049"/>
                  </a:lnTo>
                  <a:lnTo>
                    <a:pt x="8723" y="113029"/>
                  </a:lnTo>
                  <a:close/>
                </a:path>
                <a:path w="744220" h="819150">
                  <a:moveTo>
                    <a:pt x="8442" y="289560"/>
                  </a:moveTo>
                  <a:lnTo>
                    <a:pt x="1640" y="289560"/>
                  </a:lnTo>
                  <a:lnTo>
                    <a:pt x="1581" y="308609"/>
                  </a:lnTo>
                  <a:lnTo>
                    <a:pt x="8412" y="308609"/>
                  </a:lnTo>
                  <a:lnTo>
                    <a:pt x="8442" y="289560"/>
                  </a:lnTo>
                  <a:close/>
                </a:path>
                <a:path w="744220" h="819150">
                  <a:moveTo>
                    <a:pt x="743772" y="289560"/>
                  </a:moveTo>
                  <a:lnTo>
                    <a:pt x="736154" y="289560"/>
                  </a:lnTo>
                  <a:lnTo>
                    <a:pt x="736124" y="308609"/>
                  </a:lnTo>
                  <a:lnTo>
                    <a:pt x="743742" y="308609"/>
                  </a:lnTo>
                  <a:lnTo>
                    <a:pt x="743772" y="289560"/>
                  </a:lnTo>
                  <a:close/>
                </a:path>
                <a:path w="744220" h="819150">
                  <a:moveTo>
                    <a:pt x="8412" y="308609"/>
                  </a:moveTo>
                  <a:lnTo>
                    <a:pt x="1581" y="308609"/>
                  </a:lnTo>
                  <a:lnTo>
                    <a:pt x="1021" y="488949"/>
                  </a:lnTo>
                  <a:lnTo>
                    <a:pt x="8127" y="488949"/>
                  </a:lnTo>
                  <a:lnTo>
                    <a:pt x="8412" y="308609"/>
                  </a:lnTo>
                  <a:close/>
                </a:path>
                <a:path w="744220" h="819150">
                  <a:moveTo>
                    <a:pt x="743742" y="308609"/>
                  </a:moveTo>
                  <a:lnTo>
                    <a:pt x="736124" y="308609"/>
                  </a:lnTo>
                  <a:lnTo>
                    <a:pt x="735839" y="488949"/>
                  </a:lnTo>
                  <a:lnTo>
                    <a:pt x="743462" y="488949"/>
                  </a:lnTo>
                  <a:lnTo>
                    <a:pt x="743742" y="308609"/>
                  </a:lnTo>
                  <a:close/>
                </a:path>
                <a:path w="744220" h="819150">
                  <a:moveTo>
                    <a:pt x="8127" y="488950"/>
                  </a:moveTo>
                  <a:lnTo>
                    <a:pt x="1021" y="488950"/>
                  </a:lnTo>
                  <a:lnTo>
                    <a:pt x="449" y="673099"/>
                  </a:lnTo>
                  <a:lnTo>
                    <a:pt x="7836" y="673099"/>
                  </a:lnTo>
                  <a:lnTo>
                    <a:pt x="8127" y="488950"/>
                  </a:lnTo>
                  <a:close/>
                </a:path>
                <a:path w="744220" h="819150">
                  <a:moveTo>
                    <a:pt x="743462" y="488950"/>
                  </a:moveTo>
                  <a:lnTo>
                    <a:pt x="735839" y="488950"/>
                  </a:lnTo>
                  <a:lnTo>
                    <a:pt x="735548" y="673099"/>
                  </a:lnTo>
                  <a:lnTo>
                    <a:pt x="743176" y="673099"/>
                  </a:lnTo>
                  <a:lnTo>
                    <a:pt x="743462" y="488950"/>
                  </a:lnTo>
                  <a:close/>
                </a:path>
                <a:path w="744220" h="819150">
                  <a:moveTo>
                    <a:pt x="7836" y="673099"/>
                  </a:moveTo>
                  <a:lnTo>
                    <a:pt x="449" y="673099"/>
                  </a:lnTo>
                  <a:lnTo>
                    <a:pt x="390" y="692149"/>
                  </a:lnTo>
                  <a:lnTo>
                    <a:pt x="7806" y="692149"/>
                  </a:lnTo>
                  <a:lnTo>
                    <a:pt x="7836" y="673099"/>
                  </a:lnTo>
                  <a:close/>
                </a:path>
                <a:path w="744220" h="819150">
                  <a:moveTo>
                    <a:pt x="743176" y="673099"/>
                  </a:moveTo>
                  <a:lnTo>
                    <a:pt x="735548" y="673099"/>
                  </a:lnTo>
                  <a:lnTo>
                    <a:pt x="735518" y="692149"/>
                  </a:lnTo>
                  <a:lnTo>
                    <a:pt x="743147" y="692149"/>
                  </a:lnTo>
                  <a:lnTo>
                    <a:pt x="743176" y="673099"/>
                  </a:lnTo>
                  <a:close/>
                </a:path>
                <a:path w="744220" h="819150">
                  <a:moveTo>
                    <a:pt x="7806" y="692149"/>
                  </a:moveTo>
                  <a:lnTo>
                    <a:pt x="390" y="692149"/>
                  </a:lnTo>
                  <a:lnTo>
                    <a:pt x="212" y="749299"/>
                  </a:lnTo>
                  <a:lnTo>
                    <a:pt x="7716" y="749299"/>
                  </a:lnTo>
                  <a:lnTo>
                    <a:pt x="7806" y="692149"/>
                  </a:lnTo>
                  <a:close/>
                </a:path>
                <a:path w="744220" h="819150">
                  <a:moveTo>
                    <a:pt x="743147" y="692149"/>
                  </a:moveTo>
                  <a:lnTo>
                    <a:pt x="735518" y="692149"/>
                  </a:lnTo>
                  <a:lnTo>
                    <a:pt x="735428" y="749299"/>
                  </a:lnTo>
                  <a:lnTo>
                    <a:pt x="743058" y="749299"/>
                  </a:lnTo>
                  <a:lnTo>
                    <a:pt x="743147" y="692149"/>
                  </a:lnTo>
                  <a:close/>
                </a:path>
                <a:path w="744220" h="819150">
                  <a:moveTo>
                    <a:pt x="7716" y="749299"/>
                  </a:moveTo>
                  <a:lnTo>
                    <a:pt x="212" y="749299"/>
                  </a:lnTo>
                  <a:lnTo>
                    <a:pt x="189" y="756919"/>
                  </a:lnTo>
                  <a:lnTo>
                    <a:pt x="7704" y="756919"/>
                  </a:lnTo>
                  <a:lnTo>
                    <a:pt x="7716" y="749299"/>
                  </a:lnTo>
                  <a:close/>
                </a:path>
                <a:path w="744220" h="819150">
                  <a:moveTo>
                    <a:pt x="743058" y="749299"/>
                  </a:moveTo>
                  <a:lnTo>
                    <a:pt x="735428" y="749299"/>
                  </a:lnTo>
                  <a:lnTo>
                    <a:pt x="735416" y="756919"/>
                  </a:lnTo>
                  <a:lnTo>
                    <a:pt x="743046" y="756919"/>
                  </a:lnTo>
                  <a:lnTo>
                    <a:pt x="743058" y="749299"/>
                  </a:lnTo>
                  <a:close/>
                </a:path>
                <a:path w="744220" h="819150">
                  <a:moveTo>
                    <a:pt x="7704" y="756920"/>
                  </a:moveTo>
                  <a:lnTo>
                    <a:pt x="189" y="756920"/>
                  </a:lnTo>
                  <a:lnTo>
                    <a:pt x="153" y="768349"/>
                  </a:lnTo>
                  <a:lnTo>
                    <a:pt x="7686" y="768349"/>
                  </a:lnTo>
                  <a:lnTo>
                    <a:pt x="7704" y="756920"/>
                  </a:lnTo>
                  <a:close/>
                </a:path>
                <a:path w="744220" h="819150">
                  <a:moveTo>
                    <a:pt x="743046" y="756920"/>
                  </a:moveTo>
                  <a:lnTo>
                    <a:pt x="735416" y="756920"/>
                  </a:lnTo>
                  <a:lnTo>
                    <a:pt x="735398" y="768349"/>
                  </a:lnTo>
                  <a:lnTo>
                    <a:pt x="743028" y="768349"/>
                  </a:lnTo>
                  <a:lnTo>
                    <a:pt x="743046" y="756920"/>
                  </a:lnTo>
                  <a:close/>
                </a:path>
                <a:path w="744220" h="819150">
                  <a:moveTo>
                    <a:pt x="7686" y="768349"/>
                  </a:moveTo>
                  <a:lnTo>
                    <a:pt x="153" y="768349"/>
                  </a:lnTo>
                  <a:lnTo>
                    <a:pt x="51" y="801369"/>
                  </a:lnTo>
                  <a:lnTo>
                    <a:pt x="7634" y="801369"/>
                  </a:lnTo>
                  <a:lnTo>
                    <a:pt x="7686" y="768349"/>
                  </a:lnTo>
                  <a:close/>
                </a:path>
                <a:path w="744220" h="819150">
                  <a:moveTo>
                    <a:pt x="743028" y="768349"/>
                  </a:moveTo>
                  <a:lnTo>
                    <a:pt x="735398" y="768349"/>
                  </a:lnTo>
                  <a:lnTo>
                    <a:pt x="735346" y="801369"/>
                  </a:lnTo>
                  <a:lnTo>
                    <a:pt x="742977" y="801369"/>
                  </a:lnTo>
                  <a:lnTo>
                    <a:pt x="743028" y="768349"/>
                  </a:lnTo>
                  <a:close/>
                </a:path>
                <a:path w="744220" h="819150">
                  <a:moveTo>
                    <a:pt x="7634" y="801369"/>
                  </a:moveTo>
                  <a:lnTo>
                    <a:pt x="51" y="801369"/>
                  </a:lnTo>
                  <a:lnTo>
                    <a:pt x="0" y="817879"/>
                  </a:lnTo>
                  <a:lnTo>
                    <a:pt x="742950" y="819149"/>
                  </a:lnTo>
                  <a:lnTo>
                    <a:pt x="742961" y="811529"/>
                  </a:lnTo>
                  <a:lnTo>
                    <a:pt x="735329" y="811529"/>
                  </a:lnTo>
                  <a:lnTo>
                    <a:pt x="7620" y="810260"/>
                  </a:lnTo>
                  <a:lnTo>
                    <a:pt x="7634" y="801369"/>
                  </a:lnTo>
                  <a:close/>
                </a:path>
                <a:path w="744220" h="819150">
                  <a:moveTo>
                    <a:pt x="742977" y="801369"/>
                  </a:moveTo>
                  <a:lnTo>
                    <a:pt x="735346" y="801369"/>
                  </a:lnTo>
                  <a:lnTo>
                    <a:pt x="735329" y="811529"/>
                  </a:lnTo>
                  <a:lnTo>
                    <a:pt x="742961" y="811529"/>
                  </a:lnTo>
                  <a:lnTo>
                    <a:pt x="742977" y="801369"/>
                  </a:lnTo>
                  <a:close/>
                </a:path>
              </a:pathLst>
            </a:custGeom>
            <a:solidFill>
              <a:srgbClr val="9F58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3863340" y="5388609"/>
              <a:ext cx="728980" cy="805180"/>
            </a:xfrm>
            <a:custGeom>
              <a:avLst/>
              <a:gdLst/>
              <a:ahLst/>
              <a:cxnLst/>
              <a:rect l="l" t="t" r="r" b="b"/>
              <a:pathLst>
                <a:path w="728979" h="805179">
                  <a:moveTo>
                    <a:pt x="1270" y="0"/>
                  </a:moveTo>
                  <a:lnTo>
                    <a:pt x="1233" y="22859"/>
                  </a:lnTo>
                  <a:lnTo>
                    <a:pt x="8865" y="22859"/>
                  </a:lnTo>
                  <a:lnTo>
                    <a:pt x="8889" y="7619"/>
                  </a:lnTo>
                  <a:lnTo>
                    <a:pt x="728969" y="7619"/>
                  </a:lnTo>
                  <a:lnTo>
                    <a:pt x="728980" y="1269"/>
                  </a:lnTo>
                  <a:lnTo>
                    <a:pt x="1270" y="0"/>
                  </a:lnTo>
                  <a:close/>
                </a:path>
                <a:path w="728979" h="805179">
                  <a:moveTo>
                    <a:pt x="728969" y="7619"/>
                  </a:moveTo>
                  <a:lnTo>
                    <a:pt x="8889" y="7619"/>
                  </a:lnTo>
                  <a:lnTo>
                    <a:pt x="722630" y="8889"/>
                  </a:lnTo>
                  <a:lnTo>
                    <a:pt x="722607" y="22859"/>
                  </a:lnTo>
                  <a:lnTo>
                    <a:pt x="728945" y="22859"/>
                  </a:lnTo>
                  <a:lnTo>
                    <a:pt x="728969" y="7619"/>
                  </a:lnTo>
                  <a:close/>
                </a:path>
                <a:path w="728979" h="805179">
                  <a:moveTo>
                    <a:pt x="8865" y="22859"/>
                  </a:moveTo>
                  <a:lnTo>
                    <a:pt x="1233" y="22859"/>
                  </a:lnTo>
                  <a:lnTo>
                    <a:pt x="1153" y="73659"/>
                  </a:lnTo>
                  <a:lnTo>
                    <a:pt x="8783" y="73659"/>
                  </a:lnTo>
                  <a:lnTo>
                    <a:pt x="8865" y="22859"/>
                  </a:lnTo>
                  <a:close/>
                </a:path>
                <a:path w="728979" h="805179">
                  <a:moveTo>
                    <a:pt x="728945" y="22859"/>
                  </a:moveTo>
                  <a:lnTo>
                    <a:pt x="722607" y="22859"/>
                  </a:lnTo>
                  <a:lnTo>
                    <a:pt x="722525" y="73659"/>
                  </a:lnTo>
                  <a:lnTo>
                    <a:pt x="728865" y="73659"/>
                  </a:lnTo>
                  <a:lnTo>
                    <a:pt x="728945" y="22859"/>
                  </a:lnTo>
                  <a:close/>
                </a:path>
                <a:path w="728979" h="805179">
                  <a:moveTo>
                    <a:pt x="8783" y="73659"/>
                  </a:moveTo>
                  <a:lnTo>
                    <a:pt x="1153" y="73659"/>
                  </a:lnTo>
                  <a:lnTo>
                    <a:pt x="1103" y="105409"/>
                  </a:lnTo>
                  <a:lnTo>
                    <a:pt x="8732" y="105409"/>
                  </a:lnTo>
                  <a:lnTo>
                    <a:pt x="8783" y="73659"/>
                  </a:lnTo>
                  <a:close/>
                </a:path>
                <a:path w="728979" h="805179">
                  <a:moveTo>
                    <a:pt x="728865" y="73659"/>
                  </a:moveTo>
                  <a:lnTo>
                    <a:pt x="722525" y="73659"/>
                  </a:lnTo>
                  <a:lnTo>
                    <a:pt x="722474" y="105409"/>
                  </a:lnTo>
                  <a:lnTo>
                    <a:pt x="728815" y="105409"/>
                  </a:lnTo>
                  <a:lnTo>
                    <a:pt x="728865" y="73659"/>
                  </a:lnTo>
                  <a:close/>
                </a:path>
                <a:path w="728979" h="805179">
                  <a:moveTo>
                    <a:pt x="306" y="609599"/>
                  </a:moveTo>
                  <a:lnTo>
                    <a:pt x="266" y="634999"/>
                  </a:lnTo>
                  <a:lnTo>
                    <a:pt x="7879" y="634999"/>
                  </a:lnTo>
                  <a:lnTo>
                    <a:pt x="7920" y="609613"/>
                  </a:lnTo>
                  <a:lnTo>
                    <a:pt x="306" y="609599"/>
                  </a:lnTo>
                  <a:close/>
                </a:path>
                <a:path w="728979" h="805179">
                  <a:moveTo>
                    <a:pt x="721661" y="610858"/>
                  </a:moveTo>
                  <a:lnTo>
                    <a:pt x="721621" y="634999"/>
                  </a:lnTo>
                  <a:lnTo>
                    <a:pt x="727978" y="634999"/>
                  </a:lnTo>
                  <a:lnTo>
                    <a:pt x="728018" y="610869"/>
                  </a:lnTo>
                  <a:lnTo>
                    <a:pt x="721661" y="610858"/>
                  </a:lnTo>
                  <a:close/>
                </a:path>
                <a:path w="728979" h="805179">
                  <a:moveTo>
                    <a:pt x="721662" y="609599"/>
                  </a:moveTo>
                  <a:lnTo>
                    <a:pt x="7920" y="609599"/>
                  </a:lnTo>
                  <a:lnTo>
                    <a:pt x="721661" y="610858"/>
                  </a:lnTo>
                  <a:lnTo>
                    <a:pt x="721662" y="609599"/>
                  </a:lnTo>
                  <a:close/>
                </a:path>
                <a:path w="728979" h="805179">
                  <a:moveTo>
                    <a:pt x="417" y="539749"/>
                  </a:moveTo>
                  <a:lnTo>
                    <a:pt x="306" y="609599"/>
                  </a:lnTo>
                  <a:lnTo>
                    <a:pt x="7920" y="609599"/>
                  </a:lnTo>
                  <a:lnTo>
                    <a:pt x="8033" y="539763"/>
                  </a:lnTo>
                  <a:lnTo>
                    <a:pt x="417" y="539749"/>
                  </a:lnTo>
                  <a:close/>
                </a:path>
                <a:path w="728979" h="805179">
                  <a:moveTo>
                    <a:pt x="721773" y="541008"/>
                  </a:moveTo>
                  <a:lnTo>
                    <a:pt x="721662" y="609599"/>
                  </a:lnTo>
                  <a:lnTo>
                    <a:pt x="728018" y="609599"/>
                  </a:lnTo>
                  <a:lnTo>
                    <a:pt x="728127" y="541019"/>
                  </a:lnTo>
                  <a:lnTo>
                    <a:pt x="721773" y="541008"/>
                  </a:lnTo>
                  <a:close/>
                </a:path>
                <a:path w="728979" h="805179">
                  <a:moveTo>
                    <a:pt x="728173" y="511809"/>
                  </a:moveTo>
                  <a:lnTo>
                    <a:pt x="721820" y="511821"/>
                  </a:lnTo>
                  <a:lnTo>
                    <a:pt x="721775" y="539749"/>
                  </a:lnTo>
                  <a:lnTo>
                    <a:pt x="728129" y="539749"/>
                  </a:lnTo>
                  <a:lnTo>
                    <a:pt x="728129" y="541019"/>
                  </a:lnTo>
                  <a:lnTo>
                    <a:pt x="728173" y="511809"/>
                  </a:lnTo>
                  <a:close/>
                </a:path>
                <a:path w="728979" h="805179">
                  <a:moveTo>
                    <a:pt x="721775" y="539749"/>
                  </a:moveTo>
                  <a:lnTo>
                    <a:pt x="8033" y="539749"/>
                  </a:lnTo>
                  <a:lnTo>
                    <a:pt x="721773" y="541008"/>
                  </a:lnTo>
                  <a:lnTo>
                    <a:pt x="721775" y="539749"/>
                  </a:lnTo>
                  <a:close/>
                </a:path>
                <a:path w="728979" h="805179">
                  <a:moveTo>
                    <a:pt x="397221" y="512387"/>
                  </a:moveTo>
                  <a:lnTo>
                    <a:pt x="461" y="513079"/>
                  </a:lnTo>
                  <a:lnTo>
                    <a:pt x="417" y="539749"/>
                  </a:lnTo>
                  <a:lnTo>
                    <a:pt x="8033" y="539749"/>
                  </a:lnTo>
                  <a:lnTo>
                    <a:pt x="8078" y="513079"/>
                  </a:lnTo>
                  <a:lnTo>
                    <a:pt x="397221" y="512387"/>
                  </a:lnTo>
                  <a:close/>
                </a:path>
                <a:path w="728979" h="805179">
                  <a:moveTo>
                    <a:pt x="8125" y="483869"/>
                  </a:moveTo>
                  <a:lnTo>
                    <a:pt x="507" y="483869"/>
                  </a:lnTo>
                  <a:lnTo>
                    <a:pt x="461" y="511809"/>
                  </a:lnTo>
                  <a:lnTo>
                    <a:pt x="8078" y="511809"/>
                  </a:lnTo>
                  <a:lnTo>
                    <a:pt x="8125" y="483869"/>
                  </a:lnTo>
                  <a:close/>
                </a:path>
                <a:path w="728979" h="805179">
                  <a:moveTo>
                    <a:pt x="728219" y="483869"/>
                  </a:moveTo>
                  <a:lnTo>
                    <a:pt x="721867" y="483869"/>
                  </a:lnTo>
                  <a:lnTo>
                    <a:pt x="721820" y="511809"/>
                  </a:lnTo>
                  <a:lnTo>
                    <a:pt x="728173" y="511809"/>
                  </a:lnTo>
                  <a:lnTo>
                    <a:pt x="728219" y="483869"/>
                  </a:lnTo>
                  <a:close/>
                </a:path>
                <a:path w="728979" h="805179">
                  <a:moveTo>
                    <a:pt x="721869" y="482599"/>
                  </a:moveTo>
                  <a:lnTo>
                    <a:pt x="8125" y="482599"/>
                  </a:lnTo>
                  <a:lnTo>
                    <a:pt x="721867" y="483869"/>
                  </a:lnTo>
                  <a:lnTo>
                    <a:pt x="721869" y="482599"/>
                  </a:lnTo>
                  <a:close/>
                </a:path>
                <a:path w="728979" h="805179">
                  <a:moveTo>
                    <a:pt x="8276" y="388606"/>
                  </a:moveTo>
                  <a:lnTo>
                    <a:pt x="658" y="388619"/>
                  </a:lnTo>
                  <a:lnTo>
                    <a:pt x="507" y="482599"/>
                  </a:lnTo>
                  <a:lnTo>
                    <a:pt x="8125" y="482599"/>
                  </a:lnTo>
                  <a:lnTo>
                    <a:pt x="8276" y="388606"/>
                  </a:lnTo>
                  <a:close/>
                </a:path>
                <a:path w="728979" h="805179">
                  <a:moveTo>
                    <a:pt x="728370" y="387349"/>
                  </a:moveTo>
                  <a:lnTo>
                    <a:pt x="722020" y="387361"/>
                  </a:lnTo>
                  <a:lnTo>
                    <a:pt x="721869" y="482599"/>
                  </a:lnTo>
                  <a:lnTo>
                    <a:pt x="728219" y="482599"/>
                  </a:lnTo>
                  <a:lnTo>
                    <a:pt x="728370" y="387349"/>
                  </a:lnTo>
                  <a:close/>
                </a:path>
                <a:path w="728979" h="805179">
                  <a:moveTo>
                    <a:pt x="722020" y="387349"/>
                  </a:moveTo>
                  <a:lnTo>
                    <a:pt x="8278" y="387349"/>
                  </a:lnTo>
                  <a:lnTo>
                    <a:pt x="8276" y="388606"/>
                  </a:lnTo>
                  <a:lnTo>
                    <a:pt x="722020" y="387349"/>
                  </a:lnTo>
                  <a:close/>
                </a:path>
                <a:path w="728979" h="805179">
                  <a:moveTo>
                    <a:pt x="8382" y="323849"/>
                  </a:moveTo>
                  <a:lnTo>
                    <a:pt x="760" y="323849"/>
                  </a:lnTo>
                  <a:lnTo>
                    <a:pt x="658" y="387349"/>
                  </a:lnTo>
                  <a:lnTo>
                    <a:pt x="8278" y="387349"/>
                  </a:lnTo>
                  <a:lnTo>
                    <a:pt x="8382" y="323849"/>
                  </a:lnTo>
                  <a:close/>
                </a:path>
                <a:path w="728979" h="805179">
                  <a:moveTo>
                    <a:pt x="728472" y="323849"/>
                  </a:moveTo>
                  <a:lnTo>
                    <a:pt x="722124" y="323849"/>
                  </a:lnTo>
                  <a:lnTo>
                    <a:pt x="722020" y="387349"/>
                  </a:lnTo>
                  <a:lnTo>
                    <a:pt x="728370" y="387349"/>
                  </a:lnTo>
                  <a:lnTo>
                    <a:pt x="728472" y="323849"/>
                  </a:lnTo>
                  <a:close/>
                </a:path>
                <a:path w="728979" h="805179">
                  <a:moveTo>
                    <a:pt x="8384" y="322593"/>
                  </a:moveTo>
                  <a:lnTo>
                    <a:pt x="8382" y="323849"/>
                  </a:lnTo>
                  <a:lnTo>
                    <a:pt x="722124" y="323838"/>
                  </a:lnTo>
                  <a:lnTo>
                    <a:pt x="8384" y="322593"/>
                  </a:lnTo>
                  <a:close/>
                </a:path>
                <a:path w="728979" h="805179">
                  <a:moveTo>
                    <a:pt x="728504" y="303529"/>
                  </a:moveTo>
                  <a:lnTo>
                    <a:pt x="722157" y="303529"/>
                  </a:lnTo>
                  <a:lnTo>
                    <a:pt x="722124" y="323838"/>
                  </a:lnTo>
                  <a:lnTo>
                    <a:pt x="728472" y="323849"/>
                  </a:lnTo>
                  <a:lnTo>
                    <a:pt x="728504" y="303529"/>
                  </a:lnTo>
                  <a:close/>
                </a:path>
                <a:path w="728979" h="805179">
                  <a:moveTo>
                    <a:pt x="8413" y="303529"/>
                  </a:moveTo>
                  <a:lnTo>
                    <a:pt x="792" y="303529"/>
                  </a:lnTo>
                  <a:lnTo>
                    <a:pt x="760" y="322579"/>
                  </a:lnTo>
                  <a:lnTo>
                    <a:pt x="8384" y="322593"/>
                  </a:lnTo>
                  <a:lnTo>
                    <a:pt x="8413" y="303529"/>
                  </a:lnTo>
                  <a:close/>
                </a:path>
                <a:path w="728979" h="805179">
                  <a:moveTo>
                    <a:pt x="8415" y="302259"/>
                  </a:moveTo>
                  <a:lnTo>
                    <a:pt x="8413" y="303529"/>
                  </a:lnTo>
                  <a:lnTo>
                    <a:pt x="722157" y="303529"/>
                  </a:lnTo>
                  <a:lnTo>
                    <a:pt x="8415" y="302259"/>
                  </a:lnTo>
                  <a:close/>
                </a:path>
                <a:path w="728979" h="805179">
                  <a:moveTo>
                    <a:pt x="8444" y="284479"/>
                  </a:moveTo>
                  <a:lnTo>
                    <a:pt x="822" y="284479"/>
                  </a:lnTo>
                  <a:lnTo>
                    <a:pt x="792" y="302259"/>
                  </a:lnTo>
                  <a:lnTo>
                    <a:pt x="8415" y="302259"/>
                  </a:lnTo>
                  <a:lnTo>
                    <a:pt x="8444" y="284479"/>
                  </a:lnTo>
                  <a:close/>
                </a:path>
                <a:path w="728979" h="805179">
                  <a:moveTo>
                    <a:pt x="728534" y="284479"/>
                  </a:moveTo>
                  <a:lnTo>
                    <a:pt x="722188" y="284479"/>
                  </a:lnTo>
                  <a:lnTo>
                    <a:pt x="722157" y="302259"/>
                  </a:lnTo>
                  <a:lnTo>
                    <a:pt x="728504" y="302259"/>
                  </a:lnTo>
                  <a:lnTo>
                    <a:pt x="728534" y="284479"/>
                  </a:lnTo>
                  <a:close/>
                </a:path>
                <a:path w="728979" h="805179">
                  <a:moveTo>
                    <a:pt x="8446" y="283209"/>
                  </a:moveTo>
                  <a:lnTo>
                    <a:pt x="8444" y="284479"/>
                  </a:lnTo>
                  <a:lnTo>
                    <a:pt x="722188" y="284479"/>
                  </a:lnTo>
                  <a:lnTo>
                    <a:pt x="8446" y="283209"/>
                  </a:lnTo>
                  <a:close/>
                </a:path>
                <a:path w="728979" h="805179">
                  <a:moveTo>
                    <a:pt x="910" y="227329"/>
                  </a:moveTo>
                  <a:lnTo>
                    <a:pt x="822" y="283209"/>
                  </a:lnTo>
                  <a:lnTo>
                    <a:pt x="8446" y="283209"/>
                  </a:lnTo>
                  <a:lnTo>
                    <a:pt x="8474" y="266699"/>
                  </a:lnTo>
                  <a:lnTo>
                    <a:pt x="722216" y="266699"/>
                  </a:lnTo>
                  <a:lnTo>
                    <a:pt x="8474" y="265429"/>
                  </a:lnTo>
                  <a:lnTo>
                    <a:pt x="8536" y="228599"/>
                  </a:lnTo>
                  <a:lnTo>
                    <a:pt x="722278" y="228599"/>
                  </a:lnTo>
                  <a:lnTo>
                    <a:pt x="910" y="227329"/>
                  </a:lnTo>
                  <a:close/>
                </a:path>
                <a:path w="728979" h="805179">
                  <a:moveTo>
                    <a:pt x="722278" y="228588"/>
                  </a:moveTo>
                  <a:lnTo>
                    <a:pt x="722188" y="283209"/>
                  </a:lnTo>
                  <a:lnTo>
                    <a:pt x="728534" y="283209"/>
                  </a:lnTo>
                  <a:lnTo>
                    <a:pt x="728622" y="228599"/>
                  </a:lnTo>
                  <a:lnTo>
                    <a:pt x="722278" y="228588"/>
                  </a:lnTo>
                  <a:close/>
                </a:path>
                <a:path w="728979" h="805179">
                  <a:moveTo>
                    <a:pt x="728721" y="165099"/>
                  </a:moveTo>
                  <a:lnTo>
                    <a:pt x="722378" y="165111"/>
                  </a:lnTo>
                  <a:lnTo>
                    <a:pt x="722278" y="228588"/>
                  </a:lnTo>
                  <a:lnTo>
                    <a:pt x="728622" y="228599"/>
                  </a:lnTo>
                  <a:lnTo>
                    <a:pt x="728721" y="165099"/>
                  </a:lnTo>
                  <a:close/>
                </a:path>
                <a:path w="728979" h="805179">
                  <a:moveTo>
                    <a:pt x="398320" y="165676"/>
                  </a:moveTo>
                  <a:lnTo>
                    <a:pt x="1009" y="166369"/>
                  </a:lnTo>
                  <a:lnTo>
                    <a:pt x="910" y="227329"/>
                  </a:lnTo>
                  <a:lnTo>
                    <a:pt x="398123" y="228023"/>
                  </a:lnTo>
                  <a:lnTo>
                    <a:pt x="8536" y="227329"/>
                  </a:lnTo>
                  <a:lnTo>
                    <a:pt x="8587" y="196849"/>
                  </a:lnTo>
                  <a:lnTo>
                    <a:pt x="722329" y="196849"/>
                  </a:lnTo>
                  <a:lnTo>
                    <a:pt x="8587" y="195579"/>
                  </a:lnTo>
                  <a:lnTo>
                    <a:pt x="8636" y="166369"/>
                  </a:lnTo>
                  <a:lnTo>
                    <a:pt x="398320" y="165676"/>
                  </a:lnTo>
                  <a:close/>
                </a:path>
                <a:path w="728979" h="805179">
                  <a:moveTo>
                    <a:pt x="8732" y="106679"/>
                  </a:moveTo>
                  <a:lnTo>
                    <a:pt x="1103" y="106679"/>
                  </a:lnTo>
                  <a:lnTo>
                    <a:pt x="1009" y="166369"/>
                  </a:lnTo>
                  <a:lnTo>
                    <a:pt x="8636" y="165099"/>
                  </a:lnTo>
                  <a:lnTo>
                    <a:pt x="8732" y="106679"/>
                  </a:lnTo>
                  <a:close/>
                </a:path>
                <a:path w="728979" h="805179">
                  <a:moveTo>
                    <a:pt x="728815" y="106679"/>
                  </a:moveTo>
                  <a:lnTo>
                    <a:pt x="722474" y="106679"/>
                  </a:lnTo>
                  <a:lnTo>
                    <a:pt x="722378" y="165111"/>
                  </a:lnTo>
                  <a:lnTo>
                    <a:pt x="728721" y="165099"/>
                  </a:lnTo>
                  <a:lnTo>
                    <a:pt x="728815" y="106679"/>
                  </a:lnTo>
                  <a:close/>
                </a:path>
                <a:path w="728979" h="805179">
                  <a:moveTo>
                    <a:pt x="7879" y="635000"/>
                  </a:moveTo>
                  <a:lnTo>
                    <a:pt x="266" y="635000"/>
                  </a:lnTo>
                  <a:lnTo>
                    <a:pt x="216" y="666749"/>
                  </a:lnTo>
                  <a:lnTo>
                    <a:pt x="7828" y="666749"/>
                  </a:lnTo>
                  <a:lnTo>
                    <a:pt x="7879" y="635000"/>
                  </a:lnTo>
                  <a:close/>
                </a:path>
                <a:path w="728979" h="805179">
                  <a:moveTo>
                    <a:pt x="727978" y="635000"/>
                  </a:moveTo>
                  <a:lnTo>
                    <a:pt x="721621" y="635000"/>
                  </a:lnTo>
                  <a:lnTo>
                    <a:pt x="721570" y="666749"/>
                  </a:lnTo>
                  <a:lnTo>
                    <a:pt x="727928" y="666749"/>
                  </a:lnTo>
                  <a:lnTo>
                    <a:pt x="727978" y="635000"/>
                  </a:lnTo>
                  <a:close/>
                </a:path>
                <a:path w="728979" h="805179">
                  <a:moveTo>
                    <a:pt x="7828" y="666750"/>
                  </a:moveTo>
                  <a:lnTo>
                    <a:pt x="216" y="666750"/>
                  </a:lnTo>
                  <a:lnTo>
                    <a:pt x="174" y="693419"/>
                  </a:lnTo>
                  <a:lnTo>
                    <a:pt x="7785" y="693419"/>
                  </a:lnTo>
                  <a:lnTo>
                    <a:pt x="7828" y="666750"/>
                  </a:lnTo>
                  <a:close/>
                </a:path>
                <a:path w="728979" h="805179">
                  <a:moveTo>
                    <a:pt x="727928" y="666750"/>
                  </a:moveTo>
                  <a:lnTo>
                    <a:pt x="721570" y="666750"/>
                  </a:lnTo>
                  <a:lnTo>
                    <a:pt x="721527" y="693419"/>
                  </a:lnTo>
                  <a:lnTo>
                    <a:pt x="727886" y="693419"/>
                  </a:lnTo>
                  <a:lnTo>
                    <a:pt x="727928" y="666750"/>
                  </a:lnTo>
                  <a:close/>
                </a:path>
                <a:path w="728979" h="805179">
                  <a:moveTo>
                    <a:pt x="7785" y="693419"/>
                  </a:moveTo>
                  <a:lnTo>
                    <a:pt x="174" y="693419"/>
                  </a:lnTo>
                  <a:lnTo>
                    <a:pt x="144" y="712469"/>
                  </a:lnTo>
                  <a:lnTo>
                    <a:pt x="7754" y="712469"/>
                  </a:lnTo>
                  <a:lnTo>
                    <a:pt x="7785" y="693419"/>
                  </a:lnTo>
                  <a:close/>
                </a:path>
                <a:path w="728979" h="805179">
                  <a:moveTo>
                    <a:pt x="727886" y="693419"/>
                  </a:moveTo>
                  <a:lnTo>
                    <a:pt x="721527" y="693419"/>
                  </a:lnTo>
                  <a:lnTo>
                    <a:pt x="721497" y="712469"/>
                  </a:lnTo>
                  <a:lnTo>
                    <a:pt x="727856" y="712469"/>
                  </a:lnTo>
                  <a:lnTo>
                    <a:pt x="727886" y="693419"/>
                  </a:lnTo>
                  <a:close/>
                </a:path>
                <a:path w="728979" h="805179">
                  <a:moveTo>
                    <a:pt x="7754" y="712470"/>
                  </a:moveTo>
                  <a:lnTo>
                    <a:pt x="144" y="712470"/>
                  </a:lnTo>
                  <a:lnTo>
                    <a:pt x="66" y="761999"/>
                  </a:lnTo>
                  <a:lnTo>
                    <a:pt x="7675" y="761999"/>
                  </a:lnTo>
                  <a:lnTo>
                    <a:pt x="7754" y="712470"/>
                  </a:lnTo>
                  <a:close/>
                </a:path>
                <a:path w="728979" h="805179">
                  <a:moveTo>
                    <a:pt x="727856" y="712470"/>
                  </a:moveTo>
                  <a:lnTo>
                    <a:pt x="721497" y="712470"/>
                  </a:lnTo>
                  <a:lnTo>
                    <a:pt x="721417" y="761999"/>
                  </a:lnTo>
                  <a:lnTo>
                    <a:pt x="727778" y="761999"/>
                  </a:lnTo>
                  <a:lnTo>
                    <a:pt x="727856" y="712470"/>
                  </a:lnTo>
                  <a:close/>
                </a:path>
                <a:path w="728979" h="805179">
                  <a:moveTo>
                    <a:pt x="7675" y="761999"/>
                  </a:moveTo>
                  <a:lnTo>
                    <a:pt x="66" y="761999"/>
                  </a:lnTo>
                  <a:lnTo>
                    <a:pt x="14" y="795019"/>
                  </a:lnTo>
                  <a:lnTo>
                    <a:pt x="7622" y="795019"/>
                  </a:lnTo>
                  <a:lnTo>
                    <a:pt x="7675" y="761999"/>
                  </a:lnTo>
                  <a:close/>
                </a:path>
                <a:path w="728979" h="805179">
                  <a:moveTo>
                    <a:pt x="727778" y="761999"/>
                  </a:moveTo>
                  <a:lnTo>
                    <a:pt x="721417" y="761999"/>
                  </a:lnTo>
                  <a:lnTo>
                    <a:pt x="721364" y="795019"/>
                  </a:lnTo>
                  <a:lnTo>
                    <a:pt x="727726" y="795019"/>
                  </a:lnTo>
                  <a:lnTo>
                    <a:pt x="727778" y="761999"/>
                  </a:lnTo>
                  <a:close/>
                </a:path>
                <a:path w="728979" h="805179">
                  <a:moveTo>
                    <a:pt x="7622" y="795019"/>
                  </a:moveTo>
                  <a:lnTo>
                    <a:pt x="14" y="795019"/>
                  </a:lnTo>
                  <a:lnTo>
                    <a:pt x="0" y="803910"/>
                  </a:lnTo>
                  <a:lnTo>
                    <a:pt x="727710" y="805179"/>
                  </a:lnTo>
                  <a:lnTo>
                    <a:pt x="727722" y="797559"/>
                  </a:lnTo>
                  <a:lnTo>
                    <a:pt x="7620" y="796289"/>
                  </a:lnTo>
                  <a:lnTo>
                    <a:pt x="7622" y="795019"/>
                  </a:lnTo>
                  <a:close/>
                </a:path>
                <a:path w="728979" h="805179">
                  <a:moveTo>
                    <a:pt x="727726" y="795019"/>
                  </a:moveTo>
                  <a:lnTo>
                    <a:pt x="721364" y="795019"/>
                  </a:lnTo>
                  <a:lnTo>
                    <a:pt x="721360" y="797559"/>
                  </a:lnTo>
                  <a:lnTo>
                    <a:pt x="727722" y="797559"/>
                  </a:lnTo>
                  <a:lnTo>
                    <a:pt x="727726" y="795019"/>
                  </a:lnTo>
                  <a:close/>
                </a:path>
              </a:pathLst>
            </a:custGeom>
            <a:solidFill>
              <a:srgbClr val="A058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3870959" y="5396230"/>
              <a:ext cx="715010" cy="789940"/>
            </a:xfrm>
            <a:custGeom>
              <a:avLst/>
              <a:gdLst/>
              <a:ahLst/>
              <a:cxnLst/>
              <a:rect l="l" t="t" r="r" b="b"/>
              <a:pathLst>
                <a:path w="715010" h="789939">
                  <a:moveTo>
                    <a:pt x="1269" y="0"/>
                  </a:moveTo>
                  <a:lnTo>
                    <a:pt x="1245" y="15240"/>
                  </a:lnTo>
                  <a:lnTo>
                    <a:pt x="7605" y="15240"/>
                  </a:lnTo>
                  <a:lnTo>
                    <a:pt x="7619" y="6350"/>
                  </a:lnTo>
                  <a:lnTo>
                    <a:pt x="715001" y="6350"/>
                  </a:lnTo>
                  <a:lnTo>
                    <a:pt x="715010" y="1270"/>
                  </a:lnTo>
                  <a:lnTo>
                    <a:pt x="1269" y="0"/>
                  </a:lnTo>
                  <a:close/>
                </a:path>
                <a:path w="715010" h="789939">
                  <a:moveTo>
                    <a:pt x="715001" y="6350"/>
                  </a:moveTo>
                  <a:lnTo>
                    <a:pt x="7619" y="6350"/>
                  </a:lnTo>
                  <a:lnTo>
                    <a:pt x="707389" y="7620"/>
                  </a:lnTo>
                  <a:lnTo>
                    <a:pt x="707377" y="15240"/>
                  </a:lnTo>
                  <a:lnTo>
                    <a:pt x="714987" y="15240"/>
                  </a:lnTo>
                  <a:lnTo>
                    <a:pt x="715001" y="6350"/>
                  </a:lnTo>
                  <a:close/>
                </a:path>
                <a:path w="715010" h="789939">
                  <a:moveTo>
                    <a:pt x="7605" y="15240"/>
                  </a:moveTo>
                  <a:lnTo>
                    <a:pt x="1245" y="15240"/>
                  </a:lnTo>
                  <a:lnTo>
                    <a:pt x="1163" y="66040"/>
                  </a:lnTo>
                  <a:lnTo>
                    <a:pt x="7522" y="66040"/>
                  </a:lnTo>
                  <a:lnTo>
                    <a:pt x="7605" y="15240"/>
                  </a:lnTo>
                  <a:close/>
                </a:path>
                <a:path w="715010" h="789939">
                  <a:moveTo>
                    <a:pt x="714987" y="15240"/>
                  </a:moveTo>
                  <a:lnTo>
                    <a:pt x="707377" y="15240"/>
                  </a:lnTo>
                  <a:lnTo>
                    <a:pt x="707294" y="66040"/>
                  </a:lnTo>
                  <a:lnTo>
                    <a:pt x="714905" y="66040"/>
                  </a:lnTo>
                  <a:lnTo>
                    <a:pt x="714987" y="15240"/>
                  </a:lnTo>
                  <a:close/>
                </a:path>
                <a:path w="715010" h="789939">
                  <a:moveTo>
                    <a:pt x="7522" y="66040"/>
                  </a:moveTo>
                  <a:lnTo>
                    <a:pt x="1163" y="66040"/>
                  </a:lnTo>
                  <a:lnTo>
                    <a:pt x="1112" y="97790"/>
                  </a:lnTo>
                  <a:lnTo>
                    <a:pt x="7470" y="97790"/>
                  </a:lnTo>
                  <a:lnTo>
                    <a:pt x="7522" y="66040"/>
                  </a:lnTo>
                  <a:close/>
                </a:path>
                <a:path w="715010" h="789939">
                  <a:moveTo>
                    <a:pt x="714905" y="66040"/>
                  </a:moveTo>
                  <a:lnTo>
                    <a:pt x="707294" y="66040"/>
                  </a:lnTo>
                  <a:lnTo>
                    <a:pt x="707242" y="97790"/>
                  </a:lnTo>
                  <a:lnTo>
                    <a:pt x="714854" y="97790"/>
                  </a:lnTo>
                  <a:lnTo>
                    <a:pt x="714905" y="66040"/>
                  </a:lnTo>
                  <a:close/>
                </a:path>
                <a:path w="715010" h="789939">
                  <a:moveTo>
                    <a:pt x="324739" y="504882"/>
                  </a:moveTo>
                  <a:lnTo>
                    <a:pt x="458" y="505460"/>
                  </a:lnTo>
                  <a:lnTo>
                    <a:pt x="259" y="627380"/>
                  </a:lnTo>
                  <a:lnTo>
                    <a:pt x="6603" y="627380"/>
                  </a:lnTo>
                  <a:lnTo>
                    <a:pt x="6805" y="505460"/>
                  </a:lnTo>
                  <a:lnTo>
                    <a:pt x="324739" y="504882"/>
                  </a:lnTo>
                  <a:close/>
                </a:path>
                <a:path w="715010" h="789939">
                  <a:moveTo>
                    <a:pt x="714200" y="504190"/>
                  </a:moveTo>
                  <a:lnTo>
                    <a:pt x="706577" y="504203"/>
                  </a:lnTo>
                  <a:lnTo>
                    <a:pt x="706375" y="627380"/>
                  </a:lnTo>
                  <a:lnTo>
                    <a:pt x="714001" y="627380"/>
                  </a:lnTo>
                  <a:lnTo>
                    <a:pt x="714200" y="504190"/>
                  </a:lnTo>
                  <a:close/>
                </a:path>
                <a:path w="715010" h="789939">
                  <a:moveTo>
                    <a:pt x="706469" y="570230"/>
                  </a:moveTo>
                  <a:lnTo>
                    <a:pt x="6697" y="570230"/>
                  </a:lnTo>
                  <a:lnTo>
                    <a:pt x="706467" y="571499"/>
                  </a:lnTo>
                  <a:lnTo>
                    <a:pt x="706469" y="570230"/>
                  </a:lnTo>
                  <a:close/>
                </a:path>
                <a:path w="715010" h="789939">
                  <a:moveTo>
                    <a:pt x="706577" y="504190"/>
                  </a:moveTo>
                  <a:lnTo>
                    <a:pt x="324739" y="504882"/>
                  </a:lnTo>
                  <a:lnTo>
                    <a:pt x="706577" y="504203"/>
                  </a:lnTo>
                  <a:close/>
                </a:path>
                <a:path w="715010" h="789939">
                  <a:moveTo>
                    <a:pt x="6853" y="476250"/>
                  </a:moveTo>
                  <a:lnTo>
                    <a:pt x="505" y="476250"/>
                  </a:lnTo>
                  <a:lnTo>
                    <a:pt x="458" y="504190"/>
                  </a:lnTo>
                  <a:lnTo>
                    <a:pt x="6805" y="504190"/>
                  </a:lnTo>
                  <a:lnTo>
                    <a:pt x="6853" y="476250"/>
                  </a:lnTo>
                  <a:close/>
                </a:path>
                <a:path w="715010" h="789939">
                  <a:moveTo>
                    <a:pt x="714247" y="476250"/>
                  </a:moveTo>
                  <a:lnTo>
                    <a:pt x="706625" y="476250"/>
                  </a:lnTo>
                  <a:lnTo>
                    <a:pt x="706577" y="504190"/>
                  </a:lnTo>
                  <a:lnTo>
                    <a:pt x="714200" y="504190"/>
                  </a:lnTo>
                  <a:lnTo>
                    <a:pt x="714247" y="476250"/>
                  </a:lnTo>
                  <a:close/>
                </a:path>
                <a:path w="715010" h="789939">
                  <a:moveTo>
                    <a:pt x="556" y="443230"/>
                  </a:moveTo>
                  <a:lnTo>
                    <a:pt x="505" y="474980"/>
                  </a:lnTo>
                  <a:lnTo>
                    <a:pt x="714247" y="476250"/>
                  </a:lnTo>
                  <a:lnTo>
                    <a:pt x="714249" y="474980"/>
                  </a:lnTo>
                  <a:lnTo>
                    <a:pt x="6853" y="474980"/>
                  </a:lnTo>
                  <a:lnTo>
                    <a:pt x="6904" y="443241"/>
                  </a:lnTo>
                  <a:lnTo>
                    <a:pt x="556" y="443230"/>
                  </a:lnTo>
                  <a:close/>
                </a:path>
                <a:path w="715010" h="789939">
                  <a:moveTo>
                    <a:pt x="706674" y="444486"/>
                  </a:moveTo>
                  <a:lnTo>
                    <a:pt x="706625" y="474980"/>
                  </a:lnTo>
                  <a:lnTo>
                    <a:pt x="714249" y="474980"/>
                  </a:lnTo>
                  <a:lnTo>
                    <a:pt x="714298" y="444500"/>
                  </a:lnTo>
                  <a:lnTo>
                    <a:pt x="706674" y="444486"/>
                  </a:lnTo>
                  <a:close/>
                </a:path>
                <a:path w="715010" h="789939">
                  <a:moveTo>
                    <a:pt x="706677" y="443230"/>
                  </a:moveTo>
                  <a:lnTo>
                    <a:pt x="6904" y="443241"/>
                  </a:lnTo>
                  <a:lnTo>
                    <a:pt x="706674" y="444486"/>
                  </a:lnTo>
                  <a:lnTo>
                    <a:pt x="706677" y="443230"/>
                  </a:lnTo>
                  <a:close/>
                </a:path>
                <a:path w="715010" h="789939">
                  <a:moveTo>
                    <a:pt x="795" y="294640"/>
                  </a:moveTo>
                  <a:lnTo>
                    <a:pt x="556" y="443230"/>
                  </a:lnTo>
                  <a:lnTo>
                    <a:pt x="6904" y="443230"/>
                  </a:lnTo>
                  <a:lnTo>
                    <a:pt x="7148" y="295910"/>
                  </a:lnTo>
                  <a:lnTo>
                    <a:pt x="714537" y="295910"/>
                  </a:lnTo>
                  <a:lnTo>
                    <a:pt x="795" y="294640"/>
                  </a:lnTo>
                  <a:close/>
                </a:path>
                <a:path w="715010" h="789939">
                  <a:moveTo>
                    <a:pt x="714537" y="295910"/>
                  </a:moveTo>
                  <a:lnTo>
                    <a:pt x="706920" y="295910"/>
                  </a:lnTo>
                  <a:lnTo>
                    <a:pt x="706677" y="443230"/>
                  </a:lnTo>
                  <a:lnTo>
                    <a:pt x="714298" y="443230"/>
                  </a:lnTo>
                  <a:lnTo>
                    <a:pt x="714537" y="295910"/>
                  </a:lnTo>
                  <a:close/>
                </a:path>
                <a:path w="715010" h="789939">
                  <a:moveTo>
                    <a:pt x="826" y="275590"/>
                  </a:moveTo>
                  <a:lnTo>
                    <a:pt x="795" y="294640"/>
                  </a:lnTo>
                  <a:lnTo>
                    <a:pt x="7148" y="294640"/>
                  </a:lnTo>
                  <a:lnTo>
                    <a:pt x="7179" y="276860"/>
                  </a:lnTo>
                  <a:lnTo>
                    <a:pt x="714568" y="276860"/>
                  </a:lnTo>
                  <a:lnTo>
                    <a:pt x="826" y="275590"/>
                  </a:lnTo>
                  <a:close/>
                </a:path>
                <a:path w="715010" h="789939">
                  <a:moveTo>
                    <a:pt x="714568" y="276860"/>
                  </a:moveTo>
                  <a:lnTo>
                    <a:pt x="706951" y="276860"/>
                  </a:lnTo>
                  <a:lnTo>
                    <a:pt x="706920" y="294640"/>
                  </a:lnTo>
                  <a:lnTo>
                    <a:pt x="714537" y="294640"/>
                  </a:lnTo>
                  <a:lnTo>
                    <a:pt x="714568" y="276860"/>
                  </a:lnTo>
                  <a:close/>
                </a:path>
                <a:path w="715010" h="789939">
                  <a:moveTo>
                    <a:pt x="7206" y="259080"/>
                  </a:moveTo>
                  <a:lnTo>
                    <a:pt x="854" y="259080"/>
                  </a:lnTo>
                  <a:lnTo>
                    <a:pt x="826" y="275590"/>
                  </a:lnTo>
                  <a:lnTo>
                    <a:pt x="7179" y="275590"/>
                  </a:lnTo>
                  <a:lnTo>
                    <a:pt x="7206" y="259080"/>
                  </a:lnTo>
                  <a:close/>
                </a:path>
                <a:path w="715010" h="789939">
                  <a:moveTo>
                    <a:pt x="714596" y="259080"/>
                  </a:moveTo>
                  <a:lnTo>
                    <a:pt x="706980" y="259080"/>
                  </a:lnTo>
                  <a:lnTo>
                    <a:pt x="706951" y="275590"/>
                  </a:lnTo>
                  <a:lnTo>
                    <a:pt x="714568" y="275590"/>
                  </a:lnTo>
                  <a:lnTo>
                    <a:pt x="714596" y="259080"/>
                  </a:lnTo>
                  <a:close/>
                </a:path>
                <a:path w="715010" h="789939">
                  <a:moveTo>
                    <a:pt x="325467" y="258387"/>
                  </a:moveTo>
                  <a:lnTo>
                    <a:pt x="706980" y="259080"/>
                  </a:lnTo>
                  <a:lnTo>
                    <a:pt x="325467" y="258387"/>
                  </a:lnTo>
                  <a:close/>
                </a:path>
                <a:path w="715010" h="789939">
                  <a:moveTo>
                    <a:pt x="714658" y="220980"/>
                  </a:moveTo>
                  <a:lnTo>
                    <a:pt x="707042" y="220980"/>
                  </a:lnTo>
                  <a:lnTo>
                    <a:pt x="706980" y="259066"/>
                  </a:lnTo>
                  <a:lnTo>
                    <a:pt x="714596" y="259080"/>
                  </a:lnTo>
                  <a:lnTo>
                    <a:pt x="714658" y="220980"/>
                  </a:lnTo>
                  <a:close/>
                </a:path>
                <a:path w="715010" h="789939">
                  <a:moveTo>
                    <a:pt x="7268" y="220980"/>
                  </a:moveTo>
                  <a:lnTo>
                    <a:pt x="916" y="220980"/>
                  </a:lnTo>
                  <a:lnTo>
                    <a:pt x="856" y="257810"/>
                  </a:lnTo>
                  <a:lnTo>
                    <a:pt x="7210" y="257810"/>
                  </a:lnTo>
                  <a:lnTo>
                    <a:pt x="7268" y="220980"/>
                  </a:lnTo>
                  <a:close/>
                </a:path>
                <a:path w="715010" h="789939">
                  <a:moveTo>
                    <a:pt x="325580" y="220287"/>
                  </a:moveTo>
                  <a:lnTo>
                    <a:pt x="707042" y="220980"/>
                  </a:lnTo>
                  <a:lnTo>
                    <a:pt x="325580" y="220287"/>
                  </a:lnTo>
                  <a:close/>
                </a:path>
                <a:path w="715010" h="789939">
                  <a:moveTo>
                    <a:pt x="714709" y="189230"/>
                  </a:moveTo>
                  <a:lnTo>
                    <a:pt x="707094" y="189230"/>
                  </a:lnTo>
                  <a:lnTo>
                    <a:pt x="707042" y="220966"/>
                  </a:lnTo>
                  <a:lnTo>
                    <a:pt x="714658" y="220980"/>
                  </a:lnTo>
                  <a:lnTo>
                    <a:pt x="714709" y="189230"/>
                  </a:lnTo>
                  <a:close/>
                </a:path>
                <a:path w="715010" h="789939">
                  <a:moveTo>
                    <a:pt x="7322" y="189230"/>
                  </a:moveTo>
                  <a:lnTo>
                    <a:pt x="967" y="189230"/>
                  </a:lnTo>
                  <a:lnTo>
                    <a:pt x="918" y="219710"/>
                  </a:lnTo>
                  <a:lnTo>
                    <a:pt x="7270" y="219721"/>
                  </a:lnTo>
                  <a:lnTo>
                    <a:pt x="7322" y="189230"/>
                  </a:lnTo>
                  <a:close/>
                </a:path>
                <a:path w="715010" h="789939">
                  <a:moveTo>
                    <a:pt x="7324" y="187971"/>
                  </a:moveTo>
                  <a:lnTo>
                    <a:pt x="7322" y="189230"/>
                  </a:lnTo>
                  <a:lnTo>
                    <a:pt x="707094" y="189230"/>
                  </a:lnTo>
                  <a:lnTo>
                    <a:pt x="7324" y="187971"/>
                  </a:lnTo>
                  <a:close/>
                </a:path>
                <a:path w="715010" h="789939">
                  <a:moveTo>
                    <a:pt x="714758" y="157480"/>
                  </a:moveTo>
                  <a:lnTo>
                    <a:pt x="707144" y="157493"/>
                  </a:lnTo>
                  <a:lnTo>
                    <a:pt x="707094" y="189216"/>
                  </a:lnTo>
                  <a:lnTo>
                    <a:pt x="714709" y="189230"/>
                  </a:lnTo>
                  <a:lnTo>
                    <a:pt x="714758" y="157480"/>
                  </a:lnTo>
                  <a:close/>
                </a:path>
                <a:path w="715010" h="789939">
                  <a:moveTo>
                    <a:pt x="7371" y="158738"/>
                  </a:moveTo>
                  <a:lnTo>
                    <a:pt x="1016" y="158750"/>
                  </a:lnTo>
                  <a:lnTo>
                    <a:pt x="967" y="187960"/>
                  </a:lnTo>
                  <a:lnTo>
                    <a:pt x="7324" y="187971"/>
                  </a:lnTo>
                  <a:lnTo>
                    <a:pt x="7371" y="158738"/>
                  </a:lnTo>
                  <a:close/>
                </a:path>
                <a:path w="715010" h="789939">
                  <a:moveTo>
                    <a:pt x="707144" y="157480"/>
                  </a:moveTo>
                  <a:lnTo>
                    <a:pt x="7372" y="157480"/>
                  </a:lnTo>
                  <a:lnTo>
                    <a:pt x="7371" y="158738"/>
                  </a:lnTo>
                  <a:lnTo>
                    <a:pt x="707144" y="157493"/>
                  </a:lnTo>
                  <a:close/>
                </a:path>
                <a:path w="715010" h="789939">
                  <a:moveTo>
                    <a:pt x="1049" y="137160"/>
                  </a:moveTo>
                  <a:lnTo>
                    <a:pt x="1016" y="157480"/>
                  </a:lnTo>
                  <a:lnTo>
                    <a:pt x="7372" y="157480"/>
                  </a:lnTo>
                  <a:lnTo>
                    <a:pt x="7407" y="137171"/>
                  </a:lnTo>
                  <a:lnTo>
                    <a:pt x="1049" y="137160"/>
                  </a:lnTo>
                  <a:close/>
                </a:path>
                <a:path w="715010" h="789939">
                  <a:moveTo>
                    <a:pt x="707178" y="138416"/>
                  </a:moveTo>
                  <a:lnTo>
                    <a:pt x="707144" y="157480"/>
                  </a:lnTo>
                  <a:lnTo>
                    <a:pt x="714758" y="157480"/>
                  </a:lnTo>
                  <a:lnTo>
                    <a:pt x="714791" y="138430"/>
                  </a:lnTo>
                  <a:lnTo>
                    <a:pt x="707178" y="138416"/>
                  </a:lnTo>
                  <a:close/>
                </a:path>
                <a:path w="715010" h="789939">
                  <a:moveTo>
                    <a:pt x="714799" y="132080"/>
                  </a:moveTo>
                  <a:lnTo>
                    <a:pt x="707186" y="132093"/>
                  </a:lnTo>
                  <a:lnTo>
                    <a:pt x="707178" y="138416"/>
                  </a:lnTo>
                  <a:lnTo>
                    <a:pt x="714791" y="138430"/>
                  </a:lnTo>
                  <a:lnTo>
                    <a:pt x="714799" y="132080"/>
                  </a:lnTo>
                  <a:close/>
                </a:path>
                <a:path w="715010" h="789939">
                  <a:moveTo>
                    <a:pt x="7412" y="133338"/>
                  </a:moveTo>
                  <a:lnTo>
                    <a:pt x="1057" y="133350"/>
                  </a:lnTo>
                  <a:lnTo>
                    <a:pt x="1049" y="137160"/>
                  </a:lnTo>
                  <a:lnTo>
                    <a:pt x="7407" y="137171"/>
                  </a:lnTo>
                  <a:lnTo>
                    <a:pt x="7412" y="133338"/>
                  </a:lnTo>
                  <a:close/>
                </a:path>
                <a:path w="715010" h="789939">
                  <a:moveTo>
                    <a:pt x="707186" y="132080"/>
                  </a:moveTo>
                  <a:lnTo>
                    <a:pt x="7414" y="132080"/>
                  </a:lnTo>
                  <a:lnTo>
                    <a:pt x="7412" y="133338"/>
                  </a:lnTo>
                  <a:lnTo>
                    <a:pt x="707186" y="132093"/>
                  </a:lnTo>
                  <a:close/>
                </a:path>
                <a:path w="715010" h="789939">
                  <a:moveTo>
                    <a:pt x="7470" y="99060"/>
                  </a:moveTo>
                  <a:lnTo>
                    <a:pt x="1112" y="99060"/>
                  </a:lnTo>
                  <a:lnTo>
                    <a:pt x="1057" y="132080"/>
                  </a:lnTo>
                  <a:lnTo>
                    <a:pt x="7414" y="132080"/>
                  </a:lnTo>
                  <a:lnTo>
                    <a:pt x="7470" y="99060"/>
                  </a:lnTo>
                  <a:close/>
                </a:path>
                <a:path w="715010" h="789939">
                  <a:moveTo>
                    <a:pt x="714854" y="99060"/>
                  </a:moveTo>
                  <a:lnTo>
                    <a:pt x="707242" y="99060"/>
                  </a:lnTo>
                  <a:lnTo>
                    <a:pt x="707186" y="132080"/>
                  </a:lnTo>
                  <a:lnTo>
                    <a:pt x="714799" y="132080"/>
                  </a:lnTo>
                  <a:lnTo>
                    <a:pt x="714854" y="99060"/>
                  </a:lnTo>
                  <a:close/>
                </a:path>
                <a:path w="715010" h="789939">
                  <a:moveTo>
                    <a:pt x="6603" y="627380"/>
                  </a:moveTo>
                  <a:lnTo>
                    <a:pt x="259" y="627380"/>
                  </a:lnTo>
                  <a:lnTo>
                    <a:pt x="134" y="704850"/>
                  </a:lnTo>
                  <a:lnTo>
                    <a:pt x="6476" y="704850"/>
                  </a:lnTo>
                  <a:lnTo>
                    <a:pt x="6603" y="627380"/>
                  </a:lnTo>
                  <a:close/>
                </a:path>
                <a:path w="715010" h="789939">
                  <a:moveTo>
                    <a:pt x="714001" y="627380"/>
                  </a:moveTo>
                  <a:lnTo>
                    <a:pt x="706375" y="627380"/>
                  </a:lnTo>
                  <a:lnTo>
                    <a:pt x="706248" y="704850"/>
                  </a:lnTo>
                  <a:lnTo>
                    <a:pt x="713877" y="704850"/>
                  </a:lnTo>
                  <a:lnTo>
                    <a:pt x="714001" y="627380"/>
                  </a:lnTo>
                  <a:close/>
                </a:path>
                <a:path w="715010" h="789939">
                  <a:moveTo>
                    <a:pt x="6476" y="704850"/>
                  </a:moveTo>
                  <a:lnTo>
                    <a:pt x="134" y="704850"/>
                  </a:lnTo>
                  <a:lnTo>
                    <a:pt x="104" y="723900"/>
                  </a:lnTo>
                  <a:lnTo>
                    <a:pt x="6445" y="723900"/>
                  </a:lnTo>
                  <a:lnTo>
                    <a:pt x="6476" y="704850"/>
                  </a:lnTo>
                  <a:close/>
                </a:path>
                <a:path w="715010" h="789939">
                  <a:moveTo>
                    <a:pt x="713877" y="704850"/>
                  </a:moveTo>
                  <a:lnTo>
                    <a:pt x="706248" y="704850"/>
                  </a:lnTo>
                  <a:lnTo>
                    <a:pt x="706217" y="723900"/>
                  </a:lnTo>
                  <a:lnTo>
                    <a:pt x="713846" y="723900"/>
                  </a:lnTo>
                  <a:lnTo>
                    <a:pt x="713877" y="704850"/>
                  </a:lnTo>
                  <a:close/>
                </a:path>
                <a:path w="715010" h="789939">
                  <a:moveTo>
                    <a:pt x="6445" y="723900"/>
                  </a:moveTo>
                  <a:lnTo>
                    <a:pt x="104" y="723900"/>
                  </a:lnTo>
                  <a:lnTo>
                    <a:pt x="55" y="754380"/>
                  </a:lnTo>
                  <a:lnTo>
                    <a:pt x="6395" y="754380"/>
                  </a:lnTo>
                  <a:lnTo>
                    <a:pt x="6445" y="723900"/>
                  </a:lnTo>
                  <a:close/>
                </a:path>
                <a:path w="715010" h="789939">
                  <a:moveTo>
                    <a:pt x="713846" y="723900"/>
                  </a:moveTo>
                  <a:lnTo>
                    <a:pt x="706217" y="723900"/>
                  </a:lnTo>
                  <a:lnTo>
                    <a:pt x="706167" y="754380"/>
                  </a:lnTo>
                  <a:lnTo>
                    <a:pt x="713797" y="754380"/>
                  </a:lnTo>
                  <a:lnTo>
                    <a:pt x="713846" y="723900"/>
                  </a:lnTo>
                  <a:close/>
                </a:path>
                <a:path w="715010" h="789939">
                  <a:moveTo>
                    <a:pt x="6395" y="754380"/>
                  </a:moveTo>
                  <a:lnTo>
                    <a:pt x="55" y="754380"/>
                  </a:lnTo>
                  <a:lnTo>
                    <a:pt x="2" y="787400"/>
                  </a:lnTo>
                  <a:lnTo>
                    <a:pt x="713744" y="787400"/>
                  </a:lnTo>
                  <a:lnTo>
                    <a:pt x="713750" y="783590"/>
                  </a:lnTo>
                  <a:lnTo>
                    <a:pt x="706119" y="783590"/>
                  </a:lnTo>
                  <a:lnTo>
                    <a:pt x="6350" y="782320"/>
                  </a:lnTo>
                  <a:lnTo>
                    <a:pt x="6395" y="754380"/>
                  </a:lnTo>
                  <a:close/>
                </a:path>
                <a:path w="715010" h="789939">
                  <a:moveTo>
                    <a:pt x="713797" y="754380"/>
                  </a:moveTo>
                  <a:lnTo>
                    <a:pt x="706167" y="754380"/>
                  </a:lnTo>
                  <a:lnTo>
                    <a:pt x="706119" y="783590"/>
                  </a:lnTo>
                  <a:lnTo>
                    <a:pt x="713750" y="783590"/>
                  </a:lnTo>
                  <a:lnTo>
                    <a:pt x="713797" y="754380"/>
                  </a:lnTo>
                  <a:close/>
                </a:path>
                <a:path w="715010" h="789939">
                  <a:moveTo>
                    <a:pt x="713744" y="787400"/>
                  </a:moveTo>
                  <a:lnTo>
                    <a:pt x="2" y="787400"/>
                  </a:lnTo>
                  <a:lnTo>
                    <a:pt x="0" y="788670"/>
                  </a:lnTo>
                  <a:lnTo>
                    <a:pt x="713739" y="789940"/>
                  </a:lnTo>
                  <a:lnTo>
                    <a:pt x="713744" y="787400"/>
                  </a:lnTo>
                  <a:close/>
                </a:path>
              </a:pathLst>
            </a:custGeom>
            <a:solidFill>
              <a:srgbClr val="A159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3877309" y="5402580"/>
              <a:ext cx="701040" cy="777240"/>
            </a:xfrm>
            <a:custGeom>
              <a:avLst/>
              <a:gdLst/>
              <a:ahLst/>
              <a:cxnLst/>
              <a:rect l="l" t="t" r="r" b="b"/>
              <a:pathLst>
                <a:path w="701039" h="777239">
                  <a:moveTo>
                    <a:pt x="1269" y="0"/>
                  </a:moveTo>
                  <a:lnTo>
                    <a:pt x="1203" y="40640"/>
                  </a:lnTo>
                  <a:lnTo>
                    <a:pt x="8834" y="40640"/>
                  </a:lnTo>
                  <a:lnTo>
                    <a:pt x="8889" y="7620"/>
                  </a:lnTo>
                  <a:lnTo>
                    <a:pt x="701029" y="7620"/>
                  </a:lnTo>
                  <a:lnTo>
                    <a:pt x="701039" y="1270"/>
                  </a:lnTo>
                  <a:lnTo>
                    <a:pt x="1269" y="0"/>
                  </a:lnTo>
                  <a:close/>
                </a:path>
                <a:path w="701039" h="777239">
                  <a:moveTo>
                    <a:pt x="701029" y="7620"/>
                  </a:moveTo>
                  <a:lnTo>
                    <a:pt x="8889" y="7620"/>
                  </a:lnTo>
                  <a:lnTo>
                    <a:pt x="694690" y="8890"/>
                  </a:lnTo>
                  <a:lnTo>
                    <a:pt x="694636" y="40640"/>
                  </a:lnTo>
                  <a:lnTo>
                    <a:pt x="700975" y="40640"/>
                  </a:lnTo>
                  <a:lnTo>
                    <a:pt x="701029" y="7620"/>
                  </a:lnTo>
                  <a:close/>
                </a:path>
                <a:path w="701039" h="777239">
                  <a:moveTo>
                    <a:pt x="8834" y="40640"/>
                  </a:moveTo>
                  <a:lnTo>
                    <a:pt x="1203" y="40640"/>
                  </a:lnTo>
                  <a:lnTo>
                    <a:pt x="1172" y="59690"/>
                  </a:lnTo>
                  <a:lnTo>
                    <a:pt x="8803" y="59690"/>
                  </a:lnTo>
                  <a:lnTo>
                    <a:pt x="8834" y="40640"/>
                  </a:lnTo>
                  <a:close/>
                </a:path>
                <a:path w="701039" h="777239">
                  <a:moveTo>
                    <a:pt x="700975" y="40640"/>
                  </a:moveTo>
                  <a:lnTo>
                    <a:pt x="694636" y="40640"/>
                  </a:lnTo>
                  <a:lnTo>
                    <a:pt x="694605" y="59690"/>
                  </a:lnTo>
                  <a:lnTo>
                    <a:pt x="700944" y="59690"/>
                  </a:lnTo>
                  <a:lnTo>
                    <a:pt x="700975" y="40640"/>
                  </a:lnTo>
                  <a:close/>
                </a:path>
                <a:path w="701039" h="777239">
                  <a:moveTo>
                    <a:pt x="8803" y="59690"/>
                  </a:moveTo>
                  <a:lnTo>
                    <a:pt x="1172" y="59690"/>
                  </a:lnTo>
                  <a:lnTo>
                    <a:pt x="1120" y="91440"/>
                  </a:lnTo>
                  <a:lnTo>
                    <a:pt x="8750" y="91440"/>
                  </a:lnTo>
                  <a:lnTo>
                    <a:pt x="8803" y="59690"/>
                  </a:lnTo>
                  <a:close/>
                </a:path>
                <a:path w="701039" h="777239">
                  <a:moveTo>
                    <a:pt x="700944" y="59690"/>
                  </a:moveTo>
                  <a:lnTo>
                    <a:pt x="694605" y="59690"/>
                  </a:lnTo>
                  <a:lnTo>
                    <a:pt x="694552" y="91440"/>
                  </a:lnTo>
                  <a:lnTo>
                    <a:pt x="700892" y="91440"/>
                  </a:lnTo>
                  <a:lnTo>
                    <a:pt x="700944" y="59690"/>
                  </a:lnTo>
                  <a:close/>
                </a:path>
                <a:path w="701039" h="777239">
                  <a:moveTo>
                    <a:pt x="8419" y="289560"/>
                  </a:moveTo>
                  <a:lnTo>
                    <a:pt x="798" y="289560"/>
                  </a:lnTo>
                  <a:lnTo>
                    <a:pt x="503" y="468630"/>
                  </a:lnTo>
                  <a:lnTo>
                    <a:pt x="8120" y="468630"/>
                  </a:lnTo>
                  <a:lnTo>
                    <a:pt x="8387" y="309880"/>
                  </a:lnTo>
                  <a:lnTo>
                    <a:pt x="694189" y="309880"/>
                  </a:lnTo>
                  <a:lnTo>
                    <a:pt x="8387" y="308610"/>
                  </a:lnTo>
                  <a:lnTo>
                    <a:pt x="8419" y="289560"/>
                  </a:lnTo>
                  <a:close/>
                </a:path>
                <a:path w="701039" h="777239">
                  <a:moveTo>
                    <a:pt x="700570" y="289560"/>
                  </a:moveTo>
                  <a:lnTo>
                    <a:pt x="694223" y="289560"/>
                  </a:lnTo>
                  <a:lnTo>
                    <a:pt x="693922" y="468630"/>
                  </a:lnTo>
                  <a:lnTo>
                    <a:pt x="700275" y="468630"/>
                  </a:lnTo>
                  <a:lnTo>
                    <a:pt x="700570" y="289560"/>
                  </a:lnTo>
                  <a:close/>
                </a:path>
                <a:path w="701039" h="777239">
                  <a:moveTo>
                    <a:pt x="8421" y="288290"/>
                  </a:moveTo>
                  <a:lnTo>
                    <a:pt x="8419" y="289560"/>
                  </a:lnTo>
                  <a:lnTo>
                    <a:pt x="694223" y="289560"/>
                  </a:lnTo>
                  <a:lnTo>
                    <a:pt x="8421" y="288290"/>
                  </a:lnTo>
                  <a:close/>
                </a:path>
                <a:path w="701039" h="777239">
                  <a:moveTo>
                    <a:pt x="8451" y="270510"/>
                  </a:moveTo>
                  <a:lnTo>
                    <a:pt x="829" y="270510"/>
                  </a:lnTo>
                  <a:lnTo>
                    <a:pt x="798" y="288290"/>
                  </a:lnTo>
                  <a:lnTo>
                    <a:pt x="8421" y="288290"/>
                  </a:lnTo>
                  <a:lnTo>
                    <a:pt x="8451" y="270510"/>
                  </a:lnTo>
                  <a:close/>
                </a:path>
                <a:path w="701039" h="777239">
                  <a:moveTo>
                    <a:pt x="700601" y="270510"/>
                  </a:moveTo>
                  <a:lnTo>
                    <a:pt x="694255" y="270510"/>
                  </a:lnTo>
                  <a:lnTo>
                    <a:pt x="694223" y="288290"/>
                  </a:lnTo>
                  <a:lnTo>
                    <a:pt x="700570" y="288290"/>
                  </a:lnTo>
                  <a:lnTo>
                    <a:pt x="700601" y="270510"/>
                  </a:lnTo>
                  <a:close/>
                </a:path>
                <a:path w="701039" h="777239">
                  <a:moveTo>
                    <a:pt x="8453" y="269240"/>
                  </a:moveTo>
                  <a:lnTo>
                    <a:pt x="8451" y="270510"/>
                  </a:lnTo>
                  <a:lnTo>
                    <a:pt x="694255" y="270510"/>
                  </a:lnTo>
                  <a:lnTo>
                    <a:pt x="8453" y="269240"/>
                  </a:lnTo>
                  <a:close/>
                </a:path>
                <a:path w="701039" h="777239">
                  <a:moveTo>
                    <a:pt x="8482" y="252730"/>
                  </a:moveTo>
                  <a:lnTo>
                    <a:pt x="856" y="252730"/>
                  </a:lnTo>
                  <a:lnTo>
                    <a:pt x="829" y="269240"/>
                  </a:lnTo>
                  <a:lnTo>
                    <a:pt x="8453" y="269240"/>
                  </a:lnTo>
                  <a:lnTo>
                    <a:pt x="8482" y="252730"/>
                  </a:lnTo>
                  <a:close/>
                </a:path>
                <a:path w="701039" h="777239">
                  <a:moveTo>
                    <a:pt x="700630" y="252730"/>
                  </a:moveTo>
                  <a:lnTo>
                    <a:pt x="694285" y="252730"/>
                  </a:lnTo>
                  <a:lnTo>
                    <a:pt x="694255" y="269240"/>
                  </a:lnTo>
                  <a:lnTo>
                    <a:pt x="700601" y="269240"/>
                  </a:lnTo>
                  <a:lnTo>
                    <a:pt x="700630" y="252730"/>
                  </a:lnTo>
                  <a:close/>
                </a:path>
                <a:path w="701039" h="777239">
                  <a:moveTo>
                    <a:pt x="858" y="251460"/>
                  </a:moveTo>
                  <a:lnTo>
                    <a:pt x="856" y="252730"/>
                  </a:lnTo>
                  <a:lnTo>
                    <a:pt x="858" y="251460"/>
                  </a:lnTo>
                  <a:close/>
                </a:path>
                <a:path w="701039" h="777239">
                  <a:moveTo>
                    <a:pt x="8485" y="251473"/>
                  </a:moveTo>
                  <a:lnTo>
                    <a:pt x="8482" y="252730"/>
                  </a:lnTo>
                  <a:lnTo>
                    <a:pt x="694285" y="252718"/>
                  </a:lnTo>
                  <a:lnTo>
                    <a:pt x="8485" y="251473"/>
                  </a:lnTo>
                  <a:close/>
                </a:path>
                <a:path w="701039" h="777239">
                  <a:moveTo>
                    <a:pt x="700692" y="214630"/>
                  </a:moveTo>
                  <a:lnTo>
                    <a:pt x="694348" y="214630"/>
                  </a:lnTo>
                  <a:lnTo>
                    <a:pt x="694285" y="252718"/>
                  </a:lnTo>
                  <a:lnTo>
                    <a:pt x="700630" y="252730"/>
                  </a:lnTo>
                  <a:lnTo>
                    <a:pt x="700692" y="214630"/>
                  </a:lnTo>
                  <a:close/>
                </a:path>
                <a:path w="701039" h="777239">
                  <a:moveTo>
                    <a:pt x="8546" y="214630"/>
                  </a:moveTo>
                  <a:lnTo>
                    <a:pt x="918" y="214630"/>
                  </a:lnTo>
                  <a:lnTo>
                    <a:pt x="860" y="251460"/>
                  </a:lnTo>
                  <a:lnTo>
                    <a:pt x="8485" y="251473"/>
                  </a:lnTo>
                  <a:lnTo>
                    <a:pt x="8546" y="214630"/>
                  </a:lnTo>
                  <a:close/>
                </a:path>
                <a:path w="701039" h="777239">
                  <a:moveTo>
                    <a:pt x="920" y="213360"/>
                  </a:moveTo>
                  <a:lnTo>
                    <a:pt x="918" y="214630"/>
                  </a:lnTo>
                  <a:lnTo>
                    <a:pt x="920" y="213360"/>
                  </a:lnTo>
                  <a:close/>
                </a:path>
                <a:path w="701039" h="777239">
                  <a:moveTo>
                    <a:pt x="8548" y="213373"/>
                  </a:moveTo>
                  <a:lnTo>
                    <a:pt x="8546" y="214630"/>
                  </a:lnTo>
                  <a:lnTo>
                    <a:pt x="694348" y="214618"/>
                  </a:lnTo>
                  <a:lnTo>
                    <a:pt x="8548" y="213373"/>
                  </a:lnTo>
                  <a:close/>
                </a:path>
                <a:path w="701039" h="777239">
                  <a:moveTo>
                    <a:pt x="700892" y="92710"/>
                  </a:moveTo>
                  <a:lnTo>
                    <a:pt x="694552" y="92710"/>
                  </a:lnTo>
                  <a:lnTo>
                    <a:pt x="694348" y="214618"/>
                  </a:lnTo>
                  <a:lnTo>
                    <a:pt x="700692" y="214630"/>
                  </a:lnTo>
                  <a:lnTo>
                    <a:pt x="700892" y="92710"/>
                  </a:lnTo>
                  <a:close/>
                </a:path>
                <a:path w="701039" h="777239">
                  <a:moveTo>
                    <a:pt x="8750" y="92710"/>
                  </a:moveTo>
                  <a:lnTo>
                    <a:pt x="1120" y="92710"/>
                  </a:lnTo>
                  <a:lnTo>
                    <a:pt x="922" y="213360"/>
                  </a:lnTo>
                  <a:lnTo>
                    <a:pt x="8548" y="213373"/>
                  </a:lnTo>
                  <a:lnTo>
                    <a:pt x="8750" y="92710"/>
                  </a:lnTo>
                  <a:close/>
                </a:path>
                <a:path w="701039" h="777239">
                  <a:moveTo>
                    <a:pt x="8601" y="181610"/>
                  </a:moveTo>
                  <a:lnTo>
                    <a:pt x="8599" y="182880"/>
                  </a:lnTo>
                  <a:lnTo>
                    <a:pt x="694401" y="182880"/>
                  </a:lnTo>
                  <a:lnTo>
                    <a:pt x="8601" y="181610"/>
                  </a:lnTo>
                  <a:close/>
                </a:path>
                <a:path w="701039" h="777239">
                  <a:moveTo>
                    <a:pt x="8739" y="99060"/>
                  </a:moveTo>
                  <a:lnTo>
                    <a:pt x="8737" y="100330"/>
                  </a:lnTo>
                  <a:lnTo>
                    <a:pt x="694539" y="100330"/>
                  </a:lnTo>
                  <a:lnTo>
                    <a:pt x="8739" y="99060"/>
                  </a:lnTo>
                  <a:close/>
                </a:path>
                <a:path w="701039" h="777239">
                  <a:moveTo>
                    <a:pt x="8120" y="468630"/>
                  </a:moveTo>
                  <a:lnTo>
                    <a:pt x="503" y="468630"/>
                  </a:lnTo>
                  <a:lnTo>
                    <a:pt x="253" y="621030"/>
                  </a:lnTo>
                  <a:lnTo>
                    <a:pt x="7865" y="621030"/>
                  </a:lnTo>
                  <a:lnTo>
                    <a:pt x="8120" y="468630"/>
                  </a:lnTo>
                  <a:close/>
                </a:path>
                <a:path w="701039" h="777239">
                  <a:moveTo>
                    <a:pt x="700275" y="468630"/>
                  </a:moveTo>
                  <a:lnTo>
                    <a:pt x="693922" y="468630"/>
                  </a:lnTo>
                  <a:lnTo>
                    <a:pt x="693668" y="621030"/>
                  </a:lnTo>
                  <a:lnTo>
                    <a:pt x="700025" y="621030"/>
                  </a:lnTo>
                  <a:lnTo>
                    <a:pt x="700275" y="468630"/>
                  </a:lnTo>
                  <a:close/>
                </a:path>
                <a:path w="701039" h="777239">
                  <a:moveTo>
                    <a:pt x="7865" y="621030"/>
                  </a:moveTo>
                  <a:lnTo>
                    <a:pt x="253" y="621030"/>
                  </a:lnTo>
                  <a:lnTo>
                    <a:pt x="139" y="690880"/>
                  </a:lnTo>
                  <a:lnTo>
                    <a:pt x="7749" y="690880"/>
                  </a:lnTo>
                  <a:lnTo>
                    <a:pt x="7865" y="621030"/>
                  </a:lnTo>
                  <a:close/>
                </a:path>
                <a:path w="701039" h="777239">
                  <a:moveTo>
                    <a:pt x="700025" y="621030"/>
                  </a:moveTo>
                  <a:lnTo>
                    <a:pt x="693668" y="621030"/>
                  </a:lnTo>
                  <a:lnTo>
                    <a:pt x="693551" y="690880"/>
                  </a:lnTo>
                  <a:lnTo>
                    <a:pt x="699911" y="690880"/>
                  </a:lnTo>
                  <a:lnTo>
                    <a:pt x="700025" y="621030"/>
                  </a:lnTo>
                  <a:close/>
                </a:path>
                <a:path w="701039" h="777239">
                  <a:moveTo>
                    <a:pt x="7749" y="690880"/>
                  </a:moveTo>
                  <a:lnTo>
                    <a:pt x="139" y="690880"/>
                  </a:lnTo>
                  <a:lnTo>
                    <a:pt x="95" y="717550"/>
                  </a:lnTo>
                  <a:lnTo>
                    <a:pt x="7704" y="717550"/>
                  </a:lnTo>
                  <a:lnTo>
                    <a:pt x="7749" y="690880"/>
                  </a:lnTo>
                  <a:close/>
                </a:path>
                <a:path w="701039" h="777239">
                  <a:moveTo>
                    <a:pt x="699911" y="690880"/>
                  </a:moveTo>
                  <a:lnTo>
                    <a:pt x="693551" y="690880"/>
                  </a:lnTo>
                  <a:lnTo>
                    <a:pt x="693506" y="717550"/>
                  </a:lnTo>
                  <a:lnTo>
                    <a:pt x="699867" y="717550"/>
                  </a:lnTo>
                  <a:lnTo>
                    <a:pt x="699911" y="690880"/>
                  </a:lnTo>
                  <a:close/>
                </a:path>
                <a:path w="701039" h="777239">
                  <a:moveTo>
                    <a:pt x="7704" y="717550"/>
                  </a:moveTo>
                  <a:lnTo>
                    <a:pt x="95" y="717550"/>
                  </a:lnTo>
                  <a:lnTo>
                    <a:pt x="76" y="728980"/>
                  </a:lnTo>
                  <a:lnTo>
                    <a:pt x="7685" y="728980"/>
                  </a:lnTo>
                  <a:lnTo>
                    <a:pt x="7704" y="717550"/>
                  </a:lnTo>
                  <a:close/>
                </a:path>
                <a:path w="701039" h="777239">
                  <a:moveTo>
                    <a:pt x="699867" y="717550"/>
                  </a:moveTo>
                  <a:lnTo>
                    <a:pt x="693506" y="717550"/>
                  </a:lnTo>
                  <a:lnTo>
                    <a:pt x="693487" y="728980"/>
                  </a:lnTo>
                  <a:lnTo>
                    <a:pt x="699848" y="728980"/>
                  </a:lnTo>
                  <a:lnTo>
                    <a:pt x="699867" y="717550"/>
                  </a:lnTo>
                  <a:close/>
                </a:path>
                <a:path w="701039" h="777239">
                  <a:moveTo>
                    <a:pt x="7685" y="728980"/>
                  </a:moveTo>
                  <a:lnTo>
                    <a:pt x="76" y="728980"/>
                  </a:lnTo>
                  <a:lnTo>
                    <a:pt x="64" y="736600"/>
                  </a:lnTo>
                  <a:lnTo>
                    <a:pt x="7673" y="736600"/>
                  </a:lnTo>
                  <a:lnTo>
                    <a:pt x="7685" y="728980"/>
                  </a:lnTo>
                  <a:close/>
                </a:path>
                <a:path w="701039" h="777239">
                  <a:moveTo>
                    <a:pt x="699848" y="728980"/>
                  </a:moveTo>
                  <a:lnTo>
                    <a:pt x="693487" y="728980"/>
                  </a:lnTo>
                  <a:lnTo>
                    <a:pt x="693475" y="736600"/>
                  </a:lnTo>
                  <a:lnTo>
                    <a:pt x="699836" y="736600"/>
                  </a:lnTo>
                  <a:lnTo>
                    <a:pt x="699848" y="728980"/>
                  </a:lnTo>
                  <a:close/>
                </a:path>
                <a:path w="701039" h="777239">
                  <a:moveTo>
                    <a:pt x="7673" y="736600"/>
                  </a:moveTo>
                  <a:lnTo>
                    <a:pt x="64" y="736600"/>
                  </a:lnTo>
                  <a:lnTo>
                    <a:pt x="45" y="748030"/>
                  </a:lnTo>
                  <a:lnTo>
                    <a:pt x="7653" y="748030"/>
                  </a:lnTo>
                  <a:lnTo>
                    <a:pt x="7673" y="736600"/>
                  </a:lnTo>
                  <a:close/>
                </a:path>
                <a:path w="701039" h="777239">
                  <a:moveTo>
                    <a:pt x="699836" y="736600"/>
                  </a:moveTo>
                  <a:lnTo>
                    <a:pt x="693475" y="736600"/>
                  </a:lnTo>
                  <a:lnTo>
                    <a:pt x="693456" y="748030"/>
                  </a:lnTo>
                  <a:lnTo>
                    <a:pt x="699817" y="748030"/>
                  </a:lnTo>
                  <a:lnTo>
                    <a:pt x="699836" y="736600"/>
                  </a:lnTo>
                  <a:close/>
                </a:path>
                <a:path w="701039" h="777239">
                  <a:moveTo>
                    <a:pt x="7653" y="748030"/>
                  </a:moveTo>
                  <a:lnTo>
                    <a:pt x="45" y="748030"/>
                  </a:lnTo>
                  <a:lnTo>
                    <a:pt x="0" y="775970"/>
                  </a:lnTo>
                  <a:lnTo>
                    <a:pt x="699769" y="777240"/>
                  </a:lnTo>
                  <a:lnTo>
                    <a:pt x="699782" y="769620"/>
                  </a:lnTo>
                  <a:lnTo>
                    <a:pt x="7620" y="768350"/>
                  </a:lnTo>
                  <a:lnTo>
                    <a:pt x="7653" y="748030"/>
                  </a:lnTo>
                  <a:close/>
                </a:path>
                <a:path w="701039" h="777239">
                  <a:moveTo>
                    <a:pt x="699817" y="748030"/>
                  </a:moveTo>
                  <a:lnTo>
                    <a:pt x="693456" y="748030"/>
                  </a:lnTo>
                  <a:lnTo>
                    <a:pt x="693419" y="769620"/>
                  </a:lnTo>
                  <a:lnTo>
                    <a:pt x="699782" y="769620"/>
                  </a:lnTo>
                  <a:lnTo>
                    <a:pt x="699817" y="748030"/>
                  </a:lnTo>
                  <a:close/>
                </a:path>
              </a:pathLst>
            </a:custGeom>
            <a:solidFill>
              <a:srgbClr val="A259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3884930" y="5410200"/>
              <a:ext cx="687070" cy="762000"/>
            </a:xfrm>
            <a:custGeom>
              <a:avLst/>
              <a:gdLst/>
              <a:ahLst/>
              <a:cxnLst/>
              <a:rect l="l" t="t" r="r" b="b"/>
              <a:pathLst>
                <a:path w="687070" h="762000">
                  <a:moveTo>
                    <a:pt x="1270" y="0"/>
                  </a:moveTo>
                  <a:lnTo>
                    <a:pt x="1214" y="33019"/>
                  </a:lnTo>
                  <a:lnTo>
                    <a:pt x="8846" y="33019"/>
                  </a:lnTo>
                  <a:lnTo>
                    <a:pt x="8890" y="7619"/>
                  </a:lnTo>
                  <a:lnTo>
                    <a:pt x="687059" y="7619"/>
                  </a:lnTo>
                  <a:lnTo>
                    <a:pt x="687070" y="1270"/>
                  </a:lnTo>
                  <a:lnTo>
                    <a:pt x="1270" y="0"/>
                  </a:lnTo>
                  <a:close/>
                </a:path>
                <a:path w="687070" h="762000">
                  <a:moveTo>
                    <a:pt x="687059" y="7619"/>
                  </a:moveTo>
                  <a:lnTo>
                    <a:pt x="8890" y="7619"/>
                  </a:lnTo>
                  <a:lnTo>
                    <a:pt x="679450" y="8890"/>
                  </a:lnTo>
                  <a:lnTo>
                    <a:pt x="679408" y="33019"/>
                  </a:lnTo>
                  <a:lnTo>
                    <a:pt x="687016" y="33019"/>
                  </a:lnTo>
                  <a:lnTo>
                    <a:pt x="687059" y="7619"/>
                  </a:lnTo>
                  <a:close/>
                </a:path>
                <a:path w="687070" h="762000">
                  <a:moveTo>
                    <a:pt x="8846" y="33020"/>
                  </a:moveTo>
                  <a:lnTo>
                    <a:pt x="1214" y="33020"/>
                  </a:lnTo>
                  <a:lnTo>
                    <a:pt x="1183" y="52069"/>
                  </a:lnTo>
                  <a:lnTo>
                    <a:pt x="8814" y="52069"/>
                  </a:lnTo>
                  <a:lnTo>
                    <a:pt x="8846" y="33020"/>
                  </a:lnTo>
                  <a:close/>
                </a:path>
                <a:path w="687070" h="762000">
                  <a:moveTo>
                    <a:pt x="687016" y="33020"/>
                  </a:moveTo>
                  <a:lnTo>
                    <a:pt x="679408" y="33020"/>
                  </a:lnTo>
                  <a:lnTo>
                    <a:pt x="679376" y="52069"/>
                  </a:lnTo>
                  <a:lnTo>
                    <a:pt x="686985" y="52069"/>
                  </a:lnTo>
                  <a:lnTo>
                    <a:pt x="687016" y="33020"/>
                  </a:lnTo>
                  <a:close/>
                </a:path>
                <a:path w="687070" h="762000">
                  <a:moveTo>
                    <a:pt x="8814" y="52070"/>
                  </a:moveTo>
                  <a:lnTo>
                    <a:pt x="1183" y="52070"/>
                  </a:lnTo>
                  <a:lnTo>
                    <a:pt x="1161" y="64769"/>
                  </a:lnTo>
                  <a:lnTo>
                    <a:pt x="8792" y="64769"/>
                  </a:lnTo>
                  <a:lnTo>
                    <a:pt x="8814" y="52070"/>
                  </a:lnTo>
                  <a:close/>
                </a:path>
                <a:path w="687070" h="762000">
                  <a:moveTo>
                    <a:pt x="686985" y="52070"/>
                  </a:moveTo>
                  <a:lnTo>
                    <a:pt x="679376" y="52070"/>
                  </a:lnTo>
                  <a:lnTo>
                    <a:pt x="679354" y="64769"/>
                  </a:lnTo>
                  <a:lnTo>
                    <a:pt x="686963" y="64769"/>
                  </a:lnTo>
                  <a:lnTo>
                    <a:pt x="686985" y="52070"/>
                  </a:lnTo>
                  <a:close/>
                </a:path>
                <a:path w="687070" h="762000">
                  <a:moveTo>
                    <a:pt x="8792" y="64770"/>
                  </a:moveTo>
                  <a:lnTo>
                    <a:pt x="1161" y="64770"/>
                  </a:lnTo>
                  <a:lnTo>
                    <a:pt x="1130" y="83819"/>
                  </a:lnTo>
                  <a:lnTo>
                    <a:pt x="8760" y="83819"/>
                  </a:lnTo>
                  <a:lnTo>
                    <a:pt x="8792" y="64770"/>
                  </a:lnTo>
                  <a:close/>
                </a:path>
                <a:path w="687070" h="762000">
                  <a:moveTo>
                    <a:pt x="686963" y="64770"/>
                  </a:moveTo>
                  <a:lnTo>
                    <a:pt x="679354" y="64770"/>
                  </a:lnTo>
                  <a:lnTo>
                    <a:pt x="679322" y="83819"/>
                  </a:lnTo>
                  <a:lnTo>
                    <a:pt x="686932" y="83819"/>
                  </a:lnTo>
                  <a:lnTo>
                    <a:pt x="686963" y="64770"/>
                  </a:lnTo>
                  <a:close/>
                </a:path>
                <a:path w="687070" h="762000">
                  <a:moveTo>
                    <a:pt x="8390" y="302259"/>
                  </a:moveTo>
                  <a:lnTo>
                    <a:pt x="767" y="302259"/>
                  </a:lnTo>
                  <a:lnTo>
                    <a:pt x="500" y="461009"/>
                  </a:lnTo>
                  <a:lnTo>
                    <a:pt x="8117" y="461009"/>
                  </a:lnTo>
                  <a:lnTo>
                    <a:pt x="8390" y="302259"/>
                  </a:lnTo>
                  <a:close/>
                </a:path>
                <a:path w="687070" h="762000">
                  <a:moveTo>
                    <a:pt x="686569" y="302259"/>
                  </a:moveTo>
                  <a:lnTo>
                    <a:pt x="678953" y="302259"/>
                  </a:lnTo>
                  <a:lnTo>
                    <a:pt x="678681" y="461009"/>
                  </a:lnTo>
                  <a:lnTo>
                    <a:pt x="686302" y="461009"/>
                  </a:lnTo>
                  <a:lnTo>
                    <a:pt x="686569" y="302259"/>
                  </a:lnTo>
                  <a:close/>
                </a:path>
                <a:path w="687070" h="762000">
                  <a:moveTo>
                    <a:pt x="8392" y="301004"/>
                  </a:moveTo>
                  <a:lnTo>
                    <a:pt x="8390" y="302259"/>
                  </a:lnTo>
                  <a:lnTo>
                    <a:pt x="678953" y="302259"/>
                  </a:lnTo>
                  <a:lnTo>
                    <a:pt x="8392" y="301004"/>
                  </a:lnTo>
                  <a:close/>
                </a:path>
                <a:path w="687070" h="762000">
                  <a:moveTo>
                    <a:pt x="686603" y="281940"/>
                  </a:moveTo>
                  <a:lnTo>
                    <a:pt x="678987" y="281940"/>
                  </a:lnTo>
                  <a:lnTo>
                    <a:pt x="678953" y="302245"/>
                  </a:lnTo>
                  <a:lnTo>
                    <a:pt x="686569" y="302259"/>
                  </a:lnTo>
                  <a:lnTo>
                    <a:pt x="686603" y="281940"/>
                  </a:lnTo>
                  <a:close/>
                </a:path>
                <a:path w="687070" h="762000">
                  <a:moveTo>
                    <a:pt x="801" y="280669"/>
                  </a:moveTo>
                  <a:lnTo>
                    <a:pt x="767" y="300990"/>
                  </a:lnTo>
                  <a:lnTo>
                    <a:pt x="8392" y="301004"/>
                  </a:lnTo>
                  <a:lnTo>
                    <a:pt x="8424" y="281940"/>
                  </a:lnTo>
                  <a:lnTo>
                    <a:pt x="686603" y="281940"/>
                  </a:lnTo>
                  <a:lnTo>
                    <a:pt x="801" y="280669"/>
                  </a:lnTo>
                  <a:close/>
                </a:path>
                <a:path w="687070" h="762000">
                  <a:moveTo>
                    <a:pt x="833" y="261619"/>
                  </a:moveTo>
                  <a:lnTo>
                    <a:pt x="801" y="280669"/>
                  </a:lnTo>
                  <a:lnTo>
                    <a:pt x="8424" y="280669"/>
                  </a:lnTo>
                  <a:lnTo>
                    <a:pt x="8457" y="261634"/>
                  </a:lnTo>
                  <a:lnTo>
                    <a:pt x="833" y="261619"/>
                  </a:lnTo>
                  <a:close/>
                </a:path>
                <a:path w="687070" h="762000">
                  <a:moveTo>
                    <a:pt x="343934" y="262255"/>
                  </a:moveTo>
                  <a:lnTo>
                    <a:pt x="679020" y="262890"/>
                  </a:lnTo>
                  <a:lnTo>
                    <a:pt x="678987" y="280669"/>
                  </a:lnTo>
                  <a:lnTo>
                    <a:pt x="686603" y="280669"/>
                  </a:lnTo>
                  <a:lnTo>
                    <a:pt x="686635" y="262890"/>
                  </a:lnTo>
                  <a:lnTo>
                    <a:pt x="343934" y="262255"/>
                  </a:lnTo>
                  <a:close/>
                </a:path>
                <a:path w="687070" h="762000">
                  <a:moveTo>
                    <a:pt x="8457" y="261619"/>
                  </a:moveTo>
                  <a:lnTo>
                    <a:pt x="343934" y="262255"/>
                  </a:lnTo>
                  <a:lnTo>
                    <a:pt x="8457" y="261619"/>
                  </a:lnTo>
                  <a:close/>
                </a:path>
                <a:path w="687070" h="762000">
                  <a:moveTo>
                    <a:pt x="8604" y="175259"/>
                  </a:moveTo>
                  <a:lnTo>
                    <a:pt x="977" y="175259"/>
                  </a:lnTo>
                  <a:lnTo>
                    <a:pt x="833" y="261619"/>
                  </a:lnTo>
                  <a:lnTo>
                    <a:pt x="8457" y="261619"/>
                  </a:lnTo>
                  <a:lnTo>
                    <a:pt x="8604" y="175259"/>
                  </a:lnTo>
                  <a:close/>
                </a:path>
                <a:path w="687070" h="762000">
                  <a:moveTo>
                    <a:pt x="686781" y="175259"/>
                  </a:moveTo>
                  <a:lnTo>
                    <a:pt x="679169" y="175259"/>
                  </a:lnTo>
                  <a:lnTo>
                    <a:pt x="679020" y="261619"/>
                  </a:lnTo>
                  <a:lnTo>
                    <a:pt x="686635" y="261619"/>
                  </a:lnTo>
                  <a:lnTo>
                    <a:pt x="686781" y="175259"/>
                  </a:lnTo>
                  <a:close/>
                </a:path>
                <a:path w="687070" h="762000">
                  <a:moveTo>
                    <a:pt x="979" y="173989"/>
                  </a:moveTo>
                  <a:lnTo>
                    <a:pt x="977" y="175259"/>
                  </a:lnTo>
                  <a:lnTo>
                    <a:pt x="979" y="173989"/>
                  </a:lnTo>
                  <a:close/>
                </a:path>
                <a:path w="687070" h="762000">
                  <a:moveTo>
                    <a:pt x="344209" y="174625"/>
                  </a:moveTo>
                  <a:lnTo>
                    <a:pt x="679169" y="175259"/>
                  </a:lnTo>
                  <a:lnTo>
                    <a:pt x="344209" y="174625"/>
                  </a:lnTo>
                  <a:close/>
                </a:path>
                <a:path w="687070" h="762000">
                  <a:moveTo>
                    <a:pt x="686832" y="143509"/>
                  </a:moveTo>
                  <a:lnTo>
                    <a:pt x="679221" y="143524"/>
                  </a:lnTo>
                  <a:lnTo>
                    <a:pt x="679169" y="175245"/>
                  </a:lnTo>
                  <a:lnTo>
                    <a:pt x="686781" y="175259"/>
                  </a:lnTo>
                  <a:lnTo>
                    <a:pt x="686832" y="143509"/>
                  </a:lnTo>
                  <a:close/>
                </a:path>
                <a:path w="687070" h="762000">
                  <a:moveTo>
                    <a:pt x="8608" y="173990"/>
                  </a:moveTo>
                  <a:lnTo>
                    <a:pt x="344209" y="174625"/>
                  </a:lnTo>
                  <a:lnTo>
                    <a:pt x="8608" y="173990"/>
                  </a:lnTo>
                  <a:close/>
                </a:path>
                <a:path w="687070" h="762000">
                  <a:moveTo>
                    <a:pt x="8656" y="144765"/>
                  </a:moveTo>
                  <a:lnTo>
                    <a:pt x="1030" y="144780"/>
                  </a:lnTo>
                  <a:lnTo>
                    <a:pt x="981" y="173990"/>
                  </a:lnTo>
                  <a:lnTo>
                    <a:pt x="8606" y="174004"/>
                  </a:lnTo>
                  <a:lnTo>
                    <a:pt x="8656" y="144765"/>
                  </a:lnTo>
                  <a:close/>
                </a:path>
                <a:path w="687070" h="762000">
                  <a:moveTo>
                    <a:pt x="8732" y="100315"/>
                  </a:moveTo>
                  <a:lnTo>
                    <a:pt x="1104" y="100330"/>
                  </a:lnTo>
                  <a:lnTo>
                    <a:pt x="1030" y="144780"/>
                  </a:lnTo>
                  <a:lnTo>
                    <a:pt x="8656" y="144765"/>
                  </a:lnTo>
                  <a:lnTo>
                    <a:pt x="8732" y="100315"/>
                  </a:lnTo>
                  <a:close/>
                </a:path>
                <a:path w="687070" h="762000">
                  <a:moveTo>
                    <a:pt x="686906" y="99059"/>
                  </a:moveTo>
                  <a:lnTo>
                    <a:pt x="679296" y="99074"/>
                  </a:lnTo>
                  <a:lnTo>
                    <a:pt x="679221" y="143524"/>
                  </a:lnTo>
                  <a:lnTo>
                    <a:pt x="686832" y="143509"/>
                  </a:lnTo>
                  <a:lnTo>
                    <a:pt x="686906" y="99059"/>
                  </a:lnTo>
                  <a:close/>
                </a:path>
                <a:path w="687070" h="762000">
                  <a:moveTo>
                    <a:pt x="679296" y="99059"/>
                  </a:moveTo>
                  <a:lnTo>
                    <a:pt x="8734" y="99059"/>
                  </a:lnTo>
                  <a:lnTo>
                    <a:pt x="8732" y="100315"/>
                  </a:lnTo>
                  <a:lnTo>
                    <a:pt x="679296" y="99074"/>
                  </a:lnTo>
                  <a:close/>
                </a:path>
                <a:path w="687070" h="762000">
                  <a:moveTo>
                    <a:pt x="8747" y="92709"/>
                  </a:moveTo>
                  <a:lnTo>
                    <a:pt x="1115" y="92709"/>
                  </a:lnTo>
                  <a:lnTo>
                    <a:pt x="1104" y="99059"/>
                  </a:lnTo>
                  <a:lnTo>
                    <a:pt x="8734" y="99059"/>
                  </a:lnTo>
                  <a:lnTo>
                    <a:pt x="8747" y="92709"/>
                  </a:lnTo>
                  <a:close/>
                </a:path>
                <a:path w="687070" h="762000">
                  <a:moveTo>
                    <a:pt x="686919" y="92709"/>
                  </a:moveTo>
                  <a:lnTo>
                    <a:pt x="679309" y="92709"/>
                  </a:lnTo>
                  <a:lnTo>
                    <a:pt x="679296" y="99059"/>
                  </a:lnTo>
                  <a:lnTo>
                    <a:pt x="686906" y="99059"/>
                  </a:lnTo>
                  <a:lnTo>
                    <a:pt x="686919" y="92709"/>
                  </a:lnTo>
                  <a:close/>
                </a:path>
                <a:path w="687070" h="762000">
                  <a:moveTo>
                    <a:pt x="1117" y="91439"/>
                  </a:moveTo>
                  <a:lnTo>
                    <a:pt x="1115" y="92709"/>
                  </a:lnTo>
                  <a:lnTo>
                    <a:pt x="1117" y="91439"/>
                  </a:lnTo>
                  <a:close/>
                </a:path>
                <a:path w="687070" h="762000">
                  <a:moveTo>
                    <a:pt x="8749" y="91454"/>
                  </a:moveTo>
                  <a:lnTo>
                    <a:pt x="8747" y="92709"/>
                  </a:lnTo>
                  <a:lnTo>
                    <a:pt x="679309" y="92709"/>
                  </a:lnTo>
                  <a:lnTo>
                    <a:pt x="8749" y="91454"/>
                  </a:lnTo>
                  <a:close/>
                </a:path>
                <a:path w="687070" h="762000">
                  <a:moveTo>
                    <a:pt x="686932" y="85089"/>
                  </a:moveTo>
                  <a:lnTo>
                    <a:pt x="679322" y="85089"/>
                  </a:lnTo>
                  <a:lnTo>
                    <a:pt x="679309" y="92695"/>
                  </a:lnTo>
                  <a:lnTo>
                    <a:pt x="686919" y="92709"/>
                  </a:lnTo>
                  <a:lnTo>
                    <a:pt x="686932" y="85089"/>
                  </a:lnTo>
                  <a:close/>
                </a:path>
                <a:path w="687070" h="762000">
                  <a:moveTo>
                    <a:pt x="8760" y="85089"/>
                  </a:moveTo>
                  <a:lnTo>
                    <a:pt x="1130" y="85089"/>
                  </a:lnTo>
                  <a:lnTo>
                    <a:pt x="1119" y="91440"/>
                  </a:lnTo>
                  <a:lnTo>
                    <a:pt x="8749" y="91454"/>
                  </a:lnTo>
                  <a:lnTo>
                    <a:pt x="8760" y="85089"/>
                  </a:lnTo>
                  <a:close/>
                </a:path>
                <a:path w="687070" h="762000">
                  <a:moveTo>
                    <a:pt x="7803" y="646430"/>
                  </a:moveTo>
                  <a:lnTo>
                    <a:pt x="192" y="646430"/>
                  </a:lnTo>
                  <a:lnTo>
                    <a:pt x="161" y="664210"/>
                  </a:lnTo>
                  <a:lnTo>
                    <a:pt x="7771" y="664210"/>
                  </a:lnTo>
                  <a:lnTo>
                    <a:pt x="7803" y="646430"/>
                  </a:lnTo>
                  <a:close/>
                </a:path>
                <a:path w="687070" h="762000">
                  <a:moveTo>
                    <a:pt x="685995" y="646430"/>
                  </a:moveTo>
                  <a:lnTo>
                    <a:pt x="678366" y="646430"/>
                  </a:lnTo>
                  <a:lnTo>
                    <a:pt x="678335" y="664210"/>
                  </a:lnTo>
                  <a:lnTo>
                    <a:pt x="685963" y="664210"/>
                  </a:lnTo>
                  <a:lnTo>
                    <a:pt x="685995" y="646430"/>
                  </a:lnTo>
                  <a:close/>
                </a:path>
                <a:path w="687070" h="762000">
                  <a:moveTo>
                    <a:pt x="678367" y="645160"/>
                  </a:moveTo>
                  <a:lnTo>
                    <a:pt x="7803" y="646430"/>
                  </a:lnTo>
                  <a:lnTo>
                    <a:pt x="678366" y="646430"/>
                  </a:lnTo>
                  <a:lnTo>
                    <a:pt x="678367" y="645160"/>
                  </a:lnTo>
                  <a:close/>
                </a:path>
                <a:path w="687070" h="762000">
                  <a:moveTo>
                    <a:pt x="7857" y="614679"/>
                  </a:moveTo>
                  <a:lnTo>
                    <a:pt x="245" y="614679"/>
                  </a:lnTo>
                  <a:lnTo>
                    <a:pt x="192" y="645160"/>
                  </a:lnTo>
                  <a:lnTo>
                    <a:pt x="7803" y="645160"/>
                  </a:lnTo>
                  <a:lnTo>
                    <a:pt x="7857" y="614679"/>
                  </a:lnTo>
                  <a:close/>
                </a:path>
                <a:path w="687070" h="762000">
                  <a:moveTo>
                    <a:pt x="686048" y="614679"/>
                  </a:moveTo>
                  <a:lnTo>
                    <a:pt x="678421" y="614679"/>
                  </a:lnTo>
                  <a:lnTo>
                    <a:pt x="678402" y="624840"/>
                  </a:lnTo>
                  <a:lnTo>
                    <a:pt x="7838" y="626110"/>
                  </a:lnTo>
                  <a:lnTo>
                    <a:pt x="678402" y="626110"/>
                  </a:lnTo>
                  <a:lnTo>
                    <a:pt x="678367" y="645160"/>
                  </a:lnTo>
                  <a:lnTo>
                    <a:pt x="685995" y="645160"/>
                  </a:lnTo>
                  <a:lnTo>
                    <a:pt x="686048" y="614679"/>
                  </a:lnTo>
                  <a:close/>
                </a:path>
                <a:path w="687070" h="762000">
                  <a:moveTo>
                    <a:pt x="678424" y="613410"/>
                  </a:moveTo>
                  <a:lnTo>
                    <a:pt x="7857" y="613410"/>
                  </a:lnTo>
                  <a:lnTo>
                    <a:pt x="678421" y="614679"/>
                  </a:lnTo>
                  <a:lnTo>
                    <a:pt x="678424" y="613410"/>
                  </a:lnTo>
                  <a:close/>
                </a:path>
                <a:path w="687070" h="762000">
                  <a:moveTo>
                    <a:pt x="7892" y="594345"/>
                  </a:moveTo>
                  <a:lnTo>
                    <a:pt x="279" y="594360"/>
                  </a:lnTo>
                  <a:lnTo>
                    <a:pt x="245" y="613410"/>
                  </a:lnTo>
                  <a:lnTo>
                    <a:pt x="7857" y="613410"/>
                  </a:lnTo>
                  <a:lnTo>
                    <a:pt x="7892" y="594345"/>
                  </a:lnTo>
                  <a:close/>
                </a:path>
                <a:path w="687070" h="762000">
                  <a:moveTo>
                    <a:pt x="686081" y="593090"/>
                  </a:moveTo>
                  <a:lnTo>
                    <a:pt x="678458" y="593104"/>
                  </a:lnTo>
                  <a:lnTo>
                    <a:pt x="678424" y="613410"/>
                  </a:lnTo>
                  <a:lnTo>
                    <a:pt x="686048" y="613410"/>
                  </a:lnTo>
                  <a:lnTo>
                    <a:pt x="686081" y="593090"/>
                  </a:lnTo>
                  <a:close/>
                </a:path>
                <a:path w="687070" h="762000">
                  <a:moveTo>
                    <a:pt x="341" y="556260"/>
                  </a:moveTo>
                  <a:lnTo>
                    <a:pt x="279" y="594360"/>
                  </a:lnTo>
                  <a:lnTo>
                    <a:pt x="7892" y="594345"/>
                  </a:lnTo>
                  <a:lnTo>
                    <a:pt x="7955" y="556274"/>
                  </a:lnTo>
                  <a:lnTo>
                    <a:pt x="341" y="556260"/>
                  </a:lnTo>
                  <a:close/>
                </a:path>
                <a:path w="687070" h="762000">
                  <a:moveTo>
                    <a:pt x="678517" y="557515"/>
                  </a:moveTo>
                  <a:lnTo>
                    <a:pt x="678458" y="593104"/>
                  </a:lnTo>
                  <a:lnTo>
                    <a:pt x="686081" y="593090"/>
                  </a:lnTo>
                  <a:lnTo>
                    <a:pt x="686143" y="557529"/>
                  </a:lnTo>
                  <a:lnTo>
                    <a:pt x="678517" y="557515"/>
                  </a:lnTo>
                  <a:close/>
                </a:path>
                <a:path w="687070" h="762000">
                  <a:moveTo>
                    <a:pt x="678519" y="556260"/>
                  </a:moveTo>
                  <a:lnTo>
                    <a:pt x="7955" y="556260"/>
                  </a:lnTo>
                  <a:lnTo>
                    <a:pt x="678517" y="557515"/>
                  </a:lnTo>
                  <a:lnTo>
                    <a:pt x="678519" y="556260"/>
                  </a:lnTo>
                  <a:close/>
                </a:path>
                <a:path w="687070" h="762000">
                  <a:moveTo>
                    <a:pt x="373" y="537210"/>
                  </a:moveTo>
                  <a:lnTo>
                    <a:pt x="341" y="556260"/>
                  </a:lnTo>
                  <a:lnTo>
                    <a:pt x="7955" y="556260"/>
                  </a:lnTo>
                  <a:lnTo>
                    <a:pt x="7987" y="537224"/>
                  </a:lnTo>
                  <a:lnTo>
                    <a:pt x="373" y="537210"/>
                  </a:lnTo>
                  <a:close/>
                </a:path>
                <a:path w="687070" h="762000">
                  <a:moveTo>
                    <a:pt x="678551" y="538465"/>
                  </a:moveTo>
                  <a:lnTo>
                    <a:pt x="678519" y="556260"/>
                  </a:lnTo>
                  <a:lnTo>
                    <a:pt x="686143" y="556260"/>
                  </a:lnTo>
                  <a:lnTo>
                    <a:pt x="686175" y="538479"/>
                  </a:lnTo>
                  <a:lnTo>
                    <a:pt x="678551" y="538465"/>
                  </a:lnTo>
                  <a:close/>
                </a:path>
                <a:path w="687070" h="762000">
                  <a:moveTo>
                    <a:pt x="678583" y="519415"/>
                  </a:moveTo>
                  <a:lnTo>
                    <a:pt x="678551" y="538465"/>
                  </a:lnTo>
                  <a:lnTo>
                    <a:pt x="686175" y="538479"/>
                  </a:lnTo>
                  <a:lnTo>
                    <a:pt x="686204" y="519429"/>
                  </a:lnTo>
                  <a:lnTo>
                    <a:pt x="678583" y="519415"/>
                  </a:lnTo>
                  <a:close/>
                </a:path>
                <a:path w="687070" h="762000">
                  <a:moveTo>
                    <a:pt x="404" y="518159"/>
                  </a:moveTo>
                  <a:lnTo>
                    <a:pt x="373" y="537210"/>
                  </a:lnTo>
                  <a:lnTo>
                    <a:pt x="7987" y="537224"/>
                  </a:lnTo>
                  <a:lnTo>
                    <a:pt x="8020" y="518174"/>
                  </a:lnTo>
                  <a:lnTo>
                    <a:pt x="404" y="518159"/>
                  </a:lnTo>
                  <a:close/>
                </a:path>
                <a:path w="687070" h="762000">
                  <a:moveTo>
                    <a:pt x="686251" y="491490"/>
                  </a:moveTo>
                  <a:lnTo>
                    <a:pt x="678631" y="491490"/>
                  </a:lnTo>
                  <a:lnTo>
                    <a:pt x="678585" y="518159"/>
                  </a:lnTo>
                  <a:lnTo>
                    <a:pt x="686207" y="518159"/>
                  </a:lnTo>
                  <a:lnTo>
                    <a:pt x="686207" y="519429"/>
                  </a:lnTo>
                  <a:lnTo>
                    <a:pt x="686251" y="491490"/>
                  </a:lnTo>
                  <a:close/>
                </a:path>
                <a:path w="687070" h="762000">
                  <a:moveTo>
                    <a:pt x="343128" y="518794"/>
                  </a:moveTo>
                  <a:lnTo>
                    <a:pt x="678581" y="519429"/>
                  </a:lnTo>
                  <a:lnTo>
                    <a:pt x="343128" y="518794"/>
                  </a:lnTo>
                  <a:close/>
                </a:path>
                <a:path w="687070" h="762000">
                  <a:moveTo>
                    <a:pt x="8020" y="518159"/>
                  </a:moveTo>
                  <a:lnTo>
                    <a:pt x="343128" y="518794"/>
                  </a:lnTo>
                  <a:lnTo>
                    <a:pt x="8020" y="518159"/>
                  </a:lnTo>
                  <a:close/>
                </a:path>
                <a:path w="687070" h="762000">
                  <a:moveTo>
                    <a:pt x="686253" y="490219"/>
                  </a:moveTo>
                  <a:lnTo>
                    <a:pt x="451" y="491490"/>
                  </a:lnTo>
                  <a:lnTo>
                    <a:pt x="404" y="518159"/>
                  </a:lnTo>
                  <a:lnTo>
                    <a:pt x="8020" y="518159"/>
                  </a:lnTo>
                  <a:lnTo>
                    <a:pt x="8067" y="491490"/>
                  </a:lnTo>
                  <a:lnTo>
                    <a:pt x="686251" y="491490"/>
                  </a:lnTo>
                  <a:lnTo>
                    <a:pt x="686253" y="490219"/>
                  </a:lnTo>
                  <a:close/>
                </a:path>
                <a:path w="687070" h="762000">
                  <a:moveTo>
                    <a:pt x="8117" y="462279"/>
                  </a:moveTo>
                  <a:lnTo>
                    <a:pt x="500" y="462279"/>
                  </a:lnTo>
                  <a:lnTo>
                    <a:pt x="451" y="490219"/>
                  </a:lnTo>
                  <a:lnTo>
                    <a:pt x="8067" y="490219"/>
                  </a:lnTo>
                  <a:lnTo>
                    <a:pt x="8117" y="462279"/>
                  </a:lnTo>
                  <a:close/>
                </a:path>
                <a:path w="687070" h="762000">
                  <a:moveTo>
                    <a:pt x="686302" y="462279"/>
                  </a:moveTo>
                  <a:lnTo>
                    <a:pt x="678681" y="462279"/>
                  </a:lnTo>
                  <a:lnTo>
                    <a:pt x="678631" y="490219"/>
                  </a:lnTo>
                  <a:lnTo>
                    <a:pt x="686253" y="490219"/>
                  </a:lnTo>
                  <a:lnTo>
                    <a:pt x="686302" y="462279"/>
                  </a:lnTo>
                  <a:close/>
                </a:path>
                <a:path w="687070" h="762000">
                  <a:moveTo>
                    <a:pt x="7771" y="664210"/>
                  </a:moveTo>
                  <a:lnTo>
                    <a:pt x="161" y="664210"/>
                  </a:lnTo>
                  <a:lnTo>
                    <a:pt x="129" y="683260"/>
                  </a:lnTo>
                  <a:lnTo>
                    <a:pt x="7738" y="683260"/>
                  </a:lnTo>
                  <a:lnTo>
                    <a:pt x="7771" y="664210"/>
                  </a:lnTo>
                  <a:close/>
                </a:path>
                <a:path w="687070" h="762000">
                  <a:moveTo>
                    <a:pt x="685963" y="664210"/>
                  </a:moveTo>
                  <a:lnTo>
                    <a:pt x="678335" y="664210"/>
                  </a:lnTo>
                  <a:lnTo>
                    <a:pt x="678303" y="683260"/>
                  </a:lnTo>
                  <a:lnTo>
                    <a:pt x="685931" y="683260"/>
                  </a:lnTo>
                  <a:lnTo>
                    <a:pt x="685963" y="664210"/>
                  </a:lnTo>
                  <a:close/>
                </a:path>
                <a:path w="687070" h="762000">
                  <a:moveTo>
                    <a:pt x="7738" y="683260"/>
                  </a:moveTo>
                  <a:lnTo>
                    <a:pt x="129" y="683260"/>
                  </a:lnTo>
                  <a:lnTo>
                    <a:pt x="84" y="709930"/>
                  </a:lnTo>
                  <a:lnTo>
                    <a:pt x="7693" y="709930"/>
                  </a:lnTo>
                  <a:lnTo>
                    <a:pt x="7738" y="683260"/>
                  </a:lnTo>
                  <a:close/>
                </a:path>
                <a:path w="687070" h="762000">
                  <a:moveTo>
                    <a:pt x="685931" y="683260"/>
                  </a:moveTo>
                  <a:lnTo>
                    <a:pt x="678303" y="683260"/>
                  </a:lnTo>
                  <a:lnTo>
                    <a:pt x="678257" y="709930"/>
                  </a:lnTo>
                  <a:lnTo>
                    <a:pt x="685886" y="709930"/>
                  </a:lnTo>
                  <a:lnTo>
                    <a:pt x="685931" y="683260"/>
                  </a:lnTo>
                  <a:close/>
                </a:path>
                <a:path w="687070" h="762000">
                  <a:moveTo>
                    <a:pt x="7693" y="709930"/>
                  </a:moveTo>
                  <a:lnTo>
                    <a:pt x="84" y="709930"/>
                  </a:lnTo>
                  <a:lnTo>
                    <a:pt x="65" y="721360"/>
                  </a:lnTo>
                  <a:lnTo>
                    <a:pt x="7674" y="721360"/>
                  </a:lnTo>
                  <a:lnTo>
                    <a:pt x="7693" y="709930"/>
                  </a:lnTo>
                  <a:close/>
                </a:path>
                <a:path w="687070" h="762000">
                  <a:moveTo>
                    <a:pt x="685886" y="709930"/>
                  </a:moveTo>
                  <a:lnTo>
                    <a:pt x="678257" y="709930"/>
                  </a:lnTo>
                  <a:lnTo>
                    <a:pt x="678238" y="721360"/>
                  </a:lnTo>
                  <a:lnTo>
                    <a:pt x="685867" y="721360"/>
                  </a:lnTo>
                  <a:lnTo>
                    <a:pt x="685886" y="709930"/>
                  </a:lnTo>
                  <a:close/>
                </a:path>
                <a:path w="687070" h="762000">
                  <a:moveTo>
                    <a:pt x="7674" y="721360"/>
                  </a:moveTo>
                  <a:lnTo>
                    <a:pt x="65" y="721360"/>
                  </a:lnTo>
                  <a:lnTo>
                    <a:pt x="53" y="728980"/>
                  </a:lnTo>
                  <a:lnTo>
                    <a:pt x="7661" y="728980"/>
                  </a:lnTo>
                  <a:lnTo>
                    <a:pt x="7674" y="721360"/>
                  </a:lnTo>
                  <a:close/>
                </a:path>
                <a:path w="687070" h="762000">
                  <a:moveTo>
                    <a:pt x="685867" y="721360"/>
                  </a:moveTo>
                  <a:lnTo>
                    <a:pt x="678238" y="721360"/>
                  </a:lnTo>
                  <a:lnTo>
                    <a:pt x="678225" y="728980"/>
                  </a:lnTo>
                  <a:lnTo>
                    <a:pt x="685855" y="728980"/>
                  </a:lnTo>
                  <a:lnTo>
                    <a:pt x="685867" y="721360"/>
                  </a:lnTo>
                  <a:close/>
                </a:path>
                <a:path w="687070" h="762000">
                  <a:moveTo>
                    <a:pt x="7661" y="728980"/>
                  </a:moveTo>
                  <a:lnTo>
                    <a:pt x="53" y="728980"/>
                  </a:lnTo>
                  <a:lnTo>
                    <a:pt x="33" y="740410"/>
                  </a:lnTo>
                  <a:lnTo>
                    <a:pt x="7641" y="740410"/>
                  </a:lnTo>
                  <a:lnTo>
                    <a:pt x="7661" y="728980"/>
                  </a:lnTo>
                  <a:close/>
                </a:path>
                <a:path w="687070" h="762000">
                  <a:moveTo>
                    <a:pt x="685855" y="728980"/>
                  </a:moveTo>
                  <a:lnTo>
                    <a:pt x="678225" y="728980"/>
                  </a:lnTo>
                  <a:lnTo>
                    <a:pt x="678205" y="740410"/>
                  </a:lnTo>
                  <a:lnTo>
                    <a:pt x="685836" y="740410"/>
                  </a:lnTo>
                  <a:lnTo>
                    <a:pt x="685855" y="728980"/>
                  </a:lnTo>
                  <a:close/>
                </a:path>
                <a:path w="687070" h="762000">
                  <a:moveTo>
                    <a:pt x="7641" y="740410"/>
                  </a:moveTo>
                  <a:lnTo>
                    <a:pt x="33" y="740410"/>
                  </a:lnTo>
                  <a:lnTo>
                    <a:pt x="0" y="760730"/>
                  </a:lnTo>
                  <a:lnTo>
                    <a:pt x="685800" y="762000"/>
                  </a:lnTo>
                  <a:lnTo>
                    <a:pt x="685810" y="755650"/>
                  </a:lnTo>
                  <a:lnTo>
                    <a:pt x="678180" y="755650"/>
                  </a:lnTo>
                  <a:lnTo>
                    <a:pt x="7620" y="753110"/>
                  </a:lnTo>
                  <a:lnTo>
                    <a:pt x="7641" y="740410"/>
                  </a:lnTo>
                  <a:close/>
                </a:path>
                <a:path w="687070" h="762000">
                  <a:moveTo>
                    <a:pt x="685836" y="740410"/>
                  </a:moveTo>
                  <a:lnTo>
                    <a:pt x="678205" y="740410"/>
                  </a:lnTo>
                  <a:lnTo>
                    <a:pt x="678180" y="755650"/>
                  </a:lnTo>
                  <a:lnTo>
                    <a:pt x="685810" y="755650"/>
                  </a:lnTo>
                  <a:lnTo>
                    <a:pt x="685836" y="740410"/>
                  </a:lnTo>
                  <a:close/>
                </a:path>
              </a:pathLst>
            </a:custGeom>
            <a:solidFill>
              <a:srgbClr val="A35A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3892550" y="5417819"/>
              <a:ext cx="671830" cy="748030"/>
            </a:xfrm>
            <a:custGeom>
              <a:avLst/>
              <a:gdLst/>
              <a:ahLst/>
              <a:cxnLst/>
              <a:rect l="l" t="t" r="r" b="b"/>
              <a:pathLst>
                <a:path w="671829" h="748029">
                  <a:moveTo>
                    <a:pt x="1270" y="0"/>
                  </a:moveTo>
                  <a:lnTo>
                    <a:pt x="1194" y="44449"/>
                  </a:lnTo>
                  <a:lnTo>
                    <a:pt x="7553" y="44449"/>
                  </a:lnTo>
                  <a:lnTo>
                    <a:pt x="7620" y="6349"/>
                  </a:lnTo>
                  <a:lnTo>
                    <a:pt x="671821" y="6349"/>
                  </a:lnTo>
                  <a:lnTo>
                    <a:pt x="671829" y="1269"/>
                  </a:lnTo>
                  <a:lnTo>
                    <a:pt x="1270" y="0"/>
                  </a:lnTo>
                  <a:close/>
                </a:path>
                <a:path w="671829" h="748029">
                  <a:moveTo>
                    <a:pt x="671821" y="6349"/>
                  </a:moveTo>
                  <a:lnTo>
                    <a:pt x="7620" y="6349"/>
                  </a:lnTo>
                  <a:lnTo>
                    <a:pt x="664210" y="7619"/>
                  </a:lnTo>
                  <a:lnTo>
                    <a:pt x="664146" y="44449"/>
                  </a:lnTo>
                  <a:lnTo>
                    <a:pt x="671756" y="44449"/>
                  </a:lnTo>
                  <a:lnTo>
                    <a:pt x="671821" y="6349"/>
                  </a:lnTo>
                  <a:close/>
                </a:path>
                <a:path w="671829" h="748029">
                  <a:moveTo>
                    <a:pt x="7553" y="44449"/>
                  </a:moveTo>
                  <a:lnTo>
                    <a:pt x="1194" y="44449"/>
                  </a:lnTo>
                  <a:lnTo>
                    <a:pt x="1172" y="57149"/>
                  </a:lnTo>
                  <a:lnTo>
                    <a:pt x="7531" y="57149"/>
                  </a:lnTo>
                  <a:lnTo>
                    <a:pt x="7553" y="44449"/>
                  </a:lnTo>
                  <a:close/>
                </a:path>
                <a:path w="671829" h="748029">
                  <a:moveTo>
                    <a:pt x="671756" y="44449"/>
                  </a:moveTo>
                  <a:lnTo>
                    <a:pt x="664146" y="44449"/>
                  </a:lnTo>
                  <a:lnTo>
                    <a:pt x="664124" y="57149"/>
                  </a:lnTo>
                  <a:lnTo>
                    <a:pt x="671734" y="57149"/>
                  </a:lnTo>
                  <a:lnTo>
                    <a:pt x="671756" y="44449"/>
                  </a:lnTo>
                  <a:close/>
                </a:path>
                <a:path w="671829" h="748029">
                  <a:moveTo>
                    <a:pt x="7531" y="57149"/>
                  </a:moveTo>
                  <a:lnTo>
                    <a:pt x="1172" y="57149"/>
                  </a:lnTo>
                  <a:lnTo>
                    <a:pt x="1140" y="76199"/>
                  </a:lnTo>
                  <a:lnTo>
                    <a:pt x="7498" y="76199"/>
                  </a:lnTo>
                  <a:lnTo>
                    <a:pt x="7531" y="57149"/>
                  </a:lnTo>
                  <a:close/>
                </a:path>
                <a:path w="671829" h="748029">
                  <a:moveTo>
                    <a:pt x="671734" y="57149"/>
                  </a:moveTo>
                  <a:lnTo>
                    <a:pt x="664124" y="57149"/>
                  </a:lnTo>
                  <a:lnTo>
                    <a:pt x="664091" y="76199"/>
                  </a:lnTo>
                  <a:lnTo>
                    <a:pt x="671702" y="76199"/>
                  </a:lnTo>
                  <a:lnTo>
                    <a:pt x="671734" y="57149"/>
                  </a:lnTo>
                  <a:close/>
                </a:path>
                <a:path w="671829" h="748029">
                  <a:moveTo>
                    <a:pt x="7155" y="274319"/>
                  </a:moveTo>
                  <a:lnTo>
                    <a:pt x="804" y="274319"/>
                  </a:lnTo>
                  <a:lnTo>
                    <a:pt x="497" y="453389"/>
                  </a:lnTo>
                  <a:lnTo>
                    <a:pt x="6845" y="453389"/>
                  </a:lnTo>
                  <a:lnTo>
                    <a:pt x="7155" y="274319"/>
                  </a:lnTo>
                  <a:close/>
                </a:path>
                <a:path w="671829" h="748029">
                  <a:moveTo>
                    <a:pt x="671367" y="274319"/>
                  </a:moveTo>
                  <a:lnTo>
                    <a:pt x="663749" y="274319"/>
                  </a:lnTo>
                  <a:lnTo>
                    <a:pt x="663437" y="453389"/>
                  </a:lnTo>
                  <a:lnTo>
                    <a:pt x="671061" y="453389"/>
                  </a:lnTo>
                  <a:lnTo>
                    <a:pt x="671367" y="274319"/>
                  </a:lnTo>
                  <a:close/>
                </a:path>
                <a:path w="671829" h="748029">
                  <a:moveTo>
                    <a:pt x="7157" y="273049"/>
                  </a:moveTo>
                  <a:lnTo>
                    <a:pt x="7155" y="274319"/>
                  </a:lnTo>
                  <a:lnTo>
                    <a:pt x="663749" y="274319"/>
                  </a:lnTo>
                  <a:lnTo>
                    <a:pt x="7157" y="273049"/>
                  </a:lnTo>
                  <a:close/>
                </a:path>
                <a:path w="671829" h="748029">
                  <a:moveTo>
                    <a:pt x="837" y="253999"/>
                  </a:moveTo>
                  <a:lnTo>
                    <a:pt x="804" y="273049"/>
                  </a:lnTo>
                  <a:lnTo>
                    <a:pt x="7157" y="273049"/>
                  </a:lnTo>
                  <a:lnTo>
                    <a:pt x="7190" y="255269"/>
                  </a:lnTo>
                  <a:lnTo>
                    <a:pt x="671400" y="255269"/>
                  </a:lnTo>
                  <a:lnTo>
                    <a:pt x="837" y="253999"/>
                  </a:lnTo>
                  <a:close/>
                </a:path>
                <a:path w="671829" h="748029">
                  <a:moveTo>
                    <a:pt x="671400" y="255269"/>
                  </a:moveTo>
                  <a:lnTo>
                    <a:pt x="663782" y="255269"/>
                  </a:lnTo>
                  <a:lnTo>
                    <a:pt x="663749" y="273049"/>
                  </a:lnTo>
                  <a:lnTo>
                    <a:pt x="671367" y="273049"/>
                  </a:lnTo>
                  <a:lnTo>
                    <a:pt x="671400" y="255269"/>
                  </a:lnTo>
                  <a:close/>
                </a:path>
                <a:path w="671829" h="748029">
                  <a:moveTo>
                    <a:pt x="7342" y="167639"/>
                  </a:moveTo>
                  <a:lnTo>
                    <a:pt x="984" y="167639"/>
                  </a:lnTo>
                  <a:lnTo>
                    <a:pt x="837" y="253999"/>
                  </a:lnTo>
                  <a:lnTo>
                    <a:pt x="7190" y="253999"/>
                  </a:lnTo>
                  <a:lnTo>
                    <a:pt x="7342" y="167639"/>
                  </a:lnTo>
                  <a:close/>
                </a:path>
                <a:path w="671829" h="748029">
                  <a:moveTo>
                    <a:pt x="671549" y="167639"/>
                  </a:moveTo>
                  <a:lnTo>
                    <a:pt x="663934" y="167639"/>
                  </a:lnTo>
                  <a:lnTo>
                    <a:pt x="663782" y="253999"/>
                  </a:lnTo>
                  <a:lnTo>
                    <a:pt x="671400" y="253999"/>
                  </a:lnTo>
                  <a:lnTo>
                    <a:pt x="671549" y="167639"/>
                  </a:lnTo>
                  <a:close/>
                </a:path>
                <a:path w="671829" h="748029">
                  <a:moveTo>
                    <a:pt x="986" y="166369"/>
                  </a:moveTo>
                  <a:lnTo>
                    <a:pt x="984" y="167639"/>
                  </a:lnTo>
                  <a:lnTo>
                    <a:pt x="986" y="166369"/>
                  </a:lnTo>
                  <a:close/>
                </a:path>
                <a:path w="671829" h="748029">
                  <a:moveTo>
                    <a:pt x="7344" y="166382"/>
                  </a:moveTo>
                  <a:lnTo>
                    <a:pt x="7342" y="167639"/>
                  </a:lnTo>
                  <a:lnTo>
                    <a:pt x="663934" y="167639"/>
                  </a:lnTo>
                  <a:lnTo>
                    <a:pt x="7344" y="166382"/>
                  </a:lnTo>
                  <a:close/>
                </a:path>
                <a:path w="671829" h="748029">
                  <a:moveTo>
                    <a:pt x="671702" y="77469"/>
                  </a:moveTo>
                  <a:lnTo>
                    <a:pt x="664091" y="77469"/>
                  </a:lnTo>
                  <a:lnTo>
                    <a:pt x="663934" y="167625"/>
                  </a:lnTo>
                  <a:lnTo>
                    <a:pt x="671549" y="167639"/>
                  </a:lnTo>
                  <a:lnTo>
                    <a:pt x="671702" y="77469"/>
                  </a:lnTo>
                  <a:close/>
                </a:path>
                <a:path w="671829" h="748029">
                  <a:moveTo>
                    <a:pt x="7498" y="77469"/>
                  </a:moveTo>
                  <a:lnTo>
                    <a:pt x="1140" y="77469"/>
                  </a:lnTo>
                  <a:lnTo>
                    <a:pt x="988" y="166370"/>
                  </a:lnTo>
                  <a:lnTo>
                    <a:pt x="7344" y="166382"/>
                  </a:lnTo>
                  <a:lnTo>
                    <a:pt x="7498" y="77469"/>
                  </a:lnTo>
                  <a:close/>
                </a:path>
                <a:path w="671829" h="748029">
                  <a:moveTo>
                    <a:pt x="6845" y="453389"/>
                  </a:moveTo>
                  <a:lnTo>
                    <a:pt x="497" y="453389"/>
                  </a:lnTo>
                  <a:lnTo>
                    <a:pt x="447" y="482599"/>
                  </a:lnTo>
                  <a:lnTo>
                    <a:pt x="6794" y="482599"/>
                  </a:lnTo>
                  <a:lnTo>
                    <a:pt x="6845" y="453389"/>
                  </a:lnTo>
                  <a:close/>
                </a:path>
                <a:path w="671829" h="748029">
                  <a:moveTo>
                    <a:pt x="671061" y="453389"/>
                  </a:moveTo>
                  <a:lnTo>
                    <a:pt x="663437" y="453389"/>
                  </a:lnTo>
                  <a:lnTo>
                    <a:pt x="663386" y="482599"/>
                  </a:lnTo>
                  <a:lnTo>
                    <a:pt x="671011" y="482599"/>
                  </a:lnTo>
                  <a:lnTo>
                    <a:pt x="671061" y="453389"/>
                  </a:lnTo>
                  <a:close/>
                </a:path>
                <a:path w="671829" h="748029">
                  <a:moveTo>
                    <a:pt x="670747" y="637539"/>
                  </a:moveTo>
                  <a:lnTo>
                    <a:pt x="183" y="638809"/>
                  </a:lnTo>
                  <a:lnTo>
                    <a:pt x="151" y="656589"/>
                  </a:lnTo>
                  <a:lnTo>
                    <a:pt x="6493" y="656589"/>
                  </a:lnTo>
                  <a:lnTo>
                    <a:pt x="6526" y="638809"/>
                  </a:lnTo>
                  <a:lnTo>
                    <a:pt x="670746" y="638809"/>
                  </a:lnTo>
                  <a:lnTo>
                    <a:pt x="670747" y="637539"/>
                  </a:lnTo>
                  <a:close/>
                </a:path>
                <a:path w="671829" h="748029">
                  <a:moveTo>
                    <a:pt x="670746" y="638809"/>
                  </a:moveTo>
                  <a:lnTo>
                    <a:pt x="663118" y="638809"/>
                  </a:lnTo>
                  <a:lnTo>
                    <a:pt x="663085" y="656589"/>
                  </a:lnTo>
                  <a:lnTo>
                    <a:pt x="670715" y="656589"/>
                  </a:lnTo>
                  <a:lnTo>
                    <a:pt x="670746" y="638809"/>
                  </a:lnTo>
                  <a:close/>
                </a:path>
                <a:path w="671829" h="748029">
                  <a:moveTo>
                    <a:pt x="6561" y="618489"/>
                  </a:moveTo>
                  <a:lnTo>
                    <a:pt x="218" y="618489"/>
                  </a:lnTo>
                  <a:lnTo>
                    <a:pt x="183" y="637539"/>
                  </a:lnTo>
                  <a:lnTo>
                    <a:pt x="6526" y="637539"/>
                  </a:lnTo>
                  <a:lnTo>
                    <a:pt x="6561" y="618489"/>
                  </a:lnTo>
                  <a:close/>
                </a:path>
                <a:path w="671829" h="748029">
                  <a:moveTo>
                    <a:pt x="670782" y="618489"/>
                  </a:moveTo>
                  <a:lnTo>
                    <a:pt x="663153" y="618489"/>
                  </a:lnTo>
                  <a:lnTo>
                    <a:pt x="663118" y="637539"/>
                  </a:lnTo>
                  <a:lnTo>
                    <a:pt x="670747" y="637539"/>
                  </a:lnTo>
                  <a:lnTo>
                    <a:pt x="670782" y="618489"/>
                  </a:lnTo>
                  <a:close/>
                </a:path>
                <a:path w="671829" h="748029">
                  <a:moveTo>
                    <a:pt x="663127" y="632459"/>
                  </a:moveTo>
                  <a:lnTo>
                    <a:pt x="6534" y="633729"/>
                  </a:lnTo>
                  <a:lnTo>
                    <a:pt x="663124" y="633729"/>
                  </a:lnTo>
                  <a:lnTo>
                    <a:pt x="663127" y="632459"/>
                  </a:lnTo>
                  <a:close/>
                </a:path>
                <a:path w="671829" h="748029">
                  <a:moveTo>
                    <a:pt x="6581" y="607059"/>
                  </a:moveTo>
                  <a:lnTo>
                    <a:pt x="237" y="607059"/>
                  </a:lnTo>
                  <a:lnTo>
                    <a:pt x="218" y="618489"/>
                  </a:lnTo>
                  <a:lnTo>
                    <a:pt x="6561" y="618477"/>
                  </a:lnTo>
                  <a:lnTo>
                    <a:pt x="6581" y="607059"/>
                  </a:lnTo>
                  <a:close/>
                </a:path>
                <a:path w="671829" h="748029">
                  <a:moveTo>
                    <a:pt x="663155" y="617234"/>
                  </a:moveTo>
                  <a:lnTo>
                    <a:pt x="6561" y="618489"/>
                  </a:lnTo>
                  <a:lnTo>
                    <a:pt x="663153" y="618489"/>
                  </a:lnTo>
                  <a:lnTo>
                    <a:pt x="663155" y="617234"/>
                  </a:lnTo>
                  <a:close/>
                </a:path>
                <a:path w="671829" h="748029">
                  <a:moveTo>
                    <a:pt x="670801" y="607059"/>
                  </a:moveTo>
                  <a:lnTo>
                    <a:pt x="663173" y="607059"/>
                  </a:lnTo>
                  <a:lnTo>
                    <a:pt x="663155" y="617234"/>
                  </a:lnTo>
                  <a:lnTo>
                    <a:pt x="670782" y="617219"/>
                  </a:lnTo>
                  <a:lnTo>
                    <a:pt x="670801" y="607059"/>
                  </a:lnTo>
                  <a:close/>
                </a:path>
                <a:path w="671829" h="748029">
                  <a:moveTo>
                    <a:pt x="367" y="529589"/>
                  </a:moveTo>
                  <a:lnTo>
                    <a:pt x="237" y="605789"/>
                  </a:lnTo>
                  <a:lnTo>
                    <a:pt x="670801" y="607059"/>
                  </a:lnTo>
                  <a:lnTo>
                    <a:pt x="670804" y="605789"/>
                  </a:lnTo>
                  <a:lnTo>
                    <a:pt x="6581" y="605789"/>
                  </a:lnTo>
                  <a:lnTo>
                    <a:pt x="6713" y="529602"/>
                  </a:lnTo>
                  <a:lnTo>
                    <a:pt x="367" y="529589"/>
                  </a:lnTo>
                  <a:close/>
                </a:path>
                <a:path w="671829" h="748029">
                  <a:moveTo>
                    <a:pt x="663303" y="530845"/>
                  </a:moveTo>
                  <a:lnTo>
                    <a:pt x="663173" y="605789"/>
                  </a:lnTo>
                  <a:lnTo>
                    <a:pt x="670804" y="605789"/>
                  </a:lnTo>
                  <a:lnTo>
                    <a:pt x="670931" y="530859"/>
                  </a:lnTo>
                  <a:lnTo>
                    <a:pt x="663303" y="530845"/>
                  </a:lnTo>
                  <a:close/>
                </a:path>
                <a:path w="671829" h="748029">
                  <a:moveTo>
                    <a:pt x="663336" y="511795"/>
                  </a:moveTo>
                  <a:lnTo>
                    <a:pt x="663303" y="530845"/>
                  </a:lnTo>
                  <a:lnTo>
                    <a:pt x="670931" y="530859"/>
                  </a:lnTo>
                  <a:lnTo>
                    <a:pt x="670961" y="511809"/>
                  </a:lnTo>
                  <a:lnTo>
                    <a:pt x="663336" y="511795"/>
                  </a:lnTo>
                  <a:close/>
                </a:path>
                <a:path w="671829" h="748029">
                  <a:moveTo>
                    <a:pt x="400" y="510539"/>
                  </a:moveTo>
                  <a:lnTo>
                    <a:pt x="367" y="529589"/>
                  </a:lnTo>
                  <a:lnTo>
                    <a:pt x="6713" y="529602"/>
                  </a:lnTo>
                  <a:lnTo>
                    <a:pt x="6746" y="510552"/>
                  </a:lnTo>
                  <a:lnTo>
                    <a:pt x="400" y="510539"/>
                  </a:lnTo>
                  <a:close/>
                </a:path>
                <a:path w="671829" h="748029">
                  <a:moveTo>
                    <a:pt x="671011" y="483869"/>
                  </a:moveTo>
                  <a:lnTo>
                    <a:pt x="663386" y="483869"/>
                  </a:lnTo>
                  <a:lnTo>
                    <a:pt x="663338" y="510539"/>
                  </a:lnTo>
                  <a:lnTo>
                    <a:pt x="670963" y="510539"/>
                  </a:lnTo>
                  <a:lnTo>
                    <a:pt x="670963" y="511809"/>
                  </a:lnTo>
                  <a:lnTo>
                    <a:pt x="671011" y="483869"/>
                  </a:lnTo>
                  <a:close/>
                </a:path>
                <a:path w="671829" h="748029">
                  <a:moveTo>
                    <a:pt x="663338" y="510539"/>
                  </a:moveTo>
                  <a:lnTo>
                    <a:pt x="6746" y="510552"/>
                  </a:lnTo>
                  <a:lnTo>
                    <a:pt x="663336" y="511795"/>
                  </a:lnTo>
                  <a:lnTo>
                    <a:pt x="663338" y="510539"/>
                  </a:lnTo>
                  <a:close/>
                </a:path>
                <a:path w="671829" h="748029">
                  <a:moveTo>
                    <a:pt x="6794" y="483869"/>
                  </a:moveTo>
                  <a:lnTo>
                    <a:pt x="447" y="483869"/>
                  </a:lnTo>
                  <a:lnTo>
                    <a:pt x="400" y="510539"/>
                  </a:lnTo>
                  <a:lnTo>
                    <a:pt x="6746" y="510539"/>
                  </a:lnTo>
                  <a:lnTo>
                    <a:pt x="6794" y="483869"/>
                  </a:lnTo>
                  <a:close/>
                </a:path>
                <a:path w="671829" h="748029">
                  <a:moveTo>
                    <a:pt x="6493" y="656589"/>
                  </a:moveTo>
                  <a:lnTo>
                    <a:pt x="151" y="656589"/>
                  </a:lnTo>
                  <a:lnTo>
                    <a:pt x="138" y="664209"/>
                  </a:lnTo>
                  <a:lnTo>
                    <a:pt x="6479" y="664209"/>
                  </a:lnTo>
                  <a:lnTo>
                    <a:pt x="6493" y="656589"/>
                  </a:lnTo>
                  <a:close/>
                </a:path>
                <a:path w="671829" h="748029">
                  <a:moveTo>
                    <a:pt x="670715" y="656589"/>
                  </a:moveTo>
                  <a:lnTo>
                    <a:pt x="663085" y="656589"/>
                  </a:lnTo>
                  <a:lnTo>
                    <a:pt x="663072" y="664209"/>
                  </a:lnTo>
                  <a:lnTo>
                    <a:pt x="670702" y="664209"/>
                  </a:lnTo>
                  <a:lnTo>
                    <a:pt x="670715" y="656589"/>
                  </a:lnTo>
                  <a:close/>
                </a:path>
                <a:path w="671829" h="748029">
                  <a:moveTo>
                    <a:pt x="6479" y="664209"/>
                  </a:moveTo>
                  <a:lnTo>
                    <a:pt x="138" y="664209"/>
                  </a:lnTo>
                  <a:lnTo>
                    <a:pt x="118" y="675639"/>
                  </a:lnTo>
                  <a:lnTo>
                    <a:pt x="6460" y="675639"/>
                  </a:lnTo>
                  <a:lnTo>
                    <a:pt x="6479" y="664209"/>
                  </a:lnTo>
                  <a:close/>
                </a:path>
                <a:path w="671829" h="748029">
                  <a:moveTo>
                    <a:pt x="670702" y="664209"/>
                  </a:moveTo>
                  <a:lnTo>
                    <a:pt x="663072" y="664209"/>
                  </a:lnTo>
                  <a:lnTo>
                    <a:pt x="663052" y="675639"/>
                  </a:lnTo>
                  <a:lnTo>
                    <a:pt x="670683" y="675639"/>
                  </a:lnTo>
                  <a:lnTo>
                    <a:pt x="670702" y="664209"/>
                  </a:lnTo>
                  <a:close/>
                </a:path>
                <a:path w="671829" h="748029">
                  <a:moveTo>
                    <a:pt x="6460" y="675639"/>
                  </a:moveTo>
                  <a:lnTo>
                    <a:pt x="118" y="675639"/>
                  </a:lnTo>
                  <a:lnTo>
                    <a:pt x="73" y="702309"/>
                  </a:lnTo>
                  <a:lnTo>
                    <a:pt x="6413" y="702309"/>
                  </a:lnTo>
                  <a:lnTo>
                    <a:pt x="6460" y="675639"/>
                  </a:lnTo>
                  <a:close/>
                </a:path>
                <a:path w="671829" h="748029">
                  <a:moveTo>
                    <a:pt x="670683" y="675639"/>
                  </a:moveTo>
                  <a:lnTo>
                    <a:pt x="663052" y="675639"/>
                  </a:lnTo>
                  <a:lnTo>
                    <a:pt x="663006" y="702309"/>
                  </a:lnTo>
                  <a:lnTo>
                    <a:pt x="670637" y="702309"/>
                  </a:lnTo>
                  <a:lnTo>
                    <a:pt x="670683" y="675639"/>
                  </a:lnTo>
                  <a:close/>
                </a:path>
                <a:path w="671829" h="748029">
                  <a:moveTo>
                    <a:pt x="6413" y="702309"/>
                  </a:moveTo>
                  <a:lnTo>
                    <a:pt x="73" y="702309"/>
                  </a:lnTo>
                  <a:lnTo>
                    <a:pt x="54" y="713739"/>
                  </a:lnTo>
                  <a:lnTo>
                    <a:pt x="6394" y="713739"/>
                  </a:lnTo>
                  <a:lnTo>
                    <a:pt x="6413" y="702309"/>
                  </a:lnTo>
                  <a:close/>
                </a:path>
                <a:path w="671829" h="748029">
                  <a:moveTo>
                    <a:pt x="670637" y="702309"/>
                  </a:moveTo>
                  <a:lnTo>
                    <a:pt x="663006" y="702309"/>
                  </a:lnTo>
                  <a:lnTo>
                    <a:pt x="662986" y="713739"/>
                  </a:lnTo>
                  <a:lnTo>
                    <a:pt x="670618" y="713739"/>
                  </a:lnTo>
                  <a:lnTo>
                    <a:pt x="670637" y="702309"/>
                  </a:lnTo>
                  <a:close/>
                </a:path>
                <a:path w="671829" h="748029">
                  <a:moveTo>
                    <a:pt x="6394" y="713739"/>
                  </a:moveTo>
                  <a:lnTo>
                    <a:pt x="54" y="713739"/>
                  </a:lnTo>
                  <a:lnTo>
                    <a:pt x="21" y="732789"/>
                  </a:lnTo>
                  <a:lnTo>
                    <a:pt x="6361" y="732789"/>
                  </a:lnTo>
                  <a:lnTo>
                    <a:pt x="6394" y="713739"/>
                  </a:lnTo>
                  <a:close/>
                </a:path>
                <a:path w="671829" h="748029">
                  <a:moveTo>
                    <a:pt x="670618" y="713739"/>
                  </a:moveTo>
                  <a:lnTo>
                    <a:pt x="662986" y="713739"/>
                  </a:lnTo>
                  <a:lnTo>
                    <a:pt x="662953" y="732789"/>
                  </a:lnTo>
                  <a:lnTo>
                    <a:pt x="670585" y="732789"/>
                  </a:lnTo>
                  <a:lnTo>
                    <a:pt x="670618" y="713739"/>
                  </a:lnTo>
                  <a:close/>
                </a:path>
                <a:path w="671829" h="748029">
                  <a:moveTo>
                    <a:pt x="6361" y="732789"/>
                  </a:moveTo>
                  <a:lnTo>
                    <a:pt x="21" y="732789"/>
                  </a:lnTo>
                  <a:lnTo>
                    <a:pt x="0" y="745489"/>
                  </a:lnTo>
                  <a:lnTo>
                    <a:pt x="670560" y="748029"/>
                  </a:lnTo>
                  <a:lnTo>
                    <a:pt x="670572" y="740409"/>
                  </a:lnTo>
                  <a:lnTo>
                    <a:pt x="662939" y="740409"/>
                  </a:lnTo>
                  <a:lnTo>
                    <a:pt x="6350" y="739139"/>
                  </a:lnTo>
                  <a:lnTo>
                    <a:pt x="6361" y="732789"/>
                  </a:lnTo>
                  <a:close/>
                </a:path>
                <a:path w="671829" h="748029">
                  <a:moveTo>
                    <a:pt x="670585" y="732789"/>
                  </a:moveTo>
                  <a:lnTo>
                    <a:pt x="662953" y="732789"/>
                  </a:lnTo>
                  <a:lnTo>
                    <a:pt x="662939" y="740409"/>
                  </a:lnTo>
                  <a:lnTo>
                    <a:pt x="670572" y="740409"/>
                  </a:lnTo>
                  <a:lnTo>
                    <a:pt x="670585" y="732789"/>
                  </a:lnTo>
                  <a:close/>
                </a:path>
              </a:pathLst>
            </a:custGeom>
            <a:solidFill>
              <a:srgbClr val="A45B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3898900" y="5424169"/>
              <a:ext cx="657860" cy="734060"/>
            </a:xfrm>
            <a:custGeom>
              <a:avLst/>
              <a:gdLst/>
              <a:ahLst/>
              <a:cxnLst/>
              <a:rect l="l" t="t" r="r" b="b"/>
              <a:pathLst>
                <a:path w="657860" h="734060">
                  <a:moveTo>
                    <a:pt x="1270" y="0"/>
                  </a:moveTo>
                  <a:lnTo>
                    <a:pt x="1203" y="38099"/>
                  </a:lnTo>
                  <a:lnTo>
                    <a:pt x="8836" y="38099"/>
                  </a:lnTo>
                  <a:lnTo>
                    <a:pt x="8889" y="7619"/>
                  </a:lnTo>
                  <a:lnTo>
                    <a:pt x="657848" y="7619"/>
                  </a:lnTo>
                  <a:lnTo>
                    <a:pt x="657860" y="1269"/>
                  </a:lnTo>
                  <a:lnTo>
                    <a:pt x="1270" y="0"/>
                  </a:lnTo>
                  <a:close/>
                </a:path>
                <a:path w="657860" h="734060">
                  <a:moveTo>
                    <a:pt x="657848" y="7619"/>
                  </a:moveTo>
                  <a:lnTo>
                    <a:pt x="8889" y="7619"/>
                  </a:lnTo>
                  <a:lnTo>
                    <a:pt x="651510" y="8889"/>
                  </a:lnTo>
                  <a:lnTo>
                    <a:pt x="651458" y="38099"/>
                  </a:lnTo>
                  <a:lnTo>
                    <a:pt x="657796" y="38099"/>
                  </a:lnTo>
                  <a:lnTo>
                    <a:pt x="657848" y="7619"/>
                  </a:lnTo>
                  <a:close/>
                </a:path>
                <a:path w="657860" h="734060">
                  <a:moveTo>
                    <a:pt x="8836" y="38099"/>
                  </a:moveTo>
                  <a:lnTo>
                    <a:pt x="1203" y="38099"/>
                  </a:lnTo>
                  <a:lnTo>
                    <a:pt x="1181" y="50799"/>
                  </a:lnTo>
                  <a:lnTo>
                    <a:pt x="8813" y="50799"/>
                  </a:lnTo>
                  <a:lnTo>
                    <a:pt x="8836" y="38099"/>
                  </a:lnTo>
                  <a:close/>
                </a:path>
                <a:path w="657860" h="734060">
                  <a:moveTo>
                    <a:pt x="657796" y="38099"/>
                  </a:moveTo>
                  <a:lnTo>
                    <a:pt x="651458" y="38099"/>
                  </a:lnTo>
                  <a:lnTo>
                    <a:pt x="651435" y="50799"/>
                  </a:lnTo>
                  <a:lnTo>
                    <a:pt x="657774" y="50799"/>
                  </a:lnTo>
                  <a:lnTo>
                    <a:pt x="657796" y="38099"/>
                  </a:lnTo>
                  <a:close/>
                </a:path>
                <a:path w="657860" h="734060">
                  <a:moveTo>
                    <a:pt x="8813" y="50799"/>
                  </a:moveTo>
                  <a:lnTo>
                    <a:pt x="1181" y="50799"/>
                  </a:lnTo>
                  <a:lnTo>
                    <a:pt x="1148" y="69849"/>
                  </a:lnTo>
                  <a:lnTo>
                    <a:pt x="8779" y="69849"/>
                  </a:lnTo>
                  <a:lnTo>
                    <a:pt x="8813" y="50799"/>
                  </a:lnTo>
                  <a:close/>
                </a:path>
                <a:path w="657860" h="734060">
                  <a:moveTo>
                    <a:pt x="657774" y="50799"/>
                  </a:moveTo>
                  <a:lnTo>
                    <a:pt x="651435" y="50799"/>
                  </a:lnTo>
                  <a:lnTo>
                    <a:pt x="651402" y="69849"/>
                  </a:lnTo>
                  <a:lnTo>
                    <a:pt x="657741" y="69849"/>
                  </a:lnTo>
                  <a:lnTo>
                    <a:pt x="657774" y="50799"/>
                  </a:lnTo>
                  <a:close/>
                </a:path>
                <a:path w="657860" h="734060">
                  <a:moveTo>
                    <a:pt x="8674" y="130809"/>
                  </a:moveTo>
                  <a:lnTo>
                    <a:pt x="1045" y="130809"/>
                  </a:lnTo>
                  <a:lnTo>
                    <a:pt x="840" y="247649"/>
                  </a:lnTo>
                  <a:lnTo>
                    <a:pt x="8465" y="247649"/>
                  </a:lnTo>
                  <a:lnTo>
                    <a:pt x="8620" y="161289"/>
                  </a:lnTo>
                  <a:lnTo>
                    <a:pt x="651242" y="161289"/>
                  </a:lnTo>
                  <a:lnTo>
                    <a:pt x="8620" y="160019"/>
                  </a:lnTo>
                  <a:lnTo>
                    <a:pt x="8674" y="130809"/>
                  </a:lnTo>
                  <a:close/>
                </a:path>
                <a:path w="657860" h="734060">
                  <a:moveTo>
                    <a:pt x="657637" y="130809"/>
                  </a:moveTo>
                  <a:lnTo>
                    <a:pt x="651296" y="130809"/>
                  </a:lnTo>
                  <a:lnTo>
                    <a:pt x="651087" y="247649"/>
                  </a:lnTo>
                  <a:lnTo>
                    <a:pt x="657432" y="247649"/>
                  </a:lnTo>
                  <a:lnTo>
                    <a:pt x="657637" y="130809"/>
                  </a:lnTo>
                  <a:close/>
                </a:path>
                <a:path w="657860" h="734060">
                  <a:moveTo>
                    <a:pt x="8498" y="229870"/>
                  </a:moveTo>
                  <a:lnTo>
                    <a:pt x="8496" y="231139"/>
                  </a:lnTo>
                  <a:lnTo>
                    <a:pt x="651118" y="231139"/>
                  </a:lnTo>
                  <a:lnTo>
                    <a:pt x="8498" y="229870"/>
                  </a:lnTo>
                  <a:close/>
                </a:path>
                <a:path w="657860" h="734060">
                  <a:moveTo>
                    <a:pt x="8676" y="129554"/>
                  </a:moveTo>
                  <a:lnTo>
                    <a:pt x="8674" y="130809"/>
                  </a:lnTo>
                  <a:lnTo>
                    <a:pt x="651296" y="130797"/>
                  </a:lnTo>
                  <a:lnTo>
                    <a:pt x="8676" y="129554"/>
                  </a:lnTo>
                  <a:close/>
                </a:path>
                <a:path w="657860" h="734060">
                  <a:moveTo>
                    <a:pt x="657741" y="71119"/>
                  </a:moveTo>
                  <a:lnTo>
                    <a:pt x="651402" y="71119"/>
                  </a:lnTo>
                  <a:lnTo>
                    <a:pt x="651296" y="130797"/>
                  </a:lnTo>
                  <a:lnTo>
                    <a:pt x="657637" y="130809"/>
                  </a:lnTo>
                  <a:lnTo>
                    <a:pt x="657741" y="71119"/>
                  </a:lnTo>
                  <a:close/>
                </a:path>
                <a:path w="657860" h="734060">
                  <a:moveTo>
                    <a:pt x="8779" y="71119"/>
                  </a:moveTo>
                  <a:lnTo>
                    <a:pt x="1148" y="71119"/>
                  </a:lnTo>
                  <a:lnTo>
                    <a:pt x="1045" y="129539"/>
                  </a:lnTo>
                  <a:lnTo>
                    <a:pt x="8676" y="129554"/>
                  </a:lnTo>
                  <a:lnTo>
                    <a:pt x="8752" y="86359"/>
                  </a:lnTo>
                  <a:lnTo>
                    <a:pt x="651375" y="86359"/>
                  </a:lnTo>
                  <a:lnTo>
                    <a:pt x="8752" y="85089"/>
                  </a:lnTo>
                  <a:lnTo>
                    <a:pt x="8766" y="78739"/>
                  </a:lnTo>
                  <a:lnTo>
                    <a:pt x="651388" y="78739"/>
                  </a:lnTo>
                  <a:lnTo>
                    <a:pt x="8766" y="77469"/>
                  </a:lnTo>
                  <a:lnTo>
                    <a:pt x="8779" y="71119"/>
                  </a:lnTo>
                  <a:close/>
                </a:path>
                <a:path w="657860" h="734060">
                  <a:moveTo>
                    <a:pt x="8721" y="104140"/>
                  </a:moveTo>
                  <a:lnTo>
                    <a:pt x="8719" y="105409"/>
                  </a:lnTo>
                  <a:lnTo>
                    <a:pt x="651341" y="105409"/>
                  </a:lnTo>
                  <a:lnTo>
                    <a:pt x="8721" y="104140"/>
                  </a:lnTo>
                  <a:close/>
                </a:path>
                <a:path w="657860" h="734060">
                  <a:moveTo>
                    <a:pt x="8465" y="247649"/>
                  </a:moveTo>
                  <a:lnTo>
                    <a:pt x="840" y="247649"/>
                  </a:lnTo>
                  <a:lnTo>
                    <a:pt x="495" y="447039"/>
                  </a:lnTo>
                  <a:lnTo>
                    <a:pt x="8112" y="447039"/>
                  </a:lnTo>
                  <a:lnTo>
                    <a:pt x="8465" y="247649"/>
                  </a:lnTo>
                  <a:close/>
                </a:path>
                <a:path w="657860" h="734060">
                  <a:moveTo>
                    <a:pt x="657432" y="247649"/>
                  </a:moveTo>
                  <a:lnTo>
                    <a:pt x="651087" y="247649"/>
                  </a:lnTo>
                  <a:lnTo>
                    <a:pt x="650734" y="447039"/>
                  </a:lnTo>
                  <a:lnTo>
                    <a:pt x="657087" y="447039"/>
                  </a:lnTo>
                  <a:lnTo>
                    <a:pt x="657432" y="247649"/>
                  </a:lnTo>
                  <a:close/>
                </a:path>
                <a:path w="657860" h="734060">
                  <a:moveTo>
                    <a:pt x="8112" y="447039"/>
                  </a:moveTo>
                  <a:lnTo>
                    <a:pt x="495" y="447039"/>
                  </a:lnTo>
                  <a:lnTo>
                    <a:pt x="444" y="476249"/>
                  </a:lnTo>
                  <a:lnTo>
                    <a:pt x="8060" y="476249"/>
                  </a:lnTo>
                  <a:lnTo>
                    <a:pt x="8112" y="447039"/>
                  </a:lnTo>
                  <a:close/>
                </a:path>
                <a:path w="657860" h="734060">
                  <a:moveTo>
                    <a:pt x="657087" y="447039"/>
                  </a:moveTo>
                  <a:lnTo>
                    <a:pt x="650734" y="447039"/>
                  </a:lnTo>
                  <a:lnTo>
                    <a:pt x="650682" y="476249"/>
                  </a:lnTo>
                  <a:lnTo>
                    <a:pt x="657036" y="476249"/>
                  </a:lnTo>
                  <a:lnTo>
                    <a:pt x="657087" y="447039"/>
                  </a:lnTo>
                  <a:close/>
                </a:path>
                <a:path w="657860" h="734060">
                  <a:moveTo>
                    <a:pt x="8060" y="476249"/>
                  </a:moveTo>
                  <a:lnTo>
                    <a:pt x="444" y="476249"/>
                  </a:lnTo>
                  <a:lnTo>
                    <a:pt x="231" y="599439"/>
                  </a:lnTo>
                  <a:lnTo>
                    <a:pt x="7842" y="599439"/>
                  </a:lnTo>
                  <a:lnTo>
                    <a:pt x="8060" y="476249"/>
                  </a:lnTo>
                  <a:close/>
                </a:path>
                <a:path w="657860" h="734060">
                  <a:moveTo>
                    <a:pt x="657036" y="476249"/>
                  </a:moveTo>
                  <a:lnTo>
                    <a:pt x="650682" y="476249"/>
                  </a:lnTo>
                  <a:lnTo>
                    <a:pt x="650464" y="599439"/>
                  </a:lnTo>
                  <a:lnTo>
                    <a:pt x="656823" y="599439"/>
                  </a:lnTo>
                  <a:lnTo>
                    <a:pt x="657036" y="476249"/>
                  </a:lnTo>
                  <a:close/>
                </a:path>
                <a:path w="657860" h="734060">
                  <a:moveTo>
                    <a:pt x="7842" y="599439"/>
                  </a:moveTo>
                  <a:lnTo>
                    <a:pt x="231" y="599439"/>
                  </a:lnTo>
                  <a:lnTo>
                    <a:pt x="143" y="650239"/>
                  </a:lnTo>
                  <a:lnTo>
                    <a:pt x="7752" y="650239"/>
                  </a:lnTo>
                  <a:lnTo>
                    <a:pt x="7842" y="599439"/>
                  </a:lnTo>
                  <a:close/>
                </a:path>
                <a:path w="657860" h="734060">
                  <a:moveTo>
                    <a:pt x="656823" y="599439"/>
                  </a:moveTo>
                  <a:lnTo>
                    <a:pt x="650464" y="599439"/>
                  </a:lnTo>
                  <a:lnTo>
                    <a:pt x="650374" y="650239"/>
                  </a:lnTo>
                  <a:lnTo>
                    <a:pt x="656735" y="650239"/>
                  </a:lnTo>
                  <a:lnTo>
                    <a:pt x="656823" y="599439"/>
                  </a:lnTo>
                  <a:close/>
                </a:path>
                <a:path w="657860" h="734060">
                  <a:moveTo>
                    <a:pt x="7752" y="650239"/>
                  </a:moveTo>
                  <a:lnTo>
                    <a:pt x="143" y="650239"/>
                  </a:lnTo>
                  <a:lnTo>
                    <a:pt x="129" y="657859"/>
                  </a:lnTo>
                  <a:lnTo>
                    <a:pt x="7739" y="657859"/>
                  </a:lnTo>
                  <a:lnTo>
                    <a:pt x="7752" y="650239"/>
                  </a:lnTo>
                  <a:close/>
                </a:path>
                <a:path w="657860" h="734060">
                  <a:moveTo>
                    <a:pt x="656735" y="650239"/>
                  </a:moveTo>
                  <a:lnTo>
                    <a:pt x="650374" y="650239"/>
                  </a:lnTo>
                  <a:lnTo>
                    <a:pt x="650361" y="657859"/>
                  </a:lnTo>
                  <a:lnTo>
                    <a:pt x="656722" y="657859"/>
                  </a:lnTo>
                  <a:lnTo>
                    <a:pt x="656735" y="650239"/>
                  </a:lnTo>
                  <a:close/>
                </a:path>
                <a:path w="657860" h="734060">
                  <a:moveTo>
                    <a:pt x="7739" y="657859"/>
                  </a:moveTo>
                  <a:lnTo>
                    <a:pt x="129" y="657859"/>
                  </a:lnTo>
                  <a:lnTo>
                    <a:pt x="110" y="669289"/>
                  </a:lnTo>
                  <a:lnTo>
                    <a:pt x="7718" y="669289"/>
                  </a:lnTo>
                  <a:lnTo>
                    <a:pt x="7739" y="657859"/>
                  </a:lnTo>
                  <a:close/>
                </a:path>
                <a:path w="657860" h="734060">
                  <a:moveTo>
                    <a:pt x="656722" y="657859"/>
                  </a:moveTo>
                  <a:lnTo>
                    <a:pt x="650361" y="657859"/>
                  </a:lnTo>
                  <a:lnTo>
                    <a:pt x="650341" y="669289"/>
                  </a:lnTo>
                  <a:lnTo>
                    <a:pt x="656702" y="669289"/>
                  </a:lnTo>
                  <a:lnTo>
                    <a:pt x="656722" y="657859"/>
                  </a:lnTo>
                  <a:close/>
                </a:path>
                <a:path w="657860" h="734060">
                  <a:moveTo>
                    <a:pt x="7718" y="669289"/>
                  </a:moveTo>
                  <a:lnTo>
                    <a:pt x="110" y="669289"/>
                  </a:lnTo>
                  <a:lnTo>
                    <a:pt x="63" y="695959"/>
                  </a:lnTo>
                  <a:lnTo>
                    <a:pt x="7671" y="695959"/>
                  </a:lnTo>
                  <a:lnTo>
                    <a:pt x="7718" y="669289"/>
                  </a:lnTo>
                  <a:close/>
                </a:path>
                <a:path w="657860" h="734060">
                  <a:moveTo>
                    <a:pt x="656702" y="669289"/>
                  </a:moveTo>
                  <a:lnTo>
                    <a:pt x="650341" y="669289"/>
                  </a:lnTo>
                  <a:lnTo>
                    <a:pt x="650293" y="695959"/>
                  </a:lnTo>
                  <a:lnTo>
                    <a:pt x="656656" y="695959"/>
                  </a:lnTo>
                  <a:lnTo>
                    <a:pt x="656702" y="669289"/>
                  </a:lnTo>
                  <a:close/>
                </a:path>
                <a:path w="657860" h="734060">
                  <a:moveTo>
                    <a:pt x="7671" y="695959"/>
                  </a:moveTo>
                  <a:lnTo>
                    <a:pt x="63" y="695959"/>
                  </a:lnTo>
                  <a:lnTo>
                    <a:pt x="11" y="726439"/>
                  </a:lnTo>
                  <a:lnTo>
                    <a:pt x="650239" y="726439"/>
                  </a:lnTo>
                  <a:lnTo>
                    <a:pt x="7620" y="725169"/>
                  </a:lnTo>
                  <a:lnTo>
                    <a:pt x="7671" y="695959"/>
                  </a:lnTo>
                  <a:close/>
                </a:path>
                <a:path w="657860" h="734060">
                  <a:moveTo>
                    <a:pt x="656656" y="695959"/>
                  </a:moveTo>
                  <a:lnTo>
                    <a:pt x="650293" y="695959"/>
                  </a:lnTo>
                  <a:lnTo>
                    <a:pt x="650239" y="726439"/>
                  </a:lnTo>
                  <a:lnTo>
                    <a:pt x="656603" y="726439"/>
                  </a:lnTo>
                  <a:lnTo>
                    <a:pt x="656656" y="695959"/>
                  </a:lnTo>
                  <a:close/>
                </a:path>
                <a:path w="657860" h="734060">
                  <a:moveTo>
                    <a:pt x="656603" y="726439"/>
                  </a:moveTo>
                  <a:lnTo>
                    <a:pt x="11" y="726439"/>
                  </a:lnTo>
                  <a:lnTo>
                    <a:pt x="0" y="732789"/>
                  </a:lnTo>
                  <a:lnTo>
                    <a:pt x="656589" y="734059"/>
                  </a:lnTo>
                  <a:lnTo>
                    <a:pt x="656603" y="726439"/>
                  </a:lnTo>
                  <a:close/>
                </a:path>
              </a:pathLst>
            </a:custGeom>
            <a:solidFill>
              <a:srgbClr val="A55B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3907383" y="5431789"/>
              <a:ext cx="643255" cy="223520"/>
            </a:xfrm>
            <a:custGeom>
              <a:avLst/>
              <a:gdLst/>
              <a:ahLst/>
              <a:cxnLst/>
              <a:rect l="l" t="t" r="r" b="b"/>
              <a:pathLst>
                <a:path w="643254" h="223520">
                  <a:moveTo>
                    <a:pt x="12" y="222250"/>
                  </a:moveTo>
                  <a:lnTo>
                    <a:pt x="0" y="223520"/>
                  </a:lnTo>
                  <a:lnTo>
                    <a:pt x="12" y="222250"/>
                  </a:lnTo>
                  <a:close/>
                </a:path>
                <a:path w="643254" h="223520">
                  <a:moveTo>
                    <a:pt x="7912" y="71120"/>
                  </a:moveTo>
                  <a:lnTo>
                    <a:pt x="279" y="71120"/>
                  </a:lnTo>
                  <a:lnTo>
                    <a:pt x="266" y="77470"/>
                  </a:lnTo>
                  <a:lnTo>
                    <a:pt x="7899" y="77495"/>
                  </a:lnTo>
                  <a:lnTo>
                    <a:pt x="7912" y="71120"/>
                  </a:lnTo>
                  <a:close/>
                </a:path>
                <a:path w="643254" h="223520">
                  <a:moveTo>
                    <a:pt x="7912" y="63500"/>
                  </a:moveTo>
                  <a:lnTo>
                    <a:pt x="279" y="63500"/>
                  </a:lnTo>
                  <a:lnTo>
                    <a:pt x="279" y="69850"/>
                  </a:lnTo>
                  <a:lnTo>
                    <a:pt x="7912" y="69850"/>
                  </a:lnTo>
                  <a:lnTo>
                    <a:pt x="7912" y="63500"/>
                  </a:lnTo>
                  <a:close/>
                </a:path>
                <a:path w="643254" h="223520">
                  <a:moveTo>
                    <a:pt x="7950" y="44450"/>
                  </a:moveTo>
                  <a:lnTo>
                    <a:pt x="317" y="44450"/>
                  </a:lnTo>
                  <a:lnTo>
                    <a:pt x="292" y="62230"/>
                  </a:lnTo>
                  <a:lnTo>
                    <a:pt x="7924" y="62230"/>
                  </a:lnTo>
                  <a:lnTo>
                    <a:pt x="7950" y="44450"/>
                  </a:lnTo>
                  <a:close/>
                </a:path>
                <a:path w="643254" h="223520">
                  <a:moveTo>
                    <a:pt x="7975" y="30492"/>
                  </a:moveTo>
                  <a:lnTo>
                    <a:pt x="342" y="30492"/>
                  </a:lnTo>
                  <a:lnTo>
                    <a:pt x="317" y="43180"/>
                  </a:lnTo>
                  <a:lnTo>
                    <a:pt x="7950" y="43180"/>
                  </a:lnTo>
                  <a:lnTo>
                    <a:pt x="7975" y="30492"/>
                  </a:lnTo>
                  <a:close/>
                </a:path>
                <a:path w="643254" h="223520">
                  <a:moveTo>
                    <a:pt x="8013" y="11442"/>
                  </a:moveTo>
                  <a:lnTo>
                    <a:pt x="381" y="11442"/>
                  </a:lnTo>
                  <a:lnTo>
                    <a:pt x="342" y="30480"/>
                  </a:lnTo>
                  <a:lnTo>
                    <a:pt x="7975" y="30480"/>
                  </a:lnTo>
                  <a:lnTo>
                    <a:pt x="8013" y="11442"/>
                  </a:lnTo>
                  <a:close/>
                </a:path>
                <a:path w="643254" h="223520">
                  <a:moveTo>
                    <a:pt x="635012" y="223507"/>
                  </a:moveTo>
                  <a:lnTo>
                    <a:pt x="321551" y="222897"/>
                  </a:lnTo>
                  <a:lnTo>
                    <a:pt x="635012" y="223520"/>
                  </a:lnTo>
                  <a:close/>
                </a:path>
                <a:path w="643254" h="223520">
                  <a:moveTo>
                    <a:pt x="635139" y="153657"/>
                  </a:moveTo>
                  <a:lnTo>
                    <a:pt x="321792" y="153047"/>
                  </a:lnTo>
                  <a:lnTo>
                    <a:pt x="635139" y="153670"/>
                  </a:lnTo>
                  <a:close/>
                </a:path>
                <a:path w="643254" h="223520">
                  <a:moveTo>
                    <a:pt x="635241" y="97777"/>
                  </a:moveTo>
                  <a:lnTo>
                    <a:pt x="7861" y="96545"/>
                  </a:lnTo>
                  <a:lnTo>
                    <a:pt x="7861" y="97790"/>
                  </a:lnTo>
                  <a:lnTo>
                    <a:pt x="635241" y="97790"/>
                  </a:lnTo>
                  <a:close/>
                </a:path>
                <a:path w="643254" h="223520">
                  <a:moveTo>
                    <a:pt x="635304" y="63500"/>
                  </a:moveTo>
                  <a:lnTo>
                    <a:pt x="7924" y="62230"/>
                  </a:lnTo>
                  <a:lnTo>
                    <a:pt x="7924" y="63500"/>
                  </a:lnTo>
                  <a:lnTo>
                    <a:pt x="635304" y="63500"/>
                  </a:lnTo>
                  <a:close/>
                </a:path>
                <a:path w="643254" h="223520">
                  <a:moveTo>
                    <a:pt x="642912" y="63500"/>
                  </a:moveTo>
                  <a:lnTo>
                    <a:pt x="635304" y="63500"/>
                  </a:lnTo>
                  <a:lnTo>
                    <a:pt x="635292" y="71107"/>
                  </a:lnTo>
                  <a:lnTo>
                    <a:pt x="322059" y="70497"/>
                  </a:lnTo>
                  <a:lnTo>
                    <a:pt x="635292" y="71120"/>
                  </a:lnTo>
                  <a:lnTo>
                    <a:pt x="635279" y="78727"/>
                  </a:lnTo>
                  <a:lnTo>
                    <a:pt x="7899" y="77495"/>
                  </a:lnTo>
                  <a:lnTo>
                    <a:pt x="7899" y="78740"/>
                  </a:lnTo>
                  <a:lnTo>
                    <a:pt x="635279" y="78740"/>
                  </a:lnTo>
                  <a:lnTo>
                    <a:pt x="642886" y="78740"/>
                  </a:lnTo>
                  <a:lnTo>
                    <a:pt x="642899" y="71120"/>
                  </a:lnTo>
                  <a:lnTo>
                    <a:pt x="642912" y="63500"/>
                  </a:lnTo>
                  <a:close/>
                </a:path>
                <a:path w="643254" h="223520">
                  <a:moveTo>
                    <a:pt x="642950" y="44450"/>
                  </a:moveTo>
                  <a:lnTo>
                    <a:pt x="635342" y="44450"/>
                  </a:lnTo>
                  <a:lnTo>
                    <a:pt x="635304" y="62230"/>
                  </a:lnTo>
                  <a:lnTo>
                    <a:pt x="642912" y="62230"/>
                  </a:lnTo>
                  <a:lnTo>
                    <a:pt x="642950" y="44450"/>
                  </a:lnTo>
                  <a:close/>
                </a:path>
                <a:path w="643254" h="223520">
                  <a:moveTo>
                    <a:pt x="642962" y="30492"/>
                  </a:moveTo>
                  <a:lnTo>
                    <a:pt x="635355" y="30492"/>
                  </a:lnTo>
                  <a:lnTo>
                    <a:pt x="635342" y="43180"/>
                  </a:lnTo>
                  <a:lnTo>
                    <a:pt x="642950" y="43180"/>
                  </a:lnTo>
                  <a:lnTo>
                    <a:pt x="642962" y="30492"/>
                  </a:lnTo>
                  <a:close/>
                </a:path>
                <a:path w="643254" h="223520">
                  <a:moveTo>
                    <a:pt x="643001" y="11442"/>
                  </a:moveTo>
                  <a:lnTo>
                    <a:pt x="635393" y="11442"/>
                  </a:lnTo>
                  <a:lnTo>
                    <a:pt x="635355" y="30480"/>
                  </a:lnTo>
                  <a:lnTo>
                    <a:pt x="642962" y="30480"/>
                  </a:lnTo>
                  <a:lnTo>
                    <a:pt x="643001" y="11442"/>
                  </a:lnTo>
                  <a:close/>
                </a:path>
                <a:path w="643254" h="223520">
                  <a:moveTo>
                    <a:pt x="643013" y="1270"/>
                  </a:moveTo>
                  <a:lnTo>
                    <a:pt x="321716" y="1270"/>
                  </a:lnTo>
                  <a:lnTo>
                    <a:pt x="321716" y="0"/>
                  </a:lnTo>
                  <a:lnTo>
                    <a:pt x="393" y="0"/>
                  </a:lnTo>
                  <a:lnTo>
                    <a:pt x="393" y="1270"/>
                  </a:lnTo>
                  <a:lnTo>
                    <a:pt x="393" y="7620"/>
                  </a:lnTo>
                  <a:lnTo>
                    <a:pt x="381" y="11430"/>
                  </a:lnTo>
                  <a:lnTo>
                    <a:pt x="8013" y="11430"/>
                  </a:lnTo>
                  <a:lnTo>
                    <a:pt x="8013" y="7620"/>
                  </a:lnTo>
                  <a:lnTo>
                    <a:pt x="321703" y="7620"/>
                  </a:lnTo>
                  <a:lnTo>
                    <a:pt x="321703" y="8890"/>
                  </a:lnTo>
                  <a:lnTo>
                    <a:pt x="635393" y="8890"/>
                  </a:lnTo>
                  <a:lnTo>
                    <a:pt x="635393" y="11430"/>
                  </a:lnTo>
                  <a:lnTo>
                    <a:pt x="643001" y="11430"/>
                  </a:lnTo>
                  <a:lnTo>
                    <a:pt x="643001" y="8890"/>
                  </a:lnTo>
                  <a:lnTo>
                    <a:pt x="643013" y="7620"/>
                  </a:lnTo>
                  <a:lnTo>
                    <a:pt x="643013" y="1270"/>
                  </a:lnTo>
                  <a:close/>
                </a:path>
              </a:pathLst>
            </a:custGeom>
            <a:solidFill>
              <a:srgbClr val="A65C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3910909" y="5510530"/>
              <a:ext cx="0" cy="631190"/>
            </a:xfrm>
            <a:custGeom>
              <a:avLst/>
              <a:gdLst/>
              <a:ahLst/>
              <a:cxnLst/>
              <a:rect l="l" t="t" r="r" b="b"/>
              <a:pathLst>
                <a:path h="631189">
                  <a:moveTo>
                    <a:pt x="0" y="0"/>
                  </a:moveTo>
                  <a:lnTo>
                    <a:pt x="0" y="631190"/>
                  </a:lnTo>
                </a:path>
              </a:pathLst>
            </a:custGeom>
            <a:ln w="8747">
              <a:solidFill>
                <a:srgbClr val="A65CA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4545897" y="5510530"/>
              <a:ext cx="0" cy="633730"/>
            </a:xfrm>
            <a:custGeom>
              <a:avLst/>
              <a:gdLst/>
              <a:ahLst/>
              <a:cxnLst/>
              <a:rect l="l" t="t" r="r" b="b"/>
              <a:pathLst>
                <a:path h="633729">
                  <a:moveTo>
                    <a:pt x="0" y="0"/>
                  </a:moveTo>
                  <a:lnTo>
                    <a:pt x="0" y="633730"/>
                  </a:lnTo>
                </a:path>
              </a:pathLst>
            </a:custGeom>
            <a:ln w="8755">
              <a:solidFill>
                <a:srgbClr val="A65CA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3906520" y="6141719"/>
              <a:ext cx="642620" cy="8890"/>
            </a:xfrm>
            <a:custGeom>
              <a:avLst/>
              <a:gdLst/>
              <a:ahLst/>
              <a:cxnLst/>
              <a:rect l="l" t="t" r="r" b="b"/>
              <a:pathLst>
                <a:path w="642620" h="8889">
                  <a:moveTo>
                    <a:pt x="642620" y="2540"/>
                  </a:moveTo>
                  <a:lnTo>
                    <a:pt x="321297" y="2540"/>
                  </a:lnTo>
                  <a:lnTo>
                    <a:pt x="321297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7620"/>
                  </a:lnTo>
                  <a:lnTo>
                    <a:pt x="321310" y="7620"/>
                  </a:lnTo>
                  <a:lnTo>
                    <a:pt x="321310" y="8890"/>
                  </a:lnTo>
                  <a:lnTo>
                    <a:pt x="642620" y="8890"/>
                  </a:lnTo>
                  <a:lnTo>
                    <a:pt x="642620" y="7620"/>
                  </a:lnTo>
                  <a:lnTo>
                    <a:pt x="642620" y="2540"/>
                  </a:lnTo>
                  <a:close/>
                </a:path>
              </a:pathLst>
            </a:custGeom>
            <a:solidFill>
              <a:srgbClr val="A65C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3914140" y="5439409"/>
              <a:ext cx="628650" cy="704850"/>
            </a:xfrm>
            <a:custGeom>
              <a:avLst/>
              <a:gdLst/>
              <a:ahLst/>
              <a:cxnLst/>
              <a:rect l="l" t="t" r="r" b="b"/>
              <a:pathLst>
                <a:path w="628650" h="704850">
                  <a:moveTo>
                    <a:pt x="1270" y="0"/>
                  </a:moveTo>
                  <a:lnTo>
                    <a:pt x="1263" y="3809"/>
                  </a:lnTo>
                  <a:lnTo>
                    <a:pt x="628645" y="3809"/>
                  </a:lnTo>
                  <a:lnTo>
                    <a:pt x="628650" y="1269"/>
                  </a:lnTo>
                  <a:lnTo>
                    <a:pt x="1270" y="0"/>
                  </a:lnTo>
                  <a:close/>
                </a:path>
                <a:path w="628650" h="704850">
                  <a:moveTo>
                    <a:pt x="628645" y="3809"/>
                  </a:moveTo>
                  <a:lnTo>
                    <a:pt x="1263" y="3809"/>
                  </a:lnTo>
                  <a:lnTo>
                    <a:pt x="1228" y="22859"/>
                  </a:lnTo>
                  <a:lnTo>
                    <a:pt x="7589" y="22859"/>
                  </a:lnTo>
                  <a:lnTo>
                    <a:pt x="7620" y="6349"/>
                  </a:lnTo>
                  <a:lnTo>
                    <a:pt x="628640" y="6349"/>
                  </a:lnTo>
                  <a:lnTo>
                    <a:pt x="628645" y="3809"/>
                  </a:lnTo>
                  <a:close/>
                </a:path>
                <a:path w="628650" h="704850">
                  <a:moveTo>
                    <a:pt x="628640" y="6349"/>
                  </a:moveTo>
                  <a:lnTo>
                    <a:pt x="7620" y="6349"/>
                  </a:lnTo>
                  <a:lnTo>
                    <a:pt x="622300" y="7619"/>
                  </a:lnTo>
                  <a:lnTo>
                    <a:pt x="622271" y="22859"/>
                  </a:lnTo>
                  <a:lnTo>
                    <a:pt x="628611" y="22859"/>
                  </a:lnTo>
                  <a:lnTo>
                    <a:pt x="628640" y="6349"/>
                  </a:lnTo>
                  <a:close/>
                </a:path>
                <a:path w="628650" h="704850">
                  <a:moveTo>
                    <a:pt x="7589" y="22860"/>
                  </a:moveTo>
                  <a:lnTo>
                    <a:pt x="1228" y="22860"/>
                  </a:lnTo>
                  <a:lnTo>
                    <a:pt x="1205" y="35559"/>
                  </a:lnTo>
                  <a:lnTo>
                    <a:pt x="7566" y="35559"/>
                  </a:lnTo>
                  <a:lnTo>
                    <a:pt x="7589" y="22860"/>
                  </a:lnTo>
                  <a:close/>
                </a:path>
                <a:path w="628650" h="704850">
                  <a:moveTo>
                    <a:pt x="628611" y="22860"/>
                  </a:moveTo>
                  <a:lnTo>
                    <a:pt x="622271" y="22860"/>
                  </a:lnTo>
                  <a:lnTo>
                    <a:pt x="622248" y="35559"/>
                  </a:lnTo>
                  <a:lnTo>
                    <a:pt x="628588" y="35559"/>
                  </a:lnTo>
                  <a:lnTo>
                    <a:pt x="628611" y="22860"/>
                  </a:lnTo>
                  <a:close/>
                </a:path>
                <a:path w="628650" h="704850">
                  <a:moveTo>
                    <a:pt x="7234" y="215899"/>
                  </a:moveTo>
                  <a:lnTo>
                    <a:pt x="879" y="215899"/>
                  </a:lnTo>
                  <a:lnTo>
                    <a:pt x="849" y="232409"/>
                  </a:lnTo>
                  <a:lnTo>
                    <a:pt x="7203" y="232409"/>
                  </a:lnTo>
                  <a:lnTo>
                    <a:pt x="7234" y="215899"/>
                  </a:lnTo>
                  <a:close/>
                </a:path>
                <a:path w="628650" h="704850">
                  <a:moveTo>
                    <a:pt x="628264" y="215899"/>
                  </a:moveTo>
                  <a:lnTo>
                    <a:pt x="621918" y="215899"/>
                  </a:lnTo>
                  <a:lnTo>
                    <a:pt x="621886" y="232409"/>
                  </a:lnTo>
                  <a:lnTo>
                    <a:pt x="628232" y="232409"/>
                  </a:lnTo>
                  <a:lnTo>
                    <a:pt x="628264" y="215899"/>
                  </a:lnTo>
                  <a:close/>
                </a:path>
                <a:path w="628650" h="704850">
                  <a:moveTo>
                    <a:pt x="881" y="214629"/>
                  </a:moveTo>
                  <a:lnTo>
                    <a:pt x="879" y="215899"/>
                  </a:lnTo>
                  <a:lnTo>
                    <a:pt x="881" y="214629"/>
                  </a:lnTo>
                  <a:close/>
                </a:path>
                <a:path w="628650" h="704850">
                  <a:moveTo>
                    <a:pt x="7236" y="214642"/>
                  </a:moveTo>
                  <a:lnTo>
                    <a:pt x="7234" y="215899"/>
                  </a:lnTo>
                  <a:lnTo>
                    <a:pt x="621918" y="215899"/>
                  </a:lnTo>
                  <a:lnTo>
                    <a:pt x="7236" y="214642"/>
                  </a:lnTo>
                  <a:close/>
                </a:path>
                <a:path w="628650" h="704850">
                  <a:moveTo>
                    <a:pt x="314781" y="215265"/>
                  </a:moveTo>
                  <a:lnTo>
                    <a:pt x="621918" y="215899"/>
                  </a:lnTo>
                  <a:lnTo>
                    <a:pt x="314781" y="215265"/>
                  </a:lnTo>
                  <a:close/>
                </a:path>
                <a:path w="628650" h="704850">
                  <a:moveTo>
                    <a:pt x="628390" y="146049"/>
                  </a:moveTo>
                  <a:lnTo>
                    <a:pt x="622047" y="146049"/>
                  </a:lnTo>
                  <a:lnTo>
                    <a:pt x="621918" y="215887"/>
                  </a:lnTo>
                  <a:lnTo>
                    <a:pt x="628264" y="215899"/>
                  </a:lnTo>
                  <a:lnTo>
                    <a:pt x="628390" y="146049"/>
                  </a:lnTo>
                  <a:close/>
                </a:path>
                <a:path w="628650" h="704850">
                  <a:moveTo>
                    <a:pt x="7365" y="146049"/>
                  </a:moveTo>
                  <a:lnTo>
                    <a:pt x="1008" y="146049"/>
                  </a:lnTo>
                  <a:lnTo>
                    <a:pt x="884" y="214630"/>
                  </a:lnTo>
                  <a:lnTo>
                    <a:pt x="7236" y="214642"/>
                  </a:lnTo>
                  <a:lnTo>
                    <a:pt x="7365" y="146049"/>
                  </a:lnTo>
                  <a:close/>
                </a:path>
                <a:path w="628650" h="704850">
                  <a:moveTo>
                    <a:pt x="7273" y="195580"/>
                  </a:moveTo>
                  <a:lnTo>
                    <a:pt x="7271" y="196849"/>
                  </a:lnTo>
                  <a:lnTo>
                    <a:pt x="621953" y="196849"/>
                  </a:lnTo>
                  <a:lnTo>
                    <a:pt x="7273" y="195580"/>
                  </a:lnTo>
                  <a:close/>
                </a:path>
                <a:path w="628650" h="704850">
                  <a:moveTo>
                    <a:pt x="7367" y="144792"/>
                  </a:moveTo>
                  <a:lnTo>
                    <a:pt x="7365" y="146049"/>
                  </a:lnTo>
                  <a:lnTo>
                    <a:pt x="622047" y="146049"/>
                  </a:lnTo>
                  <a:lnTo>
                    <a:pt x="7367" y="144792"/>
                  </a:lnTo>
                  <a:close/>
                </a:path>
                <a:path w="628650" h="704850">
                  <a:moveTo>
                    <a:pt x="628539" y="63499"/>
                  </a:moveTo>
                  <a:lnTo>
                    <a:pt x="622199" y="63499"/>
                  </a:lnTo>
                  <a:lnTo>
                    <a:pt x="622047" y="146037"/>
                  </a:lnTo>
                  <a:lnTo>
                    <a:pt x="628390" y="146049"/>
                  </a:lnTo>
                  <a:lnTo>
                    <a:pt x="628539" y="63499"/>
                  </a:lnTo>
                  <a:close/>
                </a:path>
                <a:path w="628650" h="704850">
                  <a:moveTo>
                    <a:pt x="7517" y="63499"/>
                  </a:moveTo>
                  <a:lnTo>
                    <a:pt x="1157" y="63499"/>
                  </a:lnTo>
                  <a:lnTo>
                    <a:pt x="1008" y="144779"/>
                  </a:lnTo>
                  <a:lnTo>
                    <a:pt x="7367" y="144792"/>
                  </a:lnTo>
                  <a:lnTo>
                    <a:pt x="7503" y="71119"/>
                  </a:lnTo>
                  <a:lnTo>
                    <a:pt x="622185" y="71119"/>
                  </a:lnTo>
                  <a:lnTo>
                    <a:pt x="7503" y="69849"/>
                  </a:lnTo>
                  <a:lnTo>
                    <a:pt x="7517" y="63499"/>
                  </a:lnTo>
                  <a:close/>
                </a:path>
                <a:path w="628650" h="704850">
                  <a:moveTo>
                    <a:pt x="7519" y="62242"/>
                  </a:moveTo>
                  <a:lnTo>
                    <a:pt x="7517" y="63499"/>
                  </a:lnTo>
                  <a:lnTo>
                    <a:pt x="622199" y="63499"/>
                  </a:lnTo>
                  <a:lnTo>
                    <a:pt x="7519" y="62242"/>
                  </a:lnTo>
                  <a:close/>
                </a:path>
                <a:path w="628650" h="704850">
                  <a:moveTo>
                    <a:pt x="628553" y="55879"/>
                  </a:moveTo>
                  <a:lnTo>
                    <a:pt x="622213" y="55879"/>
                  </a:lnTo>
                  <a:lnTo>
                    <a:pt x="622199" y="63487"/>
                  </a:lnTo>
                  <a:lnTo>
                    <a:pt x="628539" y="63499"/>
                  </a:lnTo>
                  <a:lnTo>
                    <a:pt x="628553" y="55879"/>
                  </a:lnTo>
                  <a:close/>
                </a:path>
                <a:path w="628650" h="704850">
                  <a:moveTo>
                    <a:pt x="1171" y="54609"/>
                  </a:moveTo>
                  <a:lnTo>
                    <a:pt x="1157" y="62229"/>
                  </a:lnTo>
                  <a:lnTo>
                    <a:pt x="7519" y="62242"/>
                  </a:lnTo>
                  <a:lnTo>
                    <a:pt x="7531" y="55879"/>
                  </a:lnTo>
                  <a:lnTo>
                    <a:pt x="628553" y="55879"/>
                  </a:lnTo>
                  <a:lnTo>
                    <a:pt x="1171" y="54609"/>
                  </a:lnTo>
                  <a:close/>
                </a:path>
                <a:path w="628650" h="704850">
                  <a:moveTo>
                    <a:pt x="7566" y="36829"/>
                  </a:moveTo>
                  <a:lnTo>
                    <a:pt x="1205" y="36829"/>
                  </a:lnTo>
                  <a:lnTo>
                    <a:pt x="1171" y="54609"/>
                  </a:lnTo>
                  <a:lnTo>
                    <a:pt x="7531" y="54609"/>
                  </a:lnTo>
                  <a:lnTo>
                    <a:pt x="7566" y="36829"/>
                  </a:lnTo>
                  <a:close/>
                </a:path>
                <a:path w="628650" h="704850">
                  <a:moveTo>
                    <a:pt x="628588" y="36829"/>
                  </a:moveTo>
                  <a:lnTo>
                    <a:pt x="622248" y="36829"/>
                  </a:lnTo>
                  <a:lnTo>
                    <a:pt x="622213" y="54609"/>
                  </a:lnTo>
                  <a:lnTo>
                    <a:pt x="628553" y="54609"/>
                  </a:lnTo>
                  <a:lnTo>
                    <a:pt x="628588" y="36829"/>
                  </a:lnTo>
                  <a:close/>
                </a:path>
                <a:path w="628650" h="704850">
                  <a:moveTo>
                    <a:pt x="7203" y="232409"/>
                  </a:moveTo>
                  <a:lnTo>
                    <a:pt x="849" y="232409"/>
                  </a:lnTo>
                  <a:lnTo>
                    <a:pt x="815" y="251459"/>
                  </a:lnTo>
                  <a:lnTo>
                    <a:pt x="7168" y="251459"/>
                  </a:lnTo>
                  <a:lnTo>
                    <a:pt x="7203" y="232409"/>
                  </a:lnTo>
                  <a:close/>
                </a:path>
                <a:path w="628650" h="704850">
                  <a:moveTo>
                    <a:pt x="628232" y="232409"/>
                  </a:moveTo>
                  <a:lnTo>
                    <a:pt x="621886" y="232409"/>
                  </a:lnTo>
                  <a:lnTo>
                    <a:pt x="621850" y="251459"/>
                  </a:lnTo>
                  <a:lnTo>
                    <a:pt x="628198" y="251459"/>
                  </a:lnTo>
                  <a:lnTo>
                    <a:pt x="628232" y="232409"/>
                  </a:lnTo>
                  <a:close/>
                </a:path>
                <a:path w="628650" h="704850">
                  <a:moveTo>
                    <a:pt x="7168" y="251459"/>
                  </a:moveTo>
                  <a:lnTo>
                    <a:pt x="815" y="251459"/>
                  </a:lnTo>
                  <a:lnTo>
                    <a:pt x="489" y="431799"/>
                  </a:lnTo>
                  <a:lnTo>
                    <a:pt x="6836" y="431799"/>
                  </a:lnTo>
                  <a:lnTo>
                    <a:pt x="7168" y="251459"/>
                  </a:lnTo>
                  <a:close/>
                </a:path>
                <a:path w="628650" h="704850">
                  <a:moveTo>
                    <a:pt x="628198" y="251459"/>
                  </a:moveTo>
                  <a:lnTo>
                    <a:pt x="621850" y="251459"/>
                  </a:lnTo>
                  <a:lnTo>
                    <a:pt x="621518" y="431799"/>
                  </a:lnTo>
                  <a:lnTo>
                    <a:pt x="627872" y="431799"/>
                  </a:lnTo>
                  <a:lnTo>
                    <a:pt x="628198" y="251459"/>
                  </a:lnTo>
                  <a:close/>
                </a:path>
                <a:path w="628650" h="704850">
                  <a:moveTo>
                    <a:pt x="6836" y="431800"/>
                  </a:moveTo>
                  <a:lnTo>
                    <a:pt x="489" y="431800"/>
                  </a:lnTo>
                  <a:lnTo>
                    <a:pt x="436" y="461009"/>
                  </a:lnTo>
                  <a:lnTo>
                    <a:pt x="6782" y="461009"/>
                  </a:lnTo>
                  <a:lnTo>
                    <a:pt x="6836" y="431800"/>
                  </a:lnTo>
                  <a:close/>
                </a:path>
                <a:path w="628650" h="704850">
                  <a:moveTo>
                    <a:pt x="627872" y="431800"/>
                  </a:moveTo>
                  <a:lnTo>
                    <a:pt x="621518" y="431800"/>
                  </a:lnTo>
                  <a:lnTo>
                    <a:pt x="621465" y="461009"/>
                  </a:lnTo>
                  <a:lnTo>
                    <a:pt x="627820" y="461009"/>
                  </a:lnTo>
                  <a:lnTo>
                    <a:pt x="627872" y="431800"/>
                  </a:lnTo>
                  <a:close/>
                </a:path>
                <a:path w="628650" h="704850">
                  <a:moveTo>
                    <a:pt x="6782" y="461009"/>
                  </a:moveTo>
                  <a:lnTo>
                    <a:pt x="436" y="461009"/>
                  </a:lnTo>
                  <a:lnTo>
                    <a:pt x="213" y="584199"/>
                  </a:lnTo>
                  <a:lnTo>
                    <a:pt x="6555" y="584199"/>
                  </a:lnTo>
                  <a:lnTo>
                    <a:pt x="6782" y="461009"/>
                  </a:lnTo>
                  <a:close/>
                </a:path>
                <a:path w="628650" h="704850">
                  <a:moveTo>
                    <a:pt x="627820" y="461009"/>
                  </a:moveTo>
                  <a:lnTo>
                    <a:pt x="621465" y="461009"/>
                  </a:lnTo>
                  <a:lnTo>
                    <a:pt x="621238" y="584199"/>
                  </a:lnTo>
                  <a:lnTo>
                    <a:pt x="627597" y="584199"/>
                  </a:lnTo>
                  <a:lnTo>
                    <a:pt x="627820" y="461009"/>
                  </a:lnTo>
                  <a:close/>
                </a:path>
                <a:path w="628650" h="704850">
                  <a:moveTo>
                    <a:pt x="6555" y="584200"/>
                  </a:moveTo>
                  <a:lnTo>
                    <a:pt x="213" y="584200"/>
                  </a:lnTo>
                  <a:lnTo>
                    <a:pt x="121" y="634999"/>
                  </a:lnTo>
                  <a:lnTo>
                    <a:pt x="6462" y="634999"/>
                  </a:lnTo>
                  <a:lnTo>
                    <a:pt x="6555" y="584200"/>
                  </a:lnTo>
                  <a:close/>
                </a:path>
                <a:path w="628650" h="704850">
                  <a:moveTo>
                    <a:pt x="627597" y="584200"/>
                  </a:moveTo>
                  <a:lnTo>
                    <a:pt x="621238" y="584200"/>
                  </a:lnTo>
                  <a:lnTo>
                    <a:pt x="621144" y="634999"/>
                  </a:lnTo>
                  <a:lnTo>
                    <a:pt x="627506" y="634999"/>
                  </a:lnTo>
                  <a:lnTo>
                    <a:pt x="627597" y="584200"/>
                  </a:lnTo>
                  <a:close/>
                </a:path>
                <a:path w="628650" h="704850">
                  <a:moveTo>
                    <a:pt x="6462" y="634999"/>
                  </a:moveTo>
                  <a:lnTo>
                    <a:pt x="121" y="634999"/>
                  </a:lnTo>
                  <a:lnTo>
                    <a:pt x="52" y="673099"/>
                  </a:lnTo>
                  <a:lnTo>
                    <a:pt x="6392" y="673099"/>
                  </a:lnTo>
                  <a:lnTo>
                    <a:pt x="6462" y="634999"/>
                  </a:lnTo>
                  <a:close/>
                </a:path>
                <a:path w="628650" h="704850">
                  <a:moveTo>
                    <a:pt x="627506" y="634999"/>
                  </a:moveTo>
                  <a:lnTo>
                    <a:pt x="621144" y="634999"/>
                  </a:lnTo>
                  <a:lnTo>
                    <a:pt x="621074" y="673099"/>
                  </a:lnTo>
                  <a:lnTo>
                    <a:pt x="627437" y="673099"/>
                  </a:lnTo>
                  <a:lnTo>
                    <a:pt x="627506" y="634999"/>
                  </a:lnTo>
                  <a:close/>
                </a:path>
                <a:path w="628650" h="704850">
                  <a:moveTo>
                    <a:pt x="6392" y="673099"/>
                  </a:moveTo>
                  <a:lnTo>
                    <a:pt x="52" y="673099"/>
                  </a:lnTo>
                  <a:lnTo>
                    <a:pt x="39" y="680719"/>
                  </a:lnTo>
                  <a:lnTo>
                    <a:pt x="6378" y="680719"/>
                  </a:lnTo>
                  <a:lnTo>
                    <a:pt x="6392" y="673099"/>
                  </a:lnTo>
                  <a:close/>
                </a:path>
                <a:path w="628650" h="704850">
                  <a:moveTo>
                    <a:pt x="627437" y="673099"/>
                  </a:moveTo>
                  <a:lnTo>
                    <a:pt x="621074" y="673099"/>
                  </a:lnTo>
                  <a:lnTo>
                    <a:pt x="621060" y="680719"/>
                  </a:lnTo>
                  <a:lnTo>
                    <a:pt x="627423" y="680719"/>
                  </a:lnTo>
                  <a:lnTo>
                    <a:pt x="627437" y="673099"/>
                  </a:lnTo>
                  <a:close/>
                </a:path>
                <a:path w="628650" h="704850">
                  <a:moveTo>
                    <a:pt x="6378" y="680719"/>
                  </a:moveTo>
                  <a:lnTo>
                    <a:pt x="39" y="680719"/>
                  </a:lnTo>
                  <a:lnTo>
                    <a:pt x="18" y="692149"/>
                  </a:lnTo>
                  <a:lnTo>
                    <a:pt x="6357" y="692149"/>
                  </a:lnTo>
                  <a:lnTo>
                    <a:pt x="6378" y="680719"/>
                  </a:lnTo>
                  <a:close/>
                </a:path>
                <a:path w="628650" h="704850">
                  <a:moveTo>
                    <a:pt x="627423" y="680719"/>
                  </a:moveTo>
                  <a:lnTo>
                    <a:pt x="621060" y="680719"/>
                  </a:lnTo>
                  <a:lnTo>
                    <a:pt x="621039" y="692149"/>
                  </a:lnTo>
                  <a:lnTo>
                    <a:pt x="627402" y="692149"/>
                  </a:lnTo>
                  <a:lnTo>
                    <a:pt x="627423" y="680719"/>
                  </a:lnTo>
                  <a:close/>
                </a:path>
                <a:path w="628650" h="704850">
                  <a:moveTo>
                    <a:pt x="6357" y="692149"/>
                  </a:moveTo>
                  <a:lnTo>
                    <a:pt x="18" y="692149"/>
                  </a:lnTo>
                  <a:lnTo>
                    <a:pt x="4" y="699769"/>
                  </a:lnTo>
                  <a:lnTo>
                    <a:pt x="627389" y="699769"/>
                  </a:lnTo>
                  <a:lnTo>
                    <a:pt x="627393" y="697229"/>
                  </a:lnTo>
                  <a:lnTo>
                    <a:pt x="621030" y="697229"/>
                  </a:lnTo>
                  <a:lnTo>
                    <a:pt x="6350" y="695960"/>
                  </a:lnTo>
                  <a:lnTo>
                    <a:pt x="6357" y="692149"/>
                  </a:lnTo>
                  <a:close/>
                </a:path>
                <a:path w="628650" h="704850">
                  <a:moveTo>
                    <a:pt x="627402" y="692149"/>
                  </a:moveTo>
                  <a:lnTo>
                    <a:pt x="621039" y="692149"/>
                  </a:lnTo>
                  <a:lnTo>
                    <a:pt x="621030" y="697229"/>
                  </a:lnTo>
                  <a:lnTo>
                    <a:pt x="627393" y="697229"/>
                  </a:lnTo>
                  <a:lnTo>
                    <a:pt x="627402" y="692149"/>
                  </a:lnTo>
                  <a:close/>
                </a:path>
                <a:path w="628650" h="704850">
                  <a:moveTo>
                    <a:pt x="627389" y="699769"/>
                  </a:moveTo>
                  <a:lnTo>
                    <a:pt x="4" y="699769"/>
                  </a:lnTo>
                  <a:lnTo>
                    <a:pt x="0" y="702309"/>
                  </a:lnTo>
                  <a:lnTo>
                    <a:pt x="627380" y="704849"/>
                  </a:lnTo>
                  <a:lnTo>
                    <a:pt x="627389" y="699769"/>
                  </a:lnTo>
                  <a:close/>
                </a:path>
              </a:pathLst>
            </a:custGeom>
            <a:solidFill>
              <a:srgbClr val="A75C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3920490" y="5445759"/>
              <a:ext cx="615950" cy="690880"/>
            </a:xfrm>
            <a:custGeom>
              <a:avLst/>
              <a:gdLst/>
              <a:ahLst/>
              <a:cxnLst/>
              <a:rect l="l" t="t" r="r" b="b"/>
              <a:pathLst>
                <a:path w="615950" h="690879">
                  <a:moveTo>
                    <a:pt x="1270" y="0"/>
                  </a:moveTo>
                  <a:lnTo>
                    <a:pt x="1239" y="16509"/>
                  </a:lnTo>
                  <a:lnTo>
                    <a:pt x="8873" y="16509"/>
                  </a:lnTo>
                  <a:lnTo>
                    <a:pt x="8889" y="7619"/>
                  </a:lnTo>
                  <a:lnTo>
                    <a:pt x="615938" y="7619"/>
                  </a:lnTo>
                  <a:lnTo>
                    <a:pt x="615950" y="1269"/>
                  </a:lnTo>
                  <a:lnTo>
                    <a:pt x="1270" y="0"/>
                  </a:lnTo>
                  <a:close/>
                </a:path>
                <a:path w="615950" h="690879">
                  <a:moveTo>
                    <a:pt x="615938" y="7619"/>
                  </a:moveTo>
                  <a:lnTo>
                    <a:pt x="608330" y="7619"/>
                  </a:lnTo>
                  <a:lnTo>
                    <a:pt x="608313" y="16509"/>
                  </a:lnTo>
                  <a:lnTo>
                    <a:pt x="615921" y="16509"/>
                  </a:lnTo>
                  <a:lnTo>
                    <a:pt x="615938" y="7619"/>
                  </a:lnTo>
                  <a:close/>
                </a:path>
                <a:path w="615950" h="690879">
                  <a:moveTo>
                    <a:pt x="8873" y="16509"/>
                  </a:moveTo>
                  <a:lnTo>
                    <a:pt x="1239" y="16509"/>
                  </a:lnTo>
                  <a:lnTo>
                    <a:pt x="1181" y="48259"/>
                  </a:lnTo>
                  <a:lnTo>
                    <a:pt x="8813" y="48259"/>
                  </a:lnTo>
                  <a:lnTo>
                    <a:pt x="8873" y="16509"/>
                  </a:lnTo>
                  <a:close/>
                </a:path>
                <a:path w="615950" h="690879">
                  <a:moveTo>
                    <a:pt x="615921" y="16509"/>
                  </a:moveTo>
                  <a:lnTo>
                    <a:pt x="608313" y="16509"/>
                  </a:lnTo>
                  <a:lnTo>
                    <a:pt x="608253" y="48259"/>
                  </a:lnTo>
                  <a:lnTo>
                    <a:pt x="615863" y="48259"/>
                  </a:lnTo>
                  <a:lnTo>
                    <a:pt x="615921" y="16509"/>
                  </a:lnTo>
                  <a:close/>
                </a:path>
                <a:path w="615950" h="690879">
                  <a:moveTo>
                    <a:pt x="886" y="208279"/>
                  </a:moveTo>
                  <a:lnTo>
                    <a:pt x="853" y="226059"/>
                  </a:lnTo>
                  <a:lnTo>
                    <a:pt x="8479" y="226059"/>
                  </a:lnTo>
                  <a:lnTo>
                    <a:pt x="8515" y="208295"/>
                  </a:lnTo>
                  <a:lnTo>
                    <a:pt x="886" y="208279"/>
                  </a:lnTo>
                  <a:close/>
                </a:path>
                <a:path w="615950" h="690879">
                  <a:moveTo>
                    <a:pt x="607952" y="209534"/>
                  </a:moveTo>
                  <a:lnTo>
                    <a:pt x="607919" y="226059"/>
                  </a:lnTo>
                  <a:lnTo>
                    <a:pt x="615536" y="226059"/>
                  </a:lnTo>
                  <a:lnTo>
                    <a:pt x="615568" y="209549"/>
                  </a:lnTo>
                  <a:lnTo>
                    <a:pt x="607952" y="209534"/>
                  </a:lnTo>
                  <a:close/>
                </a:path>
                <a:path w="615950" h="690879">
                  <a:moveTo>
                    <a:pt x="615603" y="190499"/>
                  </a:moveTo>
                  <a:lnTo>
                    <a:pt x="607988" y="190499"/>
                  </a:lnTo>
                  <a:lnTo>
                    <a:pt x="607952" y="209534"/>
                  </a:lnTo>
                  <a:lnTo>
                    <a:pt x="615568" y="209549"/>
                  </a:lnTo>
                  <a:lnTo>
                    <a:pt x="615603" y="190499"/>
                  </a:lnTo>
                  <a:close/>
                </a:path>
                <a:path w="615950" h="690879">
                  <a:moveTo>
                    <a:pt x="8548" y="190499"/>
                  </a:moveTo>
                  <a:lnTo>
                    <a:pt x="919" y="190499"/>
                  </a:lnTo>
                  <a:lnTo>
                    <a:pt x="886" y="208279"/>
                  </a:lnTo>
                  <a:lnTo>
                    <a:pt x="8515" y="208295"/>
                  </a:lnTo>
                  <a:lnTo>
                    <a:pt x="8548" y="190499"/>
                  </a:lnTo>
                  <a:close/>
                </a:path>
                <a:path w="615950" h="690879">
                  <a:moveTo>
                    <a:pt x="921" y="189229"/>
                  </a:moveTo>
                  <a:lnTo>
                    <a:pt x="919" y="190499"/>
                  </a:lnTo>
                  <a:lnTo>
                    <a:pt x="921" y="189229"/>
                  </a:lnTo>
                  <a:close/>
                </a:path>
                <a:path w="615950" h="690879">
                  <a:moveTo>
                    <a:pt x="8550" y="189245"/>
                  </a:moveTo>
                  <a:lnTo>
                    <a:pt x="8548" y="190499"/>
                  </a:lnTo>
                  <a:lnTo>
                    <a:pt x="607988" y="190499"/>
                  </a:lnTo>
                  <a:lnTo>
                    <a:pt x="8550" y="189245"/>
                  </a:lnTo>
                  <a:close/>
                </a:path>
                <a:path w="615950" h="690879">
                  <a:moveTo>
                    <a:pt x="608131" y="114284"/>
                  </a:moveTo>
                  <a:lnTo>
                    <a:pt x="607988" y="190484"/>
                  </a:lnTo>
                  <a:lnTo>
                    <a:pt x="615603" y="190499"/>
                  </a:lnTo>
                  <a:lnTo>
                    <a:pt x="615744" y="114299"/>
                  </a:lnTo>
                  <a:lnTo>
                    <a:pt x="608131" y="114284"/>
                  </a:lnTo>
                  <a:close/>
                </a:path>
                <a:path w="615950" h="690879">
                  <a:moveTo>
                    <a:pt x="1061" y="113029"/>
                  </a:moveTo>
                  <a:lnTo>
                    <a:pt x="923" y="189230"/>
                  </a:lnTo>
                  <a:lnTo>
                    <a:pt x="8550" y="189245"/>
                  </a:lnTo>
                  <a:lnTo>
                    <a:pt x="8584" y="171449"/>
                  </a:lnTo>
                  <a:lnTo>
                    <a:pt x="608024" y="171449"/>
                  </a:lnTo>
                  <a:lnTo>
                    <a:pt x="8584" y="170179"/>
                  </a:lnTo>
                  <a:lnTo>
                    <a:pt x="8694" y="113045"/>
                  </a:lnTo>
                  <a:lnTo>
                    <a:pt x="1061" y="113029"/>
                  </a:lnTo>
                  <a:close/>
                </a:path>
                <a:path w="615950" h="690879">
                  <a:moveTo>
                    <a:pt x="615835" y="64769"/>
                  </a:moveTo>
                  <a:lnTo>
                    <a:pt x="608224" y="64769"/>
                  </a:lnTo>
                  <a:lnTo>
                    <a:pt x="608131" y="114284"/>
                  </a:lnTo>
                  <a:lnTo>
                    <a:pt x="615744" y="114299"/>
                  </a:lnTo>
                  <a:lnTo>
                    <a:pt x="615835" y="64769"/>
                  </a:lnTo>
                  <a:close/>
                </a:path>
                <a:path w="615950" h="690879">
                  <a:moveTo>
                    <a:pt x="8784" y="64769"/>
                  </a:moveTo>
                  <a:lnTo>
                    <a:pt x="1153" y="64769"/>
                  </a:lnTo>
                  <a:lnTo>
                    <a:pt x="1061" y="113029"/>
                  </a:lnTo>
                  <a:lnTo>
                    <a:pt x="8694" y="113045"/>
                  </a:lnTo>
                  <a:lnTo>
                    <a:pt x="8784" y="64769"/>
                  </a:lnTo>
                  <a:close/>
                </a:path>
                <a:path w="615950" h="690879">
                  <a:moveTo>
                    <a:pt x="8787" y="63515"/>
                  </a:moveTo>
                  <a:lnTo>
                    <a:pt x="8784" y="64769"/>
                  </a:lnTo>
                  <a:lnTo>
                    <a:pt x="608224" y="64769"/>
                  </a:lnTo>
                  <a:lnTo>
                    <a:pt x="8787" y="63515"/>
                  </a:lnTo>
                  <a:close/>
                </a:path>
                <a:path w="615950" h="690879">
                  <a:moveTo>
                    <a:pt x="615863" y="49529"/>
                  </a:moveTo>
                  <a:lnTo>
                    <a:pt x="608253" y="49529"/>
                  </a:lnTo>
                  <a:lnTo>
                    <a:pt x="608224" y="64754"/>
                  </a:lnTo>
                  <a:lnTo>
                    <a:pt x="615835" y="64769"/>
                  </a:lnTo>
                  <a:lnTo>
                    <a:pt x="615863" y="49529"/>
                  </a:lnTo>
                  <a:close/>
                </a:path>
                <a:path w="615950" h="690879">
                  <a:moveTo>
                    <a:pt x="8813" y="49529"/>
                  </a:moveTo>
                  <a:lnTo>
                    <a:pt x="1181" y="49529"/>
                  </a:lnTo>
                  <a:lnTo>
                    <a:pt x="1153" y="63499"/>
                  </a:lnTo>
                  <a:lnTo>
                    <a:pt x="8787" y="63515"/>
                  </a:lnTo>
                  <a:lnTo>
                    <a:pt x="8813" y="49529"/>
                  </a:lnTo>
                  <a:close/>
                </a:path>
                <a:path w="615950" h="690879">
                  <a:moveTo>
                    <a:pt x="8479" y="226059"/>
                  </a:moveTo>
                  <a:lnTo>
                    <a:pt x="853" y="226059"/>
                  </a:lnTo>
                  <a:lnTo>
                    <a:pt x="818" y="245109"/>
                  </a:lnTo>
                  <a:lnTo>
                    <a:pt x="8443" y="245109"/>
                  </a:lnTo>
                  <a:lnTo>
                    <a:pt x="8479" y="226059"/>
                  </a:lnTo>
                  <a:close/>
                </a:path>
                <a:path w="615950" h="690879">
                  <a:moveTo>
                    <a:pt x="615536" y="226059"/>
                  </a:moveTo>
                  <a:lnTo>
                    <a:pt x="607919" y="226059"/>
                  </a:lnTo>
                  <a:lnTo>
                    <a:pt x="607883" y="245109"/>
                  </a:lnTo>
                  <a:lnTo>
                    <a:pt x="615500" y="245109"/>
                  </a:lnTo>
                  <a:lnTo>
                    <a:pt x="615536" y="226059"/>
                  </a:lnTo>
                  <a:close/>
                </a:path>
                <a:path w="615950" h="690879">
                  <a:moveTo>
                    <a:pt x="8443" y="245109"/>
                  </a:moveTo>
                  <a:lnTo>
                    <a:pt x="818" y="245109"/>
                  </a:lnTo>
                  <a:lnTo>
                    <a:pt x="486" y="425449"/>
                  </a:lnTo>
                  <a:lnTo>
                    <a:pt x="8104" y="425449"/>
                  </a:lnTo>
                  <a:lnTo>
                    <a:pt x="8443" y="245109"/>
                  </a:lnTo>
                  <a:close/>
                </a:path>
                <a:path w="615950" h="690879">
                  <a:moveTo>
                    <a:pt x="615500" y="245109"/>
                  </a:moveTo>
                  <a:lnTo>
                    <a:pt x="607883" y="245109"/>
                  </a:lnTo>
                  <a:lnTo>
                    <a:pt x="607544" y="425449"/>
                  </a:lnTo>
                  <a:lnTo>
                    <a:pt x="615168" y="425449"/>
                  </a:lnTo>
                  <a:lnTo>
                    <a:pt x="615500" y="245109"/>
                  </a:lnTo>
                  <a:close/>
                </a:path>
                <a:path w="615950" h="690879">
                  <a:moveTo>
                    <a:pt x="8104" y="425450"/>
                  </a:moveTo>
                  <a:lnTo>
                    <a:pt x="486" y="425450"/>
                  </a:lnTo>
                  <a:lnTo>
                    <a:pt x="432" y="454659"/>
                  </a:lnTo>
                  <a:lnTo>
                    <a:pt x="8049" y="454659"/>
                  </a:lnTo>
                  <a:lnTo>
                    <a:pt x="8104" y="425450"/>
                  </a:lnTo>
                  <a:close/>
                </a:path>
                <a:path w="615950" h="690879">
                  <a:moveTo>
                    <a:pt x="615168" y="425450"/>
                  </a:moveTo>
                  <a:lnTo>
                    <a:pt x="607544" y="425450"/>
                  </a:lnTo>
                  <a:lnTo>
                    <a:pt x="607489" y="454659"/>
                  </a:lnTo>
                  <a:lnTo>
                    <a:pt x="615115" y="454659"/>
                  </a:lnTo>
                  <a:lnTo>
                    <a:pt x="615168" y="425450"/>
                  </a:lnTo>
                  <a:close/>
                </a:path>
                <a:path w="615950" h="690879">
                  <a:moveTo>
                    <a:pt x="8049" y="454659"/>
                  </a:moveTo>
                  <a:lnTo>
                    <a:pt x="432" y="454659"/>
                  </a:lnTo>
                  <a:lnTo>
                    <a:pt x="205" y="577849"/>
                  </a:lnTo>
                  <a:lnTo>
                    <a:pt x="7818" y="577849"/>
                  </a:lnTo>
                  <a:lnTo>
                    <a:pt x="8049" y="454659"/>
                  </a:lnTo>
                  <a:close/>
                </a:path>
                <a:path w="615950" h="690879">
                  <a:moveTo>
                    <a:pt x="615115" y="454659"/>
                  </a:moveTo>
                  <a:lnTo>
                    <a:pt x="607489" y="454659"/>
                  </a:lnTo>
                  <a:lnTo>
                    <a:pt x="607258" y="577849"/>
                  </a:lnTo>
                  <a:lnTo>
                    <a:pt x="614888" y="577849"/>
                  </a:lnTo>
                  <a:lnTo>
                    <a:pt x="615115" y="454659"/>
                  </a:lnTo>
                  <a:close/>
                </a:path>
                <a:path w="615950" h="690879">
                  <a:moveTo>
                    <a:pt x="7818" y="577850"/>
                  </a:moveTo>
                  <a:lnTo>
                    <a:pt x="205" y="577850"/>
                  </a:lnTo>
                  <a:lnTo>
                    <a:pt x="28" y="674369"/>
                  </a:lnTo>
                  <a:lnTo>
                    <a:pt x="7636" y="674369"/>
                  </a:lnTo>
                  <a:lnTo>
                    <a:pt x="7818" y="577850"/>
                  </a:lnTo>
                  <a:close/>
                </a:path>
                <a:path w="615950" h="690879">
                  <a:moveTo>
                    <a:pt x="614888" y="577850"/>
                  </a:moveTo>
                  <a:lnTo>
                    <a:pt x="607258" y="577850"/>
                  </a:lnTo>
                  <a:lnTo>
                    <a:pt x="607076" y="674369"/>
                  </a:lnTo>
                  <a:lnTo>
                    <a:pt x="614710" y="674369"/>
                  </a:lnTo>
                  <a:lnTo>
                    <a:pt x="614888" y="577850"/>
                  </a:lnTo>
                  <a:close/>
                </a:path>
                <a:path w="615950" h="690879">
                  <a:moveTo>
                    <a:pt x="7636" y="674370"/>
                  </a:moveTo>
                  <a:lnTo>
                    <a:pt x="28" y="674370"/>
                  </a:lnTo>
                  <a:lnTo>
                    <a:pt x="7" y="685799"/>
                  </a:lnTo>
                  <a:lnTo>
                    <a:pt x="614689" y="685799"/>
                  </a:lnTo>
                  <a:lnTo>
                    <a:pt x="614694" y="683259"/>
                  </a:lnTo>
                  <a:lnTo>
                    <a:pt x="7620" y="683259"/>
                  </a:lnTo>
                  <a:lnTo>
                    <a:pt x="7636" y="674370"/>
                  </a:lnTo>
                  <a:close/>
                </a:path>
                <a:path w="615950" h="690879">
                  <a:moveTo>
                    <a:pt x="614710" y="674370"/>
                  </a:moveTo>
                  <a:lnTo>
                    <a:pt x="607076" y="674370"/>
                  </a:lnTo>
                  <a:lnTo>
                    <a:pt x="607060" y="683259"/>
                  </a:lnTo>
                  <a:lnTo>
                    <a:pt x="614694" y="683259"/>
                  </a:lnTo>
                  <a:lnTo>
                    <a:pt x="614710" y="674370"/>
                  </a:lnTo>
                  <a:close/>
                </a:path>
                <a:path w="615950" h="690879">
                  <a:moveTo>
                    <a:pt x="614689" y="685799"/>
                  </a:moveTo>
                  <a:lnTo>
                    <a:pt x="7" y="685799"/>
                  </a:lnTo>
                  <a:lnTo>
                    <a:pt x="0" y="689609"/>
                  </a:lnTo>
                  <a:lnTo>
                    <a:pt x="614680" y="690879"/>
                  </a:lnTo>
                  <a:lnTo>
                    <a:pt x="614689" y="685799"/>
                  </a:lnTo>
                  <a:close/>
                </a:path>
              </a:pathLst>
            </a:custGeom>
            <a:solidFill>
              <a:srgbClr val="A85D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3928109" y="5453380"/>
              <a:ext cx="600710" cy="675640"/>
            </a:xfrm>
            <a:custGeom>
              <a:avLst/>
              <a:gdLst/>
              <a:ahLst/>
              <a:cxnLst/>
              <a:rect l="l" t="t" r="r" b="b"/>
              <a:pathLst>
                <a:path w="600710" h="675639">
                  <a:moveTo>
                    <a:pt x="600710" y="0"/>
                  </a:moveTo>
                  <a:lnTo>
                    <a:pt x="1269" y="0"/>
                  </a:lnTo>
                  <a:lnTo>
                    <a:pt x="1253" y="8890"/>
                  </a:lnTo>
                  <a:lnTo>
                    <a:pt x="7617" y="8890"/>
                  </a:lnTo>
                  <a:lnTo>
                    <a:pt x="7619" y="7620"/>
                  </a:lnTo>
                  <a:lnTo>
                    <a:pt x="600695" y="7620"/>
                  </a:lnTo>
                  <a:lnTo>
                    <a:pt x="600710" y="0"/>
                  </a:lnTo>
                  <a:close/>
                </a:path>
                <a:path w="600710" h="675639">
                  <a:moveTo>
                    <a:pt x="600695" y="7620"/>
                  </a:moveTo>
                  <a:lnTo>
                    <a:pt x="593089" y="7620"/>
                  </a:lnTo>
                  <a:lnTo>
                    <a:pt x="593087" y="8890"/>
                  </a:lnTo>
                  <a:lnTo>
                    <a:pt x="600693" y="8890"/>
                  </a:lnTo>
                  <a:lnTo>
                    <a:pt x="600695" y="7620"/>
                  </a:lnTo>
                  <a:close/>
                </a:path>
                <a:path w="600710" h="675639">
                  <a:moveTo>
                    <a:pt x="7617" y="8890"/>
                  </a:moveTo>
                  <a:lnTo>
                    <a:pt x="1253" y="8890"/>
                  </a:lnTo>
                  <a:lnTo>
                    <a:pt x="1193" y="40640"/>
                  </a:lnTo>
                  <a:lnTo>
                    <a:pt x="7556" y="40640"/>
                  </a:lnTo>
                  <a:lnTo>
                    <a:pt x="7617" y="8890"/>
                  </a:lnTo>
                  <a:close/>
                </a:path>
                <a:path w="600710" h="675639">
                  <a:moveTo>
                    <a:pt x="600693" y="8890"/>
                  </a:moveTo>
                  <a:lnTo>
                    <a:pt x="593087" y="8890"/>
                  </a:lnTo>
                  <a:lnTo>
                    <a:pt x="593026" y="40640"/>
                  </a:lnTo>
                  <a:lnTo>
                    <a:pt x="600633" y="40640"/>
                  </a:lnTo>
                  <a:lnTo>
                    <a:pt x="600693" y="8890"/>
                  </a:lnTo>
                  <a:close/>
                </a:path>
                <a:path w="600710" h="675639">
                  <a:moveTo>
                    <a:pt x="7212" y="219710"/>
                  </a:moveTo>
                  <a:lnTo>
                    <a:pt x="859" y="219710"/>
                  </a:lnTo>
                  <a:lnTo>
                    <a:pt x="823" y="237490"/>
                  </a:lnTo>
                  <a:lnTo>
                    <a:pt x="7177" y="237490"/>
                  </a:lnTo>
                  <a:lnTo>
                    <a:pt x="7212" y="219710"/>
                  </a:lnTo>
                  <a:close/>
                </a:path>
                <a:path w="600710" h="675639">
                  <a:moveTo>
                    <a:pt x="600299" y="219710"/>
                  </a:moveTo>
                  <a:lnTo>
                    <a:pt x="592685" y="219710"/>
                  </a:lnTo>
                  <a:lnTo>
                    <a:pt x="592648" y="237490"/>
                  </a:lnTo>
                  <a:lnTo>
                    <a:pt x="600263" y="237490"/>
                  </a:lnTo>
                  <a:lnTo>
                    <a:pt x="600299" y="219710"/>
                  </a:lnTo>
                  <a:close/>
                </a:path>
                <a:path w="600710" h="675639">
                  <a:moveTo>
                    <a:pt x="7214" y="218440"/>
                  </a:moveTo>
                  <a:lnTo>
                    <a:pt x="7212" y="219710"/>
                  </a:lnTo>
                  <a:lnTo>
                    <a:pt x="592685" y="219710"/>
                  </a:lnTo>
                  <a:lnTo>
                    <a:pt x="7214" y="218440"/>
                  </a:lnTo>
                  <a:close/>
                </a:path>
                <a:path w="600710" h="675639">
                  <a:moveTo>
                    <a:pt x="7322" y="163830"/>
                  </a:moveTo>
                  <a:lnTo>
                    <a:pt x="964" y="163830"/>
                  </a:lnTo>
                  <a:lnTo>
                    <a:pt x="859" y="218440"/>
                  </a:lnTo>
                  <a:lnTo>
                    <a:pt x="7214" y="218440"/>
                  </a:lnTo>
                  <a:lnTo>
                    <a:pt x="7322" y="163830"/>
                  </a:lnTo>
                  <a:close/>
                </a:path>
                <a:path w="600710" h="675639">
                  <a:moveTo>
                    <a:pt x="600404" y="163830"/>
                  </a:moveTo>
                  <a:lnTo>
                    <a:pt x="592792" y="163830"/>
                  </a:lnTo>
                  <a:lnTo>
                    <a:pt x="592685" y="218440"/>
                  </a:lnTo>
                  <a:lnTo>
                    <a:pt x="600299" y="218440"/>
                  </a:lnTo>
                  <a:lnTo>
                    <a:pt x="600404" y="163830"/>
                  </a:lnTo>
                  <a:close/>
                </a:path>
                <a:path w="600710" h="675639">
                  <a:moveTo>
                    <a:pt x="7324" y="162573"/>
                  </a:moveTo>
                  <a:lnTo>
                    <a:pt x="7322" y="163830"/>
                  </a:lnTo>
                  <a:lnTo>
                    <a:pt x="592792" y="163830"/>
                  </a:lnTo>
                  <a:lnTo>
                    <a:pt x="7324" y="162573"/>
                  </a:lnTo>
                  <a:close/>
                </a:path>
                <a:path w="600710" h="675639">
                  <a:moveTo>
                    <a:pt x="592863" y="126983"/>
                  </a:moveTo>
                  <a:lnTo>
                    <a:pt x="592792" y="163813"/>
                  </a:lnTo>
                  <a:lnTo>
                    <a:pt x="600404" y="163830"/>
                  </a:lnTo>
                  <a:lnTo>
                    <a:pt x="600473" y="127000"/>
                  </a:lnTo>
                  <a:lnTo>
                    <a:pt x="592863" y="126983"/>
                  </a:lnTo>
                  <a:close/>
                </a:path>
                <a:path w="600710" h="675639">
                  <a:moveTo>
                    <a:pt x="1033" y="125730"/>
                  </a:moveTo>
                  <a:lnTo>
                    <a:pt x="964" y="162560"/>
                  </a:lnTo>
                  <a:lnTo>
                    <a:pt x="7324" y="162573"/>
                  </a:lnTo>
                  <a:lnTo>
                    <a:pt x="7395" y="125743"/>
                  </a:lnTo>
                  <a:lnTo>
                    <a:pt x="1033" y="125730"/>
                  </a:lnTo>
                  <a:close/>
                </a:path>
                <a:path w="600710" h="675639">
                  <a:moveTo>
                    <a:pt x="600633" y="41910"/>
                  </a:moveTo>
                  <a:lnTo>
                    <a:pt x="593026" y="41910"/>
                  </a:lnTo>
                  <a:lnTo>
                    <a:pt x="592863" y="126983"/>
                  </a:lnTo>
                  <a:lnTo>
                    <a:pt x="600473" y="127000"/>
                  </a:lnTo>
                  <a:lnTo>
                    <a:pt x="600633" y="41910"/>
                  </a:lnTo>
                  <a:close/>
                </a:path>
                <a:path w="600710" h="675639">
                  <a:moveTo>
                    <a:pt x="7556" y="41910"/>
                  </a:moveTo>
                  <a:lnTo>
                    <a:pt x="1193" y="41910"/>
                  </a:lnTo>
                  <a:lnTo>
                    <a:pt x="1033" y="125730"/>
                  </a:lnTo>
                  <a:lnTo>
                    <a:pt x="7395" y="125743"/>
                  </a:lnTo>
                  <a:lnTo>
                    <a:pt x="7480" y="81280"/>
                  </a:lnTo>
                  <a:lnTo>
                    <a:pt x="592951" y="81280"/>
                  </a:lnTo>
                  <a:lnTo>
                    <a:pt x="7480" y="80010"/>
                  </a:lnTo>
                  <a:lnTo>
                    <a:pt x="7556" y="41910"/>
                  </a:lnTo>
                  <a:close/>
                </a:path>
                <a:path w="600710" h="675639">
                  <a:moveTo>
                    <a:pt x="7444" y="100330"/>
                  </a:moveTo>
                  <a:lnTo>
                    <a:pt x="7441" y="101600"/>
                  </a:lnTo>
                  <a:lnTo>
                    <a:pt x="592912" y="101600"/>
                  </a:lnTo>
                  <a:lnTo>
                    <a:pt x="7444" y="100330"/>
                  </a:lnTo>
                  <a:close/>
                </a:path>
                <a:path w="600710" h="675639">
                  <a:moveTo>
                    <a:pt x="7492" y="74930"/>
                  </a:moveTo>
                  <a:lnTo>
                    <a:pt x="7490" y="76200"/>
                  </a:lnTo>
                  <a:lnTo>
                    <a:pt x="592960" y="76200"/>
                  </a:lnTo>
                  <a:lnTo>
                    <a:pt x="7492" y="74930"/>
                  </a:lnTo>
                  <a:close/>
                </a:path>
                <a:path w="600710" h="675639">
                  <a:moveTo>
                    <a:pt x="7177" y="237490"/>
                  </a:moveTo>
                  <a:lnTo>
                    <a:pt x="823" y="237490"/>
                  </a:lnTo>
                  <a:lnTo>
                    <a:pt x="429" y="447040"/>
                  </a:lnTo>
                  <a:lnTo>
                    <a:pt x="6774" y="447040"/>
                  </a:lnTo>
                  <a:lnTo>
                    <a:pt x="7177" y="237490"/>
                  </a:lnTo>
                  <a:close/>
                </a:path>
                <a:path w="600710" h="675639">
                  <a:moveTo>
                    <a:pt x="600263" y="237490"/>
                  </a:moveTo>
                  <a:lnTo>
                    <a:pt x="592648" y="237490"/>
                  </a:lnTo>
                  <a:lnTo>
                    <a:pt x="592246" y="447040"/>
                  </a:lnTo>
                  <a:lnTo>
                    <a:pt x="599869" y="447040"/>
                  </a:lnTo>
                  <a:lnTo>
                    <a:pt x="600263" y="237490"/>
                  </a:lnTo>
                  <a:close/>
                </a:path>
                <a:path w="600710" h="675639">
                  <a:moveTo>
                    <a:pt x="6774" y="447040"/>
                  </a:moveTo>
                  <a:lnTo>
                    <a:pt x="429" y="447040"/>
                  </a:lnTo>
                  <a:lnTo>
                    <a:pt x="198" y="570230"/>
                  </a:lnTo>
                  <a:lnTo>
                    <a:pt x="6538" y="570230"/>
                  </a:lnTo>
                  <a:lnTo>
                    <a:pt x="6774" y="447040"/>
                  </a:lnTo>
                  <a:close/>
                </a:path>
                <a:path w="600710" h="675639">
                  <a:moveTo>
                    <a:pt x="599869" y="447040"/>
                  </a:moveTo>
                  <a:lnTo>
                    <a:pt x="592246" y="447040"/>
                  </a:lnTo>
                  <a:lnTo>
                    <a:pt x="592010" y="570230"/>
                  </a:lnTo>
                  <a:lnTo>
                    <a:pt x="599638" y="570230"/>
                  </a:lnTo>
                  <a:lnTo>
                    <a:pt x="599869" y="447040"/>
                  </a:lnTo>
                  <a:close/>
                </a:path>
                <a:path w="600710" h="675639">
                  <a:moveTo>
                    <a:pt x="6538" y="570230"/>
                  </a:moveTo>
                  <a:lnTo>
                    <a:pt x="198" y="570230"/>
                  </a:lnTo>
                  <a:lnTo>
                    <a:pt x="88" y="628650"/>
                  </a:lnTo>
                  <a:lnTo>
                    <a:pt x="6425" y="628650"/>
                  </a:lnTo>
                  <a:lnTo>
                    <a:pt x="6538" y="570230"/>
                  </a:lnTo>
                  <a:close/>
                </a:path>
                <a:path w="600710" h="675639">
                  <a:moveTo>
                    <a:pt x="599638" y="570230"/>
                  </a:moveTo>
                  <a:lnTo>
                    <a:pt x="592010" y="570230"/>
                  </a:lnTo>
                  <a:lnTo>
                    <a:pt x="591898" y="628650"/>
                  </a:lnTo>
                  <a:lnTo>
                    <a:pt x="599528" y="628650"/>
                  </a:lnTo>
                  <a:lnTo>
                    <a:pt x="599638" y="570230"/>
                  </a:lnTo>
                  <a:close/>
                </a:path>
                <a:path w="600710" h="675639">
                  <a:moveTo>
                    <a:pt x="6425" y="628650"/>
                  </a:moveTo>
                  <a:lnTo>
                    <a:pt x="88" y="628650"/>
                  </a:lnTo>
                  <a:lnTo>
                    <a:pt x="66" y="640080"/>
                  </a:lnTo>
                  <a:lnTo>
                    <a:pt x="6403" y="640080"/>
                  </a:lnTo>
                  <a:lnTo>
                    <a:pt x="6425" y="628650"/>
                  </a:lnTo>
                  <a:close/>
                </a:path>
                <a:path w="600710" h="675639">
                  <a:moveTo>
                    <a:pt x="599528" y="628650"/>
                  </a:moveTo>
                  <a:lnTo>
                    <a:pt x="591898" y="628650"/>
                  </a:lnTo>
                  <a:lnTo>
                    <a:pt x="591876" y="640080"/>
                  </a:lnTo>
                  <a:lnTo>
                    <a:pt x="599506" y="640080"/>
                  </a:lnTo>
                  <a:lnTo>
                    <a:pt x="599528" y="628650"/>
                  </a:lnTo>
                  <a:close/>
                </a:path>
                <a:path w="600710" h="675639">
                  <a:moveTo>
                    <a:pt x="6403" y="640080"/>
                  </a:moveTo>
                  <a:lnTo>
                    <a:pt x="66" y="640080"/>
                  </a:lnTo>
                  <a:lnTo>
                    <a:pt x="52" y="647700"/>
                  </a:lnTo>
                  <a:lnTo>
                    <a:pt x="6389" y="647700"/>
                  </a:lnTo>
                  <a:lnTo>
                    <a:pt x="6403" y="640080"/>
                  </a:lnTo>
                  <a:close/>
                </a:path>
                <a:path w="600710" h="675639">
                  <a:moveTo>
                    <a:pt x="599506" y="640080"/>
                  </a:moveTo>
                  <a:lnTo>
                    <a:pt x="591876" y="640080"/>
                  </a:lnTo>
                  <a:lnTo>
                    <a:pt x="591861" y="647700"/>
                  </a:lnTo>
                  <a:lnTo>
                    <a:pt x="599492" y="647700"/>
                  </a:lnTo>
                  <a:lnTo>
                    <a:pt x="599506" y="640080"/>
                  </a:lnTo>
                  <a:close/>
                </a:path>
                <a:path w="600710" h="675639">
                  <a:moveTo>
                    <a:pt x="6389" y="647700"/>
                  </a:moveTo>
                  <a:lnTo>
                    <a:pt x="52" y="647700"/>
                  </a:lnTo>
                  <a:lnTo>
                    <a:pt x="16" y="666750"/>
                  </a:lnTo>
                  <a:lnTo>
                    <a:pt x="6352" y="666750"/>
                  </a:lnTo>
                  <a:lnTo>
                    <a:pt x="6389" y="647700"/>
                  </a:lnTo>
                  <a:close/>
                </a:path>
                <a:path w="600710" h="675639">
                  <a:moveTo>
                    <a:pt x="599492" y="647700"/>
                  </a:moveTo>
                  <a:lnTo>
                    <a:pt x="591861" y="647700"/>
                  </a:lnTo>
                  <a:lnTo>
                    <a:pt x="591824" y="666750"/>
                  </a:lnTo>
                  <a:lnTo>
                    <a:pt x="599456" y="666750"/>
                  </a:lnTo>
                  <a:lnTo>
                    <a:pt x="599492" y="647700"/>
                  </a:lnTo>
                  <a:close/>
                </a:path>
                <a:path w="600710" h="675639">
                  <a:moveTo>
                    <a:pt x="6352" y="666750"/>
                  </a:moveTo>
                  <a:lnTo>
                    <a:pt x="16" y="666750"/>
                  </a:lnTo>
                  <a:lnTo>
                    <a:pt x="0" y="675640"/>
                  </a:lnTo>
                  <a:lnTo>
                    <a:pt x="599439" y="675640"/>
                  </a:lnTo>
                  <a:lnTo>
                    <a:pt x="599451" y="669290"/>
                  </a:lnTo>
                  <a:lnTo>
                    <a:pt x="591819" y="669290"/>
                  </a:lnTo>
                  <a:lnTo>
                    <a:pt x="6350" y="668020"/>
                  </a:lnTo>
                  <a:lnTo>
                    <a:pt x="6352" y="666750"/>
                  </a:lnTo>
                  <a:close/>
                </a:path>
                <a:path w="600710" h="675639">
                  <a:moveTo>
                    <a:pt x="599456" y="666750"/>
                  </a:moveTo>
                  <a:lnTo>
                    <a:pt x="591824" y="666750"/>
                  </a:lnTo>
                  <a:lnTo>
                    <a:pt x="591819" y="669290"/>
                  </a:lnTo>
                  <a:lnTo>
                    <a:pt x="599451" y="669290"/>
                  </a:lnTo>
                  <a:lnTo>
                    <a:pt x="599456" y="666750"/>
                  </a:lnTo>
                  <a:close/>
                </a:path>
              </a:pathLst>
            </a:custGeom>
            <a:solidFill>
              <a:srgbClr val="A95D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3934459" y="5461000"/>
              <a:ext cx="586740" cy="661670"/>
            </a:xfrm>
            <a:custGeom>
              <a:avLst/>
              <a:gdLst/>
              <a:ahLst/>
              <a:cxnLst/>
              <a:rect l="l" t="t" r="r" b="b"/>
              <a:pathLst>
                <a:path w="586739" h="661670">
                  <a:moveTo>
                    <a:pt x="586739" y="0"/>
                  </a:moveTo>
                  <a:lnTo>
                    <a:pt x="1269" y="0"/>
                  </a:lnTo>
                  <a:lnTo>
                    <a:pt x="1267" y="1269"/>
                  </a:lnTo>
                  <a:lnTo>
                    <a:pt x="586737" y="1269"/>
                  </a:lnTo>
                  <a:lnTo>
                    <a:pt x="586739" y="0"/>
                  </a:lnTo>
                  <a:close/>
                </a:path>
                <a:path w="586739" h="661670">
                  <a:moveTo>
                    <a:pt x="586737" y="1270"/>
                  </a:moveTo>
                  <a:lnTo>
                    <a:pt x="1267" y="1270"/>
                  </a:lnTo>
                  <a:lnTo>
                    <a:pt x="1243" y="13969"/>
                  </a:lnTo>
                  <a:lnTo>
                    <a:pt x="8875" y="13969"/>
                  </a:lnTo>
                  <a:lnTo>
                    <a:pt x="8889" y="6350"/>
                  </a:lnTo>
                  <a:lnTo>
                    <a:pt x="586727" y="6350"/>
                  </a:lnTo>
                  <a:lnTo>
                    <a:pt x="586737" y="1270"/>
                  </a:lnTo>
                  <a:close/>
                </a:path>
                <a:path w="586739" h="661670">
                  <a:moveTo>
                    <a:pt x="586727" y="6350"/>
                  </a:moveTo>
                  <a:lnTo>
                    <a:pt x="8889" y="6350"/>
                  </a:lnTo>
                  <a:lnTo>
                    <a:pt x="580389" y="7619"/>
                  </a:lnTo>
                  <a:lnTo>
                    <a:pt x="580377" y="13969"/>
                  </a:lnTo>
                  <a:lnTo>
                    <a:pt x="586713" y="13969"/>
                  </a:lnTo>
                  <a:lnTo>
                    <a:pt x="586727" y="6350"/>
                  </a:lnTo>
                  <a:close/>
                </a:path>
                <a:path w="586739" h="661670">
                  <a:moveTo>
                    <a:pt x="8875" y="13970"/>
                  </a:moveTo>
                  <a:lnTo>
                    <a:pt x="1243" y="13970"/>
                  </a:lnTo>
                  <a:lnTo>
                    <a:pt x="1206" y="33019"/>
                  </a:lnTo>
                  <a:lnTo>
                    <a:pt x="8837" y="33019"/>
                  </a:lnTo>
                  <a:lnTo>
                    <a:pt x="8875" y="13970"/>
                  </a:lnTo>
                  <a:close/>
                </a:path>
                <a:path w="586739" h="661670">
                  <a:moveTo>
                    <a:pt x="586713" y="13970"/>
                  </a:moveTo>
                  <a:lnTo>
                    <a:pt x="580377" y="13970"/>
                  </a:lnTo>
                  <a:lnTo>
                    <a:pt x="580340" y="33019"/>
                  </a:lnTo>
                  <a:lnTo>
                    <a:pt x="586676" y="33019"/>
                  </a:lnTo>
                  <a:lnTo>
                    <a:pt x="586713" y="13970"/>
                  </a:lnTo>
                  <a:close/>
                </a:path>
                <a:path w="586739" h="661670">
                  <a:moveTo>
                    <a:pt x="8448" y="231139"/>
                  </a:moveTo>
                  <a:lnTo>
                    <a:pt x="827" y="231139"/>
                  </a:lnTo>
                  <a:lnTo>
                    <a:pt x="424" y="439419"/>
                  </a:lnTo>
                  <a:lnTo>
                    <a:pt x="8039" y="439419"/>
                  </a:lnTo>
                  <a:lnTo>
                    <a:pt x="8448" y="231139"/>
                  </a:lnTo>
                  <a:close/>
                </a:path>
                <a:path w="586739" h="661670">
                  <a:moveTo>
                    <a:pt x="586298" y="231139"/>
                  </a:moveTo>
                  <a:lnTo>
                    <a:pt x="579953" y="231139"/>
                  </a:lnTo>
                  <a:lnTo>
                    <a:pt x="579541" y="439419"/>
                  </a:lnTo>
                  <a:lnTo>
                    <a:pt x="585896" y="439419"/>
                  </a:lnTo>
                  <a:lnTo>
                    <a:pt x="586298" y="231139"/>
                  </a:lnTo>
                  <a:close/>
                </a:path>
                <a:path w="586739" h="661670">
                  <a:moveTo>
                    <a:pt x="8450" y="229869"/>
                  </a:moveTo>
                  <a:lnTo>
                    <a:pt x="8448" y="231139"/>
                  </a:lnTo>
                  <a:lnTo>
                    <a:pt x="579953" y="231139"/>
                  </a:lnTo>
                  <a:lnTo>
                    <a:pt x="8450" y="229869"/>
                  </a:lnTo>
                  <a:close/>
                </a:path>
                <a:path w="586739" h="661670">
                  <a:moveTo>
                    <a:pt x="864" y="210819"/>
                  </a:moveTo>
                  <a:lnTo>
                    <a:pt x="827" y="229869"/>
                  </a:lnTo>
                  <a:lnTo>
                    <a:pt x="8450" y="229869"/>
                  </a:lnTo>
                  <a:lnTo>
                    <a:pt x="8488" y="212089"/>
                  </a:lnTo>
                  <a:lnTo>
                    <a:pt x="586335" y="212089"/>
                  </a:lnTo>
                  <a:lnTo>
                    <a:pt x="864" y="210819"/>
                  </a:lnTo>
                  <a:close/>
                </a:path>
                <a:path w="586739" h="661670">
                  <a:moveTo>
                    <a:pt x="586335" y="212089"/>
                  </a:moveTo>
                  <a:lnTo>
                    <a:pt x="579990" y="212089"/>
                  </a:lnTo>
                  <a:lnTo>
                    <a:pt x="579953" y="229869"/>
                  </a:lnTo>
                  <a:lnTo>
                    <a:pt x="586298" y="229869"/>
                  </a:lnTo>
                  <a:lnTo>
                    <a:pt x="586335" y="212089"/>
                  </a:lnTo>
                  <a:close/>
                </a:path>
                <a:path w="586739" h="661670">
                  <a:moveTo>
                    <a:pt x="8760" y="73659"/>
                  </a:moveTo>
                  <a:lnTo>
                    <a:pt x="1130" y="73659"/>
                  </a:lnTo>
                  <a:lnTo>
                    <a:pt x="864" y="210819"/>
                  </a:lnTo>
                  <a:lnTo>
                    <a:pt x="8488" y="210819"/>
                  </a:lnTo>
                  <a:lnTo>
                    <a:pt x="8560" y="175259"/>
                  </a:lnTo>
                  <a:lnTo>
                    <a:pt x="580063" y="175259"/>
                  </a:lnTo>
                  <a:lnTo>
                    <a:pt x="8560" y="173989"/>
                  </a:lnTo>
                  <a:lnTo>
                    <a:pt x="8760" y="73659"/>
                  </a:lnTo>
                  <a:close/>
                </a:path>
                <a:path w="586739" h="661670">
                  <a:moveTo>
                    <a:pt x="586601" y="73659"/>
                  </a:moveTo>
                  <a:lnTo>
                    <a:pt x="580262" y="73659"/>
                  </a:lnTo>
                  <a:lnTo>
                    <a:pt x="579990" y="210819"/>
                  </a:lnTo>
                  <a:lnTo>
                    <a:pt x="586335" y="210819"/>
                  </a:lnTo>
                  <a:lnTo>
                    <a:pt x="586601" y="73659"/>
                  </a:lnTo>
                  <a:close/>
                </a:path>
                <a:path w="586739" h="661670">
                  <a:moveTo>
                    <a:pt x="8762" y="72406"/>
                  </a:moveTo>
                  <a:lnTo>
                    <a:pt x="8760" y="73659"/>
                  </a:lnTo>
                  <a:lnTo>
                    <a:pt x="580262" y="73659"/>
                  </a:lnTo>
                  <a:lnTo>
                    <a:pt x="8762" y="72406"/>
                  </a:lnTo>
                  <a:close/>
                </a:path>
                <a:path w="586739" h="661670">
                  <a:moveTo>
                    <a:pt x="586676" y="34289"/>
                  </a:moveTo>
                  <a:lnTo>
                    <a:pt x="580340" y="34289"/>
                  </a:lnTo>
                  <a:lnTo>
                    <a:pt x="580262" y="73646"/>
                  </a:lnTo>
                  <a:lnTo>
                    <a:pt x="586601" y="73659"/>
                  </a:lnTo>
                  <a:lnTo>
                    <a:pt x="586676" y="34289"/>
                  </a:lnTo>
                  <a:close/>
                </a:path>
                <a:path w="586739" h="661670">
                  <a:moveTo>
                    <a:pt x="8837" y="34289"/>
                  </a:moveTo>
                  <a:lnTo>
                    <a:pt x="1206" y="34289"/>
                  </a:lnTo>
                  <a:lnTo>
                    <a:pt x="1130" y="72389"/>
                  </a:lnTo>
                  <a:lnTo>
                    <a:pt x="8762" y="72406"/>
                  </a:lnTo>
                  <a:lnTo>
                    <a:pt x="8837" y="34289"/>
                  </a:lnTo>
                  <a:close/>
                </a:path>
                <a:path w="586739" h="661670">
                  <a:moveTo>
                    <a:pt x="8825" y="40640"/>
                  </a:moveTo>
                  <a:lnTo>
                    <a:pt x="8822" y="41909"/>
                  </a:lnTo>
                  <a:lnTo>
                    <a:pt x="580325" y="41909"/>
                  </a:lnTo>
                  <a:lnTo>
                    <a:pt x="8825" y="40640"/>
                  </a:lnTo>
                  <a:close/>
                </a:path>
                <a:path w="586739" h="661670">
                  <a:moveTo>
                    <a:pt x="7667" y="629919"/>
                  </a:moveTo>
                  <a:lnTo>
                    <a:pt x="61" y="629919"/>
                  </a:lnTo>
                  <a:lnTo>
                    <a:pt x="53" y="632460"/>
                  </a:lnTo>
                  <a:lnTo>
                    <a:pt x="7659" y="632460"/>
                  </a:lnTo>
                  <a:lnTo>
                    <a:pt x="7667" y="629919"/>
                  </a:lnTo>
                  <a:close/>
                </a:path>
                <a:path w="586739" h="661670">
                  <a:moveTo>
                    <a:pt x="585530" y="629919"/>
                  </a:moveTo>
                  <a:lnTo>
                    <a:pt x="579169" y="629919"/>
                  </a:lnTo>
                  <a:lnTo>
                    <a:pt x="579162" y="632460"/>
                  </a:lnTo>
                  <a:lnTo>
                    <a:pt x="585526" y="632460"/>
                  </a:lnTo>
                  <a:lnTo>
                    <a:pt x="585530" y="629919"/>
                  </a:lnTo>
                  <a:close/>
                </a:path>
                <a:path w="586739" h="661670">
                  <a:moveTo>
                    <a:pt x="7689" y="618473"/>
                  </a:moveTo>
                  <a:lnTo>
                    <a:pt x="83" y="618490"/>
                  </a:lnTo>
                  <a:lnTo>
                    <a:pt x="61" y="629919"/>
                  </a:lnTo>
                  <a:lnTo>
                    <a:pt x="7667" y="629903"/>
                  </a:lnTo>
                  <a:lnTo>
                    <a:pt x="7689" y="618473"/>
                  </a:lnTo>
                  <a:close/>
                </a:path>
                <a:path w="586739" h="661670">
                  <a:moveTo>
                    <a:pt x="579172" y="628663"/>
                  </a:moveTo>
                  <a:lnTo>
                    <a:pt x="7667" y="629903"/>
                  </a:lnTo>
                  <a:lnTo>
                    <a:pt x="579169" y="629919"/>
                  </a:lnTo>
                  <a:lnTo>
                    <a:pt x="579172" y="628663"/>
                  </a:lnTo>
                  <a:close/>
                </a:path>
                <a:path w="586739" h="661670">
                  <a:moveTo>
                    <a:pt x="585555" y="617219"/>
                  </a:moveTo>
                  <a:lnTo>
                    <a:pt x="579194" y="617233"/>
                  </a:lnTo>
                  <a:lnTo>
                    <a:pt x="579172" y="628663"/>
                  </a:lnTo>
                  <a:lnTo>
                    <a:pt x="585533" y="628650"/>
                  </a:lnTo>
                  <a:lnTo>
                    <a:pt x="585555" y="617219"/>
                  </a:lnTo>
                  <a:close/>
                </a:path>
                <a:path w="586739" h="661670">
                  <a:moveTo>
                    <a:pt x="585562" y="613410"/>
                  </a:moveTo>
                  <a:lnTo>
                    <a:pt x="90" y="614680"/>
                  </a:lnTo>
                  <a:lnTo>
                    <a:pt x="83" y="618490"/>
                  </a:lnTo>
                  <a:lnTo>
                    <a:pt x="7689" y="618473"/>
                  </a:lnTo>
                  <a:lnTo>
                    <a:pt x="7697" y="614680"/>
                  </a:lnTo>
                  <a:lnTo>
                    <a:pt x="585560" y="614680"/>
                  </a:lnTo>
                  <a:lnTo>
                    <a:pt x="585562" y="613410"/>
                  </a:lnTo>
                  <a:close/>
                </a:path>
                <a:path w="586739" h="661670">
                  <a:moveTo>
                    <a:pt x="585560" y="614680"/>
                  </a:moveTo>
                  <a:lnTo>
                    <a:pt x="579199" y="614680"/>
                  </a:lnTo>
                  <a:lnTo>
                    <a:pt x="579194" y="617233"/>
                  </a:lnTo>
                  <a:lnTo>
                    <a:pt x="585555" y="617219"/>
                  </a:lnTo>
                  <a:lnTo>
                    <a:pt x="585560" y="614680"/>
                  </a:lnTo>
                  <a:close/>
                </a:path>
                <a:path w="586739" h="661670">
                  <a:moveTo>
                    <a:pt x="7714" y="605790"/>
                  </a:moveTo>
                  <a:lnTo>
                    <a:pt x="107" y="605790"/>
                  </a:lnTo>
                  <a:lnTo>
                    <a:pt x="90" y="613410"/>
                  </a:lnTo>
                  <a:lnTo>
                    <a:pt x="7697" y="613410"/>
                  </a:lnTo>
                  <a:lnTo>
                    <a:pt x="7714" y="605790"/>
                  </a:lnTo>
                  <a:close/>
                </a:path>
                <a:path w="586739" h="661670">
                  <a:moveTo>
                    <a:pt x="585579" y="605790"/>
                  </a:moveTo>
                  <a:lnTo>
                    <a:pt x="579215" y="605790"/>
                  </a:lnTo>
                  <a:lnTo>
                    <a:pt x="579199" y="613410"/>
                  </a:lnTo>
                  <a:lnTo>
                    <a:pt x="585562" y="613410"/>
                  </a:lnTo>
                  <a:lnTo>
                    <a:pt x="585579" y="605790"/>
                  </a:lnTo>
                  <a:close/>
                </a:path>
                <a:path w="586739" h="661670">
                  <a:moveTo>
                    <a:pt x="7724" y="600710"/>
                  </a:moveTo>
                  <a:lnTo>
                    <a:pt x="117" y="600710"/>
                  </a:lnTo>
                  <a:lnTo>
                    <a:pt x="107" y="605790"/>
                  </a:lnTo>
                  <a:lnTo>
                    <a:pt x="7714" y="605773"/>
                  </a:lnTo>
                  <a:lnTo>
                    <a:pt x="7724" y="600710"/>
                  </a:lnTo>
                  <a:close/>
                </a:path>
                <a:path w="586739" h="661670">
                  <a:moveTo>
                    <a:pt x="318931" y="605098"/>
                  </a:moveTo>
                  <a:lnTo>
                    <a:pt x="7714" y="605773"/>
                  </a:lnTo>
                  <a:lnTo>
                    <a:pt x="318931" y="605098"/>
                  </a:lnTo>
                  <a:close/>
                </a:path>
                <a:path w="586739" h="661670">
                  <a:moveTo>
                    <a:pt x="579217" y="604519"/>
                  </a:moveTo>
                  <a:lnTo>
                    <a:pt x="318931" y="605098"/>
                  </a:lnTo>
                  <a:lnTo>
                    <a:pt x="579217" y="604533"/>
                  </a:lnTo>
                  <a:close/>
                </a:path>
                <a:path w="586739" h="661670">
                  <a:moveTo>
                    <a:pt x="585589" y="600710"/>
                  </a:moveTo>
                  <a:lnTo>
                    <a:pt x="579227" y="600710"/>
                  </a:lnTo>
                  <a:lnTo>
                    <a:pt x="579219" y="604533"/>
                  </a:lnTo>
                  <a:lnTo>
                    <a:pt x="585579" y="604519"/>
                  </a:lnTo>
                  <a:lnTo>
                    <a:pt x="585589" y="600710"/>
                  </a:lnTo>
                  <a:close/>
                </a:path>
                <a:path w="586739" h="661670">
                  <a:moveTo>
                    <a:pt x="7734" y="595630"/>
                  </a:moveTo>
                  <a:lnTo>
                    <a:pt x="126" y="595630"/>
                  </a:lnTo>
                  <a:lnTo>
                    <a:pt x="117" y="600710"/>
                  </a:lnTo>
                  <a:lnTo>
                    <a:pt x="7724" y="600693"/>
                  </a:lnTo>
                  <a:lnTo>
                    <a:pt x="7734" y="595630"/>
                  </a:lnTo>
                  <a:close/>
                </a:path>
                <a:path w="586739" h="661670">
                  <a:moveTo>
                    <a:pt x="579229" y="599453"/>
                  </a:moveTo>
                  <a:lnTo>
                    <a:pt x="7724" y="600693"/>
                  </a:lnTo>
                  <a:lnTo>
                    <a:pt x="579227" y="600710"/>
                  </a:lnTo>
                  <a:lnTo>
                    <a:pt x="579229" y="599453"/>
                  </a:lnTo>
                  <a:close/>
                </a:path>
                <a:path w="586739" h="661670">
                  <a:moveTo>
                    <a:pt x="585599" y="595630"/>
                  </a:moveTo>
                  <a:lnTo>
                    <a:pt x="579237" y="595630"/>
                  </a:lnTo>
                  <a:lnTo>
                    <a:pt x="579229" y="599453"/>
                  </a:lnTo>
                  <a:lnTo>
                    <a:pt x="585589" y="599440"/>
                  </a:lnTo>
                  <a:lnTo>
                    <a:pt x="585599" y="595630"/>
                  </a:lnTo>
                  <a:close/>
                </a:path>
                <a:path w="586739" h="661670">
                  <a:moveTo>
                    <a:pt x="7744" y="590550"/>
                  </a:moveTo>
                  <a:lnTo>
                    <a:pt x="136" y="590550"/>
                  </a:lnTo>
                  <a:lnTo>
                    <a:pt x="126" y="594360"/>
                  </a:lnTo>
                  <a:lnTo>
                    <a:pt x="585599" y="595630"/>
                  </a:lnTo>
                  <a:lnTo>
                    <a:pt x="585601" y="594360"/>
                  </a:lnTo>
                  <a:lnTo>
                    <a:pt x="7734" y="594360"/>
                  </a:lnTo>
                  <a:lnTo>
                    <a:pt x="7744" y="590550"/>
                  </a:lnTo>
                  <a:close/>
                </a:path>
                <a:path w="586739" h="661670">
                  <a:moveTo>
                    <a:pt x="585608" y="590550"/>
                  </a:moveTo>
                  <a:lnTo>
                    <a:pt x="579247" y="590550"/>
                  </a:lnTo>
                  <a:lnTo>
                    <a:pt x="579237" y="594360"/>
                  </a:lnTo>
                  <a:lnTo>
                    <a:pt x="585601" y="594360"/>
                  </a:lnTo>
                  <a:lnTo>
                    <a:pt x="585608" y="590550"/>
                  </a:lnTo>
                  <a:close/>
                </a:path>
                <a:path w="586739" h="661670">
                  <a:moveTo>
                    <a:pt x="175" y="568960"/>
                  </a:moveTo>
                  <a:lnTo>
                    <a:pt x="136" y="590550"/>
                  </a:lnTo>
                  <a:lnTo>
                    <a:pt x="7744" y="590533"/>
                  </a:lnTo>
                  <a:lnTo>
                    <a:pt x="7784" y="568976"/>
                  </a:lnTo>
                  <a:lnTo>
                    <a:pt x="175" y="568960"/>
                  </a:lnTo>
                  <a:close/>
                </a:path>
                <a:path w="586739" h="661670">
                  <a:moveTo>
                    <a:pt x="318989" y="589858"/>
                  </a:moveTo>
                  <a:lnTo>
                    <a:pt x="7744" y="590533"/>
                  </a:lnTo>
                  <a:lnTo>
                    <a:pt x="318989" y="589858"/>
                  </a:lnTo>
                  <a:close/>
                </a:path>
                <a:path w="586739" h="661670">
                  <a:moveTo>
                    <a:pt x="579285" y="570216"/>
                  </a:moveTo>
                  <a:lnTo>
                    <a:pt x="579247" y="589280"/>
                  </a:lnTo>
                  <a:lnTo>
                    <a:pt x="318989" y="589858"/>
                  </a:lnTo>
                  <a:lnTo>
                    <a:pt x="585608" y="589280"/>
                  </a:lnTo>
                  <a:lnTo>
                    <a:pt x="585647" y="570229"/>
                  </a:lnTo>
                  <a:lnTo>
                    <a:pt x="579285" y="570216"/>
                  </a:lnTo>
                  <a:close/>
                </a:path>
                <a:path w="586739" h="661670">
                  <a:moveTo>
                    <a:pt x="579287" y="568960"/>
                  </a:moveTo>
                  <a:lnTo>
                    <a:pt x="7784" y="568960"/>
                  </a:lnTo>
                  <a:lnTo>
                    <a:pt x="579285" y="570216"/>
                  </a:lnTo>
                  <a:lnTo>
                    <a:pt x="579287" y="568960"/>
                  </a:lnTo>
                  <a:close/>
                </a:path>
                <a:path w="586739" h="661670">
                  <a:moveTo>
                    <a:pt x="7797" y="563879"/>
                  </a:moveTo>
                  <a:lnTo>
                    <a:pt x="188" y="563879"/>
                  </a:lnTo>
                  <a:lnTo>
                    <a:pt x="175" y="568960"/>
                  </a:lnTo>
                  <a:lnTo>
                    <a:pt x="7784" y="568960"/>
                  </a:lnTo>
                  <a:lnTo>
                    <a:pt x="7797" y="563879"/>
                  </a:lnTo>
                  <a:close/>
                </a:path>
                <a:path w="586739" h="661670">
                  <a:moveTo>
                    <a:pt x="585660" y="563879"/>
                  </a:moveTo>
                  <a:lnTo>
                    <a:pt x="579299" y="563879"/>
                  </a:lnTo>
                  <a:lnTo>
                    <a:pt x="579287" y="568960"/>
                  </a:lnTo>
                  <a:lnTo>
                    <a:pt x="585647" y="568960"/>
                  </a:lnTo>
                  <a:lnTo>
                    <a:pt x="585660" y="563879"/>
                  </a:lnTo>
                  <a:close/>
                </a:path>
                <a:path w="586739" h="661670">
                  <a:moveTo>
                    <a:pt x="579302" y="562610"/>
                  </a:moveTo>
                  <a:lnTo>
                    <a:pt x="7797" y="562610"/>
                  </a:lnTo>
                  <a:lnTo>
                    <a:pt x="579299" y="563879"/>
                  </a:lnTo>
                  <a:lnTo>
                    <a:pt x="579302" y="562610"/>
                  </a:lnTo>
                  <a:close/>
                </a:path>
                <a:path w="586739" h="661670">
                  <a:moveTo>
                    <a:pt x="236" y="537210"/>
                  </a:moveTo>
                  <a:lnTo>
                    <a:pt x="188" y="562610"/>
                  </a:lnTo>
                  <a:lnTo>
                    <a:pt x="7797" y="562610"/>
                  </a:lnTo>
                  <a:lnTo>
                    <a:pt x="7847" y="537226"/>
                  </a:lnTo>
                  <a:lnTo>
                    <a:pt x="236" y="537210"/>
                  </a:lnTo>
                  <a:close/>
                </a:path>
                <a:path w="586739" h="661670">
                  <a:moveTo>
                    <a:pt x="579347" y="538466"/>
                  </a:moveTo>
                  <a:lnTo>
                    <a:pt x="579302" y="562610"/>
                  </a:lnTo>
                  <a:lnTo>
                    <a:pt x="585660" y="562610"/>
                  </a:lnTo>
                  <a:lnTo>
                    <a:pt x="585708" y="538479"/>
                  </a:lnTo>
                  <a:lnTo>
                    <a:pt x="579347" y="538466"/>
                  </a:lnTo>
                  <a:close/>
                </a:path>
                <a:path w="586739" h="661670">
                  <a:moveTo>
                    <a:pt x="579349" y="537210"/>
                  </a:moveTo>
                  <a:lnTo>
                    <a:pt x="7847" y="537210"/>
                  </a:lnTo>
                  <a:lnTo>
                    <a:pt x="579347" y="538466"/>
                  </a:lnTo>
                  <a:lnTo>
                    <a:pt x="579349" y="537210"/>
                  </a:lnTo>
                  <a:close/>
                </a:path>
                <a:path w="586739" h="661670">
                  <a:moveTo>
                    <a:pt x="8039" y="440690"/>
                  </a:moveTo>
                  <a:lnTo>
                    <a:pt x="424" y="440690"/>
                  </a:lnTo>
                  <a:lnTo>
                    <a:pt x="236" y="537210"/>
                  </a:lnTo>
                  <a:lnTo>
                    <a:pt x="7847" y="537210"/>
                  </a:lnTo>
                  <a:lnTo>
                    <a:pt x="8039" y="440690"/>
                  </a:lnTo>
                  <a:close/>
                </a:path>
                <a:path w="586739" h="661670">
                  <a:moveTo>
                    <a:pt x="585896" y="440690"/>
                  </a:moveTo>
                  <a:lnTo>
                    <a:pt x="579541" y="440690"/>
                  </a:lnTo>
                  <a:lnTo>
                    <a:pt x="579349" y="537210"/>
                  </a:lnTo>
                  <a:lnTo>
                    <a:pt x="585708" y="537210"/>
                  </a:lnTo>
                  <a:lnTo>
                    <a:pt x="585896" y="440690"/>
                  </a:lnTo>
                  <a:close/>
                </a:path>
                <a:path w="586739" h="661670">
                  <a:moveTo>
                    <a:pt x="7659" y="632460"/>
                  </a:moveTo>
                  <a:lnTo>
                    <a:pt x="53" y="632460"/>
                  </a:lnTo>
                  <a:lnTo>
                    <a:pt x="39" y="640080"/>
                  </a:lnTo>
                  <a:lnTo>
                    <a:pt x="7644" y="640080"/>
                  </a:lnTo>
                  <a:lnTo>
                    <a:pt x="7659" y="632460"/>
                  </a:lnTo>
                  <a:close/>
                </a:path>
                <a:path w="586739" h="661670">
                  <a:moveTo>
                    <a:pt x="585526" y="632460"/>
                  </a:moveTo>
                  <a:lnTo>
                    <a:pt x="579162" y="632460"/>
                  </a:lnTo>
                  <a:lnTo>
                    <a:pt x="579147" y="640080"/>
                  </a:lnTo>
                  <a:lnTo>
                    <a:pt x="585511" y="640080"/>
                  </a:lnTo>
                  <a:lnTo>
                    <a:pt x="585526" y="632460"/>
                  </a:lnTo>
                  <a:close/>
                </a:path>
                <a:path w="586739" h="661670">
                  <a:moveTo>
                    <a:pt x="7644" y="640080"/>
                  </a:moveTo>
                  <a:lnTo>
                    <a:pt x="39" y="640080"/>
                  </a:lnTo>
                  <a:lnTo>
                    <a:pt x="2" y="659130"/>
                  </a:lnTo>
                  <a:lnTo>
                    <a:pt x="585474" y="659130"/>
                  </a:lnTo>
                  <a:lnTo>
                    <a:pt x="585484" y="654050"/>
                  </a:lnTo>
                  <a:lnTo>
                    <a:pt x="579119" y="654050"/>
                  </a:lnTo>
                  <a:lnTo>
                    <a:pt x="7619" y="652780"/>
                  </a:lnTo>
                  <a:lnTo>
                    <a:pt x="7644" y="640080"/>
                  </a:lnTo>
                  <a:close/>
                </a:path>
                <a:path w="586739" h="661670">
                  <a:moveTo>
                    <a:pt x="585511" y="640080"/>
                  </a:moveTo>
                  <a:lnTo>
                    <a:pt x="579147" y="640080"/>
                  </a:lnTo>
                  <a:lnTo>
                    <a:pt x="579119" y="654050"/>
                  </a:lnTo>
                  <a:lnTo>
                    <a:pt x="585484" y="654050"/>
                  </a:lnTo>
                  <a:lnTo>
                    <a:pt x="585511" y="640080"/>
                  </a:lnTo>
                  <a:close/>
                </a:path>
                <a:path w="586739" h="661670">
                  <a:moveTo>
                    <a:pt x="585474" y="659130"/>
                  </a:moveTo>
                  <a:lnTo>
                    <a:pt x="2" y="659130"/>
                  </a:lnTo>
                  <a:lnTo>
                    <a:pt x="0" y="660400"/>
                  </a:lnTo>
                  <a:lnTo>
                    <a:pt x="585469" y="661670"/>
                  </a:lnTo>
                  <a:lnTo>
                    <a:pt x="585474" y="659130"/>
                  </a:lnTo>
                  <a:close/>
                </a:path>
              </a:pathLst>
            </a:custGeom>
            <a:solidFill>
              <a:srgbClr val="AA5E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3942080" y="5467350"/>
              <a:ext cx="572770" cy="647700"/>
            </a:xfrm>
            <a:custGeom>
              <a:avLst/>
              <a:gdLst/>
              <a:ahLst/>
              <a:cxnLst/>
              <a:rect l="l" t="t" r="r" b="b"/>
              <a:pathLst>
                <a:path w="572770" h="647700">
                  <a:moveTo>
                    <a:pt x="1270" y="0"/>
                  </a:moveTo>
                  <a:lnTo>
                    <a:pt x="1217" y="26669"/>
                  </a:lnTo>
                  <a:lnTo>
                    <a:pt x="8851" y="26669"/>
                  </a:lnTo>
                  <a:lnTo>
                    <a:pt x="8890" y="7620"/>
                  </a:lnTo>
                  <a:lnTo>
                    <a:pt x="572757" y="7620"/>
                  </a:lnTo>
                  <a:lnTo>
                    <a:pt x="572770" y="1269"/>
                  </a:lnTo>
                  <a:lnTo>
                    <a:pt x="1270" y="0"/>
                  </a:lnTo>
                  <a:close/>
                </a:path>
                <a:path w="572770" h="647700">
                  <a:moveTo>
                    <a:pt x="572757" y="7620"/>
                  </a:moveTo>
                  <a:lnTo>
                    <a:pt x="565150" y="7620"/>
                  </a:lnTo>
                  <a:lnTo>
                    <a:pt x="565111" y="26669"/>
                  </a:lnTo>
                  <a:lnTo>
                    <a:pt x="572720" y="26669"/>
                  </a:lnTo>
                  <a:lnTo>
                    <a:pt x="572757" y="7620"/>
                  </a:lnTo>
                  <a:close/>
                </a:path>
                <a:path w="572770" h="647700">
                  <a:moveTo>
                    <a:pt x="8568" y="168909"/>
                  </a:moveTo>
                  <a:lnTo>
                    <a:pt x="940" y="168909"/>
                  </a:lnTo>
                  <a:lnTo>
                    <a:pt x="868" y="204469"/>
                  </a:lnTo>
                  <a:lnTo>
                    <a:pt x="8494" y="204469"/>
                  </a:lnTo>
                  <a:lnTo>
                    <a:pt x="8568" y="168909"/>
                  </a:lnTo>
                  <a:close/>
                </a:path>
                <a:path w="572770" h="647700">
                  <a:moveTo>
                    <a:pt x="572443" y="168909"/>
                  </a:moveTo>
                  <a:lnTo>
                    <a:pt x="564828" y="168909"/>
                  </a:lnTo>
                  <a:lnTo>
                    <a:pt x="564754" y="204469"/>
                  </a:lnTo>
                  <a:lnTo>
                    <a:pt x="572370" y="204469"/>
                  </a:lnTo>
                  <a:lnTo>
                    <a:pt x="572443" y="168909"/>
                  </a:lnTo>
                  <a:close/>
                </a:path>
                <a:path w="572770" h="647700">
                  <a:moveTo>
                    <a:pt x="286946" y="168275"/>
                  </a:moveTo>
                  <a:lnTo>
                    <a:pt x="564828" y="168909"/>
                  </a:lnTo>
                  <a:lnTo>
                    <a:pt x="286946" y="168275"/>
                  </a:lnTo>
                  <a:close/>
                </a:path>
                <a:path w="572770" h="647700">
                  <a:moveTo>
                    <a:pt x="572690" y="43179"/>
                  </a:moveTo>
                  <a:lnTo>
                    <a:pt x="565081" y="43179"/>
                  </a:lnTo>
                  <a:lnTo>
                    <a:pt x="564828" y="168893"/>
                  </a:lnTo>
                  <a:lnTo>
                    <a:pt x="572443" y="168909"/>
                  </a:lnTo>
                  <a:lnTo>
                    <a:pt x="572690" y="43179"/>
                  </a:lnTo>
                  <a:close/>
                </a:path>
                <a:path w="572770" h="647700">
                  <a:moveTo>
                    <a:pt x="8821" y="43179"/>
                  </a:moveTo>
                  <a:lnTo>
                    <a:pt x="1187" y="43179"/>
                  </a:lnTo>
                  <a:lnTo>
                    <a:pt x="940" y="167639"/>
                  </a:lnTo>
                  <a:lnTo>
                    <a:pt x="286946" y="168275"/>
                  </a:lnTo>
                  <a:lnTo>
                    <a:pt x="8568" y="167639"/>
                  </a:lnTo>
                  <a:lnTo>
                    <a:pt x="8821" y="43179"/>
                  </a:lnTo>
                  <a:close/>
                </a:path>
                <a:path w="572770" h="647700">
                  <a:moveTo>
                    <a:pt x="8673" y="116840"/>
                  </a:moveTo>
                  <a:lnTo>
                    <a:pt x="8670" y="118109"/>
                  </a:lnTo>
                  <a:lnTo>
                    <a:pt x="564930" y="118109"/>
                  </a:lnTo>
                  <a:lnTo>
                    <a:pt x="8673" y="116840"/>
                  </a:lnTo>
                  <a:close/>
                </a:path>
                <a:path w="572770" h="647700">
                  <a:moveTo>
                    <a:pt x="8823" y="41926"/>
                  </a:moveTo>
                  <a:lnTo>
                    <a:pt x="8821" y="43179"/>
                  </a:lnTo>
                  <a:lnTo>
                    <a:pt x="565081" y="43179"/>
                  </a:lnTo>
                  <a:lnTo>
                    <a:pt x="8823" y="41926"/>
                  </a:lnTo>
                  <a:close/>
                </a:path>
                <a:path w="572770" h="647700">
                  <a:moveTo>
                    <a:pt x="572705" y="35559"/>
                  </a:moveTo>
                  <a:lnTo>
                    <a:pt x="565096" y="35559"/>
                  </a:lnTo>
                  <a:lnTo>
                    <a:pt x="565081" y="43163"/>
                  </a:lnTo>
                  <a:lnTo>
                    <a:pt x="572690" y="43179"/>
                  </a:lnTo>
                  <a:lnTo>
                    <a:pt x="572705" y="35559"/>
                  </a:lnTo>
                  <a:close/>
                </a:path>
                <a:path w="572770" h="647700">
                  <a:moveTo>
                    <a:pt x="8836" y="35559"/>
                  </a:moveTo>
                  <a:lnTo>
                    <a:pt x="1200" y="35559"/>
                  </a:lnTo>
                  <a:lnTo>
                    <a:pt x="1187" y="41909"/>
                  </a:lnTo>
                  <a:lnTo>
                    <a:pt x="8823" y="41926"/>
                  </a:lnTo>
                  <a:lnTo>
                    <a:pt x="8836" y="35559"/>
                  </a:lnTo>
                  <a:close/>
                </a:path>
                <a:path w="572770" h="647700">
                  <a:moveTo>
                    <a:pt x="1202" y="34289"/>
                  </a:moveTo>
                  <a:lnTo>
                    <a:pt x="1200" y="35559"/>
                  </a:lnTo>
                  <a:lnTo>
                    <a:pt x="1202" y="34289"/>
                  </a:lnTo>
                  <a:close/>
                </a:path>
                <a:path w="572770" h="647700">
                  <a:moveTo>
                    <a:pt x="8838" y="34306"/>
                  </a:moveTo>
                  <a:lnTo>
                    <a:pt x="8836" y="35559"/>
                  </a:lnTo>
                  <a:lnTo>
                    <a:pt x="565096" y="35559"/>
                  </a:lnTo>
                  <a:lnTo>
                    <a:pt x="8838" y="34306"/>
                  </a:lnTo>
                  <a:close/>
                </a:path>
                <a:path w="572770" h="647700">
                  <a:moveTo>
                    <a:pt x="572720" y="27939"/>
                  </a:moveTo>
                  <a:lnTo>
                    <a:pt x="565111" y="27939"/>
                  </a:lnTo>
                  <a:lnTo>
                    <a:pt x="565096" y="35543"/>
                  </a:lnTo>
                  <a:lnTo>
                    <a:pt x="572705" y="35559"/>
                  </a:lnTo>
                  <a:lnTo>
                    <a:pt x="572720" y="27939"/>
                  </a:lnTo>
                  <a:close/>
                </a:path>
                <a:path w="572770" h="647700">
                  <a:moveTo>
                    <a:pt x="8851" y="27939"/>
                  </a:moveTo>
                  <a:lnTo>
                    <a:pt x="1217" y="27939"/>
                  </a:lnTo>
                  <a:lnTo>
                    <a:pt x="1205" y="34290"/>
                  </a:lnTo>
                  <a:lnTo>
                    <a:pt x="8838" y="34306"/>
                  </a:lnTo>
                  <a:lnTo>
                    <a:pt x="8851" y="27939"/>
                  </a:lnTo>
                  <a:close/>
                </a:path>
                <a:path w="572770" h="647700">
                  <a:moveTo>
                    <a:pt x="8494" y="204470"/>
                  </a:moveTo>
                  <a:lnTo>
                    <a:pt x="868" y="204470"/>
                  </a:lnTo>
                  <a:lnTo>
                    <a:pt x="476" y="403859"/>
                  </a:lnTo>
                  <a:lnTo>
                    <a:pt x="8094" y="403859"/>
                  </a:lnTo>
                  <a:lnTo>
                    <a:pt x="8494" y="204470"/>
                  </a:lnTo>
                  <a:close/>
                </a:path>
                <a:path w="572770" h="647700">
                  <a:moveTo>
                    <a:pt x="572370" y="204470"/>
                  </a:moveTo>
                  <a:lnTo>
                    <a:pt x="564754" y="204470"/>
                  </a:lnTo>
                  <a:lnTo>
                    <a:pt x="564354" y="403859"/>
                  </a:lnTo>
                  <a:lnTo>
                    <a:pt x="571979" y="403859"/>
                  </a:lnTo>
                  <a:lnTo>
                    <a:pt x="572370" y="204470"/>
                  </a:lnTo>
                  <a:close/>
                </a:path>
                <a:path w="572770" h="647700">
                  <a:moveTo>
                    <a:pt x="8094" y="403860"/>
                  </a:moveTo>
                  <a:lnTo>
                    <a:pt x="476" y="403860"/>
                  </a:lnTo>
                  <a:lnTo>
                    <a:pt x="419" y="433069"/>
                  </a:lnTo>
                  <a:lnTo>
                    <a:pt x="8035" y="433069"/>
                  </a:lnTo>
                  <a:lnTo>
                    <a:pt x="8094" y="403860"/>
                  </a:lnTo>
                  <a:close/>
                </a:path>
                <a:path w="572770" h="647700">
                  <a:moveTo>
                    <a:pt x="571979" y="403860"/>
                  </a:moveTo>
                  <a:lnTo>
                    <a:pt x="564354" y="403860"/>
                  </a:lnTo>
                  <a:lnTo>
                    <a:pt x="564295" y="433069"/>
                  </a:lnTo>
                  <a:lnTo>
                    <a:pt x="571921" y="433069"/>
                  </a:lnTo>
                  <a:lnTo>
                    <a:pt x="571979" y="403860"/>
                  </a:lnTo>
                  <a:close/>
                </a:path>
                <a:path w="572770" h="647700">
                  <a:moveTo>
                    <a:pt x="8035" y="433070"/>
                  </a:moveTo>
                  <a:lnTo>
                    <a:pt x="419" y="433070"/>
                  </a:lnTo>
                  <a:lnTo>
                    <a:pt x="114" y="588010"/>
                  </a:lnTo>
                  <a:lnTo>
                    <a:pt x="7724" y="588010"/>
                  </a:lnTo>
                  <a:lnTo>
                    <a:pt x="8035" y="433070"/>
                  </a:lnTo>
                  <a:close/>
                </a:path>
                <a:path w="572770" h="647700">
                  <a:moveTo>
                    <a:pt x="571921" y="433070"/>
                  </a:moveTo>
                  <a:lnTo>
                    <a:pt x="564295" y="433070"/>
                  </a:lnTo>
                  <a:lnTo>
                    <a:pt x="563984" y="588010"/>
                  </a:lnTo>
                  <a:lnTo>
                    <a:pt x="571617" y="588010"/>
                  </a:lnTo>
                  <a:lnTo>
                    <a:pt x="571921" y="433070"/>
                  </a:lnTo>
                  <a:close/>
                </a:path>
                <a:path w="572770" h="647700">
                  <a:moveTo>
                    <a:pt x="7724" y="588010"/>
                  </a:moveTo>
                  <a:lnTo>
                    <a:pt x="114" y="588010"/>
                  </a:lnTo>
                  <a:lnTo>
                    <a:pt x="77" y="607060"/>
                  </a:lnTo>
                  <a:lnTo>
                    <a:pt x="7686" y="607060"/>
                  </a:lnTo>
                  <a:lnTo>
                    <a:pt x="7724" y="588010"/>
                  </a:lnTo>
                  <a:close/>
                </a:path>
                <a:path w="572770" h="647700">
                  <a:moveTo>
                    <a:pt x="571617" y="588010"/>
                  </a:moveTo>
                  <a:lnTo>
                    <a:pt x="563984" y="588010"/>
                  </a:lnTo>
                  <a:lnTo>
                    <a:pt x="563946" y="607060"/>
                  </a:lnTo>
                  <a:lnTo>
                    <a:pt x="571579" y="607060"/>
                  </a:lnTo>
                  <a:lnTo>
                    <a:pt x="571617" y="588010"/>
                  </a:lnTo>
                  <a:close/>
                </a:path>
                <a:path w="572770" h="647700">
                  <a:moveTo>
                    <a:pt x="7686" y="607060"/>
                  </a:moveTo>
                  <a:lnTo>
                    <a:pt x="77" y="607060"/>
                  </a:lnTo>
                  <a:lnTo>
                    <a:pt x="39" y="626110"/>
                  </a:lnTo>
                  <a:lnTo>
                    <a:pt x="7648" y="626110"/>
                  </a:lnTo>
                  <a:lnTo>
                    <a:pt x="7686" y="607060"/>
                  </a:lnTo>
                  <a:close/>
                </a:path>
                <a:path w="572770" h="647700">
                  <a:moveTo>
                    <a:pt x="571579" y="607060"/>
                  </a:moveTo>
                  <a:lnTo>
                    <a:pt x="563946" y="607060"/>
                  </a:lnTo>
                  <a:lnTo>
                    <a:pt x="563908" y="626110"/>
                  </a:lnTo>
                  <a:lnTo>
                    <a:pt x="571542" y="626110"/>
                  </a:lnTo>
                  <a:lnTo>
                    <a:pt x="571579" y="607060"/>
                  </a:lnTo>
                  <a:close/>
                </a:path>
                <a:path w="572770" h="647700">
                  <a:moveTo>
                    <a:pt x="7648" y="626110"/>
                  </a:moveTo>
                  <a:lnTo>
                    <a:pt x="39" y="626110"/>
                  </a:lnTo>
                  <a:lnTo>
                    <a:pt x="24" y="633730"/>
                  </a:lnTo>
                  <a:lnTo>
                    <a:pt x="7632" y="633730"/>
                  </a:lnTo>
                  <a:lnTo>
                    <a:pt x="7648" y="626110"/>
                  </a:lnTo>
                  <a:close/>
                </a:path>
                <a:path w="572770" h="647700">
                  <a:moveTo>
                    <a:pt x="571542" y="626110"/>
                  </a:moveTo>
                  <a:lnTo>
                    <a:pt x="563908" y="626110"/>
                  </a:lnTo>
                  <a:lnTo>
                    <a:pt x="563892" y="633730"/>
                  </a:lnTo>
                  <a:lnTo>
                    <a:pt x="571527" y="633730"/>
                  </a:lnTo>
                  <a:lnTo>
                    <a:pt x="571542" y="626110"/>
                  </a:lnTo>
                  <a:close/>
                </a:path>
                <a:path w="572770" h="647700">
                  <a:moveTo>
                    <a:pt x="7632" y="633730"/>
                  </a:moveTo>
                  <a:lnTo>
                    <a:pt x="24" y="633730"/>
                  </a:lnTo>
                  <a:lnTo>
                    <a:pt x="0" y="646430"/>
                  </a:lnTo>
                  <a:lnTo>
                    <a:pt x="571500" y="647700"/>
                  </a:lnTo>
                  <a:lnTo>
                    <a:pt x="571514" y="640080"/>
                  </a:lnTo>
                  <a:lnTo>
                    <a:pt x="7620" y="640080"/>
                  </a:lnTo>
                  <a:lnTo>
                    <a:pt x="7632" y="633730"/>
                  </a:lnTo>
                  <a:close/>
                </a:path>
                <a:path w="572770" h="647700">
                  <a:moveTo>
                    <a:pt x="571527" y="633730"/>
                  </a:moveTo>
                  <a:lnTo>
                    <a:pt x="563892" y="633730"/>
                  </a:lnTo>
                  <a:lnTo>
                    <a:pt x="563880" y="640080"/>
                  </a:lnTo>
                  <a:lnTo>
                    <a:pt x="571514" y="640080"/>
                  </a:lnTo>
                  <a:lnTo>
                    <a:pt x="571527" y="633730"/>
                  </a:lnTo>
                  <a:close/>
                </a:path>
              </a:pathLst>
            </a:custGeom>
            <a:solidFill>
              <a:srgbClr val="AB5E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3949700" y="5474969"/>
              <a:ext cx="557530" cy="632460"/>
            </a:xfrm>
            <a:custGeom>
              <a:avLst/>
              <a:gdLst/>
              <a:ahLst/>
              <a:cxnLst/>
              <a:rect l="l" t="t" r="r" b="b"/>
              <a:pathLst>
                <a:path w="557529" h="632460">
                  <a:moveTo>
                    <a:pt x="556272" y="626122"/>
                  </a:moveTo>
                  <a:lnTo>
                    <a:pt x="12" y="626122"/>
                  </a:lnTo>
                  <a:lnTo>
                    <a:pt x="0" y="632460"/>
                  </a:lnTo>
                  <a:lnTo>
                    <a:pt x="556260" y="632460"/>
                  </a:lnTo>
                  <a:lnTo>
                    <a:pt x="556272" y="626122"/>
                  </a:lnTo>
                  <a:close/>
                </a:path>
                <a:path w="557529" h="632460">
                  <a:moveTo>
                    <a:pt x="557517" y="0"/>
                  </a:moveTo>
                  <a:lnTo>
                    <a:pt x="1257" y="0"/>
                  </a:lnTo>
                  <a:lnTo>
                    <a:pt x="1257" y="7620"/>
                  </a:lnTo>
                  <a:lnTo>
                    <a:pt x="12" y="7620"/>
                  </a:lnTo>
                  <a:lnTo>
                    <a:pt x="12" y="624840"/>
                  </a:lnTo>
                  <a:lnTo>
                    <a:pt x="12" y="626110"/>
                  </a:lnTo>
                  <a:lnTo>
                    <a:pt x="278117" y="626110"/>
                  </a:lnTo>
                  <a:lnTo>
                    <a:pt x="278117" y="624840"/>
                  </a:lnTo>
                  <a:lnTo>
                    <a:pt x="7620" y="624840"/>
                  </a:lnTo>
                  <a:lnTo>
                    <a:pt x="7620" y="161290"/>
                  </a:lnTo>
                  <a:lnTo>
                    <a:pt x="548640" y="161290"/>
                  </a:lnTo>
                  <a:lnTo>
                    <a:pt x="548640" y="626110"/>
                  </a:lnTo>
                  <a:lnTo>
                    <a:pt x="557479" y="626110"/>
                  </a:lnTo>
                  <a:lnTo>
                    <a:pt x="557479" y="20320"/>
                  </a:lnTo>
                  <a:lnTo>
                    <a:pt x="548640" y="20320"/>
                  </a:lnTo>
                  <a:lnTo>
                    <a:pt x="548640" y="85090"/>
                  </a:lnTo>
                  <a:lnTo>
                    <a:pt x="548640" y="110477"/>
                  </a:lnTo>
                  <a:lnTo>
                    <a:pt x="258775" y="109816"/>
                  </a:lnTo>
                  <a:lnTo>
                    <a:pt x="548640" y="110490"/>
                  </a:lnTo>
                  <a:lnTo>
                    <a:pt x="548640" y="161277"/>
                  </a:lnTo>
                  <a:lnTo>
                    <a:pt x="7620" y="160045"/>
                  </a:lnTo>
                  <a:lnTo>
                    <a:pt x="7620" y="109245"/>
                  </a:lnTo>
                  <a:lnTo>
                    <a:pt x="258775" y="109816"/>
                  </a:lnTo>
                  <a:lnTo>
                    <a:pt x="7620" y="109220"/>
                  </a:lnTo>
                  <a:lnTo>
                    <a:pt x="7620" y="85090"/>
                  </a:lnTo>
                  <a:lnTo>
                    <a:pt x="548640" y="85090"/>
                  </a:lnTo>
                  <a:lnTo>
                    <a:pt x="7620" y="83820"/>
                  </a:lnTo>
                  <a:lnTo>
                    <a:pt x="7620" y="80010"/>
                  </a:lnTo>
                  <a:lnTo>
                    <a:pt x="278688" y="80010"/>
                  </a:lnTo>
                  <a:lnTo>
                    <a:pt x="278688" y="78740"/>
                  </a:lnTo>
                  <a:lnTo>
                    <a:pt x="7620" y="78740"/>
                  </a:lnTo>
                  <a:lnTo>
                    <a:pt x="7620" y="7620"/>
                  </a:lnTo>
                  <a:lnTo>
                    <a:pt x="549910" y="7620"/>
                  </a:lnTo>
                  <a:lnTo>
                    <a:pt x="549884" y="19050"/>
                  </a:lnTo>
                  <a:lnTo>
                    <a:pt x="557479" y="19050"/>
                  </a:lnTo>
                  <a:lnTo>
                    <a:pt x="557504" y="7620"/>
                  </a:lnTo>
                  <a:lnTo>
                    <a:pt x="557517" y="0"/>
                  </a:lnTo>
                  <a:close/>
                </a:path>
              </a:pathLst>
            </a:custGeom>
            <a:solidFill>
              <a:srgbClr val="AC5F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3957319" y="5482590"/>
              <a:ext cx="542290" cy="618490"/>
            </a:xfrm>
            <a:custGeom>
              <a:avLst/>
              <a:gdLst/>
              <a:ahLst/>
              <a:cxnLst/>
              <a:rect l="l" t="t" r="r" b="b"/>
              <a:pathLst>
                <a:path w="542289" h="618489">
                  <a:moveTo>
                    <a:pt x="542289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7609" y="11430"/>
                  </a:lnTo>
                  <a:lnTo>
                    <a:pt x="7619" y="6350"/>
                  </a:lnTo>
                  <a:lnTo>
                    <a:pt x="542276" y="6350"/>
                  </a:lnTo>
                  <a:lnTo>
                    <a:pt x="542289" y="0"/>
                  </a:lnTo>
                  <a:close/>
                </a:path>
                <a:path w="542289" h="618489">
                  <a:moveTo>
                    <a:pt x="542276" y="6350"/>
                  </a:moveTo>
                  <a:lnTo>
                    <a:pt x="7619" y="6350"/>
                  </a:lnTo>
                  <a:lnTo>
                    <a:pt x="534669" y="7620"/>
                  </a:lnTo>
                  <a:lnTo>
                    <a:pt x="534669" y="11430"/>
                  </a:lnTo>
                  <a:lnTo>
                    <a:pt x="542266" y="11430"/>
                  </a:lnTo>
                  <a:lnTo>
                    <a:pt x="542276" y="6350"/>
                  </a:lnTo>
                  <a:close/>
                </a:path>
                <a:path w="542289" h="618489">
                  <a:moveTo>
                    <a:pt x="7419" y="102870"/>
                  </a:moveTo>
                  <a:lnTo>
                    <a:pt x="0" y="102870"/>
                  </a:lnTo>
                  <a:lnTo>
                    <a:pt x="0" y="189230"/>
                  </a:lnTo>
                  <a:lnTo>
                    <a:pt x="7234" y="189230"/>
                  </a:lnTo>
                  <a:lnTo>
                    <a:pt x="7352" y="134620"/>
                  </a:lnTo>
                  <a:lnTo>
                    <a:pt x="534669" y="134620"/>
                  </a:lnTo>
                  <a:lnTo>
                    <a:pt x="7352" y="133350"/>
                  </a:lnTo>
                  <a:lnTo>
                    <a:pt x="7419" y="102870"/>
                  </a:lnTo>
                  <a:close/>
                </a:path>
                <a:path w="542289" h="618489">
                  <a:moveTo>
                    <a:pt x="542081" y="102870"/>
                  </a:moveTo>
                  <a:lnTo>
                    <a:pt x="534669" y="102870"/>
                  </a:lnTo>
                  <a:lnTo>
                    <a:pt x="534669" y="189230"/>
                  </a:lnTo>
                  <a:lnTo>
                    <a:pt x="541901" y="189230"/>
                  </a:lnTo>
                  <a:lnTo>
                    <a:pt x="542081" y="102870"/>
                  </a:lnTo>
                  <a:close/>
                </a:path>
                <a:path w="542289" h="618489">
                  <a:moveTo>
                    <a:pt x="7422" y="101617"/>
                  </a:moveTo>
                  <a:lnTo>
                    <a:pt x="7419" y="102870"/>
                  </a:lnTo>
                  <a:lnTo>
                    <a:pt x="534669" y="102870"/>
                  </a:lnTo>
                  <a:lnTo>
                    <a:pt x="7422" y="101617"/>
                  </a:lnTo>
                  <a:close/>
                </a:path>
                <a:path w="542289" h="618489">
                  <a:moveTo>
                    <a:pt x="542133" y="77470"/>
                  </a:moveTo>
                  <a:lnTo>
                    <a:pt x="534669" y="77470"/>
                  </a:lnTo>
                  <a:lnTo>
                    <a:pt x="534669" y="102852"/>
                  </a:lnTo>
                  <a:lnTo>
                    <a:pt x="542081" y="102870"/>
                  </a:lnTo>
                  <a:lnTo>
                    <a:pt x="542133" y="77470"/>
                  </a:lnTo>
                  <a:close/>
                </a:path>
                <a:path w="542289" h="618489">
                  <a:moveTo>
                    <a:pt x="7472" y="77470"/>
                  </a:moveTo>
                  <a:lnTo>
                    <a:pt x="0" y="77470"/>
                  </a:lnTo>
                  <a:lnTo>
                    <a:pt x="0" y="101600"/>
                  </a:lnTo>
                  <a:lnTo>
                    <a:pt x="7422" y="101617"/>
                  </a:lnTo>
                  <a:lnTo>
                    <a:pt x="7472" y="77470"/>
                  </a:lnTo>
                  <a:close/>
                </a:path>
                <a:path w="542289" h="618489">
                  <a:moveTo>
                    <a:pt x="271237" y="76835"/>
                  </a:moveTo>
                  <a:lnTo>
                    <a:pt x="534669" y="77470"/>
                  </a:lnTo>
                  <a:lnTo>
                    <a:pt x="271237" y="76835"/>
                  </a:lnTo>
                  <a:close/>
                </a:path>
                <a:path w="542289" h="618489">
                  <a:moveTo>
                    <a:pt x="542143" y="72390"/>
                  </a:moveTo>
                  <a:lnTo>
                    <a:pt x="534669" y="72390"/>
                  </a:lnTo>
                  <a:lnTo>
                    <a:pt x="534669" y="77452"/>
                  </a:lnTo>
                  <a:lnTo>
                    <a:pt x="542133" y="77470"/>
                  </a:lnTo>
                  <a:lnTo>
                    <a:pt x="542143" y="72390"/>
                  </a:lnTo>
                  <a:close/>
                </a:path>
                <a:path w="542289" h="618489">
                  <a:moveTo>
                    <a:pt x="7483" y="72390"/>
                  </a:moveTo>
                  <a:lnTo>
                    <a:pt x="0" y="72390"/>
                  </a:lnTo>
                  <a:lnTo>
                    <a:pt x="0" y="76200"/>
                  </a:lnTo>
                  <a:lnTo>
                    <a:pt x="271237" y="76835"/>
                  </a:lnTo>
                  <a:lnTo>
                    <a:pt x="7472" y="76200"/>
                  </a:lnTo>
                  <a:lnTo>
                    <a:pt x="7483" y="72390"/>
                  </a:lnTo>
                  <a:close/>
                </a:path>
                <a:path w="542289" h="618489">
                  <a:moveTo>
                    <a:pt x="7486" y="71137"/>
                  </a:moveTo>
                  <a:lnTo>
                    <a:pt x="7483" y="72390"/>
                  </a:lnTo>
                  <a:lnTo>
                    <a:pt x="534669" y="72390"/>
                  </a:lnTo>
                  <a:lnTo>
                    <a:pt x="7486" y="71137"/>
                  </a:lnTo>
                  <a:close/>
                </a:path>
                <a:path w="542289" h="618489">
                  <a:moveTo>
                    <a:pt x="542266" y="12700"/>
                  </a:moveTo>
                  <a:lnTo>
                    <a:pt x="534669" y="12700"/>
                  </a:lnTo>
                  <a:lnTo>
                    <a:pt x="534669" y="72372"/>
                  </a:lnTo>
                  <a:lnTo>
                    <a:pt x="542143" y="72390"/>
                  </a:lnTo>
                  <a:lnTo>
                    <a:pt x="542266" y="12700"/>
                  </a:lnTo>
                  <a:close/>
                </a:path>
                <a:path w="542289" h="618489">
                  <a:moveTo>
                    <a:pt x="7609" y="12700"/>
                  </a:moveTo>
                  <a:lnTo>
                    <a:pt x="0" y="12700"/>
                  </a:lnTo>
                  <a:lnTo>
                    <a:pt x="0" y="71120"/>
                  </a:lnTo>
                  <a:lnTo>
                    <a:pt x="7486" y="71137"/>
                  </a:lnTo>
                  <a:lnTo>
                    <a:pt x="7526" y="52070"/>
                  </a:lnTo>
                  <a:lnTo>
                    <a:pt x="534669" y="52070"/>
                  </a:lnTo>
                  <a:lnTo>
                    <a:pt x="7526" y="50800"/>
                  </a:lnTo>
                  <a:lnTo>
                    <a:pt x="7577" y="27940"/>
                  </a:lnTo>
                  <a:lnTo>
                    <a:pt x="534669" y="27940"/>
                  </a:lnTo>
                  <a:lnTo>
                    <a:pt x="7577" y="26670"/>
                  </a:lnTo>
                  <a:lnTo>
                    <a:pt x="7609" y="12700"/>
                  </a:lnTo>
                  <a:close/>
                </a:path>
                <a:path w="542289" h="618489">
                  <a:moveTo>
                    <a:pt x="7234" y="189230"/>
                  </a:moveTo>
                  <a:lnTo>
                    <a:pt x="0" y="189230"/>
                  </a:lnTo>
                  <a:lnTo>
                    <a:pt x="0" y="208280"/>
                  </a:lnTo>
                  <a:lnTo>
                    <a:pt x="7194" y="208280"/>
                  </a:lnTo>
                  <a:lnTo>
                    <a:pt x="7234" y="189230"/>
                  </a:lnTo>
                  <a:close/>
                </a:path>
                <a:path w="542289" h="618489">
                  <a:moveTo>
                    <a:pt x="541901" y="189230"/>
                  </a:moveTo>
                  <a:lnTo>
                    <a:pt x="534669" y="189230"/>
                  </a:lnTo>
                  <a:lnTo>
                    <a:pt x="534669" y="208280"/>
                  </a:lnTo>
                  <a:lnTo>
                    <a:pt x="541862" y="208280"/>
                  </a:lnTo>
                  <a:lnTo>
                    <a:pt x="541901" y="189230"/>
                  </a:lnTo>
                  <a:close/>
                </a:path>
                <a:path w="542289" h="618489">
                  <a:moveTo>
                    <a:pt x="7194" y="208280"/>
                  </a:moveTo>
                  <a:lnTo>
                    <a:pt x="0" y="208280"/>
                  </a:lnTo>
                  <a:lnTo>
                    <a:pt x="0" y="388620"/>
                  </a:lnTo>
                  <a:lnTo>
                    <a:pt x="6815" y="388620"/>
                  </a:lnTo>
                  <a:lnTo>
                    <a:pt x="7194" y="208280"/>
                  </a:lnTo>
                  <a:close/>
                </a:path>
                <a:path w="542289" h="618489">
                  <a:moveTo>
                    <a:pt x="541862" y="208280"/>
                  </a:moveTo>
                  <a:lnTo>
                    <a:pt x="534669" y="208280"/>
                  </a:lnTo>
                  <a:lnTo>
                    <a:pt x="534669" y="388620"/>
                  </a:lnTo>
                  <a:lnTo>
                    <a:pt x="541492" y="388620"/>
                  </a:lnTo>
                  <a:lnTo>
                    <a:pt x="541862" y="208280"/>
                  </a:lnTo>
                  <a:close/>
                </a:path>
                <a:path w="542289" h="618489">
                  <a:moveTo>
                    <a:pt x="6815" y="388620"/>
                  </a:moveTo>
                  <a:lnTo>
                    <a:pt x="0" y="388620"/>
                  </a:lnTo>
                  <a:lnTo>
                    <a:pt x="0" y="541020"/>
                  </a:lnTo>
                  <a:lnTo>
                    <a:pt x="6494" y="541020"/>
                  </a:lnTo>
                  <a:lnTo>
                    <a:pt x="6815" y="388620"/>
                  </a:lnTo>
                  <a:close/>
                </a:path>
                <a:path w="542289" h="618489">
                  <a:moveTo>
                    <a:pt x="541492" y="388620"/>
                  </a:moveTo>
                  <a:lnTo>
                    <a:pt x="534669" y="388620"/>
                  </a:lnTo>
                  <a:lnTo>
                    <a:pt x="534669" y="541020"/>
                  </a:lnTo>
                  <a:lnTo>
                    <a:pt x="541179" y="541020"/>
                  </a:lnTo>
                  <a:lnTo>
                    <a:pt x="541492" y="388620"/>
                  </a:lnTo>
                  <a:close/>
                </a:path>
                <a:path w="542289" h="618489">
                  <a:moveTo>
                    <a:pt x="6494" y="541020"/>
                  </a:moveTo>
                  <a:lnTo>
                    <a:pt x="0" y="541020"/>
                  </a:lnTo>
                  <a:lnTo>
                    <a:pt x="0" y="599440"/>
                  </a:lnTo>
                  <a:lnTo>
                    <a:pt x="6371" y="599440"/>
                  </a:lnTo>
                  <a:lnTo>
                    <a:pt x="6494" y="541020"/>
                  </a:lnTo>
                  <a:close/>
                </a:path>
                <a:path w="542289" h="618489">
                  <a:moveTo>
                    <a:pt x="541179" y="541020"/>
                  </a:moveTo>
                  <a:lnTo>
                    <a:pt x="534669" y="541020"/>
                  </a:lnTo>
                  <a:lnTo>
                    <a:pt x="534669" y="599440"/>
                  </a:lnTo>
                  <a:lnTo>
                    <a:pt x="541059" y="599440"/>
                  </a:lnTo>
                  <a:lnTo>
                    <a:pt x="541179" y="541020"/>
                  </a:lnTo>
                  <a:close/>
                </a:path>
                <a:path w="542289" h="618489">
                  <a:moveTo>
                    <a:pt x="6371" y="599440"/>
                  </a:moveTo>
                  <a:lnTo>
                    <a:pt x="0" y="599440"/>
                  </a:lnTo>
                  <a:lnTo>
                    <a:pt x="0" y="610870"/>
                  </a:lnTo>
                  <a:lnTo>
                    <a:pt x="534669" y="610870"/>
                  </a:lnTo>
                  <a:lnTo>
                    <a:pt x="6350" y="609600"/>
                  </a:lnTo>
                  <a:lnTo>
                    <a:pt x="6371" y="599440"/>
                  </a:lnTo>
                  <a:close/>
                </a:path>
                <a:path w="542289" h="618489">
                  <a:moveTo>
                    <a:pt x="541059" y="599440"/>
                  </a:moveTo>
                  <a:lnTo>
                    <a:pt x="534669" y="599440"/>
                  </a:lnTo>
                  <a:lnTo>
                    <a:pt x="534669" y="610870"/>
                  </a:lnTo>
                  <a:lnTo>
                    <a:pt x="541035" y="610870"/>
                  </a:lnTo>
                  <a:lnTo>
                    <a:pt x="541059" y="599440"/>
                  </a:lnTo>
                  <a:close/>
                </a:path>
                <a:path w="542289" h="618489">
                  <a:moveTo>
                    <a:pt x="541035" y="610870"/>
                  </a:moveTo>
                  <a:lnTo>
                    <a:pt x="0" y="610870"/>
                  </a:lnTo>
                  <a:lnTo>
                    <a:pt x="0" y="617220"/>
                  </a:lnTo>
                  <a:lnTo>
                    <a:pt x="541019" y="618490"/>
                  </a:lnTo>
                  <a:lnTo>
                    <a:pt x="541035" y="610870"/>
                  </a:lnTo>
                  <a:close/>
                </a:path>
              </a:pathLst>
            </a:custGeom>
            <a:solidFill>
              <a:srgbClr val="AD5F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3963669" y="5488940"/>
              <a:ext cx="528320" cy="604520"/>
            </a:xfrm>
            <a:custGeom>
              <a:avLst/>
              <a:gdLst/>
              <a:ahLst/>
              <a:cxnLst/>
              <a:rect l="l" t="t" r="r" b="b"/>
              <a:pathLst>
                <a:path w="528320" h="604520">
                  <a:moveTo>
                    <a:pt x="1269" y="0"/>
                  </a:moveTo>
                  <a:lnTo>
                    <a:pt x="1259" y="5080"/>
                  </a:lnTo>
                  <a:lnTo>
                    <a:pt x="528319" y="5080"/>
                  </a:lnTo>
                  <a:lnTo>
                    <a:pt x="528320" y="1270"/>
                  </a:lnTo>
                  <a:lnTo>
                    <a:pt x="1269" y="0"/>
                  </a:lnTo>
                  <a:close/>
                </a:path>
                <a:path w="528320" h="604520">
                  <a:moveTo>
                    <a:pt x="7619" y="128270"/>
                  </a:moveTo>
                  <a:lnTo>
                    <a:pt x="1002" y="128270"/>
                  </a:lnTo>
                  <a:lnTo>
                    <a:pt x="884" y="182880"/>
                  </a:lnTo>
                  <a:lnTo>
                    <a:pt x="7619" y="182880"/>
                  </a:lnTo>
                  <a:lnTo>
                    <a:pt x="7619" y="147320"/>
                  </a:lnTo>
                  <a:lnTo>
                    <a:pt x="521672" y="147320"/>
                  </a:lnTo>
                  <a:lnTo>
                    <a:pt x="7619" y="146050"/>
                  </a:lnTo>
                  <a:lnTo>
                    <a:pt x="7619" y="128270"/>
                  </a:lnTo>
                  <a:close/>
                </a:path>
                <a:path w="528320" h="604520">
                  <a:moveTo>
                    <a:pt x="528319" y="128270"/>
                  </a:moveTo>
                  <a:lnTo>
                    <a:pt x="521713" y="128270"/>
                  </a:lnTo>
                  <a:lnTo>
                    <a:pt x="521593" y="182880"/>
                  </a:lnTo>
                  <a:lnTo>
                    <a:pt x="528319" y="182880"/>
                  </a:lnTo>
                  <a:lnTo>
                    <a:pt x="528319" y="128270"/>
                  </a:lnTo>
                  <a:close/>
                </a:path>
                <a:path w="528320" h="604520">
                  <a:moveTo>
                    <a:pt x="7619" y="127015"/>
                  </a:moveTo>
                  <a:lnTo>
                    <a:pt x="7619" y="128270"/>
                  </a:lnTo>
                  <a:lnTo>
                    <a:pt x="521713" y="128270"/>
                  </a:lnTo>
                  <a:lnTo>
                    <a:pt x="7619" y="127015"/>
                  </a:lnTo>
                  <a:close/>
                </a:path>
                <a:path w="528320" h="604520">
                  <a:moveTo>
                    <a:pt x="528319" y="71120"/>
                  </a:moveTo>
                  <a:lnTo>
                    <a:pt x="521836" y="71120"/>
                  </a:lnTo>
                  <a:lnTo>
                    <a:pt x="521713" y="128254"/>
                  </a:lnTo>
                  <a:lnTo>
                    <a:pt x="528319" y="128270"/>
                  </a:lnTo>
                  <a:lnTo>
                    <a:pt x="528319" y="71120"/>
                  </a:lnTo>
                  <a:close/>
                </a:path>
                <a:path w="528320" h="604520">
                  <a:moveTo>
                    <a:pt x="7619" y="71120"/>
                  </a:moveTo>
                  <a:lnTo>
                    <a:pt x="1122" y="71120"/>
                  </a:lnTo>
                  <a:lnTo>
                    <a:pt x="1002" y="127000"/>
                  </a:lnTo>
                  <a:lnTo>
                    <a:pt x="7619" y="127015"/>
                  </a:lnTo>
                  <a:lnTo>
                    <a:pt x="7619" y="71120"/>
                  </a:lnTo>
                  <a:close/>
                </a:path>
                <a:path w="528320" h="604520">
                  <a:moveTo>
                    <a:pt x="264990" y="70485"/>
                  </a:moveTo>
                  <a:lnTo>
                    <a:pt x="521836" y="71120"/>
                  </a:lnTo>
                  <a:lnTo>
                    <a:pt x="264990" y="70485"/>
                  </a:lnTo>
                  <a:close/>
                </a:path>
                <a:path w="528320" h="604520">
                  <a:moveTo>
                    <a:pt x="528319" y="45720"/>
                  </a:moveTo>
                  <a:lnTo>
                    <a:pt x="521890" y="45720"/>
                  </a:lnTo>
                  <a:lnTo>
                    <a:pt x="521836" y="71104"/>
                  </a:lnTo>
                  <a:lnTo>
                    <a:pt x="528319" y="71120"/>
                  </a:lnTo>
                  <a:lnTo>
                    <a:pt x="528319" y="45720"/>
                  </a:lnTo>
                  <a:close/>
                </a:path>
                <a:path w="528320" h="604520">
                  <a:moveTo>
                    <a:pt x="7619" y="45720"/>
                  </a:moveTo>
                  <a:lnTo>
                    <a:pt x="1176" y="45720"/>
                  </a:lnTo>
                  <a:lnTo>
                    <a:pt x="1122" y="69850"/>
                  </a:lnTo>
                  <a:lnTo>
                    <a:pt x="264990" y="70485"/>
                  </a:lnTo>
                  <a:lnTo>
                    <a:pt x="7619" y="69850"/>
                  </a:lnTo>
                  <a:lnTo>
                    <a:pt x="7619" y="45720"/>
                  </a:lnTo>
                  <a:close/>
                </a:path>
                <a:path w="528320" h="604520">
                  <a:moveTo>
                    <a:pt x="7619" y="44465"/>
                  </a:moveTo>
                  <a:lnTo>
                    <a:pt x="7619" y="45720"/>
                  </a:lnTo>
                  <a:lnTo>
                    <a:pt x="521890" y="45720"/>
                  </a:lnTo>
                  <a:lnTo>
                    <a:pt x="7619" y="44465"/>
                  </a:lnTo>
                  <a:close/>
                </a:path>
                <a:path w="528320" h="604520">
                  <a:moveTo>
                    <a:pt x="528319" y="21590"/>
                  </a:moveTo>
                  <a:lnTo>
                    <a:pt x="521942" y="21590"/>
                  </a:lnTo>
                  <a:lnTo>
                    <a:pt x="521890" y="45704"/>
                  </a:lnTo>
                  <a:lnTo>
                    <a:pt x="528319" y="45720"/>
                  </a:lnTo>
                  <a:lnTo>
                    <a:pt x="528319" y="21590"/>
                  </a:lnTo>
                  <a:close/>
                </a:path>
                <a:path w="528320" h="604520">
                  <a:moveTo>
                    <a:pt x="7619" y="21590"/>
                  </a:moveTo>
                  <a:lnTo>
                    <a:pt x="1227" y="21590"/>
                  </a:lnTo>
                  <a:lnTo>
                    <a:pt x="1176" y="44450"/>
                  </a:lnTo>
                  <a:lnTo>
                    <a:pt x="7619" y="44465"/>
                  </a:lnTo>
                  <a:lnTo>
                    <a:pt x="7619" y="21590"/>
                  </a:lnTo>
                  <a:close/>
                </a:path>
                <a:path w="528320" h="604520">
                  <a:moveTo>
                    <a:pt x="265092" y="20955"/>
                  </a:moveTo>
                  <a:lnTo>
                    <a:pt x="521942" y="21590"/>
                  </a:lnTo>
                  <a:lnTo>
                    <a:pt x="265092" y="20955"/>
                  </a:lnTo>
                  <a:close/>
                </a:path>
                <a:path w="528320" h="604520">
                  <a:moveTo>
                    <a:pt x="528319" y="8890"/>
                  </a:moveTo>
                  <a:lnTo>
                    <a:pt x="521969" y="8890"/>
                  </a:lnTo>
                  <a:lnTo>
                    <a:pt x="521942" y="21574"/>
                  </a:lnTo>
                  <a:lnTo>
                    <a:pt x="528319" y="21590"/>
                  </a:lnTo>
                  <a:lnTo>
                    <a:pt x="528319" y="8890"/>
                  </a:lnTo>
                  <a:close/>
                </a:path>
                <a:path w="528320" h="604520">
                  <a:moveTo>
                    <a:pt x="528319" y="6350"/>
                  </a:moveTo>
                  <a:lnTo>
                    <a:pt x="1259" y="6350"/>
                  </a:lnTo>
                  <a:lnTo>
                    <a:pt x="1227" y="20320"/>
                  </a:lnTo>
                  <a:lnTo>
                    <a:pt x="265092" y="20955"/>
                  </a:lnTo>
                  <a:lnTo>
                    <a:pt x="7619" y="20320"/>
                  </a:lnTo>
                  <a:lnTo>
                    <a:pt x="7619" y="8890"/>
                  </a:lnTo>
                  <a:lnTo>
                    <a:pt x="528319" y="8890"/>
                  </a:lnTo>
                  <a:lnTo>
                    <a:pt x="528319" y="6350"/>
                  </a:lnTo>
                  <a:close/>
                </a:path>
                <a:path w="528320" h="604520">
                  <a:moveTo>
                    <a:pt x="7619" y="182880"/>
                  </a:moveTo>
                  <a:lnTo>
                    <a:pt x="884" y="182880"/>
                  </a:lnTo>
                  <a:lnTo>
                    <a:pt x="844" y="201930"/>
                  </a:lnTo>
                  <a:lnTo>
                    <a:pt x="7619" y="201930"/>
                  </a:lnTo>
                  <a:lnTo>
                    <a:pt x="7619" y="182880"/>
                  </a:lnTo>
                  <a:close/>
                </a:path>
                <a:path w="528320" h="604520">
                  <a:moveTo>
                    <a:pt x="528319" y="182880"/>
                  </a:moveTo>
                  <a:lnTo>
                    <a:pt x="521593" y="182880"/>
                  </a:lnTo>
                  <a:lnTo>
                    <a:pt x="521552" y="201930"/>
                  </a:lnTo>
                  <a:lnTo>
                    <a:pt x="528319" y="201930"/>
                  </a:lnTo>
                  <a:lnTo>
                    <a:pt x="528319" y="182880"/>
                  </a:lnTo>
                  <a:close/>
                </a:path>
                <a:path w="528320" h="604520">
                  <a:moveTo>
                    <a:pt x="7619" y="201930"/>
                  </a:moveTo>
                  <a:lnTo>
                    <a:pt x="844" y="201930"/>
                  </a:lnTo>
                  <a:lnTo>
                    <a:pt x="465" y="382270"/>
                  </a:lnTo>
                  <a:lnTo>
                    <a:pt x="7619" y="382270"/>
                  </a:lnTo>
                  <a:lnTo>
                    <a:pt x="7619" y="201930"/>
                  </a:lnTo>
                  <a:close/>
                </a:path>
                <a:path w="528320" h="604520">
                  <a:moveTo>
                    <a:pt x="528319" y="201930"/>
                  </a:moveTo>
                  <a:lnTo>
                    <a:pt x="521552" y="201930"/>
                  </a:lnTo>
                  <a:lnTo>
                    <a:pt x="521164" y="382270"/>
                  </a:lnTo>
                  <a:lnTo>
                    <a:pt x="528319" y="382270"/>
                  </a:lnTo>
                  <a:lnTo>
                    <a:pt x="528319" y="201930"/>
                  </a:lnTo>
                  <a:close/>
                </a:path>
                <a:path w="528320" h="604520">
                  <a:moveTo>
                    <a:pt x="7619" y="382270"/>
                  </a:moveTo>
                  <a:lnTo>
                    <a:pt x="465" y="382270"/>
                  </a:lnTo>
                  <a:lnTo>
                    <a:pt x="144" y="534670"/>
                  </a:lnTo>
                  <a:lnTo>
                    <a:pt x="7619" y="534670"/>
                  </a:lnTo>
                  <a:lnTo>
                    <a:pt x="7619" y="382270"/>
                  </a:lnTo>
                  <a:close/>
                </a:path>
                <a:path w="528320" h="604520">
                  <a:moveTo>
                    <a:pt x="528319" y="382270"/>
                  </a:moveTo>
                  <a:lnTo>
                    <a:pt x="521164" y="382270"/>
                  </a:lnTo>
                  <a:lnTo>
                    <a:pt x="520836" y="534670"/>
                  </a:lnTo>
                  <a:lnTo>
                    <a:pt x="528319" y="534670"/>
                  </a:lnTo>
                  <a:lnTo>
                    <a:pt x="528319" y="382270"/>
                  </a:lnTo>
                  <a:close/>
                </a:path>
                <a:path w="528320" h="604520">
                  <a:moveTo>
                    <a:pt x="7619" y="534670"/>
                  </a:moveTo>
                  <a:lnTo>
                    <a:pt x="144" y="534670"/>
                  </a:lnTo>
                  <a:lnTo>
                    <a:pt x="37" y="585470"/>
                  </a:lnTo>
                  <a:lnTo>
                    <a:pt x="7619" y="585470"/>
                  </a:lnTo>
                  <a:lnTo>
                    <a:pt x="7619" y="534670"/>
                  </a:lnTo>
                  <a:close/>
                </a:path>
                <a:path w="528320" h="604520">
                  <a:moveTo>
                    <a:pt x="528319" y="534670"/>
                  </a:moveTo>
                  <a:lnTo>
                    <a:pt x="520836" y="534670"/>
                  </a:lnTo>
                  <a:lnTo>
                    <a:pt x="520727" y="585470"/>
                  </a:lnTo>
                  <a:lnTo>
                    <a:pt x="528319" y="585470"/>
                  </a:lnTo>
                  <a:lnTo>
                    <a:pt x="528319" y="534670"/>
                  </a:lnTo>
                  <a:close/>
                </a:path>
                <a:path w="528320" h="604520">
                  <a:moveTo>
                    <a:pt x="7619" y="585470"/>
                  </a:moveTo>
                  <a:lnTo>
                    <a:pt x="37" y="585470"/>
                  </a:lnTo>
                  <a:lnTo>
                    <a:pt x="21" y="593090"/>
                  </a:lnTo>
                  <a:lnTo>
                    <a:pt x="7619" y="593090"/>
                  </a:lnTo>
                  <a:lnTo>
                    <a:pt x="7619" y="585470"/>
                  </a:lnTo>
                  <a:close/>
                </a:path>
                <a:path w="528320" h="604520">
                  <a:moveTo>
                    <a:pt x="528319" y="585470"/>
                  </a:moveTo>
                  <a:lnTo>
                    <a:pt x="520727" y="585470"/>
                  </a:lnTo>
                  <a:lnTo>
                    <a:pt x="520710" y="593090"/>
                  </a:lnTo>
                  <a:lnTo>
                    <a:pt x="528319" y="593090"/>
                  </a:lnTo>
                  <a:lnTo>
                    <a:pt x="528319" y="585470"/>
                  </a:lnTo>
                  <a:close/>
                </a:path>
                <a:path w="528320" h="604520">
                  <a:moveTo>
                    <a:pt x="7619" y="593090"/>
                  </a:moveTo>
                  <a:lnTo>
                    <a:pt x="21" y="593090"/>
                  </a:lnTo>
                  <a:lnTo>
                    <a:pt x="0" y="603250"/>
                  </a:lnTo>
                  <a:lnTo>
                    <a:pt x="528319" y="604520"/>
                  </a:lnTo>
                  <a:lnTo>
                    <a:pt x="528319" y="598170"/>
                  </a:lnTo>
                  <a:lnTo>
                    <a:pt x="520700" y="598170"/>
                  </a:lnTo>
                  <a:lnTo>
                    <a:pt x="7620" y="596900"/>
                  </a:lnTo>
                  <a:lnTo>
                    <a:pt x="7619" y="593090"/>
                  </a:lnTo>
                  <a:close/>
                </a:path>
                <a:path w="528320" h="604520">
                  <a:moveTo>
                    <a:pt x="528319" y="593090"/>
                  </a:moveTo>
                  <a:lnTo>
                    <a:pt x="520710" y="593090"/>
                  </a:lnTo>
                  <a:lnTo>
                    <a:pt x="520700" y="598170"/>
                  </a:lnTo>
                  <a:lnTo>
                    <a:pt x="528319" y="598170"/>
                  </a:lnTo>
                  <a:lnTo>
                    <a:pt x="528319" y="593090"/>
                  </a:lnTo>
                  <a:close/>
                </a:path>
              </a:pathLst>
            </a:custGeom>
            <a:solidFill>
              <a:srgbClr val="AE60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3971290" y="5497830"/>
              <a:ext cx="514350" cy="589280"/>
            </a:xfrm>
            <a:custGeom>
              <a:avLst/>
              <a:gdLst/>
              <a:ahLst/>
              <a:cxnLst/>
              <a:rect l="l" t="t" r="r" b="b"/>
              <a:pathLst>
                <a:path w="514350" h="589279">
                  <a:moveTo>
                    <a:pt x="7328" y="138430"/>
                  </a:moveTo>
                  <a:lnTo>
                    <a:pt x="0" y="138430"/>
                  </a:lnTo>
                  <a:lnTo>
                    <a:pt x="0" y="173990"/>
                  </a:lnTo>
                  <a:lnTo>
                    <a:pt x="7247" y="173990"/>
                  </a:lnTo>
                  <a:lnTo>
                    <a:pt x="7328" y="138430"/>
                  </a:lnTo>
                  <a:close/>
                </a:path>
                <a:path w="514350" h="589279">
                  <a:moveTo>
                    <a:pt x="514052" y="138430"/>
                  </a:moveTo>
                  <a:lnTo>
                    <a:pt x="506730" y="138430"/>
                  </a:lnTo>
                  <a:lnTo>
                    <a:pt x="506730" y="173990"/>
                  </a:lnTo>
                  <a:lnTo>
                    <a:pt x="513973" y="173990"/>
                  </a:lnTo>
                  <a:lnTo>
                    <a:pt x="514052" y="138430"/>
                  </a:lnTo>
                  <a:close/>
                </a:path>
                <a:path w="514350" h="589279">
                  <a:moveTo>
                    <a:pt x="7331" y="137178"/>
                  </a:moveTo>
                  <a:lnTo>
                    <a:pt x="7328" y="138430"/>
                  </a:lnTo>
                  <a:lnTo>
                    <a:pt x="506730" y="138430"/>
                  </a:lnTo>
                  <a:lnTo>
                    <a:pt x="7331" y="137178"/>
                  </a:lnTo>
                  <a:close/>
                </a:path>
                <a:path w="514350" h="589279">
                  <a:moveTo>
                    <a:pt x="514216" y="62230"/>
                  </a:moveTo>
                  <a:lnTo>
                    <a:pt x="506730" y="62230"/>
                  </a:lnTo>
                  <a:lnTo>
                    <a:pt x="506730" y="138411"/>
                  </a:lnTo>
                  <a:lnTo>
                    <a:pt x="514052" y="138430"/>
                  </a:lnTo>
                  <a:lnTo>
                    <a:pt x="514216" y="62230"/>
                  </a:lnTo>
                  <a:close/>
                </a:path>
                <a:path w="514350" h="589279">
                  <a:moveTo>
                    <a:pt x="7496" y="62230"/>
                  </a:moveTo>
                  <a:lnTo>
                    <a:pt x="0" y="62230"/>
                  </a:lnTo>
                  <a:lnTo>
                    <a:pt x="0" y="137160"/>
                  </a:lnTo>
                  <a:lnTo>
                    <a:pt x="7331" y="137178"/>
                  </a:lnTo>
                  <a:lnTo>
                    <a:pt x="7496" y="62230"/>
                  </a:lnTo>
                  <a:close/>
                </a:path>
                <a:path w="514350" h="589279">
                  <a:moveTo>
                    <a:pt x="7499" y="60978"/>
                  </a:moveTo>
                  <a:lnTo>
                    <a:pt x="7496" y="62230"/>
                  </a:lnTo>
                  <a:lnTo>
                    <a:pt x="506730" y="62230"/>
                  </a:lnTo>
                  <a:lnTo>
                    <a:pt x="7499" y="60978"/>
                  </a:lnTo>
                  <a:close/>
                </a:path>
                <a:path w="514350" h="589279">
                  <a:moveTo>
                    <a:pt x="514322" y="12700"/>
                  </a:moveTo>
                  <a:lnTo>
                    <a:pt x="506730" y="12700"/>
                  </a:lnTo>
                  <a:lnTo>
                    <a:pt x="506730" y="62211"/>
                  </a:lnTo>
                  <a:lnTo>
                    <a:pt x="514216" y="62230"/>
                  </a:lnTo>
                  <a:lnTo>
                    <a:pt x="514322" y="12700"/>
                  </a:lnTo>
                  <a:close/>
                </a:path>
                <a:path w="514350" h="589279">
                  <a:moveTo>
                    <a:pt x="7605" y="12700"/>
                  </a:moveTo>
                  <a:lnTo>
                    <a:pt x="0" y="12700"/>
                  </a:lnTo>
                  <a:lnTo>
                    <a:pt x="0" y="60960"/>
                  </a:lnTo>
                  <a:lnTo>
                    <a:pt x="7499" y="60978"/>
                  </a:lnTo>
                  <a:lnTo>
                    <a:pt x="7605" y="12700"/>
                  </a:lnTo>
                  <a:close/>
                </a:path>
                <a:path w="514350" h="589279">
                  <a:moveTo>
                    <a:pt x="257386" y="12065"/>
                  </a:moveTo>
                  <a:lnTo>
                    <a:pt x="506730" y="12700"/>
                  </a:lnTo>
                  <a:lnTo>
                    <a:pt x="257386" y="12065"/>
                  </a:lnTo>
                  <a:close/>
                </a:path>
                <a:path w="514350" h="589279">
                  <a:moveTo>
                    <a:pt x="514336" y="6350"/>
                  </a:moveTo>
                  <a:lnTo>
                    <a:pt x="7620" y="6350"/>
                  </a:lnTo>
                  <a:lnTo>
                    <a:pt x="506730" y="7620"/>
                  </a:lnTo>
                  <a:lnTo>
                    <a:pt x="506730" y="12681"/>
                  </a:lnTo>
                  <a:lnTo>
                    <a:pt x="514322" y="12700"/>
                  </a:lnTo>
                  <a:lnTo>
                    <a:pt x="514336" y="6350"/>
                  </a:lnTo>
                  <a:close/>
                </a:path>
                <a:path w="514350" h="589279">
                  <a:moveTo>
                    <a:pt x="514350" y="0"/>
                  </a:moveTo>
                  <a:lnTo>
                    <a:pt x="0" y="0"/>
                  </a:lnTo>
                  <a:lnTo>
                    <a:pt x="0" y="11430"/>
                  </a:lnTo>
                  <a:lnTo>
                    <a:pt x="257386" y="12065"/>
                  </a:lnTo>
                  <a:lnTo>
                    <a:pt x="7605" y="11430"/>
                  </a:lnTo>
                  <a:lnTo>
                    <a:pt x="7620" y="6350"/>
                  </a:lnTo>
                  <a:lnTo>
                    <a:pt x="514336" y="6350"/>
                  </a:lnTo>
                  <a:lnTo>
                    <a:pt x="514350" y="0"/>
                  </a:lnTo>
                  <a:close/>
                </a:path>
                <a:path w="514350" h="589279">
                  <a:moveTo>
                    <a:pt x="7247" y="173990"/>
                  </a:moveTo>
                  <a:lnTo>
                    <a:pt x="0" y="173990"/>
                  </a:lnTo>
                  <a:lnTo>
                    <a:pt x="0" y="193040"/>
                  </a:lnTo>
                  <a:lnTo>
                    <a:pt x="7205" y="193040"/>
                  </a:lnTo>
                  <a:lnTo>
                    <a:pt x="7247" y="173990"/>
                  </a:lnTo>
                  <a:close/>
                </a:path>
                <a:path w="514350" h="589279">
                  <a:moveTo>
                    <a:pt x="513973" y="173990"/>
                  </a:moveTo>
                  <a:lnTo>
                    <a:pt x="506730" y="173990"/>
                  </a:lnTo>
                  <a:lnTo>
                    <a:pt x="506730" y="193040"/>
                  </a:lnTo>
                  <a:lnTo>
                    <a:pt x="513932" y="193040"/>
                  </a:lnTo>
                  <a:lnTo>
                    <a:pt x="513973" y="173990"/>
                  </a:lnTo>
                  <a:close/>
                </a:path>
                <a:path w="514350" h="589279">
                  <a:moveTo>
                    <a:pt x="7205" y="193040"/>
                  </a:moveTo>
                  <a:lnTo>
                    <a:pt x="0" y="193040"/>
                  </a:lnTo>
                  <a:lnTo>
                    <a:pt x="0" y="373380"/>
                  </a:lnTo>
                  <a:lnTo>
                    <a:pt x="6806" y="373380"/>
                  </a:lnTo>
                  <a:lnTo>
                    <a:pt x="7205" y="193040"/>
                  </a:lnTo>
                  <a:close/>
                </a:path>
                <a:path w="514350" h="589279">
                  <a:moveTo>
                    <a:pt x="513932" y="193040"/>
                  </a:moveTo>
                  <a:lnTo>
                    <a:pt x="506730" y="193040"/>
                  </a:lnTo>
                  <a:lnTo>
                    <a:pt x="506730" y="373380"/>
                  </a:lnTo>
                  <a:lnTo>
                    <a:pt x="513544" y="373380"/>
                  </a:lnTo>
                  <a:lnTo>
                    <a:pt x="513932" y="193040"/>
                  </a:lnTo>
                  <a:close/>
                </a:path>
                <a:path w="514350" h="589279">
                  <a:moveTo>
                    <a:pt x="6806" y="373380"/>
                  </a:moveTo>
                  <a:lnTo>
                    <a:pt x="0" y="373380"/>
                  </a:lnTo>
                  <a:lnTo>
                    <a:pt x="0" y="402590"/>
                  </a:lnTo>
                  <a:lnTo>
                    <a:pt x="6742" y="402590"/>
                  </a:lnTo>
                  <a:lnTo>
                    <a:pt x="6806" y="373380"/>
                  </a:lnTo>
                  <a:close/>
                </a:path>
                <a:path w="514350" h="589279">
                  <a:moveTo>
                    <a:pt x="513544" y="373380"/>
                  </a:moveTo>
                  <a:lnTo>
                    <a:pt x="506730" y="373380"/>
                  </a:lnTo>
                  <a:lnTo>
                    <a:pt x="506730" y="402590"/>
                  </a:lnTo>
                  <a:lnTo>
                    <a:pt x="513481" y="402590"/>
                  </a:lnTo>
                  <a:lnTo>
                    <a:pt x="513544" y="373380"/>
                  </a:lnTo>
                  <a:close/>
                </a:path>
                <a:path w="514350" h="589279">
                  <a:moveTo>
                    <a:pt x="6742" y="402590"/>
                  </a:moveTo>
                  <a:lnTo>
                    <a:pt x="0" y="402590"/>
                  </a:lnTo>
                  <a:lnTo>
                    <a:pt x="0" y="525780"/>
                  </a:lnTo>
                  <a:lnTo>
                    <a:pt x="6470" y="525780"/>
                  </a:lnTo>
                  <a:lnTo>
                    <a:pt x="6742" y="402590"/>
                  </a:lnTo>
                  <a:close/>
                </a:path>
                <a:path w="514350" h="589279">
                  <a:moveTo>
                    <a:pt x="513481" y="402590"/>
                  </a:moveTo>
                  <a:lnTo>
                    <a:pt x="506730" y="402590"/>
                  </a:lnTo>
                  <a:lnTo>
                    <a:pt x="506730" y="525780"/>
                  </a:lnTo>
                  <a:lnTo>
                    <a:pt x="513216" y="525780"/>
                  </a:lnTo>
                  <a:lnTo>
                    <a:pt x="513481" y="402590"/>
                  </a:lnTo>
                  <a:close/>
                </a:path>
                <a:path w="514350" h="589279">
                  <a:moveTo>
                    <a:pt x="6470" y="525780"/>
                  </a:moveTo>
                  <a:lnTo>
                    <a:pt x="0" y="525780"/>
                  </a:lnTo>
                  <a:lnTo>
                    <a:pt x="0" y="557530"/>
                  </a:lnTo>
                  <a:lnTo>
                    <a:pt x="6400" y="557530"/>
                  </a:lnTo>
                  <a:lnTo>
                    <a:pt x="6470" y="525780"/>
                  </a:lnTo>
                  <a:close/>
                </a:path>
                <a:path w="514350" h="589279">
                  <a:moveTo>
                    <a:pt x="513216" y="525780"/>
                  </a:moveTo>
                  <a:lnTo>
                    <a:pt x="506730" y="525780"/>
                  </a:lnTo>
                  <a:lnTo>
                    <a:pt x="506730" y="557530"/>
                  </a:lnTo>
                  <a:lnTo>
                    <a:pt x="513148" y="557530"/>
                  </a:lnTo>
                  <a:lnTo>
                    <a:pt x="513216" y="525780"/>
                  </a:lnTo>
                  <a:close/>
                </a:path>
                <a:path w="514350" h="589279">
                  <a:moveTo>
                    <a:pt x="6400" y="557530"/>
                  </a:moveTo>
                  <a:lnTo>
                    <a:pt x="0" y="557530"/>
                  </a:lnTo>
                  <a:lnTo>
                    <a:pt x="0" y="584200"/>
                  </a:lnTo>
                  <a:lnTo>
                    <a:pt x="513090" y="584200"/>
                  </a:lnTo>
                  <a:lnTo>
                    <a:pt x="513096" y="581660"/>
                  </a:lnTo>
                  <a:lnTo>
                    <a:pt x="506730" y="581660"/>
                  </a:lnTo>
                  <a:lnTo>
                    <a:pt x="6350" y="580390"/>
                  </a:lnTo>
                  <a:lnTo>
                    <a:pt x="6400" y="557530"/>
                  </a:lnTo>
                  <a:close/>
                </a:path>
                <a:path w="514350" h="589279">
                  <a:moveTo>
                    <a:pt x="513148" y="557530"/>
                  </a:moveTo>
                  <a:lnTo>
                    <a:pt x="506730" y="557530"/>
                  </a:lnTo>
                  <a:lnTo>
                    <a:pt x="506730" y="581660"/>
                  </a:lnTo>
                  <a:lnTo>
                    <a:pt x="513096" y="581660"/>
                  </a:lnTo>
                  <a:lnTo>
                    <a:pt x="513148" y="557530"/>
                  </a:lnTo>
                  <a:close/>
                </a:path>
                <a:path w="514350" h="589279">
                  <a:moveTo>
                    <a:pt x="513090" y="584200"/>
                  </a:moveTo>
                  <a:lnTo>
                    <a:pt x="0" y="584200"/>
                  </a:lnTo>
                  <a:lnTo>
                    <a:pt x="0" y="588010"/>
                  </a:lnTo>
                  <a:lnTo>
                    <a:pt x="513080" y="589280"/>
                  </a:lnTo>
                  <a:lnTo>
                    <a:pt x="513090" y="584200"/>
                  </a:lnTo>
                  <a:close/>
                </a:path>
              </a:pathLst>
            </a:custGeom>
            <a:solidFill>
              <a:srgbClr val="AF61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3977640" y="5504180"/>
              <a:ext cx="500380" cy="575310"/>
            </a:xfrm>
            <a:custGeom>
              <a:avLst/>
              <a:gdLst/>
              <a:ahLst/>
              <a:cxnLst/>
              <a:rect l="l" t="t" r="r" b="b"/>
              <a:pathLst>
                <a:path w="500379" h="575310">
                  <a:moveTo>
                    <a:pt x="936" y="149860"/>
                  </a:moveTo>
                  <a:lnTo>
                    <a:pt x="897" y="167640"/>
                  </a:lnTo>
                  <a:lnTo>
                    <a:pt x="8525" y="167640"/>
                  </a:lnTo>
                  <a:lnTo>
                    <a:pt x="8565" y="151130"/>
                  </a:lnTo>
                  <a:lnTo>
                    <a:pt x="493707" y="151130"/>
                  </a:lnTo>
                  <a:lnTo>
                    <a:pt x="936" y="149860"/>
                  </a:lnTo>
                  <a:close/>
                </a:path>
                <a:path w="500379" h="575310">
                  <a:moveTo>
                    <a:pt x="493707" y="151113"/>
                  </a:moveTo>
                  <a:lnTo>
                    <a:pt x="493667" y="167640"/>
                  </a:lnTo>
                  <a:lnTo>
                    <a:pt x="500380" y="167640"/>
                  </a:lnTo>
                  <a:lnTo>
                    <a:pt x="500380" y="151130"/>
                  </a:lnTo>
                  <a:lnTo>
                    <a:pt x="493707" y="151113"/>
                  </a:lnTo>
                  <a:close/>
                </a:path>
                <a:path w="500379" h="575310">
                  <a:moveTo>
                    <a:pt x="500380" y="7620"/>
                  </a:moveTo>
                  <a:lnTo>
                    <a:pt x="8889" y="7620"/>
                  </a:lnTo>
                  <a:lnTo>
                    <a:pt x="494030" y="8890"/>
                  </a:lnTo>
                  <a:lnTo>
                    <a:pt x="493707" y="151113"/>
                  </a:lnTo>
                  <a:lnTo>
                    <a:pt x="500380" y="151130"/>
                  </a:lnTo>
                  <a:lnTo>
                    <a:pt x="500380" y="7620"/>
                  </a:lnTo>
                  <a:close/>
                </a:path>
                <a:path w="500379" h="575310">
                  <a:moveTo>
                    <a:pt x="500380" y="6350"/>
                  </a:moveTo>
                  <a:lnTo>
                    <a:pt x="1255" y="6350"/>
                  </a:lnTo>
                  <a:lnTo>
                    <a:pt x="936" y="149860"/>
                  </a:lnTo>
                  <a:lnTo>
                    <a:pt x="267358" y="150537"/>
                  </a:lnTo>
                  <a:lnTo>
                    <a:pt x="8565" y="149860"/>
                  </a:lnTo>
                  <a:lnTo>
                    <a:pt x="8792" y="50800"/>
                  </a:lnTo>
                  <a:lnTo>
                    <a:pt x="493934" y="50800"/>
                  </a:lnTo>
                  <a:lnTo>
                    <a:pt x="8792" y="49530"/>
                  </a:lnTo>
                  <a:lnTo>
                    <a:pt x="8889" y="7620"/>
                  </a:lnTo>
                  <a:lnTo>
                    <a:pt x="500380" y="7620"/>
                  </a:lnTo>
                  <a:lnTo>
                    <a:pt x="500380" y="6350"/>
                  </a:lnTo>
                  <a:close/>
                </a:path>
                <a:path w="500379" h="575310">
                  <a:moveTo>
                    <a:pt x="8726" y="80010"/>
                  </a:moveTo>
                  <a:lnTo>
                    <a:pt x="8723" y="81280"/>
                  </a:lnTo>
                  <a:lnTo>
                    <a:pt x="493865" y="81280"/>
                  </a:lnTo>
                  <a:lnTo>
                    <a:pt x="8726" y="80010"/>
                  </a:lnTo>
                  <a:close/>
                </a:path>
                <a:path w="500379" h="575310">
                  <a:moveTo>
                    <a:pt x="1270" y="0"/>
                  </a:moveTo>
                  <a:lnTo>
                    <a:pt x="1255" y="5080"/>
                  </a:lnTo>
                  <a:lnTo>
                    <a:pt x="500380" y="6350"/>
                  </a:lnTo>
                  <a:lnTo>
                    <a:pt x="500380" y="1270"/>
                  </a:lnTo>
                  <a:lnTo>
                    <a:pt x="1270" y="0"/>
                  </a:lnTo>
                  <a:close/>
                </a:path>
                <a:path w="500379" h="575310">
                  <a:moveTo>
                    <a:pt x="8525" y="167640"/>
                  </a:moveTo>
                  <a:lnTo>
                    <a:pt x="897" y="167640"/>
                  </a:lnTo>
                  <a:lnTo>
                    <a:pt x="855" y="186690"/>
                  </a:lnTo>
                  <a:lnTo>
                    <a:pt x="8481" y="186690"/>
                  </a:lnTo>
                  <a:lnTo>
                    <a:pt x="8525" y="167640"/>
                  </a:lnTo>
                  <a:close/>
                </a:path>
                <a:path w="500379" h="575310">
                  <a:moveTo>
                    <a:pt x="500380" y="167640"/>
                  </a:moveTo>
                  <a:lnTo>
                    <a:pt x="493667" y="167640"/>
                  </a:lnTo>
                  <a:lnTo>
                    <a:pt x="493623" y="186690"/>
                  </a:lnTo>
                  <a:lnTo>
                    <a:pt x="500380" y="186690"/>
                  </a:lnTo>
                  <a:lnTo>
                    <a:pt x="500380" y="167640"/>
                  </a:lnTo>
                  <a:close/>
                </a:path>
                <a:path w="500379" h="575310">
                  <a:moveTo>
                    <a:pt x="8481" y="186690"/>
                  </a:moveTo>
                  <a:lnTo>
                    <a:pt x="855" y="186690"/>
                  </a:lnTo>
                  <a:lnTo>
                    <a:pt x="456" y="367030"/>
                  </a:lnTo>
                  <a:lnTo>
                    <a:pt x="8073" y="367030"/>
                  </a:lnTo>
                  <a:lnTo>
                    <a:pt x="8481" y="186690"/>
                  </a:lnTo>
                  <a:close/>
                </a:path>
                <a:path w="500379" h="575310">
                  <a:moveTo>
                    <a:pt x="500380" y="186690"/>
                  </a:moveTo>
                  <a:lnTo>
                    <a:pt x="493623" y="186690"/>
                  </a:lnTo>
                  <a:lnTo>
                    <a:pt x="493215" y="367030"/>
                  </a:lnTo>
                  <a:lnTo>
                    <a:pt x="500380" y="367030"/>
                  </a:lnTo>
                  <a:lnTo>
                    <a:pt x="500380" y="186690"/>
                  </a:lnTo>
                  <a:close/>
                </a:path>
                <a:path w="500379" h="575310">
                  <a:moveTo>
                    <a:pt x="8073" y="367030"/>
                  </a:moveTo>
                  <a:lnTo>
                    <a:pt x="456" y="367030"/>
                  </a:lnTo>
                  <a:lnTo>
                    <a:pt x="392" y="396240"/>
                  </a:lnTo>
                  <a:lnTo>
                    <a:pt x="8007" y="396240"/>
                  </a:lnTo>
                  <a:lnTo>
                    <a:pt x="8073" y="367030"/>
                  </a:lnTo>
                  <a:close/>
                </a:path>
                <a:path w="500379" h="575310">
                  <a:moveTo>
                    <a:pt x="500380" y="367030"/>
                  </a:moveTo>
                  <a:lnTo>
                    <a:pt x="493215" y="367030"/>
                  </a:lnTo>
                  <a:lnTo>
                    <a:pt x="493148" y="396240"/>
                  </a:lnTo>
                  <a:lnTo>
                    <a:pt x="500380" y="396240"/>
                  </a:lnTo>
                  <a:lnTo>
                    <a:pt x="500380" y="367030"/>
                  </a:lnTo>
                  <a:close/>
                </a:path>
                <a:path w="500379" h="575310">
                  <a:moveTo>
                    <a:pt x="8007" y="396240"/>
                  </a:moveTo>
                  <a:lnTo>
                    <a:pt x="392" y="396240"/>
                  </a:lnTo>
                  <a:lnTo>
                    <a:pt x="120" y="519430"/>
                  </a:lnTo>
                  <a:lnTo>
                    <a:pt x="7729" y="519430"/>
                  </a:lnTo>
                  <a:lnTo>
                    <a:pt x="8007" y="396240"/>
                  </a:lnTo>
                  <a:close/>
                </a:path>
                <a:path w="500379" h="575310">
                  <a:moveTo>
                    <a:pt x="500380" y="396240"/>
                  </a:moveTo>
                  <a:lnTo>
                    <a:pt x="493148" y="396240"/>
                  </a:lnTo>
                  <a:lnTo>
                    <a:pt x="492869" y="519430"/>
                  </a:lnTo>
                  <a:lnTo>
                    <a:pt x="500380" y="519430"/>
                  </a:lnTo>
                  <a:lnTo>
                    <a:pt x="500380" y="396240"/>
                  </a:lnTo>
                  <a:close/>
                </a:path>
                <a:path w="500379" h="575310">
                  <a:moveTo>
                    <a:pt x="7729" y="519430"/>
                  </a:moveTo>
                  <a:lnTo>
                    <a:pt x="120" y="519430"/>
                  </a:lnTo>
                  <a:lnTo>
                    <a:pt x="50" y="551180"/>
                  </a:lnTo>
                  <a:lnTo>
                    <a:pt x="7657" y="551180"/>
                  </a:lnTo>
                  <a:lnTo>
                    <a:pt x="7729" y="519430"/>
                  </a:lnTo>
                  <a:close/>
                </a:path>
                <a:path w="500379" h="575310">
                  <a:moveTo>
                    <a:pt x="500380" y="519430"/>
                  </a:moveTo>
                  <a:lnTo>
                    <a:pt x="492869" y="519430"/>
                  </a:lnTo>
                  <a:lnTo>
                    <a:pt x="492797" y="551180"/>
                  </a:lnTo>
                  <a:lnTo>
                    <a:pt x="500380" y="551180"/>
                  </a:lnTo>
                  <a:lnTo>
                    <a:pt x="500380" y="519430"/>
                  </a:lnTo>
                  <a:close/>
                </a:path>
                <a:path w="500379" h="575310">
                  <a:moveTo>
                    <a:pt x="7657" y="551180"/>
                  </a:moveTo>
                  <a:lnTo>
                    <a:pt x="50" y="551180"/>
                  </a:lnTo>
                  <a:lnTo>
                    <a:pt x="0" y="574040"/>
                  </a:lnTo>
                  <a:lnTo>
                    <a:pt x="500380" y="575310"/>
                  </a:lnTo>
                  <a:lnTo>
                    <a:pt x="500380" y="567690"/>
                  </a:lnTo>
                  <a:lnTo>
                    <a:pt x="7620" y="567690"/>
                  </a:lnTo>
                  <a:lnTo>
                    <a:pt x="7657" y="551180"/>
                  </a:lnTo>
                  <a:close/>
                </a:path>
                <a:path w="500379" h="575310">
                  <a:moveTo>
                    <a:pt x="500380" y="551180"/>
                  </a:moveTo>
                  <a:lnTo>
                    <a:pt x="492797" y="551180"/>
                  </a:lnTo>
                  <a:lnTo>
                    <a:pt x="492760" y="567690"/>
                  </a:lnTo>
                  <a:lnTo>
                    <a:pt x="500380" y="567690"/>
                  </a:lnTo>
                  <a:lnTo>
                    <a:pt x="500380" y="551180"/>
                  </a:lnTo>
                  <a:close/>
                </a:path>
              </a:pathLst>
            </a:custGeom>
            <a:solidFill>
              <a:srgbClr val="B06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3985260" y="5511799"/>
              <a:ext cx="486409" cy="560070"/>
            </a:xfrm>
            <a:custGeom>
              <a:avLst/>
              <a:gdLst/>
              <a:ahLst/>
              <a:cxnLst/>
              <a:rect l="l" t="t" r="r" b="b"/>
              <a:pathLst>
                <a:path w="486410" h="560070">
                  <a:moveTo>
                    <a:pt x="486397" y="1270"/>
                  </a:moveTo>
                  <a:lnTo>
                    <a:pt x="477520" y="1270"/>
                  </a:lnTo>
                  <a:lnTo>
                    <a:pt x="477520" y="7620"/>
                  </a:lnTo>
                  <a:lnTo>
                    <a:pt x="477520" y="17780"/>
                  </a:lnTo>
                  <a:lnTo>
                    <a:pt x="477520" y="43167"/>
                  </a:lnTo>
                  <a:lnTo>
                    <a:pt x="223723" y="42494"/>
                  </a:lnTo>
                  <a:lnTo>
                    <a:pt x="477520" y="43180"/>
                  </a:lnTo>
                  <a:lnTo>
                    <a:pt x="477520" y="73647"/>
                  </a:lnTo>
                  <a:lnTo>
                    <a:pt x="477520" y="143497"/>
                  </a:lnTo>
                  <a:lnTo>
                    <a:pt x="227584" y="142836"/>
                  </a:lnTo>
                  <a:lnTo>
                    <a:pt x="477520" y="143510"/>
                  </a:lnTo>
                  <a:lnTo>
                    <a:pt x="477520" y="553720"/>
                  </a:lnTo>
                  <a:lnTo>
                    <a:pt x="242557" y="553720"/>
                  </a:lnTo>
                  <a:lnTo>
                    <a:pt x="242557" y="552450"/>
                  </a:lnTo>
                  <a:lnTo>
                    <a:pt x="7620" y="552450"/>
                  </a:lnTo>
                  <a:lnTo>
                    <a:pt x="7620" y="73660"/>
                  </a:lnTo>
                  <a:lnTo>
                    <a:pt x="477520" y="73660"/>
                  </a:lnTo>
                  <a:lnTo>
                    <a:pt x="7620" y="72415"/>
                  </a:lnTo>
                  <a:lnTo>
                    <a:pt x="7620" y="41935"/>
                  </a:lnTo>
                  <a:lnTo>
                    <a:pt x="223723" y="42494"/>
                  </a:lnTo>
                  <a:lnTo>
                    <a:pt x="7620" y="41910"/>
                  </a:lnTo>
                  <a:lnTo>
                    <a:pt x="7620" y="17780"/>
                  </a:lnTo>
                  <a:lnTo>
                    <a:pt x="477520" y="17780"/>
                  </a:lnTo>
                  <a:lnTo>
                    <a:pt x="7620" y="16510"/>
                  </a:lnTo>
                  <a:lnTo>
                    <a:pt x="7620" y="7620"/>
                  </a:lnTo>
                  <a:lnTo>
                    <a:pt x="477520" y="7620"/>
                  </a:lnTo>
                  <a:lnTo>
                    <a:pt x="477520" y="1270"/>
                  </a:lnTo>
                  <a:lnTo>
                    <a:pt x="243840" y="1270"/>
                  </a:lnTo>
                  <a:lnTo>
                    <a:pt x="243840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7620"/>
                  </a:lnTo>
                  <a:lnTo>
                    <a:pt x="25" y="7620"/>
                  </a:lnTo>
                  <a:lnTo>
                    <a:pt x="25" y="552450"/>
                  </a:lnTo>
                  <a:lnTo>
                    <a:pt x="12" y="553720"/>
                  </a:lnTo>
                  <a:lnTo>
                    <a:pt x="0" y="560070"/>
                  </a:lnTo>
                  <a:lnTo>
                    <a:pt x="485140" y="560070"/>
                  </a:lnTo>
                  <a:lnTo>
                    <a:pt x="485140" y="553732"/>
                  </a:lnTo>
                  <a:lnTo>
                    <a:pt x="486384" y="553732"/>
                  </a:lnTo>
                  <a:lnTo>
                    <a:pt x="486384" y="7620"/>
                  </a:lnTo>
                  <a:lnTo>
                    <a:pt x="486397" y="1270"/>
                  </a:lnTo>
                  <a:close/>
                </a:path>
              </a:pathLst>
            </a:custGeom>
            <a:solidFill>
              <a:srgbClr val="B162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3992880" y="5518150"/>
              <a:ext cx="471170" cy="547370"/>
            </a:xfrm>
            <a:custGeom>
              <a:avLst/>
              <a:gdLst/>
              <a:ahLst/>
              <a:cxnLst/>
              <a:rect l="l" t="t" r="r" b="b"/>
              <a:pathLst>
                <a:path w="471170" h="547370">
                  <a:moveTo>
                    <a:pt x="471170" y="0"/>
                  </a:moveTo>
                  <a:lnTo>
                    <a:pt x="0" y="0"/>
                  </a:lnTo>
                  <a:lnTo>
                    <a:pt x="0" y="153669"/>
                  </a:lnTo>
                  <a:lnTo>
                    <a:pt x="7268" y="153669"/>
                  </a:lnTo>
                  <a:lnTo>
                    <a:pt x="7620" y="6350"/>
                  </a:lnTo>
                  <a:lnTo>
                    <a:pt x="471155" y="6350"/>
                  </a:lnTo>
                  <a:lnTo>
                    <a:pt x="471170" y="0"/>
                  </a:lnTo>
                  <a:close/>
                </a:path>
                <a:path w="471170" h="547370">
                  <a:moveTo>
                    <a:pt x="471155" y="6350"/>
                  </a:moveTo>
                  <a:lnTo>
                    <a:pt x="7620" y="6350"/>
                  </a:lnTo>
                  <a:lnTo>
                    <a:pt x="463550" y="7619"/>
                  </a:lnTo>
                  <a:lnTo>
                    <a:pt x="463550" y="153669"/>
                  </a:lnTo>
                  <a:lnTo>
                    <a:pt x="470813" y="153669"/>
                  </a:lnTo>
                  <a:lnTo>
                    <a:pt x="471155" y="6350"/>
                  </a:lnTo>
                  <a:close/>
                </a:path>
                <a:path w="471170" h="547370">
                  <a:moveTo>
                    <a:pt x="7268" y="153670"/>
                  </a:moveTo>
                  <a:lnTo>
                    <a:pt x="0" y="153670"/>
                  </a:lnTo>
                  <a:lnTo>
                    <a:pt x="0" y="172719"/>
                  </a:lnTo>
                  <a:lnTo>
                    <a:pt x="7222" y="172719"/>
                  </a:lnTo>
                  <a:lnTo>
                    <a:pt x="7268" y="153670"/>
                  </a:lnTo>
                  <a:close/>
                </a:path>
                <a:path w="471170" h="547370">
                  <a:moveTo>
                    <a:pt x="470813" y="153670"/>
                  </a:moveTo>
                  <a:lnTo>
                    <a:pt x="463550" y="153670"/>
                  </a:lnTo>
                  <a:lnTo>
                    <a:pt x="463550" y="172719"/>
                  </a:lnTo>
                  <a:lnTo>
                    <a:pt x="470769" y="172719"/>
                  </a:lnTo>
                  <a:lnTo>
                    <a:pt x="470813" y="153670"/>
                  </a:lnTo>
                  <a:close/>
                </a:path>
                <a:path w="471170" h="547370">
                  <a:moveTo>
                    <a:pt x="7222" y="172720"/>
                  </a:moveTo>
                  <a:lnTo>
                    <a:pt x="0" y="172720"/>
                  </a:lnTo>
                  <a:lnTo>
                    <a:pt x="0" y="353059"/>
                  </a:lnTo>
                  <a:lnTo>
                    <a:pt x="6792" y="353059"/>
                  </a:lnTo>
                  <a:lnTo>
                    <a:pt x="7222" y="172720"/>
                  </a:lnTo>
                  <a:close/>
                </a:path>
                <a:path w="471170" h="547370">
                  <a:moveTo>
                    <a:pt x="470769" y="172720"/>
                  </a:moveTo>
                  <a:lnTo>
                    <a:pt x="463550" y="172720"/>
                  </a:lnTo>
                  <a:lnTo>
                    <a:pt x="463550" y="353059"/>
                  </a:lnTo>
                  <a:lnTo>
                    <a:pt x="470350" y="353059"/>
                  </a:lnTo>
                  <a:lnTo>
                    <a:pt x="470769" y="172720"/>
                  </a:lnTo>
                  <a:close/>
                </a:path>
                <a:path w="471170" h="547370">
                  <a:moveTo>
                    <a:pt x="6792" y="353060"/>
                  </a:moveTo>
                  <a:lnTo>
                    <a:pt x="0" y="353060"/>
                  </a:lnTo>
                  <a:lnTo>
                    <a:pt x="0" y="382269"/>
                  </a:lnTo>
                  <a:lnTo>
                    <a:pt x="6722" y="382269"/>
                  </a:lnTo>
                  <a:lnTo>
                    <a:pt x="6792" y="353060"/>
                  </a:lnTo>
                  <a:close/>
                </a:path>
                <a:path w="471170" h="547370">
                  <a:moveTo>
                    <a:pt x="470350" y="353060"/>
                  </a:moveTo>
                  <a:lnTo>
                    <a:pt x="463550" y="353060"/>
                  </a:lnTo>
                  <a:lnTo>
                    <a:pt x="463550" y="382269"/>
                  </a:lnTo>
                  <a:lnTo>
                    <a:pt x="470283" y="382269"/>
                  </a:lnTo>
                  <a:lnTo>
                    <a:pt x="470350" y="353060"/>
                  </a:lnTo>
                  <a:close/>
                </a:path>
                <a:path w="471170" h="547370">
                  <a:moveTo>
                    <a:pt x="6722" y="382270"/>
                  </a:moveTo>
                  <a:lnTo>
                    <a:pt x="0" y="382270"/>
                  </a:lnTo>
                  <a:lnTo>
                    <a:pt x="0" y="505459"/>
                  </a:lnTo>
                  <a:lnTo>
                    <a:pt x="6428" y="505459"/>
                  </a:lnTo>
                  <a:lnTo>
                    <a:pt x="6722" y="382270"/>
                  </a:lnTo>
                  <a:close/>
                </a:path>
                <a:path w="471170" h="547370">
                  <a:moveTo>
                    <a:pt x="470283" y="382270"/>
                  </a:moveTo>
                  <a:lnTo>
                    <a:pt x="463550" y="382270"/>
                  </a:lnTo>
                  <a:lnTo>
                    <a:pt x="463550" y="505459"/>
                  </a:lnTo>
                  <a:lnTo>
                    <a:pt x="469997" y="505459"/>
                  </a:lnTo>
                  <a:lnTo>
                    <a:pt x="470283" y="382270"/>
                  </a:lnTo>
                  <a:close/>
                </a:path>
                <a:path w="471170" h="547370">
                  <a:moveTo>
                    <a:pt x="6428" y="505460"/>
                  </a:moveTo>
                  <a:lnTo>
                    <a:pt x="0" y="505460"/>
                  </a:lnTo>
                  <a:lnTo>
                    <a:pt x="0" y="537210"/>
                  </a:lnTo>
                  <a:lnTo>
                    <a:pt x="6353" y="537210"/>
                  </a:lnTo>
                  <a:lnTo>
                    <a:pt x="6428" y="505460"/>
                  </a:lnTo>
                  <a:close/>
                </a:path>
                <a:path w="471170" h="547370">
                  <a:moveTo>
                    <a:pt x="469997" y="505460"/>
                  </a:moveTo>
                  <a:lnTo>
                    <a:pt x="463550" y="505460"/>
                  </a:lnTo>
                  <a:lnTo>
                    <a:pt x="463550" y="537210"/>
                  </a:lnTo>
                  <a:lnTo>
                    <a:pt x="469923" y="537210"/>
                  </a:lnTo>
                  <a:lnTo>
                    <a:pt x="469997" y="505460"/>
                  </a:lnTo>
                  <a:close/>
                </a:path>
                <a:path w="471170" h="547370">
                  <a:moveTo>
                    <a:pt x="6353" y="537210"/>
                  </a:moveTo>
                  <a:lnTo>
                    <a:pt x="0" y="537210"/>
                  </a:lnTo>
                  <a:lnTo>
                    <a:pt x="0" y="546100"/>
                  </a:lnTo>
                  <a:lnTo>
                    <a:pt x="469900" y="547370"/>
                  </a:lnTo>
                  <a:lnTo>
                    <a:pt x="469917" y="539750"/>
                  </a:lnTo>
                  <a:lnTo>
                    <a:pt x="463550" y="539750"/>
                  </a:lnTo>
                  <a:lnTo>
                    <a:pt x="6350" y="538480"/>
                  </a:lnTo>
                  <a:lnTo>
                    <a:pt x="6353" y="537210"/>
                  </a:lnTo>
                  <a:close/>
                </a:path>
                <a:path w="471170" h="547370">
                  <a:moveTo>
                    <a:pt x="469923" y="537210"/>
                  </a:moveTo>
                  <a:lnTo>
                    <a:pt x="463550" y="537210"/>
                  </a:lnTo>
                  <a:lnTo>
                    <a:pt x="463550" y="539750"/>
                  </a:lnTo>
                  <a:lnTo>
                    <a:pt x="469917" y="539750"/>
                  </a:lnTo>
                  <a:lnTo>
                    <a:pt x="469923" y="537210"/>
                  </a:lnTo>
                  <a:close/>
                </a:path>
              </a:pathLst>
            </a:custGeom>
            <a:solidFill>
              <a:srgbClr val="B262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3999230" y="5524500"/>
              <a:ext cx="457200" cy="533400"/>
            </a:xfrm>
            <a:custGeom>
              <a:avLst/>
              <a:gdLst/>
              <a:ahLst/>
              <a:cxnLst/>
              <a:rect l="l" t="t" r="r" b="b"/>
              <a:pathLst>
                <a:path w="457200" h="533400">
                  <a:moveTo>
                    <a:pt x="1270" y="0"/>
                  </a:moveTo>
                  <a:lnTo>
                    <a:pt x="918" y="147319"/>
                  </a:lnTo>
                  <a:lnTo>
                    <a:pt x="8547" y="147319"/>
                  </a:lnTo>
                  <a:lnTo>
                    <a:pt x="8890" y="7619"/>
                  </a:lnTo>
                  <a:lnTo>
                    <a:pt x="457200" y="7619"/>
                  </a:lnTo>
                  <a:lnTo>
                    <a:pt x="457200" y="1269"/>
                  </a:lnTo>
                  <a:lnTo>
                    <a:pt x="1270" y="0"/>
                  </a:lnTo>
                  <a:close/>
                </a:path>
                <a:path w="457200" h="533400">
                  <a:moveTo>
                    <a:pt x="457200" y="7619"/>
                  </a:moveTo>
                  <a:lnTo>
                    <a:pt x="8890" y="7619"/>
                  </a:lnTo>
                  <a:lnTo>
                    <a:pt x="450850" y="8890"/>
                  </a:lnTo>
                  <a:lnTo>
                    <a:pt x="450509" y="147319"/>
                  </a:lnTo>
                  <a:lnTo>
                    <a:pt x="457200" y="147319"/>
                  </a:lnTo>
                  <a:lnTo>
                    <a:pt x="457200" y="7619"/>
                  </a:lnTo>
                  <a:close/>
                </a:path>
                <a:path w="457200" h="533400">
                  <a:moveTo>
                    <a:pt x="8547" y="147320"/>
                  </a:moveTo>
                  <a:lnTo>
                    <a:pt x="918" y="147320"/>
                  </a:lnTo>
                  <a:lnTo>
                    <a:pt x="872" y="166369"/>
                  </a:lnTo>
                  <a:lnTo>
                    <a:pt x="8500" y="166369"/>
                  </a:lnTo>
                  <a:lnTo>
                    <a:pt x="8547" y="147320"/>
                  </a:lnTo>
                  <a:close/>
                </a:path>
                <a:path w="457200" h="533400">
                  <a:moveTo>
                    <a:pt x="457200" y="147320"/>
                  </a:moveTo>
                  <a:lnTo>
                    <a:pt x="450509" y="147320"/>
                  </a:lnTo>
                  <a:lnTo>
                    <a:pt x="450463" y="166369"/>
                  </a:lnTo>
                  <a:lnTo>
                    <a:pt x="457200" y="166369"/>
                  </a:lnTo>
                  <a:lnTo>
                    <a:pt x="457200" y="147320"/>
                  </a:lnTo>
                  <a:close/>
                </a:path>
                <a:path w="457200" h="533400">
                  <a:moveTo>
                    <a:pt x="8500" y="166370"/>
                  </a:moveTo>
                  <a:lnTo>
                    <a:pt x="872" y="166370"/>
                  </a:lnTo>
                  <a:lnTo>
                    <a:pt x="442" y="346709"/>
                  </a:lnTo>
                  <a:lnTo>
                    <a:pt x="8058" y="346709"/>
                  </a:lnTo>
                  <a:lnTo>
                    <a:pt x="8500" y="166370"/>
                  </a:lnTo>
                  <a:close/>
                </a:path>
                <a:path w="457200" h="533400">
                  <a:moveTo>
                    <a:pt x="457200" y="166370"/>
                  </a:moveTo>
                  <a:lnTo>
                    <a:pt x="450463" y="166370"/>
                  </a:lnTo>
                  <a:lnTo>
                    <a:pt x="450019" y="346709"/>
                  </a:lnTo>
                  <a:lnTo>
                    <a:pt x="457200" y="346709"/>
                  </a:lnTo>
                  <a:lnTo>
                    <a:pt x="457200" y="166370"/>
                  </a:lnTo>
                  <a:close/>
                </a:path>
                <a:path w="457200" h="533400">
                  <a:moveTo>
                    <a:pt x="8058" y="346710"/>
                  </a:moveTo>
                  <a:lnTo>
                    <a:pt x="442" y="346710"/>
                  </a:lnTo>
                  <a:lnTo>
                    <a:pt x="372" y="375919"/>
                  </a:lnTo>
                  <a:lnTo>
                    <a:pt x="7987" y="375919"/>
                  </a:lnTo>
                  <a:lnTo>
                    <a:pt x="8058" y="346710"/>
                  </a:lnTo>
                  <a:close/>
                </a:path>
                <a:path w="457200" h="533400">
                  <a:moveTo>
                    <a:pt x="457200" y="346710"/>
                  </a:moveTo>
                  <a:lnTo>
                    <a:pt x="450019" y="346710"/>
                  </a:lnTo>
                  <a:lnTo>
                    <a:pt x="449948" y="375919"/>
                  </a:lnTo>
                  <a:lnTo>
                    <a:pt x="457200" y="375919"/>
                  </a:lnTo>
                  <a:lnTo>
                    <a:pt x="457200" y="346710"/>
                  </a:lnTo>
                  <a:close/>
                </a:path>
                <a:path w="457200" h="533400">
                  <a:moveTo>
                    <a:pt x="7987" y="375920"/>
                  </a:moveTo>
                  <a:lnTo>
                    <a:pt x="372" y="375920"/>
                  </a:lnTo>
                  <a:lnTo>
                    <a:pt x="78" y="499109"/>
                  </a:lnTo>
                  <a:lnTo>
                    <a:pt x="7685" y="499109"/>
                  </a:lnTo>
                  <a:lnTo>
                    <a:pt x="7987" y="375920"/>
                  </a:lnTo>
                  <a:close/>
                </a:path>
                <a:path w="457200" h="533400">
                  <a:moveTo>
                    <a:pt x="457200" y="375920"/>
                  </a:moveTo>
                  <a:lnTo>
                    <a:pt x="449948" y="375920"/>
                  </a:lnTo>
                  <a:lnTo>
                    <a:pt x="449645" y="499109"/>
                  </a:lnTo>
                  <a:lnTo>
                    <a:pt x="457200" y="499109"/>
                  </a:lnTo>
                  <a:lnTo>
                    <a:pt x="457200" y="375920"/>
                  </a:lnTo>
                  <a:close/>
                </a:path>
                <a:path w="457200" h="533400">
                  <a:moveTo>
                    <a:pt x="7685" y="499110"/>
                  </a:moveTo>
                  <a:lnTo>
                    <a:pt x="78" y="499110"/>
                  </a:lnTo>
                  <a:lnTo>
                    <a:pt x="3" y="530860"/>
                  </a:lnTo>
                  <a:lnTo>
                    <a:pt x="457200" y="530860"/>
                  </a:lnTo>
                  <a:lnTo>
                    <a:pt x="457200" y="525780"/>
                  </a:lnTo>
                  <a:lnTo>
                    <a:pt x="7620" y="525780"/>
                  </a:lnTo>
                  <a:lnTo>
                    <a:pt x="7685" y="499110"/>
                  </a:lnTo>
                  <a:close/>
                </a:path>
                <a:path w="457200" h="533400">
                  <a:moveTo>
                    <a:pt x="457200" y="499110"/>
                  </a:moveTo>
                  <a:lnTo>
                    <a:pt x="449645" y="499110"/>
                  </a:lnTo>
                  <a:lnTo>
                    <a:pt x="449580" y="525780"/>
                  </a:lnTo>
                  <a:lnTo>
                    <a:pt x="457200" y="525780"/>
                  </a:lnTo>
                  <a:lnTo>
                    <a:pt x="457200" y="499110"/>
                  </a:lnTo>
                  <a:close/>
                </a:path>
                <a:path w="457200" h="533400">
                  <a:moveTo>
                    <a:pt x="457200" y="530860"/>
                  </a:moveTo>
                  <a:lnTo>
                    <a:pt x="3" y="530860"/>
                  </a:lnTo>
                  <a:lnTo>
                    <a:pt x="0" y="532130"/>
                  </a:lnTo>
                  <a:lnTo>
                    <a:pt x="457200" y="533400"/>
                  </a:lnTo>
                  <a:lnTo>
                    <a:pt x="457200" y="530860"/>
                  </a:lnTo>
                  <a:close/>
                </a:path>
              </a:pathLst>
            </a:custGeom>
            <a:solidFill>
              <a:srgbClr val="B363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4006850" y="5532119"/>
              <a:ext cx="443230" cy="518159"/>
            </a:xfrm>
            <a:custGeom>
              <a:avLst/>
              <a:gdLst/>
              <a:ahLst/>
              <a:cxnLst/>
              <a:rect l="l" t="t" r="r" b="b"/>
              <a:pathLst>
                <a:path w="443229" h="518160">
                  <a:moveTo>
                    <a:pt x="1270" y="0"/>
                  </a:moveTo>
                  <a:lnTo>
                    <a:pt x="927" y="139699"/>
                  </a:lnTo>
                  <a:lnTo>
                    <a:pt x="7284" y="139699"/>
                  </a:lnTo>
                  <a:lnTo>
                    <a:pt x="7620" y="6349"/>
                  </a:lnTo>
                  <a:lnTo>
                    <a:pt x="443217" y="6349"/>
                  </a:lnTo>
                  <a:lnTo>
                    <a:pt x="443229" y="1269"/>
                  </a:lnTo>
                  <a:lnTo>
                    <a:pt x="1270" y="0"/>
                  </a:lnTo>
                  <a:close/>
                </a:path>
                <a:path w="443229" h="518160">
                  <a:moveTo>
                    <a:pt x="443217" y="6349"/>
                  </a:moveTo>
                  <a:lnTo>
                    <a:pt x="7620" y="6349"/>
                  </a:lnTo>
                  <a:lnTo>
                    <a:pt x="435610" y="7619"/>
                  </a:lnTo>
                  <a:lnTo>
                    <a:pt x="435610" y="139699"/>
                  </a:lnTo>
                  <a:lnTo>
                    <a:pt x="442889" y="139699"/>
                  </a:lnTo>
                  <a:lnTo>
                    <a:pt x="443217" y="6349"/>
                  </a:lnTo>
                  <a:close/>
                </a:path>
                <a:path w="443229" h="518160">
                  <a:moveTo>
                    <a:pt x="7284" y="139699"/>
                  </a:moveTo>
                  <a:lnTo>
                    <a:pt x="927" y="139699"/>
                  </a:lnTo>
                  <a:lnTo>
                    <a:pt x="880" y="158749"/>
                  </a:lnTo>
                  <a:lnTo>
                    <a:pt x="7236" y="158749"/>
                  </a:lnTo>
                  <a:lnTo>
                    <a:pt x="7284" y="139699"/>
                  </a:lnTo>
                  <a:close/>
                </a:path>
                <a:path w="443229" h="518160">
                  <a:moveTo>
                    <a:pt x="442889" y="139699"/>
                  </a:moveTo>
                  <a:lnTo>
                    <a:pt x="435610" y="139699"/>
                  </a:lnTo>
                  <a:lnTo>
                    <a:pt x="435610" y="158749"/>
                  </a:lnTo>
                  <a:lnTo>
                    <a:pt x="442843" y="158749"/>
                  </a:lnTo>
                  <a:lnTo>
                    <a:pt x="442889" y="139699"/>
                  </a:lnTo>
                  <a:close/>
                </a:path>
                <a:path w="443229" h="518160">
                  <a:moveTo>
                    <a:pt x="7236" y="158749"/>
                  </a:moveTo>
                  <a:lnTo>
                    <a:pt x="880" y="158749"/>
                  </a:lnTo>
                  <a:lnTo>
                    <a:pt x="438" y="339089"/>
                  </a:lnTo>
                  <a:lnTo>
                    <a:pt x="6781" y="339089"/>
                  </a:lnTo>
                  <a:lnTo>
                    <a:pt x="7236" y="158749"/>
                  </a:lnTo>
                  <a:close/>
                </a:path>
                <a:path w="443229" h="518160">
                  <a:moveTo>
                    <a:pt x="442843" y="158749"/>
                  </a:moveTo>
                  <a:lnTo>
                    <a:pt x="435610" y="158749"/>
                  </a:lnTo>
                  <a:lnTo>
                    <a:pt x="435610" y="339089"/>
                  </a:lnTo>
                  <a:lnTo>
                    <a:pt x="442399" y="339089"/>
                  </a:lnTo>
                  <a:lnTo>
                    <a:pt x="442843" y="158749"/>
                  </a:lnTo>
                  <a:close/>
                </a:path>
                <a:path w="443229" h="518160">
                  <a:moveTo>
                    <a:pt x="6781" y="339089"/>
                  </a:moveTo>
                  <a:lnTo>
                    <a:pt x="438" y="339089"/>
                  </a:lnTo>
                  <a:lnTo>
                    <a:pt x="367" y="368299"/>
                  </a:lnTo>
                  <a:lnTo>
                    <a:pt x="6708" y="368299"/>
                  </a:lnTo>
                  <a:lnTo>
                    <a:pt x="6781" y="339089"/>
                  </a:lnTo>
                  <a:close/>
                </a:path>
                <a:path w="443229" h="518160">
                  <a:moveTo>
                    <a:pt x="442399" y="339089"/>
                  </a:moveTo>
                  <a:lnTo>
                    <a:pt x="435610" y="339089"/>
                  </a:lnTo>
                  <a:lnTo>
                    <a:pt x="435610" y="368299"/>
                  </a:lnTo>
                  <a:lnTo>
                    <a:pt x="442328" y="368299"/>
                  </a:lnTo>
                  <a:lnTo>
                    <a:pt x="442399" y="339089"/>
                  </a:lnTo>
                  <a:close/>
                </a:path>
                <a:path w="443229" h="518160">
                  <a:moveTo>
                    <a:pt x="6708" y="368299"/>
                  </a:moveTo>
                  <a:lnTo>
                    <a:pt x="367" y="368299"/>
                  </a:lnTo>
                  <a:lnTo>
                    <a:pt x="65" y="491489"/>
                  </a:lnTo>
                  <a:lnTo>
                    <a:pt x="6397" y="491489"/>
                  </a:lnTo>
                  <a:lnTo>
                    <a:pt x="6708" y="368299"/>
                  </a:lnTo>
                  <a:close/>
                </a:path>
                <a:path w="443229" h="518160">
                  <a:moveTo>
                    <a:pt x="442328" y="368299"/>
                  </a:moveTo>
                  <a:lnTo>
                    <a:pt x="435610" y="368299"/>
                  </a:lnTo>
                  <a:lnTo>
                    <a:pt x="435610" y="491489"/>
                  </a:lnTo>
                  <a:lnTo>
                    <a:pt x="442025" y="491489"/>
                  </a:lnTo>
                  <a:lnTo>
                    <a:pt x="442328" y="368299"/>
                  </a:lnTo>
                  <a:close/>
                </a:path>
                <a:path w="443229" h="518160">
                  <a:moveTo>
                    <a:pt x="6397" y="491489"/>
                  </a:moveTo>
                  <a:lnTo>
                    <a:pt x="65" y="491489"/>
                  </a:lnTo>
                  <a:lnTo>
                    <a:pt x="0" y="518159"/>
                  </a:lnTo>
                  <a:lnTo>
                    <a:pt x="441960" y="518159"/>
                  </a:lnTo>
                  <a:lnTo>
                    <a:pt x="441975" y="511809"/>
                  </a:lnTo>
                  <a:lnTo>
                    <a:pt x="435610" y="511809"/>
                  </a:lnTo>
                  <a:lnTo>
                    <a:pt x="6350" y="510539"/>
                  </a:lnTo>
                  <a:lnTo>
                    <a:pt x="6397" y="491489"/>
                  </a:lnTo>
                  <a:close/>
                </a:path>
                <a:path w="443229" h="518160">
                  <a:moveTo>
                    <a:pt x="442025" y="491489"/>
                  </a:moveTo>
                  <a:lnTo>
                    <a:pt x="435610" y="491489"/>
                  </a:lnTo>
                  <a:lnTo>
                    <a:pt x="435610" y="511809"/>
                  </a:lnTo>
                  <a:lnTo>
                    <a:pt x="441975" y="511809"/>
                  </a:lnTo>
                  <a:lnTo>
                    <a:pt x="442025" y="491489"/>
                  </a:lnTo>
                  <a:close/>
                </a:path>
              </a:pathLst>
            </a:custGeom>
            <a:solidFill>
              <a:srgbClr val="B463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4013200" y="5538469"/>
              <a:ext cx="429259" cy="505459"/>
            </a:xfrm>
            <a:custGeom>
              <a:avLst/>
              <a:gdLst/>
              <a:ahLst/>
              <a:cxnLst/>
              <a:rect l="l" t="t" r="r" b="b"/>
              <a:pathLst>
                <a:path w="429260" h="505460">
                  <a:moveTo>
                    <a:pt x="1270" y="0"/>
                  </a:moveTo>
                  <a:lnTo>
                    <a:pt x="934" y="133349"/>
                  </a:lnTo>
                  <a:lnTo>
                    <a:pt x="8564" y="133349"/>
                  </a:lnTo>
                  <a:lnTo>
                    <a:pt x="8889" y="7619"/>
                  </a:lnTo>
                  <a:lnTo>
                    <a:pt x="429260" y="7619"/>
                  </a:lnTo>
                  <a:lnTo>
                    <a:pt x="429260" y="1269"/>
                  </a:lnTo>
                  <a:lnTo>
                    <a:pt x="1270" y="0"/>
                  </a:lnTo>
                  <a:close/>
                </a:path>
                <a:path w="429260" h="505460">
                  <a:moveTo>
                    <a:pt x="429260" y="7619"/>
                  </a:moveTo>
                  <a:lnTo>
                    <a:pt x="8889" y="7619"/>
                  </a:lnTo>
                  <a:lnTo>
                    <a:pt x="422910" y="8889"/>
                  </a:lnTo>
                  <a:lnTo>
                    <a:pt x="422586" y="133349"/>
                  </a:lnTo>
                  <a:lnTo>
                    <a:pt x="429260" y="133349"/>
                  </a:lnTo>
                  <a:lnTo>
                    <a:pt x="429260" y="7619"/>
                  </a:lnTo>
                  <a:close/>
                </a:path>
                <a:path w="429260" h="505460">
                  <a:moveTo>
                    <a:pt x="8564" y="133349"/>
                  </a:moveTo>
                  <a:lnTo>
                    <a:pt x="934" y="133349"/>
                  </a:lnTo>
                  <a:lnTo>
                    <a:pt x="886" y="152399"/>
                  </a:lnTo>
                  <a:lnTo>
                    <a:pt x="8514" y="152399"/>
                  </a:lnTo>
                  <a:lnTo>
                    <a:pt x="8564" y="133349"/>
                  </a:lnTo>
                  <a:close/>
                </a:path>
                <a:path w="429260" h="505460">
                  <a:moveTo>
                    <a:pt x="429260" y="133349"/>
                  </a:moveTo>
                  <a:lnTo>
                    <a:pt x="422586" y="133349"/>
                  </a:lnTo>
                  <a:lnTo>
                    <a:pt x="422537" y="152399"/>
                  </a:lnTo>
                  <a:lnTo>
                    <a:pt x="429260" y="152399"/>
                  </a:lnTo>
                  <a:lnTo>
                    <a:pt x="429260" y="133349"/>
                  </a:lnTo>
                  <a:close/>
                </a:path>
                <a:path w="429260" h="505460">
                  <a:moveTo>
                    <a:pt x="8514" y="152399"/>
                  </a:moveTo>
                  <a:lnTo>
                    <a:pt x="886" y="152399"/>
                  </a:lnTo>
                  <a:lnTo>
                    <a:pt x="431" y="332739"/>
                  </a:lnTo>
                  <a:lnTo>
                    <a:pt x="8047" y="332739"/>
                  </a:lnTo>
                  <a:lnTo>
                    <a:pt x="8514" y="152399"/>
                  </a:lnTo>
                  <a:close/>
                </a:path>
                <a:path w="429260" h="505460">
                  <a:moveTo>
                    <a:pt x="429260" y="152399"/>
                  </a:moveTo>
                  <a:lnTo>
                    <a:pt x="422537" y="152399"/>
                  </a:lnTo>
                  <a:lnTo>
                    <a:pt x="422068" y="332739"/>
                  </a:lnTo>
                  <a:lnTo>
                    <a:pt x="429260" y="332739"/>
                  </a:lnTo>
                  <a:lnTo>
                    <a:pt x="429260" y="152399"/>
                  </a:lnTo>
                  <a:close/>
                </a:path>
                <a:path w="429260" h="505460">
                  <a:moveTo>
                    <a:pt x="8047" y="332739"/>
                  </a:moveTo>
                  <a:lnTo>
                    <a:pt x="431" y="332739"/>
                  </a:lnTo>
                  <a:lnTo>
                    <a:pt x="358" y="361949"/>
                  </a:lnTo>
                  <a:lnTo>
                    <a:pt x="7972" y="361949"/>
                  </a:lnTo>
                  <a:lnTo>
                    <a:pt x="8047" y="332739"/>
                  </a:lnTo>
                  <a:close/>
                </a:path>
                <a:path w="429260" h="505460">
                  <a:moveTo>
                    <a:pt x="429260" y="332739"/>
                  </a:moveTo>
                  <a:lnTo>
                    <a:pt x="422068" y="332739"/>
                  </a:lnTo>
                  <a:lnTo>
                    <a:pt x="421992" y="361949"/>
                  </a:lnTo>
                  <a:lnTo>
                    <a:pt x="429260" y="361949"/>
                  </a:lnTo>
                  <a:lnTo>
                    <a:pt x="429260" y="332739"/>
                  </a:lnTo>
                  <a:close/>
                </a:path>
                <a:path w="429260" h="505460">
                  <a:moveTo>
                    <a:pt x="7972" y="361949"/>
                  </a:moveTo>
                  <a:lnTo>
                    <a:pt x="358" y="361949"/>
                  </a:lnTo>
                  <a:lnTo>
                    <a:pt x="47" y="485139"/>
                  </a:lnTo>
                  <a:lnTo>
                    <a:pt x="7652" y="485139"/>
                  </a:lnTo>
                  <a:lnTo>
                    <a:pt x="7972" y="361949"/>
                  </a:lnTo>
                  <a:close/>
                </a:path>
                <a:path w="429260" h="505460">
                  <a:moveTo>
                    <a:pt x="429260" y="361949"/>
                  </a:moveTo>
                  <a:lnTo>
                    <a:pt x="421992" y="361949"/>
                  </a:lnTo>
                  <a:lnTo>
                    <a:pt x="421672" y="485139"/>
                  </a:lnTo>
                  <a:lnTo>
                    <a:pt x="429260" y="485139"/>
                  </a:lnTo>
                  <a:lnTo>
                    <a:pt x="429260" y="361949"/>
                  </a:lnTo>
                  <a:close/>
                </a:path>
                <a:path w="429260" h="505460">
                  <a:moveTo>
                    <a:pt x="7652" y="485139"/>
                  </a:moveTo>
                  <a:lnTo>
                    <a:pt x="47" y="485139"/>
                  </a:lnTo>
                  <a:lnTo>
                    <a:pt x="0" y="504189"/>
                  </a:lnTo>
                  <a:lnTo>
                    <a:pt x="429260" y="505459"/>
                  </a:lnTo>
                  <a:lnTo>
                    <a:pt x="429260" y="497839"/>
                  </a:lnTo>
                  <a:lnTo>
                    <a:pt x="7620" y="497839"/>
                  </a:lnTo>
                  <a:lnTo>
                    <a:pt x="7652" y="485139"/>
                  </a:lnTo>
                  <a:close/>
                </a:path>
                <a:path w="429260" h="505460">
                  <a:moveTo>
                    <a:pt x="429260" y="485139"/>
                  </a:moveTo>
                  <a:lnTo>
                    <a:pt x="421672" y="485139"/>
                  </a:lnTo>
                  <a:lnTo>
                    <a:pt x="421639" y="497839"/>
                  </a:lnTo>
                  <a:lnTo>
                    <a:pt x="429260" y="497839"/>
                  </a:lnTo>
                  <a:lnTo>
                    <a:pt x="429260" y="485139"/>
                  </a:lnTo>
                  <a:close/>
                </a:path>
              </a:pathLst>
            </a:custGeom>
            <a:solidFill>
              <a:srgbClr val="B564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4020820" y="5546089"/>
              <a:ext cx="415290" cy="490220"/>
            </a:xfrm>
            <a:custGeom>
              <a:avLst/>
              <a:gdLst/>
              <a:ahLst/>
              <a:cxnLst/>
              <a:rect l="l" t="t" r="r" b="b"/>
              <a:pathLst>
                <a:path w="415289" h="490220">
                  <a:moveTo>
                    <a:pt x="415277" y="1270"/>
                  </a:moveTo>
                  <a:lnTo>
                    <a:pt x="406400" y="1270"/>
                  </a:lnTo>
                  <a:lnTo>
                    <a:pt x="406400" y="7620"/>
                  </a:lnTo>
                  <a:lnTo>
                    <a:pt x="406400" y="482600"/>
                  </a:lnTo>
                  <a:lnTo>
                    <a:pt x="7620" y="482600"/>
                  </a:lnTo>
                  <a:lnTo>
                    <a:pt x="7620" y="7620"/>
                  </a:lnTo>
                  <a:lnTo>
                    <a:pt x="406400" y="7620"/>
                  </a:lnTo>
                  <a:lnTo>
                    <a:pt x="406400" y="1270"/>
                  </a:lnTo>
                  <a:lnTo>
                    <a:pt x="208280" y="1270"/>
                  </a:lnTo>
                  <a:lnTo>
                    <a:pt x="208280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7620"/>
                  </a:lnTo>
                  <a:lnTo>
                    <a:pt x="177" y="7620"/>
                  </a:lnTo>
                  <a:lnTo>
                    <a:pt x="177" y="482600"/>
                  </a:lnTo>
                  <a:lnTo>
                    <a:pt x="0" y="482600"/>
                  </a:lnTo>
                  <a:lnTo>
                    <a:pt x="0" y="490220"/>
                  </a:lnTo>
                  <a:lnTo>
                    <a:pt x="414020" y="490220"/>
                  </a:lnTo>
                  <a:lnTo>
                    <a:pt x="414020" y="482600"/>
                  </a:lnTo>
                  <a:lnTo>
                    <a:pt x="415264" y="482600"/>
                  </a:lnTo>
                  <a:lnTo>
                    <a:pt x="415264" y="7620"/>
                  </a:lnTo>
                  <a:lnTo>
                    <a:pt x="415277" y="1270"/>
                  </a:lnTo>
                  <a:close/>
                </a:path>
              </a:pathLst>
            </a:custGeom>
            <a:solidFill>
              <a:srgbClr val="B664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4028440" y="5553709"/>
              <a:ext cx="400050" cy="474980"/>
            </a:xfrm>
            <a:custGeom>
              <a:avLst/>
              <a:gdLst/>
              <a:ahLst/>
              <a:cxnLst/>
              <a:rect l="l" t="t" r="r" b="b"/>
              <a:pathLst>
                <a:path w="400050" h="474979">
                  <a:moveTo>
                    <a:pt x="400050" y="0"/>
                  </a:moveTo>
                  <a:lnTo>
                    <a:pt x="0" y="0"/>
                  </a:lnTo>
                  <a:lnTo>
                    <a:pt x="0" y="118109"/>
                  </a:lnTo>
                  <a:lnTo>
                    <a:pt x="7312" y="118109"/>
                  </a:lnTo>
                  <a:lnTo>
                    <a:pt x="7620" y="6349"/>
                  </a:lnTo>
                  <a:lnTo>
                    <a:pt x="400033" y="6349"/>
                  </a:lnTo>
                  <a:lnTo>
                    <a:pt x="400050" y="0"/>
                  </a:lnTo>
                  <a:close/>
                </a:path>
                <a:path w="400050" h="474979">
                  <a:moveTo>
                    <a:pt x="400033" y="6349"/>
                  </a:moveTo>
                  <a:lnTo>
                    <a:pt x="7620" y="6349"/>
                  </a:lnTo>
                  <a:lnTo>
                    <a:pt x="392430" y="7619"/>
                  </a:lnTo>
                  <a:lnTo>
                    <a:pt x="392430" y="118109"/>
                  </a:lnTo>
                  <a:lnTo>
                    <a:pt x="399734" y="118109"/>
                  </a:lnTo>
                  <a:lnTo>
                    <a:pt x="400033" y="6349"/>
                  </a:lnTo>
                  <a:close/>
                </a:path>
                <a:path w="400050" h="474979">
                  <a:moveTo>
                    <a:pt x="7312" y="118109"/>
                  </a:moveTo>
                  <a:lnTo>
                    <a:pt x="0" y="118109"/>
                  </a:lnTo>
                  <a:lnTo>
                    <a:pt x="0" y="137159"/>
                  </a:lnTo>
                  <a:lnTo>
                    <a:pt x="7259" y="137159"/>
                  </a:lnTo>
                  <a:lnTo>
                    <a:pt x="7312" y="118109"/>
                  </a:lnTo>
                  <a:close/>
                </a:path>
                <a:path w="400050" h="474979">
                  <a:moveTo>
                    <a:pt x="399734" y="118109"/>
                  </a:moveTo>
                  <a:lnTo>
                    <a:pt x="392430" y="118109"/>
                  </a:lnTo>
                  <a:lnTo>
                    <a:pt x="392430" y="137159"/>
                  </a:lnTo>
                  <a:lnTo>
                    <a:pt x="399683" y="137159"/>
                  </a:lnTo>
                  <a:lnTo>
                    <a:pt x="399734" y="118109"/>
                  </a:lnTo>
                  <a:close/>
                </a:path>
                <a:path w="400050" h="474979">
                  <a:moveTo>
                    <a:pt x="7259" y="137159"/>
                  </a:moveTo>
                  <a:lnTo>
                    <a:pt x="0" y="137159"/>
                  </a:lnTo>
                  <a:lnTo>
                    <a:pt x="0" y="317499"/>
                  </a:lnTo>
                  <a:lnTo>
                    <a:pt x="6762" y="317499"/>
                  </a:lnTo>
                  <a:lnTo>
                    <a:pt x="7259" y="137159"/>
                  </a:lnTo>
                  <a:close/>
                </a:path>
                <a:path w="400050" h="474979">
                  <a:moveTo>
                    <a:pt x="399683" y="137159"/>
                  </a:moveTo>
                  <a:lnTo>
                    <a:pt x="392430" y="137159"/>
                  </a:lnTo>
                  <a:lnTo>
                    <a:pt x="392430" y="317499"/>
                  </a:lnTo>
                  <a:lnTo>
                    <a:pt x="399201" y="317499"/>
                  </a:lnTo>
                  <a:lnTo>
                    <a:pt x="399683" y="137159"/>
                  </a:lnTo>
                  <a:close/>
                </a:path>
                <a:path w="400050" h="474979">
                  <a:moveTo>
                    <a:pt x="6762" y="317500"/>
                  </a:moveTo>
                  <a:lnTo>
                    <a:pt x="0" y="317500"/>
                  </a:lnTo>
                  <a:lnTo>
                    <a:pt x="0" y="346709"/>
                  </a:lnTo>
                  <a:lnTo>
                    <a:pt x="6682" y="346709"/>
                  </a:lnTo>
                  <a:lnTo>
                    <a:pt x="6762" y="317500"/>
                  </a:lnTo>
                  <a:close/>
                </a:path>
                <a:path w="400050" h="474979">
                  <a:moveTo>
                    <a:pt x="399201" y="317500"/>
                  </a:moveTo>
                  <a:lnTo>
                    <a:pt x="392430" y="317500"/>
                  </a:lnTo>
                  <a:lnTo>
                    <a:pt x="392430" y="346709"/>
                  </a:lnTo>
                  <a:lnTo>
                    <a:pt x="399122" y="346709"/>
                  </a:lnTo>
                  <a:lnTo>
                    <a:pt x="399201" y="317500"/>
                  </a:lnTo>
                  <a:close/>
                </a:path>
                <a:path w="400050" h="474979">
                  <a:moveTo>
                    <a:pt x="6682" y="346709"/>
                  </a:moveTo>
                  <a:lnTo>
                    <a:pt x="0" y="346709"/>
                  </a:lnTo>
                  <a:lnTo>
                    <a:pt x="0" y="474979"/>
                  </a:lnTo>
                  <a:lnTo>
                    <a:pt x="398780" y="474979"/>
                  </a:lnTo>
                  <a:lnTo>
                    <a:pt x="398796" y="468629"/>
                  </a:lnTo>
                  <a:lnTo>
                    <a:pt x="392430" y="468629"/>
                  </a:lnTo>
                  <a:lnTo>
                    <a:pt x="6350" y="467359"/>
                  </a:lnTo>
                  <a:lnTo>
                    <a:pt x="6682" y="346709"/>
                  </a:lnTo>
                  <a:close/>
                </a:path>
                <a:path w="400050" h="474979">
                  <a:moveTo>
                    <a:pt x="399122" y="346709"/>
                  </a:moveTo>
                  <a:lnTo>
                    <a:pt x="392430" y="346709"/>
                  </a:lnTo>
                  <a:lnTo>
                    <a:pt x="392430" y="468629"/>
                  </a:lnTo>
                  <a:lnTo>
                    <a:pt x="398796" y="468629"/>
                  </a:lnTo>
                  <a:lnTo>
                    <a:pt x="399122" y="346709"/>
                  </a:lnTo>
                  <a:close/>
                </a:path>
              </a:pathLst>
            </a:custGeom>
            <a:solidFill>
              <a:srgbClr val="B766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4034790" y="5560059"/>
              <a:ext cx="386080" cy="462280"/>
            </a:xfrm>
            <a:custGeom>
              <a:avLst/>
              <a:gdLst/>
              <a:ahLst/>
              <a:cxnLst/>
              <a:rect l="l" t="t" r="r" b="b"/>
              <a:pathLst>
                <a:path w="386079" h="462279">
                  <a:moveTo>
                    <a:pt x="1270" y="0"/>
                  </a:moveTo>
                  <a:lnTo>
                    <a:pt x="962" y="111759"/>
                  </a:lnTo>
                  <a:lnTo>
                    <a:pt x="8594" y="111759"/>
                  </a:lnTo>
                  <a:lnTo>
                    <a:pt x="8889" y="7619"/>
                  </a:lnTo>
                  <a:lnTo>
                    <a:pt x="386080" y="7619"/>
                  </a:lnTo>
                  <a:lnTo>
                    <a:pt x="386080" y="1269"/>
                  </a:lnTo>
                  <a:lnTo>
                    <a:pt x="1270" y="0"/>
                  </a:lnTo>
                  <a:close/>
                </a:path>
                <a:path w="386079" h="462279">
                  <a:moveTo>
                    <a:pt x="386080" y="7619"/>
                  </a:moveTo>
                  <a:lnTo>
                    <a:pt x="8889" y="7619"/>
                  </a:lnTo>
                  <a:lnTo>
                    <a:pt x="379730" y="8889"/>
                  </a:lnTo>
                  <a:lnTo>
                    <a:pt x="379436" y="111759"/>
                  </a:lnTo>
                  <a:lnTo>
                    <a:pt x="386080" y="111759"/>
                  </a:lnTo>
                  <a:lnTo>
                    <a:pt x="386080" y="7619"/>
                  </a:lnTo>
                  <a:close/>
                </a:path>
                <a:path w="386079" h="462279">
                  <a:moveTo>
                    <a:pt x="8594" y="111759"/>
                  </a:moveTo>
                  <a:lnTo>
                    <a:pt x="962" y="111759"/>
                  </a:lnTo>
                  <a:lnTo>
                    <a:pt x="909" y="130809"/>
                  </a:lnTo>
                  <a:lnTo>
                    <a:pt x="8540" y="130809"/>
                  </a:lnTo>
                  <a:lnTo>
                    <a:pt x="8594" y="111759"/>
                  </a:lnTo>
                  <a:close/>
                </a:path>
                <a:path w="386079" h="462279">
                  <a:moveTo>
                    <a:pt x="386080" y="111759"/>
                  </a:moveTo>
                  <a:lnTo>
                    <a:pt x="379436" y="111759"/>
                  </a:lnTo>
                  <a:lnTo>
                    <a:pt x="379382" y="130809"/>
                  </a:lnTo>
                  <a:lnTo>
                    <a:pt x="386080" y="130809"/>
                  </a:lnTo>
                  <a:lnTo>
                    <a:pt x="386080" y="111759"/>
                  </a:lnTo>
                  <a:close/>
                </a:path>
                <a:path w="386079" h="462279">
                  <a:moveTo>
                    <a:pt x="8540" y="130809"/>
                  </a:moveTo>
                  <a:lnTo>
                    <a:pt x="909" y="130809"/>
                  </a:lnTo>
                  <a:lnTo>
                    <a:pt x="412" y="311149"/>
                  </a:lnTo>
                  <a:lnTo>
                    <a:pt x="8027" y="311149"/>
                  </a:lnTo>
                  <a:lnTo>
                    <a:pt x="8540" y="130809"/>
                  </a:lnTo>
                  <a:close/>
                </a:path>
                <a:path w="386079" h="462279">
                  <a:moveTo>
                    <a:pt x="386080" y="130809"/>
                  </a:moveTo>
                  <a:lnTo>
                    <a:pt x="379382" y="130809"/>
                  </a:lnTo>
                  <a:lnTo>
                    <a:pt x="378868" y="311149"/>
                  </a:lnTo>
                  <a:lnTo>
                    <a:pt x="386080" y="311149"/>
                  </a:lnTo>
                  <a:lnTo>
                    <a:pt x="386080" y="130809"/>
                  </a:lnTo>
                  <a:close/>
                </a:path>
                <a:path w="386079" h="462279">
                  <a:moveTo>
                    <a:pt x="8027" y="311150"/>
                  </a:moveTo>
                  <a:lnTo>
                    <a:pt x="412" y="311150"/>
                  </a:lnTo>
                  <a:lnTo>
                    <a:pt x="332" y="340359"/>
                  </a:lnTo>
                  <a:lnTo>
                    <a:pt x="7944" y="340359"/>
                  </a:lnTo>
                  <a:lnTo>
                    <a:pt x="8027" y="311150"/>
                  </a:lnTo>
                  <a:close/>
                </a:path>
                <a:path w="386079" h="462279">
                  <a:moveTo>
                    <a:pt x="386080" y="311150"/>
                  </a:moveTo>
                  <a:lnTo>
                    <a:pt x="378868" y="311150"/>
                  </a:lnTo>
                  <a:lnTo>
                    <a:pt x="378785" y="340359"/>
                  </a:lnTo>
                  <a:lnTo>
                    <a:pt x="386080" y="340359"/>
                  </a:lnTo>
                  <a:lnTo>
                    <a:pt x="386080" y="311150"/>
                  </a:lnTo>
                  <a:close/>
                </a:path>
                <a:path w="386079" h="462279">
                  <a:moveTo>
                    <a:pt x="7944" y="340359"/>
                  </a:moveTo>
                  <a:lnTo>
                    <a:pt x="332" y="340359"/>
                  </a:lnTo>
                  <a:lnTo>
                    <a:pt x="0" y="461009"/>
                  </a:lnTo>
                  <a:lnTo>
                    <a:pt x="386080" y="462279"/>
                  </a:lnTo>
                  <a:lnTo>
                    <a:pt x="386080" y="454659"/>
                  </a:lnTo>
                  <a:lnTo>
                    <a:pt x="7620" y="454659"/>
                  </a:lnTo>
                  <a:lnTo>
                    <a:pt x="7944" y="340359"/>
                  </a:lnTo>
                  <a:close/>
                </a:path>
                <a:path w="386079" h="462279">
                  <a:moveTo>
                    <a:pt x="386080" y="340359"/>
                  </a:moveTo>
                  <a:lnTo>
                    <a:pt x="378785" y="340359"/>
                  </a:lnTo>
                  <a:lnTo>
                    <a:pt x="378460" y="454659"/>
                  </a:lnTo>
                  <a:lnTo>
                    <a:pt x="386080" y="454659"/>
                  </a:lnTo>
                  <a:lnTo>
                    <a:pt x="386080" y="340359"/>
                  </a:lnTo>
                  <a:close/>
                </a:path>
              </a:pathLst>
            </a:custGeom>
            <a:solidFill>
              <a:srgbClr val="B866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4042410" y="5567679"/>
              <a:ext cx="372110" cy="447040"/>
            </a:xfrm>
            <a:custGeom>
              <a:avLst/>
              <a:gdLst/>
              <a:ahLst/>
              <a:cxnLst/>
              <a:rect l="l" t="t" r="r" b="b"/>
              <a:pathLst>
                <a:path w="372110" h="447039">
                  <a:moveTo>
                    <a:pt x="372097" y="1270"/>
                  </a:moveTo>
                  <a:lnTo>
                    <a:pt x="363220" y="1270"/>
                  </a:lnTo>
                  <a:lnTo>
                    <a:pt x="363220" y="7620"/>
                  </a:lnTo>
                  <a:lnTo>
                    <a:pt x="363220" y="439420"/>
                  </a:lnTo>
                  <a:lnTo>
                    <a:pt x="7620" y="439420"/>
                  </a:lnTo>
                  <a:lnTo>
                    <a:pt x="7620" y="7620"/>
                  </a:lnTo>
                  <a:lnTo>
                    <a:pt x="363220" y="7620"/>
                  </a:lnTo>
                  <a:lnTo>
                    <a:pt x="363220" y="1270"/>
                  </a:lnTo>
                  <a:lnTo>
                    <a:pt x="186677" y="1270"/>
                  </a:lnTo>
                  <a:lnTo>
                    <a:pt x="18667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7620"/>
                  </a:lnTo>
                  <a:lnTo>
                    <a:pt x="165" y="7620"/>
                  </a:lnTo>
                  <a:lnTo>
                    <a:pt x="165" y="439420"/>
                  </a:lnTo>
                  <a:lnTo>
                    <a:pt x="0" y="439420"/>
                  </a:lnTo>
                  <a:lnTo>
                    <a:pt x="0" y="447040"/>
                  </a:lnTo>
                  <a:lnTo>
                    <a:pt x="370840" y="447040"/>
                  </a:lnTo>
                  <a:lnTo>
                    <a:pt x="370840" y="439420"/>
                  </a:lnTo>
                  <a:lnTo>
                    <a:pt x="372084" y="439420"/>
                  </a:lnTo>
                  <a:lnTo>
                    <a:pt x="372084" y="7620"/>
                  </a:lnTo>
                  <a:lnTo>
                    <a:pt x="372097" y="1270"/>
                  </a:lnTo>
                  <a:close/>
                </a:path>
              </a:pathLst>
            </a:custGeom>
            <a:solidFill>
              <a:srgbClr val="B966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4050030" y="5575299"/>
              <a:ext cx="356870" cy="431800"/>
            </a:xfrm>
            <a:custGeom>
              <a:avLst/>
              <a:gdLst/>
              <a:ahLst/>
              <a:cxnLst/>
              <a:rect l="l" t="t" r="r" b="b"/>
              <a:pathLst>
                <a:path w="356870" h="431800">
                  <a:moveTo>
                    <a:pt x="356857" y="0"/>
                  </a:moveTo>
                  <a:lnTo>
                    <a:pt x="349250" y="0"/>
                  </a:lnTo>
                  <a:lnTo>
                    <a:pt x="349250" y="7620"/>
                  </a:lnTo>
                  <a:lnTo>
                    <a:pt x="349250" y="425450"/>
                  </a:lnTo>
                  <a:lnTo>
                    <a:pt x="7480" y="425450"/>
                  </a:lnTo>
                  <a:lnTo>
                    <a:pt x="7480" y="6350"/>
                  </a:lnTo>
                  <a:lnTo>
                    <a:pt x="179070" y="6350"/>
                  </a:lnTo>
                  <a:lnTo>
                    <a:pt x="179070" y="7620"/>
                  </a:lnTo>
                  <a:lnTo>
                    <a:pt x="349250" y="7620"/>
                  </a:lnTo>
                  <a:lnTo>
                    <a:pt x="34925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425450"/>
                  </a:lnTo>
                  <a:lnTo>
                    <a:pt x="0" y="431800"/>
                  </a:lnTo>
                  <a:lnTo>
                    <a:pt x="355600" y="431800"/>
                  </a:lnTo>
                  <a:lnTo>
                    <a:pt x="355600" y="425450"/>
                  </a:lnTo>
                  <a:lnTo>
                    <a:pt x="356704" y="425450"/>
                  </a:lnTo>
                  <a:lnTo>
                    <a:pt x="356704" y="7620"/>
                  </a:lnTo>
                  <a:lnTo>
                    <a:pt x="356844" y="7620"/>
                  </a:lnTo>
                  <a:lnTo>
                    <a:pt x="356844" y="6350"/>
                  </a:lnTo>
                  <a:lnTo>
                    <a:pt x="356857" y="0"/>
                  </a:lnTo>
                  <a:close/>
                </a:path>
              </a:pathLst>
            </a:custGeom>
            <a:solidFill>
              <a:srgbClr val="BA67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4056380" y="5581649"/>
              <a:ext cx="344170" cy="419100"/>
            </a:xfrm>
            <a:custGeom>
              <a:avLst/>
              <a:gdLst/>
              <a:ahLst/>
              <a:cxnLst/>
              <a:rect l="l" t="t" r="r" b="b"/>
              <a:pathLst>
                <a:path w="344170" h="419100">
                  <a:moveTo>
                    <a:pt x="344157" y="1270"/>
                  </a:moveTo>
                  <a:lnTo>
                    <a:pt x="335280" y="1270"/>
                  </a:lnTo>
                  <a:lnTo>
                    <a:pt x="335280" y="7620"/>
                  </a:lnTo>
                  <a:lnTo>
                    <a:pt x="335280" y="411480"/>
                  </a:lnTo>
                  <a:lnTo>
                    <a:pt x="7620" y="411480"/>
                  </a:lnTo>
                  <a:lnTo>
                    <a:pt x="7620" y="7620"/>
                  </a:lnTo>
                  <a:lnTo>
                    <a:pt x="335280" y="7620"/>
                  </a:lnTo>
                  <a:lnTo>
                    <a:pt x="335280" y="1270"/>
                  </a:lnTo>
                  <a:lnTo>
                    <a:pt x="172720" y="1270"/>
                  </a:lnTo>
                  <a:lnTo>
                    <a:pt x="172720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7620"/>
                  </a:lnTo>
                  <a:lnTo>
                    <a:pt x="152" y="7620"/>
                  </a:lnTo>
                  <a:lnTo>
                    <a:pt x="152" y="411480"/>
                  </a:lnTo>
                  <a:lnTo>
                    <a:pt x="0" y="411480"/>
                  </a:lnTo>
                  <a:lnTo>
                    <a:pt x="0" y="419100"/>
                  </a:lnTo>
                  <a:lnTo>
                    <a:pt x="342900" y="419100"/>
                  </a:lnTo>
                  <a:lnTo>
                    <a:pt x="342900" y="411480"/>
                  </a:lnTo>
                  <a:lnTo>
                    <a:pt x="344144" y="411480"/>
                  </a:lnTo>
                  <a:lnTo>
                    <a:pt x="344144" y="7620"/>
                  </a:lnTo>
                  <a:lnTo>
                    <a:pt x="344157" y="1270"/>
                  </a:lnTo>
                  <a:close/>
                </a:path>
              </a:pathLst>
            </a:custGeom>
            <a:solidFill>
              <a:srgbClr val="BB67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4064000" y="5589269"/>
              <a:ext cx="328930" cy="403860"/>
            </a:xfrm>
            <a:custGeom>
              <a:avLst/>
              <a:gdLst/>
              <a:ahLst/>
              <a:cxnLst/>
              <a:rect l="l" t="t" r="r" b="b"/>
              <a:pathLst>
                <a:path w="328929" h="403860">
                  <a:moveTo>
                    <a:pt x="328929" y="0"/>
                  </a:moveTo>
                  <a:lnTo>
                    <a:pt x="0" y="0"/>
                  </a:lnTo>
                  <a:lnTo>
                    <a:pt x="0" y="82549"/>
                  </a:lnTo>
                  <a:lnTo>
                    <a:pt x="7371" y="82549"/>
                  </a:lnTo>
                  <a:lnTo>
                    <a:pt x="7620" y="6349"/>
                  </a:lnTo>
                  <a:lnTo>
                    <a:pt x="328910" y="6349"/>
                  </a:lnTo>
                  <a:lnTo>
                    <a:pt x="328929" y="0"/>
                  </a:lnTo>
                  <a:close/>
                </a:path>
                <a:path w="328929" h="403860">
                  <a:moveTo>
                    <a:pt x="328910" y="6349"/>
                  </a:moveTo>
                  <a:lnTo>
                    <a:pt x="7620" y="6349"/>
                  </a:lnTo>
                  <a:lnTo>
                    <a:pt x="321310" y="7619"/>
                  </a:lnTo>
                  <a:lnTo>
                    <a:pt x="321310" y="82549"/>
                  </a:lnTo>
                  <a:lnTo>
                    <a:pt x="328670" y="82549"/>
                  </a:lnTo>
                  <a:lnTo>
                    <a:pt x="328910" y="6349"/>
                  </a:lnTo>
                  <a:close/>
                </a:path>
                <a:path w="328929" h="403860">
                  <a:moveTo>
                    <a:pt x="7371" y="82549"/>
                  </a:moveTo>
                  <a:lnTo>
                    <a:pt x="0" y="82549"/>
                  </a:lnTo>
                  <a:lnTo>
                    <a:pt x="0" y="101599"/>
                  </a:lnTo>
                  <a:lnTo>
                    <a:pt x="7309" y="101599"/>
                  </a:lnTo>
                  <a:lnTo>
                    <a:pt x="7371" y="82549"/>
                  </a:lnTo>
                  <a:close/>
                </a:path>
                <a:path w="328929" h="403860">
                  <a:moveTo>
                    <a:pt x="328670" y="82549"/>
                  </a:moveTo>
                  <a:lnTo>
                    <a:pt x="321310" y="82549"/>
                  </a:lnTo>
                  <a:lnTo>
                    <a:pt x="321310" y="101599"/>
                  </a:lnTo>
                  <a:lnTo>
                    <a:pt x="328610" y="101599"/>
                  </a:lnTo>
                  <a:lnTo>
                    <a:pt x="328670" y="82549"/>
                  </a:lnTo>
                  <a:close/>
                </a:path>
                <a:path w="328929" h="403860">
                  <a:moveTo>
                    <a:pt x="7309" y="101599"/>
                  </a:moveTo>
                  <a:lnTo>
                    <a:pt x="0" y="101599"/>
                  </a:lnTo>
                  <a:lnTo>
                    <a:pt x="0" y="281939"/>
                  </a:lnTo>
                  <a:lnTo>
                    <a:pt x="6722" y="281939"/>
                  </a:lnTo>
                  <a:lnTo>
                    <a:pt x="7309" y="101599"/>
                  </a:lnTo>
                  <a:close/>
                </a:path>
                <a:path w="328929" h="403860">
                  <a:moveTo>
                    <a:pt x="328610" y="101599"/>
                  </a:moveTo>
                  <a:lnTo>
                    <a:pt x="321310" y="101599"/>
                  </a:lnTo>
                  <a:lnTo>
                    <a:pt x="321310" y="281939"/>
                  </a:lnTo>
                  <a:lnTo>
                    <a:pt x="328043" y="281939"/>
                  </a:lnTo>
                  <a:lnTo>
                    <a:pt x="328610" y="101599"/>
                  </a:lnTo>
                  <a:close/>
                </a:path>
                <a:path w="328929" h="403860">
                  <a:moveTo>
                    <a:pt x="6722" y="281939"/>
                  </a:moveTo>
                  <a:lnTo>
                    <a:pt x="0" y="281939"/>
                  </a:lnTo>
                  <a:lnTo>
                    <a:pt x="0" y="311149"/>
                  </a:lnTo>
                  <a:lnTo>
                    <a:pt x="6627" y="311149"/>
                  </a:lnTo>
                  <a:lnTo>
                    <a:pt x="6722" y="281939"/>
                  </a:lnTo>
                  <a:close/>
                </a:path>
                <a:path w="328929" h="403860">
                  <a:moveTo>
                    <a:pt x="328043" y="281939"/>
                  </a:moveTo>
                  <a:lnTo>
                    <a:pt x="321310" y="281939"/>
                  </a:lnTo>
                  <a:lnTo>
                    <a:pt x="321310" y="311149"/>
                  </a:lnTo>
                  <a:lnTo>
                    <a:pt x="327951" y="311149"/>
                  </a:lnTo>
                  <a:lnTo>
                    <a:pt x="328043" y="281939"/>
                  </a:lnTo>
                  <a:close/>
                </a:path>
                <a:path w="328929" h="403860">
                  <a:moveTo>
                    <a:pt x="6627" y="311149"/>
                  </a:moveTo>
                  <a:lnTo>
                    <a:pt x="0" y="311149"/>
                  </a:lnTo>
                  <a:lnTo>
                    <a:pt x="0" y="403859"/>
                  </a:lnTo>
                  <a:lnTo>
                    <a:pt x="327660" y="403859"/>
                  </a:lnTo>
                  <a:lnTo>
                    <a:pt x="327679" y="397509"/>
                  </a:lnTo>
                  <a:lnTo>
                    <a:pt x="321310" y="397509"/>
                  </a:lnTo>
                  <a:lnTo>
                    <a:pt x="6350" y="396239"/>
                  </a:lnTo>
                  <a:lnTo>
                    <a:pt x="6627" y="311149"/>
                  </a:lnTo>
                  <a:close/>
                </a:path>
                <a:path w="328929" h="403860">
                  <a:moveTo>
                    <a:pt x="327951" y="311149"/>
                  </a:moveTo>
                  <a:lnTo>
                    <a:pt x="321310" y="311149"/>
                  </a:lnTo>
                  <a:lnTo>
                    <a:pt x="321310" y="397509"/>
                  </a:lnTo>
                  <a:lnTo>
                    <a:pt x="327679" y="397509"/>
                  </a:lnTo>
                  <a:lnTo>
                    <a:pt x="327951" y="311149"/>
                  </a:lnTo>
                  <a:close/>
                </a:path>
              </a:pathLst>
            </a:custGeom>
            <a:solidFill>
              <a:srgbClr val="BC68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4070350" y="5595619"/>
              <a:ext cx="314960" cy="391160"/>
            </a:xfrm>
            <a:custGeom>
              <a:avLst/>
              <a:gdLst/>
              <a:ahLst/>
              <a:cxnLst/>
              <a:rect l="l" t="t" r="r" b="b"/>
              <a:pathLst>
                <a:path w="314960" h="391160">
                  <a:moveTo>
                    <a:pt x="1270" y="0"/>
                  </a:moveTo>
                  <a:lnTo>
                    <a:pt x="1021" y="76199"/>
                  </a:lnTo>
                  <a:lnTo>
                    <a:pt x="8657" y="76199"/>
                  </a:lnTo>
                  <a:lnTo>
                    <a:pt x="8889" y="7619"/>
                  </a:lnTo>
                  <a:lnTo>
                    <a:pt x="314960" y="7619"/>
                  </a:lnTo>
                  <a:lnTo>
                    <a:pt x="314960" y="1269"/>
                  </a:lnTo>
                  <a:lnTo>
                    <a:pt x="1270" y="0"/>
                  </a:lnTo>
                  <a:close/>
                </a:path>
                <a:path w="314960" h="391160">
                  <a:moveTo>
                    <a:pt x="314960" y="7619"/>
                  </a:moveTo>
                  <a:lnTo>
                    <a:pt x="8889" y="7619"/>
                  </a:lnTo>
                  <a:lnTo>
                    <a:pt x="307339" y="8889"/>
                  </a:lnTo>
                  <a:lnTo>
                    <a:pt x="307339" y="76199"/>
                  </a:lnTo>
                  <a:lnTo>
                    <a:pt x="314960" y="76199"/>
                  </a:lnTo>
                  <a:lnTo>
                    <a:pt x="314960" y="7619"/>
                  </a:lnTo>
                  <a:close/>
                </a:path>
                <a:path w="314960" h="391160">
                  <a:moveTo>
                    <a:pt x="8657" y="76199"/>
                  </a:moveTo>
                  <a:lnTo>
                    <a:pt x="1021" y="76199"/>
                  </a:lnTo>
                  <a:lnTo>
                    <a:pt x="959" y="95249"/>
                  </a:lnTo>
                  <a:lnTo>
                    <a:pt x="8592" y="95249"/>
                  </a:lnTo>
                  <a:lnTo>
                    <a:pt x="8657" y="76199"/>
                  </a:lnTo>
                  <a:close/>
                </a:path>
                <a:path w="314960" h="391160">
                  <a:moveTo>
                    <a:pt x="314960" y="76199"/>
                  </a:moveTo>
                  <a:lnTo>
                    <a:pt x="307339" y="76199"/>
                  </a:lnTo>
                  <a:lnTo>
                    <a:pt x="307339" y="95249"/>
                  </a:lnTo>
                  <a:lnTo>
                    <a:pt x="314960" y="95249"/>
                  </a:lnTo>
                  <a:lnTo>
                    <a:pt x="314960" y="76199"/>
                  </a:lnTo>
                  <a:close/>
                </a:path>
                <a:path w="314960" h="391160">
                  <a:moveTo>
                    <a:pt x="8592" y="95249"/>
                  </a:moveTo>
                  <a:lnTo>
                    <a:pt x="959" y="95249"/>
                  </a:lnTo>
                  <a:lnTo>
                    <a:pt x="372" y="275589"/>
                  </a:lnTo>
                  <a:lnTo>
                    <a:pt x="7981" y="275589"/>
                  </a:lnTo>
                  <a:lnTo>
                    <a:pt x="8592" y="95249"/>
                  </a:lnTo>
                  <a:close/>
                </a:path>
                <a:path w="314960" h="391160">
                  <a:moveTo>
                    <a:pt x="314960" y="95249"/>
                  </a:moveTo>
                  <a:lnTo>
                    <a:pt x="307339" y="95249"/>
                  </a:lnTo>
                  <a:lnTo>
                    <a:pt x="307339" y="275589"/>
                  </a:lnTo>
                  <a:lnTo>
                    <a:pt x="314960" y="275589"/>
                  </a:lnTo>
                  <a:lnTo>
                    <a:pt x="314960" y="95249"/>
                  </a:lnTo>
                  <a:close/>
                </a:path>
                <a:path w="314960" h="391160">
                  <a:moveTo>
                    <a:pt x="7981" y="275589"/>
                  </a:moveTo>
                  <a:lnTo>
                    <a:pt x="372" y="275589"/>
                  </a:lnTo>
                  <a:lnTo>
                    <a:pt x="277" y="304799"/>
                  </a:lnTo>
                  <a:lnTo>
                    <a:pt x="7882" y="304799"/>
                  </a:lnTo>
                  <a:lnTo>
                    <a:pt x="7981" y="275589"/>
                  </a:lnTo>
                  <a:close/>
                </a:path>
                <a:path w="314960" h="391160">
                  <a:moveTo>
                    <a:pt x="314960" y="275589"/>
                  </a:moveTo>
                  <a:lnTo>
                    <a:pt x="307339" y="275589"/>
                  </a:lnTo>
                  <a:lnTo>
                    <a:pt x="307339" y="304799"/>
                  </a:lnTo>
                  <a:lnTo>
                    <a:pt x="314960" y="304799"/>
                  </a:lnTo>
                  <a:lnTo>
                    <a:pt x="314960" y="275589"/>
                  </a:lnTo>
                  <a:close/>
                </a:path>
                <a:path w="314960" h="391160">
                  <a:moveTo>
                    <a:pt x="7882" y="304799"/>
                  </a:moveTo>
                  <a:lnTo>
                    <a:pt x="277" y="304799"/>
                  </a:lnTo>
                  <a:lnTo>
                    <a:pt x="0" y="389889"/>
                  </a:lnTo>
                  <a:lnTo>
                    <a:pt x="314960" y="391159"/>
                  </a:lnTo>
                  <a:lnTo>
                    <a:pt x="314960" y="383539"/>
                  </a:lnTo>
                  <a:lnTo>
                    <a:pt x="307339" y="383539"/>
                  </a:lnTo>
                  <a:lnTo>
                    <a:pt x="7620" y="382269"/>
                  </a:lnTo>
                  <a:lnTo>
                    <a:pt x="7882" y="304799"/>
                  </a:lnTo>
                  <a:close/>
                </a:path>
                <a:path w="314960" h="391160">
                  <a:moveTo>
                    <a:pt x="314960" y="304799"/>
                  </a:moveTo>
                  <a:lnTo>
                    <a:pt x="307339" y="304799"/>
                  </a:lnTo>
                  <a:lnTo>
                    <a:pt x="307339" y="383539"/>
                  </a:lnTo>
                  <a:lnTo>
                    <a:pt x="314960" y="383539"/>
                  </a:lnTo>
                  <a:lnTo>
                    <a:pt x="314960" y="304799"/>
                  </a:lnTo>
                  <a:close/>
                </a:path>
              </a:pathLst>
            </a:custGeom>
            <a:solidFill>
              <a:srgbClr val="BD68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4077970" y="5603239"/>
              <a:ext cx="299720" cy="375920"/>
            </a:xfrm>
            <a:custGeom>
              <a:avLst/>
              <a:gdLst/>
              <a:ahLst/>
              <a:cxnLst/>
              <a:rect l="l" t="t" r="r" b="b"/>
              <a:pathLst>
                <a:path w="299720" h="375920">
                  <a:moveTo>
                    <a:pt x="299720" y="1270"/>
                  </a:moveTo>
                  <a:lnTo>
                    <a:pt x="292100" y="1270"/>
                  </a:lnTo>
                  <a:lnTo>
                    <a:pt x="292100" y="7620"/>
                  </a:lnTo>
                  <a:lnTo>
                    <a:pt x="292100" y="368300"/>
                  </a:lnTo>
                  <a:lnTo>
                    <a:pt x="7620" y="368300"/>
                  </a:lnTo>
                  <a:lnTo>
                    <a:pt x="7620" y="7620"/>
                  </a:lnTo>
                  <a:lnTo>
                    <a:pt x="292100" y="7620"/>
                  </a:lnTo>
                  <a:lnTo>
                    <a:pt x="292100" y="1270"/>
                  </a:lnTo>
                  <a:lnTo>
                    <a:pt x="150495" y="1270"/>
                  </a:lnTo>
                  <a:lnTo>
                    <a:pt x="150495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7620"/>
                  </a:lnTo>
                  <a:lnTo>
                    <a:pt x="139" y="7620"/>
                  </a:lnTo>
                  <a:lnTo>
                    <a:pt x="139" y="368300"/>
                  </a:lnTo>
                  <a:lnTo>
                    <a:pt x="0" y="368300"/>
                  </a:lnTo>
                  <a:lnTo>
                    <a:pt x="0" y="374650"/>
                  </a:lnTo>
                  <a:lnTo>
                    <a:pt x="149860" y="374650"/>
                  </a:lnTo>
                  <a:lnTo>
                    <a:pt x="149860" y="375920"/>
                  </a:lnTo>
                  <a:lnTo>
                    <a:pt x="299720" y="375920"/>
                  </a:lnTo>
                  <a:lnTo>
                    <a:pt x="299720" y="374650"/>
                  </a:lnTo>
                  <a:lnTo>
                    <a:pt x="299720" y="368300"/>
                  </a:lnTo>
                  <a:lnTo>
                    <a:pt x="299707" y="7620"/>
                  </a:lnTo>
                  <a:lnTo>
                    <a:pt x="299720" y="1270"/>
                  </a:lnTo>
                  <a:close/>
                </a:path>
              </a:pathLst>
            </a:custGeom>
            <a:solidFill>
              <a:srgbClr val="BE69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4085590" y="5610859"/>
              <a:ext cx="285750" cy="360680"/>
            </a:xfrm>
            <a:custGeom>
              <a:avLst/>
              <a:gdLst/>
              <a:ahLst/>
              <a:cxnLst/>
              <a:rect l="l" t="t" r="r" b="b"/>
              <a:pathLst>
                <a:path w="285750" h="360679">
                  <a:moveTo>
                    <a:pt x="285750" y="0"/>
                  </a:moveTo>
                  <a:lnTo>
                    <a:pt x="0" y="0"/>
                  </a:lnTo>
                  <a:lnTo>
                    <a:pt x="0" y="60959"/>
                  </a:lnTo>
                  <a:lnTo>
                    <a:pt x="7419" y="60959"/>
                  </a:lnTo>
                  <a:lnTo>
                    <a:pt x="7620" y="6349"/>
                  </a:lnTo>
                  <a:lnTo>
                    <a:pt x="285727" y="6349"/>
                  </a:lnTo>
                  <a:lnTo>
                    <a:pt x="285750" y="0"/>
                  </a:lnTo>
                  <a:close/>
                </a:path>
                <a:path w="285750" h="360679">
                  <a:moveTo>
                    <a:pt x="285727" y="6349"/>
                  </a:moveTo>
                  <a:lnTo>
                    <a:pt x="7620" y="6349"/>
                  </a:lnTo>
                  <a:lnTo>
                    <a:pt x="278130" y="7619"/>
                  </a:lnTo>
                  <a:lnTo>
                    <a:pt x="278130" y="60959"/>
                  </a:lnTo>
                  <a:lnTo>
                    <a:pt x="285535" y="60959"/>
                  </a:lnTo>
                  <a:lnTo>
                    <a:pt x="285727" y="6349"/>
                  </a:lnTo>
                  <a:close/>
                </a:path>
                <a:path w="285750" h="360679">
                  <a:moveTo>
                    <a:pt x="7419" y="60959"/>
                  </a:moveTo>
                  <a:lnTo>
                    <a:pt x="0" y="60959"/>
                  </a:lnTo>
                  <a:lnTo>
                    <a:pt x="0" y="80009"/>
                  </a:lnTo>
                  <a:lnTo>
                    <a:pt x="7350" y="80009"/>
                  </a:lnTo>
                  <a:lnTo>
                    <a:pt x="7419" y="60959"/>
                  </a:lnTo>
                  <a:close/>
                </a:path>
                <a:path w="285750" h="360679">
                  <a:moveTo>
                    <a:pt x="285535" y="60959"/>
                  </a:moveTo>
                  <a:lnTo>
                    <a:pt x="278130" y="60959"/>
                  </a:lnTo>
                  <a:lnTo>
                    <a:pt x="278130" y="80009"/>
                  </a:lnTo>
                  <a:lnTo>
                    <a:pt x="285468" y="80009"/>
                  </a:lnTo>
                  <a:lnTo>
                    <a:pt x="285535" y="60959"/>
                  </a:lnTo>
                  <a:close/>
                </a:path>
                <a:path w="285750" h="360679">
                  <a:moveTo>
                    <a:pt x="7350" y="80009"/>
                  </a:moveTo>
                  <a:lnTo>
                    <a:pt x="0" y="80009"/>
                  </a:lnTo>
                  <a:lnTo>
                    <a:pt x="0" y="260349"/>
                  </a:lnTo>
                  <a:lnTo>
                    <a:pt x="6689" y="260349"/>
                  </a:lnTo>
                  <a:lnTo>
                    <a:pt x="7350" y="80009"/>
                  </a:lnTo>
                  <a:close/>
                </a:path>
                <a:path w="285750" h="360679">
                  <a:moveTo>
                    <a:pt x="285468" y="80009"/>
                  </a:moveTo>
                  <a:lnTo>
                    <a:pt x="278130" y="80009"/>
                  </a:lnTo>
                  <a:lnTo>
                    <a:pt x="278130" y="260349"/>
                  </a:lnTo>
                  <a:lnTo>
                    <a:pt x="284833" y="260349"/>
                  </a:lnTo>
                  <a:lnTo>
                    <a:pt x="285468" y="80009"/>
                  </a:lnTo>
                  <a:close/>
                </a:path>
                <a:path w="285750" h="360679">
                  <a:moveTo>
                    <a:pt x="6689" y="260350"/>
                  </a:moveTo>
                  <a:lnTo>
                    <a:pt x="0" y="260350"/>
                  </a:lnTo>
                  <a:lnTo>
                    <a:pt x="0" y="289559"/>
                  </a:lnTo>
                  <a:lnTo>
                    <a:pt x="6582" y="289559"/>
                  </a:lnTo>
                  <a:lnTo>
                    <a:pt x="6689" y="260350"/>
                  </a:lnTo>
                  <a:close/>
                </a:path>
                <a:path w="285750" h="360679">
                  <a:moveTo>
                    <a:pt x="284833" y="260350"/>
                  </a:moveTo>
                  <a:lnTo>
                    <a:pt x="278130" y="260350"/>
                  </a:lnTo>
                  <a:lnTo>
                    <a:pt x="278130" y="289559"/>
                  </a:lnTo>
                  <a:lnTo>
                    <a:pt x="284730" y="289559"/>
                  </a:lnTo>
                  <a:lnTo>
                    <a:pt x="284833" y="260350"/>
                  </a:lnTo>
                  <a:close/>
                </a:path>
                <a:path w="285750" h="360679">
                  <a:moveTo>
                    <a:pt x="6582" y="289559"/>
                  </a:moveTo>
                  <a:lnTo>
                    <a:pt x="0" y="289559"/>
                  </a:lnTo>
                  <a:lnTo>
                    <a:pt x="0" y="360679"/>
                  </a:lnTo>
                  <a:lnTo>
                    <a:pt x="284480" y="360679"/>
                  </a:lnTo>
                  <a:lnTo>
                    <a:pt x="284502" y="354329"/>
                  </a:lnTo>
                  <a:lnTo>
                    <a:pt x="278130" y="354329"/>
                  </a:lnTo>
                  <a:lnTo>
                    <a:pt x="6350" y="353059"/>
                  </a:lnTo>
                  <a:lnTo>
                    <a:pt x="6582" y="289559"/>
                  </a:lnTo>
                  <a:close/>
                </a:path>
                <a:path w="285750" h="360679">
                  <a:moveTo>
                    <a:pt x="284730" y="289559"/>
                  </a:moveTo>
                  <a:lnTo>
                    <a:pt x="278130" y="289559"/>
                  </a:lnTo>
                  <a:lnTo>
                    <a:pt x="278130" y="354329"/>
                  </a:lnTo>
                  <a:lnTo>
                    <a:pt x="284502" y="354329"/>
                  </a:lnTo>
                  <a:lnTo>
                    <a:pt x="284730" y="289559"/>
                  </a:lnTo>
                  <a:close/>
                </a:path>
              </a:pathLst>
            </a:custGeom>
            <a:solidFill>
              <a:srgbClr val="BF69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4091940" y="5617209"/>
              <a:ext cx="271780" cy="347980"/>
            </a:xfrm>
            <a:custGeom>
              <a:avLst/>
              <a:gdLst/>
              <a:ahLst/>
              <a:cxnLst/>
              <a:rect l="l" t="t" r="r" b="b"/>
              <a:pathLst>
                <a:path w="271779" h="347979">
                  <a:moveTo>
                    <a:pt x="1270" y="0"/>
                  </a:moveTo>
                  <a:lnTo>
                    <a:pt x="1069" y="54609"/>
                  </a:lnTo>
                  <a:lnTo>
                    <a:pt x="7620" y="54609"/>
                  </a:lnTo>
                  <a:lnTo>
                    <a:pt x="7620" y="7619"/>
                  </a:lnTo>
                  <a:lnTo>
                    <a:pt x="271780" y="7619"/>
                  </a:lnTo>
                  <a:lnTo>
                    <a:pt x="271780" y="1269"/>
                  </a:lnTo>
                  <a:lnTo>
                    <a:pt x="1270" y="0"/>
                  </a:lnTo>
                  <a:close/>
                </a:path>
                <a:path w="271779" h="347979">
                  <a:moveTo>
                    <a:pt x="271780" y="7619"/>
                  </a:moveTo>
                  <a:lnTo>
                    <a:pt x="265430" y="7619"/>
                  </a:lnTo>
                  <a:lnTo>
                    <a:pt x="265250" y="54609"/>
                  </a:lnTo>
                  <a:lnTo>
                    <a:pt x="271780" y="54609"/>
                  </a:lnTo>
                  <a:lnTo>
                    <a:pt x="271780" y="7619"/>
                  </a:lnTo>
                  <a:close/>
                </a:path>
                <a:path w="271779" h="347979">
                  <a:moveTo>
                    <a:pt x="7620" y="54609"/>
                  </a:moveTo>
                  <a:lnTo>
                    <a:pt x="1069" y="54609"/>
                  </a:lnTo>
                  <a:lnTo>
                    <a:pt x="1000" y="73659"/>
                  </a:lnTo>
                  <a:lnTo>
                    <a:pt x="7620" y="73659"/>
                  </a:lnTo>
                  <a:lnTo>
                    <a:pt x="7620" y="54609"/>
                  </a:lnTo>
                  <a:close/>
                </a:path>
                <a:path w="271779" h="347979">
                  <a:moveTo>
                    <a:pt x="271780" y="54609"/>
                  </a:moveTo>
                  <a:lnTo>
                    <a:pt x="265250" y="54609"/>
                  </a:lnTo>
                  <a:lnTo>
                    <a:pt x="265177" y="73659"/>
                  </a:lnTo>
                  <a:lnTo>
                    <a:pt x="271780" y="73659"/>
                  </a:lnTo>
                  <a:lnTo>
                    <a:pt x="271780" y="54609"/>
                  </a:lnTo>
                  <a:close/>
                </a:path>
                <a:path w="271779" h="347979">
                  <a:moveTo>
                    <a:pt x="7620" y="73659"/>
                  </a:moveTo>
                  <a:lnTo>
                    <a:pt x="1000" y="73659"/>
                  </a:lnTo>
                  <a:lnTo>
                    <a:pt x="339" y="253999"/>
                  </a:lnTo>
                  <a:lnTo>
                    <a:pt x="7620" y="253999"/>
                  </a:lnTo>
                  <a:lnTo>
                    <a:pt x="7620" y="73659"/>
                  </a:lnTo>
                  <a:close/>
                </a:path>
                <a:path w="271779" h="347979">
                  <a:moveTo>
                    <a:pt x="271780" y="73659"/>
                  </a:moveTo>
                  <a:lnTo>
                    <a:pt x="265177" y="73659"/>
                  </a:lnTo>
                  <a:lnTo>
                    <a:pt x="264489" y="253999"/>
                  </a:lnTo>
                  <a:lnTo>
                    <a:pt x="271780" y="253999"/>
                  </a:lnTo>
                  <a:lnTo>
                    <a:pt x="271780" y="73659"/>
                  </a:lnTo>
                  <a:close/>
                </a:path>
                <a:path w="271779" h="347979">
                  <a:moveTo>
                    <a:pt x="7620" y="254000"/>
                  </a:moveTo>
                  <a:lnTo>
                    <a:pt x="339" y="254000"/>
                  </a:lnTo>
                  <a:lnTo>
                    <a:pt x="232" y="283209"/>
                  </a:lnTo>
                  <a:lnTo>
                    <a:pt x="7620" y="283209"/>
                  </a:lnTo>
                  <a:lnTo>
                    <a:pt x="7620" y="254000"/>
                  </a:lnTo>
                  <a:close/>
                </a:path>
                <a:path w="271779" h="347979">
                  <a:moveTo>
                    <a:pt x="271780" y="254000"/>
                  </a:moveTo>
                  <a:lnTo>
                    <a:pt x="264489" y="254000"/>
                  </a:lnTo>
                  <a:lnTo>
                    <a:pt x="264378" y="283209"/>
                  </a:lnTo>
                  <a:lnTo>
                    <a:pt x="271780" y="283209"/>
                  </a:lnTo>
                  <a:lnTo>
                    <a:pt x="271780" y="254000"/>
                  </a:lnTo>
                  <a:close/>
                </a:path>
                <a:path w="271779" h="347979">
                  <a:moveTo>
                    <a:pt x="7620" y="283209"/>
                  </a:moveTo>
                  <a:lnTo>
                    <a:pt x="232" y="283209"/>
                  </a:lnTo>
                  <a:lnTo>
                    <a:pt x="0" y="346709"/>
                  </a:lnTo>
                  <a:lnTo>
                    <a:pt x="271780" y="347979"/>
                  </a:lnTo>
                  <a:lnTo>
                    <a:pt x="271780" y="340359"/>
                  </a:lnTo>
                  <a:lnTo>
                    <a:pt x="7620" y="340359"/>
                  </a:lnTo>
                  <a:lnTo>
                    <a:pt x="7620" y="283209"/>
                  </a:lnTo>
                  <a:close/>
                </a:path>
                <a:path w="271779" h="347979">
                  <a:moveTo>
                    <a:pt x="271780" y="283209"/>
                  </a:moveTo>
                  <a:lnTo>
                    <a:pt x="264378" y="283209"/>
                  </a:lnTo>
                  <a:lnTo>
                    <a:pt x="264160" y="340359"/>
                  </a:lnTo>
                  <a:lnTo>
                    <a:pt x="271780" y="340359"/>
                  </a:lnTo>
                  <a:lnTo>
                    <a:pt x="271780" y="283209"/>
                  </a:lnTo>
                  <a:close/>
                </a:path>
              </a:pathLst>
            </a:custGeom>
            <a:solidFill>
              <a:srgbClr val="C06A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4099547" y="5624829"/>
              <a:ext cx="257810" cy="332740"/>
            </a:xfrm>
            <a:custGeom>
              <a:avLst/>
              <a:gdLst/>
              <a:ahLst/>
              <a:cxnLst/>
              <a:rect l="l" t="t" r="r" b="b"/>
              <a:pathLst>
                <a:path w="257810" h="332739">
                  <a:moveTo>
                    <a:pt x="257797" y="0"/>
                  </a:moveTo>
                  <a:lnTo>
                    <a:pt x="250202" y="0"/>
                  </a:lnTo>
                  <a:lnTo>
                    <a:pt x="250202" y="7620"/>
                  </a:lnTo>
                  <a:lnTo>
                    <a:pt x="250202" y="326390"/>
                  </a:lnTo>
                  <a:lnTo>
                    <a:pt x="128282" y="326390"/>
                  </a:lnTo>
                  <a:lnTo>
                    <a:pt x="128282" y="325120"/>
                  </a:lnTo>
                  <a:lnTo>
                    <a:pt x="7543" y="325120"/>
                  </a:lnTo>
                  <a:lnTo>
                    <a:pt x="7543" y="7620"/>
                  </a:lnTo>
                  <a:lnTo>
                    <a:pt x="250202" y="7620"/>
                  </a:lnTo>
                  <a:lnTo>
                    <a:pt x="250202" y="0"/>
                  </a:lnTo>
                  <a:lnTo>
                    <a:pt x="12" y="0"/>
                  </a:lnTo>
                  <a:lnTo>
                    <a:pt x="12" y="7620"/>
                  </a:lnTo>
                  <a:lnTo>
                    <a:pt x="0" y="325120"/>
                  </a:lnTo>
                  <a:lnTo>
                    <a:pt x="12" y="326390"/>
                  </a:lnTo>
                  <a:lnTo>
                    <a:pt x="12" y="332740"/>
                  </a:lnTo>
                  <a:lnTo>
                    <a:pt x="256552" y="332740"/>
                  </a:lnTo>
                  <a:lnTo>
                    <a:pt x="256552" y="326390"/>
                  </a:lnTo>
                  <a:lnTo>
                    <a:pt x="257784" y="326390"/>
                  </a:lnTo>
                  <a:lnTo>
                    <a:pt x="257784" y="7620"/>
                  </a:lnTo>
                  <a:lnTo>
                    <a:pt x="257797" y="0"/>
                  </a:lnTo>
                  <a:close/>
                </a:path>
              </a:pathLst>
            </a:custGeom>
            <a:solidFill>
              <a:srgbClr val="C16B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4105922" y="5632449"/>
              <a:ext cx="243840" cy="318770"/>
            </a:xfrm>
            <a:custGeom>
              <a:avLst/>
              <a:gdLst/>
              <a:ahLst/>
              <a:cxnLst/>
              <a:rect l="l" t="t" r="r" b="b"/>
              <a:pathLst>
                <a:path w="243839" h="318770">
                  <a:moveTo>
                    <a:pt x="243827" y="0"/>
                  </a:moveTo>
                  <a:lnTo>
                    <a:pt x="236207" y="0"/>
                  </a:lnTo>
                  <a:lnTo>
                    <a:pt x="236207" y="7620"/>
                  </a:lnTo>
                  <a:lnTo>
                    <a:pt x="236207" y="311150"/>
                  </a:lnTo>
                  <a:lnTo>
                    <a:pt x="121894" y="311150"/>
                  </a:lnTo>
                  <a:lnTo>
                    <a:pt x="121894" y="309880"/>
                  </a:lnTo>
                  <a:lnTo>
                    <a:pt x="8801" y="309880"/>
                  </a:lnTo>
                  <a:lnTo>
                    <a:pt x="8801" y="6350"/>
                  </a:lnTo>
                  <a:lnTo>
                    <a:pt x="122542" y="6350"/>
                  </a:lnTo>
                  <a:lnTo>
                    <a:pt x="122542" y="7620"/>
                  </a:lnTo>
                  <a:lnTo>
                    <a:pt x="236207" y="7620"/>
                  </a:lnTo>
                  <a:lnTo>
                    <a:pt x="236207" y="0"/>
                  </a:lnTo>
                  <a:lnTo>
                    <a:pt x="1244" y="0"/>
                  </a:lnTo>
                  <a:lnTo>
                    <a:pt x="1244" y="6350"/>
                  </a:lnTo>
                  <a:lnTo>
                    <a:pt x="101" y="6350"/>
                  </a:lnTo>
                  <a:lnTo>
                    <a:pt x="101" y="309880"/>
                  </a:lnTo>
                  <a:lnTo>
                    <a:pt x="12" y="311150"/>
                  </a:lnTo>
                  <a:lnTo>
                    <a:pt x="0" y="317500"/>
                  </a:lnTo>
                  <a:lnTo>
                    <a:pt x="121907" y="317500"/>
                  </a:lnTo>
                  <a:lnTo>
                    <a:pt x="121907" y="318770"/>
                  </a:lnTo>
                  <a:lnTo>
                    <a:pt x="243827" y="318770"/>
                  </a:lnTo>
                  <a:lnTo>
                    <a:pt x="243827" y="317500"/>
                  </a:lnTo>
                  <a:lnTo>
                    <a:pt x="243827" y="311150"/>
                  </a:lnTo>
                  <a:lnTo>
                    <a:pt x="243827" y="7620"/>
                  </a:lnTo>
                  <a:lnTo>
                    <a:pt x="243827" y="6350"/>
                  </a:lnTo>
                  <a:lnTo>
                    <a:pt x="243827" y="0"/>
                  </a:lnTo>
                  <a:close/>
                </a:path>
              </a:pathLst>
            </a:custGeom>
            <a:solidFill>
              <a:srgbClr val="C26B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4113542" y="5638799"/>
              <a:ext cx="228600" cy="304800"/>
            </a:xfrm>
            <a:custGeom>
              <a:avLst/>
              <a:gdLst/>
              <a:ahLst/>
              <a:cxnLst/>
              <a:rect l="l" t="t" r="r" b="b"/>
              <a:pathLst>
                <a:path w="228600" h="304800">
                  <a:moveTo>
                    <a:pt x="228587" y="1270"/>
                  </a:moveTo>
                  <a:lnTo>
                    <a:pt x="220967" y="1270"/>
                  </a:lnTo>
                  <a:lnTo>
                    <a:pt x="220967" y="7620"/>
                  </a:lnTo>
                  <a:lnTo>
                    <a:pt x="220967" y="297180"/>
                  </a:lnTo>
                  <a:lnTo>
                    <a:pt x="7607" y="297180"/>
                  </a:lnTo>
                  <a:lnTo>
                    <a:pt x="7607" y="7620"/>
                  </a:lnTo>
                  <a:lnTo>
                    <a:pt x="220967" y="7620"/>
                  </a:lnTo>
                  <a:lnTo>
                    <a:pt x="220967" y="1270"/>
                  </a:lnTo>
                  <a:lnTo>
                    <a:pt x="114922" y="1270"/>
                  </a:lnTo>
                  <a:lnTo>
                    <a:pt x="114922" y="0"/>
                  </a:lnTo>
                  <a:lnTo>
                    <a:pt x="1244" y="0"/>
                  </a:lnTo>
                  <a:lnTo>
                    <a:pt x="1244" y="1270"/>
                  </a:lnTo>
                  <a:lnTo>
                    <a:pt x="1231" y="7620"/>
                  </a:lnTo>
                  <a:lnTo>
                    <a:pt x="76" y="7620"/>
                  </a:lnTo>
                  <a:lnTo>
                    <a:pt x="76" y="297180"/>
                  </a:lnTo>
                  <a:lnTo>
                    <a:pt x="0" y="303530"/>
                  </a:lnTo>
                  <a:lnTo>
                    <a:pt x="114274" y="303530"/>
                  </a:lnTo>
                  <a:lnTo>
                    <a:pt x="114274" y="304800"/>
                  </a:lnTo>
                  <a:lnTo>
                    <a:pt x="228587" y="304800"/>
                  </a:lnTo>
                  <a:lnTo>
                    <a:pt x="228587" y="303530"/>
                  </a:lnTo>
                  <a:lnTo>
                    <a:pt x="228587" y="297180"/>
                  </a:lnTo>
                  <a:lnTo>
                    <a:pt x="228587" y="7620"/>
                  </a:lnTo>
                  <a:lnTo>
                    <a:pt x="228587" y="1270"/>
                  </a:lnTo>
                  <a:close/>
                </a:path>
              </a:pathLst>
            </a:custGeom>
            <a:solidFill>
              <a:srgbClr val="C36C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4121150" y="5646419"/>
              <a:ext cx="214629" cy="289560"/>
            </a:xfrm>
            <a:custGeom>
              <a:avLst/>
              <a:gdLst/>
              <a:ahLst/>
              <a:cxnLst/>
              <a:rect l="l" t="t" r="r" b="b"/>
              <a:pathLst>
                <a:path w="214629" h="289560">
                  <a:moveTo>
                    <a:pt x="214604" y="0"/>
                  </a:moveTo>
                  <a:lnTo>
                    <a:pt x="0" y="0"/>
                  </a:lnTo>
                  <a:lnTo>
                    <a:pt x="0" y="7620"/>
                  </a:lnTo>
                  <a:lnTo>
                    <a:pt x="0" y="281940"/>
                  </a:lnTo>
                  <a:lnTo>
                    <a:pt x="0" y="289560"/>
                  </a:lnTo>
                  <a:lnTo>
                    <a:pt x="213372" y="289560"/>
                  </a:lnTo>
                  <a:lnTo>
                    <a:pt x="213372" y="281940"/>
                  </a:lnTo>
                  <a:lnTo>
                    <a:pt x="214591" y="281940"/>
                  </a:lnTo>
                  <a:lnTo>
                    <a:pt x="214591" y="7632"/>
                  </a:lnTo>
                  <a:lnTo>
                    <a:pt x="206997" y="7632"/>
                  </a:lnTo>
                  <a:lnTo>
                    <a:pt x="206997" y="281940"/>
                  </a:lnTo>
                  <a:lnTo>
                    <a:pt x="7569" y="281940"/>
                  </a:lnTo>
                  <a:lnTo>
                    <a:pt x="7569" y="7620"/>
                  </a:lnTo>
                  <a:lnTo>
                    <a:pt x="214604" y="7620"/>
                  </a:lnTo>
                  <a:lnTo>
                    <a:pt x="214604" y="0"/>
                  </a:lnTo>
                  <a:close/>
                </a:path>
              </a:pathLst>
            </a:custGeom>
            <a:solidFill>
              <a:srgbClr val="C46C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4127512" y="5654039"/>
              <a:ext cx="200660" cy="274320"/>
            </a:xfrm>
            <a:custGeom>
              <a:avLst/>
              <a:gdLst/>
              <a:ahLst/>
              <a:cxnLst/>
              <a:rect l="l" t="t" r="r" b="b"/>
              <a:pathLst>
                <a:path w="200660" h="274320">
                  <a:moveTo>
                    <a:pt x="200647" y="0"/>
                  </a:moveTo>
                  <a:lnTo>
                    <a:pt x="1231" y="0"/>
                  </a:lnTo>
                  <a:lnTo>
                    <a:pt x="1231" y="6350"/>
                  </a:lnTo>
                  <a:lnTo>
                    <a:pt x="1193" y="17780"/>
                  </a:lnTo>
                  <a:lnTo>
                    <a:pt x="63" y="17780"/>
                  </a:lnTo>
                  <a:lnTo>
                    <a:pt x="63" y="267970"/>
                  </a:lnTo>
                  <a:lnTo>
                    <a:pt x="0" y="274320"/>
                  </a:lnTo>
                  <a:lnTo>
                    <a:pt x="200647" y="274320"/>
                  </a:lnTo>
                  <a:lnTo>
                    <a:pt x="200647" y="267970"/>
                  </a:lnTo>
                  <a:lnTo>
                    <a:pt x="200647" y="6362"/>
                  </a:lnTo>
                  <a:lnTo>
                    <a:pt x="193027" y="6362"/>
                  </a:lnTo>
                  <a:lnTo>
                    <a:pt x="193027" y="267970"/>
                  </a:lnTo>
                  <a:lnTo>
                    <a:pt x="8813" y="267970"/>
                  </a:lnTo>
                  <a:lnTo>
                    <a:pt x="8813" y="17780"/>
                  </a:lnTo>
                  <a:lnTo>
                    <a:pt x="8839" y="6350"/>
                  </a:lnTo>
                  <a:lnTo>
                    <a:pt x="200647" y="6350"/>
                  </a:lnTo>
                  <a:lnTo>
                    <a:pt x="200647" y="0"/>
                  </a:lnTo>
                  <a:close/>
                </a:path>
              </a:pathLst>
            </a:custGeom>
            <a:solidFill>
              <a:srgbClr val="C56DC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4135132" y="5660389"/>
              <a:ext cx="185420" cy="261620"/>
            </a:xfrm>
            <a:custGeom>
              <a:avLst/>
              <a:gdLst/>
              <a:ahLst/>
              <a:cxnLst/>
              <a:rect l="l" t="t" r="r" b="b"/>
              <a:pathLst>
                <a:path w="185420" h="261620">
                  <a:moveTo>
                    <a:pt x="185407" y="0"/>
                  </a:moveTo>
                  <a:lnTo>
                    <a:pt x="177787" y="0"/>
                  </a:lnTo>
                  <a:lnTo>
                    <a:pt x="177787" y="7620"/>
                  </a:lnTo>
                  <a:lnTo>
                    <a:pt x="177787" y="254000"/>
                  </a:lnTo>
                  <a:lnTo>
                    <a:pt x="7607" y="254000"/>
                  </a:lnTo>
                  <a:lnTo>
                    <a:pt x="7607" y="7620"/>
                  </a:lnTo>
                  <a:lnTo>
                    <a:pt x="177787" y="7620"/>
                  </a:lnTo>
                  <a:lnTo>
                    <a:pt x="177787" y="0"/>
                  </a:lnTo>
                  <a:lnTo>
                    <a:pt x="1231" y="0"/>
                  </a:lnTo>
                  <a:lnTo>
                    <a:pt x="1231" y="7620"/>
                  </a:lnTo>
                  <a:lnTo>
                    <a:pt x="50" y="7620"/>
                  </a:lnTo>
                  <a:lnTo>
                    <a:pt x="50" y="254000"/>
                  </a:lnTo>
                  <a:lnTo>
                    <a:pt x="0" y="261620"/>
                  </a:lnTo>
                  <a:lnTo>
                    <a:pt x="185407" y="261620"/>
                  </a:lnTo>
                  <a:lnTo>
                    <a:pt x="185407" y="254000"/>
                  </a:lnTo>
                  <a:lnTo>
                    <a:pt x="185407" y="7620"/>
                  </a:lnTo>
                  <a:lnTo>
                    <a:pt x="185407" y="0"/>
                  </a:lnTo>
                  <a:close/>
                </a:path>
              </a:pathLst>
            </a:custGeom>
            <a:solidFill>
              <a:srgbClr val="C66D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4142727" y="5668009"/>
              <a:ext cx="172085" cy="246379"/>
            </a:xfrm>
            <a:custGeom>
              <a:avLst/>
              <a:gdLst/>
              <a:ahLst/>
              <a:cxnLst/>
              <a:rect l="l" t="t" r="r" b="b"/>
              <a:pathLst>
                <a:path w="172085" h="246379">
                  <a:moveTo>
                    <a:pt x="171462" y="0"/>
                  </a:moveTo>
                  <a:lnTo>
                    <a:pt x="163842" y="0"/>
                  </a:lnTo>
                  <a:lnTo>
                    <a:pt x="163842" y="7620"/>
                  </a:lnTo>
                  <a:lnTo>
                    <a:pt x="163842" y="240030"/>
                  </a:lnTo>
                  <a:lnTo>
                    <a:pt x="7581" y="240030"/>
                  </a:lnTo>
                  <a:lnTo>
                    <a:pt x="7581" y="7620"/>
                  </a:lnTo>
                  <a:lnTo>
                    <a:pt x="163842" y="7620"/>
                  </a:lnTo>
                  <a:lnTo>
                    <a:pt x="163842" y="0"/>
                  </a:lnTo>
                  <a:lnTo>
                    <a:pt x="12" y="0"/>
                  </a:lnTo>
                  <a:lnTo>
                    <a:pt x="12" y="3810"/>
                  </a:lnTo>
                  <a:lnTo>
                    <a:pt x="12" y="7620"/>
                  </a:lnTo>
                  <a:lnTo>
                    <a:pt x="0" y="240042"/>
                  </a:lnTo>
                  <a:lnTo>
                    <a:pt x="12" y="246380"/>
                  </a:lnTo>
                  <a:lnTo>
                    <a:pt x="170205" y="246380"/>
                  </a:lnTo>
                  <a:lnTo>
                    <a:pt x="170205" y="240030"/>
                  </a:lnTo>
                  <a:lnTo>
                    <a:pt x="171411" y="240030"/>
                  </a:lnTo>
                  <a:lnTo>
                    <a:pt x="171411" y="7620"/>
                  </a:lnTo>
                  <a:lnTo>
                    <a:pt x="171424" y="3810"/>
                  </a:lnTo>
                  <a:lnTo>
                    <a:pt x="171462" y="0"/>
                  </a:lnTo>
                  <a:close/>
                </a:path>
              </a:pathLst>
            </a:custGeom>
            <a:solidFill>
              <a:srgbClr val="C76E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4149102" y="5675629"/>
              <a:ext cx="157480" cy="232410"/>
            </a:xfrm>
            <a:custGeom>
              <a:avLst/>
              <a:gdLst/>
              <a:ahLst/>
              <a:cxnLst/>
              <a:rect l="l" t="t" r="r" b="b"/>
              <a:pathLst>
                <a:path w="157479" h="232410">
                  <a:moveTo>
                    <a:pt x="157467" y="0"/>
                  </a:moveTo>
                  <a:lnTo>
                    <a:pt x="149847" y="0"/>
                  </a:lnTo>
                  <a:lnTo>
                    <a:pt x="149847" y="6350"/>
                  </a:lnTo>
                  <a:lnTo>
                    <a:pt x="149847" y="224790"/>
                  </a:lnTo>
                  <a:lnTo>
                    <a:pt x="7607" y="224790"/>
                  </a:lnTo>
                  <a:lnTo>
                    <a:pt x="7607" y="6350"/>
                  </a:lnTo>
                  <a:lnTo>
                    <a:pt x="149847" y="6350"/>
                  </a:lnTo>
                  <a:lnTo>
                    <a:pt x="149847" y="0"/>
                  </a:lnTo>
                  <a:lnTo>
                    <a:pt x="1231" y="0"/>
                  </a:lnTo>
                  <a:lnTo>
                    <a:pt x="1231" y="6350"/>
                  </a:lnTo>
                  <a:lnTo>
                    <a:pt x="101" y="6350"/>
                  </a:lnTo>
                  <a:lnTo>
                    <a:pt x="101" y="224790"/>
                  </a:lnTo>
                  <a:lnTo>
                    <a:pt x="0" y="232410"/>
                  </a:lnTo>
                  <a:lnTo>
                    <a:pt x="157467" y="232410"/>
                  </a:lnTo>
                  <a:lnTo>
                    <a:pt x="157467" y="224802"/>
                  </a:lnTo>
                  <a:lnTo>
                    <a:pt x="157467" y="6350"/>
                  </a:lnTo>
                  <a:lnTo>
                    <a:pt x="157467" y="0"/>
                  </a:lnTo>
                  <a:close/>
                </a:path>
              </a:pathLst>
            </a:custGeom>
            <a:solidFill>
              <a:srgbClr val="C86E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4156710" y="5681979"/>
              <a:ext cx="143510" cy="218440"/>
            </a:xfrm>
            <a:custGeom>
              <a:avLst/>
              <a:gdLst/>
              <a:ahLst/>
              <a:cxnLst/>
              <a:rect l="l" t="t" r="r" b="b"/>
              <a:pathLst>
                <a:path w="143510" h="218439">
                  <a:moveTo>
                    <a:pt x="143484" y="0"/>
                  </a:moveTo>
                  <a:lnTo>
                    <a:pt x="135890" y="0"/>
                  </a:lnTo>
                  <a:lnTo>
                    <a:pt x="135890" y="7620"/>
                  </a:lnTo>
                  <a:lnTo>
                    <a:pt x="135890" y="210820"/>
                  </a:lnTo>
                  <a:lnTo>
                    <a:pt x="7620" y="210820"/>
                  </a:lnTo>
                  <a:lnTo>
                    <a:pt x="7620" y="7620"/>
                  </a:lnTo>
                  <a:lnTo>
                    <a:pt x="135890" y="7620"/>
                  </a:lnTo>
                  <a:lnTo>
                    <a:pt x="135890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0" y="210820"/>
                  </a:lnTo>
                  <a:lnTo>
                    <a:pt x="0" y="218440"/>
                  </a:lnTo>
                  <a:lnTo>
                    <a:pt x="142252" y="218440"/>
                  </a:lnTo>
                  <a:lnTo>
                    <a:pt x="142252" y="210820"/>
                  </a:lnTo>
                  <a:lnTo>
                    <a:pt x="143459" y="210820"/>
                  </a:lnTo>
                  <a:lnTo>
                    <a:pt x="143459" y="7620"/>
                  </a:lnTo>
                  <a:lnTo>
                    <a:pt x="143484" y="0"/>
                  </a:lnTo>
                  <a:close/>
                </a:path>
              </a:pathLst>
            </a:custGeom>
            <a:solidFill>
              <a:srgbClr val="C96F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4164330" y="5689599"/>
              <a:ext cx="128270" cy="203200"/>
            </a:xfrm>
            <a:custGeom>
              <a:avLst/>
              <a:gdLst/>
              <a:ahLst/>
              <a:cxnLst/>
              <a:rect l="l" t="t" r="r" b="b"/>
              <a:pathLst>
                <a:path w="128270" h="203200">
                  <a:moveTo>
                    <a:pt x="128270" y="0"/>
                  </a:moveTo>
                  <a:lnTo>
                    <a:pt x="120650" y="0"/>
                  </a:lnTo>
                  <a:lnTo>
                    <a:pt x="120650" y="7620"/>
                  </a:lnTo>
                  <a:lnTo>
                    <a:pt x="120650" y="196850"/>
                  </a:lnTo>
                  <a:lnTo>
                    <a:pt x="7620" y="196850"/>
                  </a:lnTo>
                  <a:lnTo>
                    <a:pt x="7620" y="7620"/>
                  </a:lnTo>
                  <a:lnTo>
                    <a:pt x="120650" y="7620"/>
                  </a:lnTo>
                  <a:lnTo>
                    <a:pt x="12065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7620"/>
                  </a:lnTo>
                  <a:lnTo>
                    <a:pt x="0" y="196850"/>
                  </a:lnTo>
                  <a:lnTo>
                    <a:pt x="0" y="203200"/>
                  </a:lnTo>
                  <a:lnTo>
                    <a:pt x="128270" y="203200"/>
                  </a:lnTo>
                  <a:lnTo>
                    <a:pt x="128270" y="196850"/>
                  </a:lnTo>
                  <a:lnTo>
                    <a:pt x="128270" y="7620"/>
                  </a:lnTo>
                  <a:lnTo>
                    <a:pt x="128270" y="1270"/>
                  </a:lnTo>
                  <a:lnTo>
                    <a:pt x="128270" y="0"/>
                  </a:lnTo>
                  <a:close/>
                </a:path>
              </a:pathLst>
            </a:custGeom>
            <a:solidFill>
              <a:srgbClr val="CA70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4171950" y="5697219"/>
              <a:ext cx="113030" cy="189230"/>
            </a:xfrm>
            <a:custGeom>
              <a:avLst/>
              <a:gdLst/>
              <a:ahLst/>
              <a:cxnLst/>
              <a:rect l="l" t="t" r="r" b="b"/>
              <a:pathLst>
                <a:path w="113029" h="189229">
                  <a:moveTo>
                    <a:pt x="113030" y="0"/>
                  </a:moveTo>
                  <a:lnTo>
                    <a:pt x="105410" y="0"/>
                  </a:lnTo>
                  <a:lnTo>
                    <a:pt x="105410" y="6350"/>
                  </a:lnTo>
                  <a:lnTo>
                    <a:pt x="105410" y="181610"/>
                  </a:lnTo>
                  <a:lnTo>
                    <a:pt x="6350" y="181610"/>
                  </a:lnTo>
                  <a:lnTo>
                    <a:pt x="6350" y="6350"/>
                  </a:lnTo>
                  <a:lnTo>
                    <a:pt x="105410" y="6350"/>
                  </a:lnTo>
                  <a:lnTo>
                    <a:pt x="10541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81610"/>
                  </a:lnTo>
                  <a:lnTo>
                    <a:pt x="0" y="189230"/>
                  </a:lnTo>
                  <a:lnTo>
                    <a:pt x="113030" y="189230"/>
                  </a:lnTo>
                  <a:lnTo>
                    <a:pt x="113030" y="181610"/>
                  </a:lnTo>
                  <a:lnTo>
                    <a:pt x="113030" y="6350"/>
                  </a:lnTo>
                  <a:lnTo>
                    <a:pt x="113030" y="0"/>
                  </a:lnTo>
                  <a:close/>
                </a:path>
              </a:pathLst>
            </a:custGeom>
            <a:solidFill>
              <a:srgbClr val="CC70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4178300" y="5703569"/>
              <a:ext cx="99060" cy="175260"/>
            </a:xfrm>
            <a:custGeom>
              <a:avLst/>
              <a:gdLst/>
              <a:ahLst/>
              <a:cxnLst/>
              <a:rect l="l" t="t" r="r" b="b"/>
              <a:pathLst>
                <a:path w="99060" h="175260">
                  <a:moveTo>
                    <a:pt x="99060" y="0"/>
                  </a:moveTo>
                  <a:lnTo>
                    <a:pt x="92710" y="0"/>
                  </a:lnTo>
                  <a:lnTo>
                    <a:pt x="92710" y="7620"/>
                  </a:lnTo>
                  <a:lnTo>
                    <a:pt x="92710" y="168910"/>
                  </a:lnTo>
                  <a:lnTo>
                    <a:pt x="7620" y="168910"/>
                  </a:lnTo>
                  <a:lnTo>
                    <a:pt x="7620" y="7620"/>
                  </a:lnTo>
                  <a:lnTo>
                    <a:pt x="92710" y="7620"/>
                  </a:lnTo>
                  <a:lnTo>
                    <a:pt x="92710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0" y="168910"/>
                  </a:lnTo>
                  <a:lnTo>
                    <a:pt x="0" y="175260"/>
                  </a:lnTo>
                  <a:lnTo>
                    <a:pt x="99060" y="175260"/>
                  </a:lnTo>
                  <a:lnTo>
                    <a:pt x="99060" y="168910"/>
                  </a:lnTo>
                  <a:lnTo>
                    <a:pt x="99060" y="7620"/>
                  </a:lnTo>
                  <a:lnTo>
                    <a:pt x="99060" y="0"/>
                  </a:lnTo>
                  <a:close/>
                </a:path>
              </a:pathLst>
            </a:custGeom>
            <a:solidFill>
              <a:srgbClr val="CC71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4185920" y="5711189"/>
              <a:ext cx="85090" cy="161290"/>
            </a:xfrm>
            <a:custGeom>
              <a:avLst/>
              <a:gdLst/>
              <a:ahLst/>
              <a:cxnLst/>
              <a:rect l="l" t="t" r="r" b="b"/>
              <a:pathLst>
                <a:path w="85089" h="161289">
                  <a:moveTo>
                    <a:pt x="85090" y="160032"/>
                  </a:moveTo>
                  <a:lnTo>
                    <a:pt x="0" y="160032"/>
                  </a:lnTo>
                  <a:lnTo>
                    <a:pt x="0" y="161290"/>
                  </a:lnTo>
                  <a:lnTo>
                    <a:pt x="85090" y="161290"/>
                  </a:lnTo>
                  <a:lnTo>
                    <a:pt x="85090" y="160032"/>
                  </a:lnTo>
                  <a:close/>
                </a:path>
                <a:path w="85089" h="161289">
                  <a:moveTo>
                    <a:pt x="85090" y="0"/>
                  </a:moveTo>
                  <a:lnTo>
                    <a:pt x="77470" y="0"/>
                  </a:lnTo>
                  <a:lnTo>
                    <a:pt x="77470" y="6350"/>
                  </a:lnTo>
                  <a:lnTo>
                    <a:pt x="77470" y="153670"/>
                  </a:lnTo>
                  <a:lnTo>
                    <a:pt x="6350" y="153670"/>
                  </a:lnTo>
                  <a:lnTo>
                    <a:pt x="6350" y="6350"/>
                  </a:lnTo>
                  <a:lnTo>
                    <a:pt x="77470" y="6350"/>
                  </a:lnTo>
                  <a:lnTo>
                    <a:pt x="7747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53670"/>
                  </a:lnTo>
                  <a:lnTo>
                    <a:pt x="0" y="160020"/>
                  </a:lnTo>
                  <a:lnTo>
                    <a:pt x="85090" y="160020"/>
                  </a:lnTo>
                  <a:lnTo>
                    <a:pt x="85090" y="153670"/>
                  </a:lnTo>
                  <a:lnTo>
                    <a:pt x="85090" y="6350"/>
                  </a:lnTo>
                  <a:lnTo>
                    <a:pt x="85090" y="0"/>
                  </a:lnTo>
                  <a:close/>
                </a:path>
              </a:pathLst>
            </a:custGeom>
            <a:solidFill>
              <a:srgbClr val="CD71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4192270" y="5717539"/>
              <a:ext cx="71120" cy="147320"/>
            </a:xfrm>
            <a:custGeom>
              <a:avLst/>
              <a:gdLst/>
              <a:ahLst/>
              <a:cxnLst/>
              <a:rect l="l" t="t" r="r" b="b"/>
              <a:pathLst>
                <a:path w="71120" h="147320">
                  <a:moveTo>
                    <a:pt x="71120" y="0"/>
                  </a:moveTo>
                  <a:lnTo>
                    <a:pt x="64770" y="0"/>
                  </a:lnTo>
                  <a:lnTo>
                    <a:pt x="64770" y="7620"/>
                  </a:lnTo>
                  <a:lnTo>
                    <a:pt x="64770" y="139700"/>
                  </a:lnTo>
                  <a:lnTo>
                    <a:pt x="7620" y="139700"/>
                  </a:lnTo>
                  <a:lnTo>
                    <a:pt x="7620" y="7620"/>
                  </a:lnTo>
                  <a:lnTo>
                    <a:pt x="64770" y="7620"/>
                  </a:lnTo>
                  <a:lnTo>
                    <a:pt x="64770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0" y="139700"/>
                  </a:lnTo>
                  <a:lnTo>
                    <a:pt x="0" y="147320"/>
                  </a:lnTo>
                  <a:lnTo>
                    <a:pt x="71120" y="147320"/>
                  </a:lnTo>
                  <a:lnTo>
                    <a:pt x="71120" y="139700"/>
                  </a:lnTo>
                  <a:lnTo>
                    <a:pt x="71120" y="7620"/>
                  </a:lnTo>
                  <a:lnTo>
                    <a:pt x="71120" y="0"/>
                  </a:lnTo>
                  <a:close/>
                </a:path>
              </a:pathLst>
            </a:custGeom>
            <a:solidFill>
              <a:srgbClr val="CE72D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4199890" y="5725159"/>
              <a:ext cx="57150" cy="132080"/>
            </a:xfrm>
            <a:custGeom>
              <a:avLst/>
              <a:gdLst/>
              <a:ahLst/>
              <a:cxnLst/>
              <a:rect l="l" t="t" r="r" b="b"/>
              <a:pathLst>
                <a:path w="57150" h="132079">
                  <a:moveTo>
                    <a:pt x="57150" y="0"/>
                  </a:moveTo>
                  <a:lnTo>
                    <a:pt x="49530" y="0"/>
                  </a:lnTo>
                  <a:lnTo>
                    <a:pt x="49530" y="7620"/>
                  </a:lnTo>
                  <a:lnTo>
                    <a:pt x="49530" y="125730"/>
                  </a:lnTo>
                  <a:lnTo>
                    <a:pt x="7620" y="125730"/>
                  </a:lnTo>
                  <a:lnTo>
                    <a:pt x="7620" y="7620"/>
                  </a:lnTo>
                  <a:lnTo>
                    <a:pt x="49530" y="7620"/>
                  </a:lnTo>
                  <a:lnTo>
                    <a:pt x="49530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0" y="125730"/>
                  </a:lnTo>
                  <a:lnTo>
                    <a:pt x="0" y="132080"/>
                  </a:lnTo>
                  <a:lnTo>
                    <a:pt x="57150" y="132080"/>
                  </a:lnTo>
                  <a:lnTo>
                    <a:pt x="57150" y="125730"/>
                  </a:lnTo>
                  <a:lnTo>
                    <a:pt x="57150" y="7620"/>
                  </a:lnTo>
                  <a:lnTo>
                    <a:pt x="57150" y="0"/>
                  </a:lnTo>
                  <a:close/>
                </a:path>
              </a:pathLst>
            </a:custGeom>
            <a:solidFill>
              <a:srgbClr val="CF7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4207510" y="5732779"/>
              <a:ext cx="41910" cy="118110"/>
            </a:xfrm>
            <a:custGeom>
              <a:avLst/>
              <a:gdLst/>
              <a:ahLst/>
              <a:cxnLst/>
              <a:rect l="l" t="t" r="r" b="b"/>
              <a:pathLst>
                <a:path w="41910" h="118110">
                  <a:moveTo>
                    <a:pt x="41910" y="0"/>
                  </a:moveTo>
                  <a:lnTo>
                    <a:pt x="34290" y="0"/>
                  </a:lnTo>
                  <a:lnTo>
                    <a:pt x="34290" y="6350"/>
                  </a:lnTo>
                  <a:lnTo>
                    <a:pt x="34290" y="110490"/>
                  </a:lnTo>
                  <a:lnTo>
                    <a:pt x="6350" y="110490"/>
                  </a:lnTo>
                  <a:lnTo>
                    <a:pt x="6350" y="6350"/>
                  </a:lnTo>
                  <a:lnTo>
                    <a:pt x="34290" y="6350"/>
                  </a:lnTo>
                  <a:lnTo>
                    <a:pt x="34290" y="0"/>
                  </a:lnTo>
                  <a:lnTo>
                    <a:pt x="0" y="0"/>
                  </a:lnTo>
                  <a:lnTo>
                    <a:pt x="0" y="6350"/>
                  </a:lnTo>
                  <a:lnTo>
                    <a:pt x="0" y="110490"/>
                  </a:lnTo>
                  <a:lnTo>
                    <a:pt x="0" y="118110"/>
                  </a:lnTo>
                  <a:lnTo>
                    <a:pt x="41910" y="118110"/>
                  </a:lnTo>
                  <a:lnTo>
                    <a:pt x="41910" y="110490"/>
                  </a:lnTo>
                  <a:lnTo>
                    <a:pt x="41910" y="6350"/>
                  </a:lnTo>
                  <a:lnTo>
                    <a:pt x="41910" y="0"/>
                  </a:lnTo>
                  <a:close/>
                </a:path>
              </a:pathLst>
            </a:custGeom>
            <a:solidFill>
              <a:srgbClr val="D07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4213860" y="5739129"/>
              <a:ext cx="27940" cy="104139"/>
            </a:xfrm>
            <a:custGeom>
              <a:avLst/>
              <a:gdLst/>
              <a:ahLst/>
              <a:cxnLst/>
              <a:rect l="l" t="t" r="r" b="b"/>
              <a:pathLst>
                <a:path w="27939" h="104139">
                  <a:moveTo>
                    <a:pt x="27940" y="0"/>
                  </a:moveTo>
                  <a:lnTo>
                    <a:pt x="21590" y="0"/>
                  </a:lnTo>
                  <a:lnTo>
                    <a:pt x="21590" y="7620"/>
                  </a:lnTo>
                  <a:lnTo>
                    <a:pt x="21590" y="96520"/>
                  </a:lnTo>
                  <a:lnTo>
                    <a:pt x="7620" y="96520"/>
                  </a:lnTo>
                  <a:lnTo>
                    <a:pt x="7620" y="7620"/>
                  </a:lnTo>
                  <a:lnTo>
                    <a:pt x="21590" y="7620"/>
                  </a:lnTo>
                  <a:lnTo>
                    <a:pt x="21590" y="0"/>
                  </a:lnTo>
                  <a:lnTo>
                    <a:pt x="0" y="0"/>
                  </a:lnTo>
                  <a:lnTo>
                    <a:pt x="0" y="7620"/>
                  </a:lnTo>
                  <a:lnTo>
                    <a:pt x="0" y="96520"/>
                  </a:lnTo>
                  <a:lnTo>
                    <a:pt x="0" y="104140"/>
                  </a:lnTo>
                  <a:lnTo>
                    <a:pt x="27940" y="104140"/>
                  </a:lnTo>
                  <a:lnTo>
                    <a:pt x="27940" y="96520"/>
                  </a:lnTo>
                  <a:lnTo>
                    <a:pt x="27940" y="7620"/>
                  </a:lnTo>
                  <a:lnTo>
                    <a:pt x="27940" y="0"/>
                  </a:lnTo>
                  <a:close/>
                </a:path>
              </a:pathLst>
            </a:custGeom>
            <a:solidFill>
              <a:srgbClr val="D173D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4221480" y="5746750"/>
              <a:ext cx="13970" cy="88900"/>
            </a:xfrm>
            <a:custGeom>
              <a:avLst/>
              <a:gdLst/>
              <a:ahLst/>
              <a:cxnLst/>
              <a:rect l="l" t="t" r="r" b="b"/>
              <a:pathLst>
                <a:path w="13970" h="88900">
                  <a:moveTo>
                    <a:pt x="13970" y="0"/>
                  </a:moveTo>
                  <a:lnTo>
                    <a:pt x="0" y="0"/>
                  </a:lnTo>
                  <a:lnTo>
                    <a:pt x="0" y="88900"/>
                  </a:lnTo>
                  <a:lnTo>
                    <a:pt x="13970" y="88900"/>
                  </a:lnTo>
                  <a:lnTo>
                    <a:pt x="13970" y="0"/>
                  </a:lnTo>
                  <a:close/>
                </a:path>
              </a:pathLst>
            </a:custGeom>
            <a:solidFill>
              <a:srgbClr val="D375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70" name="object 1470"/>
          <p:cNvSpPr txBox="1"/>
          <p:nvPr/>
        </p:nvSpPr>
        <p:spPr>
          <a:xfrm>
            <a:off x="3806190" y="5279390"/>
            <a:ext cx="87376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F</a:t>
            </a:r>
            <a:r>
              <a:rPr sz="1800" b="1" spc="5" dirty="0">
                <a:latin typeface="Verdana"/>
                <a:cs typeface="Verdana"/>
              </a:rPr>
              <a:t>u</a:t>
            </a:r>
            <a:r>
              <a:rPr sz="1800" b="1" spc="-5" dirty="0">
                <a:latin typeface="Verdana"/>
                <a:cs typeface="Verdana"/>
              </a:rPr>
              <a:t>ngsi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1471" name="object 1471"/>
          <p:cNvSpPr txBox="1"/>
          <p:nvPr/>
        </p:nvSpPr>
        <p:spPr>
          <a:xfrm>
            <a:off x="3520440" y="5553709"/>
            <a:ext cx="136779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S</a:t>
            </a:r>
            <a:r>
              <a:rPr sz="1800" b="1" dirty="0">
                <a:latin typeface="Verdana"/>
                <a:cs typeface="Verdana"/>
              </a:rPr>
              <a:t>o</a:t>
            </a:r>
            <a:r>
              <a:rPr sz="1800" b="1" spc="-5" dirty="0">
                <a:latin typeface="Verdana"/>
                <a:cs typeface="Verdana"/>
              </a:rPr>
              <a:t>sia</a:t>
            </a:r>
            <a:r>
              <a:rPr sz="1800" b="1" spc="-10" dirty="0">
                <a:latin typeface="Verdana"/>
                <a:cs typeface="Verdana"/>
              </a:rPr>
              <a:t>l</a:t>
            </a:r>
            <a:r>
              <a:rPr sz="1800" b="1" spc="-5" dirty="0">
                <a:latin typeface="Verdana"/>
                <a:cs typeface="Verdana"/>
              </a:rPr>
              <a:t>isasi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1472" name="object 1472"/>
          <p:cNvSpPr txBox="1"/>
          <p:nvPr/>
        </p:nvSpPr>
        <p:spPr>
          <a:xfrm>
            <a:off x="3516629" y="5828029"/>
            <a:ext cx="145224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Pendidikan</a:t>
            </a:r>
            <a:endParaRPr sz="1800">
              <a:latin typeface="Verdana"/>
              <a:cs typeface="Verdana"/>
            </a:endParaRPr>
          </a:p>
        </p:txBody>
      </p:sp>
      <p:grpSp>
        <p:nvGrpSpPr>
          <p:cNvPr id="1473" name="object 1473"/>
          <p:cNvGrpSpPr/>
          <p:nvPr/>
        </p:nvGrpSpPr>
        <p:grpSpPr>
          <a:xfrm>
            <a:off x="6553200" y="2536189"/>
            <a:ext cx="2057400" cy="2035810"/>
            <a:chOff x="6553200" y="2536189"/>
            <a:chExt cx="2057400" cy="2035810"/>
          </a:xfrm>
        </p:grpSpPr>
        <p:sp>
          <p:nvSpPr>
            <p:cNvPr id="1474" name="object 1474"/>
            <p:cNvSpPr/>
            <p:nvPr/>
          </p:nvSpPr>
          <p:spPr>
            <a:xfrm>
              <a:off x="6553200" y="2536189"/>
              <a:ext cx="2057400" cy="2035810"/>
            </a:xfrm>
            <a:custGeom>
              <a:avLst/>
              <a:gdLst/>
              <a:ahLst/>
              <a:cxnLst/>
              <a:rect l="l" t="t" r="r" b="b"/>
              <a:pathLst>
                <a:path w="2057400" h="2035810">
                  <a:moveTo>
                    <a:pt x="5892" y="906780"/>
                  </a:moveTo>
                  <a:lnTo>
                    <a:pt x="5080" y="906780"/>
                  </a:lnTo>
                  <a:lnTo>
                    <a:pt x="5080" y="924560"/>
                  </a:lnTo>
                  <a:lnTo>
                    <a:pt x="1892" y="924560"/>
                  </a:lnTo>
                  <a:lnTo>
                    <a:pt x="1892" y="977900"/>
                  </a:lnTo>
                  <a:lnTo>
                    <a:pt x="1270" y="977900"/>
                  </a:lnTo>
                  <a:lnTo>
                    <a:pt x="1270" y="1004570"/>
                  </a:lnTo>
                  <a:lnTo>
                    <a:pt x="0" y="1004570"/>
                  </a:lnTo>
                  <a:lnTo>
                    <a:pt x="0" y="1031240"/>
                  </a:lnTo>
                  <a:lnTo>
                    <a:pt x="1270" y="1031240"/>
                  </a:lnTo>
                  <a:lnTo>
                    <a:pt x="1270" y="1057910"/>
                  </a:lnTo>
                  <a:lnTo>
                    <a:pt x="1816" y="1057910"/>
                  </a:lnTo>
                  <a:lnTo>
                    <a:pt x="1892" y="1017905"/>
                  </a:lnTo>
                  <a:lnTo>
                    <a:pt x="1892" y="1109992"/>
                  </a:lnTo>
                  <a:lnTo>
                    <a:pt x="5080" y="1109992"/>
                  </a:lnTo>
                  <a:lnTo>
                    <a:pt x="5080" y="1127760"/>
                  </a:lnTo>
                  <a:lnTo>
                    <a:pt x="5511" y="1127760"/>
                  </a:lnTo>
                  <a:lnTo>
                    <a:pt x="5511" y="1109992"/>
                  </a:lnTo>
                  <a:lnTo>
                    <a:pt x="5854" y="1109992"/>
                  </a:lnTo>
                  <a:lnTo>
                    <a:pt x="5854" y="924560"/>
                  </a:lnTo>
                  <a:lnTo>
                    <a:pt x="5892" y="906780"/>
                  </a:lnTo>
                  <a:close/>
                </a:path>
                <a:path w="2057400" h="2035810">
                  <a:moveTo>
                    <a:pt x="1029970" y="0"/>
                  </a:moveTo>
                  <a:lnTo>
                    <a:pt x="1028700" y="0"/>
                  </a:lnTo>
                  <a:lnTo>
                    <a:pt x="1028700" y="1270"/>
                  </a:lnTo>
                  <a:lnTo>
                    <a:pt x="1029970" y="1270"/>
                  </a:lnTo>
                  <a:lnTo>
                    <a:pt x="1029970" y="0"/>
                  </a:lnTo>
                  <a:close/>
                </a:path>
                <a:path w="2057400" h="2035810">
                  <a:moveTo>
                    <a:pt x="1097280" y="2032012"/>
                  </a:moveTo>
                  <a:lnTo>
                    <a:pt x="988060" y="2032012"/>
                  </a:lnTo>
                  <a:lnTo>
                    <a:pt x="988060" y="2033270"/>
                  </a:lnTo>
                  <a:lnTo>
                    <a:pt x="1014730" y="2033270"/>
                  </a:lnTo>
                  <a:lnTo>
                    <a:pt x="1014730" y="2033892"/>
                  </a:lnTo>
                  <a:lnTo>
                    <a:pt x="1014730" y="2034540"/>
                  </a:lnTo>
                  <a:lnTo>
                    <a:pt x="1028700" y="2034540"/>
                  </a:lnTo>
                  <a:lnTo>
                    <a:pt x="1028700" y="2035810"/>
                  </a:lnTo>
                  <a:lnTo>
                    <a:pt x="1029970" y="2035810"/>
                  </a:lnTo>
                  <a:lnTo>
                    <a:pt x="1029970" y="2034540"/>
                  </a:lnTo>
                  <a:lnTo>
                    <a:pt x="1069327" y="2034540"/>
                  </a:lnTo>
                  <a:lnTo>
                    <a:pt x="1069327" y="2033993"/>
                  </a:lnTo>
                  <a:lnTo>
                    <a:pt x="1069327" y="2033270"/>
                  </a:lnTo>
                  <a:lnTo>
                    <a:pt x="1097280" y="2033270"/>
                  </a:lnTo>
                  <a:lnTo>
                    <a:pt x="1097280" y="2032012"/>
                  </a:lnTo>
                  <a:close/>
                </a:path>
                <a:path w="2057400" h="2035810">
                  <a:moveTo>
                    <a:pt x="1098550" y="3810"/>
                  </a:moveTo>
                  <a:lnTo>
                    <a:pt x="1070610" y="3810"/>
                  </a:lnTo>
                  <a:lnTo>
                    <a:pt x="1070610" y="1270"/>
                  </a:lnTo>
                  <a:lnTo>
                    <a:pt x="1043927" y="1270"/>
                  </a:lnTo>
                  <a:lnTo>
                    <a:pt x="1043927" y="3810"/>
                  </a:lnTo>
                  <a:lnTo>
                    <a:pt x="989330" y="3810"/>
                  </a:lnTo>
                  <a:lnTo>
                    <a:pt x="989330" y="1270"/>
                  </a:lnTo>
                  <a:lnTo>
                    <a:pt x="961390" y="1270"/>
                  </a:lnTo>
                  <a:lnTo>
                    <a:pt x="961390" y="3810"/>
                  </a:lnTo>
                  <a:lnTo>
                    <a:pt x="934720" y="3810"/>
                  </a:lnTo>
                  <a:lnTo>
                    <a:pt x="934720" y="5080"/>
                  </a:lnTo>
                  <a:lnTo>
                    <a:pt x="1098550" y="5080"/>
                  </a:lnTo>
                  <a:lnTo>
                    <a:pt x="1098550" y="3810"/>
                  </a:lnTo>
                  <a:close/>
                </a:path>
                <a:path w="2057400" h="2035810">
                  <a:moveTo>
                    <a:pt x="1137920" y="2030310"/>
                  </a:moveTo>
                  <a:lnTo>
                    <a:pt x="920750" y="2029904"/>
                  </a:lnTo>
                  <a:lnTo>
                    <a:pt x="920750" y="2030730"/>
                  </a:lnTo>
                  <a:lnTo>
                    <a:pt x="960120" y="2030730"/>
                  </a:lnTo>
                  <a:lnTo>
                    <a:pt x="960120" y="2032000"/>
                  </a:lnTo>
                  <a:lnTo>
                    <a:pt x="1123950" y="2032000"/>
                  </a:lnTo>
                  <a:lnTo>
                    <a:pt x="1123950" y="2030730"/>
                  </a:lnTo>
                  <a:lnTo>
                    <a:pt x="1137920" y="2030730"/>
                  </a:lnTo>
                  <a:lnTo>
                    <a:pt x="1137920" y="2030310"/>
                  </a:lnTo>
                  <a:close/>
                </a:path>
                <a:path w="2057400" h="2035810">
                  <a:moveTo>
                    <a:pt x="1151890" y="2028190"/>
                  </a:moveTo>
                  <a:lnTo>
                    <a:pt x="915670" y="2028190"/>
                  </a:lnTo>
                  <a:lnTo>
                    <a:pt x="915670" y="2029460"/>
                  </a:lnTo>
                  <a:lnTo>
                    <a:pt x="1151890" y="2029460"/>
                  </a:lnTo>
                  <a:lnTo>
                    <a:pt x="1151890" y="2028190"/>
                  </a:lnTo>
                  <a:close/>
                </a:path>
                <a:path w="2057400" h="2035810">
                  <a:moveTo>
                    <a:pt x="2051050" y="1136662"/>
                  </a:moveTo>
                  <a:lnTo>
                    <a:pt x="2050186" y="1136662"/>
                  </a:lnTo>
                  <a:lnTo>
                    <a:pt x="2050173" y="1144270"/>
                  </a:lnTo>
                  <a:lnTo>
                    <a:pt x="2051050" y="1144270"/>
                  </a:lnTo>
                  <a:lnTo>
                    <a:pt x="2051050" y="1136662"/>
                  </a:lnTo>
                  <a:close/>
                </a:path>
                <a:path w="2057400" h="2035810">
                  <a:moveTo>
                    <a:pt x="2057400" y="977900"/>
                  </a:moveTo>
                  <a:lnTo>
                    <a:pt x="2056130" y="977900"/>
                  </a:lnTo>
                  <a:lnTo>
                    <a:pt x="2056130" y="951230"/>
                  </a:lnTo>
                  <a:lnTo>
                    <a:pt x="2054860" y="951230"/>
                  </a:lnTo>
                  <a:lnTo>
                    <a:pt x="2054860" y="924560"/>
                  </a:lnTo>
                  <a:lnTo>
                    <a:pt x="2054390" y="924560"/>
                  </a:lnTo>
                  <a:lnTo>
                    <a:pt x="2054225" y="1013841"/>
                  </a:lnTo>
                  <a:lnTo>
                    <a:pt x="2054225" y="906780"/>
                  </a:lnTo>
                  <a:lnTo>
                    <a:pt x="2052320" y="906780"/>
                  </a:lnTo>
                  <a:lnTo>
                    <a:pt x="2052320" y="897890"/>
                  </a:lnTo>
                  <a:lnTo>
                    <a:pt x="2051050" y="897890"/>
                  </a:lnTo>
                  <a:lnTo>
                    <a:pt x="2051050" y="890270"/>
                  </a:lnTo>
                  <a:lnTo>
                    <a:pt x="2050656" y="890270"/>
                  </a:lnTo>
                  <a:lnTo>
                    <a:pt x="2050630" y="897890"/>
                  </a:lnTo>
                  <a:lnTo>
                    <a:pt x="2050630" y="906780"/>
                  </a:lnTo>
                  <a:lnTo>
                    <a:pt x="2050224" y="906780"/>
                  </a:lnTo>
                  <a:lnTo>
                    <a:pt x="2050224" y="1127760"/>
                  </a:lnTo>
                  <a:lnTo>
                    <a:pt x="2050199" y="1136650"/>
                  </a:lnTo>
                  <a:lnTo>
                    <a:pt x="2052320" y="1136650"/>
                  </a:lnTo>
                  <a:lnTo>
                    <a:pt x="2052320" y="1127760"/>
                  </a:lnTo>
                  <a:lnTo>
                    <a:pt x="2054225" y="1127760"/>
                  </a:lnTo>
                  <a:lnTo>
                    <a:pt x="2054225" y="1109980"/>
                  </a:lnTo>
                  <a:lnTo>
                    <a:pt x="2054860" y="1109980"/>
                  </a:lnTo>
                  <a:lnTo>
                    <a:pt x="2054860" y="1083310"/>
                  </a:lnTo>
                  <a:lnTo>
                    <a:pt x="2056130" y="1083310"/>
                  </a:lnTo>
                  <a:lnTo>
                    <a:pt x="2056130" y="1057910"/>
                  </a:lnTo>
                  <a:lnTo>
                    <a:pt x="2057400" y="1057910"/>
                  </a:lnTo>
                  <a:lnTo>
                    <a:pt x="2057400" y="977900"/>
                  </a:lnTo>
                  <a:close/>
                </a:path>
              </a:pathLst>
            </a:custGeom>
            <a:solidFill>
              <a:srgbClr val="003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6558703" y="2541269"/>
              <a:ext cx="2045335" cy="2025650"/>
            </a:xfrm>
            <a:custGeom>
              <a:avLst/>
              <a:gdLst/>
              <a:ahLst/>
              <a:cxnLst/>
              <a:rect l="l" t="t" r="r" b="b"/>
              <a:pathLst>
                <a:path w="2045334" h="2025650">
                  <a:moveTo>
                    <a:pt x="893656" y="2539"/>
                  </a:moveTo>
                  <a:lnTo>
                    <a:pt x="886036" y="2539"/>
                  </a:lnTo>
                  <a:lnTo>
                    <a:pt x="886036" y="3810"/>
                  </a:lnTo>
                  <a:lnTo>
                    <a:pt x="893656" y="3810"/>
                  </a:lnTo>
                  <a:lnTo>
                    <a:pt x="893656" y="2539"/>
                  </a:lnTo>
                  <a:close/>
                </a:path>
                <a:path w="2045334" h="2025650">
                  <a:moveTo>
                    <a:pt x="1154006" y="2539"/>
                  </a:moveTo>
                  <a:lnTo>
                    <a:pt x="1146386" y="2539"/>
                  </a:lnTo>
                  <a:lnTo>
                    <a:pt x="1146386" y="3810"/>
                  </a:lnTo>
                  <a:lnTo>
                    <a:pt x="1154006" y="3810"/>
                  </a:lnTo>
                  <a:lnTo>
                    <a:pt x="1154006" y="2539"/>
                  </a:lnTo>
                  <a:close/>
                </a:path>
                <a:path w="2045334" h="2025650">
                  <a:moveTo>
                    <a:pt x="915246" y="1269"/>
                  </a:moveTo>
                  <a:lnTo>
                    <a:pt x="902546" y="1269"/>
                  </a:lnTo>
                  <a:lnTo>
                    <a:pt x="902546" y="2539"/>
                  </a:lnTo>
                  <a:lnTo>
                    <a:pt x="915246" y="2539"/>
                  </a:lnTo>
                  <a:lnTo>
                    <a:pt x="915246" y="1269"/>
                  </a:lnTo>
                  <a:close/>
                </a:path>
                <a:path w="2045334" h="2025650">
                  <a:moveTo>
                    <a:pt x="1137496" y="1269"/>
                  </a:moveTo>
                  <a:lnTo>
                    <a:pt x="1132416" y="1269"/>
                  </a:lnTo>
                  <a:lnTo>
                    <a:pt x="1132416" y="2539"/>
                  </a:lnTo>
                  <a:lnTo>
                    <a:pt x="1137496" y="2539"/>
                  </a:lnTo>
                  <a:lnTo>
                    <a:pt x="1137496" y="1269"/>
                  </a:lnTo>
                  <a:close/>
                </a:path>
                <a:path w="2045334" h="2025650">
                  <a:moveTo>
                    <a:pt x="1093046" y="0"/>
                  </a:moveTo>
                  <a:lnTo>
                    <a:pt x="929216" y="0"/>
                  </a:lnTo>
                  <a:lnTo>
                    <a:pt x="929216" y="1269"/>
                  </a:lnTo>
                  <a:lnTo>
                    <a:pt x="1093046" y="1269"/>
                  </a:lnTo>
                  <a:lnTo>
                    <a:pt x="1093046" y="0"/>
                  </a:lnTo>
                  <a:close/>
                </a:path>
                <a:path w="2045334" h="2025650">
                  <a:moveTo>
                    <a:pt x="2041736" y="858520"/>
                  </a:moveTo>
                  <a:lnTo>
                    <a:pt x="2041394" y="858520"/>
                  </a:lnTo>
                  <a:lnTo>
                    <a:pt x="2041377" y="867410"/>
                  </a:lnTo>
                  <a:lnTo>
                    <a:pt x="2041736" y="867410"/>
                  </a:lnTo>
                  <a:lnTo>
                    <a:pt x="2041736" y="858520"/>
                  </a:lnTo>
                  <a:close/>
                </a:path>
                <a:path w="2045334" h="2025650">
                  <a:moveTo>
                    <a:pt x="4274" y="876300"/>
                  </a:moveTo>
                  <a:lnTo>
                    <a:pt x="3386" y="876300"/>
                  </a:lnTo>
                  <a:lnTo>
                    <a:pt x="3386" y="885190"/>
                  </a:lnTo>
                  <a:lnTo>
                    <a:pt x="2116" y="885190"/>
                  </a:lnTo>
                  <a:lnTo>
                    <a:pt x="2116" y="892810"/>
                  </a:lnTo>
                  <a:lnTo>
                    <a:pt x="4243" y="892810"/>
                  </a:lnTo>
                  <a:lnTo>
                    <a:pt x="4274" y="876300"/>
                  </a:lnTo>
                  <a:close/>
                </a:path>
                <a:path w="2045334" h="2025650">
                  <a:moveTo>
                    <a:pt x="2043006" y="867410"/>
                  </a:moveTo>
                  <a:lnTo>
                    <a:pt x="2041377" y="867410"/>
                  </a:lnTo>
                  <a:lnTo>
                    <a:pt x="2041329" y="892810"/>
                  </a:lnTo>
                  <a:lnTo>
                    <a:pt x="2045139" y="892810"/>
                  </a:lnTo>
                  <a:lnTo>
                    <a:pt x="2045153" y="885190"/>
                  </a:lnTo>
                  <a:lnTo>
                    <a:pt x="2044276" y="885190"/>
                  </a:lnTo>
                  <a:lnTo>
                    <a:pt x="2044276" y="876300"/>
                  </a:lnTo>
                  <a:lnTo>
                    <a:pt x="2043006" y="876300"/>
                  </a:lnTo>
                  <a:lnTo>
                    <a:pt x="2043006" y="867410"/>
                  </a:lnTo>
                  <a:close/>
                </a:path>
                <a:path w="2045334" h="2025650">
                  <a:moveTo>
                    <a:pt x="2045139" y="892810"/>
                  </a:moveTo>
                  <a:lnTo>
                    <a:pt x="2041329" y="892810"/>
                  </a:lnTo>
                  <a:lnTo>
                    <a:pt x="2040830" y="1156970"/>
                  </a:lnTo>
                  <a:lnTo>
                    <a:pt x="2043006" y="1156970"/>
                  </a:lnTo>
                  <a:lnTo>
                    <a:pt x="2043006" y="1148080"/>
                  </a:lnTo>
                  <a:lnTo>
                    <a:pt x="2044276" y="1148080"/>
                  </a:lnTo>
                  <a:lnTo>
                    <a:pt x="2044276" y="1139190"/>
                  </a:lnTo>
                  <a:lnTo>
                    <a:pt x="2044676" y="1139190"/>
                  </a:lnTo>
                  <a:lnTo>
                    <a:pt x="2045139" y="892810"/>
                  </a:lnTo>
                  <a:close/>
                </a:path>
                <a:path w="2045334" h="2025650">
                  <a:moveTo>
                    <a:pt x="4243" y="892810"/>
                  </a:moveTo>
                  <a:lnTo>
                    <a:pt x="846" y="892810"/>
                  </a:lnTo>
                  <a:lnTo>
                    <a:pt x="846" y="901700"/>
                  </a:lnTo>
                  <a:lnTo>
                    <a:pt x="415" y="901700"/>
                  </a:lnTo>
                  <a:lnTo>
                    <a:pt x="0" y="1122680"/>
                  </a:lnTo>
                  <a:lnTo>
                    <a:pt x="846" y="1122680"/>
                  </a:lnTo>
                  <a:lnTo>
                    <a:pt x="846" y="1131570"/>
                  </a:lnTo>
                  <a:lnTo>
                    <a:pt x="2116" y="1131570"/>
                  </a:lnTo>
                  <a:lnTo>
                    <a:pt x="2116" y="1139190"/>
                  </a:lnTo>
                  <a:lnTo>
                    <a:pt x="3386" y="1139190"/>
                  </a:lnTo>
                  <a:lnTo>
                    <a:pt x="3386" y="1148080"/>
                  </a:lnTo>
                  <a:lnTo>
                    <a:pt x="3761" y="1148080"/>
                  </a:lnTo>
                  <a:lnTo>
                    <a:pt x="4243" y="892810"/>
                  </a:lnTo>
                  <a:close/>
                </a:path>
                <a:path w="2045334" h="2025650">
                  <a:moveTo>
                    <a:pt x="2041736" y="1156970"/>
                  </a:moveTo>
                  <a:lnTo>
                    <a:pt x="2040830" y="1156970"/>
                  </a:lnTo>
                  <a:lnTo>
                    <a:pt x="2040813" y="1165860"/>
                  </a:lnTo>
                  <a:lnTo>
                    <a:pt x="2041736" y="1165860"/>
                  </a:lnTo>
                  <a:lnTo>
                    <a:pt x="2041736" y="1156970"/>
                  </a:lnTo>
                  <a:close/>
                </a:path>
                <a:path w="2045334" h="2025650">
                  <a:moveTo>
                    <a:pt x="880956" y="2020395"/>
                  </a:moveTo>
                  <a:lnTo>
                    <a:pt x="880956" y="2020570"/>
                  </a:lnTo>
                  <a:lnTo>
                    <a:pt x="1020656" y="2020570"/>
                  </a:lnTo>
                  <a:lnTo>
                    <a:pt x="880956" y="2020395"/>
                  </a:lnTo>
                  <a:close/>
                </a:path>
                <a:path w="2045334" h="2025650">
                  <a:moveTo>
                    <a:pt x="1132416" y="2024380"/>
                  </a:moveTo>
                  <a:lnTo>
                    <a:pt x="915246" y="2024380"/>
                  </a:lnTo>
                  <a:lnTo>
                    <a:pt x="915246" y="2024818"/>
                  </a:lnTo>
                  <a:lnTo>
                    <a:pt x="1132416" y="2025223"/>
                  </a:lnTo>
                  <a:lnTo>
                    <a:pt x="1132416" y="2024380"/>
                  </a:lnTo>
                  <a:close/>
                </a:path>
                <a:path w="2045334" h="2025650">
                  <a:moveTo>
                    <a:pt x="1155276" y="2021840"/>
                  </a:moveTo>
                  <a:lnTo>
                    <a:pt x="900006" y="2021840"/>
                  </a:lnTo>
                  <a:lnTo>
                    <a:pt x="900006" y="2023110"/>
                  </a:lnTo>
                  <a:lnTo>
                    <a:pt x="1155276" y="2023110"/>
                  </a:lnTo>
                  <a:lnTo>
                    <a:pt x="1155276" y="2021840"/>
                  </a:lnTo>
                  <a:close/>
                </a:path>
                <a:path w="2045334" h="2025650">
                  <a:moveTo>
                    <a:pt x="1020656" y="2020570"/>
                  </a:moveTo>
                  <a:lnTo>
                    <a:pt x="891116" y="2020570"/>
                  </a:lnTo>
                  <a:lnTo>
                    <a:pt x="891116" y="2021840"/>
                  </a:lnTo>
                  <a:lnTo>
                    <a:pt x="1164166" y="2021840"/>
                  </a:lnTo>
                  <a:lnTo>
                    <a:pt x="1164166" y="2020748"/>
                  </a:lnTo>
                  <a:lnTo>
                    <a:pt x="1020656" y="2020570"/>
                  </a:lnTo>
                  <a:close/>
                </a:path>
              </a:pathLst>
            </a:custGeom>
            <a:solidFill>
              <a:srgbClr val="013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6562699" y="2545079"/>
              <a:ext cx="2037714" cy="2017395"/>
            </a:xfrm>
            <a:custGeom>
              <a:avLst/>
              <a:gdLst/>
              <a:ahLst/>
              <a:cxnLst/>
              <a:rect l="l" t="t" r="r" b="b"/>
              <a:pathLst>
                <a:path w="2037715" h="2017395">
                  <a:moveTo>
                    <a:pt x="4127" y="847090"/>
                  </a:moveTo>
                  <a:lnTo>
                    <a:pt x="3200" y="847090"/>
                  </a:lnTo>
                  <a:lnTo>
                    <a:pt x="3200" y="854710"/>
                  </a:lnTo>
                  <a:lnTo>
                    <a:pt x="1930" y="854710"/>
                  </a:lnTo>
                  <a:lnTo>
                    <a:pt x="1930" y="863600"/>
                  </a:lnTo>
                  <a:lnTo>
                    <a:pt x="647" y="863600"/>
                  </a:lnTo>
                  <a:lnTo>
                    <a:pt x="647" y="872490"/>
                  </a:lnTo>
                  <a:lnTo>
                    <a:pt x="0" y="872490"/>
                  </a:lnTo>
                  <a:lnTo>
                    <a:pt x="0" y="1162050"/>
                  </a:lnTo>
                  <a:lnTo>
                    <a:pt x="3200" y="1162050"/>
                  </a:lnTo>
                  <a:lnTo>
                    <a:pt x="3200" y="1169670"/>
                  </a:lnTo>
                  <a:lnTo>
                    <a:pt x="3530" y="1169670"/>
                  </a:lnTo>
                  <a:lnTo>
                    <a:pt x="3530" y="1162050"/>
                  </a:lnTo>
                  <a:lnTo>
                    <a:pt x="4064" y="1162050"/>
                  </a:lnTo>
                  <a:lnTo>
                    <a:pt x="4064" y="872490"/>
                  </a:lnTo>
                  <a:lnTo>
                    <a:pt x="4089" y="863600"/>
                  </a:lnTo>
                  <a:lnTo>
                    <a:pt x="4114" y="854710"/>
                  </a:lnTo>
                  <a:lnTo>
                    <a:pt x="4127" y="847090"/>
                  </a:lnTo>
                  <a:close/>
                </a:path>
                <a:path w="2037715" h="2017395">
                  <a:moveTo>
                    <a:pt x="1158900" y="1270"/>
                  </a:moveTo>
                  <a:lnTo>
                    <a:pt x="1150010" y="1270"/>
                  </a:lnTo>
                  <a:lnTo>
                    <a:pt x="1150010" y="0"/>
                  </a:lnTo>
                  <a:lnTo>
                    <a:pt x="1142377" y="0"/>
                  </a:lnTo>
                  <a:lnTo>
                    <a:pt x="1142377" y="1270"/>
                  </a:lnTo>
                  <a:lnTo>
                    <a:pt x="889660" y="1270"/>
                  </a:lnTo>
                  <a:lnTo>
                    <a:pt x="889660" y="0"/>
                  </a:lnTo>
                  <a:lnTo>
                    <a:pt x="882040" y="0"/>
                  </a:lnTo>
                  <a:lnTo>
                    <a:pt x="882040" y="1270"/>
                  </a:lnTo>
                  <a:lnTo>
                    <a:pt x="873150" y="1270"/>
                  </a:lnTo>
                  <a:lnTo>
                    <a:pt x="873150" y="3810"/>
                  </a:lnTo>
                  <a:lnTo>
                    <a:pt x="1158900" y="3810"/>
                  </a:lnTo>
                  <a:lnTo>
                    <a:pt x="1158900" y="1270"/>
                  </a:lnTo>
                  <a:close/>
                </a:path>
                <a:path w="2037715" h="2017395">
                  <a:moveTo>
                    <a:pt x="1160170" y="2016772"/>
                  </a:moveTo>
                  <a:lnTo>
                    <a:pt x="1016660" y="2016772"/>
                  </a:lnTo>
                  <a:lnTo>
                    <a:pt x="1160170" y="2016950"/>
                  </a:lnTo>
                  <a:lnTo>
                    <a:pt x="1160170" y="2016772"/>
                  </a:lnTo>
                  <a:close/>
                </a:path>
                <a:path w="2037715" h="2017395">
                  <a:moveTo>
                    <a:pt x="1176680" y="3810"/>
                  </a:moveTo>
                  <a:lnTo>
                    <a:pt x="1167777" y="3810"/>
                  </a:lnTo>
                  <a:lnTo>
                    <a:pt x="1167777" y="5080"/>
                  </a:lnTo>
                  <a:lnTo>
                    <a:pt x="1176680" y="5080"/>
                  </a:lnTo>
                  <a:lnTo>
                    <a:pt x="1176680" y="3810"/>
                  </a:lnTo>
                  <a:close/>
                </a:path>
                <a:path w="2037715" h="2017395">
                  <a:moveTo>
                    <a:pt x="1188110" y="2012950"/>
                  </a:moveTo>
                  <a:lnTo>
                    <a:pt x="859180" y="2012950"/>
                  </a:lnTo>
                  <a:lnTo>
                    <a:pt x="859180" y="2014220"/>
                  </a:lnTo>
                  <a:lnTo>
                    <a:pt x="868070" y="2014220"/>
                  </a:lnTo>
                  <a:lnTo>
                    <a:pt x="868070" y="2015490"/>
                  </a:lnTo>
                  <a:lnTo>
                    <a:pt x="876960" y="2015490"/>
                  </a:lnTo>
                  <a:lnTo>
                    <a:pt x="876960" y="2016760"/>
                  </a:lnTo>
                  <a:lnTo>
                    <a:pt x="1170330" y="2016760"/>
                  </a:lnTo>
                  <a:lnTo>
                    <a:pt x="1170330" y="2015490"/>
                  </a:lnTo>
                  <a:lnTo>
                    <a:pt x="1179220" y="2015490"/>
                  </a:lnTo>
                  <a:lnTo>
                    <a:pt x="1179220" y="2014220"/>
                  </a:lnTo>
                  <a:lnTo>
                    <a:pt x="1188110" y="2014220"/>
                  </a:lnTo>
                  <a:lnTo>
                    <a:pt x="1188110" y="2012950"/>
                  </a:lnTo>
                  <a:close/>
                </a:path>
                <a:path w="2037715" h="2017395">
                  <a:moveTo>
                    <a:pt x="2037384" y="854710"/>
                  </a:moveTo>
                  <a:lnTo>
                    <a:pt x="2036470" y="854710"/>
                  </a:lnTo>
                  <a:lnTo>
                    <a:pt x="2036470" y="847090"/>
                  </a:lnTo>
                  <a:lnTo>
                    <a:pt x="2035200" y="847090"/>
                  </a:lnTo>
                  <a:lnTo>
                    <a:pt x="2035200" y="838200"/>
                  </a:lnTo>
                  <a:lnTo>
                    <a:pt x="2033930" y="838200"/>
                  </a:lnTo>
                  <a:lnTo>
                    <a:pt x="2033930" y="829310"/>
                  </a:lnTo>
                  <a:lnTo>
                    <a:pt x="2033625" y="829310"/>
                  </a:lnTo>
                  <a:lnTo>
                    <a:pt x="2033612" y="838200"/>
                  </a:lnTo>
                  <a:lnTo>
                    <a:pt x="2033600" y="847090"/>
                  </a:lnTo>
                  <a:lnTo>
                    <a:pt x="2033587" y="854710"/>
                  </a:lnTo>
                  <a:lnTo>
                    <a:pt x="2032990" y="854710"/>
                  </a:lnTo>
                  <a:lnTo>
                    <a:pt x="2032990" y="1169670"/>
                  </a:lnTo>
                  <a:lnTo>
                    <a:pt x="2032977" y="1178560"/>
                  </a:lnTo>
                  <a:lnTo>
                    <a:pt x="2032965" y="1187450"/>
                  </a:lnTo>
                  <a:lnTo>
                    <a:pt x="2033930" y="1187450"/>
                  </a:lnTo>
                  <a:lnTo>
                    <a:pt x="2033930" y="1178560"/>
                  </a:lnTo>
                  <a:lnTo>
                    <a:pt x="2035200" y="1178560"/>
                  </a:lnTo>
                  <a:lnTo>
                    <a:pt x="2035200" y="1169670"/>
                  </a:lnTo>
                  <a:lnTo>
                    <a:pt x="2037384" y="1169670"/>
                  </a:lnTo>
                  <a:lnTo>
                    <a:pt x="2037384" y="854710"/>
                  </a:lnTo>
                  <a:close/>
                </a:path>
              </a:pathLst>
            </a:custGeom>
            <a:solidFill>
              <a:srgbClr val="02374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7392670" y="2548889"/>
              <a:ext cx="372110" cy="5080"/>
            </a:xfrm>
            <a:custGeom>
              <a:avLst/>
              <a:gdLst/>
              <a:ahLst/>
              <a:cxnLst/>
              <a:rect l="l" t="t" r="r" b="b"/>
              <a:pathLst>
                <a:path w="372109" h="5080">
                  <a:moveTo>
                    <a:pt x="34290" y="0"/>
                  </a:moveTo>
                  <a:lnTo>
                    <a:pt x="25400" y="0"/>
                  </a:lnTo>
                  <a:lnTo>
                    <a:pt x="25400" y="1270"/>
                  </a:lnTo>
                  <a:lnTo>
                    <a:pt x="34290" y="1270"/>
                  </a:lnTo>
                  <a:lnTo>
                    <a:pt x="34290" y="0"/>
                  </a:lnTo>
                  <a:close/>
                </a:path>
                <a:path w="372109" h="5080">
                  <a:moveTo>
                    <a:pt x="372110" y="3810"/>
                  </a:moveTo>
                  <a:lnTo>
                    <a:pt x="363220" y="3810"/>
                  </a:lnTo>
                  <a:lnTo>
                    <a:pt x="363220" y="1270"/>
                  </a:lnTo>
                  <a:lnTo>
                    <a:pt x="354330" y="1270"/>
                  </a:lnTo>
                  <a:lnTo>
                    <a:pt x="354330" y="3810"/>
                  </a:lnTo>
                  <a:lnTo>
                    <a:pt x="16510" y="3810"/>
                  </a:lnTo>
                  <a:lnTo>
                    <a:pt x="16510" y="1270"/>
                  </a:lnTo>
                  <a:lnTo>
                    <a:pt x="7620" y="1270"/>
                  </a:lnTo>
                  <a:lnTo>
                    <a:pt x="7620" y="3810"/>
                  </a:lnTo>
                  <a:lnTo>
                    <a:pt x="0" y="3810"/>
                  </a:lnTo>
                  <a:lnTo>
                    <a:pt x="372110" y="5080"/>
                  </a:lnTo>
                  <a:lnTo>
                    <a:pt x="372110" y="3810"/>
                  </a:lnTo>
                  <a:close/>
                </a:path>
              </a:pathLst>
            </a:custGeom>
            <a:solidFill>
              <a:srgbClr val="0337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6568478" y="3365500"/>
              <a:ext cx="0" cy="375920"/>
            </a:xfrm>
            <a:custGeom>
              <a:avLst/>
              <a:gdLst/>
              <a:ahLst/>
              <a:cxnLst/>
              <a:rect l="l" t="t" r="r" b="b"/>
              <a:pathLst>
                <a:path h="375920">
                  <a:moveTo>
                    <a:pt x="0" y="0"/>
                  </a:moveTo>
                  <a:lnTo>
                    <a:pt x="0" y="375919"/>
                  </a:lnTo>
                </a:path>
              </a:pathLst>
            </a:custGeom>
            <a:ln w="3175">
              <a:solidFill>
                <a:srgbClr val="03374B"/>
              </a:solidFill>
              <a:prstDash val="lg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8594063" y="3348989"/>
              <a:ext cx="0" cy="408940"/>
            </a:xfrm>
            <a:custGeom>
              <a:avLst/>
              <a:gdLst/>
              <a:ahLst/>
              <a:cxnLst/>
              <a:rect l="l" t="t" r="r" b="b"/>
              <a:pathLst>
                <a:path h="408939">
                  <a:moveTo>
                    <a:pt x="0" y="0"/>
                  </a:moveTo>
                  <a:lnTo>
                    <a:pt x="0" y="408940"/>
                  </a:lnTo>
                </a:path>
              </a:pathLst>
            </a:custGeom>
            <a:ln w="4263">
              <a:solidFill>
                <a:srgbClr val="03374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7369810" y="4551679"/>
              <a:ext cx="424180" cy="6350"/>
            </a:xfrm>
            <a:custGeom>
              <a:avLst/>
              <a:gdLst/>
              <a:ahLst/>
              <a:cxnLst/>
              <a:rect l="l" t="t" r="r" b="b"/>
              <a:pathLst>
                <a:path w="424179" h="6350">
                  <a:moveTo>
                    <a:pt x="400050" y="3822"/>
                  </a:moveTo>
                  <a:lnTo>
                    <a:pt x="33020" y="3822"/>
                  </a:lnTo>
                  <a:lnTo>
                    <a:pt x="33020" y="5080"/>
                  </a:lnTo>
                  <a:lnTo>
                    <a:pt x="41910" y="5080"/>
                  </a:lnTo>
                  <a:lnTo>
                    <a:pt x="41910" y="6350"/>
                  </a:lnTo>
                  <a:lnTo>
                    <a:pt x="391160" y="6350"/>
                  </a:lnTo>
                  <a:lnTo>
                    <a:pt x="391160" y="5080"/>
                  </a:lnTo>
                  <a:lnTo>
                    <a:pt x="400050" y="5080"/>
                  </a:lnTo>
                  <a:lnTo>
                    <a:pt x="400050" y="3822"/>
                  </a:lnTo>
                  <a:close/>
                </a:path>
                <a:path w="424179" h="6350">
                  <a:moveTo>
                    <a:pt x="419100" y="2311"/>
                  </a:moveTo>
                  <a:lnTo>
                    <a:pt x="13970" y="1536"/>
                  </a:lnTo>
                  <a:lnTo>
                    <a:pt x="13970" y="2540"/>
                  </a:lnTo>
                  <a:lnTo>
                    <a:pt x="22860" y="2540"/>
                  </a:lnTo>
                  <a:lnTo>
                    <a:pt x="22860" y="3810"/>
                  </a:lnTo>
                  <a:lnTo>
                    <a:pt x="408940" y="3810"/>
                  </a:lnTo>
                  <a:lnTo>
                    <a:pt x="408940" y="2540"/>
                  </a:lnTo>
                  <a:lnTo>
                    <a:pt x="419100" y="2540"/>
                  </a:lnTo>
                  <a:lnTo>
                    <a:pt x="419100" y="2311"/>
                  </a:lnTo>
                  <a:close/>
                </a:path>
                <a:path w="424179" h="6350">
                  <a:moveTo>
                    <a:pt x="424167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424167" y="1270"/>
                  </a:lnTo>
                  <a:lnTo>
                    <a:pt x="424167" y="0"/>
                  </a:lnTo>
                  <a:close/>
                </a:path>
              </a:pathLst>
            </a:custGeom>
            <a:solidFill>
              <a:srgbClr val="0337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6569989" y="2552699"/>
              <a:ext cx="2023110" cy="2001520"/>
            </a:xfrm>
            <a:custGeom>
              <a:avLst/>
              <a:gdLst/>
              <a:ahLst/>
              <a:cxnLst/>
              <a:rect l="l" t="t" r="r" b="b"/>
              <a:pathLst>
                <a:path w="2023109" h="2001520">
                  <a:moveTo>
                    <a:pt x="4559" y="788670"/>
                  </a:moveTo>
                  <a:lnTo>
                    <a:pt x="3530" y="788670"/>
                  </a:lnTo>
                  <a:lnTo>
                    <a:pt x="3530" y="796290"/>
                  </a:lnTo>
                  <a:lnTo>
                    <a:pt x="2260" y="796290"/>
                  </a:lnTo>
                  <a:lnTo>
                    <a:pt x="2260" y="805180"/>
                  </a:lnTo>
                  <a:lnTo>
                    <a:pt x="990" y="805180"/>
                  </a:lnTo>
                  <a:lnTo>
                    <a:pt x="990" y="812800"/>
                  </a:lnTo>
                  <a:lnTo>
                    <a:pt x="685" y="812800"/>
                  </a:lnTo>
                  <a:lnTo>
                    <a:pt x="685" y="830580"/>
                  </a:lnTo>
                  <a:lnTo>
                    <a:pt x="0" y="830580"/>
                  </a:lnTo>
                  <a:lnTo>
                    <a:pt x="0" y="1196340"/>
                  </a:lnTo>
                  <a:lnTo>
                    <a:pt x="2260" y="1196340"/>
                  </a:lnTo>
                  <a:lnTo>
                    <a:pt x="2260" y="1205230"/>
                  </a:lnTo>
                  <a:lnTo>
                    <a:pt x="3530" y="1205230"/>
                  </a:lnTo>
                  <a:lnTo>
                    <a:pt x="3530" y="1212850"/>
                  </a:lnTo>
                  <a:lnTo>
                    <a:pt x="3759" y="1212850"/>
                  </a:lnTo>
                  <a:lnTo>
                    <a:pt x="3759" y="1205230"/>
                  </a:lnTo>
                  <a:lnTo>
                    <a:pt x="3771" y="1196340"/>
                  </a:lnTo>
                  <a:lnTo>
                    <a:pt x="4483" y="1196340"/>
                  </a:lnTo>
                  <a:lnTo>
                    <a:pt x="4483" y="830580"/>
                  </a:lnTo>
                  <a:lnTo>
                    <a:pt x="4495" y="812800"/>
                  </a:lnTo>
                  <a:lnTo>
                    <a:pt x="4521" y="805180"/>
                  </a:lnTo>
                  <a:lnTo>
                    <a:pt x="4533" y="796290"/>
                  </a:lnTo>
                  <a:lnTo>
                    <a:pt x="4559" y="788670"/>
                  </a:lnTo>
                  <a:close/>
                </a:path>
                <a:path w="2023109" h="2001520">
                  <a:moveTo>
                    <a:pt x="799820" y="3810"/>
                  </a:moveTo>
                  <a:lnTo>
                    <a:pt x="792200" y="3810"/>
                  </a:lnTo>
                  <a:lnTo>
                    <a:pt x="792200" y="5080"/>
                  </a:lnTo>
                  <a:lnTo>
                    <a:pt x="799820" y="5080"/>
                  </a:lnTo>
                  <a:lnTo>
                    <a:pt x="799820" y="3810"/>
                  </a:lnTo>
                  <a:close/>
                </a:path>
                <a:path w="2023109" h="2001520">
                  <a:moveTo>
                    <a:pt x="813790" y="2540"/>
                  </a:moveTo>
                  <a:lnTo>
                    <a:pt x="804900" y="2540"/>
                  </a:lnTo>
                  <a:lnTo>
                    <a:pt x="804900" y="3810"/>
                  </a:lnTo>
                  <a:lnTo>
                    <a:pt x="813790" y="3810"/>
                  </a:lnTo>
                  <a:lnTo>
                    <a:pt x="813790" y="2540"/>
                  </a:lnTo>
                  <a:close/>
                </a:path>
                <a:path w="2023109" h="2001520">
                  <a:moveTo>
                    <a:pt x="1194790" y="1270"/>
                  </a:moveTo>
                  <a:lnTo>
                    <a:pt x="822680" y="0"/>
                  </a:lnTo>
                  <a:lnTo>
                    <a:pt x="822680" y="2540"/>
                  </a:lnTo>
                  <a:lnTo>
                    <a:pt x="1194790" y="2540"/>
                  </a:lnTo>
                  <a:lnTo>
                    <a:pt x="1194790" y="1270"/>
                  </a:lnTo>
                  <a:close/>
                </a:path>
                <a:path w="2023109" h="2001520">
                  <a:moveTo>
                    <a:pt x="1211300" y="2540"/>
                  </a:moveTo>
                  <a:lnTo>
                    <a:pt x="1203680" y="2540"/>
                  </a:lnTo>
                  <a:lnTo>
                    <a:pt x="1203680" y="3810"/>
                  </a:lnTo>
                  <a:lnTo>
                    <a:pt x="1211300" y="3810"/>
                  </a:lnTo>
                  <a:lnTo>
                    <a:pt x="1211300" y="2540"/>
                  </a:lnTo>
                  <a:close/>
                </a:path>
                <a:path w="2023109" h="2001520">
                  <a:moveTo>
                    <a:pt x="1218920" y="2000250"/>
                  </a:moveTo>
                  <a:lnTo>
                    <a:pt x="813790" y="2000250"/>
                  </a:lnTo>
                  <a:lnTo>
                    <a:pt x="813790" y="2000516"/>
                  </a:lnTo>
                  <a:lnTo>
                    <a:pt x="1218920" y="2001291"/>
                  </a:lnTo>
                  <a:lnTo>
                    <a:pt x="1218920" y="2000250"/>
                  </a:lnTo>
                  <a:close/>
                </a:path>
                <a:path w="2023109" h="2001520">
                  <a:moveTo>
                    <a:pt x="1227810" y="3810"/>
                  </a:moveTo>
                  <a:lnTo>
                    <a:pt x="1223987" y="3810"/>
                  </a:lnTo>
                  <a:lnTo>
                    <a:pt x="1223987" y="5080"/>
                  </a:lnTo>
                  <a:lnTo>
                    <a:pt x="1227810" y="5080"/>
                  </a:lnTo>
                  <a:lnTo>
                    <a:pt x="1227810" y="3810"/>
                  </a:lnTo>
                  <a:close/>
                </a:path>
                <a:path w="2023109" h="2001520">
                  <a:moveTo>
                    <a:pt x="1235430" y="1997506"/>
                  </a:moveTo>
                  <a:lnTo>
                    <a:pt x="792200" y="1996668"/>
                  </a:lnTo>
                  <a:lnTo>
                    <a:pt x="792200" y="1997710"/>
                  </a:lnTo>
                  <a:lnTo>
                    <a:pt x="797280" y="1997710"/>
                  </a:lnTo>
                  <a:lnTo>
                    <a:pt x="797280" y="1998980"/>
                  </a:lnTo>
                  <a:lnTo>
                    <a:pt x="1230350" y="1998980"/>
                  </a:lnTo>
                  <a:lnTo>
                    <a:pt x="1230350" y="1997710"/>
                  </a:lnTo>
                  <a:lnTo>
                    <a:pt x="1235430" y="1997710"/>
                  </a:lnTo>
                  <a:lnTo>
                    <a:pt x="1235430" y="1997506"/>
                  </a:lnTo>
                  <a:close/>
                </a:path>
                <a:path w="2023109" h="2001520">
                  <a:moveTo>
                    <a:pt x="1240510" y="1995170"/>
                  </a:moveTo>
                  <a:lnTo>
                    <a:pt x="787120" y="1995170"/>
                  </a:lnTo>
                  <a:lnTo>
                    <a:pt x="787120" y="1996440"/>
                  </a:lnTo>
                  <a:lnTo>
                    <a:pt x="1240510" y="1996440"/>
                  </a:lnTo>
                  <a:lnTo>
                    <a:pt x="1240510" y="1995170"/>
                  </a:lnTo>
                  <a:close/>
                </a:path>
                <a:path w="2023109" h="2001520">
                  <a:moveTo>
                    <a:pt x="2022551" y="796290"/>
                  </a:moveTo>
                  <a:lnTo>
                    <a:pt x="2021560" y="796290"/>
                  </a:lnTo>
                  <a:lnTo>
                    <a:pt x="2021560" y="789940"/>
                  </a:lnTo>
                  <a:lnTo>
                    <a:pt x="2020290" y="789940"/>
                  </a:lnTo>
                  <a:lnTo>
                    <a:pt x="2020290" y="784860"/>
                  </a:lnTo>
                  <a:lnTo>
                    <a:pt x="2019020" y="784860"/>
                  </a:lnTo>
                  <a:lnTo>
                    <a:pt x="2019020" y="779780"/>
                  </a:lnTo>
                  <a:lnTo>
                    <a:pt x="2018030" y="779780"/>
                  </a:lnTo>
                  <a:lnTo>
                    <a:pt x="2018030" y="784860"/>
                  </a:lnTo>
                  <a:lnTo>
                    <a:pt x="2018017" y="789940"/>
                  </a:lnTo>
                  <a:lnTo>
                    <a:pt x="2018017" y="796290"/>
                  </a:lnTo>
                  <a:lnTo>
                    <a:pt x="2017496" y="796290"/>
                  </a:lnTo>
                  <a:lnTo>
                    <a:pt x="2017496" y="1205230"/>
                  </a:lnTo>
                  <a:lnTo>
                    <a:pt x="2017483" y="1211580"/>
                  </a:lnTo>
                  <a:lnTo>
                    <a:pt x="2017471" y="1216660"/>
                  </a:lnTo>
                  <a:lnTo>
                    <a:pt x="2017471" y="1221740"/>
                  </a:lnTo>
                  <a:lnTo>
                    <a:pt x="2017458" y="1226820"/>
                  </a:lnTo>
                  <a:lnTo>
                    <a:pt x="2017737" y="1226820"/>
                  </a:lnTo>
                  <a:lnTo>
                    <a:pt x="2017737" y="1221740"/>
                  </a:lnTo>
                  <a:lnTo>
                    <a:pt x="2019020" y="1221740"/>
                  </a:lnTo>
                  <a:lnTo>
                    <a:pt x="2019020" y="1216660"/>
                  </a:lnTo>
                  <a:lnTo>
                    <a:pt x="2020290" y="1216660"/>
                  </a:lnTo>
                  <a:lnTo>
                    <a:pt x="2020290" y="1211580"/>
                  </a:lnTo>
                  <a:lnTo>
                    <a:pt x="2021560" y="1211580"/>
                  </a:lnTo>
                  <a:lnTo>
                    <a:pt x="2021560" y="1205230"/>
                  </a:lnTo>
                  <a:lnTo>
                    <a:pt x="2022551" y="1205230"/>
                  </a:lnTo>
                  <a:lnTo>
                    <a:pt x="2022551" y="796290"/>
                  </a:lnTo>
                  <a:close/>
                </a:path>
              </a:pathLst>
            </a:custGeom>
            <a:solidFill>
              <a:srgbClr val="043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6573799" y="2557779"/>
              <a:ext cx="2014220" cy="1992630"/>
            </a:xfrm>
            <a:custGeom>
              <a:avLst/>
              <a:gdLst/>
              <a:ahLst/>
              <a:cxnLst/>
              <a:rect l="l" t="t" r="r" b="b"/>
              <a:pathLst>
                <a:path w="2014220" h="1992629">
                  <a:moveTo>
                    <a:pt x="5080" y="763270"/>
                  </a:moveTo>
                  <a:lnTo>
                    <a:pt x="4800" y="763270"/>
                  </a:lnTo>
                  <a:lnTo>
                    <a:pt x="4800" y="768350"/>
                  </a:lnTo>
                  <a:lnTo>
                    <a:pt x="3530" y="768350"/>
                  </a:lnTo>
                  <a:lnTo>
                    <a:pt x="3530" y="773430"/>
                  </a:lnTo>
                  <a:lnTo>
                    <a:pt x="2247" y="773430"/>
                  </a:lnTo>
                  <a:lnTo>
                    <a:pt x="2247" y="778510"/>
                  </a:lnTo>
                  <a:lnTo>
                    <a:pt x="990" y="778510"/>
                  </a:lnTo>
                  <a:lnTo>
                    <a:pt x="990" y="783590"/>
                  </a:lnTo>
                  <a:lnTo>
                    <a:pt x="0" y="783590"/>
                  </a:lnTo>
                  <a:lnTo>
                    <a:pt x="0" y="1212850"/>
                  </a:lnTo>
                  <a:lnTo>
                    <a:pt x="2247" y="1212850"/>
                  </a:lnTo>
                  <a:lnTo>
                    <a:pt x="2247" y="1217930"/>
                  </a:lnTo>
                  <a:lnTo>
                    <a:pt x="3530" y="1217930"/>
                  </a:lnTo>
                  <a:lnTo>
                    <a:pt x="3530" y="1223010"/>
                  </a:lnTo>
                  <a:lnTo>
                    <a:pt x="4508" y="1223010"/>
                  </a:lnTo>
                  <a:lnTo>
                    <a:pt x="4508" y="1217930"/>
                  </a:lnTo>
                  <a:lnTo>
                    <a:pt x="4508" y="1212850"/>
                  </a:lnTo>
                  <a:lnTo>
                    <a:pt x="5041" y="1212850"/>
                  </a:lnTo>
                  <a:lnTo>
                    <a:pt x="5041" y="783590"/>
                  </a:lnTo>
                  <a:lnTo>
                    <a:pt x="5067" y="778510"/>
                  </a:lnTo>
                  <a:lnTo>
                    <a:pt x="5067" y="773430"/>
                  </a:lnTo>
                  <a:lnTo>
                    <a:pt x="5080" y="768350"/>
                  </a:lnTo>
                  <a:lnTo>
                    <a:pt x="5080" y="763270"/>
                  </a:lnTo>
                  <a:close/>
                </a:path>
                <a:path w="2014220" h="1992629">
                  <a:moveTo>
                    <a:pt x="1229080" y="1270"/>
                  </a:moveTo>
                  <a:lnTo>
                    <a:pt x="1224000" y="1270"/>
                  </a:lnTo>
                  <a:lnTo>
                    <a:pt x="1224000" y="0"/>
                  </a:lnTo>
                  <a:lnTo>
                    <a:pt x="1220177" y="0"/>
                  </a:lnTo>
                  <a:lnTo>
                    <a:pt x="1220177" y="1270"/>
                  </a:lnTo>
                  <a:lnTo>
                    <a:pt x="796010" y="1270"/>
                  </a:lnTo>
                  <a:lnTo>
                    <a:pt x="796010" y="0"/>
                  </a:lnTo>
                  <a:lnTo>
                    <a:pt x="788390" y="0"/>
                  </a:lnTo>
                  <a:lnTo>
                    <a:pt x="788390" y="1270"/>
                  </a:lnTo>
                  <a:lnTo>
                    <a:pt x="783310" y="1270"/>
                  </a:lnTo>
                  <a:lnTo>
                    <a:pt x="783310" y="3810"/>
                  </a:lnTo>
                  <a:lnTo>
                    <a:pt x="1229080" y="3810"/>
                  </a:lnTo>
                  <a:lnTo>
                    <a:pt x="1229080" y="1270"/>
                  </a:lnTo>
                  <a:close/>
                </a:path>
                <a:path w="2014220" h="1992629">
                  <a:moveTo>
                    <a:pt x="1231620" y="1991372"/>
                  </a:moveTo>
                  <a:lnTo>
                    <a:pt x="788390" y="1991372"/>
                  </a:lnTo>
                  <a:lnTo>
                    <a:pt x="788390" y="1991588"/>
                  </a:lnTo>
                  <a:lnTo>
                    <a:pt x="1231620" y="1992426"/>
                  </a:lnTo>
                  <a:lnTo>
                    <a:pt x="1231620" y="1991372"/>
                  </a:lnTo>
                  <a:close/>
                </a:path>
                <a:path w="2014220" h="1992629">
                  <a:moveTo>
                    <a:pt x="1246860" y="1988654"/>
                  </a:moveTo>
                  <a:lnTo>
                    <a:pt x="773150" y="1987753"/>
                  </a:lnTo>
                  <a:lnTo>
                    <a:pt x="773150" y="1988820"/>
                  </a:lnTo>
                  <a:lnTo>
                    <a:pt x="778230" y="1988820"/>
                  </a:lnTo>
                  <a:lnTo>
                    <a:pt x="778230" y="1990090"/>
                  </a:lnTo>
                  <a:lnTo>
                    <a:pt x="1241780" y="1990090"/>
                  </a:lnTo>
                  <a:lnTo>
                    <a:pt x="1241780" y="1988820"/>
                  </a:lnTo>
                  <a:lnTo>
                    <a:pt x="1246860" y="1988820"/>
                  </a:lnTo>
                  <a:lnTo>
                    <a:pt x="1246860" y="1988654"/>
                  </a:lnTo>
                  <a:close/>
                </a:path>
                <a:path w="2014220" h="1992629">
                  <a:moveTo>
                    <a:pt x="1251940" y="1986280"/>
                  </a:moveTo>
                  <a:lnTo>
                    <a:pt x="768070" y="1986280"/>
                  </a:lnTo>
                  <a:lnTo>
                    <a:pt x="768070" y="1987550"/>
                  </a:lnTo>
                  <a:lnTo>
                    <a:pt x="1251940" y="1987550"/>
                  </a:lnTo>
                  <a:lnTo>
                    <a:pt x="1251940" y="1986280"/>
                  </a:lnTo>
                  <a:close/>
                </a:path>
                <a:path w="2014220" h="1992629">
                  <a:moveTo>
                    <a:pt x="2014181" y="769620"/>
                  </a:moveTo>
                  <a:lnTo>
                    <a:pt x="2012670" y="769620"/>
                  </a:lnTo>
                  <a:lnTo>
                    <a:pt x="2012670" y="764540"/>
                  </a:lnTo>
                  <a:lnTo>
                    <a:pt x="2011400" y="764540"/>
                  </a:lnTo>
                  <a:lnTo>
                    <a:pt x="2011400" y="759460"/>
                  </a:lnTo>
                  <a:lnTo>
                    <a:pt x="2010422" y="759460"/>
                  </a:lnTo>
                  <a:lnTo>
                    <a:pt x="2010422" y="764540"/>
                  </a:lnTo>
                  <a:lnTo>
                    <a:pt x="2010422" y="769620"/>
                  </a:lnTo>
                  <a:lnTo>
                    <a:pt x="2009838" y="769620"/>
                  </a:lnTo>
                  <a:lnTo>
                    <a:pt x="2009838" y="1226820"/>
                  </a:lnTo>
                  <a:lnTo>
                    <a:pt x="2009825" y="1231900"/>
                  </a:lnTo>
                  <a:lnTo>
                    <a:pt x="2009825" y="1236980"/>
                  </a:lnTo>
                  <a:lnTo>
                    <a:pt x="2010130" y="1236980"/>
                  </a:lnTo>
                  <a:lnTo>
                    <a:pt x="2010130" y="1231900"/>
                  </a:lnTo>
                  <a:lnTo>
                    <a:pt x="2011400" y="1231900"/>
                  </a:lnTo>
                  <a:lnTo>
                    <a:pt x="2011400" y="1226820"/>
                  </a:lnTo>
                  <a:lnTo>
                    <a:pt x="2014181" y="1226820"/>
                  </a:lnTo>
                  <a:lnTo>
                    <a:pt x="2014181" y="769620"/>
                  </a:lnTo>
                  <a:close/>
                </a:path>
              </a:pathLst>
            </a:custGeom>
            <a:solidFill>
              <a:srgbClr val="05364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6578306" y="2561589"/>
              <a:ext cx="2005964" cy="1985010"/>
            </a:xfrm>
            <a:custGeom>
              <a:avLst/>
              <a:gdLst/>
              <a:ahLst/>
              <a:cxnLst/>
              <a:rect l="l" t="t" r="r" b="b"/>
              <a:pathLst>
                <a:path w="2005965" h="1985010">
                  <a:moveTo>
                    <a:pt x="763563" y="1270"/>
                  </a:moveTo>
                  <a:lnTo>
                    <a:pt x="758483" y="1270"/>
                  </a:lnTo>
                  <a:lnTo>
                    <a:pt x="758483" y="3810"/>
                  </a:lnTo>
                  <a:lnTo>
                    <a:pt x="763563" y="3810"/>
                  </a:lnTo>
                  <a:lnTo>
                    <a:pt x="763563" y="1270"/>
                  </a:lnTo>
                  <a:close/>
                </a:path>
                <a:path w="2005965" h="1985010">
                  <a:moveTo>
                    <a:pt x="1244893" y="1270"/>
                  </a:moveTo>
                  <a:lnTo>
                    <a:pt x="1239813" y="1270"/>
                  </a:lnTo>
                  <a:lnTo>
                    <a:pt x="1239813" y="3810"/>
                  </a:lnTo>
                  <a:lnTo>
                    <a:pt x="1244893" y="3810"/>
                  </a:lnTo>
                  <a:lnTo>
                    <a:pt x="1244893" y="1270"/>
                  </a:lnTo>
                  <a:close/>
                </a:path>
                <a:path w="2005965" h="1985010">
                  <a:moveTo>
                    <a:pt x="773723" y="0"/>
                  </a:moveTo>
                  <a:lnTo>
                    <a:pt x="768643" y="0"/>
                  </a:lnTo>
                  <a:lnTo>
                    <a:pt x="768643" y="1270"/>
                  </a:lnTo>
                  <a:lnTo>
                    <a:pt x="773723" y="1270"/>
                  </a:lnTo>
                  <a:lnTo>
                    <a:pt x="773723" y="0"/>
                  </a:lnTo>
                  <a:close/>
                </a:path>
                <a:path w="2005965" h="1985010">
                  <a:moveTo>
                    <a:pt x="1234733" y="0"/>
                  </a:moveTo>
                  <a:lnTo>
                    <a:pt x="1229653" y="0"/>
                  </a:lnTo>
                  <a:lnTo>
                    <a:pt x="1229653" y="1270"/>
                  </a:lnTo>
                  <a:lnTo>
                    <a:pt x="1234733" y="1270"/>
                  </a:lnTo>
                  <a:lnTo>
                    <a:pt x="1234733" y="0"/>
                  </a:lnTo>
                  <a:close/>
                </a:path>
                <a:path w="2005965" h="1985010">
                  <a:moveTo>
                    <a:pt x="5211" y="744220"/>
                  </a:moveTo>
                  <a:lnTo>
                    <a:pt x="4103" y="744220"/>
                  </a:lnTo>
                  <a:lnTo>
                    <a:pt x="4103" y="749300"/>
                  </a:lnTo>
                  <a:lnTo>
                    <a:pt x="2833" y="749300"/>
                  </a:lnTo>
                  <a:lnTo>
                    <a:pt x="2833" y="754380"/>
                  </a:lnTo>
                  <a:lnTo>
                    <a:pt x="1563" y="754380"/>
                  </a:lnTo>
                  <a:lnTo>
                    <a:pt x="1563" y="759460"/>
                  </a:lnTo>
                  <a:lnTo>
                    <a:pt x="588" y="759460"/>
                  </a:lnTo>
                  <a:lnTo>
                    <a:pt x="508" y="821690"/>
                  </a:lnTo>
                  <a:lnTo>
                    <a:pt x="5062" y="821690"/>
                  </a:lnTo>
                  <a:lnTo>
                    <a:pt x="5211" y="744220"/>
                  </a:lnTo>
                  <a:close/>
                </a:path>
                <a:path w="2005965" h="1985010">
                  <a:moveTo>
                    <a:pt x="2001813" y="735330"/>
                  </a:moveTo>
                  <a:lnTo>
                    <a:pt x="2001676" y="735330"/>
                  </a:lnTo>
                  <a:lnTo>
                    <a:pt x="2001509" y="821690"/>
                  </a:lnTo>
                  <a:lnTo>
                    <a:pt x="2005843" y="821690"/>
                  </a:lnTo>
                  <a:lnTo>
                    <a:pt x="2005928" y="755650"/>
                  </a:lnTo>
                  <a:lnTo>
                    <a:pt x="2005623" y="755650"/>
                  </a:lnTo>
                  <a:lnTo>
                    <a:pt x="2005623" y="750570"/>
                  </a:lnTo>
                  <a:lnTo>
                    <a:pt x="2004353" y="750570"/>
                  </a:lnTo>
                  <a:lnTo>
                    <a:pt x="2004353" y="745490"/>
                  </a:lnTo>
                  <a:lnTo>
                    <a:pt x="2003083" y="745490"/>
                  </a:lnTo>
                  <a:lnTo>
                    <a:pt x="2003083" y="740410"/>
                  </a:lnTo>
                  <a:lnTo>
                    <a:pt x="2001813" y="740410"/>
                  </a:lnTo>
                  <a:lnTo>
                    <a:pt x="2001813" y="735330"/>
                  </a:lnTo>
                  <a:close/>
                </a:path>
                <a:path w="2005965" h="1985010">
                  <a:moveTo>
                    <a:pt x="5062" y="821690"/>
                  </a:moveTo>
                  <a:lnTo>
                    <a:pt x="508" y="821690"/>
                  </a:lnTo>
                  <a:lnTo>
                    <a:pt x="476" y="847090"/>
                  </a:lnTo>
                  <a:lnTo>
                    <a:pt x="5013" y="847090"/>
                  </a:lnTo>
                  <a:lnTo>
                    <a:pt x="5062" y="821690"/>
                  </a:lnTo>
                  <a:close/>
                </a:path>
                <a:path w="2005965" h="1985010">
                  <a:moveTo>
                    <a:pt x="2005843" y="821690"/>
                  </a:moveTo>
                  <a:lnTo>
                    <a:pt x="2001509" y="821690"/>
                  </a:lnTo>
                  <a:lnTo>
                    <a:pt x="2001460" y="847090"/>
                  </a:lnTo>
                  <a:lnTo>
                    <a:pt x="2005811" y="847090"/>
                  </a:lnTo>
                  <a:lnTo>
                    <a:pt x="2005843" y="821690"/>
                  </a:lnTo>
                  <a:close/>
                </a:path>
                <a:path w="2005965" h="1985010">
                  <a:moveTo>
                    <a:pt x="5013" y="847090"/>
                  </a:moveTo>
                  <a:lnTo>
                    <a:pt x="476" y="847090"/>
                  </a:lnTo>
                  <a:lnTo>
                    <a:pt x="443" y="872490"/>
                  </a:lnTo>
                  <a:lnTo>
                    <a:pt x="4964" y="872490"/>
                  </a:lnTo>
                  <a:lnTo>
                    <a:pt x="5013" y="847090"/>
                  </a:lnTo>
                  <a:close/>
                </a:path>
                <a:path w="2005965" h="1985010">
                  <a:moveTo>
                    <a:pt x="2005811" y="847090"/>
                  </a:moveTo>
                  <a:lnTo>
                    <a:pt x="2001460" y="847090"/>
                  </a:lnTo>
                  <a:lnTo>
                    <a:pt x="2001412" y="872490"/>
                  </a:lnTo>
                  <a:lnTo>
                    <a:pt x="2005778" y="872490"/>
                  </a:lnTo>
                  <a:lnTo>
                    <a:pt x="2005811" y="847090"/>
                  </a:lnTo>
                  <a:close/>
                </a:path>
                <a:path w="2005965" h="1985010">
                  <a:moveTo>
                    <a:pt x="4964" y="872490"/>
                  </a:moveTo>
                  <a:lnTo>
                    <a:pt x="443" y="872490"/>
                  </a:lnTo>
                  <a:lnTo>
                    <a:pt x="138" y="1111250"/>
                  </a:lnTo>
                  <a:lnTo>
                    <a:pt x="4504" y="1111250"/>
                  </a:lnTo>
                  <a:lnTo>
                    <a:pt x="4964" y="872490"/>
                  </a:lnTo>
                  <a:close/>
                </a:path>
                <a:path w="2005965" h="1985010">
                  <a:moveTo>
                    <a:pt x="2005778" y="872490"/>
                  </a:moveTo>
                  <a:lnTo>
                    <a:pt x="2001412" y="872490"/>
                  </a:lnTo>
                  <a:lnTo>
                    <a:pt x="2000951" y="1111250"/>
                  </a:lnTo>
                  <a:lnTo>
                    <a:pt x="2005473" y="1111250"/>
                  </a:lnTo>
                  <a:lnTo>
                    <a:pt x="2005778" y="872490"/>
                  </a:lnTo>
                  <a:close/>
                </a:path>
                <a:path w="2005965" h="1985010">
                  <a:moveTo>
                    <a:pt x="4504" y="1111250"/>
                  </a:moveTo>
                  <a:lnTo>
                    <a:pt x="138" y="1111250"/>
                  </a:lnTo>
                  <a:lnTo>
                    <a:pt x="105" y="1136650"/>
                  </a:lnTo>
                  <a:lnTo>
                    <a:pt x="4455" y="1136650"/>
                  </a:lnTo>
                  <a:lnTo>
                    <a:pt x="4504" y="1111250"/>
                  </a:lnTo>
                  <a:close/>
                </a:path>
                <a:path w="2005965" h="1985010">
                  <a:moveTo>
                    <a:pt x="2005473" y="1111250"/>
                  </a:moveTo>
                  <a:lnTo>
                    <a:pt x="2000951" y="1111250"/>
                  </a:lnTo>
                  <a:lnTo>
                    <a:pt x="2000903" y="1136650"/>
                  </a:lnTo>
                  <a:lnTo>
                    <a:pt x="2005440" y="1136650"/>
                  </a:lnTo>
                  <a:lnTo>
                    <a:pt x="2005473" y="1111250"/>
                  </a:lnTo>
                  <a:close/>
                </a:path>
                <a:path w="2005965" h="1985010">
                  <a:moveTo>
                    <a:pt x="4455" y="1136650"/>
                  </a:moveTo>
                  <a:lnTo>
                    <a:pt x="105" y="1136650"/>
                  </a:lnTo>
                  <a:lnTo>
                    <a:pt x="8" y="1212850"/>
                  </a:lnTo>
                  <a:lnTo>
                    <a:pt x="4308" y="1212850"/>
                  </a:lnTo>
                  <a:lnTo>
                    <a:pt x="4455" y="1136650"/>
                  </a:lnTo>
                  <a:close/>
                </a:path>
                <a:path w="2005965" h="1985010">
                  <a:moveTo>
                    <a:pt x="2005440" y="1136650"/>
                  </a:moveTo>
                  <a:lnTo>
                    <a:pt x="2000903" y="1136650"/>
                  </a:lnTo>
                  <a:lnTo>
                    <a:pt x="2000756" y="1212850"/>
                  </a:lnTo>
                  <a:lnTo>
                    <a:pt x="2005343" y="1212850"/>
                  </a:lnTo>
                  <a:lnTo>
                    <a:pt x="2005440" y="1136650"/>
                  </a:lnTo>
                  <a:close/>
                </a:path>
                <a:path w="2005965" h="1985010">
                  <a:moveTo>
                    <a:pt x="4308" y="1212850"/>
                  </a:moveTo>
                  <a:lnTo>
                    <a:pt x="8" y="1212850"/>
                  </a:lnTo>
                  <a:lnTo>
                    <a:pt x="0" y="1219200"/>
                  </a:lnTo>
                  <a:lnTo>
                    <a:pt x="293" y="1219200"/>
                  </a:lnTo>
                  <a:lnTo>
                    <a:pt x="293" y="1224280"/>
                  </a:lnTo>
                  <a:lnTo>
                    <a:pt x="1563" y="1224280"/>
                  </a:lnTo>
                  <a:lnTo>
                    <a:pt x="1563" y="1229360"/>
                  </a:lnTo>
                  <a:lnTo>
                    <a:pt x="2833" y="1229360"/>
                  </a:lnTo>
                  <a:lnTo>
                    <a:pt x="2833" y="1234440"/>
                  </a:lnTo>
                  <a:lnTo>
                    <a:pt x="4103" y="1234440"/>
                  </a:lnTo>
                  <a:lnTo>
                    <a:pt x="4103" y="1238250"/>
                  </a:lnTo>
                  <a:lnTo>
                    <a:pt x="4259" y="1238250"/>
                  </a:lnTo>
                  <a:lnTo>
                    <a:pt x="4308" y="1212850"/>
                  </a:lnTo>
                  <a:close/>
                </a:path>
                <a:path w="2005965" h="1985010">
                  <a:moveTo>
                    <a:pt x="2005343" y="1212850"/>
                  </a:moveTo>
                  <a:lnTo>
                    <a:pt x="2000756" y="1212850"/>
                  </a:lnTo>
                  <a:lnTo>
                    <a:pt x="2000707" y="1238250"/>
                  </a:lnTo>
                  <a:lnTo>
                    <a:pt x="2004353" y="1238250"/>
                  </a:lnTo>
                  <a:lnTo>
                    <a:pt x="2004353" y="1233170"/>
                  </a:lnTo>
                  <a:lnTo>
                    <a:pt x="2005316" y="1233170"/>
                  </a:lnTo>
                  <a:lnTo>
                    <a:pt x="2005343" y="1212850"/>
                  </a:lnTo>
                  <a:close/>
                </a:path>
                <a:path w="2005965" h="1985010">
                  <a:moveTo>
                    <a:pt x="2003083" y="1238250"/>
                  </a:moveTo>
                  <a:lnTo>
                    <a:pt x="2000707" y="1238250"/>
                  </a:lnTo>
                  <a:lnTo>
                    <a:pt x="2000687" y="1248410"/>
                  </a:lnTo>
                  <a:lnTo>
                    <a:pt x="2001813" y="1248410"/>
                  </a:lnTo>
                  <a:lnTo>
                    <a:pt x="2001813" y="1243330"/>
                  </a:lnTo>
                  <a:lnTo>
                    <a:pt x="2003083" y="1243330"/>
                  </a:lnTo>
                  <a:lnTo>
                    <a:pt x="2003083" y="1238250"/>
                  </a:lnTo>
                  <a:close/>
                </a:path>
                <a:path w="2005965" h="1985010">
                  <a:moveTo>
                    <a:pt x="4259" y="1238250"/>
                  </a:moveTo>
                  <a:lnTo>
                    <a:pt x="4103" y="1238250"/>
                  </a:lnTo>
                  <a:lnTo>
                    <a:pt x="4103" y="1239520"/>
                  </a:lnTo>
                  <a:lnTo>
                    <a:pt x="4257" y="1239520"/>
                  </a:lnTo>
                  <a:lnTo>
                    <a:pt x="4259" y="1238250"/>
                  </a:lnTo>
                  <a:close/>
                </a:path>
                <a:path w="2005965" h="1985010">
                  <a:moveTo>
                    <a:pt x="753403" y="1980092"/>
                  </a:moveTo>
                  <a:lnTo>
                    <a:pt x="753403" y="1981200"/>
                  </a:lnTo>
                  <a:lnTo>
                    <a:pt x="1257593" y="1981200"/>
                  </a:lnTo>
                  <a:lnTo>
                    <a:pt x="1257593" y="1981054"/>
                  </a:lnTo>
                  <a:lnTo>
                    <a:pt x="753403" y="1980092"/>
                  </a:lnTo>
                  <a:close/>
                </a:path>
                <a:path w="2005965" h="1985010">
                  <a:moveTo>
                    <a:pt x="1262673" y="1978660"/>
                  </a:moveTo>
                  <a:lnTo>
                    <a:pt x="748323" y="1978660"/>
                  </a:lnTo>
                  <a:lnTo>
                    <a:pt x="748323" y="1979930"/>
                  </a:lnTo>
                  <a:lnTo>
                    <a:pt x="1262673" y="1979930"/>
                  </a:lnTo>
                  <a:lnTo>
                    <a:pt x="1262673" y="1978660"/>
                  </a:lnTo>
                  <a:close/>
                </a:path>
                <a:path w="2005965" h="1985010">
                  <a:moveTo>
                    <a:pt x="1242353" y="1983740"/>
                  </a:moveTo>
                  <a:lnTo>
                    <a:pt x="768643" y="1983740"/>
                  </a:lnTo>
                  <a:lnTo>
                    <a:pt x="768643" y="1983932"/>
                  </a:lnTo>
                  <a:lnTo>
                    <a:pt x="1242353" y="1984832"/>
                  </a:lnTo>
                  <a:lnTo>
                    <a:pt x="1242353" y="1983740"/>
                  </a:lnTo>
                  <a:close/>
                </a:path>
                <a:path w="2005965" h="1985010">
                  <a:moveTo>
                    <a:pt x="1252513" y="1981200"/>
                  </a:moveTo>
                  <a:lnTo>
                    <a:pt x="758483" y="1981200"/>
                  </a:lnTo>
                  <a:lnTo>
                    <a:pt x="758483" y="1982470"/>
                  </a:lnTo>
                  <a:lnTo>
                    <a:pt x="1252513" y="1982470"/>
                  </a:lnTo>
                  <a:lnTo>
                    <a:pt x="1252513" y="1981200"/>
                  </a:lnTo>
                  <a:close/>
                </a:path>
              </a:pathLst>
            </a:custGeom>
            <a:solidFill>
              <a:srgbClr val="0636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6582564" y="2565399"/>
              <a:ext cx="1997710" cy="1977389"/>
            </a:xfrm>
            <a:custGeom>
              <a:avLst/>
              <a:gdLst/>
              <a:ahLst/>
              <a:cxnLst/>
              <a:rect l="l" t="t" r="r" b="b"/>
              <a:pathLst>
                <a:path w="1997709" h="1977389">
                  <a:moveTo>
                    <a:pt x="744065" y="2539"/>
                  </a:moveTo>
                  <a:lnTo>
                    <a:pt x="737715" y="2539"/>
                  </a:lnTo>
                  <a:lnTo>
                    <a:pt x="737715" y="3810"/>
                  </a:lnTo>
                  <a:lnTo>
                    <a:pt x="744065" y="3810"/>
                  </a:lnTo>
                  <a:lnTo>
                    <a:pt x="744065" y="2539"/>
                  </a:lnTo>
                  <a:close/>
                </a:path>
                <a:path w="1997709" h="1977389">
                  <a:moveTo>
                    <a:pt x="1257145" y="2539"/>
                  </a:moveTo>
                  <a:lnTo>
                    <a:pt x="1252065" y="2539"/>
                  </a:lnTo>
                  <a:lnTo>
                    <a:pt x="1252065" y="3810"/>
                  </a:lnTo>
                  <a:lnTo>
                    <a:pt x="1257145" y="3810"/>
                  </a:lnTo>
                  <a:lnTo>
                    <a:pt x="1257145" y="2539"/>
                  </a:lnTo>
                  <a:close/>
                </a:path>
                <a:path w="1997709" h="1977389">
                  <a:moveTo>
                    <a:pt x="1246985" y="0"/>
                  </a:moveTo>
                  <a:lnTo>
                    <a:pt x="749145" y="0"/>
                  </a:lnTo>
                  <a:lnTo>
                    <a:pt x="749145" y="2539"/>
                  </a:lnTo>
                  <a:lnTo>
                    <a:pt x="1246985" y="2539"/>
                  </a:lnTo>
                  <a:lnTo>
                    <a:pt x="1246985" y="0"/>
                  </a:lnTo>
                  <a:close/>
                </a:path>
                <a:path w="1997709" h="1977389">
                  <a:moveTo>
                    <a:pt x="4798" y="723900"/>
                  </a:moveTo>
                  <a:lnTo>
                    <a:pt x="3655" y="723900"/>
                  </a:lnTo>
                  <a:lnTo>
                    <a:pt x="3655" y="730250"/>
                  </a:lnTo>
                  <a:lnTo>
                    <a:pt x="2385" y="730250"/>
                  </a:lnTo>
                  <a:lnTo>
                    <a:pt x="2385" y="735330"/>
                  </a:lnTo>
                  <a:lnTo>
                    <a:pt x="1115" y="735330"/>
                  </a:lnTo>
                  <a:lnTo>
                    <a:pt x="1115" y="740410"/>
                  </a:lnTo>
                  <a:lnTo>
                    <a:pt x="954" y="740410"/>
                  </a:lnTo>
                  <a:lnTo>
                    <a:pt x="805" y="817880"/>
                  </a:lnTo>
                  <a:lnTo>
                    <a:pt x="4616" y="817880"/>
                  </a:lnTo>
                  <a:lnTo>
                    <a:pt x="4798" y="723900"/>
                  </a:lnTo>
                  <a:close/>
                </a:path>
                <a:path w="1997709" h="1977389">
                  <a:moveTo>
                    <a:pt x="1995015" y="722630"/>
                  </a:moveTo>
                  <a:lnTo>
                    <a:pt x="1993627" y="722630"/>
                  </a:lnTo>
                  <a:lnTo>
                    <a:pt x="1993442" y="817880"/>
                  </a:lnTo>
                  <a:lnTo>
                    <a:pt x="1997252" y="817880"/>
                  </a:lnTo>
                  <a:lnTo>
                    <a:pt x="1997418" y="731520"/>
                  </a:lnTo>
                  <a:lnTo>
                    <a:pt x="1996285" y="731520"/>
                  </a:lnTo>
                  <a:lnTo>
                    <a:pt x="1996285" y="727710"/>
                  </a:lnTo>
                  <a:lnTo>
                    <a:pt x="1995015" y="727710"/>
                  </a:lnTo>
                  <a:lnTo>
                    <a:pt x="1995015" y="722630"/>
                  </a:lnTo>
                  <a:close/>
                </a:path>
                <a:path w="1997709" h="1977389">
                  <a:moveTo>
                    <a:pt x="1993745" y="717550"/>
                  </a:moveTo>
                  <a:lnTo>
                    <a:pt x="1993627" y="722630"/>
                  </a:lnTo>
                  <a:lnTo>
                    <a:pt x="1993745" y="717550"/>
                  </a:lnTo>
                  <a:close/>
                </a:path>
                <a:path w="1997709" h="1977389">
                  <a:moveTo>
                    <a:pt x="4616" y="817880"/>
                  </a:moveTo>
                  <a:lnTo>
                    <a:pt x="805" y="817880"/>
                  </a:lnTo>
                  <a:lnTo>
                    <a:pt x="756" y="843280"/>
                  </a:lnTo>
                  <a:lnTo>
                    <a:pt x="4567" y="843280"/>
                  </a:lnTo>
                  <a:lnTo>
                    <a:pt x="4616" y="817880"/>
                  </a:lnTo>
                  <a:close/>
                </a:path>
                <a:path w="1997709" h="1977389">
                  <a:moveTo>
                    <a:pt x="1997252" y="817880"/>
                  </a:moveTo>
                  <a:lnTo>
                    <a:pt x="1993442" y="817880"/>
                  </a:lnTo>
                  <a:lnTo>
                    <a:pt x="1993393" y="843280"/>
                  </a:lnTo>
                  <a:lnTo>
                    <a:pt x="1997203" y="843280"/>
                  </a:lnTo>
                  <a:lnTo>
                    <a:pt x="1997252" y="817880"/>
                  </a:lnTo>
                  <a:close/>
                </a:path>
                <a:path w="1997709" h="1977389">
                  <a:moveTo>
                    <a:pt x="4567" y="843280"/>
                  </a:moveTo>
                  <a:lnTo>
                    <a:pt x="756" y="843280"/>
                  </a:lnTo>
                  <a:lnTo>
                    <a:pt x="707" y="868680"/>
                  </a:lnTo>
                  <a:lnTo>
                    <a:pt x="4518" y="868680"/>
                  </a:lnTo>
                  <a:lnTo>
                    <a:pt x="4567" y="843280"/>
                  </a:lnTo>
                  <a:close/>
                </a:path>
                <a:path w="1997709" h="1977389">
                  <a:moveTo>
                    <a:pt x="1997203" y="843280"/>
                  </a:moveTo>
                  <a:lnTo>
                    <a:pt x="1993393" y="843280"/>
                  </a:lnTo>
                  <a:lnTo>
                    <a:pt x="1993344" y="868680"/>
                  </a:lnTo>
                  <a:lnTo>
                    <a:pt x="1997154" y="868680"/>
                  </a:lnTo>
                  <a:lnTo>
                    <a:pt x="1997203" y="843280"/>
                  </a:lnTo>
                  <a:close/>
                </a:path>
                <a:path w="1997709" h="1977389">
                  <a:moveTo>
                    <a:pt x="4518" y="868680"/>
                  </a:moveTo>
                  <a:lnTo>
                    <a:pt x="707" y="868680"/>
                  </a:lnTo>
                  <a:lnTo>
                    <a:pt x="247" y="1107440"/>
                  </a:lnTo>
                  <a:lnTo>
                    <a:pt x="4056" y="1107440"/>
                  </a:lnTo>
                  <a:lnTo>
                    <a:pt x="4518" y="868680"/>
                  </a:lnTo>
                  <a:close/>
                </a:path>
                <a:path w="1997709" h="1977389">
                  <a:moveTo>
                    <a:pt x="1997154" y="868680"/>
                  </a:moveTo>
                  <a:lnTo>
                    <a:pt x="1993344" y="868680"/>
                  </a:lnTo>
                  <a:lnTo>
                    <a:pt x="1992882" y="1107440"/>
                  </a:lnTo>
                  <a:lnTo>
                    <a:pt x="1996694" y="1107440"/>
                  </a:lnTo>
                  <a:lnTo>
                    <a:pt x="1997154" y="868680"/>
                  </a:lnTo>
                  <a:close/>
                </a:path>
                <a:path w="1997709" h="1977389">
                  <a:moveTo>
                    <a:pt x="4056" y="1107440"/>
                  </a:moveTo>
                  <a:lnTo>
                    <a:pt x="247" y="1107440"/>
                  </a:lnTo>
                  <a:lnTo>
                    <a:pt x="198" y="1132840"/>
                  </a:lnTo>
                  <a:lnTo>
                    <a:pt x="4007" y="1132840"/>
                  </a:lnTo>
                  <a:lnTo>
                    <a:pt x="4056" y="1107440"/>
                  </a:lnTo>
                  <a:close/>
                </a:path>
                <a:path w="1997709" h="1977389">
                  <a:moveTo>
                    <a:pt x="1996694" y="1107440"/>
                  </a:moveTo>
                  <a:lnTo>
                    <a:pt x="1992882" y="1107440"/>
                  </a:lnTo>
                  <a:lnTo>
                    <a:pt x="1992833" y="1132840"/>
                  </a:lnTo>
                  <a:lnTo>
                    <a:pt x="1996645" y="1132840"/>
                  </a:lnTo>
                  <a:lnTo>
                    <a:pt x="1996694" y="1107440"/>
                  </a:lnTo>
                  <a:close/>
                </a:path>
                <a:path w="1997709" h="1977389">
                  <a:moveTo>
                    <a:pt x="4007" y="1132840"/>
                  </a:moveTo>
                  <a:lnTo>
                    <a:pt x="198" y="1132840"/>
                  </a:lnTo>
                  <a:lnTo>
                    <a:pt x="149" y="1158240"/>
                  </a:lnTo>
                  <a:lnTo>
                    <a:pt x="3957" y="1158240"/>
                  </a:lnTo>
                  <a:lnTo>
                    <a:pt x="4007" y="1132840"/>
                  </a:lnTo>
                  <a:close/>
                </a:path>
                <a:path w="1997709" h="1977389">
                  <a:moveTo>
                    <a:pt x="1996645" y="1132840"/>
                  </a:moveTo>
                  <a:lnTo>
                    <a:pt x="1992833" y="1132840"/>
                  </a:lnTo>
                  <a:lnTo>
                    <a:pt x="1992783" y="1158240"/>
                  </a:lnTo>
                  <a:lnTo>
                    <a:pt x="1996596" y="1158240"/>
                  </a:lnTo>
                  <a:lnTo>
                    <a:pt x="1996645" y="1132840"/>
                  </a:lnTo>
                  <a:close/>
                </a:path>
                <a:path w="1997709" h="1977389">
                  <a:moveTo>
                    <a:pt x="3957" y="1158240"/>
                  </a:moveTo>
                  <a:lnTo>
                    <a:pt x="149" y="1158240"/>
                  </a:lnTo>
                  <a:lnTo>
                    <a:pt x="100" y="1183640"/>
                  </a:lnTo>
                  <a:lnTo>
                    <a:pt x="3908" y="1183640"/>
                  </a:lnTo>
                  <a:lnTo>
                    <a:pt x="3957" y="1158240"/>
                  </a:lnTo>
                  <a:close/>
                </a:path>
                <a:path w="1997709" h="1977389">
                  <a:moveTo>
                    <a:pt x="1996596" y="1158240"/>
                  </a:moveTo>
                  <a:lnTo>
                    <a:pt x="1992783" y="1158240"/>
                  </a:lnTo>
                  <a:lnTo>
                    <a:pt x="1992734" y="1183640"/>
                  </a:lnTo>
                  <a:lnTo>
                    <a:pt x="1996547" y="1183640"/>
                  </a:lnTo>
                  <a:lnTo>
                    <a:pt x="1996596" y="1158240"/>
                  </a:lnTo>
                  <a:close/>
                </a:path>
                <a:path w="1997709" h="1977389">
                  <a:moveTo>
                    <a:pt x="3908" y="1183640"/>
                  </a:moveTo>
                  <a:lnTo>
                    <a:pt x="100" y="1183640"/>
                  </a:lnTo>
                  <a:lnTo>
                    <a:pt x="51" y="1209040"/>
                  </a:lnTo>
                  <a:lnTo>
                    <a:pt x="3859" y="1209040"/>
                  </a:lnTo>
                  <a:lnTo>
                    <a:pt x="3908" y="1183640"/>
                  </a:lnTo>
                  <a:close/>
                </a:path>
                <a:path w="1997709" h="1977389">
                  <a:moveTo>
                    <a:pt x="1996547" y="1183640"/>
                  </a:moveTo>
                  <a:lnTo>
                    <a:pt x="1992734" y="1183640"/>
                  </a:lnTo>
                  <a:lnTo>
                    <a:pt x="1992685" y="1209040"/>
                  </a:lnTo>
                  <a:lnTo>
                    <a:pt x="1996498" y="1209040"/>
                  </a:lnTo>
                  <a:lnTo>
                    <a:pt x="1996547" y="1183640"/>
                  </a:lnTo>
                  <a:close/>
                </a:path>
                <a:path w="1997709" h="1977389">
                  <a:moveTo>
                    <a:pt x="3859" y="1209040"/>
                  </a:moveTo>
                  <a:lnTo>
                    <a:pt x="51" y="1209040"/>
                  </a:lnTo>
                  <a:lnTo>
                    <a:pt x="2" y="1234440"/>
                  </a:lnTo>
                  <a:lnTo>
                    <a:pt x="3810" y="1234440"/>
                  </a:lnTo>
                  <a:lnTo>
                    <a:pt x="3859" y="1209040"/>
                  </a:lnTo>
                  <a:close/>
                </a:path>
                <a:path w="1997709" h="1977389">
                  <a:moveTo>
                    <a:pt x="1996498" y="1209040"/>
                  </a:moveTo>
                  <a:lnTo>
                    <a:pt x="1992685" y="1209040"/>
                  </a:lnTo>
                  <a:lnTo>
                    <a:pt x="1992636" y="1234440"/>
                  </a:lnTo>
                  <a:lnTo>
                    <a:pt x="1996449" y="1234440"/>
                  </a:lnTo>
                  <a:lnTo>
                    <a:pt x="1996498" y="1209040"/>
                  </a:lnTo>
                  <a:close/>
                </a:path>
                <a:path w="1997709" h="1977389">
                  <a:moveTo>
                    <a:pt x="3810" y="1234440"/>
                  </a:moveTo>
                  <a:lnTo>
                    <a:pt x="2" y="1234440"/>
                  </a:lnTo>
                  <a:lnTo>
                    <a:pt x="0" y="1235710"/>
                  </a:lnTo>
                  <a:lnTo>
                    <a:pt x="1115" y="1235710"/>
                  </a:lnTo>
                  <a:lnTo>
                    <a:pt x="1115" y="1240790"/>
                  </a:lnTo>
                  <a:lnTo>
                    <a:pt x="2385" y="1240790"/>
                  </a:lnTo>
                  <a:lnTo>
                    <a:pt x="2385" y="1247140"/>
                  </a:lnTo>
                  <a:lnTo>
                    <a:pt x="3786" y="1247140"/>
                  </a:lnTo>
                  <a:lnTo>
                    <a:pt x="3810" y="1234440"/>
                  </a:lnTo>
                  <a:close/>
                </a:path>
                <a:path w="1997709" h="1977389">
                  <a:moveTo>
                    <a:pt x="1996449" y="1234440"/>
                  </a:moveTo>
                  <a:lnTo>
                    <a:pt x="1992636" y="1234440"/>
                  </a:lnTo>
                  <a:lnTo>
                    <a:pt x="1992611" y="1247140"/>
                  </a:lnTo>
                  <a:lnTo>
                    <a:pt x="1996285" y="1247140"/>
                  </a:lnTo>
                  <a:lnTo>
                    <a:pt x="1996285" y="1244600"/>
                  </a:lnTo>
                  <a:lnTo>
                    <a:pt x="1996430" y="1244600"/>
                  </a:lnTo>
                  <a:lnTo>
                    <a:pt x="1996449" y="1234440"/>
                  </a:lnTo>
                  <a:close/>
                </a:path>
                <a:path w="1997709" h="1977389">
                  <a:moveTo>
                    <a:pt x="1996285" y="1247140"/>
                  </a:moveTo>
                  <a:lnTo>
                    <a:pt x="1992611" y="1247140"/>
                  </a:lnTo>
                  <a:lnTo>
                    <a:pt x="1992589" y="1258570"/>
                  </a:lnTo>
                  <a:lnTo>
                    <a:pt x="1993745" y="1258570"/>
                  </a:lnTo>
                  <a:lnTo>
                    <a:pt x="1993745" y="1253490"/>
                  </a:lnTo>
                  <a:lnTo>
                    <a:pt x="1995015" y="1253490"/>
                  </a:lnTo>
                  <a:lnTo>
                    <a:pt x="1995015" y="1248410"/>
                  </a:lnTo>
                  <a:lnTo>
                    <a:pt x="1996285" y="1248410"/>
                  </a:lnTo>
                  <a:lnTo>
                    <a:pt x="1996285" y="1247140"/>
                  </a:lnTo>
                  <a:close/>
                </a:path>
                <a:path w="1997709" h="1977389">
                  <a:moveTo>
                    <a:pt x="3786" y="1247140"/>
                  </a:moveTo>
                  <a:lnTo>
                    <a:pt x="3655" y="1247140"/>
                  </a:lnTo>
                  <a:lnTo>
                    <a:pt x="3655" y="1252220"/>
                  </a:lnTo>
                  <a:lnTo>
                    <a:pt x="3786" y="1247140"/>
                  </a:lnTo>
                  <a:close/>
                </a:path>
                <a:path w="1997709" h="1977389">
                  <a:moveTo>
                    <a:pt x="1253335" y="1976120"/>
                  </a:moveTo>
                  <a:lnTo>
                    <a:pt x="749145" y="1976120"/>
                  </a:lnTo>
                  <a:lnTo>
                    <a:pt x="749145" y="1976282"/>
                  </a:lnTo>
                  <a:lnTo>
                    <a:pt x="1253335" y="1977244"/>
                  </a:lnTo>
                  <a:lnTo>
                    <a:pt x="1253335" y="1976120"/>
                  </a:lnTo>
                  <a:close/>
                </a:path>
                <a:path w="1997709" h="1977389">
                  <a:moveTo>
                    <a:pt x="1263495" y="1973580"/>
                  </a:moveTo>
                  <a:lnTo>
                    <a:pt x="738985" y="1973580"/>
                  </a:lnTo>
                  <a:lnTo>
                    <a:pt x="738985" y="1974850"/>
                  </a:lnTo>
                  <a:lnTo>
                    <a:pt x="1263495" y="1974850"/>
                  </a:lnTo>
                  <a:lnTo>
                    <a:pt x="1263495" y="1973580"/>
                  </a:lnTo>
                  <a:close/>
                </a:path>
                <a:path w="1997709" h="1977389">
                  <a:moveTo>
                    <a:pt x="730095" y="1971969"/>
                  </a:moveTo>
                  <a:lnTo>
                    <a:pt x="730095" y="1972310"/>
                  </a:lnTo>
                  <a:lnTo>
                    <a:pt x="735175" y="1972310"/>
                  </a:lnTo>
                  <a:lnTo>
                    <a:pt x="735175" y="1973580"/>
                  </a:lnTo>
                  <a:lnTo>
                    <a:pt x="1268575" y="1973580"/>
                  </a:lnTo>
                  <a:lnTo>
                    <a:pt x="1268575" y="1972657"/>
                  </a:lnTo>
                  <a:lnTo>
                    <a:pt x="730095" y="1971969"/>
                  </a:lnTo>
                  <a:close/>
                </a:path>
              </a:pathLst>
            </a:custGeom>
            <a:solidFill>
              <a:srgbClr val="0736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6586334" y="2569209"/>
              <a:ext cx="1990089" cy="1968500"/>
            </a:xfrm>
            <a:custGeom>
              <a:avLst/>
              <a:gdLst/>
              <a:ahLst/>
              <a:cxnLst/>
              <a:rect l="l" t="t" r="r" b="b"/>
              <a:pathLst>
                <a:path w="1990090" h="1968500">
                  <a:moveTo>
                    <a:pt x="4864" y="704850"/>
                  </a:moveTo>
                  <a:lnTo>
                    <a:pt x="3695" y="704850"/>
                  </a:lnTo>
                  <a:lnTo>
                    <a:pt x="3695" y="709930"/>
                  </a:lnTo>
                  <a:lnTo>
                    <a:pt x="0" y="709930"/>
                  </a:lnTo>
                  <a:lnTo>
                    <a:pt x="0" y="1253490"/>
                  </a:lnTo>
                  <a:lnTo>
                    <a:pt x="2413" y="1253490"/>
                  </a:lnTo>
                  <a:lnTo>
                    <a:pt x="2413" y="1258570"/>
                  </a:lnTo>
                  <a:lnTo>
                    <a:pt x="3695" y="1258570"/>
                  </a:lnTo>
                  <a:lnTo>
                    <a:pt x="3695" y="1263650"/>
                  </a:lnTo>
                  <a:lnTo>
                    <a:pt x="3784" y="1258570"/>
                  </a:lnTo>
                  <a:lnTo>
                    <a:pt x="3797" y="1253490"/>
                  </a:lnTo>
                  <a:lnTo>
                    <a:pt x="4851" y="1253490"/>
                  </a:lnTo>
                  <a:lnTo>
                    <a:pt x="4851" y="709930"/>
                  </a:lnTo>
                  <a:lnTo>
                    <a:pt x="4864" y="704850"/>
                  </a:lnTo>
                  <a:close/>
                </a:path>
                <a:path w="1990090" h="1968500">
                  <a:moveTo>
                    <a:pt x="1268615" y="2540"/>
                  </a:moveTo>
                  <a:lnTo>
                    <a:pt x="1263535" y="2540"/>
                  </a:lnTo>
                  <a:lnTo>
                    <a:pt x="1263535" y="0"/>
                  </a:lnTo>
                  <a:lnTo>
                    <a:pt x="1258455" y="0"/>
                  </a:lnTo>
                  <a:lnTo>
                    <a:pt x="1258455" y="2540"/>
                  </a:lnTo>
                  <a:lnTo>
                    <a:pt x="728865" y="2540"/>
                  </a:lnTo>
                  <a:lnTo>
                    <a:pt x="728865" y="0"/>
                  </a:lnTo>
                  <a:lnTo>
                    <a:pt x="723785" y="0"/>
                  </a:lnTo>
                  <a:lnTo>
                    <a:pt x="723785" y="2540"/>
                  </a:lnTo>
                  <a:lnTo>
                    <a:pt x="718705" y="2540"/>
                  </a:lnTo>
                  <a:lnTo>
                    <a:pt x="718705" y="3810"/>
                  </a:lnTo>
                  <a:lnTo>
                    <a:pt x="857758" y="3810"/>
                  </a:lnTo>
                  <a:lnTo>
                    <a:pt x="857758" y="5080"/>
                  </a:lnTo>
                  <a:lnTo>
                    <a:pt x="1268615" y="5080"/>
                  </a:lnTo>
                  <a:lnTo>
                    <a:pt x="1268615" y="3810"/>
                  </a:lnTo>
                  <a:lnTo>
                    <a:pt x="1268615" y="2540"/>
                  </a:lnTo>
                  <a:close/>
                </a:path>
                <a:path w="1990090" h="1968500">
                  <a:moveTo>
                    <a:pt x="1280045" y="1964690"/>
                  </a:moveTo>
                  <a:lnTo>
                    <a:pt x="716165" y="1964690"/>
                  </a:lnTo>
                  <a:lnTo>
                    <a:pt x="716165" y="1965960"/>
                  </a:lnTo>
                  <a:lnTo>
                    <a:pt x="721245" y="1965960"/>
                  </a:lnTo>
                  <a:lnTo>
                    <a:pt x="721245" y="1967230"/>
                  </a:lnTo>
                  <a:lnTo>
                    <a:pt x="726325" y="1967230"/>
                  </a:lnTo>
                  <a:lnTo>
                    <a:pt x="726325" y="1968500"/>
                  </a:lnTo>
                  <a:lnTo>
                    <a:pt x="1269873" y="1968500"/>
                  </a:lnTo>
                  <a:lnTo>
                    <a:pt x="1269873" y="1967230"/>
                  </a:lnTo>
                  <a:lnTo>
                    <a:pt x="1274965" y="1967230"/>
                  </a:lnTo>
                  <a:lnTo>
                    <a:pt x="1274965" y="1965960"/>
                  </a:lnTo>
                  <a:lnTo>
                    <a:pt x="1280045" y="1965960"/>
                  </a:lnTo>
                  <a:lnTo>
                    <a:pt x="1280045" y="1964690"/>
                  </a:lnTo>
                  <a:close/>
                </a:path>
                <a:path w="1990090" h="1968500">
                  <a:moveTo>
                    <a:pt x="1986165" y="1268742"/>
                  </a:moveTo>
                  <a:lnTo>
                    <a:pt x="1984971" y="1268742"/>
                  </a:lnTo>
                  <a:lnTo>
                    <a:pt x="1984971" y="1270000"/>
                  </a:lnTo>
                  <a:lnTo>
                    <a:pt x="1986165" y="1270000"/>
                  </a:lnTo>
                  <a:lnTo>
                    <a:pt x="1986165" y="1268742"/>
                  </a:lnTo>
                  <a:close/>
                </a:path>
                <a:path w="1990090" h="1968500">
                  <a:moveTo>
                    <a:pt x="1989759" y="703580"/>
                  </a:moveTo>
                  <a:lnTo>
                    <a:pt x="1986165" y="703580"/>
                  </a:lnTo>
                  <a:lnTo>
                    <a:pt x="1986165" y="698500"/>
                  </a:lnTo>
                  <a:lnTo>
                    <a:pt x="1986076" y="703580"/>
                  </a:lnTo>
                  <a:lnTo>
                    <a:pt x="1985010" y="703580"/>
                  </a:lnTo>
                  <a:lnTo>
                    <a:pt x="1985010" y="1254760"/>
                  </a:lnTo>
                  <a:lnTo>
                    <a:pt x="1984997" y="1259840"/>
                  </a:lnTo>
                  <a:lnTo>
                    <a:pt x="1984984" y="1264920"/>
                  </a:lnTo>
                  <a:lnTo>
                    <a:pt x="1984971" y="1268730"/>
                  </a:lnTo>
                  <a:lnTo>
                    <a:pt x="1986165" y="1268730"/>
                  </a:lnTo>
                  <a:lnTo>
                    <a:pt x="1986165" y="1264920"/>
                  </a:lnTo>
                  <a:lnTo>
                    <a:pt x="1987423" y="1264920"/>
                  </a:lnTo>
                  <a:lnTo>
                    <a:pt x="1987423" y="1259840"/>
                  </a:lnTo>
                  <a:lnTo>
                    <a:pt x="1988756" y="1259840"/>
                  </a:lnTo>
                  <a:lnTo>
                    <a:pt x="1988756" y="1254760"/>
                  </a:lnTo>
                  <a:lnTo>
                    <a:pt x="1989759" y="1254760"/>
                  </a:lnTo>
                  <a:lnTo>
                    <a:pt x="1989759" y="703580"/>
                  </a:lnTo>
                  <a:close/>
                </a:path>
              </a:pathLst>
            </a:custGeom>
            <a:solidFill>
              <a:srgbClr val="08364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6590131" y="2573019"/>
              <a:ext cx="1982470" cy="1960880"/>
            </a:xfrm>
            <a:custGeom>
              <a:avLst/>
              <a:gdLst/>
              <a:ahLst/>
              <a:cxnLst/>
              <a:rect l="l" t="t" r="r" b="b"/>
              <a:pathLst>
                <a:path w="1982470" h="1960879">
                  <a:moveTo>
                    <a:pt x="4902" y="685800"/>
                  </a:moveTo>
                  <a:lnTo>
                    <a:pt x="3708" y="685800"/>
                  </a:lnTo>
                  <a:lnTo>
                    <a:pt x="3708" y="690880"/>
                  </a:lnTo>
                  <a:lnTo>
                    <a:pt x="0" y="690880"/>
                  </a:lnTo>
                  <a:lnTo>
                    <a:pt x="0" y="1264920"/>
                  </a:lnTo>
                  <a:lnTo>
                    <a:pt x="2438" y="1264920"/>
                  </a:lnTo>
                  <a:lnTo>
                    <a:pt x="2438" y="1270000"/>
                  </a:lnTo>
                  <a:lnTo>
                    <a:pt x="3708" y="1270000"/>
                  </a:lnTo>
                  <a:lnTo>
                    <a:pt x="3708" y="1275080"/>
                  </a:lnTo>
                  <a:lnTo>
                    <a:pt x="3759" y="1270000"/>
                  </a:lnTo>
                  <a:lnTo>
                    <a:pt x="3771" y="1264920"/>
                  </a:lnTo>
                  <a:lnTo>
                    <a:pt x="4889" y="1264920"/>
                  </a:lnTo>
                  <a:lnTo>
                    <a:pt x="4889" y="690880"/>
                  </a:lnTo>
                  <a:lnTo>
                    <a:pt x="4902" y="685800"/>
                  </a:lnTo>
                  <a:close/>
                </a:path>
                <a:path w="1982470" h="1960879">
                  <a:moveTo>
                    <a:pt x="699668" y="2540"/>
                  </a:moveTo>
                  <a:lnTo>
                    <a:pt x="694588" y="2540"/>
                  </a:lnTo>
                  <a:lnTo>
                    <a:pt x="694588" y="3810"/>
                  </a:lnTo>
                  <a:lnTo>
                    <a:pt x="699668" y="3810"/>
                  </a:lnTo>
                  <a:lnTo>
                    <a:pt x="699668" y="2540"/>
                  </a:lnTo>
                  <a:close/>
                </a:path>
                <a:path w="1982470" h="1960879">
                  <a:moveTo>
                    <a:pt x="709828" y="1270"/>
                  </a:moveTo>
                  <a:lnTo>
                    <a:pt x="704748" y="1270"/>
                  </a:lnTo>
                  <a:lnTo>
                    <a:pt x="704748" y="2540"/>
                  </a:lnTo>
                  <a:lnTo>
                    <a:pt x="709828" y="2540"/>
                  </a:lnTo>
                  <a:lnTo>
                    <a:pt x="709828" y="1270"/>
                  </a:lnTo>
                  <a:close/>
                </a:path>
                <a:path w="1982470" h="1960879">
                  <a:moveTo>
                    <a:pt x="993025" y="1270"/>
                  </a:moveTo>
                  <a:lnTo>
                    <a:pt x="714908" y="0"/>
                  </a:lnTo>
                  <a:lnTo>
                    <a:pt x="714908" y="1270"/>
                  </a:lnTo>
                  <a:lnTo>
                    <a:pt x="993025" y="1270"/>
                  </a:lnTo>
                  <a:close/>
                </a:path>
                <a:path w="1982470" h="1960879">
                  <a:moveTo>
                    <a:pt x="1276248" y="1270"/>
                  </a:moveTo>
                  <a:lnTo>
                    <a:pt x="1269898" y="1270"/>
                  </a:lnTo>
                  <a:lnTo>
                    <a:pt x="1269898" y="2540"/>
                  </a:lnTo>
                  <a:lnTo>
                    <a:pt x="1276248" y="2540"/>
                  </a:lnTo>
                  <a:lnTo>
                    <a:pt x="1276248" y="1270"/>
                  </a:lnTo>
                  <a:close/>
                </a:path>
                <a:path w="1982470" h="1960879">
                  <a:moveTo>
                    <a:pt x="1286408" y="2540"/>
                  </a:moveTo>
                  <a:lnTo>
                    <a:pt x="1281328" y="2540"/>
                  </a:lnTo>
                  <a:lnTo>
                    <a:pt x="1281328" y="5080"/>
                  </a:lnTo>
                  <a:lnTo>
                    <a:pt x="1286408" y="5080"/>
                  </a:lnTo>
                  <a:lnTo>
                    <a:pt x="1286408" y="2540"/>
                  </a:lnTo>
                  <a:close/>
                </a:path>
                <a:path w="1982470" h="1960879">
                  <a:moveTo>
                    <a:pt x="1291475" y="1957082"/>
                  </a:moveTo>
                  <a:lnTo>
                    <a:pt x="697128" y="1957082"/>
                  </a:lnTo>
                  <a:lnTo>
                    <a:pt x="697128" y="1958340"/>
                  </a:lnTo>
                  <a:lnTo>
                    <a:pt x="702208" y="1958340"/>
                  </a:lnTo>
                  <a:lnTo>
                    <a:pt x="702208" y="1959610"/>
                  </a:lnTo>
                  <a:lnTo>
                    <a:pt x="707288" y="1959610"/>
                  </a:lnTo>
                  <a:lnTo>
                    <a:pt x="707288" y="1960880"/>
                  </a:lnTo>
                  <a:lnTo>
                    <a:pt x="1281328" y="1960880"/>
                  </a:lnTo>
                  <a:lnTo>
                    <a:pt x="1281328" y="1959610"/>
                  </a:lnTo>
                  <a:lnTo>
                    <a:pt x="1286408" y="1959610"/>
                  </a:lnTo>
                  <a:lnTo>
                    <a:pt x="1286408" y="1958340"/>
                  </a:lnTo>
                  <a:lnTo>
                    <a:pt x="1291475" y="1958340"/>
                  </a:lnTo>
                  <a:lnTo>
                    <a:pt x="1291475" y="1957082"/>
                  </a:lnTo>
                  <a:close/>
                </a:path>
                <a:path w="1982470" h="1960879">
                  <a:moveTo>
                    <a:pt x="1296568" y="1957031"/>
                  </a:moveTo>
                  <a:lnTo>
                    <a:pt x="692048" y="1955863"/>
                  </a:lnTo>
                  <a:lnTo>
                    <a:pt x="692048" y="1957070"/>
                  </a:lnTo>
                  <a:lnTo>
                    <a:pt x="1296568" y="1957070"/>
                  </a:lnTo>
                  <a:close/>
                </a:path>
                <a:path w="1982470" h="1960879">
                  <a:moveTo>
                    <a:pt x="1301648" y="1954530"/>
                  </a:moveTo>
                  <a:lnTo>
                    <a:pt x="686968" y="1954530"/>
                  </a:lnTo>
                  <a:lnTo>
                    <a:pt x="686968" y="1955800"/>
                  </a:lnTo>
                  <a:lnTo>
                    <a:pt x="1301648" y="1955800"/>
                  </a:lnTo>
                  <a:lnTo>
                    <a:pt x="1301648" y="1954530"/>
                  </a:lnTo>
                  <a:close/>
                </a:path>
                <a:path w="1982470" h="1960879">
                  <a:moveTo>
                    <a:pt x="1982177" y="684530"/>
                  </a:moveTo>
                  <a:lnTo>
                    <a:pt x="1978545" y="684530"/>
                  </a:lnTo>
                  <a:lnTo>
                    <a:pt x="1978558" y="679450"/>
                  </a:lnTo>
                  <a:lnTo>
                    <a:pt x="1978494" y="684530"/>
                  </a:lnTo>
                  <a:lnTo>
                    <a:pt x="1977364" y="684530"/>
                  </a:lnTo>
                  <a:lnTo>
                    <a:pt x="1977364" y="1264920"/>
                  </a:lnTo>
                  <a:lnTo>
                    <a:pt x="1977364" y="1266190"/>
                  </a:lnTo>
                  <a:lnTo>
                    <a:pt x="1977351" y="1271270"/>
                  </a:lnTo>
                  <a:lnTo>
                    <a:pt x="1977351" y="1276350"/>
                  </a:lnTo>
                  <a:lnTo>
                    <a:pt x="1977339" y="1281430"/>
                  </a:lnTo>
                  <a:lnTo>
                    <a:pt x="1978558" y="1281430"/>
                  </a:lnTo>
                  <a:lnTo>
                    <a:pt x="1978558" y="1276350"/>
                  </a:lnTo>
                  <a:lnTo>
                    <a:pt x="1979828" y="1276350"/>
                  </a:lnTo>
                  <a:lnTo>
                    <a:pt x="1979828" y="1271270"/>
                  </a:lnTo>
                  <a:lnTo>
                    <a:pt x="1981136" y="1271270"/>
                  </a:lnTo>
                  <a:lnTo>
                    <a:pt x="1981136" y="1266190"/>
                  </a:lnTo>
                  <a:lnTo>
                    <a:pt x="1981174" y="1264920"/>
                  </a:lnTo>
                  <a:lnTo>
                    <a:pt x="1982177" y="1264920"/>
                  </a:lnTo>
                  <a:lnTo>
                    <a:pt x="1982177" y="684530"/>
                  </a:lnTo>
                  <a:close/>
                </a:path>
              </a:pathLst>
            </a:custGeom>
            <a:solidFill>
              <a:srgbClr val="093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7270750" y="2576829"/>
              <a:ext cx="623570" cy="5080"/>
            </a:xfrm>
            <a:custGeom>
              <a:avLst/>
              <a:gdLst/>
              <a:ahLst/>
              <a:cxnLst/>
              <a:rect l="l" t="t" r="r" b="b"/>
              <a:pathLst>
                <a:path w="623570" h="5080">
                  <a:moveTo>
                    <a:pt x="3810" y="3810"/>
                  </a:moveTo>
                  <a:lnTo>
                    <a:pt x="0" y="3810"/>
                  </a:lnTo>
                  <a:lnTo>
                    <a:pt x="0" y="5080"/>
                  </a:lnTo>
                  <a:lnTo>
                    <a:pt x="3810" y="5080"/>
                  </a:lnTo>
                  <a:lnTo>
                    <a:pt x="3810" y="3810"/>
                  </a:lnTo>
                  <a:close/>
                </a:path>
                <a:path w="623570" h="5080">
                  <a:moveTo>
                    <a:pt x="610870" y="1270"/>
                  </a:moveTo>
                  <a:lnTo>
                    <a:pt x="19050" y="1270"/>
                  </a:lnTo>
                  <a:lnTo>
                    <a:pt x="19050" y="0"/>
                  </a:lnTo>
                  <a:lnTo>
                    <a:pt x="13970" y="0"/>
                  </a:lnTo>
                  <a:lnTo>
                    <a:pt x="13970" y="1270"/>
                  </a:lnTo>
                  <a:lnTo>
                    <a:pt x="8890" y="1270"/>
                  </a:lnTo>
                  <a:lnTo>
                    <a:pt x="8890" y="3810"/>
                  </a:lnTo>
                  <a:lnTo>
                    <a:pt x="610870" y="3810"/>
                  </a:lnTo>
                  <a:lnTo>
                    <a:pt x="610870" y="1270"/>
                  </a:lnTo>
                  <a:close/>
                </a:path>
                <a:path w="623570" h="5080">
                  <a:moveTo>
                    <a:pt x="623570" y="3810"/>
                  </a:moveTo>
                  <a:lnTo>
                    <a:pt x="615950" y="3810"/>
                  </a:lnTo>
                  <a:lnTo>
                    <a:pt x="615950" y="5080"/>
                  </a:lnTo>
                  <a:lnTo>
                    <a:pt x="623570" y="5080"/>
                  </a:lnTo>
                  <a:lnTo>
                    <a:pt x="623570" y="3810"/>
                  </a:lnTo>
                  <a:close/>
                </a:path>
              </a:pathLst>
            </a:custGeom>
            <a:solidFill>
              <a:srgbClr val="0A3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6596394" y="3243579"/>
              <a:ext cx="0" cy="619760"/>
            </a:xfrm>
            <a:custGeom>
              <a:avLst/>
              <a:gdLst/>
              <a:ahLst/>
              <a:cxnLst/>
              <a:rect l="l" t="t" r="r" b="b"/>
              <a:pathLst>
                <a:path h="619760">
                  <a:moveTo>
                    <a:pt x="0" y="0"/>
                  </a:moveTo>
                  <a:lnTo>
                    <a:pt x="0" y="619760"/>
                  </a:lnTo>
                </a:path>
              </a:pathLst>
            </a:custGeom>
            <a:ln w="3858">
              <a:solidFill>
                <a:srgbClr val="0A35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8565858" y="3239769"/>
              <a:ext cx="0" cy="631190"/>
            </a:xfrm>
            <a:custGeom>
              <a:avLst/>
              <a:gdLst/>
              <a:ahLst/>
              <a:cxnLst/>
              <a:rect l="l" t="t" r="r" b="b"/>
              <a:pathLst>
                <a:path h="631189">
                  <a:moveTo>
                    <a:pt x="0" y="0"/>
                  </a:moveTo>
                  <a:lnTo>
                    <a:pt x="0" y="631190"/>
                  </a:lnTo>
                </a:path>
              </a:pathLst>
            </a:custGeom>
            <a:ln w="4352">
              <a:solidFill>
                <a:srgbClr val="0A354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7264400" y="4523752"/>
              <a:ext cx="638810" cy="6350"/>
            </a:xfrm>
            <a:custGeom>
              <a:avLst/>
              <a:gdLst/>
              <a:ahLst/>
              <a:cxnLst/>
              <a:rect l="l" t="t" r="r" b="b"/>
              <a:pathLst>
                <a:path w="638809" h="6350">
                  <a:moveTo>
                    <a:pt x="622300" y="5067"/>
                  </a:moveTo>
                  <a:lnTo>
                    <a:pt x="17780" y="5067"/>
                  </a:lnTo>
                  <a:lnTo>
                    <a:pt x="622300" y="6299"/>
                  </a:lnTo>
                  <a:lnTo>
                    <a:pt x="622300" y="5067"/>
                  </a:lnTo>
                  <a:close/>
                </a:path>
                <a:path w="638809" h="6350">
                  <a:moveTo>
                    <a:pt x="635000" y="2514"/>
                  </a:moveTo>
                  <a:lnTo>
                    <a:pt x="3810" y="1295"/>
                  </a:lnTo>
                  <a:lnTo>
                    <a:pt x="3810" y="2527"/>
                  </a:lnTo>
                  <a:lnTo>
                    <a:pt x="6350" y="2527"/>
                  </a:lnTo>
                  <a:lnTo>
                    <a:pt x="6350" y="3797"/>
                  </a:lnTo>
                  <a:lnTo>
                    <a:pt x="629920" y="3797"/>
                  </a:lnTo>
                  <a:lnTo>
                    <a:pt x="629920" y="2527"/>
                  </a:lnTo>
                  <a:lnTo>
                    <a:pt x="635000" y="2527"/>
                  </a:lnTo>
                  <a:close/>
                </a:path>
                <a:path w="638809" h="6350">
                  <a:moveTo>
                    <a:pt x="638810" y="0"/>
                  </a:moveTo>
                  <a:lnTo>
                    <a:pt x="0" y="0"/>
                  </a:lnTo>
                  <a:lnTo>
                    <a:pt x="0" y="1257"/>
                  </a:lnTo>
                  <a:lnTo>
                    <a:pt x="638810" y="1257"/>
                  </a:lnTo>
                  <a:lnTo>
                    <a:pt x="638810" y="0"/>
                  </a:lnTo>
                  <a:close/>
                </a:path>
              </a:pathLst>
            </a:custGeom>
            <a:solidFill>
              <a:srgbClr val="0A3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6597688" y="2581909"/>
              <a:ext cx="1966595" cy="1944370"/>
            </a:xfrm>
            <a:custGeom>
              <a:avLst/>
              <a:gdLst/>
              <a:ahLst/>
              <a:cxnLst/>
              <a:rect l="l" t="t" r="r" b="b"/>
              <a:pathLst>
                <a:path w="1966595" h="1944370">
                  <a:moveTo>
                    <a:pt x="4699" y="1230642"/>
                  </a:moveTo>
                  <a:lnTo>
                    <a:pt x="76" y="1230642"/>
                  </a:lnTo>
                  <a:lnTo>
                    <a:pt x="25" y="1256030"/>
                  </a:lnTo>
                  <a:lnTo>
                    <a:pt x="0" y="1281430"/>
                  </a:lnTo>
                  <a:lnTo>
                    <a:pt x="1231" y="1281430"/>
                  </a:lnTo>
                  <a:lnTo>
                    <a:pt x="1231" y="1285240"/>
                  </a:lnTo>
                  <a:lnTo>
                    <a:pt x="2501" y="1285240"/>
                  </a:lnTo>
                  <a:lnTo>
                    <a:pt x="2501" y="1287780"/>
                  </a:lnTo>
                  <a:lnTo>
                    <a:pt x="3759" y="1287780"/>
                  </a:lnTo>
                  <a:lnTo>
                    <a:pt x="3759" y="1291590"/>
                  </a:lnTo>
                  <a:lnTo>
                    <a:pt x="4610" y="1291590"/>
                  </a:lnTo>
                  <a:lnTo>
                    <a:pt x="4610" y="1287780"/>
                  </a:lnTo>
                  <a:lnTo>
                    <a:pt x="4622" y="1285240"/>
                  </a:lnTo>
                  <a:lnTo>
                    <a:pt x="4622" y="1281430"/>
                  </a:lnTo>
                  <a:lnTo>
                    <a:pt x="4648" y="1256030"/>
                  </a:lnTo>
                  <a:lnTo>
                    <a:pt x="4699" y="1230642"/>
                  </a:lnTo>
                  <a:close/>
                </a:path>
                <a:path w="1966595" h="1944370">
                  <a:moveTo>
                    <a:pt x="5461" y="647700"/>
                  </a:moveTo>
                  <a:lnTo>
                    <a:pt x="5041" y="647700"/>
                  </a:lnTo>
                  <a:lnTo>
                    <a:pt x="5041" y="651510"/>
                  </a:lnTo>
                  <a:lnTo>
                    <a:pt x="3759" y="651510"/>
                  </a:lnTo>
                  <a:lnTo>
                    <a:pt x="3759" y="655320"/>
                  </a:lnTo>
                  <a:lnTo>
                    <a:pt x="76" y="655320"/>
                  </a:lnTo>
                  <a:lnTo>
                    <a:pt x="76" y="1230630"/>
                  </a:lnTo>
                  <a:lnTo>
                    <a:pt x="5448" y="1230630"/>
                  </a:lnTo>
                  <a:lnTo>
                    <a:pt x="5448" y="655320"/>
                  </a:lnTo>
                  <a:lnTo>
                    <a:pt x="5448" y="651510"/>
                  </a:lnTo>
                  <a:lnTo>
                    <a:pt x="5461" y="647700"/>
                  </a:lnTo>
                  <a:close/>
                </a:path>
                <a:path w="1966595" h="1944370">
                  <a:moveTo>
                    <a:pt x="1301711" y="1943100"/>
                  </a:moveTo>
                  <a:lnTo>
                    <a:pt x="670521" y="1943100"/>
                  </a:lnTo>
                  <a:lnTo>
                    <a:pt x="1301711" y="1944357"/>
                  </a:lnTo>
                  <a:lnTo>
                    <a:pt x="1301711" y="1943100"/>
                  </a:lnTo>
                  <a:close/>
                </a:path>
                <a:path w="1966595" h="1944370">
                  <a:moveTo>
                    <a:pt x="1306791" y="2540"/>
                  </a:moveTo>
                  <a:lnTo>
                    <a:pt x="1302969" y="2540"/>
                  </a:lnTo>
                  <a:lnTo>
                    <a:pt x="1302969" y="0"/>
                  </a:lnTo>
                  <a:lnTo>
                    <a:pt x="1299171" y="0"/>
                  </a:lnTo>
                  <a:lnTo>
                    <a:pt x="1299171" y="2540"/>
                  </a:lnTo>
                  <a:lnTo>
                    <a:pt x="667981" y="2540"/>
                  </a:lnTo>
                  <a:lnTo>
                    <a:pt x="667981" y="0"/>
                  </a:lnTo>
                  <a:lnTo>
                    <a:pt x="664171" y="0"/>
                  </a:lnTo>
                  <a:lnTo>
                    <a:pt x="664171" y="2540"/>
                  </a:lnTo>
                  <a:lnTo>
                    <a:pt x="660361" y="2540"/>
                  </a:lnTo>
                  <a:lnTo>
                    <a:pt x="660361" y="3810"/>
                  </a:lnTo>
                  <a:lnTo>
                    <a:pt x="1306791" y="3810"/>
                  </a:lnTo>
                  <a:lnTo>
                    <a:pt x="1306791" y="2540"/>
                  </a:lnTo>
                  <a:close/>
                </a:path>
                <a:path w="1966595" h="1944370">
                  <a:moveTo>
                    <a:pt x="1309331" y="1940560"/>
                  </a:moveTo>
                  <a:lnTo>
                    <a:pt x="659091" y="1939302"/>
                  </a:lnTo>
                  <a:lnTo>
                    <a:pt x="659091" y="1940560"/>
                  </a:lnTo>
                  <a:lnTo>
                    <a:pt x="662901" y="1940560"/>
                  </a:lnTo>
                  <a:lnTo>
                    <a:pt x="662901" y="1941830"/>
                  </a:lnTo>
                  <a:lnTo>
                    <a:pt x="1309331" y="1941830"/>
                  </a:lnTo>
                  <a:lnTo>
                    <a:pt x="1309331" y="1940560"/>
                  </a:lnTo>
                  <a:close/>
                </a:path>
                <a:path w="1966595" h="1944370">
                  <a:moveTo>
                    <a:pt x="1966239" y="650240"/>
                  </a:moveTo>
                  <a:lnTo>
                    <a:pt x="1963369" y="650240"/>
                  </a:lnTo>
                  <a:lnTo>
                    <a:pt x="1963369" y="647700"/>
                  </a:lnTo>
                  <a:lnTo>
                    <a:pt x="1962531" y="647700"/>
                  </a:lnTo>
                  <a:lnTo>
                    <a:pt x="1962531" y="650240"/>
                  </a:lnTo>
                  <a:lnTo>
                    <a:pt x="1961692" y="650240"/>
                  </a:lnTo>
                  <a:lnTo>
                    <a:pt x="1961692" y="1292860"/>
                  </a:lnTo>
                  <a:lnTo>
                    <a:pt x="1961680" y="1295400"/>
                  </a:lnTo>
                  <a:lnTo>
                    <a:pt x="1961680" y="1299210"/>
                  </a:lnTo>
                  <a:lnTo>
                    <a:pt x="1962111" y="1299210"/>
                  </a:lnTo>
                  <a:lnTo>
                    <a:pt x="1962111" y="1295400"/>
                  </a:lnTo>
                  <a:lnTo>
                    <a:pt x="1963369" y="1295400"/>
                  </a:lnTo>
                  <a:lnTo>
                    <a:pt x="1963369" y="1292860"/>
                  </a:lnTo>
                  <a:lnTo>
                    <a:pt x="1966239" y="1292860"/>
                  </a:lnTo>
                  <a:lnTo>
                    <a:pt x="1966239" y="650240"/>
                  </a:lnTo>
                  <a:close/>
                </a:path>
              </a:pathLst>
            </a:custGeom>
            <a:solidFill>
              <a:srgbClr val="0B3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6602307" y="2585719"/>
              <a:ext cx="1958339" cy="1936750"/>
            </a:xfrm>
            <a:custGeom>
              <a:avLst/>
              <a:gdLst/>
              <a:ahLst/>
              <a:cxnLst/>
              <a:rect l="l" t="t" r="r" b="b"/>
              <a:pathLst>
                <a:path w="1958340" h="1936750">
                  <a:moveTo>
                    <a:pt x="1316142" y="2539"/>
                  </a:moveTo>
                  <a:lnTo>
                    <a:pt x="1312332" y="2539"/>
                  </a:lnTo>
                  <a:lnTo>
                    <a:pt x="1312332" y="5079"/>
                  </a:lnTo>
                  <a:lnTo>
                    <a:pt x="1316142" y="5079"/>
                  </a:lnTo>
                  <a:lnTo>
                    <a:pt x="1316142" y="2539"/>
                  </a:lnTo>
                  <a:close/>
                </a:path>
                <a:path w="1958340" h="1936750">
                  <a:moveTo>
                    <a:pt x="651932" y="1269"/>
                  </a:moveTo>
                  <a:lnTo>
                    <a:pt x="648122" y="1269"/>
                  </a:lnTo>
                  <a:lnTo>
                    <a:pt x="648122" y="2539"/>
                  </a:lnTo>
                  <a:lnTo>
                    <a:pt x="651932" y="2539"/>
                  </a:lnTo>
                  <a:lnTo>
                    <a:pt x="651932" y="1269"/>
                  </a:lnTo>
                  <a:close/>
                </a:path>
                <a:path w="1958340" h="1936750">
                  <a:moveTo>
                    <a:pt x="1308522" y="1269"/>
                  </a:moveTo>
                  <a:lnTo>
                    <a:pt x="1305982" y="1269"/>
                  </a:lnTo>
                  <a:lnTo>
                    <a:pt x="1305982" y="2539"/>
                  </a:lnTo>
                  <a:lnTo>
                    <a:pt x="1308522" y="2539"/>
                  </a:lnTo>
                  <a:lnTo>
                    <a:pt x="1308522" y="1269"/>
                  </a:lnTo>
                  <a:close/>
                </a:path>
                <a:path w="1958340" h="1936750">
                  <a:moveTo>
                    <a:pt x="1302172" y="0"/>
                  </a:moveTo>
                  <a:lnTo>
                    <a:pt x="655742" y="0"/>
                  </a:lnTo>
                  <a:lnTo>
                    <a:pt x="655742" y="1269"/>
                  </a:lnTo>
                  <a:lnTo>
                    <a:pt x="1302172" y="1269"/>
                  </a:lnTo>
                  <a:lnTo>
                    <a:pt x="1302172" y="0"/>
                  </a:lnTo>
                  <a:close/>
                </a:path>
                <a:path w="1958340" h="1936750">
                  <a:moveTo>
                    <a:pt x="5523" y="633730"/>
                  </a:moveTo>
                  <a:lnTo>
                    <a:pt x="4232" y="633730"/>
                  </a:lnTo>
                  <a:lnTo>
                    <a:pt x="4232" y="636270"/>
                  </a:lnTo>
                  <a:lnTo>
                    <a:pt x="2962" y="636270"/>
                  </a:lnTo>
                  <a:lnTo>
                    <a:pt x="2962" y="640080"/>
                  </a:lnTo>
                  <a:lnTo>
                    <a:pt x="1692" y="640080"/>
                  </a:lnTo>
                  <a:lnTo>
                    <a:pt x="1692" y="643890"/>
                  </a:lnTo>
                  <a:lnTo>
                    <a:pt x="844" y="643890"/>
                  </a:lnTo>
                  <a:lnTo>
                    <a:pt x="834" y="651510"/>
                  </a:lnTo>
                  <a:lnTo>
                    <a:pt x="5488" y="651510"/>
                  </a:lnTo>
                  <a:lnTo>
                    <a:pt x="5523" y="633730"/>
                  </a:lnTo>
                  <a:close/>
                </a:path>
                <a:path w="1958340" h="1936750">
                  <a:moveTo>
                    <a:pt x="1954952" y="632460"/>
                  </a:moveTo>
                  <a:lnTo>
                    <a:pt x="1953713" y="632460"/>
                  </a:lnTo>
                  <a:lnTo>
                    <a:pt x="1953675" y="651510"/>
                  </a:lnTo>
                  <a:lnTo>
                    <a:pt x="1957909" y="651510"/>
                  </a:lnTo>
                  <a:lnTo>
                    <a:pt x="1957919" y="643890"/>
                  </a:lnTo>
                  <a:lnTo>
                    <a:pt x="1957492" y="643890"/>
                  </a:lnTo>
                  <a:lnTo>
                    <a:pt x="1957492" y="640080"/>
                  </a:lnTo>
                  <a:lnTo>
                    <a:pt x="1956222" y="640080"/>
                  </a:lnTo>
                  <a:lnTo>
                    <a:pt x="1956222" y="636270"/>
                  </a:lnTo>
                  <a:lnTo>
                    <a:pt x="1954952" y="636270"/>
                  </a:lnTo>
                  <a:lnTo>
                    <a:pt x="1954952" y="632460"/>
                  </a:lnTo>
                  <a:close/>
                </a:path>
                <a:path w="1958340" h="1936750">
                  <a:moveTo>
                    <a:pt x="5530" y="629920"/>
                  </a:moveTo>
                  <a:lnTo>
                    <a:pt x="5502" y="633730"/>
                  </a:lnTo>
                  <a:lnTo>
                    <a:pt x="5530" y="629920"/>
                  </a:lnTo>
                  <a:close/>
                </a:path>
                <a:path w="1958340" h="1936750">
                  <a:moveTo>
                    <a:pt x="5488" y="651510"/>
                  </a:moveTo>
                  <a:lnTo>
                    <a:pt x="834" y="651510"/>
                  </a:lnTo>
                  <a:lnTo>
                    <a:pt x="642" y="797560"/>
                  </a:lnTo>
                  <a:lnTo>
                    <a:pt x="5199" y="797560"/>
                  </a:lnTo>
                  <a:lnTo>
                    <a:pt x="5488" y="651510"/>
                  </a:lnTo>
                  <a:close/>
                </a:path>
                <a:path w="1958340" h="1936750">
                  <a:moveTo>
                    <a:pt x="1957909" y="651510"/>
                  </a:moveTo>
                  <a:lnTo>
                    <a:pt x="1953675" y="651510"/>
                  </a:lnTo>
                  <a:lnTo>
                    <a:pt x="1953387" y="797560"/>
                  </a:lnTo>
                  <a:lnTo>
                    <a:pt x="1957717" y="797560"/>
                  </a:lnTo>
                  <a:lnTo>
                    <a:pt x="1957909" y="651510"/>
                  </a:lnTo>
                  <a:close/>
                </a:path>
                <a:path w="1958340" h="1936750">
                  <a:moveTo>
                    <a:pt x="5199" y="797560"/>
                  </a:moveTo>
                  <a:lnTo>
                    <a:pt x="642" y="797560"/>
                  </a:lnTo>
                  <a:lnTo>
                    <a:pt x="609" y="822960"/>
                  </a:lnTo>
                  <a:lnTo>
                    <a:pt x="5149" y="822960"/>
                  </a:lnTo>
                  <a:lnTo>
                    <a:pt x="5199" y="797560"/>
                  </a:lnTo>
                  <a:close/>
                </a:path>
                <a:path w="1958340" h="1936750">
                  <a:moveTo>
                    <a:pt x="1957717" y="797560"/>
                  </a:moveTo>
                  <a:lnTo>
                    <a:pt x="1953387" y="797560"/>
                  </a:lnTo>
                  <a:lnTo>
                    <a:pt x="1953336" y="822960"/>
                  </a:lnTo>
                  <a:lnTo>
                    <a:pt x="1957684" y="822960"/>
                  </a:lnTo>
                  <a:lnTo>
                    <a:pt x="1957717" y="797560"/>
                  </a:lnTo>
                  <a:close/>
                </a:path>
                <a:path w="1958340" h="1936750">
                  <a:moveTo>
                    <a:pt x="5149" y="822960"/>
                  </a:moveTo>
                  <a:lnTo>
                    <a:pt x="609" y="822960"/>
                  </a:lnTo>
                  <a:lnTo>
                    <a:pt x="576" y="848360"/>
                  </a:lnTo>
                  <a:lnTo>
                    <a:pt x="5099" y="848360"/>
                  </a:lnTo>
                  <a:lnTo>
                    <a:pt x="5149" y="822960"/>
                  </a:lnTo>
                  <a:close/>
                </a:path>
                <a:path w="1958340" h="1936750">
                  <a:moveTo>
                    <a:pt x="1957684" y="822960"/>
                  </a:moveTo>
                  <a:lnTo>
                    <a:pt x="1953336" y="822960"/>
                  </a:lnTo>
                  <a:lnTo>
                    <a:pt x="1953286" y="848360"/>
                  </a:lnTo>
                  <a:lnTo>
                    <a:pt x="1957651" y="848360"/>
                  </a:lnTo>
                  <a:lnTo>
                    <a:pt x="1957684" y="822960"/>
                  </a:lnTo>
                  <a:close/>
                </a:path>
                <a:path w="1958340" h="1936750">
                  <a:moveTo>
                    <a:pt x="5099" y="848360"/>
                  </a:moveTo>
                  <a:lnTo>
                    <a:pt x="576" y="848360"/>
                  </a:lnTo>
                  <a:lnTo>
                    <a:pt x="196" y="1137920"/>
                  </a:lnTo>
                  <a:lnTo>
                    <a:pt x="4527" y="1137920"/>
                  </a:lnTo>
                  <a:lnTo>
                    <a:pt x="5099" y="848360"/>
                  </a:lnTo>
                  <a:close/>
                </a:path>
                <a:path w="1958340" h="1936750">
                  <a:moveTo>
                    <a:pt x="1957651" y="848360"/>
                  </a:moveTo>
                  <a:lnTo>
                    <a:pt x="1953286" y="848360"/>
                  </a:lnTo>
                  <a:lnTo>
                    <a:pt x="1952714" y="1137920"/>
                  </a:lnTo>
                  <a:lnTo>
                    <a:pt x="1957271" y="1137920"/>
                  </a:lnTo>
                  <a:lnTo>
                    <a:pt x="1957651" y="848360"/>
                  </a:lnTo>
                  <a:close/>
                </a:path>
                <a:path w="1958340" h="1936750">
                  <a:moveTo>
                    <a:pt x="4527" y="1137920"/>
                  </a:moveTo>
                  <a:lnTo>
                    <a:pt x="196" y="1137920"/>
                  </a:lnTo>
                  <a:lnTo>
                    <a:pt x="163" y="1163320"/>
                  </a:lnTo>
                  <a:lnTo>
                    <a:pt x="4477" y="1163320"/>
                  </a:lnTo>
                  <a:lnTo>
                    <a:pt x="4527" y="1137920"/>
                  </a:lnTo>
                  <a:close/>
                </a:path>
                <a:path w="1958340" h="1936750">
                  <a:moveTo>
                    <a:pt x="1957271" y="1137920"/>
                  </a:moveTo>
                  <a:lnTo>
                    <a:pt x="1952714" y="1137920"/>
                  </a:lnTo>
                  <a:lnTo>
                    <a:pt x="1952664" y="1163320"/>
                  </a:lnTo>
                  <a:lnTo>
                    <a:pt x="1957238" y="1163320"/>
                  </a:lnTo>
                  <a:lnTo>
                    <a:pt x="1957271" y="1137920"/>
                  </a:lnTo>
                  <a:close/>
                </a:path>
                <a:path w="1958340" h="1936750">
                  <a:moveTo>
                    <a:pt x="4477" y="1163320"/>
                  </a:moveTo>
                  <a:lnTo>
                    <a:pt x="163" y="1163320"/>
                  </a:lnTo>
                  <a:lnTo>
                    <a:pt x="129" y="1188720"/>
                  </a:lnTo>
                  <a:lnTo>
                    <a:pt x="4427" y="1188720"/>
                  </a:lnTo>
                  <a:lnTo>
                    <a:pt x="4477" y="1163320"/>
                  </a:lnTo>
                  <a:close/>
                </a:path>
                <a:path w="1958340" h="1936750">
                  <a:moveTo>
                    <a:pt x="1957238" y="1163320"/>
                  </a:moveTo>
                  <a:lnTo>
                    <a:pt x="1952664" y="1163320"/>
                  </a:lnTo>
                  <a:lnTo>
                    <a:pt x="1952614" y="1188720"/>
                  </a:lnTo>
                  <a:lnTo>
                    <a:pt x="1957204" y="1188720"/>
                  </a:lnTo>
                  <a:lnTo>
                    <a:pt x="1957238" y="1163320"/>
                  </a:lnTo>
                  <a:close/>
                </a:path>
                <a:path w="1958340" h="1936750">
                  <a:moveTo>
                    <a:pt x="4427" y="1188720"/>
                  </a:moveTo>
                  <a:lnTo>
                    <a:pt x="129" y="1188720"/>
                  </a:lnTo>
                  <a:lnTo>
                    <a:pt x="96" y="1214120"/>
                  </a:lnTo>
                  <a:lnTo>
                    <a:pt x="4376" y="1214120"/>
                  </a:lnTo>
                  <a:lnTo>
                    <a:pt x="4427" y="1188720"/>
                  </a:lnTo>
                  <a:close/>
                </a:path>
                <a:path w="1958340" h="1936750">
                  <a:moveTo>
                    <a:pt x="1957204" y="1188720"/>
                  </a:moveTo>
                  <a:lnTo>
                    <a:pt x="1952614" y="1188720"/>
                  </a:lnTo>
                  <a:lnTo>
                    <a:pt x="1952564" y="1214120"/>
                  </a:lnTo>
                  <a:lnTo>
                    <a:pt x="1957171" y="1214120"/>
                  </a:lnTo>
                  <a:lnTo>
                    <a:pt x="1957204" y="1188720"/>
                  </a:lnTo>
                  <a:close/>
                </a:path>
                <a:path w="1958340" h="1936750">
                  <a:moveTo>
                    <a:pt x="4376" y="1214120"/>
                  </a:moveTo>
                  <a:lnTo>
                    <a:pt x="96" y="1214120"/>
                  </a:lnTo>
                  <a:lnTo>
                    <a:pt x="79" y="1226820"/>
                  </a:lnTo>
                  <a:lnTo>
                    <a:pt x="4351" y="1226820"/>
                  </a:lnTo>
                  <a:lnTo>
                    <a:pt x="4376" y="1214120"/>
                  </a:lnTo>
                  <a:close/>
                </a:path>
                <a:path w="1958340" h="1936750">
                  <a:moveTo>
                    <a:pt x="1957171" y="1214120"/>
                  </a:moveTo>
                  <a:lnTo>
                    <a:pt x="1952564" y="1214120"/>
                  </a:lnTo>
                  <a:lnTo>
                    <a:pt x="1952539" y="1226820"/>
                  </a:lnTo>
                  <a:lnTo>
                    <a:pt x="1957154" y="1226820"/>
                  </a:lnTo>
                  <a:lnTo>
                    <a:pt x="1957171" y="1214120"/>
                  </a:lnTo>
                  <a:close/>
                </a:path>
                <a:path w="1958340" h="1936750">
                  <a:moveTo>
                    <a:pt x="4351" y="1226820"/>
                  </a:moveTo>
                  <a:lnTo>
                    <a:pt x="79" y="1226820"/>
                  </a:lnTo>
                  <a:lnTo>
                    <a:pt x="46" y="1252220"/>
                  </a:lnTo>
                  <a:lnTo>
                    <a:pt x="4301" y="1252220"/>
                  </a:lnTo>
                  <a:lnTo>
                    <a:pt x="4351" y="1226820"/>
                  </a:lnTo>
                  <a:close/>
                </a:path>
                <a:path w="1958340" h="1936750">
                  <a:moveTo>
                    <a:pt x="1957154" y="1226820"/>
                  </a:moveTo>
                  <a:lnTo>
                    <a:pt x="1952539" y="1226820"/>
                  </a:lnTo>
                  <a:lnTo>
                    <a:pt x="1952489" y="1252220"/>
                  </a:lnTo>
                  <a:lnTo>
                    <a:pt x="1957121" y="1252220"/>
                  </a:lnTo>
                  <a:lnTo>
                    <a:pt x="1957154" y="1226820"/>
                  </a:lnTo>
                  <a:close/>
                </a:path>
                <a:path w="1958340" h="1936750">
                  <a:moveTo>
                    <a:pt x="4301" y="1252220"/>
                  </a:moveTo>
                  <a:lnTo>
                    <a:pt x="46" y="1252220"/>
                  </a:lnTo>
                  <a:lnTo>
                    <a:pt x="4" y="1283970"/>
                  </a:lnTo>
                  <a:lnTo>
                    <a:pt x="4238" y="1283970"/>
                  </a:lnTo>
                  <a:lnTo>
                    <a:pt x="4301" y="1252220"/>
                  </a:lnTo>
                  <a:close/>
                </a:path>
                <a:path w="1958340" h="1936750">
                  <a:moveTo>
                    <a:pt x="1957121" y="1252220"/>
                  </a:moveTo>
                  <a:lnTo>
                    <a:pt x="1952489" y="1252220"/>
                  </a:lnTo>
                  <a:lnTo>
                    <a:pt x="1952426" y="1283970"/>
                  </a:lnTo>
                  <a:lnTo>
                    <a:pt x="1957079" y="1283970"/>
                  </a:lnTo>
                  <a:lnTo>
                    <a:pt x="1957121" y="1252220"/>
                  </a:lnTo>
                  <a:close/>
                </a:path>
                <a:path w="1958340" h="1936750">
                  <a:moveTo>
                    <a:pt x="4238" y="1283970"/>
                  </a:moveTo>
                  <a:lnTo>
                    <a:pt x="4" y="1283970"/>
                  </a:lnTo>
                  <a:lnTo>
                    <a:pt x="0" y="1287780"/>
                  </a:lnTo>
                  <a:lnTo>
                    <a:pt x="422" y="1287780"/>
                  </a:lnTo>
                  <a:lnTo>
                    <a:pt x="422" y="1289050"/>
                  </a:lnTo>
                  <a:lnTo>
                    <a:pt x="4228" y="1289050"/>
                  </a:lnTo>
                  <a:lnTo>
                    <a:pt x="4238" y="1283970"/>
                  </a:lnTo>
                  <a:close/>
                </a:path>
                <a:path w="1958340" h="1936750">
                  <a:moveTo>
                    <a:pt x="1957079" y="1283970"/>
                  </a:moveTo>
                  <a:lnTo>
                    <a:pt x="1952426" y="1283970"/>
                  </a:lnTo>
                  <a:lnTo>
                    <a:pt x="1952416" y="1289050"/>
                  </a:lnTo>
                  <a:lnTo>
                    <a:pt x="1957073" y="1289050"/>
                  </a:lnTo>
                  <a:lnTo>
                    <a:pt x="1957079" y="1283970"/>
                  </a:lnTo>
                  <a:close/>
                </a:path>
                <a:path w="1958340" h="1936750">
                  <a:moveTo>
                    <a:pt x="1957073" y="1289050"/>
                  </a:moveTo>
                  <a:lnTo>
                    <a:pt x="1952416" y="1289050"/>
                  </a:lnTo>
                  <a:lnTo>
                    <a:pt x="1952376" y="1309370"/>
                  </a:lnTo>
                  <a:lnTo>
                    <a:pt x="1952412" y="1306830"/>
                  </a:lnTo>
                  <a:lnTo>
                    <a:pt x="1953682" y="1306830"/>
                  </a:lnTo>
                  <a:lnTo>
                    <a:pt x="1953682" y="1303020"/>
                  </a:lnTo>
                  <a:lnTo>
                    <a:pt x="1954952" y="1303020"/>
                  </a:lnTo>
                  <a:lnTo>
                    <a:pt x="1954952" y="1299210"/>
                  </a:lnTo>
                  <a:lnTo>
                    <a:pt x="1956222" y="1299210"/>
                  </a:lnTo>
                  <a:lnTo>
                    <a:pt x="1956222" y="1295400"/>
                  </a:lnTo>
                  <a:lnTo>
                    <a:pt x="1957065" y="1295400"/>
                  </a:lnTo>
                  <a:lnTo>
                    <a:pt x="1957073" y="1289050"/>
                  </a:lnTo>
                  <a:close/>
                </a:path>
                <a:path w="1958340" h="1936750">
                  <a:moveTo>
                    <a:pt x="4228" y="1289050"/>
                  </a:moveTo>
                  <a:lnTo>
                    <a:pt x="422" y="1289050"/>
                  </a:lnTo>
                  <a:lnTo>
                    <a:pt x="422" y="1291590"/>
                  </a:lnTo>
                  <a:lnTo>
                    <a:pt x="1692" y="1291590"/>
                  </a:lnTo>
                  <a:lnTo>
                    <a:pt x="1692" y="1295400"/>
                  </a:lnTo>
                  <a:lnTo>
                    <a:pt x="2962" y="1295400"/>
                  </a:lnTo>
                  <a:lnTo>
                    <a:pt x="2962" y="1299210"/>
                  </a:lnTo>
                  <a:lnTo>
                    <a:pt x="4208" y="1299210"/>
                  </a:lnTo>
                  <a:lnTo>
                    <a:pt x="4228" y="1289050"/>
                  </a:lnTo>
                  <a:close/>
                </a:path>
                <a:path w="1958340" h="1936750">
                  <a:moveTo>
                    <a:pt x="1952412" y="1309370"/>
                  </a:moveTo>
                  <a:lnTo>
                    <a:pt x="1952373" y="1310640"/>
                  </a:lnTo>
                  <a:lnTo>
                    <a:pt x="1952412" y="1309370"/>
                  </a:lnTo>
                  <a:close/>
                </a:path>
                <a:path w="1958340" h="1936750">
                  <a:moveTo>
                    <a:pt x="640502" y="1931646"/>
                  </a:moveTo>
                  <a:lnTo>
                    <a:pt x="652355" y="1931670"/>
                  </a:lnTo>
                  <a:lnTo>
                    <a:pt x="640502" y="1931646"/>
                  </a:lnTo>
                  <a:close/>
                </a:path>
                <a:path w="1958340" h="1936750">
                  <a:moveTo>
                    <a:pt x="1307252" y="1935480"/>
                  </a:moveTo>
                  <a:lnTo>
                    <a:pt x="654472" y="1935480"/>
                  </a:lnTo>
                  <a:lnTo>
                    <a:pt x="1307252" y="1936750"/>
                  </a:lnTo>
                  <a:lnTo>
                    <a:pt x="1307252" y="1935480"/>
                  </a:lnTo>
                  <a:close/>
                </a:path>
                <a:path w="1958340" h="1936750">
                  <a:moveTo>
                    <a:pt x="1311062" y="1934210"/>
                  </a:moveTo>
                  <a:lnTo>
                    <a:pt x="650662" y="1934210"/>
                  </a:lnTo>
                  <a:lnTo>
                    <a:pt x="650662" y="1935478"/>
                  </a:lnTo>
                  <a:lnTo>
                    <a:pt x="1311062" y="1935480"/>
                  </a:lnTo>
                  <a:lnTo>
                    <a:pt x="1311062" y="1934210"/>
                  </a:lnTo>
                  <a:close/>
                </a:path>
                <a:path w="1958340" h="1936750">
                  <a:moveTo>
                    <a:pt x="652355" y="1931670"/>
                  </a:moveTo>
                  <a:lnTo>
                    <a:pt x="644312" y="1931670"/>
                  </a:lnTo>
                  <a:lnTo>
                    <a:pt x="644312" y="1932940"/>
                  </a:lnTo>
                  <a:lnTo>
                    <a:pt x="646852" y="1932940"/>
                  </a:lnTo>
                  <a:lnTo>
                    <a:pt x="646852" y="1934210"/>
                  </a:lnTo>
                  <a:lnTo>
                    <a:pt x="1314872" y="1934210"/>
                  </a:lnTo>
                  <a:lnTo>
                    <a:pt x="1314872" y="1932965"/>
                  </a:lnTo>
                  <a:lnTo>
                    <a:pt x="652355" y="1931670"/>
                  </a:lnTo>
                  <a:close/>
                </a:path>
              </a:pathLst>
            </a:custGeom>
            <a:solidFill>
              <a:srgbClr val="0C35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6606527" y="2588259"/>
              <a:ext cx="1950085" cy="1303020"/>
            </a:xfrm>
            <a:custGeom>
              <a:avLst/>
              <a:gdLst/>
              <a:ahLst/>
              <a:cxnLst/>
              <a:rect l="l" t="t" r="r" b="b"/>
              <a:pathLst>
                <a:path w="1950084" h="1303020">
                  <a:moveTo>
                    <a:pt x="5143" y="617220"/>
                  </a:moveTo>
                  <a:lnTo>
                    <a:pt x="5092" y="619760"/>
                  </a:lnTo>
                  <a:lnTo>
                    <a:pt x="3822" y="619760"/>
                  </a:lnTo>
                  <a:lnTo>
                    <a:pt x="3822" y="623570"/>
                  </a:lnTo>
                  <a:lnTo>
                    <a:pt x="0" y="623570"/>
                  </a:lnTo>
                  <a:lnTo>
                    <a:pt x="0" y="1303020"/>
                  </a:lnTo>
                  <a:lnTo>
                    <a:pt x="5118" y="1303020"/>
                  </a:lnTo>
                  <a:lnTo>
                    <a:pt x="5118" y="623570"/>
                  </a:lnTo>
                  <a:lnTo>
                    <a:pt x="5130" y="619760"/>
                  </a:lnTo>
                  <a:lnTo>
                    <a:pt x="5143" y="617220"/>
                  </a:lnTo>
                  <a:close/>
                </a:path>
                <a:path w="1950084" h="1303020">
                  <a:moveTo>
                    <a:pt x="1315732" y="2540"/>
                  </a:moveTo>
                  <a:lnTo>
                    <a:pt x="640092" y="2540"/>
                  </a:lnTo>
                  <a:lnTo>
                    <a:pt x="640092" y="0"/>
                  </a:lnTo>
                  <a:lnTo>
                    <a:pt x="637552" y="0"/>
                  </a:lnTo>
                  <a:lnTo>
                    <a:pt x="637552" y="2540"/>
                  </a:lnTo>
                  <a:lnTo>
                    <a:pt x="633742" y="2540"/>
                  </a:lnTo>
                  <a:lnTo>
                    <a:pt x="633742" y="3810"/>
                  </a:lnTo>
                  <a:lnTo>
                    <a:pt x="643470" y="3810"/>
                  </a:lnTo>
                  <a:lnTo>
                    <a:pt x="643470" y="5080"/>
                  </a:lnTo>
                  <a:lnTo>
                    <a:pt x="1315732" y="5080"/>
                  </a:lnTo>
                  <a:lnTo>
                    <a:pt x="1315732" y="3810"/>
                  </a:lnTo>
                  <a:lnTo>
                    <a:pt x="1315732" y="2540"/>
                  </a:lnTo>
                  <a:close/>
                </a:path>
                <a:path w="1950084" h="1303020">
                  <a:moveTo>
                    <a:pt x="1323352" y="5080"/>
                  </a:moveTo>
                  <a:lnTo>
                    <a:pt x="1319530" y="5080"/>
                  </a:lnTo>
                  <a:lnTo>
                    <a:pt x="1319530" y="6350"/>
                  </a:lnTo>
                  <a:lnTo>
                    <a:pt x="1323352" y="6350"/>
                  </a:lnTo>
                  <a:lnTo>
                    <a:pt x="1323352" y="5080"/>
                  </a:lnTo>
                  <a:close/>
                </a:path>
                <a:path w="1950084" h="1303020">
                  <a:moveTo>
                    <a:pt x="1949462" y="623570"/>
                  </a:moveTo>
                  <a:lnTo>
                    <a:pt x="1948192" y="623570"/>
                  </a:lnTo>
                  <a:lnTo>
                    <a:pt x="1948192" y="622300"/>
                  </a:lnTo>
                  <a:lnTo>
                    <a:pt x="1946922" y="622300"/>
                  </a:lnTo>
                  <a:lnTo>
                    <a:pt x="1946922" y="618490"/>
                  </a:lnTo>
                  <a:lnTo>
                    <a:pt x="1945703" y="618490"/>
                  </a:lnTo>
                  <a:lnTo>
                    <a:pt x="1945703" y="622300"/>
                  </a:lnTo>
                  <a:lnTo>
                    <a:pt x="1945690" y="623570"/>
                  </a:lnTo>
                  <a:lnTo>
                    <a:pt x="1944674" y="623570"/>
                  </a:lnTo>
                  <a:lnTo>
                    <a:pt x="1944674" y="1135380"/>
                  </a:lnTo>
                  <a:lnTo>
                    <a:pt x="1949462" y="1135380"/>
                  </a:lnTo>
                  <a:lnTo>
                    <a:pt x="1949462" y="623570"/>
                  </a:lnTo>
                  <a:close/>
                </a:path>
              </a:pathLst>
            </a:custGeom>
            <a:solidFill>
              <a:srgbClr val="0D34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8552936" y="3723639"/>
              <a:ext cx="0" cy="184150"/>
            </a:xfrm>
            <a:custGeom>
              <a:avLst/>
              <a:gdLst/>
              <a:ahLst/>
              <a:cxnLst/>
              <a:rect l="l" t="t" r="r" b="b"/>
              <a:pathLst>
                <a:path h="184150">
                  <a:moveTo>
                    <a:pt x="0" y="0"/>
                  </a:moveTo>
                  <a:lnTo>
                    <a:pt x="0" y="184149"/>
                  </a:lnTo>
                </a:path>
              </a:pathLst>
            </a:custGeom>
            <a:ln w="3175">
              <a:solidFill>
                <a:srgbClr val="0D3448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6609080" y="3891279"/>
              <a:ext cx="1319530" cy="627380"/>
            </a:xfrm>
            <a:custGeom>
              <a:avLst/>
              <a:gdLst/>
              <a:ahLst/>
              <a:cxnLst/>
              <a:rect l="l" t="t" r="r" b="b"/>
              <a:pathLst>
                <a:path w="1319529" h="627379">
                  <a:moveTo>
                    <a:pt x="1219" y="0"/>
                  </a:moveTo>
                  <a:lnTo>
                    <a:pt x="0" y="0"/>
                  </a:lnTo>
                  <a:lnTo>
                    <a:pt x="0" y="3810"/>
                  </a:lnTo>
                  <a:lnTo>
                    <a:pt x="1219" y="3810"/>
                  </a:lnTo>
                  <a:lnTo>
                    <a:pt x="1219" y="0"/>
                  </a:lnTo>
                  <a:close/>
                </a:path>
                <a:path w="1319529" h="627379">
                  <a:moveTo>
                    <a:pt x="1319530" y="623570"/>
                  </a:moveTo>
                  <a:lnTo>
                    <a:pt x="970267" y="623570"/>
                  </a:lnTo>
                  <a:lnTo>
                    <a:pt x="970267" y="622300"/>
                  </a:lnTo>
                  <a:lnTo>
                    <a:pt x="626110" y="622300"/>
                  </a:lnTo>
                  <a:lnTo>
                    <a:pt x="626110" y="623570"/>
                  </a:lnTo>
                  <a:lnTo>
                    <a:pt x="629920" y="623570"/>
                  </a:lnTo>
                  <a:lnTo>
                    <a:pt x="629920" y="624840"/>
                  </a:lnTo>
                  <a:lnTo>
                    <a:pt x="633730" y="624840"/>
                  </a:lnTo>
                  <a:lnTo>
                    <a:pt x="633730" y="626110"/>
                  </a:lnTo>
                  <a:lnTo>
                    <a:pt x="970267" y="626110"/>
                  </a:lnTo>
                  <a:lnTo>
                    <a:pt x="970267" y="627380"/>
                  </a:lnTo>
                  <a:lnTo>
                    <a:pt x="1311910" y="627380"/>
                  </a:lnTo>
                  <a:lnTo>
                    <a:pt x="1311910" y="626110"/>
                  </a:lnTo>
                  <a:lnTo>
                    <a:pt x="1315720" y="626110"/>
                  </a:lnTo>
                  <a:lnTo>
                    <a:pt x="1315720" y="624840"/>
                  </a:lnTo>
                  <a:lnTo>
                    <a:pt x="1319530" y="624840"/>
                  </a:lnTo>
                  <a:lnTo>
                    <a:pt x="1319530" y="623570"/>
                  </a:lnTo>
                  <a:close/>
                </a:path>
              </a:pathLst>
            </a:custGeom>
            <a:solidFill>
              <a:srgbClr val="0D34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6610303" y="2592069"/>
              <a:ext cx="1942464" cy="1923414"/>
            </a:xfrm>
            <a:custGeom>
              <a:avLst/>
              <a:gdLst/>
              <a:ahLst/>
              <a:cxnLst/>
              <a:rect l="l" t="t" r="r" b="b"/>
              <a:pathLst>
                <a:path w="1942465" h="1923414">
                  <a:moveTo>
                    <a:pt x="1331006" y="5079"/>
                  </a:moveTo>
                  <a:lnTo>
                    <a:pt x="650709" y="5079"/>
                  </a:lnTo>
                  <a:lnTo>
                    <a:pt x="1331006" y="6350"/>
                  </a:lnTo>
                  <a:lnTo>
                    <a:pt x="1331006" y="5079"/>
                  </a:lnTo>
                  <a:close/>
                </a:path>
                <a:path w="1942465" h="1923414">
                  <a:moveTo>
                    <a:pt x="1327196" y="2539"/>
                  </a:moveTo>
                  <a:lnTo>
                    <a:pt x="1323386" y="2539"/>
                  </a:lnTo>
                  <a:lnTo>
                    <a:pt x="1323386" y="5079"/>
                  </a:lnTo>
                  <a:lnTo>
                    <a:pt x="1327196" y="5079"/>
                  </a:lnTo>
                  <a:lnTo>
                    <a:pt x="1327196" y="2539"/>
                  </a:lnTo>
                  <a:close/>
                </a:path>
                <a:path w="1942465" h="1923414">
                  <a:moveTo>
                    <a:pt x="618536" y="2539"/>
                  </a:moveTo>
                  <a:lnTo>
                    <a:pt x="614726" y="2539"/>
                  </a:lnTo>
                  <a:lnTo>
                    <a:pt x="614726" y="3810"/>
                  </a:lnTo>
                  <a:lnTo>
                    <a:pt x="618536" y="3810"/>
                  </a:lnTo>
                  <a:lnTo>
                    <a:pt x="618536" y="2539"/>
                  </a:lnTo>
                  <a:close/>
                </a:path>
                <a:path w="1942465" h="1923414">
                  <a:moveTo>
                    <a:pt x="626156" y="1269"/>
                  </a:moveTo>
                  <a:lnTo>
                    <a:pt x="622346" y="1269"/>
                  </a:lnTo>
                  <a:lnTo>
                    <a:pt x="622346" y="2539"/>
                  </a:lnTo>
                  <a:lnTo>
                    <a:pt x="626156" y="2539"/>
                  </a:lnTo>
                  <a:lnTo>
                    <a:pt x="626156" y="1269"/>
                  </a:lnTo>
                  <a:close/>
                </a:path>
                <a:path w="1942465" h="1923414">
                  <a:moveTo>
                    <a:pt x="629966" y="0"/>
                  </a:moveTo>
                  <a:lnTo>
                    <a:pt x="629966" y="1269"/>
                  </a:lnTo>
                  <a:lnTo>
                    <a:pt x="649439" y="1269"/>
                  </a:lnTo>
                  <a:lnTo>
                    <a:pt x="629966" y="0"/>
                  </a:lnTo>
                  <a:close/>
                </a:path>
                <a:path w="1942465" h="1923414">
                  <a:moveTo>
                    <a:pt x="5195" y="605790"/>
                  </a:moveTo>
                  <a:lnTo>
                    <a:pt x="3856" y="605790"/>
                  </a:lnTo>
                  <a:lnTo>
                    <a:pt x="3856" y="607060"/>
                  </a:lnTo>
                  <a:lnTo>
                    <a:pt x="5192" y="607060"/>
                  </a:lnTo>
                  <a:lnTo>
                    <a:pt x="5195" y="605790"/>
                  </a:lnTo>
                  <a:close/>
                </a:path>
                <a:path w="1942465" h="1923414">
                  <a:moveTo>
                    <a:pt x="1939336" y="604520"/>
                  </a:moveTo>
                  <a:lnTo>
                    <a:pt x="1938145" y="604520"/>
                  </a:lnTo>
                  <a:lnTo>
                    <a:pt x="1938140" y="607060"/>
                  </a:lnTo>
                  <a:lnTo>
                    <a:pt x="1939336" y="607060"/>
                  </a:lnTo>
                  <a:lnTo>
                    <a:pt x="1939336" y="604520"/>
                  </a:lnTo>
                  <a:close/>
                </a:path>
                <a:path w="1942465" h="1923414">
                  <a:moveTo>
                    <a:pt x="5202" y="601980"/>
                  </a:moveTo>
                  <a:lnTo>
                    <a:pt x="5126" y="605790"/>
                  </a:lnTo>
                  <a:lnTo>
                    <a:pt x="5202" y="601980"/>
                  </a:lnTo>
                  <a:close/>
                </a:path>
                <a:path w="1942465" h="1923414">
                  <a:moveTo>
                    <a:pt x="5192" y="607060"/>
                  </a:moveTo>
                  <a:lnTo>
                    <a:pt x="3856" y="607060"/>
                  </a:lnTo>
                  <a:lnTo>
                    <a:pt x="3856" y="609600"/>
                  </a:lnTo>
                  <a:lnTo>
                    <a:pt x="2586" y="609600"/>
                  </a:lnTo>
                  <a:lnTo>
                    <a:pt x="2586" y="613410"/>
                  </a:lnTo>
                  <a:lnTo>
                    <a:pt x="1367" y="613410"/>
                  </a:lnTo>
                  <a:lnTo>
                    <a:pt x="1354" y="619760"/>
                  </a:lnTo>
                  <a:lnTo>
                    <a:pt x="5167" y="619760"/>
                  </a:lnTo>
                  <a:lnTo>
                    <a:pt x="5192" y="607060"/>
                  </a:lnTo>
                  <a:close/>
                </a:path>
                <a:path w="1942465" h="1923414">
                  <a:moveTo>
                    <a:pt x="1940606" y="607060"/>
                  </a:moveTo>
                  <a:lnTo>
                    <a:pt x="1938140" y="607060"/>
                  </a:lnTo>
                  <a:lnTo>
                    <a:pt x="1938115" y="619760"/>
                  </a:lnTo>
                  <a:lnTo>
                    <a:pt x="1941922" y="619760"/>
                  </a:lnTo>
                  <a:lnTo>
                    <a:pt x="1941876" y="614680"/>
                  </a:lnTo>
                  <a:lnTo>
                    <a:pt x="1941876" y="610870"/>
                  </a:lnTo>
                  <a:lnTo>
                    <a:pt x="1940606" y="610870"/>
                  </a:lnTo>
                  <a:lnTo>
                    <a:pt x="1940606" y="607060"/>
                  </a:lnTo>
                  <a:close/>
                </a:path>
                <a:path w="1942465" h="1923414">
                  <a:moveTo>
                    <a:pt x="5167" y="619760"/>
                  </a:moveTo>
                  <a:lnTo>
                    <a:pt x="1354" y="619760"/>
                  </a:lnTo>
                  <a:lnTo>
                    <a:pt x="1304" y="645160"/>
                  </a:lnTo>
                  <a:lnTo>
                    <a:pt x="5116" y="645160"/>
                  </a:lnTo>
                  <a:lnTo>
                    <a:pt x="5167" y="619760"/>
                  </a:lnTo>
                  <a:close/>
                </a:path>
                <a:path w="1942465" h="1923414">
                  <a:moveTo>
                    <a:pt x="1941922" y="619760"/>
                  </a:moveTo>
                  <a:lnTo>
                    <a:pt x="1938115" y="619760"/>
                  </a:lnTo>
                  <a:lnTo>
                    <a:pt x="1938064" y="645160"/>
                  </a:lnTo>
                  <a:lnTo>
                    <a:pt x="1941871" y="645160"/>
                  </a:lnTo>
                  <a:lnTo>
                    <a:pt x="1941922" y="619760"/>
                  </a:lnTo>
                  <a:close/>
                </a:path>
                <a:path w="1942465" h="1923414">
                  <a:moveTo>
                    <a:pt x="5116" y="645160"/>
                  </a:moveTo>
                  <a:lnTo>
                    <a:pt x="1304" y="645160"/>
                  </a:lnTo>
                  <a:lnTo>
                    <a:pt x="1014" y="791210"/>
                  </a:lnTo>
                  <a:lnTo>
                    <a:pt x="4826" y="791210"/>
                  </a:lnTo>
                  <a:lnTo>
                    <a:pt x="5116" y="645160"/>
                  </a:lnTo>
                  <a:close/>
                </a:path>
                <a:path w="1942465" h="1923414">
                  <a:moveTo>
                    <a:pt x="1941871" y="645160"/>
                  </a:moveTo>
                  <a:lnTo>
                    <a:pt x="1938064" y="645160"/>
                  </a:lnTo>
                  <a:lnTo>
                    <a:pt x="1937773" y="791210"/>
                  </a:lnTo>
                  <a:lnTo>
                    <a:pt x="1941582" y="791210"/>
                  </a:lnTo>
                  <a:lnTo>
                    <a:pt x="1941871" y="645160"/>
                  </a:lnTo>
                  <a:close/>
                </a:path>
                <a:path w="1942465" h="1923414">
                  <a:moveTo>
                    <a:pt x="4826" y="791210"/>
                  </a:moveTo>
                  <a:lnTo>
                    <a:pt x="1014" y="791210"/>
                  </a:lnTo>
                  <a:lnTo>
                    <a:pt x="964" y="816610"/>
                  </a:lnTo>
                  <a:lnTo>
                    <a:pt x="4775" y="816610"/>
                  </a:lnTo>
                  <a:lnTo>
                    <a:pt x="4826" y="791210"/>
                  </a:lnTo>
                  <a:close/>
                </a:path>
                <a:path w="1942465" h="1923414">
                  <a:moveTo>
                    <a:pt x="1941582" y="791210"/>
                  </a:moveTo>
                  <a:lnTo>
                    <a:pt x="1937773" y="791210"/>
                  </a:lnTo>
                  <a:lnTo>
                    <a:pt x="1937723" y="816610"/>
                  </a:lnTo>
                  <a:lnTo>
                    <a:pt x="1941532" y="816610"/>
                  </a:lnTo>
                  <a:lnTo>
                    <a:pt x="1941582" y="791210"/>
                  </a:lnTo>
                  <a:close/>
                </a:path>
                <a:path w="1942465" h="1923414">
                  <a:moveTo>
                    <a:pt x="4775" y="816610"/>
                  </a:moveTo>
                  <a:lnTo>
                    <a:pt x="964" y="816610"/>
                  </a:lnTo>
                  <a:lnTo>
                    <a:pt x="914" y="842010"/>
                  </a:lnTo>
                  <a:lnTo>
                    <a:pt x="4725" y="842010"/>
                  </a:lnTo>
                  <a:lnTo>
                    <a:pt x="4775" y="816610"/>
                  </a:lnTo>
                  <a:close/>
                </a:path>
                <a:path w="1942465" h="1923414">
                  <a:moveTo>
                    <a:pt x="1941532" y="816610"/>
                  </a:moveTo>
                  <a:lnTo>
                    <a:pt x="1937723" y="816610"/>
                  </a:lnTo>
                  <a:lnTo>
                    <a:pt x="1937672" y="842010"/>
                  </a:lnTo>
                  <a:lnTo>
                    <a:pt x="1941481" y="842010"/>
                  </a:lnTo>
                  <a:lnTo>
                    <a:pt x="1941532" y="816610"/>
                  </a:lnTo>
                  <a:close/>
                </a:path>
                <a:path w="1942465" h="1923414">
                  <a:moveTo>
                    <a:pt x="4725" y="842010"/>
                  </a:moveTo>
                  <a:lnTo>
                    <a:pt x="914" y="842010"/>
                  </a:lnTo>
                  <a:lnTo>
                    <a:pt x="440" y="1080770"/>
                  </a:lnTo>
                  <a:lnTo>
                    <a:pt x="4249" y="1080770"/>
                  </a:lnTo>
                  <a:lnTo>
                    <a:pt x="4725" y="842010"/>
                  </a:lnTo>
                  <a:close/>
                </a:path>
                <a:path w="1942465" h="1923414">
                  <a:moveTo>
                    <a:pt x="1941481" y="842010"/>
                  </a:moveTo>
                  <a:lnTo>
                    <a:pt x="1937672" y="842010"/>
                  </a:lnTo>
                  <a:lnTo>
                    <a:pt x="1937197" y="1080770"/>
                  </a:lnTo>
                  <a:lnTo>
                    <a:pt x="1941008" y="1080770"/>
                  </a:lnTo>
                  <a:lnTo>
                    <a:pt x="1941481" y="842010"/>
                  </a:lnTo>
                  <a:close/>
                </a:path>
                <a:path w="1942465" h="1923414">
                  <a:moveTo>
                    <a:pt x="4249" y="1080770"/>
                  </a:moveTo>
                  <a:lnTo>
                    <a:pt x="440" y="1080770"/>
                  </a:lnTo>
                  <a:lnTo>
                    <a:pt x="289" y="1156970"/>
                  </a:lnTo>
                  <a:lnTo>
                    <a:pt x="4098" y="1156970"/>
                  </a:lnTo>
                  <a:lnTo>
                    <a:pt x="4249" y="1080770"/>
                  </a:lnTo>
                  <a:close/>
                </a:path>
                <a:path w="1942465" h="1923414">
                  <a:moveTo>
                    <a:pt x="1941008" y="1080770"/>
                  </a:moveTo>
                  <a:lnTo>
                    <a:pt x="1937197" y="1080770"/>
                  </a:lnTo>
                  <a:lnTo>
                    <a:pt x="1937045" y="1156970"/>
                  </a:lnTo>
                  <a:lnTo>
                    <a:pt x="1940857" y="1156970"/>
                  </a:lnTo>
                  <a:lnTo>
                    <a:pt x="1941008" y="1080770"/>
                  </a:lnTo>
                  <a:close/>
                </a:path>
                <a:path w="1942465" h="1923414">
                  <a:moveTo>
                    <a:pt x="4098" y="1156970"/>
                  </a:moveTo>
                  <a:lnTo>
                    <a:pt x="289" y="1156970"/>
                  </a:lnTo>
                  <a:lnTo>
                    <a:pt x="239" y="1182370"/>
                  </a:lnTo>
                  <a:lnTo>
                    <a:pt x="4047" y="1182370"/>
                  </a:lnTo>
                  <a:lnTo>
                    <a:pt x="4098" y="1156970"/>
                  </a:lnTo>
                  <a:close/>
                </a:path>
                <a:path w="1942465" h="1923414">
                  <a:moveTo>
                    <a:pt x="1940857" y="1156970"/>
                  </a:moveTo>
                  <a:lnTo>
                    <a:pt x="1937045" y="1156970"/>
                  </a:lnTo>
                  <a:lnTo>
                    <a:pt x="1936995" y="1182370"/>
                  </a:lnTo>
                  <a:lnTo>
                    <a:pt x="1940806" y="1182370"/>
                  </a:lnTo>
                  <a:lnTo>
                    <a:pt x="1940857" y="1156970"/>
                  </a:lnTo>
                  <a:close/>
                </a:path>
                <a:path w="1942465" h="1923414">
                  <a:moveTo>
                    <a:pt x="4047" y="1182370"/>
                  </a:moveTo>
                  <a:lnTo>
                    <a:pt x="239" y="1182370"/>
                  </a:lnTo>
                  <a:lnTo>
                    <a:pt x="188" y="1207770"/>
                  </a:lnTo>
                  <a:lnTo>
                    <a:pt x="3996" y="1207770"/>
                  </a:lnTo>
                  <a:lnTo>
                    <a:pt x="4047" y="1182370"/>
                  </a:lnTo>
                  <a:close/>
                </a:path>
                <a:path w="1942465" h="1923414">
                  <a:moveTo>
                    <a:pt x="1940806" y="1182370"/>
                  </a:moveTo>
                  <a:lnTo>
                    <a:pt x="1936995" y="1182370"/>
                  </a:lnTo>
                  <a:lnTo>
                    <a:pt x="1936944" y="1207770"/>
                  </a:lnTo>
                  <a:lnTo>
                    <a:pt x="1940756" y="1207770"/>
                  </a:lnTo>
                  <a:lnTo>
                    <a:pt x="1940806" y="1182370"/>
                  </a:lnTo>
                  <a:close/>
                </a:path>
                <a:path w="1942465" h="1923414">
                  <a:moveTo>
                    <a:pt x="3996" y="1207770"/>
                  </a:moveTo>
                  <a:lnTo>
                    <a:pt x="188" y="1207770"/>
                  </a:lnTo>
                  <a:lnTo>
                    <a:pt x="163" y="1220470"/>
                  </a:lnTo>
                  <a:lnTo>
                    <a:pt x="3971" y="1220470"/>
                  </a:lnTo>
                  <a:lnTo>
                    <a:pt x="3996" y="1207770"/>
                  </a:lnTo>
                  <a:close/>
                </a:path>
                <a:path w="1942465" h="1923414">
                  <a:moveTo>
                    <a:pt x="1940756" y="1207770"/>
                  </a:moveTo>
                  <a:lnTo>
                    <a:pt x="1936944" y="1207770"/>
                  </a:lnTo>
                  <a:lnTo>
                    <a:pt x="1936919" y="1220470"/>
                  </a:lnTo>
                  <a:lnTo>
                    <a:pt x="1940731" y="1220470"/>
                  </a:lnTo>
                  <a:lnTo>
                    <a:pt x="1940756" y="1207770"/>
                  </a:lnTo>
                  <a:close/>
                </a:path>
                <a:path w="1942465" h="1923414">
                  <a:moveTo>
                    <a:pt x="3971" y="1220470"/>
                  </a:moveTo>
                  <a:lnTo>
                    <a:pt x="163" y="1220470"/>
                  </a:lnTo>
                  <a:lnTo>
                    <a:pt x="113" y="1245870"/>
                  </a:lnTo>
                  <a:lnTo>
                    <a:pt x="3921" y="1245870"/>
                  </a:lnTo>
                  <a:lnTo>
                    <a:pt x="3971" y="1220470"/>
                  </a:lnTo>
                  <a:close/>
                </a:path>
                <a:path w="1942465" h="1923414">
                  <a:moveTo>
                    <a:pt x="1940731" y="1220470"/>
                  </a:moveTo>
                  <a:lnTo>
                    <a:pt x="1936919" y="1220470"/>
                  </a:lnTo>
                  <a:lnTo>
                    <a:pt x="1936868" y="1245870"/>
                  </a:lnTo>
                  <a:lnTo>
                    <a:pt x="1940680" y="1245870"/>
                  </a:lnTo>
                  <a:lnTo>
                    <a:pt x="1940731" y="1220470"/>
                  </a:lnTo>
                  <a:close/>
                </a:path>
                <a:path w="1942465" h="1923414">
                  <a:moveTo>
                    <a:pt x="3921" y="1245870"/>
                  </a:moveTo>
                  <a:lnTo>
                    <a:pt x="113" y="1245870"/>
                  </a:lnTo>
                  <a:lnTo>
                    <a:pt x="12" y="1296670"/>
                  </a:lnTo>
                  <a:lnTo>
                    <a:pt x="3819" y="1296670"/>
                  </a:lnTo>
                  <a:lnTo>
                    <a:pt x="3921" y="1245870"/>
                  </a:lnTo>
                  <a:close/>
                </a:path>
                <a:path w="1942465" h="1923414">
                  <a:moveTo>
                    <a:pt x="1940680" y="1245870"/>
                  </a:moveTo>
                  <a:lnTo>
                    <a:pt x="1936868" y="1245870"/>
                  </a:lnTo>
                  <a:lnTo>
                    <a:pt x="1936767" y="1296670"/>
                  </a:lnTo>
                  <a:lnTo>
                    <a:pt x="1940580" y="1296670"/>
                  </a:lnTo>
                  <a:lnTo>
                    <a:pt x="1940680" y="1245870"/>
                  </a:lnTo>
                  <a:close/>
                </a:path>
                <a:path w="1942465" h="1923414">
                  <a:moveTo>
                    <a:pt x="3819" y="1296670"/>
                  </a:moveTo>
                  <a:lnTo>
                    <a:pt x="12" y="1296670"/>
                  </a:lnTo>
                  <a:lnTo>
                    <a:pt x="0" y="1303020"/>
                  </a:lnTo>
                  <a:lnTo>
                    <a:pt x="3807" y="1303020"/>
                  </a:lnTo>
                  <a:lnTo>
                    <a:pt x="3819" y="1296670"/>
                  </a:lnTo>
                  <a:close/>
                </a:path>
                <a:path w="1942465" h="1923414">
                  <a:moveTo>
                    <a:pt x="1940580" y="1296670"/>
                  </a:moveTo>
                  <a:lnTo>
                    <a:pt x="1936767" y="1296670"/>
                  </a:lnTo>
                  <a:lnTo>
                    <a:pt x="1936754" y="1303020"/>
                  </a:lnTo>
                  <a:lnTo>
                    <a:pt x="1940567" y="1303020"/>
                  </a:lnTo>
                  <a:lnTo>
                    <a:pt x="1940580" y="1296670"/>
                  </a:lnTo>
                  <a:close/>
                </a:path>
                <a:path w="1942465" h="1923414">
                  <a:moveTo>
                    <a:pt x="1940567" y="1303020"/>
                  </a:moveTo>
                  <a:lnTo>
                    <a:pt x="1936754" y="1303020"/>
                  </a:lnTo>
                  <a:lnTo>
                    <a:pt x="1936729" y="1315720"/>
                  </a:lnTo>
                  <a:lnTo>
                    <a:pt x="1940542" y="1315720"/>
                  </a:lnTo>
                  <a:lnTo>
                    <a:pt x="1940567" y="1303020"/>
                  </a:lnTo>
                  <a:close/>
                </a:path>
                <a:path w="1942465" h="1923414">
                  <a:moveTo>
                    <a:pt x="3807" y="1303020"/>
                  </a:moveTo>
                  <a:lnTo>
                    <a:pt x="46" y="1303020"/>
                  </a:lnTo>
                  <a:lnTo>
                    <a:pt x="46" y="1306830"/>
                  </a:lnTo>
                  <a:lnTo>
                    <a:pt x="1316" y="1306830"/>
                  </a:lnTo>
                  <a:lnTo>
                    <a:pt x="1316" y="1309370"/>
                  </a:lnTo>
                  <a:lnTo>
                    <a:pt x="2586" y="1309370"/>
                  </a:lnTo>
                  <a:lnTo>
                    <a:pt x="2586" y="1313180"/>
                  </a:lnTo>
                  <a:lnTo>
                    <a:pt x="3787" y="1313180"/>
                  </a:lnTo>
                  <a:lnTo>
                    <a:pt x="3807" y="1303020"/>
                  </a:lnTo>
                  <a:close/>
                </a:path>
                <a:path w="1942465" h="1923414">
                  <a:moveTo>
                    <a:pt x="1939336" y="1315720"/>
                  </a:moveTo>
                  <a:lnTo>
                    <a:pt x="1936729" y="1315720"/>
                  </a:lnTo>
                  <a:lnTo>
                    <a:pt x="1936716" y="1322070"/>
                  </a:lnTo>
                  <a:lnTo>
                    <a:pt x="1938066" y="1322070"/>
                  </a:lnTo>
                  <a:lnTo>
                    <a:pt x="1938066" y="1318260"/>
                  </a:lnTo>
                  <a:lnTo>
                    <a:pt x="1939336" y="1318260"/>
                  </a:lnTo>
                  <a:lnTo>
                    <a:pt x="1939336" y="1315720"/>
                  </a:lnTo>
                  <a:close/>
                </a:path>
                <a:path w="1942465" h="1923414">
                  <a:moveTo>
                    <a:pt x="1936796" y="1322070"/>
                  </a:moveTo>
                  <a:lnTo>
                    <a:pt x="1936709" y="1325880"/>
                  </a:lnTo>
                  <a:lnTo>
                    <a:pt x="1936796" y="1322070"/>
                  </a:lnTo>
                  <a:close/>
                </a:path>
                <a:path w="1942465" h="1923414">
                  <a:moveTo>
                    <a:pt x="609646" y="1917626"/>
                  </a:moveTo>
                  <a:lnTo>
                    <a:pt x="613456" y="1917700"/>
                  </a:lnTo>
                  <a:lnTo>
                    <a:pt x="613456" y="1918970"/>
                  </a:lnTo>
                  <a:lnTo>
                    <a:pt x="1291212" y="1918970"/>
                  </a:lnTo>
                  <a:lnTo>
                    <a:pt x="609646" y="1917626"/>
                  </a:lnTo>
                  <a:close/>
                </a:path>
                <a:path w="1942465" h="1923414">
                  <a:moveTo>
                    <a:pt x="1325926" y="1920240"/>
                  </a:moveTo>
                  <a:lnTo>
                    <a:pt x="621076" y="1920240"/>
                  </a:lnTo>
                  <a:lnTo>
                    <a:pt x="621076" y="1921461"/>
                  </a:lnTo>
                  <a:lnTo>
                    <a:pt x="1318306" y="1922830"/>
                  </a:lnTo>
                  <a:lnTo>
                    <a:pt x="1322116" y="1922780"/>
                  </a:lnTo>
                  <a:lnTo>
                    <a:pt x="1322116" y="1921510"/>
                  </a:lnTo>
                  <a:lnTo>
                    <a:pt x="1325926" y="1921510"/>
                  </a:lnTo>
                  <a:lnTo>
                    <a:pt x="1325926" y="1920240"/>
                  </a:lnTo>
                  <a:close/>
                </a:path>
                <a:path w="1942465" h="1923414">
                  <a:moveTo>
                    <a:pt x="1291212" y="1918970"/>
                  </a:moveTo>
                  <a:lnTo>
                    <a:pt x="617266" y="1918970"/>
                  </a:lnTo>
                  <a:lnTo>
                    <a:pt x="617266" y="1920240"/>
                  </a:lnTo>
                  <a:lnTo>
                    <a:pt x="1329736" y="1920240"/>
                  </a:lnTo>
                  <a:lnTo>
                    <a:pt x="1329736" y="1919045"/>
                  </a:lnTo>
                  <a:lnTo>
                    <a:pt x="1291212" y="1918970"/>
                  </a:lnTo>
                  <a:close/>
                </a:path>
              </a:pathLst>
            </a:custGeom>
            <a:solidFill>
              <a:srgbClr val="0E34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6614090" y="2595879"/>
              <a:ext cx="1934845" cy="1915795"/>
            </a:xfrm>
            <a:custGeom>
              <a:avLst/>
              <a:gdLst/>
              <a:ahLst/>
              <a:cxnLst/>
              <a:rect l="l" t="t" r="r" b="b"/>
              <a:pathLst>
                <a:path w="1934845" h="1915795">
                  <a:moveTo>
                    <a:pt x="1341189" y="5079"/>
                  </a:moveTo>
                  <a:lnTo>
                    <a:pt x="1337379" y="5079"/>
                  </a:lnTo>
                  <a:lnTo>
                    <a:pt x="1337379" y="6350"/>
                  </a:lnTo>
                  <a:lnTo>
                    <a:pt x="1341189" y="6350"/>
                  </a:lnTo>
                  <a:lnTo>
                    <a:pt x="1341189" y="5079"/>
                  </a:lnTo>
                  <a:close/>
                </a:path>
                <a:path w="1934845" h="1915795">
                  <a:moveTo>
                    <a:pt x="603319" y="3809"/>
                  </a:moveTo>
                  <a:lnTo>
                    <a:pt x="599509" y="3809"/>
                  </a:lnTo>
                  <a:lnTo>
                    <a:pt x="599509" y="5079"/>
                  </a:lnTo>
                  <a:lnTo>
                    <a:pt x="603319" y="5079"/>
                  </a:lnTo>
                  <a:lnTo>
                    <a:pt x="603319" y="3809"/>
                  </a:lnTo>
                  <a:close/>
                </a:path>
                <a:path w="1934845" h="1915795">
                  <a:moveTo>
                    <a:pt x="1333569" y="3809"/>
                  </a:moveTo>
                  <a:lnTo>
                    <a:pt x="1329759" y="3809"/>
                  </a:lnTo>
                  <a:lnTo>
                    <a:pt x="1329759" y="5079"/>
                  </a:lnTo>
                  <a:lnTo>
                    <a:pt x="1333569" y="5079"/>
                  </a:lnTo>
                  <a:lnTo>
                    <a:pt x="1333569" y="3809"/>
                  </a:lnTo>
                  <a:close/>
                </a:path>
                <a:path w="1934845" h="1915795">
                  <a:moveTo>
                    <a:pt x="646922" y="1269"/>
                  </a:moveTo>
                  <a:lnTo>
                    <a:pt x="607129" y="1269"/>
                  </a:lnTo>
                  <a:lnTo>
                    <a:pt x="607129" y="3809"/>
                  </a:lnTo>
                  <a:lnTo>
                    <a:pt x="1327219" y="3809"/>
                  </a:lnTo>
                  <a:lnTo>
                    <a:pt x="1327219" y="2539"/>
                  </a:lnTo>
                  <a:lnTo>
                    <a:pt x="646922" y="1269"/>
                  </a:lnTo>
                  <a:close/>
                </a:path>
                <a:path w="1934845" h="1915795">
                  <a:moveTo>
                    <a:pt x="614749" y="0"/>
                  </a:moveTo>
                  <a:lnTo>
                    <a:pt x="610939" y="0"/>
                  </a:lnTo>
                  <a:lnTo>
                    <a:pt x="610939" y="1269"/>
                  </a:lnTo>
                  <a:lnTo>
                    <a:pt x="614749" y="1269"/>
                  </a:lnTo>
                  <a:lnTo>
                    <a:pt x="614749" y="0"/>
                  </a:lnTo>
                  <a:close/>
                </a:path>
                <a:path w="1934845" h="1915795">
                  <a:moveTo>
                    <a:pt x="5242" y="591820"/>
                  </a:moveTo>
                  <a:lnTo>
                    <a:pt x="3879" y="591820"/>
                  </a:lnTo>
                  <a:lnTo>
                    <a:pt x="3879" y="594360"/>
                  </a:lnTo>
                  <a:lnTo>
                    <a:pt x="2609" y="594360"/>
                  </a:lnTo>
                  <a:lnTo>
                    <a:pt x="2609" y="598170"/>
                  </a:lnTo>
                  <a:lnTo>
                    <a:pt x="1415" y="598170"/>
                  </a:lnTo>
                  <a:lnTo>
                    <a:pt x="1405" y="603250"/>
                  </a:lnTo>
                  <a:lnTo>
                    <a:pt x="5219" y="603250"/>
                  </a:lnTo>
                  <a:lnTo>
                    <a:pt x="5242" y="591820"/>
                  </a:lnTo>
                  <a:close/>
                </a:path>
                <a:path w="1934845" h="1915795">
                  <a:moveTo>
                    <a:pt x="1931739" y="589280"/>
                  </a:moveTo>
                  <a:lnTo>
                    <a:pt x="1930573" y="589280"/>
                  </a:lnTo>
                  <a:lnTo>
                    <a:pt x="1930545" y="603250"/>
                  </a:lnTo>
                  <a:lnTo>
                    <a:pt x="1934353" y="603250"/>
                  </a:lnTo>
                  <a:lnTo>
                    <a:pt x="1934279" y="600710"/>
                  </a:lnTo>
                  <a:lnTo>
                    <a:pt x="1934279" y="596900"/>
                  </a:lnTo>
                  <a:lnTo>
                    <a:pt x="1933009" y="596900"/>
                  </a:lnTo>
                  <a:lnTo>
                    <a:pt x="1933009" y="593090"/>
                  </a:lnTo>
                  <a:lnTo>
                    <a:pt x="1931739" y="593090"/>
                  </a:lnTo>
                  <a:lnTo>
                    <a:pt x="1931739" y="589280"/>
                  </a:lnTo>
                  <a:close/>
                </a:path>
                <a:path w="1934845" h="1915795">
                  <a:moveTo>
                    <a:pt x="5249" y="588010"/>
                  </a:moveTo>
                  <a:lnTo>
                    <a:pt x="5149" y="591820"/>
                  </a:lnTo>
                  <a:lnTo>
                    <a:pt x="5249" y="588010"/>
                  </a:lnTo>
                  <a:close/>
                </a:path>
                <a:path w="1934845" h="1915795">
                  <a:moveTo>
                    <a:pt x="5219" y="603250"/>
                  </a:moveTo>
                  <a:lnTo>
                    <a:pt x="1405" y="603250"/>
                  </a:lnTo>
                  <a:lnTo>
                    <a:pt x="1380" y="615950"/>
                  </a:lnTo>
                  <a:lnTo>
                    <a:pt x="5194" y="615950"/>
                  </a:lnTo>
                  <a:lnTo>
                    <a:pt x="5219" y="603250"/>
                  </a:lnTo>
                  <a:close/>
                </a:path>
                <a:path w="1934845" h="1915795">
                  <a:moveTo>
                    <a:pt x="1934353" y="603250"/>
                  </a:moveTo>
                  <a:lnTo>
                    <a:pt x="1930545" y="603250"/>
                  </a:lnTo>
                  <a:lnTo>
                    <a:pt x="1930519" y="615950"/>
                  </a:lnTo>
                  <a:lnTo>
                    <a:pt x="1934327" y="615950"/>
                  </a:lnTo>
                  <a:lnTo>
                    <a:pt x="1934353" y="603250"/>
                  </a:lnTo>
                  <a:close/>
                </a:path>
                <a:path w="1934845" h="1915795">
                  <a:moveTo>
                    <a:pt x="5194" y="615950"/>
                  </a:moveTo>
                  <a:lnTo>
                    <a:pt x="1380" y="615950"/>
                  </a:lnTo>
                  <a:lnTo>
                    <a:pt x="1329" y="641350"/>
                  </a:lnTo>
                  <a:lnTo>
                    <a:pt x="5143" y="641350"/>
                  </a:lnTo>
                  <a:lnTo>
                    <a:pt x="5194" y="615950"/>
                  </a:lnTo>
                  <a:close/>
                </a:path>
                <a:path w="1934845" h="1915795">
                  <a:moveTo>
                    <a:pt x="1934327" y="615950"/>
                  </a:moveTo>
                  <a:lnTo>
                    <a:pt x="1930519" y="615950"/>
                  </a:lnTo>
                  <a:lnTo>
                    <a:pt x="1930469" y="641350"/>
                  </a:lnTo>
                  <a:lnTo>
                    <a:pt x="1934277" y="641350"/>
                  </a:lnTo>
                  <a:lnTo>
                    <a:pt x="1934327" y="615950"/>
                  </a:lnTo>
                  <a:close/>
                </a:path>
                <a:path w="1934845" h="1915795">
                  <a:moveTo>
                    <a:pt x="5143" y="641350"/>
                  </a:moveTo>
                  <a:lnTo>
                    <a:pt x="1329" y="641350"/>
                  </a:lnTo>
                  <a:lnTo>
                    <a:pt x="1039" y="787400"/>
                  </a:lnTo>
                  <a:lnTo>
                    <a:pt x="4850" y="787400"/>
                  </a:lnTo>
                  <a:lnTo>
                    <a:pt x="5143" y="641350"/>
                  </a:lnTo>
                  <a:close/>
                </a:path>
                <a:path w="1934845" h="1915795">
                  <a:moveTo>
                    <a:pt x="1934277" y="641350"/>
                  </a:moveTo>
                  <a:lnTo>
                    <a:pt x="1930469" y="641350"/>
                  </a:lnTo>
                  <a:lnTo>
                    <a:pt x="1930177" y="787400"/>
                  </a:lnTo>
                  <a:lnTo>
                    <a:pt x="1933986" y="787400"/>
                  </a:lnTo>
                  <a:lnTo>
                    <a:pt x="1934277" y="641350"/>
                  </a:lnTo>
                  <a:close/>
                </a:path>
                <a:path w="1934845" h="1915795">
                  <a:moveTo>
                    <a:pt x="4850" y="787400"/>
                  </a:moveTo>
                  <a:lnTo>
                    <a:pt x="1039" y="787400"/>
                  </a:lnTo>
                  <a:lnTo>
                    <a:pt x="988" y="812800"/>
                  </a:lnTo>
                  <a:lnTo>
                    <a:pt x="4800" y="812800"/>
                  </a:lnTo>
                  <a:lnTo>
                    <a:pt x="4850" y="787400"/>
                  </a:lnTo>
                  <a:close/>
                </a:path>
                <a:path w="1934845" h="1915795">
                  <a:moveTo>
                    <a:pt x="1933986" y="787400"/>
                  </a:moveTo>
                  <a:lnTo>
                    <a:pt x="1930177" y="787400"/>
                  </a:lnTo>
                  <a:lnTo>
                    <a:pt x="1930126" y="812800"/>
                  </a:lnTo>
                  <a:lnTo>
                    <a:pt x="1933936" y="812800"/>
                  </a:lnTo>
                  <a:lnTo>
                    <a:pt x="1933986" y="787400"/>
                  </a:lnTo>
                  <a:close/>
                </a:path>
                <a:path w="1934845" h="1915795">
                  <a:moveTo>
                    <a:pt x="4800" y="812800"/>
                  </a:moveTo>
                  <a:lnTo>
                    <a:pt x="988" y="812800"/>
                  </a:lnTo>
                  <a:lnTo>
                    <a:pt x="937" y="838200"/>
                  </a:lnTo>
                  <a:lnTo>
                    <a:pt x="4749" y="838200"/>
                  </a:lnTo>
                  <a:lnTo>
                    <a:pt x="4800" y="812800"/>
                  </a:lnTo>
                  <a:close/>
                </a:path>
                <a:path w="1934845" h="1915795">
                  <a:moveTo>
                    <a:pt x="1933936" y="812800"/>
                  </a:moveTo>
                  <a:lnTo>
                    <a:pt x="1930126" y="812800"/>
                  </a:lnTo>
                  <a:lnTo>
                    <a:pt x="1930075" y="838200"/>
                  </a:lnTo>
                  <a:lnTo>
                    <a:pt x="1933885" y="838200"/>
                  </a:lnTo>
                  <a:lnTo>
                    <a:pt x="1933936" y="812800"/>
                  </a:lnTo>
                  <a:close/>
                </a:path>
                <a:path w="1934845" h="1915795">
                  <a:moveTo>
                    <a:pt x="4749" y="838200"/>
                  </a:moveTo>
                  <a:lnTo>
                    <a:pt x="937" y="838200"/>
                  </a:lnTo>
                  <a:lnTo>
                    <a:pt x="462" y="1076960"/>
                  </a:lnTo>
                  <a:lnTo>
                    <a:pt x="4271" y="1076960"/>
                  </a:lnTo>
                  <a:lnTo>
                    <a:pt x="4749" y="838200"/>
                  </a:lnTo>
                  <a:close/>
                </a:path>
                <a:path w="1934845" h="1915795">
                  <a:moveTo>
                    <a:pt x="1933885" y="838200"/>
                  </a:moveTo>
                  <a:lnTo>
                    <a:pt x="1930075" y="838200"/>
                  </a:lnTo>
                  <a:lnTo>
                    <a:pt x="1929597" y="1076960"/>
                  </a:lnTo>
                  <a:lnTo>
                    <a:pt x="1933410" y="1076960"/>
                  </a:lnTo>
                  <a:lnTo>
                    <a:pt x="1933885" y="838200"/>
                  </a:lnTo>
                  <a:close/>
                </a:path>
                <a:path w="1934845" h="1915795">
                  <a:moveTo>
                    <a:pt x="4271" y="1076960"/>
                  </a:moveTo>
                  <a:lnTo>
                    <a:pt x="462" y="1076960"/>
                  </a:lnTo>
                  <a:lnTo>
                    <a:pt x="310" y="1153160"/>
                  </a:lnTo>
                  <a:lnTo>
                    <a:pt x="4118" y="1153160"/>
                  </a:lnTo>
                  <a:lnTo>
                    <a:pt x="4271" y="1076960"/>
                  </a:lnTo>
                  <a:close/>
                </a:path>
                <a:path w="1934845" h="1915795">
                  <a:moveTo>
                    <a:pt x="1933410" y="1076960"/>
                  </a:moveTo>
                  <a:lnTo>
                    <a:pt x="1929597" y="1076960"/>
                  </a:lnTo>
                  <a:lnTo>
                    <a:pt x="1929445" y="1153160"/>
                  </a:lnTo>
                  <a:lnTo>
                    <a:pt x="1933258" y="1153160"/>
                  </a:lnTo>
                  <a:lnTo>
                    <a:pt x="1933410" y="1076960"/>
                  </a:lnTo>
                  <a:close/>
                </a:path>
                <a:path w="1934845" h="1915795">
                  <a:moveTo>
                    <a:pt x="4118" y="1153160"/>
                  </a:moveTo>
                  <a:lnTo>
                    <a:pt x="310" y="1153160"/>
                  </a:lnTo>
                  <a:lnTo>
                    <a:pt x="260" y="1178560"/>
                  </a:lnTo>
                  <a:lnTo>
                    <a:pt x="4068" y="1178560"/>
                  </a:lnTo>
                  <a:lnTo>
                    <a:pt x="4118" y="1153160"/>
                  </a:lnTo>
                  <a:close/>
                </a:path>
                <a:path w="1934845" h="1915795">
                  <a:moveTo>
                    <a:pt x="1933258" y="1153160"/>
                  </a:moveTo>
                  <a:lnTo>
                    <a:pt x="1929445" y="1153160"/>
                  </a:lnTo>
                  <a:lnTo>
                    <a:pt x="1929394" y="1178560"/>
                  </a:lnTo>
                  <a:lnTo>
                    <a:pt x="1933207" y="1178560"/>
                  </a:lnTo>
                  <a:lnTo>
                    <a:pt x="1933258" y="1153160"/>
                  </a:lnTo>
                  <a:close/>
                </a:path>
                <a:path w="1934845" h="1915795">
                  <a:moveTo>
                    <a:pt x="4068" y="1178560"/>
                  </a:moveTo>
                  <a:lnTo>
                    <a:pt x="260" y="1178560"/>
                  </a:lnTo>
                  <a:lnTo>
                    <a:pt x="209" y="1203960"/>
                  </a:lnTo>
                  <a:lnTo>
                    <a:pt x="4017" y="1203960"/>
                  </a:lnTo>
                  <a:lnTo>
                    <a:pt x="4068" y="1178560"/>
                  </a:lnTo>
                  <a:close/>
                </a:path>
                <a:path w="1934845" h="1915795">
                  <a:moveTo>
                    <a:pt x="1933207" y="1178560"/>
                  </a:moveTo>
                  <a:lnTo>
                    <a:pt x="1929394" y="1178560"/>
                  </a:lnTo>
                  <a:lnTo>
                    <a:pt x="1929343" y="1203960"/>
                  </a:lnTo>
                  <a:lnTo>
                    <a:pt x="1933157" y="1203960"/>
                  </a:lnTo>
                  <a:lnTo>
                    <a:pt x="1933207" y="1178560"/>
                  </a:lnTo>
                  <a:close/>
                </a:path>
                <a:path w="1934845" h="1915795">
                  <a:moveTo>
                    <a:pt x="4017" y="1203960"/>
                  </a:moveTo>
                  <a:lnTo>
                    <a:pt x="209" y="1203960"/>
                  </a:lnTo>
                  <a:lnTo>
                    <a:pt x="184" y="1216660"/>
                  </a:lnTo>
                  <a:lnTo>
                    <a:pt x="3991" y="1216660"/>
                  </a:lnTo>
                  <a:lnTo>
                    <a:pt x="4017" y="1203960"/>
                  </a:lnTo>
                  <a:close/>
                </a:path>
                <a:path w="1934845" h="1915795">
                  <a:moveTo>
                    <a:pt x="1933157" y="1203960"/>
                  </a:moveTo>
                  <a:lnTo>
                    <a:pt x="1929343" y="1203960"/>
                  </a:lnTo>
                  <a:lnTo>
                    <a:pt x="1929318" y="1216660"/>
                  </a:lnTo>
                  <a:lnTo>
                    <a:pt x="1933132" y="1216660"/>
                  </a:lnTo>
                  <a:lnTo>
                    <a:pt x="1933157" y="1203960"/>
                  </a:lnTo>
                  <a:close/>
                </a:path>
                <a:path w="1934845" h="1915795">
                  <a:moveTo>
                    <a:pt x="3991" y="1216660"/>
                  </a:moveTo>
                  <a:lnTo>
                    <a:pt x="184" y="1216660"/>
                  </a:lnTo>
                  <a:lnTo>
                    <a:pt x="133" y="1242060"/>
                  </a:lnTo>
                  <a:lnTo>
                    <a:pt x="3940" y="1242060"/>
                  </a:lnTo>
                  <a:lnTo>
                    <a:pt x="3991" y="1216660"/>
                  </a:lnTo>
                  <a:close/>
                </a:path>
                <a:path w="1934845" h="1915795">
                  <a:moveTo>
                    <a:pt x="1933132" y="1216660"/>
                  </a:moveTo>
                  <a:lnTo>
                    <a:pt x="1929318" y="1216660"/>
                  </a:lnTo>
                  <a:lnTo>
                    <a:pt x="1929267" y="1242060"/>
                  </a:lnTo>
                  <a:lnTo>
                    <a:pt x="1933081" y="1242060"/>
                  </a:lnTo>
                  <a:lnTo>
                    <a:pt x="1933132" y="1216660"/>
                  </a:lnTo>
                  <a:close/>
                </a:path>
                <a:path w="1934845" h="1915795">
                  <a:moveTo>
                    <a:pt x="3940" y="1242060"/>
                  </a:moveTo>
                  <a:lnTo>
                    <a:pt x="133" y="1242060"/>
                  </a:lnTo>
                  <a:lnTo>
                    <a:pt x="70" y="1273810"/>
                  </a:lnTo>
                  <a:lnTo>
                    <a:pt x="3877" y="1273810"/>
                  </a:lnTo>
                  <a:lnTo>
                    <a:pt x="3940" y="1242060"/>
                  </a:lnTo>
                  <a:close/>
                </a:path>
                <a:path w="1934845" h="1915795">
                  <a:moveTo>
                    <a:pt x="1933081" y="1242060"/>
                  </a:moveTo>
                  <a:lnTo>
                    <a:pt x="1929267" y="1242060"/>
                  </a:lnTo>
                  <a:lnTo>
                    <a:pt x="1929204" y="1273810"/>
                  </a:lnTo>
                  <a:lnTo>
                    <a:pt x="1933018" y="1273810"/>
                  </a:lnTo>
                  <a:lnTo>
                    <a:pt x="1933081" y="1242060"/>
                  </a:lnTo>
                  <a:close/>
                </a:path>
                <a:path w="1934845" h="1915795">
                  <a:moveTo>
                    <a:pt x="3877" y="1273810"/>
                  </a:moveTo>
                  <a:lnTo>
                    <a:pt x="70" y="1273810"/>
                  </a:lnTo>
                  <a:lnTo>
                    <a:pt x="32" y="1292860"/>
                  </a:lnTo>
                  <a:lnTo>
                    <a:pt x="3839" y="1292860"/>
                  </a:lnTo>
                  <a:lnTo>
                    <a:pt x="3877" y="1273810"/>
                  </a:lnTo>
                  <a:close/>
                </a:path>
                <a:path w="1934845" h="1915795">
                  <a:moveTo>
                    <a:pt x="1933018" y="1273810"/>
                  </a:moveTo>
                  <a:lnTo>
                    <a:pt x="1929204" y="1273810"/>
                  </a:lnTo>
                  <a:lnTo>
                    <a:pt x="1929166" y="1292860"/>
                  </a:lnTo>
                  <a:lnTo>
                    <a:pt x="1932980" y="1292860"/>
                  </a:lnTo>
                  <a:lnTo>
                    <a:pt x="1933018" y="1273810"/>
                  </a:lnTo>
                  <a:close/>
                </a:path>
                <a:path w="1934845" h="1915795">
                  <a:moveTo>
                    <a:pt x="3839" y="1292860"/>
                  </a:moveTo>
                  <a:lnTo>
                    <a:pt x="32" y="1292860"/>
                  </a:lnTo>
                  <a:lnTo>
                    <a:pt x="20" y="1299210"/>
                  </a:lnTo>
                  <a:lnTo>
                    <a:pt x="3826" y="1299210"/>
                  </a:lnTo>
                  <a:lnTo>
                    <a:pt x="3839" y="1292860"/>
                  </a:lnTo>
                  <a:close/>
                </a:path>
                <a:path w="1934845" h="1915795">
                  <a:moveTo>
                    <a:pt x="1932980" y="1292860"/>
                  </a:moveTo>
                  <a:lnTo>
                    <a:pt x="1929166" y="1292860"/>
                  </a:lnTo>
                  <a:lnTo>
                    <a:pt x="1929153" y="1299210"/>
                  </a:lnTo>
                  <a:lnTo>
                    <a:pt x="1932967" y="1299210"/>
                  </a:lnTo>
                  <a:lnTo>
                    <a:pt x="1932980" y="1292860"/>
                  </a:lnTo>
                  <a:close/>
                </a:path>
                <a:path w="1934845" h="1915795">
                  <a:moveTo>
                    <a:pt x="3826" y="1299210"/>
                  </a:moveTo>
                  <a:lnTo>
                    <a:pt x="20" y="1299210"/>
                  </a:lnTo>
                  <a:lnTo>
                    <a:pt x="7" y="1305560"/>
                  </a:lnTo>
                  <a:lnTo>
                    <a:pt x="3813" y="1305560"/>
                  </a:lnTo>
                  <a:lnTo>
                    <a:pt x="3826" y="1299210"/>
                  </a:lnTo>
                  <a:close/>
                </a:path>
                <a:path w="1934845" h="1915795">
                  <a:moveTo>
                    <a:pt x="1932967" y="1299210"/>
                  </a:moveTo>
                  <a:lnTo>
                    <a:pt x="1929153" y="1299210"/>
                  </a:lnTo>
                  <a:lnTo>
                    <a:pt x="1929140" y="1305560"/>
                  </a:lnTo>
                  <a:lnTo>
                    <a:pt x="1932955" y="1305560"/>
                  </a:lnTo>
                  <a:lnTo>
                    <a:pt x="1932967" y="1299210"/>
                  </a:lnTo>
                  <a:close/>
                </a:path>
                <a:path w="1934845" h="1915795">
                  <a:moveTo>
                    <a:pt x="3813" y="1305560"/>
                  </a:moveTo>
                  <a:lnTo>
                    <a:pt x="7" y="1305560"/>
                  </a:lnTo>
                  <a:lnTo>
                    <a:pt x="0" y="1309370"/>
                  </a:lnTo>
                  <a:lnTo>
                    <a:pt x="69" y="1311910"/>
                  </a:lnTo>
                  <a:lnTo>
                    <a:pt x="3801" y="1311910"/>
                  </a:lnTo>
                  <a:lnTo>
                    <a:pt x="3813" y="1305560"/>
                  </a:lnTo>
                  <a:close/>
                </a:path>
                <a:path w="1934845" h="1915795">
                  <a:moveTo>
                    <a:pt x="1932955" y="1305560"/>
                  </a:moveTo>
                  <a:lnTo>
                    <a:pt x="1929140" y="1305560"/>
                  </a:lnTo>
                  <a:lnTo>
                    <a:pt x="1929127" y="1311910"/>
                  </a:lnTo>
                  <a:lnTo>
                    <a:pt x="1932942" y="1311910"/>
                  </a:lnTo>
                  <a:lnTo>
                    <a:pt x="1932955" y="1305560"/>
                  </a:lnTo>
                  <a:close/>
                </a:path>
                <a:path w="1934845" h="1915795">
                  <a:moveTo>
                    <a:pt x="3801" y="1311910"/>
                  </a:moveTo>
                  <a:lnTo>
                    <a:pt x="69" y="1311910"/>
                  </a:lnTo>
                  <a:lnTo>
                    <a:pt x="69" y="1313180"/>
                  </a:lnTo>
                  <a:lnTo>
                    <a:pt x="1339" y="1313180"/>
                  </a:lnTo>
                  <a:lnTo>
                    <a:pt x="1339" y="1316990"/>
                  </a:lnTo>
                  <a:lnTo>
                    <a:pt x="2609" y="1316990"/>
                  </a:lnTo>
                  <a:lnTo>
                    <a:pt x="2609" y="1318260"/>
                  </a:lnTo>
                  <a:lnTo>
                    <a:pt x="3788" y="1318260"/>
                  </a:lnTo>
                  <a:lnTo>
                    <a:pt x="3801" y="1311910"/>
                  </a:lnTo>
                  <a:close/>
                </a:path>
                <a:path w="1934845" h="1915795">
                  <a:moveTo>
                    <a:pt x="1932942" y="1311910"/>
                  </a:moveTo>
                  <a:lnTo>
                    <a:pt x="1929127" y="1311910"/>
                  </a:lnTo>
                  <a:lnTo>
                    <a:pt x="1929115" y="1318260"/>
                  </a:lnTo>
                  <a:lnTo>
                    <a:pt x="1932929" y="1318260"/>
                  </a:lnTo>
                  <a:lnTo>
                    <a:pt x="1932942" y="1311910"/>
                  </a:lnTo>
                  <a:close/>
                </a:path>
                <a:path w="1934845" h="1915795">
                  <a:moveTo>
                    <a:pt x="1932929" y="1318260"/>
                  </a:moveTo>
                  <a:lnTo>
                    <a:pt x="1929115" y="1318260"/>
                  </a:lnTo>
                  <a:lnTo>
                    <a:pt x="1929105" y="1323340"/>
                  </a:lnTo>
                  <a:lnTo>
                    <a:pt x="1931739" y="1323340"/>
                  </a:lnTo>
                  <a:lnTo>
                    <a:pt x="1931739" y="1322070"/>
                  </a:lnTo>
                  <a:lnTo>
                    <a:pt x="1932922" y="1322070"/>
                  </a:lnTo>
                  <a:lnTo>
                    <a:pt x="1932929" y="1318260"/>
                  </a:lnTo>
                  <a:close/>
                </a:path>
                <a:path w="1934845" h="1915795">
                  <a:moveTo>
                    <a:pt x="3788" y="1318260"/>
                  </a:moveTo>
                  <a:lnTo>
                    <a:pt x="2609" y="1318260"/>
                  </a:lnTo>
                  <a:lnTo>
                    <a:pt x="2609" y="1320800"/>
                  </a:lnTo>
                  <a:lnTo>
                    <a:pt x="3783" y="1320800"/>
                  </a:lnTo>
                  <a:lnTo>
                    <a:pt x="3788" y="1318260"/>
                  </a:lnTo>
                  <a:close/>
                </a:path>
                <a:path w="1934845" h="1915795">
                  <a:moveTo>
                    <a:pt x="1931739" y="1323340"/>
                  </a:moveTo>
                  <a:lnTo>
                    <a:pt x="1929105" y="1323340"/>
                  </a:lnTo>
                  <a:lnTo>
                    <a:pt x="1929089" y="1330960"/>
                  </a:lnTo>
                  <a:lnTo>
                    <a:pt x="1929199" y="1329690"/>
                  </a:lnTo>
                  <a:lnTo>
                    <a:pt x="1930469" y="1329690"/>
                  </a:lnTo>
                  <a:lnTo>
                    <a:pt x="1930469" y="1325880"/>
                  </a:lnTo>
                  <a:lnTo>
                    <a:pt x="1931739" y="1325880"/>
                  </a:lnTo>
                  <a:lnTo>
                    <a:pt x="1931739" y="1323340"/>
                  </a:lnTo>
                  <a:close/>
                </a:path>
                <a:path w="1934845" h="1915795">
                  <a:moveTo>
                    <a:pt x="1929199" y="1330960"/>
                  </a:moveTo>
                  <a:lnTo>
                    <a:pt x="1929084" y="1333500"/>
                  </a:lnTo>
                  <a:lnTo>
                    <a:pt x="1929199" y="1330960"/>
                  </a:lnTo>
                  <a:close/>
                </a:path>
                <a:path w="1934845" h="1915795">
                  <a:moveTo>
                    <a:pt x="590619" y="1908703"/>
                  </a:moveTo>
                  <a:lnTo>
                    <a:pt x="644382" y="1908810"/>
                  </a:lnTo>
                  <a:lnTo>
                    <a:pt x="590619" y="1908703"/>
                  </a:lnTo>
                  <a:close/>
                </a:path>
                <a:path w="1934845" h="1915795">
                  <a:moveTo>
                    <a:pt x="1332299" y="1912620"/>
                  </a:moveTo>
                  <a:lnTo>
                    <a:pt x="605859" y="1912620"/>
                  </a:lnTo>
                  <a:lnTo>
                    <a:pt x="605859" y="1913816"/>
                  </a:lnTo>
                  <a:lnTo>
                    <a:pt x="1287425" y="1915160"/>
                  </a:lnTo>
                  <a:lnTo>
                    <a:pt x="1328489" y="1915160"/>
                  </a:lnTo>
                  <a:lnTo>
                    <a:pt x="1328489" y="1913890"/>
                  </a:lnTo>
                  <a:lnTo>
                    <a:pt x="1332299" y="1913890"/>
                  </a:lnTo>
                  <a:lnTo>
                    <a:pt x="1332299" y="1912620"/>
                  </a:lnTo>
                  <a:close/>
                </a:path>
                <a:path w="1934845" h="1915795">
                  <a:moveTo>
                    <a:pt x="1336109" y="1911350"/>
                  </a:moveTo>
                  <a:lnTo>
                    <a:pt x="602049" y="1911350"/>
                  </a:lnTo>
                  <a:lnTo>
                    <a:pt x="602049" y="1912620"/>
                  </a:lnTo>
                  <a:lnTo>
                    <a:pt x="1336109" y="1912620"/>
                  </a:lnTo>
                  <a:lnTo>
                    <a:pt x="1336109" y="1911350"/>
                  </a:lnTo>
                  <a:close/>
                </a:path>
                <a:path w="1934845" h="1915795">
                  <a:moveTo>
                    <a:pt x="644382" y="1908810"/>
                  </a:moveTo>
                  <a:lnTo>
                    <a:pt x="594429" y="1908810"/>
                  </a:lnTo>
                  <a:lnTo>
                    <a:pt x="594429" y="1910080"/>
                  </a:lnTo>
                  <a:lnTo>
                    <a:pt x="598239" y="1910080"/>
                  </a:lnTo>
                  <a:lnTo>
                    <a:pt x="598239" y="1911350"/>
                  </a:lnTo>
                  <a:lnTo>
                    <a:pt x="1339919" y="1911350"/>
                  </a:lnTo>
                  <a:lnTo>
                    <a:pt x="1339919" y="1910186"/>
                  </a:lnTo>
                  <a:lnTo>
                    <a:pt x="644382" y="1908810"/>
                  </a:lnTo>
                  <a:close/>
                </a:path>
                <a:path w="1934845" h="1915795">
                  <a:moveTo>
                    <a:pt x="1325949" y="1915160"/>
                  </a:moveTo>
                  <a:lnTo>
                    <a:pt x="1287425" y="1915160"/>
                  </a:lnTo>
                  <a:lnTo>
                    <a:pt x="1325949" y="1915235"/>
                  </a:lnTo>
                  <a:close/>
                </a:path>
              </a:pathLst>
            </a:custGeom>
            <a:solidFill>
              <a:srgbClr val="0F344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6617874" y="2600959"/>
              <a:ext cx="1927225" cy="1905635"/>
            </a:xfrm>
            <a:custGeom>
              <a:avLst/>
              <a:gdLst/>
              <a:ahLst/>
              <a:cxnLst/>
              <a:rect l="l" t="t" r="r" b="b"/>
              <a:pathLst>
                <a:path w="1927225" h="1905635">
                  <a:moveTo>
                    <a:pt x="1348835" y="5079"/>
                  </a:moveTo>
                  <a:lnTo>
                    <a:pt x="1345025" y="5079"/>
                  </a:lnTo>
                  <a:lnTo>
                    <a:pt x="1345025" y="6350"/>
                  </a:lnTo>
                  <a:lnTo>
                    <a:pt x="1348835" y="6350"/>
                  </a:lnTo>
                  <a:lnTo>
                    <a:pt x="1348835" y="5079"/>
                  </a:lnTo>
                  <a:close/>
                </a:path>
                <a:path w="1927225" h="1905635">
                  <a:moveTo>
                    <a:pt x="1341215" y="2539"/>
                  </a:moveTo>
                  <a:lnTo>
                    <a:pt x="584295" y="2539"/>
                  </a:lnTo>
                  <a:lnTo>
                    <a:pt x="584295" y="3810"/>
                  </a:lnTo>
                  <a:lnTo>
                    <a:pt x="645255" y="5079"/>
                  </a:lnTo>
                  <a:lnTo>
                    <a:pt x="1341215" y="5079"/>
                  </a:lnTo>
                  <a:lnTo>
                    <a:pt x="1341215" y="2539"/>
                  </a:lnTo>
                  <a:close/>
                </a:path>
                <a:path w="1927225" h="1905635">
                  <a:moveTo>
                    <a:pt x="591915" y="0"/>
                  </a:moveTo>
                  <a:lnTo>
                    <a:pt x="588105" y="0"/>
                  </a:lnTo>
                  <a:lnTo>
                    <a:pt x="588105" y="2539"/>
                  </a:lnTo>
                  <a:lnTo>
                    <a:pt x="591915" y="2539"/>
                  </a:lnTo>
                  <a:lnTo>
                    <a:pt x="591915" y="0"/>
                  </a:lnTo>
                  <a:close/>
                </a:path>
                <a:path w="1927225" h="1905635">
                  <a:moveTo>
                    <a:pt x="1337405" y="1270"/>
                  </a:moveTo>
                  <a:lnTo>
                    <a:pt x="1333595" y="1270"/>
                  </a:lnTo>
                  <a:lnTo>
                    <a:pt x="1333595" y="2539"/>
                  </a:lnTo>
                  <a:lnTo>
                    <a:pt x="1337405" y="2539"/>
                  </a:lnTo>
                  <a:lnTo>
                    <a:pt x="1337405" y="1270"/>
                  </a:lnTo>
                  <a:close/>
                </a:path>
                <a:path w="1927225" h="1905635">
                  <a:moveTo>
                    <a:pt x="1922875" y="568960"/>
                  </a:moveTo>
                  <a:lnTo>
                    <a:pt x="1922122" y="568960"/>
                  </a:lnTo>
                  <a:lnTo>
                    <a:pt x="1922116" y="572770"/>
                  </a:lnTo>
                  <a:lnTo>
                    <a:pt x="1922875" y="572770"/>
                  </a:lnTo>
                  <a:lnTo>
                    <a:pt x="1922875" y="568960"/>
                  </a:lnTo>
                  <a:close/>
                </a:path>
                <a:path w="1927225" h="1905635">
                  <a:moveTo>
                    <a:pt x="5294" y="575310"/>
                  </a:moveTo>
                  <a:lnTo>
                    <a:pt x="3905" y="575310"/>
                  </a:lnTo>
                  <a:lnTo>
                    <a:pt x="3905" y="579120"/>
                  </a:lnTo>
                  <a:lnTo>
                    <a:pt x="2635" y="579120"/>
                  </a:lnTo>
                  <a:lnTo>
                    <a:pt x="2635" y="582930"/>
                  </a:lnTo>
                  <a:lnTo>
                    <a:pt x="1466" y="582930"/>
                  </a:lnTo>
                  <a:lnTo>
                    <a:pt x="1436" y="598170"/>
                  </a:lnTo>
                  <a:lnTo>
                    <a:pt x="5248" y="598170"/>
                  </a:lnTo>
                  <a:lnTo>
                    <a:pt x="5294" y="575310"/>
                  </a:lnTo>
                  <a:close/>
                </a:path>
                <a:path w="1927225" h="1905635">
                  <a:moveTo>
                    <a:pt x="1924145" y="572770"/>
                  </a:moveTo>
                  <a:lnTo>
                    <a:pt x="1922116" y="572770"/>
                  </a:lnTo>
                  <a:lnTo>
                    <a:pt x="1922082" y="598170"/>
                  </a:lnTo>
                  <a:lnTo>
                    <a:pt x="1926761" y="598170"/>
                  </a:lnTo>
                  <a:lnTo>
                    <a:pt x="1926685" y="584200"/>
                  </a:lnTo>
                  <a:lnTo>
                    <a:pt x="1926685" y="580390"/>
                  </a:lnTo>
                  <a:lnTo>
                    <a:pt x="1925415" y="580390"/>
                  </a:lnTo>
                  <a:lnTo>
                    <a:pt x="1925415" y="576580"/>
                  </a:lnTo>
                  <a:lnTo>
                    <a:pt x="1924145" y="576580"/>
                  </a:lnTo>
                  <a:lnTo>
                    <a:pt x="1924145" y="572770"/>
                  </a:lnTo>
                  <a:close/>
                </a:path>
                <a:path w="1927225" h="1905635">
                  <a:moveTo>
                    <a:pt x="5299" y="572770"/>
                  </a:moveTo>
                  <a:lnTo>
                    <a:pt x="5175" y="575310"/>
                  </a:lnTo>
                  <a:lnTo>
                    <a:pt x="5299" y="572770"/>
                  </a:lnTo>
                  <a:close/>
                </a:path>
                <a:path w="1927225" h="1905635">
                  <a:moveTo>
                    <a:pt x="5248" y="598170"/>
                  </a:moveTo>
                  <a:lnTo>
                    <a:pt x="1436" y="598170"/>
                  </a:lnTo>
                  <a:lnTo>
                    <a:pt x="1410" y="610870"/>
                  </a:lnTo>
                  <a:lnTo>
                    <a:pt x="5223" y="610870"/>
                  </a:lnTo>
                  <a:lnTo>
                    <a:pt x="5248" y="598170"/>
                  </a:lnTo>
                  <a:close/>
                </a:path>
                <a:path w="1927225" h="1905635">
                  <a:moveTo>
                    <a:pt x="1926761" y="598170"/>
                  </a:moveTo>
                  <a:lnTo>
                    <a:pt x="1922082" y="598170"/>
                  </a:lnTo>
                  <a:lnTo>
                    <a:pt x="1922065" y="610870"/>
                  </a:lnTo>
                  <a:lnTo>
                    <a:pt x="1926736" y="610870"/>
                  </a:lnTo>
                  <a:lnTo>
                    <a:pt x="1926761" y="598170"/>
                  </a:lnTo>
                  <a:close/>
                </a:path>
                <a:path w="1927225" h="1905635">
                  <a:moveTo>
                    <a:pt x="5223" y="610870"/>
                  </a:moveTo>
                  <a:lnTo>
                    <a:pt x="1410" y="610870"/>
                  </a:lnTo>
                  <a:lnTo>
                    <a:pt x="1359" y="636270"/>
                  </a:lnTo>
                  <a:lnTo>
                    <a:pt x="5172" y="636270"/>
                  </a:lnTo>
                  <a:lnTo>
                    <a:pt x="5223" y="610870"/>
                  </a:lnTo>
                  <a:close/>
                </a:path>
                <a:path w="1927225" h="1905635">
                  <a:moveTo>
                    <a:pt x="1926736" y="610870"/>
                  </a:moveTo>
                  <a:lnTo>
                    <a:pt x="1922065" y="610870"/>
                  </a:lnTo>
                  <a:lnTo>
                    <a:pt x="1922031" y="636270"/>
                  </a:lnTo>
                  <a:lnTo>
                    <a:pt x="1926685" y="636270"/>
                  </a:lnTo>
                  <a:lnTo>
                    <a:pt x="1926736" y="610870"/>
                  </a:lnTo>
                  <a:close/>
                </a:path>
                <a:path w="1927225" h="1905635">
                  <a:moveTo>
                    <a:pt x="5172" y="636270"/>
                  </a:moveTo>
                  <a:lnTo>
                    <a:pt x="1359" y="636270"/>
                  </a:lnTo>
                  <a:lnTo>
                    <a:pt x="1067" y="782320"/>
                  </a:lnTo>
                  <a:lnTo>
                    <a:pt x="4878" y="782320"/>
                  </a:lnTo>
                  <a:lnTo>
                    <a:pt x="5172" y="636270"/>
                  </a:lnTo>
                  <a:close/>
                </a:path>
                <a:path w="1927225" h="1905635">
                  <a:moveTo>
                    <a:pt x="1926685" y="636270"/>
                  </a:moveTo>
                  <a:lnTo>
                    <a:pt x="1922031" y="636270"/>
                  </a:lnTo>
                  <a:lnTo>
                    <a:pt x="1921836" y="782320"/>
                  </a:lnTo>
                  <a:lnTo>
                    <a:pt x="1926393" y="782320"/>
                  </a:lnTo>
                  <a:lnTo>
                    <a:pt x="1926685" y="636270"/>
                  </a:lnTo>
                  <a:close/>
                </a:path>
                <a:path w="1927225" h="1905635">
                  <a:moveTo>
                    <a:pt x="4878" y="782320"/>
                  </a:moveTo>
                  <a:lnTo>
                    <a:pt x="1067" y="782320"/>
                  </a:lnTo>
                  <a:lnTo>
                    <a:pt x="1016" y="807720"/>
                  </a:lnTo>
                  <a:lnTo>
                    <a:pt x="4827" y="807720"/>
                  </a:lnTo>
                  <a:lnTo>
                    <a:pt x="4878" y="782320"/>
                  </a:lnTo>
                  <a:close/>
                </a:path>
                <a:path w="1927225" h="1905635">
                  <a:moveTo>
                    <a:pt x="1926393" y="782320"/>
                  </a:moveTo>
                  <a:lnTo>
                    <a:pt x="1921836" y="782320"/>
                  </a:lnTo>
                  <a:lnTo>
                    <a:pt x="1921802" y="807720"/>
                  </a:lnTo>
                  <a:lnTo>
                    <a:pt x="1926342" y="807720"/>
                  </a:lnTo>
                  <a:lnTo>
                    <a:pt x="1926393" y="782320"/>
                  </a:lnTo>
                  <a:close/>
                </a:path>
                <a:path w="1927225" h="1905635">
                  <a:moveTo>
                    <a:pt x="4827" y="807720"/>
                  </a:moveTo>
                  <a:lnTo>
                    <a:pt x="1016" y="807720"/>
                  </a:lnTo>
                  <a:lnTo>
                    <a:pt x="965" y="833120"/>
                  </a:lnTo>
                  <a:lnTo>
                    <a:pt x="4776" y="833120"/>
                  </a:lnTo>
                  <a:lnTo>
                    <a:pt x="4827" y="807720"/>
                  </a:lnTo>
                  <a:close/>
                </a:path>
                <a:path w="1927225" h="1905635">
                  <a:moveTo>
                    <a:pt x="1926342" y="807720"/>
                  </a:moveTo>
                  <a:lnTo>
                    <a:pt x="1921802" y="807720"/>
                  </a:lnTo>
                  <a:lnTo>
                    <a:pt x="1921768" y="833120"/>
                  </a:lnTo>
                  <a:lnTo>
                    <a:pt x="1926292" y="833120"/>
                  </a:lnTo>
                  <a:lnTo>
                    <a:pt x="1926342" y="807720"/>
                  </a:lnTo>
                  <a:close/>
                </a:path>
                <a:path w="1927225" h="1905635">
                  <a:moveTo>
                    <a:pt x="4776" y="833120"/>
                  </a:moveTo>
                  <a:lnTo>
                    <a:pt x="965" y="833120"/>
                  </a:lnTo>
                  <a:lnTo>
                    <a:pt x="437" y="1097280"/>
                  </a:lnTo>
                  <a:lnTo>
                    <a:pt x="4245" y="1097280"/>
                  </a:lnTo>
                  <a:lnTo>
                    <a:pt x="4776" y="833120"/>
                  </a:lnTo>
                  <a:close/>
                </a:path>
                <a:path w="1927225" h="1905635">
                  <a:moveTo>
                    <a:pt x="1926292" y="833120"/>
                  </a:moveTo>
                  <a:lnTo>
                    <a:pt x="1921768" y="833120"/>
                  </a:lnTo>
                  <a:lnTo>
                    <a:pt x="1921414" y="1097280"/>
                  </a:lnTo>
                  <a:lnTo>
                    <a:pt x="1925763" y="1097280"/>
                  </a:lnTo>
                  <a:lnTo>
                    <a:pt x="1926292" y="833120"/>
                  </a:lnTo>
                  <a:close/>
                </a:path>
                <a:path w="1927225" h="1905635">
                  <a:moveTo>
                    <a:pt x="4245" y="1097280"/>
                  </a:moveTo>
                  <a:lnTo>
                    <a:pt x="437" y="1097280"/>
                  </a:lnTo>
                  <a:lnTo>
                    <a:pt x="386" y="1122680"/>
                  </a:lnTo>
                  <a:lnTo>
                    <a:pt x="4194" y="1122680"/>
                  </a:lnTo>
                  <a:lnTo>
                    <a:pt x="4245" y="1097280"/>
                  </a:lnTo>
                  <a:close/>
                </a:path>
                <a:path w="1927225" h="1905635">
                  <a:moveTo>
                    <a:pt x="1925763" y="1097280"/>
                  </a:moveTo>
                  <a:lnTo>
                    <a:pt x="1921414" y="1097280"/>
                  </a:lnTo>
                  <a:lnTo>
                    <a:pt x="1921380" y="1122680"/>
                  </a:lnTo>
                  <a:lnTo>
                    <a:pt x="1925712" y="1122680"/>
                  </a:lnTo>
                  <a:lnTo>
                    <a:pt x="1925763" y="1097280"/>
                  </a:lnTo>
                  <a:close/>
                </a:path>
                <a:path w="1927225" h="1905635">
                  <a:moveTo>
                    <a:pt x="4194" y="1122680"/>
                  </a:moveTo>
                  <a:lnTo>
                    <a:pt x="386" y="1122680"/>
                  </a:lnTo>
                  <a:lnTo>
                    <a:pt x="335" y="1148080"/>
                  </a:lnTo>
                  <a:lnTo>
                    <a:pt x="4143" y="1148080"/>
                  </a:lnTo>
                  <a:lnTo>
                    <a:pt x="4194" y="1122680"/>
                  </a:lnTo>
                  <a:close/>
                </a:path>
                <a:path w="1927225" h="1905635">
                  <a:moveTo>
                    <a:pt x="1925712" y="1122680"/>
                  </a:moveTo>
                  <a:lnTo>
                    <a:pt x="1921380" y="1122680"/>
                  </a:lnTo>
                  <a:lnTo>
                    <a:pt x="1921346" y="1148080"/>
                  </a:lnTo>
                  <a:lnTo>
                    <a:pt x="1925662" y="1148080"/>
                  </a:lnTo>
                  <a:lnTo>
                    <a:pt x="1925712" y="1122680"/>
                  </a:lnTo>
                  <a:close/>
                </a:path>
                <a:path w="1927225" h="1905635">
                  <a:moveTo>
                    <a:pt x="4143" y="1148080"/>
                  </a:moveTo>
                  <a:lnTo>
                    <a:pt x="335" y="1148080"/>
                  </a:lnTo>
                  <a:lnTo>
                    <a:pt x="284" y="1173480"/>
                  </a:lnTo>
                  <a:lnTo>
                    <a:pt x="4092" y="1173480"/>
                  </a:lnTo>
                  <a:lnTo>
                    <a:pt x="4143" y="1148080"/>
                  </a:lnTo>
                  <a:close/>
                </a:path>
                <a:path w="1927225" h="1905635">
                  <a:moveTo>
                    <a:pt x="1925662" y="1148080"/>
                  </a:moveTo>
                  <a:lnTo>
                    <a:pt x="1921346" y="1148080"/>
                  </a:lnTo>
                  <a:lnTo>
                    <a:pt x="1921312" y="1173480"/>
                  </a:lnTo>
                  <a:lnTo>
                    <a:pt x="1925611" y="1173480"/>
                  </a:lnTo>
                  <a:lnTo>
                    <a:pt x="1925662" y="1148080"/>
                  </a:lnTo>
                  <a:close/>
                </a:path>
                <a:path w="1927225" h="1905635">
                  <a:moveTo>
                    <a:pt x="4092" y="1173480"/>
                  </a:moveTo>
                  <a:lnTo>
                    <a:pt x="284" y="1173480"/>
                  </a:lnTo>
                  <a:lnTo>
                    <a:pt x="233" y="1198880"/>
                  </a:lnTo>
                  <a:lnTo>
                    <a:pt x="4041" y="1198880"/>
                  </a:lnTo>
                  <a:lnTo>
                    <a:pt x="4092" y="1173480"/>
                  </a:lnTo>
                  <a:close/>
                </a:path>
                <a:path w="1927225" h="1905635">
                  <a:moveTo>
                    <a:pt x="1925611" y="1173480"/>
                  </a:moveTo>
                  <a:lnTo>
                    <a:pt x="1921312" y="1173480"/>
                  </a:lnTo>
                  <a:lnTo>
                    <a:pt x="1921278" y="1198880"/>
                  </a:lnTo>
                  <a:lnTo>
                    <a:pt x="1925560" y="1198880"/>
                  </a:lnTo>
                  <a:lnTo>
                    <a:pt x="1925611" y="1173480"/>
                  </a:lnTo>
                  <a:close/>
                </a:path>
                <a:path w="1927225" h="1905635">
                  <a:moveTo>
                    <a:pt x="4041" y="1198880"/>
                  </a:moveTo>
                  <a:lnTo>
                    <a:pt x="233" y="1198880"/>
                  </a:lnTo>
                  <a:lnTo>
                    <a:pt x="208" y="1211580"/>
                  </a:lnTo>
                  <a:lnTo>
                    <a:pt x="4016" y="1211580"/>
                  </a:lnTo>
                  <a:lnTo>
                    <a:pt x="4041" y="1198880"/>
                  </a:lnTo>
                  <a:close/>
                </a:path>
                <a:path w="1927225" h="1905635">
                  <a:moveTo>
                    <a:pt x="1925560" y="1198880"/>
                  </a:moveTo>
                  <a:lnTo>
                    <a:pt x="1921278" y="1198880"/>
                  </a:lnTo>
                  <a:lnTo>
                    <a:pt x="1921261" y="1211580"/>
                  </a:lnTo>
                  <a:lnTo>
                    <a:pt x="1925535" y="1211580"/>
                  </a:lnTo>
                  <a:lnTo>
                    <a:pt x="1925560" y="1198880"/>
                  </a:lnTo>
                  <a:close/>
                </a:path>
                <a:path w="1927225" h="1905635">
                  <a:moveTo>
                    <a:pt x="4016" y="1211580"/>
                  </a:moveTo>
                  <a:lnTo>
                    <a:pt x="208" y="1211580"/>
                  </a:lnTo>
                  <a:lnTo>
                    <a:pt x="94" y="1268730"/>
                  </a:lnTo>
                  <a:lnTo>
                    <a:pt x="3901" y="1268730"/>
                  </a:lnTo>
                  <a:lnTo>
                    <a:pt x="4016" y="1211580"/>
                  </a:lnTo>
                  <a:close/>
                </a:path>
                <a:path w="1927225" h="1905635">
                  <a:moveTo>
                    <a:pt x="1925535" y="1211580"/>
                  </a:moveTo>
                  <a:lnTo>
                    <a:pt x="1921261" y="1211580"/>
                  </a:lnTo>
                  <a:lnTo>
                    <a:pt x="1921184" y="1268730"/>
                  </a:lnTo>
                  <a:lnTo>
                    <a:pt x="1925420" y="1268730"/>
                  </a:lnTo>
                  <a:lnTo>
                    <a:pt x="1925535" y="1211580"/>
                  </a:lnTo>
                  <a:close/>
                </a:path>
                <a:path w="1927225" h="1905635">
                  <a:moveTo>
                    <a:pt x="3901" y="1268730"/>
                  </a:moveTo>
                  <a:lnTo>
                    <a:pt x="94" y="1268730"/>
                  </a:lnTo>
                  <a:lnTo>
                    <a:pt x="55" y="1287780"/>
                  </a:lnTo>
                  <a:lnTo>
                    <a:pt x="3863" y="1287780"/>
                  </a:lnTo>
                  <a:lnTo>
                    <a:pt x="3901" y="1268730"/>
                  </a:lnTo>
                  <a:close/>
                </a:path>
                <a:path w="1927225" h="1905635">
                  <a:moveTo>
                    <a:pt x="1925420" y="1268730"/>
                  </a:moveTo>
                  <a:lnTo>
                    <a:pt x="1921184" y="1268730"/>
                  </a:lnTo>
                  <a:lnTo>
                    <a:pt x="1921159" y="1287780"/>
                  </a:lnTo>
                  <a:lnTo>
                    <a:pt x="1925382" y="1287780"/>
                  </a:lnTo>
                  <a:lnTo>
                    <a:pt x="1925420" y="1268730"/>
                  </a:lnTo>
                  <a:close/>
                </a:path>
                <a:path w="1927225" h="1905635">
                  <a:moveTo>
                    <a:pt x="3863" y="1287780"/>
                  </a:moveTo>
                  <a:lnTo>
                    <a:pt x="55" y="1287780"/>
                  </a:lnTo>
                  <a:lnTo>
                    <a:pt x="43" y="1294130"/>
                  </a:lnTo>
                  <a:lnTo>
                    <a:pt x="3850" y="1294130"/>
                  </a:lnTo>
                  <a:lnTo>
                    <a:pt x="3863" y="1287780"/>
                  </a:lnTo>
                  <a:close/>
                </a:path>
                <a:path w="1927225" h="1905635">
                  <a:moveTo>
                    <a:pt x="1925382" y="1287780"/>
                  </a:moveTo>
                  <a:lnTo>
                    <a:pt x="1921159" y="1287780"/>
                  </a:lnTo>
                  <a:lnTo>
                    <a:pt x="1921150" y="1294130"/>
                  </a:lnTo>
                  <a:lnTo>
                    <a:pt x="1925370" y="1294130"/>
                  </a:lnTo>
                  <a:lnTo>
                    <a:pt x="1925382" y="1287780"/>
                  </a:lnTo>
                  <a:close/>
                </a:path>
                <a:path w="1927225" h="1905635">
                  <a:moveTo>
                    <a:pt x="3850" y="1294130"/>
                  </a:moveTo>
                  <a:lnTo>
                    <a:pt x="43" y="1294130"/>
                  </a:lnTo>
                  <a:lnTo>
                    <a:pt x="30" y="1300480"/>
                  </a:lnTo>
                  <a:lnTo>
                    <a:pt x="3837" y="1300480"/>
                  </a:lnTo>
                  <a:lnTo>
                    <a:pt x="3850" y="1294130"/>
                  </a:lnTo>
                  <a:close/>
                </a:path>
                <a:path w="1927225" h="1905635">
                  <a:moveTo>
                    <a:pt x="1925370" y="1294130"/>
                  </a:moveTo>
                  <a:lnTo>
                    <a:pt x="1921150" y="1294130"/>
                  </a:lnTo>
                  <a:lnTo>
                    <a:pt x="1921142" y="1300480"/>
                  </a:lnTo>
                  <a:lnTo>
                    <a:pt x="1925357" y="1300480"/>
                  </a:lnTo>
                  <a:lnTo>
                    <a:pt x="1925370" y="1294130"/>
                  </a:lnTo>
                  <a:close/>
                </a:path>
                <a:path w="1927225" h="1905635">
                  <a:moveTo>
                    <a:pt x="3837" y="1300480"/>
                  </a:moveTo>
                  <a:lnTo>
                    <a:pt x="30" y="1300480"/>
                  </a:lnTo>
                  <a:lnTo>
                    <a:pt x="17" y="1306830"/>
                  </a:lnTo>
                  <a:lnTo>
                    <a:pt x="3824" y="1306830"/>
                  </a:lnTo>
                  <a:lnTo>
                    <a:pt x="3837" y="1300480"/>
                  </a:lnTo>
                  <a:close/>
                </a:path>
                <a:path w="1927225" h="1905635">
                  <a:moveTo>
                    <a:pt x="1925357" y="1300480"/>
                  </a:moveTo>
                  <a:lnTo>
                    <a:pt x="1921142" y="1300480"/>
                  </a:lnTo>
                  <a:lnTo>
                    <a:pt x="1921133" y="1306830"/>
                  </a:lnTo>
                  <a:lnTo>
                    <a:pt x="1925344" y="1306830"/>
                  </a:lnTo>
                  <a:lnTo>
                    <a:pt x="1925357" y="1300480"/>
                  </a:lnTo>
                  <a:close/>
                </a:path>
                <a:path w="1927225" h="1905635">
                  <a:moveTo>
                    <a:pt x="3824" y="1306830"/>
                  </a:moveTo>
                  <a:lnTo>
                    <a:pt x="17" y="1306830"/>
                  </a:lnTo>
                  <a:lnTo>
                    <a:pt x="0" y="1315720"/>
                  </a:lnTo>
                  <a:lnTo>
                    <a:pt x="95" y="1318260"/>
                  </a:lnTo>
                  <a:lnTo>
                    <a:pt x="3801" y="1318260"/>
                  </a:lnTo>
                  <a:lnTo>
                    <a:pt x="3824" y="1306830"/>
                  </a:lnTo>
                  <a:close/>
                </a:path>
                <a:path w="1927225" h="1905635">
                  <a:moveTo>
                    <a:pt x="1925344" y="1306830"/>
                  </a:moveTo>
                  <a:lnTo>
                    <a:pt x="1921133" y="1306830"/>
                  </a:lnTo>
                  <a:lnTo>
                    <a:pt x="1921118" y="1318260"/>
                  </a:lnTo>
                  <a:lnTo>
                    <a:pt x="1925321" y="1318260"/>
                  </a:lnTo>
                  <a:lnTo>
                    <a:pt x="1925344" y="1306830"/>
                  </a:lnTo>
                  <a:close/>
                </a:path>
                <a:path w="1927225" h="1905635">
                  <a:moveTo>
                    <a:pt x="3801" y="1318260"/>
                  </a:moveTo>
                  <a:lnTo>
                    <a:pt x="1365" y="1318260"/>
                  </a:lnTo>
                  <a:lnTo>
                    <a:pt x="1365" y="1322070"/>
                  </a:lnTo>
                  <a:lnTo>
                    <a:pt x="2635" y="1322070"/>
                  </a:lnTo>
                  <a:lnTo>
                    <a:pt x="2635" y="1325880"/>
                  </a:lnTo>
                  <a:lnTo>
                    <a:pt x="3786" y="1325880"/>
                  </a:lnTo>
                  <a:lnTo>
                    <a:pt x="3801" y="1318260"/>
                  </a:lnTo>
                  <a:close/>
                </a:path>
                <a:path w="1927225" h="1905635">
                  <a:moveTo>
                    <a:pt x="1925321" y="1318260"/>
                  </a:moveTo>
                  <a:lnTo>
                    <a:pt x="1921118" y="1318260"/>
                  </a:lnTo>
                  <a:lnTo>
                    <a:pt x="1921108" y="1325880"/>
                  </a:lnTo>
                  <a:lnTo>
                    <a:pt x="1925306" y="1325880"/>
                  </a:lnTo>
                  <a:lnTo>
                    <a:pt x="1925321" y="1318260"/>
                  </a:lnTo>
                  <a:close/>
                </a:path>
                <a:path w="1927225" h="1905635">
                  <a:moveTo>
                    <a:pt x="1925306" y="1325880"/>
                  </a:moveTo>
                  <a:lnTo>
                    <a:pt x="1921108" y="1325880"/>
                  </a:lnTo>
                  <a:lnTo>
                    <a:pt x="1921089" y="1339850"/>
                  </a:lnTo>
                  <a:lnTo>
                    <a:pt x="1921605" y="1339850"/>
                  </a:lnTo>
                  <a:lnTo>
                    <a:pt x="1921605" y="1336040"/>
                  </a:lnTo>
                  <a:lnTo>
                    <a:pt x="1922875" y="1336040"/>
                  </a:lnTo>
                  <a:lnTo>
                    <a:pt x="1922875" y="1332230"/>
                  </a:lnTo>
                  <a:lnTo>
                    <a:pt x="1924145" y="1332230"/>
                  </a:lnTo>
                  <a:lnTo>
                    <a:pt x="1924145" y="1328420"/>
                  </a:lnTo>
                  <a:lnTo>
                    <a:pt x="1925301" y="1328420"/>
                  </a:lnTo>
                  <a:lnTo>
                    <a:pt x="1925306" y="1325880"/>
                  </a:lnTo>
                  <a:close/>
                </a:path>
                <a:path w="1927225" h="1905635">
                  <a:moveTo>
                    <a:pt x="1343755" y="1902460"/>
                  </a:moveTo>
                  <a:lnTo>
                    <a:pt x="586835" y="1902460"/>
                  </a:lnTo>
                  <a:lnTo>
                    <a:pt x="586835" y="1903623"/>
                  </a:lnTo>
                  <a:lnTo>
                    <a:pt x="640599" y="1903730"/>
                  </a:lnTo>
                  <a:lnTo>
                    <a:pt x="1343755" y="1903730"/>
                  </a:lnTo>
                  <a:lnTo>
                    <a:pt x="1343755" y="1902460"/>
                  </a:lnTo>
                  <a:close/>
                </a:path>
                <a:path w="1927225" h="1905635">
                  <a:moveTo>
                    <a:pt x="576675" y="1899790"/>
                  </a:moveTo>
                  <a:lnTo>
                    <a:pt x="576675" y="1899920"/>
                  </a:lnTo>
                  <a:lnTo>
                    <a:pt x="580485" y="1899920"/>
                  </a:lnTo>
                  <a:lnTo>
                    <a:pt x="580485" y="1901190"/>
                  </a:lnTo>
                  <a:lnTo>
                    <a:pt x="583025" y="1901190"/>
                  </a:lnTo>
                  <a:lnTo>
                    <a:pt x="583025" y="1902460"/>
                  </a:lnTo>
                  <a:lnTo>
                    <a:pt x="1347565" y="1902460"/>
                  </a:lnTo>
                  <a:lnTo>
                    <a:pt x="1347565" y="1901322"/>
                  </a:lnTo>
                  <a:lnTo>
                    <a:pt x="576675" y="1899790"/>
                  </a:lnTo>
                  <a:close/>
                </a:path>
                <a:path w="1927225" h="1905635">
                  <a:moveTo>
                    <a:pt x="1339945" y="1903730"/>
                  </a:moveTo>
                  <a:lnTo>
                    <a:pt x="640599" y="1903730"/>
                  </a:lnTo>
                  <a:lnTo>
                    <a:pt x="1336135" y="1905106"/>
                  </a:lnTo>
                  <a:lnTo>
                    <a:pt x="1339945" y="1905000"/>
                  </a:lnTo>
                  <a:lnTo>
                    <a:pt x="1339945" y="1903730"/>
                  </a:lnTo>
                  <a:close/>
                </a:path>
              </a:pathLst>
            </a:custGeom>
            <a:solidFill>
              <a:srgbClr val="103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6621660" y="2604769"/>
              <a:ext cx="1918335" cy="1898014"/>
            </a:xfrm>
            <a:custGeom>
              <a:avLst/>
              <a:gdLst/>
              <a:ahLst/>
              <a:cxnLst/>
              <a:rect l="l" t="t" r="r" b="b"/>
              <a:pathLst>
                <a:path w="1918334" h="1898014">
                  <a:moveTo>
                    <a:pt x="1355209" y="5079"/>
                  </a:moveTo>
                  <a:lnTo>
                    <a:pt x="642739" y="5079"/>
                  </a:lnTo>
                  <a:lnTo>
                    <a:pt x="1355209" y="6350"/>
                  </a:lnTo>
                  <a:lnTo>
                    <a:pt x="1355209" y="5079"/>
                  </a:lnTo>
                  <a:close/>
                </a:path>
                <a:path w="1918334" h="1898014">
                  <a:moveTo>
                    <a:pt x="1352669" y="2539"/>
                  </a:moveTo>
                  <a:lnTo>
                    <a:pt x="1348859" y="2539"/>
                  </a:lnTo>
                  <a:lnTo>
                    <a:pt x="1348859" y="5079"/>
                  </a:lnTo>
                  <a:lnTo>
                    <a:pt x="1352669" y="5079"/>
                  </a:lnTo>
                  <a:lnTo>
                    <a:pt x="1352669" y="2539"/>
                  </a:lnTo>
                  <a:close/>
                </a:path>
                <a:path w="1918334" h="1898014">
                  <a:moveTo>
                    <a:pt x="570349" y="2539"/>
                  </a:moveTo>
                  <a:lnTo>
                    <a:pt x="566539" y="2539"/>
                  </a:lnTo>
                  <a:lnTo>
                    <a:pt x="566539" y="3810"/>
                  </a:lnTo>
                  <a:lnTo>
                    <a:pt x="570349" y="3810"/>
                  </a:lnTo>
                  <a:lnTo>
                    <a:pt x="570349" y="2539"/>
                  </a:lnTo>
                  <a:close/>
                </a:path>
                <a:path w="1918334" h="1898014">
                  <a:moveTo>
                    <a:pt x="576699" y="1269"/>
                  </a:moveTo>
                  <a:lnTo>
                    <a:pt x="574159" y="1269"/>
                  </a:lnTo>
                  <a:lnTo>
                    <a:pt x="574159" y="2539"/>
                  </a:lnTo>
                  <a:lnTo>
                    <a:pt x="576699" y="2539"/>
                  </a:lnTo>
                  <a:lnTo>
                    <a:pt x="576699" y="1269"/>
                  </a:lnTo>
                  <a:close/>
                </a:path>
                <a:path w="1918334" h="1898014">
                  <a:moveTo>
                    <a:pt x="580509" y="0"/>
                  </a:moveTo>
                  <a:lnTo>
                    <a:pt x="580509" y="1269"/>
                  </a:lnTo>
                  <a:lnTo>
                    <a:pt x="641469" y="1269"/>
                  </a:lnTo>
                  <a:lnTo>
                    <a:pt x="580509" y="0"/>
                  </a:lnTo>
                  <a:close/>
                </a:path>
                <a:path w="1918334" h="1898014">
                  <a:moveTo>
                    <a:pt x="5722" y="557530"/>
                  </a:moveTo>
                  <a:lnTo>
                    <a:pt x="5199" y="557530"/>
                  </a:lnTo>
                  <a:lnTo>
                    <a:pt x="5199" y="561340"/>
                  </a:lnTo>
                  <a:lnTo>
                    <a:pt x="3929" y="561340"/>
                  </a:lnTo>
                  <a:lnTo>
                    <a:pt x="3929" y="565150"/>
                  </a:lnTo>
                  <a:lnTo>
                    <a:pt x="2659" y="565150"/>
                  </a:lnTo>
                  <a:lnTo>
                    <a:pt x="2659" y="568960"/>
                  </a:lnTo>
                  <a:lnTo>
                    <a:pt x="5707" y="568960"/>
                  </a:lnTo>
                  <a:lnTo>
                    <a:pt x="5722" y="557530"/>
                  </a:lnTo>
                  <a:close/>
                </a:path>
                <a:path w="1918334" h="1898014">
                  <a:moveTo>
                    <a:pt x="1915279" y="554990"/>
                  </a:moveTo>
                  <a:lnTo>
                    <a:pt x="1914541" y="554990"/>
                  </a:lnTo>
                  <a:lnTo>
                    <a:pt x="1914522" y="568960"/>
                  </a:lnTo>
                  <a:lnTo>
                    <a:pt x="1918330" y="568960"/>
                  </a:lnTo>
                  <a:lnTo>
                    <a:pt x="1918335" y="565150"/>
                  </a:lnTo>
                  <a:lnTo>
                    <a:pt x="1917819" y="565150"/>
                  </a:lnTo>
                  <a:lnTo>
                    <a:pt x="1917819" y="561340"/>
                  </a:lnTo>
                  <a:lnTo>
                    <a:pt x="1916549" y="561340"/>
                  </a:lnTo>
                  <a:lnTo>
                    <a:pt x="1916549" y="558800"/>
                  </a:lnTo>
                  <a:lnTo>
                    <a:pt x="1915279" y="558800"/>
                  </a:lnTo>
                  <a:lnTo>
                    <a:pt x="1915279" y="554990"/>
                  </a:lnTo>
                  <a:close/>
                </a:path>
                <a:path w="1918334" h="1898014">
                  <a:moveTo>
                    <a:pt x="5707" y="568960"/>
                  </a:moveTo>
                  <a:lnTo>
                    <a:pt x="1513" y="568960"/>
                  </a:lnTo>
                  <a:lnTo>
                    <a:pt x="1462" y="594360"/>
                  </a:lnTo>
                  <a:lnTo>
                    <a:pt x="5673" y="594360"/>
                  </a:lnTo>
                  <a:lnTo>
                    <a:pt x="5707" y="568960"/>
                  </a:lnTo>
                  <a:close/>
                </a:path>
                <a:path w="1918334" h="1898014">
                  <a:moveTo>
                    <a:pt x="1918330" y="568960"/>
                  </a:moveTo>
                  <a:lnTo>
                    <a:pt x="1914522" y="568960"/>
                  </a:lnTo>
                  <a:lnTo>
                    <a:pt x="1914488" y="594360"/>
                  </a:lnTo>
                  <a:lnTo>
                    <a:pt x="1918296" y="594360"/>
                  </a:lnTo>
                  <a:lnTo>
                    <a:pt x="1918330" y="568960"/>
                  </a:lnTo>
                  <a:close/>
                </a:path>
                <a:path w="1918334" h="1898014">
                  <a:moveTo>
                    <a:pt x="5673" y="594360"/>
                  </a:moveTo>
                  <a:lnTo>
                    <a:pt x="1462" y="594360"/>
                  </a:lnTo>
                  <a:lnTo>
                    <a:pt x="1436" y="607060"/>
                  </a:lnTo>
                  <a:lnTo>
                    <a:pt x="5656" y="607060"/>
                  </a:lnTo>
                  <a:lnTo>
                    <a:pt x="5673" y="594360"/>
                  </a:lnTo>
                  <a:close/>
                </a:path>
                <a:path w="1918334" h="1898014">
                  <a:moveTo>
                    <a:pt x="1918296" y="594360"/>
                  </a:moveTo>
                  <a:lnTo>
                    <a:pt x="1914488" y="594360"/>
                  </a:lnTo>
                  <a:lnTo>
                    <a:pt x="1914471" y="607060"/>
                  </a:lnTo>
                  <a:lnTo>
                    <a:pt x="1918279" y="607060"/>
                  </a:lnTo>
                  <a:lnTo>
                    <a:pt x="1918296" y="594360"/>
                  </a:lnTo>
                  <a:close/>
                </a:path>
                <a:path w="1918334" h="1898014">
                  <a:moveTo>
                    <a:pt x="5656" y="607060"/>
                  </a:moveTo>
                  <a:lnTo>
                    <a:pt x="1436" y="607060"/>
                  </a:lnTo>
                  <a:lnTo>
                    <a:pt x="1385" y="632460"/>
                  </a:lnTo>
                  <a:lnTo>
                    <a:pt x="5621" y="632460"/>
                  </a:lnTo>
                  <a:lnTo>
                    <a:pt x="5656" y="607060"/>
                  </a:lnTo>
                  <a:close/>
                </a:path>
                <a:path w="1918334" h="1898014">
                  <a:moveTo>
                    <a:pt x="1918279" y="607060"/>
                  </a:moveTo>
                  <a:lnTo>
                    <a:pt x="1914471" y="607060"/>
                  </a:lnTo>
                  <a:lnTo>
                    <a:pt x="1914436" y="632460"/>
                  </a:lnTo>
                  <a:lnTo>
                    <a:pt x="1918245" y="632460"/>
                  </a:lnTo>
                  <a:lnTo>
                    <a:pt x="1918279" y="607060"/>
                  </a:lnTo>
                  <a:close/>
                </a:path>
                <a:path w="1918334" h="1898014">
                  <a:moveTo>
                    <a:pt x="5621" y="632460"/>
                  </a:moveTo>
                  <a:lnTo>
                    <a:pt x="1385" y="632460"/>
                  </a:lnTo>
                  <a:lnTo>
                    <a:pt x="1092" y="778510"/>
                  </a:lnTo>
                  <a:lnTo>
                    <a:pt x="5425" y="778510"/>
                  </a:lnTo>
                  <a:lnTo>
                    <a:pt x="5621" y="632460"/>
                  </a:lnTo>
                  <a:close/>
                </a:path>
                <a:path w="1918334" h="1898014">
                  <a:moveTo>
                    <a:pt x="1918245" y="632460"/>
                  </a:moveTo>
                  <a:lnTo>
                    <a:pt x="1914436" y="632460"/>
                  </a:lnTo>
                  <a:lnTo>
                    <a:pt x="1914240" y="778510"/>
                  </a:lnTo>
                  <a:lnTo>
                    <a:pt x="1918049" y="778510"/>
                  </a:lnTo>
                  <a:lnTo>
                    <a:pt x="1918245" y="632460"/>
                  </a:lnTo>
                  <a:close/>
                </a:path>
                <a:path w="1918334" h="1898014">
                  <a:moveTo>
                    <a:pt x="5425" y="778510"/>
                  </a:moveTo>
                  <a:lnTo>
                    <a:pt x="1092" y="778510"/>
                  </a:lnTo>
                  <a:lnTo>
                    <a:pt x="1041" y="803910"/>
                  </a:lnTo>
                  <a:lnTo>
                    <a:pt x="5391" y="803910"/>
                  </a:lnTo>
                  <a:lnTo>
                    <a:pt x="5425" y="778510"/>
                  </a:lnTo>
                  <a:close/>
                </a:path>
                <a:path w="1918334" h="1898014">
                  <a:moveTo>
                    <a:pt x="1918049" y="778510"/>
                  </a:moveTo>
                  <a:lnTo>
                    <a:pt x="1914240" y="778510"/>
                  </a:lnTo>
                  <a:lnTo>
                    <a:pt x="1914206" y="803910"/>
                  </a:lnTo>
                  <a:lnTo>
                    <a:pt x="1918015" y="803910"/>
                  </a:lnTo>
                  <a:lnTo>
                    <a:pt x="1918049" y="778510"/>
                  </a:lnTo>
                  <a:close/>
                </a:path>
                <a:path w="1918334" h="1898014">
                  <a:moveTo>
                    <a:pt x="5391" y="803910"/>
                  </a:moveTo>
                  <a:lnTo>
                    <a:pt x="1041" y="803910"/>
                  </a:lnTo>
                  <a:lnTo>
                    <a:pt x="990" y="829310"/>
                  </a:lnTo>
                  <a:lnTo>
                    <a:pt x="5357" y="829310"/>
                  </a:lnTo>
                  <a:lnTo>
                    <a:pt x="5391" y="803910"/>
                  </a:lnTo>
                  <a:close/>
                </a:path>
                <a:path w="1918334" h="1898014">
                  <a:moveTo>
                    <a:pt x="1918015" y="803910"/>
                  </a:moveTo>
                  <a:lnTo>
                    <a:pt x="1914206" y="803910"/>
                  </a:lnTo>
                  <a:lnTo>
                    <a:pt x="1914172" y="829310"/>
                  </a:lnTo>
                  <a:lnTo>
                    <a:pt x="1917981" y="829310"/>
                  </a:lnTo>
                  <a:lnTo>
                    <a:pt x="1918015" y="803910"/>
                  </a:lnTo>
                  <a:close/>
                </a:path>
                <a:path w="1918334" h="1898014">
                  <a:moveTo>
                    <a:pt x="5357" y="829310"/>
                  </a:moveTo>
                  <a:lnTo>
                    <a:pt x="990" y="829310"/>
                  </a:lnTo>
                  <a:lnTo>
                    <a:pt x="459" y="1093470"/>
                  </a:lnTo>
                  <a:lnTo>
                    <a:pt x="5001" y="1093470"/>
                  </a:lnTo>
                  <a:lnTo>
                    <a:pt x="5357" y="829310"/>
                  </a:lnTo>
                  <a:close/>
                </a:path>
                <a:path w="1918334" h="1898014">
                  <a:moveTo>
                    <a:pt x="1917981" y="829310"/>
                  </a:moveTo>
                  <a:lnTo>
                    <a:pt x="1914172" y="829310"/>
                  </a:lnTo>
                  <a:lnTo>
                    <a:pt x="1913816" y="1093470"/>
                  </a:lnTo>
                  <a:lnTo>
                    <a:pt x="1917627" y="1093470"/>
                  </a:lnTo>
                  <a:lnTo>
                    <a:pt x="1917981" y="829310"/>
                  </a:lnTo>
                  <a:close/>
                </a:path>
                <a:path w="1918334" h="1898014">
                  <a:moveTo>
                    <a:pt x="5001" y="1093470"/>
                  </a:moveTo>
                  <a:lnTo>
                    <a:pt x="459" y="1093470"/>
                  </a:lnTo>
                  <a:lnTo>
                    <a:pt x="357" y="1144270"/>
                  </a:lnTo>
                  <a:lnTo>
                    <a:pt x="4933" y="1144270"/>
                  </a:lnTo>
                  <a:lnTo>
                    <a:pt x="5001" y="1093470"/>
                  </a:lnTo>
                  <a:close/>
                </a:path>
                <a:path w="1918334" h="1898014">
                  <a:moveTo>
                    <a:pt x="1917627" y="1093470"/>
                  </a:moveTo>
                  <a:lnTo>
                    <a:pt x="1913816" y="1093470"/>
                  </a:lnTo>
                  <a:lnTo>
                    <a:pt x="1913748" y="1144270"/>
                  </a:lnTo>
                  <a:lnTo>
                    <a:pt x="1917559" y="1144270"/>
                  </a:lnTo>
                  <a:lnTo>
                    <a:pt x="1917627" y="1093470"/>
                  </a:lnTo>
                  <a:close/>
                </a:path>
                <a:path w="1918334" h="1898014">
                  <a:moveTo>
                    <a:pt x="4933" y="1144270"/>
                  </a:moveTo>
                  <a:lnTo>
                    <a:pt x="357" y="1144270"/>
                  </a:lnTo>
                  <a:lnTo>
                    <a:pt x="306" y="1169670"/>
                  </a:lnTo>
                  <a:lnTo>
                    <a:pt x="4899" y="1169670"/>
                  </a:lnTo>
                  <a:lnTo>
                    <a:pt x="4933" y="1144270"/>
                  </a:lnTo>
                  <a:close/>
                </a:path>
                <a:path w="1918334" h="1898014">
                  <a:moveTo>
                    <a:pt x="1917559" y="1144270"/>
                  </a:moveTo>
                  <a:lnTo>
                    <a:pt x="1913748" y="1144270"/>
                  </a:lnTo>
                  <a:lnTo>
                    <a:pt x="1913714" y="1169670"/>
                  </a:lnTo>
                  <a:lnTo>
                    <a:pt x="1917525" y="1169670"/>
                  </a:lnTo>
                  <a:lnTo>
                    <a:pt x="1917559" y="1144270"/>
                  </a:lnTo>
                  <a:close/>
                </a:path>
                <a:path w="1918334" h="1898014">
                  <a:moveTo>
                    <a:pt x="4899" y="1169670"/>
                  </a:moveTo>
                  <a:lnTo>
                    <a:pt x="306" y="1169670"/>
                  </a:lnTo>
                  <a:lnTo>
                    <a:pt x="255" y="1195070"/>
                  </a:lnTo>
                  <a:lnTo>
                    <a:pt x="4865" y="1195070"/>
                  </a:lnTo>
                  <a:lnTo>
                    <a:pt x="4899" y="1169670"/>
                  </a:lnTo>
                  <a:close/>
                </a:path>
                <a:path w="1918334" h="1898014">
                  <a:moveTo>
                    <a:pt x="1917525" y="1169670"/>
                  </a:moveTo>
                  <a:lnTo>
                    <a:pt x="1913714" y="1169670"/>
                  </a:lnTo>
                  <a:lnTo>
                    <a:pt x="1913680" y="1195070"/>
                  </a:lnTo>
                  <a:lnTo>
                    <a:pt x="1917491" y="1195070"/>
                  </a:lnTo>
                  <a:lnTo>
                    <a:pt x="1917525" y="1169670"/>
                  </a:lnTo>
                  <a:close/>
                </a:path>
                <a:path w="1918334" h="1898014">
                  <a:moveTo>
                    <a:pt x="4865" y="1195070"/>
                  </a:moveTo>
                  <a:lnTo>
                    <a:pt x="255" y="1195070"/>
                  </a:lnTo>
                  <a:lnTo>
                    <a:pt x="114" y="1264920"/>
                  </a:lnTo>
                  <a:lnTo>
                    <a:pt x="4771" y="1264920"/>
                  </a:lnTo>
                  <a:lnTo>
                    <a:pt x="4865" y="1195070"/>
                  </a:lnTo>
                  <a:close/>
                </a:path>
                <a:path w="1918334" h="1898014">
                  <a:moveTo>
                    <a:pt x="1917491" y="1195070"/>
                  </a:moveTo>
                  <a:lnTo>
                    <a:pt x="1913680" y="1195070"/>
                  </a:lnTo>
                  <a:lnTo>
                    <a:pt x="1913586" y="1264920"/>
                  </a:lnTo>
                  <a:lnTo>
                    <a:pt x="1917398" y="1264920"/>
                  </a:lnTo>
                  <a:lnTo>
                    <a:pt x="1917491" y="1195070"/>
                  </a:lnTo>
                  <a:close/>
                </a:path>
                <a:path w="1918334" h="1898014">
                  <a:moveTo>
                    <a:pt x="4771" y="1264920"/>
                  </a:moveTo>
                  <a:lnTo>
                    <a:pt x="114" y="1264920"/>
                  </a:lnTo>
                  <a:lnTo>
                    <a:pt x="104" y="1270000"/>
                  </a:lnTo>
                  <a:lnTo>
                    <a:pt x="4764" y="1270000"/>
                  </a:lnTo>
                  <a:lnTo>
                    <a:pt x="4771" y="1264920"/>
                  </a:lnTo>
                  <a:close/>
                </a:path>
                <a:path w="1918334" h="1898014">
                  <a:moveTo>
                    <a:pt x="1917398" y="1264920"/>
                  </a:moveTo>
                  <a:lnTo>
                    <a:pt x="1913586" y="1264920"/>
                  </a:lnTo>
                  <a:lnTo>
                    <a:pt x="1913579" y="1270000"/>
                  </a:lnTo>
                  <a:lnTo>
                    <a:pt x="1917391" y="1270000"/>
                  </a:lnTo>
                  <a:lnTo>
                    <a:pt x="1917398" y="1264920"/>
                  </a:lnTo>
                  <a:close/>
                </a:path>
                <a:path w="1918334" h="1898014">
                  <a:moveTo>
                    <a:pt x="4764" y="1270000"/>
                  </a:moveTo>
                  <a:lnTo>
                    <a:pt x="104" y="1270000"/>
                  </a:lnTo>
                  <a:lnTo>
                    <a:pt x="76" y="1283970"/>
                  </a:lnTo>
                  <a:lnTo>
                    <a:pt x="4745" y="1283970"/>
                  </a:lnTo>
                  <a:lnTo>
                    <a:pt x="4764" y="1270000"/>
                  </a:lnTo>
                  <a:close/>
                </a:path>
                <a:path w="1918334" h="1898014">
                  <a:moveTo>
                    <a:pt x="1917391" y="1270000"/>
                  </a:moveTo>
                  <a:lnTo>
                    <a:pt x="1913579" y="1270000"/>
                  </a:lnTo>
                  <a:lnTo>
                    <a:pt x="1913560" y="1283970"/>
                  </a:lnTo>
                  <a:lnTo>
                    <a:pt x="1917372" y="1283970"/>
                  </a:lnTo>
                  <a:lnTo>
                    <a:pt x="1917391" y="1270000"/>
                  </a:lnTo>
                  <a:close/>
                </a:path>
                <a:path w="1918334" h="1898014">
                  <a:moveTo>
                    <a:pt x="4745" y="1283970"/>
                  </a:moveTo>
                  <a:lnTo>
                    <a:pt x="76" y="1283970"/>
                  </a:lnTo>
                  <a:lnTo>
                    <a:pt x="63" y="1290320"/>
                  </a:lnTo>
                  <a:lnTo>
                    <a:pt x="4737" y="1290320"/>
                  </a:lnTo>
                  <a:lnTo>
                    <a:pt x="4745" y="1283970"/>
                  </a:lnTo>
                  <a:close/>
                </a:path>
                <a:path w="1918334" h="1898014">
                  <a:moveTo>
                    <a:pt x="1917372" y="1283970"/>
                  </a:moveTo>
                  <a:lnTo>
                    <a:pt x="1913560" y="1283970"/>
                  </a:lnTo>
                  <a:lnTo>
                    <a:pt x="1913552" y="1290320"/>
                  </a:lnTo>
                  <a:lnTo>
                    <a:pt x="1917363" y="1290320"/>
                  </a:lnTo>
                  <a:lnTo>
                    <a:pt x="1917372" y="1283970"/>
                  </a:lnTo>
                  <a:close/>
                </a:path>
                <a:path w="1918334" h="1898014">
                  <a:moveTo>
                    <a:pt x="4737" y="1290320"/>
                  </a:moveTo>
                  <a:lnTo>
                    <a:pt x="63" y="1290320"/>
                  </a:lnTo>
                  <a:lnTo>
                    <a:pt x="51" y="1296670"/>
                  </a:lnTo>
                  <a:lnTo>
                    <a:pt x="4728" y="1296670"/>
                  </a:lnTo>
                  <a:lnTo>
                    <a:pt x="4737" y="1290320"/>
                  </a:lnTo>
                  <a:close/>
                </a:path>
                <a:path w="1918334" h="1898014">
                  <a:moveTo>
                    <a:pt x="1917363" y="1290320"/>
                  </a:moveTo>
                  <a:lnTo>
                    <a:pt x="1913552" y="1290320"/>
                  </a:lnTo>
                  <a:lnTo>
                    <a:pt x="1913543" y="1296670"/>
                  </a:lnTo>
                  <a:lnTo>
                    <a:pt x="1917355" y="1296670"/>
                  </a:lnTo>
                  <a:lnTo>
                    <a:pt x="1917363" y="1290320"/>
                  </a:lnTo>
                  <a:close/>
                </a:path>
                <a:path w="1918334" h="1898014">
                  <a:moveTo>
                    <a:pt x="4728" y="1296670"/>
                  </a:moveTo>
                  <a:lnTo>
                    <a:pt x="51" y="1296670"/>
                  </a:lnTo>
                  <a:lnTo>
                    <a:pt x="38" y="1303020"/>
                  </a:lnTo>
                  <a:lnTo>
                    <a:pt x="4719" y="1303020"/>
                  </a:lnTo>
                  <a:lnTo>
                    <a:pt x="4728" y="1296670"/>
                  </a:lnTo>
                  <a:close/>
                </a:path>
                <a:path w="1918334" h="1898014">
                  <a:moveTo>
                    <a:pt x="1917355" y="1296670"/>
                  </a:moveTo>
                  <a:lnTo>
                    <a:pt x="1913543" y="1296670"/>
                  </a:lnTo>
                  <a:lnTo>
                    <a:pt x="1913535" y="1303020"/>
                  </a:lnTo>
                  <a:lnTo>
                    <a:pt x="1917346" y="1303020"/>
                  </a:lnTo>
                  <a:lnTo>
                    <a:pt x="1917355" y="1296670"/>
                  </a:lnTo>
                  <a:close/>
                </a:path>
                <a:path w="1918334" h="1898014">
                  <a:moveTo>
                    <a:pt x="4719" y="1303020"/>
                  </a:moveTo>
                  <a:lnTo>
                    <a:pt x="38" y="1303020"/>
                  </a:lnTo>
                  <a:lnTo>
                    <a:pt x="15" y="1314450"/>
                  </a:lnTo>
                  <a:lnTo>
                    <a:pt x="4704" y="1314450"/>
                  </a:lnTo>
                  <a:lnTo>
                    <a:pt x="4719" y="1303020"/>
                  </a:lnTo>
                  <a:close/>
                </a:path>
                <a:path w="1918334" h="1898014">
                  <a:moveTo>
                    <a:pt x="1917346" y="1303020"/>
                  </a:moveTo>
                  <a:lnTo>
                    <a:pt x="1913535" y="1303020"/>
                  </a:lnTo>
                  <a:lnTo>
                    <a:pt x="1913519" y="1314450"/>
                  </a:lnTo>
                  <a:lnTo>
                    <a:pt x="1917331" y="1314450"/>
                  </a:lnTo>
                  <a:lnTo>
                    <a:pt x="1917346" y="1303020"/>
                  </a:lnTo>
                  <a:close/>
                </a:path>
                <a:path w="1918334" h="1898014">
                  <a:moveTo>
                    <a:pt x="4704" y="1314450"/>
                  </a:moveTo>
                  <a:lnTo>
                    <a:pt x="15" y="1314450"/>
                  </a:lnTo>
                  <a:lnTo>
                    <a:pt x="0" y="1322070"/>
                  </a:lnTo>
                  <a:lnTo>
                    <a:pt x="4694" y="1322070"/>
                  </a:lnTo>
                  <a:lnTo>
                    <a:pt x="4704" y="1314450"/>
                  </a:lnTo>
                  <a:close/>
                </a:path>
                <a:path w="1918334" h="1898014">
                  <a:moveTo>
                    <a:pt x="1917331" y="1314450"/>
                  </a:moveTo>
                  <a:lnTo>
                    <a:pt x="1913519" y="1314450"/>
                  </a:lnTo>
                  <a:lnTo>
                    <a:pt x="1913509" y="1322070"/>
                  </a:lnTo>
                  <a:lnTo>
                    <a:pt x="1917321" y="1322070"/>
                  </a:lnTo>
                  <a:lnTo>
                    <a:pt x="1917331" y="1314450"/>
                  </a:lnTo>
                  <a:close/>
                </a:path>
                <a:path w="1918334" h="1898014">
                  <a:moveTo>
                    <a:pt x="1917321" y="1322070"/>
                  </a:moveTo>
                  <a:lnTo>
                    <a:pt x="1913509" y="1322070"/>
                  </a:lnTo>
                  <a:lnTo>
                    <a:pt x="1913485" y="1339850"/>
                  </a:lnTo>
                  <a:lnTo>
                    <a:pt x="1915279" y="1339850"/>
                  </a:lnTo>
                  <a:lnTo>
                    <a:pt x="1915279" y="1338580"/>
                  </a:lnTo>
                  <a:lnTo>
                    <a:pt x="1916549" y="1338580"/>
                  </a:lnTo>
                  <a:lnTo>
                    <a:pt x="1916549" y="1336040"/>
                  </a:lnTo>
                  <a:lnTo>
                    <a:pt x="1917302" y="1336040"/>
                  </a:lnTo>
                  <a:lnTo>
                    <a:pt x="1917321" y="1322070"/>
                  </a:lnTo>
                  <a:close/>
                </a:path>
                <a:path w="1918334" h="1898014">
                  <a:moveTo>
                    <a:pt x="4694" y="1322070"/>
                  </a:moveTo>
                  <a:lnTo>
                    <a:pt x="119" y="1322070"/>
                  </a:lnTo>
                  <a:lnTo>
                    <a:pt x="119" y="1325880"/>
                  </a:lnTo>
                  <a:lnTo>
                    <a:pt x="1389" y="1325880"/>
                  </a:lnTo>
                  <a:lnTo>
                    <a:pt x="1389" y="1328420"/>
                  </a:lnTo>
                  <a:lnTo>
                    <a:pt x="2659" y="1328420"/>
                  </a:lnTo>
                  <a:lnTo>
                    <a:pt x="2659" y="1332230"/>
                  </a:lnTo>
                  <a:lnTo>
                    <a:pt x="3929" y="1332230"/>
                  </a:lnTo>
                  <a:lnTo>
                    <a:pt x="3929" y="1336040"/>
                  </a:lnTo>
                  <a:lnTo>
                    <a:pt x="4675" y="1336040"/>
                  </a:lnTo>
                  <a:lnTo>
                    <a:pt x="4694" y="1322070"/>
                  </a:lnTo>
                  <a:close/>
                </a:path>
                <a:path w="1918334" h="1898014">
                  <a:moveTo>
                    <a:pt x="1915279" y="1339850"/>
                  </a:moveTo>
                  <a:lnTo>
                    <a:pt x="1913485" y="1339850"/>
                  </a:lnTo>
                  <a:lnTo>
                    <a:pt x="1913477" y="1346200"/>
                  </a:lnTo>
                  <a:lnTo>
                    <a:pt x="1914009" y="1346200"/>
                  </a:lnTo>
                  <a:lnTo>
                    <a:pt x="1914009" y="1342390"/>
                  </a:lnTo>
                  <a:lnTo>
                    <a:pt x="1915279" y="1342390"/>
                  </a:lnTo>
                  <a:lnTo>
                    <a:pt x="1915279" y="1339850"/>
                  </a:lnTo>
                  <a:close/>
                </a:path>
                <a:path w="1918334" h="1898014">
                  <a:moveTo>
                    <a:pt x="561459" y="1892142"/>
                  </a:moveTo>
                  <a:lnTo>
                    <a:pt x="561459" y="1892300"/>
                  </a:lnTo>
                  <a:lnTo>
                    <a:pt x="565269" y="1892300"/>
                  </a:lnTo>
                  <a:lnTo>
                    <a:pt x="565269" y="1893570"/>
                  </a:lnTo>
                  <a:lnTo>
                    <a:pt x="1276469" y="1893570"/>
                  </a:lnTo>
                  <a:lnTo>
                    <a:pt x="561459" y="1892142"/>
                  </a:lnTo>
                  <a:close/>
                </a:path>
                <a:path w="1918334" h="1898014">
                  <a:moveTo>
                    <a:pt x="1351399" y="1894840"/>
                  </a:moveTo>
                  <a:lnTo>
                    <a:pt x="572889" y="1894840"/>
                  </a:lnTo>
                  <a:lnTo>
                    <a:pt x="572889" y="1895980"/>
                  </a:lnTo>
                  <a:lnTo>
                    <a:pt x="1343779" y="1897512"/>
                  </a:lnTo>
                  <a:lnTo>
                    <a:pt x="1343779" y="1897380"/>
                  </a:lnTo>
                  <a:lnTo>
                    <a:pt x="1347589" y="1897380"/>
                  </a:lnTo>
                  <a:lnTo>
                    <a:pt x="1347589" y="1896110"/>
                  </a:lnTo>
                  <a:lnTo>
                    <a:pt x="1351399" y="1896110"/>
                  </a:lnTo>
                  <a:lnTo>
                    <a:pt x="1351399" y="1894840"/>
                  </a:lnTo>
                  <a:close/>
                </a:path>
                <a:path w="1918334" h="1898014">
                  <a:moveTo>
                    <a:pt x="1276469" y="1893570"/>
                  </a:moveTo>
                  <a:lnTo>
                    <a:pt x="569079" y="1893570"/>
                  </a:lnTo>
                  <a:lnTo>
                    <a:pt x="569079" y="1894840"/>
                  </a:lnTo>
                  <a:lnTo>
                    <a:pt x="1353939" y="1894840"/>
                  </a:lnTo>
                  <a:lnTo>
                    <a:pt x="1353939" y="1893724"/>
                  </a:lnTo>
                  <a:lnTo>
                    <a:pt x="1276469" y="1893570"/>
                  </a:lnTo>
                  <a:close/>
                </a:path>
              </a:pathLst>
            </a:custGeom>
            <a:solidFill>
              <a:srgbClr val="1134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6626336" y="2608579"/>
              <a:ext cx="1910080" cy="1890395"/>
            </a:xfrm>
            <a:custGeom>
              <a:avLst/>
              <a:gdLst/>
              <a:ahLst/>
              <a:cxnLst/>
              <a:rect l="l" t="t" r="r" b="b"/>
              <a:pathLst>
                <a:path w="1910079" h="1890395">
                  <a:moveTo>
                    <a:pt x="1365773" y="5079"/>
                  </a:moveTo>
                  <a:lnTo>
                    <a:pt x="1363233" y="5079"/>
                  </a:lnTo>
                  <a:lnTo>
                    <a:pt x="1363233" y="6350"/>
                  </a:lnTo>
                  <a:lnTo>
                    <a:pt x="1365773" y="6350"/>
                  </a:lnTo>
                  <a:lnTo>
                    <a:pt x="1365773" y="5079"/>
                  </a:lnTo>
                  <a:close/>
                </a:path>
                <a:path w="1910079" h="1890395">
                  <a:moveTo>
                    <a:pt x="1358153" y="3809"/>
                  </a:moveTo>
                  <a:lnTo>
                    <a:pt x="1354343" y="3809"/>
                  </a:lnTo>
                  <a:lnTo>
                    <a:pt x="1354343" y="5079"/>
                  </a:lnTo>
                  <a:lnTo>
                    <a:pt x="1358153" y="5079"/>
                  </a:lnTo>
                  <a:lnTo>
                    <a:pt x="1358153" y="3809"/>
                  </a:lnTo>
                  <a:close/>
                </a:path>
                <a:path w="1910079" h="1890395">
                  <a:moveTo>
                    <a:pt x="638063" y="1269"/>
                  </a:moveTo>
                  <a:lnTo>
                    <a:pt x="558053" y="1269"/>
                  </a:lnTo>
                  <a:lnTo>
                    <a:pt x="558053" y="3809"/>
                  </a:lnTo>
                  <a:lnTo>
                    <a:pt x="1350533" y="3809"/>
                  </a:lnTo>
                  <a:lnTo>
                    <a:pt x="1350533" y="2539"/>
                  </a:lnTo>
                  <a:lnTo>
                    <a:pt x="638063" y="1269"/>
                  </a:lnTo>
                  <a:close/>
                </a:path>
                <a:path w="1910079" h="1890395">
                  <a:moveTo>
                    <a:pt x="565673" y="0"/>
                  </a:moveTo>
                  <a:lnTo>
                    <a:pt x="561863" y="0"/>
                  </a:lnTo>
                  <a:lnTo>
                    <a:pt x="561863" y="1269"/>
                  </a:lnTo>
                  <a:lnTo>
                    <a:pt x="565673" y="1269"/>
                  </a:lnTo>
                  <a:lnTo>
                    <a:pt x="565673" y="0"/>
                  </a:lnTo>
                  <a:close/>
                </a:path>
                <a:path w="1910079" h="1890395">
                  <a:moveTo>
                    <a:pt x="5785" y="539750"/>
                  </a:moveTo>
                  <a:lnTo>
                    <a:pt x="5603" y="539750"/>
                  </a:lnTo>
                  <a:lnTo>
                    <a:pt x="5603" y="543560"/>
                  </a:lnTo>
                  <a:lnTo>
                    <a:pt x="4333" y="543560"/>
                  </a:lnTo>
                  <a:lnTo>
                    <a:pt x="4333" y="547370"/>
                  </a:lnTo>
                  <a:lnTo>
                    <a:pt x="3063" y="547370"/>
                  </a:lnTo>
                  <a:lnTo>
                    <a:pt x="3063" y="549910"/>
                  </a:lnTo>
                  <a:lnTo>
                    <a:pt x="1793" y="549910"/>
                  </a:lnTo>
                  <a:lnTo>
                    <a:pt x="1793" y="553720"/>
                  </a:lnTo>
                  <a:lnTo>
                    <a:pt x="1047" y="553720"/>
                  </a:lnTo>
                  <a:lnTo>
                    <a:pt x="1031" y="565150"/>
                  </a:lnTo>
                  <a:lnTo>
                    <a:pt x="5733" y="565150"/>
                  </a:lnTo>
                  <a:lnTo>
                    <a:pt x="5785" y="539750"/>
                  </a:lnTo>
                  <a:close/>
                </a:path>
                <a:path w="1910079" h="1890395">
                  <a:moveTo>
                    <a:pt x="1906793" y="539750"/>
                  </a:moveTo>
                  <a:lnTo>
                    <a:pt x="1905713" y="539750"/>
                  </a:lnTo>
                  <a:lnTo>
                    <a:pt x="1905661" y="565150"/>
                  </a:lnTo>
                  <a:lnTo>
                    <a:pt x="1909846" y="565150"/>
                  </a:lnTo>
                  <a:lnTo>
                    <a:pt x="1909865" y="551180"/>
                  </a:lnTo>
                  <a:lnTo>
                    <a:pt x="1909333" y="551180"/>
                  </a:lnTo>
                  <a:lnTo>
                    <a:pt x="1909333" y="547370"/>
                  </a:lnTo>
                  <a:lnTo>
                    <a:pt x="1908063" y="547370"/>
                  </a:lnTo>
                  <a:lnTo>
                    <a:pt x="1908063" y="543560"/>
                  </a:lnTo>
                  <a:lnTo>
                    <a:pt x="1906793" y="543560"/>
                  </a:lnTo>
                  <a:lnTo>
                    <a:pt x="1906793" y="539750"/>
                  </a:lnTo>
                  <a:close/>
                </a:path>
                <a:path w="1910079" h="1890395">
                  <a:moveTo>
                    <a:pt x="5733" y="565150"/>
                  </a:moveTo>
                  <a:lnTo>
                    <a:pt x="1031" y="565150"/>
                  </a:lnTo>
                  <a:lnTo>
                    <a:pt x="997" y="590550"/>
                  </a:lnTo>
                  <a:lnTo>
                    <a:pt x="5682" y="590550"/>
                  </a:lnTo>
                  <a:lnTo>
                    <a:pt x="5733" y="565150"/>
                  </a:lnTo>
                  <a:close/>
                </a:path>
                <a:path w="1910079" h="1890395">
                  <a:moveTo>
                    <a:pt x="1909846" y="565150"/>
                  </a:moveTo>
                  <a:lnTo>
                    <a:pt x="1905661" y="565150"/>
                  </a:lnTo>
                  <a:lnTo>
                    <a:pt x="1905610" y="590550"/>
                  </a:lnTo>
                  <a:lnTo>
                    <a:pt x="1909812" y="590550"/>
                  </a:lnTo>
                  <a:lnTo>
                    <a:pt x="1909846" y="565150"/>
                  </a:lnTo>
                  <a:close/>
                </a:path>
                <a:path w="1910079" h="1890395">
                  <a:moveTo>
                    <a:pt x="5682" y="590550"/>
                  </a:moveTo>
                  <a:lnTo>
                    <a:pt x="997" y="590550"/>
                  </a:lnTo>
                  <a:lnTo>
                    <a:pt x="980" y="603250"/>
                  </a:lnTo>
                  <a:lnTo>
                    <a:pt x="5656" y="603250"/>
                  </a:lnTo>
                  <a:lnTo>
                    <a:pt x="5682" y="590550"/>
                  </a:lnTo>
                  <a:close/>
                </a:path>
                <a:path w="1910079" h="1890395">
                  <a:moveTo>
                    <a:pt x="1909812" y="590550"/>
                  </a:moveTo>
                  <a:lnTo>
                    <a:pt x="1905610" y="590550"/>
                  </a:lnTo>
                  <a:lnTo>
                    <a:pt x="1905584" y="603250"/>
                  </a:lnTo>
                  <a:lnTo>
                    <a:pt x="1909795" y="603250"/>
                  </a:lnTo>
                  <a:lnTo>
                    <a:pt x="1909812" y="590550"/>
                  </a:lnTo>
                  <a:close/>
                </a:path>
                <a:path w="1910079" h="1890395">
                  <a:moveTo>
                    <a:pt x="5656" y="603250"/>
                  </a:moveTo>
                  <a:lnTo>
                    <a:pt x="980" y="603250"/>
                  </a:lnTo>
                  <a:lnTo>
                    <a:pt x="946" y="628650"/>
                  </a:lnTo>
                  <a:lnTo>
                    <a:pt x="5605" y="628650"/>
                  </a:lnTo>
                  <a:lnTo>
                    <a:pt x="5656" y="603250"/>
                  </a:lnTo>
                  <a:close/>
                </a:path>
                <a:path w="1910079" h="1890395">
                  <a:moveTo>
                    <a:pt x="1909795" y="603250"/>
                  </a:moveTo>
                  <a:lnTo>
                    <a:pt x="1905584" y="603250"/>
                  </a:lnTo>
                  <a:lnTo>
                    <a:pt x="1905532" y="628650"/>
                  </a:lnTo>
                  <a:lnTo>
                    <a:pt x="1909761" y="628650"/>
                  </a:lnTo>
                  <a:lnTo>
                    <a:pt x="1909795" y="603250"/>
                  </a:lnTo>
                  <a:close/>
                </a:path>
                <a:path w="1910079" h="1890395">
                  <a:moveTo>
                    <a:pt x="5605" y="628650"/>
                  </a:moveTo>
                  <a:lnTo>
                    <a:pt x="946" y="628650"/>
                  </a:lnTo>
                  <a:lnTo>
                    <a:pt x="749" y="774700"/>
                  </a:lnTo>
                  <a:lnTo>
                    <a:pt x="5309" y="774700"/>
                  </a:lnTo>
                  <a:lnTo>
                    <a:pt x="5605" y="628650"/>
                  </a:lnTo>
                  <a:close/>
                </a:path>
                <a:path w="1910079" h="1890395">
                  <a:moveTo>
                    <a:pt x="1909761" y="628650"/>
                  </a:moveTo>
                  <a:lnTo>
                    <a:pt x="1905532" y="628650"/>
                  </a:lnTo>
                  <a:lnTo>
                    <a:pt x="1905237" y="774700"/>
                  </a:lnTo>
                  <a:lnTo>
                    <a:pt x="1909564" y="774700"/>
                  </a:lnTo>
                  <a:lnTo>
                    <a:pt x="1909761" y="628650"/>
                  </a:lnTo>
                  <a:close/>
                </a:path>
                <a:path w="1910079" h="1890395">
                  <a:moveTo>
                    <a:pt x="5309" y="774700"/>
                  </a:moveTo>
                  <a:lnTo>
                    <a:pt x="749" y="774700"/>
                  </a:lnTo>
                  <a:lnTo>
                    <a:pt x="715" y="800100"/>
                  </a:lnTo>
                  <a:lnTo>
                    <a:pt x="5257" y="800100"/>
                  </a:lnTo>
                  <a:lnTo>
                    <a:pt x="5309" y="774700"/>
                  </a:lnTo>
                  <a:close/>
                </a:path>
                <a:path w="1910079" h="1890395">
                  <a:moveTo>
                    <a:pt x="1909564" y="774700"/>
                  </a:moveTo>
                  <a:lnTo>
                    <a:pt x="1905237" y="774700"/>
                  </a:lnTo>
                  <a:lnTo>
                    <a:pt x="1905185" y="800100"/>
                  </a:lnTo>
                  <a:lnTo>
                    <a:pt x="1909530" y="800100"/>
                  </a:lnTo>
                  <a:lnTo>
                    <a:pt x="1909564" y="774700"/>
                  </a:lnTo>
                  <a:close/>
                </a:path>
                <a:path w="1910079" h="1890395">
                  <a:moveTo>
                    <a:pt x="5257" y="800100"/>
                  </a:moveTo>
                  <a:lnTo>
                    <a:pt x="715" y="800100"/>
                  </a:lnTo>
                  <a:lnTo>
                    <a:pt x="681" y="825500"/>
                  </a:lnTo>
                  <a:lnTo>
                    <a:pt x="5206" y="825500"/>
                  </a:lnTo>
                  <a:lnTo>
                    <a:pt x="5257" y="800100"/>
                  </a:lnTo>
                  <a:close/>
                </a:path>
                <a:path w="1910079" h="1890395">
                  <a:moveTo>
                    <a:pt x="1909530" y="800100"/>
                  </a:moveTo>
                  <a:lnTo>
                    <a:pt x="1905185" y="800100"/>
                  </a:lnTo>
                  <a:lnTo>
                    <a:pt x="1905134" y="825500"/>
                  </a:lnTo>
                  <a:lnTo>
                    <a:pt x="1909496" y="825500"/>
                  </a:lnTo>
                  <a:lnTo>
                    <a:pt x="1909530" y="800100"/>
                  </a:lnTo>
                  <a:close/>
                </a:path>
                <a:path w="1910079" h="1890395">
                  <a:moveTo>
                    <a:pt x="5206" y="825500"/>
                  </a:moveTo>
                  <a:lnTo>
                    <a:pt x="681" y="825500"/>
                  </a:lnTo>
                  <a:lnTo>
                    <a:pt x="360" y="1064260"/>
                  </a:lnTo>
                  <a:lnTo>
                    <a:pt x="4722" y="1064260"/>
                  </a:lnTo>
                  <a:lnTo>
                    <a:pt x="5206" y="825500"/>
                  </a:lnTo>
                  <a:close/>
                </a:path>
                <a:path w="1910079" h="1890395">
                  <a:moveTo>
                    <a:pt x="1909496" y="825500"/>
                  </a:moveTo>
                  <a:lnTo>
                    <a:pt x="1905134" y="825500"/>
                  </a:lnTo>
                  <a:lnTo>
                    <a:pt x="1904650" y="1064260"/>
                  </a:lnTo>
                  <a:lnTo>
                    <a:pt x="1909175" y="1064260"/>
                  </a:lnTo>
                  <a:lnTo>
                    <a:pt x="1909496" y="825500"/>
                  </a:lnTo>
                  <a:close/>
                </a:path>
                <a:path w="1910079" h="1890395">
                  <a:moveTo>
                    <a:pt x="4722" y="1064260"/>
                  </a:moveTo>
                  <a:lnTo>
                    <a:pt x="360" y="1064260"/>
                  </a:lnTo>
                  <a:lnTo>
                    <a:pt x="326" y="1089660"/>
                  </a:lnTo>
                  <a:lnTo>
                    <a:pt x="4671" y="1089660"/>
                  </a:lnTo>
                  <a:lnTo>
                    <a:pt x="4722" y="1064260"/>
                  </a:lnTo>
                  <a:close/>
                </a:path>
                <a:path w="1910079" h="1890395">
                  <a:moveTo>
                    <a:pt x="1909175" y="1064260"/>
                  </a:moveTo>
                  <a:lnTo>
                    <a:pt x="1904650" y="1064260"/>
                  </a:lnTo>
                  <a:lnTo>
                    <a:pt x="1904599" y="1089660"/>
                  </a:lnTo>
                  <a:lnTo>
                    <a:pt x="1909141" y="1089660"/>
                  </a:lnTo>
                  <a:lnTo>
                    <a:pt x="1909175" y="1064260"/>
                  </a:lnTo>
                  <a:close/>
                </a:path>
                <a:path w="1910079" h="1890395">
                  <a:moveTo>
                    <a:pt x="4671" y="1089660"/>
                  </a:moveTo>
                  <a:lnTo>
                    <a:pt x="326" y="1089660"/>
                  </a:lnTo>
                  <a:lnTo>
                    <a:pt x="257" y="1140460"/>
                  </a:lnTo>
                  <a:lnTo>
                    <a:pt x="4568" y="1140460"/>
                  </a:lnTo>
                  <a:lnTo>
                    <a:pt x="4671" y="1089660"/>
                  </a:lnTo>
                  <a:close/>
                </a:path>
                <a:path w="1910079" h="1890395">
                  <a:moveTo>
                    <a:pt x="1909141" y="1089660"/>
                  </a:moveTo>
                  <a:lnTo>
                    <a:pt x="1904599" y="1089660"/>
                  </a:lnTo>
                  <a:lnTo>
                    <a:pt x="1904496" y="1140460"/>
                  </a:lnTo>
                  <a:lnTo>
                    <a:pt x="1909073" y="1140460"/>
                  </a:lnTo>
                  <a:lnTo>
                    <a:pt x="1909141" y="1089660"/>
                  </a:lnTo>
                  <a:close/>
                </a:path>
                <a:path w="1910079" h="1890395">
                  <a:moveTo>
                    <a:pt x="4568" y="1140460"/>
                  </a:moveTo>
                  <a:lnTo>
                    <a:pt x="257" y="1140460"/>
                  </a:lnTo>
                  <a:lnTo>
                    <a:pt x="189" y="1191260"/>
                  </a:lnTo>
                  <a:lnTo>
                    <a:pt x="4465" y="1191260"/>
                  </a:lnTo>
                  <a:lnTo>
                    <a:pt x="4568" y="1140460"/>
                  </a:lnTo>
                  <a:close/>
                </a:path>
                <a:path w="1910079" h="1890395">
                  <a:moveTo>
                    <a:pt x="1909073" y="1140460"/>
                  </a:moveTo>
                  <a:lnTo>
                    <a:pt x="1904496" y="1140460"/>
                  </a:lnTo>
                  <a:lnTo>
                    <a:pt x="1904393" y="1191260"/>
                  </a:lnTo>
                  <a:lnTo>
                    <a:pt x="1909004" y="1191260"/>
                  </a:lnTo>
                  <a:lnTo>
                    <a:pt x="1909073" y="1140460"/>
                  </a:lnTo>
                  <a:close/>
                </a:path>
                <a:path w="1910079" h="1890395">
                  <a:moveTo>
                    <a:pt x="4465" y="1191260"/>
                  </a:moveTo>
                  <a:lnTo>
                    <a:pt x="189" y="1191260"/>
                  </a:lnTo>
                  <a:lnTo>
                    <a:pt x="95" y="1261110"/>
                  </a:lnTo>
                  <a:lnTo>
                    <a:pt x="4324" y="1261110"/>
                  </a:lnTo>
                  <a:lnTo>
                    <a:pt x="4465" y="1191260"/>
                  </a:lnTo>
                  <a:close/>
                </a:path>
                <a:path w="1910079" h="1890395">
                  <a:moveTo>
                    <a:pt x="1909004" y="1191260"/>
                  </a:moveTo>
                  <a:lnTo>
                    <a:pt x="1904393" y="1191260"/>
                  </a:lnTo>
                  <a:lnTo>
                    <a:pt x="1904251" y="1261110"/>
                  </a:lnTo>
                  <a:lnTo>
                    <a:pt x="1908910" y="1261110"/>
                  </a:lnTo>
                  <a:lnTo>
                    <a:pt x="1909004" y="1191260"/>
                  </a:lnTo>
                  <a:close/>
                </a:path>
                <a:path w="1910079" h="1890395">
                  <a:moveTo>
                    <a:pt x="4324" y="1261110"/>
                  </a:moveTo>
                  <a:lnTo>
                    <a:pt x="95" y="1261110"/>
                  </a:lnTo>
                  <a:lnTo>
                    <a:pt x="88" y="1266190"/>
                  </a:lnTo>
                  <a:lnTo>
                    <a:pt x="4313" y="1266190"/>
                  </a:lnTo>
                  <a:lnTo>
                    <a:pt x="4324" y="1261110"/>
                  </a:lnTo>
                  <a:close/>
                </a:path>
                <a:path w="1910079" h="1890395">
                  <a:moveTo>
                    <a:pt x="1908910" y="1261110"/>
                  </a:moveTo>
                  <a:lnTo>
                    <a:pt x="1904251" y="1261110"/>
                  </a:lnTo>
                  <a:lnTo>
                    <a:pt x="1904241" y="1266190"/>
                  </a:lnTo>
                  <a:lnTo>
                    <a:pt x="1908903" y="1266190"/>
                  </a:lnTo>
                  <a:lnTo>
                    <a:pt x="1908910" y="1261110"/>
                  </a:lnTo>
                  <a:close/>
                </a:path>
                <a:path w="1910079" h="1890395">
                  <a:moveTo>
                    <a:pt x="4313" y="1266190"/>
                  </a:moveTo>
                  <a:lnTo>
                    <a:pt x="88" y="1266190"/>
                  </a:lnTo>
                  <a:lnTo>
                    <a:pt x="70" y="1280160"/>
                  </a:lnTo>
                  <a:lnTo>
                    <a:pt x="4285" y="1280160"/>
                  </a:lnTo>
                  <a:lnTo>
                    <a:pt x="4313" y="1266190"/>
                  </a:lnTo>
                  <a:close/>
                </a:path>
                <a:path w="1910079" h="1890395">
                  <a:moveTo>
                    <a:pt x="1908903" y="1266190"/>
                  </a:moveTo>
                  <a:lnTo>
                    <a:pt x="1904241" y="1266190"/>
                  </a:lnTo>
                  <a:lnTo>
                    <a:pt x="1904213" y="1280160"/>
                  </a:lnTo>
                  <a:lnTo>
                    <a:pt x="1908885" y="1280160"/>
                  </a:lnTo>
                  <a:lnTo>
                    <a:pt x="1908903" y="1266190"/>
                  </a:lnTo>
                  <a:close/>
                </a:path>
                <a:path w="1910079" h="1890395">
                  <a:moveTo>
                    <a:pt x="4285" y="1280160"/>
                  </a:moveTo>
                  <a:lnTo>
                    <a:pt x="70" y="1280160"/>
                  </a:lnTo>
                  <a:lnTo>
                    <a:pt x="61" y="1286510"/>
                  </a:lnTo>
                  <a:lnTo>
                    <a:pt x="4272" y="1286510"/>
                  </a:lnTo>
                  <a:lnTo>
                    <a:pt x="4285" y="1280160"/>
                  </a:lnTo>
                  <a:close/>
                </a:path>
                <a:path w="1910079" h="1890395">
                  <a:moveTo>
                    <a:pt x="1908885" y="1280160"/>
                  </a:moveTo>
                  <a:lnTo>
                    <a:pt x="1904213" y="1280160"/>
                  </a:lnTo>
                  <a:lnTo>
                    <a:pt x="1904200" y="1286510"/>
                  </a:lnTo>
                  <a:lnTo>
                    <a:pt x="1908876" y="1286510"/>
                  </a:lnTo>
                  <a:lnTo>
                    <a:pt x="1908885" y="1280160"/>
                  </a:lnTo>
                  <a:close/>
                </a:path>
                <a:path w="1910079" h="1890395">
                  <a:moveTo>
                    <a:pt x="4272" y="1286510"/>
                  </a:moveTo>
                  <a:lnTo>
                    <a:pt x="61" y="1286510"/>
                  </a:lnTo>
                  <a:lnTo>
                    <a:pt x="52" y="1292860"/>
                  </a:lnTo>
                  <a:lnTo>
                    <a:pt x="4259" y="1292860"/>
                  </a:lnTo>
                  <a:lnTo>
                    <a:pt x="4272" y="1286510"/>
                  </a:lnTo>
                  <a:close/>
                </a:path>
                <a:path w="1910079" h="1890395">
                  <a:moveTo>
                    <a:pt x="1908876" y="1286510"/>
                  </a:moveTo>
                  <a:lnTo>
                    <a:pt x="1904200" y="1286510"/>
                  </a:lnTo>
                  <a:lnTo>
                    <a:pt x="1904187" y="1292860"/>
                  </a:lnTo>
                  <a:lnTo>
                    <a:pt x="1908868" y="1292860"/>
                  </a:lnTo>
                  <a:lnTo>
                    <a:pt x="1908876" y="1286510"/>
                  </a:lnTo>
                  <a:close/>
                </a:path>
                <a:path w="1910079" h="1890395">
                  <a:moveTo>
                    <a:pt x="4259" y="1292860"/>
                  </a:moveTo>
                  <a:lnTo>
                    <a:pt x="52" y="1292860"/>
                  </a:lnTo>
                  <a:lnTo>
                    <a:pt x="44" y="1299210"/>
                  </a:lnTo>
                  <a:lnTo>
                    <a:pt x="4246" y="1299210"/>
                  </a:lnTo>
                  <a:lnTo>
                    <a:pt x="4259" y="1292860"/>
                  </a:lnTo>
                  <a:close/>
                </a:path>
                <a:path w="1910079" h="1890395">
                  <a:moveTo>
                    <a:pt x="1908868" y="1292860"/>
                  </a:moveTo>
                  <a:lnTo>
                    <a:pt x="1904187" y="1292860"/>
                  </a:lnTo>
                  <a:lnTo>
                    <a:pt x="1904174" y="1299210"/>
                  </a:lnTo>
                  <a:lnTo>
                    <a:pt x="1908859" y="1299210"/>
                  </a:lnTo>
                  <a:lnTo>
                    <a:pt x="1908868" y="1292860"/>
                  </a:lnTo>
                  <a:close/>
                </a:path>
                <a:path w="1910079" h="1890395">
                  <a:moveTo>
                    <a:pt x="4246" y="1299210"/>
                  </a:moveTo>
                  <a:lnTo>
                    <a:pt x="44" y="1299210"/>
                  </a:lnTo>
                  <a:lnTo>
                    <a:pt x="35" y="1305560"/>
                  </a:lnTo>
                  <a:lnTo>
                    <a:pt x="4234" y="1305560"/>
                  </a:lnTo>
                  <a:lnTo>
                    <a:pt x="4246" y="1299210"/>
                  </a:lnTo>
                  <a:close/>
                </a:path>
                <a:path w="1910079" h="1890395">
                  <a:moveTo>
                    <a:pt x="1908859" y="1299210"/>
                  </a:moveTo>
                  <a:lnTo>
                    <a:pt x="1904174" y="1299210"/>
                  </a:lnTo>
                  <a:lnTo>
                    <a:pt x="1904161" y="1305560"/>
                  </a:lnTo>
                  <a:lnTo>
                    <a:pt x="1908850" y="1305560"/>
                  </a:lnTo>
                  <a:lnTo>
                    <a:pt x="1908859" y="1299210"/>
                  </a:lnTo>
                  <a:close/>
                </a:path>
                <a:path w="1910079" h="1890395">
                  <a:moveTo>
                    <a:pt x="4234" y="1305560"/>
                  </a:moveTo>
                  <a:lnTo>
                    <a:pt x="35" y="1305560"/>
                  </a:lnTo>
                  <a:lnTo>
                    <a:pt x="18" y="1318260"/>
                  </a:lnTo>
                  <a:lnTo>
                    <a:pt x="4208" y="1318260"/>
                  </a:lnTo>
                  <a:lnTo>
                    <a:pt x="4234" y="1305560"/>
                  </a:lnTo>
                  <a:close/>
                </a:path>
                <a:path w="1910079" h="1890395">
                  <a:moveTo>
                    <a:pt x="1908850" y="1305560"/>
                  </a:moveTo>
                  <a:lnTo>
                    <a:pt x="1904161" y="1305560"/>
                  </a:lnTo>
                  <a:lnTo>
                    <a:pt x="1904136" y="1318260"/>
                  </a:lnTo>
                  <a:lnTo>
                    <a:pt x="1908833" y="1318260"/>
                  </a:lnTo>
                  <a:lnTo>
                    <a:pt x="1908850" y="1305560"/>
                  </a:lnTo>
                  <a:close/>
                </a:path>
                <a:path w="1910079" h="1890395">
                  <a:moveTo>
                    <a:pt x="4208" y="1318260"/>
                  </a:moveTo>
                  <a:lnTo>
                    <a:pt x="18" y="1318260"/>
                  </a:lnTo>
                  <a:lnTo>
                    <a:pt x="0" y="1332230"/>
                  </a:lnTo>
                  <a:lnTo>
                    <a:pt x="523" y="1332230"/>
                  </a:lnTo>
                  <a:lnTo>
                    <a:pt x="523" y="1336040"/>
                  </a:lnTo>
                  <a:lnTo>
                    <a:pt x="4172" y="1336040"/>
                  </a:lnTo>
                  <a:lnTo>
                    <a:pt x="4208" y="1318260"/>
                  </a:lnTo>
                  <a:close/>
                </a:path>
                <a:path w="1910079" h="1890395">
                  <a:moveTo>
                    <a:pt x="1908833" y="1318260"/>
                  </a:moveTo>
                  <a:lnTo>
                    <a:pt x="1904136" y="1318260"/>
                  </a:lnTo>
                  <a:lnTo>
                    <a:pt x="1904100" y="1336040"/>
                  </a:lnTo>
                  <a:lnTo>
                    <a:pt x="1908809" y="1336040"/>
                  </a:lnTo>
                  <a:lnTo>
                    <a:pt x="1908833" y="1318260"/>
                  </a:lnTo>
                  <a:close/>
                </a:path>
                <a:path w="1910079" h="1890395">
                  <a:moveTo>
                    <a:pt x="1908809" y="1336040"/>
                  </a:moveTo>
                  <a:lnTo>
                    <a:pt x="1904100" y="1336040"/>
                  </a:lnTo>
                  <a:lnTo>
                    <a:pt x="1904071" y="1350010"/>
                  </a:lnTo>
                  <a:lnTo>
                    <a:pt x="1906793" y="1350010"/>
                  </a:lnTo>
                  <a:lnTo>
                    <a:pt x="1906793" y="1346200"/>
                  </a:lnTo>
                  <a:lnTo>
                    <a:pt x="1908063" y="1346200"/>
                  </a:lnTo>
                  <a:lnTo>
                    <a:pt x="1908063" y="1342390"/>
                  </a:lnTo>
                  <a:lnTo>
                    <a:pt x="1908801" y="1342390"/>
                  </a:lnTo>
                  <a:lnTo>
                    <a:pt x="1908809" y="1336040"/>
                  </a:lnTo>
                  <a:close/>
                </a:path>
                <a:path w="1910079" h="1890395">
                  <a:moveTo>
                    <a:pt x="4172" y="1336040"/>
                  </a:moveTo>
                  <a:lnTo>
                    <a:pt x="1793" y="1336040"/>
                  </a:lnTo>
                  <a:lnTo>
                    <a:pt x="1793" y="1339850"/>
                  </a:lnTo>
                  <a:lnTo>
                    <a:pt x="3063" y="1339850"/>
                  </a:lnTo>
                  <a:lnTo>
                    <a:pt x="3063" y="1342390"/>
                  </a:lnTo>
                  <a:lnTo>
                    <a:pt x="4159" y="1342390"/>
                  </a:lnTo>
                  <a:lnTo>
                    <a:pt x="4172" y="1336040"/>
                  </a:lnTo>
                  <a:close/>
                </a:path>
                <a:path w="1910079" h="1890395">
                  <a:moveTo>
                    <a:pt x="1905523" y="1350010"/>
                  </a:moveTo>
                  <a:lnTo>
                    <a:pt x="1904071" y="1350010"/>
                  </a:lnTo>
                  <a:lnTo>
                    <a:pt x="1904061" y="1355090"/>
                  </a:lnTo>
                  <a:lnTo>
                    <a:pt x="1904253" y="1355090"/>
                  </a:lnTo>
                  <a:lnTo>
                    <a:pt x="1904253" y="1352550"/>
                  </a:lnTo>
                  <a:lnTo>
                    <a:pt x="1905523" y="1352550"/>
                  </a:lnTo>
                  <a:lnTo>
                    <a:pt x="1905523" y="1350010"/>
                  </a:lnTo>
                  <a:close/>
                </a:path>
                <a:path w="1910079" h="1890395">
                  <a:moveTo>
                    <a:pt x="1356883" y="1887220"/>
                  </a:moveTo>
                  <a:lnTo>
                    <a:pt x="556783" y="1887220"/>
                  </a:lnTo>
                  <a:lnTo>
                    <a:pt x="556783" y="1888332"/>
                  </a:lnTo>
                  <a:lnTo>
                    <a:pt x="1271793" y="1889760"/>
                  </a:lnTo>
                  <a:lnTo>
                    <a:pt x="1353073" y="1889760"/>
                  </a:lnTo>
                  <a:lnTo>
                    <a:pt x="1353073" y="1888490"/>
                  </a:lnTo>
                  <a:lnTo>
                    <a:pt x="1356883" y="1888490"/>
                  </a:lnTo>
                  <a:lnTo>
                    <a:pt x="1356883" y="1887220"/>
                  </a:lnTo>
                  <a:close/>
                </a:path>
                <a:path w="1910079" h="1890395">
                  <a:moveTo>
                    <a:pt x="545353" y="1884497"/>
                  </a:moveTo>
                  <a:lnTo>
                    <a:pt x="545353" y="1884680"/>
                  </a:lnTo>
                  <a:lnTo>
                    <a:pt x="547893" y="1884680"/>
                  </a:lnTo>
                  <a:lnTo>
                    <a:pt x="547893" y="1885950"/>
                  </a:lnTo>
                  <a:lnTo>
                    <a:pt x="552973" y="1885950"/>
                  </a:lnTo>
                  <a:lnTo>
                    <a:pt x="552973" y="1887220"/>
                  </a:lnTo>
                  <a:lnTo>
                    <a:pt x="1360693" y="1887220"/>
                  </a:lnTo>
                  <a:lnTo>
                    <a:pt x="1360693" y="1886132"/>
                  </a:lnTo>
                  <a:lnTo>
                    <a:pt x="545353" y="1884497"/>
                  </a:lnTo>
                  <a:close/>
                </a:path>
                <a:path w="1910079" h="1890395">
                  <a:moveTo>
                    <a:pt x="1349263" y="1889760"/>
                  </a:moveTo>
                  <a:lnTo>
                    <a:pt x="1271793" y="1889760"/>
                  </a:lnTo>
                  <a:lnTo>
                    <a:pt x="1349263" y="1889914"/>
                  </a:lnTo>
                  <a:lnTo>
                    <a:pt x="1349263" y="1889760"/>
                  </a:lnTo>
                  <a:close/>
                </a:path>
              </a:pathLst>
            </a:custGeom>
            <a:solidFill>
              <a:srgbClr val="12334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6630495" y="2612389"/>
              <a:ext cx="1901825" cy="1882775"/>
            </a:xfrm>
            <a:custGeom>
              <a:avLst/>
              <a:gdLst/>
              <a:ahLst/>
              <a:cxnLst/>
              <a:rect l="l" t="t" r="r" b="b"/>
              <a:pathLst>
                <a:path w="1901825" h="1882775">
                  <a:moveTo>
                    <a:pt x="1364154" y="3810"/>
                  </a:moveTo>
                  <a:lnTo>
                    <a:pt x="537384" y="3810"/>
                  </a:lnTo>
                  <a:lnTo>
                    <a:pt x="1268057" y="6350"/>
                  </a:lnTo>
                  <a:lnTo>
                    <a:pt x="1364154" y="6350"/>
                  </a:lnTo>
                  <a:lnTo>
                    <a:pt x="1364154" y="3810"/>
                  </a:lnTo>
                  <a:close/>
                </a:path>
                <a:path w="1901825" h="1882775">
                  <a:moveTo>
                    <a:pt x="543734" y="1270"/>
                  </a:moveTo>
                  <a:lnTo>
                    <a:pt x="539924" y="1270"/>
                  </a:lnTo>
                  <a:lnTo>
                    <a:pt x="539924" y="3810"/>
                  </a:lnTo>
                  <a:lnTo>
                    <a:pt x="543734" y="3810"/>
                  </a:lnTo>
                  <a:lnTo>
                    <a:pt x="543734" y="1270"/>
                  </a:lnTo>
                  <a:close/>
                </a:path>
                <a:path w="1901825" h="1882775">
                  <a:moveTo>
                    <a:pt x="1361614" y="2540"/>
                  </a:moveTo>
                  <a:lnTo>
                    <a:pt x="1359074" y="2540"/>
                  </a:lnTo>
                  <a:lnTo>
                    <a:pt x="1359074" y="3810"/>
                  </a:lnTo>
                  <a:lnTo>
                    <a:pt x="1361614" y="3810"/>
                  </a:lnTo>
                  <a:lnTo>
                    <a:pt x="1361614" y="2540"/>
                  </a:lnTo>
                  <a:close/>
                </a:path>
                <a:path w="1901825" h="1882775">
                  <a:moveTo>
                    <a:pt x="550084" y="0"/>
                  </a:moveTo>
                  <a:lnTo>
                    <a:pt x="546274" y="0"/>
                  </a:lnTo>
                  <a:lnTo>
                    <a:pt x="546274" y="1270"/>
                  </a:lnTo>
                  <a:lnTo>
                    <a:pt x="550084" y="1270"/>
                  </a:lnTo>
                  <a:lnTo>
                    <a:pt x="550084" y="0"/>
                  </a:lnTo>
                  <a:close/>
                </a:path>
                <a:path w="1901825" h="1882775">
                  <a:moveTo>
                    <a:pt x="5454" y="528320"/>
                  </a:moveTo>
                  <a:lnTo>
                    <a:pt x="5254" y="528320"/>
                  </a:lnTo>
                  <a:lnTo>
                    <a:pt x="5254" y="530860"/>
                  </a:lnTo>
                  <a:lnTo>
                    <a:pt x="3984" y="530860"/>
                  </a:lnTo>
                  <a:lnTo>
                    <a:pt x="3984" y="533400"/>
                  </a:lnTo>
                  <a:lnTo>
                    <a:pt x="2714" y="533400"/>
                  </a:lnTo>
                  <a:lnTo>
                    <a:pt x="2714" y="535940"/>
                  </a:lnTo>
                  <a:lnTo>
                    <a:pt x="1625" y="535940"/>
                  </a:lnTo>
                  <a:lnTo>
                    <a:pt x="1574" y="561340"/>
                  </a:lnTo>
                  <a:lnTo>
                    <a:pt x="5387" y="561340"/>
                  </a:lnTo>
                  <a:lnTo>
                    <a:pt x="5454" y="528320"/>
                  </a:lnTo>
                  <a:close/>
                </a:path>
                <a:path w="1901825" h="1882775">
                  <a:moveTo>
                    <a:pt x="1898824" y="528320"/>
                  </a:moveTo>
                  <a:lnTo>
                    <a:pt x="1897762" y="528320"/>
                  </a:lnTo>
                  <a:lnTo>
                    <a:pt x="1897695" y="561340"/>
                  </a:lnTo>
                  <a:lnTo>
                    <a:pt x="1901502" y="561340"/>
                  </a:lnTo>
                  <a:lnTo>
                    <a:pt x="1901553" y="535940"/>
                  </a:lnTo>
                  <a:lnTo>
                    <a:pt x="1901364" y="535940"/>
                  </a:lnTo>
                  <a:lnTo>
                    <a:pt x="1901364" y="533400"/>
                  </a:lnTo>
                  <a:lnTo>
                    <a:pt x="1900094" y="533400"/>
                  </a:lnTo>
                  <a:lnTo>
                    <a:pt x="1900094" y="530860"/>
                  </a:lnTo>
                  <a:lnTo>
                    <a:pt x="1898824" y="530860"/>
                  </a:lnTo>
                  <a:lnTo>
                    <a:pt x="1898824" y="528320"/>
                  </a:lnTo>
                  <a:close/>
                </a:path>
                <a:path w="1901825" h="1882775">
                  <a:moveTo>
                    <a:pt x="5387" y="561340"/>
                  </a:moveTo>
                  <a:lnTo>
                    <a:pt x="1574" y="561340"/>
                  </a:lnTo>
                  <a:lnTo>
                    <a:pt x="1522" y="586740"/>
                  </a:lnTo>
                  <a:lnTo>
                    <a:pt x="5335" y="586740"/>
                  </a:lnTo>
                  <a:lnTo>
                    <a:pt x="5387" y="561340"/>
                  </a:lnTo>
                  <a:close/>
                </a:path>
                <a:path w="1901825" h="1882775">
                  <a:moveTo>
                    <a:pt x="1901502" y="561340"/>
                  </a:moveTo>
                  <a:lnTo>
                    <a:pt x="1897695" y="561340"/>
                  </a:lnTo>
                  <a:lnTo>
                    <a:pt x="1897643" y="586740"/>
                  </a:lnTo>
                  <a:lnTo>
                    <a:pt x="1901450" y="586740"/>
                  </a:lnTo>
                  <a:lnTo>
                    <a:pt x="1901502" y="561340"/>
                  </a:lnTo>
                  <a:close/>
                </a:path>
                <a:path w="1901825" h="1882775">
                  <a:moveTo>
                    <a:pt x="5335" y="586740"/>
                  </a:moveTo>
                  <a:lnTo>
                    <a:pt x="1522" y="586740"/>
                  </a:lnTo>
                  <a:lnTo>
                    <a:pt x="1497" y="599440"/>
                  </a:lnTo>
                  <a:lnTo>
                    <a:pt x="5310" y="599440"/>
                  </a:lnTo>
                  <a:lnTo>
                    <a:pt x="5335" y="586740"/>
                  </a:lnTo>
                  <a:close/>
                </a:path>
                <a:path w="1901825" h="1882775">
                  <a:moveTo>
                    <a:pt x="1901450" y="586740"/>
                  </a:moveTo>
                  <a:lnTo>
                    <a:pt x="1897643" y="586740"/>
                  </a:lnTo>
                  <a:lnTo>
                    <a:pt x="1897617" y="599440"/>
                  </a:lnTo>
                  <a:lnTo>
                    <a:pt x="1901424" y="599440"/>
                  </a:lnTo>
                  <a:lnTo>
                    <a:pt x="1901450" y="586740"/>
                  </a:lnTo>
                  <a:close/>
                </a:path>
                <a:path w="1901825" h="1882775">
                  <a:moveTo>
                    <a:pt x="5310" y="599440"/>
                  </a:moveTo>
                  <a:lnTo>
                    <a:pt x="1497" y="599440"/>
                  </a:lnTo>
                  <a:lnTo>
                    <a:pt x="1445" y="624840"/>
                  </a:lnTo>
                  <a:lnTo>
                    <a:pt x="5258" y="624840"/>
                  </a:lnTo>
                  <a:lnTo>
                    <a:pt x="5310" y="599440"/>
                  </a:lnTo>
                  <a:close/>
                </a:path>
                <a:path w="1901825" h="1882775">
                  <a:moveTo>
                    <a:pt x="1901424" y="599440"/>
                  </a:moveTo>
                  <a:lnTo>
                    <a:pt x="1897617" y="599440"/>
                  </a:lnTo>
                  <a:lnTo>
                    <a:pt x="1897566" y="624840"/>
                  </a:lnTo>
                  <a:lnTo>
                    <a:pt x="1901373" y="624840"/>
                  </a:lnTo>
                  <a:lnTo>
                    <a:pt x="1901424" y="599440"/>
                  </a:lnTo>
                  <a:close/>
                </a:path>
                <a:path w="1901825" h="1882775">
                  <a:moveTo>
                    <a:pt x="5258" y="624840"/>
                  </a:moveTo>
                  <a:lnTo>
                    <a:pt x="1445" y="624840"/>
                  </a:lnTo>
                  <a:lnTo>
                    <a:pt x="1149" y="770890"/>
                  </a:lnTo>
                  <a:lnTo>
                    <a:pt x="4961" y="770890"/>
                  </a:lnTo>
                  <a:lnTo>
                    <a:pt x="5258" y="624840"/>
                  </a:lnTo>
                  <a:close/>
                </a:path>
                <a:path w="1901825" h="1882775">
                  <a:moveTo>
                    <a:pt x="1901373" y="624840"/>
                  </a:moveTo>
                  <a:lnTo>
                    <a:pt x="1897566" y="624840"/>
                  </a:lnTo>
                  <a:lnTo>
                    <a:pt x="1897269" y="770890"/>
                  </a:lnTo>
                  <a:lnTo>
                    <a:pt x="1901077" y="770890"/>
                  </a:lnTo>
                  <a:lnTo>
                    <a:pt x="1901373" y="624840"/>
                  </a:lnTo>
                  <a:close/>
                </a:path>
                <a:path w="1901825" h="1882775">
                  <a:moveTo>
                    <a:pt x="4961" y="770890"/>
                  </a:moveTo>
                  <a:lnTo>
                    <a:pt x="1149" y="770890"/>
                  </a:lnTo>
                  <a:lnTo>
                    <a:pt x="1098" y="796290"/>
                  </a:lnTo>
                  <a:lnTo>
                    <a:pt x="4909" y="796290"/>
                  </a:lnTo>
                  <a:lnTo>
                    <a:pt x="4961" y="770890"/>
                  </a:lnTo>
                  <a:close/>
                </a:path>
                <a:path w="1901825" h="1882775">
                  <a:moveTo>
                    <a:pt x="1901077" y="770890"/>
                  </a:moveTo>
                  <a:lnTo>
                    <a:pt x="1897269" y="770890"/>
                  </a:lnTo>
                  <a:lnTo>
                    <a:pt x="1897217" y="796290"/>
                  </a:lnTo>
                  <a:lnTo>
                    <a:pt x="1901026" y="796290"/>
                  </a:lnTo>
                  <a:lnTo>
                    <a:pt x="1901077" y="770890"/>
                  </a:lnTo>
                  <a:close/>
                </a:path>
                <a:path w="1901825" h="1882775">
                  <a:moveTo>
                    <a:pt x="4909" y="796290"/>
                  </a:moveTo>
                  <a:lnTo>
                    <a:pt x="1098" y="796290"/>
                  </a:lnTo>
                  <a:lnTo>
                    <a:pt x="1047" y="821690"/>
                  </a:lnTo>
                  <a:lnTo>
                    <a:pt x="4858" y="821690"/>
                  </a:lnTo>
                  <a:lnTo>
                    <a:pt x="4909" y="796290"/>
                  </a:lnTo>
                  <a:close/>
                </a:path>
                <a:path w="1901825" h="1882775">
                  <a:moveTo>
                    <a:pt x="1901026" y="796290"/>
                  </a:moveTo>
                  <a:lnTo>
                    <a:pt x="1897217" y="796290"/>
                  </a:lnTo>
                  <a:lnTo>
                    <a:pt x="1897165" y="821690"/>
                  </a:lnTo>
                  <a:lnTo>
                    <a:pt x="1900974" y="821690"/>
                  </a:lnTo>
                  <a:lnTo>
                    <a:pt x="1901026" y="796290"/>
                  </a:lnTo>
                  <a:close/>
                </a:path>
                <a:path w="1901825" h="1882775">
                  <a:moveTo>
                    <a:pt x="4858" y="821690"/>
                  </a:moveTo>
                  <a:lnTo>
                    <a:pt x="1047" y="821690"/>
                  </a:lnTo>
                  <a:lnTo>
                    <a:pt x="563" y="1060450"/>
                  </a:lnTo>
                  <a:lnTo>
                    <a:pt x="4372" y="1060450"/>
                  </a:lnTo>
                  <a:lnTo>
                    <a:pt x="4858" y="821690"/>
                  </a:lnTo>
                  <a:close/>
                </a:path>
                <a:path w="1901825" h="1882775">
                  <a:moveTo>
                    <a:pt x="1900974" y="821690"/>
                  </a:moveTo>
                  <a:lnTo>
                    <a:pt x="1897165" y="821690"/>
                  </a:lnTo>
                  <a:lnTo>
                    <a:pt x="1896680" y="1060450"/>
                  </a:lnTo>
                  <a:lnTo>
                    <a:pt x="1900491" y="1060450"/>
                  </a:lnTo>
                  <a:lnTo>
                    <a:pt x="1900974" y="821690"/>
                  </a:lnTo>
                  <a:close/>
                </a:path>
                <a:path w="1901825" h="1882775">
                  <a:moveTo>
                    <a:pt x="4372" y="1060450"/>
                  </a:moveTo>
                  <a:lnTo>
                    <a:pt x="563" y="1060450"/>
                  </a:lnTo>
                  <a:lnTo>
                    <a:pt x="511" y="1085850"/>
                  </a:lnTo>
                  <a:lnTo>
                    <a:pt x="4320" y="1085850"/>
                  </a:lnTo>
                  <a:lnTo>
                    <a:pt x="4372" y="1060450"/>
                  </a:lnTo>
                  <a:close/>
                </a:path>
                <a:path w="1901825" h="1882775">
                  <a:moveTo>
                    <a:pt x="1900491" y="1060450"/>
                  </a:moveTo>
                  <a:lnTo>
                    <a:pt x="1896680" y="1060450"/>
                  </a:lnTo>
                  <a:lnTo>
                    <a:pt x="1896628" y="1085850"/>
                  </a:lnTo>
                  <a:lnTo>
                    <a:pt x="1900439" y="1085850"/>
                  </a:lnTo>
                  <a:lnTo>
                    <a:pt x="1900491" y="1060450"/>
                  </a:lnTo>
                  <a:close/>
                </a:path>
                <a:path w="1901825" h="1882775">
                  <a:moveTo>
                    <a:pt x="4320" y="1085850"/>
                  </a:moveTo>
                  <a:lnTo>
                    <a:pt x="511" y="1085850"/>
                  </a:lnTo>
                  <a:lnTo>
                    <a:pt x="409" y="1136650"/>
                  </a:lnTo>
                  <a:lnTo>
                    <a:pt x="4217" y="1136650"/>
                  </a:lnTo>
                  <a:lnTo>
                    <a:pt x="4320" y="1085850"/>
                  </a:lnTo>
                  <a:close/>
                </a:path>
                <a:path w="1901825" h="1882775">
                  <a:moveTo>
                    <a:pt x="1900439" y="1085850"/>
                  </a:moveTo>
                  <a:lnTo>
                    <a:pt x="1896628" y="1085850"/>
                  </a:lnTo>
                  <a:lnTo>
                    <a:pt x="1896525" y="1136650"/>
                  </a:lnTo>
                  <a:lnTo>
                    <a:pt x="1900336" y="1136650"/>
                  </a:lnTo>
                  <a:lnTo>
                    <a:pt x="1900439" y="1085850"/>
                  </a:lnTo>
                  <a:close/>
                </a:path>
                <a:path w="1901825" h="1882775">
                  <a:moveTo>
                    <a:pt x="4217" y="1136650"/>
                  </a:moveTo>
                  <a:lnTo>
                    <a:pt x="409" y="1136650"/>
                  </a:lnTo>
                  <a:lnTo>
                    <a:pt x="306" y="1187450"/>
                  </a:lnTo>
                  <a:lnTo>
                    <a:pt x="4114" y="1187450"/>
                  </a:lnTo>
                  <a:lnTo>
                    <a:pt x="4217" y="1136650"/>
                  </a:lnTo>
                  <a:close/>
                </a:path>
                <a:path w="1901825" h="1882775">
                  <a:moveTo>
                    <a:pt x="1900336" y="1136650"/>
                  </a:moveTo>
                  <a:lnTo>
                    <a:pt x="1896525" y="1136650"/>
                  </a:lnTo>
                  <a:lnTo>
                    <a:pt x="1896421" y="1187450"/>
                  </a:lnTo>
                  <a:lnTo>
                    <a:pt x="1900233" y="1187450"/>
                  </a:lnTo>
                  <a:lnTo>
                    <a:pt x="1900336" y="1136650"/>
                  </a:lnTo>
                  <a:close/>
                </a:path>
                <a:path w="1901825" h="1882775">
                  <a:moveTo>
                    <a:pt x="4114" y="1187450"/>
                  </a:moveTo>
                  <a:lnTo>
                    <a:pt x="306" y="1187450"/>
                  </a:lnTo>
                  <a:lnTo>
                    <a:pt x="280" y="1200150"/>
                  </a:lnTo>
                  <a:lnTo>
                    <a:pt x="4088" y="1200150"/>
                  </a:lnTo>
                  <a:lnTo>
                    <a:pt x="4114" y="1187450"/>
                  </a:lnTo>
                  <a:close/>
                </a:path>
                <a:path w="1901825" h="1882775">
                  <a:moveTo>
                    <a:pt x="1900233" y="1187450"/>
                  </a:moveTo>
                  <a:lnTo>
                    <a:pt x="1896421" y="1187450"/>
                  </a:lnTo>
                  <a:lnTo>
                    <a:pt x="1896396" y="1200150"/>
                  </a:lnTo>
                  <a:lnTo>
                    <a:pt x="1900208" y="1200150"/>
                  </a:lnTo>
                  <a:lnTo>
                    <a:pt x="1900233" y="1187450"/>
                  </a:lnTo>
                  <a:close/>
                </a:path>
                <a:path w="1901825" h="1882775">
                  <a:moveTo>
                    <a:pt x="4088" y="1200150"/>
                  </a:moveTo>
                  <a:lnTo>
                    <a:pt x="280" y="1200150"/>
                  </a:lnTo>
                  <a:lnTo>
                    <a:pt x="154" y="1262380"/>
                  </a:lnTo>
                  <a:lnTo>
                    <a:pt x="3961" y="1262380"/>
                  </a:lnTo>
                  <a:lnTo>
                    <a:pt x="4088" y="1200150"/>
                  </a:lnTo>
                  <a:close/>
                </a:path>
                <a:path w="1901825" h="1882775">
                  <a:moveTo>
                    <a:pt x="1900208" y="1200150"/>
                  </a:moveTo>
                  <a:lnTo>
                    <a:pt x="1896396" y="1200150"/>
                  </a:lnTo>
                  <a:lnTo>
                    <a:pt x="1896269" y="1262380"/>
                  </a:lnTo>
                  <a:lnTo>
                    <a:pt x="1900082" y="1262380"/>
                  </a:lnTo>
                  <a:lnTo>
                    <a:pt x="1900208" y="1200150"/>
                  </a:lnTo>
                  <a:close/>
                </a:path>
                <a:path w="1901825" h="1882775">
                  <a:moveTo>
                    <a:pt x="3961" y="1262380"/>
                  </a:moveTo>
                  <a:lnTo>
                    <a:pt x="154" y="1262380"/>
                  </a:lnTo>
                  <a:lnTo>
                    <a:pt x="126" y="1276350"/>
                  </a:lnTo>
                  <a:lnTo>
                    <a:pt x="3933" y="1276350"/>
                  </a:lnTo>
                  <a:lnTo>
                    <a:pt x="3961" y="1262380"/>
                  </a:lnTo>
                  <a:close/>
                </a:path>
                <a:path w="1901825" h="1882775">
                  <a:moveTo>
                    <a:pt x="1900082" y="1262380"/>
                  </a:moveTo>
                  <a:lnTo>
                    <a:pt x="1896269" y="1262380"/>
                  </a:lnTo>
                  <a:lnTo>
                    <a:pt x="1896241" y="1276350"/>
                  </a:lnTo>
                  <a:lnTo>
                    <a:pt x="1900053" y="1276350"/>
                  </a:lnTo>
                  <a:lnTo>
                    <a:pt x="1900082" y="1262380"/>
                  </a:lnTo>
                  <a:close/>
                </a:path>
                <a:path w="1901825" h="1882775">
                  <a:moveTo>
                    <a:pt x="3933" y="1276350"/>
                  </a:moveTo>
                  <a:lnTo>
                    <a:pt x="126" y="1276350"/>
                  </a:lnTo>
                  <a:lnTo>
                    <a:pt x="100" y="1289050"/>
                  </a:lnTo>
                  <a:lnTo>
                    <a:pt x="3907" y="1289050"/>
                  </a:lnTo>
                  <a:lnTo>
                    <a:pt x="3933" y="1276350"/>
                  </a:lnTo>
                  <a:close/>
                </a:path>
                <a:path w="1901825" h="1882775">
                  <a:moveTo>
                    <a:pt x="1900053" y="1276350"/>
                  </a:moveTo>
                  <a:lnTo>
                    <a:pt x="1896241" y="1276350"/>
                  </a:lnTo>
                  <a:lnTo>
                    <a:pt x="1896215" y="1289050"/>
                  </a:lnTo>
                  <a:lnTo>
                    <a:pt x="1900028" y="1289050"/>
                  </a:lnTo>
                  <a:lnTo>
                    <a:pt x="1900053" y="1276350"/>
                  </a:lnTo>
                  <a:close/>
                </a:path>
                <a:path w="1901825" h="1882775">
                  <a:moveTo>
                    <a:pt x="3907" y="1289050"/>
                  </a:moveTo>
                  <a:lnTo>
                    <a:pt x="100" y="1289050"/>
                  </a:lnTo>
                  <a:lnTo>
                    <a:pt x="87" y="1295400"/>
                  </a:lnTo>
                  <a:lnTo>
                    <a:pt x="3894" y="1295400"/>
                  </a:lnTo>
                  <a:lnTo>
                    <a:pt x="3907" y="1289050"/>
                  </a:lnTo>
                  <a:close/>
                </a:path>
                <a:path w="1901825" h="1882775">
                  <a:moveTo>
                    <a:pt x="1900028" y="1289050"/>
                  </a:moveTo>
                  <a:lnTo>
                    <a:pt x="1896215" y="1289050"/>
                  </a:lnTo>
                  <a:lnTo>
                    <a:pt x="1896202" y="1295400"/>
                  </a:lnTo>
                  <a:lnTo>
                    <a:pt x="1900015" y="1295400"/>
                  </a:lnTo>
                  <a:lnTo>
                    <a:pt x="1900028" y="1289050"/>
                  </a:lnTo>
                  <a:close/>
                </a:path>
                <a:path w="1901825" h="1882775">
                  <a:moveTo>
                    <a:pt x="3894" y="1295400"/>
                  </a:moveTo>
                  <a:lnTo>
                    <a:pt x="87" y="1295400"/>
                  </a:lnTo>
                  <a:lnTo>
                    <a:pt x="74" y="1301750"/>
                  </a:lnTo>
                  <a:lnTo>
                    <a:pt x="3881" y="1301750"/>
                  </a:lnTo>
                  <a:lnTo>
                    <a:pt x="3894" y="1295400"/>
                  </a:lnTo>
                  <a:close/>
                </a:path>
                <a:path w="1901825" h="1882775">
                  <a:moveTo>
                    <a:pt x="1900015" y="1295400"/>
                  </a:moveTo>
                  <a:lnTo>
                    <a:pt x="1896202" y="1295400"/>
                  </a:lnTo>
                  <a:lnTo>
                    <a:pt x="1896189" y="1301750"/>
                  </a:lnTo>
                  <a:lnTo>
                    <a:pt x="1900002" y="1301750"/>
                  </a:lnTo>
                  <a:lnTo>
                    <a:pt x="1900015" y="1295400"/>
                  </a:lnTo>
                  <a:close/>
                </a:path>
                <a:path w="1901825" h="1882775">
                  <a:moveTo>
                    <a:pt x="3881" y="1301750"/>
                  </a:moveTo>
                  <a:lnTo>
                    <a:pt x="74" y="1301750"/>
                  </a:lnTo>
                  <a:lnTo>
                    <a:pt x="12" y="1332230"/>
                  </a:lnTo>
                  <a:lnTo>
                    <a:pt x="3819" y="1332230"/>
                  </a:lnTo>
                  <a:lnTo>
                    <a:pt x="3881" y="1301750"/>
                  </a:lnTo>
                  <a:close/>
                </a:path>
                <a:path w="1901825" h="1882775">
                  <a:moveTo>
                    <a:pt x="1900002" y="1301750"/>
                  </a:moveTo>
                  <a:lnTo>
                    <a:pt x="1896189" y="1301750"/>
                  </a:lnTo>
                  <a:lnTo>
                    <a:pt x="1896127" y="1332230"/>
                  </a:lnTo>
                  <a:lnTo>
                    <a:pt x="1899940" y="1332230"/>
                  </a:lnTo>
                  <a:lnTo>
                    <a:pt x="1900002" y="1301750"/>
                  </a:lnTo>
                  <a:close/>
                </a:path>
                <a:path w="1901825" h="1882775">
                  <a:moveTo>
                    <a:pt x="3819" y="1332230"/>
                  </a:moveTo>
                  <a:lnTo>
                    <a:pt x="12" y="1332230"/>
                  </a:lnTo>
                  <a:lnTo>
                    <a:pt x="0" y="1338580"/>
                  </a:lnTo>
                  <a:lnTo>
                    <a:pt x="174" y="1338580"/>
                  </a:lnTo>
                  <a:lnTo>
                    <a:pt x="174" y="1342390"/>
                  </a:lnTo>
                  <a:lnTo>
                    <a:pt x="1444" y="1342390"/>
                  </a:lnTo>
                  <a:lnTo>
                    <a:pt x="1444" y="1346200"/>
                  </a:lnTo>
                  <a:lnTo>
                    <a:pt x="3791" y="1346200"/>
                  </a:lnTo>
                  <a:lnTo>
                    <a:pt x="3819" y="1332230"/>
                  </a:lnTo>
                  <a:close/>
                </a:path>
                <a:path w="1901825" h="1882775">
                  <a:moveTo>
                    <a:pt x="1899940" y="1332230"/>
                  </a:moveTo>
                  <a:lnTo>
                    <a:pt x="1896127" y="1332230"/>
                  </a:lnTo>
                  <a:lnTo>
                    <a:pt x="1896098" y="1346200"/>
                  </a:lnTo>
                  <a:lnTo>
                    <a:pt x="1899912" y="1346200"/>
                  </a:lnTo>
                  <a:lnTo>
                    <a:pt x="1899940" y="1332230"/>
                  </a:lnTo>
                  <a:close/>
                </a:path>
                <a:path w="1901825" h="1882775">
                  <a:moveTo>
                    <a:pt x="1899912" y="1346200"/>
                  </a:moveTo>
                  <a:lnTo>
                    <a:pt x="1896098" y="1346200"/>
                  </a:lnTo>
                  <a:lnTo>
                    <a:pt x="1896088" y="1351280"/>
                  </a:lnTo>
                  <a:lnTo>
                    <a:pt x="1899901" y="1351280"/>
                  </a:lnTo>
                  <a:lnTo>
                    <a:pt x="1899912" y="1346200"/>
                  </a:lnTo>
                  <a:close/>
                </a:path>
                <a:path w="1901825" h="1882775">
                  <a:moveTo>
                    <a:pt x="3791" y="1346200"/>
                  </a:moveTo>
                  <a:lnTo>
                    <a:pt x="2714" y="1346200"/>
                  </a:lnTo>
                  <a:lnTo>
                    <a:pt x="2714" y="1348740"/>
                  </a:lnTo>
                  <a:lnTo>
                    <a:pt x="3786" y="1348740"/>
                  </a:lnTo>
                  <a:lnTo>
                    <a:pt x="3791" y="1346200"/>
                  </a:lnTo>
                  <a:close/>
                </a:path>
                <a:path w="1901825" h="1882775">
                  <a:moveTo>
                    <a:pt x="1898824" y="1351280"/>
                  </a:moveTo>
                  <a:lnTo>
                    <a:pt x="1896088" y="1351280"/>
                  </a:lnTo>
                  <a:lnTo>
                    <a:pt x="1896073" y="1358900"/>
                  </a:lnTo>
                  <a:lnTo>
                    <a:pt x="1896284" y="1358900"/>
                  </a:lnTo>
                  <a:lnTo>
                    <a:pt x="1896284" y="1356360"/>
                  </a:lnTo>
                  <a:lnTo>
                    <a:pt x="1897554" y="1356360"/>
                  </a:lnTo>
                  <a:lnTo>
                    <a:pt x="1897554" y="1353820"/>
                  </a:lnTo>
                  <a:lnTo>
                    <a:pt x="1898824" y="1353820"/>
                  </a:lnTo>
                  <a:lnTo>
                    <a:pt x="1898824" y="1351280"/>
                  </a:lnTo>
                  <a:close/>
                </a:path>
                <a:path w="1901825" h="1882775">
                  <a:moveTo>
                    <a:pt x="533574" y="1876858"/>
                  </a:moveTo>
                  <a:lnTo>
                    <a:pt x="533574" y="1877060"/>
                  </a:lnTo>
                  <a:lnTo>
                    <a:pt x="536114" y="1877060"/>
                  </a:lnTo>
                  <a:lnTo>
                    <a:pt x="536114" y="1878330"/>
                  </a:lnTo>
                  <a:lnTo>
                    <a:pt x="538654" y="1878330"/>
                  </a:lnTo>
                  <a:lnTo>
                    <a:pt x="538654" y="1879600"/>
                  </a:lnTo>
                  <a:lnTo>
                    <a:pt x="1365424" y="1879600"/>
                  </a:lnTo>
                  <a:lnTo>
                    <a:pt x="1365424" y="1878533"/>
                  </a:lnTo>
                  <a:lnTo>
                    <a:pt x="533574" y="1876858"/>
                  </a:lnTo>
                  <a:close/>
                </a:path>
                <a:path w="1901825" h="1882775">
                  <a:moveTo>
                    <a:pt x="1362884" y="1879600"/>
                  </a:moveTo>
                  <a:lnTo>
                    <a:pt x="541194" y="1879600"/>
                  </a:lnTo>
                  <a:lnTo>
                    <a:pt x="541194" y="1880687"/>
                  </a:lnTo>
                  <a:lnTo>
                    <a:pt x="1356534" y="1882322"/>
                  </a:lnTo>
                  <a:lnTo>
                    <a:pt x="1356534" y="1882140"/>
                  </a:lnTo>
                  <a:lnTo>
                    <a:pt x="1359074" y="1882140"/>
                  </a:lnTo>
                  <a:lnTo>
                    <a:pt x="1359074" y="1880870"/>
                  </a:lnTo>
                  <a:lnTo>
                    <a:pt x="1362884" y="1880870"/>
                  </a:lnTo>
                  <a:lnTo>
                    <a:pt x="1362884" y="1879600"/>
                  </a:lnTo>
                  <a:close/>
                </a:path>
              </a:pathLst>
            </a:custGeom>
            <a:solidFill>
              <a:srgbClr val="1333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6634281" y="2616199"/>
              <a:ext cx="1894205" cy="1875155"/>
            </a:xfrm>
            <a:custGeom>
              <a:avLst/>
              <a:gdLst/>
              <a:ahLst/>
              <a:cxnLst/>
              <a:rect l="l" t="t" r="r" b="b"/>
              <a:pathLst>
                <a:path w="1894204" h="1875154">
                  <a:moveTo>
                    <a:pt x="1370528" y="3810"/>
                  </a:moveTo>
                  <a:lnTo>
                    <a:pt x="1367988" y="3810"/>
                  </a:lnTo>
                  <a:lnTo>
                    <a:pt x="1367988" y="6350"/>
                  </a:lnTo>
                  <a:lnTo>
                    <a:pt x="1370528" y="6350"/>
                  </a:lnTo>
                  <a:lnTo>
                    <a:pt x="1370528" y="3810"/>
                  </a:lnTo>
                  <a:close/>
                </a:path>
                <a:path w="1894204" h="1875154">
                  <a:moveTo>
                    <a:pt x="531058" y="2539"/>
                  </a:moveTo>
                  <a:lnTo>
                    <a:pt x="528518" y="2539"/>
                  </a:lnTo>
                  <a:lnTo>
                    <a:pt x="528518" y="3810"/>
                  </a:lnTo>
                  <a:lnTo>
                    <a:pt x="531058" y="3810"/>
                  </a:lnTo>
                  <a:lnTo>
                    <a:pt x="531058" y="2539"/>
                  </a:lnTo>
                  <a:close/>
                </a:path>
                <a:path w="1894204" h="1875154">
                  <a:moveTo>
                    <a:pt x="1365448" y="2539"/>
                  </a:moveTo>
                  <a:lnTo>
                    <a:pt x="1362908" y="2539"/>
                  </a:lnTo>
                  <a:lnTo>
                    <a:pt x="1362908" y="3810"/>
                  </a:lnTo>
                  <a:lnTo>
                    <a:pt x="1365448" y="3810"/>
                  </a:lnTo>
                  <a:lnTo>
                    <a:pt x="1365448" y="2539"/>
                  </a:lnTo>
                  <a:close/>
                </a:path>
                <a:path w="1894204" h="1875154">
                  <a:moveTo>
                    <a:pt x="533598" y="0"/>
                  </a:moveTo>
                  <a:lnTo>
                    <a:pt x="533598" y="2539"/>
                  </a:lnTo>
                  <a:lnTo>
                    <a:pt x="1264271" y="2539"/>
                  </a:lnTo>
                  <a:lnTo>
                    <a:pt x="533598" y="0"/>
                  </a:lnTo>
                  <a:close/>
                </a:path>
                <a:path w="1894204" h="1875154">
                  <a:moveTo>
                    <a:pt x="5497" y="516890"/>
                  </a:moveTo>
                  <a:lnTo>
                    <a:pt x="5278" y="516890"/>
                  </a:lnTo>
                  <a:lnTo>
                    <a:pt x="5278" y="519430"/>
                  </a:lnTo>
                  <a:lnTo>
                    <a:pt x="5492" y="519430"/>
                  </a:lnTo>
                  <a:lnTo>
                    <a:pt x="5497" y="516890"/>
                  </a:lnTo>
                  <a:close/>
                </a:path>
                <a:path w="1894204" h="1875154">
                  <a:moveTo>
                    <a:pt x="1891228" y="516890"/>
                  </a:moveTo>
                  <a:lnTo>
                    <a:pt x="1890185" y="516890"/>
                  </a:lnTo>
                  <a:lnTo>
                    <a:pt x="1890180" y="519430"/>
                  </a:lnTo>
                  <a:lnTo>
                    <a:pt x="1891228" y="519430"/>
                  </a:lnTo>
                  <a:lnTo>
                    <a:pt x="1891228" y="516890"/>
                  </a:lnTo>
                  <a:close/>
                </a:path>
                <a:path w="1894204" h="1875154">
                  <a:moveTo>
                    <a:pt x="5492" y="519430"/>
                  </a:moveTo>
                  <a:lnTo>
                    <a:pt x="4008" y="519430"/>
                  </a:lnTo>
                  <a:lnTo>
                    <a:pt x="4008" y="521970"/>
                  </a:lnTo>
                  <a:lnTo>
                    <a:pt x="2738" y="521970"/>
                  </a:lnTo>
                  <a:lnTo>
                    <a:pt x="2738" y="524510"/>
                  </a:lnTo>
                  <a:lnTo>
                    <a:pt x="1668" y="524510"/>
                  </a:lnTo>
                  <a:lnTo>
                    <a:pt x="1601" y="557530"/>
                  </a:lnTo>
                  <a:lnTo>
                    <a:pt x="5414" y="557530"/>
                  </a:lnTo>
                  <a:lnTo>
                    <a:pt x="5492" y="519430"/>
                  </a:lnTo>
                  <a:close/>
                </a:path>
                <a:path w="1894204" h="1875154">
                  <a:moveTo>
                    <a:pt x="1892498" y="519430"/>
                  </a:moveTo>
                  <a:lnTo>
                    <a:pt x="1890180" y="519430"/>
                  </a:lnTo>
                  <a:lnTo>
                    <a:pt x="1890102" y="557530"/>
                  </a:lnTo>
                  <a:lnTo>
                    <a:pt x="1893909" y="557530"/>
                  </a:lnTo>
                  <a:lnTo>
                    <a:pt x="1893976" y="524510"/>
                  </a:lnTo>
                  <a:lnTo>
                    <a:pt x="1893768" y="524510"/>
                  </a:lnTo>
                  <a:lnTo>
                    <a:pt x="1893768" y="521970"/>
                  </a:lnTo>
                  <a:lnTo>
                    <a:pt x="1892498" y="521970"/>
                  </a:lnTo>
                  <a:lnTo>
                    <a:pt x="1892498" y="519430"/>
                  </a:lnTo>
                  <a:close/>
                </a:path>
                <a:path w="1894204" h="1875154">
                  <a:moveTo>
                    <a:pt x="5414" y="557530"/>
                  </a:moveTo>
                  <a:lnTo>
                    <a:pt x="1601" y="557530"/>
                  </a:lnTo>
                  <a:lnTo>
                    <a:pt x="1549" y="582930"/>
                  </a:lnTo>
                  <a:lnTo>
                    <a:pt x="5362" y="582930"/>
                  </a:lnTo>
                  <a:lnTo>
                    <a:pt x="5414" y="557530"/>
                  </a:lnTo>
                  <a:close/>
                </a:path>
                <a:path w="1894204" h="1875154">
                  <a:moveTo>
                    <a:pt x="1893909" y="557530"/>
                  </a:moveTo>
                  <a:lnTo>
                    <a:pt x="1890102" y="557530"/>
                  </a:lnTo>
                  <a:lnTo>
                    <a:pt x="1890050" y="582930"/>
                  </a:lnTo>
                  <a:lnTo>
                    <a:pt x="1893857" y="582930"/>
                  </a:lnTo>
                  <a:lnTo>
                    <a:pt x="1893909" y="557530"/>
                  </a:lnTo>
                  <a:close/>
                </a:path>
                <a:path w="1894204" h="1875154">
                  <a:moveTo>
                    <a:pt x="5362" y="582930"/>
                  </a:moveTo>
                  <a:lnTo>
                    <a:pt x="1549" y="582930"/>
                  </a:lnTo>
                  <a:lnTo>
                    <a:pt x="1524" y="595630"/>
                  </a:lnTo>
                  <a:lnTo>
                    <a:pt x="5336" y="595630"/>
                  </a:lnTo>
                  <a:lnTo>
                    <a:pt x="5362" y="582930"/>
                  </a:lnTo>
                  <a:close/>
                </a:path>
                <a:path w="1894204" h="1875154">
                  <a:moveTo>
                    <a:pt x="1893857" y="582930"/>
                  </a:moveTo>
                  <a:lnTo>
                    <a:pt x="1890050" y="582930"/>
                  </a:lnTo>
                  <a:lnTo>
                    <a:pt x="1890024" y="595630"/>
                  </a:lnTo>
                  <a:lnTo>
                    <a:pt x="1893831" y="595630"/>
                  </a:lnTo>
                  <a:lnTo>
                    <a:pt x="1893857" y="582930"/>
                  </a:lnTo>
                  <a:close/>
                </a:path>
                <a:path w="1894204" h="1875154">
                  <a:moveTo>
                    <a:pt x="5336" y="595630"/>
                  </a:moveTo>
                  <a:lnTo>
                    <a:pt x="1524" y="595630"/>
                  </a:lnTo>
                  <a:lnTo>
                    <a:pt x="1472" y="621030"/>
                  </a:lnTo>
                  <a:lnTo>
                    <a:pt x="5284" y="621030"/>
                  </a:lnTo>
                  <a:lnTo>
                    <a:pt x="5336" y="595630"/>
                  </a:lnTo>
                  <a:close/>
                </a:path>
                <a:path w="1894204" h="1875154">
                  <a:moveTo>
                    <a:pt x="1893831" y="595630"/>
                  </a:moveTo>
                  <a:lnTo>
                    <a:pt x="1890024" y="595630"/>
                  </a:lnTo>
                  <a:lnTo>
                    <a:pt x="1889972" y="621030"/>
                  </a:lnTo>
                  <a:lnTo>
                    <a:pt x="1893780" y="621030"/>
                  </a:lnTo>
                  <a:lnTo>
                    <a:pt x="1893831" y="595630"/>
                  </a:lnTo>
                  <a:close/>
                </a:path>
                <a:path w="1894204" h="1875154">
                  <a:moveTo>
                    <a:pt x="5284" y="621030"/>
                  </a:moveTo>
                  <a:lnTo>
                    <a:pt x="1472" y="621030"/>
                  </a:lnTo>
                  <a:lnTo>
                    <a:pt x="1175" y="767080"/>
                  </a:lnTo>
                  <a:lnTo>
                    <a:pt x="4986" y="767080"/>
                  </a:lnTo>
                  <a:lnTo>
                    <a:pt x="5284" y="621030"/>
                  </a:lnTo>
                  <a:close/>
                </a:path>
                <a:path w="1894204" h="1875154">
                  <a:moveTo>
                    <a:pt x="1893780" y="621030"/>
                  </a:moveTo>
                  <a:lnTo>
                    <a:pt x="1889972" y="621030"/>
                  </a:lnTo>
                  <a:lnTo>
                    <a:pt x="1889674" y="767080"/>
                  </a:lnTo>
                  <a:lnTo>
                    <a:pt x="1893483" y="767080"/>
                  </a:lnTo>
                  <a:lnTo>
                    <a:pt x="1893780" y="621030"/>
                  </a:lnTo>
                  <a:close/>
                </a:path>
                <a:path w="1894204" h="1875154">
                  <a:moveTo>
                    <a:pt x="4986" y="767080"/>
                  </a:moveTo>
                  <a:lnTo>
                    <a:pt x="1175" y="767080"/>
                  </a:lnTo>
                  <a:lnTo>
                    <a:pt x="1123" y="792480"/>
                  </a:lnTo>
                  <a:lnTo>
                    <a:pt x="4934" y="792480"/>
                  </a:lnTo>
                  <a:lnTo>
                    <a:pt x="4986" y="767080"/>
                  </a:lnTo>
                  <a:close/>
                </a:path>
                <a:path w="1894204" h="1875154">
                  <a:moveTo>
                    <a:pt x="1893483" y="767080"/>
                  </a:moveTo>
                  <a:lnTo>
                    <a:pt x="1889674" y="767080"/>
                  </a:lnTo>
                  <a:lnTo>
                    <a:pt x="1889622" y="792480"/>
                  </a:lnTo>
                  <a:lnTo>
                    <a:pt x="1893431" y="792480"/>
                  </a:lnTo>
                  <a:lnTo>
                    <a:pt x="1893483" y="767080"/>
                  </a:lnTo>
                  <a:close/>
                </a:path>
                <a:path w="1894204" h="1875154">
                  <a:moveTo>
                    <a:pt x="4934" y="792480"/>
                  </a:moveTo>
                  <a:lnTo>
                    <a:pt x="1123" y="792480"/>
                  </a:lnTo>
                  <a:lnTo>
                    <a:pt x="1071" y="817880"/>
                  </a:lnTo>
                  <a:lnTo>
                    <a:pt x="4882" y="817880"/>
                  </a:lnTo>
                  <a:lnTo>
                    <a:pt x="4934" y="792480"/>
                  </a:lnTo>
                  <a:close/>
                </a:path>
                <a:path w="1894204" h="1875154">
                  <a:moveTo>
                    <a:pt x="1893431" y="792480"/>
                  </a:moveTo>
                  <a:lnTo>
                    <a:pt x="1889622" y="792480"/>
                  </a:lnTo>
                  <a:lnTo>
                    <a:pt x="1889570" y="817880"/>
                  </a:lnTo>
                  <a:lnTo>
                    <a:pt x="1893379" y="817880"/>
                  </a:lnTo>
                  <a:lnTo>
                    <a:pt x="1893431" y="792480"/>
                  </a:lnTo>
                  <a:close/>
                </a:path>
                <a:path w="1894204" h="1875154">
                  <a:moveTo>
                    <a:pt x="4882" y="817880"/>
                  </a:moveTo>
                  <a:lnTo>
                    <a:pt x="1071" y="817880"/>
                  </a:lnTo>
                  <a:lnTo>
                    <a:pt x="534" y="1082040"/>
                  </a:lnTo>
                  <a:lnTo>
                    <a:pt x="4343" y="1082040"/>
                  </a:lnTo>
                  <a:lnTo>
                    <a:pt x="4882" y="817880"/>
                  </a:lnTo>
                  <a:close/>
                </a:path>
                <a:path w="1894204" h="1875154">
                  <a:moveTo>
                    <a:pt x="1893379" y="817880"/>
                  </a:moveTo>
                  <a:lnTo>
                    <a:pt x="1889570" y="817880"/>
                  </a:lnTo>
                  <a:lnTo>
                    <a:pt x="1889031" y="1082040"/>
                  </a:lnTo>
                  <a:lnTo>
                    <a:pt x="1892842" y="1082040"/>
                  </a:lnTo>
                  <a:lnTo>
                    <a:pt x="1893379" y="817880"/>
                  </a:lnTo>
                  <a:close/>
                </a:path>
                <a:path w="1894204" h="1875154">
                  <a:moveTo>
                    <a:pt x="4343" y="1082040"/>
                  </a:moveTo>
                  <a:lnTo>
                    <a:pt x="534" y="1082040"/>
                  </a:lnTo>
                  <a:lnTo>
                    <a:pt x="431" y="1132840"/>
                  </a:lnTo>
                  <a:lnTo>
                    <a:pt x="4239" y="1132840"/>
                  </a:lnTo>
                  <a:lnTo>
                    <a:pt x="4343" y="1082040"/>
                  </a:lnTo>
                  <a:close/>
                </a:path>
                <a:path w="1894204" h="1875154">
                  <a:moveTo>
                    <a:pt x="1892842" y="1082040"/>
                  </a:moveTo>
                  <a:lnTo>
                    <a:pt x="1889031" y="1082040"/>
                  </a:lnTo>
                  <a:lnTo>
                    <a:pt x="1888927" y="1132840"/>
                  </a:lnTo>
                  <a:lnTo>
                    <a:pt x="1892739" y="1132840"/>
                  </a:lnTo>
                  <a:lnTo>
                    <a:pt x="1892842" y="1082040"/>
                  </a:lnTo>
                  <a:close/>
                </a:path>
                <a:path w="1894204" h="1875154">
                  <a:moveTo>
                    <a:pt x="4239" y="1132840"/>
                  </a:moveTo>
                  <a:lnTo>
                    <a:pt x="431" y="1132840"/>
                  </a:lnTo>
                  <a:lnTo>
                    <a:pt x="379" y="1158240"/>
                  </a:lnTo>
                  <a:lnTo>
                    <a:pt x="4187" y="1158240"/>
                  </a:lnTo>
                  <a:lnTo>
                    <a:pt x="4239" y="1132840"/>
                  </a:lnTo>
                  <a:close/>
                </a:path>
                <a:path w="1894204" h="1875154">
                  <a:moveTo>
                    <a:pt x="1892739" y="1132840"/>
                  </a:moveTo>
                  <a:lnTo>
                    <a:pt x="1888927" y="1132840"/>
                  </a:lnTo>
                  <a:lnTo>
                    <a:pt x="1888875" y="1158240"/>
                  </a:lnTo>
                  <a:lnTo>
                    <a:pt x="1892687" y="1158240"/>
                  </a:lnTo>
                  <a:lnTo>
                    <a:pt x="1892739" y="1132840"/>
                  </a:lnTo>
                  <a:close/>
                </a:path>
                <a:path w="1894204" h="1875154">
                  <a:moveTo>
                    <a:pt x="4187" y="1158240"/>
                  </a:moveTo>
                  <a:lnTo>
                    <a:pt x="379" y="1158240"/>
                  </a:lnTo>
                  <a:lnTo>
                    <a:pt x="328" y="1183640"/>
                  </a:lnTo>
                  <a:lnTo>
                    <a:pt x="4135" y="1183640"/>
                  </a:lnTo>
                  <a:lnTo>
                    <a:pt x="4187" y="1158240"/>
                  </a:lnTo>
                  <a:close/>
                </a:path>
                <a:path w="1894204" h="1875154">
                  <a:moveTo>
                    <a:pt x="1892687" y="1158240"/>
                  </a:moveTo>
                  <a:lnTo>
                    <a:pt x="1888875" y="1158240"/>
                  </a:lnTo>
                  <a:lnTo>
                    <a:pt x="1888823" y="1183640"/>
                  </a:lnTo>
                  <a:lnTo>
                    <a:pt x="1892635" y="1183640"/>
                  </a:lnTo>
                  <a:lnTo>
                    <a:pt x="1892687" y="1158240"/>
                  </a:lnTo>
                  <a:close/>
                </a:path>
                <a:path w="1894204" h="1875154">
                  <a:moveTo>
                    <a:pt x="4135" y="1183640"/>
                  </a:moveTo>
                  <a:lnTo>
                    <a:pt x="328" y="1183640"/>
                  </a:lnTo>
                  <a:lnTo>
                    <a:pt x="302" y="1196340"/>
                  </a:lnTo>
                  <a:lnTo>
                    <a:pt x="4110" y="1196340"/>
                  </a:lnTo>
                  <a:lnTo>
                    <a:pt x="4135" y="1183640"/>
                  </a:lnTo>
                  <a:close/>
                </a:path>
                <a:path w="1894204" h="1875154">
                  <a:moveTo>
                    <a:pt x="1892635" y="1183640"/>
                  </a:moveTo>
                  <a:lnTo>
                    <a:pt x="1888823" y="1183640"/>
                  </a:lnTo>
                  <a:lnTo>
                    <a:pt x="1888797" y="1196340"/>
                  </a:lnTo>
                  <a:lnTo>
                    <a:pt x="1892609" y="1196340"/>
                  </a:lnTo>
                  <a:lnTo>
                    <a:pt x="1892635" y="1183640"/>
                  </a:lnTo>
                  <a:close/>
                </a:path>
                <a:path w="1894204" h="1875154">
                  <a:moveTo>
                    <a:pt x="4110" y="1196340"/>
                  </a:moveTo>
                  <a:lnTo>
                    <a:pt x="302" y="1196340"/>
                  </a:lnTo>
                  <a:lnTo>
                    <a:pt x="175" y="1258570"/>
                  </a:lnTo>
                  <a:lnTo>
                    <a:pt x="3982" y="1258570"/>
                  </a:lnTo>
                  <a:lnTo>
                    <a:pt x="4110" y="1196340"/>
                  </a:lnTo>
                  <a:close/>
                </a:path>
                <a:path w="1894204" h="1875154">
                  <a:moveTo>
                    <a:pt x="1892609" y="1196340"/>
                  </a:moveTo>
                  <a:lnTo>
                    <a:pt x="1888797" y="1196340"/>
                  </a:lnTo>
                  <a:lnTo>
                    <a:pt x="1888670" y="1258570"/>
                  </a:lnTo>
                  <a:lnTo>
                    <a:pt x="1892483" y="1258570"/>
                  </a:lnTo>
                  <a:lnTo>
                    <a:pt x="1892609" y="1196340"/>
                  </a:lnTo>
                  <a:close/>
                </a:path>
                <a:path w="1894204" h="1875154">
                  <a:moveTo>
                    <a:pt x="3982" y="1258570"/>
                  </a:moveTo>
                  <a:lnTo>
                    <a:pt x="175" y="1258570"/>
                  </a:lnTo>
                  <a:lnTo>
                    <a:pt x="121" y="1285240"/>
                  </a:lnTo>
                  <a:lnTo>
                    <a:pt x="3928" y="1285240"/>
                  </a:lnTo>
                  <a:lnTo>
                    <a:pt x="3982" y="1258570"/>
                  </a:lnTo>
                  <a:close/>
                </a:path>
                <a:path w="1894204" h="1875154">
                  <a:moveTo>
                    <a:pt x="1892483" y="1258570"/>
                  </a:moveTo>
                  <a:lnTo>
                    <a:pt x="1888670" y="1258570"/>
                  </a:lnTo>
                  <a:lnTo>
                    <a:pt x="1888616" y="1285240"/>
                  </a:lnTo>
                  <a:lnTo>
                    <a:pt x="1892429" y="1285240"/>
                  </a:lnTo>
                  <a:lnTo>
                    <a:pt x="1892483" y="1258570"/>
                  </a:lnTo>
                  <a:close/>
                </a:path>
                <a:path w="1894204" h="1875154">
                  <a:moveTo>
                    <a:pt x="3928" y="1285240"/>
                  </a:moveTo>
                  <a:lnTo>
                    <a:pt x="121" y="1285240"/>
                  </a:lnTo>
                  <a:lnTo>
                    <a:pt x="108" y="1291590"/>
                  </a:lnTo>
                  <a:lnTo>
                    <a:pt x="3915" y="1291590"/>
                  </a:lnTo>
                  <a:lnTo>
                    <a:pt x="3928" y="1285240"/>
                  </a:lnTo>
                  <a:close/>
                </a:path>
                <a:path w="1894204" h="1875154">
                  <a:moveTo>
                    <a:pt x="1892429" y="1285240"/>
                  </a:moveTo>
                  <a:lnTo>
                    <a:pt x="1888616" y="1285240"/>
                  </a:lnTo>
                  <a:lnTo>
                    <a:pt x="1888603" y="1291590"/>
                  </a:lnTo>
                  <a:lnTo>
                    <a:pt x="1892416" y="1291590"/>
                  </a:lnTo>
                  <a:lnTo>
                    <a:pt x="1892429" y="1285240"/>
                  </a:lnTo>
                  <a:close/>
                </a:path>
                <a:path w="1894204" h="1875154">
                  <a:moveTo>
                    <a:pt x="3915" y="1291590"/>
                  </a:moveTo>
                  <a:lnTo>
                    <a:pt x="108" y="1291590"/>
                  </a:lnTo>
                  <a:lnTo>
                    <a:pt x="95" y="1297940"/>
                  </a:lnTo>
                  <a:lnTo>
                    <a:pt x="3902" y="1297940"/>
                  </a:lnTo>
                  <a:lnTo>
                    <a:pt x="3915" y="1291590"/>
                  </a:lnTo>
                  <a:close/>
                </a:path>
                <a:path w="1894204" h="1875154">
                  <a:moveTo>
                    <a:pt x="1892416" y="1291590"/>
                  </a:moveTo>
                  <a:lnTo>
                    <a:pt x="1888603" y="1291590"/>
                  </a:lnTo>
                  <a:lnTo>
                    <a:pt x="1888590" y="1297940"/>
                  </a:lnTo>
                  <a:lnTo>
                    <a:pt x="1892403" y="1297940"/>
                  </a:lnTo>
                  <a:lnTo>
                    <a:pt x="1892416" y="1291590"/>
                  </a:lnTo>
                  <a:close/>
                </a:path>
                <a:path w="1894204" h="1875154">
                  <a:moveTo>
                    <a:pt x="3902" y="1297940"/>
                  </a:moveTo>
                  <a:lnTo>
                    <a:pt x="95" y="1297940"/>
                  </a:lnTo>
                  <a:lnTo>
                    <a:pt x="85" y="1303020"/>
                  </a:lnTo>
                  <a:lnTo>
                    <a:pt x="3892" y="1303020"/>
                  </a:lnTo>
                  <a:lnTo>
                    <a:pt x="3902" y="1297940"/>
                  </a:lnTo>
                  <a:close/>
                </a:path>
                <a:path w="1894204" h="1875154">
                  <a:moveTo>
                    <a:pt x="1892403" y="1297940"/>
                  </a:moveTo>
                  <a:lnTo>
                    <a:pt x="1888590" y="1297940"/>
                  </a:lnTo>
                  <a:lnTo>
                    <a:pt x="1888579" y="1303020"/>
                  </a:lnTo>
                  <a:lnTo>
                    <a:pt x="1892392" y="1303020"/>
                  </a:lnTo>
                  <a:lnTo>
                    <a:pt x="1892403" y="1297940"/>
                  </a:lnTo>
                  <a:close/>
                </a:path>
                <a:path w="1894204" h="1875154">
                  <a:moveTo>
                    <a:pt x="3892" y="1303020"/>
                  </a:moveTo>
                  <a:lnTo>
                    <a:pt x="85" y="1303020"/>
                  </a:lnTo>
                  <a:lnTo>
                    <a:pt x="33" y="1328420"/>
                  </a:lnTo>
                  <a:lnTo>
                    <a:pt x="3840" y="1328420"/>
                  </a:lnTo>
                  <a:lnTo>
                    <a:pt x="3892" y="1303020"/>
                  </a:lnTo>
                  <a:close/>
                </a:path>
                <a:path w="1894204" h="1875154">
                  <a:moveTo>
                    <a:pt x="1892392" y="1303020"/>
                  </a:moveTo>
                  <a:lnTo>
                    <a:pt x="1888579" y="1303020"/>
                  </a:lnTo>
                  <a:lnTo>
                    <a:pt x="1888528" y="1328420"/>
                  </a:lnTo>
                  <a:lnTo>
                    <a:pt x="1892341" y="1328420"/>
                  </a:lnTo>
                  <a:lnTo>
                    <a:pt x="1892392" y="1303020"/>
                  </a:lnTo>
                  <a:close/>
                </a:path>
                <a:path w="1894204" h="1875154">
                  <a:moveTo>
                    <a:pt x="3840" y="1328420"/>
                  </a:moveTo>
                  <a:lnTo>
                    <a:pt x="33" y="1328420"/>
                  </a:lnTo>
                  <a:lnTo>
                    <a:pt x="5" y="1342390"/>
                  </a:lnTo>
                  <a:lnTo>
                    <a:pt x="3811" y="1342390"/>
                  </a:lnTo>
                  <a:lnTo>
                    <a:pt x="3840" y="1328420"/>
                  </a:lnTo>
                  <a:close/>
                </a:path>
                <a:path w="1894204" h="1875154">
                  <a:moveTo>
                    <a:pt x="1892341" y="1328420"/>
                  </a:moveTo>
                  <a:lnTo>
                    <a:pt x="1888528" y="1328420"/>
                  </a:lnTo>
                  <a:lnTo>
                    <a:pt x="1888499" y="1342390"/>
                  </a:lnTo>
                  <a:lnTo>
                    <a:pt x="1892312" y="1342390"/>
                  </a:lnTo>
                  <a:lnTo>
                    <a:pt x="1892341" y="1328420"/>
                  </a:lnTo>
                  <a:close/>
                </a:path>
                <a:path w="1894204" h="1875154">
                  <a:moveTo>
                    <a:pt x="1892312" y="1342390"/>
                  </a:moveTo>
                  <a:lnTo>
                    <a:pt x="1888499" y="1342390"/>
                  </a:lnTo>
                  <a:lnTo>
                    <a:pt x="1888473" y="1355090"/>
                  </a:lnTo>
                  <a:lnTo>
                    <a:pt x="1892287" y="1355090"/>
                  </a:lnTo>
                  <a:lnTo>
                    <a:pt x="1892312" y="1342390"/>
                  </a:lnTo>
                  <a:close/>
                </a:path>
                <a:path w="1894204" h="1875154">
                  <a:moveTo>
                    <a:pt x="3811" y="1342390"/>
                  </a:moveTo>
                  <a:lnTo>
                    <a:pt x="5" y="1342390"/>
                  </a:lnTo>
                  <a:lnTo>
                    <a:pt x="0" y="1344930"/>
                  </a:lnTo>
                  <a:lnTo>
                    <a:pt x="198" y="1344930"/>
                  </a:lnTo>
                  <a:lnTo>
                    <a:pt x="198" y="1347470"/>
                  </a:lnTo>
                  <a:lnTo>
                    <a:pt x="1468" y="1347470"/>
                  </a:lnTo>
                  <a:lnTo>
                    <a:pt x="1468" y="1350010"/>
                  </a:lnTo>
                  <a:lnTo>
                    <a:pt x="2738" y="1350010"/>
                  </a:lnTo>
                  <a:lnTo>
                    <a:pt x="2738" y="1352550"/>
                  </a:lnTo>
                  <a:lnTo>
                    <a:pt x="3791" y="1352550"/>
                  </a:lnTo>
                  <a:lnTo>
                    <a:pt x="3811" y="1342390"/>
                  </a:lnTo>
                  <a:close/>
                </a:path>
                <a:path w="1894204" h="1875154">
                  <a:moveTo>
                    <a:pt x="1891228" y="1355090"/>
                  </a:moveTo>
                  <a:lnTo>
                    <a:pt x="1888473" y="1355090"/>
                  </a:lnTo>
                  <a:lnTo>
                    <a:pt x="1888463" y="1360170"/>
                  </a:lnTo>
                  <a:lnTo>
                    <a:pt x="1889958" y="1360170"/>
                  </a:lnTo>
                  <a:lnTo>
                    <a:pt x="1889958" y="1357630"/>
                  </a:lnTo>
                  <a:lnTo>
                    <a:pt x="1891228" y="1357630"/>
                  </a:lnTo>
                  <a:lnTo>
                    <a:pt x="1891228" y="1355090"/>
                  </a:lnTo>
                  <a:close/>
                </a:path>
                <a:path w="1894204" h="1875154">
                  <a:moveTo>
                    <a:pt x="1888688" y="1360170"/>
                  </a:moveTo>
                  <a:lnTo>
                    <a:pt x="1888463" y="1360170"/>
                  </a:lnTo>
                  <a:lnTo>
                    <a:pt x="1888458" y="1362710"/>
                  </a:lnTo>
                  <a:lnTo>
                    <a:pt x="1888688" y="1362710"/>
                  </a:lnTo>
                  <a:lnTo>
                    <a:pt x="1888688" y="1360170"/>
                  </a:lnTo>
                  <a:close/>
                </a:path>
                <a:path w="1894204" h="1875154">
                  <a:moveTo>
                    <a:pt x="522168" y="1869220"/>
                  </a:moveTo>
                  <a:lnTo>
                    <a:pt x="522168" y="1869440"/>
                  </a:lnTo>
                  <a:lnTo>
                    <a:pt x="630964" y="1869440"/>
                  </a:lnTo>
                  <a:lnTo>
                    <a:pt x="522168" y="1869220"/>
                  </a:lnTo>
                  <a:close/>
                </a:path>
                <a:path w="1894204" h="1875154">
                  <a:moveTo>
                    <a:pt x="1366718" y="1871980"/>
                  </a:moveTo>
                  <a:lnTo>
                    <a:pt x="529788" y="1871980"/>
                  </a:lnTo>
                  <a:lnTo>
                    <a:pt x="529788" y="1873048"/>
                  </a:lnTo>
                  <a:lnTo>
                    <a:pt x="1361638" y="1874723"/>
                  </a:lnTo>
                  <a:lnTo>
                    <a:pt x="1361638" y="1874520"/>
                  </a:lnTo>
                  <a:lnTo>
                    <a:pt x="1364178" y="1874520"/>
                  </a:lnTo>
                  <a:lnTo>
                    <a:pt x="1364178" y="1873250"/>
                  </a:lnTo>
                  <a:lnTo>
                    <a:pt x="1366718" y="1873250"/>
                  </a:lnTo>
                  <a:lnTo>
                    <a:pt x="1366718" y="1871980"/>
                  </a:lnTo>
                  <a:close/>
                </a:path>
                <a:path w="1894204" h="1875154">
                  <a:moveTo>
                    <a:pt x="630964" y="1869440"/>
                  </a:moveTo>
                  <a:lnTo>
                    <a:pt x="524708" y="1869440"/>
                  </a:lnTo>
                  <a:lnTo>
                    <a:pt x="524708" y="1870710"/>
                  </a:lnTo>
                  <a:lnTo>
                    <a:pt x="527248" y="1870710"/>
                  </a:lnTo>
                  <a:lnTo>
                    <a:pt x="527248" y="1871980"/>
                  </a:lnTo>
                  <a:lnTo>
                    <a:pt x="1369258" y="1871980"/>
                  </a:lnTo>
                  <a:lnTo>
                    <a:pt x="1369258" y="1870932"/>
                  </a:lnTo>
                  <a:lnTo>
                    <a:pt x="630964" y="1869440"/>
                  </a:lnTo>
                  <a:close/>
                </a:path>
              </a:pathLst>
            </a:custGeom>
            <a:solidFill>
              <a:srgbClr val="1433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6638073" y="2620009"/>
              <a:ext cx="1886585" cy="1867535"/>
            </a:xfrm>
            <a:custGeom>
              <a:avLst/>
              <a:gdLst/>
              <a:ahLst/>
              <a:cxnLst/>
              <a:rect l="l" t="t" r="r" b="b"/>
              <a:pathLst>
                <a:path w="1886584" h="1867535">
                  <a:moveTo>
                    <a:pt x="1375626" y="5079"/>
                  </a:moveTo>
                  <a:lnTo>
                    <a:pt x="1373086" y="5079"/>
                  </a:lnTo>
                  <a:lnTo>
                    <a:pt x="1373086" y="6350"/>
                  </a:lnTo>
                  <a:lnTo>
                    <a:pt x="1375626" y="6350"/>
                  </a:lnTo>
                  <a:lnTo>
                    <a:pt x="1375626" y="5079"/>
                  </a:lnTo>
                  <a:close/>
                </a:path>
                <a:path w="1886584" h="1867535">
                  <a:moveTo>
                    <a:pt x="1369276" y="2539"/>
                  </a:moveTo>
                  <a:lnTo>
                    <a:pt x="517106" y="2539"/>
                  </a:lnTo>
                  <a:lnTo>
                    <a:pt x="517106" y="3810"/>
                  </a:lnTo>
                  <a:lnTo>
                    <a:pt x="632253" y="5079"/>
                  </a:lnTo>
                  <a:lnTo>
                    <a:pt x="1369276" y="5079"/>
                  </a:lnTo>
                  <a:lnTo>
                    <a:pt x="1369276" y="2539"/>
                  </a:lnTo>
                  <a:close/>
                </a:path>
                <a:path w="1886584" h="1867535">
                  <a:moveTo>
                    <a:pt x="522186" y="0"/>
                  </a:moveTo>
                  <a:lnTo>
                    <a:pt x="519646" y="0"/>
                  </a:lnTo>
                  <a:lnTo>
                    <a:pt x="519646" y="2539"/>
                  </a:lnTo>
                  <a:lnTo>
                    <a:pt x="522186" y="2539"/>
                  </a:lnTo>
                  <a:lnTo>
                    <a:pt x="522186" y="0"/>
                  </a:lnTo>
                  <a:close/>
                </a:path>
                <a:path w="1886584" h="1867535">
                  <a:moveTo>
                    <a:pt x="5538" y="504190"/>
                  </a:moveTo>
                  <a:lnTo>
                    <a:pt x="5296" y="504190"/>
                  </a:lnTo>
                  <a:lnTo>
                    <a:pt x="5296" y="506730"/>
                  </a:lnTo>
                  <a:lnTo>
                    <a:pt x="4026" y="506730"/>
                  </a:lnTo>
                  <a:lnTo>
                    <a:pt x="4026" y="510540"/>
                  </a:lnTo>
                  <a:lnTo>
                    <a:pt x="2756" y="510540"/>
                  </a:lnTo>
                  <a:lnTo>
                    <a:pt x="2756" y="513080"/>
                  </a:lnTo>
                  <a:lnTo>
                    <a:pt x="1706" y="513080"/>
                  </a:lnTo>
                  <a:lnTo>
                    <a:pt x="1701" y="515620"/>
                  </a:lnTo>
                  <a:lnTo>
                    <a:pt x="5514" y="515620"/>
                  </a:lnTo>
                  <a:lnTo>
                    <a:pt x="5538" y="504190"/>
                  </a:lnTo>
                  <a:close/>
                </a:path>
                <a:path w="1886584" h="1867535">
                  <a:moveTo>
                    <a:pt x="1883626" y="505460"/>
                  </a:moveTo>
                  <a:lnTo>
                    <a:pt x="1882603" y="505460"/>
                  </a:lnTo>
                  <a:lnTo>
                    <a:pt x="1882582" y="515620"/>
                  </a:lnTo>
                  <a:lnTo>
                    <a:pt x="1886389" y="515620"/>
                  </a:lnTo>
                  <a:lnTo>
                    <a:pt x="1886394" y="513080"/>
                  </a:lnTo>
                  <a:lnTo>
                    <a:pt x="1886166" y="513080"/>
                  </a:lnTo>
                  <a:lnTo>
                    <a:pt x="1886166" y="510540"/>
                  </a:lnTo>
                  <a:lnTo>
                    <a:pt x="1884896" y="510540"/>
                  </a:lnTo>
                  <a:lnTo>
                    <a:pt x="1884896" y="508000"/>
                  </a:lnTo>
                  <a:lnTo>
                    <a:pt x="1883626" y="508000"/>
                  </a:lnTo>
                  <a:lnTo>
                    <a:pt x="1883626" y="505460"/>
                  </a:lnTo>
                  <a:close/>
                </a:path>
                <a:path w="1886584" h="1867535">
                  <a:moveTo>
                    <a:pt x="5514" y="515620"/>
                  </a:moveTo>
                  <a:lnTo>
                    <a:pt x="1701" y="515620"/>
                  </a:lnTo>
                  <a:lnTo>
                    <a:pt x="1623" y="553720"/>
                  </a:lnTo>
                  <a:lnTo>
                    <a:pt x="5436" y="553720"/>
                  </a:lnTo>
                  <a:lnTo>
                    <a:pt x="5514" y="515620"/>
                  </a:lnTo>
                  <a:close/>
                </a:path>
                <a:path w="1886584" h="1867535">
                  <a:moveTo>
                    <a:pt x="1886389" y="515620"/>
                  </a:moveTo>
                  <a:lnTo>
                    <a:pt x="1882582" y="515620"/>
                  </a:lnTo>
                  <a:lnTo>
                    <a:pt x="1882504" y="553720"/>
                  </a:lnTo>
                  <a:lnTo>
                    <a:pt x="1886311" y="553720"/>
                  </a:lnTo>
                  <a:lnTo>
                    <a:pt x="1886389" y="515620"/>
                  </a:lnTo>
                  <a:close/>
                </a:path>
                <a:path w="1886584" h="1867535">
                  <a:moveTo>
                    <a:pt x="5436" y="553720"/>
                  </a:moveTo>
                  <a:lnTo>
                    <a:pt x="1623" y="553720"/>
                  </a:lnTo>
                  <a:lnTo>
                    <a:pt x="1571" y="579120"/>
                  </a:lnTo>
                  <a:lnTo>
                    <a:pt x="5384" y="579120"/>
                  </a:lnTo>
                  <a:lnTo>
                    <a:pt x="5436" y="553720"/>
                  </a:lnTo>
                  <a:close/>
                </a:path>
                <a:path w="1886584" h="1867535">
                  <a:moveTo>
                    <a:pt x="1886311" y="553720"/>
                  </a:moveTo>
                  <a:lnTo>
                    <a:pt x="1882504" y="553720"/>
                  </a:lnTo>
                  <a:lnTo>
                    <a:pt x="1882452" y="579120"/>
                  </a:lnTo>
                  <a:lnTo>
                    <a:pt x="1886259" y="579120"/>
                  </a:lnTo>
                  <a:lnTo>
                    <a:pt x="1886311" y="553720"/>
                  </a:lnTo>
                  <a:close/>
                </a:path>
                <a:path w="1886584" h="1867535">
                  <a:moveTo>
                    <a:pt x="5384" y="579120"/>
                  </a:moveTo>
                  <a:lnTo>
                    <a:pt x="1571" y="579120"/>
                  </a:lnTo>
                  <a:lnTo>
                    <a:pt x="1545" y="591820"/>
                  </a:lnTo>
                  <a:lnTo>
                    <a:pt x="5358" y="591820"/>
                  </a:lnTo>
                  <a:lnTo>
                    <a:pt x="5384" y="579120"/>
                  </a:lnTo>
                  <a:close/>
                </a:path>
                <a:path w="1886584" h="1867535">
                  <a:moveTo>
                    <a:pt x="1886259" y="579120"/>
                  </a:moveTo>
                  <a:lnTo>
                    <a:pt x="1882452" y="579120"/>
                  </a:lnTo>
                  <a:lnTo>
                    <a:pt x="1882426" y="591820"/>
                  </a:lnTo>
                  <a:lnTo>
                    <a:pt x="1886233" y="591820"/>
                  </a:lnTo>
                  <a:lnTo>
                    <a:pt x="1886259" y="579120"/>
                  </a:lnTo>
                  <a:close/>
                </a:path>
                <a:path w="1886584" h="1867535">
                  <a:moveTo>
                    <a:pt x="5358" y="591820"/>
                  </a:moveTo>
                  <a:lnTo>
                    <a:pt x="1545" y="591820"/>
                  </a:lnTo>
                  <a:lnTo>
                    <a:pt x="1493" y="617220"/>
                  </a:lnTo>
                  <a:lnTo>
                    <a:pt x="5306" y="617220"/>
                  </a:lnTo>
                  <a:lnTo>
                    <a:pt x="5358" y="591820"/>
                  </a:lnTo>
                  <a:close/>
                </a:path>
                <a:path w="1886584" h="1867535">
                  <a:moveTo>
                    <a:pt x="1886233" y="591820"/>
                  </a:moveTo>
                  <a:lnTo>
                    <a:pt x="1882426" y="591820"/>
                  </a:lnTo>
                  <a:lnTo>
                    <a:pt x="1882374" y="617220"/>
                  </a:lnTo>
                  <a:lnTo>
                    <a:pt x="1886181" y="617220"/>
                  </a:lnTo>
                  <a:lnTo>
                    <a:pt x="1886233" y="591820"/>
                  </a:lnTo>
                  <a:close/>
                </a:path>
                <a:path w="1886584" h="1867535">
                  <a:moveTo>
                    <a:pt x="5306" y="617220"/>
                  </a:moveTo>
                  <a:lnTo>
                    <a:pt x="1493" y="617220"/>
                  </a:lnTo>
                  <a:lnTo>
                    <a:pt x="1195" y="763270"/>
                  </a:lnTo>
                  <a:lnTo>
                    <a:pt x="5007" y="763270"/>
                  </a:lnTo>
                  <a:lnTo>
                    <a:pt x="5306" y="617220"/>
                  </a:lnTo>
                  <a:close/>
                </a:path>
                <a:path w="1886584" h="1867535">
                  <a:moveTo>
                    <a:pt x="1886181" y="617220"/>
                  </a:moveTo>
                  <a:lnTo>
                    <a:pt x="1882374" y="617220"/>
                  </a:lnTo>
                  <a:lnTo>
                    <a:pt x="1882074" y="763270"/>
                  </a:lnTo>
                  <a:lnTo>
                    <a:pt x="1885883" y="763270"/>
                  </a:lnTo>
                  <a:lnTo>
                    <a:pt x="1886181" y="617220"/>
                  </a:lnTo>
                  <a:close/>
                </a:path>
                <a:path w="1886584" h="1867535">
                  <a:moveTo>
                    <a:pt x="5007" y="763270"/>
                  </a:moveTo>
                  <a:lnTo>
                    <a:pt x="1195" y="763270"/>
                  </a:lnTo>
                  <a:lnTo>
                    <a:pt x="1143" y="788670"/>
                  </a:lnTo>
                  <a:lnTo>
                    <a:pt x="4954" y="788670"/>
                  </a:lnTo>
                  <a:lnTo>
                    <a:pt x="5007" y="763270"/>
                  </a:lnTo>
                  <a:close/>
                </a:path>
                <a:path w="1886584" h="1867535">
                  <a:moveTo>
                    <a:pt x="1885883" y="763270"/>
                  </a:moveTo>
                  <a:lnTo>
                    <a:pt x="1882074" y="763270"/>
                  </a:lnTo>
                  <a:lnTo>
                    <a:pt x="1882022" y="788670"/>
                  </a:lnTo>
                  <a:lnTo>
                    <a:pt x="1885831" y="788670"/>
                  </a:lnTo>
                  <a:lnTo>
                    <a:pt x="1885883" y="763270"/>
                  </a:lnTo>
                  <a:close/>
                </a:path>
                <a:path w="1886584" h="1867535">
                  <a:moveTo>
                    <a:pt x="4954" y="788670"/>
                  </a:moveTo>
                  <a:lnTo>
                    <a:pt x="1143" y="788670"/>
                  </a:lnTo>
                  <a:lnTo>
                    <a:pt x="1091" y="814070"/>
                  </a:lnTo>
                  <a:lnTo>
                    <a:pt x="4902" y="814070"/>
                  </a:lnTo>
                  <a:lnTo>
                    <a:pt x="4954" y="788670"/>
                  </a:lnTo>
                  <a:close/>
                </a:path>
                <a:path w="1886584" h="1867535">
                  <a:moveTo>
                    <a:pt x="1885831" y="788670"/>
                  </a:moveTo>
                  <a:lnTo>
                    <a:pt x="1882022" y="788670"/>
                  </a:lnTo>
                  <a:lnTo>
                    <a:pt x="1881970" y="814070"/>
                  </a:lnTo>
                  <a:lnTo>
                    <a:pt x="1885779" y="814070"/>
                  </a:lnTo>
                  <a:lnTo>
                    <a:pt x="1885831" y="788670"/>
                  </a:lnTo>
                  <a:close/>
                </a:path>
                <a:path w="1886584" h="1867535">
                  <a:moveTo>
                    <a:pt x="4902" y="814070"/>
                  </a:moveTo>
                  <a:lnTo>
                    <a:pt x="1091" y="814070"/>
                  </a:lnTo>
                  <a:lnTo>
                    <a:pt x="552" y="1078230"/>
                  </a:lnTo>
                  <a:lnTo>
                    <a:pt x="4361" y="1078230"/>
                  </a:lnTo>
                  <a:lnTo>
                    <a:pt x="4902" y="814070"/>
                  </a:lnTo>
                  <a:close/>
                </a:path>
                <a:path w="1886584" h="1867535">
                  <a:moveTo>
                    <a:pt x="1885779" y="814070"/>
                  </a:moveTo>
                  <a:lnTo>
                    <a:pt x="1881970" y="814070"/>
                  </a:lnTo>
                  <a:lnTo>
                    <a:pt x="1881429" y="1078230"/>
                  </a:lnTo>
                  <a:lnTo>
                    <a:pt x="1885240" y="1078230"/>
                  </a:lnTo>
                  <a:lnTo>
                    <a:pt x="1885779" y="814070"/>
                  </a:lnTo>
                  <a:close/>
                </a:path>
                <a:path w="1886584" h="1867535">
                  <a:moveTo>
                    <a:pt x="4361" y="1078230"/>
                  </a:moveTo>
                  <a:lnTo>
                    <a:pt x="552" y="1078230"/>
                  </a:lnTo>
                  <a:lnTo>
                    <a:pt x="500" y="1103630"/>
                  </a:lnTo>
                  <a:lnTo>
                    <a:pt x="4309" y="1103630"/>
                  </a:lnTo>
                  <a:lnTo>
                    <a:pt x="4361" y="1078230"/>
                  </a:lnTo>
                  <a:close/>
                </a:path>
                <a:path w="1886584" h="1867535">
                  <a:moveTo>
                    <a:pt x="1885240" y="1078230"/>
                  </a:moveTo>
                  <a:lnTo>
                    <a:pt x="1881429" y="1078230"/>
                  </a:lnTo>
                  <a:lnTo>
                    <a:pt x="1881376" y="1103630"/>
                  </a:lnTo>
                  <a:lnTo>
                    <a:pt x="1885188" y="1103630"/>
                  </a:lnTo>
                  <a:lnTo>
                    <a:pt x="1885240" y="1078230"/>
                  </a:lnTo>
                  <a:close/>
                </a:path>
                <a:path w="1886584" h="1867535">
                  <a:moveTo>
                    <a:pt x="4309" y="1103630"/>
                  </a:moveTo>
                  <a:lnTo>
                    <a:pt x="500" y="1103630"/>
                  </a:lnTo>
                  <a:lnTo>
                    <a:pt x="448" y="1129030"/>
                  </a:lnTo>
                  <a:lnTo>
                    <a:pt x="4257" y="1129030"/>
                  </a:lnTo>
                  <a:lnTo>
                    <a:pt x="4309" y="1103630"/>
                  </a:lnTo>
                  <a:close/>
                </a:path>
                <a:path w="1886584" h="1867535">
                  <a:moveTo>
                    <a:pt x="1885188" y="1103630"/>
                  </a:moveTo>
                  <a:lnTo>
                    <a:pt x="1881376" y="1103630"/>
                  </a:lnTo>
                  <a:lnTo>
                    <a:pt x="1881324" y="1129030"/>
                  </a:lnTo>
                  <a:lnTo>
                    <a:pt x="1885136" y="1129030"/>
                  </a:lnTo>
                  <a:lnTo>
                    <a:pt x="1885188" y="1103630"/>
                  </a:lnTo>
                  <a:close/>
                </a:path>
                <a:path w="1886584" h="1867535">
                  <a:moveTo>
                    <a:pt x="4257" y="1129030"/>
                  </a:moveTo>
                  <a:lnTo>
                    <a:pt x="448" y="1129030"/>
                  </a:lnTo>
                  <a:lnTo>
                    <a:pt x="344" y="1179830"/>
                  </a:lnTo>
                  <a:lnTo>
                    <a:pt x="4152" y="1179830"/>
                  </a:lnTo>
                  <a:lnTo>
                    <a:pt x="4257" y="1129030"/>
                  </a:lnTo>
                  <a:close/>
                </a:path>
                <a:path w="1886584" h="1867535">
                  <a:moveTo>
                    <a:pt x="1885136" y="1129030"/>
                  </a:moveTo>
                  <a:lnTo>
                    <a:pt x="1881324" y="1129030"/>
                  </a:lnTo>
                  <a:lnTo>
                    <a:pt x="1881220" y="1179830"/>
                  </a:lnTo>
                  <a:lnTo>
                    <a:pt x="1885032" y="1179830"/>
                  </a:lnTo>
                  <a:lnTo>
                    <a:pt x="1885136" y="1129030"/>
                  </a:lnTo>
                  <a:close/>
                </a:path>
                <a:path w="1886584" h="1867535">
                  <a:moveTo>
                    <a:pt x="4152" y="1179830"/>
                  </a:moveTo>
                  <a:lnTo>
                    <a:pt x="344" y="1179830"/>
                  </a:lnTo>
                  <a:lnTo>
                    <a:pt x="319" y="1192530"/>
                  </a:lnTo>
                  <a:lnTo>
                    <a:pt x="4126" y="1192530"/>
                  </a:lnTo>
                  <a:lnTo>
                    <a:pt x="4152" y="1179830"/>
                  </a:lnTo>
                  <a:close/>
                </a:path>
                <a:path w="1886584" h="1867535">
                  <a:moveTo>
                    <a:pt x="1885032" y="1179830"/>
                  </a:moveTo>
                  <a:lnTo>
                    <a:pt x="1881220" y="1179830"/>
                  </a:lnTo>
                  <a:lnTo>
                    <a:pt x="1881194" y="1192530"/>
                  </a:lnTo>
                  <a:lnTo>
                    <a:pt x="1885006" y="1192530"/>
                  </a:lnTo>
                  <a:lnTo>
                    <a:pt x="1885032" y="1179830"/>
                  </a:lnTo>
                  <a:close/>
                </a:path>
                <a:path w="1886584" h="1867535">
                  <a:moveTo>
                    <a:pt x="4126" y="1192530"/>
                  </a:moveTo>
                  <a:lnTo>
                    <a:pt x="319" y="1192530"/>
                  </a:lnTo>
                  <a:lnTo>
                    <a:pt x="202" y="1249680"/>
                  </a:lnTo>
                  <a:lnTo>
                    <a:pt x="4009" y="1249680"/>
                  </a:lnTo>
                  <a:lnTo>
                    <a:pt x="4126" y="1192530"/>
                  </a:lnTo>
                  <a:close/>
                </a:path>
                <a:path w="1886584" h="1867535">
                  <a:moveTo>
                    <a:pt x="1885006" y="1192530"/>
                  </a:moveTo>
                  <a:lnTo>
                    <a:pt x="1881194" y="1192530"/>
                  </a:lnTo>
                  <a:lnTo>
                    <a:pt x="1881077" y="1249680"/>
                  </a:lnTo>
                  <a:lnTo>
                    <a:pt x="1884890" y="1249680"/>
                  </a:lnTo>
                  <a:lnTo>
                    <a:pt x="1885006" y="1192530"/>
                  </a:lnTo>
                  <a:close/>
                </a:path>
                <a:path w="1886584" h="1867535">
                  <a:moveTo>
                    <a:pt x="4009" y="1249680"/>
                  </a:moveTo>
                  <a:lnTo>
                    <a:pt x="202" y="1249680"/>
                  </a:lnTo>
                  <a:lnTo>
                    <a:pt x="191" y="1254760"/>
                  </a:lnTo>
                  <a:lnTo>
                    <a:pt x="3999" y="1254760"/>
                  </a:lnTo>
                  <a:lnTo>
                    <a:pt x="4009" y="1249680"/>
                  </a:lnTo>
                  <a:close/>
                </a:path>
                <a:path w="1886584" h="1867535">
                  <a:moveTo>
                    <a:pt x="1884890" y="1249680"/>
                  </a:moveTo>
                  <a:lnTo>
                    <a:pt x="1881077" y="1249680"/>
                  </a:lnTo>
                  <a:lnTo>
                    <a:pt x="1881067" y="1254760"/>
                  </a:lnTo>
                  <a:lnTo>
                    <a:pt x="1884879" y="1254760"/>
                  </a:lnTo>
                  <a:lnTo>
                    <a:pt x="1884890" y="1249680"/>
                  </a:lnTo>
                  <a:close/>
                </a:path>
                <a:path w="1886584" h="1867535">
                  <a:moveTo>
                    <a:pt x="3999" y="1254760"/>
                  </a:moveTo>
                  <a:lnTo>
                    <a:pt x="191" y="1254760"/>
                  </a:lnTo>
                  <a:lnTo>
                    <a:pt x="124" y="1287780"/>
                  </a:lnTo>
                  <a:lnTo>
                    <a:pt x="3931" y="1287780"/>
                  </a:lnTo>
                  <a:lnTo>
                    <a:pt x="3999" y="1254760"/>
                  </a:lnTo>
                  <a:close/>
                </a:path>
                <a:path w="1886584" h="1867535">
                  <a:moveTo>
                    <a:pt x="1884879" y="1254760"/>
                  </a:moveTo>
                  <a:lnTo>
                    <a:pt x="1881067" y="1254760"/>
                  </a:lnTo>
                  <a:lnTo>
                    <a:pt x="1880999" y="1287780"/>
                  </a:lnTo>
                  <a:lnTo>
                    <a:pt x="1884812" y="1287780"/>
                  </a:lnTo>
                  <a:lnTo>
                    <a:pt x="1884879" y="1254760"/>
                  </a:lnTo>
                  <a:close/>
                </a:path>
                <a:path w="1886584" h="1867535">
                  <a:moveTo>
                    <a:pt x="3931" y="1287780"/>
                  </a:moveTo>
                  <a:lnTo>
                    <a:pt x="124" y="1287780"/>
                  </a:lnTo>
                  <a:lnTo>
                    <a:pt x="111" y="1294130"/>
                  </a:lnTo>
                  <a:lnTo>
                    <a:pt x="3918" y="1294130"/>
                  </a:lnTo>
                  <a:lnTo>
                    <a:pt x="3931" y="1287780"/>
                  </a:lnTo>
                  <a:close/>
                </a:path>
                <a:path w="1886584" h="1867535">
                  <a:moveTo>
                    <a:pt x="1884812" y="1287780"/>
                  </a:moveTo>
                  <a:lnTo>
                    <a:pt x="1880999" y="1287780"/>
                  </a:lnTo>
                  <a:lnTo>
                    <a:pt x="1880986" y="1294130"/>
                  </a:lnTo>
                  <a:lnTo>
                    <a:pt x="1884799" y="1294130"/>
                  </a:lnTo>
                  <a:lnTo>
                    <a:pt x="1884812" y="1287780"/>
                  </a:lnTo>
                  <a:close/>
                </a:path>
                <a:path w="1886584" h="1867535">
                  <a:moveTo>
                    <a:pt x="3918" y="1294130"/>
                  </a:moveTo>
                  <a:lnTo>
                    <a:pt x="111" y="1294130"/>
                  </a:lnTo>
                  <a:lnTo>
                    <a:pt x="101" y="1299210"/>
                  </a:lnTo>
                  <a:lnTo>
                    <a:pt x="3908" y="1299210"/>
                  </a:lnTo>
                  <a:lnTo>
                    <a:pt x="3918" y="1294130"/>
                  </a:lnTo>
                  <a:close/>
                </a:path>
                <a:path w="1886584" h="1867535">
                  <a:moveTo>
                    <a:pt x="1884799" y="1294130"/>
                  </a:moveTo>
                  <a:lnTo>
                    <a:pt x="1880986" y="1294130"/>
                  </a:lnTo>
                  <a:lnTo>
                    <a:pt x="1880975" y="1299210"/>
                  </a:lnTo>
                  <a:lnTo>
                    <a:pt x="1884788" y="1299210"/>
                  </a:lnTo>
                  <a:lnTo>
                    <a:pt x="1884799" y="1294130"/>
                  </a:lnTo>
                  <a:close/>
                </a:path>
                <a:path w="1886584" h="1867535">
                  <a:moveTo>
                    <a:pt x="3908" y="1299210"/>
                  </a:moveTo>
                  <a:lnTo>
                    <a:pt x="101" y="1299210"/>
                  </a:lnTo>
                  <a:lnTo>
                    <a:pt x="85" y="1306830"/>
                  </a:lnTo>
                  <a:lnTo>
                    <a:pt x="3892" y="1306830"/>
                  </a:lnTo>
                  <a:lnTo>
                    <a:pt x="3908" y="1299210"/>
                  </a:lnTo>
                  <a:close/>
                </a:path>
                <a:path w="1886584" h="1867535">
                  <a:moveTo>
                    <a:pt x="1884788" y="1299210"/>
                  </a:moveTo>
                  <a:lnTo>
                    <a:pt x="1880975" y="1299210"/>
                  </a:lnTo>
                  <a:lnTo>
                    <a:pt x="1880960" y="1306830"/>
                  </a:lnTo>
                  <a:lnTo>
                    <a:pt x="1884773" y="1306830"/>
                  </a:lnTo>
                  <a:lnTo>
                    <a:pt x="1884788" y="1299210"/>
                  </a:lnTo>
                  <a:close/>
                </a:path>
                <a:path w="1886584" h="1867535">
                  <a:moveTo>
                    <a:pt x="3892" y="1306830"/>
                  </a:moveTo>
                  <a:lnTo>
                    <a:pt x="85" y="1306830"/>
                  </a:lnTo>
                  <a:lnTo>
                    <a:pt x="49" y="1324610"/>
                  </a:lnTo>
                  <a:lnTo>
                    <a:pt x="3855" y="1324610"/>
                  </a:lnTo>
                  <a:lnTo>
                    <a:pt x="3892" y="1306830"/>
                  </a:lnTo>
                  <a:close/>
                </a:path>
                <a:path w="1886584" h="1867535">
                  <a:moveTo>
                    <a:pt x="1884773" y="1306830"/>
                  </a:moveTo>
                  <a:lnTo>
                    <a:pt x="1880960" y="1306830"/>
                  </a:lnTo>
                  <a:lnTo>
                    <a:pt x="1880923" y="1324610"/>
                  </a:lnTo>
                  <a:lnTo>
                    <a:pt x="1884737" y="1324610"/>
                  </a:lnTo>
                  <a:lnTo>
                    <a:pt x="1884773" y="1306830"/>
                  </a:lnTo>
                  <a:close/>
                </a:path>
                <a:path w="1886584" h="1867535">
                  <a:moveTo>
                    <a:pt x="3855" y="1324610"/>
                  </a:moveTo>
                  <a:lnTo>
                    <a:pt x="49" y="1324610"/>
                  </a:lnTo>
                  <a:lnTo>
                    <a:pt x="0" y="1348740"/>
                  </a:lnTo>
                  <a:lnTo>
                    <a:pt x="216" y="1348740"/>
                  </a:lnTo>
                  <a:lnTo>
                    <a:pt x="216" y="1351280"/>
                  </a:lnTo>
                  <a:lnTo>
                    <a:pt x="1486" y="1351280"/>
                  </a:lnTo>
                  <a:lnTo>
                    <a:pt x="1486" y="1353820"/>
                  </a:lnTo>
                  <a:lnTo>
                    <a:pt x="2756" y="1353820"/>
                  </a:lnTo>
                  <a:lnTo>
                    <a:pt x="2756" y="1356360"/>
                  </a:lnTo>
                  <a:lnTo>
                    <a:pt x="3790" y="1356360"/>
                  </a:lnTo>
                  <a:lnTo>
                    <a:pt x="3855" y="1324610"/>
                  </a:lnTo>
                  <a:close/>
                </a:path>
                <a:path w="1886584" h="1867535">
                  <a:moveTo>
                    <a:pt x="1884737" y="1324610"/>
                  </a:moveTo>
                  <a:lnTo>
                    <a:pt x="1880923" y="1324610"/>
                  </a:lnTo>
                  <a:lnTo>
                    <a:pt x="1880858" y="1356360"/>
                  </a:lnTo>
                  <a:lnTo>
                    <a:pt x="1884672" y="1356360"/>
                  </a:lnTo>
                  <a:lnTo>
                    <a:pt x="1884737" y="1324610"/>
                  </a:lnTo>
                  <a:close/>
                </a:path>
                <a:path w="1886584" h="1867535">
                  <a:moveTo>
                    <a:pt x="1884672" y="1356360"/>
                  </a:moveTo>
                  <a:lnTo>
                    <a:pt x="1880858" y="1356360"/>
                  </a:lnTo>
                  <a:lnTo>
                    <a:pt x="1880843" y="1363980"/>
                  </a:lnTo>
                  <a:lnTo>
                    <a:pt x="1882356" y="1363980"/>
                  </a:lnTo>
                  <a:lnTo>
                    <a:pt x="1882356" y="1361440"/>
                  </a:lnTo>
                  <a:lnTo>
                    <a:pt x="1883626" y="1361440"/>
                  </a:lnTo>
                  <a:lnTo>
                    <a:pt x="1883626" y="1358900"/>
                  </a:lnTo>
                  <a:lnTo>
                    <a:pt x="1884667" y="1358900"/>
                  </a:lnTo>
                  <a:lnTo>
                    <a:pt x="1884672" y="1356360"/>
                  </a:lnTo>
                  <a:close/>
                </a:path>
                <a:path w="1886584" h="1867535">
                  <a:moveTo>
                    <a:pt x="1881086" y="1363980"/>
                  </a:moveTo>
                  <a:lnTo>
                    <a:pt x="1880843" y="1363980"/>
                  </a:lnTo>
                  <a:lnTo>
                    <a:pt x="1880837" y="1366520"/>
                  </a:lnTo>
                  <a:lnTo>
                    <a:pt x="1881086" y="1366520"/>
                  </a:lnTo>
                  <a:lnTo>
                    <a:pt x="1881086" y="1363980"/>
                  </a:lnTo>
                  <a:close/>
                </a:path>
                <a:path w="1886584" h="1867535">
                  <a:moveTo>
                    <a:pt x="1371816" y="1864360"/>
                  </a:moveTo>
                  <a:lnTo>
                    <a:pt x="518376" y="1864360"/>
                  </a:lnTo>
                  <a:lnTo>
                    <a:pt x="518376" y="1865410"/>
                  </a:lnTo>
                  <a:lnTo>
                    <a:pt x="627173" y="1865630"/>
                  </a:lnTo>
                  <a:lnTo>
                    <a:pt x="1371816" y="1865630"/>
                  </a:lnTo>
                  <a:lnTo>
                    <a:pt x="1371816" y="1864360"/>
                  </a:lnTo>
                  <a:close/>
                </a:path>
                <a:path w="1886584" h="1867535">
                  <a:moveTo>
                    <a:pt x="509486" y="1861578"/>
                  </a:moveTo>
                  <a:lnTo>
                    <a:pt x="509486" y="1861820"/>
                  </a:lnTo>
                  <a:lnTo>
                    <a:pt x="512026" y="1861820"/>
                  </a:lnTo>
                  <a:lnTo>
                    <a:pt x="512026" y="1863090"/>
                  </a:lnTo>
                  <a:lnTo>
                    <a:pt x="515836" y="1863090"/>
                  </a:lnTo>
                  <a:lnTo>
                    <a:pt x="515836" y="1864360"/>
                  </a:lnTo>
                  <a:lnTo>
                    <a:pt x="1374356" y="1864360"/>
                  </a:lnTo>
                  <a:lnTo>
                    <a:pt x="1374356" y="1863334"/>
                  </a:lnTo>
                  <a:lnTo>
                    <a:pt x="509486" y="1861578"/>
                  </a:lnTo>
                  <a:close/>
                </a:path>
                <a:path w="1886584" h="1867535">
                  <a:moveTo>
                    <a:pt x="1368006" y="1865630"/>
                  </a:moveTo>
                  <a:lnTo>
                    <a:pt x="627173" y="1865630"/>
                  </a:lnTo>
                  <a:lnTo>
                    <a:pt x="1365466" y="1867122"/>
                  </a:lnTo>
                  <a:lnTo>
                    <a:pt x="1365466" y="1866900"/>
                  </a:lnTo>
                  <a:lnTo>
                    <a:pt x="1368006" y="1866900"/>
                  </a:lnTo>
                  <a:lnTo>
                    <a:pt x="1368006" y="1865630"/>
                  </a:lnTo>
                  <a:close/>
                </a:path>
              </a:pathLst>
            </a:custGeom>
            <a:solidFill>
              <a:srgbClr val="1533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6641863" y="2623819"/>
              <a:ext cx="1878964" cy="1859914"/>
            </a:xfrm>
            <a:custGeom>
              <a:avLst/>
              <a:gdLst/>
              <a:ahLst/>
              <a:cxnLst/>
              <a:rect l="l" t="t" r="r" b="b"/>
              <a:pathLst>
                <a:path w="1878965" h="1859914">
                  <a:moveTo>
                    <a:pt x="1379456" y="5079"/>
                  </a:moveTo>
                  <a:lnTo>
                    <a:pt x="629309" y="5079"/>
                  </a:lnTo>
                  <a:lnTo>
                    <a:pt x="1379456" y="6350"/>
                  </a:lnTo>
                  <a:lnTo>
                    <a:pt x="1379456" y="5079"/>
                  </a:lnTo>
                  <a:close/>
                </a:path>
                <a:path w="1878965" h="1859914">
                  <a:moveTo>
                    <a:pt x="1376916" y="2539"/>
                  </a:moveTo>
                  <a:lnTo>
                    <a:pt x="1374376" y="2539"/>
                  </a:lnTo>
                  <a:lnTo>
                    <a:pt x="1374376" y="5079"/>
                  </a:lnTo>
                  <a:lnTo>
                    <a:pt x="1376916" y="5079"/>
                  </a:lnTo>
                  <a:lnTo>
                    <a:pt x="1376916" y="2539"/>
                  </a:lnTo>
                  <a:close/>
                </a:path>
                <a:path w="1878965" h="1859914">
                  <a:moveTo>
                    <a:pt x="504426" y="2539"/>
                  </a:moveTo>
                  <a:lnTo>
                    <a:pt x="501886" y="2539"/>
                  </a:lnTo>
                  <a:lnTo>
                    <a:pt x="501886" y="3810"/>
                  </a:lnTo>
                  <a:lnTo>
                    <a:pt x="504426" y="3810"/>
                  </a:lnTo>
                  <a:lnTo>
                    <a:pt x="504426" y="2539"/>
                  </a:lnTo>
                  <a:close/>
                </a:path>
                <a:path w="1878965" h="1859914">
                  <a:moveTo>
                    <a:pt x="509506" y="1269"/>
                  </a:moveTo>
                  <a:lnTo>
                    <a:pt x="506966" y="1269"/>
                  </a:lnTo>
                  <a:lnTo>
                    <a:pt x="506966" y="2539"/>
                  </a:lnTo>
                  <a:lnTo>
                    <a:pt x="509506" y="2539"/>
                  </a:lnTo>
                  <a:lnTo>
                    <a:pt x="509506" y="1269"/>
                  </a:lnTo>
                  <a:close/>
                </a:path>
                <a:path w="1878965" h="1859914">
                  <a:moveTo>
                    <a:pt x="513316" y="0"/>
                  </a:moveTo>
                  <a:lnTo>
                    <a:pt x="513316" y="1269"/>
                  </a:lnTo>
                  <a:lnTo>
                    <a:pt x="628462" y="1269"/>
                  </a:lnTo>
                  <a:lnTo>
                    <a:pt x="513316" y="0"/>
                  </a:lnTo>
                  <a:close/>
                </a:path>
                <a:path w="1878965" h="1859914">
                  <a:moveTo>
                    <a:pt x="5576" y="492760"/>
                  </a:moveTo>
                  <a:lnTo>
                    <a:pt x="5316" y="492760"/>
                  </a:lnTo>
                  <a:lnTo>
                    <a:pt x="5316" y="495300"/>
                  </a:lnTo>
                  <a:lnTo>
                    <a:pt x="4046" y="495300"/>
                  </a:lnTo>
                  <a:lnTo>
                    <a:pt x="4046" y="497840"/>
                  </a:lnTo>
                  <a:lnTo>
                    <a:pt x="2776" y="497840"/>
                  </a:lnTo>
                  <a:lnTo>
                    <a:pt x="2776" y="500380"/>
                  </a:lnTo>
                  <a:lnTo>
                    <a:pt x="1747" y="500380"/>
                  </a:lnTo>
                  <a:lnTo>
                    <a:pt x="1724" y="511810"/>
                  </a:lnTo>
                  <a:lnTo>
                    <a:pt x="5537" y="511810"/>
                  </a:lnTo>
                  <a:lnTo>
                    <a:pt x="5576" y="492760"/>
                  </a:lnTo>
                  <a:close/>
                </a:path>
                <a:path w="1878965" h="1859914">
                  <a:moveTo>
                    <a:pt x="1874756" y="491490"/>
                  </a:moveTo>
                  <a:lnTo>
                    <a:pt x="1874089" y="491490"/>
                  </a:lnTo>
                  <a:lnTo>
                    <a:pt x="1874061" y="511810"/>
                  </a:lnTo>
                  <a:lnTo>
                    <a:pt x="1878791" y="511810"/>
                  </a:lnTo>
                  <a:lnTo>
                    <a:pt x="1878812" y="501650"/>
                  </a:lnTo>
                  <a:lnTo>
                    <a:pt x="1878566" y="501650"/>
                  </a:lnTo>
                  <a:lnTo>
                    <a:pt x="1878566" y="499110"/>
                  </a:lnTo>
                  <a:lnTo>
                    <a:pt x="1877296" y="499110"/>
                  </a:lnTo>
                  <a:lnTo>
                    <a:pt x="1877296" y="496570"/>
                  </a:lnTo>
                  <a:lnTo>
                    <a:pt x="1876026" y="496570"/>
                  </a:lnTo>
                  <a:lnTo>
                    <a:pt x="1876026" y="494030"/>
                  </a:lnTo>
                  <a:lnTo>
                    <a:pt x="1874756" y="494030"/>
                  </a:lnTo>
                  <a:lnTo>
                    <a:pt x="1874756" y="491490"/>
                  </a:lnTo>
                  <a:close/>
                </a:path>
                <a:path w="1878965" h="1859914">
                  <a:moveTo>
                    <a:pt x="5537" y="511810"/>
                  </a:moveTo>
                  <a:lnTo>
                    <a:pt x="1724" y="511810"/>
                  </a:lnTo>
                  <a:lnTo>
                    <a:pt x="1645" y="549910"/>
                  </a:lnTo>
                  <a:lnTo>
                    <a:pt x="5459" y="549910"/>
                  </a:lnTo>
                  <a:lnTo>
                    <a:pt x="5537" y="511810"/>
                  </a:lnTo>
                  <a:close/>
                </a:path>
                <a:path w="1878965" h="1859914">
                  <a:moveTo>
                    <a:pt x="1878791" y="511810"/>
                  </a:moveTo>
                  <a:lnTo>
                    <a:pt x="1874061" y="511810"/>
                  </a:lnTo>
                  <a:lnTo>
                    <a:pt x="1874009" y="549910"/>
                  </a:lnTo>
                  <a:lnTo>
                    <a:pt x="1878713" y="549910"/>
                  </a:lnTo>
                  <a:lnTo>
                    <a:pt x="1878791" y="511810"/>
                  </a:lnTo>
                  <a:close/>
                </a:path>
                <a:path w="1878965" h="1859914">
                  <a:moveTo>
                    <a:pt x="5459" y="549910"/>
                  </a:moveTo>
                  <a:lnTo>
                    <a:pt x="1645" y="549910"/>
                  </a:lnTo>
                  <a:lnTo>
                    <a:pt x="1593" y="575310"/>
                  </a:lnTo>
                  <a:lnTo>
                    <a:pt x="5406" y="575310"/>
                  </a:lnTo>
                  <a:lnTo>
                    <a:pt x="5459" y="549910"/>
                  </a:lnTo>
                  <a:close/>
                </a:path>
                <a:path w="1878965" h="1859914">
                  <a:moveTo>
                    <a:pt x="1878713" y="549910"/>
                  </a:moveTo>
                  <a:lnTo>
                    <a:pt x="1874009" y="549910"/>
                  </a:lnTo>
                  <a:lnTo>
                    <a:pt x="1873974" y="575310"/>
                  </a:lnTo>
                  <a:lnTo>
                    <a:pt x="1878661" y="575310"/>
                  </a:lnTo>
                  <a:lnTo>
                    <a:pt x="1878713" y="549910"/>
                  </a:lnTo>
                  <a:close/>
                </a:path>
                <a:path w="1878965" h="1859914">
                  <a:moveTo>
                    <a:pt x="5406" y="575310"/>
                  </a:moveTo>
                  <a:lnTo>
                    <a:pt x="1593" y="575310"/>
                  </a:lnTo>
                  <a:lnTo>
                    <a:pt x="1567" y="588010"/>
                  </a:lnTo>
                  <a:lnTo>
                    <a:pt x="5380" y="588010"/>
                  </a:lnTo>
                  <a:lnTo>
                    <a:pt x="5406" y="575310"/>
                  </a:lnTo>
                  <a:close/>
                </a:path>
                <a:path w="1878965" h="1859914">
                  <a:moveTo>
                    <a:pt x="1878661" y="575310"/>
                  </a:moveTo>
                  <a:lnTo>
                    <a:pt x="1873974" y="575310"/>
                  </a:lnTo>
                  <a:lnTo>
                    <a:pt x="1873957" y="588010"/>
                  </a:lnTo>
                  <a:lnTo>
                    <a:pt x="1878635" y="588010"/>
                  </a:lnTo>
                  <a:lnTo>
                    <a:pt x="1878661" y="575310"/>
                  </a:lnTo>
                  <a:close/>
                </a:path>
                <a:path w="1878965" h="1859914">
                  <a:moveTo>
                    <a:pt x="5380" y="588010"/>
                  </a:moveTo>
                  <a:lnTo>
                    <a:pt x="1567" y="588010"/>
                  </a:lnTo>
                  <a:lnTo>
                    <a:pt x="1515" y="613410"/>
                  </a:lnTo>
                  <a:lnTo>
                    <a:pt x="5328" y="613410"/>
                  </a:lnTo>
                  <a:lnTo>
                    <a:pt x="5380" y="588010"/>
                  </a:lnTo>
                  <a:close/>
                </a:path>
                <a:path w="1878965" h="1859914">
                  <a:moveTo>
                    <a:pt x="1878635" y="588010"/>
                  </a:moveTo>
                  <a:lnTo>
                    <a:pt x="1873957" y="588010"/>
                  </a:lnTo>
                  <a:lnTo>
                    <a:pt x="1873922" y="613410"/>
                  </a:lnTo>
                  <a:lnTo>
                    <a:pt x="1878583" y="613410"/>
                  </a:lnTo>
                  <a:lnTo>
                    <a:pt x="1878635" y="588010"/>
                  </a:lnTo>
                  <a:close/>
                </a:path>
                <a:path w="1878965" h="1859914">
                  <a:moveTo>
                    <a:pt x="5328" y="613410"/>
                  </a:moveTo>
                  <a:lnTo>
                    <a:pt x="1515" y="613410"/>
                  </a:lnTo>
                  <a:lnTo>
                    <a:pt x="1216" y="759460"/>
                  </a:lnTo>
                  <a:lnTo>
                    <a:pt x="5027" y="759460"/>
                  </a:lnTo>
                  <a:lnTo>
                    <a:pt x="5328" y="613410"/>
                  </a:lnTo>
                  <a:close/>
                </a:path>
                <a:path w="1878965" h="1859914">
                  <a:moveTo>
                    <a:pt x="1878583" y="613410"/>
                  </a:moveTo>
                  <a:lnTo>
                    <a:pt x="1873922" y="613410"/>
                  </a:lnTo>
                  <a:lnTo>
                    <a:pt x="1873721" y="759460"/>
                  </a:lnTo>
                  <a:lnTo>
                    <a:pt x="1878283" y="759460"/>
                  </a:lnTo>
                  <a:lnTo>
                    <a:pt x="1878583" y="613410"/>
                  </a:lnTo>
                  <a:close/>
                </a:path>
                <a:path w="1878965" h="1859914">
                  <a:moveTo>
                    <a:pt x="5027" y="759460"/>
                  </a:moveTo>
                  <a:lnTo>
                    <a:pt x="1216" y="759460"/>
                  </a:lnTo>
                  <a:lnTo>
                    <a:pt x="1164" y="784860"/>
                  </a:lnTo>
                  <a:lnTo>
                    <a:pt x="4975" y="784860"/>
                  </a:lnTo>
                  <a:lnTo>
                    <a:pt x="5027" y="759460"/>
                  </a:lnTo>
                  <a:close/>
                </a:path>
                <a:path w="1878965" h="1859914">
                  <a:moveTo>
                    <a:pt x="1878283" y="759460"/>
                  </a:moveTo>
                  <a:lnTo>
                    <a:pt x="1873721" y="759460"/>
                  </a:lnTo>
                  <a:lnTo>
                    <a:pt x="1873686" y="784860"/>
                  </a:lnTo>
                  <a:lnTo>
                    <a:pt x="1878231" y="784860"/>
                  </a:lnTo>
                  <a:lnTo>
                    <a:pt x="1878283" y="759460"/>
                  </a:lnTo>
                  <a:close/>
                </a:path>
                <a:path w="1878965" h="1859914">
                  <a:moveTo>
                    <a:pt x="4975" y="784860"/>
                  </a:moveTo>
                  <a:lnTo>
                    <a:pt x="1164" y="784860"/>
                  </a:lnTo>
                  <a:lnTo>
                    <a:pt x="1112" y="810260"/>
                  </a:lnTo>
                  <a:lnTo>
                    <a:pt x="4923" y="810260"/>
                  </a:lnTo>
                  <a:lnTo>
                    <a:pt x="4975" y="784860"/>
                  </a:lnTo>
                  <a:close/>
                </a:path>
                <a:path w="1878965" h="1859914">
                  <a:moveTo>
                    <a:pt x="1878231" y="784860"/>
                  </a:moveTo>
                  <a:lnTo>
                    <a:pt x="1873686" y="784860"/>
                  </a:lnTo>
                  <a:lnTo>
                    <a:pt x="1873651" y="810260"/>
                  </a:lnTo>
                  <a:lnTo>
                    <a:pt x="1878179" y="810260"/>
                  </a:lnTo>
                  <a:lnTo>
                    <a:pt x="1878231" y="784860"/>
                  </a:lnTo>
                  <a:close/>
                </a:path>
                <a:path w="1878965" h="1859914">
                  <a:moveTo>
                    <a:pt x="4923" y="810260"/>
                  </a:moveTo>
                  <a:lnTo>
                    <a:pt x="1112" y="810260"/>
                  </a:lnTo>
                  <a:lnTo>
                    <a:pt x="622" y="1049020"/>
                  </a:lnTo>
                  <a:lnTo>
                    <a:pt x="4431" y="1049020"/>
                  </a:lnTo>
                  <a:lnTo>
                    <a:pt x="4923" y="810260"/>
                  </a:lnTo>
                  <a:close/>
                </a:path>
                <a:path w="1878965" h="1859914">
                  <a:moveTo>
                    <a:pt x="1878179" y="810260"/>
                  </a:moveTo>
                  <a:lnTo>
                    <a:pt x="1873651" y="810260"/>
                  </a:lnTo>
                  <a:lnTo>
                    <a:pt x="1873323" y="1049020"/>
                  </a:lnTo>
                  <a:lnTo>
                    <a:pt x="1877690" y="1049020"/>
                  </a:lnTo>
                  <a:lnTo>
                    <a:pt x="1878179" y="810260"/>
                  </a:lnTo>
                  <a:close/>
                </a:path>
                <a:path w="1878965" h="1859914">
                  <a:moveTo>
                    <a:pt x="4431" y="1049020"/>
                  </a:moveTo>
                  <a:lnTo>
                    <a:pt x="622" y="1049020"/>
                  </a:lnTo>
                  <a:lnTo>
                    <a:pt x="570" y="1074420"/>
                  </a:lnTo>
                  <a:lnTo>
                    <a:pt x="4379" y="1074420"/>
                  </a:lnTo>
                  <a:lnTo>
                    <a:pt x="4431" y="1049020"/>
                  </a:lnTo>
                  <a:close/>
                </a:path>
                <a:path w="1878965" h="1859914">
                  <a:moveTo>
                    <a:pt x="1877690" y="1049020"/>
                  </a:moveTo>
                  <a:lnTo>
                    <a:pt x="1873323" y="1049020"/>
                  </a:lnTo>
                  <a:lnTo>
                    <a:pt x="1873288" y="1074420"/>
                  </a:lnTo>
                  <a:lnTo>
                    <a:pt x="1877638" y="1074420"/>
                  </a:lnTo>
                  <a:lnTo>
                    <a:pt x="1877690" y="1049020"/>
                  </a:lnTo>
                  <a:close/>
                </a:path>
                <a:path w="1878965" h="1859914">
                  <a:moveTo>
                    <a:pt x="4379" y="1074420"/>
                  </a:moveTo>
                  <a:lnTo>
                    <a:pt x="570" y="1074420"/>
                  </a:lnTo>
                  <a:lnTo>
                    <a:pt x="518" y="1099820"/>
                  </a:lnTo>
                  <a:lnTo>
                    <a:pt x="4326" y="1099820"/>
                  </a:lnTo>
                  <a:lnTo>
                    <a:pt x="4379" y="1074420"/>
                  </a:lnTo>
                  <a:close/>
                </a:path>
                <a:path w="1878965" h="1859914">
                  <a:moveTo>
                    <a:pt x="1877638" y="1074420"/>
                  </a:moveTo>
                  <a:lnTo>
                    <a:pt x="1873288" y="1074420"/>
                  </a:lnTo>
                  <a:lnTo>
                    <a:pt x="1873254" y="1099820"/>
                  </a:lnTo>
                  <a:lnTo>
                    <a:pt x="1877586" y="1099820"/>
                  </a:lnTo>
                  <a:lnTo>
                    <a:pt x="1877638" y="1074420"/>
                  </a:lnTo>
                  <a:close/>
                </a:path>
                <a:path w="1878965" h="1859914">
                  <a:moveTo>
                    <a:pt x="4326" y="1099820"/>
                  </a:moveTo>
                  <a:lnTo>
                    <a:pt x="518" y="1099820"/>
                  </a:lnTo>
                  <a:lnTo>
                    <a:pt x="466" y="1125220"/>
                  </a:lnTo>
                  <a:lnTo>
                    <a:pt x="4274" y="1125220"/>
                  </a:lnTo>
                  <a:lnTo>
                    <a:pt x="4326" y="1099820"/>
                  </a:lnTo>
                  <a:close/>
                </a:path>
                <a:path w="1878965" h="1859914">
                  <a:moveTo>
                    <a:pt x="1877586" y="1099820"/>
                  </a:moveTo>
                  <a:lnTo>
                    <a:pt x="1873254" y="1099820"/>
                  </a:lnTo>
                  <a:lnTo>
                    <a:pt x="1873219" y="1125220"/>
                  </a:lnTo>
                  <a:lnTo>
                    <a:pt x="1877533" y="1125220"/>
                  </a:lnTo>
                  <a:lnTo>
                    <a:pt x="1877586" y="1099820"/>
                  </a:lnTo>
                  <a:close/>
                </a:path>
                <a:path w="1878965" h="1859914">
                  <a:moveTo>
                    <a:pt x="4274" y="1125220"/>
                  </a:moveTo>
                  <a:lnTo>
                    <a:pt x="466" y="1125220"/>
                  </a:lnTo>
                  <a:lnTo>
                    <a:pt x="361" y="1176020"/>
                  </a:lnTo>
                  <a:lnTo>
                    <a:pt x="4169" y="1176020"/>
                  </a:lnTo>
                  <a:lnTo>
                    <a:pt x="4274" y="1125220"/>
                  </a:lnTo>
                  <a:close/>
                </a:path>
                <a:path w="1878965" h="1859914">
                  <a:moveTo>
                    <a:pt x="1877533" y="1125220"/>
                  </a:moveTo>
                  <a:lnTo>
                    <a:pt x="1873219" y="1125220"/>
                  </a:lnTo>
                  <a:lnTo>
                    <a:pt x="1873149" y="1176020"/>
                  </a:lnTo>
                  <a:lnTo>
                    <a:pt x="1877429" y="1176020"/>
                  </a:lnTo>
                  <a:lnTo>
                    <a:pt x="1877533" y="1125220"/>
                  </a:lnTo>
                  <a:close/>
                </a:path>
                <a:path w="1878965" h="1859914">
                  <a:moveTo>
                    <a:pt x="4169" y="1176020"/>
                  </a:moveTo>
                  <a:lnTo>
                    <a:pt x="361" y="1176020"/>
                  </a:lnTo>
                  <a:lnTo>
                    <a:pt x="283" y="1214120"/>
                  </a:lnTo>
                  <a:lnTo>
                    <a:pt x="4091" y="1214120"/>
                  </a:lnTo>
                  <a:lnTo>
                    <a:pt x="4169" y="1176020"/>
                  </a:lnTo>
                  <a:close/>
                </a:path>
                <a:path w="1878965" h="1859914">
                  <a:moveTo>
                    <a:pt x="1877429" y="1176020"/>
                  </a:moveTo>
                  <a:lnTo>
                    <a:pt x="1873149" y="1176020"/>
                  </a:lnTo>
                  <a:lnTo>
                    <a:pt x="1873097" y="1214120"/>
                  </a:lnTo>
                  <a:lnTo>
                    <a:pt x="1877351" y="1214120"/>
                  </a:lnTo>
                  <a:lnTo>
                    <a:pt x="1877429" y="1176020"/>
                  </a:lnTo>
                  <a:close/>
                </a:path>
                <a:path w="1878965" h="1859914">
                  <a:moveTo>
                    <a:pt x="4091" y="1214120"/>
                  </a:moveTo>
                  <a:lnTo>
                    <a:pt x="283" y="1214120"/>
                  </a:lnTo>
                  <a:lnTo>
                    <a:pt x="218" y="1245870"/>
                  </a:lnTo>
                  <a:lnTo>
                    <a:pt x="4026" y="1245870"/>
                  </a:lnTo>
                  <a:lnTo>
                    <a:pt x="4091" y="1214120"/>
                  </a:lnTo>
                  <a:close/>
                </a:path>
                <a:path w="1878965" h="1859914">
                  <a:moveTo>
                    <a:pt x="1877351" y="1214120"/>
                  </a:moveTo>
                  <a:lnTo>
                    <a:pt x="1873097" y="1214120"/>
                  </a:lnTo>
                  <a:lnTo>
                    <a:pt x="1873053" y="1245870"/>
                  </a:lnTo>
                  <a:lnTo>
                    <a:pt x="1877286" y="1245870"/>
                  </a:lnTo>
                  <a:lnTo>
                    <a:pt x="1877351" y="1214120"/>
                  </a:lnTo>
                  <a:close/>
                </a:path>
                <a:path w="1878965" h="1859914">
                  <a:moveTo>
                    <a:pt x="4026" y="1245870"/>
                  </a:moveTo>
                  <a:lnTo>
                    <a:pt x="218" y="1245870"/>
                  </a:lnTo>
                  <a:lnTo>
                    <a:pt x="208" y="1250950"/>
                  </a:lnTo>
                  <a:lnTo>
                    <a:pt x="4015" y="1250950"/>
                  </a:lnTo>
                  <a:lnTo>
                    <a:pt x="4026" y="1245870"/>
                  </a:lnTo>
                  <a:close/>
                </a:path>
                <a:path w="1878965" h="1859914">
                  <a:moveTo>
                    <a:pt x="1877286" y="1245870"/>
                  </a:moveTo>
                  <a:lnTo>
                    <a:pt x="1873053" y="1245870"/>
                  </a:lnTo>
                  <a:lnTo>
                    <a:pt x="1873046" y="1250950"/>
                  </a:lnTo>
                  <a:lnTo>
                    <a:pt x="1877276" y="1250950"/>
                  </a:lnTo>
                  <a:lnTo>
                    <a:pt x="1877286" y="1245870"/>
                  </a:lnTo>
                  <a:close/>
                </a:path>
                <a:path w="1878965" h="1859914">
                  <a:moveTo>
                    <a:pt x="4015" y="1250950"/>
                  </a:moveTo>
                  <a:lnTo>
                    <a:pt x="208" y="1250950"/>
                  </a:lnTo>
                  <a:lnTo>
                    <a:pt x="179" y="1264920"/>
                  </a:lnTo>
                  <a:lnTo>
                    <a:pt x="3986" y="1264920"/>
                  </a:lnTo>
                  <a:lnTo>
                    <a:pt x="4015" y="1250950"/>
                  </a:lnTo>
                  <a:close/>
                </a:path>
                <a:path w="1878965" h="1859914">
                  <a:moveTo>
                    <a:pt x="1877276" y="1250950"/>
                  </a:moveTo>
                  <a:lnTo>
                    <a:pt x="1873046" y="1250950"/>
                  </a:lnTo>
                  <a:lnTo>
                    <a:pt x="1873027" y="1264920"/>
                  </a:lnTo>
                  <a:lnTo>
                    <a:pt x="1877247" y="1264920"/>
                  </a:lnTo>
                  <a:lnTo>
                    <a:pt x="1877276" y="1250950"/>
                  </a:lnTo>
                  <a:close/>
                </a:path>
                <a:path w="1878965" h="1859914">
                  <a:moveTo>
                    <a:pt x="3986" y="1264920"/>
                  </a:moveTo>
                  <a:lnTo>
                    <a:pt x="179" y="1264920"/>
                  </a:lnTo>
                  <a:lnTo>
                    <a:pt x="140" y="1283970"/>
                  </a:lnTo>
                  <a:lnTo>
                    <a:pt x="3947" y="1283970"/>
                  </a:lnTo>
                  <a:lnTo>
                    <a:pt x="3986" y="1264920"/>
                  </a:lnTo>
                  <a:close/>
                </a:path>
                <a:path w="1878965" h="1859914">
                  <a:moveTo>
                    <a:pt x="1877247" y="1264920"/>
                  </a:moveTo>
                  <a:lnTo>
                    <a:pt x="1873027" y="1264920"/>
                  </a:lnTo>
                  <a:lnTo>
                    <a:pt x="1873001" y="1283970"/>
                  </a:lnTo>
                  <a:lnTo>
                    <a:pt x="1877208" y="1283970"/>
                  </a:lnTo>
                  <a:lnTo>
                    <a:pt x="1877247" y="1264920"/>
                  </a:lnTo>
                  <a:close/>
                </a:path>
                <a:path w="1878965" h="1859914">
                  <a:moveTo>
                    <a:pt x="3947" y="1283970"/>
                  </a:moveTo>
                  <a:lnTo>
                    <a:pt x="140" y="1283970"/>
                  </a:lnTo>
                  <a:lnTo>
                    <a:pt x="127" y="1290320"/>
                  </a:lnTo>
                  <a:lnTo>
                    <a:pt x="3934" y="1290320"/>
                  </a:lnTo>
                  <a:lnTo>
                    <a:pt x="3947" y="1283970"/>
                  </a:lnTo>
                  <a:close/>
                </a:path>
                <a:path w="1878965" h="1859914">
                  <a:moveTo>
                    <a:pt x="1877208" y="1283970"/>
                  </a:moveTo>
                  <a:lnTo>
                    <a:pt x="1873001" y="1283970"/>
                  </a:lnTo>
                  <a:lnTo>
                    <a:pt x="1872992" y="1290320"/>
                  </a:lnTo>
                  <a:lnTo>
                    <a:pt x="1877195" y="1290320"/>
                  </a:lnTo>
                  <a:lnTo>
                    <a:pt x="1877208" y="1283970"/>
                  </a:lnTo>
                  <a:close/>
                </a:path>
                <a:path w="1878965" h="1859914">
                  <a:moveTo>
                    <a:pt x="3934" y="1290320"/>
                  </a:moveTo>
                  <a:lnTo>
                    <a:pt x="127" y="1290320"/>
                  </a:lnTo>
                  <a:lnTo>
                    <a:pt x="117" y="1295400"/>
                  </a:lnTo>
                  <a:lnTo>
                    <a:pt x="3924" y="1295400"/>
                  </a:lnTo>
                  <a:lnTo>
                    <a:pt x="3934" y="1290320"/>
                  </a:lnTo>
                  <a:close/>
                </a:path>
                <a:path w="1878965" h="1859914">
                  <a:moveTo>
                    <a:pt x="1877195" y="1290320"/>
                  </a:moveTo>
                  <a:lnTo>
                    <a:pt x="1872992" y="1290320"/>
                  </a:lnTo>
                  <a:lnTo>
                    <a:pt x="1872985" y="1295400"/>
                  </a:lnTo>
                  <a:lnTo>
                    <a:pt x="1877185" y="1295400"/>
                  </a:lnTo>
                  <a:lnTo>
                    <a:pt x="1877195" y="1290320"/>
                  </a:lnTo>
                  <a:close/>
                </a:path>
                <a:path w="1878965" h="1859914">
                  <a:moveTo>
                    <a:pt x="3924" y="1295400"/>
                  </a:moveTo>
                  <a:lnTo>
                    <a:pt x="117" y="1295400"/>
                  </a:lnTo>
                  <a:lnTo>
                    <a:pt x="26" y="1339850"/>
                  </a:lnTo>
                  <a:lnTo>
                    <a:pt x="3832" y="1339850"/>
                  </a:lnTo>
                  <a:lnTo>
                    <a:pt x="3924" y="1295400"/>
                  </a:lnTo>
                  <a:close/>
                </a:path>
                <a:path w="1878965" h="1859914">
                  <a:moveTo>
                    <a:pt x="1877185" y="1295400"/>
                  </a:moveTo>
                  <a:lnTo>
                    <a:pt x="1872985" y="1295400"/>
                  </a:lnTo>
                  <a:lnTo>
                    <a:pt x="1872924" y="1339850"/>
                  </a:lnTo>
                  <a:lnTo>
                    <a:pt x="1877093" y="1339850"/>
                  </a:lnTo>
                  <a:lnTo>
                    <a:pt x="1877185" y="1295400"/>
                  </a:lnTo>
                  <a:close/>
                </a:path>
                <a:path w="1878965" h="1859914">
                  <a:moveTo>
                    <a:pt x="3832" y="1339850"/>
                  </a:moveTo>
                  <a:lnTo>
                    <a:pt x="26" y="1339850"/>
                  </a:lnTo>
                  <a:lnTo>
                    <a:pt x="0" y="1352550"/>
                  </a:lnTo>
                  <a:lnTo>
                    <a:pt x="236" y="1352550"/>
                  </a:lnTo>
                  <a:lnTo>
                    <a:pt x="236" y="1356360"/>
                  </a:lnTo>
                  <a:lnTo>
                    <a:pt x="1506" y="1356360"/>
                  </a:lnTo>
                  <a:lnTo>
                    <a:pt x="1506" y="1358900"/>
                  </a:lnTo>
                  <a:lnTo>
                    <a:pt x="2776" y="1358900"/>
                  </a:lnTo>
                  <a:lnTo>
                    <a:pt x="2776" y="1360170"/>
                  </a:lnTo>
                  <a:lnTo>
                    <a:pt x="3790" y="1360170"/>
                  </a:lnTo>
                  <a:lnTo>
                    <a:pt x="3832" y="1339850"/>
                  </a:lnTo>
                  <a:close/>
                </a:path>
                <a:path w="1878965" h="1859914">
                  <a:moveTo>
                    <a:pt x="1877093" y="1339850"/>
                  </a:moveTo>
                  <a:lnTo>
                    <a:pt x="1872924" y="1339850"/>
                  </a:lnTo>
                  <a:lnTo>
                    <a:pt x="1872896" y="1360170"/>
                  </a:lnTo>
                  <a:lnTo>
                    <a:pt x="1877052" y="1360170"/>
                  </a:lnTo>
                  <a:lnTo>
                    <a:pt x="1877093" y="1339850"/>
                  </a:lnTo>
                  <a:close/>
                </a:path>
                <a:path w="1878965" h="1859914">
                  <a:moveTo>
                    <a:pt x="1877052" y="1360170"/>
                  </a:moveTo>
                  <a:lnTo>
                    <a:pt x="1872896" y="1360170"/>
                  </a:lnTo>
                  <a:lnTo>
                    <a:pt x="1872887" y="1366520"/>
                  </a:lnTo>
                  <a:lnTo>
                    <a:pt x="1874756" y="1366520"/>
                  </a:lnTo>
                  <a:lnTo>
                    <a:pt x="1874756" y="1365250"/>
                  </a:lnTo>
                  <a:lnTo>
                    <a:pt x="1876026" y="1365250"/>
                  </a:lnTo>
                  <a:lnTo>
                    <a:pt x="1876026" y="1362710"/>
                  </a:lnTo>
                  <a:lnTo>
                    <a:pt x="1877046" y="1362710"/>
                  </a:lnTo>
                  <a:lnTo>
                    <a:pt x="1877052" y="1360170"/>
                  </a:lnTo>
                  <a:close/>
                </a:path>
                <a:path w="1878965" h="1859914">
                  <a:moveTo>
                    <a:pt x="3790" y="1360170"/>
                  </a:moveTo>
                  <a:lnTo>
                    <a:pt x="2776" y="1360170"/>
                  </a:lnTo>
                  <a:lnTo>
                    <a:pt x="2776" y="1361440"/>
                  </a:lnTo>
                  <a:lnTo>
                    <a:pt x="3788" y="1361440"/>
                  </a:lnTo>
                  <a:lnTo>
                    <a:pt x="3790" y="1360170"/>
                  </a:lnTo>
                  <a:close/>
                </a:path>
                <a:path w="1878965" h="1859914">
                  <a:moveTo>
                    <a:pt x="1874756" y="1366520"/>
                  </a:moveTo>
                  <a:lnTo>
                    <a:pt x="1872887" y="1366520"/>
                  </a:lnTo>
                  <a:lnTo>
                    <a:pt x="1872882" y="1370330"/>
                  </a:lnTo>
                  <a:lnTo>
                    <a:pt x="1873486" y="1370330"/>
                  </a:lnTo>
                  <a:lnTo>
                    <a:pt x="1873486" y="1367790"/>
                  </a:lnTo>
                  <a:lnTo>
                    <a:pt x="1874756" y="1367790"/>
                  </a:lnTo>
                  <a:lnTo>
                    <a:pt x="1874756" y="1366520"/>
                  </a:lnTo>
                  <a:close/>
                </a:path>
                <a:path w="1878965" h="1859914">
                  <a:moveTo>
                    <a:pt x="498076" y="1853602"/>
                  </a:moveTo>
                  <a:lnTo>
                    <a:pt x="498076" y="1854200"/>
                  </a:lnTo>
                  <a:lnTo>
                    <a:pt x="500616" y="1854200"/>
                  </a:lnTo>
                  <a:lnTo>
                    <a:pt x="500616" y="1855470"/>
                  </a:lnTo>
                  <a:lnTo>
                    <a:pt x="1380726" y="1855470"/>
                  </a:lnTo>
                  <a:lnTo>
                    <a:pt x="1380726" y="1854802"/>
                  </a:lnTo>
                  <a:lnTo>
                    <a:pt x="498076" y="1853602"/>
                  </a:lnTo>
                  <a:close/>
                </a:path>
                <a:path w="1878965" h="1859914">
                  <a:moveTo>
                    <a:pt x="1375646" y="1856740"/>
                  </a:moveTo>
                  <a:lnTo>
                    <a:pt x="505696" y="1856740"/>
                  </a:lnTo>
                  <a:lnTo>
                    <a:pt x="505696" y="1857768"/>
                  </a:lnTo>
                  <a:lnTo>
                    <a:pt x="1370566" y="1859524"/>
                  </a:lnTo>
                  <a:lnTo>
                    <a:pt x="1370566" y="1859280"/>
                  </a:lnTo>
                  <a:lnTo>
                    <a:pt x="1373106" y="1859280"/>
                  </a:lnTo>
                  <a:lnTo>
                    <a:pt x="1373106" y="1858010"/>
                  </a:lnTo>
                  <a:lnTo>
                    <a:pt x="1375646" y="1858010"/>
                  </a:lnTo>
                  <a:lnTo>
                    <a:pt x="1375646" y="1856740"/>
                  </a:lnTo>
                  <a:close/>
                </a:path>
                <a:path w="1878965" h="1859914">
                  <a:moveTo>
                    <a:pt x="1378186" y="1855470"/>
                  </a:moveTo>
                  <a:lnTo>
                    <a:pt x="503156" y="1855470"/>
                  </a:lnTo>
                  <a:lnTo>
                    <a:pt x="503156" y="1856740"/>
                  </a:lnTo>
                  <a:lnTo>
                    <a:pt x="1378186" y="1856740"/>
                  </a:lnTo>
                  <a:lnTo>
                    <a:pt x="1378186" y="1855470"/>
                  </a:lnTo>
                  <a:close/>
                </a:path>
              </a:pathLst>
            </a:custGeom>
            <a:solidFill>
              <a:srgbClr val="16334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6645651" y="2627629"/>
              <a:ext cx="1870710" cy="1851025"/>
            </a:xfrm>
            <a:custGeom>
              <a:avLst/>
              <a:gdLst/>
              <a:ahLst/>
              <a:cxnLst/>
              <a:rect l="l" t="t" r="r" b="b"/>
              <a:pathLst>
                <a:path w="1870709" h="1851025">
                  <a:moveTo>
                    <a:pt x="1387098" y="5079"/>
                  </a:moveTo>
                  <a:lnTo>
                    <a:pt x="1384558" y="5079"/>
                  </a:lnTo>
                  <a:lnTo>
                    <a:pt x="1384558" y="6350"/>
                  </a:lnTo>
                  <a:lnTo>
                    <a:pt x="1387098" y="6350"/>
                  </a:lnTo>
                  <a:lnTo>
                    <a:pt x="1387098" y="5079"/>
                  </a:lnTo>
                  <a:close/>
                </a:path>
                <a:path w="1870709" h="1851025">
                  <a:moveTo>
                    <a:pt x="493018" y="3809"/>
                  </a:moveTo>
                  <a:lnTo>
                    <a:pt x="490478" y="3809"/>
                  </a:lnTo>
                  <a:lnTo>
                    <a:pt x="490478" y="5079"/>
                  </a:lnTo>
                  <a:lnTo>
                    <a:pt x="493018" y="5079"/>
                  </a:lnTo>
                  <a:lnTo>
                    <a:pt x="493018" y="3809"/>
                  </a:lnTo>
                  <a:close/>
                </a:path>
                <a:path w="1870709" h="1851025">
                  <a:moveTo>
                    <a:pt x="1382018" y="3809"/>
                  </a:moveTo>
                  <a:lnTo>
                    <a:pt x="1378208" y="3809"/>
                  </a:lnTo>
                  <a:lnTo>
                    <a:pt x="1378208" y="5079"/>
                  </a:lnTo>
                  <a:lnTo>
                    <a:pt x="1382018" y="5079"/>
                  </a:lnTo>
                  <a:lnTo>
                    <a:pt x="1382018" y="3809"/>
                  </a:lnTo>
                  <a:close/>
                </a:path>
                <a:path w="1870709" h="1851025">
                  <a:moveTo>
                    <a:pt x="625521" y="1269"/>
                  </a:moveTo>
                  <a:lnTo>
                    <a:pt x="495558" y="1269"/>
                  </a:lnTo>
                  <a:lnTo>
                    <a:pt x="495558" y="3809"/>
                  </a:lnTo>
                  <a:lnTo>
                    <a:pt x="1375668" y="3809"/>
                  </a:lnTo>
                  <a:lnTo>
                    <a:pt x="1375668" y="2539"/>
                  </a:lnTo>
                  <a:lnTo>
                    <a:pt x="625521" y="1269"/>
                  </a:lnTo>
                  <a:close/>
                </a:path>
                <a:path w="1870709" h="1851025">
                  <a:moveTo>
                    <a:pt x="500638" y="0"/>
                  </a:moveTo>
                  <a:lnTo>
                    <a:pt x="498098" y="0"/>
                  </a:lnTo>
                  <a:lnTo>
                    <a:pt x="498098" y="1269"/>
                  </a:lnTo>
                  <a:lnTo>
                    <a:pt x="500638" y="1269"/>
                  </a:lnTo>
                  <a:lnTo>
                    <a:pt x="500638" y="0"/>
                  </a:lnTo>
                  <a:close/>
                </a:path>
                <a:path w="1870709" h="1851025">
                  <a:moveTo>
                    <a:pt x="5948" y="481330"/>
                  </a:moveTo>
                  <a:lnTo>
                    <a:pt x="5338" y="481330"/>
                  </a:lnTo>
                  <a:lnTo>
                    <a:pt x="5338" y="483870"/>
                  </a:lnTo>
                  <a:lnTo>
                    <a:pt x="4068" y="483870"/>
                  </a:lnTo>
                  <a:lnTo>
                    <a:pt x="4068" y="486410"/>
                  </a:lnTo>
                  <a:lnTo>
                    <a:pt x="2798" y="486410"/>
                  </a:lnTo>
                  <a:lnTo>
                    <a:pt x="2798" y="488950"/>
                  </a:lnTo>
                  <a:lnTo>
                    <a:pt x="1788" y="488950"/>
                  </a:lnTo>
                  <a:lnTo>
                    <a:pt x="1749" y="508000"/>
                  </a:lnTo>
                  <a:lnTo>
                    <a:pt x="5912" y="508000"/>
                  </a:lnTo>
                  <a:lnTo>
                    <a:pt x="5948" y="481330"/>
                  </a:lnTo>
                  <a:close/>
                </a:path>
                <a:path w="1870709" h="1851025">
                  <a:moveTo>
                    <a:pt x="1867158" y="480060"/>
                  </a:moveTo>
                  <a:lnTo>
                    <a:pt x="1866504" y="480060"/>
                  </a:lnTo>
                  <a:lnTo>
                    <a:pt x="1866466" y="508000"/>
                  </a:lnTo>
                  <a:lnTo>
                    <a:pt x="1870273" y="508000"/>
                  </a:lnTo>
                  <a:lnTo>
                    <a:pt x="1870301" y="487680"/>
                  </a:lnTo>
                  <a:lnTo>
                    <a:pt x="1869698" y="487680"/>
                  </a:lnTo>
                  <a:lnTo>
                    <a:pt x="1869698" y="485140"/>
                  </a:lnTo>
                  <a:lnTo>
                    <a:pt x="1868428" y="485140"/>
                  </a:lnTo>
                  <a:lnTo>
                    <a:pt x="1868428" y="482600"/>
                  </a:lnTo>
                  <a:lnTo>
                    <a:pt x="1867158" y="482600"/>
                  </a:lnTo>
                  <a:lnTo>
                    <a:pt x="1867158" y="480060"/>
                  </a:lnTo>
                  <a:close/>
                </a:path>
                <a:path w="1870709" h="1851025">
                  <a:moveTo>
                    <a:pt x="5912" y="508000"/>
                  </a:moveTo>
                  <a:lnTo>
                    <a:pt x="1749" y="508000"/>
                  </a:lnTo>
                  <a:lnTo>
                    <a:pt x="1670" y="546100"/>
                  </a:lnTo>
                  <a:lnTo>
                    <a:pt x="5859" y="546100"/>
                  </a:lnTo>
                  <a:lnTo>
                    <a:pt x="5912" y="508000"/>
                  </a:lnTo>
                  <a:close/>
                </a:path>
                <a:path w="1870709" h="1851025">
                  <a:moveTo>
                    <a:pt x="1870273" y="508000"/>
                  </a:moveTo>
                  <a:lnTo>
                    <a:pt x="1866466" y="508000"/>
                  </a:lnTo>
                  <a:lnTo>
                    <a:pt x="1866413" y="546100"/>
                  </a:lnTo>
                  <a:lnTo>
                    <a:pt x="1870221" y="546100"/>
                  </a:lnTo>
                  <a:lnTo>
                    <a:pt x="1870273" y="508000"/>
                  </a:lnTo>
                  <a:close/>
                </a:path>
                <a:path w="1870709" h="1851025">
                  <a:moveTo>
                    <a:pt x="5859" y="546100"/>
                  </a:moveTo>
                  <a:lnTo>
                    <a:pt x="1670" y="546100"/>
                  </a:lnTo>
                  <a:lnTo>
                    <a:pt x="1618" y="571500"/>
                  </a:lnTo>
                  <a:lnTo>
                    <a:pt x="5824" y="571500"/>
                  </a:lnTo>
                  <a:lnTo>
                    <a:pt x="5859" y="546100"/>
                  </a:lnTo>
                  <a:close/>
                </a:path>
                <a:path w="1870709" h="1851025">
                  <a:moveTo>
                    <a:pt x="1870221" y="546100"/>
                  </a:moveTo>
                  <a:lnTo>
                    <a:pt x="1866413" y="546100"/>
                  </a:lnTo>
                  <a:lnTo>
                    <a:pt x="1866378" y="571500"/>
                  </a:lnTo>
                  <a:lnTo>
                    <a:pt x="1870186" y="571500"/>
                  </a:lnTo>
                  <a:lnTo>
                    <a:pt x="1870221" y="546100"/>
                  </a:lnTo>
                  <a:close/>
                </a:path>
                <a:path w="1870709" h="1851025">
                  <a:moveTo>
                    <a:pt x="5824" y="571500"/>
                  </a:moveTo>
                  <a:lnTo>
                    <a:pt x="1618" y="571500"/>
                  </a:lnTo>
                  <a:lnTo>
                    <a:pt x="1592" y="584200"/>
                  </a:lnTo>
                  <a:lnTo>
                    <a:pt x="5806" y="584200"/>
                  </a:lnTo>
                  <a:lnTo>
                    <a:pt x="5824" y="571500"/>
                  </a:lnTo>
                  <a:close/>
                </a:path>
                <a:path w="1870709" h="1851025">
                  <a:moveTo>
                    <a:pt x="1870186" y="571500"/>
                  </a:moveTo>
                  <a:lnTo>
                    <a:pt x="1866378" y="571500"/>
                  </a:lnTo>
                  <a:lnTo>
                    <a:pt x="1866360" y="584200"/>
                  </a:lnTo>
                  <a:lnTo>
                    <a:pt x="1870169" y="584200"/>
                  </a:lnTo>
                  <a:lnTo>
                    <a:pt x="1870186" y="571500"/>
                  </a:lnTo>
                  <a:close/>
                </a:path>
                <a:path w="1870709" h="1851025">
                  <a:moveTo>
                    <a:pt x="5806" y="584200"/>
                  </a:moveTo>
                  <a:lnTo>
                    <a:pt x="1592" y="584200"/>
                  </a:lnTo>
                  <a:lnTo>
                    <a:pt x="1540" y="609600"/>
                  </a:lnTo>
                  <a:lnTo>
                    <a:pt x="5771" y="609600"/>
                  </a:lnTo>
                  <a:lnTo>
                    <a:pt x="5806" y="584200"/>
                  </a:lnTo>
                  <a:close/>
                </a:path>
                <a:path w="1870709" h="1851025">
                  <a:moveTo>
                    <a:pt x="1870169" y="584200"/>
                  </a:moveTo>
                  <a:lnTo>
                    <a:pt x="1866360" y="584200"/>
                  </a:lnTo>
                  <a:lnTo>
                    <a:pt x="1866325" y="609600"/>
                  </a:lnTo>
                  <a:lnTo>
                    <a:pt x="1870134" y="609600"/>
                  </a:lnTo>
                  <a:lnTo>
                    <a:pt x="1870169" y="584200"/>
                  </a:lnTo>
                  <a:close/>
                </a:path>
                <a:path w="1870709" h="1851025">
                  <a:moveTo>
                    <a:pt x="5771" y="609600"/>
                  </a:moveTo>
                  <a:lnTo>
                    <a:pt x="1540" y="609600"/>
                  </a:lnTo>
                  <a:lnTo>
                    <a:pt x="1239" y="755650"/>
                  </a:lnTo>
                  <a:lnTo>
                    <a:pt x="5570" y="755650"/>
                  </a:lnTo>
                  <a:lnTo>
                    <a:pt x="5771" y="609600"/>
                  </a:lnTo>
                  <a:close/>
                </a:path>
                <a:path w="1870709" h="1851025">
                  <a:moveTo>
                    <a:pt x="1870134" y="609600"/>
                  </a:moveTo>
                  <a:lnTo>
                    <a:pt x="1866325" y="609600"/>
                  </a:lnTo>
                  <a:lnTo>
                    <a:pt x="1866124" y="755650"/>
                  </a:lnTo>
                  <a:lnTo>
                    <a:pt x="1869933" y="755650"/>
                  </a:lnTo>
                  <a:lnTo>
                    <a:pt x="1870134" y="609600"/>
                  </a:lnTo>
                  <a:close/>
                </a:path>
                <a:path w="1870709" h="1851025">
                  <a:moveTo>
                    <a:pt x="5570" y="755650"/>
                  </a:moveTo>
                  <a:lnTo>
                    <a:pt x="1239" y="755650"/>
                  </a:lnTo>
                  <a:lnTo>
                    <a:pt x="1187" y="781050"/>
                  </a:lnTo>
                  <a:lnTo>
                    <a:pt x="5535" y="781050"/>
                  </a:lnTo>
                  <a:lnTo>
                    <a:pt x="5570" y="755650"/>
                  </a:lnTo>
                  <a:close/>
                </a:path>
                <a:path w="1870709" h="1851025">
                  <a:moveTo>
                    <a:pt x="1869933" y="755650"/>
                  </a:moveTo>
                  <a:lnTo>
                    <a:pt x="1866124" y="755650"/>
                  </a:lnTo>
                  <a:lnTo>
                    <a:pt x="1866089" y="781050"/>
                  </a:lnTo>
                  <a:lnTo>
                    <a:pt x="1869898" y="781050"/>
                  </a:lnTo>
                  <a:lnTo>
                    <a:pt x="1869933" y="755650"/>
                  </a:lnTo>
                  <a:close/>
                </a:path>
                <a:path w="1870709" h="1851025">
                  <a:moveTo>
                    <a:pt x="5535" y="781050"/>
                  </a:moveTo>
                  <a:lnTo>
                    <a:pt x="1187" y="781050"/>
                  </a:lnTo>
                  <a:lnTo>
                    <a:pt x="1134" y="806450"/>
                  </a:lnTo>
                  <a:lnTo>
                    <a:pt x="5500" y="806450"/>
                  </a:lnTo>
                  <a:lnTo>
                    <a:pt x="5535" y="781050"/>
                  </a:lnTo>
                  <a:close/>
                </a:path>
                <a:path w="1870709" h="1851025">
                  <a:moveTo>
                    <a:pt x="1869898" y="781050"/>
                  </a:moveTo>
                  <a:lnTo>
                    <a:pt x="1866089" y="781050"/>
                  </a:lnTo>
                  <a:lnTo>
                    <a:pt x="1866054" y="806450"/>
                  </a:lnTo>
                  <a:lnTo>
                    <a:pt x="1869863" y="806450"/>
                  </a:lnTo>
                  <a:lnTo>
                    <a:pt x="1869898" y="781050"/>
                  </a:lnTo>
                  <a:close/>
                </a:path>
                <a:path w="1870709" h="1851025">
                  <a:moveTo>
                    <a:pt x="5500" y="806450"/>
                  </a:moveTo>
                  <a:lnTo>
                    <a:pt x="1134" y="806450"/>
                  </a:lnTo>
                  <a:lnTo>
                    <a:pt x="643" y="1045210"/>
                  </a:lnTo>
                  <a:lnTo>
                    <a:pt x="5170" y="1045210"/>
                  </a:lnTo>
                  <a:lnTo>
                    <a:pt x="5500" y="806450"/>
                  </a:lnTo>
                  <a:close/>
                </a:path>
                <a:path w="1870709" h="1851025">
                  <a:moveTo>
                    <a:pt x="1869863" y="806450"/>
                  </a:moveTo>
                  <a:lnTo>
                    <a:pt x="1866054" y="806450"/>
                  </a:lnTo>
                  <a:lnTo>
                    <a:pt x="1865725" y="1045210"/>
                  </a:lnTo>
                  <a:lnTo>
                    <a:pt x="1869535" y="1045210"/>
                  </a:lnTo>
                  <a:lnTo>
                    <a:pt x="1869863" y="806450"/>
                  </a:lnTo>
                  <a:close/>
                </a:path>
                <a:path w="1870709" h="1851025">
                  <a:moveTo>
                    <a:pt x="5170" y="1045210"/>
                  </a:moveTo>
                  <a:lnTo>
                    <a:pt x="643" y="1045210"/>
                  </a:lnTo>
                  <a:lnTo>
                    <a:pt x="486" y="1121410"/>
                  </a:lnTo>
                  <a:lnTo>
                    <a:pt x="5065" y="1121410"/>
                  </a:lnTo>
                  <a:lnTo>
                    <a:pt x="5170" y="1045210"/>
                  </a:lnTo>
                  <a:close/>
                </a:path>
                <a:path w="1870709" h="1851025">
                  <a:moveTo>
                    <a:pt x="1869535" y="1045210"/>
                  </a:moveTo>
                  <a:lnTo>
                    <a:pt x="1865725" y="1045210"/>
                  </a:lnTo>
                  <a:lnTo>
                    <a:pt x="1865619" y="1121410"/>
                  </a:lnTo>
                  <a:lnTo>
                    <a:pt x="1869431" y="1121410"/>
                  </a:lnTo>
                  <a:lnTo>
                    <a:pt x="1869535" y="1045210"/>
                  </a:lnTo>
                  <a:close/>
                </a:path>
                <a:path w="1870709" h="1851025">
                  <a:moveTo>
                    <a:pt x="5065" y="1121410"/>
                  </a:moveTo>
                  <a:lnTo>
                    <a:pt x="486" y="1121410"/>
                  </a:lnTo>
                  <a:lnTo>
                    <a:pt x="434" y="1146810"/>
                  </a:lnTo>
                  <a:lnTo>
                    <a:pt x="5030" y="1146810"/>
                  </a:lnTo>
                  <a:lnTo>
                    <a:pt x="5065" y="1121410"/>
                  </a:lnTo>
                  <a:close/>
                </a:path>
                <a:path w="1870709" h="1851025">
                  <a:moveTo>
                    <a:pt x="1869431" y="1121410"/>
                  </a:moveTo>
                  <a:lnTo>
                    <a:pt x="1865619" y="1121410"/>
                  </a:lnTo>
                  <a:lnTo>
                    <a:pt x="1865584" y="1146810"/>
                  </a:lnTo>
                  <a:lnTo>
                    <a:pt x="1869396" y="1146810"/>
                  </a:lnTo>
                  <a:lnTo>
                    <a:pt x="1869431" y="1121410"/>
                  </a:lnTo>
                  <a:close/>
                </a:path>
                <a:path w="1870709" h="1851025">
                  <a:moveTo>
                    <a:pt x="5030" y="1146810"/>
                  </a:moveTo>
                  <a:lnTo>
                    <a:pt x="434" y="1146810"/>
                  </a:lnTo>
                  <a:lnTo>
                    <a:pt x="381" y="1172210"/>
                  </a:lnTo>
                  <a:lnTo>
                    <a:pt x="4995" y="1172210"/>
                  </a:lnTo>
                  <a:lnTo>
                    <a:pt x="5030" y="1146810"/>
                  </a:lnTo>
                  <a:close/>
                </a:path>
                <a:path w="1870709" h="1851025">
                  <a:moveTo>
                    <a:pt x="1869396" y="1146810"/>
                  </a:moveTo>
                  <a:lnTo>
                    <a:pt x="1865584" y="1146810"/>
                  </a:lnTo>
                  <a:lnTo>
                    <a:pt x="1865549" y="1172210"/>
                  </a:lnTo>
                  <a:lnTo>
                    <a:pt x="1869361" y="1172210"/>
                  </a:lnTo>
                  <a:lnTo>
                    <a:pt x="1869396" y="1146810"/>
                  </a:lnTo>
                  <a:close/>
                </a:path>
                <a:path w="1870709" h="1851025">
                  <a:moveTo>
                    <a:pt x="4995" y="1172210"/>
                  </a:moveTo>
                  <a:lnTo>
                    <a:pt x="381" y="1172210"/>
                  </a:lnTo>
                  <a:lnTo>
                    <a:pt x="303" y="1210310"/>
                  </a:lnTo>
                  <a:lnTo>
                    <a:pt x="4942" y="1210310"/>
                  </a:lnTo>
                  <a:lnTo>
                    <a:pt x="4995" y="1172210"/>
                  </a:lnTo>
                  <a:close/>
                </a:path>
                <a:path w="1870709" h="1851025">
                  <a:moveTo>
                    <a:pt x="1869361" y="1172210"/>
                  </a:moveTo>
                  <a:lnTo>
                    <a:pt x="1865549" y="1172210"/>
                  </a:lnTo>
                  <a:lnTo>
                    <a:pt x="1865497" y="1210310"/>
                  </a:lnTo>
                  <a:lnTo>
                    <a:pt x="1869308" y="1210310"/>
                  </a:lnTo>
                  <a:lnTo>
                    <a:pt x="1869361" y="1172210"/>
                  </a:lnTo>
                  <a:close/>
                </a:path>
                <a:path w="1870709" h="1851025">
                  <a:moveTo>
                    <a:pt x="4942" y="1210310"/>
                  </a:moveTo>
                  <a:lnTo>
                    <a:pt x="303" y="1210310"/>
                  </a:lnTo>
                  <a:lnTo>
                    <a:pt x="237" y="1242060"/>
                  </a:lnTo>
                  <a:lnTo>
                    <a:pt x="4898" y="1242060"/>
                  </a:lnTo>
                  <a:lnTo>
                    <a:pt x="4942" y="1210310"/>
                  </a:lnTo>
                  <a:close/>
                </a:path>
                <a:path w="1870709" h="1851025">
                  <a:moveTo>
                    <a:pt x="1869308" y="1210310"/>
                  </a:moveTo>
                  <a:lnTo>
                    <a:pt x="1865497" y="1210310"/>
                  </a:lnTo>
                  <a:lnTo>
                    <a:pt x="1865453" y="1242060"/>
                  </a:lnTo>
                  <a:lnTo>
                    <a:pt x="1869265" y="1242060"/>
                  </a:lnTo>
                  <a:lnTo>
                    <a:pt x="1869308" y="1210310"/>
                  </a:lnTo>
                  <a:close/>
                </a:path>
                <a:path w="1870709" h="1851025">
                  <a:moveTo>
                    <a:pt x="4898" y="1242060"/>
                  </a:moveTo>
                  <a:lnTo>
                    <a:pt x="237" y="1242060"/>
                  </a:lnTo>
                  <a:lnTo>
                    <a:pt x="227" y="1247140"/>
                  </a:lnTo>
                  <a:lnTo>
                    <a:pt x="4891" y="1247140"/>
                  </a:lnTo>
                  <a:lnTo>
                    <a:pt x="4898" y="1242060"/>
                  </a:lnTo>
                  <a:close/>
                </a:path>
                <a:path w="1870709" h="1851025">
                  <a:moveTo>
                    <a:pt x="1869265" y="1242060"/>
                  </a:moveTo>
                  <a:lnTo>
                    <a:pt x="1865453" y="1242060"/>
                  </a:lnTo>
                  <a:lnTo>
                    <a:pt x="1865446" y="1247140"/>
                  </a:lnTo>
                  <a:lnTo>
                    <a:pt x="1869258" y="1247140"/>
                  </a:lnTo>
                  <a:lnTo>
                    <a:pt x="1869265" y="1242060"/>
                  </a:lnTo>
                  <a:close/>
                </a:path>
                <a:path w="1870709" h="1851025">
                  <a:moveTo>
                    <a:pt x="4891" y="1247140"/>
                  </a:moveTo>
                  <a:lnTo>
                    <a:pt x="227" y="1247140"/>
                  </a:lnTo>
                  <a:lnTo>
                    <a:pt x="198" y="1261110"/>
                  </a:lnTo>
                  <a:lnTo>
                    <a:pt x="4872" y="1261110"/>
                  </a:lnTo>
                  <a:lnTo>
                    <a:pt x="4891" y="1247140"/>
                  </a:lnTo>
                  <a:close/>
                </a:path>
                <a:path w="1870709" h="1851025">
                  <a:moveTo>
                    <a:pt x="1869258" y="1247140"/>
                  </a:moveTo>
                  <a:lnTo>
                    <a:pt x="1865446" y="1247140"/>
                  </a:lnTo>
                  <a:lnTo>
                    <a:pt x="1865427" y="1261110"/>
                  </a:lnTo>
                  <a:lnTo>
                    <a:pt x="1869239" y="1261110"/>
                  </a:lnTo>
                  <a:lnTo>
                    <a:pt x="1869258" y="1247140"/>
                  </a:lnTo>
                  <a:close/>
                </a:path>
                <a:path w="1870709" h="1851025">
                  <a:moveTo>
                    <a:pt x="4872" y="1261110"/>
                  </a:moveTo>
                  <a:lnTo>
                    <a:pt x="198" y="1261110"/>
                  </a:lnTo>
                  <a:lnTo>
                    <a:pt x="185" y="1267460"/>
                  </a:lnTo>
                  <a:lnTo>
                    <a:pt x="4863" y="1267460"/>
                  </a:lnTo>
                  <a:lnTo>
                    <a:pt x="4872" y="1261110"/>
                  </a:lnTo>
                  <a:close/>
                </a:path>
                <a:path w="1870709" h="1851025">
                  <a:moveTo>
                    <a:pt x="1869239" y="1261110"/>
                  </a:moveTo>
                  <a:lnTo>
                    <a:pt x="1865427" y="1261110"/>
                  </a:lnTo>
                  <a:lnTo>
                    <a:pt x="1865418" y="1267460"/>
                  </a:lnTo>
                  <a:lnTo>
                    <a:pt x="1869230" y="1267460"/>
                  </a:lnTo>
                  <a:lnTo>
                    <a:pt x="1869239" y="1261110"/>
                  </a:lnTo>
                  <a:close/>
                </a:path>
                <a:path w="1870709" h="1851025">
                  <a:moveTo>
                    <a:pt x="4863" y="1267460"/>
                  </a:moveTo>
                  <a:lnTo>
                    <a:pt x="185" y="1267460"/>
                  </a:lnTo>
                  <a:lnTo>
                    <a:pt x="172" y="1273810"/>
                  </a:lnTo>
                  <a:lnTo>
                    <a:pt x="4855" y="1273810"/>
                  </a:lnTo>
                  <a:lnTo>
                    <a:pt x="4863" y="1267460"/>
                  </a:lnTo>
                  <a:close/>
                </a:path>
                <a:path w="1870709" h="1851025">
                  <a:moveTo>
                    <a:pt x="1869230" y="1267460"/>
                  </a:moveTo>
                  <a:lnTo>
                    <a:pt x="1865418" y="1267460"/>
                  </a:lnTo>
                  <a:lnTo>
                    <a:pt x="1865409" y="1273810"/>
                  </a:lnTo>
                  <a:lnTo>
                    <a:pt x="1869221" y="1273810"/>
                  </a:lnTo>
                  <a:lnTo>
                    <a:pt x="1869230" y="1267460"/>
                  </a:lnTo>
                  <a:close/>
                </a:path>
                <a:path w="1870709" h="1851025">
                  <a:moveTo>
                    <a:pt x="4855" y="1273810"/>
                  </a:moveTo>
                  <a:lnTo>
                    <a:pt x="172" y="1273810"/>
                  </a:lnTo>
                  <a:lnTo>
                    <a:pt x="159" y="1280160"/>
                  </a:lnTo>
                  <a:lnTo>
                    <a:pt x="4846" y="1280160"/>
                  </a:lnTo>
                  <a:lnTo>
                    <a:pt x="4855" y="1273810"/>
                  </a:lnTo>
                  <a:close/>
                </a:path>
                <a:path w="1870709" h="1851025">
                  <a:moveTo>
                    <a:pt x="1869221" y="1273810"/>
                  </a:moveTo>
                  <a:lnTo>
                    <a:pt x="1865409" y="1273810"/>
                  </a:lnTo>
                  <a:lnTo>
                    <a:pt x="1865401" y="1280160"/>
                  </a:lnTo>
                  <a:lnTo>
                    <a:pt x="1869213" y="1280160"/>
                  </a:lnTo>
                  <a:lnTo>
                    <a:pt x="1869221" y="1273810"/>
                  </a:lnTo>
                  <a:close/>
                </a:path>
                <a:path w="1870709" h="1851025">
                  <a:moveTo>
                    <a:pt x="4846" y="1280160"/>
                  </a:moveTo>
                  <a:lnTo>
                    <a:pt x="159" y="1280160"/>
                  </a:lnTo>
                  <a:lnTo>
                    <a:pt x="146" y="1286510"/>
                  </a:lnTo>
                  <a:lnTo>
                    <a:pt x="4837" y="1286510"/>
                  </a:lnTo>
                  <a:lnTo>
                    <a:pt x="4846" y="1280160"/>
                  </a:lnTo>
                  <a:close/>
                </a:path>
                <a:path w="1870709" h="1851025">
                  <a:moveTo>
                    <a:pt x="1869213" y="1280160"/>
                  </a:moveTo>
                  <a:lnTo>
                    <a:pt x="1865401" y="1280160"/>
                  </a:lnTo>
                  <a:lnTo>
                    <a:pt x="1865392" y="1286510"/>
                  </a:lnTo>
                  <a:lnTo>
                    <a:pt x="1869204" y="1286510"/>
                  </a:lnTo>
                  <a:lnTo>
                    <a:pt x="1869213" y="1280160"/>
                  </a:lnTo>
                  <a:close/>
                </a:path>
                <a:path w="1870709" h="1851025">
                  <a:moveTo>
                    <a:pt x="4837" y="1286510"/>
                  </a:moveTo>
                  <a:lnTo>
                    <a:pt x="146" y="1286510"/>
                  </a:lnTo>
                  <a:lnTo>
                    <a:pt x="135" y="1291590"/>
                  </a:lnTo>
                  <a:lnTo>
                    <a:pt x="4830" y="1291590"/>
                  </a:lnTo>
                  <a:lnTo>
                    <a:pt x="4837" y="1286510"/>
                  </a:lnTo>
                  <a:close/>
                </a:path>
                <a:path w="1870709" h="1851025">
                  <a:moveTo>
                    <a:pt x="1869204" y="1286510"/>
                  </a:moveTo>
                  <a:lnTo>
                    <a:pt x="1865392" y="1286510"/>
                  </a:lnTo>
                  <a:lnTo>
                    <a:pt x="1865385" y="1291590"/>
                  </a:lnTo>
                  <a:lnTo>
                    <a:pt x="1869197" y="1291590"/>
                  </a:lnTo>
                  <a:lnTo>
                    <a:pt x="1869204" y="1286510"/>
                  </a:lnTo>
                  <a:close/>
                </a:path>
                <a:path w="1870709" h="1851025">
                  <a:moveTo>
                    <a:pt x="4830" y="1291590"/>
                  </a:moveTo>
                  <a:lnTo>
                    <a:pt x="135" y="1291590"/>
                  </a:lnTo>
                  <a:lnTo>
                    <a:pt x="54" y="1330960"/>
                  </a:lnTo>
                  <a:lnTo>
                    <a:pt x="4776" y="1330960"/>
                  </a:lnTo>
                  <a:lnTo>
                    <a:pt x="4830" y="1291590"/>
                  </a:lnTo>
                  <a:close/>
                </a:path>
                <a:path w="1870709" h="1851025">
                  <a:moveTo>
                    <a:pt x="1869197" y="1291590"/>
                  </a:moveTo>
                  <a:lnTo>
                    <a:pt x="1865385" y="1291590"/>
                  </a:lnTo>
                  <a:lnTo>
                    <a:pt x="1865330" y="1330960"/>
                  </a:lnTo>
                  <a:lnTo>
                    <a:pt x="1869143" y="1330960"/>
                  </a:lnTo>
                  <a:lnTo>
                    <a:pt x="1869197" y="1291590"/>
                  </a:lnTo>
                  <a:close/>
                </a:path>
                <a:path w="1870709" h="1851025">
                  <a:moveTo>
                    <a:pt x="4776" y="1330960"/>
                  </a:moveTo>
                  <a:lnTo>
                    <a:pt x="54" y="1330960"/>
                  </a:lnTo>
                  <a:lnTo>
                    <a:pt x="44" y="1336040"/>
                  </a:lnTo>
                  <a:lnTo>
                    <a:pt x="4769" y="1336040"/>
                  </a:lnTo>
                  <a:lnTo>
                    <a:pt x="4776" y="1330960"/>
                  </a:lnTo>
                  <a:close/>
                </a:path>
                <a:path w="1870709" h="1851025">
                  <a:moveTo>
                    <a:pt x="1869143" y="1330960"/>
                  </a:moveTo>
                  <a:lnTo>
                    <a:pt x="1865330" y="1330960"/>
                  </a:lnTo>
                  <a:lnTo>
                    <a:pt x="1865323" y="1336040"/>
                  </a:lnTo>
                  <a:lnTo>
                    <a:pt x="1869136" y="1336040"/>
                  </a:lnTo>
                  <a:lnTo>
                    <a:pt x="1869143" y="1330960"/>
                  </a:lnTo>
                  <a:close/>
                </a:path>
                <a:path w="1870709" h="1851025">
                  <a:moveTo>
                    <a:pt x="4769" y="1336040"/>
                  </a:moveTo>
                  <a:lnTo>
                    <a:pt x="44" y="1336040"/>
                  </a:lnTo>
                  <a:lnTo>
                    <a:pt x="28" y="1343660"/>
                  </a:lnTo>
                  <a:lnTo>
                    <a:pt x="4758" y="1343660"/>
                  </a:lnTo>
                  <a:lnTo>
                    <a:pt x="4769" y="1336040"/>
                  </a:lnTo>
                  <a:close/>
                </a:path>
                <a:path w="1870709" h="1851025">
                  <a:moveTo>
                    <a:pt x="1869136" y="1336040"/>
                  </a:moveTo>
                  <a:lnTo>
                    <a:pt x="1865323" y="1336040"/>
                  </a:lnTo>
                  <a:lnTo>
                    <a:pt x="1865313" y="1343660"/>
                  </a:lnTo>
                  <a:lnTo>
                    <a:pt x="1869125" y="1343660"/>
                  </a:lnTo>
                  <a:lnTo>
                    <a:pt x="1869136" y="1336040"/>
                  </a:lnTo>
                  <a:close/>
                </a:path>
                <a:path w="1870709" h="1851025">
                  <a:moveTo>
                    <a:pt x="4758" y="1343660"/>
                  </a:moveTo>
                  <a:lnTo>
                    <a:pt x="28" y="1343660"/>
                  </a:lnTo>
                  <a:lnTo>
                    <a:pt x="2" y="1356360"/>
                  </a:lnTo>
                  <a:lnTo>
                    <a:pt x="4741" y="1356360"/>
                  </a:lnTo>
                  <a:lnTo>
                    <a:pt x="4758" y="1343660"/>
                  </a:lnTo>
                  <a:close/>
                </a:path>
                <a:path w="1870709" h="1851025">
                  <a:moveTo>
                    <a:pt x="1869125" y="1343660"/>
                  </a:moveTo>
                  <a:lnTo>
                    <a:pt x="1865313" y="1343660"/>
                  </a:lnTo>
                  <a:lnTo>
                    <a:pt x="1865295" y="1356360"/>
                  </a:lnTo>
                  <a:lnTo>
                    <a:pt x="1869108" y="1356360"/>
                  </a:lnTo>
                  <a:lnTo>
                    <a:pt x="1869125" y="1343660"/>
                  </a:lnTo>
                  <a:close/>
                </a:path>
                <a:path w="1870709" h="1851025">
                  <a:moveTo>
                    <a:pt x="4741" y="1356360"/>
                  </a:moveTo>
                  <a:lnTo>
                    <a:pt x="2" y="1356360"/>
                  </a:lnTo>
                  <a:lnTo>
                    <a:pt x="0" y="1357630"/>
                  </a:lnTo>
                  <a:lnTo>
                    <a:pt x="258" y="1357630"/>
                  </a:lnTo>
                  <a:lnTo>
                    <a:pt x="258" y="1360170"/>
                  </a:lnTo>
                  <a:lnTo>
                    <a:pt x="1528" y="1360170"/>
                  </a:lnTo>
                  <a:lnTo>
                    <a:pt x="1528" y="1362710"/>
                  </a:lnTo>
                  <a:lnTo>
                    <a:pt x="4732" y="1362710"/>
                  </a:lnTo>
                  <a:lnTo>
                    <a:pt x="4741" y="1356360"/>
                  </a:lnTo>
                  <a:close/>
                </a:path>
                <a:path w="1870709" h="1851025">
                  <a:moveTo>
                    <a:pt x="1869108" y="1356360"/>
                  </a:moveTo>
                  <a:lnTo>
                    <a:pt x="1865295" y="1356360"/>
                  </a:lnTo>
                  <a:lnTo>
                    <a:pt x="1865287" y="1362710"/>
                  </a:lnTo>
                  <a:lnTo>
                    <a:pt x="1869099" y="1362710"/>
                  </a:lnTo>
                  <a:lnTo>
                    <a:pt x="1869108" y="1356360"/>
                  </a:lnTo>
                  <a:close/>
                </a:path>
                <a:path w="1870709" h="1851025">
                  <a:moveTo>
                    <a:pt x="1869099" y="1362710"/>
                  </a:moveTo>
                  <a:lnTo>
                    <a:pt x="1865287" y="1362710"/>
                  </a:lnTo>
                  <a:lnTo>
                    <a:pt x="1865278" y="1369060"/>
                  </a:lnTo>
                  <a:lnTo>
                    <a:pt x="1868428" y="1369060"/>
                  </a:lnTo>
                  <a:lnTo>
                    <a:pt x="1868428" y="1366520"/>
                  </a:lnTo>
                  <a:lnTo>
                    <a:pt x="1869094" y="1366520"/>
                  </a:lnTo>
                  <a:lnTo>
                    <a:pt x="1869099" y="1362710"/>
                  </a:lnTo>
                  <a:close/>
                </a:path>
                <a:path w="1870709" h="1851025">
                  <a:moveTo>
                    <a:pt x="4732" y="1362710"/>
                  </a:moveTo>
                  <a:lnTo>
                    <a:pt x="2798" y="1362710"/>
                  </a:lnTo>
                  <a:lnTo>
                    <a:pt x="2798" y="1365250"/>
                  </a:lnTo>
                  <a:lnTo>
                    <a:pt x="4068" y="1365250"/>
                  </a:lnTo>
                  <a:lnTo>
                    <a:pt x="4068" y="1367790"/>
                  </a:lnTo>
                  <a:lnTo>
                    <a:pt x="4725" y="1367790"/>
                  </a:lnTo>
                  <a:lnTo>
                    <a:pt x="4732" y="1362710"/>
                  </a:lnTo>
                  <a:close/>
                </a:path>
                <a:path w="1870709" h="1851025">
                  <a:moveTo>
                    <a:pt x="1867158" y="1369060"/>
                  </a:moveTo>
                  <a:lnTo>
                    <a:pt x="1865278" y="1369060"/>
                  </a:lnTo>
                  <a:lnTo>
                    <a:pt x="1865269" y="1375410"/>
                  </a:lnTo>
                  <a:lnTo>
                    <a:pt x="1865888" y="1375410"/>
                  </a:lnTo>
                  <a:lnTo>
                    <a:pt x="1865888" y="1371600"/>
                  </a:lnTo>
                  <a:lnTo>
                    <a:pt x="1867158" y="1371600"/>
                  </a:lnTo>
                  <a:lnTo>
                    <a:pt x="1867158" y="1369060"/>
                  </a:lnTo>
                  <a:close/>
                </a:path>
                <a:path w="1870709" h="1851025">
                  <a:moveTo>
                    <a:pt x="484128" y="1845023"/>
                  </a:moveTo>
                  <a:lnTo>
                    <a:pt x="484128" y="1845310"/>
                  </a:lnTo>
                  <a:lnTo>
                    <a:pt x="624251" y="1845310"/>
                  </a:lnTo>
                  <a:lnTo>
                    <a:pt x="484128" y="1845023"/>
                  </a:lnTo>
                  <a:close/>
                </a:path>
                <a:path w="1870709" h="1851025">
                  <a:moveTo>
                    <a:pt x="1380748" y="1849120"/>
                  </a:moveTo>
                  <a:lnTo>
                    <a:pt x="494288" y="1849120"/>
                  </a:lnTo>
                  <a:lnTo>
                    <a:pt x="494288" y="1849792"/>
                  </a:lnTo>
                  <a:lnTo>
                    <a:pt x="1376938" y="1850992"/>
                  </a:lnTo>
                  <a:lnTo>
                    <a:pt x="1376938" y="1850390"/>
                  </a:lnTo>
                  <a:lnTo>
                    <a:pt x="1380748" y="1850390"/>
                  </a:lnTo>
                  <a:lnTo>
                    <a:pt x="1380748" y="1849120"/>
                  </a:lnTo>
                  <a:close/>
                </a:path>
                <a:path w="1870709" h="1851025">
                  <a:moveTo>
                    <a:pt x="1383288" y="1847850"/>
                  </a:moveTo>
                  <a:lnTo>
                    <a:pt x="491748" y="1847850"/>
                  </a:lnTo>
                  <a:lnTo>
                    <a:pt x="491748" y="1849120"/>
                  </a:lnTo>
                  <a:lnTo>
                    <a:pt x="1383288" y="1849120"/>
                  </a:lnTo>
                  <a:lnTo>
                    <a:pt x="1383288" y="1847850"/>
                  </a:lnTo>
                  <a:close/>
                </a:path>
                <a:path w="1870709" h="1851025">
                  <a:moveTo>
                    <a:pt x="624251" y="1845310"/>
                  </a:moveTo>
                  <a:lnTo>
                    <a:pt x="486668" y="1845310"/>
                  </a:lnTo>
                  <a:lnTo>
                    <a:pt x="486668" y="1846580"/>
                  </a:lnTo>
                  <a:lnTo>
                    <a:pt x="489208" y="1846580"/>
                  </a:lnTo>
                  <a:lnTo>
                    <a:pt x="489208" y="1847850"/>
                  </a:lnTo>
                  <a:lnTo>
                    <a:pt x="1385828" y="1847850"/>
                  </a:lnTo>
                  <a:lnTo>
                    <a:pt x="1385828" y="1846869"/>
                  </a:lnTo>
                  <a:lnTo>
                    <a:pt x="624251" y="1845310"/>
                  </a:lnTo>
                  <a:close/>
                </a:path>
              </a:pathLst>
            </a:custGeom>
            <a:solidFill>
              <a:srgbClr val="173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6650377" y="2632709"/>
              <a:ext cx="1861820" cy="1842135"/>
            </a:xfrm>
            <a:custGeom>
              <a:avLst/>
              <a:gdLst/>
              <a:ahLst/>
              <a:cxnLst/>
              <a:rect l="l" t="t" r="r" b="b"/>
              <a:pathLst>
                <a:path w="1861820" h="1842135">
                  <a:moveTo>
                    <a:pt x="1389992" y="5079"/>
                  </a:moveTo>
                  <a:lnTo>
                    <a:pt x="1387452" y="5079"/>
                  </a:lnTo>
                  <a:lnTo>
                    <a:pt x="1387452" y="6350"/>
                  </a:lnTo>
                  <a:lnTo>
                    <a:pt x="1389992" y="6350"/>
                  </a:lnTo>
                  <a:lnTo>
                    <a:pt x="1389992" y="5079"/>
                  </a:lnTo>
                  <a:close/>
                </a:path>
                <a:path w="1861820" h="1842135">
                  <a:moveTo>
                    <a:pt x="1384912" y="2539"/>
                  </a:moveTo>
                  <a:lnTo>
                    <a:pt x="476862" y="2539"/>
                  </a:lnTo>
                  <a:lnTo>
                    <a:pt x="476862" y="3810"/>
                  </a:lnTo>
                  <a:lnTo>
                    <a:pt x="623335" y="5079"/>
                  </a:lnTo>
                  <a:lnTo>
                    <a:pt x="1384912" y="5079"/>
                  </a:lnTo>
                  <a:lnTo>
                    <a:pt x="1384912" y="2539"/>
                  </a:lnTo>
                  <a:close/>
                </a:path>
                <a:path w="1861820" h="1842135">
                  <a:moveTo>
                    <a:pt x="483212" y="0"/>
                  </a:moveTo>
                  <a:lnTo>
                    <a:pt x="479402" y="0"/>
                  </a:lnTo>
                  <a:lnTo>
                    <a:pt x="479402" y="2539"/>
                  </a:lnTo>
                  <a:lnTo>
                    <a:pt x="483212" y="2539"/>
                  </a:lnTo>
                  <a:lnTo>
                    <a:pt x="483212" y="0"/>
                  </a:lnTo>
                  <a:close/>
                </a:path>
                <a:path w="1861820" h="1842135">
                  <a:moveTo>
                    <a:pt x="1382372" y="1270"/>
                  </a:moveTo>
                  <a:lnTo>
                    <a:pt x="1379832" y="1270"/>
                  </a:lnTo>
                  <a:lnTo>
                    <a:pt x="1379832" y="2539"/>
                  </a:lnTo>
                  <a:lnTo>
                    <a:pt x="1382372" y="2539"/>
                  </a:lnTo>
                  <a:lnTo>
                    <a:pt x="1382372" y="1270"/>
                  </a:lnTo>
                  <a:close/>
                </a:path>
                <a:path w="1861820" h="1842135">
                  <a:moveTo>
                    <a:pt x="5048" y="467360"/>
                  </a:moveTo>
                  <a:lnTo>
                    <a:pt x="4422" y="467360"/>
                  </a:lnTo>
                  <a:lnTo>
                    <a:pt x="4422" y="469900"/>
                  </a:lnTo>
                  <a:lnTo>
                    <a:pt x="3152" y="469900"/>
                  </a:lnTo>
                  <a:lnTo>
                    <a:pt x="3152" y="471170"/>
                  </a:lnTo>
                  <a:lnTo>
                    <a:pt x="5043" y="471170"/>
                  </a:lnTo>
                  <a:lnTo>
                    <a:pt x="5048" y="467360"/>
                  </a:lnTo>
                  <a:close/>
                </a:path>
                <a:path w="1861820" h="1842135">
                  <a:moveTo>
                    <a:pt x="1858622" y="466090"/>
                  </a:moveTo>
                  <a:lnTo>
                    <a:pt x="1857985" y="466090"/>
                  </a:lnTo>
                  <a:lnTo>
                    <a:pt x="1857978" y="471170"/>
                  </a:lnTo>
                  <a:lnTo>
                    <a:pt x="1859892" y="471170"/>
                  </a:lnTo>
                  <a:lnTo>
                    <a:pt x="1859892" y="468630"/>
                  </a:lnTo>
                  <a:lnTo>
                    <a:pt x="1858622" y="468630"/>
                  </a:lnTo>
                  <a:lnTo>
                    <a:pt x="1858622" y="466090"/>
                  </a:lnTo>
                  <a:close/>
                </a:path>
                <a:path w="1861820" h="1842135">
                  <a:moveTo>
                    <a:pt x="5043" y="471170"/>
                  </a:moveTo>
                  <a:lnTo>
                    <a:pt x="3152" y="471170"/>
                  </a:lnTo>
                  <a:lnTo>
                    <a:pt x="3152" y="473710"/>
                  </a:lnTo>
                  <a:lnTo>
                    <a:pt x="1882" y="473710"/>
                  </a:lnTo>
                  <a:lnTo>
                    <a:pt x="1882" y="476250"/>
                  </a:lnTo>
                  <a:lnTo>
                    <a:pt x="1223" y="476250"/>
                  </a:lnTo>
                  <a:lnTo>
                    <a:pt x="1186" y="502920"/>
                  </a:lnTo>
                  <a:lnTo>
                    <a:pt x="4999" y="502920"/>
                  </a:lnTo>
                  <a:lnTo>
                    <a:pt x="5043" y="471170"/>
                  </a:lnTo>
                  <a:close/>
                </a:path>
                <a:path w="1861820" h="1842135">
                  <a:moveTo>
                    <a:pt x="1861162" y="471170"/>
                  </a:moveTo>
                  <a:lnTo>
                    <a:pt x="1857978" y="471170"/>
                  </a:lnTo>
                  <a:lnTo>
                    <a:pt x="1857934" y="502920"/>
                  </a:lnTo>
                  <a:lnTo>
                    <a:pt x="1861740" y="502920"/>
                  </a:lnTo>
                  <a:lnTo>
                    <a:pt x="1861779" y="474980"/>
                  </a:lnTo>
                  <a:lnTo>
                    <a:pt x="1861162" y="474980"/>
                  </a:lnTo>
                  <a:lnTo>
                    <a:pt x="1861162" y="471170"/>
                  </a:lnTo>
                  <a:close/>
                </a:path>
                <a:path w="1861820" h="1842135">
                  <a:moveTo>
                    <a:pt x="4999" y="502920"/>
                  </a:moveTo>
                  <a:lnTo>
                    <a:pt x="1186" y="502920"/>
                  </a:lnTo>
                  <a:lnTo>
                    <a:pt x="1134" y="541020"/>
                  </a:lnTo>
                  <a:lnTo>
                    <a:pt x="4946" y="541020"/>
                  </a:lnTo>
                  <a:lnTo>
                    <a:pt x="4999" y="502920"/>
                  </a:lnTo>
                  <a:close/>
                </a:path>
                <a:path w="1861820" h="1842135">
                  <a:moveTo>
                    <a:pt x="1861740" y="502920"/>
                  </a:moveTo>
                  <a:lnTo>
                    <a:pt x="1857934" y="502920"/>
                  </a:lnTo>
                  <a:lnTo>
                    <a:pt x="1857881" y="541020"/>
                  </a:lnTo>
                  <a:lnTo>
                    <a:pt x="1861688" y="541020"/>
                  </a:lnTo>
                  <a:lnTo>
                    <a:pt x="1861740" y="502920"/>
                  </a:lnTo>
                  <a:close/>
                </a:path>
                <a:path w="1861820" h="1842135">
                  <a:moveTo>
                    <a:pt x="4946" y="541020"/>
                  </a:moveTo>
                  <a:lnTo>
                    <a:pt x="1134" y="541020"/>
                  </a:lnTo>
                  <a:lnTo>
                    <a:pt x="1099" y="566420"/>
                  </a:lnTo>
                  <a:lnTo>
                    <a:pt x="4911" y="566420"/>
                  </a:lnTo>
                  <a:lnTo>
                    <a:pt x="4946" y="541020"/>
                  </a:lnTo>
                  <a:close/>
                </a:path>
                <a:path w="1861820" h="1842135">
                  <a:moveTo>
                    <a:pt x="1861688" y="541020"/>
                  </a:moveTo>
                  <a:lnTo>
                    <a:pt x="1857881" y="541020"/>
                  </a:lnTo>
                  <a:lnTo>
                    <a:pt x="1857846" y="566420"/>
                  </a:lnTo>
                  <a:lnTo>
                    <a:pt x="1861653" y="566420"/>
                  </a:lnTo>
                  <a:lnTo>
                    <a:pt x="1861688" y="541020"/>
                  </a:lnTo>
                  <a:close/>
                </a:path>
                <a:path w="1861820" h="1842135">
                  <a:moveTo>
                    <a:pt x="4911" y="566420"/>
                  </a:moveTo>
                  <a:lnTo>
                    <a:pt x="1099" y="566420"/>
                  </a:lnTo>
                  <a:lnTo>
                    <a:pt x="1081" y="579120"/>
                  </a:lnTo>
                  <a:lnTo>
                    <a:pt x="4893" y="579120"/>
                  </a:lnTo>
                  <a:lnTo>
                    <a:pt x="4911" y="566420"/>
                  </a:lnTo>
                  <a:close/>
                </a:path>
                <a:path w="1861820" h="1842135">
                  <a:moveTo>
                    <a:pt x="1861653" y="566420"/>
                  </a:moveTo>
                  <a:lnTo>
                    <a:pt x="1857846" y="566420"/>
                  </a:lnTo>
                  <a:lnTo>
                    <a:pt x="1857828" y="579120"/>
                  </a:lnTo>
                  <a:lnTo>
                    <a:pt x="1861635" y="579120"/>
                  </a:lnTo>
                  <a:lnTo>
                    <a:pt x="1861653" y="566420"/>
                  </a:lnTo>
                  <a:close/>
                </a:path>
                <a:path w="1861820" h="1842135">
                  <a:moveTo>
                    <a:pt x="4893" y="579120"/>
                  </a:moveTo>
                  <a:lnTo>
                    <a:pt x="1081" y="579120"/>
                  </a:lnTo>
                  <a:lnTo>
                    <a:pt x="1046" y="604520"/>
                  </a:lnTo>
                  <a:lnTo>
                    <a:pt x="4858" y="604520"/>
                  </a:lnTo>
                  <a:lnTo>
                    <a:pt x="4893" y="579120"/>
                  </a:lnTo>
                  <a:close/>
                </a:path>
                <a:path w="1861820" h="1842135">
                  <a:moveTo>
                    <a:pt x="1861635" y="579120"/>
                  </a:moveTo>
                  <a:lnTo>
                    <a:pt x="1857828" y="579120"/>
                  </a:lnTo>
                  <a:lnTo>
                    <a:pt x="1857793" y="604520"/>
                  </a:lnTo>
                  <a:lnTo>
                    <a:pt x="1861600" y="604520"/>
                  </a:lnTo>
                  <a:lnTo>
                    <a:pt x="1861635" y="579120"/>
                  </a:lnTo>
                  <a:close/>
                </a:path>
                <a:path w="1861820" h="1842135">
                  <a:moveTo>
                    <a:pt x="4858" y="604520"/>
                  </a:moveTo>
                  <a:lnTo>
                    <a:pt x="1046" y="604520"/>
                  </a:lnTo>
                  <a:lnTo>
                    <a:pt x="844" y="750570"/>
                  </a:lnTo>
                  <a:lnTo>
                    <a:pt x="4655" y="750570"/>
                  </a:lnTo>
                  <a:lnTo>
                    <a:pt x="4858" y="604520"/>
                  </a:lnTo>
                  <a:close/>
                </a:path>
                <a:path w="1861820" h="1842135">
                  <a:moveTo>
                    <a:pt x="1861600" y="604520"/>
                  </a:moveTo>
                  <a:lnTo>
                    <a:pt x="1857793" y="604520"/>
                  </a:lnTo>
                  <a:lnTo>
                    <a:pt x="1857591" y="750570"/>
                  </a:lnTo>
                  <a:lnTo>
                    <a:pt x="1861399" y="750570"/>
                  </a:lnTo>
                  <a:lnTo>
                    <a:pt x="1861600" y="604520"/>
                  </a:lnTo>
                  <a:close/>
                </a:path>
                <a:path w="1861820" h="1842135">
                  <a:moveTo>
                    <a:pt x="4655" y="750570"/>
                  </a:moveTo>
                  <a:lnTo>
                    <a:pt x="844" y="750570"/>
                  </a:lnTo>
                  <a:lnTo>
                    <a:pt x="809" y="775970"/>
                  </a:lnTo>
                  <a:lnTo>
                    <a:pt x="4620" y="775970"/>
                  </a:lnTo>
                  <a:lnTo>
                    <a:pt x="4655" y="750570"/>
                  </a:lnTo>
                  <a:close/>
                </a:path>
                <a:path w="1861820" h="1842135">
                  <a:moveTo>
                    <a:pt x="1861399" y="750570"/>
                  </a:moveTo>
                  <a:lnTo>
                    <a:pt x="1857591" y="750570"/>
                  </a:lnTo>
                  <a:lnTo>
                    <a:pt x="1857555" y="775970"/>
                  </a:lnTo>
                  <a:lnTo>
                    <a:pt x="1861364" y="775970"/>
                  </a:lnTo>
                  <a:lnTo>
                    <a:pt x="1861399" y="750570"/>
                  </a:lnTo>
                  <a:close/>
                </a:path>
                <a:path w="1861820" h="1842135">
                  <a:moveTo>
                    <a:pt x="4620" y="775970"/>
                  </a:moveTo>
                  <a:lnTo>
                    <a:pt x="809" y="775970"/>
                  </a:lnTo>
                  <a:lnTo>
                    <a:pt x="774" y="801370"/>
                  </a:lnTo>
                  <a:lnTo>
                    <a:pt x="4585" y="801370"/>
                  </a:lnTo>
                  <a:lnTo>
                    <a:pt x="4620" y="775970"/>
                  </a:lnTo>
                  <a:close/>
                </a:path>
                <a:path w="1861820" h="1842135">
                  <a:moveTo>
                    <a:pt x="1861364" y="775970"/>
                  </a:moveTo>
                  <a:lnTo>
                    <a:pt x="1857555" y="775970"/>
                  </a:lnTo>
                  <a:lnTo>
                    <a:pt x="1857520" y="801370"/>
                  </a:lnTo>
                  <a:lnTo>
                    <a:pt x="1861329" y="801370"/>
                  </a:lnTo>
                  <a:lnTo>
                    <a:pt x="1861364" y="775970"/>
                  </a:lnTo>
                  <a:close/>
                </a:path>
                <a:path w="1861820" h="1842135">
                  <a:moveTo>
                    <a:pt x="4585" y="801370"/>
                  </a:moveTo>
                  <a:lnTo>
                    <a:pt x="774" y="801370"/>
                  </a:lnTo>
                  <a:lnTo>
                    <a:pt x="340" y="1116330"/>
                  </a:lnTo>
                  <a:lnTo>
                    <a:pt x="4148" y="1116330"/>
                  </a:lnTo>
                  <a:lnTo>
                    <a:pt x="4585" y="801370"/>
                  </a:lnTo>
                  <a:close/>
                </a:path>
                <a:path w="1861820" h="1842135">
                  <a:moveTo>
                    <a:pt x="1861329" y="801370"/>
                  </a:moveTo>
                  <a:lnTo>
                    <a:pt x="1857520" y="801370"/>
                  </a:lnTo>
                  <a:lnTo>
                    <a:pt x="1857084" y="1116330"/>
                  </a:lnTo>
                  <a:lnTo>
                    <a:pt x="1860894" y="1116330"/>
                  </a:lnTo>
                  <a:lnTo>
                    <a:pt x="1861329" y="801370"/>
                  </a:lnTo>
                  <a:close/>
                </a:path>
                <a:path w="1861820" h="1842135">
                  <a:moveTo>
                    <a:pt x="4148" y="1116330"/>
                  </a:moveTo>
                  <a:lnTo>
                    <a:pt x="340" y="1116330"/>
                  </a:lnTo>
                  <a:lnTo>
                    <a:pt x="269" y="1167130"/>
                  </a:lnTo>
                  <a:lnTo>
                    <a:pt x="4078" y="1167130"/>
                  </a:lnTo>
                  <a:lnTo>
                    <a:pt x="4148" y="1116330"/>
                  </a:lnTo>
                  <a:close/>
                </a:path>
                <a:path w="1861820" h="1842135">
                  <a:moveTo>
                    <a:pt x="1860894" y="1116330"/>
                  </a:moveTo>
                  <a:lnTo>
                    <a:pt x="1857084" y="1116330"/>
                  </a:lnTo>
                  <a:lnTo>
                    <a:pt x="1857013" y="1167130"/>
                  </a:lnTo>
                  <a:lnTo>
                    <a:pt x="1860824" y="1167130"/>
                  </a:lnTo>
                  <a:lnTo>
                    <a:pt x="1860894" y="1116330"/>
                  </a:lnTo>
                  <a:close/>
                </a:path>
                <a:path w="1861820" h="1842135">
                  <a:moveTo>
                    <a:pt x="4078" y="1167130"/>
                  </a:moveTo>
                  <a:lnTo>
                    <a:pt x="269" y="1167130"/>
                  </a:lnTo>
                  <a:lnTo>
                    <a:pt x="252" y="1179830"/>
                  </a:lnTo>
                  <a:lnTo>
                    <a:pt x="4060" y="1179830"/>
                  </a:lnTo>
                  <a:lnTo>
                    <a:pt x="4078" y="1167130"/>
                  </a:lnTo>
                  <a:close/>
                </a:path>
                <a:path w="1861820" h="1842135">
                  <a:moveTo>
                    <a:pt x="1860824" y="1167130"/>
                  </a:moveTo>
                  <a:lnTo>
                    <a:pt x="1857013" y="1167130"/>
                  </a:lnTo>
                  <a:lnTo>
                    <a:pt x="1856996" y="1179830"/>
                  </a:lnTo>
                  <a:lnTo>
                    <a:pt x="1860807" y="1179830"/>
                  </a:lnTo>
                  <a:lnTo>
                    <a:pt x="1860824" y="1167130"/>
                  </a:lnTo>
                  <a:close/>
                </a:path>
                <a:path w="1861820" h="1842135">
                  <a:moveTo>
                    <a:pt x="4060" y="1179830"/>
                  </a:moveTo>
                  <a:lnTo>
                    <a:pt x="252" y="1179830"/>
                  </a:lnTo>
                  <a:lnTo>
                    <a:pt x="217" y="1205230"/>
                  </a:lnTo>
                  <a:lnTo>
                    <a:pt x="4025" y="1205230"/>
                  </a:lnTo>
                  <a:lnTo>
                    <a:pt x="4060" y="1179830"/>
                  </a:lnTo>
                  <a:close/>
                </a:path>
                <a:path w="1861820" h="1842135">
                  <a:moveTo>
                    <a:pt x="1860807" y="1179830"/>
                  </a:moveTo>
                  <a:lnTo>
                    <a:pt x="1856996" y="1179830"/>
                  </a:lnTo>
                  <a:lnTo>
                    <a:pt x="1856961" y="1205230"/>
                  </a:lnTo>
                  <a:lnTo>
                    <a:pt x="1860772" y="1205230"/>
                  </a:lnTo>
                  <a:lnTo>
                    <a:pt x="1860807" y="1179830"/>
                  </a:lnTo>
                  <a:close/>
                </a:path>
                <a:path w="1861820" h="1842135">
                  <a:moveTo>
                    <a:pt x="4025" y="1205230"/>
                  </a:moveTo>
                  <a:lnTo>
                    <a:pt x="217" y="1205230"/>
                  </a:lnTo>
                  <a:lnTo>
                    <a:pt x="173" y="1236980"/>
                  </a:lnTo>
                  <a:lnTo>
                    <a:pt x="3981" y="1236980"/>
                  </a:lnTo>
                  <a:lnTo>
                    <a:pt x="4025" y="1205230"/>
                  </a:lnTo>
                  <a:close/>
                </a:path>
                <a:path w="1861820" h="1842135">
                  <a:moveTo>
                    <a:pt x="1860772" y="1205230"/>
                  </a:moveTo>
                  <a:lnTo>
                    <a:pt x="1856961" y="1205230"/>
                  </a:lnTo>
                  <a:lnTo>
                    <a:pt x="1856916" y="1236980"/>
                  </a:lnTo>
                  <a:lnTo>
                    <a:pt x="1860728" y="1236980"/>
                  </a:lnTo>
                  <a:lnTo>
                    <a:pt x="1860772" y="1205230"/>
                  </a:lnTo>
                  <a:close/>
                </a:path>
                <a:path w="1861820" h="1842135">
                  <a:moveTo>
                    <a:pt x="3981" y="1236980"/>
                  </a:moveTo>
                  <a:lnTo>
                    <a:pt x="173" y="1236980"/>
                  </a:lnTo>
                  <a:lnTo>
                    <a:pt x="166" y="1242060"/>
                  </a:lnTo>
                  <a:lnTo>
                    <a:pt x="3974" y="1242060"/>
                  </a:lnTo>
                  <a:lnTo>
                    <a:pt x="3981" y="1236980"/>
                  </a:lnTo>
                  <a:close/>
                </a:path>
                <a:path w="1861820" h="1842135">
                  <a:moveTo>
                    <a:pt x="1860728" y="1236980"/>
                  </a:moveTo>
                  <a:lnTo>
                    <a:pt x="1856916" y="1236980"/>
                  </a:lnTo>
                  <a:lnTo>
                    <a:pt x="1856909" y="1242060"/>
                  </a:lnTo>
                  <a:lnTo>
                    <a:pt x="1860721" y="1242060"/>
                  </a:lnTo>
                  <a:lnTo>
                    <a:pt x="1860728" y="1236980"/>
                  </a:lnTo>
                  <a:close/>
                </a:path>
                <a:path w="1861820" h="1842135">
                  <a:moveTo>
                    <a:pt x="3974" y="1242060"/>
                  </a:moveTo>
                  <a:lnTo>
                    <a:pt x="166" y="1242060"/>
                  </a:lnTo>
                  <a:lnTo>
                    <a:pt x="147" y="1256030"/>
                  </a:lnTo>
                  <a:lnTo>
                    <a:pt x="3955" y="1256030"/>
                  </a:lnTo>
                  <a:lnTo>
                    <a:pt x="3974" y="1242060"/>
                  </a:lnTo>
                  <a:close/>
                </a:path>
                <a:path w="1861820" h="1842135">
                  <a:moveTo>
                    <a:pt x="1860721" y="1242060"/>
                  </a:moveTo>
                  <a:lnTo>
                    <a:pt x="1856909" y="1242060"/>
                  </a:lnTo>
                  <a:lnTo>
                    <a:pt x="1856890" y="1256030"/>
                  </a:lnTo>
                  <a:lnTo>
                    <a:pt x="1860701" y="1256030"/>
                  </a:lnTo>
                  <a:lnTo>
                    <a:pt x="1860721" y="1242060"/>
                  </a:lnTo>
                  <a:close/>
                </a:path>
                <a:path w="1861820" h="1842135">
                  <a:moveTo>
                    <a:pt x="3955" y="1256030"/>
                  </a:moveTo>
                  <a:lnTo>
                    <a:pt x="147" y="1256030"/>
                  </a:lnTo>
                  <a:lnTo>
                    <a:pt x="138" y="1262380"/>
                  </a:lnTo>
                  <a:lnTo>
                    <a:pt x="3946" y="1262380"/>
                  </a:lnTo>
                  <a:lnTo>
                    <a:pt x="3955" y="1256030"/>
                  </a:lnTo>
                  <a:close/>
                </a:path>
                <a:path w="1861820" h="1842135">
                  <a:moveTo>
                    <a:pt x="1860701" y="1256030"/>
                  </a:moveTo>
                  <a:lnTo>
                    <a:pt x="1856890" y="1256030"/>
                  </a:lnTo>
                  <a:lnTo>
                    <a:pt x="1856881" y="1262380"/>
                  </a:lnTo>
                  <a:lnTo>
                    <a:pt x="1860693" y="1262380"/>
                  </a:lnTo>
                  <a:lnTo>
                    <a:pt x="1860701" y="1256030"/>
                  </a:lnTo>
                  <a:close/>
                </a:path>
                <a:path w="1861820" h="1842135">
                  <a:moveTo>
                    <a:pt x="3946" y="1262380"/>
                  </a:moveTo>
                  <a:lnTo>
                    <a:pt x="138" y="1262380"/>
                  </a:lnTo>
                  <a:lnTo>
                    <a:pt x="129" y="1268730"/>
                  </a:lnTo>
                  <a:lnTo>
                    <a:pt x="3937" y="1268730"/>
                  </a:lnTo>
                  <a:lnTo>
                    <a:pt x="3946" y="1262380"/>
                  </a:lnTo>
                  <a:close/>
                </a:path>
                <a:path w="1861820" h="1842135">
                  <a:moveTo>
                    <a:pt x="1860693" y="1262380"/>
                  </a:moveTo>
                  <a:lnTo>
                    <a:pt x="1856881" y="1262380"/>
                  </a:lnTo>
                  <a:lnTo>
                    <a:pt x="1856872" y="1268730"/>
                  </a:lnTo>
                  <a:lnTo>
                    <a:pt x="1860684" y="1268730"/>
                  </a:lnTo>
                  <a:lnTo>
                    <a:pt x="1860693" y="1262380"/>
                  </a:lnTo>
                  <a:close/>
                </a:path>
                <a:path w="1861820" h="1842135">
                  <a:moveTo>
                    <a:pt x="3937" y="1268730"/>
                  </a:moveTo>
                  <a:lnTo>
                    <a:pt x="129" y="1268730"/>
                  </a:lnTo>
                  <a:lnTo>
                    <a:pt x="120" y="1275080"/>
                  </a:lnTo>
                  <a:lnTo>
                    <a:pt x="3928" y="1275080"/>
                  </a:lnTo>
                  <a:lnTo>
                    <a:pt x="3937" y="1268730"/>
                  </a:lnTo>
                  <a:close/>
                </a:path>
                <a:path w="1861820" h="1842135">
                  <a:moveTo>
                    <a:pt x="1860684" y="1268730"/>
                  </a:moveTo>
                  <a:lnTo>
                    <a:pt x="1856872" y="1268730"/>
                  </a:lnTo>
                  <a:lnTo>
                    <a:pt x="1856864" y="1275080"/>
                  </a:lnTo>
                  <a:lnTo>
                    <a:pt x="1860675" y="1275080"/>
                  </a:lnTo>
                  <a:lnTo>
                    <a:pt x="1860684" y="1268730"/>
                  </a:lnTo>
                  <a:close/>
                </a:path>
                <a:path w="1861820" h="1842135">
                  <a:moveTo>
                    <a:pt x="3928" y="1275080"/>
                  </a:moveTo>
                  <a:lnTo>
                    <a:pt x="120" y="1275080"/>
                  </a:lnTo>
                  <a:lnTo>
                    <a:pt x="112" y="1281430"/>
                  </a:lnTo>
                  <a:lnTo>
                    <a:pt x="3920" y="1281430"/>
                  </a:lnTo>
                  <a:lnTo>
                    <a:pt x="3928" y="1275080"/>
                  </a:lnTo>
                  <a:close/>
                </a:path>
                <a:path w="1861820" h="1842135">
                  <a:moveTo>
                    <a:pt x="1860675" y="1275080"/>
                  </a:moveTo>
                  <a:lnTo>
                    <a:pt x="1856864" y="1275080"/>
                  </a:lnTo>
                  <a:lnTo>
                    <a:pt x="1856855" y="1281430"/>
                  </a:lnTo>
                  <a:lnTo>
                    <a:pt x="1860666" y="1281430"/>
                  </a:lnTo>
                  <a:lnTo>
                    <a:pt x="1860675" y="1275080"/>
                  </a:lnTo>
                  <a:close/>
                </a:path>
                <a:path w="1861820" h="1842135">
                  <a:moveTo>
                    <a:pt x="3920" y="1281430"/>
                  </a:moveTo>
                  <a:lnTo>
                    <a:pt x="112" y="1281430"/>
                  </a:lnTo>
                  <a:lnTo>
                    <a:pt x="105" y="1286510"/>
                  </a:lnTo>
                  <a:lnTo>
                    <a:pt x="3913" y="1286510"/>
                  </a:lnTo>
                  <a:lnTo>
                    <a:pt x="3920" y="1281430"/>
                  </a:lnTo>
                  <a:close/>
                </a:path>
                <a:path w="1861820" h="1842135">
                  <a:moveTo>
                    <a:pt x="1860666" y="1281430"/>
                  </a:moveTo>
                  <a:lnTo>
                    <a:pt x="1856855" y="1281430"/>
                  </a:lnTo>
                  <a:lnTo>
                    <a:pt x="1856848" y="1286510"/>
                  </a:lnTo>
                  <a:lnTo>
                    <a:pt x="1860659" y="1286510"/>
                  </a:lnTo>
                  <a:lnTo>
                    <a:pt x="1860666" y="1281430"/>
                  </a:lnTo>
                  <a:close/>
                </a:path>
                <a:path w="1861820" h="1842135">
                  <a:moveTo>
                    <a:pt x="3913" y="1286510"/>
                  </a:moveTo>
                  <a:lnTo>
                    <a:pt x="105" y="1286510"/>
                  </a:lnTo>
                  <a:lnTo>
                    <a:pt x="70" y="1311910"/>
                  </a:lnTo>
                  <a:lnTo>
                    <a:pt x="3877" y="1311910"/>
                  </a:lnTo>
                  <a:lnTo>
                    <a:pt x="3913" y="1286510"/>
                  </a:lnTo>
                  <a:close/>
                </a:path>
                <a:path w="1861820" h="1842135">
                  <a:moveTo>
                    <a:pt x="1860659" y="1286510"/>
                  </a:moveTo>
                  <a:lnTo>
                    <a:pt x="1856848" y="1286510"/>
                  </a:lnTo>
                  <a:lnTo>
                    <a:pt x="1856813" y="1311910"/>
                  </a:lnTo>
                  <a:lnTo>
                    <a:pt x="1860624" y="1311910"/>
                  </a:lnTo>
                  <a:lnTo>
                    <a:pt x="1860659" y="1286510"/>
                  </a:lnTo>
                  <a:close/>
                </a:path>
                <a:path w="1861820" h="1842135">
                  <a:moveTo>
                    <a:pt x="3877" y="1311910"/>
                  </a:moveTo>
                  <a:lnTo>
                    <a:pt x="70" y="1311910"/>
                  </a:lnTo>
                  <a:lnTo>
                    <a:pt x="43" y="1330960"/>
                  </a:lnTo>
                  <a:lnTo>
                    <a:pt x="3851" y="1330960"/>
                  </a:lnTo>
                  <a:lnTo>
                    <a:pt x="3877" y="1311910"/>
                  </a:lnTo>
                  <a:close/>
                </a:path>
                <a:path w="1861820" h="1842135">
                  <a:moveTo>
                    <a:pt x="1860624" y="1311910"/>
                  </a:moveTo>
                  <a:lnTo>
                    <a:pt x="1856813" y="1311910"/>
                  </a:lnTo>
                  <a:lnTo>
                    <a:pt x="1856786" y="1330960"/>
                  </a:lnTo>
                  <a:lnTo>
                    <a:pt x="1860598" y="1330960"/>
                  </a:lnTo>
                  <a:lnTo>
                    <a:pt x="1860624" y="1311910"/>
                  </a:lnTo>
                  <a:close/>
                </a:path>
                <a:path w="1861820" h="1842135">
                  <a:moveTo>
                    <a:pt x="3851" y="1330960"/>
                  </a:moveTo>
                  <a:lnTo>
                    <a:pt x="43" y="1330960"/>
                  </a:lnTo>
                  <a:lnTo>
                    <a:pt x="33" y="1338580"/>
                  </a:lnTo>
                  <a:lnTo>
                    <a:pt x="3840" y="1338580"/>
                  </a:lnTo>
                  <a:lnTo>
                    <a:pt x="3851" y="1330960"/>
                  </a:lnTo>
                  <a:close/>
                </a:path>
                <a:path w="1861820" h="1842135">
                  <a:moveTo>
                    <a:pt x="1860598" y="1330960"/>
                  </a:moveTo>
                  <a:lnTo>
                    <a:pt x="1856786" y="1330960"/>
                  </a:lnTo>
                  <a:lnTo>
                    <a:pt x="1856776" y="1338580"/>
                  </a:lnTo>
                  <a:lnTo>
                    <a:pt x="1860588" y="1338580"/>
                  </a:lnTo>
                  <a:lnTo>
                    <a:pt x="1860598" y="1330960"/>
                  </a:lnTo>
                  <a:close/>
                </a:path>
                <a:path w="1861820" h="1842135">
                  <a:moveTo>
                    <a:pt x="3840" y="1338580"/>
                  </a:moveTo>
                  <a:lnTo>
                    <a:pt x="33" y="1338580"/>
                  </a:lnTo>
                  <a:lnTo>
                    <a:pt x="15" y="1351280"/>
                  </a:lnTo>
                  <a:lnTo>
                    <a:pt x="3823" y="1351280"/>
                  </a:lnTo>
                  <a:lnTo>
                    <a:pt x="3840" y="1338580"/>
                  </a:lnTo>
                  <a:close/>
                </a:path>
                <a:path w="1861820" h="1842135">
                  <a:moveTo>
                    <a:pt x="1860588" y="1338580"/>
                  </a:moveTo>
                  <a:lnTo>
                    <a:pt x="1856776" y="1338580"/>
                  </a:lnTo>
                  <a:lnTo>
                    <a:pt x="1856758" y="1351280"/>
                  </a:lnTo>
                  <a:lnTo>
                    <a:pt x="1860570" y="1351280"/>
                  </a:lnTo>
                  <a:lnTo>
                    <a:pt x="1860588" y="1338580"/>
                  </a:lnTo>
                  <a:close/>
                </a:path>
                <a:path w="1861820" h="1842135">
                  <a:moveTo>
                    <a:pt x="3823" y="1351280"/>
                  </a:moveTo>
                  <a:lnTo>
                    <a:pt x="15" y="1351280"/>
                  </a:lnTo>
                  <a:lnTo>
                    <a:pt x="7" y="1357630"/>
                  </a:lnTo>
                  <a:lnTo>
                    <a:pt x="3814" y="1357630"/>
                  </a:lnTo>
                  <a:lnTo>
                    <a:pt x="3823" y="1351280"/>
                  </a:lnTo>
                  <a:close/>
                </a:path>
                <a:path w="1861820" h="1842135">
                  <a:moveTo>
                    <a:pt x="1860570" y="1351280"/>
                  </a:moveTo>
                  <a:lnTo>
                    <a:pt x="1856758" y="1351280"/>
                  </a:lnTo>
                  <a:lnTo>
                    <a:pt x="1856749" y="1357630"/>
                  </a:lnTo>
                  <a:lnTo>
                    <a:pt x="1860561" y="1357630"/>
                  </a:lnTo>
                  <a:lnTo>
                    <a:pt x="1860570" y="1351280"/>
                  </a:lnTo>
                  <a:close/>
                </a:path>
                <a:path w="1861820" h="1842135">
                  <a:moveTo>
                    <a:pt x="1860561" y="1357630"/>
                  </a:moveTo>
                  <a:lnTo>
                    <a:pt x="1856749" y="1357630"/>
                  </a:lnTo>
                  <a:lnTo>
                    <a:pt x="1856723" y="1376680"/>
                  </a:lnTo>
                  <a:lnTo>
                    <a:pt x="1857352" y="1376680"/>
                  </a:lnTo>
                  <a:lnTo>
                    <a:pt x="1857352" y="1375410"/>
                  </a:lnTo>
                  <a:lnTo>
                    <a:pt x="1858622" y="1375410"/>
                  </a:lnTo>
                  <a:lnTo>
                    <a:pt x="1858622" y="1372870"/>
                  </a:lnTo>
                  <a:lnTo>
                    <a:pt x="1859892" y="1372870"/>
                  </a:lnTo>
                  <a:lnTo>
                    <a:pt x="1859892" y="1370330"/>
                  </a:lnTo>
                  <a:lnTo>
                    <a:pt x="1860544" y="1370330"/>
                  </a:lnTo>
                  <a:lnTo>
                    <a:pt x="1860561" y="1357630"/>
                  </a:lnTo>
                  <a:close/>
                </a:path>
                <a:path w="1861820" h="1842135">
                  <a:moveTo>
                    <a:pt x="3814" y="1357630"/>
                  </a:moveTo>
                  <a:lnTo>
                    <a:pt x="7" y="1357630"/>
                  </a:lnTo>
                  <a:lnTo>
                    <a:pt x="0" y="1362710"/>
                  </a:lnTo>
                  <a:lnTo>
                    <a:pt x="612" y="1362710"/>
                  </a:lnTo>
                  <a:lnTo>
                    <a:pt x="612" y="1365250"/>
                  </a:lnTo>
                  <a:lnTo>
                    <a:pt x="1882" y="1365250"/>
                  </a:lnTo>
                  <a:lnTo>
                    <a:pt x="1882" y="1369060"/>
                  </a:lnTo>
                  <a:lnTo>
                    <a:pt x="3152" y="1369060"/>
                  </a:lnTo>
                  <a:lnTo>
                    <a:pt x="3152" y="1371600"/>
                  </a:lnTo>
                  <a:lnTo>
                    <a:pt x="3795" y="1371600"/>
                  </a:lnTo>
                  <a:lnTo>
                    <a:pt x="3814" y="1357630"/>
                  </a:lnTo>
                  <a:close/>
                </a:path>
                <a:path w="1861820" h="1842135">
                  <a:moveTo>
                    <a:pt x="1857352" y="1376680"/>
                  </a:moveTo>
                  <a:lnTo>
                    <a:pt x="1856723" y="1376680"/>
                  </a:lnTo>
                  <a:lnTo>
                    <a:pt x="1856721" y="1377950"/>
                  </a:lnTo>
                  <a:lnTo>
                    <a:pt x="1857352" y="1377950"/>
                  </a:lnTo>
                  <a:lnTo>
                    <a:pt x="1857352" y="1376680"/>
                  </a:lnTo>
                  <a:close/>
                </a:path>
                <a:path w="1861820" h="1842135">
                  <a:moveTo>
                    <a:pt x="1386182" y="1838960"/>
                  </a:moveTo>
                  <a:lnTo>
                    <a:pt x="479402" y="1838960"/>
                  </a:lnTo>
                  <a:lnTo>
                    <a:pt x="479402" y="1839943"/>
                  </a:lnTo>
                  <a:lnTo>
                    <a:pt x="619525" y="1840230"/>
                  </a:lnTo>
                  <a:lnTo>
                    <a:pt x="1386182" y="1840230"/>
                  </a:lnTo>
                  <a:lnTo>
                    <a:pt x="1386182" y="1838960"/>
                  </a:lnTo>
                  <a:close/>
                </a:path>
                <a:path w="1861820" h="1842135">
                  <a:moveTo>
                    <a:pt x="470512" y="1836110"/>
                  </a:moveTo>
                  <a:lnTo>
                    <a:pt x="470512" y="1836420"/>
                  </a:lnTo>
                  <a:lnTo>
                    <a:pt x="473052" y="1836420"/>
                  </a:lnTo>
                  <a:lnTo>
                    <a:pt x="473052" y="1837690"/>
                  </a:lnTo>
                  <a:lnTo>
                    <a:pt x="475592" y="1837690"/>
                  </a:lnTo>
                  <a:lnTo>
                    <a:pt x="475592" y="1838960"/>
                  </a:lnTo>
                  <a:lnTo>
                    <a:pt x="1388722" y="1838960"/>
                  </a:lnTo>
                  <a:lnTo>
                    <a:pt x="1388722" y="1837999"/>
                  </a:lnTo>
                  <a:lnTo>
                    <a:pt x="470512" y="1836110"/>
                  </a:lnTo>
                  <a:close/>
                </a:path>
                <a:path w="1861820" h="1842135">
                  <a:moveTo>
                    <a:pt x="1383642" y="1840230"/>
                  </a:moveTo>
                  <a:lnTo>
                    <a:pt x="619525" y="1840230"/>
                  </a:lnTo>
                  <a:lnTo>
                    <a:pt x="1381102" y="1841789"/>
                  </a:lnTo>
                  <a:lnTo>
                    <a:pt x="1381102" y="1841500"/>
                  </a:lnTo>
                  <a:lnTo>
                    <a:pt x="1383642" y="1841500"/>
                  </a:lnTo>
                  <a:lnTo>
                    <a:pt x="1383642" y="1840230"/>
                  </a:lnTo>
                  <a:close/>
                </a:path>
              </a:pathLst>
            </a:custGeom>
            <a:solidFill>
              <a:srgbClr val="183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6654172" y="2636519"/>
              <a:ext cx="1854200" cy="1834514"/>
            </a:xfrm>
            <a:custGeom>
              <a:avLst/>
              <a:gdLst/>
              <a:ahLst/>
              <a:cxnLst/>
              <a:rect l="l" t="t" r="r" b="b"/>
              <a:pathLst>
                <a:path w="1854200" h="1834514">
                  <a:moveTo>
                    <a:pt x="1395087" y="5079"/>
                  </a:moveTo>
                  <a:lnTo>
                    <a:pt x="620810" y="5079"/>
                  </a:lnTo>
                  <a:lnTo>
                    <a:pt x="1395087" y="6350"/>
                  </a:lnTo>
                  <a:lnTo>
                    <a:pt x="1395087" y="5079"/>
                  </a:lnTo>
                  <a:close/>
                </a:path>
                <a:path w="1854200" h="1834514">
                  <a:moveTo>
                    <a:pt x="1392547" y="2539"/>
                  </a:moveTo>
                  <a:lnTo>
                    <a:pt x="1388737" y="2539"/>
                  </a:lnTo>
                  <a:lnTo>
                    <a:pt x="1388737" y="5079"/>
                  </a:lnTo>
                  <a:lnTo>
                    <a:pt x="1392547" y="5079"/>
                  </a:lnTo>
                  <a:lnTo>
                    <a:pt x="1392547" y="2539"/>
                  </a:lnTo>
                  <a:close/>
                </a:path>
                <a:path w="1854200" h="1834514">
                  <a:moveTo>
                    <a:pt x="465447" y="2539"/>
                  </a:moveTo>
                  <a:lnTo>
                    <a:pt x="462907" y="2539"/>
                  </a:lnTo>
                  <a:lnTo>
                    <a:pt x="462907" y="3810"/>
                  </a:lnTo>
                  <a:lnTo>
                    <a:pt x="465447" y="3810"/>
                  </a:lnTo>
                  <a:lnTo>
                    <a:pt x="465447" y="2539"/>
                  </a:lnTo>
                  <a:close/>
                </a:path>
                <a:path w="1854200" h="1834514">
                  <a:moveTo>
                    <a:pt x="470527" y="1269"/>
                  </a:moveTo>
                  <a:lnTo>
                    <a:pt x="467987" y="1269"/>
                  </a:lnTo>
                  <a:lnTo>
                    <a:pt x="467987" y="2539"/>
                  </a:lnTo>
                  <a:lnTo>
                    <a:pt x="470527" y="2539"/>
                  </a:lnTo>
                  <a:lnTo>
                    <a:pt x="470527" y="1269"/>
                  </a:lnTo>
                  <a:close/>
                </a:path>
                <a:path w="1854200" h="1834514">
                  <a:moveTo>
                    <a:pt x="473067" y="0"/>
                  </a:moveTo>
                  <a:lnTo>
                    <a:pt x="473067" y="1269"/>
                  </a:lnTo>
                  <a:lnTo>
                    <a:pt x="619540" y="1269"/>
                  </a:lnTo>
                  <a:lnTo>
                    <a:pt x="473067" y="0"/>
                  </a:lnTo>
                  <a:close/>
                </a:path>
                <a:path w="1854200" h="1834514">
                  <a:moveTo>
                    <a:pt x="5076" y="455930"/>
                  </a:moveTo>
                  <a:lnTo>
                    <a:pt x="4437" y="455930"/>
                  </a:lnTo>
                  <a:lnTo>
                    <a:pt x="4437" y="458470"/>
                  </a:lnTo>
                  <a:lnTo>
                    <a:pt x="3167" y="458470"/>
                  </a:lnTo>
                  <a:lnTo>
                    <a:pt x="3167" y="461010"/>
                  </a:lnTo>
                  <a:lnTo>
                    <a:pt x="1897" y="461010"/>
                  </a:lnTo>
                  <a:lnTo>
                    <a:pt x="1897" y="463550"/>
                  </a:lnTo>
                  <a:lnTo>
                    <a:pt x="1253" y="463550"/>
                  </a:lnTo>
                  <a:lnTo>
                    <a:pt x="1247" y="467360"/>
                  </a:lnTo>
                  <a:lnTo>
                    <a:pt x="5060" y="467360"/>
                  </a:lnTo>
                  <a:lnTo>
                    <a:pt x="5076" y="455930"/>
                  </a:lnTo>
                  <a:close/>
                </a:path>
                <a:path w="1854200" h="1834514">
                  <a:moveTo>
                    <a:pt x="1851017" y="454660"/>
                  </a:moveTo>
                  <a:lnTo>
                    <a:pt x="1850393" y="454660"/>
                  </a:lnTo>
                  <a:lnTo>
                    <a:pt x="1850375" y="467360"/>
                  </a:lnTo>
                  <a:lnTo>
                    <a:pt x="1854183" y="467360"/>
                  </a:lnTo>
                  <a:lnTo>
                    <a:pt x="1854190" y="462280"/>
                  </a:lnTo>
                  <a:lnTo>
                    <a:pt x="1853557" y="462280"/>
                  </a:lnTo>
                  <a:lnTo>
                    <a:pt x="1853557" y="459740"/>
                  </a:lnTo>
                  <a:lnTo>
                    <a:pt x="1852287" y="459740"/>
                  </a:lnTo>
                  <a:lnTo>
                    <a:pt x="1852287" y="457200"/>
                  </a:lnTo>
                  <a:lnTo>
                    <a:pt x="1851017" y="457200"/>
                  </a:lnTo>
                  <a:lnTo>
                    <a:pt x="1851017" y="454660"/>
                  </a:lnTo>
                  <a:close/>
                </a:path>
                <a:path w="1854200" h="1834514">
                  <a:moveTo>
                    <a:pt x="5060" y="467360"/>
                  </a:moveTo>
                  <a:lnTo>
                    <a:pt x="1247" y="467360"/>
                  </a:lnTo>
                  <a:lnTo>
                    <a:pt x="1203" y="499110"/>
                  </a:lnTo>
                  <a:lnTo>
                    <a:pt x="5016" y="499110"/>
                  </a:lnTo>
                  <a:lnTo>
                    <a:pt x="5060" y="467360"/>
                  </a:lnTo>
                  <a:close/>
                </a:path>
                <a:path w="1854200" h="1834514">
                  <a:moveTo>
                    <a:pt x="1854183" y="467360"/>
                  </a:moveTo>
                  <a:lnTo>
                    <a:pt x="1850375" y="467360"/>
                  </a:lnTo>
                  <a:lnTo>
                    <a:pt x="1850331" y="499110"/>
                  </a:lnTo>
                  <a:lnTo>
                    <a:pt x="1854139" y="499110"/>
                  </a:lnTo>
                  <a:lnTo>
                    <a:pt x="1854183" y="467360"/>
                  </a:lnTo>
                  <a:close/>
                </a:path>
                <a:path w="1854200" h="1834514">
                  <a:moveTo>
                    <a:pt x="5016" y="499110"/>
                  </a:moveTo>
                  <a:lnTo>
                    <a:pt x="1203" y="499110"/>
                  </a:lnTo>
                  <a:lnTo>
                    <a:pt x="1151" y="537210"/>
                  </a:lnTo>
                  <a:lnTo>
                    <a:pt x="4963" y="537210"/>
                  </a:lnTo>
                  <a:lnTo>
                    <a:pt x="5016" y="499110"/>
                  </a:lnTo>
                  <a:close/>
                </a:path>
                <a:path w="1854200" h="1834514">
                  <a:moveTo>
                    <a:pt x="1854139" y="499110"/>
                  </a:moveTo>
                  <a:lnTo>
                    <a:pt x="1850331" y="499110"/>
                  </a:lnTo>
                  <a:lnTo>
                    <a:pt x="1850278" y="537210"/>
                  </a:lnTo>
                  <a:lnTo>
                    <a:pt x="1854086" y="537210"/>
                  </a:lnTo>
                  <a:lnTo>
                    <a:pt x="1854139" y="499110"/>
                  </a:lnTo>
                  <a:close/>
                </a:path>
                <a:path w="1854200" h="1834514">
                  <a:moveTo>
                    <a:pt x="4963" y="537210"/>
                  </a:moveTo>
                  <a:lnTo>
                    <a:pt x="1151" y="537210"/>
                  </a:lnTo>
                  <a:lnTo>
                    <a:pt x="1115" y="562610"/>
                  </a:lnTo>
                  <a:lnTo>
                    <a:pt x="4928" y="562610"/>
                  </a:lnTo>
                  <a:lnTo>
                    <a:pt x="4963" y="537210"/>
                  </a:lnTo>
                  <a:close/>
                </a:path>
                <a:path w="1854200" h="1834514">
                  <a:moveTo>
                    <a:pt x="1854086" y="537210"/>
                  </a:moveTo>
                  <a:lnTo>
                    <a:pt x="1850278" y="537210"/>
                  </a:lnTo>
                  <a:lnTo>
                    <a:pt x="1850243" y="562610"/>
                  </a:lnTo>
                  <a:lnTo>
                    <a:pt x="1854051" y="562610"/>
                  </a:lnTo>
                  <a:lnTo>
                    <a:pt x="1854086" y="537210"/>
                  </a:lnTo>
                  <a:close/>
                </a:path>
                <a:path w="1854200" h="1834514">
                  <a:moveTo>
                    <a:pt x="4928" y="562610"/>
                  </a:moveTo>
                  <a:lnTo>
                    <a:pt x="1115" y="562610"/>
                  </a:lnTo>
                  <a:lnTo>
                    <a:pt x="1098" y="575310"/>
                  </a:lnTo>
                  <a:lnTo>
                    <a:pt x="4910" y="575310"/>
                  </a:lnTo>
                  <a:lnTo>
                    <a:pt x="4928" y="562610"/>
                  </a:lnTo>
                  <a:close/>
                </a:path>
                <a:path w="1854200" h="1834514">
                  <a:moveTo>
                    <a:pt x="1854051" y="562610"/>
                  </a:moveTo>
                  <a:lnTo>
                    <a:pt x="1850243" y="562610"/>
                  </a:lnTo>
                  <a:lnTo>
                    <a:pt x="1850225" y="575310"/>
                  </a:lnTo>
                  <a:lnTo>
                    <a:pt x="1854033" y="575310"/>
                  </a:lnTo>
                  <a:lnTo>
                    <a:pt x="1854051" y="562610"/>
                  </a:lnTo>
                  <a:close/>
                </a:path>
                <a:path w="1854200" h="1834514">
                  <a:moveTo>
                    <a:pt x="4910" y="575310"/>
                  </a:moveTo>
                  <a:lnTo>
                    <a:pt x="1098" y="575310"/>
                  </a:lnTo>
                  <a:lnTo>
                    <a:pt x="1063" y="600710"/>
                  </a:lnTo>
                  <a:lnTo>
                    <a:pt x="4874" y="600710"/>
                  </a:lnTo>
                  <a:lnTo>
                    <a:pt x="4910" y="575310"/>
                  </a:lnTo>
                  <a:close/>
                </a:path>
                <a:path w="1854200" h="1834514">
                  <a:moveTo>
                    <a:pt x="1854033" y="575310"/>
                  </a:moveTo>
                  <a:lnTo>
                    <a:pt x="1850225" y="575310"/>
                  </a:lnTo>
                  <a:lnTo>
                    <a:pt x="1850190" y="600710"/>
                  </a:lnTo>
                  <a:lnTo>
                    <a:pt x="1853998" y="600710"/>
                  </a:lnTo>
                  <a:lnTo>
                    <a:pt x="1854033" y="575310"/>
                  </a:lnTo>
                  <a:close/>
                </a:path>
                <a:path w="1854200" h="1834514">
                  <a:moveTo>
                    <a:pt x="4874" y="600710"/>
                  </a:moveTo>
                  <a:lnTo>
                    <a:pt x="1063" y="600710"/>
                  </a:lnTo>
                  <a:lnTo>
                    <a:pt x="860" y="746760"/>
                  </a:lnTo>
                  <a:lnTo>
                    <a:pt x="4671" y="746760"/>
                  </a:lnTo>
                  <a:lnTo>
                    <a:pt x="4874" y="600710"/>
                  </a:lnTo>
                  <a:close/>
                </a:path>
                <a:path w="1854200" h="1834514">
                  <a:moveTo>
                    <a:pt x="1853998" y="600710"/>
                  </a:moveTo>
                  <a:lnTo>
                    <a:pt x="1850190" y="600710"/>
                  </a:lnTo>
                  <a:lnTo>
                    <a:pt x="1849987" y="746760"/>
                  </a:lnTo>
                  <a:lnTo>
                    <a:pt x="1853796" y="746760"/>
                  </a:lnTo>
                  <a:lnTo>
                    <a:pt x="1853998" y="600710"/>
                  </a:lnTo>
                  <a:close/>
                </a:path>
                <a:path w="1854200" h="1834514">
                  <a:moveTo>
                    <a:pt x="4671" y="746760"/>
                  </a:moveTo>
                  <a:lnTo>
                    <a:pt x="860" y="746760"/>
                  </a:lnTo>
                  <a:lnTo>
                    <a:pt x="825" y="772160"/>
                  </a:lnTo>
                  <a:lnTo>
                    <a:pt x="4636" y="772160"/>
                  </a:lnTo>
                  <a:lnTo>
                    <a:pt x="4671" y="746760"/>
                  </a:lnTo>
                  <a:close/>
                </a:path>
                <a:path w="1854200" h="1834514">
                  <a:moveTo>
                    <a:pt x="1853796" y="746760"/>
                  </a:moveTo>
                  <a:lnTo>
                    <a:pt x="1849987" y="746760"/>
                  </a:lnTo>
                  <a:lnTo>
                    <a:pt x="1849951" y="772160"/>
                  </a:lnTo>
                  <a:lnTo>
                    <a:pt x="1853760" y="772160"/>
                  </a:lnTo>
                  <a:lnTo>
                    <a:pt x="1853796" y="746760"/>
                  </a:lnTo>
                  <a:close/>
                </a:path>
                <a:path w="1854200" h="1834514">
                  <a:moveTo>
                    <a:pt x="4636" y="772160"/>
                  </a:moveTo>
                  <a:lnTo>
                    <a:pt x="825" y="772160"/>
                  </a:lnTo>
                  <a:lnTo>
                    <a:pt x="790" y="797560"/>
                  </a:lnTo>
                  <a:lnTo>
                    <a:pt x="4601" y="797560"/>
                  </a:lnTo>
                  <a:lnTo>
                    <a:pt x="4636" y="772160"/>
                  </a:lnTo>
                  <a:close/>
                </a:path>
                <a:path w="1854200" h="1834514">
                  <a:moveTo>
                    <a:pt x="1853760" y="772160"/>
                  </a:moveTo>
                  <a:lnTo>
                    <a:pt x="1849951" y="772160"/>
                  </a:lnTo>
                  <a:lnTo>
                    <a:pt x="1849916" y="797560"/>
                  </a:lnTo>
                  <a:lnTo>
                    <a:pt x="1853725" y="797560"/>
                  </a:lnTo>
                  <a:lnTo>
                    <a:pt x="1853760" y="772160"/>
                  </a:lnTo>
                  <a:close/>
                </a:path>
                <a:path w="1854200" h="1834514">
                  <a:moveTo>
                    <a:pt x="4601" y="797560"/>
                  </a:moveTo>
                  <a:lnTo>
                    <a:pt x="790" y="797560"/>
                  </a:lnTo>
                  <a:lnTo>
                    <a:pt x="389" y="1087120"/>
                  </a:lnTo>
                  <a:lnTo>
                    <a:pt x="4198" y="1087120"/>
                  </a:lnTo>
                  <a:lnTo>
                    <a:pt x="4601" y="797560"/>
                  </a:lnTo>
                  <a:close/>
                </a:path>
                <a:path w="1854200" h="1834514">
                  <a:moveTo>
                    <a:pt x="1853725" y="797560"/>
                  </a:moveTo>
                  <a:lnTo>
                    <a:pt x="1849916" y="797560"/>
                  </a:lnTo>
                  <a:lnTo>
                    <a:pt x="1849513" y="1087120"/>
                  </a:lnTo>
                  <a:lnTo>
                    <a:pt x="1853324" y="1087120"/>
                  </a:lnTo>
                  <a:lnTo>
                    <a:pt x="1853725" y="797560"/>
                  </a:lnTo>
                  <a:close/>
                </a:path>
                <a:path w="1854200" h="1834514">
                  <a:moveTo>
                    <a:pt x="4198" y="1087120"/>
                  </a:moveTo>
                  <a:lnTo>
                    <a:pt x="389" y="1087120"/>
                  </a:lnTo>
                  <a:lnTo>
                    <a:pt x="353" y="1112520"/>
                  </a:lnTo>
                  <a:lnTo>
                    <a:pt x="4162" y="1112520"/>
                  </a:lnTo>
                  <a:lnTo>
                    <a:pt x="4198" y="1087120"/>
                  </a:lnTo>
                  <a:close/>
                </a:path>
                <a:path w="1854200" h="1834514">
                  <a:moveTo>
                    <a:pt x="1853324" y="1087120"/>
                  </a:moveTo>
                  <a:lnTo>
                    <a:pt x="1849513" y="1087120"/>
                  </a:lnTo>
                  <a:lnTo>
                    <a:pt x="1849477" y="1112520"/>
                  </a:lnTo>
                  <a:lnTo>
                    <a:pt x="1853289" y="1112520"/>
                  </a:lnTo>
                  <a:lnTo>
                    <a:pt x="1853324" y="1087120"/>
                  </a:lnTo>
                  <a:close/>
                </a:path>
                <a:path w="1854200" h="1834514">
                  <a:moveTo>
                    <a:pt x="4162" y="1112520"/>
                  </a:moveTo>
                  <a:lnTo>
                    <a:pt x="353" y="1112520"/>
                  </a:lnTo>
                  <a:lnTo>
                    <a:pt x="283" y="1163320"/>
                  </a:lnTo>
                  <a:lnTo>
                    <a:pt x="4091" y="1163320"/>
                  </a:lnTo>
                  <a:lnTo>
                    <a:pt x="4162" y="1112520"/>
                  </a:lnTo>
                  <a:close/>
                </a:path>
                <a:path w="1854200" h="1834514">
                  <a:moveTo>
                    <a:pt x="1853289" y="1112520"/>
                  </a:moveTo>
                  <a:lnTo>
                    <a:pt x="1849477" y="1112520"/>
                  </a:lnTo>
                  <a:lnTo>
                    <a:pt x="1849407" y="1163320"/>
                  </a:lnTo>
                  <a:lnTo>
                    <a:pt x="1853218" y="1163320"/>
                  </a:lnTo>
                  <a:lnTo>
                    <a:pt x="1853289" y="1112520"/>
                  </a:lnTo>
                  <a:close/>
                </a:path>
                <a:path w="1854200" h="1834514">
                  <a:moveTo>
                    <a:pt x="4091" y="1163320"/>
                  </a:moveTo>
                  <a:lnTo>
                    <a:pt x="283" y="1163320"/>
                  </a:lnTo>
                  <a:lnTo>
                    <a:pt x="265" y="1176020"/>
                  </a:lnTo>
                  <a:lnTo>
                    <a:pt x="4074" y="1176020"/>
                  </a:lnTo>
                  <a:lnTo>
                    <a:pt x="4091" y="1163320"/>
                  </a:lnTo>
                  <a:close/>
                </a:path>
                <a:path w="1854200" h="1834514">
                  <a:moveTo>
                    <a:pt x="1853218" y="1163320"/>
                  </a:moveTo>
                  <a:lnTo>
                    <a:pt x="1849407" y="1163320"/>
                  </a:lnTo>
                  <a:lnTo>
                    <a:pt x="1849389" y="1176020"/>
                  </a:lnTo>
                  <a:lnTo>
                    <a:pt x="1853201" y="1176020"/>
                  </a:lnTo>
                  <a:lnTo>
                    <a:pt x="1853218" y="1163320"/>
                  </a:lnTo>
                  <a:close/>
                </a:path>
                <a:path w="1854200" h="1834514">
                  <a:moveTo>
                    <a:pt x="4074" y="1176020"/>
                  </a:moveTo>
                  <a:lnTo>
                    <a:pt x="265" y="1176020"/>
                  </a:lnTo>
                  <a:lnTo>
                    <a:pt x="230" y="1201420"/>
                  </a:lnTo>
                  <a:lnTo>
                    <a:pt x="4038" y="1201420"/>
                  </a:lnTo>
                  <a:lnTo>
                    <a:pt x="4074" y="1176020"/>
                  </a:lnTo>
                  <a:close/>
                </a:path>
                <a:path w="1854200" h="1834514">
                  <a:moveTo>
                    <a:pt x="1853201" y="1176020"/>
                  </a:moveTo>
                  <a:lnTo>
                    <a:pt x="1849389" y="1176020"/>
                  </a:lnTo>
                  <a:lnTo>
                    <a:pt x="1849354" y="1201420"/>
                  </a:lnTo>
                  <a:lnTo>
                    <a:pt x="1853165" y="1201420"/>
                  </a:lnTo>
                  <a:lnTo>
                    <a:pt x="1853201" y="1176020"/>
                  </a:lnTo>
                  <a:close/>
                </a:path>
                <a:path w="1854200" h="1834514">
                  <a:moveTo>
                    <a:pt x="4038" y="1201420"/>
                  </a:moveTo>
                  <a:lnTo>
                    <a:pt x="230" y="1201420"/>
                  </a:lnTo>
                  <a:lnTo>
                    <a:pt x="186" y="1233170"/>
                  </a:lnTo>
                  <a:lnTo>
                    <a:pt x="3994" y="1233170"/>
                  </a:lnTo>
                  <a:lnTo>
                    <a:pt x="4038" y="1201420"/>
                  </a:lnTo>
                  <a:close/>
                </a:path>
                <a:path w="1854200" h="1834514">
                  <a:moveTo>
                    <a:pt x="1853165" y="1201420"/>
                  </a:moveTo>
                  <a:lnTo>
                    <a:pt x="1849354" y="1201420"/>
                  </a:lnTo>
                  <a:lnTo>
                    <a:pt x="1849310" y="1233170"/>
                  </a:lnTo>
                  <a:lnTo>
                    <a:pt x="1853121" y="1233170"/>
                  </a:lnTo>
                  <a:lnTo>
                    <a:pt x="1853165" y="1201420"/>
                  </a:lnTo>
                  <a:close/>
                </a:path>
                <a:path w="1854200" h="1834514">
                  <a:moveTo>
                    <a:pt x="3994" y="1233170"/>
                  </a:moveTo>
                  <a:lnTo>
                    <a:pt x="186" y="1233170"/>
                  </a:lnTo>
                  <a:lnTo>
                    <a:pt x="179" y="1238250"/>
                  </a:lnTo>
                  <a:lnTo>
                    <a:pt x="3987" y="1238250"/>
                  </a:lnTo>
                  <a:lnTo>
                    <a:pt x="3994" y="1233170"/>
                  </a:lnTo>
                  <a:close/>
                </a:path>
                <a:path w="1854200" h="1834514">
                  <a:moveTo>
                    <a:pt x="1853121" y="1233170"/>
                  </a:moveTo>
                  <a:lnTo>
                    <a:pt x="1849310" y="1233170"/>
                  </a:lnTo>
                  <a:lnTo>
                    <a:pt x="1849302" y="1238250"/>
                  </a:lnTo>
                  <a:lnTo>
                    <a:pt x="1853114" y="1238250"/>
                  </a:lnTo>
                  <a:lnTo>
                    <a:pt x="1853121" y="1233170"/>
                  </a:lnTo>
                  <a:close/>
                </a:path>
                <a:path w="1854200" h="1834514">
                  <a:moveTo>
                    <a:pt x="3987" y="1238250"/>
                  </a:moveTo>
                  <a:lnTo>
                    <a:pt x="179" y="1238250"/>
                  </a:lnTo>
                  <a:lnTo>
                    <a:pt x="160" y="1252220"/>
                  </a:lnTo>
                  <a:lnTo>
                    <a:pt x="3968" y="1252220"/>
                  </a:lnTo>
                  <a:lnTo>
                    <a:pt x="3987" y="1238250"/>
                  </a:lnTo>
                  <a:close/>
                </a:path>
                <a:path w="1854200" h="1834514">
                  <a:moveTo>
                    <a:pt x="1853114" y="1238250"/>
                  </a:moveTo>
                  <a:lnTo>
                    <a:pt x="1849302" y="1238250"/>
                  </a:lnTo>
                  <a:lnTo>
                    <a:pt x="1849283" y="1252220"/>
                  </a:lnTo>
                  <a:lnTo>
                    <a:pt x="1853095" y="1252220"/>
                  </a:lnTo>
                  <a:lnTo>
                    <a:pt x="1853114" y="1238250"/>
                  </a:lnTo>
                  <a:close/>
                </a:path>
                <a:path w="1854200" h="1834514">
                  <a:moveTo>
                    <a:pt x="3968" y="1252220"/>
                  </a:moveTo>
                  <a:lnTo>
                    <a:pt x="160" y="1252220"/>
                  </a:lnTo>
                  <a:lnTo>
                    <a:pt x="151" y="1258570"/>
                  </a:lnTo>
                  <a:lnTo>
                    <a:pt x="3959" y="1258570"/>
                  </a:lnTo>
                  <a:lnTo>
                    <a:pt x="3968" y="1252220"/>
                  </a:lnTo>
                  <a:close/>
                </a:path>
                <a:path w="1854200" h="1834514">
                  <a:moveTo>
                    <a:pt x="1853095" y="1252220"/>
                  </a:moveTo>
                  <a:lnTo>
                    <a:pt x="1849283" y="1252220"/>
                  </a:lnTo>
                  <a:lnTo>
                    <a:pt x="1849274" y="1258570"/>
                  </a:lnTo>
                  <a:lnTo>
                    <a:pt x="1853086" y="1258570"/>
                  </a:lnTo>
                  <a:lnTo>
                    <a:pt x="1853095" y="1252220"/>
                  </a:lnTo>
                  <a:close/>
                </a:path>
                <a:path w="1854200" h="1834514">
                  <a:moveTo>
                    <a:pt x="3959" y="1258570"/>
                  </a:moveTo>
                  <a:lnTo>
                    <a:pt x="151" y="1258570"/>
                  </a:lnTo>
                  <a:lnTo>
                    <a:pt x="142" y="1264920"/>
                  </a:lnTo>
                  <a:lnTo>
                    <a:pt x="3950" y="1264920"/>
                  </a:lnTo>
                  <a:lnTo>
                    <a:pt x="3959" y="1258570"/>
                  </a:lnTo>
                  <a:close/>
                </a:path>
                <a:path w="1854200" h="1834514">
                  <a:moveTo>
                    <a:pt x="1853086" y="1258570"/>
                  </a:moveTo>
                  <a:lnTo>
                    <a:pt x="1849274" y="1258570"/>
                  </a:lnTo>
                  <a:lnTo>
                    <a:pt x="1849265" y="1264920"/>
                  </a:lnTo>
                  <a:lnTo>
                    <a:pt x="1853077" y="1264920"/>
                  </a:lnTo>
                  <a:lnTo>
                    <a:pt x="1853086" y="1258570"/>
                  </a:lnTo>
                  <a:close/>
                </a:path>
                <a:path w="1854200" h="1834514">
                  <a:moveTo>
                    <a:pt x="3950" y="1264920"/>
                  </a:moveTo>
                  <a:lnTo>
                    <a:pt x="142" y="1264920"/>
                  </a:lnTo>
                  <a:lnTo>
                    <a:pt x="133" y="1271270"/>
                  </a:lnTo>
                  <a:lnTo>
                    <a:pt x="3941" y="1271270"/>
                  </a:lnTo>
                  <a:lnTo>
                    <a:pt x="3950" y="1264920"/>
                  </a:lnTo>
                  <a:close/>
                </a:path>
                <a:path w="1854200" h="1834514">
                  <a:moveTo>
                    <a:pt x="1853077" y="1264920"/>
                  </a:moveTo>
                  <a:lnTo>
                    <a:pt x="1849265" y="1264920"/>
                  </a:lnTo>
                  <a:lnTo>
                    <a:pt x="1849257" y="1271270"/>
                  </a:lnTo>
                  <a:lnTo>
                    <a:pt x="1853069" y="1271270"/>
                  </a:lnTo>
                  <a:lnTo>
                    <a:pt x="1853077" y="1264920"/>
                  </a:lnTo>
                  <a:close/>
                </a:path>
                <a:path w="1854200" h="1834514">
                  <a:moveTo>
                    <a:pt x="3941" y="1271270"/>
                  </a:moveTo>
                  <a:lnTo>
                    <a:pt x="133" y="1271270"/>
                  </a:lnTo>
                  <a:lnTo>
                    <a:pt x="124" y="1277620"/>
                  </a:lnTo>
                  <a:lnTo>
                    <a:pt x="3932" y="1277620"/>
                  </a:lnTo>
                  <a:lnTo>
                    <a:pt x="3941" y="1271270"/>
                  </a:lnTo>
                  <a:close/>
                </a:path>
                <a:path w="1854200" h="1834514">
                  <a:moveTo>
                    <a:pt x="1853069" y="1271270"/>
                  </a:moveTo>
                  <a:lnTo>
                    <a:pt x="1849257" y="1271270"/>
                  </a:lnTo>
                  <a:lnTo>
                    <a:pt x="1849248" y="1277620"/>
                  </a:lnTo>
                  <a:lnTo>
                    <a:pt x="1853060" y="1277620"/>
                  </a:lnTo>
                  <a:lnTo>
                    <a:pt x="1853069" y="1271270"/>
                  </a:lnTo>
                  <a:close/>
                </a:path>
                <a:path w="1854200" h="1834514">
                  <a:moveTo>
                    <a:pt x="3932" y="1277620"/>
                  </a:moveTo>
                  <a:lnTo>
                    <a:pt x="124" y="1277620"/>
                  </a:lnTo>
                  <a:lnTo>
                    <a:pt x="82" y="1308100"/>
                  </a:lnTo>
                  <a:lnTo>
                    <a:pt x="3890" y="1308100"/>
                  </a:lnTo>
                  <a:lnTo>
                    <a:pt x="3932" y="1277620"/>
                  </a:lnTo>
                  <a:close/>
                </a:path>
                <a:path w="1854200" h="1834514">
                  <a:moveTo>
                    <a:pt x="1853060" y="1277620"/>
                  </a:moveTo>
                  <a:lnTo>
                    <a:pt x="1849248" y="1277620"/>
                  </a:lnTo>
                  <a:lnTo>
                    <a:pt x="1849205" y="1308100"/>
                  </a:lnTo>
                  <a:lnTo>
                    <a:pt x="1853018" y="1308100"/>
                  </a:lnTo>
                  <a:lnTo>
                    <a:pt x="1853060" y="1277620"/>
                  </a:lnTo>
                  <a:close/>
                </a:path>
                <a:path w="1854200" h="1834514">
                  <a:moveTo>
                    <a:pt x="3890" y="1308100"/>
                  </a:moveTo>
                  <a:lnTo>
                    <a:pt x="82" y="1308100"/>
                  </a:lnTo>
                  <a:lnTo>
                    <a:pt x="45" y="1334770"/>
                  </a:lnTo>
                  <a:lnTo>
                    <a:pt x="3853" y="1334770"/>
                  </a:lnTo>
                  <a:lnTo>
                    <a:pt x="3890" y="1308100"/>
                  </a:lnTo>
                  <a:close/>
                </a:path>
                <a:path w="1854200" h="1834514">
                  <a:moveTo>
                    <a:pt x="1853018" y="1308100"/>
                  </a:moveTo>
                  <a:lnTo>
                    <a:pt x="1849205" y="1308100"/>
                  </a:lnTo>
                  <a:lnTo>
                    <a:pt x="1849168" y="1334770"/>
                  </a:lnTo>
                  <a:lnTo>
                    <a:pt x="1852981" y="1334770"/>
                  </a:lnTo>
                  <a:lnTo>
                    <a:pt x="1853018" y="1308100"/>
                  </a:lnTo>
                  <a:close/>
                </a:path>
                <a:path w="1854200" h="1834514">
                  <a:moveTo>
                    <a:pt x="3853" y="1334770"/>
                  </a:moveTo>
                  <a:lnTo>
                    <a:pt x="45" y="1334770"/>
                  </a:lnTo>
                  <a:lnTo>
                    <a:pt x="28" y="1347470"/>
                  </a:lnTo>
                  <a:lnTo>
                    <a:pt x="3835" y="1347470"/>
                  </a:lnTo>
                  <a:lnTo>
                    <a:pt x="3853" y="1334770"/>
                  </a:lnTo>
                  <a:close/>
                </a:path>
                <a:path w="1854200" h="1834514">
                  <a:moveTo>
                    <a:pt x="1852981" y="1334770"/>
                  </a:moveTo>
                  <a:lnTo>
                    <a:pt x="1849168" y="1334770"/>
                  </a:lnTo>
                  <a:lnTo>
                    <a:pt x="1849150" y="1347470"/>
                  </a:lnTo>
                  <a:lnTo>
                    <a:pt x="1852963" y="1347470"/>
                  </a:lnTo>
                  <a:lnTo>
                    <a:pt x="1852981" y="1334770"/>
                  </a:lnTo>
                  <a:close/>
                </a:path>
                <a:path w="1854200" h="1834514">
                  <a:moveTo>
                    <a:pt x="3835" y="1347470"/>
                  </a:moveTo>
                  <a:lnTo>
                    <a:pt x="28" y="1347470"/>
                  </a:lnTo>
                  <a:lnTo>
                    <a:pt x="19" y="1353820"/>
                  </a:lnTo>
                  <a:lnTo>
                    <a:pt x="3826" y="1353820"/>
                  </a:lnTo>
                  <a:lnTo>
                    <a:pt x="3835" y="1347470"/>
                  </a:lnTo>
                  <a:close/>
                </a:path>
                <a:path w="1854200" h="1834514">
                  <a:moveTo>
                    <a:pt x="1852963" y="1347470"/>
                  </a:moveTo>
                  <a:lnTo>
                    <a:pt x="1849150" y="1347470"/>
                  </a:lnTo>
                  <a:lnTo>
                    <a:pt x="1849142" y="1353820"/>
                  </a:lnTo>
                  <a:lnTo>
                    <a:pt x="1852954" y="1353820"/>
                  </a:lnTo>
                  <a:lnTo>
                    <a:pt x="1852963" y="1347470"/>
                  </a:lnTo>
                  <a:close/>
                </a:path>
                <a:path w="1854200" h="1834514">
                  <a:moveTo>
                    <a:pt x="3826" y="1353820"/>
                  </a:moveTo>
                  <a:lnTo>
                    <a:pt x="19" y="1353820"/>
                  </a:lnTo>
                  <a:lnTo>
                    <a:pt x="0" y="1367790"/>
                  </a:lnTo>
                  <a:lnTo>
                    <a:pt x="627" y="1367790"/>
                  </a:lnTo>
                  <a:lnTo>
                    <a:pt x="627" y="1370330"/>
                  </a:lnTo>
                  <a:lnTo>
                    <a:pt x="1897" y="1370330"/>
                  </a:lnTo>
                  <a:lnTo>
                    <a:pt x="1897" y="1372870"/>
                  </a:lnTo>
                  <a:lnTo>
                    <a:pt x="3800" y="1372870"/>
                  </a:lnTo>
                  <a:lnTo>
                    <a:pt x="3826" y="1353820"/>
                  </a:lnTo>
                  <a:close/>
                </a:path>
                <a:path w="1854200" h="1834514">
                  <a:moveTo>
                    <a:pt x="1852954" y="1353820"/>
                  </a:moveTo>
                  <a:lnTo>
                    <a:pt x="1849142" y="1353820"/>
                  </a:lnTo>
                  <a:lnTo>
                    <a:pt x="1849115" y="1372870"/>
                  </a:lnTo>
                  <a:lnTo>
                    <a:pt x="1852928" y="1372870"/>
                  </a:lnTo>
                  <a:lnTo>
                    <a:pt x="1852954" y="1353820"/>
                  </a:lnTo>
                  <a:close/>
                </a:path>
                <a:path w="1854200" h="1834514">
                  <a:moveTo>
                    <a:pt x="1852928" y="1372870"/>
                  </a:moveTo>
                  <a:lnTo>
                    <a:pt x="1849115" y="1372870"/>
                  </a:lnTo>
                  <a:lnTo>
                    <a:pt x="1849106" y="1379220"/>
                  </a:lnTo>
                  <a:lnTo>
                    <a:pt x="1851017" y="1379220"/>
                  </a:lnTo>
                  <a:lnTo>
                    <a:pt x="1851017" y="1376680"/>
                  </a:lnTo>
                  <a:lnTo>
                    <a:pt x="1852287" y="1376680"/>
                  </a:lnTo>
                  <a:lnTo>
                    <a:pt x="1852287" y="1374140"/>
                  </a:lnTo>
                  <a:lnTo>
                    <a:pt x="1852926" y="1374140"/>
                  </a:lnTo>
                  <a:lnTo>
                    <a:pt x="1852928" y="1372870"/>
                  </a:lnTo>
                  <a:close/>
                </a:path>
                <a:path w="1854200" h="1834514">
                  <a:moveTo>
                    <a:pt x="3800" y="1372870"/>
                  </a:moveTo>
                  <a:lnTo>
                    <a:pt x="3167" y="1372870"/>
                  </a:lnTo>
                  <a:lnTo>
                    <a:pt x="3167" y="1375410"/>
                  </a:lnTo>
                  <a:lnTo>
                    <a:pt x="3796" y="1375410"/>
                  </a:lnTo>
                  <a:lnTo>
                    <a:pt x="3800" y="1372870"/>
                  </a:lnTo>
                  <a:close/>
                </a:path>
                <a:path w="1854200" h="1834514">
                  <a:moveTo>
                    <a:pt x="1849747" y="1379220"/>
                  </a:moveTo>
                  <a:lnTo>
                    <a:pt x="1849106" y="1379220"/>
                  </a:lnTo>
                  <a:lnTo>
                    <a:pt x="1849103" y="1381760"/>
                  </a:lnTo>
                  <a:lnTo>
                    <a:pt x="1849747" y="1381760"/>
                  </a:lnTo>
                  <a:lnTo>
                    <a:pt x="1849747" y="1379220"/>
                  </a:lnTo>
                  <a:close/>
                </a:path>
                <a:path w="1854200" h="1834514">
                  <a:moveTo>
                    <a:pt x="459097" y="1828471"/>
                  </a:moveTo>
                  <a:lnTo>
                    <a:pt x="459097" y="1828800"/>
                  </a:lnTo>
                  <a:lnTo>
                    <a:pt x="461637" y="1828800"/>
                  </a:lnTo>
                  <a:lnTo>
                    <a:pt x="461637" y="1830070"/>
                  </a:lnTo>
                  <a:lnTo>
                    <a:pt x="1233374" y="1830070"/>
                  </a:lnTo>
                  <a:lnTo>
                    <a:pt x="459097" y="1828471"/>
                  </a:lnTo>
                  <a:close/>
                </a:path>
                <a:path w="1854200" h="1834514">
                  <a:moveTo>
                    <a:pt x="1391277" y="1831340"/>
                  </a:moveTo>
                  <a:lnTo>
                    <a:pt x="466717" y="1831340"/>
                  </a:lnTo>
                  <a:lnTo>
                    <a:pt x="466717" y="1832300"/>
                  </a:lnTo>
                  <a:lnTo>
                    <a:pt x="1384927" y="1834189"/>
                  </a:lnTo>
                  <a:lnTo>
                    <a:pt x="1384927" y="1833880"/>
                  </a:lnTo>
                  <a:lnTo>
                    <a:pt x="1387467" y="1833880"/>
                  </a:lnTo>
                  <a:lnTo>
                    <a:pt x="1387467" y="1832610"/>
                  </a:lnTo>
                  <a:lnTo>
                    <a:pt x="1391277" y="1832610"/>
                  </a:lnTo>
                  <a:lnTo>
                    <a:pt x="1391277" y="1831340"/>
                  </a:lnTo>
                  <a:close/>
                </a:path>
                <a:path w="1854200" h="1834514">
                  <a:moveTo>
                    <a:pt x="1233374" y="1830070"/>
                  </a:moveTo>
                  <a:lnTo>
                    <a:pt x="464177" y="1830070"/>
                  </a:lnTo>
                  <a:lnTo>
                    <a:pt x="464177" y="1831340"/>
                  </a:lnTo>
                  <a:lnTo>
                    <a:pt x="1393817" y="1831340"/>
                  </a:lnTo>
                  <a:lnTo>
                    <a:pt x="1393817" y="1830401"/>
                  </a:lnTo>
                  <a:lnTo>
                    <a:pt x="1233374" y="1830070"/>
                  </a:lnTo>
                  <a:close/>
                </a:path>
              </a:pathLst>
            </a:custGeom>
            <a:solidFill>
              <a:srgbClr val="19334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6657969" y="2640329"/>
              <a:ext cx="1847214" cy="1826895"/>
            </a:xfrm>
            <a:custGeom>
              <a:avLst/>
              <a:gdLst/>
              <a:ahLst/>
              <a:cxnLst/>
              <a:rect l="l" t="t" r="r" b="b"/>
              <a:pathLst>
                <a:path w="1847215" h="1826895">
                  <a:moveTo>
                    <a:pt x="1401450" y="5079"/>
                  </a:moveTo>
                  <a:lnTo>
                    <a:pt x="1398910" y="5079"/>
                  </a:lnTo>
                  <a:lnTo>
                    <a:pt x="1398910" y="6350"/>
                  </a:lnTo>
                  <a:lnTo>
                    <a:pt x="1401450" y="6350"/>
                  </a:lnTo>
                  <a:lnTo>
                    <a:pt x="1401450" y="5079"/>
                  </a:lnTo>
                  <a:close/>
                </a:path>
                <a:path w="1847215" h="1826895">
                  <a:moveTo>
                    <a:pt x="1396370" y="3809"/>
                  </a:moveTo>
                  <a:lnTo>
                    <a:pt x="1393830" y="3809"/>
                  </a:lnTo>
                  <a:lnTo>
                    <a:pt x="1393830" y="5079"/>
                  </a:lnTo>
                  <a:lnTo>
                    <a:pt x="1396370" y="5079"/>
                  </a:lnTo>
                  <a:lnTo>
                    <a:pt x="1396370" y="3809"/>
                  </a:lnTo>
                  <a:close/>
                </a:path>
                <a:path w="1847215" h="1826895">
                  <a:moveTo>
                    <a:pt x="617014" y="1269"/>
                  </a:moveTo>
                  <a:lnTo>
                    <a:pt x="456570" y="1269"/>
                  </a:lnTo>
                  <a:lnTo>
                    <a:pt x="456570" y="3809"/>
                  </a:lnTo>
                  <a:lnTo>
                    <a:pt x="1391290" y="3809"/>
                  </a:lnTo>
                  <a:lnTo>
                    <a:pt x="1391290" y="2539"/>
                  </a:lnTo>
                  <a:lnTo>
                    <a:pt x="617014" y="1269"/>
                  </a:lnTo>
                  <a:close/>
                </a:path>
                <a:path w="1847215" h="1826895">
                  <a:moveTo>
                    <a:pt x="461650" y="0"/>
                  </a:moveTo>
                  <a:lnTo>
                    <a:pt x="459110" y="0"/>
                  </a:lnTo>
                  <a:lnTo>
                    <a:pt x="459110" y="1269"/>
                  </a:lnTo>
                  <a:lnTo>
                    <a:pt x="461650" y="1269"/>
                  </a:lnTo>
                  <a:lnTo>
                    <a:pt x="461650" y="0"/>
                  </a:lnTo>
                  <a:close/>
                </a:path>
                <a:path w="1847215" h="1826895">
                  <a:moveTo>
                    <a:pt x="5103" y="444500"/>
                  </a:moveTo>
                  <a:lnTo>
                    <a:pt x="4450" y="444500"/>
                  </a:lnTo>
                  <a:lnTo>
                    <a:pt x="4450" y="447040"/>
                  </a:lnTo>
                  <a:lnTo>
                    <a:pt x="3180" y="447040"/>
                  </a:lnTo>
                  <a:lnTo>
                    <a:pt x="3180" y="449580"/>
                  </a:lnTo>
                  <a:lnTo>
                    <a:pt x="1910" y="449580"/>
                  </a:lnTo>
                  <a:lnTo>
                    <a:pt x="1910" y="452120"/>
                  </a:lnTo>
                  <a:lnTo>
                    <a:pt x="1279" y="452120"/>
                  </a:lnTo>
                  <a:lnTo>
                    <a:pt x="1263" y="463550"/>
                  </a:lnTo>
                  <a:lnTo>
                    <a:pt x="5076" y="463550"/>
                  </a:lnTo>
                  <a:lnTo>
                    <a:pt x="5103" y="444500"/>
                  </a:lnTo>
                  <a:close/>
                </a:path>
                <a:path w="1847215" h="1826895">
                  <a:moveTo>
                    <a:pt x="1843410" y="443230"/>
                  </a:moveTo>
                  <a:lnTo>
                    <a:pt x="1842494" y="443230"/>
                  </a:lnTo>
                  <a:lnTo>
                    <a:pt x="1842451" y="463550"/>
                  </a:lnTo>
                  <a:lnTo>
                    <a:pt x="1846579" y="463550"/>
                  </a:lnTo>
                  <a:lnTo>
                    <a:pt x="1846596" y="450850"/>
                  </a:lnTo>
                  <a:lnTo>
                    <a:pt x="1845950" y="450850"/>
                  </a:lnTo>
                  <a:lnTo>
                    <a:pt x="1845950" y="448310"/>
                  </a:lnTo>
                  <a:lnTo>
                    <a:pt x="1844680" y="448310"/>
                  </a:lnTo>
                  <a:lnTo>
                    <a:pt x="1844680" y="445770"/>
                  </a:lnTo>
                  <a:lnTo>
                    <a:pt x="1843410" y="445770"/>
                  </a:lnTo>
                  <a:lnTo>
                    <a:pt x="1843410" y="443230"/>
                  </a:lnTo>
                  <a:close/>
                </a:path>
                <a:path w="1847215" h="1826895">
                  <a:moveTo>
                    <a:pt x="5076" y="463550"/>
                  </a:moveTo>
                  <a:lnTo>
                    <a:pt x="1263" y="463550"/>
                  </a:lnTo>
                  <a:lnTo>
                    <a:pt x="1219" y="495300"/>
                  </a:lnTo>
                  <a:lnTo>
                    <a:pt x="5032" y="495300"/>
                  </a:lnTo>
                  <a:lnTo>
                    <a:pt x="5076" y="463550"/>
                  </a:lnTo>
                  <a:close/>
                </a:path>
                <a:path w="1847215" h="1826895">
                  <a:moveTo>
                    <a:pt x="1846579" y="463550"/>
                  </a:moveTo>
                  <a:lnTo>
                    <a:pt x="1842451" y="463550"/>
                  </a:lnTo>
                  <a:lnTo>
                    <a:pt x="1842384" y="495300"/>
                  </a:lnTo>
                  <a:lnTo>
                    <a:pt x="1846534" y="495300"/>
                  </a:lnTo>
                  <a:lnTo>
                    <a:pt x="1846579" y="463550"/>
                  </a:lnTo>
                  <a:close/>
                </a:path>
                <a:path w="1847215" h="1826895">
                  <a:moveTo>
                    <a:pt x="5032" y="495300"/>
                  </a:moveTo>
                  <a:lnTo>
                    <a:pt x="1219" y="495300"/>
                  </a:lnTo>
                  <a:lnTo>
                    <a:pt x="1166" y="533400"/>
                  </a:lnTo>
                  <a:lnTo>
                    <a:pt x="4978" y="533400"/>
                  </a:lnTo>
                  <a:lnTo>
                    <a:pt x="5032" y="495300"/>
                  </a:lnTo>
                  <a:close/>
                </a:path>
                <a:path w="1847215" h="1826895">
                  <a:moveTo>
                    <a:pt x="1846534" y="495300"/>
                  </a:moveTo>
                  <a:lnTo>
                    <a:pt x="1842384" y="495300"/>
                  </a:lnTo>
                  <a:lnTo>
                    <a:pt x="1842305" y="533400"/>
                  </a:lnTo>
                  <a:lnTo>
                    <a:pt x="1846481" y="533400"/>
                  </a:lnTo>
                  <a:lnTo>
                    <a:pt x="1846534" y="495300"/>
                  </a:lnTo>
                  <a:close/>
                </a:path>
                <a:path w="1847215" h="1826895">
                  <a:moveTo>
                    <a:pt x="4978" y="533400"/>
                  </a:moveTo>
                  <a:lnTo>
                    <a:pt x="1166" y="533400"/>
                  </a:lnTo>
                  <a:lnTo>
                    <a:pt x="1131" y="558800"/>
                  </a:lnTo>
                  <a:lnTo>
                    <a:pt x="4943" y="558800"/>
                  </a:lnTo>
                  <a:lnTo>
                    <a:pt x="4978" y="533400"/>
                  </a:lnTo>
                  <a:close/>
                </a:path>
                <a:path w="1847215" h="1826895">
                  <a:moveTo>
                    <a:pt x="1846481" y="533400"/>
                  </a:moveTo>
                  <a:lnTo>
                    <a:pt x="1842305" y="533400"/>
                  </a:lnTo>
                  <a:lnTo>
                    <a:pt x="1842251" y="558800"/>
                  </a:lnTo>
                  <a:lnTo>
                    <a:pt x="1846446" y="558800"/>
                  </a:lnTo>
                  <a:lnTo>
                    <a:pt x="1846481" y="533400"/>
                  </a:lnTo>
                  <a:close/>
                </a:path>
                <a:path w="1847215" h="1826895">
                  <a:moveTo>
                    <a:pt x="4943" y="558800"/>
                  </a:moveTo>
                  <a:lnTo>
                    <a:pt x="1131" y="558800"/>
                  </a:lnTo>
                  <a:lnTo>
                    <a:pt x="1113" y="571500"/>
                  </a:lnTo>
                  <a:lnTo>
                    <a:pt x="4925" y="571500"/>
                  </a:lnTo>
                  <a:lnTo>
                    <a:pt x="4943" y="558800"/>
                  </a:lnTo>
                  <a:close/>
                </a:path>
                <a:path w="1847215" h="1826895">
                  <a:moveTo>
                    <a:pt x="1846446" y="558800"/>
                  </a:moveTo>
                  <a:lnTo>
                    <a:pt x="1842251" y="558800"/>
                  </a:lnTo>
                  <a:lnTo>
                    <a:pt x="1842225" y="571500"/>
                  </a:lnTo>
                  <a:lnTo>
                    <a:pt x="1846428" y="571500"/>
                  </a:lnTo>
                  <a:lnTo>
                    <a:pt x="1846446" y="558800"/>
                  </a:lnTo>
                  <a:close/>
                </a:path>
                <a:path w="1847215" h="1826895">
                  <a:moveTo>
                    <a:pt x="4925" y="571500"/>
                  </a:moveTo>
                  <a:lnTo>
                    <a:pt x="1113" y="571500"/>
                  </a:lnTo>
                  <a:lnTo>
                    <a:pt x="1078" y="596900"/>
                  </a:lnTo>
                  <a:lnTo>
                    <a:pt x="4890" y="596900"/>
                  </a:lnTo>
                  <a:lnTo>
                    <a:pt x="4925" y="571500"/>
                  </a:lnTo>
                  <a:close/>
                </a:path>
                <a:path w="1847215" h="1826895">
                  <a:moveTo>
                    <a:pt x="1846428" y="571500"/>
                  </a:moveTo>
                  <a:lnTo>
                    <a:pt x="1842225" y="571500"/>
                  </a:lnTo>
                  <a:lnTo>
                    <a:pt x="1842171" y="596900"/>
                  </a:lnTo>
                  <a:lnTo>
                    <a:pt x="1846393" y="596900"/>
                  </a:lnTo>
                  <a:lnTo>
                    <a:pt x="1846428" y="571500"/>
                  </a:lnTo>
                  <a:close/>
                </a:path>
                <a:path w="1847215" h="1826895">
                  <a:moveTo>
                    <a:pt x="4890" y="596900"/>
                  </a:moveTo>
                  <a:lnTo>
                    <a:pt x="1078" y="596900"/>
                  </a:lnTo>
                  <a:lnTo>
                    <a:pt x="874" y="742950"/>
                  </a:lnTo>
                  <a:lnTo>
                    <a:pt x="4685" y="742950"/>
                  </a:lnTo>
                  <a:lnTo>
                    <a:pt x="4890" y="596900"/>
                  </a:lnTo>
                  <a:close/>
                </a:path>
                <a:path w="1847215" h="1826895">
                  <a:moveTo>
                    <a:pt x="1846393" y="596900"/>
                  </a:moveTo>
                  <a:lnTo>
                    <a:pt x="1842171" y="596900"/>
                  </a:lnTo>
                  <a:lnTo>
                    <a:pt x="1841865" y="742950"/>
                  </a:lnTo>
                  <a:lnTo>
                    <a:pt x="1846190" y="742950"/>
                  </a:lnTo>
                  <a:lnTo>
                    <a:pt x="1846393" y="596900"/>
                  </a:lnTo>
                  <a:close/>
                </a:path>
                <a:path w="1847215" h="1826895">
                  <a:moveTo>
                    <a:pt x="4685" y="742950"/>
                  </a:moveTo>
                  <a:lnTo>
                    <a:pt x="874" y="742950"/>
                  </a:lnTo>
                  <a:lnTo>
                    <a:pt x="839" y="768350"/>
                  </a:lnTo>
                  <a:lnTo>
                    <a:pt x="4650" y="768350"/>
                  </a:lnTo>
                  <a:lnTo>
                    <a:pt x="4685" y="742950"/>
                  </a:lnTo>
                  <a:close/>
                </a:path>
                <a:path w="1847215" h="1826895">
                  <a:moveTo>
                    <a:pt x="1846190" y="742950"/>
                  </a:moveTo>
                  <a:lnTo>
                    <a:pt x="1841865" y="742950"/>
                  </a:lnTo>
                  <a:lnTo>
                    <a:pt x="1841812" y="768350"/>
                  </a:lnTo>
                  <a:lnTo>
                    <a:pt x="1846154" y="768350"/>
                  </a:lnTo>
                  <a:lnTo>
                    <a:pt x="1846190" y="742950"/>
                  </a:lnTo>
                  <a:close/>
                </a:path>
                <a:path w="1847215" h="1826895">
                  <a:moveTo>
                    <a:pt x="4650" y="768350"/>
                  </a:moveTo>
                  <a:lnTo>
                    <a:pt x="839" y="768350"/>
                  </a:lnTo>
                  <a:lnTo>
                    <a:pt x="804" y="793750"/>
                  </a:lnTo>
                  <a:lnTo>
                    <a:pt x="4614" y="793750"/>
                  </a:lnTo>
                  <a:lnTo>
                    <a:pt x="4650" y="768350"/>
                  </a:lnTo>
                  <a:close/>
                </a:path>
                <a:path w="1847215" h="1826895">
                  <a:moveTo>
                    <a:pt x="1846154" y="768350"/>
                  </a:moveTo>
                  <a:lnTo>
                    <a:pt x="1841812" y="768350"/>
                  </a:lnTo>
                  <a:lnTo>
                    <a:pt x="1841758" y="793750"/>
                  </a:lnTo>
                  <a:lnTo>
                    <a:pt x="1846119" y="793750"/>
                  </a:lnTo>
                  <a:lnTo>
                    <a:pt x="1846154" y="768350"/>
                  </a:lnTo>
                  <a:close/>
                </a:path>
                <a:path w="1847215" h="1826895">
                  <a:moveTo>
                    <a:pt x="4614" y="793750"/>
                  </a:moveTo>
                  <a:lnTo>
                    <a:pt x="804" y="793750"/>
                  </a:lnTo>
                  <a:lnTo>
                    <a:pt x="471" y="1032510"/>
                  </a:lnTo>
                  <a:lnTo>
                    <a:pt x="4281" y="1032510"/>
                  </a:lnTo>
                  <a:lnTo>
                    <a:pt x="4614" y="793750"/>
                  </a:lnTo>
                  <a:close/>
                </a:path>
                <a:path w="1847215" h="1826895">
                  <a:moveTo>
                    <a:pt x="1846119" y="793750"/>
                  </a:moveTo>
                  <a:lnTo>
                    <a:pt x="1841758" y="793750"/>
                  </a:lnTo>
                  <a:lnTo>
                    <a:pt x="1841257" y="1032510"/>
                  </a:lnTo>
                  <a:lnTo>
                    <a:pt x="1845787" y="1032510"/>
                  </a:lnTo>
                  <a:lnTo>
                    <a:pt x="1846119" y="793750"/>
                  </a:lnTo>
                  <a:close/>
                </a:path>
                <a:path w="1847215" h="1826895">
                  <a:moveTo>
                    <a:pt x="4281" y="1032510"/>
                  </a:moveTo>
                  <a:lnTo>
                    <a:pt x="471" y="1032510"/>
                  </a:lnTo>
                  <a:lnTo>
                    <a:pt x="401" y="1083310"/>
                  </a:lnTo>
                  <a:lnTo>
                    <a:pt x="4210" y="1083310"/>
                  </a:lnTo>
                  <a:lnTo>
                    <a:pt x="4281" y="1032510"/>
                  </a:lnTo>
                  <a:close/>
                </a:path>
                <a:path w="1847215" h="1826895">
                  <a:moveTo>
                    <a:pt x="1845787" y="1032510"/>
                  </a:moveTo>
                  <a:lnTo>
                    <a:pt x="1841257" y="1032510"/>
                  </a:lnTo>
                  <a:lnTo>
                    <a:pt x="1841151" y="1083310"/>
                  </a:lnTo>
                  <a:lnTo>
                    <a:pt x="1845716" y="1083310"/>
                  </a:lnTo>
                  <a:lnTo>
                    <a:pt x="1845787" y="1032510"/>
                  </a:lnTo>
                  <a:close/>
                </a:path>
                <a:path w="1847215" h="1826895">
                  <a:moveTo>
                    <a:pt x="4210" y="1083310"/>
                  </a:moveTo>
                  <a:lnTo>
                    <a:pt x="401" y="1083310"/>
                  </a:lnTo>
                  <a:lnTo>
                    <a:pt x="365" y="1108710"/>
                  </a:lnTo>
                  <a:lnTo>
                    <a:pt x="4174" y="1108710"/>
                  </a:lnTo>
                  <a:lnTo>
                    <a:pt x="4210" y="1083310"/>
                  </a:lnTo>
                  <a:close/>
                </a:path>
                <a:path w="1847215" h="1826895">
                  <a:moveTo>
                    <a:pt x="1845716" y="1083310"/>
                  </a:moveTo>
                  <a:lnTo>
                    <a:pt x="1841151" y="1083310"/>
                  </a:lnTo>
                  <a:lnTo>
                    <a:pt x="1841098" y="1108710"/>
                  </a:lnTo>
                  <a:lnTo>
                    <a:pt x="1845681" y="1108710"/>
                  </a:lnTo>
                  <a:lnTo>
                    <a:pt x="1845716" y="1083310"/>
                  </a:lnTo>
                  <a:close/>
                </a:path>
                <a:path w="1847215" h="1826895">
                  <a:moveTo>
                    <a:pt x="4174" y="1108710"/>
                  </a:moveTo>
                  <a:lnTo>
                    <a:pt x="365" y="1108710"/>
                  </a:lnTo>
                  <a:lnTo>
                    <a:pt x="330" y="1134110"/>
                  </a:lnTo>
                  <a:lnTo>
                    <a:pt x="4139" y="1134110"/>
                  </a:lnTo>
                  <a:lnTo>
                    <a:pt x="4174" y="1108710"/>
                  </a:lnTo>
                  <a:close/>
                </a:path>
                <a:path w="1847215" h="1826895">
                  <a:moveTo>
                    <a:pt x="1845681" y="1108710"/>
                  </a:moveTo>
                  <a:lnTo>
                    <a:pt x="1841098" y="1108710"/>
                  </a:lnTo>
                  <a:lnTo>
                    <a:pt x="1841044" y="1134110"/>
                  </a:lnTo>
                  <a:lnTo>
                    <a:pt x="1845645" y="1134110"/>
                  </a:lnTo>
                  <a:lnTo>
                    <a:pt x="1845681" y="1108710"/>
                  </a:lnTo>
                  <a:close/>
                </a:path>
                <a:path w="1847215" h="1826895">
                  <a:moveTo>
                    <a:pt x="4139" y="1134110"/>
                  </a:moveTo>
                  <a:lnTo>
                    <a:pt x="330" y="1134110"/>
                  </a:lnTo>
                  <a:lnTo>
                    <a:pt x="295" y="1159510"/>
                  </a:lnTo>
                  <a:lnTo>
                    <a:pt x="4103" y="1159510"/>
                  </a:lnTo>
                  <a:lnTo>
                    <a:pt x="4139" y="1134110"/>
                  </a:lnTo>
                  <a:close/>
                </a:path>
                <a:path w="1847215" h="1826895">
                  <a:moveTo>
                    <a:pt x="1845645" y="1134110"/>
                  </a:moveTo>
                  <a:lnTo>
                    <a:pt x="1841044" y="1134110"/>
                  </a:lnTo>
                  <a:lnTo>
                    <a:pt x="1840991" y="1159510"/>
                  </a:lnTo>
                  <a:lnTo>
                    <a:pt x="1845610" y="1159510"/>
                  </a:lnTo>
                  <a:lnTo>
                    <a:pt x="1845645" y="1134110"/>
                  </a:lnTo>
                  <a:close/>
                </a:path>
                <a:path w="1847215" h="1826895">
                  <a:moveTo>
                    <a:pt x="4103" y="1159510"/>
                  </a:moveTo>
                  <a:lnTo>
                    <a:pt x="295" y="1159510"/>
                  </a:lnTo>
                  <a:lnTo>
                    <a:pt x="277" y="1172210"/>
                  </a:lnTo>
                  <a:lnTo>
                    <a:pt x="4085" y="1172210"/>
                  </a:lnTo>
                  <a:lnTo>
                    <a:pt x="4103" y="1159510"/>
                  </a:lnTo>
                  <a:close/>
                </a:path>
                <a:path w="1847215" h="1826895">
                  <a:moveTo>
                    <a:pt x="1845610" y="1159510"/>
                  </a:moveTo>
                  <a:lnTo>
                    <a:pt x="1840991" y="1159510"/>
                  </a:lnTo>
                  <a:lnTo>
                    <a:pt x="1840964" y="1172210"/>
                  </a:lnTo>
                  <a:lnTo>
                    <a:pt x="1845592" y="1172210"/>
                  </a:lnTo>
                  <a:lnTo>
                    <a:pt x="1845610" y="1159510"/>
                  </a:lnTo>
                  <a:close/>
                </a:path>
                <a:path w="1847215" h="1826895">
                  <a:moveTo>
                    <a:pt x="4085" y="1172210"/>
                  </a:moveTo>
                  <a:lnTo>
                    <a:pt x="277" y="1172210"/>
                  </a:lnTo>
                  <a:lnTo>
                    <a:pt x="242" y="1197610"/>
                  </a:lnTo>
                  <a:lnTo>
                    <a:pt x="4050" y="1197610"/>
                  </a:lnTo>
                  <a:lnTo>
                    <a:pt x="4085" y="1172210"/>
                  </a:lnTo>
                  <a:close/>
                </a:path>
                <a:path w="1847215" h="1826895">
                  <a:moveTo>
                    <a:pt x="1845592" y="1172210"/>
                  </a:moveTo>
                  <a:lnTo>
                    <a:pt x="1840964" y="1172210"/>
                  </a:lnTo>
                  <a:lnTo>
                    <a:pt x="1840911" y="1197610"/>
                  </a:lnTo>
                  <a:lnTo>
                    <a:pt x="1845557" y="1197610"/>
                  </a:lnTo>
                  <a:lnTo>
                    <a:pt x="1845592" y="1172210"/>
                  </a:lnTo>
                  <a:close/>
                </a:path>
                <a:path w="1847215" h="1826895">
                  <a:moveTo>
                    <a:pt x="4050" y="1197610"/>
                  </a:moveTo>
                  <a:lnTo>
                    <a:pt x="242" y="1197610"/>
                  </a:lnTo>
                  <a:lnTo>
                    <a:pt x="197" y="1229360"/>
                  </a:lnTo>
                  <a:lnTo>
                    <a:pt x="4006" y="1229360"/>
                  </a:lnTo>
                  <a:lnTo>
                    <a:pt x="4050" y="1197610"/>
                  </a:lnTo>
                  <a:close/>
                </a:path>
                <a:path w="1847215" h="1826895">
                  <a:moveTo>
                    <a:pt x="1845557" y="1197610"/>
                  </a:moveTo>
                  <a:lnTo>
                    <a:pt x="1840911" y="1197610"/>
                  </a:lnTo>
                  <a:lnTo>
                    <a:pt x="1840844" y="1229360"/>
                  </a:lnTo>
                  <a:lnTo>
                    <a:pt x="1845513" y="1229360"/>
                  </a:lnTo>
                  <a:lnTo>
                    <a:pt x="1845557" y="1197610"/>
                  </a:lnTo>
                  <a:close/>
                </a:path>
                <a:path w="1847215" h="1826895">
                  <a:moveTo>
                    <a:pt x="4006" y="1229360"/>
                  </a:moveTo>
                  <a:lnTo>
                    <a:pt x="197" y="1229360"/>
                  </a:lnTo>
                  <a:lnTo>
                    <a:pt x="171" y="1248410"/>
                  </a:lnTo>
                  <a:lnTo>
                    <a:pt x="3979" y="1248410"/>
                  </a:lnTo>
                  <a:lnTo>
                    <a:pt x="4006" y="1229360"/>
                  </a:lnTo>
                  <a:close/>
                </a:path>
                <a:path w="1847215" h="1826895">
                  <a:moveTo>
                    <a:pt x="1845513" y="1229360"/>
                  </a:moveTo>
                  <a:lnTo>
                    <a:pt x="1840844" y="1229360"/>
                  </a:lnTo>
                  <a:lnTo>
                    <a:pt x="1840805" y="1248410"/>
                  </a:lnTo>
                  <a:lnTo>
                    <a:pt x="1845486" y="1248410"/>
                  </a:lnTo>
                  <a:lnTo>
                    <a:pt x="1845513" y="1229360"/>
                  </a:lnTo>
                  <a:close/>
                </a:path>
                <a:path w="1847215" h="1826895">
                  <a:moveTo>
                    <a:pt x="3979" y="1248410"/>
                  </a:moveTo>
                  <a:lnTo>
                    <a:pt x="171" y="1248410"/>
                  </a:lnTo>
                  <a:lnTo>
                    <a:pt x="162" y="1254760"/>
                  </a:lnTo>
                  <a:lnTo>
                    <a:pt x="3970" y="1254760"/>
                  </a:lnTo>
                  <a:lnTo>
                    <a:pt x="3979" y="1248410"/>
                  </a:lnTo>
                  <a:close/>
                </a:path>
                <a:path w="1847215" h="1826895">
                  <a:moveTo>
                    <a:pt x="1845486" y="1248410"/>
                  </a:moveTo>
                  <a:lnTo>
                    <a:pt x="1840805" y="1248410"/>
                  </a:lnTo>
                  <a:lnTo>
                    <a:pt x="1840791" y="1254760"/>
                  </a:lnTo>
                  <a:lnTo>
                    <a:pt x="1845477" y="1254760"/>
                  </a:lnTo>
                  <a:lnTo>
                    <a:pt x="1845486" y="1248410"/>
                  </a:lnTo>
                  <a:close/>
                </a:path>
                <a:path w="1847215" h="1826895">
                  <a:moveTo>
                    <a:pt x="3970" y="1254760"/>
                  </a:moveTo>
                  <a:lnTo>
                    <a:pt x="162" y="1254760"/>
                  </a:lnTo>
                  <a:lnTo>
                    <a:pt x="153" y="1261110"/>
                  </a:lnTo>
                  <a:lnTo>
                    <a:pt x="3961" y="1261110"/>
                  </a:lnTo>
                  <a:lnTo>
                    <a:pt x="3970" y="1254760"/>
                  </a:lnTo>
                  <a:close/>
                </a:path>
                <a:path w="1847215" h="1826895">
                  <a:moveTo>
                    <a:pt x="1845477" y="1254760"/>
                  </a:moveTo>
                  <a:lnTo>
                    <a:pt x="1840791" y="1254760"/>
                  </a:lnTo>
                  <a:lnTo>
                    <a:pt x="1840778" y="1261110"/>
                  </a:lnTo>
                  <a:lnTo>
                    <a:pt x="1845469" y="1261110"/>
                  </a:lnTo>
                  <a:lnTo>
                    <a:pt x="1845477" y="1254760"/>
                  </a:lnTo>
                  <a:close/>
                </a:path>
                <a:path w="1847215" h="1826895">
                  <a:moveTo>
                    <a:pt x="3961" y="1261110"/>
                  </a:moveTo>
                  <a:lnTo>
                    <a:pt x="153" y="1261110"/>
                  </a:lnTo>
                  <a:lnTo>
                    <a:pt x="144" y="1267460"/>
                  </a:lnTo>
                  <a:lnTo>
                    <a:pt x="3952" y="1267460"/>
                  </a:lnTo>
                  <a:lnTo>
                    <a:pt x="3961" y="1261110"/>
                  </a:lnTo>
                  <a:close/>
                </a:path>
                <a:path w="1847215" h="1826895">
                  <a:moveTo>
                    <a:pt x="1845469" y="1261110"/>
                  </a:moveTo>
                  <a:lnTo>
                    <a:pt x="1840778" y="1261110"/>
                  </a:lnTo>
                  <a:lnTo>
                    <a:pt x="1840765" y="1267460"/>
                  </a:lnTo>
                  <a:lnTo>
                    <a:pt x="1845460" y="1267460"/>
                  </a:lnTo>
                  <a:lnTo>
                    <a:pt x="1845469" y="1261110"/>
                  </a:lnTo>
                  <a:close/>
                </a:path>
                <a:path w="1847215" h="1826895">
                  <a:moveTo>
                    <a:pt x="3952" y="1267460"/>
                  </a:moveTo>
                  <a:lnTo>
                    <a:pt x="144" y="1267460"/>
                  </a:lnTo>
                  <a:lnTo>
                    <a:pt x="136" y="1273810"/>
                  </a:lnTo>
                  <a:lnTo>
                    <a:pt x="3943" y="1273810"/>
                  </a:lnTo>
                  <a:lnTo>
                    <a:pt x="3952" y="1267460"/>
                  </a:lnTo>
                  <a:close/>
                </a:path>
                <a:path w="1847215" h="1826895">
                  <a:moveTo>
                    <a:pt x="1845460" y="1267460"/>
                  </a:moveTo>
                  <a:lnTo>
                    <a:pt x="1840765" y="1267460"/>
                  </a:lnTo>
                  <a:lnTo>
                    <a:pt x="1840751" y="1273810"/>
                  </a:lnTo>
                  <a:lnTo>
                    <a:pt x="1845451" y="1273810"/>
                  </a:lnTo>
                  <a:lnTo>
                    <a:pt x="1845460" y="1267460"/>
                  </a:lnTo>
                  <a:close/>
                </a:path>
                <a:path w="1847215" h="1826895">
                  <a:moveTo>
                    <a:pt x="3943" y="1273810"/>
                  </a:moveTo>
                  <a:lnTo>
                    <a:pt x="136" y="1273810"/>
                  </a:lnTo>
                  <a:lnTo>
                    <a:pt x="118" y="1286510"/>
                  </a:lnTo>
                  <a:lnTo>
                    <a:pt x="3926" y="1286510"/>
                  </a:lnTo>
                  <a:lnTo>
                    <a:pt x="3943" y="1273810"/>
                  </a:lnTo>
                  <a:close/>
                </a:path>
                <a:path w="1847215" h="1826895">
                  <a:moveTo>
                    <a:pt x="1845451" y="1273810"/>
                  </a:moveTo>
                  <a:lnTo>
                    <a:pt x="1840751" y="1273810"/>
                  </a:lnTo>
                  <a:lnTo>
                    <a:pt x="1840725" y="1286510"/>
                  </a:lnTo>
                  <a:lnTo>
                    <a:pt x="1845433" y="1286510"/>
                  </a:lnTo>
                  <a:lnTo>
                    <a:pt x="1845451" y="1273810"/>
                  </a:lnTo>
                  <a:close/>
                </a:path>
                <a:path w="1847215" h="1826895">
                  <a:moveTo>
                    <a:pt x="3926" y="1286510"/>
                  </a:moveTo>
                  <a:lnTo>
                    <a:pt x="118" y="1286510"/>
                  </a:lnTo>
                  <a:lnTo>
                    <a:pt x="93" y="1304290"/>
                  </a:lnTo>
                  <a:lnTo>
                    <a:pt x="3901" y="1304290"/>
                  </a:lnTo>
                  <a:lnTo>
                    <a:pt x="3926" y="1286510"/>
                  </a:lnTo>
                  <a:close/>
                </a:path>
                <a:path w="1847215" h="1826895">
                  <a:moveTo>
                    <a:pt x="1845433" y="1286510"/>
                  </a:moveTo>
                  <a:lnTo>
                    <a:pt x="1840725" y="1286510"/>
                  </a:lnTo>
                  <a:lnTo>
                    <a:pt x="1840687" y="1304290"/>
                  </a:lnTo>
                  <a:lnTo>
                    <a:pt x="1845408" y="1304290"/>
                  </a:lnTo>
                  <a:lnTo>
                    <a:pt x="1845433" y="1286510"/>
                  </a:lnTo>
                  <a:close/>
                </a:path>
                <a:path w="1847215" h="1826895">
                  <a:moveTo>
                    <a:pt x="3901" y="1304290"/>
                  </a:moveTo>
                  <a:lnTo>
                    <a:pt x="93" y="1304290"/>
                  </a:lnTo>
                  <a:lnTo>
                    <a:pt x="74" y="1318260"/>
                  </a:lnTo>
                  <a:lnTo>
                    <a:pt x="3881" y="1318260"/>
                  </a:lnTo>
                  <a:lnTo>
                    <a:pt x="3901" y="1304290"/>
                  </a:lnTo>
                  <a:close/>
                </a:path>
                <a:path w="1847215" h="1826895">
                  <a:moveTo>
                    <a:pt x="1845408" y="1304290"/>
                  </a:moveTo>
                  <a:lnTo>
                    <a:pt x="1840687" y="1304290"/>
                  </a:lnTo>
                  <a:lnTo>
                    <a:pt x="1840658" y="1318260"/>
                  </a:lnTo>
                  <a:lnTo>
                    <a:pt x="1845389" y="1318260"/>
                  </a:lnTo>
                  <a:lnTo>
                    <a:pt x="1845408" y="1304290"/>
                  </a:lnTo>
                  <a:close/>
                </a:path>
                <a:path w="1847215" h="1826895">
                  <a:moveTo>
                    <a:pt x="3881" y="1318260"/>
                  </a:moveTo>
                  <a:lnTo>
                    <a:pt x="74" y="1318260"/>
                  </a:lnTo>
                  <a:lnTo>
                    <a:pt x="56" y="1330960"/>
                  </a:lnTo>
                  <a:lnTo>
                    <a:pt x="3864" y="1330960"/>
                  </a:lnTo>
                  <a:lnTo>
                    <a:pt x="3881" y="1318260"/>
                  </a:lnTo>
                  <a:close/>
                </a:path>
                <a:path w="1847215" h="1826895">
                  <a:moveTo>
                    <a:pt x="1845389" y="1318260"/>
                  </a:moveTo>
                  <a:lnTo>
                    <a:pt x="1840658" y="1318260"/>
                  </a:lnTo>
                  <a:lnTo>
                    <a:pt x="1840631" y="1330960"/>
                  </a:lnTo>
                  <a:lnTo>
                    <a:pt x="1845371" y="1330960"/>
                  </a:lnTo>
                  <a:lnTo>
                    <a:pt x="1845389" y="1318260"/>
                  </a:lnTo>
                  <a:close/>
                </a:path>
                <a:path w="1847215" h="1826895">
                  <a:moveTo>
                    <a:pt x="3864" y="1330960"/>
                  </a:moveTo>
                  <a:lnTo>
                    <a:pt x="56" y="1330960"/>
                  </a:lnTo>
                  <a:lnTo>
                    <a:pt x="38" y="1343660"/>
                  </a:lnTo>
                  <a:lnTo>
                    <a:pt x="3846" y="1343660"/>
                  </a:lnTo>
                  <a:lnTo>
                    <a:pt x="3864" y="1330960"/>
                  </a:lnTo>
                  <a:close/>
                </a:path>
                <a:path w="1847215" h="1826895">
                  <a:moveTo>
                    <a:pt x="1845371" y="1330960"/>
                  </a:moveTo>
                  <a:lnTo>
                    <a:pt x="1840631" y="1330960"/>
                  </a:lnTo>
                  <a:lnTo>
                    <a:pt x="1840605" y="1343660"/>
                  </a:lnTo>
                  <a:lnTo>
                    <a:pt x="1845354" y="1343660"/>
                  </a:lnTo>
                  <a:lnTo>
                    <a:pt x="1845371" y="1330960"/>
                  </a:lnTo>
                  <a:close/>
                </a:path>
                <a:path w="1847215" h="1826895">
                  <a:moveTo>
                    <a:pt x="3846" y="1343660"/>
                  </a:moveTo>
                  <a:lnTo>
                    <a:pt x="38" y="1343660"/>
                  </a:lnTo>
                  <a:lnTo>
                    <a:pt x="30" y="1350010"/>
                  </a:lnTo>
                  <a:lnTo>
                    <a:pt x="3837" y="1350010"/>
                  </a:lnTo>
                  <a:lnTo>
                    <a:pt x="3846" y="1343660"/>
                  </a:lnTo>
                  <a:close/>
                </a:path>
                <a:path w="1847215" h="1826895">
                  <a:moveTo>
                    <a:pt x="1845354" y="1343660"/>
                  </a:moveTo>
                  <a:lnTo>
                    <a:pt x="1840605" y="1343660"/>
                  </a:lnTo>
                  <a:lnTo>
                    <a:pt x="1840591" y="1350010"/>
                  </a:lnTo>
                  <a:lnTo>
                    <a:pt x="1845345" y="1350010"/>
                  </a:lnTo>
                  <a:lnTo>
                    <a:pt x="1845354" y="1343660"/>
                  </a:lnTo>
                  <a:close/>
                </a:path>
                <a:path w="1847215" h="1826895">
                  <a:moveTo>
                    <a:pt x="3837" y="1350010"/>
                  </a:moveTo>
                  <a:lnTo>
                    <a:pt x="30" y="1350010"/>
                  </a:lnTo>
                  <a:lnTo>
                    <a:pt x="21" y="1356360"/>
                  </a:lnTo>
                  <a:lnTo>
                    <a:pt x="3828" y="1356360"/>
                  </a:lnTo>
                  <a:lnTo>
                    <a:pt x="3837" y="1350010"/>
                  </a:lnTo>
                  <a:close/>
                </a:path>
                <a:path w="1847215" h="1826895">
                  <a:moveTo>
                    <a:pt x="1845345" y="1350010"/>
                  </a:moveTo>
                  <a:lnTo>
                    <a:pt x="1840591" y="1350010"/>
                  </a:lnTo>
                  <a:lnTo>
                    <a:pt x="1840578" y="1356360"/>
                  </a:lnTo>
                  <a:lnTo>
                    <a:pt x="1845336" y="1356360"/>
                  </a:lnTo>
                  <a:lnTo>
                    <a:pt x="1845345" y="1350010"/>
                  </a:lnTo>
                  <a:close/>
                </a:path>
                <a:path w="1847215" h="1826895">
                  <a:moveTo>
                    <a:pt x="3828" y="1356360"/>
                  </a:moveTo>
                  <a:lnTo>
                    <a:pt x="21" y="1356360"/>
                  </a:lnTo>
                  <a:lnTo>
                    <a:pt x="12" y="1362710"/>
                  </a:lnTo>
                  <a:lnTo>
                    <a:pt x="3819" y="1362710"/>
                  </a:lnTo>
                  <a:lnTo>
                    <a:pt x="3828" y="1356360"/>
                  </a:lnTo>
                  <a:close/>
                </a:path>
                <a:path w="1847215" h="1826895">
                  <a:moveTo>
                    <a:pt x="1845336" y="1356360"/>
                  </a:moveTo>
                  <a:lnTo>
                    <a:pt x="1840578" y="1356360"/>
                  </a:lnTo>
                  <a:lnTo>
                    <a:pt x="1840565" y="1362710"/>
                  </a:lnTo>
                  <a:lnTo>
                    <a:pt x="1845327" y="1362710"/>
                  </a:lnTo>
                  <a:lnTo>
                    <a:pt x="1845336" y="1356360"/>
                  </a:lnTo>
                  <a:close/>
                </a:path>
                <a:path w="1847215" h="1826895">
                  <a:moveTo>
                    <a:pt x="3819" y="1362710"/>
                  </a:moveTo>
                  <a:lnTo>
                    <a:pt x="12" y="1362710"/>
                  </a:lnTo>
                  <a:lnTo>
                    <a:pt x="3" y="1369060"/>
                  </a:lnTo>
                  <a:lnTo>
                    <a:pt x="3810" y="1369060"/>
                  </a:lnTo>
                  <a:lnTo>
                    <a:pt x="3819" y="1362710"/>
                  </a:lnTo>
                  <a:close/>
                </a:path>
                <a:path w="1847215" h="1826895">
                  <a:moveTo>
                    <a:pt x="1845327" y="1362710"/>
                  </a:moveTo>
                  <a:lnTo>
                    <a:pt x="1840565" y="1362710"/>
                  </a:lnTo>
                  <a:lnTo>
                    <a:pt x="1840551" y="1369060"/>
                  </a:lnTo>
                  <a:lnTo>
                    <a:pt x="1845318" y="1369060"/>
                  </a:lnTo>
                  <a:lnTo>
                    <a:pt x="1845327" y="1362710"/>
                  </a:lnTo>
                  <a:close/>
                </a:path>
                <a:path w="1847215" h="1826895">
                  <a:moveTo>
                    <a:pt x="3810" y="1369060"/>
                  </a:moveTo>
                  <a:lnTo>
                    <a:pt x="3" y="1369060"/>
                  </a:lnTo>
                  <a:lnTo>
                    <a:pt x="0" y="1371600"/>
                  </a:lnTo>
                  <a:lnTo>
                    <a:pt x="640" y="1371600"/>
                  </a:lnTo>
                  <a:lnTo>
                    <a:pt x="640" y="1374140"/>
                  </a:lnTo>
                  <a:lnTo>
                    <a:pt x="1910" y="1374140"/>
                  </a:lnTo>
                  <a:lnTo>
                    <a:pt x="1910" y="1375410"/>
                  </a:lnTo>
                  <a:lnTo>
                    <a:pt x="3801" y="1375410"/>
                  </a:lnTo>
                  <a:lnTo>
                    <a:pt x="3810" y="1369060"/>
                  </a:lnTo>
                  <a:close/>
                </a:path>
                <a:path w="1847215" h="1826895">
                  <a:moveTo>
                    <a:pt x="1845318" y="1369060"/>
                  </a:moveTo>
                  <a:lnTo>
                    <a:pt x="1840551" y="1369060"/>
                  </a:lnTo>
                  <a:lnTo>
                    <a:pt x="1840538" y="1375410"/>
                  </a:lnTo>
                  <a:lnTo>
                    <a:pt x="1845309" y="1375410"/>
                  </a:lnTo>
                  <a:lnTo>
                    <a:pt x="1845318" y="1369060"/>
                  </a:lnTo>
                  <a:close/>
                </a:path>
                <a:path w="1847215" h="1826895">
                  <a:moveTo>
                    <a:pt x="1845309" y="1375410"/>
                  </a:moveTo>
                  <a:lnTo>
                    <a:pt x="1840538" y="1375410"/>
                  </a:lnTo>
                  <a:lnTo>
                    <a:pt x="1840525" y="1381760"/>
                  </a:lnTo>
                  <a:lnTo>
                    <a:pt x="1843410" y="1381760"/>
                  </a:lnTo>
                  <a:lnTo>
                    <a:pt x="1843410" y="1380490"/>
                  </a:lnTo>
                  <a:lnTo>
                    <a:pt x="1844680" y="1380490"/>
                  </a:lnTo>
                  <a:lnTo>
                    <a:pt x="1844680" y="1377950"/>
                  </a:lnTo>
                  <a:lnTo>
                    <a:pt x="1845306" y="1377950"/>
                  </a:lnTo>
                  <a:lnTo>
                    <a:pt x="1845309" y="1375410"/>
                  </a:lnTo>
                  <a:close/>
                </a:path>
                <a:path w="1847215" h="1826895">
                  <a:moveTo>
                    <a:pt x="3801" y="1375410"/>
                  </a:moveTo>
                  <a:lnTo>
                    <a:pt x="1910" y="1375410"/>
                  </a:lnTo>
                  <a:lnTo>
                    <a:pt x="1910" y="1376680"/>
                  </a:lnTo>
                  <a:lnTo>
                    <a:pt x="3180" y="1376680"/>
                  </a:lnTo>
                  <a:lnTo>
                    <a:pt x="3180" y="1379220"/>
                  </a:lnTo>
                  <a:lnTo>
                    <a:pt x="3796" y="1379220"/>
                  </a:lnTo>
                  <a:lnTo>
                    <a:pt x="3801" y="1375410"/>
                  </a:lnTo>
                  <a:close/>
                </a:path>
                <a:path w="1847215" h="1826895">
                  <a:moveTo>
                    <a:pt x="1843410" y="1381760"/>
                  </a:moveTo>
                  <a:lnTo>
                    <a:pt x="1840525" y="1381760"/>
                  </a:lnTo>
                  <a:lnTo>
                    <a:pt x="1840511" y="1388110"/>
                  </a:lnTo>
                  <a:lnTo>
                    <a:pt x="1840870" y="1388110"/>
                  </a:lnTo>
                  <a:lnTo>
                    <a:pt x="1840870" y="1385570"/>
                  </a:lnTo>
                  <a:lnTo>
                    <a:pt x="1842140" y="1385570"/>
                  </a:lnTo>
                  <a:lnTo>
                    <a:pt x="1842140" y="1383030"/>
                  </a:lnTo>
                  <a:lnTo>
                    <a:pt x="1843410" y="1383030"/>
                  </a:lnTo>
                  <a:lnTo>
                    <a:pt x="1843410" y="1381760"/>
                  </a:lnTo>
                  <a:close/>
                </a:path>
                <a:path w="1847215" h="1826895">
                  <a:moveTo>
                    <a:pt x="1395100" y="1823720"/>
                  </a:moveTo>
                  <a:lnTo>
                    <a:pt x="455300" y="1823720"/>
                  </a:lnTo>
                  <a:lnTo>
                    <a:pt x="455300" y="1824661"/>
                  </a:lnTo>
                  <a:lnTo>
                    <a:pt x="1229577" y="1826260"/>
                  </a:lnTo>
                  <a:lnTo>
                    <a:pt x="1392560" y="1826260"/>
                  </a:lnTo>
                  <a:lnTo>
                    <a:pt x="1392560" y="1824990"/>
                  </a:lnTo>
                  <a:lnTo>
                    <a:pt x="1395100" y="1824990"/>
                  </a:lnTo>
                  <a:lnTo>
                    <a:pt x="1395100" y="1823720"/>
                  </a:lnTo>
                  <a:close/>
                </a:path>
                <a:path w="1847215" h="1826895">
                  <a:moveTo>
                    <a:pt x="1397640" y="1822450"/>
                  </a:moveTo>
                  <a:lnTo>
                    <a:pt x="452760" y="1822450"/>
                  </a:lnTo>
                  <a:lnTo>
                    <a:pt x="452760" y="1823720"/>
                  </a:lnTo>
                  <a:lnTo>
                    <a:pt x="1397640" y="1823720"/>
                  </a:lnTo>
                  <a:lnTo>
                    <a:pt x="1397640" y="1822450"/>
                  </a:lnTo>
                  <a:close/>
                </a:path>
                <a:path w="1847215" h="1826895">
                  <a:moveTo>
                    <a:pt x="446410" y="1820523"/>
                  </a:moveTo>
                  <a:lnTo>
                    <a:pt x="446410" y="1821180"/>
                  </a:lnTo>
                  <a:lnTo>
                    <a:pt x="450220" y="1821180"/>
                  </a:lnTo>
                  <a:lnTo>
                    <a:pt x="450220" y="1822450"/>
                  </a:lnTo>
                  <a:lnTo>
                    <a:pt x="1400180" y="1822450"/>
                  </a:lnTo>
                  <a:lnTo>
                    <a:pt x="1400180" y="1821842"/>
                  </a:lnTo>
                  <a:lnTo>
                    <a:pt x="446410" y="1820523"/>
                  </a:lnTo>
                  <a:close/>
                </a:path>
                <a:path w="1847215" h="1826895">
                  <a:moveTo>
                    <a:pt x="1390020" y="1826260"/>
                  </a:moveTo>
                  <a:lnTo>
                    <a:pt x="1229577" y="1826260"/>
                  </a:lnTo>
                  <a:lnTo>
                    <a:pt x="1390020" y="1826591"/>
                  </a:lnTo>
                  <a:lnTo>
                    <a:pt x="1390020" y="1826260"/>
                  </a:lnTo>
                  <a:close/>
                </a:path>
              </a:pathLst>
            </a:custGeom>
            <a:solidFill>
              <a:srgbClr val="1A33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6661765" y="2644139"/>
              <a:ext cx="1838960" cy="1818639"/>
            </a:xfrm>
            <a:custGeom>
              <a:avLst/>
              <a:gdLst/>
              <a:ahLst/>
              <a:cxnLst/>
              <a:rect l="l" t="t" r="r" b="b"/>
              <a:pathLst>
                <a:path w="1838959" h="1818639">
                  <a:moveTo>
                    <a:pt x="1401464" y="3810"/>
                  </a:moveTo>
                  <a:lnTo>
                    <a:pt x="438804" y="3810"/>
                  </a:lnTo>
                  <a:lnTo>
                    <a:pt x="438804" y="5080"/>
                  </a:lnTo>
                  <a:lnTo>
                    <a:pt x="921404" y="6350"/>
                  </a:lnTo>
                  <a:lnTo>
                    <a:pt x="1401464" y="6350"/>
                  </a:lnTo>
                  <a:lnTo>
                    <a:pt x="1401464" y="3810"/>
                  </a:lnTo>
                  <a:close/>
                </a:path>
                <a:path w="1838959" h="1818639">
                  <a:moveTo>
                    <a:pt x="443884" y="1270"/>
                  </a:moveTo>
                  <a:lnTo>
                    <a:pt x="441344" y="1270"/>
                  </a:lnTo>
                  <a:lnTo>
                    <a:pt x="441344" y="3810"/>
                  </a:lnTo>
                  <a:lnTo>
                    <a:pt x="443884" y="3810"/>
                  </a:lnTo>
                  <a:lnTo>
                    <a:pt x="443884" y="1270"/>
                  </a:lnTo>
                  <a:close/>
                </a:path>
                <a:path w="1838959" h="1818639">
                  <a:moveTo>
                    <a:pt x="1397654" y="2540"/>
                  </a:moveTo>
                  <a:lnTo>
                    <a:pt x="1395114" y="2540"/>
                  </a:lnTo>
                  <a:lnTo>
                    <a:pt x="1395114" y="3810"/>
                  </a:lnTo>
                  <a:lnTo>
                    <a:pt x="1397654" y="3810"/>
                  </a:lnTo>
                  <a:lnTo>
                    <a:pt x="1397654" y="2540"/>
                  </a:lnTo>
                  <a:close/>
                </a:path>
                <a:path w="1838959" h="1818639">
                  <a:moveTo>
                    <a:pt x="450234" y="0"/>
                  </a:moveTo>
                  <a:lnTo>
                    <a:pt x="447694" y="0"/>
                  </a:lnTo>
                  <a:lnTo>
                    <a:pt x="447694" y="1270"/>
                  </a:lnTo>
                  <a:lnTo>
                    <a:pt x="450234" y="1270"/>
                  </a:lnTo>
                  <a:lnTo>
                    <a:pt x="450234" y="0"/>
                  </a:lnTo>
                  <a:close/>
                </a:path>
                <a:path w="1838959" h="1818639">
                  <a:moveTo>
                    <a:pt x="6107" y="429260"/>
                  </a:moveTo>
                  <a:lnTo>
                    <a:pt x="5734" y="429260"/>
                  </a:lnTo>
                  <a:lnTo>
                    <a:pt x="5734" y="431800"/>
                  </a:lnTo>
                  <a:lnTo>
                    <a:pt x="4464" y="431800"/>
                  </a:lnTo>
                  <a:lnTo>
                    <a:pt x="4464" y="434340"/>
                  </a:lnTo>
                  <a:lnTo>
                    <a:pt x="6097" y="434340"/>
                  </a:lnTo>
                  <a:lnTo>
                    <a:pt x="6107" y="429260"/>
                  </a:lnTo>
                  <a:close/>
                </a:path>
                <a:path w="1838959" h="1818639">
                  <a:moveTo>
                    <a:pt x="1835804" y="431800"/>
                  </a:moveTo>
                  <a:lnTo>
                    <a:pt x="1834907" y="431800"/>
                  </a:lnTo>
                  <a:lnTo>
                    <a:pt x="1834902" y="434340"/>
                  </a:lnTo>
                  <a:lnTo>
                    <a:pt x="1835804" y="434340"/>
                  </a:lnTo>
                  <a:lnTo>
                    <a:pt x="1835804" y="431800"/>
                  </a:lnTo>
                  <a:close/>
                </a:path>
                <a:path w="1838959" h="1818639">
                  <a:moveTo>
                    <a:pt x="6097" y="434340"/>
                  </a:moveTo>
                  <a:lnTo>
                    <a:pt x="3194" y="434340"/>
                  </a:lnTo>
                  <a:lnTo>
                    <a:pt x="3194" y="436880"/>
                  </a:lnTo>
                  <a:lnTo>
                    <a:pt x="1924" y="436880"/>
                  </a:lnTo>
                  <a:lnTo>
                    <a:pt x="1924" y="440690"/>
                  </a:lnTo>
                  <a:lnTo>
                    <a:pt x="1306" y="440690"/>
                  </a:lnTo>
                  <a:lnTo>
                    <a:pt x="1279" y="459740"/>
                  </a:lnTo>
                  <a:lnTo>
                    <a:pt x="6043" y="459740"/>
                  </a:lnTo>
                  <a:lnTo>
                    <a:pt x="6097" y="434340"/>
                  </a:lnTo>
                  <a:close/>
                </a:path>
                <a:path w="1838959" h="1818639">
                  <a:moveTo>
                    <a:pt x="1837074" y="434340"/>
                  </a:moveTo>
                  <a:lnTo>
                    <a:pt x="1834902" y="434340"/>
                  </a:lnTo>
                  <a:lnTo>
                    <a:pt x="1834848" y="459740"/>
                  </a:lnTo>
                  <a:lnTo>
                    <a:pt x="1838654" y="459740"/>
                  </a:lnTo>
                  <a:lnTo>
                    <a:pt x="1838697" y="439420"/>
                  </a:lnTo>
                  <a:lnTo>
                    <a:pt x="1838344" y="439420"/>
                  </a:lnTo>
                  <a:lnTo>
                    <a:pt x="1838344" y="436880"/>
                  </a:lnTo>
                  <a:lnTo>
                    <a:pt x="1837074" y="436880"/>
                  </a:lnTo>
                  <a:lnTo>
                    <a:pt x="1837074" y="434340"/>
                  </a:lnTo>
                  <a:close/>
                </a:path>
                <a:path w="1838959" h="1818639">
                  <a:moveTo>
                    <a:pt x="6043" y="459740"/>
                  </a:moveTo>
                  <a:lnTo>
                    <a:pt x="1279" y="459740"/>
                  </a:lnTo>
                  <a:lnTo>
                    <a:pt x="1235" y="491490"/>
                  </a:lnTo>
                  <a:lnTo>
                    <a:pt x="5976" y="491490"/>
                  </a:lnTo>
                  <a:lnTo>
                    <a:pt x="6043" y="459740"/>
                  </a:lnTo>
                  <a:close/>
                </a:path>
                <a:path w="1838959" h="1818639">
                  <a:moveTo>
                    <a:pt x="1838654" y="459740"/>
                  </a:moveTo>
                  <a:lnTo>
                    <a:pt x="1834848" y="459740"/>
                  </a:lnTo>
                  <a:lnTo>
                    <a:pt x="1834782" y="491490"/>
                  </a:lnTo>
                  <a:lnTo>
                    <a:pt x="1838588" y="491490"/>
                  </a:lnTo>
                  <a:lnTo>
                    <a:pt x="1838654" y="459740"/>
                  </a:lnTo>
                  <a:close/>
                </a:path>
                <a:path w="1838959" h="1818639">
                  <a:moveTo>
                    <a:pt x="5976" y="491490"/>
                  </a:moveTo>
                  <a:lnTo>
                    <a:pt x="1235" y="491490"/>
                  </a:lnTo>
                  <a:lnTo>
                    <a:pt x="1182" y="529590"/>
                  </a:lnTo>
                  <a:lnTo>
                    <a:pt x="5896" y="529590"/>
                  </a:lnTo>
                  <a:lnTo>
                    <a:pt x="5976" y="491490"/>
                  </a:lnTo>
                  <a:close/>
                </a:path>
                <a:path w="1838959" h="1818639">
                  <a:moveTo>
                    <a:pt x="1838588" y="491490"/>
                  </a:moveTo>
                  <a:lnTo>
                    <a:pt x="1834782" y="491490"/>
                  </a:lnTo>
                  <a:lnTo>
                    <a:pt x="1834701" y="529590"/>
                  </a:lnTo>
                  <a:lnTo>
                    <a:pt x="1838508" y="529590"/>
                  </a:lnTo>
                  <a:lnTo>
                    <a:pt x="1838588" y="491490"/>
                  </a:lnTo>
                  <a:close/>
                </a:path>
                <a:path w="1838959" h="1818639">
                  <a:moveTo>
                    <a:pt x="5896" y="529590"/>
                  </a:moveTo>
                  <a:lnTo>
                    <a:pt x="1182" y="529590"/>
                  </a:lnTo>
                  <a:lnTo>
                    <a:pt x="1146" y="554990"/>
                  </a:lnTo>
                  <a:lnTo>
                    <a:pt x="5842" y="554990"/>
                  </a:lnTo>
                  <a:lnTo>
                    <a:pt x="5896" y="529590"/>
                  </a:lnTo>
                  <a:close/>
                </a:path>
                <a:path w="1838959" h="1818639">
                  <a:moveTo>
                    <a:pt x="1838508" y="529590"/>
                  </a:moveTo>
                  <a:lnTo>
                    <a:pt x="1834701" y="529590"/>
                  </a:lnTo>
                  <a:lnTo>
                    <a:pt x="1834648" y="554990"/>
                  </a:lnTo>
                  <a:lnTo>
                    <a:pt x="1838455" y="554990"/>
                  </a:lnTo>
                  <a:lnTo>
                    <a:pt x="1838508" y="529590"/>
                  </a:lnTo>
                  <a:close/>
                </a:path>
                <a:path w="1838959" h="1818639">
                  <a:moveTo>
                    <a:pt x="5842" y="554990"/>
                  </a:moveTo>
                  <a:lnTo>
                    <a:pt x="1146" y="554990"/>
                  </a:lnTo>
                  <a:lnTo>
                    <a:pt x="1128" y="567690"/>
                  </a:lnTo>
                  <a:lnTo>
                    <a:pt x="5816" y="567690"/>
                  </a:lnTo>
                  <a:lnTo>
                    <a:pt x="5842" y="554990"/>
                  </a:lnTo>
                  <a:close/>
                </a:path>
                <a:path w="1838959" h="1818639">
                  <a:moveTo>
                    <a:pt x="1838455" y="554990"/>
                  </a:moveTo>
                  <a:lnTo>
                    <a:pt x="1834648" y="554990"/>
                  </a:lnTo>
                  <a:lnTo>
                    <a:pt x="1834621" y="567690"/>
                  </a:lnTo>
                  <a:lnTo>
                    <a:pt x="1838428" y="567690"/>
                  </a:lnTo>
                  <a:lnTo>
                    <a:pt x="1838455" y="554990"/>
                  </a:lnTo>
                  <a:close/>
                </a:path>
                <a:path w="1838959" h="1818639">
                  <a:moveTo>
                    <a:pt x="5816" y="567690"/>
                  </a:moveTo>
                  <a:lnTo>
                    <a:pt x="1128" y="567690"/>
                  </a:lnTo>
                  <a:lnTo>
                    <a:pt x="1093" y="593090"/>
                  </a:lnTo>
                  <a:lnTo>
                    <a:pt x="5762" y="593090"/>
                  </a:lnTo>
                  <a:lnTo>
                    <a:pt x="5816" y="567690"/>
                  </a:lnTo>
                  <a:close/>
                </a:path>
                <a:path w="1838959" h="1818639">
                  <a:moveTo>
                    <a:pt x="1838428" y="567690"/>
                  </a:moveTo>
                  <a:lnTo>
                    <a:pt x="1834621" y="567690"/>
                  </a:lnTo>
                  <a:lnTo>
                    <a:pt x="1834567" y="593090"/>
                  </a:lnTo>
                  <a:lnTo>
                    <a:pt x="1838375" y="593090"/>
                  </a:lnTo>
                  <a:lnTo>
                    <a:pt x="1838428" y="567690"/>
                  </a:lnTo>
                  <a:close/>
                </a:path>
                <a:path w="1838959" h="1818639">
                  <a:moveTo>
                    <a:pt x="5762" y="593090"/>
                  </a:moveTo>
                  <a:lnTo>
                    <a:pt x="1093" y="593090"/>
                  </a:lnTo>
                  <a:lnTo>
                    <a:pt x="889" y="739140"/>
                  </a:lnTo>
                  <a:lnTo>
                    <a:pt x="5454" y="739140"/>
                  </a:lnTo>
                  <a:lnTo>
                    <a:pt x="5762" y="593090"/>
                  </a:lnTo>
                  <a:close/>
                </a:path>
                <a:path w="1838959" h="1818639">
                  <a:moveTo>
                    <a:pt x="1838375" y="593090"/>
                  </a:moveTo>
                  <a:lnTo>
                    <a:pt x="1834567" y="593090"/>
                  </a:lnTo>
                  <a:lnTo>
                    <a:pt x="1834260" y="739140"/>
                  </a:lnTo>
                  <a:lnTo>
                    <a:pt x="1838068" y="739140"/>
                  </a:lnTo>
                  <a:lnTo>
                    <a:pt x="1838375" y="593090"/>
                  </a:lnTo>
                  <a:close/>
                </a:path>
                <a:path w="1838959" h="1818639">
                  <a:moveTo>
                    <a:pt x="5454" y="739140"/>
                  </a:moveTo>
                  <a:lnTo>
                    <a:pt x="889" y="739140"/>
                  </a:lnTo>
                  <a:lnTo>
                    <a:pt x="853" y="764540"/>
                  </a:lnTo>
                  <a:lnTo>
                    <a:pt x="5401" y="764540"/>
                  </a:lnTo>
                  <a:lnTo>
                    <a:pt x="5454" y="739140"/>
                  </a:lnTo>
                  <a:close/>
                </a:path>
                <a:path w="1838959" h="1818639">
                  <a:moveTo>
                    <a:pt x="1838068" y="739140"/>
                  </a:moveTo>
                  <a:lnTo>
                    <a:pt x="1834260" y="739140"/>
                  </a:lnTo>
                  <a:lnTo>
                    <a:pt x="1834206" y="764540"/>
                  </a:lnTo>
                  <a:lnTo>
                    <a:pt x="1838015" y="764540"/>
                  </a:lnTo>
                  <a:lnTo>
                    <a:pt x="1838068" y="739140"/>
                  </a:lnTo>
                  <a:close/>
                </a:path>
                <a:path w="1838959" h="1818639">
                  <a:moveTo>
                    <a:pt x="5401" y="764540"/>
                  </a:moveTo>
                  <a:lnTo>
                    <a:pt x="853" y="764540"/>
                  </a:lnTo>
                  <a:lnTo>
                    <a:pt x="818" y="789940"/>
                  </a:lnTo>
                  <a:lnTo>
                    <a:pt x="5347" y="789940"/>
                  </a:lnTo>
                  <a:lnTo>
                    <a:pt x="5401" y="764540"/>
                  </a:lnTo>
                  <a:close/>
                </a:path>
                <a:path w="1838959" h="1818639">
                  <a:moveTo>
                    <a:pt x="1838015" y="764540"/>
                  </a:moveTo>
                  <a:lnTo>
                    <a:pt x="1834206" y="764540"/>
                  </a:lnTo>
                  <a:lnTo>
                    <a:pt x="1834153" y="789940"/>
                  </a:lnTo>
                  <a:lnTo>
                    <a:pt x="1837962" y="789940"/>
                  </a:lnTo>
                  <a:lnTo>
                    <a:pt x="1838015" y="764540"/>
                  </a:lnTo>
                  <a:close/>
                </a:path>
                <a:path w="1838959" h="1818639">
                  <a:moveTo>
                    <a:pt x="5347" y="789940"/>
                  </a:moveTo>
                  <a:lnTo>
                    <a:pt x="818" y="789940"/>
                  </a:lnTo>
                  <a:lnTo>
                    <a:pt x="484" y="1028700"/>
                  </a:lnTo>
                  <a:lnTo>
                    <a:pt x="4844" y="1028700"/>
                  </a:lnTo>
                  <a:lnTo>
                    <a:pt x="5347" y="789940"/>
                  </a:lnTo>
                  <a:close/>
                </a:path>
                <a:path w="1838959" h="1818639">
                  <a:moveTo>
                    <a:pt x="1837962" y="789940"/>
                  </a:moveTo>
                  <a:lnTo>
                    <a:pt x="1834153" y="789940"/>
                  </a:lnTo>
                  <a:lnTo>
                    <a:pt x="1833650" y="1028700"/>
                  </a:lnTo>
                  <a:lnTo>
                    <a:pt x="1837461" y="1028700"/>
                  </a:lnTo>
                  <a:lnTo>
                    <a:pt x="1837962" y="789940"/>
                  </a:lnTo>
                  <a:close/>
                </a:path>
                <a:path w="1838959" h="1818639">
                  <a:moveTo>
                    <a:pt x="4844" y="1028700"/>
                  </a:moveTo>
                  <a:lnTo>
                    <a:pt x="484" y="1028700"/>
                  </a:lnTo>
                  <a:lnTo>
                    <a:pt x="449" y="1054100"/>
                  </a:lnTo>
                  <a:lnTo>
                    <a:pt x="4791" y="1054100"/>
                  </a:lnTo>
                  <a:lnTo>
                    <a:pt x="4844" y="1028700"/>
                  </a:lnTo>
                  <a:close/>
                </a:path>
                <a:path w="1838959" h="1818639">
                  <a:moveTo>
                    <a:pt x="1837461" y="1028700"/>
                  </a:moveTo>
                  <a:lnTo>
                    <a:pt x="1833650" y="1028700"/>
                  </a:lnTo>
                  <a:lnTo>
                    <a:pt x="1833596" y="1054100"/>
                  </a:lnTo>
                  <a:lnTo>
                    <a:pt x="1837408" y="1054100"/>
                  </a:lnTo>
                  <a:lnTo>
                    <a:pt x="1837461" y="1028700"/>
                  </a:lnTo>
                  <a:close/>
                </a:path>
                <a:path w="1838959" h="1818639">
                  <a:moveTo>
                    <a:pt x="4791" y="1054100"/>
                  </a:moveTo>
                  <a:lnTo>
                    <a:pt x="449" y="1054100"/>
                  </a:lnTo>
                  <a:lnTo>
                    <a:pt x="413" y="1079500"/>
                  </a:lnTo>
                  <a:lnTo>
                    <a:pt x="4737" y="1079500"/>
                  </a:lnTo>
                  <a:lnTo>
                    <a:pt x="4791" y="1054100"/>
                  </a:lnTo>
                  <a:close/>
                </a:path>
                <a:path w="1838959" h="1818639">
                  <a:moveTo>
                    <a:pt x="1837408" y="1054100"/>
                  </a:moveTo>
                  <a:lnTo>
                    <a:pt x="1833596" y="1054100"/>
                  </a:lnTo>
                  <a:lnTo>
                    <a:pt x="1833543" y="1079500"/>
                  </a:lnTo>
                  <a:lnTo>
                    <a:pt x="1837354" y="1079500"/>
                  </a:lnTo>
                  <a:lnTo>
                    <a:pt x="1837408" y="1054100"/>
                  </a:lnTo>
                  <a:close/>
                </a:path>
                <a:path w="1838959" h="1818639">
                  <a:moveTo>
                    <a:pt x="4737" y="1079500"/>
                  </a:moveTo>
                  <a:lnTo>
                    <a:pt x="413" y="1079500"/>
                  </a:lnTo>
                  <a:lnTo>
                    <a:pt x="378" y="1104900"/>
                  </a:lnTo>
                  <a:lnTo>
                    <a:pt x="4684" y="1104900"/>
                  </a:lnTo>
                  <a:lnTo>
                    <a:pt x="4737" y="1079500"/>
                  </a:lnTo>
                  <a:close/>
                </a:path>
                <a:path w="1838959" h="1818639">
                  <a:moveTo>
                    <a:pt x="1837354" y="1079500"/>
                  </a:moveTo>
                  <a:lnTo>
                    <a:pt x="1833543" y="1079500"/>
                  </a:lnTo>
                  <a:lnTo>
                    <a:pt x="1833489" y="1104900"/>
                  </a:lnTo>
                  <a:lnTo>
                    <a:pt x="1837301" y="1104900"/>
                  </a:lnTo>
                  <a:lnTo>
                    <a:pt x="1837354" y="1079500"/>
                  </a:lnTo>
                  <a:close/>
                </a:path>
                <a:path w="1838959" h="1818639">
                  <a:moveTo>
                    <a:pt x="4684" y="1104900"/>
                  </a:moveTo>
                  <a:lnTo>
                    <a:pt x="378" y="1104900"/>
                  </a:lnTo>
                  <a:lnTo>
                    <a:pt x="342" y="1130300"/>
                  </a:lnTo>
                  <a:lnTo>
                    <a:pt x="4630" y="1130300"/>
                  </a:lnTo>
                  <a:lnTo>
                    <a:pt x="4684" y="1104900"/>
                  </a:lnTo>
                  <a:close/>
                </a:path>
                <a:path w="1838959" h="1818639">
                  <a:moveTo>
                    <a:pt x="1837301" y="1104900"/>
                  </a:moveTo>
                  <a:lnTo>
                    <a:pt x="1833489" y="1104900"/>
                  </a:lnTo>
                  <a:lnTo>
                    <a:pt x="1833436" y="1130300"/>
                  </a:lnTo>
                  <a:lnTo>
                    <a:pt x="1837248" y="1130300"/>
                  </a:lnTo>
                  <a:lnTo>
                    <a:pt x="1837301" y="1104900"/>
                  </a:lnTo>
                  <a:close/>
                </a:path>
                <a:path w="1838959" h="1818639">
                  <a:moveTo>
                    <a:pt x="4630" y="1130300"/>
                  </a:moveTo>
                  <a:lnTo>
                    <a:pt x="342" y="1130300"/>
                  </a:lnTo>
                  <a:lnTo>
                    <a:pt x="307" y="1155700"/>
                  </a:lnTo>
                  <a:lnTo>
                    <a:pt x="4577" y="1155700"/>
                  </a:lnTo>
                  <a:lnTo>
                    <a:pt x="4630" y="1130300"/>
                  </a:lnTo>
                  <a:close/>
                </a:path>
                <a:path w="1838959" h="1818639">
                  <a:moveTo>
                    <a:pt x="1837248" y="1130300"/>
                  </a:moveTo>
                  <a:lnTo>
                    <a:pt x="1833436" y="1130300"/>
                  </a:lnTo>
                  <a:lnTo>
                    <a:pt x="1833382" y="1155700"/>
                  </a:lnTo>
                  <a:lnTo>
                    <a:pt x="1837194" y="1155700"/>
                  </a:lnTo>
                  <a:lnTo>
                    <a:pt x="1837248" y="1130300"/>
                  </a:lnTo>
                  <a:close/>
                </a:path>
                <a:path w="1838959" h="1818639">
                  <a:moveTo>
                    <a:pt x="4577" y="1155700"/>
                  </a:moveTo>
                  <a:lnTo>
                    <a:pt x="307" y="1155700"/>
                  </a:lnTo>
                  <a:lnTo>
                    <a:pt x="253" y="1193800"/>
                  </a:lnTo>
                  <a:lnTo>
                    <a:pt x="4497" y="1193800"/>
                  </a:lnTo>
                  <a:lnTo>
                    <a:pt x="4577" y="1155700"/>
                  </a:lnTo>
                  <a:close/>
                </a:path>
                <a:path w="1838959" h="1818639">
                  <a:moveTo>
                    <a:pt x="1837194" y="1155700"/>
                  </a:moveTo>
                  <a:lnTo>
                    <a:pt x="1833382" y="1155700"/>
                  </a:lnTo>
                  <a:lnTo>
                    <a:pt x="1833302" y="1193800"/>
                  </a:lnTo>
                  <a:lnTo>
                    <a:pt x="1837114" y="1193800"/>
                  </a:lnTo>
                  <a:lnTo>
                    <a:pt x="1837194" y="1155700"/>
                  </a:lnTo>
                  <a:close/>
                </a:path>
                <a:path w="1838959" h="1818639">
                  <a:moveTo>
                    <a:pt x="4497" y="1193800"/>
                  </a:moveTo>
                  <a:lnTo>
                    <a:pt x="253" y="1193800"/>
                  </a:lnTo>
                  <a:lnTo>
                    <a:pt x="209" y="1225550"/>
                  </a:lnTo>
                  <a:lnTo>
                    <a:pt x="4430" y="1225550"/>
                  </a:lnTo>
                  <a:lnTo>
                    <a:pt x="4497" y="1193800"/>
                  </a:lnTo>
                  <a:close/>
                </a:path>
                <a:path w="1838959" h="1818639">
                  <a:moveTo>
                    <a:pt x="1837114" y="1193800"/>
                  </a:moveTo>
                  <a:lnTo>
                    <a:pt x="1833302" y="1193800"/>
                  </a:lnTo>
                  <a:lnTo>
                    <a:pt x="1833235" y="1225550"/>
                  </a:lnTo>
                  <a:lnTo>
                    <a:pt x="1837048" y="1225550"/>
                  </a:lnTo>
                  <a:lnTo>
                    <a:pt x="1837114" y="1193800"/>
                  </a:lnTo>
                  <a:close/>
                </a:path>
                <a:path w="1838959" h="1818639">
                  <a:moveTo>
                    <a:pt x="4430" y="1225550"/>
                  </a:moveTo>
                  <a:lnTo>
                    <a:pt x="209" y="1225550"/>
                  </a:lnTo>
                  <a:lnTo>
                    <a:pt x="182" y="1244600"/>
                  </a:lnTo>
                  <a:lnTo>
                    <a:pt x="4390" y="1244600"/>
                  </a:lnTo>
                  <a:lnTo>
                    <a:pt x="4430" y="1225550"/>
                  </a:lnTo>
                  <a:close/>
                </a:path>
                <a:path w="1838959" h="1818639">
                  <a:moveTo>
                    <a:pt x="1837048" y="1225550"/>
                  </a:moveTo>
                  <a:lnTo>
                    <a:pt x="1833235" y="1225550"/>
                  </a:lnTo>
                  <a:lnTo>
                    <a:pt x="1833195" y="1244600"/>
                  </a:lnTo>
                  <a:lnTo>
                    <a:pt x="1837008" y="1244600"/>
                  </a:lnTo>
                  <a:lnTo>
                    <a:pt x="1837048" y="1225550"/>
                  </a:lnTo>
                  <a:close/>
                </a:path>
                <a:path w="1838959" h="1818639">
                  <a:moveTo>
                    <a:pt x="4390" y="1244600"/>
                  </a:moveTo>
                  <a:lnTo>
                    <a:pt x="182" y="1244600"/>
                  </a:lnTo>
                  <a:lnTo>
                    <a:pt x="173" y="1250950"/>
                  </a:lnTo>
                  <a:lnTo>
                    <a:pt x="4376" y="1250950"/>
                  </a:lnTo>
                  <a:lnTo>
                    <a:pt x="4390" y="1244600"/>
                  </a:lnTo>
                  <a:close/>
                </a:path>
                <a:path w="1838959" h="1818639">
                  <a:moveTo>
                    <a:pt x="1837008" y="1244600"/>
                  </a:moveTo>
                  <a:lnTo>
                    <a:pt x="1833195" y="1244600"/>
                  </a:lnTo>
                  <a:lnTo>
                    <a:pt x="1833182" y="1250950"/>
                  </a:lnTo>
                  <a:lnTo>
                    <a:pt x="1836995" y="1250950"/>
                  </a:lnTo>
                  <a:lnTo>
                    <a:pt x="1837008" y="1244600"/>
                  </a:lnTo>
                  <a:close/>
                </a:path>
                <a:path w="1838959" h="1818639">
                  <a:moveTo>
                    <a:pt x="4376" y="1250950"/>
                  </a:moveTo>
                  <a:lnTo>
                    <a:pt x="173" y="1250950"/>
                  </a:lnTo>
                  <a:lnTo>
                    <a:pt x="165" y="1257300"/>
                  </a:lnTo>
                  <a:lnTo>
                    <a:pt x="4363" y="1257300"/>
                  </a:lnTo>
                  <a:lnTo>
                    <a:pt x="4376" y="1250950"/>
                  </a:lnTo>
                  <a:close/>
                </a:path>
                <a:path w="1838959" h="1818639">
                  <a:moveTo>
                    <a:pt x="1836995" y="1250950"/>
                  </a:moveTo>
                  <a:lnTo>
                    <a:pt x="1833182" y="1250950"/>
                  </a:lnTo>
                  <a:lnTo>
                    <a:pt x="1833168" y="1257300"/>
                  </a:lnTo>
                  <a:lnTo>
                    <a:pt x="1836981" y="1257300"/>
                  </a:lnTo>
                  <a:lnTo>
                    <a:pt x="1836995" y="1250950"/>
                  </a:lnTo>
                  <a:close/>
                </a:path>
                <a:path w="1838959" h="1818639">
                  <a:moveTo>
                    <a:pt x="4363" y="1257300"/>
                  </a:moveTo>
                  <a:lnTo>
                    <a:pt x="165" y="1257300"/>
                  </a:lnTo>
                  <a:lnTo>
                    <a:pt x="147" y="1270000"/>
                  </a:lnTo>
                  <a:lnTo>
                    <a:pt x="4336" y="1270000"/>
                  </a:lnTo>
                  <a:lnTo>
                    <a:pt x="4363" y="1257300"/>
                  </a:lnTo>
                  <a:close/>
                </a:path>
                <a:path w="1838959" h="1818639">
                  <a:moveTo>
                    <a:pt x="1836981" y="1257300"/>
                  </a:moveTo>
                  <a:lnTo>
                    <a:pt x="1833168" y="1257300"/>
                  </a:lnTo>
                  <a:lnTo>
                    <a:pt x="1833141" y="1270000"/>
                  </a:lnTo>
                  <a:lnTo>
                    <a:pt x="1836955" y="1270000"/>
                  </a:lnTo>
                  <a:lnTo>
                    <a:pt x="1836981" y="1257300"/>
                  </a:lnTo>
                  <a:close/>
                </a:path>
                <a:path w="1838959" h="1818639">
                  <a:moveTo>
                    <a:pt x="4336" y="1270000"/>
                  </a:moveTo>
                  <a:lnTo>
                    <a:pt x="147" y="1270000"/>
                  </a:lnTo>
                  <a:lnTo>
                    <a:pt x="129" y="1282700"/>
                  </a:lnTo>
                  <a:lnTo>
                    <a:pt x="4309" y="1282700"/>
                  </a:lnTo>
                  <a:lnTo>
                    <a:pt x="4336" y="1270000"/>
                  </a:lnTo>
                  <a:close/>
                </a:path>
                <a:path w="1838959" h="1818639">
                  <a:moveTo>
                    <a:pt x="1836955" y="1270000"/>
                  </a:moveTo>
                  <a:lnTo>
                    <a:pt x="1833141" y="1270000"/>
                  </a:lnTo>
                  <a:lnTo>
                    <a:pt x="1833115" y="1282700"/>
                  </a:lnTo>
                  <a:lnTo>
                    <a:pt x="1836928" y="1282700"/>
                  </a:lnTo>
                  <a:lnTo>
                    <a:pt x="1836955" y="1270000"/>
                  </a:lnTo>
                  <a:close/>
                </a:path>
                <a:path w="1838959" h="1818639">
                  <a:moveTo>
                    <a:pt x="4309" y="1282700"/>
                  </a:moveTo>
                  <a:lnTo>
                    <a:pt x="129" y="1282700"/>
                  </a:lnTo>
                  <a:lnTo>
                    <a:pt x="104" y="1300480"/>
                  </a:lnTo>
                  <a:lnTo>
                    <a:pt x="4272" y="1300480"/>
                  </a:lnTo>
                  <a:lnTo>
                    <a:pt x="4309" y="1282700"/>
                  </a:lnTo>
                  <a:close/>
                </a:path>
                <a:path w="1838959" h="1818639">
                  <a:moveTo>
                    <a:pt x="1836928" y="1282700"/>
                  </a:moveTo>
                  <a:lnTo>
                    <a:pt x="1833115" y="1282700"/>
                  </a:lnTo>
                  <a:lnTo>
                    <a:pt x="1833077" y="1300480"/>
                  </a:lnTo>
                  <a:lnTo>
                    <a:pt x="1836891" y="1300480"/>
                  </a:lnTo>
                  <a:lnTo>
                    <a:pt x="1836928" y="1282700"/>
                  </a:lnTo>
                  <a:close/>
                </a:path>
                <a:path w="1838959" h="1818639">
                  <a:moveTo>
                    <a:pt x="4272" y="1300480"/>
                  </a:moveTo>
                  <a:lnTo>
                    <a:pt x="104" y="1300480"/>
                  </a:lnTo>
                  <a:lnTo>
                    <a:pt x="85" y="1314450"/>
                  </a:lnTo>
                  <a:lnTo>
                    <a:pt x="4242" y="1314450"/>
                  </a:lnTo>
                  <a:lnTo>
                    <a:pt x="4272" y="1300480"/>
                  </a:lnTo>
                  <a:close/>
                </a:path>
                <a:path w="1838959" h="1818639">
                  <a:moveTo>
                    <a:pt x="1836891" y="1300480"/>
                  </a:moveTo>
                  <a:lnTo>
                    <a:pt x="1833077" y="1300480"/>
                  </a:lnTo>
                  <a:lnTo>
                    <a:pt x="1833048" y="1314450"/>
                  </a:lnTo>
                  <a:lnTo>
                    <a:pt x="1836861" y="1314450"/>
                  </a:lnTo>
                  <a:lnTo>
                    <a:pt x="1836891" y="1300480"/>
                  </a:lnTo>
                  <a:close/>
                </a:path>
                <a:path w="1838959" h="1818639">
                  <a:moveTo>
                    <a:pt x="4242" y="1314450"/>
                  </a:moveTo>
                  <a:lnTo>
                    <a:pt x="85" y="1314450"/>
                  </a:lnTo>
                  <a:lnTo>
                    <a:pt x="78" y="1319530"/>
                  </a:lnTo>
                  <a:lnTo>
                    <a:pt x="4232" y="1319530"/>
                  </a:lnTo>
                  <a:lnTo>
                    <a:pt x="4242" y="1314450"/>
                  </a:lnTo>
                  <a:close/>
                </a:path>
                <a:path w="1838959" h="1818639">
                  <a:moveTo>
                    <a:pt x="1836861" y="1314450"/>
                  </a:moveTo>
                  <a:lnTo>
                    <a:pt x="1833048" y="1314450"/>
                  </a:lnTo>
                  <a:lnTo>
                    <a:pt x="1833037" y="1319530"/>
                  </a:lnTo>
                  <a:lnTo>
                    <a:pt x="1836851" y="1319530"/>
                  </a:lnTo>
                  <a:lnTo>
                    <a:pt x="1836861" y="1314450"/>
                  </a:lnTo>
                  <a:close/>
                </a:path>
                <a:path w="1838959" h="1818639">
                  <a:moveTo>
                    <a:pt x="4232" y="1319530"/>
                  </a:moveTo>
                  <a:lnTo>
                    <a:pt x="78" y="1319530"/>
                  </a:lnTo>
                  <a:lnTo>
                    <a:pt x="49" y="1339850"/>
                  </a:lnTo>
                  <a:lnTo>
                    <a:pt x="4189" y="1339850"/>
                  </a:lnTo>
                  <a:lnTo>
                    <a:pt x="4232" y="1319530"/>
                  </a:lnTo>
                  <a:close/>
                </a:path>
                <a:path w="1838959" h="1818639">
                  <a:moveTo>
                    <a:pt x="1836851" y="1319530"/>
                  </a:moveTo>
                  <a:lnTo>
                    <a:pt x="1833037" y="1319530"/>
                  </a:lnTo>
                  <a:lnTo>
                    <a:pt x="1832994" y="1339850"/>
                  </a:lnTo>
                  <a:lnTo>
                    <a:pt x="1836808" y="1339850"/>
                  </a:lnTo>
                  <a:lnTo>
                    <a:pt x="1836851" y="1319530"/>
                  </a:lnTo>
                  <a:close/>
                </a:path>
                <a:path w="1838959" h="1818639">
                  <a:moveTo>
                    <a:pt x="4189" y="1339850"/>
                  </a:moveTo>
                  <a:lnTo>
                    <a:pt x="49" y="1339850"/>
                  </a:lnTo>
                  <a:lnTo>
                    <a:pt x="40" y="1346200"/>
                  </a:lnTo>
                  <a:lnTo>
                    <a:pt x="4176" y="1346200"/>
                  </a:lnTo>
                  <a:lnTo>
                    <a:pt x="4189" y="1339850"/>
                  </a:lnTo>
                  <a:close/>
                </a:path>
                <a:path w="1838959" h="1818639">
                  <a:moveTo>
                    <a:pt x="1836808" y="1339850"/>
                  </a:moveTo>
                  <a:lnTo>
                    <a:pt x="1832994" y="1339850"/>
                  </a:lnTo>
                  <a:lnTo>
                    <a:pt x="1832981" y="1346200"/>
                  </a:lnTo>
                  <a:lnTo>
                    <a:pt x="1836795" y="1346200"/>
                  </a:lnTo>
                  <a:lnTo>
                    <a:pt x="1836808" y="1339850"/>
                  </a:lnTo>
                  <a:close/>
                </a:path>
                <a:path w="1838959" h="1818639">
                  <a:moveTo>
                    <a:pt x="4176" y="1346200"/>
                  </a:moveTo>
                  <a:lnTo>
                    <a:pt x="40" y="1346200"/>
                  </a:lnTo>
                  <a:lnTo>
                    <a:pt x="23" y="1358900"/>
                  </a:lnTo>
                  <a:lnTo>
                    <a:pt x="4149" y="1358900"/>
                  </a:lnTo>
                  <a:lnTo>
                    <a:pt x="4176" y="1346200"/>
                  </a:lnTo>
                  <a:close/>
                </a:path>
                <a:path w="1838959" h="1818639">
                  <a:moveTo>
                    <a:pt x="1836795" y="1346200"/>
                  </a:moveTo>
                  <a:lnTo>
                    <a:pt x="1832981" y="1346200"/>
                  </a:lnTo>
                  <a:lnTo>
                    <a:pt x="1832954" y="1358900"/>
                  </a:lnTo>
                  <a:lnTo>
                    <a:pt x="1836768" y="1358900"/>
                  </a:lnTo>
                  <a:lnTo>
                    <a:pt x="1836795" y="1346200"/>
                  </a:lnTo>
                  <a:close/>
                </a:path>
                <a:path w="1838959" h="1818639">
                  <a:moveTo>
                    <a:pt x="4149" y="1358900"/>
                  </a:moveTo>
                  <a:lnTo>
                    <a:pt x="23" y="1358900"/>
                  </a:lnTo>
                  <a:lnTo>
                    <a:pt x="14" y="1365250"/>
                  </a:lnTo>
                  <a:lnTo>
                    <a:pt x="4135" y="1365250"/>
                  </a:lnTo>
                  <a:lnTo>
                    <a:pt x="4149" y="1358900"/>
                  </a:lnTo>
                  <a:close/>
                </a:path>
                <a:path w="1838959" h="1818639">
                  <a:moveTo>
                    <a:pt x="1836768" y="1358900"/>
                  </a:moveTo>
                  <a:lnTo>
                    <a:pt x="1832954" y="1358900"/>
                  </a:lnTo>
                  <a:lnTo>
                    <a:pt x="1832941" y="1365250"/>
                  </a:lnTo>
                  <a:lnTo>
                    <a:pt x="1836755" y="1365250"/>
                  </a:lnTo>
                  <a:lnTo>
                    <a:pt x="1836768" y="1358900"/>
                  </a:lnTo>
                  <a:close/>
                </a:path>
                <a:path w="1838959" h="1818639">
                  <a:moveTo>
                    <a:pt x="4135" y="1365250"/>
                  </a:moveTo>
                  <a:lnTo>
                    <a:pt x="14" y="1365250"/>
                  </a:lnTo>
                  <a:lnTo>
                    <a:pt x="0" y="1375410"/>
                  </a:lnTo>
                  <a:lnTo>
                    <a:pt x="654" y="1375410"/>
                  </a:lnTo>
                  <a:lnTo>
                    <a:pt x="654" y="1377950"/>
                  </a:lnTo>
                  <a:lnTo>
                    <a:pt x="4109" y="1377950"/>
                  </a:lnTo>
                  <a:lnTo>
                    <a:pt x="4135" y="1365250"/>
                  </a:lnTo>
                  <a:close/>
                </a:path>
                <a:path w="1838959" h="1818639">
                  <a:moveTo>
                    <a:pt x="1836755" y="1365250"/>
                  </a:moveTo>
                  <a:lnTo>
                    <a:pt x="1832941" y="1365250"/>
                  </a:lnTo>
                  <a:lnTo>
                    <a:pt x="1832914" y="1377950"/>
                  </a:lnTo>
                  <a:lnTo>
                    <a:pt x="1836728" y="1377950"/>
                  </a:lnTo>
                  <a:lnTo>
                    <a:pt x="1836755" y="1365250"/>
                  </a:lnTo>
                  <a:close/>
                </a:path>
                <a:path w="1838959" h="1818639">
                  <a:moveTo>
                    <a:pt x="4109" y="1377950"/>
                  </a:moveTo>
                  <a:lnTo>
                    <a:pt x="1924" y="1377950"/>
                  </a:lnTo>
                  <a:lnTo>
                    <a:pt x="1924" y="1381760"/>
                  </a:lnTo>
                  <a:lnTo>
                    <a:pt x="3194" y="1381760"/>
                  </a:lnTo>
                  <a:lnTo>
                    <a:pt x="3194" y="1384300"/>
                  </a:lnTo>
                  <a:lnTo>
                    <a:pt x="4095" y="1384300"/>
                  </a:lnTo>
                  <a:lnTo>
                    <a:pt x="4109" y="1377950"/>
                  </a:lnTo>
                  <a:close/>
                </a:path>
                <a:path w="1838959" h="1818639">
                  <a:moveTo>
                    <a:pt x="1836728" y="1377950"/>
                  </a:moveTo>
                  <a:lnTo>
                    <a:pt x="1832914" y="1377950"/>
                  </a:lnTo>
                  <a:lnTo>
                    <a:pt x="1832901" y="1384300"/>
                  </a:lnTo>
                  <a:lnTo>
                    <a:pt x="1836715" y="1384300"/>
                  </a:lnTo>
                  <a:lnTo>
                    <a:pt x="1836728" y="1377950"/>
                  </a:lnTo>
                  <a:close/>
                </a:path>
                <a:path w="1838959" h="1818639">
                  <a:moveTo>
                    <a:pt x="1835804" y="1384300"/>
                  </a:moveTo>
                  <a:lnTo>
                    <a:pt x="1832901" y="1384300"/>
                  </a:lnTo>
                  <a:lnTo>
                    <a:pt x="1832890" y="1389380"/>
                  </a:lnTo>
                  <a:lnTo>
                    <a:pt x="1834534" y="1389380"/>
                  </a:lnTo>
                  <a:lnTo>
                    <a:pt x="1834534" y="1386840"/>
                  </a:lnTo>
                  <a:lnTo>
                    <a:pt x="1835804" y="1386840"/>
                  </a:lnTo>
                  <a:lnTo>
                    <a:pt x="1835804" y="1384300"/>
                  </a:lnTo>
                  <a:close/>
                </a:path>
                <a:path w="1838959" h="1818639">
                  <a:moveTo>
                    <a:pt x="1833264" y="1389380"/>
                  </a:moveTo>
                  <a:lnTo>
                    <a:pt x="1832890" y="1389380"/>
                  </a:lnTo>
                  <a:lnTo>
                    <a:pt x="1832885" y="1391920"/>
                  </a:lnTo>
                  <a:lnTo>
                    <a:pt x="1833264" y="1391920"/>
                  </a:lnTo>
                  <a:lnTo>
                    <a:pt x="1833264" y="1389380"/>
                  </a:lnTo>
                  <a:close/>
                </a:path>
                <a:path w="1838959" h="1818639">
                  <a:moveTo>
                    <a:pt x="1402734" y="1814830"/>
                  </a:moveTo>
                  <a:lnTo>
                    <a:pt x="440074" y="1814830"/>
                  </a:lnTo>
                  <a:lnTo>
                    <a:pt x="440074" y="1816100"/>
                  </a:lnTo>
                  <a:lnTo>
                    <a:pt x="1402734" y="1816100"/>
                  </a:lnTo>
                  <a:lnTo>
                    <a:pt x="1402734" y="1814830"/>
                  </a:lnTo>
                  <a:close/>
                </a:path>
                <a:path w="1838959" h="1818639">
                  <a:moveTo>
                    <a:pt x="434994" y="1812889"/>
                  </a:moveTo>
                  <a:lnTo>
                    <a:pt x="434994" y="1813560"/>
                  </a:lnTo>
                  <a:lnTo>
                    <a:pt x="437534" y="1813560"/>
                  </a:lnTo>
                  <a:lnTo>
                    <a:pt x="437534" y="1814830"/>
                  </a:lnTo>
                  <a:lnTo>
                    <a:pt x="1405274" y="1814830"/>
                  </a:lnTo>
                  <a:lnTo>
                    <a:pt x="1405274" y="1814237"/>
                  </a:lnTo>
                  <a:lnTo>
                    <a:pt x="434994" y="1812889"/>
                  </a:lnTo>
                  <a:close/>
                </a:path>
                <a:path w="1838959" h="1818639">
                  <a:moveTo>
                    <a:pt x="1400194" y="1816100"/>
                  </a:moveTo>
                  <a:lnTo>
                    <a:pt x="442614" y="1816100"/>
                  </a:lnTo>
                  <a:lnTo>
                    <a:pt x="442614" y="1816713"/>
                  </a:lnTo>
                  <a:lnTo>
                    <a:pt x="1396384" y="1818032"/>
                  </a:lnTo>
                  <a:lnTo>
                    <a:pt x="1396384" y="1817370"/>
                  </a:lnTo>
                  <a:lnTo>
                    <a:pt x="1400194" y="1817370"/>
                  </a:lnTo>
                  <a:lnTo>
                    <a:pt x="1400194" y="1816100"/>
                  </a:lnTo>
                  <a:close/>
                </a:path>
              </a:pathLst>
            </a:custGeom>
            <a:solidFill>
              <a:srgbClr val="1B31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6665861" y="2649219"/>
              <a:ext cx="1831339" cy="1809750"/>
            </a:xfrm>
            <a:custGeom>
              <a:avLst/>
              <a:gdLst/>
              <a:ahLst/>
              <a:cxnLst/>
              <a:rect l="l" t="t" r="r" b="b"/>
              <a:pathLst>
                <a:path w="1831340" h="1809750">
                  <a:moveTo>
                    <a:pt x="1407528" y="2539"/>
                  </a:moveTo>
                  <a:lnTo>
                    <a:pt x="1404988" y="2539"/>
                  </a:lnTo>
                  <a:lnTo>
                    <a:pt x="1404988" y="5079"/>
                  </a:lnTo>
                  <a:lnTo>
                    <a:pt x="1407528" y="5079"/>
                  </a:lnTo>
                  <a:lnTo>
                    <a:pt x="1407528" y="2539"/>
                  </a:lnTo>
                  <a:close/>
                </a:path>
                <a:path w="1831340" h="1809750">
                  <a:moveTo>
                    <a:pt x="427088" y="2539"/>
                  </a:moveTo>
                  <a:lnTo>
                    <a:pt x="424548" y="2539"/>
                  </a:lnTo>
                  <a:lnTo>
                    <a:pt x="424548" y="3810"/>
                  </a:lnTo>
                  <a:lnTo>
                    <a:pt x="427088" y="3810"/>
                  </a:lnTo>
                  <a:lnTo>
                    <a:pt x="427088" y="2539"/>
                  </a:lnTo>
                  <a:close/>
                </a:path>
                <a:path w="1831340" h="1809750">
                  <a:moveTo>
                    <a:pt x="432168" y="1269"/>
                  </a:moveTo>
                  <a:lnTo>
                    <a:pt x="429628" y="1269"/>
                  </a:lnTo>
                  <a:lnTo>
                    <a:pt x="429628" y="2539"/>
                  </a:lnTo>
                  <a:lnTo>
                    <a:pt x="432168" y="2539"/>
                  </a:lnTo>
                  <a:lnTo>
                    <a:pt x="432168" y="1269"/>
                  </a:lnTo>
                  <a:close/>
                </a:path>
                <a:path w="1831340" h="1809750">
                  <a:moveTo>
                    <a:pt x="1402448" y="1269"/>
                  </a:moveTo>
                  <a:lnTo>
                    <a:pt x="1399908" y="1269"/>
                  </a:lnTo>
                  <a:lnTo>
                    <a:pt x="1399908" y="2539"/>
                  </a:lnTo>
                  <a:lnTo>
                    <a:pt x="1402448" y="2539"/>
                  </a:lnTo>
                  <a:lnTo>
                    <a:pt x="1402448" y="1269"/>
                  </a:lnTo>
                  <a:close/>
                </a:path>
                <a:path w="1831340" h="1809750">
                  <a:moveTo>
                    <a:pt x="434708" y="0"/>
                  </a:moveTo>
                  <a:lnTo>
                    <a:pt x="434708" y="1269"/>
                  </a:lnTo>
                  <a:lnTo>
                    <a:pt x="917308" y="1269"/>
                  </a:lnTo>
                  <a:lnTo>
                    <a:pt x="434708" y="0"/>
                  </a:lnTo>
                  <a:close/>
                </a:path>
                <a:path w="1831340" h="1809750">
                  <a:moveTo>
                    <a:pt x="5842" y="416560"/>
                  </a:moveTo>
                  <a:lnTo>
                    <a:pt x="5448" y="416560"/>
                  </a:lnTo>
                  <a:lnTo>
                    <a:pt x="5448" y="419100"/>
                  </a:lnTo>
                  <a:lnTo>
                    <a:pt x="4178" y="419100"/>
                  </a:lnTo>
                  <a:lnTo>
                    <a:pt x="4178" y="421640"/>
                  </a:lnTo>
                  <a:lnTo>
                    <a:pt x="2908" y="421640"/>
                  </a:lnTo>
                  <a:lnTo>
                    <a:pt x="2908" y="424180"/>
                  </a:lnTo>
                  <a:lnTo>
                    <a:pt x="2012" y="424180"/>
                  </a:lnTo>
                  <a:lnTo>
                    <a:pt x="2001" y="429260"/>
                  </a:lnTo>
                  <a:lnTo>
                    <a:pt x="5815" y="429260"/>
                  </a:lnTo>
                  <a:lnTo>
                    <a:pt x="5842" y="416560"/>
                  </a:lnTo>
                  <a:close/>
                </a:path>
                <a:path w="1831340" h="1809750">
                  <a:moveTo>
                    <a:pt x="1826628" y="416560"/>
                  </a:moveTo>
                  <a:lnTo>
                    <a:pt x="1826047" y="416560"/>
                  </a:lnTo>
                  <a:lnTo>
                    <a:pt x="1826030" y="429260"/>
                  </a:lnTo>
                  <a:lnTo>
                    <a:pt x="1830806" y="429260"/>
                  </a:lnTo>
                  <a:lnTo>
                    <a:pt x="1830812" y="426720"/>
                  </a:lnTo>
                  <a:lnTo>
                    <a:pt x="1830438" y="426720"/>
                  </a:lnTo>
                  <a:lnTo>
                    <a:pt x="1830438" y="424180"/>
                  </a:lnTo>
                  <a:lnTo>
                    <a:pt x="1829168" y="424180"/>
                  </a:lnTo>
                  <a:lnTo>
                    <a:pt x="1829168" y="421640"/>
                  </a:lnTo>
                  <a:lnTo>
                    <a:pt x="1827898" y="421640"/>
                  </a:lnTo>
                  <a:lnTo>
                    <a:pt x="1827898" y="419100"/>
                  </a:lnTo>
                  <a:lnTo>
                    <a:pt x="1826628" y="419100"/>
                  </a:lnTo>
                  <a:lnTo>
                    <a:pt x="1826628" y="416560"/>
                  </a:lnTo>
                  <a:close/>
                </a:path>
                <a:path w="1831340" h="1809750">
                  <a:moveTo>
                    <a:pt x="5815" y="429260"/>
                  </a:moveTo>
                  <a:lnTo>
                    <a:pt x="2001" y="429260"/>
                  </a:lnTo>
                  <a:lnTo>
                    <a:pt x="1947" y="454660"/>
                  </a:lnTo>
                  <a:lnTo>
                    <a:pt x="5761" y="454660"/>
                  </a:lnTo>
                  <a:lnTo>
                    <a:pt x="5815" y="429260"/>
                  </a:lnTo>
                  <a:close/>
                </a:path>
                <a:path w="1831340" h="1809750">
                  <a:moveTo>
                    <a:pt x="1830806" y="429260"/>
                  </a:moveTo>
                  <a:lnTo>
                    <a:pt x="1826030" y="429260"/>
                  </a:lnTo>
                  <a:lnTo>
                    <a:pt x="1825994" y="454660"/>
                  </a:lnTo>
                  <a:lnTo>
                    <a:pt x="1830753" y="454660"/>
                  </a:lnTo>
                  <a:lnTo>
                    <a:pt x="1830806" y="429260"/>
                  </a:lnTo>
                  <a:close/>
                </a:path>
                <a:path w="1831340" h="1809750">
                  <a:moveTo>
                    <a:pt x="5761" y="454660"/>
                  </a:moveTo>
                  <a:lnTo>
                    <a:pt x="1947" y="454660"/>
                  </a:lnTo>
                  <a:lnTo>
                    <a:pt x="1880" y="486410"/>
                  </a:lnTo>
                  <a:lnTo>
                    <a:pt x="5694" y="486410"/>
                  </a:lnTo>
                  <a:lnTo>
                    <a:pt x="5761" y="454660"/>
                  </a:lnTo>
                  <a:close/>
                </a:path>
                <a:path w="1831340" h="1809750">
                  <a:moveTo>
                    <a:pt x="1830753" y="454660"/>
                  </a:moveTo>
                  <a:lnTo>
                    <a:pt x="1825994" y="454660"/>
                  </a:lnTo>
                  <a:lnTo>
                    <a:pt x="1825949" y="486410"/>
                  </a:lnTo>
                  <a:lnTo>
                    <a:pt x="1830686" y="486410"/>
                  </a:lnTo>
                  <a:lnTo>
                    <a:pt x="1830753" y="454660"/>
                  </a:lnTo>
                  <a:close/>
                </a:path>
                <a:path w="1831340" h="1809750">
                  <a:moveTo>
                    <a:pt x="5694" y="486410"/>
                  </a:moveTo>
                  <a:lnTo>
                    <a:pt x="1880" y="486410"/>
                  </a:lnTo>
                  <a:lnTo>
                    <a:pt x="1800" y="524510"/>
                  </a:lnTo>
                  <a:lnTo>
                    <a:pt x="5614" y="524510"/>
                  </a:lnTo>
                  <a:lnTo>
                    <a:pt x="5694" y="486410"/>
                  </a:lnTo>
                  <a:close/>
                </a:path>
                <a:path w="1831340" h="1809750">
                  <a:moveTo>
                    <a:pt x="1830686" y="486410"/>
                  </a:moveTo>
                  <a:lnTo>
                    <a:pt x="1825949" y="486410"/>
                  </a:lnTo>
                  <a:lnTo>
                    <a:pt x="1825895" y="524510"/>
                  </a:lnTo>
                  <a:lnTo>
                    <a:pt x="1830606" y="524510"/>
                  </a:lnTo>
                  <a:lnTo>
                    <a:pt x="1830686" y="486410"/>
                  </a:lnTo>
                  <a:close/>
                </a:path>
                <a:path w="1831340" h="1809750">
                  <a:moveTo>
                    <a:pt x="5614" y="524510"/>
                  </a:moveTo>
                  <a:lnTo>
                    <a:pt x="1800" y="524510"/>
                  </a:lnTo>
                  <a:lnTo>
                    <a:pt x="1747" y="549910"/>
                  </a:lnTo>
                  <a:lnTo>
                    <a:pt x="5560" y="549910"/>
                  </a:lnTo>
                  <a:lnTo>
                    <a:pt x="5614" y="524510"/>
                  </a:lnTo>
                  <a:close/>
                </a:path>
                <a:path w="1831340" h="1809750">
                  <a:moveTo>
                    <a:pt x="1830606" y="524510"/>
                  </a:moveTo>
                  <a:lnTo>
                    <a:pt x="1825895" y="524510"/>
                  </a:lnTo>
                  <a:lnTo>
                    <a:pt x="1825859" y="549910"/>
                  </a:lnTo>
                  <a:lnTo>
                    <a:pt x="1830552" y="549910"/>
                  </a:lnTo>
                  <a:lnTo>
                    <a:pt x="1830606" y="524510"/>
                  </a:lnTo>
                  <a:close/>
                </a:path>
                <a:path w="1831340" h="1809750">
                  <a:moveTo>
                    <a:pt x="5560" y="549910"/>
                  </a:moveTo>
                  <a:lnTo>
                    <a:pt x="1747" y="549910"/>
                  </a:lnTo>
                  <a:lnTo>
                    <a:pt x="1720" y="562610"/>
                  </a:lnTo>
                  <a:lnTo>
                    <a:pt x="5533" y="562610"/>
                  </a:lnTo>
                  <a:lnTo>
                    <a:pt x="5560" y="549910"/>
                  </a:lnTo>
                  <a:close/>
                </a:path>
                <a:path w="1831340" h="1809750">
                  <a:moveTo>
                    <a:pt x="1830552" y="549910"/>
                  </a:moveTo>
                  <a:lnTo>
                    <a:pt x="1825859" y="549910"/>
                  </a:lnTo>
                  <a:lnTo>
                    <a:pt x="1825841" y="562610"/>
                  </a:lnTo>
                  <a:lnTo>
                    <a:pt x="1830525" y="562610"/>
                  </a:lnTo>
                  <a:lnTo>
                    <a:pt x="1830552" y="549910"/>
                  </a:lnTo>
                  <a:close/>
                </a:path>
                <a:path w="1831340" h="1809750">
                  <a:moveTo>
                    <a:pt x="5533" y="562610"/>
                  </a:moveTo>
                  <a:lnTo>
                    <a:pt x="1720" y="562610"/>
                  </a:lnTo>
                  <a:lnTo>
                    <a:pt x="1666" y="588010"/>
                  </a:lnTo>
                  <a:lnTo>
                    <a:pt x="5479" y="588010"/>
                  </a:lnTo>
                  <a:lnTo>
                    <a:pt x="5533" y="562610"/>
                  </a:lnTo>
                  <a:close/>
                </a:path>
                <a:path w="1831340" h="1809750">
                  <a:moveTo>
                    <a:pt x="1830525" y="562610"/>
                  </a:moveTo>
                  <a:lnTo>
                    <a:pt x="1825841" y="562610"/>
                  </a:lnTo>
                  <a:lnTo>
                    <a:pt x="1825806" y="588010"/>
                  </a:lnTo>
                  <a:lnTo>
                    <a:pt x="1830472" y="588010"/>
                  </a:lnTo>
                  <a:lnTo>
                    <a:pt x="1830525" y="562610"/>
                  </a:lnTo>
                  <a:close/>
                </a:path>
                <a:path w="1831340" h="1809750">
                  <a:moveTo>
                    <a:pt x="5479" y="588010"/>
                  </a:moveTo>
                  <a:lnTo>
                    <a:pt x="1666" y="588010"/>
                  </a:lnTo>
                  <a:lnTo>
                    <a:pt x="1359" y="734060"/>
                  </a:lnTo>
                  <a:lnTo>
                    <a:pt x="5170" y="734060"/>
                  </a:lnTo>
                  <a:lnTo>
                    <a:pt x="5479" y="588010"/>
                  </a:lnTo>
                  <a:close/>
                </a:path>
                <a:path w="1831340" h="1809750">
                  <a:moveTo>
                    <a:pt x="1830472" y="588010"/>
                  </a:moveTo>
                  <a:lnTo>
                    <a:pt x="1825806" y="588010"/>
                  </a:lnTo>
                  <a:lnTo>
                    <a:pt x="1825600" y="734060"/>
                  </a:lnTo>
                  <a:lnTo>
                    <a:pt x="1830164" y="734060"/>
                  </a:lnTo>
                  <a:lnTo>
                    <a:pt x="1830472" y="588010"/>
                  </a:lnTo>
                  <a:close/>
                </a:path>
                <a:path w="1831340" h="1809750">
                  <a:moveTo>
                    <a:pt x="5170" y="734060"/>
                  </a:moveTo>
                  <a:lnTo>
                    <a:pt x="1359" y="734060"/>
                  </a:lnTo>
                  <a:lnTo>
                    <a:pt x="1305" y="759460"/>
                  </a:lnTo>
                  <a:lnTo>
                    <a:pt x="5116" y="759460"/>
                  </a:lnTo>
                  <a:lnTo>
                    <a:pt x="5170" y="734060"/>
                  </a:lnTo>
                  <a:close/>
                </a:path>
                <a:path w="1831340" h="1809750">
                  <a:moveTo>
                    <a:pt x="1830164" y="734060"/>
                  </a:moveTo>
                  <a:lnTo>
                    <a:pt x="1825600" y="734060"/>
                  </a:lnTo>
                  <a:lnTo>
                    <a:pt x="1825564" y="759460"/>
                  </a:lnTo>
                  <a:lnTo>
                    <a:pt x="1830111" y="759460"/>
                  </a:lnTo>
                  <a:lnTo>
                    <a:pt x="1830164" y="734060"/>
                  </a:lnTo>
                  <a:close/>
                </a:path>
                <a:path w="1831340" h="1809750">
                  <a:moveTo>
                    <a:pt x="5116" y="759460"/>
                  </a:moveTo>
                  <a:lnTo>
                    <a:pt x="1305" y="759460"/>
                  </a:lnTo>
                  <a:lnTo>
                    <a:pt x="1252" y="784860"/>
                  </a:lnTo>
                  <a:lnTo>
                    <a:pt x="5063" y="784860"/>
                  </a:lnTo>
                  <a:lnTo>
                    <a:pt x="5116" y="759460"/>
                  </a:lnTo>
                  <a:close/>
                </a:path>
                <a:path w="1831340" h="1809750">
                  <a:moveTo>
                    <a:pt x="1830111" y="759460"/>
                  </a:moveTo>
                  <a:lnTo>
                    <a:pt x="1825564" y="759460"/>
                  </a:lnTo>
                  <a:lnTo>
                    <a:pt x="1825528" y="784860"/>
                  </a:lnTo>
                  <a:lnTo>
                    <a:pt x="1830057" y="784860"/>
                  </a:lnTo>
                  <a:lnTo>
                    <a:pt x="1830111" y="759460"/>
                  </a:lnTo>
                  <a:close/>
                </a:path>
                <a:path w="1831340" h="1809750">
                  <a:moveTo>
                    <a:pt x="5063" y="784860"/>
                  </a:moveTo>
                  <a:lnTo>
                    <a:pt x="1252" y="784860"/>
                  </a:lnTo>
                  <a:lnTo>
                    <a:pt x="695" y="1049020"/>
                  </a:lnTo>
                  <a:lnTo>
                    <a:pt x="4504" y="1049020"/>
                  </a:lnTo>
                  <a:lnTo>
                    <a:pt x="5063" y="784860"/>
                  </a:lnTo>
                  <a:close/>
                </a:path>
                <a:path w="1831340" h="1809750">
                  <a:moveTo>
                    <a:pt x="1830057" y="784860"/>
                  </a:moveTo>
                  <a:lnTo>
                    <a:pt x="1825528" y="784860"/>
                  </a:lnTo>
                  <a:lnTo>
                    <a:pt x="1825155" y="1049020"/>
                  </a:lnTo>
                  <a:lnTo>
                    <a:pt x="1829500" y="1049020"/>
                  </a:lnTo>
                  <a:lnTo>
                    <a:pt x="1830057" y="784860"/>
                  </a:lnTo>
                  <a:close/>
                </a:path>
                <a:path w="1831340" h="1809750">
                  <a:moveTo>
                    <a:pt x="4504" y="1049020"/>
                  </a:moveTo>
                  <a:lnTo>
                    <a:pt x="695" y="1049020"/>
                  </a:lnTo>
                  <a:lnTo>
                    <a:pt x="642" y="1074420"/>
                  </a:lnTo>
                  <a:lnTo>
                    <a:pt x="4450" y="1074420"/>
                  </a:lnTo>
                  <a:lnTo>
                    <a:pt x="4504" y="1049020"/>
                  </a:lnTo>
                  <a:close/>
                </a:path>
                <a:path w="1831340" h="1809750">
                  <a:moveTo>
                    <a:pt x="1829500" y="1049020"/>
                  </a:moveTo>
                  <a:lnTo>
                    <a:pt x="1825155" y="1049020"/>
                  </a:lnTo>
                  <a:lnTo>
                    <a:pt x="1825120" y="1074420"/>
                  </a:lnTo>
                  <a:lnTo>
                    <a:pt x="1829447" y="1074420"/>
                  </a:lnTo>
                  <a:lnTo>
                    <a:pt x="1829500" y="1049020"/>
                  </a:lnTo>
                  <a:close/>
                </a:path>
                <a:path w="1831340" h="1809750">
                  <a:moveTo>
                    <a:pt x="4450" y="1074420"/>
                  </a:moveTo>
                  <a:lnTo>
                    <a:pt x="642" y="1074420"/>
                  </a:lnTo>
                  <a:lnTo>
                    <a:pt x="588" y="1099820"/>
                  </a:lnTo>
                  <a:lnTo>
                    <a:pt x="4396" y="1099820"/>
                  </a:lnTo>
                  <a:lnTo>
                    <a:pt x="4450" y="1074420"/>
                  </a:lnTo>
                  <a:close/>
                </a:path>
                <a:path w="1831340" h="1809750">
                  <a:moveTo>
                    <a:pt x="1829447" y="1074420"/>
                  </a:moveTo>
                  <a:lnTo>
                    <a:pt x="1825120" y="1074420"/>
                  </a:lnTo>
                  <a:lnTo>
                    <a:pt x="1825084" y="1099820"/>
                  </a:lnTo>
                  <a:lnTo>
                    <a:pt x="1829393" y="1099820"/>
                  </a:lnTo>
                  <a:lnTo>
                    <a:pt x="1829447" y="1074420"/>
                  </a:lnTo>
                  <a:close/>
                </a:path>
                <a:path w="1831340" h="1809750">
                  <a:moveTo>
                    <a:pt x="4396" y="1099820"/>
                  </a:moveTo>
                  <a:lnTo>
                    <a:pt x="588" y="1099820"/>
                  </a:lnTo>
                  <a:lnTo>
                    <a:pt x="535" y="1125220"/>
                  </a:lnTo>
                  <a:lnTo>
                    <a:pt x="4343" y="1125220"/>
                  </a:lnTo>
                  <a:lnTo>
                    <a:pt x="4396" y="1099820"/>
                  </a:lnTo>
                  <a:close/>
                </a:path>
                <a:path w="1831340" h="1809750">
                  <a:moveTo>
                    <a:pt x="1829393" y="1099820"/>
                  </a:moveTo>
                  <a:lnTo>
                    <a:pt x="1825084" y="1099820"/>
                  </a:lnTo>
                  <a:lnTo>
                    <a:pt x="1825048" y="1125220"/>
                  </a:lnTo>
                  <a:lnTo>
                    <a:pt x="1829340" y="1125220"/>
                  </a:lnTo>
                  <a:lnTo>
                    <a:pt x="1829393" y="1099820"/>
                  </a:lnTo>
                  <a:close/>
                </a:path>
                <a:path w="1831340" h="1809750">
                  <a:moveTo>
                    <a:pt x="4343" y="1125220"/>
                  </a:moveTo>
                  <a:lnTo>
                    <a:pt x="535" y="1125220"/>
                  </a:lnTo>
                  <a:lnTo>
                    <a:pt x="481" y="1150620"/>
                  </a:lnTo>
                  <a:lnTo>
                    <a:pt x="4289" y="1150620"/>
                  </a:lnTo>
                  <a:lnTo>
                    <a:pt x="4343" y="1125220"/>
                  </a:lnTo>
                  <a:close/>
                </a:path>
                <a:path w="1831340" h="1809750">
                  <a:moveTo>
                    <a:pt x="1829340" y="1125220"/>
                  </a:moveTo>
                  <a:lnTo>
                    <a:pt x="1825048" y="1125220"/>
                  </a:lnTo>
                  <a:lnTo>
                    <a:pt x="1825012" y="1150620"/>
                  </a:lnTo>
                  <a:lnTo>
                    <a:pt x="1829286" y="1150620"/>
                  </a:lnTo>
                  <a:lnTo>
                    <a:pt x="1829340" y="1125220"/>
                  </a:lnTo>
                  <a:close/>
                </a:path>
                <a:path w="1831340" h="1809750">
                  <a:moveTo>
                    <a:pt x="4289" y="1150620"/>
                  </a:moveTo>
                  <a:lnTo>
                    <a:pt x="481" y="1150620"/>
                  </a:lnTo>
                  <a:lnTo>
                    <a:pt x="401" y="1188720"/>
                  </a:lnTo>
                  <a:lnTo>
                    <a:pt x="4208" y="1188720"/>
                  </a:lnTo>
                  <a:lnTo>
                    <a:pt x="4289" y="1150620"/>
                  </a:lnTo>
                  <a:close/>
                </a:path>
                <a:path w="1831340" h="1809750">
                  <a:moveTo>
                    <a:pt x="1829286" y="1150620"/>
                  </a:moveTo>
                  <a:lnTo>
                    <a:pt x="1825012" y="1150620"/>
                  </a:lnTo>
                  <a:lnTo>
                    <a:pt x="1824958" y="1188720"/>
                  </a:lnTo>
                  <a:lnTo>
                    <a:pt x="1829206" y="1188720"/>
                  </a:lnTo>
                  <a:lnTo>
                    <a:pt x="1829286" y="1150620"/>
                  </a:lnTo>
                  <a:close/>
                </a:path>
                <a:path w="1831340" h="1809750">
                  <a:moveTo>
                    <a:pt x="4208" y="1188720"/>
                  </a:moveTo>
                  <a:lnTo>
                    <a:pt x="401" y="1188720"/>
                  </a:lnTo>
                  <a:lnTo>
                    <a:pt x="334" y="1220470"/>
                  </a:lnTo>
                  <a:lnTo>
                    <a:pt x="4141" y="1220470"/>
                  </a:lnTo>
                  <a:lnTo>
                    <a:pt x="4208" y="1188720"/>
                  </a:lnTo>
                  <a:close/>
                </a:path>
                <a:path w="1831340" h="1809750">
                  <a:moveTo>
                    <a:pt x="1829206" y="1188720"/>
                  </a:moveTo>
                  <a:lnTo>
                    <a:pt x="1824958" y="1188720"/>
                  </a:lnTo>
                  <a:lnTo>
                    <a:pt x="1824914" y="1220470"/>
                  </a:lnTo>
                  <a:lnTo>
                    <a:pt x="1829139" y="1220470"/>
                  </a:lnTo>
                  <a:lnTo>
                    <a:pt x="1829206" y="1188720"/>
                  </a:lnTo>
                  <a:close/>
                </a:path>
                <a:path w="1831340" h="1809750">
                  <a:moveTo>
                    <a:pt x="4141" y="1220470"/>
                  </a:moveTo>
                  <a:lnTo>
                    <a:pt x="334" y="1220470"/>
                  </a:lnTo>
                  <a:lnTo>
                    <a:pt x="323" y="1225550"/>
                  </a:lnTo>
                  <a:lnTo>
                    <a:pt x="4130" y="1225550"/>
                  </a:lnTo>
                  <a:lnTo>
                    <a:pt x="4141" y="1220470"/>
                  </a:lnTo>
                  <a:close/>
                </a:path>
                <a:path w="1831340" h="1809750">
                  <a:moveTo>
                    <a:pt x="1829139" y="1220470"/>
                  </a:moveTo>
                  <a:lnTo>
                    <a:pt x="1824914" y="1220470"/>
                  </a:lnTo>
                  <a:lnTo>
                    <a:pt x="1824906" y="1225550"/>
                  </a:lnTo>
                  <a:lnTo>
                    <a:pt x="1829129" y="1225550"/>
                  </a:lnTo>
                  <a:lnTo>
                    <a:pt x="1829139" y="1220470"/>
                  </a:lnTo>
                  <a:close/>
                </a:path>
                <a:path w="1831340" h="1809750">
                  <a:moveTo>
                    <a:pt x="4130" y="1225550"/>
                  </a:moveTo>
                  <a:lnTo>
                    <a:pt x="323" y="1225550"/>
                  </a:lnTo>
                  <a:lnTo>
                    <a:pt x="294" y="1239520"/>
                  </a:lnTo>
                  <a:lnTo>
                    <a:pt x="4101" y="1239520"/>
                  </a:lnTo>
                  <a:lnTo>
                    <a:pt x="4130" y="1225550"/>
                  </a:lnTo>
                  <a:close/>
                </a:path>
                <a:path w="1831340" h="1809750">
                  <a:moveTo>
                    <a:pt x="1829129" y="1225550"/>
                  </a:moveTo>
                  <a:lnTo>
                    <a:pt x="1824906" y="1225550"/>
                  </a:lnTo>
                  <a:lnTo>
                    <a:pt x="1824887" y="1239520"/>
                  </a:lnTo>
                  <a:lnTo>
                    <a:pt x="1829099" y="1239520"/>
                  </a:lnTo>
                  <a:lnTo>
                    <a:pt x="1829129" y="1225550"/>
                  </a:lnTo>
                  <a:close/>
                </a:path>
                <a:path w="1831340" h="1809750">
                  <a:moveTo>
                    <a:pt x="4101" y="1239520"/>
                  </a:moveTo>
                  <a:lnTo>
                    <a:pt x="294" y="1239520"/>
                  </a:lnTo>
                  <a:lnTo>
                    <a:pt x="280" y="1245870"/>
                  </a:lnTo>
                  <a:lnTo>
                    <a:pt x="4087" y="1245870"/>
                  </a:lnTo>
                  <a:lnTo>
                    <a:pt x="4101" y="1239520"/>
                  </a:lnTo>
                  <a:close/>
                </a:path>
                <a:path w="1831340" h="1809750">
                  <a:moveTo>
                    <a:pt x="1829099" y="1239520"/>
                  </a:moveTo>
                  <a:lnTo>
                    <a:pt x="1824887" y="1239520"/>
                  </a:lnTo>
                  <a:lnTo>
                    <a:pt x="1824878" y="1245870"/>
                  </a:lnTo>
                  <a:lnTo>
                    <a:pt x="1829086" y="1245870"/>
                  </a:lnTo>
                  <a:lnTo>
                    <a:pt x="1829099" y="1239520"/>
                  </a:lnTo>
                  <a:close/>
                </a:path>
                <a:path w="1831340" h="1809750">
                  <a:moveTo>
                    <a:pt x="4087" y="1245870"/>
                  </a:moveTo>
                  <a:lnTo>
                    <a:pt x="280" y="1245870"/>
                  </a:lnTo>
                  <a:lnTo>
                    <a:pt x="267" y="1252220"/>
                  </a:lnTo>
                  <a:lnTo>
                    <a:pt x="4074" y="1252220"/>
                  </a:lnTo>
                  <a:lnTo>
                    <a:pt x="4087" y="1245870"/>
                  </a:lnTo>
                  <a:close/>
                </a:path>
                <a:path w="1831340" h="1809750">
                  <a:moveTo>
                    <a:pt x="1829086" y="1245870"/>
                  </a:moveTo>
                  <a:lnTo>
                    <a:pt x="1824878" y="1245870"/>
                  </a:lnTo>
                  <a:lnTo>
                    <a:pt x="1824869" y="1252220"/>
                  </a:lnTo>
                  <a:lnTo>
                    <a:pt x="1829072" y="1252220"/>
                  </a:lnTo>
                  <a:lnTo>
                    <a:pt x="1829086" y="1245870"/>
                  </a:lnTo>
                  <a:close/>
                </a:path>
                <a:path w="1831340" h="1809750">
                  <a:moveTo>
                    <a:pt x="4074" y="1252220"/>
                  </a:moveTo>
                  <a:lnTo>
                    <a:pt x="267" y="1252220"/>
                  </a:lnTo>
                  <a:lnTo>
                    <a:pt x="240" y="1264920"/>
                  </a:lnTo>
                  <a:lnTo>
                    <a:pt x="4047" y="1264920"/>
                  </a:lnTo>
                  <a:lnTo>
                    <a:pt x="4074" y="1252220"/>
                  </a:lnTo>
                  <a:close/>
                </a:path>
                <a:path w="1831340" h="1809750">
                  <a:moveTo>
                    <a:pt x="1829072" y="1252220"/>
                  </a:moveTo>
                  <a:lnTo>
                    <a:pt x="1824869" y="1252220"/>
                  </a:lnTo>
                  <a:lnTo>
                    <a:pt x="1824851" y="1264920"/>
                  </a:lnTo>
                  <a:lnTo>
                    <a:pt x="1829046" y="1264920"/>
                  </a:lnTo>
                  <a:lnTo>
                    <a:pt x="1829072" y="1252220"/>
                  </a:lnTo>
                  <a:close/>
                </a:path>
                <a:path w="1831340" h="1809750">
                  <a:moveTo>
                    <a:pt x="4047" y="1264920"/>
                  </a:moveTo>
                  <a:lnTo>
                    <a:pt x="240" y="1264920"/>
                  </a:lnTo>
                  <a:lnTo>
                    <a:pt x="230" y="1270000"/>
                  </a:lnTo>
                  <a:lnTo>
                    <a:pt x="4036" y="1270000"/>
                  </a:lnTo>
                  <a:lnTo>
                    <a:pt x="4047" y="1264920"/>
                  </a:lnTo>
                  <a:close/>
                </a:path>
                <a:path w="1831340" h="1809750">
                  <a:moveTo>
                    <a:pt x="1829046" y="1264920"/>
                  </a:moveTo>
                  <a:lnTo>
                    <a:pt x="1824851" y="1264920"/>
                  </a:lnTo>
                  <a:lnTo>
                    <a:pt x="1824844" y="1270000"/>
                  </a:lnTo>
                  <a:lnTo>
                    <a:pt x="1829035" y="1270000"/>
                  </a:lnTo>
                  <a:lnTo>
                    <a:pt x="1829046" y="1264920"/>
                  </a:lnTo>
                  <a:close/>
                </a:path>
                <a:path w="1831340" h="1809750">
                  <a:moveTo>
                    <a:pt x="4036" y="1270000"/>
                  </a:moveTo>
                  <a:lnTo>
                    <a:pt x="230" y="1270000"/>
                  </a:lnTo>
                  <a:lnTo>
                    <a:pt x="214" y="1277620"/>
                  </a:lnTo>
                  <a:lnTo>
                    <a:pt x="4020" y="1277620"/>
                  </a:lnTo>
                  <a:lnTo>
                    <a:pt x="4036" y="1270000"/>
                  </a:lnTo>
                  <a:close/>
                </a:path>
                <a:path w="1831340" h="1809750">
                  <a:moveTo>
                    <a:pt x="1829035" y="1270000"/>
                  </a:moveTo>
                  <a:lnTo>
                    <a:pt x="1824844" y="1270000"/>
                  </a:lnTo>
                  <a:lnTo>
                    <a:pt x="1824833" y="1277620"/>
                  </a:lnTo>
                  <a:lnTo>
                    <a:pt x="1829019" y="1277620"/>
                  </a:lnTo>
                  <a:lnTo>
                    <a:pt x="1829035" y="1270000"/>
                  </a:lnTo>
                  <a:close/>
                </a:path>
                <a:path w="1831340" h="1809750">
                  <a:moveTo>
                    <a:pt x="4020" y="1277620"/>
                  </a:moveTo>
                  <a:lnTo>
                    <a:pt x="214" y="1277620"/>
                  </a:lnTo>
                  <a:lnTo>
                    <a:pt x="147" y="1309370"/>
                  </a:lnTo>
                  <a:lnTo>
                    <a:pt x="3953" y="1309370"/>
                  </a:lnTo>
                  <a:lnTo>
                    <a:pt x="4020" y="1277620"/>
                  </a:lnTo>
                  <a:close/>
                </a:path>
                <a:path w="1831340" h="1809750">
                  <a:moveTo>
                    <a:pt x="1829019" y="1277620"/>
                  </a:moveTo>
                  <a:lnTo>
                    <a:pt x="1824833" y="1277620"/>
                  </a:lnTo>
                  <a:lnTo>
                    <a:pt x="1824788" y="1309370"/>
                  </a:lnTo>
                  <a:lnTo>
                    <a:pt x="1828952" y="1309370"/>
                  </a:lnTo>
                  <a:lnTo>
                    <a:pt x="1829019" y="1277620"/>
                  </a:lnTo>
                  <a:close/>
                </a:path>
                <a:path w="1831340" h="1809750">
                  <a:moveTo>
                    <a:pt x="3953" y="1309370"/>
                  </a:moveTo>
                  <a:lnTo>
                    <a:pt x="147" y="1309370"/>
                  </a:lnTo>
                  <a:lnTo>
                    <a:pt x="136" y="1314450"/>
                  </a:lnTo>
                  <a:lnTo>
                    <a:pt x="3942" y="1314450"/>
                  </a:lnTo>
                  <a:lnTo>
                    <a:pt x="3953" y="1309370"/>
                  </a:lnTo>
                  <a:close/>
                </a:path>
                <a:path w="1831340" h="1809750">
                  <a:moveTo>
                    <a:pt x="1828952" y="1309370"/>
                  </a:moveTo>
                  <a:lnTo>
                    <a:pt x="1824788" y="1309370"/>
                  </a:lnTo>
                  <a:lnTo>
                    <a:pt x="1824781" y="1314450"/>
                  </a:lnTo>
                  <a:lnTo>
                    <a:pt x="1828941" y="1314450"/>
                  </a:lnTo>
                  <a:lnTo>
                    <a:pt x="1828952" y="1309370"/>
                  </a:lnTo>
                  <a:close/>
                </a:path>
                <a:path w="1831340" h="1809750">
                  <a:moveTo>
                    <a:pt x="3942" y="1314450"/>
                  </a:moveTo>
                  <a:lnTo>
                    <a:pt x="136" y="1314450"/>
                  </a:lnTo>
                  <a:lnTo>
                    <a:pt x="93" y="1334770"/>
                  </a:lnTo>
                  <a:lnTo>
                    <a:pt x="3899" y="1334770"/>
                  </a:lnTo>
                  <a:lnTo>
                    <a:pt x="3942" y="1314450"/>
                  </a:lnTo>
                  <a:close/>
                </a:path>
                <a:path w="1831340" h="1809750">
                  <a:moveTo>
                    <a:pt x="1828941" y="1314450"/>
                  </a:moveTo>
                  <a:lnTo>
                    <a:pt x="1824781" y="1314450"/>
                  </a:lnTo>
                  <a:lnTo>
                    <a:pt x="1824752" y="1334770"/>
                  </a:lnTo>
                  <a:lnTo>
                    <a:pt x="1828898" y="1334770"/>
                  </a:lnTo>
                  <a:lnTo>
                    <a:pt x="1828941" y="1314450"/>
                  </a:lnTo>
                  <a:close/>
                </a:path>
                <a:path w="1831340" h="1809750">
                  <a:moveTo>
                    <a:pt x="3899" y="1334770"/>
                  </a:moveTo>
                  <a:lnTo>
                    <a:pt x="93" y="1334770"/>
                  </a:lnTo>
                  <a:lnTo>
                    <a:pt x="80" y="1341120"/>
                  </a:lnTo>
                  <a:lnTo>
                    <a:pt x="3886" y="1341120"/>
                  </a:lnTo>
                  <a:lnTo>
                    <a:pt x="3899" y="1334770"/>
                  </a:lnTo>
                  <a:close/>
                </a:path>
                <a:path w="1831340" h="1809750">
                  <a:moveTo>
                    <a:pt x="1828898" y="1334770"/>
                  </a:moveTo>
                  <a:lnTo>
                    <a:pt x="1824752" y="1334770"/>
                  </a:lnTo>
                  <a:lnTo>
                    <a:pt x="1824743" y="1341120"/>
                  </a:lnTo>
                  <a:lnTo>
                    <a:pt x="1828885" y="1341120"/>
                  </a:lnTo>
                  <a:lnTo>
                    <a:pt x="1828898" y="1334770"/>
                  </a:lnTo>
                  <a:close/>
                </a:path>
                <a:path w="1831340" h="1809750">
                  <a:moveTo>
                    <a:pt x="3886" y="1341120"/>
                  </a:moveTo>
                  <a:lnTo>
                    <a:pt x="80" y="1341120"/>
                  </a:lnTo>
                  <a:lnTo>
                    <a:pt x="53" y="1353820"/>
                  </a:lnTo>
                  <a:lnTo>
                    <a:pt x="3859" y="1353820"/>
                  </a:lnTo>
                  <a:lnTo>
                    <a:pt x="3886" y="1341120"/>
                  </a:lnTo>
                  <a:close/>
                </a:path>
                <a:path w="1831340" h="1809750">
                  <a:moveTo>
                    <a:pt x="1828885" y="1341120"/>
                  </a:moveTo>
                  <a:lnTo>
                    <a:pt x="1824743" y="1341120"/>
                  </a:lnTo>
                  <a:lnTo>
                    <a:pt x="1824726" y="1353820"/>
                  </a:lnTo>
                  <a:lnTo>
                    <a:pt x="1828858" y="1353820"/>
                  </a:lnTo>
                  <a:lnTo>
                    <a:pt x="1828885" y="1341120"/>
                  </a:lnTo>
                  <a:close/>
                </a:path>
                <a:path w="1831340" h="1809750">
                  <a:moveTo>
                    <a:pt x="3859" y="1353820"/>
                  </a:moveTo>
                  <a:lnTo>
                    <a:pt x="53" y="1353820"/>
                  </a:lnTo>
                  <a:lnTo>
                    <a:pt x="40" y="1360170"/>
                  </a:lnTo>
                  <a:lnTo>
                    <a:pt x="3846" y="1360170"/>
                  </a:lnTo>
                  <a:lnTo>
                    <a:pt x="3859" y="1353820"/>
                  </a:lnTo>
                  <a:close/>
                </a:path>
                <a:path w="1831340" h="1809750">
                  <a:moveTo>
                    <a:pt x="1828858" y="1353820"/>
                  </a:moveTo>
                  <a:lnTo>
                    <a:pt x="1824726" y="1353820"/>
                  </a:lnTo>
                  <a:lnTo>
                    <a:pt x="1824717" y="1360170"/>
                  </a:lnTo>
                  <a:lnTo>
                    <a:pt x="1828845" y="1360170"/>
                  </a:lnTo>
                  <a:lnTo>
                    <a:pt x="1828858" y="1353820"/>
                  </a:lnTo>
                  <a:close/>
                </a:path>
                <a:path w="1831340" h="1809750">
                  <a:moveTo>
                    <a:pt x="3846" y="1360170"/>
                  </a:moveTo>
                  <a:lnTo>
                    <a:pt x="40" y="1360170"/>
                  </a:lnTo>
                  <a:lnTo>
                    <a:pt x="13" y="1372870"/>
                  </a:lnTo>
                  <a:lnTo>
                    <a:pt x="3819" y="1372870"/>
                  </a:lnTo>
                  <a:lnTo>
                    <a:pt x="3846" y="1360170"/>
                  </a:lnTo>
                  <a:close/>
                </a:path>
                <a:path w="1831340" h="1809750">
                  <a:moveTo>
                    <a:pt x="1828845" y="1360170"/>
                  </a:moveTo>
                  <a:lnTo>
                    <a:pt x="1824717" y="1360170"/>
                  </a:lnTo>
                  <a:lnTo>
                    <a:pt x="1824699" y="1372870"/>
                  </a:lnTo>
                  <a:lnTo>
                    <a:pt x="1828818" y="1372870"/>
                  </a:lnTo>
                  <a:lnTo>
                    <a:pt x="1828845" y="1360170"/>
                  </a:lnTo>
                  <a:close/>
                </a:path>
                <a:path w="1831340" h="1809750">
                  <a:moveTo>
                    <a:pt x="3819" y="1372870"/>
                  </a:moveTo>
                  <a:lnTo>
                    <a:pt x="13" y="1372870"/>
                  </a:lnTo>
                  <a:lnTo>
                    <a:pt x="0" y="1379220"/>
                  </a:lnTo>
                  <a:lnTo>
                    <a:pt x="3805" y="1379220"/>
                  </a:lnTo>
                  <a:lnTo>
                    <a:pt x="3819" y="1372870"/>
                  </a:lnTo>
                  <a:close/>
                </a:path>
                <a:path w="1831340" h="1809750">
                  <a:moveTo>
                    <a:pt x="1828818" y="1372870"/>
                  </a:moveTo>
                  <a:lnTo>
                    <a:pt x="1824699" y="1372870"/>
                  </a:lnTo>
                  <a:lnTo>
                    <a:pt x="1824690" y="1379220"/>
                  </a:lnTo>
                  <a:lnTo>
                    <a:pt x="1828805" y="1379220"/>
                  </a:lnTo>
                  <a:lnTo>
                    <a:pt x="1828818" y="1372870"/>
                  </a:lnTo>
                  <a:close/>
                </a:path>
                <a:path w="1831340" h="1809750">
                  <a:moveTo>
                    <a:pt x="3805" y="1379220"/>
                  </a:moveTo>
                  <a:lnTo>
                    <a:pt x="368" y="1379220"/>
                  </a:lnTo>
                  <a:lnTo>
                    <a:pt x="368" y="1381760"/>
                  </a:lnTo>
                  <a:lnTo>
                    <a:pt x="1638" y="1381760"/>
                  </a:lnTo>
                  <a:lnTo>
                    <a:pt x="1638" y="1384300"/>
                  </a:lnTo>
                  <a:lnTo>
                    <a:pt x="3795" y="1384300"/>
                  </a:lnTo>
                  <a:lnTo>
                    <a:pt x="3805" y="1379220"/>
                  </a:lnTo>
                  <a:close/>
                </a:path>
                <a:path w="1831340" h="1809750">
                  <a:moveTo>
                    <a:pt x="1828805" y="1379220"/>
                  </a:moveTo>
                  <a:lnTo>
                    <a:pt x="1824690" y="1379220"/>
                  </a:lnTo>
                  <a:lnTo>
                    <a:pt x="1824683" y="1384300"/>
                  </a:lnTo>
                  <a:lnTo>
                    <a:pt x="1828794" y="1384300"/>
                  </a:lnTo>
                  <a:lnTo>
                    <a:pt x="1828805" y="1379220"/>
                  </a:lnTo>
                  <a:close/>
                </a:path>
                <a:path w="1831340" h="1809750">
                  <a:moveTo>
                    <a:pt x="1828794" y="1384300"/>
                  </a:moveTo>
                  <a:lnTo>
                    <a:pt x="1824683" y="1384300"/>
                  </a:lnTo>
                  <a:lnTo>
                    <a:pt x="1824672" y="1391920"/>
                  </a:lnTo>
                  <a:lnTo>
                    <a:pt x="1826628" y="1391920"/>
                  </a:lnTo>
                  <a:lnTo>
                    <a:pt x="1826628" y="1389380"/>
                  </a:lnTo>
                  <a:lnTo>
                    <a:pt x="1827898" y="1389380"/>
                  </a:lnTo>
                  <a:lnTo>
                    <a:pt x="1827898" y="1386840"/>
                  </a:lnTo>
                  <a:lnTo>
                    <a:pt x="1828789" y="1386840"/>
                  </a:lnTo>
                  <a:lnTo>
                    <a:pt x="1828794" y="1384300"/>
                  </a:lnTo>
                  <a:close/>
                </a:path>
                <a:path w="1831340" h="1809750">
                  <a:moveTo>
                    <a:pt x="3795" y="1384300"/>
                  </a:moveTo>
                  <a:lnTo>
                    <a:pt x="2908" y="1384300"/>
                  </a:lnTo>
                  <a:lnTo>
                    <a:pt x="2908" y="1386840"/>
                  </a:lnTo>
                  <a:lnTo>
                    <a:pt x="3789" y="1386840"/>
                  </a:lnTo>
                  <a:lnTo>
                    <a:pt x="3795" y="1384300"/>
                  </a:lnTo>
                  <a:close/>
                </a:path>
                <a:path w="1831340" h="1809750">
                  <a:moveTo>
                    <a:pt x="1825358" y="1391920"/>
                  </a:moveTo>
                  <a:lnTo>
                    <a:pt x="1824672" y="1391920"/>
                  </a:lnTo>
                  <a:lnTo>
                    <a:pt x="1824668" y="1394460"/>
                  </a:lnTo>
                  <a:lnTo>
                    <a:pt x="1825358" y="1394460"/>
                  </a:lnTo>
                  <a:lnTo>
                    <a:pt x="1825358" y="1391920"/>
                  </a:lnTo>
                  <a:close/>
                </a:path>
                <a:path w="1831340" h="1809750">
                  <a:moveTo>
                    <a:pt x="423278" y="1803986"/>
                  </a:moveTo>
                  <a:lnTo>
                    <a:pt x="423278" y="1804670"/>
                  </a:lnTo>
                  <a:lnTo>
                    <a:pt x="913498" y="1804670"/>
                  </a:lnTo>
                  <a:lnTo>
                    <a:pt x="423278" y="1803986"/>
                  </a:lnTo>
                  <a:close/>
                </a:path>
                <a:path w="1831340" h="1809750">
                  <a:moveTo>
                    <a:pt x="1403718" y="1807210"/>
                  </a:moveTo>
                  <a:lnTo>
                    <a:pt x="430898" y="1807210"/>
                  </a:lnTo>
                  <a:lnTo>
                    <a:pt x="430898" y="1807809"/>
                  </a:lnTo>
                  <a:lnTo>
                    <a:pt x="1401178" y="1809157"/>
                  </a:lnTo>
                  <a:lnTo>
                    <a:pt x="1401178" y="1808480"/>
                  </a:lnTo>
                  <a:lnTo>
                    <a:pt x="1403718" y="1808480"/>
                  </a:lnTo>
                  <a:lnTo>
                    <a:pt x="1403718" y="1807210"/>
                  </a:lnTo>
                  <a:close/>
                </a:path>
                <a:path w="1831340" h="1809750">
                  <a:moveTo>
                    <a:pt x="1406258" y="1805940"/>
                  </a:moveTo>
                  <a:lnTo>
                    <a:pt x="428358" y="1805940"/>
                  </a:lnTo>
                  <a:lnTo>
                    <a:pt x="428358" y="1807210"/>
                  </a:lnTo>
                  <a:lnTo>
                    <a:pt x="1406258" y="1807210"/>
                  </a:lnTo>
                  <a:lnTo>
                    <a:pt x="1406258" y="1805940"/>
                  </a:lnTo>
                  <a:close/>
                </a:path>
                <a:path w="1831340" h="1809750">
                  <a:moveTo>
                    <a:pt x="913498" y="1804670"/>
                  </a:moveTo>
                  <a:lnTo>
                    <a:pt x="425818" y="1804670"/>
                  </a:lnTo>
                  <a:lnTo>
                    <a:pt x="425818" y="1805940"/>
                  </a:lnTo>
                  <a:lnTo>
                    <a:pt x="1408798" y="1805940"/>
                  </a:lnTo>
                  <a:lnTo>
                    <a:pt x="1408798" y="1805360"/>
                  </a:lnTo>
                  <a:lnTo>
                    <a:pt x="913498" y="1804670"/>
                  </a:lnTo>
                  <a:close/>
                </a:path>
              </a:pathLst>
            </a:custGeom>
            <a:solidFill>
              <a:srgbClr val="1C314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6669651" y="2653029"/>
              <a:ext cx="1822450" cy="1802130"/>
            </a:xfrm>
            <a:custGeom>
              <a:avLst/>
              <a:gdLst/>
              <a:ahLst/>
              <a:cxnLst/>
              <a:rect l="l" t="t" r="r" b="b"/>
              <a:pathLst>
                <a:path w="1822450" h="1802129">
                  <a:moveTo>
                    <a:pt x="1411358" y="3809"/>
                  </a:moveTo>
                  <a:lnTo>
                    <a:pt x="1410088" y="3809"/>
                  </a:lnTo>
                  <a:lnTo>
                    <a:pt x="1410088" y="5079"/>
                  </a:lnTo>
                  <a:lnTo>
                    <a:pt x="1411358" y="5079"/>
                  </a:lnTo>
                  <a:lnTo>
                    <a:pt x="1411358" y="3809"/>
                  </a:lnTo>
                  <a:close/>
                </a:path>
                <a:path w="1822450" h="1802129">
                  <a:moveTo>
                    <a:pt x="1406278" y="1269"/>
                  </a:moveTo>
                  <a:lnTo>
                    <a:pt x="418218" y="1269"/>
                  </a:lnTo>
                  <a:lnTo>
                    <a:pt x="418218" y="3809"/>
                  </a:lnTo>
                  <a:lnTo>
                    <a:pt x="1406278" y="3809"/>
                  </a:lnTo>
                  <a:lnTo>
                    <a:pt x="1406278" y="1269"/>
                  </a:lnTo>
                  <a:close/>
                </a:path>
                <a:path w="1822450" h="1802129">
                  <a:moveTo>
                    <a:pt x="423298" y="0"/>
                  </a:moveTo>
                  <a:lnTo>
                    <a:pt x="420758" y="0"/>
                  </a:lnTo>
                  <a:lnTo>
                    <a:pt x="420758" y="1269"/>
                  </a:lnTo>
                  <a:lnTo>
                    <a:pt x="423298" y="1269"/>
                  </a:lnTo>
                  <a:lnTo>
                    <a:pt x="423298" y="0"/>
                  </a:lnTo>
                  <a:close/>
                </a:path>
                <a:path w="1822450" h="1802129">
                  <a:moveTo>
                    <a:pt x="6168" y="405384"/>
                  </a:moveTo>
                  <a:lnTo>
                    <a:pt x="5468" y="405384"/>
                  </a:lnTo>
                  <a:lnTo>
                    <a:pt x="5468" y="407924"/>
                  </a:lnTo>
                  <a:lnTo>
                    <a:pt x="4198" y="407924"/>
                  </a:lnTo>
                  <a:lnTo>
                    <a:pt x="4198" y="410463"/>
                  </a:lnTo>
                  <a:lnTo>
                    <a:pt x="2928" y="410463"/>
                  </a:lnTo>
                  <a:lnTo>
                    <a:pt x="2928" y="412750"/>
                  </a:lnTo>
                  <a:lnTo>
                    <a:pt x="6157" y="412750"/>
                  </a:lnTo>
                  <a:lnTo>
                    <a:pt x="6168" y="405384"/>
                  </a:lnTo>
                  <a:close/>
                </a:path>
                <a:path w="1822450" h="1802129">
                  <a:moveTo>
                    <a:pt x="1819028" y="405384"/>
                  </a:moveTo>
                  <a:lnTo>
                    <a:pt x="1818461" y="405384"/>
                  </a:lnTo>
                  <a:lnTo>
                    <a:pt x="1818451" y="412750"/>
                  </a:lnTo>
                  <a:lnTo>
                    <a:pt x="1821568" y="412750"/>
                  </a:lnTo>
                  <a:lnTo>
                    <a:pt x="1821568" y="410463"/>
                  </a:lnTo>
                  <a:lnTo>
                    <a:pt x="1820298" y="410463"/>
                  </a:lnTo>
                  <a:lnTo>
                    <a:pt x="1820298" y="407924"/>
                  </a:lnTo>
                  <a:lnTo>
                    <a:pt x="1819028" y="407924"/>
                  </a:lnTo>
                  <a:lnTo>
                    <a:pt x="1819028" y="405384"/>
                  </a:lnTo>
                  <a:close/>
                </a:path>
                <a:path w="1822450" h="1802129">
                  <a:moveTo>
                    <a:pt x="6157" y="412750"/>
                  </a:moveTo>
                  <a:lnTo>
                    <a:pt x="2052" y="412750"/>
                  </a:lnTo>
                  <a:lnTo>
                    <a:pt x="2025" y="425450"/>
                  </a:lnTo>
                  <a:lnTo>
                    <a:pt x="6139" y="425450"/>
                  </a:lnTo>
                  <a:lnTo>
                    <a:pt x="6157" y="412750"/>
                  </a:lnTo>
                  <a:close/>
                </a:path>
                <a:path w="1822450" h="1802129">
                  <a:moveTo>
                    <a:pt x="1822258" y="412750"/>
                  </a:moveTo>
                  <a:lnTo>
                    <a:pt x="1818451" y="412750"/>
                  </a:lnTo>
                  <a:lnTo>
                    <a:pt x="1818433" y="425450"/>
                  </a:lnTo>
                  <a:lnTo>
                    <a:pt x="1822240" y="425450"/>
                  </a:lnTo>
                  <a:lnTo>
                    <a:pt x="1822258" y="412750"/>
                  </a:lnTo>
                  <a:close/>
                </a:path>
                <a:path w="1822450" h="1802129">
                  <a:moveTo>
                    <a:pt x="6139" y="425450"/>
                  </a:moveTo>
                  <a:lnTo>
                    <a:pt x="2025" y="425450"/>
                  </a:lnTo>
                  <a:lnTo>
                    <a:pt x="1972" y="450850"/>
                  </a:lnTo>
                  <a:lnTo>
                    <a:pt x="6103" y="450850"/>
                  </a:lnTo>
                  <a:lnTo>
                    <a:pt x="6139" y="425450"/>
                  </a:lnTo>
                  <a:close/>
                </a:path>
                <a:path w="1822450" h="1802129">
                  <a:moveTo>
                    <a:pt x="1822240" y="425450"/>
                  </a:moveTo>
                  <a:lnTo>
                    <a:pt x="1818433" y="425450"/>
                  </a:lnTo>
                  <a:lnTo>
                    <a:pt x="1818397" y="450850"/>
                  </a:lnTo>
                  <a:lnTo>
                    <a:pt x="1822204" y="450850"/>
                  </a:lnTo>
                  <a:lnTo>
                    <a:pt x="1822240" y="425450"/>
                  </a:lnTo>
                  <a:close/>
                </a:path>
                <a:path w="1822450" h="1802129">
                  <a:moveTo>
                    <a:pt x="6103" y="450850"/>
                  </a:moveTo>
                  <a:lnTo>
                    <a:pt x="1972" y="450850"/>
                  </a:lnTo>
                  <a:lnTo>
                    <a:pt x="1904" y="482600"/>
                  </a:lnTo>
                  <a:lnTo>
                    <a:pt x="6058" y="482600"/>
                  </a:lnTo>
                  <a:lnTo>
                    <a:pt x="6103" y="450850"/>
                  </a:lnTo>
                  <a:close/>
                </a:path>
                <a:path w="1822450" h="1802129">
                  <a:moveTo>
                    <a:pt x="1822204" y="450850"/>
                  </a:moveTo>
                  <a:lnTo>
                    <a:pt x="1818397" y="450850"/>
                  </a:lnTo>
                  <a:lnTo>
                    <a:pt x="1818352" y="482600"/>
                  </a:lnTo>
                  <a:lnTo>
                    <a:pt x="1822159" y="482600"/>
                  </a:lnTo>
                  <a:lnTo>
                    <a:pt x="1822204" y="450850"/>
                  </a:lnTo>
                  <a:close/>
                </a:path>
                <a:path w="1822450" h="1802129">
                  <a:moveTo>
                    <a:pt x="6058" y="482600"/>
                  </a:moveTo>
                  <a:lnTo>
                    <a:pt x="1904" y="482600"/>
                  </a:lnTo>
                  <a:lnTo>
                    <a:pt x="1824" y="520700"/>
                  </a:lnTo>
                  <a:lnTo>
                    <a:pt x="6004" y="520700"/>
                  </a:lnTo>
                  <a:lnTo>
                    <a:pt x="6058" y="482600"/>
                  </a:lnTo>
                  <a:close/>
                </a:path>
                <a:path w="1822450" h="1802129">
                  <a:moveTo>
                    <a:pt x="1822159" y="482600"/>
                  </a:moveTo>
                  <a:lnTo>
                    <a:pt x="1818352" y="482600"/>
                  </a:lnTo>
                  <a:lnTo>
                    <a:pt x="1818298" y="520700"/>
                  </a:lnTo>
                  <a:lnTo>
                    <a:pt x="1822106" y="520700"/>
                  </a:lnTo>
                  <a:lnTo>
                    <a:pt x="1822159" y="482600"/>
                  </a:lnTo>
                  <a:close/>
                </a:path>
                <a:path w="1822450" h="1802129">
                  <a:moveTo>
                    <a:pt x="6004" y="520700"/>
                  </a:moveTo>
                  <a:lnTo>
                    <a:pt x="1824" y="520700"/>
                  </a:lnTo>
                  <a:lnTo>
                    <a:pt x="1770" y="546100"/>
                  </a:lnTo>
                  <a:lnTo>
                    <a:pt x="5968" y="546100"/>
                  </a:lnTo>
                  <a:lnTo>
                    <a:pt x="6004" y="520700"/>
                  </a:lnTo>
                  <a:close/>
                </a:path>
                <a:path w="1822450" h="1802129">
                  <a:moveTo>
                    <a:pt x="1822106" y="520700"/>
                  </a:moveTo>
                  <a:lnTo>
                    <a:pt x="1818298" y="520700"/>
                  </a:lnTo>
                  <a:lnTo>
                    <a:pt x="1818262" y="546100"/>
                  </a:lnTo>
                  <a:lnTo>
                    <a:pt x="1822070" y="546100"/>
                  </a:lnTo>
                  <a:lnTo>
                    <a:pt x="1822106" y="520700"/>
                  </a:lnTo>
                  <a:close/>
                </a:path>
                <a:path w="1822450" h="1802129">
                  <a:moveTo>
                    <a:pt x="5968" y="546100"/>
                  </a:moveTo>
                  <a:lnTo>
                    <a:pt x="1770" y="546100"/>
                  </a:lnTo>
                  <a:lnTo>
                    <a:pt x="1743" y="558800"/>
                  </a:lnTo>
                  <a:lnTo>
                    <a:pt x="5950" y="558800"/>
                  </a:lnTo>
                  <a:lnTo>
                    <a:pt x="5968" y="546100"/>
                  </a:lnTo>
                  <a:close/>
                </a:path>
                <a:path w="1822450" h="1802129">
                  <a:moveTo>
                    <a:pt x="1822070" y="546100"/>
                  </a:moveTo>
                  <a:lnTo>
                    <a:pt x="1818262" y="546100"/>
                  </a:lnTo>
                  <a:lnTo>
                    <a:pt x="1818244" y="558800"/>
                  </a:lnTo>
                  <a:lnTo>
                    <a:pt x="1822052" y="558800"/>
                  </a:lnTo>
                  <a:lnTo>
                    <a:pt x="1822070" y="546100"/>
                  </a:lnTo>
                  <a:close/>
                </a:path>
                <a:path w="1822450" h="1802129">
                  <a:moveTo>
                    <a:pt x="5950" y="558800"/>
                  </a:moveTo>
                  <a:lnTo>
                    <a:pt x="1743" y="558800"/>
                  </a:lnTo>
                  <a:lnTo>
                    <a:pt x="1690" y="584200"/>
                  </a:lnTo>
                  <a:lnTo>
                    <a:pt x="5914" y="584200"/>
                  </a:lnTo>
                  <a:lnTo>
                    <a:pt x="5950" y="558800"/>
                  </a:lnTo>
                  <a:close/>
                </a:path>
                <a:path w="1822450" h="1802129">
                  <a:moveTo>
                    <a:pt x="1822052" y="558800"/>
                  </a:moveTo>
                  <a:lnTo>
                    <a:pt x="1818244" y="558800"/>
                  </a:lnTo>
                  <a:lnTo>
                    <a:pt x="1818208" y="584200"/>
                  </a:lnTo>
                  <a:lnTo>
                    <a:pt x="1822016" y="584200"/>
                  </a:lnTo>
                  <a:lnTo>
                    <a:pt x="1822052" y="558800"/>
                  </a:lnTo>
                  <a:close/>
                </a:path>
                <a:path w="1822450" h="1802129">
                  <a:moveTo>
                    <a:pt x="5914" y="584200"/>
                  </a:moveTo>
                  <a:lnTo>
                    <a:pt x="1690" y="584200"/>
                  </a:lnTo>
                  <a:lnTo>
                    <a:pt x="1381" y="730250"/>
                  </a:lnTo>
                  <a:lnTo>
                    <a:pt x="5707" y="730250"/>
                  </a:lnTo>
                  <a:lnTo>
                    <a:pt x="5914" y="584200"/>
                  </a:lnTo>
                  <a:close/>
                </a:path>
                <a:path w="1822450" h="1802129">
                  <a:moveTo>
                    <a:pt x="1822016" y="584200"/>
                  </a:moveTo>
                  <a:lnTo>
                    <a:pt x="1818208" y="584200"/>
                  </a:lnTo>
                  <a:lnTo>
                    <a:pt x="1818001" y="730250"/>
                  </a:lnTo>
                  <a:lnTo>
                    <a:pt x="1821810" y="730250"/>
                  </a:lnTo>
                  <a:lnTo>
                    <a:pt x="1822016" y="584200"/>
                  </a:lnTo>
                  <a:close/>
                </a:path>
                <a:path w="1822450" h="1802129">
                  <a:moveTo>
                    <a:pt x="5707" y="730250"/>
                  </a:moveTo>
                  <a:lnTo>
                    <a:pt x="1381" y="730250"/>
                  </a:lnTo>
                  <a:lnTo>
                    <a:pt x="1327" y="755650"/>
                  </a:lnTo>
                  <a:lnTo>
                    <a:pt x="5671" y="755650"/>
                  </a:lnTo>
                  <a:lnTo>
                    <a:pt x="5707" y="730250"/>
                  </a:lnTo>
                  <a:close/>
                </a:path>
                <a:path w="1822450" h="1802129">
                  <a:moveTo>
                    <a:pt x="1821810" y="730250"/>
                  </a:moveTo>
                  <a:lnTo>
                    <a:pt x="1818001" y="730250"/>
                  </a:lnTo>
                  <a:lnTo>
                    <a:pt x="1817965" y="755650"/>
                  </a:lnTo>
                  <a:lnTo>
                    <a:pt x="1821774" y="755650"/>
                  </a:lnTo>
                  <a:lnTo>
                    <a:pt x="1821810" y="730250"/>
                  </a:lnTo>
                  <a:close/>
                </a:path>
                <a:path w="1822450" h="1802129">
                  <a:moveTo>
                    <a:pt x="5671" y="755650"/>
                  </a:moveTo>
                  <a:lnTo>
                    <a:pt x="1327" y="755650"/>
                  </a:lnTo>
                  <a:lnTo>
                    <a:pt x="1273" y="781050"/>
                  </a:lnTo>
                  <a:lnTo>
                    <a:pt x="5635" y="781050"/>
                  </a:lnTo>
                  <a:lnTo>
                    <a:pt x="5671" y="755650"/>
                  </a:lnTo>
                  <a:close/>
                </a:path>
                <a:path w="1822450" h="1802129">
                  <a:moveTo>
                    <a:pt x="1821774" y="755650"/>
                  </a:moveTo>
                  <a:lnTo>
                    <a:pt x="1817965" y="755650"/>
                  </a:lnTo>
                  <a:lnTo>
                    <a:pt x="1817929" y="781050"/>
                  </a:lnTo>
                  <a:lnTo>
                    <a:pt x="1821738" y="781050"/>
                  </a:lnTo>
                  <a:lnTo>
                    <a:pt x="1821774" y="755650"/>
                  </a:lnTo>
                  <a:close/>
                </a:path>
                <a:path w="1822450" h="1802129">
                  <a:moveTo>
                    <a:pt x="5635" y="781050"/>
                  </a:moveTo>
                  <a:lnTo>
                    <a:pt x="1273" y="781050"/>
                  </a:lnTo>
                  <a:lnTo>
                    <a:pt x="714" y="1045210"/>
                  </a:lnTo>
                  <a:lnTo>
                    <a:pt x="5261" y="1045210"/>
                  </a:lnTo>
                  <a:lnTo>
                    <a:pt x="5635" y="781050"/>
                  </a:lnTo>
                  <a:close/>
                </a:path>
                <a:path w="1822450" h="1802129">
                  <a:moveTo>
                    <a:pt x="1821738" y="781050"/>
                  </a:moveTo>
                  <a:lnTo>
                    <a:pt x="1817929" y="781050"/>
                  </a:lnTo>
                  <a:lnTo>
                    <a:pt x="1817555" y="1045210"/>
                  </a:lnTo>
                  <a:lnTo>
                    <a:pt x="1821366" y="1045210"/>
                  </a:lnTo>
                  <a:lnTo>
                    <a:pt x="1821738" y="781050"/>
                  </a:lnTo>
                  <a:close/>
                </a:path>
                <a:path w="1822450" h="1802129">
                  <a:moveTo>
                    <a:pt x="5261" y="1045210"/>
                  </a:moveTo>
                  <a:lnTo>
                    <a:pt x="714" y="1045210"/>
                  </a:lnTo>
                  <a:lnTo>
                    <a:pt x="660" y="1070610"/>
                  </a:lnTo>
                  <a:lnTo>
                    <a:pt x="5225" y="1070610"/>
                  </a:lnTo>
                  <a:lnTo>
                    <a:pt x="5261" y="1045210"/>
                  </a:lnTo>
                  <a:close/>
                </a:path>
                <a:path w="1822450" h="1802129">
                  <a:moveTo>
                    <a:pt x="1821366" y="1045210"/>
                  </a:moveTo>
                  <a:lnTo>
                    <a:pt x="1817555" y="1045210"/>
                  </a:lnTo>
                  <a:lnTo>
                    <a:pt x="1817519" y="1070610"/>
                  </a:lnTo>
                  <a:lnTo>
                    <a:pt x="1821330" y="1070610"/>
                  </a:lnTo>
                  <a:lnTo>
                    <a:pt x="1821366" y="1045210"/>
                  </a:lnTo>
                  <a:close/>
                </a:path>
                <a:path w="1822450" h="1802129">
                  <a:moveTo>
                    <a:pt x="5225" y="1070610"/>
                  </a:moveTo>
                  <a:lnTo>
                    <a:pt x="660" y="1070610"/>
                  </a:lnTo>
                  <a:lnTo>
                    <a:pt x="607" y="1096010"/>
                  </a:lnTo>
                  <a:lnTo>
                    <a:pt x="5189" y="1096010"/>
                  </a:lnTo>
                  <a:lnTo>
                    <a:pt x="5225" y="1070610"/>
                  </a:lnTo>
                  <a:close/>
                </a:path>
                <a:path w="1822450" h="1802129">
                  <a:moveTo>
                    <a:pt x="1821330" y="1070610"/>
                  </a:moveTo>
                  <a:lnTo>
                    <a:pt x="1817519" y="1070610"/>
                  </a:lnTo>
                  <a:lnTo>
                    <a:pt x="1817483" y="1096010"/>
                  </a:lnTo>
                  <a:lnTo>
                    <a:pt x="1821294" y="1096010"/>
                  </a:lnTo>
                  <a:lnTo>
                    <a:pt x="1821330" y="1070610"/>
                  </a:lnTo>
                  <a:close/>
                </a:path>
                <a:path w="1822450" h="1802129">
                  <a:moveTo>
                    <a:pt x="5189" y="1096010"/>
                  </a:moveTo>
                  <a:lnTo>
                    <a:pt x="607" y="1096010"/>
                  </a:lnTo>
                  <a:lnTo>
                    <a:pt x="553" y="1121410"/>
                  </a:lnTo>
                  <a:lnTo>
                    <a:pt x="5153" y="1121410"/>
                  </a:lnTo>
                  <a:lnTo>
                    <a:pt x="5189" y="1096010"/>
                  </a:lnTo>
                  <a:close/>
                </a:path>
                <a:path w="1822450" h="1802129">
                  <a:moveTo>
                    <a:pt x="1821294" y="1096010"/>
                  </a:moveTo>
                  <a:lnTo>
                    <a:pt x="1817483" y="1096010"/>
                  </a:lnTo>
                  <a:lnTo>
                    <a:pt x="1817447" y="1121410"/>
                  </a:lnTo>
                  <a:lnTo>
                    <a:pt x="1821258" y="1121410"/>
                  </a:lnTo>
                  <a:lnTo>
                    <a:pt x="1821294" y="1096010"/>
                  </a:lnTo>
                  <a:close/>
                </a:path>
                <a:path w="1822450" h="1802129">
                  <a:moveTo>
                    <a:pt x="5153" y="1121410"/>
                  </a:moveTo>
                  <a:lnTo>
                    <a:pt x="553" y="1121410"/>
                  </a:lnTo>
                  <a:lnTo>
                    <a:pt x="499" y="1146810"/>
                  </a:lnTo>
                  <a:lnTo>
                    <a:pt x="5117" y="1146810"/>
                  </a:lnTo>
                  <a:lnTo>
                    <a:pt x="5153" y="1121410"/>
                  </a:lnTo>
                  <a:close/>
                </a:path>
                <a:path w="1822450" h="1802129">
                  <a:moveTo>
                    <a:pt x="1821258" y="1121410"/>
                  </a:moveTo>
                  <a:lnTo>
                    <a:pt x="1817447" y="1121410"/>
                  </a:lnTo>
                  <a:lnTo>
                    <a:pt x="1817411" y="1146810"/>
                  </a:lnTo>
                  <a:lnTo>
                    <a:pt x="1821222" y="1146810"/>
                  </a:lnTo>
                  <a:lnTo>
                    <a:pt x="1821258" y="1121410"/>
                  </a:lnTo>
                  <a:close/>
                </a:path>
                <a:path w="1822450" h="1802129">
                  <a:moveTo>
                    <a:pt x="5117" y="1146810"/>
                  </a:moveTo>
                  <a:lnTo>
                    <a:pt x="499" y="1146810"/>
                  </a:lnTo>
                  <a:lnTo>
                    <a:pt x="472" y="1159510"/>
                  </a:lnTo>
                  <a:lnTo>
                    <a:pt x="5099" y="1159510"/>
                  </a:lnTo>
                  <a:lnTo>
                    <a:pt x="5117" y="1146810"/>
                  </a:lnTo>
                  <a:close/>
                </a:path>
                <a:path w="1822450" h="1802129">
                  <a:moveTo>
                    <a:pt x="1821222" y="1146810"/>
                  </a:moveTo>
                  <a:lnTo>
                    <a:pt x="1817411" y="1146810"/>
                  </a:lnTo>
                  <a:lnTo>
                    <a:pt x="1817393" y="1159510"/>
                  </a:lnTo>
                  <a:lnTo>
                    <a:pt x="1821205" y="1159510"/>
                  </a:lnTo>
                  <a:lnTo>
                    <a:pt x="1821222" y="1146810"/>
                  </a:lnTo>
                  <a:close/>
                </a:path>
                <a:path w="1822450" h="1802129">
                  <a:moveTo>
                    <a:pt x="5099" y="1159510"/>
                  </a:moveTo>
                  <a:lnTo>
                    <a:pt x="472" y="1159510"/>
                  </a:lnTo>
                  <a:lnTo>
                    <a:pt x="419" y="1184910"/>
                  </a:lnTo>
                  <a:lnTo>
                    <a:pt x="5063" y="1184910"/>
                  </a:lnTo>
                  <a:lnTo>
                    <a:pt x="5099" y="1159510"/>
                  </a:lnTo>
                  <a:close/>
                </a:path>
                <a:path w="1822450" h="1802129">
                  <a:moveTo>
                    <a:pt x="1821205" y="1159510"/>
                  </a:moveTo>
                  <a:lnTo>
                    <a:pt x="1817393" y="1159510"/>
                  </a:lnTo>
                  <a:lnTo>
                    <a:pt x="1817357" y="1184910"/>
                  </a:lnTo>
                  <a:lnTo>
                    <a:pt x="1821169" y="1184910"/>
                  </a:lnTo>
                  <a:lnTo>
                    <a:pt x="1821205" y="1159510"/>
                  </a:lnTo>
                  <a:close/>
                </a:path>
                <a:path w="1822450" h="1802129">
                  <a:moveTo>
                    <a:pt x="5063" y="1184910"/>
                  </a:moveTo>
                  <a:lnTo>
                    <a:pt x="419" y="1184910"/>
                  </a:lnTo>
                  <a:lnTo>
                    <a:pt x="351" y="1216660"/>
                  </a:lnTo>
                  <a:lnTo>
                    <a:pt x="5018" y="1216660"/>
                  </a:lnTo>
                  <a:lnTo>
                    <a:pt x="5063" y="1184910"/>
                  </a:lnTo>
                  <a:close/>
                </a:path>
                <a:path w="1822450" h="1802129">
                  <a:moveTo>
                    <a:pt x="1821169" y="1184910"/>
                  </a:moveTo>
                  <a:lnTo>
                    <a:pt x="1817357" y="1184910"/>
                  </a:lnTo>
                  <a:lnTo>
                    <a:pt x="1817312" y="1216660"/>
                  </a:lnTo>
                  <a:lnTo>
                    <a:pt x="1821124" y="1216660"/>
                  </a:lnTo>
                  <a:lnTo>
                    <a:pt x="1821169" y="1184910"/>
                  </a:lnTo>
                  <a:close/>
                </a:path>
                <a:path w="1822450" h="1802129">
                  <a:moveTo>
                    <a:pt x="5018" y="1216660"/>
                  </a:moveTo>
                  <a:lnTo>
                    <a:pt x="351" y="1216660"/>
                  </a:lnTo>
                  <a:lnTo>
                    <a:pt x="341" y="1221740"/>
                  </a:lnTo>
                  <a:lnTo>
                    <a:pt x="5011" y="1221740"/>
                  </a:lnTo>
                  <a:lnTo>
                    <a:pt x="5018" y="1216660"/>
                  </a:lnTo>
                  <a:close/>
                </a:path>
                <a:path w="1822450" h="1802129">
                  <a:moveTo>
                    <a:pt x="1821124" y="1216660"/>
                  </a:moveTo>
                  <a:lnTo>
                    <a:pt x="1817312" y="1216660"/>
                  </a:lnTo>
                  <a:lnTo>
                    <a:pt x="1817305" y="1221740"/>
                  </a:lnTo>
                  <a:lnTo>
                    <a:pt x="1821117" y="1221740"/>
                  </a:lnTo>
                  <a:lnTo>
                    <a:pt x="1821124" y="1216660"/>
                  </a:lnTo>
                  <a:close/>
                </a:path>
                <a:path w="1822450" h="1802129">
                  <a:moveTo>
                    <a:pt x="5011" y="1221740"/>
                  </a:moveTo>
                  <a:lnTo>
                    <a:pt x="341" y="1221740"/>
                  </a:lnTo>
                  <a:lnTo>
                    <a:pt x="311" y="1235710"/>
                  </a:lnTo>
                  <a:lnTo>
                    <a:pt x="4992" y="1235710"/>
                  </a:lnTo>
                  <a:lnTo>
                    <a:pt x="5011" y="1221740"/>
                  </a:lnTo>
                  <a:close/>
                </a:path>
                <a:path w="1822450" h="1802129">
                  <a:moveTo>
                    <a:pt x="1821117" y="1221740"/>
                  </a:moveTo>
                  <a:lnTo>
                    <a:pt x="1817305" y="1221740"/>
                  </a:lnTo>
                  <a:lnTo>
                    <a:pt x="1817285" y="1235710"/>
                  </a:lnTo>
                  <a:lnTo>
                    <a:pt x="1821097" y="1235710"/>
                  </a:lnTo>
                  <a:lnTo>
                    <a:pt x="1821117" y="1221740"/>
                  </a:lnTo>
                  <a:close/>
                </a:path>
                <a:path w="1822450" h="1802129">
                  <a:moveTo>
                    <a:pt x="4992" y="1235710"/>
                  </a:moveTo>
                  <a:lnTo>
                    <a:pt x="311" y="1235710"/>
                  </a:lnTo>
                  <a:lnTo>
                    <a:pt x="284" y="1248410"/>
                  </a:lnTo>
                  <a:lnTo>
                    <a:pt x="4974" y="1248410"/>
                  </a:lnTo>
                  <a:lnTo>
                    <a:pt x="4992" y="1235710"/>
                  </a:lnTo>
                  <a:close/>
                </a:path>
                <a:path w="1822450" h="1802129">
                  <a:moveTo>
                    <a:pt x="1821097" y="1235710"/>
                  </a:moveTo>
                  <a:lnTo>
                    <a:pt x="1817285" y="1235710"/>
                  </a:lnTo>
                  <a:lnTo>
                    <a:pt x="1817267" y="1248410"/>
                  </a:lnTo>
                  <a:lnTo>
                    <a:pt x="1821079" y="1248410"/>
                  </a:lnTo>
                  <a:lnTo>
                    <a:pt x="1821097" y="1235710"/>
                  </a:lnTo>
                  <a:close/>
                </a:path>
                <a:path w="1822450" h="1802129">
                  <a:moveTo>
                    <a:pt x="4974" y="1248410"/>
                  </a:moveTo>
                  <a:lnTo>
                    <a:pt x="284" y="1248410"/>
                  </a:lnTo>
                  <a:lnTo>
                    <a:pt x="271" y="1254760"/>
                  </a:lnTo>
                  <a:lnTo>
                    <a:pt x="4965" y="1254760"/>
                  </a:lnTo>
                  <a:lnTo>
                    <a:pt x="4974" y="1248410"/>
                  </a:lnTo>
                  <a:close/>
                </a:path>
                <a:path w="1822450" h="1802129">
                  <a:moveTo>
                    <a:pt x="1821079" y="1248410"/>
                  </a:moveTo>
                  <a:lnTo>
                    <a:pt x="1817267" y="1248410"/>
                  </a:lnTo>
                  <a:lnTo>
                    <a:pt x="1817258" y="1254760"/>
                  </a:lnTo>
                  <a:lnTo>
                    <a:pt x="1821070" y="1254760"/>
                  </a:lnTo>
                  <a:lnTo>
                    <a:pt x="1821079" y="1248410"/>
                  </a:lnTo>
                  <a:close/>
                </a:path>
                <a:path w="1822450" h="1802129">
                  <a:moveTo>
                    <a:pt x="4965" y="1254760"/>
                  </a:moveTo>
                  <a:lnTo>
                    <a:pt x="271" y="1254760"/>
                  </a:lnTo>
                  <a:lnTo>
                    <a:pt x="257" y="1261110"/>
                  </a:lnTo>
                  <a:lnTo>
                    <a:pt x="4956" y="1261110"/>
                  </a:lnTo>
                  <a:lnTo>
                    <a:pt x="4965" y="1254760"/>
                  </a:lnTo>
                  <a:close/>
                </a:path>
                <a:path w="1822450" h="1802129">
                  <a:moveTo>
                    <a:pt x="1821070" y="1254760"/>
                  </a:moveTo>
                  <a:lnTo>
                    <a:pt x="1817258" y="1254760"/>
                  </a:lnTo>
                  <a:lnTo>
                    <a:pt x="1817249" y="1261110"/>
                  </a:lnTo>
                  <a:lnTo>
                    <a:pt x="1821061" y="1261110"/>
                  </a:lnTo>
                  <a:lnTo>
                    <a:pt x="1821070" y="1254760"/>
                  </a:lnTo>
                  <a:close/>
                </a:path>
                <a:path w="1822450" h="1802129">
                  <a:moveTo>
                    <a:pt x="4956" y="1261110"/>
                  </a:moveTo>
                  <a:lnTo>
                    <a:pt x="257" y="1261110"/>
                  </a:lnTo>
                  <a:lnTo>
                    <a:pt x="247" y="1266190"/>
                  </a:lnTo>
                  <a:lnTo>
                    <a:pt x="4948" y="1266190"/>
                  </a:lnTo>
                  <a:lnTo>
                    <a:pt x="4956" y="1261110"/>
                  </a:lnTo>
                  <a:close/>
                </a:path>
                <a:path w="1822450" h="1802129">
                  <a:moveTo>
                    <a:pt x="1821061" y="1261110"/>
                  </a:moveTo>
                  <a:lnTo>
                    <a:pt x="1817249" y="1261110"/>
                  </a:lnTo>
                  <a:lnTo>
                    <a:pt x="1817242" y="1266190"/>
                  </a:lnTo>
                  <a:lnTo>
                    <a:pt x="1821054" y="1266190"/>
                  </a:lnTo>
                  <a:lnTo>
                    <a:pt x="1821061" y="1261110"/>
                  </a:lnTo>
                  <a:close/>
                </a:path>
                <a:path w="1822450" h="1802129">
                  <a:moveTo>
                    <a:pt x="4948" y="1266190"/>
                  </a:moveTo>
                  <a:lnTo>
                    <a:pt x="247" y="1266190"/>
                  </a:lnTo>
                  <a:lnTo>
                    <a:pt x="231" y="1273810"/>
                  </a:lnTo>
                  <a:lnTo>
                    <a:pt x="4938" y="1273810"/>
                  </a:lnTo>
                  <a:lnTo>
                    <a:pt x="4948" y="1266190"/>
                  </a:lnTo>
                  <a:close/>
                </a:path>
                <a:path w="1822450" h="1802129">
                  <a:moveTo>
                    <a:pt x="1821054" y="1266190"/>
                  </a:moveTo>
                  <a:lnTo>
                    <a:pt x="1817242" y="1266190"/>
                  </a:lnTo>
                  <a:lnTo>
                    <a:pt x="1817231" y="1273810"/>
                  </a:lnTo>
                  <a:lnTo>
                    <a:pt x="1821043" y="1273810"/>
                  </a:lnTo>
                  <a:lnTo>
                    <a:pt x="1821054" y="1266190"/>
                  </a:lnTo>
                  <a:close/>
                </a:path>
                <a:path w="1822450" h="1802129">
                  <a:moveTo>
                    <a:pt x="4938" y="1273810"/>
                  </a:moveTo>
                  <a:lnTo>
                    <a:pt x="231" y="1273810"/>
                  </a:lnTo>
                  <a:lnTo>
                    <a:pt x="163" y="1305560"/>
                  </a:lnTo>
                  <a:lnTo>
                    <a:pt x="4893" y="1305560"/>
                  </a:lnTo>
                  <a:lnTo>
                    <a:pt x="4938" y="1273810"/>
                  </a:lnTo>
                  <a:close/>
                </a:path>
                <a:path w="1822450" h="1802129">
                  <a:moveTo>
                    <a:pt x="1821043" y="1273810"/>
                  </a:moveTo>
                  <a:lnTo>
                    <a:pt x="1817231" y="1273810"/>
                  </a:lnTo>
                  <a:lnTo>
                    <a:pt x="1817186" y="1305560"/>
                  </a:lnTo>
                  <a:lnTo>
                    <a:pt x="1820999" y="1305560"/>
                  </a:lnTo>
                  <a:lnTo>
                    <a:pt x="1821043" y="1273810"/>
                  </a:lnTo>
                  <a:close/>
                </a:path>
                <a:path w="1822450" h="1802129">
                  <a:moveTo>
                    <a:pt x="4893" y="1305560"/>
                  </a:moveTo>
                  <a:lnTo>
                    <a:pt x="163" y="1305560"/>
                  </a:lnTo>
                  <a:lnTo>
                    <a:pt x="153" y="1310640"/>
                  </a:lnTo>
                  <a:lnTo>
                    <a:pt x="4885" y="1310640"/>
                  </a:lnTo>
                  <a:lnTo>
                    <a:pt x="4893" y="1305560"/>
                  </a:lnTo>
                  <a:close/>
                </a:path>
                <a:path w="1822450" h="1802129">
                  <a:moveTo>
                    <a:pt x="1820999" y="1305560"/>
                  </a:moveTo>
                  <a:lnTo>
                    <a:pt x="1817186" y="1305560"/>
                  </a:lnTo>
                  <a:lnTo>
                    <a:pt x="1817179" y="1310640"/>
                  </a:lnTo>
                  <a:lnTo>
                    <a:pt x="1820991" y="1310640"/>
                  </a:lnTo>
                  <a:lnTo>
                    <a:pt x="1820999" y="1305560"/>
                  </a:lnTo>
                  <a:close/>
                </a:path>
                <a:path w="1822450" h="1802129">
                  <a:moveTo>
                    <a:pt x="4885" y="1310640"/>
                  </a:moveTo>
                  <a:lnTo>
                    <a:pt x="153" y="1310640"/>
                  </a:lnTo>
                  <a:lnTo>
                    <a:pt x="110" y="1330960"/>
                  </a:lnTo>
                  <a:lnTo>
                    <a:pt x="4857" y="1330960"/>
                  </a:lnTo>
                  <a:lnTo>
                    <a:pt x="4885" y="1310640"/>
                  </a:lnTo>
                  <a:close/>
                </a:path>
                <a:path w="1822450" h="1802129">
                  <a:moveTo>
                    <a:pt x="1820991" y="1310640"/>
                  </a:moveTo>
                  <a:lnTo>
                    <a:pt x="1817179" y="1310640"/>
                  </a:lnTo>
                  <a:lnTo>
                    <a:pt x="1817150" y="1330960"/>
                  </a:lnTo>
                  <a:lnTo>
                    <a:pt x="1820963" y="1330960"/>
                  </a:lnTo>
                  <a:lnTo>
                    <a:pt x="1820991" y="1310640"/>
                  </a:lnTo>
                  <a:close/>
                </a:path>
                <a:path w="1822450" h="1802129">
                  <a:moveTo>
                    <a:pt x="4857" y="1330960"/>
                  </a:moveTo>
                  <a:lnTo>
                    <a:pt x="110" y="1330960"/>
                  </a:lnTo>
                  <a:lnTo>
                    <a:pt x="96" y="1337310"/>
                  </a:lnTo>
                  <a:lnTo>
                    <a:pt x="4848" y="1337310"/>
                  </a:lnTo>
                  <a:lnTo>
                    <a:pt x="4857" y="1330960"/>
                  </a:lnTo>
                  <a:close/>
                </a:path>
                <a:path w="1822450" h="1802129">
                  <a:moveTo>
                    <a:pt x="1820963" y="1330960"/>
                  </a:moveTo>
                  <a:lnTo>
                    <a:pt x="1817150" y="1330960"/>
                  </a:lnTo>
                  <a:lnTo>
                    <a:pt x="1817141" y="1337310"/>
                  </a:lnTo>
                  <a:lnTo>
                    <a:pt x="1820954" y="1337310"/>
                  </a:lnTo>
                  <a:lnTo>
                    <a:pt x="1820963" y="1330960"/>
                  </a:lnTo>
                  <a:close/>
                </a:path>
                <a:path w="1822450" h="1802129">
                  <a:moveTo>
                    <a:pt x="4848" y="1337310"/>
                  </a:moveTo>
                  <a:lnTo>
                    <a:pt x="96" y="1337310"/>
                  </a:lnTo>
                  <a:lnTo>
                    <a:pt x="83" y="1343660"/>
                  </a:lnTo>
                  <a:lnTo>
                    <a:pt x="4839" y="1343660"/>
                  </a:lnTo>
                  <a:lnTo>
                    <a:pt x="4848" y="1337310"/>
                  </a:lnTo>
                  <a:close/>
                </a:path>
                <a:path w="1822450" h="1802129">
                  <a:moveTo>
                    <a:pt x="1820954" y="1337310"/>
                  </a:moveTo>
                  <a:lnTo>
                    <a:pt x="1817141" y="1337310"/>
                  </a:lnTo>
                  <a:lnTo>
                    <a:pt x="1817132" y="1343660"/>
                  </a:lnTo>
                  <a:lnTo>
                    <a:pt x="1820945" y="1343660"/>
                  </a:lnTo>
                  <a:lnTo>
                    <a:pt x="1820954" y="1337310"/>
                  </a:lnTo>
                  <a:close/>
                </a:path>
                <a:path w="1822450" h="1802129">
                  <a:moveTo>
                    <a:pt x="4839" y="1343660"/>
                  </a:moveTo>
                  <a:lnTo>
                    <a:pt x="83" y="1343660"/>
                  </a:lnTo>
                  <a:lnTo>
                    <a:pt x="69" y="1350010"/>
                  </a:lnTo>
                  <a:lnTo>
                    <a:pt x="4830" y="1350010"/>
                  </a:lnTo>
                  <a:lnTo>
                    <a:pt x="4839" y="1343660"/>
                  </a:lnTo>
                  <a:close/>
                </a:path>
                <a:path w="1822450" h="1802129">
                  <a:moveTo>
                    <a:pt x="1820945" y="1343660"/>
                  </a:moveTo>
                  <a:lnTo>
                    <a:pt x="1817132" y="1343660"/>
                  </a:lnTo>
                  <a:lnTo>
                    <a:pt x="1817123" y="1350010"/>
                  </a:lnTo>
                  <a:lnTo>
                    <a:pt x="1820936" y="1350010"/>
                  </a:lnTo>
                  <a:lnTo>
                    <a:pt x="1820945" y="1343660"/>
                  </a:lnTo>
                  <a:close/>
                </a:path>
                <a:path w="1822450" h="1802129">
                  <a:moveTo>
                    <a:pt x="4830" y="1350010"/>
                  </a:moveTo>
                  <a:lnTo>
                    <a:pt x="69" y="1350010"/>
                  </a:lnTo>
                  <a:lnTo>
                    <a:pt x="56" y="1356360"/>
                  </a:lnTo>
                  <a:lnTo>
                    <a:pt x="4821" y="1356360"/>
                  </a:lnTo>
                  <a:lnTo>
                    <a:pt x="4830" y="1350010"/>
                  </a:lnTo>
                  <a:close/>
                </a:path>
                <a:path w="1822450" h="1802129">
                  <a:moveTo>
                    <a:pt x="1820936" y="1350010"/>
                  </a:moveTo>
                  <a:lnTo>
                    <a:pt x="1817123" y="1350010"/>
                  </a:lnTo>
                  <a:lnTo>
                    <a:pt x="1817114" y="1356360"/>
                  </a:lnTo>
                  <a:lnTo>
                    <a:pt x="1820927" y="1356360"/>
                  </a:lnTo>
                  <a:lnTo>
                    <a:pt x="1820936" y="1350010"/>
                  </a:lnTo>
                  <a:close/>
                </a:path>
                <a:path w="1822450" h="1802129">
                  <a:moveTo>
                    <a:pt x="4821" y="1356360"/>
                  </a:moveTo>
                  <a:lnTo>
                    <a:pt x="56" y="1356360"/>
                  </a:lnTo>
                  <a:lnTo>
                    <a:pt x="42" y="1362710"/>
                  </a:lnTo>
                  <a:lnTo>
                    <a:pt x="4812" y="1362710"/>
                  </a:lnTo>
                  <a:lnTo>
                    <a:pt x="4821" y="1356360"/>
                  </a:lnTo>
                  <a:close/>
                </a:path>
                <a:path w="1822450" h="1802129">
                  <a:moveTo>
                    <a:pt x="1820927" y="1356360"/>
                  </a:moveTo>
                  <a:lnTo>
                    <a:pt x="1817114" y="1356360"/>
                  </a:lnTo>
                  <a:lnTo>
                    <a:pt x="1817105" y="1362710"/>
                  </a:lnTo>
                  <a:lnTo>
                    <a:pt x="1820918" y="1362710"/>
                  </a:lnTo>
                  <a:lnTo>
                    <a:pt x="1820927" y="1356360"/>
                  </a:lnTo>
                  <a:close/>
                </a:path>
                <a:path w="1822450" h="1802129">
                  <a:moveTo>
                    <a:pt x="4812" y="1362710"/>
                  </a:moveTo>
                  <a:lnTo>
                    <a:pt x="42" y="1362710"/>
                  </a:lnTo>
                  <a:lnTo>
                    <a:pt x="29" y="1369060"/>
                  </a:lnTo>
                  <a:lnTo>
                    <a:pt x="4803" y="1369060"/>
                  </a:lnTo>
                  <a:lnTo>
                    <a:pt x="4812" y="1362710"/>
                  </a:lnTo>
                  <a:close/>
                </a:path>
                <a:path w="1822450" h="1802129">
                  <a:moveTo>
                    <a:pt x="1820918" y="1362710"/>
                  </a:moveTo>
                  <a:lnTo>
                    <a:pt x="1817105" y="1362710"/>
                  </a:lnTo>
                  <a:lnTo>
                    <a:pt x="1817096" y="1369060"/>
                  </a:lnTo>
                  <a:lnTo>
                    <a:pt x="1820909" y="1369060"/>
                  </a:lnTo>
                  <a:lnTo>
                    <a:pt x="1820918" y="1362710"/>
                  </a:lnTo>
                  <a:close/>
                </a:path>
                <a:path w="1822450" h="1802129">
                  <a:moveTo>
                    <a:pt x="4803" y="1369060"/>
                  </a:moveTo>
                  <a:lnTo>
                    <a:pt x="29" y="1369060"/>
                  </a:lnTo>
                  <a:lnTo>
                    <a:pt x="5" y="1380490"/>
                  </a:lnTo>
                  <a:lnTo>
                    <a:pt x="4786" y="1380490"/>
                  </a:lnTo>
                  <a:lnTo>
                    <a:pt x="4803" y="1369060"/>
                  </a:lnTo>
                  <a:close/>
                </a:path>
                <a:path w="1822450" h="1802129">
                  <a:moveTo>
                    <a:pt x="1820909" y="1369060"/>
                  </a:moveTo>
                  <a:lnTo>
                    <a:pt x="1817096" y="1369060"/>
                  </a:lnTo>
                  <a:lnTo>
                    <a:pt x="1817080" y="1380490"/>
                  </a:lnTo>
                  <a:lnTo>
                    <a:pt x="1820893" y="1380490"/>
                  </a:lnTo>
                  <a:lnTo>
                    <a:pt x="1820909" y="1369060"/>
                  </a:lnTo>
                  <a:close/>
                </a:path>
                <a:path w="1822450" h="1802129">
                  <a:moveTo>
                    <a:pt x="4786" y="1380490"/>
                  </a:moveTo>
                  <a:lnTo>
                    <a:pt x="5" y="1380490"/>
                  </a:lnTo>
                  <a:lnTo>
                    <a:pt x="0" y="1383030"/>
                  </a:lnTo>
                  <a:lnTo>
                    <a:pt x="388" y="1383030"/>
                  </a:lnTo>
                  <a:lnTo>
                    <a:pt x="388" y="1385570"/>
                  </a:lnTo>
                  <a:lnTo>
                    <a:pt x="1658" y="1385570"/>
                  </a:lnTo>
                  <a:lnTo>
                    <a:pt x="1658" y="1388110"/>
                  </a:lnTo>
                  <a:lnTo>
                    <a:pt x="4776" y="1388110"/>
                  </a:lnTo>
                  <a:lnTo>
                    <a:pt x="4786" y="1380490"/>
                  </a:lnTo>
                  <a:close/>
                </a:path>
                <a:path w="1822450" h="1802129">
                  <a:moveTo>
                    <a:pt x="1820893" y="1380490"/>
                  </a:moveTo>
                  <a:lnTo>
                    <a:pt x="1817080" y="1380490"/>
                  </a:lnTo>
                  <a:lnTo>
                    <a:pt x="1817069" y="1388110"/>
                  </a:lnTo>
                  <a:lnTo>
                    <a:pt x="1820882" y="1388110"/>
                  </a:lnTo>
                  <a:lnTo>
                    <a:pt x="1820893" y="1380490"/>
                  </a:lnTo>
                  <a:close/>
                </a:path>
                <a:path w="1822450" h="1802129">
                  <a:moveTo>
                    <a:pt x="4776" y="1388110"/>
                  </a:moveTo>
                  <a:lnTo>
                    <a:pt x="2928" y="1388110"/>
                  </a:lnTo>
                  <a:lnTo>
                    <a:pt x="2928" y="1390650"/>
                  </a:lnTo>
                  <a:lnTo>
                    <a:pt x="4198" y="1390650"/>
                  </a:lnTo>
                  <a:lnTo>
                    <a:pt x="4198" y="1393190"/>
                  </a:lnTo>
                  <a:lnTo>
                    <a:pt x="4768" y="1393190"/>
                  </a:lnTo>
                  <a:lnTo>
                    <a:pt x="4776" y="1388110"/>
                  </a:lnTo>
                  <a:close/>
                </a:path>
                <a:path w="1822450" h="1802129">
                  <a:moveTo>
                    <a:pt x="1820882" y="1388110"/>
                  </a:moveTo>
                  <a:lnTo>
                    <a:pt x="1817069" y="1388110"/>
                  </a:lnTo>
                  <a:lnTo>
                    <a:pt x="1817062" y="1393190"/>
                  </a:lnTo>
                  <a:lnTo>
                    <a:pt x="1820298" y="1393190"/>
                  </a:lnTo>
                  <a:lnTo>
                    <a:pt x="1820298" y="1390650"/>
                  </a:lnTo>
                  <a:lnTo>
                    <a:pt x="1820879" y="1390650"/>
                  </a:lnTo>
                  <a:lnTo>
                    <a:pt x="1820882" y="1388110"/>
                  </a:lnTo>
                  <a:close/>
                </a:path>
                <a:path w="1822450" h="1802129">
                  <a:moveTo>
                    <a:pt x="1819028" y="1393190"/>
                  </a:moveTo>
                  <a:lnTo>
                    <a:pt x="1817062" y="1393190"/>
                  </a:lnTo>
                  <a:lnTo>
                    <a:pt x="1817055" y="1398270"/>
                  </a:lnTo>
                  <a:lnTo>
                    <a:pt x="1817758" y="1398270"/>
                  </a:lnTo>
                  <a:lnTo>
                    <a:pt x="1817758" y="1395730"/>
                  </a:lnTo>
                  <a:lnTo>
                    <a:pt x="1819028" y="1395730"/>
                  </a:lnTo>
                  <a:lnTo>
                    <a:pt x="1819028" y="1393190"/>
                  </a:lnTo>
                  <a:close/>
                </a:path>
                <a:path w="1822450" h="1802129">
                  <a:moveTo>
                    <a:pt x="1407548" y="1799590"/>
                  </a:moveTo>
                  <a:lnTo>
                    <a:pt x="419488" y="1799590"/>
                  </a:lnTo>
                  <a:lnTo>
                    <a:pt x="419488" y="1800176"/>
                  </a:lnTo>
                  <a:lnTo>
                    <a:pt x="909708" y="1800860"/>
                  </a:lnTo>
                  <a:lnTo>
                    <a:pt x="1407548" y="1800860"/>
                  </a:lnTo>
                  <a:lnTo>
                    <a:pt x="1407548" y="1799590"/>
                  </a:lnTo>
                  <a:close/>
                </a:path>
                <a:path w="1822450" h="1802129">
                  <a:moveTo>
                    <a:pt x="1410088" y="1798320"/>
                  </a:moveTo>
                  <a:lnTo>
                    <a:pt x="415678" y="1798320"/>
                  </a:lnTo>
                  <a:lnTo>
                    <a:pt x="415678" y="1799590"/>
                  </a:lnTo>
                  <a:lnTo>
                    <a:pt x="1410088" y="1799590"/>
                  </a:lnTo>
                  <a:lnTo>
                    <a:pt x="1410088" y="1798320"/>
                  </a:lnTo>
                  <a:close/>
                </a:path>
                <a:path w="1822450" h="1802129">
                  <a:moveTo>
                    <a:pt x="411868" y="1796351"/>
                  </a:moveTo>
                  <a:lnTo>
                    <a:pt x="411868" y="1797050"/>
                  </a:lnTo>
                  <a:lnTo>
                    <a:pt x="414408" y="1797050"/>
                  </a:lnTo>
                  <a:lnTo>
                    <a:pt x="414408" y="1798320"/>
                  </a:lnTo>
                  <a:lnTo>
                    <a:pt x="1412628" y="1798320"/>
                  </a:lnTo>
                  <a:lnTo>
                    <a:pt x="1412628" y="1797753"/>
                  </a:lnTo>
                  <a:lnTo>
                    <a:pt x="411868" y="1796351"/>
                  </a:lnTo>
                  <a:close/>
                </a:path>
                <a:path w="1822450" h="1802129">
                  <a:moveTo>
                    <a:pt x="1405008" y="1800860"/>
                  </a:moveTo>
                  <a:lnTo>
                    <a:pt x="909708" y="1800860"/>
                  </a:lnTo>
                  <a:lnTo>
                    <a:pt x="1405008" y="1801550"/>
                  </a:lnTo>
                  <a:lnTo>
                    <a:pt x="1405008" y="1800860"/>
                  </a:lnTo>
                  <a:close/>
                </a:path>
              </a:pathLst>
            </a:custGeom>
            <a:solidFill>
              <a:srgbClr val="1D31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6674420" y="2656839"/>
              <a:ext cx="1814195" cy="1794510"/>
            </a:xfrm>
            <a:custGeom>
              <a:avLst/>
              <a:gdLst/>
              <a:ahLst/>
              <a:cxnLst/>
              <a:rect l="l" t="t" r="r" b="b"/>
              <a:pathLst>
                <a:path w="1814195" h="1794510">
                  <a:moveTo>
                    <a:pt x="1412939" y="3810"/>
                  </a:moveTo>
                  <a:lnTo>
                    <a:pt x="402019" y="3810"/>
                  </a:lnTo>
                  <a:lnTo>
                    <a:pt x="1412939" y="5080"/>
                  </a:lnTo>
                  <a:lnTo>
                    <a:pt x="1412939" y="3810"/>
                  </a:lnTo>
                  <a:close/>
                </a:path>
                <a:path w="1814195" h="1794510">
                  <a:moveTo>
                    <a:pt x="405829" y="1270"/>
                  </a:moveTo>
                  <a:lnTo>
                    <a:pt x="404559" y="1270"/>
                  </a:lnTo>
                  <a:lnTo>
                    <a:pt x="404559" y="3810"/>
                  </a:lnTo>
                  <a:lnTo>
                    <a:pt x="405829" y="3810"/>
                  </a:lnTo>
                  <a:lnTo>
                    <a:pt x="405829" y="1270"/>
                  </a:lnTo>
                  <a:close/>
                </a:path>
                <a:path w="1814195" h="1794510">
                  <a:moveTo>
                    <a:pt x="1411669" y="1270"/>
                  </a:moveTo>
                  <a:lnTo>
                    <a:pt x="1409129" y="1270"/>
                  </a:lnTo>
                  <a:lnTo>
                    <a:pt x="1409129" y="3810"/>
                  </a:lnTo>
                  <a:lnTo>
                    <a:pt x="1411669" y="3810"/>
                  </a:lnTo>
                  <a:lnTo>
                    <a:pt x="1411669" y="1270"/>
                  </a:lnTo>
                  <a:close/>
                </a:path>
                <a:path w="1814195" h="1794510">
                  <a:moveTo>
                    <a:pt x="410909" y="0"/>
                  </a:moveTo>
                  <a:lnTo>
                    <a:pt x="408369" y="0"/>
                  </a:lnTo>
                  <a:lnTo>
                    <a:pt x="408369" y="1270"/>
                  </a:lnTo>
                  <a:lnTo>
                    <a:pt x="410909" y="1270"/>
                  </a:lnTo>
                  <a:lnTo>
                    <a:pt x="410909" y="0"/>
                  </a:lnTo>
                  <a:close/>
                </a:path>
                <a:path w="1814195" h="1794510">
                  <a:moveTo>
                    <a:pt x="5221" y="395224"/>
                  </a:moveTo>
                  <a:lnTo>
                    <a:pt x="4509" y="395224"/>
                  </a:lnTo>
                  <a:lnTo>
                    <a:pt x="4509" y="397764"/>
                  </a:lnTo>
                  <a:lnTo>
                    <a:pt x="3239" y="397764"/>
                  </a:lnTo>
                  <a:lnTo>
                    <a:pt x="3239" y="398907"/>
                  </a:lnTo>
                  <a:lnTo>
                    <a:pt x="1969" y="398907"/>
                  </a:lnTo>
                  <a:lnTo>
                    <a:pt x="1969" y="401574"/>
                  </a:lnTo>
                  <a:lnTo>
                    <a:pt x="1399" y="401574"/>
                  </a:lnTo>
                  <a:lnTo>
                    <a:pt x="1388" y="408940"/>
                  </a:lnTo>
                  <a:lnTo>
                    <a:pt x="5201" y="408940"/>
                  </a:lnTo>
                  <a:lnTo>
                    <a:pt x="5221" y="395224"/>
                  </a:lnTo>
                  <a:close/>
                </a:path>
                <a:path w="1814195" h="1794510">
                  <a:moveTo>
                    <a:pt x="1810449" y="395224"/>
                  </a:moveTo>
                  <a:lnTo>
                    <a:pt x="1809894" y="395224"/>
                  </a:lnTo>
                  <a:lnTo>
                    <a:pt x="1809875" y="408940"/>
                  </a:lnTo>
                  <a:lnTo>
                    <a:pt x="1813682" y="408940"/>
                  </a:lnTo>
                  <a:lnTo>
                    <a:pt x="1813692" y="401574"/>
                  </a:lnTo>
                  <a:lnTo>
                    <a:pt x="1812989" y="401574"/>
                  </a:lnTo>
                  <a:lnTo>
                    <a:pt x="1812989" y="398907"/>
                  </a:lnTo>
                  <a:lnTo>
                    <a:pt x="1811719" y="398907"/>
                  </a:lnTo>
                  <a:lnTo>
                    <a:pt x="1811719" y="397764"/>
                  </a:lnTo>
                  <a:lnTo>
                    <a:pt x="1810449" y="397764"/>
                  </a:lnTo>
                  <a:lnTo>
                    <a:pt x="1810449" y="395224"/>
                  </a:lnTo>
                  <a:close/>
                </a:path>
                <a:path w="1814195" h="1794510">
                  <a:moveTo>
                    <a:pt x="5201" y="408940"/>
                  </a:moveTo>
                  <a:lnTo>
                    <a:pt x="1388" y="408940"/>
                  </a:lnTo>
                  <a:lnTo>
                    <a:pt x="1370" y="421640"/>
                  </a:lnTo>
                  <a:lnTo>
                    <a:pt x="5183" y="421640"/>
                  </a:lnTo>
                  <a:lnTo>
                    <a:pt x="5201" y="408940"/>
                  </a:lnTo>
                  <a:close/>
                </a:path>
                <a:path w="1814195" h="1794510">
                  <a:moveTo>
                    <a:pt x="1813682" y="408940"/>
                  </a:moveTo>
                  <a:lnTo>
                    <a:pt x="1809875" y="408940"/>
                  </a:lnTo>
                  <a:lnTo>
                    <a:pt x="1809857" y="421640"/>
                  </a:lnTo>
                  <a:lnTo>
                    <a:pt x="1813664" y="421640"/>
                  </a:lnTo>
                  <a:lnTo>
                    <a:pt x="1813682" y="408940"/>
                  </a:lnTo>
                  <a:close/>
                </a:path>
                <a:path w="1814195" h="1794510">
                  <a:moveTo>
                    <a:pt x="5183" y="421640"/>
                  </a:moveTo>
                  <a:lnTo>
                    <a:pt x="1370" y="421640"/>
                  </a:lnTo>
                  <a:lnTo>
                    <a:pt x="1334" y="447040"/>
                  </a:lnTo>
                  <a:lnTo>
                    <a:pt x="5147" y="447040"/>
                  </a:lnTo>
                  <a:lnTo>
                    <a:pt x="5183" y="421640"/>
                  </a:lnTo>
                  <a:close/>
                </a:path>
                <a:path w="1814195" h="1794510">
                  <a:moveTo>
                    <a:pt x="1813664" y="421640"/>
                  </a:moveTo>
                  <a:lnTo>
                    <a:pt x="1809857" y="421640"/>
                  </a:lnTo>
                  <a:lnTo>
                    <a:pt x="1809821" y="447040"/>
                  </a:lnTo>
                  <a:lnTo>
                    <a:pt x="1813628" y="447040"/>
                  </a:lnTo>
                  <a:lnTo>
                    <a:pt x="1813664" y="421640"/>
                  </a:lnTo>
                  <a:close/>
                </a:path>
                <a:path w="1814195" h="1794510">
                  <a:moveTo>
                    <a:pt x="5147" y="447040"/>
                  </a:moveTo>
                  <a:lnTo>
                    <a:pt x="1334" y="447040"/>
                  </a:lnTo>
                  <a:lnTo>
                    <a:pt x="1289" y="478790"/>
                  </a:lnTo>
                  <a:lnTo>
                    <a:pt x="5102" y="478790"/>
                  </a:lnTo>
                  <a:lnTo>
                    <a:pt x="5147" y="447040"/>
                  </a:lnTo>
                  <a:close/>
                </a:path>
                <a:path w="1814195" h="1794510">
                  <a:moveTo>
                    <a:pt x="1813628" y="447040"/>
                  </a:moveTo>
                  <a:lnTo>
                    <a:pt x="1809821" y="447040"/>
                  </a:lnTo>
                  <a:lnTo>
                    <a:pt x="1809775" y="478790"/>
                  </a:lnTo>
                  <a:lnTo>
                    <a:pt x="1813583" y="478790"/>
                  </a:lnTo>
                  <a:lnTo>
                    <a:pt x="1813628" y="447040"/>
                  </a:lnTo>
                  <a:close/>
                </a:path>
                <a:path w="1814195" h="1794510">
                  <a:moveTo>
                    <a:pt x="5102" y="478790"/>
                  </a:moveTo>
                  <a:lnTo>
                    <a:pt x="1289" y="478790"/>
                  </a:lnTo>
                  <a:lnTo>
                    <a:pt x="1235" y="516890"/>
                  </a:lnTo>
                  <a:lnTo>
                    <a:pt x="5048" y="516890"/>
                  </a:lnTo>
                  <a:lnTo>
                    <a:pt x="5102" y="478790"/>
                  </a:lnTo>
                  <a:close/>
                </a:path>
                <a:path w="1814195" h="1794510">
                  <a:moveTo>
                    <a:pt x="1813583" y="478790"/>
                  </a:moveTo>
                  <a:lnTo>
                    <a:pt x="1809775" y="478790"/>
                  </a:lnTo>
                  <a:lnTo>
                    <a:pt x="1809721" y="516890"/>
                  </a:lnTo>
                  <a:lnTo>
                    <a:pt x="1813529" y="516890"/>
                  </a:lnTo>
                  <a:lnTo>
                    <a:pt x="1813583" y="478790"/>
                  </a:lnTo>
                  <a:close/>
                </a:path>
                <a:path w="1814195" h="1794510">
                  <a:moveTo>
                    <a:pt x="5048" y="516890"/>
                  </a:moveTo>
                  <a:lnTo>
                    <a:pt x="1235" y="516890"/>
                  </a:lnTo>
                  <a:lnTo>
                    <a:pt x="1199" y="542290"/>
                  </a:lnTo>
                  <a:lnTo>
                    <a:pt x="5011" y="542290"/>
                  </a:lnTo>
                  <a:lnTo>
                    <a:pt x="5048" y="516890"/>
                  </a:lnTo>
                  <a:close/>
                </a:path>
                <a:path w="1814195" h="1794510">
                  <a:moveTo>
                    <a:pt x="1813529" y="516890"/>
                  </a:moveTo>
                  <a:lnTo>
                    <a:pt x="1809721" y="516890"/>
                  </a:lnTo>
                  <a:lnTo>
                    <a:pt x="1809685" y="542290"/>
                  </a:lnTo>
                  <a:lnTo>
                    <a:pt x="1813493" y="542290"/>
                  </a:lnTo>
                  <a:lnTo>
                    <a:pt x="1813529" y="516890"/>
                  </a:lnTo>
                  <a:close/>
                </a:path>
                <a:path w="1814195" h="1794510">
                  <a:moveTo>
                    <a:pt x="5011" y="542290"/>
                  </a:moveTo>
                  <a:lnTo>
                    <a:pt x="1199" y="542290"/>
                  </a:lnTo>
                  <a:lnTo>
                    <a:pt x="1181" y="554990"/>
                  </a:lnTo>
                  <a:lnTo>
                    <a:pt x="4993" y="554990"/>
                  </a:lnTo>
                  <a:lnTo>
                    <a:pt x="5011" y="542290"/>
                  </a:lnTo>
                  <a:close/>
                </a:path>
                <a:path w="1814195" h="1794510">
                  <a:moveTo>
                    <a:pt x="1813493" y="542290"/>
                  </a:moveTo>
                  <a:lnTo>
                    <a:pt x="1809685" y="542290"/>
                  </a:lnTo>
                  <a:lnTo>
                    <a:pt x="1809667" y="554990"/>
                  </a:lnTo>
                  <a:lnTo>
                    <a:pt x="1813475" y="554990"/>
                  </a:lnTo>
                  <a:lnTo>
                    <a:pt x="1813493" y="542290"/>
                  </a:lnTo>
                  <a:close/>
                </a:path>
                <a:path w="1814195" h="1794510">
                  <a:moveTo>
                    <a:pt x="4993" y="554990"/>
                  </a:moveTo>
                  <a:lnTo>
                    <a:pt x="1181" y="554990"/>
                  </a:lnTo>
                  <a:lnTo>
                    <a:pt x="1145" y="580390"/>
                  </a:lnTo>
                  <a:lnTo>
                    <a:pt x="4957" y="580390"/>
                  </a:lnTo>
                  <a:lnTo>
                    <a:pt x="4993" y="554990"/>
                  </a:lnTo>
                  <a:close/>
                </a:path>
                <a:path w="1814195" h="1794510">
                  <a:moveTo>
                    <a:pt x="1813475" y="554990"/>
                  </a:moveTo>
                  <a:lnTo>
                    <a:pt x="1809667" y="554990"/>
                  </a:lnTo>
                  <a:lnTo>
                    <a:pt x="1809631" y="580390"/>
                  </a:lnTo>
                  <a:lnTo>
                    <a:pt x="1813439" y="580390"/>
                  </a:lnTo>
                  <a:lnTo>
                    <a:pt x="1813475" y="554990"/>
                  </a:lnTo>
                  <a:close/>
                </a:path>
                <a:path w="1814195" h="1794510">
                  <a:moveTo>
                    <a:pt x="4957" y="580390"/>
                  </a:moveTo>
                  <a:lnTo>
                    <a:pt x="1145" y="580390"/>
                  </a:lnTo>
                  <a:lnTo>
                    <a:pt x="939" y="726440"/>
                  </a:lnTo>
                  <a:lnTo>
                    <a:pt x="4750" y="726440"/>
                  </a:lnTo>
                  <a:lnTo>
                    <a:pt x="4957" y="580390"/>
                  </a:lnTo>
                  <a:close/>
                </a:path>
                <a:path w="1814195" h="1794510">
                  <a:moveTo>
                    <a:pt x="1813439" y="580390"/>
                  </a:moveTo>
                  <a:lnTo>
                    <a:pt x="1809631" y="580390"/>
                  </a:lnTo>
                  <a:lnTo>
                    <a:pt x="1809423" y="726440"/>
                  </a:lnTo>
                  <a:lnTo>
                    <a:pt x="1813232" y="726440"/>
                  </a:lnTo>
                  <a:lnTo>
                    <a:pt x="1813439" y="580390"/>
                  </a:lnTo>
                  <a:close/>
                </a:path>
                <a:path w="1814195" h="1794510">
                  <a:moveTo>
                    <a:pt x="4750" y="726440"/>
                  </a:moveTo>
                  <a:lnTo>
                    <a:pt x="939" y="726440"/>
                  </a:lnTo>
                  <a:lnTo>
                    <a:pt x="903" y="751840"/>
                  </a:lnTo>
                  <a:lnTo>
                    <a:pt x="4713" y="751840"/>
                  </a:lnTo>
                  <a:lnTo>
                    <a:pt x="4750" y="726440"/>
                  </a:lnTo>
                  <a:close/>
                </a:path>
                <a:path w="1814195" h="1794510">
                  <a:moveTo>
                    <a:pt x="1813232" y="726440"/>
                  </a:moveTo>
                  <a:lnTo>
                    <a:pt x="1809423" y="726440"/>
                  </a:lnTo>
                  <a:lnTo>
                    <a:pt x="1809387" y="751840"/>
                  </a:lnTo>
                  <a:lnTo>
                    <a:pt x="1813196" y="751840"/>
                  </a:lnTo>
                  <a:lnTo>
                    <a:pt x="1813232" y="726440"/>
                  </a:lnTo>
                  <a:close/>
                </a:path>
                <a:path w="1814195" h="1794510">
                  <a:moveTo>
                    <a:pt x="4713" y="751840"/>
                  </a:moveTo>
                  <a:lnTo>
                    <a:pt x="903" y="751840"/>
                  </a:lnTo>
                  <a:lnTo>
                    <a:pt x="867" y="777240"/>
                  </a:lnTo>
                  <a:lnTo>
                    <a:pt x="4677" y="777240"/>
                  </a:lnTo>
                  <a:lnTo>
                    <a:pt x="4713" y="751840"/>
                  </a:lnTo>
                  <a:close/>
                </a:path>
                <a:path w="1814195" h="1794510">
                  <a:moveTo>
                    <a:pt x="1813196" y="751840"/>
                  </a:moveTo>
                  <a:lnTo>
                    <a:pt x="1809387" y="751840"/>
                  </a:lnTo>
                  <a:lnTo>
                    <a:pt x="1809351" y="777240"/>
                  </a:lnTo>
                  <a:lnTo>
                    <a:pt x="1813160" y="777240"/>
                  </a:lnTo>
                  <a:lnTo>
                    <a:pt x="1813196" y="751840"/>
                  </a:lnTo>
                  <a:close/>
                </a:path>
                <a:path w="1814195" h="1794510">
                  <a:moveTo>
                    <a:pt x="4677" y="777240"/>
                  </a:moveTo>
                  <a:lnTo>
                    <a:pt x="867" y="777240"/>
                  </a:lnTo>
                  <a:lnTo>
                    <a:pt x="528" y="1016000"/>
                  </a:lnTo>
                  <a:lnTo>
                    <a:pt x="4338" y="1016000"/>
                  </a:lnTo>
                  <a:lnTo>
                    <a:pt x="4677" y="777240"/>
                  </a:lnTo>
                  <a:close/>
                </a:path>
                <a:path w="1814195" h="1794510">
                  <a:moveTo>
                    <a:pt x="1813160" y="777240"/>
                  </a:moveTo>
                  <a:lnTo>
                    <a:pt x="1809351" y="777240"/>
                  </a:lnTo>
                  <a:lnTo>
                    <a:pt x="1809011" y="1016000"/>
                  </a:lnTo>
                  <a:lnTo>
                    <a:pt x="1812822" y="1016000"/>
                  </a:lnTo>
                  <a:lnTo>
                    <a:pt x="1813160" y="777240"/>
                  </a:lnTo>
                  <a:close/>
                </a:path>
                <a:path w="1814195" h="1794510">
                  <a:moveTo>
                    <a:pt x="4338" y="1016000"/>
                  </a:moveTo>
                  <a:lnTo>
                    <a:pt x="528" y="1016000"/>
                  </a:lnTo>
                  <a:lnTo>
                    <a:pt x="492" y="1041400"/>
                  </a:lnTo>
                  <a:lnTo>
                    <a:pt x="4302" y="1041400"/>
                  </a:lnTo>
                  <a:lnTo>
                    <a:pt x="4338" y="1016000"/>
                  </a:lnTo>
                  <a:close/>
                </a:path>
                <a:path w="1814195" h="1794510">
                  <a:moveTo>
                    <a:pt x="1812822" y="1016000"/>
                  </a:moveTo>
                  <a:lnTo>
                    <a:pt x="1809011" y="1016000"/>
                  </a:lnTo>
                  <a:lnTo>
                    <a:pt x="1808975" y="1041400"/>
                  </a:lnTo>
                  <a:lnTo>
                    <a:pt x="1812786" y="1041400"/>
                  </a:lnTo>
                  <a:lnTo>
                    <a:pt x="1812822" y="1016000"/>
                  </a:lnTo>
                  <a:close/>
                </a:path>
                <a:path w="1814195" h="1794510">
                  <a:moveTo>
                    <a:pt x="4302" y="1041400"/>
                  </a:moveTo>
                  <a:lnTo>
                    <a:pt x="492" y="1041400"/>
                  </a:lnTo>
                  <a:lnTo>
                    <a:pt x="456" y="1066800"/>
                  </a:lnTo>
                  <a:lnTo>
                    <a:pt x="4265" y="1066800"/>
                  </a:lnTo>
                  <a:lnTo>
                    <a:pt x="4302" y="1041400"/>
                  </a:lnTo>
                  <a:close/>
                </a:path>
                <a:path w="1814195" h="1794510">
                  <a:moveTo>
                    <a:pt x="1812786" y="1041400"/>
                  </a:moveTo>
                  <a:lnTo>
                    <a:pt x="1808975" y="1041400"/>
                  </a:lnTo>
                  <a:lnTo>
                    <a:pt x="1808939" y="1066800"/>
                  </a:lnTo>
                  <a:lnTo>
                    <a:pt x="1812750" y="1066800"/>
                  </a:lnTo>
                  <a:lnTo>
                    <a:pt x="1812786" y="1041400"/>
                  </a:lnTo>
                  <a:close/>
                </a:path>
                <a:path w="1814195" h="1794510">
                  <a:moveTo>
                    <a:pt x="4265" y="1066800"/>
                  </a:moveTo>
                  <a:lnTo>
                    <a:pt x="456" y="1066800"/>
                  </a:lnTo>
                  <a:lnTo>
                    <a:pt x="420" y="1092200"/>
                  </a:lnTo>
                  <a:lnTo>
                    <a:pt x="4229" y="1092200"/>
                  </a:lnTo>
                  <a:lnTo>
                    <a:pt x="4265" y="1066800"/>
                  </a:lnTo>
                  <a:close/>
                </a:path>
                <a:path w="1814195" h="1794510">
                  <a:moveTo>
                    <a:pt x="1812750" y="1066800"/>
                  </a:moveTo>
                  <a:lnTo>
                    <a:pt x="1808939" y="1066800"/>
                  </a:lnTo>
                  <a:lnTo>
                    <a:pt x="1808903" y="1092200"/>
                  </a:lnTo>
                  <a:lnTo>
                    <a:pt x="1812714" y="1092200"/>
                  </a:lnTo>
                  <a:lnTo>
                    <a:pt x="1812750" y="1066800"/>
                  </a:lnTo>
                  <a:close/>
                </a:path>
                <a:path w="1814195" h="1794510">
                  <a:moveTo>
                    <a:pt x="4229" y="1092200"/>
                  </a:moveTo>
                  <a:lnTo>
                    <a:pt x="420" y="1092200"/>
                  </a:lnTo>
                  <a:lnTo>
                    <a:pt x="384" y="1117600"/>
                  </a:lnTo>
                  <a:lnTo>
                    <a:pt x="4193" y="1117600"/>
                  </a:lnTo>
                  <a:lnTo>
                    <a:pt x="4229" y="1092200"/>
                  </a:lnTo>
                  <a:close/>
                </a:path>
                <a:path w="1814195" h="1794510">
                  <a:moveTo>
                    <a:pt x="1812714" y="1092200"/>
                  </a:moveTo>
                  <a:lnTo>
                    <a:pt x="1808903" y="1092200"/>
                  </a:lnTo>
                  <a:lnTo>
                    <a:pt x="1808867" y="1117600"/>
                  </a:lnTo>
                  <a:lnTo>
                    <a:pt x="1812678" y="1117600"/>
                  </a:lnTo>
                  <a:lnTo>
                    <a:pt x="1812714" y="1092200"/>
                  </a:lnTo>
                  <a:close/>
                </a:path>
                <a:path w="1814195" h="1794510">
                  <a:moveTo>
                    <a:pt x="4193" y="1117600"/>
                  </a:moveTo>
                  <a:lnTo>
                    <a:pt x="384" y="1117600"/>
                  </a:lnTo>
                  <a:lnTo>
                    <a:pt x="348" y="1143000"/>
                  </a:lnTo>
                  <a:lnTo>
                    <a:pt x="4157" y="1143000"/>
                  </a:lnTo>
                  <a:lnTo>
                    <a:pt x="4193" y="1117600"/>
                  </a:lnTo>
                  <a:close/>
                </a:path>
                <a:path w="1814195" h="1794510">
                  <a:moveTo>
                    <a:pt x="1812678" y="1117600"/>
                  </a:moveTo>
                  <a:lnTo>
                    <a:pt x="1808867" y="1117600"/>
                  </a:lnTo>
                  <a:lnTo>
                    <a:pt x="1808831" y="1143000"/>
                  </a:lnTo>
                  <a:lnTo>
                    <a:pt x="1812642" y="1143000"/>
                  </a:lnTo>
                  <a:lnTo>
                    <a:pt x="1812678" y="1117600"/>
                  </a:lnTo>
                  <a:close/>
                </a:path>
                <a:path w="1814195" h="1794510">
                  <a:moveTo>
                    <a:pt x="4157" y="1143000"/>
                  </a:moveTo>
                  <a:lnTo>
                    <a:pt x="348" y="1143000"/>
                  </a:lnTo>
                  <a:lnTo>
                    <a:pt x="330" y="1155700"/>
                  </a:lnTo>
                  <a:lnTo>
                    <a:pt x="4139" y="1155700"/>
                  </a:lnTo>
                  <a:lnTo>
                    <a:pt x="4157" y="1143000"/>
                  </a:lnTo>
                  <a:close/>
                </a:path>
                <a:path w="1814195" h="1794510">
                  <a:moveTo>
                    <a:pt x="1812642" y="1143000"/>
                  </a:moveTo>
                  <a:lnTo>
                    <a:pt x="1808831" y="1143000"/>
                  </a:lnTo>
                  <a:lnTo>
                    <a:pt x="1808813" y="1155700"/>
                  </a:lnTo>
                  <a:lnTo>
                    <a:pt x="1812624" y="1155700"/>
                  </a:lnTo>
                  <a:lnTo>
                    <a:pt x="1812642" y="1143000"/>
                  </a:lnTo>
                  <a:close/>
                </a:path>
                <a:path w="1814195" h="1794510">
                  <a:moveTo>
                    <a:pt x="4139" y="1155700"/>
                  </a:moveTo>
                  <a:lnTo>
                    <a:pt x="330" y="1155700"/>
                  </a:lnTo>
                  <a:lnTo>
                    <a:pt x="295" y="1181100"/>
                  </a:lnTo>
                  <a:lnTo>
                    <a:pt x="4103" y="1181100"/>
                  </a:lnTo>
                  <a:lnTo>
                    <a:pt x="4139" y="1155700"/>
                  </a:lnTo>
                  <a:close/>
                </a:path>
                <a:path w="1814195" h="1794510">
                  <a:moveTo>
                    <a:pt x="1812624" y="1155700"/>
                  </a:moveTo>
                  <a:lnTo>
                    <a:pt x="1808813" y="1155700"/>
                  </a:lnTo>
                  <a:lnTo>
                    <a:pt x="1808776" y="1181100"/>
                  </a:lnTo>
                  <a:lnTo>
                    <a:pt x="1812588" y="1181100"/>
                  </a:lnTo>
                  <a:lnTo>
                    <a:pt x="1812624" y="1155700"/>
                  </a:lnTo>
                  <a:close/>
                </a:path>
                <a:path w="1814195" h="1794510">
                  <a:moveTo>
                    <a:pt x="4103" y="1181100"/>
                  </a:moveTo>
                  <a:lnTo>
                    <a:pt x="295" y="1181100"/>
                  </a:lnTo>
                  <a:lnTo>
                    <a:pt x="250" y="1212850"/>
                  </a:lnTo>
                  <a:lnTo>
                    <a:pt x="4058" y="1212850"/>
                  </a:lnTo>
                  <a:lnTo>
                    <a:pt x="4103" y="1181100"/>
                  </a:lnTo>
                  <a:close/>
                </a:path>
                <a:path w="1814195" h="1794510">
                  <a:moveTo>
                    <a:pt x="1812588" y="1181100"/>
                  </a:moveTo>
                  <a:lnTo>
                    <a:pt x="1808776" y="1181100"/>
                  </a:lnTo>
                  <a:lnTo>
                    <a:pt x="1808731" y="1212850"/>
                  </a:lnTo>
                  <a:lnTo>
                    <a:pt x="1812543" y="1212850"/>
                  </a:lnTo>
                  <a:lnTo>
                    <a:pt x="1812588" y="1181100"/>
                  </a:lnTo>
                  <a:close/>
                </a:path>
                <a:path w="1814195" h="1794510">
                  <a:moveTo>
                    <a:pt x="4058" y="1212850"/>
                  </a:moveTo>
                  <a:lnTo>
                    <a:pt x="250" y="1212850"/>
                  </a:lnTo>
                  <a:lnTo>
                    <a:pt x="242" y="1217930"/>
                  </a:lnTo>
                  <a:lnTo>
                    <a:pt x="4050" y="1217930"/>
                  </a:lnTo>
                  <a:lnTo>
                    <a:pt x="4058" y="1212850"/>
                  </a:lnTo>
                  <a:close/>
                </a:path>
                <a:path w="1814195" h="1794510">
                  <a:moveTo>
                    <a:pt x="1812543" y="1212850"/>
                  </a:moveTo>
                  <a:lnTo>
                    <a:pt x="1808731" y="1212850"/>
                  </a:lnTo>
                  <a:lnTo>
                    <a:pt x="1808724" y="1217930"/>
                  </a:lnTo>
                  <a:lnTo>
                    <a:pt x="1812536" y="1217930"/>
                  </a:lnTo>
                  <a:lnTo>
                    <a:pt x="1812543" y="1212850"/>
                  </a:lnTo>
                  <a:close/>
                </a:path>
                <a:path w="1814195" h="1794510">
                  <a:moveTo>
                    <a:pt x="4050" y="1217930"/>
                  </a:moveTo>
                  <a:lnTo>
                    <a:pt x="242" y="1217930"/>
                  </a:lnTo>
                  <a:lnTo>
                    <a:pt x="223" y="1231900"/>
                  </a:lnTo>
                  <a:lnTo>
                    <a:pt x="4031" y="1231900"/>
                  </a:lnTo>
                  <a:lnTo>
                    <a:pt x="4050" y="1217930"/>
                  </a:lnTo>
                  <a:close/>
                </a:path>
                <a:path w="1814195" h="1794510">
                  <a:moveTo>
                    <a:pt x="1812536" y="1217930"/>
                  </a:moveTo>
                  <a:lnTo>
                    <a:pt x="1808724" y="1217930"/>
                  </a:lnTo>
                  <a:lnTo>
                    <a:pt x="1808704" y="1231900"/>
                  </a:lnTo>
                  <a:lnTo>
                    <a:pt x="1812516" y="1231900"/>
                  </a:lnTo>
                  <a:lnTo>
                    <a:pt x="1812536" y="1217930"/>
                  </a:lnTo>
                  <a:close/>
                </a:path>
                <a:path w="1814195" h="1794510">
                  <a:moveTo>
                    <a:pt x="4031" y="1231900"/>
                  </a:moveTo>
                  <a:lnTo>
                    <a:pt x="223" y="1231900"/>
                  </a:lnTo>
                  <a:lnTo>
                    <a:pt x="205" y="1244600"/>
                  </a:lnTo>
                  <a:lnTo>
                    <a:pt x="4012" y="1244600"/>
                  </a:lnTo>
                  <a:lnTo>
                    <a:pt x="4031" y="1231900"/>
                  </a:lnTo>
                  <a:close/>
                </a:path>
                <a:path w="1814195" h="1794510">
                  <a:moveTo>
                    <a:pt x="1812516" y="1231900"/>
                  </a:moveTo>
                  <a:lnTo>
                    <a:pt x="1808704" y="1231900"/>
                  </a:lnTo>
                  <a:lnTo>
                    <a:pt x="1808686" y="1244600"/>
                  </a:lnTo>
                  <a:lnTo>
                    <a:pt x="1812498" y="1244600"/>
                  </a:lnTo>
                  <a:lnTo>
                    <a:pt x="1812516" y="1231900"/>
                  </a:lnTo>
                  <a:close/>
                </a:path>
                <a:path w="1814195" h="1794510">
                  <a:moveTo>
                    <a:pt x="4012" y="1244600"/>
                  </a:moveTo>
                  <a:lnTo>
                    <a:pt x="205" y="1244600"/>
                  </a:lnTo>
                  <a:lnTo>
                    <a:pt x="196" y="1250950"/>
                  </a:lnTo>
                  <a:lnTo>
                    <a:pt x="4003" y="1250950"/>
                  </a:lnTo>
                  <a:lnTo>
                    <a:pt x="4012" y="1244600"/>
                  </a:lnTo>
                  <a:close/>
                </a:path>
                <a:path w="1814195" h="1794510">
                  <a:moveTo>
                    <a:pt x="1812498" y="1244600"/>
                  </a:moveTo>
                  <a:lnTo>
                    <a:pt x="1808686" y="1244600"/>
                  </a:lnTo>
                  <a:lnTo>
                    <a:pt x="1808677" y="1250950"/>
                  </a:lnTo>
                  <a:lnTo>
                    <a:pt x="1812489" y="1250950"/>
                  </a:lnTo>
                  <a:lnTo>
                    <a:pt x="1812498" y="1244600"/>
                  </a:lnTo>
                  <a:close/>
                </a:path>
                <a:path w="1814195" h="1794510">
                  <a:moveTo>
                    <a:pt x="4003" y="1250950"/>
                  </a:moveTo>
                  <a:lnTo>
                    <a:pt x="196" y="1250950"/>
                  </a:lnTo>
                  <a:lnTo>
                    <a:pt x="187" y="1257300"/>
                  </a:lnTo>
                  <a:lnTo>
                    <a:pt x="3994" y="1257300"/>
                  </a:lnTo>
                  <a:lnTo>
                    <a:pt x="4003" y="1250950"/>
                  </a:lnTo>
                  <a:close/>
                </a:path>
                <a:path w="1814195" h="1794510">
                  <a:moveTo>
                    <a:pt x="1812489" y="1250950"/>
                  </a:moveTo>
                  <a:lnTo>
                    <a:pt x="1808677" y="1250950"/>
                  </a:lnTo>
                  <a:lnTo>
                    <a:pt x="1808668" y="1257300"/>
                  </a:lnTo>
                  <a:lnTo>
                    <a:pt x="1812480" y="1257300"/>
                  </a:lnTo>
                  <a:lnTo>
                    <a:pt x="1812489" y="1250950"/>
                  </a:lnTo>
                  <a:close/>
                </a:path>
                <a:path w="1814195" h="1794510">
                  <a:moveTo>
                    <a:pt x="3994" y="1257300"/>
                  </a:moveTo>
                  <a:lnTo>
                    <a:pt x="187" y="1257300"/>
                  </a:lnTo>
                  <a:lnTo>
                    <a:pt x="179" y="1262380"/>
                  </a:lnTo>
                  <a:lnTo>
                    <a:pt x="3987" y="1262380"/>
                  </a:lnTo>
                  <a:lnTo>
                    <a:pt x="3994" y="1257300"/>
                  </a:lnTo>
                  <a:close/>
                </a:path>
                <a:path w="1814195" h="1794510">
                  <a:moveTo>
                    <a:pt x="1812480" y="1257300"/>
                  </a:moveTo>
                  <a:lnTo>
                    <a:pt x="1808668" y="1257300"/>
                  </a:lnTo>
                  <a:lnTo>
                    <a:pt x="1808661" y="1262380"/>
                  </a:lnTo>
                  <a:lnTo>
                    <a:pt x="1812473" y="1262380"/>
                  </a:lnTo>
                  <a:lnTo>
                    <a:pt x="1812480" y="1257300"/>
                  </a:lnTo>
                  <a:close/>
                </a:path>
                <a:path w="1814195" h="1794510">
                  <a:moveTo>
                    <a:pt x="3987" y="1262380"/>
                  </a:moveTo>
                  <a:lnTo>
                    <a:pt x="179" y="1262380"/>
                  </a:lnTo>
                  <a:lnTo>
                    <a:pt x="124" y="1301750"/>
                  </a:lnTo>
                  <a:lnTo>
                    <a:pt x="3931" y="1301750"/>
                  </a:lnTo>
                  <a:lnTo>
                    <a:pt x="3987" y="1262380"/>
                  </a:lnTo>
                  <a:close/>
                </a:path>
                <a:path w="1814195" h="1794510">
                  <a:moveTo>
                    <a:pt x="1812473" y="1262380"/>
                  </a:moveTo>
                  <a:lnTo>
                    <a:pt x="1808661" y="1262380"/>
                  </a:lnTo>
                  <a:lnTo>
                    <a:pt x="1808605" y="1301750"/>
                  </a:lnTo>
                  <a:lnTo>
                    <a:pt x="1812417" y="1301750"/>
                  </a:lnTo>
                  <a:lnTo>
                    <a:pt x="1812473" y="1262380"/>
                  </a:lnTo>
                  <a:close/>
                </a:path>
                <a:path w="1814195" h="1794510">
                  <a:moveTo>
                    <a:pt x="3931" y="1301750"/>
                  </a:moveTo>
                  <a:lnTo>
                    <a:pt x="124" y="1301750"/>
                  </a:lnTo>
                  <a:lnTo>
                    <a:pt x="116" y="1306830"/>
                  </a:lnTo>
                  <a:lnTo>
                    <a:pt x="3924" y="1306830"/>
                  </a:lnTo>
                  <a:lnTo>
                    <a:pt x="3931" y="1301750"/>
                  </a:lnTo>
                  <a:close/>
                </a:path>
                <a:path w="1814195" h="1794510">
                  <a:moveTo>
                    <a:pt x="1812417" y="1301750"/>
                  </a:moveTo>
                  <a:lnTo>
                    <a:pt x="1808605" y="1301750"/>
                  </a:lnTo>
                  <a:lnTo>
                    <a:pt x="1808598" y="1306830"/>
                  </a:lnTo>
                  <a:lnTo>
                    <a:pt x="1812410" y="1306830"/>
                  </a:lnTo>
                  <a:lnTo>
                    <a:pt x="1812417" y="1301750"/>
                  </a:lnTo>
                  <a:close/>
                </a:path>
                <a:path w="1814195" h="1794510">
                  <a:moveTo>
                    <a:pt x="3924" y="1306830"/>
                  </a:moveTo>
                  <a:lnTo>
                    <a:pt x="116" y="1306830"/>
                  </a:lnTo>
                  <a:lnTo>
                    <a:pt x="88" y="1327150"/>
                  </a:lnTo>
                  <a:lnTo>
                    <a:pt x="3895" y="1327150"/>
                  </a:lnTo>
                  <a:lnTo>
                    <a:pt x="3924" y="1306830"/>
                  </a:lnTo>
                  <a:close/>
                </a:path>
                <a:path w="1814195" h="1794510">
                  <a:moveTo>
                    <a:pt x="1812410" y="1306830"/>
                  </a:moveTo>
                  <a:lnTo>
                    <a:pt x="1808598" y="1306830"/>
                  </a:lnTo>
                  <a:lnTo>
                    <a:pt x="1808569" y="1327150"/>
                  </a:lnTo>
                  <a:lnTo>
                    <a:pt x="1812381" y="1327150"/>
                  </a:lnTo>
                  <a:lnTo>
                    <a:pt x="1812410" y="1306830"/>
                  </a:lnTo>
                  <a:close/>
                </a:path>
                <a:path w="1814195" h="1794510">
                  <a:moveTo>
                    <a:pt x="3895" y="1327150"/>
                  </a:moveTo>
                  <a:lnTo>
                    <a:pt x="88" y="1327150"/>
                  </a:lnTo>
                  <a:lnTo>
                    <a:pt x="79" y="1333500"/>
                  </a:lnTo>
                  <a:lnTo>
                    <a:pt x="3886" y="1333500"/>
                  </a:lnTo>
                  <a:lnTo>
                    <a:pt x="3895" y="1327150"/>
                  </a:lnTo>
                  <a:close/>
                </a:path>
                <a:path w="1814195" h="1794510">
                  <a:moveTo>
                    <a:pt x="1812381" y="1327150"/>
                  </a:moveTo>
                  <a:lnTo>
                    <a:pt x="1808569" y="1327150"/>
                  </a:lnTo>
                  <a:lnTo>
                    <a:pt x="1808560" y="1333500"/>
                  </a:lnTo>
                  <a:lnTo>
                    <a:pt x="1812372" y="1333500"/>
                  </a:lnTo>
                  <a:lnTo>
                    <a:pt x="1812381" y="1327150"/>
                  </a:lnTo>
                  <a:close/>
                </a:path>
                <a:path w="1814195" h="1794510">
                  <a:moveTo>
                    <a:pt x="3886" y="1333500"/>
                  </a:moveTo>
                  <a:lnTo>
                    <a:pt x="79" y="1333500"/>
                  </a:lnTo>
                  <a:lnTo>
                    <a:pt x="70" y="1339850"/>
                  </a:lnTo>
                  <a:lnTo>
                    <a:pt x="3877" y="1339850"/>
                  </a:lnTo>
                  <a:lnTo>
                    <a:pt x="3886" y="1333500"/>
                  </a:lnTo>
                  <a:close/>
                </a:path>
                <a:path w="1814195" h="1794510">
                  <a:moveTo>
                    <a:pt x="1812372" y="1333500"/>
                  </a:moveTo>
                  <a:lnTo>
                    <a:pt x="1808560" y="1333500"/>
                  </a:lnTo>
                  <a:lnTo>
                    <a:pt x="1808551" y="1339850"/>
                  </a:lnTo>
                  <a:lnTo>
                    <a:pt x="1812363" y="1339850"/>
                  </a:lnTo>
                  <a:lnTo>
                    <a:pt x="1812372" y="1333500"/>
                  </a:lnTo>
                  <a:close/>
                </a:path>
                <a:path w="1814195" h="1794510">
                  <a:moveTo>
                    <a:pt x="3877" y="1339850"/>
                  </a:moveTo>
                  <a:lnTo>
                    <a:pt x="70" y="1339850"/>
                  </a:lnTo>
                  <a:lnTo>
                    <a:pt x="61" y="1346200"/>
                  </a:lnTo>
                  <a:lnTo>
                    <a:pt x="3868" y="1346200"/>
                  </a:lnTo>
                  <a:lnTo>
                    <a:pt x="3877" y="1339850"/>
                  </a:lnTo>
                  <a:close/>
                </a:path>
                <a:path w="1814195" h="1794510">
                  <a:moveTo>
                    <a:pt x="1812363" y="1339850"/>
                  </a:moveTo>
                  <a:lnTo>
                    <a:pt x="1808551" y="1339850"/>
                  </a:lnTo>
                  <a:lnTo>
                    <a:pt x="1808542" y="1346200"/>
                  </a:lnTo>
                  <a:lnTo>
                    <a:pt x="1812354" y="1346200"/>
                  </a:lnTo>
                  <a:lnTo>
                    <a:pt x="1812363" y="1339850"/>
                  </a:lnTo>
                  <a:close/>
                </a:path>
                <a:path w="1814195" h="1794510">
                  <a:moveTo>
                    <a:pt x="3868" y="1346200"/>
                  </a:moveTo>
                  <a:lnTo>
                    <a:pt x="61" y="1346200"/>
                  </a:lnTo>
                  <a:lnTo>
                    <a:pt x="52" y="1352550"/>
                  </a:lnTo>
                  <a:lnTo>
                    <a:pt x="3859" y="1352550"/>
                  </a:lnTo>
                  <a:lnTo>
                    <a:pt x="3868" y="1346200"/>
                  </a:lnTo>
                  <a:close/>
                </a:path>
                <a:path w="1814195" h="1794510">
                  <a:moveTo>
                    <a:pt x="1812354" y="1346200"/>
                  </a:moveTo>
                  <a:lnTo>
                    <a:pt x="1808542" y="1346200"/>
                  </a:lnTo>
                  <a:lnTo>
                    <a:pt x="1808533" y="1352550"/>
                  </a:lnTo>
                  <a:lnTo>
                    <a:pt x="1812345" y="1352550"/>
                  </a:lnTo>
                  <a:lnTo>
                    <a:pt x="1812354" y="1346200"/>
                  </a:lnTo>
                  <a:close/>
                </a:path>
                <a:path w="1814195" h="1794510">
                  <a:moveTo>
                    <a:pt x="3859" y="1352550"/>
                  </a:moveTo>
                  <a:lnTo>
                    <a:pt x="52" y="1352550"/>
                  </a:lnTo>
                  <a:lnTo>
                    <a:pt x="43" y="1358900"/>
                  </a:lnTo>
                  <a:lnTo>
                    <a:pt x="3850" y="1358900"/>
                  </a:lnTo>
                  <a:lnTo>
                    <a:pt x="3859" y="1352550"/>
                  </a:lnTo>
                  <a:close/>
                </a:path>
                <a:path w="1814195" h="1794510">
                  <a:moveTo>
                    <a:pt x="1812345" y="1352550"/>
                  </a:moveTo>
                  <a:lnTo>
                    <a:pt x="1808533" y="1352550"/>
                  </a:lnTo>
                  <a:lnTo>
                    <a:pt x="1808523" y="1358900"/>
                  </a:lnTo>
                  <a:lnTo>
                    <a:pt x="1812336" y="1358900"/>
                  </a:lnTo>
                  <a:lnTo>
                    <a:pt x="1812345" y="1352550"/>
                  </a:lnTo>
                  <a:close/>
                </a:path>
                <a:path w="1814195" h="1794510">
                  <a:moveTo>
                    <a:pt x="3850" y="1358900"/>
                  </a:moveTo>
                  <a:lnTo>
                    <a:pt x="43" y="1358900"/>
                  </a:lnTo>
                  <a:lnTo>
                    <a:pt x="34" y="1365250"/>
                  </a:lnTo>
                  <a:lnTo>
                    <a:pt x="3841" y="1365250"/>
                  </a:lnTo>
                  <a:lnTo>
                    <a:pt x="3850" y="1358900"/>
                  </a:lnTo>
                  <a:close/>
                </a:path>
                <a:path w="1814195" h="1794510">
                  <a:moveTo>
                    <a:pt x="1812336" y="1358900"/>
                  </a:moveTo>
                  <a:lnTo>
                    <a:pt x="1808523" y="1358900"/>
                  </a:lnTo>
                  <a:lnTo>
                    <a:pt x="1808514" y="1365250"/>
                  </a:lnTo>
                  <a:lnTo>
                    <a:pt x="1812327" y="1365250"/>
                  </a:lnTo>
                  <a:lnTo>
                    <a:pt x="1812336" y="1358900"/>
                  </a:lnTo>
                  <a:close/>
                </a:path>
                <a:path w="1814195" h="1794510">
                  <a:moveTo>
                    <a:pt x="3841" y="1365250"/>
                  </a:moveTo>
                  <a:lnTo>
                    <a:pt x="34" y="1365250"/>
                  </a:lnTo>
                  <a:lnTo>
                    <a:pt x="0" y="1389380"/>
                  </a:lnTo>
                  <a:lnTo>
                    <a:pt x="3807" y="1389380"/>
                  </a:lnTo>
                  <a:lnTo>
                    <a:pt x="3841" y="1365250"/>
                  </a:lnTo>
                  <a:close/>
                </a:path>
                <a:path w="1814195" h="1794510">
                  <a:moveTo>
                    <a:pt x="1812327" y="1365250"/>
                  </a:moveTo>
                  <a:lnTo>
                    <a:pt x="1808514" y="1365250"/>
                  </a:lnTo>
                  <a:lnTo>
                    <a:pt x="1808480" y="1389380"/>
                  </a:lnTo>
                  <a:lnTo>
                    <a:pt x="1812293" y="1389380"/>
                  </a:lnTo>
                  <a:lnTo>
                    <a:pt x="1812327" y="1365250"/>
                  </a:lnTo>
                  <a:close/>
                </a:path>
                <a:path w="1814195" h="1794510">
                  <a:moveTo>
                    <a:pt x="1812293" y="1389380"/>
                  </a:moveTo>
                  <a:lnTo>
                    <a:pt x="1808480" y="1389380"/>
                  </a:lnTo>
                  <a:lnTo>
                    <a:pt x="1808464" y="1400810"/>
                  </a:lnTo>
                  <a:lnTo>
                    <a:pt x="1809179" y="1400810"/>
                  </a:lnTo>
                  <a:lnTo>
                    <a:pt x="1809179" y="1398270"/>
                  </a:lnTo>
                  <a:lnTo>
                    <a:pt x="1810449" y="1398270"/>
                  </a:lnTo>
                  <a:lnTo>
                    <a:pt x="1810449" y="1395730"/>
                  </a:lnTo>
                  <a:lnTo>
                    <a:pt x="1811719" y="1395730"/>
                  </a:lnTo>
                  <a:lnTo>
                    <a:pt x="1811719" y="1394460"/>
                  </a:lnTo>
                  <a:lnTo>
                    <a:pt x="1812286" y="1394460"/>
                  </a:lnTo>
                  <a:lnTo>
                    <a:pt x="1812293" y="1389380"/>
                  </a:lnTo>
                  <a:close/>
                </a:path>
                <a:path w="1814195" h="1794510">
                  <a:moveTo>
                    <a:pt x="3807" y="1389380"/>
                  </a:moveTo>
                  <a:lnTo>
                    <a:pt x="699" y="1389380"/>
                  </a:lnTo>
                  <a:lnTo>
                    <a:pt x="699" y="1391920"/>
                  </a:lnTo>
                  <a:lnTo>
                    <a:pt x="1969" y="1391920"/>
                  </a:lnTo>
                  <a:lnTo>
                    <a:pt x="1969" y="1394460"/>
                  </a:lnTo>
                  <a:lnTo>
                    <a:pt x="3239" y="1394460"/>
                  </a:lnTo>
                  <a:lnTo>
                    <a:pt x="3239" y="1395730"/>
                  </a:lnTo>
                  <a:lnTo>
                    <a:pt x="3797" y="1395730"/>
                  </a:lnTo>
                  <a:lnTo>
                    <a:pt x="3807" y="1389380"/>
                  </a:lnTo>
                  <a:close/>
                </a:path>
                <a:path w="1814195" h="1794510">
                  <a:moveTo>
                    <a:pt x="400749" y="1788719"/>
                  </a:moveTo>
                  <a:lnTo>
                    <a:pt x="400749" y="1789430"/>
                  </a:lnTo>
                  <a:lnTo>
                    <a:pt x="402019" y="1789430"/>
                  </a:lnTo>
                  <a:lnTo>
                    <a:pt x="402019" y="1790700"/>
                  </a:lnTo>
                  <a:lnTo>
                    <a:pt x="1414209" y="1790700"/>
                  </a:lnTo>
                  <a:lnTo>
                    <a:pt x="1414209" y="1790145"/>
                  </a:lnTo>
                  <a:lnTo>
                    <a:pt x="400749" y="1788719"/>
                  </a:lnTo>
                  <a:close/>
                </a:path>
                <a:path w="1814195" h="1794510">
                  <a:moveTo>
                    <a:pt x="1410399" y="1791970"/>
                  </a:moveTo>
                  <a:lnTo>
                    <a:pt x="407099" y="1791970"/>
                  </a:lnTo>
                  <a:lnTo>
                    <a:pt x="407099" y="1792541"/>
                  </a:lnTo>
                  <a:lnTo>
                    <a:pt x="1407859" y="1793943"/>
                  </a:lnTo>
                  <a:lnTo>
                    <a:pt x="1407859" y="1793240"/>
                  </a:lnTo>
                  <a:lnTo>
                    <a:pt x="1410399" y="1793240"/>
                  </a:lnTo>
                  <a:lnTo>
                    <a:pt x="1410399" y="1791970"/>
                  </a:lnTo>
                  <a:close/>
                </a:path>
                <a:path w="1814195" h="1794510">
                  <a:moveTo>
                    <a:pt x="1412939" y="1790700"/>
                  </a:moveTo>
                  <a:lnTo>
                    <a:pt x="404559" y="1790700"/>
                  </a:lnTo>
                  <a:lnTo>
                    <a:pt x="404559" y="1791970"/>
                  </a:lnTo>
                  <a:lnTo>
                    <a:pt x="1412939" y="1791970"/>
                  </a:lnTo>
                  <a:lnTo>
                    <a:pt x="1412939" y="1790700"/>
                  </a:lnTo>
                  <a:close/>
                </a:path>
              </a:pathLst>
            </a:custGeom>
            <a:solidFill>
              <a:srgbClr val="1E31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6678218" y="2660649"/>
              <a:ext cx="1806575" cy="1786889"/>
            </a:xfrm>
            <a:custGeom>
              <a:avLst/>
              <a:gdLst/>
              <a:ahLst/>
              <a:cxnLst/>
              <a:rect l="l" t="t" r="r" b="b"/>
              <a:pathLst>
                <a:path w="1806575" h="1786889">
                  <a:moveTo>
                    <a:pt x="1418031" y="3810"/>
                  </a:moveTo>
                  <a:lnTo>
                    <a:pt x="1415491" y="3810"/>
                  </a:lnTo>
                  <a:lnTo>
                    <a:pt x="1415491" y="5080"/>
                  </a:lnTo>
                  <a:lnTo>
                    <a:pt x="1418031" y="5080"/>
                  </a:lnTo>
                  <a:lnTo>
                    <a:pt x="1418031" y="3810"/>
                  </a:lnTo>
                  <a:close/>
                </a:path>
                <a:path w="1806575" h="1786889">
                  <a:moveTo>
                    <a:pt x="395681" y="2539"/>
                  </a:moveTo>
                  <a:lnTo>
                    <a:pt x="394411" y="2539"/>
                  </a:lnTo>
                  <a:lnTo>
                    <a:pt x="394411" y="3810"/>
                  </a:lnTo>
                  <a:lnTo>
                    <a:pt x="395681" y="3810"/>
                  </a:lnTo>
                  <a:lnTo>
                    <a:pt x="395681" y="2539"/>
                  </a:lnTo>
                  <a:close/>
                </a:path>
                <a:path w="1806575" h="1786889">
                  <a:moveTo>
                    <a:pt x="1414221" y="2539"/>
                  </a:moveTo>
                  <a:lnTo>
                    <a:pt x="1411681" y="2539"/>
                  </a:lnTo>
                  <a:lnTo>
                    <a:pt x="1411681" y="3810"/>
                  </a:lnTo>
                  <a:lnTo>
                    <a:pt x="1414221" y="3810"/>
                  </a:lnTo>
                  <a:lnTo>
                    <a:pt x="1414221" y="2539"/>
                  </a:lnTo>
                  <a:close/>
                </a:path>
                <a:path w="1806575" h="1786889">
                  <a:moveTo>
                    <a:pt x="398221" y="0"/>
                  </a:moveTo>
                  <a:lnTo>
                    <a:pt x="398221" y="2539"/>
                  </a:lnTo>
                  <a:lnTo>
                    <a:pt x="1409141" y="2539"/>
                  </a:lnTo>
                  <a:lnTo>
                    <a:pt x="1409141" y="1270"/>
                  </a:lnTo>
                  <a:lnTo>
                    <a:pt x="398221" y="0"/>
                  </a:lnTo>
                  <a:close/>
                </a:path>
                <a:path w="1806575" h="1786889">
                  <a:moveTo>
                    <a:pt x="5245" y="385064"/>
                  </a:moveTo>
                  <a:lnTo>
                    <a:pt x="4521" y="385064"/>
                  </a:lnTo>
                  <a:lnTo>
                    <a:pt x="4521" y="387604"/>
                  </a:lnTo>
                  <a:lnTo>
                    <a:pt x="3251" y="387604"/>
                  </a:lnTo>
                  <a:lnTo>
                    <a:pt x="3251" y="388747"/>
                  </a:lnTo>
                  <a:lnTo>
                    <a:pt x="1981" y="388747"/>
                  </a:lnTo>
                  <a:lnTo>
                    <a:pt x="1981" y="391414"/>
                  </a:lnTo>
                  <a:lnTo>
                    <a:pt x="1423" y="391414"/>
                  </a:lnTo>
                  <a:lnTo>
                    <a:pt x="1403" y="405130"/>
                  </a:lnTo>
                  <a:lnTo>
                    <a:pt x="5216" y="405130"/>
                  </a:lnTo>
                  <a:lnTo>
                    <a:pt x="5245" y="385064"/>
                  </a:lnTo>
                  <a:close/>
                </a:path>
                <a:path w="1806575" h="1786889">
                  <a:moveTo>
                    <a:pt x="1802841" y="385064"/>
                  </a:moveTo>
                  <a:lnTo>
                    <a:pt x="1802299" y="385064"/>
                  </a:lnTo>
                  <a:lnTo>
                    <a:pt x="1802270" y="405130"/>
                  </a:lnTo>
                  <a:lnTo>
                    <a:pt x="1806077" y="405130"/>
                  </a:lnTo>
                  <a:lnTo>
                    <a:pt x="1806096" y="391414"/>
                  </a:lnTo>
                  <a:lnTo>
                    <a:pt x="1805381" y="391414"/>
                  </a:lnTo>
                  <a:lnTo>
                    <a:pt x="1805381" y="388747"/>
                  </a:lnTo>
                  <a:lnTo>
                    <a:pt x="1804111" y="388747"/>
                  </a:lnTo>
                  <a:lnTo>
                    <a:pt x="1804111" y="387604"/>
                  </a:lnTo>
                  <a:lnTo>
                    <a:pt x="1802841" y="387604"/>
                  </a:lnTo>
                  <a:lnTo>
                    <a:pt x="1802841" y="385064"/>
                  </a:lnTo>
                  <a:close/>
                </a:path>
                <a:path w="1806575" h="1786889">
                  <a:moveTo>
                    <a:pt x="5216" y="405130"/>
                  </a:moveTo>
                  <a:lnTo>
                    <a:pt x="1403" y="405130"/>
                  </a:lnTo>
                  <a:lnTo>
                    <a:pt x="1385" y="417830"/>
                  </a:lnTo>
                  <a:lnTo>
                    <a:pt x="5198" y="417830"/>
                  </a:lnTo>
                  <a:lnTo>
                    <a:pt x="5216" y="405130"/>
                  </a:lnTo>
                  <a:close/>
                </a:path>
                <a:path w="1806575" h="1786889">
                  <a:moveTo>
                    <a:pt x="1806077" y="405130"/>
                  </a:moveTo>
                  <a:lnTo>
                    <a:pt x="1802270" y="405130"/>
                  </a:lnTo>
                  <a:lnTo>
                    <a:pt x="1802252" y="417830"/>
                  </a:lnTo>
                  <a:lnTo>
                    <a:pt x="1806059" y="417830"/>
                  </a:lnTo>
                  <a:lnTo>
                    <a:pt x="1806077" y="405130"/>
                  </a:lnTo>
                  <a:close/>
                </a:path>
                <a:path w="1806575" h="1786889">
                  <a:moveTo>
                    <a:pt x="5198" y="417830"/>
                  </a:moveTo>
                  <a:lnTo>
                    <a:pt x="1385" y="417830"/>
                  </a:lnTo>
                  <a:lnTo>
                    <a:pt x="1349" y="443230"/>
                  </a:lnTo>
                  <a:lnTo>
                    <a:pt x="5162" y="443230"/>
                  </a:lnTo>
                  <a:lnTo>
                    <a:pt x="5198" y="417830"/>
                  </a:lnTo>
                  <a:close/>
                </a:path>
                <a:path w="1806575" h="1786889">
                  <a:moveTo>
                    <a:pt x="1806059" y="417830"/>
                  </a:moveTo>
                  <a:lnTo>
                    <a:pt x="1802252" y="417830"/>
                  </a:lnTo>
                  <a:lnTo>
                    <a:pt x="1802215" y="443230"/>
                  </a:lnTo>
                  <a:lnTo>
                    <a:pt x="1806023" y="443230"/>
                  </a:lnTo>
                  <a:lnTo>
                    <a:pt x="1806059" y="417830"/>
                  </a:lnTo>
                  <a:close/>
                </a:path>
                <a:path w="1806575" h="1786889">
                  <a:moveTo>
                    <a:pt x="5162" y="443230"/>
                  </a:moveTo>
                  <a:lnTo>
                    <a:pt x="1349" y="443230"/>
                  </a:lnTo>
                  <a:lnTo>
                    <a:pt x="1304" y="474980"/>
                  </a:lnTo>
                  <a:lnTo>
                    <a:pt x="5116" y="474980"/>
                  </a:lnTo>
                  <a:lnTo>
                    <a:pt x="5162" y="443230"/>
                  </a:lnTo>
                  <a:close/>
                </a:path>
                <a:path w="1806575" h="1786889">
                  <a:moveTo>
                    <a:pt x="1806023" y="443230"/>
                  </a:moveTo>
                  <a:lnTo>
                    <a:pt x="1802215" y="443230"/>
                  </a:lnTo>
                  <a:lnTo>
                    <a:pt x="1802170" y="474980"/>
                  </a:lnTo>
                  <a:lnTo>
                    <a:pt x="1805977" y="474980"/>
                  </a:lnTo>
                  <a:lnTo>
                    <a:pt x="1806023" y="443230"/>
                  </a:lnTo>
                  <a:close/>
                </a:path>
                <a:path w="1806575" h="1786889">
                  <a:moveTo>
                    <a:pt x="5116" y="474980"/>
                  </a:moveTo>
                  <a:lnTo>
                    <a:pt x="1304" y="474980"/>
                  </a:lnTo>
                  <a:lnTo>
                    <a:pt x="1250" y="513080"/>
                  </a:lnTo>
                  <a:lnTo>
                    <a:pt x="5062" y="513080"/>
                  </a:lnTo>
                  <a:lnTo>
                    <a:pt x="5116" y="474980"/>
                  </a:lnTo>
                  <a:close/>
                </a:path>
                <a:path w="1806575" h="1786889">
                  <a:moveTo>
                    <a:pt x="1805977" y="474980"/>
                  </a:moveTo>
                  <a:lnTo>
                    <a:pt x="1802170" y="474980"/>
                  </a:lnTo>
                  <a:lnTo>
                    <a:pt x="1802116" y="513080"/>
                  </a:lnTo>
                  <a:lnTo>
                    <a:pt x="1805923" y="513080"/>
                  </a:lnTo>
                  <a:lnTo>
                    <a:pt x="1805977" y="474980"/>
                  </a:lnTo>
                  <a:close/>
                </a:path>
                <a:path w="1806575" h="1786889">
                  <a:moveTo>
                    <a:pt x="5062" y="513080"/>
                  </a:moveTo>
                  <a:lnTo>
                    <a:pt x="1250" y="513080"/>
                  </a:lnTo>
                  <a:lnTo>
                    <a:pt x="1213" y="538480"/>
                  </a:lnTo>
                  <a:lnTo>
                    <a:pt x="5026" y="538480"/>
                  </a:lnTo>
                  <a:lnTo>
                    <a:pt x="5062" y="513080"/>
                  </a:lnTo>
                  <a:close/>
                </a:path>
                <a:path w="1806575" h="1786889">
                  <a:moveTo>
                    <a:pt x="1805923" y="513080"/>
                  </a:moveTo>
                  <a:lnTo>
                    <a:pt x="1802116" y="513080"/>
                  </a:lnTo>
                  <a:lnTo>
                    <a:pt x="1802079" y="538480"/>
                  </a:lnTo>
                  <a:lnTo>
                    <a:pt x="1805887" y="538480"/>
                  </a:lnTo>
                  <a:lnTo>
                    <a:pt x="1805923" y="513080"/>
                  </a:lnTo>
                  <a:close/>
                </a:path>
                <a:path w="1806575" h="1786889">
                  <a:moveTo>
                    <a:pt x="5026" y="538480"/>
                  </a:moveTo>
                  <a:lnTo>
                    <a:pt x="1213" y="538480"/>
                  </a:lnTo>
                  <a:lnTo>
                    <a:pt x="1195" y="551180"/>
                  </a:lnTo>
                  <a:lnTo>
                    <a:pt x="5008" y="551180"/>
                  </a:lnTo>
                  <a:lnTo>
                    <a:pt x="5026" y="538480"/>
                  </a:lnTo>
                  <a:close/>
                </a:path>
                <a:path w="1806575" h="1786889">
                  <a:moveTo>
                    <a:pt x="1805887" y="538480"/>
                  </a:moveTo>
                  <a:lnTo>
                    <a:pt x="1802079" y="538480"/>
                  </a:lnTo>
                  <a:lnTo>
                    <a:pt x="1802061" y="551180"/>
                  </a:lnTo>
                  <a:lnTo>
                    <a:pt x="1805869" y="551180"/>
                  </a:lnTo>
                  <a:lnTo>
                    <a:pt x="1805887" y="538480"/>
                  </a:lnTo>
                  <a:close/>
                </a:path>
                <a:path w="1806575" h="1786889">
                  <a:moveTo>
                    <a:pt x="5008" y="551180"/>
                  </a:moveTo>
                  <a:lnTo>
                    <a:pt x="1195" y="551180"/>
                  </a:lnTo>
                  <a:lnTo>
                    <a:pt x="1159" y="576580"/>
                  </a:lnTo>
                  <a:lnTo>
                    <a:pt x="4971" y="576580"/>
                  </a:lnTo>
                  <a:lnTo>
                    <a:pt x="5008" y="551180"/>
                  </a:lnTo>
                  <a:close/>
                </a:path>
                <a:path w="1806575" h="1786889">
                  <a:moveTo>
                    <a:pt x="1805869" y="551180"/>
                  </a:moveTo>
                  <a:lnTo>
                    <a:pt x="1802061" y="551180"/>
                  </a:lnTo>
                  <a:lnTo>
                    <a:pt x="1802025" y="576580"/>
                  </a:lnTo>
                  <a:lnTo>
                    <a:pt x="1805833" y="576580"/>
                  </a:lnTo>
                  <a:lnTo>
                    <a:pt x="1805869" y="551180"/>
                  </a:lnTo>
                  <a:close/>
                </a:path>
                <a:path w="1806575" h="1786889">
                  <a:moveTo>
                    <a:pt x="4971" y="576580"/>
                  </a:moveTo>
                  <a:lnTo>
                    <a:pt x="1159" y="576580"/>
                  </a:lnTo>
                  <a:lnTo>
                    <a:pt x="952" y="722630"/>
                  </a:lnTo>
                  <a:lnTo>
                    <a:pt x="4763" y="722630"/>
                  </a:lnTo>
                  <a:lnTo>
                    <a:pt x="4971" y="576580"/>
                  </a:lnTo>
                  <a:close/>
                </a:path>
                <a:path w="1806575" h="1786889">
                  <a:moveTo>
                    <a:pt x="1805833" y="576580"/>
                  </a:moveTo>
                  <a:lnTo>
                    <a:pt x="1802025" y="576580"/>
                  </a:lnTo>
                  <a:lnTo>
                    <a:pt x="1801816" y="722630"/>
                  </a:lnTo>
                  <a:lnTo>
                    <a:pt x="1805625" y="722630"/>
                  </a:lnTo>
                  <a:lnTo>
                    <a:pt x="1805833" y="576580"/>
                  </a:lnTo>
                  <a:close/>
                </a:path>
                <a:path w="1806575" h="1786889">
                  <a:moveTo>
                    <a:pt x="4763" y="722630"/>
                  </a:moveTo>
                  <a:lnTo>
                    <a:pt x="952" y="722630"/>
                  </a:lnTo>
                  <a:lnTo>
                    <a:pt x="915" y="748030"/>
                  </a:lnTo>
                  <a:lnTo>
                    <a:pt x="4726" y="748030"/>
                  </a:lnTo>
                  <a:lnTo>
                    <a:pt x="4763" y="722630"/>
                  </a:lnTo>
                  <a:close/>
                </a:path>
                <a:path w="1806575" h="1786889">
                  <a:moveTo>
                    <a:pt x="1805625" y="722630"/>
                  </a:moveTo>
                  <a:lnTo>
                    <a:pt x="1801816" y="722630"/>
                  </a:lnTo>
                  <a:lnTo>
                    <a:pt x="1801780" y="748030"/>
                  </a:lnTo>
                  <a:lnTo>
                    <a:pt x="1805589" y="748030"/>
                  </a:lnTo>
                  <a:lnTo>
                    <a:pt x="1805625" y="722630"/>
                  </a:lnTo>
                  <a:close/>
                </a:path>
                <a:path w="1806575" h="1786889">
                  <a:moveTo>
                    <a:pt x="4726" y="748030"/>
                  </a:moveTo>
                  <a:lnTo>
                    <a:pt x="915" y="748030"/>
                  </a:lnTo>
                  <a:lnTo>
                    <a:pt x="879" y="773430"/>
                  </a:lnTo>
                  <a:lnTo>
                    <a:pt x="4690" y="773430"/>
                  </a:lnTo>
                  <a:lnTo>
                    <a:pt x="4726" y="748030"/>
                  </a:lnTo>
                  <a:close/>
                </a:path>
                <a:path w="1806575" h="1786889">
                  <a:moveTo>
                    <a:pt x="1805589" y="748030"/>
                  </a:moveTo>
                  <a:lnTo>
                    <a:pt x="1801780" y="748030"/>
                  </a:lnTo>
                  <a:lnTo>
                    <a:pt x="1801744" y="773430"/>
                  </a:lnTo>
                  <a:lnTo>
                    <a:pt x="1805553" y="773430"/>
                  </a:lnTo>
                  <a:lnTo>
                    <a:pt x="1805589" y="748030"/>
                  </a:lnTo>
                  <a:close/>
                </a:path>
                <a:path w="1806575" h="1786889">
                  <a:moveTo>
                    <a:pt x="4690" y="773430"/>
                  </a:moveTo>
                  <a:lnTo>
                    <a:pt x="879" y="773430"/>
                  </a:lnTo>
                  <a:lnTo>
                    <a:pt x="540" y="1012190"/>
                  </a:lnTo>
                  <a:lnTo>
                    <a:pt x="4349" y="1012190"/>
                  </a:lnTo>
                  <a:lnTo>
                    <a:pt x="4690" y="773430"/>
                  </a:lnTo>
                  <a:close/>
                </a:path>
                <a:path w="1806575" h="1786889">
                  <a:moveTo>
                    <a:pt x="1805553" y="773430"/>
                  </a:moveTo>
                  <a:lnTo>
                    <a:pt x="1801744" y="773430"/>
                  </a:lnTo>
                  <a:lnTo>
                    <a:pt x="1801403" y="1012190"/>
                  </a:lnTo>
                  <a:lnTo>
                    <a:pt x="1805213" y="1012190"/>
                  </a:lnTo>
                  <a:lnTo>
                    <a:pt x="1805553" y="773430"/>
                  </a:lnTo>
                  <a:close/>
                </a:path>
                <a:path w="1806575" h="1786889">
                  <a:moveTo>
                    <a:pt x="4349" y="1012190"/>
                  </a:moveTo>
                  <a:lnTo>
                    <a:pt x="540" y="1012190"/>
                  </a:lnTo>
                  <a:lnTo>
                    <a:pt x="504" y="1037590"/>
                  </a:lnTo>
                  <a:lnTo>
                    <a:pt x="4313" y="1037590"/>
                  </a:lnTo>
                  <a:lnTo>
                    <a:pt x="4349" y="1012190"/>
                  </a:lnTo>
                  <a:close/>
                </a:path>
                <a:path w="1806575" h="1786889">
                  <a:moveTo>
                    <a:pt x="1805213" y="1012190"/>
                  </a:moveTo>
                  <a:lnTo>
                    <a:pt x="1801403" y="1012190"/>
                  </a:lnTo>
                  <a:lnTo>
                    <a:pt x="1801366" y="1037590"/>
                  </a:lnTo>
                  <a:lnTo>
                    <a:pt x="1805177" y="1037590"/>
                  </a:lnTo>
                  <a:lnTo>
                    <a:pt x="1805213" y="1012190"/>
                  </a:lnTo>
                  <a:close/>
                </a:path>
                <a:path w="1806575" h="1786889">
                  <a:moveTo>
                    <a:pt x="4313" y="1037590"/>
                  </a:moveTo>
                  <a:lnTo>
                    <a:pt x="504" y="1037590"/>
                  </a:lnTo>
                  <a:lnTo>
                    <a:pt x="431" y="1088390"/>
                  </a:lnTo>
                  <a:lnTo>
                    <a:pt x="4240" y="1088390"/>
                  </a:lnTo>
                  <a:lnTo>
                    <a:pt x="4313" y="1037590"/>
                  </a:lnTo>
                  <a:close/>
                </a:path>
                <a:path w="1806575" h="1786889">
                  <a:moveTo>
                    <a:pt x="1805177" y="1037590"/>
                  </a:moveTo>
                  <a:lnTo>
                    <a:pt x="1801366" y="1037590"/>
                  </a:lnTo>
                  <a:lnTo>
                    <a:pt x="1801294" y="1088390"/>
                  </a:lnTo>
                  <a:lnTo>
                    <a:pt x="1805105" y="1088390"/>
                  </a:lnTo>
                  <a:lnTo>
                    <a:pt x="1805177" y="1037590"/>
                  </a:lnTo>
                  <a:close/>
                </a:path>
                <a:path w="1806575" h="1786889">
                  <a:moveTo>
                    <a:pt x="4240" y="1088390"/>
                  </a:moveTo>
                  <a:lnTo>
                    <a:pt x="431" y="1088390"/>
                  </a:lnTo>
                  <a:lnTo>
                    <a:pt x="395" y="1113790"/>
                  </a:lnTo>
                  <a:lnTo>
                    <a:pt x="4204" y="1113790"/>
                  </a:lnTo>
                  <a:lnTo>
                    <a:pt x="4240" y="1088390"/>
                  </a:lnTo>
                  <a:close/>
                </a:path>
                <a:path w="1806575" h="1786889">
                  <a:moveTo>
                    <a:pt x="1805105" y="1088390"/>
                  </a:moveTo>
                  <a:lnTo>
                    <a:pt x="1801294" y="1088390"/>
                  </a:lnTo>
                  <a:lnTo>
                    <a:pt x="1801257" y="1113790"/>
                  </a:lnTo>
                  <a:lnTo>
                    <a:pt x="1805069" y="1113790"/>
                  </a:lnTo>
                  <a:lnTo>
                    <a:pt x="1805105" y="1088390"/>
                  </a:lnTo>
                  <a:close/>
                </a:path>
                <a:path w="1806575" h="1786889">
                  <a:moveTo>
                    <a:pt x="4204" y="1113790"/>
                  </a:moveTo>
                  <a:lnTo>
                    <a:pt x="395" y="1113790"/>
                  </a:lnTo>
                  <a:lnTo>
                    <a:pt x="359" y="1139190"/>
                  </a:lnTo>
                  <a:lnTo>
                    <a:pt x="4167" y="1139190"/>
                  </a:lnTo>
                  <a:lnTo>
                    <a:pt x="4204" y="1113790"/>
                  </a:lnTo>
                  <a:close/>
                </a:path>
                <a:path w="1806575" h="1786889">
                  <a:moveTo>
                    <a:pt x="1805069" y="1113790"/>
                  </a:moveTo>
                  <a:lnTo>
                    <a:pt x="1801257" y="1113790"/>
                  </a:lnTo>
                  <a:lnTo>
                    <a:pt x="1801221" y="1139190"/>
                  </a:lnTo>
                  <a:lnTo>
                    <a:pt x="1805033" y="1139190"/>
                  </a:lnTo>
                  <a:lnTo>
                    <a:pt x="1805069" y="1113790"/>
                  </a:lnTo>
                  <a:close/>
                </a:path>
                <a:path w="1806575" h="1786889">
                  <a:moveTo>
                    <a:pt x="4167" y="1139190"/>
                  </a:moveTo>
                  <a:lnTo>
                    <a:pt x="359" y="1139190"/>
                  </a:lnTo>
                  <a:lnTo>
                    <a:pt x="341" y="1151890"/>
                  </a:lnTo>
                  <a:lnTo>
                    <a:pt x="4149" y="1151890"/>
                  </a:lnTo>
                  <a:lnTo>
                    <a:pt x="4167" y="1139190"/>
                  </a:lnTo>
                  <a:close/>
                </a:path>
                <a:path w="1806575" h="1786889">
                  <a:moveTo>
                    <a:pt x="1805033" y="1139190"/>
                  </a:moveTo>
                  <a:lnTo>
                    <a:pt x="1801221" y="1139190"/>
                  </a:lnTo>
                  <a:lnTo>
                    <a:pt x="1801203" y="1151890"/>
                  </a:lnTo>
                  <a:lnTo>
                    <a:pt x="1805015" y="1151890"/>
                  </a:lnTo>
                  <a:lnTo>
                    <a:pt x="1805033" y="1139190"/>
                  </a:lnTo>
                  <a:close/>
                </a:path>
                <a:path w="1806575" h="1786889">
                  <a:moveTo>
                    <a:pt x="4149" y="1151890"/>
                  </a:moveTo>
                  <a:lnTo>
                    <a:pt x="341" y="1151890"/>
                  </a:lnTo>
                  <a:lnTo>
                    <a:pt x="305" y="1177290"/>
                  </a:lnTo>
                  <a:lnTo>
                    <a:pt x="4113" y="1177290"/>
                  </a:lnTo>
                  <a:lnTo>
                    <a:pt x="4149" y="1151890"/>
                  </a:lnTo>
                  <a:close/>
                </a:path>
                <a:path w="1806575" h="1786889">
                  <a:moveTo>
                    <a:pt x="1805015" y="1151890"/>
                  </a:moveTo>
                  <a:lnTo>
                    <a:pt x="1801203" y="1151890"/>
                  </a:lnTo>
                  <a:lnTo>
                    <a:pt x="1801167" y="1177290"/>
                  </a:lnTo>
                  <a:lnTo>
                    <a:pt x="1804978" y="1177290"/>
                  </a:lnTo>
                  <a:lnTo>
                    <a:pt x="1805015" y="1151890"/>
                  </a:lnTo>
                  <a:close/>
                </a:path>
                <a:path w="1806575" h="1786889">
                  <a:moveTo>
                    <a:pt x="4113" y="1177290"/>
                  </a:moveTo>
                  <a:lnTo>
                    <a:pt x="305" y="1177290"/>
                  </a:lnTo>
                  <a:lnTo>
                    <a:pt x="260" y="1209040"/>
                  </a:lnTo>
                  <a:lnTo>
                    <a:pt x="4068" y="1209040"/>
                  </a:lnTo>
                  <a:lnTo>
                    <a:pt x="4113" y="1177290"/>
                  </a:lnTo>
                  <a:close/>
                </a:path>
                <a:path w="1806575" h="1786889">
                  <a:moveTo>
                    <a:pt x="1804978" y="1177290"/>
                  </a:moveTo>
                  <a:lnTo>
                    <a:pt x="1801167" y="1177290"/>
                  </a:lnTo>
                  <a:lnTo>
                    <a:pt x="1801121" y="1209040"/>
                  </a:lnTo>
                  <a:lnTo>
                    <a:pt x="1804933" y="1209040"/>
                  </a:lnTo>
                  <a:lnTo>
                    <a:pt x="1804978" y="1177290"/>
                  </a:lnTo>
                  <a:close/>
                </a:path>
                <a:path w="1806575" h="1786889">
                  <a:moveTo>
                    <a:pt x="4068" y="1209040"/>
                  </a:moveTo>
                  <a:lnTo>
                    <a:pt x="260" y="1209040"/>
                  </a:lnTo>
                  <a:lnTo>
                    <a:pt x="252" y="1214120"/>
                  </a:lnTo>
                  <a:lnTo>
                    <a:pt x="4060" y="1214120"/>
                  </a:lnTo>
                  <a:lnTo>
                    <a:pt x="4068" y="1209040"/>
                  </a:lnTo>
                  <a:close/>
                </a:path>
                <a:path w="1806575" h="1786889">
                  <a:moveTo>
                    <a:pt x="1804933" y="1209040"/>
                  </a:moveTo>
                  <a:lnTo>
                    <a:pt x="1801121" y="1209040"/>
                  </a:lnTo>
                  <a:lnTo>
                    <a:pt x="1801114" y="1214120"/>
                  </a:lnTo>
                  <a:lnTo>
                    <a:pt x="1804926" y="1214120"/>
                  </a:lnTo>
                  <a:lnTo>
                    <a:pt x="1804933" y="1209040"/>
                  </a:lnTo>
                  <a:close/>
                </a:path>
                <a:path w="1806575" h="1786889">
                  <a:moveTo>
                    <a:pt x="4060" y="1214120"/>
                  </a:moveTo>
                  <a:lnTo>
                    <a:pt x="252" y="1214120"/>
                  </a:lnTo>
                  <a:lnTo>
                    <a:pt x="233" y="1228090"/>
                  </a:lnTo>
                  <a:lnTo>
                    <a:pt x="4040" y="1228090"/>
                  </a:lnTo>
                  <a:lnTo>
                    <a:pt x="4060" y="1214120"/>
                  </a:lnTo>
                  <a:close/>
                </a:path>
                <a:path w="1806575" h="1786889">
                  <a:moveTo>
                    <a:pt x="1804926" y="1214120"/>
                  </a:moveTo>
                  <a:lnTo>
                    <a:pt x="1801114" y="1214120"/>
                  </a:lnTo>
                  <a:lnTo>
                    <a:pt x="1801094" y="1228090"/>
                  </a:lnTo>
                  <a:lnTo>
                    <a:pt x="1804906" y="1228090"/>
                  </a:lnTo>
                  <a:lnTo>
                    <a:pt x="1804926" y="1214120"/>
                  </a:lnTo>
                  <a:close/>
                </a:path>
                <a:path w="1806575" h="1786889">
                  <a:moveTo>
                    <a:pt x="4040" y="1228090"/>
                  </a:moveTo>
                  <a:lnTo>
                    <a:pt x="233" y="1228090"/>
                  </a:lnTo>
                  <a:lnTo>
                    <a:pt x="224" y="1234440"/>
                  </a:lnTo>
                  <a:lnTo>
                    <a:pt x="4031" y="1234440"/>
                  </a:lnTo>
                  <a:lnTo>
                    <a:pt x="4040" y="1228090"/>
                  </a:lnTo>
                  <a:close/>
                </a:path>
                <a:path w="1806575" h="1786889">
                  <a:moveTo>
                    <a:pt x="1804906" y="1228090"/>
                  </a:moveTo>
                  <a:lnTo>
                    <a:pt x="1801094" y="1228090"/>
                  </a:lnTo>
                  <a:lnTo>
                    <a:pt x="1801085" y="1234440"/>
                  </a:lnTo>
                  <a:lnTo>
                    <a:pt x="1804897" y="1234440"/>
                  </a:lnTo>
                  <a:lnTo>
                    <a:pt x="1804906" y="1228090"/>
                  </a:lnTo>
                  <a:close/>
                </a:path>
                <a:path w="1806575" h="1786889">
                  <a:moveTo>
                    <a:pt x="4031" y="1234440"/>
                  </a:moveTo>
                  <a:lnTo>
                    <a:pt x="224" y="1234440"/>
                  </a:lnTo>
                  <a:lnTo>
                    <a:pt x="205" y="1247140"/>
                  </a:lnTo>
                  <a:lnTo>
                    <a:pt x="4013" y="1247140"/>
                  </a:lnTo>
                  <a:lnTo>
                    <a:pt x="4031" y="1234440"/>
                  </a:lnTo>
                  <a:close/>
                </a:path>
                <a:path w="1806575" h="1786889">
                  <a:moveTo>
                    <a:pt x="1804897" y="1234440"/>
                  </a:moveTo>
                  <a:lnTo>
                    <a:pt x="1801085" y="1234440"/>
                  </a:lnTo>
                  <a:lnTo>
                    <a:pt x="1801067" y="1247140"/>
                  </a:lnTo>
                  <a:lnTo>
                    <a:pt x="1804879" y="1247140"/>
                  </a:lnTo>
                  <a:lnTo>
                    <a:pt x="1804897" y="1234440"/>
                  </a:lnTo>
                  <a:close/>
                </a:path>
                <a:path w="1806575" h="1786889">
                  <a:moveTo>
                    <a:pt x="4013" y="1247140"/>
                  </a:moveTo>
                  <a:lnTo>
                    <a:pt x="205" y="1247140"/>
                  </a:lnTo>
                  <a:lnTo>
                    <a:pt x="196" y="1253490"/>
                  </a:lnTo>
                  <a:lnTo>
                    <a:pt x="4004" y="1253490"/>
                  </a:lnTo>
                  <a:lnTo>
                    <a:pt x="4013" y="1247140"/>
                  </a:lnTo>
                  <a:close/>
                </a:path>
                <a:path w="1806575" h="1786889">
                  <a:moveTo>
                    <a:pt x="1804879" y="1247140"/>
                  </a:moveTo>
                  <a:lnTo>
                    <a:pt x="1801067" y="1247140"/>
                  </a:lnTo>
                  <a:lnTo>
                    <a:pt x="1801058" y="1253490"/>
                  </a:lnTo>
                  <a:lnTo>
                    <a:pt x="1804870" y="1253490"/>
                  </a:lnTo>
                  <a:lnTo>
                    <a:pt x="1804879" y="1247140"/>
                  </a:lnTo>
                  <a:close/>
                </a:path>
                <a:path w="1806575" h="1786889">
                  <a:moveTo>
                    <a:pt x="4004" y="1253490"/>
                  </a:moveTo>
                  <a:lnTo>
                    <a:pt x="196" y="1253490"/>
                  </a:lnTo>
                  <a:lnTo>
                    <a:pt x="189" y="1258570"/>
                  </a:lnTo>
                  <a:lnTo>
                    <a:pt x="3997" y="1258570"/>
                  </a:lnTo>
                  <a:lnTo>
                    <a:pt x="4004" y="1253490"/>
                  </a:lnTo>
                  <a:close/>
                </a:path>
                <a:path w="1806575" h="1786889">
                  <a:moveTo>
                    <a:pt x="1804870" y="1253490"/>
                  </a:moveTo>
                  <a:lnTo>
                    <a:pt x="1801058" y="1253490"/>
                  </a:lnTo>
                  <a:lnTo>
                    <a:pt x="1801051" y="1258570"/>
                  </a:lnTo>
                  <a:lnTo>
                    <a:pt x="1804863" y="1258570"/>
                  </a:lnTo>
                  <a:lnTo>
                    <a:pt x="1804870" y="1253490"/>
                  </a:lnTo>
                  <a:close/>
                </a:path>
                <a:path w="1806575" h="1786889">
                  <a:moveTo>
                    <a:pt x="3997" y="1258570"/>
                  </a:moveTo>
                  <a:lnTo>
                    <a:pt x="189" y="1258570"/>
                  </a:lnTo>
                  <a:lnTo>
                    <a:pt x="133" y="1297940"/>
                  </a:lnTo>
                  <a:lnTo>
                    <a:pt x="3941" y="1297940"/>
                  </a:lnTo>
                  <a:lnTo>
                    <a:pt x="3997" y="1258570"/>
                  </a:lnTo>
                  <a:close/>
                </a:path>
                <a:path w="1806575" h="1786889">
                  <a:moveTo>
                    <a:pt x="1804863" y="1258570"/>
                  </a:moveTo>
                  <a:lnTo>
                    <a:pt x="1801051" y="1258570"/>
                  </a:lnTo>
                  <a:lnTo>
                    <a:pt x="1800994" y="1297940"/>
                  </a:lnTo>
                  <a:lnTo>
                    <a:pt x="1804807" y="1297940"/>
                  </a:lnTo>
                  <a:lnTo>
                    <a:pt x="1804863" y="1258570"/>
                  </a:lnTo>
                  <a:close/>
                </a:path>
                <a:path w="1806575" h="1786889">
                  <a:moveTo>
                    <a:pt x="3941" y="1297940"/>
                  </a:moveTo>
                  <a:lnTo>
                    <a:pt x="133" y="1297940"/>
                  </a:lnTo>
                  <a:lnTo>
                    <a:pt x="126" y="1303020"/>
                  </a:lnTo>
                  <a:lnTo>
                    <a:pt x="3933" y="1303020"/>
                  </a:lnTo>
                  <a:lnTo>
                    <a:pt x="3941" y="1297940"/>
                  </a:lnTo>
                  <a:close/>
                </a:path>
                <a:path w="1806575" h="1786889">
                  <a:moveTo>
                    <a:pt x="1804807" y="1297940"/>
                  </a:moveTo>
                  <a:lnTo>
                    <a:pt x="1800994" y="1297940"/>
                  </a:lnTo>
                  <a:lnTo>
                    <a:pt x="1800987" y="1303020"/>
                  </a:lnTo>
                  <a:lnTo>
                    <a:pt x="1804800" y="1303020"/>
                  </a:lnTo>
                  <a:lnTo>
                    <a:pt x="1804807" y="1297940"/>
                  </a:lnTo>
                  <a:close/>
                </a:path>
                <a:path w="1806575" h="1786889">
                  <a:moveTo>
                    <a:pt x="3933" y="1303020"/>
                  </a:moveTo>
                  <a:lnTo>
                    <a:pt x="126" y="1303020"/>
                  </a:lnTo>
                  <a:lnTo>
                    <a:pt x="108" y="1315720"/>
                  </a:lnTo>
                  <a:lnTo>
                    <a:pt x="3915" y="1315720"/>
                  </a:lnTo>
                  <a:lnTo>
                    <a:pt x="3933" y="1303020"/>
                  </a:lnTo>
                  <a:close/>
                </a:path>
                <a:path w="1806575" h="1786889">
                  <a:moveTo>
                    <a:pt x="1804800" y="1303020"/>
                  </a:moveTo>
                  <a:lnTo>
                    <a:pt x="1800987" y="1303020"/>
                  </a:lnTo>
                  <a:lnTo>
                    <a:pt x="1800969" y="1315720"/>
                  </a:lnTo>
                  <a:lnTo>
                    <a:pt x="1804782" y="1315720"/>
                  </a:lnTo>
                  <a:lnTo>
                    <a:pt x="1804800" y="1303020"/>
                  </a:lnTo>
                  <a:close/>
                </a:path>
                <a:path w="1806575" h="1786889">
                  <a:moveTo>
                    <a:pt x="3915" y="1315720"/>
                  </a:moveTo>
                  <a:lnTo>
                    <a:pt x="108" y="1315720"/>
                  </a:lnTo>
                  <a:lnTo>
                    <a:pt x="97" y="1323340"/>
                  </a:lnTo>
                  <a:lnTo>
                    <a:pt x="3904" y="1323340"/>
                  </a:lnTo>
                  <a:lnTo>
                    <a:pt x="3915" y="1315720"/>
                  </a:lnTo>
                  <a:close/>
                </a:path>
                <a:path w="1806575" h="1786889">
                  <a:moveTo>
                    <a:pt x="1804782" y="1315720"/>
                  </a:moveTo>
                  <a:lnTo>
                    <a:pt x="1800969" y="1315720"/>
                  </a:lnTo>
                  <a:lnTo>
                    <a:pt x="1800958" y="1323340"/>
                  </a:lnTo>
                  <a:lnTo>
                    <a:pt x="1804771" y="1323340"/>
                  </a:lnTo>
                  <a:lnTo>
                    <a:pt x="1804782" y="1315720"/>
                  </a:lnTo>
                  <a:close/>
                </a:path>
                <a:path w="1806575" h="1786889">
                  <a:moveTo>
                    <a:pt x="3904" y="1323340"/>
                  </a:moveTo>
                  <a:lnTo>
                    <a:pt x="97" y="1323340"/>
                  </a:lnTo>
                  <a:lnTo>
                    <a:pt x="88" y="1329690"/>
                  </a:lnTo>
                  <a:lnTo>
                    <a:pt x="3895" y="1329690"/>
                  </a:lnTo>
                  <a:lnTo>
                    <a:pt x="3904" y="1323340"/>
                  </a:lnTo>
                  <a:close/>
                </a:path>
                <a:path w="1806575" h="1786889">
                  <a:moveTo>
                    <a:pt x="1804771" y="1323340"/>
                  </a:moveTo>
                  <a:lnTo>
                    <a:pt x="1800958" y="1323340"/>
                  </a:lnTo>
                  <a:lnTo>
                    <a:pt x="1800949" y="1329690"/>
                  </a:lnTo>
                  <a:lnTo>
                    <a:pt x="1804762" y="1329690"/>
                  </a:lnTo>
                  <a:lnTo>
                    <a:pt x="1804771" y="1323340"/>
                  </a:lnTo>
                  <a:close/>
                </a:path>
                <a:path w="1806575" h="1786889">
                  <a:moveTo>
                    <a:pt x="3895" y="1329690"/>
                  </a:moveTo>
                  <a:lnTo>
                    <a:pt x="88" y="1329690"/>
                  </a:lnTo>
                  <a:lnTo>
                    <a:pt x="79" y="1336040"/>
                  </a:lnTo>
                  <a:lnTo>
                    <a:pt x="3886" y="1336040"/>
                  </a:lnTo>
                  <a:lnTo>
                    <a:pt x="3895" y="1329690"/>
                  </a:lnTo>
                  <a:close/>
                </a:path>
                <a:path w="1806575" h="1786889">
                  <a:moveTo>
                    <a:pt x="1804762" y="1329690"/>
                  </a:moveTo>
                  <a:lnTo>
                    <a:pt x="1800949" y="1329690"/>
                  </a:lnTo>
                  <a:lnTo>
                    <a:pt x="1800940" y="1336040"/>
                  </a:lnTo>
                  <a:lnTo>
                    <a:pt x="1804753" y="1336040"/>
                  </a:lnTo>
                  <a:lnTo>
                    <a:pt x="1804762" y="1329690"/>
                  </a:lnTo>
                  <a:close/>
                </a:path>
                <a:path w="1806575" h="1786889">
                  <a:moveTo>
                    <a:pt x="3886" y="1336040"/>
                  </a:moveTo>
                  <a:lnTo>
                    <a:pt x="79" y="1336040"/>
                  </a:lnTo>
                  <a:lnTo>
                    <a:pt x="70" y="1342390"/>
                  </a:lnTo>
                  <a:lnTo>
                    <a:pt x="3877" y="1342390"/>
                  </a:lnTo>
                  <a:lnTo>
                    <a:pt x="3886" y="1336040"/>
                  </a:lnTo>
                  <a:close/>
                </a:path>
                <a:path w="1806575" h="1786889">
                  <a:moveTo>
                    <a:pt x="1804753" y="1336040"/>
                  </a:moveTo>
                  <a:lnTo>
                    <a:pt x="1800940" y="1336040"/>
                  </a:lnTo>
                  <a:lnTo>
                    <a:pt x="1800931" y="1342390"/>
                  </a:lnTo>
                  <a:lnTo>
                    <a:pt x="1804744" y="1342390"/>
                  </a:lnTo>
                  <a:lnTo>
                    <a:pt x="1804753" y="1336040"/>
                  </a:lnTo>
                  <a:close/>
                </a:path>
                <a:path w="1806575" h="1786889">
                  <a:moveTo>
                    <a:pt x="3877" y="1342390"/>
                  </a:moveTo>
                  <a:lnTo>
                    <a:pt x="70" y="1342390"/>
                  </a:lnTo>
                  <a:lnTo>
                    <a:pt x="9" y="1385570"/>
                  </a:lnTo>
                  <a:lnTo>
                    <a:pt x="3816" y="1385570"/>
                  </a:lnTo>
                  <a:lnTo>
                    <a:pt x="3877" y="1342390"/>
                  </a:lnTo>
                  <a:close/>
                </a:path>
                <a:path w="1806575" h="1786889">
                  <a:moveTo>
                    <a:pt x="1804744" y="1342390"/>
                  </a:moveTo>
                  <a:lnTo>
                    <a:pt x="1800931" y="1342390"/>
                  </a:lnTo>
                  <a:lnTo>
                    <a:pt x="1800869" y="1385570"/>
                  </a:lnTo>
                  <a:lnTo>
                    <a:pt x="1804682" y="1385570"/>
                  </a:lnTo>
                  <a:lnTo>
                    <a:pt x="1804744" y="1342390"/>
                  </a:lnTo>
                  <a:close/>
                </a:path>
                <a:path w="1806575" h="1786889">
                  <a:moveTo>
                    <a:pt x="3816" y="1385570"/>
                  </a:moveTo>
                  <a:lnTo>
                    <a:pt x="9" y="1385570"/>
                  </a:lnTo>
                  <a:lnTo>
                    <a:pt x="0" y="1391920"/>
                  </a:lnTo>
                  <a:lnTo>
                    <a:pt x="711" y="1391920"/>
                  </a:lnTo>
                  <a:lnTo>
                    <a:pt x="711" y="1394460"/>
                  </a:lnTo>
                  <a:lnTo>
                    <a:pt x="1981" y="1394460"/>
                  </a:lnTo>
                  <a:lnTo>
                    <a:pt x="1981" y="1397000"/>
                  </a:lnTo>
                  <a:lnTo>
                    <a:pt x="3251" y="1397000"/>
                  </a:lnTo>
                  <a:lnTo>
                    <a:pt x="3251" y="1398270"/>
                  </a:lnTo>
                  <a:lnTo>
                    <a:pt x="3797" y="1398270"/>
                  </a:lnTo>
                  <a:lnTo>
                    <a:pt x="3816" y="1385570"/>
                  </a:lnTo>
                  <a:close/>
                </a:path>
                <a:path w="1806575" h="1786889">
                  <a:moveTo>
                    <a:pt x="1804682" y="1385570"/>
                  </a:moveTo>
                  <a:lnTo>
                    <a:pt x="1800869" y="1385570"/>
                  </a:lnTo>
                  <a:lnTo>
                    <a:pt x="1800851" y="1398270"/>
                  </a:lnTo>
                  <a:lnTo>
                    <a:pt x="1804111" y="1398270"/>
                  </a:lnTo>
                  <a:lnTo>
                    <a:pt x="1804111" y="1397000"/>
                  </a:lnTo>
                  <a:lnTo>
                    <a:pt x="1804666" y="1397000"/>
                  </a:lnTo>
                  <a:lnTo>
                    <a:pt x="1804682" y="1385570"/>
                  </a:lnTo>
                  <a:close/>
                </a:path>
                <a:path w="1806575" h="1786889">
                  <a:moveTo>
                    <a:pt x="1802841" y="1398270"/>
                  </a:moveTo>
                  <a:lnTo>
                    <a:pt x="1800851" y="1398270"/>
                  </a:lnTo>
                  <a:lnTo>
                    <a:pt x="1800844" y="1403350"/>
                  </a:lnTo>
                  <a:lnTo>
                    <a:pt x="1801571" y="1403350"/>
                  </a:lnTo>
                  <a:lnTo>
                    <a:pt x="1801571" y="1400810"/>
                  </a:lnTo>
                  <a:lnTo>
                    <a:pt x="1802841" y="1400810"/>
                  </a:lnTo>
                  <a:lnTo>
                    <a:pt x="1802841" y="1398270"/>
                  </a:lnTo>
                  <a:close/>
                </a:path>
                <a:path w="1806575" h="1786889">
                  <a:moveTo>
                    <a:pt x="1412951" y="1784350"/>
                  </a:moveTo>
                  <a:lnTo>
                    <a:pt x="396951" y="1784350"/>
                  </a:lnTo>
                  <a:lnTo>
                    <a:pt x="396951" y="1784909"/>
                  </a:lnTo>
                  <a:lnTo>
                    <a:pt x="1410411" y="1786335"/>
                  </a:lnTo>
                  <a:lnTo>
                    <a:pt x="1410411" y="1785620"/>
                  </a:lnTo>
                  <a:lnTo>
                    <a:pt x="1412951" y="1785620"/>
                  </a:lnTo>
                  <a:lnTo>
                    <a:pt x="1412951" y="1784350"/>
                  </a:lnTo>
                  <a:close/>
                </a:path>
                <a:path w="1806575" h="1786889">
                  <a:moveTo>
                    <a:pt x="1415491" y="1783080"/>
                  </a:moveTo>
                  <a:lnTo>
                    <a:pt x="394411" y="1783080"/>
                  </a:lnTo>
                  <a:lnTo>
                    <a:pt x="394411" y="1784350"/>
                  </a:lnTo>
                  <a:lnTo>
                    <a:pt x="1415491" y="1784350"/>
                  </a:lnTo>
                  <a:lnTo>
                    <a:pt x="1415491" y="1783080"/>
                  </a:lnTo>
                  <a:close/>
                </a:path>
                <a:path w="1806575" h="1786889">
                  <a:moveTo>
                    <a:pt x="390601" y="1781087"/>
                  </a:moveTo>
                  <a:lnTo>
                    <a:pt x="390601" y="1781810"/>
                  </a:lnTo>
                  <a:lnTo>
                    <a:pt x="391871" y="1781810"/>
                  </a:lnTo>
                  <a:lnTo>
                    <a:pt x="391871" y="1783080"/>
                  </a:lnTo>
                  <a:lnTo>
                    <a:pt x="1416761" y="1783080"/>
                  </a:lnTo>
                  <a:lnTo>
                    <a:pt x="1416761" y="1782537"/>
                  </a:lnTo>
                  <a:lnTo>
                    <a:pt x="390601" y="1781087"/>
                  </a:lnTo>
                  <a:close/>
                </a:path>
              </a:pathLst>
            </a:custGeom>
            <a:solidFill>
              <a:srgbClr val="1F30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6682016" y="2664459"/>
              <a:ext cx="1798955" cy="1779270"/>
            </a:xfrm>
            <a:custGeom>
              <a:avLst/>
              <a:gdLst/>
              <a:ahLst/>
              <a:cxnLst/>
              <a:rect l="l" t="t" r="r" b="b"/>
              <a:pathLst>
                <a:path w="1798954" h="1779270">
                  <a:moveTo>
                    <a:pt x="1420583" y="5079"/>
                  </a:moveTo>
                  <a:lnTo>
                    <a:pt x="1418043" y="5079"/>
                  </a:lnTo>
                  <a:lnTo>
                    <a:pt x="1418043" y="6350"/>
                  </a:lnTo>
                  <a:lnTo>
                    <a:pt x="1420583" y="6350"/>
                  </a:lnTo>
                  <a:lnTo>
                    <a:pt x="1420583" y="5079"/>
                  </a:lnTo>
                  <a:close/>
                </a:path>
                <a:path w="1798954" h="1779270">
                  <a:moveTo>
                    <a:pt x="1416773" y="2539"/>
                  </a:moveTo>
                  <a:lnTo>
                    <a:pt x="384263" y="2539"/>
                  </a:lnTo>
                  <a:lnTo>
                    <a:pt x="384263" y="3810"/>
                  </a:lnTo>
                  <a:lnTo>
                    <a:pt x="602280" y="5079"/>
                  </a:lnTo>
                  <a:lnTo>
                    <a:pt x="1416773" y="5079"/>
                  </a:lnTo>
                  <a:lnTo>
                    <a:pt x="1416773" y="2539"/>
                  </a:lnTo>
                  <a:close/>
                </a:path>
                <a:path w="1798954" h="1779270">
                  <a:moveTo>
                    <a:pt x="388073" y="0"/>
                  </a:moveTo>
                  <a:lnTo>
                    <a:pt x="385533" y="0"/>
                  </a:lnTo>
                  <a:lnTo>
                    <a:pt x="385533" y="2539"/>
                  </a:lnTo>
                  <a:lnTo>
                    <a:pt x="388073" y="2539"/>
                  </a:lnTo>
                  <a:lnTo>
                    <a:pt x="388073" y="0"/>
                  </a:lnTo>
                  <a:close/>
                </a:path>
                <a:path w="1798954" h="1779270">
                  <a:moveTo>
                    <a:pt x="1414233" y="1270"/>
                  </a:moveTo>
                  <a:lnTo>
                    <a:pt x="1411693" y="1270"/>
                  </a:lnTo>
                  <a:lnTo>
                    <a:pt x="1411693" y="2539"/>
                  </a:lnTo>
                  <a:lnTo>
                    <a:pt x="1414233" y="2539"/>
                  </a:lnTo>
                  <a:lnTo>
                    <a:pt x="1414233" y="1270"/>
                  </a:lnTo>
                  <a:close/>
                </a:path>
                <a:path w="1798954" h="1779270">
                  <a:moveTo>
                    <a:pt x="5269" y="374904"/>
                  </a:moveTo>
                  <a:lnTo>
                    <a:pt x="4533" y="374904"/>
                  </a:lnTo>
                  <a:lnTo>
                    <a:pt x="4533" y="377444"/>
                  </a:lnTo>
                  <a:lnTo>
                    <a:pt x="3263" y="377444"/>
                  </a:lnTo>
                  <a:lnTo>
                    <a:pt x="3263" y="378587"/>
                  </a:lnTo>
                  <a:lnTo>
                    <a:pt x="1993" y="378587"/>
                  </a:lnTo>
                  <a:lnTo>
                    <a:pt x="1993" y="381254"/>
                  </a:lnTo>
                  <a:lnTo>
                    <a:pt x="1447" y="381254"/>
                  </a:lnTo>
                  <a:lnTo>
                    <a:pt x="1418" y="401320"/>
                  </a:lnTo>
                  <a:lnTo>
                    <a:pt x="5231" y="401320"/>
                  </a:lnTo>
                  <a:lnTo>
                    <a:pt x="5269" y="374904"/>
                  </a:lnTo>
                  <a:close/>
                </a:path>
                <a:path w="1798954" h="1779270">
                  <a:moveTo>
                    <a:pt x="1795233" y="374904"/>
                  </a:moveTo>
                  <a:lnTo>
                    <a:pt x="1794439" y="374904"/>
                  </a:lnTo>
                  <a:lnTo>
                    <a:pt x="1794382" y="401320"/>
                  </a:lnTo>
                  <a:lnTo>
                    <a:pt x="1798472" y="401320"/>
                  </a:lnTo>
                  <a:lnTo>
                    <a:pt x="1798501" y="381254"/>
                  </a:lnTo>
                  <a:lnTo>
                    <a:pt x="1797773" y="381254"/>
                  </a:lnTo>
                  <a:lnTo>
                    <a:pt x="1797773" y="378587"/>
                  </a:lnTo>
                  <a:lnTo>
                    <a:pt x="1796503" y="378587"/>
                  </a:lnTo>
                  <a:lnTo>
                    <a:pt x="1796503" y="377444"/>
                  </a:lnTo>
                  <a:lnTo>
                    <a:pt x="1795233" y="377444"/>
                  </a:lnTo>
                  <a:lnTo>
                    <a:pt x="1795233" y="374904"/>
                  </a:lnTo>
                  <a:close/>
                </a:path>
                <a:path w="1798954" h="1779270">
                  <a:moveTo>
                    <a:pt x="5231" y="401320"/>
                  </a:moveTo>
                  <a:lnTo>
                    <a:pt x="1418" y="401320"/>
                  </a:lnTo>
                  <a:lnTo>
                    <a:pt x="1400" y="414020"/>
                  </a:lnTo>
                  <a:lnTo>
                    <a:pt x="5213" y="414020"/>
                  </a:lnTo>
                  <a:lnTo>
                    <a:pt x="5231" y="401320"/>
                  </a:lnTo>
                  <a:close/>
                </a:path>
                <a:path w="1798954" h="1779270">
                  <a:moveTo>
                    <a:pt x="1798472" y="401320"/>
                  </a:moveTo>
                  <a:lnTo>
                    <a:pt x="1794382" y="401320"/>
                  </a:lnTo>
                  <a:lnTo>
                    <a:pt x="1794355" y="414020"/>
                  </a:lnTo>
                  <a:lnTo>
                    <a:pt x="1798454" y="414020"/>
                  </a:lnTo>
                  <a:lnTo>
                    <a:pt x="1798472" y="401320"/>
                  </a:lnTo>
                  <a:close/>
                </a:path>
                <a:path w="1798954" h="1779270">
                  <a:moveTo>
                    <a:pt x="5213" y="414020"/>
                  </a:moveTo>
                  <a:lnTo>
                    <a:pt x="1400" y="414020"/>
                  </a:lnTo>
                  <a:lnTo>
                    <a:pt x="1364" y="439420"/>
                  </a:lnTo>
                  <a:lnTo>
                    <a:pt x="5176" y="439420"/>
                  </a:lnTo>
                  <a:lnTo>
                    <a:pt x="5213" y="414020"/>
                  </a:lnTo>
                  <a:close/>
                </a:path>
                <a:path w="1798954" h="1779270">
                  <a:moveTo>
                    <a:pt x="1798454" y="414020"/>
                  </a:moveTo>
                  <a:lnTo>
                    <a:pt x="1794355" y="414020"/>
                  </a:lnTo>
                  <a:lnTo>
                    <a:pt x="1794300" y="439420"/>
                  </a:lnTo>
                  <a:lnTo>
                    <a:pt x="1798417" y="439420"/>
                  </a:lnTo>
                  <a:lnTo>
                    <a:pt x="1798454" y="414020"/>
                  </a:lnTo>
                  <a:close/>
                </a:path>
                <a:path w="1798954" h="1779270">
                  <a:moveTo>
                    <a:pt x="5176" y="439420"/>
                  </a:moveTo>
                  <a:lnTo>
                    <a:pt x="1364" y="439420"/>
                  </a:lnTo>
                  <a:lnTo>
                    <a:pt x="1318" y="471170"/>
                  </a:lnTo>
                  <a:lnTo>
                    <a:pt x="5131" y="471170"/>
                  </a:lnTo>
                  <a:lnTo>
                    <a:pt x="5176" y="439420"/>
                  </a:lnTo>
                  <a:close/>
                </a:path>
                <a:path w="1798954" h="1779270">
                  <a:moveTo>
                    <a:pt x="1798417" y="439420"/>
                  </a:moveTo>
                  <a:lnTo>
                    <a:pt x="1794300" y="439420"/>
                  </a:lnTo>
                  <a:lnTo>
                    <a:pt x="1794232" y="471170"/>
                  </a:lnTo>
                  <a:lnTo>
                    <a:pt x="1798372" y="471170"/>
                  </a:lnTo>
                  <a:lnTo>
                    <a:pt x="1798417" y="439420"/>
                  </a:lnTo>
                  <a:close/>
                </a:path>
                <a:path w="1798954" h="1779270">
                  <a:moveTo>
                    <a:pt x="5131" y="471170"/>
                  </a:moveTo>
                  <a:lnTo>
                    <a:pt x="1318" y="471170"/>
                  </a:lnTo>
                  <a:lnTo>
                    <a:pt x="1264" y="509270"/>
                  </a:lnTo>
                  <a:lnTo>
                    <a:pt x="5076" y="509270"/>
                  </a:lnTo>
                  <a:lnTo>
                    <a:pt x="5131" y="471170"/>
                  </a:lnTo>
                  <a:close/>
                </a:path>
                <a:path w="1798954" h="1779270">
                  <a:moveTo>
                    <a:pt x="1798372" y="471170"/>
                  </a:moveTo>
                  <a:lnTo>
                    <a:pt x="1794232" y="471170"/>
                  </a:lnTo>
                  <a:lnTo>
                    <a:pt x="1794150" y="509270"/>
                  </a:lnTo>
                  <a:lnTo>
                    <a:pt x="1798318" y="509270"/>
                  </a:lnTo>
                  <a:lnTo>
                    <a:pt x="1798372" y="471170"/>
                  </a:lnTo>
                  <a:close/>
                </a:path>
                <a:path w="1798954" h="1779270">
                  <a:moveTo>
                    <a:pt x="5076" y="509270"/>
                  </a:moveTo>
                  <a:lnTo>
                    <a:pt x="1264" y="509270"/>
                  </a:lnTo>
                  <a:lnTo>
                    <a:pt x="1228" y="534670"/>
                  </a:lnTo>
                  <a:lnTo>
                    <a:pt x="5039" y="534670"/>
                  </a:lnTo>
                  <a:lnTo>
                    <a:pt x="5076" y="509270"/>
                  </a:lnTo>
                  <a:close/>
                </a:path>
                <a:path w="1798954" h="1779270">
                  <a:moveTo>
                    <a:pt x="1798318" y="509270"/>
                  </a:moveTo>
                  <a:lnTo>
                    <a:pt x="1794150" y="509270"/>
                  </a:lnTo>
                  <a:lnTo>
                    <a:pt x="1794095" y="534670"/>
                  </a:lnTo>
                  <a:lnTo>
                    <a:pt x="1798281" y="534670"/>
                  </a:lnTo>
                  <a:lnTo>
                    <a:pt x="1798318" y="509270"/>
                  </a:lnTo>
                  <a:close/>
                </a:path>
                <a:path w="1798954" h="1779270">
                  <a:moveTo>
                    <a:pt x="5039" y="534670"/>
                  </a:moveTo>
                  <a:lnTo>
                    <a:pt x="1228" y="534670"/>
                  </a:lnTo>
                  <a:lnTo>
                    <a:pt x="1210" y="547370"/>
                  </a:lnTo>
                  <a:lnTo>
                    <a:pt x="5021" y="547370"/>
                  </a:lnTo>
                  <a:lnTo>
                    <a:pt x="5039" y="534670"/>
                  </a:lnTo>
                  <a:close/>
                </a:path>
                <a:path w="1798954" h="1779270">
                  <a:moveTo>
                    <a:pt x="1798281" y="534670"/>
                  </a:moveTo>
                  <a:lnTo>
                    <a:pt x="1794095" y="534670"/>
                  </a:lnTo>
                  <a:lnTo>
                    <a:pt x="1794067" y="547370"/>
                  </a:lnTo>
                  <a:lnTo>
                    <a:pt x="1798263" y="547370"/>
                  </a:lnTo>
                  <a:lnTo>
                    <a:pt x="1798281" y="534670"/>
                  </a:lnTo>
                  <a:close/>
                </a:path>
                <a:path w="1798954" h="1779270">
                  <a:moveTo>
                    <a:pt x="5021" y="547370"/>
                  </a:moveTo>
                  <a:lnTo>
                    <a:pt x="1210" y="547370"/>
                  </a:lnTo>
                  <a:lnTo>
                    <a:pt x="1173" y="572770"/>
                  </a:lnTo>
                  <a:lnTo>
                    <a:pt x="4985" y="572770"/>
                  </a:lnTo>
                  <a:lnTo>
                    <a:pt x="5021" y="547370"/>
                  </a:lnTo>
                  <a:close/>
                </a:path>
                <a:path w="1798954" h="1779270">
                  <a:moveTo>
                    <a:pt x="1798263" y="547370"/>
                  </a:moveTo>
                  <a:lnTo>
                    <a:pt x="1794067" y="547370"/>
                  </a:lnTo>
                  <a:lnTo>
                    <a:pt x="1794013" y="572770"/>
                  </a:lnTo>
                  <a:lnTo>
                    <a:pt x="1798227" y="572770"/>
                  </a:lnTo>
                  <a:lnTo>
                    <a:pt x="1798263" y="547370"/>
                  </a:lnTo>
                  <a:close/>
                </a:path>
                <a:path w="1798954" h="1779270">
                  <a:moveTo>
                    <a:pt x="4985" y="572770"/>
                  </a:moveTo>
                  <a:lnTo>
                    <a:pt x="1173" y="572770"/>
                  </a:lnTo>
                  <a:lnTo>
                    <a:pt x="965" y="718820"/>
                  </a:lnTo>
                  <a:lnTo>
                    <a:pt x="4775" y="718820"/>
                  </a:lnTo>
                  <a:lnTo>
                    <a:pt x="4985" y="572770"/>
                  </a:lnTo>
                  <a:close/>
                </a:path>
                <a:path w="1798954" h="1779270">
                  <a:moveTo>
                    <a:pt x="1798227" y="572770"/>
                  </a:moveTo>
                  <a:lnTo>
                    <a:pt x="1794013" y="572770"/>
                  </a:lnTo>
                  <a:lnTo>
                    <a:pt x="1793698" y="718820"/>
                  </a:lnTo>
                  <a:lnTo>
                    <a:pt x="1798018" y="718820"/>
                  </a:lnTo>
                  <a:lnTo>
                    <a:pt x="1798227" y="572770"/>
                  </a:lnTo>
                  <a:close/>
                </a:path>
                <a:path w="1798954" h="1779270">
                  <a:moveTo>
                    <a:pt x="4775" y="718820"/>
                  </a:moveTo>
                  <a:lnTo>
                    <a:pt x="965" y="718820"/>
                  </a:lnTo>
                  <a:lnTo>
                    <a:pt x="928" y="744220"/>
                  </a:lnTo>
                  <a:lnTo>
                    <a:pt x="4739" y="744220"/>
                  </a:lnTo>
                  <a:lnTo>
                    <a:pt x="4775" y="718820"/>
                  </a:lnTo>
                  <a:close/>
                </a:path>
                <a:path w="1798954" h="1779270">
                  <a:moveTo>
                    <a:pt x="1798018" y="718820"/>
                  </a:moveTo>
                  <a:lnTo>
                    <a:pt x="1793698" y="718820"/>
                  </a:lnTo>
                  <a:lnTo>
                    <a:pt x="1793643" y="744220"/>
                  </a:lnTo>
                  <a:lnTo>
                    <a:pt x="1797982" y="744220"/>
                  </a:lnTo>
                  <a:lnTo>
                    <a:pt x="1798018" y="718820"/>
                  </a:lnTo>
                  <a:close/>
                </a:path>
                <a:path w="1798954" h="1779270">
                  <a:moveTo>
                    <a:pt x="4739" y="744220"/>
                  </a:moveTo>
                  <a:lnTo>
                    <a:pt x="928" y="744220"/>
                  </a:lnTo>
                  <a:lnTo>
                    <a:pt x="892" y="769620"/>
                  </a:lnTo>
                  <a:lnTo>
                    <a:pt x="4702" y="769620"/>
                  </a:lnTo>
                  <a:lnTo>
                    <a:pt x="4739" y="744220"/>
                  </a:lnTo>
                  <a:close/>
                </a:path>
                <a:path w="1798954" h="1779270">
                  <a:moveTo>
                    <a:pt x="1797982" y="744220"/>
                  </a:moveTo>
                  <a:lnTo>
                    <a:pt x="1793643" y="744220"/>
                  </a:lnTo>
                  <a:lnTo>
                    <a:pt x="1793588" y="769620"/>
                  </a:lnTo>
                  <a:lnTo>
                    <a:pt x="1797946" y="769620"/>
                  </a:lnTo>
                  <a:lnTo>
                    <a:pt x="1797982" y="744220"/>
                  </a:lnTo>
                  <a:close/>
                </a:path>
                <a:path w="1798954" h="1779270">
                  <a:moveTo>
                    <a:pt x="4702" y="769620"/>
                  </a:moveTo>
                  <a:lnTo>
                    <a:pt x="892" y="769620"/>
                  </a:lnTo>
                  <a:lnTo>
                    <a:pt x="551" y="1008380"/>
                  </a:lnTo>
                  <a:lnTo>
                    <a:pt x="4359" y="1008380"/>
                  </a:lnTo>
                  <a:lnTo>
                    <a:pt x="4702" y="769620"/>
                  </a:lnTo>
                  <a:close/>
                </a:path>
                <a:path w="1798954" h="1779270">
                  <a:moveTo>
                    <a:pt x="1797946" y="769620"/>
                  </a:moveTo>
                  <a:lnTo>
                    <a:pt x="1793588" y="769620"/>
                  </a:lnTo>
                  <a:lnTo>
                    <a:pt x="1793074" y="1008380"/>
                  </a:lnTo>
                  <a:lnTo>
                    <a:pt x="1797605" y="1008380"/>
                  </a:lnTo>
                  <a:lnTo>
                    <a:pt x="1797946" y="769620"/>
                  </a:lnTo>
                  <a:close/>
                </a:path>
                <a:path w="1798954" h="1779270">
                  <a:moveTo>
                    <a:pt x="4359" y="1008380"/>
                  </a:moveTo>
                  <a:lnTo>
                    <a:pt x="551" y="1008380"/>
                  </a:lnTo>
                  <a:lnTo>
                    <a:pt x="406" y="1109980"/>
                  </a:lnTo>
                  <a:lnTo>
                    <a:pt x="4213" y="1109980"/>
                  </a:lnTo>
                  <a:lnTo>
                    <a:pt x="4359" y="1008380"/>
                  </a:lnTo>
                  <a:close/>
                </a:path>
                <a:path w="1798954" h="1779270">
                  <a:moveTo>
                    <a:pt x="1797605" y="1008380"/>
                  </a:moveTo>
                  <a:lnTo>
                    <a:pt x="1793074" y="1008380"/>
                  </a:lnTo>
                  <a:lnTo>
                    <a:pt x="1792855" y="1109980"/>
                  </a:lnTo>
                  <a:lnTo>
                    <a:pt x="1797460" y="1109980"/>
                  </a:lnTo>
                  <a:lnTo>
                    <a:pt x="1797605" y="1008380"/>
                  </a:lnTo>
                  <a:close/>
                </a:path>
                <a:path w="1798954" h="1779270">
                  <a:moveTo>
                    <a:pt x="4213" y="1109980"/>
                  </a:moveTo>
                  <a:lnTo>
                    <a:pt x="406" y="1109980"/>
                  </a:lnTo>
                  <a:lnTo>
                    <a:pt x="370" y="1135380"/>
                  </a:lnTo>
                  <a:lnTo>
                    <a:pt x="4177" y="1135380"/>
                  </a:lnTo>
                  <a:lnTo>
                    <a:pt x="4213" y="1109980"/>
                  </a:lnTo>
                  <a:close/>
                </a:path>
                <a:path w="1798954" h="1779270">
                  <a:moveTo>
                    <a:pt x="1797460" y="1109980"/>
                  </a:moveTo>
                  <a:lnTo>
                    <a:pt x="1792855" y="1109980"/>
                  </a:lnTo>
                  <a:lnTo>
                    <a:pt x="1792800" y="1135380"/>
                  </a:lnTo>
                  <a:lnTo>
                    <a:pt x="1797423" y="1135380"/>
                  </a:lnTo>
                  <a:lnTo>
                    <a:pt x="1797460" y="1109980"/>
                  </a:lnTo>
                  <a:close/>
                </a:path>
                <a:path w="1798954" h="1779270">
                  <a:moveTo>
                    <a:pt x="4177" y="1135380"/>
                  </a:moveTo>
                  <a:lnTo>
                    <a:pt x="370" y="1135380"/>
                  </a:lnTo>
                  <a:lnTo>
                    <a:pt x="351" y="1148080"/>
                  </a:lnTo>
                  <a:lnTo>
                    <a:pt x="4159" y="1148080"/>
                  </a:lnTo>
                  <a:lnTo>
                    <a:pt x="4177" y="1135380"/>
                  </a:lnTo>
                  <a:close/>
                </a:path>
                <a:path w="1798954" h="1779270">
                  <a:moveTo>
                    <a:pt x="1797423" y="1135380"/>
                  </a:moveTo>
                  <a:lnTo>
                    <a:pt x="1792800" y="1135380"/>
                  </a:lnTo>
                  <a:lnTo>
                    <a:pt x="1792773" y="1148080"/>
                  </a:lnTo>
                  <a:lnTo>
                    <a:pt x="1797405" y="1148080"/>
                  </a:lnTo>
                  <a:lnTo>
                    <a:pt x="1797423" y="1135380"/>
                  </a:lnTo>
                  <a:close/>
                </a:path>
                <a:path w="1798954" h="1779270">
                  <a:moveTo>
                    <a:pt x="4159" y="1148080"/>
                  </a:moveTo>
                  <a:lnTo>
                    <a:pt x="351" y="1148080"/>
                  </a:lnTo>
                  <a:lnTo>
                    <a:pt x="315" y="1173480"/>
                  </a:lnTo>
                  <a:lnTo>
                    <a:pt x="4122" y="1173480"/>
                  </a:lnTo>
                  <a:lnTo>
                    <a:pt x="4159" y="1148080"/>
                  </a:lnTo>
                  <a:close/>
                </a:path>
                <a:path w="1798954" h="1779270">
                  <a:moveTo>
                    <a:pt x="1797405" y="1148080"/>
                  </a:moveTo>
                  <a:lnTo>
                    <a:pt x="1792773" y="1148080"/>
                  </a:lnTo>
                  <a:lnTo>
                    <a:pt x="1792718" y="1173480"/>
                  </a:lnTo>
                  <a:lnTo>
                    <a:pt x="1797369" y="1173480"/>
                  </a:lnTo>
                  <a:lnTo>
                    <a:pt x="1797405" y="1148080"/>
                  </a:lnTo>
                  <a:close/>
                </a:path>
                <a:path w="1798954" h="1779270">
                  <a:moveTo>
                    <a:pt x="4122" y="1173480"/>
                  </a:moveTo>
                  <a:lnTo>
                    <a:pt x="315" y="1173480"/>
                  </a:lnTo>
                  <a:lnTo>
                    <a:pt x="270" y="1205230"/>
                  </a:lnTo>
                  <a:lnTo>
                    <a:pt x="4077" y="1205230"/>
                  </a:lnTo>
                  <a:lnTo>
                    <a:pt x="4122" y="1173480"/>
                  </a:lnTo>
                  <a:close/>
                </a:path>
                <a:path w="1798954" h="1779270">
                  <a:moveTo>
                    <a:pt x="1797369" y="1173480"/>
                  </a:moveTo>
                  <a:lnTo>
                    <a:pt x="1792718" y="1173480"/>
                  </a:lnTo>
                  <a:lnTo>
                    <a:pt x="1792650" y="1205230"/>
                  </a:lnTo>
                  <a:lnTo>
                    <a:pt x="1797323" y="1205230"/>
                  </a:lnTo>
                  <a:lnTo>
                    <a:pt x="1797369" y="1173480"/>
                  </a:lnTo>
                  <a:close/>
                </a:path>
                <a:path w="1798954" h="1779270">
                  <a:moveTo>
                    <a:pt x="4077" y="1205230"/>
                  </a:moveTo>
                  <a:lnTo>
                    <a:pt x="270" y="1205230"/>
                  </a:lnTo>
                  <a:lnTo>
                    <a:pt x="263" y="1210310"/>
                  </a:lnTo>
                  <a:lnTo>
                    <a:pt x="4069" y="1210310"/>
                  </a:lnTo>
                  <a:lnTo>
                    <a:pt x="4077" y="1205230"/>
                  </a:lnTo>
                  <a:close/>
                </a:path>
                <a:path w="1798954" h="1779270">
                  <a:moveTo>
                    <a:pt x="1797323" y="1205230"/>
                  </a:moveTo>
                  <a:lnTo>
                    <a:pt x="1792650" y="1205230"/>
                  </a:lnTo>
                  <a:lnTo>
                    <a:pt x="1792639" y="1210310"/>
                  </a:lnTo>
                  <a:lnTo>
                    <a:pt x="1797316" y="1210310"/>
                  </a:lnTo>
                  <a:lnTo>
                    <a:pt x="1797323" y="1205230"/>
                  </a:lnTo>
                  <a:close/>
                </a:path>
                <a:path w="1798954" h="1779270">
                  <a:moveTo>
                    <a:pt x="4069" y="1210310"/>
                  </a:moveTo>
                  <a:lnTo>
                    <a:pt x="263" y="1210310"/>
                  </a:lnTo>
                  <a:lnTo>
                    <a:pt x="243" y="1224280"/>
                  </a:lnTo>
                  <a:lnTo>
                    <a:pt x="4049" y="1224280"/>
                  </a:lnTo>
                  <a:lnTo>
                    <a:pt x="4069" y="1210310"/>
                  </a:lnTo>
                  <a:close/>
                </a:path>
                <a:path w="1798954" h="1779270">
                  <a:moveTo>
                    <a:pt x="1797316" y="1210310"/>
                  </a:moveTo>
                  <a:lnTo>
                    <a:pt x="1792639" y="1210310"/>
                  </a:lnTo>
                  <a:lnTo>
                    <a:pt x="1792609" y="1224280"/>
                  </a:lnTo>
                  <a:lnTo>
                    <a:pt x="1797296" y="1224280"/>
                  </a:lnTo>
                  <a:lnTo>
                    <a:pt x="1797316" y="1210310"/>
                  </a:lnTo>
                  <a:close/>
                </a:path>
                <a:path w="1798954" h="1779270">
                  <a:moveTo>
                    <a:pt x="4049" y="1224280"/>
                  </a:moveTo>
                  <a:lnTo>
                    <a:pt x="243" y="1224280"/>
                  </a:lnTo>
                  <a:lnTo>
                    <a:pt x="234" y="1230630"/>
                  </a:lnTo>
                  <a:lnTo>
                    <a:pt x="4040" y="1230630"/>
                  </a:lnTo>
                  <a:lnTo>
                    <a:pt x="4049" y="1224280"/>
                  </a:lnTo>
                  <a:close/>
                </a:path>
                <a:path w="1798954" h="1779270">
                  <a:moveTo>
                    <a:pt x="1797296" y="1224280"/>
                  </a:moveTo>
                  <a:lnTo>
                    <a:pt x="1792609" y="1224280"/>
                  </a:lnTo>
                  <a:lnTo>
                    <a:pt x="1792595" y="1230630"/>
                  </a:lnTo>
                  <a:lnTo>
                    <a:pt x="1797287" y="1230630"/>
                  </a:lnTo>
                  <a:lnTo>
                    <a:pt x="1797296" y="1224280"/>
                  </a:lnTo>
                  <a:close/>
                </a:path>
                <a:path w="1798954" h="1779270">
                  <a:moveTo>
                    <a:pt x="4040" y="1230630"/>
                  </a:moveTo>
                  <a:lnTo>
                    <a:pt x="234" y="1230630"/>
                  </a:lnTo>
                  <a:lnTo>
                    <a:pt x="215" y="1243330"/>
                  </a:lnTo>
                  <a:lnTo>
                    <a:pt x="4022" y="1243330"/>
                  </a:lnTo>
                  <a:lnTo>
                    <a:pt x="4040" y="1230630"/>
                  </a:lnTo>
                  <a:close/>
                </a:path>
                <a:path w="1798954" h="1779270">
                  <a:moveTo>
                    <a:pt x="1797287" y="1230630"/>
                  </a:moveTo>
                  <a:lnTo>
                    <a:pt x="1792595" y="1230630"/>
                  </a:lnTo>
                  <a:lnTo>
                    <a:pt x="1792567" y="1243330"/>
                  </a:lnTo>
                  <a:lnTo>
                    <a:pt x="1797269" y="1243330"/>
                  </a:lnTo>
                  <a:lnTo>
                    <a:pt x="1797287" y="1230630"/>
                  </a:lnTo>
                  <a:close/>
                </a:path>
                <a:path w="1798954" h="1779270">
                  <a:moveTo>
                    <a:pt x="4022" y="1243330"/>
                  </a:moveTo>
                  <a:lnTo>
                    <a:pt x="215" y="1243330"/>
                  </a:lnTo>
                  <a:lnTo>
                    <a:pt x="206" y="1249680"/>
                  </a:lnTo>
                  <a:lnTo>
                    <a:pt x="4013" y="1249680"/>
                  </a:lnTo>
                  <a:lnTo>
                    <a:pt x="4022" y="1243330"/>
                  </a:lnTo>
                  <a:close/>
                </a:path>
                <a:path w="1798954" h="1779270">
                  <a:moveTo>
                    <a:pt x="1797269" y="1243330"/>
                  </a:moveTo>
                  <a:lnTo>
                    <a:pt x="1792567" y="1243330"/>
                  </a:lnTo>
                  <a:lnTo>
                    <a:pt x="1792554" y="1249680"/>
                  </a:lnTo>
                  <a:lnTo>
                    <a:pt x="1797260" y="1249680"/>
                  </a:lnTo>
                  <a:lnTo>
                    <a:pt x="1797269" y="1243330"/>
                  </a:lnTo>
                  <a:close/>
                </a:path>
                <a:path w="1798954" h="1779270">
                  <a:moveTo>
                    <a:pt x="4013" y="1249680"/>
                  </a:moveTo>
                  <a:lnTo>
                    <a:pt x="206" y="1249680"/>
                  </a:lnTo>
                  <a:lnTo>
                    <a:pt x="199" y="1254760"/>
                  </a:lnTo>
                  <a:lnTo>
                    <a:pt x="4006" y="1254760"/>
                  </a:lnTo>
                  <a:lnTo>
                    <a:pt x="4013" y="1249680"/>
                  </a:lnTo>
                  <a:close/>
                </a:path>
                <a:path w="1798954" h="1779270">
                  <a:moveTo>
                    <a:pt x="1797260" y="1249680"/>
                  </a:moveTo>
                  <a:lnTo>
                    <a:pt x="1792554" y="1249680"/>
                  </a:lnTo>
                  <a:lnTo>
                    <a:pt x="1792543" y="1254760"/>
                  </a:lnTo>
                  <a:lnTo>
                    <a:pt x="1797253" y="1254760"/>
                  </a:lnTo>
                  <a:lnTo>
                    <a:pt x="1797260" y="1249680"/>
                  </a:lnTo>
                  <a:close/>
                </a:path>
                <a:path w="1798954" h="1779270">
                  <a:moveTo>
                    <a:pt x="4006" y="1254760"/>
                  </a:moveTo>
                  <a:lnTo>
                    <a:pt x="199" y="1254760"/>
                  </a:lnTo>
                  <a:lnTo>
                    <a:pt x="188" y="1262380"/>
                  </a:lnTo>
                  <a:lnTo>
                    <a:pt x="3995" y="1262380"/>
                  </a:lnTo>
                  <a:lnTo>
                    <a:pt x="4006" y="1254760"/>
                  </a:lnTo>
                  <a:close/>
                </a:path>
                <a:path w="1798954" h="1779270">
                  <a:moveTo>
                    <a:pt x="1797253" y="1254760"/>
                  </a:moveTo>
                  <a:lnTo>
                    <a:pt x="1792543" y="1254760"/>
                  </a:lnTo>
                  <a:lnTo>
                    <a:pt x="1792526" y="1262380"/>
                  </a:lnTo>
                  <a:lnTo>
                    <a:pt x="1797242" y="1262380"/>
                  </a:lnTo>
                  <a:lnTo>
                    <a:pt x="1797253" y="1254760"/>
                  </a:lnTo>
                  <a:close/>
                </a:path>
                <a:path w="1798954" h="1779270">
                  <a:moveTo>
                    <a:pt x="3995" y="1262380"/>
                  </a:moveTo>
                  <a:lnTo>
                    <a:pt x="188" y="1262380"/>
                  </a:lnTo>
                  <a:lnTo>
                    <a:pt x="163" y="1280160"/>
                  </a:lnTo>
                  <a:lnTo>
                    <a:pt x="3969" y="1280160"/>
                  </a:lnTo>
                  <a:lnTo>
                    <a:pt x="3995" y="1262380"/>
                  </a:lnTo>
                  <a:close/>
                </a:path>
                <a:path w="1798954" h="1779270">
                  <a:moveTo>
                    <a:pt x="1797242" y="1262380"/>
                  </a:moveTo>
                  <a:lnTo>
                    <a:pt x="1792526" y="1262380"/>
                  </a:lnTo>
                  <a:lnTo>
                    <a:pt x="1792488" y="1280160"/>
                  </a:lnTo>
                  <a:lnTo>
                    <a:pt x="1797216" y="1280160"/>
                  </a:lnTo>
                  <a:lnTo>
                    <a:pt x="1797242" y="1262380"/>
                  </a:lnTo>
                  <a:close/>
                </a:path>
                <a:path w="1798954" h="1779270">
                  <a:moveTo>
                    <a:pt x="3969" y="1280160"/>
                  </a:moveTo>
                  <a:lnTo>
                    <a:pt x="163" y="1280160"/>
                  </a:lnTo>
                  <a:lnTo>
                    <a:pt x="143" y="1294130"/>
                  </a:lnTo>
                  <a:lnTo>
                    <a:pt x="3949" y="1294130"/>
                  </a:lnTo>
                  <a:lnTo>
                    <a:pt x="3969" y="1280160"/>
                  </a:lnTo>
                  <a:close/>
                </a:path>
                <a:path w="1798954" h="1779270">
                  <a:moveTo>
                    <a:pt x="1797216" y="1280160"/>
                  </a:moveTo>
                  <a:lnTo>
                    <a:pt x="1792488" y="1280160"/>
                  </a:lnTo>
                  <a:lnTo>
                    <a:pt x="1792458" y="1294130"/>
                  </a:lnTo>
                  <a:lnTo>
                    <a:pt x="1797196" y="1294130"/>
                  </a:lnTo>
                  <a:lnTo>
                    <a:pt x="1797216" y="1280160"/>
                  </a:lnTo>
                  <a:close/>
                </a:path>
                <a:path w="1798954" h="1779270">
                  <a:moveTo>
                    <a:pt x="3949" y="1294130"/>
                  </a:moveTo>
                  <a:lnTo>
                    <a:pt x="143" y="1294130"/>
                  </a:lnTo>
                  <a:lnTo>
                    <a:pt x="136" y="1299210"/>
                  </a:lnTo>
                  <a:lnTo>
                    <a:pt x="3942" y="1299210"/>
                  </a:lnTo>
                  <a:lnTo>
                    <a:pt x="3949" y="1294130"/>
                  </a:lnTo>
                  <a:close/>
                </a:path>
                <a:path w="1798954" h="1779270">
                  <a:moveTo>
                    <a:pt x="1797196" y="1294130"/>
                  </a:moveTo>
                  <a:lnTo>
                    <a:pt x="1792458" y="1294130"/>
                  </a:lnTo>
                  <a:lnTo>
                    <a:pt x="1792447" y="1299210"/>
                  </a:lnTo>
                  <a:lnTo>
                    <a:pt x="1797189" y="1299210"/>
                  </a:lnTo>
                  <a:lnTo>
                    <a:pt x="1797196" y="1294130"/>
                  </a:lnTo>
                  <a:close/>
                </a:path>
                <a:path w="1798954" h="1779270">
                  <a:moveTo>
                    <a:pt x="3942" y="1299210"/>
                  </a:moveTo>
                  <a:lnTo>
                    <a:pt x="136" y="1299210"/>
                  </a:lnTo>
                  <a:lnTo>
                    <a:pt x="125" y="1306830"/>
                  </a:lnTo>
                  <a:lnTo>
                    <a:pt x="3931" y="1306830"/>
                  </a:lnTo>
                  <a:lnTo>
                    <a:pt x="3942" y="1299210"/>
                  </a:lnTo>
                  <a:close/>
                </a:path>
                <a:path w="1798954" h="1779270">
                  <a:moveTo>
                    <a:pt x="1797189" y="1299210"/>
                  </a:moveTo>
                  <a:lnTo>
                    <a:pt x="1792447" y="1299210"/>
                  </a:lnTo>
                  <a:lnTo>
                    <a:pt x="1792431" y="1306830"/>
                  </a:lnTo>
                  <a:lnTo>
                    <a:pt x="1797178" y="1306830"/>
                  </a:lnTo>
                  <a:lnTo>
                    <a:pt x="1797189" y="1299210"/>
                  </a:lnTo>
                  <a:close/>
                </a:path>
                <a:path w="1798954" h="1779270">
                  <a:moveTo>
                    <a:pt x="3931" y="1306830"/>
                  </a:moveTo>
                  <a:lnTo>
                    <a:pt x="125" y="1306830"/>
                  </a:lnTo>
                  <a:lnTo>
                    <a:pt x="107" y="1319530"/>
                  </a:lnTo>
                  <a:lnTo>
                    <a:pt x="3913" y="1319530"/>
                  </a:lnTo>
                  <a:lnTo>
                    <a:pt x="3931" y="1306830"/>
                  </a:lnTo>
                  <a:close/>
                </a:path>
                <a:path w="1798954" h="1779270">
                  <a:moveTo>
                    <a:pt x="1797178" y="1306830"/>
                  </a:moveTo>
                  <a:lnTo>
                    <a:pt x="1792431" y="1306830"/>
                  </a:lnTo>
                  <a:lnTo>
                    <a:pt x="1792403" y="1319530"/>
                  </a:lnTo>
                  <a:lnTo>
                    <a:pt x="1797160" y="1319530"/>
                  </a:lnTo>
                  <a:lnTo>
                    <a:pt x="1797178" y="1306830"/>
                  </a:lnTo>
                  <a:close/>
                </a:path>
                <a:path w="1798954" h="1779270">
                  <a:moveTo>
                    <a:pt x="3913" y="1319530"/>
                  </a:moveTo>
                  <a:lnTo>
                    <a:pt x="107" y="1319530"/>
                  </a:lnTo>
                  <a:lnTo>
                    <a:pt x="97" y="1325880"/>
                  </a:lnTo>
                  <a:lnTo>
                    <a:pt x="3903" y="1325880"/>
                  </a:lnTo>
                  <a:lnTo>
                    <a:pt x="3913" y="1319530"/>
                  </a:lnTo>
                  <a:close/>
                </a:path>
                <a:path w="1798954" h="1779270">
                  <a:moveTo>
                    <a:pt x="1797160" y="1319530"/>
                  </a:moveTo>
                  <a:lnTo>
                    <a:pt x="1792403" y="1319530"/>
                  </a:lnTo>
                  <a:lnTo>
                    <a:pt x="1792390" y="1325880"/>
                  </a:lnTo>
                  <a:lnTo>
                    <a:pt x="1797151" y="1325880"/>
                  </a:lnTo>
                  <a:lnTo>
                    <a:pt x="1797160" y="1319530"/>
                  </a:lnTo>
                  <a:close/>
                </a:path>
                <a:path w="1798954" h="1779270">
                  <a:moveTo>
                    <a:pt x="3903" y="1325880"/>
                  </a:moveTo>
                  <a:lnTo>
                    <a:pt x="97" y="1325880"/>
                  </a:lnTo>
                  <a:lnTo>
                    <a:pt x="88" y="1332230"/>
                  </a:lnTo>
                  <a:lnTo>
                    <a:pt x="3894" y="1332230"/>
                  </a:lnTo>
                  <a:lnTo>
                    <a:pt x="3903" y="1325880"/>
                  </a:lnTo>
                  <a:close/>
                </a:path>
                <a:path w="1798954" h="1779270">
                  <a:moveTo>
                    <a:pt x="1797151" y="1325880"/>
                  </a:moveTo>
                  <a:lnTo>
                    <a:pt x="1792390" y="1325880"/>
                  </a:lnTo>
                  <a:lnTo>
                    <a:pt x="1792376" y="1332230"/>
                  </a:lnTo>
                  <a:lnTo>
                    <a:pt x="1797142" y="1332230"/>
                  </a:lnTo>
                  <a:lnTo>
                    <a:pt x="1797151" y="1325880"/>
                  </a:lnTo>
                  <a:close/>
                </a:path>
                <a:path w="1798954" h="1779270">
                  <a:moveTo>
                    <a:pt x="3894" y="1332230"/>
                  </a:moveTo>
                  <a:lnTo>
                    <a:pt x="88" y="1332230"/>
                  </a:lnTo>
                  <a:lnTo>
                    <a:pt x="79" y="1338580"/>
                  </a:lnTo>
                  <a:lnTo>
                    <a:pt x="3885" y="1338580"/>
                  </a:lnTo>
                  <a:lnTo>
                    <a:pt x="3894" y="1332230"/>
                  </a:lnTo>
                  <a:close/>
                </a:path>
                <a:path w="1798954" h="1779270">
                  <a:moveTo>
                    <a:pt x="1797142" y="1332230"/>
                  </a:moveTo>
                  <a:lnTo>
                    <a:pt x="1792376" y="1332230"/>
                  </a:lnTo>
                  <a:lnTo>
                    <a:pt x="1792362" y="1338580"/>
                  </a:lnTo>
                  <a:lnTo>
                    <a:pt x="1797133" y="1338580"/>
                  </a:lnTo>
                  <a:lnTo>
                    <a:pt x="1797142" y="1332230"/>
                  </a:lnTo>
                  <a:close/>
                </a:path>
                <a:path w="1798954" h="1779270">
                  <a:moveTo>
                    <a:pt x="3885" y="1338580"/>
                  </a:moveTo>
                  <a:lnTo>
                    <a:pt x="79" y="1338580"/>
                  </a:lnTo>
                  <a:lnTo>
                    <a:pt x="36" y="1369060"/>
                  </a:lnTo>
                  <a:lnTo>
                    <a:pt x="3841" y="1369060"/>
                  </a:lnTo>
                  <a:lnTo>
                    <a:pt x="3885" y="1338580"/>
                  </a:lnTo>
                  <a:close/>
                </a:path>
                <a:path w="1798954" h="1779270">
                  <a:moveTo>
                    <a:pt x="1797133" y="1338580"/>
                  </a:moveTo>
                  <a:lnTo>
                    <a:pt x="1792362" y="1338580"/>
                  </a:lnTo>
                  <a:lnTo>
                    <a:pt x="1792297" y="1369060"/>
                  </a:lnTo>
                  <a:lnTo>
                    <a:pt x="1797089" y="1369060"/>
                  </a:lnTo>
                  <a:lnTo>
                    <a:pt x="1797133" y="1338580"/>
                  </a:lnTo>
                  <a:close/>
                </a:path>
                <a:path w="1798954" h="1779270">
                  <a:moveTo>
                    <a:pt x="3841" y="1369060"/>
                  </a:moveTo>
                  <a:lnTo>
                    <a:pt x="36" y="1369060"/>
                  </a:lnTo>
                  <a:lnTo>
                    <a:pt x="25" y="1376680"/>
                  </a:lnTo>
                  <a:lnTo>
                    <a:pt x="3830" y="1376680"/>
                  </a:lnTo>
                  <a:lnTo>
                    <a:pt x="3841" y="1369060"/>
                  </a:lnTo>
                  <a:close/>
                </a:path>
                <a:path w="1798954" h="1779270">
                  <a:moveTo>
                    <a:pt x="1797089" y="1369060"/>
                  </a:moveTo>
                  <a:lnTo>
                    <a:pt x="1792297" y="1369060"/>
                  </a:lnTo>
                  <a:lnTo>
                    <a:pt x="1792280" y="1376680"/>
                  </a:lnTo>
                  <a:lnTo>
                    <a:pt x="1797079" y="1376680"/>
                  </a:lnTo>
                  <a:lnTo>
                    <a:pt x="1797089" y="1369060"/>
                  </a:lnTo>
                  <a:close/>
                </a:path>
                <a:path w="1798954" h="1779270">
                  <a:moveTo>
                    <a:pt x="3830" y="1376680"/>
                  </a:moveTo>
                  <a:lnTo>
                    <a:pt x="25" y="1376680"/>
                  </a:lnTo>
                  <a:lnTo>
                    <a:pt x="18" y="1381760"/>
                  </a:lnTo>
                  <a:lnTo>
                    <a:pt x="3823" y="1381760"/>
                  </a:lnTo>
                  <a:lnTo>
                    <a:pt x="3830" y="1376680"/>
                  </a:lnTo>
                  <a:close/>
                </a:path>
                <a:path w="1798954" h="1779270">
                  <a:moveTo>
                    <a:pt x="1797079" y="1376680"/>
                  </a:moveTo>
                  <a:lnTo>
                    <a:pt x="1792280" y="1376680"/>
                  </a:lnTo>
                  <a:lnTo>
                    <a:pt x="1792269" y="1381760"/>
                  </a:lnTo>
                  <a:lnTo>
                    <a:pt x="1797071" y="1381760"/>
                  </a:lnTo>
                  <a:lnTo>
                    <a:pt x="1797079" y="1376680"/>
                  </a:lnTo>
                  <a:close/>
                </a:path>
                <a:path w="1798954" h="1779270">
                  <a:moveTo>
                    <a:pt x="3823" y="1381760"/>
                  </a:moveTo>
                  <a:lnTo>
                    <a:pt x="18" y="1381760"/>
                  </a:lnTo>
                  <a:lnTo>
                    <a:pt x="0" y="1394460"/>
                  </a:lnTo>
                  <a:lnTo>
                    <a:pt x="3805" y="1394460"/>
                  </a:lnTo>
                  <a:lnTo>
                    <a:pt x="3823" y="1381760"/>
                  </a:lnTo>
                  <a:close/>
                </a:path>
                <a:path w="1798954" h="1779270">
                  <a:moveTo>
                    <a:pt x="1797071" y="1381760"/>
                  </a:moveTo>
                  <a:lnTo>
                    <a:pt x="1792269" y="1381760"/>
                  </a:lnTo>
                  <a:lnTo>
                    <a:pt x="1792242" y="1394460"/>
                  </a:lnTo>
                  <a:lnTo>
                    <a:pt x="1797053" y="1394460"/>
                  </a:lnTo>
                  <a:lnTo>
                    <a:pt x="1797071" y="1381760"/>
                  </a:lnTo>
                  <a:close/>
                </a:path>
                <a:path w="1798954" h="1779270">
                  <a:moveTo>
                    <a:pt x="3805" y="1394460"/>
                  </a:moveTo>
                  <a:lnTo>
                    <a:pt x="723" y="1394460"/>
                  </a:lnTo>
                  <a:lnTo>
                    <a:pt x="723" y="1397000"/>
                  </a:lnTo>
                  <a:lnTo>
                    <a:pt x="1993" y="1397000"/>
                  </a:lnTo>
                  <a:lnTo>
                    <a:pt x="1993" y="1399540"/>
                  </a:lnTo>
                  <a:lnTo>
                    <a:pt x="3263" y="1399540"/>
                  </a:lnTo>
                  <a:lnTo>
                    <a:pt x="3263" y="1400810"/>
                  </a:lnTo>
                  <a:lnTo>
                    <a:pt x="3796" y="1400810"/>
                  </a:lnTo>
                  <a:lnTo>
                    <a:pt x="3805" y="1394460"/>
                  </a:lnTo>
                  <a:close/>
                </a:path>
                <a:path w="1798954" h="1779270">
                  <a:moveTo>
                    <a:pt x="1797053" y="1394460"/>
                  </a:moveTo>
                  <a:lnTo>
                    <a:pt x="1792242" y="1394460"/>
                  </a:lnTo>
                  <a:lnTo>
                    <a:pt x="1792228" y="1400810"/>
                  </a:lnTo>
                  <a:lnTo>
                    <a:pt x="1796503" y="1400810"/>
                  </a:lnTo>
                  <a:lnTo>
                    <a:pt x="1796503" y="1399540"/>
                  </a:lnTo>
                  <a:lnTo>
                    <a:pt x="1797046" y="1399540"/>
                  </a:lnTo>
                  <a:lnTo>
                    <a:pt x="1797053" y="1394460"/>
                  </a:lnTo>
                  <a:close/>
                </a:path>
                <a:path w="1798954" h="1779270">
                  <a:moveTo>
                    <a:pt x="1795233" y="1400810"/>
                  </a:moveTo>
                  <a:lnTo>
                    <a:pt x="1792228" y="1400810"/>
                  </a:lnTo>
                  <a:lnTo>
                    <a:pt x="1792214" y="1407160"/>
                  </a:lnTo>
                  <a:lnTo>
                    <a:pt x="1792693" y="1407160"/>
                  </a:lnTo>
                  <a:lnTo>
                    <a:pt x="1792693" y="1404620"/>
                  </a:lnTo>
                  <a:lnTo>
                    <a:pt x="1793963" y="1404620"/>
                  </a:lnTo>
                  <a:lnTo>
                    <a:pt x="1793963" y="1403350"/>
                  </a:lnTo>
                  <a:lnTo>
                    <a:pt x="1795233" y="1403350"/>
                  </a:lnTo>
                  <a:lnTo>
                    <a:pt x="1795233" y="1400810"/>
                  </a:lnTo>
                  <a:close/>
                </a:path>
                <a:path w="1798954" h="1779270">
                  <a:moveTo>
                    <a:pt x="1418043" y="1775460"/>
                  </a:moveTo>
                  <a:lnTo>
                    <a:pt x="384263" y="1775460"/>
                  </a:lnTo>
                  <a:lnTo>
                    <a:pt x="384263" y="1776730"/>
                  </a:lnTo>
                  <a:lnTo>
                    <a:pt x="1418043" y="1776730"/>
                  </a:lnTo>
                  <a:lnTo>
                    <a:pt x="1418043" y="1775460"/>
                  </a:lnTo>
                  <a:close/>
                </a:path>
                <a:path w="1798954" h="1779270">
                  <a:moveTo>
                    <a:pt x="1420583" y="1774190"/>
                  </a:moveTo>
                  <a:lnTo>
                    <a:pt x="381723" y="1774190"/>
                  </a:lnTo>
                  <a:lnTo>
                    <a:pt x="381723" y="1775460"/>
                  </a:lnTo>
                  <a:lnTo>
                    <a:pt x="1420583" y="1775460"/>
                  </a:lnTo>
                  <a:lnTo>
                    <a:pt x="1420583" y="1774190"/>
                  </a:lnTo>
                  <a:close/>
                </a:path>
                <a:path w="1798954" h="1779270">
                  <a:moveTo>
                    <a:pt x="377913" y="1772182"/>
                  </a:moveTo>
                  <a:lnTo>
                    <a:pt x="377913" y="1772920"/>
                  </a:lnTo>
                  <a:lnTo>
                    <a:pt x="379183" y="1772920"/>
                  </a:lnTo>
                  <a:lnTo>
                    <a:pt x="379183" y="1774190"/>
                  </a:lnTo>
                  <a:lnTo>
                    <a:pt x="1421853" y="1774190"/>
                  </a:lnTo>
                  <a:lnTo>
                    <a:pt x="1421853" y="1773665"/>
                  </a:lnTo>
                  <a:lnTo>
                    <a:pt x="377913" y="1772182"/>
                  </a:lnTo>
                  <a:close/>
                </a:path>
                <a:path w="1798954" h="1779270">
                  <a:moveTo>
                    <a:pt x="1415503" y="1776730"/>
                  </a:moveTo>
                  <a:lnTo>
                    <a:pt x="386803" y="1776730"/>
                  </a:lnTo>
                  <a:lnTo>
                    <a:pt x="386803" y="1777277"/>
                  </a:lnTo>
                  <a:lnTo>
                    <a:pt x="1412963" y="1778727"/>
                  </a:lnTo>
                  <a:lnTo>
                    <a:pt x="1412963" y="1778000"/>
                  </a:lnTo>
                  <a:lnTo>
                    <a:pt x="1415503" y="1778000"/>
                  </a:lnTo>
                  <a:lnTo>
                    <a:pt x="1415503" y="1776730"/>
                  </a:lnTo>
                  <a:close/>
                </a:path>
              </a:pathLst>
            </a:custGeom>
            <a:solidFill>
              <a:srgbClr val="20304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6685812" y="2668269"/>
              <a:ext cx="1790700" cy="1770380"/>
            </a:xfrm>
            <a:custGeom>
              <a:avLst/>
              <a:gdLst/>
              <a:ahLst/>
              <a:cxnLst/>
              <a:rect l="l" t="t" r="r" b="b"/>
              <a:pathLst>
                <a:path w="1790700" h="1770379">
                  <a:moveTo>
                    <a:pt x="1423137" y="5079"/>
                  </a:moveTo>
                  <a:lnTo>
                    <a:pt x="369037" y="5079"/>
                  </a:lnTo>
                  <a:lnTo>
                    <a:pt x="1423137" y="6350"/>
                  </a:lnTo>
                  <a:lnTo>
                    <a:pt x="1423137" y="5079"/>
                  </a:lnTo>
                  <a:close/>
                </a:path>
                <a:path w="1790700" h="1770379">
                  <a:moveTo>
                    <a:pt x="374117" y="2539"/>
                  </a:moveTo>
                  <a:lnTo>
                    <a:pt x="371577" y="2539"/>
                  </a:lnTo>
                  <a:lnTo>
                    <a:pt x="371577" y="5079"/>
                  </a:lnTo>
                  <a:lnTo>
                    <a:pt x="374117" y="5079"/>
                  </a:lnTo>
                  <a:lnTo>
                    <a:pt x="374117" y="2539"/>
                  </a:lnTo>
                  <a:close/>
                </a:path>
                <a:path w="1790700" h="1770379">
                  <a:moveTo>
                    <a:pt x="1420597" y="2539"/>
                  </a:moveTo>
                  <a:lnTo>
                    <a:pt x="1419327" y="2539"/>
                  </a:lnTo>
                  <a:lnTo>
                    <a:pt x="1419327" y="5079"/>
                  </a:lnTo>
                  <a:lnTo>
                    <a:pt x="1420597" y="5079"/>
                  </a:lnTo>
                  <a:lnTo>
                    <a:pt x="1420597" y="2539"/>
                  </a:lnTo>
                  <a:close/>
                </a:path>
                <a:path w="1790700" h="1770379">
                  <a:moveTo>
                    <a:pt x="377927" y="1269"/>
                  </a:moveTo>
                  <a:lnTo>
                    <a:pt x="375387" y="1269"/>
                  </a:lnTo>
                  <a:lnTo>
                    <a:pt x="375387" y="2539"/>
                  </a:lnTo>
                  <a:lnTo>
                    <a:pt x="377927" y="2539"/>
                  </a:lnTo>
                  <a:lnTo>
                    <a:pt x="377927" y="1269"/>
                  </a:lnTo>
                  <a:close/>
                </a:path>
                <a:path w="1790700" h="1770379">
                  <a:moveTo>
                    <a:pt x="380467" y="0"/>
                  </a:moveTo>
                  <a:lnTo>
                    <a:pt x="380467" y="1269"/>
                  </a:lnTo>
                  <a:lnTo>
                    <a:pt x="598484" y="1269"/>
                  </a:lnTo>
                  <a:lnTo>
                    <a:pt x="380467" y="0"/>
                  </a:lnTo>
                  <a:close/>
                </a:path>
                <a:path w="1790700" h="1770379">
                  <a:moveTo>
                    <a:pt x="6309" y="363474"/>
                  </a:moveTo>
                  <a:lnTo>
                    <a:pt x="5817" y="363474"/>
                  </a:lnTo>
                  <a:lnTo>
                    <a:pt x="5817" y="364744"/>
                  </a:lnTo>
                  <a:lnTo>
                    <a:pt x="4547" y="364744"/>
                  </a:lnTo>
                  <a:lnTo>
                    <a:pt x="4547" y="367284"/>
                  </a:lnTo>
                  <a:lnTo>
                    <a:pt x="3277" y="367284"/>
                  </a:lnTo>
                  <a:lnTo>
                    <a:pt x="3277" y="369824"/>
                  </a:lnTo>
                  <a:lnTo>
                    <a:pt x="2007" y="369824"/>
                  </a:lnTo>
                  <a:lnTo>
                    <a:pt x="2007" y="371094"/>
                  </a:lnTo>
                  <a:lnTo>
                    <a:pt x="1473" y="371094"/>
                  </a:lnTo>
                  <a:lnTo>
                    <a:pt x="1435" y="397510"/>
                  </a:lnTo>
                  <a:lnTo>
                    <a:pt x="6235" y="397510"/>
                  </a:lnTo>
                  <a:lnTo>
                    <a:pt x="6309" y="363474"/>
                  </a:lnTo>
                  <a:close/>
                </a:path>
                <a:path w="1790700" h="1770379">
                  <a:moveTo>
                    <a:pt x="1787627" y="364744"/>
                  </a:moveTo>
                  <a:lnTo>
                    <a:pt x="1786852" y="364744"/>
                  </a:lnTo>
                  <a:lnTo>
                    <a:pt x="1786780" y="397510"/>
                  </a:lnTo>
                  <a:lnTo>
                    <a:pt x="1790586" y="397510"/>
                  </a:lnTo>
                  <a:lnTo>
                    <a:pt x="1790643" y="371094"/>
                  </a:lnTo>
                  <a:lnTo>
                    <a:pt x="1790167" y="371094"/>
                  </a:lnTo>
                  <a:lnTo>
                    <a:pt x="1790167" y="369824"/>
                  </a:lnTo>
                  <a:lnTo>
                    <a:pt x="1788897" y="369824"/>
                  </a:lnTo>
                  <a:lnTo>
                    <a:pt x="1788897" y="367284"/>
                  </a:lnTo>
                  <a:lnTo>
                    <a:pt x="1787627" y="367284"/>
                  </a:lnTo>
                  <a:lnTo>
                    <a:pt x="1787627" y="364744"/>
                  </a:lnTo>
                  <a:close/>
                </a:path>
                <a:path w="1790700" h="1770379">
                  <a:moveTo>
                    <a:pt x="6235" y="397510"/>
                  </a:moveTo>
                  <a:lnTo>
                    <a:pt x="1435" y="397510"/>
                  </a:lnTo>
                  <a:lnTo>
                    <a:pt x="1416" y="410210"/>
                  </a:lnTo>
                  <a:lnTo>
                    <a:pt x="6207" y="410210"/>
                  </a:lnTo>
                  <a:lnTo>
                    <a:pt x="6235" y="397510"/>
                  </a:lnTo>
                  <a:close/>
                </a:path>
                <a:path w="1790700" h="1770379">
                  <a:moveTo>
                    <a:pt x="1790586" y="397510"/>
                  </a:moveTo>
                  <a:lnTo>
                    <a:pt x="1786780" y="397510"/>
                  </a:lnTo>
                  <a:lnTo>
                    <a:pt x="1786753" y="410210"/>
                  </a:lnTo>
                  <a:lnTo>
                    <a:pt x="1790558" y="410210"/>
                  </a:lnTo>
                  <a:lnTo>
                    <a:pt x="1790586" y="397510"/>
                  </a:lnTo>
                  <a:close/>
                </a:path>
                <a:path w="1790700" h="1770379">
                  <a:moveTo>
                    <a:pt x="6207" y="410210"/>
                  </a:moveTo>
                  <a:lnTo>
                    <a:pt x="1416" y="410210"/>
                  </a:lnTo>
                  <a:lnTo>
                    <a:pt x="1380" y="435610"/>
                  </a:lnTo>
                  <a:lnTo>
                    <a:pt x="6152" y="435610"/>
                  </a:lnTo>
                  <a:lnTo>
                    <a:pt x="6207" y="410210"/>
                  </a:lnTo>
                  <a:close/>
                </a:path>
                <a:path w="1790700" h="1770379">
                  <a:moveTo>
                    <a:pt x="1790558" y="410210"/>
                  </a:moveTo>
                  <a:lnTo>
                    <a:pt x="1786753" y="410210"/>
                  </a:lnTo>
                  <a:lnTo>
                    <a:pt x="1786698" y="435610"/>
                  </a:lnTo>
                  <a:lnTo>
                    <a:pt x="1790504" y="435610"/>
                  </a:lnTo>
                  <a:lnTo>
                    <a:pt x="1790558" y="410210"/>
                  </a:lnTo>
                  <a:close/>
                </a:path>
                <a:path w="1790700" h="1770379">
                  <a:moveTo>
                    <a:pt x="6152" y="435610"/>
                  </a:moveTo>
                  <a:lnTo>
                    <a:pt x="1380" y="435610"/>
                  </a:lnTo>
                  <a:lnTo>
                    <a:pt x="1334" y="467360"/>
                  </a:lnTo>
                  <a:lnTo>
                    <a:pt x="6084" y="467360"/>
                  </a:lnTo>
                  <a:lnTo>
                    <a:pt x="6152" y="435610"/>
                  </a:lnTo>
                  <a:close/>
                </a:path>
                <a:path w="1790700" h="1770379">
                  <a:moveTo>
                    <a:pt x="1790504" y="435610"/>
                  </a:moveTo>
                  <a:lnTo>
                    <a:pt x="1786698" y="435610"/>
                  </a:lnTo>
                  <a:lnTo>
                    <a:pt x="1786629" y="467360"/>
                  </a:lnTo>
                  <a:lnTo>
                    <a:pt x="1790435" y="467360"/>
                  </a:lnTo>
                  <a:lnTo>
                    <a:pt x="1790504" y="435610"/>
                  </a:lnTo>
                  <a:close/>
                </a:path>
                <a:path w="1790700" h="1770379">
                  <a:moveTo>
                    <a:pt x="6084" y="467360"/>
                  </a:moveTo>
                  <a:lnTo>
                    <a:pt x="1334" y="467360"/>
                  </a:lnTo>
                  <a:lnTo>
                    <a:pt x="1280" y="505460"/>
                  </a:lnTo>
                  <a:lnTo>
                    <a:pt x="6001" y="505460"/>
                  </a:lnTo>
                  <a:lnTo>
                    <a:pt x="6084" y="467360"/>
                  </a:lnTo>
                  <a:close/>
                </a:path>
                <a:path w="1790700" h="1770379">
                  <a:moveTo>
                    <a:pt x="1790435" y="467360"/>
                  </a:moveTo>
                  <a:lnTo>
                    <a:pt x="1786629" y="467360"/>
                  </a:lnTo>
                  <a:lnTo>
                    <a:pt x="1786547" y="505460"/>
                  </a:lnTo>
                  <a:lnTo>
                    <a:pt x="1790353" y="505460"/>
                  </a:lnTo>
                  <a:lnTo>
                    <a:pt x="1790435" y="467360"/>
                  </a:lnTo>
                  <a:close/>
                </a:path>
                <a:path w="1790700" h="1770379">
                  <a:moveTo>
                    <a:pt x="6001" y="505460"/>
                  </a:moveTo>
                  <a:lnTo>
                    <a:pt x="1280" y="505460"/>
                  </a:lnTo>
                  <a:lnTo>
                    <a:pt x="1243" y="530860"/>
                  </a:lnTo>
                  <a:lnTo>
                    <a:pt x="5946" y="530860"/>
                  </a:lnTo>
                  <a:lnTo>
                    <a:pt x="6001" y="505460"/>
                  </a:lnTo>
                  <a:close/>
                </a:path>
                <a:path w="1790700" h="1770379">
                  <a:moveTo>
                    <a:pt x="1790353" y="505460"/>
                  </a:moveTo>
                  <a:lnTo>
                    <a:pt x="1786547" y="505460"/>
                  </a:lnTo>
                  <a:lnTo>
                    <a:pt x="1786492" y="530860"/>
                  </a:lnTo>
                  <a:lnTo>
                    <a:pt x="1790298" y="530860"/>
                  </a:lnTo>
                  <a:lnTo>
                    <a:pt x="1790353" y="505460"/>
                  </a:lnTo>
                  <a:close/>
                </a:path>
                <a:path w="1790700" h="1770379">
                  <a:moveTo>
                    <a:pt x="5946" y="530860"/>
                  </a:moveTo>
                  <a:lnTo>
                    <a:pt x="1243" y="530860"/>
                  </a:lnTo>
                  <a:lnTo>
                    <a:pt x="1225" y="543560"/>
                  </a:lnTo>
                  <a:lnTo>
                    <a:pt x="5919" y="543560"/>
                  </a:lnTo>
                  <a:lnTo>
                    <a:pt x="5946" y="530860"/>
                  </a:lnTo>
                  <a:close/>
                </a:path>
                <a:path w="1790700" h="1770379">
                  <a:moveTo>
                    <a:pt x="1790298" y="530860"/>
                  </a:moveTo>
                  <a:lnTo>
                    <a:pt x="1786492" y="530860"/>
                  </a:lnTo>
                  <a:lnTo>
                    <a:pt x="1786464" y="543560"/>
                  </a:lnTo>
                  <a:lnTo>
                    <a:pt x="1790271" y="543560"/>
                  </a:lnTo>
                  <a:lnTo>
                    <a:pt x="1790298" y="530860"/>
                  </a:lnTo>
                  <a:close/>
                </a:path>
                <a:path w="1790700" h="1770379">
                  <a:moveTo>
                    <a:pt x="5919" y="543560"/>
                  </a:moveTo>
                  <a:lnTo>
                    <a:pt x="1225" y="543560"/>
                  </a:lnTo>
                  <a:lnTo>
                    <a:pt x="1188" y="568960"/>
                  </a:lnTo>
                  <a:lnTo>
                    <a:pt x="5864" y="568960"/>
                  </a:lnTo>
                  <a:lnTo>
                    <a:pt x="5919" y="543560"/>
                  </a:lnTo>
                  <a:close/>
                </a:path>
                <a:path w="1790700" h="1770379">
                  <a:moveTo>
                    <a:pt x="1790271" y="543560"/>
                  </a:moveTo>
                  <a:lnTo>
                    <a:pt x="1786464" y="543560"/>
                  </a:lnTo>
                  <a:lnTo>
                    <a:pt x="1786409" y="568960"/>
                  </a:lnTo>
                  <a:lnTo>
                    <a:pt x="1790216" y="568960"/>
                  </a:lnTo>
                  <a:lnTo>
                    <a:pt x="1790271" y="543560"/>
                  </a:lnTo>
                  <a:close/>
                </a:path>
                <a:path w="1790700" h="1770379">
                  <a:moveTo>
                    <a:pt x="5864" y="568960"/>
                  </a:moveTo>
                  <a:lnTo>
                    <a:pt x="1188" y="568960"/>
                  </a:lnTo>
                  <a:lnTo>
                    <a:pt x="979" y="715010"/>
                  </a:lnTo>
                  <a:lnTo>
                    <a:pt x="5548" y="715010"/>
                  </a:lnTo>
                  <a:lnTo>
                    <a:pt x="5864" y="568960"/>
                  </a:lnTo>
                  <a:close/>
                </a:path>
                <a:path w="1790700" h="1770379">
                  <a:moveTo>
                    <a:pt x="1790216" y="568960"/>
                  </a:moveTo>
                  <a:lnTo>
                    <a:pt x="1786409" y="568960"/>
                  </a:lnTo>
                  <a:lnTo>
                    <a:pt x="1786093" y="715010"/>
                  </a:lnTo>
                  <a:lnTo>
                    <a:pt x="1789902" y="715010"/>
                  </a:lnTo>
                  <a:lnTo>
                    <a:pt x="1790216" y="568960"/>
                  </a:lnTo>
                  <a:close/>
                </a:path>
                <a:path w="1790700" h="1770379">
                  <a:moveTo>
                    <a:pt x="5548" y="715010"/>
                  </a:moveTo>
                  <a:lnTo>
                    <a:pt x="979" y="715010"/>
                  </a:lnTo>
                  <a:lnTo>
                    <a:pt x="942" y="740410"/>
                  </a:lnTo>
                  <a:lnTo>
                    <a:pt x="5493" y="740410"/>
                  </a:lnTo>
                  <a:lnTo>
                    <a:pt x="5548" y="715010"/>
                  </a:lnTo>
                  <a:close/>
                </a:path>
                <a:path w="1790700" h="1770379">
                  <a:moveTo>
                    <a:pt x="1789902" y="715010"/>
                  </a:moveTo>
                  <a:lnTo>
                    <a:pt x="1786093" y="715010"/>
                  </a:lnTo>
                  <a:lnTo>
                    <a:pt x="1786038" y="740410"/>
                  </a:lnTo>
                  <a:lnTo>
                    <a:pt x="1789847" y="740410"/>
                  </a:lnTo>
                  <a:lnTo>
                    <a:pt x="1789902" y="715010"/>
                  </a:lnTo>
                  <a:close/>
                </a:path>
                <a:path w="1790700" h="1770379">
                  <a:moveTo>
                    <a:pt x="5493" y="740410"/>
                  </a:moveTo>
                  <a:lnTo>
                    <a:pt x="942" y="740410"/>
                  </a:lnTo>
                  <a:lnTo>
                    <a:pt x="906" y="765810"/>
                  </a:lnTo>
                  <a:lnTo>
                    <a:pt x="5438" y="765810"/>
                  </a:lnTo>
                  <a:lnTo>
                    <a:pt x="5493" y="740410"/>
                  </a:lnTo>
                  <a:close/>
                </a:path>
                <a:path w="1790700" h="1770379">
                  <a:moveTo>
                    <a:pt x="1789847" y="740410"/>
                  </a:moveTo>
                  <a:lnTo>
                    <a:pt x="1786038" y="740410"/>
                  </a:lnTo>
                  <a:lnTo>
                    <a:pt x="1785983" y="765810"/>
                  </a:lnTo>
                  <a:lnTo>
                    <a:pt x="1789792" y="765810"/>
                  </a:lnTo>
                  <a:lnTo>
                    <a:pt x="1789847" y="740410"/>
                  </a:lnTo>
                  <a:close/>
                </a:path>
                <a:path w="1790700" h="1770379">
                  <a:moveTo>
                    <a:pt x="5438" y="765810"/>
                  </a:moveTo>
                  <a:lnTo>
                    <a:pt x="906" y="765810"/>
                  </a:lnTo>
                  <a:lnTo>
                    <a:pt x="563" y="1004570"/>
                  </a:lnTo>
                  <a:lnTo>
                    <a:pt x="4921" y="1004570"/>
                  </a:lnTo>
                  <a:lnTo>
                    <a:pt x="5438" y="765810"/>
                  </a:lnTo>
                  <a:close/>
                </a:path>
                <a:path w="1790700" h="1770379">
                  <a:moveTo>
                    <a:pt x="1789792" y="765810"/>
                  </a:moveTo>
                  <a:lnTo>
                    <a:pt x="1785983" y="765810"/>
                  </a:lnTo>
                  <a:lnTo>
                    <a:pt x="1785466" y="1004570"/>
                  </a:lnTo>
                  <a:lnTo>
                    <a:pt x="1789278" y="1004570"/>
                  </a:lnTo>
                  <a:lnTo>
                    <a:pt x="1789792" y="765810"/>
                  </a:lnTo>
                  <a:close/>
                </a:path>
                <a:path w="1790700" h="1770379">
                  <a:moveTo>
                    <a:pt x="4921" y="1004570"/>
                  </a:moveTo>
                  <a:lnTo>
                    <a:pt x="563" y="1004570"/>
                  </a:lnTo>
                  <a:lnTo>
                    <a:pt x="490" y="1055370"/>
                  </a:lnTo>
                  <a:lnTo>
                    <a:pt x="4811" y="1055370"/>
                  </a:lnTo>
                  <a:lnTo>
                    <a:pt x="4921" y="1004570"/>
                  </a:lnTo>
                  <a:close/>
                </a:path>
                <a:path w="1790700" h="1770379">
                  <a:moveTo>
                    <a:pt x="1789278" y="1004570"/>
                  </a:moveTo>
                  <a:lnTo>
                    <a:pt x="1785466" y="1004570"/>
                  </a:lnTo>
                  <a:lnTo>
                    <a:pt x="1785356" y="1055370"/>
                  </a:lnTo>
                  <a:lnTo>
                    <a:pt x="1789168" y="1055370"/>
                  </a:lnTo>
                  <a:lnTo>
                    <a:pt x="1789278" y="1004570"/>
                  </a:lnTo>
                  <a:close/>
                </a:path>
                <a:path w="1790700" h="1770379">
                  <a:moveTo>
                    <a:pt x="4811" y="1055370"/>
                  </a:moveTo>
                  <a:lnTo>
                    <a:pt x="490" y="1055370"/>
                  </a:lnTo>
                  <a:lnTo>
                    <a:pt x="417" y="1106170"/>
                  </a:lnTo>
                  <a:lnTo>
                    <a:pt x="4701" y="1106170"/>
                  </a:lnTo>
                  <a:lnTo>
                    <a:pt x="4811" y="1055370"/>
                  </a:lnTo>
                  <a:close/>
                </a:path>
                <a:path w="1790700" h="1770379">
                  <a:moveTo>
                    <a:pt x="1789168" y="1055370"/>
                  </a:moveTo>
                  <a:lnTo>
                    <a:pt x="1785356" y="1055370"/>
                  </a:lnTo>
                  <a:lnTo>
                    <a:pt x="1785247" y="1106170"/>
                  </a:lnTo>
                  <a:lnTo>
                    <a:pt x="1789059" y="1106170"/>
                  </a:lnTo>
                  <a:lnTo>
                    <a:pt x="1789168" y="1055370"/>
                  </a:lnTo>
                  <a:close/>
                </a:path>
                <a:path w="1790700" h="1770379">
                  <a:moveTo>
                    <a:pt x="4701" y="1106170"/>
                  </a:moveTo>
                  <a:lnTo>
                    <a:pt x="417" y="1106170"/>
                  </a:lnTo>
                  <a:lnTo>
                    <a:pt x="381" y="1131570"/>
                  </a:lnTo>
                  <a:lnTo>
                    <a:pt x="4646" y="1131570"/>
                  </a:lnTo>
                  <a:lnTo>
                    <a:pt x="4701" y="1106170"/>
                  </a:lnTo>
                  <a:close/>
                </a:path>
                <a:path w="1790700" h="1770379">
                  <a:moveTo>
                    <a:pt x="1789059" y="1106170"/>
                  </a:moveTo>
                  <a:lnTo>
                    <a:pt x="1785247" y="1106170"/>
                  </a:lnTo>
                  <a:lnTo>
                    <a:pt x="1785192" y="1131570"/>
                  </a:lnTo>
                  <a:lnTo>
                    <a:pt x="1789004" y="1131570"/>
                  </a:lnTo>
                  <a:lnTo>
                    <a:pt x="1789059" y="1106170"/>
                  </a:lnTo>
                  <a:close/>
                </a:path>
                <a:path w="1790700" h="1770379">
                  <a:moveTo>
                    <a:pt x="4646" y="1131570"/>
                  </a:moveTo>
                  <a:lnTo>
                    <a:pt x="381" y="1131570"/>
                  </a:lnTo>
                  <a:lnTo>
                    <a:pt x="362" y="1144270"/>
                  </a:lnTo>
                  <a:lnTo>
                    <a:pt x="4619" y="1144270"/>
                  </a:lnTo>
                  <a:lnTo>
                    <a:pt x="4646" y="1131570"/>
                  </a:lnTo>
                  <a:close/>
                </a:path>
                <a:path w="1790700" h="1770379">
                  <a:moveTo>
                    <a:pt x="1789004" y="1131570"/>
                  </a:moveTo>
                  <a:lnTo>
                    <a:pt x="1785192" y="1131570"/>
                  </a:lnTo>
                  <a:lnTo>
                    <a:pt x="1785164" y="1144270"/>
                  </a:lnTo>
                  <a:lnTo>
                    <a:pt x="1788976" y="1144270"/>
                  </a:lnTo>
                  <a:lnTo>
                    <a:pt x="1789004" y="1131570"/>
                  </a:lnTo>
                  <a:close/>
                </a:path>
                <a:path w="1790700" h="1770379">
                  <a:moveTo>
                    <a:pt x="4619" y="1144270"/>
                  </a:moveTo>
                  <a:lnTo>
                    <a:pt x="362" y="1144270"/>
                  </a:lnTo>
                  <a:lnTo>
                    <a:pt x="326" y="1169670"/>
                  </a:lnTo>
                  <a:lnTo>
                    <a:pt x="4564" y="1169670"/>
                  </a:lnTo>
                  <a:lnTo>
                    <a:pt x="4619" y="1144270"/>
                  </a:lnTo>
                  <a:close/>
                </a:path>
                <a:path w="1790700" h="1770379">
                  <a:moveTo>
                    <a:pt x="1788976" y="1144270"/>
                  </a:moveTo>
                  <a:lnTo>
                    <a:pt x="1785164" y="1144270"/>
                  </a:lnTo>
                  <a:lnTo>
                    <a:pt x="1785109" y="1169670"/>
                  </a:lnTo>
                  <a:lnTo>
                    <a:pt x="1788922" y="1169670"/>
                  </a:lnTo>
                  <a:lnTo>
                    <a:pt x="1788976" y="1144270"/>
                  </a:lnTo>
                  <a:close/>
                </a:path>
                <a:path w="1790700" h="1770379">
                  <a:moveTo>
                    <a:pt x="4564" y="1169670"/>
                  </a:moveTo>
                  <a:lnTo>
                    <a:pt x="326" y="1169670"/>
                  </a:lnTo>
                  <a:lnTo>
                    <a:pt x="280" y="1201420"/>
                  </a:lnTo>
                  <a:lnTo>
                    <a:pt x="4495" y="1201420"/>
                  </a:lnTo>
                  <a:lnTo>
                    <a:pt x="4564" y="1169670"/>
                  </a:lnTo>
                  <a:close/>
                </a:path>
                <a:path w="1790700" h="1770379">
                  <a:moveTo>
                    <a:pt x="1788922" y="1169670"/>
                  </a:moveTo>
                  <a:lnTo>
                    <a:pt x="1785109" y="1169670"/>
                  </a:lnTo>
                  <a:lnTo>
                    <a:pt x="1785040" y="1201420"/>
                  </a:lnTo>
                  <a:lnTo>
                    <a:pt x="1788853" y="1201420"/>
                  </a:lnTo>
                  <a:lnTo>
                    <a:pt x="1788922" y="1169670"/>
                  </a:lnTo>
                  <a:close/>
                </a:path>
                <a:path w="1790700" h="1770379">
                  <a:moveTo>
                    <a:pt x="4495" y="1201420"/>
                  </a:moveTo>
                  <a:lnTo>
                    <a:pt x="280" y="1201420"/>
                  </a:lnTo>
                  <a:lnTo>
                    <a:pt x="273" y="1206500"/>
                  </a:lnTo>
                  <a:lnTo>
                    <a:pt x="4484" y="1206500"/>
                  </a:lnTo>
                  <a:lnTo>
                    <a:pt x="4495" y="1201420"/>
                  </a:lnTo>
                  <a:close/>
                </a:path>
                <a:path w="1790700" h="1770379">
                  <a:moveTo>
                    <a:pt x="1788853" y="1201420"/>
                  </a:moveTo>
                  <a:lnTo>
                    <a:pt x="1785040" y="1201420"/>
                  </a:lnTo>
                  <a:lnTo>
                    <a:pt x="1785029" y="1206500"/>
                  </a:lnTo>
                  <a:lnTo>
                    <a:pt x="1788842" y="1206500"/>
                  </a:lnTo>
                  <a:lnTo>
                    <a:pt x="1788853" y="1201420"/>
                  </a:lnTo>
                  <a:close/>
                </a:path>
                <a:path w="1790700" h="1770379">
                  <a:moveTo>
                    <a:pt x="4484" y="1206500"/>
                  </a:moveTo>
                  <a:lnTo>
                    <a:pt x="273" y="1206500"/>
                  </a:lnTo>
                  <a:lnTo>
                    <a:pt x="253" y="1220470"/>
                  </a:lnTo>
                  <a:lnTo>
                    <a:pt x="4454" y="1220470"/>
                  </a:lnTo>
                  <a:lnTo>
                    <a:pt x="4484" y="1206500"/>
                  </a:lnTo>
                  <a:close/>
                </a:path>
                <a:path w="1790700" h="1770379">
                  <a:moveTo>
                    <a:pt x="1788842" y="1206500"/>
                  </a:moveTo>
                  <a:lnTo>
                    <a:pt x="1785029" y="1206500"/>
                  </a:lnTo>
                  <a:lnTo>
                    <a:pt x="1784999" y="1220470"/>
                  </a:lnTo>
                  <a:lnTo>
                    <a:pt x="1788812" y="1220470"/>
                  </a:lnTo>
                  <a:lnTo>
                    <a:pt x="1788842" y="1206500"/>
                  </a:lnTo>
                  <a:close/>
                </a:path>
                <a:path w="1790700" h="1770379">
                  <a:moveTo>
                    <a:pt x="4454" y="1220470"/>
                  </a:moveTo>
                  <a:lnTo>
                    <a:pt x="253" y="1220470"/>
                  </a:lnTo>
                  <a:lnTo>
                    <a:pt x="244" y="1226820"/>
                  </a:lnTo>
                  <a:lnTo>
                    <a:pt x="4440" y="1226820"/>
                  </a:lnTo>
                  <a:lnTo>
                    <a:pt x="4454" y="1220470"/>
                  </a:lnTo>
                  <a:close/>
                </a:path>
                <a:path w="1790700" h="1770379">
                  <a:moveTo>
                    <a:pt x="1788812" y="1220470"/>
                  </a:moveTo>
                  <a:lnTo>
                    <a:pt x="1784999" y="1220470"/>
                  </a:lnTo>
                  <a:lnTo>
                    <a:pt x="1784985" y="1226820"/>
                  </a:lnTo>
                  <a:lnTo>
                    <a:pt x="1788799" y="1226820"/>
                  </a:lnTo>
                  <a:lnTo>
                    <a:pt x="1788812" y="1220470"/>
                  </a:lnTo>
                  <a:close/>
                </a:path>
                <a:path w="1790700" h="1770379">
                  <a:moveTo>
                    <a:pt x="4440" y="1226820"/>
                  </a:moveTo>
                  <a:lnTo>
                    <a:pt x="244" y="1226820"/>
                  </a:lnTo>
                  <a:lnTo>
                    <a:pt x="235" y="1233170"/>
                  </a:lnTo>
                  <a:lnTo>
                    <a:pt x="4426" y="1233170"/>
                  </a:lnTo>
                  <a:lnTo>
                    <a:pt x="4440" y="1226820"/>
                  </a:lnTo>
                  <a:close/>
                </a:path>
                <a:path w="1790700" h="1770379">
                  <a:moveTo>
                    <a:pt x="1788799" y="1226820"/>
                  </a:moveTo>
                  <a:lnTo>
                    <a:pt x="1784985" y="1226820"/>
                  </a:lnTo>
                  <a:lnTo>
                    <a:pt x="1784972" y="1233170"/>
                  </a:lnTo>
                  <a:lnTo>
                    <a:pt x="1788785" y="1233170"/>
                  </a:lnTo>
                  <a:lnTo>
                    <a:pt x="1788799" y="1226820"/>
                  </a:lnTo>
                  <a:close/>
                </a:path>
                <a:path w="1790700" h="1770379">
                  <a:moveTo>
                    <a:pt x="4426" y="1233170"/>
                  </a:moveTo>
                  <a:lnTo>
                    <a:pt x="235" y="1233170"/>
                  </a:lnTo>
                  <a:lnTo>
                    <a:pt x="226" y="1239520"/>
                  </a:lnTo>
                  <a:lnTo>
                    <a:pt x="4412" y="1239520"/>
                  </a:lnTo>
                  <a:lnTo>
                    <a:pt x="4426" y="1233170"/>
                  </a:lnTo>
                  <a:close/>
                </a:path>
                <a:path w="1790700" h="1770379">
                  <a:moveTo>
                    <a:pt x="1788785" y="1233170"/>
                  </a:moveTo>
                  <a:lnTo>
                    <a:pt x="1784972" y="1233170"/>
                  </a:lnTo>
                  <a:lnTo>
                    <a:pt x="1784958" y="1239520"/>
                  </a:lnTo>
                  <a:lnTo>
                    <a:pt x="1788771" y="1239520"/>
                  </a:lnTo>
                  <a:lnTo>
                    <a:pt x="1788785" y="1233170"/>
                  </a:lnTo>
                  <a:close/>
                </a:path>
                <a:path w="1790700" h="1770379">
                  <a:moveTo>
                    <a:pt x="4412" y="1239520"/>
                  </a:moveTo>
                  <a:lnTo>
                    <a:pt x="226" y="1239520"/>
                  </a:lnTo>
                  <a:lnTo>
                    <a:pt x="216" y="1245870"/>
                  </a:lnTo>
                  <a:lnTo>
                    <a:pt x="4399" y="1245870"/>
                  </a:lnTo>
                  <a:lnTo>
                    <a:pt x="4412" y="1239520"/>
                  </a:lnTo>
                  <a:close/>
                </a:path>
                <a:path w="1790700" h="1770379">
                  <a:moveTo>
                    <a:pt x="1788771" y="1239520"/>
                  </a:moveTo>
                  <a:lnTo>
                    <a:pt x="1784958" y="1239520"/>
                  </a:lnTo>
                  <a:lnTo>
                    <a:pt x="1784944" y="1245870"/>
                  </a:lnTo>
                  <a:lnTo>
                    <a:pt x="1788757" y="1245870"/>
                  </a:lnTo>
                  <a:lnTo>
                    <a:pt x="1788771" y="1239520"/>
                  </a:lnTo>
                  <a:close/>
                </a:path>
                <a:path w="1790700" h="1770379">
                  <a:moveTo>
                    <a:pt x="4399" y="1245870"/>
                  </a:moveTo>
                  <a:lnTo>
                    <a:pt x="216" y="1245870"/>
                  </a:lnTo>
                  <a:lnTo>
                    <a:pt x="209" y="1250950"/>
                  </a:lnTo>
                  <a:lnTo>
                    <a:pt x="4388" y="1250950"/>
                  </a:lnTo>
                  <a:lnTo>
                    <a:pt x="4399" y="1245870"/>
                  </a:lnTo>
                  <a:close/>
                </a:path>
                <a:path w="1790700" h="1770379">
                  <a:moveTo>
                    <a:pt x="1788757" y="1245870"/>
                  </a:moveTo>
                  <a:lnTo>
                    <a:pt x="1784944" y="1245870"/>
                  </a:lnTo>
                  <a:lnTo>
                    <a:pt x="1784933" y="1250950"/>
                  </a:lnTo>
                  <a:lnTo>
                    <a:pt x="1788747" y="1250950"/>
                  </a:lnTo>
                  <a:lnTo>
                    <a:pt x="1788757" y="1245870"/>
                  </a:lnTo>
                  <a:close/>
                </a:path>
                <a:path w="1790700" h="1770379">
                  <a:moveTo>
                    <a:pt x="4388" y="1250950"/>
                  </a:moveTo>
                  <a:lnTo>
                    <a:pt x="209" y="1250950"/>
                  </a:lnTo>
                  <a:lnTo>
                    <a:pt x="198" y="1258570"/>
                  </a:lnTo>
                  <a:lnTo>
                    <a:pt x="4371" y="1258570"/>
                  </a:lnTo>
                  <a:lnTo>
                    <a:pt x="4388" y="1250950"/>
                  </a:lnTo>
                  <a:close/>
                </a:path>
                <a:path w="1790700" h="1770379">
                  <a:moveTo>
                    <a:pt x="1788747" y="1250950"/>
                  </a:moveTo>
                  <a:lnTo>
                    <a:pt x="1784933" y="1250950"/>
                  </a:lnTo>
                  <a:lnTo>
                    <a:pt x="1784917" y="1258570"/>
                  </a:lnTo>
                  <a:lnTo>
                    <a:pt x="1788730" y="1258570"/>
                  </a:lnTo>
                  <a:lnTo>
                    <a:pt x="1788747" y="1250950"/>
                  </a:lnTo>
                  <a:close/>
                </a:path>
                <a:path w="1790700" h="1770379">
                  <a:moveTo>
                    <a:pt x="4371" y="1258570"/>
                  </a:moveTo>
                  <a:lnTo>
                    <a:pt x="198" y="1258570"/>
                  </a:lnTo>
                  <a:lnTo>
                    <a:pt x="173" y="1276350"/>
                  </a:lnTo>
                  <a:lnTo>
                    <a:pt x="4333" y="1276350"/>
                  </a:lnTo>
                  <a:lnTo>
                    <a:pt x="4371" y="1258570"/>
                  </a:lnTo>
                  <a:close/>
                </a:path>
                <a:path w="1790700" h="1770379">
                  <a:moveTo>
                    <a:pt x="1788730" y="1258570"/>
                  </a:moveTo>
                  <a:lnTo>
                    <a:pt x="1784917" y="1258570"/>
                  </a:lnTo>
                  <a:lnTo>
                    <a:pt x="1784878" y="1276350"/>
                  </a:lnTo>
                  <a:lnTo>
                    <a:pt x="1788692" y="1276350"/>
                  </a:lnTo>
                  <a:lnTo>
                    <a:pt x="1788730" y="1258570"/>
                  </a:lnTo>
                  <a:close/>
                </a:path>
                <a:path w="1790700" h="1770379">
                  <a:moveTo>
                    <a:pt x="4333" y="1276350"/>
                  </a:moveTo>
                  <a:lnTo>
                    <a:pt x="173" y="1276350"/>
                  </a:lnTo>
                  <a:lnTo>
                    <a:pt x="153" y="1290320"/>
                  </a:lnTo>
                  <a:lnTo>
                    <a:pt x="4302" y="1290320"/>
                  </a:lnTo>
                  <a:lnTo>
                    <a:pt x="4333" y="1276350"/>
                  </a:lnTo>
                  <a:close/>
                </a:path>
                <a:path w="1790700" h="1770379">
                  <a:moveTo>
                    <a:pt x="1788692" y="1276350"/>
                  </a:moveTo>
                  <a:lnTo>
                    <a:pt x="1784878" y="1276350"/>
                  </a:lnTo>
                  <a:lnTo>
                    <a:pt x="1784848" y="1290320"/>
                  </a:lnTo>
                  <a:lnTo>
                    <a:pt x="1788662" y="1290320"/>
                  </a:lnTo>
                  <a:lnTo>
                    <a:pt x="1788692" y="1276350"/>
                  </a:lnTo>
                  <a:close/>
                </a:path>
                <a:path w="1790700" h="1770379">
                  <a:moveTo>
                    <a:pt x="4302" y="1290320"/>
                  </a:moveTo>
                  <a:lnTo>
                    <a:pt x="153" y="1290320"/>
                  </a:lnTo>
                  <a:lnTo>
                    <a:pt x="134" y="1303020"/>
                  </a:lnTo>
                  <a:lnTo>
                    <a:pt x="4275" y="1303020"/>
                  </a:lnTo>
                  <a:lnTo>
                    <a:pt x="4302" y="1290320"/>
                  </a:lnTo>
                  <a:close/>
                </a:path>
                <a:path w="1790700" h="1770379">
                  <a:moveTo>
                    <a:pt x="1788662" y="1290320"/>
                  </a:moveTo>
                  <a:lnTo>
                    <a:pt x="1784848" y="1290320"/>
                  </a:lnTo>
                  <a:lnTo>
                    <a:pt x="1784820" y="1303020"/>
                  </a:lnTo>
                  <a:lnTo>
                    <a:pt x="1788634" y="1303020"/>
                  </a:lnTo>
                  <a:lnTo>
                    <a:pt x="1788662" y="1290320"/>
                  </a:lnTo>
                  <a:close/>
                </a:path>
                <a:path w="1790700" h="1770379">
                  <a:moveTo>
                    <a:pt x="4275" y="1303020"/>
                  </a:moveTo>
                  <a:lnTo>
                    <a:pt x="134" y="1303020"/>
                  </a:lnTo>
                  <a:lnTo>
                    <a:pt x="116" y="1315720"/>
                  </a:lnTo>
                  <a:lnTo>
                    <a:pt x="4247" y="1315720"/>
                  </a:lnTo>
                  <a:lnTo>
                    <a:pt x="4275" y="1303020"/>
                  </a:lnTo>
                  <a:close/>
                </a:path>
                <a:path w="1790700" h="1770379">
                  <a:moveTo>
                    <a:pt x="1788634" y="1303020"/>
                  </a:moveTo>
                  <a:lnTo>
                    <a:pt x="1784820" y="1303020"/>
                  </a:lnTo>
                  <a:lnTo>
                    <a:pt x="1784793" y="1315720"/>
                  </a:lnTo>
                  <a:lnTo>
                    <a:pt x="1788607" y="1315720"/>
                  </a:lnTo>
                  <a:lnTo>
                    <a:pt x="1788634" y="1303020"/>
                  </a:lnTo>
                  <a:close/>
                </a:path>
                <a:path w="1790700" h="1770379">
                  <a:moveTo>
                    <a:pt x="4247" y="1315720"/>
                  </a:moveTo>
                  <a:lnTo>
                    <a:pt x="116" y="1315720"/>
                  </a:lnTo>
                  <a:lnTo>
                    <a:pt x="107" y="1322070"/>
                  </a:lnTo>
                  <a:lnTo>
                    <a:pt x="4234" y="1322070"/>
                  </a:lnTo>
                  <a:lnTo>
                    <a:pt x="4247" y="1315720"/>
                  </a:lnTo>
                  <a:close/>
                </a:path>
                <a:path w="1790700" h="1770379">
                  <a:moveTo>
                    <a:pt x="1788607" y="1315720"/>
                  </a:moveTo>
                  <a:lnTo>
                    <a:pt x="1784793" y="1315720"/>
                  </a:lnTo>
                  <a:lnTo>
                    <a:pt x="1784779" y="1322070"/>
                  </a:lnTo>
                  <a:lnTo>
                    <a:pt x="1788593" y="1322070"/>
                  </a:lnTo>
                  <a:lnTo>
                    <a:pt x="1788607" y="1315720"/>
                  </a:lnTo>
                  <a:close/>
                </a:path>
                <a:path w="1790700" h="1770379">
                  <a:moveTo>
                    <a:pt x="4234" y="1322070"/>
                  </a:moveTo>
                  <a:lnTo>
                    <a:pt x="107" y="1322070"/>
                  </a:lnTo>
                  <a:lnTo>
                    <a:pt x="98" y="1328420"/>
                  </a:lnTo>
                  <a:lnTo>
                    <a:pt x="4220" y="1328420"/>
                  </a:lnTo>
                  <a:lnTo>
                    <a:pt x="4234" y="1322070"/>
                  </a:lnTo>
                  <a:close/>
                </a:path>
                <a:path w="1790700" h="1770379">
                  <a:moveTo>
                    <a:pt x="1788593" y="1322070"/>
                  </a:moveTo>
                  <a:lnTo>
                    <a:pt x="1784779" y="1322070"/>
                  </a:lnTo>
                  <a:lnTo>
                    <a:pt x="1784765" y="1328420"/>
                  </a:lnTo>
                  <a:lnTo>
                    <a:pt x="1788580" y="1328420"/>
                  </a:lnTo>
                  <a:lnTo>
                    <a:pt x="1788593" y="1322070"/>
                  </a:lnTo>
                  <a:close/>
                </a:path>
                <a:path w="1790700" h="1770379">
                  <a:moveTo>
                    <a:pt x="4220" y="1328420"/>
                  </a:moveTo>
                  <a:lnTo>
                    <a:pt x="98" y="1328420"/>
                  </a:lnTo>
                  <a:lnTo>
                    <a:pt x="89" y="1334770"/>
                  </a:lnTo>
                  <a:lnTo>
                    <a:pt x="4206" y="1334770"/>
                  </a:lnTo>
                  <a:lnTo>
                    <a:pt x="4220" y="1328420"/>
                  </a:lnTo>
                  <a:close/>
                </a:path>
                <a:path w="1790700" h="1770379">
                  <a:moveTo>
                    <a:pt x="1788580" y="1328420"/>
                  </a:moveTo>
                  <a:lnTo>
                    <a:pt x="1784765" y="1328420"/>
                  </a:lnTo>
                  <a:lnTo>
                    <a:pt x="1784752" y="1334770"/>
                  </a:lnTo>
                  <a:lnTo>
                    <a:pt x="1788566" y="1334770"/>
                  </a:lnTo>
                  <a:lnTo>
                    <a:pt x="1788580" y="1328420"/>
                  </a:lnTo>
                  <a:close/>
                </a:path>
                <a:path w="1790700" h="1770379">
                  <a:moveTo>
                    <a:pt x="4206" y="1334770"/>
                  </a:moveTo>
                  <a:lnTo>
                    <a:pt x="89" y="1334770"/>
                  </a:lnTo>
                  <a:lnTo>
                    <a:pt x="80" y="1341120"/>
                  </a:lnTo>
                  <a:lnTo>
                    <a:pt x="4192" y="1341120"/>
                  </a:lnTo>
                  <a:lnTo>
                    <a:pt x="4206" y="1334770"/>
                  </a:lnTo>
                  <a:close/>
                </a:path>
                <a:path w="1790700" h="1770379">
                  <a:moveTo>
                    <a:pt x="1788566" y="1334770"/>
                  </a:moveTo>
                  <a:lnTo>
                    <a:pt x="1784752" y="1334770"/>
                  </a:lnTo>
                  <a:lnTo>
                    <a:pt x="1784738" y="1341120"/>
                  </a:lnTo>
                  <a:lnTo>
                    <a:pt x="1788552" y="1341120"/>
                  </a:lnTo>
                  <a:lnTo>
                    <a:pt x="1788566" y="1334770"/>
                  </a:lnTo>
                  <a:close/>
                </a:path>
                <a:path w="1790700" h="1770379">
                  <a:moveTo>
                    <a:pt x="4192" y="1341120"/>
                  </a:moveTo>
                  <a:lnTo>
                    <a:pt x="80" y="1341120"/>
                  </a:lnTo>
                  <a:lnTo>
                    <a:pt x="52" y="1360170"/>
                  </a:lnTo>
                  <a:lnTo>
                    <a:pt x="4151" y="1360170"/>
                  </a:lnTo>
                  <a:lnTo>
                    <a:pt x="4192" y="1341120"/>
                  </a:lnTo>
                  <a:close/>
                </a:path>
                <a:path w="1790700" h="1770379">
                  <a:moveTo>
                    <a:pt x="1788552" y="1341120"/>
                  </a:moveTo>
                  <a:lnTo>
                    <a:pt x="1784738" y="1341120"/>
                  </a:lnTo>
                  <a:lnTo>
                    <a:pt x="1784697" y="1360170"/>
                  </a:lnTo>
                  <a:lnTo>
                    <a:pt x="1788511" y="1360170"/>
                  </a:lnTo>
                  <a:lnTo>
                    <a:pt x="1788552" y="1341120"/>
                  </a:lnTo>
                  <a:close/>
                </a:path>
                <a:path w="1790700" h="1770379">
                  <a:moveTo>
                    <a:pt x="4151" y="1360170"/>
                  </a:moveTo>
                  <a:lnTo>
                    <a:pt x="52" y="1360170"/>
                  </a:lnTo>
                  <a:lnTo>
                    <a:pt x="45" y="1365250"/>
                  </a:lnTo>
                  <a:lnTo>
                    <a:pt x="4140" y="1365250"/>
                  </a:lnTo>
                  <a:lnTo>
                    <a:pt x="4151" y="1360170"/>
                  </a:lnTo>
                  <a:close/>
                </a:path>
                <a:path w="1790700" h="1770379">
                  <a:moveTo>
                    <a:pt x="1788511" y="1360170"/>
                  </a:moveTo>
                  <a:lnTo>
                    <a:pt x="1784697" y="1360170"/>
                  </a:lnTo>
                  <a:lnTo>
                    <a:pt x="1784686" y="1365250"/>
                  </a:lnTo>
                  <a:lnTo>
                    <a:pt x="1788500" y="1365250"/>
                  </a:lnTo>
                  <a:lnTo>
                    <a:pt x="1788511" y="1360170"/>
                  </a:lnTo>
                  <a:close/>
                </a:path>
                <a:path w="1790700" h="1770379">
                  <a:moveTo>
                    <a:pt x="4140" y="1365250"/>
                  </a:moveTo>
                  <a:lnTo>
                    <a:pt x="45" y="1365250"/>
                  </a:lnTo>
                  <a:lnTo>
                    <a:pt x="34" y="1372870"/>
                  </a:lnTo>
                  <a:lnTo>
                    <a:pt x="4124" y="1372870"/>
                  </a:lnTo>
                  <a:lnTo>
                    <a:pt x="4140" y="1365250"/>
                  </a:lnTo>
                  <a:close/>
                </a:path>
                <a:path w="1790700" h="1770379">
                  <a:moveTo>
                    <a:pt x="1788500" y="1365250"/>
                  </a:moveTo>
                  <a:lnTo>
                    <a:pt x="1784686" y="1365250"/>
                  </a:lnTo>
                  <a:lnTo>
                    <a:pt x="1784669" y="1372870"/>
                  </a:lnTo>
                  <a:lnTo>
                    <a:pt x="1788484" y="1372870"/>
                  </a:lnTo>
                  <a:lnTo>
                    <a:pt x="1788500" y="1365250"/>
                  </a:lnTo>
                  <a:close/>
                </a:path>
                <a:path w="1790700" h="1770379">
                  <a:moveTo>
                    <a:pt x="4124" y="1372870"/>
                  </a:moveTo>
                  <a:lnTo>
                    <a:pt x="34" y="1372870"/>
                  </a:lnTo>
                  <a:lnTo>
                    <a:pt x="27" y="1377950"/>
                  </a:lnTo>
                  <a:lnTo>
                    <a:pt x="4113" y="1377950"/>
                  </a:lnTo>
                  <a:lnTo>
                    <a:pt x="4124" y="1372870"/>
                  </a:lnTo>
                  <a:close/>
                </a:path>
                <a:path w="1790700" h="1770379">
                  <a:moveTo>
                    <a:pt x="1788484" y="1372870"/>
                  </a:moveTo>
                  <a:lnTo>
                    <a:pt x="1784669" y="1372870"/>
                  </a:lnTo>
                  <a:lnTo>
                    <a:pt x="1784658" y="1377950"/>
                  </a:lnTo>
                  <a:lnTo>
                    <a:pt x="1788473" y="1377950"/>
                  </a:lnTo>
                  <a:lnTo>
                    <a:pt x="1788484" y="1372870"/>
                  </a:lnTo>
                  <a:close/>
                </a:path>
                <a:path w="1790700" h="1770379">
                  <a:moveTo>
                    <a:pt x="1788473" y="1377950"/>
                  </a:moveTo>
                  <a:lnTo>
                    <a:pt x="1784658" y="1377950"/>
                  </a:lnTo>
                  <a:lnTo>
                    <a:pt x="1784590" y="1409700"/>
                  </a:lnTo>
                  <a:lnTo>
                    <a:pt x="1785087" y="1409700"/>
                  </a:lnTo>
                  <a:lnTo>
                    <a:pt x="1785087" y="1407160"/>
                  </a:lnTo>
                  <a:lnTo>
                    <a:pt x="1786357" y="1407160"/>
                  </a:lnTo>
                  <a:lnTo>
                    <a:pt x="1786357" y="1405890"/>
                  </a:lnTo>
                  <a:lnTo>
                    <a:pt x="1787627" y="1405890"/>
                  </a:lnTo>
                  <a:lnTo>
                    <a:pt x="1787627" y="1403350"/>
                  </a:lnTo>
                  <a:lnTo>
                    <a:pt x="1788418" y="1403350"/>
                  </a:lnTo>
                  <a:lnTo>
                    <a:pt x="1788473" y="1377950"/>
                  </a:lnTo>
                  <a:close/>
                </a:path>
                <a:path w="1790700" h="1770379">
                  <a:moveTo>
                    <a:pt x="4113" y="1377950"/>
                  </a:moveTo>
                  <a:lnTo>
                    <a:pt x="27" y="1377950"/>
                  </a:lnTo>
                  <a:lnTo>
                    <a:pt x="0" y="1397000"/>
                  </a:lnTo>
                  <a:lnTo>
                    <a:pt x="737" y="1397000"/>
                  </a:lnTo>
                  <a:lnTo>
                    <a:pt x="737" y="1399540"/>
                  </a:lnTo>
                  <a:lnTo>
                    <a:pt x="2007" y="1399540"/>
                  </a:lnTo>
                  <a:lnTo>
                    <a:pt x="2007" y="1400810"/>
                  </a:lnTo>
                  <a:lnTo>
                    <a:pt x="3277" y="1400810"/>
                  </a:lnTo>
                  <a:lnTo>
                    <a:pt x="3277" y="1403350"/>
                  </a:lnTo>
                  <a:lnTo>
                    <a:pt x="4058" y="1403350"/>
                  </a:lnTo>
                  <a:lnTo>
                    <a:pt x="4113" y="1377950"/>
                  </a:lnTo>
                  <a:close/>
                </a:path>
                <a:path w="1790700" h="1770379">
                  <a:moveTo>
                    <a:pt x="367767" y="1764549"/>
                  </a:moveTo>
                  <a:lnTo>
                    <a:pt x="367767" y="1765300"/>
                  </a:lnTo>
                  <a:lnTo>
                    <a:pt x="369037" y="1765300"/>
                  </a:lnTo>
                  <a:lnTo>
                    <a:pt x="369037" y="1766570"/>
                  </a:lnTo>
                  <a:lnTo>
                    <a:pt x="1424407" y="1766570"/>
                  </a:lnTo>
                  <a:lnTo>
                    <a:pt x="1424407" y="1766057"/>
                  </a:lnTo>
                  <a:lnTo>
                    <a:pt x="367767" y="1764549"/>
                  </a:lnTo>
                  <a:close/>
                </a:path>
                <a:path w="1790700" h="1770379">
                  <a:moveTo>
                    <a:pt x="1420597" y="1767840"/>
                  </a:moveTo>
                  <a:lnTo>
                    <a:pt x="374117" y="1767840"/>
                  </a:lnTo>
                  <a:lnTo>
                    <a:pt x="374117" y="1768372"/>
                  </a:lnTo>
                  <a:lnTo>
                    <a:pt x="1418057" y="1769855"/>
                  </a:lnTo>
                  <a:lnTo>
                    <a:pt x="1418057" y="1769110"/>
                  </a:lnTo>
                  <a:lnTo>
                    <a:pt x="1420597" y="1769110"/>
                  </a:lnTo>
                  <a:lnTo>
                    <a:pt x="1420597" y="1767840"/>
                  </a:lnTo>
                  <a:close/>
                </a:path>
                <a:path w="1790700" h="1770379">
                  <a:moveTo>
                    <a:pt x="1423137" y="1766570"/>
                  </a:moveTo>
                  <a:lnTo>
                    <a:pt x="371577" y="1766570"/>
                  </a:lnTo>
                  <a:lnTo>
                    <a:pt x="371577" y="1767840"/>
                  </a:lnTo>
                  <a:lnTo>
                    <a:pt x="1423137" y="1767840"/>
                  </a:lnTo>
                  <a:lnTo>
                    <a:pt x="1423137" y="1766570"/>
                  </a:lnTo>
                  <a:close/>
                </a:path>
              </a:pathLst>
            </a:custGeom>
            <a:solidFill>
              <a:srgbClr val="2130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6689870" y="2673349"/>
              <a:ext cx="1783080" cy="1761489"/>
            </a:xfrm>
            <a:custGeom>
              <a:avLst/>
              <a:gdLst/>
              <a:ahLst/>
              <a:cxnLst/>
              <a:rect l="l" t="t" r="r" b="b"/>
              <a:pathLst>
                <a:path w="1783079" h="1761489">
                  <a:moveTo>
                    <a:pt x="1427969" y="3810"/>
                  </a:moveTo>
                  <a:lnTo>
                    <a:pt x="1425429" y="3810"/>
                  </a:lnTo>
                  <a:lnTo>
                    <a:pt x="1425429" y="5080"/>
                  </a:lnTo>
                  <a:lnTo>
                    <a:pt x="1427969" y="5080"/>
                  </a:lnTo>
                  <a:lnTo>
                    <a:pt x="1427969" y="3810"/>
                  </a:lnTo>
                  <a:close/>
                </a:path>
                <a:path w="1783079" h="1761489">
                  <a:moveTo>
                    <a:pt x="363709" y="2539"/>
                  </a:moveTo>
                  <a:lnTo>
                    <a:pt x="361169" y="2539"/>
                  </a:lnTo>
                  <a:lnTo>
                    <a:pt x="361169" y="3810"/>
                  </a:lnTo>
                  <a:lnTo>
                    <a:pt x="363709" y="3810"/>
                  </a:lnTo>
                  <a:lnTo>
                    <a:pt x="363709" y="2539"/>
                  </a:lnTo>
                  <a:close/>
                </a:path>
                <a:path w="1783079" h="1761489">
                  <a:moveTo>
                    <a:pt x="1422889" y="2539"/>
                  </a:moveTo>
                  <a:lnTo>
                    <a:pt x="1421619" y="2539"/>
                  </a:lnTo>
                  <a:lnTo>
                    <a:pt x="1421619" y="3810"/>
                  </a:lnTo>
                  <a:lnTo>
                    <a:pt x="1422889" y="3810"/>
                  </a:lnTo>
                  <a:lnTo>
                    <a:pt x="1422889" y="2539"/>
                  </a:lnTo>
                  <a:close/>
                </a:path>
                <a:path w="1783079" h="1761489">
                  <a:moveTo>
                    <a:pt x="364979" y="0"/>
                  </a:moveTo>
                  <a:lnTo>
                    <a:pt x="364979" y="2539"/>
                  </a:lnTo>
                  <a:lnTo>
                    <a:pt x="1419079" y="2539"/>
                  </a:lnTo>
                  <a:lnTo>
                    <a:pt x="1419079" y="1270"/>
                  </a:lnTo>
                  <a:lnTo>
                    <a:pt x="364979" y="0"/>
                  </a:lnTo>
                  <a:close/>
                </a:path>
                <a:path w="1783079" h="1761489">
                  <a:moveTo>
                    <a:pt x="6079" y="352044"/>
                  </a:moveTo>
                  <a:lnTo>
                    <a:pt x="5569" y="352044"/>
                  </a:lnTo>
                  <a:lnTo>
                    <a:pt x="5569" y="353314"/>
                  </a:lnTo>
                  <a:lnTo>
                    <a:pt x="4299" y="353314"/>
                  </a:lnTo>
                  <a:lnTo>
                    <a:pt x="4299" y="355854"/>
                  </a:lnTo>
                  <a:lnTo>
                    <a:pt x="3029" y="355854"/>
                  </a:lnTo>
                  <a:lnTo>
                    <a:pt x="3029" y="358394"/>
                  </a:lnTo>
                  <a:lnTo>
                    <a:pt x="2251" y="358394"/>
                  </a:lnTo>
                  <a:lnTo>
                    <a:pt x="2177" y="392430"/>
                  </a:lnTo>
                  <a:lnTo>
                    <a:pt x="5991" y="392430"/>
                  </a:lnTo>
                  <a:lnTo>
                    <a:pt x="6079" y="352044"/>
                  </a:lnTo>
                  <a:close/>
                </a:path>
                <a:path w="1783079" h="1761489">
                  <a:moveTo>
                    <a:pt x="1779759" y="353314"/>
                  </a:moveTo>
                  <a:lnTo>
                    <a:pt x="1779002" y="353314"/>
                  </a:lnTo>
                  <a:lnTo>
                    <a:pt x="1778917" y="392430"/>
                  </a:lnTo>
                  <a:lnTo>
                    <a:pt x="1782722" y="392430"/>
                  </a:lnTo>
                  <a:lnTo>
                    <a:pt x="1782793" y="359664"/>
                  </a:lnTo>
                  <a:lnTo>
                    <a:pt x="1782299" y="359664"/>
                  </a:lnTo>
                  <a:lnTo>
                    <a:pt x="1782299" y="358394"/>
                  </a:lnTo>
                  <a:lnTo>
                    <a:pt x="1781029" y="358394"/>
                  </a:lnTo>
                  <a:lnTo>
                    <a:pt x="1781029" y="355854"/>
                  </a:lnTo>
                  <a:lnTo>
                    <a:pt x="1779759" y="355854"/>
                  </a:lnTo>
                  <a:lnTo>
                    <a:pt x="1779759" y="353314"/>
                  </a:lnTo>
                  <a:close/>
                </a:path>
                <a:path w="1783079" h="1761489">
                  <a:moveTo>
                    <a:pt x="5991" y="392430"/>
                  </a:moveTo>
                  <a:lnTo>
                    <a:pt x="2177" y="392430"/>
                  </a:lnTo>
                  <a:lnTo>
                    <a:pt x="2149" y="405130"/>
                  </a:lnTo>
                  <a:lnTo>
                    <a:pt x="5964" y="405130"/>
                  </a:lnTo>
                  <a:lnTo>
                    <a:pt x="5991" y="392430"/>
                  </a:lnTo>
                  <a:close/>
                </a:path>
                <a:path w="1783079" h="1761489">
                  <a:moveTo>
                    <a:pt x="1782722" y="392430"/>
                  </a:moveTo>
                  <a:lnTo>
                    <a:pt x="1778917" y="392430"/>
                  </a:lnTo>
                  <a:lnTo>
                    <a:pt x="1778889" y="405130"/>
                  </a:lnTo>
                  <a:lnTo>
                    <a:pt x="1782695" y="405130"/>
                  </a:lnTo>
                  <a:lnTo>
                    <a:pt x="1782722" y="392430"/>
                  </a:lnTo>
                  <a:close/>
                </a:path>
                <a:path w="1783079" h="1761489">
                  <a:moveTo>
                    <a:pt x="5964" y="405130"/>
                  </a:moveTo>
                  <a:lnTo>
                    <a:pt x="2149" y="405130"/>
                  </a:lnTo>
                  <a:lnTo>
                    <a:pt x="2094" y="430530"/>
                  </a:lnTo>
                  <a:lnTo>
                    <a:pt x="5908" y="430530"/>
                  </a:lnTo>
                  <a:lnTo>
                    <a:pt x="5964" y="405130"/>
                  </a:lnTo>
                  <a:close/>
                </a:path>
                <a:path w="1783079" h="1761489">
                  <a:moveTo>
                    <a:pt x="1782695" y="405130"/>
                  </a:moveTo>
                  <a:lnTo>
                    <a:pt x="1778889" y="405130"/>
                  </a:lnTo>
                  <a:lnTo>
                    <a:pt x="1778834" y="430530"/>
                  </a:lnTo>
                  <a:lnTo>
                    <a:pt x="1782640" y="430530"/>
                  </a:lnTo>
                  <a:lnTo>
                    <a:pt x="1782695" y="405130"/>
                  </a:lnTo>
                  <a:close/>
                </a:path>
                <a:path w="1783079" h="1761489">
                  <a:moveTo>
                    <a:pt x="5908" y="430530"/>
                  </a:moveTo>
                  <a:lnTo>
                    <a:pt x="2094" y="430530"/>
                  </a:lnTo>
                  <a:lnTo>
                    <a:pt x="2025" y="462280"/>
                  </a:lnTo>
                  <a:lnTo>
                    <a:pt x="5839" y="462280"/>
                  </a:lnTo>
                  <a:lnTo>
                    <a:pt x="5908" y="430530"/>
                  </a:lnTo>
                  <a:close/>
                </a:path>
                <a:path w="1783079" h="1761489">
                  <a:moveTo>
                    <a:pt x="1782640" y="430530"/>
                  </a:moveTo>
                  <a:lnTo>
                    <a:pt x="1778834" y="430530"/>
                  </a:lnTo>
                  <a:lnTo>
                    <a:pt x="1778765" y="462280"/>
                  </a:lnTo>
                  <a:lnTo>
                    <a:pt x="1782571" y="462280"/>
                  </a:lnTo>
                  <a:lnTo>
                    <a:pt x="1782640" y="430530"/>
                  </a:lnTo>
                  <a:close/>
                </a:path>
                <a:path w="1783079" h="1761489">
                  <a:moveTo>
                    <a:pt x="5839" y="462280"/>
                  </a:moveTo>
                  <a:lnTo>
                    <a:pt x="2025" y="462280"/>
                  </a:lnTo>
                  <a:lnTo>
                    <a:pt x="1943" y="500380"/>
                  </a:lnTo>
                  <a:lnTo>
                    <a:pt x="5757" y="500380"/>
                  </a:lnTo>
                  <a:lnTo>
                    <a:pt x="5839" y="462280"/>
                  </a:lnTo>
                  <a:close/>
                </a:path>
                <a:path w="1783079" h="1761489">
                  <a:moveTo>
                    <a:pt x="1782571" y="462280"/>
                  </a:moveTo>
                  <a:lnTo>
                    <a:pt x="1778765" y="462280"/>
                  </a:lnTo>
                  <a:lnTo>
                    <a:pt x="1778682" y="500380"/>
                  </a:lnTo>
                  <a:lnTo>
                    <a:pt x="1782488" y="500380"/>
                  </a:lnTo>
                  <a:lnTo>
                    <a:pt x="1782571" y="462280"/>
                  </a:lnTo>
                  <a:close/>
                </a:path>
                <a:path w="1783079" h="1761489">
                  <a:moveTo>
                    <a:pt x="5757" y="500380"/>
                  </a:moveTo>
                  <a:lnTo>
                    <a:pt x="1943" y="500380"/>
                  </a:lnTo>
                  <a:lnTo>
                    <a:pt x="1888" y="525780"/>
                  </a:lnTo>
                  <a:lnTo>
                    <a:pt x="5701" y="525780"/>
                  </a:lnTo>
                  <a:lnTo>
                    <a:pt x="5757" y="500380"/>
                  </a:lnTo>
                  <a:close/>
                </a:path>
                <a:path w="1783079" h="1761489">
                  <a:moveTo>
                    <a:pt x="1782488" y="500380"/>
                  </a:moveTo>
                  <a:lnTo>
                    <a:pt x="1778682" y="500380"/>
                  </a:lnTo>
                  <a:lnTo>
                    <a:pt x="1778627" y="525780"/>
                  </a:lnTo>
                  <a:lnTo>
                    <a:pt x="1782434" y="525780"/>
                  </a:lnTo>
                  <a:lnTo>
                    <a:pt x="1782488" y="500380"/>
                  </a:lnTo>
                  <a:close/>
                </a:path>
                <a:path w="1783079" h="1761489">
                  <a:moveTo>
                    <a:pt x="5701" y="525780"/>
                  </a:moveTo>
                  <a:lnTo>
                    <a:pt x="1888" y="525780"/>
                  </a:lnTo>
                  <a:lnTo>
                    <a:pt x="1861" y="538480"/>
                  </a:lnTo>
                  <a:lnTo>
                    <a:pt x="5674" y="538480"/>
                  </a:lnTo>
                  <a:lnTo>
                    <a:pt x="5701" y="525780"/>
                  </a:lnTo>
                  <a:close/>
                </a:path>
                <a:path w="1783079" h="1761489">
                  <a:moveTo>
                    <a:pt x="1782434" y="525780"/>
                  </a:moveTo>
                  <a:lnTo>
                    <a:pt x="1778627" y="525780"/>
                  </a:lnTo>
                  <a:lnTo>
                    <a:pt x="1778599" y="538480"/>
                  </a:lnTo>
                  <a:lnTo>
                    <a:pt x="1782406" y="538480"/>
                  </a:lnTo>
                  <a:lnTo>
                    <a:pt x="1782434" y="525780"/>
                  </a:lnTo>
                  <a:close/>
                </a:path>
                <a:path w="1783079" h="1761489">
                  <a:moveTo>
                    <a:pt x="5674" y="538480"/>
                  </a:moveTo>
                  <a:lnTo>
                    <a:pt x="1861" y="538480"/>
                  </a:lnTo>
                  <a:lnTo>
                    <a:pt x="1806" y="563880"/>
                  </a:lnTo>
                  <a:lnTo>
                    <a:pt x="5619" y="563880"/>
                  </a:lnTo>
                  <a:lnTo>
                    <a:pt x="5674" y="538480"/>
                  </a:lnTo>
                  <a:close/>
                </a:path>
                <a:path w="1783079" h="1761489">
                  <a:moveTo>
                    <a:pt x="1782406" y="538480"/>
                  </a:moveTo>
                  <a:lnTo>
                    <a:pt x="1778599" y="538480"/>
                  </a:lnTo>
                  <a:lnTo>
                    <a:pt x="1778544" y="563880"/>
                  </a:lnTo>
                  <a:lnTo>
                    <a:pt x="1782351" y="563880"/>
                  </a:lnTo>
                  <a:lnTo>
                    <a:pt x="1782406" y="538480"/>
                  </a:lnTo>
                  <a:close/>
                </a:path>
                <a:path w="1783079" h="1761489">
                  <a:moveTo>
                    <a:pt x="5619" y="563880"/>
                  </a:moveTo>
                  <a:lnTo>
                    <a:pt x="1806" y="563880"/>
                  </a:lnTo>
                  <a:lnTo>
                    <a:pt x="1489" y="709930"/>
                  </a:lnTo>
                  <a:lnTo>
                    <a:pt x="5301" y="709930"/>
                  </a:lnTo>
                  <a:lnTo>
                    <a:pt x="5619" y="563880"/>
                  </a:lnTo>
                  <a:close/>
                </a:path>
                <a:path w="1783079" h="1761489">
                  <a:moveTo>
                    <a:pt x="1782351" y="563880"/>
                  </a:moveTo>
                  <a:lnTo>
                    <a:pt x="1778544" y="563880"/>
                  </a:lnTo>
                  <a:lnTo>
                    <a:pt x="1778227" y="709930"/>
                  </a:lnTo>
                  <a:lnTo>
                    <a:pt x="1782035" y="709930"/>
                  </a:lnTo>
                  <a:lnTo>
                    <a:pt x="1782351" y="563880"/>
                  </a:lnTo>
                  <a:close/>
                </a:path>
                <a:path w="1783079" h="1761489">
                  <a:moveTo>
                    <a:pt x="5301" y="709930"/>
                  </a:moveTo>
                  <a:lnTo>
                    <a:pt x="1489" y="709930"/>
                  </a:lnTo>
                  <a:lnTo>
                    <a:pt x="1434" y="735330"/>
                  </a:lnTo>
                  <a:lnTo>
                    <a:pt x="5246" y="735330"/>
                  </a:lnTo>
                  <a:lnTo>
                    <a:pt x="5301" y="709930"/>
                  </a:lnTo>
                  <a:close/>
                </a:path>
                <a:path w="1783079" h="1761489">
                  <a:moveTo>
                    <a:pt x="1782035" y="709930"/>
                  </a:moveTo>
                  <a:lnTo>
                    <a:pt x="1778227" y="709930"/>
                  </a:lnTo>
                  <a:lnTo>
                    <a:pt x="1778171" y="735330"/>
                  </a:lnTo>
                  <a:lnTo>
                    <a:pt x="1781980" y="735330"/>
                  </a:lnTo>
                  <a:lnTo>
                    <a:pt x="1782035" y="709930"/>
                  </a:lnTo>
                  <a:close/>
                </a:path>
                <a:path w="1783079" h="1761489">
                  <a:moveTo>
                    <a:pt x="5246" y="735330"/>
                  </a:moveTo>
                  <a:lnTo>
                    <a:pt x="1434" y="735330"/>
                  </a:lnTo>
                  <a:lnTo>
                    <a:pt x="1379" y="760730"/>
                  </a:lnTo>
                  <a:lnTo>
                    <a:pt x="5191" y="760730"/>
                  </a:lnTo>
                  <a:lnTo>
                    <a:pt x="5246" y="735330"/>
                  </a:lnTo>
                  <a:close/>
                </a:path>
                <a:path w="1783079" h="1761489">
                  <a:moveTo>
                    <a:pt x="1781980" y="735330"/>
                  </a:moveTo>
                  <a:lnTo>
                    <a:pt x="1778171" y="735330"/>
                  </a:lnTo>
                  <a:lnTo>
                    <a:pt x="1778116" y="760730"/>
                  </a:lnTo>
                  <a:lnTo>
                    <a:pt x="1781925" y="760730"/>
                  </a:lnTo>
                  <a:lnTo>
                    <a:pt x="1781980" y="735330"/>
                  </a:lnTo>
                  <a:close/>
                </a:path>
                <a:path w="1783079" h="1761489">
                  <a:moveTo>
                    <a:pt x="5191" y="760730"/>
                  </a:moveTo>
                  <a:lnTo>
                    <a:pt x="1379" y="760730"/>
                  </a:lnTo>
                  <a:lnTo>
                    <a:pt x="863" y="999490"/>
                  </a:lnTo>
                  <a:lnTo>
                    <a:pt x="4672" y="999490"/>
                  </a:lnTo>
                  <a:lnTo>
                    <a:pt x="5191" y="760730"/>
                  </a:lnTo>
                  <a:close/>
                </a:path>
                <a:path w="1783079" h="1761489">
                  <a:moveTo>
                    <a:pt x="1781925" y="760730"/>
                  </a:moveTo>
                  <a:lnTo>
                    <a:pt x="1778116" y="760730"/>
                  </a:lnTo>
                  <a:lnTo>
                    <a:pt x="1777597" y="999490"/>
                  </a:lnTo>
                  <a:lnTo>
                    <a:pt x="1781408" y="999490"/>
                  </a:lnTo>
                  <a:lnTo>
                    <a:pt x="1781925" y="760730"/>
                  </a:lnTo>
                  <a:close/>
                </a:path>
                <a:path w="1783079" h="1761489">
                  <a:moveTo>
                    <a:pt x="4672" y="999490"/>
                  </a:moveTo>
                  <a:lnTo>
                    <a:pt x="863" y="999490"/>
                  </a:lnTo>
                  <a:lnTo>
                    <a:pt x="753" y="1050290"/>
                  </a:lnTo>
                  <a:lnTo>
                    <a:pt x="4561" y="1050290"/>
                  </a:lnTo>
                  <a:lnTo>
                    <a:pt x="4672" y="999490"/>
                  </a:lnTo>
                  <a:close/>
                </a:path>
                <a:path w="1783079" h="1761489">
                  <a:moveTo>
                    <a:pt x="1781408" y="999490"/>
                  </a:moveTo>
                  <a:lnTo>
                    <a:pt x="1777597" y="999490"/>
                  </a:lnTo>
                  <a:lnTo>
                    <a:pt x="1777487" y="1050290"/>
                  </a:lnTo>
                  <a:lnTo>
                    <a:pt x="1781298" y="1050290"/>
                  </a:lnTo>
                  <a:lnTo>
                    <a:pt x="1781408" y="999490"/>
                  </a:lnTo>
                  <a:close/>
                </a:path>
                <a:path w="1783079" h="1761489">
                  <a:moveTo>
                    <a:pt x="4561" y="1050290"/>
                  </a:moveTo>
                  <a:lnTo>
                    <a:pt x="753" y="1050290"/>
                  </a:lnTo>
                  <a:lnTo>
                    <a:pt x="698" y="1075690"/>
                  </a:lnTo>
                  <a:lnTo>
                    <a:pt x="4506" y="1075690"/>
                  </a:lnTo>
                  <a:lnTo>
                    <a:pt x="4561" y="1050290"/>
                  </a:lnTo>
                  <a:close/>
                </a:path>
                <a:path w="1783079" h="1761489">
                  <a:moveTo>
                    <a:pt x="1781298" y="1050290"/>
                  </a:moveTo>
                  <a:lnTo>
                    <a:pt x="1777487" y="1050290"/>
                  </a:lnTo>
                  <a:lnTo>
                    <a:pt x="1777431" y="1075690"/>
                  </a:lnTo>
                  <a:lnTo>
                    <a:pt x="1781243" y="1075690"/>
                  </a:lnTo>
                  <a:lnTo>
                    <a:pt x="1781298" y="1050290"/>
                  </a:lnTo>
                  <a:close/>
                </a:path>
                <a:path w="1783079" h="1761489">
                  <a:moveTo>
                    <a:pt x="4506" y="1075690"/>
                  </a:moveTo>
                  <a:lnTo>
                    <a:pt x="698" y="1075690"/>
                  </a:lnTo>
                  <a:lnTo>
                    <a:pt x="643" y="1101090"/>
                  </a:lnTo>
                  <a:lnTo>
                    <a:pt x="4451" y="1101090"/>
                  </a:lnTo>
                  <a:lnTo>
                    <a:pt x="4506" y="1075690"/>
                  </a:lnTo>
                  <a:close/>
                </a:path>
                <a:path w="1783079" h="1761489">
                  <a:moveTo>
                    <a:pt x="1781243" y="1075690"/>
                  </a:moveTo>
                  <a:lnTo>
                    <a:pt x="1777431" y="1075690"/>
                  </a:lnTo>
                  <a:lnTo>
                    <a:pt x="1777376" y="1101090"/>
                  </a:lnTo>
                  <a:lnTo>
                    <a:pt x="1781188" y="1101090"/>
                  </a:lnTo>
                  <a:lnTo>
                    <a:pt x="1781243" y="1075690"/>
                  </a:lnTo>
                  <a:close/>
                </a:path>
                <a:path w="1783079" h="1761489">
                  <a:moveTo>
                    <a:pt x="4451" y="1101090"/>
                  </a:moveTo>
                  <a:lnTo>
                    <a:pt x="643" y="1101090"/>
                  </a:lnTo>
                  <a:lnTo>
                    <a:pt x="588" y="1126490"/>
                  </a:lnTo>
                  <a:lnTo>
                    <a:pt x="4395" y="1126490"/>
                  </a:lnTo>
                  <a:lnTo>
                    <a:pt x="4451" y="1101090"/>
                  </a:lnTo>
                  <a:close/>
                </a:path>
                <a:path w="1783079" h="1761489">
                  <a:moveTo>
                    <a:pt x="1781188" y="1101090"/>
                  </a:moveTo>
                  <a:lnTo>
                    <a:pt x="1777376" y="1101090"/>
                  </a:lnTo>
                  <a:lnTo>
                    <a:pt x="1777321" y="1126490"/>
                  </a:lnTo>
                  <a:lnTo>
                    <a:pt x="1781133" y="1126490"/>
                  </a:lnTo>
                  <a:lnTo>
                    <a:pt x="1781188" y="1101090"/>
                  </a:lnTo>
                  <a:close/>
                </a:path>
                <a:path w="1783079" h="1761489">
                  <a:moveTo>
                    <a:pt x="4395" y="1126490"/>
                  </a:moveTo>
                  <a:lnTo>
                    <a:pt x="588" y="1126490"/>
                  </a:lnTo>
                  <a:lnTo>
                    <a:pt x="560" y="1139190"/>
                  </a:lnTo>
                  <a:lnTo>
                    <a:pt x="4368" y="1139190"/>
                  </a:lnTo>
                  <a:lnTo>
                    <a:pt x="4395" y="1126490"/>
                  </a:lnTo>
                  <a:close/>
                </a:path>
                <a:path w="1783079" h="1761489">
                  <a:moveTo>
                    <a:pt x="1781133" y="1126490"/>
                  </a:moveTo>
                  <a:lnTo>
                    <a:pt x="1777321" y="1126490"/>
                  </a:lnTo>
                  <a:lnTo>
                    <a:pt x="1777293" y="1139190"/>
                  </a:lnTo>
                  <a:lnTo>
                    <a:pt x="1781106" y="1139190"/>
                  </a:lnTo>
                  <a:lnTo>
                    <a:pt x="1781133" y="1126490"/>
                  </a:lnTo>
                  <a:close/>
                </a:path>
                <a:path w="1783079" h="1761489">
                  <a:moveTo>
                    <a:pt x="4368" y="1139190"/>
                  </a:moveTo>
                  <a:lnTo>
                    <a:pt x="560" y="1139190"/>
                  </a:lnTo>
                  <a:lnTo>
                    <a:pt x="505" y="1164590"/>
                  </a:lnTo>
                  <a:lnTo>
                    <a:pt x="4313" y="1164590"/>
                  </a:lnTo>
                  <a:lnTo>
                    <a:pt x="4368" y="1139190"/>
                  </a:lnTo>
                  <a:close/>
                </a:path>
                <a:path w="1783079" h="1761489">
                  <a:moveTo>
                    <a:pt x="1781106" y="1139190"/>
                  </a:moveTo>
                  <a:lnTo>
                    <a:pt x="1777293" y="1139190"/>
                  </a:lnTo>
                  <a:lnTo>
                    <a:pt x="1777238" y="1164590"/>
                  </a:lnTo>
                  <a:lnTo>
                    <a:pt x="1781051" y="1164590"/>
                  </a:lnTo>
                  <a:lnTo>
                    <a:pt x="1781106" y="1139190"/>
                  </a:lnTo>
                  <a:close/>
                </a:path>
                <a:path w="1783079" h="1761489">
                  <a:moveTo>
                    <a:pt x="4313" y="1164590"/>
                  </a:moveTo>
                  <a:lnTo>
                    <a:pt x="505" y="1164590"/>
                  </a:lnTo>
                  <a:lnTo>
                    <a:pt x="437" y="1196340"/>
                  </a:lnTo>
                  <a:lnTo>
                    <a:pt x="4244" y="1196340"/>
                  </a:lnTo>
                  <a:lnTo>
                    <a:pt x="4313" y="1164590"/>
                  </a:lnTo>
                  <a:close/>
                </a:path>
                <a:path w="1783079" h="1761489">
                  <a:moveTo>
                    <a:pt x="1781051" y="1164590"/>
                  </a:moveTo>
                  <a:lnTo>
                    <a:pt x="1777238" y="1164590"/>
                  </a:lnTo>
                  <a:lnTo>
                    <a:pt x="1777169" y="1196340"/>
                  </a:lnTo>
                  <a:lnTo>
                    <a:pt x="1780982" y="1196340"/>
                  </a:lnTo>
                  <a:lnTo>
                    <a:pt x="1781051" y="1164590"/>
                  </a:lnTo>
                  <a:close/>
                </a:path>
                <a:path w="1783079" h="1761489">
                  <a:moveTo>
                    <a:pt x="4244" y="1196340"/>
                  </a:moveTo>
                  <a:lnTo>
                    <a:pt x="437" y="1196340"/>
                  </a:lnTo>
                  <a:lnTo>
                    <a:pt x="395" y="1215390"/>
                  </a:lnTo>
                  <a:lnTo>
                    <a:pt x="4202" y="1215390"/>
                  </a:lnTo>
                  <a:lnTo>
                    <a:pt x="4244" y="1196340"/>
                  </a:lnTo>
                  <a:close/>
                </a:path>
                <a:path w="1783079" h="1761489">
                  <a:moveTo>
                    <a:pt x="1780982" y="1196340"/>
                  </a:moveTo>
                  <a:lnTo>
                    <a:pt x="1777169" y="1196340"/>
                  </a:lnTo>
                  <a:lnTo>
                    <a:pt x="1777128" y="1215390"/>
                  </a:lnTo>
                  <a:lnTo>
                    <a:pt x="1780941" y="1215390"/>
                  </a:lnTo>
                  <a:lnTo>
                    <a:pt x="1780982" y="1196340"/>
                  </a:lnTo>
                  <a:close/>
                </a:path>
                <a:path w="1783079" h="1761489">
                  <a:moveTo>
                    <a:pt x="4202" y="1215390"/>
                  </a:moveTo>
                  <a:lnTo>
                    <a:pt x="395" y="1215390"/>
                  </a:lnTo>
                  <a:lnTo>
                    <a:pt x="382" y="1221740"/>
                  </a:lnTo>
                  <a:lnTo>
                    <a:pt x="4188" y="1221740"/>
                  </a:lnTo>
                  <a:lnTo>
                    <a:pt x="4202" y="1215390"/>
                  </a:lnTo>
                  <a:close/>
                </a:path>
                <a:path w="1783079" h="1761489">
                  <a:moveTo>
                    <a:pt x="1780941" y="1215390"/>
                  </a:moveTo>
                  <a:lnTo>
                    <a:pt x="1777128" y="1215390"/>
                  </a:lnTo>
                  <a:lnTo>
                    <a:pt x="1777114" y="1221740"/>
                  </a:lnTo>
                  <a:lnTo>
                    <a:pt x="1780927" y="1221740"/>
                  </a:lnTo>
                  <a:lnTo>
                    <a:pt x="1780941" y="1215390"/>
                  </a:lnTo>
                  <a:close/>
                </a:path>
                <a:path w="1783079" h="1761489">
                  <a:moveTo>
                    <a:pt x="4188" y="1221740"/>
                  </a:moveTo>
                  <a:lnTo>
                    <a:pt x="382" y="1221740"/>
                  </a:lnTo>
                  <a:lnTo>
                    <a:pt x="368" y="1228090"/>
                  </a:lnTo>
                  <a:lnTo>
                    <a:pt x="4175" y="1228090"/>
                  </a:lnTo>
                  <a:lnTo>
                    <a:pt x="4188" y="1221740"/>
                  </a:lnTo>
                  <a:close/>
                </a:path>
                <a:path w="1783079" h="1761489">
                  <a:moveTo>
                    <a:pt x="1780927" y="1221740"/>
                  </a:moveTo>
                  <a:lnTo>
                    <a:pt x="1777114" y="1221740"/>
                  </a:lnTo>
                  <a:lnTo>
                    <a:pt x="1777100" y="1228090"/>
                  </a:lnTo>
                  <a:lnTo>
                    <a:pt x="1780913" y="1228090"/>
                  </a:lnTo>
                  <a:lnTo>
                    <a:pt x="1780927" y="1221740"/>
                  </a:lnTo>
                  <a:close/>
                </a:path>
                <a:path w="1783079" h="1761489">
                  <a:moveTo>
                    <a:pt x="4175" y="1228090"/>
                  </a:moveTo>
                  <a:lnTo>
                    <a:pt x="368" y="1228090"/>
                  </a:lnTo>
                  <a:lnTo>
                    <a:pt x="354" y="1234440"/>
                  </a:lnTo>
                  <a:lnTo>
                    <a:pt x="4161" y="1234440"/>
                  </a:lnTo>
                  <a:lnTo>
                    <a:pt x="4175" y="1228090"/>
                  </a:lnTo>
                  <a:close/>
                </a:path>
                <a:path w="1783079" h="1761489">
                  <a:moveTo>
                    <a:pt x="1780913" y="1228090"/>
                  </a:moveTo>
                  <a:lnTo>
                    <a:pt x="1777100" y="1228090"/>
                  </a:lnTo>
                  <a:lnTo>
                    <a:pt x="1777086" y="1234440"/>
                  </a:lnTo>
                  <a:lnTo>
                    <a:pt x="1780900" y="1234440"/>
                  </a:lnTo>
                  <a:lnTo>
                    <a:pt x="1780913" y="1228090"/>
                  </a:lnTo>
                  <a:close/>
                </a:path>
                <a:path w="1783079" h="1761489">
                  <a:moveTo>
                    <a:pt x="4161" y="1234440"/>
                  </a:moveTo>
                  <a:lnTo>
                    <a:pt x="354" y="1234440"/>
                  </a:lnTo>
                  <a:lnTo>
                    <a:pt x="340" y="1240790"/>
                  </a:lnTo>
                  <a:lnTo>
                    <a:pt x="4147" y="1240790"/>
                  </a:lnTo>
                  <a:lnTo>
                    <a:pt x="4161" y="1234440"/>
                  </a:lnTo>
                  <a:close/>
                </a:path>
                <a:path w="1783079" h="1761489">
                  <a:moveTo>
                    <a:pt x="1780900" y="1234440"/>
                  </a:moveTo>
                  <a:lnTo>
                    <a:pt x="1777086" y="1234440"/>
                  </a:lnTo>
                  <a:lnTo>
                    <a:pt x="1777072" y="1240790"/>
                  </a:lnTo>
                  <a:lnTo>
                    <a:pt x="1780886" y="1240790"/>
                  </a:lnTo>
                  <a:lnTo>
                    <a:pt x="1780900" y="1234440"/>
                  </a:lnTo>
                  <a:close/>
                </a:path>
                <a:path w="1783079" h="1761489">
                  <a:moveTo>
                    <a:pt x="4147" y="1240790"/>
                  </a:moveTo>
                  <a:lnTo>
                    <a:pt x="340" y="1240790"/>
                  </a:lnTo>
                  <a:lnTo>
                    <a:pt x="313" y="1253490"/>
                  </a:lnTo>
                  <a:lnTo>
                    <a:pt x="4119" y="1253490"/>
                  </a:lnTo>
                  <a:lnTo>
                    <a:pt x="4147" y="1240790"/>
                  </a:lnTo>
                  <a:close/>
                </a:path>
                <a:path w="1783079" h="1761489">
                  <a:moveTo>
                    <a:pt x="1780886" y="1240790"/>
                  </a:moveTo>
                  <a:lnTo>
                    <a:pt x="1777072" y="1240790"/>
                  </a:lnTo>
                  <a:lnTo>
                    <a:pt x="1777045" y="1253490"/>
                  </a:lnTo>
                  <a:lnTo>
                    <a:pt x="1780858" y="1253490"/>
                  </a:lnTo>
                  <a:lnTo>
                    <a:pt x="1780886" y="1240790"/>
                  </a:lnTo>
                  <a:close/>
                </a:path>
                <a:path w="1783079" h="1761489">
                  <a:moveTo>
                    <a:pt x="4119" y="1253490"/>
                  </a:moveTo>
                  <a:lnTo>
                    <a:pt x="313" y="1253490"/>
                  </a:lnTo>
                  <a:lnTo>
                    <a:pt x="274" y="1271270"/>
                  </a:lnTo>
                  <a:lnTo>
                    <a:pt x="4081" y="1271270"/>
                  </a:lnTo>
                  <a:lnTo>
                    <a:pt x="4119" y="1253490"/>
                  </a:lnTo>
                  <a:close/>
                </a:path>
                <a:path w="1783079" h="1761489">
                  <a:moveTo>
                    <a:pt x="1780858" y="1253490"/>
                  </a:moveTo>
                  <a:lnTo>
                    <a:pt x="1777045" y="1253490"/>
                  </a:lnTo>
                  <a:lnTo>
                    <a:pt x="1777006" y="1271270"/>
                  </a:lnTo>
                  <a:lnTo>
                    <a:pt x="1780820" y="1271270"/>
                  </a:lnTo>
                  <a:lnTo>
                    <a:pt x="1780858" y="1253490"/>
                  </a:lnTo>
                  <a:close/>
                </a:path>
                <a:path w="1783079" h="1761489">
                  <a:moveTo>
                    <a:pt x="4081" y="1271270"/>
                  </a:moveTo>
                  <a:lnTo>
                    <a:pt x="274" y="1271270"/>
                  </a:lnTo>
                  <a:lnTo>
                    <a:pt x="244" y="1285240"/>
                  </a:lnTo>
                  <a:lnTo>
                    <a:pt x="4050" y="1285240"/>
                  </a:lnTo>
                  <a:lnTo>
                    <a:pt x="4081" y="1271270"/>
                  </a:lnTo>
                  <a:close/>
                </a:path>
                <a:path w="1783079" h="1761489">
                  <a:moveTo>
                    <a:pt x="1780820" y="1271270"/>
                  </a:moveTo>
                  <a:lnTo>
                    <a:pt x="1777006" y="1271270"/>
                  </a:lnTo>
                  <a:lnTo>
                    <a:pt x="1776976" y="1285240"/>
                  </a:lnTo>
                  <a:lnTo>
                    <a:pt x="1780790" y="1285240"/>
                  </a:lnTo>
                  <a:lnTo>
                    <a:pt x="1780820" y="1271270"/>
                  </a:lnTo>
                  <a:close/>
                </a:path>
                <a:path w="1783079" h="1761489">
                  <a:moveTo>
                    <a:pt x="4050" y="1285240"/>
                  </a:moveTo>
                  <a:lnTo>
                    <a:pt x="244" y="1285240"/>
                  </a:lnTo>
                  <a:lnTo>
                    <a:pt x="217" y="1297940"/>
                  </a:lnTo>
                  <a:lnTo>
                    <a:pt x="4023" y="1297940"/>
                  </a:lnTo>
                  <a:lnTo>
                    <a:pt x="4050" y="1285240"/>
                  </a:lnTo>
                  <a:close/>
                </a:path>
                <a:path w="1783079" h="1761489">
                  <a:moveTo>
                    <a:pt x="1780790" y="1285240"/>
                  </a:moveTo>
                  <a:lnTo>
                    <a:pt x="1776976" y="1285240"/>
                  </a:lnTo>
                  <a:lnTo>
                    <a:pt x="1776948" y="1297940"/>
                  </a:lnTo>
                  <a:lnTo>
                    <a:pt x="1780762" y="1297940"/>
                  </a:lnTo>
                  <a:lnTo>
                    <a:pt x="1780790" y="1285240"/>
                  </a:lnTo>
                  <a:close/>
                </a:path>
                <a:path w="1783079" h="1761489">
                  <a:moveTo>
                    <a:pt x="4023" y="1297940"/>
                  </a:moveTo>
                  <a:lnTo>
                    <a:pt x="217" y="1297940"/>
                  </a:lnTo>
                  <a:lnTo>
                    <a:pt x="206" y="1303020"/>
                  </a:lnTo>
                  <a:lnTo>
                    <a:pt x="4012" y="1303020"/>
                  </a:lnTo>
                  <a:lnTo>
                    <a:pt x="4023" y="1297940"/>
                  </a:lnTo>
                  <a:close/>
                </a:path>
                <a:path w="1783079" h="1761489">
                  <a:moveTo>
                    <a:pt x="1780762" y="1297940"/>
                  </a:moveTo>
                  <a:lnTo>
                    <a:pt x="1776948" y="1297940"/>
                  </a:lnTo>
                  <a:lnTo>
                    <a:pt x="1776937" y="1303020"/>
                  </a:lnTo>
                  <a:lnTo>
                    <a:pt x="1780751" y="1303020"/>
                  </a:lnTo>
                  <a:lnTo>
                    <a:pt x="1780762" y="1297940"/>
                  </a:lnTo>
                  <a:close/>
                </a:path>
                <a:path w="1783079" h="1761489">
                  <a:moveTo>
                    <a:pt x="4012" y="1303020"/>
                  </a:moveTo>
                  <a:lnTo>
                    <a:pt x="206" y="1303020"/>
                  </a:lnTo>
                  <a:lnTo>
                    <a:pt x="189" y="1310640"/>
                  </a:lnTo>
                  <a:lnTo>
                    <a:pt x="3995" y="1310640"/>
                  </a:lnTo>
                  <a:lnTo>
                    <a:pt x="4012" y="1303020"/>
                  </a:lnTo>
                  <a:close/>
                </a:path>
                <a:path w="1783079" h="1761489">
                  <a:moveTo>
                    <a:pt x="1780751" y="1303020"/>
                  </a:moveTo>
                  <a:lnTo>
                    <a:pt x="1776937" y="1303020"/>
                  </a:lnTo>
                  <a:lnTo>
                    <a:pt x="1776921" y="1310640"/>
                  </a:lnTo>
                  <a:lnTo>
                    <a:pt x="1780735" y="1310640"/>
                  </a:lnTo>
                  <a:lnTo>
                    <a:pt x="1780751" y="1303020"/>
                  </a:lnTo>
                  <a:close/>
                </a:path>
                <a:path w="1783079" h="1761489">
                  <a:moveTo>
                    <a:pt x="3995" y="1310640"/>
                  </a:moveTo>
                  <a:lnTo>
                    <a:pt x="189" y="1310640"/>
                  </a:lnTo>
                  <a:lnTo>
                    <a:pt x="162" y="1323340"/>
                  </a:lnTo>
                  <a:lnTo>
                    <a:pt x="3968" y="1323340"/>
                  </a:lnTo>
                  <a:lnTo>
                    <a:pt x="3995" y="1310640"/>
                  </a:lnTo>
                  <a:close/>
                </a:path>
                <a:path w="1783079" h="1761489">
                  <a:moveTo>
                    <a:pt x="1780735" y="1310640"/>
                  </a:moveTo>
                  <a:lnTo>
                    <a:pt x="1776921" y="1310640"/>
                  </a:lnTo>
                  <a:lnTo>
                    <a:pt x="1776893" y="1323340"/>
                  </a:lnTo>
                  <a:lnTo>
                    <a:pt x="1780707" y="1323340"/>
                  </a:lnTo>
                  <a:lnTo>
                    <a:pt x="1780735" y="1310640"/>
                  </a:lnTo>
                  <a:close/>
                </a:path>
                <a:path w="1783079" h="1761489">
                  <a:moveTo>
                    <a:pt x="3968" y="1323340"/>
                  </a:moveTo>
                  <a:lnTo>
                    <a:pt x="162" y="1323340"/>
                  </a:lnTo>
                  <a:lnTo>
                    <a:pt x="148" y="1329690"/>
                  </a:lnTo>
                  <a:lnTo>
                    <a:pt x="3954" y="1329690"/>
                  </a:lnTo>
                  <a:lnTo>
                    <a:pt x="3968" y="1323340"/>
                  </a:lnTo>
                  <a:close/>
                </a:path>
                <a:path w="1783079" h="1761489">
                  <a:moveTo>
                    <a:pt x="1780707" y="1323340"/>
                  </a:moveTo>
                  <a:lnTo>
                    <a:pt x="1776893" y="1323340"/>
                  </a:lnTo>
                  <a:lnTo>
                    <a:pt x="1776879" y="1329690"/>
                  </a:lnTo>
                  <a:lnTo>
                    <a:pt x="1780693" y="1329690"/>
                  </a:lnTo>
                  <a:lnTo>
                    <a:pt x="1780707" y="1323340"/>
                  </a:lnTo>
                  <a:close/>
                </a:path>
                <a:path w="1783079" h="1761489">
                  <a:moveTo>
                    <a:pt x="3954" y="1329690"/>
                  </a:moveTo>
                  <a:lnTo>
                    <a:pt x="148" y="1329690"/>
                  </a:lnTo>
                  <a:lnTo>
                    <a:pt x="134" y="1336040"/>
                  </a:lnTo>
                  <a:lnTo>
                    <a:pt x="3940" y="1336040"/>
                  </a:lnTo>
                  <a:lnTo>
                    <a:pt x="3954" y="1329690"/>
                  </a:lnTo>
                  <a:close/>
                </a:path>
                <a:path w="1783079" h="1761489">
                  <a:moveTo>
                    <a:pt x="1780693" y="1329690"/>
                  </a:moveTo>
                  <a:lnTo>
                    <a:pt x="1776879" y="1329690"/>
                  </a:lnTo>
                  <a:lnTo>
                    <a:pt x="1776865" y="1336040"/>
                  </a:lnTo>
                  <a:lnTo>
                    <a:pt x="1780680" y="1336040"/>
                  </a:lnTo>
                  <a:lnTo>
                    <a:pt x="1780693" y="1329690"/>
                  </a:lnTo>
                  <a:close/>
                </a:path>
                <a:path w="1783079" h="1761489">
                  <a:moveTo>
                    <a:pt x="3940" y="1336040"/>
                  </a:moveTo>
                  <a:lnTo>
                    <a:pt x="134" y="1336040"/>
                  </a:lnTo>
                  <a:lnTo>
                    <a:pt x="93" y="1355090"/>
                  </a:lnTo>
                  <a:lnTo>
                    <a:pt x="3898" y="1355090"/>
                  </a:lnTo>
                  <a:lnTo>
                    <a:pt x="3940" y="1336040"/>
                  </a:lnTo>
                  <a:close/>
                </a:path>
                <a:path w="1783079" h="1761489">
                  <a:moveTo>
                    <a:pt x="1780680" y="1336040"/>
                  </a:moveTo>
                  <a:lnTo>
                    <a:pt x="1776865" y="1336040"/>
                  </a:lnTo>
                  <a:lnTo>
                    <a:pt x="1776824" y="1355090"/>
                  </a:lnTo>
                  <a:lnTo>
                    <a:pt x="1780638" y="1355090"/>
                  </a:lnTo>
                  <a:lnTo>
                    <a:pt x="1780680" y="1336040"/>
                  </a:lnTo>
                  <a:close/>
                </a:path>
                <a:path w="1783079" h="1761489">
                  <a:moveTo>
                    <a:pt x="3898" y="1355090"/>
                  </a:moveTo>
                  <a:lnTo>
                    <a:pt x="93" y="1355090"/>
                  </a:lnTo>
                  <a:lnTo>
                    <a:pt x="82" y="1360170"/>
                  </a:lnTo>
                  <a:lnTo>
                    <a:pt x="3887" y="1360170"/>
                  </a:lnTo>
                  <a:lnTo>
                    <a:pt x="3898" y="1355090"/>
                  </a:lnTo>
                  <a:close/>
                </a:path>
                <a:path w="1783079" h="1761489">
                  <a:moveTo>
                    <a:pt x="1780638" y="1355090"/>
                  </a:moveTo>
                  <a:lnTo>
                    <a:pt x="1776824" y="1355090"/>
                  </a:lnTo>
                  <a:lnTo>
                    <a:pt x="1776813" y="1360170"/>
                  </a:lnTo>
                  <a:lnTo>
                    <a:pt x="1780627" y="1360170"/>
                  </a:lnTo>
                  <a:lnTo>
                    <a:pt x="1780638" y="1355090"/>
                  </a:lnTo>
                  <a:close/>
                </a:path>
                <a:path w="1783079" h="1761489">
                  <a:moveTo>
                    <a:pt x="3887" y="1360170"/>
                  </a:moveTo>
                  <a:lnTo>
                    <a:pt x="82" y="1360170"/>
                  </a:lnTo>
                  <a:lnTo>
                    <a:pt x="65" y="1367790"/>
                  </a:lnTo>
                  <a:lnTo>
                    <a:pt x="3871" y="1367790"/>
                  </a:lnTo>
                  <a:lnTo>
                    <a:pt x="3887" y="1360170"/>
                  </a:lnTo>
                  <a:close/>
                </a:path>
                <a:path w="1783079" h="1761489">
                  <a:moveTo>
                    <a:pt x="1780627" y="1360170"/>
                  </a:moveTo>
                  <a:lnTo>
                    <a:pt x="1776813" y="1360170"/>
                  </a:lnTo>
                  <a:lnTo>
                    <a:pt x="1776796" y="1367790"/>
                  </a:lnTo>
                  <a:lnTo>
                    <a:pt x="1780611" y="1367790"/>
                  </a:lnTo>
                  <a:lnTo>
                    <a:pt x="1780627" y="1360170"/>
                  </a:lnTo>
                  <a:close/>
                </a:path>
                <a:path w="1783079" h="1761489">
                  <a:moveTo>
                    <a:pt x="3871" y="1367790"/>
                  </a:moveTo>
                  <a:lnTo>
                    <a:pt x="65" y="1367790"/>
                  </a:lnTo>
                  <a:lnTo>
                    <a:pt x="54" y="1372870"/>
                  </a:lnTo>
                  <a:lnTo>
                    <a:pt x="3860" y="1372870"/>
                  </a:lnTo>
                  <a:lnTo>
                    <a:pt x="3871" y="1367790"/>
                  </a:lnTo>
                  <a:close/>
                </a:path>
                <a:path w="1783079" h="1761489">
                  <a:moveTo>
                    <a:pt x="1780611" y="1367790"/>
                  </a:moveTo>
                  <a:lnTo>
                    <a:pt x="1776796" y="1367790"/>
                  </a:lnTo>
                  <a:lnTo>
                    <a:pt x="1776785" y="1372870"/>
                  </a:lnTo>
                  <a:lnTo>
                    <a:pt x="1780600" y="1372870"/>
                  </a:lnTo>
                  <a:lnTo>
                    <a:pt x="1780611" y="1367790"/>
                  </a:lnTo>
                  <a:close/>
                </a:path>
                <a:path w="1783079" h="1761489">
                  <a:moveTo>
                    <a:pt x="3860" y="1372870"/>
                  </a:moveTo>
                  <a:lnTo>
                    <a:pt x="54" y="1372870"/>
                  </a:lnTo>
                  <a:lnTo>
                    <a:pt x="0" y="1398270"/>
                  </a:lnTo>
                  <a:lnTo>
                    <a:pt x="3805" y="1398270"/>
                  </a:lnTo>
                  <a:lnTo>
                    <a:pt x="3860" y="1372870"/>
                  </a:lnTo>
                  <a:close/>
                </a:path>
                <a:path w="1783079" h="1761489">
                  <a:moveTo>
                    <a:pt x="1780600" y="1372870"/>
                  </a:moveTo>
                  <a:lnTo>
                    <a:pt x="1776785" y="1372870"/>
                  </a:lnTo>
                  <a:lnTo>
                    <a:pt x="1776730" y="1398270"/>
                  </a:lnTo>
                  <a:lnTo>
                    <a:pt x="1780545" y="1398270"/>
                  </a:lnTo>
                  <a:lnTo>
                    <a:pt x="1780600" y="1372870"/>
                  </a:lnTo>
                  <a:close/>
                </a:path>
                <a:path w="1783079" h="1761489">
                  <a:moveTo>
                    <a:pt x="3805" y="1398270"/>
                  </a:moveTo>
                  <a:lnTo>
                    <a:pt x="489" y="1398270"/>
                  </a:lnTo>
                  <a:lnTo>
                    <a:pt x="489" y="1400810"/>
                  </a:lnTo>
                  <a:lnTo>
                    <a:pt x="1759" y="1400810"/>
                  </a:lnTo>
                  <a:lnTo>
                    <a:pt x="1759" y="1402080"/>
                  </a:lnTo>
                  <a:lnTo>
                    <a:pt x="3029" y="1402080"/>
                  </a:lnTo>
                  <a:lnTo>
                    <a:pt x="3029" y="1404620"/>
                  </a:lnTo>
                  <a:lnTo>
                    <a:pt x="3791" y="1404620"/>
                  </a:lnTo>
                  <a:lnTo>
                    <a:pt x="3805" y="1398270"/>
                  </a:lnTo>
                  <a:close/>
                </a:path>
                <a:path w="1783079" h="1761489">
                  <a:moveTo>
                    <a:pt x="1780545" y="1398270"/>
                  </a:moveTo>
                  <a:lnTo>
                    <a:pt x="1776730" y="1398270"/>
                  </a:lnTo>
                  <a:lnTo>
                    <a:pt x="1776716" y="1404620"/>
                  </a:lnTo>
                  <a:lnTo>
                    <a:pt x="1780531" y="1404620"/>
                  </a:lnTo>
                  <a:lnTo>
                    <a:pt x="1780545" y="1398270"/>
                  </a:lnTo>
                  <a:close/>
                </a:path>
                <a:path w="1783079" h="1761489">
                  <a:moveTo>
                    <a:pt x="1779759" y="1404620"/>
                  </a:moveTo>
                  <a:lnTo>
                    <a:pt x="1776716" y="1404620"/>
                  </a:lnTo>
                  <a:lnTo>
                    <a:pt x="1776703" y="1410970"/>
                  </a:lnTo>
                  <a:lnTo>
                    <a:pt x="1777219" y="1410970"/>
                  </a:lnTo>
                  <a:lnTo>
                    <a:pt x="1777219" y="1408430"/>
                  </a:lnTo>
                  <a:lnTo>
                    <a:pt x="1778489" y="1408430"/>
                  </a:lnTo>
                  <a:lnTo>
                    <a:pt x="1778489" y="1407160"/>
                  </a:lnTo>
                  <a:lnTo>
                    <a:pt x="1779759" y="1407160"/>
                  </a:lnTo>
                  <a:lnTo>
                    <a:pt x="1779759" y="1404620"/>
                  </a:lnTo>
                  <a:close/>
                </a:path>
                <a:path w="1783079" h="1761489">
                  <a:moveTo>
                    <a:pt x="1422889" y="1758950"/>
                  </a:moveTo>
                  <a:lnTo>
                    <a:pt x="363709" y="1758950"/>
                  </a:lnTo>
                  <a:lnTo>
                    <a:pt x="363709" y="1759469"/>
                  </a:lnTo>
                  <a:lnTo>
                    <a:pt x="1420349" y="1760977"/>
                  </a:lnTo>
                  <a:lnTo>
                    <a:pt x="1420349" y="1760220"/>
                  </a:lnTo>
                  <a:lnTo>
                    <a:pt x="1422889" y="1760220"/>
                  </a:lnTo>
                  <a:lnTo>
                    <a:pt x="1422889" y="1758950"/>
                  </a:lnTo>
                  <a:close/>
                </a:path>
                <a:path w="1783079" h="1761489">
                  <a:moveTo>
                    <a:pt x="1425429" y="1757680"/>
                  </a:moveTo>
                  <a:lnTo>
                    <a:pt x="361169" y="1757680"/>
                  </a:lnTo>
                  <a:lnTo>
                    <a:pt x="361169" y="1758950"/>
                  </a:lnTo>
                  <a:lnTo>
                    <a:pt x="1425429" y="1758950"/>
                  </a:lnTo>
                  <a:lnTo>
                    <a:pt x="1425429" y="1757680"/>
                  </a:lnTo>
                  <a:close/>
                </a:path>
                <a:path w="1783079" h="1761489">
                  <a:moveTo>
                    <a:pt x="356089" y="1755645"/>
                  </a:moveTo>
                  <a:lnTo>
                    <a:pt x="356089" y="1756410"/>
                  </a:lnTo>
                  <a:lnTo>
                    <a:pt x="358629" y="1756410"/>
                  </a:lnTo>
                  <a:lnTo>
                    <a:pt x="358629" y="1757680"/>
                  </a:lnTo>
                  <a:lnTo>
                    <a:pt x="1427969" y="1757680"/>
                  </a:lnTo>
                  <a:lnTo>
                    <a:pt x="1427969" y="1757181"/>
                  </a:lnTo>
                  <a:lnTo>
                    <a:pt x="356089" y="1755645"/>
                  </a:lnTo>
                  <a:close/>
                </a:path>
              </a:pathLst>
            </a:custGeom>
            <a:solidFill>
              <a:srgbClr val="2230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6693662" y="2677159"/>
              <a:ext cx="1775460" cy="1753870"/>
            </a:xfrm>
            <a:custGeom>
              <a:avLst/>
              <a:gdLst/>
              <a:ahLst/>
              <a:cxnLst/>
              <a:rect l="l" t="t" r="r" b="b"/>
              <a:pathLst>
                <a:path w="1775459" h="1753870">
                  <a:moveTo>
                    <a:pt x="1425448" y="2539"/>
                  </a:moveTo>
                  <a:lnTo>
                    <a:pt x="351028" y="2539"/>
                  </a:lnTo>
                  <a:lnTo>
                    <a:pt x="351028" y="3810"/>
                  </a:lnTo>
                  <a:lnTo>
                    <a:pt x="888872" y="5079"/>
                  </a:lnTo>
                  <a:lnTo>
                    <a:pt x="1425448" y="5079"/>
                  </a:lnTo>
                  <a:lnTo>
                    <a:pt x="1425448" y="2539"/>
                  </a:lnTo>
                  <a:close/>
                </a:path>
                <a:path w="1775459" h="1753870">
                  <a:moveTo>
                    <a:pt x="354838" y="0"/>
                  </a:moveTo>
                  <a:lnTo>
                    <a:pt x="353568" y="0"/>
                  </a:lnTo>
                  <a:lnTo>
                    <a:pt x="353568" y="2539"/>
                  </a:lnTo>
                  <a:lnTo>
                    <a:pt x="354838" y="2539"/>
                  </a:lnTo>
                  <a:lnTo>
                    <a:pt x="354838" y="0"/>
                  </a:lnTo>
                  <a:close/>
                </a:path>
                <a:path w="1775459" h="1753870">
                  <a:moveTo>
                    <a:pt x="1424177" y="1270"/>
                  </a:moveTo>
                  <a:lnTo>
                    <a:pt x="1421638" y="1270"/>
                  </a:lnTo>
                  <a:lnTo>
                    <a:pt x="1421638" y="2539"/>
                  </a:lnTo>
                  <a:lnTo>
                    <a:pt x="1424177" y="2539"/>
                  </a:lnTo>
                  <a:lnTo>
                    <a:pt x="1424177" y="1270"/>
                  </a:lnTo>
                  <a:close/>
                </a:path>
                <a:path w="1775459" h="1753870">
                  <a:moveTo>
                    <a:pt x="6364" y="341884"/>
                  </a:moveTo>
                  <a:lnTo>
                    <a:pt x="5588" y="341884"/>
                  </a:lnTo>
                  <a:lnTo>
                    <a:pt x="5588" y="343154"/>
                  </a:lnTo>
                  <a:lnTo>
                    <a:pt x="4318" y="343154"/>
                  </a:lnTo>
                  <a:lnTo>
                    <a:pt x="4318" y="345694"/>
                  </a:lnTo>
                  <a:lnTo>
                    <a:pt x="3048" y="345694"/>
                  </a:lnTo>
                  <a:lnTo>
                    <a:pt x="3048" y="348234"/>
                  </a:lnTo>
                  <a:lnTo>
                    <a:pt x="2288" y="348234"/>
                  </a:lnTo>
                  <a:lnTo>
                    <a:pt x="2200" y="388620"/>
                  </a:lnTo>
                  <a:lnTo>
                    <a:pt x="6296" y="388620"/>
                  </a:lnTo>
                  <a:lnTo>
                    <a:pt x="6364" y="341884"/>
                  </a:lnTo>
                  <a:close/>
                </a:path>
                <a:path w="1775459" h="1753870">
                  <a:moveTo>
                    <a:pt x="1770888" y="341884"/>
                  </a:moveTo>
                  <a:lnTo>
                    <a:pt x="1770397" y="341884"/>
                  </a:lnTo>
                  <a:lnTo>
                    <a:pt x="1770329" y="388620"/>
                  </a:lnTo>
                  <a:lnTo>
                    <a:pt x="1775125" y="388620"/>
                  </a:lnTo>
                  <a:lnTo>
                    <a:pt x="1775211" y="349504"/>
                  </a:lnTo>
                  <a:lnTo>
                    <a:pt x="1774698" y="349504"/>
                  </a:lnTo>
                  <a:lnTo>
                    <a:pt x="1774698" y="348234"/>
                  </a:lnTo>
                  <a:lnTo>
                    <a:pt x="1773427" y="348234"/>
                  </a:lnTo>
                  <a:lnTo>
                    <a:pt x="1773427" y="345694"/>
                  </a:lnTo>
                  <a:lnTo>
                    <a:pt x="1772157" y="345694"/>
                  </a:lnTo>
                  <a:lnTo>
                    <a:pt x="1772157" y="343154"/>
                  </a:lnTo>
                  <a:lnTo>
                    <a:pt x="1770888" y="343154"/>
                  </a:lnTo>
                  <a:lnTo>
                    <a:pt x="1770888" y="341884"/>
                  </a:lnTo>
                  <a:close/>
                </a:path>
                <a:path w="1775459" h="1753870">
                  <a:moveTo>
                    <a:pt x="6296" y="388620"/>
                  </a:moveTo>
                  <a:lnTo>
                    <a:pt x="2200" y="388620"/>
                  </a:lnTo>
                  <a:lnTo>
                    <a:pt x="2172" y="401320"/>
                  </a:lnTo>
                  <a:lnTo>
                    <a:pt x="6277" y="401320"/>
                  </a:lnTo>
                  <a:lnTo>
                    <a:pt x="6296" y="388620"/>
                  </a:lnTo>
                  <a:close/>
                </a:path>
                <a:path w="1775459" h="1753870">
                  <a:moveTo>
                    <a:pt x="1775125" y="388620"/>
                  </a:moveTo>
                  <a:lnTo>
                    <a:pt x="1770329" y="388620"/>
                  </a:lnTo>
                  <a:lnTo>
                    <a:pt x="1770311" y="401320"/>
                  </a:lnTo>
                  <a:lnTo>
                    <a:pt x="1775098" y="401320"/>
                  </a:lnTo>
                  <a:lnTo>
                    <a:pt x="1775125" y="388620"/>
                  </a:lnTo>
                  <a:close/>
                </a:path>
                <a:path w="1775459" h="1753870">
                  <a:moveTo>
                    <a:pt x="6277" y="401320"/>
                  </a:moveTo>
                  <a:lnTo>
                    <a:pt x="2172" y="401320"/>
                  </a:lnTo>
                  <a:lnTo>
                    <a:pt x="2117" y="426720"/>
                  </a:lnTo>
                  <a:lnTo>
                    <a:pt x="6240" y="426720"/>
                  </a:lnTo>
                  <a:lnTo>
                    <a:pt x="6277" y="401320"/>
                  </a:lnTo>
                  <a:close/>
                </a:path>
                <a:path w="1775459" h="1753870">
                  <a:moveTo>
                    <a:pt x="1775098" y="401320"/>
                  </a:moveTo>
                  <a:lnTo>
                    <a:pt x="1770311" y="401320"/>
                  </a:lnTo>
                  <a:lnTo>
                    <a:pt x="1770274" y="426720"/>
                  </a:lnTo>
                  <a:lnTo>
                    <a:pt x="1775043" y="426720"/>
                  </a:lnTo>
                  <a:lnTo>
                    <a:pt x="1775098" y="401320"/>
                  </a:lnTo>
                  <a:close/>
                </a:path>
                <a:path w="1775459" h="1753870">
                  <a:moveTo>
                    <a:pt x="6240" y="426720"/>
                  </a:moveTo>
                  <a:lnTo>
                    <a:pt x="2117" y="426720"/>
                  </a:lnTo>
                  <a:lnTo>
                    <a:pt x="2048" y="458470"/>
                  </a:lnTo>
                  <a:lnTo>
                    <a:pt x="6194" y="458470"/>
                  </a:lnTo>
                  <a:lnTo>
                    <a:pt x="6240" y="426720"/>
                  </a:lnTo>
                  <a:close/>
                </a:path>
                <a:path w="1775459" h="1753870">
                  <a:moveTo>
                    <a:pt x="1775043" y="426720"/>
                  </a:moveTo>
                  <a:lnTo>
                    <a:pt x="1770274" y="426720"/>
                  </a:lnTo>
                  <a:lnTo>
                    <a:pt x="1770228" y="458470"/>
                  </a:lnTo>
                  <a:lnTo>
                    <a:pt x="1774974" y="458470"/>
                  </a:lnTo>
                  <a:lnTo>
                    <a:pt x="1775043" y="426720"/>
                  </a:lnTo>
                  <a:close/>
                </a:path>
                <a:path w="1775459" h="1753870">
                  <a:moveTo>
                    <a:pt x="6194" y="458470"/>
                  </a:moveTo>
                  <a:lnTo>
                    <a:pt x="2048" y="458470"/>
                  </a:lnTo>
                  <a:lnTo>
                    <a:pt x="1965" y="496570"/>
                  </a:lnTo>
                  <a:lnTo>
                    <a:pt x="6138" y="496570"/>
                  </a:lnTo>
                  <a:lnTo>
                    <a:pt x="6194" y="458470"/>
                  </a:lnTo>
                  <a:close/>
                </a:path>
                <a:path w="1775459" h="1753870">
                  <a:moveTo>
                    <a:pt x="1774974" y="458470"/>
                  </a:moveTo>
                  <a:lnTo>
                    <a:pt x="1770228" y="458470"/>
                  </a:lnTo>
                  <a:lnTo>
                    <a:pt x="1770172" y="496570"/>
                  </a:lnTo>
                  <a:lnTo>
                    <a:pt x="1774891" y="496570"/>
                  </a:lnTo>
                  <a:lnTo>
                    <a:pt x="1774974" y="458470"/>
                  </a:lnTo>
                  <a:close/>
                </a:path>
                <a:path w="1775459" h="1753870">
                  <a:moveTo>
                    <a:pt x="6138" y="496570"/>
                  </a:moveTo>
                  <a:lnTo>
                    <a:pt x="1965" y="496570"/>
                  </a:lnTo>
                  <a:lnTo>
                    <a:pt x="1910" y="521970"/>
                  </a:lnTo>
                  <a:lnTo>
                    <a:pt x="6101" y="521970"/>
                  </a:lnTo>
                  <a:lnTo>
                    <a:pt x="6138" y="496570"/>
                  </a:lnTo>
                  <a:close/>
                </a:path>
                <a:path w="1775459" h="1753870">
                  <a:moveTo>
                    <a:pt x="1774891" y="496570"/>
                  </a:moveTo>
                  <a:lnTo>
                    <a:pt x="1770172" y="496570"/>
                  </a:lnTo>
                  <a:lnTo>
                    <a:pt x="1770135" y="521970"/>
                  </a:lnTo>
                  <a:lnTo>
                    <a:pt x="1774836" y="521970"/>
                  </a:lnTo>
                  <a:lnTo>
                    <a:pt x="1774891" y="496570"/>
                  </a:lnTo>
                  <a:close/>
                </a:path>
                <a:path w="1775459" h="1753870">
                  <a:moveTo>
                    <a:pt x="6101" y="521970"/>
                  </a:moveTo>
                  <a:lnTo>
                    <a:pt x="1910" y="521970"/>
                  </a:lnTo>
                  <a:lnTo>
                    <a:pt x="1882" y="534670"/>
                  </a:lnTo>
                  <a:lnTo>
                    <a:pt x="6083" y="534670"/>
                  </a:lnTo>
                  <a:lnTo>
                    <a:pt x="6101" y="521970"/>
                  </a:lnTo>
                  <a:close/>
                </a:path>
                <a:path w="1775459" h="1753870">
                  <a:moveTo>
                    <a:pt x="1774836" y="521970"/>
                  </a:moveTo>
                  <a:lnTo>
                    <a:pt x="1770135" y="521970"/>
                  </a:lnTo>
                  <a:lnTo>
                    <a:pt x="1770117" y="534670"/>
                  </a:lnTo>
                  <a:lnTo>
                    <a:pt x="1774808" y="534670"/>
                  </a:lnTo>
                  <a:lnTo>
                    <a:pt x="1774836" y="521970"/>
                  </a:lnTo>
                  <a:close/>
                </a:path>
                <a:path w="1775459" h="1753870">
                  <a:moveTo>
                    <a:pt x="6083" y="534670"/>
                  </a:moveTo>
                  <a:lnTo>
                    <a:pt x="1882" y="534670"/>
                  </a:lnTo>
                  <a:lnTo>
                    <a:pt x="1827" y="560070"/>
                  </a:lnTo>
                  <a:lnTo>
                    <a:pt x="6046" y="560070"/>
                  </a:lnTo>
                  <a:lnTo>
                    <a:pt x="6083" y="534670"/>
                  </a:lnTo>
                  <a:close/>
                </a:path>
                <a:path w="1775459" h="1753870">
                  <a:moveTo>
                    <a:pt x="1774808" y="534670"/>
                  </a:moveTo>
                  <a:lnTo>
                    <a:pt x="1770117" y="534670"/>
                  </a:lnTo>
                  <a:lnTo>
                    <a:pt x="1770080" y="560070"/>
                  </a:lnTo>
                  <a:lnTo>
                    <a:pt x="1774753" y="560070"/>
                  </a:lnTo>
                  <a:lnTo>
                    <a:pt x="1774808" y="534670"/>
                  </a:lnTo>
                  <a:close/>
                </a:path>
                <a:path w="1775459" h="1753870">
                  <a:moveTo>
                    <a:pt x="6046" y="560070"/>
                  </a:moveTo>
                  <a:lnTo>
                    <a:pt x="1827" y="560070"/>
                  </a:lnTo>
                  <a:lnTo>
                    <a:pt x="1510" y="706120"/>
                  </a:lnTo>
                  <a:lnTo>
                    <a:pt x="5833" y="706120"/>
                  </a:lnTo>
                  <a:lnTo>
                    <a:pt x="6046" y="560070"/>
                  </a:lnTo>
                  <a:close/>
                </a:path>
                <a:path w="1775459" h="1753870">
                  <a:moveTo>
                    <a:pt x="1774753" y="560070"/>
                  </a:moveTo>
                  <a:lnTo>
                    <a:pt x="1770080" y="560070"/>
                  </a:lnTo>
                  <a:lnTo>
                    <a:pt x="1769867" y="706120"/>
                  </a:lnTo>
                  <a:lnTo>
                    <a:pt x="1774435" y="706120"/>
                  </a:lnTo>
                  <a:lnTo>
                    <a:pt x="1774753" y="560070"/>
                  </a:lnTo>
                  <a:close/>
                </a:path>
                <a:path w="1775459" h="1753870">
                  <a:moveTo>
                    <a:pt x="5833" y="706120"/>
                  </a:moveTo>
                  <a:lnTo>
                    <a:pt x="1510" y="706120"/>
                  </a:lnTo>
                  <a:lnTo>
                    <a:pt x="1454" y="731520"/>
                  </a:lnTo>
                  <a:lnTo>
                    <a:pt x="5796" y="731520"/>
                  </a:lnTo>
                  <a:lnTo>
                    <a:pt x="5833" y="706120"/>
                  </a:lnTo>
                  <a:close/>
                </a:path>
                <a:path w="1775459" h="1753870">
                  <a:moveTo>
                    <a:pt x="1774435" y="706120"/>
                  </a:moveTo>
                  <a:lnTo>
                    <a:pt x="1769867" y="706120"/>
                  </a:lnTo>
                  <a:lnTo>
                    <a:pt x="1769830" y="731520"/>
                  </a:lnTo>
                  <a:lnTo>
                    <a:pt x="1774380" y="731520"/>
                  </a:lnTo>
                  <a:lnTo>
                    <a:pt x="1774435" y="706120"/>
                  </a:lnTo>
                  <a:close/>
                </a:path>
                <a:path w="1775459" h="1753870">
                  <a:moveTo>
                    <a:pt x="5796" y="731520"/>
                  </a:moveTo>
                  <a:lnTo>
                    <a:pt x="1454" y="731520"/>
                  </a:lnTo>
                  <a:lnTo>
                    <a:pt x="1399" y="756920"/>
                  </a:lnTo>
                  <a:lnTo>
                    <a:pt x="5759" y="756920"/>
                  </a:lnTo>
                  <a:lnTo>
                    <a:pt x="5796" y="731520"/>
                  </a:lnTo>
                  <a:close/>
                </a:path>
                <a:path w="1775459" h="1753870">
                  <a:moveTo>
                    <a:pt x="1774380" y="731520"/>
                  </a:moveTo>
                  <a:lnTo>
                    <a:pt x="1769830" y="731520"/>
                  </a:lnTo>
                  <a:lnTo>
                    <a:pt x="1769793" y="756920"/>
                  </a:lnTo>
                  <a:lnTo>
                    <a:pt x="1774325" y="756920"/>
                  </a:lnTo>
                  <a:lnTo>
                    <a:pt x="1774380" y="731520"/>
                  </a:lnTo>
                  <a:close/>
                </a:path>
                <a:path w="1775459" h="1753870">
                  <a:moveTo>
                    <a:pt x="5759" y="756920"/>
                  </a:moveTo>
                  <a:lnTo>
                    <a:pt x="1399" y="756920"/>
                  </a:lnTo>
                  <a:lnTo>
                    <a:pt x="880" y="995680"/>
                  </a:lnTo>
                  <a:lnTo>
                    <a:pt x="5412" y="995680"/>
                  </a:lnTo>
                  <a:lnTo>
                    <a:pt x="5759" y="756920"/>
                  </a:lnTo>
                  <a:close/>
                </a:path>
                <a:path w="1775459" h="1753870">
                  <a:moveTo>
                    <a:pt x="1774325" y="756920"/>
                  </a:moveTo>
                  <a:lnTo>
                    <a:pt x="1769793" y="756920"/>
                  </a:lnTo>
                  <a:lnTo>
                    <a:pt x="1769446" y="995680"/>
                  </a:lnTo>
                  <a:lnTo>
                    <a:pt x="1773806" y="995680"/>
                  </a:lnTo>
                  <a:lnTo>
                    <a:pt x="1774325" y="756920"/>
                  </a:lnTo>
                  <a:close/>
                </a:path>
                <a:path w="1775459" h="1753870">
                  <a:moveTo>
                    <a:pt x="5412" y="995680"/>
                  </a:moveTo>
                  <a:lnTo>
                    <a:pt x="880" y="995680"/>
                  </a:lnTo>
                  <a:lnTo>
                    <a:pt x="825" y="1021080"/>
                  </a:lnTo>
                  <a:lnTo>
                    <a:pt x="5375" y="1021080"/>
                  </a:lnTo>
                  <a:lnTo>
                    <a:pt x="5412" y="995680"/>
                  </a:lnTo>
                  <a:close/>
                </a:path>
                <a:path w="1775459" h="1753870">
                  <a:moveTo>
                    <a:pt x="1773806" y="995680"/>
                  </a:moveTo>
                  <a:lnTo>
                    <a:pt x="1769446" y="995680"/>
                  </a:lnTo>
                  <a:lnTo>
                    <a:pt x="1769409" y="1021080"/>
                  </a:lnTo>
                  <a:lnTo>
                    <a:pt x="1773751" y="1021080"/>
                  </a:lnTo>
                  <a:lnTo>
                    <a:pt x="1773806" y="995680"/>
                  </a:lnTo>
                  <a:close/>
                </a:path>
                <a:path w="1775459" h="1753870">
                  <a:moveTo>
                    <a:pt x="5375" y="1021080"/>
                  </a:moveTo>
                  <a:lnTo>
                    <a:pt x="825" y="1021080"/>
                  </a:lnTo>
                  <a:lnTo>
                    <a:pt x="770" y="1046480"/>
                  </a:lnTo>
                  <a:lnTo>
                    <a:pt x="5338" y="1046480"/>
                  </a:lnTo>
                  <a:lnTo>
                    <a:pt x="5375" y="1021080"/>
                  </a:lnTo>
                  <a:close/>
                </a:path>
                <a:path w="1775459" h="1753870">
                  <a:moveTo>
                    <a:pt x="1773751" y="1021080"/>
                  </a:moveTo>
                  <a:lnTo>
                    <a:pt x="1769409" y="1021080"/>
                  </a:lnTo>
                  <a:lnTo>
                    <a:pt x="1769372" y="1046480"/>
                  </a:lnTo>
                  <a:lnTo>
                    <a:pt x="1773695" y="1046480"/>
                  </a:lnTo>
                  <a:lnTo>
                    <a:pt x="1773751" y="1021080"/>
                  </a:lnTo>
                  <a:close/>
                </a:path>
                <a:path w="1775459" h="1753870">
                  <a:moveTo>
                    <a:pt x="5338" y="1046480"/>
                  </a:moveTo>
                  <a:lnTo>
                    <a:pt x="770" y="1046480"/>
                  </a:lnTo>
                  <a:lnTo>
                    <a:pt x="715" y="1071880"/>
                  </a:lnTo>
                  <a:lnTo>
                    <a:pt x="5301" y="1071880"/>
                  </a:lnTo>
                  <a:lnTo>
                    <a:pt x="5338" y="1046480"/>
                  </a:lnTo>
                  <a:close/>
                </a:path>
                <a:path w="1775459" h="1753870">
                  <a:moveTo>
                    <a:pt x="1773695" y="1046480"/>
                  </a:moveTo>
                  <a:lnTo>
                    <a:pt x="1769372" y="1046480"/>
                  </a:lnTo>
                  <a:lnTo>
                    <a:pt x="1769335" y="1071880"/>
                  </a:lnTo>
                  <a:lnTo>
                    <a:pt x="1773640" y="1071880"/>
                  </a:lnTo>
                  <a:lnTo>
                    <a:pt x="1773695" y="1046480"/>
                  </a:lnTo>
                  <a:close/>
                </a:path>
                <a:path w="1775459" h="1753870">
                  <a:moveTo>
                    <a:pt x="5301" y="1071880"/>
                  </a:moveTo>
                  <a:lnTo>
                    <a:pt x="715" y="1071880"/>
                  </a:lnTo>
                  <a:lnTo>
                    <a:pt x="659" y="1097280"/>
                  </a:lnTo>
                  <a:lnTo>
                    <a:pt x="5264" y="1097280"/>
                  </a:lnTo>
                  <a:lnTo>
                    <a:pt x="5301" y="1071880"/>
                  </a:lnTo>
                  <a:close/>
                </a:path>
                <a:path w="1775459" h="1753870">
                  <a:moveTo>
                    <a:pt x="1773640" y="1071880"/>
                  </a:moveTo>
                  <a:lnTo>
                    <a:pt x="1769335" y="1071880"/>
                  </a:lnTo>
                  <a:lnTo>
                    <a:pt x="1769298" y="1097280"/>
                  </a:lnTo>
                  <a:lnTo>
                    <a:pt x="1773585" y="1097280"/>
                  </a:lnTo>
                  <a:lnTo>
                    <a:pt x="1773640" y="1071880"/>
                  </a:lnTo>
                  <a:close/>
                </a:path>
                <a:path w="1775459" h="1753870">
                  <a:moveTo>
                    <a:pt x="5264" y="1097280"/>
                  </a:moveTo>
                  <a:lnTo>
                    <a:pt x="659" y="1097280"/>
                  </a:lnTo>
                  <a:lnTo>
                    <a:pt x="577" y="1135380"/>
                  </a:lnTo>
                  <a:lnTo>
                    <a:pt x="5209" y="1135380"/>
                  </a:lnTo>
                  <a:lnTo>
                    <a:pt x="5264" y="1097280"/>
                  </a:lnTo>
                  <a:close/>
                </a:path>
                <a:path w="1775459" h="1753870">
                  <a:moveTo>
                    <a:pt x="1773585" y="1097280"/>
                  </a:moveTo>
                  <a:lnTo>
                    <a:pt x="1769298" y="1097280"/>
                  </a:lnTo>
                  <a:lnTo>
                    <a:pt x="1769242" y="1135380"/>
                  </a:lnTo>
                  <a:lnTo>
                    <a:pt x="1773502" y="1135380"/>
                  </a:lnTo>
                  <a:lnTo>
                    <a:pt x="1773585" y="1097280"/>
                  </a:lnTo>
                  <a:close/>
                </a:path>
                <a:path w="1775459" h="1753870">
                  <a:moveTo>
                    <a:pt x="5209" y="1135380"/>
                  </a:moveTo>
                  <a:lnTo>
                    <a:pt x="577" y="1135380"/>
                  </a:lnTo>
                  <a:lnTo>
                    <a:pt x="521" y="1160780"/>
                  </a:lnTo>
                  <a:lnTo>
                    <a:pt x="5172" y="1160780"/>
                  </a:lnTo>
                  <a:lnTo>
                    <a:pt x="5209" y="1135380"/>
                  </a:lnTo>
                  <a:close/>
                </a:path>
                <a:path w="1775459" h="1753870">
                  <a:moveTo>
                    <a:pt x="1773502" y="1135380"/>
                  </a:moveTo>
                  <a:lnTo>
                    <a:pt x="1769242" y="1135380"/>
                  </a:lnTo>
                  <a:lnTo>
                    <a:pt x="1769205" y="1160780"/>
                  </a:lnTo>
                  <a:lnTo>
                    <a:pt x="1773447" y="1160780"/>
                  </a:lnTo>
                  <a:lnTo>
                    <a:pt x="1773502" y="1135380"/>
                  </a:lnTo>
                  <a:close/>
                </a:path>
                <a:path w="1775459" h="1753870">
                  <a:moveTo>
                    <a:pt x="5172" y="1160780"/>
                  </a:moveTo>
                  <a:lnTo>
                    <a:pt x="521" y="1160780"/>
                  </a:lnTo>
                  <a:lnTo>
                    <a:pt x="452" y="1192530"/>
                  </a:lnTo>
                  <a:lnTo>
                    <a:pt x="5125" y="1192530"/>
                  </a:lnTo>
                  <a:lnTo>
                    <a:pt x="5172" y="1160780"/>
                  </a:lnTo>
                  <a:close/>
                </a:path>
                <a:path w="1775459" h="1753870">
                  <a:moveTo>
                    <a:pt x="1773447" y="1160780"/>
                  </a:moveTo>
                  <a:lnTo>
                    <a:pt x="1769205" y="1160780"/>
                  </a:lnTo>
                  <a:lnTo>
                    <a:pt x="1769159" y="1192530"/>
                  </a:lnTo>
                  <a:lnTo>
                    <a:pt x="1773378" y="1192530"/>
                  </a:lnTo>
                  <a:lnTo>
                    <a:pt x="1773447" y="1160780"/>
                  </a:lnTo>
                  <a:close/>
                </a:path>
                <a:path w="1775459" h="1753870">
                  <a:moveTo>
                    <a:pt x="5125" y="1192530"/>
                  </a:moveTo>
                  <a:lnTo>
                    <a:pt x="452" y="1192530"/>
                  </a:lnTo>
                  <a:lnTo>
                    <a:pt x="411" y="1211580"/>
                  </a:lnTo>
                  <a:lnTo>
                    <a:pt x="5098" y="1211580"/>
                  </a:lnTo>
                  <a:lnTo>
                    <a:pt x="5125" y="1192530"/>
                  </a:lnTo>
                  <a:close/>
                </a:path>
                <a:path w="1775459" h="1753870">
                  <a:moveTo>
                    <a:pt x="1773378" y="1192530"/>
                  </a:moveTo>
                  <a:lnTo>
                    <a:pt x="1769159" y="1192530"/>
                  </a:lnTo>
                  <a:lnTo>
                    <a:pt x="1769131" y="1211580"/>
                  </a:lnTo>
                  <a:lnTo>
                    <a:pt x="1773336" y="1211580"/>
                  </a:lnTo>
                  <a:lnTo>
                    <a:pt x="1773378" y="1192530"/>
                  </a:lnTo>
                  <a:close/>
                </a:path>
                <a:path w="1775459" h="1753870">
                  <a:moveTo>
                    <a:pt x="5098" y="1211580"/>
                  </a:moveTo>
                  <a:lnTo>
                    <a:pt x="411" y="1211580"/>
                  </a:lnTo>
                  <a:lnTo>
                    <a:pt x="397" y="1217930"/>
                  </a:lnTo>
                  <a:lnTo>
                    <a:pt x="5088" y="1217930"/>
                  </a:lnTo>
                  <a:lnTo>
                    <a:pt x="5098" y="1211580"/>
                  </a:lnTo>
                  <a:close/>
                </a:path>
                <a:path w="1775459" h="1753870">
                  <a:moveTo>
                    <a:pt x="1773336" y="1211580"/>
                  </a:moveTo>
                  <a:lnTo>
                    <a:pt x="1769131" y="1211580"/>
                  </a:lnTo>
                  <a:lnTo>
                    <a:pt x="1769122" y="1217930"/>
                  </a:lnTo>
                  <a:lnTo>
                    <a:pt x="1773323" y="1217930"/>
                  </a:lnTo>
                  <a:lnTo>
                    <a:pt x="1773336" y="1211580"/>
                  </a:lnTo>
                  <a:close/>
                </a:path>
                <a:path w="1775459" h="1753870">
                  <a:moveTo>
                    <a:pt x="5088" y="1217930"/>
                  </a:moveTo>
                  <a:lnTo>
                    <a:pt x="397" y="1217930"/>
                  </a:lnTo>
                  <a:lnTo>
                    <a:pt x="383" y="1224280"/>
                  </a:lnTo>
                  <a:lnTo>
                    <a:pt x="5079" y="1224280"/>
                  </a:lnTo>
                  <a:lnTo>
                    <a:pt x="5088" y="1217930"/>
                  </a:lnTo>
                  <a:close/>
                </a:path>
                <a:path w="1775459" h="1753870">
                  <a:moveTo>
                    <a:pt x="1773323" y="1217930"/>
                  </a:moveTo>
                  <a:lnTo>
                    <a:pt x="1769122" y="1217930"/>
                  </a:lnTo>
                  <a:lnTo>
                    <a:pt x="1769113" y="1224280"/>
                  </a:lnTo>
                  <a:lnTo>
                    <a:pt x="1773309" y="1224280"/>
                  </a:lnTo>
                  <a:lnTo>
                    <a:pt x="1773323" y="1217930"/>
                  </a:lnTo>
                  <a:close/>
                </a:path>
                <a:path w="1775459" h="1753870">
                  <a:moveTo>
                    <a:pt x="5079" y="1224280"/>
                  </a:moveTo>
                  <a:lnTo>
                    <a:pt x="383" y="1224280"/>
                  </a:lnTo>
                  <a:lnTo>
                    <a:pt x="369" y="1230630"/>
                  </a:lnTo>
                  <a:lnTo>
                    <a:pt x="5070" y="1230630"/>
                  </a:lnTo>
                  <a:lnTo>
                    <a:pt x="5079" y="1224280"/>
                  </a:lnTo>
                  <a:close/>
                </a:path>
                <a:path w="1775459" h="1753870">
                  <a:moveTo>
                    <a:pt x="1773309" y="1224280"/>
                  </a:moveTo>
                  <a:lnTo>
                    <a:pt x="1769113" y="1224280"/>
                  </a:lnTo>
                  <a:lnTo>
                    <a:pt x="1769104" y="1230630"/>
                  </a:lnTo>
                  <a:lnTo>
                    <a:pt x="1773295" y="1230630"/>
                  </a:lnTo>
                  <a:lnTo>
                    <a:pt x="1773309" y="1224280"/>
                  </a:lnTo>
                  <a:close/>
                </a:path>
                <a:path w="1775459" h="1753870">
                  <a:moveTo>
                    <a:pt x="5070" y="1230630"/>
                  </a:moveTo>
                  <a:lnTo>
                    <a:pt x="369" y="1230630"/>
                  </a:lnTo>
                  <a:lnTo>
                    <a:pt x="356" y="1236980"/>
                  </a:lnTo>
                  <a:lnTo>
                    <a:pt x="5061" y="1236980"/>
                  </a:lnTo>
                  <a:lnTo>
                    <a:pt x="5070" y="1230630"/>
                  </a:lnTo>
                  <a:close/>
                </a:path>
                <a:path w="1775459" h="1753870">
                  <a:moveTo>
                    <a:pt x="1773295" y="1230630"/>
                  </a:moveTo>
                  <a:lnTo>
                    <a:pt x="1769104" y="1230630"/>
                  </a:lnTo>
                  <a:lnTo>
                    <a:pt x="1769094" y="1236980"/>
                  </a:lnTo>
                  <a:lnTo>
                    <a:pt x="1773281" y="1236980"/>
                  </a:lnTo>
                  <a:lnTo>
                    <a:pt x="1773295" y="1230630"/>
                  </a:lnTo>
                  <a:close/>
                </a:path>
                <a:path w="1775459" h="1753870">
                  <a:moveTo>
                    <a:pt x="5061" y="1236980"/>
                  </a:moveTo>
                  <a:lnTo>
                    <a:pt x="356" y="1236980"/>
                  </a:lnTo>
                  <a:lnTo>
                    <a:pt x="328" y="1249680"/>
                  </a:lnTo>
                  <a:lnTo>
                    <a:pt x="5042" y="1249680"/>
                  </a:lnTo>
                  <a:lnTo>
                    <a:pt x="5061" y="1236980"/>
                  </a:lnTo>
                  <a:close/>
                </a:path>
                <a:path w="1775459" h="1753870">
                  <a:moveTo>
                    <a:pt x="1773281" y="1236980"/>
                  </a:moveTo>
                  <a:lnTo>
                    <a:pt x="1769094" y="1236980"/>
                  </a:lnTo>
                  <a:lnTo>
                    <a:pt x="1769076" y="1249680"/>
                  </a:lnTo>
                  <a:lnTo>
                    <a:pt x="1773254" y="1249680"/>
                  </a:lnTo>
                  <a:lnTo>
                    <a:pt x="1773281" y="1236980"/>
                  </a:lnTo>
                  <a:close/>
                </a:path>
                <a:path w="1775459" h="1753870">
                  <a:moveTo>
                    <a:pt x="5042" y="1249680"/>
                  </a:moveTo>
                  <a:lnTo>
                    <a:pt x="328" y="1249680"/>
                  </a:lnTo>
                  <a:lnTo>
                    <a:pt x="289" y="1267460"/>
                  </a:lnTo>
                  <a:lnTo>
                    <a:pt x="5016" y="1267460"/>
                  </a:lnTo>
                  <a:lnTo>
                    <a:pt x="5042" y="1249680"/>
                  </a:lnTo>
                  <a:close/>
                </a:path>
                <a:path w="1775459" h="1753870">
                  <a:moveTo>
                    <a:pt x="1773254" y="1249680"/>
                  </a:moveTo>
                  <a:lnTo>
                    <a:pt x="1769076" y="1249680"/>
                  </a:lnTo>
                  <a:lnTo>
                    <a:pt x="1769050" y="1267460"/>
                  </a:lnTo>
                  <a:lnTo>
                    <a:pt x="1773215" y="1267460"/>
                  </a:lnTo>
                  <a:lnTo>
                    <a:pt x="1773254" y="1249680"/>
                  </a:lnTo>
                  <a:close/>
                </a:path>
                <a:path w="1775459" h="1753870">
                  <a:moveTo>
                    <a:pt x="5016" y="1267460"/>
                  </a:moveTo>
                  <a:lnTo>
                    <a:pt x="289" y="1267460"/>
                  </a:lnTo>
                  <a:lnTo>
                    <a:pt x="259" y="1281430"/>
                  </a:lnTo>
                  <a:lnTo>
                    <a:pt x="4996" y="1281430"/>
                  </a:lnTo>
                  <a:lnTo>
                    <a:pt x="5016" y="1267460"/>
                  </a:lnTo>
                  <a:close/>
                </a:path>
                <a:path w="1775459" h="1753870">
                  <a:moveTo>
                    <a:pt x="1773215" y="1267460"/>
                  </a:moveTo>
                  <a:lnTo>
                    <a:pt x="1769050" y="1267460"/>
                  </a:lnTo>
                  <a:lnTo>
                    <a:pt x="1769030" y="1281430"/>
                  </a:lnTo>
                  <a:lnTo>
                    <a:pt x="1773185" y="1281430"/>
                  </a:lnTo>
                  <a:lnTo>
                    <a:pt x="1773215" y="1267460"/>
                  </a:lnTo>
                  <a:close/>
                </a:path>
                <a:path w="1775459" h="1753870">
                  <a:moveTo>
                    <a:pt x="4996" y="1281430"/>
                  </a:moveTo>
                  <a:lnTo>
                    <a:pt x="259" y="1281430"/>
                  </a:lnTo>
                  <a:lnTo>
                    <a:pt x="220" y="1299210"/>
                  </a:lnTo>
                  <a:lnTo>
                    <a:pt x="4970" y="1299210"/>
                  </a:lnTo>
                  <a:lnTo>
                    <a:pt x="4996" y="1281430"/>
                  </a:lnTo>
                  <a:close/>
                </a:path>
                <a:path w="1775459" h="1753870">
                  <a:moveTo>
                    <a:pt x="1773185" y="1281430"/>
                  </a:moveTo>
                  <a:lnTo>
                    <a:pt x="1769030" y="1281430"/>
                  </a:lnTo>
                  <a:lnTo>
                    <a:pt x="1769004" y="1299210"/>
                  </a:lnTo>
                  <a:lnTo>
                    <a:pt x="1773146" y="1299210"/>
                  </a:lnTo>
                  <a:lnTo>
                    <a:pt x="1773185" y="1281430"/>
                  </a:lnTo>
                  <a:close/>
                </a:path>
                <a:path w="1775459" h="1753870">
                  <a:moveTo>
                    <a:pt x="4970" y="1299210"/>
                  </a:moveTo>
                  <a:lnTo>
                    <a:pt x="220" y="1299210"/>
                  </a:lnTo>
                  <a:lnTo>
                    <a:pt x="204" y="1306830"/>
                  </a:lnTo>
                  <a:lnTo>
                    <a:pt x="4959" y="1306830"/>
                  </a:lnTo>
                  <a:lnTo>
                    <a:pt x="4970" y="1299210"/>
                  </a:lnTo>
                  <a:close/>
                </a:path>
                <a:path w="1775459" h="1753870">
                  <a:moveTo>
                    <a:pt x="1773146" y="1299210"/>
                  </a:moveTo>
                  <a:lnTo>
                    <a:pt x="1769004" y="1299210"/>
                  </a:lnTo>
                  <a:lnTo>
                    <a:pt x="1768993" y="1306830"/>
                  </a:lnTo>
                  <a:lnTo>
                    <a:pt x="1773129" y="1306830"/>
                  </a:lnTo>
                  <a:lnTo>
                    <a:pt x="1773146" y="1299210"/>
                  </a:lnTo>
                  <a:close/>
                </a:path>
                <a:path w="1775459" h="1753870">
                  <a:moveTo>
                    <a:pt x="4959" y="1306830"/>
                  </a:moveTo>
                  <a:lnTo>
                    <a:pt x="204" y="1306830"/>
                  </a:lnTo>
                  <a:lnTo>
                    <a:pt x="176" y="1319530"/>
                  </a:lnTo>
                  <a:lnTo>
                    <a:pt x="4940" y="1319530"/>
                  </a:lnTo>
                  <a:lnTo>
                    <a:pt x="4959" y="1306830"/>
                  </a:lnTo>
                  <a:close/>
                </a:path>
                <a:path w="1775459" h="1753870">
                  <a:moveTo>
                    <a:pt x="1773129" y="1306830"/>
                  </a:moveTo>
                  <a:lnTo>
                    <a:pt x="1768993" y="1306830"/>
                  </a:lnTo>
                  <a:lnTo>
                    <a:pt x="1768974" y="1319530"/>
                  </a:lnTo>
                  <a:lnTo>
                    <a:pt x="1773102" y="1319530"/>
                  </a:lnTo>
                  <a:lnTo>
                    <a:pt x="1773129" y="1306830"/>
                  </a:lnTo>
                  <a:close/>
                </a:path>
                <a:path w="1775459" h="1753870">
                  <a:moveTo>
                    <a:pt x="4940" y="1319530"/>
                  </a:moveTo>
                  <a:lnTo>
                    <a:pt x="176" y="1319530"/>
                  </a:lnTo>
                  <a:lnTo>
                    <a:pt x="162" y="1325880"/>
                  </a:lnTo>
                  <a:lnTo>
                    <a:pt x="4931" y="1325880"/>
                  </a:lnTo>
                  <a:lnTo>
                    <a:pt x="4940" y="1319530"/>
                  </a:lnTo>
                  <a:close/>
                </a:path>
                <a:path w="1775459" h="1753870">
                  <a:moveTo>
                    <a:pt x="1773102" y="1319530"/>
                  </a:moveTo>
                  <a:lnTo>
                    <a:pt x="1768974" y="1319530"/>
                  </a:lnTo>
                  <a:lnTo>
                    <a:pt x="1768965" y="1325880"/>
                  </a:lnTo>
                  <a:lnTo>
                    <a:pt x="1773088" y="1325880"/>
                  </a:lnTo>
                  <a:lnTo>
                    <a:pt x="1773102" y="1319530"/>
                  </a:lnTo>
                  <a:close/>
                </a:path>
                <a:path w="1775459" h="1753870">
                  <a:moveTo>
                    <a:pt x="4931" y="1325880"/>
                  </a:moveTo>
                  <a:lnTo>
                    <a:pt x="162" y="1325880"/>
                  </a:lnTo>
                  <a:lnTo>
                    <a:pt x="149" y="1332230"/>
                  </a:lnTo>
                  <a:lnTo>
                    <a:pt x="4922" y="1332230"/>
                  </a:lnTo>
                  <a:lnTo>
                    <a:pt x="4931" y="1325880"/>
                  </a:lnTo>
                  <a:close/>
                </a:path>
                <a:path w="1775459" h="1753870">
                  <a:moveTo>
                    <a:pt x="1773088" y="1325880"/>
                  </a:moveTo>
                  <a:lnTo>
                    <a:pt x="1768965" y="1325880"/>
                  </a:lnTo>
                  <a:lnTo>
                    <a:pt x="1768956" y="1332230"/>
                  </a:lnTo>
                  <a:lnTo>
                    <a:pt x="1773074" y="1332230"/>
                  </a:lnTo>
                  <a:lnTo>
                    <a:pt x="1773088" y="1325880"/>
                  </a:lnTo>
                  <a:close/>
                </a:path>
                <a:path w="1775459" h="1753870">
                  <a:moveTo>
                    <a:pt x="4922" y="1332230"/>
                  </a:moveTo>
                  <a:lnTo>
                    <a:pt x="149" y="1332230"/>
                  </a:lnTo>
                  <a:lnTo>
                    <a:pt x="121" y="1344930"/>
                  </a:lnTo>
                  <a:lnTo>
                    <a:pt x="4904" y="1344930"/>
                  </a:lnTo>
                  <a:lnTo>
                    <a:pt x="4922" y="1332230"/>
                  </a:lnTo>
                  <a:close/>
                </a:path>
                <a:path w="1775459" h="1753870">
                  <a:moveTo>
                    <a:pt x="1773074" y="1332230"/>
                  </a:moveTo>
                  <a:lnTo>
                    <a:pt x="1768956" y="1332230"/>
                  </a:lnTo>
                  <a:lnTo>
                    <a:pt x="1768937" y="1344930"/>
                  </a:lnTo>
                  <a:lnTo>
                    <a:pt x="1773047" y="1344930"/>
                  </a:lnTo>
                  <a:lnTo>
                    <a:pt x="1773074" y="1332230"/>
                  </a:lnTo>
                  <a:close/>
                </a:path>
                <a:path w="1775459" h="1753870">
                  <a:moveTo>
                    <a:pt x="4904" y="1344930"/>
                  </a:moveTo>
                  <a:lnTo>
                    <a:pt x="121" y="1344930"/>
                  </a:lnTo>
                  <a:lnTo>
                    <a:pt x="107" y="1351280"/>
                  </a:lnTo>
                  <a:lnTo>
                    <a:pt x="4894" y="1351280"/>
                  </a:lnTo>
                  <a:lnTo>
                    <a:pt x="4904" y="1344930"/>
                  </a:lnTo>
                  <a:close/>
                </a:path>
                <a:path w="1775459" h="1753870">
                  <a:moveTo>
                    <a:pt x="1773047" y="1344930"/>
                  </a:moveTo>
                  <a:lnTo>
                    <a:pt x="1768937" y="1344930"/>
                  </a:lnTo>
                  <a:lnTo>
                    <a:pt x="1768928" y="1351280"/>
                  </a:lnTo>
                  <a:lnTo>
                    <a:pt x="1773033" y="1351280"/>
                  </a:lnTo>
                  <a:lnTo>
                    <a:pt x="1773047" y="1344930"/>
                  </a:lnTo>
                  <a:close/>
                </a:path>
                <a:path w="1775459" h="1753870">
                  <a:moveTo>
                    <a:pt x="4894" y="1351280"/>
                  </a:moveTo>
                  <a:lnTo>
                    <a:pt x="107" y="1351280"/>
                  </a:lnTo>
                  <a:lnTo>
                    <a:pt x="96" y="1356360"/>
                  </a:lnTo>
                  <a:lnTo>
                    <a:pt x="4887" y="1356360"/>
                  </a:lnTo>
                  <a:lnTo>
                    <a:pt x="4894" y="1351280"/>
                  </a:lnTo>
                  <a:close/>
                </a:path>
                <a:path w="1775459" h="1753870">
                  <a:moveTo>
                    <a:pt x="1773033" y="1351280"/>
                  </a:moveTo>
                  <a:lnTo>
                    <a:pt x="1768928" y="1351280"/>
                  </a:lnTo>
                  <a:lnTo>
                    <a:pt x="1768921" y="1356360"/>
                  </a:lnTo>
                  <a:lnTo>
                    <a:pt x="1773022" y="1356360"/>
                  </a:lnTo>
                  <a:lnTo>
                    <a:pt x="1773033" y="1351280"/>
                  </a:lnTo>
                  <a:close/>
                </a:path>
                <a:path w="1775459" h="1753870">
                  <a:moveTo>
                    <a:pt x="4887" y="1356360"/>
                  </a:moveTo>
                  <a:lnTo>
                    <a:pt x="96" y="1356360"/>
                  </a:lnTo>
                  <a:lnTo>
                    <a:pt x="69" y="1369060"/>
                  </a:lnTo>
                  <a:lnTo>
                    <a:pt x="4868" y="1369060"/>
                  </a:lnTo>
                  <a:lnTo>
                    <a:pt x="4887" y="1356360"/>
                  </a:lnTo>
                  <a:close/>
                </a:path>
                <a:path w="1775459" h="1753870">
                  <a:moveTo>
                    <a:pt x="1773022" y="1356360"/>
                  </a:moveTo>
                  <a:lnTo>
                    <a:pt x="1768921" y="1356360"/>
                  </a:lnTo>
                  <a:lnTo>
                    <a:pt x="1768902" y="1369060"/>
                  </a:lnTo>
                  <a:lnTo>
                    <a:pt x="1772994" y="1369060"/>
                  </a:lnTo>
                  <a:lnTo>
                    <a:pt x="1773022" y="1356360"/>
                  </a:lnTo>
                  <a:close/>
                </a:path>
                <a:path w="1775459" h="1753870">
                  <a:moveTo>
                    <a:pt x="4868" y="1369060"/>
                  </a:moveTo>
                  <a:lnTo>
                    <a:pt x="69" y="1369060"/>
                  </a:lnTo>
                  <a:lnTo>
                    <a:pt x="55" y="1375410"/>
                  </a:lnTo>
                  <a:lnTo>
                    <a:pt x="4859" y="1375410"/>
                  </a:lnTo>
                  <a:lnTo>
                    <a:pt x="4868" y="1369060"/>
                  </a:lnTo>
                  <a:close/>
                </a:path>
                <a:path w="1775459" h="1753870">
                  <a:moveTo>
                    <a:pt x="1772994" y="1369060"/>
                  </a:moveTo>
                  <a:lnTo>
                    <a:pt x="1768902" y="1369060"/>
                  </a:lnTo>
                  <a:lnTo>
                    <a:pt x="1768893" y="1375410"/>
                  </a:lnTo>
                  <a:lnTo>
                    <a:pt x="1772980" y="1375410"/>
                  </a:lnTo>
                  <a:lnTo>
                    <a:pt x="1772994" y="1369060"/>
                  </a:lnTo>
                  <a:close/>
                </a:path>
                <a:path w="1775459" h="1753870">
                  <a:moveTo>
                    <a:pt x="4859" y="1375410"/>
                  </a:moveTo>
                  <a:lnTo>
                    <a:pt x="55" y="1375410"/>
                  </a:lnTo>
                  <a:lnTo>
                    <a:pt x="41" y="1381760"/>
                  </a:lnTo>
                  <a:lnTo>
                    <a:pt x="4850" y="1381760"/>
                  </a:lnTo>
                  <a:lnTo>
                    <a:pt x="4859" y="1375410"/>
                  </a:lnTo>
                  <a:close/>
                </a:path>
                <a:path w="1775459" h="1753870">
                  <a:moveTo>
                    <a:pt x="1772980" y="1375410"/>
                  </a:moveTo>
                  <a:lnTo>
                    <a:pt x="1768893" y="1375410"/>
                  </a:lnTo>
                  <a:lnTo>
                    <a:pt x="1768884" y="1381760"/>
                  </a:lnTo>
                  <a:lnTo>
                    <a:pt x="1772966" y="1381760"/>
                  </a:lnTo>
                  <a:lnTo>
                    <a:pt x="1772980" y="1375410"/>
                  </a:lnTo>
                  <a:close/>
                </a:path>
                <a:path w="1775459" h="1753870">
                  <a:moveTo>
                    <a:pt x="4850" y="1381760"/>
                  </a:moveTo>
                  <a:lnTo>
                    <a:pt x="41" y="1381760"/>
                  </a:lnTo>
                  <a:lnTo>
                    <a:pt x="27" y="1388110"/>
                  </a:lnTo>
                  <a:lnTo>
                    <a:pt x="4841" y="1388110"/>
                  </a:lnTo>
                  <a:lnTo>
                    <a:pt x="4850" y="1381760"/>
                  </a:lnTo>
                  <a:close/>
                </a:path>
                <a:path w="1775459" h="1753870">
                  <a:moveTo>
                    <a:pt x="1772966" y="1381760"/>
                  </a:moveTo>
                  <a:lnTo>
                    <a:pt x="1768884" y="1381760"/>
                  </a:lnTo>
                  <a:lnTo>
                    <a:pt x="1768874" y="1388110"/>
                  </a:lnTo>
                  <a:lnTo>
                    <a:pt x="1772953" y="1388110"/>
                  </a:lnTo>
                  <a:lnTo>
                    <a:pt x="1772966" y="1381760"/>
                  </a:lnTo>
                  <a:close/>
                </a:path>
                <a:path w="1775459" h="1753870">
                  <a:moveTo>
                    <a:pt x="4841" y="1388110"/>
                  </a:moveTo>
                  <a:lnTo>
                    <a:pt x="27" y="1388110"/>
                  </a:lnTo>
                  <a:lnTo>
                    <a:pt x="0" y="1400810"/>
                  </a:lnTo>
                  <a:lnTo>
                    <a:pt x="4822" y="1400810"/>
                  </a:lnTo>
                  <a:lnTo>
                    <a:pt x="4841" y="1388110"/>
                  </a:lnTo>
                  <a:close/>
                </a:path>
                <a:path w="1775459" h="1753870">
                  <a:moveTo>
                    <a:pt x="1772953" y="1388110"/>
                  </a:moveTo>
                  <a:lnTo>
                    <a:pt x="1768874" y="1388110"/>
                  </a:lnTo>
                  <a:lnTo>
                    <a:pt x="1768856" y="1400810"/>
                  </a:lnTo>
                  <a:lnTo>
                    <a:pt x="1772925" y="1400810"/>
                  </a:lnTo>
                  <a:lnTo>
                    <a:pt x="1772953" y="1388110"/>
                  </a:lnTo>
                  <a:close/>
                </a:path>
                <a:path w="1775459" h="1753870">
                  <a:moveTo>
                    <a:pt x="4822" y="1400810"/>
                  </a:moveTo>
                  <a:lnTo>
                    <a:pt x="508" y="1400810"/>
                  </a:lnTo>
                  <a:lnTo>
                    <a:pt x="508" y="1403350"/>
                  </a:lnTo>
                  <a:lnTo>
                    <a:pt x="1778" y="1403350"/>
                  </a:lnTo>
                  <a:lnTo>
                    <a:pt x="1778" y="1404620"/>
                  </a:lnTo>
                  <a:lnTo>
                    <a:pt x="3047" y="1404620"/>
                  </a:lnTo>
                  <a:lnTo>
                    <a:pt x="3048" y="1407160"/>
                  </a:lnTo>
                  <a:lnTo>
                    <a:pt x="4813" y="1407160"/>
                  </a:lnTo>
                  <a:lnTo>
                    <a:pt x="4822" y="1400810"/>
                  </a:lnTo>
                  <a:close/>
                </a:path>
                <a:path w="1775459" h="1753870">
                  <a:moveTo>
                    <a:pt x="1772925" y="1400810"/>
                  </a:moveTo>
                  <a:lnTo>
                    <a:pt x="1768856" y="1400810"/>
                  </a:lnTo>
                  <a:lnTo>
                    <a:pt x="1768847" y="1407160"/>
                  </a:lnTo>
                  <a:lnTo>
                    <a:pt x="1772911" y="1407160"/>
                  </a:lnTo>
                  <a:lnTo>
                    <a:pt x="1772925" y="1400810"/>
                  </a:lnTo>
                  <a:close/>
                </a:path>
                <a:path w="1775459" h="1753870">
                  <a:moveTo>
                    <a:pt x="1772157" y="1407160"/>
                  </a:moveTo>
                  <a:lnTo>
                    <a:pt x="1768847" y="1407160"/>
                  </a:lnTo>
                  <a:lnTo>
                    <a:pt x="1768837" y="1413510"/>
                  </a:lnTo>
                  <a:lnTo>
                    <a:pt x="1769618" y="1413510"/>
                  </a:lnTo>
                  <a:lnTo>
                    <a:pt x="1769618" y="1410970"/>
                  </a:lnTo>
                  <a:lnTo>
                    <a:pt x="1770888" y="1410970"/>
                  </a:lnTo>
                  <a:lnTo>
                    <a:pt x="1770888" y="1409700"/>
                  </a:lnTo>
                  <a:lnTo>
                    <a:pt x="1772157" y="1409700"/>
                  </a:lnTo>
                  <a:lnTo>
                    <a:pt x="1772157" y="1407160"/>
                  </a:lnTo>
                  <a:close/>
                </a:path>
                <a:path w="1775459" h="1753870">
                  <a:moveTo>
                    <a:pt x="4813" y="1407160"/>
                  </a:moveTo>
                  <a:lnTo>
                    <a:pt x="4318" y="1407160"/>
                  </a:lnTo>
                  <a:lnTo>
                    <a:pt x="4318" y="1409700"/>
                  </a:lnTo>
                  <a:lnTo>
                    <a:pt x="4809" y="1409700"/>
                  </a:lnTo>
                  <a:lnTo>
                    <a:pt x="4813" y="1407160"/>
                  </a:lnTo>
                  <a:close/>
                </a:path>
                <a:path w="1775459" h="1753870">
                  <a:moveTo>
                    <a:pt x="1427988" y="1750060"/>
                  </a:moveTo>
                  <a:lnTo>
                    <a:pt x="351028" y="1750060"/>
                  </a:lnTo>
                  <a:lnTo>
                    <a:pt x="351028" y="1751330"/>
                  </a:lnTo>
                  <a:lnTo>
                    <a:pt x="1427988" y="1751330"/>
                  </a:lnTo>
                  <a:lnTo>
                    <a:pt x="1427988" y="1750060"/>
                  </a:lnTo>
                  <a:close/>
                </a:path>
                <a:path w="1775459" h="1753870">
                  <a:moveTo>
                    <a:pt x="345948" y="1748011"/>
                  </a:moveTo>
                  <a:lnTo>
                    <a:pt x="345948" y="1748790"/>
                  </a:lnTo>
                  <a:lnTo>
                    <a:pt x="348488" y="1748790"/>
                  </a:lnTo>
                  <a:lnTo>
                    <a:pt x="348488" y="1750060"/>
                  </a:lnTo>
                  <a:lnTo>
                    <a:pt x="1430528" y="1750060"/>
                  </a:lnTo>
                  <a:lnTo>
                    <a:pt x="1430528" y="1749573"/>
                  </a:lnTo>
                  <a:lnTo>
                    <a:pt x="345948" y="1748011"/>
                  </a:lnTo>
                  <a:close/>
                </a:path>
                <a:path w="1775459" h="1753870">
                  <a:moveTo>
                    <a:pt x="1425448" y="1751330"/>
                  </a:moveTo>
                  <a:lnTo>
                    <a:pt x="352298" y="1751330"/>
                  </a:lnTo>
                  <a:lnTo>
                    <a:pt x="352298" y="1751835"/>
                  </a:lnTo>
                  <a:lnTo>
                    <a:pt x="1424178" y="1753371"/>
                  </a:lnTo>
                  <a:lnTo>
                    <a:pt x="1424178" y="1752600"/>
                  </a:lnTo>
                  <a:lnTo>
                    <a:pt x="1425448" y="1752600"/>
                  </a:lnTo>
                  <a:lnTo>
                    <a:pt x="1425448" y="1751330"/>
                  </a:lnTo>
                  <a:close/>
                </a:path>
              </a:pathLst>
            </a:custGeom>
            <a:solidFill>
              <a:srgbClr val="23304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6698471" y="2680969"/>
              <a:ext cx="1765935" cy="1746250"/>
            </a:xfrm>
            <a:custGeom>
              <a:avLst/>
              <a:gdLst/>
              <a:ahLst/>
              <a:cxnLst/>
              <a:rect l="l" t="t" r="r" b="b"/>
              <a:pathLst>
                <a:path w="1765934" h="1746250">
                  <a:moveTo>
                    <a:pt x="1429528" y="2539"/>
                  </a:moveTo>
                  <a:lnTo>
                    <a:pt x="1428258" y="2539"/>
                  </a:lnTo>
                  <a:lnTo>
                    <a:pt x="1428258" y="5079"/>
                  </a:lnTo>
                  <a:lnTo>
                    <a:pt x="1429528" y="5079"/>
                  </a:lnTo>
                  <a:lnTo>
                    <a:pt x="1429528" y="2539"/>
                  </a:lnTo>
                  <a:close/>
                </a:path>
                <a:path w="1765934" h="1746250">
                  <a:moveTo>
                    <a:pt x="339868" y="2539"/>
                  </a:moveTo>
                  <a:lnTo>
                    <a:pt x="337328" y="2539"/>
                  </a:lnTo>
                  <a:lnTo>
                    <a:pt x="337328" y="3810"/>
                  </a:lnTo>
                  <a:lnTo>
                    <a:pt x="339868" y="3810"/>
                  </a:lnTo>
                  <a:lnTo>
                    <a:pt x="339868" y="2539"/>
                  </a:lnTo>
                  <a:close/>
                </a:path>
                <a:path w="1765934" h="1746250">
                  <a:moveTo>
                    <a:pt x="343678" y="1269"/>
                  </a:moveTo>
                  <a:lnTo>
                    <a:pt x="341138" y="1269"/>
                  </a:lnTo>
                  <a:lnTo>
                    <a:pt x="341138" y="2539"/>
                  </a:lnTo>
                  <a:lnTo>
                    <a:pt x="343678" y="2539"/>
                  </a:lnTo>
                  <a:lnTo>
                    <a:pt x="343678" y="1269"/>
                  </a:lnTo>
                  <a:close/>
                </a:path>
                <a:path w="1765934" h="1746250">
                  <a:moveTo>
                    <a:pt x="1425718" y="1269"/>
                  </a:moveTo>
                  <a:lnTo>
                    <a:pt x="1423178" y="1269"/>
                  </a:lnTo>
                  <a:lnTo>
                    <a:pt x="1423178" y="2539"/>
                  </a:lnTo>
                  <a:lnTo>
                    <a:pt x="1425718" y="2539"/>
                  </a:lnTo>
                  <a:lnTo>
                    <a:pt x="1425718" y="1269"/>
                  </a:lnTo>
                  <a:close/>
                </a:path>
                <a:path w="1765934" h="1746250">
                  <a:moveTo>
                    <a:pt x="346218" y="0"/>
                  </a:moveTo>
                  <a:lnTo>
                    <a:pt x="346218" y="1269"/>
                  </a:lnTo>
                  <a:lnTo>
                    <a:pt x="884063" y="1269"/>
                  </a:lnTo>
                  <a:lnTo>
                    <a:pt x="346218" y="0"/>
                  </a:lnTo>
                  <a:close/>
                </a:path>
                <a:path w="1765934" h="1746250">
                  <a:moveTo>
                    <a:pt x="5377" y="331724"/>
                  </a:moveTo>
                  <a:lnTo>
                    <a:pt x="4588" y="331724"/>
                  </a:lnTo>
                  <a:lnTo>
                    <a:pt x="4588" y="332994"/>
                  </a:lnTo>
                  <a:lnTo>
                    <a:pt x="3318" y="332994"/>
                  </a:lnTo>
                  <a:lnTo>
                    <a:pt x="3318" y="335534"/>
                  </a:lnTo>
                  <a:lnTo>
                    <a:pt x="2048" y="335534"/>
                  </a:lnTo>
                  <a:lnTo>
                    <a:pt x="2048" y="338074"/>
                  </a:lnTo>
                  <a:lnTo>
                    <a:pt x="1554" y="338074"/>
                  </a:lnTo>
                  <a:lnTo>
                    <a:pt x="1486" y="384810"/>
                  </a:lnTo>
                  <a:lnTo>
                    <a:pt x="5299" y="384810"/>
                  </a:lnTo>
                  <a:lnTo>
                    <a:pt x="5377" y="331724"/>
                  </a:lnTo>
                  <a:close/>
                </a:path>
                <a:path w="1765934" h="1746250">
                  <a:moveTo>
                    <a:pt x="1762268" y="331724"/>
                  </a:moveTo>
                  <a:lnTo>
                    <a:pt x="1761790" y="331724"/>
                  </a:lnTo>
                  <a:lnTo>
                    <a:pt x="1761713" y="384810"/>
                  </a:lnTo>
                  <a:lnTo>
                    <a:pt x="1765519" y="384810"/>
                  </a:lnTo>
                  <a:lnTo>
                    <a:pt x="1765588" y="338074"/>
                  </a:lnTo>
                  <a:lnTo>
                    <a:pt x="1764808" y="338074"/>
                  </a:lnTo>
                  <a:lnTo>
                    <a:pt x="1764808" y="335534"/>
                  </a:lnTo>
                  <a:lnTo>
                    <a:pt x="1763538" y="335534"/>
                  </a:lnTo>
                  <a:lnTo>
                    <a:pt x="1763538" y="332994"/>
                  </a:lnTo>
                  <a:lnTo>
                    <a:pt x="1762268" y="332994"/>
                  </a:lnTo>
                  <a:lnTo>
                    <a:pt x="1762268" y="331724"/>
                  </a:lnTo>
                  <a:close/>
                </a:path>
                <a:path w="1765934" h="1746250">
                  <a:moveTo>
                    <a:pt x="5299" y="384810"/>
                  </a:moveTo>
                  <a:lnTo>
                    <a:pt x="1486" y="384810"/>
                  </a:lnTo>
                  <a:lnTo>
                    <a:pt x="1467" y="397510"/>
                  </a:lnTo>
                  <a:lnTo>
                    <a:pt x="5280" y="397510"/>
                  </a:lnTo>
                  <a:lnTo>
                    <a:pt x="5299" y="384810"/>
                  </a:lnTo>
                  <a:close/>
                </a:path>
                <a:path w="1765934" h="1746250">
                  <a:moveTo>
                    <a:pt x="1765519" y="384810"/>
                  </a:moveTo>
                  <a:lnTo>
                    <a:pt x="1761713" y="384810"/>
                  </a:lnTo>
                  <a:lnTo>
                    <a:pt x="1761694" y="397510"/>
                  </a:lnTo>
                  <a:lnTo>
                    <a:pt x="1765501" y="397510"/>
                  </a:lnTo>
                  <a:lnTo>
                    <a:pt x="1765519" y="384810"/>
                  </a:lnTo>
                  <a:close/>
                </a:path>
                <a:path w="1765934" h="1746250">
                  <a:moveTo>
                    <a:pt x="5280" y="397510"/>
                  </a:moveTo>
                  <a:lnTo>
                    <a:pt x="1467" y="397510"/>
                  </a:lnTo>
                  <a:lnTo>
                    <a:pt x="1430" y="422910"/>
                  </a:lnTo>
                  <a:lnTo>
                    <a:pt x="5243" y="422910"/>
                  </a:lnTo>
                  <a:lnTo>
                    <a:pt x="5280" y="397510"/>
                  </a:lnTo>
                  <a:close/>
                </a:path>
                <a:path w="1765934" h="1746250">
                  <a:moveTo>
                    <a:pt x="1765501" y="397510"/>
                  </a:moveTo>
                  <a:lnTo>
                    <a:pt x="1761694" y="397510"/>
                  </a:lnTo>
                  <a:lnTo>
                    <a:pt x="1761657" y="422910"/>
                  </a:lnTo>
                  <a:lnTo>
                    <a:pt x="1765464" y="422910"/>
                  </a:lnTo>
                  <a:lnTo>
                    <a:pt x="1765501" y="397510"/>
                  </a:lnTo>
                  <a:close/>
                </a:path>
                <a:path w="1765934" h="1746250">
                  <a:moveTo>
                    <a:pt x="5243" y="422910"/>
                  </a:moveTo>
                  <a:lnTo>
                    <a:pt x="1430" y="422910"/>
                  </a:lnTo>
                  <a:lnTo>
                    <a:pt x="1384" y="454660"/>
                  </a:lnTo>
                  <a:lnTo>
                    <a:pt x="5197" y="454660"/>
                  </a:lnTo>
                  <a:lnTo>
                    <a:pt x="5243" y="422910"/>
                  </a:lnTo>
                  <a:close/>
                </a:path>
                <a:path w="1765934" h="1746250">
                  <a:moveTo>
                    <a:pt x="1765464" y="422910"/>
                  </a:moveTo>
                  <a:lnTo>
                    <a:pt x="1761657" y="422910"/>
                  </a:lnTo>
                  <a:lnTo>
                    <a:pt x="1761610" y="454660"/>
                  </a:lnTo>
                  <a:lnTo>
                    <a:pt x="1765418" y="454660"/>
                  </a:lnTo>
                  <a:lnTo>
                    <a:pt x="1765464" y="422910"/>
                  </a:lnTo>
                  <a:close/>
                </a:path>
                <a:path w="1765934" h="1746250">
                  <a:moveTo>
                    <a:pt x="5197" y="454660"/>
                  </a:moveTo>
                  <a:lnTo>
                    <a:pt x="1384" y="454660"/>
                  </a:lnTo>
                  <a:lnTo>
                    <a:pt x="1329" y="492760"/>
                  </a:lnTo>
                  <a:lnTo>
                    <a:pt x="5141" y="492760"/>
                  </a:lnTo>
                  <a:lnTo>
                    <a:pt x="5197" y="454660"/>
                  </a:lnTo>
                  <a:close/>
                </a:path>
                <a:path w="1765934" h="1746250">
                  <a:moveTo>
                    <a:pt x="1765418" y="454660"/>
                  </a:moveTo>
                  <a:lnTo>
                    <a:pt x="1761610" y="454660"/>
                  </a:lnTo>
                  <a:lnTo>
                    <a:pt x="1761555" y="492760"/>
                  </a:lnTo>
                  <a:lnTo>
                    <a:pt x="1765362" y="492760"/>
                  </a:lnTo>
                  <a:lnTo>
                    <a:pt x="1765418" y="454660"/>
                  </a:lnTo>
                  <a:close/>
                </a:path>
                <a:path w="1765934" h="1746250">
                  <a:moveTo>
                    <a:pt x="5141" y="492760"/>
                  </a:moveTo>
                  <a:lnTo>
                    <a:pt x="1329" y="492760"/>
                  </a:lnTo>
                  <a:lnTo>
                    <a:pt x="1292" y="518160"/>
                  </a:lnTo>
                  <a:lnTo>
                    <a:pt x="5104" y="518160"/>
                  </a:lnTo>
                  <a:lnTo>
                    <a:pt x="5141" y="492760"/>
                  </a:lnTo>
                  <a:close/>
                </a:path>
                <a:path w="1765934" h="1746250">
                  <a:moveTo>
                    <a:pt x="1765362" y="492760"/>
                  </a:moveTo>
                  <a:lnTo>
                    <a:pt x="1761555" y="492760"/>
                  </a:lnTo>
                  <a:lnTo>
                    <a:pt x="1761518" y="518160"/>
                  </a:lnTo>
                  <a:lnTo>
                    <a:pt x="1765325" y="518160"/>
                  </a:lnTo>
                  <a:lnTo>
                    <a:pt x="1765362" y="492760"/>
                  </a:lnTo>
                  <a:close/>
                </a:path>
                <a:path w="1765934" h="1746250">
                  <a:moveTo>
                    <a:pt x="5104" y="518160"/>
                  </a:moveTo>
                  <a:lnTo>
                    <a:pt x="1292" y="518160"/>
                  </a:lnTo>
                  <a:lnTo>
                    <a:pt x="1273" y="530860"/>
                  </a:lnTo>
                  <a:lnTo>
                    <a:pt x="5085" y="530860"/>
                  </a:lnTo>
                  <a:lnTo>
                    <a:pt x="5104" y="518160"/>
                  </a:lnTo>
                  <a:close/>
                </a:path>
                <a:path w="1765934" h="1746250">
                  <a:moveTo>
                    <a:pt x="1765325" y="518160"/>
                  </a:moveTo>
                  <a:lnTo>
                    <a:pt x="1761518" y="518160"/>
                  </a:lnTo>
                  <a:lnTo>
                    <a:pt x="1761499" y="530860"/>
                  </a:lnTo>
                  <a:lnTo>
                    <a:pt x="1765307" y="530860"/>
                  </a:lnTo>
                  <a:lnTo>
                    <a:pt x="1765325" y="518160"/>
                  </a:lnTo>
                  <a:close/>
                </a:path>
                <a:path w="1765934" h="1746250">
                  <a:moveTo>
                    <a:pt x="5085" y="530860"/>
                  </a:moveTo>
                  <a:lnTo>
                    <a:pt x="1273" y="530860"/>
                  </a:lnTo>
                  <a:lnTo>
                    <a:pt x="1236" y="556260"/>
                  </a:lnTo>
                  <a:lnTo>
                    <a:pt x="5048" y="556260"/>
                  </a:lnTo>
                  <a:lnTo>
                    <a:pt x="5085" y="530860"/>
                  </a:lnTo>
                  <a:close/>
                </a:path>
                <a:path w="1765934" h="1746250">
                  <a:moveTo>
                    <a:pt x="1765307" y="530860"/>
                  </a:moveTo>
                  <a:lnTo>
                    <a:pt x="1761499" y="530860"/>
                  </a:lnTo>
                  <a:lnTo>
                    <a:pt x="1761462" y="556260"/>
                  </a:lnTo>
                  <a:lnTo>
                    <a:pt x="1765270" y="556260"/>
                  </a:lnTo>
                  <a:lnTo>
                    <a:pt x="1765307" y="530860"/>
                  </a:lnTo>
                  <a:close/>
                </a:path>
                <a:path w="1765934" h="1746250">
                  <a:moveTo>
                    <a:pt x="5048" y="556260"/>
                  </a:moveTo>
                  <a:lnTo>
                    <a:pt x="1236" y="556260"/>
                  </a:lnTo>
                  <a:lnTo>
                    <a:pt x="1024" y="702310"/>
                  </a:lnTo>
                  <a:lnTo>
                    <a:pt x="4835" y="702310"/>
                  </a:lnTo>
                  <a:lnTo>
                    <a:pt x="5048" y="556260"/>
                  </a:lnTo>
                  <a:close/>
                </a:path>
                <a:path w="1765934" h="1746250">
                  <a:moveTo>
                    <a:pt x="1765270" y="556260"/>
                  </a:moveTo>
                  <a:lnTo>
                    <a:pt x="1761462" y="556260"/>
                  </a:lnTo>
                  <a:lnTo>
                    <a:pt x="1761248" y="702310"/>
                  </a:lnTo>
                  <a:lnTo>
                    <a:pt x="1765057" y="702310"/>
                  </a:lnTo>
                  <a:lnTo>
                    <a:pt x="1765270" y="556260"/>
                  </a:lnTo>
                  <a:close/>
                </a:path>
                <a:path w="1765934" h="1746250">
                  <a:moveTo>
                    <a:pt x="4835" y="702310"/>
                  </a:moveTo>
                  <a:lnTo>
                    <a:pt x="1024" y="702310"/>
                  </a:lnTo>
                  <a:lnTo>
                    <a:pt x="987" y="727710"/>
                  </a:lnTo>
                  <a:lnTo>
                    <a:pt x="4798" y="727710"/>
                  </a:lnTo>
                  <a:lnTo>
                    <a:pt x="4835" y="702310"/>
                  </a:lnTo>
                  <a:close/>
                </a:path>
                <a:path w="1765934" h="1746250">
                  <a:moveTo>
                    <a:pt x="1765057" y="702310"/>
                  </a:moveTo>
                  <a:lnTo>
                    <a:pt x="1761248" y="702310"/>
                  </a:lnTo>
                  <a:lnTo>
                    <a:pt x="1761211" y="727710"/>
                  </a:lnTo>
                  <a:lnTo>
                    <a:pt x="1765020" y="727710"/>
                  </a:lnTo>
                  <a:lnTo>
                    <a:pt x="1765057" y="702310"/>
                  </a:lnTo>
                  <a:close/>
                </a:path>
                <a:path w="1765934" h="1746250">
                  <a:moveTo>
                    <a:pt x="4798" y="727710"/>
                  </a:moveTo>
                  <a:lnTo>
                    <a:pt x="987" y="727710"/>
                  </a:lnTo>
                  <a:lnTo>
                    <a:pt x="950" y="753110"/>
                  </a:lnTo>
                  <a:lnTo>
                    <a:pt x="4760" y="753110"/>
                  </a:lnTo>
                  <a:lnTo>
                    <a:pt x="4798" y="727710"/>
                  </a:lnTo>
                  <a:close/>
                </a:path>
                <a:path w="1765934" h="1746250">
                  <a:moveTo>
                    <a:pt x="1765020" y="727710"/>
                  </a:moveTo>
                  <a:lnTo>
                    <a:pt x="1761211" y="727710"/>
                  </a:lnTo>
                  <a:lnTo>
                    <a:pt x="1761174" y="753110"/>
                  </a:lnTo>
                  <a:lnTo>
                    <a:pt x="1764983" y="753110"/>
                  </a:lnTo>
                  <a:lnTo>
                    <a:pt x="1765020" y="727710"/>
                  </a:lnTo>
                  <a:close/>
                </a:path>
                <a:path w="1765934" h="1746250">
                  <a:moveTo>
                    <a:pt x="4760" y="753110"/>
                  </a:moveTo>
                  <a:lnTo>
                    <a:pt x="950" y="753110"/>
                  </a:lnTo>
                  <a:lnTo>
                    <a:pt x="602" y="991870"/>
                  </a:lnTo>
                  <a:lnTo>
                    <a:pt x="4411" y="991870"/>
                  </a:lnTo>
                  <a:lnTo>
                    <a:pt x="4760" y="753110"/>
                  </a:lnTo>
                  <a:close/>
                </a:path>
                <a:path w="1765934" h="1746250">
                  <a:moveTo>
                    <a:pt x="1764983" y="753110"/>
                  </a:moveTo>
                  <a:lnTo>
                    <a:pt x="1761174" y="753110"/>
                  </a:lnTo>
                  <a:lnTo>
                    <a:pt x="1760825" y="991870"/>
                  </a:lnTo>
                  <a:lnTo>
                    <a:pt x="1764636" y="991870"/>
                  </a:lnTo>
                  <a:lnTo>
                    <a:pt x="1764983" y="753110"/>
                  </a:lnTo>
                  <a:close/>
                </a:path>
                <a:path w="1765934" h="1746250">
                  <a:moveTo>
                    <a:pt x="4411" y="991870"/>
                  </a:moveTo>
                  <a:lnTo>
                    <a:pt x="602" y="991870"/>
                  </a:lnTo>
                  <a:lnTo>
                    <a:pt x="565" y="1017270"/>
                  </a:lnTo>
                  <a:lnTo>
                    <a:pt x="4374" y="1017270"/>
                  </a:lnTo>
                  <a:lnTo>
                    <a:pt x="4411" y="991870"/>
                  </a:lnTo>
                  <a:close/>
                </a:path>
                <a:path w="1765934" h="1746250">
                  <a:moveTo>
                    <a:pt x="1764636" y="991870"/>
                  </a:moveTo>
                  <a:lnTo>
                    <a:pt x="1760825" y="991870"/>
                  </a:lnTo>
                  <a:lnTo>
                    <a:pt x="1760788" y="1017270"/>
                  </a:lnTo>
                  <a:lnTo>
                    <a:pt x="1764599" y="1017270"/>
                  </a:lnTo>
                  <a:lnTo>
                    <a:pt x="1764636" y="991870"/>
                  </a:lnTo>
                  <a:close/>
                </a:path>
                <a:path w="1765934" h="1746250">
                  <a:moveTo>
                    <a:pt x="4374" y="1017270"/>
                  </a:moveTo>
                  <a:lnTo>
                    <a:pt x="565" y="1017270"/>
                  </a:lnTo>
                  <a:lnTo>
                    <a:pt x="528" y="1042670"/>
                  </a:lnTo>
                  <a:lnTo>
                    <a:pt x="4337" y="1042670"/>
                  </a:lnTo>
                  <a:lnTo>
                    <a:pt x="4374" y="1017270"/>
                  </a:lnTo>
                  <a:close/>
                </a:path>
                <a:path w="1765934" h="1746250">
                  <a:moveTo>
                    <a:pt x="1764599" y="1017270"/>
                  </a:moveTo>
                  <a:lnTo>
                    <a:pt x="1760788" y="1017270"/>
                  </a:lnTo>
                  <a:lnTo>
                    <a:pt x="1760751" y="1042670"/>
                  </a:lnTo>
                  <a:lnTo>
                    <a:pt x="1764562" y="1042670"/>
                  </a:lnTo>
                  <a:lnTo>
                    <a:pt x="1764599" y="1017270"/>
                  </a:lnTo>
                  <a:close/>
                </a:path>
                <a:path w="1765934" h="1746250">
                  <a:moveTo>
                    <a:pt x="4337" y="1042670"/>
                  </a:moveTo>
                  <a:lnTo>
                    <a:pt x="528" y="1042670"/>
                  </a:lnTo>
                  <a:lnTo>
                    <a:pt x="491" y="1068070"/>
                  </a:lnTo>
                  <a:lnTo>
                    <a:pt x="4300" y="1068070"/>
                  </a:lnTo>
                  <a:lnTo>
                    <a:pt x="4337" y="1042670"/>
                  </a:lnTo>
                  <a:close/>
                </a:path>
                <a:path w="1765934" h="1746250">
                  <a:moveTo>
                    <a:pt x="1764562" y="1042670"/>
                  </a:moveTo>
                  <a:lnTo>
                    <a:pt x="1760751" y="1042670"/>
                  </a:lnTo>
                  <a:lnTo>
                    <a:pt x="1760714" y="1068070"/>
                  </a:lnTo>
                  <a:lnTo>
                    <a:pt x="1764525" y="1068070"/>
                  </a:lnTo>
                  <a:lnTo>
                    <a:pt x="1764562" y="1042670"/>
                  </a:lnTo>
                  <a:close/>
                </a:path>
                <a:path w="1765934" h="1746250">
                  <a:moveTo>
                    <a:pt x="4300" y="1068070"/>
                  </a:moveTo>
                  <a:lnTo>
                    <a:pt x="491" y="1068070"/>
                  </a:lnTo>
                  <a:lnTo>
                    <a:pt x="454" y="1093470"/>
                  </a:lnTo>
                  <a:lnTo>
                    <a:pt x="4263" y="1093470"/>
                  </a:lnTo>
                  <a:lnTo>
                    <a:pt x="4300" y="1068070"/>
                  </a:lnTo>
                  <a:close/>
                </a:path>
                <a:path w="1765934" h="1746250">
                  <a:moveTo>
                    <a:pt x="1764525" y="1068070"/>
                  </a:moveTo>
                  <a:lnTo>
                    <a:pt x="1760714" y="1068070"/>
                  </a:lnTo>
                  <a:lnTo>
                    <a:pt x="1760677" y="1093470"/>
                  </a:lnTo>
                  <a:lnTo>
                    <a:pt x="1764488" y="1093470"/>
                  </a:lnTo>
                  <a:lnTo>
                    <a:pt x="1764525" y="1068070"/>
                  </a:lnTo>
                  <a:close/>
                </a:path>
                <a:path w="1765934" h="1746250">
                  <a:moveTo>
                    <a:pt x="4263" y="1093470"/>
                  </a:moveTo>
                  <a:lnTo>
                    <a:pt x="454" y="1093470"/>
                  </a:lnTo>
                  <a:lnTo>
                    <a:pt x="399" y="1131570"/>
                  </a:lnTo>
                  <a:lnTo>
                    <a:pt x="4207" y="1131570"/>
                  </a:lnTo>
                  <a:lnTo>
                    <a:pt x="4263" y="1093470"/>
                  </a:lnTo>
                  <a:close/>
                </a:path>
                <a:path w="1765934" h="1746250">
                  <a:moveTo>
                    <a:pt x="1764488" y="1093470"/>
                  </a:moveTo>
                  <a:lnTo>
                    <a:pt x="1760677" y="1093470"/>
                  </a:lnTo>
                  <a:lnTo>
                    <a:pt x="1760621" y="1131570"/>
                  </a:lnTo>
                  <a:lnTo>
                    <a:pt x="1764432" y="1131570"/>
                  </a:lnTo>
                  <a:lnTo>
                    <a:pt x="1764488" y="1093470"/>
                  </a:lnTo>
                  <a:close/>
                </a:path>
                <a:path w="1765934" h="1746250">
                  <a:moveTo>
                    <a:pt x="4207" y="1131570"/>
                  </a:moveTo>
                  <a:lnTo>
                    <a:pt x="399" y="1131570"/>
                  </a:lnTo>
                  <a:lnTo>
                    <a:pt x="362" y="1156970"/>
                  </a:lnTo>
                  <a:lnTo>
                    <a:pt x="4170" y="1156970"/>
                  </a:lnTo>
                  <a:lnTo>
                    <a:pt x="4207" y="1131570"/>
                  </a:lnTo>
                  <a:close/>
                </a:path>
                <a:path w="1765934" h="1746250">
                  <a:moveTo>
                    <a:pt x="1764432" y="1131570"/>
                  </a:moveTo>
                  <a:lnTo>
                    <a:pt x="1760621" y="1131570"/>
                  </a:lnTo>
                  <a:lnTo>
                    <a:pt x="1760584" y="1156970"/>
                  </a:lnTo>
                  <a:lnTo>
                    <a:pt x="1764396" y="1156970"/>
                  </a:lnTo>
                  <a:lnTo>
                    <a:pt x="1764432" y="1131570"/>
                  </a:lnTo>
                  <a:close/>
                </a:path>
                <a:path w="1765934" h="1746250">
                  <a:moveTo>
                    <a:pt x="4170" y="1156970"/>
                  </a:moveTo>
                  <a:lnTo>
                    <a:pt x="362" y="1156970"/>
                  </a:lnTo>
                  <a:lnTo>
                    <a:pt x="316" y="1188720"/>
                  </a:lnTo>
                  <a:lnTo>
                    <a:pt x="4124" y="1188720"/>
                  </a:lnTo>
                  <a:lnTo>
                    <a:pt x="4170" y="1156970"/>
                  </a:lnTo>
                  <a:close/>
                </a:path>
                <a:path w="1765934" h="1746250">
                  <a:moveTo>
                    <a:pt x="1764396" y="1156970"/>
                  </a:moveTo>
                  <a:lnTo>
                    <a:pt x="1760584" y="1156970"/>
                  </a:lnTo>
                  <a:lnTo>
                    <a:pt x="1760537" y="1188720"/>
                  </a:lnTo>
                  <a:lnTo>
                    <a:pt x="1764349" y="1188720"/>
                  </a:lnTo>
                  <a:lnTo>
                    <a:pt x="1764396" y="1156970"/>
                  </a:lnTo>
                  <a:close/>
                </a:path>
                <a:path w="1765934" h="1746250">
                  <a:moveTo>
                    <a:pt x="4124" y="1188720"/>
                  </a:moveTo>
                  <a:lnTo>
                    <a:pt x="316" y="1188720"/>
                  </a:lnTo>
                  <a:lnTo>
                    <a:pt x="308" y="1193800"/>
                  </a:lnTo>
                  <a:lnTo>
                    <a:pt x="4116" y="1193800"/>
                  </a:lnTo>
                  <a:lnTo>
                    <a:pt x="4124" y="1188720"/>
                  </a:lnTo>
                  <a:close/>
                </a:path>
                <a:path w="1765934" h="1746250">
                  <a:moveTo>
                    <a:pt x="1764349" y="1188720"/>
                  </a:moveTo>
                  <a:lnTo>
                    <a:pt x="1760537" y="1188720"/>
                  </a:lnTo>
                  <a:lnTo>
                    <a:pt x="1760530" y="1193800"/>
                  </a:lnTo>
                  <a:lnTo>
                    <a:pt x="1764342" y="1193800"/>
                  </a:lnTo>
                  <a:lnTo>
                    <a:pt x="1764349" y="1188720"/>
                  </a:lnTo>
                  <a:close/>
                </a:path>
                <a:path w="1765934" h="1746250">
                  <a:moveTo>
                    <a:pt x="4116" y="1193800"/>
                  </a:moveTo>
                  <a:lnTo>
                    <a:pt x="308" y="1193800"/>
                  </a:lnTo>
                  <a:lnTo>
                    <a:pt x="288" y="1207770"/>
                  </a:lnTo>
                  <a:lnTo>
                    <a:pt x="4096" y="1207770"/>
                  </a:lnTo>
                  <a:lnTo>
                    <a:pt x="4116" y="1193800"/>
                  </a:lnTo>
                  <a:close/>
                </a:path>
                <a:path w="1765934" h="1746250">
                  <a:moveTo>
                    <a:pt x="1764342" y="1193800"/>
                  </a:moveTo>
                  <a:lnTo>
                    <a:pt x="1760530" y="1193800"/>
                  </a:lnTo>
                  <a:lnTo>
                    <a:pt x="1760509" y="1207770"/>
                  </a:lnTo>
                  <a:lnTo>
                    <a:pt x="1764322" y="1207770"/>
                  </a:lnTo>
                  <a:lnTo>
                    <a:pt x="1764342" y="1193800"/>
                  </a:lnTo>
                  <a:close/>
                </a:path>
                <a:path w="1765934" h="1746250">
                  <a:moveTo>
                    <a:pt x="4096" y="1207770"/>
                  </a:moveTo>
                  <a:lnTo>
                    <a:pt x="288" y="1207770"/>
                  </a:lnTo>
                  <a:lnTo>
                    <a:pt x="279" y="1214120"/>
                  </a:lnTo>
                  <a:lnTo>
                    <a:pt x="4086" y="1214120"/>
                  </a:lnTo>
                  <a:lnTo>
                    <a:pt x="4096" y="1207770"/>
                  </a:lnTo>
                  <a:close/>
                </a:path>
                <a:path w="1765934" h="1746250">
                  <a:moveTo>
                    <a:pt x="1764322" y="1207770"/>
                  </a:moveTo>
                  <a:lnTo>
                    <a:pt x="1760509" y="1207770"/>
                  </a:lnTo>
                  <a:lnTo>
                    <a:pt x="1760500" y="1214120"/>
                  </a:lnTo>
                  <a:lnTo>
                    <a:pt x="1764312" y="1214120"/>
                  </a:lnTo>
                  <a:lnTo>
                    <a:pt x="1764322" y="1207770"/>
                  </a:lnTo>
                  <a:close/>
                </a:path>
                <a:path w="1765934" h="1746250">
                  <a:moveTo>
                    <a:pt x="4086" y="1214120"/>
                  </a:moveTo>
                  <a:lnTo>
                    <a:pt x="279" y="1214120"/>
                  </a:lnTo>
                  <a:lnTo>
                    <a:pt x="260" y="1226820"/>
                  </a:lnTo>
                  <a:lnTo>
                    <a:pt x="4068" y="1226820"/>
                  </a:lnTo>
                  <a:lnTo>
                    <a:pt x="4086" y="1214120"/>
                  </a:lnTo>
                  <a:close/>
                </a:path>
                <a:path w="1765934" h="1746250">
                  <a:moveTo>
                    <a:pt x="1764312" y="1214120"/>
                  </a:moveTo>
                  <a:lnTo>
                    <a:pt x="1760500" y="1214120"/>
                  </a:lnTo>
                  <a:lnTo>
                    <a:pt x="1760482" y="1226820"/>
                  </a:lnTo>
                  <a:lnTo>
                    <a:pt x="1764294" y="1226820"/>
                  </a:lnTo>
                  <a:lnTo>
                    <a:pt x="1764312" y="1214120"/>
                  </a:lnTo>
                  <a:close/>
                </a:path>
                <a:path w="1765934" h="1746250">
                  <a:moveTo>
                    <a:pt x="4068" y="1226820"/>
                  </a:moveTo>
                  <a:lnTo>
                    <a:pt x="260" y="1226820"/>
                  </a:lnTo>
                  <a:lnTo>
                    <a:pt x="251" y="1233170"/>
                  </a:lnTo>
                  <a:lnTo>
                    <a:pt x="4059" y="1233170"/>
                  </a:lnTo>
                  <a:lnTo>
                    <a:pt x="4068" y="1226820"/>
                  </a:lnTo>
                  <a:close/>
                </a:path>
                <a:path w="1765934" h="1746250">
                  <a:moveTo>
                    <a:pt x="1764294" y="1226820"/>
                  </a:moveTo>
                  <a:lnTo>
                    <a:pt x="1760482" y="1226820"/>
                  </a:lnTo>
                  <a:lnTo>
                    <a:pt x="1760472" y="1233170"/>
                  </a:lnTo>
                  <a:lnTo>
                    <a:pt x="1764285" y="1233170"/>
                  </a:lnTo>
                  <a:lnTo>
                    <a:pt x="1764294" y="1226820"/>
                  </a:lnTo>
                  <a:close/>
                </a:path>
                <a:path w="1765934" h="1746250">
                  <a:moveTo>
                    <a:pt x="4059" y="1233170"/>
                  </a:moveTo>
                  <a:lnTo>
                    <a:pt x="251" y="1233170"/>
                  </a:lnTo>
                  <a:lnTo>
                    <a:pt x="244" y="1238250"/>
                  </a:lnTo>
                  <a:lnTo>
                    <a:pt x="4051" y="1238250"/>
                  </a:lnTo>
                  <a:lnTo>
                    <a:pt x="4059" y="1233170"/>
                  </a:lnTo>
                  <a:close/>
                </a:path>
                <a:path w="1765934" h="1746250">
                  <a:moveTo>
                    <a:pt x="1764285" y="1233170"/>
                  </a:moveTo>
                  <a:lnTo>
                    <a:pt x="1760472" y="1233170"/>
                  </a:lnTo>
                  <a:lnTo>
                    <a:pt x="1760465" y="1238250"/>
                  </a:lnTo>
                  <a:lnTo>
                    <a:pt x="1764277" y="1238250"/>
                  </a:lnTo>
                  <a:lnTo>
                    <a:pt x="1764285" y="1233170"/>
                  </a:lnTo>
                  <a:close/>
                </a:path>
                <a:path w="1765934" h="1746250">
                  <a:moveTo>
                    <a:pt x="4051" y="1238250"/>
                  </a:moveTo>
                  <a:lnTo>
                    <a:pt x="244" y="1238250"/>
                  </a:lnTo>
                  <a:lnTo>
                    <a:pt x="232" y="1245870"/>
                  </a:lnTo>
                  <a:lnTo>
                    <a:pt x="4040" y="1245870"/>
                  </a:lnTo>
                  <a:lnTo>
                    <a:pt x="4051" y="1238250"/>
                  </a:lnTo>
                  <a:close/>
                </a:path>
                <a:path w="1765934" h="1746250">
                  <a:moveTo>
                    <a:pt x="1764277" y="1238250"/>
                  </a:moveTo>
                  <a:lnTo>
                    <a:pt x="1760465" y="1238250"/>
                  </a:lnTo>
                  <a:lnTo>
                    <a:pt x="1760454" y="1245870"/>
                  </a:lnTo>
                  <a:lnTo>
                    <a:pt x="1764266" y="1245870"/>
                  </a:lnTo>
                  <a:lnTo>
                    <a:pt x="1764277" y="1238250"/>
                  </a:lnTo>
                  <a:close/>
                </a:path>
                <a:path w="1765934" h="1746250">
                  <a:moveTo>
                    <a:pt x="4040" y="1245870"/>
                  </a:moveTo>
                  <a:lnTo>
                    <a:pt x="232" y="1245870"/>
                  </a:lnTo>
                  <a:lnTo>
                    <a:pt x="207" y="1263650"/>
                  </a:lnTo>
                  <a:lnTo>
                    <a:pt x="4014" y="1263650"/>
                  </a:lnTo>
                  <a:lnTo>
                    <a:pt x="4040" y="1245870"/>
                  </a:lnTo>
                  <a:close/>
                </a:path>
                <a:path w="1765934" h="1746250">
                  <a:moveTo>
                    <a:pt x="1764266" y="1245870"/>
                  </a:moveTo>
                  <a:lnTo>
                    <a:pt x="1760454" y="1245870"/>
                  </a:lnTo>
                  <a:lnTo>
                    <a:pt x="1760428" y="1263650"/>
                  </a:lnTo>
                  <a:lnTo>
                    <a:pt x="1764240" y="1263650"/>
                  </a:lnTo>
                  <a:lnTo>
                    <a:pt x="1764266" y="1245870"/>
                  </a:lnTo>
                  <a:close/>
                </a:path>
                <a:path w="1765934" h="1746250">
                  <a:moveTo>
                    <a:pt x="4014" y="1263650"/>
                  </a:moveTo>
                  <a:lnTo>
                    <a:pt x="207" y="1263650"/>
                  </a:lnTo>
                  <a:lnTo>
                    <a:pt x="186" y="1277620"/>
                  </a:lnTo>
                  <a:lnTo>
                    <a:pt x="3994" y="1277620"/>
                  </a:lnTo>
                  <a:lnTo>
                    <a:pt x="4014" y="1263650"/>
                  </a:lnTo>
                  <a:close/>
                </a:path>
                <a:path w="1765934" h="1746250">
                  <a:moveTo>
                    <a:pt x="1764240" y="1263650"/>
                  </a:moveTo>
                  <a:lnTo>
                    <a:pt x="1760428" y="1263650"/>
                  </a:lnTo>
                  <a:lnTo>
                    <a:pt x="1760407" y="1277620"/>
                  </a:lnTo>
                  <a:lnTo>
                    <a:pt x="1764220" y="1277620"/>
                  </a:lnTo>
                  <a:lnTo>
                    <a:pt x="1764240" y="1263650"/>
                  </a:lnTo>
                  <a:close/>
                </a:path>
                <a:path w="1765934" h="1746250">
                  <a:moveTo>
                    <a:pt x="3994" y="1277620"/>
                  </a:moveTo>
                  <a:lnTo>
                    <a:pt x="186" y="1277620"/>
                  </a:lnTo>
                  <a:lnTo>
                    <a:pt x="160" y="1295400"/>
                  </a:lnTo>
                  <a:lnTo>
                    <a:pt x="3968" y="1295400"/>
                  </a:lnTo>
                  <a:lnTo>
                    <a:pt x="3994" y="1277620"/>
                  </a:lnTo>
                  <a:close/>
                </a:path>
                <a:path w="1765934" h="1746250">
                  <a:moveTo>
                    <a:pt x="1764220" y="1277620"/>
                  </a:moveTo>
                  <a:lnTo>
                    <a:pt x="1760407" y="1277620"/>
                  </a:lnTo>
                  <a:lnTo>
                    <a:pt x="1760381" y="1295400"/>
                  </a:lnTo>
                  <a:lnTo>
                    <a:pt x="1764194" y="1295400"/>
                  </a:lnTo>
                  <a:lnTo>
                    <a:pt x="1764220" y="1277620"/>
                  </a:lnTo>
                  <a:close/>
                </a:path>
                <a:path w="1765934" h="1746250">
                  <a:moveTo>
                    <a:pt x="3968" y="1295400"/>
                  </a:moveTo>
                  <a:lnTo>
                    <a:pt x="160" y="1295400"/>
                  </a:lnTo>
                  <a:lnTo>
                    <a:pt x="149" y="1303020"/>
                  </a:lnTo>
                  <a:lnTo>
                    <a:pt x="3956" y="1303020"/>
                  </a:lnTo>
                  <a:lnTo>
                    <a:pt x="3968" y="1295400"/>
                  </a:lnTo>
                  <a:close/>
                </a:path>
                <a:path w="1765934" h="1746250">
                  <a:moveTo>
                    <a:pt x="1764194" y="1295400"/>
                  </a:moveTo>
                  <a:lnTo>
                    <a:pt x="1760381" y="1295400"/>
                  </a:lnTo>
                  <a:lnTo>
                    <a:pt x="1760370" y="1303020"/>
                  </a:lnTo>
                  <a:lnTo>
                    <a:pt x="1764183" y="1303020"/>
                  </a:lnTo>
                  <a:lnTo>
                    <a:pt x="1764194" y="1295400"/>
                  </a:lnTo>
                  <a:close/>
                </a:path>
                <a:path w="1765934" h="1746250">
                  <a:moveTo>
                    <a:pt x="3956" y="1303020"/>
                  </a:moveTo>
                  <a:lnTo>
                    <a:pt x="149" y="1303020"/>
                  </a:lnTo>
                  <a:lnTo>
                    <a:pt x="140" y="1309370"/>
                  </a:lnTo>
                  <a:lnTo>
                    <a:pt x="3947" y="1309370"/>
                  </a:lnTo>
                  <a:lnTo>
                    <a:pt x="3956" y="1303020"/>
                  </a:lnTo>
                  <a:close/>
                </a:path>
                <a:path w="1765934" h="1746250">
                  <a:moveTo>
                    <a:pt x="1764183" y="1303020"/>
                  </a:moveTo>
                  <a:lnTo>
                    <a:pt x="1760370" y="1303020"/>
                  </a:lnTo>
                  <a:lnTo>
                    <a:pt x="1760361" y="1309370"/>
                  </a:lnTo>
                  <a:lnTo>
                    <a:pt x="1764174" y="1309370"/>
                  </a:lnTo>
                  <a:lnTo>
                    <a:pt x="1764183" y="1303020"/>
                  </a:lnTo>
                  <a:close/>
                </a:path>
                <a:path w="1765934" h="1746250">
                  <a:moveTo>
                    <a:pt x="3947" y="1309370"/>
                  </a:moveTo>
                  <a:lnTo>
                    <a:pt x="140" y="1309370"/>
                  </a:lnTo>
                  <a:lnTo>
                    <a:pt x="131" y="1315720"/>
                  </a:lnTo>
                  <a:lnTo>
                    <a:pt x="3938" y="1315720"/>
                  </a:lnTo>
                  <a:lnTo>
                    <a:pt x="3947" y="1309370"/>
                  </a:lnTo>
                  <a:close/>
                </a:path>
                <a:path w="1765934" h="1746250">
                  <a:moveTo>
                    <a:pt x="1764174" y="1309370"/>
                  </a:moveTo>
                  <a:lnTo>
                    <a:pt x="1760361" y="1309370"/>
                  </a:lnTo>
                  <a:lnTo>
                    <a:pt x="1760352" y="1315720"/>
                  </a:lnTo>
                  <a:lnTo>
                    <a:pt x="1764164" y="1315720"/>
                  </a:lnTo>
                  <a:lnTo>
                    <a:pt x="1764174" y="1309370"/>
                  </a:lnTo>
                  <a:close/>
                </a:path>
                <a:path w="1765934" h="1746250">
                  <a:moveTo>
                    <a:pt x="3938" y="1315720"/>
                  </a:moveTo>
                  <a:lnTo>
                    <a:pt x="131" y="1315720"/>
                  </a:lnTo>
                  <a:lnTo>
                    <a:pt x="94" y="1341120"/>
                  </a:lnTo>
                  <a:lnTo>
                    <a:pt x="3901" y="1341120"/>
                  </a:lnTo>
                  <a:lnTo>
                    <a:pt x="3938" y="1315720"/>
                  </a:lnTo>
                  <a:close/>
                </a:path>
                <a:path w="1765934" h="1746250">
                  <a:moveTo>
                    <a:pt x="1764164" y="1315720"/>
                  </a:moveTo>
                  <a:lnTo>
                    <a:pt x="1760352" y="1315720"/>
                  </a:lnTo>
                  <a:lnTo>
                    <a:pt x="1760314" y="1341120"/>
                  </a:lnTo>
                  <a:lnTo>
                    <a:pt x="1764127" y="1341120"/>
                  </a:lnTo>
                  <a:lnTo>
                    <a:pt x="1764164" y="1315720"/>
                  </a:lnTo>
                  <a:close/>
                </a:path>
                <a:path w="1765934" h="1746250">
                  <a:moveTo>
                    <a:pt x="3901" y="1341120"/>
                  </a:moveTo>
                  <a:lnTo>
                    <a:pt x="94" y="1341120"/>
                  </a:lnTo>
                  <a:lnTo>
                    <a:pt x="59" y="1365250"/>
                  </a:lnTo>
                  <a:lnTo>
                    <a:pt x="3866" y="1365250"/>
                  </a:lnTo>
                  <a:lnTo>
                    <a:pt x="3901" y="1341120"/>
                  </a:lnTo>
                  <a:close/>
                </a:path>
                <a:path w="1765934" h="1746250">
                  <a:moveTo>
                    <a:pt x="1764127" y="1341120"/>
                  </a:moveTo>
                  <a:lnTo>
                    <a:pt x="1760314" y="1341120"/>
                  </a:lnTo>
                  <a:lnTo>
                    <a:pt x="1760279" y="1365250"/>
                  </a:lnTo>
                  <a:lnTo>
                    <a:pt x="1764092" y="1365250"/>
                  </a:lnTo>
                  <a:lnTo>
                    <a:pt x="1764127" y="1341120"/>
                  </a:lnTo>
                  <a:close/>
                </a:path>
                <a:path w="1765934" h="1746250">
                  <a:moveTo>
                    <a:pt x="3866" y="1365250"/>
                  </a:moveTo>
                  <a:lnTo>
                    <a:pt x="59" y="1365250"/>
                  </a:lnTo>
                  <a:lnTo>
                    <a:pt x="49" y="1371600"/>
                  </a:lnTo>
                  <a:lnTo>
                    <a:pt x="3856" y="1371600"/>
                  </a:lnTo>
                  <a:lnTo>
                    <a:pt x="3866" y="1365250"/>
                  </a:lnTo>
                  <a:close/>
                </a:path>
                <a:path w="1765934" h="1746250">
                  <a:moveTo>
                    <a:pt x="1764092" y="1365250"/>
                  </a:moveTo>
                  <a:lnTo>
                    <a:pt x="1760279" y="1365250"/>
                  </a:lnTo>
                  <a:lnTo>
                    <a:pt x="1760270" y="1371600"/>
                  </a:lnTo>
                  <a:lnTo>
                    <a:pt x="1764083" y="1371600"/>
                  </a:lnTo>
                  <a:lnTo>
                    <a:pt x="1764092" y="1365250"/>
                  </a:lnTo>
                  <a:close/>
                </a:path>
                <a:path w="1765934" h="1746250">
                  <a:moveTo>
                    <a:pt x="3856" y="1371600"/>
                  </a:moveTo>
                  <a:lnTo>
                    <a:pt x="49" y="1371600"/>
                  </a:lnTo>
                  <a:lnTo>
                    <a:pt x="40" y="1377950"/>
                  </a:lnTo>
                  <a:lnTo>
                    <a:pt x="3847" y="1377950"/>
                  </a:lnTo>
                  <a:lnTo>
                    <a:pt x="3856" y="1371600"/>
                  </a:lnTo>
                  <a:close/>
                </a:path>
                <a:path w="1765934" h="1746250">
                  <a:moveTo>
                    <a:pt x="1764083" y="1371600"/>
                  </a:moveTo>
                  <a:lnTo>
                    <a:pt x="1760270" y="1371600"/>
                  </a:lnTo>
                  <a:lnTo>
                    <a:pt x="1760261" y="1377950"/>
                  </a:lnTo>
                  <a:lnTo>
                    <a:pt x="1764074" y="1377950"/>
                  </a:lnTo>
                  <a:lnTo>
                    <a:pt x="1764083" y="1371600"/>
                  </a:lnTo>
                  <a:close/>
                </a:path>
                <a:path w="1765934" h="1746250">
                  <a:moveTo>
                    <a:pt x="3847" y="1377950"/>
                  </a:moveTo>
                  <a:lnTo>
                    <a:pt x="40" y="1377950"/>
                  </a:lnTo>
                  <a:lnTo>
                    <a:pt x="31" y="1384300"/>
                  </a:lnTo>
                  <a:lnTo>
                    <a:pt x="3838" y="1384300"/>
                  </a:lnTo>
                  <a:lnTo>
                    <a:pt x="3847" y="1377950"/>
                  </a:lnTo>
                  <a:close/>
                </a:path>
                <a:path w="1765934" h="1746250">
                  <a:moveTo>
                    <a:pt x="1764074" y="1377950"/>
                  </a:moveTo>
                  <a:lnTo>
                    <a:pt x="1760261" y="1377950"/>
                  </a:lnTo>
                  <a:lnTo>
                    <a:pt x="1760251" y="1384300"/>
                  </a:lnTo>
                  <a:lnTo>
                    <a:pt x="1764065" y="1384300"/>
                  </a:lnTo>
                  <a:lnTo>
                    <a:pt x="1764074" y="1377950"/>
                  </a:lnTo>
                  <a:close/>
                </a:path>
                <a:path w="1765934" h="1746250">
                  <a:moveTo>
                    <a:pt x="3838" y="1384300"/>
                  </a:moveTo>
                  <a:lnTo>
                    <a:pt x="31" y="1384300"/>
                  </a:lnTo>
                  <a:lnTo>
                    <a:pt x="3" y="1403350"/>
                  </a:lnTo>
                  <a:lnTo>
                    <a:pt x="3810" y="1403350"/>
                  </a:lnTo>
                  <a:lnTo>
                    <a:pt x="3838" y="1384300"/>
                  </a:lnTo>
                  <a:close/>
                </a:path>
                <a:path w="1765934" h="1746250">
                  <a:moveTo>
                    <a:pt x="1764065" y="1384300"/>
                  </a:moveTo>
                  <a:lnTo>
                    <a:pt x="1760251" y="1384300"/>
                  </a:lnTo>
                  <a:lnTo>
                    <a:pt x="1760224" y="1403350"/>
                  </a:lnTo>
                  <a:lnTo>
                    <a:pt x="1764037" y="1403350"/>
                  </a:lnTo>
                  <a:lnTo>
                    <a:pt x="1764065" y="1384300"/>
                  </a:lnTo>
                  <a:close/>
                </a:path>
                <a:path w="1765934" h="1746250">
                  <a:moveTo>
                    <a:pt x="1764037" y="1403350"/>
                  </a:moveTo>
                  <a:lnTo>
                    <a:pt x="1760224" y="1403350"/>
                  </a:lnTo>
                  <a:lnTo>
                    <a:pt x="1760205" y="1416050"/>
                  </a:lnTo>
                  <a:lnTo>
                    <a:pt x="1760998" y="1416050"/>
                  </a:lnTo>
                  <a:lnTo>
                    <a:pt x="1760998" y="1413510"/>
                  </a:lnTo>
                  <a:lnTo>
                    <a:pt x="1762268" y="1413510"/>
                  </a:lnTo>
                  <a:lnTo>
                    <a:pt x="1762268" y="1412240"/>
                  </a:lnTo>
                  <a:lnTo>
                    <a:pt x="1763538" y="1412240"/>
                  </a:lnTo>
                  <a:lnTo>
                    <a:pt x="1763538" y="1409700"/>
                  </a:lnTo>
                  <a:lnTo>
                    <a:pt x="1764028" y="1409700"/>
                  </a:lnTo>
                  <a:lnTo>
                    <a:pt x="1764037" y="1403350"/>
                  </a:lnTo>
                  <a:close/>
                </a:path>
                <a:path w="1765934" h="1746250">
                  <a:moveTo>
                    <a:pt x="3810" y="1403350"/>
                  </a:moveTo>
                  <a:lnTo>
                    <a:pt x="3" y="1403350"/>
                  </a:lnTo>
                  <a:lnTo>
                    <a:pt x="0" y="1405890"/>
                  </a:lnTo>
                  <a:lnTo>
                    <a:pt x="778" y="1405890"/>
                  </a:lnTo>
                  <a:lnTo>
                    <a:pt x="778" y="1407160"/>
                  </a:lnTo>
                  <a:lnTo>
                    <a:pt x="2048" y="1407160"/>
                  </a:lnTo>
                  <a:lnTo>
                    <a:pt x="2048" y="1409700"/>
                  </a:lnTo>
                  <a:lnTo>
                    <a:pt x="3318" y="1409700"/>
                  </a:lnTo>
                  <a:lnTo>
                    <a:pt x="3318" y="1412240"/>
                  </a:lnTo>
                  <a:lnTo>
                    <a:pt x="3797" y="1412240"/>
                  </a:lnTo>
                  <a:lnTo>
                    <a:pt x="3810" y="1403350"/>
                  </a:lnTo>
                  <a:close/>
                </a:path>
                <a:path w="1765934" h="1746250">
                  <a:moveTo>
                    <a:pt x="334788" y="1740379"/>
                  </a:moveTo>
                  <a:lnTo>
                    <a:pt x="334788" y="1741170"/>
                  </a:lnTo>
                  <a:lnTo>
                    <a:pt x="881523" y="1741170"/>
                  </a:lnTo>
                  <a:lnTo>
                    <a:pt x="334788" y="1740379"/>
                  </a:lnTo>
                  <a:close/>
                </a:path>
                <a:path w="1765934" h="1746250">
                  <a:moveTo>
                    <a:pt x="1426988" y="1743710"/>
                  </a:moveTo>
                  <a:lnTo>
                    <a:pt x="341138" y="1743710"/>
                  </a:lnTo>
                  <a:lnTo>
                    <a:pt x="341138" y="1744201"/>
                  </a:lnTo>
                  <a:lnTo>
                    <a:pt x="1425718" y="1745763"/>
                  </a:lnTo>
                  <a:lnTo>
                    <a:pt x="1425718" y="1744980"/>
                  </a:lnTo>
                  <a:lnTo>
                    <a:pt x="1426988" y="1744980"/>
                  </a:lnTo>
                  <a:lnTo>
                    <a:pt x="1426988" y="1743710"/>
                  </a:lnTo>
                  <a:close/>
                </a:path>
                <a:path w="1765934" h="1746250">
                  <a:moveTo>
                    <a:pt x="1429528" y="1742440"/>
                  </a:moveTo>
                  <a:lnTo>
                    <a:pt x="339868" y="1742440"/>
                  </a:lnTo>
                  <a:lnTo>
                    <a:pt x="339868" y="1743710"/>
                  </a:lnTo>
                  <a:lnTo>
                    <a:pt x="1429528" y="1743710"/>
                  </a:lnTo>
                  <a:lnTo>
                    <a:pt x="1429528" y="1742440"/>
                  </a:lnTo>
                  <a:close/>
                </a:path>
                <a:path w="1765934" h="1746250">
                  <a:moveTo>
                    <a:pt x="881523" y="1741170"/>
                  </a:moveTo>
                  <a:lnTo>
                    <a:pt x="337328" y="1741170"/>
                  </a:lnTo>
                  <a:lnTo>
                    <a:pt x="337328" y="1742440"/>
                  </a:lnTo>
                  <a:lnTo>
                    <a:pt x="1432068" y="1742440"/>
                  </a:lnTo>
                  <a:lnTo>
                    <a:pt x="1432068" y="1741966"/>
                  </a:lnTo>
                  <a:lnTo>
                    <a:pt x="881523" y="1741170"/>
                  </a:lnTo>
                  <a:close/>
                </a:path>
              </a:pathLst>
            </a:custGeom>
            <a:solidFill>
              <a:srgbClr val="242F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6702269" y="2684779"/>
              <a:ext cx="1758314" cy="1738630"/>
            </a:xfrm>
            <a:custGeom>
              <a:avLst/>
              <a:gdLst/>
              <a:ahLst/>
              <a:cxnLst/>
              <a:rect l="l" t="t" r="r" b="b"/>
              <a:pathLst>
                <a:path w="1758315" h="1738629">
                  <a:moveTo>
                    <a:pt x="1432080" y="3809"/>
                  </a:moveTo>
                  <a:lnTo>
                    <a:pt x="1430810" y="3809"/>
                  </a:lnTo>
                  <a:lnTo>
                    <a:pt x="1430810" y="5079"/>
                  </a:lnTo>
                  <a:lnTo>
                    <a:pt x="1432080" y="5079"/>
                  </a:lnTo>
                  <a:lnTo>
                    <a:pt x="1432080" y="3809"/>
                  </a:lnTo>
                  <a:close/>
                </a:path>
                <a:path w="1758315" h="1738629">
                  <a:moveTo>
                    <a:pt x="1428270" y="1269"/>
                  </a:moveTo>
                  <a:lnTo>
                    <a:pt x="330990" y="1269"/>
                  </a:lnTo>
                  <a:lnTo>
                    <a:pt x="330990" y="3809"/>
                  </a:lnTo>
                  <a:lnTo>
                    <a:pt x="1428270" y="3809"/>
                  </a:lnTo>
                  <a:lnTo>
                    <a:pt x="1428270" y="1269"/>
                  </a:lnTo>
                  <a:close/>
                </a:path>
                <a:path w="1758315" h="1738629">
                  <a:moveTo>
                    <a:pt x="336070" y="0"/>
                  </a:moveTo>
                  <a:lnTo>
                    <a:pt x="333530" y="0"/>
                  </a:lnTo>
                  <a:lnTo>
                    <a:pt x="333530" y="1269"/>
                  </a:lnTo>
                  <a:lnTo>
                    <a:pt x="336070" y="1269"/>
                  </a:lnTo>
                  <a:lnTo>
                    <a:pt x="336070" y="0"/>
                  </a:lnTo>
                  <a:close/>
                </a:path>
                <a:path w="1758315" h="1738629">
                  <a:moveTo>
                    <a:pt x="5402" y="321563"/>
                  </a:moveTo>
                  <a:lnTo>
                    <a:pt x="4600" y="321563"/>
                  </a:lnTo>
                  <a:lnTo>
                    <a:pt x="4600" y="322834"/>
                  </a:lnTo>
                  <a:lnTo>
                    <a:pt x="3330" y="322834"/>
                  </a:lnTo>
                  <a:lnTo>
                    <a:pt x="3330" y="325374"/>
                  </a:lnTo>
                  <a:lnTo>
                    <a:pt x="2060" y="325374"/>
                  </a:lnTo>
                  <a:lnTo>
                    <a:pt x="2060" y="327913"/>
                  </a:lnTo>
                  <a:lnTo>
                    <a:pt x="1579" y="327913"/>
                  </a:lnTo>
                  <a:lnTo>
                    <a:pt x="1502" y="381000"/>
                  </a:lnTo>
                  <a:lnTo>
                    <a:pt x="5315" y="381000"/>
                  </a:lnTo>
                  <a:lnTo>
                    <a:pt x="5402" y="321563"/>
                  </a:lnTo>
                  <a:close/>
                </a:path>
                <a:path w="1758315" h="1738629">
                  <a:moveTo>
                    <a:pt x="1754660" y="321563"/>
                  </a:moveTo>
                  <a:lnTo>
                    <a:pt x="1754196" y="321563"/>
                  </a:lnTo>
                  <a:lnTo>
                    <a:pt x="1754108" y="381000"/>
                  </a:lnTo>
                  <a:lnTo>
                    <a:pt x="1757915" y="381000"/>
                  </a:lnTo>
                  <a:lnTo>
                    <a:pt x="1757993" y="327913"/>
                  </a:lnTo>
                  <a:lnTo>
                    <a:pt x="1757200" y="327913"/>
                  </a:lnTo>
                  <a:lnTo>
                    <a:pt x="1757200" y="325374"/>
                  </a:lnTo>
                  <a:lnTo>
                    <a:pt x="1755930" y="325374"/>
                  </a:lnTo>
                  <a:lnTo>
                    <a:pt x="1755930" y="322834"/>
                  </a:lnTo>
                  <a:lnTo>
                    <a:pt x="1754660" y="322834"/>
                  </a:lnTo>
                  <a:lnTo>
                    <a:pt x="1754660" y="321563"/>
                  </a:lnTo>
                  <a:close/>
                </a:path>
                <a:path w="1758315" h="1738629">
                  <a:moveTo>
                    <a:pt x="5315" y="381000"/>
                  </a:moveTo>
                  <a:lnTo>
                    <a:pt x="1502" y="381000"/>
                  </a:lnTo>
                  <a:lnTo>
                    <a:pt x="1483" y="393700"/>
                  </a:lnTo>
                  <a:lnTo>
                    <a:pt x="5296" y="393700"/>
                  </a:lnTo>
                  <a:lnTo>
                    <a:pt x="5315" y="381000"/>
                  </a:lnTo>
                  <a:close/>
                </a:path>
                <a:path w="1758315" h="1738629">
                  <a:moveTo>
                    <a:pt x="1757915" y="381000"/>
                  </a:moveTo>
                  <a:lnTo>
                    <a:pt x="1754108" y="381000"/>
                  </a:lnTo>
                  <a:lnTo>
                    <a:pt x="1754090" y="393700"/>
                  </a:lnTo>
                  <a:lnTo>
                    <a:pt x="1757897" y="393700"/>
                  </a:lnTo>
                  <a:lnTo>
                    <a:pt x="1757915" y="381000"/>
                  </a:lnTo>
                  <a:close/>
                </a:path>
                <a:path w="1758315" h="1738629">
                  <a:moveTo>
                    <a:pt x="5296" y="393700"/>
                  </a:moveTo>
                  <a:lnTo>
                    <a:pt x="1483" y="393700"/>
                  </a:lnTo>
                  <a:lnTo>
                    <a:pt x="1446" y="419100"/>
                  </a:lnTo>
                  <a:lnTo>
                    <a:pt x="5259" y="419100"/>
                  </a:lnTo>
                  <a:lnTo>
                    <a:pt x="5296" y="393700"/>
                  </a:lnTo>
                  <a:close/>
                </a:path>
                <a:path w="1758315" h="1738629">
                  <a:moveTo>
                    <a:pt x="1757897" y="393700"/>
                  </a:moveTo>
                  <a:lnTo>
                    <a:pt x="1754090" y="393700"/>
                  </a:lnTo>
                  <a:lnTo>
                    <a:pt x="1754053" y="419100"/>
                  </a:lnTo>
                  <a:lnTo>
                    <a:pt x="1757860" y="419100"/>
                  </a:lnTo>
                  <a:lnTo>
                    <a:pt x="1757897" y="393700"/>
                  </a:lnTo>
                  <a:close/>
                </a:path>
                <a:path w="1758315" h="1738629">
                  <a:moveTo>
                    <a:pt x="5259" y="419100"/>
                  </a:moveTo>
                  <a:lnTo>
                    <a:pt x="1446" y="419100"/>
                  </a:lnTo>
                  <a:lnTo>
                    <a:pt x="1399" y="450850"/>
                  </a:lnTo>
                  <a:lnTo>
                    <a:pt x="5212" y="450850"/>
                  </a:lnTo>
                  <a:lnTo>
                    <a:pt x="5259" y="419100"/>
                  </a:lnTo>
                  <a:close/>
                </a:path>
                <a:path w="1758315" h="1738629">
                  <a:moveTo>
                    <a:pt x="1757860" y="419100"/>
                  </a:moveTo>
                  <a:lnTo>
                    <a:pt x="1754053" y="419100"/>
                  </a:lnTo>
                  <a:lnTo>
                    <a:pt x="1754006" y="450850"/>
                  </a:lnTo>
                  <a:lnTo>
                    <a:pt x="1757813" y="450850"/>
                  </a:lnTo>
                  <a:lnTo>
                    <a:pt x="1757860" y="419100"/>
                  </a:lnTo>
                  <a:close/>
                </a:path>
                <a:path w="1758315" h="1738629">
                  <a:moveTo>
                    <a:pt x="5212" y="450850"/>
                  </a:moveTo>
                  <a:lnTo>
                    <a:pt x="1399" y="450850"/>
                  </a:lnTo>
                  <a:lnTo>
                    <a:pt x="1344" y="488950"/>
                  </a:lnTo>
                  <a:lnTo>
                    <a:pt x="5156" y="488950"/>
                  </a:lnTo>
                  <a:lnTo>
                    <a:pt x="5212" y="450850"/>
                  </a:lnTo>
                  <a:close/>
                </a:path>
                <a:path w="1758315" h="1738629">
                  <a:moveTo>
                    <a:pt x="1757813" y="450850"/>
                  </a:moveTo>
                  <a:lnTo>
                    <a:pt x="1754006" y="450850"/>
                  </a:lnTo>
                  <a:lnTo>
                    <a:pt x="1753950" y="488950"/>
                  </a:lnTo>
                  <a:lnTo>
                    <a:pt x="1757757" y="488950"/>
                  </a:lnTo>
                  <a:lnTo>
                    <a:pt x="1757813" y="450850"/>
                  </a:lnTo>
                  <a:close/>
                </a:path>
                <a:path w="1758315" h="1738629">
                  <a:moveTo>
                    <a:pt x="5156" y="488950"/>
                  </a:moveTo>
                  <a:lnTo>
                    <a:pt x="1344" y="488950"/>
                  </a:lnTo>
                  <a:lnTo>
                    <a:pt x="1307" y="514350"/>
                  </a:lnTo>
                  <a:lnTo>
                    <a:pt x="5119" y="514350"/>
                  </a:lnTo>
                  <a:lnTo>
                    <a:pt x="5156" y="488950"/>
                  </a:lnTo>
                  <a:close/>
                </a:path>
                <a:path w="1758315" h="1738629">
                  <a:moveTo>
                    <a:pt x="1757757" y="488950"/>
                  </a:moveTo>
                  <a:lnTo>
                    <a:pt x="1753950" y="488950"/>
                  </a:lnTo>
                  <a:lnTo>
                    <a:pt x="1753913" y="514350"/>
                  </a:lnTo>
                  <a:lnTo>
                    <a:pt x="1757720" y="514350"/>
                  </a:lnTo>
                  <a:lnTo>
                    <a:pt x="1757757" y="488950"/>
                  </a:lnTo>
                  <a:close/>
                </a:path>
                <a:path w="1758315" h="1738629">
                  <a:moveTo>
                    <a:pt x="5119" y="514350"/>
                  </a:moveTo>
                  <a:lnTo>
                    <a:pt x="1307" y="514350"/>
                  </a:lnTo>
                  <a:lnTo>
                    <a:pt x="1288" y="527050"/>
                  </a:lnTo>
                  <a:lnTo>
                    <a:pt x="5100" y="527050"/>
                  </a:lnTo>
                  <a:lnTo>
                    <a:pt x="5119" y="514350"/>
                  </a:lnTo>
                  <a:close/>
                </a:path>
                <a:path w="1758315" h="1738629">
                  <a:moveTo>
                    <a:pt x="1757720" y="514350"/>
                  </a:moveTo>
                  <a:lnTo>
                    <a:pt x="1753913" y="514350"/>
                  </a:lnTo>
                  <a:lnTo>
                    <a:pt x="1753894" y="527050"/>
                  </a:lnTo>
                  <a:lnTo>
                    <a:pt x="1757702" y="527050"/>
                  </a:lnTo>
                  <a:lnTo>
                    <a:pt x="1757720" y="514350"/>
                  </a:lnTo>
                  <a:close/>
                </a:path>
                <a:path w="1758315" h="1738629">
                  <a:moveTo>
                    <a:pt x="5100" y="527050"/>
                  </a:moveTo>
                  <a:lnTo>
                    <a:pt x="1288" y="527050"/>
                  </a:lnTo>
                  <a:lnTo>
                    <a:pt x="1251" y="552450"/>
                  </a:lnTo>
                  <a:lnTo>
                    <a:pt x="5063" y="552450"/>
                  </a:lnTo>
                  <a:lnTo>
                    <a:pt x="5100" y="527050"/>
                  </a:lnTo>
                  <a:close/>
                </a:path>
                <a:path w="1758315" h="1738629">
                  <a:moveTo>
                    <a:pt x="1757702" y="527050"/>
                  </a:moveTo>
                  <a:lnTo>
                    <a:pt x="1753894" y="527050"/>
                  </a:lnTo>
                  <a:lnTo>
                    <a:pt x="1753857" y="552450"/>
                  </a:lnTo>
                  <a:lnTo>
                    <a:pt x="1757665" y="552450"/>
                  </a:lnTo>
                  <a:lnTo>
                    <a:pt x="1757702" y="527050"/>
                  </a:lnTo>
                  <a:close/>
                </a:path>
                <a:path w="1758315" h="1738629">
                  <a:moveTo>
                    <a:pt x="5063" y="552450"/>
                  </a:moveTo>
                  <a:lnTo>
                    <a:pt x="1251" y="552450"/>
                  </a:lnTo>
                  <a:lnTo>
                    <a:pt x="1037" y="698500"/>
                  </a:lnTo>
                  <a:lnTo>
                    <a:pt x="4848" y="698500"/>
                  </a:lnTo>
                  <a:lnTo>
                    <a:pt x="5063" y="552450"/>
                  </a:lnTo>
                  <a:close/>
                </a:path>
                <a:path w="1758315" h="1738629">
                  <a:moveTo>
                    <a:pt x="1757665" y="552450"/>
                  </a:moveTo>
                  <a:lnTo>
                    <a:pt x="1753857" y="552450"/>
                  </a:lnTo>
                  <a:lnTo>
                    <a:pt x="1753642" y="698500"/>
                  </a:lnTo>
                  <a:lnTo>
                    <a:pt x="1757451" y="698500"/>
                  </a:lnTo>
                  <a:lnTo>
                    <a:pt x="1757665" y="552450"/>
                  </a:lnTo>
                  <a:close/>
                </a:path>
                <a:path w="1758315" h="1738629">
                  <a:moveTo>
                    <a:pt x="4848" y="698500"/>
                  </a:moveTo>
                  <a:lnTo>
                    <a:pt x="1037" y="698500"/>
                  </a:lnTo>
                  <a:lnTo>
                    <a:pt x="1000" y="723900"/>
                  </a:lnTo>
                  <a:lnTo>
                    <a:pt x="4811" y="723900"/>
                  </a:lnTo>
                  <a:lnTo>
                    <a:pt x="4848" y="698500"/>
                  </a:lnTo>
                  <a:close/>
                </a:path>
                <a:path w="1758315" h="1738629">
                  <a:moveTo>
                    <a:pt x="1757451" y="698500"/>
                  </a:moveTo>
                  <a:lnTo>
                    <a:pt x="1753642" y="698500"/>
                  </a:lnTo>
                  <a:lnTo>
                    <a:pt x="1753605" y="723900"/>
                  </a:lnTo>
                  <a:lnTo>
                    <a:pt x="1757414" y="723900"/>
                  </a:lnTo>
                  <a:lnTo>
                    <a:pt x="1757451" y="698500"/>
                  </a:lnTo>
                  <a:close/>
                </a:path>
                <a:path w="1758315" h="1738629">
                  <a:moveTo>
                    <a:pt x="4811" y="723900"/>
                  </a:moveTo>
                  <a:lnTo>
                    <a:pt x="1000" y="723900"/>
                  </a:lnTo>
                  <a:lnTo>
                    <a:pt x="963" y="749300"/>
                  </a:lnTo>
                  <a:lnTo>
                    <a:pt x="4774" y="749300"/>
                  </a:lnTo>
                  <a:lnTo>
                    <a:pt x="4811" y="723900"/>
                  </a:lnTo>
                  <a:close/>
                </a:path>
                <a:path w="1758315" h="1738629">
                  <a:moveTo>
                    <a:pt x="1757414" y="723900"/>
                  </a:moveTo>
                  <a:lnTo>
                    <a:pt x="1753605" y="723900"/>
                  </a:lnTo>
                  <a:lnTo>
                    <a:pt x="1753568" y="749300"/>
                  </a:lnTo>
                  <a:lnTo>
                    <a:pt x="1757377" y="749300"/>
                  </a:lnTo>
                  <a:lnTo>
                    <a:pt x="1757414" y="723900"/>
                  </a:lnTo>
                  <a:close/>
                </a:path>
                <a:path w="1758315" h="1738629">
                  <a:moveTo>
                    <a:pt x="4774" y="749300"/>
                  </a:moveTo>
                  <a:lnTo>
                    <a:pt x="963" y="749300"/>
                  </a:lnTo>
                  <a:lnTo>
                    <a:pt x="614" y="988060"/>
                  </a:lnTo>
                  <a:lnTo>
                    <a:pt x="4423" y="988060"/>
                  </a:lnTo>
                  <a:lnTo>
                    <a:pt x="4774" y="749300"/>
                  </a:lnTo>
                  <a:close/>
                </a:path>
                <a:path w="1758315" h="1738629">
                  <a:moveTo>
                    <a:pt x="1757377" y="749300"/>
                  </a:moveTo>
                  <a:lnTo>
                    <a:pt x="1753568" y="749300"/>
                  </a:lnTo>
                  <a:lnTo>
                    <a:pt x="1753217" y="988060"/>
                  </a:lnTo>
                  <a:lnTo>
                    <a:pt x="1757028" y="988060"/>
                  </a:lnTo>
                  <a:lnTo>
                    <a:pt x="1757377" y="749300"/>
                  </a:lnTo>
                  <a:close/>
                </a:path>
                <a:path w="1758315" h="1738629">
                  <a:moveTo>
                    <a:pt x="4423" y="988060"/>
                  </a:moveTo>
                  <a:lnTo>
                    <a:pt x="614" y="988060"/>
                  </a:lnTo>
                  <a:lnTo>
                    <a:pt x="577" y="1013460"/>
                  </a:lnTo>
                  <a:lnTo>
                    <a:pt x="4386" y="1013460"/>
                  </a:lnTo>
                  <a:lnTo>
                    <a:pt x="4423" y="988060"/>
                  </a:lnTo>
                  <a:close/>
                </a:path>
                <a:path w="1758315" h="1738629">
                  <a:moveTo>
                    <a:pt x="1757028" y="988060"/>
                  </a:moveTo>
                  <a:lnTo>
                    <a:pt x="1753217" y="988060"/>
                  </a:lnTo>
                  <a:lnTo>
                    <a:pt x="1753180" y="1013460"/>
                  </a:lnTo>
                  <a:lnTo>
                    <a:pt x="1756991" y="1013460"/>
                  </a:lnTo>
                  <a:lnTo>
                    <a:pt x="1757028" y="988060"/>
                  </a:lnTo>
                  <a:close/>
                </a:path>
                <a:path w="1758315" h="1738629">
                  <a:moveTo>
                    <a:pt x="4386" y="1013460"/>
                  </a:moveTo>
                  <a:lnTo>
                    <a:pt x="577" y="1013460"/>
                  </a:lnTo>
                  <a:lnTo>
                    <a:pt x="540" y="1038860"/>
                  </a:lnTo>
                  <a:lnTo>
                    <a:pt x="4349" y="1038860"/>
                  </a:lnTo>
                  <a:lnTo>
                    <a:pt x="4386" y="1013460"/>
                  </a:lnTo>
                  <a:close/>
                </a:path>
                <a:path w="1758315" h="1738629">
                  <a:moveTo>
                    <a:pt x="1756991" y="1013460"/>
                  </a:moveTo>
                  <a:lnTo>
                    <a:pt x="1753180" y="1013460"/>
                  </a:lnTo>
                  <a:lnTo>
                    <a:pt x="1753142" y="1038860"/>
                  </a:lnTo>
                  <a:lnTo>
                    <a:pt x="1756954" y="1038860"/>
                  </a:lnTo>
                  <a:lnTo>
                    <a:pt x="1756991" y="1013460"/>
                  </a:lnTo>
                  <a:close/>
                </a:path>
                <a:path w="1758315" h="1738629">
                  <a:moveTo>
                    <a:pt x="4349" y="1038860"/>
                  </a:moveTo>
                  <a:lnTo>
                    <a:pt x="540" y="1038860"/>
                  </a:lnTo>
                  <a:lnTo>
                    <a:pt x="503" y="1064260"/>
                  </a:lnTo>
                  <a:lnTo>
                    <a:pt x="4311" y="1064260"/>
                  </a:lnTo>
                  <a:lnTo>
                    <a:pt x="4349" y="1038860"/>
                  </a:lnTo>
                  <a:close/>
                </a:path>
                <a:path w="1758315" h="1738629">
                  <a:moveTo>
                    <a:pt x="1756954" y="1038860"/>
                  </a:moveTo>
                  <a:lnTo>
                    <a:pt x="1753142" y="1038860"/>
                  </a:lnTo>
                  <a:lnTo>
                    <a:pt x="1753105" y="1064260"/>
                  </a:lnTo>
                  <a:lnTo>
                    <a:pt x="1756916" y="1064260"/>
                  </a:lnTo>
                  <a:lnTo>
                    <a:pt x="1756954" y="1038860"/>
                  </a:lnTo>
                  <a:close/>
                </a:path>
                <a:path w="1758315" h="1738629">
                  <a:moveTo>
                    <a:pt x="4311" y="1064260"/>
                  </a:moveTo>
                  <a:lnTo>
                    <a:pt x="503" y="1064260"/>
                  </a:lnTo>
                  <a:lnTo>
                    <a:pt x="466" y="1089660"/>
                  </a:lnTo>
                  <a:lnTo>
                    <a:pt x="4274" y="1089660"/>
                  </a:lnTo>
                  <a:lnTo>
                    <a:pt x="4311" y="1064260"/>
                  </a:lnTo>
                  <a:close/>
                </a:path>
                <a:path w="1758315" h="1738629">
                  <a:moveTo>
                    <a:pt x="1756916" y="1064260"/>
                  </a:moveTo>
                  <a:lnTo>
                    <a:pt x="1753105" y="1064260"/>
                  </a:lnTo>
                  <a:lnTo>
                    <a:pt x="1753068" y="1089660"/>
                  </a:lnTo>
                  <a:lnTo>
                    <a:pt x="1756879" y="1089660"/>
                  </a:lnTo>
                  <a:lnTo>
                    <a:pt x="1756916" y="1064260"/>
                  </a:lnTo>
                  <a:close/>
                </a:path>
                <a:path w="1758315" h="1738629">
                  <a:moveTo>
                    <a:pt x="4274" y="1089660"/>
                  </a:moveTo>
                  <a:lnTo>
                    <a:pt x="466" y="1089660"/>
                  </a:lnTo>
                  <a:lnTo>
                    <a:pt x="428" y="1115060"/>
                  </a:lnTo>
                  <a:lnTo>
                    <a:pt x="4237" y="1115060"/>
                  </a:lnTo>
                  <a:lnTo>
                    <a:pt x="4274" y="1089660"/>
                  </a:lnTo>
                  <a:close/>
                </a:path>
                <a:path w="1758315" h="1738629">
                  <a:moveTo>
                    <a:pt x="1756879" y="1089660"/>
                  </a:moveTo>
                  <a:lnTo>
                    <a:pt x="1753068" y="1089660"/>
                  </a:lnTo>
                  <a:lnTo>
                    <a:pt x="1753031" y="1115060"/>
                  </a:lnTo>
                  <a:lnTo>
                    <a:pt x="1756842" y="1115060"/>
                  </a:lnTo>
                  <a:lnTo>
                    <a:pt x="1756879" y="1089660"/>
                  </a:lnTo>
                  <a:close/>
                </a:path>
                <a:path w="1758315" h="1738629">
                  <a:moveTo>
                    <a:pt x="4237" y="1115060"/>
                  </a:moveTo>
                  <a:lnTo>
                    <a:pt x="428" y="1115060"/>
                  </a:lnTo>
                  <a:lnTo>
                    <a:pt x="410" y="1127760"/>
                  </a:lnTo>
                  <a:lnTo>
                    <a:pt x="4218" y="1127760"/>
                  </a:lnTo>
                  <a:lnTo>
                    <a:pt x="4237" y="1115060"/>
                  </a:lnTo>
                  <a:close/>
                </a:path>
                <a:path w="1758315" h="1738629">
                  <a:moveTo>
                    <a:pt x="1756842" y="1115060"/>
                  </a:moveTo>
                  <a:lnTo>
                    <a:pt x="1753031" y="1115060"/>
                  </a:lnTo>
                  <a:lnTo>
                    <a:pt x="1753012" y="1127760"/>
                  </a:lnTo>
                  <a:lnTo>
                    <a:pt x="1756824" y="1127760"/>
                  </a:lnTo>
                  <a:lnTo>
                    <a:pt x="1756842" y="1115060"/>
                  </a:lnTo>
                  <a:close/>
                </a:path>
                <a:path w="1758315" h="1738629">
                  <a:moveTo>
                    <a:pt x="4218" y="1127760"/>
                  </a:moveTo>
                  <a:lnTo>
                    <a:pt x="410" y="1127760"/>
                  </a:lnTo>
                  <a:lnTo>
                    <a:pt x="373" y="1153160"/>
                  </a:lnTo>
                  <a:lnTo>
                    <a:pt x="4181" y="1153160"/>
                  </a:lnTo>
                  <a:lnTo>
                    <a:pt x="4218" y="1127760"/>
                  </a:lnTo>
                  <a:close/>
                </a:path>
                <a:path w="1758315" h="1738629">
                  <a:moveTo>
                    <a:pt x="1756824" y="1127760"/>
                  </a:moveTo>
                  <a:lnTo>
                    <a:pt x="1753012" y="1127760"/>
                  </a:lnTo>
                  <a:lnTo>
                    <a:pt x="1752975" y="1153160"/>
                  </a:lnTo>
                  <a:lnTo>
                    <a:pt x="1756786" y="1153160"/>
                  </a:lnTo>
                  <a:lnTo>
                    <a:pt x="1756824" y="1127760"/>
                  </a:lnTo>
                  <a:close/>
                </a:path>
                <a:path w="1758315" h="1738629">
                  <a:moveTo>
                    <a:pt x="4181" y="1153160"/>
                  </a:moveTo>
                  <a:lnTo>
                    <a:pt x="373" y="1153160"/>
                  </a:lnTo>
                  <a:lnTo>
                    <a:pt x="326" y="1184910"/>
                  </a:lnTo>
                  <a:lnTo>
                    <a:pt x="4134" y="1184910"/>
                  </a:lnTo>
                  <a:lnTo>
                    <a:pt x="4181" y="1153160"/>
                  </a:lnTo>
                  <a:close/>
                </a:path>
                <a:path w="1758315" h="1738629">
                  <a:moveTo>
                    <a:pt x="1756786" y="1153160"/>
                  </a:moveTo>
                  <a:lnTo>
                    <a:pt x="1752975" y="1153160"/>
                  </a:lnTo>
                  <a:lnTo>
                    <a:pt x="1752928" y="1184910"/>
                  </a:lnTo>
                  <a:lnTo>
                    <a:pt x="1756740" y="1184910"/>
                  </a:lnTo>
                  <a:lnTo>
                    <a:pt x="1756786" y="1153160"/>
                  </a:lnTo>
                  <a:close/>
                </a:path>
                <a:path w="1758315" h="1738629">
                  <a:moveTo>
                    <a:pt x="4134" y="1184910"/>
                  </a:moveTo>
                  <a:lnTo>
                    <a:pt x="326" y="1184910"/>
                  </a:lnTo>
                  <a:lnTo>
                    <a:pt x="298" y="1203960"/>
                  </a:lnTo>
                  <a:lnTo>
                    <a:pt x="4106" y="1203960"/>
                  </a:lnTo>
                  <a:lnTo>
                    <a:pt x="4134" y="1184910"/>
                  </a:lnTo>
                  <a:close/>
                </a:path>
                <a:path w="1758315" h="1738629">
                  <a:moveTo>
                    <a:pt x="1756740" y="1184910"/>
                  </a:moveTo>
                  <a:lnTo>
                    <a:pt x="1752928" y="1184910"/>
                  </a:lnTo>
                  <a:lnTo>
                    <a:pt x="1752900" y="1203960"/>
                  </a:lnTo>
                  <a:lnTo>
                    <a:pt x="1756712" y="1203960"/>
                  </a:lnTo>
                  <a:lnTo>
                    <a:pt x="1756740" y="1184910"/>
                  </a:lnTo>
                  <a:close/>
                </a:path>
                <a:path w="1758315" h="1738629">
                  <a:moveTo>
                    <a:pt x="4106" y="1203960"/>
                  </a:moveTo>
                  <a:lnTo>
                    <a:pt x="298" y="1203960"/>
                  </a:lnTo>
                  <a:lnTo>
                    <a:pt x="289" y="1210310"/>
                  </a:lnTo>
                  <a:lnTo>
                    <a:pt x="4097" y="1210310"/>
                  </a:lnTo>
                  <a:lnTo>
                    <a:pt x="4106" y="1203960"/>
                  </a:lnTo>
                  <a:close/>
                </a:path>
                <a:path w="1758315" h="1738629">
                  <a:moveTo>
                    <a:pt x="1756712" y="1203960"/>
                  </a:moveTo>
                  <a:lnTo>
                    <a:pt x="1752900" y="1203960"/>
                  </a:lnTo>
                  <a:lnTo>
                    <a:pt x="1752891" y="1210310"/>
                  </a:lnTo>
                  <a:lnTo>
                    <a:pt x="1756703" y="1210310"/>
                  </a:lnTo>
                  <a:lnTo>
                    <a:pt x="1756712" y="1203960"/>
                  </a:lnTo>
                  <a:close/>
                </a:path>
                <a:path w="1758315" h="1738629">
                  <a:moveTo>
                    <a:pt x="4097" y="1210310"/>
                  </a:moveTo>
                  <a:lnTo>
                    <a:pt x="289" y="1210310"/>
                  </a:lnTo>
                  <a:lnTo>
                    <a:pt x="271" y="1223010"/>
                  </a:lnTo>
                  <a:lnTo>
                    <a:pt x="4078" y="1223010"/>
                  </a:lnTo>
                  <a:lnTo>
                    <a:pt x="4097" y="1210310"/>
                  </a:lnTo>
                  <a:close/>
                </a:path>
                <a:path w="1758315" h="1738629">
                  <a:moveTo>
                    <a:pt x="1756703" y="1210310"/>
                  </a:moveTo>
                  <a:lnTo>
                    <a:pt x="1752891" y="1210310"/>
                  </a:lnTo>
                  <a:lnTo>
                    <a:pt x="1752872" y="1223010"/>
                  </a:lnTo>
                  <a:lnTo>
                    <a:pt x="1756684" y="1223010"/>
                  </a:lnTo>
                  <a:lnTo>
                    <a:pt x="1756703" y="1210310"/>
                  </a:lnTo>
                  <a:close/>
                </a:path>
                <a:path w="1758315" h="1738629">
                  <a:moveTo>
                    <a:pt x="4078" y="1223010"/>
                  </a:moveTo>
                  <a:lnTo>
                    <a:pt x="271" y="1223010"/>
                  </a:lnTo>
                  <a:lnTo>
                    <a:pt x="261" y="1229360"/>
                  </a:lnTo>
                  <a:lnTo>
                    <a:pt x="4069" y="1229360"/>
                  </a:lnTo>
                  <a:lnTo>
                    <a:pt x="4078" y="1223010"/>
                  </a:lnTo>
                  <a:close/>
                </a:path>
                <a:path w="1758315" h="1738629">
                  <a:moveTo>
                    <a:pt x="1756684" y="1223010"/>
                  </a:moveTo>
                  <a:lnTo>
                    <a:pt x="1752872" y="1223010"/>
                  </a:lnTo>
                  <a:lnTo>
                    <a:pt x="1752863" y="1229360"/>
                  </a:lnTo>
                  <a:lnTo>
                    <a:pt x="1756675" y="1229360"/>
                  </a:lnTo>
                  <a:lnTo>
                    <a:pt x="1756684" y="1223010"/>
                  </a:lnTo>
                  <a:close/>
                </a:path>
                <a:path w="1758315" h="1738629">
                  <a:moveTo>
                    <a:pt x="4069" y="1229360"/>
                  </a:moveTo>
                  <a:lnTo>
                    <a:pt x="261" y="1229360"/>
                  </a:lnTo>
                  <a:lnTo>
                    <a:pt x="254" y="1234440"/>
                  </a:lnTo>
                  <a:lnTo>
                    <a:pt x="4062" y="1234440"/>
                  </a:lnTo>
                  <a:lnTo>
                    <a:pt x="4069" y="1229360"/>
                  </a:lnTo>
                  <a:close/>
                </a:path>
                <a:path w="1758315" h="1738629">
                  <a:moveTo>
                    <a:pt x="1756675" y="1229360"/>
                  </a:moveTo>
                  <a:lnTo>
                    <a:pt x="1752863" y="1229360"/>
                  </a:lnTo>
                  <a:lnTo>
                    <a:pt x="1752855" y="1234440"/>
                  </a:lnTo>
                  <a:lnTo>
                    <a:pt x="1756668" y="1234440"/>
                  </a:lnTo>
                  <a:lnTo>
                    <a:pt x="1756675" y="1229360"/>
                  </a:lnTo>
                  <a:close/>
                </a:path>
                <a:path w="1758315" h="1738629">
                  <a:moveTo>
                    <a:pt x="4062" y="1234440"/>
                  </a:moveTo>
                  <a:lnTo>
                    <a:pt x="254" y="1234440"/>
                  </a:lnTo>
                  <a:lnTo>
                    <a:pt x="243" y="1242060"/>
                  </a:lnTo>
                  <a:lnTo>
                    <a:pt x="4050" y="1242060"/>
                  </a:lnTo>
                  <a:lnTo>
                    <a:pt x="4062" y="1234440"/>
                  </a:lnTo>
                  <a:close/>
                </a:path>
                <a:path w="1758315" h="1738629">
                  <a:moveTo>
                    <a:pt x="1756668" y="1234440"/>
                  </a:moveTo>
                  <a:lnTo>
                    <a:pt x="1752855" y="1234440"/>
                  </a:lnTo>
                  <a:lnTo>
                    <a:pt x="1752844" y="1242060"/>
                  </a:lnTo>
                  <a:lnTo>
                    <a:pt x="1756656" y="1242060"/>
                  </a:lnTo>
                  <a:lnTo>
                    <a:pt x="1756668" y="1234440"/>
                  </a:lnTo>
                  <a:close/>
                </a:path>
                <a:path w="1758315" h="1738629">
                  <a:moveTo>
                    <a:pt x="4050" y="1242060"/>
                  </a:moveTo>
                  <a:lnTo>
                    <a:pt x="243" y="1242060"/>
                  </a:lnTo>
                  <a:lnTo>
                    <a:pt x="217" y="1259840"/>
                  </a:lnTo>
                  <a:lnTo>
                    <a:pt x="4024" y="1259840"/>
                  </a:lnTo>
                  <a:lnTo>
                    <a:pt x="4050" y="1242060"/>
                  </a:lnTo>
                  <a:close/>
                </a:path>
                <a:path w="1758315" h="1738629">
                  <a:moveTo>
                    <a:pt x="1756656" y="1242060"/>
                  </a:moveTo>
                  <a:lnTo>
                    <a:pt x="1752844" y="1242060"/>
                  </a:lnTo>
                  <a:lnTo>
                    <a:pt x="1752818" y="1259840"/>
                  </a:lnTo>
                  <a:lnTo>
                    <a:pt x="1756630" y="1259840"/>
                  </a:lnTo>
                  <a:lnTo>
                    <a:pt x="1756656" y="1242060"/>
                  </a:lnTo>
                  <a:close/>
                </a:path>
                <a:path w="1758315" h="1738629">
                  <a:moveTo>
                    <a:pt x="4024" y="1259840"/>
                  </a:moveTo>
                  <a:lnTo>
                    <a:pt x="217" y="1259840"/>
                  </a:lnTo>
                  <a:lnTo>
                    <a:pt x="196" y="1273810"/>
                  </a:lnTo>
                  <a:lnTo>
                    <a:pt x="4004" y="1273810"/>
                  </a:lnTo>
                  <a:lnTo>
                    <a:pt x="4024" y="1259840"/>
                  </a:lnTo>
                  <a:close/>
                </a:path>
                <a:path w="1758315" h="1738629">
                  <a:moveTo>
                    <a:pt x="1756630" y="1259840"/>
                  </a:moveTo>
                  <a:lnTo>
                    <a:pt x="1752818" y="1259840"/>
                  </a:lnTo>
                  <a:lnTo>
                    <a:pt x="1752797" y="1273810"/>
                  </a:lnTo>
                  <a:lnTo>
                    <a:pt x="1756610" y="1273810"/>
                  </a:lnTo>
                  <a:lnTo>
                    <a:pt x="1756630" y="1259840"/>
                  </a:lnTo>
                  <a:close/>
                </a:path>
                <a:path w="1758315" h="1738629">
                  <a:moveTo>
                    <a:pt x="4004" y="1273810"/>
                  </a:moveTo>
                  <a:lnTo>
                    <a:pt x="196" y="1273810"/>
                  </a:lnTo>
                  <a:lnTo>
                    <a:pt x="189" y="1278890"/>
                  </a:lnTo>
                  <a:lnTo>
                    <a:pt x="3996" y="1278890"/>
                  </a:lnTo>
                  <a:lnTo>
                    <a:pt x="4004" y="1273810"/>
                  </a:lnTo>
                  <a:close/>
                </a:path>
                <a:path w="1758315" h="1738629">
                  <a:moveTo>
                    <a:pt x="1756610" y="1273810"/>
                  </a:moveTo>
                  <a:lnTo>
                    <a:pt x="1752797" y="1273810"/>
                  </a:lnTo>
                  <a:lnTo>
                    <a:pt x="1752790" y="1278890"/>
                  </a:lnTo>
                  <a:lnTo>
                    <a:pt x="1756603" y="1278890"/>
                  </a:lnTo>
                  <a:lnTo>
                    <a:pt x="1756610" y="1273810"/>
                  </a:lnTo>
                  <a:close/>
                </a:path>
                <a:path w="1758315" h="1738629">
                  <a:moveTo>
                    <a:pt x="3996" y="1278890"/>
                  </a:moveTo>
                  <a:lnTo>
                    <a:pt x="189" y="1278890"/>
                  </a:lnTo>
                  <a:lnTo>
                    <a:pt x="178" y="1286510"/>
                  </a:lnTo>
                  <a:lnTo>
                    <a:pt x="3985" y="1286510"/>
                  </a:lnTo>
                  <a:lnTo>
                    <a:pt x="3996" y="1278890"/>
                  </a:lnTo>
                  <a:close/>
                </a:path>
                <a:path w="1758315" h="1738629">
                  <a:moveTo>
                    <a:pt x="1756603" y="1278890"/>
                  </a:moveTo>
                  <a:lnTo>
                    <a:pt x="1752790" y="1278890"/>
                  </a:lnTo>
                  <a:lnTo>
                    <a:pt x="1752779" y="1286510"/>
                  </a:lnTo>
                  <a:lnTo>
                    <a:pt x="1756591" y="1286510"/>
                  </a:lnTo>
                  <a:lnTo>
                    <a:pt x="1756603" y="1278890"/>
                  </a:lnTo>
                  <a:close/>
                </a:path>
                <a:path w="1758315" h="1738629">
                  <a:moveTo>
                    <a:pt x="3985" y="1286510"/>
                  </a:moveTo>
                  <a:lnTo>
                    <a:pt x="178" y="1286510"/>
                  </a:lnTo>
                  <a:lnTo>
                    <a:pt x="150" y="1305560"/>
                  </a:lnTo>
                  <a:lnTo>
                    <a:pt x="3957" y="1305560"/>
                  </a:lnTo>
                  <a:lnTo>
                    <a:pt x="3985" y="1286510"/>
                  </a:lnTo>
                  <a:close/>
                </a:path>
                <a:path w="1758315" h="1738629">
                  <a:moveTo>
                    <a:pt x="1756591" y="1286510"/>
                  </a:moveTo>
                  <a:lnTo>
                    <a:pt x="1752779" y="1286510"/>
                  </a:lnTo>
                  <a:lnTo>
                    <a:pt x="1752751" y="1305560"/>
                  </a:lnTo>
                  <a:lnTo>
                    <a:pt x="1756564" y="1305560"/>
                  </a:lnTo>
                  <a:lnTo>
                    <a:pt x="1756591" y="1286510"/>
                  </a:lnTo>
                  <a:close/>
                </a:path>
                <a:path w="1758315" h="1738629">
                  <a:moveTo>
                    <a:pt x="3957" y="1305560"/>
                  </a:moveTo>
                  <a:lnTo>
                    <a:pt x="150" y="1305560"/>
                  </a:lnTo>
                  <a:lnTo>
                    <a:pt x="141" y="1311910"/>
                  </a:lnTo>
                  <a:lnTo>
                    <a:pt x="3948" y="1311910"/>
                  </a:lnTo>
                  <a:lnTo>
                    <a:pt x="3957" y="1305560"/>
                  </a:lnTo>
                  <a:close/>
                </a:path>
                <a:path w="1758315" h="1738629">
                  <a:moveTo>
                    <a:pt x="1756564" y="1305560"/>
                  </a:moveTo>
                  <a:lnTo>
                    <a:pt x="1752751" y="1305560"/>
                  </a:lnTo>
                  <a:lnTo>
                    <a:pt x="1752741" y="1311910"/>
                  </a:lnTo>
                  <a:lnTo>
                    <a:pt x="1756554" y="1311910"/>
                  </a:lnTo>
                  <a:lnTo>
                    <a:pt x="1756564" y="1305560"/>
                  </a:lnTo>
                  <a:close/>
                </a:path>
                <a:path w="1758315" h="1738629">
                  <a:moveTo>
                    <a:pt x="3948" y="1311910"/>
                  </a:moveTo>
                  <a:lnTo>
                    <a:pt x="141" y="1311910"/>
                  </a:lnTo>
                  <a:lnTo>
                    <a:pt x="103" y="1337310"/>
                  </a:lnTo>
                  <a:lnTo>
                    <a:pt x="3910" y="1337310"/>
                  </a:lnTo>
                  <a:lnTo>
                    <a:pt x="3948" y="1311910"/>
                  </a:lnTo>
                  <a:close/>
                </a:path>
                <a:path w="1758315" h="1738629">
                  <a:moveTo>
                    <a:pt x="1756554" y="1311910"/>
                  </a:moveTo>
                  <a:lnTo>
                    <a:pt x="1752741" y="1311910"/>
                  </a:lnTo>
                  <a:lnTo>
                    <a:pt x="1752704" y="1337310"/>
                  </a:lnTo>
                  <a:lnTo>
                    <a:pt x="1756517" y="1337310"/>
                  </a:lnTo>
                  <a:lnTo>
                    <a:pt x="1756554" y="1311910"/>
                  </a:lnTo>
                  <a:close/>
                </a:path>
                <a:path w="1758315" h="1738629">
                  <a:moveTo>
                    <a:pt x="3910" y="1337310"/>
                  </a:moveTo>
                  <a:lnTo>
                    <a:pt x="103" y="1337310"/>
                  </a:lnTo>
                  <a:lnTo>
                    <a:pt x="76" y="1356360"/>
                  </a:lnTo>
                  <a:lnTo>
                    <a:pt x="3882" y="1356360"/>
                  </a:lnTo>
                  <a:lnTo>
                    <a:pt x="3910" y="1337310"/>
                  </a:lnTo>
                  <a:close/>
                </a:path>
                <a:path w="1758315" h="1738629">
                  <a:moveTo>
                    <a:pt x="1756517" y="1337310"/>
                  </a:moveTo>
                  <a:lnTo>
                    <a:pt x="1752704" y="1337310"/>
                  </a:lnTo>
                  <a:lnTo>
                    <a:pt x="1752676" y="1356360"/>
                  </a:lnTo>
                  <a:lnTo>
                    <a:pt x="1756489" y="1356360"/>
                  </a:lnTo>
                  <a:lnTo>
                    <a:pt x="1756517" y="1337310"/>
                  </a:lnTo>
                  <a:close/>
                </a:path>
                <a:path w="1758315" h="1738629">
                  <a:moveTo>
                    <a:pt x="3882" y="1356360"/>
                  </a:moveTo>
                  <a:lnTo>
                    <a:pt x="76" y="1356360"/>
                  </a:lnTo>
                  <a:lnTo>
                    <a:pt x="68" y="1361440"/>
                  </a:lnTo>
                  <a:lnTo>
                    <a:pt x="3875" y="1361440"/>
                  </a:lnTo>
                  <a:lnTo>
                    <a:pt x="3882" y="1356360"/>
                  </a:lnTo>
                  <a:close/>
                </a:path>
                <a:path w="1758315" h="1738629">
                  <a:moveTo>
                    <a:pt x="1756489" y="1356360"/>
                  </a:moveTo>
                  <a:lnTo>
                    <a:pt x="1752676" y="1356360"/>
                  </a:lnTo>
                  <a:lnTo>
                    <a:pt x="1752669" y="1361440"/>
                  </a:lnTo>
                  <a:lnTo>
                    <a:pt x="1756482" y="1361440"/>
                  </a:lnTo>
                  <a:lnTo>
                    <a:pt x="1756489" y="1356360"/>
                  </a:lnTo>
                  <a:close/>
                </a:path>
                <a:path w="1758315" h="1738629">
                  <a:moveTo>
                    <a:pt x="3875" y="1361440"/>
                  </a:moveTo>
                  <a:lnTo>
                    <a:pt x="68" y="1361440"/>
                  </a:lnTo>
                  <a:lnTo>
                    <a:pt x="50" y="1374140"/>
                  </a:lnTo>
                  <a:lnTo>
                    <a:pt x="3856" y="1374140"/>
                  </a:lnTo>
                  <a:lnTo>
                    <a:pt x="3875" y="1361440"/>
                  </a:lnTo>
                  <a:close/>
                </a:path>
                <a:path w="1758315" h="1738629">
                  <a:moveTo>
                    <a:pt x="1756482" y="1361440"/>
                  </a:moveTo>
                  <a:lnTo>
                    <a:pt x="1752669" y="1361440"/>
                  </a:lnTo>
                  <a:lnTo>
                    <a:pt x="1752650" y="1374140"/>
                  </a:lnTo>
                  <a:lnTo>
                    <a:pt x="1756463" y="1374140"/>
                  </a:lnTo>
                  <a:lnTo>
                    <a:pt x="1756482" y="1361440"/>
                  </a:lnTo>
                  <a:close/>
                </a:path>
                <a:path w="1758315" h="1738629">
                  <a:moveTo>
                    <a:pt x="3856" y="1374140"/>
                  </a:moveTo>
                  <a:lnTo>
                    <a:pt x="50" y="1374140"/>
                  </a:lnTo>
                  <a:lnTo>
                    <a:pt x="40" y="1380490"/>
                  </a:lnTo>
                  <a:lnTo>
                    <a:pt x="3847" y="1380490"/>
                  </a:lnTo>
                  <a:lnTo>
                    <a:pt x="3856" y="1374140"/>
                  </a:lnTo>
                  <a:close/>
                </a:path>
                <a:path w="1758315" h="1738629">
                  <a:moveTo>
                    <a:pt x="1756463" y="1374140"/>
                  </a:moveTo>
                  <a:lnTo>
                    <a:pt x="1752650" y="1374140"/>
                  </a:lnTo>
                  <a:lnTo>
                    <a:pt x="1752641" y="1380490"/>
                  </a:lnTo>
                  <a:lnTo>
                    <a:pt x="1756454" y="1380490"/>
                  </a:lnTo>
                  <a:lnTo>
                    <a:pt x="1756463" y="1374140"/>
                  </a:lnTo>
                  <a:close/>
                </a:path>
                <a:path w="1758315" h="1738629">
                  <a:moveTo>
                    <a:pt x="3847" y="1380490"/>
                  </a:moveTo>
                  <a:lnTo>
                    <a:pt x="40" y="1380490"/>
                  </a:lnTo>
                  <a:lnTo>
                    <a:pt x="31" y="1386840"/>
                  </a:lnTo>
                  <a:lnTo>
                    <a:pt x="3838" y="1386840"/>
                  </a:lnTo>
                  <a:lnTo>
                    <a:pt x="3847" y="1380490"/>
                  </a:lnTo>
                  <a:close/>
                </a:path>
                <a:path w="1758315" h="1738629">
                  <a:moveTo>
                    <a:pt x="1756454" y="1380490"/>
                  </a:moveTo>
                  <a:lnTo>
                    <a:pt x="1752641" y="1380490"/>
                  </a:lnTo>
                  <a:lnTo>
                    <a:pt x="1752631" y="1386840"/>
                  </a:lnTo>
                  <a:lnTo>
                    <a:pt x="1756445" y="1386840"/>
                  </a:lnTo>
                  <a:lnTo>
                    <a:pt x="1756454" y="1380490"/>
                  </a:lnTo>
                  <a:close/>
                </a:path>
                <a:path w="1758315" h="1738629">
                  <a:moveTo>
                    <a:pt x="3838" y="1386840"/>
                  </a:moveTo>
                  <a:lnTo>
                    <a:pt x="31" y="1386840"/>
                  </a:lnTo>
                  <a:lnTo>
                    <a:pt x="12" y="1399540"/>
                  </a:lnTo>
                  <a:lnTo>
                    <a:pt x="3819" y="1399540"/>
                  </a:lnTo>
                  <a:lnTo>
                    <a:pt x="3838" y="1386840"/>
                  </a:lnTo>
                  <a:close/>
                </a:path>
                <a:path w="1758315" h="1738629">
                  <a:moveTo>
                    <a:pt x="1756445" y="1386840"/>
                  </a:moveTo>
                  <a:lnTo>
                    <a:pt x="1752631" y="1386840"/>
                  </a:lnTo>
                  <a:lnTo>
                    <a:pt x="1752613" y="1399540"/>
                  </a:lnTo>
                  <a:lnTo>
                    <a:pt x="1756426" y="1399540"/>
                  </a:lnTo>
                  <a:lnTo>
                    <a:pt x="1756445" y="1386840"/>
                  </a:lnTo>
                  <a:close/>
                </a:path>
                <a:path w="1758315" h="1738629">
                  <a:moveTo>
                    <a:pt x="3819" y="1399540"/>
                  </a:moveTo>
                  <a:lnTo>
                    <a:pt x="12" y="1399540"/>
                  </a:lnTo>
                  <a:lnTo>
                    <a:pt x="3" y="1405890"/>
                  </a:lnTo>
                  <a:lnTo>
                    <a:pt x="3810" y="1405890"/>
                  </a:lnTo>
                  <a:lnTo>
                    <a:pt x="3819" y="1399540"/>
                  </a:lnTo>
                  <a:close/>
                </a:path>
                <a:path w="1758315" h="1738629">
                  <a:moveTo>
                    <a:pt x="1756426" y="1399540"/>
                  </a:moveTo>
                  <a:lnTo>
                    <a:pt x="1752613" y="1399540"/>
                  </a:lnTo>
                  <a:lnTo>
                    <a:pt x="1752603" y="1405890"/>
                  </a:lnTo>
                  <a:lnTo>
                    <a:pt x="1756417" y="1405890"/>
                  </a:lnTo>
                  <a:lnTo>
                    <a:pt x="1756426" y="1399540"/>
                  </a:lnTo>
                  <a:close/>
                </a:path>
                <a:path w="1758315" h="1738629">
                  <a:moveTo>
                    <a:pt x="3810" y="1405890"/>
                  </a:moveTo>
                  <a:lnTo>
                    <a:pt x="3" y="1405890"/>
                  </a:lnTo>
                  <a:lnTo>
                    <a:pt x="0" y="1408430"/>
                  </a:lnTo>
                  <a:lnTo>
                    <a:pt x="790" y="1408430"/>
                  </a:lnTo>
                  <a:lnTo>
                    <a:pt x="790" y="1409700"/>
                  </a:lnTo>
                  <a:lnTo>
                    <a:pt x="2060" y="1409700"/>
                  </a:lnTo>
                  <a:lnTo>
                    <a:pt x="2060" y="1412240"/>
                  </a:lnTo>
                  <a:lnTo>
                    <a:pt x="3800" y="1412240"/>
                  </a:lnTo>
                  <a:lnTo>
                    <a:pt x="3810" y="1405890"/>
                  </a:lnTo>
                  <a:close/>
                </a:path>
                <a:path w="1758315" h="1738629">
                  <a:moveTo>
                    <a:pt x="1756417" y="1405890"/>
                  </a:moveTo>
                  <a:lnTo>
                    <a:pt x="1752603" y="1405890"/>
                  </a:lnTo>
                  <a:lnTo>
                    <a:pt x="1752594" y="1412240"/>
                  </a:lnTo>
                  <a:lnTo>
                    <a:pt x="1756408" y="1412240"/>
                  </a:lnTo>
                  <a:lnTo>
                    <a:pt x="1756417" y="1405890"/>
                  </a:lnTo>
                  <a:close/>
                </a:path>
                <a:path w="1758315" h="1738629">
                  <a:moveTo>
                    <a:pt x="1755930" y="1412240"/>
                  </a:moveTo>
                  <a:lnTo>
                    <a:pt x="1752594" y="1412240"/>
                  </a:lnTo>
                  <a:lnTo>
                    <a:pt x="1752585" y="1418590"/>
                  </a:lnTo>
                  <a:lnTo>
                    <a:pt x="1753390" y="1418590"/>
                  </a:lnTo>
                  <a:lnTo>
                    <a:pt x="1753390" y="1416050"/>
                  </a:lnTo>
                  <a:lnTo>
                    <a:pt x="1754660" y="1416050"/>
                  </a:lnTo>
                  <a:lnTo>
                    <a:pt x="1754660" y="1414780"/>
                  </a:lnTo>
                  <a:lnTo>
                    <a:pt x="1755930" y="1414780"/>
                  </a:lnTo>
                  <a:lnTo>
                    <a:pt x="1755930" y="1412240"/>
                  </a:lnTo>
                  <a:close/>
                </a:path>
                <a:path w="1758315" h="1738629">
                  <a:moveTo>
                    <a:pt x="3800" y="1412240"/>
                  </a:moveTo>
                  <a:lnTo>
                    <a:pt x="3330" y="1412240"/>
                  </a:lnTo>
                  <a:lnTo>
                    <a:pt x="3330" y="1414780"/>
                  </a:lnTo>
                  <a:lnTo>
                    <a:pt x="3797" y="1414780"/>
                  </a:lnTo>
                  <a:lnTo>
                    <a:pt x="3800" y="1412240"/>
                  </a:lnTo>
                  <a:close/>
                </a:path>
                <a:path w="1758315" h="1738629">
                  <a:moveTo>
                    <a:pt x="1430810" y="1736090"/>
                  </a:moveTo>
                  <a:lnTo>
                    <a:pt x="330990" y="1736090"/>
                  </a:lnTo>
                  <a:lnTo>
                    <a:pt x="330990" y="1736569"/>
                  </a:lnTo>
                  <a:lnTo>
                    <a:pt x="877725" y="1737360"/>
                  </a:lnTo>
                  <a:lnTo>
                    <a:pt x="1430810" y="1737360"/>
                  </a:lnTo>
                  <a:lnTo>
                    <a:pt x="1430810" y="1736090"/>
                  </a:lnTo>
                  <a:close/>
                </a:path>
                <a:path w="1758315" h="1738629">
                  <a:moveTo>
                    <a:pt x="1432080" y="1734820"/>
                  </a:moveTo>
                  <a:lnTo>
                    <a:pt x="328450" y="1734820"/>
                  </a:lnTo>
                  <a:lnTo>
                    <a:pt x="328450" y="1736090"/>
                  </a:lnTo>
                  <a:lnTo>
                    <a:pt x="1432080" y="1736090"/>
                  </a:lnTo>
                  <a:lnTo>
                    <a:pt x="1432080" y="1734820"/>
                  </a:lnTo>
                  <a:close/>
                </a:path>
                <a:path w="1758315" h="1738629">
                  <a:moveTo>
                    <a:pt x="324640" y="1732746"/>
                  </a:moveTo>
                  <a:lnTo>
                    <a:pt x="324640" y="1733550"/>
                  </a:lnTo>
                  <a:lnTo>
                    <a:pt x="327180" y="1733550"/>
                  </a:lnTo>
                  <a:lnTo>
                    <a:pt x="327180" y="1734820"/>
                  </a:lnTo>
                  <a:lnTo>
                    <a:pt x="1434620" y="1734820"/>
                  </a:lnTo>
                  <a:lnTo>
                    <a:pt x="1434620" y="1734358"/>
                  </a:lnTo>
                  <a:lnTo>
                    <a:pt x="324640" y="1732746"/>
                  </a:lnTo>
                  <a:close/>
                </a:path>
                <a:path w="1758315" h="1738629">
                  <a:moveTo>
                    <a:pt x="1428270" y="1737360"/>
                  </a:moveTo>
                  <a:lnTo>
                    <a:pt x="877725" y="1737360"/>
                  </a:lnTo>
                  <a:lnTo>
                    <a:pt x="1428270" y="1738156"/>
                  </a:lnTo>
                  <a:lnTo>
                    <a:pt x="1428270" y="1737360"/>
                  </a:lnTo>
                  <a:close/>
                </a:path>
              </a:pathLst>
            </a:custGeom>
            <a:solidFill>
              <a:srgbClr val="252F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6706066" y="2688589"/>
              <a:ext cx="1750695" cy="1731010"/>
            </a:xfrm>
            <a:custGeom>
              <a:avLst/>
              <a:gdLst/>
              <a:ahLst/>
              <a:cxnLst/>
              <a:rect l="l" t="t" r="r" b="b"/>
              <a:pathLst>
                <a:path w="1750695" h="1731010">
                  <a:moveTo>
                    <a:pt x="1434633" y="3810"/>
                  </a:moveTo>
                  <a:lnTo>
                    <a:pt x="317033" y="3810"/>
                  </a:lnTo>
                  <a:lnTo>
                    <a:pt x="1434633" y="5080"/>
                  </a:lnTo>
                  <a:lnTo>
                    <a:pt x="1434633" y="3810"/>
                  </a:lnTo>
                  <a:close/>
                </a:path>
                <a:path w="1750695" h="1731010">
                  <a:moveTo>
                    <a:pt x="320843" y="1270"/>
                  </a:moveTo>
                  <a:lnTo>
                    <a:pt x="319573" y="1270"/>
                  </a:lnTo>
                  <a:lnTo>
                    <a:pt x="319573" y="3810"/>
                  </a:lnTo>
                  <a:lnTo>
                    <a:pt x="320843" y="3810"/>
                  </a:lnTo>
                  <a:lnTo>
                    <a:pt x="320843" y="1270"/>
                  </a:lnTo>
                  <a:close/>
                </a:path>
                <a:path w="1750695" h="1731010">
                  <a:moveTo>
                    <a:pt x="1433363" y="1270"/>
                  </a:moveTo>
                  <a:lnTo>
                    <a:pt x="1430823" y="1270"/>
                  </a:lnTo>
                  <a:lnTo>
                    <a:pt x="1430823" y="3810"/>
                  </a:lnTo>
                  <a:lnTo>
                    <a:pt x="1433363" y="3810"/>
                  </a:lnTo>
                  <a:lnTo>
                    <a:pt x="1433363" y="1270"/>
                  </a:lnTo>
                  <a:close/>
                </a:path>
                <a:path w="1750695" h="1731010">
                  <a:moveTo>
                    <a:pt x="325923" y="0"/>
                  </a:moveTo>
                  <a:lnTo>
                    <a:pt x="323383" y="0"/>
                  </a:lnTo>
                  <a:lnTo>
                    <a:pt x="323383" y="1270"/>
                  </a:lnTo>
                  <a:lnTo>
                    <a:pt x="325923" y="1270"/>
                  </a:lnTo>
                  <a:lnTo>
                    <a:pt x="325923" y="0"/>
                  </a:lnTo>
                  <a:close/>
                </a:path>
                <a:path w="1750695" h="1731010">
                  <a:moveTo>
                    <a:pt x="5428" y="311404"/>
                  </a:moveTo>
                  <a:lnTo>
                    <a:pt x="4613" y="311404"/>
                  </a:lnTo>
                  <a:lnTo>
                    <a:pt x="4613" y="312674"/>
                  </a:lnTo>
                  <a:lnTo>
                    <a:pt x="3343" y="312674"/>
                  </a:lnTo>
                  <a:lnTo>
                    <a:pt x="3343" y="315214"/>
                  </a:lnTo>
                  <a:lnTo>
                    <a:pt x="2073" y="315214"/>
                  </a:lnTo>
                  <a:lnTo>
                    <a:pt x="2073" y="317754"/>
                  </a:lnTo>
                  <a:lnTo>
                    <a:pt x="1605" y="317754"/>
                  </a:lnTo>
                  <a:lnTo>
                    <a:pt x="1518" y="377190"/>
                  </a:lnTo>
                  <a:lnTo>
                    <a:pt x="5330" y="377190"/>
                  </a:lnTo>
                  <a:lnTo>
                    <a:pt x="5428" y="311404"/>
                  </a:lnTo>
                  <a:close/>
                </a:path>
                <a:path w="1750695" h="1731010">
                  <a:moveTo>
                    <a:pt x="1747053" y="311404"/>
                  </a:moveTo>
                  <a:lnTo>
                    <a:pt x="1746602" y="311404"/>
                  </a:lnTo>
                  <a:lnTo>
                    <a:pt x="1746504" y="377190"/>
                  </a:lnTo>
                  <a:lnTo>
                    <a:pt x="1750311" y="377190"/>
                  </a:lnTo>
                  <a:lnTo>
                    <a:pt x="1750399" y="317754"/>
                  </a:lnTo>
                  <a:lnTo>
                    <a:pt x="1749593" y="317754"/>
                  </a:lnTo>
                  <a:lnTo>
                    <a:pt x="1749593" y="315214"/>
                  </a:lnTo>
                  <a:lnTo>
                    <a:pt x="1748323" y="315214"/>
                  </a:lnTo>
                  <a:lnTo>
                    <a:pt x="1748323" y="312674"/>
                  </a:lnTo>
                  <a:lnTo>
                    <a:pt x="1747053" y="312674"/>
                  </a:lnTo>
                  <a:lnTo>
                    <a:pt x="1747053" y="311404"/>
                  </a:lnTo>
                  <a:close/>
                </a:path>
                <a:path w="1750695" h="1731010">
                  <a:moveTo>
                    <a:pt x="5330" y="377190"/>
                  </a:moveTo>
                  <a:lnTo>
                    <a:pt x="1518" y="377190"/>
                  </a:lnTo>
                  <a:lnTo>
                    <a:pt x="1499" y="389890"/>
                  </a:lnTo>
                  <a:lnTo>
                    <a:pt x="5312" y="389890"/>
                  </a:lnTo>
                  <a:lnTo>
                    <a:pt x="5330" y="377190"/>
                  </a:lnTo>
                  <a:close/>
                </a:path>
                <a:path w="1750695" h="1731010">
                  <a:moveTo>
                    <a:pt x="1750311" y="377190"/>
                  </a:moveTo>
                  <a:lnTo>
                    <a:pt x="1746504" y="377190"/>
                  </a:lnTo>
                  <a:lnTo>
                    <a:pt x="1746486" y="389890"/>
                  </a:lnTo>
                  <a:lnTo>
                    <a:pt x="1750293" y="389890"/>
                  </a:lnTo>
                  <a:lnTo>
                    <a:pt x="1750311" y="377190"/>
                  </a:lnTo>
                  <a:close/>
                </a:path>
                <a:path w="1750695" h="1731010">
                  <a:moveTo>
                    <a:pt x="5312" y="389890"/>
                  </a:moveTo>
                  <a:lnTo>
                    <a:pt x="1499" y="389890"/>
                  </a:lnTo>
                  <a:lnTo>
                    <a:pt x="1462" y="415290"/>
                  </a:lnTo>
                  <a:lnTo>
                    <a:pt x="5274" y="415290"/>
                  </a:lnTo>
                  <a:lnTo>
                    <a:pt x="5312" y="389890"/>
                  </a:lnTo>
                  <a:close/>
                </a:path>
                <a:path w="1750695" h="1731010">
                  <a:moveTo>
                    <a:pt x="1750293" y="389890"/>
                  </a:moveTo>
                  <a:lnTo>
                    <a:pt x="1746486" y="389890"/>
                  </a:lnTo>
                  <a:lnTo>
                    <a:pt x="1746448" y="415290"/>
                  </a:lnTo>
                  <a:lnTo>
                    <a:pt x="1750255" y="415290"/>
                  </a:lnTo>
                  <a:lnTo>
                    <a:pt x="1750293" y="389890"/>
                  </a:lnTo>
                  <a:close/>
                </a:path>
                <a:path w="1750695" h="1731010">
                  <a:moveTo>
                    <a:pt x="5274" y="415290"/>
                  </a:moveTo>
                  <a:lnTo>
                    <a:pt x="1462" y="415290"/>
                  </a:lnTo>
                  <a:lnTo>
                    <a:pt x="1415" y="447040"/>
                  </a:lnTo>
                  <a:lnTo>
                    <a:pt x="5227" y="447040"/>
                  </a:lnTo>
                  <a:lnTo>
                    <a:pt x="5274" y="415290"/>
                  </a:lnTo>
                  <a:close/>
                </a:path>
                <a:path w="1750695" h="1731010">
                  <a:moveTo>
                    <a:pt x="1750255" y="415290"/>
                  </a:moveTo>
                  <a:lnTo>
                    <a:pt x="1746448" y="415290"/>
                  </a:lnTo>
                  <a:lnTo>
                    <a:pt x="1746401" y="447040"/>
                  </a:lnTo>
                  <a:lnTo>
                    <a:pt x="1750209" y="447040"/>
                  </a:lnTo>
                  <a:lnTo>
                    <a:pt x="1750255" y="415290"/>
                  </a:lnTo>
                  <a:close/>
                </a:path>
                <a:path w="1750695" h="1731010">
                  <a:moveTo>
                    <a:pt x="5227" y="447040"/>
                  </a:moveTo>
                  <a:lnTo>
                    <a:pt x="1415" y="447040"/>
                  </a:lnTo>
                  <a:lnTo>
                    <a:pt x="1359" y="485140"/>
                  </a:lnTo>
                  <a:lnTo>
                    <a:pt x="5171" y="485140"/>
                  </a:lnTo>
                  <a:lnTo>
                    <a:pt x="5227" y="447040"/>
                  </a:lnTo>
                  <a:close/>
                </a:path>
                <a:path w="1750695" h="1731010">
                  <a:moveTo>
                    <a:pt x="1750209" y="447040"/>
                  </a:moveTo>
                  <a:lnTo>
                    <a:pt x="1746401" y="447040"/>
                  </a:lnTo>
                  <a:lnTo>
                    <a:pt x="1746345" y="485140"/>
                  </a:lnTo>
                  <a:lnTo>
                    <a:pt x="1750153" y="485140"/>
                  </a:lnTo>
                  <a:lnTo>
                    <a:pt x="1750209" y="447040"/>
                  </a:lnTo>
                  <a:close/>
                </a:path>
                <a:path w="1750695" h="1731010">
                  <a:moveTo>
                    <a:pt x="5171" y="485140"/>
                  </a:moveTo>
                  <a:lnTo>
                    <a:pt x="1359" y="485140"/>
                  </a:lnTo>
                  <a:lnTo>
                    <a:pt x="1322" y="510540"/>
                  </a:lnTo>
                  <a:lnTo>
                    <a:pt x="5133" y="510540"/>
                  </a:lnTo>
                  <a:lnTo>
                    <a:pt x="5171" y="485140"/>
                  </a:lnTo>
                  <a:close/>
                </a:path>
                <a:path w="1750695" h="1731010">
                  <a:moveTo>
                    <a:pt x="1750153" y="485140"/>
                  </a:moveTo>
                  <a:lnTo>
                    <a:pt x="1746345" y="485140"/>
                  </a:lnTo>
                  <a:lnTo>
                    <a:pt x="1746308" y="510540"/>
                  </a:lnTo>
                  <a:lnTo>
                    <a:pt x="1750115" y="510540"/>
                  </a:lnTo>
                  <a:lnTo>
                    <a:pt x="1750153" y="485140"/>
                  </a:lnTo>
                  <a:close/>
                </a:path>
                <a:path w="1750695" h="1731010">
                  <a:moveTo>
                    <a:pt x="5133" y="510540"/>
                  </a:moveTo>
                  <a:lnTo>
                    <a:pt x="1322" y="510540"/>
                  </a:lnTo>
                  <a:lnTo>
                    <a:pt x="1303" y="523240"/>
                  </a:lnTo>
                  <a:lnTo>
                    <a:pt x="5115" y="523240"/>
                  </a:lnTo>
                  <a:lnTo>
                    <a:pt x="5133" y="510540"/>
                  </a:lnTo>
                  <a:close/>
                </a:path>
                <a:path w="1750695" h="1731010">
                  <a:moveTo>
                    <a:pt x="1750115" y="510540"/>
                  </a:moveTo>
                  <a:lnTo>
                    <a:pt x="1746308" y="510540"/>
                  </a:lnTo>
                  <a:lnTo>
                    <a:pt x="1746289" y="523240"/>
                  </a:lnTo>
                  <a:lnTo>
                    <a:pt x="1750097" y="523240"/>
                  </a:lnTo>
                  <a:lnTo>
                    <a:pt x="1750115" y="510540"/>
                  </a:lnTo>
                  <a:close/>
                </a:path>
                <a:path w="1750695" h="1731010">
                  <a:moveTo>
                    <a:pt x="5115" y="523240"/>
                  </a:moveTo>
                  <a:lnTo>
                    <a:pt x="1303" y="523240"/>
                  </a:lnTo>
                  <a:lnTo>
                    <a:pt x="1266" y="548640"/>
                  </a:lnTo>
                  <a:lnTo>
                    <a:pt x="5077" y="548640"/>
                  </a:lnTo>
                  <a:lnTo>
                    <a:pt x="5115" y="523240"/>
                  </a:lnTo>
                  <a:close/>
                </a:path>
                <a:path w="1750695" h="1731010">
                  <a:moveTo>
                    <a:pt x="1750097" y="523240"/>
                  </a:moveTo>
                  <a:lnTo>
                    <a:pt x="1746289" y="523240"/>
                  </a:lnTo>
                  <a:lnTo>
                    <a:pt x="1746252" y="548640"/>
                  </a:lnTo>
                  <a:lnTo>
                    <a:pt x="1750059" y="548640"/>
                  </a:lnTo>
                  <a:lnTo>
                    <a:pt x="1750097" y="523240"/>
                  </a:lnTo>
                  <a:close/>
                </a:path>
                <a:path w="1750695" h="1731010">
                  <a:moveTo>
                    <a:pt x="5077" y="548640"/>
                  </a:moveTo>
                  <a:lnTo>
                    <a:pt x="1266" y="548640"/>
                  </a:lnTo>
                  <a:lnTo>
                    <a:pt x="1051" y="694690"/>
                  </a:lnTo>
                  <a:lnTo>
                    <a:pt x="4862" y="694690"/>
                  </a:lnTo>
                  <a:lnTo>
                    <a:pt x="5077" y="548640"/>
                  </a:lnTo>
                  <a:close/>
                </a:path>
                <a:path w="1750695" h="1731010">
                  <a:moveTo>
                    <a:pt x="1750059" y="548640"/>
                  </a:moveTo>
                  <a:lnTo>
                    <a:pt x="1746252" y="548640"/>
                  </a:lnTo>
                  <a:lnTo>
                    <a:pt x="1746036" y="694690"/>
                  </a:lnTo>
                  <a:lnTo>
                    <a:pt x="1749845" y="694690"/>
                  </a:lnTo>
                  <a:lnTo>
                    <a:pt x="1750059" y="548640"/>
                  </a:lnTo>
                  <a:close/>
                </a:path>
                <a:path w="1750695" h="1731010">
                  <a:moveTo>
                    <a:pt x="4862" y="694690"/>
                  </a:moveTo>
                  <a:lnTo>
                    <a:pt x="1051" y="694690"/>
                  </a:lnTo>
                  <a:lnTo>
                    <a:pt x="1014" y="720090"/>
                  </a:lnTo>
                  <a:lnTo>
                    <a:pt x="4824" y="720090"/>
                  </a:lnTo>
                  <a:lnTo>
                    <a:pt x="4862" y="694690"/>
                  </a:lnTo>
                  <a:close/>
                </a:path>
                <a:path w="1750695" h="1731010">
                  <a:moveTo>
                    <a:pt x="1749845" y="694690"/>
                  </a:moveTo>
                  <a:lnTo>
                    <a:pt x="1746036" y="694690"/>
                  </a:lnTo>
                  <a:lnTo>
                    <a:pt x="1745999" y="720090"/>
                  </a:lnTo>
                  <a:lnTo>
                    <a:pt x="1749808" y="720090"/>
                  </a:lnTo>
                  <a:lnTo>
                    <a:pt x="1749845" y="694690"/>
                  </a:lnTo>
                  <a:close/>
                </a:path>
                <a:path w="1750695" h="1731010">
                  <a:moveTo>
                    <a:pt x="4824" y="720090"/>
                  </a:moveTo>
                  <a:lnTo>
                    <a:pt x="1014" y="720090"/>
                  </a:lnTo>
                  <a:lnTo>
                    <a:pt x="977" y="745490"/>
                  </a:lnTo>
                  <a:lnTo>
                    <a:pt x="4787" y="745490"/>
                  </a:lnTo>
                  <a:lnTo>
                    <a:pt x="4824" y="720090"/>
                  </a:lnTo>
                  <a:close/>
                </a:path>
                <a:path w="1750695" h="1731010">
                  <a:moveTo>
                    <a:pt x="1749808" y="720090"/>
                  </a:moveTo>
                  <a:lnTo>
                    <a:pt x="1745999" y="720090"/>
                  </a:lnTo>
                  <a:lnTo>
                    <a:pt x="1745961" y="745490"/>
                  </a:lnTo>
                  <a:lnTo>
                    <a:pt x="1749770" y="745490"/>
                  </a:lnTo>
                  <a:lnTo>
                    <a:pt x="1749808" y="720090"/>
                  </a:lnTo>
                  <a:close/>
                </a:path>
                <a:path w="1750695" h="1731010">
                  <a:moveTo>
                    <a:pt x="4787" y="745490"/>
                  </a:moveTo>
                  <a:lnTo>
                    <a:pt x="977" y="745490"/>
                  </a:lnTo>
                  <a:lnTo>
                    <a:pt x="626" y="984250"/>
                  </a:lnTo>
                  <a:lnTo>
                    <a:pt x="4434" y="984250"/>
                  </a:lnTo>
                  <a:lnTo>
                    <a:pt x="4787" y="745490"/>
                  </a:lnTo>
                  <a:close/>
                </a:path>
                <a:path w="1750695" h="1731010">
                  <a:moveTo>
                    <a:pt x="1749770" y="745490"/>
                  </a:moveTo>
                  <a:lnTo>
                    <a:pt x="1745961" y="745490"/>
                  </a:lnTo>
                  <a:lnTo>
                    <a:pt x="1745609" y="984250"/>
                  </a:lnTo>
                  <a:lnTo>
                    <a:pt x="1749420" y="984250"/>
                  </a:lnTo>
                  <a:lnTo>
                    <a:pt x="1749770" y="745490"/>
                  </a:lnTo>
                  <a:close/>
                </a:path>
                <a:path w="1750695" h="1731010">
                  <a:moveTo>
                    <a:pt x="4434" y="984250"/>
                  </a:moveTo>
                  <a:lnTo>
                    <a:pt x="626" y="984250"/>
                  </a:lnTo>
                  <a:lnTo>
                    <a:pt x="589" y="1009650"/>
                  </a:lnTo>
                  <a:lnTo>
                    <a:pt x="4397" y="1009650"/>
                  </a:lnTo>
                  <a:lnTo>
                    <a:pt x="4434" y="984250"/>
                  </a:lnTo>
                  <a:close/>
                </a:path>
                <a:path w="1750695" h="1731010">
                  <a:moveTo>
                    <a:pt x="1749420" y="984250"/>
                  </a:moveTo>
                  <a:lnTo>
                    <a:pt x="1745609" y="984250"/>
                  </a:lnTo>
                  <a:lnTo>
                    <a:pt x="1745572" y="1009650"/>
                  </a:lnTo>
                  <a:lnTo>
                    <a:pt x="1749383" y="1009650"/>
                  </a:lnTo>
                  <a:lnTo>
                    <a:pt x="1749420" y="984250"/>
                  </a:lnTo>
                  <a:close/>
                </a:path>
                <a:path w="1750695" h="1731010">
                  <a:moveTo>
                    <a:pt x="4397" y="1009650"/>
                  </a:moveTo>
                  <a:lnTo>
                    <a:pt x="589" y="1009650"/>
                  </a:lnTo>
                  <a:lnTo>
                    <a:pt x="552" y="1035050"/>
                  </a:lnTo>
                  <a:lnTo>
                    <a:pt x="4359" y="1035050"/>
                  </a:lnTo>
                  <a:lnTo>
                    <a:pt x="4397" y="1009650"/>
                  </a:lnTo>
                  <a:close/>
                </a:path>
                <a:path w="1750695" h="1731010">
                  <a:moveTo>
                    <a:pt x="1749383" y="1009650"/>
                  </a:moveTo>
                  <a:lnTo>
                    <a:pt x="1745572" y="1009650"/>
                  </a:lnTo>
                  <a:lnTo>
                    <a:pt x="1745534" y="1035050"/>
                  </a:lnTo>
                  <a:lnTo>
                    <a:pt x="1749345" y="1035050"/>
                  </a:lnTo>
                  <a:lnTo>
                    <a:pt x="1749383" y="1009650"/>
                  </a:lnTo>
                  <a:close/>
                </a:path>
                <a:path w="1750695" h="1731010">
                  <a:moveTo>
                    <a:pt x="4359" y="1035050"/>
                  </a:moveTo>
                  <a:lnTo>
                    <a:pt x="552" y="1035050"/>
                  </a:lnTo>
                  <a:lnTo>
                    <a:pt x="514" y="1060450"/>
                  </a:lnTo>
                  <a:lnTo>
                    <a:pt x="4322" y="1060450"/>
                  </a:lnTo>
                  <a:lnTo>
                    <a:pt x="4359" y="1035050"/>
                  </a:lnTo>
                  <a:close/>
                </a:path>
                <a:path w="1750695" h="1731010">
                  <a:moveTo>
                    <a:pt x="1749345" y="1035050"/>
                  </a:moveTo>
                  <a:lnTo>
                    <a:pt x="1745534" y="1035050"/>
                  </a:lnTo>
                  <a:lnTo>
                    <a:pt x="1745497" y="1060450"/>
                  </a:lnTo>
                  <a:lnTo>
                    <a:pt x="1749308" y="1060450"/>
                  </a:lnTo>
                  <a:lnTo>
                    <a:pt x="1749345" y="1035050"/>
                  </a:lnTo>
                  <a:close/>
                </a:path>
                <a:path w="1750695" h="1731010">
                  <a:moveTo>
                    <a:pt x="4322" y="1060450"/>
                  </a:moveTo>
                  <a:lnTo>
                    <a:pt x="514" y="1060450"/>
                  </a:lnTo>
                  <a:lnTo>
                    <a:pt x="477" y="1085850"/>
                  </a:lnTo>
                  <a:lnTo>
                    <a:pt x="4284" y="1085850"/>
                  </a:lnTo>
                  <a:lnTo>
                    <a:pt x="4322" y="1060450"/>
                  </a:lnTo>
                  <a:close/>
                </a:path>
                <a:path w="1750695" h="1731010">
                  <a:moveTo>
                    <a:pt x="1749308" y="1060450"/>
                  </a:moveTo>
                  <a:lnTo>
                    <a:pt x="1745497" y="1060450"/>
                  </a:lnTo>
                  <a:lnTo>
                    <a:pt x="1745459" y="1085850"/>
                  </a:lnTo>
                  <a:lnTo>
                    <a:pt x="1749271" y="1085850"/>
                  </a:lnTo>
                  <a:lnTo>
                    <a:pt x="1749308" y="1060450"/>
                  </a:lnTo>
                  <a:close/>
                </a:path>
                <a:path w="1750695" h="1731010">
                  <a:moveTo>
                    <a:pt x="4284" y="1085850"/>
                  </a:moveTo>
                  <a:lnTo>
                    <a:pt x="477" y="1085850"/>
                  </a:lnTo>
                  <a:lnTo>
                    <a:pt x="440" y="1111250"/>
                  </a:lnTo>
                  <a:lnTo>
                    <a:pt x="4247" y="1111250"/>
                  </a:lnTo>
                  <a:lnTo>
                    <a:pt x="4284" y="1085850"/>
                  </a:lnTo>
                  <a:close/>
                </a:path>
                <a:path w="1750695" h="1731010">
                  <a:moveTo>
                    <a:pt x="1749271" y="1085850"/>
                  </a:moveTo>
                  <a:lnTo>
                    <a:pt x="1745459" y="1085850"/>
                  </a:lnTo>
                  <a:lnTo>
                    <a:pt x="1745422" y="1111250"/>
                  </a:lnTo>
                  <a:lnTo>
                    <a:pt x="1749233" y="1111250"/>
                  </a:lnTo>
                  <a:lnTo>
                    <a:pt x="1749271" y="1085850"/>
                  </a:lnTo>
                  <a:close/>
                </a:path>
                <a:path w="1750695" h="1731010">
                  <a:moveTo>
                    <a:pt x="4247" y="1111250"/>
                  </a:moveTo>
                  <a:lnTo>
                    <a:pt x="440" y="1111250"/>
                  </a:lnTo>
                  <a:lnTo>
                    <a:pt x="421" y="1123950"/>
                  </a:lnTo>
                  <a:lnTo>
                    <a:pt x="4228" y="1123950"/>
                  </a:lnTo>
                  <a:lnTo>
                    <a:pt x="4247" y="1111250"/>
                  </a:lnTo>
                  <a:close/>
                </a:path>
                <a:path w="1750695" h="1731010">
                  <a:moveTo>
                    <a:pt x="1749233" y="1111250"/>
                  </a:moveTo>
                  <a:lnTo>
                    <a:pt x="1745422" y="1111250"/>
                  </a:lnTo>
                  <a:lnTo>
                    <a:pt x="1745403" y="1123950"/>
                  </a:lnTo>
                  <a:lnTo>
                    <a:pt x="1749215" y="1123950"/>
                  </a:lnTo>
                  <a:lnTo>
                    <a:pt x="1749233" y="1111250"/>
                  </a:lnTo>
                  <a:close/>
                </a:path>
                <a:path w="1750695" h="1731010">
                  <a:moveTo>
                    <a:pt x="4228" y="1123950"/>
                  </a:moveTo>
                  <a:lnTo>
                    <a:pt x="421" y="1123950"/>
                  </a:lnTo>
                  <a:lnTo>
                    <a:pt x="384" y="1149350"/>
                  </a:lnTo>
                  <a:lnTo>
                    <a:pt x="4191" y="1149350"/>
                  </a:lnTo>
                  <a:lnTo>
                    <a:pt x="4228" y="1123950"/>
                  </a:lnTo>
                  <a:close/>
                </a:path>
                <a:path w="1750695" h="1731010">
                  <a:moveTo>
                    <a:pt x="1749215" y="1123950"/>
                  </a:moveTo>
                  <a:lnTo>
                    <a:pt x="1745403" y="1123950"/>
                  </a:lnTo>
                  <a:lnTo>
                    <a:pt x="1745366" y="1149350"/>
                  </a:lnTo>
                  <a:lnTo>
                    <a:pt x="1749177" y="1149350"/>
                  </a:lnTo>
                  <a:lnTo>
                    <a:pt x="1749215" y="1123950"/>
                  </a:lnTo>
                  <a:close/>
                </a:path>
                <a:path w="1750695" h="1731010">
                  <a:moveTo>
                    <a:pt x="4191" y="1149350"/>
                  </a:moveTo>
                  <a:lnTo>
                    <a:pt x="384" y="1149350"/>
                  </a:lnTo>
                  <a:lnTo>
                    <a:pt x="337" y="1181100"/>
                  </a:lnTo>
                  <a:lnTo>
                    <a:pt x="4144" y="1181100"/>
                  </a:lnTo>
                  <a:lnTo>
                    <a:pt x="4191" y="1149350"/>
                  </a:lnTo>
                  <a:close/>
                </a:path>
                <a:path w="1750695" h="1731010">
                  <a:moveTo>
                    <a:pt x="1749177" y="1149350"/>
                  </a:moveTo>
                  <a:lnTo>
                    <a:pt x="1745366" y="1149350"/>
                  </a:lnTo>
                  <a:lnTo>
                    <a:pt x="1745319" y="1181100"/>
                  </a:lnTo>
                  <a:lnTo>
                    <a:pt x="1749131" y="1181100"/>
                  </a:lnTo>
                  <a:lnTo>
                    <a:pt x="1749177" y="1149350"/>
                  </a:lnTo>
                  <a:close/>
                </a:path>
                <a:path w="1750695" h="1731010">
                  <a:moveTo>
                    <a:pt x="4144" y="1181100"/>
                  </a:moveTo>
                  <a:lnTo>
                    <a:pt x="337" y="1181100"/>
                  </a:lnTo>
                  <a:lnTo>
                    <a:pt x="309" y="1200150"/>
                  </a:lnTo>
                  <a:lnTo>
                    <a:pt x="4116" y="1200150"/>
                  </a:lnTo>
                  <a:lnTo>
                    <a:pt x="4144" y="1181100"/>
                  </a:lnTo>
                  <a:close/>
                </a:path>
                <a:path w="1750695" h="1731010">
                  <a:moveTo>
                    <a:pt x="1749131" y="1181100"/>
                  </a:moveTo>
                  <a:lnTo>
                    <a:pt x="1745319" y="1181100"/>
                  </a:lnTo>
                  <a:lnTo>
                    <a:pt x="1745291" y="1200150"/>
                  </a:lnTo>
                  <a:lnTo>
                    <a:pt x="1749103" y="1200150"/>
                  </a:lnTo>
                  <a:lnTo>
                    <a:pt x="1749131" y="1181100"/>
                  </a:lnTo>
                  <a:close/>
                </a:path>
                <a:path w="1750695" h="1731010">
                  <a:moveTo>
                    <a:pt x="4116" y="1200150"/>
                  </a:moveTo>
                  <a:lnTo>
                    <a:pt x="309" y="1200150"/>
                  </a:lnTo>
                  <a:lnTo>
                    <a:pt x="300" y="1206500"/>
                  </a:lnTo>
                  <a:lnTo>
                    <a:pt x="4106" y="1206500"/>
                  </a:lnTo>
                  <a:lnTo>
                    <a:pt x="4116" y="1200150"/>
                  </a:lnTo>
                  <a:close/>
                </a:path>
                <a:path w="1750695" h="1731010">
                  <a:moveTo>
                    <a:pt x="1749103" y="1200150"/>
                  </a:moveTo>
                  <a:lnTo>
                    <a:pt x="1745291" y="1200150"/>
                  </a:lnTo>
                  <a:lnTo>
                    <a:pt x="1745281" y="1206500"/>
                  </a:lnTo>
                  <a:lnTo>
                    <a:pt x="1749093" y="1206500"/>
                  </a:lnTo>
                  <a:lnTo>
                    <a:pt x="1749103" y="1200150"/>
                  </a:lnTo>
                  <a:close/>
                </a:path>
                <a:path w="1750695" h="1731010">
                  <a:moveTo>
                    <a:pt x="4106" y="1206500"/>
                  </a:moveTo>
                  <a:lnTo>
                    <a:pt x="300" y="1206500"/>
                  </a:lnTo>
                  <a:lnTo>
                    <a:pt x="290" y="1212850"/>
                  </a:lnTo>
                  <a:lnTo>
                    <a:pt x="4097" y="1212850"/>
                  </a:lnTo>
                  <a:lnTo>
                    <a:pt x="4106" y="1206500"/>
                  </a:lnTo>
                  <a:close/>
                </a:path>
                <a:path w="1750695" h="1731010">
                  <a:moveTo>
                    <a:pt x="1749093" y="1206500"/>
                  </a:moveTo>
                  <a:lnTo>
                    <a:pt x="1745281" y="1206500"/>
                  </a:lnTo>
                  <a:lnTo>
                    <a:pt x="1745272" y="1212850"/>
                  </a:lnTo>
                  <a:lnTo>
                    <a:pt x="1749084" y="1212850"/>
                  </a:lnTo>
                  <a:lnTo>
                    <a:pt x="1749093" y="1206500"/>
                  </a:lnTo>
                  <a:close/>
                </a:path>
                <a:path w="1750695" h="1731010">
                  <a:moveTo>
                    <a:pt x="4097" y="1212850"/>
                  </a:moveTo>
                  <a:lnTo>
                    <a:pt x="290" y="1212850"/>
                  </a:lnTo>
                  <a:lnTo>
                    <a:pt x="281" y="1219200"/>
                  </a:lnTo>
                  <a:lnTo>
                    <a:pt x="4087" y="1219200"/>
                  </a:lnTo>
                  <a:lnTo>
                    <a:pt x="4097" y="1212850"/>
                  </a:lnTo>
                  <a:close/>
                </a:path>
                <a:path w="1750695" h="1731010">
                  <a:moveTo>
                    <a:pt x="1749084" y="1212850"/>
                  </a:moveTo>
                  <a:lnTo>
                    <a:pt x="1745272" y="1212850"/>
                  </a:lnTo>
                  <a:lnTo>
                    <a:pt x="1745263" y="1219200"/>
                  </a:lnTo>
                  <a:lnTo>
                    <a:pt x="1749075" y="1219200"/>
                  </a:lnTo>
                  <a:lnTo>
                    <a:pt x="1749084" y="1212850"/>
                  </a:lnTo>
                  <a:close/>
                </a:path>
                <a:path w="1750695" h="1731010">
                  <a:moveTo>
                    <a:pt x="4087" y="1219200"/>
                  </a:moveTo>
                  <a:lnTo>
                    <a:pt x="281" y="1219200"/>
                  </a:lnTo>
                  <a:lnTo>
                    <a:pt x="272" y="1225550"/>
                  </a:lnTo>
                  <a:lnTo>
                    <a:pt x="4078" y="1225550"/>
                  </a:lnTo>
                  <a:lnTo>
                    <a:pt x="4087" y="1219200"/>
                  </a:lnTo>
                  <a:close/>
                </a:path>
                <a:path w="1750695" h="1731010">
                  <a:moveTo>
                    <a:pt x="1749075" y="1219200"/>
                  </a:moveTo>
                  <a:lnTo>
                    <a:pt x="1745263" y="1219200"/>
                  </a:lnTo>
                  <a:lnTo>
                    <a:pt x="1745253" y="1225550"/>
                  </a:lnTo>
                  <a:lnTo>
                    <a:pt x="1749066" y="1225550"/>
                  </a:lnTo>
                  <a:lnTo>
                    <a:pt x="1749075" y="1219200"/>
                  </a:lnTo>
                  <a:close/>
                </a:path>
                <a:path w="1750695" h="1731010">
                  <a:moveTo>
                    <a:pt x="4078" y="1225550"/>
                  </a:moveTo>
                  <a:lnTo>
                    <a:pt x="272" y="1225550"/>
                  </a:lnTo>
                  <a:lnTo>
                    <a:pt x="264" y="1230630"/>
                  </a:lnTo>
                  <a:lnTo>
                    <a:pt x="4071" y="1230630"/>
                  </a:lnTo>
                  <a:lnTo>
                    <a:pt x="4078" y="1225550"/>
                  </a:lnTo>
                  <a:close/>
                </a:path>
                <a:path w="1750695" h="1731010">
                  <a:moveTo>
                    <a:pt x="1749066" y="1225550"/>
                  </a:moveTo>
                  <a:lnTo>
                    <a:pt x="1745253" y="1225550"/>
                  </a:lnTo>
                  <a:lnTo>
                    <a:pt x="1745246" y="1230630"/>
                  </a:lnTo>
                  <a:lnTo>
                    <a:pt x="1749058" y="1230630"/>
                  </a:lnTo>
                  <a:lnTo>
                    <a:pt x="1749066" y="1225550"/>
                  </a:lnTo>
                  <a:close/>
                </a:path>
                <a:path w="1750695" h="1731010">
                  <a:moveTo>
                    <a:pt x="4071" y="1230630"/>
                  </a:moveTo>
                  <a:lnTo>
                    <a:pt x="264" y="1230630"/>
                  </a:lnTo>
                  <a:lnTo>
                    <a:pt x="253" y="1238250"/>
                  </a:lnTo>
                  <a:lnTo>
                    <a:pt x="4059" y="1238250"/>
                  </a:lnTo>
                  <a:lnTo>
                    <a:pt x="4071" y="1230630"/>
                  </a:lnTo>
                  <a:close/>
                </a:path>
                <a:path w="1750695" h="1731010">
                  <a:moveTo>
                    <a:pt x="1749058" y="1230630"/>
                  </a:moveTo>
                  <a:lnTo>
                    <a:pt x="1745246" y="1230630"/>
                  </a:lnTo>
                  <a:lnTo>
                    <a:pt x="1745234" y="1238250"/>
                  </a:lnTo>
                  <a:lnTo>
                    <a:pt x="1749047" y="1238250"/>
                  </a:lnTo>
                  <a:lnTo>
                    <a:pt x="1749058" y="1230630"/>
                  </a:lnTo>
                  <a:close/>
                </a:path>
                <a:path w="1750695" h="1731010">
                  <a:moveTo>
                    <a:pt x="4059" y="1238250"/>
                  </a:moveTo>
                  <a:lnTo>
                    <a:pt x="253" y="1238250"/>
                  </a:lnTo>
                  <a:lnTo>
                    <a:pt x="227" y="1256030"/>
                  </a:lnTo>
                  <a:lnTo>
                    <a:pt x="4033" y="1256030"/>
                  </a:lnTo>
                  <a:lnTo>
                    <a:pt x="4059" y="1238250"/>
                  </a:lnTo>
                  <a:close/>
                </a:path>
                <a:path w="1750695" h="1731010">
                  <a:moveTo>
                    <a:pt x="1749047" y="1238250"/>
                  </a:moveTo>
                  <a:lnTo>
                    <a:pt x="1745234" y="1238250"/>
                  </a:lnTo>
                  <a:lnTo>
                    <a:pt x="1745208" y="1256030"/>
                  </a:lnTo>
                  <a:lnTo>
                    <a:pt x="1749021" y="1256030"/>
                  </a:lnTo>
                  <a:lnTo>
                    <a:pt x="1749047" y="1238250"/>
                  </a:lnTo>
                  <a:close/>
                </a:path>
                <a:path w="1750695" h="1731010">
                  <a:moveTo>
                    <a:pt x="4033" y="1256030"/>
                  </a:moveTo>
                  <a:lnTo>
                    <a:pt x="227" y="1256030"/>
                  </a:lnTo>
                  <a:lnTo>
                    <a:pt x="207" y="1270000"/>
                  </a:lnTo>
                  <a:lnTo>
                    <a:pt x="4012" y="1270000"/>
                  </a:lnTo>
                  <a:lnTo>
                    <a:pt x="4033" y="1256030"/>
                  </a:lnTo>
                  <a:close/>
                </a:path>
                <a:path w="1750695" h="1731010">
                  <a:moveTo>
                    <a:pt x="1749021" y="1256030"/>
                  </a:moveTo>
                  <a:lnTo>
                    <a:pt x="1745208" y="1256030"/>
                  </a:lnTo>
                  <a:lnTo>
                    <a:pt x="1745188" y="1270000"/>
                  </a:lnTo>
                  <a:lnTo>
                    <a:pt x="1749000" y="1270000"/>
                  </a:lnTo>
                  <a:lnTo>
                    <a:pt x="1749021" y="1256030"/>
                  </a:lnTo>
                  <a:close/>
                </a:path>
                <a:path w="1750695" h="1731010">
                  <a:moveTo>
                    <a:pt x="4012" y="1270000"/>
                  </a:moveTo>
                  <a:lnTo>
                    <a:pt x="207" y="1270000"/>
                  </a:lnTo>
                  <a:lnTo>
                    <a:pt x="199" y="1275080"/>
                  </a:lnTo>
                  <a:lnTo>
                    <a:pt x="4005" y="1275080"/>
                  </a:lnTo>
                  <a:lnTo>
                    <a:pt x="4012" y="1270000"/>
                  </a:lnTo>
                  <a:close/>
                </a:path>
                <a:path w="1750695" h="1731010">
                  <a:moveTo>
                    <a:pt x="1749000" y="1270000"/>
                  </a:moveTo>
                  <a:lnTo>
                    <a:pt x="1745188" y="1270000"/>
                  </a:lnTo>
                  <a:lnTo>
                    <a:pt x="1745180" y="1275080"/>
                  </a:lnTo>
                  <a:lnTo>
                    <a:pt x="1748993" y="1275080"/>
                  </a:lnTo>
                  <a:lnTo>
                    <a:pt x="1749000" y="1270000"/>
                  </a:lnTo>
                  <a:close/>
                </a:path>
                <a:path w="1750695" h="1731010">
                  <a:moveTo>
                    <a:pt x="4005" y="1275080"/>
                  </a:moveTo>
                  <a:lnTo>
                    <a:pt x="199" y="1275080"/>
                  </a:lnTo>
                  <a:lnTo>
                    <a:pt x="160" y="1301750"/>
                  </a:lnTo>
                  <a:lnTo>
                    <a:pt x="3966" y="1301750"/>
                  </a:lnTo>
                  <a:lnTo>
                    <a:pt x="4005" y="1275080"/>
                  </a:lnTo>
                  <a:close/>
                </a:path>
                <a:path w="1750695" h="1731010">
                  <a:moveTo>
                    <a:pt x="1748993" y="1275080"/>
                  </a:moveTo>
                  <a:lnTo>
                    <a:pt x="1745180" y="1275080"/>
                  </a:lnTo>
                  <a:lnTo>
                    <a:pt x="1745141" y="1301750"/>
                  </a:lnTo>
                  <a:lnTo>
                    <a:pt x="1748954" y="1301750"/>
                  </a:lnTo>
                  <a:lnTo>
                    <a:pt x="1748993" y="1275080"/>
                  </a:lnTo>
                  <a:close/>
                </a:path>
                <a:path w="1750695" h="1731010">
                  <a:moveTo>
                    <a:pt x="3966" y="1301750"/>
                  </a:moveTo>
                  <a:lnTo>
                    <a:pt x="160" y="1301750"/>
                  </a:lnTo>
                  <a:lnTo>
                    <a:pt x="132" y="1320800"/>
                  </a:lnTo>
                  <a:lnTo>
                    <a:pt x="3938" y="1320800"/>
                  </a:lnTo>
                  <a:lnTo>
                    <a:pt x="3966" y="1301750"/>
                  </a:lnTo>
                  <a:close/>
                </a:path>
                <a:path w="1750695" h="1731010">
                  <a:moveTo>
                    <a:pt x="1748954" y="1301750"/>
                  </a:moveTo>
                  <a:lnTo>
                    <a:pt x="1745141" y="1301750"/>
                  </a:lnTo>
                  <a:lnTo>
                    <a:pt x="1745113" y="1320800"/>
                  </a:lnTo>
                  <a:lnTo>
                    <a:pt x="1748926" y="1320800"/>
                  </a:lnTo>
                  <a:lnTo>
                    <a:pt x="1748954" y="1301750"/>
                  </a:lnTo>
                  <a:close/>
                </a:path>
                <a:path w="1750695" h="1731010">
                  <a:moveTo>
                    <a:pt x="3938" y="1320800"/>
                  </a:moveTo>
                  <a:lnTo>
                    <a:pt x="132" y="1320800"/>
                  </a:lnTo>
                  <a:lnTo>
                    <a:pt x="123" y="1327150"/>
                  </a:lnTo>
                  <a:lnTo>
                    <a:pt x="3928" y="1327150"/>
                  </a:lnTo>
                  <a:lnTo>
                    <a:pt x="3938" y="1320800"/>
                  </a:lnTo>
                  <a:close/>
                </a:path>
                <a:path w="1750695" h="1731010">
                  <a:moveTo>
                    <a:pt x="1748926" y="1320800"/>
                  </a:moveTo>
                  <a:lnTo>
                    <a:pt x="1745113" y="1320800"/>
                  </a:lnTo>
                  <a:lnTo>
                    <a:pt x="1745103" y="1327150"/>
                  </a:lnTo>
                  <a:lnTo>
                    <a:pt x="1748916" y="1327150"/>
                  </a:lnTo>
                  <a:lnTo>
                    <a:pt x="1748926" y="1320800"/>
                  </a:lnTo>
                  <a:close/>
                </a:path>
                <a:path w="1750695" h="1731010">
                  <a:moveTo>
                    <a:pt x="3928" y="1327150"/>
                  </a:moveTo>
                  <a:lnTo>
                    <a:pt x="123" y="1327150"/>
                  </a:lnTo>
                  <a:lnTo>
                    <a:pt x="113" y="1333500"/>
                  </a:lnTo>
                  <a:lnTo>
                    <a:pt x="3919" y="1333500"/>
                  </a:lnTo>
                  <a:lnTo>
                    <a:pt x="3928" y="1327150"/>
                  </a:lnTo>
                  <a:close/>
                </a:path>
                <a:path w="1750695" h="1731010">
                  <a:moveTo>
                    <a:pt x="1748916" y="1327150"/>
                  </a:moveTo>
                  <a:lnTo>
                    <a:pt x="1745103" y="1327150"/>
                  </a:lnTo>
                  <a:lnTo>
                    <a:pt x="1745094" y="1333500"/>
                  </a:lnTo>
                  <a:lnTo>
                    <a:pt x="1748907" y="1333500"/>
                  </a:lnTo>
                  <a:lnTo>
                    <a:pt x="1748916" y="1327150"/>
                  </a:lnTo>
                  <a:close/>
                </a:path>
                <a:path w="1750695" h="1731010">
                  <a:moveTo>
                    <a:pt x="3919" y="1333500"/>
                  </a:moveTo>
                  <a:lnTo>
                    <a:pt x="113" y="1333500"/>
                  </a:lnTo>
                  <a:lnTo>
                    <a:pt x="96" y="1344930"/>
                  </a:lnTo>
                  <a:lnTo>
                    <a:pt x="3902" y="1344930"/>
                  </a:lnTo>
                  <a:lnTo>
                    <a:pt x="3919" y="1333500"/>
                  </a:lnTo>
                  <a:close/>
                </a:path>
                <a:path w="1750695" h="1731010">
                  <a:moveTo>
                    <a:pt x="1748907" y="1333500"/>
                  </a:moveTo>
                  <a:lnTo>
                    <a:pt x="1745094" y="1333500"/>
                  </a:lnTo>
                  <a:lnTo>
                    <a:pt x="1745077" y="1344930"/>
                  </a:lnTo>
                  <a:lnTo>
                    <a:pt x="1748890" y="1344930"/>
                  </a:lnTo>
                  <a:lnTo>
                    <a:pt x="1748907" y="1333500"/>
                  </a:lnTo>
                  <a:close/>
                </a:path>
                <a:path w="1750695" h="1731010">
                  <a:moveTo>
                    <a:pt x="3902" y="1344930"/>
                  </a:moveTo>
                  <a:lnTo>
                    <a:pt x="96" y="1344930"/>
                  </a:lnTo>
                  <a:lnTo>
                    <a:pt x="78" y="1357630"/>
                  </a:lnTo>
                  <a:lnTo>
                    <a:pt x="3883" y="1357630"/>
                  </a:lnTo>
                  <a:lnTo>
                    <a:pt x="3902" y="1344930"/>
                  </a:lnTo>
                  <a:close/>
                </a:path>
                <a:path w="1750695" h="1731010">
                  <a:moveTo>
                    <a:pt x="1748890" y="1344930"/>
                  </a:moveTo>
                  <a:lnTo>
                    <a:pt x="1745077" y="1344930"/>
                  </a:lnTo>
                  <a:lnTo>
                    <a:pt x="1745058" y="1357630"/>
                  </a:lnTo>
                  <a:lnTo>
                    <a:pt x="1748872" y="1357630"/>
                  </a:lnTo>
                  <a:lnTo>
                    <a:pt x="1748890" y="1344930"/>
                  </a:lnTo>
                  <a:close/>
                </a:path>
                <a:path w="1750695" h="1731010">
                  <a:moveTo>
                    <a:pt x="3883" y="1357630"/>
                  </a:moveTo>
                  <a:lnTo>
                    <a:pt x="78" y="1357630"/>
                  </a:lnTo>
                  <a:lnTo>
                    <a:pt x="59" y="1370330"/>
                  </a:lnTo>
                  <a:lnTo>
                    <a:pt x="3864" y="1370330"/>
                  </a:lnTo>
                  <a:lnTo>
                    <a:pt x="3883" y="1357630"/>
                  </a:lnTo>
                  <a:close/>
                </a:path>
                <a:path w="1750695" h="1731010">
                  <a:moveTo>
                    <a:pt x="1748872" y="1357630"/>
                  </a:moveTo>
                  <a:lnTo>
                    <a:pt x="1745058" y="1357630"/>
                  </a:lnTo>
                  <a:lnTo>
                    <a:pt x="1745040" y="1370330"/>
                  </a:lnTo>
                  <a:lnTo>
                    <a:pt x="1748853" y="1370330"/>
                  </a:lnTo>
                  <a:lnTo>
                    <a:pt x="1748872" y="1357630"/>
                  </a:lnTo>
                  <a:close/>
                </a:path>
                <a:path w="1750695" h="1731010">
                  <a:moveTo>
                    <a:pt x="3864" y="1370330"/>
                  </a:moveTo>
                  <a:lnTo>
                    <a:pt x="59" y="1370330"/>
                  </a:lnTo>
                  <a:lnTo>
                    <a:pt x="50" y="1376680"/>
                  </a:lnTo>
                  <a:lnTo>
                    <a:pt x="3855" y="1376680"/>
                  </a:lnTo>
                  <a:lnTo>
                    <a:pt x="3864" y="1370330"/>
                  </a:lnTo>
                  <a:close/>
                </a:path>
                <a:path w="1750695" h="1731010">
                  <a:moveTo>
                    <a:pt x="1748853" y="1370330"/>
                  </a:moveTo>
                  <a:lnTo>
                    <a:pt x="1745040" y="1370330"/>
                  </a:lnTo>
                  <a:lnTo>
                    <a:pt x="1745030" y="1376680"/>
                  </a:lnTo>
                  <a:lnTo>
                    <a:pt x="1748844" y="1376680"/>
                  </a:lnTo>
                  <a:lnTo>
                    <a:pt x="1748853" y="1370330"/>
                  </a:lnTo>
                  <a:close/>
                </a:path>
                <a:path w="1750695" h="1731010">
                  <a:moveTo>
                    <a:pt x="3855" y="1376680"/>
                  </a:moveTo>
                  <a:lnTo>
                    <a:pt x="50" y="1376680"/>
                  </a:lnTo>
                  <a:lnTo>
                    <a:pt x="41" y="1383030"/>
                  </a:lnTo>
                  <a:lnTo>
                    <a:pt x="3846" y="1383030"/>
                  </a:lnTo>
                  <a:lnTo>
                    <a:pt x="3855" y="1376680"/>
                  </a:lnTo>
                  <a:close/>
                </a:path>
                <a:path w="1750695" h="1731010">
                  <a:moveTo>
                    <a:pt x="1748844" y="1376680"/>
                  </a:moveTo>
                  <a:lnTo>
                    <a:pt x="1745030" y="1376680"/>
                  </a:lnTo>
                  <a:lnTo>
                    <a:pt x="1745021" y="1383030"/>
                  </a:lnTo>
                  <a:lnTo>
                    <a:pt x="1748834" y="1383030"/>
                  </a:lnTo>
                  <a:lnTo>
                    <a:pt x="1748844" y="1376680"/>
                  </a:lnTo>
                  <a:close/>
                </a:path>
                <a:path w="1750695" h="1731010">
                  <a:moveTo>
                    <a:pt x="3846" y="1383030"/>
                  </a:moveTo>
                  <a:lnTo>
                    <a:pt x="41" y="1383030"/>
                  </a:lnTo>
                  <a:lnTo>
                    <a:pt x="31" y="1389380"/>
                  </a:lnTo>
                  <a:lnTo>
                    <a:pt x="3836" y="1389380"/>
                  </a:lnTo>
                  <a:lnTo>
                    <a:pt x="3846" y="1383030"/>
                  </a:lnTo>
                  <a:close/>
                </a:path>
                <a:path w="1750695" h="1731010">
                  <a:moveTo>
                    <a:pt x="1748834" y="1383030"/>
                  </a:moveTo>
                  <a:lnTo>
                    <a:pt x="1745021" y="1383030"/>
                  </a:lnTo>
                  <a:lnTo>
                    <a:pt x="1745012" y="1389380"/>
                  </a:lnTo>
                  <a:lnTo>
                    <a:pt x="1748825" y="1389380"/>
                  </a:lnTo>
                  <a:lnTo>
                    <a:pt x="1748834" y="1383030"/>
                  </a:lnTo>
                  <a:close/>
                </a:path>
                <a:path w="1750695" h="1731010">
                  <a:moveTo>
                    <a:pt x="3836" y="1389380"/>
                  </a:moveTo>
                  <a:lnTo>
                    <a:pt x="31" y="1389380"/>
                  </a:lnTo>
                  <a:lnTo>
                    <a:pt x="22" y="1395730"/>
                  </a:lnTo>
                  <a:lnTo>
                    <a:pt x="3827" y="1395730"/>
                  </a:lnTo>
                  <a:lnTo>
                    <a:pt x="3836" y="1389380"/>
                  </a:lnTo>
                  <a:close/>
                </a:path>
                <a:path w="1750695" h="1731010">
                  <a:moveTo>
                    <a:pt x="1748825" y="1389380"/>
                  </a:moveTo>
                  <a:lnTo>
                    <a:pt x="1745012" y="1389380"/>
                  </a:lnTo>
                  <a:lnTo>
                    <a:pt x="1745002" y="1395730"/>
                  </a:lnTo>
                  <a:lnTo>
                    <a:pt x="1748816" y="1395730"/>
                  </a:lnTo>
                  <a:lnTo>
                    <a:pt x="1748825" y="1389380"/>
                  </a:lnTo>
                  <a:close/>
                </a:path>
                <a:path w="1750695" h="1731010">
                  <a:moveTo>
                    <a:pt x="3827" y="1395730"/>
                  </a:moveTo>
                  <a:lnTo>
                    <a:pt x="22" y="1395730"/>
                  </a:lnTo>
                  <a:lnTo>
                    <a:pt x="13" y="1402080"/>
                  </a:lnTo>
                  <a:lnTo>
                    <a:pt x="3818" y="1402080"/>
                  </a:lnTo>
                  <a:lnTo>
                    <a:pt x="3827" y="1395730"/>
                  </a:lnTo>
                  <a:close/>
                </a:path>
                <a:path w="1750695" h="1731010">
                  <a:moveTo>
                    <a:pt x="1748816" y="1395730"/>
                  </a:moveTo>
                  <a:lnTo>
                    <a:pt x="1745002" y="1395730"/>
                  </a:lnTo>
                  <a:lnTo>
                    <a:pt x="1744993" y="1402080"/>
                  </a:lnTo>
                  <a:lnTo>
                    <a:pt x="1748806" y="1402080"/>
                  </a:lnTo>
                  <a:lnTo>
                    <a:pt x="1748816" y="1395730"/>
                  </a:lnTo>
                  <a:close/>
                </a:path>
                <a:path w="1750695" h="1731010">
                  <a:moveTo>
                    <a:pt x="3818" y="1402080"/>
                  </a:moveTo>
                  <a:lnTo>
                    <a:pt x="13" y="1402080"/>
                  </a:lnTo>
                  <a:lnTo>
                    <a:pt x="3" y="1408430"/>
                  </a:lnTo>
                  <a:lnTo>
                    <a:pt x="3808" y="1408430"/>
                  </a:lnTo>
                  <a:lnTo>
                    <a:pt x="3818" y="1402080"/>
                  </a:lnTo>
                  <a:close/>
                </a:path>
                <a:path w="1750695" h="1731010">
                  <a:moveTo>
                    <a:pt x="1748806" y="1402080"/>
                  </a:moveTo>
                  <a:lnTo>
                    <a:pt x="1744993" y="1402080"/>
                  </a:lnTo>
                  <a:lnTo>
                    <a:pt x="1744983" y="1408430"/>
                  </a:lnTo>
                  <a:lnTo>
                    <a:pt x="1748797" y="1408430"/>
                  </a:lnTo>
                  <a:lnTo>
                    <a:pt x="1748806" y="1402080"/>
                  </a:lnTo>
                  <a:close/>
                </a:path>
                <a:path w="1750695" h="1731010">
                  <a:moveTo>
                    <a:pt x="1748797" y="1408430"/>
                  </a:moveTo>
                  <a:lnTo>
                    <a:pt x="1744983" y="1408430"/>
                  </a:lnTo>
                  <a:lnTo>
                    <a:pt x="1744965" y="1421130"/>
                  </a:lnTo>
                  <a:lnTo>
                    <a:pt x="1745783" y="1421130"/>
                  </a:lnTo>
                  <a:lnTo>
                    <a:pt x="1745783" y="1418590"/>
                  </a:lnTo>
                  <a:lnTo>
                    <a:pt x="1747053" y="1418590"/>
                  </a:lnTo>
                  <a:lnTo>
                    <a:pt x="1747053" y="1417320"/>
                  </a:lnTo>
                  <a:lnTo>
                    <a:pt x="1748323" y="1417320"/>
                  </a:lnTo>
                  <a:lnTo>
                    <a:pt x="1748323" y="1414780"/>
                  </a:lnTo>
                  <a:lnTo>
                    <a:pt x="1748788" y="1414780"/>
                  </a:lnTo>
                  <a:lnTo>
                    <a:pt x="1748797" y="1408430"/>
                  </a:lnTo>
                  <a:close/>
                </a:path>
                <a:path w="1750695" h="1731010">
                  <a:moveTo>
                    <a:pt x="3808" y="1408430"/>
                  </a:moveTo>
                  <a:lnTo>
                    <a:pt x="3" y="1408430"/>
                  </a:lnTo>
                  <a:lnTo>
                    <a:pt x="0" y="1410970"/>
                  </a:lnTo>
                  <a:lnTo>
                    <a:pt x="803" y="1410970"/>
                  </a:lnTo>
                  <a:lnTo>
                    <a:pt x="803" y="1412240"/>
                  </a:lnTo>
                  <a:lnTo>
                    <a:pt x="2073" y="1412240"/>
                  </a:lnTo>
                  <a:lnTo>
                    <a:pt x="2073" y="1414780"/>
                  </a:lnTo>
                  <a:lnTo>
                    <a:pt x="3343" y="1414780"/>
                  </a:lnTo>
                  <a:lnTo>
                    <a:pt x="3343" y="1417320"/>
                  </a:lnTo>
                  <a:lnTo>
                    <a:pt x="3795" y="1417320"/>
                  </a:lnTo>
                  <a:lnTo>
                    <a:pt x="3808" y="1408430"/>
                  </a:lnTo>
                  <a:close/>
                </a:path>
                <a:path w="1750695" h="1731010">
                  <a:moveTo>
                    <a:pt x="311953" y="1724065"/>
                  </a:moveTo>
                  <a:lnTo>
                    <a:pt x="311953" y="1724660"/>
                  </a:lnTo>
                  <a:lnTo>
                    <a:pt x="314493" y="1724660"/>
                  </a:lnTo>
                  <a:lnTo>
                    <a:pt x="314493" y="1725930"/>
                  </a:lnTo>
                  <a:lnTo>
                    <a:pt x="317033" y="1725930"/>
                  </a:lnTo>
                  <a:lnTo>
                    <a:pt x="317033" y="1727200"/>
                  </a:lnTo>
                  <a:lnTo>
                    <a:pt x="1437173" y="1727200"/>
                  </a:lnTo>
                  <a:lnTo>
                    <a:pt x="1437173" y="1726527"/>
                  </a:lnTo>
                  <a:lnTo>
                    <a:pt x="311953" y="1724065"/>
                  </a:lnTo>
                  <a:close/>
                </a:path>
                <a:path w="1750695" h="1731010">
                  <a:moveTo>
                    <a:pt x="1433363" y="1728470"/>
                  </a:moveTo>
                  <a:lnTo>
                    <a:pt x="320843" y="1728470"/>
                  </a:lnTo>
                  <a:lnTo>
                    <a:pt x="320843" y="1728936"/>
                  </a:lnTo>
                  <a:lnTo>
                    <a:pt x="1430823" y="1730548"/>
                  </a:lnTo>
                  <a:lnTo>
                    <a:pt x="1430823" y="1729740"/>
                  </a:lnTo>
                  <a:lnTo>
                    <a:pt x="1433363" y="1729740"/>
                  </a:lnTo>
                  <a:lnTo>
                    <a:pt x="1433363" y="1728470"/>
                  </a:lnTo>
                  <a:close/>
                </a:path>
                <a:path w="1750695" h="1731010">
                  <a:moveTo>
                    <a:pt x="1434633" y="1727200"/>
                  </a:moveTo>
                  <a:lnTo>
                    <a:pt x="318303" y="1727200"/>
                  </a:lnTo>
                  <a:lnTo>
                    <a:pt x="318303" y="1728470"/>
                  </a:lnTo>
                  <a:lnTo>
                    <a:pt x="1434633" y="1728470"/>
                  </a:lnTo>
                  <a:lnTo>
                    <a:pt x="1434633" y="1727200"/>
                  </a:lnTo>
                  <a:close/>
                </a:path>
              </a:pathLst>
            </a:custGeom>
            <a:solidFill>
              <a:srgbClr val="262F4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6709861" y="2692399"/>
              <a:ext cx="1743075" cy="1722755"/>
            </a:xfrm>
            <a:custGeom>
              <a:avLst/>
              <a:gdLst/>
              <a:ahLst/>
              <a:cxnLst/>
              <a:rect l="l" t="t" r="r" b="b"/>
              <a:pathLst>
                <a:path w="1743075" h="1722754">
                  <a:moveTo>
                    <a:pt x="1439728" y="3810"/>
                  </a:moveTo>
                  <a:lnTo>
                    <a:pt x="1437188" y="3810"/>
                  </a:lnTo>
                  <a:lnTo>
                    <a:pt x="1437188" y="6350"/>
                  </a:lnTo>
                  <a:lnTo>
                    <a:pt x="1439728" y="6350"/>
                  </a:lnTo>
                  <a:lnTo>
                    <a:pt x="1439728" y="3810"/>
                  </a:lnTo>
                  <a:close/>
                </a:path>
                <a:path w="1743075" h="1722754">
                  <a:moveTo>
                    <a:pt x="310698" y="2539"/>
                  </a:moveTo>
                  <a:lnTo>
                    <a:pt x="309428" y="2539"/>
                  </a:lnTo>
                  <a:lnTo>
                    <a:pt x="309428" y="3810"/>
                  </a:lnTo>
                  <a:lnTo>
                    <a:pt x="310698" y="3810"/>
                  </a:lnTo>
                  <a:lnTo>
                    <a:pt x="310698" y="2539"/>
                  </a:lnTo>
                  <a:close/>
                </a:path>
                <a:path w="1743075" h="1722754">
                  <a:moveTo>
                    <a:pt x="1435918" y="2539"/>
                  </a:moveTo>
                  <a:lnTo>
                    <a:pt x="1433378" y="2539"/>
                  </a:lnTo>
                  <a:lnTo>
                    <a:pt x="1433378" y="3810"/>
                  </a:lnTo>
                  <a:lnTo>
                    <a:pt x="1435918" y="3810"/>
                  </a:lnTo>
                  <a:lnTo>
                    <a:pt x="1435918" y="2539"/>
                  </a:lnTo>
                  <a:close/>
                </a:path>
                <a:path w="1743075" h="1722754">
                  <a:moveTo>
                    <a:pt x="313238" y="0"/>
                  </a:moveTo>
                  <a:lnTo>
                    <a:pt x="313238" y="2539"/>
                  </a:lnTo>
                  <a:lnTo>
                    <a:pt x="1430838" y="2539"/>
                  </a:lnTo>
                  <a:lnTo>
                    <a:pt x="1430838" y="1270"/>
                  </a:lnTo>
                  <a:lnTo>
                    <a:pt x="313238" y="0"/>
                  </a:lnTo>
                  <a:close/>
                </a:path>
                <a:path w="1743075" h="1722754">
                  <a:moveTo>
                    <a:pt x="5455" y="301244"/>
                  </a:moveTo>
                  <a:lnTo>
                    <a:pt x="4628" y="301244"/>
                  </a:lnTo>
                  <a:lnTo>
                    <a:pt x="4628" y="303530"/>
                  </a:lnTo>
                  <a:lnTo>
                    <a:pt x="3358" y="303530"/>
                  </a:lnTo>
                  <a:lnTo>
                    <a:pt x="3358" y="305054"/>
                  </a:lnTo>
                  <a:lnTo>
                    <a:pt x="2088" y="305054"/>
                  </a:lnTo>
                  <a:lnTo>
                    <a:pt x="2088" y="307594"/>
                  </a:lnTo>
                  <a:lnTo>
                    <a:pt x="1632" y="307594"/>
                  </a:lnTo>
                  <a:lnTo>
                    <a:pt x="1535" y="373380"/>
                  </a:lnTo>
                  <a:lnTo>
                    <a:pt x="5348" y="373380"/>
                  </a:lnTo>
                  <a:lnTo>
                    <a:pt x="5455" y="301244"/>
                  </a:lnTo>
                  <a:close/>
                </a:path>
                <a:path w="1743075" h="1722754">
                  <a:moveTo>
                    <a:pt x="1739448" y="301244"/>
                  </a:moveTo>
                  <a:lnTo>
                    <a:pt x="1739011" y="301244"/>
                  </a:lnTo>
                  <a:lnTo>
                    <a:pt x="1738904" y="373380"/>
                  </a:lnTo>
                  <a:lnTo>
                    <a:pt x="1742709" y="373380"/>
                  </a:lnTo>
                  <a:lnTo>
                    <a:pt x="1742806" y="307594"/>
                  </a:lnTo>
                  <a:lnTo>
                    <a:pt x="1741988" y="307594"/>
                  </a:lnTo>
                  <a:lnTo>
                    <a:pt x="1741988" y="305054"/>
                  </a:lnTo>
                  <a:lnTo>
                    <a:pt x="1740718" y="305054"/>
                  </a:lnTo>
                  <a:lnTo>
                    <a:pt x="1740718" y="303530"/>
                  </a:lnTo>
                  <a:lnTo>
                    <a:pt x="1739448" y="303530"/>
                  </a:lnTo>
                  <a:lnTo>
                    <a:pt x="1739448" y="301244"/>
                  </a:lnTo>
                  <a:close/>
                </a:path>
                <a:path w="1743075" h="1722754">
                  <a:moveTo>
                    <a:pt x="5348" y="373380"/>
                  </a:moveTo>
                  <a:lnTo>
                    <a:pt x="1535" y="373380"/>
                  </a:lnTo>
                  <a:lnTo>
                    <a:pt x="1516" y="386080"/>
                  </a:lnTo>
                  <a:lnTo>
                    <a:pt x="5329" y="386080"/>
                  </a:lnTo>
                  <a:lnTo>
                    <a:pt x="5348" y="373380"/>
                  </a:lnTo>
                  <a:close/>
                </a:path>
                <a:path w="1743075" h="1722754">
                  <a:moveTo>
                    <a:pt x="1742709" y="373380"/>
                  </a:moveTo>
                  <a:lnTo>
                    <a:pt x="1738904" y="373380"/>
                  </a:lnTo>
                  <a:lnTo>
                    <a:pt x="1738885" y="386080"/>
                  </a:lnTo>
                  <a:lnTo>
                    <a:pt x="1742690" y="386080"/>
                  </a:lnTo>
                  <a:lnTo>
                    <a:pt x="1742709" y="373380"/>
                  </a:lnTo>
                  <a:close/>
                </a:path>
                <a:path w="1743075" h="1722754">
                  <a:moveTo>
                    <a:pt x="5329" y="386080"/>
                  </a:moveTo>
                  <a:lnTo>
                    <a:pt x="1516" y="386080"/>
                  </a:lnTo>
                  <a:lnTo>
                    <a:pt x="1479" y="411480"/>
                  </a:lnTo>
                  <a:lnTo>
                    <a:pt x="5291" y="411480"/>
                  </a:lnTo>
                  <a:lnTo>
                    <a:pt x="5329" y="386080"/>
                  </a:lnTo>
                  <a:close/>
                </a:path>
                <a:path w="1743075" h="1722754">
                  <a:moveTo>
                    <a:pt x="1742690" y="386080"/>
                  </a:moveTo>
                  <a:lnTo>
                    <a:pt x="1738885" y="386080"/>
                  </a:lnTo>
                  <a:lnTo>
                    <a:pt x="1738847" y="411480"/>
                  </a:lnTo>
                  <a:lnTo>
                    <a:pt x="1742653" y="411480"/>
                  </a:lnTo>
                  <a:lnTo>
                    <a:pt x="1742690" y="386080"/>
                  </a:lnTo>
                  <a:close/>
                </a:path>
                <a:path w="1743075" h="1722754">
                  <a:moveTo>
                    <a:pt x="5291" y="411480"/>
                  </a:moveTo>
                  <a:lnTo>
                    <a:pt x="1479" y="411480"/>
                  </a:lnTo>
                  <a:lnTo>
                    <a:pt x="1432" y="443230"/>
                  </a:lnTo>
                  <a:lnTo>
                    <a:pt x="5244" y="443230"/>
                  </a:lnTo>
                  <a:lnTo>
                    <a:pt x="5291" y="411480"/>
                  </a:lnTo>
                  <a:close/>
                </a:path>
                <a:path w="1743075" h="1722754">
                  <a:moveTo>
                    <a:pt x="1742653" y="411480"/>
                  </a:moveTo>
                  <a:lnTo>
                    <a:pt x="1738847" y="411480"/>
                  </a:lnTo>
                  <a:lnTo>
                    <a:pt x="1738800" y="443230"/>
                  </a:lnTo>
                  <a:lnTo>
                    <a:pt x="1742606" y="443230"/>
                  </a:lnTo>
                  <a:lnTo>
                    <a:pt x="1742653" y="411480"/>
                  </a:lnTo>
                  <a:close/>
                </a:path>
                <a:path w="1743075" h="1722754">
                  <a:moveTo>
                    <a:pt x="5244" y="443230"/>
                  </a:moveTo>
                  <a:lnTo>
                    <a:pt x="1432" y="443230"/>
                  </a:lnTo>
                  <a:lnTo>
                    <a:pt x="1375" y="481330"/>
                  </a:lnTo>
                  <a:lnTo>
                    <a:pt x="5188" y="481330"/>
                  </a:lnTo>
                  <a:lnTo>
                    <a:pt x="5244" y="443230"/>
                  </a:lnTo>
                  <a:close/>
                </a:path>
                <a:path w="1743075" h="1722754">
                  <a:moveTo>
                    <a:pt x="1742606" y="443230"/>
                  </a:moveTo>
                  <a:lnTo>
                    <a:pt x="1738800" y="443230"/>
                  </a:lnTo>
                  <a:lnTo>
                    <a:pt x="1738744" y="481330"/>
                  </a:lnTo>
                  <a:lnTo>
                    <a:pt x="1742550" y="481330"/>
                  </a:lnTo>
                  <a:lnTo>
                    <a:pt x="1742606" y="443230"/>
                  </a:lnTo>
                  <a:close/>
                </a:path>
                <a:path w="1743075" h="1722754">
                  <a:moveTo>
                    <a:pt x="5188" y="481330"/>
                  </a:moveTo>
                  <a:lnTo>
                    <a:pt x="1375" y="481330"/>
                  </a:lnTo>
                  <a:lnTo>
                    <a:pt x="1338" y="506730"/>
                  </a:lnTo>
                  <a:lnTo>
                    <a:pt x="5150" y="506730"/>
                  </a:lnTo>
                  <a:lnTo>
                    <a:pt x="5188" y="481330"/>
                  </a:lnTo>
                  <a:close/>
                </a:path>
                <a:path w="1743075" h="1722754">
                  <a:moveTo>
                    <a:pt x="1742550" y="481330"/>
                  </a:moveTo>
                  <a:lnTo>
                    <a:pt x="1738744" y="481330"/>
                  </a:lnTo>
                  <a:lnTo>
                    <a:pt x="1738706" y="506730"/>
                  </a:lnTo>
                  <a:lnTo>
                    <a:pt x="1742512" y="506730"/>
                  </a:lnTo>
                  <a:lnTo>
                    <a:pt x="1742550" y="481330"/>
                  </a:lnTo>
                  <a:close/>
                </a:path>
                <a:path w="1743075" h="1722754">
                  <a:moveTo>
                    <a:pt x="5150" y="506730"/>
                  </a:moveTo>
                  <a:lnTo>
                    <a:pt x="1338" y="506730"/>
                  </a:lnTo>
                  <a:lnTo>
                    <a:pt x="1319" y="519430"/>
                  </a:lnTo>
                  <a:lnTo>
                    <a:pt x="5131" y="519430"/>
                  </a:lnTo>
                  <a:lnTo>
                    <a:pt x="5150" y="506730"/>
                  </a:lnTo>
                  <a:close/>
                </a:path>
                <a:path w="1743075" h="1722754">
                  <a:moveTo>
                    <a:pt x="1742512" y="506730"/>
                  </a:moveTo>
                  <a:lnTo>
                    <a:pt x="1738706" y="506730"/>
                  </a:lnTo>
                  <a:lnTo>
                    <a:pt x="1738687" y="519430"/>
                  </a:lnTo>
                  <a:lnTo>
                    <a:pt x="1742493" y="519430"/>
                  </a:lnTo>
                  <a:lnTo>
                    <a:pt x="1742512" y="506730"/>
                  </a:lnTo>
                  <a:close/>
                </a:path>
                <a:path w="1743075" h="1722754">
                  <a:moveTo>
                    <a:pt x="5131" y="519430"/>
                  </a:moveTo>
                  <a:lnTo>
                    <a:pt x="1319" y="519430"/>
                  </a:lnTo>
                  <a:lnTo>
                    <a:pt x="1282" y="544830"/>
                  </a:lnTo>
                  <a:lnTo>
                    <a:pt x="5094" y="544830"/>
                  </a:lnTo>
                  <a:lnTo>
                    <a:pt x="5131" y="519430"/>
                  </a:lnTo>
                  <a:close/>
                </a:path>
                <a:path w="1743075" h="1722754">
                  <a:moveTo>
                    <a:pt x="1742493" y="519430"/>
                  </a:moveTo>
                  <a:lnTo>
                    <a:pt x="1738687" y="519430"/>
                  </a:lnTo>
                  <a:lnTo>
                    <a:pt x="1738649" y="544830"/>
                  </a:lnTo>
                  <a:lnTo>
                    <a:pt x="1742456" y="544830"/>
                  </a:lnTo>
                  <a:lnTo>
                    <a:pt x="1742493" y="519430"/>
                  </a:lnTo>
                  <a:close/>
                </a:path>
                <a:path w="1743075" h="1722754">
                  <a:moveTo>
                    <a:pt x="5094" y="544830"/>
                  </a:moveTo>
                  <a:lnTo>
                    <a:pt x="1282" y="544830"/>
                  </a:lnTo>
                  <a:lnTo>
                    <a:pt x="1066" y="690880"/>
                  </a:lnTo>
                  <a:lnTo>
                    <a:pt x="4877" y="690880"/>
                  </a:lnTo>
                  <a:lnTo>
                    <a:pt x="5094" y="544830"/>
                  </a:lnTo>
                  <a:close/>
                </a:path>
                <a:path w="1743075" h="1722754">
                  <a:moveTo>
                    <a:pt x="1742456" y="544830"/>
                  </a:moveTo>
                  <a:lnTo>
                    <a:pt x="1738649" y="544830"/>
                  </a:lnTo>
                  <a:lnTo>
                    <a:pt x="1738433" y="690880"/>
                  </a:lnTo>
                  <a:lnTo>
                    <a:pt x="1742241" y="690880"/>
                  </a:lnTo>
                  <a:lnTo>
                    <a:pt x="1742456" y="544830"/>
                  </a:lnTo>
                  <a:close/>
                </a:path>
                <a:path w="1743075" h="1722754">
                  <a:moveTo>
                    <a:pt x="4877" y="690880"/>
                  </a:moveTo>
                  <a:lnTo>
                    <a:pt x="1066" y="690880"/>
                  </a:lnTo>
                  <a:lnTo>
                    <a:pt x="1029" y="716280"/>
                  </a:lnTo>
                  <a:lnTo>
                    <a:pt x="4840" y="716280"/>
                  </a:lnTo>
                  <a:lnTo>
                    <a:pt x="4877" y="690880"/>
                  </a:lnTo>
                  <a:close/>
                </a:path>
                <a:path w="1743075" h="1722754">
                  <a:moveTo>
                    <a:pt x="1742241" y="690880"/>
                  </a:moveTo>
                  <a:lnTo>
                    <a:pt x="1738433" y="690880"/>
                  </a:lnTo>
                  <a:lnTo>
                    <a:pt x="1738395" y="716280"/>
                  </a:lnTo>
                  <a:lnTo>
                    <a:pt x="1742203" y="716280"/>
                  </a:lnTo>
                  <a:lnTo>
                    <a:pt x="1742241" y="690880"/>
                  </a:lnTo>
                  <a:close/>
                </a:path>
                <a:path w="1743075" h="1722754">
                  <a:moveTo>
                    <a:pt x="4840" y="716280"/>
                  </a:moveTo>
                  <a:lnTo>
                    <a:pt x="1029" y="716280"/>
                  </a:lnTo>
                  <a:lnTo>
                    <a:pt x="991" y="741680"/>
                  </a:lnTo>
                  <a:lnTo>
                    <a:pt x="4802" y="741680"/>
                  </a:lnTo>
                  <a:lnTo>
                    <a:pt x="4840" y="716280"/>
                  </a:lnTo>
                  <a:close/>
                </a:path>
                <a:path w="1743075" h="1722754">
                  <a:moveTo>
                    <a:pt x="1742203" y="716280"/>
                  </a:moveTo>
                  <a:lnTo>
                    <a:pt x="1738395" y="716280"/>
                  </a:lnTo>
                  <a:lnTo>
                    <a:pt x="1738358" y="741680"/>
                  </a:lnTo>
                  <a:lnTo>
                    <a:pt x="1742166" y="741680"/>
                  </a:lnTo>
                  <a:lnTo>
                    <a:pt x="1742203" y="716280"/>
                  </a:lnTo>
                  <a:close/>
                </a:path>
                <a:path w="1743075" h="1722754">
                  <a:moveTo>
                    <a:pt x="4802" y="741680"/>
                  </a:moveTo>
                  <a:lnTo>
                    <a:pt x="991" y="741680"/>
                  </a:lnTo>
                  <a:lnTo>
                    <a:pt x="639" y="980440"/>
                  </a:lnTo>
                  <a:lnTo>
                    <a:pt x="4448" y="980440"/>
                  </a:lnTo>
                  <a:lnTo>
                    <a:pt x="4802" y="741680"/>
                  </a:lnTo>
                  <a:close/>
                </a:path>
                <a:path w="1743075" h="1722754">
                  <a:moveTo>
                    <a:pt x="1742166" y="741680"/>
                  </a:moveTo>
                  <a:lnTo>
                    <a:pt x="1738358" y="741680"/>
                  </a:lnTo>
                  <a:lnTo>
                    <a:pt x="1738004" y="980440"/>
                  </a:lnTo>
                  <a:lnTo>
                    <a:pt x="1741814" y="980440"/>
                  </a:lnTo>
                  <a:lnTo>
                    <a:pt x="1742166" y="741680"/>
                  </a:lnTo>
                  <a:close/>
                </a:path>
                <a:path w="1743075" h="1722754">
                  <a:moveTo>
                    <a:pt x="4448" y="980440"/>
                  </a:moveTo>
                  <a:lnTo>
                    <a:pt x="639" y="980440"/>
                  </a:lnTo>
                  <a:lnTo>
                    <a:pt x="601" y="1005840"/>
                  </a:lnTo>
                  <a:lnTo>
                    <a:pt x="4410" y="1005840"/>
                  </a:lnTo>
                  <a:lnTo>
                    <a:pt x="4448" y="980440"/>
                  </a:lnTo>
                  <a:close/>
                </a:path>
                <a:path w="1743075" h="1722754">
                  <a:moveTo>
                    <a:pt x="1741814" y="980440"/>
                  </a:moveTo>
                  <a:lnTo>
                    <a:pt x="1738004" y="980440"/>
                  </a:lnTo>
                  <a:lnTo>
                    <a:pt x="1737966" y="1005840"/>
                  </a:lnTo>
                  <a:lnTo>
                    <a:pt x="1741776" y="1005840"/>
                  </a:lnTo>
                  <a:lnTo>
                    <a:pt x="1741814" y="980440"/>
                  </a:lnTo>
                  <a:close/>
                </a:path>
                <a:path w="1743075" h="1722754">
                  <a:moveTo>
                    <a:pt x="4410" y="1005840"/>
                  </a:moveTo>
                  <a:lnTo>
                    <a:pt x="601" y="1005840"/>
                  </a:lnTo>
                  <a:lnTo>
                    <a:pt x="564" y="1031240"/>
                  </a:lnTo>
                  <a:lnTo>
                    <a:pt x="4373" y="1031240"/>
                  </a:lnTo>
                  <a:lnTo>
                    <a:pt x="4410" y="1005840"/>
                  </a:lnTo>
                  <a:close/>
                </a:path>
                <a:path w="1743075" h="1722754">
                  <a:moveTo>
                    <a:pt x="1741776" y="1005840"/>
                  </a:moveTo>
                  <a:lnTo>
                    <a:pt x="1737966" y="1005840"/>
                  </a:lnTo>
                  <a:lnTo>
                    <a:pt x="1737928" y="1031240"/>
                  </a:lnTo>
                  <a:lnTo>
                    <a:pt x="1741739" y="1031240"/>
                  </a:lnTo>
                  <a:lnTo>
                    <a:pt x="1741776" y="1005840"/>
                  </a:lnTo>
                  <a:close/>
                </a:path>
                <a:path w="1743075" h="1722754">
                  <a:moveTo>
                    <a:pt x="4373" y="1031240"/>
                  </a:moveTo>
                  <a:lnTo>
                    <a:pt x="564" y="1031240"/>
                  </a:lnTo>
                  <a:lnTo>
                    <a:pt x="526" y="1056640"/>
                  </a:lnTo>
                  <a:lnTo>
                    <a:pt x="4335" y="1056640"/>
                  </a:lnTo>
                  <a:lnTo>
                    <a:pt x="4373" y="1031240"/>
                  </a:lnTo>
                  <a:close/>
                </a:path>
                <a:path w="1743075" h="1722754">
                  <a:moveTo>
                    <a:pt x="1741739" y="1031240"/>
                  </a:moveTo>
                  <a:lnTo>
                    <a:pt x="1737928" y="1031240"/>
                  </a:lnTo>
                  <a:lnTo>
                    <a:pt x="1737891" y="1056640"/>
                  </a:lnTo>
                  <a:lnTo>
                    <a:pt x="1741701" y="1056640"/>
                  </a:lnTo>
                  <a:lnTo>
                    <a:pt x="1741739" y="1031240"/>
                  </a:lnTo>
                  <a:close/>
                </a:path>
                <a:path w="1743075" h="1722754">
                  <a:moveTo>
                    <a:pt x="4335" y="1056640"/>
                  </a:moveTo>
                  <a:lnTo>
                    <a:pt x="526" y="1056640"/>
                  </a:lnTo>
                  <a:lnTo>
                    <a:pt x="489" y="1082040"/>
                  </a:lnTo>
                  <a:lnTo>
                    <a:pt x="4297" y="1082040"/>
                  </a:lnTo>
                  <a:lnTo>
                    <a:pt x="4335" y="1056640"/>
                  </a:lnTo>
                  <a:close/>
                </a:path>
                <a:path w="1743075" h="1722754">
                  <a:moveTo>
                    <a:pt x="1741701" y="1056640"/>
                  </a:moveTo>
                  <a:lnTo>
                    <a:pt x="1737891" y="1056640"/>
                  </a:lnTo>
                  <a:lnTo>
                    <a:pt x="1737853" y="1082040"/>
                  </a:lnTo>
                  <a:lnTo>
                    <a:pt x="1741664" y="1082040"/>
                  </a:lnTo>
                  <a:lnTo>
                    <a:pt x="1741701" y="1056640"/>
                  </a:lnTo>
                  <a:close/>
                </a:path>
                <a:path w="1743075" h="1722754">
                  <a:moveTo>
                    <a:pt x="4297" y="1082040"/>
                  </a:moveTo>
                  <a:lnTo>
                    <a:pt x="489" y="1082040"/>
                  </a:lnTo>
                  <a:lnTo>
                    <a:pt x="433" y="1120140"/>
                  </a:lnTo>
                  <a:lnTo>
                    <a:pt x="4241" y="1120140"/>
                  </a:lnTo>
                  <a:lnTo>
                    <a:pt x="4297" y="1082040"/>
                  </a:lnTo>
                  <a:close/>
                </a:path>
                <a:path w="1743075" h="1722754">
                  <a:moveTo>
                    <a:pt x="1741664" y="1082040"/>
                  </a:moveTo>
                  <a:lnTo>
                    <a:pt x="1737853" y="1082040"/>
                  </a:lnTo>
                  <a:lnTo>
                    <a:pt x="1737796" y="1120140"/>
                  </a:lnTo>
                  <a:lnTo>
                    <a:pt x="1741607" y="1120140"/>
                  </a:lnTo>
                  <a:lnTo>
                    <a:pt x="1741664" y="1082040"/>
                  </a:lnTo>
                  <a:close/>
                </a:path>
                <a:path w="1743075" h="1722754">
                  <a:moveTo>
                    <a:pt x="4241" y="1120140"/>
                  </a:moveTo>
                  <a:lnTo>
                    <a:pt x="433" y="1120140"/>
                  </a:lnTo>
                  <a:lnTo>
                    <a:pt x="395" y="1145540"/>
                  </a:lnTo>
                  <a:lnTo>
                    <a:pt x="4203" y="1145540"/>
                  </a:lnTo>
                  <a:lnTo>
                    <a:pt x="4241" y="1120140"/>
                  </a:lnTo>
                  <a:close/>
                </a:path>
                <a:path w="1743075" h="1722754">
                  <a:moveTo>
                    <a:pt x="1741607" y="1120140"/>
                  </a:moveTo>
                  <a:lnTo>
                    <a:pt x="1737796" y="1120140"/>
                  </a:lnTo>
                  <a:lnTo>
                    <a:pt x="1737759" y="1145540"/>
                  </a:lnTo>
                  <a:lnTo>
                    <a:pt x="1741570" y="1145540"/>
                  </a:lnTo>
                  <a:lnTo>
                    <a:pt x="1741607" y="1120140"/>
                  </a:lnTo>
                  <a:close/>
                </a:path>
                <a:path w="1743075" h="1722754">
                  <a:moveTo>
                    <a:pt x="4203" y="1145540"/>
                  </a:moveTo>
                  <a:lnTo>
                    <a:pt x="395" y="1145540"/>
                  </a:lnTo>
                  <a:lnTo>
                    <a:pt x="348" y="1177290"/>
                  </a:lnTo>
                  <a:lnTo>
                    <a:pt x="4156" y="1177290"/>
                  </a:lnTo>
                  <a:lnTo>
                    <a:pt x="4203" y="1145540"/>
                  </a:lnTo>
                  <a:close/>
                </a:path>
                <a:path w="1743075" h="1722754">
                  <a:moveTo>
                    <a:pt x="1741570" y="1145540"/>
                  </a:moveTo>
                  <a:lnTo>
                    <a:pt x="1737759" y="1145540"/>
                  </a:lnTo>
                  <a:lnTo>
                    <a:pt x="1737712" y="1177290"/>
                  </a:lnTo>
                  <a:lnTo>
                    <a:pt x="1741523" y="1177290"/>
                  </a:lnTo>
                  <a:lnTo>
                    <a:pt x="1741570" y="1145540"/>
                  </a:lnTo>
                  <a:close/>
                </a:path>
                <a:path w="1743075" h="1722754">
                  <a:moveTo>
                    <a:pt x="4156" y="1177290"/>
                  </a:moveTo>
                  <a:lnTo>
                    <a:pt x="348" y="1177290"/>
                  </a:lnTo>
                  <a:lnTo>
                    <a:pt x="341" y="1182370"/>
                  </a:lnTo>
                  <a:lnTo>
                    <a:pt x="4149" y="1182370"/>
                  </a:lnTo>
                  <a:lnTo>
                    <a:pt x="4156" y="1177290"/>
                  </a:lnTo>
                  <a:close/>
                </a:path>
                <a:path w="1743075" h="1722754">
                  <a:moveTo>
                    <a:pt x="1741523" y="1177290"/>
                  </a:moveTo>
                  <a:lnTo>
                    <a:pt x="1737712" y="1177290"/>
                  </a:lnTo>
                  <a:lnTo>
                    <a:pt x="1737704" y="1182370"/>
                  </a:lnTo>
                  <a:lnTo>
                    <a:pt x="1741516" y="1182370"/>
                  </a:lnTo>
                  <a:lnTo>
                    <a:pt x="1741523" y="1177290"/>
                  </a:lnTo>
                  <a:close/>
                </a:path>
                <a:path w="1743075" h="1722754">
                  <a:moveTo>
                    <a:pt x="4149" y="1182370"/>
                  </a:moveTo>
                  <a:lnTo>
                    <a:pt x="341" y="1182370"/>
                  </a:lnTo>
                  <a:lnTo>
                    <a:pt x="320" y="1196340"/>
                  </a:lnTo>
                  <a:lnTo>
                    <a:pt x="4128" y="1196340"/>
                  </a:lnTo>
                  <a:lnTo>
                    <a:pt x="4149" y="1182370"/>
                  </a:lnTo>
                  <a:close/>
                </a:path>
                <a:path w="1743075" h="1722754">
                  <a:moveTo>
                    <a:pt x="1741516" y="1182370"/>
                  </a:moveTo>
                  <a:lnTo>
                    <a:pt x="1737704" y="1182370"/>
                  </a:lnTo>
                  <a:lnTo>
                    <a:pt x="1737683" y="1196340"/>
                  </a:lnTo>
                  <a:lnTo>
                    <a:pt x="1741495" y="1196340"/>
                  </a:lnTo>
                  <a:lnTo>
                    <a:pt x="1741516" y="1182370"/>
                  </a:lnTo>
                  <a:close/>
                </a:path>
                <a:path w="1743075" h="1722754">
                  <a:moveTo>
                    <a:pt x="4128" y="1196340"/>
                  </a:moveTo>
                  <a:lnTo>
                    <a:pt x="320" y="1196340"/>
                  </a:lnTo>
                  <a:lnTo>
                    <a:pt x="311" y="1202690"/>
                  </a:lnTo>
                  <a:lnTo>
                    <a:pt x="4118" y="1202690"/>
                  </a:lnTo>
                  <a:lnTo>
                    <a:pt x="4128" y="1196340"/>
                  </a:lnTo>
                  <a:close/>
                </a:path>
                <a:path w="1743075" h="1722754">
                  <a:moveTo>
                    <a:pt x="1741495" y="1196340"/>
                  </a:moveTo>
                  <a:lnTo>
                    <a:pt x="1737683" y="1196340"/>
                  </a:lnTo>
                  <a:lnTo>
                    <a:pt x="1737674" y="1202690"/>
                  </a:lnTo>
                  <a:lnTo>
                    <a:pt x="1741486" y="1202690"/>
                  </a:lnTo>
                  <a:lnTo>
                    <a:pt x="1741495" y="1196340"/>
                  </a:lnTo>
                  <a:close/>
                </a:path>
                <a:path w="1743075" h="1722754">
                  <a:moveTo>
                    <a:pt x="4118" y="1202690"/>
                  </a:moveTo>
                  <a:lnTo>
                    <a:pt x="311" y="1202690"/>
                  </a:lnTo>
                  <a:lnTo>
                    <a:pt x="301" y="1209040"/>
                  </a:lnTo>
                  <a:lnTo>
                    <a:pt x="4109" y="1209040"/>
                  </a:lnTo>
                  <a:lnTo>
                    <a:pt x="4118" y="1202690"/>
                  </a:lnTo>
                  <a:close/>
                </a:path>
                <a:path w="1743075" h="1722754">
                  <a:moveTo>
                    <a:pt x="1741486" y="1202690"/>
                  </a:moveTo>
                  <a:lnTo>
                    <a:pt x="1737674" y="1202690"/>
                  </a:lnTo>
                  <a:lnTo>
                    <a:pt x="1737665" y="1209040"/>
                  </a:lnTo>
                  <a:lnTo>
                    <a:pt x="1741476" y="1209040"/>
                  </a:lnTo>
                  <a:lnTo>
                    <a:pt x="1741486" y="1202690"/>
                  </a:lnTo>
                  <a:close/>
                </a:path>
                <a:path w="1743075" h="1722754">
                  <a:moveTo>
                    <a:pt x="4109" y="1209040"/>
                  </a:moveTo>
                  <a:lnTo>
                    <a:pt x="301" y="1209040"/>
                  </a:lnTo>
                  <a:lnTo>
                    <a:pt x="292" y="1215390"/>
                  </a:lnTo>
                  <a:lnTo>
                    <a:pt x="4100" y="1215390"/>
                  </a:lnTo>
                  <a:lnTo>
                    <a:pt x="4109" y="1209040"/>
                  </a:lnTo>
                  <a:close/>
                </a:path>
                <a:path w="1743075" h="1722754">
                  <a:moveTo>
                    <a:pt x="1741476" y="1209040"/>
                  </a:moveTo>
                  <a:lnTo>
                    <a:pt x="1737665" y="1209040"/>
                  </a:lnTo>
                  <a:lnTo>
                    <a:pt x="1737655" y="1215390"/>
                  </a:lnTo>
                  <a:lnTo>
                    <a:pt x="1741467" y="1215390"/>
                  </a:lnTo>
                  <a:lnTo>
                    <a:pt x="1741476" y="1209040"/>
                  </a:lnTo>
                  <a:close/>
                </a:path>
                <a:path w="1743075" h="1722754">
                  <a:moveTo>
                    <a:pt x="4100" y="1215390"/>
                  </a:moveTo>
                  <a:lnTo>
                    <a:pt x="292" y="1215390"/>
                  </a:lnTo>
                  <a:lnTo>
                    <a:pt x="283" y="1221740"/>
                  </a:lnTo>
                  <a:lnTo>
                    <a:pt x="4090" y="1221740"/>
                  </a:lnTo>
                  <a:lnTo>
                    <a:pt x="4100" y="1215390"/>
                  </a:lnTo>
                  <a:close/>
                </a:path>
                <a:path w="1743075" h="1722754">
                  <a:moveTo>
                    <a:pt x="1741467" y="1215390"/>
                  </a:moveTo>
                  <a:lnTo>
                    <a:pt x="1737655" y="1215390"/>
                  </a:lnTo>
                  <a:lnTo>
                    <a:pt x="1737646" y="1221740"/>
                  </a:lnTo>
                  <a:lnTo>
                    <a:pt x="1741458" y="1221740"/>
                  </a:lnTo>
                  <a:lnTo>
                    <a:pt x="1741467" y="1215390"/>
                  </a:lnTo>
                  <a:close/>
                </a:path>
                <a:path w="1743075" h="1722754">
                  <a:moveTo>
                    <a:pt x="4090" y="1221740"/>
                  </a:moveTo>
                  <a:lnTo>
                    <a:pt x="283" y="1221740"/>
                  </a:lnTo>
                  <a:lnTo>
                    <a:pt x="275" y="1226820"/>
                  </a:lnTo>
                  <a:lnTo>
                    <a:pt x="4083" y="1226820"/>
                  </a:lnTo>
                  <a:lnTo>
                    <a:pt x="4090" y="1221740"/>
                  </a:lnTo>
                  <a:close/>
                </a:path>
                <a:path w="1743075" h="1722754">
                  <a:moveTo>
                    <a:pt x="1741458" y="1221740"/>
                  </a:moveTo>
                  <a:lnTo>
                    <a:pt x="1737646" y="1221740"/>
                  </a:lnTo>
                  <a:lnTo>
                    <a:pt x="1737638" y="1226820"/>
                  </a:lnTo>
                  <a:lnTo>
                    <a:pt x="1741450" y="1226820"/>
                  </a:lnTo>
                  <a:lnTo>
                    <a:pt x="1741458" y="1221740"/>
                  </a:lnTo>
                  <a:close/>
                </a:path>
                <a:path w="1743075" h="1722754">
                  <a:moveTo>
                    <a:pt x="4083" y="1226820"/>
                  </a:moveTo>
                  <a:lnTo>
                    <a:pt x="275" y="1226820"/>
                  </a:lnTo>
                  <a:lnTo>
                    <a:pt x="264" y="1234440"/>
                  </a:lnTo>
                  <a:lnTo>
                    <a:pt x="4071" y="1234440"/>
                  </a:lnTo>
                  <a:lnTo>
                    <a:pt x="4083" y="1226820"/>
                  </a:lnTo>
                  <a:close/>
                </a:path>
                <a:path w="1743075" h="1722754">
                  <a:moveTo>
                    <a:pt x="1741450" y="1226820"/>
                  </a:moveTo>
                  <a:lnTo>
                    <a:pt x="1737638" y="1226820"/>
                  </a:lnTo>
                  <a:lnTo>
                    <a:pt x="1737627" y="1234440"/>
                  </a:lnTo>
                  <a:lnTo>
                    <a:pt x="1741439" y="1234440"/>
                  </a:lnTo>
                  <a:lnTo>
                    <a:pt x="1741450" y="1226820"/>
                  </a:lnTo>
                  <a:close/>
                </a:path>
                <a:path w="1743075" h="1722754">
                  <a:moveTo>
                    <a:pt x="4071" y="1234440"/>
                  </a:moveTo>
                  <a:lnTo>
                    <a:pt x="264" y="1234440"/>
                  </a:lnTo>
                  <a:lnTo>
                    <a:pt x="238" y="1252220"/>
                  </a:lnTo>
                  <a:lnTo>
                    <a:pt x="4045" y="1252220"/>
                  </a:lnTo>
                  <a:lnTo>
                    <a:pt x="4071" y="1234440"/>
                  </a:lnTo>
                  <a:close/>
                </a:path>
                <a:path w="1743075" h="1722754">
                  <a:moveTo>
                    <a:pt x="1741439" y="1234440"/>
                  </a:moveTo>
                  <a:lnTo>
                    <a:pt x="1737627" y="1234440"/>
                  </a:lnTo>
                  <a:lnTo>
                    <a:pt x="1737601" y="1252220"/>
                  </a:lnTo>
                  <a:lnTo>
                    <a:pt x="1741413" y="1252220"/>
                  </a:lnTo>
                  <a:lnTo>
                    <a:pt x="1741439" y="1234440"/>
                  </a:lnTo>
                  <a:close/>
                </a:path>
                <a:path w="1743075" h="1722754">
                  <a:moveTo>
                    <a:pt x="4045" y="1252220"/>
                  </a:moveTo>
                  <a:lnTo>
                    <a:pt x="238" y="1252220"/>
                  </a:lnTo>
                  <a:lnTo>
                    <a:pt x="217" y="1266190"/>
                  </a:lnTo>
                  <a:lnTo>
                    <a:pt x="4024" y="1266190"/>
                  </a:lnTo>
                  <a:lnTo>
                    <a:pt x="4045" y="1252220"/>
                  </a:lnTo>
                  <a:close/>
                </a:path>
                <a:path w="1743075" h="1722754">
                  <a:moveTo>
                    <a:pt x="1741413" y="1252220"/>
                  </a:moveTo>
                  <a:lnTo>
                    <a:pt x="1737601" y="1252220"/>
                  </a:lnTo>
                  <a:lnTo>
                    <a:pt x="1737580" y="1266190"/>
                  </a:lnTo>
                  <a:lnTo>
                    <a:pt x="1741392" y="1266190"/>
                  </a:lnTo>
                  <a:lnTo>
                    <a:pt x="1741413" y="1252220"/>
                  </a:lnTo>
                  <a:close/>
                </a:path>
                <a:path w="1743075" h="1722754">
                  <a:moveTo>
                    <a:pt x="4024" y="1266190"/>
                  </a:moveTo>
                  <a:lnTo>
                    <a:pt x="217" y="1266190"/>
                  </a:lnTo>
                  <a:lnTo>
                    <a:pt x="209" y="1271270"/>
                  </a:lnTo>
                  <a:lnTo>
                    <a:pt x="4017" y="1271270"/>
                  </a:lnTo>
                  <a:lnTo>
                    <a:pt x="4024" y="1266190"/>
                  </a:lnTo>
                  <a:close/>
                </a:path>
                <a:path w="1743075" h="1722754">
                  <a:moveTo>
                    <a:pt x="1741392" y="1266190"/>
                  </a:moveTo>
                  <a:lnTo>
                    <a:pt x="1737580" y="1266190"/>
                  </a:lnTo>
                  <a:lnTo>
                    <a:pt x="1737572" y="1271270"/>
                  </a:lnTo>
                  <a:lnTo>
                    <a:pt x="1741385" y="1271270"/>
                  </a:lnTo>
                  <a:lnTo>
                    <a:pt x="1741392" y="1266190"/>
                  </a:lnTo>
                  <a:close/>
                </a:path>
                <a:path w="1743075" h="1722754">
                  <a:moveTo>
                    <a:pt x="4017" y="1271270"/>
                  </a:moveTo>
                  <a:lnTo>
                    <a:pt x="209" y="1271270"/>
                  </a:lnTo>
                  <a:lnTo>
                    <a:pt x="170" y="1297940"/>
                  </a:lnTo>
                  <a:lnTo>
                    <a:pt x="3977" y="1297940"/>
                  </a:lnTo>
                  <a:lnTo>
                    <a:pt x="4017" y="1271270"/>
                  </a:lnTo>
                  <a:close/>
                </a:path>
                <a:path w="1743075" h="1722754">
                  <a:moveTo>
                    <a:pt x="1741385" y="1271270"/>
                  </a:moveTo>
                  <a:lnTo>
                    <a:pt x="1737572" y="1271270"/>
                  </a:lnTo>
                  <a:lnTo>
                    <a:pt x="1737533" y="1297940"/>
                  </a:lnTo>
                  <a:lnTo>
                    <a:pt x="1741345" y="1297940"/>
                  </a:lnTo>
                  <a:lnTo>
                    <a:pt x="1741385" y="1271270"/>
                  </a:lnTo>
                  <a:close/>
                </a:path>
                <a:path w="1743075" h="1722754">
                  <a:moveTo>
                    <a:pt x="3977" y="1297940"/>
                  </a:moveTo>
                  <a:lnTo>
                    <a:pt x="170" y="1297940"/>
                  </a:lnTo>
                  <a:lnTo>
                    <a:pt x="133" y="1323340"/>
                  </a:lnTo>
                  <a:lnTo>
                    <a:pt x="3940" y="1323340"/>
                  </a:lnTo>
                  <a:lnTo>
                    <a:pt x="3977" y="1297940"/>
                  </a:lnTo>
                  <a:close/>
                </a:path>
                <a:path w="1743075" h="1722754">
                  <a:moveTo>
                    <a:pt x="1741345" y="1297940"/>
                  </a:moveTo>
                  <a:lnTo>
                    <a:pt x="1737533" y="1297940"/>
                  </a:lnTo>
                  <a:lnTo>
                    <a:pt x="1737495" y="1323340"/>
                  </a:lnTo>
                  <a:lnTo>
                    <a:pt x="1741308" y="1323340"/>
                  </a:lnTo>
                  <a:lnTo>
                    <a:pt x="1741345" y="1297940"/>
                  </a:lnTo>
                  <a:close/>
                </a:path>
                <a:path w="1743075" h="1722754">
                  <a:moveTo>
                    <a:pt x="3940" y="1323340"/>
                  </a:moveTo>
                  <a:lnTo>
                    <a:pt x="133" y="1323340"/>
                  </a:lnTo>
                  <a:lnTo>
                    <a:pt x="123" y="1329690"/>
                  </a:lnTo>
                  <a:lnTo>
                    <a:pt x="3930" y="1329690"/>
                  </a:lnTo>
                  <a:lnTo>
                    <a:pt x="3940" y="1323340"/>
                  </a:lnTo>
                  <a:close/>
                </a:path>
                <a:path w="1743075" h="1722754">
                  <a:moveTo>
                    <a:pt x="1741308" y="1323340"/>
                  </a:moveTo>
                  <a:lnTo>
                    <a:pt x="1737495" y="1323340"/>
                  </a:lnTo>
                  <a:lnTo>
                    <a:pt x="1737486" y="1329690"/>
                  </a:lnTo>
                  <a:lnTo>
                    <a:pt x="1741298" y="1329690"/>
                  </a:lnTo>
                  <a:lnTo>
                    <a:pt x="1741308" y="1323340"/>
                  </a:lnTo>
                  <a:close/>
                </a:path>
                <a:path w="1743075" h="1722754">
                  <a:moveTo>
                    <a:pt x="3930" y="1329690"/>
                  </a:moveTo>
                  <a:lnTo>
                    <a:pt x="123" y="1329690"/>
                  </a:lnTo>
                  <a:lnTo>
                    <a:pt x="114" y="1336040"/>
                  </a:lnTo>
                  <a:lnTo>
                    <a:pt x="3921" y="1336040"/>
                  </a:lnTo>
                  <a:lnTo>
                    <a:pt x="3930" y="1329690"/>
                  </a:lnTo>
                  <a:close/>
                </a:path>
                <a:path w="1743075" h="1722754">
                  <a:moveTo>
                    <a:pt x="1741298" y="1329690"/>
                  </a:moveTo>
                  <a:lnTo>
                    <a:pt x="1737486" y="1329690"/>
                  </a:lnTo>
                  <a:lnTo>
                    <a:pt x="1737476" y="1336040"/>
                  </a:lnTo>
                  <a:lnTo>
                    <a:pt x="1741289" y="1336040"/>
                  </a:lnTo>
                  <a:lnTo>
                    <a:pt x="1741298" y="1329690"/>
                  </a:lnTo>
                  <a:close/>
                </a:path>
                <a:path w="1743075" h="1722754">
                  <a:moveTo>
                    <a:pt x="3921" y="1336040"/>
                  </a:moveTo>
                  <a:lnTo>
                    <a:pt x="114" y="1336040"/>
                  </a:lnTo>
                  <a:lnTo>
                    <a:pt x="106" y="1341120"/>
                  </a:lnTo>
                  <a:lnTo>
                    <a:pt x="3913" y="1341120"/>
                  </a:lnTo>
                  <a:lnTo>
                    <a:pt x="3921" y="1336040"/>
                  </a:lnTo>
                  <a:close/>
                </a:path>
                <a:path w="1743075" h="1722754">
                  <a:moveTo>
                    <a:pt x="1741289" y="1336040"/>
                  </a:moveTo>
                  <a:lnTo>
                    <a:pt x="1737476" y="1336040"/>
                  </a:lnTo>
                  <a:lnTo>
                    <a:pt x="1737469" y="1341120"/>
                  </a:lnTo>
                  <a:lnTo>
                    <a:pt x="1741282" y="1341120"/>
                  </a:lnTo>
                  <a:lnTo>
                    <a:pt x="1741289" y="1336040"/>
                  </a:lnTo>
                  <a:close/>
                </a:path>
                <a:path w="1743075" h="1722754">
                  <a:moveTo>
                    <a:pt x="3913" y="1341120"/>
                  </a:moveTo>
                  <a:lnTo>
                    <a:pt x="106" y="1341120"/>
                  </a:lnTo>
                  <a:lnTo>
                    <a:pt x="69" y="1366520"/>
                  </a:lnTo>
                  <a:lnTo>
                    <a:pt x="3876" y="1366520"/>
                  </a:lnTo>
                  <a:lnTo>
                    <a:pt x="3913" y="1341120"/>
                  </a:lnTo>
                  <a:close/>
                </a:path>
                <a:path w="1743075" h="1722754">
                  <a:moveTo>
                    <a:pt x="1741282" y="1341120"/>
                  </a:moveTo>
                  <a:lnTo>
                    <a:pt x="1737469" y="1341120"/>
                  </a:lnTo>
                  <a:lnTo>
                    <a:pt x="1737431" y="1366520"/>
                  </a:lnTo>
                  <a:lnTo>
                    <a:pt x="1741244" y="1366520"/>
                  </a:lnTo>
                  <a:lnTo>
                    <a:pt x="1741282" y="1341120"/>
                  </a:lnTo>
                  <a:close/>
                </a:path>
                <a:path w="1743075" h="1722754">
                  <a:moveTo>
                    <a:pt x="3876" y="1366520"/>
                  </a:moveTo>
                  <a:lnTo>
                    <a:pt x="69" y="1366520"/>
                  </a:lnTo>
                  <a:lnTo>
                    <a:pt x="59" y="1372870"/>
                  </a:lnTo>
                  <a:lnTo>
                    <a:pt x="3866" y="1372870"/>
                  </a:lnTo>
                  <a:lnTo>
                    <a:pt x="3876" y="1366520"/>
                  </a:lnTo>
                  <a:close/>
                </a:path>
                <a:path w="1743075" h="1722754">
                  <a:moveTo>
                    <a:pt x="1741244" y="1366520"/>
                  </a:moveTo>
                  <a:lnTo>
                    <a:pt x="1737431" y="1366520"/>
                  </a:lnTo>
                  <a:lnTo>
                    <a:pt x="1737422" y="1372870"/>
                  </a:lnTo>
                  <a:lnTo>
                    <a:pt x="1741235" y="1372870"/>
                  </a:lnTo>
                  <a:lnTo>
                    <a:pt x="1741244" y="1366520"/>
                  </a:lnTo>
                  <a:close/>
                </a:path>
                <a:path w="1743075" h="1722754">
                  <a:moveTo>
                    <a:pt x="3866" y="1372870"/>
                  </a:moveTo>
                  <a:lnTo>
                    <a:pt x="59" y="1372870"/>
                  </a:lnTo>
                  <a:lnTo>
                    <a:pt x="22" y="1398270"/>
                  </a:lnTo>
                  <a:lnTo>
                    <a:pt x="3828" y="1398270"/>
                  </a:lnTo>
                  <a:lnTo>
                    <a:pt x="3866" y="1372870"/>
                  </a:lnTo>
                  <a:close/>
                </a:path>
                <a:path w="1743075" h="1722754">
                  <a:moveTo>
                    <a:pt x="1741235" y="1372870"/>
                  </a:moveTo>
                  <a:lnTo>
                    <a:pt x="1737422" y="1372870"/>
                  </a:lnTo>
                  <a:lnTo>
                    <a:pt x="1737384" y="1398270"/>
                  </a:lnTo>
                  <a:lnTo>
                    <a:pt x="1741197" y="1398270"/>
                  </a:lnTo>
                  <a:lnTo>
                    <a:pt x="1741235" y="1372870"/>
                  </a:lnTo>
                  <a:close/>
                </a:path>
                <a:path w="1743075" h="1722754">
                  <a:moveTo>
                    <a:pt x="3828" y="1398270"/>
                  </a:moveTo>
                  <a:lnTo>
                    <a:pt x="22" y="1398270"/>
                  </a:lnTo>
                  <a:lnTo>
                    <a:pt x="13" y="1404620"/>
                  </a:lnTo>
                  <a:lnTo>
                    <a:pt x="3819" y="1404620"/>
                  </a:lnTo>
                  <a:lnTo>
                    <a:pt x="3828" y="1398270"/>
                  </a:lnTo>
                  <a:close/>
                </a:path>
                <a:path w="1743075" h="1722754">
                  <a:moveTo>
                    <a:pt x="1741197" y="1398270"/>
                  </a:moveTo>
                  <a:lnTo>
                    <a:pt x="1737384" y="1398270"/>
                  </a:lnTo>
                  <a:lnTo>
                    <a:pt x="1737375" y="1404620"/>
                  </a:lnTo>
                  <a:lnTo>
                    <a:pt x="1741188" y="1404620"/>
                  </a:lnTo>
                  <a:lnTo>
                    <a:pt x="1741197" y="1398270"/>
                  </a:lnTo>
                  <a:close/>
                </a:path>
                <a:path w="1743075" h="1722754">
                  <a:moveTo>
                    <a:pt x="3819" y="1404620"/>
                  </a:moveTo>
                  <a:lnTo>
                    <a:pt x="13" y="1404620"/>
                  </a:lnTo>
                  <a:lnTo>
                    <a:pt x="0" y="1413510"/>
                  </a:lnTo>
                  <a:lnTo>
                    <a:pt x="818" y="1413510"/>
                  </a:lnTo>
                  <a:lnTo>
                    <a:pt x="818" y="1414780"/>
                  </a:lnTo>
                  <a:lnTo>
                    <a:pt x="2088" y="1414780"/>
                  </a:lnTo>
                  <a:lnTo>
                    <a:pt x="2088" y="1417320"/>
                  </a:lnTo>
                  <a:lnTo>
                    <a:pt x="3358" y="1417320"/>
                  </a:lnTo>
                  <a:lnTo>
                    <a:pt x="3358" y="1418590"/>
                  </a:lnTo>
                  <a:lnTo>
                    <a:pt x="3798" y="1418590"/>
                  </a:lnTo>
                  <a:lnTo>
                    <a:pt x="3819" y="1404620"/>
                  </a:lnTo>
                  <a:close/>
                </a:path>
                <a:path w="1743075" h="1722754">
                  <a:moveTo>
                    <a:pt x="1741188" y="1404620"/>
                  </a:moveTo>
                  <a:lnTo>
                    <a:pt x="1737375" y="1404620"/>
                  </a:lnTo>
                  <a:lnTo>
                    <a:pt x="1737354" y="1418590"/>
                  </a:lnTo>
                  <a:lnTo>
                    <a:pt x="1740718" y="1418590"/>
                  </a:lnTo>
                  <a:lnTo>
                    <a:pt x="1740718" y="1417320"/>
                  </a:lnTo>
                  <a:lnTo>
                    <a:pt x="1741169" y="1417320"/>
                  </a:lnTo>
                  <a:lnTo>
                    <a:pt x="1741188" y="1404620"/>
                  </a:lnTo>
                  <a:close/>
                </a:path>
                <a:path w="1743075" h="1722754">
                  <a:moveTo>
                    <a:pt x="1739448" y="1418590"/>
                  </a:moveTo>
                  <a:lnTo>
                    <a:pt x="1737354" y="1418590"/>
                  </a:lnTo>
                  <a:lnTo>
                    <a:pt x="1737346" y="1423670"/>
                  </a:lnTo>
                  <a:lnTo>
                    <a:pt x="1738178" y="1423670"/>
                  </a:lnTo>
                  <a:lnTo>
                    <a:pt x="1738178" y="1421130"/>
                  </a:lnTo>
                  <a:lnTo>
                    <a:pt x="1739448" y="1421130"/>
                  </a:lnTo>
                  <a:lnTo>
                    <a:pt x="1739448" y="1418590"/>
                  </a:lnTo>
                  <a:close/>
                </a:path>
                <a:path w="1743075" h="1722754">
                  <a:moveTo>
                    <a:pt x="301808" y="1716425"/>
                  </a:moveTo>
                  <a:lnTo>
                    <a:pt x="301808" y="1717040"/>
                  </a:lnTo>
                  <a:lnTo>
                    <a:pt x="581208" y="1717040"/>
                  </a:lnTo>
                  <a:lnTo>
                    <a:pt x="301808" y="1716425"/>
                  </a:lnTo>
                  <a:close/>
                </a:path>
                <a:path w="1743075" h="1722754">
                  <a:moveTo>
                    <a:pt x="1438458" y="1719580"/>
                  </a:moveTo>
                  <a:lnTo>
                    <a:pt x="308158" y="1719580"/>
                  </a:lnTo>
                  <a:lnTo>
                    <a:pt x="308158" y="1720255"/>
                  </a:lnTo>
                  <a:lnTo>
                    <a:pt x="1433378" y="1722717"/>
                  </a:lnTo>
                  <a:lnTo>
                    <a:pt x="1433378" y="1722120"/>
                  </a:lnTo>
                  <a:lnTo>
                    <a:pt x="1435918" y="1722120"/>
                  </a:lnTo>
                  <a:lnTo>
                    <a:pt x="1435918" y="1720850"/>
                  </a:lnTo>
                  <a:lnTo>
                    <a:pt x="1438458" y="1720850"/>
                  </a:lnTo>
                  <a:lnTo>
                    <a:pt x="1438458" y="1719580"/>
                  </a:lnTo>
                  <a:close/>
                </a:path>
                <a:path w="1743075" h="1722754">
                  <a:moveTo>
                    <a:pt x="581208" y="1717040"/>
                  </a:moveTo>
                  <a:lnTo>
                    <a:pt x="304348" y="1717040"/>
                  </a:lnTo>
                  <a:lnTo>
                    <a:pt x="304348" y="1718310"/>
                  </a:lnTo>
                  <a:lnTo>
                    <a:pt x="305618" y="1718310"/>
                  </a:lnTo>
                  <a:lnTo>
                    <a:pt x="305618" y="1719580"/>
                  </a:lnTo>
                  <a:lnTo>
                    <a:pt x="1439728" y="1719580"/>
                  </a:lnTo>
                  <a:lnTo>
                    <a:pt x="1439728" y="1718926"/>
                  </a:lnTo>
                  <a:lnTo>
                    <a:pt x="581208" y="1717040"/>
                  </a:lnTo>
                  <a:close/>
                </a:path>
              </a:pathLst>
            </a:custGeom>
            <a:solidFill>
              <a:srgbClr val="272F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6713660" y="2696209"/>
              <a:ext cx="1735455" cy="1715135"/>
            </a:xfrm>
            <a:custGeom>
              <a:avLst/>
              <a:gdLst/>
              <a:ahLst/>
              <a:cxnLst/>
              <a:rect l="l" t="t" r="r" b="b"/>
              <a:pathLst>
                <a:path w="1735454" h="1715135">
                  <a:moveTo>
                    <a:pt x="1442279" y="5079"/>
                  </a:moveTo>
                  <a:lnTo>
                    <a:pt x="1439739" y="5079"/>
                  </a:lnTo>
                  <a:lnTo>
                    <a:pt x="1439739" y="6350"/>
                  </a:lnTo>
                  <a:lnTo>
                    <a:pt x="1442279" y="6350"/>
                  </a:lnTo>
                  <a:lnTo>
                    <a:pt x="1442279" y="5079"/>
                  </a:lnTo>
                  <a:close/>
                </a:path>
                <a:path w="1735454" h="1715135">
                  <a:moveTo>
                    <a:pt x="1438469" y="2539"/>
                  </a:moveTo>
                  <a:lnTo>
                    <a:pt x="299279" y="2539"/>
                  </a:lnTo>
                  <a:lnTo>
                    <a:pt x="299279" y="5079"/>
                  </a:lnTo>
                  <a:lnTo>
                    <a:pt x="1438469" y="5079"/>
                  </a:lnTo>
                  <a:lnTo>
                    <a:pt x="1438469" y="2539"/>
                  </a:lnTo>
                  <a:close/>
                </a:path>
                <a:path w="1735454" h="1715135">
                  <a:moveTo>
                    <a:pt x="303089" y="0"/>
                  </a:moveTo>
                  <a:lnTo>
                    <a:pt x="300549" y="0"/>
                  </a:lnTo>
                  <a:lnTo>
                    <a:pt x="300549" y="2539"/>
                  </a:lnTo>
                  <a:lnTo>
                    <a:pt x="303089" y="2539"/>
                  </a:lnTo>
                  <a:lnTo>
                    <a:pt x="303089" y="0"/>
                  </a:lnTo>
                  <a:close/>
                </a:path>
                <a:path w="1735454" h="1715135">
                  <a:moveTo>
                    <a:pt x="6543" y="288544"/>
                  </a:moveTo>
                  <a:lnTo>
                    <a:pt x="5909" y="288544"/>
                  </a:lnTo>
                  <a:lnTo>
                    <a:pt x="5909" y="291084"/>
                  </a:lnTo>
                  <a:lnTo>
                    <a:pt x="4639" y="291084"/>
                  </a:lnTo>
                  <a:lnTo>
                    <a:pt x="4639" y="293370"/>
                  </a:lnTo>
                  <a:lnTo>
                    <a:pt x="3369" y="293370"/>
                  </a:lnTo>
                  <a:lnTo>
                    <a:pt x="3369" y="294894"/>
                  </a:lnTo>
                  <a:lnTo>
                    <a:pt x="2099" y="294894"/>
                  </a:lnTo>
                  <a:lnTo>
                    <a:pt x="2099" y="297434"/>
                  </a:lnTo>
                  <a:lnTo>
                    <a:pt x="1656" y="297434"/>
                  </a:lnTo>
                  <a:lnTo>
                    <a:pt x="1549" y="369570"/>
                  </a:lnTo>
                  <a:lnTo>
                    <a:pt x="6361" y="369570"/>
                  </a:lnTo>
                  <a:lnTo>
                    <a:pt x="6543" y="288544"/>
                  </a:lnTo>
                  <a:close/>
                </a:path>
                <a:path w="1735454" h="1715135">
                  <a:moveTo>
                    <a:pt x="1731839" y="291084"/>
                  </a:moveTo>
                  <a:lnTo>
                    <a:pt x="1731203" y="291084"/>
                  </a:lnTo>
                  <a:lnTo>
                    <a:pt x="1731027" y="369570"/>
                  </a:lnTo>
                  <a:lnTo>
                    <a:pt x="1735105" y="369570"/>
                  </a:lnTo>
                  <a:lnTo>
                    <a:pt x="1735212" y="297434"/>
                  </a:lnTo>
                  <a:lnTo>
                    <a:pt x="1734379" y="297434"/>
                  </a:lnTo>
                  <a:lnTo>
                    <a:pt x="1734379" y="294894"/>
                  </a:lnTo>
                  <a:lnTo>
                    <a:pt x="1733109" y="294894"/>
                  </a:lnTo>
                  <a:lnTo>
                    <a:pt x="1733109" y="293370"/>
                  </a:lnTo>
                  <a:lnTo>
                    <a:pt x="1731839" y="293370"/>
                  </a:lnTo>
                  <a:lnTo>
                    <a:pt x="1731839" y="291084"/>
                  </a:lnTo>
                  <a:close/>
                </a:path>
                <a:path w="1735454" h="1715135">
                  <a:moveTo>
                    <a:pt x="6361" y="369570"/>
                  </a:moveTo>
                  <a:lnTo>
                    <a:pt x="1549" y="369570"/>
                  </a:lnTo>
                  <a:lnTo>
                    <a:pt x="1530" y="382270"/>
                  </a:lnTo>
                  <a:lnTo>
                    <a:pt x="6333" y="382270"/>
                  </a:lnTo>
                  <a:lnTo>
                    <a:pt x="6361" y="369570"/>
                  </a:lnTo>
                  <a:close/>
                </a:path>
                <a:path w="1735454" h="1715135">
                  <a:moveTo>
                    <a:pt x="1735105" y="369570"/>
                  </a:moveTo>
                  <a:lnTo>
                    <a:pt x="1731027" y="369570"/>
                  </a:lnTo>
                  <a:lnTo>
                    <a:pt x="1730999" y="382270"/>
                  </a:lnTo>
                  <a:lnTo>
                    <a:pt x="1735086" y="382270"/>
                  </a:lnTo>
                  <a:lnTo>
                    <a:pt x="1735105" y="369570"/>
                  </a:lnTo>
                  <a:close/>
                </a:path>
                <a:path w="1735454" h="1715135">
                  <a:moveTo>
                    <a:pt x="6333" y="382270"/>
                  </a:moveTo>
                  <a:lnTo>
                    <a:pt x="1530" y="382270"/>
                  </a:lnTo>
                  <a:lnTo>
                    <a:pt x="1493" y="407670"/>
                  </a:lnTo>
                  <a:lnTo>
                    <a:pt x="6276" y="407670"/>
                  </a:lnTo>
                  <a:lnTo>
                    <a:pt x="6333" y="382270"/>
                  </a:lnTo>
                  <a:close/>
                </a:path>
                <a:path w="1735454" h="1715135">
                  <a:moveTo>
                    <a:pt x="1735086" y="382270"/>
                  </a:moveTo>
                  <a:lnTo>
                    <a:pt x="1730999" y="382270"/>
                  </a:lnTo>
                  <a:lnTo>
                    <a:pt x="1730942" y="407670"/>
                  </a:lnTo>
                  <a:lnTo>
                    <a:pt x="1735048" y="407670"/>
                  </a:lnTo>
                  <a:lnTo>
                    <a:pt x="1735086" y="382270"/>
                  </a:lnTo>
                  <a:close/>
                </a:path>
                <a:path w="1735454" h="1715135">
                  <a:moveTo>
                    <a:pt x="6276" y="407670"/>
                  </a:moveTo>
                  <a:lnTo>
                    <a:pt x="1493" y="407670"/>
                  </a:lnTo>
                  <a:lnTo>
                    <a:pt x="1446" y="439420"/>
                  </a:lnTo>
                  <a:lnTo>
                    <a:pt x="6205" y="439420"/>
                  </a:lnTo>
                  <a:lnTo>
                    <a:pt x="6276" y="407670"/>
                  </a:lnTo>
                  <a:close/>
                </a:path>
                <a:path w="1735454" h="1715135">
                  <a:moveTo>
                    <a:pt x="1735048" y="407670"/>
                  </a:moveTo>
                  <a:lnTo>
                    <a:pt x="1730942" y="407670"/>
                  </a:lnTo>
                  <a:lnTo>
                    <a:pt x="1730871" y="439420"/>
                  </a:lnTo>
                  <a:lnTo>
                    <a:pt x="1735001" y="439420"/>
                  </a:lnTo>
                  <a:lnTo>
                    <a:pt x="1735048" y="407670"/>
                  </a:lnTo>
                  <a:close/>
                </a:path>
                <a:path w="1735454" h="1715135">
                  <a:moveTo>
                    <a:pt x="6205" y="439420"/>
                  </a:moveTo>
                  <a:lnTo>
                    <a:pt x="1446" y="439420"/>
                  </a:lnTo>
                  <a:lnTo>
                    <a:pt x="1389" y="477520"/>
                  </a:lnTo>
                  <a:lnTo>
                    <a:pt x="6120" y="477520"/>
                  </a:lnTo>
                  <a:lnTo>
                    <a:pt x="6205" y="439420"/>
                  </a:lnTo>
                  <a:close/>
                </a:path>
                <a:path w="1735454" h="1715135">
                  <a:moveTo>
                    <a:pt x="1735001" y="439420"/>
                  </a:moveTo>
                  <a:lnTo>
                    <a:pt x="1730871" y="439420"/>
                  </a:lnTo>
                  <a:lnTo>
                    <a:pt x="1730786" y="477520"/>
                  </a:lnTo>
                  <a:lnTo>
                    <a:pt x="1734945" y="477520"/>
                  </a:lnTo>
                  <a:lnTo>
                    <a:pt x="1735001" y="439420"/>
                  </a:lnTo>
                  <a:close/>
                </a:path>
                <a:path w="1735454" h="1715135">
                  <a:moveTo>
                    <a:pt x="6120" y="477520"/>
                  </a:moveTo>
                  <a:lnTo>
                    <a:pt x="1389" y="477520"/>
                  </a:lnTo>
                  <a:lnTo>
                    <a:pt x="1351" y="502920"/>
                  </a:lnTo>
                  <a:lnTo>
                    <a:pt x="6063" y="502920"/>
                  </a:lnTo>
                  <a:lnTo>
                    <a:pt x="6120" y="477520"/>
                  </a:lnTo>
                  <a:close/>
                </a:path>
                <a:path w="1735454" h="1715135">
                  <a:moveTo>
                    <a:pt x="1734945" y="477520"/>
                  </a:moveTo>
                  <a:lnTo>
                    <a:pt x="1730786" y="477520"/>
                  </a:lnTo>
                  <a:lnTo>
                    <a:pt x="1730729" y="502920"/>
                  </a:lnTo>
                  <a:lnTo>
                    <a:pt x="1734907" y="502920"/>
                  </a:lnTo>
                  <a:lnTo>
                    <a:pt x="1734945" y="477520"/>
                  </a:lnTo>
                  <a:close/>
                </a:path>
                <a:path w="1735454" h="1715135">
                  <a:moveTo>
                    <a:pt x="6063" y="502920"/>
                  </a:moveTo>
                  <a:lnTo>
                    <a:pt x="1351" y="502920"/>
                  </a:lnTo>
                  <a:lnTo>
                    <a:pt x="1333" y="515620"/>
                  </a:lnTo>
                  <a:lnTo>
                    <a:pt x="6035" y="515620"/>
                  </a:lnTo>
                  <a:lnTo>
                    <a:pt x="6063" y="502920"/>
                  </a:lnTo>
                  <a:close/>
                </a:path>
                <a:path w="1735454" h="1715135">
                  <a:moveTo>
                    <a:pt x="1734907" y="502920"/>
                  </a:moveTo>
                  <a:lnTo>
                    <a:pt x="1730729" y="502920"/>
                  </a:lnTo>
                  <a:lnTo>
                    <a:pt x="1730700" y="515620"/>
                  </a:lnTo>
                  <a:lnTo>
                    <a:pt x="1734888" y="515620"/>
                  </a:lnTo>
                  <a:lnTo>
                    <a:pt x="1734907" y="502920"/>
                  </a:lnTo>
                  <a:close/>
                </a:path>
                <a:path w="1735454" h="1715135">
                  <a:moveTo>
                    <a:pt x="6035" y="515620"/>
                  </a:moveTo>
                  <a:lnTo>
                    <a:pt x="1333" y="515620"/>
                  </a:lnTo>
                  <a:lnTo>
                    <a:pt x="1295" y="541020"/>
                  </a:lnTo>
                  <a:lnTo>
                    <a:pt x="5978" y="541020"/>
                  </a:lnTo>
                  <a:lnTo>
                    <a:pt x="6035" y="515620"/>
                  </a:lnTo>
                  <a:close/>
                </a:path>
                <a:path w="1735454" h="1715135">
                  <a:moveTo>
                    <a:pt x="1734888" y="515620"/>
                  </a:moveTo>
                  <a:lnTo>
                    <a:pt x="1730700" y="515620"/>
                  </a:lnTo>
                  <a:lnTo>
                    <a:pt x="1730644" y="541020"/>
                  </a:lnTo>
                  <a:lnTo>
                    <a:pt x="1734851" y="541020"/>
                  </a:lnTo>
                  <a:lnTo>
                    <a:pt x="1734888" y="515620"/>
                  </a:lnTo>
                  <a:close/>
                </a:path>
                <a:path w="1735454" h="1715135">
                  <a:moveTo>
                    <a:pt x="5978" y="541020"/>
                  </a:moveTo>
                  <a:lnTo>
                    <a:pt x="1295" y="541020"/>
                  </a:lnTo>
                  <a:lnTo>
                    <a:pt x="1078" y="687070"/>
                  </a:lnTo>
                  <a:lnTo>
                    <a:pt x="5652" y="687070"/>
                  </a:lnTo>
                  <a:lnTo>
                    <a:pt x="5978" y="541020"/>
                  </a:lnTo>
                  <a:close/>
                </a:path>
                <a:path w="1735454" h="1715135">
                  <a:moveTo>
                    <a:pt x="1734851" y="541020"/>
                  </a:moveTo>
                  <a:lnTo>
                    <a:pt x="1730644" y="541020"/>
                  </a:lnTo>
                  <a:lnTo>
                    <a:pt x="1730317" y="687070"/>
                  </a:lnTo>
                  <a:lnTo>
                    <a:pt x="1734634" y="687070"/>
                  </a:lnTo>
                  <a:lnTo>
                    <a:pt x="1734851" y="541020"/>
                  </a:lnTo>
                  <a:close/>
                </a:path>
                <a:path w="1735454" h="1715135">
                  <a:moveTo>
                    <a:pt x="5652" y="687070"/>
                  </a:moveTo>
                  <a:lnTo>
                    <a:pt x="1078" y="687070"/>
                  </a:lnTo>
                  <a:lnTo>
                    <a:pt x="1041" y="712470"/>
                  </a:lnTo>
                  <a:lnTo>
                    <a:pt x="5595" y="712470"/>
                  </a:lnTo>
                  <a:lnTo>
                    <a:pt x="5652" y="687070"/>
                  </a:lnTo>
                  <a:close/>
                </a:path>
                <a:path w="1735454" h="1715135">
                  <a:moveTo>
                    <a:pt x="1734634" y="687070"/>
                  </a:moveTo>
                  <a:lnTo>
                    <a:pt x="1730317" y="687070"/>
                  </a:lnTo>
                  <a:lnTo>
                    <a:pt x="1730260" y="712470"/>
                  </a:lnTo>
                  <a:lnTo>
                    <a:pt x="1734596" y="712470"/>
                  </a:lnTo>
                  <a:lnTo>
                    <a:pt x="1734634" y="687070"/>
                  </a:lnTo>
                  <a:close/>
                </a:path>
                <a:path w="1735454" h="1715135">
                  <a:moveTo>
                    <a:pt x="5595" y="712470"/>
                  </a:moveTo>
                  <a:lnTo>
                    <a:pt x="1041" y="712470"/>
                  </a:lnTo>
                  <a:lnTo>
                    <a:pt x="1003" y="737870"/>
                  </a:lnTo>
                  <a:lnTo>
                    <a:pt x="5538" y="737870"/>
                  </a:lnTo>
                  <a:lnTo>
                    <a:pt x="5595" y="712470"/>
                  </a:lnTo>
                  <a:close/>
                </a:path>
                <a:path w="1735454" h="1715135">
                  <a:moveTo>
                    <a:pt x="1734596" y="712470"/>
                  </a:moveTo>
                  <a:lnTo>
                    <a:pt x="1730260" y="712470"/>
                  </a:lnTo>
                  <a:lnTo>
                    <a:pt x="1730204" y="737870"/>
                  </a:lnTo>
                  <a:lnTo>
                    <a:pt x="1734559" y="737870"/>
                  </a:lnTo>
                  <a:lnTo>
                    <a:pt x="1734596" y="712470"/>
                  </a:lnTo>
                  <a:close/>
                </a:path>
                <a:path w="1735454" h="1715135">
                  <a:moveTo>
                    <a:pt x="5538" y="737870"/>
                  </a:moveTo>
                  <a:lnTo>
                    <a:pt x="1003" y="737870"/>
                  </a:lnTo>
                  <a:lnTo>
                    <a:pt x="649" y="976630"/>
                  </a:lnTo>
                  <a:lnTo>
                    <a:pt x="5004" y="976630"/>
                  </a:lnTo>
                  <a:lnTo>
                    <a:pt x="5538" y="737870"/>
                  </a:lnTo>
                  <a:close/>
                </a:path>
                <a:path w="1735454" h="1715135">
                  <a:moveTo>
                    <a:pt x="1734559" y="737870"/>
                  </a:moveTo>
                  <a:lnTo>
                    <a:pt x="1730204" y="737870"/>
                  </a:lnTo>
                  <a:lnTo>
                    <a:pt x="1729670" y="976630"/>
                  </a:lnTo>
                  <a:lnTo>
                    <a:pt x="1734205" y="976630"/>
                  </a:lnTo>
                  <a:lnTo>
                    <a:pt x="1734559" y="737870"/>
                  </a:lnTo>
                  <a:close/>
                </a:path>
                <a:path w="1735454" h="1715135">
                  <a:moveTo>
                    <a:pt x="5004" y="976630"/>
                  </a:moveTo>
                  <a:lnTo>
                    <a:pt x="649" y="976630"/>
                  </a:lnTo>
                  <a:lnTo>
                    <a:pt x="611" y="1002030"/>
                  </a:lnTo>
                  <a:lnTo>
                    <a:pt x="4947" y="1002030"/>
                  </a:lnTo>
                  <a:lnTo>
                    <a:pt x="5004" y="976630"/>
                  </a:lnTo>
                  <a:close/>
                </a:path>
                <a:path w="1735454" h="1715135">
                  <a:moveTo>
                    <a:pt x="1734205" y="976630"/>
                  </a:moveTo>
                  <a:lnTo>
                    <a:pt x="1729670" y="976630"/>
                  </a:lnTo>
                  <a:lnTo>
                    <a:pt x="1729613" y="1002030"/>
                  </a:lnTo>
                  <a:lnTo>
                    <a:pt x="1734167" y="1002030"/>
                  </a:lnTo>
                  <a:lnTo>
                    <a:pt x="1734205" y="976630"/>
                  </a:lnTo>
                  <a:close/>
                </a:path>
                <a:path w="1735454" h="1715135">
                  <a:moveTo>
                    <a:pt x="4947" y="1002030"/>
                  </a:moveTo>
                  <a:lnTo>
                    <a:pt x="611" y="1002030"/>
                  </a:lnTo>
                  <a:lnTo>
                    <a:pt x="536" y="1052830"/>
                  </a:lnTo>
                  <a:lnTo>
                    <a:pt x="4834" y="1052830"/>
                  </a:lnTo>
                  <a:lnTo>
                    <a:pt x="4947" y="1002030"/>
                  </a:lnTo>
                  <a:close/>
                </a:path>
                <a:path w="1735454" h="1715135">
                  <a:moveTo>
                    <a:pt x="1734167" y="1002030"/>
                  </a:moveTo>
                  <a:lnTo>
                    <a:pt x="1729613" y="1002030"/>
                  </a:lnTo>
                  <a:lnTo>
                    <a:pt x="1729500" y="1052830"/>
                  </a:lnTo>
                  <a:lnTo>
                    <a:pt x="1734092" y="1052830"/>
                  </a:lnTo>
                  <a:lnTo>
                    <a:pt x="1734167" y="1002030"/>
                  </a:lnTo>
                  <a:close/>
                </a:path>
                <a:path w="1735454" h="1715135">
                  <a:moveTo>
                    <a:pt x="4834" y="1052830"/>
                  </a:moveTo>
                  <a:lnTo>
                    <a:pt x="536" y="1052830"/>
                  </a:lnTo>
                  <a:lnTo>
                    <a:pt x="498" y="1078230"/>
                  </a:lnTo>
                  <a:lnTo>
                    <a:pt x="4777" y="1078230"/>
                  </a:lnTo>
                  <a:lnTo>
                    <a:pt x="4834" y="1052830"/>
                  </a:lnTo>
                  <a:close/>
                </a:path>
                <a:path w="1735454" h="1715135">
                  <a:moveTo>
                    <a:pt x="1734092" y="1052830"/>
                  </a:moveTo>
                  <a:lnTo>
                    <a:pt x="1729500" y="1052830"/>
                  </a:lnTo>
                  <a:lnTo>
                    <a:pt x="1729443" y="1078230"/>
                  </a:lnTo>
                  <a:lnTo>
                    <a:pt x="1734054" y="1078230"/>
                  </a:lnTo>
                  <a:lnTo>
                    <a:pt x="1734092" y="1052830"/>
                  </a:lnTo>
                  <a:close/>
                </a:path>
                <a:path w="1735454" h="1715135">
                  <a:moveTo>
                    <a:pt x="4777" y="1078230"/>
                  </a:moveTo>
                  <a:lnTo>
                    <a:pt x="498" y="1078230"/>
                  </a:lnTo>
                  <a:lnTo>
                    <a:pt x="442" y="1116330"/>
                  </a:lnTo>
                  <a:lnTo>
                    <a:pt x="4692" y="1116330"/>
                  </a:lnTo>
                  <a:lnTo>
                    <a:pt x="4777" y="1078230"/>
                  </a:lnTo>
                  <a:close/>
                </a:path>
                <a:path w="1735454" h="1715135">
                  <a:moveTo>
                    <a:pt x="1734054" y="1078230"/>
                  </a:moveTo>
                  <a:lnTo>
                    <a:pt x="1729443" y="1078230"/>
                  </a:lnTo>
                  <a:lnTo>
                    <a:pt x="1729358" y="1116330"/>
                  </a:lnTo>
                  <a:lnTo>
                    <a:pt x="1733998" y="1116330"/>
                  </a:lnTo>
                  <a:lnTo>
                    <a:pt x="1734054" y="1078230"/>
                  </a:lnTo>
                  <a:close/>
                </a:path>
                <a:path w="1735454" h="1715135">
                  <a:moveTo>
                    <a:pt x="4692" y="1116330"/>
                  </a:moveTo>
                  <a:lnTo>
                    <a:pt x="442" y="1116330"/>
                  </a:lnTo>
                  <a:lnTo>
                    <a:pt x="404" y="1141730"/>
                  </a:lnTo>
                  <a:lnTo>
                    <a:pt x="4635" y="1141730"/>
                  </a:lnTo>
                  <a:lnTo>
                    <a:pt x="4692" y="1116330"/>
                  </a:lnTo>
                  <a:close/>
                </a:path>
                <a:path w="1735454" h="1715135">
                  <a:moveTo>
                    <a:pt x="1733998" y="1116330"/>
                  </a:moveTo>
                  <a:lnTo>
                    <a:pt x="1729358" y="1116330"/>
                  </a:lnTo>
                  <a:lnTo>
                    <a:pt x="1729301" y="1141730"/>
                  </a:lnTo>
                  <a:lnTo>
                    <a:pt x="1733960" y="1141730"/>
                  </a:lnTo>
                  <a:lnTo>
                    <a:pt x="1733998" y="1116330"/>
                  </a:lnTo>
                  <a:close/>
                </a:path>
                <a:path w="1735454" h="1715135">
                  <a:moveTo>
                    <a:pt x="4635" y="1141730"/>
                  </a:moveTo>
                  <a:lnTo>
                    <a:pt x="404" y="1141730"/>
                  </a:lnTo>
                  <a:lnTo>
                    <a:pt x="357" y="1173480"/>
                  </a:lnTo>
                  <a:lnTo>
                    <a:pt x="4564" y="1173480"/>
                  </a:lnTo>
                  <a:lnTo>
                    <a:pt x="4635" y="1141730"/>
                  </a:lnTo>
                  <a:close/>
                </a:path>
                <a:path w="1735454" h="1715135">
                  <a:moveTo>
                    <a:pt x="1733960" y="1141730"/>
                  </a:moveTo>
                  <a:lnTo>
                    <a:pt x="1729301" y="1141730"/>
                  </a:lnTo>
                  <a:lnTo>
                    <a:pt x="1729230" y="1173480"/>
                  </a:lnTo>
                  <a:lnTo>
                    <a:pt x="1733913" y="1173480"/>
                  </a:lnTo>
                  <a:lnTo>
                    <a:pt x="1733960" y="1141730"/>
                  </a:lnTo>
                  <a:close/>
                </a:path>
                <a:path w="1735454" h="1715135">
                  <a:moveTo>
                    <a:pt x="4564" y="1173480"/>
                  </a:moveTo>
                  <a:lnTo>
                    <a:pt x="357" y="1173480"/>
                  </a:lnTo>
                  <a:lnTo>
                    <a:pt x="350" y="1178560"/>
                  </a:lnTo>
                  <a:lnTo>
                    <a:pt x="4553" y="1178560"/>
                  </a:lnTo>
                  <a:lnTo>
                    <a:pt x="4564" y="1173480"/>
                  </a:lnTo>
                  <a:close/>
                </a:path>
                <a:path w="1735454" h="1715135">
                  <a:moveTo>
                    <a:pt x="1733913" y="1173480"/>
                  </a:moveTo>
                  <a:lnTo>
                    <a:pt x="1729230" y="1173480"/>
                  </a:lnTo>
                  <a:lnTo>
                    <a:pt x="1729218" y="1178560"/>
                  </a:lnTo>
                  <a:lnTo>
                    <a:pt x="1733905" y="1178560"/>
                  </a:lnTo>
                  <a:lnTo>
                    <a:pt x="1733913" y="1173480"/>
                  </a:lnTo>
                  <a:close/>
                </a:path>
                <a:path w="1735454" h="1715135">
                  <a:moveTo>
                    <a:pt x="4553" y="1178560"/>
                  </a:moveTo>
                  <a:lnTo>
                    <a:pt x="350" y="1178560"/>
                  </a:lnTo>
                  <a:lnTo>
                    <a:pt x="329" y="1192530"/>
                  </a:lnTo>
                  <a:lnTo>
                    <a:pt x="4522" y="1192530"/>
                  </a:lnTo>
                  <a:lnTo>
                    <a:pt x="4553" y="1178560"/>
                  </a:lnTo>
                  <a:close/>
                </a:path>
                <a:path w="1735454" h="1715135">
                  <a:moveTo>
                    <a:pt x="1733905" y="1178560"/>
                  </a:moveTo>
                  <a:lnTo>
                    <a:pt x="1729218" y="1178560"/>
                  </a:lnTo>
                  <a:lnTo>
                    <a:pt x="1729187" y="1192530"/>
                  </a:lnTo>
                  <a:lnTo>
                    <a:pt x="1733885" y="1192530"/>
                  </a:lnTo>
                  <a:lnTo>
                    <a:pt x="1733905" y="1178560"/>
                  </a:lnTo>
                  <a:close/>
                </a:path>
                <a:path w="1735454" h="1715135">
                  <a:moveTo>
                    <a:pt x="4522" y="1192530"/>
                  </a:moveTo>
                  <a:lnTo>
                    <a:pt x="329" y="1192530"/>
                  </a:lnTo>
                  <a:lnTo>
                    <a:pt x="320" y="1198880"/>
                  </a:lnTo>
                  <a:lnTo>
                    <a:pt x="4507" y="1198880"/>
                  </a:lnTo>
                  <a:lnTo>
                    <a:pt x="4522" y="1192530"/>
                  </a:lnTo>
                  <a:close/>
                </a:path>
                <a:path w="1735454" h="1715135">
                  <a:moveTo>
                    <a:pt x="1733885" y="1192530"/>
                  </a:moveTo>
                  <a:lnTo>
                    <a:pt x="1729187" y="1192530"/>
                  </a:lnTo>
                  <a:lnTo>
                    <a:pt x="1729173" y="1198880"/>
                  </a:lnTo>
                  <a:lnTo>
                    <a:pt x="1733875" y="1198880"/>
                  </a:lnTo>
                  <a:lnTo>
                    <a:pt x="1733885" y="1192530"/>
                  </a:lnTo>
                  <a:close/>
                </a:path>
                <a:path w="1735454" h="1715135">
                  <a:moveTo>
                    <a:pt x="4507" y="1198880"/>
                  </a:moveTo>
                  <a:lnTo>
                    <a:pt x="320" y="1198880"/>
                  </a:lnTo>
                  <a:lnTo>
                    <a:pt x="310" y="1205230"/>
                  </a:lnTo>
                  <a:lnTo>
                    <a:pt x="4493" y="1205230"/>
                  </a:lnTo>
                  <a:lnTo>
                    <a:pt x="4507" y="1198880"/>
                  </a:lnTo>
                  <a:close/>
                </a:path>
                <a:path w="1735454" h="1715135">
                  <a:moveTo>
                    <a:pt x="1733875" y="1198880"/>
                  </a:moveTo>
                  <a:lnTo>
                    <a:pt x="1729173" y="1198880"/>
                  </a:lnTo>
                  <a:lnTo>
                    <a:pt x="1729159" y="1205230"/>
                  </a:lnTo>
                  <a:lnTo>
                    <a:pt x="1733866" y="1205230"/>
                  </a:lnTo>
                  <a:lnTo>
                    <a:pt x="1733875" y="1198880"/>
                  </a:lnTo>
                  <a:close/>
                </a:path>
                <a:path w="1735454" h="1715135">
                  <a:moveTo>
                    <a:pt x="4493" y="1205230"/>
                  </a:moveTo>
                  <a:lnTo>
                    <a:pt x="310" y="1205230"/>
                  </a:lnTo>
                  <a:lnTo>
                    <a:pt x="301" y="1211580"/>
                  </a:lnTo>
                  <a:lnTo>
                    <a:pt x="4479" y="1211580"/>
                  </a:lnTo>
                  <a:lnTo>
                    <a:pt x="4493" y="1205230"/>
                  </a:lnTo>
                  <a:close/>
                </a:path>
                <a:path w="1735454" h="1715135">
                  <a:moveTo>
                    <a:pt x="1733866" y="1205230"/>
                  </a:moveTo>
                  <a:lnTo>
                    <a:pt x="1729159" y="1205230"/>
                  </a:lnTo>
                  <a:lnTo>
                    <a:pt x="1729145" y="1211580"/>
                  </a:lnTo>
                  <a:lnTo>
                    <a:pt x="1733856" y="1211580"/>
                  </a:lnTo>
                  <a:lnTo>
                    <a:pt x="1733866" y="1205230"/>
                  </a:lnTo>
                  <a:close/>
                </a:path>
                <a:path w="1735454" h="1715135">
                  <a:moveTo>
                    <a:pt x="4479" y="1211580"/>
                  </a:moveTo>
                  <a:lnTo>
                    <a:pt x="301" y="1211580"/>
                  </a:lnTo>
                  <a:lnTo>
                    <a:pt x="291" y="1217930"/>
                  </a:lnTo>
                  <a:lnTo>
                    <a:pt x="4465" y="1217930"/>
                  </a:lnTo>
                  <a:lnTo>
                    <a:pt x="4479" y="1211580"/>
                  </a:lnTo>
                  <a:close/>
                </a:path>
                <a:path w="1735454" h="1715135">
                  <a:moveTo>
                    <a:pt x="1733856" y="1211580"/>
                  </a:moveTo>
                  <a:lnTo>
                    <a:pt x="1729145" y="1211580"/>
                  </a:lnTo>
                  <a:lnTo>
                    <a:pt x="1729130" y="1217930"/>
                  </a:lnTo>
                  <a:lnTo>
                    <a:pt x="1733847" y="1217930"/>
                  </a:lnTo>
                  <a:lnTo>
                    <a:pt x="1733856" y="1211580"/>
                  </a:lnTo>
                  <a:close/>
                </a:path>
                <a:path w="1735454" h="1715135">
                  <a:moveTo>
                    <a:pt x="4465" y="1217930"/>
                  </a:moveTo>
                  <a:lnTo>
                    <a:pt x="291" y="1217930"/>
                  </a:lnTo>
                  <a:lnTo>
                    <a:pt x="284" y="1223010"/>
                  </a:lnTo>
                  <a:lnTo>
                    <a:pt x="4453" y="1223010"/>
                  </a:lnTo>
                  <a:lnTo>
                    <a:pt x="4465" y="1217930"/>
                  </a:lnTo>
                  <a:close/>
                </a:path>
                <a:path w="1735454" h="1715135">
                  <a:moveTo>
                    <a:pt x="1733847" y="1217930"/>
                  </a:moveTo>
                  <a:lnTo>
                    <a:pt x="1729130" y="1217930"/>
                  </a:lnTo>
                  <a:lnTo>
                    <a:pt x="1729119" y="1223010"/>
                  </a:lnTo>
                  <a:lnTo>
                    <a:pt x="1733839" y="1223010"/>
                  </a:lnTo>
                  <a:lnTo>
                    <a:pt x="1733847" y="1217930"/>
                  </a:lnTo>
                  <a:close/>
                </a:path>
                <a:path w="1735454" h="1715135">
                  <a:moveTo>
                    <a:pt x="4453" y="1223010"/>
                  </a:moveTo>
                  <a:lnTo>
                    <a:pt x="284" y="1223010"/>
                  </a:lnTo>
                  <a:lnTo>
                    <a:pt x="273" y="1230630"/>
                  </a:lnTo>
                  <a:lnTo>
                    <a:pt x="4436" y="1230630"/>
                  </a:lnTo>
                  <a:lnTo>
                    <a:pt x="4453" y="1223010"/>
                  </a:lnTo>
                  <a:close/>
                </a:path>
                <a:path w="1735454" h="1715135">
                  <a:moveTo>
                    <a:pt x="1733839" y="1223010"/>
                  </a:moveTo>
                  <a:lnTo>
                    <a:pt x="1729119" y="1223010"/>
                  </a:lnTo>
                  <a:lnTo>
                    <a:pt x="1729102" y="1230630"/>
                  </a:lnTo>
                  <a:lnTo>
                    <a:pt x="1733828" y="1230630"/>
                  </a:lnTo>
                  <a:lnTo>
                    <a:pt x="1733839" y="1223010"/>
                  </a:lnTo>
                  <a:close/>
                </a:path>
                <a:path w="1735454" h="1715135">
                  <a:moveTo>
                    <a:pt x="4436" y="1230630"/>
                  </a:moveTo>
                  <a:lnTo>
                    <a:pt x="273" y="1230630"/>
                  </a:lnTo>
                  <a:lnTo>
                    <a:pt x="246" y="1248410"/>
                  </a:lnTo>
                  <a:lnTo>
                    <a:pt x="4397" y="1248410"/>
                  </a:lnTo>
                  <a:lnTo>
                    <a:pt x="4436" y="1230630"/>
                  </a:lnTo>
                  <a:close/>
                </a:path>
                <a:path w="1735454" h="1715135">
                  <a:moveTo>
                    <a:pt x="1733828" y="1230630"/>
                  </a:moveTo>
                  <a:lnTo>
                    <a:pt x="1729102" y="1230630"/>
                  </a:lnTo>
                  <a:lnTo>
                    <a:pt x="1729062" y="1248410"/>
                  </a:lnTo>
                  <a:lnTo>
                    <a:pt x="1733802" y="1248410"/>
                  </a:lnTo>
                  <a:lnTo>
                    <a:pt x="1733828" y="1230630"/>
                  </a:lnTo>
                  <a:close/>
                </a:path>
                <a:path w="1735454" h="1715135">
                  <a:moveTo>
                    <a:pt x="4397" y="1248410"/>
                  </a:moveTo>
                  <a:lnTo>
                    <a:pt x="246" y="1248410"/>
                  </a:lnTo>
                  <a:lnTo>
                    <a:pt x="225" y="1262380"/>
                  </a:lnTo>
                  <a:lnTo>
                    <a:pt x="4365" y="1262380"/>
                  </a:lnTo>
                  <a:lnTo>
                    <a:pt x="4397" y="1248410"/>
                  </a:lnTo>
                  <a:close/>
                </a:path>
                <a:path w="1735454" h="1715135">
                  <a:moveTo>
                    <a:pt x="1733802" y="1248410"/>
                  </a:moveTo>
                  <a:lnTo>
                    <a:pt x="1729062" y="1248410"/>
                  </a:lnTo>
                  <a:lnTo>
                    <a:pt x="1729031" y="1262380"/>
                  </a:lnTo>
                  <a:lnTo>
                    <a:pt x="1733781" y="1262380"/>
                  </a:lnTo>
                  <a:lnTo>
                    <a:pt x="1733802" y="1248410"/>
                  </a:lnTo>
                  <a:close/>
                </a:path>
                <a:path w="1735454" h="1715135">
                  <a:moveTo>
                    <a:pt x="4365" y="1262380"/>
                  </a:moveTo>
                  <a:lnTo>
                    <a:pt x="225" y="1262380"/>
                  </a:lnTo>
                  <a:lnTo>
                    <a:pt x="218" y="1267460"/>
                  </a:lnTo>
                  <a:lnTo>
                    <a:pt x="4354" y="1267460"/>
                  </a:lnTo>
                  <a:lnTo>
                    <a:pt x="4365" y="1262380"/>
                  </a:lnTo>
                  <a:close/>
                </a:path>
                <a:path w="1735454" h="1715135">
                  <a:moveTo>
                    <a:pt x="1733781" y="1262380"/>
                  </a:moveTo>
                  <a:lnTo>
                    <a:pt x="1729031" y="1262380"/>
                  </a:lnTo>
                  <a:lnTo>
                    <a:pt x="1729020" y="1267460"/>
                  </a:lnTo>
                  <a:lnTo>
                    <a:pt x="1733774" y="1267460"/>
                  </a:lnTo>
                  <a:lnTo>
                    <a:pt x="1733781" y="1262380"/>
                  </a:lnTo>
                  <a:close/>
                </a:path>
                <a:path w="1735454" h="1715135">
                  <a:moveTo>
                    <a:pt x="4354" y="1267460"/>
                  </a:moveTo>
                  <a:lnTo>
                    <a:pt x="218" y="1267460"/>
                  </a:lnTo>
                  <a:lnTo>
                    <a:pt x="178" y="1294130"/>
                  </a:lnTo>
                  <a:lnTo>
                    <a:pt x="4294" y="1294130"/>
                  </a:lnTo>
                  <a:lnTo>
                    <a:pt x="4354" y="1267460"/>
                  </a:lnTo>
                  <a:close/>
                </a:path>
                <a:path w="1735454" h="1715135">
                  <a:moveTo>
                    <a:pt x="1733774" y="1267460"/>
                  </a:moveTo>
                  <a:lnTo>
                    <a:pt x="1729020" y="1267460"/>
                  </a:lnTo>
                  <a:lnTo>
                    <a:pt x="1728960" y="1294130"/>
                  </a:lnTo>
                  <a:lnTo>
                    <a:pt x="1733734" y="1294130"/>
                  </a:lnTo>
                  <a:lnTo>
                    <a:pt x="1733774" y="1267460"/>
                  </a:lnTo>
                  <a:close/>
                </a:path>
                <a:path w="1735454" h="1715135">
                  <a:moveTo>
                    <a:pt x="4294" y="1294130"/>
                  </a:moveTo>
                  <a:lnTo>
                    <a:pt x="178" y="1294130"/>
                  </a:lnTo>
                  <a:lnTo>
                    <a:pt x="169" y="1300480"/>
                  </a:lnTo>
                  <a:lnTo>
                    <a:pt x="4280" y="1300480"/>
                  </a:lnTo>
                  <a:lnTo>
                    <a:pt x="4294" y="1294130"/>
                  </a:lnTo>
                  <a:close/>
                </a:path>
                <a:path w="1735454" h="1715135">
                  <a:moveTo>
                    <a:pt x="1733734" y="1294130"/>
                  </a:moveTo>
                  <a:lnTo>
                    <a:pt x="1728960" y="1294130"/>
                  </a:lnTo>
                  <a:lnTo>
                    <a:pt x="1728946" y="1300480"/>
                  </a:lnTo>
                  <a:lnTo>
                    <a:pt x="1733725" y="1300480"/>
                  </a:lnTo>
                  <a:lnTo>
                    <a:pt x="1733734" y="1294130"/>
                  </a:lnTo>
                  <a:close/>
                </a:path>
                <a:path w="1735454" h="1715135">
                  <a:moveTo>
                    <a:pt x="4280" y="1300480"/>
                  </a:moveTo>
                  <a:lnTo>
                    <a:pt x="169" y="1300480"/>
                  </a:lnTo>
                  <a:lnTo>
                    <a:pt x="160" y="1306830"/>
                  </a:lnTo>
                  <a:lnTo>
                    <a:pt x="4266" y="1306830"/>
                  </a:lnTo>
                  <a:lnTo>
                    <a:pt x="4280" y="1300480"/>
                  </a:lnTo>
                  <a:close/>
                </a:path>
                <a:path w="1735454" h="1715135">
                  <a:moveTo>
                    <a:pt x="1733725" y="1300480"/>
                  </a:moveTo>
                  <a:lnTo>
                    <a:pt x="1728946" y="1300480"/>
                  </a:lnTo>
                  <a:lnTo>
                    <a:pt x="1728932" y="1306830"/>
                  </a:lnTo>
                  <a:lnTo>
                    <a:pt x="1733715" y="1306830"/>
                  </a:lnTo>
                  <a:lnTo>
                    <a:pt x="1733725" y="1300480"/>
                  </a:lnTo>
                  <a:close/>
                </a:path>
                <a:path w="1735454" h="1715135">
                  <a:moveTo>
                    <a:pt x="4266" y="1306830"/>
                  </a:moveTo>
                  <a:lnTo>
                    <a:pt x="160" y="1306830"/>
                  </a:lnTo>
                  <a:lnTo>
                    <a:pt x="141" y="1319530"/>
                  </a:lnTo>
                  <a:lnTo>
                    <a:pt x="4238" y="1319530"/>
                  </a:lnTo>
                  <a:lnTo>
                    <a:pt x="4266" y="1306830"/>
                  </a:lnTo>
                  <a:close/>
                </a:path>
                <a:path w="1735454" h="1715135">
                  <a:moveTo>
                    <a:pt x="1733715" y="1306830"/>
                  </a:moveTo>
                  <a:lnTo>
                    <a:pt x="1728932" y="1306830"/>
                  </a:lnTo>
                  <a:lnTo>
                    <a:pt x="1728903" y="1319530"/>
                  </a:lnTo>
                  <a:lnTo>
                    <a:pt x="1733696" y="1319530"/>
                  </a:lnTo>
                  <a:lnTo>
                    <a:pt x="1733715" y="1306830"/>
                  </a:lnTo>
                  <a:close/>
                </a:path>
                <a:path w="1735454" h="1715135">
                  <a:moveTo>
                    <a:pt x="4238" y="1319530"/>
                  </a:moveTo>
                  <a:lnTo>
                    <a:pt x="141" y="1319530"/>
                  </a:lnTo>
                  <a:lnTo>
                    <a:pt x="131" y="1325880"/>
                  </a:lnTo>
                  <a:lnTo>
                    <a:pt x="4223" y="1325880"/>
                  </a:lnTo>
                  <a:lnTo>
                    <a:pt x="4238" y="1319530"/>
                  </a:lnTo>
                  <a:close/>
                </a:path>
                <a:path w="1735454" h="1715135">
                  <a:moveTo>
                    <a:pt x="1733696" y="1319530"/>
                  </a:moveTo>
                  <a:lnTo>
                    <a:pt x="1728903" y="1319530"/>
                  </a:lnTo>
                  <a:lnTo>
                    <a:pt x="1728889" y="1325880"/>
                  </a:lnTo>
                  <a:lnTo>
                    <a:pt x="1733687" y="1325880"/>
                  </a:lnTo>
                  <a:lnTo>
                    <a:pt x="1733696" y="1319530"/>
                  </a:lnTo>
                  <a:close/>
                </a:path>
                <a:path w="1735454" h="1715135">
                  <a:moveTo>
                    <a:pt x="4223" y="1325880"/>
                  </a:moveTo>
                  <a:lnTo>
                    <a:pt x="131" y="1325880"/>
                  </a:lnTo>
                  <a:lnTo>
                    <a:pt x="122" y="1332230"/>
                  </a:lnTo>
                  <a:lnTo>
                    <a:pt x="4209" y="1332230"/>
                  </a:lnTo>
                  <a:lnTo>
                    <a:pt x="4223" y="1325880"/>
                  </a:lnTo>
                  <a:close/>
                </a:path>
                <a:path w="1735454" h="1715135">
                  <a:moveTo>
                    <a:pt x="1733687" y="1325880"/>
                  </a:moveTo>
                  <a:lnTo>
                    <a:pt x="1728889" y="1325880"/>
                  </a:lnTo>
                  <a:lnTo>
                    <a:pt x="1728875" y="1332230"/>
                  </a:lnTo>
                  <a:lnTo>
                    <a:pt x="1733678" y="1332230"/>
                  </a:lnTo>
                  <a:lnTo>
                    <a:pt x="1733687" y="1325880"/>
                  </a:lnTo>
                  <a:close/>
                </a:path>
                <a:path w="1735454" h="1715135">
                  <a:moveTo>
                    <a:pt x="4209" y="1332230"/>
                  </a:moveTo>
                  <a:lnTo>
                    <a:pt x="122" y="1332230"/>
                  </a:lnTo>
                  <a:lnTo>
                    <a:pt x="114" y="1337310"/>
                  </a:lnTo>
                  <a:lnTo>
                    <a:pt x="4198" y="1337310"/>
                  </a:lnTo>
                  <a:lnTo>
                    <a:pt x="4209" y="1332230"/>
                  </a:lnTo>
                  <a:close/>
                </a:path>
                <a:path w="1735454" h="1715135">
                  <a:moveTo>
                    <a:pt x="1733678" y="1332230"/>
                  </a:moveTo>
                  <a:lnTo>
                    <a:pt x="1728875" y="1332230"/>
                  </a:lnTo>
                  <a:lnTo>
                    <a:pt x="1728864" y="1337310"/>
                  </a:lnTo>
                  <a:lnTo>
                    <a:pt x="1733670" y="1337310"/>
                  </a:lnTo>
                  <a:lnTo>
                    <a:pt x="1733678" y="1332230"/>
                  </a:lnTo>
                  <a:close/>
                </a:path>
                <a:path w="1735454" h="1715135">
                  <a:moveTo>
                    <a:pt x="4198" y="1337310"/>
                  </a:moveTo>
                  <a:lnTo>
                    <a:pt x="114" y="1337310"/>
                  </a:lnTo>
                  <a:lnTo>
                    <a:pt x="86" y="1356360"/>
                  </a:lnTo>
                  <a:lnTo>
                    <a:pt x="4155" y="1356360"/>
                  </a:lnTo>
                  <a:lnTo>
                    <a:pt x="4198" y="1337310"/>
                  </a:lnTo>
                  <a:close/>
                </a:path>
                <a:path w="1735454" h="1715135">
                  <a:moveTo>
                    <a:pt x="1733670" y="1337310"/>
                  </a:moveTo>
                  <a:lnTo>
                    <a:pt x="1728864" y="1337310"/>
                  </a:lnTo>
                  <a:lnTo>
                    <a:pt x="1728821" y="1356360"/>
                  </a:lnTo>
                  <a:lnTo>
                    <a:pt x="1733642" y="1356360"/>
                  </a:lnTo>
                  <a:lnTo>
                    <a:pt x="1733670" y="1337310"/>
                  </a:lnTo>
                  <a:close/>
                </a:path>
                <a:path w="1735454" h="1715135">
                  <a:moveTo>
                    <a:pt x="4155" y="1356360"/>
                  </a:moveTo>
                  <a:lnTo>
                    <a:pt x="86" y="1356360"/>
                  </a:lnTo>
                  <a:lnTo>
                    <a:pt x="77" y="1362710"/>
                  </a:lnTo>
                  <a:lnTo>
                    <a:pt x="4141" y="1362710"/>
                  </a:lnTo>
                  <a:lnTo>
                    <a:pt x="4155" y="1356360"/>
                  </a:lnTo>
                  <a:close/>
                </a:path>
                <a:path w="1735454" h="1715135">
                  <a:moveTo>
                    <a:pt x="1733642" y="1356360"/>
                  </a:moveTo>
                  <a:lnTo>
                    <a:pt x="1728821" y="1356360"/>
                  </a:lnTo>
                  <a:lnTo>
                    <a:pt x="1728807" y="1362710"/>
                  </a:lnTo>
                  <a:lnTo>
                    <a:pt x="1733632" y="1362710"/>
                  </a:lnTo>
                  <a:lnTo>
                    <a:pt x="1733642" y="1356360"/>
                  </a:lnTo>
                  <a:close/>
                </a:path>
                <a:path w="1735454" h="1715135">
                  <a:moveTo>
                    <a:pt x="4141" y="1362710"/>
                  </a:moveTo>
                  <a:lnTo>
                    <a:pt x="77" y="1362710"/>
                  </a:lnTo>
                  <a:lnTo>
                    <a:pt x="67" y="1369060"/>
                  </a:lnTo>
                  <a:lnTo>
                    <a:pt x="4127" y="1369060"/>
                  </a:lnTo>
                  <a:lnTo>
                    <a:pt x="4141" y="1362710"/>
                  </a:lnTo>
                  <a:close/>
                </a:path>
                <a:path w="1735454" h="1715135">
                  <a:moveTo>
                    <a:pt x="1733632" y="1362710"/>
                  </a:moveTo>
                  <a:lnTo>
                    <a:pt x="1728807" y="1362710"/>
                  </a:lnTo>
                  <a:lnTo>
                    <a:pt x="1728793" y="1369060"/>
                  </a:lnTo>
                  <a:lnTo>
                    <a:pt x="1733623" y="1369060"/>
                  </a:lnTo>
                  <a:lnTo>
                    <a:pt x="1733632" y="1362710"/>
                  </a:lnTo>
                  <a:close/>
                </a:path>
                <a:path w="1735454" h="1715135">
                  <a:moveTo>
                    <a:pt x="4127" y="1369060"/>
                  </a:moveTo>
                  <a:lnTo>
                    <a:pt x="67" y="1369060"/>
                  </a:lnTo>
                  <a:lnTo>
                    <a:pt x="20" y="1400810"/>
                  </a:lnTo>
                  <a:lnTo>
                    <a:pt x="4056" y="1400810"/>
                  </a:lnTo>
                  <a:lnTo>
                    <a:pt x="4127" y="1369060"/>
                  </a:lnTo>
                  <a:close/>
                </a:path>
                <a:path w="1735454" h="1715135">
                  <a:moveTo>
                    <a:pt x="1733623" y="1369060"/>
                  </a:moveTo>
                  <a:lnTo>
                    <a:pt x="1728793" y="1369060"/>
                  </a:lnTo>
                  <a:lnTo>
                    <a:pt x="1728722" y="1400810"/>
                  </a:lnTo>
                  <a:lnTo>
                    <a:pt x="1733576" y="1400810"/>
                  </a:lnTo>
                  <a:lnTo>
                    <a:pt x="1733623" y="1369060"/>
                  </a:lnTo>
                  <a:close/>
                </a:path>
                <a:path w="1735454" h="1715135">
                  <a:moveTo>
                    <a:pt x="4056" y="1400810"/>
                  </a:moveTo>
                  <a:lnTo>
                    <a:pt x="20" y="1400810"/>
                  </a:lnTo>
                  <a:lnTo>
                    <a:pt x="11" y="1407160"/>
                  </a:lnTo>
                  <a:lnTo>
                    <a:pt x="4042" y="1407160"/>
                  </a:lnTo>
                  <a:lnTo>
                    <a:pt x="4056" y="1400810"/>
                  </a:lnTo>
                  <a:close/>
                </a:path>
                <a:path w="1735454" h="1715135">
                  <a:moveTo>
                    <a:pt x="1733576" y="1400810"/>
                  </a:moveTo>
                  <a:lnTo>
                    <a:pt x="1728722" y="1400810"/>
                  </a:lnTo>
                  <a:lnTo>
                    <a:pt x="1728707" y="1407160"/>
                  </a:lnTo>
                  <a:lnTo>
                    <a:pt x="1733566" y="1407160"/>
                  </a:lnTo>
                  <a:lnTo>
                    <a:pt x="1733576" y="1400810"/>
                  </a:lnTo>
                  <a:close/>
                </a:path>
                <a:path w="1735454" h="1715135">
                  <a:moveTo>
                    <a:pt x="4042" y="1407160"/>
                  </a:moveTo>
                  <a:lnTo>
                    <a:pt x="11" y="1407160"/>
                  </a:lnTo>
                  <a:lnTo>
                    <a:pt x="0" y="1414780"/>
                  </a:lnTo>
                  <a:lnTo>
                    <a:pt x="4025" y="1414780"/>
                  </a:lnTo>
                  <a:lnTo>
                    <a:pt x="4042" y="1407160"/>
                  </a:lnTo>
                  <a:close/>
                </a:path>
                <a:path w="1735454" h="1715135">
                  <a:moveTo>
                    <a:pt x="1733566" y="1407160"/>
                  </a:moveTo>
                  <a:lnTo>
                    <a:pt x="1728707" y="1407160"/>
                  </a:lnTo>
                  <a:lnTo>
                    <a:pt x="1728690" y="1414780"/>
                  </a:lnTo>
                  <a:lnTo>
                    <a:pt x="1733555" y="1414780"/>
                  </a:lnTo>
                  <a:lnTo>
                    <a:pt x="1733566" y="1407160"/>
                  </a:lnTo>
                  <a:close/>
                </a:path>
                <a:path w="1735454" h="1715135">
                  <a:moveTo>
                    <a:pt x="4025" y="1414780"/>
                  </a:moveTo>
                  <a:lnTo>
                    <a:pt x="829" y="1414780"/>
                  </a:lnTo>
                  <a:lnTo>
                    <a:pt x="829" y="1417320"/>
                  </a:lnTo>
                  <a:lnTo>
                    <a:pt x="2099" y="1417320"/>
                  </a:lnTo>
                  <a:lnTo>
                    <a:pt x="2099" y="1419860"/>
                  </a:lnTo>
                  <a:lnTo>
                    <a:pt x="3369" y="1419860"/>
                  </a:lnTo>
                  <a:lnTo>
                    <a:pt x="3369" y="1421130"/>
                  </a:lnTo>
                  <a:lnTo>
                    <a:pt x="4011" y="1421130"/>
                  </a:lnTo>
                  <a:lnTo>
                    <a:pt x="4025" y="1414780"/>
                  </a:lnTo>
                  <a:close/>
                </a:path>
                <a:path w="1735454" h="1715135">
                  <a:moveTo>
                    <a:pt x="1733555" y="1414780"/>
                  </a:moveTo>
                  <a:lnTo>
                    <a:pt x="1728690" y="1414780"/>
                  </a:lnTo>
                  <a:lnTo>
                    <a:pt x="1728676" y="1421130"/>
                  </a:lnTo>
                  <a:lnTo>
                    <a:pt x="1733109" y="1421130"/>
                  </a:lnTo>
                  <a:lnTo>
                    <a:pt x="1733109" y="1419860"/>
                  </a:lnTo>
                  <a:lnTo>
                    <a:pt x="1733548" y="1419860"/>
                  </a:lnTo>
                  <a:lnTo>
                    <a:pt x="1733555" y="1414780"/>
                  </a:lnTo>
                  <a:close/>
                </a:path>
                <a:path w="1735454" h="1715135">
                  <a:moveTo>
                    <a:pt x="1731839" y="1421130"/>
                  </a:moveTo>
                  <a:lnTo>
                    <a:pt x="1728676" y="1421130"/>
                  </a:lnTo>
                  <a:lnTo>
                    <a:pt x="1728662" y="1427480"/>
                  </a:lnTo>
                  <a:lnTo>
                    <a:pt x="1729299" y="1427480"/>
                  </a:lnTo>
                  <a:lnTo>
                    <a:pt x="1729299" y="1426210"/>
                  </a:lnTo>
                  <a:lnTo>
                    <a:pt x="1730569" y="1426210"/>
                  </a:lnTo>
                  <a:lnTo>
                    <a:pt x="1730569" y="1423670"/>
                  </a:lnTo>
                  <a:lnTo>
                    <a:pt x="1731839" y="1423670"/>
                  </a:lnTo>
                  <a:lnTo>
                    <a:pt x="1731839" y="1421130"/>
                  </a:lnTo>
                  <a:close/>
                </a:path>
                <a:path w="1735454" h="1715135">
                  <a:moveTo>
                    <a:pt x="1441009" y="1711960"/>
                  </a:moveTo>
                  <a:lnTo>
                    <a:pt x="298009" y="1711960"/>
                  </a:lnTo>
                  <a:lnTo>
                    <a:pt x="298009" y="1712615"/>
                  </a:lnTo>
                  <a:lnTo>
                    <a:pt x="577409" y="1713230"/>
                  </a:lnTo>
                  <a:lnTo>
                    <a:pt x="1441009" y="1713230"/>
                  </a:lnTo>
                  <a:lnTo>
                    <a:pt x="1441009" y="1711960"/>
                  </a:lnTo>
                  <a:close/>
                </a:path>
                <a:path w="1735454" h="1715135">
                  <a:moveTo>
                    <a:pt x="1442279" y="1710690"/>
                  </a:moveTo>
                  <a:lnTo>
                    <a:pt x="295469" y="1710690"/>
                  </a:lnTo>
                  <a:lnTo>
                    <a:pt x="295469" y="1711960"/>
                  </a:lnTo>
                  <a:lnTo>
                    <a:pt x="1442279" y="1711960"/>
                  </a:lnTo>
                  <a:lnTo>
                    <a:pt x="1442279" y="1710690"/>
                  </a:lnTo>
                  <a:close/>
                </a:path>
                <a:path w="1735454" h="1715135">
                  <a:moveTo>
                    <a:pt x="291659" y="1708574"/>
                  </a:moveTo>
                  <a:lnTo>
                    <a:pt x="291659" y="1709420"/>
                  </a:lnTo>
                  <a:lnTo>
                    <a:pt x="294199" y="1709420"/>
                  </a:lnTo>
                  <a:lnTo>
                    <a:pt x="294199" y="1710690"/>
                  </a:lnTo>
                  <a:lnTo>
                    <a:pt x="1444819" y="1710690"/>
                  </a:lnTo>
                  <a:lnTo>
                    <a:pt x="1444819" y="1710272"/>
                  </a:lnTo>
                  <a:lnTo>
                    <a:pt x="291659" y="1708574"/>
                  </a:lnTo>
                  <a:close/>
                </a:path>
                <a:path w="1735454" h="1715135">
                  <a:moveTo>
                    <a:pt x="1438469" y="1713230"/>
                  </a:moveTo>
                  <a:lnTo>
                    <a:pt x="577409" y="1713230"/>
                  </a:lnTo>
                  <a:lnTo>
                    <a:pt x="1435929" y="1715116"/>
                  </a:lnTo>
                  <a:lnTo>
                    <a:pt x="1435929" y="1714500"/>
                  </a:lnTo>
                  <a:lnTo>
                    <a:pt x="1438469" y="1714500"/>
                  </a:lnTo>
                  <a:lnTo>
                    <a:pt x="1438469" y="1713230"/>
                  </a:lnTo>
                  <a:close/>
                </a:path>
              </a:pathLst>
            </a:custGeom>
            <a:solidFill>
              <a:srgbClr val="282E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6717671" y="2701289"/>
              <a:ext cx="1727200" cy="1705610"/>
            </a:xfrm>
            <a:custGeom>
              <a:avLst/>
              <a:gdLst/>
              <a:ahLst/>
              <a:cxnLst/>
              <a:rect l="l" t="t" r="r" b="b"/>
              <a:pathLst>
                <a:path w="1727200" h="1705610">
                  <a:moveTo>
                    <a:pt x="1444618" y="3810"/>
                  </a:moveTo>
                  <a:lnTo>
                    <a:pt x="283838" y="3810"/>
                  </a:lnTo>
                  <a:lnTo>
                    <a:pt x="1444618" y="5080"/>
                  </a:lnTo>
                  <a:lnTo>
                    <a:pt x="1444618" y="3810"/>
                  </a:lnTo>
                  <a:close/>
                </a:path>
                <a:path w="1727200" h="1705610">
                  <a:moveTo>
                    <a:pt x="288918" y="1270"/>
                  </a:moveTo>
                  <a:lnTo>
                    <a:pt x="286378" y="1270"/>
                  </a:lnTo>
                  <a:lnTo>
                    <a:pt x="286378" y="3810"/>
                  </a:lnTo>
                  <a:lnTo>
                    <a:pt x="288918" y="3810"/>
                  </a:lnTo>
                  <a:lnTo>
                    <a:pt x="288918" y="1270"/>
                  </a:lnTo>
                  <a:close/>
                </a:path>
                <a:path w="1727200" h="1705610">
                  <a:moveTo>
                    <a:pt x="1442078" y="1270"/>
                  </a:moveTo>
                  <a:lnTo>
                    <a:pt x="1440808" y="1270"/>
                  </a:lnTo>
                  <a:lnTo>
                    <a:pt x="1440808" y="3810"/>
                  </a:lnTo>
                  <a:lnTo>
                    <a:pt x="1442078" y="3810"/>
                  </a:lnTo>
                  <a:lnTo>
                    <a:pt x="1442078" y="1270"/>
                  </a:lnTo>
                  <a:close/>
                </a:path>
                <a:path w="1727200" h="1705610">
                  <a:moveTo>
                    <a:pt x="292728" y="0"/>
                  </a:moveTo>
                  <a:lnTo>
                    <a:pt x="290188" y="0"/>
                  </a:lnTo>
                  <a:lnTo>
                    <a:pt x="290188" y="1270"/>
                  </a:lnTo>
                  <a:lnTo>
                    <a:pt x="292728" y="1270"/>
                  </a:lnTo>
                  <a:lnTo>
                    <a:pt x="292728" y="0"/>
                  </a:lnTo>
                  <a:close/>
                </a:path>
                <a:path w="1727200" h="1705610">
                  <a:moveTo>
                    <a:pt x="6567" y="277114"/>
                  </a:moveTo>
                  <a:lnTo>
                    <a:pt x="5708" y="277114"/>
                  </a:lnTo>
                  <a:lnTo>
                    <a:pt x="5708" y="279654"/>
                  </a:lnTo>
                  <a:lnTo>
                    <a:pt x="4438" y="279654"/>
                  </a:lnTo>
                  <a:lnTo>
                    <a:pt x="4438" y="281940"/>
                  </a:lnTo>
                  <a:lnTo>
                    <a:pt x="3168" y="281940"/>
                  </a:lnTo>
                  <a:lnTo>
                    <a:pt x="3168" y="283464"/>
                  </a:lnTo>
                  <a:lnTo>
                    <a:pt x="2532" y="283464"/>
                  </a:lnTo>
                  <a:lnTo>
                    <a:pt x="2350" y="364490"/>
                  </a:lnTo>
                  <a:lnTo>
                    <a:pt x="6436" y="364490"/>
                  </a:lnTo>
                  <a:lnTo>
                    <a:pt x="6567" y="277114"/>
                  </a:lnTo>
                  <a:close/>
                </a:path>
                <a:path w="1727200" h="1705610">
                  <a:moveTo>
                    <a:pt x="1722748" y="277114"/>
                  </a:moveTo>
                  <a:lnTo>
                    <a:pt x="1722341" y="277114"/>
                  </a:lnTo>
                  <a:lnTo>
                    <a:pt x="1722210" y="364490"/>
                  </a:lnTo>
                  <a:lnTo>
                    <a:pt x="1727016" y="364490"/>
                  </a:lnTo>
                  <a:lnTo>
                    <a:pt x="1727192" y="286004"/>
                  </a:lnTo>
                  <a:lnTo>
                    <a:pt x="1726558" y="286004"/>
                  </a:lnTo>
                  <a:lnTo>
                    <a:pt x="1726558" y="283464"/>
                  </a:lnTo>
                  <a:lnTo>
                    <a:pt x="1725288" y="283464"/>
                  </a:lnTo>
                  <a:lnTo>
                    <a:pt x="1725288" y="281940"/>
                  </a:lnTo>
                  <a:lnTo>
                    <a:pt x="1724018" y="281940"/>
                  </a:lnTo>
                  <a:lnTo>
                    <a:pt x="1724018" y="279654"/>
                  </a:lnTo>
                  <a:lnTo>
                    <a:pt x="1722748" y="279654"/>
                  </a:lnTo>
                  <a:lnTo>
                    <a:pt x="1722748" y="277114"/>
                  </a:lnTo>
                  <a:close/>
                </a:path>
                <a:path w="1727200" h="1705610">
                  <a:moveTo>
                    <a:pt x="6436" y="364490"/>
                  </a:moveTo>
                  <a:lnTo>
                    <a:pt x="2350" y="364490"/>
                  </a:lnTo>
                  <a:lnTo>
                    <a:pt x="2322" y="377190"/>
                  </a:lnTo>
                  <a:lnTo>
                    <a:pt x="6417" y="377190"/>
                  </a:lnTo>
                  <a:lnTo>
                    <a:pt x="6436" y="364490"/>
                  </a:lnTo>
                  <a:close/>
                </a:path>
                <a:path w="1727200" h="1705610">
                  <a:moveTo>
                    <a:pt x="1727016" y="364490"/>
                  </a:moveTo>
                  <a:lnTo>
                    <a:pt x="1722210" y="364490"/>
                  </a:lnTo>
                  <a:lnTo>
                    <a:pt x="1722191" y="377190"/>
                  </a:lnTo>
                  <a:lnTo>
                    <a:pt x="1726988" y="377190"/>
                  </a:lnTo>
                  <a:lnTo>
                    <a:pt x="1727016" y="364490"/>
                  </a:lnTo>
                  <a:close/>
                </a:path>
                <a:path w="1727200" h="1705610">
                  <a:moveTo>
                    <a:pt x="6417" y="377190"/>
                  </a:moveTo>
                  <a:lnTo>
                    <a:pt x="2322" y="377190"/>
                  </a:lnTo>
                  <a:lnTo>
                    <a:pt x="2265" y="402590"/>
                  </a:lnTo>
                  <a:lnTo>
                    <a:pt x="6379" y="402590"/>
                  </a:lnTo>
                  <a:lnTo>
                    <a:pt x="6417" y="377190"/>
                  </a:lnTo>
                  <a:close/>
                </a:path>
                <a:path w="1727200" h="1705610">
                  <a:moveTo>
                    <a:pt x="1726988" y="377190"/>
                  </a:moveTo>
                  <a:lnTo>
                    <a:pt x="1722191" y="377190"/>
                  </a:lnTo>
                  <a:lnTo>
                    <a:pt x="1722153" y="402590"/>
                  </a:lnTo>
                  <a:lnTo>
                    <a:pt x="1726931" y="402590"/>
                  </a:lnTo>
                  <a:lnTo>
                    <a:pt x="1726988" y="377190"/>
                  </a:lnTo>
                  <a:close/>
                </a:path>
                <a:path w="1727200" h="1705610">
                  <a:moveTo>
                    <a:pt x="6379" y="402590"/>
                  </a:moveTo>
                  <a:lnTo>
                    <a:pt x="2265" y="402590"/>
                  </a:lnTo>
                  <a:lnTo>
                    <a:pt x="2194" y="434340"/>
                  </a:lnTo>
                  <a:lnTo>
                    <a:pt x="6331" y="434340"/>
                  </a:lnTo>
                  <a:lnTo>
                    <a:pt x="6379" y="402590"/>
                  </a:lnTo>
                  <a:close/>
                </a:path>
                <a:path w="1727200" h="1705610">
                  <a:moveTo>
                    <a:pt x="1726931" y="402590"/>
                  </a:moveTo>
                  <a:lnTo>
                    <a:pt x="1722153" y="402590"/>
                  </a:lnTo>
                  <a:lnTo>
                    <a:pt x="1722105" y="434340"/>
                  </a:lnTo>
                  <a:lnTo>
                    <a:pt x="1726860" y="434340"/>
                  </a:lnTo>
                  <a:lnTo>
                    <a:pt x="1726931" y="402590"/>
                  </a:lnTo>
                  <a:close/>
                </a:path>
                <a:path w="1727200" h="1705610">
                  <a:moveTo>
                    <a:pt x="6331" y="434340"/>
                  </a:moveTo>
                  <a:lnTo>
                    <a:pt x="2194" y="434340"/>
                  </a:lnTo>
                  <a:lnTo>
                    <a:pt x="2109" y="472440"/>
                  </a:lnTo>
                  <a:lnTo>
                    <a:pt x="6274" y="472440"/>
                  </a:lnTo>
                  <a:lnTo>
                    <a:pt x="6331" y="434340"/>
                  </a:lnTo>
                  <a:close/>
                </a:path>
                <a:path w="1727200" h="1705610">
                  <a:moveTo>
                    <a:pt x="1726860" y="434340"/>
                  </a:moveTo>
                  <a:lnTo>
                    <a:pt x="1722105" y="434340"/>
                  </a:lnTo>
                  <a:lnTo>
                    <a:pt x="1722048" y="472440"/>
                  </a:lnTo>
                  <a:lnTo>
                    <a:pt x="1726775" y="472440"/>
                  </a:lnTo>
                  <a:lnTo>
                    <a:pt x="1726860" y="434340"/>
                  </a:lnTo>
                  <a:close/>
                </a:path>
                <a:path w="1727200" h="1705610">
                  <a:moveTo>
                    <a:pt x="6274" y="472440"/>
                  </a:moveTo>
                  <a:lnTo>
                    <a:pt x="2109" y="472440"/>
                  </a:lnTo>
                  <a:lnTo>
                    <a:pt x="2052" y="497840"/>
                  </a:lnTo>
                  <a:lnTo>
                    <a:pt x="6236" y="497840"/>
                  </a:lnTo>
                  <a:lnTo>
                    <a:pt x="6274" y="472440"/>
                  </a:lnTo>
                  <a:close/>
                </a:path>
                <a:path w="1727200" h="1705610">
                  <a:moveTo>
                    <a:pt x="1726775" y="472440"/>
                  </a:moveTo>
                  <a:lnTo>
                    <a:pt x="1722048" y="472440"/>
                  </a:lnTo>
                  <a:lnTo>
                    <a:pt x="1722010" y="497840"/>
                  </a:lnTo>
                  <a:lnTo>
                    <a:pt x="1726718" y="497840"/>
                  </a:lnTo>
                  <a:lnTo>
                    <a:pt x="1726775" y="472440"/>
                  </a:lnTo>
                  <a:close/>
                </a:path>
                <a:path w="1727200" h="1705610">
                  <a:moveTo>
                    <a:pt x="6236" y="497840"/>
                  </a:moveTo>
                  <a:lnTo>
                    <a:pt x="2052" y="497840"/>
                  </a:lnTo>
                  <a:lnTo>
                    <a:pt x="2024" y="510540"/>
                  </a:lnTo>
                  <a:lnTo>
                    <a:pt x="6217" y="510540"/>
                  </a:lnTo>
                  <a:lnTo>
                    <a:pt x="6236" y="497840"/>
                  </a:lnTo>
                  <a:close/>
                </a:path>
                <a:path w="1727200" h="1705610">
                  <a:moveTo>
                    <a:pt x="1726718" y="497840"/>
                  </a:moveTo>
                  <a:lnTo>
                    <a:pt x="1722010" y="497840"/>
                  </a:lnTo>
                  <a:lnTo>
                    <a:pt x="1721991" y="510540"/>
                  </a:lnTo>
                  <a:lnTo>
                    <a:pt x="1726689" y="510540"/>
                  </a:lnTo>
                  <a:lnTo>
                    <a:pt x="1726718" y="497840"/>
                  </a:lnTo>
                  <a:close/>
                </a:path>
                <a:path w="1727200" h="1705610">
                  <a:moveTo>
                    <a:pt x="6217" y="510540"/>
                  </a:moveTo>
                  <a:lnTo>
                    <a:pt x="2024" y="510540"/>
                  </a:lnTo>
                  <a:lnTo>
                    <a:pt x="1967" y="535940"/>
                  </a:lnTo>
                  <a:lnTo>
                    <a:pt x="6179" y="535940"/>
                  </a:lnTo>
                  <a:lnTo>
                    <a:pt x="6217" y="510540"/>
                  </a:lnTo>
                  <a:close/>
                </a:path>
                <a:path w="1727200" h="1705610">
                  <a:moveTo>
                    <a:pt x="1726689" y="510540"/>
                  </a:moveTo>
                  <a:lnTo>
                    <a:pt x="1721991" y="510540"/>
                  </a:lnTo>
                  <a:lnTo>
                    <a:pt x="1721953" y="535940"/>
                  </a:lnTo>
                  <a:lnTo>
                    <a:pt x="1726633" y="535940"/>
                  </a:lnTo>
                  <a:lnTo>
                    <a:pt x="1726689" y="510540"/>
                  </a:lnTo>
                  <a:close/>
                </a:path>
                <a:path w="1727200" h="1705610">
                  <a:moveTo>
                    <a:pt x="6179" y="535940"/>
                  </a:moveTo>
                  <a:lnTo>
                    <a:pt x="1967" y="535940"/>
                  </a:lnTo>
                  <a:lnTo>
                    <a:pt x="1640" y="681990"/>
                  </a:lnTo>
                  <a:lnTo>
                    <a:pt x="5961" y="681990"/>
                  </a:lnTo>
                  <a:lnTo>
                    <a:pt x="6179" y="535940"/>
                  </a:lnTo>
                  <a:close/>
                </a:path>
                <a:path w="1727200" h="1705610">
                  <a:moveTo>
                    <a:pt x="1726633" y="535940"/>
                  </a:moveTo>
                  <a:lnTo>
                    <a:pt x="1721953" y="535940"/>
                  </a:lnTo>
                  <a:lnTo>
                    <a:pt x="1721735" y="681990"/>
                  </a:lnTo>
                  <a:lnTo>
                    <a:pt x="1726306" y="681990"/>
                  </a:lnTo>
                  <a:lnTo>
                    <a:pt x="1726633" y="535940"/>
                  </a:lnTo>
                  <a:close/>
                </a:path>
                <a:path w="1727200" h="1705610">
                  <a:moveTo>
                    <a:pt x="5961" y="681990"/>
                  </a:moveTo>
                  <a:lnTo>
                    <a:pt x="1640" y="681990"/>
                  </a:lnTo>
                  <a:lnTo>
                    <a:pt x="1584" y="707390"/>
                  </a:lnTo>
                  <a:lnTo>
                    <a:pt x="5923" y="707390"/>
                  </a:lnTo>
                  <a:lnTo>
                    <a:pt x="5961" y="681990"/>
                  </a:lnTo>
                  <a:close/>
                </a:path>
                <a:path w="1727200" h="1705610">
                  <a:moveTo>
                    <a:pt x="1726306" y="681990"/>
                  </a:moveTo>
                  <a:lnTo>
                    <a:pt x="1721735" y="681990"/>
                  </a:lnTo>
                  <a:lnTo>
                    <a:pt x="1721697" y="707390"/>
                  </a:lnTo>
                  <a:lnTo>
                    <a:pt x="1726249" y="707390"/>
                  </a:lnTo>
                  <a:lnTo>
                    <a:pt x="1726306" y="681990"/>
                  </a:lnTo>
                  <a:close/>
                </a:path>
                <a:path w="1727200" h="1705610">
                  <a:moveTo>
                    <a:pt x="5923" y="707390"/>
                  </a:moveTo>
                  <a:lnTo>
                    <a:pt x="1584" y="707390"/>
                  </a:lnTo>
                  <a:lnTo>
                    <a:pt x="1527" y="732790"/>
                  </a:lnTo>
                  <a:lnTo>
                    <a:pt x="5885" y="732790"/>
                  </a:lnTo>
                  <a:lnTo>
                    <a:pt x="5923" y="707390"/>
                  </a:lnTo>
                  <a:close/>
                </a:path>
                <a:path w="1727200" h="1705610">
                  <a:moveTo>
                    <a:pt x="1726249" y="707390"/>
                  </a:moveTo>
                  <a:lnTo>
                    <a:pt x="1721697" y="707390"/>
                  </a:lnTo>
                  <a:lnTo>
                    <a:pt x="1721658" y="732790"/>
                  </a:lnTo>
                  <a:lnTo>
                    <a:pt x="1726193" y="732790"/>
                  </a:lnTo>
                  <a:lnTo>
                    <a:pt x="1726249" y="707390"/>
                  </a:lnTo>
                  <a:close/>
                </a:path>
                <a:path w="1727200" h="1705610">
                  <a:moveTo>
                    <a:pt x="5885" y="732790"/>
                  </a:moveTo>
                  <a:lnTo>
                    <a:pt x="1527" y="732790"/>
                  </a:lnTo>
                  <a:lnTo>
                    <a:pt x="993" y="971550"/>
                  </a:lnTo>
                  <a:lnTo>
                    <a:pt x="5527" y="971550"/>
                  </a:lnTo>
                  <a:lnTo>
                    <a:pt x="5885" y="732790"/>
                  </a:lnTo>
                  <a:close/>
                </a:path>
                <a:path w="1727200" h="1705610">
                  <a:moveTo>
                    <a:pt x="1726193" y="732790"/>
                  </a:moveTo>
                  <a:lnTo>
                    <a:pt x="1721658" y="732790"/>
                  </a:lnTo>
                  <a:lnTo>
                    <a:pt x="1721301" y="971550"/>
                  </a:lnTo>
                  <a:lnTo>
                    <a:pt x="1725659" y="971550"/>
                  </a:lnTo>
                  <a:lnTo>
                    <a:pt x="1726193" y="732790"/>
                  </a:lnTo>
                  <a:close/>
                </a:path>
                <a:path w="1727200" h="1705610">
                  <a:moveTo>
                    <a:pt x="5527" y="971550"/>
                  </a:moveTo>
                  <a:lnTo>
                    <a:pt x="993" y="971550"/>
                  </a:lnTo>
                  <a:lnTo>
                    <a:pt x="823" y="1047750"/>
                  </a:lnTo>
                  <a:lnTo>
                    <a:pt x="5413" y="1047750"/>
                  </a:lnTo>
                  <a:lnTo>
                    <a:pt x="5527" y="971550"/>
                  </a:lnTo>
                  <a:close/>
                </a:path>
                <a:path w="1727200" h="1705610">
                  <a:moveTo>
                    <a:pt x="1725659" y="971550"/>
                  </a:moveTo>
                  <a:lnTo>
                    <a:pt x="1721301" y="971550"/>
                  </a:lnTo>
                  <a:lnTo>
                    <a:pt x="1721187" y="1047750"/>
                  </a:lnTo>
                  <a:lnTo>
                    <a:pt x="1725489" y="1047750"/>
                  </a:lnTo>
                  <a:lnTo>
                    <a:pt x="1725659" y="971550"/>
                  </a:lnTo>
                  <a:close/>
                </a:path>
                <a:path w="1727200" h="1705610">
                  <a:moveTo>
                    <a:pt x="5413" y="1047750"/>
                  </a:moveTo>
                  <a:lnTo>
                    <a:pt x="823" y="1047750"/>
                  </a:lnTo>
                  <a:lnTo>
                    <a:pt x="766" y="1073150"/>
                  </a:lnTo>
                  <a:lnTo>
                    <a:pt x="5375" y="1073150"/>
                  </a:lnTo>
                  <a:lnTo>
                    <a:pt x="5413" y="1047750"/>
                  </a:lnTo>
                  <a:close/>
                </a:path>
                <a:path w="1727200" h="1705610">
                  <a:moveTo>
                    <a:pt x="1725489" y="1047750"/>
                  </a:moveTo>
                  <a:lnTo>
                    <a:pt x="1721187" y="1047750"/>
                  </a:lnTo>
                  <a:lnTo>
                    <a:pt x="1721149" y="1073150"/>
                  </a:lnTo>
                  <a:lnTo>
                    <a:pt x="1725432" y="1073150"/>
                  </a:lnTo>
                  <a:lnTo>
                    <a:pt x="1725489" y="1047750"/>
                  </a:lnTo>
                  <a:close/>
                </a:path>
                <a:path w="1727200" h="1705610">
                  <a:moveTo>
                    <a:pt x="5375" y="1073150"/>
                  </a:moveTo>
                  <a:lnTo>
                    <a:pt x="766" y="1073150"/>
                  </a:lnTo>
                  <a:lnTo>
                    <a:pt x="709" y="1098550"/>
                  </a:lnTo>
                  <a:lnTo>
                    <a:pt x="5337" y="1098550"/>
                  </a:lnTo>
                  <a:lnTo>
                    <a:pt x="5375" y="1073150"/>
                  </a:lnTo>
                  <a:close/>
                </a:path>
                <a:path w="1727200" h="1705610">
                  <a:moveTo>
                    <a:pt x="1725432" y="1073150"/>
                  </a:moveTo>
                  <a:lnTo>
                    <a:pt x="1721149" y="1073150"/>
                  </a:lnTo>
                  <a:lnTo>
                    <a:pt x="1721111" y="1098550"/>
                  </a:lnTo>
                  <a:lnTo>
                    <a:pt x="1725375" y="1098550"/>
                  </a:lnTo>
                  <a:lnTo>
                    <a:pt x="1725432" y="1073150"/>
                  </a:lnTo>
                  <a:close/>
                </a:path>
                <a:path w="1727200" h="1705610">
                  <a:moveTo>
                    <a:pt x="5337" y="1098550"/>
                  </a:moveTo>
                  <a:lnTo>
                    <a:pt x="709" y="1098550"/>
                  </a:lnTo>
                  <a:lnTo>
                    <a:pt x="681" y="1111250"/>
                  </a:lnTo>
                  <a:lnTo>
                    <a:pt x="5318" y="1111250"/>
                  </a:lnTo>
                  <a:lnTo>
                    <a:pt x="5337" y="1098550"/>
                  </a:lnTo>
                  <a:close/>
                </a:path>
                <a:path w="1727200" h="1705610">
                  <a:moveTo>
                    <a:pt x="1725375" y="1098550"/>
                  </a:moveTo>
                  <a:lnTo>
                    <a:pt x="1721111" y="1098550"/>
                  </a:lnTo>
                  <a:lnTo>
                    <a:pt x="1721092" y="1111250"/>
                  </a:lnTo>
                  <a:lnTo>
                    <a:pt x="1725347" y="1111250"/>
                  </a:lnTo>
                  <a:lnTo>
                    <a:pt x="1725375" y="1098550"/>
                  </a:lnTo>
                  <a:close/>
                </a:path>
                <a:path w="1727200" h="1705610">
                  <a:moveTo>
                    <a:pt x="5318" y="1111250"/>
                  </a:moveTo>
                  <a:lnTo>
                    <a:pt x="681" y="1111250"/>
                  </a:lnTo>
                  <a:lnTo>
                    <a:pt x="624" y="1136650"/>
                  </a:lnTo>
                  <a:lnTo>
                    <a:pt x="5280" y="1136650"/>
                  </a:lnTo>
                  <a:lnTo>
                    <a:pt x="5318" y="1111250"/>
                  </a:lnTo>
                  <a:close/>
                </a:path>
                <a:path w="1727200" h="1705610">
                  <a:moveTo>
                    <a:pt x="1725347" y="1111250"/>
                  </a:moveTo>
                  <a:lnTo>
                    <a:pt x="1721092" y="1111250"/>
                  </a:lnTo>
                  <a:lnTo>
                    <a:pt x="1721054" y="1136650"/>
                  </a:lnTo>
                  <a:lnTo>
                    <a:pt x="1725290" y="1136650"/>
                  </a:lnTo>
                  <a:lnTo>
                    <a:pt x="1725347" y="1111250"/>
                  </a:lnTo>
                  <a:close/>
                </a:path>
                <a:path w="1727200" h="1705610">
                  <a:moveTo>
                    <a:pt x="5280" y="1136650"/>
                  </a:moveTo>
                  <a:lnTo>
                    <a:pt x="624" y="1136650"/>
                  </a:lnTo>
                  <a:lnTo>
                    <a:pt x="553" y="1168400"/>
                  </a:lnTo>
                  <a:lnTo>
                    <a:pt x="5233" y="1168400"/>
                  </a:lnTo>
                  <a:lnTo>
                    <a:pt x="5280" y="1136650"/>
                  </a:lnTo>
                  <a:close/>
                </a:path>
                <a:path w="1727200" h="1705610">
                  <a:moveTo>
                    <a:pt x="1725290" y="1136650"/>
                  </a:moveTo>
                  <a:lnTo>
                    <a:pt x="1721054" y="1136650"/>
                  </a:lnTo>
                  <a:lnTo>
                    <a:pt x="1721006" y="1168400"/>
                  </a:lnTo>
                  <a:lnTo>
                    <a:pt x="1725219" y="1168400"/>
                  </a:lnTo>
                  <a:lnTo>
                    <a:pt x="1725290" y="1136650"/>
                  </a:lnTo>
                  <a:close/>
                </a:path>
                <a:path w="1727200" h="1705610">
                  <a:moveTo>
                    <a:pt x="5233" y="1168400"/>
                  </a:moveTo>
                  <a:lnTo>
                    <a:pt x="553" y="1168400"/>
                  </a:lnTo>
                  <a:lnTo>
                    <a:pt x="542" y="1173480"/>
                  </a:lnTo>
                  <a:lnTo>
                    <a:pt x="5225" y="1173480"/>
                  </a:lnTo>
                  <a:lnTo>
                    <a:pt x="5233" y="1168400"/>
                  </a:lnTo>
                  <a:close/>
                </a:path>
                <a:path w="1727200" h="1705610">
                  <a:moveTo>
                    <a:pt x="1725219" y="1168400"/>
                  </a:moveTo>
                  <a:lnTo>
                    <a:pt x="1721006" y="1168400"/>
                  </a:lnTo>
                  <a:lnTo>
                    <a:pt x="1720999" y="1173480"/>
                  </a:lnTo>
                  <a:lnTo>
                    <a:pt x="1725207" y="1173480"/>
                  </a:lnTo>
                  <a:lnTo>
                    <a:pt x="1725219" y="1168400"/>
                  </a:lnTo>
                  <a:close/>
                </a:path>
                <a:path w="1727200" h="1705610">
                  <a:moveTo>
                    <a:pt x="5225" y="1173480"/>
                  </a:moveTo>
                  <a:lnTo>
                    <a:pt x="542" y="1173480"/>
                  </a:lnTo>
                  <a:lnTo>
                    <a:pt x="511" y="1187450"/>
                  </a:lnTo>
                  <a:lnTo>
                    <a:pt x="5204" y="1187450"/>
                  </a:lnTo>
                  <a:lnTo>
                    <a:pt x="5225" y="1173480"/>
                  </a:lnTo>
                  <a:close/>
                </a:path>
                <a:path w="1727200" h="1705610">
                  <a:moveTo>
                    <a:pt x="1725207" y="1173480"/>
                  </a:moveTo>
                  <a:lnTo>
                    <a:pt x="1720999" y="1173480"/>
                  </a:lnTo>
                  <a:lnTo>
                    <a:pt x="1720978" y="1187450"/>
                  </a:lnTo>
                  <a:lnTo>
                    <a:pt x="1725176" y="1187450"/>
                  </a:lnTo>
                  <a:lnTo>
                    <a:pt x="1725207" y="1173480"/>
                  </a:lnTo>
                  <a:close/>
                </a:path>
                <a:path w="1727200" h="1705610">
                  <a:moveTo>
                    <a:pt x="5204" y="1187450"/>
                  </a:moveTo>
                  <a:lnTo>
                    <a:pt x="511" y="1187450"/>
                  </a:lnTo>
                  <a:lnTo>
                    <a:pt x="496" y="1193800"/>
                  </a:lnTo>
                  <a:lnTo>
                    <a:pt x="5195" y="1193800"/>
                  </a:lnTo>
                  <a:lnTo>
                    <a:pt x="5204" y="1187450"/>
                  </a:lnTo>
                  <a:close/>
                </a:path>
                <a:path w="1727200" h="1705610">
                  <a:moveTo>
                    <a:pt x="1725176" y="1187450"/>
                  </a:moveTo>
                  <a:lnTo>
                    <a:pt x="1720978" y="1187450"/>
                  </a:lnTo>
                  <a:lnTo>
                    <a:pt x="1720968" y="1193800"/>
                  </a:lnTo>
                  <a:lnTo>
                    <a:pt x="1725162" y="1193800"/>
                  </a:lnTo>
                  <a:lnTo>
                    <a:pt x="1725176" y="1187450"/>
                  </a:lnTo>
                  <a:close/>
                </a:path>
                <a:path w="1727200" h="1705610">
                  <a:moveTo>
                    <a:pt x="5195" y="1193800"/>
                  </a:moveTo>
                  <a:lnTo>
                    <a:pt x="496" y="1193800"/>
                  </a:lnTo>
                  <a:lnTo>
                    <a:pt x="482" y="1200150"/>
                  </a:lnTo>
                  <a:lnTo>
                    <a:pt x="5185" y="1200150"/>
                  </a:lnTo>
                  <a:lnTo>
                    <a:pt x="5195" y="1193800"/>
                  </a:lnTo>
                  <a:close/>
                </a:path>
                <a:path w="1727200" h="1705610">
                  <a:moveTo>
                    <a:pt x="1725162" y="1193800"/>
                  </a:moveTo>
                  <a:lnTo>
                    <a:pt x="1720968" y="1193800"/>
                  </a:lnTo>
                  <a:lnTo>
                    <a:pt x="1720959" y="1200150"/>
                  </a:lnTo>
                  <a:lnTo>
                    <a:pt x="1725148" y="1200150"/>
                  </a:lnTo>
                  <a:lnTo>
                    <a:pt x="1725162" y="1193800"/>
                  </a:lnTo>
                  <a:close/>
                </a:path>
                <a:path w="1727200" h="1705610">
                  <a:moveTo>
                    <a:pt x="5185" y="1200150"/>
                  </a:moveTo>
                  <a:lnTo>
                    <a:pt x="482" y="1200150"/>
                  </a:lnTo>
                  <a:lnTo>
                    <a:pt x="468" y="1206500"/>
                  </a:lnTo>
                  <a:lnTo>
                    <a:pt x="5176" y="1206500"/>
                  </a:lnTo>
                  <a:lnTo>
                    <a:pt x="5185" y="1200150"/>
                  </a:lnTo>
                  <a:close/>
                </a:path>
                <a:path w="1727200" h="1705610">
                  <a:moveTo>
                    <a:pt x="1725148" y="1200150"/>
                  </a:moveTo>
                  <a:lnTo>
                    <a:pt x="1720959" y="1200150"/>
                  </a:lnTo>
                  <a:lnTo>
                    <a:pt x="1720949" y="1206500"/>
                  </a:lnTo>
                  <a:lnTo>
                    <a:pt x="1725134" y="1206500"/>
                  </a:lnTo>
                  <a:lnTo>
                    <a:pt x="1725148" y="1200150"/>
                  </a:lnTo>
                  <a:close/>
                </a:path>
                <a:path w="1727200" h="1705610">
                  <a:moveTo>
                    <a:pt x="5176" y="1206500"/>
                  </a:moveTo>
                  <a:lnTo>
                    <a:pt x="468" y="1206500"/>
                  </a:lnTo>
                  <a:lnTo>
                    <a:pt x="454" y="1212850"/>
                  </a:lnTo>
                  <a:lnTo>
                    <a:pt x="5166" y="1212850"/>
                  </a:lnTo>
                  <a:lnTo>
                    <a:pt x="5176" y="1206500"/>
                  </a:lnTo>
                  <a:close/>
                </a:path>
                <a:path w="1727200" h="1705610">
                  <a:moveTo>
                    <a:pt x="1725134" y="1206500"/>
                  </a:moveTo>
                  <a:lnTo>
                    <a:pt x="1720949" y="1206500"/>
                  </a:lnTo>
                  <a:lnTo>
                    <a:pt x="1720940" y="1212850"/>
                  </a:lnTo>
                  <a:lnTo>
                    <a:pt x="1725119" y="1212850"/>
                  </a:lnTo>
                  <a:lnTo>
                    <a:pt x="1725134" y="1206500"/>
                  </a:lnTo>
                  <a:close/>
                </a:path>
                <a:path w="1727200" h="1705610">
                  <a:moveTo>
                    <a:pt x="5166" y="1212850"/>
                  </a:moveTo>
                  <a:lnTo>
                    <a:pt x="454" y="1212850"/>
                  </a:lnTo>
                  <a:lnTo>
                    <a:pt x="442" y="1217930"/>
                  </a:lnTo>
                  <a:lnTo>
                    <a:pt x="5158" y="1217930"/>
                  </a:lnTo>
                  <a:lnTo>
                    <a:pt x="5166" y="1212850"/>
                  </a:lnTo>
                  <a:close/>
                </a:path>
                <a:path w="1727200" h="1705610">
                  <a:moveTo>
                    <a:pt x="1725119" y="1212850"/>
                  </a:moveTo>
                  <a:lnTo>
                    <a:pt x="1720940" y="1212850"/>
                  </a:lnTo>
                  <a:lnTo>
                    <a:pt x="1720932" y="1217930"/>
                  </a:lnTo>
                  <a:lnTo>
                    <a:pt x="1725108" y="1217930"/>
                  </a:lnTo>
                  <a:lnTo>
                    <a:pt x="1725119" y="1212850"/>
                  </a:lnTo>
                  <a:close/>
                </a:path>
                <a:path w="1727200" h="1705610">
                  <a:moveTo>
                    <a:pt x="5158" y="1217930"/>
                  </a:moveTo>
                  <a:lnTo>
                    <a:pt x="442" y="1217930"/>
                  </a:lnTo>
                  <a:lnTo>
                    <a:pt x="425" y="1225550"/>
                  </a:lnTo>
                  <a:lnTo>
                    <a:pt x="5147" y="1225550"/>
                  </a:lnTo>
                  <a:lnTo>
                    <a:pt x="5158" y="1217930"/>
                  </a:lnTo>
                  <a:close/>
                </a:path>
                <a:path w="1727200" h="1705610">
                  <a:moveTo>
                    <a:pt x="1725108" y="1217930"/>
                  </a:moveTo>
                  <a:lnTo>
                    <a:pt x="1720932" y="1217930"/>
                  </a:lnTo>
                  <a:lnTo>
                    <a:pt x="1720921" y="1225550"/>
                  </a:lnTo>
                  <a:lnTo>
                    <a:pt x="1725091" y="1225550"/>
                  </a:lnTo>
                  <a:lnTo>
                    <a:pt x="1725108" y="1217930"/>
                  </a:lnTo>
                  <a:close/>
                </a:path>
                <a:path w="1727200" h="1705610">
                  <a:moveTo>
                    <a:pt x="5147" y="1225550"/>
                  </a:moveTo>
                  <a:lnTo>
                    <a:pt x="425" y="1225550"/>
                  </a:lnTo>
                  <a:lnTo>
                    <a:pt x="386" y="1243330"/>
                  </a:lnTo>
                  <a:lnTo>
                    <a:pt x="5120" y="1243330"/>
                  </a:lnTo>
                  <a:lnTo>
                    <a:pt x="5147" y="1225550"/>
                  </a:lnTo>
                  <a:close/>
                </a:path>
                <a:path w="1727200" h="1705610">
                  <a:moveTo>
                    <a:pt x="1725091" y="1225550"/>
                  </a:moveTo>
                  <a:lnTo>
                    <a:pt x="1720921" y="1225550"/>
                  </a:lnTo>
                  <a:lnTo>
                    <a:pt x="1720894" y="1243330"/>
                  </a:lnTo>
                  <a:lnTo>
                    <a:pt x="1725051" y="1243330"/>
                  </a:lnTo>
                  <a:lnTo>
                    <a:pt x="1725091" y="1225550"/>
                  </a:lnTo>
                  <a:close/>
                </a:path>
                <a:path w="1727200" h="1705610">
                  <a:moveTo>
                    <a:pt x="5120" y="1243330"/>
                  </a:moveTo>
                  <a:lnTo>
                    <a:pt x="386" y="1243330"/>
                  </a:lnTo>
                  <a:lnTo>
                    <a:pt x="354" y="1257300"/>
                  </a:lnTo>
                  <a:lnTo>
                    <a:pt x="5099" y="1257300"/>
                  </a:lnTo>
                  <a:lnTo>
                    <a:pt x="5120" y="1243330"/>
                  </a:lnTo>
                  <a:close/>
                </a:path>
                <a:path w="1727200" h="1705610">
                  <a:moveTo>
                    <a:pt x="1725051" y="1243330"/>
                  </a:moveTo>
                  <a:lnTo>
                    <a:pt x="1720894" y="1243330"/>
                  </a:lnTo>
                  <a:lnTo>
                    <a:pt x="1720873" y="1257300"/>
                  </a:lnTo>
                  <a:lnTo>
                    <a:pt x="1725020" y="1257300"/>
                  </a:lnTo>
                  <a:lnTo>
                    <a:pt x="1725051" y="1243330"/>
                  </a:lnTo>
                  <a:close/>
                </a:path>
                <a:path w="1727200" h="1705610">
                  <a:moveTo>
                    <a:pt x="5099" y="1257300"/>
                  </a:moveTo>
                  <a:lnTo>
                    <a:pt x="354" y="1257300"/>
                  </a:lnTo>
                  <a:lnTo>
                    <a:pt x="343" y="1262380"/>
                  </a:lnTo>
                  <a:lnTo>
                    <a:pt x="5092" y="1262380"/>
                  </a:lnTo>
                  <a:lnTo>
                    <a:pt x="5099" y="1257300"/>
                  </a:lnTo>
                  <a:close/>
                </a:path>
                <a:path w="1727200" h="1705610">
                  <a:moveTo>
                    <a:pt x="1725020" y="1257300"/>
                  </a:moveTo>
                  <a:lnTo>
                    <a:pt x="1720873" y="1257300"/>
                  </a:lnTo>
                  <a:lnTo>
                    <a:pt x="1720866" y="1262380"/>
                  </a:lnTo>
                  <a:lnTo>
                    <a:pt x="1725009" y="1262380"/>
                  </a:lnTo>
                  <a:lnTo>
                    <a:pt x="1725020" y="1257300"/>
                  </a:lnTo>
                  <a:close/>
                </a:path>
                <a:path w="1727200" h="1705610">
                  <a:moveTo>
                    <a:pt x="5092" y="1262380"/>
                  </a:moveTo>
                  <a:lnTo>
                    <a:pt x="343" y="1262380"/>
                  </a:lnTo>
                  <a:lnTo>
                    <a:pt x="326" y="1270000"/>
                  </a:lnTo>
                  <a:lnTo>
                    <a:pt x="5080" y="1270000"/>
                  </a:lnTo>
                  <a:lnTo>
                    <a:pt x="5092" y="1262380"/>
                  </a:lnTo>
                  <a:close/>
                </a:path>
                <a:path w="1727200" h="1705610">
                  <a:moveTo>
                    <a:pt x="1725009" y="1262380"/>
                  </a:moveTo>
                  <a:lnTo>
                    <a:pt x="1720866" y="1262380"/>
                  </a:lnTo>
                  <a:lnTo>
                    <a:pt x="1720854" y="1270000"/>
                  </a:lnTo>
                  <a:lnTo>
                    <a:pt x="1724992" y="1270000"/>
                  </a:lnTo>
                  <a:lnTo>
                    <a:pt x="1725009" y="1262380"/>
                  </a:lnTo>
                  <a:close/>
                </a:path>
                <a:path w="1727200" h="1705610">
                  <a:moveTo>
                    <a:pt x="5080" y="1270000"/>
                  </a:moveTo>
                  <a:lnTo>
                    <a:pt x="326" y="1270000"/>
                  </a:lnTo>
                  <a:lnTo>
                    <a:pt x="315" y="1275080"/>
                  </a:lnTo>
                  <a:lnTo>
                    <a:pt x="5073" y="1275080"/>
                  </a:lnTo>
                  <a:lnTo>
                    <a:pt x="5080" y="1270000"/>
                  </a:lnTo>
                  <a:close/>
                </a:path>
                <a:path w="1727200" h="1705610">
                  <a:moveTo>
                    <a:pt x="1724992" y="1270000"/>
                  </a:moveTo>
                  <a:lnTo>
                    <a:pt x="1720854" y="1270000"/>
                  </a:lnTo>
                  <a:lnTo>
                    <a:pt x="1720847" y="1275080"/>
                  </a:lnTo>
                  <a:lnTo>
                    <a:pt x="1724980" y="1275080"/>
                  </a:lnTo>
                  <a:lnTo>
                    <a:pt x="1724992" y="1270000"/>
                  </a:lnTo>
                  <a:close/>
                </a:path>
                <a:path w="1727200" h="1705610">
                  <a:moveTo>
                    <a:pt x="5073" y="1275080"/>
                  </a:moveTo>
                  <a:lnTo>
                    <a:pt x="315" y="1275080"/>
                  </a:lnTo>
                  <a:lnTo>
                    <a:pt x="298" y="1282700"/>
                  </a:lnTo>
                  <a:lnTo>
                    <a:pt x="5061" y="1282700"/>
                  </a:lnTo>
                  <a:lnTo>
                    <a:pt x="5073" y="1275080"/>
                  </a:lnTo>
                  <a:close/>
                </a:path>
                <a:path w="1727200" h="1705610">
                  <a:moveTo>
                    <a:pt x="1724980" y="1275080"/>
                  </a:moveTo>
                  <a:lnTo>
                    <a:pt x="1720847" y="1275080"/>
                  </a:lnTo>
                  <a:lnTo>
                    <a:pt x="1720835" y="1282700"/>
                  </a:lnTo>
                  <a:lnTo>
                    <a:pt x="1724963" y="1282700"/>
                  </a:lnTo>
                  <a:lnTo>
                    <a:pt x="1724980" y="1275080"/>
                  </a:lnTo>
                  <a:close/>
                </a:path>
                <a:path w="1727200" h="1705610">
                  <a:moveTo>
                    <a:pt x="5061" y="1282700"/>
                  </a:moveTo>
                  <a:lnTo>
                    <a:pt x="298" y="1282700"/>
                  </a:lnTo>
                  <a:lnTo>
                    <a:pt x="283" y="1289050"/>
                  </a:lnTo>
                  <a:lnTo>
                    <a:pt x="5052" y="1289050"/>
                  </a:lnTo>
                  <a:lnTo>
                    <a:pt x="5061" y="1282700"/>
                  </a:lnTo>
                  <a:close/>
                </a:path>
                <a:path w="1727200" h="1705610">
                  <a:moveTo>
                    <a:pt x="1724963" y="1282700"/>
                  </a:moveTo>
                  <a:lnTo>
                    <a:pt x="1720835" y="1282700"/>
                  </a:lnTo>
                  <a:lnTo>
                    <a:pt x="1720826" y="1289050"/>
                  </a:lnTo>
                  <a:lnTo>
                    <a:pt x="1724949" y="1289050"/>
                  </a:lnTo>
                  <a:lnTo>
                    <a:pt x="1724963" y="1282700"/>
                  </a:lnTo>
                  <a:close/>
                </a:path>
                <a:path w="1727200" h="1705610">
                  <a:moveTo>
                    <a:pt x="5052" y="1289050"/>
                  </a:moveTo>
                  <a:lnTo>
                    <a:pt x="283" y="1289050"/>
                  </a:lnTo>
                  <a:lnTo>
                    <a:pt x="269" y="1295400"/>
                  </a:lnTo>
                  <a:lnTo>
                    <a:pt x="5042" y="1295400"/>
                  </a:lnTo>
                  <a:lnTo>
                    <a:pt x="5052" y="1289050"/>
                  </a:lnTo>
                  <a:close/>
                </a:path>
                <a:path w="1727200" h="1705610">
                  <a:moveTo>
                    <a:pt x="1724949" y="1289050"/>
                  </a:moveTo>
                  <a:lnTo>
                    <a:pt x="1720826" y="1289050"/>
                  </a:lnTo>
                  <a:lnTo>
                    <a:pt x="1720816" y="1295400"/>
                  </a:lnTo>
                  <a:lnTo>
                    <a:pt x="1724935" y="1295400"/>
                  </a:lnTo>
                  <a:lnTo>
                    <a:pt x="1724949" y="1289050"/>
                  </a:lnTo>
                  <a:close/>
                </a:path>
                <a:path w="1727200" h="1705610">
                  <a:moveTo>
                    <a:pt x="5042" y="1295400"/>
                  </a:moveTo>
                  <a:lnTo>
                    <a:pt x="269" y="1295400"/>
                  </a:lnTo>
                  <a:lnTo>
                    <a:pt x="255" y="1301750"/>
                  </a:lnTo>
                  <a:lnTo>
                    <a:pt x="5033" y="1301750"/>
                  </a:lnTo>
                  <a:lnTo>
                    <a:pt x="5042" y="1295400"/>
                  </a:lnTo>
                  <a:close/>
                </a:path>
                <a:path w="1727200" h="1705610">
                  <a:moveTo>
                    <a:pt x="1724935" y="1295400"/>
                  </a:moveTo>
                  <a:lnTo>
                    <a:pt x="1720816" y="1295400"/>
                  </a:lnTo>
                  <a:lnTo>
                    <a:pt x="1720807" y="1301750"/>
                  </a:lnTo>
                  <a:lnTo>
                    <a:pt x="1724921" y="1301750"/>
                  </a:lnTo>
                  <a:lnTo>
                    <a:pt x="1724935" y="1295400"/>
                  </a:lnTo>
                  <a:close/>
                </a:path>
                <a:path w="1727200" h="1705610">
                  <a:moveTo>
                    <a:pt x="5033" y="1301750"/>
                  </a:moveTo>
                  <a:lnTo>
                    <a:pt x="255" y="1301750"/>
                  </a:lnTo>
                  <a:lnTo>
                    <a:pt x="241" y="1308100"/>
                  </a:lnTo>
                  <a:lnTo>
                    <a:pt x="5023" y="1308100"/>
                  </a:lnTo>
                  <a:lnTo>
                    <a:pt x="5033" y="1301750"/>
                  </a:lnTo>
                  <a:close/>
                </a:path>
                <a:path w="1727200" h="1705610">
                  <a:moveTo>
                    <a:pt x="1724921" y="1301750"/>
                  </a:moveTo>
                  <a:lnTo>
                    <a:pt x="1720807" y="1301750"/>
                  </a:lnTo>
                  <a:lnTo>
                    <a:pt x="1720797" y="1308100"/>
                  </a:lnTo>
                  <a:lnTo>
                    <a:pt x="1724906" y="1308100"/>
                  </a:lnTo>
                  <a:lnTo>
                    <a:pt x="1724921" y="1301750"/>
                  </a:lnTo>
                  <a:close/>
                </a:path>
                <a:path w="1727200" h="1705610">
                  <a:moveTo>
                    <a:pt x="5023" y="1308100"/>
                  </a:moveTo>
                  <a:lnTo>
                    <a:pt x="241" y="1308100"/>
                  </a:lnTo>
                  <a:lnTo>
                    <a:pt x="227" y="1314450"/>
                  </a:lnTo>
                  <a:lnTo>
                    <a:pt x="5014" y="1314450"/>
                  </a:lnTo>
                  <a:lnTo>
                    <a:pt x="5023" y="1308100"/>
                  </a:lnTo>
                  <a:close/>
                </a:path>
                <a:path w="1727200" h="1705610">
                  <a:moveTo>
                    <a:pt x="1724906" y="1308100"/>
                  </a:moveTo>
                  <a:lnTo>
                    <a:pt x="1720797" y="1308100"/>
                  </a:lnTo>
                  <a:lnTo>
                    <a:pt x="1720788" y="1314450"/>
                  </a:lnTo>
                  <a:lnTo>
                    <a:pt x="1724892" y="1314450"/>
                  </a:lnTo>
                  <a:lnTo>
                    <a:pt x="1724906" y="1308100"/>
                  </a:lnTo>
                  <a:close/>
                </a:path>
                <a:path w="1727200" h="1705610">
                  <a:moveTo>
                    <a:pt x="5014" y="1314450"/>
                  </a:moveTo>
                  <a:lnTo>
                    <a:pt x="227" y="1314450"/>
                  </a:lnTo>
                  <a:lnTo>
                    <a:pt x="198" y="1327150"/>
                  </a:lnTo>
                  <a:lnTo>
                    <a:pt x="4995" y="1327150"/>
                  </a:lnTo>
                  <a:lnTo>
                    <a:pt x="5014" y="1314450"/>
                  </a:lnTo>
                  <a:close/>
                </a:path>
                <a:path w="1727200" h="1705610">
                  <a:moveTo>
                    <a:pt x="1724892" y="1314450"/>
                  </a:moveTo>
                  <a:lnTo>
                    <a:pt x="1720788" y="1314450"/>
                  </a:lnTo>
                  <a:lnTo>
                    <a:pt x="1720769" y="1327150"/>
                  </a:lnTo>
                  <a:lnTo>
                    <a:pt x="1724864" y="1327150"/>
                  </a:lnTo>
                  <a:lnTo>
                    <a:pt x="1724892" y="1314450"/>
                  </a:lnTo>
                  <a:close/>
                </a:path>
                <a:path w="1727200" h="1705610">
                  <a:moveTo>
                    <a:pt x="4995" y="1327150"/>
                  </a:moveTo>
                  <a:lnTo>
                    <a:pt x="198" y="1327150"/>
                  </a:lnTo>
                  <a:lnTo>
                    <a:pt x="170" y="1339850"/>
                  </a:lnTo>
                  <a:lnTo>
                    <a:pt x="4976" y="1339850"/>
                  </a:lnTo>
                  <a:lnTo>
                    <a:pt x="4995" y="1327150"/>
                  </a:lnTo>
                  <a:close/>
                </a:path>
                <a:path w="1727200" h="1705610">
                  <a:moveTo>
                    <a:pt x="1724864" y="1327150"/>
                  </a:moveTo>
                  <a:lnTo>
                    <a:pt x="1720769" y="1327150"/>
                  </a:lnTo>
                  <a:lnTo>
                    <a:pt x="1720750" y="1339850"/>
                  </a:lnTo>
                  <a:lnTo>
                    <a:pt x="1724836" y="1339850"/>
                  </a:lnTo>
                  <a:lnTo>
                    <a:pt x="1724864" y="1327150"/>
                  </a:lnTo>
                  <a:close/>
                </a:path>
                <a:path w="1727200" h="1705610">
                  <a:moveTo>
                    <a:pt x="4976" y="1339850"/>
                  </a:moveTo>
                  <a:lnTo>
                    <a:pt x="170" y="1339850"/>
                  </a:lnTo>
                  <a:lnTo>
                    <a:pt x="158" y="1344930"/>
                  </a:lnTo>
                  <a:lnTo>
                    <a:pt x="4968" y="1344930"/>
                  </a:lnTo>
                  <a:lnTo>
                    <a:pt x="4976" y="1339850"/>
                  </a:lnTo>
                  <a:close/>
                </a:path>
                <a:path w="1727200" h="1705610">
                  <a:moveTo>
                    <a:pt x="1724836" y="1339850"/>
                  </a:moveTo>
                  <a:lnTo>
                    <a:pt x="1720750" y="1339850"/>
                  </a:lnTo>
                  <a:lnTo>
                    <a:pt x="1720742" y="1344930"/>
                  </a:lnTo>
                  <a:lnTo>
                    <a:pt x="1724824" y="1344930"/>
                  </a:lnTo>
                  <a:lnTo>
                    <a:pt x="1724836" y="1339850"/>
                  </a:lnTo>
                  <a:close/>
                </a:path>
                <a:path w="1727200" h="1705610">
                  <a:moveTo>
                    <a:pt x="4968" y="1344930"/>
                  </a:moveTo>
                  <a:lnTo>
                    <a:pt x="158" y="1344930"/>
                  </a:lnTo>
                  <a:lnTo>
                    <a:pt x="144" y="1351280"/>
                  </a:lnTo>
                  <a:lnTo>
                    <a:pt x="4959" y="1351280"/>
                  </a:lnTo>
                  <a:lnTo>
                    <a:pt x="4968" y="1344930"/>
                  </a:lnTo>
                  <a:close/>
                </a:path>
                <a:path w="1727200" h="1705610">
                  <a:moveTo>
                    <a:pt x="1724824" y="1344930"/>
                  </a:moveTo>
                  <a:lnTo>
                    <a:pt x="1720742" y="1344930"/>
                  </a:lnTo>
                  <a:lnTo>
                    <a:pt x="1720733" y="1351280"/>
                  </a:lnTo>
                  <a:lnTo>
                    <a:pt x="1724810" y="1351280"/>
                  </a:lnTo>
                  <a:lnTo>
                    <a:pt x="1724824" y="1344930"/>
                  </a:lnTo>
                  <a:close/>
                </a:path>
                <a:path w="1727200" h="1705610">
                  <a:moveTo>
                    <a:pt x="4959" y="1351280"/>
                  </a:moveTo>
                  <a:lnTo>
                    <a:pt x="144" y="1351280"/>
                  </a:lnTo>
                  <a:lnTo>
                    <a:pt x="116" y="1363980"/>
                  </a:lnTo>
                  <a:lnTo>
                    <a:pt x="4940" y="1363980"/>
                  </a:lnTo>
                  <a:lnTo>
                    <a:pt x="4959" y="1351280"/>
                  </a:lnTo>
                  <a:close/>
                </a:path>
                <a:path w="1727200" h="1705610">
                  <a:moveTo>
                    <a:pt x="1724810" y="1351280"/>
                  </a:moveTo>
                  <a:lnTo>
                    <a:pt x="1720733" y="1351280"/>
                  </a:lnTo>
                  <a:lnTo>
                    <a:pt x="1720714" y="1363980"/>
                  </a:lnTo>
                  <a:lnTo>
                    <a:pt x="1724782" y="1363980"/>
                  </a:lnTo>
                  <a:lnTo>
                    <a:pt x="1724810" y="1351280"/>
                  </a:lnTo>
                  <a:close/>
                </a:path>
                <a:path w="1727200" h="1705610">
                  <a:moveTo>
                    <a:pt x="4940" y="1363980"/>
                  </a:moveTo>
                  <a:lnTo>
                    <a:pt x="116" y="1363980"/>
                  </a:lnTo>
                  <a:lnTo>
                    <a:pt x="88" y="1376680"/>
                  </a:lnTo>
                  <a:lnTo>
                    <a:pt x="4921" y="1376680"/>
                  </a:lnTo>
                  <a:lnTo>
                    <a:pt x="4940" y="1363980"/>
                  </a:lnTo>
                  <a:close/>
                </a:path>
                <a:path w="1727200" h="1705610">
                  <a:moveTo>
                    <a:pt x="1724782" y="1363980"/>
                  </a:moveTo>
                  <a:lnTo>
                    <a:pt x="1720714" y="1363980"/>
                  </a:lnTo>
                  <a:lnTo>
                    <a:pt x="1720695" y="1376680"/>
                  </a:lnTo>
                  <a:lnTo>
                    <a:pt x="1724753" y="1376680"/>
                  </a:lnTo>
                  <a:lnTo>
                    <a:pt x="1724782" y="1363980"/>
                  </a:lnTo>
                  <a:close/>
                </a:path>
                <a:path w="1727200" h="1705610">
                  <a:moveTo>
                    <a:pt x="4921" y="1376680"/>
                  </a:moveTo>
                  <a:lnTo>
                    <a:pt x="88" y="1376680"/>
                  </a:lnTo>
                  <a:lnTo>
                    <a:pt x="73" y="1383030"/>
                  </a:lnTo>
                  <a:lnTo>
                    <a:pt x="4911" y="1383030"/>
                  </a:lnTo>
                  <a:lnTo>
                    <a:pt x="4921" y="1376680"/>
                  </a:lnTo>
                  <a:close/>
                </a:path>
                <a:path w="1727200" h="1705610">
                  <a:moveTo>
                    <a:pt x="1724753" y="1376680"/>
                  </a:moveTo>
                  <a:lnTo>
                    <a:pt x="1720695" y="1376680"/>
                  </a:lnTo>
                  <a:lnTo>
                    <a:pt x="1720685" y="1383030"/>
                  </a:lnTo>
                  <a:lnTo>
                    <a:pt x="1724739" y="1383030"/>
                  </a:lnTo>
                  <a:lnTo>
                    <a:pt x="1724753" y="1376680"/>
                  </a:lnTo>
                  <a:close/>
                </a:path>
                <a:path w="1727200" h="1705610">
                  <a:moveTo>
                    <a:pt x="4911" y="1383030"/>
                  </a:moveTo>
                  <a:lnTo>
                    <a:pt x="73" y="1383030"/>
                  </a:lnTo>
                  <a:lnTo>
                    <a:pt x="45" y="1395730"/>
                  </a:lnTo>
                  <a:lnTo>
                    <a:pt x="4892" y="1395730"/>
                  </a:lnTo>
                  <a:lnTo>
                    <a:pt x="4911" y="1383030"/>
                  </a:lnTo>
                  <a:close/>
                </a:path>
                <a:path w="1727200" h="1705610">
                  <a:moveTo>
                    <a:pt x="1724739" y="1383030"/>
                  </a:moveTo>
                  <a:lnTo>
                    <a:pt x="1720685" y="1383030"/>
                  </a:lnTo>
                  <a:lnTo>
                    <a:pt x="1720666" y="1395730"/>
                  </a:lnTo>
                  <a:lnTo>
                    <a:pt x="1724711" y="1395730"/>
                  </a:lnTo>
                  <a:lnTo>
                    <a:pt x="1724739" y="1383030"/>
                  </a:lnTo>
                  <a:close/>
                </a:path>
                <a:path w="1727200" h="1705610">
                  <a:moveTo>
                    <a:pt x="4892" y="1395730"/>
                  </a:moveTo>
                  <a:lnTo>
                    <a:pt x="45" y="1395730"/>
                  </a:lnTo>
                  <a:lnTo>
                    <a:pt x="31" y="1402080"/>
                  </a:lnTo>
                  <a:lnTo>
                    <a:pt x="4883" y="1402080"/>
                  </a:lnTo>
                  <a:lnTo>
                    <a:pt x="4892" y="1395730"/>
                  </a:lnTo>
                  <a:close/>
                </a:path>
                <a:path w="1727200" h="1705610">
                  <a:moveTo>
                    <a:pt x="1724711" y="1395730"/>
                  </a:moveTo>
                  <a:lnTo>
                    <a:pt x="1720666" y="1395730"/>
                  </a:lnTo>
                  <a:lnTo>
                    <a:pt x="1720657" y="1402080"/>
                  </a:lnTo>
                  <a:lnTo>
                    <a:pt x="1724696" y="1402080"/>
                  </a:lnTo>
                  <a:lnTo>
                    <a:pt x="1724711" y="1395730"/>
                  </a:lnTo>
                  <a:close/>
                </a:path>
                <a:path w="1727200" h="1705610">
                  <a:moveTo>
                    <a:pt x="4883" y="1402080"/>
                  </a:moveTo>
                  <a:lnTo>
                    <a:pt x="31" y="1402080"/>
                  </a:lnTo>
                  <a:lnTo>
                    <a:pt x="14" y="1409700"/>
                  </a:lnTo>
                  <a:lnTo>
                    <a:pt x="4871" y="1409700"/>
                  </a:lnTo>
                  <a:lnTo>
                    <a:pt x="4883" y="1402080"/>
                  </a:lnTo>
                  <a:close/>
                </a:path>
                <a:path w="1727200" h="1705610">
                  <a:moveTo>
                    <a:pt x="1724696" y="1402080"/>
                  </a:moveTo>
                  <a:lnTo>
                    <a:pt x="1720657" y="1402080"/>
                  </a:lnTo>
                  <a:lnTo>
                    <a:pt x="1720645" y="1409700"/>
                  </a:lnTo>
                  <a:lnTo>
                    <a:pt x="1724679" y="1409700"/>
                  </a:lnTo>
                  <a:lnTo>
                    <a:pt x="1724696" y="1402080"/>
                  </a:lnTo>
                  <a:close/>
                </a:path>
                <a:path w="1727200" h="1705610">
                  <a:moveTo>
                    <a:pt x="4871" y="1409700"/>
                  </a:moveTo>
                  <a:lnTo>
                    <a:pt x="14" y="1409700"/>
                  </a:lnTo>
                  <a:lnTo>
                    <a:pt x="0" y="1416050"/>
                  </a:lnTo>
                  <a:lnTo>
                    <a:pt x="4862" y="1416050"/>
                  </a:lnTo>
                  <a:lnTo>
                    <a:pt x="4871" y="1409700"/>
                  </a:lnTo>
                  <a:close/>
                </a:path>
                <a:path w="1727200" h="1705610">
                  <a:moveTo>
                    <a:pt x="1724679" y="1409700"/>
                  </a:moveTo>
                  <a:lnTo>
                    <a:pt x="1720645" y="1409700"/>
                  </a:lnTo>
                  <a:lnTo>
                    <a:pt x="1720636" y="1416050"/>
                  </a:lnTo>
                  <a:lnTo>
                    <a:pt x="1724665" y="1416050"/>
                  </a:lnTo>
                  <a:lnTo>
                    <a:pt x="1724679" y="1409700"/>
                  </a:lnTo>
                  <a:close/>
                </a:path>
                <a:path w="1727200" h="1705610">
                  <a:moveTo>
                    <a:pt x="4862" y="1416050"/>
                  </a:moveTo>
                  <a:lnTo>
                    <a:pt x="628" y="1416050"/>
                  </a:lnTo>
                  <a:lnTo>
                    <a:pt x="628" y="1418590"/>
                  </a:lnTo>
                  <a:lnTo>
                    <a:pt x="1898" y="1418590"/>
                  </a:lnTo>
                  <a:lnTo>
                    <a:pt x="1898" y="1421130"/>
                  </a:lnTo>
                  <a:lnTo>
                    <a:pt x="3168" y="1421130"/>
                  </a:lnTo>
                  <a:lnTo>
                    <a:pt x="3168" y="1422400"/>
                  </a:lnTo>
                  <a:lnTo>
                    <a:pt x="4852" y="1422400"/>
                  </a:lnTo>
                  <a:lnTo>
                    <a:pt x="4862" y="1416050"/>
                  </a:lnTo>
                  <a:close/>
                </a:path>
                <a:path w="1727200" h="1705610">
                  <a:moveTo>
                    <a:pt x="1724665" y="1416050"/>
                  </a:moveTo>
                  <a:lnTo>
                    <a:pt x="1720636" y="1416050"/>
                  </a:lnTo>
                  <a:lnTo>
                    <a:pt x="1720626" y="1422400"/>
                  </a:lnTo>
                  <a:lnTo>
                    <a:pt x="1724651" y="1422400"/>
                  </a:lnTo>
                  <a:lnTo>
                    <a:pt x="1724665" y="1416050"/>
                  </a:lnTo>
                  <a:close/>
                </a:path>
                <a:path w="1727200" h="1705610">
                  <a:moveTo>
                    <a:pt x="1724018" y="1422400"/>
                  </a:moveTo>
                  <a:lnTo>
                    <a:pt x="1720626" y="1422400"/>
                  </a:lnTo>
                  <a:lnTo>
                    <a:pt x="1720617" y="1428750"/>
                  </a:lnTo>
                  <a:lnTo>
                    <a:pt x="1721478" y="1428750"/>
                  </a:lnTo>
                  <a:lnTo>
                    <a:pt x="1721478" y="1427480"/>
                  </a:lnTo>
                  <a:lnTo>
                    <a:pt x="1722748" y="1427480"/>
                  </a:lnTo>
                  <a:lnTo>
                    <a:pt x="1722748" y="1424940"/>
                  </a:lnTo>
                  <a:lnTo>
                    <a:pt x="1724018" y="1424940"/>
                  </a:lnTo>
                  <a:lnTo>
                    <a:pt x="1724018" y="1422400"/>
                  </a:lnTo>
                  <a:close/>
                </a:path>
                <a:path w="1727200" h="1705610">
                  <a:moveTo>
                    <a:pt x="4852" y="1422400"/>
                  </a:moveTo>
                  <a:lnTo>
                    <a:pt x="4438" y="1422400"/>
                  </a:lnTo>
                  <a:lnTo>
                    <a:pt x="4438" y="1424940"/>
                  </a:lnTo>
                  <a:lnTo>
                    <a:pt x="4849" y="1424940"/>
                  </a:lnTo>
                  <a:lnTo>
                    <a:pt x="4852" y="1422400"/>
                  </a:lnTo>
                  <a:close/>
                </a:path>
                <a:path w="1727200" h="1705610">
                  <a:moveTo>
                    <a:pt x="281298" y="1699669"/>
                  </a:moveTo>
                  <a:lnTo>
                    <a:pt x="281298" y="1700530"/>
                  </a:lnTo>
                  <a:lnTo>
                    <a:pt x="282568" y="1700530"/>
                  </a:lnTo>
                  <a:lnTo>
                    <a:pt x="282568" y="1701800"/>
                  </a:lnTo>
                  <a:lnTo>
                    <a:pt x="1447158" y="1701800"/>
                  </a:lnTo>
                  <a:lnTo>
                    <a:pt x="1447158" y="1701395"/>
                  </a:lnTo>
                  <a:lnTo>
                    <a:pt x="281298" y="1699669"/>
                  </a:lnTo>
                  <a:close/>
                </a:path>
                <a:path w="1727200" h="1705610">
                  <a:moveTo>
                    <a:pt x="1443348" y="1703070"/>
                  </a:moveTo>
                  <a:lnTo>
                    <a:pt x="287648" y="1703070"/>
                  </a:lnTo>
                  <a:lnTo>
                    <a:pt x="287648" y="1703494"/>
                  </a:lnTo>
                  <a:lnTo>
                    <a:pt x="1440808" y="1705192"/>
                  </a:lnTo>
                  <a:lnTo>
                    <a:pt x="1440808" y="1704340"/>
                  </a:lnTo>
                  <a:lnTo>
                    <a:pt x="1443348" y="1704340"/>
                  </a:lnTo>
                  <a:lnTo>
                    <a:pt x="1443348" y="1703070"/>
                  </a:lnTo>
                  <a:close/>
                </a:path>
                <a:path w="1727200" h="1705610">
                  <a:moveTo>
                    <a:pt x="1445888" y="1701800"/>
                  </a:moveTo>
                  <a:lnTo>
                    <a:pt x="285108" y="1701800"/>
                  </a:lnTo>
                  <a:lnTo>
                    <a:pt x="285108" y="1703070"/>
                  </a:lnTo>
                  <a:lnTo>
                    <a:pt x="1445888" y="1703070"/>
                  </a:lnTo>
                  <a:lnTo>
                    <a:pt x="1445888" y="1701800"/>
                  </a:lnTo>
                  <a:close/>
                </a:path>
              </a:pathLst>
            </a:custGeom>
            <a:solidFill>
              <a:srgbClr val="292E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6722520" y="2705099"/>
              <a:ext cx="1717675" cy="1697989"/>
            </a:xfrm>
            <a:custGeom>
              <a:avLst/>
              <a:gdLst/>
              <a:ahLst/>
              <a:cxnLst/>
              <a:rect l="l" t="t" r="r" b="b"/>
              <a:pathLst>
                <a:path w="1717675" h="1697989">
                  <a:moveTo>
                    <a:pt x="1447389" y="3810"/>
                  </a:moveTo>
                  <a:lnTo>
                    <a:pt x="1446119" y="3810"/>
                  </a:lnTo>
                  <a:lnTo>
                    <a:pt x="1446119" y="5080"/>
                  </a:lnTo>
                  <a:lnTo>
                    <a:pt x="1447389" y="5080"/>
                  </a:lnTo>
                  <a:lnTo>
                    <a:pt x="1447389" y="3810"/>
                  </a:lnTo>
                  <a:close/>
                </a:path>
                <a:path w="1717675" h="1697989">
                  <a:moveTo>
                    <a:pt x="277719" y="2539"/>
                  </a:moveTo>
                  <a:lnTo>
                    <a:pt x="275179" y="2539"/>
                  </a:lnTo>
                  <a:lnTo>
                    <a:pt x="275179" y="3810"/>
                  </a:lnTo>
                  <a:lnTo>
                    <a:pt x="277719" y="3810"/>
                  </a:lnTo>
                  <a:lnTo>
                    <a:pt x="277719" y="2539"/>
                  </a:lnTo>
                  <a:close/>
                </a:path>
                <a:path w="1717675" h="1697989">
                  <a:moveTo>
                    <a:pt x="1443579" y="2539"/>
                  </a:moveTo>
                  <a:lnTo>
                    <a:pt x="1442309" y="2539"/>
                  </a:lnTo>
                  <a:lnTo>
                    <a:pt x="1442309" y="3810"/>
                  </a:lnTo>
                  <a:lnTo>
                    <a:pt x="1443579" y="3810"/>
                  </a:lnTo>
                  <a:lnTo>
                    <a:pt x="1443579" y="2539"/>
                  </a:lnTo>
                  <a:close/>
                </a:path>
                <a:path w="1717675" h="1697989">
                  <a:moveTo>
                    <a:pt x="278989" y="0"/>
                  </a:moveTo>
                  <a:lnTo>
                    <a:pt x="278989" y="2539"/>
                  </a:lnTo>
                  <a:lnTo>
                    <a:pt x="1439769" y="2539"/>
                  </a:lnTo>
                  <a:lnTo>
                    <a:pt x="1439769" y="1270"/>
                  </a:lnTo>
                  <a:lnTo>
                    <a:pt x="278989" y="0"/>
                  </a:lnTo>
                  <a:close/>
                </a:path>
                <a:path w="1717675" h="1697989">
                  <a:moveTo>
                    <a:pt x="4669" y="270510"/>
                  </a:moveTo>
                  <a:lnTo>
                    <a:pt x="3399" y="270510"/>
                  </a:lnTo>
                  <a:lnTo>
                    <a:pt x="3399" y="271780"/>
                  </a:lnTo>
                  <a:lnTo>
                    <a:pt x="2129" y="271780"/>
                  </a:lnTo>
                  <a:lnTo>
                    <a:pt x="2129" y="273304"/>
                  </a:lnTo>
                  <a:lnTo>
                    <a:pt x="1718" y="273304"/>
                  </a:lnTo>
                  <a:lnTo>
                    <a:pt x="1587" y="360680"/>
                  </a:lnTo>
                  <a:lnTo>
                    <a:pt x="5400" y="360680"/>
                  </a:lnTo>
                  <a:lnTo>
                    <a:pt x="5536" y="270764"/>
                  </a:lnTo>
                  <a:lnTo>
                    <a:pt x="4669" y="270764"/>
                  </a:lnTo>
                  <a:lnTo>
                    <a:pt x="4669" y="270510"/>
                  </a:lnTo>
                  <a:close/>
                </a:path>
                <a:path w="1717675" h="1697989">
                  <a:moveTo>
                    <a:pt x="1715359" y="270510"/>
                  </a:moveTo>
                  <a:lnTo>
                    <a:pt x="1714089" y="270510"/>
                  </a:lnTo>
                  <a:lnTo>
                    <a:pt x="1714089" y="270764"/>
                  </a:lnTo>
                  <a:lnTo>
                    <a:pt x="1713690" y="270764"/>
                  </a:lnTo>
                  <a:lnTo>
                    <a:pt x="1713554" y="360680"/>
                  </a:lnTo>
                  <a:lnTo>
                    <a:pt x="1717361" y="360680"/>
                  </a:lnTo>
                  <a:lnTo>
                    <a:pt x="1717492" y="273304"/>
                  </a:lnTo>
                  <a:lnTo>
                    <a:pt x="1716629" y="273304"/>
                  </a:lnTo>
                  <a:lnTo>
                    <a:pt x="1716629" y="271780"/>
                  </a:lnTo>
                  <a:lnTo>
                    <a:pt x="1715359" y="271780"/>
                  </a:lnTo>
                  <a:lnTo>
                    <a:pt x="1715359" y="270510"/>
                  </a:lnTo>
                  <a:close/>
                </a:path>
                <a:path w="1717675" h="1697989">
                  <a:moveTo>
                    <a:pt x="5540" y="268097"/>
                  </a:moveTo>
                  <a:lnTo>
                    <a:pt x="4669" y="268097"/>
                  </a:lnTo>
                  <a:lnTo>
                    <a:pt x="4669" y="270510"/>
                  </a:lnTo>
                  <a:lnTo>
                    <a:pt x="5536" y="270510"/>
                  </a:lnTo>
                  <a:lnTo>
                    <a:pt x="5540" y="268097"/>
                  </a:lnTo>
                  <a:close/>
                </a:path>
                <a:path w="1717675" h="1697989">
                  <a:moveTo>
                    <a:pt x="1714089" y="268097"/>
                  </a:moveTo>
                  <a:lnTo>
                    <a:pt x="1713693" y="268097"/>
                  </a:lnTo>
                  <a:lnTo>
                    <a:pt x="1713690" y="270510"/>
                  </a:lnTo>
                  <a:lnTo>
                    <a:pt x="1714089" y="270510"/>
                  </a:lnTo>
                  <a:lnTo>
                    <a:pt x="1714089" y="268097"/>
                  </a:lnTo>
                  <a:close/>
                </a:path>
                <a:path w="1717675" h="1697989">
                  <a:moveTo>
                    <a:pt x="5400" y="360680"/>
                  </a:moveTo>
                  <a:lnTo>
                    <a:pt x="1587" y="360680"/>
                  </a:lnTo>
                  <a:lnTo>
                    <a:pt x="1568" y="373380"/>
                  </a:lnTo>
                  <a:lnTo>
                    <a:pt x="5381" y="373380"/>
                  </a:lnTo>
                  <a:lnTo>
                    <a:pt x="5400" y="360680"/>
                  </a:lnTo>
                  <a:close/>
                </a:path>
                <a:path w="1717675" h="1697989">
                  <a:moveTo>
                    <a:pt x="1717361" y="360680"/>
                  </a:moveTo>
                  <a:lnTo>
                    <a:pt x="1713554" y="360680"/>
                  </a:lnTo>
                  <a:lnTo>
                    <a:pt x="1713535" y="373380"/>
                  </a:lnTo>
                  <a:lnTo>
                    <a:pt x="1717342" y="373380"/>
                  </a:lnTo>
                  <a:lnTo>
                    <a:pt x="1717361" y="360680"/>
                  </a:lnTo>
                  <a:close/>
                </a:path>
                <a:path w="1717675" h="1697989">
                  <a:moveTo>
                    <a:pt x="5381" y="373380"/>
                  </a:moveTo>
                  <a:lnTo>
                    <a:pt x="1568" y="373380"/>
                  </a:lnTo>
                  <a:lnTo>
                    <a:pt x="1530" y="398780"/>
                  </a:lnTo>
                  <a:lnTo>
                    <a:pt x="5343" y="398780"/>
                  </a:lnTo>
                  <a:lnTo>
                    <a:pt x="5381" y="373380"/>
                  </a:lnTo>
                  <a:close/>
                </a:path>
                <a:path w="1717675" h="1697989">
                  <a:moveTo>
                    <a:pt x="1717342" y="373380"/>
                  </a:moveTo>
                  <a:lnTo>
                    <a:pt x="1713535" y="373380"/>
                  </a:lnTo>
                  <a:lnTo>
                    <a:pt x="1713497" y="398780"/>
                  </a:lnTo>
                  <a:lnTo>
                    <a:pt x="1717304" y="398780"/>
                  </a:lnTo>
                  <a:lnTo>
                    <a:pt x="1717342" y="373380"/>
                  </a:lnTo>
                  <a:close/>
                </a:path>
                <a:path w="1717675" h="1697989">
                  <a:moveTo>
                    <a:pt x="5343" y="398780"/>
                  </a:moveTo>
                  <a:lnTo>
                    <a:pt x="1530" y="398780"/>
                  </a:lnTo>
                  <a:lnTo>
                    <a:pt x="1482" y="430530"/>
                  </a:lnTo>
                  <a:lnTo>
                    <a:pt x="5295" y="430530"/>
                  </a:lnTo>
                  <a:lnTo>
                    <a:pt x="5343" y="398780"/>
                  </a:lnTo>
                  <a:close/>
                </a:path>
                <a:path w="1717675" h="1697989">
                  <a:moveTo>
                    <a:pt x="1717304" y="398780"/>
                  </a:moveTo>
                  <a:lnTo>
                    <a:pt x="1713497" y="398780"/>
                  </a:lnTo>
                  <a:lnTo>
                    <a:pt x="1713449" y="430530"/>
                  </a:lnTo>
                  <a:lnTo>
                    <a:pt x="1717256" y="430530"/>
                  </a:lnTo>
                  <a:lnTo>
                    <a:pt x="1717304" y="398780"/>
                  </a:lnTo>
                  <a:close/>
                </a:path>
                <a:path w="1717675" h="1697989">
                  <a:moveTo>
                    <a:pt x="5295" y="430530"/>
                  </a:moveTo>
                  <a:lnTo>
                    <a:pt x="1482" y="430530"/>
                  </a:lnTo>
                  <a:lnTo>
                    <a:pt x="1425" y="468630"/>
                  </a:lnTo>
                  <a:lnTo>
                    <a:pt x="5238" y="468630"/>
                  </a:lnTo>
                  <a:lnTo>
                    <a:pt x="5295" y="430530"/>
                  </a:lnTo>
                  <a:close/>
                </a:path>
                <a:path w="1717675" h="1697989">
                  <a:moveTo>
                    <a:pt x="1717256" y="430530"/>
                  </a:moveTo>
                  <a:lnTo>
                    <a:pt x="1713449" y="430530"/>
                  </a:lnTo>
                  <a:lnTo>
                    <a:pt x="1713392" y="468630"/>
                  </a:lnTo>
                  <a:lnTo>
                    <a:pt x="1717199" y="468630"/>
                  </a:lnTo>
                  <a:lnTo>
                    <a:pt x="1717256" y="430530"/>
                  </a:lnTo>
                  <a:close/>
                </a:path>
                <a:path w="1717675" h="1697989">
                  <a:moveTo>
                    <a:pt x="5238" y="468630"/>
                  </a:moveTo>
                  <a:lnTo>
                    <a:pt x="1425" y="468630"/>
                  </a:lnTo>
                  <a:lnTo>
                    <a:pt x="1387" y="494030"/>
                  </a:lnTo>
                  <a:lnTo>
                    <a:pt x="5200" y="494030"/>
                  </a:lnTo>
                  <a:lnTo>
                    <a:pt x="5238" y="468630"/>
                  </a:lnTo>
                  <a:close/>
                </a:path>
                <a:path w="1717675" h="1697989">
                  <a:moveTo>
                    <a:pt x="1717199" y="468630"/>
                  </a:moveTo>
                  <a:lnTo>
                    <a:pt x="1713392" y="468630"/>
                  </a:lnTo>
                  <a:lnTo>
                    <a:pt x="1713354" y="494030"/>
                  </a:lnTo>
                  <a:lnTo>
                    <a:pt x="1717161" y="494030"/>
                  </a:lnTo>
                  <a:lnTo>
                    <a:pt x="1717199" y="468630"/>
                  </a:lnTo>
                  <a:close/>
                </a:path>
                <a:path w="1717675" h="1697989">
                  <a:moveTo>
                    <a:pt x="5200" y="494030"/>
                  </a:moveTo>
                  <a:lnTo>
                    <a:pt x="1387" y="494030"/>
                  </a:lnTo>
                  <a:lnTo>
                    <a:pt x="1368" y="506730"/>
                  </a:lnTo>
                  <a:lnTo>
                    <a:pt x="5181" y="506730"/>
                  </a:lnTo>
                  <a:lnTo>
                    <a:pt x="5200" y="494030"/>
                  </a:lnTo>
                  <a:close/>
                </a:path>
                <a:path w="1717675" h="1697989">
                  <a:moveTo>
                    <a:pt x="1717161" y="494030"/>
                  </a:moveTo>
                  <a:lnTo>
                    <a:pt x="1713354" y="494030"/>
                  </a:lnTo>
                  <a:lnTo>
                    <a:pt x="1713334" y="506730"/>
                  </a:lnTo>
                  <a:lnTo>
                    <a:pt x="1717142" y="506730"/>
                  </a:lnTo>
                  <a:lnTo>
                    <a:pt x="1717161" y="494030"/>
                  </a:lnTo>
                  <a:close/>
                </a:path>
                <a:path w="1717675" h="1697989">
                  <a:moveTo>
                    <a:pt x="5181" y="506730"/>
                  </a:moveTo>
                  <a:lnTo>
                    <a:pt x="1368" y="506730"/>
                  </a:lnTo>
                  <a:lnTo>
                    <a:pt x="1330" y="532130"/>
                  </a:lnTo>
                  <a:lnTo>
                    <a:pt x="5142" y="532130"/>
                  </a:lnTo>
                  <a:lnTo>
                    <a:pt x="5181" y="506730"/>
                  </a:lnTo>
                  <a:close/>
                </a:path>
                <a:path w="1717675" h="1697989">
                  <a:moveTo>
                    <a:pt x="1717142" y="506730"/>
                  </a:moveTo>
                  <a:lnTo>
                    <a:pt x="1713334" y="506730"/>
                  </a:lnTo>
                  <a:lnTo>
                    <a:pt x="1713296" y="532130"/>
                  </a:lnTo>
                  <a:lnTo>
                    <a:pt x="1717104" y="532130"/>
                  </a:lnTo>
                  <a:lnTo>
                    <a:pt x="1717142" y="506730"/>
                  </a:lnTo>
                  <a:close/>
                </a:path>
                <a:path w="1717675" h="1697989">
                  <a:moveTo>
                    <a:pt x="5142" y="532130"/>
                  </a:moveTo>
                  <a:lnTo>
                    <a:pt x="1330" y="532130"/>
                  </a:lnTo>
                  <a:lnTo>
                    <a:pt x="1112" y="678180"/>
                  </a:lnTo>
                  <a:lnTo>
                    <a:pt x="4923" y="678180"/>
                  </a:lnTo>
                  <a:lnTo>
                    <a:pt x="5142" y="532130"/>
                  </a:lnTo>
                  <a:close/>
                </a:path>
                <a:path w="1717675" h="1697989">
                  <a:moveTo>
                    <a:pt x="1717104" y="532130"/>
                  </a:moveTo>
                  <a:lnTo>
                    <a:pt x="1713296" y="532130"/>
                  </a:lnTo>
                  <a:lnTo>
                    <a:pt x="1713077" y="678180"/>
                  </a:lnTo>
                  <a:lnTo>
                    <a:pt x="1716886" y="678180"/>
                  </a:lnTo>
                  <a:lnTo>
                    <a:pt x="1717104" y="532130"/>
                  </a:lnTo>
                  <a:close/>
                </a:path>
                <a:path w="1717675" h="1697989">
                  <a:moveTo>
                    <a:pt x="4923" y="678180"/>
                  </a:moveTo>
                  <a:lnTo>
                    <a:pt x="1112" y="678180"/>
                  </a:lnTo>
                  <a:lnTo>
                    <a:pt x="1074" y="703580"/>
                  </a:lnTo>
                  <a:lnTo>
                    <a:pt x="4885" y="703580"/>
                  </a:lnTo>
                  <a:lnTo>
                    <a:pt x="4923" y="678180"/>
                  </a:lnTo>
                  <a:close/>
                </a:path>
                <a:path w="1717675" h="1697989">
                  <a:moveTo>
                    <a:pt x="1716886" y="678180"/>
                  </a:moveTo>
                  <a:lnTo>
                    <a:pt x="1713077" y="678180"/>
                  </a:lnTo>
                  <a:lnTo>
                    <a:pt x="1713038" y="703580"/>
                  </a:lnTo>
                  <a:lnTo>
                    <a:pt x="1716847" y="703580"/>
                  </a:lnTo>
                  <a:lnTo>
                    <a:pt x="1716886" y="678180"/>
                  </a:lnTo>
                  <a:close/>
                </a:path>
                <a:path w="1717675" h="1697989">
                  <a:moveTo>
                    <a:pt x="4885" y="703580"/>
                  </a:moveTo>
                  <a:lnTo>
                    <a:pt x="1074" y="703580"/>
                  </a:lnTo>
                  <a:lnTo>
                    <a:pt x="1036" y="728980"/>
                  </a:lnTo>
                  <a:lnTo>
                    <a:pt x="4846" y="728980"/>
                  </a:lnTo>
                  <a:lnTo>
                    <a:pt x="4885" y="703580"/>
                  </a:lnTo>
                  <a:close/>
                </a:path>
                <a:path w="1717675" h="1697989">
                  <a:moveTo>
                    <a:pt x="1716847" y="703580"/>
                  </a:moveTo>
                  <a:lnTo>
                    <a:pt x="1713038" y="703580"/>
                  </a:lnTo>
                  <a:lnTo>
                    <a:pt x="1713000" y="728980"/>
                  </a:lnTo>
                  <a:lnTo>
                    <a:pt x="1716809" y="728980"/>
                  </a:lnTo>
                  <a:lnTo>
                    <a:pt x="1716847" y="703580"/>
                  </a:lnTo>
                  <a:close/>
                </a:path>
                <a:path w="1717675" h="1697989">
                  <a:moveTo>
                    <a:pt x="4846" y="728980"/>
                  </a:moveTo>
                  <a:lnTo>
                    <a:pt x="1036" y="728980"/>
                  </a:lnTo>
                  <a:lnTo>
                    <a:pt x="678" y="967740"/>
                  </a:lnTo>
                  <a:lnTo>
                    <a:pt x="4487" y="967740"/>
                  </a:lnTo>
                  <a:lnTo>
                    <a:pt x="4846" y="728980"/>
                  </a:lnTo>
                  <a:close/>
                </a:path>
                <a:path w="1717675" h="1697989">
                  <a:moveTo>
                    <a:pt x="1716809" y="728980"/>
                  </a:moveTo>
                  <a:lnTo>
                    <a:pt x="1713000" y="728980"/>
                  </a:lnTo>
                  <a:lnTo>
                    <a:pt x="1712641" y="967740"/>
                  </a:lnTo>
                  <a:lnTo>
                    <a:pt x="1716452" y="967740"/>
                  </a:lnTo>
                  <a:lnTo>
                    <a:pt x="1716809" y="728980"/>
                  </a:lnTo>
                  <a:close/>
                </a:path>
                <a:path w="1717675" h="1697989">
                  <a:moveTo>
                    <a:pt x="4487" y="967740"/>
                  </a:moveTo>
                  <a:lnTo>
                    <a:pt x="678" y="967740"/>
                  </a:lnTo>
                  <a:lnTo>
                    <a:pt x="564" y="1043940"/>
                  </a:lnTo>
                  <a:lnTo>
                    <a:pt x="4373" y="1043940"/>
                  </a:lnTo>
                  <a:lnTo>
                    <a:pt x="4487" y="967740"/>
                  </a:lnTo>
                  <a:close/>
                </a:path>
                <a:path w="1717675" h="1697989">
                  <a:moveTo>
                    <a:pt x="1716452" y="967740"/>
                  </a:moveTo>
                  <a:lnTo>
                    <a:pt x="1712641" y="967740"/>
                  </a:lnTo>
                  <a:lnTo>
                    <a:pt x="1712527" y="1043940"/>
                  </a:lnTo>
                  <a:lnTo>
                    <a:pt x="1716338" y="1043940"/>
                  </a:lnTo>
                  <a:lnTo>
                    <a:pt x="1716452" y="967740"/>
                  </a:lnTo>
                  <a:close/>
                </a:path>
                <a:path w="1717675" h="1697989">
                  <a:moveTo>
                    <a:pt x="4373" y="1043940"/>
                  </a:moveTo>
                  <a:lnTo>
                    <a:pt x="564" y="1043940"/>
                  </a:lnTo>
                  <a:lnTo>
                    <a:pt x="526" y="1069340"/>
                  </a:lnTo>
                  <a:lnTo>
                    <a:pt x="4335" y="1069340"/>
                  </a:lnTo>
                  <a:lnTo>
                    <a:pt x="4373" y="1043940"/>
                  </a:lnTo>
                  <a:close/>
                </a:path>
                <a:path w="1717675" h="1697989">
                  <a:moveTo>
                    <a:pt x="1716338" y="1043940"/>
                  </a:moveTo>
                  <a:lnTo>
                    <a:pt x="1712527" y="1043940"/>
                  </a:lnTo>
                  <a:lnTo>
                    <a:pt x="1712488" y="1069340"/>
                  </a:lnTo>
                  <a:lnTo>
                    <a:pt x="1716300" y="1069340"/>
                  </a:lnTo>
                  <a:lnTo>
                    <a:pt x="1716338" y="1043940"/>
                  </a:lnTo>
                  <a:close/>
                </a:path>
                <a:path w="1717675" h="1697989">
                  <a:moveTo>
                    <a:pt x="4335" y="1069340"/>
                  </a:moveTo>
                  <a:lnTo>
                    <a:pt x="526" y="1069340"/>
                  </a:lnTo>
                  <a:lnTo>
                    <a:pt x="488" y="1094740"/>
                  </a:lnTo>
                  <a:lnTo>
                    <a:pt x="4296" y="1094740"/>
                  </a:lnTo>
                  <a:lnTo>
                    <a:pt x="4335" y="1069340"/>
                  </a:lnTo>
                  <a:close/>
                </a:path>
                <a:path w="1717675" h="1697989">
                  <a:moveTo>
                    <a:pt x="1716300" y="1069340"/>
                  </a:moveTo>
                  <a:lnTo>
                    <a:pt x="1712488" y="1069340"/>
                  </a:lnTo>
                  <a:lnTo>
                    <a:pt x="1712450" y="1094740"/>
                  </a:lnTo>
                  <a:lnTo>
                    <a:pt x="1716262" y="1094740"/>
                  </a:lnTo>
                  <a:lnTo>
                    <a:pt x="1716300" y="1069340"/>
                  </a:lnTo>
                  <a:close/>
                </a:path>
                <a:path w="1717675" h="1697989">
                  <a:moveTo>
                    <a:pt x="4296" y="1094740"/>
                  </a:moveTo>
                  <a:lnTo>
                    <a:pt x="488" y="1094740"/>
                  </a:lnTo>
                  <a:lnTo>
                    <a:pt x="469" y="1107440"/>
                  </a:lnTo>
                  <a:lnTo>
                    <a:pt x="4277" y="1107440"/>
                  </a:lnTo>
                  <a:lnTo>
                    <a:pt x="4296" y="1094740"/>
                  </a:lnTo>
                  <a:close/>
                </a:path>
                <a:path w="1717675" h="1697989">
                  <a:moveTo>
                    <a:pt x="1716262" y="1094740"/>
                  </a:moveTo>
                  <a:lnTo>
                    <a:pt x="1712450" y="1094740"/>
                  </a:lnTo>
                  <a:lnTo>
                    <a:pt x="1712431" y="1107440"/>
                  </a:lnTo>
                  <a:lnTo>
                    <a:pt x="1716243" y="1107440"/>
                  </a:lnTo>
                  <a:lnTo>
                    <a:pt x="1716262" y="1094740"/>
                  </a:lnTo>
                  <a:close/>
                </a:path>
                <a:path w="1717675" h="1697989">
                  <a:moveTo>
                    <a:pt x="4277" y="1107440"/>
                  </a:moveTo>
                  <a:lnTo>
                    <a:pt x="469" y="1107440"/>
                  </a:lnTo>
                  <a:lnTo>
                    <a:pt x="431" y="1132840"/>
                  </a:lnTo>
                  <a:lnTo>
                    <a:pt x="4239" y="1132840"/>
                  </a:lnTo>
                  <a:lnTo>
                    <a:pt x="4277" y="1107440"/>
                  </a:lnTo>
                  <a:close/>
                </a:path>
                <a:path w="1717675" h="1697989">
                  <a:moveTo>
                    <a:pt x="1716243" y="1107440"/>
                  </a:moveTo>
                  <a:lnTo>
                    <a:pt x="1712431" y="1107440"/>
                  </a:lnTo>
                  <a:lnTo>
                    <a:pt x="1712393" y="1132840"/>
                  </a:lnTo>
                  <a:lnTo>
                    <a:pt x="1716205" y="1132840"/>
                  </a:lnTo>
                  <a:lnTo>
                    <a:pt x="1716243" y="1107440"/>
                  </a:lnTo>
                  <a:close/>
                </a:path>
                <a:path w="1717675" h="1697989">
                  <a:moveTo>
                    <a:pt x="4239" y="1132840"/>
                  </a:moveTo>
                  <a:lnTo>
                    <a:pt x="431" y="1132840"/>
                  </a:lnTo>
                  <a:lnTo>
                    <a:pt x="384" y="1164590"/>
                  </a:lnTo>
                  <a:lnTo>
                    <a:pt x="4191" y="1164590"/>
                  </a:lnTo>
                  <a:lnTo>
                    <a:pt x="4239" y="1132840"/>
                  </a:lnTo>
                  <a:close/>
                </a:path>
                <a:path w="1717675" h="1697989">
                  <a:moveTo>
                    <a:pt x="1716205" y="1132840"/>
                  </a:moveTo>
                  <a:lnTo>
                    <a:pt x="1712393" y="1132840"/>
                  </a:lnTo>
                  <a:lnTo>
                    <a:pt x="1712345" y="1164590"/>
                  </a:lnTo>
                  <a:lnTo>
                    <a:pt x="1716157" y="1164590"/>
                  </a:lnTo>
                  <a:lnTo>
                    <a:pt x="1716205" y="1132840"/>
                  </a:lnTo>
                  <a:close/>
                </a:path>
                <a:path w="1717675" h="1697989">
                  <a:moveTo>
                    <a:pt x="4191" y="1164590"/>
                  </a:moveTo>
                  <a:lnTo>
                    <a:pt x="384" y="1164590"/>
                  </a:lnTo>
                  <a:lnTo>
                    <a:pt x="376" y="1169670"/>
                  </a:lnTo>
                  <a:lnTo>
                    <a:pt x="4184" y="1169670"/>
                  </a:lnTo>
                  <a:lnTo>
                    <a:pt x="4191" y="1164590"/>
                  </a:lnTo>
                  <a:close/>
                </a:path>
                <a:path w="1717675" h="1697989">
                  <a:moveTo>
                    <a:pt x="1716157" y="1164590"/>
                  </a:moveTo>
                  <a:lnTo>
                    <a:pt x="1712345" y="1164590"/>
                  </a:lnTo>
                  <a:lnTo>
                    <a:pt x="1712338" y="1169670"/>
                  </a:lnTo>
                  <a:lnTo>
                    <a:pt x="1716150" y="1169670"/>
                  </a:lnTo>
                  <a:lnTo>
                    <a:pt x="1716157" y="1164590"/>
                  </a:lnTo>
                  <a:close/>
                </a:path>
                <a:path w="1717675" h="1697989">
                  <a:moveTo>
                    <a:pt x="4184" y="1169670"/>
                  </a:moveTo>
                  <a:lnTo>
                    <a:pt x="376" y="1169670"/>
                  </a:lnTo>
                  <a:lnTo>
                    <a:pt x="355" y="1183640"/>
                  </a:lnTo>
                  <a:lnTo>
                    <a:pt x="4163" y="1183640"/>
                  </a:lnTo>
                  <a:lnTo>
                    <a:pt x="4184" y="1169670"/>
                  </a:lnTo>
                  <a:close/>
                </a:path>
                <a:path w="1717675" h="1697989">
                  <a:moveTo>
                    <a:pt x="1716150" y="1169670"/>
                  </a:moveTo>
                  <a:lnTo>
                    <a:pt x="1712338" y="1169670"/>
                  </a:lnTo>
                  <a:lnTo>
                    <a:pt x="1712317" y="1183640"/>
                  </a:lnTo>
                  <a:lnTo>
                    <a:pt x="1716129" y="1183640"/>
                  </a:lnTo>
                  <a:lnTo>
                    <a:pt x="1716150" y="1169670"/>
                  </a:lnTo>
                  <a:close/>
                </a:path>
                <a:path w="1717675" h="1697989">
                  <a:moveTo>
                    <a:pt x="4163" y="1183640"/>
                  </a:moveTo>
                  <a:lnTo>
                    <a:pt x="355" y="1183640"/>
                  </a:lnTo>
                  <a:lnTo>
                    <a:pt x="346" y="1189990"/>
                  </a:lnTo>
                  <a:lnTo>
                    <a:pt x="4153" y="1189990"/>
                  </a:lnTo>
                  <a:lnTo>
                    <a:pt x="4163" y="1183640"/>
                  </a:lnTo>
                  <a:close/>
                </a:path>
                <a:path w="1717675" h="1697989">
                  <a:moveTo>
                    <a:pt x="1716129" y="1183640"/>
                  </a:moveTo>
                  <a:lnTo>
                    <a:pt x="1712317" y="1183640"/>
                  </a:lnTo>
                  <a:lnTo>
                    <a:pt x="1712307" y="1189990"/>
                  </a:lnTo>
                  <a:lnTo>
                    <a:pt x="1716119" y="1189990"/>
                  </a:lnTo>
                  <a:lnTo>
                    <a:pt x="1716129" y="1183640"/>
                  </a:lnTo>
                  <a:close/>
                </a:path>
                <a:path w="1717675" h="1697989">
                  <a:moveTo>
                    <a:pt x="4153" y="1189990"/>
                  </a:moveTo>
                  <a:lnTo>
                    <a:pt x="346" y="1189990"/>
                  </a:lnTo>
                  <a:lnTo>
                    <a:pt x="336" y="1196340"/>
                  </a:lnTo>
                  <a:lnTo>
                    <a:pt x="4144" y="1196340"/>
                  </a:lnTo>
                  <a:lnTo>
                    <a:pt x="4153" y="1189990"/>
                  </a:lnTo>
                  <a:close/>
                </a:path>
                <a:path w="1717675" h="1697989">
                  <a:moveTo>
                    <a:pt x="1716119" y="1189990"/>
                  </a:moveTo>
                  <a:lnTo>
                    <a:pt x="1712307" y="1189990"/>
                  </a:lnTo>
                  <a:lnTo>
                    <a:pt x="1712297" y="1196340"/>
                  </a:lnTo>
                  <a:lnTo>
                    <a:pt x="1716110" y="1196340"/>
                  </a:lnTo>
                  <a:lnTo>
                    <a:pt x="1716119" y="1189990"/>
                  </a:lnTo>
                  <a:close/>
                </a:path>
                <a:path w="1717675" h="1697989">
                  <a:moveTo>
                    <a:pt x="4144" y="1196340"/>
                  </a:moveTo>
                  <a:lnTo>
                    <a:pt x="336" y="1196340"/>
                  </a:lnTo>
                  <a:lnTo>
                    <a:pt x="327" y="1202690"/>
                  </a:lnTo>
                  <a:lnTo>
                    <a:pt x="4134" y="1202690"/>
                  </a:lnTo>
                  <a:lnTo>
                    <a:pt x="4144" y="1196340"/>
                  </a:lnTo>
                  <a:close/>
                </a:path>
                <a:path w="1717675" h="1697989">
                  <a:moveTo>
                    <a:pt x="1716110" y="1196340"/>
                  </a:moveTo>
                  <a:lnTo>
                    <a:pt x="1712297" y="1196340"/>
                  </a:lnTo>
                  <a:lnTo>
                    <a:pt x="1712288" y="1202690"/>
                  </a:lnTo>
                  <a:lnTo>
                    <a:pt x="1716100" y="1202690"/>
                  </a:lnTo>
                  <a:lnTo>
                    <a:pt x="1716110" y="1196340"/>
                  </a:lnTo>
                  <a:close/>
                </a:path>
                <a:path w="1717675" h="1697989">
                  <a:moveTo>
                    <a:pt x="4134" y="1202690"/>
                  </a:moveTo>
                  <a:lnTo>
                    <a:pt x="327" y="1202690"/>
                  </a:lnTo>
                  <a:lnTo>
                    <a:pt x="317" y="1209040"/>
                  </a:lnTo>
                  <a:lnTo>
                    <a:pt x="4125" y="1209040"/>
                  </a:lnTo>
                  <a:lnTo>
                    <a:pt x="4134" y="1202690"/>
                  </a:lnTo>
                  <a:close/>
                </a:path>
                <a:path w="1717675" h="1697989">
                  <a:moveTo>
                    <a:pt x="1716100" y="1202690"/>
                  </a:moveTo>
                  <a:lnTo>
                    <a:pt x="1712288" y="1202690"/>
                  </a:lnTo>
                  <a:lnTo>
                    <a:pt x="1712278" y="1209040"/>
                  </a:lnTo>
                  <a:lnTo>
                    <a:pt x="1716091" y="1209040"/>
                  </a:lnTo>
                  <a:lnTo>
                    <a:pt x="1716100" y="1202690"/>
                  </a:lnTo>
                  <a:close/>
                </a:path>
                <a:path w="1717675" h="1697989">
                  <a:moveTo>
                    <a:pt x="4125" y="1209040"/>
                  </a:moveTo>
                  <a:lnTo>
                    <a:pt x="317" y="1209040"/>
                  </a:lnTo>
                  <a:lnTo>
                    <a:pt x="309" y="1214120"/>
                  </a:lnTo>
                  <a:lnTo>
                    <a:pt x="4117" y="1214120"/>
                  </a:lnTo>
                  <a:lnTo>
                    <a:pt x="4125" y="1209040"/>
                  </a:lnTo>
                  <a:close/>
                </a:path>
                <a:path w="1717675" h="1697989">
                  <a:moveTo>
                    <a:pt x="1716091" y="1209040"/>
                  </a:moveTo>
                  <a:lnTo>
                    <a:pt x="1712278" y="1209040"/>
                  </a:lnTo>
                  <a:lnTo>
                    <a:pt x="1712271" y="1214120"/>
                  </a:lnTo>
                  <a:lnTo>
                    <a:pt x="1716083" y="1214120"/>
                  </a:lnTo>
                  <a:lnTo>
                    <a:pt x="1716091" y="1209040"/>
                  </a:lnTo>
                  <a:close/>
                </a:path>
                <a:path w="1717675" h="1697989">
                  <a:moveTo>
                    <a:pt x="4117" y="1214120"/>
                  </a:moveTo>
                  <a:lnTo>
                    <a:pt x="309" y="1214120"/>
                  </a:lnTo>
                  <a:lnTo>
                    <a:pt x="298" y="1221740"/>
                  </a:lnTo>
                  <a:lnTo>
                    <a:pt x="4105" y="1221740"/>
                  </a:lnTo>
                  <a:lnTo>
                    <a:pt x="4117" y="1214120"/>
                  </a:lnTo>
                  <a:close/>
                </a:path>
                <a:path w="1717675" h="1697989">
                  <a:moveTo>
                    <a:pt x="1716083" y="1214120"/>
                  </a:moveTo>
                  <a:lnTo>
                    <a:pt x="1712271" y="1214120"/>
                  </a:lnTo>
                  <a:lnTo>
                    <a:pt x="1712259" y="1221740"/>
                  </a:lnTo>
                  <a:lnTo>
                    <a:pt x="1716072" y="1221740"/>
                  </a:lnTo>
                  <a:lnTo>
                    <a:pt x="1716083" y="1214120"/>
                  </a:lnTo>
                  <a:close/>
                </a:path>
                <a:path w="1717675" h="1697989">
                  <a:moveTo>
                    <a:pt x="4105" y="1221740"/>
                  </a:moveTo>
                  <a:lnTo>
                    <a:pt x="298" y="1221740"/>
                  </a:lnTo>
                  <a:lnTo>
                    <a:pt x="271" y="1239520"/>
                  </a:lnTo>
                  <a:lnTo>
                    <a:pt x="4079" y="1239520"/>
                  </a:lnTo>
                  <a:lnTo>
                    <a:pt x="4105" y="1221740"/>
                  </a:lnTo>
                  <a:close/>
                </a:path>
                <a:path w="1717675" h="1697989">
                  <a:moveTo>
                    <a:pt x="1716072" y="1221740"/>
                  </a:moveTo>
                  <a:lnTo>
                    <a:pt x="1712259" y="1221740"/>
                  </a:lnTo>
                  <a:lnTo>
                    <a:pt x="1712233" y="1239520"/>
                  </a:lnTo>
                  <a:lnTo>
                    <a:pt x="1716045" y="1239520"/>
                  </a:lnTo>
                  <a:lnTo>
                    <a:pt x="1716072" y="1221740"/>
                  </a:lnTo>
                  <a:close/>
                </a:path>
                <a:path w="1717675" h="1697989">
                  <a:moveTo>
                    <a:pt x="4079" y="1239520"/>
                  </a:moveTo>
                  <a:lnTo>
                    <a:pt x="271" y="1239520"/>
                  </a:lnTo>
                  <a:lnTo>
                    <a:pt x="250" y="1253490"/>
                  </a:lnTo>
                  <a:lnTo>
                    <a:pt x="4058" y="1253490"/>
                  </a:lnTo>
                  <a:lnTo>
                    <a:pt x="4079" y="1239520"/>
                  </a:lnTo>
                  <a:close/>
                </a:path>
                <a:path w="1717675" h="1697989">
                  <a:moveTo>
                    <a:pt x="1716045" y="1239520"/>
                  </a:moveTo>
                  <a:lnTo>
                    <a:pt x="1712233" y="1239520"/>
                  </a:lnTo>
                  <a:lnTo>
                    <a:pt x="1712212" y="1253490"/>
                  </a:lnTo>
                  <a:lnTo>
                    <a:pt x="1716024" y="1253490"/>
                  </a:lnTo>
                  <a:lnTo>
                    <a:pt x="1716045" y="1239520"/>
                  </a:lnTo>
                  <a:close/>
                </a:path>
                <a:path w="1717675" h="1697989">
                  <a:moveTo>
                    <a:pt x="4058" y="1253490"/>
                  </a:moveTo>
                  <a:lnTo>
                    <a:pt x="250" y="1253490"/>
                  </a:lnTo>
                  <a:lnTo>
                    <a:pt x="243" y="1258570"/>
                  </a:lnTo>
                  <a:lnTo>
                    <a:pt x="4050" y="1258570"/>
                  </a:lnTo>
                  <a:lnTo>
                    <a:pt x="4058" y="1253490"/>
                  </a:lnTo>
                  <a:close/>
                </a:path>
                <a:path w="1717675" h="1697989">
                  <a:moveTo>
                    <a:pt x="1716024" y="1253490"/>
                  </a:moveTo>
                  <a:lnTo>
                    <a:pt x="1712212" y="1253490"/>
                  </a:lnTo>
                  <a:lnTo>
                    <a:pt x="1712204" y="1258570"/>
                  </a:lnTo>
                  <a:lnTo>
                    <a:pt x="1716017" y="1258570"/>
                  </a:lnTo>
                  <a:lnTo>
                    <a:pt x="1716024" y="1253490"/>
                  </a:lnTo>
                  <a:close/>
                </a:path>
                <a:path w="1717675" h="1697989">
                  <a:moveTo>
                    <a:pt x="4050" y="1258570"/>
                  </a:moveTo>
                  <a:lnTo>
                    <a:pt x="243" y="1258570"/>
                  </a:lnTo>
                  <a:lnTo>
                    <a:pt x="231" y="1266190"/>
                  </a:lnTo>
                  <a:lnTo>
                    <a:pt x="4039" y="1266190"/>
                  </a:lnTo>
                  <a:lnTo>
                    <a:pt x="4050" y="1258570"/>
                  </a:lnTo>
                  <a:close/>
                </a:path>
                <a:path w="1717675" h="1697989">
                  <a:moveTo>
                    <a:pt x="1716017" y="1258570"/>
                  </a:moveTo>
                  <a:lnTo>
                    <a:pt x="1712204" y="1258570"/>
                  </a:lnTo>
                  <a:lnTo>
                    <a:pt x="1712192" y="1266190"/>
                  </a:lnTo>
                  <a:lnTo>
                    <a:pt x="1716005" y="1266190"/>
                  </a:lnTo>
                  <a:lnTo>
                    <a:pt x="1716017" y="1258570"/>
                  </a:lnTo>
                  <a:close/>
                </a:path>
                <a:path w="1717675" h="1697989">
                  <a:moveTo>
                    <a:pt x="4039" y="1266190"/>
                  </a:moveTo>
                  <a:lnTo>
                    <a:pt x="231" y="1266190"/>
                  </a:lnTo>
                  <a:lnTo>
                    <a:pt x="212" y="1278890"/>
                  </a:lnTo>
                  <a:lnTo>
                    <a:pt x="4020" y="1278890"/>
                  </a:lnTo>
                  <a:lnTo>
                    <a:pt x="4039" y="1266190"/>
                  </a:lnTo>
                  <a:close/>
                </a:path>
                <a:path w="1717675" h="1697989">
                  <a:moveTo>
                    <a:pt x="1716005" y="1266190"/>
                  </a:moveTo>
                  <a:lnTo>
                    <a:pt x="1712192" y="1266190"/>
                  </a:lnTo>
                  <a:lnTo>
                    <a:pt x="1712173" y="1278890"/>
                  </a:lnTo>
                  <a:lnTo>
                    <a:pt x="1715986" y="1278890"/>
                  </a:lnTo>
                  <a:lnTo>
                    <a:pt x="1716005" y="1266190"/>
                  </a:lnTo>
                  <a:close/>
                </a:path>
                <a:path w="1717675" h="1697989">
                  <a:moveTo>
                    <a:pt x="4020" y="1278890"/>
                  </a:moveTo>
                  <a:lnTo>
                    <a:pt x="212" y="1278890"/>
                  </a:lnTo>
                  <a:lnTo>
                    <a:pt x="203" y="1285240"/>
                  </a:lnTo>
                  <a:lnTo>
                    <a:pt x="4010" y="1285240"/>
                  </a:lnTo>
                  <a:lnTo>
                    <a:pt x="4020" y="1278890"/>
                  </a:lnTo>
                  <a:close/>
                </a:path>
                <a:path w="1717675" h="1697989">
                  <a:moveTo>
                    <a:pt x="1715986" y="1278890"/>
                  </a:moveTo>
                  <a:lnTo>
                    <a:pt x="1712173" y="1278890"/>
                  </a:lnTo>
                  <a:lnTo>
                    <a:pt x="1712164" y="1285240"/>
                  </a:lnTo>
                  <a:lnTo>
                    <a:pt x="1715977" y="1285240"/>
                  </a:lnTo>
                  <a:lnTo>
                    <a:pt x="1715986" y="1278890"/>
                  </a:lnTo>
                  <a:close/>
                </a:path>
                <a:path w="1717675" h="1697989">
                  <a:moveTo>
                    <a:pt x="4010" y="1285240"/>
                  </a:moveTo>
                  <a:lnTo>
                    <a:pt x="203" y="1285240"/>
                  </a:lnTo>
                  <a:lnTo>
                    <a:pt x="193" y="1291590"/>
                  </a:lnTo>
                  <a:lnTo>
                    <a:pt x="4000" y="1291590"/>
                  </a:lnTo>
                  <a:lnTo>
                    <a:pt x="4010" y="1285240"/>
                  </a:lnTo>
                  <a:close/>
                </a:path>
                <a:path w="1717675" h="1697989">
                  <a:moveTo>
                    <a:pt x="1715977" y="1285240"/>
                  </a:moveTo>
                  <a:lnTo>
                    <a:pt x="1712164" y="1285240"/>
                  </a:lnTo>
                  <a:lnTo>
                    <a:pt x="1712154" y="1291590"/>
                  </a:lnTo>
                  <a:lnTo>
                    <a:pt x="1715967" y="1291590"/>
                  </a:lnTo>
                  <a:lnTo>
                    <a:pt x="1715977" y="1285240"/>
                  </a:lnTo>
                  <a:close/>
                </a:path>
                <a:path w="1717675" h="1697989">
                  <a:moveTo>
                    <a:pt x="4000" y="1291590"/>
                  </a:moveTo>
                  <a:lnTo>
                    <a:pt x="193" y="1291590"/>
                  </a:lnTo>
                  <a:lnTo>
                    <a:pt x="174" y="1304290"/>
                  </a:lnTo>
                  <a:lnTo>
                    <a:pt x="3981" y="1304290"/>
                  </a:lnTo>
                  <a:lnTo>
                    <a:pt x="4000" y="1291590"/>
                  </a:lnTo>
                  <a:close/>
                </a:path>
                <a:path w="1717675" h="1697989">
                  <a:moveTo>
                    <a:pt x="1715967" y="1291590"/>
                  </a:moveTo>
                  <a:lnTo>
                    <a:pt x="1712154" y="1291590"/>
                  </a:lnTo>
                  <a:lnTo>
                    <a:pt x="1712135" y="1304290"/>
                  </a:lnTo>
                  <a:lnTo>
                    <a:pt x="1715948" y="1304290"/>
                  </a:lnTo>
                  <a:lnTo>
                    <a:pt x="1715967" y="1291590"/>
                  </a:lnTo>
                  <a:close/>
                </a:path>
                <a:path w="1717675" h="1697989">
                  <a:moveTo>
                    <a:pt x="3981" y="1304290"/>
                  </a:moveTo>
                  <a:lnTo>
                    <a:pt x="174" y="1304290"/>
                  </a:lnTo>
                  <a:lnTo>
                    <a:pt x="165" y="1310640"/>
                  </a:lnTo>
                  <a:lnTo>
                    <a:pt x="3972" y="1310640"/>
                  </a:lnTo>
                  <a:lnTo>
                    <a:pt x="3981" y="1304290"/>
                  </a:lnTo>
                  <a:close/>
                </a:path>
                <a:path w="1717675" h="1697989">
                  <a:moveTo>
                    <a:pt x="1715948" y="1304290"/>
                  </a:moveTo>
                  <a:lnTo>
                    <a:pt x="1712135" y="1304290"/>
                  </a:lnTo>
                  <a:lnTo>
                    <a:pt x="1712126" y="1310640"/>
                  </a:lnTo>
                  <a:lnTo>
                    <a:pt x="1715939" y="1310640"/>
                  </a:lnTo>
                  <a:lnTo>
                    <a:pt x="1715948" y="1304290"/>
                  </a:lnTo>
                  <a:close/>
                </a:path>
                <a:path w="1717675" h="1697989">
                  <a:moveTo>
                    <a:pt x="3972" y="1310640"/>
                  </a:moveTo>
                  <a:lnTo>
                    <a:pt x="165" y="1310640"/>
                  </a:lnTo>
                  <a:lnTo>
                    <a:pt x="146" y="1323340"/>
                  </a:lnTo>
                  <a:lnTo>
                    <a:pt x="3953" y="1323340"/>
                  </a:lnTo>
                  <a:lnTo>
                    <a:pt x="3972" y="1310640"/>
                  </a:lnTo>
                  <a:close/>
                </a:path>
                <a:path w="1717675" h="1697989">
                  <a:moveTo>
                    <a:pt x="1715939" y="1310640"/>
                  </a:moveTo>
                  <a:lnTo>
                    <a:pt x="1712126" y="1310640"/>
                  </a:lnTo>
                  <a:lnTo>
                    <a:pt x="1712106" y="1323340"/>
                  </a:lnTo>
                  <a:lnTo>
                    <a:pt x="1715920" y="1323340"/>
                  </a:lnTo>
                  <a:lnTo>
                    <a:pt x="1715939" y="1310640"/>
                  </a:lnTo>
                  <a:close/>
                </a:path>
                <a:path w="1717675" h="1697989">
                  <a:moveTo>
                    <a:pt x="3953" y="1323340"/>
                  </a:moveTo>
                  <a:lnTo>
                    <a:pt x="146" y="1323340"/>
                  </a:lnTo>
                  <a:lnTo>
                    <a:pt x="127" y="1336040"/>
                  </a:lnTo>
                  <a:lnTo>
                    <a:pt x="3934" y="1336040"/>
                  </a:lnTo>
                  <a:lnTo>
                    <a:pt x="3953" y="1323340"/>
                  </a:lnTo>
                  <a:close/>
                </a:path>
                <a:path w="1717675" h="1697989">
                  <a:moveTo>
                    <a:pt x="1715920" y="1323340"/>
                  </a:moveTo>
                  <a:lnTo>
                    <a:pt x="1712106" y="1323340"/>
                  </a:lnTo>
                  <a:lnTo>
                    <a:pt x="1712087" y="1336040"/>
                  </a:lnTo>
                  <a:lnTo>
                    <a:pt x="1715901" y="1336040"/>
                  </a:lnTo>
                  <a:lnTo>
                    <a:pt x="1715920" y="1323340"/>
                  </a:lnTo>
                  <a:close/>
                </a:path>
                <a:path w="1717675" h="1697989">
                  <a:moveTo>
                    <a:pt x="3934" y="1336040"/>
                  </a:moveTo>
                  <a:lnTo>
                    <a:pt x="127" y="1336040"/>
                  </a:lnTo>
                  <a:lnTo>
                    <a:pt x="119" y="1341120"/>
                  </a:lnTo>
                  <a:lnTo>
                    <a:pt x="3926" y="1341120"/>
                  </a:lnTo>
                  <a:lnTo>
                    <a:pt x="3934" y="1336040"/>
                  </a:lnTo>
                  <a:close/>
                </a:path>
                <a:path w="1717675" h="1697989">
                  <a:moveTo>
                    <a:pt x="1715901" y="1336040"/>
                  </a:moveTo>
                  <a:lnTo>
                    <a:pt x="1712087" y="1336040"/>
                  </a:lnTo>
                  <a:lnTo>
                    <a:pt x="1712080" y="1341120"/>
                  </a:lnTo>
                  <a:lnTo>
                    <a:pt x="1715893" y="1341120"/>
                  </a:lnTo>
                  <a:lnTo>
                    <a:pt x="1715901" y="1336040"/>
                  </a:lnTo>
                  <a:close/>
                </a:path>
                <a:path w="1717675" h="1697989">
                  <a:moveTo>
                    <a:pt x="3926" y="1341120"/>
                  </a:moveTo>
                  <a:lnTo>
                    <a:pt x="119" y="1341120"/>
                  </a:lnTo>
                  <a:lnTo>
                    <a:pt x="91" y="1360170"/>
                  </a:lnTo>
                  <a:lnTo>
                    <a:pt x="3897" y="1360170"/>
                  </a:lnTo>
                  <a:lnTo>
                    <a:pt x="3926" y="1341120"/>
                  </a:lnTo>
                  <a:close/>
                </a:path>
                <a:path w="1717675" h="1697989">
                  <a:moveTo>
                    <a:pt x="1715893" y="1341120"/>
                  </a:moveTo>
                  <a:lnTo>
                    <a:pt x="1712080" y="1341120"/>
                  </a:lnTo>
                  <a:lnTo>
                    <a:pt x="1712051" y="1360170"/>
                  </a:lnTo>
                  <a:lnTo>
                    <a:pt x="1715865" y="1360170"/>
                  </a:lnTo>
                  <a:lnTo>
                    <a:pt x="1715893" y="1341120"/>
                  </a:lnTo>
                  <a:close/>
                </a:path>
                <a:path w="1717675" h="1697989">
                  <a:moveTo>
                    <a:pt x="3897" y="1360170"/>
                  </a:moveTo>
                  <a:lnTo>
                    <a:pt x="91" y="1360170"/>
                  </a:lnTo>
                  <a:lnTo>
                    <a:pt x="81" y="1366520"/>
                  </a:lnTo>
                  <a:lnTo>
                    <a:pt x="3888" y="1366520"/>
                  </a:lnTo>
                  <a:lnTo>
                    <a:pt x="3897" y="1360170"/>
                  </a:lnTo>
                  <a:close/>
                </a:path>
                <a:path w="1717675" h="1697989">
                  <a:moveTo>
                    <a:pt x="1715865" y="1360170"/>
                  </a:moveTo>
                  <a:lnTo>
                    <a:pt x="1712051" y="1360170"/>
                  </a:lnTo>
                  <a:lnTo>
                    <a:pt x="1712042" y="1366520"/>
                  </a:lnTo>
                  <a:lnTo>
                    <a:pt x="1715855" y="1366520"/>
                  </a:lnTo>
                  <a:lnTo>
                    <a:pt x="1715865" y="1360170"/>
                  </a:lnTo>
                  <a:close/>
                </a:path>
                <a:path w="1717675" h="1697989">
                  <a:moveTo>
                    <a:pt x="3888" y="1366520"/>
                  </a:moveTo>
                  <a:lnTo>
                    <a:pt x="81" y="1366520"/>
                  </a:lnTo>
                  <a:lnTo>
                    <a:pt x="72" y="1372870"/>
                  </a:lnTo>
                  <a:lnTo>
                    <a:pt x="3878" y="1372870"/>
                  </a:lnTo>
                  <a:lnTo>
                    <a:pt x="3888" y="1366520"/>
                  </a:lnTo>
                  <a:close/>
                </a:path>
                <a:path w="1717675" h="1697989">
                  <a:moveTo>
                    <a:pt x="1715855" y="1366520"/>
                  </a:moveTo>
                  <a:lnTo>
                    <a:pt x="1712042" y="1366520"/>
                  </a:lnTo>
                  <a:lnTo>
                    <a:pt x="1712032" y="1372870"/>
                  </a:lnTo>
                  <a:lnTo>
                    <a:pt x="1715846" y="1372870"/>
                  </a:lnTo>
                  <a:lnTo>
                    <a:pt x="1715855" y="1366520"/>
                  </a:lnTo>
                  <a:close/>
                </a:path>
                <a:path w="1717675" h="1697989">
                  <a:moveTo>
                    <a:pt x="3878" y="1372870"/>
                  </a:moveTo>
                  <a:lnTo>
                    <a:pt x="72" y="1372870"/>
                  </a:lnTo>
                  <a:lnTo>
                    <a:pt x="62" y="1379220"/>
                  </a:lnTo>
                  <a:lnTo>
                    <a:pt x="3869" y="1379220"/>
                  </a:lnTo>
                  <a:lnTo>
                    <a:pt x="3878" y="1372870"/>
                  </a:lnTo>
                  <a:close/>
                </a:path>
                <a:path w="1717675" h="1697989">
                  <a:moveTo>
                    <a:pt x="1715846" y="1372870"/>
                  </a:moveTo>
                  <a:lnTo>
                    <a:pt x="1712032" y="1372870"/>
                  </a:lnTo>
                  <a:lnTo>
                    <a:pt x="1712022" y="1379220"/>
                  </a:lnTo>
                  <a:lnTo>
                    <a:pt x="1715836" y="1379220"/>
                  </a:lnTo>
                  <a:lnTo>
                    <a:pt x="1715846" y="1372870"/>
                  </a:lnTo>
                  <a:close/>
                </a:path>
                <a:path w="1717675" h="1697989">
                  <a:moveTo>
                    <a:pt x="3869" y="1379220"/>
                  </a:moveTo>
                  <a:lnTo>
                    <a:pt x="62" y="1379220"/>
                  </a:lnTo>
                  <a:lnTo>
                    <a:pt x="43" y="1391920"/>
                  </a:lnTo>
                  <a:lnTo>
                    <a:pt x="3850" y="1391920"/>
                  </a:lnTo>
                  <a:lnTo>
                    <a:pt x="3869" y="1379220"/>
                  </a:lnTo>
                  <a:close/>
                </a:path>
                <a:path w="1717675" h="1697989">
                  <a:moveTo>
                    <a:pt x="1715836" y="1379220"/>
                  </a:moveTo>
                  <a:lnTo>
                    <a:pt x="1712022" y="1379220"/>
                  </a:lnTo>
                  <a:lnTo>
                    <a:pt x="1712003" y="1391920"/>
                  </a:lnTo>
                  <a:lnTo>
                    <a:pt x="1715817" y="1391920"/>
                  </a:lnTo>
                  <a:lnTo>
                    <a:pt x="1715836" y="1379220"/>
                  </a:lnTo>
                  <a:close/>
                </a:path>
                <a:path w="1717675" h="1697989">
                  <a:moveTo>
                    <a:pt x="3850" y="1391920"/>
                  </a:moveTo>
                  <a:lnTo>
                    <a:pt x="43" y="1391920"/>
                  </a:lnTo>
                  <a:lnTo>
                    <a:pt x="34" y="1398270"/>
                  </a:lnTo>
                  <a:lnTo>
                    <a:pt x="3840" y="1398270"/>
                  </a:lnTo>
                  <a:lnTo>
                    <a:pt x="3850" y="1391920"/>
                  </a:lnTo>
                  <a:close/>
                </a:path>
                <a:path w="1717675" h="1697989">
                  <a:moveTo>
                    <a:pt x="1715817" y="1391920"/>
                  </a:moveTo>
                  <a:lnTo>
                    <a:pt x="1712003" y="1391920"/>
                  </a:lnTo>
                  <a:lnTo>
                    <a:pt x="1711994" y="1398270"/>
                  </a:lnTo>
                  <a:lnTo>
                    <a:pt x="1715808" y="1398270"/>
                  </a:lnTo>
                  <a:lnTo>
                    <a:pt x="1715817" y="1391920"/>
                  </a:lnTo>
                  <a:close/>
                </a:path>
                <a:path w="1717675" h="1697989">
                  <a:moveTo>
                    <a:pt x="3840" y="1398270"/>
                  </a:moveTo>
                  <a:lnTo>
                    <a:pt x="34" y="1398270"/>
                  </a:lnTo>
                  <a:lnTo>
                    <a:pt x="22" y="1405890"/>
                  </a:lnTo>
                  <a:lnTo>
                    <a:pt x="3829" y="1405890"/>
                  </a:lnTo>
                  <a:lnTo>
                    <a:pt x="3840" y="1398270"/>
                  </a:lnTo>
                  <a:close/>
                </a:path>
                <a:path w="1717675" h="1697989">
                  <a:moveTo>
                    <a:pt x="1715808" y="1398270"/>
                  </a:moveTo>
                  <a:lnTo>
                    <a:pt x="1711994" y="1398270"/>
                  </a:lnTo>
                  <a:lnTo>
                    <a:pt x="1711982" y="1405890"/>
                  </a:lnTo>
                  <a:lnTo>
                    <a:pt x="1715796" y="1405890"/>
                  </a:lnTo>
                  <a:lnTo>
                    <a:pt x="1715808" y="1398270"/>
                  </a:lnTo>
                  <a:close/>
                </a:path>
                <a:path w="1717675" h="1697989">
                  <a:moveTo>
                    <a:pt x="3829" y="1405890"/>
                  </a:moveTo>
                  <a:lnTo>
                    <a:pt x="22" y="1405890"/>
                  </a:lnTo>
                  <a:lnTo>
                    <a:pt x="13" y="1412240"/>
                  </a:lnTo>
                  <a:lnTo>
                    <a:pt x="3819" y="1412240"/>
                  </a:lnTo>
                  <a:lnTo>
                    <a:pt x="3829" y="1405890"/>
                  </a:lnTo>
                  <a:close/>
                </a:path>
                <a:path w="1717675" h="1697989">
                  <a:moveTo>
                    <a:pt x="1715796" y="1405890"/>
                  </a:moveTo>
                  <a:lnTo>
                    <a:pt x="1711982" y="1405890"/>
                  </a:lnTo>
                  <a:lnTo>
                    <a:pt x="1711973" y="1412240"/>
                  </a:lnTo>
                  <a:lnTo>
                    <a:pt x="1715787" y="1412240"/>
                  </a:lnTo>
                  <a:lnTo>
                    <a:pt x="1715796" y="1405890"/>
                  </a:lnTo>
                  <a:close/>
                </a:path>
                <a:path w="1717675" h="1697989">
                  <a:moveTo>
                    <a:pt x="3819" y="1412240"/>
                  </a:moveTo>
                  <a:lnTo>
                    <a:pt x="13" y="1412240"/>
                  </a:lnTo>
                  <a:lnTo>
                    <a:pt x="0" y="1421130"/>
                  </a:lnTo>
                  <a:lnTo>
                    <a:pt x="859" y="1421130"/>
                  </a:lnTo>
                  <a:lnTo>
                    <a:pt x="859" y="1423670"/>
                  </a:lnTo>
                  <a:lnTo>
                    <a:pt x="2129" y="1423670"/>
                  </a:lnTo>
                  <a:lnTo>
                    <a:pt x="2129" y="1424940"/>
                  </a:lnTo>
                  <a:lnTo>
                    <a:pt x="3800" y="1424940"/>
                  </a:lnTo>
                  <a:lnTo>
                    <a:pt x="3819" y="1412240"/>
                  </a:lnTo>
                  <a:close/>
                </a:path>
                <a:path w="1717675" h="1697989">
                  <a:moveTo>
                    <a:pt x="1715787" y="1412240"/>
                  </a:moveTo>
                  <a:lnTo>
                    <a:pt x="1711973" y="1412240"/>
                  </a:lnTo>
                  <a:lnTo>
                    <a:pt x="1711954" y="1424940"/>
                  </a:lnTo>
                  <a:lnTo>
                    <a:pt x="1715768" y="1424940"/>
                  </a:lnTo>
                  <a:lnTo>
                    <a:pt x="1715787" y="1412240"/>
                  </a:lnTo>
                  <a:close/>
                </a:path>
                <a:path w="1717675" h="1697989">
                  <a:moveTo>
                    <a:pt x="1715359" y="1424940"/>
                  </a:moveTo>
                  <a:lnTo>
                    <a:pt x="1711954" y="1424940"/>
                  </a:lnTo>
                  <a:lnTo>
                    <a:pt x="1711946" y="1430020"/>
                  </a:lnTo>
                  <a:lnTo>
                    <a:pt x="1712819" y="1430020"/>
                  </a:lnTo>
                  <a:lnTo>
                    <a:pt x="1712819" y="1428750"/>
                  </a:lnTo>
                  <a:lnTo>
                    <a:pt x="1714089" y="1428750"/>
                  </a:lnTo>
                  <a:lnTo>
                    <a:pt x="1714089" y="1427480"/>
                  </a:lnTo>
                  <a:lnTo>
                    <a:pt x="1715359" y="1427480"/>
                  </a:lnTo>
                  <a:lnTo>
                    <a:pt x="1715359" y="1424940"/>
                  </a:lnTo>
                  <a:close/>
                </a:path>
                <a:path w="1717675" h="1697989">
                  <a:moveTo>
                    <a:pt x="3800" y="1424940"/>
                  </a:moveTo>
                  <a:lnTo>
                    <a:pt x="3399" y="1424940"/>
                  </a:lnTo>
                  <a:lnTo>
                    <a:pt x="3399" y="1427480"/>
                  </a:lnTo>
                  <a:lnTo>
                    <a:pt x="3796" y="1427480"/>
                  </a:lnTo>
                  <a:lnTo>
                    <a:pt x="3800" y="1424940"/>
                  </a:lnTo>
                  <a:close/>
                </a:path>
                <a:path w="1717675" h="1697989">
                  <a:moveTo>
                    <a:pt x="1444849" y="1695450"/>
                  </a:moveTo>
                  <a:lnTo>
                    <a:pt x="276449" y="1695450"/>
                  </a:lnTo>
                  <a:lnTo>
                    <a:pt x="276449" y="1695859"/>
                  </a:lnTo>
                  <a:lnTo>
                    <a:pt x="1442309" y="1697585"/>
                  </a:lnTo>
                  <a:lnTo>
                    <a:pt x="1442309" y="1696720"/>
                  </a:lnTo>
                  <a:lnTo>
                    <a:pt x="1444849" y="1696720"/>
                  </a:lnTo>
                  <a:lnTo>
                    <a:pt x="1444849" y="1695450"/>
                  </a:lnTo>
                  <a:close/>
                </a:path>
                <a:path w="1717675" h="1697989">
                  <a:moveTo>
                    <a:pt x="1446119" y="1694180"/>
                  </a:moveTo>
                  <a:lnTo>
                    <a:pt x="273909" y="1694180"/>
                  </a:lnTo>
                  <a:lnTo>
                    <a:pt x="273909" y="1695450"/>
                  </a:lnTo>
                  <a:lnTo>
                    <a:pt x="1446119" y="1695450"/>
                  </a:lnTo>
                  <a:lnTo>
                    <a:pt x="1446119" y="1694180"/>
                  </a:lnTo>
                  <a:close/>
                </a:path>
                <a:path w="1717675" h="1697989">
                  <a:moveTo>
                    <a:pt x="271369" y="1692038"/>
                  </a:moveTo>
                  <a:lnTo>
                    <a:pt x="271369" y="1692910"/>
                  </a:lnTo>
                  <a:lnTo>
                    <a:pt x="272639" y="1692910"/>
                  </a:lnTo>
                  <a:lnTo>
                    <a:pt x="272639" y="1694180"/>
                  </a:lnTo>
                  <a:lnTo>
                    <a:pt x="1447389" y="1694180"/>
                  </a:lnTo>
                  <a:lnTo>
                    <a:pt x="1447389" y="1693787"/>
                  </a:lnTo>
                  <a:lnTo>
                    <a:pt x="271369" y="1692038"/>
                  </a:lnTo>
                  <a:close/>
                </a:path>
              </a:pathLst>
            </a:custGeom>
            <a:solidFill>
              <a:srgbClr val="2A2E4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6726317" y="2708909"/>
              <a:ext cx="1710055" cy="1690370"/>
            </a:xfrm>
            <a:custGeom>
              <a:avLst/>
              <a:gdLst/>
              <a:ahLst/>
              <a:cxnLst/>
              <a:rect l="l" t="t" r="r" b="b"/>
              <a:pathLst>
                <a:path w="1710054" h="1690370">
                  <a:moveTo>
                    <a:pt x="1444862" y="2539"/>
                  </a:moveTo>
                  <a:lnTo>
                    <a:pt x="266302" y="2539"/>
                  </a:lnTo>
                  <a:lnTo>
                    <a:pt x="266302" y="3810"/>
                  </a:lnTo>
                  <a:lnTo>
                    <a:pt x="856217" y="5079"/>
                  </a:lnTo>
                  <a:lnTo>
                    <a:pt x="1444862" y="5079"/>
                  </a:lnTo>
                  <a:lnTo>
                    <a:pt x="1444862" y="2539"/>
                  </a:lnTo>
                  <a:close/>
                </a:path>
                <a:path w="1710054" h="1690370">
                  <a:moveTo>
                    <a:pt x="270112" y="0"/>
                  </a:moveTo>
                  <a:lnTo>
                    <a:pt x="268842" y="0"/>
                  </a:lnTo>
                  <a:lnTo>
                    <a:pt x="268842" y="2539"/>
                  </a:lnTo>
                  <a:lnTo>
                    <a:pt x="270112" y="2539"/>
                  </a:lnTo>
                  <a:lnTo>
                    <a:pt x="270112" y="0"/>
                  </a:lnTo>
                  <a:close/>
                </a:path>
                <a:path w="1710054" h="1690370">
                  <a:moveTo>
                    <a:pt x="1443592" y="1270"/>
                  </a:moveTo>
                  <a:lnTo>
                    <a:pt x="1442322" y="1270"/>
                  </a:lnTo>
                  <a:lnTo>
                    <a:pt x="1442322" y="2539"/>
                  </a:lnTo>
                  <a:lnTo>
                    <a:pt x="1443592" y="2539"/>
                  </a:lnTo>
                  <a:lnTo>
                    <a:pt x="1443592" y="1270"/>
                  </a:lnTo>
                  <a:close/>
                </a:path>
                <a:path w="1710054" h="1690370">
                  <a:moveTo>
                    <a:pt x="5553" y="266954"/>
                  </a:moveTo>
                  <a:lnTo>
                    <a:pt x="1739" y="266954"/>
                  </a:lnTo>
                  <a:lnTo>
                    <a:pt x="1604" y="356870"/>
                  </a:lnTo>
                  <a:lnTo>
                    <a:pt x="5417" y="356870"/>
                  </a:lnTo>
                  <a:lnTo>
                    <a:pt x="5553" y="266954"/>
                  </a:lnTo>
                  <a:close/>
                </a:path>
                <a:path w="1710054" h="1690370">
                  <a:moveTo>
                    <a:pt x="1709893" y="266954"/>
                  </a:moveTo>
                  <a:lnTo>
                    <a:pt x="1706087" y="266954"/>
                  </a:lnTo>
                  <a:lnTo>
                    <a:pt x="1705951" y="356870"/>
                  </a:lnTo>
                  <a:lnTo>
                    <a:pt x="1709758" y="356870"/>
                  </a:lnTo>
                  <a:lnTo>
                    <a:pt x="1709893" y="266954"/>
                  </a:lnTo>
                  <a:close/>
                </a:path>
                <a:path w="1710054" h="1690370">
                  <a:moveTo>
                    <a:pt x="5565" y="259207"/>
                  </a:moveTo>
                  <a:lnTo>
                    <a:pt x="4682" y="259207"/>
                  </a:lnTo>
                  <a:lnTo>
                    <a:pt x="4682" y="261620"/>
                  </a:lnTo>
                  <a:lnTo>
                    <a:pt x="3412" y="261620"/>
                  </a:lnTo>
                  <a:lnTo>
                    <a:pt x="3412" y="263017"/>
                  </a:lnTo>
                  <a:lnTo>
                    <a:pt x="2142" y="263017"/>
                  </a:lnTo>
                  <a:lnTo>
                    <a:pt x="2142" y="264287"/>
                  </a:lnTo>
                  <a:lnTo>
                    <a:pt x="1743" y="264287"/>
                  </a:lnTo>
                  <a:lnTo>
                    <a:pt x="1739" y="266700"/>
                  </a:lnTo>
                  <a:lnTo>
                    <a:pt x="5553" y="266700"/>
                  </a:lnTo>
                  <a:lnTo>
                    <a:pt x="5565" y="259207"/>
                  </a:lnTo>
                  <a:close/>
                </a:path>
                <a:path w="1710054" h="1690370">
                  <a:moveTo>
                    <a:pt x="1706482" y="259207"/>
                  </a:moveTo>
                  <a:lnTo>
                    <a:pt x="1706098" y="259207"/>
                  </a:lnTo>
                  <a:lnTo>
                    <a:pt x="1706087" y="266700"/>
                  </a:lnTo>
                  <a:lnTo>
                    <a:pt x="1709893" y="266700"/>
                  </a:lnTo>
                  <a:lnTo>
                    <a:pt x="1709897" y="264287"/>
                  </a:lnTo>
                  <a:lnTo>
                    <a:pt x="1709022" y="264287"/>
                  </a:lnTo>
                  <a:lnTo>
                    <a:pt x="1709022" y="263017"/>
                  </a:lnTo>
                  <a:lnTo>
                    <a:pt x="1707752" y="263017"/>
                  </a:lnTo>
                  <a:lnTo>
                    <a:pt x="1707752" y="261620"/>
                  </a:lnTo>
                  <a:lnTo>
                    <a:pt x="1706482" y="261620"/>
                  </a:lnTo>
                  <a:lnTo>
                    <a:pt x="1706482" y="259207"/>
                  </a:lnTo>
                  <a:close/>
                </a:path>
                <a:path w="1710054" h="1690370">
                  <a:moveTo>
                    <a:pt x="5417" y="356870"/>
                  </a:moveTo>
                  <a:lnTo>
                    <a:pt x="1604" y="356870"/>
                  </a:lnTo>
                  <a:lnTo>
                    <a:pt x="1585" y="369570"/>
                  </a:lnTo>
                  <a:lnTo>
                    <a:pt x="5398" y="369570"/>
                  </a:lnTo>
                  <a:lnTo>
                    <a:pt x="5417" y="356870"/>
                  </a:lnTo>
                  <a:close/>
                </a:path>
                <a:path w="1710054" h="1690370">
                  <a:moveTo>
                    <a:pt x="1709758" y="356870"/>
                  </a:moveTo>
                  <a:lnTo>
                    <a:pt x="1705951" y="356870"/>
                  </a:lnTo>
                  <a:lnTo>
                    <a:pt x="1705932" y="369570"/>
                  </a:lnTo>
                  <a:lnTo>
                    <a:pt x="1709738" y="369570"/>
                  </a:lnTo>
                  <a:lnTo>
                    <a:pt x="1709758" y="356870"/>
                  </a:lnTo>
                  <a:close/>
                </a:path>
                <a:path w="1710054" h="1690370">
                  <a:moveTo>
                    <a:pt x="5398" y="369570"/>
                  </a:moveTo>
                  <a:lnTo>
                    <a:pt x="1585" y="369570"/>
                  </a:lnTo>
                  <a:lnTo>
                    <a:pt x="1546" y="394970"/>
                  </a:lnTo>
                  <a:lnTo>
                    <a:pt x="5359" y="394970"/>
                  </a:lnTo>
                  <a:lnTo>
                    <a:pt x="5398" y="369570"/>
                  </a:lnTo>
                  <a:close/>
                </a:path>
                <a:path w="1710054" h="1690370">
                  <a:moveTo>
                    <a:pt x="1709738" y="369570"/>
                  </a:moveTo>
                  <a:lnTo>
                    <a:pt x="1705932" y="369570"/>
                  </a:lnTo>
                  <a:lnTo>
                    <a:pt x="1705893" y="394970"/>
                  </a:lnTo>
                  <a:lnTo>
                    <a:pt x="1709700" y="394970"/>
                  </a:lnTo>
                  <a:lnTo>
                    <a:pt x="1709738" y="369570"/>
                  </a:lnTo>
                  <a:close/>
                </a:path>
                <a:path w="1710054" h="1690370">
                  <a:moveTo>
                    <a:pt x="5359" y="394970"/>
                  </a:moveTo>
                  <a:lnTo>
                    <a:pt x="1546" y="394970"/>
                  </a:lnTo>
                  <a:lnTo>
                    <a:pt x="1499" y="426720"/>
                  </a:lnTo>
                  <a:lnTo>
                    <a:pt x="5312" y="426720"/>
                  </a:lnTo>
                  <a:lnTo>
                    <a:pt x="5359" y="394970"/>
                  </a:lnTo>
                  <a:close/>
                </a:path>
                <a:path w="1710054" h="1690370">
                  <a:moveTo>
                    <a:pt x="1709700" y="394970"/>
                  </a:moveTo>
                  <a:lnTo>
                    <a:pt x="1705893" y="394970"/>
                  </a:lnTo>
                  <a:lnTo>
                    <a:pt x="1705845" y="426720"/>
                  </a:lnTo>
                  <a:lnTo>
                    <a:pt x="1709652" y="426720"/>
                  </a:lnTo>
                  <a:lnTo>
                    <a:pt x="1709700" y="394970"/>
                  </a:lnTo>
                  <a:close/>
                </a:path>
                <a:path w="1710054" h="1690370">
                  <a:moveTo>
                    <a:pt x="5312" y="426720"/>
                  </a:moveTo>
                  <a:lnTo>
                    <a:pt x="1499" y="426720"/>
                  </a:lnTo>
                  <a:lnTo>
                    <a:pt x="1441" y="464820"/>
                  </a:lnTo>
                  <a:lnTo>
                    <a:pt x="5254" y="464820"/>
                  </a:lnTo>
                  <a:lnTo>
                    <a:pt x="5312" y="426720"/>
                  </a:lnTo>
                  <a:close/>
                </a:path>
                <a:path w="1710054" h="1690370">
                  <a:moveTo>
                    <a:pt x="1709652" y="426720"/>
                  </a:moveTo>
                  <a:lnTo>
                    <a:pt x="1705845" y="426720"/>
                  </a:lnTo>
                  <a:lnTo>
                    <a:pt x="1705788" y="464820"/>
                  </a:lnTo>
                  <a:lnTo>
                    <a:pt x="1709595" y="464820"/>
                  </a:lnTo>
                  <a:lnTo>
                    <a:pt x="1709652" y="426720"/>
                  </a:lnTo>
                  <a:close/>
                </a:path>
                <a:path w="1710054" h="1690370">
                  <a:moveTo>
                    <a:pt x="5254" y="464820"/>
                  </a:moveTo>
                  <a:lnTo>
                    <a:pt x="1441" y="464820"/>
                  </a:lnTo>
                  <a:lnTo>
                    <a:pt x="1403" y="490220"/>
                  </a:lnTo>
                  <a:lnTo>
                    <a:pt x="5216" y="490220"/>
                  </a:lnTo>
                  <a:lnTo>
                    <a:pt x="5254" y="464820"/>
                  </a:lnTo>
                  <a:close/>
                </a:path>
                <a:path w="1710054" h="1690370">
                  <a:moveTo>
                    <a:pt x="1709595" y="464820"/>
                  </a:moveTo>
                  <a:lnTo>
                    <a:pt x="1705788" y="464820"/>
                  </a:lnTo>
                  <a:lnTo>
                    <a:pt x="1705749" y="490220"/>
                  </a:lnTo>
                  <a:lnTo>
                    <a:pt x="1709557" y="490220"/>
                  </a:lnTo>
                  <a:lnTo>
                    <a:pt x="1709595" y="464820"/>
                  </a:lnTo>
                  <a:close/>
                </a:path>
                <a:path w="1710054" h="1690370">
                  <a:moveTo>
                    <a:pt x="5216" y="490220"/>
                  </a:moveTo>
                  <a:lnTo>
                    <a:pt x="1403" y="490220"/>
                  </a:lnTo>
                  <a:lnTo>
                    <a:pt x="1384" y="502920"/>
                  </a:lnTo>
                  <a:lnTo>
                    <a:pt x="5196" y="502920"/>
                  </a:lnTo>
                  <a:lnTo>
                    <a:pt x="5216" y="490220"/>
                  </a:lnTo>
                  <a:close/>
                </a:path>
                <a:path w="1710054" h="1690370">
                  <a:moveTo>
                    <a:pt x="1709557" y="490220"/>
                  </a:moveTo>
                  <a:lnTo>
                    <a:pt x="1705749" y="490220"/>
                  </a:lnTo>
                  <a:lnTo>
                    <a:pt x="1705730" y="502920"/>
                  </a:lnTo>
                  <a:lnTo>
                    <a:pt x="1709538" y="502920"/>
                  </a:lnTo>
                  <a:lnTo>
                    <a:pt x="1709557" y="490220"/>
                  </a:lnTo>
                  <a:close/>
                </a:path>
                <a:path w="1710054" h="1690370">
                  <a:moveTo>
                    <a:pt x="5196" y="502920"/>
                  </a:moveTo>
                  <a:lnTo>
                    <a:pt x="1384" y="502920"/>
                  </a:lnTo>
                  <a:lnTo>
                    <a:pt x="1346" y="528320"/>
                  </a:lnTo>
                  <a:lnTo>
                    <a:pt x="5158" y="528320"/>
                  </a:lnTo>
                  <a:lnTo>
                    <a:pt x="5196" y="502920"/>
                  </a:lnTo>
                  <a:close/>
                </a:path>
                <a:path w="1710054" h="1690370">
                  <a:moveTo>
                    <a:pt x="1709538" y="502920"/>
                  </a:moveTo>
                  <a:lnTo>
                    <a:pt x="1705730" y="502920"/>
                  </a:lnTo>
                  <a:lnTo>
                    <a:pt x="1705692" y="528320"/>
                  </a:lnTo>
                  <a:lnTo>
                    <a:pt x="1709500" y="528320"/>
                  </a:lnTo>
                  <a:lnTo>
                    <a:pt x="1709538" y="502920"/>
                  </a:lnTo>
                  <a:close/>
                </a:path>
                <a:path w="1710054" h="1690370">
                  <a:moveTo>
                    <a:pt x="5158" y="528320"/>
                  </a:moveTo>
                  <a:lnTo>
                    <a:pt x="1346" y="528320"/>
                  </a:lnTo>
                  <a:lnTo>
                    <a:pt x="1126" y="674370"/>
                  </a:lnTo>
                  <a:lnTo>
                    <a:pt x="4937" y="674370"/>
                  </a:lnTo>
                  <a:lnTo>
                    <a:pt x="5158" y="528320"/>
                  </a:lnTo>
                  <a:close/>
                </a:path>
                <a:path w="1710054" h="1690370">
                  <a:moveTo>
                    <a:pt x="1709500" y="528320"/>
                  </a:moveTo>
                  <a:lnTo>
                    <a:pt x="1705692" y="528320"/>
                  </a:lnTo>
                  <a:lnTo>
                    <a:pt x="1705471" y="674370"/>
                  </a:lnTo>
                  <a:lnTo>
                    <a:pt x="1709280" y="674370"/>
                  </a:lnTo>
                  <a:lnTo>
                    <a:pt x="1709500" y="528320"/>
                  </a:lnTo>
                  <a:close/>
                </a:path>
                <a:path w="1710054" h="1690370">
                  <a:moveTo>
                    <a:pt x="4937" y="674370"/>
                  </a:moveTo>
                  <a:lnTo>
                    <a:pt x="1126" y="674370"/>
                  </a:lnTo>
                  <a:lnTo>
                    <a:pt x="1088" y="699770"/>
                  </a:lnTo>
                  <a:lnTo>
                    <a:pt x="4899" y="699770"/>
                  </a:lnTo>
                  <a:lnTo>
                    <a:pt x="4937" y="674370"/>
                  </a:lnTo>
                  <a:close/>
                </a:path>
                <a:path w="1710054" h="1690370">
                  <a:moveTo>
                    <a:pt x="1709280" y="674370"/>
                  </a:moveTo>
                  <a:lnTo>
                    <a:pt x="1705471" y="674370"/>
                  </a:lnTo>
                  <a:lnTo>
                    <a:pt x="1705433" y="699770"/>
                  </a:lnTo>
                  <a:lnTo>
                    <a:pt x="1709242" y="699770"/>
                  </a:lnTo>
                  <a:lnTo>
                    <a:pt x="1709280" y="674370"/>
                  </a:lnTo>
                  <a:close/>
                </a:path>
                <a:path w="1710054" h="1690370">
                  <a:moveTo>
                    <a:pt x="4899" y="699770"/>
                  </a:moveTo>
                  <a:lnTo>
                    <a:pt x="1088" y="699770"/>
                  </a:lnTo>
                  <a:lnTo>
                    <a:pt x="1050" y="725170"/>
                  </a:lnTo>
                  <a:lnTo>
                    <a:pt x="4861" y="725170"/>
                  </a:lnTo>
                  <a:lnTo>
                    <a:pt x="4899" y="699770"/>
                  </a:lnTo>
                  <a:close/>
                </a:path>
                <a:path w="1710054" h="1690370">
                  <a:moveTo>
                    <a:pt x="1709242" y="699770"/>
                  </a:moveTo>
                  <a:lnTo>
                    <a:pt x="1705433" y="699770"/>
                  </a:lnTo>
                  <a:lnTo>
                    <a:pt x="1705395" y="725170"/>
                  </a:lnTo>
                  <a:lnTo>
                    <a:pt x="1709204" y="725170"/>
                  </a:lnTo>
                  <a:lnTo>
                    <a:pt x="1709242" y="699770"/>
                  </a:lnTo>
                  <a:close/>
                </a:path>
                <a:path w="1710054" h="1690370">
                  <a:moveTo>
                    <a:pt x="4861" y="725170"/>
                  </a:moveTo>
                  <a:lnTo>
                    <a:pt x="1050" y="725170"/>
                  </a:lnTo>
                  <a:lnTo>
                    <a:pt x="691" y="963930"/>
                  </a:lnTo>
                  <a:lnTo>
                    <a:pt x="4500" y="963930"/>
                  </a:lnTo>
                  <a:lnTo>
                    <a:pt x="4861" y="725170"/>
                  </a:lnTo>
                  <a:close/>
                </a:path>
                <a:path w="1710054" h="1690370">
                  <a:moveTo>
                    <a:pt x="1709204" y="725170"/>
                  </a:moveTo>
                  <a:lnTo>
                    <a:pt x="1705395" y="725170"/>
                  </a:lnTo>
                  <a:lnTo>
                    <a:pt x="1705034" y="963930"/>
                  </a:lnTo>
                  <a:lnTo>
                    <a:pt x="1708845" y="963930"/>
                  </a:lnTo>
                  <a:lnTo>
                    <a:pt x="1709204" y="725170"/>
                  </a:lnTo>
                  <a:close/>
                </a:path>
                <a:path w="1710054" h="1690370">
                  <a:moveTo>
                    <a:pt x="4500" y="963930"/>
                  </a:moveTo>
                  <a:lnTo>
                    <a:pt x="691" y="963930"/>
                  </a:lnTo>
                  <a:lnTo>
                    <a:pt x="653" y="989330"/>
                  </a:lnTo>
                  <a:lnTo>
                    <a:pt x="4462" y="989330"/>
                  </a:lnTo>
                  <a:lnTo>
                    <a:pt x="4500" y="963930"/>
                  </a:lnTo>
                  <a:close/>
                </a:path>
                <a:path w="1710054" h="1690370">
                  <a:moveTo>
                    <a:pt x="1708845" y="963930"/>
                  </a:moveTo>
                  <a:lnTo>
                    <a:pt x="1705034" y="963930"/>
                  </a:lnTo>
                  <a:lnTo>
                    <a:pt x="1704995" y="989330"/>
                  </a:lnTo>
                  <a:lnTo>
                    <a:pt x="1708806" y="989330"/>
                  </a:lnTo>
                  <a:lnTo>
                    <a:pt x="1708845" y="963930"/>
                  </a:lnTo>
                  <a:close/>
                </a:path>
                <a:path w="1710054" h="1690370">
                  <a:moveTo>
                    <a:pt x="4462" y="989330"/>
                  </a:moveTo>
                  <a:lnTo>
                    <a:pt x="653" y="989330"/>
                  </a:lnTo>
                  <a:lnTo>
                    <a:pt x="614" y="1014730"/>
                  </a:lnTo>
                  <a:lnTo>
                    <a:pt x="4423" y="1014730"/>
                  </a:lnTo>
                  <a:lnTo>
                    <a:pt x="4462" y="989330"/>
                  </a:lnTo>
                  <a:close/>
                </a:path>
                <a:path w="1710054" h="1690370">
                  <a:moveTo>
                    <a:pt x="1708806" y="989330"/>
                  </a:moveTo>
                  <a:lnTo>
                    <a:pt x="1704995" y="989330"/>
                  </a:lnTo>
                  <a:lnTo>
                    <a:pt x="1704957" y="1014730"/>
                  </a:lnTo>
                  <a:lnTo>
                    <a:pt x="1708768" y="1014730"/>
                  </a:lnTo>
                  <a:lnTo>
                    <a:pt x="1708806" y="989330"/>
                  </a:lnTo>
                  <a:close/>
                </a:path>
                <a:path w="1710054" h="1690370">
                  <a:moveTo>
                    <a:pt x="4423" y="1014730"/>
                  </a:moveTo>
                  <a:lnTo>
                    <a:pt x="614" y="1014730"/>
                  </a:lnTo>
                  <a:lnTo>
                    <a:pt x="576" y="1040130"/>
                  </a:lnTo>
                  <a:lnTo>
                    <a:pt x="4385" y="1040130"/>
                  </a:lnTo>
                  <a:lnTo>
                    <a:pt x="4423" y="1014730"/>
                  </a:lnTo>
                  <a:close/>
                </a:path>
                <a:path w="1710054" h="1690370">
                  <a:moveTo>
                    <a:pt x="1708768" y="1014730"/>
                  </a:moveTo>
                  <a:lnTo>
                    <a:pt x="1704957" y="1014730"/>
                  </a:lnTo>
                  <a:lnTo>
                    <a:pt x="1704919" y="1040130"/>
                  </a:lnTo>
                  <a:lnTo>
                    <a:pt x="1708730" y="1040130"/>
                  </a:lnTo>
                  <a:lnTo>
                    <a:pt x="1708768" y="1014730"/>
                  </a:lnTo>
                  <a:close/>
                </a:path>
                <a:path w="1710054" h="1690370">
                  <a:moveTo>
                    <a:pt x="4385" y="1040130"/>
                  </a:moveTo>
                  <a:lnTo>
                    <a:pt x="576" y="1040130"/>
                  </a:lnTo>
                  <a:lnTo>
                    <a:pt x="538" y="1065530"/>
                  </a:lnTo>
                  <a:lnTo>
                    <a:pt x="4347" y="1065530"/>
                  </a:lnTo>
                  <a:lnTo>
                    <a:pt x="4385" y="1040130"/>
                  </a:lnTo>
                  <a:close/>
                </a:path>
                <a:path w="1710054" h="1690370">
                  <a:moveTo>
                    <a:pt x="1708730" y="1040130"/>
                  </a:moveTo>
                  <a:lnTo>
                    <a:pt x="1704919" y="1040130"/>
                  </a:lnTo>
                  <a:lnTo>
                    <a:pt x="1704880" y="1065530"/>
                  </a:lnTo>
                  <a:lnTo>
                    <a:pt x="1708692" y="1065530"/>
                  </a:lnTo>
                  <a:lnTo>
                    <a:pt x="1708730" y="1040130"/>
                  </a:lnTo>
                  <a:close/>
                </a:path>
                <a:path w="1710054" h="1690370">
                  <a:moveTo>
                    <a:pt x="4347" y="1065530"/>
                  </a:moveTo>
                  <a:lnTo>
                    <a:pt x="538" y="1065530"/>
                  </a:lnTo>
                  <a:lnTo>
                    <a:pt x="500" y="1090930"/>
                  </a:lnTo>
                  <a:lnTo>
                    <a:pt x="4308" y="1090930"/>
                  </a:lnTo>
                  <a:lnTo>
                    <a:pt x="4347" y="1065530"/>
                  </a:lnTo>
                  <a:close/>
                </a:path>
                <a:path w="1710054" h="1690370">
                  <a:moveTo>
                    <a:pt x="1708692" y="1065530"/>
                  </a:moveTo>
                  <a:lnTo>
                    <a:pt x="1704880" y="1065530"/>
                  </a:lnTo>
                  <a:lnTo>
                    <a:pt x="1704842" y="1090930"/>
                  </a:lnTo>
                  <a:lnTo>
                    <a:pt x="1708654" y="1090930"/>
                  </a:lnTo>
                  <a:lnTo>
                    <a:pt x="1708692" y="1065530"/>
                  </a:lnTo>
                  <a:close/>
                </a:path>
                <a:path w="1710054" h="1690370">
                  <a:moveTo>
                    <a:pt x="4308" y="1090930"/>
                  </a:moveTo>
                  <a:lnTo>
                    <a:pt x="500" y="1090930"/>
                  </a:lnTo>
                  <a:lnTo>
                    <a:pt x="481" y="1103630"/>
                  </a:lnTo>
                  <a:lnTo>
                    <a:pt x="4289" y="1103630"/>
                  </a:lnTo>
                  <a:lnTo>
                    <a:pt x="4308" y="1090930"/>
                  </a:lnTo>
                  <a:close/>
                </a:path>
                <a:path w="1710054" h="1690370">
                  <a:moveTo>
                    <a:pt x="1708654" y="1090930"/>
                  </a:moveTo>
                  <a:lnTo>
                    <a:pt x="1704842" y="1090930"/>
                  </a:lnTo>
                  <a:lnTo>
                    <a:pt x="1704823" y="1103630"/>
                  </a:lnTo>
                  <a:lnTo>
                    <a:pt x="1708635" y="1103630"/>
                  </a:lnTo>
                  <a:lnTo>
                    <a:pt x="1708654" y="1090930"/>
                  </a:lnTo>
                  <a:close/>
                </a:path>
                <a:path w="1710054" h="1690370">
                  <a:moveTo>
                    <a:pt x="4289" y="1103630"/>
                  </a:moveTo>
                  <a:lnTo>
                    <a:pt x="481" y="1103630"/>
                  </a:lnTo>
                  <a:lnTo>
                    <a:pt x="443" y="1129030"/>
                  </a:lnTo>
                  <a:lnTo>
                    <a:pt x="4251" y="1129030"/>
                  </a:lnTo>
                  <a:lnTo>
                    <a:pt x="4289" y="1103630"/>
                  </a:lnTo>
                  <a:close/>
                </a:path>
                <a:path w="1710054" h="1690370">
                  <a:moveTo>
                    <a:pt x="1708635" y="1103630"/>
                  </a:moveTo>
                  <a:lnTo>
                    <a:pt x="1704823" y="1103630"/>
                  </a:lnTo>
                  <a:lnTo>
                    <a:pt x="1704784" y="1129030"/>
                  </a:lnTo>
                  <a:lnTo>
                    <a:pt x="1708596" y="1129030"/>
                  </a:lnTo>
                  <a:lnTo>
                    <a:pt x="1708635" y="1103630"/>
                  </a:lnTo>
                  <a:close/>
                </a:path>
                <a:path w="1710054" h="1690370">
                  <a:moveTo>
                    <a:pt x="4251" y="1129030"/>
                  </a:moveTo>
                  <a:lnTo>
                    <a:pt x="443" y="1129030"/>
                  </a:lnTo>
                  <a:lnTo>
                    <a:pt x="395" y="1160780"/>
                  </a:lnTo>
                  <a:lnTo>
                    <a:pt x="4203" y="1160780"/>
                  </a:lnTo>
                  <a:lnTo>
                    <a:pt x="4251" y="1129030"/>
                  </a:lnTo>
                  <a:close/>
                </a:path>
                <a:path w="1710054" h="1690370">
                  <a:moveTo>
                    <a:pt x="1708596" y="1129030"/>
                  </a:moveTo>
                  <a:lnTo>
                    <a:pt x="1704784" y="1129030"/>
                  </a:lnTo>
                  <a:lnTo>
                    <a:pt x="1704736" y="1160780"/>
                  </a:lnTo>
                  <a:lnTo>
                    <a:pt x="1708549" y="1160780"/>
                  </a:lnTo>
                  <a:lnTo>
                    <a:pt x="1708596" y="1129030"/>
                  </a:lnTo>
                  <a:close/>
                </a:path>
                <a:path w="1710054" h="1690370">
                  <a:moveTo>
                    <a:pt x="4203" y="1160780"/>
                  </a:moveTo>
                  <a:lnTo>
                    <a:pt x="395" y="1160780"/>
                  </a:lnTo>
                  <a:lnTo>
                    <a:pt x="387" y="1165860"/>
                  </a:lnTo>
                  <a:lnTo>
                    <a:pt x="4195" y="1165860"/>
                  </a:lnTo>
                  <a:lnTo>
                    <a:pt x="4203" y="1160780"/>
                  </a:lnTo>
                  <a:close/>
                </a:path>
                <a:path w="1710054" h="1690370">
                  <a:moveTo>
                    <a:pt x="1708549" y="1160780"/>
                  </a:moveTo>
                  <a:lnTo>
                    <a:pt x="1704736" y="1160780"/>
                  </a:lnTo>
                  <a:lnTo>
                    <a:pt x="1704729" y="1165860"/>
                  </a:lnTo>
                  <a:lnTo>
                    <a:pt x="1708541" y="1165860"/>
                  </a:lnTo>
                  <a:lnTo>
                    <a:pt x="1708549" y="1160780"/>
                  </a:lnTo>
                  <a:close/>
                </a:path>
                <a:path w="1710054" h="1690370">
                  <a:moveTo>
                    <a:pt x="4195" y="1165860"/>
                  </a:moveTo>
                  <a:lnTo>
                    <a:pt x="387" y="1165860"/>
                  </a:lnTo>
                  <a:lnTo>
                    <a:pt x="366" y="1179830"/>
                  </a:lnTo>
                  <a:lnTo>
                    <a:pt x="4174" y="1179830"/>
                  </a:lnTo>
                  <a:lnTo>
                    <a:pt x="4195" y="1165860"/>
                  </a:lnTo>
                  <a:close/>
                </a:path>
                <a:path w="1710054" h="1690370">
                  <a:moveTo>
                    <a:pt x="1708541" y="1165860"/>
                  </a:moveTo>
                  <a:lnTo>
                    <a:pt x="1704729" y="1165860"/>
                  </a:lnTo>
                  <a:lnTo>
                    <a:pt x="1704708" y="1179830"/>
                  </a:lnTo>
                  <a:lnTo>
                    <a:pt x="1708520" y="1179830"/>
                  </a:lnTo>
                  <a:lnTo>
                    <a:pt x="1708541" y="1165860"/>
                  </a:lnTo>
                  <a:close/>
                </a:path>
                <a:path w="1710054" h="1690370">
                  <a:moveTo>
                    <a:pt x="4174" y="1179830"/>
                  </a:moveTo>
                  <a:lnTo>
                    <a:pt x="366" y="1179830"/>
                  </a:lnTo>
                  <a:lnTo>
                    <a:pt x="357" y="1186180"/>
                  </a:lnTo>
                  <a:lnTo>
                    <a:pt x="4164" y="1186180"/>
                  </a:lnTo>
                  <a:lnTo>
                    <a:pt x="4174" y="1179830"/>
                  </a:lnTo>
                  <a:close/>
                </a:path>
                <a:path w="1710054" h="1690370">
                  <a:moveTo>
                    <a:pt x="1708520" y="1179830"/>
                  </a:moveTo>
                  <a:lnTo>
                    <a:pt x="1704708" y="1179830"/>
                  </a:lnTo>
                  <a:lnTo>
                    <a:pt x="1704698" y="1186180"/>
                  </a:lnTo>
                  <a:lnTo>
                    <a:pt x="1708510" y="1186180"/>
                  </a:lnTo>
                  <a:lnTo>
                    <a:pt x="1708520" y="1179830"/>
                  </a:lnTo>
                  <a:close/>
                </a:path>
                <a:path w="1710054" h="1690370">
                  <a:moveTo>
                    <a:pt x="4164" y="1186180"/>
                  </a:moveTo>
                  <a:lnTo>
                    <a:pt x="357" y="1186180"/>
                  </a:lnTo>
                  <a:lnTo>
                    <a:pt x="347" y="1192530"/>
                  </a:lnTo>
                  <a:lnTo>
                    <a:pt x="4155" y="1192530"/>
                  </a:lnTo>
                  <a:lnTo>
                    <a:pt x="4164" y="1186180"/>
                  </a:lnTo>
                  <a:close/>
                </a:path>
                <a:path w="1710054" h="1690370">
                  <a:moveTo>
                    <a:pt x="1708510" y="1186180"/>
                  </a:moveTo>
                  <a:lnTo>
                    <a:pt x="1704698" y="1186180"/>
                  </a:lnTo>
                  <a:lnTo>
                    <a:pt x="1704689" y="1192530"/>
                  </a:lnTo>
                  <a:lnTo>
                    <a:pt x="1708501" y="1192530"/>
                  </a:lnTo>
                  <a:lnTo>
                    <a:pt x="1708510" y="1186180"/>
                  </a:lnTo>
                  <a:close/>
                </a:path>
                <a:path w="1710054" h="1690370">
                  <a:moveTo>
                    <a:pt x="4155" y="1192530"/>
                  </a:moveTo>
                  <a:lnTo>
                    <a:pt x="347" y="1192530"/>
                  </a:lnTo>
                  <a:lnTo>
                    <a:pt x="338" y="1198880"/>
                  </a:lnTo>
                  <a:lnTo>
                    <a:pt x="4145" y="1198880"/>
                  </a:lnTo>
                  <a:lnTo>
                    <a:pt x="4155" y="1192530"/>
                  </a:lnTo>
                  <a:close/>
                </a:path>
                <a:path w="1710054" h="1690370">
                  <a:moveTo>
                    <a:pt x="1708501" y="1192530"/>
                  </a:moveTo>
                  <a:lnTo>
                    <a:pt x="1704689" y="1192530"/>
                  </a:lnTo>
                  <a:lnTo>
                    <a:pt x="1704679" y="1198880"/>
                  </a:lnTo>
                  <a:lnTo>
                    <a:pt x="1708491" y="1198880"/>
                  </a:lnTo>
                  <a:lnTo>
                    <a:pt x="1708501" y="1192530"/>
                  </a:lnTo>
                  <a:close/>
                </a:path>
                <a:path w="1710054" h="1690370">
                  <a:moveTo>
                    <a:pt x="4145" y="1198880"/>
                  </a:moveTo>
                  <a:lnTo>
                    <a:pt x="338" y="1198880"/>
                  </a:lnTo>
                  <a:lnTo>
                    <a:pt x="328" y="1205230"/>
                  </a:lnTo>
                  <a:lnTo>
                    <a:pt x="4136" y="1205230"/>
                  </a:lnTo>
                  <a:lnTo>
                    <a:pt x="4145" y="1198880"/>
                  </a:lnTo>
                  <a:close/>
                </a:path>
                <a:path w="1710054" h="1690370">
                  <a:moveTo>
                    <a:pt x="1708491" y="1198880"/>
                  </a:moveTo>
                  <a:lnTo>
                    <a:pt x="1704679" y="1198880"/>
                  </a:lnTo>
                  <a:lnTo>
                    <a:pt x="1704669" y="1205230"/>
                  </a:lnTo>
                  <a:lnTo>
                    <a:pt x="1708482" y="1205230"/>
                  </a:lnTo>
                  <a:lnTo>
                    <a:pt x="1708491" y="1198880"/>
                  </a:lnTo>
                  <a:close/>
                </a:path>
                <a:path w="1710054" h="1690370">
                  <a:moveTo>
                    <a:pt x="4136" y="1205230"/>
                  </a:moveTo>
                  <a:lnTo>
                    <a:pt x="328" y="1205230"/>
                  </a:lnTo>
                  <a:lnTo>
                    <a:pt x="320" y="1210310"/>
                  </a:lnTo>
                  <a:lnTo>
                    <a:pt x="4128" y="1210310"/>
                  </a:lnTo>
                  <a:lnTo>
                    <a:pt x="4136" y="1205230"/>
                  </a:lnTo>
                  <a:close/>
                </a:path>
                <a:path w="1710054" h="1690370">
                  <a:moveTo>
                    <a:pt x="1708482" y="1205230"/>
                  </a:moveTo>
                  <a:lnTo>
                    <a:pt x="1704669" y="1205230"/>
                  </a:lnTo>
                  <a:lnTo>
                    <a:pt x="1704662" y="1210310"/>
                  </a:lnTo>
                  <a:lnTo>
                    <a:pt x="1708474" y="1210310"/>
                  </a:lnTo>
                  <a:lnTo>
                    <a:pt x="1708482" y="1205230"/>
                  </a:lnTo>
                  <a:close/>
                </a:path>
                <a:path w="1710054" h="1690370">
                  <a:moveTo>
                    <a:pt x="4128" y="1210310"/>
                  </a:moveTo>
                  <a:lnTo>
                    <a:pt x="320" y="1210310"/>
                  </a:lnTo>
                  <a:lnTo>
                    <a:pt x="309" y="1217930"/>
                  </a:lnTo>
                  <a:lnTo>
                    <a:pt x="4116" y="1217930"/>
                  </a:lnTo>
                  <a:lnTo>
                    <a:pt x="4128" y="1210310"/>
                  </a:lnTo>
                  <a:close/>
                </a:path>
                <a:path w="1710054" h="1690370">
                  <a:moveTo>
                    <a:pt x="1708474" y="1210310"/>
                  </a:moveTo>
                  <a:lnTo>
                    <a:pt x="1704662" y="1210310"/>
                  </a:lnTo>
                  <a:lnTo>
                    <a:pt x="1704650" y="1217930"/>
                  </a:lnTo>
                  <a:lnTo>
                    <a:pt x="1708463" y="1217930"/>
                  </a:lnTo>
                  <a:lnTo>
                    <a:pt x="1708474" y="1210310"/>
                  </a:lnTo>
                  <a:close/>
                </a:path>
                <a:path w="1710054" h="1690370">
                  <a:moveTo>
                    <a:pt x="4116" y="1217930"/>
                  </a:moveTo>
                  <a:lnTo>
                    <a:pt x="309" y="1217930"/>
                  </a:lnTo>
                  <a:lnTo>
                    <a:pt x="282" y="1235710"/>
                  </a:lnTo>
                  <a:lnTo>
                    <a:pt x="4089" y="1235710"/>
                  </a:lnTo>
                  <a:lnTo>
                    <a:pt x="4116" y="1217930"/>
                  </a:lnTo>
                  <a:close/>
                </a:path>
                <a:path w="1710054" h="1690370">
                  <a:moveTo>
                    <a:pt x="1708463" y="1217930"/>
                  </a:moveTo>
                  <a:lnTo>
                    <a:pt x="1704650" y="1217930"/>
                  </a:lnTo>
                  <a:lnTo>
                    <a:pt x="1704623" y="1235710"/>
                  </a:lnTo>
                  <a:lnTo>
                    <a:pt x="1708436" y="1235710"/>
                  </a:lnTo>
                  <a:lnTo>
                    <a:pt x="1708463" y="1217930"/>
                  </a:lnTo>
                  <a:close/>
                </a:path>
                <a:path w="1710054" h="1690370">
                  <a:moveTo>
                    <a:pt x="4089" y="1235710"/>
                  </a:moveTo>
                  <a:lnTo>
                    <a:pt x="282" y="1235710"/>
                  </a:lnTo>
                  <a:lnTo>
                    <a:pt x="261" y="1249680"/>
                  </a:lnTo>
                  <a:lnTo>
                    <a:pt x="4068" y="1249680"/>
                  </a:lnTo>
                  <a:lnTo>
                    <a:pt x="4089" y="1235710"/>
                  </a:lnTo>
                  <a:close/>
                </a:path>
                <a:path w="1710054" h="1690370">
                  <a:moveTo>
                    <a:pt x="1708436" y="1235710"/>
                  </a:moveTo>
                  <a:lnTo>
                    <a:pt x="1704623" y="1235710"/>
                  </a:lnTo>
                  <a:lnTo>
                    <a:pt x="1704602" y="1249680"/>
                  </a:lnTo>
                  <a:lnTo>
                    <a:pt x="1708415" y="1249680"/>
                  </a:lnTo>
                  <a:lnTo>
                    <a:pt x="1708436" y="1235710"/>
                  </a:lnTo>
                  <a:close/>
                </a:path>
                <a:path w="1710054" h="1690370">
                  <a:moveTo>
                    <a:pt x="4068" y="1249680"/>
                  </a:moveTo>
                  <a:lnTo>
                    <a:pt x="261" y="1249680"/>
                  </a:lnTo>
                  <a:lnTo>
                    <a:pt x="253" y="1254760"/>
                  </a:lnTo>
                  <a:lnTo>
                    <a:pt x="4061" y="1254760"/>
                  </a:lnTo>
                  <a:lnTo>
                    <a:pt x="4068" y="1249680"/>
                  </a:lnTo>
                  <a:close/>
                </a:path>
                <a:path w="1710054" h="1690370">
                  <a:moveTo>
                    <a:pt x="1708415" y="1249680"/>
                  </a:moveTo>
                  <a:lnTo>
                    <a:pt x="1704602" y="1249680"/>
                  </a:lnTo>
                  <a:lnTo>
                    <a:pt x="1704595" y="1254760"/>
                  </a:lnTo>
                  <a:lnTo>
                    <a:pt x="1708407" y="1254760"/>
                  </a:lnTo>
                  <a:lnTo>
                    <a:pt x="1708415" y="1249680"/>
                  </a:lnTo>
                  <a:close/>
                </a:path>
                <a:path w="1710054" h="1690370">
                  <a:moveTo>
                    <a:pt x="4061" y="1254760"/>
                  </a:moveTo>
                  <a:lnTo>
                    <a:pt x="253" y="1254760"/>
                  </a:lnTo>
                  <a:lnTo>
                    <a:pt x="242" y="1262380"/>
                  </a:lnTo>
                  <a:lnTo>
                    <a:pt x="4049" y="1262380"/>
                  </a:lnTo>
                  <a:lnTo>
                    <a:pt x="4061" y="1254760"/>
                  </a:lnTo>
                  <a:close/>
                </a:path>
                <a:path w="1710054" h="1690370">
                  <a:moveTo>
                    <a:pt x="1708407" y="1254760"/>
                  </a:moveTo>
                  <a:lnTo>
                    <a:pt x="1704595" y="1254760"/>
                  </a:lnTo>
                  <a:lnTo>
                    <a:pt x="1704583" y="1262380"/>
                  </a:lnTo>
                  <a:lnTo>
                    <a:pt x="1708396" y="1262380"/>
                  </a:lnTo>
                  <a:lnTo>
                    <a:pt x="1708407" y="1254760"/>
                  </a:lnTo>
                  <a:close/>
                </a:path>
                <a:path w="1710054" h="1690370">
                  <a:moveTo>
                    <a:pt x="4049" y="1262380"/>
                  </a:moveTo>
                  <a:lnTo>
                    <a:pt x="242" y="1262380"/>
                  </a:lnTo>
                  <a:lnTo>
                    <a:pt x="223" y="1275080"/>
                  </a:lnTo>
                  <a:lnTo>
                    <a:pt x="4030" y="1275080"/>
                  </a:lnTo>
                  <a:lnTo>
                    <a:pt x="4049" y="1262380"/>
                  </a:lnTo>
                  <a:close/>
                </a:path>
                <a:path w="1710054" h="1690370">
                  <a:moveTo>
                    <a:pt x="1708396" y="1262380"/>
                  </a:moveTo>
                  <a:lnTo>
                    <a:pt x="1704583" y="1262380"/>
                  </a:lnTo>
                  <a:lnTo>
                    <a:pt x="1704564" y="1275080"/>
                  </a:lnTo>
                  <a:lnTo>
                    <a:pt x="1708377" y="1275080"/>
                  </a:lnTo>
                  <a:lnTo>
                    <a:pt x="1708396" y="1262380"/>
                  </a:lnTo>
                  <a:close/>
                </a:path>
                <a:path w="1710054" h="1690370">
                  <a:moveTo>
                    <a:pt x="4030" y="1275080"/>
                  </a:moveTo>
                  <a:lnTo>
                    <a:pt x="223" y="1275080"/>
                  </a:lnTo>
                  <a:lnTo>
                    <a:pt x="213" y="1281430"/>
                  </a:lnTo>
                  <a:lnTo>
                    <a:pt x="4020" y="1281430"/>
                  </a:lnTo>
                  <a:lnTo>
                    <a:pt x="4030" y="1275080"/>
                  </a:lnTo>
                  <a:close/>
                </a:path>
                <a:path w="1710054" h="1690370">
                  <a:moveTo>
                    <a:pt x="1708377" y="1275080"/>
                  </a:moveTo>
                  <a:lnTo>
                    <a:pt x="1704564" y="1275080"/>
                  </a:lnTo>
                  <a:lnTo>
                    <a:pt x="1704554" y="1281430"/>
                  </a:lnTo>
                  <a:lnTo>
                    <a:pt x="1708367" y="1281430"/>
                  </a:lnTo>
                  <a:lnTo>
                    <a:pt x="1708377" y="1275080"/>
                  </a:lnTo>
                  <a:close/>
                </a:path>
                <a:path w="1710054" h="1690370">
                  <a:moveTo>
                    <a:pt x="4020" y="1281430"/>
                  </a:moveTo>
                  <a:lnTo>
                    <a:pt x="213" y="1281430"/>
                  </a:lnTo>
                  <a:lnTo>
                    <a:pt x="204" y="1287780"/>
                  </a:lnTo>
                  <a:lnTo>
                    <a:pt x="4011" y="1287780"/>
                  </a:lnTo>
                  <a:lnTo>
                    <a:pt x="4020" y="1281430"/>
                  </a:lnTo>
                  <a:close/>
                </a:path>
                <a:path w="1710054" h="1690370">
                  <a:moveTo>
                    <a:pt x="1708367" y="1281430"/>
                  </a:moveTo>
                  <a:lnTo>
                    <a:pt x="1704554" y="1281430"/>
                  </a:lnTo>
                  <a:lnTo>
                    <a:pt x="1704545" y="1287780"/>
                  </a:lnTo>
                  <a:lnTo>
                    <a:pt x="1708358" y="1287780"/>
                  </a:lnTo>
                  <a:lnTo>
                    <a:pt x="1708367" y="1281430"/>
                  </a:lnTo>
                  <a:close/>
                </a:path>
                <a:path w="1710054" h="1690370">
                  <a:moveTo>
                    <a:pt x="4011" y="1287780"/>
                  </a:moveTo>
                  <a:lnTo>
                    <a:pt x="204" y="1287780"/>
                  </a:lnTo>
                  <a:lnTo>
                    <a:pt x="185" y="1300480"/>
                  </a:lnTo>
                  <a:lnTo>
                    <a:pt x="3992" y="1300480"/>
                  </a:lnTo>
                  <a:lnTo>
                    <a:pt x="4011" y="1287780"/>
                  </a:lnTo>
                  <a:close/>
                </a:path>
                <a:path w="1710054" h="1690370">
                  <a:moveTo>
                    <a:pt x="1708358" y="1287780"/>
                  </a:moveTo>
                  <a:lnTo>
                    <a:pt x="1704545" y="1287780"/>
                  </a:lnTo>
                  <a:lnTo>
                    <a:pt x="1704525" y="1300480"/>
                  </a:lnTo>
                  <a:lnTo>
                    <a:pt x="1708339" y="1300480"/>
                  </a:lnTo>
                  <a:lnTo>
                    <a:pt x="1708358" y="1287780"/>
                  </a:lnTo>
                  <a:close/>
                </a:path>
                <a:path w="1710054" h="1690370">
                  <a:moveTo>
                    <a:pt x="3992" y="1300480"/>
                  </a:moveTo>
                  <a:lnTo>
                    <a:pt x="185" y="1300480"/>
                  </a:lnTo>
                  <a:lnTo>
                    <a:pt x="175" y="1306830"/>
                  </a:lnTo>
                  <a:lnTo>
                    <a:pt x="3982" y="1306830"/>
                  </a:lnTo>
                  <a:lnTo>
                    <a:pt x="3992" y="1300480"/>
                  </a:lnTo>
                  <a:close/>
                </a:path>
                <a:path w="1710054" h="1690370">
                  <a:moveTo>
                    <a:pt x="1708339" y="1300480"/>
                  </a:moveTo>
                  <a:lnTo>
                    <a:pt x="1704525" y="1300480"/>
                  </a:lnTo>
                  <a:lnTo>
                    <a:pt x="1704516" y="1306830"/>
                  </a:lnTo>
                  <a:lnTo>
                    <a:pt x="1708329" y="1306830"/>
                  </a:lnTo>
                  <a:lnTo>
                    <a:pt x="1708339" y="1300480"/>
                  </a:lnTo>
                  <a:close/>
                </a:path>
                <a:path w="1710054" h="1690370">
                  <a:moveTo>
                    <a:pt x="3982" y="1306830"/>
                  </a:moveTo>
                  <a:lnTo>
                    <a:pt x="175" y="1306830"/>
                  </a:lnTo>
                  <a:lnTo>
                    <a:pt x="166" y="1313180"/>
                  </a:lnTo>
                  <a:lnTo>
                    <a:pt x="3972" y="1313180"/>
                  </a:lnTo>
                  <a:lnTo>
                    <a:pt x="3982" y="1306830"/>
                  </a:lnTo>
                  <a:close/>
                </a:path>
                <a:path w="1710054" h="1690370">
                  <a:moveTo>
                    <a:pt x="1708329" y="1306830"/>
                  </a:moveTo>
                  <a:lnTo>
                    <a:pt x="1704516" y="1306830"/>
                  </a:lnTo>
                  <a:lnTo>
                    <a:pt x="1704506" y="1313180"/>
                  </a:lnTo>
                  <a:lnTo>
                    <a:pt x="1708319" y="1313180"/>
                  </a:lnTo>
                  <a:lnTo>
                    <a:pt x="1708329" y="1306830"/>
                  </a:lnTo>
                  <a:close/>
                </a:path>
                <a:path w="1710054" h="1690370">
                  <a:moveTo>
                    <a:pt x="3972" y="1313180"/>
                  </a:moveTo>
                  <a:lnTo>
                    <a:pt x="166" y="1313180"/>
                  </a:lnTo>
                  <a:lnTo>
                    <a:pt x="156" y="1319530"/>
                  </a:lnTo>
                  <a:lnTo>
                    <a:pt x="3963" y="1319530"/>
                  </a:lnTo>
                  <a:lnTo>
                    <a:pt x="3972" y="1313180"/>
                  </a:lnTo>
                  <a:close/>
                </a:path>
                <a:path w="1710054" h="1690370">
                  <a:moveTo>
                    <a:pt x="1708319" y="1313180"/>
                  </a:moveTo>
                  <a:lnTo>
                    <a:pt x="1704506" y="1313180"/>
                  </a:lnTo>
                  <a:lnTo>
                    <a:pt x="1704497" y="1319530"/>
                  </a:lnTo>
                  <a:lnTo>
                    <a:pt x="1708310" y="1319530"/>
                  </a:lnTo>
                  <a:lnTo>
                    <a:pt x="1708319" y="1313180"/>
                  </a:lnTo>
                  <a:close/>
                </a:path>
                <a:path w="1710054" h="1690370">
                  <a:moveTo>
                    <a:pt x="3963" y="1319530"/>
                  </a:moveTo>
                  <a:lnTo>
                    <a:pt x="156" y="1319530"/>
                  </a:lnTo>
                  <a:lnTo>
                    <a:pt x="137" y="1332230"/>
                  </a:lnTo>
                  <a:lnTo>
                    <a:pt x="3944" y="1332230"/>
                  </a:lnTo>
                  <a:lnTo>
                    <a:pt x="3963" y="1319530"/>
                  </a:lnTo>
                  <a:close/>
                </a:path>
                <a:path w="1710054" h="1690370">
                  <a:moveTo>
                    <a:pt x="1708310" y="1319530"/>
                  </a:moveTo>
                  <a:lnTo>
                    <a:pt x="1704497" y="1319530"/>
                  </a:lnTo>
                  <a:lnTo>
                    <a:pt x="1704478" y="1332230"/>
                  </a:lnTo>
                  <a:lnTo>
                    <a:pt x="1708291" y="1332230"/>
                  </a:lnTo>
                  <a:lnTo>
                    <a:pt x="1708310" y="1319530"/>
                  </a:lnTo>
                  <a:close/>
                </a:path>
                <a:path w="1710054" h="1690370">
                  <a:moveTo>
                    <a:pt x="3944" y="1332230"/>
                  </a:moveTo>
                  <a:lnTo>
                    <a:pt x="137" y="1332230"/>
                  </a:lnTo>
                  <a:lnTo>
                    <a:pt x="129" y="1337310"/>
                  </a:lnTo>
                  <a:lnTo>
                    <a:pt x="3936" y="1337310"/>
                  </a:lnTo>
                  <a:lnTo>
                    <a:pt x="3944" y="1332230"/>
                  </a:lnTo>
                  <a:close/>
                </a:path>
                <a:path w="1710054" h="1690370">
                  <a:moveTo>
                    <a:pt x="1708291" y="1332230"/>
                  </a:moveTo>
                  <a:lnTo>
                    <a:pt x="1704478" y="1332230"/>
                  </a:lnTo>
                  <a:lnTo>
                    <a:pt x="1704470" y="1337310"/>
                  </a:lnTo>
                  <a:lnTo>
                    <a:pt x="1708283" y="1337310"/>
                  </a:lnTo>
                  <a:lnTo>
                    <a:pt x="1708291" y="1332230"/>
                  </a:lnTo>
                  <a:close/>
                </a:path>
                <a:path w="1710054" h="1690370">
                  <a:moveTo>
                    <a:pt x="3936" y="1337310"/>
                  </a:moveTo>
                  <a:lnTo>
                    <a:pt x="129" y="1337310"/>
                  </a:lnTo>
                  <a:lnTo>
                    <a:pt x="110" y="1350010"/>
                  </a:lnTo>
                  <a:lnTo>
                    <a:pt x="3917" y="1350010"/>
                  </a:lnTo>
                  <a:lnTo>
                    <a:pt x="3936" y="1337310"/>
                  </a:lnTo>
                  <a:close/>
                </a:path>
                <a:path w="1710054" h="1690370">
                  <a:moveTo>
                    <a:pt x="1708283" y="1337310"/>
                  </a:moveTo>
                  <a:lnTo>
                    <a:pt x="1704470" y="1337310"/>
                  </a:lnTo>
                  <a:lnTo>
                    <a:pt x="1704451" y="1350010"/>
                  </a:lnTo>
                  <a:lnTo>
                    <a:pt x="1708264" y="1350010"/>
                  </a:lnTo>
                  <a:lnTo>
                    <a:pt x="1708283" y="1337310"/>
                  </a:lnTo>
                  <a:close/>
                </a:path>
                <a:path w="1710054" h="1690370">
                  <a:moveTo>
                    <a:pt x="3917" y="1350010"/>
                  </a:moveTo>
                  <a:lnTo>
                    <a:pt x="110" y="1350010"/>
                  </a:lnTo>
                  <a:lnTo>
                    <a:pt x="82" y="1369060"/>
                  </a:lnTo>
                  <a:lnTo>
                    <a:pt x="3888" y="1369060"/>
                  </a:lnTo>
                  <a:lnTo>
                    <a:pt x="3917" y="1350010"/>
                  </a:lnTo>
                  <a:close/>
                </a:path>
                <a:path w="1710054" h="1690370">
                  <a:moveTo>
                    <a:pt x="1708264" y="1350010"/>
                  </a:moveTo>
                  <a:lnTo>
                    <a:pt x="1704451" y="1350010"/>
                  </a:lnTo>
                  <a:lnTo>
                    <a:pt x="1704422" y="1369060"/>
                  </a:lnTo>
                  <a:lnTo>
                    <a:pt x="1708235" y="1369060"/>
                  </a:lnTo>
                  <a:lnTo>
                    <a:pt x="1708264" y="1350010"/>
                  </a:lnTo>
                  <a:close/>
                </a:path>
                <a:path w="1710054" h="1690370">
                  <a:moveTo>
                    <a:pt x="3888" y="1369060"/>
                  </a:moveTo>
                  <a:lnTo>
                    <a:pt x="82" y="1369060"/>
                  </a:lnTo>
                  <a:lnTo>
                    <a:pt x="63" y="1381760"/>
                  </a:lnTo>
                  <a:lnTo>
                    <a:pt x="3869" y="1381760"/>
                  </a:lnTo>
                  <a:lnTo>
                    <a:pt x="3888" y="1369060"/>
                  </a:lnTo>
                  <a:close/>
                </a:path>
                <a:path w="1710054" h="1690370">
                  <a:moveTo>
                    <a:pt x="1708235" y="1369060"/>
                  </a:moveTo>
                  <a:lnTo>
                    <a:pt x="1704422" y="1369060"/>
                  </a:lnTo>
                  <a:lnTo>
                    <a:pt x="1704403" y="1381760"/>
                  </a:lnTo>
                  <a:lnTo>
                    <a:pt x="1708216" y="1381760"/>
                  </a:lnTo>
                  <a:lnTo>
                    <a:pt x="1708235" y="1369060"/>
                  </a:lnTo>
                  <a:close/>
                </a:path>
                <a:path w="1710054" h="1690370">
                  <a:moveTo>
                    <a:pt x="3869" y="1381760"/>
                  </a:moveTo>
                  <a:lnTo>
                    <a:pt x="63" y="1381760"/>
                  </a:lnTo>
                  <a:lnTo>
                    <a:pt x="53" y="1388110"/>
                  </a:lnTo>
                  <a:lnTo>
                    <a:pt x="3859" y="1388110"/>
                  </a:lnTo>
                  <a:lnTo>
                    <a:pt x="3869" y="1381760"/>
                  </a:lnTo>
                  <a:close/>
                </a:path>
                <a:path w="1710054" h="1690370">
                  <a:moveTo>
                    <a:pt x="1708216" y="1381760"/>
                  </a:moveTo>
                  <a:lnTo>
                    <a:pt x="1704403" y="1381760"/>
                  </a:lnTo>
                  <a:lnTo>
                    <a:pt x="1704393" y="1388110"/>
                  </a:lnTo>
                  <a:lnTo>
                    <a:pt x="1708207" y="1388110"/>
                  </a:lnTo>
                  <a:lnTo>
                    <a:pt x="1708216" y="1381760"/>
                  </a:lnTo>
                  <a:close/>
                </a:path>
                <a:path w="1710054" h="1690370">
                  <a:moveTo>
                    <a:pt x="3859" y="1388110"/>
                  </a:moveTo>
                  <a:lnTo>
                    <a:pt x="53" y="1388110"/>
                  </a:lnTo>
                  <a:lnTo>
                    <a:pt x="43" y="1394460"/>
                  </a:lnTo>
                  <a:lnTo>
                    <a:pt x="3850" y="1394460"/>
                  </a:lnTo>
                  <a:lnTo>
                    <a:pt x="3859" y="1388110"/>
                  </a:lnTo>
                  <a:close/>
                </a:path>
                <a:path w="1710054" h="1690370">
                  <a:moveTo>
                    <a:pt x="1708207" y="1388110"/>
                  </a:moveTo>
                  <a:lnTo>
                    <a:pt x="1704393" y="1388110"/>
                  </a:lnTo>
                  <a:lnTo>
                    <a:pt x="1704384" y="1394460"/>
                  </a:lnTo>
                  <a:lnTo>
                    <a:pt x="1708197" y="1394460"/>
                  </a:lnTo>
                  <a:lnTo>
                    <a:pt x="1708207" y="1388110"/>
                  </a:lnTo>
                  <a:close/>
                </a:path>
                <a:path w="1710054" h="1690370">
                  <a:moveTo>
                    <a:pt x="3850" y="1394460"/>
                  </a:moveTo>
                  <a:lnTo>
                    <a:pt x="43" y="1394460"/>
                  </a:lnTo>
                  <a:lnTo>
                    <a:pt x="32" y="1402080"/>
                  </a:lnTo>
                  <a:lnTo>
                    <a:pt x="3838" y="1402080"/>
                  </a:lnTo>
                  <a:lnTo>
                    <a:pt x="3850" y="1394460"/>
                  </a:lnTo>
                  <a:close/>
                </a:path>
                <a:path w="1710054" h="1690370">
                  <a:moveTo>
                    <a:pt x="1708197" y="1394460"/>
                  </a:moveTo>
                  <a:lnTo>
                    <a:pt x="1704384" y="1394460"/>
                  </a:lnTo>
                  <a:lnTo>
                    <a:pt x="1704372" y="1402080"/>
                  </a:lnTo>
                  <a:lnTo>
                    <a:pt x="1708186" y="1402080"/>
                  </a:lnTo>
                  <a:lnTo>
                    <a:pt x="1708197" y="1394460"/>
                  </a:lnTo>
                  <a:close/>
                </a:path>
                <a:path w="1710054" h="1690370">
                  <a:moveTo>
                    <a:pt x="3838" y="1402080"/>
                  </a:moveTo>
                  <a:lnTo>
                    <a:pt x="32" y="1402080"/>
                  </a:lnTo>
                  <a:lnTo>
                    <a:pt x="22" y="1408430"/>
                  </a:lnTo>
                  <a:lnTo>
                    <a:pt x="3829" y="1408430"/>
                  </a:lnTo>
                  <a:lnTo>
                    <a:pt x="3838" y="1402080"/>
                  </a:lnTo>
                  <a:close/>
                </a:path>
                <a:path w="1710054" h="1690370">
                  <a:moveTo>
                    <a:pt x="1708186" y="1402080"/>
                  </a:moveTo>
                  <a:lnTo>
                    <a:pt x="1704372" y="1402080"/>
                  </a:lnTo>
                  <a:lnTo>
                    <a:pt x="1704362" y="1408430"/>
                  </a:lnTo>
                  <a:lnTo>
                    <a:pt x="1708176" y="1408430"/>
                  </a:lnTo>
                  <a:lnTo>
                    <a:pt x="1708186" y="1402080"/>
                  </a:lnTo>
                  <a:close/>
                </a:path>
                <a:path w="1710054" h="1690370">
                  <a:moveTo>
                    <a:pt x="3829" y="1408430"/>
                  </a:moveTo>
                  <a:lnTo>
                    <a:pt x="22" y="1408430"/>
                  </a:lnTo>
                  <a:lnTo>
                    <a:pt x="0" y="1423670"/>
                  </a:lnTo>
                  <a:lnTo>
                    <a:pt x="872" y="1423670"/>
                  </a:lnTo>
                  <a:lnTo>
                    <a:pt x="872" y="1424940"/>
                  </a:lnTo>
                  <a:lnTo>
                    <a:pt x="2142" y="1424940"/>
                  </a:lnTo>
                  <a:lnTo>
                    <a:pt x="2142" y="1426210"/>
                  </a:lnTo>
                  <a:lnTo>
                    <a:pt x="3802" y="1426210"/>
                  </a:lnTo>
                  <a:lnTo>
                    <a:pt x="3829" y="1408430"/>
                  </a:lnTo>
                  <a:close/>
                </a:path>
                <a:path w="1710054" h="1690370">
                  <a:moveTo>
                    <a:pt x="1708176" y="1408430"/>
                  </a:moveTo>
                  <a:lnTo>
                    <a:pt x="1704362" y="1408430"/>
                  </a:lnTo>
                  <a:lnTo>
                    <a:pt x="1704336" y="1426210"/>
                  </a:lnTo>
                  <a:lnTo>
                    <a:pt x="1708150" y="1426210"/>
                  </a:lnTo>
                  <a:lnTo>
                    <a:pt x="1708176" y="1408430"/>
                  </a:lnTo>
                  <a:close/>
                </a:path>
                <a:path w="1710054" h="1690370">
                  <a:moveTo>
                    <a:pt x="1707752" y="1426210"/>
                  </a:moveTo>
                  <a:lnTo>
                    <a:pt x="1704336" y="1426210"/>
                  </a:lnTo>
                  <a:lnTo>
                    <a:pt x="1704328" y="1431290"/>
                  </a:lnTo>
                  <a:lnTo>
                    <a:pt x="1705212" y="1431290"/>
                  </a:lnTo>
                  <a:lnTo>
                    <a:pt x="1705212" y="1430020"/>
                  </a:lnTo>
                  <a:lnTo>
                    <a:pt x="1706482" y="1430020"/>
                  </a:lnTo>
                  <a:lnTo>
                    <a:pt x="1706482" y="1428750"/>
                  </a:lnTo>
                  <a:lnTo>
                    <a:pt x="1707752" y="1428750"/>
                  </a:lnTo>
                  <a:lnTo>
                    <a:pt x="1707752" y="1426210"/>
                  </a:lnTo>
                  <a:close/>
                </a:path>
                <a:path w="1710054" h="1690370">
                  <a:moveTo>
                    <a:pt x="3802" y="1426210"/>
                  </a:moveTo>
                  <a:lnTo>
                    <a:pt x="3412" y="1426210"/>
                  </a:lnTo>
                  <a:lnTo>
                    <a:pt x="3412" y="1428750"/>
                  </a:lnTo>
                  <a:lnTo>
                    <a:pt x="3798" y="1428750"/>
                  </a:lnTo>
                  <a:lnTo>
                    <a:pt x="3802" y="1426210"/>
                  </a:lnTo>
                  <a:close/>
                </a:path>
                <a:path w="1710054" h="1690370">
                  <a:moveTo>
                    <a:pt x="1447402" y="1686560"/>
                  </a:moveTo>
                  <a:lnTo>
                    <a:pt x="265032" y="1686560"/>
                  </a:lnTo>
                  <a:lnTo>
                    <a:pt x="265032" y="1687830"/>
                  </a:lnTo>
                  <a:lnTo>
                    <a:pt x="1447402" y="1687830"/>
                  </a:lnTo>
                  <a:lnTo>
                    <a:pt x="1447402" y="1686560"/>
                  </a:lnTo>
                  <a:close/>
                </a:path>
                <a:path w="1710054" h="1690370">
                  <a:moveTo>
                    <a:pt x="262492" y="1684406"/>
                  </a:moveTo>
                  <a:lnTo>
                    <a:pt x="262492" y="1685290"/>
                  </a:lnTo>
                  <a:lnTo>
                    <a:pt x="263762" y="1685290"/>
                  </a:lnTo>
                  <a:lnTo>
                    <a:pt x="263762" y="1686560"/>
                  </a:lnTo>
                  <a:lnTo>
                    <a:pt x="1448672" y="1686560"/>
                  </a:lnTo>
                  <a:lnTo>
                    <a:pt x="1448672" y="1686178"/>
                  </a:lnTo>
                  <a:lnTo>
                    <a:pt x="262492" y="1684406"/>
                  </a:lnTo>
                  <a:close/>
                </a:path>
                <a:path w="1710054" h="1690370">
                  <a:moveTo>
                    <a:pt x="1446132" y="1687830"/>
                  </a:moveTo>
                  <a:lnTo>
                    <a:pt x="267572" y="1687830"/>
                  </a:lnTo>
                  <a:lnTo>
                    <a:pt x="267572" y="1688228"/>
                  </a:lnTo>
                  <a:lnTo>
                    <a:pt x="1443592" y="1689977"/>
                  </a:lnTo>
                  <a:lnTo>
                    <a:pt x="1443592" y="1689100"/>
                  </a:lnTo>
                  <a:lnTo>
                    <a:pt x="1446132" y="1689100"/>
                  </a:lnTo>
                  <a:lnTo>
                    <a:pt x="1446132" y="1687830"/>
                  </a:lnTo>
                  <a:close/>
                </a:path>
              </a:pathLst>
            </a:custGeom>
            <a:solidFill>
              <a:srgbClr val="2B2E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6730115" y="2712719"/>
              <a:ext cx="1702435" cy="1682750"/>
            </a:xfrm>
            <a:custGeom>
              <a:avLst/>
              <a:gdLst/>
              <a:ahLst/>
              <a:cxnLst/>
              <a:rect l="l" t="t" r="r" b="b"/>
              <a:pathLst>
                <a:path w="1702434" h="1682750">
                  <a:moveTo>
                    <a:pt x="1448684" y="2539"/>
                  </a:moveTo>
                  <a:lnTo>
                    <a:pt x="1446144" y="2539"/>
                  </a:lnTo>
                  <a:lnTo>
                    <a:pt x="1446144" y="5079"/>
                  </a:lnTo>
                  <a:lnTo>
                    <a:pt x="1448684" y="5079"/>
                  </a:lnTo>
                  <a:lnTo>
                    <a:pt x="1448684" y="2539"/>
                  </a:lnTo>
                  <a:close/>
                </a:path>
                <a:path w="1702434" h="1682750">
                  <a:moveTo>
                    <a:pt x="257424" y="2539"/>
                  </a:moveTo>
                  <a:lnTo>
                    <a:pt x="256154" y="2539"/>
                  </a:lnTo>
                  <a:lnTo>
                    <a:pt x="256154" y="3810"/>
                  </a:lnTo>
                  <a:lnTo>
                    <a:pt x="257424" y="3810"/>
                  </a:lnTo>
                  <a:lnTo>
                    <a:pt x="257424" y="2539"/>
                  </a:lnTo>
                  <a:close/>
                </a:path>
                <a:path w="1702434" h="1682750">
                  <a:moveTo>
                    <a:pt x="261234" y="1269"/>
                  </a:moveTo>
                  <a:lnTo>
                    <a:pt x="259964" y="1269"/>
                  </a:lnTo>
                  <a:lnTo>
                    <a:pt x="259964" y="2539"/>
                  </a:lnTo>
                  <a:lnTo>
                    <a:pt x="261234" y="2539"/>
                  </a:lnTo>
                  <a:lnTo>
                    <a:pt x="261234" y="1269"/>
                  </a:lnTo>
                  <a:close/>
                </a:path>
                <a:path w="1702434" h="1682750">
                  <a:moveTo>
                    <a:pt x="1444874" y="1269"/>
                  </a:moveTo>
                  <a:lnTo>
                    <a:pt x="1443604" y="1269"/>
                  </a:lnTo>
                  <a:lnTo>
                    <a:pt x="1443604" y="2539"/>
                  </a:lnTo>
                  <a:lnTo>
                    <a:pt x="1444874" y="2539"/>
                  </a:lnTo>
                  <a:lnTo>
                    <a:pt x="1444874" y="1269"/>
                  </a:lnTo>
                  <a:close/>
                </a:path>
                <a:path w="1702434" h="1682750">
                  <a:moveTo>
                    <a:pt x="262504" y="0"/>
                  </a:moveTo>
                  <a:lnTo>
                    <a:pt x="262504" y="1269"/>
                  </a:lnTo>
                  <a:lnTo>
                    <a:pt x="852419" y="1269"/>
                  </a:lnTo>
                  <a:lnTo>
                    <a:pt x="262504" y="0"/>
                  </a:lnTo>
                  <a:close/>
                </a:path>
                <a:path w="1702434" h="1682750">
                  <a:moveTo>
                    <a:pt x="5568" y="263144"/>
                  </a:moveTo>
                  <a:lnTo>
                    <a:pt x="1755" y="263144"/>
                  </a:lnTo>
                  <a:lnTo>
                    <a:pt x="1619" y="353060"/>
                  </a:lnTo>
                  <a:lnTo>
                    <a:pt x="5432" y="353060"/>
                  </a:lnTo>
                  <a:lnTo>
                    <a:pt x="5568" y="263144"/>
                  </a:lnTo>
                  <a:close/>
                </a:path>
                <a:path w="1702434" h="1682750">
                  <a:moveTo>
                    <a:pt x="1702289" y="263144"/>
                  </a:moveTo>
                  <a:lnTo>
                    <a:pt x="1698482" y="263144"/>
                  </a:lnTo>
                  <a:lnTo>
                    <a:pt x="1698346" y="353060"/>
                  </a:lnTo>
                  <a:lnTo>
                    <a:pt x="1702152" y="353060"/>
                  </a:lnTo>
                  <a:lnTo>
                    <a:pt x="1702289" y="263144"/>
                  </a:lnTo>
                  <a:close/>
                </a:path>
                <a:path w="1702434" h="1682750">
                  <a:moveTo>
                    <a:pt x="3424" y="254000"/>
                  </a:moveTo>
                  <a:lnTo>
                    <a:pt x="2154" y="254000"/>
                  </a:lnTo>
                  <a:lnTo>
                    <a:pt x="2154" y="255397"/>
                  </a:lnTo>
                  <a:lnTo>
                    <a:pt x="1766" y="255397"/>
                  </a:lnTo>
                  <a:lnTo>
                    <a:pt x="1755" y="262889"/>
                  </a:lnTo>
                  <a:lnTo>
                    <a:pt x="5569" y="262889"/>
                  </a:lnTo>
                  <a:lnTo>
                    <a:pt x="5582" y="254126"/>
                  </a:lnTo>
                  <a:lnTo>
                    <a:pt x="3424" y="254126"/>
                  </a:lnTo>
                  <a:close/>
                </a:path>
                <a:path w="1702434" h="1682750">
                  <a:moveTo>
                    <a:pt x="1701414" y="254000"/>
                  </a:moveTo>
                  <a:lnTo>
                    <a:pt x="1700144" y="254000"/>
                  </a:lnTo>
                  <a:lnTo>
                    <a:pt x="1698496" y="254126"/>
                  </a:lnTo>
                  <a:lnTo>
                    <a:pt x="1698483" y="262889"/>
                  </a:lnTo>
                  <a:lnTo>
                    <a:pt x="1702289" y="262889"/>
                  </a:lnTo>
                  <a:lnTo>
                    <a:pt x="1702300" y="255397"/>
                  </a:lnTo>
                  <a:lnTo>
                    <a:pt x="1701414" y="255397"/>
                  </a:lnTo>
                  <a:lnTo>
                    <a:pt x="1701414" y="254000"/>
                  </a:lnTo>
                  <a:close/>
                </a:path>
                <a:path w="1702434" h="1682750">
                  <a:moveTo>
                    <a:pt x="5588" y="250317"/>
                  </a:moveTo>
                  <a:lnTo>
                    <a:pt x="4694" y="250317"/>
                  </a:lnTo>
                  <a:lnTo>
                    <a:pt x="4694" y="252857"/>
                  </a:lnTo>
                  <a:lnTo>
                    <a:pt x="3424" y="252857"/>
                  </a:lnTo>
                  <a:lnTo>
                    <a:pt x="3424" y="254000"/>
                  </a:lnTo>
                  <a:lnTo>
                    <a:pt x="5582" y="254000"/>
                  </a:lnTo>
                  <a:lnTo>
                    <a:pt x="5588" y="250317"/>
                  </a:lnTo>
                  <a:close/>
                </a:path>
                <a:path w="1702434" h="1682750">
                  <a:moveTo>
                    <a:pt x="1698874" y="250317"/>
                  </a:moveTo>
                  <a:lnTo>
                    <a:pt x="1698502" y="250317"/>
                  </a:lnTo>
                  <a:lnTo>
                    <a:pt x="1698496" y="254000"/>
                  </a:lnTo>
                  <a:lnTo>
                    <a:pt x="1700144" y="254000"/>
                  </a:lnTo>
                  <a:lnTo>
                    <a:pt x="1700144" y="252857"/>
                  </a:lnTo>
                  <a:lnTo>
                    <a:pt x="1698874" y="252857"/>
                  </a:lnTo>
                  <a:lnTo>
                    <a:pt x="1698874" y="250317"/>
                  </a:lnTo>
                  <a:close/>
                </a:path>
                <a:path w="1702434" h="1682750">
                  <a:moveTo>
                    <a:pt x="5432" y="353060"/>
                  </a:moveTo>
                  <a:lnTo>
                    <a:pt x="1619" y="353060"/>
                  </a:lnTo>
                  <a:lnTo>
                    <a:pt x="1599" y="365760"/>
                  </a:lnTo>
                  <a:lnTo>
                    <a:pt x="5412" y="365760"/>
                  </a:lnTo>
                  <a:lnTo>
                    <a:pt x="5432" y="353060"/>
                  </a:lnTo>
                  <a:close/>
                </a:path>
                <a:path w="1702434" h="1682750">
                  <a:moveTo>
                    <a:pt x="1702152" y="353060"/>
                  </a:moveTo>
                  <a:lnTo>
                    <a:pt x="1698346" y="353060"/>
                  </a:lnTo>
                  <a:lnTo>
                    <a:pt x="1698327" y="365760"/>
                  </a:lnTo>
                  <a:lnTo>
                    <a:pt x="1702133" y="365760"/>
                  </a:lnTo>
                  <a:lnTo>
                    <a:pt x="1702152" y="353060"/>
                  </a:lnTo>
                  <a:close/>
                </a:path>
                <a:path w="1702434" h="1682750">
                  <a:moveTo>
                    <a:pt x="5412" y="365760"/>
                  </a:moveTo>
                  <a:lnTo>
                    <a:pt x="1599" y="365760"/>
                  </a:lnTo>
                  <a:lnTo>
                    <a:pt x="1561" y="391160"/>
                  </a:lnTo>
                  <a:lnTo>
                    <a:pt x="5374" y="391160"/>
                  </a:lnTo>
                  <a:lnTo>
                    <a:pt x="5412" y="365760"/>
                  </a:lnTo>
                  <a:close/>
                </a:path>
                <a:path w="1702434" h="1682750">
                  <a:moveTo>
                    <a:pt x="1702133" y="365760"/>
                  </a:moveTo>
                  <a:lnTo>
                    <a:pt x="1698327" y="365760"/>
                  </a:lnTo>
                  <a:lnTo>
                    <a:pt x="1698288" y="391160"/>
                  </a:lnTo>
                  <a:lnTo>
                    <a:pt x="1702095" y="391160"/>
                  </a:lnTo>
                  <a:lnTo>
                    <a:pt x="1702133" y="365760"/>
                  </a:lnTo>
                  <a:close/>
                </a:path>
                <a:path w="1702434" h="1682750">
                  <a:moveTo>
                    <a:pt x="5374" y="391160"/>
                  </a:moveTo>
                  <a:lnTo>
                    <a:pt x="1561" y="391160"/>
                  </a:lnTo>
                  <a:lnTo>
                    <a:pt x="1513" y="422910"/>
                  </a:lnTo>
                  <a:lnTo>
                    <a:pt x="5326" y="422910"/>
                  </a:lnTo>
                  <a:lnTo>
                    <a:pt x="5374" y="391160"/>
                  </a:lnTo>
                  <a:close/>
                </a:path>
                <a:path w="1702434" h="1682750">
                  <a:moveTo>
                    <a:pt x="1702095" y="391160"/>
                  </a:moveTo>
                  <a:lnTo>
                    <a:pt x="1698288" y="391160"/>
                  </a:lnTo>
                  <a:lnTo>
                    <a:pt x="1698240" y="422910"/>
                  </a:lnTo>
                  <a:lnTo>
                    <a:pt x="1702047" y="422910"/>
                  </a:lnTo>
                  <a:lnTo>
                    <a:pt x="1702095" y="391160"/>
                  </a:lnTo>
                  <a:close/>
                </a:path>
                <a:path w="1702434" h="1682750">
                  <a:moveTo>
                    <a:pt x="5326" y="422910"/>
                  </a:moveTo>
                  <a:lnTo>
                    <a:pt x="1513" y="422910"/>
                  </a:lnTo>
                  <a:lnTo>
                    <a:pt x="1456" y="461010"/>
                  </a:lnTo>
                  <a:lnTo>
                    <a:pt x="5268" y="461010"/>
                  </a:lnTo>
                  <a:lnTo>
                    <a:pt x="5326" y="422910"/>
                  </a:lnTo>
                  <a:close/>
                </a:path>
                <a:path w="1702434" h="1682750">
                  <a:moveTo>
                    <a:pt x="1702047" y="422910"/>
                  </a:moveTo>
                  <a:lnTo>
                    <a:pt x="1698240" y="422910"/>
                  </a:lnTo>
                  <a:lnTo>
                    <a:pt x="1698182" y="461010"/>
                  </a:lnTo>
                  <a:lnTo>
                    <a:pt x="1701989" y="461010"/>
                  </a:lnTo>
                  <a:lnTo>
                    <a:pt x="1702047" y="422910"/>
                  </a:lnTo>
                  <a:close/>
                </a:path>
                <a:path w="1702434" h="1682750">
                  <a:moveTo>
                    <a:pt x="5268" y="461010"/>
                  </a:moveTo>
                  <a:lnTo>
                    <a:pt x="1456" y="461010"/>
                  </a:lnTo>
                  <a:lnTo>
                    <a:pt x="1417" y="486410"/>
                  </a:lnTo>
                  <a:lnTo>
                    <a:pt x="5229" y="486410"/>
                  </a:lnTo>
                  <a:lnTo>
                    <a:pt x="5268" y="461010"/>
                  </a:lnTo>
                  <a:close/>
                </a:path>
                <a:path w="1702434" h="1682750">
                  <a:moveTo>
                    <a:pt x="1701989" y="461010"/>
                  </a:moveTo>
                  <a:lnTo>
                    <a:pt x="1698182" y="461010"/>
                  </a:lnTo>
                  <a:lnTo>
                    <a:pt x="1698144" y="486410"/>
                  </a:lnTo>
                  <a:lnTo>
                    <a:pt x="1701951" y="486410"/>
                  </a:lnTo>
                  <a:lnTo>
                    <a:pt x="1701989" y="461010"/>
                  </a:lnTo>
                  <a:close/>
                </a:path>
                <a:path w="1702434" h="1682750">
                  <a:moveTo>
                    <a:pt x="5229" y="486410"/>
                  </a:moveTo>
                  <a:lnTo>
                    <a:pt x="1417" y="486410"/>
                  </a:lnTo>
                  <a:lnTo>
                    <a:pt x="1398" y="499110"/>
                  </a:lnTo>
                  <a:lnTo>
                    <a:pt x="5210" y="499110"/>
                  </a:lnTo>
                  <a:lnTo>
                    <a:pt x="5229" y="486410"/>
                  </a:lnTo>
                  <a:close/>
                </a:path>
                <a:path w="1702434" h="1682750">
                  <a:moveTo>
                    <a:pt x="1701951" y="486410"/>
                  </a:moveTo>
                  <a:lnTo>
                    <a:pt x="1698144" y="486410"/>
                  </a:lnTo>
                  <a:lnTo>
                    <a:pt x="1698124" y="499110"/>
                  </a:lnTo>
                  <a:lnTo>
                    <a:pt x="1701932" y="499110"/>
                  </a:lnTo>
                  <a:lnTo>
                    <a:pt x="1701951" y="486410"/>
                  </a:lnTo>
                  <a:close/>
                </a:path>
                <a:path w="1702434" h="1682750">
                  <a:moveTo>
                    <a:pt x="5210" y="499110"/>
                  </a:moveTo>
                  <a:lnTo>
                    <a:pt x="1398" y="499110"/>
                  </a:lnTo>
                  <a:lnTo>
                    <a:pt x="1360" y="524510"/>
                  </a:lnTo>
                  <a:lnTo>
                    <a:pt x="5171" y="524510"/>
                  </a:lnTo>
                  <a:lnTo>
                    <a:pt x="5210" y="499110"/>
                  </a:lnTo>
                  <a:close/>
                </a:path>
                <a:path w="1702434" h="1682750">
                  <a:moveTo>
                    <a:pt x="1701932" y="499110"/>
                  </a:moveTo>
                  <a:lnTo>
                    <a:pt x="1698124" y="499110"/>
                  </a:lnTo>
                  <a:lnTo>
                    <a:pt x="1698086" y="524510"/>
                  </a:lnTo>
                  <a:lnTo>
                    <a:pt x="1701894" y="524510"/>
                  </a:lnTo>
                  <a:lnTo>
                    <a:pt x="1701932" y="499110"/>
                  </a:lnTo>
                  <a:close/>
                </a:path>
                <a:path w="1702434" h="1682750">
                  <a:moveTo>
                    <a:pt x="5171" y="524510"/>
                  </a:moveTo>
                  <a:lnTo>
                    <a:pt x="1360" y="524510"/>
                  </a:lnTo>
                  <a:lnTo>
                    <a:pt x="1139" y="670560"/>
                  </a:lnTo>
                  <a:lnTo>
                    <a:pt x="4949" y="670560"/>
                  </a:lnTo>
                  <a:lnTo>
                    <a:pt x="5171" y="524510"/>
                  </a:lnTo>
                  <a:close/>
                </a:path>
                <a:path w="1702434" h="1682750">
                  <a:moveTo>
                    <a:pt x="1701894" y="524510"/>
                  </a:moveTo>
                  <a:lnTo>
                    <a:pt x="1698086" y="524510"/>
                  </a:lnTo>
                  <a:lnTo>
                    <a:pt x="1697864" y="670560"/>
                  </a:lnTo>
                  <a:lnTo>
                    <a:pt x="1701673" y="670560"/>
                  </a:lnTo>
                  <a:lnTo>
                    <a:pt x="1701894" y="524510"/>
                  </a:lnTo>
                  <a:close/>
                </a:path>
                <a:path w="1702434" h="1682750">
                  <a:moveTo>
                    <a:pt x="4949" y="670560"/>
                  </a:moveTo>
                  <a:lnTo>
                    <a:pt x="1139" y="670560"/>
                  </a:lnTo>
                  <a:lnTo>
                    <a:pt x="1101" y="695960"/>
                  </a:lnTo>
                  <a:lnTo>
                    <a:pt x="4911" y="695960"/>
                  </a:lnTo>
                  <a:lnTo>
                    <a:pt x="4949" y="670560"/>
                  </a:lnTo>
                  <a:close/>
                </a:path>
                <a:path w="1702434" h="1682750">
                  <a:moveTo>
                    <a:pt x="1701673" y="670560"/>
                  </a:moveTo>
                  <a:lnTo>
                    <a:pt x="1697864" y="670560"/>
                  </a:lnTo>
                  <a:lnTo>
                    <a:pt x="1697826" y="695960"/>
                  </a:lnTo>
                  <a:lnTo>
                    <a:pt x="1701635" y="695960"/>
                  </a:lnTo>
                  <a:lnTo>
                    <a:pt x="1701673" y="670560"/>
                  </a:lnTo>
                  <a:close/>
                </a:path>
                <a:path w="1702434" h="1682750">
                  <a:moveTo>
                    <a:pt x="4911" y="695960"/>
                  </a:moveTo>
                  <a:lnTo>
                    <a:pt x="1101" y="695960"/>
                  </a:lnTo>
                  <a:lnTo>
                    <a:pt x="1062" y="721360"/>
                  </a:lnTo>
                  <a:lnTo>
                    <a:pt x="4872" y="721360"/>
                  </a:lnTo>
                  <a:lnTo>
                    <a:pt x="4911" y="695960"/>
                  </a:lnTo>
                  <a:close/>
                </a:path>
                <a:path w="1702434" h="1682750">
                  <a:moveTo>
                    <a:pt x="1701635" y="695960"/>
                  </a:moveTo>
                  <a:lnTo>
                    <a:pt x="1697826" y="695960"/>
                  </a:lnTo>
                  <a:lnTo>
                    <a:pt x="1697787" y="721360"/>
                  </a:lnTo>
                  <a:lnTo>
                    <a:pt x="1701596" y="721360"/>
                  </a:lnTo>
                  <a:lnTo>
                    <a:pt x="1701635" y="695960"/>
                  </a:lnTo>
                  <a:close/>
                </a:path>
                <a:path w="1702434" h="1682750">
                  <a:moveTo>
                    <a:pt x="4872" y="721360"/>
                  </a:moveTo>
                  <a:lnTo>
                    <a:pt x="1062" y="721360"/>
                  </a:lnTo>
                  <a:lnTo>
                    <a:pt x="702" y="960120"/>
                  </a:lnTo>
                  <a:lnTo>
                    <a:pt x="4510" y="960120"/>
                  </a:lnTo>
                  <a:lnTo>
                    <a:pt x="4872" y="721360"/>
                  </a:lnTo>
                  <a:close/>
                </a:path>
                <a:path w="1702434" h="1682750">
                  <a:moveTo>
                    <a:pt x="1701596" y="721360"/>
                  </a:moveTo>
                  <a:lnTo>
                    <a:pt x="1697787" y="721360"/>
                  </a:lnTo>
                  <a:lnTo>
                    <a:pt x="1697425" y="960120"/>
                  </a:lnTo>
                  <a:lnTo>
                    <a:pt x="1701235" y="960120"/>
                  </a:lnTo>
                  <a:lnTo>
                    <a:pt x="1701596" y="721360"/>
                  </a:lnTo>
                  <a:close/>
                </a:path>
                <a:path w="1702434" h="1682750">
                  <a:moveTo>
                    <a:pt x="4510" y="960120"/>
                  </a:moveTo>
                  <a:lnTo>
                    <a:pt x="702" y="960120"/>
                  </a:lnTo>
                  <a:lnTo>
                    <a:pt x="625" y="1010920"/>
                  </a:lnTo>
                  <a:lnTo>
                    <a:pt x="4433" y="1010920"/>
                  </a:lnTo>
                  <a:lnTo>
                    <a:pt x="4510" y="960120"/>
                  </a:lnTo>
                  <a:close/>
                </a:path>
                <a:path w="1702434" h="1682750">
                  <a:moveTo>
                    <a:pt x="1701235" y="960120"/>
                  </a:moveTo>
                  <a:lnTo>
                    <a:pt x="1697425" y="960120"/>
                  </a:lnTo>
                  <a:lnTo>
                    <a:pt x="1697348" y="1010920"/>
                  </a:lnTo>
                  <a:lnTo>
                    <a:pt x="1701159" y="1010920"/>
                  </a:lnTo>
                  <a:lnTo>
                    <a:pt x="1701235" y="960120"/>
                  </a:lnTo>
                  <a:close/>
                </a:path>
                <a:path w="1702434" h="1682750">
                  <a:moveTo>
                    <a:pt x="4433" y="1010920"/>
                  </a:moveTo>
                  <a:lnTo>
                    <a:pt x="625" y="1010920"/>
                  </a:lnTo>
                  <a:lnTo>
                    <a:pt x="587" y="1036320"/>
                  </a:lnTo>
                  <a:lnTo>
                    <a:pt x="4394" y="1036320"/>
                  </a:lnTo>
                  <a:lnTo>
                    <a:pt x="4433" y="1010920"/>
                  </a:lnTo>
                  <a:close/>
                </a:path>
                <a:path w="1702434" h="1682750">
                  <a:moveTo>
                    <a:pt x="1701159" y="1010920"/>
                  </a:moveTo>
                  <a:lnTo>
                    <a:pt x="1697348" y="1010920"/>
                  </a:lnTo>
                  <a:lnTo>
                    <a:pt x="1697309" y="1036320"/>
                  </a:lnTo>
                  <a:lnTo>
                    <a:pt x="1701120" y="1036320"/>
                  </a:lnTo>
                  <a:lnTo>
                    <a:pt x="1701159" y="1010920"/>
                  </a:lnTo>
                  <a:close/>
                </a:path>
                <a:path w="1702434" h="1682750">
                  <a:moveTo>
                    <a:pt x="4394" y="1036320"/>
                  </a:moveTo>
                  <a:lnTo>
                    <a:pt x="587" y="1036320"/>
                  </a:lnTo>
                  <a:lnTo>
                    <a:pt x="548" y="1061720"/>
                  </a:lnTo>
                  <a:lnTo>
                    <a:pt x="4355" y="1061720"/>
                  </a:lnTo>
                  <a:lnTo>
                    <a:pt x="4394" y="1036320"/>
                  </a:lnTo>
                  <a:close/>
                </a:path>
                <a:path w="1702434" h="1682750">
                  <a:moveTo>
                    <a:pt x="1701120" y="1036320"/>
                  </a:moveTo>
                  <a:lnTo>
                    <a:pt x="1697309" y="1036320"/>
                  </a:lnTo>
                  <a:lnTo>
                    <a:pt x="1697270" y="1061720"/>
                  </a:lnTo>
                  <a:lnTo>
                    <a:pt x="1701082" y="1061720"/>
                  </a:lnTo>
                  <a:lnTo>
                    <a:pt x="1701120" y="1036320"/>
                  </a:lnTo>
                  <a:close/>
                </a:path>
                <a:path w="1702434" h="1682750">
                  <a:moveTo>
                    <a:pt x="4355" y="1061720"/>
                  </a:moveTo>
                  <a:lnTo>
                    <a:pt x="548" y="1061720"/>
                  </a:lnTo>
                  <a:lnTo>
                    <a:pt x="510" y="1087120"/>
                  </a:lnTo>
                  <a:lnTo>
                    <a:pt x="4317" y="1087120"/>
                  </a:lnTo>
                  <a:lnTo>
                    <a:pt x="4355" y="1061720"/>
                  </a:lnTo>
                  <a:close/>
                </a:path>
                <a:path w="1702434" h="1682750">
                  <a:moveTo>
                    <a:pt x="1701082" y="1061720"/>
                  </a:moveTo>
                  <a:lnTo>
                    <a:pt x="1697270" y="1061720"/>
                  </a:lnTo>
                  <a:lnTo>
                    <a:pt x="1697232" y="1087120"/>
                  </a:lnTo>
                  <a:lnTo>
                    <a:pt x="1701044" y="1087120"/>
                  </a:lnTo>
                  <a:lnTo>
                    <a:pt x="1701082" y="1061720"/>
                  </a:lnTo>
                  <a:close/>
                </a:path>
                <a:path w="1702434" h="1682750">
                  <a:moveTo>
                    <a:pt x="4317" y="1087120"/>
                  </a:moveTo>
                  <a:lnTo>
                    <a:pt x="510" y="1087120"/>
                  </a:lnTo>
                  <a:lnTo>
                    <a:pt x="491" y="1099820"/>
                  </a:lnTo>
                  <a:lnTo>
                    <a:pt x="4298" y="1099820"/>
                  </a:lnTo>
                  <a:lnTo>
                    <a:pt x="4317" y="1087120"/>
                  </a:lnTo>
                  <a:close/>
                </a:path>
                <a:path w="1702434" h="1682750">
                  <a:moveTo>
                    <a:pt x="1701044" y="1087120"/>
                  </a:moveTo>
                  <a:lnTo>
                    <a:pt x="1697232" y="1087120"/>
                  </a:lnTo>
                  <a:lnTo>
                    <a:pt x="1697213" y="1099820"/>
                  </a:lnTo>
                  <a:lnTo>
                    <a:pt x="1701024" y="1099820"/>
                  </a:lnTo>
                  <a:lnTo>
                    <a:pt x="1701044" y="1087120"/>
                  </a:lnTo>
                  <a:close/>
                </a:path>
                <a:path w="1702434" h="1682750">
                  <a:moveTo>
                    <a:pt x="4298" y="1099820"/>
                  </a:moveTo>
                  <a:lnTo>
                    <a:pt x="491" y="1099820"/>
                  </a:lnTo>
                  <a:lnTo>
                    <a:pt x="452" y="1125220"/>
                  </a:lnTo>
                  <a:lnTo>
                    <a:pt x="4259" y="1125220"/>
                  </a:lnTo>
                  <a:lnTo>
                    <a:pt x="4298" y="1099820"/>
                  </a:lnTo>
                  <a:close/>
                </a:path>
                <a:path w="1702434" h="1682750">
                  <a:moveTo>
                    <a:pt x="1701024" y="1099820"/>
                  </a:moveTo>
                  <a:lnTo>
                    <a:pt x="1697213" y="1099820"/>
                  </a:lnTo>
                  <a:lnTo>
                    <a:pt x="1697174" y="1125220"/>
                  </a:lnTo>
                  <a:lnTo>
                    <a:pt x="1700986" y="1125220"/>
                  </a:lnTo>
                  <a:lnTo>
                    <a:pt x="1701024" y="1099820"/>
                  </a:lnTo>
                  <a:close/>
                </a:path>
                <a:path w="1702434" h="1682750">
                  <a:moveTo>
                    <a:pt x="4259" y="1125220"/>
                  </a:moveTo>
                  <a:lnTo>
                    <a:pt x="452" y="1125220"/>
                  </a:lnTo>
                  <a:lnTo>
                    <a:pt x="404" y="1156970"/>
                  </a:lnTo>
                  <a:lnTo>
                    <a:pt x="4211" y="1156970"/>
                  </a:lnTo>
                  <a:lnTo>
                    <a:pt x="4259" y="1125220"/>
                  </a:lnTo>
                  <a:close/>
                </a:path>
                <a:path w="1702434" h="1682750">
                  <a:moveTo>
                    <a:pt x="1700986" y="1125220"/>
                  </a:moveTo>
                  <a:lnTo>
                    <a:pt x="1697174" y="1125220"/>
                  </a:lnTo>
                  <a:lnTo>
                    <a:pt x="1697126" y="1156970"/>
                  </a:lnTo>
                  <a:lnTo>
                    <a:pt x="1700938" y="1156970"/>
                  </a:lnTo>
                  <a:lnTo>
                    <a:pt x="1700986" y="1125220"/>
                  </a:lnTo>
                  <a:close/>
                </a:path>
                <a:path w="1702434" h="1682750">
                  <a:moveTo>
                    <a:pt x="4211" y="1156970"/>
                  </a:moveTo>
                  <a:lnTo>
                    <a:pt x="404" y="1156970"/>
                  </a:lnTo>
                  <a:lnTo>
                    <a:pt x="397" y="1162050"/>
                  </a:lnTo>
                  <a:lnTo>
                    <a:pt x="4203" y="1162050"/>
                  </a:lnTo>
                  <a:lnTo>
                    <a:pt x="4211" y="1156970"/>
                  </a:lnTo>
                  <a:close/>
                </a:path>
                <a:path w="1702434" h="1682750">
                  <a:moveTo>
                    <a:pt x="1700938" y="1156970"/>
                  </a:moveTo>
                  <a:lnTo>
                    <a:pt x="1697126" y="1156970"/>
                  </a:lnTo>
                  <a:lnTo>
                    <a:pt x="1697118" y="1162050"/>
                  </a:lnTo>
                  <a:lnTo>
                    <a:pt x="1700930" y="1162050"/>
                  </a:lnTo>
                  <a:lnTo>
                    <a:pt x="1700938" y="1156970"/>
                  </a:lnTo>
                  <a:close/>
                </a:path>
                <a:path w="1702434" h="1682750">
                  <a:moveTo>
                    <a:pt x="4203" y="1162050"/>
                  </a:moveTo>
                  <a:lnTo>
                    <a:pt x="397" y="1162050"/>
                  </a:lnTo>
                  <a:lnTo>
                    <a:pt x="376" y="1176020"/>
                  </a:lnTo>
                  <a:lnTo>
                    <a:pt x="4182" y="1176020"/>
                  </a:lnTo>
                  <a:lnTo>
                    <a:pt x="4203" y="1162050"/>
                  </a:lnTo>
                  <a:close/>
                </a:path>
                <a:path w="1702434" h="1682750">
                  <a:moveTo>
                    <a:pt x="1700930" y="1162050"/>
                  </a:moveTo>
                  <a:lnTo>
                    <a:pt x="1697118" y="1162050"/>
                  </a:lnTo>
                  <a:lnTo>
                    <a:pt x="1697097" y="1176020"/>
                  </a:lnTo>
                  <a:lnTo>
                    <a:pt x="1700909" y="1176020"/>
                  </a:lnTo>
                  <a:lnTo>
                    <a:pt x="1700930" y="1162050"/>
                  </a:lnTo>
                  <a:close/>
                </a:path>
                <a:path w="1702434" h="1682750">
                  <a:moveTo>
                    <a:pt x="4182" y="1176020"/>
                  </a:moveTo>
                  <a:lnTo>
                    <a:pt x="376" y="1176020"/>
                  </a:lnTo>
                  <a:lnTo>
                    <a:pt x="356" y="1188720"/>
                  </a:lnTo>
                  <a:lnTo>
                    <a:pt x="4163" y="1188720"/>
                  </a:lnTo>
                  <a:lnTo>
                    <a:pt x="4182" y="1176020"/>
                  </a:lnTo>
                  <a:close/>
                </a:path>
                <a:path w="1702434" h="1682750">
                  <a:moveTo>
                    <a:pt x="1700909" y="1176020"/>
                  </a:moveTo>
                  <a:lnTo>
                    <a:pt x="1697097" y="1176020"/>
                  </a:lnTo>
                  <a:lnTo>
                    <a:pt x="1697078" y="1188720"/>
                  </a:lnTo>
                  <a:lnTo>
                    <a:pt x="1700890" y="1188720"/>
                  </a:lnTo>
                  <a:lnTo>
                    <a:pt x="1700909" y="1176020"/>
                  </a:lnTo>
                  <a:close/>
                </a:path>
                <a:path w="1702434" h="1682750">
                  <a:moveTo>
                    <a:pt x="4163" y="1188720"/>
                  </a:moveTo>
                  <a:lnTo>
                    <a:pt x="356" y="1188720"/>
                  </a:lnTo>
                  <a:lnTo>
                    <a:pt x="347" y="1195070"/>
                  </a:lnTo>
                  <a:lnTo>
                    <a:pt x="4153" y="1195070"/>
                  </a:lnTo>
                  <a:lnTo>
                    <a:pt x="4163" y="1188720"/>
                  </a:lnTo>
                  <a:close/>
                </a:path>
                <a:path w="1702434" h="1682750">
                  <a:moveTo>
                    <a:pt x="1700890" y="1188720"/>
                  </a:moveTo>
                  <a:lnTo>
                    <a:pt x="1697078" y="1188720"/>
                  </a:lnTo>
                  <a:lnTo>
                    <a:pt x="1697068" y="1195070"/>
                  </a:lnTo>
                  <a:lnTo>
                    <a:pt x="1700881" y="1195070"/>
                  </a:lnTo>
                  <a:lnTo>
                    <a:pt x="1700890" y="1188720"/>
                  </a:lnTo>
                  <a:close/>
                </a:path>
                <a:path w="1702434" h="1682750">
                  <a:moveTo>
                    <a:pt x="4153" y="1195070"/>
                  </a:moveTo>
                  <a:lnTo>
                    <a:pt x="347" y="1195070"/>
                  </a:lnTo>
                  <a:lnTo>
                    <a:pt x="337" y="1201420"/>
                  </a:lnTo>
                  <a:lnTo>
                    <a:pt x="4143" y="1201420"/>
                  </a:lnTo>
                  <a:lnTo>
                    <a:pt x="4153" y="1195070"/>
                  </a:lnTo>
                  <a:close/>
                </a:path>
                <a:path w="1702434" h="1682750">
                  <a:moveTo>
                    <a:pt x="1700881" y="1195070"/>
                  </a:moveTo>
                  <a:lnTo>
                    <a:pt x="1697068" y="1195070"/>
                  </a:lnTo>
                  <a:lnTo>
                    <a:pt x="1697059" y="1201420"/>
                  </a:lnTo>
                  <a:lnTo>
                    <a:pt x="1700871" y="1201420"/>
                  </a:lnTo>
                  <a:lnTo>
                    <a:pt x="1700881" y="1195070"/>
                  </a:lnTo>
                  <a:close/>
                </a:path>
                <a:path w="1702434" h="1682750">
                  <a:moveTo>
                    <a:pt x="4143" y="1201420"/>
                  </a:moveTo>
                  <a:lnTo>
                    <a:pt x="337" y="1201420"/>
                  </a:lnTo>
                  <a:lnTo>
                    <a:pt x="329" y="1206500"/>
                  </a:lnTo>
                  <a:lnTo>
                    <a:pt x="4136" y="1206500"/>
                  </a:lnTo>
                  <a:lnTo>
                    <a:pt x="4143" y="1201420"/>
                  </a:lnTo>
                  <a:close/>
                </a:path>
                <a:path w="1702434" h="1682750">
                  <a:moveTo>
                    <a:pt x="1700871" y="1201420"/>
                  </a:moveTo>
                  <a:lnTo>
                    <a:pt x="1697059" y="1201420"/>
                  </a:lnTo>
                  <a:lnTo>
                    <a:pt x="1697051" y="1206500"/>
                  </a:lnTo>
                  <a:lnTo>
                    <a:pt x="1700863" y="1206500"/>
                  </a:lnTo>
                  <a:lnTo>
                    <a:pt x="1700871" y="1201420"/>
                  </a:lnTo>
                  <a:close/>
                </a:path>
                <a:path w="1702434" h="1682750">
                  <a:moveTo>
                    <a:pt x="4136" y="1206500"/>
                  </a:moveTo>
                  <a:lnTo>
                    <a:pt x="329" y="1206500"/>
                  </a:lnTo>
                  <a:lnTo>
                    <a:pt x="318" y="1214120"/>
                  </a:lnTo>
                  <a:lnTo>
                    <a:pt x="4124" y="1214120"/>
                  </a:lnTo>
                  <a:lnTo>
                    <a:pt x="4136" y="1206500"/>
                  </a:lnTo>
                  <a:close/>
                </a:path>
                <a:path w="1702434" h="1682750">
                  <a:moveTo>
                    <a:pt x="1700863" y="1206500"/>
                  </a:moveTo>
                  <a:lnTo>
                    <a:pt x="1697051" y="1206500"/>
                  </a:lnTo>
                  <a:lnTo>
                    <a:pt x="1697039" y="1214120"/>
                  </a:lnTo>
                  <a:lnTo>
                    <a:pt x="1700852" y="1214120"/>
                  </a:lnTo>
                  <a:lnTo>
                    <a:pt x="1700863" y="1206500"/>
                  </a:lnTo>
                  <a:close/>
                </a:path>
                <a:path w="1702434" h="1682750">
                  <a:moveTo>
                    <a:pt x="4124" y="1214120"/>
                  </a:moveTo>
                  <a:lnTo>
                    <a:pt x="318" y="1214120"/>
                  </a:lnTo>
                  <a:lnTo>
                    <a:pt x="270" y="1245870"/>
                  </a:lnTo>
                  <a:lnTo>
                    <a:pt x="4076" y="1245870"/>
                  </a:lnTo>
                  <a:lnTo>
                    <a:pt x="4124" y="1214120"/>
                  </a:lnTo>
                  <a:close/>
                </a:path>
                <a:path w="1702434" h="1682750">
                  <a:moveTo>
                    <a:pt x="1700852" y="1214120"/>
                  </a:moveTo>
                  <a:lnTo>
                    <a:pt x="1697039" y="1214120"/>
                  </a:lnTo>
                  <a:lnTo>
                    <a:pt x="1696991" y="1245870"/>
                  </a:lnTo>
                  <a:lnTo>
                    <a:pt x="1700804" y="1245870"/>
                  </a:lnTo>
                  <a:lnTo>
                    <a:pt x="1700852" y="1214120"/>
                  </a:lnTo>
                  <a:close/>
                </a:path>
                <a:path w="1702434" h="1682750">
                  <a:moveTo>
                    <a:pt x="4076" y="1245870"/>
                  </a:moveTo>
                  <a:lnTo>
                    <a:pt x="270" y="1245870"/>
                  </a:lnTo>
                  <a:lnTo>
                    <a:pt x="251" y="1258570"/>
                  </a:lnTo>
                  <a:lnTo>
                    <a:pt x="4056" y="1258570"/>
                  </a:lnTo>
                  <a:lnTo>
                    <a:pt x="4076" y="1245870"/>
                  </a:lnTo>
                  <a:close/>
                </a:path>
                <a:path w="1702434" h="1682750">
                  <a:moveTo>
                    <a:pt x="1700804" y="1245870"/>
                  </a:moveTo>
                  <a:lnTo>
                    <a:pt x="1696991" y="1245870"/>
                  </a:lnTo>
                  <a:lnTo>
                    <a:pt x="1696972" y="1258570"/>
                  </a:lnTo>
                  <a:lnTo>
                    <a:pt x="1700785" y="1258570"/>
                  </a:lnTo>
                  <a:lnTo>
                    <a:pt x="1700804" y="1245870"/>
                  </a:lnTo>
                  <a:close/>
                </a:path>
                <a:path w="1702434" h="1682750">
                  <a:moveTo>
                    <a:pt x="4056" y="1258570"/>
                  </a:moveTo>
                  <a:lnTo>
                    <a:pt x="251" y="1258570"/>
                  </a:lnTo>
                  <a:lnTo>
                    <a:pt x="243" y="1263650"/>
                  </a:lnTo>
                  <a:lnTo>
                    <a:pt x="4049" y="1263650"/>
                  </a:lnTo>
                  <a:lnTo>
                    <a:pt x="4056" y="1258570"/>
                  </a:lnTo>
                  <a:close/>
                </a:path>
                <a:path w="1702434" h="1682750">
                  <a:moveTo>
                    <a:pt x="1700785" y="1258570"/>
                  </a:moveTo>
                  <a:lnTo>
                    <a:pt x="1696972" y="1258570"/>
                  </a:lnTo>
                  <a:lnTo>
                    <a:pt x="1696964" y="1263650"/>
                  </a:lnTo>
                  <a:lnTo>
                    <a:pt x="1700777" y="1263650"/>
                  </a:lnTo>
                  <a:lnTo>
                    <a:pt x="1700785" y="1258570"/>
                  </a:lnTo>
                  <a:close/>
                </a:path>
                <a:path w="1702434" h="1682750">
                  <a:moveTo>
                    <a:pt x="4049" y="1263650"/>
                  </a:moveTo>
                  <a:lnTo>
                    <a:pt x="243" y="1263650"/>
                  </a:lnTo>
                  <a:lnTo>
                    <a:pt x="232" y="1271270"/>
                  </a:lnTo>
                  <a:lnTo>
                    <a:pt x="4037" y="1271270"/>
                  </a:lnTo>
                  <a:lnTo>
                    <a:pt x="4049" y="1263650"/>
                  </a:lnTo>
                  <a:close/>
                </a:path>
                <a:path w="1702434" h="1682750">
                  <a:moveTo>
                    <a:pt x="1700777" y="1263650"/>
                  </a:moveTo>
                  <a:lnTo>
                    <a:pt x="1696964" y="1263650"/>
                  </a:lnTo>
                  <a:lnTo>
                    <a:pt x="1696953" y="1271270"/>
                  </a:lnTo>
                  <a:lnTo>
                    <a:pt x="1700765" y="1271270"/>
                  </a:lnTo>
                  <a:lnTo>
                    <a:pt x="1700777" y="1263650"/>
                  </a:lnTo>
                  <a:close/>
                </a:path>
                <a:path w="1702434" h="1682750">
                  <a:moveTo>
                    <a:pt x="4037" y="1271270"/>
                  </a:moveTo>
                  <a:lnTo>
                    <a:pt x="232" y="1271270"/>
                  </a:lnTo>
                  <a:lnTo>
                    <a:pt x="222" y="1277620"/>
                  </a:lnTo>
                  <a:lnTo>
                    <a:pt x="4028" y="1277620"/>
                  </a:lnTo>
                  <a:lnTo>
                    <a:pt x="4037" y="1271270"/>
                  </a:lnTo>
                  <a:close/>
                </a:path>
                <a:path w="1702434" h="1682750">
                  <a:moveTo>
                    <a:pt x="1700765" y="1271270"/>
                  </a:moveTo>
                  <a:lnTo>
                    <a:pt x="1696953" y="1271270"/>
                  </a:lnTo>
                  <a:lnTo>
                    <a:pt x="1696943" y="1277620"/>
                  </a:lnTo>
                  <a:lnTo>
                    <a:pt x="1700756" y="1277620"/>
                  </a:lnTo>
                  <a:lnTo>
                    <a:pt x="1700765" y="1271270"/>
                  </a:lnTo>
                  <a:close/>
                </a:path>
                <a:path w="1702434" h="1682750">
                  <a:moveTo>
                    <a:pt x="4028" y="1277620"/>
                  </a:moveTo>
                  <a:lnTo>
                    <a:pt x="222" y="1277620"/>
                  </a:lnTo>
                  <a:lnTo>
                    <a:pt x="212" y="1283970"/>
                  </a:lnTo>
                  <a:lnTo>
                    <a:pt x="4018" y="1283970"/>
                  </a:lnTo>
                  <a:lnTo>
                    <a:pt x="4028" y="1277620"/>
                  </a:lnTo>
                  <a:close/>
                </a:path>
                <a:path w="1702434" h="1682750">
                  <a:moveTo>
                    <a:pt x="1700756" y="1277620"/>
                  </a:moveTo>
                  <a:lnTo>
                    <a:pt x="1696943" y="1277620"/>
                  </a:lnTo>
                  <a:lnTo>
                    <a:pt x="1696933" y="1283970"/>
                  </a:lnTo>
                  <a:lnTo>
                    <a:pt x="1700746" y="1283970"/>
                  </a:lnTo>
                  <a:lnTo>
                    <a:pt x="1700756" y="1277620"/>
                  </a:lnTo>
                  <a:close/>
                </a:path>
                <a:path w="1702434" h="1682750">
                  <a:moveTo>
                    <a:pt x="4018" y="1283970"/>
                  </a:moveTo>
                  <a:lnTo>
                    <a:pt x="212" y="1283970"/>
                  </a:lnTo>
                  <a:lnTo>
                    <a:pt x="203" y="1290320"/>
                  </a:lnTo>
                  <a:lnTo>
                    <a:pt x="4008" y="1290320"/>
                  </a:lnTo>
                  <a:lnTo>
                    <a:pt x="4018" y="1283970"/>
                  </a:lnTo>
                  <a:close/>
                </a:path>
                <a:path w="1702434" h="1682750">
                  <a:moveTo>
                    <a:pt x="1700746" y="1283970"/>
                  </a:moveTo>
                  <a:lnTo>
                    <a:pt x="1696933" y="1283970"/>
                  </a:lnTo>
                  <a:lnTo>
                    <a:pt x="1696924" y="1290320"/>
                  </a:lnTo>
                  <a:lnTo>
                    <a:pt x="1700737" y="1290320"/>
                  </a:lnTo>
                  <a:lnTo>
                    <a:pt x="1700746" y="1283970"/>
                  </a:lnTo>
                  <a:close/>
                </a:path>
                <a:path w="1702434" h="1682750">
                  <a:moveTo>
                    <a:pt x="4008" y="1290320"/>
                  </a:moveTo>
                  <a:lnTo>
                    <a:pt x="203" y="1290320"/>
                  </a:lnTo>
                  <a:lnTo>
                    <a:pt x="193" y="1296670"/>
                  </a:lnTo>
                  <a:lnTo>
                    <a:pt x="3999" y="1296670"/>
                  </a:lnTo>
                  <a:lnTo>
                    <a:pt x="4008" y="1290320"/>
                  </a:lnTo>
                  <a:close/>
                </a:path>
                <a:path w="1702434" h="1682750">
                  <a:moveTo>
                    <a:pt x="1700737" y="1290320"/>
                  </a:moveTo>
                  <a:lnTo>
                    <a:pt x="1696924" y="1290320"/>
                  </a:lnTo>
                  <a:lnTo>
                    <a:pt x="1696914" y="1296670"/>
                  </a:lnTo>
                  <a:lnTo>
                    <a:pt x="1700727" y="1296670"/>
                  </a:lnTo>
                  <a:lnTo>
                    <a:pt x="1700737" y="1290320"/>
                  </a:lnTo>
                  <a:close/>
                </a:path>
                <a:path w="1702434" h="1682750">
                  <a:moveTo>
                    <a:pt x="3999" y="1296670"/>
                  </a:moveTo>
                  <a:lnTo>
                    <a:pt x="193" y="1296670"/>
                  </a:lnTo>
                  <a:lnTo>
                    <a:pt x="184" y="1303020"/>
                  </a:lnTo>
                  <a:lnTo>
                    <a:pt x="3989" y="1303020"/>
                  </a:lnTo>
                  <a:lnTo>
                    <a:pt x="3999" y="1296670"/>
                  </a:lnTo>
                  <a:close/>
                </a:path>
                <a:path w="1702434" h="1682750">
                  <a:moveTo>
                    <a:pt x="1700727" y="1296670"/>
                  </a:moveTo>
                  <a:lnTo>
                    <a:pt x="1696914" y="1296670"/>
                  </a:lnTo>
                  <a:lnTo>
                    <a:pt x="1696904" y="1303020"/>
                  </a:lnTo>
                  <a:lnTo>
                    <a:pt x="1700718" y="1303020"/>
                  </a:lnTo>
                  <a:lnTo>
                    <a:pt x="1700727" y="1296670"/>
                  </a:lnTo>
                  <a:close/>
                </a:path>
                <a:path w="1702434" h="1682750">
                  <a:moveTo>
                    <a:pt x="3989" y="1303020"/>
                  </a:moveTo>
                  <a:lnTo>
                    <a:pt x="184" y="1303020"/>
                  </a:lnTo>
                  <a:lnTo>
                    <a:pt x="174" y="1309370"/>
                  </a:lnTo>
                  <a:lnTo>
                    <a:pt x="3979" y="1309370"/>
                  </a:lnTo>
                  <a:lnTo>
                    <a:pt x="3989" y="1303020"/>
                  </a:lnTo>
                  <a:close/>
                </a:path>
                <a:path w="1702434" h="1682750">
                  <a:moveTo>
                    <a:pt x="1700718" y="1303020"/>
                  </a:moveTo>
                  <a:lnTo>
                    <a:pt x="1696904" y="1303020"/>
                  </a:lnTo>
                  <a:lnTo>
                    <a:pt x="1696895" y="1309370"/>
                  </a:lnTo>
                  <a:lnTo>
                    <a:pt x="1700708" y="1309370"/>
                  </a:lnTo>
                  <a:lnTo>
                    <a:pt x="1700718" y="1303020"/>
                  </a:lnTo>
                  <a:close/>
                </a:path>
                <a:path w="1702434" h="1682750">
                  <a:moveTo>
                    <a:pt x="3979" y="1309370"/>
                  </a:moveTo>
                  <a:lnTo>
                    <a:pt x="174" y="1309370"/>
                  </a:lnTo>
                  <a:lnTo>
                    <a:pt x="164" y="1315720"/>
                  </a:lnTo>
                  <a:lnTo>
                    <a:pt x="3970" y="1315720"/>
                  </a:lnTo>
                  <a:lnTo>
                    <a:pt x="3979" y="1309370"/>
                  </a:lnTo>
                  <a:close/>
                </a:path>
                <a:path w="1702434" h="1682750">
                  <a:moveTo>
                    <a:pt x="1700708" y="1309370"/>
                  </a:moveTo>
                  <a:lnTo>
                    <a:pt x="1696895" y="1309370"/>
                  </a:lnTo>
                  <a:lnTo>
                    <a:pt x="1696885" y="1315720"/>
                  </a:lnTo>
                  <a:lnTo>
                    <a:pt x="1700698" y="1315720"/>
                  </a:lnTo>
                  <a:lnTo>
                    <a:pt x="1700708" y="1309370"/>
                  </a:lnTo>
                  <a:close/>
                </a:path>
                <a:path w="1702434" h="1682750">
                  <a:moveTo>
                    <a:pt x="3970" y="1315720"/>
                  </a:moveTo>
                  <a:lnTo>
                    <a:pt x="164" y="1315720"/>
                  </a:lnTo>
                  <a:lnTo>
                    <a:pt x="157" y="1320800"/>
                  </a:lnTo>
                  <a:lnTo>
                    <a:pt x="3962" y="1320800"/>
                  </a:lnTo>
                  <a:lnTo>
                    <a:pt x="3970" y="1315720"/>
                  </a:lnTo>
                  <a:close/>
                </a:path>
                <a:path w="1702434" h="1682750">
                  <a:moveTo>
                    <a:pt x="1700698" y="1315720"/>
                  </a:moveTo>
                  <a:lnTo>
                    <a:pt x="1696885" y="1315720"/>
                  </a:lnTo>
                  <a:lnTo>
                    <a:pt x="1696877" y="1320800"/>
                  </a:lnTo>
                  <a:lnTo>
                    <a:pt x="1700691" y="1320800"/>
                  </a:lnTo>
                  <a:lnTo>
                    <a:pt x="1700698" y="1315720"/>
                  </a:lnTo>
                  <a:close/>
                </a:path>
                <a:path w="1702434" h="1682750">
                  <a:moveTo>
                    <a:pt x="3962" y="1320800"/>
                  </a:moveTo>
                  <a:lnTo>
                    <a:pt x="157" y="1320800"/>
                  </a:lnTo>
                  <a:lnTo>
                    <a:pt x="145" y="1328420"/>
                  </a:lnTo>
                  <a:lnTo>
                    <a:pt x="3950" y="1328420"/>
                  </a:lnTo>
                  <a:lnTo>
                    <a:pt x="3962" y="1320800"/>
                  </a:lnTo>
                  <a:close/>
                </a:path>
                <a:path w="1702434" h="1682750">
                  <a:moveTo>
                    <a:pt x="1700691" y="1320800"/>
                  </a:moveTo>
                  <a:lnTo>
                    <a:pt x="1696877" y="1320800"/>
                  </a:lnTo>
                  <a:lnTo>
                    <a:pt x="1696866" y="1328420"/>
                  </a:lnTo>
                  <a:lnTo>
                    <a:pt x="1700679" y="1328420"/>
                  </a:lnTo>
                  <a:lnTo>
                    <a:pt x="1700691" y="1320800"/>
                  </a:lnTo>
                  <a:close/>
                </a:path>
                <a:path w="1702434" h="1682750">
                  <a:moveTo>
                    <a:pt x="3950" y="1328420"/>
                  </a:moveTo>
                  <a:lnTo>
                    <a:pt x="145" y="1328420"/>
                  </a:lnTo>
                  <a:lnTo>
                    <a:pt x="138" y="1333500"/>
                  </a:lnTo>
                  <a:lnTo>
                    <a:pt x="3943" y="1333500"/>
                  </a:lnTo>
                  <a:lnTo>
                    <a:pt x="3950" y="1328420"/>
                  </a:lnTo>
                  <a:close/>
                </a:path>
                <a:path w="1702434" h="1682750">
                  <a:moveTo>
                    <a:pt x="1700679" y="1328420"/>
                  </a:moveTo>
                  <a:lnTo>
                    <a:pt x="1696866" y="1328420"/>
                  </a:lnTo>
                  <a:lnTo>
                    <a:pt x="1696858" y="1333500"/>
                  </a:lnTo>
                  <a:lnTo>
                    <a:pt x="1700671" y="1333500"/>
                  </a:lnTo>
                  <a:lnTo>
                    <a:pt x="1700679" y="1328420"/>
                  </a:lnTo>
                  <a:close/>
                </a:path>
                <a:path w="1702434" h="1682750">
                  <a:moveTo>
                    <a:pt x="3943" y="1333500"/>
                  </a:moveTo>
                  <a:lnTo>
                    <a:pt x="138" y="1333500"/>
                  </a:lnTo>
                  <a:lnTo>
                    <a:pt x="128" y="1339850"/>
                  </a:lnTo>
                  <a:lnTo>
                    <a:pt x="3933" y="1339850"/>
                  </a:lnTo>
                  <a:lnTo>
                    <a:pt x="3943" y="1333500"/>
                  </a:lnTo>
                  <a:close/>
                </a:path>
                <a:path w="1702434" h="1682750">
                  <a:moveTo>
                    <a:pt x="1700671" y="1333500"/>
                  </a:moveTo>
                  <a:lnTo>
                    <a:pt x="1696858" y="1333500"/>
                  </a:lnTo>
                  <a:lnTo>
                    <a:pt x="1696848" y="1339850"/>
                  </a:lnTo>
                  <a:lnTo>
                    <a:pt x="1700662" y="1339850"/>
                  </a:lnTo>
                  <a:lnTo>
                    <a:pt x="1700671" y="1333500"/>
                  </a:lnTo>
                  <a:close/>
                </a:path>
                <a:path w="1702434" h="1682750">
                  <a:moveTo>
                    <a:pt x="3933" y="1339850"/>
                  </a:moveTo>
                  <a:lnTo>
                    <a:pt x="128" y="1339850"/>
                  </a:lnTo>
                  <a:lnTo>
                    <a:pt x="70" y="1377950"/>
                  </a:lnTo>
                  <a:lnTo>
                    <a:pt x="3875" y="1377950"/>
                  </a:lnTo>
                  <a:lnTo>
                    <a:pt x="3933" y="1339850"/>
                  </a:lnTo>
                  <a:close/>
                </a:path>
                <a:path w="1702434" h="1682750">
                  <a:moveTo>
                    <a:pt x="1700662" y="1339850"/>
                  </a:moveTo>
                  <a:lnTo>
                    <a:pt x="1696848" y="1339850"/>
                  </a:lnTo>
                  <a:lnTo>
                    <a:pt x="1696791" y="1377950"/>
                  </a:lnTo>
                  <a:lnTo>
                    <a:pt x="1700604" y="1377950"/>
                  </a:lnTo>
                  <a:lnTo>
                    <a:pt x="1700662" y="1339850"/>
                  </a:lnTo>
                  <a:close/>
                </a:path>
                <a:path w="1702434" h="1682750">
                  <a:moveTo>
                    <a:pt x="3875" y="1377950"/>
                  </a:moveTo>
                  <a:lnTo>
                    <a:pt x="70" y="1377950"/>
                  </a:lnTo>
                  <a:lnTo>
                    <a:pt x="51" y="1390650"/>
                  </a:lnTo>
                  <a:lnTo>
                    <a:pt x="3856" y="1390650"/>
                  </a:lnTo>
                  <a:lnTo>
                    <a:pt x="3875" y="1377950"/>
                  </a:lnTo>
                  <a:close/>
                </a:path>
                <a:path w="1702434" h="1682750">
                  <a:moveTo>
                    <a:pt x="1700604" y="1377950"/>
                  </a:moveTo>
                  <a:lnTo>
                    <a:pt x="1696791" y="1377950"/>
                  </a:lnTo>
                  <a:lnTo>
                    <a:pt x="1696771" y="1390650"/>
                  </a:lnTo>
                  <a:lnTo>
                    <a:pt x="1700585" y="1390650"/>
                  </a:lnTo>
                  <a:lnTo>
                    <a:pt x="1700604" y="1377950"/>
                  </a:lnTo>
                  <a:close/>
                </a:path>
                <a:path w="1702434" h="1682750">
                  <a:moveTo>
                    <a:pt x="3856" y="1390650"/>
                  </a:moveTo>
                  <a:lnTo>
                    <a:pt x="51" y="1390650"/>
                  </a:lnTo>
                  <a:lnTo>
                    <a:pt x="0" y="1424940"/>
                  </a:lnTo>
                  <a:lnTo>
                    <a:pt x="884" y="1424940"/>
                  </a:lnTo>
                  <a:lnTo>
                    <a:pt x="884" y="1426210"/>
                  </a:lnTo>
                  <a:lnTo>
                    <a:pt x="2154" y="1426210"/>
                  </a:lnTo>
                  <a:lnTo>
                    <a:pt x="2154" y="1427480"/>
                  </a:lnTo>
                  <a:lnTo>
                    <a:pt x="3424" y="1427480"/>
                  </a:lnTo>
                  <a:lnTo>
                    <a:pt x="3424" y="1430020"/>
                  </a:lnTo>
                  <a:lnTo>
                    <a:pt x="3796" y="1430020"/>
                  </a:lnTo>
                  <a:lnTo>
                    <a:pt x="3856" y="1390650"/>
                  </a:lnTo>
                  <a:close/>
                </a:path>
                <a:path w="1702434" h="1682750">
                  <a:moveTo>
                    <a:pt x="1700585" y="1390650"/>
                  </a:moveTo>
                  <a:lnTo>
                    <a:pt x="1696771" y="1390650"/>
                  </a:lnTo>
                  <a:lnTo>
                    <a:pt x="1696712" y="1430020"/>
                  </a:lnTo>
                  <a:lnTo>
                    <a:pt x="1700144" y="1430020"/>
                  </a:lnTo>
                  <a:lnTo>
                    <a:pt x="1700144" y="1427480"/>
                  </a:lnTo>
                  <a:lnTo>
                    <a:pt x="1700529" y="1427480"/>
                  </a:lnTo>
                  <a:lnTo>
                    <a:pt x="1700585" y="1390650"/>
                  </a:lnTo>
                  <a:close/>
                </a:path>
                <a:path w="1702434" h="1682750">
                  <a:moveTo>
                    <a:pt x="1698874" y="1430020"/>
                  </a:moveTo>
                  <a:lnTo>
                    <a:pt x="1696712" y="1430020"/>
                  </a:lnTo>
                  <a:lnTo>
                    <a:pt x="1696708" y="1432560"/>
                  </a:lnTo>
                  <a:lnTo>
                    <a:pt x="1697604" y="1432560"/>
                  </a:lnTo>
                  <a:lnTo>
                    <a:pt x="1697604" y="1431290"/>
                  </a:lnTo>
                  <a:lnTo>
                    <a:pt x="1698874" y="1431290"/>
                  </a:lnTo>
                  <a:lnTo>
                    <a:pt x="1698874" y="1430020"/>
                  </a:lnTo>
                  <a:close/>
                </a:path>
                <a:path w="1702434" h="1682750">
                  <a:moveTo>
                    <a:pt x="251074" y="1675687"/>
                  </a:moveTo>
                  <a:lnTo>
                    <a:pt x="251074" y="1676400"/>
                  </a:lnTo>
                  <a:lnTo>
                    <a:pt x="253614" y="1676400"/>
                  </a:lnTo>
                  <a:lnTo>
                    <a:pt x="253614" y="1677670"/>
                  </a:lnTo>
                  <a:lnTo>
                    <a:pt x="1132031" y="1677670"/>
                  </a:lnTo>
                  <a:lnTo>
                    <a:pt x="251074" y="1675687"/>
                  </a:lnTo>
                  <a:close/>
                </a:path>
                <a:path w="1702434" h="1682750">
                  <a:moveTo>
                    <a:pt x="1447414" y="1680210"/>
                  </a:moveTo>
                  <a:lnTo>
                    <a:pt x="258694" y="1680210"/>
                  </a:lnTo>
                  <a:lnTo>
                    <a:pt x="258694" y="1680596"/>
                  </a:lnTo>
                  <a:lnTo>
                    <a:pt x="1444874" y="1682368"/>
                  </a:lnTo>
                  <a:lnTo>
                    <a:pt x="1444874" y="1681480"/>
                  </a:lnTo>
                  <a:lnTo>
                    <a:pt x="1447414" y="1681480"/>
                  </a:lnTo>
                  <a:lnTo>
                    <a:pt x="1447414" y="1680210"/>
                  </a:lnTo>
                  <a:close/>
                </a:path>
                <a:path w="1702434" h="1682750">
                  <a:moveTo>
                    <a:pt x="1448684" y="1678940"/>
                  </a:moveTo>
                  <a:lnTo>
                    <a:pt x="256154" y="1678940"/>
                  </a:lnTo>
                  <a:lnTo>
                    <a:pt x="256154" y="1680210"/>
                  </a:lnTo>
                  <a:lnTo>
                    <a:pt x="1448684" y="1680210"/>
                  </a:lnTo>
                  <a:lnTo>
                    <a:pt x="1448684" y="1678940"/>
                  </a:lnTo>
                  <a:close/>
                </a:path>
                <a:path w="1702434" h="1682750">
                  <a:moveTo>
                    <a:pt x="1132031" y="1677670"/>
                  </a:moveTo>
                  <a:lnTo>
                    <a:pt x="254884" y="1677670"/>
                  </a:lnTo>
                  <a:lnTo>
                    <a:pt x="254884" y="1678940"/>
                  </a:lnTo>
                  <a:lnTo>
                    <a:pt x="1449954" y="1678940"/>
                  </a:lnTo>
                  <a:lnTo>
                    <a:pt x="1449954" y="1678385"/>
                  </a:lnTo>
                  <a:lnTo>
                    <a:pt x="1132031" y="1677670"/>
                  </a:lnTo>
                  <a:close/>
                </a:path>
              </a:pathLst>
            </a:custGeom>
            <a:solidFill>
              <a:srgbClr val="2C2E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6733912" y="2716529"/>
              <a:ext cx="1694814" cy="1675130"/>
            </a:xfrm>
            <a:custGeom>
              <a:avLst/>
              <a:gdLst/>
              <a:ahLst/>
              <a:cxnLst/>
              <a:rect l="l" t="t" r="r" b="b"/>
              <a:pathLst>
                <a:path w="1694815" h="1675129">
                  <a:moveTo>
                    <a:pt x="1453777" y="5079"/>
                  </a:moveTo>
                  <a:lnTo>
                    <a:pt x="1451237" y="5079"/>
                  </a:lnTo>
                  <a:lnTo>
                    <a:pt x="1451237" y="6350"/>
                  </a:lnTo>
                  <a:lnTo>
                    <a:pt x="1453777" y="6350"/>
                  </a:lnTo>
                  <a:lnTo>
                    <a:pt x="1453777" y="5079"/>
                  </a:lnTo>
                  <a:close/>
                </a:path>
                <a:path w="1694815" h="1675129">
                  <a:moveTo>
                    <a:pt x="1449967" y="3809"/>
                  </a:moveTo>
                  <a:lnTo>
                    <a:pt x="1448697" y="3809"/>
                  </a:lnTo>
                  <a:lnTo>
                    <a:pt x="1448697" y="5079"/>
                  </a:lnTo>
                  <a:lnTo>
                    <a:pt x="1449967" y="5079"/>
                  </a:lnTo>
                  <a:lnTo>
                    <a:pt x="1449967" y="3809"/>
                  </a:lnTo>
                  <a:close/>
                </a:path>
                <a:path w="1694815" h="1675129">
                  <a:moveTo>
                    <a:pt x="1446157" y="1269"/>
                  </a:moveTo>
                  <a:lnTo>
                    <a:pt x="249817" y="1269"/>
                  </a:lnTo>
                  <a:lnTo>
                    <a:pt x="249817" y="3809"/>
                  </a:lnTo>
                  <a:lnTo>
                    <a:pt x="1446157" y="3809"/>
                  </a:lnTo>
                  <a:lnTo>
                    <a:pt x="1446157" y="1269"/>
                  </a:lnTo>
                  <a:close/>
                </a:path>
                <a:path w="1694815" h="1675129">
                  <a:moveTo>
                    <a:pt x="253627" y="0"/>
                  </a:moveTo>
                  <a:lnTo>
                    <a:pt x="252357" y="0"/>
                  </a:lnTo>
                  <a:lnTo>
                    <a:pt x="252357" y="1269"/>
                  </a:lnTo>
                  <a:lnTo>
                    <a:pt x="253627" y="1269"/>
                  </a:lnTo>
                  <a:lnTo>
                    <a:pt x="253627" y="0"/>
                  </a:lnTo>
                  <a:close/>
                </a:path>
                <a:path w="1694815" h="1675129">
                  <a:moveTo>
                    <a:pt x="5586" y="259334"/>
                  </a:moveTo>
                  <a:lnTo>
                    <a:pt x="1772" y="259334"/>
                  </a:lnTo>
                  <a:lnTo>
                    <a:pt x="1635" y="349250"/>
                  </a:lnTo>
                  <a:lnTo>
                    <a:pt x="5448" y="349250"/>
                  </a:lnTo>
                  <a:lnTo>
                    <a:pt x="5586" y="259334"/>
                  </a:lnTo>
                  <a:close/>
                </a:path>
                <a:path w="1694815" h="1675129">
                  <a:moveTo>
                    <a:pt x="1694686" y="259334"/>
                  </a:moveTo>
                  <a:lnTo>
                    <a:pt x="1690882" y="259334"/>
                  </a:lnTo>
                  <a:lnTo>
                    <a:pt x="1690744" y="349250"/>
                  </a:lnTo>
                  <a:lnTo>
                    <a:pt x="1694549" y="349250"/>
                  </a:lnTo>
                  <a:lnTo>
                    <a:pt x="1694686" y="259334"/>
                  </a:lnTo>
                  <a:close/>
                </a:path>
                <a:path w="1694815" h="1675129">
                  <a:moveTo>
                    <a:pt x="5599" y="250316"/>
                  </a:moveTo>
                  <a:lnTo>
                    <a:pt x="1785" y="250316"/>
                  </a:lnTo>
                  <a:lnTo>
                    <a:pt x="1772" y="259079"/>
                  </a:lnTo>
                  <a:lnTo>
                    <a:pt x="5586" y="259079"/>
                  </a:lnTo>
                  <a:lnTo>
                    <a:pt x="5599" y="250316"/>
                  </a:lnTo>
                  <a:close/>
                </a:path>
                <a:path w="1694815" h="1675129">
                  <a:moveTo>
                    <a:pt x="1694699" y="250316"/>
                  </a:moveTo>
                  <a:lnTo>
                    <a:pt x="1690895" y="250316"/>
                  </a:lnTo>
                  <a:lnTo>
                    <a:pt x="1690882" y="259079"/>
                  </a:lnTo>
                  <a:lnTo>
                    <a:pt x="1694686" y="259079"/>
                  </a:lnTo>
                  <a:lnTo>
                    <a:pt x="1694699" y="250316"/>
                  </a:lnTo>
                  <a:close/>
                </a:path>
                <a:path w="1694815" h="1675129">
                  <a:moveTo>
                    <a:pt x="4707" y="243839"/>
                  </a:moveTo>
                  <a:lnTo>
                    <a:pt x="3437" y="243839"/>
                  </a:lnTo>
                  <a:lnTo>
                    <a:pt x="3437" y="245237"/>
                  </a:lnTo>
                  <a:lnTo>
                    <a:pt x="2167" y="245237"/>
                  </a:lnTo>
                  <a:lnTo>
                    <a:pt x="2167" y="246507"/>
                  </a:lnTo>
                  <a:lnTo>
                    <a:pt x="1791" y="246507"/>
                  </a:lnTo>
                  <a:lnTo>
                    <a:pt x="1785" y="250189"/>
                  </a:lnTo>
                  <a:lnTo>
                    <a:pt x="5599" y="250189"/>
                  </a:lnTo>
                  <a:lnTo>
                    <a:pt x="5609" y="243966"/>
                  </a:lnTo>
                  <a:lnTo>
                    <a:pt x="4707" y="243966"/>
                  </a:lnTo>
                  <a:close/>
                </a:path>
                <a:path w="1694815" h="1675129">
                  <a:moveTo>
                    <a:pt x="1692537" y="243839"/>
                  </a:moveTo>
                  <a:lnTo>
                    <a:pt x="1691267" y="243839"/>
                  </a:lnTo>
                  <a:lnTo>
                    <a:pt x="1690905" y="243966"/>
                  </a:lnTo>
                  <a:lnTo>
                    <a:pt x="1690895" y="250189"/>
                  </a:lnTo>
                  <a:lnTo>
                    <a:pt x="1694700" y="250189"/>
                  </a:lnTo>
                  <a:lnTo>
                    <a:pt x="1694705" y="246507"/>
                  </a:lnTo>
                  <a:lnTo>
                    <a:pt x="1693807" y="246507"/>
                  </a:lnTo>
                  <a:lnTo>
                    <a:pt x="1693807" y="245237"/>
                  </a:lnTo>
                  <a:lnTo>
                    <a:pt x="1692537" y="245237"/>
                  </a:lnTo>
                  <a:lnTo>
                    <a:pt x="1692537" y="243839"/>
                  </a:lnTo>
                  <a:close/>
                </a:path>
                <a:path w="1694815" h="1675129">
                  <a:moveTo>
                    <a:pt x="5613" y="241426"/>
                  </a:moveTo>
                  <a:lnTo>
                    <a:pt x="4707" y="241426"/>
                  </a:lnTo>
                  <a:lnTo>
                    <a:pt x="4707" y="243839"/>
                  </a:lnTo>
                  <a:lnTo>
                    <a:pt x="5609" y="243839"/>
                  </a:lnTo>
                  <a:lnTo>
                    <a:pt x="5613" y="241426"/>
                  </a:lnTo>
                  <a:close/>
                </a:path>
                <a:path w="1694815" h="1675129">
                  <a:moveTo>
                    <a:pt x="1691267" y="241426"/>
                  </a:moveTo>
                  <a:lnTo>
                    <a:pt x="1690909" y="241426"/>
                  </a:lnTo>
                  <a:lnTo>
                    <a:pt x="1690905" y="243839"/>
                  </a:lnTo>
                  <a:lnTo>
                    <a:pt x="1691267" y="243839"/>
                  </a:lnTo>
                  <a:lnTo>
                    <a:pt x="1691267" y="241426"/>
                  </a:lnTo>
                  <a:close/>
                </a:path>
                <a:path w="1694815" h="1675129">
                  <a:moveTo>
                    <a:pt x="5448" y="349250"/>
                  </a:moveTo>
                  <a:lnTo>
                    <a:pt x="1635" y="349250"/>
                  </a:lnTo>
                  <a:lnTo>
                    <a:pt x="1616" y="361950"/>
                  </a:lnTo>
                  <a:lnTo>
                    <a:pt x="5429" y="361950"/>
                  </a:lnTo>
                  <a:lnTo>
                    <a:pt x="5448" y="349250"/>
                  </a:lnTo>
                  <a:close/>
                </a:path>
                <a:path w="1694815" h="1675129">
                  <a:moveTo>
                    <a:pt x="1694549" y="349250"/>
                  </a:moveTo>
                  <a:lnTo>
                    <a:pt x="1690744" y="349250"/>
                  </a:lnTo>
                  <a:lnTo>
                    <a:pt x="1690725" y="361950"/>
                  </a:lnTo>
                  <a:lnTo>
                    <a:pt x="1694530" y="361950"/>
                  </a:lnTo>
                  <a:lnTo>
                    <a:pt x="1694549" y="349250"/>
                  </a:lnTo>
                  <a:close/>
                </a:path>
                <a:path w="1694815" h="1675129">
                  <a:moveTo>
                    <a:pt x="5429" y="361950"/>
                  </a:moveTo>
                  <a:lnTo>
                    <a:pt x="1616" y="361950"/>
                  </a:lnTo>
                  <a:lnTo>
                    <a:pt x="1577" y="387350"/>
                  </a:lnTo>
                  <a:lnTo>
                    <a:pt x="5390" y="387350"/>
                  </a:lnTo>
                  <a:lnTo>
                    <a:pt x="5429" y="361950"/>
                  </a:lnTo>
                  <a:close/>
                </a:path>
                <a:path w="1694815" h="1675129">
                  <a:moveTo>
                    <a:pt x="1694530" y="361950"/>
                  </a:moveTo>
                  <a:lnTo>
                    <a:pt x="1690725" y="361950"/>
                  </a:lnTo>
                  <a:lnTo>
                    <a:pt x="1690686" y="387350"/>
                  </a:lnTo>
                  <a:lnTo>
                    <a:pt x="1694491" y="387350"/>
                  </a:lnTo>
                  <a:lnTo>
                    <a:pt x="1694530" y="361950"/>
                  </a:lnTo>
                  <a:close/>
                </a:path>
                <a:path w="1694815" h="1675129">
                  <a:moveTo>
                    <a:pt x="5390" y="387350"/>
                  </a:moveTo>
                  <a:lnTo>
                    <a:pt x="1577" y="387350"/>
                  </a:lnTo>
                  <a:lnTo>
                    <a:pt x="1529" y="419100"/>
                  </a:lnTo>
                  <a:lnTo>
                    <a:pt x="5342" y="419100"/>
                  </a:lnTo>
                  <a:lnTo>
                    <a:pt x="5390" y="387350"/>
                  </a:lnTo>
                  <a:close/>
                </a:path>
                <a:path w="1694815" h="1675129">
                  <a:moveTo>
                    <a:pt x="1694491" y="387350"/>
                  </a:moveTo>
                  <a:lnTo>
                    <a:pt x="1690686" y="387350"/>
                  </a:lnTo>
                  <a:lnTo>
                    <a:pt x="1690638" y="419100"/>
                  </a:lnTo>
                  <a:lnTo>
                    <a:pt x="1694443" y="419100"/>
                  </a:lnTo>
                  <a:lnTo>
                    <a:pt x="1694491" y="387350"/>
                  </a:lnTo>
                  <a:close/>
                </a:path>
                <a:path w="1694815" h="1675129">
                  <a:moveTo>
                    <a:pt x="5342" y="419100"/>
                  </a:moveTo>
                  <a:lnTo>
                    <a:pt x="1529" y="419100"/>
                  </a:lnTo>
                  <a:lnTo>
                    <a:pt x="1471" y="457200"/>
                  </a:lnTo>
                  <a:lnTo>
                    <a:pt x="5284" y="457200"/>
                  </a:lnTo>
                  <a:lnTo>
                    <a:pt x="5342" y="419100"/>
                  </a:lnTo>
                  <a:close/>
                </a:path>
                <a:path w="1694815" h="1675129">
                  <a:moveTo>
                    <a:pt x="1694443" y="419100"/>
                  </a:moveTo>
                  <a:lnTo>
                    <a:pt x="1690638" y="419100"/>
                  </a:lnTo>
                  <a:lnTo>
                    <a:pt x="1690579" y="457200"/>
                  </a:lnTo>
                  <a:lnTo>
                    <a:pt x="1694385" y="457200"/>
                  </a:lnTo>
                  <a:lnTo>
                    <a:pt x="1694443" y="419100"/>
                  </a:lnTo>
                  <a:close/>
                </a:path>
                <a:path w="1694815" h="1675129">
                  <a:moveTo>
                    <a:pt x="5284" y="457200"/>
                  </a:moveTo>
                  <a:lnTo>
                    <a:pt x="1471" y="457200"/>
                  </a:lnTo>
                  <a:lnTo>
                    <a:pt x="1432" y="482600"/>
                  </a:lnTo>
                  <a:lnTo>
                    <a:pt x="5245" y="482600"/>
                  </a:lnTo>
                  <a:lnTo>
                    <a:pt x="5284" y="457200"/>
                  </a:lnTo>
                  <a:close/>
                </a:path>
                <a:path w="1694815" h="1675129">
                  <a:moveTo>
                    <a:pt x="1694385" y="457200"/>
                  </a:moveTo>
                  <a:lnTo>
                    <a:pt x="1690579" y="457200"/>
                  </a:lnTo>
                  <a:lnTo>
                    <a:pt x="1690541" y="482600"/>
                  </a:lnTo>
                  <a:lnTo>
                    <a:pt x="1694347" y="482600"/>
                  </a:lnTo>
                  <a:lnTo>
                    <a:pt x="1694385" y="457200"/>
                  </a:lnTo>
                  <a:close/>
                </a:path>
                <a:path w="1694815" h="1675129">
                  <a:moveTo>
                    <a:pt x="5245" y="482600"/>
                  </a:moveTo>
                  <a:lnTo>
                    <a:pt x="1432" y="482600"/>
                  </a:lnTo>
                  <a:lnTo>
                    <a:pt x="1413" y="495300"/>
                  </a:lnTo>
                  <a:lnTo>
                    <a:pt x="5226" y="495300"/>
                  </a:lnTo>
                  <a:lnTo>
                    <a:pt x="5245" y="482600"/>
                  </a:lnTo>
                  <a:close/>
                </a:path>
                <a:path w="1694815" h="1675129">
                  <a:moveTo>
                    <a:pt x="1694347" y="482600"/>
                  </a:moveTo>
                  <a:lnTo>
                    <a:pt x="1690541" y="482600"/>
                  </a:lnTo>
                  <a:lnTo>
                    <a:pt x="1690521" y="495300"/>
                  </a:lnTo>
                  <a:lnTo>
                    <a:pt x="1694328" y="495300"/>
                  </a:lnTo>
                  <a:lnTo>
                    <a:pt x="1694347" y="482600"/>
                  </a:lnTo>
                  <a:close/>
                </a:path>
                <a:path w="1694815" h="1675129">
                  <a:moveTo>
                    <a:pt x="5226" y="495300"/>
                  </a:moveTo>
                  <a:lnTo>
                    <a:pt x="1413" y="495300"/>
                  </a:lnTo>
                  <a:lnTo>
                    <a:pt x="1375" y="520700"/>
                  </a:lnTo>
                  <a:lnTo>
                    <a:pt x="5187" y="520700"/>
                  </a:lnTo>
                  <a:lnTo>
                    <a:pt x="5226" y="495300"/>
                  </a:lnTo>
                  <a:close/>
                </a:path>
                <a:path w="1694815" h="1675129">
                  <a:moveTo>
                    <a:pt x="1694328" y="495300"/>
                  </a:moveTo>
                  <a:lnTo>
                    <a:pt x="1690521" y="495300"/>
                  </a:lnTo>
                  <a:lnTo>
                    <a:pt x="1690483" y="520700"/>
                  </a:lnTo>
                  <a:lnTo>
                    <a:pt x="1694289" y="520700"/>
                  </a:lnTo>
                  <a:lnTo>
                    <a:pt x="1694328" y="495300"/>
                  </a:lnTo>
                  <a:close/>
                </a:path>
                <a:path w="1694815" h="1675129">
                  <a:moveTo>
                    <a:pt x="5187" y="520700"/>
                  </a:moveTo>
                  <a:lnTo>
                    <a:pt x="1375" y="520700"/>
                  </a:lnTo>
                  <a:lnTo>
                    <a:pt x="1153" y="666750"/>
                  </a:lnTo>
                  <a:lnTo>
                    <a:pt x="4964" y="666750"/>
                  </a:lnTo>
                  <a:lnTo>
                    <a:pt x="5187" y="520700"/>
                  </a:lnTo>
                  <a:close/>
                </a:path>
                <a:path w="1694815" h="1675129">
                  <a:moveTo>
                    <a:pt x="1694289" y="520700"/>
                  </a:moveTo>
                  <a:lnTo>
                    <a:pt x="1690483" y="520700"/>
                  </a:lnTo>
                  <a:lnTo>
                    <a:pt x="1690260" y="666750"/>
                  </a:lnTo>
                  <a:lnTo>
                    <a:pt x="1694067" y="666750"/>
                  </a:lnTo>
                  <a:lnTo>
                    <a:pt x="1694289" y="520700"/>
                  </a:lnTo>
                  <a:close/>
                </a:path>
                <a:path w="1694815" h="1675129">
                  <a:moveTo>
                    <a:pt x="4964" y="666750"/>
                  </a:moveTo>
                  <a:lnTo>
                    <a:pt x="1153" y="666750"/>
                  </a:lnTo>
                  <a:lnTo>
                    <a:pt x="1114" y="692150"/>
                  </a:lnTo>
                  <a:lnTo>
                    <a:pt x="4925" y="692150"/>
                  </a:lnTo>
                  <a:lnTo>
                    <a:pt x="4964" y="666750"/>
                  </a:lnTo>
                  <a:close/>
                </a:path>
                <a:path w="1694815" h="1675129">
                  <a:moveTo>
                    <a:pt x="1694067" y="666750"/>
                  </a:moveTo>
                  <a:lnTo>
                    <a:pt x="1690260" y="666750"/>
                  </a:lnTo>
                  <a:lnTo>
                    <a:pt x="1690221" y="692150"/>
                  </a:lnTo>
                  <a:lnTo>
                    <a:pt x="1694029" y="692150"/>
                  </a:lnTo>
                  <a:lnTo>
                    <a:pt x="1694067" y="666750"/>
                  </a:lnTo>
                  <a:close/>
                </a:path>
                <a:path w="1694815" h="1675129">
                  <a:moveTo>
                    <a:pt x="4925" y="692150"/>
                  </a:moveTo>
                  <a:lnTo>
                    <a:pt x="1114" y="692150"/>
                  </a:lnTo>
                  <a:lnTo>
                    <a:pt x="1076" y="717550"/>
                  </a:lnTo>
                  <a:lnTo>
                    <a:pt x="4886" y="717550"/>
                  </a:lnTo>
                  <a:lnTo>
                    <a:pt x="4925" y="692150"/>
                  </a:lnTo>
                  <a:close/>
                </a:path>
                <a:path w="1694815" h="1675129">
                  <a:moveTo>
                    <a:pt x="1694029" y="692150"/>
                  </a:moveTo>
                  <a:lnTo>
                    <a:pt x="1690221" y="692150"/>
                  </a:lnTo>
                  <a:lnTo>
                    <a:pt x="1690182" y="717550"/>
                  </a:lnTo>
                  <a:lnTo>
                    <a:pt x="1693990" y="717550"/>
                  </a:lnTo>
                  <a:lnTo>
                    <a:pt x="1694029" y="692150"/>
                  </a:lnTo>
                  <a:close/>
                </a:path>
                <a:path w="1694815" h="1675129">
                  <a:moveTo>
                    <a:pt x="4886" y="717550"/>
                  </a:moveTo>
                  <a:lnTo>
                    <a:pt x="1076" y="717550"/>
                  </a:lnTo>
                  <a:lnTo>
                    <a:pt x="713" y="956310"/>
                  </a:lnTo>
                  <a:lnTo>
                    <a:pt x="4522" y="956310"/>
                  </a:lnTo>
                  <a:lnTo>
                    <a:pt x="4886" y="717550"/>
                  </a:lnTo>
                  <a:close/>
                </a:path>
                <a:path w="1694815" h="1675129">
                  <a:moveTo>
                    <a:pt x="1693990" y="717550"/>
                  </a:moveTo>
                  <a:lnTo>
                    <a:pt x="1690182" y="717550"/>
                  </a:lnTo>
                  <a:lnTo>
                    <a:pt x="1689818" y="956310"/>
                  </a:lnTo>
                  <a:lnTo>
                    <a:pt x="1693628" y="956310"/>
                  </a:lnTo>
                  <a:lnTo>
                    <a:pt x="1693990" y="717550"/>
                  </a:lnTo>
                  <a:close/>
                </a:path>
                <a:path w="1694815" h="1675129">
                  <a:moveTo>
                    <a:pt x="4522" y="956310"/>
                  </a:moveTo>
                  <a:lnTo>
                    <a:pt x="713" y="956310"/>
                  </a:lnTo>
                  <a:lnTo>
                    <a:pt x="636" y="1007110"/>
                  </a:lnTo>
                  <a:lnTo>
                    <a:pt x="4445" y="1007110"/>
                  </a:lnTo>
                  <a:lnTo>
                    <a:pt x="4522" y="956310"/>
                  </a:lnTo>
                  <a:close/>
                </a:path>
                <a:path w="1694815" h="1675129">
                  <a:moveTo>
                    <a:pt x="1693628" y="956310"/>
                  </a:moveTo>
                  <a:lnTo>
                    <a:pt x="1689818" y="956310"/>
                  </a:lnTo>
                  <a:lnTo>
                    <a:pt x="1689741" y="1007110"/>
                  </a:lnTo>
                  <a:lnTo>
                    <a:pt x="1693551" y="1007110"/>
                  </a:lnTo>
                  <a:lnTo>
                    <a:pt x="1693628" y="956310"/>
                  </a:lnTo>
                  <a:close/>
                </a:path>
                <a:path w="1694815" h="1675129">
                  <a:moveTo>
                    <a:pt x="4445" y="1007110"/>
                  </a:moveTo>
                  <a:lnTo>
                    <a:pt x="636" y="1007110"/>
                  </a:lnTo>
                  <a:lnTo>
                    <a:pt x="597" y="1032510"/>
                  </a:lnTo>
                  <a:lnTo>
                    <a:pt x="4406" y="1032510"/>
                  </a:lnTo>
                  <a:lnTo>
                    <a:pt x="4445" y="1007110"/>
                  </a:lnTo>
                  <a:close/>
                </a:path>
                <a:path w="1694815" h="1675129">
                  <a:moveTo>
                    <a:pt x="1693551" y="1007110"/>
                  </a:moveTo>
                  <a:lnTo>
                    <a:pt x="1689741" y="1007110"/>
                  </a:lnTo>
                  <a:lnTo>
                    <a:pt x="1689702" y="1032510"/>
                  </a:lnTo>
                  <a:lnTo>
                    <a:pt x="1693512" y="1032510"/>
                  </a:lnTo>
                  <a:lnTo>
                    <a:pt x="1693551" y="1007110"/>
                  </a:lnTo>
                  <a:close/>
                </a:path>
                <a:path w="1694815" h="1675129">
                  <a:moveTo>
                    <a:pt x="4406" y="1032510"/>
                  </a:moveTo>
                  <a:lnTo>
                    <a:pt x="597" y="1032510"/>
                  </a:lnTo>
                  <a:lnTo>
                    <a:pt x="559" y="1057910"/>
                  </a:lnTo>
                  <a:lnTo>
                    <a:pt x="4367" y="1057910"/>
                  </a:lnTo>
                  <a:lnTo>
                    <a:pt x="4406" y="1032510"/>
                  </a:lnTo>
                  <a:close/>
                </a:path>
                <a:path w="1694815" h="1675129">
                  <a:moveTo>
                    <a:pt x="1693512" y="1032510"/>
                  </a:moveTo>
                  <a:lnTo>
                    <a:pt x="1689702" y="1032510"/>
                  </a:lnTo>
                  <a:lnTo>
                    <a:pt x="1689663" y="1057910"/>
                  </a:lnTo>
                  <a:lnTo>
                    <a:pt x="1693474" y="1057910"/>
                  </a:lnTo>
                  <a:lnTo>
                    <a:pt x="1693512" y="1032510"/>
                  </a:lnTo>
                  <a:close/>
                </a:path>
                <a:path w="1694815" h="1675129">
                  <a:moveTo>
                    <a:pt x="4367" y="1057910"/>
                  </a:moveTo>
                  <a:lnTo>
                    <a:pt x="559" y="1057910"/>
                  </a:lnTo>
                  <a:lnTo>
                    <a:pt x="520" y="1083310"/>
                  </a:lnTo>
                  <a:lnTo>
                    <a:pt x="4329" y="1083310"/>
                  </a:lnTo>
                  <a:lnTo>
                    <a:pt x="4367" y="1057910"/>
                  </a:lnTo>
                  <a:close/>
                </a:path>
                <a:path w="1694815" h="1675129">
                  <a:moveTo>
                    <a:pt x="1693474" y="1057910"/>
                  </a:moveTo>
                  <a:lnTo>
                    <a:pt x="1689663" y="1057910"/>
                  </a:lnTo>
                  <a:lnTo>
                    <a:pt x="1689624" y="1083310"/>
                  </a:lnTo>
                  <a:lnTo>
                    <a:pt x="1693435" y="1083310"/>
                  </a:lnTo>
                  <a:lnTo>
                    <a:pt x="1693474" y="1057910"/>
                  </a:lnTo>
                  <a:close/>
                </a:path>
                <a:path w="1694815" h="1675129">
                  <a:moveTo>
                    <a:pt x="4329" y="1083310"/>
                  </a:moveTo>
                  <a:lnTo>
                    <a:pt x="520" y="1083310"/>
                  </a:lnTo>
                  <a:lnTo>
                    <a:pt x="501" y="1096010"/>
                  </a:lnTo>
                  <a:lnTo>
                    <a:pt x="4309" y="1096010"/>
                  </a:lnTo>
                  <a:lnTo>
                    <a:pt x="4329" y="1083310"/>
                  </a:lnTo>
                  <a:close/>
                </a:path>
                <a:path w="1694815" h="1675129">
                  <a:moveTo>
                    <a:pt x="1693435" y="1083310"/>
                  </a:moveTo>
                  <a:lnTo>
                    <a:pt x="1689624" y="1083310"/>
                  </a:lnTo>
                  <a:lnTo>
                    <a:pt x="1689605" y="1096010"/>
                  </a:lnTo>
                  <a:lnTo>
                    <a:pt x="1693416" y="1096010"/>
                  </a:lnTo>
                  <a:lnTo>
                    <a:pt x="1693435" y="1083310"/>
                  </a:lnTo>
                  <a:close/>
                </a:path>
                <a:path w="1694815" h="1675129">
                  <a:moveTo>
                    <a:pt x="4309" y="1096010"/>
                  </a:moveTo>
                  <a:lnTo>
                    <a:pt x="501" y="1096010"/>
                  </a:lnTo>
                  <a:lnTo>
                    <a:pt x="462" y="1121410"/>
                  </a:lnTo>
                  <a:lnTo>
                    <a:pt x="4270" y="1121410"/>
                  </a:lnTo>
                  <a:lnTo>
                    <a:pt x="4309" y="1096010"/>
                  </a:lnTo>
                  <a:close/>
                </a:path>
                <a:path w="1694815" h="1675129">
                  <a:moveTo>
                    <a:pt x="1693416" y="1096010"/>
                  </a:moveTo>
                  <a:lnTo>
                    <a:pt x="1689605" y="1096010"/>
                  </a:lnTo>
                  <a:lnTo>
                    <a:pt x="1689566" y="1121410"/>
                  </a:lnTo>
                  <a:lnTo>
                    <a:pt x="1693378" y="1121410"/>
                  </a:lnTo>
                  <a:lnTo>
                    <a:pt x="1693416" y="1096010"/>
                  </a:lnTo>
                  <a:close/>
                </a:path>
                <a:path w="1694815" h="1675129">
                  <a:moveTo>
                    <a:pt x="4270" y="1121410"/>
                  </a:moveTo>
                  <a:lnTo>
                    <a:pt x="462" y="1121410"/>
                  </a:lnTo>
                  <a:lnTo>
                    <a:pt x="406" y="1158240"/>
                  </a:lnTo>
                  <a:lnTo>
                    <a:pt x="4214" y="1158240"/>
                  </a:lnTo>
                  <a:lnTo>
                    <a:pt x="4270" y="1121410"/>
                  </a:lnTo>
                  <a:close/>
                </a:path>
                <a:path w="1694815" h="1675129">
                  <a:moveTo>
                    <a:pt x="1693378" y="1121410"/>
                  </a:moveTo>
                  <a:lnTo>
                    <a:pt x="1689566" y="1121410"/>
                  </a:lnTo>
                  <a:lnTo>
                    <a:pt x="1689510" y="1158240"/>
                  </a:lnTo>
                  <a:lnTo>
                    <a:pt x="1693322" y="1158240"/>
                  </a:lnTo>
                  <a:lnTo>
                    <a:pt x="1693378" y="1121410"/>
                  </a:lnTo>
                  <a:close/>
                </a:path>
                <a:path w="1694815" h="1675129">
                  <a:moveTo>
                    <a:pt x="4214" y="1158240"/>
                  </a:moveTo>
                  <a:lnTo>
                    <a:pt x="406" y="1158240"/>
                  </a:lnTo>
                  <a:lnTo>
                    <a:pt x="385" y="1172210"/>
                  </a:lnTo>
                  <a:lnTo>
                    <a:pt x="4193" y="1172210"/>
                  </a:lnTo>
                  <a:lnTo>
                    <a:pt x="4214" y="1158240"/>
                  </a:lnTo>
                  <a:close/>
                </a:path>
                <a:path w="1694815" h="1675129">
                  <a:moveTo>
                    <a:pt x="1693322" y="1158240"/>
                  </a:moveTo>
                  <a:lnTo>
                    <a:pt x="1689510" y="1158240"/>
                  </a:lnTo>
                  <a:lnTo>
                    <a:pt x="1689489" y="1172210"/>
                  </a:lnTo>
                  <a:lnTo>
                    <a:pt x="1693300" y="1172210"/>
                  </a:lnTo>
                  <a:lnTo>
                    <a:pt x="1693322" y="1158240"/>
                  </a:lnTo>
                  <a:close/>
                </a:path>
                <a:path w="1694815" h="1675129">
                  <a:moveTo>
                    <a:pt x="4193" y="1172210"/>
                  </a:moveTo>
                  <a:lnTo>
                    <a:pt x="385" y="1172210"/>
                  </a:lnTo>
                  <a:lnTo>
                    <a:pt x="366" y="1184910"/>
                  </a:lnTo>
                  <a:lnTo>
                    <a:pt x="4174" y="1184910"/>
                  </a:lnTo>
                  <a:lnTo>
                    <a:pt x="4193" y="1172210"/>
                  </a:lnTo>
                  <a:close/>
                </a:path>
                <a:path w="1694815" h="1675129">
                  <a:moveTo>
                    <a:pt x="1693300" y="1172210"/>
                  </a:moveTo>
                  <a:lnTo>
                    <a:pt x="1689489" y="1172210"/>
                  </a:lnTo>
                  <a:lnTo>
                    <a:pt x="1689469" y="1184910"/>
                  </a:lnTo>
                  <a:lnTo>
                    <a:pt x="1693281" y="1184910"/>
                  </a:lnTo>
                  <a:lnTo>
                    <a:pt x="1693300" y="1172210"/>
                  </a:lnTo>
                  <a:close/>
                </a:path>
                <a:path w="1694815" h="1675129">
                  <a:moveTo>
                    <a:pt x="4174" y="1184910"/>
                  </a:moveTo>
                  <a:lnTo>
                    <a:pt x="366" y="1184910"/>
                  </a:lnTo>
                  <a:lnTo>
                    <a:pt x="356" y="1191260"/>
                  </a:lnTo>
                  <a:lnTo>
                    <a:pt x="4164" y="1191260"/>
                  </a:lnTo>
                  <a:lnTo>
                    <a:pt x="4174" y="1184910"/>
                  </a:lnTo>
                  <a:close/>
                </a:path>
                <a:path w="1694815" h="1675129">
                  <a:moveTo>
                    <a:pt x="1693281" y="1184910"/>
                  </a:moveTo>
                  <a:lnTo>
                    <a:pt x="1689469" y="1184910"/>
                  </a:lnTo>
                  <a:lnTo>
                    <a:pt x="1689460" y="1191260"/>
                  </a:lnTo>
                  <a:lnTo>
                    <a:pt x="1693272" y="1191260"/>
                  </a:lnTo>
                  <a:lnTo>
                    <a:pt x="1693281" y="1184910"/>
                  </a:lnTo>
                  <a:close/>
                </a:path>
                <a:path w="1694815" h="1675129">
                  <a:moveTo>
                    <a:pt x="4164" y="1191260"/>
                  </a:moveTo>
                  <a:lnTo>
                    <a:pt x="356" y="1191260"/>
                  </a:lnTo>
                  <a:lnTo>
                    <a:pt x="347" y="1197610"/>
                  </a:lnTo>
                  <a:lnTo>
                    <a:pt x="4154" y="1197610"/>
                  </a:lnTo>
                  <a:lnTo>
                    <a:pt x="4164" y="1191260"/>
                  </a:lnTo>
                  <a:close/>
                </a:path>
                <a:path w="1694815" h="1675129">
                  <a:moveTo>
                    <a:pt x="1693272" y="1191260"/>
                  </a:moveTo>
                  <a:lnTo>
                    <a:pt x="1689460" y="1191260"/>
                  </a:lnTo>
                  <a:lnTo>
                    <a:pt x="1689450" y="1197610"/>
                  </a:lnTo>
                  <a:lnTo>
                    <a:pt x="1693262" y="1197610"/>
                  </a:lnTo>
                  <a:lnTo>
                    <a:pt x="1693272" y="1191260"/>
                  </a:lnTo>
                  <a:close/>
                </a:path>
                <a:path w="1694815" h="1675129">
                  <a:moveTo>
                    <a:pt x="4154" y="1197610"/>
                  </a:moveTo>
                  <a:lnTo>
                    <a:pt x="347" y="1197610"/>
                  </a:lnTo>
                  <a:lnTo>
                    <a:pt x="339" y="1202690"/>
                  </a:lnTo>
                  <a:lnTo>
                    <a:pt x="4146" y="1202690"/>
                  </a:lnTo>
                  <a:lnTo>
                    <a:pt x="4154" y="1197610"/>
                  </a:lnTo>
                  <a:close/>
                </a:path>
                <a:path w="1694815" h="1675129">
                  <a:moveTo>
                    <a:pt x="1693262" y="1197610"/>
                  </a:moveTo>
                  <a:lnTo>
                    <a:pt x="1689450" y="1197610"/>
                  </a:lnTo>
                  <a:lnTo>
                    <a:pt x="1689442" y="1202690"/>
                  </a:lnTo>
                  <a:lnTo>
                    <a:pt x="1693254" y="1202690"/>
                  </a:lnTo>
                  <a:lnTo>
                    <a:pt x="1693262" y="1197610"/>
                  </a:lnTo>
                  <a:close/>
                </a:path>
                <a:path w="1694815" h="1675129">
                  <a:moveTo>
                    <a:pt x="4146" y="1202690"/>
                  </a:moveTo>
                  <a:lnTo>
                    <a:pt x="339" y="1202690"/>
                  </a:lnTo>
                  <a:lnTo>
                    <a:pt x="327" y="1210310"/>
                  </a:lnTo>
                  <a:lnTo>
                    <a:pt x="4135" y="1210310"/>
                  </a:lnTo>
                  <a:lnTo>
                    <a:pt x="4146" y="1202690"/>
                  </a:lnTo>
                  <a:close/>
                </a:path>
                <a:path w="1694815" h="1675129">
                  <a:moveTo>
                    <a:pt x="1693254" y="1202690"/>
                  </a:moveTo>
                  <a:lnTo>
                    <a:pt x="1689442" y="1202690"/>
                  </a:lnTo>
                  <a:lnTo>
                    <a:pt x="1689431" y="1210310"/>
                  </a:lnTo>
                  <a:lnTo>
                    <a:pt x="1693243" y="1210310"/>
                  </a:lnTo>
                  <a:lnTo>
                    <a:pt x="1693254" y="1202690"/>
                  </a:lnTo>
                  <a:close/>
                </a:path>
                <a:path w="1694815" h="1675129">
                  <a:moveTo>
                    <a:pt x="4135" y="1210310"/>
                  </a:moveTo>
                  <a:lnTo>
                    <a:pt x="327" y="1210310"/>
                  </a:lnTo>
                  <a:lnTo>
                    <a:pt x="279" y="1242060"/>
                  </a:lnTo>
                  <a:lnTo>
                    <a:pt x="4086" y="1242060"/>
                  </a:lnTo>
                  <a:lnTo>
                    <a:pt x="4135" y="1210310"/>
                  </a:lnTo>
                  <a:close/>
                </a:path>
                <a:path w="1694815" h="1675129">
                  <a:moveTo>
                    <a:pt x="1693243" y="1210310"/>
                  </a:moveTo>
                  <a:lnTo>
                    <a:pt x="1689431" y="1210310"/>
                  </a:lnTo>
                  <a:lnTo>
                    <a:pt x="1689382" y="1242060"/>
                  </a:lnTo>
                  <a:lnTo>
                    <a:pt x="1693194" y="1242060"/>
                  </a:lnTo>
                  <a:lnTo>
                    <a:pt x="1693243" y="1210310"/>
                  </a:lnTo>
                  <a:close/>
                </a:path>
                <a:path w="1694815" h="1675129">
                  <a:moveTo>
                    <a:pt x="4086" y="1242060"/>
                  </a:moveTo>
                  <a:lnTo>
                    <a:pt x="279" y="1242060"/>
                  </a:lnTo>
                  <a:lnTo>
                    <a:pt x="260" y="1254760"/>
                  </a:lnTo>
                  <a:lnTo>
                    <a:pt x="4067" y="1254760"/>
                  </a:lnTo>
                  <a:lnTo>
                    <a:pt x="4086" y="1242060"/>
                  </a:lnTo>
                  <a:close/>
                </a:path>
                <a:path w="1694815" h="1675129">
                  <a:moveTo>
                    <a:pt x="1693194" y="1242060"/>
                  </a:moveTo>
                  <a:lnTo>
                    <a:pt x="1689382" y="1242060"/>
                  </a:lnTo>
                  <a:lnTo>
                    <a:pt x="1689363" y="1254760"/>
                  </a:lnTo>
                  <a:lnTo>
                    <a:pt x="1693175" y="1254760"/>
                  </a:lnTo>
                  <a:lnTo>
                    <a:pt x="1693194" y="1242060"/>
                  </a:lnTo>
                  <a:close/>
                </a:path>
                <a:path w="1694815" h="1675129">
                  <a:moveTo>
                    <a:pt x="4067" y="1254760"/>
                  </a:moveTo>
                  <a:lnTo>
                    <a:pt x="260" y="1254760"/>
                  </a:lnTo>
                  <a:lnTo>
                    <a:pt x="252" y="1259840"/>
                  </a:lnTo>
                  <a:lnTo>
                    <a:pt x="4059" y="1259840"/>
                  </a:lnTo>
                  <a:lnTo>
                    <a:pt x="4067" y="1254760"/>
                  </a:lnTo>
                  <a:close/>
                </a:path>
                <a:path w="1694815" h="1675129">
                  <a:moveTo>
                    <a:pt x="1693175" y="1254760"/>
                  </a:moveTo>
                  <a:lnTo>
                    <a:pt x="1689363" y="1254760"/>
                  </a:lnTo>
                  <a:lnTo>
                    <a:pt x="1689355" y="1259840"/>
                  </a:lnTo>
                  <a:lnTo>
                    <a:pt x="1693167" y="1259840"/>
                  </a:lnTo>
                  <a:lnTo>
                    <a:pt x="1693175" y="1254760"/>
                  </a:lnTo>
                  <a:close/>
                </a:path>
                <a:path w="1694815" h="1675129">
                  <a:moveTo>
                    <a:pt x="4059" y="1259840"/>
                  </a:moveTo>
                  <a:lnTo>
                    <a:pt x="252" y="1259840"/>
                  </a:lnTo>
                  <a:lnTo>
                    <a:pt x="231" y="1273810"/>
                  </a:lnTo>
                  <a:lnTo>
                    <a:pt x="4038" y="1273810"/>
                  </a:lnTo>
                  <a:lnTo>
                    <a:pt x="4059" y="1259840"/>
                  </a:lnTo>
                  <a:close/>
                </a:path>
                <a:path w="1694815" h="1675129">
                  <a:moveTo>
                    <a:pt x="1693167" y="1259840"/>
                  </a:moveTo>
                  <a:lnTo>
                    <a:pt x="1689355" y="1259840"/>
                  </a:lnTo>
                  <a:lnTo>
                    <a:pt x="1689334" y="1273810"/>
                  </a:lnTo>
                  <a:lnTo>
                    <a:pt x="1693146" y="1273810"/>
                  </a:lnTo>
                  <a:lnTo>
                    <a:pt x="1693167" y="1259840"/>
                  </a:lnTo>
                  <a:close/>
                </a:path>
                <a:path w="1694815" h="1675129">
                  <a:moveTo>
                    <a:pt x="4038" y="1273810"/>
                  </a:moveTo>
                  <a:lnTo>
                    <a:pt x="231" y="1273810"/>
                  </a:lnTo>
                  <a:lnTo>
                    <a:pt x="221" y="1280160"/>
                  </a:lnTo>
                  <a:lnTo>
                    <a:pt x="4028" y="1280160"/>
                  </a:lnTo>
                  <a:lnTo>
                    <a:pt x="4038" y="1273810"/>
                  </a:lnTo>
                  <a:close/>
                </a:path>
                <a:path w="1694815" h="1675129">
                  <a:moveTo>
                    <a:pt x="1693146" y="1273810"/>
                  </a:moveTo>
                  <a:lnTo>
                    <a:pt x="1689334" y="1273810"/>
                  </a:lnTo>
                  <a:lnTo>
                    <a:pt x="1689324" y="1280160"/>
                  </a:lnTo>
                  <a:lnTo>
                    <a:pt x="1693137" y="1280160"/>
                  </a:lnTo>
                  <a:lnTo>
                    <a:pt x="1693146" y="1273810"/>
                  </a:lnTo>
                  <a:close/>
                </a:path>
                <a:path w="1694815" h="1675129">
                  <a:moveTo>
                    <a:pt x="4028" y="1280160"/>
                  </a:moveTo>
                  <a:lnTo>
                    <a:pt x="221" y="1280160"/>
                  </a:lnTo>
                  <a:lnTo>
                    <a:pt x="202" y="1292860"/>
                  </a:lnTo>
                  <a:lnTo>
                    <a:pt x="4009" y="1292860"/>
                  </a:lnTo>
                  <a:lnTo>
                    <a:pt x="4028" y="1280160"/>
                  </a:lnTo>
                  <a:close/>
                </a:path>
                <a:path w="1694815" h="1675129">
                  <a:moveTo>
                    <a:pt x="1693137" y="1280160"/>
                  </a:moveTo>
                  <a:lnTo>
                    <a:pt x="1689324" y="1280160"/>
                  </a:lnTo>
                  <a:lnTo>
                    <a:pt x="1689305" y="1292860"/>
                  </a:lnTo>
                  <a:lnTo>
                    <a:pt x="1693117" y="1292860"/>
                  </a:lnTo>
                  <a:lnTo>
                    <a:pt x="1693137" y="1280160"/>
                  </a:lnTo>
                  <a:close/>
                </a:path>
                <a:path w="1694815" h="1675129">
                  <a:moveTo>
                    <a:pt x="4009" y="1292860"/>
                  </a:moveTo>
                  <a:lnTo>
                    <a:pt x="202" y="1292860"/>
                  </a:lnTo>
                  <a:lnTo>
                    <a:pt x="192" y="1299210"/>
                  </a:lnTo>
                  <a:lnTo>
                    <a:pt x="3999" y="1299210"/>
                  </a:lnTo>
                  <a:lnTo>
                    <a:pt x="4009" y="1292860"/>
                  </a:lnTo>
                  <a:close/>
                </a:path>
                <a:path w="1694815" h="1675129">
                  <a:moveTo>
                    <a:pt x="1693117" y="1292860"/>
                  </a:moveTo>
                  <a:lnTo>
                    <a:pt x="1689305" y="1292860"/>
                  </a:lnTo>
                  <a:lnTo>
                    <a:pt x="1689295" y="1299210"/>
                  </a:lnTo>
                  <a:lnTo>
                    <a:pt x="1693108" y="1299210"/>
                  </a:lnTo>
                  <a:lnTo>
                    <a:pt x="1693117" y="1292860"/>
                  </a:lnTo>
                  <a:close/>
                </a:path>
                <a:path w="1694815" h="1675129">
                  <a:moveTo>
                    <a:pt x="3999" y="1299210"/>
                  </a:moveTo>
                  <a:lnTo>
                    <a:pt x="192" y="1299210"/>
                  </a:lnTo>
                  <a:lnTo>
                    <a:pt x="183" y="1305560"/>
                  </a:lnTo>
                  <a:lnTo>
                    <a:pt x="3989" y="1305560"/>
                  </a:lnTo>
                  <a:lnTo>
                    <a:pt x="3999" y="1299210"/>
                  </a:lnTo>
                  <a:close/>
                </a:path>
                <a:path w="1694815" h="1675129">
                  <a:moveTo>
                    <a:pt x="1693108" y="1299210"/>
                  </a:moveTo>
                  <a:lnTo>
                    <a:pt x="1689295" y="1299210"/>
                  </a:lnTo>
                  <a:lnTo>
                    <a:pt x="1689285" y="1305560"/>
                  </a:lnTo>
                  <a:lnTo>
                    <a:pt x="1693098" y="1305560"/>
                  </a:lnTo>
                  <a:lnTo>
                    <a:pt x="1693108" y="1299210"/>
                  </a:lnTo>
                  <a:close/>
                </a:path>
                <a:path w="1694815" h="1675129">
                  <a:moveTo>
                    <a:pt x="3989" y="1305560"/>
                  </a:moveTo>
                  <a:lnTo>
                    <a:pt x="183" y="1305560"/>
                  </a:lnTo>
                  <a:lnTo>
                    <a:pt x="173" y="1311910"/>
                  </a:lnTo>
                  <a:lnTo>
                    <a:pt x="3980" y="1311910"/>
                  </a:lnTo>
                  <a:lnTo>
                    <a:pt x="3989" y="1305560"/>
                  </a:lnTo>
                  <a:close/>
                </a:path>
                <a:path w="1694815" h="1675129">
                  <a:moveTo>
                    <a:pt x="1693098" y="1305560"/>
                  </a:moveTo>
                  <a:lnTo>
                    <a:pt x="1689285" y="1305560"/>
                  </a:lnTo>
                  <a:lnTo>
                    <a:pt x="1689276" y="1311910"/>
                  </a:lnTo>
                  <a:lnTo>
                    <a:pt x="1693088" y="1311910"/>
                  </a:lnTo>
                  <a:lnTo>
                    <a:pt x="1693098" y="1305560"/>
                  </a:lnTo>
                  <a:close/>
                </a:path>
                <a:path w="1694815" h="1675129">
                  <a:moveTo>
                    <a:pt x="3980" y="1311910"/>
                  </a:moveTo>
                  <a:lnTo>
                    <a:pt x="173" y="1311910"/>
                  </a:lnTo>
                  <a:lnTo>
                    <a:pt x="154" y="1324610"/>
                  </a:lnTo>
                  <a:lnTo>
                    <a:pt x="3960" y="1324610"/>
                  </a:lnTo>
                  <a:lnTo>
                    <a:pt x="3980" y="1311910"/>
                  </a:lnTo>
                  <a:close/>
                </a:path>
                <a:path w="1694815" h="1675129">
                  <a:moveTo>
                    <a:pt x="1693088" y="1311910"/>
                  </a:moveTo>
                  <a:lnTo>
                    <a:pt x="1689276" y="1311910"/>
                  </a:lnTo>
                  <a:lnTo>
                    <a:pt x="1689256" y="1324610"/>
                  </a:lnTo>
                  <a:lnTo>
                    <a:pt x="1693069" y="1324610"/>
                  </a:lnTo>
                  <a:lnTo>
                    <a:pt x="1693088" y="1311910"/>
                  </a:lnTo>
                  <a:close/>
                </a:path>
                <a:path w="1694815" h="1675129">
                  <a:moveTo>
                    <a:pt x="3960" y="1324610"/>
                  </a:moveTo>
                  <a:lnTo>
                    <a:pt x="154" y="1324610"/>
                  </a:lnTo>
                  <a:lnTo>
                    <a:pt x="146" y="1329690"/>
                  </a:lnTo>
                  <a:lnTo>
                    <a:pt x="3953" y="1329690"/>
                  </a:lnTo>
                  <a:lnTo>
                    <a:pt x="3960" y="1324610"/>
                  </a:lnTo>
                  <a:close/>
                </a:path>
                <a:path w="1694815" h="1675129">
                  <a:moveTo>
                    <a:pt x="1693069" y="1324610"/>
                  </a:moveTo>
                  <a:lnTo>
                    <a:pt x="1689256" y="1324610"/>
                  </a:lnTo>
                  <a:lnTo>
                    <a:pt x="1689248" y="1329690"/>
                  </a:lnTo>
                  <a:lnTo>
                    <a:pt x="1693061" y="1329690"/>
                  </a:lnTo>
                  <a:lnTo>
                    <a:pt x="1693069" y="1324610"/>
                  </a:lnTo>
                  <a:close/>
                </a:path>
                <a:path w="1694815" h="1675129">
                  <a:moveTo>
                    <a:pt x="3953" y="1329690"/>
                  </a:moveTo>
                  <a:lnTo>
                    <a:pt x="146" y="1329690"/>
                  </a:lnTo>
                  <a:lnTo>
                    <a:pt x="117" y="1348740"/>
                  </a:lnTo>
                  <a:lnTo>
                    <a:pt x="3924" y="1348740"/>
                  </a:lnTo>
                  <a:lnTo>
                    <a:pt x="3953" y="1329690"/>
                  </a:lnTo>
                  <a:close/>
                </a:path>
                <a:path w="1694815" h="1675129">
                  <a:moveTo>
                    <a:pt x="1693061" y="1329690"/>
                  </a:moveTo>
                  <a:lnTo>
                    <a:pt x="1689248" y="1329690"/>
                  </a:lnTo>
                  <a:lnTo>
                    <a:pt x="1689219" y="1348740"/>
                  </a:lnTo>
                  <a:lnTo>
                    <a:pt x="1693033" y="1348740"/>
                  </a:lnTo>
                  <a:lnTo>
                    <a:pt x="1693061" y="1329690"/>
                  </a:lnTo>
                  <a:close/>
                </a:path>
                <a:path w="1694815" h="1675129">
                  <a:moveTo>
                    <a:pt x="3924" y="1348740"/>
                  </a:moveTo>
                  <a:lnTo>
                    <a:pt x="117" y="1348740"/>
                  </a:lnTo>
                  <a:lnTo>
                    <a:pt x="108" y="1355090"/>
                  </a:lnTo>
                  <a:lnTo>
                    <a:pt x="3914" y="1355090"/>
                  </a:lnTo>
                  <a:lnTo>
                    <a:pt x="3924" y="1348740"/>
                  </a:lnTo>
                  <a:close/>
                </a:path>
                <a:path w="1694815" h="1675129">
                  <a:moveTo>
                    <a:pt x="1693033" y="1348740"/>
                  </a:moveTo>
                  <a:lnTo>
                    <a:pt x="1689219" y="1348740"/>
                  </a:lnTo>
                  <a:lnTo>
                    <a:pt x="1689210" y="1355090"/>
                  </a:lnTo>
                  <a:lnTo>
                    <a:pt x="1693023" y="1355090"/>
                  </a:lnTo>
                  <a:lnTo>
                    <a:pt x="1693033" y="1348740"/>
                  </a:lnTo>
                  <a:close/>
                </a:path>
                <a:path w="1694815" h="1675129">
                  <a:moveTo>
                    <a:pt x="3914" y="1355090"/>
                  </a:moveTo>
                  <a:lnTo>
                    <a:pt x="108" y="1355090"/>
                  </a:lnTo>
                  <a:lnTo>
                    <a:pt x="88" y="1367790"/>
                  </a:lnTo>
                  <a:lnTo>
                    <a:pt x="3895" y="1367790"/>
                  </a:lnTo>
                  <a:lnTo>
                    <a:pt x="3914" y="1355090"/>
                  </a:lnTo>
                  <a:close/>
                </a:path>
                <a:path w="1694815" h="1675129">
                  <a:moveTo>
                    <a:pt x="1693023" y="1355090"/>
                  </a:moveTo>
                  <a:lnTo>
                    <a:pt x="1689210" y="1355090"/>
                  </a:lnTo>
                  <a:lnTo>
                    <a:pt x="1689190" y="1367790"/>
                  </a:lnTo>
                  <a:lnTo>
                    <a:pt x="1693004" y="1367790"/>
                  </a:lnTo>
                  <a:lnTo>
                    <a:pt x="1693023" y="1355090"/>
                  </a:lnTo>
                  <a:close/>
                </a:path>
                <a:path w="1694815" h="1675129">
                  <a:moveTo>
                    <a:pt x="3895" y="1367790"/>
                  </a:moveTo>
                  <a:lnTo>
                    <a:pt x="88" y="1367790"/>
                  </a:lnTo>
                  <a:lnTo>
                    <a:pt x="79" y="1374140"/>
                  </a:lnTo>
                  <a:lnTo>
                    <a:pt x="3885" y="1374140"/>
                  </a:lnTo>
                  <a:lnTo>
                    <a:pt x="3895" y="1367790"/>
                  </a:lnTo>
                  <a:close/>
                </a:path>
                <a:path w="1694815" h="1675129">
                  <a:moveTo>
                    <a:pt x="1693004" y="1367790"/>
                  </a:moveTo>
                  <a:lnTo>
                    <a:pt x="1689190" y="1367790"/>
                  </a:lnTo>
                  <a:lnTo>
                    <a:pt x="1689181" y="1374140"/>
                  </a:lnTo>
                  <a:lnTo>
                    <a:pt x="1692994" y="1374140"/>
                  </a:lnTo>
                  <a:lnTo>
                    <a:pt x="1693004" y="1367790"/>
                  </a:lnTo>
                  <a:close/>
                </a:path>
                <a:path w="1694815" h="1675129">
                  <a:moveTo>
                    <a:pt x="3885" y="1374140"/>
                  </a:moveTo>
                  <a:lnTo>
                    <a:pt x="79" y="1374140"/>
                  </a:lnTo>
                  <a:lnTo>
                    <a:pt x="59" y="1386840"/>
                  </a:lnTo>
                  <a:lnTo>
                    <a:pt x="3865" y="1386840"/>
                  </a:lnTo>
                  <a:lnTo>
                    <a:pt x="3885" y="1374140"/>
                  </a:lnTo>
                  <a:close/>
                </a:path>
                <a:path w="1694815" h="1675129">
                  <a:moveTo>
                    <a:pt x="1692994" y="1374140"/>
                  </a:moveTo>
                  <a:lnTo>
                    <a:pt x="1689181" y="1374140"/>
                  </a:lnTo>
                  <a:lnTo>
                    <a:pt x="1689161" y="1386840"/>
                  </a:lnTo>
                  <a:lnTo>
                    <a:pt x="1692975" y="1386840"/>
                  </a:lnTo>
                  <a:lnTo>
                    <a:pt x="1692994" y="1374140"/>
                  </a:lnTo>
                  <a:close/>
                </a:path>
                <a:path w="1694815" h="1675129">
                  <a:moveTo>
                    <a:pt x="3865" y="1386840"/>
                  </a:moveTo>
                  <a:lnTo>
                    <a:pt x="59" y="1386840"/>
                  </a:lnTo>
                  <a:lnTo>
                    <a:pt x="28" y="1407160"/>
                  </a:lnTo>
                  <a:lnTo>
                    <a:pt x="3834" y="1407160"/>
                  </a:lnTo>
                  <a:lnTo>
                    <a:pt x="3865" y="1386840"/>
                  </a:lnTo>
                  <a:close/>
                </a:path>
                <a:path w="1694815" h="1675129">
                  <a:moveTo>
                    <a:pt x="1692975" y="1386840"/>
                  </a:moveTo>
                  <a:lnTo>
                    <a:pt x="1689161" y="1386840"/>
                  </a:lnTo>
                  <a:lnTo>
                    <a:pt x="1689130" y="1407160"/>
                  </a:lnTo>
                  <a:lnTo>
                    <a:pt x="1692944" y="1407160"/>
                  </a:lnTo>
                  <a:lnTo>
                    <a:pt x="1692975" y="1386840"/>
                  </a:lnTo>
                  <a:close/>
                </a:path>
                <a:path w="1694815" h="1675129">
                  <a:moveTo>
                    <a:pt x="1692944" y="1407160"/>
                  </a:moveTo>
                  <a:lnTo>
                    <a:pt x="1689130" y="1407160"/>
                  </a:lnTo>
                  <a:lnTo>
                    <a:pt x="1689092" y="1432560"/>
                  </a:lnTo>
                  <a:lnTo>
                    <a:pt x="1691267" y="1432560"/>
                  </a:lnTo>
                  <a:lnTo>
                    <a:pt x="1691267" y="1431290"/>
                  </a:lnTo>
                  <a:lnTo>
                    <a:pt x="1692537" y="1431290"/>
                  </a:lnTo>
                  <a:lnTo>
                    <a:pt x="1692537" y="1428750"/>
                  </a:lnTo>
                  <a:lnTo>
                    <a:pt x="1692911" y="1428750"/>
                  </a:lnTo>
                  <a:lnTo>
                    <a:pt x="1692944" y="1407160"/>
                  </a:lnTo>
                  <a:close/>
                </a:path>
                <a:path w="1694815" h="1675129">
                  <a:moveTo>
                    <a:pt x="3834" y="1407160"/>
                  </a:moveTo>
                  <a:lnTo>
                    <a:pt x="28" y="1407160"/>
                  </a:lnTo>
                  <a:lnTo>
                    <a:pt x="0" y="1426210"/>
                  </a:lnTo>
                  <a:lnTo>
                    <a:pt x="897" y="1426210"/>
                  </a:lnTo>
                  <a:lnTo>
                    <a:pt x="897" y="1427480"/>
                  </a:lnTo>
                  <a:lnTo>
                    <a:pt x="2167" y="1427480"/>
                  </a:lnTo>
                  <a:lnTo>
                    <a:pt x="2167" y="1428750"/>
                  </a:lnTo>
                  <a:lnTo>
                    <a:pt x="3437" y="1428750"/>
                  </a:lnTo>
                  <a:lnTo>
                    <a:pt x="3437" y="1431290"/>
                  </a:lnTo>
                  <a:lnTo>
                    <a:pt x="3798" y="1431290"/>
                  </a:lnTo>
                  <a:lnTo>
                    <a:pt x="3834" y="1407160"/>
                  </a:lnTo>
                  <a:close/>
                </a:path>
                <a:path w="1694815" h="1675129">
                  <a:moveTo>
                    <a:pt x="1689997" y="1432560"/>
                  </a:moveTo>
                  <a:lnTo>
                    <a:pt x="1689092" y="1432560"/>
                  </a:lnTo>
                  <a:lnTo>
                    <a:pt x="1689090" y="1433830"/>
                  </a:lnTo>
                  <a:lnTo>
                    <a:pt x="1689997" y="1433830"/>
                  </a:lnTo>
                  <a:lnTo>
                    <a:pt x="1689997" y="1432560"/>
                  </a:lnTo>
                  <a:close/>
                </a:path>
                <a:path w="1694815" h="1675129">
                  <a:moveTo>
                    <a:pt x="1449967" y="1671320"/>
                  </a:moveTo>
                  <a:lnTo>
                    <a:pt x="247277" y="1671320"/>
                  </a:lnTo>
                  <a:lnTo>
                    <a:pt x="247277" y="1671877"/>
                  </a:lnTo>
                  <a:lnTo>
                    <a:pt x="1128234" y="1673860"/>
                  </a:lnTo>
                  <a:lnTo>
                    <a:pt x="1448697" y="1673860"/>
                  </a:lnTo>
                  <a:lnTo>
                    <a:pt x="1448697" y="1672590"/>
                  </a:lnTo>
                  <a:lnTo>
                    <a:pt x="1449967" y="1672590"/>
                  </a:lnTo>
                  <a:lnTo>
                    <a:pt x="1449967" y="1671320"/>
                  </a:lnTo>
                  <a:close/>
                </a:path>
                <a:path w="1694815" h="1675129">
                  <a:moveTo>
                    <a:pt x="242197" y="1668049"/>
                  </a:moveTo>
                  <a:lnTo>
                    <a:pt x="242197" y="1668780"/>
                  </a:lnTo>
                  <a:lnTo>
                    <a:pt x="244737" y="1668780"/>
                  </a:lnTo>
                  <a:lnTo>
                    <a:pt x="244737" y="1670050"/>
                  </a:lnTo>
                  <a:lnTo>
                    <a:pt x="246007" y="1670050"/>
                  </a:lnTo>
                  <a:lnTo>
                    <a:pt x="246007" y="1671320"/>
                  </a:lnTo>
                  <a:lnTo>
                    <a:pt x="1451237" y="1671320"/>
                  </a:lnTo>
                  <a:lnTo>
                    <a:pt x="1451237" y="1670783"/>
                  </a:lnTo>
                  <a:lnTo>
                    <a:pt x="242197" y="1668049"/>
                  </a:lnTo>
                  <a:close/>
                </a:path>
                <a:path w="1694815" h="1675129">
                  <a:moveTo>
                    <a:pt x="1446157" y="1673860"/>
                  </a:moveTo>
                  <a:lnTo>
                    <a:pt x="1128234" y="1673860"/>
                  </a:lnTo>
                  <a:lnTo>
                    <a:pt x="1446157" y="1674575"/>
                  </a:lnTo>
                  <a:lnTo>
                    <a:pt x="1446157" y="1673860"/>
                  </a:lnTo>
                  <a:close/>
                </a:path>
              </a:pathLst>
            </a:custGeom>
            <a:solidFill>
              <a:srgbClr val="2D2D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6737710" y="2720339"/>
              <a:ext cx="1687195" cy="1667510"/>
            </a:xfrm>
            <a:custGeom>
              <a:avLst/>
              <a:gdLst/>
              <a:ahLst/>
              <a:cxnLst/>
              <a:rect l="l" t="t" r="r" b="b"/>
              <a:pathLst>
                <a:path w="1687195" h="1667510">
                  <a:moveTo>
                    <a:pt x="1451249" y="3810"/>
                  </a:moveTo>
                  <a:lnTo>
                    <a:pt x="238399" y="3810"/>
                  </a:lnTo>
                  <a:lnTo>
                    <a:pt x="1124436" y="6350"/>
                  </a:lnTo>
                  <a:lnTo>
                    <a:pt x="1451249" y="6350"/>
                  </a:lnTo>
                  <a:lnTo>
                    <a:pt x="1451249" y="3810"/>
                  </a:lnTo>
                  <a:close/>
                </a:path>
                <a:path w="1687195" h="1667510">
                  <a:moveTo>
                    <a:pt x="240939" y="1270"/>
                  </a:moveTo>
                  <a:lnTo>
                    <a:pt x="239669" y="1270"/>
                  </a:lnTo>
                  <a:lnTo>
                    <a:pt x="239669" y="3810"/>
                  </a:lnTo>
                  <a:lnTo>
                    <a:pt x="240939" y="3810"/>
                  </a:lnTo>
                  <a:lnTo>
                    <a:pt x="240939" y="1270"/>
                  </a:lnTo>
                  <a:close/>
                </a:path>
                <a:path w="1687195" h="1667510">
                  <a:moveTo>
                    <a:pt x="1449979" y="2540"/>
                  </a:moveTo>
                  <a:lnTo>
                    <a:pt x="1447439" y="2540"/>
                  </a:lnTo>
                  <a:lnTo>
                    <a:pt x="1447439" y="3810"/>
                  </a:lnTo>
                  <a:lnTo>
                    <a:pt x="1449979" y="3810"/>
                  </a:lnTo>
                  <a:lnTo>
                    <a:pt x="1449979" y="2540"/>
                  </a:lnTo>
                  <a:close/>
                </a:path>
                <a:path w="1687195" h="1667510">
                  <a:moveTo>
                    <a:pt x="244749" y="0"/>
                  </a:moveTo>
                  <a:lnTo>
                    <a:pt x="243479" y="0"/>
                  </a:lnTo>
                  <a:lnTo>
                    <a:pt x="243479" y="1270"/>
                  </a:lnTo>
                  <a:lnTo>
                    <a:pt x="244749" y="1270"/>
                  </a:lnTo>
                  <a:lnTo>
                    <a:pt x="244749" y="0"/>
                  </a:lnTo>
                  <a:close/>
                </a:path>
                <a:path w="1687195" h="1667510">
                  <a:moveTo>
                    <a:pt x="5637" y="232410"/>
                  </a:moveTo>
                  <a:lnTo>
                    <a:pt x="4719" y="232410"/>
                  </a:lnTo>
                  <a:lnTo>
                    <a:pt x="4719" y="234950"/>
                  </a:lnTo>
                  <a:lnTo>
                    <a:pt x="3449" y="234950"/>
                  </a:lnTo>
                  <a:lnTo>
                    <a:pt x="3449" y="236220"/>
                  </a:lnTo>
                  <a:lnTo>
                    <a:pt x="2179" y="236220"/>
                  </a:lnTo>
                  <a:lnTo>
                    <a:pt x="2179" y="237490"/>
                  </a:lnTo>
                  <a:lnTo>
                    <a:pt x="5629" y="237490"/>
                  </a:lnTo>
                  <a:lnTo>
                    <a:pt x="5637" y="232410"/>
                  </a:lnTo>
                  <a:close/>
                </a:path>
                <a:path w="1687195" h="1667510">
                  <a:moveTo>
                    <a:pt x="1683659" y="232410"/>
                  </a:moveTo>
                  <a:lnTo>
                    <a:pt x="1683312" y="232410"/>
                  </a:lnTo>
                  <a:lnTo>
                    <a:pt x="1683305" y="237490"/>
                  </a:lnTo>
                  <a:lnTo>
                    <a:pt x="1686199" y="237490"/>
                  </a:lnTo>
                  <a:lnTo>
                    <a:pt x="1686199" y="236220"/>
                  </a:lnTo>
                  <a:lnTo>
                    <a:pt x="1684929" y="236220"/>
                  </a:lnTo>
                  <a:lnTo>
                    <a:pt x="1684929" y="234950"/>
                  </a:lnTo>
                  <a:lnTo>
                    <a:pt x="1683659" y="234950"/>
                  </a:lnTo>
                  <a:lnTo>
                    <a:pt x="1683659" y="232410"/>
                  </a:lnTo>
                  <a:close/>
                </a:path>
                <a:path w="1687195" h="1667510">
                  <a:moveTo>
                    <a:pt x="5602" y="255524"/>
                  </a:moveTo>
                  <a:lnTo>
                    <a:pt x="1788" y="255524"/>
                  </a:lnTo>
                  <a:lnTo>
                    <a:pt x="1650" y="345440"/>
                  </a:lnTo>
                  <a:lnTo>
                    <a:pt x="5464" y="345440"/>
                  </a:lnTo>
                  <a:lnTo>
                    <a:pt x="5602" y="255524"/>
                  </a:lnTo>
                  <a:close/>
                </a:path>
                <a:path w="1687195" h="1667510">
                  <a:moveTo>
                    <a:pt x="1687083" y="255524"/>
                  </a:moveTo>
                  <a:lnTo>
                    <a:pt x="1683277" y="255524"/>
                  </a:lnTo>
                  <a:lnTo>
                    <a:pt x="1683139" y="345440"/>
                  </a:lnTo>
                  <a:lnTo>
                    <a:pt x="1686946" y="345440"/>
                  </a:lnTo>
                  <a:lnTo>
                    <a:pt x="1687083" y="255524"/>
                  </a:lnTo>
                  <a:close/>
                </a:path>
                <a:path w="1687195" h="1667510">
                  <a:moveTo>
                    <a:pt x="5615" y="246507"/>
                  </a:moveTo>
                  <a:lnTo>
                    <a:pt x="1801" y="246507"/>
                  </a:lnTo>
                  <a:lnTo>
                    <a:pt x="1788" y="255270"/>
                  </a:lnTo>
                  <a:lnTo>
                    <a:pt x="5602" y="255270"/>
                  </a:lnTo>
                  <a:lnTo>
                    <a:pt x="5615" y="246507"/>
                  </a:lnTo>
                  <a:close/>
                </a:path>
                <a:path w="1687195" h="1667510">
                  <a:moveTo>
                    <a:pt x="1687097" y="246507"/>
                  </a:moveTo>
                  <a:lnTo>
                    <a:pt x="1683291" y="246507"/>
                  </a:lnTo>
                  <a:lnTo>
                    <a:pt x="1683277" y="255270"/>
                  </a:lnTo>
                  <a:lnTo>
                    <a:pt x="1687084" y="255270"/>
                  </a:lnTo>
                  <a:lnTo>
                    <a:pt x="1687097" y="246507"/>
                  </a:lnTo>
                  <a:close/>
                </a:path>
                <a:path w="1687195" h="1667510">
                  <a:moveTo>
                    <a:pt x="5625" y="240157"/>
                  </a:moveTo>
                  <a:lnTo>
                    <a:pt x="1811" y="240157"/>
                  </a:lnTo>
                  <a:lnTo>
                    <a:pt x="1801" y="246380"/>
                  </a:lnTo>
                  <a:lnTo>
                    <a:pt x="5615" y="246380"/>
                  </a:lnTo>
                  <a:lnTo>
                    <a:pt x="5625" y="240157"/>
                  </a:lnTo>
                  <a:close/>
                </a:path>
                <a:path w="1687195" h="1667510">
                  <a:moveTo>
                    <a:pt x="1687107" y="240157"/>
                  </a:moveTo>
                  <a:lnTo>
                    <a:pt x="1683301" y="240157"/>
                  </a:lnTo>
                  <a:lnTo>
                    <a:pt x="1683291" y="246380"/>
                  </a:lnTo>
                  <a:lnTo>
                    <a:pt x="1687097" y="246380"/>
                  </a:lnTo>
                  <a:lnTo>
                    <a:pt x="1687107" y="240157"/>
                  </a:lnTo>
                  <a:close/>
                </a:path>
                <a:path w="1687195" h="1667510">
                  <a:moveTo>
                    <a:pt x="5629" y="237617"/>
                  </a:moveTo>
                  <a:lnTo>
                    <a:pt x="1815" y="237617"/>
                  </a:lnTo>
                  <a:lnTo>
                    <a:pt x="1811" y="240030"/>
                  </a:lnTo>
                  <a:lnTo>
                    <a:pt x="5625" y="240030"/>
                  </a:lnTo>
                  <a:lnTo>
                    <a:pt x="5629" y="237617"/>
                  </a:lnTo>
                  <a:close/>
                </a:path>
                <a:path w="1687195" h="1667510">
                  <a:moveTo>
                    <a:pt x="1687111" y="237617"/>
                  </a:moveTo>
                  <a:lnTo>
                    <a:pt x="1683304" y="237617"/>
                  </a:lnTo>
                  <a:lnTo>
                    <a:pt x="1683301" y="240030"/>
                  </a:lnTo>
                  <a:lnTo>
                    <a:pt x="1687107" y="240030"/>
                  </a:lnTo>
                  <a:lnTo>
                    <a:pt x="1687111" y="237617"/>
                  </a:lnTo>
                  <a:close/>
                </a:path>
                <a:path w="1687195" h="1667510">
                  <a:moveTo>
                    <a:pt x="5464" y="345440"/>
                  </a:moveTo>
                  <a:lnTo>
                    <a:pt x="1650" y="345440"/>
                  </a:lnTo>
                  <a:lnTo>
                    <a:pt x="1631" y="358140"/>
                  </a:lnTo>
                  <a:lnTo>
                    <a:pt x="5444" y="358140"/>
                  </a:lnTo>
                  <a:lnTo>
                    <a:pt x="5464" y="345440"/>
                  </a:lnTo>
                  <a:close/>
                </a:path>
                <a:path w="1687195" h="1667510">
                  <a:moveTo>
                    <a:pt x="1686946" y="345440"/>
                  </a:moveTo>
                  <a:lnTo>
                    <a:pt x="1683139" y="345440"/>
                  </a:lnTo>
                  <a:lnTo>
                    <a:pt x="1683120" y="358140"/>
                  </a:lnTo>
                  <a:lnTo>
                    <a:pt x="1686927" y="358140"/>
                  </a:lnTo>
                  <a:lnTo>
                    <a:pt x="1686946" y="345440"/>
                  </a:lnTo>
                  <a:close/>
                </a:path>
                <a:path w="1687195" h="1667510">
                  <a:moveTo>
                    <a:pt x="5444" y="358140"/>
                  </a:moveTo>
                  <a:lnTo>
                    <a:pt x="1631" y="358140"/>
                  </a:lnTo>
                  <a:lnTo>
                    <a:pt x="1592" y="383540"/>
                  </a:lnTo>
                  <a:lnTo>
                    <a:pt x="5405" y="383540"/>
                  </a:lnTo>
                  <a:lnTo>
                    <a:pt x="5444" y="358140"/>
                  </a:lnTo>
                  <a:close/>
                </a:path>
                <a:path w="1687195" h="1667510">
                  <a:moveTo>
                    <a:pt x="1686927" y="358140"/>
                  </a:moveTo>
                  <a:lnTo>
                    <a:pt x="1683120" y="358140"/>
                  </a:lnTo>
                  <a:lnTo>
                    <a:pt x="1683081" y="383540"/>
                  </a:lnTo>
                  <a:lnTo>
                    <a:pt x="1686888" y="383540"/>
                  </a:lnTo>
                  <a:lnTo>
                    <a:pt x="1686927" y="358140"/>
                  </a:lnTo>
                  <a:close/>
                </a:path>
                <a:path w="1687195" h="1667510">
                  <a:moveTo>
                    <a:pt x="5405" y="383540"/>
                  </a:moveTo>
                  <a:lnTo>
                    <a:pt x="1592" y="383540"/>
                  </a:lnTo>
                  <a:lnTo>
                    <a:pt x="1544" y="415290"/>
                  </a:lnTo>
                  <a:lnTo>
                    <a:pt x="5357" y="415290"/>
                  </a:lnTo>
                  <a:lnTo>
                    <a:pt x="5405" y="383540"/>
                  </a:lnTo>
                  <a:close/>
                </a:path>
                <a:path w="1687195" h="1667510">
                  <a:moveTo>
                    <a:pt x="1686888" y="383540"/>
                  </a:moveTo>
                  <a:lnTo>
                    <a:pt x="1683081" y="383540"/>
                  </a:lnTo>
                  <a:lnTo>
                    <a:pt x="1683032" y="415290"/>
                  </a:lnTo>
                  <a:lnTo>
                    <a:pt x="1686839" y="415290"/>
                  </a:lnTo>
                  <a:lnTo>
                    <a:pt x="1686888" y="383540"/>
                  </a:lnTo>
                  <a:close/>
                </a:path>
                <a:path w="1687195" h="1667510">
                  <a:moveTo>
                    <a:pt x="5357" y="415290"/>
                  </a:moveTo>
                  <a:lnTo>
                    <a:pt x="1544" y="415290"/>
                  </a:lnTo>
                  <a:lnTo>
                    <a:pt x="1486" y="453390"/>
                  </a:lnTo>
                  <a:lnTo>
                    <a:pt x="5298" y="453390"/>
                  </a:lnTo>
                  <a:lnTo>
                    <a:pt x="5357" y="415290"/>
                  </a:lnTo>
                  <a:close/>
                </a:path>
                <a:path w="1687195" h="1667510">
                  <a:moveTo>
                    <a:pt x="1686839" y="415290"/>
                  </a:moveTo>
                  <a:lnTo>
                    <a:pt x="1683032" y="415290"/>
                  </a:lnTo>
                  <a:lnTo>
                    <a:pt x="1682973" y="453390"/>
                  </a:lnTo>
                  <a:lnTo>
                    <a:pt x="1686781" y="453390"/>
                  </a:lnTo>
                  <a:lnTo>
                    <a:pt x="1686839" y="415290"/>
                  </a:lnTo>
                  <a:close/>
                </a:path>
                <a:path w="1687195" h="1667510">
                  <a:moveTo>
                    <a:pt x="5298" y="453390"/>
                  </a:moveTo>
                  <a:lnTo>
                    <a:pt x="1486" y="453390"/>
                  </a:lnTo>
                  <a:lnTo>
                    <a:pt x="1447" y="478790"/>
                  </a:lnTo>
                  <a:lnTo>
                    <a:pt x="5259" y="478790"/>
                  </a:lnTo>
                  <a:lnTo>
                    <a:pt x="5298" y="453390"/>
                  </a:lnTo>
                  <a:close/>
                </a:path>
                <a:path w="1687195" h="1667510">
                  <a:moveTo>
                    <a:pt x="1686781" y="453390"/>
                  </a:moveTo>
                  <a:lnTo>
                    <a:pt x="1682973" y="453390"/>
                  </a:lnTo>
                  <a:lnTo>
                    <a:pt x="1682935" y="478790"/>
                  </a:lnTo>
                  <a:lnTo>
                    <a:pt x="1686743" y="478790"/>
                  </a:lnTo>
                  <a:lnTo>
                    <a:pt x="1686781" y="453390"/>
                  </a:lnTo>
                  <a:close/>
                </a:path>
                <a:path w="1687195" h="1667510">
                  <a:moveTo>
                    <a:pt x="5259" y="478790"/>
                  </a:moveTo>
                  <a:lnTo>
                    <a:pt x="1447" y="478790"/>
                  </a:lnTo>
                  <a:lnTo>
                    <a:pt x="1427" y="491490"/>
                  </a:lnTo>
                  <a:lnTo>
                    <a:pt x="5240" y="491490"/>
                  </a:lnTo>
                  <a:lnTo>
                    <a:pt x="5259" y="478790"/>
                  </a:lnTo>
                  <a:close/>
                </a:path>
                <a:path w="1687195" h="1667510">
                  <a:moveTo>
                    <a:pt x="1686743" y="478790"/>
                  </a:moveTo>
                  <a:lnTo>
                    <a:pt x="1682935" y="478790"/>
                  </a:lnTo>
                  <a:lnTo>
                    <a:pt x="1682915" y="491490"/>
                  </a:lnTo>
                  <a:lnTo>
                    <a:pt x="1686723" y="491490"/>
                  </a:lnTo>
                  <a:lnTo>
                    <a:pt x="1686743" y="478790"/>
                  </a:lnTo>
                  <a:close/>
                </a:path>
                <a:path w="1687195" h="1667510">
                  <a:moveTo>
                    <a:pt x="5240" y="491490"/>
                  </a:moveTo>
                  <a:lnTo>
                    <a:pt x="1427" y="491490"/>
                  </a:lnTo>
                  <a:lnTo>
                    <a:pt x="1389" y="516890"/>
                  </a:lnTo>
                  <a:lnTo>
                    <a:pt x="5201" y="516890"/>
                  </a:lnTo>
                  <a:lnTo>
                    <a:pt x="5240" y="491490"/>
                  </a:lnTo>
                  <a:close/>
                </a:path>
                <a:path w="1687195" h="1667510">
                  <a:moveTo>
                    <a:pt x="1686723" y="491490"/>
                  </a:moveTo>
                  <a:lnTo>
                    <a:pt x="1682915" y="491490"/>
                  </a:lnTo>
                  <a:lnTo>
                    <a:pt x="1682876" y="516890"/>
                  </a:lnTo>
                  <a:lnTo>
                    <a:pt x="1686684" y="516890"/>
                  </a:lnTo>
                  <a:lnTo>
                    <a:pt x="1686723" y="491490"/>
                  </a:lnTo>
                  <a:close/>
                </a:path>
                <a:path w="1687195" h="1667510">
                  <a:moveTo>
                    <a:pt x="5201" y="516890"/>
                  </a:moveTo>
                  <a:lnTo>
                    <a:pt x="1389" y="516890"/>
                  </a:lnTo>
                  <a:lnTo>
                    <a:pt x="1166" y="662940"/>
                  </a:lnTo>
                  <a:lnTo>
                    <a:pt x="4977" y="662940"/>
                  </a:lnTo>
                  <a:lnTo>
                    <a:pt x="5201" y="516890"/>
                  </a:lnTo>
                  <a:close/>
                </a:path>
                <a:path w="1687195" h="1667510">
                  <a:moveTo>
                    <a:pt x="1686684" y="516890"/>
                  </a:moveTo>
                  <a:lnTo>
                    <a:pt x="1682876" y="516890"/>
                  </a:lnTo>
                  <a:lnTo>
                    <a:pt x="1682652" y="662940"/>
                  </a:lnTo>
                  <a:lnTo>
                    <a:pt x="1686462" y="662940"/>
                  </a:lnTo>
                  <a:lnTo>
                    <a:pt x="1686684" y="516890"/>
                  </a:lnTo>
                  <a:close/>
                </a:path>
                <a:path w="1687195" h="1667510">
                  <a:moveTo>
                    <a:pt x="4977" y="662940"/>
                  </a:moveTo>
                  <a:lnTo>
                    <a:pt x="1166" y="662940"/>
                  </a:lnTo>
                  <a:lnTo>
                    <a:pt x="1127" y="688340"/>
                  </a:lnTo>
                  <a:lnTo>
                    <a:pt x="4938" y="688340"/>
                  </a:lnTo>
                  <a:lnTo>
                    <a:pt x="4977" y="662940"/>
                  </a:lnTo>
                  <a:close/>
                </a:path>
                <a:path w="1687195" h="1667510">
                  <a:moveTo>
                    <a:pt x="1686462" y="662940"/>
                  </a:moveTo>
                  <a:lnTo>
                    <a:pt x="1682652" y="662940"/>
                  </a:lnTo>
                  <a:lnTo>
                    <a:pt x="1682613" y="688340"/>
                  </a:lnTo>
                  <a:lnTo>
                    <a:pt x="1686423" y="688340"/>
                  </a:lnTo>
                  <a:lnTo>
                    <a:pt x="1686462" y="662940"/>
                  </a:lnTo>
                  <a:close/>
                </a:path>
                <a:path w="1687195" h="1667510">
                  <a:moveTo>
                    <a:pt x="4938" y="688340"/>
                  </a:moveTo>
                  <a:lnTo>
                    <a:pt x="1127" y="688340"/>
                  </a:lnTo>
                  <a:lnTo>
                    <a:pt x="1088" y="713740"/>
                  </a:lnTo>
                  <a:lnTo>
                    <a:pt x="4899" y="713740"/>
                  </a:lnTo>
                  <a:lnTo>
                    <a:pt x="4938" y="688340"/>
                  </a:lnTo>
                  <a:close/>
                </a:path>
                <a:path w="1687195" h="1667510">
                  <a:moveTo>
                    <a:pt x="1686423" y="688340"/>
                  </a:moveTo>
                  <a:lnTo>
                    <a:pt x="1682613" y="688340"/>
                  </a:lnTo>
                  <a:lnTo>
                    <a:pt x="1682574" y="713740"/>
                  </a:lnTo>
                  <a:lnTo>
                    <a:pt x="1686384" y="713740"/>
                  </a:lnTo>
                  <a:lnTo>
                    <a:pt x="1686423" y="688340"/>
                  </a:lnTo>
                  <a:close/>
                </a:path>
                <a:path w="1687195" h="1667510">
                  <a:moveTo>
                    <a:pt x="4899" y="713740"/>
                  </a:moveTo>
                  <a:lnTo>
                    <a:pt x="1088" y="713740"/>
                  </a:lnTo>
                  <a:lnTo>
                    <a:pt x="724" y="952500"/>
                  </a:lnTo>
                  <a:lnTo>
                    <a:pt x="4533" y="952500"/>
                  </a:lnTo>
                  <a:lnTo>
                    <a:pt x="4899" y="713740"/>
                  </a:lnTo>
                  <a:close/>
                </a:path>
                <a:path w="1687195" h="1667510">
                  <a:moveTo>
                    <a:pt x="1686384" y="713740"/>
                  </a:moveTo>
                  <a:lnTo>
                    <a:pt x="1682574" y="713740"/>
                  </a:lnTo>
                  <a:lnTo>
                    <a:pt x="1682208" y="952500"/>
                  </a:lnTo>
                  <a:lnTo>
                    <a:pt x="1686020" y="952500"/>
                  </a:lnTo>
                  <a:lnTo>
                    <a:pt x="1686384" y="713740"/>
                  </a:lnTo>
                  <a:close/>
                </a:path>
                <a:path w="1687195" h="1667510">
                  <a:moveTo>
                    <a:pt x="4533" y="952500"/>
                  </a:moveTo>
                  <a:lnTo>
                    <a:pt x="724" y="952500"/>
                  </a:lnTo>
                  <a:lnTo>
                    <a:pt x="685" y="977900"/>
                  </a:lnTo>
                  <a:lnTo>
                    <a:pt x="4494" y="977900"/>
                  </a:lnTo>
                  <a:lnTo>
                    <a:pt x="4533" y="952500"/>
                  </a:lnTo>
                  <a:close/>
                </a:path>
                <a:path w="1687195" h="1667510">
                  <a:moveTo>
                    <a:pt x="1686020" y="952500"/>
                  </a:moveTo>
                  <a:lnTo>
                    <a:pt x="1682208" y="952500"/>
                  </a:lnTo>
                  <a:lnTo>
                    <a:pt x="1682169" y="977900"/>
                  </a:lnTo>
                  <a:lnTo>
                    <a:pt x="1685981" y="977900"/>
                  </a:lnTo>
                  <a:lnTo>
                    <a:pt x="1686020" y="952500"/>
                  </a:lnTo>
                  <a:close/>
                </a:path>
                <a:path w="1687195" h="1667510">
                  <a:moveTo>
                    <a:pt x="4494" y="977900"/>
                  </a:moveTo>
                  <a:lnTo>
                    <a:pt x="685" y="977900"/>
                  </a:lnTo>
                  <a:lnTo>
                    <a:pt x="608" y="1028700"/>
                  </a:lnTo>
                  <a:lnTo>
                    <a:pt x="4416" y="1028700"/>
                  </a:lnTo>
                  <a:lnTo>
                    <a:pt x="4494" y="977900"/>
                  </a:lnTo>
                  <a:close/>
                </a:path>
                <a:path w="1687195" h="1667510">
                  <a:moveTo>
                    <a:pt x="1685981" y="977900"/>
                  </a:moveTo>
                  <a:lnTo>
                    <a:pt x="1682169" y="977900"/>
                  </a:lnTo>
                  <a:lnTo>
                    <a:pt x="1682091" y="1028700"/>
                  </a:lnTo>
                  <a:lnTo>
                    <a:pt x="1685904" y="1028700"/>
                  </a:lnTo>
                  <a:lnTo>
                    <a:pt x="1685981" y="977900"/>
                  </a:lnTo>
                  <a:close/>
                </a:path>
                <a:path w="1687195" h="1667510">
                  <a:moveTo>
                    <a:pt x="4416" y="1028700"/>
                  </a:moveTo>
                  <a:lnTo>
                    <a:pt x="608" y="1028700"/>
                  </a:lnTo>
                  <a:lnTo>
                    <a:pt x="569" y="1054100"/>
                  </a:lnTo>
                  <a:lnTo>
                    <a:pt x="4378" y="1054100"/>
                  </a:lnTo>
                  <a:lnTo>
                    <a:pt x="4416" y="1028700"/>
                  </a:lnTo>
                  <a:close/>
                </a:path>
                <a:path w="1687195" h="1667510">
                  <a:moveTo>
                    <a:pt x="1685904" y="1028700"/>
                  </a:moveTo>
                  <a:lnTo>
                    <a:pt x="1682091" y="1028700"/>
                  </a:lnTo>
                  <a:lnTo>
                    <a:pt x="1682052" y="1054100"/>
                  </a:lnTo>
                  <a:lnTo>
                    <a:pt x="1685865" y="1054100"/>
                  </a:lnTo>
                  <a:lnTo>
                    <a:pt x="1685904" y="1028700"/>
                  </a:lnTo>
                  <a:close/>
                </a:path>
                <a:path w="1687195" h="1667510">
                  <a:moveTo>
                    <a:pt x="4378" y="1054100"/>
                  </a:moveTo>
                  <a:lnTo>
                    <a:pt x="569" y="1054100"/>
                  </a:lnTo>
                  <a:lnTo>
                    <a:pt x="530" y="1079500"/>
                  </a:lnTo>
                  <a:lnTo>
                    <a:pt x="4339" y="1079500"/>
                  </a:lnTo>
                  <a:lnTo>
                    <a:pt x="4378" y="1054100"/>
                  </a:lnTo>
                  <a:close/>
                </a:path>
                <a:path w="1687195" h="1667510">
                  <a:moveTo>
                    <a:pt x="1685865" y="1054100"/>
                  </a:moveTo>
                  <a:lnTo>
                    <a:pt x="1682052" y="1054100"/>
                  </a:lnTo>
                  <a:lnTo>
                    <a:pt x="1682013" y="1079500"/>
                  </a:lnTo>
                  <a:lnTo>
                    <a:pt x="1685826" y="1079500"/>
                  </a:lnTo>
                  <a:lnTo>
                    <a:pt x="1685865" y="1054100"/>
                  </a:lnTo>
                  <a:close/>
                </a:path>
                <a:path w="1687195" h="1667510">
                  <a:moveTo>
                    <a:pt x="4339" y="1079500"/>
                  </a:moveTo>
                  <a:lnTo>
                    <a:pt x="530" y="1079500"/>
                  </a:lnTo>
                  <a:lnTo>
                    <a:pt x="511" y="1092200"/>
                  </a:lnTo>
                  <a:lnTo>
                    <a:pt x="4319" y="1092200"/>
                  </a:lnTo>
                  <a:lnTo>
                    <a:pt x="4339" y="1079500"/>
                  </a:lnTo>
                  <a:close/>
                </a:path>
                <a:path w="1687195" h="1667510">
                  <a:moveTo>
                    <a:pt x="1685826" y="1079500"/>
                  </a:moveTo>
                  <a:lnTo>
                    <a:pt x="1682013" y="1079500"/>
                  </a:lnTo>
                  <a:lnTo>
                    <a:pt x="1681994" y="1092200"/>
                  </a:lnTo>
                  <a:lnTo>
                    <a:pt x="1685807" y="1092200"/>
                  </a:lnTo>
                  <a:lnTo>
                    <a:pt x="1685826" y="1079500"/>
                  </a:lnTo>
                  <a:close/>
                </a:path>
                <a:path w="1687195" h="1667510">
                  <a:moveTo>
                    <a:pt x="4319" y="1092200"/>
                  </a:moveTo>
                  <a:lnTo>
                    <a:pt x="511" y="1092200"/>
                  </a:lnTo>
                  <a:lnTo>
                    <a:pt x="472" y="1117600"/>
                  </a:lnTo>
                  <a:lnTo>
                    <a:pt x="4280" y="1117600"/>
                  </a:lnTo>
                  <a:lnTo>
                    <a:pt x="4319" y="1092200"/>
                  </a:lnTo>
                  <a:close/>
                </a:path>
                <a:path w="1687195" h="1667510">
                  <a:moveTo>
                    <a:pt x="1685807" y="1092200"/>
                  </a:moveTo>
                  <a:lnTo>
                    <a:pt x="1681994" y="1092200"/>
                  </a:lnTo>
                  <a:lnTo>
                    <a:pt x="1681955" y="1117600"/>
                  </a:lnTo>
                  <a:lnTo>
                    <a:pt x="1685768" y="1117600"/>
                  </a:lnTo>
                  <a:lnTo>
                    <a:pt x="1685807" y="1092200"/>
                  </a:lnTo>
                  <a:close/>
                </a:path>
                <a:path w="1687195" h="1667510">
                  <a:moveTo>
                    <a:pt x="4280" y="1117600"/>
                  </a:moveTo>
                  <a:lnTo>
                    <a:pt x="472" y="1117600"/>
                  </a:lnTo>
                  <a:lnTo>
                    <a:pt x="416" y="1154430"/>
                  </a:lnTo>
                  <a:lnTo>
                    <a:pt x="4224" y="1154430"/>
                  </a:lnTo>
                  <a:lnTo>
                    <a:pt x="4280" y="1117600"/>
                  </a:lnTo>
                  <a:close/>
                </a:path>
                <a:path w="1687195" h="1667510">
                  <a:moveTo>
                    <a:pt x="1685768" y="1117600"/>
                  </a:moveTo>
                  <a:lnTo>
                    <a:pt x="1681955" y="1117600"/>
                  </a:lnTo>
                  <a:lnTo>
                    <a:pt x="1681898" y="1154430"/>
                  </a:lnTo>
                  <a:lnTo>
                    <a:pt x="1685712" y="1154430"/>
                  </a:lnTo>
                  <a:lnTo>
                    <a:pt x="1685768" y="1117600"/>
                  </a:lnTo>
                  <a:close/>
                </a:path>
                <a:path w="1687195" h="1667510">
                  <a:moveTo>
                    <a:pt x="4224" y="1154430"/>
                  </a:moveTo>
                  <a:lnTo>
                    <a:pt x="416" y="1154430"/>
                  </a:lnTo>
                  <a:lnTo>
                    <a:pt x="395" y="1168400"/>
                  </a:lnTo>
                  <a:lnTo>
                    <a:pt x="4202" y="1168400"/>
                  </a:lnTo>
                  <a:lnTo>
                    <a:pt x="4224" y="1154430"/>
                  </a:lnTo>
                  <a:close/>
                </a:path>
                <a:path w="1687195" h="1667510">
                  <a:moveTo>
                    <a:pt x="1685712" y="1154430"/>
                  </a:moveTo>
                  <a:lnTo>
                    <a:pt x="1681898" y="1154430"/>
                  </a:lnTo>
                  <a:lnTo>
                    <a:pt x="1681877" y="1168400"/>
                  </a:lnTo>
                  <a:lnTo>
                    <a:pt x="1685691" y="1168400"/>
                  </a:lnTo>
                  <a:lnTo>
                    <a:pt x="1685712" y="1154430"/>
                  </a:lnTo>
                  <a:close/>
                </a:path>
                <a:path w="1687195" h="1667510">
                  <a:moveTo>
                    <a:pt x="4202" y="1168400"/>
                  </a:moveTo>
                  <a:lnTo>
                    <a:pt x="395" y="1168400"/>
                  </a:lnTo>
                  <a:lnTo>
                    <a:pt x="385" y="1174750"/>
                  </a:lnTo>
                  <a:lnTo>
                    <a:pt x="4193" y="1174750"/>
                  </a:lnTo>
                  <a:lnTo>
                    <a:pt x="4202" y="1168400"/>
                  </a:lnTo>
                  <a:close/>
                </a:path>
                <a:path w="1687195" h="1667510">
                  <a:moveTo>
                    <a:pt x="1685691" y="1168400"/>
                  </a:moveTo>
                  <a:lnTo>
                    <a:pt x="1681877" y="1168400"/>
                  </a:lnTo>
                  <a:lnTo>
                    <a:pt x="1681867" y="1174750"/>
                  </a:lnTo>
                  <a:lnTo>
                    <a:pt x="1685681" y="1174750"/>
                  </a:lnTo>
                  <a:lnTo>
                    <a:pt x="1685691" y="1168400"/>
                  </a:lnTo>
                  <a:close/>
                </a:path>
                <a:path w="1687195" h="1667510">
                  <a:moveTo>
                    <a:pt x="4193" y="1174750"/>
                  </a:moveTo>
                  <a:lnTo>
                    <a:pt x="385" y="1174750"/>
                  </a:lnTo>
                  <a:lnTo>
                    <a:pt x="375" y="1181100"/>
                  </a:lnTo>
                  <a:lnTo>
                    <a:pt x="4183" y="1181100"/>
                  </a:lnTo>
                  <a:lnTo>
                    <a:pt x="4193" y="1174750"/>
                  </a:lnTo>
                  <a:close/>
                </a:path>
                <a:path w="1687195" h="1667510">
                  <a:moveTo>
                    <a:pt x="1685681" y="1174750"/>
                  </a:moveTo>
                  <a:lnTo>
                    <a:pt x="1681867" y="1174750"/>
                  </a:lnTo>
                  <a:lnTo>
                    <a:pt x="1681857" y="1181100"/>
                  </a:lnTo>
                  <a:lnTo>
                    <a:pt x="1685671" y="1181100"/>
                  </a:lnTo>
                  <a:lnTo>
                    <a:pt x="1685681" y="1174750"/>
                  </a:lnTo>
                  <a:close/>
                </a:path>
                <a:path w="1687195" h="1667510">
                  <a:moveTo>
                    <a:pt x="4183" y="1181100"/>
                  </a:moveTo>
                  <a:lnTo>
                    <a:pt x="375" y="1181100"/>
                  </a:lnTo>
                  <a:lnTo>
                    <a:pt x="366" y="1187450"/>
                  </a:lnTo>
                  <a:lnTo>
                    <a:pt x="4173" y="1187450"/>
                  </a:lnTo>
                  <a:lnTo>
                    <a:pt x="4183" y="1181100"/>
                  </a:lnTo>
                  <a:close/>
                </a:path>
                <a:path w="1687195" h="1667510">
                  <a:moveTo>
                    <a:pt x="1685671" y="1181100"/>
                  </a:moveTo>
                  <a:lnTo>
                    <a:pt x="1681857" y="1181100"/>
                  </a:lnTo>
                  <a:lnTo>
                    <a:pt x="1681848" y="1187450"/>
                  </a:lnTo>
                  <a:lnTo>
                    <a:pt x="1685661" y="1187450"/>
                  </a:lnTo>
                  <a:lnTo>
                    <a:pt x="1685671" y="1181100"/>
                  </a:lnTo>
                  <a:close/>
                </a:path>
                <a:path w="1687195" h="1667510">
                  <a:moveTo>
                    <a:pt x="4173" y="1187450"/>
                  </a:moveTo>
                  <a:lnTo>
                    <a:pt x="366" y="1187450"/>
                  </a:lnTo>
                  <a:lnTo>
                    <a:pt x="356" y="1193800"/>
                  </a:lnTo>
                  <a:lnTo>
                    <a:pt x="4163" y="1193800"/>
                  </a:lnTo>
                  <a:lnTo>
                    <a:pt x="4173" y="1187450"/>
                  </a:lnTo>
                  <a:close/>
                </a:path>
                <a:path w="1687195" h="1667510">
                  <a:moveTo>
                    <a:pt x="1685661" y="1187450"/>
                  </a:moveTo>
                  <a:lnTo>
                    <a:pt x="1681848" y="1187450"/>
                  </a:lnTo>
                  <a:lnTo>
                    <a:pt x="1681838" y="1193800"/>
                  </a:lnTo>
                  <a:lnTo>
                    <a:pt x="1685652" y="1193800"/>
                  </a:lnTo>
                  <a:lnTo>
                    <a:pt x="1685661" y="1187450"/>
                  </a:lnTo>
                  <a:close/>
                </a:path>
                <a:path w="1687195" h="1667510">
                  <a:moveTo>
                    <a:pt x="4163" y="1193800"/>
                  </a:moveTo>
                  <a:lnTo>
                    <a:pt x="356" y="1193800"/>
                  </a:lnTo>
                  <a:lnTo>
                    <a:pt x="337" y="1206500"/>
                  </a:lnTo>
                  <a:lnTo>
                    <a:pt x="4144" y="1206500"/>
                  </a:lnTo>
                  <a:lnTo>
                    <a:pt x="4163" y="1193800"/>
                  </a:lnTo>
                  <a:close/>
                </a:path>
                <a:path w="1687195" h="1667510">
                  <a:moveTo>
                    <a:pt x="1685652" y="1193800"/>
                  </a:moveTo>
                  <a:lnTo>
                    <a:pt x="1681838" y="1193800"/>
                  </a:lnTo>
                  <a:lnTo>
                    <a:pt x="1681818" y="1206500"/>
                  </a:lnTo>
                  <a:lnTo>
                    <a:pt x="1685632" y="1206500"/>
                  </a:lnTo>
                  <a:lnTo>
                    <a:pt x="1685652" y="1193800"/>
                  </a:lnTo>
                  <a:close/>
                </a:path>
                <a:path w="1687195" h="1667510">
                  <a:moveTo>
                    <a:pt x="4144" y="1206500"/>
                  </a:moveTo>
                  <a:lnTo>
                    <a:pt x="337" y="1206500"/>
                  </a:lnTo>
                  <a:lnTo>
                    <a:pt x="288" y="1238250"/>
                  </a:lnTo>
                  <a:lnTo>
                    <a:pt x="4095" y="1238250"/>
                  </a:lnTo>
                  <a:lnTo>
                    <a:pt x="4144" y="1206500"/>
                  </a:lnTo>
                  <a:close/>
                </a:path>
                <a:path w="1687195" h="1667510">
                  <a:moveTo>
                    <a:pt x="1685632" y="1206500"/>
                  </a:moveTo>
                  <a:lnTo>
                    <a:pt x="1681818" y="1206500"/>
                  </a:lnTo>
                  <a:lnTo>
                    <a:pt x="1681770" y="1238250"/>
                  </a:lnTo>
                  <a:lnTo>
                    <a:pt x="1685584" y="1238250"/>
                  </a:lnTo>
                  <a:lnTo>
                    <a:pt x="1685632" y="1206500"/>
                  </a:lnTo>
                  <a:close/>
                </a:path>
                <a:path w="1687195" h="1667510">
                  <a:moveTo>
                    <a:pt x="4095" y="1238250"/>
                  </a:moveTo>
                  <a:lnTo>
                    <a:pt x="288" y="1238250"/>
                  </a:lnTo>
                  <a:lnTo>
                    <a:pt x="280" y="1243330"/>
                  </a:lnTo>
                  <a:lnTo>
                    <a:pt x="4088" y="1243330"/>
                  </a:lnTo>
                  <a:lnTo>
                    <a:pt x="4095" y="1238250"/>
                  </a:lnTo>
                  <a:close/>
                </a:path>
                <a:path w="1687195" h="1667510">
                  <a:moveTo>
                    <a:pt x="1685584" y="1238250"/>
                  </a:moveTo>
                  <a:lnTo>
                    <a:pt x="1681770" y="1238250"/>
                  </a:lnTo>
                  <a:lnTo>
                    <a:pt x="1681762" y="1243330"/>
                  </a:lnTo>
                  <a:lnTo>
                    <a:pt x="1685576" y="1243330"/>
                  </a:lnTo>
                  <a:lnTo>
                    <a:pt x="1685584" y="1238250"/>
                  </a:lnTo>
                  <a:close/>
                </a:path>
                <a:path w="1687195" h="1667510">
                  <a:moveTo>
                    <a:pt x="4088" y="1243330"/>
                  </a:moveTo>
                  <a:lnTo>
                    <a:pt x="280" y="1243330"/>
                  </a:lnTo>
                  <a:lnTo>
                    <a:pt x="261" y="1256030"/>
                  </a:lnTo>
                  <a:lnTo>
                    <a:pt x="4068" y="1256030"/>
                  </a:lnTo>
                  <a:lnTo>
                    <a:pt x="4088" y="1243330"/>
                  </a:lnTo>
                  <a:close/>
                </a:path>
                <a:path w="1687195" h="1667510">
                  <a:moveTo>
                    <a:pt x="1685576" y="1243330"/>
                  </a:moveTo>
                  <a:lnTo>
                    <a:pt x="1681762" y="1243330"/>
                  </a:lnTo>
                  <a:lnTo>
                    <a:pt x="1681742" y="1256030"/>
                  </a:lnTo>
                  <a:lnTo>
                    <a:pt x="1685557" y="1256030"/>
                  </a:lnTo>
                  <a:lnTo>
                    <a:pt x="1685576" y="1243330"/>
                  </a:lnTo>
                  <a:close/>
                </a:path>
                <a:path w="1687195" h="1667510">
                  <a:moveTo>
                    <a:pt x="4068" y="1256030"/>
                  </a:moveTo>
                  <a:lnTo>
                    <a:pt x="261" y="1256030"/>
                  </a:lnTo>
                  <a:lnTo>
                    <a:pt x="240" y="1270000"/>
                  </a:lnTo>
                  <a:lnTo>
                    <a:pt x="4047" y="1270000"/>
                  </a:lnTo>
                  <a:lnTo>
                    <a:pt x="4068" y="1256030"/>
                  </a:lnTo>
                  <a:close/>
                </a:path>
                <a:path w="1687195" h="1667510">
                  <a:moveTo>
                    <a:pt x="1685557" y="1256030"/>
                  </a:moveTo>
                  <a:lnTo>
                    <a:pt x="1681742" y="1256030"/>
                  </a:lnTo>
                  <a:lnTo>
                    <a:pt x="1681721" y="1270000"/>
                  </a:lnTo>
                  <a:lnTo>
                    <a:pt x="1685536" y="1270000"/>
                  </a:lnTo>
                  <a:lnTo>
                    <a:pt x="1685557" y="1256030"/>
                  </a:lnTo>
                  <a:close/>
                </a:path>
                <a:path w="1687195" h="1667510">
                  <a:moveTo>
                    <a:pt x="4047" y="1270000"/>
                  </a:moveTo>
                  <a:lnTo>
                    <a:pt x="240" y="1270000"/>
                  </a:lnTo>
                  <a:lnTo>
                    <a:pt x="230" y="1276350"/>
                  </a:lnTo>
                  <a:lnTo>
                    <a:pt x="4037" y="1276350"/>
                  </a:lnTo>
                  <a:lnTo>
                    <a:pt x="4047" y="1270000"/>
                  </a:lnTo>
                  <a:close/>
                </a:path>
                <a:path w="1687195" h="1667510">
                  <a:moveTo>
                    <a:pt x="1685536" y="1270000"/>
                  </a:moveTo>
                  <a:lnTo>
                    <a:pt x="1681721" y="1270000"/>
                  </a:lnTo>
                  <a:lnTo>
                    <a:pt x="1681711" y="1276350"/>
                  </a:lnTo>
                  <a:lnTo>
                    <a:pt x="1685526" y="1276350"/>
                  </a:lnTo>
                  <a:lnTo>
                    <a:pt x="1685536" y="1270000"/>
                  </a:lnTo>
                  <a:close/>
                </a:path>
                <a:path w="1687195" h="1667510">
                  <a:moveTo>
                    <a:pt x="4037" y="1276350"/>
                  </a:moveTo>
                  <a:lnTo>
                    <a:pt x="230" y="1276350"/>
                  </a:lnTo>
                  <a:lnTo>
                    <a:pt x="211" y="1289050"/>
                  </a:lnTo>
                  <a:lnTo>
                    <a:pt x="4017" y="1289050"/>
                  </a:lnTo>
                  <a:lnTo>
                    <a:pt x="4037" y="1276350"/>
                  </a:lnTo>
                  <a:close/>
                </a:path>
                <a:path w="1687195" h="1667510">
                  <a:moveTo>
                    <a:pt x="1685526" y="1276350"/>
                  </a:moveTo>
                  <a:lnTo>
                    <a:pt x="1681711" y="1276350"/>
                  </a:lnTo>
                  <a:lnTo>
                    <a:pt x="1681692" y="1289050"/>
                  </a:lnTo>
                  <a:lnTo>
                    <a:pt x="1685506" y="1289050"/>
                  </a:lnTo>
                  <a:lnTo>
                    <a:pt x="1685526" y="1276350"/>
                  </a:lnTo>
                  <a:close/>
                </a:path>
                <a:path w="1687195" h="1667510">
                  <a:moveTo>
                    <a:pt x="4017" y="1289050"/>
                  </a:moveTo>
                  <a:lnTo>
                    <a:pt x="211" y="1289050"/>
                  </a:lnTo>
                  <a:lnTo>
                    <a:pt x="201" y="1295400"/>
                  </a:lnTo>
                  <a:lnTo>
                    <a:pt x="4008" y="1295400"/>
                  </a:lnTo>
                  <a:lnTo>
                    <a:pt x="4017" y="1289050"/>
                  </a:lnTo>
                  <a:close/>
                </a:path>
                <a:path w="1687195" h="1667510">
                  <a:moveTo>
                    <a:pt x="1685506" y="1289050"/>
                  </a:moveTo>
                  <a:lnTo>
                    <a:pt x="1681692" y="1289050"/>
                  </a:lnTo>
                  <a:lnTo>
                    <a:pt x="1681682" y="1295400"/>
                  </a:lnTo>
                  <a:lnTo>
                    <a:pt x="1685497" y="1295400"/>
                  </a:lnTo>
                  <a:lnTo>
                    <a:pt x="1685506" y="1289050"/>
                  </a:lnTo>
                  <a:close/>
                </a:path>
                <a:path w="1687195" h="1667510">
                  <a:moveTo>
                    <a:pt x="4008" y="1295400"/>
                  </a:moveTo>
                  <a:lnTo>
                    <a:pt x="201" y="1295400"/>
                  </a:lnTo>
                  <a:lnTo>
                    <a:pt x="191" y="1301750"/>
                  </a:lnTo>
                  <a:lnTo>
                    <a:pt x="3998" y="1301750"/>
                  </a:lnTo>
                  <a:lnTo>
                    <a:pt x="4008" y="1295400"/>
                  </a:lnTo>
                  <a:close/>
                </a:path>
                <a:path w="1687195" h="1667510">
                  <a:moveTo>
                    <a:pt x="1685497" y="1295400"/>
                  </a:moveTo>
                  <a:lnTo>
                    <a:pt x="1681682" y="1295400"/>
                  </a:lnTo>
                  <a:lnTo>
                    <a:pt x="1681672" y="1301750"/>
                  </a:lnTo>
                  <a:lnTo>
                    <a:pt x="1685487" y="1301750"/>
                  </a:lnTo>
                  <a:lnTo>
                    <a:pt x="1685497" y="1295400"/>
                  </a:lnTo>
                  <a:close/>
                </a:path>
                <a:path w="1687195" h="1667510">
                  <a:moveTo>
                    <a:pt x="3998" y="1301750"/>
                  </a:moveTo>
                  <a:lnTo>
                    <a:pt x="191" y="1301750"/>
                  </a:lnTo>
                  <a:lnTo>
                    <a:pt x="162" y="1320800"/>
                  </a:lnTo>
                  <a:lnTo>
                    <a:pt x="3969" y="1320800"/>
                  </a:lnTo>
                  <a:lnTo>
                    <a:pt x="3998" y="1301750"/>
                  </a:lnTo>
                  <a:close/>
                </a:path>
                <a:path w="1687195" h="1667510">
                  <a:moveTo>
                    <a:pt x="1685487" y="1301750"/>
                  </a:moveTo>
                  <a:lnTo>
                    <a:pt x="1681672" y="1301750"/>
                  </a:lnTo>
                  <a:lnTo>
                    <a:pt x="1681643" y="1320800"/>
                  </a:lnTo>
                  <a:lnTo>
                    <a:pt x="1685458" y="1320800"/>
                  </a:lnTo>
                  <a:lnTo>
                    <a:pt x="1685487" y="1301750"/>
                  </a:lnTo>
                  <a:close/>
                </a:path>
                <a:path w="1687195" h="1667510">
                  <a:moveTo>
                    <a:pt x="3969" y="1320800"/>
                  </a:moveTo>
                  <a:lnTo>
                    <a:pt x="162" y="1320800"/>
                  </a:lnTo>
                  <a:lnTo>
                    <a:pt x="154" y="1325880"/>
                  </a:lnTo>
                  <a:lnTo>
                    <a:pt x="3961" y="1325880"/>
                  </a:lnTo>
                  <a:lnTo>
                    <a:pt x="3969" y="1320800"/>
                  </a:lnTo>
                  <a:close/>
                </a:path>
                <a:path w="1687195" h="1667510">
                  <a:moveTo>
                    <a:pt x="1685458" y="1320800"/>
                  </a:moveTo>
                  <a:lnTo>
                    <a:pt x="1681643" y="1320800"/>
                  </a:lnTo>
                  <a:lnTo>
                    <a:pt x="1681635" y="1325880"/>
                  </a:lnTo>
                  <a:lnTo>
                    <a:pt x="1685450" y="1325880"/>
                  </a:lnTo>
                  <a:lnTo>
                    <a:pt x="1685458" y="1320800"/>
                  </a:lnTo>
                  <a:close/>
                </a:path>
                <a:path w="1687195" h="1667510">
                  <a:moveTo>
                    <a:pt x="3961" y="1325880"/>
                  </a:moveTo>
                  <a:lnTo>
                    <a:pt x="154" y="1325880"/>
                  </a:lnTo>
                  <a:lnTo>
                    <a:pt x="125" y="1344930"/>
                  </a:lnTo>
                  <a:lnTo>
                    <a:pt x="3932" y="1344930"/>
                  </a:lnTo>
                  <a:lnTo>
                    <a:pt x="3961" y="1325880"/>
                  </a:lnTo>
                  <a:close/>
                </a:path>
                <a:path w="1687195" h="1667510">
                  <a:moveTo>
                    <a:pt x="1685450" y="1325880"/>
                  </a:moveTo>
                  <a:lnTo>
                    <a:pt x="1681635" y="1325880"/>
                  </a:lnTo>
                  <a:lnTo>
                    <a:pt x="1681606" y="1344930"/>
                  </a:lnTo>
                  <a:lnTo>
                    <a:pt x="1685421" y="1344930"/>
                  </a:lnTo>
                  <a:lnTo>
                    <a:pt x="1685450" y="1325880"/>
                  </a:lnTo>
                  <a:close/>
                </a:path>
                <a:path w="1687195" h="1667510">
                  <a:moveTo>
                    <a:pt x="3932" y="1344930"/>
                  </a:moveTo>
                  <a:lnTo>
                    <a:pt x="125" y="1344930"/>
                  </a:lnTo>
                  <a:lnTo>
                    <a:pt x="116" y="1351280"/>
                  </a:lnTo>
                  <a:lnTo>
                    <a:pt x="3922" y="1351280"/>
                  </a:lnTo>
                  <a:lnTo>
                    <a:pt x="3932" y="1344930"/>
                  </a:lnTo>
                  <a:close/>
                </a:path>
                <a:path w="1687195" h="1667510">
                  <a:moveTo>
                    <a:pt x="1685421" y="1344930"/>
                  </a:moveTo>
                  <a:lnTo>
                    <a:pt x="1681606" y="1344930"/>
                  </a:lnTo>
                  <a:lnTo>
                    <a:pt x="1681596" y="1351280"/>
                  </a:lnTo>
                  <a:lnTo>
                    <a:pt x="1685412" y="1351280"/>
                  </a:lnTo>
                  <a:lnTo>
                    <a:pt x="1685421" y="1344930"/>
                  </a:lnTo>
                  <a:close/>
                </a:path>
                <a:path w="1687195" h="1667510">
                  <a:moveTo>
                    <a:pt x="3922" y="1351280"/>
                  </a:moveTo>
                  <a:lnTo>
                    <a:pt x="116" y="1351280"/>
                  </a:lnTo>
                  <a:lnTo>
                    <a:pt x="106" y="1357630"/>
                  </a:lnTo>
                  <a:lnTo>
                    <a:pt x="3912" y="1357630"/>
                  </a:lnTo>
                  <a:lnTo>
                    <a:pt x="3922" y="1351280"/>
                  </a:lnTo>
                  <a:close/>
                </a:path>
                <a:path w="1687195" h="1667510">
                  <a:moveTo>
                    <a:pt x="1685412" y="1351280"/>
                  </a:moveTo>
                  <a:lnTo>
                    <a:pt x="1681596" y="1351280"/>
                  </a:lnTo>
                  <a:lnTo>
                    <a:pt x="1681587" y="1357630"/>
                  </a:lnTo>
                  <a:lnTo>
                    <a:pt x="1685402" y="1357630"/>
                  </a:lnTo>
                  <a:lnTo>
                    <a:pt x="1685412" y="1351280"/>
                  </a:lnTo>
                  <a:close/>
                </a:path>
                <a:path w="1687195" h="1667510">
                  <a:moveTo>
                    <a:pt x="3912" y="1357630"/>
                  </a:moveTo>
                  <a:lnTo>
                    <a:pt x="106" y="1357630"/>
                  </a:lnTo>
                  <a:lnTo>
                    <a:pt x="96" y="1363980"/>
                  </a:lnTo>
                  <a:lnTo>
                    <a:pt x="3903" y="1363980"/>
                  </a:lnTo>
                  <a:lnTo>
                    <a:pt x="3912" y="1357630"/>
                  </a:lnTo>
                  <a:close/>
                </a:path>
                <a:path w="1687195" h="1667510">
                  <a:moveTo>
                    <a:pt x="1685402" y="1357630"/>
                  </a:moveTo>
                  <a:lnTo>
                    <a:pt x="1681587" y="1357630"/>
                  </a:lnTo>
                  <a:lnTo>
                    <a:pt x="1681577" y="1363980"/>
                  </a:lnTo>
                  <a:lnTo>
                    <a:pt x="1685392" y="1363980"/>
                  </a:lnTo>
                  <a:lnTo>
                    <a:pt x="1685402" y="1357630"/>
                  </a:lnTo>
                  <a:close/>
                </a:path>
                <a:path w="1687195" h="1667510">
                  <a:moveTo>
                    <a:pt x="3903" y="1363980"/>
                  </a:moveTo>
                  <a:lnTo>
                    <a:pt x="96" y="1363980"/>
                  </a:lnTo>
                  <a:lnTo>
                    <a:pt x="87" y="1370330"/>
                  </a:lnTo>
                  <a:lnTo>
                    <a:pt x="3893" y="1370330"/>
                  </a:lnTo>
                  <a:lnTo>
                    <a:pt x="3903" y="1363980"/>
                  </a:lnTo>
                  <a:close/>
                </a:path>
                <a:path w="1687195" h="1667510">
                  <a:moveTo>
                    <a:pt x="1685392" y="1363980"/>
                  </a:moveTo>
                  <a:lnTo>
                    <a:pt x="1681577" y="1363980"/>
                  </a:lnTo>
                  <a:lnTo>
                    <a:pt x="1681567" y="1370330"/>
                  </a:lnTo>
                  <a:lnTo>
                    <a:pt x="1685382" y="1370330"/>
                  </a:lnTo>
                  <a:lnTo>
                    <a:pt x="1685392" y="1363980"/>
                  </a:lnTo>
                  <a:close/>
                </a:path>
                <a:path w="1687195" h="1667510">
                  <a:moveTo>
                    <a:pt x="3893" y="1370330"/>
                  </a:moveTo>
                  <a:lnTo>
                    <a:pt x="87" y="1370330"/>
                  </a:lnTo>
                  <a:lnTo>
                    <a:pt x="77" y="1376680"/>
                  </a:lnTo>
                  <a:lnTo>
                    <a:pt x="3883" y="1376680"/>
                  </a:lnTo>
                  <a:lnTo>
                    <a:pt x="3893" y="1370330"/>
                  </a:lnTo>
                  <a:close/>
                </a:path>
                <a:path w="1687195" h="1667510">
                  <a:moveTo>
                    <a:pt x="1685382" y="1370330"/>
                  </a:moveTo>
                  <a:lnTo>
                    <a:pt x="1681567" y="1370330"/>
                  </a:lnTo>
                  <a:lnTo>
                    <a:pt x="1681557" y="1376680"/>
                  </a:lnTo>
                  <a:lnTo>
                    <a:pt x="1685373" y="1376680"/>
                  </a:lnTo>
                  <a:lnTo>
                    <a:pt x="1685382" y="1370330"/>
                  </a:lnTo>
                  <a:close/>
                </a:path>
                <a:path w="1687195" h="1667510">
                  <a:moveTo>
                    <a:pt x="3883" y="1376680"/>
                  </a:moveTo>
                  <a:lnTo>
                    <a:pt x="77" y="1376680"/>
                  </a:lnTo>
                  <a:lnTo>
                    <a:pt x="67" y="1383030"/>
                  </a:lnTo>
                  <a:lnTo>
                    <a:pt x="3873" y="1383030"/>
                  </a:lnTo>
                  <a:lnTo>
                    <a:pt x="3883" y="1376680"/>
                  </a:lnTo>
                  <a:close/>
                </a:path>
                <a:path w="1687195" h="1667510">
                  <a:moveTo>
                    <a:pt x="1685373" y="1376680"/>
                  </a:moveTo>
                  <a:lnTo>
                    <a:pt x="1681557" y="1376680"/>
                  </a:lnTo>
                  <a:lnTo>
                    <a:pt x="1681548" y="1383030"/>
                  </a:lnTo>
                  <a:lnTo>
                    <a:pt x="1685363" y="1383030"/>
                  </a:lnTo>
                  <a:lnTo>
                    <a:pt x="1685373" y="1376680"/>
                  </a:lnTo>
                  <a:close/>
                </a:path>
                <a:path w="1687195" h="1667510">
                  <a:moveTo>
                    <a:pt x="3873" y="1383030"/>
                  </a:moveTo>
                  <a:lnTo>
                    <a:pt x="67" y="1383030"/>
                  </a:lnTo>
                  <a:lnTo>
                    <a:pt x="56" y="1390650"/>
                  </a:lnTo>
                  <a:lnTo>
                    <a:pt x="3862" y="1390650"/>
                  </a:lnTo>
                  <a:lnTo>
                    <a:pt x="3873" y="1383030"/>
                  </a:lnTo>
                  <a:close/>
                </a:path>
                <a:path w="1687195" h="1667510">
                  <a:moveTo>
                    <a:pt x="1685363" y="1383030"/>
                  </a:moveTo>
                  <a:lnTo>
                    <a:pt x="1681548" y="1383030"/>
                  </a:lnTo>
                  <a:lnTo>
                    <a:pt x="1681536" y="1390650"/>
                  </a:lnTo>
                  <a:lnTo>
                    <a:pt x="1685351" y="1390650"/>
                  </a:lnTo>
                  <a:lnTo>
                    <a:pt x="1685363" y="1383030"/>
                  </a:lnTo>
                  <a:close/>
                </a:path>
                <a:path w="1687195" h="1667510">
                  <a:moveTo>
                    <a:pt x="3862" y="1390650"/>
                  </a:moveTo>
                  <a:lnTo>
                    <a:pt x="56" y="1390650"/>
                  </a:lnTo>
                  <a:lnTo>
                    <a:pt x="36" y="1403350"/>
                  </a:lnTo>
                  <a:lnTo>
                    <a:pt x="3842" y="1403350"/>
                  </a:lnTo>
                  <a:lnTo>
                    <a:pt x="3862" y="1390650"/>
                  </a:lnTo>
                  <a:close/>
                </a:path>
                <a:path w="1687195" h="1667510">
                  <a:moveTo>
                    <a:pt x="1685351" y="1390650"/>
                  </a:moveTo>
                  <a:lnTo>
                    <a:pt x="1681536" y="1390650"/>
                  </a:lnTo>
                  <a:lnTo>
                    <a:pt x="1681516" y="1403350"/>
                  </a:lnTo>
                  <a:lnTo>
                    <a:pt x="1685332" y="1403350"/>
                  </a:lnTo>
                  <a:lnTo>
                    <a:pt x="1685351" y="1390650"/>
                  </a:lnTo>
                  <a:close/>
                </a:path>
                <a:path w="1687195" h="1667510">
                  <a:moveTo>
                    <a:pt x="3842" y="1403350"/>
                  </a:moveTo>
                  <a:lnTo>
                    <a:pt x="36" y="1403350"/>
                  </a:lnTo>
                  <a:lnTo>
                    <a:pt x="0" y="1427480"/>
                  </a:lnTo>
                  <a:lnTo>
                    <a:pt x="909" y="1427480"/>
                  </a:lnTo>
                  <a:lnTo>
                    <a:pt x="909" y="1428750"/>
                  </a:lnTo>
                  <a:lnTo>
                    <a:pt x="3803" y="1428750"/>
                  </a:lnTo>
                  <a:lnTo>
                    <a:pt x="3842" y="1403350"/>
                  </a:lnTo>
                  <a:close/>
                </a:path>
                <a:path w="1687195" h="1667510">
                  <a:moveTo>
                    <a:pt x="1685332" y="1403350"/>
                  </a:moveTo>
                  <a:lnTo>
                    <a:pt x="1681516" y="1403350"/>
                  </a:lnTo>
                  <a:lnTo>
                    <a:pt x="1681478" y="1428750"/>
                  </a:lnTo>
                  <a:lnTo>
                    <a:pt x="1685293" y="1428750"/>
                  </a:lnTo>
                  <a:lnTo>
                    <a:pt x="1685332" y="1403350"/>
                  </a:lnTo>
                  <a:close/>
                </a:path>
                <a:path w="1687195" h="1667510">
                  <a:moveTo>
                    <a:pt x="1685293" y="1428750"/>
                  </a:moveTo>
                  <a:lnTo>
                    <a:pt x="1681478" y="1428750"/>
                  </a:lnTo>
                  <a:lnTo>
                    <a:pt x="1681468" y="1435100"/>
                  </a:lnTo>
                  <a:lnTo>
                    <a:pt x="1682389" y="1435100"/>
                  </a:lnTo>
                  <a:lnTo>
                    <a:pt x="1682389" y="1433830"/>
                  </a:lnTo>
                  <a:lnTo>
                    <a:pt x="1683659" y="1433830"/>
                  </a:lnTo>
                  <a:lnTo>
                    <a:pt x="1683659" y="1432560"/>
                  </a:lnTo>
                  <a:lnTo>
                    <a:pt x="1684929" y="1432560"/>
                  </a:lnTo>
                  <a:lnTo>
                    <a:pt x="1684929" y="1430020"/>
                  </a:lnTo>
                  <a:lnTo>
                    <a:pt x="1685291" y="1430020"/>
                  </a:lnTo>
                  <a:lnTo>
                    <a:pt x="1685293" y="1428750"/>
                  </a:lnTo>
                  <a:close/>
                </a:path>
                <a:path w="1687195" h="1667510">
                  <a:moveTo>
                    <a:pt x="3803" y="1428750"/>
                  </a:moveTo>
                  <a:lnTo>
                    <a:pt x="2179" y="1428750"/>
                  </a:lnTo>
                  <a:lnTo>
                    <a:pt x="2179" y="1430020"/>
                  </a:lnTo>
                  <a:lnTo>
                    <a:pt x="3449" y="1430020"/>
                  </a:lnTo>
                  <a:lnTo>
                    <a:pt x="3449" y="1432560"/>
                  </a:lnTo>
                  <a:lnTo>
                    <a:pt x="3798" y="1432560"/>
                  </a:lnTo>
                  <a:lnTo>
                    <a:pt x="3803" y="1428750"/>
                  </a:lnTo>
                  <a:close/>
                </a:path>
                <a:path w="1687195" h="1667510">
                  <a:moveTo>
                    <a:pt x="1452519" y="1662430"/>
                  </a:moveTo>
                  <a:lnTo>
                    <a:pt x="237129" y="1662430"/>
                  </a:lnTo>
                  <a:lnTo>
                    <a:pt x="237129" y="1663700"/>
                  </a:lnTo>
                  <a:lnTo>
                    <a:pt x="1452519" y="1663700"/>
                  </a:lnTo>
                  <a:lnTo>
                    <a:pt x="1452519" y="1662430"/>
                  </a:lnTo>
                  <a:close/>
                </a:path>
                <a:path w="1687195" h="1667510">
                  <a:moveTo>
                    <a:pt x="233319" y="1660238"/>
                  </a:moveTo>
                  <a:lnTo>
                    <a:pt x="233319" y="1661160"/>
                  </a:lnTo>
                  <a:lnTo>
                    <a:pt x="235859" y="1661160"/>
                  </a:lnTo>
                  <a:lnTo>
                    <a:pt x="235859" y="1662430"/>
                  </a:lnTo>
                  <a:lnTo>
                    <a:pt x="1455059" y="1662430"/>
                  </a:lnTo>
                  <a:lnTo>
                    <a:pt x="1455059" y="1662087"/>
                  </a:lnTo>
                  <a:lnTo>
                    <a:pt x="233319" y="1660238"/>
                  </a:lnTo>
                  <a:close/>
                </a:path>
                <a:path w="1687195" h="1667510">
                  <a:moveTo>
                    <a:pt x="1451249" y="1663700"/>
                  </a:moveTo>
                  <a:lnTo>
                    <a:pt x="238399" y="1663700"/>
                  </a:lnTo>
                  <a:lnTo>
                    <a:pt x="238399" y="1664239"/>
                  </a:lnTo>
                  <a:lnTo>
                    <a:pt x="1447439" y="1666973"/>
                  </a:lnTo>
                  <a:lnTo>
                    <a:pt x="1447439" y="1666240"/>
                  </a:lnTo>
                  <a:lnTo>
                    <a:pt x="1449979" y="1666240"/>
                  </a:lnTo>
                  <a:lnTo>
                    <a:pt x="1449979" y="1664970"/>
                  </a:lnTo>
                  <a:lnTo>
                    <a:pt x="1451249" y="1664970"/>
                  </a:lnTo>
                  <a:lnTo>
                    <a:pt x="1451249" y="1663700"/>
                  </a:lnTo>
                  <a:close/>
                </a:path>
              </a:pathLst>
            </a:custGeom>
            <a:solidFill>
              <a:srgbClr val="2E2D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6741508" y="2724149"/>
              <a:ext cx="1679575" cy="1658620"/>
            </a:xfrm>
            <a:custGeom>
              <a:avLst/>
              <a:gdLst/>
              <a:ahLst/>
              <a:cxnLst/>
              <a:rect l="l" t="t" r="r" b="b"/>
              <a:pathLst>
                <a:path w="1679575" h="1658620">
                  <a:moveTo>
                    <a:pt x="1455071" y="3810"/>
                  </a:moveTo>
                  <a:lnTo>
                    <a:pt x="1452531" y="3810"/>
                  </a:lnTo>
                  <a:lnTo>
                    <a:pt x="1452531" y="6350"/>
                  </a:lnTo>
                  <a:lnTo>
                    <a:pt x="1455071" y="6350"/>
                  </a:lnTo>
                  <a:lnTo>
                    <a:pt x="1455071" y="3810"/>
                  </a:lnTo>
                  <a:close/>
                </a:path>
                <a:path w="1679575" h="1658620">
                  <a:moveTo>
                    <a:pt x="228251" y="3810"/>
                  </a:moveTo>
                  <a:lnTo>
                    <a:pt x="226981" y="3810"/>
                  </a:lnTo>
                  <a:lnTo>
                    <a:pt x="226981" y="5080"/>
                  </a:lnTo>
                  <a:lnTo>
                    <a:pt x="228251" y="5080"/>
                  </a:lnTo>
                  <a:lnTo>
                    <a:pt x="228251" y="3810"/>
                  </a:lnTo>
                  <a:close/>
                </a:path>
                <a:path w="1679575" h="1658620">
                  <a:moveTo>
                    <a:pt x="232061" y="2539"/>
                  </a:moveTo>
                  <a:lnTo>
                    <a:pt x="230791" y="2539"/>
                  </a:lnTo>
                  <a:lnTo>
                    <a:pt x="230791" y="3810"/>
                  </a:lnTo>
                  <a:lnTo>
                    <a:pt x="232061" y="3810"/>
                  </a:lnTo>
                  <a:lnTo>
                    <a:pt x="232061" y="2539"/>
                  </a:lnTo>
                  <a:close/>
                </a:path>
                <a:path w="1679575" h="1658620">
                  <a:moveTo>
                    <a:pt x="1451261" y="2539"/>
                  </a:moveTo>
                  <a:lnTo>
                    <a:pt x="1448721" y="2539"/>
                  </a:lnTo>
                  <a:lnTo>
                    <a:pt x="1448721" y="3810"/>
                  </a:lnTo>
                  <a:lnTo>
                    <a:pt x="1451261" y="3810"/>
                  </a:lnTo>
                  <a:lnTo>
                    <a:pt x="1451261" y="2539"/>
                  </a:lnTo>
                  <a:close/>
                </a:path>
                <a:path w="1679575" h="1658620">
                  <a:moveTo>
                    <a:pt x="234601" y="0"/>
                  </a:moveTo>
                  <a:lnTo>
                    <a:pt x="234601" y="2539"/>
                  </a:lnTo>
                  <a:lnTo>
                    <a:pt x="1120638" y="2539"/>
                  </a:lnTo>
                  <a:lnTo>
                    <a:pt x="234601" y="0"/>
                  </a:lnTo>
                  <a:close/>
                </a:path>
                <a:path w="1679575" h="1658620">
                  <a:moveTo>
                    <a:pt x="6766" y="222250"/>
                  </a:moveTo>
                  <a:lnTo>
                    <a:pt x="6001" y="222250"/>
                  </a:lnTo>
                  <a:lnTo>
                    <a:pt x="6001" y="223520"/>
                  </a:lnTo>
                  <a:lnTo>
                    <a:pt x="4731" y="223520"/>
                  </a:lnTo>
                  <a:lnTo>
                    <a:pt x="4731" y="226060"/>
                  </a:lnTo>
                  <a:lnTo>
                    <a:pt x="3461" y="226060"/>
                  </a:lnTo>
                  <a:lnTo>
                    <a:pt x="3461" y="227330"/>
                  </a:lnTo>
                  <a:lnTo>
                    <a:pt x="2191" y="227330"/>
                  </a:lnTo>
                  <a:lnTo>
                    <a:pt x="2191" y="228600"/>
                  </a:lnTo>
                  <a:lnTo>
                    <a:pt x="1839" y="228600"/>
                  </a:lnTo>
                  <a:lnTo>
                    <a:pt x="1831" y="233680"/>
                  </a:lnTo>
                  <a:lnTo>
                    <a:pt x="6740" y="233680"/>
                  </a:lnTo>
                  <a:lnTo>
                    <a:pt x="6766" y="222250"/>
                  </a:lnTo>
                  <a:close/>
                </a:path>
                <a:path w="1679575" h="1658620">
                  <a:moveTo>
                    <a:pt x="1676051" y="223520"/>
                  </a:moveTo>
                  <a:lnTo>
                    <a:pt x="1675549" y="223520"/>
                  </a:lnTo>
                  <a:lnTo>
                    <a:pt x="1675526" y="233680"/>
                  </a:lnTo>
                  <a:lnTo>
                    <a:pt x="1679507" y="233680"/>
                  </a:lnTo>
                  <a:lnTo>
                    <a:pt x="1679514" y="228600"/>
                  </a:lnTo>
                  <a:lnTo>
                    <a:pt x="1678591" y="228600"/>
                  </a:lnTo>
                  <a:lnTo>
                    <a:pt x="1678591" y="227330"/>
                  </a:lnTo>
                  <a:lnTo>
                    <a:pt x="1677321" y="227330"/>
                  </a:lnTo>
                  <a:lnTo>
                    <a:pt x="1677321" y="226060"/>
                  </a:lnTo>
                  <a:lnTo>
                    <a:pt x="1676051" y="226060"/>
                  </a:lnTo>
                  <a:lnTo>
                    <a:pt x="1676051" y="223520"/>
                  </a:lnTo>
                  <a:close/>
                </a:path>
                <a:path w="1679575" h="1658620">
                  <a:moveTo>
                    <a:pt x="6698" y="251714"/>
                  </a:moveTo>
                  <a:lnTo>
                    <a:pt x="1804" y="251714"/>
                  </a:lnTo>
                  <a:lnTo>
                    <a:pt x="1666" y="341630"/>
                  </a:lnTo>
                  <a:lnTo>
                    <a:pt x="6490" y="341630"/>
                  </a:lnTo>
                  <a:lnTo>
                    <a:pt x="6698" y="251714"/>
                  </a:lnTo>
                  <a:close/>
                </a:path>
                <a:path w="1679575" h="1658620">
                  <a:moveTo>
                    <a:pt x="1679479" y="251714"/>
                  </a:moveTo>
                  <a:lnTo>
                    <a:pt x="1675484" y="251714"/>
                  </a:lnTo>
                  <a:lnTo>
                    <a:pt x="1675276" y="341630"/>
                  </a:lnTo>
                  <a:lnTo>
                    <a:pt x="1679341" y="341630"/>
                  </a:lnTo>
                  <a:lnTo>
                    <a:pt x="1679479" y="251714"/>
                  </a:lnTo>
                  <a:close/>
                </a:path>
                <a:path w="1679575" h="1658620">
                  <a:moveTo>
                    <a:pt x="6719" y="242697"/>
                  </a:moveTo>
                  <a:lnTo>
                    <a:pt x="1817" y="242697"/>
                  </a:lnTo>
                  <a:lnTo>
                    <a:pt x="1804" y="251460"/>
                  </a:lnTo>
                  <a:lnTo>
                    <a:pt x="6699" y="251460"/>
                  </a:lnTo>
                  <a:lnTo>
                    <a:pt x="6719" y="242697"/>
                  </a:lnTo>
                  <a:close/>
                </a:path>
                <a:path w="1679575" h="1658620">
                  <a:moveTo>
                    <a:pt x="1679493" y="242697"/>
                  </a:moveTo>
                  <a:lnTo>
                    <a:pt x="1675505" y="242697"/>
                  </a:lnTo>
                  <a:lnTo>
                    <a:pt x="1675485" y="251460"/>
                  </a:lnTo>
                  <a:lnTo>
                    <a:pt x="1679479" y="251460"/>
                  </a:lnTo>
                  <a:lnTo>
                    <a:pt x="1679493" y="242697"/>
                  </a:lnTo>
                  <a:close/>
                </a:path>
                <a:path w="1679575" h="1658620">
                  <a:moveTo>
                    <a:pt x="6734" y="236347"/>
                  </a:moveTo>
                  <a:lnTo>
                    <a:pt x="1827" y="236347"/>
                  </a:lnTo>
                  <a:lnTo>
                    <a:pt x="1817" y="242570"/>
                  </a:lnTo>
                  <a:lnTo>
                    <a:pt x="6719" y="242570"/>
                  </a:lnTo>
                  <a:lnTo>
                    <a:pt x="6734" y="236347"/>
                  </a:lnTo>
                  <a:close/>
                </a:path>
                <a:path w="1679575" h="1658620">
                  <a:moveTo>
                    <a:pt x="1679503" y="236347"/>
                  </a:moveTo>
                  <a:lnTo>
                    <a:pt x="1675520" y="236347"/>
                  </a:lnTo>
                  <a:lnTo>
                    <a:pt x="1675505" y="242570"/>
                  </a:lnTo>
                  <a:lnTo>
                    <a:pt x="1679493" y="242570"/>
                  </a:lnTo>
                  <a:lnTo>
                    <a:pt x="1679503" y="236347"/>
                  </a:lnTo>
                  <a:close/>
                </a:path>
                <a:path w="1679575" h="1658620">
                  <a:moveTo>
                    <a:pt x="6740" y="233807"/>
                  </a:moveTo>
                  <a:lnTo>
                    <a:pt x="1831" y="233807"/>
                  </a:lnTo>
                  <a:lnTo>
                    <a:pt x="1827" y="236220"/>
                  </a:lnTo>
                  <a:lnTo>
                    <a:pt x="6734" y="236220"/>
                  </a:lnTo>
                  <a:lnTo>
                    <a:pt x="6740" y="233807"/>
                  </a:lnTo>
                  <a:close/>
                </a:path>
                <a:path w="1679575" h="1658620">
                  <a:moveTo>
                    <a:pt x="1679506" y="233807"/>
                  </a:moveTo>
                  <a:lnTo>
                    <a:pt x="1675525" y="233807"/>
                  </a:lnTo>
                  <a:lnTo>
                    <a:pt x="1675520" y="236220"/>
                  </a:lnTo>
                  <a:lnTo>
                    <a:pt x="1679503" y="236220"/>
                  </a:lnTo>
                  <a:lnTo>
                    <a:pt x="1679506" y="233807"/>
                  </a:lnTo>
                  <a:close/>
                </a:path>
                <a:path w="1679575" h="1658620">
                  <a:moveTo>
                    <a:pt x="6490" y="341630"/>
                  </a:moveTo>
                  <a:lnTo>
                    <a:pt x="1666" y="341630"/>
                  </a:lnTo>
                  <a:lnTo>
                    <a:pt x="1646" y="354330"/>
                  </a:lnTo>
                  <a:lnTo>
                    <a:pt x="6461" y="354330"/>
                  </a:lnTo>
                  <a:lnTo>
                    <a:pt x="6490" y="341630"/>
                  </a:lnTo>
                  <a:close/>
                </a:path>
                <a:path w="1679575" h="1658620">
                  <a:moveTo>
                    <a:pt x="1679341" y="341630"/>
                  </a:moveTo>
                  <a:lnTo>
                    <a:pt x="1675276" y="341630"/>
                  </a:lnTo>
                  <a:lnTo>
                    <a:pt x="1675247" y="354330"/>
                  </a:lnTo>
                  <a:lnTo>
                    <a:pt x="1679322" y="354330"/>
                  </a:lnTo>
                  <a:lnTo>
                    <a:pt x="1679341" y="341630"/>
                  </a:lnTo>
                  <a:close/>
                </a:path>
                <a:path w="1679575" h="1658620">
                  <a:moveTo>
                    <a:pt x="6461" y="354330"/>
                  </a:moveTo>
                  <a:lnTo>
                    <a:pt x="1646" y="354330"/>
                  </a:lnTo>
                  <a:lnTo>
                    <a:pt x="1607" y="379730"/>
                  </a:lnTo>
                  <a:lnTo>
                    <a:pt x="6402" y="379730"/>
                  </a:lnTo>
                  <a:lnTo>
                    <a:pt x="6461" y="354330"/>
                  </a:lnTo>
                  <a:close/>
                </a:path>
                <a:path w="1679575" h="1658620">
                  <a:moveTo>
                    <a:pt x="1679322" y="354330"/>
                  </a:moveTo>
                  <a:lnTo>
                    <a:pt x="1675247" y="354330"/>
                  </a:lnTo>
                  <a:lnTo>
                    <a:pt x="1675188" y="379730"/>
                  </a:lnTo>
                  <a:lnTo>
                    <a:pt x="1679283" y="379730"/>
                  </a:lnTo>
                  <a:lnTo>
                    <a:pt x="1679322" y="354330"/>
                  </a:lnTo>
                  <a:close/>
                </a:path>
                <a:path w="1679575" h="1658620">
                  <a:moveTo>
                    <a:pt x="6402" y="379730"/>
                  </a:moveTo>
                  <a:lnTo>
                    <a:pt x="1607" y="379730"/>
                  </a:lnTo>
                  <a:lnTo>
                    <a:pt x="1559" y="411480"/>
                  </a:lnTo>
                  <a:lnTo>
                    <a:pt x="6329" y="411480"/>
                  </a:lnTo>
                  <a:lnTo>
                    <a:pt x="6402" y="379730"/>
                  </a:lnTo>
                  <a:close/>
                </a:path>
                <a:path w="1679575" h="1658620">
                  <a:moveTo>
                    <a:pt x="1679283" y="379730"/>
                  </a:moveTo>
                  <a:lnTo>
                    <a:pt x="1675188" y="379730"/>
                  </a:lnTo>
                  <a:lnTo>
                    <a:pt x="1675115" y="411480"/>
                  </a:lnTo>
                  <a:lnTo>
                    <a:pt x="1679234" y="411480"/>
                  </a:lnTo>
                  <a:lnTo>
                    <a:pt x="1679283" y="379730"/>
                  </a:lnTo>
                  <a:close/>
                </a:path>
                <a:path w="1679575" h="1658620">
                  <a:moveTo>
                    <a:pt x="6329" y="411480"/>
                  </a:moveTo>
                  <a:lnTo>
                    <a:pt x="1559" y="411480"/>
                  </a:lnTo>
                  <a:lnTo>
                    <a:pt x="1500" y="449580"/>
                  </a:lnTo>
                  <a:lnTo>
                    <a:pt x="6241" y="449580"/>
                  </a:lnTo>
                  <a:lnTo>
                    <a:pt x="6329" y="411480"/>
                  </a:lnTo>
                  <a:close/>
                </a:path>
                <a:path w="1679575" h="1658620">
                  <a:moveTo>
                    <a:pt x="1679234" y="411480"/>
                  </a:moveTo>
                  <a:lnTo>
                    <a:pt x="1675115" y="411480"/>
                  </a:lnTo>
                  <a:lnTo>
                    <a:pt x="1675027" y="449580"/>
                  </a:lnTo>
                  <a:lnTo>
                    <a:pt x="1679175" y="449580"/>
                  </a:lnTo>
                  <a:lnTo>
                    <a:pt x="1679234" y="411480"/>
                  </a:lnTo>
                  <a:close/>
                </a:path>
                <a:path w="1679575" h="1658620">
                  <a:moveTo>
                    <a:pt x="6241" y="449580"/>
                  </a:moveTo>
                  <a:lnTo>
                    <a:pt x="1500" y="449580"/>
                  </a:lnTo>
                  <a:lnTo>
                    <a:pt x="1461" y="474980"/>
                  </a:lnTo>
                  <a:lnTo>
                    <a:pt x="6182" y="474980"/>
                  </a:lnTo>
                  <a:lnTo>
                    <a:pt x="6241" y="449580"/>
                  </a:lnTo>
                  <a:close/>
                </a:path>
                <a:path w="1679575" h="1658620">
                  <a:moveTo>
                    <a:pt x="1679175" y="449580"/>
                  </a:moveTo>
                  <a:lnTo>
                    <a:pt x="1675027" y="449580"/>
                  </a:lnTo>
                  <a:lnTo>
                    <a:pt x="1674968" y="474980"/>
                  </a:lnTo>
                  <a:lnTo>
                    <a:pt x="1679137" y="474980"/>
                  </a:lnTo>
                  <a:lnTo>
                    <a:pt x="1679175" y="449580"/>
                  </a:lnTo>
                  <a:close/>
                </a:path>
                <a:path w="1679575" h="1658620">
                  <a:moveTo>
                    <a:pt x="6182" y="474980"/>
                  </a:moveTo>
                  <a:lnTo>
                    <a:pt x="1461" y="474980"/>
                  </a:lnTo>
                  <a:lnTo>
                    <a:pt x="1442" y="487680"/>
                  </a:lnTo>
                  <a:lnTo>
                    <a:pt x="6153" y="487680"/>
                  </a:lnTo>
                  <a:lnTo>
                    <a:pt x="6182" y="474980"/>
                  </a:lnTo>
                  <a:close/>
                </a:path>
                <a:path w="1679575" h="1658620">
                  <a:moveTo>
                    <a:pt x="1679137" y="474980"/>
                  </a:moveTo>
                  <a:lnTo>
                    <a:pt x="1674968" y="474980"/>
                  </a:lnTo>
                  <a:lnTo>
                    <a:pt x="1674939" y="487680"/>
                  </a:lnTo>
                  <a:lnTo>
                    <a:pt x="1679117" y="487680"/>
                  </a:lnTo>
                  <a:lnTo>
                    <a:pt x="1679137" y="474980"/>
                  </a:lnTo>
                  <a:close/>
                </a:path>
                <a:path w="1679575" h="1658620">
                  <a:moveTo>
                    <a:pt x="6153" y="487680"/>
                  </a:moveTo>
                  <a:lnTo>
                    <a:pt x="1442" y="487680"/>
                  </a:lnTo>
                  <a:lnTo>
                    <a:pt x="1403" y="513080"/>
                  </a:lnTo>
                  <a:lnTo>
                    <a:pt x="6094" y="513080"/>
                  </a:lnTo>
                  <a:lnTo>
                    <a:pt x="6153" y="487680"/>
                  </a:lnTo>
                  <a:close/>
                </a:path>
                <a:path w="1679575" h="1658620">
                  <a:moveTo>
                    <a:pt x="1679117" y="487680"/>
                  </a:moveTo>
                  <a:lnTo>
                    <a:pt x="1674939" y="487680"/>
                  </a:lnTo>
                  <a:lnTo>
                    <a:pt x="1674880" y="513080"/>
                  </a:lnTo>
                  <a:lnTo>
                    <a:pt x="1679078" y="513080"/>
                  </a:lnTo>
                  <a:lnTo>
                    <a:pt x="1679117" y="487680"/>
                  </a:lnTo>
                  <a:close/>
                </a:path>
                <a:path w="1679575" h="1658620">
                  <a:moveTo>
                    <a:pt x="6094" y="513080"/>
                  </a:moveTo>
                  <a:lnTo>
                    <a:pt x="1403" y="513080"/>
                  </a:lnTo>
                  <a:lnTo>
                    <a:pt x="1179" y="659130"/>
                  </a:lnTo>
                  <a:lnTo>
                    <a:pt x="5756" y="659130"/>
                  </a:lnTo>
                  <a:lnTo>
                    <a:pt x="6094" y="513080"/>
                  </a:lnTo>
                  <a:close/>
                </a:path>
                <a:path w="1679575" h="1658620">
                  <a:moveTo>
                    <a:pt x="1679078" y="513080"/>
                  </a:moveTo>
                  <a:lnTo>
                    <a:pt x="1674880" y="513080"/>
                  </a:lnTo>
                  <a:lnTo>
                    <a:pt x="1674542" y="659130"/>
                  </a:lnTo>
                  <a:lnTo>
                    <a:pt x="1678854" y="659130"/>
                  </a:lnTo>
                  <a:lnTo>
                    <a:pt x="1679078" y="513080"/>
                  </a:lnTo>
                  <a:close/>
                </a:path>
                <a:path w="1679575" h="1658620">
                  <a:moveTo>
                    <a:pt x="5756" y="659130"/>
                  </a:moveTo>
                  <a:lnTo>
                    <a:pt x="1179" y="659130"/>
                  </a:lnTo>
                  <a:lnTo>
                    <a:pt x="1140" y="684530"/>
                  </a:lnTo>
                  <a:lnTo>
                    <a:pt x="5698" y="684530"/>
                  </a:lnTo>
                  <a:lnTo>
                    <a:pt x="5756" y="659130"/>
                  </a:lnTo>
                  <a:close/>
                </a:path>
                <a:path w="1679575" h="1658620">
                  <a:moveTo>
                    <a:pt x="1678854" y="659130"/>
                  </a:moveTo>
                  <a:lnTo>
                    <a:pt x="1674542" y="659130"/>
                  </a:lnTo>
                  <a:lnTo>
                    <a:pt x="1674484" y="684530"/>
                  </a:lnTo>
                  <a:lnTo>
                    <a:pt x="1678815" y="684530"/>
                  </a:lnTo>
                  <a:lnTo>
                    <a:pt x="1678854" y="659130"/>
                  </a:lnTo>
                  <a:close/>
                </a:path>
                <a:path w="1679575" h="1658620">
                  <a:moveTo>
                    <a:pt x="5698" y="684530"/>
                  </a:moveTo>
                  <a:lnTo>
                    <a:pt x="1140" y="684530"/>
                  </a:lnTo>
                  <a:lnTo>
                    <a:pt x="1101" y="709930"/>
                  </a:lnTo>
                  <a:lnTo>
                    <a:pt x="5639" y="709930"/>
                  </a:lnTo>
                  <a:lnTo>
                    <a:pt x="5698" y="684530"/>
                  </a:lnTo>
                  <a:close/>
                </a:path>
                <a:path w="1679575" h="1658620">
                  <a:moveTo>
                    <a:pt x="1678815" y="684530"/>
                  </a:moveTo>
                  <a:lnTo>
                    <a:pt x="1674484" y="684530"/>
                  </a:lnTo>
                  <a:lnTo>
                    <a:pt x="1674425" y="709930"/>
                  </a:lnTo>
                  <a:lnTo>
                    <a:pt x="1678776" y="709930"/>
                  </a:lnTo>
                  <a:lnTo>
                    <a:pt x="1678815" y="684530"/>
                  </a:lnTo>
                  <a:close/>
                </a:path>
                <a:path w="1679575" h="1658620">
                  <a:moveTo>
                    <a:pt x="5639" y="709930"/>
                  </a:moveTo>
                  <a:lnTo>
                    <a:pt x="1101" y="709930"/>
                  </a:lnTo>
                  <a:lnTo>
                    <a:pt x="696" y="974090"/>
                  </a:lnTo>
                  <a:lnTo>
                    <a:pt x="5029" y="974090"/>
                  </a:lnTo>
                  <a:lnTo>
                    <a:pt x="5639" y="709930"/>
                  </a:lnTo>
                  <a:close/>
                </a:path>
                <a:path w="1679575" h="1658620">
                  <a:moveTo>
                    <a:pt x="1678776" y="709930"/>
                  </a:moveTo>
                  <a:lnTo>
                    <a:pt x="1674425" y="709930"/>
                  </a:lnTo>
                  <a:lnTo>
                    <a:pt x="1673814" y="974090"/>
                  </a:lnTo>
                  <a:lnTo>
                    <a:pt x="1678371" y="974090"/>
                  </a:lnTo>
                  <a:lnTo>
                    <a:pt x="1678776" y="709930"/>
                  </a:lnTo>
                  <a:close/>
                </a:path>
                <a:path w="1679575" h="1658620">
                  <a:moveTo>
                    <a:pt x="5029" y="974090"/>
                  </a:moveTo>
                  <a:lnTo>
                    <a:pt x="696" y="974090"/>
                  </a:lnTo>
                  <a:lnTo>
                    <a:pt x="618" y="1024890"/>
                  </a:lnTo>
                  <a:lnTo>
                    <a:pt x="4911" y="1024890"/>
                  </a:lnTo>
                  <a:lnTo>
                    <a:pt x="5029" y="974090"/>
                  </a:lnTo>
                  <a:close/>
                </a:path>
                <a:path w="1679575" h="1658620">
                  <a:moveTo>
                    <a:pt x="1678371" y="974090"/>
                  </a:moveTo>
                  <a:lnTo>
                    <a:pt x="1673814" y="974090"/>
                  </a:lnTo>
                  <a:lnTo>
                    <a:pt x="1673697" y="1024890"/>
                  </a:lnTo>
                  <a:lnTo>
                    <a:pt x="1678293" y="1024890"/>
                  </a:lnTo>
                  <a:lnTo>
                    <a:pt x="1678371" y="974090"/>
                  </a:lnTo>
                  <a:close/>
                </a:path>
                <a:path w="1679575" h="1658620">
                  <a:moveTo>
                    <a:pt x="4911" y="1024890"/>
                  </a:moveTo>
                  <a:lnTo>
                    <a:pt x="618" y="1024890"/>
                  </a:lnTo>
                  <a:lnTo>
                    <a:pt x="580" y="1050290"/>
                  </a:lnTo>
                  <a:lnTo>
                    <a:pt x="4852" y="1050290"/>
                  </a:lnTo>
                  <a:lnTo>
                    <a:pt x="4911" y="1024890"/>
                  </a:lnTo>
                  <a:close/>
                </a:path>
                <a:path w="1679575" h="1658620">
                  <a:moveTo>
                    <a:pt x="1678293" y="1024890"/>
                  </a:moveTo>
                  <a:lnTo>
                    <a:pt x="1673697" y="1024890"/>
                  </a:lnTo>
                  <a:lnTo>
                    <a:pt x="1673638" y="1050290"/>
                  </a:lnTo>
                  <a:lnTo>
                    <a:pt x="1678254" y="1050290"/>
                  </a:lnTo>
                  <a:lnTo>
                    <a:pt x="1678293" y="1024890"/>
                  </a:lnTo>
                  <a:close/>
                </a:path>
                <a:path w="1679575" h="1658620">
                  <a:moveTo>
                    <a:pt x="4852" y="1050290"/>
                  </a:moveTo>
                  <a:lnTo>
                    <a:pt x="580" y="1050290"/>
                  </a:lnTo>
                  <a:lnTo>
                    <a:pt x="521" y="1088390"/>
                  </a:lnTo>
                  <a:lnTo>
                    <a:pt x="4764" y="1088390"/>
                  </a:lnTo>
                  <a:lnTo>
                    <a:pt x="4852" y="1050290"/>
                  </a:lnTo>
                  <a:close/>
                </a:path>
                <a:path w="1679575" h="1658620">
                  <a:moveTo>
                    <a:pt x="1678254" y="1050290"/>
                  </a:moveTo>
                  <a:lnTo>
                    <a:pt x="1673638" y="1050290"/>
                  </a:lnTo>
                  <a:lnTo>
                    <a:pt x="1673550" y="1088390"/>
                  </a:lnTo>
                  <a:lnTo>
                    <a:pt x="1678196" y="1088390"/>
                  </a:lnTo>
                  <a:lnTo>
                    <a:pt x="1678254" y="1050290"/>
                  </a:lnTo>
                  <a:close/>
                </a:path>
                <a:path w="1679575" h="1658620">
                  <a:moveTo>
                    <a:pt x="4764" y="1088390"/>
                  </a:moveTo>
                  <a:lnTo>
                    <a:pt x="521" y="1088390"/>
                  </a:lnTo>
                  <a:lnTo>
                    <a:pt x="482" y="1113790"/>
                  </a:lnTo>
                  <a:lnTo>
                    <a:pt x="4706" y="1113790"/>
                  </a:lnTo>
                  <a:lnTo>
                    <a:pt x="4764" y="1088390"/>
                  </a:lnTo>
                  <a:close/>
                </a:path>
                <a:path w="1679575" h="1658620">
                  <a:moveTo>
                    <a:pt x="1678196" y="1088390"/>
                  </a:moveTo>
                  <a:lnTo>
                    <a:pt x="1673550" y="1088390"/>
                  </a:lnTo>
                  <a:lnTo>
                    <a:pt x="1673492" y="1113790"/>
                  </a:lnTo>
                  <a:lnTo>
                    <a:pt x="1678157" y="1113790"/>
                  </a:lnTo>
                  <a:lnTo>
                    <a:pt x="1678196" y="1088390"/>
                  </a:lnTo>
                  <a:close/>
                </a:path>
                <a:path w="1679575" h="1658620">
                  <a:moveTo>
                    <a:pt x="4706" y="1113790"/>
                  </a:moveTo>
                  <a:lnTo>
                    <a:pt x="482" y="1113790"/>
                  </a:lnTo>
                  <a:lnTo>
                    <a:pt x="434" y="1145540"/>
                  </a:lnTo>
                  <a:lnTo>
                    <a:pt x="4632" y="1145540"/>
                  </a:lnTo>
                  <a:lnTo>
                    <a:pt x="4706" y="1113790"/>
                  </a:lnTo>
                  <a:close/>
                </a:path>
                <a:path w="1679575" h="1658620">
                  <a:moveTo>
                    <a:pt x="1678157" y="1113790"/>
                  </a:moveTo>
                  <a:lnTo>
                    <a:pt x="1673492" y="1113790"/>
                  </a:lnTo>
                  <a:lnTo>
                    <a:pt x="1673418" y="1145540"/>
                  </a:lnTo>
                  <a:lnTo>
                    <a:pt x="1678108" y="1145540"/>
                  </a:lnTo>
                  <a:lnTo>
                    <a:pt x="1678157" y="1113790"/>
                  </a:lnTo>
                  <a:close/>
                </a:path>
                <a:path w="1679575" h="1658620">
                  <a:moveTo>
                    <a:pt x="4632" y="1145540"/>
                  </a:moveTo>
                  <a:lnTo>
                    <a:pt x="434" y="1145540"/>
                  </a:lnTo>
                  <a:lnTo>
                    <a:pt x="426" y="1150620"/>
                  </a:lnTo>
                  <a:lnTo>
                    <a:pt x="4621" y="1150620"/>
                  </a:lnTo>
                  <a:lnTo>
                    <a:pt x="4632" y="1145540"/>
                  </a:lnTo>
                  <a:close/>
                </a:path>
                <a:path w="1679575" h="1658620">
                  <a:moveTo>
                    <a:pt x="1678108" y="1145540"/>
                  </a:moveTo>
                  <a:lnTo>
                    <a:pt x="1673418" y="1145540"/>
                  </a:lnTo>
                  <a:lnTo>
                    <a:pt x="1673406" y="1150620"/>
                  </a:lnTo>
                  <a:lnTo>
                    <a:pt x="1678100" y="1150620"/>
                  </a:lnTo>
                  <a:lnTo>
                    <a:pt x="1678108" y="1145540"/>
                  </a:lnTo>
                  <a:close/>
                </a:path>
                <a:path w="1679575" h="1658620">
                  <a:moveTo>
                    <a:pt x="4621" y="1150620"/>
                  </a:moveTo>
                  <a:lnTo>
                    <a:pt x="426" y="1150620"/>
                  </a:lnTo>
                  <a:lnTo>
                    <a:pt x="395" y="1170940"/>
                  </a:lnTo>
                  <a:lnTo>
                    <a:pt x="4574" y="1170940"/>
                  </a:lnTo>
                  <a:lnTo>
                    <a:pt x="4621" y="1150620"/>
                  </a:lnTo>
                  <a:close/>
                </a:path>
                <a:path w="1679575" h="1658620">
                  <a:moveTo>
                    <a:pt x="1678100" y="1150620"/>
                  </a:moveTo>
                  <a:lnTo>
                    <a:pt x="1673406" y="1150620"/>
                  </a:lnTo>
                  <a:lnTo>
                    <a:pt x="1673359" y="1170940"/>
                  </a:lnTo>
                  <a:lnTo>
                    <a:pt x="1678069" y="1170940"/>
                  </a:lnTo>
                  <a:lnTo>
                    <a:pt x="1678100" y="1150620"/>
                  </a:lnTo>
                  <a:close/>
                </a:path>
                <a:path w="1679575" h="1658620">
                  <a:moveTo>
                    <a:pt x="4574" y="1170940"/>
                  </a:moveTo>
                  <a:lnTo>
                    <a:pt x="395" y="1170940"/>
                  </a:lnTo>
                  <a:lnTo>
                    <a:pt x="385" y="1177290"/>
                  </a:lnTo>
                  <a:lnTo>
                    <a:pt x="4559" y="1177290"/>
                  </a:lnTo>
                  <a:lnTo>
                    <a:pt x="4574" y="1170940"/>
                  </a:lnTo>
                  <a:close/>
                </a:path>
                <a:path w="1679575" h="1658620">
                  <a:moveTo>
                    <a:pt x="1678069" y="1170940"/>
                  </a:moveTo>
                  <a:lnTo>
                    <a:pt x="1673359" y="1170940"/>
                  </a:lnTo>
                  <a:lnTo>
                    <a:pt x="1673345" y="1177290"/>
                  </a:lnTo>
                  <a:lnTo>
                    <a:pt x="1678059" y="1177290"/>
                  </a:lnTo>
                  <a:lnTo>
                    <a:pt x="1678069" y="1170940"/>
                  </a:lnTo>
                  <a:close/>
                </a:path>
                <a:path w="1679575" h="1658620">
                  <a:moveTo>
                    <a:pt x="4559" y="1177290"/>
                  </a:moveTo>
                  <a:lnTo>
                    <a:pt x="385" y="1177290"/>
                  </a:lnTo>
                  <a:lnTo>
                    <a:pt x="375" y="1183640"/>
                  </a:lnTo>
                  <a:lnTo>
                    <a:pt x="4544" y="1183640"/>
                  </a:lnTo>
                  <a:lnTo>
                    <a:pt x="4559" y="1177290"/>
                  </a:lnTo>
                  <a:close/>
                </a:path>
                <a:path w="1679575" h="1658620">
                  <a:moveTo>
                    <a:pt x="1678059" y="1177290"/>
                  </a:moveTo>
                  <a:lnTo>
                    <a:pt x="1673345" y="1177290"/>
                  </a:lnTo>
                  <a:lnTo>
                    <a:pt x="1673330" y="1183640"/>
                  </a:lnTo>
                  <a:lnTo>
                    <a:pt x="1678050" y="1183640"/>
                  </a:lnTo>
                  <a:lnTo>
                    <a:pt x="1678059" y="1177290"/>
                  </a:lnTo>
                  <a:close/>
                </a:path>
                <a:path w="1679575" h="1658620">
                  <a:moveTo>
                    <a:pt x="4544" y="1183640"/>
                  </a:moveTo>
                  <a:lnTo>
                    <a:pt x="375" y="1183640"/>
                  </a:lnTo>
                  <a:lnTo>
                    <a:pt x="365" y="1189990"/>
                  </a:lnTo>
                  <a:lnTo>
                    <a:pt x="4530" y="1189990"/>
                  </a:lnTo>
                  <a:lnTo>
                    <a:pt x="4544" y="1183640"/>
                  </a:lnTo>
                  <a:close/>
                </a:path>
                <a:path w="1679575" h="1658620">
                  <a:moveTo>
                    <a:pt x="1678050" y="1183640"/>
                  </a:moveTo>
                  <a:lnTo>
                    <a:pt x="1673330" y="1183640"/>
                  </a:lnTo>
                  <a:lnTo>
                    <a:pt x="1673315" y="1189990"/>
                  </a:lnTo>
                  <a:lnTo>
                    <a:pt x="1678040" y="1189990"/>
                  </a:lnTo>
                  <a:lnTo>
                    <a:pt x="1678050" y="1183640"/>
                  </a:lnTo>
                  <a:close/>
                </a:path>
                <a:path w="1679575" h="1658620">
                  <a:moveTo>
                    <a:pt x="4530" y="1189990"/>
                  </a:moveTo>
                  <a:lnTo>
                    <a:pt x="365" y="1189990"/>
                  </a:lnTo>
                  <a:lnTo>
                    <a:pt x="346" y="1202690"/>
                  </a:lnTo>
                  <a:lnTo>
                    <a:pt x="4500" y="1202690"/>
                  </a:lnTo>
                  <a:lnTo>
                    <a:pt x="4530" y="1189990"/>
                  </a:lnTo>
                  <a:close/>
                </a:path>
                <a:path w="1679575" h="1658620">
                  <a:moveTo>
                    <a:pt x="1678040" y="1189990"/>
                  </a:moveTo>
                  <a:lnTo>
                    <a:pt x="1673315" y="1189990"/>
                  </a:lnTo>
                  <a:lnTo>
                    <a:pt x="1673286" y="1202690"/>
                  </a:lnTo>
                  <a:lnTo>
                    <a:pt x="1678020" y="1202690"/>
                  </a:lnTo>
                  <a:lnTo>
                    <a:pt x="1678040" y="1189990"/>
                  </a:lnTo>
                  <a:close/>
                </a:path>
                <a:path w="1679575" h="1658620">
                  <a:moveTo>
                    <a:pt x="4500" y="1202690"/>
                  </a:moveTo>
                  <a:lnTo>
                    <a:pt x="346" y="1202690"/>
                  </a:lnTo>
                  <a:lnTo>
                    <a:pt x="319" y="1220470"/>
                  </a:lnTo>
                  <a:lnTo>
                    <a:pt x="4459" y="1220470"/>
                  </a:lnTo>
                  <a:lnTo>
                    <a:pt x="4500" y="1202690"/>
                  </a:lnTo>
                  <a:close/>
                </a:path>
                <a:path w="1679575" h="1658620">
                  <a:moveTo>
                    <a:pt x="1678020" y="1202690"/>
                  </a:moveTo>
                  <a:lnTo>
                    <a:pt x="1673286" y="1202690"/>
                  </a:lnTo>
                  <a:lnTo>
                    <a:pt x="1673245" y="1220470"/>
                  </a:lnTo>
                  <a:lnTo>
                    <a:pt x="1677993" y="1220470"/>
                  </a:lnTo>
                  <a:lnTo>
                    <a:pt x="1678020" y="1202690"/>
                  </a:lnTo>
                  <a:close/>
                </a:path>
                <a:path w="1679575" h="1658620">
                  <a:moveTo>
                    <a:pt x="4459" y="1220470"/>
                  </a:moveTo>
                  <a:lnTo>
                    <a:pt x="319" y="1220470"/>
                  </a:lnTo>
                  <a:lnTo>
                    <a:pt x="297" y="1234440"/>
                  </a:lnTo>
                  <a:lnTo>
                    <a:pt x="4427" y="1234440"/>
                  </a:lnTo>
                  <a:lnTo>
                    <a:pt x="4459" y="1220470"/>
                  </a:lnTo>
                  <a:close/>
                </a:path>
                <a:path w="1679575" h="1658620">
                  <a:moveTo>
                    <a:pt x="1677993" y="1220470"/>
                  </a:moveTo>
                  <a:lnTo>
                    <a:pt x="1673245" y="1220470"/>
                  </a:lnTo>
                  <a:lnTo>
                    <a:pt x="1673213" y="1234440"/>
                  </a:lnTo>
                  <a:lnTo>
                    <a:pt x="1677972" y="1234440"/>
                  </a:lnTo>
                  <a:lnTo>
                    <a:pt x="1677993" y="1220470"/>
                  </a:lnTo>
                  <a:close/>
                </a:path>
                <a:path w="1679575" h="1658620">
                  <a:moveTo>
                    <a:pt x="4427" y="1234440"/>
                  </a:moveTo>
                  <a:lnTo>
                    <a:pt x="297" y="1234440"/>
                  </a:lnTo>
                  <a:lnTo>
                    <a:pt x="270" y="1252220"/>
                  </a:lnTo>
                  <a:lnTo>
                    <a:pt x="4386" y="1252220"/>
                  </a:lnTo>
                  <a:lnTo>
                    <a:pt x="4427" y="1234440"/>
                  </a:lnTo>
                  <a:close/>
                </a:path>
                <a:path w="1679575" h="1658620">
                  <a:moveTo>
                    <a:pt x="1677972" y="1234440"/>
                  </a:moveTo>
                  <a:lnTo>
                    <a:pt x="1673213" y="1234440"/>
                  </a:lnTo>
                  <a:lnTo>
                    <a:pt x="1673172" y="1252220"/>
                  </a:lnTo>
                  <a:lnTo>
                    <a:pt x="1677944" y="1252220"/>
                  </a:lnTo>
                  <a:lnTo>
                    <a:pt x="1677972" y="1234440"/>
                  </a:lnTo>
                  <a:close/>
                </a:path>
                <a:path w="1679575" h="1658620">
                  <a:moveTo>
                    <a:pt x="4386" y="1252220"/>
                  </a:moveTo>
                  <a:lnTo>
                    <a:pt x="270" y="1252220"/>
                  </a:lnTo>
                  <a:lnTo>
                    <a:pt x="258" y="1259840"/>
                  </a:lnTo>
                  <a:lnTo>
                    <a:pt x="4368" y="1259840"/>
                  </a:lnTo>
                  <a:lnTo>
                    <a:pt x="4386" y="1252220"/>
                  </a:lnTo>
                  <a:close/>
                </a:path>
                <a:path w="1679575" h="1658620">
                  <a:moveTo>
                    <a:pt x="1677944" y="1252220"/>
                  </a:moveTo>
                  <a:lnTo>
                    <a:pt x="1673172" y="1252220"/>
                  </a:lnTo>
                  <a:lnTo>
                    <a:pt x="1673154" y="1259840"/>
                  </a:lnTo>
                  <a:lnTo>
                    <a:pt x="1677933" y="1259840"/>
                  </a:lnTo>
                  <a:lnTo>
                    <a:pt x="1677944" y="1252220"/>
                  </a:lnTo>
                  <a:close/>
                </a:path>
                <a:path w="1679575" h="1658620">
                  <a:moveTo>
                    <a:pt x="4368" y="1259840"/>
                  </a:moveTo>
                  <a:lnTo>
                    <a:pt x="258" y="1259840"/>
                  </a:lnTo>
                  <a:lnTo>
                    <a:pt x="239" y="1272540"/>
                  </a:lnTo>
                  <a:lnTo>
                    <a:pt x="4339" y="1272540"/>
                  </a:lnTo>
                  <a:lnTo>
                    <a:pt x="4368" y="1259840"/>
                  </a:lnTo>
                  <a:close/>
                </a:path>
                <a:path w="1679575" h="1658620">
                  <a:moveTo>
                    <a:pt x="1677933" y="1259840"/>
                  </a:moveTo>
                  <a:lnTo>
                    <a:pt x="1673154" y="1259840"/>
                  </a:lnTo>
                  <a:lnTo>
                    <a:pt x="1673125" y="1272540"/>
                  </a:lnTo>
                  <a:lnTo>
                    <a:pt x="1677913" y="1272540"/>
                  </a:lnTo>
                  <a:lnTo>
                    <a:pt x="1677933" y="1259840"/>
                  </a:lnTo>
                  <a:close/>
                </a:path>
                <a:path w="1679575" h="1658620">
                  <a:moveTo>
                    <a:pt x="4339" y="1272540"/>
                  </a:moveTo>
                  <a:lnTo>
                    <a:pt x="239" y="1272540"/>
                  </a:lnTo>
                  <a:lnTo>
                    <a:pt x="229" y="1278890"/>
                  </a:lnTo>
                  <a:lnTo>
                    <a:pt x="4324" y="1278890"/>
                  </a:lnTo>
                  <a:lnTo>
                    <a:pt x="4339" y="1272540"/>
                  </a:lnTo>
                  <a:close/>
                </a:path>
                <a:path w="1679575" h="1658620">
                  <a:moveTo>
                    <a:pt x="1677913" y="1272540"/>
                  </a:moveTo>
                  <a:lnTo>
                    <a:pt x="1673125" y="1272540"/>
                  </a:lnTo>
                  <a:lnTo>
                    <a:pt x="1673110" y="1278890"/>
                  </a:lnTo>
                  <a:lnTo>
                    <a:pt x="1677904" y="1278890"/>
                  </a:lnTo>
                  <a:lnTo>
                    <a:pt x="1677913" y="1272540"/>
                  </a:lnTo>
                  <a:close/>
                </a:path>
                <a:path w="1679575" h="1658620">
                  <a:moveTo>
                    <a:pt x="4324" y="1278890"/>
                  </a:moveTo>
                  <a:lnTo>
                    <a:pt x="229" y="1278890"/>
                  </a:lnTo>
                  <a:lnTo>
                    <a:pt x="219" y="1285240"/>
                  </a:lnTo>
                  <a:lnTo>
                    <a:pt x="4309" y="1285240"/>
                  </a:lnTo>
                  <a:lnTo>
                    <a:pt x="4324" y="1278890"/>
                  </a:lnTo>
                  <a:close/>
                </a:path>
                <a:path w="1679575" h="1658620">
                  <a:moveTo>
                    <a:pt x="1677904" y="1278890"/>
                  </a:moveTo>
                  <a:lnTo>
                    <a:pt x="1673110" y="1278890"/>
                  </a:lnTo>
                  <a:lnTo>
                    <a:pt x="1673095" y="1285240"/>
                  </a:lnTo>
                  <a:lnTo>
                    <a:pt x="1677894" y="1285240"/>
                  </a:lnTo>
                  <a:lnTo>
                    <a:pt x="1677904" y="1278890"/>
                  </a:lnTo>
                  <a:close/>
                </a:path>
                <a:path w="1679575" h="1658620">
                  <a:moveTo>
                    <a:pt x="4309" y="1285240"/>
                  </a:moveTo>
                  <a:lnTo>
                    <a:pt x="219" y="1285240"/>
                  </a:lnTo>
                  <a:lnTo>
                    <a:pt x="210" y="1291590"/>
                  </a:lnTo>
                  <a:lnTo>
                    <a:pt x="4295" y="1291590"/>
                  </a:lnTo>
                  <a:lnTo>
                    <a:pt x="4309" y="1285240"/>
                  </a:lnTo>
                  <a:close/>
                </a:path>
                <a:path w="1679575" h="1658620">
                  <a:moveTo>
                    <a:pt x="1677894" y="1285240"/>
                  </a:moveTo>
                  <a:lnTo>
                    <a:pt x="1673095" y="1285240"/>
                  </a:lnTo>
                  <a:lnTo>
                    <a:pt x="1673081" y="1291590"/>
                  </a:lnTo>
                  <a:lnTo>
                    <a:pt x="1677884" y="1291590"/>
                  </a:lnTo>
                  <a:lnTo>
                    <a:pt x="1677894" y="1285240"/>
                  </a:lnTo>
                  <a:close/>
                </a:path>
                <a:path w="1679575" h="1658620">
                  <a:moveTo>
                    <a:pt x="4295" y="1291590"/>
                  </a:moveTo>
                  <a:lnTo>
                    <a:pt x="210" y="1291590"/>
                  </a:lnTo>
                  <a:lnTo>
                    <a:pt x="200" y="1297940"/>
                  </a:lnTo>
                  <a:lnTo>
                    <a:pt x="4280" y="1297940"/>
                  </a:lnTo>
                  <a:lnTo>
                    <a:pt x="4295" y="1291590"/>
                  </a:lnTo>
                  <a:close/>
                </a:path>
                <a:path w="1679575" h="1658620">
                  <a:moveTo>
                    <a:pt x="1677884" y="1291590"/>
                  </a:moveTo>
                  <a:lnTo>
                    <a:pt x="1673081" y="1291590"/>
                  </a:lnTo>
                  <a:lnTo>
                    <a:pt x="1673066" y="1297940"/>
                  </a:lnTo>
                  <a:lnTo>
                    <a:pt x="1677874" y="1297940"/>
                  </a:lnTo>
                  <a:lnTo>
                    <a:pt x="1677884" y="1291590"/>
                  </a:lnTo>
                  <a:close/>
                </a:path>
                <a:path w="1679575" h="1658620">
                  <a:moveTo>
                    <a:pt x="4280" y="1297940"/>
                  </a:moveTo>
                  <a:lnTo>
                    <a:pt x="200" y="1297940"/>
                  </a:lnTo>
                  <a:lnTo>
                    <a:pt x="171" y="1316990"/>
                  </a:lnTo>
                  <a:lnTo>
                    <a:pt x="4236" y="1316990"/>
                  </a:lnTo>
                  <a:lnTo>
                    <a:pt x="4280" y="1297940"/>
                  </a:lnTo>
                  <a:close/>
                </a:path>
                <a:path w="1679575" h="1658620">
                  <a:moveTo>
                    <a:pt x="1677874" y="1297940"/>
                  </a:moveTo>
                  <a:lnTo>
                    <a:pt x="1673066" y="1297940"/>
                  </a:lnTo>
                  <a:lnTo>
                    <a:pt x="1673022" y="1316990"/>
                  </a:lnTo>
                  <a:lnTo>
                    <a:pt x="1677845" y="1316990"/>
                  </a:lnTo>
                  <a:lnTo>
                    <a:pt x="1677874" y="1297940"/>
                  </a:lnTo>
                  <a:close/>
                </a:path>
                <a:path w="1679575" h="1658620">
                  <a:moveTo>
                    <a:pt x="4236" y="1316990"/>
                  </a:moveTo>
                  <a:lnTo>
                    <a:pt x="171" y="1316990"/>
                  </a:lnTo>
                  <a:lnTo>
                    <a:pt x="163" y="1322070"/>
                  </a:lnTo>
                  <a:lnTo>
                    <a:pt x="4224" y="1322070"/>
                  </a:lnTo>
                  <a:lnTo>
                    <a:pt x="4236" y="1316990"/>
                  </a:lnTo>
                  <a:close/>
                </a:path>
                <a:path w="1679575" h="1658620">
                  <a:moveTo>
                    <a:pt x="1677845" y="1316990"/>
                  </a:moveTo>
                  <a:lnTo>
                    <a:pt x="1673022" y="1316990"/>
                  </a:lnTo>
                  <a:lnTo>
                    <a:pt x="1673010" y="1322070"/>
                  </a:lnTo>
                  <a:lnTo>
                    <a:pt x="1677837" y="1322070"/>
                  </a:lnTo>
                  <a:lnTo>
                    <a:pt x="1677845" y="1316990"/>
                  </a:lnTo>
                  <a:close/>
                </a:path>
                <a:path w="1679575" h="1658620">
                  <a:moveTo>
                    <a:pt x="4224" y="1322070"/>
                  </a:moveTo>
                  <a:lnTo>
                    <a:pt x="163" y="1322070"/>
                  </a:lnTo>
                  <a:lnTo>
                    <a:pt x="153" y="1328420"/>
                  </a:lnTo>
                  <a:lnTo>
                    <a:pt x="4210" y="1328420"/>
                  </a:lnTo>
                  <a:lnTo>
                    <a:pt x="4224" y="1322070"/>
                  </a:lnTo>
                  <a:close/>
                </a:path>
                <a:path w="1679575" h="1658620">
                  <a:moveTo>
                    <a:pt x="1677837" y="1322070"/>
                  </a:moveTo>
                  <a:lnTo>
                    <a:pt x="1673010" y="1322070"/>
                  </a:lnTo>
                  <a:lnTo>
                    <a:pt x="1672995" y="1328420"/>
                  </a:lnTo>
                  <a:lnTo>
                    <a:pt x="1677828" y="1328420"/>
                  </a:lnTo>
                  <a:lnTo>
                    <a:pt x="1677837" y="1322070"/>
                  </a:lnTo>
                  <a:close/>
                </a:path>
                <a:path w="1679575" h="1658620">
                  <a:moveTo>
                    <a:pt x="4210" y="1328420"/>
                  </a:moveTo>
                  <a:lnTo>
                    <a:pt x="153" y="1328420"/>
                  </a:lnTo>
                  <a:lnTo>
                    <a:pt x="105" y="1360170"/>
                  </a:lnTo>
                  <a:lnTo>
                    <a:pt x="4136" y="1360170"/>
                  </a:lnTo>
                  <a:lnTo>
                    <a:pt x="4210" y="1328420"/>
                  </a:lnTo>
                  <a:close/>
                </a:path>
                <a:path w="1679575" h="1658620">
                  <a:moveTo>
                    <a:pt x="1677828" y="1328420"/>
                  </a:moveTo>
                  <a:lnTo>
                    <a:pt x="1672995" y="1328420"/>
                  </a:lnTo>
                  <a:lnTo>
                    <a:pt x="1672922" y="1360170"/>
                  </a:lnTo>
                  <a:lnTo>
                    <a:pt x="1677779" y="1360170"/>
                  </a:lnTo>
                  <a:lnTo>
                    <a:pt x="1677828" y="1328420"/>
                  </a:lnTo>
                  <a:close/>
                </a:path>
                <a:path w="1679575" h="1658620">
                  <a:moveTo>
                    <a:pt x="4136" y="1360170"/>
                  </a:moveTo>
                  <a:lnTo>
                    <a:pt x="105" y="1360170"/>
                  </a:lnTo>
                  <a:lnTo>
                    <a:pt x="85" y="1372870"/>
                  </a:lnTo>
                  <a:lnTo>
                    <a:pt x="4107" y="1372870"/>
                  </a:lnTo>
                  <a:lnTo>
                    <a:pt x="4136" y="1360170"/>
                  </a:lnTo>
                  <a:close/>
                </a:path>
                <a:path w="1679575" h="1658620">
                  <a:moveTo>
                    <a:pt x="1677779" y="1360170"/>
                  </a:moveTo>
                  <a:lnTo>
                    <a:pt x="1672922" y="1360170"/>
                  </a:lnTo>
                  <a:lnTo>
                    <a:pt x="1672893" y="1372870"/>
                  </a:lnTo>
                  <a:lnTo>
                    <a:pt x="1677759" y="1372870"/>
                  </a:lnTo>
                  <a:lnTo>
                    <a:pt x="1677779" y="1360170"/>
                  </a:lnTo>
                  <a:close/>
                </a:path>
                <a:path w="1679575" h="1658620">
                  <a:moveTo>
                    <a:pt x="4107" y="1372870"/>
                  </a:moveTo>
                  <a:lnTo>
                    <a:pt x="85" y="1372870"/>
                  </a:lnTo>
                  <a:lnTo>
                    <a:pt x="64" y="1386840"/>
                  </a:lnTo>
                  <a:lnTo>
                    <a:pt x="4075" y="1386840"/>
                  </a:lnTo>
                  <a:lnTo>
                    <a:pt x="4107" y="1372870"/>
                  </a:lnTo>
                  <a:close/>
                </a:path>
                <a:path w="1679575" h="1658620">
                  <a:moveTo>
                    <a:pt x="1677759" y="1372870"/>
                  </a:moveTo>
                  <a:lnTo>
                    <a:pt x="1672893" y="1372870"/>
                  </a:lnTo>
                  <a:lnTo>
                    <a:pt x="1672860" y="1386840"/>
                  </a:lnTo>
                  <a:lnTo>
                    <a:pt x="1677738" y="1386840"/>
                  </a:lnTo>
                  <a:lnTo>
                    <a:pt x="1677759" y="1372870"/>
                  </a:lnTo>
                  <a:close/>
                </a:path>
                <a:path w="1679575" h="1658620">
                  <a:moveTo>
                    <a:pt x="4075" y="1386840"/>
                  </a:moveTo>
                  <a:lnTo>
                    <a:pt x="64" y="1386840"/>
                  </a:lnTo>
                  <a:lnTo>
                    <a:pt x="44" y="1399540"/>
                  </a:lnTo>
                  <a:lnTo>
                    <a:pt x="4045" y="1399540"/>
                  </a:lnTo>
                  <a:lnTo>
                    <a:pt x="4075" y="1386840"/>
                  </a:lnTo>
                  <a:close/>
                </a:path>
                <a:path w="1679575" h="1658620">
                  <a:moveTo>
                    <a:pt x="1677738" y="1386840"/>
                  </a:moveTo>
                  <a:lnTo>
                    <a:pt x="1672860" y="1386840"/>
                  </a:lnTo>
                  <a:lnTo>
                    <a:pt x="1672831" y="1399540"/>
                  </a:lnTo>
                  <a:lnTo>
                    <a:pt x="1677718" y="1399540"/>
                  </a:lnTo>
                  <a:lnTo>
                    <a:pt x="1677738" y="1386840"/>
                  </a:lnTo>
                  <a:close/>
                </a:path>
                <a:path w="1679575" h="1658620">
                  <a:moveTo>
                    <a:pt x="4045" y="1399540"/>
                  </a:moveTo>
                  <a:lnTo>
                    <a:pt x="44" y="1399540"/>
                  </a:lnTo>
                  <a:lnTo>
                    <a:pt x="5" y="1424940"/>
                  </a:lnTo>
                  <a:lnTo>
                    <a:pt x="3987" y="1424940"/>
                  </a:lnTo>
                  <a:lnTo>
                    <a:pt x="4045" y="1399540"/>
                  </a:lnTo>
                  <a:close/>
                </a:path>
                <a:path w="1679575" h="1658620">
                  <a:moveTo>
                    <a:pt x="1677718" y="1399540"/>
                  </a:moveTo>
                  <a:lnTo>
                    <a:pt x="1672831" y="1399540"/>
                  </a:lnTo>
                  <a:lnTo>
                    <a:pt x="1672772" y="1424940"/>
                  </a:lnTo>
                  <a:lnTo>
                    <a:pt x="1677680" y="1424940"/>
                  </a:lnTo>
                  <a:lnTo>
                    <a:pt x="1677718" y="1399540"/>
                  </a:lnTo>
                  <a:close/>
                </a:path>
                <a:path w="1679575" h="1658620">
                  <a:moveTo>
                    <a:pt x="3987" y="1424940"/>
                  </a:moveTo>
                  <a:lnTo>
                    <a:pt x="5" y="1424940"/>
                  </a:lnTo>
                  <a:lnTo>
                    <a:pt x="0" y="1428750"/>
                  </a:lnTo>
                  <a:lnTo>
                    <a:pt x="921" y="1428750"/>
                  </a:lnTo>
                  <a:lnTo>
                    <a:pt x="921" y="1430020"/>
                  </a:lnTo>
                  <a:lnTo>
                    <a:pt x="2191" y="1430020"/>
                  </a:lnTo>
                  <a:lnTo>
                    <a:pt x="2191" y="1431290"/>
                  </a:lnTo>
                  <a:lnTo>
                    <a:pt x="3972" y="1431290"/>
                  </a:lnTo>
                  <a:lnTo>
                    <a:pt x="3987" y="1424940"/>
                  </a:lnTo>
                  <a:close/>
                </a:path>
                <a:path w="1679575" h="1658620">
                  <a:moveTo>
                    <a:pt x="1677680" y="1424940"/>
                  </a:moveTo>
                  <a:lnTo>
                    <a:pt x="1672772" y="1424940"/>
                  </a:lnTo>
                  <a:lnTo>
                    <a:pt x="1672758" y="1431290"/>
                  </a:lnTo>
                  <a:lnTo>
                    <a:pt x="1677670" y="1431290"/>
                  </a:lnTo>
                  <a:lnTo>
                    <a:pt x="1677680" y="1424940"/>
                  </a:lnTo>
                  <a:close/>
                </a:path>
                <a:path w="1679575" h="1658620">
                  <a:moveTo>
                    <a:pt x="1677321" y="1431290"/>
                  </a:moveTo>
                  <a:lnTo>
                    <a:pt x="1672758" y="1431290"/>
                  </a:lnTo>
                  <a:lnTo>
                    <a:pt x="1672740" y="1438910"/>
                  </a:lnTo>
                  <a:lnTo>
                    <a:pt x="1673511" y="1438910"/>
                  </a:lnTo>
                  <a:lnTo>
                    <a:pt x="1673511" y="1436370"/>
                  </a:lnTo>
                  <a:lnTo>
                    <a:pt x="1674781" y="1436370"/>
                  </a:lnTo>
                  <a:lnTo>
                    <a:pt x="1674781" y="1435100"/>
                  </a:lnTo>
                  <a:lnTo>
                    <a:pt x="1676051" y="1435100"/>
                  </a:lnTo>
                  <a:lnTo>
                    <a:pt x="1676051" y="1433830"/>
                  </a:lnTo>
                  <a:lnTo>
                    <a:pt x="1677321" y="1433830"/>
                  </a:lnTo>
                  <a:lnTo>
                    <a:pt x="1677321" y="1431290"/>
                  </a:lnTo>
                  <a:close/>
                </a:path>
                <a:path w="1679575" h="1658620">
                  <a:moveTo>
                    <a:pt x="3972" y="1431290"/>
                  </a:moveTo>
                  <a:lnTo>
                    <a:pt x="3461" y="1431290"/>
                  </a:lnTo>
                  <a:lnTo>
                    <a:pt x="3461" y="1433830"/>
                  </a:lnTo>
                  <a:lnTo>
                    <a:pt x="3966" y="1433830"/>
                  </a:lnTo>
                  <a:lnTo>
                    <a:pt x="3972" y="1431290"/>
                  </a:lnTo>
                  <a:close/>
                </a:path>
                <a:path w="1679575" h="1658620">
                  <a:moveTo>
                    <a:pt x="224441" y="1652606"/>
                  </a:moveTo>
                  <a:lnTo>
                    <a:pt x="224441" y="1653540"/>
                  </a:lnTo>
                  <a:lnTo>
                    <a:pt x="837851" y="1653540"/>
                  </a:lnTo>
                  <a:lnTo>
                    <a:pt x="224441" y="1652606"/>
                  </a:lnTo>
                  <a:close/>
                </a:path>
                <a:path w="1679575" h="1658620">
                  <a:moveTo>
                    <a:pt x="1452531" y="1656080"/>
                  </a:moveTo>
                  <a:lnTo>
                    <a:pt x="229521" y="1656080"/>
                  </a:lnTo>
                  <a:lnTo>
                    <a:pt x="229521" y="1656428"/>
                  </a:lnTo>
                  <a:lnTo>
                    <a:pt x="1451261" y="1658277"/>
                  </a:lnTo>
                  <a:lnTo>
                    <a:pt x="1451261" y="1657350"/>
                  </a:lnTo>
                  <a:lnTo>
                    <a:pt x="1452531" y="1657350"/>
                  </a:lnTo>
                  <a:lnTo>
                    <a:pt x="1452531" y="1656080"/>
                  </a:lnTo>
                  <a:close/>
                </a:path>
                <a:path w="1679575" h="1658620">
                  <a:moveTo>
                    <a:pt x="1453801" y="1654810"/>
                  </a:moveTo>
                  <a:lnTo>
                    <a:pt x="228251" y="1654810"/>
                  </a:lnTo>
                  <a:lnTo>
                    <a:pt x="228251" y="1656080"/>
                  </a:lnTo>
                  <a:lnTo>
                    <a:pt x="1453801" y="1656080"/>
                  </a:lnTo>
                  <a:lnTo>
                    <a:pt x="1453801" y="1654810"/>
                  </a:lnTo>
                  <a:close/>
                </a:path>
                <a:path w="1679575" h="1658620">
                  <a:moveTo>
                    <a:pt x="837851" y="1653540"/>
                  </a:moveTo>
                  <a:lnTo>
                    <a:pt x="226981" y="1653540"/>
                  </a:lnTo>
                  <a:lnTo>
                    <a:pt x="226981" y="1654810"/>
                  </a:lnTo>
                  <a:lnTo>
                    <a:pt x="1456341" y="1654810"/>
                  </a:lnTo>
                  <a:lnTo>
                    <a:pt x="1456341" y="1654481"/>
                  </a:lnTo>
                  <a:lnTo>
                    <a:pt x="837851" y="1653540"/>
                  </a:lnTo>
                  <a:close/>
                </a:path>
              </a:pathLst>
            </a:custGeom>
            <a:solidFill>
              <a:srgbClr val="2F2D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6745474" y="2729229"/>
              <a:ext cx="1671955" cy="1649730"/>
            </a:xfrm>
            <a:custGeom>
              <a:avLst/>
              <a:gdLst/>
              <a:ahLst/>
              <a:cxnLst/>
              <a:rect l="l" t="t" r="r" b="b"/>
              <a:pathLst>
                <a:path w="1671954" h="1649729">
                  <a:moveTo>
                    <a:pt x="1456185" y="3809"/>
                  </a:moveTo>
                  <a:lnTo>
                    <a:pt x="1453645" y="3809"/>
                  </a:lnTo>
                  <a:lnTo>
                    <a:pt x="1453645" y="5079"/>
                  </a:lnTo>
                  <a:lnTo>
                    <a:pt x="1456185" y="5079"/>
                  </a:lnTo>
                  <a:lnTo>
                    <a:pt x="1456185" y="3809"/>
                  </a:lnTo>
                  <a:close/>
                </a:path>
                <a:path w="1671954" h="1649729">
                  <a:moveTo>
                    <a:pt x="1452375" y="1269"/>
                  </a:moveTo>
                  <a:lnTo>
                    <a:pt x="221745" y="1269"/>
                  </a:lnTo>
                  <a:lnTo>
                    <a:pt x="221745" y="3809"/>
                  </a:lnTo>
                  <a:lnTo>
                    <a:pt x="1452375" y="3809"/>
                  </a:lnTo>
                  <a:lnTo>
                    <a:pt x="1452375" y="1269"/>
                  </a:lnTo>
                  <a:close/>
                </a:path>
                <a:path w="1671954" h="1649729">
                  <a:moveTo>
                    <a:pt x="224285" y="0"/>
                  </a:moveTo>
                  <a:lnTo>
                    <a:pt x="223015" y="0"/>
                  </a:lnTo>
                  <a:lnTo>
                    <a:pt x="223015" y="1269"/>
                  </a:lnTo>
                  <a:lnTo>
                    <a:pt x="224285" y="1269"/>
                  </a:lnTo>
                  <a:lnTo>
                    <a:pt x="224285" y="0"/>
                  </a:lnTo>
                  <a:close/>
                </a:path>
                <a:path w="1671954" h="1649729">
                  <a:moveTo>
                    <a:pt x="6628" y="212090"/>
                  </a:moveTo>
                  <a:lnTo>
                    <a:pt x="5845" y="212090"/>
                  </a:lnTo>
                  <a:lnTo>
                    <a:pt x="5845" y="213360"/>
                  </a:lnTo>
                  <a:lnTo>
                    <a:pt x="4575" y="213360"/>
                  </a:lnTo>
                  <a:lnTo>
                    <a:pt x="4575" y="215900"/>
                  </a:lnTo>
                  <a:lnTo>
                    <a:pt x="3305" y="215900"/>
                  </a:lnTo>
                  <a:lnTo>
                    <a:pt x="3305" y="217170"/>
                  </a:lnTo>
                  <a:lnTo>
                    <a:pt x="2800" y="217170"/>
                  </a:lnTo>
                  <a:lnTo>
                    <a:pt x="2773" y="228600"/>
                  </a:lnTo>
                  <a:lnTo>
                    <a:pt x="6590" y="228600"/>
                  </a:lnTo>
                  <a:lnTo>
                    <a:pt x="6628" y="212090"/>
                  </a:lnTo>
                  <a:close/>
                </a:path>
                <a:path w="1671954" h="1649729">
                  <a:moveTo>
                    <a:pt x="1668275" y="213360"/>
                  </a:moveTo>
                  <a:lnTo>
                    <a:pt x="1667791" y="213360"/>
                  </a:lnTo>
                  <a:lnTo>
                    <a:pt x="1667756" y="228600"/>
                  </a:lnTo>
                  <a:lnTo>
                    <a:pt x="1671559" y="228600"/>
                  </a:lnTo>
                  <a:lnTo>
                    <a:pt x="1671583" y="218440"/>
                  </a:lnTo>
                  <a:lnTo>
                    <a:pt x="1670815" y="218440"/>
                  </a:lnTo>
                  <a:lnTo>
                    <a:pt x="1670815" y="217170"/>
                  </a:lnTo>
                  <a:lnTo>
                    <a:pt x="1669545" y="217170"/>
                  </a:lnTo>
                  <a:lnTo>
                    <a:pt x="1669545" y="215900"/>
                  </a:lnTo>
                  <a:lnTo>
                    <a:pt x="1668275" y="215900"/>
                  </a:lnTo>
                  <a:lnTo>
                    <a:pt x="1668275" y="213360"/>
                  </a:lnTo>
                  <a:close/>
                </a:path>
                <a:path w="1671954" h="1649729">
                  <a:moveTo>
                    <a:pt x="6548" y="246634"/>
                  </a:moveTo>
                  <a:lnTo>
                    <a:pt x="2732" y="246634"/>
                  </a:lnTo>
                  <a:lnTo>
                    <a:pt x="2524" y="336550"/>
                  </a:lnTo>
                  <a:lnTo>
                    <a:pt x="6339" y="336550"/>
                  </a:lnTo>
                  <a:lnTo>
                    <a:pt x="6548" y="246634"/>
                  </a:lnTo>
                  <a:close/>
                </a:path>
                <a:path w="1671954" h="1649729">
                  <a:moveTo>
                    <a:pt x="1671518" y="246634"/>
                  </a:moveTo>
                  <a:lnTo>
                    <a:pt x="1667714" y="246634"/>
                  </a:lnTo>
                  <a:lnTo>
                    <a:pt x="1667505" y="336550"/>
                  </a:lnTo>
                  <a:lnTo>
                    <a:pt x="1671310" y="336550"/>
                  </a:lnTo>
                  <a:lnTo>
                    <a:pt x="1671518" y="246634"/>
                  </a:lnTo>
                  <a:close/>
                </a:path>
                <a:path w="1671954" h="1649729">
                  <a:moveTo>
                    <a:pt x="6569" y="237616"/>
                  </a:moveTo>
                  <a:lnTo>
                    <a:pt x="2753" y="237616"/>
                  </a:lnTo>
                  <a:lnTo>
                    <a:pt x="2732" y="246379"/>
                  </a:lnTo>
                  <a:lnTo>
                    <a:pt x="6548" y="246379"/>
                  </a:lnTo>
                  <a:lnTo>
                    <a:pt x="6569" y="237616"/>
                  </a:lnTo>
                  <a:close/>
                </a:path>
                <a:path w="1671954" h="1649729">
                  <a:moveTo>
                    <a:pt x="1671538" y="237616"/>
                  </a:moveTo>
                  <a:lnTo>
                    <a:pt x="1667735" y="237616"/>
                  </a:lnTo>
                  <a:lnTo>
                    <a:pt x="1667714" y="246379"/>
                  </a:lnTo>
                  <a:lnTo>
                    <a:pt x="1671518" y="246379"/>
                  </a:lnTo>
                  <a:lnTo>
                    <a:pt x="1671538" y="237616"/>
                  </a:lnTo>
                  <a:close/>
                </a:path>
                <a:path w="1671954" h="1649729">
                  <a:moveTo>
                    <a:pt x="6584" y="231266"/>
                  </a:moveTo>
                  <a:lnTo>
                    <a:pt x="2767" y="231266"/>
                  </a:lnTo>
                  <a:lnTo>
                    <a:pt x="2753" y="237489"/>
                  </a:lnTo>
                  <a:lnTo>
                    <a:pt x="6569" y="237489"/>
                  </a:lnTo>
                  <a:lnTo>
                    <a:pt x="6584" y="231266"/>
                  </a:lnTo>
                  <a:close/>
                </a:path>
                <a:path w="1671954" h="1649729">
                  <a:moveTo>
                    <a:pt x="1671553" y="231266"/>
                  </a:moveTo>
                  <a:lnTo>
                    <a:pt x="1667749" y="231266"/>
                  </a:lnTo>
                  <a:lnTo>
                    <a:pt x="1667735" y="237489"/>
                  </a:lnTo>
                  <a:lnTo>
                    <a:pt x="1671539" y="237489"/>
                  </a:lnTo>
                  <a:lnTo>
                    <a:pt x="1671553" y="231266"/>
                  </a:lnTo>
                  <a:close/>
                </a:path>
                <a:path w="1671954" h="1649729">
                  <a:moveTo>
                    <a:pt x="6589" y="228726"/>
                  </a:moveTo>
                  <a:lnTo>
                    <a:pt x="2773" y="228726"/>
                  </a:lnTo>
                  <a:lnTo>
                    <a:pt x="2767" y="231139"/>
                  </a:lnTo>
                  <a:lnTo>
                    <a:pt x="6584" y="231139"/>
                  </a:lnTo>
                  <a:lnTo>
                    <a:pt x="6589" y="228726"/>
                  </a:lnTo>
                  <a:close/>
                </a:path>
                <a:path w="1671954" h="1649729">
                  <a:moveTo>
                    <a:pt x="1671559" y="228726"/>
                  </a:moveTo>
                  <a:lnTo>
                    <a:pt x="1667755" y="228726"/>
                  </a:lnTo>
                  <a:lnTo>
                    <a:pt x="1667750" y="231139"/>
                  </a:lnTo>
                  <a:lnTo>
                    <a:pt x="1671553" y="231139"/>
                  </a:lnTo>
                  <a:lnTo>
                    <a:pt x="1671559" y="228726"/>
                  </a:lnTo>
                  <a:close/>
                </a:path>
                <a:path w="1671954" h="1649729">
                  <a:moveTo>
                    <a:pt x="6339" y="336550"/>
                  </a:moveTo>
                  <a:lnTo>
                    <a:pt x="2524" y="336550"/>
                  </a:lnTo>
                  <a:lnTo>
                    <a:pt x="2494" y="349250"/>
                  </a:lnTo>
                  <a:lnTo>
                    <a:pt x="6310" y="349250"/>
                  </a:lnTo>
                  <a:lnTo>
                    <a:pt x="6339" y="336550"/>
                  </a:lnTo>
                  <a:close/>
                </a:path>
                <a:path w="1671954" h="1649729">
                  <a:moveTo>
                    <a:pt x="1671310" y="336550"/>
                  </a:moveTo>
                  <a:lnTo>
                    <a:pt x="1667505" y="336550"/>
                  </a:lnTo>
                  <a:lnTo>
                    <a:pt x="1667475" y="349250"/>
                  </a:lnTo>
                  <a:lnTo>
                    <a:pt x="1671280" y="349250"/>
                  </a:lnTo>
                  <a:lnTo>
                    <a:pt x="1671310" y="336550"/>
                  </a:lnTo>
                  <a:close/>
                </a:path>
                <a:path w="1671954" h="1649729">
                  <a:moveTo>
                    <a:pt x="6310" y="349250"/>
                  </a:moveTo>
                  <a:lnTo>
                    <a:pt x="2494" y="349250"/>
                  </a:lnTo>
                  <a:lnTo>
                    <a:pt x="2436" y="374650"/>
                  </a:lnTo>
                  <a:lnTo>
                    <a:pt x="6251" y="374650"/>
                  </a:lnTo>
                  <a:lnTo>
                    <a:pt x="6310" y="349250"/>
                  </a:lnTo>
                  <a:close/>
                </a:path>
                <a:path w="1671954" h="1649729">
                  <a:moveTo>
                    <a:pt x="1671280" y="349250"/>
                  </a:moveTo>
                  <a:lnTo>
                    <a:pt x="1667475" y="349250"/>
                  </a:lnTo>
                  <a:lnTo>
                    <a:pt x="1667416" y="374650"/>
                  </a:lnTo>
                  <a:lnTo>
                    <a:pt x="1671222" y="374650"/>
                  </a:lnTo>
                  <a:lnTo>
                    <a:pt x="1671280" y="349250"/>
                  </a:lnTo>
                  <a:close/>
                </a:path>
                <a:path w="1671954" h="1649729">
                  <a:moveTo>
                    <a:pt x="6251" y="374650"/>
                  </a:moveTo>
                  <a:lnTo>
                    <a:pt x="2436" y="374650"/>
                  </a:lnTo>
                  <a:lnTo>
                    <a:pt x="2362" y="406400"/>
                  </a:lnTo>
                  <a:lnTo>
                    <a:pt x="6177" y="406400"/>
                  </a:lnTo>
                  <a:lnTo>
                    <a:pt x="6251" y="374650"/>
                  </a:lnTo>
                  <a:close/>
                </a:path>
                <a:path w="1671954" h="1649729">
                  <a:moveTo>
                    <a:pt x="1671222" y="374650"/>
                  </a:moveTo>
                  <a:lnTo>
                    <a:pt x="1667416" y="374650"/>
                  </a:lnTo>
                  <a:lnTo>
                    <a:pt x="1667343" y="406400"/>
                  </a:lnTo>
                  <a:lnTo>
                    <a:pt x="1671148" y="406400"/>
                  </a:lnTo>
                  <a:lnTo>
                    <a:pt x="1671222" y="374650"/>
                  </a:lnTo>
                  <a:close/>
                </a:path>
                <a:path w="1671954" h="1649729">
                  <a:moveTo>
                    <a:pt x="6177" y="406400"/>
                  </a:moveTo>
                  <a:lnTo>
                    <a:pt x="2362" y="406400"/>
                  </a:lnTo>
                  <a:lnTo>
                    <a:pt x="2274" y="444500"/>
                  </a:lnTo>
                  <a:lnTo>
                    <a:pt x="6088" y="444500"/>
                  </a:lnTo>
                  <a:lnTo>
                    <a:pt x="6177" y="406400"/>
                  </a:lnTo>
                  <a:close/>
                </a:path>
                <a:path w="1671954" h="1649729">
                  <a:moveTo>
                    <a:pt x="1671148" y="406400"/>
                  </a:moveTo>
                  <a:lnTo>
                    <a:pt x="1667343" y="406400"/>
                  </a:lnTo>
                  <a:lnTo>
                    <a:pt x="1667254" y="444500"/>
                  </a:lnTo>
                  <a:lnTo>
                    <a:pt x="1671060" y="444500"/>
                  </a:lnTo>
                  <a:lnTo>
                    <a:pt x="1671148" y="406400"/>
                  </a:lnTo>
                  <a:close/>
                </a:path>
                <a:path w="1671954" h="1649729">
                  <a:moveTo>
                    <a:pt x="6088" y="444500"/>
                  </a:moveTo>
                  <a:lnTo>
                    <a:pt x="2274" y="444500"/>
                  </a:lnTo>
                  <a:lnTo>
                    <a:pt x="2216" y="469900"/>
                  </a:lnTo>
                  <a:lnTo>
                    <a:pt x="6029" y="469900"/>
                  </a:lnTo>
                  <a:lnTo>
                    <a:pt x="6088" y="444500"/>
                  </a:lnTo>
                  <a:close/>
                </a:path>
                <a:path w="1671954" h="1649729">
                  <a:moveTo>
                    <a:pt x="1671060" y="444500"/>
                  </a:moveTo>
                  <a:lnTo>
                    <a:pt x="1667254" y="444500"/>
                  </a:lnTo>
                  <a:lnTo>
                    <a:pt x="1667195" y="469900"/>
                  </a:lnTo>
                  <a:lnTo>
                    <a:pt x="1671002" y="469900"/>
                  </a:lnTo>
                  <a:lnTo>
                    <a:pt x="1671060" y="444500"/>
                  </a:lnTo>
                  <a:close/>
                </a:path>
                <a:path w="1671954" h="1649729">
                  <a:moveTo>
                    <a:pt x="6029" y="469900"/>
                  </a:moveTo>
                  <a:lnTo>
                    <a:pt x="2216" y="469900"/>
                  </a:lnTo>
                  <a:lnTo>
                    <a:pt x="2186" y="482600"/>
                  </a:lnTo>
                  <a:lnTo>
                    <a:pt x="6000" y="482600"/>
                  </a:lnTo>
                  <a:lnTo>
                    <a:pt x="6029" y="469900"/>
                  </a:lnTo>
                  <a:close/>
                </a:path>
                <a:path w="1671954" h="1649729">
                  <a:moveTo>
                    <a:pt x="1671002" y="469900"/>
                  </a:moveTo>
                  <a:lnTo>
                    <a:pt x="1667195" y="469900"/>
                  </a:lnTo>
                  <a:lnTo>
                    <a:pt x="1667166" y="482600"/>
                  </a:lnTo>
                  <a:lnTo>
                    <a:pt x="1670972" y="482600"/>
                  </a:lnTo>
                  <a:lnTo>
                    <a:pt x="1671002" y="469900"/>
                  </a:lnTo>
                  <a:close/>
                </a:path>
                <a:path w="1671954" h="1649729">
                  <a:moveTo>
                    <a:pt x="6000" y="482600"/>
                  </a:moveTo>
                  <a:lnTo>
                    <a:pt x="2186" y="482600"/>
                  </a:lnTo>
                  <a:lnTo>
                    <a:pt x="2128" y="508000"/>
                  </a:lnTo>
                  <a:lnTo>
                    <a:pt x="5941" y="508000"/>
                  </a:lnTo>
                  <a:lnTo>
                    <a:pt x="6000" y="482600"/>
                  </a:lnTo>
                  <a:close/>
                </a:path>
                <a:path w="1671954" h="1649729">
                  <a:moveTo>
                    <a:pt x="1670972" y="482600"/>
                  </a:moveTo>
                  <a:lnTo>
                    <a:pt x="1667166" y="482600"/>
                  </a:lnTo>
                  <a:lnTo>
                    <a:pt x="1667107" y="508000"/>
                  </a:lnTo>
                  <a:lnTo>
                    <a:pt x="1670913" y="508000"/>
                  </a:lnTo>
                  <a:lnTo>
                    <a:pt x="1670972" y="482600"/>
                  </a:lnTo>
                  <a:close/>
                </a:path>
                <a:path w="1671954" h="1649729">
                  <a:moveTo>
                    <a:pt x="5941" y="508000"/>
                  </a:moveTo>
                  <a:lnTo>
                    <a:pt x="2128" y="508000"/>
                  </a:lnTo>
                  <a:lnTo>
                    <a:pt x="1790" y="654050"/>
                  </a:lnTo>
                  <a:lnTo>
                    <a:pt x="5602" y="654050"/>
                  </a:lnTo>
                  <a:lnTo>
                    <a:pt x="5941" y="508000"/>
                  </a:lnTo>
                  <a:close/>
                </a:path>
                <a:path w="1671954" h="1649729">
                  <a:moveTo>
                    <a:pt x="1670913" y="508000"/>
                  </a:moveTo>
                  <a:lnTo>
                    <a:pt x="1667107" y="508000"/>
                  </a:lnTo>
                  <a:lnTo>
                    <a:pt x="1666768" y="654050"/>
                  </a:lnTo>
                  <a:lnTo>
                    <a:pt x="1670576" y="654050"/>
                  </a:lnTo>
                  <a:lnTo>
                    <a:pt x="1670913" y="508000"/>
                  </a:lnTo>
                  <a:close/>
                </a:path>
                <a:path w="1671954" h="1649729">
                  <a:moveTo>
                    <a:pt x="5602" y="654050"/>
                  </a:moveTo>
                  <a:lnTo>
                    <a:pt x="1790" y="654050"/>
                  </a:lnTo>
                  <a:lnTo>
                    <a:pt x="1731" y="679450"/>
                  </a:lnTo>
                  <a:lnTo>
                    <a:pt x="5543" y="679450"/>
                  </a:lnTo>
                  <a:lnTo>
                    <a:pt x="5602" y="654050"/>
                  </a:lnTo>
                  <a:close/>
                </a:path>
                <a:path w="1671954" h="1649729">
                  <a:moveTo>
                    <a:pt x="1670576" y="654050"/>
                  </a:moveTo>
                  <a:lnTo>
                    <a:pt x="1666768" y="654050"/>
                  </a:lnTo>
                  <a:lnTo>
                    <a:pt x="1666709" y="679450"/>
                  </a:lnTo>
                  <a:lnTo>
                    <a:pt x="1670517" y="679450"/>
                  </a:lnTo>
                  <a:lnTo>
                    <a:pt x="1670576" y="654050"/>
                  </a:lnTo>
                  <a:close/>
                </a:path>
                <a:path w="1671954" h="1649729">
                  <a:moveTo>
                    <a:pt x="5543" y="679450"/>
                  </a:moveTo>
                  <a:lnTo>
                    <a:pt x="1731" y="679450"/>
                  </a:lnTo>
                  <a:lnTo>
                    <a:pt x="1673" y="704850"/>
                  </a:lnTo>
                  <a:lnTo>
                    <a:pt x="5484" y="704850"/>
                  </a:lnTo>
                  <a:lnTo>
                    <a:pt x="5543" y="679450"/>
                  </a:lnTo>
                  <a:close/>
                </a:path>
                <a:path w="1671954" h="1649729">
                  <a:moveTo>
                    <a:pt x="1670517" y="679450"/>
                  </a:moveTo>
                  <a:lnTo>
                    <a:pt x="1666709" y="679450"/>
                  </a:lnTo>
                  <a:lnTo>
                    <a:pt x="1666650" y="704850"/>
                  </a:lnTo>
                  <a:lnTo>
                    <a:pt x="1670458" y="704850"/>
                  </a:lnTo>
                  <a:lnTo>
                    <a:pt x="1670517" y="679450"/>
                  </a:lnTo>
                  <a:close/>
                </a:path>
                <a:path w="1671954" h="1649729">
                  <a:moveTo>
                    <a:pt x="5484" y="704850"/>
                  </a:moveTo>
                  <a:lnTo>
                    <a:pt x="1673" y="704850"/>
                  </a:lnTo>
                  <a:lnTo>
                    <a:pt x="1062" y="969010"/>
                  </a:lnTo>
                  <a:lnTo>
                    <a:pt x="4871" y="969010"/>
                  </a:lnTo>
                  <a:lnTo>
                    <a:pt x="5484" y="704850"/>
                  </a:lnTo>
                  <a:close/>
                </a:path>
                <a:path w="1671954" h="1649729">
                  <a:moveTo>
                    <a:pt x="1670458" y="704850"/>
                  </a:moveTo>
                  <a:lnTo>
                    <a:pt x="1666650" y="704850"/>
                  </a:lnTo>
                  <a:lnTo>
                    <a:pt x="1666036" y="969010"/>
                  </a:lnTo>
                  <a:lnTo>
                    <a:pt x="1669848" y="969010"/>
                  </a:lnTo>
                  <a:lnTo>
                    <a:pt x="1670458" y="704850"/>
                  </a:lnTo>
                  <a:close/>
                </a:path>
                <a:path w="1671954" h="1649729">
                  <a:moveTo>
                    <a:pt x="4871" y="969010"/>
                  </a:moveTo>
                  <a:lnTo>
                    <a:pt x="1062" y="969010"/>
                  </a:lnTo>
                  <a:lnTo>
                    <a:pt x="1003" y="994410"/>
                  </a:lnTo>
                  <a:lnTo>
                    <a:pt x="4812" y="994410"/>
                  </a:lnTo>
                  <a:lnTo>
                    <a:pt x="4871" y="969010"/>
                  </a:lnTo>
                  <a:close/>
                </a:path>
                <a:path w="1671954" h="1649729">
                  <a:moveTo>
                    <a:pt x="1669848" y="969010"/>
                  </a:moveTo>
                  <a:lnTo>
                    <a:pt x="1666036" y="969010"/>
                  </a:lnTo>
                  <a:lnTo>
                    <a:pt x="1665977" y="994410"/>
                  </a:lnTo>
                  <a:lnTo>
                    <a:pt x="1669789" y="994410"/>
                  </a:lnTo>
                  <a:lnTo>
                    <a:pt x="1669848" y="969010"/>
                  </a:lnTo>
                  <a:close/>
                </a:path>
                <a:path w="1671954" h="1649729">
                  <a:moveTo>
                    <a:pt x="4812" y="994410"/>
                  </a:moveTo>
                  <a:lnTo>
                    <a:pt x="1003" y="994410"/>
                  </a:lnTo>
                  <a:lnTo>
                    <a:pt x="886" y="1045210"/>
                  </a:lnTo>
                  <a:lnTo>
                    <a:pt x="4694" y="1045210"/>
                  </a:lnTo>
                  <a:lnTo>
                    <a:pt x="4812" y="994410"/>
                  </a:lnTo>
                  <a:close/>
                </a:path>
                <a:path w="1671954" h="1649729">
                  <a:moveTo>
                    <a:pt x="1669789" y="994410"/>
                  </a:moveTo>
                  <a:lnTo>
                    <a:pt x="1665977" y="994410"/>
                  </a:lnTo>
                  <a:lnTo>
                    <a:pt x="1665859" y="1045210"/>
                  </a:lnTo>
                  <a:lnTo>
                    <a:pt x="1669672" y="1045210"/>
                  </a:lnTo>
                  <a:lnTo>
                    <a:pt x="1669789" y="994410"/>
                  </a:lnTo>
                  <a:close/>
                </a:path>
                <a:path w="1671954" h="1649729">
                  <a:moveTo>
                    <a:pt x="4694" y="1045210"/>
                  </a:moveTo>
                  <a:lnTo>
                    <a:pt x="886" y="1045210"/>
                  </a:lnTo>
                  <a:lnTo>
                    <a:pt x="798" y="1083310"/>
                  </a:lnTo>
                  <a:lnTo>
                    <a:pt x="4605" y="1083310"/>
                  </a:lnTo>
                  <a:lnTo>
                    <a:pt x="4694" y="1045210"/>
                  </a:lnTo>
                  <a:close/>
                </a:path>
                <a:path w="1671954" h="1649729">
                  <a:moveTo>
                    <a:pt x="1669672" y="1045210"/>
                  </a:moveTo>
                  <a:lnTo>
                    <a:pt x="1665859" y="1045210"/>
                  </a:lnTo>
                  <a:lnTo>
                    <a:pt x="1665771" y="1083310"/>
                  </a:lnTo>
                  <a:lnTo>
                    <a:pt x="1669584" y="1083310"/>
                  </a:lnTo>
                  <a:lnTo>
                    <a:pt x="1669672" y="1045210"/>
                  </a:lnTo>
                  <a:close/>
                </a:path>
                <a:path w="1671954" h="1649729">
                  <a:moveTo>
                    <a:pt x="4605" y="1083310"/>
                  </a:moveTo>
                  <a:lnTo>
                    <a:pt x="798" y="1083310"/>
                  </a:lnTo>
                  <a:lnTo>
                    <a:pt x="739" y="1108710"/>
                  </a:lnTo>
                  <a:lnTo>
                    <a:pt x="4546" y="1108710"/>
                  </a:lnTo>
                  <a:lnTo>
                    <a:pt x="4605" y="1083310"/>
                  </a:lnTo>
                  <a:close/>
                </a:path>
                <a:path w="1671954" h="1649729">
                  <a:moveTo>
                    <a:pt x="1669584" y="1083310"/>
                  </a:moveTo>
                  <a:lnTo>
                    <a:pt x="1665771" y="1083310"/>
                  </a:lnTo>
                  <a:lnTo>
                    <a:pt x="1665712" y="1108710"/>
                  </a:lnTo>
                  <a:lnTo>
                    <a:pt x="1669525" y="1108710"/>
                  </a:lnTo>
                  <a:lnTo>
                    <a:pt x="1669584" y="1083310"/>
                  </a:lnTo>
                  <a:close/>
                </a:path>
                <a:path w="1671954" h="1649729">
                  <a:moveTo>
                    <a:pt x="4546" y="1108710"/>
                  </a:moveTo>
                  <a:lnTo>
                    <a:pt x="739" y="1108710"/>
                  </a:lnTo>
                  <a:lnTo>
                    <a:pt x="666" y="1140460"/>
                  </a:lnTo>
                  <a:lnTo>
                    <a:pt x="4472" y="1140460"/>
                  </a:lnTo>
                  <a:lnTo>
                    <a:pt x="4546" y="1108710"/>
                  </a:lnTo>
                  <a:close/>
                </a:path>
                <a:path w="1671954" h="1649729">
                  <a:moveTo>
                    <a:pt x="1669525" y="1108710"/>
                  </a:moveTo>
                  <a:lnTo>
                    <a:pt x="1665712" y="1108710"/>
                  </a:lnTo>
                  <a:lnTo>
                    <a:pt x="1665638" y="1140460"/>
                  </a:lnTo>
                  <a:lnTo>
                    <a:pt x="1669452" y="1140460"/>
                  </a:lnTo>
                  <a:lnTo>
                    <a:pt x="1669525" y="1108710"/>
                  </a:lnTo>
                  <a:close/>
                </a:path>
                <a:path w="1671954" h="1649729">
                  <a:moveTo>
                    <a:pt x="4472" y="1140460"/>
                  </a:moveTo>
                  <a:lnTo>
                    <a:pt x="666" y="1140460"/>
                  </a:lnTo>
                  <a:lnTo>
                    <a:pt x="654" y="1145540"/>
                  </a:lnTo>
                  <a:lnTo>
                    <a:pt x="4461" y="1145540"/>
                  </a:lnTo>
                  <a:lnTo>
                    <a:pt x="4472" y="1140460"/>
                  </a:lnTo>
                  <a:close/>
                </a:path>
                <a:path w="1671954" h="1649729">
                  <a:moveTo>
                    <a:pt x="1669452" y="1140460"/>
                  </a:moveTo>
                  <a:lnTo>
                    <a:pt x="1665638" y="1140460"/>
                  </a:lnTo>
                  <a:lnTo>
                    <a:pt x="1665627" y="1145540"/>
                  </a:lnTo>
                  <a:lnTo>
                    <a:pt x="1669440" y="1145540"/>
                  </a:lnTo>
                  <a:lnTo>
                    <a:pt x="1669452" y="1140460"/>
                  </a:lnTo>
                  <a:close/>
                </a:path>
                <a:path w="1671954" h="1649729">
                  <a:moveTo>
                    <a:pt x="4461" y="1145540"/>
                  </a:moveTo>
                  <a:lnTo>
                    <a:pt x="654" y="1145540"/>
                  </a:lnTo>
                  <a:lnTo>
                    <a:pt x="607" y="1165860"/>
                  </a:lnTo>
                  <a:lnTo>
                    <a:pt x="4413" y="1165860"/>
                  </a:lnTo>
                  <a:lnTo>
                    <a:pt x="4461" y="1145540"/>
                  </a:lnTo>
                  <a:close/>
                </a:path>
                <a:path w="1671954" h="1649729">
                  <a:moveTo>
                    <a:pt x="1669440" y="1145540"/>
                  </a:moveTo>
                  <a:lnTo>
                    <a:pt x="1665627" y="1145540"/>
                  </a:lnTo>
                  <a:lnTo>
                    <a:pt x="1665579" y="1165860"/>
                  </a:lnTo>
                  <a:lnTo>
                    <a:pt x="1669393" y="1165860"/>
                  </a:lnTo>
                  <a:lnTo>
                    <a:pt x="1669440" y="1145540"/>
                  </a:lnTo>
                  <a:close/>
                </a:path>
                <a:path w="1671954" h="1649729">
                  <a:moveTo>
                    <a:pt x="4413" y="1165860"/>
                  </a:moveTo>
                  <a:lnTo>
                    <a:pt x="607" y="1165860"/>
                  </a:lnTo>
                  <a:lnTo>
                    <a:pt x="592" y="1172210"/>
                  </a:lnTo>
                  <a:lnTo>
                    <a:pt x="4399" y="1172210"/>
                  </a:lnTo>
                  <a:lnTo>
                    <a:pt x="4413" y="1165860"/>
                  </a:lnTo>
                  <a:close/>
                </a:path>
                <a:path w="1671954" h="1649729">
                  <a:moveTo>
                    <a:pt x="1669393" y="1165860"/>
                  </a:moveTo>
                  <a:lnTo>
                    <a:pt x="1665579" y="1165860"/>
                  </a:lnTo>
                  <a:lnTo>
                    <a:pt x="1665565" y="1172210"/>
                  </a:lnTo>
                  <a:lnTo>
                    <a:pt x="1669378" y="1172210"/>
                  </a:lnTo>
                  <a:lnTo>
                    <a:pt x="1669393" y="1165860"/>
                  </a:lnTo>
                  <a:close/>
                </a:path>
                <a:path w="1671954" h="1649729">
                  <a:moveTo>
                    <a:pt x="4399" y="1172210"/>
                  </a:moveTo>
                  <a:lnTo>
                    <a:pt x="592" y="1172210"/>
                  </a:lnTo>
                  <a:lnTo>
                    <a:pt x="578" y="1178560"/>
                  </a:lnTo>
                  <a:lnTo>
                    <a:pt x="4384" y="1178560"/>
                  </a:lnTo>
                  <a:lnTo>
                    <a:pt x="4399" y="1172210"/>
                  </a:lnTo>
                  <a:close/>
                </a:path>
                <a:path w="1671954" h="1649729">
                  <a:moveTo>
                    <a:pt x="1669378" y="1172210"/>
                  </a:moveTo>
                  <a:lnTo>
                    <a:pt x="1665565" y="1172210"/>
                  </a:lnTo>
                  <a:lnTo>
                    <a:pt x="1665550" y="1178560"/>
                  </a:lnTo>
                  <a:lnTo>
                    <a:pt x="1669364" y="1178560"/>
                  </a:lnTo>
                  <a:lnTo>
                    <a:pt x="1669378" y="1172210"/>
                  </a:lnTo>
                  <a:close/>
                </a:path>
                <a:path w="1671954" h="1649729">
                  <a:moveTo>
                    <a:pt x="4384" y="1178560"/>
                  </a:moveTo>
                  <a:lnTo>
                    <a:pt x="578" y="1178560"/>
                  </a:lnTo>
                  <a:lnTo>
                    <a:pt x="563" y="1184910"/>
                  </a:lnTo>
                  <a:lnTo>
                    <a:pt x="4369" y="1184910"/>
                  </a:lnTo>
                  <a:lnTo>
                    <a:pt x="4384" y="1178560"/>
                  </a:lnTo>
                  <a:close/>
                </a:path>
                <a:path w="1671954" h="1649729">
                  <a:moveTo>
                    <a:pt x="1669364" y="1178560"/>
                  </a:moveTo>
                  <a:lnTo>
                    <a:pt x="1665550" y="1178560"/>
                  </a:lnTo>
                  <a:lnTo>
                    <a:pt x="1665535" y="1184910"/>
                  </a:lnTo>
                  <a:lnTo>
                    <a:pt x="1669349" y="1184910"/>
                  </a:lnTo>
                  <a:lnTo>
                    <a:pt x="1669364" y="1178560"/>
                  </a:lnTo>
                  <a:close/>
                </a:path>
                <a:path w="1671954" h="1649729">
                  <a:moveTo>
                    <a:pt x="4369" y="1184910"/>
                  </a:moveTo>
                  <a:lnTo>
                    <a:pt x="563" y="1184910"/>
                  </a:lnTo>
                  <a:lnTo>
                    <a:pt x="551" y="1189990"/>
                  </a:lnTo>
                  <a:lnTo>
                    <a:pt x="4357" y="1189990"/>
                  </a:lnTo>
                  <a:lnTo>
                    <a:pt x="4369" y="1184910"/>
                  </a:lnTo>
                  <a:close/>
                </a:path>
                <a:path w="1671954" h="1649729">
                  <a:moveTo>
                    <a:pt x="1669349" y="1184910"/>
                  </a:moveTo>
                  <a:lnTo>
                    <a:pt x="1665535" y="1184910"/>
                  </a:lnTo>
                  <a:lnTo>
                    <a:pt x="1665523" y="1189990"/>
                  </a:lnTo>
                  <a:lnTo>
                    <a:pt x="1669337" y="1189990"/>
                  </a:lnTo>
                  <a:lnTo>
                    <a:pt x="1669349" y="1184910"/>
                  </a:lnTo>
                  <a:close/>
                </a:path>
                <a:path w="1671954" h="1649729">
                  <a:moveTo>
                    <a:pt x="4357" y="1189990"/>
                  </a:moveTo>
                  <a:lnTo>
                    <a:pt x="551" y="1189990"/>
                  </a:lnTo>
                  <a:lnTo>
                    <a:pt x="534" y="1197610"/>
                  </a:lnTo>
                  <a:lnTo>
                    <a:pt x="4340" y="1197610"/>
                  </a:lnTo>
                  <a:lnTo>
                    <a:pt x="4357" y="1189990"/>
                  </a:lnTo>
                  <a:close/>
                </a:path>
                <a:path w="1671954" h="1649729">
                  <a:moveTo>
                    <a:pt x="1669337" y="1189990"/>
                  </a:moveTo>
                  <a:lnTo>
                    <a:pt x="1665523" y="1189990"/>
                  </a:lnTo>
                  <a:lnTo>
                    <a:pt x="1665506" y="1197610"/>
                  </a:lnTo>
                  <a:lnTo>
                    <a:pt x="1669320" y="1197610"/>
                  </a:lnTo>
                  <a:lnTo>
                    <a:pt x="1669337" y="1189990"/>
                  </a:lnTo>
                  <a:close/>
                </a:path>
                <a:path w="1671954" h="1649729">
                  <a:moveTo>
                    <a:pt x="4340" y="1197610"/>
                  </a:moveTo>
                  <a:lnTo>
                    <a:pt x="534" y="1197610"/>
                  </a:lnTo>
                  <a:lnTo>
                    <a:pt x="493" y="1215390"/>
                  </a:lnTo>
                  <a:lnTo>
                    <a:pt x="4298" y="1215390"/>
                  </a:lnTo>
                  <a:lnTo>
                    <a:pt x="4340" y="1197610"/>
                  </a:lnTo>
                  <a:close/>
                </a:path>
                <a:path w="1671954" h="1649729">
                  <a:moveTo>
                    <a:pt x="1669320" y="1197610"/>
                  </a:moveTo>
                  <a:lnTo>
                    <a:pt x="1665506" y="1197610"/>
                  </a:lnTo>
                  <a:lnTo>
                    <a:pt x="1665464" y="1215390"/>
                  </a:lnTo>
                  <a:lnTo>
                    <a:pt x="1669278" y="1215390"/>
                  </a:lnTo>
                  <a:lnTo>
                    <a:pt x="1669320" y="1197610"/>
                  </a:lnTo>
                  <a:close/>
                </a:path>
                <a:path w="1671954" h="1649729">
                  <a:moveTo>
                    <a:pt x="4298" y="1215390"/>
                  </a:moveTo>
                  <a:lnTo>
                    <a:pt x="493" y="1215390"/>
                  </a:lnTo>
                  <a:lnTo>
                    <a:pt x="460" y="1229360"/>
                  </a:lnTo>
                  <a:lnTo>
                    <a:pt x="4266" y="1229360"/>
                  </a:lnTo>
                  <a:lnTo>
                    <a:pt x="4298" y="1215390"/>
                  </a:lnTo>
                  <a:close/>
                </a:path>
                <a:path w="1671954" h="1649729">
                  <a:moveTo>
                    <a:pt x="1669278" y="1215390"/>
                  </a:moveTo>
                  <a:lnTo>
                    <a:pt x="1665464" y="1215390"/>
                  </a:lnTo>
                  <a:lnTo>
                    <a:pt x="1665432" y="1229360"/>
                  </a:lnTo>
                  <a:lnTo>
                    <a:pt x="1669246" y="1229360"/>
                  </a:lnTo>
                  <a:lnTo>
                    <a:pt x="1669278" y="1215390"/>
                  </a:lnTo>
                  <a:close/>
                </a:path>
                <a:path w="1671954" h="1649729">
                  <a:moveTo>
                    <a:pt x="4266" y="1229360"/>
                  </a:moveTo>
                  <a:lnTo>
                    <a:pt x="460" y="1229360"/>
                  </a:lnTo>
                  <a:lnTo>
                    <a:pt x="431" y="1242060"/>
                  </a:lnTo>
                  <a:lnTo>
                    <a:pt x="4236" y="1242060"/>
                  </a:lnTo>
                  <a:lnTo>
                    <a:pt x="4266" y="1229360"/>
                  </a:lnTo>
                  <a:close/>
                </a:path>
                <a:path w="1671954" h="1649729">
                  <a:moveTo>
                    <a:pt x="1669246" y="1229360"/>
                  </a:moveTo>
                  <a:lnTo>
                    <a:pt x="1665432" y="1229360"/>
                  </a:lnTo>
                  <a:lnTo>
                    <a:pt x="1665402" y="1242060"/>
                  </a:lnTo>
                  <a:lnTo>
                    <a:pt x="1669217" y="1242060"/>
                  </a:lnTo>
                  <a:lnTo>
                    <a:pt x="1669246" y="1229360"/>
                  </a:lnTo>
                  <a:close/>
                </a:path>
                <a:path w="1671954" h="1649729">
                  <a:moveTo>
                    <a:pt x="4236" y="1242060"/>
                  </a:moveTo>
                  <a:lnTo>
                    <a:pt x="431" y="1242060"/>
                  </a:lnTo>
                  <a:lnTo>
                    <a:pt x="419" y="1247140"/>
                  </a:lnTo>
                  <a:lnTo>
                    <a:pt x="4225" y="1247140"/>
                  </a:lnTo>
                  <a:lnTo>
                    <a:pt x="4236" y="1242060"/>
                  </a:lnTo>
                  <a:close/>
                </a:path>
                <a:path w="1671954" h="1649729">
                  <a:moveTo>
                    <a:pt x="1669217" y="1242060"/>
                  </a:moveTo>
                  <a:lnTo>
                    <a:pt x="1665402" y="1242060"/>
                  </a:lnTo>
                  <a:lnTo>
                    <a:pt x="1665391" y="1247140"/>
                  </a:lnTo>
                  <a:lnTo>
                    <a:pt x="1669205" y="1247140"/>
                  </a:lnTo>
                  <a:lnTo>
                    <a:pt x="1669217" y="1242060"/>
                  </a:lnTo>
                  <a:close/>
                </a:path>
                <a:path w="1671954" h="1649729">
                  <a:moveTo>
                    <a:pt x="4225" y="1247140"/>
                  </a:moveTo>
                  <a:lnTo>
                    <a:pt x="419" y="1247140"/>
                  </a:lnTo>
                  <a:lnTo>
                    <a:pt x="402" y="1254760"/>
                  </a:lnTo>
                  <a:lnTo>
                    <a:pt x="4207" y="1254760"/>
                  </a:lnTo>
                  <a:lnTo>
                    <a:pt x="4225" y="1247140"/>
                  </a:lnTo>
                  <a:close/>
                </a:path>
                <a:path w="1671954" h="1649729">
                  <a:moveTo>
                    <a:pt x="1669205" y="1247140"/>
                  </a:moveTo>
                  <a:lnTo>
                    <a:pt x="1665391" y="1247140"/>
                  </a:lnTo>
                  <a:lnTo>
                    <a:pt x="1665373" y="1254760"/>
                  </a:lnTo>
                  <a:lnTo>
                    <a:pt x="1669188" y="1254760"/>
                  </a:lnTo>
                  <a:lnTo>
                    <a:pt x="1669205" y="1247140"/>
                  </a:lnTo>
                  <a:close/>
                </a:path>
                <a:path w="1671954" h="1649729">
                  <a:moveTo>
                    <a:pt x="4207" y="1254760"/>
                  </a:moveTo>
                  <a:lnTo>
                    <a:pt x="402" y="1254760"/>
                  </a:lnTo>
                  <a:lnTo>
                    <a:pt x="372" y="1267460"/>
                  </a:lnTo>
                  <a:lnTo>
                    <a:pt x="4178" y="1267460"/>
                  </a:lnTo>
                  <a:lnTo>
                    <a:pt x="4207" y="1254760"/>
                  </a:lnTo>
                  <a:close/>
                </a:path>
                <a:path w="1671954" h="1649729">
                  <a:moveTo>
                    <a:pt x="1669188" y="1254760"/>
                  </a:moveTo>
                  <a:lnTo>
                    <a:pt x="1665373" y="1254760"/>
                  </a:lnTo>
                  <a:lnTo>
                    <a:pt x="1665343" y="1267460"/>
                  </a:lnTo>
                  <a:lnTo>
                    <a:pt x="1669158" y="1267460"/>
                  </a:lnTo>
                  <a:lnTo>
                    <a:pt x="1669188" y="1254760"/>
                  </a:lnTo>
                  <a:close/>
                </a:path>
                <a:path w="1671954" h="1649729">
                  <a:moveTo>
                    <a:pt x="4178" y="1267460"/>
                  </a:moveTo>
                  <a:lnTo>
                    <a:pt x="372" y="1267460"/>
                  </a:lnTo>
                  <a:lnTo>
                    <a:pt x="343" y="1280160"/>
                  </a:lnTo>
                  <a:lnTo>
                    <a:pt x="4148" y="1280160"/>
                  </a:lnTo>
                  <a:lnTo>
                    <a:pt x="4178" y="1267460"/>
                  </a:lnTo>
                  <a:close/>
                </a:path>
                <a:path w="1671954" h="1649729">
                  <a:moveTo>
                    <a:pt x="1669158" y="1267460"/>
                  </a:moveTo>
                  <a:lnTo>
                    <a:pt x="1665343" y="1267460"/>
                  </a:lnTo>
                  <a:lnTo>
                    <a:pt x="1665314" y="1280160"/>
                  </a:lnTo>
                  <a:lnTo>
                    <a:pt x="1669129" y="1280160"/>
                  </a:lnTo>
                  <a:lnTo>
                    <a:pt x="1669158" y="1267460"/>
                  </a:lnTo>
                  <a:close/>
                </a:path>
                <a:path w="1671954" h="1649729">
                  <a:moveTo>
                    <a:pt x="4148" y="1280160"/>
                  </a:moveTo>
                  <a:lnTo>
                    <a:pt x="343" y="1280160"/>
                  </a:lnTo>
                  <a:lnTo>
                    <a:pt x="328" y="1286510"/>
                  </a:lnTo>
                  <a:lnTo>
                    <a:pt x="4133" y="1286510"/>
                  </a:lnTo>
                  <a:lnTo>
                    <a:pt x="4148" y="1280160"/>
                  </a:lnTo>
                  <a:close/>
                </a:path>
                <a:path w="1671954" h="1649729">
                  <a:moveTo>
                    <a:pt x="1669129" y="1280160"/>
                  </a:moveTo>
                  <a:lnTo>
                    <a:pt x="1665314" y="1280160"/>
                  </a:lnTo>
                  <a:lnTo>
                    <a:pt x="1665299" y="1286510"/>
                  </a:lnTo>
                  <a:lnTo>
                    <a:pt x="1669114" y="1286510"/>
                  </a:lnTo>
                  <a:lnTo>
                    <a:pt x="1669129" y="1280160"/>
                  </a:lnTo>
                  <a:close/>
                </a:path>
                <a:path w="1671954" h="1649729">
                  <a:moveTo>
                    <a:pt x="4133" y="1286510"/>
                  </a:moveTo>
                  <a:lnTo>
                    <a:pt x="328" y="1286510"/>
                  </a:lnTo>
                  <a:lnTo>
                    <a:pt x="314" y="1292860"/>
                  </a:lnTo>
                  <a:lnTo>
                    <a:pt x="4119" y="1292860"/>
                  </a:lnTo>
                  <a:lnTo>
                    <a:pt x="4133" y="1286510"/>
                  </a:lnTo>
                  <a:close/>
                </a:path>
                <a:path w="1671954" h="1649729">
                  <a:moveTo>
                    <a:pt x="1669114" y="1286510"/>
                  </a:moveTo>
                  <a:lnTo>
                    <a:pt x="1665299" y="1286510"/>
                  </a:lnTo>
                  <a:lnTo>
                    <a:pt x="1665284" y="1292860"/>
                  </a:lnTo>
                  <a:lnTo>
                    <a:pt x="1669099" y="1292860"/>
                  </a:lnTo>
                  <a:lnTo>
                    <a:pt x="1669114" y="1286510"/>
                  </a:lnTo>
                  <a:close/>
                </a:path>
                <a:path w="1671954" h="1649729">
                  <a:moveTo>
                    <a:pt x="4119" y="1292860"/>
                  </a:moveTo>
                  <a:lnTo>
                    <a:pt x="314" y="1292860"/>
                  </a:lnTo>
                  <a:lnTo>
                    <a:pt x="299" y="1299210"/>
                  </a:lnTo>
                  <a:lnTo>
                    <a:pt x="4104" y="1299210"/>
                  </a:lnTo>
                  <a:lnTo>
                    <a:pt x="4119" y="1292860"/>
                  </a:lnTo>
                  <a:close/>
                </a:path>
                <a:path w="1671954" h="1649729">
                  <a:moveTo>
                    <a:pt x="1669099" y="1292860"/>
                  </a:moveTo>
                  <a:lnTo>
                    <a:pt x="1665284" y="1292860"/>
                  </a:lnTo>
                  <a:lnTo>
                    <a:pt x="1665270" y="1299210"/>
                  </a:lnTo>
                  <a:lnTo>
                    <a:pt x="1669085" y="1299210"/>
                  </a:lnTo>
                  <a:lnTo>
                    <a:pt x="1669099" y="1292860"/>
                  </a:lnTo>
                  <a:close/>
                </a:path>
                <a:path w="1671954" h="1649729">
                  <a:moveTo>
                    <a:pt x="4104" y="1299210"/>
                  </a:moveTo>
                  <a:lnTo>
                    <a:pt x="299" y="1299210"/>
                  </a:lnTo>
                  <a:lnTo>
                    <a:pt x="270" y="1311910"/>
                  </a:lnTo>
                  <a:lnTo>
                    <a:pt x="4074" y="1311910"/>
                  </a:lnTo>
                  <a:lnTo>
                    <a:pt x="4104" y="1299210"/>
                  </a:lnTo>
                  <a:close/>
                </a:path>
                <a:path w="1671954" h="1649729">
                  <a:moveTo>
                    <a:pt x="1669085" y="1299210"/>
                  </a:moveTo>
                  <a:lnTo>
                    <a:pt x="1665270" y="1299210"/>
                  </a:lnTo>
                  <a:lnTo>
                    <a:pt x="1665240" y="1311910"/>
                  </a:lnTo>
                  <a:lnTo>
                    <a:pt x="1669055" y="1311910"/>
                  </a:lnTo>
                  <a:lnTo>
                    <a:pt x="1669085" y="1299210"/>
                  </a:lnTo>
                  <a:close/>
                </a:path>
                <a:path w="1671954" h="1649729">
                  <a:moveTo>
                    <a:pt x="4074" y="1311910"/>
                  </a:moveTo>
                  <a:lnTo>
                    <a:pt x="270" y="1311910"/>
                  </a:lnTo>
                  <a:lnTo>
                    <a:pt x="258" y="1316990"/>
                  </a:lnTo>
                  <a:lnTo>
                    <a:pt x="4063" y="1316990"/>
                  </a:lnTo>
                  <a:lnTo>
                    <a:pt x="4074" y="1311910"/>
                  </a:lnTo>
                  <a:close/>
                </a:path>
                <a:path w="1671954" h="1649729">
                  <a:moveTo>
                    <a:pt x="1669055" y="1311910"/>
                  </a:moveTo>
                  <a:lnTo>
                    <a:pt x="1665240" y="1311910"/>
                  </a:lnTo>
                  <a:lnTo>
                    <a:pt x="1665228" y="1316990"/>
                  </a:lnTo>
                  <a:lnTo>
                    <a:pt x="1669044" y="1316990"/>
                  </a:lnTo>
                  <a:lnTo>
                    <a:pt x="1669055" y="1311910"/>
                  </a:lnTo>
                  <a:close/>
                </a:path>
                <a:path w="1671954" h="1649729">
                  <a:moveTo>
                    <a:pt x="4063" y="1316990"/>
                  </a:moveTo>
                  <a:lnTo>
                    <a:pt x="258" y="1316990"/>
                  </a:lnTo>
                  <a:lnTo>
                    <a:pt x="243" y="1323340"/>
                  </a:lnTo>
                  <a:lnTo>
                    <a:pt x="4048" y="1323340"/>
                  </a:lnTo>
                  <a:lnTo>
                    <a:pt x="4063" y="1316990"/>
                  </a:lnTo>
                  <a:close/>
                </a:path>
                <a:path w="1671954" h="1649729">
                  <a:moveTo>
                    <a:pt x="1669044" y="1316990"/>
                  </a:moveTo>
                  <a:lnTo>
                    <a:pt x="1665228" y="1316990"/>
                  </a:lnTo>
                  <a:lnTo>
                    <a:pt x="1665214" y="1323340"/>
                  </a:lnTo>
                  <a:lnTo>
                    <a:pt x="1669029" y="1323340"/>
                  </a:lnTo>
                  <a:lnTo>
                    <a:pt x="1669044" y="1316990"/>
                  </a:lnTo>
                  <a:close/>
                </a:path>
                <a:path w="1671954" h="1649729">
                  <a:moveTo>
                    <a:pt x="4048" y="1323340"/>
                  </a:moveTo>
                  <a:lnTo>
                    <a:pt x="243" y="1323340"/>
                  </a:lnTo>
                  <a:lnTo>
                    <a:pt x="228" y="1329690"/>
                  </a:lnTo>
                  <a:lnTo>
                    <a:pt x="4033" y="1329690"/>
                  </a:lnTo>
                  <a:lnTo>
                    <a:pt x="4048" y="1323340"/>
                  </a:lnTo>
                  <a:close/>
                </a:path>
                <a:path w="1671954" h="1649729">
                  <a:moveTo>
                    <a:pt x="1669029" y="1323340"/>
                  </a:moveTo>
                  <a:lnTo>
                    <a:pt x="1665214" y="1323340"/>
                  </a:lnTo>
                  <a:lnTo>
                    <a:pt x="1665199" y="1329690"/>
                  </a:lnTo>
                  <a:lnTo>
                    <a:pt x="1669014" y="1329690"/>
                  </a:lnTo>
                  <a:lnTo>
                    <a:pt x="1669029" y="1323340"/>
                  </a:lnTo>
                  <a:close/>
                </a:path>
                <a:path w="1671954" h="1649729">
                  <a:moveTo>
                    <a:pt x="4033" y="1329690"/>
                  </a:moveTo>
                  <a:lnTo>
                    <a:pt x="228" y="1329690"/>
                  </a:lnTo>
                  <a:lnTo>
                    <a:pt x="170" y="1355090"/>
                  </a:lnTo>
                  <a:lnTo>
                    <a:pt x="3974" y="1355090"/>
                  </a:lnTo>
                  <a:lnTo>
                    <a:pt x="4033" y="1329690"/>
                  </a:lnTo>
                  <a:close/>
                </a:path>
                <a:path w="1671954" h="1649729">
                  <a:moveTo>
                    <a:pt x="1669014" y="1329690"/>
                  </a:moveTo>
                  <a:lnTo>
                    <a:pt x="1665199" y="1329690"/>
                  </a:lnTo>
                  <a:lnTo>
                    <a:pt x="1665140" y="1355090"/>
                  </a:lnTo>
                  <a:lnTo>
                    <a:pt x="1668956" y="1355090"/>
                  </a:lnTo>
                  <a:lnTo>
                    <a:pt x="1669014" y="1329690"/>
                  </a:lnTo>
                  <a:close/>
                </a:path>
                <a:path w="1671954" h="1649729">
                  <a:moveTo>
                    <a:pt x="3974" y="1355090"/>
                  </a:moveTo>
                  <a:lnTo>
                    <a:pt x="170" y="1355090"/>
                  </a:lnTo>
                  <a:lnTo>
                    <a:pt x="140" y="1367790"/>
                  </a:lnTo>
                  <a:lnTo>
                    <a:pt x="3945" y="1367790"/>
                  </a:lnTo>
                  <a:lnTo>
                    <a:pt x="3974" y="1355090"/>
                  </a:lnTo>
                  <a:close/>
                </a:path>
                <a:path w="1671954" h="1649729">
                  <a:moveTo>
                    <a:pt x="1668956" y="1355090"/>
                  </a:moveTo>
                  <a:lnTo>
                    <a:pt x="1665140" y="1355090"/>
                  </a:lnTo>
                  <a:lnTo>
                    <a:pt x="1665110" y="1367790"/>
                  </a:lnTo>
                  <a:lnTo>
                    <a:pt x="1668926" y="1367790"/>
                  </a:lnTo>
                  <a:lnTo>
                    <a:pt x="1668956" y="1355090"/>
                  </a:lnTo>
                  <a:close/>
                </a:path>
                <a:path w="1671954" h="1649729">
                  <a:moveTo>
                    <a:pt x="3945" y="1367790"/>
                  </a:moveTo>
                  <a:lnTo>
                    <a:pt x="140" y="1367790"/>
                  </a:lnTo>
                  <a:lnTo>
                    <a:pt x="108" y="1381760"/>
                  </a:lnTo>
                  <a:lnTo>
                    <a:pt x="3912" y="1381760"/>
                  </a:lnTo>
                  <a:lnTo>
                    <a:pt x="3945" y="1367790"/>
                  </a:lnTo>
                  <a:close/>
                </a:path>
                <a:path w="1671954" h="1649729">
                  <a:moveTo>
                    <a:pt x="1668926" y="1367790"/>
                  </a:moveTo>
                  <a:lnTo>
                    <a:pt x="1665110" y="1367790"/>
                  </a:lnTo>
                  <a:lnTo>
                    <a:pt x="1665078" y="1381760"/>
                  </a:lnTo>
                  <a:lnTo>
                    <a:pt x="1668894" y="1381760"/>
                  </a:lnTo>
                  <a:lnTo>
                    <a:pt x="1668926" y="1367790"/>
                  </a:lnTo>
                  <a:close/>
                </a:path>
                <a:path w="1671954" h="1649729">
                  <a:moveTo>
                    <a:pt x="3912" y="1381760"/>
                  </a:moveTo>
                  <a:lnTo>
                    <a:pt x="108" y="1381760"/>
                  </a:lnTo>
                  <a:lnTo>
                    <a:pt x="93" y="1388110"/>
                  </a:lnTo>
                  <a:lnTo>
                    <a:pt x="3897" y="1388110"/>
                  </a:lnTo>
                  <a:lnTo>
                    <a:pt x="3912" y="1381760"/>
                  </a:lnTo>
                  <a:close/>
                </a:path>
                <a:path w="1671954" h="1649729">
                  <a:moveTo>
                    <a:pt x="1668894" y="1381760"/>
                  </a:moveTo>
                  <a:lnTo>
                    <a:pt x="1665078" y="1381760"/>
                  </a:lnTo>
                  <a:lnTo>
                    <a:pt x="1665063" y="1388110"/>
                  </a:lnTo>
                  <a:lnTo>
                    <a:pt x="1668879" y="1388110"/>
                  </a:lnTo>
                  <a:lnTo>
                    <a:pt x="1668894" y="1381760"/>
                  </a:lnTo>
                  <a:close/>
                </a:path>
                <a:path w="1671954" h="1649729">
                  <a:moveTo>
                    <a:pt x="3897" y="1388110"/>
                  </a:moveTo>
                  <a:lnTo>
                    <a:pt x="93" y="1388110"/>
                  </a:lnTo>
                  <a:lnTo>
                    <a:pt x="79" y="1394460"/>
                  </a:lnTo>
                  <a:lnTo>
                    <a:pt x="3883" y="1394460"/>
                  </a:lnTo>
                  <a:lnTo>
                    <a:pt x="3897" y="1388110"/>
                  </a:lnTo>
                  <a:close/>
                </a:path>
                <a:path w="1671954" h="1649729">
                  <a:moveTo>
                    <a:pt x="1668879" y="1388110"/>
                  </a:moveTo>
                  <a:lnTo>
                    <a:pt x="1665063" y="1388110"/>
                  </a:lnTo>
                  <a:lnTo>
                    <a:pt x="1665049" y="1394460"/>
                  </a:lnTo>
                  <a:lnTo>
                    <a:pt x="1668865" y="1394460"/>
                  </a:lnTo>
                  <a:lnTo>
                    <a:pt x="1668879" y="1388110"/>
                  </a:lnTo>
                  <a:close/>
                </a:path>
                <a:path w="1671954" h="1649729">
                  <a:moveTo>
                    <a:pt x="3883" y="1394460"/>
                  </a:moveTo>
                  <a:lnTo>
                    <a:pt x="79" y="1394460"/>
                  </a:lnTo>
                  <a:lnTo>
                    <a:pt x="20" y="1419860"/>
                  </a:lnTo>
                  <a:lnTo>
                    <a:pt x="3824" y="1419860"/>
                  </a:lnTo>
                  <a:lnTo>
                    <a:pt x="3883" y="1394460"/>
                  </a:lnTo>
                  <a:close/>
                </a:path>
                <a:path w="1671954" h="1649729">
                  <a:moveTo>
                    <a:pt x="1668865" y="1394460"/>
                  </a:moveTo>
                  <a:lnTo>
                    <a:pt x="1665049" y="1394460"/>
                  </a:lnTo>
                  <a:lnTo>
                    <a:pt x="1664990" y="1419860"/>
                  </a:lnTo>
                  <a:lnTo>
                    <a:pt x="1668806" y="1419860"/>
                  </a:lnTo>
                  <a:lnTo>
                    <a:pt x="1668865" y="1394460"/>
                  </a:lnTo>
                  <a:close/>
                </a:path>
                <a:path w="1671954" h="1649729">
                  <a:moveTo>
                    <a:pt x="3824" y="1419860"/>
                  </a:moveTo>
                  <a:lnTo>
                    <a:pt x="20" y="1419860"/>
                  </a:lnTo>
                  <a:lnTo>
                    <a:pt x="5" y="1426210"/>
                  </a:lnTo>
                  <a:lnTo>
                    <a:pt x="3809" y="1426210"/>
                  </a:lnTo>
                  <a:lnTo>
                    <a:pt x="3824" y="1419860"/>
                  </a:lnTo>
                  <a:close/>
                </a:path>
                <a:path w="1671954" h="1649729">
                  <a:moveTo>
                    <a:pt x="1668806" y="1419860"/>
                  </a:moveTo>
                  <a:lnTo>
                    <a:pt x="1664990" y="1419860"/>
                  </a:lnTo>
                  <a:lnTo>
                    <a:pt x="1664975" y="1426210"/>
                  </a:lnTo>
                  <a:lnTo>
                    <a:pt x="1668791" y="1426210"/>
                  </a:lnTo>
                  <a:lnTo>
                    <a:pt x="1668806" y="1419860"/>
                  </a:lnTo>
                  <a:close/>
                </a:path>
                <a:path w="1671954" h="1649729">
                  <a:moveTo>
                    <a:pt x="1668791" y="1426210"/>
                  </a:moveTo>
                  <a:lnTo>
                    <a:pt x="1664975" y="1426210"/>
                  </a:lnTo>
                  <a:lnTo>
                    <a:pt x="1664945" y="1438910"/>
                  </a:lnTo>
                  <a:lnTo>
                    <a:pt x="1665735" y="1438910"/>
                  </a:lnTo>
                  <a:lnTo>
                    <a:pt x="1665735" y="1436370"/>
                  </a:lnTo>
                  <a:lnTo>
                    <a:pt x="1667005" y="1436370"/>
                  </a:lnTo>
                  <a:lnTo>
                    <a:pt x="1667005" y="1435100"/>
                  </a:lnTo>
                  <a:lnTo>
                    <a:pt x="1668275" y="1435100"/>
                  </a:lnTo>
                  <a:lnTo>
                    <a:pt x="1668275" y="1433830"/>
                  </a:lnTo>
                  <a:lnTo>
                    <a:pt x="1668774" y="1433830"/>
                  </a:lnTo>
                  <a:lnTo>
                    <a:pt x="1668791" y="1426210"/>
                  </a:lnTo>
                  <a:close/>
                </a:path>
                <a:path w="1671954" h="1649729">
                  <a:moveTo>
                    <a:pt x="3809" y="1426210"/>
                  </a:moveTo>
                  <a:lnTo>
                    <a:pt x="5" y="1426210"/>
                  </a:lnTo>
                  <a:lnTo>
                    <a:pt x="0" y="1428750"/>
                  </a:lnTo>
                  <a:lnTo>
                    <a:pt x="765" y="1428750"/>
                  </a:lnTo>
                  <a:lnTo>
                    <a:pt x="765" y="1430020"/>
                  </a:lnTo>
                  <a:lnTo>
                    <a:pt x="2035" y="1430020"/>
                  </a:lnTo>
                  <a:lnTo>
                    <a:pt x="2035" y="1431290"/>
                  </a:lnTo>
                  <a:lnTo>
                    <a:pt x="3305" y="1431290"/>
                  </a:lnTo>
                  <a:lnTo>
                    <a:pt x="3305" y="1433830"/>
                  </a:lnTo>
                  <a:lnTo>
                    <a:pt x="3791" y="1433830"/>
                  </a:lnTo>
                  <a:lnTo>
                    <a:pt x="3809" y="1426210"/>
                  </a:lnTo>
                  <a:close/>
                </a:path>
                <a:path w="1671954" h="1649729">
                  <a:moveTo>
                    <a:pt x="1453645" y="1647190"/>
                  </a:moveTo>
                  <a:lnTo>
                    <a:pt x="220475" y="1647190"/>
                  </a:lnTo>
                  <a:lnTo>
                    <a:pt x="220475" y="1647526"/>
                  </a:lnTo>
                  <a:lnTo>
                    <a:pt x="833885" y="1648460"/>
                  </a:lnTo>
                  <a:lnTo>
                    <a:pt x="1453645" y="1648460"/>
                  </a:lnTo>
                  <a:lnTo>
                    <a:pt x="1453645" y="1647190"/>
                  </a:lnTo>
                  <a:close/>
                </a:path>
                <a:path w="1671954" h="1649729">
                  <a:moveTo>
                    <a:pt x="1454915" y="1645920"/>
                  </a:moveTo>
                  <a:lnTo>
                    <a:pt x="219205" y="1645920"/>
                  </a:lnTo>
                  <a:lnTo>
                    <a:pt x="219205" y="1647190"/>
                  </a:lnTo>
                  <a:lnTo>
                    <a:pt x="1454915" y="1647190"/>
                  </a:lnTo>
                  <a:lnTo>
                    <a:pt x="1454915" y="1645920"/>
                  </a:lnTo>
                  <a:close/>
                </a:path>
                <a:path w="1671954" h="1649729">
                  <a:moveTo>
                    <a:pt x="215395" y="1643704"/>
                  </a:moveTo>
                  <a:lnTo>
                    <a:pt x="215395" y="1644650"/>
                  </a:lnTo>
                  <a:lnTo>
                    <a:pt x="217935" y="1644650"/>
                  </a:lnTo>
                  <a:lnTo>
                    <a:pt x="217935" y="1645920"/>
                  </a:lnTo>
                  <a:lnTo>
                    <a:pt x="1457455" y="1645920"/>
                  </a:lnTo>
                  <a:lnTo>
                    <a:pt x="1457455" y="1645603"/>
                  </a:lnTo>
                  <a:lnTo>
                    <a:pt x="215395" y="1643704"/>
                  </a:lnTo>
                  <a:close/>
                </a:path>
                <a:path w="1671954" h="1649729">
                  <a:moveTo>
                    <a:pt x="1452375" y="1648460"/>
                  </a:moveTo>
                  <a:lnTo>
                    <a:pt x="833885" y="1648460"/>
                  </a:lnTo>
                  <a:lnTo>
                    <a:pt x="1452375" y="1649401"/>
                  </a:lnTo>
                  <a:lnTo>
                    <a:pt x="1452375" y="1648460"/>
                  </a:lnTo>
                  <a:close/>
                </a:path>
              </a:pathLst>
            </a:custGeom>
            <a:solidFill>
              <a:srgbClr val="302D3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6749266" y="2733039"/>
              <a:ext cx="1664335" cy="1642110"/>
            </a:xfrm>
            <a:custGeom>
              <a:avLst/>
              <a:gdLst/>
              <a:ahLst/>
              <a:cxnLst/>
              <a:rect l="l" t="t" r="r" b="b"/>
              <a:pathLst>
                <a:path w="1664334" h="1642110">
                  <a:moveTo>
                    <a:pt x="1457473" y="3810"/>
                  </a:moveTo>
                  <a:lnTo>
                    <a:pt x="209063" y="3810"/>
                  </a:lnTo>
                  <a:lnTo>
                    <a:pt x="1457473" y="5080"/>
                  </a:lnTo>
                  <a:lnTo>
                    <a:pt x="1457473" y="3810"/>
                  </a:lnTo>
                  <a:close/>
                </a:path>
                <a:path w="1664334" h="1642110">
                  <a:moveTo>
                    <a:pt x="211603" y="1270"/>
                  </a:moveTo>
                  <a:lnTo>
                    <a:pt x="210333" y="1270"/>
                  </a:lnTo>
                  <a:lnTo>
                    <a:pt x="210333" y="3810"/>
                  </a:lnTo>
                  <a:lnTo>
                    <a:pt x="211603" y="3810"/>
                  </a:lnTo>
                  <a:lnTo>
                    <a:pt x="211603" y="1270"/>
                  </a:lnTo>
                  <a:close/>
                </a:path>
                <a:path w="1664334" h="1642110">
                  <a:moveTo>
                    <a:pt x="1454933" y="1270"/>
                  </a:moveTo>
                  <a:lnTo>
                    <a:pt x="1453663" y="1270"/>
                  </a:lnTo>
                  <a:lnTo>
                    <a:pt x="1453663" y="3810"/>
                  </a:lnTo>
                  <a:lnTo>
                    <a:pt x="1454933" y="3810"/>
                  </a:lnTo>
                  <a:lnTo>
                    <a:pt x="1454933" y="1270"/>
                  </a:lnTo>
                  <a:close/>
                </a:path>
                <a:path w="1664334" h="1642110">
                  <a:moveTo>
                    <a:pt x="215413" y="0"/>
                  </a:moveTo>
                  <a:lnTo>
                    <a:pt x="214143" y="0"/>
                  </a:lnTo>
                  <a:lnTo>
                    <a:pt x="214143" y="1270"/>
                  </a:lnTo>
                  <a:lnTo>
                    <a:pt x="215413" y="1270"/>
                  </a:lnTo>
                  <a:lnTo>
                    <a:pt x="215413" y="0"/>
                  </a:lnTo>
                  <a:close/>
                </a:path>
                <a:path w="1664334" h="1642110">
                  <a:moveTo>
                    <a:pt x="6821" y="203200"/>
                  </a:moveTo>
                  <a:lnTo>
                    <a:pt x="5863" y="203200"/>
                  </a:lnTo>
                  <a:lnTo>
                    <a:pt x="5863" y="204470"/>
                  </a:lnTo>
                  <a:lnTo>
                    <a:pt x="4593" y="204470"/>
                  </a:lnTo>
                  <a:lnTo>
                    <a:pt x="4593" y="207010"/>
                  </a:lnTo>
                  <a:lnTo>
                    <a:pt x="3323" y="207010"/>
                  </a:lnTo>
                  <a:lnTo>
                    <a:pt x="3323" y="208280"/>
                  </a:lnTo>
                  <a:lnTo>
                    <a:pt x="2836" y="208280"/>
                  </a:lnTo>
                  <a:lnTo>
                    <a:pt x="2798" y="224790"/>
                  </a:lnTo>
                  <a:lnTo>
                    <a:pt x="6787" y="224790"/>
                  </a:lnTo>
                  <a:lnTo>
                    <a:pt x="6821" y="203200"/>
                  </a:lnTo>
                  <a:close/>
                </a:path>
                <a:path w="1664334" h="1642110">
                  <a:moveTo>
                    <a:pt x="1659403" y="203200"/>
                  </a:moveTo>
                  <a:lnTo>
                    <a:pt x="1659095" y="203200"/>
                  </a:lnTo>
                  <a:lnTo>
                    <a:pt x="1659061" y="224790"/>
                  </a:lnTo>
                  <a:lnTo>
                    <a:pt x="1663964" y="224790"/>
                  </a:lnTo>
                  <a:lnTo>
                    <a:pt x="1663999" y="209550"/>
                  </a:lnTo>
                  <a:lnTo>
                    <a:pt x="1663213" y="209550"/>
                  </a:lnTo>
                  <a:lnTo>
                    <a:pt x="1663213" y="208280"/>
                  </a:lnTo>
                  <a:lnTo>
                    <a:pt x="1661943" y="208280"/>
                  </a:lnTo>
                  <a:lnTo>
                    <a:pt x="1661943" y="207010"/>
                  </a:lnTo>
                  <a:lnTo>
                    <a:pt x="1660673" y="207010"/>
                  </a:lnTo>
                  <a:lnTo>
                    <a:pt x="1660673" y="204470"/>
                  </a:lnTo>
                  <a:lnTo>
                    <a:pt x="1659403" y="204470"/>
                  </a:lnTo>
                  <a:lnTo>
                    <a:pt x="1659403" y="203200"/>
                  </a:lnTo>
                  <a:close/>
                </a:path>
                <a:path w="1664334" h="1642110">
                  <a:moveTo>
                    <a:pt x="6759" y="242824"/>
                  </a:moveTo>
                  <a:lnTo>
                    <a:pt x="2756" y="242824"/>
                  </a:lnTo>
                  <a:lnTo>
                    <a:pt x="2547" y="332740"/>
                  </a:lnTo>
                  <a:lnTo>
                    <a:pt x="6619" y="332740"/>
                  </a:lnTo>
                  <a:lnTo>
                    <a:pt x="6759" y="242824"/>
                  </a:lnTo>
                  <a:close/>
                </a:path>
                <a:path w="1664334" h="1642110">
                  <a:moveTo>
                    <a:pt x="1663922" y="242824"/>
                  </a:moveTo>
                  <a:lnTo>
                    <a:pt x="1659033" y="242824"/>
                  </a:lnTo>
                  <a:lnTo>
                    <a:pt x="1658893" y="332740"/>
                  </a:lnTo>
                  <a:lnTo>
                    <a:pt x="1663713" y="332740"/>
                  </a:lnTo>
                  <a:lnTo>
                    <a:pt x="1663922" y="242824"/>
                  </a:lnTo>
                  <a:close/>
                </a:path>
                <a:path w="1664334" h="1642110">
                  <a:moveTo>
                    <a:pt x="6773" y="233807"/>
                  </a:moveTo>
                  <a:lnTo>
                    <a:pt x="2777" y="233807"/>
                  </a:lnTo>
                  <a:lnTo>
                    <a:pt x="2757" y="242570"/>
                  </a:lnTo>
                  <a:lnTo>
                    <a:pt x="6760" y="242570"/>
                  </a:lnTo>
                  <a:lnTo>
                    <a:pt x="6773" y="233807"/>
                  </a:lnTo>
                  <a:close/>
                </a:path>
                <a:path w="1664334" h="1642110">
                  <a:moveTo>
                    <a:pt x="1663943" y="233807"/>
                  </a:moveTo>
                  <a:lnTo>
                    <a:pt x="1659047" y="233807"/>
                  </a:lnTo>
                  <a:lnTo>
                    <a:pt x="1659034" y="242570"/>
                  </a:lnTo>
                  <a:lnTo>
                    <a:pt x="1663923" y="242570"/>
                  </a:lnTo>
                  <a:lnTo>
                    <a:pt x="1663943" y="233807"/>
                  </a:lnTo>
                  <a:close/>
                </a:path>
                <a:path w="1664334" h="1642110">
                  <a:moveTo>
                    <a:pt x="6783" y="227457"/>
                  </a:moveTo>
                  <a:lnTo>
                    <a:pt x="2792" y="227457"/>
                  </a:lnTo>
                  <a:lnTo>
                    <a:pt x="2777" y="233680"/>
                  </a:lnTo>
                  <a:lnTo>
                    <a:pt x="6773" y="233680"/>
                  </a:lnTo>
                  <a:lnTo>
                    <a:pt x="6783" y="227457"/>
                  </a:lnTo>
                  <a:close/>
                </a:path>
                <a:path w="1664334" h="1642110">
                  <a:moveTo>
                    <a:pt x="1663958" y="227457"/>
                  </a:moveTo>
                  <a:lnTo>
                    <a:pt x="1659057" y="227457"/>
                  </a:lnTo>
                  <a:lnTo>
                    <a:pt x="1659047" y="233680"/>
                  </a:lnTo>
                  <a:lnTo>
                    <a:pt x="1663943" y="233680"/>
                  </a:lnTo>
                  <a:lnTo>
                    <a:pt x="1663958" y="227457"/>
                  </a:lnTo>
                  <a:close/>
                </a:path>
                <a:path w="1664334" h="1642110">
                  <a:moveTo>
                    <a:pt x="6787" y="224917"/>
                  </a:moveTo>
                  <a:lnTo>
                    <a:pt x="2798" y="224917"/>
                  </a:lnTo>
                  <a:lnTo>
                    <a:pt x="2792" y="227330"/>
                  </a:lnTo>
                  <a:lnTo>
                    <a:pt x="6783" y="227330"/>
                  </a:lnTo>
                  <a:lnTo>
                    <a:pt x="6787" y="224917"/>
                  </a:lnTo>
                  <a:close/>
                </a:path>
                <a:path w="1664334" h="1642110">
                  <a:moveTo>
                    <a:pt x="1663964" y="224917"/>
                  </a:moveTo>
                  <a:lnTo>
                    <a:pt x="1659061" y="224917"/>
                  </a:lnTo>
                  <a:lnTo>
                    <a:pt x="1659057" y="227330"/>
                  </a:lnTo>
                  <a:lnTo>
                    <a:pt x="1663958" y="227330"/>
                  </a:lnTo>
                  <a:lnTo>
                    <a:pt x="1663964" y="224917"/>
                  </a:lnTo>
                  <a:close/>
                </a:path>
                <a:path w="1664334" h="1642110">
                  <a:moveTo>
                    <a:pt x="6619" y="332740"/>
                  </a:moveTo>
                  <a:lnTo>
                    <a:pt x="2547" y="332740"/>
                  </a:lnTo>
                  <a:lnTo>
                    <a:pt x="2518" y="345440"/>
                  </a:lnTo>
                  <a:lnTo>
                    <a:pt x="6600" y="345440"/>
                  </a:lnTo>
                  <a:lnTo>
                    <a:pt x="6619" y="332740"/>
                  </a:lnTo>
                  <a:close/>
                </a:path>
                <a:path w="1664334" h="1642110">
                  <a:moveTo>
                    <a:pt x="1663713" y="332740"/>
                  </a:moveTo>
                  <a:lnTo>
                    <a:pt x="1658893" y="332740"/>
                  </a:lnTo>
                  <a:lnTo>
                    <a:pt x="1658874" y="345440"/>
                  </a:lnTo>
                  <a:lnTo>
                    <a:pt x="1663684" y="345440"/>
                  </a:lnTo>
                  <a:lnTo>
                    <a:pt x="1663713" y="332740"/>
                  </a:lnTo>
                  <a:close/>
                </a:path>
                <a:path w="1664334" h="1642110">
                  <a:moveTo>
                    <a:pt x="6600" y="345440"/>
                  </a:moveTo>
                  <a:lnTo>
                    <a:pt x="2518" y="345440"/>
                  </a:lnTo>
                  <a:lnTo>
                    <a:pt x="2459" y="370840"/>
                  </a:lnTo>
                  <a:lnTo>
                    <a:pt x="6560" y="370840"/>
                  </a:lnTo>
                  <a:lnTo>
                    <a:pt x="6600" y="345440"/>
                  </a:lnTo>
                  <a:close/>
                </a:path>
                <a:path w="1664334" h="1642110">
                  <a:moveTo>
                    <a:pt x="1663684" y="345440"/>
                  </a:moveTo>
                  <a:lnTo>
                    <a:pt x="1658874" y="345440"/>
                  </a:lnTo>
                  <a:lnTo>
                    <a:pt x="1658834" y="370840"/>
                  </a:lnTo>
                  <a:lnTo>
                    <a:pt x="1663625" y="370840"/>
                  </a:lnTo>
                  <a:lnTo>
                    <a:pt x="1663684" y="345440"/>
                  </a:lnTo>
                  <a:close/>
                </a:path>
                <a:path w="1664334" h="1642110">
                  <a:moveTo>
                    <a:pt x="6560" y="370840"/>
                  </a:moveTo>
                  <a:lnTo>
                    <a:pt x="2459" y="370840"/>
                  </a:lnTo>
                  <a:lnTo>
                    <a:pt x="2385" y="402590"/>
                  </a:lnTo>
                  <a:lnTo>
                    <a:pt x="6511" y="402590"/>
                  </a:lnTo>
                  <a:lnTo>
                    <a:pt x="6560" y="370840"/>
                  </a:lnTo>
                  <a:close/>
                </a:path>
                <a:path w="1664334" h="1642110">
                  <a:moveTo>
                    <a:pt x="1663625" y="370840"/>
                  </a:moveTo>
                  <a:lnTo>
                    <a:pt x="1658834" y="370840"/>
                  </a:lnTo>
                  <a:lnTo>
                    <a:pt x="1658785" y="402590"/>
                  </a:lnTo>
                  <a:lnTo>
                    <a:pt x="1663551" y="402590"/>
                  </a:lnTo>
                  <a:lnTo>
                    <a:pt x="1663625" y="370840"/>
                  </a:lnTo>
                  <a:close/>
                </a:path>
                <a:path w="1664334" h="1642110">
                  <a:moveTo>
                    <a:pt x="6511" y="402590"/>
                  </a:moveTo>
                  <a:lnTo>
                    <a:pt x="2385" y="402590"/>
                  </a:lnTo>
                  <a:lnTo>
                    <a:pt x="2297" y="440690"/>
                  </a:lnTo>
                  <a:lnTo>
                    <a:pt x="6452" y="440690"/>
                  </a:lnTo>
                  <a:lnTo>
                    <a:pt x="6511" y="402590"/>
                  </a:lnTo>
                  <a:close/>
                </a:path>
                <a:path w="1664334" h="1642110">
                  <a:moveTo>
                    <a:pt x="1663551" y="402590"/>
                  </a:moveTo>
                  <a:lnTo>
                    <a:pt x="1658785" y="402590"/>
                  </a:lnTo>
                  <a:lnTo>
                    <a:pt x="1658725" y="440690"/>
                  </a:lnTo>
                  <a:lnTo>
                    <a:pt x="1663463" y="440690"/>
                  </a:lnTo>
                  <a:lnTo>
                    <a:pt x="1663551" y="402590"/>
                  </a:lnTo>
                  <a:close/>
                </a:path>
                <a:path w="1664334" h="1642110">
                  <a:moveTo>
                    <a:pt x="6452" y="440690"/>
                  </a:moveTo>
                  <a:lnTo>
                    <a:pt x="2297" y="440690"/>
                  </a:lnTo>
                  <a:lnTo>
                    <a:pt x="2238" y="466090"/>
                  </a:lnTo>
                  <a:lnTo>
                    <a:pt x="6412" y="466090"/>
                  </a:lnTo>
                  <a:lnTo>
                    <a:pt x="6452" y="440690"/>
                  </a:lnTo>
                  <a:close/>
                </a:path>
                <a:path w="1664334" h="1642110">
                  <a:moveTo>
                    <a:pt x="1663463" y="440690"/>
                  </a:moveTo>
                  <a:lnTo>
                    <a:pt x="1658725" y="440690"/>
                  </a:lnTo>
                  <a:lnTo>
                    <a:pt x="1658686" y="466090"/>
                  </a:lnTo>
                  <a:lnTo>
                    <a:pt x="1663404" y="466090"/>
                  </a:lnTo>
                  <a:lnTo>
                    <a:pt x="1663463" y="440690"/>
                  </a:lnTo>
                  <a:close/>
                </a:path>
                <a:path w="1664334" h="1642110">
                  <a:moveTo>
                    <a:pt x="6412" y="466090"/>
                  </a:moveTo>
                  <a:lnTo>
                    <a:pt x="2238" y="466090"/>
                  </a:lnTo>
                  <a:lnTo>
                    <a:pt x="2208" y="478790"/>
                  </a:lnTo>
                  <a:lnTo>
                    <a:pt x="6392" y="478790"/>
                  </a:lnTo>
                  <a:lnTo>
                    <a:pt x="6412" y="466090"/>
                  </a:lnTo>
                  <a:close/>
                </a:path>
                <a:path w="1664334" h="1642110">
                  <a:moveTo>
                    <a:pt x="1663404" y="466090"/>
                  </a:moveTo>
                  <a:lnTo>
                    <a:pt x="1658686" y="466090"/>
                  </a:lnTo>
                  <a:lnTo>
                    <a:pt x="1658666" y="478790"/>
                  </a:lnTo>
                  <a:lnTo>
                    <a:pt x="1663374" y="478790"/>
                  </a:lnTo>
                  <a:lnTo>
                    <a:pt x="1663404" y="466090"/>
                  </a:lnTo>
                  <a:close/>
                </a:path>
                <a:path w="1664334" h="1642110">
                  <a:moveTo>
                    <a:pt x="6392" y="478790"/>
                  </a:moveTo>
                  <a:lnTo>
                    <a:pt x="2208" y="478790"/>
                  </a:lnTo>
                  <a:lnTo>
                    <a:pt x="2149" y="504190"/>
                  </a:lnTo>
                  <a:lnTo>
                    <a:pt x="6353" y="504190"/>
                  </a:lnTo>
                  <a:lnTo>
                    <a:pt x="6392" y="478790"/>
                  </a:lnTo>
                  <a:close/>
                </a:path>
                <a:path w="1664334" h="1642110">
                  <a:moveTo>
                    <a:pt x="1663374" y="478790"/>
                  </a:moveTo>
                  <a:lnTo>
                    <a:pt x="1658666" y="478790"/>
                  </a:lnTo>
                  <a:lnTo>
                    <a:pt x="1658627" y="504190"/>
                  </a:lnTo>
                  <a:lnTo>
                    <a:pt x="1663315" y="504190"/>
                  </a:lnTo>
                  <a:lnTo>
                    <a:pt x="1663374" y="478790"/>
                  </a:lnTo>
                  <a:close/>
                </a:path>
                <a:path w="1664334" h="1642110">
                  <a:moveTo>
                    <a:pt x="6353" y="504190"/>
                  </a:moveTo>
                  <a:lnTo>
                    <a:pt x="2149" y="504190"/>
                  </a:lnTo>
                  <a:lnTo>
                    <a:pt x="1810" y="650240"/>
                  </a:lnTo>
                  <a:lnTo>
                    <a:pt x="6126" y="650240"/>
                  </a:lnTo>
                  <a:lnTo>
                    <a:pt x="6353" y="504190"/>
                  </a:lnTo>
                  <a:close/>
                </a:path>
                <a:path w="1664334" h="1642110">
                  <a:moveTo>
                    <a:pt x="1663315" y="504190"/>
                  </a:moveTo>
                  <a:lnTo>
                    <a:pt x="1658627" y="504190"/>
                  </a:lnTo>
                  <a:lnTo>
                    <a:pt x="1658400" y="650240"/>
                  </a:lnTo>
                  <a:lnTo>
                    <a:pt x="1662976" y="650240"/>
                  </a:lnTo>
                  <a:lnTo>
                    <a:pt x="1663315" y="504190"/>
                  </a:lnTo>
                  <a:close/>
                </a:path>
                <a:path w="1664334" h="1642110">
                  <a:moveTo>
                    <a:pt x="6126" y="650240"/>
                  </a:moveTo>
                  <a:lnTo>
                    <a:pt x="1810" y="650240"/>
                  </a:lnTo>
                  <a:lnTo>
                    <a:pt x="1751" y="675640"/>
                  </a:lnTo>
                  <a:lnTo>
                    <a:pt x="6086" y="675640"/>
                  </a:lnTo>
                  <a:lnTo>
                    <a:pt x="6126" y="650240"/>
                  </a:lnTo>
                  <a:close/>
                </a:path>
                <a:path w="1664334" h="1642110">
                  <a:moveTo>
                    <a:pt x="1662976" y="650240"/>
                  </a:moveTo>
                  <a:lnTo>
                    <a:pt x="1658400" y="650240"/>
                  </a:lnTo>
                  <a:lnTo>
                    <a:pt x="1658360" y="675640"/>
                  </a:lnTo>
                  <a:lnTo>
                    <a:pt x="1662917" y="675640"/>
                  </a:lnTo>
                  <a:lnTo>
                    <a:pt x="1662976" y="650240"/>
                  </a:lnTo>
                  <a:close/>
                </a:path>
                <a:path w="1664334" h="1642110">
                  <a:moveTo>
                    <a:pt x="6086" y="675640"/>
                  </a:moveTo>
                  <a:lnTo>
                    <a:pt x="1751" y="675640"/>
                  </a:lnTo>
                  <a:lnTo>
                    <a:pt x="1692" y="701040"/>
                  </a:lnTo>
                  <a:lnTo>
                    <a:pt x="6047" y="701040"/>
                  </a:lnTo>
                  <a:lnTo>
                    <a:pt x="6086" y="675640"/>
                  </a:lnTo>
                  <a:close/>
                </a:path>
                <a:path w="1664334" h="1642110">
                  <a:moveTo>
                    <a:pt x="1662917" y="675640"/>
                  </a:moveTo>
                  <a:lnTo>
                    <a:pt x="1658360" y="675640"/>
                  </a:lnTo>
                  <a:lnTo>
                    <a:pt x="1658321" y="701040"/>
                  </a:lnTo>
                  <a:lnTo>
                    <a:pt x="1662858" y="701040"/>
                  </a:lnTo>
                  <a:lnTo>
                    <a:pt x="1662917" y="675640"/>
                  </a:lnTo>
                  <a:close/>
                </a:path>
                <a:path w="1664334" h="1642110">
                  <a:moveTo>
                    <a:pt x="6047" y="701040"/>
                  </a:moveTo>
                  <a:lnTo>
                    <a:pt x="1692" y="701040"/>
                  </a:lnTo>
                  <a:lnTo>
                    <a:pt x="1138" y="939800"/>
                  </a:lnTo>
                  <a:lnTo>
                    <a:pt x="5675" y="939800"/>
                  </a:lnTo>
                  <a:lnTo>
                    <a:pt x="6047" y="701040"/>
                  </a:lnTo>
                  <a:close/>
                </a:path>
                <a:path w="1664334" h="1642110">
                  <a:moveTo>
                    <a:pt x="1662858" y="701040"/>
                  </a:moveTo>
                  <a:lnTo>
                    <a:pt x="1658321" y="701040"/>
                  </a:lnTo>
                  <a:lnTo>
                    <a:pt x="1657949" y="939800"/>
                  </a:lnTo>
                  <a:lnTo>
                    <a:pt x="1662304" y="939800"/>
                  </a:lnTo>
                  <a:lnTo>
                    <a:pt x="1662858" y="701040"/>
                  </a:lnTo>
                  <a:close/>
                </a:path>
                <a:path w="1664334" h="1642110">
                  <a:moveTo>
                    <a:pt x="5675" y="939800"/>
                  </a:moveTo>
                  <a:lnTo>
                    <a:pt x="1138" y="939800"/>
                  </a:lnTo>
                  <a:lnTo>
                    <a:pt x="1079" y="965200"/>
                  </a:lnTo>
                  <a:lnTo>
                    <a:pt x="5636" y="965200"/>
                  </a:lnTo>
                  <a:lnTo>
                    <a:pt x="5675" y="939800"/>
                  </a:lnTo>
                  <a:close/>
                </a:path>
                <a:path w="1664334" h="1642110">
                  <a:moveTo>
                    <a:pt x="1662304" y="939800"/>
                  </a:moveTo>
                  <a:lnTo>
                    <a:pt x="1657949" y="939800"/>
                  </a:lnTo>
                  <a:lnTo>
                    <a:pt x="1657910" y="965200"/>
                  </a:lnTo>
                  <a:lnTo>
                    <a:pt x="1662245" y="965200"/>
                  </a:lnTo>
                  <a:lnTo>
                    <a:pt x="1662304" y="939800"/>
                  </a:lnTo>
                  <a:close/>
                </a:path>
                <a:path w="1664334" h="1642110">
                  <a:moveTo>
                    <a:pt x="5636" y="965200"/>
                  </a:moveTo>
                  <a:lnTo>
                    <a:pt x="1079" y="965200"/>
                  </a:lnTo>
                  <a:lnTo>
                    <a:pt x="1020" y="990600"/>
                  </a:lnTo>
                  <a:lnTo>
                    <a:pt x="5596" y="990600"/>
                  </a:lnTo>
                  <a:lnTo>
                    <a:pt x="5636" y="965200"/>
                  </a:lnTo>
                  <a:close/>
                </a:path>
                <a:path w="1664334" h="1642110">
                  <a:moveTo>
                    <a:pt x="1662245" y="965200"/>
                  </a:moveTo>
                  <a:lnTo>
                    <a:pt x="1657910" y="965200"/>
                  </a:lnTo>
                  <a:lnTo>
                    <a:pt x="1657870" y="990600"/>
                  </a:lnTo>
                  <a:lnTo>
                    <a:pt x="1662186" y="990600"/>
                  </a:lnTo>
                  <a:lnTo>
                    <a:pt x="1662245" y="965200"/>
                  </a:lnTo>
                  <a:close/>
                </a:path>
                <a:path w="1664334" h="1642110">
                  <a:moveTo>
                    <a:pt x="5596" y="990600"/>
                  </a:moveTo>
                  <a:lnTo>
                    <a:pt x="1020" y="990600"/>
                  </a:lnTo>
                  <a:lnTo>
                    <a:pt x="902" y="1041400"/>
                  </a:lnTo>
                  <a:lnTo>
                    <a:pt x="5517" y="1041400"/>
                  </a:lnTo>
                  <a:lnTo>
                    <a:pt x="5596" y="990600"/>
                  </a:lnTo>
                  <a:close/>
                </a:path>
                <a:path w="1664334" h="1642110">
                  <a:moveTo>
                    <a:pt x="1662186" y="990600"/>
                  </a:moveTo>
                  <a:lnTo>
                    <a:pt x="1657870" y="990600"/>
                  </a:lnTo>
                  <a:lnTo>
                    <a:pt x="1657791" y="1041400"/>
                  </a:lnTo>
                  <a:lnTo>
                    <a:pt x="1662068" y="1041400"/>
                  </a:lnTo>
                  <a:lnTo>
                    <a:pt x="1662186" y="990600"/>
                  </a:lnTo>
                  <a:close/>
                </a:path>
                <a:path w="1664334" h="1642110">
                  <a:moveTo>
                    <a:pt x="5517" y="1041400"/>
                  </a:moveTo>
                  <a:lnTo>
                    <a:pt x="902" y="1041400"/>
                  </a:lnTo>
                  <a:lnTo>
                    <a:pt x="843" y="1066800"/>
                  </a:lnTo>
                  <a:lnTo>
                    <a:pt x="5478" y="1066800"/>
                  </a:lnTo>
                  <a:lnTo>
                    <a:pt x="5517" y="1041400"/>
                  </a:lnTo>
                  <a:close/>
                </a:path>
                <a:path w="1664334" h="1642110">
                  <a:moveTo>
                    <a:pt x="1662068" y="1041400"/>
                  </a:moveTo>
                  <a:lnTo>
                    <a:pt x="1657791" y="1041400"/>
                  </a:lnTo>
                  <a:lnTo>
                    <a:pt x="1657752" y="1066800"/>
                  </a:lnTo>
                  <a:lnTo>
                    <a:pt x="1662009" y="1066800"/>
                  </a:lnTo>
                  <a:lnTo>
                    <a:pt x="1662068" y="1041400"/>
                  </a:lnTo>
                  <a:close/>
                </a:path>
                <a:path w="1664334" h="1642110">
                  <a:moveTo>
                    <a:pt x="5478" y="1066800"/>
                  </a:moveTo>
                  <a:lnTo>
                    <a:pt x="843" y="1066800"/>
                  </a:lnTo>
                  <a:lnTo>
                    <a:pt x="813" y="1079500"/>
                  </a:lnTo>
                  <a:lnTo>
                    <a:pt x="5458" y="1079500"/>
                  </a:lnTo>
                  <a:lnTo>
                    <a:pt x="5478" y="1066800"/>
                  </a:lnTo>
                  <a:close/>
                </a:path>
                <a:path w="1664334" h="1642110">
                  <a:moveTo>
                    <a:pt x="1662009" y="1066800"/>
                  </a:moveTo>
                  <a:lnTo>
                    <a:pt x="1657752" y="1066800"/>
                  </a:lnTo>
                  <a:lnTo>
                    <a:pt x="1657732" y="1079500"/>
                  </a:lnTo>
                  <a:lnTo>
                    <a:pt x="1661979" y="1079500"/>
                  </a:lnTo>
                  <a:lnTo>
                    <a:pt x="1662009" y="1066800"/>
                  </a:lnTo>
                  <a:close/>
                </a:path>
                <a:path w="1664334" h="1642110">
                  <a:moveTo>
                    <a:pt x="5458" y="1079500"/>
                  </a:moveTo>
                  <a:lnTo>
                    <a:pt x="813" y="1079500"/>
                  </a:lnTo>
                  <a:lnTo>
                    <a:pt x="754" y="1104900"/>
                  </a:lnTo>
                  <a:lnTo>
                    <a:pt x="5419" y="1104900"/>
                  </a:lnTo>
                  <a:lnTo>
                    <a:pt x="5458" y="1079500"/>
                  </a:lnTo>
                  <a:close/>
                </a:path>
                <a:path w="1664334" h="1642110">
                  <a:moveTo>
                    <a:pt x="1661979" y="1079500"/>
                  </a:moveTo>
                  <a:lnTo>
                    <a:pt x="1657732" y="1079500"/>
                  </a:lnTo>
                  <a:lnTo>
                    <a:pt x="1657692" y="1104900"/>
                  </a:lnTo>
                  <a:lnTo>
                    <a:pt x="1661920" y="1104900"/>
                  </a:lnTo>
                  <a:lnTo>
                    <a:pt x="1661979" y="1079500"/>
                  </a:lnTo>
                  <a:close/>
                </a:path>
                <a:path w="1664334" h="1642110">
                  <a:moveTo>
                    <a:pt x="5419" y="1104900"/>
                  </a:moveTo>
                  <a:lnTo>
                    <a:pt x="754" y="1104900"/>
                  </a:lnTo>
                  <a:lnTo>
                    <a:pt x="681" y="1136650"/>
                  </a:lnTo>
                  <a:lnTo>
                    <a:pt x="5369" y="1136650"/>
                  </a:lnTo>
                  <a:lnTo>
                    <a:pt x="5419" y="1104900"/>
                  </a:lnTo>
                  <a:close/>
                </a:path>
                <a:path w="1664334" h="1642110">
                  <a:moveTo>
                    <a:pt x="1661920" y="1104900"/>
                  </a:moveTo>
                  <a:lnTo>
                    <a:pt x="1657692" y="1104900"/>
                  </a:lnTo>
                  <a:lnTo>
                    <a:pt x="1657643" y="1136650"/>
                  </a:lnTo>
                  <a:lnTo>
                    <a:pt x="1661847" y="1136650"/>
                  </a:lnTo>
                  <a:lnTo>
                    <a:pt x="1661920" y="1104900"/>
                  </a:lnTo>
                  <a:close/>
                </a:path>
                <a:path w="1664334" h="1642110">
                  <a:moveTo>
                    <a:pt x="5369" y="1136650"/>
                  </a:moveTo>
                  <a:lnTo>
                    <a:pt x="681" y="1136650"/>
                  </a:lnTo>
                  <a:lnTo>
                    <a:pt x="669" y="1141730"/>
                  </a:lnTo>
                  <a:lnTo>
                    <a:pt x="5361" y="1141730"/>
                  </a:lnTo>
                  <a:lnTo>
                    <a:pt x="5369" y="1136650"/>
                  </a:lnTo>
                  <a:close/>
                </a:path>
                <a:path w="1664334" h="1642110">
                  <a:moveTo>
                    <a:pt x="1661847" y="1136650"/>
                  </a:moveTo>
                  <a:lnTo>
                    <a:pt x="1657643" y="1136650"/>
                  </a:lnTo>
                  <a:lnTo>
                    <a:pt x="1657635" y="1141730"/>
                  </a:lnTo>
                  <a:lnTo>
                    <a:pt x="1661835" y="1141730"/>
                  </a:lnTo>
                  <a:lnTo>
                    <a:pt x="1661847" y="1136650"/>
                  </a:lnTo>
                  <a:close/>
                </a:path>
                <a:path w="1664334" h="1642110">
                  <a:moveTo>
                    <a:pt x="5361" y="1141730"/>
                  </a:moveTo>
                  <a:lnTo>
                    <a:pt x="669" y="1141730"/>
                  </a:lnTo>
                  <a:lnTo>
                    <a:pt x="636" y="1155700"/>
                  </a:lnTo>
                  <a:lnTo>
                    <a:pt x="5340" y="1155700"/>
                  </a:lnTo>
                  <a:lnTo>
                    <a:pt x="5361" y="1141730"/>
                  </a:lnTo>
                  <a:close/>
                </a:path>
                <a:path w="1664334" h="1642110">
                  <a:moveTo>
                    <a:pt x="1661835" y="1141730"/>
                  </a:moveTo>
                  <a:lnTo>
                    <a:pt x="1657635" y="1141730"/>
                  </a:lnTo>
                  <a:lnTo>
                    <a:pt x="1657613" y="1155700"/>
                  </a:lnTo>
                  <a:lnTo>
                    <a:pt x="1661802" y="1155700"/>
                  </a:lnTo>
                  <a:lnTo>
                    <a:pt x="1661835" y="1141730"/>
                  </a:lnTo>
                  <a:close/>
                </a:path>
                <a:path w="1664334" h="1642110">
                  <a:moveTo>
                    <a:pt x="5340" y="1155700"/>
                  </a:moveTo>
                  <a:lnTo>
                    <a:pt x="636" y="1155700"/>
                  </a:lnTo>
                  <a:lnTo>
                    <a:pt x="622" y="1162050"/>
                  </a:lnTo>
                  <a:lnTo>
                    <a:pt x="5330" y="1162050"/>
                  </a:lnTo>
                  <a:lnTo>
                    <a:pt x="5340" y="1155700"/>
                  </a:lnTo>
                  <a:close/>
                </a:path>
                <a:path w="1664334" h="1642110">
                  <a:moveTo>
                    <a:pt x="1661802" y="1155700"/>
                  </a:moveTo>
                  <a:lnTo>
                    <a:pt x="1657613" y="1155700"/>
                  </a:lnTo>
                  <a:lnTo>
                    <a:pt x="1657604" y="1162050"/>
                  </a:lnTo>
                  <a:lnTo>
                    <a:pt x="1661788" y="1162050"/>
                  </a:lnTo>
                  <a:lnTo>
                    <a:pt x="1661802" y="1155700"/>
                  </a:lnTo>
                  <a:close/>
                </a:path>
                <a:path w="1664334" h="1642110">
                  <a:moveTo>
                    <a:pt x="5330" y="1162050"/>
                  </a:moveTo>
                  <a:lnTo>
                    <a:pt x="622" y="1162050"/>
                  </a:lnTo>
                  <a:lnTo>
                    <a:pt x="607" y="1168400"/>
                  </a:lnTo>
                  <a:lnTo>
                    <a:pt x="5320" y="1168400"/>
                  </a:lnTo>
                  <a:lnTo>
                    <a:pt x="5330" y="1162050"/>
                  </a:lnTo>
                  <a:close/>
                </a:path>
                <a:path w="1664334" h="1642110">
                  <a:moveTo>
                    <a:pt x="1661788" y="1162050"/>
                  </a:moveTo>
                  <a:lnTo>
                    <a:pt x="1657604" y="1162050"/>
                  </a:lnTo>
                  <a:lnTo>
                    <a:pt x="1657594" y="1168400"/>
                  </a:lnTo>
                  <a:lnTo>
                    <a:pt x="1661773" y="1168400"/>
                  </a:lnTo>
                  <a:lnTo>
                    <a:pt x="1661788" y="1162050"/>
                  </a:lnTo>
                  <a:close/>
                </a:path>
                <a:path w="1664334" h="1642110">
                  <a:moveTo>
                    <a:pt x="5320" y="1168400"/>
                  </a:moveTo>
                  <a:lnTo>
                    <a:pt x="607" y="1168400"/>
                  </a:lnTo>
                  <a:lnTo>
                    <a:pt x="592" y="1174750"/>
                  </a:lnTo>
                  <a:lnTo>
                    <a:pt x="5310" y="1174750"/>
                  </a:lnTo>
                  <a:lnTo>
                    <a:pt x="5320" y="1168400"/>
                  </a:lnTo>
                  <a:close/>
                </a:path>
                <a:path w="1664334" h="1642110">
                  <a:moveTo>
                    <a:pt x="1661773" y="1168400"/>
                  </a:moveTo>
                  <a:lnTo>
                    <a:pt x="1657594" y="1168400"/>
                  </a:lnTo>
                  <a:lnTo>
                    <a:pt x="1657584" y="1174750"/>
                  </a:lnTo>
                  <a:lnTo>
                    <a:pt x="1661758" y="1174750"/>
                  </a:lnTo>
                  <a:lnTo>
                    <a:pt x="1661773" y="1168400"/>
                  </a:lnTo>
                  <a:close/>
                </a:path>
                <a:path w="1664334" h="1642110">
                  <a:moveTo>
                    <a:pt x="5310" y="1174750"/>
                  </a:moveTo>
                  <a:lnTo>
                    <a:pt x="592" y="1174750"/>
                  </a:lnTo>
                  <a:lnTo>
                    <a:pt x="577" y="1181100"/>
                  </a:lnTo>
                  <a:lnTo>
                    <a:pt x="5300" y="1181100"/>
                  </a:lnTo>
                  <a:lnTo>
                    <a:pt x="5310" y="1174750"/>
                  </a:lnTo>
                  <a:close/>
                </a:path>
                <a:path w="1664334" h="1642110">
                  <a:moveTo>
                    <a:pt x="1661758" y="1174750"/>
                  </a:moveTo>
                  <a:lnTo>
                    <a:pt x="1657584" y="1174750"/>
                  </a:lnTo>
                  <a:lnTo>
                    <a:pt x="1657574" y="1181100"/>
                  </a:lnTo>
                  <a:lnTo>
                    <a:pt x="1661743" y="1181100"/>
                  </a:lnTo>
                  <a:lnTo>
                    <a:pt x="1661758" y="1174750"/>
                  </a:lnTo>
                  <a:close/>
                </a:path>
                <a:path w="1664334" h="1642110">
                  <a:moveTo>
                    <a:pt x="5300" y="1181100"/>
                  </a:moveTo>
                  <a:lnTo>
                    <a:pt x="577" y="1181100"/>
                  </a:lnTo>
                  <a:lnTo>
                    <a:pt x="566" y="1186180"/>
                  </a:lnTo>
                  <a:lnTo>
                    <a:pt x="5292" y="1186180"/>
                  </a:lnTo>
                  <a:lnTo>
                    <a:pt x="5300" y="1181100"/>
                  </a:lnTo>
                  <a:close/>
                </a:path>
                <a:path w="1664334" h="1642110">
                  <a:moveTo>
                    <a:pt x="1661743" y="1181100"/>
                  </a:moveTo>
                  <a:lnTo>
                    <a:pt x="1657574" y="1181100"/>
                  </a:lnTo>
                  <a:lnTo>
                    <a:pt x="1657566" y="1186180"/>
                  </a:lnTo>
                  <a:lnTo>
                    <a:pt x="1661732" y="1186180"/>
                  </a:lnTo>
                  <a:lnTo>
                    <a:pt x="1661743" y="1181100"/>
                  </a:lnTo>
                  <a:close/>
                </a:path>
                <a:path w="1664334" h="1642110">
                  <a:moveTo>
                    <a:pt x="5292" y="1186180"/>
                  </a:moveTo>
                  <a:lnTo>
                    <a:pt x="566" y="1186180"/>
                  </a:lnTo>
                  <a:lnTo>
                    <a:pt x="548" y="1193800"/>
                  </a:lnTo>
                  <a:lnTo>
                    <a:pt x="5280" y="1193800"/>
                  </a:lnTo>
                  <a:lnTo>
                    <a:pt x="5292" y="1186180"/>
                  </a:lnTo>
                  <a:close/>
                </a:path>
                <a:path w="1664334" h="1642110">
                  <a:moveTo>
                    <a:pt x="1661732" y="1186180"/>
                  </a:moveTo>
                  <a:lnTo>
                    <a:pt x="1657566" y="1186180"/>
                  </a:lnTo>
                  <a:lnTo>
                    <a:pt x="1657554" y="1193800"/>
                  </a:lnTo>
                  <a:lnTo>
                    <a:pt x="1661714" y="1193800"/>
                  </a:lnTo>
                  <a:lnTo>
                    <a:pt x="1661732" y="1186180"/>
                  </a:lnTo>
                  <a:close/>
                </a:path>
                <a:path w="1664334" h="1642110">
                  <a:moveTo>
                    <a:pt x="5280" y="1193800"/>
                  </a:moveTo>
                  <a:lnTo>
                    <a:pt x="548" y="1193800"/>
                  </a:lnTo>
                  <a:lnTo>
                    <a:pt x="507" y="1211580"/>
                  </a:lnTo>
                  <a:lnTo>
                    <a:pt x="5253" y="1211580"/>
                  </a:lnTo>
                  <a:lnTo>
                    <a:pt x="5280" y="1193800"/>
                  </a:lnTo>
                  <a:close/>
                </a:path>
                <a:path w="1664334" h="1642110">
                  <a:moveTo>
                    <a:pt x="1661714" y="1193800"/>
                  </a:moveTo>
                  <a:lnTo>
                    <a:pt x="1657554" y="1193800"/>
                  </a:lnTo>
                  <a:lnTo>
                    <a:pt x="1657527" y="1211580"/>
                  </a:lnTo>
                  <a:lnTo>
                    <a:pt x="1661673" y="1211580"/>
                  </a:lnTo>
                  <a:lnTo>
                    <a:pt x="1661714" y="1193800"/>
                  </a:lnTo>
                  <a:close/>
                </a:path>
                <a:path w="1664334" h="1642110">
                  <a:moveTo>
                    <a:pt x="5253" y="1211580"/>
                  </a:moveTo>
                  <a:lnTo>
                    <a:pt x="507" y="1211580"/>
                  </a:lnTo>
                  <a:lnTo>
                    <a:pt x="474" y="1225550"/>
                  </a:lnTo>
                  <a:lnTo>
                    <a:pt x="5231" y="1225550"/>
                  </a:lnTo>
                  <a:lnTo>
                    <a:pt x="5253" y="1211580"/>
                  </a:lnTo>
                  <a:close/>
                </a:path>
                <a:path w="1664334" h="1642110">
                  <a:moveTo>
                    <a:pt x="1661673" y="1211580"/>
                  </a:moveTo>
                  <a:lnTo>
                    <a:pt x="1657527" y="1211580"/>
                  </a:lnTo>
                  <a:lnTo>
                    <a:pt x="1657505" y="1225550"/>
                  </a:lnTo>
                  <a:lnTo>
                    <a:pt x="1661640" y="1225550"/>
                  </a:lnTo>
                  <a:lnTo>
                    <a:pt x="1661673" y="1211580"/>
                  </a:lnTo>
                  <a:close/>
                </a:path>
                <a:path w="1664334" h="1642110">
                  <a:moveTo>
                    <a:pt x="5231" y="1225550"/>
                  </a:moveTo>
                  <a:lnTo>
                    <a:pt x="474" y="1225550"/>
                  </a:lnTo>
                  <a:lnTo>
                    <a:pt x="462" y="1230630"/>
                  </a:lnTo>
                  <a:lnTo>
                    <a:pt x="5223" y="1230630"/>
                  </a:lnTo>
                  <a:lnTo>
                    <a:pt x="5231" y="1225550"/>
                  </a:lnTo>
                  <a:close/>
                </a:path>
                <a:path w="1664334" h="1642110">
                  <a:moveTo>
                    <a:pt x="1661640" y="1225550"/>
                  </a:moveTo>
                  <a:lnTo>
                    <a:pt x="1657505" y="1225550"/>
                  </a:lnTo>
                  <a:lnTo>
                    <a:pt x="1657497" y="1230630"/>
                  </a:lnTo>
                  <a:lnTo>
                    <a:pt x="1661628" y="1230630"/>
                  </a:lnTo>
                  <a:lnTo>
                    <a:pt x="1661640" y="1225550"/>
                  </a:lnTo>
                  <a:close/>
                </a:path>
                <a:path w="1664334" h="1642110">
                  <a:moveTo>
                    <a:pt x="5223" y="1230630"/>
                  </a:moveTo>
                  <a:lnTo>
                    <a:pt x="462" y="1230630"/>
                  </a:lnTo>
                  <a:lnTo>
                    <a:pt x="433" y="1243330"/>
                  </a:lnTo>
                  <a:lnTo>
                    <a:pt x="5203" y="1243330"/>
                  </a:lnTo>
                  <a:lnTo>
                    <a:pt x="5223" y="1230630"/>
                  </a:lnTo>
                  <a:close/>
                </a:path>
                <a:path w="1664334" h="1642110">
                  <a:moveTo>
                    <a:pt x="1661628" y="1230630"/>
                  </a:moveTo>
                  <a:lnTo>
                    <a:pt x="1657497" y="1230630"/>
                  </a:lnTo>
                  <a:lnTo>
                    <a:pt x="1657477" y="1243330"/>
                  </a:lnTo>
                  <a:lnTo>
                    <a:pt x="1661599" y="1243330"/>
                  </a:lnTo>
                  <a:lnTo>
                    <a:pt x="1661628" y="1230630"/>
                  </a:lnTo>
                  <a:close/>
                </a:path>
                <a:path w="1664334" h="1642110">
                  <a:moveTo>
                    <a:pt x="5203" y="1243330"/>
                  </a:moveTo>
                  <a:lnTo>
                    <a:pt x="433" y="1243330"/>
                  </a:lnTo>
                  <a:lnTo>
                    <a:pt x="415" y="1250950"/>
                  </a:lnTo>
                  <a:lnTo>
                    <a:pt x="5191" y="1250950"/>
                  </a:lnTo>
                  <a:lnTo>
                    <a:pt x="5203" y="1243330"/>
                  </a:lnTo>
                  <a:close/>
                </a:path>
                <a:path w="1664334" h="1642110">
                  <a:moveTo>
                    <a:pt x="1661599" y="1243330"/>
                  </a:moveTo>
                  <a:lnTo>
                    <a:pt x="1657477" y="1243330"/>
                  </a:lnTo>
                  <a:lnTo>
                    <a:pt x="1657465" y="1250950"/>
                  </a:lnTo>
                  <a:lnTo>
                    <a:pt x="1661581" y="1250950"/>
                  </a:lnTo>
                  <a:lnTo>
                    <a:pt x="1661599" y="1243330"/>
                  </a:lnTo>
                  <a:close/>
                </a:path>
                <a:path w="1664334" h="1642110">
                  <a:moveTo>
                    <a:pt x="5191" y="1250950"/>
                  </a:moveTo>
                  <a:lnTo>
                    <a:pt x="415" y="1250950"/>
                  </a:lnTo>
                  <a:lnTo>
                    <a:pt x="401" y="1257300"/>
                  </a:lnTo>
                  <a:lnTo>
                    <a:pt x="5182" y="1257300"/>
                  </a:lnTo>
                  <a:lnTo>
                    <a:pt x="5191" y="1250950"/>
                  </a:lnTo>
                  <a:close/>
                </a:path>
                <a:path w="1664334" h="1642110">
                  <a:moveTo>
                    <a:pt x="1661581" y="1250950"/>
                  </a:moveTo>
                  <a:lnTo>
                    <a:pt x="1657465" y="1250950"/>
                  </a:lnTo>
                  <a:lnTo>
                    <a:pt x="1657455" y="1257300"/>
                  </a:lnTo>
                  <a:lnTo>
                    <a:pt x="1661566" y="1257300"/>
                  </a:lnTo>
                  <a:lnTo>
                    <a:pt x="1661581" y="1250950"/>
                  </a:lnTo>
                  <a:close/>
                </a:path>
                <a:path w="1664334" h="1642110">
                  <a:moveTo>
                    <a:pt x="5182" y="1257300"/>
                  </a:moveTo>
                  <a:lnTo>
                    <a:pt x="401" y="1257300"/>
                  </a:lnTo>
                  <a:lnTo>
                    <a:pt x="386" y="1263650"/>
                  </a:lnTo>
                  <a:lnTo>
                    <a:pt x="5172" y="1263650"/>
                  </a:lnTo>
                  <a:lnTo>
                    <a:pt x="5182" y="1257300"/>
                  </a:lnTo>
                  <a:close/>
                </a:path>
                <a:path w="1664334" h="1642110">
                  <a:moveTo>
                    <a:pt x="1661566" y="1257300"/>
                  </a:moveTo>
                  <a:lnTo>
                    <a:pt x="1657455" y="1257300"/>
                  </a:lnTo>
                  <a:lnTo>
                    <a:pt x="1657446" y="1263650"/>
                  </a:lnTo>
                  <a:lnTo>
                    <a:pt x="1661552" y="1263650"/>
                  </a:lnTo>
                  <a:lnTo>
                    <a:pt x="1661566" y="1257300"/>
                  </a:lnTo>
                  <a:close/>
                </a:path>
                <a:path w="1664334" h="1642110">
                  <a:moveTo>
                    <a:pt x="5172" y="1263650"/>
                  </a:moveTo>
                  <a:lnTo>
                    <a:pt x="386" y="1263650"/>
                  </a:lnTo>
                  <a:lnTo>
                    <a:pt x="356" y="1276350"/>
                  </a:lnTo>
                  <a:lnTo>
                    <a:pt x="5152" y="1276350"/>
                  </a:lnTo>
                  <a:lnTo>
                    <a:pt x="5172" y="1263650"/>
                  </a:lnTo>
                  <a:close/>
                </a:path>
                <a:path w="1664334" h="1642110">
                  <a:moveTo>
                    <a:pt x="1661552" y="1263650"/>
                  </a:moveTo>
                  <a:lnTo>
                    <a:pt x="1657446" y="1263650"/>
                  </a:lnTo>
                  <a:lnTo>
                    <a:pt x="1657426" y="1276350"/>
                  </a:lnTo>
                  <a:lnTo>
                    <a:pt x="1661522" y="1276350"/>
                  </a:lnTo>
                  <a:lnTo>
                    <a:pt x="1661552" y="1263650"/>
                  </a:lnTo>
                  <a:close/>
                </a:path>
                <a:path w="1664334" h="1642110">
                  <a:moveTo>
                    <a:pt x="5152" y="1276350"/>
                  </a:moveTo>
                  <a:lnTo>
                    <a:pt x="356" y="1276350"/>
                  </a:lnTo>
                  <a:lnTo>
                    <a:pt x="342" y="1282700"/>
                  </a:lnTo>
                  <a:lnTo>
                    <a:pt x="5142" y="1282700"/>
                  </a:lnTo>
                  <a:lnTo>
                    <a:pt x="5152" y="1276350"/>
                  </a:lnTo>
                  <a:close/>
                </a:path>
                <a:path w="1664334" h="1642110">
                  <a:moveTo>
                    <a:pt x="1661522" y="1276350"/>
                  </a:moveTo>
                  <a:lnTo>
                    <a:pt x="1657426" y="1276350"/>
                  </a:lnTo>
                  <a:lnTo>
                    <a:pt x="1657416" y="1282700"/>
                  </a:lnTo>
                  <a:lnTo>
                    <a:pt x="1661507" y="1282700"/>
                  </a:lnTo>
                  <a:lnTo>
                    <a:pt x="1661522" y="1276350"/>
                  </a:lnTo>
                  <a:close/>
                </a:path>
                <a:path w="1664334" h="1642110">
                  <a:moveTo>
                    <a:pt x="5142" y="1282700"/>
                  </a:moveTo>
                  <a:lnTo>
                    <a:pt x="342" y="1282700"/>
                  </a:lnTo>
                  <a:lnTo>
                    <a:pt x="327" y="1289050"/>
                  </a:lnTo>
                  <a:lnTo>
                    <a:pt x="5132" y="1289050"/>
                  </a:lnTo>
                  <a:lnTo>
                    <a:pt x="5142" y="1282700"/>
                  </a:lnTo>
                  <a:close/>
                </a:path>
                <a:path w="1664334" h="1642110">
                  <a:moveTo>
                    <a:pt x="1661507" y="1282700"/>
                  </a:moveTo>
                  <a:lnTo>
                    <a:pt x="1657416" y="1282700"/>
                  </a:lnTo>
                  <a:lnTo>
                    <a:pt x="1657406" y="1289050"/>
                  </a:lnTo>
                  <a:lnTo>
                    <a:pt x="1661493" y="1289050"/>
                  </a:lnTo>
                  <a:lnTo>
                    <a:pt x="1661507" y="1282700"/>
                  </a:lnTo>
                  <a:close/>
                </a:path>
                <a:path w="1664334" h="1642110">
                  <a:moveTo>
                    <a:pt x="5132" y="1289050"/>
                  </a:moveTo>
                  <a:lnTo>
                    <a:pt x="327" y="1289050"/>
                  </a:lnTo>
                  <a:lnTo>
                    <a:pt x="300" y="1300480"/>
                  </a:lnTo>
                  <a:lnTo>
                    <a:pt x="5114" y="1300480"/>
                  </a:lnTo>
                  <a:lnTo>
                    <a:pt x="5132" y="1289050"/>
                  </a:lnTo>
                  <a:close/>
                </a:path>
                <a:path w="1664334" h="1642110">
                  <a:moveTo>
                    <a:pt x="1661493" y="1289050"/>
                  </a:moveTo>
                  <a:lnTo>
                    <a:pt x="1657406" y="1289050"/>
                  </a:lnTo>
                  <a:lnTo>
                    <a:pt x="1657388" y="1300480"/>
                  </a:lnTo>
                  <a:lnTo>
                    <a:pt x="1661466" y="1300480"/>
                  </a:lnTo>
                  <a:lnTo>
                    <a:pt x="1661493" y="1289050"/>
                  </a:lnTo>
                  <a:close/>
                </a:path>
                <a:path w="1664334" h="1642110">
                  <a:moveTo>
                    <a:pt x="5114" y="1300480"/>
                  </a:moveTo>
                  <a:lnTo>
                    <a:pt x="300" y="1300480"/>
                  </a:lnTo>
                  <a:lnTo>
                    <a:pt x="283" y="1308100"/>
                  </a:lnTo>
                  <a:lnTo>
                    <a:pt x="5103" y="1308100"/>
                  </a:lnTo>
                  <a:lnTo>
                    <a:pt x="5114" y="1300480"/>
                  </a:lnTo>
                  <a:close/>
                </a:path>
                <a:path w="1664334" h="1642110">
                  <a:moveTo>
                    <a:pt x="1661466" y="1300480"/>
                  </a:moveTo>
                  <a:lnTo>
                    <a:pt x="1657388" y="1300480"/>
                  </a:lnTo>
                  <a:lnTo>
                    <a:pt x="1657376" y="1308100"/>
                  </a:lnTo>
                  <a:lnTo>
                    <a:pt x="1661448" y="1308100"/>
                  </a:lnTo>
                  <a:lnTo>
                    <a:pt x="1661466" y="1300480"/>
                  </a:lnTo>
                  <a:close/>
                </a:path>
                <a:path w="1664334" h="1642110">
                  <a:moveTo>
                    <a:pt x="5103" y="1308100"/>
                  </a:moveTo>
                  <a:lnTo>
                    <a:pt x="283" y="1308100"/>
                  </a:lnTo>
                  <a:lnTo>
                    <a:pt x="271" y="1313180"/>
                  </a:lnTo>
                  <a:lnTo>
                    <a:pt x="5095" y="1313180"/>
                  </a:lnTo>
                  <a:lnTo>
                    <a:pt x="5103" y="1308100"/>
                  </a:lnTo>
                  <a:close/>
                </a:path>
                <a:path w="1664334" h="1642110">
                  <a:moveTo>
                    <a:pt x="1661448" y="1308100"/>
                  </a:moveTo>
                  <a:lnTo>
                    <a:pt x="1657376" y="1308100"/>
                  </a:lnTo>
                  <a:lnTo>
                    <a:pt x="1657369" y="1313180"/>
                  </a:lnTo>
                  <a:lnTo>
                    <a:pt x="1661437" y="1313180"/>
                  </a:lnTo>
                  <a:lnTo>
                    <a:pt x="1661448" y="1308100"/>
                  </a:lnTo>
                  <a:close/>
                </a:path>
                <a:path w="1664334" h="1642110">
                  <a:moveTo>
                    <a:pt x="5095" y="1313180"/>
                  </a:moveTo>
                  <a:lnTo>
                    <a:pt x="271" y="1313180"/>
                  </a:lnTo>
                  <a:lnTo>
                    <a:pt x="241" y="1325880"/>
                  </a:lnTo>
                  <a:lnTo>
                    <a:pt x="5075" y="1325880"/>
                  </a:lnTo>
                  <a:lnTo>
                    <a:pt x="5095" y="1313180"/>
                  </a:lnTo>
                  <a:close/>
                </a:path>
                <a:path w="1664334" h="1642110">
                  <a:moveTo>
                    <a:pt x="1661437" y="1313180"/>
                  </a:moveTo>
                  <a:lnTo>
                    <a:pt x="1657369" y="1313180"/>
                  </a:lnTo>
                  <a:lnTo>
                    <a:pt x="1657349" y="1325880"/>
                  </a:lnTo>
                  <a:lnTo>
                    <a:pt x="1661407" y="1325880"/>
                  </a:lnTo>
                  <a:lnTo>
                    <a:pt x="1661437" y="1313180"/>
                  </a:lnTo>
                  <a:close/>
                </a:path>
                <a:path w="1664334" h="1642110">
                  <a:moveTo>
                    <a:pt x="5075" y="1325880"/>
                  </a:moveTo>
                  <a:lnTo>
                    <a:pt x="241" y="1325880"/>
                  </a:lnTo>
                  <a:lnTo>
                    <a:pt x="212" y="1338580"/>
                  </a:lnTo>
                  <a:lnTo>
                    <a:pt x="5055" y="1338580"/>
                  </a:lnTo>
                  <a:lnTo>
                    <a:pt x="5075" y="1325880"/>
                  </a:lnTo>
                  <a:close/>
                </a:path>
                <a:path w="1664334" h="1642110">
                  <a:moveTo>
                    <a:pt x="1661407" y="1325880"/>
                  </a:moveTo>
                  <a:lnTo>
                    <a:pt x="1657349" y="1325880"/>
                  </a:lnTo>
                  <a:lnTo>
                    <a:pt x="1657329" y="1338580"/>
                  </a:lnTo>
                  <a:lnTo>
                    <a:pt x="1661378" y="1338580"/>
                  </a:lnTo>
                  <a:lnTo>
                    <a:pt x="1661407" y="1325880"/>
                  </a:lnTo>
                  <a:close/>
                </a:path>
                <a:path w="1664334" h="1642110">
                  <a:moveTo>
                    <a:pt x="5055" y="1338580"/>
                  </a:moveTo>
                  <a:lnTo>
                    <a:pt x="212" y="1338580"/>
                  </a:lnTo>
                  <a:lnTo>
                    <a:pt x="197" y="1344930"/>
                  </a:lnTo>
                  <a:lnTo>
                    <a:pt x="5045" y="1344930"/>
                  </a:lnTo>
                  <a:lnTo>
                    <a:pt x="5055" y="1338580"/>
                  </a:lnTo>
                  <a:close/>
                </a:path>
                <a:path w="1664334" h="1642110">
                  <a:moveTo>
                    <a:pt x="1661378" y="1338580"/>
                  </a:moveTo>
                  <a:lnTo>
                    <a:pt x="1657329" y="1338580"/>
                  </a:lnTo>
                  <a:lnTo>
                    <a:pt x="1657319" y="1344930"/>
                  </a:lnTo>
                  <a:lnTo>
                    <a:pt x="1661363" y="1344930"/>
                  </a:lnTo>
                  <a:lnTo>
                    <a:pt x="1661378" y="1338580"/>
                  </a:lnTo>
                  <a:close/>
                </a:path>
                <a:path w="1664334" h="1642110">
                  <a:moveTo>
                    <a:pt x="5045" y="1344930"/>
                  </a:moveTo>
                  <a:lnTo>
                    <a:pt x="197" y="1344930"/>
                  </a:lnTo>
                  <a:lnTo>
                    <a:pt x="182" y="1351280"/>
                  </a:lnTo>
                  <a:lnTo>
                    <a:pt x="5035" y="1351280"/>
                  </a:lnTo>
                  <a:lnTo>
                    <a:pt x="5045" y="1344930"/>
                  </a:lnTo>
                  <a:close/>
                </a:path>
                <a:path w="1664334" h="1642110">
                  <a:moveTo>
                    <a:pt x="1661363" y="1344930"/>
                  </a:moveTo>
                  <a:lnTo>
                    <a:pt x="1657319" y="1344930"/>
                  </a:lnTo>
                  <a:lnTo>
                    <a:pt x="1657309" y="1351280"/>
                  </a:lnTo>
                  <a:lnTo>
                    <a:pt x="1661348" y="1351280"/>
                  </a:lnTo>
                  <a:lnTo>
                    <a:pt x="1661363" y="1344930"/>
                  </a:lnTo>
                  <a:close/>
                </a:path>
                <a:path w="1664334" h="1642110">
                  <a:moveTo>
                    <a:pt x="5035" y="1351280"/>
                  </a:moveTo>
                  <a:lnTo>
                    <a:pt x="182" y="1351280"/>
                  </a:lnTo>
                  <a:lnTo>
                    <a:pt x="153" y="1363980"/>
                  </a:lnTo>
                  <a:lnTo>
                    <a:pt x="5016" y="1363980"/>
                  </a:lnTo>
                  <a:lnTo>
                    <a:pt x="5035" y="1351280"/>
                  </a:lnTo>
                  <a:close/>
                </a:path>
                <a:path w="1664334" h="1642110">
                  <a:moveTo>
                    <a:pt x="1661348" y="1351280"/>
                  </a:moveTo>
                  <a:lnTo>
                    <a:pt x="1657309" y="1351280"/>
                  </a:lnTo>
                  <a:lnTo>
                    <a:pt x="1657290" y="1363980"/>
                  </a:lnTo>
                  <a:lnTo>
                    <a:pt x="1661319" y="1363980"/>
                  </a:lnTo>
                  <a:lnTo>
                    <a:pt x="1661348" y="1351280"/>
                  </a:lnTo>
                  <a:close/>
                </a:path>
                <a:path w="1664334" h="1642110">
                  <a:moveTo>
                    <a:pt x="5016" y="1363980"/>
                  </a:moveTo>
                  <a:lnTo>
                    <a:pt x="153" y="1363980"/>
                  </a:lnTo>
                  <a:lnTo>
                    <a:pt x="138" y="1370330"/>
                  </a:lnTo>
                  <a:lnTo>
                    <a:pt x="5006" y="1370330"/>
                  </a:lnTo>
                  <a:lnTo>
                    <a:pt x="5016" y="1363980"/>
                  </a:lnTo>
                  <a:close/>
                </a:path>
                <a:path w="1664334" h="1642110">
                  <a:moveTo>
                    <a:pt x="1661319" y="1363980"/>
                  </a:moveTo>
                  <a:lnTo>
                    <a:pt x="1657290" y="1363980"/>
                  </a:lnTo>
                  <a:lnTo>
                    <a:pt x="1657280" y="1370330"/>
                  </a:lnTo>
                  <a:lnTo>
                    <a:pt x="1661304" y="1370330"/>
                  </a:lnTo>
                  <a:lnTo>
                    <a:pt x="1661319" y="1363980"/>
                  </a:lnTo>
                  <a:close/>
                </a:path>
                <a:path w="1664334" h="1642110">
                  <a:moveTo>
                    <a:pt x="5006" y="1370330"/>
                  </a:moveTo>
                  <a:lnTo>
                    <a:pt x="138" y="1370330"/>
                  </a:lnTo>
                  <a:lnTo>
                    <a:pt x="91" y="1390650"/>
                  </a:lnTo>
                  <a:lnTo>
                    <a:pt x="4974" y="1390650"/>
                  </a:lnTo>
                  <a:lnTo>
                    <a:pt x="5006" y="1370330"/>
                  </a:lnTo>
                  <a:close/>
                </a:path>
                <a:path w="1664334" h="1642110">
                  <a:moveTo>
                    <a:pt x="1661304" y="1370330"/>
                  </a:moveTo>
                  <a:lnTo>
                    <a:pt x="1657280" y="1370330"/>
                  </a:lnTo>
                  <a:lnTo>
                    <a:pt x="1657248" y="1390650"/>
                  </a:lnTo>
                  <a:lnTo>
                    <a:pt x="1661257" y="1390650"/>
                  </a:lnTo>
                  <a:lnTo>
                    <a:pt x="1661304" y="1370330"/>
                  </a:lnTo>
                  <a:close/>
                </a:path>
                <a:path w="1664334" h="1642110">
                  <a:moveTo>
                    <a:pt x="4974" y="1390650"/>
                  </a:moveTo>
                  <a:lnTo>
                    <a:pt x="91" y="1390650"/>
                  </a:lnTo>
                  <a:lnTo>
                    <a:pt x="64" y="1402080"/>
                  </a:lnTo>
                  <a:lnTo>
                    <a:pt x="4956" y="1402080"/>
                  </a:lnTo>
                  <a:lnTo>
                    <a:pt x="4974" y="1390650"/>
                  </a:lnTo>
                  <a:close/>
                </a:path>
                <a:path w="1664334" h="1642110">
                  <a:moveTo>
                    <a:pt x="1661257" y="1390650"/>
                  </a:moveTo>
                  <a:lnTo>
                    <a:pt x="1657248" y="1390650"/>
                  </a:lnTo>
                  <a:lnTo>
                    <a:pt x="1657230" y="1402080"/>
                  </a:lnTo>
                  <a:lnTo>
                    <a:pt x="1661230" y="1402080"/>
                  </a:lnTo>
                  <a:lnTo>
                    <a:pt x="1661257" y="1390650"/>
                  </a:lnTo>
                  <a:close/>
                </a:path>
                <a:path w="1664334" h="1642110">
                  <a:moveTo>
                    <a:pt x="4956" y="1402080"/>
                  </a:moveTo>
                  <a:lnTo>
                    <a:pt x="64" y="1402080"/>
                  </a:lnTo>
                  <a:lnTo>
                    <a:pt x="47" y="1409700"/>
                  </a:lnTo>
                  <a:lnTo>
                    <a:pt x="4944" y="1409700"/>
                  </a:lnTo>
                  <a:lnTo>
                    <a:pt x="4956" y="1402080"/>
                  </a:lnTo>
                  <a:close/>
                </a:path>
                <a:path w="1664334" h="1642110">
                  <a:moveTo>
                    <a:pt x="1661230" y="1402080"/>
                  </a:moveTo>
                  <a:lnTo>
                    <a:pt x="1657230" y="1402080"/>
                  </a:lnTo>
                  <a:lnTo>
                    <a:pt x="1657218" y="1409700"/>
                  </a:lnTo>
                  <a:lnTo>
                    <a:pt x="1661213" y="1409700"/>
                  </a:lnTo>
                  <a:lnTo>
                    <a:pt x="1661230" y="1402080"/>
                  </a:lnTo>
                  <a:close/>
                </a:path>
                <a:path w="1664334" h="1642110">
                  <a:moveTo>
                    <a:pt x="4944" y="1409700"/>
                  </a:moveTo>
                  <a:lnTo>
                    <a:pt x="47" y="1409700"/>
                  </a:lnTo>
                  <a:lnTo>
                    <a:pt x="32" y="1416050"/>
                  </a:lnTo>
                  <a:lnTo>
                    <a:pt x="4935" y="1416050"/>
                  </a:lnTo>
                  <a:lnTo>
                    <a:pt x="4944" y="1409700"/>
                  </a:lnTo>
                  <a:close/>
                </a:path>
                <a:path w="1664334" h="1642110">
                  <a:moveTo>
                    <a:pt x="1661213" y="1409700"/>
                  </a:moveTo>
                  <a:lnTo>
                    <a:pt x="1657218" y="1409700"/>
                  </a:lnTo>
                  <a:lnTo>
                    <a:pt x="1657209" y="1416050"/>
                  </a:lnTo>
                  <a:lnTo>
                    <a:pt x="1661198" y="1416050"/>
                  </a:lnTo>
                  <a:lnTo>
                    <a:pt x="1661213" y="1409700"/>
                  </a:lnTo>
                  <a:close/>
                </a:path>
                <a:path w="1664334" h="1642110">
                  <a:moveTo>
                    <a:pt x="4935" y="1416050"/>
                  </a:moveTo>
                  <a:lnTo>
                    <a:pt x="32" y="1416050"/>
                  </a:lnTo>
                  <a:lnTo>
                    <a:pt x="17" y="1422400"/>
                  </a:lnTo>
                  <a:lnTo>
                    <a:pt x="4925" y="1422400"/>
                  </a:lnTo>
                  <a:lnTo>
                    <a:pt x="4935" y="1416050"/>
                  </a:lnTo>
                  <a:close/>
                </a:path>
                <a:path w="1664334" h="1642110">
                  <a:moveTo>
                    <a:pt x="1661198" y="1416050"/>
                  </a:moveTo>
                  <a:lnTo>
                    <a:pt x="1657209" y="1416050"/>
                  </a:lnTo>
                  <a:lnTo>
                    <a:pt x="1657199" y="1422400"/>
                  </a:lnTo>
                  <a:lnTo>
                    <a:pt x="1661183" y="1422400"/>
                  </a:lnTo>
                  <a:lnTo>
                    <a:pt x="1661198" y="1416050"/>
                  </a:lnTo>
                  <a:close/>
                </a:path>
                <a:path w="1664334" h="1642110">
                  <a:moveTo>
                    <a:pt x="4925" y="1422400"/>
                  </a:moveTo>
                  <a:lnTo>
                    <a:pt x="17" y="1422400"/>
                  </a:lnTo>
                  <a:lnTo>
                    <a:pt x="5" y="1427480"/>
                  </a:lnTo>
                  <a:lnTo>
                    <a:pt x="4917" y="1427480"/>
                  </a:lnTo>
                  <a:lnTo>
                    <a:pt x="4925" y="1422400"/>
                  </a:lnTo>
                  <a:close/>
                </a:path>
                <a:path w="1664334" h="1642110">
                  <a:moveTo>
                    <a:pt x="1661183" y="1422400"/>
                  </a:moveTo>
                  <a:lnTo>
                    <a:pt x="1657199" y="1422400"/>
                  </a:lnTo>
                  <a:lnTo>
                    <a:pt x="1657191" y="1427480"/>
                  </a:lnTo>
                  <a:lnTo>
                    <a:pt x="1661171" y="1427480"/>
                  </a:lnTo>
                  <a:lnTo>
                    <a:pt x="1661183" y="1422400"/>
                  </a:lnTo>
                  <a:close/>
                </a:path>
                <a:path w="1664334" h="1642110">
                  <a:moveTo>
                    <a:pt x="4917" y="1427480"/>
                  </a:moveTo>
                  <a:lnTo>
                    <a:pt x="5" y="1427480"/>
                  </a:lnTo>
                  <a:lnTo>
                    <a:pt x="0" y="1430020"/>
                  </a:lnTo>
                  <a:lnTo>
                    <a:pt x="783" y="1430020"/>
                  </a:lnTo>
                  <a:lnTo>
                    <a:pt x="783" y="1431290"/>
                  </a:lnTo>
                  <a:lnTo>
                    <a:pt x="2053" y="1431290"/>
                  </a:lnTo>
                  <a:lnTo>
                    <a:pt x="2053" y="1432560"/>
                  </a:lnTo>
                  <a:lnTo>
                    <a:pt x="3323" y="1432560"/>
                  </a:lnTo>
                  <a:lnTo>
                    <a:pt x="3323" y="1435100"/>
                  </a:lnTo>
                  <a:lnTo>
                    <a:pt x="4905" y="1435100"/>
                  </a:lnTo>
                  <a:lnTo>
                    <a:pt x="4917" y="1427480"/>
                  </a:lnTo>
                  <a:close/>
                </a:path>
                <a:path w="1664334" h="1642110">
                  <a:moveTo>
                    <a:pt x="1661171" y="1427480"/>
                  </a:moveTo>
                  <a:lnTo>
                    <a:pt x="1657191" y="1427480"/>
                  </a:lnTo>
                  <a:lnTo>
                    <a:pt x="1657179" y="1435100"/>
                  </a:lnTo>
                  <a:lnTo>
                    <a:pt x="1661154" y="1435100"/>
                  </a:lnTo>
                  <a:lnTo>
                    <a:pt x="1661171" y="1427480"/>
                  </a:lnTo>
                  <a:close/>
                </a:path>
                <a:path w="1664334" h="1642110">
                  <a:moveTo>
                    <a:pt x="1660673" y="1435100"/>
                  </a:moveTo>
                  <a:lnTo>
                    <a:pt x="1657179" y="1435100"/>
                  </a:lnTo>
                  <a:lnTo>
                    <a:pt x="1657171" y="1440180"/>
                  </a:lnTo>
                  <a:lnTo>
                    <a:pt x="1658133" y="1440180"/>
                  </a:lnTo>
                  <a:lnTo>
                    <a:pt x="1658133" y="1438910"/>
                  </a:lnTo>
                  <a:lnTo>
                    <a:pt x="1659403" y="1438910"/>
                  </a:lnTo>
                  <a:lnTo>
                    <a:pt x="1659403" y="1436370"/>
                  </a:lnTo>
                  <a:lnTo>
                    <a:pt x="1660673" y="1436370"/>
                  </a:lnTo>
                  <a:lnTo>
                    <a:pt x="1660673" y="1435100"/>
                  </a:lnTo>
                  <a:close/>
                </a:path>
                <a:path w="1664334" h="1642110">
                  <a:moveTo>
                    <a:pt x="4905" y="1435100"/>
                  </a:moveTo>
                  <a:lnTo>
                    <a:pt x="4593" y="1435100"/>
                  </a:lnTo>
                  <a:lnTo>
                    <a:pt x="4593" y="1436370"/>
                  </a:lnTo>
                  <a:lnTo>
                    <a:pt x="4903" y="1436370"/>
                  </a:lnTo>
                  <a:lnTo>
                    <a:pt x="4905" y="1435100"/>
                  </a:lnTo>
                  <a:close/>
                </a:path>
                <a:path w="1664334" h="1642110">
                  <a:moveTo>
                    <a:pt x="206523" y="1636070"/>
                  </a:moveTo>
                  <a:lnTo>
                    <a:pt x="206523" y="1637030"/>
                  </a:lnTo>
                  <a:lnTo>
                    <a:pt x="207793" y="1637030"/>
                  </a:lnTo>
                  <a:lnTo>
                    <a:pt x="207793" y="1638300"/>
                  </a:lnTo>
                  <a:lnTo>
                    <a:pt x="1458743" y="1638300"/>
                  </a:lnTo>
                  <a:lnTo>
                    <a:pt x="1458743" y="1637995"/>
                  </a:lnTo>
                  <a:lnTo>
                    <a:pt x="206523" y="1636070"/>
                  </a:lnTo>
                  <a:close/>
                </a:path>
                <a:path w="1664334" h="1642110">
                  <a:moveTo>
                    <a:pt x="1454933" y="1639570"/>
                  </a:moveTo>
                  <a:lnTo>
                    <a:pt x="211603" y="1639570"/>
                  </a:lnTo>
                  <a:lnTo>
                    <a:pt x="211603" y="1639894"/>
                  </a:lnTo>
                  <a:lnTo>
                    <a:pt x="1453663" y="1641793"/>
                  </a:lnTo>
                  <a:lnTo>
                    <a:pt x="1453663" y="1640840"/>
                  </a:lnTo>
                  <a:lnTo>
                    <a:pt x="1454933" y="1640840"/>
                  </a:lnTo>
                  <a:lnTo>
                    <a:pt x="1454933" y="1639570"/>
                  </a:lnTo>
                  <a:close/>
                </a:path>
                <a:path w="1664334" h="1642110">
                  <a:moveTo>
                    <a:pt x="1457473" y="1638300"/>
                  </a:moveTo>
                  <a:lnTo>
                    <a:pt x="210333" y="1638300"/>
                  </a:lnTo>
                  <a:lnTo>
                    <a:pt x="210333" y="1639570"/>
                  </a:lnTo>
                  <a:lnTo>
                    <a:pt x="1457473" y="1639570"/>
                  </a:lnTo>
                  <a:lnTo>
                    <a:pt x="1457473" y="1638300"/>
                  </a:lnTo>
                  <a:close/>
                </a:path>
              </a:pathLst>
            </a:custGeom>
            <a:solidFill>
              <a:srgbClr val="312D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6754165" y="2736849"/>
              <a:ext cx="1654810" cy="1634489"/>
            </a:xfrm>
            <a:custGeom>
              <a:avLst/>
              <a:gdLst/>
              <a:ahLst/>
              <a:cxnLst/>
              <a:rect l="l" t="t" r="r" b="b"/>
              <a:pathLst>
                <a:path w="1654809" h="1634489">
                  <a:moveTo>
                    <a:pt x="7607" y="1431302"/>
                  </a:moveTo>
                  <a:lnTo>
                    <a:pt x="3810" y="1431302"/>
                  </a:lnTo>
                  <a:lnTo>
                    <a:pt x="0" y="1431302"/>
                  </a:lnTo>
                  <a:lnTo>
                    <a:pt x="0" y="1432560"/>
                  </a:lnTo>
                  <a:lnTo>
                    <a:pt x="965" y="1432560"/>
                  </a:lnTo>
                  <a:lnTo>
                    <a:pt x="965" y="1435100"/>
                  </a:lnTo>
                  <a:lnTo>
                    <a:pt x="2235" y="1435100"/>
                  </a:lnTo>
                  <a:lnTo>
                    <a:pt x="2235" y="1436370"/>
                  </a:lnTo>
                  <a:lnTo>
                    <a:pt x="3505" y="1436370"/>
                  </a:lnTo>
                  <a:lnTo>
                    <a:pt x="3505" y="1437640"/>
                  </a:lnTo>
                  <a:lnTo>
                    <a:pt x="3797" y="1437640"/>
                  </a:lnTo>
                  <a:lnTo>
                    <a:pt x="4775" y="1437652"/>
                  </a:lnTo>
                  <a:lnTo>
                    <a:pt x="4775" y="1440180"/>
                  </a:lnTo>
                  <a:lnTo>
                    <a:pt x="6045" y="1440180"/>
                  </a:lnTo>
                  <a:lnTo>
                    <a:pt x="6045" y="1441450"/>
                  </a:lnTo>
                  <a:lnTo>
                    <a:pt x="7315" y="1441450"/>
                  </a:lnTo>
                  <a:lnTo>
                    <a:pt x="7315" y="1442720"/>
                  </a:lnTo>
                  <a:lnTo>
                    <a:pt x="7594" y="1442720"/>
                  </a:lnTo>
                  <a:lnTo>
                    <a:pt x="7607" y="1431302"/>
                  </a:lnTo>
                  <a:close/>
                </a:path>
                <a:path w="1654809" h="1634489">
                  <a:moveTo>
                    <a:pt x="7632" y="1418602"/>
                  </a:moveTo>
                  <a:lnTo>
                    <a:pt x="3822" y="1418602"/>
                  </a:lnTo>
                  <a:lnTo>
                    <a:pt x="25" y="1418602"/>
                  </a:lnTo>
                  <a:lnTo>
                    <a:pt x="12" y="1423670"/>
                  </a:lnTo>
                  <a:lnTo>
                    <a:pt x="3810" y="1423670"/>
                  </a:lnTo>
                  <a:lnTo>
                    <a:pt x="12" y="1423682"/>
                  </a:lnTo>
                  <a:lnTo>
                    <a:pt x="0" y="1431290"/>
                  </a:lnTo>
                  <a:lnTo>
                    <a:pt x="3810" y="1431290"/>
                  </a:lnTo>
                  <a:lnTo>
                    <a:pt x="7607" y="1431290"/>
                  </a:lnTo>
                  <a:lnTo>
                    <a:pt x="7632" y="1418602"/>
                  </a:lnTo>
                  <a:close/>
                </a:path>
                <a:path w="1654809" h="1634489">
                  <a:moveTo>
                    <a:pt x="7645" y="1412252"/>
                  </a:moveTo>
                  <a:lnTo>
                    <a:pt x="3835" y="1412252"/>
                  </a:lnTo>
                  <a:lnTo>
                    <a:pt x="25" y="1412252"/>
                  </a:lnTo>
                  <a:lnTo>
                    <a:pt x="25" y="1418590"/>
                  </a:lnTo>
                  <a:lnTo>
                    <a:pt x="3822" y="1418590"/>
                  </a:lnTo>
                  <a:lnTo>
                    <a:pt x="7632" y="1418590"/>
                  </a:lnTo>
                  <a:lnTo>
                    <a:pt x="7645" y="1412252"/>
                  </a:lnTo>
                  <a:close/>
                </a:path>
                <a:path w="1654809" h="1634489">
                  <a:moveTo>
                    <a:pt x="7683" y="1386852"/>
                  </a:moveTo>
                  <a:lnTo>
                    <a:pt x="3873" y="1386852"/>
                  </a:lnTo>
                  <a:lnTo>
                    <a:pt x="76" y="1386852"/>
                  </a:lnTo>
                  <a:lnTo>
                    <a:pt x="63" y="1393190"/>
                  </a:lnTo>
                  <a:lnTo>
                    <a:pt x="3860" y="1393190"/>
                  </a:lnTo>
                  <a:lnTo>
                    <a:pt x="63" y="1393202"/>
                  </a:lnTo>
                  <a:lnTo>
                    <a:pt x="38" y="1405890"/>
                  </a:lnTo>
                  <a:lnTo>
                    <a:pt x="3835" y="1405890"/>
                  </a:lnTo>
                  <a:lnTo>
                    <a:pt x="38" y="1405902"/>
                  </a:lnTo>
                  <a:lnTo>
                    <a:pt x="25" y="1412240"/>
                  </a:lnTo>
                  <a:lnTo>
                    <a:pt x="3835" y="1412240"/>
                  </a:lnTo>
                  <a:lnTo>
                    <a:pt x="7645" y="1412240"/>
                  </a:lnTo>
                  <a:lnTo>
                    <a:pt x="7683" y="1386852"/>
                  </a:lnTo>
                  <a:close/>
                </a:path>
                <a:path w="1654809" h="1634489">
                  <a:moveTo>
                    <a:pt x="7696" y="1380502"/>
                  </a:moveTo>
                  <a:lnTo>
                    <a:pt x="3886" y="1380502"/>
                  </a:lnTo>
                  <a:lnTo>
                    <a:pt x="3873" y="1386840"/>
                  </a:lnTo>
                  <a:lnTo>
                    <a:pt x="7683" y="1386840"/>
                  </a:lnTo>
                  <a:lnTo>
                    <a:pt x="7696" y="1380502"/>
                  </a:lnTo>
                  <a:close/>
                </a:path>
                <a:path w="1654809" h="1634489">
                  <a:moveTo>
                    <a:pt x="7696" y="1374152"/>
                  </a:moveTo>
                  <a:lnTo>
                    <a:pt x="3898" y="1374152"/>
                  </a:lnTo>
                  <a:lnTo>
                    <a:pt x="3886" y="1380490"/>
                  </a:lnTo>
                  <a:lnTo>
                    <a:pt x="7696" y="1380490"/>
                  </a:lnTo>
                  <a:lnTo>
                    <a:pt x="7696" y="1374152"/>
                  </a:lnTo>
                  <a:close/>
                </a:path>
                <a:path w="1654809" h="1634489">
                  <a:moveTo>
                    <a:pt x="7721" y="1360182"/>
                  </a:moveTo>
                  <a:lnTo>
                    <a:pt x="3911" y="1360182"/>
                  </a:lnTo>
                  <a:lnTo>
                    <a:pt x="114" y="1360182"/>
                  </a:lnTo>
                  <a:lnTo>
                    <a:pt x="101" y="1366520"/>
                  </a:lnTo>
                  <a:lnTo>
                    <a:pt x="3898" y="1366520"/>
                  </a:lnTo>
                  <a:lnTo>
                    <a:pt x="101" y="1366532"/>
                  </a:lnTo>
                  <a:lnTo>
                    <a:pt x="76" y="1386840"/>
                  </a:lnTo>
                  <a:lnTo>
                    <a:pt x="3873" y="1386840"/>
                  </a:lnTo>
                  <a:lnTo>
                    <a:pt x="3898" y="1372514"/>
                  </a:lnTo>
                  <a:lnTo>
                    <a:pt x="3898" y="1374140"/>
                  </a:lnTo>
                  <a:lnTo>
                    <a:pt x="7696" y="1374140"/>
                  </a:lnTo>
                  <a:lnTo>
                    <a:pt x="7721" y="1360182"/>
                  </a:lnTo>
                  <a:close/>
                </a:path>
                <a:path w="1654809" h="1634489">
                  <a:moveTo>
                    <a:pt x="7747" y="1347482"/>
                  </a:moveTo>
                  <a:lnTo>
                    <a:pt x="3937" y="1347482"/>
                  </a:lnTo>
                  <a:lnTo>
                    <a:pt x="127" y="1347482"/>
                  </a:lnTo>
                  <a:lnTo>
                    <a:pt x="114" y="1360170"/>
                  </a:lnTo>
                  <a:lnTo>
                    <a:pt x="3911" y="1360170"/>
                  </a:lnTo>
                  <a:lnTo>
                    <a:pt x="7721" y="1360170"/>
                  </a:lnTo>
                  <a:lnTo>
                    <a:pt x="7747" y="1347482"/>
                  </a:lnTo>
                  <a:close/>
                </a:path>
                <a:path w="1654809" h="1634489">
                  <a:moveTo>
                    <a:pt x="7785" y="1322082"/>
                  </a:moveTo>
                  <a:lnTo>
                    <a:pt x="3975" y="1322082"/>
                  </a:lnTo>
                  <a:lnTo>
                    <a:pt x="165" y="1322082"/>
                  </a:lnTo>
                  <a:lnTo>
                    <a:pt x="139" y="1341120"/>
                  </a:lnTo>
                  <a:lnTo>
                    <a:pt x="3937" y="1341120"/>
                  </a:lnTo>
                  <a:lnTo>
                    <a:pt x="139" y="1341132"/>
                  </a:lnTo>
                  <a:lnTo>
                    <a:pt x="127" y="1347470"/>
                  </a:lnTo>
                  <a:lnTo>
                    <a:pt x="3937" y="1347470"/>
                  </a:lnTo>
                  <a:lnTo>
                    <a:pt x="7747" y="1347470"/>
                  </a:lnTo>
                  <a:lnTo>
                    <a:pt x="7785" y="1322082"/>
                  </a:lnTo>
                  <a:close/>
                </a:path>
                <a:path w="1654809" h="1634489">
                  <a:moveTo>
                    <a:pt x="7797" y="1309382"/>
                  </a:moveTo>
                  <a:lnTo>
                    <a:pt x="4000" y="1309382"/>
                  </a:lnTo>
                  <a:lnTo>
                    <a:pt x="190" y="1309382"/>
                  </a:lnTo>
                  <a:lnTo>
                    <a:pt x="165" y="1322070"/>
                  </a:lnTo>
                  <a:lnTo>
                    <a:pt x="3975" y="1322070"/>
                  </a:lnTo>
                  <a:lnTo>
                    <a:pt x="7785" y="1322070"/>
                  </a:lnTo>
                  <a:lnTo>
                    <a:pt x="7797" y="1309382"/>
                  </a:lnTo>
                  <a:close/>
                </a:path>
                <a:path w="1654809" h="1634489">
                  <a:moveTo>
                    <a:pt x="7810" y="1304302"/>
                  </a:moveTo>
                  <a:lnTo>
                    <a:pt x="4000" y="1304302"/>
                  </a:lnTo>
                  <a:lnTo>
                    <a:pt x="203" y="1304302"/>
                  </a:lnTo>
                  <a:lnTo>
                    <a:pt x="190" y="1309370"/>
                  </a:lnTo>
                  <a:lnTo>
                    <a:pt x="4000" y="1309370"/>
                  </a:lnTo>
                  <a:lnTo>
                    <a:pt x="7797" y="1309370"/>
                  </a:lnTo>
                  <a:lnTo>
                    <a:pt x="7810" y="1304302"/>
                  </a:lnTo>
                  <a:close/>
                </a:path>
                <a:path w="1654809" h="1634489">
                  <a:moveTo>
                    <a:pt x="7848" y="1278902"/>
                  </a:moveTo>
                  <a:lnTo>
                    <a:pt x="4038" y="1278902"/>
                  </a:lnTo>
                  <a:lnTo>
                    <a:pt x="241" y="1278902"/>
                  </a:lnTo>
                  <a:lnTo>
                    <a:pt x="228" y="1285240"/>
                  </a:lnTo>
                  <a:lnTo>
                    <a:pt x="4025" y="1285240"/>
                  </a:lnTo>
                  <a:lnTo>
                    <a:pt x="228" y="1285252"/>
                  </a:lnTo>
                  <a:lnTo>
                    <a:pt x="203" y="1304290"/>
                  </a:lnTo>
                  <a:lnTo>
                    <a:pt x="4000" y="1304290"/>
                  </a:lnTo>
                  <a:lnTo>
                    <a:pt x="7810" y="1304290"/>
                  </a:lnTo>
                  <a:lnTo>
                    <a:pt x="7835" y="1291602"/>
                  </a:lnTo>
                  <a:lnTo>
                    <a:pt x="4025" y="1291602"/>
                  </a:lnTo>
                  <a:lnTo>
                    <a:pt x="7835" y="1291590"/>
                  </a:lnTo>
                  <a:lnTo>
                    <a:pt x="7848" y="1278902"/>
                  </a:lnTo>
                  <a:close/>
                </a:path>
                <a:path w="1654809" h="1634489">
                  <a:moveTo>
                    <a:pt x="7874" y="1266202"/>
                  </a:moveTo>
                  <a:lnTo>
                    <a:pt x="4064" y="1266202"/>
                  </a:lnTo>
                  <a:lnTo>
                    <a:pt x="254" y="1266202"/>
                  </a:lnTo>
                  <a:lnTo>
                    <a:pt x="254" y="1272540"/>
                  </a:lnTo>
                  <a:lnTo>
                    <a:pt x="4051" y="1272540"/>
                  </a:lnTo>
                  <a:lnTo>
                    <a:pt x="254" y="1272552"/>
                  </a:lnTo>
                  <a:lnTo>
                    <a:pt x="241" y="1278890"/>
                  </a:lnTo>
                  <a:lnTo>
                    <a:pt x="4038" y="1278890"/>
                  </a:lnTo>
                  <a:lnTo>
                    <a:pt x="7848" y="1278890"/>
                  </a:lnTo>
                  <a:lnTo>
                    <a:pt x="7874" y="1266202"/>
                  </a:lnTo>
                  <a:close/>
                </a:path>
                <a:path w="1654809" h="1634489">
                  <a:moveTo>
                    <a:pt x="7874" y="1259852"/>
                  </a:moveTo>
                  <a:lnTo>
                    <a:pt x="4076" y="1259852"/>
                  </a:lnTo>
                  <a:lnTo>
                    <a:pt x="266" y="1259852"/>
                  </a:lnTo>
                  <a:lnTo>
                    <a:pt x="254" y="1266190"/>
                  </a:lnTo>
                  <a:lnTo>
                    <a:pt x="4064" y="1266190"/>
                  </a:lnTo>
                  <a:lnTo>
                    <a:pt x="7874" y="1266190"/>
                  </a:lnTo>
                  <a:lnTo>
                    <a:pt x="7874" y="1259852"/>
                  </a:lnTo>
                  <a:close/>
                </a:path>
                <a:path w="1654809" h="1634489">
                  <a:moveTo>
                    <a:pt x="7886" y="1253502"/>
                  </a:moveTo>
                  <a:lnTo>
                    <a:pt x="4076" y="1253502"/>
                  </a:lnTo>
                  <a:lnTo>
                    <a:pt x="279" y="1253502"/>
                  </a:lnTo>
                  <a:lnTo>
                    <a:pt x="266" y="1259840"/>
                  </a:lnTo>
                  <a:lnTo>
                    <a:pt x="4076" y="1259840"/>
                  </a:lnTo>
                  <a:lnTo>
                    <a:pt x="7874" y="1259840"/>
                  </a:lnTo>
                  <a:lnTo>
                    <a:pt x="7886" y="1253502"/>
                  </a:lnTo>
                  <a:close/>
                </a:path>
                <a:path w="1654809" h="1634489">
                  <a:moveTo>
                    <a:pt x="7899" y="1247152"/>
                  </a:moveTo>
                  <a:lnTo>
                    <a:pt x="4089" y="1247152"/>
                  </a:lnTo>
                  <a:lnTo>
                    <a:pt x="292" y="1247152"/>
                  </a:lnTo>
                  <a:lnTo>
                    <a:pt x="279" y="1253490"/>
                  </a:lnTo>
                  <a:lnTo>
                    <a:pt x="4076" y="1253490"/>
                  </a:lnTo>
                  <a:lnTo>
                    <a:pt x="7886" y="1253490"/>
                  </a:lnTo>
                  <a:lnTo>
                    <a:pt x="7899" y="1247152"/>
                  </a:lnTo>
                  <a:close/>
                </a:path>
                <a:path w="1654809" h="1634489">
                  <a:moveTo>
                    <a:pt x="7937" y="1221752"/>
                  </a:moveTo>
                  <a:lnTo>
                    <a:pt x="4127" y="1221752"/>
                  </a:lnTo>
                  <a:lnTo>
                    <a:pt x="330" y="1221752"/>
                  </a:lnTo>
                  <a:lnTo>
                    <a:pt x="292" y="1247140"/>
                  </a:lnTo>
                  <a:lnTo>
                    <a:pt x="4089" y="1247140"/>
                  </a:lnTo>
                  <a:lnTo>
                    <a:pt x="7899" y="1247140"/>
                  </a:lnTo>
                  <a:lnTo>
                    <a:pt x="7937" y="1221752"/>
                  </a:lnTo>
                  <a:close/>
                </a:path>
                <a:path w="1654809" h="1634489">
                  <a:moveTo>
                    <a:pt x="7962" y="1207782"/>
                  </a:moveTo>
                  <a:lnTo>
                    <a:pt x="4152" y="1207782"/>
                  </a:lnTo>
                  <a:lnTo>
                    <a:pt x="342" y="1207782"/>
                  </a:lnTo>
                  <a:lnTo>
                    <a:pt x="330" y="1221740"/>
                  </a:lnTo>
                  <a:lnTo>
                    <a:pt x="4127" y="1221740"/>
                  </a:lnTo>
                  <a:lnTo>
                    <a:pt x="7937" y="1221740"/>
                  </a:lnTo>
                  <a:lnTo>
                    <a:pt x="7962" y="1207782"/>
                  </a:lnTo>
                  <a:close/>
                </a:path>
                <a:path w="1654809" h="1634489">
                  <a:moveTo>
                    <a:pt x="8001" y="1182382"/>
                  </a:moveTo>
                  <a:lnTo>
                    <a:pt x="4191" y="1182382"/>
                  </a:lnTo>
                  <a:lnTo>
                    <a:pt x="393" y="1182382"/>
                  </a:lnTo>
                  <a:lnTo>
                    <a:pt x="342" y="1207770"/>
                  </a:lnTo>
                  <a:lnTo>
                    <a:pt x="4152" y="1207770"/>
                  </a:lnTo>
                  <a:lnTo>
                    <a:pt x="7962" y="1207770"/>
                  </a:lnTo>
                  <a:lnTo>
                    <a:pt x="8001" y="1182382"/>
                  </a:lnTo>
                  <a:close/>
                </a:path>
                <a:path w="1654809" h="1634489">
                  <a:moveTo>
                    <a:pt x="8013" y="1177302"/>
                  </a:moveTo>
                  <a:lnTo>
                    <a:pt x="4203" y="1177302"/>
                  </a:lnTo>
                  <a:lnTo>
                    <a:pt x="393" y="1177302"/>
                  </a:lnTo>
                  <a:lnTo>
                    <a:pt x="393" y="1182370"/>
                  </a:lnTo>
                  <a:lnTo>
                    <a:pt x="4191" y="1182370"/>
                  </a:lnTo>
                  <a:lnTo>
                    <a:pt x="8001" y="1182370"/>
                  </a:lnTo>
                  <a:lnTo>
                    <a:pt x="8013" y="1177302"/>
                  </a:lnTo>
                  <a:close/>
                </a:path>
                <a:path w="1654809" h="1634489">
                  <a:moveTo>
                    <a:pt x="8013" y="1170952"/>
                  </a:moveTo>
                  <a:lnTo>
                    <a:pt x="4216" y="1170952"/>
                  </a:lnTo>
                  <a:lnTo>
                    <a:pt x="406" y="1170952"/>
                  </a:lnTo>
                  <a:lnTo>
                    <a:pt x="393" y="1177290"/>
                  </a:lnTo>
                  <a:lnTo>
                    <a:pt x="4203" y="1177290"/>
                  </a:lnTo>
                  <a:lnTo>
                    <a:pt x="8013" y="1177290"/>
                  </a:lnTo>
                  <a:lnTo>
                    <a:pt x="8013" y="1170952"/>
                  </a:lnTo>
                  <a:close/>
                </a:path>
                <a:path w="1654809" h="1634489">
                  <a:moveTo>
                    <a:pt x="8026" y="1164602"/>
                  </a:moveTo>
                  <a:lnTo>
                    <a:pt x="4216" y="1164602"/>
                  </a:lnTo>
                  <a:lnTo>
                    <a:pt x="419" y="1164602"/>
                  </a:lnTo>
                  <a:lnTo>
                    <a:pt x="406" y="1170940"/>
                  </a:lnTo>
                  <a:lnTo>
                    <a:pt x="4216" y="1170940"/>
                  </a:lnTo>
                  <a:lnTo>
                    <a:pt x="8013" y="1170940"/>
                  </a:lnTo>
                  <a:lnTo>
                    <a:pt x="8026" y="1164602"/>
                  </a:lnTo>
                  <a:close/>
                </a:path>
                <a:path w="1654809" h="1634489">
                  <a:moveTo>
                    <a:pt x="8039" y="1158252"/>
                  </a:moveTo>
                  <a:lnTo>
                    <a:pt x="4229" y="1158252"/>
                  </a:lnTo>
                  <a:lnTo>
                    <a:pt x="431" y="1158252"/>
                  </a:lnTo>
                  <a:lnTo>
                    <a:pt x="419" y="1164590"/>
                  </a:lnTo>
                  <a:lnTo>
                    <a:pt x="4216" y="1164590"/>
                  </a:lnTo>
                  <a:lnTo>
                    <a:pt x="8026" y="1164590"/>
                  </a:lnTo>
                  <a:lnTo>
                    <a:pt x="8039" y="1158252"/>
                  </a:lnTo>
                  <a:close/>
                </a:path>
                <a:path w="1654809" h="1634489">
                  <a:moveTo>
                    <a:pt x="8077" y="1137932"/>
                  </a:moveTo>
                  <a:lnTo>
                    <a:pt x="4267" y="1137932"/>
                  </a:lnTo>
                  <a:lnTo>
                    <a:pt x="457" y="1137932"/>
                  </a:lnTo>
                  <a:lnTo>
                    <a:pt x="431" y="1151890"/>
                  </a:lnTo>
                  <a:lnTo>
                    <a:pt x="4229" y="1151890"/>
                  </a:lnTo>
                  <a:lnTo>
                    <a:pt x="431" y="1151902"/>
                  </a:lnTo>
                  <a:lnTo>
                    <a:pt x="431" y="1158240"/>
                  </a:lnTo>
                  <a:lnTo>
                    <a:pt x="4229" y="1158240"/>
                  </a:lnTo>
                  <a:lnTo>
                    <a:pt x="8039" y="1158240"/>
                  </a:lnTo>
                  <a:lnTo>
                    <a:pt x="8077" y="1137932"/>
                  </a:lnTo>
                  <a:close/>
                </a:path>
                <a:path w="1654809" h="1634489">
                  <a:moveTo>
                    <a:pt x="8077" y="1132852"/>
                  </a:moveTo>
                  <a:lnTo>
                    <a:pt x="4267" y="1132852"/>
                  </a:lnTo>
                  <a:lnTo>
                    <a:pt x="469" y="1132852"/>
                  </a:lnTo>
                  <a:lnTo>
                    <a:pt x="457" y="1137920"/>
                  </a:lnTo>
                  <a:lnTo>
                    <a:pt x="4267" y="1137920"/>
                  </a:lnTo>
                  <a:lnTo>
                    <a:pt x="8077" y="1137920"/>
                  </a:lnTo>
                  <a:lnTo>
                    <a:pt x="8077" y="1132852"/>
                  </a:lnTo>
                  <a:close/>
                </a:path>
                <a:path w="1654809" h="1634489">
                  <a:moveTo>
                    <a:pt x="8128" y="1101102"/>
                  </a:moveTo>
                  <a:lnTo>
                    <a:pt x="4318" y="1101102"/>
                  </a:lnTo>
                  <a:lnTo>
                    <a:pt x="520" y="1101102"/>
                  </a:lnTo>
                  <a:lnTo>
                    <a:pt x="469" y="1132840"/>
                  </a:lnTo>
                  <a:lnTo>
                    <a:pt x="4267" y="1132840"/>
                  </a:lnTo>
                  <a:lnTo>
                    <a:pt x="8077" y="1132840"/>
                  </a:lnTo>
                  <a:lnTo>
                    <a:pt x="8128" y="1101102"/>
                  </a:lnTo>
                  <a:close/>
                </a:path>
                <a:path w="1654809" h="1634489">
                  <a:moveTo>
                    <a:pt x="8166" y="1075702"/>
                  </a:moveTo>
                  <a:lnTo>
                    <a:pt x="4356" y="1075702"/>
                  </a:lnTo>
                  <a:lnTo>
                    <a:pt x="558" y="1075702"/>
                  </a:lnTo>
                  <a:lnTo>
                    <a:pt x="520" y="1101090"/>
                  </a:lnTo>
                  <a:lnTo>
                    <a:pt x="4318" y="1101090"/>
                  </a:lnTo>
                  <a:lnTo>
                    <a:pt x="8128" y="1101090"/>
                  </a:lnTo>
                  <a:lnTo>
                    <a:pt x="8166" y="1075702"/>
                  </a:lnTo>
                  <a:close/>
                </a:path>
                <a:path w="1654809" h="1634489">
                  <a:moveTo>
                    <a:pt x="8191" y="1063002"/>
                  </a:moveTo>
                  <a:lnTo>
                    <a:pt x="4381" y="1063002"/>
                  </a:lnTo>
                  <a:lnTo>
                    <a:pt x="571" y="1063002"/>
                  </a:lnTo>
                  <a:lnTo>
                    <a:pt x="558" y="1075690"/>
                  </a:lnTo>
                  <a:lnTo>
                    <a:pt x="4356" y="1075690"/>
                  </a:lnTo>
                  <a:lnTo>
                    <a:pt x="8166" y="1075690"/>
                  </a:lnTo>
                  <a:lnTo>
                    <a:pt x="8191" y="1063002"/>
                  </a:lnTo>
                  <a:close/>
                </a:path>
                <a:path w="1654809" h="1634489">
                  <a:moveTo>
                    <a:pt x="8229" y="1037602"/>
                  </a:moveTo>
                  <a:lnTo>
                    <a:pt x="4419" y="1037602"/>
                  </a:lnTo>
                  <a:lnTo>
                    <a:pt x="609" y="1037602"/>
                  </a:lnTo>
                  <a:lnTo>
                    <a:pt x="571" y="1062990"/>
                  </a:lnTo>
                  <a:lnTo>
                    <a:pt x="4381" y="1062990"/>
                  </a:lnTo>
                  <a:lnTo>
                    <a:pt x="8191" y="1062990"/>
                  </a:lnTo>
                  <a:lnTo>
                    <a:pt x="8229" y="1037602"/>
                  </a:lnTo>
                  <a:close/>
                </a:path>
                <a:path w="1654809" h="1634489">
                  <a:moveTo>
                    <a:pt x="8305" y="986802"/>
                  </a:moveTo>
                  <a:lnTo>
                    <a:pt x="4495" y="986802"/>
                  </a:lnTo>
                  <a:lnTo>
                    <a:pt x="698" y="986802"/>
                  </a:lnTo>
                  <a:lnTo>
                    <a:pt x="609" y="1037590"/>
                  </a:lnTo>
                  <a:lnTo>
                    <a:pt x="4419" y="1037590"/>
                  </a:lnTo>
                  <a:lnTo>
                    <a:pt x="8229" y="1037590"/>
                  </a:lnTo>
                  <a:lnTo>
                    <a:pt x="8267" y="1012202"/>
                  </a:lnTo>
                  <a:lnTo>
                    <a:pt x="4457" y="1012202"/>
                  </a:lnTo>
                  <a:lnTo>
                    <a:pt x="8267" y="1012190"/>
                  </a:lnTo>
                  <a:lnTo>
                    <a:pt x="8305" y="986802"/>
                  </a:lnTo>
                  <a:close/>
                </a:path>
                <a:path w="1654809" h="1634489">
                  <a:moveTo>
                    <a:pt x="8343" y="961402"/>
                  </a:moveTo>
                  <a:lnTo>
                    <a:pt x="4533" y="961402"/>
                  </a:lnTo>
                  <a:lnTo>
                    <a:pt x="736" y="961402"/>
                  </a:lnTo>
                  <a:lnTo>
                    <a:pt x="698" y="986790"/>
                  </a:lnTo>
                  <a:lnTo>
                    <a:pt x="4495" y="986790"/>
                  </a:lnTo>
                  <a:lnTo>
                    <a:pt x="8305" y="986790"/>
                  </a:lnTo>
                  <a:lnTo>
                    <a:pt x="8343" y="961402"/>
                  </a:lnTo>
                  <a:close/>
                </a:path>
                <a:path w="1654809" h="1634489">
                  <a:moveTo>
                    <a:pt x="8763" y="697242"/>
                  </a:moveTo>
                  <a:lnTo>
                    <a:pt x="4953" y="697242"/>
                  </a:lnTo>
                  <a:lnTo>
                    <a:pt x="1143" y="697242"/>
                  </a:lnTo>
                  <a:lnTo>
                    <a:pt x="774" y="935990"/>
                  </a:lnTo>
                  <a:lnTo>
                    <a:pt x="4572" y="935990"/>
                  </a:lnTo>
                  <a:lnTo>
                    <a:pt x="774" y="936002"/>
                  </a:lnTo>
                  <a:lnTo>
                    <a:pt x="736" y="961390"/>
                  </a:lnTo>
                  <a:lnTo>
                    <a:pt x="4533" y="961390"/>
                  </a:lnTo>
                  <a:lnTo>
                    <a:pt x="8343" y="961390"/>
                  </a:lnTo>
                  <a:lnTo>
                    <a:pt x="8763" y="697242"/>
                  </a:lnTo>
                  <a:close/>
                </a:path>
                <a:path w="1654809" h="1634489">
                  <a:moveTo>
                    <a:pt x="8801" y="671842"/>
                  </a:moveTo>
                  <a:lnTo>
                    <a:pt x="4991" y="671842"/>
                  </a:lnTo>
                  <a:lnTo>
                    <a:pt x="1181" y="671842"/>
                  </a:lnTo>
                  <a:lnTo>
                    <a:pt x="1143" y="697230"/>
                  </a:lnTo>
                  <a:lnTo>
                    <a:pt x="4953" y="697230"/>
                  </a:lnTo>
                  <a:lnTo>
                    <a:pt x="8763" y="697230"/>
                  </a:lnTo>
                  <a:lnTo>
                    <a:pt x="8801" y="671842"/>
                  </a:lnTo>
                  <a:close/>
                </a:path>
                <a:path w="1654809" h="1634489">
                  <a:moveTo>
                    <a:pt x="8839" y="646442"/>
                  </a:moveTo>
                  <a:lnTo>
                    <a:pt x="5029" y="646442"/>
                  </a:lnTo>
                  <a:lnTo>
                    <a:pt x="1219" y="646442"/>
                  </a:lnTo>
                  <a:lnTo>
                    <a:pt x="1181" y="671830"/>
                  </a:lnTo>
                  <a:lnTo>
                    <a:pt x="4991" y="671830"/>
                  </a:lnTo>
                  <a:lnTo>
                    <a:pt x="8801" y="671830"/>
                  </a:lnTo>
                  <a:lnTo>
                    <a:pt x="8839" y="646442"/>
                  </a:lnTo>
                  <a:close/>
                </a:path>
                <a:path w="1654809" h="1634489">
                  <a:moveTo>
                    <a:pt x="9067" y="500392"/>
                  </a:moveTo>
                  <a:lnTo>
                    <a:pt x="5257" y="500392"/>
                  </a:lnTo>
                  <a:lnTo>
                    <a:pt x="1447" y="500392"/>
                  </a:lnTo>
                  <a:lnTo>
                    <a:pt x="1219" y="646430"/>
                  </a:lnTo>
                  <a:lnTo>
                    <a:pt x="5029" y="646430"/>
                  </a:lnTo>
                  <a:lnTo>
                    <a:pt x="8839" y="646430"/>
                  </a:lnTo>
                  <a:lnTo>
                    <a:pt x="9067" y="500392"/>
                  </a:lnTo>
                  <a:close/>
                </a:path>
                <a:path w="1654809" h="1634489">
                  <a:moveTo>
                    <a:pt x="9118" y="474992"/>
                  </a:moveTo>
                  <a:lnTo>
                    <a:pt x="5295" y="474992"/>
                  </a:lnTo>
                  <a:lnTo>
                    <a:pt x="1485" y="474992"/>
                  </a:lnTo>
                  <a:lnTo>
                    <a:pt x="1447" y="500380"/>
                  </a:lnTo>
                  <a:lnTo>
                    <a:pt x="5257" y="500380"/>
                  </a:lnTo>
                  <a:lnTo>
                    <a:pt x="9067" y="500380"/>
                  </a:lnTo>
                  <a:lnTo>
                    <a:pt x="9118" y="474992"/>
                  </a:lnTo>
                  <a:close/>
                </a:path>
                <a:path w="1654809" h="1634489">
                  <a:moveTo>
                    <a:pt x="9131" y="462292"/>
                  </a:moveTo>
                  <a:lnTo>
                    <a:pt x="5321" y="462292"/>
                  </a:lnTo>
                  <a:lnTo>
                    <a:pt x="1511" y="462292"/>
                  </a:lnTo>
                  <a:lnTo>
                    <a:pt x="1485" y="474980"/>
                  </a:lnTo>
                  <a:lnTo>
                    <a:pt x="5295" y="474980"/>
                  </a:lnTo>
                  <a:lnTo>
                    <a:pt x="9118" y="474980"/>
                  </a:lnTo>
                  <a:lnTo>
                    <a:pt x="9131" y="462292"/>
                  </a:lnTo>
                  <a:close/>
                </a:path>
                <a:path w="1654809" h="1634489">
                  <a:moveTo>
                    <a:pt x="9169" y="436892"/>
                  </a:moveTo>
                  <a:lnTo>
                    <a:pt x="5359" y="436892"/>
                  </a:lnTo>
                  <a:lnTo>
                    <a:pt x="1549" y="436892"/>
                  </a:lnTo>
                  <a:lnTo>
                    <a:pt x="1511" y="462280"/>
                  </a:lnTo>
                  <a:lnTo>
                    <a:pt x="5321" y="462280"/>
                  </a:lnTo>
                  <a:lnTo>
                    <a:pt x="9131" y="462280"/>
                  </a:lnTo>
                  <a:lnTo>
                    <a:pt x="9169" y="436892"/>
                  </a:lnTo>
                  <a:close/>
                </a:path>
                <a:path w="1654809" h="1634489">
                  <a:moveTo>
                    <a:pt x="9232" y="398792"/>
                  </a:moveTo>
                  <a:lnTo>
                    <a:pt x="5422" y="398792"/>
                  </a:lnTo>
                  <a:lnTo>
                    <a:pt x="1612" y="398792"/>
                  </a:lnTo>
                  <a:lnTo>
                    <a:pt x="1549" y="436880"/>
                  </a:lnTo>
                  <a:lnTo>
                    <a:pt x="5359" y="436880"/>
                  </a:lnTo>
                  <a:lnTo>
                    <a:pt x="9169" y="436880"/>
                  </a:lnTo>
                  <a:lnTo>
                    <a:pt x="9232" y="398792"/>
                  </a:lnTo>
                  <a:close/>
                </a:path>
                <a:path w="1654809" h="1634489">
                  <a:moveTo>
                    <a:pt x="9283" y="367042"/>
                  </a:moveTo>
                  <a:lnTo>
                    <a:pt x="5473" y="367042"/>
                  </a:lnTo>
                  <a:lnTo>
                    <a:pt x="1651" y="367042"/>
                  </a:lnTo>
                  <a:lnTo>
                    <a:pt x="1612" y="398780"/>
                  </a:lnTo>
                  <a:lnTo>
                    <a:pt x="5422" y="398780"/>
                  </a:lnTo>
                  <a:lnTo>
                    <a:pt x="9232" y="398780"/>
                  </a:lnTo>
                  <a:lnTo>
                    <a:pt x="9283" y="367042"/>
                  </a:lnTo>
                  <a:close/>
                </a:path>
                <a:path w="1654809" h="1634489">
                  <a:moveTo>
                    <a:pt x="9321" y="341642"/>
                  </a:moveTo>
                  <a:lnTo>
                    <a:pt x="5511" y="341642"/>
                  </a:lnTo>
                  <a:lnTo>
                    <a:pt x="1701" y="341642"/>
                  </a:lnTo>
                  <a:lnTo>
                    <a:pt x="1651" y="367030"/>
                  </a:lnTo>
                  <a:lnTo>
                    <a:pt x="5473" y="367030"/>
                  </a:lnTo>
                  <a:lnTo>
                    <a:pt x="9283" y="367030"/>
                  </a:lnTo>
                  <a:lnTo>
                    <a:pt x="9321" y="341642"/>
                  </a:lnTo>
                  <a:close/>
                </a:path>
                <a:path w="1654809" h="1634489">
                  <a:moveTo>
                    <a:pt x="9347" y="328942"/>
                  </a:moveTo>
                  <a:lnTo>
                    <a:pt x="5524" y="328942"/>
                  </a:lnTo>
                  <a:lnTo>
                    <a:pt x="1714" y="328942"/>
                  </a:lnTo>
                  <a:lnTo>
                    <a:pt x="1701" y="341630"/>
                  </a:lnTo>
                  <a:lnTo>
                    <a:pt x="5511" y="341630"/>
                  </a:lnTo>
                  <a:lnTo>
                    <a:pt x="9321" y="341630"/>
                  </a:lnTo>
                  <a:lnTo>
                    <a:pt x="9347" y="328942"/>
                  </a:lnTo>
                  <a:close/>
                </a:path>
                <a:path w="1654809" h="1634489">
                  <a:moveTo>
                    <a:pt x="9486" y="239014"/>
                  </a:moveTo>
                  <a:lnTo>
                    <a:pt x="5664" y="239014"/>
                  </a:lnTo>
                  <a:lnTo>
                    <a:pt x="1854" y="239014"/>
                  </a:lnTo>
                  <a:lnTo>
                    <a:pt x="1714" y="328930"/>
                  </a:lnTo>
                  <a:lnTo>
                    <a:pt x="5524" y="328930"/>
                  </a:lnTo>
                  <a:lnTo>
                    <a:pt x="9347" y="328930"/>
                  </a:lnTo>
                  <a:lnTo>
                    <a:pt x="9486" y="239014"/>
                  </a:lnTo>
                  <a:close/>
                </a:path>
                <a:path w="1654809" h="1634489">
                  <a:moveTo>
                    <a:pt x="9499" y="229997"/>
                  </a:moveTo>
                  <a:lnTo>
                    <a:pt x="5676" y="229997"/>
                  </a:lnTo>
                  <a:lnTo>
                    <a:pt x="1866" y="229997"/>
                  </a:lnTo>
                  <a:lnTo>
                    <a:pt x="1854" y="238760"/>
                  </a:lnTo>
                  <a:lnTo>
                    <a:pt x="5664" y="238760"/>
                  </a:lnTo>
                  <a:lnTo>
                    <a:pt x="9486" y="238760"/>
                  </a:lnTo>
                  <a:lnTo>
                    <a:pt x="9499" y="229997"/>
                  </a:lnTo>
                  <a:close/>
                </a:path>
                <a:path w="1654809" h="1634489">
                  <a:moveTo>
                    <a:pt x="9512" y="223647"/>
                  </a:moveTo>
                  <a:lnTo>
                    <a:pt x="5689" y="223647"/>
                  </a:lnTo>
                  <a:lnTo>
                    <a:pt x="1879" y="223647"/>
                  </a:lnTo>
                  <a:lnTo>
                    <a:pt x="1866" y="229870"/>
                  </a:lnTo>
                  <a:lnTo>
                    <a:pt x="5689" y="229870"/>
                  </a:lnTo>
                  <a:lnTo>
                    <a:pt x="9499" y="229870"/>
                  </a:lnTo>
                  <a:lnTo>
                    <a:pt x="9512" y="223647"/>
                  </a:lnTo>
                  <a:close/>
                </a:path>
                <a:path w="1654809" h="1634489">
                  <a:moveTo>
                    <a:pt x="9512" y="221107"/>
                  </a:moveTo>
                  <a:lnTo>
                    <a:pt x="5702" y="221107"/>
                  </a:lnTo>
                  <a:lnTo>
                    <a:pt x="1879" y="221107"/>
                  </a:lnTo>
                  <a:lnTo>
                    <a:pt x="1879" y="223520"/>
                  </a:lnTo>
                  <a:lnTo>
                    <a:pt x="5689" y="223520"/>
                  </a:lnTo>
                  <a:lnTo>
                    <a:pt x="9512" y="223520"/>
                  </a:lnTo>
                  <a:lnTo>
                    <a:pt x="9512" y="221107"/>
                  </a:lnTo>
                  <a:close/>
                </a:path>
                <a:path w="1654809" h="1634489">
                  <a:moveTo>
                    <a:pt x="9550" y="195592"/>
                  </a:moveTo>
                  <a:lnTo>
                    <a:pt x="5740" y="195592"/>
                  </a:lnTo>
                  <a:lnTo>
                    <a:pt x="3505" y="195592"/>
                  </a:lnTo>
                  <a:lnTo>
                    <a:pt x="3505" y="198120"/>
                  </a:lnTo>
                  <a:lnTo>
                    <a:pt x="2235" y="198120"/>
                  </a:lnTo>
                  <a:lnTo>
                    <a:pt x="2235" y="199390"/>
                  </a:lnTo>
                  <a:lnTo>
                    <a:pt x="1917" y="199390"/>
                  </a:lnTo>
                  <a:lnTo>
                    <a:pt x="1879" y="220980"/>
                  </a:lnTo>
                  <a:lnTo>
                    <a:pt x="5702" y="220980"/>
                  </a:lnTo>
                  <a:lnTo>
                    <a:pt x="9512" y="220980"/>
                  </a:lnTo>
                  <a:lnTo>
                    <a:pt x="9550" y="195592"/>
                  </a:lnTo>
                  <a:close/>
                </a:path>
                <a:path w="1654809" h="1634489">
                  <a:moveTo>
                    <a:pt x="9563" y="189230"/>
                  </a:moveTo>
                  <a:lnTo>
                    <a:pt x="8585" y="189230"/>
                  </a:lnTo>
                  <a:lnTo>
                    <a:pt x="8585" y="190500"/>
                  </a:lnTo>
                  <a:lnTo>
                    <a:pt x="7315" y="190500"/>
                  </a:lnTo>
                  <a:lnTo>
                    <a:pt x="7315" y="193040"/>
                  </a:lnTo>
                  <a:lnTo>
                    <a:pt x="6045" y="193040"/>
                  </a:lnTo>
                  <a:lnTo>
                    <a:pt x="6045" y="194310"/>
                  </a:lnTo>
                  <a:lnTo>
                    <a:pt x="5740" y="194310"/>
                  </a:lnTo>
                  <a:lnTo>
                    <a:pt x="4775" y="194310"/>
                  </a:lnTo>
                  <a:lnTo>
                    <a:pt x="4775" y="195580"/>
                  </a:lnTo>
                  <a:lnTo>
                    <a:pt x="5740" y="195580"/>
                  </a:lnTo>
                  <a:lnTo>
                    <a:pt x="9550" y="195580"/>
                  </a:lnTo>
                  <a:lnTo>
                    <a:pt x="9563" y="189230"/>
                  </a:lnTo>
                  <a:close/>
                </a:path>
                <a:path w="1654809" h="1634489">
                  <a:moveTo>
                    <a:pt x="201625" y="2540"/>
                  </a:moveTo>
                  <a:lnTo>
                    <a:pt x="200355" y="2540"/>
                  </a:lnTo>
                  <a:lnTo>
                    <a:pt x="200355" y="3810"/>
                  </a:lnTo>
                  <a:lnTo>
                    <a:pt x="201625" y="3810"/>
                  </a:lnTo>
                  <a:lnTo>
                    <a:pt x="201625" y="2540"/>
                  </a:lnTo>
                  <a:close/>
                </a:path>
                <a:path w="1654809" h="1634489">
                  <a:moveTo>
                    <a:pt x="1452562" y="1270"/>
                  </a:moveTo>
                  <a:lnTo>
                    <a:pt x="204165" y="0"/>
                  </a:lnTo>
                  <a:lnTo>
                    <a:pt x="204165" y="2540"/>
                  </a:lnTo>
                  <a:lnTo>
                    <a:pt x="1452562" y="2540"/>
                  </a:lnTo>
                  <a:lnTo>
                    <a:pt x="1452562" y="1270"/>
                  </a:lnTo>
                  <a:close/>
                </a:path>
                <a:path w="1654809" h="1634489">
                  <a:moveTo>
                    <a:pt x="1456385" y="2540"/>
                  </a:moveTo>
                  <a:lnTo>
                    <a:pt x="1453845" y="2540"/>
                  </a:lnTo>
                  <a:lnTo>
                    <a:pt x="1453845" y="3810"/>
                  </a:lnTo>
                  <a:lnTo>
                    <a:pt x="1456385" y="3810"/>
                  </a:lnTo>
                  <a:lnTo>
                    <a:pt x="1456385" y="2540"/>
                  </a:lnTo>
                  <a:close/>
                </a:path>
                <a:path w="1654809" h="1634489">
                  <a:moveTo>
                    <a:pt x="1460195" y="1628152"/>
                  </a:moveTo>
                  <a:lnTo>
                    <a:pt x="551713" y="1628152"/>
                  </a:lnTo>
                  <a:lnTo>
                    <a:pt x="196545" y="1628152"/>
                  </a:lnTo>
                  <a:lnTo>
                    <a:pt x="196545" y="1629410"/>
                  </a:lnTo>
                  <a:lnTo>
                    <a:pt x="197815" y="1629410"/>
                  </a:lnTo>
                  <a:lnTo>
                    <a:pt x="197815" y="1630680"/>
                  </a:lnTo>
                  <a:lnTo>
                    <a:pt x="200355" y="1630680"/>
                  </a:lnTo>
                  <a:lnTo>
                    <a:pt x="200355" y="1631950"/>
                  </a:lnTo>
                  <a:lnTo>
                    <a:pt x="201625" y="1631950"/>
                  </a:lnTo>
                  <a:lnTo>
                    <a:pt x="201625" y="1632267"/>
                  </a:lnTo>
                  <a:lnTo>
                    <a:pt x="1453845" y="1634197"/>
                  </a:lnTo>
                  <a:lnTo>
                    <a:pt x="1453845" y="1633220"/>
                  </a:lnTo>
                  <a:lnTo>
                    <a:pt x="1455115" y="1633220"/>
                  </a:lnTo>
                  <a:lnTo>
                    <a:pt x="1455115" y="1631950"/>
                  </a:lnTo>
                  <a:lnTo>
                    <a:pt x="1457655" y="1631950"/>
                  </a:lnTo>
                  <a:lnTo>
                    <a:pt x="1457655" y="1630680"/>
                  </a:lnTo>
                  <a:lnTo>
                    <a:pt x="1458912" y="1630680"/>
                  </a:lnTo>
                  <a:lnTo>
                    <a:pt x="1458912" y="1630248"/>
                  </a:lnTo>
                  <a:lnTo>
                    <a:pt x="1458912" y="1629410"/>
                  </a:lnTo>
                  <a:lnTo>
                    <a:pt x="1460195" y="1629410"/>
                  </a:lnTo>
                  <a:lnTo>
                    <a:pt x="1460195" y="1628152"/>
                  </a:lnTo>
                  <a:close/>
                </a:path>
                <a:path w="1654809" h="1634489">
                  <a:moveTo>
                    <a:pt x="1461465" y="6350"/>
                  </a:moveTo>
                  <a:lnTo>
                    <a:pt x="1458912" y="6350"/>
                  </a:lnTo>
                  <a:lnTo>
                    <a:pt x="1458912" y="5080"/>
                  </a:lnTo>
                  <a:lnTo>
                    <a:pt x="1458912" y="3810"/>
                  </a:lnTo>
                  <a:lnTo>
                    <a:pt x="1457655" y="3810"/>
                  </a:lnTo>
                  <a:lnTo>
                    <a:pt x="1457655" y="5080"/>
                  </a:lnTo>
                  <a:lnTo>
                    <a:pt x="1457655" y="6350"/>
                  </a:lnTo>
                  <a:lnTo>
                    <a:pt x="199085" y="6350"/>
                  </a:lnTo>
                  <a:lnTo>
                    <a:pt x="199085" y="3810"/>
                  </a:lnTo>
                  <a:lnTo>
                    <a:pt x="196545" y="3810"/>
                  </a:lnTo>
                  <a:lnTo>
                    <a:pt x="196545" y="6350"/>
                  </a:lnTo>
                  <a:lnTo>
                    <a:pt x="195275" y="6350"/>
                  </a:lnTo>
                  <a:lnTo>
                    <a:pt x="195275" y="7620"/>
                  </a:lnTo>
                  <a:lnTo>
                    <a:pt x="555523" y="8890"/>
                  </a:lnTo>
                  <a:lnTo>
                    <a:pt x="1461465" y="8890"/>
                  </a:lnTo>
                  <a:lnTo>
                    <a:pt x="1461465" y="6350"/>
                  </a:lnTo>
                  <a:close/>
                </a:path>
                <a:path w="1654809" h="1634489">
                  <a:moveTo>
                    <a:pt x="1464005" y="1626450"/>
                  </a:moveTo>
                  <a:lnTo>
                    <a:pt x="190195" y="1623491"/>
                  </a:lnTo>
                  <a:lnTo>
                    <a:pt x="190195" y="1624330"/>
                  </a:lnTo>
                  <a:lnTo>
                    <a:pt x="191465" y="1624330"/>
                  </a:lnTo>
                  <a:lnTo>
                    <a:pt x="191465" y="1625600"/>
                  </a:lnTo>
                  <a:lnTo>
                    <a:pt x="192735" y="1625600"/>
                  </a:lnTo>
                  <a:lnTo>
                    <a:pt x="192735" y="1626870"/>
                  </a:lnTo>
                  <a:lnTo>
                    <a:pt x="195275" y="1626870"/>
                  </a:lnTo>
                  <a:lnTo>
                    <a:pt x="195275" y="1627314"/>
                  </a:lnTo>
                  <a:lnTo>
                    <a:pt x="195275" y="1628140"/>
                  </a:lnTo>
                  <a:lnTo>
                    <a:pt x="551713" y="1628140"/>
                  </a:lnTo>
                  <a:lnTo>
                    <a:pt x="1462735" y="1628140"/>
                  </a:lnTo>
                  <a:lnTo>
                    <a:pt x="1462735" y="1626870"/>
                  </a:lnTo>
                  <a:lnTo>
                    <a:pt x="1464005" y="1626870"/>
                  </a:lnTo>
                  <a:lnTo>
                    <a:pt x="1464005" y="1626450"/>
                  </a:lnTo>
                  <a:close/>
                </a:path>
                <a:path w="1654809" h="1634489">
                  <a:moveTo>
                    <a:pt x="1465262" y="8890"/>
                  </a:moveTo>
                  <a:lnTo>
                    <a:pt x="1462735" y="8890"/>
                  </a:lnTo>
                  <a:lnTo>
                    <a:pt x="1462735" y="10160"/>
                  </a:lnTo>
                  <a:lnTo>
                    <a:pt x="1465262" y="10160"/>
                  </a:lnTo>
                  <a:lnTo>
                    <a:pt x="1465262" y="8890"/>
                  </a:lnTo>
                  <a:close/>
                </a:path>
                <a:path w="1654809" h="1634489">
                  <a:moveTo>
                    <a:pt x="1646885" y="1442732"/>
                  </a:moveTo>
                  <a:lnTo>
                    <a:pt x="1644624" y="1442732"/>
                  </a:lnTo>
                  <a:lnTo>
                    <a:pt x="1644624" y="1446542"/>
                  </a:lnTo>
                  <a:lnTo>
                    <a:pt x="1645615" y="1446542"/>
                  </a:lnTo>
                  <a:lnTo>
                    <a:pt x="1645615" y="1445260"/>
                  </a:lnTo>
                  <a:lnTo>
                    <a:pt x="1646885" y="1445260"/>
                  </a:lnTo>
                  <a:lnTo>
                    <a:pt x="1646885" y="1442732"/>
                  </a:lnTo>
                  <a:close/>
                </a:path>
                <a:path w="1654809" h="1634489">
                  <a:moveTo>
                    <a:pt x="1648625" y="1322082"/>
                  </a:moveTo>
                  <a:lnTo>
                    <a:pt x="1644815" y="1322082"/>
                  </a:lnTo>
                  <a:lnTo>
                    <a:pt x="1644777" y="1347470"/>
                  </a:lnTo>
                  <a:lnTo>
                    <a:pt x="1648587" y="1347470"/>
                  </a:lnTo>
                  <a:lnTo>
                    <a:pt x="1648625" y="1322082"/>
                  </a:lnTo>
                  <a:close/>
                </a:path>
                <a:path w="1654809" h="1634489">
                  <a:moveTo>
                    <a:pt x="1648714" y="1266202"/>
                  </a:moveTo>
                  <a:lnTo>
                    <a:pt x="1644904" y="1266202"/>
                  </a:lnTo>
                  <a:lnTo>
                    <a:pt x="1644891" y="1278890"/>
                  </a:lnTo>
                  <a:lnTo>
                    <a:pt x="1648701" y="1278890"/>
                  </a:lnTo>
                  <a:lnTo>
                    <a:pt x="1648714" y="1266202"/>
                  </a:lnTo>
                  <a:close/>
                </a:path>
                <a:path w="1654809" h="1634489">
                  <a:moveTo>
                    <a:pt x="1650695" y="194310"/>
                  </a:moveTo>
                  <a:lnTo>
                    <a:pt x="1650390" y="194310"/>
                  </a:lnTo>
                  <a:lnTo>
                    <a:pt x="1649412" y="194310"/>
                  </a:lnTo>
                  <a:lnTo>
                    <a:pt x="1649412" y="193040"/>
                  </a:lnTo>
                  <a:lnTo>
                    <a:pt x="1648142" y="193040"/>
                  </a:lnTo>
                  <a:lnTo>
                    <a:pt x="1648142" y="190500"/>
                  </a:lnTo>
                  <a:lnTo>
                    <a:pt x="1646885" y="190500"/>
                  </a:lnTo>
                  <a:lnTo>
                    <a:pt x="1646885" y="189230"/>
                  </a:lnTo>
                  <a:lnTo>
                    <a:pt x="1646593" y="189230"/>
                  </a:lnTo>
                  <a:lnTo>
                    <a:pt x="1646593" y="195580"/>
                  </a:lnTo>
                  <a:lnTo>
                    <a:pt x="1650390" y="195580"/>
                  </a:lnTo>
                  <a:lnTo>
                    <a:pt x="1650695" y="195580"/>
                  </a:lnTo>
                  <a:lnTo>
                    <a:pt x="1650695" y="194310"/>
                  </a:lnTo>
                  <a:close/>
                </a:path>
                <a:path w="1654809" h="1634489">
                  <a:moveTo>
                    <a:pt x="1652270" y="1431302"/>
                  </a:moveTo>
                  <a:lnTo>
                    <a:pt x="1648460" y="1431302"/>
                  </a:lnTo>
                  <a:lnTo>
                    <a:pt x="1644650" y="1431302"/>
                  </a:lnTo>
                  <a:lnTo>
                    <a:pt x="1644624" y="1442720"/>
                  </a:lnTo>
                  <a:lnTo>
                    <a:pt x="1648142" y="1442720"/>
                  </a:lnTo>
                  <a:lnTo>
                    <a:pt x="1648142" y="1441450"/>
                  </a:lnTo>
                  <a:lnTo>
                    <a:pt x="1648447" y="1441450"/>
                  </a:lnTo>
                  <a:lnTo>
                    <a:pt x="1649412" y="1441450"/>
                  </a:lnTo>
                  <a:lnTo>
                    <a:pt x="1649412" y="1440180"/>
                  </a:lnTo>
                  <a:lnTo>
                    <a:pt x="1650695" y="1440180"/>
                  </a:lnTo>
                  <a:lnTo>
                    <a:pt x="1650695" y="1437652"/>
                  </a:lnTo>
                  <a:lnTo>
                    <a:pt x="1648447" y="1437652"/>
                  </a:lnTo>
                  <a:lnTo>
                    <a:pt x="1651965" y="1437640"/>
                  </a:lnTo>
                  <a:lnTo>
                    <a:pt x="1651965" y="1436370"/>
                  </a:lnTo>
                  <a:lnTo>
                    <a:pt x="1652270" y="1436370"/>
                  </a:lnTo>
                  <a:lnTo>
                    <a:pt x="1652270" y="1431302"/>
                  </a:lnTo>
                  <a:close/>
                </a:path>
                <a:path w="1654809" h="1634489">
                  <a:moveTo>
                    <a:pt x="1652295" y="1418602"/>
                  </a:moveTo>
                  <a:lnTo>
                    <a:pt x="1648485" y="1418602"/>
                  </a:lnTo>
                  <a:lnTo>
                    <a:pt x="1644662" y="1418602"/>
                  </a:lnTo>
                  <a:lnTo>
                    <a:pt x="1644650" y="1431290"/>
                  </a:lnTo>
                  <a:lnTo>
                    <a:pt x="1648460" y="1431290"/>
                  </a:lnTo>
                  <a:lnTo>
                    <a:pt x="1652270" y="1431290"/>
                  </a:lnTo>
                  <a:lnTo>
                    <a:pt x="1652282" y="1423682"/>
                  </a:lnTo>
                  <a:lnTo>
                    <a:pt x="1648472" y="1423682"/>
                  </a:lnTo>
                  <a:lnTo>
                    <a:pt x="1652282" y="1423670"/>
                  </a:lnTo>
                  <a:lnTo>
                    <a:pt x="1652295" y="1418602"/>
                  </a:lnTo>
                  <a:close/>
                </a:path>
                <a:path w="1654809" h="1634489">
                  <a:moveTo>
                    <a:pt x="1652308" y="1412252"/>
                  </a:moveTo>
                  <a:lnTo>
                    <a:pt x="1648485" y="1412252"/>
                  </a:lnTo>
                  <a:lnTo>
                    <a:pt x="1644675" y="1412252"/>
                  </a:lnTo>
                  <a:lnTo>
                    <a:pt x="1644662" y="1418590"/>
                  </a:lnTo>
                  <a:lnTo>
                    <a:pt x="1648485" y="1418590"/>
                  </a:lnTo>
                  <a:lnTo>
                    <a:pt x="1652295" y="1418590"/>
                  </a:lnTo>
                  <a:lnTo>
                    <a:pt x="1652308" y="1412252"/>
                  </a:lnTo>
                  <a:close/>
                </a:path>
                <a:path w="1654809" h="1634489">
                  <a:moveTo>
                    <a:pt x="1652346" y="1386852"/>
                  </a:moveTo>
                  <a:lnTo>
                    <a:pt x="1648536" y="1386852"/>
                  </a:lnTo>
                  <a:lnTo>
                    <a:pt x="1644713" y="1386852"/>
                  </a:lnTo>
                  <a:lnTo>
                    <a:pt x="1644675" y="1412240"/>
                  </a:lnTo>
                  <a:lnTo>
                    <a:pt x="1648485" y="1412240"/>
                  </a:lnTo>
                  <a:lnTo>
                    <a:pt x="1652308" y="1412240"/>
                  </a:lnTo>
                  <a:lnTo>
                    <a:pt x="1652308" y="1405902"/>
                  </a:lnTo>
                  <a:lnTo>
                    <a:pt x="1648498" y="1405902"/>
                  </a:lnTo>
                  <a:lnTo>
                    <a:pt x="1652308" y="1405890"/>
                  </a:lnTo>
                  <a:lnTo>
                    <a:pt x="1652333" y="1393202"/>
                  </a:lnTo>
                  <a:lnTo>
                    <a:pt x="1648523" y="1393202"/>
                  </a:lnTo>
                  <a:lnTo>
                    <a:pt x="1652333" y="1393190"/>
                  </a:lnTo>
                  <a:lnTo>
                    <a:pt x="1652346" y="1386852"/>
                  </a:lnTo>
                  <a:close/>
                </a:path>
                <a:path w="1654809" h="1634489">
                  <a:moveTo>
                    <a:pt x="1652384" y="1360182"/>
                  </a:moveTo>
                  <a:lnTo>
                    <a:pt x="1648574" y="1360182"/>
                  </a:lnTo>
                  <a:lnTo>
                    <a:pt x="1644751" y="1360182"/>
                  </a:lnTo>
                  <a:lnTo>
                    <a:pt x="1644738" y="1374140"/>
                  </a:lnTo>
                  <a:lnTo>
                    <a:pt x="1648548" y="1374140"/>
                  </a:lnTo>
                  <a:lnTo>
                    <a:pt x="1644738" y="1374152"/>
                  </a:lnTo>
                  <a:lnTo>
                    <a:pt x="1644726" y="1380490"/>
                  </a:lnTo>
                  <a:lnTo>
                    <a:pt x="1648536" y="1380490"/>
                  </a:lnTo>
                  <a:lnTo>
                    <a:pt x="1644726" y="1380502"/>
                  </a:lnTo>
                  <a:lnTo>
                    <a:pt x="1644713" y="1386840"/>
                  </a:lnTo>
                  <a:lnTo>
                    <a:pt x="1648536" y="1386840"/>
                  </a:lnTo>
                  <a:lnTo>
                    <a:pt x="1652346" y="1386840"/>
                  </a:lnTo>
                  <a:lnTo>
                    <a:pt x="1652371" y="1366532"/>
                  </a:lnTo>
                  <a:lnTo>
                    <a:pt x="1648561" y="1366532"/>
                  </a:lnTo>
                  <a:lnTo>
                    <a:pt x="1652371" y="1366520"/>
                  </a:lnTo>
                  <a:lnTo>
                    <a:pt x="1652384" y="1360182"/>
                  </a:lnTo>
                  <a:close/>
                </a:path>
                <a:path w="1654809" h="1634489">
                  <a:moveTo>
                    <a:pt x="1652409" y="1347482"/>
                  </a:moveTo>
                  <a:lnTo>
                    <a:pt x="1648587" y="1347482"/>
                  </a:lnTo>
                  <a:lnTo>
                    <a:pt x="1644777" y="1347482"/>
                  </a:lnTo>
                  <a:lnTo>
                    <a:pt x="1644751" y="1360170"/>
                  </a:lnTo>
                  <a:lnTo>
                    <a:pt x="1648574" y="1360170"/>
                  </a:lnTo>
                  <a:lnTo>
                    <a:pt x="1652384" y="1360170"/>
                  </a:lnTo>
                  <a:lnTo>
                    <a:pt x="1652409" y="1347482"/>
                  </a:lnTo>
                  <a:close/>
                </a:path>
                <a:path w="1654809" h="1634489">
                  <a:moveTo>
                    <a:pt x="1652409" y="1341132"/>
                  </a:moveTo>
                  <a:lnTo>
                    <a:pt x="1648599" y="1341132"/>
                  </a:lnTo>
                  <a:lnTo>
                    <a:pt x="1648587" y="1347470"/>
                  </a:lnTo>
                  <a:lnTo>
                    <a:pt x="1652409" y="1347470"/>
                  </a:lnTo>
                  <a:lnTo>
                    <a:pt x="1652409" y="1341132"/>
                  </a:lnTo>
                  <a:close/>
                </a:path>
                <a:path w="1654809" h="1634489">
                  <a:moveTo>
                    <a:pt x="1652447" y="1322082"/>
                  </a:moveTo>
                  <a:lnTo>
                    <a:pt x="1648625" y="1322082"/>
                  </a:lnTo>
                  <a:lnTo>
                    <a:pt x="1648599" y="1341120"/>
                  </a:lnTo>
                  <a:lnTo>
                    <a:pt x="1652409" y="1341120"/>
                  </a:lnTo>
                  <a:lnTo>
                    <a:pt x="1652447" y="1322082"/>
                  </a:lnTo>
                  <a:close/>
                </a:path>
                <a:path w="1654809" h="1634489">
                  <a:moveTo>
                    <a:pt x="1652460" y="1309382"/>
                  </a:moveTo>
                  <a:lnTo>
                    <a:pt x="1648650" y="1309382"/>
                  </a:lnTo>
                  <a:lnTo>
                    <a:pt x="1644840" y="1309382"/>
                  </a:lnTo>
                  <a:lnTo>
                    <a:pt x="1644815" y="1322070"/>
                  </a:lnTo>
                  <a:lnTo>
                    <a:pt x="1648625" y="1322070"/>
                  </a:lnTo>
                  <a:lnTo>
                    <a:pt x="1652447" y="1322070"/>
                  </a:lnTo>
                  <a:lnTo>
                    <a:pt x="1652460" y="1309382"/>
                  </a:lnTo>
                  <a:close/>
                </a:path>
                <a:path w="1654809" h="1634489">
                  <a:moveTo>
                    <a:pt x="1652473" y="1304302"/>
                  </a:moveTo>
                  <a:lnTo>
                    <a:pt x="1648663" y="1304302"/>
                  </a:lnTo>
                  <a:lnTo>
                    <a:pt x="1644840" y="1304302"/>
                  </a:lnTo>
                  <a:lnTo>
                    <a:pt x="1644840" y="1309370"/>
                  </a:lnTo>
                  <a:lnTo>
                    <a:pt x="1648650" y="1309370"/>
                  </a:lnTo>
                  <a:lnTo>
                    <a:pt x="1652460" y="1309370"/>
                  </a:lnTo>
                  <a:lnTo>
                    <a:pt x="1652473" y="1304302"/>
                  </a:lnTo>
                  <a:close/>
                </a:path>
                <a:path w="1654809" h="1634489">
                  <a:moveTo>
                    <a:pt x="1652511" y="1278902"/>
                  </a:moveTo>
                  <a:lnTo>
                    <a:pt x="1648701" y="1278902"/>
                  </a:lnTo>
                  <a:lnTo>
                    <a:pt x="1644891" y="1278902"/>
                  </a:lnTo>
                  <a:lnTo>
                    <a:pt x="1644865" y="1291590"/>
                  </a:lnTo>
                  <a:lnTo>
                    <a:pt x="1648675" y="1291590"/>
                  </a:lnTo>
                  <a:lnTo>
                    <a:pt x="1644865" y="1291602"/>
                  </a:lnTo>
                  <a:lnTo>
                    <a:pt x="1644840" y="1304290"/>
                  </a:lnTo>
                  <a:lnTo>
                    <a:pt x="1648663" y="1304290"/>
                  </a:lnTo>
                  <a:lnTo>
                    <a:pt x="1652473" y="1304290"/>
                  </a:lnTo>
                  <a:lnTo>
                    <a:pt x="1652498" y="1285252"/>
                  </a:lnTo>
                  <a:lnTo>
                    <a:pt x="1648688" y="1285252"/>
                  </a:lnTo>
                  <a:lnTo>
                    <a:pt x="1652498" y="1285240"/>
                  </a:lnTo>
                  <a:lnTo>
                    <a:pt x="1652511" y="1278902"/>
                  </a:lnTo>
                  <a:close/>
                </a:path>
                <a:path w="1654809" h="1634489">
                  <a:moveTo>
                    <a:pt x="1652524" y="1272552"/>
                  </a:moveTo>
                  <a:lnTo>
                    <a:pt x="1648714" y="1272552"/>
                  </a:lnTo>
                  <a:lnTo>
                    <a:pt x="1648701" y="1278890"/>
                  </a:lnTo>
                  <a:lnTo>
                    <a:pt x="1652511" y="1278890"/>
                  </a:lnTo>
                  <a:lnTo>
                    <a:pt x="1652524" y="1272552"/>
                  </a:lnTo>
                  <a:close/>
                </a:path>
                <a:path w="1654809" h="1634489">
                  <a:moveTo>
                    <a:pt x="1652536" y="1266202"/>
                  </a:moveTo>
                  <a:lnTo>
                    <a:pt x="1648714" y="1266202"/>
                  </a:lnTo>
                  <a:lnTo>
                    <a:pt x="1648714" y="1272540"/>
                  </a:lnTo>
                  <a:lnTo>
                    <a:pt x="1652524" y="1272540"/>
                  </a:lnTo>
                  <a:lnTo>
                    <a:pt x="1652536" y="1266202"/>
                  </a:lnTo>
                  <a:close/>
                </a:path>
                <a:path w="1654809" h="1634489">
                  <a:moveTo>
                    <a:pt x="1652536" y="1259852"/>
                  </a:moveTo>
                  <a:lnTo>
                    <a:pt x="1648726" y="1259852"/>
                  </a:lnTo>
                  <a:lnTo>
                    <a:pt x="1644916" y="1259852"/>
                  </a:lnTo>
                  <a:lnTo>
                    <a:pt x="1644904" y="1266190"/>
                  </a:lnTo>
                  <a:lnTo>
                    <a:pt x="1648714" y="1266190"/>
                  </a:lnTo>
                  <a:lnTo>
                    <a:pt x="1652536" y="1266190"/>
                  </a:lnTo>
                  <a:lnTo>
                    <a:pt x="1652536" y="1259852"/>
                  </a:lnTo>
                  <a:close/>
                </a:path>
                <a:path w="1654809" h="1634489">
                  <a:moveTo>
                    <a:pt x="1652549" y="1253502"/>
                  </a:moveTo>
                  <a:lnTo>
                    <a:pt x="1648739" y="1253502"/>
                  </a:lnTo>
                  <a:lnTo>
                    <a:pt x="1644929" y="1253502"/>
                  </a:lnTo>
                  <a:lnTo>
                    <a:pt x="1644916" y="1259840"/>
                  </a:lnTo>
                  <a:lnTo>
                    <a:pt x="1648726" y="1259840"/>
                  </a:lnTo>
                  <a:lnTo>
                    <a:pt x="1652536" y="1259840"/>
                  </a:lnTo>
                  <a:lnTo>
                    <a:pt x="1652549" y="1253502"/>
                  </a:lnTo>
                  <a:close/>
                </a:path>
                <a:path w="1654809" h="1634489">
                  <a:moveTo>
                    <a:pt x="1652562" y="1247152"/>
                  </a:moveTo>
                  <a:lnTo>
                    <a:pt x="1648752" y="1247152"/>
                  </a:lnTo>
                  <a:lnTo>
                    <a:pt x="1644929" y="1247152"/>
                  </a:lnTo>
                  <a:lnTo>
                    <a:pt x="1644929" y="1253490"/>
                  </a:lnTo>
                  <a:lnTo>
                    <a:pt x="1648739" y="1253490"/>
                  </a:lnTo>
                  <a:lnTo>
                    <a:pt x="1652549" y="1253490"/>
                  </a:lnTo>
                  <a:lnTo>
                    <a:pt x="1652562" y="1247152"/>
                  </a:lnTo>
                  <a:close/>
                </a:path>
                <a:path w="1654809" h="1634489">
                  <a:moveTo>
                    <a:pt x="1652600" y="1221752"/>
                  </a:moveTo>
                  <a:lnTo>
                    <a:pt x="1648790" y="1221752"/>
                  </a:lnTo>
                  <a:lnTo>
                    <a:pt x="1644980" y="1221752"/>
                  </a:lnTo>
                  <a:lnTo>
                    <a:pt x="1644929" y="1247140"/>
                  </a:lnTo>
                  <a:lnTo>
                    <a:pt x="1648752" y="1247140"/>
                  </a:lnTo>
                  <a:lnTo>
                    <a:pt x="1652562" y="1247140"/>
                  </a:lnTo>
                  <a:lnTo>
                    <a:pt x="1652600" y="1221752"/>
                  </a:lnTo>
                  <a:close/>
                </a:path>
                <a:path w="1654809" h="1634489">
                  <a:moveTo>
                    <a:pt x="1652625" y="1207782"/>
                  </a:moveTo>
                  <a:lnTo>
                    <a:pt x="1648815" y="1207782"/>
                  </a:lnTo>
                  <a:lnTo>
                    <a:pt x="1644992" y="1207782"/>
                  </a:lnTo>
                  <a:lnTo>
                    <a:pt x="1644980" y="1221740"/>
                  </a:lnTo>
                  <a:lnTo>
                    <a:pt x="1648790" y="1221740"/>
                  </a:lnTo>
                  <a:lnTo>
                    <a:pt x="1652600" y="1221740"/>
                  </a:lnTo>
                  <a:lnTo>
                    <a:pt x="1652625" y="1207782"/>
                  </a:lnTo>
                  <a:close/>
                </a:path>
                <a:path w="1654809" h="1634489">
                  <a:moveTo>
                    <a:pt x="1652663" y="1182382"/>
                  </a:moveTo>
                  <a:lnTo>
                    <a:pt x="1648853" y="1182382"/>
                  </a:lnTo>
                  <a:lnTo>
                    <a:pt x="1645031" y="1182382"/>
                  </a:lnTo>
                  <a:lnTo>
                    <a:pt x="1644992" y="1207770"/>
                  </a:lnTo>
                  <a:lnTo>
                    <a:pt x="1648815" y="1207770"/>
                  </a:lnTo>
                  <a:lnTo>
                    <a:pt x="1652625" y="1207770"/>
                  </a:lnTo>
                  <a:lnTo>
                    <a:pt x="1652663" y="1182382"/>
                  </a:lnTo>
                  <a:close/>
                </a:path>
                <a:path w="1654809" h="1634489">
                  <a:moveTo>
                    <a:pt x="1652663" y="1177302"/>
                  </a:moveTo>
                  <a:lnTo>
                    <a:pt x="1648853" y="1177302"/>
                  </a:lnTo>
                  <a:lnTo>
                    <a:pt x="1645043" y="1177302"/>
                  </a:lnTo>
                  <a:lnTo>
                    <a:pt x="1645031" y="1182370"/>
                  </a:lnTo>
                  <a:lnTo>
                    <a:pt x="1648853" y="1182370"/>
                  </a:lnTo>
                  <a:lnTo>
                    <a:pt x="1652663" y="1182370"/>
                  </a:lnTo>
                  <a:lnTo>
                    <a:pt x="1652663" y="1177302"/>
                  </a:lnTo>
                  <a:close/>
                </a:path>
                <a:path w="1654809" h="1634489">
                  <a:moveTo>
                    <a:pt x="1652676" y="1170952"/>
                  </a:moveTo>
                  <a:lnTo>
                    <a:pt x="1648866" y="1170952"/>
                  </a:lnTo>
                  <a:lnTo>
                    <a:pt x="1645056" y="1170952"/>
                  </a:lnTo>
                  <a:lnTo>
                    <a:pt x="1645043" y="1177290"/>
                  </a:lnTo>
                  <a:lnTo>
                    <a:pt x="1648853" y="1177290"/>
                  </a:lnTo>
                  <a:lnTo>
                    <a:pt x="1652663" y="1177290"/>
                  </a:lnTo>
                  <a:lnTo>
                    <a:pt x="1652676" y="1170952"/>
                  </a:lnTo>
                  <a:close/>
                </a:path>
                <a:path w="1654809" h="1634489">
                  <a:moveTo>
                    <a:pt x="1652689" y="1164602"/>
                  </a:moveTo>
                  <a:lnTo>
                    <a:pt x="1648879" y="1164602"/>
                  </a:lnTo>
                  <a:lnTo>
                    <a:pt x="1645069" y="1164602"/>
                  </a:lnTo>
                  <a:lnTo>
                    <a:pt x="1645056" y="1170940"/>
                  </a:lnTo>
                  <a:lnTo>
                    <a:pt x="1648866" y="1170940"/>
                  </a:lnTo>
                  <a:lnTo>
                    <a:pt x="1652676" y="1170940"/>
                  </a:lnTo>
                  <a:lnTo>
                    <a:pt x="1652689" y="1164602"/>
                  </a:lnTo>
                  <a:close/>
                </a:path>
                <a:path w="1654809" h="1634489">
                  <a:moveTo>
                    <a:pt x="1652701" y="1158252"/>
                  </a:moveTo>
                  <a:lnTo>
                    <a:pt x="1648891" y="1158252"/>
                  </a:lnTo>
                  <a:lnTo>
                    <a:pt x="1645069" y="1158252"/>
                  </a:lnTo>
                  <a:lnTo>
                    <a:pt x="1645069" y="1164590"/>
                  </a:lnTo>
                  <a:lnTo>
                    <a:pt x="1648879" y="1164590"/>
                  </a:lnTo>
                  <a:lnTo>
                    <a:pt x="1652689" y="1164590"/>
                  </a:lnTo>
                  <a:lnTo>
                    <a:pt x="1652701" y="1158252"/>
                  </a:lnTo>
                  <a:close/>
                </a:path>
                <a:path w="1654809" h="1634489">
                  <a:moveTo>
                    <a:pt x="1652727" y="1137932"/>
                  </a:moveTo>
                  <a:lnTo>
                    <a:pt x="1648917" y="1137932"/>
                  </a:lnTo>
                  <a:lnTo>
                    <a:pt x="1645107" y="1137932"/>
                  </a:lnTo>
                  <a:lnTo>
                    <a:pt x="1645069" y="1158240"/>
                  </a:lnTo>
                  <a:lnTo>
                    <a:pt x="1648891" y="1158240"/>
                  </a:lnTo>
                  <a:lnTo>
                    <a:pt x="1652701" y="1158240"/>
                  </a:lnTo>
                  <a:lnTo>
                    <a:pt x="1652714" y="1151902"/>
                  </a:lnTo>
                  <a:lnTo>
                    <a:pt x="1648891" y="1151902"/>
                  </a:lnTo>
                  <a:lnTo>
                    <a:pt x="1652714" y="1151890"/>
                  </a:lnTo>
                  <a:lnTo>
                    <a:pt x="1652727" y="1137932"/>
                  </a:lnTo>
                  <a:close/>
                </a:path>
                <a:path w="1654809" h="1634489">
                  <a:moveTo>
                    <a:pt x="1652739" y="1132852"/>
                  </a:moveTo>
                  <a:lnTo>
                    <a:pt x="1648929" y="1132852"/>
                  </a:lnTo>
                  <a:lnTo>
                    <a:pt x="1645119" y="1132852"/>
                  </a:lnTo>
                  <a:lnTo>
                    <a:pt x="1645107" y="1137920"/>
                  </a:lnTo>
                  <a:lnTo>
                    <a:pt x="1648917" y="1137920"/>
                  </a:lnTo>
                  <a:lnTo>
                    <a:pt x="1652727" y="1137920"/>
                  </a:lnTo>
                  <a:lnTo>
                    <a:pt x="1652739" y="1132852"/>
                  </a:lnTo>
                  <a:close/>
                </a:path>
                <a:path w="1654809" h="1634489">
                  <a:moveTo>
                    <a:pt x="1652790" y="1101102"/>
                  </a:moveTo>
                  <a:lnTo>
                    <a:pt x="1648980" y="1101102"/>
                  </a:lnTo>
                  <a:lnTo>
                    <a:pt x="1645170" y="1101102"/>
                  </a:lnTo>
                  <a:lnTo>
                    <a:pt x="1645119" y="1132840"/>
                  </a:lnTo>
                  <a:lnTo>
                    <a:pt x="1648929" y="1132840"/>
                  </a:lnTo>
                  <a:lnTo>
                    <a:pt x="1652739" y="1132840"/>
                  </a:lnTo>
                  <a:lnTo>
                    <a:pt x="1652790" y="1101102"/>
                  </a:lnTo>
                  <a:close/>
                </a:path>
                <a:path w="1654809" h="1634489">
                  <a:moveTo>
                    <a:pt x="1652828" y="1075702"/>
                  </a:moveTo>
                  <a:lnTo>
                    <a:pt x="1649018" y="1075702"/>
                  </a:lnTo>
                  <a:lnTo>
                    <a:pt x="1645208" y="1075702"/>
                  </a:lnTo>
                  <a:lnTo>
                    <a:pt x="1645170" y="1101090"/>
                  </a:lnTo>
                  <a:lnTo>
                    <a:pt x="1648980" y="1101090"/>
                  </a:lnTo>
                  <a:lnTo>
                    <a:pt x="1652790" y="1101090"/>
                  </a:lnTo>
                  <a:lnTo>
                    <a:pt x="1652828" y="1075702"/>
                  </a:lnTo>
                  <a:close/>
                </a:path>
                <a:path w="1654809" h="1634489">
                  <a:moveTo>
                    <a:pt x="1652841" y="1063002"/>
                  </a:moveTo>
                  <a:lnTo>
                    <a:pt x="1649031" y="1063002"/>
                  </a:lnTo>
                  <a:lnTo>
                    <a:pt x="1645221" y="1063002"/>
                  </a:lnTo>
                  <a:lnTo>
                    <a:pt x="1645208" y="1075690"/>
                  </a:lnTo>
                  <a:lnTo>
                    <a:pt x="1649018" y="1075690"/>
                  </a:lnTo>
                  <a:lnTo>
                    <a:pt x="1652828" y="1075690"/>
                  </a:lnTo>
                  <a:lnTo>
                    <a:pt x="1652841" y="1063002"/>
                  </a:lnTo>
                  <a:close/>
                </a:path>
                <a:path w="1654809" h="1634489">
                  <a:moveTo>
                    <a:pt x="1652892" y="1037602"/>
                  </a:moveTo>
                  <a:lnTo>
                    <a:pt x="1649069" y="1037602"/>
                  </a:lnTo>
                  <a:lnTo>
                    <a:pt x="1645259" y="1037602"/>
                  </a:lnTo>
                  <a:lnTo>
                    <a:pt x="1645221" y="1062990"/>
                  </a:lnTo>
                  <a:lnTo>
                    <a:pt x="1649031" y="1062990"/>
                  </a:lnTo>
                  <a:lnTo>
                    <a:pt x="1652841" y="1062990"/>
                  </a:lnTo>
                  <a:lnTo>
                    <a:pt x="1652892" y="1037602"/>
                  </a:lnTo>
                  <a:close/>
                </a:path>
                <a:path w="1654809" h="1634489">
                  <a:moveTo>
                    <a:pt x="1652968" y="986802"/>
                  </a:moveTo>
                  <a:lnTo>
                    <a:pt x="1649158" y="986802"/>
                  </a:lnTo>
                  <a:lnTo>
                    <a:pt x="1645348" y="986802"/>
                  </a:lnTo>
                  <a:lnTo>
                    <a:pt x="1645310" y="1012190"/>
                  </a:lnTo>
                  <a:lnTo>
                    <a:pt x="1649107" y="1012190"/>
                  </a:lnTo>
                  <a:lnTo>
                    <a:pt x="1645310" y="1012202"/>
                  </a:lnTo>
                  <a:lnTo>
                    <a:pt x="1645259" y="1037590"/>
                  </a:lnTo>
                  <a:lnTo>
                    <a:pt x="1649069" y="1037590"/>
                  </a:lnTo>
                  <a:lnTo>
                    <a:pt x="1652892" y="1037590"/>
                  </a:lnTo>
                  <a:lnTo>
                    <a:pt x="1652968" y="986802"/>
                  </a:lnTo>
                  <a:close/>
                </a:path>
                <a:path w="1654809" h="1634489">
                  <a:moveTo>
                    <a:pt x="1653006" y="961402"/>
                  </a:moveTo>
                  <a:lnTo>
                    <a:pt x="1649196" y="961402"/>
                  </a:lnTo>
                  <a:lnTo>
                    <a:pt x="1645386" y="961402"/>
                  </a:lnTo>
                  <a:lnTo>
                    <a:pt x="1645348" y="986790"/>
                  </a:lnTo>
                  <a:lnTo>
                    <a:pt x="1649158" y="986790"/>
                  </a:lnTo>
                  <a:lnTo>
                    <a:pt x="1652968" y="986790"/>
                  </a:lnTo>
                  <a:lnTo>
                    <a:pt x="1653006" y="961402"/>
                  </a:lnTo>
                  <a:close/>
                </a:path>
                <a:path w="1654809" h="1634489">
                  <a:moveTo>
                    <a:pt x="1653413" y="697242"/>
                  </a:moveTo>
                  <a:lnTo>
                    <a:pt x="1649603" y="697242"/>
                  </a:lnTo>
                  <a:lnTo>
                    <a:pt x="1645805" y="697242"/>
                  </a:lnTo>
                  <a:lnTo>
                    <a:pt x="1645386" y="961390"/>
                  </a:lnTo>
                  <a:lnTo>
                    <a:pt x="1649196" y="961390"/>
                  </a:lnTo>
                  <a:lnTo>
                    <a:pt x="1653006" y="961390"/>
                  </a:lnTo>
                  <a:lnTo>
                    <a:pt x="1653044" y="936002"/>
                  </a:lnTo>
                  <a:lnTo>
                    <a:pt x="1649234" y="936002"/>
                  </a:lnTo>
                  <a:lnTo>
                    <a:pt x="1653044" y="935990"/>
                  </a:lnTo>
                  <a:lnTo>
                    <a:pt x="1653413" y="697242"/>
                  </a:lnTo>
                  <a:close/>
                </a:path>
                <a:path w="1654809" h="1634489">
                  <a:moveTo>
                    <a:pt x="1653451" y="671842"/>
                  </a:moveTo>
                  <a:lnTo>
                    <a:pt x="1649641" y="671842"/>
                  </a:lnTo>
                  <a:lnTo>
                    <a:pt x="1645843" y="671842"/>
                  </a:lnTo>
                  <a:lnTo>
                    <a:pt x="1645805" y="697230"/>
                  </a:lnTo>
                  <a:lnTo>
                    <a:pt x="1649603" y="697230"/>
                  </a:lnTo>
                  <a:lnTo>
                    <a:pt x="1653413" y="697230"/>
                  </a:lnTo>
                  <a:lnTo>
                    <a:pt x="1653451" y="671842"/>
                  </a:lnTo>
                  <a:close/>
                </a:path>
                <a:path w="1654809" h="1634489">
                  <a:moveTo>
                    <a:pt x="1653489" y="646442"/>
                  </a:moveTo>
                  <a:lnTo>
                    <a:pt x="1649691" y="646442"/>
                  </a:lnTo>
                  <a:lnTo>
                    <a:pt x="1645881" y="646442"/>
                  </a:lnTo>
                  <a:lnTo>
                    <a:pt x="1645843" y="671830"/>
                  </a:lnTo>
                  <a:lnTo>
                    <a:pt x="1649641" y="671830"/>
                  </a:lnTo>
                  <a:lnTo>
                    <a:pt x="1653451" y="671830"/>
                  </a:lnTo>
                  <a:lnTo>
                    <a:pt x="1653489" y="646442"/>
                  </a:lnTo>
                  <a:close/>
                </a:path>
                <a:path w="1654809" h="1634489">
                  <a:moveTo>
                    <a:pt x="1653717" y="500392"/>
                  </a:moveTo>
                  <a:lnTo>
                    <a:pt x="1649920" y="500392"/>
                  </a:lnTo>
                  <a:lnTo>
                    <a:pt x="1646110" y="500392"/>
                  </a:lnTo>
                  <a:lnTo>
                    <a:pt x="1645881" y="646430"/>
                  </a:lnTo>
                  <a:lnTo>
                    <a:pt x="1649691" y="646430"/>
                  </a:lnTo>
                  <a:lnTo>
                    <a:pt x="1653489" y="646430"/>
                  </a:lnTo>
                  <a:lnTo>
                    <a:pt x="1653717" y="500392"/>
                  </a:lnTo>
                  <a:close/>
                </a:path>
                <a:path w="1654809" h="1634489">
                  <a:moveTo>
                    <a:pt x="1653755" y="474992"/>
                  </a:moveTo>
                  <a:lnTo>
                    <a:pt x="1649958" y="474992"/>
                  </a:lnTo>
                  <a:lnTo>
                    <a:pt x="1646148" y="474992"/>
                  </a:lnTo>
                  <a:lnTo>
                    <a:pt x="1646110" y="500380"/>
                  </a:lnTo>
                  <a:lnTo>
                    <a:pt x="1649920" y="500380"/>
                  </a:lnTo>
                  <a:lnTo>
                    <a:pt x="1653717" y="500380"/>
                  </a:lnTo>
                  <a:lnTo>
                    <a:pt x="1653755" y="474992"/>
                  </a:lnTo>
                  <a:close/>
                </a:path>
                <a:path w="1654809" h="1634489">
                  <a:moveTo>
                    <a:pt x="1653781" y="462292"/>
                  </a:moveTo>
                  <a:lnTo>
                    <a:pt x="1649971" y="462292"/>
                  </a:lnTo>
                  <a:lnTo>
                    <a:pt x="1646174" y="462292"/>
                  </a:lnTo>
                  <a:lnTo>
                    <a:pt x="1646148" y="474980"/>
                  </a:lnTo>
                  <a:lnTo>
                    <a:pt x="1649958" y="474980"/>
                  </a:lnTo>
                  <a:lnTo>
                    <a:pt x="1653755" y="474980"/>
                  </a:lnTo>
                  <a:lnTo>
                    <a:pt x="1653781" y="462292"/>
                  </a:lnTo>
                  <a:close/>
                </a:path>
                <a:path w="1654809" h="1634489">
                  <a:moveTo>
                    <a:pt x="1653819" y="436892"/>
                  </a:moveTo>
                  <a:lnTo>
                    <a:pt x="1650009" y="436892"/>
                  </a:lnTo>
                  <a:lnTo>
                    <a:pt x="1646212" y="436892"/>
                  </a:lnTo>
                  <a:lnTo>
                    <a:pt x="1646174" y="462280"/>
                  </a:lnTo>
                  <a:lnTo>
                    <a:pt x="1649971" y="462280"/>
                  </a:lnTo>
                  <a:lnTo>
                    <a:pt x="1653781" y="462280"/>
                  </a:lnTo>
                  <a:lnTo>
                    <a:pt x="1653819" y="436892"/>
                  </a:lnTo>
                  <a:close/>
                </a:path>
                <a:path w="1654809" h="1634489">
                  <a:moveTo>
                    <a:pt x="1653882" y="398792"/>
                  </a:moveTo>
                  <a:lnTo>
                    <a:pt x="1650072" y="398792"/>
                  </a:lnTo>
                  <a:lnTo>
                    <a:pt x="1646262" y="398792"/>
                  </a:lnTo>
                  <a:lnTo>
                    <a:pt x="1646212" y="436880"/>
                  </a:lnTo>
                  <a:lnTo>
                    <a:pt x="1650009" y="436880"/>
                  </a:lnTo>
                  <a:lnTo>
                    <a:pt x="1653819" y="436880"/>
                  </a:lnTo>
                  <a:lnTo>
                    <a:pt x="1653882" y="398792"/>
                  </a:lnTo>
                  <a:close/>
                </a:path>
                <a:path w="1654809" h="1634489">
                  <a:moveTo>
                    <a:pt x="1653933" y="367042"/>
                  </a:moveTo>
                  <a:lnTo>
                    <a:pt x="1650123" y="367042"/>
                  </a:lnTo>
                  <a:lnTo>
                    <a:pt x="1646313" y="367042"/>
                  </a:lnTo>
                  <a:lnTo>
                    <a:pt x="1646262" y="398780"/>
                  </a:lnTo>
                  <a:lnTo>
                    <a:pt x="1650072" y="398780"/>
                  </a:lnTo>
                  <a:lnTo>
                    <a:pt x="1653882" y="398780"/>
                  </a:lnTo>
                  <a:lnTo>
                    <a:pt x="1653933" y="367042"/>
                  </a:lnTo>
                  <a:close/>
                </a:path>
                <a:path w="1654809" h="1634489">
                  <a:moveTo>
                    <a:pt x="1653971" y="341642"/>
                  </a:moveTo>
                  <a:lnTo>
                    <a:pt x="1650161" y="341642"/>
                  </a:lnTo>
                  <a:lnTo>
                    <a:pt x="1646351" y="341642"/>
                  </a:lnTo>
                  <a:lnTo>
                    <a:pt x="1646313" y="367030"/>
                  </a:lnTo>
                  <a:lnTo>
                    <a:pt x="1650123" y="367030"/>
                  </a:lnTo>
                  <a:lnTo>
                    <a:pt x="1653933" y="367030"/>
                  </a:lnTo>
                  <a:lnTo>
                    <a:pt x="1653971" y="341642"/>
                  </a:lnTo>
                  <a:close/>
                </a:path>
                <a:path w="1654809" h="1634489">
                  <a:moveTo>
                    <a:pt x="1653984" y="328942"/>
                  </a:moveTo>
                  <a:lnTo>
                    <a:pt x="1650187" y="328942"/>
                  </a:lnTo>
                  <a:lnTo>
                    <a:pt x="1646377" y="328942"/>
                  </a:lnTo>
                  <a:lnTo>
                    <a:pt x="1646351" y="341630"/>
                  </a:lnTo>
                  <a:lnTo>
                    <a:pt x="1650161" y="341630"/>
                  </a:lnTo>
                  <a:lnTo>
                    <a:pt x="1653971" y="341630"/>
                  </a:lnTo>
                  <a:lnTo>
                    <a:pt x="1653984" y="328942"/>
                  </a:lnTo>
                  <a:close/>
                </a:path>
                <a:path w="1654809" h="1634489">
                  <a:moveTo>
                    <a:pt x="1654124" y="239014"/>
                  </a:moveTo>
                  <a:lnTo>
                    <a:pt x="1650326" y="239014"/>
                  </a:lnTo>
                  <a:lnTo>
                    <a:pt x="1646516" y="239014"/>
                  </a:lnTo>
                  <a:lnTo>
                    <a:pt x="1646377" y="328930"/>
                  </a:lnTo>
                  <a:lnTo>
                    <a:pt x="1650187" y="328930"/>
                  </a:lnTo>
                  <a:lnTo>
                    <a:pt x="1653984" y="328930"/>
                  </a:lnTo>
                  <a:lnTo>
                    <a:pt x="1654124" y="239014"/>
                  </a:lnTo>
                  <a:close/>
                </a:path>
                <a:path w="1654809" h="1634489">
                  <a:moveTo>
                    <a:pt x="1654136" y="229997"/>
                  </a:moveTo>
                  <a:lnTo>
                    <a:pt x="1650339" y="229997"/>
                  </a:lnTo>
                  <a:lnTo>
                    <a:pt x="1646529" y="229997"/>
                  </a:lnTo>
                  <a:lnTo>
                    <a:pt x="1646516" y="238760"/>
                  </a:lnTo>
                  <a:lnTo>
                    <a:pt x="1650326" y="238760"/>
                  </a:lnTo>
                  <a:lnTo>
                    <a:pt x="1654124" y="238760"/>
                  </a:lnTo>
                  <a:lnTo>
                    <a:pt x="1654136" y="229997"/>
                  </a:lnTo>
                  <a:close/>
                </a:path>
                <a:path w="1654809" h="1634489">
                  <a:moveTo>
                    <a:pt x="1654149" y="223647"/>
                  </a:moveTo>
                  <a:lnTo>
                    <a:pt x="1650352" y="223647"/>
                  </a:lnTo>
                  <a:lnTo>
                    <a:pt x="1646542" y="223647"/>
                  </a:lnTo>
                  <a:lnTo>
                    <a:pt x="1646529" y="229870"/>
                  </a:lnTo>
                  <a:lnTo>
                    <a:pt x="1650339" y="229870"/>
                  </a:lnTo>
                  <a:lnTo>
                    <a:pt x="1654149" y="229870"/>
                  </a:lnTo>
                  <a:lnTo>
                    <a:pt x="1654149" y="223647"/>
                  </a:lnTo>
                  <a:close/>
                </a:path>
                <a:path w="1654809" h="1634489">
                  <a:moveTo>
                    <a:pt x="1654162" y="221107"/>
                  </a:moveTo>
                  <a:lnTo>
                    <a:pt x="1650352" y="221107"/>
                  </a:lnTo>
                  <a:lnTo>
                    <a:pt x="1646542" y="221107"/>
                  </a:lnTo>
                  <a:lnTo>
                    <a:pt x="1646542" y="223520"/>
                  </a:lnTo>
                  <a:lnTo>
                    <a:pt x="1650352" y="223520"/>
                  </a:lnTo>
                  <a:lnTo>
                    <a:pt x="1654149" y="223520"/>
                  </a:lnTo>
                  <a:lnTo>
                    <a:pt x="1654162" y="221107"/>
                  </a:lnTo>
                  <a:close/>
                </a:path>
                <a:path w="1654809" h="1634489">
                  <a:moveTo>
                    <a:pt x="1654187" y="199390"/>
                  </a:moveTo>
                  <a:lnTo>
                    <a:pt x="1653235" y="199390"/>
                  </a:lnTo>
                  <a:lnTo>
                    <a:pt x="1653235" y="198120"/>
                  </a:lnTo>
                  <a:lnTo>
                    <a:pt x="1651965" y="198120"/>
                  </a:lnTo>
                  <a:lnTo>
                    <a:pt x="1651965" y="195592"/>
                  </a:lnTo>
                  <a:lnTo>
                    <a:pt x="1650390" y="195592"/>
                  </a:lnTo>
                  <a:lnTo>
                    <a:pt x="1646593" y="195592"/>
                  </a:lnTo>
                  <a:lnTo>
                    <a:pt x="1646542" y="220980"/>
                  </a:lnTo>
                  <a:lnTo>
                    <a:pt x="1650352" y="220980"/>
                  </a:lnTo>
                  <a:lnTo>
                    <a:pt x="1654162" y="220980"/>
                  </a:lnTo>
                  <a:lnTo>
                    <a:pt x="1654187" y="199390"/>
                  </a:lnTo>
                  <a:close/>
                </a:path>
              </a:pathLst>
            </a:custGeom>
            <a:solidFill>
              <a:srgbClr val="332C3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6761763" y="2744469"/>
              <a:ext cx="1639570" cy="1619250"/>
            </a:xfrm>
            <a:custGeom>
              <a:avLst/>
              <a:gdLst/>
              <a:ahLst/>
              <a:cxnLst/>
              <a:rect l="l" t="t" r="r" b="b"/>
              <a:pathLst>
                <a:path w="1639570" h="1619250">
                  <a:moveTo>
                    <a:pt x="1462756" y="5079"/>
                  </a:moveTo>
                  <a:lnTo>
                    <a:pt x="549203" y="5079"/>
                  </a:lnTo>
                  <a:lnTo>
                    <a:pt x="1462756" y="6350"/>
                  </a:lnTo>
                  <a:lnTo>
                    <a:pt x="1462756" y="5079"/>
                  </a:lnTo>
                  <a:close/>
                </a:path>
                <a:path w="1639570" h="1619250">
                  <a:moveTo>
                    <a:pt x="1460216" y="2539"/>
                  </a:moveTo>
                  <a:lnTo>
                    <a:pt x="1458946" y="2539"/>
                  </a:lnTo>
                  <a:lnTo>
                    <a:pt x="1458946" y="5079"/>
                  </a:lnTo>
                  <a:lnTo>
                    <a:pt x="1460216" y="5079"/>
                  </a:lnTo>
                  <a:lnTo>
                    <a:pt x="1460216" y="2539"/>
                  </a:lnTo>
                  <a:close/>
                </a:path>
                <a:path w="1639570" h="1619250">
                  <a:moveTo>
                    <a:pt x="182596" y="2539"/>
                  </a:moveTo>
                  <a:lnTo>
                    <a:pt x="180056" y="2539"/>
                  </a:lnTo>
                  <a:lnTo>
                    <a:pt x="180056" y="3810"/>
                  </a:lnTo>
                  <a:lnTo>
                    <a:pt x="182596" y="3810"/>
                  </a:lnTo>
                  <a:lnTo>
                    <a:pt x="182596" y="2539"/>
                  </a:lnTo>
                  <a:close/>
                </a:path>
                <a:path w="1639570" h="1619250">
                  <a:moveTo>
                    <a:pt x="185136" y="1269"/>
                  </a:moveTo>
                  <a:lnTo>
                    <a:pt x="183866" y="1269"/>
                  </a:lnTo>
                  <a:lnTo>
                    <a:pt x="183866" y="2539"/>
                  </a:lnTo>
                  <a:lnTo>
                    <a:pt x="185136" y="2539"/>
                  </a:lnTo>
                  <a:lnTo>
                    <a:pt x="185136" y="1269"/>
                  </a:lnTo>
                  <a:close/>
                </a:path>
                <a:path w="1639570" h="1619250">
                  <a:moveTo>
                    <a:pt x="187676" y="0"/>
                  </a:moveTo>
                  <a:lnTo>
                    <a:pt x="187676" y="1269"/>
                  </a:lnTo>
                  <a:lnTo>
                    <a:pt x="547933" y="1269"/>
                  </a:lnTo>
                  <a:lnTo>
                    <a:pt x="187676" y="0"/>
                  </a:lnTo>
                  <a:close/>
                </a:path>
                <a:path w="1639570" h="1619250">
                  <a:moveTo>
                    <a:pt x="5792" y="176530"/>
                  </a:moveTo>
                  <a:lnTo>
                    <a:pt x="4796" y="176530"/>
                  </a:lnTo>
                  <a:lnTo>
                    <a:pt x="4796" y="177800"/>
                  </a:lnTo>
                  <a:lnTo>
                    <a:pt x="3526" y="177800"/>
                  </a:lnTo>
                  <a:lnTo>
                    <a:pt x="3526" y="180340"/>
                  </a:lnTo>
                  <a:lnTo>
                    <a:pt x="2256" y="180340"/>
                  </a:lnTo>
                  <a:lnTo>
                    <a:pt x="2256" y="181610"/>
                  </a:lnTo>
                  <a:lnTo>
                    <a:pt x="1969" y="181610"/>
                  </a:lnTo>
                  <a:lnTo>
                    <a:pt x="1959" y="187960"/>
                  </a:lnTo>
                  <a:lnTo>
                    <a:pt x="5773" y="187960"/>
                  </a:lnTo>
                  <a:lnTo>
                    <a:pt x="5792" y="176530"/>
                  </a:lnTo>
                  <a:close/>
                </a:path>
                <a:path w="1639570" h="1619250">
                  <a:moveTo>
                    <a:pt x="1635476" y="176530"/>
                  </a:moveTo>
                  <a:lnTo>
                    <a:pt x="1635207" y="176530"/>
                  </a:lnTo>
                  <a:lnTo>
                    <a:pt x="1635189" y="187960"/>
                  </a:lnTo>
                  <a:lnTo>
                    <a:pt x="1638995" y="187960"/>
                  </a:lnTo>
                  <a:lnTo>
                    <a:pt x="1639005" y="181610"/>
                  </a:lnTo>
                  <a:lnTo>
                    <a:pt x="1638016" y="181610"/>
                  </a:lnTo>
                  <a:lnTo>
                    <a:pt x="1638016" y="180340"/>
                  </a:lnTo>
                  <a:lnTo>
                    <a:pt x="1636746" y="180340"/>
                  </a:lnTo>
                  <a:lnTo>
                    <a:pt x="1636746" y="177800"/>
                  </a:lnTo>
                  <a:lnTo>
                    <a:pt x="1635476" y="177800"/>
                  </a:lnTo>
                  <a:lnTo>
                    <a:pt x="1635476" y="176530"/>
                  </a:lnTo>
                  <a:close/>
                </a:path>
                <a:path w="1639570" h="1619250">
                  <a:moveTo>
                    <a:pt x="5773" y="187960"/>
                  </a:moveTo>
                  <a:lnTo>
                    <a:pt x="1959" y="187960"/>
                  </a:lnTo>
                  <a:lnTo>
                    <a:pt x="1919" y="213360"/>
                  </a:lnTo>
                  <a:lnTo>
                    <a:pt x="5733" y="213360"/>
                  </a:lnTo>
                  <a:lnTo>
                    <a:pt x="5773" y="187960"/>
                  </a:lnTo>
                  <a:close/>
                </a:path>
                <a:path w="1639570" h="1619250">
                  <a:moveTo>
                    <a:pt x="1638995" y="187960"/>
                  </a:moveTo>
                  <a:lnTo>
                    <a:pt x="1635189" y="187960"/>
                  </a:lnTo>
                  <a:lnTo>
                    <a:pt x="1635149" y="213360"/>
                  </a:lnTo>
                  <a:lnTo>
                    <a:pt x="1638955" y="213360"/>
                  </a:lnTo>
                  <a:lnTo>
                    <a:pt x="1638995" y="187960"/>
                  </a:lnTo>
                  <a:close/>
                </a:path>
                <a:path w="1639570" h="1619250">
                  <a:moveTo>
                    <a:pt x="5705" y="231394"/>
                  </a:moveTo>
                  <a:lnTo>
                    <a:pt x="1891" y="231394"/>
                  </a:lnTo>
                  <a:lnTo>
                    <a:pt x="1749" y="321310"/>
                  </a:lnTo>
                  <a:lnTo>
                    <a:pt x="5563" y="321310"/>
                  </a:lnTo>
                  <a:lnTo>
                    <a:pt x="5705" y="231394"/>
                  </a:lnTo>
                  <a:close/>
                </a:path>
                <a:path w="1639570" h="1619250">
                  <a:moveTo>
                    <a:pt x="1638927" y="231394"/>
                  </a:moveTo>
                  <a:lnTo>
                    <a:pt x="1635121" y="231394"/>
                  </a:lnTo>
                  <a:lnTo>
                    <a:pt x="1634979" y="321310"/>
                  </a:lnTo>
                  <a:lnTo>
                    <a:pt x="1638785" y="321310"/>
                  </a:lnTo>
                  <a:lnTo>
                    <a:pt x="1638927" y="231394"/>
                  </a:lnTo>
                  <a:close/>
                </a:path>
                <a:path w="1639570" h="1619250">
                  <a:moveTo>
                    <a:pt x="5719" y="222376"/>
                  </a:moveTo>
                  <a:lnTo>
                    <a:pt x="1905" y="222376"/>
                  </a:lnTo>
                  <a:lnTo>
                    <a:pt x="1891" y="231139"/>
                  </a:lnTo>
                  <a:lnTo>
                    <a:pt x="5705" y="231139"/>
                  </a:lnTo>
                  <a:lnTo>
                    <a:pt x="5719" y="222376"/>
                  </a:lnTo>
                  <a:close/>
                </a:path>
                <a:path w="1639570" h="1619250">
                  <a:moveTo>
                    <a:pt x="1638941" y="222376"/>
                  </a:moveTo>
                  <a:lnTo>
                    <a:pt x="1635135" y="222376"/>
                  </a:lnTo>
                  <a:lnTo>
                    <a:pt x="1635121" y="231139"/>
                  </a:lnTo>
                  <a:lnTo>
                    <a:pt x="1638927" y="231139"/>
                  </a:lnTo>
                  <a:lnTo>
                    <a:pt x="1638941" y="222376"/>
                  </a:lnTo>
                  <a:close/>
                </a:path>
                <a:path w="1639570" h="1619250">
                  <a:moveTo>
                    <a:pt x="5729" y="216026"/>
                  </a:moveTo>
                  <a:lnTo>
                    <a:pt x="1915" y="216026"/>
                  </a:lnTo>
                  <a:lnTo>
                    <a:pt x="1905" y="222250"/>
                  </a:lnTo>
                  <a:lnTo>
                    <a:pt x="5719" y="222250"/>
                  </a:lnTo>
                  <a:lnTo>
                    <a:pt x="5729" y="216026"/>
                  </a:lnTo>
                  <a:close/>
                </a:path>
                <a:path w="1639570" h="1619250">
                  <a:moveTo>
                    <a:pt x="1638951" y="216026"/>
                  </a:moveTo>
                  <a:lnTo>
                    <a:pt x="1635145" y="216026"/>
                  </a:lnTo>
                  <a:lnTo>
                    <a:pt x="1635135" y="222250"/>
                  </a:lnTo>
                  <a:lnTo>
                    <a:pt x="1638941" y="222250"/>
                  </a:lnTo>
                  <a:lnTo>
                    <a:pt x="1638951" y="216026"/>
                  </a:lnTo>
                  <a:close/>
                </a:path>
                <a:path w="1639570" h="1619250">
                  <a:moveTo>
                    <a:pt x="5733" y="213487"/>
                  </a:moveTo>
                  <a:lnTo>
                    <a:pt x="1919" y="213487"/>
                  </a:lnTo>
                  <a:lnTo>
                    <a:pt x="1915" y="215900"/>
                  </a:lnTo>
                  <a:lnTo>
                    <a:pt x="5729" y="215900"/>
                  </a:lnTo>
                  <a:lnTo>
                    <a:pt x="5733" y="213487"/>
                  </a:lnTo>
                  <a:close/>
                </a:path>
                <a:path w="1639570" h="1619250">
                  <a:moveTo>
                    <a:pt x="1638955" y="213487"/>
                  </a:moveTo>
                  <a:lnTo>
                    <a:pt x="1635149" y="213487"/>
                  </a:lnTo>
                  <a:lnTo>
                    <a:pt x="1635145" y="215900"/>
                  </a:lnTo>
                  <a:lnTo>
                    <a:pt x="1638951" y="215900"/>
                  </a:lnTo>
                  <a:lnTo>
                    <a:pt x="1638955" y="213487"/>
                  </a:lnTo>
                  <a:close/>
                </a:path>
                <a:path w="1639570" h="1619250">
                  <a:moveTo>
                    <a:pt x="5563" y="321310"/>
                  </a:moveTo>
                  <a:lnTo>
                    <a:pt x="1749" y="321310"/>
                  </a:lnTo>
                  <a:lnTo>
                    <a:pt x="1729" y="334010"/>
                  </a:lnTo>
                  <a:lnTo>
                    <a:pt x="5543" y="334010"/>
                  </a:lnTo>
                  <a:lnTo>
                    <a:pt x="5563" y="321310"/>
                  </a:lnTo>
                  <a:close/>
                </a:path>
                <a:path w="1639570" h="1619250">
                  <a:moveTo>
                    <a:pt x="1638785" y="321310"/>
                  </a:moveTo>
                  <a:lnTo>
                    <a:pt x="1634979" y="321310"/>
                  </a:lnTo>
                  <a:lnTo>
                    <a:pt x="1634959" y="334010"/>
                  </a:lnTo>
                  <a:lnTo>
                    <a:pt x="1638765" y="334010"/>
                  </a:lnTo>
                  <a:lnTo>
                    <a:pt x="1638785" y="321310"/>
                  </a:lnTo>
                  <a:close/>
                </a:path>
                <a:path w="1639570" h="1619250">
                  <a:moveTo>
                    <a:pt x="5543" y="334010"/>
                  </a:moveTo>
                  <a:lnTo>
                    <a:pt x="1729" y="334010"/>
                  </a:lnTo>
                  <a:lnTo>
                    <a:pt x="1690" y="359410"/>
                  </a:lnTo>
                  <a:lnTo>
                    <a:pt x="5503" y="359410"/>
                  </a:lnTo>
                  <a:lnTo>
                    <a:pt x="5543" y="334010"/>
                  </a:lnTo>
                  <a:close/>
                </a:path>
                <a:path w="1639570" h="1619250">
                  <a:moveTo>
                    <a:pt x="1638765" y="334010"/>
                  </a:moveTo>
                  <a:lnTo>
                    <a:pt x="1634959" y="334010"/>
                  </a:lnTo>
                  <a:lnTo>
                    <a:pt x="1634918" y="359410"/>
                  </a:lnTo>
                  <a:lnTo>
                    <a:pt x="1638725" y="359410"/>
                  </a:lnTo>
                  <a:lnTo>
                    <a:pt x="1638765" y="334010"/>
                  </a:lnTo>
                  <a:close/>
                </a:path>
                <a:path w="1639570" h="1619250">
                  <a:moveTo>
                    <a:pt x="5503" y="359410"/>
                  </a:moveTo>
                  <a:lnTo>
                    <a:pt x="1690" y="359410"/>
                  </a:lnTo>
                  <a:lnTo>
                    <a:pt x="1640" y="391160"/>
                  </a:lnTo>
                  <a:lnTo>
                    <a:pt x="5453" y="391160"/>
                  </a:lnTo>
                  <a:lnTo>
                    <a:pt x="5503" y="359410"/>
                  </a:lnTo>
                  <a:close/>
                </a:path>
                <a:path w="1639570" h="1619250">
                  <a:moveTo>
                    <a:pt x="1638725" y="359410"/>
                  </a:moveTo>
                  <a:lnTo>
                    <a:pt x="1634918" y="359410"/>
                  </a:lnTo>
                  <a:lnTo>
                    <a:pt x="1634868" y="391160"/>
                  </a:lnTo>
                  <a:lnTo>
                    <a:pt x="1638676" y="391160"/>
                  </a:lnTo>
                  <a:lnTo>
                    <a:pt x="1638725" y="359410"/>
                  </a:lnTo>
                  <a:close/>
                </a:path>
                <a:path w="1639570" h="1619250">
                  <a:moveTo>
                    <a:pt x="5453" y="391160"/>
                  </a:moveTo>
                  <a:lnTo>
                    <a:pt x="1640" y="391160"/>
                  </a:lnTo>
                  <a:lnTo>
                    <a:pt x="1580" y="429260"/>
                  </a:lnTo>
                  <a:lnTo>
                    <a:pt x="5393" y="429260"/>
                  </a:lnTo>
                  <a:lnTo>
                    <a:pt x="5453" y="391160"/>
                  </a:lnTo>
                  <a:close/>
                </a:path>
                <a:path w="1639570" h="1619250">
                  <a:moveTo>
                    <a:pt x="1638676" y="391160"/>
                  </a:moveTo>
                  <a:lnTo>
                    <a:pt x="1634868" y="391160"/>
                  </a:lnTo>
                  <a:lnTo>
                    <a:pt x="1634808" y="429260"/>
                  </a:lnTo>
                  <a:lnTo>
                    <a:pt x="1638616" y="429260"/>
                  </a:lnTo>
                  <a:lnTo>
                    <a:pt x="1638676" y="391160"/>
                  </a:lnTo>
                  <a:close/>
                </a:path>
                <a:path w="1639570" h="1619250">
                  <a:moveTo>
                    <a:pt x="5393" y="429260"/>
                  </a:moveTo>
                  <a:lnTo>
                    <a:pt x="1580" y="429260"/>
                  </a:lnTo>
                  <a:lnTo>
                    <a:pt x="1540" y="454660"/>
                  </a:lnTo>
                  <a:lnTo>
                    <a:pt x="5352" y="454660"/>
                  </a:lnTo>
                  <a:lnTo>
                    <a:pt x="5393" y="429260"/>
                  </a:lnTo>
                  <a:close/>
                </a:path>
                <a:path w="1639570" h="1619250">
                  <a:moveTo>
                    <a:pt x="1638616" y="429260"/>
                  </a:moveTo>
                  <a:lnTo>
                    <a:pt x="1634808" y="429260"/>
                  </a:lnTo>
                  <a:lnTo>
                    <a:pt x="1634768" y="454660"/>
                  </a:lnTo>
                  <a:lnTo>
                    <a:pt x="1638576" y="454660"/>
                  </a:lnTo>
                  <a:lnTo>
                    <a:pt x="1638616" y="429260"/>
                  </a:lnTo>
                  <a:close/>
                </a:path>
                <a:path w="1639570" h="1619250">
                  <a:moveTo>
                    <a:pt x="5352" y="454660"/>
                  </a:moveTo>
                  <a:lnTo>
                    <a:pt x="1540" y="454660"/>
                  </a:lnTo>
                  <a:lnTo>
                    <a:pt x="1520" y="467360"/>
                  </a:lnTo>
                  <a:lnTo>
                    <a:pt x="5332" y="467360"/>
                  </a:lnTo>
                  <a:lnTo>
                    <a:pt x="5352" y="454660"/>
                  </a:lnTo>
                  <a:close/>
                </a:path>
                <a:path w="1639570" h="1619250">
                  <a:moveTo>
                    <a:pt x="1638576" y="454660"/>
                  </a:moveTo>
                  <a:lnTo>
                    <a:pt x="1634768" y="454660"/>
                  </a:lnTo>
                  <a:lnTo>
                    <a:pt x="1634748" y="467360"/>
                  </a:lnTo>
                  <a:lnTo>
                    <a:pt x="1638556" y="467360"/>
                  </a:lnTo>
                  <a:lnTo>
                    <a:pt x="1638576" y="454660"/>
                  </a:lnTo>
                  <a:close/>
                </a:path>
                <a:path w="1639570" h="1619250">
                  <a:moveTo>
                    <a:pt x="5332" y="467360"/>
                  </a:moveTo>
                  <a:lnTo>
                    <a:pt x="1520" y="467360"/>
                  </a:lnTo>
                  <a:lnTo>
                    <a:pt x="1480" y="492760"/>
                  </a:lnTo>
                  <a:lnTo>
                    <a:pt x="5292" y="492760"/>
                  </a:lnTo>
                  <a:lnTo>
                    <a:pt x="5332" y="467360"/>
                  </a:lnTo>
                  <a:close/>
                </a:path>
                <a:path w="1639570" h="1619250">
                  <a:moveTo>
                    <a:pt x="1638556" y="467360"/>
                  </a:moveTo>
                  <a:lnTo>
                    <a:pt x="1634748" y="467360"/>
                  </a:lnTo>
                  <a:lnTo>
                    <a:pt x="1634708" y="492760"/>
                  </a:lnTo>
                  <a:lnTo>
                    <a:pt x="1638516" y="492760"/>
                  </a:lnTo>
                  <a:lnTo>
                    <a:pt x="1638556" y="467360"/>
                  </a:lnTo>
                  <a:close/>
                </a:path>
                <a:path w="1639570" h="1619250">
                  <a:moveTo>
                    <a:pt x="5292" y="492760"/>
                  </a:moveTo>
                  <a:lnTo>
                    <a:pt x="1480" y="492760"/>
                  </a:lnTo>
                  <a:lnTo>
                    <a:pt x="1251" y="638810"/>
                  </a:lnTo>
                  <a:lnTo>
                    <a:pt x="5062" y="638810"/>
                  </a:lnTo>
                  <a:lnTo>
                    <a:pt x="5292" y="492760"/>
                  </a:lnTo>
                  <a:close/>
                </a:path>
                <a:path w="1639570" h="1619250">
                  <a:moveTo>
                    <a:pt x="1638516" y="492760"/>
                  </a:moveTo>
                  <a:lnTo>
                    <a:pt x="1634708" y="492760"/>
                  </a:lnTo>
                  <a:lnTo>
                    <a:pt x="1634477" y="638810"/>
                  </a:lnTo>
                  <a:lnTo>
                    <a:pt x="1638287" y="638810"/>
                  </a:lnTo>
                  <a:lnTo>
                    <a:pt x="1638516" y="492760"/>
                  </a:lnTo>
                  <a:close/>
                </a:path>
                <a:path w="1639570" h="1619250">
                  <a:moveTo>
                    <a:pt x="5062" y="638810"/>
                  </a:moveTo>
                  <a:lnTo>
                    <a:pt x="1251" y="638810"/>
                  </a:lnTo>
                  <a:lnTo>
                    <a:pt x="1211" y="664210"/>
                  </a:lnTo>
                  <a:lnTo>
                    <a:pt x="5022" y="664210"/>
                  </a:lnTo>
                  <a:lnTo>
                    <a:pt x="5062" y="638810"/>
                  </a:lnTo>
                  <a:close/>
                </a:path>
                <a:path w="1639570" h="1619250">
                  <a:moveTo>
                    <a:pt x="1638287" y="638810"/>
                  </a:moveTo>
                  <a:lnTo>
                    <a:pt x="1634477" y="638810"/>
                  </a:lnTo>
                  <a:lnTo>
                    <a:pt x="1634437" y="664210"/>
                  </a:lnTo>
                  <a:lnTo>
                    <a:pt x="1638247" y="664210"/>
                  </a:lnTo>
                  <a:lnTo>
                    <a:pt x="1638287" y="638810"/>
                  </a:lnTo>
                  <a:close/>
                </a:path>
                <a:path w="1639570" h="1619250">
                  <a:moveTo>
                    <a:pt x="5022" y="664210"/>
                  </a:moveTo>
                  <a:lnTo>
                    <a:pt x="1211" y="664210"/>
                  </a:lnTo>
                  <a:lnTo>
                    <a:pt x="1171" y="689610"/>
                  </a:lnTo>
                  <a:lnTo>
                    <a:pt x="4982" y="689610"/>
                  </a:lnTo>
                  <a:lnTo>
                    <a:pt x="5022" y="664210"/>
                  </a:lnTo>
                  <a:close/>
                </a:path>
                <a:path w="1639570" h="1619250">
                  <a:moveTo>
                    <a:pt x="1638247" y="664210"/>
                  </a:moveTo>
                  <a:lnTo>
                    <a:pt x="1634437" y="664210"/>
                  </a:lnTo>
                  <a:lnTo>
                    <a:pt x="1634397" y="689610"/>
                  </a:lnTo>
                  <a:lnTo>
                    <a:pt x="1638207" y="689610"/>
                  </a:lnTo>
                  <a:lnTo>
                    <a:pt x="1638247" y="664210"/>
                  </a:lnTo>
                  <a:close/>
                </a:path>
                <a:path w="1639570" h="1619250">
                  <a:moveTo>
                    <a:pt x="4982" y="689610"/>
                  </a:moveTo>
                  <a:lnTo>
                    <a:pt x="1171" y="689610"/>
                  </a:lnTo>
                  <a:lnTo>
                    <a:pt x="756" y="953770"/>
                  </a:lnTo>
                  <a:lnTo>
                    <a:pt x="4565" y="953770"/>
                  </a:lnTo>
                  <a:lnTo>
                    <a:pt x="4982" y="689610"/>
                  </a:lnTo>
                  <a:close/>
                </a:path>
                <a:path w="1639570" h="1619250">
                  <a:moveTo>
                    <a:pt x="1638207" y="689610"/>
                  </a:moveTo>
                  <a:lnTo>
                    <a:pt x="1634397" y="689610"/>
                  </a:lnTo>
                  <a:lnTo>
                    <a:pt x="1633979" y="953770"/>
                  </a:lnTo>
                  <a:lnTo>
                    <a:pt x="1637792" y="953770"/>
                  </a:lnTo>
                  <a:lnTo>
                    <a:pt x="1638207" y="689610"/>
                  </a:lnTo>
                  <a:close/>
                </a:path>
                <a:path w="1639570" h="1619250">
                  <a:moveTo>
                    <a:pt x="4565" y="953770"/>
                  </a:moveTo>
                  <a:lnTo>
                    <a:pt x="756" y="953770"/>
                  </a:lnTo>
                  <a:lnTo>
                    <a:pt x="716" y="979170"/>
                  </a:lnTo>
                  <a:lnTo>
                    <a:pt x="4525" y="979170"/>
                  </a:lnTo>
                  <a:lnTo>
                    <a:pt x="4565" y="953770"/>
                  </a:lnTo>
                  <a:close/>
                </a:path>
                <a:path w="1639570" h="1619250">
                  <a:moveTo>
                    <a:pt x="1637792" y="953770"/>
                  </a:moveTo>
                  <a:lnTo>
                    <a:pt x="1633979" y="953770"/>
                  </a:lnTo>
                  <a:lnTo>
                    <a:pt x="1633939" y="979170"/>
                  </a:lnTo>
                  <a:lnTo>
                    <a:pt x="1637752" y="979170"/>
                  </a:lnTo>
                  <a:lnTo>
                    <a:pt x="1637792" y="953770"/>
                  </a:lnTo>
                  <a:close/>
                </a:path>
                <a:path w="1639570" h="1619250">
                  <a:moveTo>
                    <a:pt x="4525" y="979170"/>
                  </a:moveTo>
                  <a:lnTo>
                    <a:pt x="716" y="979170"/>
                  </a:lnTo>
                  <a:lnTo>
                    <a:pt x="676" y="1004570"/>
                  </a:lnTo>
                  <a:lnTo>
                    <a:pt x="4484" y="1004570"/>
                  </a:lnTo>
                  <a:lnTo>
                    <a:pt x="4525" y="979170"/>
                  </a:lnTo>
                  <a:close/>
                </a:path>
                <a:path w="1639570" h="1619250">
                  <a:moveTo>
                    <a:pt x="1637752" y="979170"/>
                  </a:moveTo>
                  <a:lnTo>
                    <a:pt x="1633939" y="979170"/>
                  </a:lnTo>
                  <a:lnTo>
                    <a:pt x="1633899" y="1004570"/>
                  </a:lnTo>
                  <a:lnTo>
                    <a:pt x="1637712" y="1004570"/>
                  </a:lnTo>
                  <a:lnTo>
                    <a:pt x="1637752" y="979170"/>
                  </a:lnTo>
                  <a:close/>
                </a:path>
                <a:path w="1639570" h="1619250">
                  <a:moveTo>
                    <a:pt x="4484" y="1004570"/>
                  </a:moveTo>
                  <a:lnTo>
                    <a:pt x="676" y="1004570"/>
                  </a:lnTo>
                  <a:lnTo>
                    <a:pt x="636" y="1029970"/>
                  </a:lnTo>
                  <a:lnTo>
                    <a:pt x="4444" y="1029970"/>
                  </a:lnTo>
                  <a:lnTo>
                    <a:pt x="4484" y="1004570"/>
                  </a:lnTo>
                  <a:close/>
                </a:path>
                <a:path w="1639570" h="1619250">
                  <a:moveTo>
                    <a:pt x="1637712" y="1004570"/>
                  </a:moveTo>
                  <a:lnTo>
                    <a:pt x="1633899" y="1004570"/>
                  </a:lnTo>
                  <a:lnTo>
                    <a:pt x="1633859" y="1029970"/>
                  </a:lnTo>
                  <a:lnTo>
                    <a:pt x="1637672" y="1029970"/>
                  </a:lnTo>
                  <a:lnTo>
                    <a:pt x="1637712" y="1004570"/>
                  </a:lnTo>
                  <a:close/>
                </a:path>
                <a:path w="1639570" h="1619250">
                  <a:moveTo>
                    <a:pt x="4444" y="1029970"/>
                  </a:moveTo>
                  <a:lnTo>
                    <a:pt x="636" y="1029970"/>
                  </a:lnTo>
                  <a:lnTo>
                    <a:pt x="596" y="1055370"/>
                  </a:lnTo>
                  <a:lnTo>
                    <a:pt x="4404" y="1055370"/>
                  </a:lnTo>
                  <a:lnTo>
                    <a:pt x="4444" y="1029970"/>
                  </a:lnTo>
                  <a:close/>
                </a:path>
                <a:path w="1639570" h="1619250">
                  <a:moveTo>
                    <a:pt x="1637672" y="1029970"/>
                  </a:moveTo>
                  <a:lnTo>
                    <a:pt x="1633859" y="1029970"/>
                  </a:lnTo>
                  <a:lnTo>
                    <a:pt x="1633819" y="1055370"/>
                  </a:lnTo>
                  <a:lnTo>
                    <a:pt x="1637632" y="1055370"/>
                  </a:lnTo>
                  <a:lnTo>
                    <a:pt x="1637672" y="1029970"/>
                  </a:lnTo>
                  <a:close/>
                </a:path>
                <a:path w="1639570" h="1619250">
                  <a:moveTo>
                    <a:pt x="4404" y="1055370"/>
                  </a:moveTo>
                  <a:lnTo>
                    <a:pt x="596" y="1055370"/>
                  </a:lnTo>
                  <a:lnTo>
                    <a:pt x="576" y="1068070"/>
                  </a:lnTo>
                  <a:lnTo>
                    <a:pt x="4384" y="1068070"/>
                  </a:lnTo>
                  <a:lnTo>
                    <a:pt x="4404" y="1055370"/>
                  </a:lnTo>
                  <a:close/>
                </a:path>
                <a:path w="1639570" h="1619250">
                  <a:moveTo>
                    <a:pt x="1637632" y="1055370"/>
                  </a:moveTo>
                  <a:lnTo>
                    <a:pt x="1633819" y="1055370"/>
                  </a:lnTo>
                  <a:lnTo>
                    <a:pt x="1633799" y="1068070"/>
                  </a:lnTo>
                  <a:lnTo>
                    <a:pt x="1637612" y="1068070"/>
                  </a:lnTo>
                  <a:lnTo>
                    <a:pt x="1637632" y="1055370"/>
                  </a:lnTo>
                  <a:close/>
                </a:path>
                <a:path w="1639570" h="1619250">
                  <a:moveTo>
                    <a:pt x="4384" y="1068070"/>
                  </a:moveTo>
                  <a:lnTo>
                    <a:pt x="576" y="1068070"/>
                  </a:lnTo>
                  <a:lnTo>
                    <a:pt x="536" y="1093470"/>
                  </a:lnTo>
                  <a:lnTo>
                    <a:pt x="4344" y="1093470"/>
                  </a:lnTo>
                  <a:lnTo>
                    <a:pt x="4384" y="1068070"/>
                  </a:lnTo>
                  <a:close/>
                </a:path>
                <a:path w="1639570" h="1619250">
                  <a:moveTo>
                    <a:pt x="1637612" y="1068070"/>
                  </a:moveTo>
                  <a:lnTo>
                    <a:pt x="1633799" y="1068070"/>
                  </a:lnTo>
                  <a:lnTo>
                    <a:pt x="1633759" y="1093470"/>
                  </a:lnTo>
                  <a:lnTo>
                    <a:pt x="1637572" y="1093470"/>
                  </a:lnTo>
                  <a:lnTo>
                    <a:pt x="1637612" y="1068070"/>
                  </a:lnTo>
                  <a:close/>
                </a:path>
                <a:path w="1639570" h="1619250">
                  <a:moveTo>
                    <a:pt x="4344" y="1093470"/>
                  </a:moveTo>
                  <a:lnTo>
                    <a:pt x="536" y="1093470"/>
                  </a:lnTo>
                  <a:lnTo>
                    <a:pt x="486" y="1125220"/>
                  </a:lnTo>
                  <a:lnTo>
                    <a:pt x="4294" y="1125220"/>
                  </a:lnTo>
                  <a:lnTo>
                    <a:pt x="4344" y="1093470"/>
                  </a:lnTo>
                  <a:close/>
                </a:path>
                <a:path w="1639570" h="1619250">
                  <a:moveTo>
                    <a:pt x="1637572" y="1093470"/>
                  </a:moveTo>
                  <a:lnTo>
                    <a:pt x="1633759" y="1093470"/>
                  </a:lnTo>
                  <a:lnTo>
                    <a:pt x="1633709" y="1125220"/>
                  </a:lnTo>
                  <a:lnTo>
                    <a:pt x="1637522" y="1125220"/>
                  </a:lnTo>
                  <a:lnTo>
                    <a:pt x="1637572" y="1093470"/>
                  </a:lnTo>
                  <a:close/>
                </a:path>
                <a:path w="1639570" h="1619250">
                  <a:moveTo>
                    <a:pt x="4294" y="1125220"/>
                  </a:moveTo>
                  <a:lnTo>
                    <a:pt x="486" y="1125220"/>
                  </a:lnTo>
                  <a:lnTo>
                    <a:pt x="478" y="1130300"/>
                  </a:lnTo>
                  <a:lnTo>
                    <a:pt x="4286" y="1130300"/>
                  </a:lnTo>
                  <a:lnTo>
                    <a:pt x="4294" y="1125220"/>
                  </a:lnTo>
                  <a:close/>
                </a:path>
                <a:path w="1639570" h="1619250">
                  <a:moveTo>
                    <a:pt x="1637522" y="1125220"/>
                  </a:moveTo>
                  <a:lnTo>
                    <a:pt x="1633709" y="1125220"/>
                  </a:lnTo>
                  <a:lnTo>
                    <a:pt x="1633701" y="1130300"/>
                  </a:lnTo>
                  <a:lnTo>
                    <a:pt x="1637514" y="1130300"/>
                  </a:lnTo>
                  <a:lnTo>
                    <a:pt x="1637522" y="1125220"/>
                  </a:lnTo>
                  <a:close/>
                </a:path>
                <a:path w="1639570" h="1619250">
                  <a:moveTo>
                    <a:pt x="4286" y="1130300"/>
                  </a:moveTo>
                  <a:lnTo>
                    <a:pt x="478" y="1130300"/>
                  </a:lnTo>
                  <a:lnTo>
                    <a:pt x="446" y="1150620"/>
                  </a:lnTo>
                  <a:lnTo>
                    <a:pt x="4254" y="1150620"/>
                  </a:lnTo>
                  <a:lnTo>
                    <a:pt x="4286" y="1130300"/>
                  </a:lnTo>
                  <a:close/>
                </a:path>
                <a:path w="1639570" h="1619250">
                  <a:moveTo>
                    <a:pt x="1637514" y="1130300"/>
                  </a:moveTo>
                  <a:lnTo>
                    <a:pt x="1633701" y="1130300"/>
                  </a:lnTo>
                  <a:lnTo>
                    <a:pt x="1633668" y="1150620"/>
                  </a:lnTo>
                  <a:lnTo>
                    <a:pt x="1637482" y="1150620"/>
                  </a:lnTo>
                  <a:lnTo>
                    <a:pt x="1637514" y="1130300"/>
                  </a:lnTo>
                  <a:close/>
                </a:path>
                <a:path w="1639570" h="1619250">
                  <a:moveTo>
                    <a:pt x="4254" y="1150620"/>
                  </a:moveTo>
                  <a:lnTo>
                    <a:pt x="446" y="1150620"/>
                  </a:lnTo>
                  <a:lnTo>
                    <a:pt x="436" y="1156970"/>
                  </a:lnTo>
                  <a:lnTo>
                    <a:pt x="4244" y="1156970"/>
                  </a:lnTo>
                  <a:lnTo>
                    <a:pt x="4254" y="1150620"/>
                  </a:lnTo>
                  <a:close/>
                </a:path>
                <a:path w="1639570" h="1619250">
                  <a:moveTo>
                    <a:pt x="1637482" y="1150620"/>
                  </a:moveTo>
                  <a:lnTo>
                    <a:pt x="1633668" y="1150620"/>
                  </a:lnTo>
                  <a:lnTo>
                    <a:pt x="1633658" y="1156970"/>
                  </a:lnTo>
                  <a:lnTo>
                    <a:pt x="1637472" y="1156970"/>
                  </a:lnTo>
                  <a:lnTo>
                    <a:pt x="1637482" y="1150620"/>
                  </a:lnTo>
                  <a:close/>
                </a:path>
                <a:path w="1639570" h="1619250">
                  <a:moveTo>
                    <a:pt x="4244" y="1156970"/>
                  </a:moveTo>
                  <a:lnTo>
                    <a:pt x="436" y="1156970"/>
                  </a:lnTo>
                  <a:lnTo>
                    <a:pt x="426" y="1163320"/>
                  </a:lnTo>
                  <a:lnTo>
                    <a:pt x="4234" y="1163320"/>
                  </a:lnTo>
                  <a:lnTo>
                    <a:pt x="4244" y="1156970"/>
                  </a:lnTo>
                  <a:close/>
                </a:path>
                <a:path w="1639570" h="1619250">
                  <a:moveTo>
                    <a:pt x="1637472" y="1156970"/>
                  </a:moveTo>
                  <a:lnTo>
                    <a:pt x="1633658" y="1156970"/>
                  </a:lnTo>
                  <a:lnTo>
                    <a:pt x="1633648" y="1163320"/>
                  </a:lnTo>
                  <a:lnTo>
                    <a:pt x="1637462" y="1163320"/>
                  </a:lnTo>
                  <a:lnTo>
                    <a:pt x="1637472" y="1156970"/>
                  </a:lnTo>
                  <a:close/>
                </a:path>
                <a:path w="1639570" h="1619250">
                  <a:moveTo>
                    <a:pt x="4234" y="1163320"/>
                  </a:moveTo>
                  <a:lnTo>
                    <a:pt x="426" y="1163320"/>
                  </a:lnTo>
                  <a:lnTo>
                    <a:pt x="417" y="1169670"/>
                  </a:lnTo>
                  <a:lnTo>
                    <a:pt x="4224" y="1169670"/>
                  </a:lnTo>
                  <a:lnTo>
                    <a:pt x="4234" y="1163320"/>
                  </a:lnTo>
                  <a:close/>
                </a:path>
                <a:path w="1639570" h="1619250">
                  <a:moveTo>
                    <a:pt x="1637462" y="1163320"/>
                  </a:moveTo>
                  <a:lnTo>
                    <a:pt x="1633648" y="1163320"/>
                  </a:lnTo>
                  <a:lnTo>
                    <a:pt x="1633638" y="1169670"/>
                  </a:lnTo>
                  <a:lnTo>
                    <a:pt x="1637453" y="1169670"/>
                  </a:lnTo>
                  <a:lnTo>
                    <a:pt x="1637462" y="1163320"/>
                  </a:lnTo>
                  <a:close/>
                </a:path>
                <a:path w="1639570" h="1619250">
                  <a:moveTo>
                    <a:pt x="4224" y="1169670"/>
                  </a:moveTo>
                  <a:lnTo>
                    <a:pt x="417" y="1169670"/>
                  </a:lnTo>
                  <a:lnTo>
                    <a:pt x="409" y="1174750"/>
                  </a:lnTo>
                  <a:lnTo>
                    <a:pt x="4216" y="1174750"/>
                  </a:lnTo>
                  <a:lnTo>
                    <a:pt x="4224" y="1169670"/>
                  </a:lnTo>
                  <a:close/>
                </a:path>
                <a:path w="1639570" h="1619250">
                  <a:moveTo>
                    <a:pt x="1637453" y="1169670"/>
                  </a:moveTo>
                  <a:lnTo>
                    <a:pt x="1633638" y="1169670"/>
                  </a:lnTo>
                  <a:lnTo>
                    <a:pt x="1633630" y="1174750"/>
                  </a:lnTo>
                  <a:lnTo>
                    <a:pt x="1637445" y="1174750"/>
                  </a:lnTo>
                  <a:lnTo>
                    <a:pt x="1637453" y="1169670"/>
                  </a:lnTo>
                  <a:close/>
                </a:path>
                <a:path w="1639570" h="1619250">
                  <a:moveTo>
                    <a:pt x="4216" y="1174750"/>
                  </a:moveTo>
                  <a:lnTo>
                    <a:pt x="409" y="1174750"/>
                  </a:lnTo>
                  <a:lnTo>
                    <a:pt x="397" y="1182370"/>
                  </a:lnTo>
                  <a:lnTo>
                    <a:pt x="4204" y="1182370"/>
                  </a:lnTo>
                  <a:lnTo>
                    <a:pt x="4216" y="1174750"/>
                  </a:lnTo>
                  <a:close/>
                </a:path>
                <a:path w="1639570" h="1619250">
                  <a:moveTo>
                    <a:pt x="1637445" y="1174750"/>
                  </a:moveTo>
                  <a:lnTo>
                    <a:pt x="1633630" y="1174750"/>
                  </a:lnTo>
                  <a:lnTo>
                    <a:pt x="1633618" y="1182370"/>
                  </a:lnTo>
                  <a:lnTo>
                    <a:pt x="1637433" y="1182370"/>
                  </a:lnTo>
                  <a:lnTo>
                    <a:pt x="1637445" y="1174750"/>
                  </a:lnTo>
                  <a:close/>
                </a:path>
                <a:path w="1639570" h="1619250">
                  <a:moveTo>
                    <a:pt x="4204" y="1182370"/>
                  </a:moveTo>
                  <a:lnTo>
                    <a:pt x="397" y="1182370"/>
                  </a:lnTo>
                  <a:lnTo>
                    <a:pt x="369" y="1200150"/>
                  </a:lnTo>
                  <a:lnTo>
                    <a:pt x="4176" y="1200150"/>
                  </a:lnTo>
                  <a:lnTo>
                    <a:pt x="4204" y="1182370"/>
                  </a:lnTo>
                  <a:close/>
                </a:path>
                <a:path w="1639570" h="1619250">
                  <a:moveTo>
                    <a:pt x="1637433" y="1182370"/>
                  </a:moveTo>
                  <a:lnTo>
                    <a:pt x="1633618" y="1182370"/>
                  </a:lnTo>
                  <a:lnTo>
                    <a:pt x="1633590" y="1200150"/>
                  </a:lnTo>
                  <a:lnTo>
                    <a:pt x="1637405" y="1200150"/>
                  </a:lnTo>
                  <a:lnTo>
                    <a:pt x="1637433" y="1182370"/>
                  </a:lnTo>
                  <a:close/>
                </a:path>
                <a:path w="1639570" h="1619250">
                  <a:moveTo>
                    <a:pt x="4176" y="1200150"/>
                  </a:moveTo>
                  <a:lnTo>
                    <a:pt x="369" y="1200150"/>
                  </a:lnTo>
                  <a:lnTo>
                    <a:pt x="347" y="1214120"/>
                  </a:lnTo>
                  <a:lnTo>
                    <a:pt x="4154" y="1214120"/>
                  </a:lnTo>
                  <a:lnTo>
                    <a:pt x="4176" y="1200150"/>
                  </a:lnTo>
                  <a:close/>
                </a:path>
                <a:path w="1639570" h="1619250">
                  <a:moveTo>
                    <a:pt x="1637405" y="1200150"/>
                  </a:moveTo>
                  <a:lnTo>
                    <a:pt x="1633590" y="1200150"/>
                  </a:lnTo>
                  <a:lnTo>
                    <a:pt x="1633568" y="1214120"/>
                  </a:lnTo>
                  <a:lnTo>
                    <a:pt x="1637383" y="1214120"/>
                  </a:lnTo>
                  <a:lnTo>
                    <a:pt x="1637405" y="1200150"/>
                  </a:lnTo>
                  <a:close/>
                </a:path>
                <a:path w="1639570" h="1619250">
                  <a:moveTo>
                    <a:pt x="4154" y="1214120"/>
                  </a:moveTo>
                  <a:lnTo>
                    <a:pt x="347" y="1214120"/>
                  </a:lnTo>
                  <a:lnTo>
                    <a:pt x="339" y="1219200"/>
                  </a:lnTo>
                  <a:lnTo>
                    <a:pt x="4146" y="1219200"/>
                  </a:lnTo>
                  <a:lnTo>
                    <a:pt x="4154" y="1214120"/>
                  </a:lnTo>
                  <a:close/>
                </a:path>
                <a:path w="1639570" h="1619250">
                  <a:moveTo>
                    <a:pt x="1637383" y="1214120"/>
                  </a:moveTo>
                  <a:lnTo>
                    <a:pt x="1633568" y="1214120"/>
                  </a:lnTo>
                  <a:lnTo>
                    <a:pt x="1633560" y="1219200"/>
                  </a:lnTo>
                  <a:lnTo>
                    <a:pt x="1637375" y="1219200"/>
                  </a:lnTo>
                  <a:lnTo>
                    <a:pt x="1637383" y="1214120"/>
                  </a:lnTo>
                  <a:close/>
                </a:path>
                <a:path w="1639570" h="1619250">
                  <a:moveTo>
                    <a:pt x="4146" y="1219200"/>
                  </a:moveTo>
                  <a:lnTo>
                    <a:pt x="339" y="1219200"/>
                  </a:lnTo>
                  <a:lnTo>
                    <a:pt x="307" y="1239520"/>
                  </a:lnTo>
                  <a:lnTo>
                    <a:pt x="4114" y="1239520"/>
                  </a:lnTo>
                  <a:lnTo>
                    <a:pt x="4146" y="1219200"/>
                  </a:lnTo>
                  <a:close/>
                </a:path>
                <a:path w="1639570" h="1619250">
                  <a:moveTo>
                    <a:pt x="1637375" y="1219200"/>
                  </a:moveTo>
                  <a:lnTo>
                    <a:pt x="1633560" y="1219200"/>
                  </a:lnTo>
                  <a:lnTo>
                    <a:pt x="1633528" y="1239520"/>
                  </a:lnTo>
                  <a:lnTo>
                    <a:pt x="1637343" y="1239520"/>
                  </a:lnTo>
                  <a:lnTo>
                    <a:pt x="1637375" y="1219200"/>
                  </a:lnTo>
                  <a:close/>
                </a:path>
                <a:path w="1639570" h="1619250">
                  <a:moveTo>
                    <a:pt x="4114" y="1239520"/>
                  </a:moveTo>
                  <a:lnTo>
                    <a:pt x="307" y="1239520"/>
                  </a:lnTo>
                  <a:lnTo>
                    <a:pt x="297" y="1245870"/>
                  </a:lnTo>
                  <a:lnTo>
                    <a:pt x="4104" y="1245870"/>
                  </a:lnTo>
                  <a:lnTo>
                    <a:pt x="4114" y="1239520"/>
                  </a:lnTo>
                  <a:close/>
                </a:path>
                <a:path w="1639570" h="1619250">
                  <a:moveTo>
                    <a:pt x="1637343" y="1239520"/>
                  </a:moveTo>
                  <a:lnTo>
                    <a:pt x="1633528" y="1239520"/>
                  </a:lnTo>
                  <a:lnTo>
                    <a:pt x="1633518" y="1245870"/>
                  </a:lnTo>
                  <a:lnTo>
                    <a:pt x="1637333" y="1245870"/>
                  </a:lnTo>
                  <a:lnTo>
                    <a:pt x="1637343" y="1239520"/>
                  </a:lnTo>
                  <a:close/>
                </a:path>
                <a:path w="1639570" h="1619250">
                  <a:moveTo>
                    <a:pt x="4104" y="1245870"/>
                  </a:moveTo>
                  <a:lnTo>
                    <a:pt x="297" y="1245870"/>
                  </a:lnTo>
                  <a:lnTo>
                    <a:pt x="287" y="1252220"/>
                  </a:lnTo>
                  <a:lnTo>
                    <a:pt x="4094" y="1252220"/>
                  </a:lnTo>
                  <a:lnTo>
                    <a:pt x="4104" y="1245870"/>
                  </a:lnTo>
                  <a:close/>
                </a:path>
                <a:path w="1639570" h="1619250">
                  <a:moveTo>
                    <a:pt x="1637333" y="1245870"/>
                  </a:moveTo>
                  <a:lnTo>
                    <a:pt x="1633518" y="1245870"/>
                  </a:lnTo>
                  <a:lnTo>
                    <a:pt x="1633508" y="1252220"/>
                  </a:lnTo>
                  <a:lnTo>
                    <a:pt x="1637323" y="1252220"/>
                  </a:lnTo>
                  <a:lnTo>
                    <a:pt x="1637333" y="1245870"/>
                  </a:lnTo>
                  <a:close/>
                </a:path>
                <a:path w="1639570" h="1619250">
                  <a:moveTo>
                    <a:pt x="4094" y="1252220"/>
                  </a:moveTo>
                  <a:lnTo>
                    <a:pt x="287" y="1252220"/>
                  </a:lnTo>
                  <a:lnTo>
                    <a:pt x="257" y="1271270"/>
                  </a:lnTo>
                  <a:lnTo>
                    <a:pt x="4063" y="1271270"/>
                  </a:lnTo>
                  <a:lnTo>
                    <a:pt x="4094" y="1252220"/>
                  </a:lnTo>
                  <a:close/>
                </a:path>
                <a:path w="1639570" h="1619250">
                  <a:moveTo>
                    <a:pt x="1637323" y="1252220"/>
                  </a:moveTo>
                  <a:lnTo>
                    <a:pt x="1633508" y="1252220"/>
                  </a:lnTo>
                  <a:lnTo>
                    <a:pt x="1633478" y="1271270"/>
                  </a:lnTo>
                  <a:lnTo>
                    <a:pt x="1637293" y="1271270"/>
                  </a:lnTo>
                  <a:lnTo>
                    <a:pt x="1637323" y="1252220"/>
                  </a:lnTo>
                  <a:close/>
                </a:path>
                <a:path w="1639570" h="1619250">
                  <a:moveTo>
                    <a:pt x="4063" y="1271270"/>
                  </a:moveTo>
                  <a:lnTo>
                    <a:pt x="257" y="1271270"/>
                  </a:lnTo>
                  <a:lnTo>
                    <a:pt x="237" y="1283970"/>
                  </a:lnTo>
                  <a:lnTo>
                    <a:pt x="4043" y="1283970"/>
                  </a:lnTo>
                  <a:lnTo>
                    <a:pt x="4063" y="1271270"/>
                  </a:lnTo>
                  <a:close/>
                </a:path>
                <a:path w="1639570" h="1619250">
                  <a:moveTo>
                    <a:pt x="1637293" y="1271270"/>
                  </a:moveTo>
                  <a:lnTo>
                    <a:pt x="1633478" y="1271270"/>
                  </a:lnTo>
                  <a:lnTo>
                    <a:pt x="1633458" y="1283970"/>
                  </a:lnTo>
                  <a:lnTo>
                    <a:pt x="1637273" y="1283970"/>
                  </a:lnTo>
                  <a:lnTo>
                    <a:pt x="1637293" y="1271270"/>
                  </a:lnTo>
                  <a:close/>
                </a:path>
                <a:path w="1639570" h="1619250">
                  <a:moveTo>
                    <a:pt x="4043" y="1283970"/>
                  </a:moveTo>
                  <a:lnTo>
                    <a:pt x="237" y="1283970"/>
                  </a:lnTo>
                  <a:lnTo>
                    <a:pt x="209" y="1301750"/>
                  </a:lnTo>
                  <a:lnTo>
                    <a:pt x="4015" y="1301750"/>
                  </a:lnTo>
                  <a:lnTo>
                    <a:pt x="4043" y="1283970"/>
                  </a:lnTo>
                  <a:close/>
                </a:path>
                <a:path w="1639570" h="1619250">
                  <a:moveTo>
                    <a:pt x="1637273" y="1283970"/>
                  </a:moveTo>
                  <a:lnTo>
                    <a:pt x="1633458" y="1283970"/>
                  </a:lnTo>
                  <a:lnTo>
                    <a:pt x="1633430" y="1301750"/>
                  </a:lnTo>
                  <a:lnTo>
                    <a:pt x="1637245" y="1301750"/>
                  </a:lnTo>
                  <a:lnTo>
                    <a:pt x="1637273" y="1283970"/>
                  </a:lnTo>
                  <a:close/>
                </a:path>
                <a:path w="1639570" h="1619250">
                  <a:moveTo>
                    <a:pt x="4015" y="1301750"/>
                  </a:moveTo>
                  <a:lnTo>
                    <a:pt x="209" y="1301750"/>
                  </a:lnTo>
                  <a:lnTo>
                    <a:pt x="189" y="1314450"/>
                  </a:lnTo>
                  <a:lnTo>
                    <a:pt x="3995" y="1314450"/>
                  </a:lnTo>
                  <a:lnTo>
                    <a:pt x="4015" y="1301750"/>
                  </a:lnTo>
                  <a:close/>
                </a:path>
                <a:path w="1639570" h="1619250">
                  <a:moveTo>
                    <a:pt x="1637245" y="1301750"/>
                  </a:moveTo>
                  <a:lnTo>
                    <a:pt x="1633430" y="1301750"/>
                  </a:lnTo>
                  <a:lnTo>
                    <a:pt x="1633410" y="1314450"/>
                  </a:lnTo>
                  <a:lnTo>
                    <a:pt x="1637225" y="1314450"/>
                  </a:lnTo>
                  <a:lnTo>
                    <a:pt x="1637245" y="1301750"/>
                  </a:lnTo>
                  <a:close/>
                </a:path>
                <a:path w="1639570" h="1619250">
                  <a:moveTo>
                    <a:pt x="3995" y="1314450"/>
                  </a:moveTo>
                  <a:lnTo>
                    <a:pt x="189" y="1314450"/>
                  </a:lnTo>
                  <a:lnTo>
                    <a:pt x="169" y="1327150"/>
                  </a:lnTo>
                  <a:lnTo>
                    <a:pt x="3975" y="1327150"/>
                  </a:lnTo>
                  <a:lnTo>
                    <a:pt x="3995" y="1314450"/>
                  </a:lnTo>
                  <a:close/>
                </a:path>
                <a:path w="1639570" h="1619250">
                  <a:moveTo>
                    <a:pt x="1637225" y="1314450"/>
                  </a:moveTo>
                  <a:lnTo>
                    <a:pt x="1633410" y="1314450"/>
                  </a:lnTo>
                  <a:lnTo>
                    <a:pt x="1633390" y="1327150"/>
                  </a:lnTo>
                  <a:lnTo>
                    <a:pt x="1637205" y="1327150"/>
                  </a:lnTo>
                  <a:lnTo>
                    <a:pt x="1637225" y="1314450"/>
                  </a:lnTo>
                  <a:close/>
                </a:path>
                <a:path w="1639570" h="1619250">
                  <a:moveTo>
                    <a:pt x="3975" y="1327150"/>
                  </a:moveTo>
                  <a:lnTo>
                    <a:pt x="169" y="1327150"/>
                  </a:lnTo>
                  <a:lnTo>
                    <a:pt x="149" y="1339850"/>
                  </a:lnTo>
                  <a:lnTo>
                    <a:pt x="3955" y="1339850"/>
                  </a:lnTo>
                  <a:lnTo>
                    <a:pt x="3975" y="1327150"/>
                  </a:lnTo>
                  <a:close/>
                </a:path>
                <a:path w="1639570" h="1619250">
                  <a:moveTo>
                    <a:pt x="1637205" y="1327150"/>
                  </a:moveTo>
                  <a:lnTo>
                    <a:pt x="1633390" y="1327150"/>
                  </a:lnTo>
                  <a:lnTo>
                    <a:pt x="1633370" y="1339850"/>
                  </a:lnTo>
                  <a:lnTo>
                    <a:pt x="1637185" y="1339850"/>
                  </a:lnTo>
                  <a:lnTo>
                    <a:pt x="1637205" y="1327150"/>
                  </a:lnTo>
                  <a:close/>
                </a:path>
                <a:path w="1639570" h="1619250">
                  <a:moveTo>
                    <a:pt x="3955" y="1339850"/>
                  </a:moveTo>
                  <a:lnTo>
                    <a:pt x="149" y="1339850"/>
                  </a:lnTo>
                  <a:lnTo>
                    <a:pt x="129" y="1352550"/>
                  </a:lnTo>
                  <a:lnTo>
                    <a:pt x="3935" y="1352550"/>
                  </a:lnTo>
                  <a:lnTo>
                    <a:pt x="3955" y="1339850"/>
                  </a:lnTo>
                  <a:close/>
                </a:path>
                <a:path w="1639570" h="1619250">
                  <a:moveTo>
                    <a:pt x="1637185" y="1339850"/>
                  </a:moveTo>
                  <a:lnTo>
                    <a:pt x="1633370" y="1339850"/>
                  </a:lnTo>
                  <a:lnTo>
                    <a:pt x="1633349" y="1352550"/>
                  </a:lnTo>
                  <a:lnTo>
                    <a:pt x="1637165" y="1352550"/>
                  </a:lnTo>
                  <a:lnTo>
                    <a:pt x="1637185" y="1339850"/>
                  </a:lnTo>
                  <a:close/>
                </a:path>
                <a:path w="1639570" h="1619250">
                  <a:moveTo>
                    <a:pt x="3935" y="1352550"/>
                  </a:moveTo>
                  <a:lnTo>
                    <a:pt x="129" y="1352550"/>
                  </a:lnTo>
                  <a:lnTo>
                    <a:pt x="107" y="1366520"/>
                  </a:lnTo>
                  <a:lnTo>
                    <a:pt x="3913" y="1366520"/>
                  </a:lnTo>
                  <a:lnTo>
                    <a:pt x="3935" y="1352550"/>
                  </a:lnTo>
                  <a:close/>
                </a:path>
                <a:path w="1639570" h="1619250">
                  <a:moveTo>
                    <a:pt x="1637165" y="1352550"/>
                  </a:moveTo>
                  <a:lnTo>
                    <a:pt x="1633349" y="1352550"/>
                  </a:lnTo>
                  <a:lnTo>
                    <a:pt x="1633327" y="1366520"/>
                  </a:lnTo>
                  <a:lnTo>
                    <a:pt x="1637143" y="1366520"/>
                  </a:lnTo>
                  <a:lnTo>
                    <a:pt x="1637165" y="1352550"/>
                  </a:lnTo>
                  <a:close/>
                </a:path>
                <a:path w="1639570" h="1619250">
                  <a:moveTo>
                    <a:pt x="3913" y="1366520"/>
                  </a:moveTo>
                  <a:lnTo>
                    <a:pt x="107" y="1366520"/>
                  </a:lnTo>
                  <a:lnTo>
                    <a:pt x="97" y="1372870"/>
                  </a:lnTo>
                  <a:lnTo>
                    <a:pt x="3903" y="1372870"/>
                  </a:lnTo>
                  <a:lnTo>
                    <a:pt x="3913" y="1366520"/>
                  </a:lnTo>
                  <a:close/>
                </a:path>
                <a:path w="1639570" h="1619250">
                  <a:moveTo>
                    <a:pt x="1637143" y="1366520"/>
                  </a:moveTo>
                  <a:lnTo>
                    <a:pt x="1633327" y="1366520"/>
                  </a:lnTo>
                  <a:lnTo>
                    <a:pt x="1633317" y="1372870"/>
                  </a:lnTo>
                  <a:lnTo>
                    <a:pt x="1637133" y="1372870"/>
                  </a:lnTo>
                  <a:lnTo>
                    <a:pt x="1637143" y="1366520"/>
                  </a:lnTo>
                  <a:close/>
                </a:path>
                <a:path w="1639570" h="1619250">
                  <a:moveTo>
                    <a:pt x="3903" y="1372870"/>
                  </a:moveTo>
                  <a:lnTo>
                    <a:pt x="97" y="1372870"/>
                  </a:lnTo>
                  <a:lnTo>
                    <a:pt x="87" y="1379220"/>
                  </a:lnTo>
                  <a:lnTo>
                    <a:pt x="3893" y="1379220"/>
                  </a:lnTo>
                  <a:lnTo>
                    <a:pt x="3903" y="1372870"/>
                  </a:lnTo>
                  <a:close/>
                </a:path>
                <a:path w="1639570" h="1619250">
                  <a:moveTo>
                    <a:pt x="1637133" y="1372870"/>
                  </a:moveTo>
                  <a:lnTo>
                    <a:pt x="1633317" y="1372870"/>
                  </a:lnTo>
                  <a:lnTo>
                    <a:pt x="1633307" y="1379220"/>
                  </a:lnTo>
                  <a:lnTo>
                    <a:pt x="1637123" y="1379220"/>
                  </a:lnTo>
                  <a:lnTo>
                    <a:pt x="1637133" y="1372870"/>
                  </a:lnTo>
                  <a:close/>
                </a:path>
                <a:path w="1639570" h="1619250">
                  <a:moveTo>
                    <a:pt x="3893" y="1379220"/>
                  </a:moveTo>
                  <a:lnTo>
                    <a:pt x="87" y="1379220"/>
                  </a:lnTo>
                  <a:lnTo>
                    <a:pt x="69" y="1390650"/>
                  </a:lnTo>
                  <a:lnTo>
                    <a:pt x="3875" y="1390650"/>
                  </a:lnTo>
                  <a:lnTo>
                    <a:pt x="3893" y="1379220"/>
                  </a:lnTo>
                  <a:close/>
                </a:path>
                <a:path w="1639570" h="1619250">
                  <a:moveTo>
                    <a:pt x="1637123" y="1379220"/>
                  </a:moveTo>
                  <a:lnTo>
                    <a:pt x="1633307" y="1379220"/>
                  </a:lnTo>
                  <a:lnTo>
                    <a:pt x="1633289" y="1390650"/>
                  </a:lnTo>
                  <a:lnTo>
                    <a:pt x="1637105" y="1390650"/>
                  </a:lnTo>
                  <a:lnTo>
                    <a:pt x="1637123" y="1379220"/>
                  </a:lnTo>
                  <a:close/>
                </a:path>
                <a:path w="1639570" h="1619250">
                  <a:moveTo>
                    <a:pt x="3875" y="1390650"/>
                  </a:moveTo>
                  <a:lnTo>
                    <a:pt x="69" y="1390650"/>
                  </a:lnTo>
                  <a:lnTo>
                    <a:pt x="47" y="1404620"/>
                  </a:lnTo>
                  <a:lnTo>
                    <a:pt x="3853" y="1404620"/>
                  </a:lnTo>
                  <a:lnTo>
                    <a:pt x="3875" y="1390650"/>
                  </a:lnTo>
                  <a:close/>
                </a:path>
                <a:path w="1639570" h="1619250">
                  <a:moveTo>
                    <a:pt x="1637105" y="1390650"/>
                  </a:moveTo>
                  <a:lnTo>
                    <a:pt x="1633289" y="1390650"/>
                  </a:lnTo>
                  <a:lnTo>
                    <a:pt x="1633267" y="1404620"/>
                  </a:lnTo>
                  <a:lnTo>
                    <a:pt x="1637083" y="1404620"/>
                  </a:lnTo>
                  <a:lnTo>
                    <a:pt x="1637105" y="1390650"/>
                  </a:lnTo>
                  <a:close/>
                </a:path>
                <a:path w="1639570" h="1619250">
                  <a:moveTo>
                    <a:pt x="3853" y="1404620"/>
                  </a:moveTo>
                  <a:lnTo>
                    <a:pt x="47" y="1404620"/>
                  </a:lnTo>
                  <a:lnTo>
                    <a:pt x="37" y="1410970"/>
                  </a:lnTo>
                  <a:lnTo>
                    <a:pt x="3843" y="1410970"/>
                  </a:lnTo>
                  <a:lnTo>
                    <a:pt x="3853" y="1404620"/>
                  </a:lnTo>
                  <a:close/>
                </a:path>
                <a:path w="1639570" h="1619250">
                  <a:moveTo>
                    <a:pt x="1637083" y="1404620"/>
                  </a:moveTo>
                  <a:lnTo>
                    <a:pt x="1633267" y="1404620"/>
                  </a:lnTo>
                  <a:lnTo>
                    <a:pt x="1633257" y="1410970"/>
                  </a:lnTo>
                  <a:lnTo>
                    <a:pt x="1637073" y="1410970"/>
                  </a:lnTo>
                  <a:lnTo>
                    <a:pt x="1637083" y="1404620"/>
                  </a:lnTo>
                  <a:close/>
                </a:path>
                <a:path w="1639570" h="1619250">
                  <a:moveTo>
                    <a:pt x="3843" y="1410970"/>
                  </a:moveTo>
                  <a:lnTo>
                    <a:pt x="37" y="1410970"/>
                  </a:lnTo>
                  <a:lnTo>
                    <a:pt x="17" y="1423670"/>
                  </a:lnTo>
                  <a:lnTo>
                    <a:pt x="3823" y="1423670"/>
                  </a:lnTo>
                  <a:lnTo>
                    <a:pt x="3843" y="1410970"/>
                  </a:lnTo>
                  <a:close/>
                </a:path>
                <a:path w="1639570" h="1619250">
                  <a:moveTo>
                    <a:pt x="1637073" y="1410970"/>
                  </a:moveTo>
                  <a:lnTo>
                    <a:pt x="1633257" y="1410970"/>
                  </a:lnTo>
                  <a:lnTo>
                    <a:pt x="1633237" y="1423670"/>
                  </a:lnTo>
                  <a:lnTo>
                    <a:pt x="1637053" y="1423670"/>
                  </a:lnTo>
                  <a:lnTo>
                    <a:pt x="1637073" y="1410970"/>
                  </a:lnTo>
                  <a:close/>
                </a:path>
                <a:path w="1639570" h="1619250">
                  <a:moveTo>
                    <a:pt x="3823" y="1423670"/>
                  </a:moveTo>
                  <a:lnTo>
                    <a:pt x="17" y="1423670"/>
                  </a:lnTo>
                  <a:lnTo>
                    <a:pt x="0" y="1435100"/>
                  </a:lnTo>
                  <a:lnTo>
                    <a:pt x="3805" y="1435100"/>
                  </a:lnTo>
                  <a:lnTo>
                    <a:pt x="3823" y="1423670"/>
                  </a:lnTo>
                  <a:close/>
                </a:path>
                <a:path w="1639570" h="1619250">
                  <a:moveTo>
                    <a:pt x="1637053" y="1423670"/>
                  </a:moveTo>
                  <a:lnTo>
                    <a:pt x="1633237" y="1423670"/>
                  </a:lnTo>
                  <a:lnTo>
                    <a:pt x="1633219" y="1435100"/>
                  </a:lnTo>
                  <a:lnTo>
                    <a:pt x="1637035" y="1435100"/>
                  </a:lnTo>
                  <a:lnTo>
                    <a:pt x="1637053" y="1423670"/>
                  </a:lnTo>
                  <a:close/>
                </a:path>
                <a:path w="1639570" h="1619250">
                  <a:moveTo>
                    <a:pt x="1637035" y="1435100"/>
                  </a:moveTo>
                  <a:lnTo>
                    <a:pt x="1633219" y="1435100"/>
                  </a:lnTo>
                  <a:lnTo>
                    <a:pt x="1633207" y="1442720"/>
                  </a:lnTo>
                  <a:lnTo>
                    <a:pt x="1635476" y="1442720"/>
                  </a:lnTo>
                  <a:lnTo>
                    <a:pt x="1635476" y="1440180"/>
                  </a:lnTo>
                  <a:lnTo>
                    <a:pt x="1636746" y="1440180"/>
                  </a:lnTo>
                  <a:lnTo>
                    <a:pt x="1636746" y="1438910"/>
                  </a:lnTo>
                  <a:lnTo>
                    <a:pt x="1637029" y="1438910"/>
                  </a:lnTo>
                  <a:lnTo>
                    <a:pt x="1637035" y="1435100"/>
                  </a:lnTo>
                  <a:close/>
                </a:path>
                <a:path w="1639570" h="1619250">
                  <a:moveTo>
                    <a:pt x="3805" y="1435100"/>
                  </a:moveTo>
                  <a:lnTo>
                    <a:pt x="986" y="1435100"/>
                  </a:lnTo>
                  <a:lnTo>
                    <a:pt x="986" y="1437640"/>
                  </a:lnTo>
                  <a:lnTo>
                    <a:pt x="2256" y="1437640"/>
                  </a:lnTo>
                  <a:lnTo>
                    <a:pt x="2256" y="1438910"/>
                  </a:lnTo>
                  <a:lnTo>
                    <a:pt x="3526" y="1438910"/>
                  </a:lnTo>
                  <a:lnTo>
                    <a:pt x="3526" y="1440180"/>
                  </a:lnTo>
                  <a:lnTo>
                    <a:pt x="3797" y="1440180"/>
                  </a:lnTo>
                  <a:lnTo>
                    <a:pt x="3805" y="1435100"/>
                  </a:lnTo>
                  <a:close/>
                </a:path>
                <a:path w="1639570" h="1619250">
                  <a:moveTo>
                    <a:pt x="1634206" y="1442720"/>
                  </a:moveTo>
                  <a:lnTo>
                    <a:pt x="1633207" y="1442720"/>
                  </a:lnTo>
                  <a:lnTo>
                    <a:pt x="1633205" y="1443990"/>
                  </a:lnTo>
                  <a:lnTo>
                    <a:pt x="1634206" y="1443990"/>
                  </a:lnTo>
                  <a:lnTo>
                    <a:pt x="1634206" y="1442720"/>
                  </a:lnTo>
                  <a:close/>
                </a:path>
                <a:path w="1639570" h="1619250">
                  <a:moveTo>
                    <a:pt x="177516" y="1611901"/>
                  </a:moveTo>
                  <a:lnTo>
                    <a:pt x="177516" y="1612900"/>
                  </a:lnTo>
                  <a:lnTo>
                    <a:pt x="178786" y="1612900"/>
                  </a:lnTo>
                  <a:lnTo>
                    <a:pt x="178786" y="1614170"/>
                  </a:lnTo>
                  <a:lnTo>
                    <a:pt x="1462756" y="1614170"/>
                  </a:lnTo>
                  <a:lnTo>
                    <a:pt x="1462756" y="1613904"/>
                  </a:lnTo>
                  <a:lnTo>
                    <a:pt x="177516" y="1611901"/>
                  </a:lnTo>
                  <a:close/>
                </a:path>
                <a:path w="1639570" h="1619250">
                  <a:moveTo>
                    <a:pt x="1460216" y="1615440"/>
                  </a:moveTo>
                  <a:lnTo>
                    <a:pt x="182596" y="1615440"/>
                  </a:lnTo>
                  <a:lnTo>
                    <a:pt x="182596" y="1615865"/>
                  </a:lnTo>
                  <a:lnTo>
                    <a:pt x="1456406" y="1618830"/>
                  </a:lnTo>
                  <a:lnTo>
                    <a:pt x="1456406" y="1617980"/>
                  </a:lnTo>
                  <a:lnTo>
                    <a:pt x="1457676" y="1617980"/>
                  </a:lnTo>
                  <a:lnTo>
                    <a:pt x="1457676" y="1616710"/>
                  </a:lnTo>
                  <a:lnTo>
                    <a:pt x="1460216" y="1616710"/>
                  </a:lnTo>
                  <a:lnTo>
                    <a:pt x="1460216" y="1615440"/>
                  </a:lnTo>
                  <a:close/>
                </a:path>
                <a:path w="1639570" h="1619250">
                  <a:moveTo>
                    <a:pt x="1461486" y="1614170"/>
                  </a:moveTo>
                  <a:lnTo>
                    <a:pt x="180056" y="1614170"/>
                  </a:lnTo>
                  <a:lnTo>
                    <a:pt x="180056" y="1615440"/>
                  </a:lnTo>
                  <a:lnTo>
                    <a:pt x="1461486" y="1615440"/>
                  </a:lnTo>
                  <a:lnTo>
                    <a:pt x="1461486" y="1614170"/>
                  </a:lnTo>
                  <a:close/>
                </a:path>
              </a:pathLst>
            </a:custGeom>
            <a:solidFill>
              <a:srgbClr val="342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6765560" y="2748279"/>
              <a:ext cx="1631950" cy="1610360"/>
            </a:xfrm>
            <a:custGeom>
              <a:avLst/>
              <a:gdLst/>
              <a:ahLst/>
              <a:cxnLst/>
              <a:rect l="l" t="t" r="r" b="b"/>
              <a:pathLst>
                <a:path w="1631950" h="1610360">
                  <a:moveTo>
                    <a:pt x="1465309" y="5079"/>
                  </a:moveTo>
                  <a:lnTo>
                    <a:pt x="1464039" y="5079"/>
                  </a:lnTo>
                  <a:lnTo>
                    <a:pt x="1464039" y="6350"/>
                  </a:lnTo>
                  <a:lnTo>
                    <a:pt x="1465309" y="6350"/>
                  </a:lnTo>
                  <a:lnTo>
                    <a:pt x="1465309" y="5079"/>
                  </a:lnTo>
                  <a:close/>
                </a:path>
                <a:path w="1631950" h="1610360">
                  <a:moveTo>
                    <a:pt x="173719" y="3809"/>
                  </a:moveTo>
                  <a:lnTo>
                    <a:pt x="171179" y="3809"/>
                  </a:lnTo>
                  <a:lnTo>
                    <a:pt x="171179" y="5079"/>
                  </a:lnTo>
                  <a:lnTo>
                    <a:pt x="173719" y="5079"/>
                  </a:lnTo>
                  <a:lnTo>
                    <a:pt x="173719" y="3809"/>
                  </a:lnTo>
                  <a:close/>
                </a:path>
                <a:path w="1631950" h="1610360">
                  <a:moveTo>
                    <a:pt x="1461499" y="3809"/>
                  </a:moveTo>
                  <a:lnTo>
                    <a:pt x="1460229" y="3809"/>
                  </a:lnTo>
                  <a:lnTo>
                    <a:pt x="1460229" y="5079"/>
                  </a:lnTo>
                  <a:lnTo>
                    <a:pt x="1461499" y="5079"/>
                  </a:lnTo>
                  <a:lnTo>
                    <a:pt x="1461499" y="3809"/>
                  </a:lnTo>
                  <a:close/>
                </a:path>
                <a:path w="1631950" h="1610360">
                  <a:moveTo>
                    <a:pt x="545406" y="1269"/>
                  </a:moveTo>
                  <a:lnTo>
                    <a:pt x="174989" y="1269"/>
                  </a:lnTo>
                  <a:lnTo>
                    <a:pt x="174989" y="3809"/>
                  </a:lnTo>
                  <a:lnTo>
                    <a:pt x="1458959" y="3809"/>
                  </a:lnTo>
                  <a:lnTo>
                    <a:pt x="1458959" y="2539"/>
                  </a:lnTo>
                  <a:lnTo>
                    <a:pt x="545406" y="1269"/>
                  </a:lnTo>
                  <a:close/>
                </a:path>
                <a:path w="1631950" h="1610360">
                  <a:moveTo>
                    <a:pt x="178799" y="0"/>
                  </a:moveTo>
                  <a:lnTo>
                    <a:pt x="176259" y="0"/>
                  </a:lnTo>
                  <a:lnTo>
                    <a:pt x="176259" y="1269"/>
                  </a:lnTo>
                  <a:lnTo>
                    <a:pt x="178799" y="1269"/>
                  </a:lnTo>
                  <a:lnTo>
                    <a:pt x="178799" y="0"/>
                  </a:lnTo>
                  <a:close/>
                </a:path>
                <a:path w="1631950" h="1610360">
                  <a:moveTo>
                    <a:pt x="6962" y="166370"/>
                  </a:moveTo>
                  <a:lnTo>
                    <a:pt x="6079" y="166370"/>
                  </a:lnTo>
                  <a:lnTo>
                    <a:pt x="6079" y="167640"/>
                  </a:lnTo>
                  <a:lnTo>
                    <a:pt x="4809" y="167640"/>
                  </a:lnTo>
                  <a:lnTo>
                    <a:pt x="4809" y="168910"/>
                  </a:lnTo>
                  <a:lnTo>
                    <a:pt x="3539" y="168910"/>
                  </a:lnTo>
                  <a:lnTo>
                    <a:pt x="3539" y="171450"/>
                  </a:lnTo>
                  <a:lnTo>
                    <a:pt x="2269" y="171450"/>
                  </a:lnTo>
                  <a:lnTo>
                    <a:pt x="2269" y="172720"/>
                  </a:lnTo>
                  <a:lnTo>
                    <a:pt x="1994" y="172720"/>
                  </a:lnTo>
                  <a:lnTo>
                    <a:pt x="1976" y="184150"/>
                  </a:lnTo>
                  <a:lnTo>
                    <a:pt x="6919" y="184150"/>
                  </a:lnTo>
                  <a:lnTo>
                    <a:pt x="6962" y="166370"/>
                  </a:lnTo>
                  <a:close/>
                </a:path>
                <a:path w="1631950" h="1610360">
                  <a:moveTo>
                    <a:pt x="1627869" y="167640"/>
                  </a:moveTo>
                  <a:lnTo>
                    <a:pt x="1627485" y="167640"/>
                  </a:lnTo>
                  <a:lnTo>
                    <a:pt x="1627446" y="184150"/>
                  </a:lnTo>
                  <a:lnTo>
                    <a:pt x="1631392" y="184150"/>
                  </a:lnTo>
                  <a:lnTo>
                    <a:pt x="1631410" y="172720"/>
                  </a:lnTo>
                  <a:lnTo>
                    <a:pt x="1630409" y="172720"/>
                  </a:lnTo>
                  <a:lnTo>
                    <a:pt x="1630409" y="171450"/>
                  </a:lnTo>
                  <a:lnTo>
                    <a:pt x="1629139" y="171450"/>
                  </a:lnTo>
                  <a:lnTo>
                    <a:pt x="1629139" y="168910"/>
                  </a:lnTo>
                  <a:lnTo>
                    <a:pt x="1627869" y="168910"/>
                  </a:lnTo>
                  <a:lnTo>
                    <a:pt x="1627869" y="167640"/>
                  </a:lnTo>
                  <a:close/>
                </a:path>
                <a:path w="1631950" h="1610360">
                  <a:moveTo>
                    <a:pt x="6919" y="184150"/>
                  </a:moveTo>
                  <a:lnTo>
                    <a:pt x="1976" y="184150"/>
                  </a:lnTo>
                  <a:lnTo>
                    <a:pt x="1936" y="209550"/>
                  </a:lnTo>
                  <a:lnTo>
                    <a:pt x="6859" y="209550"/>
                  </a:lnTo>
                  <a:lnTo>
                    <a:pt x="6919" y="184150"/>
                  </a:lnTo>
                  <a:close/>
                </a:path>
                <a:path w="1631950" h="1610360">
                  <a:moveTo>
                    <a:pt x="1631392" y="184150"/>
                  </a:moveTo>
                  <a:lnTo>
                    <a:pt x="1627446" y="184150"/>
                  </a:lnTo>
                  <a:lnTo>
                    <a:pt x="1627385" y="209550"/>
                  </a:lnTo>
                  <a:lnTo>
                    <a:pt x="1631352" y="209550"/>
                  </a:lnTo>
                  <a:lnTo>
                    <a:pt x="1631392" y="184150"/>
                  </a:lnTo>
                  <a:close/>
                </a:path>
                <a:path w="1631950" h="1610360">
                  <a:moveTo>
                    <a:pt x="6816" y="227584"/>
                  </a:moveTo>
                  <a:lnTo>
                    <a:pt x="1908" y="227584"/>
                  </a:lnTo>
                  <a:lnTo>
                    <a:pt x="1766" y="317500"/>
                  </a:lnTo>
                  <a:lnTo>
                    <a:pt x="6602" y="317500"/>
                  </a:lnTo>
                  <a:lnTo>
                    <a:pt x="6816" y="227584"/>
                  </a:lnTo>
                  <a:close/>
                </a:path>
                <a:path w="1631950" h="1610360">
                  <a:moveTo>
                    <a:pt x="1631324" y="227584"/>
                  </a:moveTo>
                  <a:lnTo>
                    <a:pt x="1627342" y="227584"/>
                  </a:lnTo>
                  <a:lnTo>
                    <a:pt x="1627128" y="317500"/>
                  </a:lnTo>
                  <a:lnTo>
                    <a:pt x="1631181" y="317500"/>
                  </a:lnTo>
                  <a:lnTo>
                    <a:pt x="1631324" y="227584"/>
                  </a:lnTo>
                  <a:close/>
                </a:path>
                <a:path w="1631950" h="1610360">
                  <a:moveTo>
                    <a:pt x="6838" y="218566"/>
                  </a:moveTo>
                  <a:lnTo>
                    <a:pt x="1922" y="218566"/>
                  </a:lnTo>
                  <a:lnTo>
                    <a:pt x="1908" y="227329"/>
                  </a:lnTo>
                  <a:lnTo>
                    <a:pt x="6817" y="227329"/>
                  </a:lnTo>
                  <a:lnTo>
                    <a:pt x="6838" y="218566"/>
                  </a:lnTo>
                  <a:close/>
                </a:path>
                <a:path w="1631950" h="1610360">
                  <a:moveTo>
                    <a:pt x="1631338" y="218566"/>
                  </a:moveTo>
                  <a:lnTo>
                    <a:pt x="1627364" y="218566"/>
                  </a:lnTo>
                  <a:lnTo>
                    <a:pt x="1627343" y="227329"/>
                  </a:lnTo>
                  <a:lnTo>
                    <a:pt x="1631324" y="227329"/>
                  </a:lnTo>
                  <a:lnTo>
                    <a:pt x="1631338" y="218566"/>
                  </a:lnTo>
                  <a:close/>
                </a:path>
                <a:path w="1631950" h="1610360">
                  <a:moveTo>
                    <a:pt x="6853" y="212216"/>
                  </a:moveTo>
                  <a:lnTo>
                    <a:pt x="1932" y="212216"/>
                  </a:lnTo>
                  <a:lnTo>
                    <a:pt x="1922" y="218439"/>
                  </a:lnTo>
                  <a:lnTo>
                    <a:pt x="6838" y="218439"/>
                  </a:lnTo>
                  <a:lnTo>
                    <a:pt x="6853" y="212216"/>
                  </a:lnTo>
                  <a:close/>
                </a:path>
                <a:path w="1631950" h="1610360">
                  <a:moveTo>
                    <a:pt x="1631348" y="212216"/>
                  </a:moveTo>
                  <a:lnTo>
                    <a:pt x="1627379" y="212216"/>
                  </a:lnTo>
                  <a:lnTo>
                    <a:pt x="1627364" y="218439"/>
                  </a:lnTo>
                  <a:lnTo>
                    <a:pt x="1631338" y="218439"/>
                  </a:lnTo>
                  <a:lnTo>
                    <a:pt x="1631348" y="212216"/>
                  </a:lnTo>
                  <a:close/>
                </a:path>
                <a:path w="1631950" h="1610360">
                  <a:moveTo>
                    <a:pt x="6859" y="209676"/>
                  </a:moveTo>
                  <a:lnTo>
                    <a:pt x="1936" y="209676"/>
                  </a:lnTo>
                  <a:lnTo>
                    <a:pt x="1932" y="212089"/>
                  </a:lnTo>
                  <a:lnTo>
                    <a:pt x="6853" y="212089"/>
                  </a:lnTo>
                  <a:lnTo>
                    <a:pt x="6859" y="209676"/>
                  </a:lnTo>
                  <a:close/>
                </a:path>
                <a:path w="1631950" h="1610360">
                  <a:moveTo>
                    <a:pt x="1631352" y="209676"/>
                  </a:moveTo>
                  <a:lnTo>
                    <a:pt x="1627385" y="209676"/>
                  </a:lnTo>
                  <a:lnTo>
                    <a:pt x="1627379" y="212089"/>
                  </a:lnTo>
                  <a:lnTo>
                    <a:pt x="1631348" y="212089"/>
                  </a:lnTo>
                  <a:lnTo>
                    <a:pt x="1631352" y="209676"/>
                  </a:lnTo>
                  <a:close/>
                </a:path>
                <a:path w="1631950" h="1610360">
                  <a:moveTo>
                    <a:pt x="6602" y="317500"/>
                  </a:moveTo>
                  <a:lnTo>
                    <a:pt x="1766" y="317500"/>
                  </a:lnTo>
                  <a:lnTo>
                    <a:pt x="1746" y="330200"/>
                  </a:lnTo>
                  <a:lnTo>
                    <a:pt x="6572" y="330200"/>
                  </a:lnTo>
                  <a:lnTo>
                    <a:pt x="6602" y="317500"/>
                  </a:lnTo>
                  <a:close/>
                </a:path>
                <a:path w="1631950" h="1610360">
                  <a:moveTo>
                    <a:pt x="1631181" y="317500"/>
                  </a:moveTo>
                  <a:lnTo>
                    <a:pt x="1627128" y="317500"/>
                  </a:lnTo>
                  <a:lnTo>
                    <a:pt x="1627098" y="330200"/>
                  </a:lnTo>
                  <a:lnTo>
                    <a:pt x="1631161" y="330200"/>
                  </a:lnTo>
                  <a:lnTo>
                    <a:pt x="1631181" y="317500"/>
                  </a:lnTo>
                  <a:close/>
                </a:path>
                <a:path w="1631950" h="1610360">
                  <a:moveTo>
                    <a:pt x="6572" y="330200"/>
                  </a:moveTo>
                  <a:lnTo>
                    <a:pt x="1746" y="330200"/>
                  </a:lnTo>
                  <a:lnTo>
                    <a:pt x="1706" y="355600"/>
                  </a:lnTo>
                  <a:lnTo>
                    <a:pt x="6511" y="355600"/>
                  </a:lnTo>
                  <a:lnTo>
                    <a:pt x="6572" y="330200"/>
                  </a:lnTo>
                  <a:close/>
                </a:path>
                <a:path w="1631950" h="1610360">
                  <a:moveTo>
                    <a:pt x="1631161" y="330200"/>
                  </a:moveTo>
                  <a:lnTo>
                    <a:pt x="1627098" y="330200"/>
                  </a:lnTo>
                  <a:lnTo>
                    <a:pt x="1627037" y="355600"/>
                  </a:lnTo>
                  <a:lnTo>
                    <a:pt x="1631121" y="355600"/>
                  </a:lnTo>
                  <a:lnTo>
                    <a:pt x="1631161" y="330200"/>
                  </a:lnTo>
                  <a:close/>
                </a:path>
                <a:path w="1631950" h="1610360">
                  <a:moveTo>
                    <a:pt x="6511" y="355600"/>
                  </a:moveTo>
                  <a:lnTo>
                    <a:pt x="1706" y="355600"/>
                  </a:lnTo>
                  <a:lnTo>
                    <a:pt x="1655" y="387350"/>
                  </a:lnTo>
                  <a:lnTo>
                    <a:pt x="6436" y="387350"/>
                  </a:lnTo>
                  <a:lnTo>
                    <a:pt x="6511" y="355600"/>
                  </a:lnTo>
                  <a:close/>
                </a:path>
                <a:path w="1631950" h="1610360">
                  <a:moveTo>
                    <a:pt x="1631121" y="355600"/>
                  </a:moveTo>
                  <a:lnTo>
                    <a:pt x="1627037" y="355600"/>
                  </a:lnTo>
                  <a:lnTo>
                    <a:pt x="1626962" y="387350"/>
                  </a:lnTo>
                  <a:lnTo>
                    <a:pt x="1631071" y="387350"/>
                  </a:lnTo>
                  <a:lnTo>
                    <a:pt x="1631121" y="355600"/>
                  </a:lnTo>
                  <a:close/>
                </a:path>
                <a:path w="1631950" h="1610360">
                  <a:moveTo>
                    <a:pt x="6436" y="387350"/>
                  </a:moveTo>
                  <a:lnTo>
                    <a:pt x="1655" y="387350"/>
                  </a:lnTo>
                  <a:lnTo>
                    <a:pt x="1595" y="425450"/>
                  </a:lnTo>
                  <a:lnTo>
                    <a:pt x="6345" y="425450"/>
                  </a:lnTo>
                  <a:lnTo>
                    <a:pt x="6436" y="387350"/>
                  </a:lnTo>
                  <a:close/>
                </a:path>
                <a:path w="1631950" h="1610360">
                  <a:moveTo>
                    <a:pt x="1631071" y="387350"/>
                  </a:moveTo>
                  <a:lnTo>
                    <a:pt x="1626962" y="387350"/>
                  </a:lnTo>
                  <a:lnTo>
                    <a:pt x="1626871" y="425450"/>
                  </a:lnTo>
                  <a:lnTo>
                    <a:pt x="1631011" y="425450"/>
                  </a:lnTo>
                  <a:lnTo>
                    <a:pt x="1631071" y="387350"/>
                  </a:lnTo>
                  <a:close/>
                </a:path>
                <a:path w="1631950" h="1610360">
                  <a:moveTo>
                    <a:pt x="6345" y="425450"/>
                  </a:moveTo>
                  <a:lnTo>
                    <a:pt x="1595" y="425450"/>
                  </a:lnTo>
                  <a:lnTo>
                    <a:pt x="1555" y="450850"/>
                  </a:lnTo>
                  <a:lnTo>
                    <a:pt x="6284" y="450850"/>
                  </a:lnTo>
                  <a:lnTo>
                    <a:pt x="6345" y="425450"/>
                  </a:lnTo>
                  <a:close/>
                </a:path>
                <a:path w="1631950" h="1610360">
                  <a:moveTo>
                    <a:pt x="1631011" y="425450"/>
                  </a:moveTo>
                  <a:lnTo>
                    <a:pt x="1626871" y="425450"/>
                  </a:lnTo>
                  <a:lnTo>
                    <a:pt x="1626811" y="450850"/>
                  </a:lnTo>
                  <a:lnTo>
                    <a:pt x="1630971" y="450850"/>
                  </a:lnTo>
                  <a:lnTo>
                    <a:pt x="1631011" y="425450"/>
                  </a:lnTo>
                  <a:close/>
                </a:path>
                <a:path w="1631950" h="1610360">
                  <a:moveTo>
                    <a:pt x="6284" y="450850"/>
                  </a:moveTo>
                  <a:lnTo>
                    <a:pt x="1555" y="450850"/>
                  </a:lnTo>
                  <a:lnTo>
                    <a:pt x="1535" y="463550"/>
                  </a:lnTo>
                  <a:lnTo>
                    <a:pt x="6254" y="463550"/>
                  </a:lnTo>
                  <a:lnTo>
                    <a:pt x="6284" y="450850"/>
                  </a:lnTo>
                  <a:close/>
                </a:path>
                <a:path w="1631950" h="1610360">
                  <a:moveTo>
                    <a:pt x="1630971" y="450850"/>
                  </a:moveTo>
                  <a:lnTo>
                    <a:pt x="1626811" y="450850"/>
                  </a:lnTo>
                  <a:lnTo>
                    <a:pt x="1626780" y="463550"/>
                  </a:lnTo>
                  <a:lnTo>
                    <a:pt x="1630951" y="463550"/>
                  </a:lnTo>
                  <a:lnTo>
                    <a:pt x="1630971" y="450850"/>
                  </a:lnTo>
                  <a:close/>
                </a:path>
                <a:path w="1631950" h="1610360">
                  <a:moveTo>
                    <a:pt x="6254" y="463550"/>
                  </a:moveTo>
                  <a:lnTo>
                    <a:pt x="1535" y="463550"/>
                  </a:lnTo>
                  <a:lnTo>
                    <a:pt x="1495" y="488950"/>
                  </a:lnTo>
                  <a:lnTo>
                    <a:pt x="6194" y="488950"/>
                  </a:lnTo>
                  <a:lnTo>
                    <a:pt x="6254" y="463550"/>
                  </a:lnTo>
                  <a:close/>
                </a:path>
                <a:path w="1631950" h="1610360">
                  <a:moveTo>
                    <a:pt x="1630951" y="463550"/>
                  </a:moveTo>
                  <a:lnTo>
                    <a:pt x="1626780" y="463550"/>
                  </a:lnTo>
                  <a:lnTo>
                    <a:pt x="1626720" y="488950"/>
                  </a:lnTo>
                  <a:lnTo>
                    <a:pt x="1630910" y="488950"/>
                  </a:lnTo>
                  <a:lnTo>
                    <a:pt x="1630951" y="463550"/>
                  </a:lnTo>
                  <a:close/>
                </a:path>
                <a:path w="1631950" h="1610360">
                  <a:moveTo>
                    <a:pt x="6194" y="488950"/>
                  </a:moveTo>
                  <a:lnTo>
                    <a:pt x="1495" y="488950"/>
                  </a:lnTo>
                  <a:lnTo>
                    <a:pt x="1264" y="635000"/>
                  </a:lnTo>
                  <a:lnTo>
                    <a:pt x="5846" y="635000"/>
                  </a:lnTo>
                  <a:lnTo>
                    <a:pt x="6194" y="488950"/>
                  </a:lnTo>
                  <a:close/>
                </a:path>
                <a:path w="1631950" h="1610360">
                  <a:moveTo>
                    <a:pt x="1630910" y="488950"/>
                  </a:moveTo>
                  <a:lnTo>
                    <a:pt x="1626720" y="488950"/>
                  </a:lnTo>
                  <a:lnTo>
                    <a:pt x="1626372" y="635000"/>
                  </a:lnTo>
                  <a:lnTo>
                    <a:pt x="1630680" y="635000"/>
                  </a:lnTo>
                  <a:lnTo>
                    <a:pt x="1630910" y="488950"/>
                  </a:lnTo>
                  <a:close/>
                </a:path>
                <a:path w="1631950" h="1610360">
                  <a:moveTo>
                    <a:pt x="5846" y="635000"/>
                  </a:moveTo>
                  <a:lnTo>
                    <a:pt x="1264" y="635000"/>
                  </a:lnTo>
                  <a:lnTo>
                    <a:pt x="1224" y="660400"/>
                  </a:lnTo>
                  <a:lnTo>
                    <a:pt x="5786" y="660400"/>
                  </a:lnTo>
                  <a:lnTo>
                    <a:pt x="5846" y="635000"/>
                  </a:lnTo>
                  <a:close/>
                </a:path>
                <a:path w="1631950" h="1610360">
                  <a:moveTo>
                    <a:pt x="1630680" y="635000"/>
                  </a:moveTo>
                  <a:lnTo>
                    <a:pt x="1626372" y="635000"/>
                  </a:lnTo>
                  <a:lnTo>
                    <a:pt x="1626312" y="660400"/>
                  </a:lnTo>
                  <a:lnTo>
                    <a:pt x="1630640" y="660400"/>
                  </a:lnTo>
                  <a:lnTo>
                    <a:pt x="1630680" y="635000"/>
                  </a:lnTo>
                  <a:close/>
                </a:path>
                <a:path w="1631950" h="1610360">
                  <a:moveTo>
                    <a:pt x="5786" y="660400"/>
                  </a:moveTo>
                  <a:lnTo>
                    <a:pt x="1224" y="660400"/>
                  </a:lnTo>
                  <a:lnTo>
                    <a:pt x="1184" y="685800"/>
                  </a:lnTo>
                  <a:lnTo>
                    <a:pt x="5725" y="685800"/>
                  </a:lnTo>
                  <a:lnTo>
                    <a:pt x="5786" y="660400"/>
                  </a:lnTo>
                  <a:close/>
                </a:path>
                <a:path w="1631950" h="1610360">
                  <a:moveTo>
                    <a:pt x="1630640" y="660400"/>
                  </a:moveTo>
                  <a:lnTo>
                    <a:pt x="1626312" y="660400"/>
                  </a:lnTo>
                  <a:lnTo>
                    <a:pt x="1626251" y="685800"/>
                  </a:lnTo>
                  <a:lnTo>
                    <a:pt x="1630599" y="685800"/>
                  </a:lnTo>
                  <a:lnTo>
                    <a:pt x="1630640" y="660400"/>
                  </a:lnTo>
                  <a:close/>
                </a:path>
                <a:path w="1631950" h="1610360">
                  <a:moveTo>
                    <a:pt x="5725" y="685800"/>
                  </a:moveTo>
                  <a:lnTo>
                    <a:pt x="1184" y="685800"/>
                  </a:lnTo>
                  <a:lnTo>
                    <a:pt x="807" y="924560"/>
                  </a:lnTo>
                  <a:lnTo>
                    <a:pt x="5157" y="924560"/>
                  </a:lnTo>
                  <a:lnTo>
                    <a:pt x="5725" y="685800"/>
                  </a:lnTo>
                  <a:close/>
                </a:path>
                <a:path w="1631950" h="1610360">
                  <a:moveTo>
                    <a:pt x="1630599" y="685800"/>
                  </a:moveTo>
                  <a:lnTo>
                    <a:pt x="1626251" y="685800"/>
                  </a:lnTo>
                  <a:lnTo>
                    <a:pt x="1625683" y="924560"/>
                  </a:lnTo>
                  <a:lnTo>
                    <a:pt x="1630222" y="924560"/>
                  </a:lnTo>
                  <a:lnTo>
                    <a:pt x="1630599" y="685800"/>
                  </a:lnTo>
                  <a:close/>
                </a:path>
                <a:path w="1631950" h="1610360">
                  <a:moveTo>
                    <a:pt x="5157" y="924560"/>
                  </a:moveTo>
                  <a:lnTo>
                    <a:pt x="807" y="924560"/>
                  </a:lnTo>
                  <a:lnTo>
                    <a:pt x="727" y="975360"/>
                  </a:lnTo>
                  <a:lnTo>
                    <a:pt x="5036" y="975360"/>
                  </a:lnTo>
                  <a:lnTo>
                    <a:pt x="5157" y="924560"/>
                  </a:lnTo>
                  <a:close/>
                </a:path>
                <a:path w="1631950" h="1610360">
                  <a:moveTo>
                    <a:pt x="1630222" y="924560"/>
                  </a:moveTo>
                  <a:lnTo>
                    <a:pt x="1625683" y="924560"/>
                  </a:lnTo>
                  <a:lnTo>
                    <a:pt x="1625562" y="975360"/>
                  </a:lnTo>
                  <a:lnTo>
                    <a:pt x="1630142" y="975360"/>
                  </a:lnTo>
                  <a:lnTo>
                    <a:pt x="1630222" y="924560"/>
                  </a:lnTo>
                  <a:close/>
                </a:path>
                <a:path w="1631950" h="1610360">
                  <a:moveTo>
                    <a:pt x="5036" y="975360"/>
                  </a:moveTo>
                  <a:lnTo>
                    <a:pt x="727" y="975360"/>
                  </a:lnTo>
                  <a:lnTo>
                    <a:pt x="687" y="1000760"/>
                  </a:lnTo>
                  <a:lnTo>
                    <a:pt x="4975" y="1000760"/>
                  </a:lnTo>
                  <a:lnTo>
                    <a:pt x="5036" y="975360"/>
                  </a:lnTo>
                  <a:close/>
                </a:path>
                <a:path w="1631950" h="1610360">
                  <a:moveTo>
                    <a:pt x="1630142" y="975360"/>
                  </a:moveTo>
                  <a:lnTo>
                    <a:pt x="1625562" y="975360"/>
                  </a:lnTo>
                  <a:lnTo>
                    <a:pt x="1625501" y="1000760"/>
                  </a:lnTo>
                  <a:lnTo>
                    <a:pt x="1630102" y="1000760"/>
                  </a:lnTo>
                  <a:lnTo>
                    <a:pt x="1630142" y="975360"/>
                  </a:lnTo>
                  <a:close/>
                </a:path>
                <a:path w="1631950" h="1610360">
                  <a:moveTo>
                    <a:pt x="4975" y="1000760"/>
                  </a:moveTo>
                  <a:lnTo>
                    <a:pt x="687" y="1000760"/>
                  </a:lnTo>
                  <a:lnTo>
                    <a:pt x="647" y="1026160"/>
                  </a:lnTo>
                  <a:lnTo>
                    <a:pt x="4915" y="1026160"/>
                  </a:lnTo>
                  <a:lnTo>
                    <a:pt x="4975" y="1000760"/>
                  </a:lnTo>
                  <a:close/>
                </a:path>
                <a:path w="1631950" h="1610360">
                  <a:moveTo>
                    <a:pt x="1630102" y="1000760"/>
                  </a:moveTo>
                  <a:lnTo>
                    <a:pt x="1625501" y="1000760"/>
                  </a:lnTo>
                  <a:lnTo>
                    <a:pt x="1625441" y="1026160"/>
                  </a:lnTo>
                  <a:lnTo>
                    <a:pt x="1630062" y="1026160"/>
                  </a:lnTo>
                  <a:lnTo>
                    <a:pt x="1630102" y="1000760"/>
                  </a:lnTo>
                  <a:close/>
                </a:path>
                <a:path w="1631950" h="1610360">
                  <a:moveTo>
                    <a:pt x="4915" y="1026160"/>
                  </a:moveTo>
                  <a:lnTo>
                    <a:pt x="647" y="1026160"/>
                  </a:lnTo>
                  <a:lnTo>
                    <a:pt x="607" y="1051560"/>
                  </a:lnTo>
                  <a:lnTo>
                    <a:pt x="4854" y="1051560"/>
                  </a:lnTo>
                  <a:lnTo>
                    <a:pt x="4915" y="1026160"/>
                  </a:lnTo>
                  <a:close/>
                </a:path>
                <a:path w="1631950" h="1610360">
                  <a:moveTo>
                    <a:pt x="1630062" y="1026160"/>
                  </a:moveTo>
                  <a:lnTo>
                    <a:pt x="1625441" y="1026160"/>
                  </a:lnTo>
                  <a:lnTo>
                    <a:pt x="1625380" y="1051560"/>
                  </a:lnTo>
                  <a:lnTo>
                    <a:pt x="1630022" y="1051560"/>
                  </a:lnTo>
                  <a:lnTo>
                    <a:pt x="1630062" y="1026160"/>
                  </a:lnTo>
                  <a:close/>
                </a:path>
                <a:path w="1631950" h="1610360">
                  <a:moveTo>
                    <a:pt x="4854" y="1051560"/>
                  </a:moveTo>
                  <a:lnTo>
                    <a:pt x="607" y="1051560"/>
                  </a:lnTo>
                  <a:lnTo>
                    <a:pt x="587" y="1064260"/>
                  </a:lnTo>
                  <a:lnTo>
                    <a:pt x="4824" y="1064260"/>
                  </a:lnTo>
                  <a:lnTo>
                    <a:pt x="4854" y="1051560"/>
                  </a:lnTo>
                  <a:close/>
                </a:path>
                <a:path w="1631950" h="1610360">
                  <a:moveTo>
                    <a:pt x="1630022" y="1051560"/>
                  </a:moveTo>
                  <a:lnTo>
                    <a:pt x="1625380" y="1051560"/>
                  </a:lnTo>
                  <a:lnTo>
                    <a:pt x="1625350" y="1064260"/>
                  </a:lnTo>
                  <a:lnTo>
                    <a:pt x="1630002" y="1064260"/>
                  </a:lnTo>
                  <a:lnTo>
                    <a:pt x="1630022" y="1051560"/>
                  </a:lnTo>
                  <a:close/>
                </a:path>
                <a:path w="1631950" h="1610360">
                  <a:moveTo>
                    <a:pt x="4824" y="1064260"/>
                  </a:moveTo>
                  <a:lnTo>
                    <a:pt x="587" y="1064260"/>
                  </a:lnTo>
                  <a:lnTo>
                    <a:pt x="547" y="1089660"/>
                  </a:lnTo>
                  <a:lnTo>
                    <a:pt x="4764" y="1089660"/>
                  </a:lnTo>
                  <a:lnTo>
                    <a:pt x="4824" y="1064260"/>
                  </a:lnTo>
                  <a:close/>
                </a:path>
                <a:path w="1631950" h="1610360">
                  <a:moveTo>
                    <a:pt x="1630002" y="1064260"/>
                  </a:moveTo>
                  <a:lnTo>
                    <a:pt x="1625350" y="1064260"/>
                  </a:lnTo>
                  <a:lnTo>
                    <a:pt x="1625290" y="1089660"/>
                  </a:lnTo>
                  <a:lnTo>
                    <a:pt x="1629961" y="1089660"/>
                  </a:lnTo>
                  <a:lnTo>
                    <a:pt x="1630002" y="1064260"/>
                  </a:lnTo>
                  <a:close/>
                </a:path>
                <a:path w="1631950" h="1610360">
                  <a:moveTo>
                    <a:pt x="4764" y="1089660"/>
                  </a:moveTo>
                  <a:lnTo>
                    <a:pt x="547" y="1089660"/>
                  </a:lnTo>
                  <a:lnTo>
                    <a:pt x="497" y="1121410"/>
                  </a:lnTo>
                  <a:lnTo>
                    <a:pt x="4688" y="1121410"/>
                  </a:lnTo>
                  <a:lnTo>
                    <a:pt x="4764" y="1089660"/>
                  </a:lnTo>
                  <a:close/>
                </a:path>
                <a:path w="1631950" h="1610360">
                  <a:moveTo>
                    <a:pt x="1629961" y="1089660"/>
                  </a:moveTo>
                  <a:lnTo>
                    <a:pt x="1625290" y="1089660"/>
                  </a:lnTo>
                  <a:lnTo>
                    <a:pt x="1625214" y="1121410"/>
                  </a:lnTo>
                  <a:lnTo>
                    <a:pt x="1629911" y="1121410"/>
                  </a:lnTo>
                  <a:lnTo>
                    <a:pt x="1629961" y="1089660"/>
                  </a:lnTo>
                  <a:close/>
                </a:path>
                <a:path w="1631950" h="1610360">
                  <a:moveTo>
                    <a:pt x="4688" y="1121410"/>
                  </a:moveTo>
                  <a:lnTo>
                    <a:pt x="497" y="1121410"/>
                  </a:lnTo>
                  <a:lnTo>
                    <a:pt x="489" y="1126490"/>
                  </a:lnTo>
                  <a:lnTo>
                    <a:pt x="4676" y="1126490"/>
                  </a:lnTo>
                  <a:lnTo>
                    <a:pt x="4688" y="1121410"/>
                  </a:lnTo>
                  <a:close/>
                </a:path>
                <a:path w="1631950" h="1610360">
                  <a:moveTo>
                    <a:pt x="1629911" y="1121410"/>
                  </a:moveTo>
                  <a:lnTo>
                    <a:pt x="1625214" y="1121410"/>
                  </a:lnTo>
                  <a:lnTo>
                    <a:pt x="1625202" y="1126490"/>
                  </a:lnTo>
                  <a:lnTo>
                    <a:pt x="1629903" y="1126490"/>
                  </a:lnTo>
                  <a:lnTo>
                    <a:pt x="1629911" y="1121410"/>
                  </a:lnTo>
                  <a:close/>
                </a:path>
                <a:path w="1631950" h="1610360">
                  <a:moveTo>
                    <a:pt x="4676" y="1126490"/>
                  </a:moveTo>
                  <a:lnTo>
                    <a:pt x="489" y="1126490"/>
                  </a:lnTo>
                  <a:lnTo>
                    <a:pt x="467" y="1140460"/>
                  </a:lnTo>
                  <a:lnTo>
                    <a:pt x="4643" y="1140460"/>
                  </a:lnTo>
                  <a:lnTo>
                    <a:pt x="4676" y="1126490"/>
                  </a:lnTo>
                  <a:close/>
                </a:path>
                <a:path w="1631950" h="1610360">
                  <a:moveTo>
                    <a:pt x="1629903" y="1126490"/>
                  </a:moveTo>
                  <a:lnTo>
                    <a:pt x="1625202" y="1126490"/>
                  </a:lnTo>
                  <a:lnTo>
                    <a:pt x="1625169" y="1140460"/>
                  </a:lnTo>
                  <a:lnTo>
                    <a:pt x="1629881" y="1140460"/>
                  </a:lnTo>
                  <a:lnTo>
                    <a:pt x="1629903" y="1126490"/>
                  </a:lnTo>
                  <a:close/>
                </a:path>
                <a:path w="1631950" h="1610360">
                  <a:moveTo>
                    <a:pt x="4643" y="1140460"/>
                  </a:moveTo>
                  <a:lnTo>
                    <a:pt x="467" y="1140460"/>
                  </a:lnTo>
                  <a:lnTo>
                    <a:pt x="457" y="1146810"/>
                  </a:lnTo>
                  <a:lnTo>
                    <a:pt x="4627" y="1146810"/>
                  </a:lnTo>
                  <a:lnTo>
                    <a:pt x="4643" y="1140460"/>
                  </a:lnTo>
                  <a:close/>
                </a:path>
                <a:path w="1631950" h="1610360">
                  <a:moveTo>
                    <a:pt x="1629881" y="1140460"/>
                  </a:moveTo>
                  <a:lnTo>
                    <a:pt x="1625169" y="1140460"/>
                  </a:lnTo>
                  <a:lnTo>
                    <a:pt x="1625153" y="1146810"/>
                  </a:lnTo>
                  <a:lnTo>
                    <a:pt x="1629871" y="1146810"/>
                  </a:lnTo>
                  <a:lnTo>
                    <a:pt x="1629881" y="1140460"/>
                  </a:lnTo>
                  <a:close/>
                </a:path>
                <a:path w="1631950" h="1610360">
                  <a:moveTo>
                    <a:pt x="4627" y="1146810"/>
                  </a:moveTo>
                  <a:lnTo>
                    <a:pt x="457" y="1146810"/>
                  </a:lnTo>
                  <a:lnTo>
                    <a:pt x="447" y="1153160"/>
                  </a:lnTo>
                  <a:lnTo>
                    <a:pt x="4612" y="1153160"/>
                  </a:lnTo>
                  <a:lnTo>
                    <a:pt x="4627" y="1146810"/>
                  </a:lnTo>
                  <a:close/>
                </a:path>
                <a:path w="1631950" h="1610360">
                  <a:moveTo>
                    <a:pt x="1629871" y="1146810"/>
                  </a:moveTo>
                  <a:lnTo>
                    <a:pt x="1625153" y="1146810"/>
                  </a:lnTo>
                  <a:lnTo>
                    <a:pt x="1625138" y="1153160"/>
                  </a:lnTo>
                  <a:lnTo>
                    <a:pt x="1629861" y="1153160"/>
                  </a:lnTo>
                  <a:lnTo>
                    <a:pt x="1629871" y="1146810"/>
                  </a:lnTo>
                  <a:close/>
                </a:path>
                <a:path w="1631950" h="1610360">
                  <a:moveTo>
                    <a:pt x="4612" y="1153160"/>
                  </a:moveTo>
                  <a:lnTo>
                    <a:pt x="447" y="1153160"/>
                  </a:lnTo>
                  <a:lnTo>
                    <a:pt x="437" y="1159510"/>
                  </a:lnTo>
                  <a:lnTo>
                    <a:pt x="4597" y="1159510"/>
                  </a:lnTo>
                  <a:lnTo>
                    <a:pt x="4612" y="1153160"/>
                  </a:lnTo>
                  <a:close/>
                </a:path>
                <a:path w="1631950" h="1610360">
                  <a:moveTo>
                    <a:pt x="1629861" y="1153160"/>
                  </a:moveTo>
                  <a:lnTo>
                    <a:pt x="1625138" y="1153160"/>
                  </a:lnTo>
                  <a:lnTo>
                    <a:pt x="1625123" y="1159510"/>
                  </a:lnTo>
                  <a:lnTo>
                    <a:pt x="1629851" y="1159510"/>
                  </a:lnTo>
                  <a:lnTo>
                    <a:pt x="1629861" y="1153160"/>
                  </a:lnTo>
                  <a:close/>
                </a:path>
                <a:path w="1631950" h="1610360">
                  <a:moveTo>
                    <a:pt x="4597" y="1159510"/>
                  </a:moveTo>
                  <a:lnTo>
                    <a:pt x="437" y="1159510"/>
                  </a:lnTo>
                  <a:lnTo>
                    <a:pt x="427" y="1165860"/>
                  </a:lnTo>
                  <a:lnTo>
                    <a:pt x="4582" y="1165860"/>
                  </a:lnTo>
                  <a:lnTo>
                    <a:pt x="4597" y="1159510"/>
                  </a:lnTo>
                  <a:close/>
                </a:path>
                <a:path w="1631950" h="1610360">
                  <a:moveTo>
                    <a:pt x="1629851" y="1159510"/>
                  </a:moveTo>
                  <a:lnTo>
                    <a:pt x="1625123" y="1159510"/>
                  </a:lnTo>
                  <a:lnTo>
                    <a:pt x="1625108" y="1165860"/>
                  </a:lnTo>
                  <a:lnTo>
                    <a:pt x="1629841" y="1165860"/>
                  </a:lnTo>
                  <a:lnTo>
                    <a:pt x="1629851" y="1159510"/>
                  </a:lnTo>
                  <a:close/>
                </a:path>
                <a:path w="1631950" h="1610360">
                  <a:moveTo>
                    <a:pt x="4582" y="1165860"/>
                  </a:moveTo>
                  <a:lnTo>
                    <a:pt x="427" y="1165860"/>
                  </a:lnTo>
                  <a:lnTo>
                    <a:pt x="418" y="1170940"/>
                  </a:lnTo>
                  <a:lnTo>
                    <a:pt x="4570" y="1170940"/>
                  </a:lnTo>
                  <a:lnTo>
                    <a:pt x="4582" y="1165860"/>
                  </a:lnTo>
                  <a:close/>
                </a:path>
                <a:path w="1631950" h="1610360">
                  <a:moveTo>
                    <a:pt x="1629841" y="1165860"/>
                  </a:moveTo>
                  <a:lnTo>
                    <a:pt x="1625108" y="1165860"/>
                  </a:lnTo>
                  <a:lnTo>
                    <a:pt x="1625096" y="1170940"/>
                  </a:lnTo>
                  <a:lnTo>
                    <a:pt x="1629833" y="1170940"/>
                  </a:lnTo>
                  <a:lnTo>
                    <a:pt x="1629841" y="1165860"/>
                  </a:lnTo>
                  <a:close/>
                </a:path>
                <a:path w="1631950" h="1610360">
                  <a:moveTo>
                    <a:pt x="4570" y="1170940"/>
                  </a:moveTo>
                  <a:lnTo>
                    <a:pt x="418" y="1170940"/>
                  </a:lnTo>
                  <a:lnTo>
                    <a:pt x="406" y="1178560"/>
                  </a:lnTo>
                  <a:lnTo>
                    <a:pt x="4552" y="1178560"/>
                  </a:lnTo>
                  <a:lnTo>
                    <a:pt x="4570" y="1170940"/>
                  </a:lnTo>
                  <a:close/>
                </a:path>
                <a:path w="1631950" h="1610360">
                  <a:moveTo>
                    <a:pt x="1629833" y="1170940"/>
                  </a:moveTo>
                  <a:lnTo>
                    <a:pt x="1625096" y="1170940"/>
                  </a:lnTo>
                  <a:lnTo>
                    <a:pt x="1625078" y="1178560"/>
                  </a:lnTo>
                  <a:lnTo>
                    <a:pt x="1629821" y="1178560"/>
                  </a:lnTo>
                  <a:lnTo>
                    <a:pt x="1629833" y="1170940"/>
                  </a:lnTo>
                  <a:close/>
                </a:path>
                <a:path w="1631950" h="1610360">
                  <a:moveTo>
                    <a:pt x="4552" y="1178560"/>
                  </a:moveTo>
                  <a:lnTo>
                    <a:pt x="406" y="1178560"/>
                  </a:lnTo>
                  <a:lnTo>
                    <a:pt x="378" y="1196340"/>
                  </a:lnTo>
                  <a:lnTo>
                    <a:pt x="4510" y="1196340"/>
                  </a:lnTo>
                  <a:lnTo>
                    <a:pt x="4552" y="1178560"/>
                  </a:lnTo>
                  <a:close/>
                </a:path>
                <a:path w="1631950" h="1610360">
                  <a:moveTo>
                    <a:pt x="1629821" y="1178560"/>
                  </a:moveTo>
                  <a:lnTo>
                    <a:pt x="1625078" y="1178560"/>
                  </a:lnTo>
                  <a:lnTo>
                    <a:pt x="1625036" y="1196340"/>
                  </a:lnTo>
                  <a:lnTo>
                    <a:pt x="1629793" y="1196340"/>
                  </a:lnTo>
                  <a:lnTo>
                    <a:pt x="1629821" y="1178560"/>
                  </a:lnTo>
                  <a:close/>
                </a:path>
                <a:path w="1631950" h="1610360">
                  <a:moveTo>
                    <a:pt x="4510" y="1196340"/>
                  </a:moveTo>
                  <a:lnTo>
                    <a:pt x="378" y="1196340"/>
                  </a:lnTo>
                  <a:lnTo>
                    <a:pt x="356" y="1210310"/>
                  </a:lnTo>
                  <a:lnTo>
                    <a:pt x="4476" y="1210310"/>
                  </a:lnTo>
                  <a:lnTo>
                    <a:pt x="4510" y="1196340"/>
                  </a:lnTo>
                  <a:close/>
                </a:path>
                <a:path w="1631950" h="1610360">
                  <a:moveTo>
                    <a:pt x="1629793" y="1196340"/>
                  </a:moveTo>
                  <a:lnTo>
                    <a:pt x="1625036" y="1196340"/>
                  </a:lnTo>
                  <a:lnTo>
                    <a:pt x="1625002" y="1210310"/>
                  </a:lnTo>
                  <a:lnTo>
                    <a:pt x="1629771" y="1210310"/>
                  </a:lnTo>
                  <a:lnTo>
                    <a:pt x="1629793" y="1196340"/>
                  </a:lnTo>
                  <a:close/>
                </a:path>
                <a:path w="1631950" h="1610360">
                  <a:moveTo>
                    <a:pt x="4476" y="1210310"/>
                  </a:moveTo>
                  <a:lnTo>
                    <a:pt x="356" y="1210310"/>
                  </a:lnTo>
                  <a:lnTo>
                    <a:pt x="348" y="1215390"/>
                  </a:lnTo>
                  <a:lnTo>
                    <a:pt x="4464" y="1215390"/>
                  </a:lnTo>
                  <a:lnTo>
                    <a:pt x="4476" y="1210310"/>
                  </a:lnTo>
                  <a:close/>
                </a:path>
                <a:path w="1631950" h="1610360">
                  <a:moveTo>
                    <a:pt x="1629771" y="1210310"/>
                  </a:moveTo>
                  <a:lnTo>
                    <a:pt x="1625002" y="1210310"/>
                  </a:lnTo>
                  <a:lnTo>
                    <a:pt x="1624990" y="1215390"/>
                  </a:lnTo>
                  <a:lnTo>
                    <a:pt x="1629763" y="1215390"/>
                  </a:lnTo>
                  <a:lnTo>
                    <a:pt x="1629771" y="1210310"/>
                  </a:lnTo>
                  <a:close/>
                </a:path>
                <a:path w="1631950" h="1610360">
                  <a:moveTo>
                    <a:pt x="4464" y="1215390"/>
                  </a:moveTo>
                  <a:lnTo>
                    <a:pt x="348" y="1215390"/>
                  </a:lnTo>
                  <a:lnTo>
                    <a:pt x="316" y="1235710"/>
                  </a:lnTo>
                  <a:lnTo>
                    <a:pt x="4416" y="1235710"/>
                  </a:lnTo>
                  <a:lnTo>
                    <a:pt x="4464" y="1215390"/>
                  </a:lnTo>
                  <a:close/>
                </a:path>
                <a:path w="1631950" h="1610360">
                  <a:moveTo>
                    <a:pt x="1629763" y="1215390"/>
                  </a:moveTo>
                  <a:lnTo>
                    <a:pt x="1624990" y="1215390"/>
                  </a:lnTo>
                  <a:lnTo>
                    <a:pt x="1624942" y="1235710"/>
                  </a:lnTo>
                  <a:lnTo>
                    <a:pt x="1629731" y="1235710"/>
                  </a:lnTo>
                  <a:lnTo>
                    <a:pt x="1629763" y="1215390"/>
                  </a:lnTo>
                  <a:close/>
                </a:path>
                <a:path w="1631950" h="1610360">
                  <a:moveTo>
                    <a:pt x="4416" y="1235710"/>
                  </a:moveTo>
                  <a:lnTo>
                    <a:pt x="316" y="1235710"/>
                  </a:lnTo>
                  <a:lnTo>
                    <a:pt x="306" y="1242060"/>
                  </a:lnTo>
                  <a:lnTo>
                    <a:pt x="4401" y="1242060"/>
                  </a:lnTo>
                  <a:lnTo>
                    <a:pt x="4416" y="1235710"/>
                  </a:lnTo>
                  <a:close/>
                </a:path>
                <a:path w="1631950" h="1610360">
                  <a:moveTo>
                    <a:pt x="1629731" y="1235710"/>
                  </a:moveTo>
                  <a:lnTo>
                    <a:pt x="1624942" y="1235710"/>
                  </a:lnTo>
                  <a:lnTo>
                    <a:pt x="1624927" y="1242060"/>
                  </a:lnTo>
                  <a:lnTo>
                    <a:pt x="1629721" y="1242060"/>
                  </a:lnTo>
                  <a:lnTo>
                    <a:pt x="1629731" y="1235710"/>
                  </a:lnTo>
                  <a:close/>
                </a:path>
                <a:path w="1631950" h="1610360">
                  <a:moveTo>
                    <a:pt x="4401" y="1242060"/>
                  </a:moveTo>
                  <a:lnTo>
                    <a:pt x="306" y="1242060"/>
                  </a:lnTo>
                  <a:lnTo>
                    <a:pt x="296" y="1248410"/>
                  </a:lnTo>
                  <a:lnTo>
                    <a:pt x="4386" y="1248410"/>
                  </a:lnTo>
                  <a:lnTo>
                    <a:pt x="4401" y="1242060"/>
                  </a:lnTo>
                  <a:close/>
                </a:path>
                <a:path w="1631950" h="1610360">
                  <a:moveTo>
                    <a:pt x="1629721" y="1242060"/>
                  </a:moveTo>
                  <a:lnTo>
                    <a:pt x="1624927" y="1242060"/>
                  </a:lnTo>
                  <a:lnTo>
                    <a:pt x="1624912" y="1248410"/>
                  </a:lnTo>
                  <a:lnTo>
                    <a:pt x="1629711" y="1248410"/>
                  </a:lnTo>
                  <a:lnTo>
                    <a:pt x="1629721" y="1242060"/>
                  </a:lnTo>
                  <a:close/>
                </a:path>
                <a:path w="1631950" h="1610360">
                  <a:moveTo>
                    <a:pt x="4386" y="1248410"/>
                  </a:moveTo>
                  <a:lnTo>
                    <a:pt x="296" y="1248410"/>
                  </a:lnTo>
                  <a:lnTo>
                    <a:pt x="276" y="1261110"/>
                  </a:lnTo>
                  <a:lnTo>
                    <a:pt x="4355" y="1261110"/>
                  </a:lnTo>
                  <a:lnTo>
                    <a:pt x="4386" y="1248410"/>
                  </a:lnTo>
                  <a:close/>
                </a:path>
                <a:path w="1631950" h="1610360">
                  <a:moveTo>
                    <a:pt x="1629711" y="1248410"/>
                  </a:moveTo>
                  <a:lnTo>
                    <a:pt x="1624912" y="1248410"/>
                  </a:lnTo>
                  <a:lnTo>
                    <a:pt x="1624881" y="1261110"/>
                  </a:lnTo>
                  <a:lnTo>
                    <a:pt x="1629691" y="1261110"/>
                  </a:lnTo>
                  <a:lnTo>
                    <a:pt x="1629711" y="1248410"/>
                  </a:lnTo>
                  <a:close/>
                </a:path>
                <a:path w="1631950" h="1610360">
                  <a:moveTo>
                    <a:pt x="4355" y="1261110"/>
                  </a:moveTo>
                  <a:lnTo>
                    <a:pt x="276" y="1261110"/>
                  </a:lnTo>
                  <a:lnTo>
                    <a:pt x="266" y="1267460"/>
                  </a:lnTo>
                  <a:lnTo>
                    <a:pt x="4340" y="1267460"/>
                  </a:lnTo>
                  <a:lnTo>
                    <a:pt x="4355" y="1261110"/>
                  </a:lnTo>
                  <a:close/>
                </a:path>
                <a:path w="1631950" h="1610360">
                  <a:moveTo>
                    <a:pt x="1629691" y="1261110"/>
                  </a:moveTo>
                  <a:lnTo>
                    <a:pt x="1624881" y="1261110"/>
                  </a:lnTo>
                  <a:lnTo>
                    <a:pt x="1624866" y="1267460"/>
                  </a:lnTo>
                  <a:lnTo>
                    <a:pt x="1629681" y="1267460"/>
                  </a:lnTo>
                  <a:lnTo>
                    <a:pt x="1629691" y="1261110"/>
                  </a:lnTo>
                  <a:close/>
                </a:path>
                <a:path w="1631950" h="1610360">
                  <a:moveTo>
                    <a:pt x="4340" y="1267460"/>
                  </a:moveTo>
                  <a:lnTo>
                    <a:pt x="266" y="1267460"/>
                  </a:lnTo>
                  <a:lnTo>
                    <a:pt x="218" y="1297940"/>
                  </a:lnTo>
                  <a:lnTo>
                    <a:pt x="4268" y="1297940"/>
                  </a:lnTo>
                  <a:lnTo>
                    <a:pt x="4340" y="1267460"/>
                  </a:lnTo>
                  <a:close/>
                </a:path>
                <a:path w="1631950" h="1610360">
                  <a:moveTo>
                    <a:pt x="1629681" y="1267460"/>
                  </a:moveTo>
                  <a:lnTo>
                    <a:pt x="1624866" y="1267460"/>
                  </a:lnTo>
                  <a:lnTo>
                    <a:pt x="1624794" y="1297940"/>
                  </a:lnTo>
                  <a:lnTo>
                    <a:pt x="1629632" y="1297940"/>
                  </a:lnTo>
                  <a:lnTo>
                    <a:pt x="1629681" y="1267460"/>
                  </a:lnTo>
                  <a:close/>
                </a:path>
                <a:path w="1631950" h="1610360">
                  <a:moveTo>
                    <a:pt x="4268" y="1297940"/>
                  </a:moveTo>
                  <a:lnTo>
                    <a:pt x="218" y="1297940"/>
                  </a:lnTo>
                  <a:lnTo>
                    <a:pt x="208" y="1304290"/>
                  </a:lnTo>
                  <a:lnTo>
                    <a:pt x="4252" y="1304290"/>
                  </a:lnTo>
                  <a:lnTo>
                    <a:pt x="4268" y="1297940"/>
                  </a:lnTo>
                  <a:close/>
                </a:path>
                <a:path w="1631950" h="1610360">
                  <a:moveTo>
                    <a:pt x="1629632" y="1297940"/>
                  </a:moveTo>
                  <a:lnTo>
                    <a:pt x="1624794" y="1297940"/>
                  </a:lnTo>
                  <a:lnTo>
                    <a:pt x="1624779" y="1304290"/>
                  </a:lnTo>
                  <a:lnTo>
                    <a:pt x="1629622" y="1304290"/>
                  </a:lnTo>
                  <a:lnTo>
                    <a:pt x="1629632" y="1297940"/>
                  </a:lnTo>
                  <a:close/>
                </a:path>
                <a:path w="1631950" h="1610360">
                  <a:moveTo>
                    <a:pt x="4252" y="1304290"/>
                  </a:moveTo>
                  <a:lnTo>
                    <a:pt x="208" y="1304290"/>
                  </a:lnTo>
                  <a:lnTo>
                    <a:pt x="198" y="1310640"/>
                  </a:lnTo>
                  <a:lnTo>
                    <a:pt x="4237" y="1310640"/>
                  </a:lnTo>
                  <a:lnTo>
                    <a:pt x="4252" y="1304290"/>
                  </a:lnTo>
                  <a:close/>
                </a:path>
                <a:path w="1631950" h="1610360">
                  <a:moveTo>
                    <a:pt x="1629622" y="1304290"/>
                  </a:moveTo>
                  <a:lnTo>
                    <a:pt x="1624779" y="1304290"/>
                  </a:lnTo>
                  <a:lnTo>
                    <a:pt x="1624763" y="1310640"/>
                  </a:lnTo>
                  <a:lnTo>
                    <a:pt x="1629612" y="1310640"/>
                  </a:lnTo>
                  <a:lnTo>
                    <a:pt x="1629622" y="1304290"/>
                  </a:lnTo>
                  <a:close/>
                </a:path>
                <a:path w="1631950" h="1610360">
                  <a:moveTo>
                    <a:pt x="4237" y="1310640"/>
                  </a:moveTo>
                  <a:lnTo>
                    <a:pt x="198" y="1310640"/>
                  </a:lnTo>
                  <a:lnTo>
                    <a:pt x="178" y="1323340"/>
                  </a:lnTo>
                  <a:lnTo>
                    <a:pt x="4207" y="1323340"/>
                  </a:lnTo>
                  <a:lnTo>
                    <a:pt x="4237" y="1310640"/>
                  </a:lnTo>
                  <a:close/>
                </a:path>
                <a:path w="1631950" h="1610360">
                  <a:moveTo>
                    <a:pt x="1629612" y="1310640"/>
                  </a:moveTo>
                  <a:lnTo>
                    <a:pt x="1624763" y="1310640"/>
                  </a:lnTo>
                  <a:lnTo>
                    <a:pt x="1624733" y="1323340"/>
                  </a:lnTo>
                  <a:lnTo>
                    <a:pt x="1629592" y="1323340"/>
                  </a:lnTo>
                  <a:lnTo>
                    <a:pt x="1629612" y="1310640"/>
                  </a:lnTo>
                  <a:close/>
                </a:path>
                <a:path w="1631950" h="1610360">
                  <a:moveTo>
                    <a:pt x="4207" y="1323340"/>
                  </a:moveTo>
                  <a:lnTo>
                    <a:pt x="178" y="1323340"/>
                  </a:lnTo>
                  <a:lnTo>
                    <a:pt x="168" y="1329690"/>
                  </a:lnTo>
                  <a:lnTo>
                    <a:pt x="4192" y="1329690"/>
                  </a:lnTo>
                  <a:lnTo>
                    <a:pt x="4207" y="1323340"/>
                  </a:lnTo>
                  <a:close/>
                </a:path>
                <a:path w="1631950" h="1610360">
                  <a:moveTo>
                    <a:pt x="1629592" y="1323340"/>
                  </a:moveTo>
                  <a:lnTo>
                    <a:pt x="1624733" y="1323340"/>
                  </a:lnTo>
                  <a:lnTo>
                    <a:pt x="1624718" y="1329690"/>
                  </a:lnTo>
                  <a:lnTo>
                    <a:pt x="1629582" y="1329690"/>
                  </a:lnTo>
                  <a:lnTo>
                    <a:pt x="1629592" y="1323340"/>
                  </a:lnTo>
                  <a:close/>
                </a:path>
                <a:path w="1631950" h="1610360">
                  <a:moveTo>
                    <a:pt x="4192" y="1329690"/>
                  </a:moveTo>
                  <a:lnTo>
                    <a:pt x="168" y="1329690"/>
                  </a:lnTo>
                  <a:lnTo>
                    <a:pt x="158" y="1336040"/>
                  </a:lnTo>
                  <a:lnTo>
                    <a:pt x="4177" y="1336040"/>
                  </a:lnTo>
                  <a:lnTo>
                    <a:pt x="4192" y="1329690"/>
                  </a:lnTo>
                  <a:close/>
                </a:path>
                <a:path w="1631950" h="1610360">
                  <a:moveTo>
                    <a:pt x="1629582" y="1329690"/>
                  </a:moveTo>
                  <a:lnTo>
                    <a:pt x="1624718" y="1329690"/>
                  </a:lnTo>
                  <a:lnTo>
                    <a:pt x="1624703" y="1336040"/>
                  </a:lnTo>
                  <a:lnTo>
                    <a:pt x="1629572" y="1336040"/>
                  </a:lnTo>
                  <a:lnTo>
                    <a:pt x="1629582" y="1329690"/>
                  </a:lnTo>
                  <a:close/>
                </a:path>
                <a:path w="1631950" h="1610360">
                  <a:moveTo>
                    <a:pt x="4177" y="1336040"/>
                  </a:moveTo>
                  <a:lnTo>
                    <a:pt x="158" y="1336040"/>
                  </a:lnTo>
                  <a:lnTo>
                    <a:pt x="148" y="1342390"/>
                  </a:lnTo>
                  <a:lnTo>
                    <a:pt x="4162" y="1342390"/>
                  </a:lnTo>
                  <a:lnTo>
                    <a:pt x="4177" y="1336040"/>
                  </a:lnTo>
                  <a:close/>
                </a:path>
                <a:path w="1631950" h="1610360">
                  <a:moveTo>
                    <a:pt x="1629572" y="1336040"/>
                  </a:moveTo>
                  <a:lnTo>
                    <a:pt x="1624703" y="1336040"/>
                  </a:lnTo>
                  <a:lnTo>
                    <a:pt x="1624688" y="1342390"/>
                  </a:lnTo>
                  <a:lnTo>
                    <a:pt x="1629562" y="1342390"/>
                  </a:lnTo>
                  <a:lnTo>
                    <a:pt x="1629572" y="1336040"/>
                  </a:lnTo>
                  <a:close/>
                </a:path>
                <a:path w="1631950" h="1610360">
                  <a:moveTo>
                    <a:pt x="4162" y="1342390"/>
                  </a:moveTo>
                  <a:lnTo>
                    <a:pt x="148" y="1342390"/>
                  </a:lnTo>
                  <a:lnTo>
                    <a:pt x="138" y="1348740"/>
                  </a:lnTo>
                  <a:lnTo>
                    <a:pt x="4147" y="1348740"/>
                  </a:lnTo>
                  <a:lnTo>
                    <a:pt x="4162" y="1342390"/>
                  </a:lnTo>
                  <a:close/>
                </a:path>
                <a:path w="1631950" h="1610360">
                  <a:moveTo>
                    <a:pt x="1629562" y="1342390"/>
                  </a:moveTo>
                  <a:lnTo>
                    <a:pt x="1624688" y="1342390"/>
                  </a:lnTo>
                  <a:lnTo>
                    <a:pt x="1624673" y="1348740"/>
                  </a:lnTo>
                  <a:lnTo>
                    <a:pt x="1629552" y="1348740"/>
                  </a:lnTo>
                  <a:lnTo>
                    <a:pt x="1629562" y="1342390"/>
                  </a:lnTo>
                  <a:close/>
                </a:path>
                <a:path w="1631950" h="1610360">
                  <a:moveTo>
                    <a:pt x="4147" y="1348740"/>
                  </a:moveTo>
                  <a:lnTo>
                    <a:pt x="138" y="1348740"/>
                  </a:lnTo>
                  <a:lnTo>
                    <a:pt x="116" y="1362710"/>
                  </a:lnTo>
                  <a:lnTo>
                    <a:pt x="4113" y="1362710"/>
                  </a:lnTo>
                  <a:lnTo>
                    <a:pt x="4147" y="1348740"/>
                  </a:lnTo>
                  <a:close/>
                </a:path>
                <a:path w="1631950" h="1610360">
                  <a:moveTo>
                    <a:pt x="1629552" y="1348740"/>
                  </a:moveTo>
                  <a:lnTo>
                    <a:pt x="1624673" y="1348740"/>
                  </a:lnTo>
                  <a:lnTo>
                    <a:pt x="1624639" y="1362710"/>
                  </a:lnTo>
                  <a:lnTo>
                    <a:pt x="1629530" y="1362710"/>
                  </a:lnTo>
                  <a:lnTo>
                    <a:pt x="1629552" y="1348740"/>
                  </a:lnTo>
                  <a:close/>
                </a:path>
                <a:path w="1631950" h="1610360">
                  <a:moveTo>
                    <a:pt x="4113" y="1362710"/>
                  </a:moveTo>
                  <a:lnTo>
                    <a:pt x="116" y="1362710"/>
                  </a:lnTo>
                  <a:lnTo>
                    <a:pt x="106" y="1369060"/>
                  </a:lnTo>
                  <a:lnTo>
                    <a:pt x="4098" y="1369060"/>
                  </a:lnTo>
                  <a:lnTo>
                    <a:pt x="4113" y="1362710"/>
                  </a:lnTo>
                  <a:close/>
                </a:path>
                <a:path w="1631950" h="1610360">
                  <a:moveTo>
                    <a:pt x="1629530" y="1362710"/>
                  </a:moveTo>
                  <a:lnTo>
                    <a:pt x="1624639" y="1362710"/>
                  </a:lnTo>
                  <a:lnTo>
                    <a:pt x="1624624" y="1369060"/>
                  </a:lnTo>
                  <a:lnTo>
                    <a:pt x="1629520" y="1369060"/>
                  </a:lnTo>
                  <a:lnTo>
                    <a:pt x="1629530" y="1362710"/>
                  </a:lnTo>
                  <a:close/>
                </a:path>
                <a:path w="1631950" h="1610360">
                  <a:moveTo>
                    <a:pt x="4098" y="1369060"/>
                  </a:moveTo>
                  <a:lnTo>
                    <a:pt x="106" y="1369060"/>
                  </a:lnTo>
                  <a:lnTo>
                    <a:pt x="96" y="1375410"/>
                  </a:lnTo>
                  <a:lnTo>
                    <a:pt x="4083" y="1375410"/>
                  </a:lnTo>
                  <a:lnTo>
                    <a:pt x="4098" y="1369060"/>
                  </a:lnTo>
                  <a:close/>
                </a:path>
                <a:path w="1631950" h="1610360">
                  <a:moveTo>
                    <a:pt x="1629520" y="1369060"/>
                  </a:moveTo>
                  <a:lnTo>
                    <a:pt x="1624624" y="1369060"/>
                  </a:lnTo>
                  <a:lnTo>
                    <a:pt x="1624609" y="1375410"/>
                  </a:lnTo>
                  <a:lnTo>
                    <a:pt x="1629510" y="1375410"/>
                  </a:lnTo>
                  <a:lnTo>
                    <a:pt x="1629520" y="1369060"/>
                  </a:lnTo>
                  <a:close/>
                </a:path>
                <a:path w="1631950" h="1610360">
                  <a:moveTo>
                    <a:pt x="4083" y="1375410"/>
                  </a:moveTo>
                  <a:lnTo>
                    <a:pt x="96" y="1375410"/>
                  </a:lnTo>
                  <a:lnTo>
                    <a:pt x="78" y="1386840"/>
                  </a:lnTo>
                  <a:lnTo>
                    <a:pt x="4056" y="1386840"/>
                  </a:lnTo>
                  <a:lnTo>
                    <a:pt x="4083" y="1375410"/>
                  </a:lnTo>
                  <a:close/>
                </a:path>
                <a:path w="1631950" h="1610360">
                  <a:moveTo>
                    <a:pt x="1629510" y="1375410"/>
                  </a:moveTo>
                  <a:lnTo>
                    <a:pt x="1624609" y="1375410"/>
                  </a:lnTo>
                  <a:lnTo>
                    <a:pt x="1624582" y="1386840"/>
                  </a:lnTo>
                  <a:lnTo>
                    <a:pt x="1629492" y="1386840"/>
                  </a:lnTo>
                  <a:lnTo>
                    <a:pt x="1629510" y="1375410"/>
                  </a:lnTo>
                  <a:close/>
                </a:path>
                <a:path w="1631950" h="1610360">
                  <a:moveTo>
                    <a:pt x="4056" y="1386840"/>
                  </a:moveTo>
                  <a:lnTo>
                    <a:pt x="78" y="1386840"/>
                  </a:lnTo>
                  <a:lnTo>
                    <a:pt x="56" y="1400810"/>
                  </a:lnTo>
                  <a:lnTo>
                    <a:pt x="4023" y="1400810"/>
                  </a:lnTo>
                  <a:lnTo>
                    <a:pt x="4056" y="1386840"/>
                  </a:lnTo>
                  <a:close/>
                </a:path>
                <a:path w="1631950" h="1610360">
                  <a:moveTo>
                    <a:pt x="1629492" y="1386840"/>
                  </a:moveTo>
                  <a:lnTo>
                    <a:pt x="1624582" y="1386840"/>
                  </a:lnTo>
                  <a:lnTo>
                    <a:pt x="1624549" y="1400810"/>
                  </a:lnTo>
                  <a:lnTo>
                    <a:pt x="1629470" y="1400810"/>
                  </a:lnTo>
                  <a:lnTo>
                    <a:pt x="1629492" y="1386840"/>
                  </a:lnTo>
                  <a:close/>
                </a:path>
                <a:path w="1631950" h="1610360">
                  <a:moveTo>
                    <a:pt x="4023" y="1400810"/>
                  </a:moveTo>
                  <a:lnTo>
                    <a:pt x="56" y="1400810"/>
                  </a:lnTo>
                  <a:lnTo>
                    <a:pt x="46" y="1407160"/>
                  </a:lnTo>
                  <a:lnTo>
                    <a:pt x="4008" y="1407160"/>
                  </a:lnTo>
                  <a:lnTo>
                    <a:pt x="4023" y="1400810"/>
                  </a:lnTo>
                  <a:close/>
                </a:path>
                <a:path w="1631950" h="1610360">
                  <a:moveTo>
                    <a:pt x="1629470" y="1400810"/>
                  </a:moveTo>
                  <a:lnTo>
                    <a:pt x="1624549" y="1400810"/>
                  </a:lnTo>
                  <a:lnTo>
                    <a:pt x="1624534" y="1407160"/>
                  </a:lnTo>
                  <a:lnTo>
                    <a:pt x="1629460" y="1407160"/>
                  </a:lnTo>
                  <a:lnTo>
                    <a:pt x="1629470" y="1400810"/>
                  </a:lnTo>
                  <a:close/>
                </a:path>
                <a:path w="1631950" h="1610360">
                  <a:moveTo>
                    <a:pt x="4008" y="1407160"/>
                  </a:moveTo>
                  <a:lnTo>
                    <a:pt x="46" y="1407160"/>
                  </a:lnTo>
                  <a:lnTo>
                    <a:pt x="38" y="1412240"/>
                  </a:lnTo>
                  <a:lnTo>
                    <a:pt x="3995" y="1412240"/>
                  </a:lnTo>
                  <a:lnTo>
                    <a:pt x="4008" y="1407160"/>
                  </a:lnTo>
                  <a:close/>
                </a:path>
                <a:path w="1631950" h="1610360">
                  <a:moveTo>
                    <a:pt x="1629460" y="1407160"/>
                  </a:moveTo>
                  <a:lnTo>
                    <a:pt x="1624534" y="1407160"/>
                  </a:lnTo>
                  <a:lnTo>
                    <a:pt x="1624522" y="1412240"/>
                  </a:lnTo>
                  <a:lnTo>
                    <a:pt x="1629452" y="1412240"/>
                  </a:lnTo>
                  <a:lnTo>
                    <a:pt x="1629460" y="1407160"/>
                  </a:lnTo>
                  <a:close/>
                </a:path>
                <a:path w="1631950" h="1610360">
                  <a:moveTo>
                    <a:pt x="3995" y="1412240"/>
                  </a:moveTo>
                  <a:lnTo>
                    <a:pt x="38" y="1412240"/>
                  </a:lnTo>
                  <a:lnTo>
                    <a:pt x="26" y="1419860"/>
                  </a:lnTo>
                  <a:lnTo>
                    <a:pt x="3977" y="1419860"/>
                  </a:lnTo>
                  <a:lnTo>
                    <a:pt x="3995" y="1412240"/>
                  </a:lnTo>
                  <a:close/>
                </a:path>
                <a:path w="1631950" h="1610360">
                  <a:moveTo>
                    <a:pt x="1629452" y="1412240"/>
                  </a:moveTo>
                  <a:lnTo>
                    <a:pt x="1624522" y="1412240"/>
                  </a:lnTo>
                  <a:lnTo>
                    <a:pt x="1624503" y="1419860"/>
                  </a:lnTo>
                  <a:lnTo>
                    <a:pt x="1629440" y="1419860"/>
                  </a:lnTo>
                  <a:lnTo>
                    <a:pt x="1629452" y="1412240"/>
                  </a:lnTo>
                  <a:close/>
                </a:path>
                <a:path w="1631950" h="1610360">
                  <a:moveTo>
                    <a:pt x="3977" y="1419860"/>
                  </a:moveTo>
                  <a:lnTo>
                    <a:pt x="26" y="1419860"/>
                  </a:lnTo>
                  <a:lnTo>
                    <a:pt x="16" y="1426210"/>
                  </a:lnTo>
                  <a:lnTo>
                    <a:pt x="3962" y="1426210"/>
                  </a:lnTo>
                  <a:lnTo>
                    <a:pt x="3977" y="1419860"/>
                  </a:lnTo>
                  <a:close/>
                </a:path>
                <a:path w="1631950" h="1610360">
                  <a:moveTo>
                    <a:pt x="1629440" y="1419860"/>
                  </a:moveTo>
                  <a:lnTo>
                    <a:pt x="1624503" y="1419860"/>
                  </a:lnTo>
                  <a:lnTo>
                    <a:pt x="1624488" y="1426210"/>
                  </a:lnTo>
                  <a:lnTo>
                    <a:pt x="1629430" y="1426210"/>
                  </a:lnTo>
                  <a:lnTo>
                    <a:pt x="1629440" y="1419860"/>
                  </a:lnTo>
                  <a:close/>
                </a:path>
                <a:path w="1631950" h="1610360">
                  <a:moveTo>
                    <a:pt x="3962" y="1426210"/>
                  </a:moveTo>
                  <a:lnTo>
                    <a:pt x="16" y="1426210"/>
                  </a:lnTo>
                  <a:lnTo>
                    <a:pt x="8" y="1431290"/>
                  </a:lnTo>
                  <a:lnTo>
                    <a:pt x="3950" y="1431290"/>
                  </a:lnTo>
                  <a:lnTo>
                    <a:pt x="3962" y="1426210"/>
                  </a:lnTo>
                  <a:close/>
                </a:path>
                <a:path w="1631950" h="1610360">
                  <a:moveTo>
                    <a:pt x="1629430" y="1426210"/>
                  </a:moveTo>
                  <a:lnTo>
                    <a:pt x="1624488" y="1426210"/>
                  </a:lnTo>
                  <a:lnTo>
                    <a:pt x="1624476" y="1431290"/>
                  </a:lnTo>
                  <a:lnTo>
                    <a:pt x="1629422" y="1431290"/>
                  </a:lnTo>
                  <a:lnTo>
                    <a:pt x="1629430" y="1426210"/>
                  </a:lnTo>
                  <a:close/>
                </a:path>
                <a:path w="1631950" h="1610360">
                  <a:moveTo>
                    <a:pt x="3950" y="1431290"/>
                  </a:moveTo>
                  <a:lnTo>
                    <a:pt x="8" y="1431290"/>
                  </a:lnTo>
                  <a:lnTo>
                    <a:pt x="0" y="1436370"/>
                  </a:lnTo>
                  <a:lnTo>
                    <a:pt x="999" y="1436370"/>
                  </a:lnTo>
                  <a:lnTo>
                    <a:pt x="999" y="1438910"/>
                  </a:lnTo>
                  <a:lnTo>
                    <a:pt x="3932" y="1438910"/>
                  </a:lnTo>
                  <a:lnTo>
                    <a:pt x="3950" y="1431290"/>
                  </a:lnTo>
                  <a:close/>
                </a:path>
                <a:path w="1631950" h="1610360">
                  <a:moveTo>
                    <a:pt x="1629422" y="1431290"/>
                  </a:moveTo>
                  <a:lnTo>
                    <a:pt x="1624476" y="1431290"/>
                  </a:lnTo>
                  <a:lnTo>
                    <a:pt x="1624458" y="1438910"/>
                  </a:lnTo>
                  <a:lnTo>
                    <a:pt x="1629410" y="1438910"/>
                  </a:lnTo>
                  <a:lnTo>
                    <a:pt x="1629422" y="1431290"/>
                  </a:lnTo>
                  <a:close/>
                </a:path>
                <a:path w="1631950" h="1610360">
                  <a:moveTo>
                    <a:pt x="1629410" y="1438910"/>
                  </a:moveTo>
                  <a:lnTo>
                    <a:pt x="1624458" y="1438910"/>
                  </a:lnTo>
                  <a:lnTo>
                    <a:pt x="1624440" y="1446530"/>
                  </a:lnTo>
                  <a:lnTo>
                    <a:pt x="1625329" y="1446530"/>
                  </a:lnTo>
                  <a:lnTo>
                    <a:pt x="1625329" y="1445260"/>
                  </a:lnTo>
                  <a:lnTo>
                    <a:pt x="1626599" y="1445260"/>
                  </a:lnTo>
                  <a:lnTo>
                    <a:pt x="1626599" y="1443990"/>
                  </a:lnTo>
                  <a:lnTo>
                    <a:pt x="1627869" y="1443990"/>
                  </a:lnTo>
                  <a:lnTo>
                    <a:pt x="1627869" y="1441450"/>
                  </a:lnTo>
                  <a:lnTo>
                    <a:pt x="1629139" y="1441450"/>
                  </a:lnTo>
                  <a:lnTo>
                    <a:pt x="1629139" y="1440180"/>
                  </a:lnTo>
                  <a:lnTo>
                    <a:pt x="1629408" y="1440180"/>
                  </a:lnTo>
                  <a:lnTo>
                    <a:pt x="1629410" y="1438910"/>
                  </a:lnTo>
                  <a:close/>
                </a:path>
                <a:path w="1631950" h="1610360">
                  <a:moveTo>
                    <a:pt x="3932" y="1438910"/>
                  </a:moveTo>
                  <a:lnTo>
                    <a:pt x="2269" y="1438910"/>
                  </a:lnTo>
                  <a:lnTo>
                    <a:pt x="2269" y="1440180"/>
                  </a:lnTo>
                  <a:lnTo>
                    <a:pt x="3539" y="1440180"/>
                  </a:lnTo>
                  <a:lnTo>
                    <a:pt x="3539" y="1441450"/>
                  </a:lnTo>
                  <a:lnTo>
                    <a:pt x="3926" y="1441450"/>
                  </a:lnTo>
                  <a:lnTo>
                    <a:pt x="3932" y="1438910"/>
                  </a:lnTo>
                  <a:close/>
                </a:path>
                <a:path w="1631950" h="1610360">
                  <a:moveTo>
                    <a:pt x="1461499" y="1607820"/>
                  </a:moveTo>
                  <a:lnTo>
                    <a:pt x="173719" y="1607820"/>
                  </a:lnTo>
                  <a:lnTo>
                    <a:pt x="173719" y="1608091"/>
                  </a:lnTo>
                  <a:lnTo>
                    <a:pt x="1458959" y="1610094"/>
                  </a:lnTo>
                  <a:lnTo>
                    <a:pt x="1458959" y="1609090"/>
                  </a:lnTo>
                  <a:lnTo>
                    <a:pt x="1461499" y="1609090"/>
                  </a:lnTo>
                  <a:lnTo>
                    <a:pt x="1461499" y="1607820"/>
                  </a:lnTo>
                  <a:close/>
                </a:path>
                <a:path w="1631950" h="1610360">
                  <a:moveTo>
                    <a:pt x="1462769" y="1606550"/>
                  </a:moveTo>
                  <a:lnTo>
                    <a:pt x="171179" y="1606550"/>
                  </a:lnTo>
                  <a:lnTo>
                    <a:pt x="171179" y="1607820"/>
                  </a:lnTo>
                  <a:lnTo>
                    <a:pt x="1462769" y="1607820"/>
                  </a:lnTo>
                  <a:lnTo>
                    <a:pt x="1462769" y="1606550"/>
                  </a:lnTo>
                  <a:close/>
                </a:path>
                <a:path w="1631950" h="1610360">
                  <a:moveTo>
                    <a:pt x="168639" y="1604268"/>
                  </a:moveTo>
                  <a:lnTo>
                    <a:pt x="168639" y="1605280"/>
                  </a:lnTo>
                  <a:lnTo>
                    <a:pt x="169909" y="1605280"/>
                  </a:lnTo>
                  <a:lnTo>
                    <a:pt x="169909" y="1606550"/>
                  </a:lnTo>
                  <a:lnTo>
                    <a:pt x="1464039" y="1606550"/>
                  </a:lnTo>
                  <a:lnTo>
                    <a:pt x="1464039" y="1606299"/>
                  </a:lnTo>
                  <a:lnTo>
                    <a:pt x="168639" y="1604268"/>
                  </a:lnTo>
                  <a:close/>
                </a:path>
              </a:pathLst>
            </a:custGeom>
            <a:solidFill>
              <a:srgbClr val="352C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6769487" y="2753359"/>
              <a:ext cx="1623695" cy="1601470"/>
            </a:xfrm>
            <a:custGeom>
              <a:avLst/>
              <a:gdLst/>
              <a:ahLst/>
              <a:cxnLst/>
              <a:rect l="l" t="t" r="r" b="b"/>
              <a:pathLst>
                <a:path w="1623695" h="1601470">
                  <a:moveTo>
                    <a:pt x="1463922" y="2539"/>
                  </a:moveTo>
                  <a:lnTo>
                    <a:pt x="162172" y="2539"/>
                  </a:lnTo>
                  <a:lnTo>
                    <a:pt x="162172" y="3810"/>
                  </a:lnTo>
                  <a:lnTo>
                    <a:pt x="813682" y="5079"/>
                  </a:lnTo>
                  <a:lnTo>
                    <a:pt x="1463922" y="5079"/>
                  </a:lnTo>
                  <a:lnTo>
                    <a:pt x="1463922" y="2539"/>
                  </a:lnTo>
                  <a:close/>
                </a:path>
                <a:path w="1623695" h="1601470">
                  <a:moveTo>
                    <a:pt x="165982" y="0"/>
                  </a:moveTo>
                  <a:lnTo>
                    <a:pt x="163442" y="0"/>
                  </a:lnTo>
                  <a:lnTo>
                    <a:pt x="163442" y="2539"/>
                  </a:lnTo>
                  <a:lnTo>
                    <a:pt x="165982" y="2539"/>
                  </a:lnTo>
                  <a:lnTo>
                    <a:pt x="165982" y="0"/>
                  </a:lnTo>
                  <a:close/>
                </a:path>
                <a:path w="1623695" h="1601470">
                  <a:moveTo>
                    <a:pt x="1461382" y="1270"/>
                  </a:moveTo>
                  <a:lnTo>
                    <a:pt x="1460112" y="1270"/>
                  </a:lnTo>
                  <a:lnTo>
                    <a:pt x="1460112" y="2539"/>
                  </a:lnTo>
                  <a:lnTo>
                    <a:pt x="1461382" y="2539"/>
                  </a:lnTo>
                  <a:lnTo>
                    <a:pt x="1461382" y="1270"/>
                  </a:lnTo>
                  <a:close/>
                </a:path>
                <a:path w="1623695" h="1601470">
                  <a:moveTo>
                    <a:pt x="6865" y="156210"/>
                  </a:moveTo>
                  <a:lnTo>
                    <a:pt x="5962" y="156210"/>
                  </a:lnTo>
                  <a:lnTo>
                    <a:pt x="5962" y="157480"/>
                  </a:lnTo>
                  <a:lnTo>
                    <a:pt x="4692" y="157480"/>
                  </a:lnTo>
                  <a:lnTo>
                    <a:pt x="4692" y="158750"/>
                  </a:lnTo>
                  <a:lnTo>
                    <a:pt x="3422" y="158750"/>
                  </a:lnTo>
                  <a:lnTo>
                    <a:pt x="3422" y="161290"/>
                  </a:lnTo>
                  <a:lnTo>
                    <a:pt x="3035" y="161290"/>
                  </a:lnTo>
                  <a:lnTo>
                    <a:pt x="2993" y="179070"/>
                  </a:lnTo>
                  <a:lnTo>
                    <a:pt x="6810" y="179070"/>
                  </a:lnTo>
                  <a:lnTo>
                    <a:pt x="6865" y="156210"/>
                  </a:lnTo>
                  <a:close/>
                </a:path>
                <a:path w="1623695" h="1601470">
                  <a:moveTo>
                    <a:pt x="1620132" y="157480"/>
                  </a:moveTo>
                  <a:lnTo>
                    <a:pt x="1619768" y="157480"/>
                  </a:lnTo>
                  <a:lnTo>
                    <a:pt x="1619716" y="179070"/>
                  </a:lnTo>
                  <a:lnTo>
                    <a:pt x="1623519" y="179070"/>
                  </a:lnTo>
                  <a:lnTo>
                    <a:pt x="1623558" y="162560"/>
                  </a:lnTo>
                  <a:lnTo>
                    <a:pt x="1622672" y="162560"/>
                  </a:lnTo>
                  <a:lnTo>
                    <a:pt x="1622672" y="161290"/>
                  </a:lnTo>
                  <a:lnTo>
                    <a:pt x="1621402" y="161290"/>
                  </a:lnTo>
                  <a:lnTo>
                    <a:pt x="1621402" y="158750"/>
                  </a:lnTo>
                  <a:lnTo>
                    <a:pt x="1620132" y="158750"/>
                  </a:lnTo>
                  <a:lnTo>
                    <a:pt x="1620132" y="157480"/>
                  </a:lnTo>
                  <a:close/>
                </a:path>
                <a:path w="1623695" h="1601470">
                  <a:moveTo>
                    <a:pt x="6810" y="179070"/>
                  </a:moveTo>
                  <a:lnTo>
                    <a:pt x="2993" y="179070"/>
                  </a:lnTo>
                  <a:lnTo>
                    <a:pt x="2933" y="204470"/>
                  </a:lnTo>
                  <a:lnTo>
                    <a:pt x="6749" y="204470"/>
                  </a:lnTo>
                  <a:lnTo>
                    <a:pt x="6810" y="179070"/>
                  </a:lnTo>
                  <a:close/>
                </a:path>
                <a:path w="1623695" h="1601470">
                  <a:moveTo>
                    <a:pt x="1623519" y="179070"/>
                  </a:moveTo>
                  <a:lnTo>
                    <a:pt x="1619716" y="179070"/>
                  </a:lnTo>
                  <a:lnTo>
                    <a:pt x="1619655" y="204470"/>
                  </a:lnTo>
                  <a:lnTo>
                    <a:pt x="1623459" y="204470"/>
                  </a:lnTo>
                  <a:lnTo>
                    <a:pt x="1623519" y="179070"/>
                  </a:lnTo>
                  <a:close/>
                </a:path>
                <a:path w="1623695" h="1601470">
                  <a:moveTo>
                    <a:pt x="6707" y="222504"/>
                  </a:moveTo>
                  <a:lnTo>
                    <a:pt x="2890" y="222504"/>
                  </a:lnTo>
                  <a:lnTo>
                    <a:pt x="2676" y="312420"/>
                  </a:lnTo>
                  <a:lnTo>
                    <a:pt x="6491" y="312420"/>
                  </a:lnTo>
                  <a:lnTo>
                    <a:pt x="6707" y="222504"/>
                  </a:lnTo>
                  <a:close/>
                </a:path>
                <a:path w="1623695" h="1601470">
                  <a:moveTo>
                    <a:pt x="1623416" y="222504"/>
                  </a:moveTo>
                  <a:lnTo>
                    <a:pt x="1619613" y="222504"/>
                  </a:lnTo>
                  <a:lnTo>
                    <a:pt x="1619397" y="312420"/>
                  </a:lnTo>
                  <a:lnTo>
                    <a:pt x="1623202" y="312420"/>
                  </a:lnTo>
                  <a:lnTo>
                    <a:pt x="1623416" y="222504"/>
                  </a:lnTo>
                  <a:close/>
                </a:path>
                <a:path w="1623695" h="1601470">
                  <a:moveTo>
                    <a:pt x="6728" y="213487"/>
                  </a:moveTo>
                  <a:lnTo>
                    <a:pt x="2911" y="213487"/>
                  </a:lnTo>
                  <a:lnTo>
                    <a:pt x="2890" y="222250"/>
                  </a:lnTo>
                  <a:lnTo>
                    <a:pt x="6707" y="222250"/>
                  </a:lnTo>
                  <a:lnTo>
                    <a:pt x="6728" y="213487"/>
                  </a:lnTo>
                  <a:close/>
                </a:path>
                <a:path w="1623695" h="1601470">
                  <a:moveTo>
                    <a:pt x="1623437" y="213487"/>
                  </a:moveTo>
                  <a:lnTo>
                    <a:pt x="1619634" y="213487"/>
                  </a:lnTo>
                  <a:lnTo>
                    <a:pt x="1619613" y="222250"/>
                  </a:lnTo>
                  <a:lnTo>
                    <a:pt x="1623416" y="222250"/>
                  </a:lnTo>
                  <a:lnTo>
                    <a:pt x="1623437" y="213487"/>
                  </a:lnTo>
                  <a:close/>
                </a:path>
                <a:path w="1623695" h="1601470">
                  <a:moveTo>
                    <a:pt x="6743" y="207137"/>
                  </a:moveTo>
                  <a:lnTo>
                    <a:pt x="2926" y="207137"/>
                  </a:lnTo>
                  <a:lnTo>
                    <a:pt x="2911" y="213360"/>
                  </a:lnTo>
                  <a:lnTo>
                    <a:pt x="6728" y="213360"/>
                  </a:lnTo>
                  <a:lnTo>
                    <a:pt x="6743" y="207137"/>
                  </a:lnTo>
                  <a:close/>
                </a:path>
                <a:path w="1623695" h="1601470">
                  <a:moveTo>
                    <a:pt x="1623452" y="207137"/>
                  </a:moveTo>
                  <a:lnTo>
                    <a:pt x="1619649" y="207137"/>
                  </a:lnTo>
                  <a:lnTo>
                    <a:pt x="1619634" y="213360"/>
                  </a:lnTo>
                  <a:lnTo>
                    <a:pt x="1623437" y="213360"/>
                  </a:lnTo>
                  <a:lnTo>
                    <a:pt x="1623452" y="207137"/>
                  </a:lnTo>
                  <a:close/>
                </a:path>
                <a:path w="1623695" h="1601470">
                  <a:moveTo>
                    <a:pt x="6749" y="204597"/>
                  </a:moveTo>
                  <a:lnTo>
                    <a:pt x="2932" y="204597"/>
                  </a:lnTo>
                  <a:lnTo>
                    <a:pt x="2927" y="207010"/>
                  </a:lnTo>
                  <a:lnTo>
                    <a:pt x="6743" y="207010"/>
                  </a:lnTo>
                  <a:lnTo>
                    <a:pt x="6749" y="204597"/>
                  </a:lnTo>
                  <a:close/>
                </a:path>
                <a:path w="1623695" h="1601470">
                  <a:moveTo>
                    <a:pt x="1623458" y="204597"/>
                  </a:moveTo>
                  <a:lnTo>
                    <a:pt x="1619655" y="204597"/>
                  </a:lnTo>
                  <a:lnTo>
                    <a:pt x="1619649" y="207010"/>
                  </a:lnTo>
                  <a:lnTo>
                    <a:pt x="1623453" y="207010"/>
                  </a:lnTo>
                  <a:lnTo>
                    <a:pt x="1623458" y="204597"/>
                  </a:lnTo>
                  <a:close/>
                </a:path>
                <a:path w="1623695" h="1601470">
                  <a:moveTo>
                    <a:pt x="6491" y="312420"/>
                  </a:moveTo>
                  <a:lnTo>
                    <a:pt x="2676" y="312420"/>
                  </a:lnTo>
                  <a:lnTo>
                    <a:pt x="2645" y="325120"/>
                  </a:lnTo>
                  <a:lnTo>
                    <a:pt x="6461" y="325120"/>
                  </a:lnTo>
                  <a:lnTo>
                    <a:pt x="6491" y="312420"/>
                  </a:lnTo>
                  <a:close/>
                </a:path>
                <a:path w="1623695" h="1601470">
                  <a:moveTo>
                    <a:pt x="1623202" y="312420"/>
                  </a:moveTo>
                  <a:lnTo>
                    <a:pt x="1619397" y="312420"/>
                  </a:lnTo>
                  <a:lnTo>
                    <a:pt x="1619367" y="325120"/>
                  </a:lnTo>
                  <a:lnTo>
                    <a:pt x="1623171" y="325120"/>
                  </a:lnTo>
                  <a:lnTo>
                    <a:pt x="1623202" y="312420"/>
                  </a:lnTo>
                  <a:close/>
                </a:path>
                <a:path w="1623695" h="1601470">
                  <a:moveTo>
                    <a:pt x="6461" y="325120"/>
                  </a:moveTo>
                  <a:lnTo>
                    <a:pt x="2645" y="325120"/>
                  </a:lnTo>
                  <a:lnTo>
                    <a:pt x="2585" y="350520"/>
                  </a:lnTo>
                  <a:lnTo>
                    <a:pt x="6400" y="350520"/>
                  </a:lnTo>
                  <a:lnTo>
                    <a:pt x="6461" y="325120"/>
                  </a:lnTo>
                  <a:close/>
                </a:path>
                <a:path w="1623695" h="1601470">
                  <a:moveTo>
                    <a:pt x="1623171" y="325120"/>
                  </a:moveTo>
                  <a:lnTo>
                    <a:pt x="1619367" y="325120"/>
                  </a:lnTo>
                  <a:lnTo>
                    <a:pt x="1619306" y="350520"/>
                  </a:lnTo>
                  <a:lnTo>
                    <a:pt x="1623111" y="350520"/>
                  </a:lnTo>
                  <a:lnTo>
                    <a:pt x="1623171" y="325120"/>
                  </a:lnTo>
                  <a:close/>
                </a:path>
                <a:path w="1623695" h="1601470">
                  <a:moveTo>
                    <a:pt x="6400" y="350520"/>
                  </a:moveTo>
                  <a:lnTo>
                    <a:pt x="2585" y="350520"/>
                  </a:lnTo>
                  <a:lnTo>
                    <a:pt x="2509" y="382270"/>
                  </a:lnTo>
                  <a:lnTo>
                    <a:pt x="6324" y="382270"/>
                  </a:lnTo>
                  <a:lnTo>
                    <a:pt x="6400" y="350520"/>
                  </a:lnTo>
                  <a:close/>
                </a:path>
                <a:path w="1623695" h="1601470">
                  <a:moveTo>
                    <a:pt x="1623111" y="350520"/>
                  </a:moveTo>
                  <a:lnTo>
                    <a:pt x="1619306" y="350520"/>
                  </a:lnTo>
                  <a:lnTo>
                    <a:pt x="1619230" y="382270"/>
                  </a:lnTo>
                  <a:lnTo>
                    <a:pt x="1623035" y="382270"/>
                  </a:lnTo>
                  <a:lnTo>
                    <a:pt x="1623111" y="350520"/>
                  </a:lnTo>
                  <a:close/>
                </a:path>
                <a:path w="1623695" h="1601470">
                  <a:moveTo>
                    <a:pt x="6324" y="382270"/>
                  </a:moveTo>
                  <a:lnTo>
                    <a:pt x="2509" y="382270"/>
                  </a:lnTo>
                  <a:lnTo>
                    <a:pt x="2419" y="420370"/>
                  </a:lnTo>
                  <a:lnTo>
                    <a:pt x="6233" y="420370"/>
                  </a:lnTo>
                  <a:lnTo>
                    <a:pt x="6324" y="382270"/>
                  </a:lnTo>
                  <a:close/>
                </a:path>
                <a:path w="1623695" h="1601470">
                  <a:moveTo>
                    <a:pt x="1623035" y="382270"/>
                  </a:moveTo>
                  <a:lnTo>
                    <a:pt x="1619230" y="382270"/>
                  </a:lnTo>
                  <a:lnTo>
                    <a:pt x="1619139" y="420370"/>
                  </a:lnTo>
                  <a:lnTo>
                    <a:pt x="1622945" y="420370"/>
                  </a:lnTo>
                  <a:lnTo>
                    <a:pt x="1623035" y="382270"/>
                  </a:lnTo>
                  <a:close/>
                </a:path>
                <a:path w="1623695" h="1601470">
                  <a:moveTo>
                    <a:pt x="6233" y="420370"/>
                  </a:moveTo>
                  <a:lnTo>
                    <a:pt x="2419" y="420370"/>
                  </a:lnTo>
                  <a:lnTo>
                    <a:pt x="2358" y="445770"/>
                  </a:lnTo>
                  <a:lnTo>
                    <a:pt x="6172" y="445770"/>
                  </a:lnTo>
                  <a:lnTo>
                    <a:pt x="6233" y="420370"/>
                  </a:lnTo>
                  <a:close/>
                </a:path>
                <a:path w="1623695" h="1601470">
                  <a:moveTo>
                    <a:pt x="1622945" y="420370"/>
                  </a:moveTo>
                  <a:lnTo>
                    <a:pt x="1619139" y="420370"/>
                  </a:lnTo>
                  <a:lnTo>
                    <a:pt x="1619078" y="445770"/>
                  </a:lnTo>
                  <a:lnTo>
                    <a:pt x="1622884" y="445770"/>
                  </a:lnTo>
                  <a:lnTo>
                    <a:pt x="1622945" y="420370"/>
                  </a:lnTo>
                  <a:close/>
                </a:path>
                <a:path w="1623695" h="1601470">
                  <a:moveTo>
                    <a:pt x="6172" y="445770"/>
                  </a:moveTo>
                  <a:lnTo>
                    <a:pt x="2358" y="445770"/>
                  </a:lnTo>
                  <a:lnTo>
                    <a:pt x="2328" y="458470"/>
                  </a:lnTo>
                  <a:lnTo>
                    <a:pt x="6142" y="458470"/>
                  </a:lnTo>
                  <a:lnTo>
                    <a:pt x="6172" y="445770"/>
                  </a:lnTo>
                  <a:close/>
                </a:path>
                <a:path w="1623695" h="1601470">
                  <a:moveTo>
                    <a:pt x="1622884" y="445770"/>
                  </a:moveTo>
                  <a:lnTo>
                    <a:pt x="1619078" y="445770"/>
                  </a:lnTo>
                  <a:lnTo>
                    <a:pt x="1619048" y="458470"/>
                  </a:lnTo>
                  <a:lnTo>
                    <a:pt x="1622854" y="458470"/>
                  </a:lnTo>
                  <a:lnTo>
                    <a:pt x="1622884" y="445770"/>
                  </a:lnTo>
                  <a:close/>
                </a:path>
                <a:path w="1623695" h="1601470">
                  <a:moveTo>
                    <a:pt x="6142" y="458470"/>
                  </a:moveTo>
                  <a:lnTo>
                    <a:pt x="2328" y="458470"/>
                  </a:lnTo>
                  <a:lnTo>
                    <a:pt x="2267" y="483870"/>
                  </a:lnTo>
                  <a:lnTo>
                    <a:pt x="6081" y="483870"/>
                  </a:lnTo>
                  <a:lnTo>
                    <a:pt x="6142" y="458470"/>
                  </a:lnTo>
                  <a:close/>
                </a:path>
                <a:path w="1623695" h="1601470">
                  <a:moveTo>
                    <a:pt x="1622854" y="458470"/>
                  </a:moveTo>
                  <a:lnTo>
                    <a:pt x="1619048" y="458470"/>
                  </a:lnTo>
                  <a:lnTo>
                    <a:pt x="1618987" y="483870"/>
                  </a:lnTo>
                  <a:lnTo>
                    <a:pt x="1622793" y="483870"/>
                  </a:lnTo>
                  <a:lnTo>
                    <a:pt x="1622854" y="458470"/>
                  </a:lnTo>
                  <a:close/>
                </a:path>
                <a:path w="1623695" h="1601470">
                  <a:moveTo>
                    <a:pt x="6081" y="483870"/>
                  </a:moveTo>
                  <a:lnTo>
                    <a:pt x="2267" y="483870"/>
                  </a:lnTo>
                  <a:lnTo>
                    <a:pt x="1920" y="629920"/>
                  </a:lnTo>
                  <a:lnTo>
                    <a:pt x="5732" y="629920"/>
                  </a:lnTo>
                  <a:lnTo>
                    <a:pt x="6081" y="483870"/>
                  </a:lnTo>
                  <a:close/>
                </a:path>
                <a:path w="1623695" h="1601470">
                  <a:moveTo>
                    <a:pt x="1622793" y="483870"/>
                  </a:moveTo>
                  <a:lnTo>
                    <a:pt x="1618987" y="483870"/>
                  </a:lnTo>
                  <a:lnTo>
                    <a:pt x="1618638" y="629920"/>
                  </a:lnTo>
                  <a:lnTo>
                    <a:pt x="1622446" y="629920"/>
                  </a:lnTo>
                  <a:lnTo>
                    <a:pt x="1622793" y="483870"/>
                  </a:lnTo>
                  <a:close/>
                </a:path>
                <a:path w="1623695" h="1601470">
                  <a:moveTo>
                    <a:pt x="5732" y="629920"/>
                  </a:moveTo>
                  <a:lnTo>
                    <a:pt x="1920" y="629920"/>
                  </a:lnTo>
                  <a:lnTo>
                    <a:pt x="1859" y="655320"/>
                  </a:lnTo>
                  <a:lnTo>
                    <a:pt x="5671" y="655320"/>
                  </a:lnTo>
                  <a:lnTo>
                    <a:pt x="5732" y="629920"/>
                  </a:lnTo>
                  <a:close/>
                </a:path>
                <a:path w="1623695" h="1601470">
                  <a:moveTo>
                    <a:pt x="1622446" y="629920"/>
                  </a:moveTo>
                  <a:lnTo>
                    <a:pt x="1618638" y="629920"/>
                  </a:lnTo>
                  <a:lnTo>
                    <a:pt x="1618577" y="655320"/>
                  </a:lnTo>
                  <a:lnTo>
                    <a:pt x="1622385" y="655320"/>
                  </a:lnTo>
                  <a:lnTo>
                    <a:pt x="1622446" y="629920"/>
                  </a:lnTo>
                  <a:close/>
                </a:path>
                <a:path w="1623695" h="1601470">
                  <a:moveTo>
                    <a:pt x="5671" y="655320"/>
                  </a:moveTo>
                  <a:lnTo>
                    <a:pt x="1859" y="655320"/>
                  </a:lnTo>
                  <a:lnTo>
                    <a:pt x="1799" y="680720"/>
                  </a:lnTo>
                  <a:lnTo>
                    <a:pt x="5610" y="680720"/>
                  </a:lnTo>
                  <a:lnTo>
                    <a:pt x="5671" y="655320"/>
                  </a:lnTo>
                  <a:close/>
                </a:path>
                <a:path w="1623695" h="1601470">
                  <a:moveTo>
                    <a:pt x="1622385" y="655320"/>
                  </a:moveTo>
                  <a:lnTo>
                    <a:pt x="1618577" y="655320"/>
                  </a:lnTo>
                  <a:lnTo>
                    <a:pt x="1618516" y="680720"/>
                  </a:lnTo>
                  <a:lnTo>
                    <a:pt x="1622325" y="680720"/>
                  </a:lnTo>
                  <a:lnTo>
                    <a:pt x="1622385" y="655320"/>
                  </a:lnTo>
                  <a:close/>
                </a:path>
                <a:path w="1623695" h="1601470">
                  <a:moveTo>
                    <a:pt x="5610" y="680720"/>
                  </a:moveTo>
                  <a:lnTo>
                    <a:pt x="1799" y="680720"/>
                  </a:lnTo>
                  <a:lnTo>
                    <a:pt x="1230" y="919480"/>
                  </a:lnTo>
                  <a:lnTo>
                    <a:pt x="5039" y="919480"/>
                  </a:lnTo>
                  <a:lnTo>
                    <a:pt x="5610" y="680720"/>
                  </a:lnTo>
                  <a:close/>
                </a:path>
                <a:path w="1623695" h="1601470">
                  <a:moveTo>
                    <a:pt x="1622325" y="680720"/>
                  </a:moveTo>
                  <a:lnTo>
                    <a:pt x="1618516" y="680720"/>
                  </a:lnTo>
                  <a:lnTo>
                    <a:pt x="1617945" y="919480"/>
                  </a:lnTo>
                  <a:lnTo>
                    <a:pt x="1621756" y="919480"/>
                  </a:lnTo>
                  <a:lnTo>
                    <a:pt x="1622325" y="680720"/>
                  </a:lnTo>
                  <a:close/>
                </a:path>
                <a:path w="1623695" h="1601470">
                  <a:moveTo>
                    <a:pt x="5039" y="919480"/>
                  </a:moveTo>
                  <a:lnTo>
                    <a:pt x="1230" y="919480"/>
                  </a:lnTo>
                  <a:lnTo>
                    <a:pt x="1049" y="995680"/>
                  </a:lnTo>
                  <a:lnTo>
                    <a:pt x="4857" y="995680"/>
                  </a:lnTo>
                  <a:lnTo>
                    <a:pt x="5039" y="919480"/>
                  </a:lnTo>
                  <a:close/>
                </a:path>
                <a:path w="1623695" h="1601470">
                  <a:moveTo>
                    <a:pt x="1621756" y="919480"/>
                  </a:moveTo>
                  <a:lnTo>
                    <a:pt x="1617945" y="919480"/>
                  </a:lnTo>
                  <a:lnTo>
                    <a:pt x="1617763" y="995680"/>
                  </a:lnTo>
                  <a:lnTo>
                    <a:pt x="1621575" y="995680"/>
                  </a:lnTo>
                  <a:lnTo>
                    <a:pt x="1621756" y="919480"/>
                  </a:lnTo>
                  <a:close/>
                </a:path>
                <a:path w="1623695" h="1601470">
                  <a:moveTo>
                    <a:pt x="4857" y="995680"/>
                  </a:moveTo>
                  <a:lnTo>
                    <a:pt x="1049" y="995680"/>
                  </a:lnTo>
                  <a:lnTo>
                    <a:pt x="988" y="1021080"/>
                  </a:lnTo>
                  <a:lnTo>
                    <a:pt x="4796" y="1021080"/>
                  </a:lnTo>
                  <a:lnTo>
                    <a:pt x="4857" y="995680"/>
                  </a:lnTo>
                  <a:close/>
                </a:path>
                <a:path w="1623695" h="1601470">
                  <a:moveTo>
                    <a:pt x="1621575" y="995680"/>
                  </a:moveTo>
                  <a:lnTo>
                    <a:pt x="1617763" y="995680"/>
                  </a:lnTo>
                  <a:lnTo>
                    <a:pt x="1617702" y="1021080"/>
                  </a:lnTo>
                  <a:lnTo>
                    <a:pt x="1621514" y="1021080"/>
                  </a:lnTo>
                  <a:lnTo>
                    <a:pt x="1621575" y="995680"/>
                  </a:lnTo>
                  <a:close/>
                </a:path>
                <a:path w="1623695" h="1601470">
                  <a:moveTo>
                    <a:pt x="4796" y="1021080"/>
                  </a:moveTo>
                  <a:lnTo>
                    <a:pt x="988" y="1021080"/>
                  </a:lnTo>
                  <a:lnTo>
                    <a:pt x="928" y="1046480"/>
                  </a:lnTo>
                  <a:lnTo>
                    <a:pt x="4735" y="1046480"/>
                  </a:lnTo>
                  <a:lnTo>
                    <a:pt x="4796" y="1021080"/>
                  </a:lnTo>
                  <a:close/>
                </a:path>
                <a:path w="1623695" h="1601470">
                  <a:moveTo>
                    <a:pt x="1621514" y="1021080"/>
                  </a:moveTo>
                  <a:lnTo>
                    <a:pt x="1617702" y="1021080"/>
                  </a:lnTo>
                  <a:lnTo>
                    <a:pt x="1617641" y="1046480"/>
                  </a:lnTo>
                  <a:lnTo>
                    <a:pt x="1621454" y="1046480"/>
                  </a:lnTo>
                  <a:lnTo>
                    <a:pt x="1621514" y="1021080"/>
                  </a:lnTo>
                  <a:close/>
                </a:path>
                <a:path w="1623695" h="1601470">
                  <a:moveTo>
                    <a:pt x="4735" y="1046480"/>
                  </a:moveTo>
                  <a:lnTo>
                    <a:pt x="928" y="1046480"/>
                  </a:lnTo>
                  <a:lnTo>
                    <a:pt x="898" y="1059180"/>
                  </a:lnTo>
                  <a:lnTo>
                    <a:pt x="4705" y="1059180"/>
                  </a:lnTo>
                  <a:lnTo>
                    <a:pt x="4735" y="1046480"/>
                  </a:lnTo>
                  <a:close/>
                </a:path>
                <a:path w="1623695" h="1601470">
                  <a:moveTo>
                    <a:pt x="1621454" y="1046480"/>
                  </a:moveTo>
                  <a:lnTo>
                    <a:pt x="1617641" y="1046480"/>
                  </a:lnTo>
                  <a:lnTo>
                    <a:pt x="1617611" y="1059180"/>
                  </a:lnTo>
                  <a:lnTo>
                    <a:pt x="1621424" y="1059180"/>
                  </a:lnTo>
                  <a:lnTo>
                    <a:pt x="1621454" y="1046480"/>
                  </a:lnTo>
                  <a:close/>
                </a:path>
                <a:path w="1623695" h="1601470">
                  <a:moveTo>
                    <a:pt x="4705" y="1059180"/>
                  </a:moveTo>
                  <a:lnTo>
                    <a:pt x="898" y="1059180"/>
                  </a:lnTo>
                  <a:lnTo>
                    <a:pt x="837" y="1084580"/>
                  </a:lnTo>
                  <a:lnTo>
                    <a:pt x="4644" y="1084580"/>
                  </a:lnTo>
                  <a:lnTo>
                    <a:pt x="4705" y="1059180"/>
                  </a:lnTo>
                  <a:close/>
                </a:path>
                <a:path w="1623695" h="1601470">
                  <a:moveTo>
                    <a:pt x="1621424" y="1059180"/>
                  </a:moveTo>
                  <a:lnTo>
                    <a:pt x="1617611" y="1059180"/>
                  </a:lnTo>
                  <a:lnTo>
                    <a:pt x="1617550" y="1084580"/>
                  </a:lnTo>
                  <a:lnTo>
                    <a:pt x="1621363" y="1084580"/>
                  </a:lnTo>
                  <a:lnTo>
                    <a:pt x="1621424" y="1059180"/>
                  </a:lnTo>
                  <a:close/>
                </a:path>
                <a:path w="1623695" h="1601470">
                  <a:moveTo>
                    <a:pt x="4644" y="1084580"/>
                  </a:moveTo>
                  <a:lnTo>
                    <a:pt x="837" y="1084580"/>
                  </a:lnTo>
                  <a:lnTo>
                    <a:pt x="761" y="1116330"/>
                  </a:lnTo>
                  <a:lnTo>
                    <a:pt x="4568" y="1116330"/>
                  </a:lnTo>
                  <a:lnTo>
                    <a:pt x="4644" y="1084580"/>
                  </a:lnTo>
                  <a:close/>
                </a:path>
                <a:path w="1623695" h="1601470">
                  <a:moveTo>
                    <a:pt x="1621363" y="1084580"/>
                  </a:moveTo>
                  <a:lnTo>
                    <a:pt x="1617550" y="1084580"/>
                  </a:lnTo>
                  <a:lnTo>
                    <a:pt x="1617474" y="1116330"/>
                  </a:lnTo>
                  <a:lnTo>
                    <a:pt x="1621288" y="1116330"/>
                  </a:lnTo>
                  <a:lnTo>
                    <a:pt x="1621363" y="1084580"/>
                  </a:lnTo>
                  <a:close/>
                </a:path>
                <a:path w="1623695" h="1601470">
                  <a:moveTo>
                    <a:pt x="4568" y="1116330"/>
                  </a:moveTo>
                  <a:lnTo>
                    <a:pt x="761" y="1116330"/>
                  </a:lnTo>
                  <a:lnTo>
                    <a:pt x="749" y="1121410"/>
                  </a:lnTo>
                  <a:lnTo>
                    <a:pt x="4556" y="1121410"/>
                  </a:lnTo>
                  <a:lnTo>
                    <a:pt x="4568" y="1116330"/>
                  </a:lnTo>
                  <a:close/>
                </a:path>
                <a:path w="1623695" h="1601470">
                  <a:moveTo>
                    <a:pt x="1621288" y="1116330"/>
                  </a:moveTo>
                  <a:lnTo>
                    <a:pt x="1617474" y="1116330"/>
                  </a:lnTo>
                  <a:lnTo>
                    <a:pt x="1617462" y="1121410"/>
                  </a:lnTo>
                  <a:lnTo>
                    <a:pt x="1621275" y="1121410"/>
                  </a:lnTo>
                  <a:lnTo>
                    <a:pt x="1621288" y="1116330"/>
                  </a:lnTo>
                  <a:close/>
                </a:path>
                <a:path w="1623695" h="1601470">
                  <a:moveTo>
                    <a:pt x="4556" y="1121410"/>
                  </a:moveTo>
                  <a:lnTo>
                    <a:pt x="749" y="1121410"/>
                  </a:lnTo>
                  <a:lnTo>
                    <a:pt x="716" y="1135380"/>
                  </a:lnTo>
                  <a:lnTo>
                    <a:pt x="4522" y="1135380"/>
                  </a:lnTo>
                  <a:lnTo>
                    <a:pt x="4556" y="1121410"/>
                  </a:lnTo>
                  <a:close/>
                </a:path>
                <a:path w="1623695" h="1601470">
                  <a:moveTo>
                    <a:pt x="1621275" y="1121410"/>
                  </a:moveTo>
                  <a:lnTo>
                    <a:pt x="1617462" y="1121410"/>
                  </a:lnTo>
                  <a:lnTo>
                    <a:pt x="1617428" y="1135380"/>
                  </a:lnTo>
                  <a:lnTo>
                    <a:pt x="1621242" y="1135380"/>
                  </a:lnTo>
                  <a:lnTo>
                    <a:pt x="1621275" y="1121410"/>
                  </a:lnTo>
                  <a:close/>
                </a:path>
                <a:path w="1623695" h="1601470">
                  <a:moveTo>
                    <a:pt x="4522" y="1135380"/>
                  </a:moveTo>
                  <a:lnTo>
                    <a:pt x="716" y="1135380"/>
                  </a:lnTo>
                  <a:lnTo>
                    <a:pt x="686" y="1148080"/>
                  </a:lnTo>
                  <a:lnTo>
                    <a:pt x="4492" y="1148080"/>
                  </a:lnTo>
                  <a:lnTo>
                    <a:pt x="4522" y="1135380"/>
                  </a:lnTo>
                  <a:close/>
                </a:path>
                <a:path w="1623695" h="1601470">
                  <a:moveTo>
                    <a:pt x="1621242" y="1135380"/>
                  </a:moveTo>
                  <a:lnTo>
                    <a:pt x="1617428" y="1135380"/>
                  </a:lnTo>
                  <a:lnTo>
                    <a:pt x="1617398" y="1148080"/>
                  </a:lnTo>
                  <a:lnTo>
                    <a:pt x="1621212" y="1148080"/>
                  </a:lnTo>
                  <a:lnTo>
                    <a:pt x="1621242" y="1135380"/>
                  </a:lnTo>
                  <a:close/>
                </a:path>
                <a:path w="1623695" h="1601470">
                  <a:moveTo>
                    <a:pt x="4492" y="1148080"/>
                  </a:moveTo>
                  <a:lnTo>
                    <a:pt x="686" y="1148080"/>
                  </a:lnTo>
                  <a:lnTo>
                    <a:pt x="671" y="1154430"/>
                  </a:lnTo>
                  <a:lnTo>
                    <a:pt x="4477" y="1154430"/>
                  </a:lnTo>
                  <a:lnTo>
                    <a:pt x="4492" y="1148080"/>
                  </a:lnTo>
                  <a:close/>
                </a:path>
                <a:path w="1623695" h="1601470">
                  <a:moveTo>
                    <a:pt x="1621212" y="1148080"/>
                  </a:moveTo>
                  <a:lnTo>
                    <a:pt x="1617398" y="1148080"/>
                  </a:lnTo>
                  <a:lnTo>
                    <a:pt x="1617383" y="1154430"/>
                  </a:lnTo>
                  <a:lnTo>
                    <a:pt x="1621197" y="1154430"/>
                  </a:lnTo>
                  <a:lnTo>
                    <a:pt x="1621212" y="1148080"/>
                  </a:lnTo>
                  <a:close/>
                </a:path>
                <a:path w="1623695" h="1601470">
                  <a:moveTo>
                    <a:pt x="4477" y="1154430"/>
                  </a:moveTo>
                  <a:lnTo>
                    <a:pt x="671" y="1154430"/>
                  </a:lnTo>
                  <a:lnTo>
                    <a:pt x="656" y="1160780"/>
                  </a:lnTo>
                  <a:lnTo>
                    <a:pt x="4462" y="1160780"/>
                  </a:lnTo>
                  <a:lnTo>
                    <a:pt x="4477" y="1154430"/>
                  </a:lnTo>
                  <a:close/>
                </a:path>
                <a:path w="1623695" h="1601470">
                  <a:moveTo>
                    <a:pt x="1621197" y="1154430"/>
                  </a:moveTo>
                  <a:lnTo>
                    <a:pt x="1617383" y="1154430"/>
                  </a:lnTo>
                  <a:lnTo>
                    <a:pt x="1617368" y="1160780"/>
                  </a:lnTo>
                  <a:lnTo>
                    <a:pt x="1621182" y="1160780"/>
                  </a:lnTo>
                  <a:lnTo>
                    <a:pt x="1621197" y="1154430"/>
                  </a:lnTo>
                  <a:close/>
                </a:path>
                <a:path w="1623695" h="1601470">
                  <a:moveTo>
                    <a:pt x="4462" y="1160780"/>
                  </a:moveTo>
                  <a:lnTo>
                    <a:pt x="656" y="1160780"/>
                  </a:lnTo>
                  <a:lnTo>
                    <a:pt x="644" y="1165860"/>
                  </a:lnTo>
                  <a:lnTo>
                    <a:pt x="4449" y="1165860"/>
                  </a:lnTo>
                  <a:lnTo>
                    <a:pt x="4462" y="1160780"/>
                  </a:lnTo>
                  <a:close/>
                </a:path>
                <a:path w="1623695" h="1601470">
                  <a:moveTo>
                    <a:pt x="1621182" y="1160780"/>
                  </a:moveTo>
                  <a:lnTo>
                    <a:pt x="1617368" y="1160780"/>
                  </a:lnTo>
                  <a:lnTo>
                    <a:pt x="1617355" y="1165860"/>
                  </a:lnTo>
                  <a:lnTo>
                    <a:pt x="1621170" y="1165860"/>
                  </a:lnTo>
                  <a:lnTo>
                    <a:pt x="1621182" y="1160780"/>
                  </a:lnTo>
                  <a:close/>
                </a:path>
                <a:path w="1623695" h="1601470">
                  <a:moveTo>
                    <a:pt x="4449" y="1165860"/>
                  </a:moveTo>
                  <a:lnTo>
                    <a:pt x="644" y="1165860"/>
                  </a:lnTo>
                  <a:lnTo>
                    <a:pt x="625" y="1173480"/>
                  </a:lnTo>
                  <a:lnTo>
                    <a:pt x="4431" y="1173480"/>
                  </a:lnTo>
                  <a:lnTo>
                    <a:pt x="4449" y="1165860"/>
                  </a:lnTo>
                  <a:close/>
                </a:path>
                <a:path w="1623695" h="1601470">
                  <a:moveTo>
                    <a:pt x="1621170" y="1165860"/>
                  </a:moveTo>
                  <a:lnTo>
                    <a:pt x="1617355" y="1165860"/>
                  </a:lnTo>
                  <a:lnTo>
                    <a:pt x="1617337" y="1173480"/>
                  </a:lnTo>
                  <a:lnTo>
                    <a:pt x="1621151" y="1173480"/>
                  </a:lnTo>
                  <a:lnTo>
                    <a:pt x="1621170" y="1165860"/>
                  </a:lnTo>
                  <a:close/>
                </a:path>
                <a:path w="1623695" h="1601470">
                  <a:moveTo>
                    <a:pt x="4431" y="1173480"/>
                  </a:moveTo>
                  <a:lnTo>
                    <a:pt x="625" y="1173480"/>
                  </a:lnTo>
                  <a:lnTo>
                    <a:pt x="550" y="1205230"/>
                  </a:lnTo>
                  <a:lnTo>
                    <a:pt x="4355" y="1205230"/>
                  </a:lnTo>
                  <a:lnTo>
                    <a:pt x="4431" y="1173480"/>
                  </a:lnTo>
                  <a:close/>
                </a:path>
                <a:path w="1623695" h="1601470">
                  <a:moveTo>
                    <a:pt x="1621151" y="1173480"/>
                  </a:moveTo>
                  <a:lnTo>
                    <a:pt x="1617337" y="1173480"/>
                  </a:lnTo>
                  <a:lnTo>
                    <a:pt x="1617261" y="1205230"/>
                  </a:lnTo>
                  <a:lnTo>
                    <a:pt x="1621076" y="1205230"/>
                  </a:lnTo>
                  <a:lnTo>
                    <a:pt x="1621151" y="1173480"/>
                  </a:lnTo>
                  <a:close/>
                </a:path>
                <a:path w="1623695" h="1601470">
                  <a:moveTo>
                    <a:pt x="4355" y="1205230"/>
                  </a:moveTo>
                  <a:lnTo>
                    <a:pt x="550" y="1205230"/>
                  </a:lnTo>
                  <a:lnTo>
                    <a:pt x="507" y="1223010"/>
                  </a:lnTo>
                  <a:lnTo>
                    <a:pt x="4313" y="1223010"/>
                  </a:lnTo>
                  <a:lnTo>
                    <a:pt x="4355" y="1205230"/>
                  </a:lnTo>
                  <a:close/>
                </a:path>
                <a:path w="1623695" h="1601470">
                  <a:moveTo>
                    <a:pt x="1621076" y="1205230"/>
                  </a:moveTo>
                  <a:lnTo>
                    <a:pt x="1617261" y="1205230"/>
                  </a:lnTo>
                  <a:lnTo>
                    <a:pt x="1617219" y="1223010"/>
                  </a:lnTo>
                  <a:lnTo>
                    <a:pt x="1621034" y="1223010"/>
                  </a:lnTo>
                  <a:lnTo>
                    <a:pt x="1621076" y="1205230"/>
                  </a:lnTo>
                  <a:close/>
                </a:path>
                <a:path w="1623695" h="1601470">
                  <a:moveTo>
                    <a:pt x="4313" y="1223010"/>
                  </a:moveTo>
                  <a:lnTo>
                    <a:pt x="507" y="1223010"/>
                  </a:lnTo>
                  <a:lnTo>
                    <a:pt x="489" y="1230630"/>
                  </a:lnTo>
                  <a:lnTo>
                    <a:pt x="4294" y="1230630"/>
                  </a:lnTo>
                  <a:lnTo>
                    <a:pt x="4313" y="1223010"/>
                  </a:lnTo>
                  <a:close/>
                </a:path>
                <a:path w="1623695" h="1601470">
                  <a:moveTo>
                    <a:pt x="1621034" y="1223010"/>
                  </a:moveTo>
                  <a:lnTo>
                    <a:pt x="1617219" y="1223010"/>
                  </a:lnTo>
                  <a:lnTo>
                    <a:pt x="1617201" y="1230630"/>
                  </a:lnTo>
                  <a:lnTo>
                    <a:pt x="1621015" y="1230630"/>
                  </a:lnTo>
                  <a:lnTo>
                    <a:pt x="1621034" y="1223010"/>
                  </a:lnTo>
                  <a:close/>
                </a:path>
                <a:path w="1623695" h="1601470">
                  <a:moveTo>
                    <a:pt x="4294" y="1230630"/>
                  </a:moveTo>
                  <a:lnTo>
                    <a:pt x="489" y="1230630"/>
                  </a:lnTo>
                  <a:lnTo>
                    <a:pt x="474" y="1236980"/>
                  </a:lnTo>
                  <a:lnTo>
                    <a:pt x="4279" y="1236980"/>
                  </a:lnTo>
                  <a:lnTo>
                    <a:pt x="4294" y="1230630"/>
                  </a:lnTo>
                  <a:close/>
                </a:path>
                <a:path w="1623695" h="1601470">
                  <a:moveTo>
                    <a:pt x="1621015" y="1230630"/>
                  </a:moveTo>
                  <a:lnTo>
                    <a:pt x="1617201" y="1230630"/>
                  </a:lnTo>
                  <a:lnTo>
                    <a:pt x="1617185" y="1236980"/>
                  </a:lnTo>
                  <a:lnTo>
                    <a:pt x="1621000" y="1236980"/>
                  </a:lnTo>
                  <a:lnTo>
                    <a:pt x="1621015" y="1230630"/>
                  </a:lnTo>
                  <a:close/>
                </a:path>
                <a:path w="1623695" h="1601470">
                  <a:moveTo>
                    <a:pt x="4279" y="1236980"/>
                  </a:moveTo>
                  <a:lnTo>
                    <a:pt x="474" y="1236980"/>
                  </a:lnTo>
                  <a:lnTo>
                    <a:pt x="459" y="1243330"/>
                  </a:lnTo>
                  <a:lnTo>
                    <a:pt x="4264" y="1243330"/>
                  </a:lnTo>
                  <a:lnTo>
                    <a:pt x="4279" y="1236980"/>
                  </a:lnTo>
                  <a:close/>
                </a:path>
                <a:path w="1623695" h="1601470">
                  <a:moveTo>
                    <a:pt x="1621000" y="1236980"/>
                  </a:moveTo>
                  <a:lnTo>
                    <a:pt x="1617185" y="1236980"/>
                  </a:lnTo>
                  <a:lnTo>
                    <a:pt x="1617170" y="1243330"/>
                  </a:lnTo>
                  <a:lnTo>
                    <a:pt x="1620985" y="1243330"/>
                  </a:lnTo>
                  <a:lnTo>
                    <a:pt x="1621000" y="1236980"/>
                  </a:lnTo>
                  <a:close/>
                </a:path>
                <a:path w="1623695" h="1601470">
                  <a:moveTo>
                    <a:pt x="4264" y="1243330"/>
                  </a:moveTo>
                  <a:lnTo>
                    <a:pt x="459" y="1243330"/>
                  </a:lnTo>
                  <a:lnTo>
                    <a:pt x="414" y="1262380"/>
                  </a:lnTo>
                  <a:lnTo>
                    <a:pt x="4218" y="1262380"/>
                  </a:lnTo>
                  <a:lnTo>
                    <a:pt x="4264" y="1243330"/>
                  </a:lnTo>
                  <a:close/>
                </a:path>
                <a:path w="1623695" h="1601470">
                  <a:moveTo>
                    <a:pt x="1620985" y="1243330"/>
                  </a:moveTo>
                  <a:lnTo>
                    <a:pt x="1617170" y="1243330"/>
                  </a:lnTo>
                  <a:lnTo>
                    <a:pt x="1617125" y="1262380"/>
                  </a:lnTo>
                  <a:lnTo>
                    <a:pt x="1620940" y="1262380"/>
                  </a:lnTo>
                  <a:lnTo>
                    <a:pt x="1620985" y="1243330"/>
                  </a:lnTo>
                  <a:close/>
                </a:path>
                <a:path w="1623695" h="1601470">
                  <a:moveTo>
                    <a:pt x="4218" y="1262380"/>
                  </a:moveTo>
                  <a:lnTo>
                    <a:pt x="414" y="1262380"/>
                  </a:lnTo>
                  <a:lnTo>
                    <a:pt x="341" y="1292860"/>
                  </a:lnTo>
                  <a:lnTo>
                    <a:pt x="4146" y="1292860"/>
                  </a:lnTo>
                  <a:lnTo>
                    <a:pt x="4218" y="1262380"/>
                  </a:lnTo>
                  <a:close/>
                </a:path>
                <a:path w="1623695" h="1601470">
                  <a:moveTo>
                    <a:pt x="1620940" y="1262380"/>
                  </a:moveTo>
                  <a:lnTo>
                    <a:pt x="1617125" y="1262380"/>
                  </a:lnTo>
                  <a:lnTo>
                    <a:pt x="1617052" y="1292860"/>
                  </a:lnTo>
                  <a:lnTo>
                    <a:pt x="1620867" y="1292860"/>
                  </a:lnTo>
                  <a:lnTo>
                    <a:pt x="1620940" y="1262380"/>
                  </a:lnTo>
                  <a:close/>
                </a:path>
                <a:path w="1623695" h="1601470">
                  <a:moveTo>
                    <a:pt x="4146" y="1292860"/>
                  </a:moveTo>
                  <a:lnTo>
                    <a:pt x="341" y="1292860"/>
                  </a:lnTo>
                  <a:lnTo>
                    <a:pt x="326" y="1299210"/>
                  </a:lnTo>
                  <a:lnTo>
                    <a:pt x="4130" y="1299210"/>
                  </a:lnTo>
                  <a:lnTo>
                    <a:pt x="4146" y="1292860"/>
                  </a:lnTo>
                  <a:close/>
                </a:path>
                <a:path w="1623695" h="1601470">
                  <a:moveTo>
                    <a:pt x="1620867" y="1292860"/>
                  </a:moveTo>
                  <a:lnTo>
                    <a:pt x="1617052" y="1292860"/>
                  </a:lnTo>
                  <a:lnTo>
                    <a:pt x="1617036" y="1299210"/>
                  </a:lnTo>
                  <a:lnTo>
                    <a:pt x="1620852" y="1299210"/>
                  </a:lnTo>
                  <a:lnTo>
                    <a:pt x="1620867" y="1292860"/>
                  </a:lnTo>
                  <a:close/>
                </a:path>
                <a:path w="1623695" h="1601470">
                  <a:moveTo>
                    <a:pt x="4130" y="1299210"/>
                  </a:moveTo>
                  <a:lnTo>
                    <a:pt x="326" y="1299210"/>
                  </a:lnTo>
                  <a:lnTo>
                    <a:pt x="311" y="1305560"/>
                  </a:lnTo>
                  <a:lnTo>
                    <a:pt x="4115" y="1305560"/>
                  </a:lnTo>
                  <a:lnTo>
                    <a:pt x="4130" y="1299210"/>
                  </a:lnTo>
                  <a:close/>
                </a:path>
                <a:path w="1623695" h="1601470">
                  <a:moveTo>
                    <a:pt x="1620852" y="1299210"/>
                  </a:moveTo>
                  <a:lnTo>
                    <a:pt x="1617036" y="1299210"/>
                  </a:lnTo>
                  <a:lnTo>
                    <a:pt x="1617021" y="1305560"/>
                  </a:lnTo>
                  <a:lnTo>
                    <a:pt x="1620837" y="1305560"/>
                  </a:lnTo>
                  <a:lnTo>
                    <a:pt x="1620852" y="1299210"/>
                  </a:lnTo>
                  <a:close/>
                </a:path>
                <a:path w="1623695" h="1601470">
                  <a:moveTo>
                    <a:pt x="4115" y="1305560"/>
                  </a:moveTo>
                  <a:lnTo>
                    <a:pt x="311" y="1305560"/>
                  </a:lnTo>
                  <a:lnTo>
                    <a:pt x="296" y="1311910"/>
                  </a:lnTo>
                  <a:lnTo>
                    <a:pt x="4100" y="1311910"/>
                  </a:lnTo>
                  <a:lnTo>
                    <a:pt x="4115" y="1305560"/>
                  </a:lnTo>
                  <a:close/>
                </a:path>
                <a:path w="1623695" h="1601470">
                  <a:moveTo>
                    <a:pt x="1620837" y="1305560"/>
                  </a:moveTo>
                  <a:lnTo>
                    <a:pt x="1617021" y="1305560"/>
                  </a:lnTo>
                  <a:lnTo>
                    <a:pt x="1617006" y="1311910"/>
                  </a:lnTo>
                  <a:lnTo>
                    <a:pt x="1620822" y="1311910"/>
                  </a:lnTo>
                  <a:lnTo>
                    <a:pt x="1620837" y="1305560"/>
                  </a:lnTo>
                  <a:close/>
                </a:path>
                <a:path w="1623695" h="1601470">
                  <a:moveTo>
                    <a:pt x="4100" y="1311910"/>
                  </a:moveTo>
                  <a:lnTo>
                    <a:pt x="296" y="1311910"/>
                  </a:lnTo>
                  <a:lnTo>
                    <a:pt x="281" y="1318260"/>
                  </a:lnTo>
                  <a:lnTo>
                    <a:pt x="4085" y="1318260"/>
                  </a:lnTo>
                  <a:lnTo>
                    <a:pt x="4100" y="1311910"/>
                  </a:lnTo>
                  <a:close/>
                </a:path>
                <a:path w="1623695" h="1601470">
                  <a:moveTo>
                    <a:pt x="1620822" y="1311910"/>
                  </a:moveTo>
                  <a:lnTo>
                    <a:pt x="1617006" y="1311910"/>
                  </a:lnTo>
                  <a:lnTo>
                    <a:pt x="1616991" y="1318260"/>
                  </a:lnTo>
                  <a:lnTo>
                    <a:pt x="1620807" y="1318260"/>
                  </a:lnTo>
                  <a:lnTo>
                    <a:pt x="1620822" y="1311910"/>
                  </a:lnTo>
                  <a:close/>
                </a:path>
                <a:path w="1623695" h="1601470">
                  <a:moveTo>
                    <a:pt x="4085" y="1318260"/>
                  </a:moveTo>
                  <a:lnTo>
                    <a:pt x="281" y="1318260"/>
                  </a:lnTo>
                  <a:lnTo>
                    <a:pt x="266" y="1324610"/>
                  </a:lnTo>
                  <a:lnTo>
                    <a:pt x="4070" y="1324610"/>
                  </a:lnTo>
                  <a:lnTo>
                    <a:pt x="4085" y="1318260"/>
                  </a:lnTo>
                  <a:close/>
                </a:path>
                <a:path w="1623695" h="1601470">
                  <a:moveTo>
                    <a:pt x="1620807" y="1318260"/>
                  </a:moveTo>
                  <a:lnTo>
                    <a:pt x="1616991" y="1318260"/>
                  </a:lnTo>
                  <a:lnTo>
                    <a:pt x="1616976" y="1324610"/>
                  </a:lnTo>
                  <a:lnTo>
                    <a:pt x="1620792" y="1324610"/>
                  </a:lnTo>
                  <a:lnTo>
                    <a:pt x="1620807" y="1318260"/>
                  </a:lnTo>
                  <a:close/>
                </a:path>
                <a:path w="1623695" h="1601470">
                  <a:moveTo>
                    <a:pt x="4070" y="1324610"/>
                  </a:moveTo>
                  <a:lnTo>
                    <a:pt x="266" y="1324610"/>
                  </a:lnTo>
                  <a:lnTo>
                    <a:pt x="250" y="1330960"/>
                  </a:lnTo>
                  <a:lnTo>
                    <a:pt x="4054" y="1330960"/>
                  </a:lnTo>
                  <a:lnTo>
                    <a:pt x="4070" y="1324610"/>
                  </a:lnTo>
                  <a:close/>
                </a:path>
                <a:path w="1623695" h="1601470">
                  <a:moveTo>
                    <a:pt x="1620792" y="1324610"/>
                  </a:moveTo>
                  <a:lnTo>
                    <a:pt x="1616976" y="1324610"/>
                  </a:lnTo>
                  <a:lnTo>
                    <a:pt x="1616960" y="1330960"/>
                  </a:lnTo>
                  <a:lnTo>
                    <a:pt x="1620777" y="1330960"/>
                  </a:lnTo>
                  <a:lnTo>
                    <a:pt x="1620792" y="1324610"/>
                  </a:lnTo>
                  <a:close/>
                </a:path>
                <a:path w="1623695" h="1601470">
                  <a:moveTo>
                    <a:pt x="4054" y="1330960"/>
                  </a:moveTo>
                  <a:lnTo>
                    <a:pt x="250" y="1330960"/>
                  </a:lnTo>
                  <a:lnTo>
                    <a:pt x="220" y="1343660"/>
                  </a:lnTo>
                  <a:lnTo>
                    <a:pt x="4024" y="1343660"/>
                  </a:lnTo>
                  <a:lnTo>
                    <a:pt x="4054" y="1330960"/>
                  </a:lnTo>
                  <a:close/>
                </a:path>
                <a:path w="1623695" h="1601470">
                  <a:moveTo>
                    <a:pt x="1620777" y="1330960"/>
                  </a:moveTo>
                  <a:lnTo>
                    <a:pt x="1616960" y="1330960"/>
                  </a:lnTo>
                  <a:lnTo>
                    <a:pt x="1616930" y="1343660"/>
                  </a:lnTo>
                  <a:lnTo>
                    <a:pt x="1620746" y="1343660"/>
                  </a:lnTo>
                  <a:lnTo>
                    <a:pt x="1620777" y="1330960"/>
                  </a:lnTo>
                  <a:close/>
                </a:path>
                <a:path w="1623695" h="1601470">
                  <a:moveTo>
                    <a:pt x="4024" y="1343660"/>
                  </a:moveTo>
                  <a:lnTo>
                    <a:pt x="220" y="1343660"/>
                  </a:lnTo>
                  <a:lnTo>
                    <a:pt x="187" y="1357630"/>
                  </a:lnTo>
                  <a:lnTo>
                    <a:pt x="3991" y="1357630"/>
                  </a:lnTo>
                  <a:lnTo>
                    <a:pt x="4024" y="1343660"/>
                  </a:lnTo>
                  <a:close/>
                </a:path>
                <a:path w="1623695" h="1601470">
                  <a:moveTo>
                    <a:pt x="1620746" y="1343660"/>
                  </a:moveTo>
                  <a:lnTo>
                    <a:pt x="1616930" y="1343660"/>
                  </a:lnTo>
                  <a:lnTo>
                    <a:pt x="1616897" y="1357630"/>
                  </a:lnTo>
                  <a:lnTo>
                    <a:pt x="1620713" y="1357630"/>
                  </a:lnTo>
                  <a:lnTo>
                    <a:pt x="1620746" y="1343660"/>
                  </a:lnTo>
                  <a:close/>
                </a:path>
                <a:path w="1623695" h="1601470">
                  <a:moveTo>
                    <a:pt x="3991" y="1357630"/>
                  </a:moveTo>
                  <a:lnTo>
                    <a:pt x="187" y="1357630"/>
                  </a:lnTo>
                  <a:lnTo>
                    <a:pt x="172" y="1363980"/>
                  </a:lnTo>
                  <a:lnTo>
                    <a:pt x="3975" y="1363980"/>
                  </a:lnTo>
                  <a:lnTo>
                    <a:pt x="3991" y="1357630"/>
                  </a:lnTo>
                  <a:close/>
                </a:path>
                <a:path w="1623695" h="1601470">
                  <a:moveTo>
                    <a:pt x="1620713" y="1357630"/>
                  </a:moveTo>
                  <a:lnTo>
                    <a:pt x="1616897" y="1357630"/>
                  </a:lnTo>
                  <a:lnTo>
                    <a:pt x="1616881" y="1363980"/>
                  </a:lnTo>
                  <a:lnTo>
                    <a:pt x="1620698" y="1363980"/>
                  </a:lnTo>
                  <a:lnTo>
                    <a:pt x="1620713" y="1357630"/>
                  </a:lnTo>
                  <a:close/>
                </a:path>
                <a:path w="1623695" h="1601470">
                  <a:moveTo>
                    <a:pt x="3975" y="1363980"/>
                  </a:moveTo>
                  <a:lnTo>
                    <a:pt x="172" y="1363980"/>
                  </a:lnTo>
                  <a:lnTo>
                    <a:pt x="157" y="1370330"/>
                  </a:lnTo>
                  <a:lnTo>
                    <a:pt x="3960" y="1370330"/>
                  </a:lnTo>
                  <a:lnTo>
                    <a:pt x="3975" y="1363980"/>
                  </a:lnTo>
                  <a:close/>
                </a:path>
                <a:path w="1623695" h="1601470">
                  <a:moveTo>
                    <a:pt x="1620698" y="1363980"/>
                  </a:moveTo>
                  <a:lnTo>
                    <a:pt x="1616881" y="1363980"/>
                  </a:lnTo>
                  <a:lnTo>
                    <a:pt x="1616866" y="1370330"/>
                  </a:lnTo>
                  <a:lnTo>
                    <a:pt x="1620683" y="1370330"/>
                  </a:lnTo>
                  <a:lnTo>
                    <a:pt x="1620698" y="1363980"/>
                  </a:lnTo>
                  <a:close/>
                </a:path>
                <a:path w="1623695" h="1601470">
                  <a:moveTo>
                    <a:pt x="3960" y="1370330"/>
                  </a:moveTo>
                  <a:lnTo>
                    <a:pt x="157" y="1370330"/>
                  </a:lnTo>
                  <a:lnTo>
                    <a:pt x="130" y="1381760"/>
                  </a:lnTo>
                  <a:lnTo>
                    <a:pt x="3933" y="1381760"/>
                  </a:lnTo>
                  <a:lnTo>
                    <a:pt x="3960" y="1370330"/>
                  </a:lnTo>
                  <a:close/>
                </a:path>
                <a:path w="1623695" h="1601470">
                  <a:moveTo>
                    <a:pt x="1620683" y="1370330"/>
                  </a:moveTo>
                  <a:lnTo>
                    <a:pt x="1616866" y="1370330"/>
                  </a:lnTo>
                  <a:lnTo>
                    <a:pt x="1616839" y="1381760"/>
                  </a:lnTo>
                  <a:lnTo>
                    <a:pt x="1620656" y="1381760"/>
                  </a:lnTo>
                  <a:lnTo>
                    <a:pt x="1620683" y="1370330"/>
                  </a:lnTo>
                  <a:close/>
                </a:path>
                <a:path w="1623695" h="1601470">
                  <a:moveTo>
                    <a:pt x="3933" y="1381760"/>
                  </a:moveTo>
                  <a:lnTo>
                    <a:pt x="130" y="1381760"/>
                  </a:lnTo>
                  <a:lnTo>
                    <a:pt x="96" y="1395730"/>
                  </a:lnTo>
                  <a:lnTo>
                    <a:pt x="3899" y="1395730"/>
                  </a:lnTo>
                  <a:lnTo>
                    <a:pt x="3933" y="1381760"/>
                  </a:lnTo>
                  <a:close/>
                </a:path>
                <a:path w="1623695" h="1601470">
                  <a:moveTo>
                    <a:pt x="1620656" y="1381760"/>
                  </a:moveTo>
                  <a:lnTo>
                    <a:pt x="1616839" y="1381760"/>
                  </a:lnTo>
                  <a:lnTo>
                    <a:pt x="1616806" y="1395730"/>
                  </a:lnTo>
                  <a:lnTo>
                    <a:pt x="1620622" y="1395730"/>
                  </a:lnTo>
                  <a:lnTo>
                    <a:pt x="1620656" y="1381760"/>
                  </a:lnTo>
                  <a:close/>
                </a:path>
                <a:path w="1623695" h="1601470">
                  <a:moveTo>
                    <a:pt x="3899" y="1395730"/>
                  </a:moveTo>
                  <a:lnTo>
                    <a:pt x="96" y="1395730"/>
                  </a:lnTo>
                  <a:lnTo>
                    <a:pt x="81" y="1402080"/>
                  </a:lnTo>
                  <a:lnTo>
                    <a:pt x="3884" y="1402080"/>
                  </a:lnTo>
                  <a:lnTo>
                    <a:pt x="3899" y="1395730"/>
                  </a:lnTo>
                  <a:close/>
                </a:path>
                <a:path w="1623695" h="1601470">
                  <a:moveTo>
                    <a:pt x="1620622" y="1395730"/>
                  </a:moveTo>
                  <a:lnTo>
                    <a:pt x="1616806" y="1395730"/>
                  </a:lnTo>
                  <a:lnTo>
                    <a:pt x="1616790" y="1402080"/>
                  </a:lnTo>
                  <a:lnTo>
                    <a:pt x="1620607" y="1402080"/>
                  </a:lnTo>
                  <a:lnTo>
                    <a:pt x="1620622" y="1395730"/>
                  </a:lnTo>
                  <a:close/>
                </a:path>
                <a:path w="1623695" h="1601470">
                  <a:moveTo>
                    <a:pt x="3884" y="1402080"/>
                  </a:moveTo>
                  <a:lnTo>
                    <a:pt x="81" y="1402080"/>
                  </a:lnTo>
                  <a:lnTo>
                    <a:pt x="69" y="1407160"/>
                  </a:lnTo>
                  <a:lnTo>
                    <a:pt x="3872" y="1407160"/>
                  </a:lnTo>
                  <a:lnTo>
                    <a:pt x="3884" y="1402080"/>
                  </a:lnTo>
                  <a:close/>
                </a:path>
                <a:path w="1623695" h="1601470">
                  <a:moveTo>
                    <a:pt x="1620607" y="1402080"/>
                  </a:moveTo>
                  <a:lnTo>
                    <a:pt x="1616790" y="1402080"/>
                  </a:lnTo>
                  <a:lnTo>
                    <a:pt x="1616778" y="1407160"/>
                  </a:lnTo>
                  <a:lnTo>
                    <a:pt x="1620595" y="1407160"/>
                  </a:lnTo>
                  <a:lnTo>
                    <a:pt x="1620607" y="1402080"/>
                  </a:lnTo>
                  <a:close/>
                </a:path>
                <a:path w="1623695" h="1601470">
                  <a:moveTo>
                    <a:pt x="3872" y="1407160"/>
                  </a:moveTo>
                  <a:lnTo>
                    <a:pt x="69" y="1407160"/>
                  </a:lnTo>
                  <a:lnTo>
                    <a:pt x="51" y="1414780"/>
                  </a:lnTo>
                  <a:lnTo>
                    <a:pt x="3854" y="1414780"/>
                  </a:lnTo>
                  <a:lnTo>
                    <a:pt x="3872" y="1407160"/>
                  </a:lnTo>
                  <a:close/>
                </a:path>
                <a:path w="1623695" h="1601470">
                  <a:moveTo>
                    <a:pt x="1620595" y="1407160"/>
                  </a:moveTo>
                  <a:lnTo>
                    <a:pt x="1616778" y="1407160"/>
                  </a:lnTo>
                  <a:lnTo>
                    <a:pt x="1616760" y="1414780"/>
                  </a:lnTo>
                  <a:lnTo>
                    <a:pt x="1620577" y="1414780"/>
                  </a:lnTo>
                  <a:lnTo>
                    <a:pt x="1620595" y="1407160"/>
                  </a:lnTo>
                  <a:close/>
                </a:path>
                <a:path w="1623695" h="1601470">
                  <a:moveTo>
                    <a:pt x="3854" y="1414780"/>
                  </a:moveTo>
                  <a:lnTo>
                    <a:pt x="51" y="1414780"/>
                  </a:lnTo>
                  <a:lnTo>
                    <a:pt x="36" y="1421130"/>
                  </a:lnTo>
                  <a:lnTo>
                    <a:pt x="3839" y="1421130"/>
                  </a:lnTo>
                  <a:lnTo>
                    <a:pt x="3854" y="1414780"/>
                  </a:lnTo>
                  <a:close/>
                </a:path>
                <a:path w="1623695" h="1601470">
                  <a:moveTo>
                    <a:pt x="1620577" y="1414780"/>
                  </a:moveTo>
                  <a:lnTo>
                    <a:pt x="1616760" y="1414780"/>
                  </a:lnTo>
                  <a:lnTo>
                    <a:pt x="1616745" y="1421130"/>
                  </a:lnTo>
                  <a:lnTo>
                    <a:pt x="1620562" y="1421130"/>
                  </a:lnTo>
                  <a:lnTo>
                    <a:pt x="1620577" y="1414780"/>
                  </a:lnTo>
                  <a:close/>
                </a:path>
                <a:path w="1623695" h="1601470">
                  <a:moveTo>
                    <a:pt x="3839" y="1421130"/>
                  </a:moveTo>
                  <a:lnTo>
                    <a:pt x="36" y="1421130"/>
                  </a:lnTo>
                  <a:lnTo>
                    <a:pt x="24" y="1426210"/>
                  </a:lnTo>
                  <a:lnTo>
                    <a:pt x="3827" y="1426210"/>
                  </a:lnTo>
                  <a:lnTo>
                    <a:pt x="3839" y="1421130"/>
                  </a:lnTo>
                  <a:close/>
                </a:path>
                <a:path w="1623695" h="1601470">
                  <a:moveTo>
                    <a:pt x="1620562" y="1421130"/>
                  </a:moveTo>
                  <a:lnTo>
                    <a:pt x="1616745" y="1421130"/>
                  </a:lnTo>
                  <a:lnTo>
                    <a:pt x="1616733" y="1426210"/>
                  </a:lnTo>
                  <a:lnTo>
                    <a:pt x="1620550" y="1426210"/>
                  </a:lnTo>
                  <a:lnTo>
                    <a:pt x="1620562" y="1421130"/>
                  </a:lnTo>
                  <a:close/>
                </a:path>
                <a:path w="1623695" h="1601470">
                  <a:moveTo>
                    <a:pt x="3827" y="1426210"/>
                  </a:moveTo>
                  <a:lnTo>
                    <a:pt x="24" y="1426210"/>
                  </a:lnTo>
                  <a:lnTo>
                    <a:pt x="6" y="1433830"/>
                  </a:lnTo>
                  <a:lnTo>
                    <a:pt x="3808" y="1433830"/>
                  </a:lnTo>
                  <a:lnTo>
                    <a:pt x="3827" y="1426210"/>
                  </a:lnTo>
                  <a:close/>
                </a:path>
                <a:path w="1623695" h="1601470">
                  <a:moveTo>
                    <a:pt x="1620550" y="1426210"/>
                  </a:moveTo>
                  <a:lnTo>
                    <a:pt x="1616733" y="1426210"/>
                  </a:lnTo>
                  <a:lnTo>
                    <a:pt x="1616714" y="1433830"/>
                  </a:lnTo>
                  <a:lnTo>
                    <a:pt x="1620532" y="1433830"/>
                  </a:lnTo>
                  <a:lnTo>
                    <a:pt x="1620550" y="1426210"/>
                  </a:lnTo>
                  <a:close/>
                </a:path>
                <a:path w="1623695" h="1601470">
                  <a:moveTo>
                    <a:pt x="1620532" y="1433830"/>
                  </a:moveTo>
                  <a:lnTo>
                    <a:pt x="1616714" y="1433830"/>
                  </a:lnTo>
                  <a:lnTo>
                    <a:pt x="1616684" y="1446530"/>
                  </a:lnTo>
                  <a:lnTo>
                    <a:pt x="1617592" y="1446530"/>
                  </a:lnTo>
                  <a:lnTo>
                    <a:pt x="1617592" y="1445260"/>
                  </a:lnTo>
                  <a:lnTo>
                    <a:pt x="1618862" y="1445260"/>
                  </a:lnTo>
                  <a:lnTo>
                    <a:pt x="1618862" y="1443990"/>
                  </a:lnTo>
                  <a:lnTo>
                    <a:pt x="1620132" y="1443990"/>
                  </a:lnTo>
                  <a:lnTo>
                    <a:pt x="1620132" y="1441450"/>
                  </a:lnTo>
                  <a:lnTo>
                    <a:pt x="1620513" y="1441450"/>
                  </a:lnTo>
                  <a:lnTo>
                    <a:pt x="1620532" y="1433830"/>
                  </a:lnTo>
                  <a:close/>
                </a:path>
                <a:path w="1623695" h="1601470">
                  <a:moveTo>
                    <a:pt x="3808" y="1433830"/>
                  </a:moveTo>
                  <a:lnTo>
                    <a:pt x="6" y="1433830"/>
                  </a:lnTo>
                  <a:lnTo>
                    <a:pt x="0" y="1436370"/>
                  </a:lnTo>
                  <a:lnTo>
                    <a:pt x="882" y="1436370"/>
                  </a:lnTo>
                  <a:lnTo>
                    <a:pt x="882" y="1438910"/>
                  </a:lnTo>
                  <a:lnTo>
                    <a:pt x="2152" y="1438910"/>
                  </a:lnTo>
                  <a:lnTo>
                    <a:pt x="2152" y="1440180"/>
                  </a:lnTo>
                  <a:lnTo>
                    <a:pt x="3422" y="1440180"/>
                  </a:lnTo>
                  <a:lnTo>
                    <a:pt x="3422" y="1441450"/>
                  </a:lnTo>
                  <a:lnTo>
                    <a:pt x="3790" y="1441450"/>
                  </a:lnTo>
                  <a:lnTo>
                    <a:pt x="3808" y="1433830"/>
                  </a:lnTo>
                  <a:close/>
                </a:path>
                <a:path w="1623695" h="1601470">
                  <a:moveTo>
                    <a:pt x="1463922" y="1597660"/>
                  </a:moveTo>
                  <a:lnTo>
                    <a:pt x="162172" y="1597660"/>
                  </a:lnTo>
                  <a:lnTo>
                    <a:pt x="162172" y="1598930"/>
                  </a:lnTo>
                  <a:lnTo>
                    <a:pt x="1463922" y="1598930"/>
                  </a:lnTo>
                  <a:lnTo>
                    <a:pt x="1463922" y="1597660"/>
                  </a:lnTo>
                  <a:close/>
                </a:path>
                <a:path w="1623695" h="1601470">
                  <a:moveTo>
                    <a:pt x="159632" y="1595366"/>
                  </a:moveTo>
                  <a:lnTo>
                    <a:pt x="159632" y="1596390"/>
                  </a:lnTo>
                  <a:lnTo>
                    <a:pt x="160902" y="1596390"/>
                  </a:lnTo>
                  <a:lnTo>
                    <a:pt x="160902" y="1597660"/>
                  </a:lnTo>
                  <a:lnTo>
                    <a:pt x="1465192" y="1597660"/>
                  </a:lnTo>
                  <a:lnTo>
                    <a:pt x="1465192" y="1597422"/>
                  </a:lnTo>
                  <a:lnTo>
                    <a:pt x="159632" y="1595366"/>
                  </a:lnTo>
                  <a:close/>
                </a:path>
                <a:path w="1623695" h="1601470">
                  <a:moveTo>
                    <a:pt x="1462652" y="1598930"/>
                  </a:moveTo>
                  <a:lnTo>
                    <a:pt x="164712" y="1598930"/>
                  </a:lnTo>
                  <a:lnTo>
                    <a:pt x="164712" y="1599188"/>
                  </a:lnTo>
                  <a:lnTo>
                    <a:pt x="1460112" y="1601219"/>
                  </a:lnTo>
                  <a:lnTo>
                    <a:pt x="1460112" y="1600200"/>
                  </a:lnTo>
                  <a:lnTo>
                    <a:pt x="1462652" y="1600200"/>
                  </a:lnTo>
                  <a:lnTo>
                    <a:pt x="1462652" y="1598930"/>
                  </a:lnTo>
                  <a:close/>
                </a:path>
              </a:pathLst>
            </a:custGeom>
            <a:solidFill>
              <a:srgbClr val="362B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6773277" y="2757169"/>
              <a:ext cx="1616075" cy="1593850"/>
            </a:xfrm>
            <a:custGeom>
              <a:avLst/>
              <a:gdLst/>
              <a:ahLst/>
              <a:cxnLst/>
              <a:rect l="l" t="t" r="r" b="b"/>
              <a:pathLst>
                <a:path w="1616075" h="1593850">
                  <a:moveTo>
                    <a:pt x="5982" y="148589"/>
                  </a:moveTo>
                  <a:lnTo>
                    <a:pt x="4712" y="148589"/>
                  </a:lnTo>
                  <a:lnTo>
                    <a:pt x="4712" y="149860"/>
                  </a:lnTo>
                  <a:lnTo>
                    <a:pt x="5982" y="149860"/>
                  </a:lnTo>
                  <a:lnTo>
                    <a:pt x="5982" y="148589"/>
                  </a:lnTo>
                  <a:close/>
                </a:path>
                <a:path w="1616075" h="1593850">
                  <a:moveTo>
                    <a:pt x="1612532" y="148589"/>
                  </a:moveTo>
                  <a:lnTo>
                    <a:pt x="1611262" y="148589"/>
                  </a:lnTo>
                  <a:lnTo>
                    <a:pt x="1611262" y="149860"/>
                  </a:lnTo>
                  <a:lnTo>
                    <a:pt x="1612532" y="149860"/>
                  </a:lnTo>
                  <a:lnTo>
                    <a:pt x="1612532" y="148589"/>
                  </a:lnTo>
                  <a:close/>
                </a:path>
                <a:path w="1616075" h="1593850">
                  <a:moveTo>
                    <a:pt x="1466482" y="2539"/>
                  </a:moveTo>
                  <a:lnTo>
                    <a:pt x="1465212" y="2539"/>
                  </a:lnTo>
                  <a:lnTo>
                    <a:pt x="1465212" y="5079"/>
                  </a:lnTo>
                  <a:lnTo>
                    <a:pt x="1466482" y="5079"/>
                  </a:lnTo>
                  <a:lnTo>
                    <a:pt x="1466482" y="2539"/>
                  </a:lnTo>
                  <a:close/>
                </a:path>
                <a:path w="1616075" h="1593850">
                  <a:moveTo>
                    <a:pt x="153302" y="2539"/>
                  </a:moveTo>
                  <a:lnTo>
                    <a:pt x="152032" y="2539"/>
                  </a:lnTo>
                  <a:lnTo>
                    <a:pt x="152032" y="3810"/>
                  </a:lnTo>
                  <a:lnTo>
                    <a:pt x="153302" y="3810"/>
                  </a:lnTo>
                  <a:lnTo>
                    <a:pt x="153302" y="2539"/>
                  </a:lnTo>
                  <a:close/>
                </a:path>
                <a:path w="1616075" h="1593850">
                  <a:moveTo>
                    <a:pt x="157112" y="1269"/>
                  </a:moveTo>
                  <a:lnTo>
                    <a:pt x="154572" y="1269"/>
                  </a:lnTo>
                  <a:lnTo>
                    <a:pt x="154572" y="2539"/>
                  </a:lnTo>
                  <a:lnTo>
                    <a:pt x="157112" y="2539"/>
                  </a:lnTo>
                  <a:lnTo>
                    <a:pt x="157112" y="1269"/>
                  </a:lnTo>
                  <a:close/>
                </a:path>
                <a:path w="1616075" h="1593850">
                  <a:moveTo>
                    <a:pt x="1462672" y="1269"/>
                  </a:moveTo>
                  <a:lnTo>
                    <a:pt x="1461402" y="1269"/>
                  </a:lnTo>
                  <a:lnTo>
                    <a:pt x="1461402" y="2539"/>
                  </a:lnTo>
                  <a:lnTo>
                    <a:pt x="1462672" y="2539"/>
                  </a:lnTo>
                  <a:lnTo>
                    <a:pt x="1462672" y="1269"/>
                  </a:lnTo>
                  <a:close/>
                </a:path>
                <a:path w="1616075" h="1593850">
                  <a:moveTo>
                    <a:pt x="158382" y="0"/>
                  </a:moveTo>
                  <a:lnTo>
                    <a:pt x="158382" y="1269"/>
                  </a:lnTo>
                  <a:lnTo>
                    <a:pt x="809892" y="1269"/>
                  </a:lnTo>
                  <a:lnTo>
                    <a:pt x="158382" y="0"/>
                  </a:lnTo>
                  <a:close/>
                </a:path>
                <a:path w="1616075" h="1593850">
                  <a:moveTo>
                    <a:pt x="7016" y="149860"/>
                  </a:moveTo>
                  <a:lnTo>
                    <a:pt x="3442" y="149860"/>
                  </a:lnTo>
                  <a:lnTo>
                    <a:pt x="3442" y="152400"/>
                  </a:lnTo>
                  <a:lnTo>
                    <a:pt x="3074" y="152400"/>
                  </a:lnTo>
                  <a:lnTo>
                    <a:pt x="3020" y="175260"/>
                  </a:lnTo>
                  <a:lnTo>
                    <a:pt x="6975" y="175260"/>
                  </a:lnTo>
                  <a:lnTo>
                    <a:pt x="7016" y="149860"/>
                  </a:lnTo>
                  <a:close/>
                </a:path>
                <a:path w="1616075" h="1593850">
                  <a:moveTo>
                    <a:pt x="1613802" y="149860"/>
                  </a:moveTo>
                  <a:lnTo>
                    <a:pt x="1611030" y="149860"/>
                  </a:lnTo>
                  <a:lnTo>
                    <a:pt x="1610989" y="175260"/>
                  </a:lnTo>
                  <a:lnTo>
                    <a:pt x="1615926" y="175260"/>
                  </a:lnTo>
                  <a:lnTo>
                    <a:pt x="1615977" y="153670"/>
                  </a:lnTo>
                  <a:lnTo>
                    <a:pt x="1615072" y="153670"/>
                  </a:lnTo>
                  <a:lnTo>
                    <a:pt x="1615072" y="152400"/>
                  </a:lnTo>
                  <a:lnTo>
                    <a:pt x="1613802" y="152400"/>
                  </a:lnTo>
                  <a:lnTo>
                    <a:pt x="1613802" y="149860"/>
                  </a:lnTo>
                  <a:close/>
                </a:path>
                <a:path w="1616075" h="1593850">
                  <a:moveTo>
                    <a:pt x="6975" y="175260"/>
                  </a:moveTo>
                  <a:lnTo>
                    <a:pt x="3020" y="175260"/>
                  </a:lnTo>
                  <a:lnTo>
                    <a:pt x="2959" y="200660"/>
                  </a:lnTo>
                  <a:lnTo>
                    <a:pt x="6934" y="200660"/>
                  </a:lnTo>
                  <a:lnTo>
                    <a:pt x="6975" y="175260"/>
                  </a:lnTo>
                  <a:close/>
                </a:path>
                <a:path w="1616075" h="1593850">
                  <a:moveTo>
                    <a:pt x="1615926" y="175260"/>
                  </a:moveTo>
                  <a:lnTo>
                    <a:pt x="1610989" y="175260"/>
                  </a:lnTo>
                  <a:lnTo>
                    <a:pt x="1610948" y="200660"/>
                  </a:lnTo>
                  <a:lnTo>
                    <a:pt x="1615865" y="200660"/>
                  </a:lnTo>
                  <a:lnTo>
                    <a:pt x="1615926" y="175260"/>
                  </a:lnTo>
                  <a:close/>
                </a:path>
                <a:path w="1616075" h="1593850">
                  <a:moveTo>
                    <a:pt x="6906" y="218694"/>
                  </a:moveTo>
                  <a:lnTo>
                    <a:pt x="2916" y="218694"/>
                  </a:lnTo>
                  <a:lnTo>
                    <a:pt x="2701" y="308610"/>
                  </a:lnTo>
                  <a:lnTo>
                    <a:pt x="6761" y="308610"/>
                  </a:lnTo>
                  <a:lnTo>
                    <a:pt x="6906" y="218694"/>
                  </a:lnTo>
                  <a:close/>
                </a:path>
                <a:path w="1616075" h="1593850">
                  <a:moveTo>
                    <a:pt x="1615822" y="218694"/>
                  </a:moveTo>
                  <a:lnTo>
                    <a:pt x="1610920" y="218694"/>
                  </a:lnTo>
                  <a:lnTo>
                    <a:pt x="1610775" y="308610"/>
                  </a:lnTo>
                  <a:lnTo>
                    <a:pt x="1615607" y="308610"/>
                  </a:lnTo>
                  <a:lnTo>
                    <a:pt x="1615822" y="218694"/>
                  </a:lnTo>
                  <a:close/>
                </a:path>
                <a:path w="1616075" h="1593850">
                  <a:moveTo>
                    <a:pt x="6920" y="209676"/>
                  </a:moveTo>
                  <a:lnTo>
                    <a:pt x="2937" y="209676"/>
                  </a:lnTo>
                  <a:lnTo>
                    <a:pt x="2916" y="218439"/>
                  </a:lnTo>
                  <a:lnTo>
                    <a:pt x="6906" y="218439"/>
                  </a:lnTo>
                  <a:lnTo>
                    <a:pt x="6920" y="209676"/>
                  </a:lnTo>
                  <a:close/>
                </a:path>
                <a:path w="1616075" h="1593850">
                  <a:moveTo>
                    <a:pt x="1615843" y="209676"/>
                  </a:moveTo>
                  <a:lnTo>
                    <a:pt x="1610934" y="209676"/>
                  </a:lnTo>
                  <a:lnTo>
                    <a:pt x="1610920" y="218439"/>
                  </a:lnTo>
                  <a:lnTo>
                    <a:pt x="1615822" y="218439"/>
                  </a:lnTo>
                  <a:lnTo>
                    <a:pt x="1615843" y="209676"/>
                  </a:lnTo>
                  <a:close/>
                </a:path>
                <a:path w="1616075" h="1593850">
                  <a:moveTo>
                    <a:pt x="6930" y="203326"/>
                  </a:moveTo>
                  <a:lnTo>
                    <a:pt x="2952" y="203326"/>
                  </a:lnTo>
                  <a:lnTo>
                    <a:pt x="2938" y="209550"/>
                  </a:lnTo>
                  <a:lnTo>
                    <a:pt x="6920" y="209550"/>
                  </a:lnTo>
                  <a:lnTo>
                    <a:pt x="6930" y="203326"/>
                  </a:lnTo>
                  <a:close/>
                </a:path>
                <a:path w="1616075" h="1593850">
                  <a:moveTo>
                    <a:pt x="1615858" y="203326"/>
                  </a:moveTo>
                  <a:lnTo>
                    <a:pt x="1610944" y="203326"/>
                  </a:lnTo>
                  <a:lnTo>
                    <a:pt x="1610934" y="209550"/>
                  </a:lnTo>
                  <a:lnTo>
                    <a:pt x="1615844" y="209550"/>
                  </a:lnTo>
                  <a:lnTo>
                    <a:pt x="1615858" y="203326"/>
                  </a:lnTo>
                  <a:close/>
                </a:path>
                <a:path w="1616075" h="1593850">
                  <a:moveTo>
                    <a:pt x="6934" y="200787"/>
                  </a:moveTo>
                  <a:lnTo>
                    <a:pt x="2958" y="200787"/>
                  </a:lnTo>
                  <a:lnTo>
                    <a:pt x="2953" y="203200"/>
                  </a:lnTo>
                  <a:lnTo>
                    <a:pt x="6930" y="203200"/>
                  </a:lnTo>
                  <a:lnTo>
                    <a:pt x="6934" y="200787"/>
                  </a:lnTo>
                  <a:close/>
                </a:path>
                <a:path w="1616075" h="1593850">
                  <a:moveTo>
                    <a:pt x="1615865" y="200787"/>
                  </a:moveTo>
                  <a:lnTo>
                    <a:pt x="1610948" y="200787"/>
                  </a:lnTo>
                  <a:lnTo>
                    <a:pt x="1610944" y="203200"/>
                  </a:lnTo>
                  <a:lnTo>
                    <a:pt x="1615859" y="203200"/>
                  </a:lnTo>
                  <a:lnTo>
                    <a:pt x="1615865" y="200787"/>
                  </a:lnTo>
                  <a:close/>
                </a:path>
                <a:path w="1616075" h="1593850">
                  <a:moveTo>
                    <a:pt x="6761" y="308610"/>
                  </a:moveTo>
                  <a:lnTo>
                    <a:pt x="2701" y="308610"/>
                  </a:lnTo>
                  <a:lnTo>
                    <a:pt x="2670" y="321310"/>
                  </a:lnTo>
                  <a:lnTo>
                    <a:pt x="6741" y="321310"/>
                  </a:lnTo>
                  <a:lnTo>
                    <a:pt x="6761" y="308610"/>
                  </a:lnTo>
                  <a:close/>
                </a:path>
                <a:path w="1616075" h="1593850">
                  <a:moveTo>
                    <a:pt x="1615607" y="308610"/>
                  </a:moveTo>
                  <a:lnTo>
                    <a:pt x="1610775" y="308610"/>
                  </a:lnTo>
                  <a:lnTo>
                    <a:pt x="1610755" y="321310"/>
                  </a:lnTo>
                  <a:lnTo>
                    <a:pt x="1615576" y="321310"/>
                  </a:lnTo>
                  <a:lnTo>
                    <a:pt x="1615607" y="308610"/>
                  </a:lnTo>
                  <a:close/>
                </a:path>
                <a:path w="1616075" h="1593850">
                  <a:moveTo>
                    <a:pt x="6741" y="321310"/>
                  </a:moveTo>
                  <a:lnTo>
                    <a:pt x="2670" y="321310"/>
                  </a:lnTo>
                  <a:lnTo>
                    <a:pt x="2609" y="346710"/>
                  </a:lnTo>
                  <a:lnTo>
                    <a:pt x="6700" y="346710"/>
                  </a:lnTo>
                  <a:lnTo>
                    <a:pt x="6741" y="321310"/>
                  </a:lnTo>
                  <a:close/>
                </a:path>
                <a:path w="1616075" h="1593850">
                  <a:moveTo>
                    <a:pt x="1615576" y="321310"/>
                  </a:moveTo>
                  <a:lnTo>
                    <a:pt x="1610755" y="321310"/>
                  </a:lnTo>
                  <a:lnTo>
                    <a:pt x="1610714" y="346710"/>
                  </a:lnTo>
                  <a:lnTo>
                    <a:pt x="1615515" y="346710"/>
                  </a:lnTo>
                  <a:lnTo>
                    <a:pt x="1615576" y="321310"/>
                  </a:lnTo>
                  <a:close/>
                </a:path>
                <a:path w="1616075" h="1593850">
                  <a:moveTo>
                    <a:pt x="6700" y="346710"/>
                  </a:moveTo>
                  <a:lnTo>
                    <a:pt x="2609" y="346710"/>
                  </a:lnTo>
                  <a:lnTo>
                    <a:pt x="2533" y="378460"/>
                  </a:lnTo>
                  <a:lnTo>
                    <a:pt x="6649" y="378460"/>
                  </a:lnTo>
                  <a:lnTo>
                    <a:pt x="6700" y="346710"/>
                  </a:lnTo>
                  <a:close/>
                </a:path>
                <a:path w="1616075" h="1593850">
                  <a:moveTo>
                    <a:pt x="1615515" y="346710"/>
                  </a:moveTo>
                  <a:lnTo>
                    <a:pt x="1610714" y="346710"/>
                  </a:lnTo>
                  <a:lnTo>
                    <a:pt x="1610664" y="378460"/>
                  </a:lnTo>
                  <a:lnTo>
                    <a:pt x="1615440" y="378460"/>
                  </a:lnTo>
                  <a:lnTo>
                    <a:pt x="1615515" y="346710"/>
                  </a:lnTo>
                  <a:close/>
                </a:path>
                <a:path w="1616075" h="1593850">
                  <a:moveTo>
                    <a:pt x="6649" y="378460"/>
                  </a:moveTo>
                  <a:lnTo>
                    <a:pt x="2533" y="378460"/>
                  </a:lnTo>
                  <a:lnTo>
                    <a:pt x="2442" y="416560"/>
                  </a:lnTo>
                  <a:lnTo>
                    <a:pt x="6588" y="416560"/>
                  </a:lnTo>
                  <a:lnTo>
                    <a:pt x="6649" y="378460"/>
                  </a:lnTo>
                  <a:close/>
                </a:path>
                <a:path w="1616075" h="1593850">
                  <a:moveTo>
                    <a:pt x="1615440" y="378460"/>
                  </a:moveTo>
                  <a:lnTo>
                    <a:pt x="1610664" y="378460"/>
                  </a:lnTo>
                  <a:lnTo>
                    <a:pt x="1610602" y="416560"/>
                  </a:lnTo>
                  <a:lnTo>
                    <a:pt x="1615348" y="416560"/>
                  </a:lnTo>
                  <a:lnTo>
                    <a:pt x="1615440" y="378460"/>
                  </a:lnTo>
                  <a:close/>
                </a:path>
                <a:path w="1616075" h="1593850">
                  <a:moveTo>
                    <a:pt x="6588" y="416560"/>
                  </a:moveTo>
                  <a:lnTo>
                    <a:pt x="2442" y="416560"/>
                  </a:lnTo>
                  <a:lnTo>
                    <a:pt x="2382" y="441960"/>
                  </a:lnTo>
                  <a:lnTo>
                    <a:pt x="6548" y="441960"/>
                  </a:lnTo>
                  <a:lnTo>
                    <a:pt x="6588" y="416560"/>
                  </a:lnTo>
                  <a:close/>
                </a:path>
                <a:path w="1616075" h="1593850">
                  <a:moveTo>
                    <a:pt x="1615348" y="416560"/>
                  </a:moveTo>
                  <a:lnTo>
                    <a:pt x="1610602" y="416560"/>
                  </a:lnTo>
                  <a:lnTo>
                    <a:pt x="1610562" y="441960"/>
                  </a:lnTo>
                  <a:lnTo>
                    <a:pt x="1615288" y="441960"/>
                  </a:lnTo>
                  <a:lnTo>
                    <a:pt x="1615348" y="416560"/>
                  </a:lnTo>
                  <a:close/>
                </a:path>
                <a:path w="1616075" h="1593850">
                  <a:moveTo>
                    <a:pt x="6548" y="441960"/>
                  </a:moveTo>
                  <a:lnTo>
                    <a:pt x="2382" y="441960"/>
                  </a:lnTo>
                  <a:lnTo>
                    <a:pt x="2351" y="454660"/>
                  </a:lnTo>
                  <a:lnTo>
                    <a:pt x="6527" y="454660"/>
                  </a:lnTo>
                  <a:lnTo>
                    <a:pt x="6548" y="441960"/>
                  </a:lnTo>
                  <a:close/>
                </a:path>
                <a:path w="1616075" h="1593850">
                  <a:moveTo>
                    <a:pt x="1615288" y="441960"/>
                  </a:moveTo>
                  <a:lnTo>
                    <a:pt x="1610562" y="441960"/>
                  </a:lnTo>
                  <a:lnTo>
                    <a:pt x="1610541" y="454660"/>
                  </a:lnTo>
                  <a:lnTo>
                    <a:pt x="1615257" y="454660"/>
                  </a:lnTo>
                  <a:lnTo>
                    <a:pt x="1615288" y="441960"/>
                  </a:lnTo>
                  <a:close/>
                </a:path>
                <a:path w="1616075" h="1593850">
                  <a:moveTo>
                    <a:pt x="6527" y="454660"/>
                  </a:moveTo>
                  <a:lnTo>
                    <a:pt x="2351" y="454660"/>
                  </a:lnTo>
                  <a:lnTo>
                    <a:pt x="2290" y="480060"/>
                  </a:lnTo>
                  <a:lnTo>
                    <a:pt x="6487" y="480060"/>
                  </a:lnTo>
                  <a:lnTo>
                    <a:pt x="6527" y="454660"/>
                  </a:lnTo>
                  <a:close/>
                </a:path>
                <a:path w="1616075" h="1593850">
                  <a:moveTo>
                    <a:pt x="1615257" y="454660"/>
                  </a:moveTo>
                  <a:lnTo>
                    <a:pt x="1610541" y="454660"/>
                  </a:lnTo>
                  <a:lnTo>
                    <a:pt x="1610501" y="480060"/>
                  </a:lnTo>
                  <a:lnTo>
                    <a:pt x="1615196" y="480060"/>
                  </a:lnTo>
                  <a:lnTo>
                    <a:pt x="1615257" y="454660"/>
                  </a:lnTo>
                  <a:close/>
                </a:path>
                <a:path w="1616075" h="1593850">
                  <a:moveTo>
                    <a:pt x="6487" y="480060"/>
                  </a:moveTo>
                  <a:lnTo>
                    <a:pt x="2290" y="480060"/>
                  </a:lnTo>
                  <a:lnTo>
                    <a:pt x="1941" y="626110"/>
                  </a:lnTo>
                  <a:lnTo>
                    <a:pt x="6253" y="626110"/>
                  </a:lnTo>
                  <a:lnTo>
                    <a:pt x="6487" y="480060"/>
                  </a:lnTo>
                  <a:close/>
                </a:path>
                <a:path w="1616075" h="1593850">
                  <a:moveTo>
                    <a:pt x="1615196" y="480060"/>
                  </a:moveTo>
                  <a:lnTo>
                    <a:pt x="1610501" y="480060"/>
                  </a:lnTo>
                  <a:lnTo>
                    <a:pt x="1610267" y="626110"/>
                  </a:lnTo>
                  <a:lnTo>
                    <a:pt x="1614847" y="626110"/>
                  </a:lnTo>
                  <a:lnTo>
                    <a:pt x="1615196" y="480060"/>
                  </a:lnTo>
                  <a:close/>
                </a:path>
                <a:path w="1616075" h="1593850">
                  <a:moveTo>
                    <a:pt x="6253" y="626110"/>
                  </a:moveTo>
                  <a:lnTo>
                    <a:pt x="1941" y="626110"/>
                  </a:lnTo>
                  <a:lnTo>
                    <a:pt x="1880" y="651510"/>
                  </a:lnTo>
                  <a:lnTo>
                    <a:pt x="6212" y="651510"/>
                  </a:lnTo>
                  <a:lnTo>
                    <a:pt x="6253" y="626110"/>
                  </a:lnTo>
                  <a:close/>
                </a:path>
                <a:path w="1616075" h="1593850">
                  <a:moveTo>
                    <a:pt x="1614847" y="626110"/>
                  </a:moveTo>
                  <a:lnTo>
                    <a:pt x="1610267" y="626110"/>
                  </a:lnTo>
                  <a:lnTo>
                    <a:pt x="1610226" y="651510"/>
                  </a:lnTo>
                  <a:lnTo>
                    <a:pt x="1614786" y="651510"/>
                  </a:lnTo>
                  <a:lnTo>
                    <a:pt x="1614847" y="626110"/>
                  </a:lnTo>
                  <a:close/>
                </a:path>
                <a:path w="1616075" h="1593850">
                  <a:moveTo>
                    <a:pt x="6212" y="651510"/>
                  </a:moveTo>
                  <a:lnTo>
                    <a:pt x="1880" y="651510"/>
                  </a:lnTo>
                  <a:lnTo>
                    <a:pt x="1819" y="676910"/>
                  </a:lnTo>
                  <a:lnTo>
                    <a:pt x="6171" y="676910"/>
                  </a:lnTo>
                  <a:lnTo>
                    <a:pt x="6212" y="651510"/>
                  </a:lnTo>
                  <a:close/>
                </a:path>
                <a:path w="1616075" h="1593850">
                  <a:moveTo>
                    <a:pt x="1614786" y="651510"/>
                  </a:moveTo>
                  <a:lnTo>
                    <a:pt x="1610226" y="651510"/>
                  </a:lnTo>
                  <a:lnTo>
                    <a:pt x="1610185" y="676910"/>
                  </a:lnTo>
                  <a:lnTo>
                    <a:pt x="1614726" y="676910"/>
                  </a:lnTo>
                  <a:lnTo>
                    <a:pt x="1614786" y="651510"/>
                  </a:lnTo>
                  <a:close/>
                </a:path>
                <a:path w="1616075" h="1593850">
                  <a:moveTo>
                    <a:pt x="6171" y="676910"/>
                  </a:moveTo>
                  <a:lnTo>
                    <a:pt x="1819" y="676910"/>
                  </a:lnTo>
                  <a:lnTo>
                    <a:pt x="1248" y="915670"/>
                  </a:lnTo>
                  <a:lnTo>
                    <a:pt x="5789" y="915670"/>
                  </a:lnTo>
                  <a:lnTo>
                    <a:pt x="6171" y="676910"/>
                  </a:lnTo>
                  <a:close/>
                </a:path>
                <a:path w="1616075" h="1593850">
                  <a:moveTo>
                    <a:pt x="1614726" y="676910"/>
                  </a:moveTo>
                  <a:lnTo>
                    <a:pt x="1610185" y="676910"/>
                  </a:lnTo>
                  <a:lnTo>
                    <a:pt x="1609803" y="915670"/>
                  </a:lnTo>
                  <a:lnTo>
                    <a:pt x="1614154" y="915670"/>
                  </a:lnTo>
                  <a:lnTo>
                    <a:pt x="1614726" y="676910"/>
                  </a:lnTo>
                  <a:close/>
                </a:path>
                <a:path w="1616075" h="1593850">
                  <a:moveTo>
                    <a:pt x="5789" y="915670"/>
                  </a:moveTo>
                  <a:lnTo>
                    <a:pt x="1248" y="915670"/>
                  </a:lnTo>
                  <a:lnTo>
                    <a:pt x="1187" y="941070"/>
                  </a:lnTo>
                  <a:lnTo>
                    <a:pt x="5748" y="941070"/>
                  </a:lnTo>
                  <a:lnTo>
                    <a:pt x="5789" y="915670"/>
                  </a:lnTo>
                  <a:close/>
                </a:path>
                <a:path w="1616075" h="1593850">
                  <a:moveTo>
                    <a:pt x="1614154" y="915670"/>
                  </a:moveTo>
                  <a:lnTo>
                    <a:pt x="1609803" y="915670"/>
                  </a:lnTo>
                  <a:lnTo>
                    <a:pt x="1609762" y="941070"/>
                  </a:lnTo>
                  <a:lnTo>
                    <a:pt x="1614094" y="941070"/>
                  </a:lnTo>
                  <a:lnTo>
                    <a:pt x="1614154" y="915670"/>
                  </a:lnTo>
                  <a:close/>
                </a:path>
                <a:path w="1616075" h="1593850">
                  <a:moveTo>
                    <a:pt x="5748" y="941070"/>
                  </a:moveTo>
                  <a:lnTo>
                    <a:pt x="1187" y="941070"/>
                  </a:lnTo>
                  <a:lnTo>
                    <a:pt x="1066" y="991870"/>
                  </a:lnTo>
                  <a:lnTo>
                    <a:pt x="5666" y="991870"/>
                  </a:lnTo>
                  <a:lnTo>
                    <a:pt x="5748" y="941070"/>
                  </a:lnTo>
                  <a:close/>
                </a:path>
                <a:path w="1616075" h="1593850">
                  <a:moveTo>
                    <a:pt x="1614094" y="941070"/>
                  </a:moveTo>
                  <a:lnTo>
                    <a:pt x="1609762" y="941070"/>
                  </a:lnTo>
                  <a:lnTo>
                    <a:pt x="1609680" y="991870"/>
                  </a:lnTo>
                  <a:lnTo>
                    <a:pt x="1613972" y="991870"/>
                  </a:lnTo>
                  <a:lnTo>
                    <a:pt x="1614094" y="941070"/>
                  </a:lnTo>
                  <a:close/>
                </a:path>
                <a:path w="1616075" h="1593850">
                  <a:moveTo>
                    <a:pt x="5666" y="991870"/>
                  </a:moveTo>
                  <a:lnTo>
                    <a:pt x="1066" y="991870"/>
                  </a:lnTo>
                  <a:lnTo>
                    <a:pt x="1005" y="1017270"/>
                  </a:lnTo>
                  <a:lnTo>
                    <a:pt x="5626" y="1017270"/>
                  </a:lnTo>
                  <a:lnTo>
                    <a:pt x="5666" y="991870"/>
                  </a:lnTo>
                  <a:close/>
                </a:path>
                <a:path w="1616075" h="1593850">
                  <a:moveTo>
                    <a:pt x="1613972" y="991870"/>
                  </a:moveTo>
                  <a:lnTo>
                    <a:pt x="1609680" y="991870"/>
                  </a:lnTo>
                  <a:lnTo>
                    <a:pt x="1609640" y="1017270"/>
                  </a:lnTo>
                  <a:lnTo>
                    <a:pt x="1613911" y="1017270"/>
                  </a:lnTo>
                  <a:lnTo>
                    <a:pt x="1613972" y="991870"/>
                  </a:lnTo>
                  <a:close/>
                </a:path>
                <a:path w="1616075" h="1593850">
                  <a:moveTo>
                    <a:pt x="5626" y="1017270"/>
                  </a:moveTo>
                  <a:lnTo>
                    <a:pt x="1005" y="1017270"/>
                  </a:lnTo>
                  <a:lnTo>
                    <a:pt x="914" y="1055370"/>
                  </a:lnTo>
                  <a:lnTo>
                    <a:pt x="5565" y="1055370"/>
                  </a:lnTo>
                  <a:lnTo>
                    <a:pt x="5626" y="1017270"/>
                  </a:lnTo>
                  <a:close/>
                </a:path>
                <a:path w="1616075" h="1593850">
                  <a:moveTo>
                    <a:pt x="1613911" y="1017270"/>
                  </a:moveTo>
                  <a:lnTo>
                    <a:pt x="1609640" y="1017270"/>
                  </a:lnTo>
                  <a:lnTo>
                    <a:pt x="1609579" y="1055370"/>
                  </a:lnTo>
                  <a:lnTo>
                    <a:pt x="1613820" y="1055370"/>
                  </a:lnTo>
                  <a:lnTo>
                    <a:pt x="1613911" y="1017270"/>
                  </a:lnTo>
                  <a:close/>
                </a:path>
                <a:path w="1616075" h="1593850">
                  <a:moveTo>
                    <a:pt x="5565" y="1055370"/>
                  </a:moveTo>
                  <a:lnTo>
                    <a:pt x="914" y="1055370"/>
                  </a:lnTo>
                  <a:lnTo>
                    <a:pt x="853" y="1080770"/>
                  </a:lnTo>
                  <a:lnTo>
                    <a:pt x="5524" y="1080770"/>
                  </a:lnTo>
                  <a:lnTo>
                    <a:pt x="5565" y="1055370"/>
                  </a:lnTo>
                  <a:close/>
                </a:path>
                <a:path w="1616075" h="1593850">
                  <a:moveTo>
                    <a:pt x="1613820" y="1055370"/>
                  </a:moveTo>
                  <a:lnTo>
                    <a:pt x="1609579" y="1055370"/>
                  </a:lnTo>
                  <a:lnTo>
                    <a:pt x="1609538" y="1080770"/>
                  </a:lnTo>
                  <a:lnTo>
                    <a:pt x="1613759" y="1080770"/>
                  </a:lnTo>
                  <a:lnTo>
                    <a:pt x="1613820" y="1055370"/>
                  </a:lnTo>
                  <a:close/>
                </a:path>
                <a:path w="1616075" h="1593850">
                  <a:moveTo>
                    <a:pt x="5524" y="1080770"/>
                  </a:moveTo>
                  <a:lnTo>
                    <a:pt x="853" y="1080770"/>
                  </a:lnTo>
                  <a:lnTo>
                    <a:pt x="777" y="1112520"/>
                  </a:lnTo>
                  <a:lnTo>
                    <a:pt x="5473" y="1112520"/>
                  </a:lnTo>
                  <a:lnTo>
                    <a:pt x="5524" y="1080770"/>
                  </a:lnTo>
                  <a:close/>
                </a:path>
                <a:path w="1616075" h="1593850">
                  <a:moveTo>
                    <a:pt x="1613759" y="1080770"/>
                  </a:moveTo>
                  <a:lnTo>
                    <a:pt x="1609538" y="1080770"/>
                  </a:lnTo>
                  <a:lnTo>
                    <a:pt x="1609487" y="1112520"/>
                  </a:lnTo>
                  <a:lnTo>
                    <a:pt x="1613683" y="1112520"/>
                  </a:lnTo>
                  <a:lnTo>
                    <a:pt x="1613759" y="1080770"/>
                  </a:lnTo>
                  <a:close/>
                </a:path>
                <a:path w="1616075" h="1593850">
                  <a:moveTo>
                    <a:pt x="5473" y="1112520"/>
                  </a:moveTo>
                  <a:lnTo>
                    <a:pt x="777" y="1112520"/>
                  </a:lnTo>
                  <a:lnTo>
                    <a:pt x="732" y="1131570"/>
                  </a:lnTo>
                  <a:lnTo>
                    <a:pt x="5443" y="1131570"/>
                  </a:lnTo>
                  <a:lnTo>
                    <a:pt x="5473" y="1112520"/>
                  </a:lnTo>
                  <a:close/>
                </a:path>
                <a:path w="1616075" h="1593850">
                  <a:moveTo>
                    <a:pt x="1613683" y="1112520"/>
                  </a:moveTo>
                  <a:lnTo>
                    <a:pt x="1609487" y="1112520"/>
                  </a:lnTo>
                  <a:lnTo>
                    <a:pt x="1609457" y="1131570"/>
                  </a:lnTo>
                  <a:lnTo>
                    <a:pt x="1613638" y="1131570"/>
                  </a:lnTo>
                  <a:lnTo>
                    <a:pt x="1613683" y="1112520"/>
                  </a:lnTo>
                  <a:close/>
                </a:path>
                <a:path w="1616075" h="1593850">
                  <a:moveTo>
                    <a:pt x="5443" y="1131570"/>
                  </a:moveTo>
                  <a:lnTo>
                    <a:pt x="732" y="1131570"/>
                  </a:lnTo>
                  <a:lnTo>
                    <a:pt x="701" y="1144270"/>
                  </a:lnTo>
                  <a:lnTo>
                    <a:pt x="5422" y="1144270"/>
                  </a:lnTo>
                  <a:lnTo>
                    <a:pt x="5443" y="1131570"/>
                  </a:lnTo>
                  <a:close/>
                </a:path>
                <a:path w="1616075" h="1593850">
                  <a:moveTo>
                    <a:pt x="1613638" y="1131570"/>
                  </a:moveTo>
                  <a:lnTo>
                    <a:pt x="1609457" y="1131570"/>
                  </a:lnTo>
                  <a:lnTo>
                    <a:pt x="1609436" y="1144270"/>
                  </a:lnTo>
                  <a:lnTo>
                    <a:pt x="1613607" y="1144270"/>
                  </a:lnTo>
                  <a:lnTo>
                    <a:pt x="1613638" y="1131570"/>
                  </a:lnTo>
                  <a:close/>
                </a:path>
                <a:path w="1616075" h="1593850">
                  <a:moveTo>
                    <a:pt x="5422" y="1144270"/>
                  </a:moveTo>
                  <a:lnTo>
                    <a:pt x="701" y="1144270"/>
                  </a:lnTo>
                  <a:lnTo>
                    <a:pt x="686" y="1150620"/>
                  </a:lnTo>
                  <a:lnTo>
                    <a:pt x="5412" y="1150620"/>
                  </a:lnTo>
                  <a:lnTo>
                    <a:pt x="5422" y="1144270"/>
                  </a:lnTo>
                  <a:close/>
                </a:path>
                <a:path w="1616075" h="1593850">
                  <a:moveTo>
                    <a:pt x="1613607" y="1144270"/>
                  </a:moveTo>
                  <a:lnTo>
                    <a:pt x="1609436" y="1144270"/>
                  </a:lnTo>
                  <a:lnTo>
                    <a:pt x="1609426" y="1150620"/>
                  </a:lnTo>
                  <a:lnTo>
                    <a:pt x="1613592" y="1150620"/>
                  </a:lnTo>
                  <a:lnTo>
                    <a:pt x="1613607" y="1144270"/>
                  </a:lnTo>
                  <a:close/>
                </a:path>
                <a:path w="1616075" h="1593850">
                  <a:moveTo>
                    <a:pt x="5412" y="1150620"/>
                  </a:moveTo>
                  <a:lnTo>
                    <a:pt x="686" y="1150620"/>
                  </a:lnTo>
                  <a:lnTo>
                    <a:pt x="671" y="1156970"/>
                  </a:lnTo>
                  <a:lnTo>
                    <a:pt x="5402" y="1156970"/>
                  </a:lnTo>
                  <a:lnTo>
                    <a:pt x="5412" y="1150620"/>
                  </a:lnTo>
                  <a:close/>
                </a:path>
                <a:path w="1616075" h="1593850">
                  <a:moveTo>
                    <a:pt x="1613592" y="1150620"/>
                  </a:moveTo>
                  <a:lnTo>
                    <a:pt x="1609426" y="1150620"/>
                  </a:lnTo>
                  <a:lnTo>
                    <a:pt x="1609416" y="1156970"/>
                  </a:lnTo>
                  <a:lnTo>
                    <a:pt x="1613577" y="1156970"/>
                  </a:lnTo>
                  <a:lnTo>
                    <a:pt x="1613592" y="1150620"/>
                  </a:lnTo>
                  <a:close/>
                </a:path>
                <a:path w="1616075" h="1593850">
                  <a:moveTo>
                    <a:pt x="5402" y="1156970"/>
                  </a:moveTo>
                  <a:lnTo>
                    <a:pt x="671" y="1156970"/>
                  </a:lnTo>
                  <a:lnTo>
                    <a:pt x="659" y="1162050"/>
                  </a:lnTo>
                  <a:lnTo>
                    <a:pt x="5394" y="1162050"/>
                  </a:lnTo>
                  <a:lnTo>
                    <a:pt x="5402" y="1156970"/>
                  </a:lnTo>
                  <a:close/>
                </a:path>
                <a:path w="1616075" h="1593850">
                  <a:moveTo>
                    <a:pt x="1613577" y="1156970"/>
                  </a:moveTo>
                  <a:lnTo>
                    <a:pt x="1609416" y="1156970"/>
                  </a:lnTo>
                  <a:lnTo>
                    <a:pt x="1609408" y="1162050"/>
                  </a:lnTo>
                  <a:lnTo>
                    <a:pt x="1613565" y="1162050"/>
                  </a:lnTo>
                  <a:lnTo>
                    <a:pt x="1613577" y="1156970"/>
                  </a:lnTo>
                  <a:close/>
                </a:path>
                <a:path w="1616075" h="1593850">
                  <a:moveTo>
                    <a:pt x="5394" y="1162050"/>
                  </a:moveTo>
                  <a:lnTo>
                    <a:pt x="659" y="1162050"/>
                  </a:lnTo>
                  <a:lnTo>
                    <a:pt x="641" y="1169670"/>
                  </a:lnTo>
                  <a:lnTo>
                    <a:pt x="5381" y="1169670"/>
                  </a:lnTo>
                  <a:lnTo>
                    <a:pt x="5394" y="1162050"/>
                  </a:lnTo>
                  <a:close/>
                </a:path>
                <a:path w="1616075" h="1593850">
                  <a:moveTo>
                    <a:pt x="1613565" y="1162050"/>
                  </a:moveTo>
                  <a:lnTo>
                    <a:pt x="1609408" y="1162050"/>
                  </a:lnTo>
                  <a:lnTo>
                    <a:pt x="1609396" y="1169670"/>
                  </a:lnTo>
                  <a:lnTo>
                    <a:pt x="1613547" y="1169670"/>
                  </a:lnTo>
                  <a:lnTo>
                    <a:pt x="1613565" y="1162050"/>
                  </a:lnTo>
                  <a:close/>
                </a:path>
                <a:path w="1616075" h="1593850">
                  <a:moveTo>
                    <a:pt x="5381" y="1169670"/>
                  </a:moveTo>
                  <a:lnTo>
                    <a:pt x="641" y="1169670"/>
                  </a:lnTo>
                  <a:lnTo>
                    <a:pt x="565" y="1201420"/>
                  </a:lnTo>
                  <a:lnTo>
                    <a:pt x="5331" y="1201420"/>
                  </a:lnTo>
                  <a:lnTo>
                    <a:pt x="5381" y="1169670"/>
                  </a:lnTo>
                  <a:close/>
                </a:path>
                <a:path w="1616075" h="1593850">
                  <a:moveTo>
                    <a:pt x="1613547" y="1169670"/>
                  </a:moveTo>
                  <a:lnTo>
                    <a:pt x="1609396" y="1169670"/>
                  </a:lnTo>
                  <a:lnTo>
                    <a:pt x="1609345" y="1201420"/>
                  </a:lnTo>
                  <a:lnTo>
                    <a:pt x="1613471" y="1201420"/>
                  </a:lnTo>
                  <a:lnTo>
                    <a:pt x="1613547" y="1169670"/>
                  </a:lnTo>
                  <a:close/>
                </a:path>
                <a:path w="1616075" h="1593850">
                  <a:moveTo>
                    <a:pt x="5331" y="1201420"/>
                  </a:moveTo>
                  <a:lnTo>
                    <a:pt x="565" y="1201420"/>
                  </a:lnTo>
                  <a:lnTo>
                    <a:pt x="522" y="1219200"/>
                  </a:lnTo>
                  <a:lnTo>
                    <a:pt x="5302" y="1219200"/>
                  </a:lnTo>
                  <a:lnTo>
                    <a:pt x="5331" y="1201420"/>
                  </a:lnTo>
                  <a:close/>
                </a:path>
                <a:path w="1616075" h="1593850">
                  <a:moveTo>
                    <a:pt x="1613471" y="1201420"/>
                  </a:moveTo>
                  <a:lnTo>
                    <a:pt x="1609345" y="1201420"/>
                  </a:lnTo>
                  <a:lnTo>
                    <a:pt x="1609316" y="1219200"/>
                  </a:lnTo>
                  <a:lnTo>
                    <a:pt x="1613428" y="1219200"/>
                  </a:lnTo>
                  <a:lnTo>
                    <a:pt x="1613471" y="1201420"/>
                  </a:lnTo>
                  <a:close/>
                </a:path>
                <a:path w="1616075" h="1593850">
                  <a:moveTo>
                    <a:pt x="5302" y="1219200"/>
                  </a:moveTo>
                  <a:lnTo>
                    <a:pt x="522" y="1219200"/>
                  </a:lnTo>
                  <a:lnTo>
                    <a:pt x="504" y="1226820"/>
                  </a:lnTo>
                  <a:lnTo>
                    <a:pt x="5290" y="1226820"/>
                  </a:lnTo>
                  <a:lnTo>
                    <a:pt x="5302" y="1219200"/>
                  </a:lnTo>
                  <a:close/>
                </a:path>
                <a:path w="1616075" h="1593850">
                  <a:moveTo>
                    <a:pt x="1613428" y="1219200"/>
                  </a:moveTo>
                  <a:lnTo>
                    <a:pt x="1609316" y="1219200"/>
                  </a:lnTo>
                  <a:lnTo>
                    <a:pt x="1609304" y="1226820"/>
                  </a:lnTo>
                  <a:lnTo>
                    <a:pt x="1613410" y="1226820"/>
                  </a:lnTo>
                  <a:lnTo>
                    <a:pt x="1613428" y="1219200"/>
                  </a:lnTo>
                  <a:close/>
                </a:path>
                <a:path w="1616075" h="1593850">
                  <a:moveTo>
                    <a:pt x="5290" y="1226820"/>
                  </a:moveTo>
                  <a:lnTo>
                    <a:pt x="504" y="1226820"/>
                  </a:lnTo>
                  <a:lnTo>
                    <a:pt x="489" y="1233170"/>
                  </a:lnTo>
                  <a:lnTo>
                    <a:pt x="5280" y="1233170"/>
                  </a:lnTo>
                  <a:lnTo>
                    <a:pt x="5290" y="1226820"/>
                  </a:lnTo>
                  <a:close/>
                </a:path>
                <a:path w="1616075" h="1593850">
                  <a:moveTo>
                    <a:pt x="1613410" y="1226820"/>
                  </a:moveTo>
                  <a:lnTo>
                    <a:pt x="1609304" y="1226820"/>
                  </a:lnTo>
                  <a:lnTo>
                    <a:pt x="1609294" y="1233170"/>
                  </a:lnTo>
                  <a:lnTo>
                    <a:pt x="1613395" y="1233170"/>
                  </a:lnTo>
                  <a:lnTo>
                    <a:pt x="1613410" y="1226820"/>
                  </a:lnTo>
                  <a:close/>
                </a:path>
                <a:path w="1616075" h="1593850">
                  <a:moveTo>
                    <a:pt x="5280" y="1233170"/>
                  </a:moveTo>
                  <a:lnTo>
                    <a:pt x="489" y="1233170"/>
                  </a:lnTo>
                  <a:lnTo>
                    <a:pt x="428" y="1258570"/>
                  </a:lnTo>
                  <a:lnTo>
                    <a:pt x="5239" y="1258570"/>
                  </a:lnTo>
                  <a:lnTo>
                    <a:pt x="5280" y="1233170"/>
                  </a:lnTo>
                  <a:close/>
                </a:path>
                <a:path w="1616075" h="1593850">
                  <a:moveTo>
                    <a:pt x="1613395" y="1233170"/>
                  </a:moveTo>
                  <a:lnTo>
                    <a:pt x="1609294" y="1233170"/>
                  </a:lnTo>
                  <a:lnTo>
                    <a:pt x="1609253" y="1258570"/>
                  </a:lnTo>
                  <a:lnTo>
                    <a:pt x="1613334" y="1258570"/>
                  </a:lnTo>
                  <a:lnTo>
                    <a:pt x="1613395" y="1233170"/>
                  </a:lnTo>
                  <a:close/>
                </a:path>
                <a:path w="1616075" h="1593850">
                  <a:moveTo>
                    <a:pt x="5239" y="1258570"/>
                  </a:moveTo>
                  <a:lnTo>
                    <a:pt x="428" y="1258570"/>
                  </a:lnTo>
                  <a:lnTo>
                    <a:pt x="398" y="1271270"/>
                  </a:lnTo>
                  <a:lnTo>
                    <a:pt x="5219" y="1271270"/>
                  </a:lnTo>
                  <a:lnTo>
                    <a:pt x="5239" y="1258570"/>
                  </a:lnTo>
                  <a:close/>
                </a:path>
                <a:path w="1616075" h="1593850">
                  <a:moveTo>
                    <a:pt x="1613334" y="1258570"/>
                  </a:moveTo>
                  <a:lnTo>
                    <a:pt x="1609253" y="1258570"/>
                  </a:lnTo>
                  <a:lnTo>
                    <a:pt x="1609233" y="1271270"/>
                  </a:lnTo>
                  <a:lnTo>
                    <a:pt x="1613304" y="1271270"/>
                  </a:lnTo>
                  <a:lnTo>
                    <a:pt x="1613334" y="1258570"/>
                  </a:lnTo>
                  <a:close/>
                </a:path>
                <a:path w="1616075" h="1593850">
                  <a:moveTo>
                    <a:pt x="5219" y="1271270"/>
                  </a:moveTo>
                  <a:lnTo>
                    <a:pt x="398" y="1271270"/>
                  </a:lnTo>
                  <a:lnTo>
                    <a:pt x="385" y="1276350"/>
                  </a:lnTo>
                  <a:lnTo>
                    <a:pt x="5211" y="1276350"/>
                  </a:lnTo>
                  <a:lnTo>
                    <a:pt x="5219" y="1271270"/>
                  </a:lnTo>
                  <a:close/>
                </a:path>
                <a:path w="1616075" h="1593850">
                  <a:moveTo>
                    <a:pt x="1613304" y="1271270"/>
                  </a:moveTo>
                  <a:lnTo>
                    <a:pt x="1609233" y="1271270"/>
                  </a:lnTo>
                  <a:lnTo>
                    <a:pt x="1609225" y="1276350"/>
                  </a:lnTo>
                  <a:lnTo>
                    <a:pt x="1613291" y="1276350"/>
                  </a:lnTo>
                  <a:lnTo>
                    <a:pt x="1613304" y="1271270"/>
                  </a:lnTo>
                  <a:close/>
                </a:path>
                <a:path w="1616075" h="1593850">
                  <a:moveTo>
                    <a:pt x="5211" y="1276350"/>
                  </a:moveTo>
                  <a:lnTo>
                    <a:pt x="385" y="1276350"/>
                  </a:lnTo>
                  <a:lnTo>
                    <a:pt x="367" y="1283970"/>
                  </a:lnTo>
                  <a:lnTo>
                    <a:pt x="5198" y="1283970"/>
                  </a:lnTo>
                  <a:lnTo>
                    <a:pt x="5211" y="1276350"/>
                  </a:lnTo>
                  <a:close/>
                </a:path>
                <a:path w="1616075" h="1593850">
                  <a:moveTo>
                    <a:pt x="1613291" y="1276350"/>
                  </a:moveTo>
                  <a:lnTo>
                    <a:pt x="1609225" y="1276350"/>
                  </a:lnTo>
                  <a:lnTo>
                    <a:pt x="1609212" y="1283970"/>
                  </a:lnTo>
                  <a:lnTo>
                    <a:pt x="1613273" y="1283970"/>
                  </a:lnTo>
                  <a:lnTo>
                    <a:pt x="1613291" y="1276350"/>
                  </a:lnTo>
                  <a:close/>
                </a:path>
                <a:path w="1616075" h="1593850">
                  <a:moveTo>
                    <a:pt x="5198" y="1283970"/>
                  </a:moveTo>
                  <a:lnTo>
                    <a:pt x="367" y="1283970"/>
                  </a:lnTo>
                  <a:lnTo>
                    <a:pt x="355" y="1289050"/>
                  </a:lnTo>
                  <a:lnTo>
                    <a:pt x="5190" y="1289050"/>
                  </a:lnTo>
                  <a:lnTo>
                    <a:pt x="5198" y="1283970"/>
                  </a:lnTo>
                  <a:close/>
                </a:path>
                <a:path w="1616075" h="1593850">
                  <a:moveTo>
                    <a:pt x="1613273" y="1283970"/>
                  </a:moveTo>
                  <a:lnTo>
                    <a:pt x="1609212" y="1283970"/>
                  </a:lnTo>
                  <a:lnTo>
                    <a:pt x="1609204" y="1289050"/>
                  </a:lnTo>
                  <a:lnTo>
                    <a:pt x="1613261" y="1289050"/>
                  </a:lnTo>
                  <a:lnTo>
                    <a:pt x="1613273" y="1283970"/>
                  </a:lnTo>
                  <a:close/>
                </a:path>
                <a:path w="1616075" h="1593850">
                  <a:moveTo>
                    <a:pt x="5190" y="1289050"/>
                  </a:moveTo>
                  <a:lnTo>
                    <a:pt x="355" y="1289050"/>
                  </a:lnTo>
                  <a:lnTo>
                    <a:pt x="340" y="1295400"/>
                  </a:lnTo>
                  <a:lnTo>
                    <a:pt x="5180" y="1295400"/>
                  </a:lnTo>
                  <a:lnTo>
                    <a:pt x="5190" y="1289050"/>
                  </a:lnTo>
                  <a:close/>
                </a:path>
                <a:path w="1616075" h="1593850">
                  <a:moveTo>
                    <a:pt x="1613261" y="1289050"/>
                  </a:moveTo>
                  <a:lnTo>
                    <a:pt x="1609204" y="1289050"/>
                  </a:lnTo>
                  <a:lnTo>
                    <a:pt x="1609194" y="1295400"/>
                  </a:lnTo>
                  <a:lnTo>
                    <a:pt x="1613246" y="1295400"/>
                  </a:lnTo>
                  <a:lnTo>
                    <a:pt x="1613261" y="1289050"/>
                  </a:lnTo>
                  <a:close/>
                </a:path>
                <a:path w="1616075" h="1593850">
                  <a:moveTo>
                    <a:pt x="5180" y="1295400"/>
                  </a:moveTo>
                  <a:lnTo>
                    <a:pt x="340" y="1295400"/>
                  </a:lnTo>
                  <a:lnTo>
                    <a:pt x="325" y="1301750"/>
                  </a:lnTo>
                  <a:lnTo>
                    <a:pt x="5170" y="1301750"/>
                  </a:lnTo>
                  <a:lnTo>
                    <a:pt x="5180" y="1295400"/>
                  </a:lnTo>
                  <a:close/>
                </a:path>
                <a:path w="1616075" h="1593850">
                  <a:moveTo>
                    <a:pt x="1613246" y="1295400"/>
                  </a:moveTo>
                  <a:lnTo>
                    <a:pt x="1609194" y="1295400"/>
                  </a:lnTo>
                  <a:lnTo>
                    <a:pt x="1609184" y="1301750"/>
                  </a:lnTo>
                  <a:lnTo>
                    <a:pt x="1613231" y="1301750"/>
                  </a:lnTo>
                  <a:lnTo>
                    <a:pt x="1613246" y="1295400"/>
                  </a:lnTo>
                  <a:close/>
                </a:path>
                <a:path w="1616075" h="1593850">
                  <a:moveTo>
                    <a:pt x="5170" y="1301750"/>
                  </a:moveTo>
                  <a:lnTo>
                    <a:pt x="325" y="1301750"/>
                  </a:lnTo>
                  <a:lnTo>
                    <a:pt x="309" y="1308100"/>
                  </a:lnTo>
                  <a:lnTo>
                    <a:pt x="5160" y="1308100"/>
                  </a:lnTo>
                  <a:lnTo>
                    <a:pt x="5170" y="1301750"/>
                  </a:lnTo>
                  <a:close/>
                </a:path>
                <a:path w="1616075" h="1593850">
                  <a:moveTo>
                    <a:pt x="1613231" y="1301750"/>
                  </a:moveTo>
                  <a:lnTo>
                    <a:pt x="1609184" y="1301750"/>
                  </a:lnTo>
                  <a:lnTo>
                    <a:pt x="1609174" y="1308100"/>
                  </a:lnTo>
                  <a:lnTo>
                    <a:pt x="1613215" y="1308100"/>
                  </a:lnTo>
                  <a:lnTo>
                    <a:pt x="1613231" y="1301750"/>
                  </a:lnTo>
                  <a:close/>
                </a:path>
                <a:path w="1616075" h="1593850">
                  <a:moveTo>
                    <a:pt x="5160" y="1308100"/>
                  </a:moveTo>
                  <a:lnTo>
                    <a:pt x="309" y="1308100"/>
                  </a:lnTo>
                  <a:lnTo>
                    <a:pt x="264" y="1327150"/>
                  </a:lnTo>
                  <a:lnTo>
                    <a:pt x="5129" y="1327150"/>
                  </a:lnTo>
                  <a:lnTo>
                    <a:pt x="5160" y="1308100"/>
                  </a:lnTo>
                  <a:close/>
                </a:path>
                <a:path w="1616075" h="1593850">
                  <a:moveTo>
                    <a:pt x="1613215" y="1308100"/>
                  </a:moveTo>
                  <a:lnTo>
                    <a:pt x="1609174" y="1308100"/>
                  </a:lnTo>
                  <a:lnTo>
                    <a:pt x="1609143" y="1327150"/>
                  </a:lnTo>
                  <a:lnTo>
                    <a:pt x="1613170" y="1327150"/>
                  </a:lnTo>
                  <a:lnTo>
                    <a:pt x="1613215" y="1308100"/>
                  </a:lnTo>
                  <a:close/>
                </a:path>
                <a:path w="1616075" h="1593850">
                  <a:moveTo>
                    <a:pt x="5129" y="1327150"/>
                  </a:moveTo>
                  <a:lnTo>
                    <a:pt x="264" y="1327150"/>
                  </a:lnTo>
                  <a:lnTo>
                    <a:pt x="233" y="1339850"/>
                  </a:lnTo>
                  <a:lnTo>
                    <a:pt x="5109" y="1339850"/>
                  </a:lnTo>
                  <a:lnTo>
                    <a:pt x="5129" y="1327150"/>
                  </a:lnTo>
                  <a:close/>
                </a:path>
                <a:path w="1616075" h="1593850">
                  <a:moveTo>
                    <a:pt x="1613170" y="1327150"/>
                  </a:moveTo>
                  <a:lnTo>
                    <a:pt x="1609143" y="1327150"/>
                  </a:lnTo>
                  <a:lnTo>
                    <a:pt x="1609123" y="1339850"/>
                  </a:lnTo>
                  <a:lnTo>
                    <a:pt x="1613140" y="1339850"/>
                  </a:lnTo>
                  <a:lnTo>
                    <a:pt x="1613170" y="1327150"/>
                  </a:lnTo>
                  <a:close/>
                </a:path>
                <a:path w="1616075" h="1593850">
                  <a:moveTo>
                    <a:pt x="5109" y="1339850"/>
                  </a:moveTo>
                  <a:lnTo>
                    <a:pt x="233" y="1339850"/>
                  </a:lnTo>
                  <a:lnTo>
                    <a:pt x="218" y="1346200"/>
                  </a:lnTo>
                  <a:lnTo>
                    <a:pt x="5099" y="1346200"/>
                  </a:lnTo>
                  <a:lnTo>
                    <a:pt x="5109" y="1339850"/>
                  </a:lnTo>
                  <a:close/>
                </a:path>
                <a:path w="1616075" h="1593850">
                  <a:moveTo>
                    <a:pt x="1613140" y="1339850"/>
                  </a:moveTo>
                  <a:lnTo>
                    <a:pt x="1609123" y="1339850"/>
                  </a:lnTo>
                  <a:lnTo>
                    <a:pt x="1609113" y="1346200"/>
                  </a:lnTo>
                  <a:lnTo>
                    <a:pt x="1613124" y="1346200"/>
                  </a:lnTo>
                  <a:lnTo>
                    <a:pt x="1613140" y="1339850"/>
                  </a:lnTo>
                  <a:close/>
                </a:path>
                <a:path w="1616075" h="1593850">
                  <a:moveTo>
                    <a:pt x="5099" y="1346200"/>
                  </a:moveTo>
                  <a:lnTo>
                    <a:pt x="218" y="1346200"/>
                  </a:lnTo>
                  <a:lnTo>
                    <a:pt x="200" y="1353820"/>
                  </a:lnTo>
                  <a:lnTo>
                    <a:pt x="5086" y="1353820"/>
                  </a:lnTo>
                  <a:lnTo>
                    <a:pt x="5099" y="1346200"/>
                  </a:lnTo>
                  <a:close/>
                </a:path>
                <a:path w="1616075" h="1593850">
                  <a:moveTo>
                    <a:pt x="1613124" y="1346200"/>
                  </a:moveTo>
                  <a:lnTo>
                    <a:pt x="1609113" y="1346200"/>
                  </a:lnTo>
                  <a:lnTo>
                    <a:pt x="1609100" y="1353820"/>
                  </a:lnTo>
                  <a:lnTo>
                    <a:pt x="1613106" y="1353820"/>
                  </a:lnTo>
                  <a:lnTo>
                    <a:pt x="1613124" y="1346200"/>
                  </a:lnTo>
                  <a:close/>
                </a:path>
                <a:path w="1616075" h="1593850">
                  <a:moveTo>
                    <a:pt x="5086" y="1353820"/>
                  </a:moveTo>
                  <a:lnTo>
                    <a:pt x="200" y="1353820"/>
                  </a:lnTo>
                  <a:lnTo>
                    <a:pt x="170" y="1366520"/>
                  </a:lnTo>
                  <a:lnTo>
                    <a:pt x="5066" y="1366520"/>
                  </a:lnTo>
                  <a:lnTo>
                    <a:pt x="5086" y="1353820"/>
                  </a:lnTo>
                  <a:close/>
                </a:path>
                <a:path w="1616075" h="1593850">
                  <a:moveTo>
                    <a:pt x="1613106" y="1353820"/>
                  </a:moveTo>
                  <a:lnTo>
                    <a:pt x="1609100" y="1353820"/>
                  </a:lnTo>
                  <a:lnTo>
                    <a:pt x="1609080" y="1366520"/>
                  </a:lnTo>
                  <a:lnTo>
                    <a:pt x="1613076" y="1366520"/>
                  </a:lnTo>
                  <a:lnTo>
                    <a:pt x="1613106" y="1353820"/>
                  </a:lnTo>
                  <a:close/>
                </a:path>
                <a:path w="1616075" h="1593850">
                  <a:moveTo>
                    <a:pt x="5066" y="1366520"/>
                  </a:moveTo>
                  <a:lnTo>
                    <a:pt x="170" y="1366520"/>
                  </a:lnTo>
                  <a:lnTo>
                    <a:pt x="154" y="1372870"/>
                  </a:lnTo>
                  <a:lnTo>
                    <a:pt x="5056" y="1372870"/>
                  </a:lnTo>
                  <a:lnTo>
                    <a:pt x="5066" y="1366520"/>
                  </a:lnTo>
                  <a:close/>
                </a:path>
                <a:path w="1616075" h="1593850">
                  <a:moveTo>
                    <a:pt x="1613076" y="1366520"/>
                  </a:moveTo>
                  <a:lnTo>
                    <a:pt x="1609080" y="1366520"/>
                  </a:lnTo>
                  <a:lnTo>
                    <a:pt x="1609070" y="1372870"/>
                  </a:lnTo>
                  <a:lnTo>
                    <a:pt x="1613061" y="1372870"/>
                  </a:lnTo>
                  <a:lnTo>
                    <a:pt x="1613076" y="1366520"/>
                  </a:lnTo>
                  <a:close/>
                </a:path>
                <a:path w="1616075" h="1593850">
                  <a:moveTo>
                    <a:pt x="5056" y="1372870"/>
                  </a:moveTo>
                  <a:lnTo>
                    <a:pt x="154" y="1372870"/>
                  </a:lnTo>
                  <a:lnTo>
                    <a:pt x="142" y="1377950"/>
                  </a:lnTo>
                  <a:lnTo>
                    <a:pt x="5048" y="1377950"/>
                  </a:lnTo>
                  <a:lnTo>
                    <a:pt x="5056" y="1372870"/>
                  </a:lnTo>
                  <a:close/>
                </a:path>
                <a:path w="1616075" h="1593850">
                  <a:moveTo>
                    <a:pt x="1613061" y="1372870"/>
                  </a:moveTo>
                  <a:lnTo>
                    <a:pt x="1609070" y="1372870"/>
                  </a:lnTo>
                  <a:lnTo>
                    <a:pt x="1609062" y="1377950"/>
                  </a:lnTo>
                  <a:lnTo>
                    <a:pt x="1613048" y="1377950"/>
                  </a:lnTo>
                  <a:lnTo>
                    <a:pt x="1613061" y="1372870"/>
                  </a:lnTo>
                  <a:close/>
                </a:path>
                <a:path w="1616075" h="1593850">
                  <a:moveTo>
                    <a:pt x="5048" y="1377950"/>
                  </a:moveTo>
                  <a:lnTo>
                    <a:pt x="142" y="1377950"/>
                  </a:lnTo>
                  <a:lnTo>
                    <a:pt x="124" y="1385570"/>
                  </a:lnTo>
                  <a:lnTo>
                    <a:pt x="5035" y="1385570"/>
                  </a:lnTo>
                  <a:lnTo>
                    <a:pt x="5048" y="1377950"/>
                  </a:lnTo>
                  <a:close/>
                </a:path>
                <a:path w="1616075" h="1593850">
                  <a:moveTo>
                    <a:pt x="1613048" y="1377950"/>
                  </a:moveTo>
                  <a:lnTo>
                    <a:pt x="1609062" y="1377950"/>
                  </a:lnTo>
                  <a:lnTo>
                    <a:pt x="1609050" y="1385570"/>
                  </a:lnTo>
                  <a:lnTo>
                    <a:pt x="1613030" y="1385570"/>
                  </a:lnTo>
                  <a:lnTo>
                    <a:pt x="1613048" y="1377950"/>
                  </a:lnTo>
                  <a:close/>
                </a:path>
                <a:path w="1616075" h="1593850">
                  <a:moveTo>
                    <a:pt x="5035" y="1385570"/>
                  </a:moveTo>
                  <a:lnTo>
                    <a:pt x="124" y="1385570"/>
                  </a:lnTo>
                  <a:lnTo>
                    <a:pt x="109" y="1391920"/>
                  </a:lnTo>
                  <a:lnTo>
                    <a:pt x="5025" y="1391920"/>
                  </a:lnTo>
                  <a:lnTo>
                    <a:pt x="5035" y="1385570"/>
                  </a:lnTo>
                  <a:close/>
                </a:path>
                <a:path w="1616075" h="1593850">
                  <a:moveTo>
                    <a:pt x="1613030" y="1385570"/>
                  </a:moveTo>
                  <a:lnTo>
                    <a:pt x="1609050" y="1385570"/>
                  </a:lnTo>
                  <a:lnTo>
                    <a:pt x="1609039" y="1391920"/>
                  </a:lnTo>
                  <a:lnTo>
                    <a:pt x="1613015" y="1391920"/>
                  </a:lnTo>
                  <a:lnTo>
                    <a:pt x="1613030" y="1385570"/>
                  </a:lnTo>
                  <a:close/>
                </a:path>
                <a:path w="1616075" h="1593850">
                  <a:moveTo>
                    <a:pt x="5025" y="1391920"/>
                  </a:moveTo>
                  <a:lnTo>
                    <a:pt x="109" y="1391920"/>
                  </a:lnTo>
                  <a:lnTo>
                    <a:pt x="94" y="1398270"/>
                  </a:lnTo>
                  <a:lnTo>
                    <a:pt x="5015" y="1398270"/>
                  </a:lnTo>
                  <a:lnTo>
                    <a:pt x="5025" y="1391920"/>
                  </a:lnTo>
                  <a:close/>
                </a:path>
                <a:path w="1616075" h="1593850">
                  <a:moveTo>
                    <a:pt x="1613015" y="1391920"/>
                  </a:moveTo>
                  <a:lnTo>
                    <a:pt x="1609039" y="1391920"/>
                  </a:lnTo>
                  <a:lnTo>
                    <a:pt x="1609029" y="1398270"/>
                  </a:lnTo>
                  <a:lnTo>
                    <a:pt x="1613000" y="1398270"/>
                  </a:lnTo>
                  <a:lnTo>
                    <a:pt x="1613015" y="1391920"/>
                  </a:lnTo>
                  <a:close/>
                </a:path>
                <a:path w="1616075" h="1593850">
                  <a:moveTo>
                    <a:pt x="5015" y="1398270"/>
                  </a:moveTo>
                  <a:lnTo>
                    <a:pt x="94" y="1398270"/>
                  </a:lnTo>
                  <a:lnTo>
                    <a:pt x="63" y="1410970"/>
                  </a:lnTo>
                  <a:lnTo>
                    <a:pt x="4995" y="1410970"/>
                  </a:lnTo>
                  <a:lnTo>
                    <a:pt x="5015" y="1398270"/>
                  </a:lnTo>
                  <a:close/>
                </a:path>
                <a:path w="1616075" h="1593850">
                  <a:moveTo>
                    <a:pt x="1613000" y="1398270"/>
                  </a:moveTo>
                  <a:lnTo>
                    <a:pt x="1609029" y="1398270"/>
                  </a:lnTo>
                  <a:lnTo>
                    <a:pt x="1609009" y="1410970"/>
                  </a:lnTo>
                  <a:lnTo>
                    <a:pt x="1612969" y="1410970"/>
                  </a:lnTo>
                  <a:lnTo>
                    <a:pt x="1613000" y="1398270"/>
                  </a:lnTo>
                  <a:close/>
                </a:path>
                <a:path w="1616075" h="1593850">
                  <a:moveTo>
                    <a:pt x="4995" y="1410970"/>
                  </a:moveTo>
                  <a:lnTo>
                    <a:pt x="63" y="1410970"/>
                  </a:lnTo>
                  <a:lnTo>
                    <a:pt x="48" y="1417320"/>
                  </a:lnTo>
                  <a:lnTo>
                    <a:pt x="4985" y="1417320"/>
                  </a:lnTo>
                  <a:lnTo>
                    <a:pt x="4995" y="1410970"/>
                  </a:lnTo>
                  <a:close/>
                </a:path>
                <a:path w="1616075" h="1593850">
                  <a:moveTo>
                    <a:pt x="1612969" y="1410970"/>
                  </a:moveTo>
                  <a:lnTo>
                    <a:pt x="1609009" y="1410970"/>
                  </a:lnTo>
                  <a:lnTo>
                    <a:pt x="1608999" y="1417320"/>
                  </a:lnTo>
                  <a:lnTo>
                    <a:pt x="1612954" y="1417320"/>
                  </a:lnTo>
                  <a:lnTo>
                    <a:pt x="1612969" y="1410970"/>
                  </a:lnTo>
                  <a:close/>
                </a:path>
                <a:path w="1616075" h="1593850">
                  <a:moveTo>
                    <a:pt x="4985" y="1417320"/>
                  </a:moveTo>
                  <a:lnTo>
                    <a:pt x="48" y="1417320"/>
                  </a:lnTo>
                  <a:lnTo>
                    <a:pt x="18" y="1430020"/>
                  </a:lnTo>
                  <a:lnTo>
                    <a:pt x="4964" y="1430020"/>
                  </a:lnTo>
                  <a:lnTo>
                    <a:pt x="4985" y="1417320"/>
                  </a:lnTo>
                  <a:close/>
                </a:path>
                <a:path w="1616075" h="1593850">
                  <a:moveTo>
                    <a:pt x="1612954" y="1417320"/>
                  </a:moveTo>
                  <a:lnTo>
                    <a:pt x="1608999" y="1417320"/>
                  </a:lnTo>
                  <a:lnTo>
                    <a:pt x="1608978" y="1430020"/>
                  </a:lnTo>
                  <a:lnTo>
                    <a:pt x="1612924" y="1430020"/>
                  </a:lnTo>
                  <a:lnTo>
                    <a:pt x="1612954" y="1417320"/>
                  </a:lnTo>
                  <a:close/>
                </a:path>
                <a:path w="1616075" h="1593850">
                  <a:moveTo>
                    <a:pt x="4964" y="1430020"/>
                  </a:moveTo>
                  <a:lnTo>
                    <a:pt x="18" y="1430020"/>
                  </a:lnTo>
                  <a:lnTo>
                    <a:pt x="3" y="1436370"/>
                  </a:lnTo>
                  <a:lnTo>
                    <a:pt x="4954" y="1436370"/>
                  </a:lnTo>
                  <a:lnTo>
                    <a:pt x="4964" y="1430020"/>
                  </a:lnTo>
                  <a:close/>
                </a:path>
                <a:path w="1616075" h="1593850">
                  <a:moveTo>
                    <a:pt x="1612924" y="1430020"/>
                  </a:moveTo>
                  <a:lnTo>
                    <a:pt x="1608978" y="1430020"/>
                  </a:lnTo>
                  <a:lnTo>
                    <a:pt x="1608968" y="1436370"/>
                  </a:lnTo>
                  <a:lnTo>
                    <a:pt x="1612909" y="1436370"/>
                  </a:lnTo>
                  <a:lnTo>
                    <a:pt x="1612924" y="1430020"/>
                  </a:lnTo>
                  <a:close/>
                </a:path>
                <a:path w="1616075" h="1593850">
                  <a:moveTo>
                    <a:pt x="4954" y="1436370"/>
                  </a:moveTo>
                  <a:lnTo>
                    <a:pt x="3" y="1436370"/>
                  </a:lnTo>
                  <a:lnTo>
                    <a:pt x="0" y="1437640"/>
                  </a:lnTo>
                  <a:lnTo>
                    <a:pt x="902" y="1437640"/>
                  </a:lnTo>
                  <a:lnTo>
                    <a:pt x="902" y="1440180"/>
                  </a:lnTo>
                  <a:lnTo>
                    <a:pt x="2172" y="1440180"/>
                  </a:lnTo>
                  <a:lnTo>
                    <a:pt x="2172" y="1441450"/>
                  </a:lnTo>
                  <a:lnTo>
                    <a:pt x="3442" y="1441450"/>
                  </a:lnTo>
                  <a:lnTo>
                    <a:pt x="3442" y="1442720"/>
                  </a:lnTo>
                  <a:lnTo>
                    <a:pt x="4944" y="1442720"/>
                  </a:lnTo>
                  <a:lnTo>
                    <a:pt x="4954" y="1436370"/>
                  </a:lnTo>
                  <a:close/>
                </a:path>
                <a:path w="1616075" h="1593850">
                  <a:moveTo>
                    <a:pt x="1612909" y="1436370"/>
                  </a:moveTo>
                  <a:lnTo>
                    <a:pt x="1608968" y="1436370"/>
                  </a:lnTo>
                  <a:lnTo>
                    <a:pt x="1608958" y="1442720"/>
                  </a:lnTo>
                  <a:lnTo>
                    <a:pt x="1612893" y="1442720"/>
                  </a:lnTo>
                  <a:lnTo>
                    <a:pt x="1612909" y="1436370"/>
                  </a:lnTo>
                  <a:close/>
                </a:path>
                <a:path w="1616075" h="1593850">
                  <a:moveTo>
                    <a:pt x="1612532" y="1442720"/>
                  </a:moveTo>
                  <a:lnTo>
                    <a:pt x="1608958" y="1442720"/>
                  </a:lnTo>
                  <a:lnTo>
                    <a:pt x="1608950" y="1447800"/>
                  </a:lnTo>
                  <a:lnTo>
                    <a:pt x="1609992" y="1447800"/>
                  </a:lnTo>
                  <a:lnTo>
                    <a:pt x="1609992" y="1446530"/>
                  </a:lnTo>
                  <a:lnTo>
                    <a:pt x="1611262" y="1446530"/>
                  </a:lnTo>
                  <a:lnTo>
                    <a:pt x="1611262" y="1445260"/>
                  </a:lnTo>
                  <a:lnTo>
                    <a:pt x="1612532" y="1445260"/>
                  </a:lnTo>
                  <a:lnTo>
                    <a:pt x="1612532" y="1442720"/>
                  </a:lnTo>
                  <a:close/>
                </a:path>
                <a:path w="1616075" h="1593850">
                  <a:moveTo>
                    <a:pt x="4944" y="1442720"/>
                  </a:moveTo>
                  <a:lnTo>
                    <a:pt x="4712" y="1442720"/>
                  </a:lnTo>
                  <a:lnTo>
                    <a:pt x="4712" y="1445260"/>
                  </a:lnTo>
                  <a:lnTo>
                    <a:pt x="4940" y="1445260"/>
                  </a:lnTo>
                  <a:lnTo>
                    <a:pt x="4944" y="1442720"/>
                  </a:lnTo>
                  <a:close/>
                </a:path>
                <a:path w="1616075" h="1593850">
                  <a:moveTo>
                    <a:pt x="150762" y="1587731"/>
                  </a:moveTo>
                  <a:lnTo>
                    <a:pt x="150762" y="1588770"/>
                  </a:lnTo>
                  <a:lnTo>
                    <a:pt x="806717" y="1588770"/>
                  </a:lnTo>
                  <a:lnTo>
                    <a:pt x="150762" y="1587731"/>
                  </a:lnTo>
                  <a:close/>
                </a:path>
                <a:path w="1616075" h="1593850">
                  <a:moveTo>
                    <a:pt x="1463942" y="1591310"/>
                  </a:moveTo>
                  <a:lnTo>
                    <a:pt x="155842" y="1591310"/>
                  </a:lnTo>
                  <a:lnTo>
                    <a:pt x="155842" y="1591556"/>
                  </a:lnTo>
                  <a:lnTo>
                    <a:pt x="1461402" y="1593612"/>
                  </a:lnTo>
                  <a:lnTo>
                    <a:pt x="1461402" y="1592580"/>
                  </a:lnTo>
                  <a:lnTo>
                    <a:pt x="1463942" y="1592580"/>
                  </a:lnTo>
                  <a:lnTo>
                    <a:pt x="1463942" y="1591310"/>
                  </a:lnTo>
                  <a:close/>
                </a:path>
                <a:path w="1616075" h="1593850">
                  <a:moveTo>
                    <a:pt x="1465212" y="1590040"/>
                  </a:moveTo>
                  <a:lnTo>
                    <a:pt x="153302" y="1590040"/>
                  </a:lnTo>
                  <a:lnTo>
                    <a:pt x="153302" y="1591310"/>
                  </a:lnTo>
                  <a:lnTo>
                    <a:pt x="1465212" y="1591310"/>
                  </a:lnTo>
                  <a:lnTo>
                    <a:pt x="1465212" y="1590040"/>
                  </a:lnTo>
                  <a:close/>
                </a:path>
                <a:path w="1616075" h="1593850">
                  <a:moveTo>
                    <a:pt x="806717" y="1588770"/>
                  </a:moveTo>
                  <a:lnTo>
                    <a:pt x="152032" y="1588770"/>
                  </a:lnTo>
                  <a:lnTo>
                    <a:pt x="152032" y="1590040"/>
                  </a:lnTo>
                  <a:lnTo>
                    <a:pt x="1466482" y="1590040"/>
                  </a:lnTo>
                  <a:lnTo>
                    <a:pt x="1466482" y="1589814"/>
                  </a:lnTo>
                  <a:lnTo>
                    <a:pt x="806717" y="1588770"/>
                  </a:lnTo>
                  <a:close/>
                </a:path>
              </a:pathLst>
            </a:custGeom>
            <a:solidFill>
              <a:srgbClr val="372B3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6778217" y="2760979"/>
              <a:ext cx="1606550" cy="1586230"/>
            </a:xfrm>
            <a:custGeom>
              <a:avLst/>
              <a:gdLst/>
              <a:ahLst/>
              <a:cxnLst/>
              <a:rect l="l" t="t" r="r" b="b"/>
              <a:pathLst>
                <a:path w="1606550" h="1586229">
                  <a:moveTo>
                    <a:pt x="5903" y="138429"/>
                  </a:moveTo>
                  <a:lnTo>
                    <a:pt x="4852" y="138429"/>
                  </a:lnTo>
                  <a:lnTo>
                    <a:pt x="4852" y="140969"/>
                  </a:lnTo>
                  <a:lnTo>
                    <a:pt x="3582" y="140969"/>
                  </a:lnTo>
                  <a:lnTo>
                    <a:pt x="3582" y="143509"/>
                  </a:lnTo>
                  <a:lnTo>
                    <a:pt x="2312" y="143509"/>
                  </a:lnTo>
                  <a:lnTo>
                    <a:pt x="2312" y="144779"/>
                  </a:lnTo>
                  <a:lnTo>
                    <a:pt x="5893" y="144779"/>
                  </a:lnTo>
                  <a:lnTo>
                    <a:pt x="5903" y="138429"/>
                  </a:lnTo>
                  <a:close/>
                </a:path>
                <a:path w="1606550" h="1586229">
                  <a:moveTo>
                    <a:pt x="1602512" y="138429"/>
                  </a:moveTo>
                  <a:lnTo>
                    <a:pt x="1602297" y="138429"/>
                  </a:lnTo>
                  <a:lnTo>
                    <a:pt x="1602287" y="144779"/>
                  </a:lnTo>
                  <a:lnTo>
                    <a:pt x="1605052" y="144779"/>
                  </a:lnTo>
                  <a:lnTo>
                    <a:pt x="1605052" y="143509"/>
                  </a:lnTo>
                  <a:lnTo>
                    <a:pt x="1603782" y="143509"/>
                  </a:lnTo>
                  <a:lnTo>
                    <a:pt x="1603782" y="140969"/>
                  </a:lnTo>
                  <a:lnTo>
                    <a:pt x="1602512" y="140969"/>
                  </a:lnTo>
                  <a:lnTo>
                    <a:pt x="1602512" y="138429"/>
                  </a:lnTo>
                  <a:close/>
                </a:path>
                <a:path w="1606550" h="1586229">
                  <a:moveTo>
                    <a:pt x="1466622" y="3809"/>
                  </a:moveTo>
                  <a:lnTo>
                    <a:pt x="1465352" y="3809"/>
                  </a:lnTo>
                  <a:lnTo>
                    <a:pt x="1465352" y="5079"/>
                  </a:lnTo>
                  <a:lnTo>
                    <a:pt x="1466622" y="5079"/>
                  </a:lnTo>
                  <a:lnTo>
                    <a:pt x="1466622" y="3809"/>
                  </a:lnTo>
                  <a:close/>
                </a:path>
                <a:path w="1606550" h="1586229">
                  <a:moveTo>
                    <a:pt x="1462812" y="1269"/>
                  </a:moveTo>
                  <a:lnTo>
                    <a:pt x="144552" y="1269"/>
                  </a:lnTo>
                  <a:lnTo>
                    <a:pt x="144552" y="3809"/>
                  </a:lnTo>
                  <a:lnTo>
                    <a:pt x="1462812" y="3809"/>
                  </a:lnTo>
                  <a:lnTo>
                    <a:pt x="1462812" y="1269"/>
                  </a:lnTo>
                  <a:close/>
                </a:path>
                <a:path w="1606550" h="1586229">
                  <a:moveTo>
                    <a:pt x="148362" y="0"/>
                  </a:moveTo>
                  <a:lnTo>
                    <a:pt x="147092" y="0"/>
                  </a:lnTo>
                  <a:lnTo>
                    <a:pt x="147092" y="1269"/>
                  </a:lnTo>
                  <a:lnTo>
                    <a:pt x="148362" y="1269"/>
                  </a:lnTo>
                  <a:lnTo>
                    <a:pt x="148362" y="0"/>
                  </a:lnTo>
                  <a:close/>
                </a:path>
                <a:path w="1606550" h="1586229">
                  <a:moveTo>
                    <a:pt x="5890" y="146050"/>
                  </a:moveTo>
                  <a:lnTo>
                    <a:pt x="2075" y="146050"/>
                  </a:lnTo>
                  <a:lnTo>
                    <a:pt x="2035" y="171450"/>
                  </a:lnTo>
                  <a:lnTo>
                    <a:pt x="5850" y="171450"/>
                  </a:lnTo>
                  <a:lnTo>
                    <a:pt x="5890" y="146050"/>
                  </a:lnTo>
                  <a:close/>
                </a:path>
                <a:path w="1606550" h="1586229">
                  <a:moveTo>
                    <a:pt x="1606090" y="146050"/>
                  </a:moveTo>
                  <a:lnTo>
                    <a:pt x="1602285" y="146050"/>
                  </a:lnTo>
                  <a:lnTo>
                    <a:pt x="1602244" y="171450"/>
                  </a:lnTo>
                  <a:lnTo>
                    <a:pt x="1606049" y="171450"/>
                  </a:lnTo>
                  <a:lnTo>
                    <a:pt x="1606090" y="146050"/>
                  </a:lnTo>
                  <a:close/>
                </a:path>
                <a:path w="1606550" h="1586229">
                  <a:moveTo>
                    <a:pt x="5850" y="171450"/>
                  </a:moveTo>
                  <a:lnTo>
                    <a:pt x="2035" y="171450"/>
                  </a:lnTo>
                  <a:lnTo>
                    <a:pt x="1994" y="196850"/>
                  </a:lnTo>
                  <a:lnTo>
                    <a:pt x="5809" y="196850"/>
                  </a:lnTo>
                  <a:lnTo>
                    <a:pt x="5850" y="171450"/>
                  </a:lnTo>
                  <a:close/>
                </a:path>
                <a:path w="1606550" h="1586229">
                  <a:moveTo>
                    <a:pt x="1606049" y="171450"/>
                  </a:moveTo>
                  <a:lnTo>
                    <a:pt x="1602244" y="171450"/>
                  </a:lnTo>
                  <a:lnTo>
                    <a:pt x="1602203" y="196850"/>
                  </a:lnTo>
                  <a:lnTo>
                    <a:pt x="1606008" y="196850"/>
                  </a:lnTo>
                  <a:lnTo>
                    <a:pt x="1606049" y="171450"/>
                  </a:lnTo>
                  <a:close/>
                </a:path>
                <a:path w="1606550" h="1586229">
                  <a:moveTo>
                    <a:pt x="5780" y="214884"/>
                  </a:moveTo>
                  <a:lnTo>
                    <a:pt x="1965" y="214884"/>
                  </a:lnTo>
                  <a:lnTo>
                    <a:pt x="1821" y="304800"/>
                  </a:lnTo>
                  <a:lnTo>
                    <a:pt x="5635" y="304800"/>
                  </a:lnTo>
                  <a:lnTo>
                    <a:pt x="5780" y="214884"/>
                  </a:lnTo>
                  <a:close/>
                </a:path>
                <a:path w="1606550" h="1586229">
                  <a:moveTo>
                    <a:pt x="1605979" y="214884"/>
                  </a:moveTo>
                  <a:lnTo>
                    <a:pt x="1602174" y="214884"/>
                  </a:lnTo>
                  <a:lnTo>
                    <a:pt x="1602029" y="304800"/>
                  </a:lnTo>
                  <a:lnTo>
                    <a:pt x="1605835" y="304800"/>
                  </a:lnTo>
                  <a:lnTo>
                    <a:pt x="1605979" y="214884"/>
                  </a:lnTo>
                  <a:close/>
                </a:path>
                <a:path w="1606550" h="1586229">
                  <a:moveTo>
                    <a:pt x="5794" y="205866"/>
                  </a:moveTo>
                  <a:lnTo>
                    <a:pt x="1980" y="205866"/>
                  </a:lnTo>
                  <a:lnTo>
                    <a:pt x="1966" y="214629"/>
                  </a:lnTo>
                  <a:lnTo>
                    <a:pt x="5780" y="214629"/>
                  </a:lnTo>
                  <a:lnTo>
                    <a:pt x="5794" y="205866"/>
                  </a:lnTo>
                  <a:close/>
                </a:path>
                <a:path w="1606550" h="1586229">
                  <a:moveTo>
                    <a:pt x="1605994" y="205866"/>
                  </a:moveTo>
                  <a:lnTo>
                    <a:pt x="1602188" y="205866"/>
                  </a:lnTo>
                  <a:lnTo>
                    <a:pt x="1602174" y="214629"/>
                  </a:lnTo>
                  <a:lnTo>
                    <a:pt x="1605980" y="214629"/>
                  </a:lnTo>
                  <a:lnTo>
                    <a:pt x="1605994" y="205866"/>
                  </a:lnTo>
                  <a:close/>
                </a:path>
                <a:path w="1606550" h="1586229">
                  <a:moveTo>
                    <a:pt x="5804" y="199516"/>
                  </a:moveTo>
                  <a:lnTo>
                    <a:pt x="1990" y="199516"/>
                  </a:lnTo>
                  <a:lnTo>
                    <a:pt x="1980" y="205739"/>
                  </a:lnTo>
                  <a:lnTo>
                    <a:pt x="5794" y="205739"/>
                  </a:lnTo>
                  <a:lnTo>
                    <a:pt x="5804" y="199516"/>
                  </a:lnTo>
                  <a:close/>
                </a:path>
                <a:path w="1606550" h="1586229">
                  <a:moveTo>
                    <a:pt x="1606004" y="199516"/>
                  </a:moveTo>
                  <a:lnTo>
                    <a:pt x="1602198" y="199516"/>
                  </a:lnTo>
                  <a:lnTo>
                    <a:pt x="1602188" y="205739"/>
                  </a:lnTo>
                  <a:lnTo>
                    <a:pt x="1605994" y="205739"/>
                  </a:lnTo>
                  <a:lnTo>
                    <a:pt x="1606004" y="199516"/>
                  </a:lnTo>
                  <a:close/>
                </a:path>
                <a:path w="1606550" h="1586229">
                  <a:moveTo>
                    <a:pt x="5808" y="196976"/>
                  </a:moveTo>
                  <a:lnTo>
                    <a:pt x="1994" y="196976"/>
                  </a:lnTo>
                  <a:lnTo>
                    <a:pt x="1990" y="199389"/>
                  </a:lnTo>
                  <a:lnTo>
                    <a:pt x="5805" y="199389"/>
                  </a:lnTo>
                  <a:lnTo>
                    <a:pt x="5808" y="196976"/>
                  </a:lnTo>
                  <a:close/>
                </a:path>
                <a:path w="1606550" h="1586229">
                  <a:moveTo>
                    <a:pt x="1606008" y="196976"/>
                  </a:moveTo>
                  <a:lnTo>
                    <a:pt x="1602203" y="196976"/>
                  </a:lnTo>
                  <a:lnTo>
                    <a:pt x="1602199" y="199389"/>
                  </a:lnTo>
                  <a:lnTo>
                    <a:pt x="1606004" y="199389"/>
                  </a:lnTo>
                  <a:lnTo>
                    <a:pt x="1606008" y="196976"/>
                  </a:lnTo>
                  <a:close/>
                </a:path>
                <a:path w="1606550" h="1586229">
                  <a:moveTo>
                    <a:pt x="5635" y="304800"/>
                  </a:moveTo>
                  <a:lnTo>
                    <a:pt x="1821" y="304800"/>
                  </a:lnTo>
                  <a:lnTo>
                    <a:pt x="1801" y="317500"/>
                  </a:lnTo>
                  <a:lnTo>
                    <a:pt x="5614" y="317500"/>
                  </a:lnTo>
                  <a:lnTo>
                    <a:pt x="5635" y="304800"/>
                  </a:lnTo>
                  <a:close/>
                </a:path>
                <a:path w="1606550" h="1586229">
                  <a:moveTo>
                    <a:pt x="1605835" y="304800"/>
                  </a:moveTo>
                  <a:lnTo>
                    <a:pt x="1602029" y="304800"/>
                  </a:lnTo>
                  <a:lnTo>
                    <a:pt x="1602008" y="317500"/>
                  </a:lnTo>
                  <a:lnTo>
                    <a:pt x="1605815" y="317500"/>
                  </a:lnTo>
                  <a:lnTo>
                    <a:pt x="1605835" y="304800"/>
                  </a:lnTo>
                  <a:close/>
                </a:path>
                <a:path w="1606550" h="1586229">
                  <a:moveTo>
                    <a:pt x="5614" y="317500"/>
                  </a:moveTo>
                  <a:lnTo>
                    <a:pt x="1801" y="317500"/>
                  </a:lnTo>
                  <a:lnTo>
                    <a:pt x="1760" y="342900"/>
                  </a:lnTo>
                  <a:lnTo>
                    <a:pt x="5573" y="342900"/>
                  </a:lnTo>
                  <a:lnTo>
                    <a:pt x="5614" y="317500"/>
                  </a:lnTo>
                  <a:close/>
                </a:path>
                <a:path w="1606550" h="1586229">
                  <a:moveTo>
                    <a:pt x="1605815" y="317500"/>
                  </a:moveTo>
                  <a:lnTo>
                    <a:pt x="1602008" y="317500"/>
                  </a:lnTo>
                  <a:lnTo>
                    <a:pt x="1601968" y="342900"/>
                  </a:lnTo>
                  <a:lnTo>
                    <a:pt x="1605774" y="342900"/>
                  </a:lnTo>
                  <a:lnTo>
                    <a:pt x="1605815" y="317500"/>
                  </a:lnTo>
                  <a:close/>
                </a:path>
                <a:path w="1606550" h="1586229">
                  <a:moveTo>
                    <a:pt x="5573" y="342900"/>
                  </a:moveTo>
                  <a:lnTo>
                    <a:pt x="1760" y="342900"/>
                  </a:lnTo>
                  <a:lnTo>
                    <a:pt x="1709" y="374650"/>
                  </a:lnTo>
                  <a:lnTo>
                    <a:pt x="5522" y="374650"/>
                  </a:lnTo>
                  <a:lnTo>
                    <a:pt x="5573" y="342900"/>
                  </a:lnTo>
                  <a:close/>
                </a:path>
                <a:path w="1606550" h="1586229">
                  <a:moveTo>
                    <a:pt x="1605774" y="342900"/>
                  </a:moveTo>
                  <a:lnTo>
                    <a:pt x="1601968" y="342900"/>
                  </a:lnTo>
                  <a:lnTo>
                    <a:pt x="1601916" y="374650"/>
                  </a:lnTo>
                  <a:lnTo>
                    <a:pt x="1605723" y="374650"/>
                  </a:lnTo>
                  <a:lnTo>
                    <a:pt x="1605774" y="342900"/>
                  </a:lnTo>
                  <a:close/>
                </a:path>
                <a:path w="1606550" h="1586229">
                  <a:moveTo>
                    <a:pt x="5522" y="374650"/>
                  </a:moveTo>
                  <a:lnTo>
                    <a:pt x="1709" y="374650"/>
                  </a:lnTo>
                  <a:lnTo>
                    <a:pt x="1648" y="412750"/>
                  </a:lnTo>
                  <a:lnTo>
                    <a:pt x="5461" y="412750"/>
                  </a:lnTo>
                  <a:lnTo>
                    <a:pt x="5522" y="374650"/>
                  </a:lnTo>
                  <a:close/>
                </a:path>
                <a:path w="1606550" h="1586229">
                  <a:moveTo>
                    <a:pt x="1605723" y="374650"/>
                  </a:moveTo>
                  <a:lnTo>
                    <a:pt x="1601916" y="374650"/>
                  </a:lnTo>
                  <a:lnTo>
                    <a:pt x="1601855" y="412750"/>
                  </a:lnTo>
                  <a:lnTo>
                    <a:pt x="1605662" y="412750"/>
                  </a:lnTo>
                  <a:lnTo>
                    <a:pt x="1605723" y="374650"/>
                  </a:lnTo>
                  <a:close/>
                </a:path>
                <a:path w="1606550" h="1586229">
                  <a:moveTo>
                    <a:pt x="5461" y="412750"/>
                  </a:moveTo>
                  <a:lnTo>
                    <a:pt x="1648" y="412750"/>
                  </a:lnTo>
                  <a:lnTo>
                    <a:pt x="1607" y="438150"/>
                  </a:lnTo>
                  <a:lnTo>
                    <a:pt x="5420" y="438150"/>
                  </a:lnTo>
                  <a:lnTo>
                    <a:pt x="5461" y="412750"/>
                  </a:lnTo>
                  <a:close/>
                </a:path>
                <a:path w="1606550" h="1586229">
                  <a:moveTo>
                    <a:pt x="1605662" y="412750"/>
                  </a:moveTo>
                  <a:lnTo>
                    <a:pt x="1601855" y="412750"/>
                  </a:lnTo>
                  <a:lnTo>
                    <a:pt x="1601814" y="438150"/>
                  </a:lnTo>
                  <a:lnTo>
                    <a:pt x="1605621" y="438150"/>
                  </a:lnTo>
                  <a:lnTo>
                    <a:pt x="1605662" y="412750"/>
                  </a:lnTo>
                  <a:close/>
                </a:path>
                <a:path w="1606550" h="1586229">
                  <a:moveTo>
                    <a:pt x="5420" y="438150"/>
                  </a:moveTo>
                  <a:lnTo>
                    <a:pt x="1607" y="438150"/>
                  </a:lnTo>
                  <a:lnTo>
                    <a:pt x="1587" y="450850"/>
                  </a:lnTo>
                  <a:lnTo>
                    <a:pt x="5400" y="450850"/>
                  </a:lnTo>
                  <a:lnTo>
                    <a:pt x="5420" y="438150"/>
                  </a:lnTo>
                  <a:close/>
                </a:path>
                <a:path w="1606550" h="1586229">
                  <a:moveTo>
                    <a:pt x="1605621" y="438150"/>
                  </a:moveTo>
                  <a:lnTo>
                    <a:pt x="1601814" y="438150"/>
                  </a:lnTo>
                  <a:lnTo>
                    <a:pt x="1601794" y="450850"/>
                  </a:lnTo>
                  <a:lnTo>
                    <a:pt x="1605601" y="450850"/>
                  </a:lnTo>
                  <a:lnTo>
                    <a:pt x="1605621" y="438150"/>
                  </a:lnTo>
                  <a:close/>
                </a:path>
                <a:path w="1606550" h="1586229">
                  <a:moveTo>
                    <a:pt x="5400" y="450850"/>
                  </a:moveTo>
                  <a:lnTo>
                    <a:pt x="1587" y="450850"/>
                  </a:lnTo>
                  <a:lnTo>
                    <a:pt x="1546" y="476250"/>
                  </a:lnTo>
                  <a:lnTo>
                    <a:pt x="5359" y="476250"/>
                  </a:lnTo>
                  <a:lnTo>
                    <a:pt x="5400" y="450850"/>
                  </a:lnTo>
                  <a:close/>
                </a:path>
                <a:path w="1606550" h="1586229">
                  <a:moveTo>
                    <a:pt x="1605601" y="450850"/>
                  </a:moveTo>
                  <a:lnTo>
                    <a:pt x="1601794" y="450850"/>
                  </a:lnTo>
                  <a:lnTo>
                    <a:pt x="1601753" y="476250"/>
                  </a:lnTo>
                  <a:lnTo>
                    <a:pt x="1605560" y="476250"/>
                  </a:lnTo>
                  <a:lnTo>
                    <a:pt x="1605601" y="450850"/>
                  </a:lnTo>
                  <a:close/>
                </a:path>
                <a:path w="1606550" h="1586229">
                  <a:moveTo>
                    <a:pt x="5359" y="476250"/>
                  </a:moveTo>
                  <a:lnTo>
                    <a:pt x="1546" y="476250"/>
                  </a:lnTo>
                  <a:lnTo>
                    <a:pt x="1312" y="622300"/>
                  </a:lnTo>
                  <a:lnTo>
                    <a:pt x="5124" y="622300"/>
                  </a:lnTo>
                  <a:lnTo>
                    <a:pt x="5359" y="476250"/>
                  </a:lnTo>
                  <a:close/>
                </a:path>
                <a:path w="1606550" h="1586229">
                  <a:moveTo>
                    <a:pt x="1605560" y="476250"/>
                  </a:moveTo>
                  <a:lnTo>
                    <a:pt x="1601753" y="476250"/>
                  </a:lnTo>
                  <a:lnTo>
                    <a:pt x="1601518" y="622300"/>
                  </a:lnTo>
                  <a:lnTo>
                    <a:pt x="1605326" y="622300"/>
                  </a:lnTo>
                  <a:lnTo>
                    <a:pt x="1605560" y="476250"/>
                  </a:lnTo>
                  <a:close/>
                </a:path>
                <a:path w="1606550" h="1586229">
                  <a:moveTo>
                    <a:pt x="5124" y="622300"/>
                  </a:moveTo>
                  <a:lnTo>
                    <a:pt x="1312" y="622300"/>
                  </a:lnTo>
                  <a:lnTo>
                    <a:pt x="1272" y="647700"/>
                  </a:lnTo>
                  <a:lnTo>
                    <a:pt x="5083" y="647700"/>
                  </a:lnTo>
                  <a:lnTo>
                    <a:pt x="5124" y="622300"/>
                  </a:lnTo>
                  <a:close/>
                </a:path>
                <a:path w="1606550" h="1586229">
                  <a:moveTo>
                    <a:pt x="1605326" y="622300"/>
                  </a:moveTo>
                  <a:lnTo>
                    <a:pt x="1601518" y="622300"/>
                  </a:lnTo>
                  <a:lnTo>
                    <a:pt x="1601477" y="647700"/>
                  </a:lnTo>
                  <a:lnTo>
                    <a:pt x="1605286" y="647700"/>
                  </a:lnTo>
                  <a:lnTo>
                    <a:pt x="1605326" y="622300"/>
                  </a:lnTo>
                  <a:close/>
                </a:path>
                <a:path w="1606550" h="1586229">
                  <a:moveTo>
                    <a:pt x="5083" y="647700"/>
                  </a:moveTo>
                  <a:lnTo>
                    <a:pt x="1272" y="647700"/>
                  </a:lnTo>
                  <a:lnTo>
                    <a:pt x="1231" y="673100"/>
                  </a:lnTo>
                  <a:lnTo>
                    <a:pt x="5042" y="673100"/>
                  </a:lnTo>
                  <a:lnTo>
                    <a:pt x="5083" y="647700"/>
                  </a:lnTo>
                  <a:close/>
                </a:path>
                <a:path w="1606550" h="1586229">
                  <a:moveTo>
                    <a:pt x="1605286" y="647700"/>
                  </a:moveTo>
                  <a:lnTo>
                    <a:pt x="1601477" y="647700"/>
                  </a:lnTo>
                  <a:lnTo>
                    <a:pt x="1601436" y="673100"/>
                  </a:lnTo>
                  <a:lnTo>
                    <a:pt x="1605245" y="673100"/>
                  </a:lnTo>
                  <a:lnTo>
                    <a:pt x="1605286" y="647700"/>
                  </a:lnTo>
                  <a:close/>
                </a:path>
                <a:path w="1606550" h="1586229">
                  <a:moveTo>
                    <a:pt x="5042" y="673100"/>
                  </a:moveTo>
                  <a:lnTo>
                    <a:pt x="1231" y="673100"/>
                  </a:lnTo>
                  <a:lnTo>
                    <a:pt x="848" y="911860"/>
                  </a:lnTo>
                  <a:lnTo>
                    <a:pt x="4657" y="911860"/>
                  </a:lnTo>
                  <a:lnTo>
                    <a:pt x="5042" y="673100"/>
                  </a:lnTo>
                  <a:close/>
                </a:path>
                <a:path w="1606550" h="1586229">
                  <a:moveTo>
                    <a:pt x="1605245" y="673100"/>
                  </a:moveTo>
                  <a:lnTo>
                    <a:pt x="1601436" y="673100"/>
                  </a:lnTo>
                  <a:lnTo>
                    <a:pt x="1601051" y="911860"/>
                  </a:lnTo>
                  <a:lnTo>
                    <a:pt x="1604862" y="911860"/>
                  </a:lnTo>
                  <a:lnTo>
                    <a:pt x="1605245" y="673100"/>
                  </a:lnTo>
                  <a:close/>
                </a:path>
                <a:path w="1606550" h="1586229">
                  <a:moveTo>
                    <a:pt x="4657" y="911860"/>
                  </a:moveTo>
                  <a:lnTo>
                    <a:pt x="848" y="911860"/>
                  </a:lnTo>
                  <a:lnTo>
                    <a:pt x="807" y="937260"/>
                  </a:lnTo>
                  <a:lnTo>
                    <a:pt x="4616" y="937260"/>
                  </a:lnTo>
                  <a:lnTo>
                    <a:pt x="4657" y="911860"/>
                  </a:lnTo>
                  <a:close/>
                </a:path>
                <a:path w="1606550" h="1586229">
                  <a:moveTo>
                    <a:pt x="1604862" y="911860"/>
                  </a:moveTo>
                  <a:lnTo>
                    <a:pt x="1601051" y="911860"/>
                  </a:lnTo>
                  <a:lnTo>
                    <a:pt x="1601010" y="937260"/>
                  </a:lnTo>
                  <a:lnTo>
                    <a:pt x="1604822" y="937260"/>
                  </a:lnTo>
                  <a:lnTo>
                    <a:pt x="1604862" y="911860"/>
                  </a:lnTo>
                  <a:close/>
                </a:path>
                <a:path w="1606550" h="1586229">
                  <a:moveTo>
                    <a:pt x="4616" y="937260"/>
                  </a:moveTo>
                  <a:lnTo>
                    <a:pt x="807" y="937260"/>
                  </a:lnTo>
                  <a:lnTo>
                    <a:pt x="726" y="988060"/>
                  </a:lnTo>
                  <a:lnTo>
                    <a:pt x="4535" y="988060"/>
                  </a:lnTo>
                  <a:lnTo>
                    <a:pt x="4616" y="937260"/>
                  </a:lnTo>
                  <a:close/>
                </a:path>
                <a:path w="1606550" h="1586229">
                  <a:moveTo>
                    <a:pt x="1604822" y="937260"/>
                  </a:moveTo>
                  <a:lnTo>
                    <a:pt x="1601010" y="937260"/>
                  </a:lnTo>
                  <a:lnTo>
                    <a:pt x="1600929" y="988060"/>
                  </a:lnTo>
                  <a:lnTo>
                    <a:pt x="1604740" y="988060"/>
                  </a:lnTo>
                  <a:lnTo>
                    <a:pt x="1604822" y="937260"/>
                  </a:lnTo>
                  <a:close/>
                </a:path>
                <a:path w="1606550" h="1586229">
                  <a:moveTo>
                    <a:pt x="4535" y="988060"/>
                  </a:moveTo>
                  <a:lnTo>
                    <a:pt x="726" y="988060"/>
                  </a:lnTo>
                  <a:lnTo>
                    <a:pt x="685" y="1013460"/>
                  </a:lnTo>
                  <a:lnTo>
                    <a:pt x="4494" y="1013460"/>
                  </a:lnTo>
                  <a:lnTo>
                    <a:pt x="4535" y="988060"/>
                  </a:lnTo>
                  <a:close/>
                </a:path>
                <a:path w="1606550" h="1586229">
                  <a:moveTo>
                    <a:pt x="1604740" y="988060"/>
                  </a:moveTo>
                  <a:lnTo>
                    <a:pt x="1600929" y="988060"/>
                  </a:lnTo>
                  <a:lnTo>
                    <a:pt x="1600888" y="1013460"/>
                  </a:lnTo>
                  <a:lnTo>
                    <a:pt x="1604699" y="1013460"/>
                  </a:lnTo>
                  <a:lnTo>
                    <a:pt x="1604740" y="988060"/>
                  </a:lnTo>
                  <a:close/>
                </a:path>
                <a:path w="1606550" h="1586229">
                  <a:moveTo>
                    <a:pt x="4494" y="1013460"/>
                  </a:moveTo>
                  <a:lnTo>
                    <a:pt x="685" y="1013460"/>
                  </a:lnTo>
                  <a:lnTo>
                    <a:pt x="624" y="1051560"/>
                  </a:lnTo>
                  <a:lnTo>
                    <a:pt x="4432" y="1051560"/>
                  </a:lnTo>
                  <a:lnTo>
                    <a:pt x="4494" y="1013460"/>
                  </a:lnTo>
                  <a:close/>
                </a:path>
                <a:path w="1606550" h="1586229">
                  <a:moveTo>
                    <a:pt x="1604699" y="1013460"/>
                  </a:moveTo>
                  <a:lnTo>
                    <a:pt x="1600888" y="1013460"/>
                  </a:lnTo>
                  <a:lnTo>
                    <a:pt x="1600826" y="1051560"/>
                  </a:lnTo>
                  <a:lnTo>
                    <a:pt x="1604638" y="1051560"/>
                  </a:lnTo>
                  <a:lnTo>
                    <a:pt x="1604699" y="1013460"/>
                  </a:lnTo>
                  <a:close/>
                </a:path>
                <a:path w="1606550" h="1586229">
                  <a:moveTo>
                    <a:pt x="4432" y="1051560"/>
                  </a:moveTo>
                  <a:lnTo>
                    <a:pt x="624" y="1051560"/>
                  </a:lnTo>
                  <a:lnTo>
                    <a:pt x="584" y="1076960"/>
                  </a:lnTo>
                  <a:lnTo>
                    <a:pt x="4391" y="1076960"/>
                  </a:lnTo>
                  <a:lnTo>
                    <a:pt x="4432" y="1051560"/>
                  </a:lnTo>
                  <a:close/>
                </a:path>
                <a:path w="1606550" h="1586229">
                  <a:moveTo>
                    <a:pt x="1604638" y="1051560"/>
                  </a:moveTo>
                  <a:lnTo>
                    <a:pt x="1600826" y="1051560"/>
                  </a:lnTo>
                  <a:lnTo>
                    <a:pt x="1600785" y="1076960"/>
                  </a:lnTo>
                  <a:lnTo>
                    <a:pt x="1604598" y="1076960"/>
                  </a:lnTo>
                  <a:lnTo>
                    <a:pt x="1604638" y="1051560"/>
                  </a:lnTo>
                  <a:close/>
                </a:path>
                <a:path w="1606550" h="1586229">
                  <a:moveTo>
                    <a:pt x="4391" y="1076960"/>
                  </a:moveTo>
                  <a:lnTo>
                    <a:pt x="584" y="1076960"/>
                  </a:lnTo>
                  <a:lnTo>
                    <a:pt x="533" y="1108710"/>
                  </a:lnTo>
                  <a:lnTo>
                    <a:pt x="4340" y="1108710"/>
                  </a:lnTo>
                  <a:lnTo>
                    <a:pt x="4391" y="1076960"/>
                  </a:lnTo>
                  <a:close/>
                </a:path>
                <a:path w="1606550" h="1586229">
                  <a:moveTo>
                    <a:pt x="1604598" y="1076960"/>
                  </a:moveTo>
                  <a:lnTo>
                    <a:pt x="1600785" y="1076960"/>
                  </a:lnTo>
                  <a:lnTo>
                    <a:pt x="1600734" y="1108710"/>
                  </a:lnTo>
                  <a:lnTo>
                    <a:pt x="1604547" y="1108710"/>
                  </a:lnTo>
                  <a:lnTo>
                    <a:pt x="1604598" y="1076960"/>
                  </a:lnTo>
                  <a:close/>
                </a:path>
                <a:path w="1606550" h="1586229">
                  <a:moveTo>
                    <a:pt x="4340" y="1108710"/>
                  </a:moveTo>
                  <a:lnTo>
                    <a:pt x="533" y="1108710"/>
                  </a:lnTo>
                  <a:lnTo>
                    <a:pt x="502" y="1127760"/>
                  </a:lnTo>
                  <a:lnTo>
                    <a:pt x="4310" y="1127760"/>
                  </a:lnTo>
                  <a:lnTo>
                    <a:pt x="4340" y="1108710"/>
                  </a:lnTo>
                  <a:close/>
                </a:path>
                <a:path w="1606550" h="1586229">
                  <a:moveTo>
                    <a:pt x="1604547" y="1108710"/>
                  </a:moveTo>
                  <a:lnTo>
                    <a:pt x="1600734" y="1108710"/>
                  </a:lnTo>
                  <a:lnTo>
                    <a:pt x="1600704" y="1127760"/>
                  </a:lnTo>
                  <a:lnTo>
                    <a:pt x="1604516" y="1127760"/>
                  </a:lnTo>
                  <a:lnTo>
                    <a:pt x="1604547" y="1108710"/>
                  </a:lnTo>
                  <a:close/>
                </a:path>
                <a:path w="1606550" h="1586229">
                  <a:moveTo>
                    <a:pt x="4310" y="1127760"/>
                  </a:moveTo>
                  <a:lnTo>
                    <a:pt x="502" y="1127760"/>
                  </a:lnTo>
                  <a:lnTo>
                    <a:pt x="482" y="1140460"/>
                  </a:lnTo>
                  <a:lnTo>
                    <a:pt x="4289" y="1140460"/>
                  </a:lnTo>
                  <a:lnTo>
                    <a:pt x="4310" y="1127760"/>
                  </a:lnTo>
                  <a:close/>
                </a:path>
                <a:path w="1606550" h="1586229">
                  <a:moveTo>
                    <a:pt x="1604516" y="1127760"/>
                  </a:moveTo>
                  <a:lnTo>
                    <a:pt x="1600704" y="1127760"/>
                  </a:lnTo>
                  <a:lnTo>
                    <a:pt x="1600683" y="1140460"/>
                  </a:lnTo>
                  <a:lnTo>
                    <a:pt x="1604496" y="1140460"/>
                  </a:lnTo>
                  <a:lnTo>
                    <a:pt x="1604516" y="1127760"/>
                  </a:lnTo>
                  <a:close/>
                </a:path>
                <a:path w="1606550" h="1586229">
                  <a:moveTo>
                    <a:pt x="4289" y="1140460"/>
                  </a:moveTo>
                  <a:lnTo>
                    <a:pt x="482" y="1140460"/>
                  </a:lnTo>
                  <a:lnTo>
                    <a:pt x="472" y="1146810"/>
                  </a:lnTo>
                  <a:lnTo>
                    <a:pt x="4279" y="1146810"/>
                  </a:lnTo>
                  <a:lnTo>
                    <a:pt x="4289" y="1140460"/>
                  </a:lnTo>
                  <a:close/>
                </a:path>
                <a:path w="1606550" h="1586229">
                  <a:moveTo>
                    <a:pt x="1604496" y="1140460"/>
                  </a:moveTo>
                  <a:lnTo>
                    <a:pt x="1600683" y="1140460"/>
                  </a:lnTo>
                  <a:lnTo>
                    <a:pt x="1600673" y="1146810"/>
                  </a:lnTo>
                  <a:lnTo>
                    <a:pt x="1604486" y="1146810"/>
                  </a:lnTo>
                  <a:lnTo>
                    <a:pt x="1604496" y="1140460"/>
                  </a:lnTo>
                  <a:close/>
                </a:path>
                <a:path w="1606550" h="1586229">
                  <a:moveTo>
                    <a:pt x="4279" y="1146810"/>
                  </a:moveTo>
                  <a:lnTo>
                    <a:pt x="472" y="1146810"/>
                  </a:lnTo>
                  <a:lnTo>
                    <a:pt x="462" y="1153160"/>
                  </a:lnTo>
                  <a:lnTo>
                    <a:pt x="4269" y="1153160"/>
                  </a:lnTo>
                  <a:lnTo>
                    <a:pt x="4279" y="1146810"/>
                  </a:lnTo>
                  <a:close/>
                </a:path>
                <a:path w="1606550" h="1586229">
                  <a:moveTo>
                    <a:pt x="1604486" y="1146810"/>
                  </a:moveTo>
                  <a:lnTo>
                    <a:pt x="1600673" y="1146810"/>
                  </a:lnTo>
                  <a:lnTo>
                    <a:pt x="1600663" y="1153160"/>
                  </a:lnTo>
                  <a:lnTo>
                    <a:pt x="1604476" y="1153160"/>
                  </a:lnTo>
                  <a:lnTo>
                    <a:pt x="1604486" y="1146810"/>
                  </a:lnTo>
                  <a:close/>
                </a:path>
                <a:path w="1606550" h="1586229">
                  <a:moveTo>
                    <a:pt x="4269" y="1153160"/>
                  </a:moveTo>
                  <a:lnTo>
                    <a:pt x="462" y="1153160"/>
                  </a:lnTo>
                  <a:lnTo>
                    <a:pt x="441" y="1165860"/>
                  </a:lnTo>
                  <a:lnTo>
                    <a:pt x="4248" y="1165860"/>
                  </a:lnTo>
                  <a:lnTo>
                    <a:pt x="4269" y="1153160"/>
                  </a:lnTo>
                  <a:close/>
                </a:path>
                <a:path w="1606550" h="1586229">
                  <a:moveTo>
                    <a:pt x="1604476" y="1153160"/>
                  </a:moveTo>
                  <a:lnTo>
                    <a:pt x="1600663" y="1153160"/>
                  </a:lnTo>
                  <a:lnTo>
                    <a:pt x="1600642" y="1165860"/>
                  </a:lnTo>
                  <a:lnTo>
                    <a:pt x="1604455" y="1165860"/>
                  </a:lnTo>
                  <a:lnTo>
                    <a:pt x="1604476" y="1153160"/>
                  </a:lnTo>
                  <a:close/>
                </a:path>
                <a:path w="1606550" h="1586229">
                  <a:moveTo>
                    <a:pt x="4248" y="1165860"/>
                  </a:moveTo>
                  <a:lnTo>
                    <a:pt x="441" y="1165860"/>
                  </a:lnTo>
                  <a:lnTo>
                    <a:pt x="413" y="1183640"/>
                  </a:lnTo>
                  <a:lnTo>
                    <a:pt x="4220" y="1183640"/>
                  </a:lnTo>
                  <a:lnTo>
                    <a:pt x="4248" y="1165860"/>
                  </a:lnTo>
                  <a:close/>
                </a:path>
                <a:path w="1606550" h="1586229">
                  <a:moveTo>
                    <a:pt x="1604455" y="1165860"/>
                  </a:moveTo>
                  <a:lnTo>
                    <a:pt x="1600642" y="1165860"/>
                  </a:lnTo>
                  <a:lnTo>
                    <a:pt x="1600614" y="1183640"/>
                  </a:lnTo>
                  <a:lnTo>
                    <a:pt x="1604427" y="1183640"/>
                  </a:lnTo>
                  <a:lnTo>
                    <a:pt x="1604455" y="1165860"/>
                  </a:lnTo>
                  <a:close/>
                </a:path>
                <a:path w="1606550" h="1586229">
                  <a:moveTo>
                    <a:pt x="4220" y="1183640"/>
                  </a:moveTo>
                  <a:lnTo>
                    <a:pt x="413" y="1183640"/>
                  </a:lnTo>
                  <a:lnTo>
                    <a:pt x="390" y="1197610"/>
                  </a:lnTo>
                  <a:lnTo>
                    <a:pt x="4197" y="1197610"/>
                  </a:lnTo>
                  <a:lnTo>
                    <a:pt x="4220" y="1183640"/>
                  </a:lnTo>
                  <a:close/>
                </a:path>
                <a:path w="1606550" h="1586229">
                  <a:moveTo>
                    <a:pt x="1604427" y="1183640"/>
                  </a:moveTo>
                  <a:lnTo>
                    <a:pt x="1600614" y="1183640"/>
                  </a:lnTo>
                  <a:lnTo>
                    <a:pt x="1600591" y="1197610"/>
                  </a:lnTo>
                  <a:lnTo>
                    <a:pt x="1604404" y="1197610"/>
                  </a:lnTo>
                  <a:lnTo>
                    <a:pt x="1604427" y="1183640"/>
                  </a:lnTo>
                  <a:close/>
                </a:path>
                <a:path w="1606550" h="1586229">
                  <a:moveTo>
                    <a:pt x="4197" y="1197610"/>
                  </a:moveTo>
                  <a:lnTo>
                    <a:pt x="390" y="1197610"/>
                  </a:lnTo>
                  <a:lnTo>
                    <a:pt x="382" y="1202690"/>
                  </a:lnTo>
                  <a:lnTo>
                    <a:pt x="4189" y="1202690"/>
                  </a:lnTo>
                  <a:lnTo>
                    <a:pt x="4197" y="1197610"/>
                  </a:lnTo>
                  <a:close/>
                </a:path>
                <a:path w="1606550" h="1586229">
                  <a:moveTo>
                    <a:pt x="1604404" y="1197610"/>
                  </a:moveTo>
                  <a:lnTo>
                    <a:pt x="1600591" y="1197610"/>
                  </a:lnTo>
                  <a:lnTo>
                    <a:pt x="1600583" y="1202690"/>
                  </a:lnTo>
                  <a:lnTo>
                    <a:pt x="1604396" y="1202690"/>
                  </a:lnTo>
                  <a:lnTo>
                    <a:pt x="1604404" y="1197610"/>
                  </a:lnTo>
                  <a:close/>
                </a:path>
                <a:path w="1606550" h="1586229">
                  <a:moveTo>
                    <a:pt x="4189" y="1202690"/>
                  </a:moveTo>
                  <a:lnTo>
                    <a:pt x="382" y="1202690"/>
                  </a:lnTo>
                  <a:lnTo>
                    <a:pt x="370" y="1210310"/>
                  </a:lnTo>
                  <a:lnTo>
                    <a:pt x="4177" y="1210310"/>
                  </a:lnTo>
                  <a:lnTo>
                    <a:pt x="4189" y="1202690"/>
                  </a:lnTo>
                  <a:close/>
                </a:path>
                <a:path w="1606550" h="1586229">
                  <a:moveTo>
                    <a:pt x="1604396" y="1202690"/>
                  </a:moveTo>
                  <a:lnTo>
                    <a:pt x="1600583" y="1202690"/>
                  </a:lnTo>
                  <a:lnTo>
                    <a:pt x="1600571" y="1210310"/>
                  </a:lnTo>
                  <a:lnTo>
                    <a:pt x="1604384" y="1210310"/>
                  </a:lnTo>
                  <a:lnTo>
                    <a:pt x="1604396" y="1202690"/>
                  </a:lnTo>
                  <a:close/>
                </a:path>
                <a:path w="1606550" h="1586229">
                  <a:moveTo>
                    <a:pt x="4177" y="1210310"/>
                  </a:moveTo>
                  <a:lnTo>
                    <a:pt x="370" y="1210310"/>
                  </a:lnTo>
                  <a:lnTo>
                    <a:pt x="362" y="1215390"/>
                  </a:lnTo>
                  <a:lnTo>
                    <a:pt x="4168" y="1215390"/>
                  </a:lnTo>
                  <a:lnTo>
                    <a:pt x="4177" y="1210310"/>
                  </a:lnTo>
                  <a:close/>
                </a:path>
                <a:path w="1606550" h="1586229">
                  <a:moveTo>
                    <a:pt x="1604384" y="1210310"/>
                  </a:moveTo>
                  <a:lnTo>
                    <a:pt x="1600571" y="1210310"/>
                  </a:lnTo>
                  <a:lnTo>
                    <a:pt x="1600563" y="1215390"/>
                  </a:lnTo>
                  <a:lnTo>
                    <a:pt x="1604376" y="1215390"/>
                  </a:lnTo>
                  <a:lnTo>
                    <a:pt x="1604384" y="1210310"/>
                  </a:lnTo>
                  <a:close/>
                </a:path>
                <a:path w="1606550" h="1586229">
                  <a:moveTo>
                    <a:pt x="4168" y="1215390"/>
                  </a:moveTo>
                  <a:lnTo>
                    <a:pt x="362" y="1215390"/>
                  </a:lnTo>
                  <a:lnTo>
                    <a:pt x="350" y="1223010"/>
                  </a:lnTo>
                  <a:lnTo>
                    <a:pt x="4156" y="1223010"/>
                  </a:lnTo>
                  <a:lnTo>
                    <a:pt x="4168" y="1215390"/>
                  </a:lnTo>
                  <a:close/>
                </a:path>
                <a:path w="1606550" h="1586229">
                  <a:moveTo>
                    <a:pt x="1604376" y="1215390"/>
                  </a:moveTo>
                  <a:lnTo>
                    <a:pt x="1600563" y="1215390"/>
                  </a:lnTo>
                  <a:lnTo>
                    <a:pt x="1600550" y="1223010"/>
                  </a:lnTo>
                  <a:lnTo>
                    <a:pt x="1604364" y="1223010"/>
                  </a:lnTo>
                  <a:lnTo>
                    <a:pt x="1604376" y="1215390"/>
                  </a:lnTo>
                  <a:close/>
                </a:path>
                <a:path w="1606550" h="1586229">
                  <a:moveTo>
                    <a:pt x="4156" y="1223010"/>
                  </a:moveTo>
                  <a:lnTo>
                    <a:pt x="350" y="1223010"/>
                  </a:lnTo>
                  <a:lnTo>
                    <a:pt x="339" y="1229360"/>
                  </a:lnTo>
                  <a:lnTo>
                    <a:pt x="4146" y="1229360"/>
                  </a:lnTo>
                  <a:lnTo>
                    <a:pt x="4156" y="1223010"/>
                  </a:lnTo>
                  <a:close/>
                </a:path>
                <a:path w="1606550" h="1586229">
                  <a:moveTo>
                    <a:pt x="1604364" y="1223010"/>
                  </a:moveTo>
                  <a:lnTo>
                    <a:pt x="1600550" y="1223010"/>
                  </a:lnTo>
                  <a:lnTo>
                    <a:pt x="1600540" y="1229360"/>
                  </a:lnTo>
                  <a:lnTo>
                    <a:pt x="1604353" y="1229360"/>
                  </a:lnTo>
                  <a:lnTo>
                    <a:pt x="1604364" y="1223010"/>
                  </a:lnTo>
                  <a:close/>
                </a:path>
                <a:path w="1606550" h="1586229">
                  <a:moveTo>
                    <a:pt x="4146" y="1229360"/>
                  </a:moveTo>
                  <a:lnTo>
                    <a:pt x="339" y="1229360"/>
                  </a:lnTo>
                  <a:lnTo>
                    <a:pt x="309" y="1248410"/>
                  </a:lnTo>
                  <a:lnTo>
                    <a:pt x="4115" y="1248410"/>
                  </a:lnTo>
                  <a:lnTo>
                    <a:pt x="4146" y="1229360"/>
                  </a:lnTo>
                  <a:close/>
                </a:path>
                <a:path w="1606550" h="1586229">
                  <a:moveTo>
                    <a:pt x="1604353" y="1229360"/>
                  </a:moveTo>
                  <a:lnTo>
                    <a:pt x="1600540" y="1229360"/>
                  </a:lnTo>
                  <a:lnTo>
                    <a:pt x="1600509" y="1248410"/>
                  </a:lnTo>
                  <a:lnTo>
                    <a:pt x="1604323" y="1248410"/>
                  </a:lnTo>
                  <a:lnTo>
                    <a:pt x="1604353" y="1229360"/>
                  </a:lnTo>
                  <a:close/>
                </a:path>
                <a:path w="1606550" h="1586229">
                  <a:moveTo>
                    <a:pt x="4115" y="1248410"/>
                  </a:moveTo>
                  <a:lnTo>
                    <a:pt x="309" y="1248410"/>
                  </a:lnTo>
                  <a:lnTo>
                    <a:pt x="299" y="1254760"/>
                  </a:lnTo>
                  <a:lnTo>
                    <a:pt x="4105" y="1254760"/>
                  </a:lnTo>
                  <a:lnTo>
                    <a:pt x="4115" y="1248410"/>
                  </a:lnTo>
                  <a:close/>
                </a:path>
                <a:path w="1606550" h="1586229">
                  <a:moveTo>
                    <a:pt x="1604323" y="1248410"/>
                  </a:moveTo>
                  <a:lnTo>
                    <a:pt x="1600509" y="1248410"/>
                  </a:lnTo>
                  <a:lnTo>
                    <a:pt x="1600499" y="1254760"/>
                  </a:lnTo>
                  <a:lnTo>
                    <a:pt x="1604313" y="1254760"/>
                  </a:lnTo>
                  <a:lnTo>
                    <a:pt x="1604323" y="1248410"/>
                  </a:lnTo>
                  <a:close/>
                </a:path>
                <a:path w="1606550" h="1586229">
                  <a:moveTo>
                    <a:pt x="4105" y="1254760"/>
                  </a:moveTo>
                  <a:lnTo>
                    <a:pt x="299" y="1254760"/>
                  </a:lnTo>
                  <a:lnTo>
                    <a:pt x="289" y="1261110"/>
                  </a:lnTo>
                  <a:lnTo>
                    <a:pt x="4095" y="1261110"/>
                  </a:lnTo>
                  <a:lnTo>
                    <a:pt x="4105" y="1254760"/>
                  </a:lnTo>
                  <a:close/>
                </a:path>
                <a:path w="1606550" h="1586229">
                  <a:moveTo>
                    <a:pt x="1604313" y="1254760"/>
                  </a:moveTo>
                  <a:lnTo>
                    <a:pt x="1600499" y="1254760"/>
                  </a:lnTo>
                  <a:lnTo>
                    <a:pt x="1600489" y="1261110"/>
                  </a:lnTo>
                  <a:lnTo>
                    <a:pt x="1604303" y="1261110"/>
                  </a:lnTo>
                  <a:lnTo>
                    <a:pt x="1604313" y="1254760"/>
                  </a:lnTo>
                  <a:close/>
                </a:path>
                <a:path w="1606550" h="1586229">
                  <a:moveTo>
                    <a:pt x="4095" y="1261110"/>
                  </a:moveTo>
                  <a:lnTo>
                    <a:pt x="289" y="1261110"/>
                  </a:lnTo>
                  <a:lnTo>
                    <a:pt x="278" y="1267460"/>
                  </a:lnTo>
                  <a:lnTo>
                    <a:pt x="4085" y="1267460"/>
                  </a:lnTo>
                  <a:lnTo>
                    <a:pt x="4095" y="1261110"/>
                  </a:lnTo>
                  <a:close/>
                </a:path>
                <a:path w="1606550" h="1586229">
                  <a:moveTo>
                    <a:pt x="1604303" y="1261110"/>
                  </a:moveTo>
                  <a:lnTo>
                    <a:pt x="1600489" y="1261110"/>
                  </a:lnTo>
                  <a:lnTo>
                    <a:pt x="1600479" y="1267460"/>
                  </a:lnTo>
                  <a:lnTo>
                    <a:pt x="1604292" y="1267460"/>
                  </a:lnTo>
                  <a:lnTo>
                    <a:pt x="1604303" y="1261110"/>
                  </a:lnTo>
                  <a:close/>
                </a:path>
                <a:path w="1606550" h="1586229">
                  <a:moveTo>
                    <a:pt x="4085" y="1267460"/>
                  </a:moveTo>
                  <a:lnTo>
                    <a:pt x="278" y="1267460"/>
                  </a:lnTo>
                  <a:lnTo>
                    <a:pt x="270" y="1272540"/>
                  </a:lnTo>
                  <a:lnTo>
                    <a:pt x="4076" y="1272540"/>
                  </a:lnTo>
                  <a:lnTo>
                    <a:pt x="4085" y="1267460"/>
                  </a:lnTo>
                  <a:close/>
                </a:path>
                <a:path w="1606550" h="1586229">
                  <a:moveTo>
                    <a:pt x="1604292" y="1267460"/>
                  </a:moveTo>
                  <a:lnTo>
                    <a:pt x="1600479" y="1267460"/>
                  </a:lnTo>
                  <a:lnTo>
                    <a:pt x="1600471" y="1272540"/>
                  </a:lnTo>
                  <a:lnTo>
                    <a:pt x="1604284" y="1272540"/>
                  </a:lnTo>
                  <a:lnTo>
                    <a:pt x="1604292" y="1267460"/>
                  </a:lnTo>
                  <a:close/>
                </a:path>
                <a:path w="1606550" h="1586229">
                  <a:moveTo>
                    <a:pt x="4076" y="1272540"/>
                  </a:moveTo>
                  <a:lnTo>
                    <a:pt x="270" y="1272540"/>
                  </a:lnTo>
                  <a:lnTo>
                    <a:pt x="250" y="1285240"/>
                  </a:lnTo>
                  <a:lnTo>
                    <a:pt x="4056" y="1285240"/>
                  </a:lnTo>
                  <a:lnTo>
                    <a:pt x="4076" y="1272540"/>
                  </a:lnTo>
                  <a:close/>
                </a:path>
                <a:path w="1606550" h="1586229">
                  <a:moveTo>
                    <a:pt x="1604284" y="1272540"/>
                  </a:moveTo>
                  <a:lnTo>
                    <a:pt x="1600471" y="1272540"/>
                  </a:lnTo>
                  <a:lnTo>
                    <a:pt x="1600450" y="1285240"/>
                  </a:lnTo>
                  <a:lnTo>
                    <a:pt x="1604264" y="1285240"/>
                  </a:lnTo>
                  <a:lnTo>
                    <a:pt x="1604284" y="1272540"/>
                  </a:lnTo>
                  <a:close/>
                </a:path>
                <a:path w="1606550" h="1586229">
                  <a:moveTo>
                    <a:pt x="4056" y="1285240"/>
                  </a:moveTo>
                  <a:lnTo>
                    <a:pt x="250" y="1285240"/>
                  </a:lnTo>
                  <a:lnTo>
                    <a:pt x="240" y="1291590"/>
                  </a:lnTo>
                  <a:lnTo>
                    <a:pt x="4046" y="1291590"/>
                  </a:lnTo>
                  <a:lnTo>
                    <a:pt x="4056" y="1285240"/>
                  </a:lnTo>
                  <a:close/>
                </a:path>
                <a:path w="1606550" h="1586229">
                  <a:moveTo>
                    <a:pt x="1604264" y="1285240"/>
                  </a:moveTo>
                  <a:lnTo>
                    <a:pt x="1600450" y="1285240"/>
                  </a:lnTo>
                  <a:lnTo>
                    <a:pt x="1600440" y="1291590"/>
                  </a:lnTo>
                  <a:lnTo>
                    <a:pt x="1604254" y="1291590"/>
                  </a:lnTo>
                  <a:lnTo>
                    <a:pt x="1604264" y="1285240"/>
                  </a:lnTo>
                  <a:close/>
                </a:path>
                <a:path w="1606550" h="1586229">
                  <a:moveTo>
                    <a:pt x="4046" y="1291590"/>
                  </a:moveTo>
                  <a:lnTo>
                    <a:pt x="240" y="1291590"/>
                  </a:lnTo>
                  <a:lnTo>
                    <a:pt x="229" y="1297940"/>
                  </a:lnTo>
                  <a:lnTo>
                    <a:pt x="4036" y="1297940"/>
                  </a:lnTo>
                  <a:lnTo>
                    <a:pt x="4046" y="1291590"/>
                  </a:lnTo>
                  <a:close/>
                </a:path>
                <a:path w="1606550" h="1586229">
                  <a:moveTo>
                    <a:pt x="1604254" y="1291590"/>
                  </a:moveTo>
                  <a:lnTo>
                    <a:pt x="1600440" y="1291590"/>
                  </a:lnTo>
                  <a:lnTo>
                    <a:pt x="1600430" y="1297940"/>
                  </a:lnTo>
                  <a:lnTo>
                    <a:pt x="1604244" y="1297940"/>
                  </a:lnTo>
                  <a:lnTo>
                    <a:pt x="1604254" y="1291590"/>
                  </a:lnTo>
                  <a:close/>
                </a:path>
                <a:path w="1606550" h="1586229">
                  <a:moveTo>
                    <a:pt x="4036" y="1297940"/>
                  </a:moveTo>
                  <a:lnTo>
                    <a:pt x="229" y="1297940"/>
                  </a:lnTo>
                  <a:lnTo>
                    <a:pt x="219" y="1304290"/>
                  </a:lnTo>
                  <a:lnTo>
                    <a:pt x="4025" y="1304290"/>
                  </a:lnTo>
                  <a:lnTo>
                    <a:pt x="4036" y="1297940"/>
                  </a:lnTo>
                  <a:close/>
                </a:path>
                <a:path w="1606550" h="1586229">
                  <a:moveTo>
                    <a:pt x="1604244" y="1297940"/>
                  </a:moveTo>
                  <a:lnTo>
                    <a:pt x="1600430" y="1297940"/>
                  </a:lnTo>
                  <a:lnTo>
                    <a:pt x="1600419" y="1304290"/>
                  </a:lnTo>
                  <a:lnTo>
                    <a:pt x="1604233" y="1304290"/>
                  </a:lnTo>
                  <a:lnTo>
                    <a:pt x="1604244" y="1297940"/>
                  </a:lnTo>
                  <a:close/>
                </a:path>
                <a:path w="1606550" h="1586229">
                  <a:moveTo>
                    <a:pt x="4025" y="1304290"/>
                  </a:moveTo>
                  <a:lnTo>
                    <a:pt x="219" y="1304290"/>
                  </a:lnTo>
                  <a:lnTo>
                    <a:pt x="189" y="1323340"/>
                  </a:lnTo>
                  <a:lnTo>
                    <a:pt x="3995" y="1323340"/>
                  </a:lnTo>
                  <a:lnTo>
                    <a:pt x="4025" y="1304290"/>
                  </a:lnTo>
                  <a:close/>
                </a:path>
                <a:path w="1606550" h="1586229">
                  <a:moveTo>
                    <a:pt x="1604233" y="1304290"/>
                  </a:moveTo>
                  <a:lnTo>
                    <a:pt x="1600419" y="1304290"/>
                  </a:lnTo>
                  <a:lnTo>
                    <a:pt x="1600389" y="1323340"/>
                  </a:lnTo>
                  <a:lnTo>
                    <a:pt x="1604203" y="1323340"/>
                  </a:lnTo>
                  <a:lnTo>
                    <a:pt x="1604233" y="1304290"/>
                  </a:lnTo>
                  <a:close/>
                </a:path>
                <a:path w="1606550" h="1586229">
                  <a:moveTo>
                    <a:pt x="3995" y="1323340"/>
                  </a:moveTo>
                  <a:lnTo>
                    <a:pt x="189" y="1323340"/>
                  </a:lnTo>
                  <a:lnTo>
                    <a:pt x="168" y="1336040"/>
                  </a:lnTo>
                  <a:lnTo>
                    <a:pt x="3974" y="1336040"/>
                  </a:lnTo>
                  <a:lnTo>
                    <a:pt x="3995" y="1323340"/>
                  </a:lnTo>
                  <a:close/>
                </a:path>
                <a:path w="1606550" h="1586229">
                  <a:moveTo>
                    <a:pt x="1604203" y="1323340"/>
                  </a:moveTo>
                  <a:lnTo>
                    <a:pt x="1600389" y="1323340"/>
                  </a:lnTo>
                  <a:lnTo>
                    <a:pt x="1600368" y="1336040"/>
                  </a:lnTo>
                  <a:lnTo>
                    <a:pt x="1604182" y="1336040"/>
                  </a:lnTo>
                  <a:lnTo>
                    <a:pt x="1604203" y="1323340"/>
                  </a:lnTo>
                  <a:close/>
                </a:path>
                <a:path w="1606550" h="1586229">
                  <a:moveTo>
                    <a:pt x="3974" y="1336040"/>
                  </a:moveTo>
                  <a:lnTo>
                    <a:pt x="168" y="1336040"/>
                  </a:lnTo>
                  <a:lnTo>
                    <a:pt x="158" y="1342390"/>
                  </a:lnTo>
                  <a:lnTo>
                    <a:pt x="3964" y="1342390"/>
                  </a:lnTo>
                  <a:lnTo>
                    <a:pt x="3974" y="1336040"/>
                  </a:lnTo>
                  <a:close/>
                </a:path>
                <a:path w="1606550" h="1586229">
                  <a:moveTo>
                    <a:pt x="1604182" y="1336040"/>
                  </a:moveTo>
                  <a:lnTo>
                    <a:pt x="1600368" y="1336040"/>
                  </a:lnTo>
                  <a:lnTo>
                    <a:pt x="1600358" y="1342390"/>
                  </a:lnTo>
                  <a:lnTo>
                    <a:pt x="1604172" y="1342390"/>
                  </a:lnTo>
                  <a:lnTo>
                    <a:pt x="1604182" y="1336040"/>
                  </a:lnTo>
                  <a:close/>
                </a:path>
                <a:path w="1606550" h="1586229">
                  <a:moveTo>
                    <a:pt x="3964" y="1342390"/>
                  </a:moveTo>
                  <a:lnTo>
                    <a:pt x="158" y="1342390"/>
                  </a:lnTo>
                  <a:lnTo>
                    <a:pt x="146" y="1350010"/>
                  </a:lnTo>
                  <a:lnTo>
                    <a:pt x="3952" y="1350010"/>
                  </a:lnTo>
                  <a:lnTo>
                    <a:pt x="3964" y="1342390"/>
                  </a:lnTo>
                  <a:close/>
                </a:path>
                <a:path w="1606550" h="1586229">
                  <a:moveTo>
                    <a:pt x="1604172" y="1342390"/>
                  </a:moveTo>
                  <a:lnTo>
                    <a:pt x="1600358" y="1342390"/>
                  </a:lnTo>
                  <a:lnTo>
                    <a:pt x="1600346" y="1350010"/>
                  </a:lnTo>
                  <a:lnTo>
                    <a:pt x="1604160" y="1350010"/>
                  </a:lnTo>
                  <a:lnTo>
                    <a:pt x="1604172" y="1342390"/>
                  </a:lnTo>
                  <a:close/>
                </a:path>
                <a:path w="1606550" h="1586229">
                  <a:moveTo>
                    <a:pt x="3952" y="1350010"/>
                  </a:moveTo>
                  <a:lnTo>
                    <a:pt x="146" y="1350010"/>
                  </a:lnTo>
                  <a:lnTo>
                    <a:pt x="107" y="1374140"/>
                  </a:lnTo>
                  <a:lnTo>
                    <a:pt x="3913" y="1374140"/>
                  </a:lnTo>
                  <a:lnTo>
                    <a:pt x="3952" y="1350010"/>
                  </a:lnTo>
                  <a:close/>
                </a:path>
                <a:path w="1606550" h="1586229">
                  <a:moveTo>
                    <a:pt x="1604160" y="1350010"/>
                  </a:moveTo>
                  <a:lnTo>
                    <a:pt x="1600346" y="1350010"/>
                  </a:lnTo>
                  <a:lnTo>
                    <a:pt x="1600307" y="1374140"/>
                  </a:lnTo>
                  <a:lnTo>
                    <a:pt x="1604121" y="1374140"/>
                  </a:lnTo>
                  <a:lnTo>
                    <a:pt x="1604160" y="1350010"/>
                  </a:lnTo>
                  <a:close/>
                </a:path>
                <a:path w="1606550" h="1586229">
                  <a:moveTo>
                    <a:pt x="3913" y="1374140"/>
                  </a:moveTo>
                  <a:lnTo>
                    <a:pt x="107" y="1374140"/>
                  </a:lnTo>
                  <a:lnTo>
                    <a:pt x="95" y="1381760"/>
                  </a:lnTo>
                  <a:lnTo>
                    <a:pt x="3901" y="1381760"/>
                  </a:lnTo>
                  <a:lnTo>
                    <a:pt x="3913" y="1374140"/>
                  </a:lnTo>
                  <a:close/>
                </a:path>
                <a:path w="1606550" h="1586229">
                  <a:moveTo>
                    <a:pt x="1604121" y="1374140"/>
                  </a:moveTo>
                  <a:lnTo>
                    <a:pt x="1600307" y="1374140"/>
                  </a:lnTo>
                  <a:lnTo>
                    <a:pt x="1600295" y="1381760"/>
                  </a:lnTo>
                  <a:lnTo>
                    <a:pt x="1604109" y="1381760"/>
                  </a:lnTo>
                  <a:lnTo>
                    <a:pt x="1604121" y="1374140"/>
                  </a:lnTo>
                  <a:close/>
                </a:path>
                <a:path w="1606550" h="1586229">
                  <a:moveTo>
                    <a:pt x="3901" y="1381760"/>
                  </a:moveTo>
                  <a:lnTo>
                    <a:pt x="95" y="1381760"/>
                  </a:lnTo>
                  <a:lnTo>
                    <a:pt x="85" y="1388110"/>
                  </a:lnTo>
                  <a:lnTo>
                    <a:pt x="3890" y="1388110"/>
                  </a:lnTo>
                  <a:lnTo>
                    <a:pt x="3901" y="1381760"/>
                  </a:lnTo>
                  <a:close/>
                </a:path>
                <a:path w="1606550" h="1586229">
                  <a:moveTo>
                    <a:pt x="1604109" y="1381760"/>
                  </a:moveTo>
                  <a:lnTo>
                    <a:pt x="1600295" y="1381760"/>
                  </a:lnTo>
                  <a:lnTo>
                    <a:pt x="1600284" y="1388110"/>
                  </a:lnTo>
                  <a:lnTo>
                    <a:pt x="1604099" y="1388110"/>
                  </a:lnTo>
                  <a:lnTo>
                    <a:pt x="1604109" y="1381760"/>
                  </a:lnTo>
                  <a:close/>
                </a:path>
                <a:path w="1606550" h="1586229">
                  <a:moveTo>
                    <a:pt x="3890" y="1388110"/>
                  </a:moveTo>
                  <a:lnTo>
                    <a:pt x="85" y="1388110"/>
                  </a:lnTo>
                  <a:lnTo>
                    <a:pt x="75" y="1394460"/>
                  </a:lnTo>
                  <a:lnTo>
                    <a:pt x="3880" y="1394460"/>
                  </a:lnTo>
                  <a:lnTo>
                    <a:pt x="3890" y="1388110"/>
                  </a:lnTo>
                  <a:close/>
                </a:path>
                <a:path w="1606550" h="1586229">
                  <a:moveTo>
                    <a:pt x="1604099" y="1388110"/>
                  </a:moveTo>
                  <a:lnTo>
                    <a:pt x="1600284" y="1388110"/>
                  </a:lnTo>
                  <a:lnTo>
                    <a:pt x="1600274" y="1394460"/>
                  </a:lnTo>
                  <a:lnTo>
                    <a:pt x="1604089" y="1394460"/>
                  </a:lnTo>
                  <a:lnTo>
                    <a:pt x="1604099" y="1388110"/>
                  </a:lnTo>
                  <a:close/>
                </a:path>
                <a:path w="1606550" h="1586229">
                  <a:moveTo>
                    <a:pt x="3880" y="1394460"/>
                  </a:moveTo>
                  <a:lnTo>
                    <a:pt x="75" y="1394460"/>
                  </a:lnTo>
                  <a:lnTo>
                    <a:pt x="54" y="1407160"/>
                  </a:lnTo>
                  <a:lnTo>
                    <a:pt x="3860" y="1407160"/>
                  </a:lnTo>
                  <a:lnTo>
                    <a:pt x="3880" y="1394460"/>
                  </a:lnTo>
                  <a:close/>
                </a:path>
                <a:path w="1606550" h="1586229">
                  <a:moveTo>
                    <a:pt x="1604089" y="1394460"/>
                  </a:moveTo>
                  <a:lnTo>
                    <a:pt x="1600274" y="1394460"/>
                  </a:lnTo>
                  <a:lnTo>
                    <a:pt x="1600254" y="1407160"/>
                  </a:lnTo>
                  <a:lnTo>
                    <a:pt x="1604069" y="1407160"/>
                  </a:lnTo>
                  <a:lnTo>
                    <a:pt x="1604089" y="1394460"/>
                  </a:lnTo>
                  <a:close/>
                </a:path>
                <a:path w="1606550" h="1586229">
                  <a:moveTo>
                    <a:pt x="3860" y="1407160"/>
                  </a:moveTo>
                  <a:lnTo>
                    <a:pt x="54" y="1407160"/>
                  </a:lnTo>
                  <a:lnTo>
                    <a:pt x="44" y="1413510"/>
                  </a:lnTo>
                  <a:lnTo>
                    <a:pt x="3849" y="1413510"/>
                  </a:lnTo>
                  <a:lnTo>
                    <a:pt x="3860" y="1407160"/>
                  </a:lnTo>
                  <a:close/>
                </a:path>
                <a:path w="1606550" h="1586229">
                  <a:moveTo>
                    <a:pt x="1604069" y="1407160"/>
                  </a:moveTo>
                  <a:lnTo>
                    <a:pt x="1600254" y="1407160"/>
                  </a:lnTo>
                  <a:lnTo>
                    <a:pt x="1600244" y="1413510"/>
                  </a:lnTo>
                  <a:lnTo>
                    <a:pt x="1604058" y="1413510"/>
                  </a:lnTo>
                  <a:lnTo>
                    <a:pt x="1604069" y="1407160"/>
                  </a:lnTo>
                  <a:close/>
                </a:path>
                <a:path w="1606550" h="1586229">
                  <a:moveTo>
                    <a:pt x="3849" y="1413510"/>
                  </a:moveTo>
                  <a:lnTo>
                    <a:pt x="44" y="1413510"/>
                  </a:lnTo>
                  <a:lnTo>
                    <a:pt x="24" y="1426210"/>
                  </a:lnTo>
                  <a:lnTo>
                    <a:pt x="3829" y="1426210"/>
                  </a:lnTo>
                  <a:lnTo>
                    <a:pt x="3849" y="1413510"/>
                  </a:lnTo>
                  <a:close/>
                </a:path>
                <a:path w="1606550" h="1586229">
                  <a:moveTo>
                    <a:pt x="1604058" y="1413510"/>
                  </a:moveTo>
                  <a:lnTo>
                    <a:pt x="1600244" y="1413510"/>
                  </a:lnTo>
                  <a:lnTo>
                    <a:pt x="1600223" y="1426210"/>
                  </a:lnTo>
                  <a:lnTo>
                    <a:pt x="1604038" y="1426210"/>
                  </a:lnTo>
                  <a:lnTo>
                    <a:pt x="1604058" y="1413510"/>
                  </a:lnTo>
                  <a:close/>
                </a:path>
                <a:path w="1606550" h="1586229">
                  <a:moveTo>
                    <a:pt x="3829" y="1426210"/>
                  </a:moveTo>
                  <a:lnTo>
                    <a:pt x="24" y="1426210"/>
                  </a:lnTo>
                  <a:lnTo>
                    <a:pt x="14" y="1432560"/>
                  </a:lnTo>
                  <a:lnTo>
                    <a:pt x="3819" y="1432560"/>
                  </a:lnTo>
                  <a:lnTo>
                    <a:pt x="3829" y="1426210"/>
                  </a:lnTo>
                  <a:close/>
                </a:path>
                <a:path w="1606550" h="1586229">
                  <a:moveTo>
                    <a:pt x="1604038" y="1426210"/>
                  </a:moveTo>
                  <a:lnTo>
                    <a:pt x="1600223" y="1426210"/>
                  </a:lnTo>
                  <a:lnTo>
                    <a:pt x="1600213" y="1432560"/>
                  </a:lnTo>
                  <a:lnTo>
                    <a:pt x="1604028" y="1432560"/>
                  </a:lnTo>
                  <a:lnTo>
                    <a:pt x="1604038" y="1426210"/>
                  </a:lnTo>
                  <a:close/>
                </a:path>
                <a:path w="1606550" h="1586229">
                  <a:moveTo>
                    <a:pt x="3819" y="1432560"/>
                  </a:moveTo>
                  <a:lnTo>
                    <a:pt x="14" y="1432560"/>
                  </a:lnTo>
                  <a:lnTo>
                    <a:pt x="4" y="1438910"/>
                  </a:lnTo>
                  <a:lnTo>
                    <a:pt x="3809" y="1438910"/>
                  </a:lnTo>
                  <a:lnTo>
                    <a:pt x="3819" y="1432560"/>
                  </a:lnTo>
                  <a:close/>
                </a:path>
                <a:path w="1606550" h="1586229">
                  <a:moveTo>
                    <a:pt x="1604028" y="1432560"/>
                  </a:moveTo>
                  <a:lnTo>
                    <a:pt x="1600213" y="1432560"/>
                  </a:lnTo>
                  <a:lnTo>
                    <a:pt x="1600203" y="1438910"/>
                  </a:lnTo>
                  <a:lnTo>
                    <a:pt x="1604018" y="1438910"/>
                  </a:lnTo>
                  <a:lnTo>
                    <a:pt x="1604028" y="1432560"/>
                  </a:lnTo>
                  <a:close/>
                </a:path>
                <a:path w="1606550" h="1586229">
                  <a:moveTo>
                    <a:pt x="3809" y="1438910"/>
                  </a:moveTo>
                  <a:lnTo>
                    <a:pt x="4" y="1438910"/>
                  </a:lnTo>
                  <a:lnTo>
                    <a:pt x="0" y="1441450"/>
                  </a:lnTo>
                  <a:lnTo>
                    <a:pt x="1042" y="1441450"/>
                  </a:lnTo>
                  <a:lnTo>
                    <a:pt x="1042" y="1442720"/>
                  </a:lnTo>
                  <a:lnTo>
                    <a:pt x="2312" y="1442720"/>
                  </a:lnTo>
                  <a:lnTo>
                    <a:pt x="2312" y="1443990"/>
                  </a:lnTo>
                  <a:lnTo>
                    <a:pt x="3800" y="1443990"/>
                  </a:lnTo>
                  <a:lnTo>
                    <a:pt x="3809" y="1438910"/>
                  </a:lnTo>
                  <a:close/>
                </a:path>
                <a:path w="1606550" h="1586229">
                  <a:moveTo>
                    <a:pt x="1604018" y="1438910"/>
                  </a:moveTo>
                  <a:lnTo>
                    <a:pt x="1600203" y="1438910"/>
                  </a:lnTo>
                  <a:lnTo>
                    <a:pt x="1600194" y="1443990"/>
                  </a:lnTo>
                  <a:lnTo>
                    <a:pt x="1604009" y="1443990"/>
                  </a:lnTo>
                  <a:lnTo>
                    <a:pt x="1604018" y="1438910"/>
                  </a:lnTo>
                  <a:close/>
                </a:path>
                <a:path w="1606550" h="1586229">
                  <a:moveTo>
                    <a:pt x="1603782" y="1443990"/>
                  </a:moveTo>
                  <a:lnTo>
                    <a:pt x="1600194" y="1443990"/>
                  </a:lnTo>
                  <a:lnTo>
                    <a:pt x="1600186" y="1449070"/>
                  </a:lnTo>
                  <a:lnTo>
                    <a:pt x="1601242" y="1449070"/>
                  </a:lnTo>
                  <a:lnTo>
                    <a:pt x="1601242" y="1447800"/>
                  </a:lnTo>
                  <a:lnTo>
                    <a:pt x="1602512" y="1447800"/>
                  </a:lnTo>
                  <a:lnTo>
                    <a:pt x="1602512" y="1446530"/>
                  </a:lnTo>
                  <a:lnTo>
                    <a:pt x="1603782" y="1446530"/>
                  </a:lnTo>
                  <a:lnTo>
                    <a:pt x="1603782" y="1443990"/>
                  </a:lnTo>
                  <a:close/>
                </a:path>
                <a:path w="1606550" h="1586229">
                  <a:moveTo>
                    <a:pt x="3800" y="1443990"/>
                  </a:moveTo>
                  <a:lnTo>
                    <a:pt x="3582" y="1443990"/>
                  </a:lnTo>
                  <a:lnTo>
                    <a:pt x="3582" y="1446530"/>
                  </a:lnTo>
                  <a:lnTo>
                    <a:pt x="3796" y="1446530"/>
                  </a:lnTo>
                  <a:lnTo>
                    <a:pt x="3800" y="1443990"/>
                  </a:lnTo>
                  <a:close/>
                </a:path>
                <a:path w="1606550" h="1586229">
                  <a:moveTo>
                    <a:pt x="1464082" y="1583690"/>
                  </a:moveTo>
                  <a:lnTo>
                    <a:pt x="145822" y="1583690"/>
                  </a:lnTo>
                  <a:lnTo>
                    <a:pt x="145822" y="1583921"/>
                  </a:lnTo>
                  <a:lnTo>
                    <a:pt x="801777" y="1584960"/>
                  </a:lnTo>
                  <a:lnTo>
                    <a:pt x="1464082" y="1584960"/>
                  </a:lnTo>
                  <a:lnTo>
                    <a:pt x="1464082" y="1583690"/>
                  </a:lnTo>
                  <a:close/>
                </a:path>
                <a:path w="1606550" h="1586229">
                  <a:moveTo>
                    <a:pt x="1465352" y="1582420"/>
                  </a:moveTo>
                  <a:lnTo>
                    <a:pt x="143282" y="1582420"/>
                  </a:lnTo>
                  <a:lnTo>
                    <a:pt x="143282" y="1583690"/>
                  </a:lnTo>
                  <a:lnTo>
                    <a:pt x="1465352" y="1583690"/>
                  </a:lnTo>
                  <a:lnTo>
                    <a:pt x="1465352" y="1582420"/>
                  </a:lnTo>
                  <a:close/>
                </a:path>
                <a:path w="1606550" h="1586229">
                  <a:moveTo>
                    <a:pt x="140742" y="1580098"/>
                  </a:moveTo>
                  <a:lnTo>
                    <a:pt x="140742" y="1581150"/>
                  </a:lnTo>
                  <a:lnTo>
                    <a:pt x="142012" y="1581150"/>
                  </a:lnTo>
                  <a:lnTo>
                    <a:pt x="142012" y="1582420"/>
                  </a:lnTo>
                  <a:lnTo>
                    <a:pt x="1466622" y="1582420"/>
                  </a:lnTo>
                  <a:lnTo>
                    <a:pt x="1466622" y="1582207"/>
                  </a:lnTo>
                  <a:lnTo>
                    <a:pt x="140742" y="1580098"/>
                  </a:lnTo>
                  <a:close/>
                </a:path>
                <a:path w="1606550" h="1586229">
                  <a:moveTo>
                    <a:pt x="1461542" y="1584960"/>
                  </a:moveTo>
                  <a:lnTo>
                    <a:pt x="801777" y="1584960"/>
                  </a:lnTo>
                  <a:lnTo>
                    <a:pt x="1461542" y="1586004"/>
                  </a:lnTo>
                  <a:lnTo>
                    <a:pt x="1461542" y="1584960"/>
                  </a:lnTo>
                  <a:close/>
                </a:path>
              </a:pathLst>
            </a:custGeom>
            <a:solidFill>
              <a:srgbClr val="382B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6782014" y="2764789"/>
              <a:ext cx="1598930" cy="1578610"/>
            </a:xfrm>
            <a:custGeom>
              <a:avLst/>
              <a:gdLst/>
              <a:ahLst/>
              <a:cxnLst/>
              <a:rect l="l" t="t" r="r" b="b"/>
              <a:pathLst>
                <a:path w="1598929" h="1578610">
                  <a:moveTo>
                    <a:pt x="2325" y="134620"/>
                  </a:moveTo>
                  <a:lnTo>
                    <a:pt x="2106" y="134620"/>
                  </a:lnTo>
                  <a:lnTo>
                    <a:pt x="2096" y="140970"/>
                  </a:lnTo>
                  <a:lnTo>
                    <a:pt x="5911" y="140970"/>
                  </a:lnTo>
                  <a:lnTo>
                    <a:pt x="5919" y="137160"/>
                  </a:lnTo>
                  <a:lnTo>
                    <a:pt x="2325" y="137160"/>
                  </a:lnTo>
                  <a:lnTo>
                    <a:pt x="2325" y="134620"/>
                  </a:lnTo>
                  <a:close/>
                </a:path>
                <a:path w="1598929" h="1578610">
                  <a:moveTo>
                    <a:pt x="1598500" y="134620"/>
                  </a:moveTo>
                  <a:lnTo>
                    <a:pt x="1597445" y="134620"/>
                  </a:lnTo>
                  <a:lnTo>
                    <a:pt x="1597445" y="137160"/>
                  </a:lnTo>
                  <a:lnTo>
                    <a:pt x="1594695" y="137160"/>
                  </a:lnTo>
                  <a:lnTo>
                    <a:pt x="1594687" y="140970"/>
                  </a:lnTo>
                  <a:lnTo>
                    <a:pt x="1598490" y="140970"/>
                  </a:lnTo>
                  <a:lnTo>
                    <a:pt x="1598500" y="134620"/>
                  </a:lnTo>
                  <a:close/>
                </a:path>
                <a:path w="1598929" h="1578610">
                  <a:moveTo>
                    <a:pt x="4865" y="133350"/>
                  </a:moveTo>
                  <a:lnTo>
                    <a:pt x="3595" y="133350"/>
                  </a:lnTo>
                  <a:lnTo>
                    <a:pt x="3595" y="134620"/>
                  </a:lnTo>
                  <a:lnTo>
                    <a:pt x="4865" y="134620"/>
                  </a:lnTo>
                  <a:lnTo>
                    <a:pt x="4865" y="133350"/>
                  </a:lnTo>
                  <a:close/>
                </a:path>
                <a:path w="1598929" h="1578610">
                  <a:moveTo>
                    <a:pt x="1596175" y="133350"/>
                  </a:moveTo>
                  <a:lnTo>
                    <a:pt x="1594905" y="133350"/>
                  </a:lnTo>
                  <a:lnTo>
                    <a:pt x="1594905" y="134620"/>
                  </a:lnTo>
                  <a:lnTo>
                    <a:pt x="1596175" y="134620"/>
                  </a:lnTo>
                  <a:lnTo>
                    <a:pt x="1596175" y="133350"/>
                  </a:lnTo>
                  <a:close/>
                </a:path>
                <a:path w="1598929" h="1578610">
                  <a:moveTo>
                    <a:pt x="1466635" y="3810"/>
                  </a:moveTo>
                  <a:lnTo>
                    <a:pt x="133135" y="3810"/>
                  </a:lnTo>
                  <a:lnTo>
                    <a:pt x="1065315" y="6350"/>
                  </a:lnTo>
                  <a:lnTo>
                    <a:pt x="1466635" y="6350"/>
                  </a:lnTo>
                  <a:lnTo>
                    <a:pt x="1466635" y="3810"/>
                  </a:lnTo>
                  <a:close/>
                </a:path>
                <a:path w="1598929" h="1578610">
                  <a:moveTo>
                    <a:pt x="136945" y="1270"/>
                  </a:moveTo>
                  <a:lnTo>
                    <a:pt x="135675" y="1270"/>
                  </a:lnTo>
                  <a:lnTo>
                    <a:pt x="135675" y="3810"/>
                  </a:lnTo>
                  <a:lnTo>
                    <a:pt x="136945" y="3810"/>
                  </a:lnTo>
                  <a:lnTo>
                    <a:pt x="136945" y="1270"/>
                  </a:lnTo>
                  <a:close/>
                </a:path>
                <a:path w="1598929" h="1578610">
                  <a:moveTo>
                    <a:pt x="1465365" y="1270"/>
                  </a:moveTo>
                  <a:lnTo>
                    <a:pt x="1464095" y="1270"/>
                  </a:lnTo>
                  <a:lnTo>
                    <a:pt x="1464095" y="3810"/>
                  </a:lnTo>
                  <a:lnTo>
                    <a:pt x="1465365" y="3810"/>
                  </a:lnTo>
                  <a:lnTo>
                    <a:pt x="1465365" y="1270"/>
                  </a:lnTo>
                  <a:close/>
                </a:path>
                <a:path w="1598929" h="1578610">
                  <a:moveTo>
                    <a:pt x="139485" y="0"/>
                  </a:moveTo>
                  <a:lnTo>
                    <a:pt x="138215" y="0"/>
                  </a:lnTo>
                  <a:lnTo>
                    <a:pt x="138215" y="1270"/>
                  </a:lnTo>
                  <a:lnTo>
                    <a:pt x="139485" y="1270"/>
                  </a:lnTo>
                  <a:lnTo>
                    <a:pt x="139485" y="0"/>
                  </a:lnTo>
                  <a:close/>
                </a:path>
                <a:path w="1598929" h="1578610">
                  <a:moveTo>
                    <a:pt x="5909" y="142240"/>
                  </a:moveTo>
                  <a:lnTo>
                    <a:pt x="2094" y="142240"/>
                  </a:lnTo>
                  <a:lnTo>
                    <a:pt x="2053" y="167640"/>
                  </a:lnTo>
                  <a:lnTo>
                    <a:pt x="5867" y="167640"/>
                  </a:lnTo>
                  <a:lnTo>
                    <a:pt x="5909" y="142240"/>
                  </a:lnTo>
                  <a:close/>
                </a:path>
                <a:path w="1598929" h="1578610">
                  <a:moveTo>
                    <a:pt x="1598488" y="142240"/>
                  </a:moveTo>
                  <a:lnTo>
                    <a:pt x="1594685" y="142240"/>
                  </a:lnTo>
                  <a:lnTo>
                    <a:pt x="1594644" y="167640"/>
                  </a:lnTo>
                  <a:lnTo>
                    <a:pt x="1598447" y="167640"/>
                  </a:lnTo>
                  <a:lnTo>
                    <a:pt x="1598488" y="142240"/>
                  </a:lnTo>
                  <a:close/>
                </a:path>
                <a:path w="1598929" h="1578610">
                  <a:moveTo>
                    <a:pt x="5867" y="167640"/>
                  </a:moveTo>
                  <a:lnTo>
                    <a:pt x="2053" y="167640"/>
                  </a:lnTo>
                  <a:lnTo>
                    <a:pt x="2012" y="193040"/>
                  </a:lnTo>
                  <a:lnTo>
                    <a:pt x="5826" y="193040"/>
                  </a:lnTo>
                  <a:lnTo>
                    <a:pt x="5867" y="167640"/>
                  </a:lnTo>
                  <a:close/>
                </a:path>
                <a:path w="1598929" h="1578610">
                  <a:moveTo>
                    <a:pt x="1598447" y="167640"/>
                  </a:moveTo>
                  <a:lnTo>
                    <a:pt x="1594644" y="167640"/>
                  </a:lnTo>
                  <a:lnTo>
                    <a:pt x="1594602" y="193040"/>
                  </a:lnTo>
                  <a:lnTo>
                    <a:pt x="1598406" y="193040"/>
                  </a:lnTo>
                  <a:lnTo>
                    <a:pt x="1598447" y="167640"/>
                  </a:lnTo>
                  <a:close/>
                </a:path>
                <a:path w="1598929" h="1578610">
                  <a:moveTo>
                    <a:pt x="5797" y="211074"/>
                  </a:moveTo>
                  <a:lnTo>
                    <a:pt x="1983" y="211074"/>
                  </a:lnTo>
                  <a:lnTo>
                    <a:pt x="1838" y="300990"/>
                  </a:lnTo>
                  <a:lnTo>
                    <a:pt x="5651" y="300990"/>
                  </a:lnTo>
                  <a:lnTo>
                    <a:pt x="5797" y="211074"/>
                  </a:lnTo>
                  <a:close/>
                </a:path>
                <a:path w="1598929" h="1578610">
                  <a:moveTo>
                    <a:pt x="1598377" y="211074"/>
                  </a:moveTo>
                  <a:lnTo>
                    <a:pt x="1594573" y="211074"/>
                  </a:lnTo>
                  <a:lnTo>
                    <a:pt x="1594428" y="300990"/>
                  </a:lnTo>
                  <a:lnTo>
                    <a:pt x="1598232" y="300990"/>
                  </a:lnTo>
                  <a:lnTo>
                    <a:pt x="1598377" y="211074"/>
                  </a:lnTo>
                  <a:close/>
                </a:path>
                <a:path w="1598929" h="1578610">
                  <a:moveTo>
                    <a:pt x="5812" y="202057"/>
                  </a:moveTo>
                  <a:lnTo>
                    <a:pt x="1997" y="202057"/>
                  </a:lnTo>
                  <a:lnTo>
                    <a:pt x="1983" y="210820"/>
                  </a:lnTo>
                  <a:lnTo>
                    <a:pt x="5797" y="210820"/>
                  </a:lnTo>
                  <a:lnTo>
                    <a:pt x="5812" y="202057"/>
                  </a:lnTo>
                  <a:close/>
                </a:path>
                <a:path w="1598929" h="1578610">
                  <a:moveTo>
                    <a:pt x="1598391" y="202057"/>
                  </a:moveTo>
                  <a:lnTo>
                    <a:pt x="1594588" y="202057"/>
                  </a:lnTo>
                  <a:lnTo>
                    <a:pt x="1594574" y="210820"/>
                  </a:lnTo>
                  <a:lnTo>
                    <a:pt x="1598377" y="210820"/>
                  </a:lnTo>
                  <a:lnTo>
                    <a:pt x="1598391" y="202057"/>
                  </a:lnTo>
                  <a:close/>
                </a:path>
                <a:path w="1598929" h="1578610">
                  <a:moveTo>
                    <a:pt x="5822" y="195707"/>
                  </a:moveTo>
                  <a:lnTo>
                    <a:pt x="2008" y="195707"/>
                  </a:lnTo>
                  <a:lnTo>
                    <a:pt x="1998" y="201930"/>
                  </a:lnTo>
                  <a:lnTo>
                    <a:pt x="5812" y="201930"/>
                  </a:lnTo>
                  <a:lnTo>
                    <a:pt x="5822" y="195707"/>
                  </a:lnTo>
                  <a:close/>
                </a:path>
                <a:path w="1598929" h="1578610">
                  <a:moveTo>
                    <a:pt x="1598402" y="195707"/>
                  </a:moveTo>
                  <a:lnTo>
                    <a:pt x="1594598" y="195707"/>
                  </a:lnTo>
                  <a:lnTo>
                    <a:pt x="1594588" y="201930"/>
                  </a:lnTo>
                  <a:lnTo>
                    <a:pt x="1598392" y="201930"/>
                  </a:lnTo>
                  <a:lnTo>
                    <a:pt x="1598402" y="195707"/>
                  </a:lnTo>
                  <a:close/>
                </a:path>
                <a:path w="1598929" h="1578610">
                  <a:moveTo>
                    <a:pt x="5826" y="193167"/>
                  </a:moveTo>
                  <a:lnTo>
                    <a:pt x="2012" y="193167"/>
                  </a:lnTo>
                  <a:lnTo>
                    <a:pt x="2008" y="195580"/>
                  </a:lnTo>
                  <a:lnTo>
                    <a:pt x="5822" y="195580"/>
                  </a:lnTo>
                  <a:lnTo>
                    <a:pt x="5826" y="193167"/>
                  </a:lnTo>
                  <a:close/>
                </a:path>
                <a:path w="1598929" h="1578610">
                  <a:moveTo>
                    <a:pt x="1598406" y="193167"/>
                  </a:moveTo>
                  <a:lnTo>
                    <a:pt x="1594602" y="193167"/>
                  </a:lnTo>
                  <a:lnTo>
                    <a:pt x="1594598" y="195580"/>
                  </a:lnTo>
                  <a:lnTo>
                    <a:pt x="1598402" y="195580"/>
                  </a:lnTo>
                  <a:lnTo>
                    <a:pt x="1598406" y="193167"/>
                  </a:lnTo>
                  <a:close/>
                </a:path>
                <a:path w="1598929" h="1578610">
                  <a:moveTo>
                    <a:pt x="5651" y="300990"/>
                  </a:moveTo>
                  <a:lnTo>
                    <a:pt x="1838" y="300990"/>
                  </a:lnTo>
                  <a:lnTo>
                    <a:pt x="1818" y="313690"/>
                  </a:lnTo>
                  <a:lnTo>
                    <a:pt x="5631" y="313690"/>
                  </a:lnTo>
                  <a:lnTo>
                    <a:pt x="5651" y="300990"/>
                  </a:lnTo>
                  <a:close/>
                </a:path>
                <a:path w="1598929" h="1578610">
                  <a:moveTo>
                    <a:pt x="1598232" y="300990"/>
                  </a:moveTo>
                  <a:lnTo>
                    <a:pt x="1594428" y="300990"/>
                  </a:lnTo>
                  <a:lnTo>
                    <a:pt x="1594407" y="313690"/>
                  </a:lnTo>
                  <a:lnTo>
                    <a:pt x="1598212" y="313690"/>
                  </a:lnTo>
                  <a:lnTo>
                    <a:pt x="1598232" y="300990"/>
                  </a:lnTo>
                  <a:close/>
                </a:path>
                <a:path w="1598929" h="1578610">
                  <a:moveTo>
                    <a:pt x="5631" y="313690"/>
                  </a:moveTo>
                  <a:lnTo>
                    <a:pt x="1818" y="313690"/>
                  </a:lnTo>
                  <a:lnTo>
                    <a:pt x="1777" y="339090"/>
                  </a:lnTo>
                  <a:lnTo>
                    <a:pt x="5590" y="339090"/>
                  </a:lnTo>
                  <a:lnTo>
                    <a:pt x="5631" y="313690"/>
                  </a:lnTo>
                  <a:close/>
                </a:path>
                <a:path w="1598929" h="1578610">
                  <a:moveTo>
                    <a:pt x="1598212" y="313690"/>
                  </a:moveTo>
                  <a:lnTo>
                    <a:pt x="1594407" y="313690"/>
                  </a:lnTo>
                  <a:lnTo>
                    <a:pt x="1594366" y="339090"/>
                  </a:lnTo>
                  <a:lnTo>
                    <a:pt x="1598171" y="339090"/>
                  </a:lnTo>
                  <a:lnTo>
                    <a:pt x="1598212" y="313690"/>
                  </a:lnTo>
                  <a:close/>
                </a:path>
                <a:path w="1598929" h="1578610">
                  <a:moveTo>
                    <a:pt x="5590" y="339090"/>
                  </a:moveTo>
                  <a:lnTo>
                    <a:pt x="1777" y="339090"/>
                  </a:lnTo>
                  <a:lnTo>
                    <a:pt x="1726" y="370840"/>
                  </a:lnTo>
                  <a:lnTo>
                    <a:pt x="5538" y="370840"/>
                  </a:lnTo>
                  <a:lnTo>
                    <a:pt x="5590" y="339090"/>
                  </a:lnTo>
                  <a:close/>
                </a:path>
                <a:path w="1598929" h="1578610">
                  <a:moveTo>
                    <a:pt x="1598171" y="339090"/>
                  </a:moveTo>
                  <a:lnTo>
                    <a:pt x="1594366" y="339090"/>
                  </a:lnTo>
                  <a:lnTo>
                    <a:pt x="1594314" y="370840"/>
                  </a:lnTo>
                  <a:lnTo>
                    <a:pt x="1598120" y="370840"/>
                  </a:lnTo>
                  <a:lnTo>
                    <a:pt x="1598171" y="339090"/>
                  </a:lnTo>
                  <a:close/>
                </a:path>
                <a:path w="1598929" h="1578610">
                  <a:moveTo>
                    <a:pt x="5538" y="370840"/>
                  </a:moveTo>
                  <a:lnTo>
                    <a:pt x="1726" y="370840"/>
                  </a:lnTo>
                  <a:lnTo>
                    <a:pt x="1664" y="408940"/>
                  </a:lnTo>
                  <a:lnTo>
                    <a:pt x="5477" y="408940"/>
                  </a:lnTo>
                  <a:lnTo>
                    <a:pt x="5538" y="370840"/>
                  </a:lnTo>
                  <a:close/>
                </a:path>
                <a:path w="1598929" h="1578610">
                  <a:moveTo>
                    <a:pt x="1598120" y="370840"/>
                  </a:moveTo>
                  <a:lnTo>
                    <a:pt x="1594314" y="370840"/>
                  </a:lnTo>
                  <a:lnTo>
                    <a:pt x="1594253" y="408940"/>
                  </a:lnTo>
                  <a:lnTo>
                    <a:pt x="1598058" y="408940"/>
                  </a:lnTo>
                  <a:lnTo>
                    <a:pt x="1598120" y="370840"/>
                  </a:lnTo>
                  <a:close/>
                </a:path>
                <a:path w="1598929" h="1578610">
                  <a:moveTo>
                    <a:pt x="5477" y="408940"/>
                  </a:moveTo>
                  <a:lnTo>
                    <a:pt x="1664" y="408940"/>
                  </a:lnTo>
                  <a:lnTo>
                    <a:pt x="1623" y="434340"/>
                  </a:lnTo>
                  <a:lnTo>
                    <a:pt x="5435" y="434340"/>
                  </a:lnTo>
                  <a:lnTo>
                    <a:pt x="5477" y="408940"/>
                  </a:lnTo>
                  <a:close/>
                </a:path>
                <a:path w="1598929" h="1578610">
                  <a:moveTo>
                    <a:pt x="1598058" y="408940"/>
                  </a:moveTo>
                  <a:lnTo>
                    <a:pt x="1594253" y="408940"/>
                  </a:lnTo>
                  <a:lnTo>
                    <a:pt x="1594212" y="434340"/>
                  </a:lnTo>
                  <a:lnTo>
                    <a:pt x="1598017" y="434340"/>
                  </a:lnTo>
                  <a:lnTo>
                    <a:pt x="1598058" y="408940"/>
                  </a:lnTo>
                  <a:close/>
                </a:path>
                <a:path w="1598929" h="1578610">
                  <a:moveTo>
                    <a:pt x="5435" y="434340"/>
                  </a:moveTo>
                  <a:lnTo>
                    <a:pt x="1623" y="434340"/>
                  </a:lnTo>
                  <a:lnTo>
                    <a:pt x="1603" y="447040"/>
                  </a:lnTo>
                  <a:lnTo>
                    <a:pt x="5415" y="447040"/>
                  </a:lnTo>
                  <a:lnTo>
                    <a:pt x="5435" y="434340"/>
                  </a:lnTo>
                  <a:close/>
                </a:path>
                <a:path w="1598929" h="1578610">
                  <a:moveTo>
                    <a:pt x="1598017" y="434340"/>
                  </a:moveTo>
                  <a:lnTo>
                    <a:pt x="1594212" y="434340"/>
                  </a:lnTo>
                  <a:lnTo>
                    <a:pt x="1594191" y="447040"/>
                  </a:lnTo>
                  <a:lnTo>
                    <a:pt x="1597997" y="447040"/>
                  </a:lnTo>
                  <a:lnTo>
                    <a:pt x="1598017" y="434340"/>
                  </a:lnTo>
                  <a:close/>
                </a:path>
                <a:path w="1598929" h="1578610">
                  <a:moveTo>
                    <a:pt x="5415" y="447040"/>
                  </a:moveTo>
                  <a:lnTo>
                    <a:pt x="1603" y="447040"/>
                  </a:lnTo>
                  <a:lnTo>
                    <a:pt x="1562" y="472440"/>
                  </a:lnTo>
                  <a:lnTo>
                    <a:pt x="5374" y="472440"/>
                  </a:lnTo>
                  <a:lnTo>
                    <a:pt x="5415" y="447040"/>
                  </a:lnTo>
                  <a:close/>
                </a:path>
                <a:path w="1598929" h="1578610">
                  <a:moveTo>
                    <a:pt x="1597997" y="447040"/>
                  </a:moveTo>
                  <a:lnTo>
                    <a:pt x="1594191" y="447040"/>
                  </a:lnTo>
                  <a:lnTo>
                    <a:pt x="1594150" y="472440"/>
                  </a:lnTo>
                  <a:lnTo>
                    <a:pt x="1597956" y="472440"/>
                  </a:lnTo>
                  <a:lnTo>
                    <a:pt x="1597997" y="447040"/>
                  </a:lnTo>
                  <a:close/>
                </a:path>
                <a:path w="1598929" h="1578610">
                  <a:moveTo>
                    <a:pt x="5374" y="472440"/>
                  </a:moveTo>
                  <a:lnTo>
                    <a:pt x="1562" y="472440"/>
                  </a:lnTo>
                  <a:lnTo>
                    <a:pt x="1327" y="618490"/>
                  </a:lnTo>
                  <a:lnTo>
                    <a:pt x="5137" y="618490"/>
                  </a:lnTo>
                  <a:lnTo>
                    <a:pt x="5374" y="472440"/>
                  </a:lnTo>
                  <a:close/>
                </a:path>
                <a:path w="1598929" h="1578610">
                  <a:moveTo>
                    <a:pt x="1597956" y="472440"/>
                  </a:moveTo>
                  <a:lnTo>
                    <a:pt x="1594150" y="472440"/>
                  </a:lnTo>
                  <a:lnTo>
                    <a:pt x="1593913" y="618490"/>
                  </a:lnTo>
                  <a:lnTo>
                    <a:pt x="1597721" y="618490"/>
                  </a:lnTo>
                  <a:lnTo>
                    <a:pt x="1597956" y="472440"/>
                  </a:lnTo>
                  <a:close/>
                </a:path>
                <a:path w="1598929" h="1578610">
                  <a:moveTo>
                    <a:pt x="5137" y="618490"/>
                  </a:moveTo>
                  <a:lnTo>
                    <a:pt x="1327" y="618490"/>
                  </a:lnTo>
                  <a:lnTo>
                    <a:pt x="1286" y="643890"/>
                  </a:lnTo>
                  <a:lnTo>
                    <a:pt x="5096" y="643890"/>
                  </a:lnTo>
                  <a:lnTo>
                    <a:pt x="5137" y="618490"/>
                  </a:lnTo>
                  <a:close/>
                </a:path>
                <a:path w="1598929" h="1578610">
                  <a:moveTo>
                    <a:pt x="1597721" y="618490"/>
                  </a:moveTo>
                  <a:lnTo>
                    <a:pt x="1593913" y="618490"/>
                  </a:lnTo>
                  <a:lnTo>
                    <a:pt x="1593872" y="643890"/>
                  </a:lnTo>
                  <a:lnTo>
                    <a:pt x="1597680" y="643890"/>
                  </a:lnTo>
                  <a:lnTo>
                    <a:pt x="1597721" y="618490"/>
                  </a:lnTo>
                  <a:close/>
                </a:path>
                <a:path w="1598929" h="1578610">
                  <a:moveTo>
                    <a:pt x="5096" y="643890"/>
                  </a:moveTo>
                  <a:lnTo>
                    <a:pt x="1286" y="643890"/>
                  </a:lnTo>
                  <a:lnTo>
                    <a:pt x="1245" y="669290"/>
                  </a:lnTo>
                  <a:lnTo>
                    <a:pt x="5055" y="669290"/>
                  </a:lnTo>
                  <a:lnTo>
                    <a:pt x="5096" y="643890"/>
                  </a:lnTo>
                  <a:close/>
                </a:path>
                <a:path w="1598929" h="1578610">
                  <a:moveTo>
                    <a:pt x="1597680" y="643890"/>
                  </a:moveTo>
                  <a:lnTo>
                    <a:pt x="1593872" y="643890"/>
                  </a:lnTo>
                  <a:lnTo>
                    <a:pt x="1593831" y="669290"/>
                  </a:lnTo>
                  <a:lnTo>
                    <a:pt x="1597639" y="669290"/>
                  </a:lnTo>
                  <a:lnTo>
                    <a:pt x="1597680" y="643890"/>
                  </a:lnTo>
                  <a:close/>
                </a:path>
                <a:path w="1598929" h="1578610">
                  <a:moveTo>
                    <a:pt x="5055" y="669290"/>
                  </a:moveTo>
                  <a:lnTo>
                    <a:pt x="1245" y="669290"/>
                  </a:lnTo>
                  <a:lnTo>
                    <a:pt x="860" y="908050"/>
                  </a:lnTo>
                  <a:lnTo>
                    <a:pt x="4668" y="908050"/>
                  </a:lnTo>
                  <a:lnTo>
                    <a:pt x="5055" y="669290"/>
                  </a:lnTo>
                  <a:close/>
                </a:path>
                <a:path w="1598929" h="1578610">
                  <a:moveTo>
                    <a:pt x="1597639" y="669290"/>
                  </a:moveTo>
                  <a:lnTo>
                    <a:pt x="1593831" y="669290"/>
                  </a:lnTo>
                  <a:lnTo>
                    <a:pt x="1593445" y="908050"/>
                  </a:lnTo>
                  <a:lnTo>
                    <a:pt x="1597255" y="908050"/>
                  </a:lnTo>
                  <a:lnTo>
                    <a:pt x="1597639" y="669290"/>
                  </a:lnTo>
                  <a:close/>
                </a:path>
                <a:path w="1598929" h="1578610">
                  <a:moveTo>
                    <a:pt x="4668" y="908050"/>
                  </a:moveTo>
                  <a:lnTo>
                    <a:pt x="860" y="908050"/>
                  </a:lnTo>
                  <a:lnTo>
                    <a:pt x="738" y="984250"/>
                  </a:lnTo>
                  <a:lnTo>
                    <a:pt x="4545" y="984250"/>
                  </a:lnTo>
                  <a:lnTo>
                    <a:pt x="4668" y="908050"/>
                  </a:lnTo>
                  <a:close/>
                </a:path>
                <a:path w="1598929" h="1578610">
                  <a:moveTo>
                    <a:pt x="1597255" y="908050"/>
                  </a:moveTo>
                  <a:lnTo>
                    <a:pt x="1593445" y="908050"/>
                  </a:lnTo>
                  <a:lnTo>
                    <a:pt x="1593321" y="984250"/>
                  </a:lnTo>
                  <a:lnTo>
                    <a:pt x="1597132" y="984250"/>
                  </a:lnTo>
                  <a:lnTo>
                    <a:pt x="1597255" y="908050"/>
                  </a:lnTo>
                  <a:close/>
                </a:path>
                <a:path w="1598929" h="1578610">
                  <a:moveTo>
                    <a:pt x="4545" y="984250"/>
                  </a:moveTo>
                  <a:lnTo>
                    <a:pt x="738" y="984250"/>
                  </a:lnTo>
                  <a:lnTo>
                    <a:pt x="656" y="1035050"/>
                  </a:lnTo>
                  <a:lnTo>
                    <a:pt x="4463" y="1035050"/>
                  </a:lnTo>
                  <a:lnTo>
                    <a:pt x="4545" y="984250"/>
                  </a:lnTo>
                  <a:close/>
                </a:path>
                <a:path w="1598929" h="1578610">
                  <a:moveTo>
                    <a:pt x="1597132" y="984250"/>
                  </a:moveTo>
                  <a:lnTo>
                    <a:pt x="1593321" y="984250"/>
                  </a:lnTo>
                  <a:lnTo>
                    <a:pt x="1593239" y="1035050"/>
                  </a:lnTo>
                  <a:lnTo>
                    <a:pt x="1597050" y="1035050"/>
                  </a:lnTo>
                  <a:lnTo>
                    <a:pt x="1597132" y="984250"/>
                  </a:lnTo>
                  <a:close/>
                </a:path>
                <a:path w="1598929" h="1578610">
                  <a:moveTo>
                    <a:pt x="4463" y="1035050"/>
                  </a:moveTo>
                  <a:lnTo>
                    <a:pt x="656" y="1035050"/>
                  </a:lnTo>
                  <a:lnTo>
                    <a:pt x="636" y="1047750"/>
                  </a:lnTo>
                  <a:lnTo>
                    <a:pt x="4442" y="1047750"/>
                  </a:lnTo>
                  <a:lnTo>
                    <a:pt x="4463" y="1035050"/>
                  </a:lnTo>
                  <a:close/>
                </a:path>
                <a:path w="1598929" h="1578610">
                  <a:moveTo>
                    <a:pt x="1597050" y="1035050"/>
                  </a:moveTo>
                  <a:lnTo>
                    <a:pt x="1593239" y="1035050"/>
                  </a:lnTo>
                  <a:lnTo>
                    <a:pt x="1593218" y="1047750"/>
                  </a:lnTo>
                  <a:lnTo>
                    <a:pt x="1597030" y="1047750"/>
                  </a:lnTo>
                  <a:lnTo>
                    <a:pt x="1597050" y="1035050"/>
                  </a:lnTo>
                  <a:close/>
                </a:path>
                <a:path w="1598929" h="1578610">
                  <a:moveTo>
                    <a:pt x="4442" y="1047750"/>
                  </a:moveTo>
                  <a:lnTo>
                    <a:pt x="636" y="1047750"/>
                  </a:lnTo>
                  <a:lnTo>
                    <a:pt x="595" y="1073150"/>
                  </a:lnTo>
                  <a:lnTo>
                    <a:pt x="4401" y="1073150"/>
                  </a:lnTo>
                  <a:lnTo>
                    <a:pt x="4442" y="1047750"/>
                  </a:lnTo>
                  <a:close/>
                </a:path>
                <a:path w="1598929" h="1578610">
                  <a:moveTo>
                    <a:pt x="1597030" y="1047750"/>
                  </a:moveTo>
                  <a:lnTo>
                    <a:pt x="1593218" y="1047750"/>
                  </a:lnTo>
                  <a:lnTo>
                    <a:pt x="1593177" y="1073150"/>
                  </a:lnTo>
                  <a:lnTo>
                    <a:pt x="1596989" y="1073150"/>
                  </a:lnTo>
                  <a:lnTo>
                    <a:pt x="1597030" y="1047750"/>
                  </a:lnTo>
                  <a:close/>
                </a:path>
                <a:path w="1598929" h="1578610">
                  <a:moveTo>
                    <a:pt x="4401" y="1073150"/>
                  </a:moveTo>
                  <a:lnTo>
                    <a:pt x="595" y="1073150"/>
                  </a:lnTo>
                  <a:lnTo>
                    <a:pt x="513" y="1123950"/>
                  </a:lnTo>
                  <a:lnTo>
                    <a:pt x="4319" y="1123950"/>
                  </a:lnTo>
                  <a:lnTo>
                    <a:pt x="4401" y="1073150"/>
                  </a:lnTo>
                  <a:close/>
                </a:path>
                <a:path w="1598929" h="1578610">
                  <a:moveTo>
                    <a:pt x="1596989" y="1073150"/>
                  </a:moveTo>
                  <a:lnTo>
                    <a:pt x="1593177" y="1073150"/>
                  </a:lnTo>
                  <a:lnTo>
                    <a:pt x="1593095" y="1123950"/>
                  </a:lnTo>
                  <a:lnTo>
                    <a:pt x="1596907" y="1123950"/>
                  </a:lnTo>
                  <a:lnTo>
                    <a:pt x="1596989" y="1073150"/>
                  </a:lnTo>
                  <a:close/>
                </a:path>
                <a:path w="1598929" h="1578610">
                  <a:moveTo>
                    <a:pt x="4319" y="1123950"/>
                  </a:moveTo>
                  <a:lnTo>
                    <a:pt x="513" y="1123950"/>
                  </a:lnTo>
                  <a:lnTo>
                    <a:pt x="503" y="1130300"/>
                  </a:lnTo>
                  <a:lnTo>
                    <a:pt x="4308" y="1130300"/>
                  </a:lnTo>
                  <a:lnTo>
                    <a:pt x="4319" y="1123950"/>
                  </a:lnTo>
                  <a:close/>
                </a:path>
                <a:path w="1598929" h="1578610">
                  <a:moveTo>
                    <a:pt x="1596907" y="1123950"/>
                  </a:moveTo>
                  <a:lnTo>
                    <a:pt x="1593095" y="1123950"/>
                  </a:lnTo>
                  <a:lnTo>
                    <a:pt x="1593085" y="1130300"/>
                  </a:lnTo>
                  <a:lnTo>
                    <a:pt x="1596897" y="1130300"/>
                  </a:lnTo>
                  <a:lnTo>
                    <a:pt x="1596907" y="1123950"/>
                  </a:lnTo>
                  <a:close/>
                </a:path>
                <a:path w="1598929" h="1578610">
                  <a:moveTo>
                    <a:pt x="4308" y="1130300"/>
                  </a:moveTo>
                  <a:lnTo>
                    <a:pt x="503" y="1130300"/>
                  </a:lnTo>
                  <a:lnTo>
                    <a:pt x="492" y="1136650"/>
                  </a:lnTo>
                  <a:lnTo>
                    <a:pt x="4298" y="1136650"/>
                  </a:lnTo>
                  <a:lnTo>
                    <a:pt x="4308" y="1130300"/>
                  </a:lnTo>
                  <a:close/>
                </a:path>
                <a:path w="1598929" h="1578610">
                  <a:moveTo>
                    <a:pt x="1596897" y="1130300"/>
                  </a:moveTo>
                  <a:lnTo>
                    <a:pt x="1593085" y="1130300"/>
                  </a:lnTo>
                  <a:lnTo>
                    <a:pt x="1593074" y="1136650"/>
                  </a:lnTo>
                  <a:lnTo>
                    <a:pt x="1596886" y="1136650"/>
                  </a:lnTo>
                  <a:lnTo>
                    <a:pt x="1596897" y="1130300"/>
                  </a:lnTo>
                  <a:close/>
                </a:path>
                <a:path w="1598929" h="1578610">
                  <a:moveTo>
                    <a:pt x="4298" y="1136650"/>
                  </a:moveTo>
                  <a:lnTo>
                    <a:pt x="492" y="1136650"/>
                  </a:lnTo>
                  <a:lnTo>
                    <a:pt x="482" y="1143000"/>
                  </a:lnTo>
                  <a:lnTo>
                    <a:pt x="4288" y="1143000"/>
                  </a:lnTo>
                  <a:lnTo>
                    <a:pt x="4298" y="1136650"/>
                  </a:lnTo>
                  <a:close/>
                </a:path>
                <a:path w="1598929" h="1578610">
                  <a:moveTo>
                    <a:pt x="1596886" y="1136650"/>
                  </a:moveTo>
                  <a:lnTo>
                    <a:pt x="1593074" y="1136650"/>
                  </a:lnTo>
                  <a:lnTo>
                    <a:pt x="1593064" y="1143000"/>
                  </a:lnTo>
                  <a:lnTo>
                    <a:pt x="1596876" y="1143000"/>
                  </a:lnTo>
                  <a:lnTo>
                    <a:pt x="1596886" y="1136650"/>
                  </a:lnTo>
                  <a:close/>
                </a:path>
                <a:path w="1598929" h="1578610">
                  <a:moveTo>
                    <a:pt x="4288" y="1143000"/>
                  </a:moveTo>
                  <a:lnTo>
                    <a:pt x="482" y="1143000"/>
                  </a:lnTo>
                  <a:lnTo>
                    <a:pt x="472" y="1149350"/>
                  </a:lnTo>
                  <a:lnTo>
                    <a:pt x="4278" y="1149350"/>
                  </a:lnTo>
                  <a:lnTo>
                    <a:pt x="4288" y="1143000"/>
                  </a:lnTo>
                  <a:close/>
                </a:path>
                <a:path w="1598929" h="1578610">
                  <a:moveTo>
                    <a:pt x="1596876" y="1143000"/>
                  </a:moveTo>
                  <a:lnTo>
                    <a:pt x="1593064" y="1143000"/>
                  </a:lnTo>
                  <a:lnTo>
                    <a:pt x="1593054" y="1149350"/>
                  </a:lnTo>
                  <a:lnTo>
                    <a:pt x="1596866" y="1149350"/>
                  </a:lnTo>
                  <a:lnTo>
                    <a:pt x="1596876" y="1143000"/>
                  </a:lnTo>
                  <a:close/>
                </a:path>
                <a:path w="1598929" h="1578610">
                  <a:moveTo>
                    <a:pt x="4278" y="1149350"/>
                  </a:moveTo>
                  <a:lnTo>
                    <a:pt x="472" y="1149350"/>
                  </a:lnTo>
                  <a:lnTo>
                    <a:pt x="451" y="1162050"/>
                  </a:lnTo>
                  <a:lnTo>
                    <a:pt x="4257" y="1162050"/>
                  </a:lnTo>
                  <a:lnTo>
                    <a:pt x="4278" y="1149350"/>
                  </a:lnTo>
                  <a:close/>
                </a:path>
                <a:path w="1598929" h="1578610">
                  <a:moveTo>
                    <a:pt x="1596866" y="1149350"/>
                  </a:moveTo>
                  <a:lnTo>
                    <a:pt x="1593054" y="1149350"/>
                  </a:lnTo>
                  <a:lnTo>
                    <a:pt x="1593033" y="1162050"/>
                  </a:lnTo>
                  <a:lnTo>
                    <a:pt x="1596846" y="1162050"/>
                  </a:lnTo>
                  <a:lnTo>
                    <a:pt x="1596866" y="1149350"/>
                  </a:lnTo>
                  <a:close/>
                </a:path>
                <a:path w="1598929" h="1578610">
                  <a:moveTo>
                    <a:pt x="4257" y="1162050"/>
                  </a:moveTo>
                  <a:lnTo>
                    <a:pt x="451" y="1162050"/>
                  </a:lnTo>
                  <a:lnTo>
                    <a:pt x="423" y="1179830"/>
                  </a:lnTo>
                  <a:lnTo>
                    <a:pt x="4228" y="1179830"/>
                  </a:lnTo>
                  <a:lnTo>
                    <a:pt x="4257" y="1162050"/>
                  </a:lnTo>
                  <a:close/>
                </a:path>
                <a:path w="1598929" h="1578610">
                  <a:moveTo>
                    <a:pt x="1596846" y="1162050"/>
                  </a:moveTo>
                  <a:lnTo>
                    <a:pt x="1593033" y="1162050"/>
                  </a:lnTo>
                  <a:lnTo>
                    <a:pt x="1593004" y="1179830"/>
                  </a:lnTo>
                  <a:lnTo>
                    <a:pt x="1596817" y="1179830"/>
                  </a:lnTo>
                  <a:lnTo>
                    <a:pt x="1596846" y="1162050"/>
                  </a:lnTo>
                  <a:close/>
                </a:path>
                <a:path w="1598929" h="1578610">
                  <a:moveTo>
                    <a:pt x="4228" y="1179830"/>
                  </a:moveTo>
                  <a:lnTo>
                    <a:pt x="423" y="1179830"/>
                  </a:lnTo>
                  <a:lnTo>
                    <a:pt x="392" y="1198880"/>
                  </a:lnTo>
                  <a:lnTo>
                    <a:pt x="4197" y="1198880"/>
                  </a:lnTo>
                  <a:lnTo>
                    <a:pt x="4228" y="1179830"/>
                  </a:lnTo>
                  <a:close/>
                </a:path>
                <a:path w="1598929" h="1578610">
                  <a:moveTo>
                    <a:pt x="1596817" y="1179830"/>
                  </a:moveTo>
                  <a:lnTo>
                    <a:pt x="1593004" y="1179830"/>
                  </a:lnTo>
                  <a:lnTo>
                    <a:pt x="1592974" y="1198880"/>
                  </a:lnTo>
                  <a:lnTo>
                    <a:pt x="1596786" y="1198880"/>
                  </a:lnTo>
                  <a:lnTo>
                    <a:pt x="1596817" y="1179830"/>
                  </a:lnTo>
                  <a:close/>
                </a:path>
                <a:path w="1598929" h="1578610">
                  <a:moveTo>
                    <a:pt x="4197" y="1198880"/>
                  </a:moveTo>
                  <a:lnTo>
                    <a:pt x="392" y="1198880"/>
                  </a:lnTo>
                  <a:lnTo>
                    <a:pt x="380" y="1206500"/>
                  </a:lnTo>
                  <a:lnTo>
                    <a:pt x="4185" y="1206500"/>
                  </a:lnTo>
                  <a:lnTo>
                    <a:pt x="4197" y="1198880"/>
                  </a:lnTo>
                  <a:close/>
                </a:path>
                <a:path w="1598929" h="1578610">
                  <a:moveTo>
                    <a:pt x="1596786" y="1198880"/>
                  </a:moveTo>
                  <a:lnTo>
                    <a:pt x="1592974" y="1198880"/>
                  </a:lnTo>
                  <a:lnTo>
                    <a:pt x="1592961" y="1206500"/>
                  </a:lnTo>
                  <a:lnTo>
                    <a:pt x="1596774" y="1206500"/>
                  </a:lnTo>
                  <a:lnTo>
                    <a:pt x="1596786" y="1198880"/>
                  </a:lnTo>
                  <a:close/>
                </a:path>
                <a:path w="1598929" h="1578610">
                  <a:moveTo>
                    <a:pt x="4185" y="1206500"/>
                  </a:moveTo>
                  <a:lnTo>
                    <a:pt x="380" y="1206500"/>
                  </a:lnTo>
                  <a:lnTo>
                    <a:pt x="372" y="1211580"/>
                  </a:lnTo>
                  <a:lnTo>
                    <a:pt x="4177" y="1211580"/>
                  </a:lnTo>
                  <a:lnTo>
                    <a:pt x="4185" y="1206500"/>
                  </a:lnTo>
                  <a:close/>
                </a:path>
                <a:path w="1598929" h="1578610">
                  <a:moveTo>
                    <a:pt x="1596774" y="1206500"/>
                  </a:moveTo>
                  <a:lnTo>
                    <a:pt x="1592961" y="1206500"/>
                  </a:lnTo>
                  <a:lnTo>
                    <a:pt x="1592953" y="1211580"/>
                  </a:lnTo>
                  <a:lnTo>
                    <a:pt x="1596766" y="1211580"/>
                  </a:lnTo>
                  <a:lnTo>
                    <a:pt x="1596774" y="1206500"/>
                  </a:lnTo>
                  <a:close/>
                </a:path>
                <a:path w="1598929" h="1578610">
                  <a:moveTo>
                    <a:pt x="4177" y="1211580"/>
                  </a:moveTo>
                  <a:lnTo>
                    <a:pt x="372" y="1211580"/>
                  </a:lnTo>
                  <a:lnTo>
                    <a:pt x="359" y="1219200"/>
                  </a:lnTo>
                  <a:lnTo>
                    <a:pt x="4164" y="1219200"/>
                  </a:lnTo>
                  <a:lnTo>
                    <a:pt x="4177" y="1211580"/>
                  </a:lnTo>
                  <a:close/>
                </a:path>
                <a:path w="1598929" h="1578610">
                  <a:moveTo>
                    <a:pt x="1596766" y="1211580"/>
                  </a:moveTo>
                  <a:lnTo>
                    <a:pt x="1592953" y="1211580"/>
                  </a:lnTo>
                  <a:lnTo>
                    <a:pt x="1592941" y="1219200"/>
                  </a:lnTo>
                  <a:lnTo>
                    <a:pt x="1596754" y="1219200"/>
                  </a:lnTo>
                  <a:lnTo>
                    <a:pt x="1596766" y="1211580"/>
                  </a:lnTo>
                  <a:close/>
                </a:path>
                <a:path w="1598929" h="1578610">
                  <a:moveTo>
                    <a:pt x="4164" y="1219200"/>
                  </a:moveTo>
                  <a:lnTo>
                    <a:pt x="359" y="1219200"/>
                  </a:lnTo>
                  <a:lnTo>
                    <a:pt x="349" y="1225550"/>
                  </a:lnTo>
                  <a:lnTo>
                    <a:pt x="4154" y="1225550"/>
                  </a:lnTo>
                  <a:lnTo>
                    <a:pt x="4164" y="1219200"/>
                  </a:lnTo>
                  <a:close/>
                </a:path>
                <a:path w="1598929" h="1578610">
                  <a:moveTo>
                    <a:pt x="1596754" y="1219200"/>
                  </a:moveTo>
                  <a:lnTo>
                    <a:pt x="1592941" y="1219200"/>
                  </a:lnTo>
                  <a:lnTo>
                    <a:pt x="1592930" y="1225550"/>
                  </a:lnTo>
                  <a:lnTo>
                    <a:pt x="1596743" y="1225550"/>
                  </a:lnTo>
                  <a:lnTo>
                    <a:pt x="1596754" y="1219200"/>
                  </a:lnTo>
                  <a:close/>
                </a:path>
                <a:path w="1598929" h="1578610">
                  <a:moveTo>
                    <a:pt x="4154" y="1225550"/>
                  </a:moveTo>
                  <a:lnTo>
                    <a:pt x="349" y="1225550"/>
                  </a:lnTo>
                  <a:lnTo>
                    <a:pt x="339" y="1231900"/>
                  </a:lnTo>
                  <a:lnTo>
                    <a:pt x="4144" y="1231900"/>
                  </a:lnTo>
                  <a:lnTo>
                    <a:pt x="4154" y="1225550"/>
                  </a:lnTo>
                  <a:close/>
                </a:path>
                <a:path w="1598929" h="1578610">
                  <a:moveTo>
                    <a:pt x="1596743" y="1225550"/>
                  </a:moveTo>
                  <a:lnTo>
                    <a:pt x="1592930" y="1225550"/>
                  </a:lnTo>
                  <a:lnTo>
                    <a:pt x="1592920" y="1231900"/>
                  </a:lnTo>
                  <a:lnTo>
                    <a:pt x="1596733" y="1231900"/>
                  </a:lnTo>
                  <a:lnTo>
                    <a:pt x="1596743" y="1225550"/>
                  </a:lnTo>
                  <a:close/>
                </a:path>
                <a:path w="1598929" h="1578610">
                  <a:moveTo>
                    <a:pt x="4144" y="1231900"/>
                  </a:moveTo>
                  <a:lnTo>
                    <a:pt x="339" y="1231900"/>
                  </a:lnTo>
                  <a:lnTo>
                    <a:pt x="319" y="1244600"/>
                  </a:lnTo>
                  <a:lnTo>
                    <a:pt x="4123" y="1244600"/>
                  </a:lnTo>
                  <a:lnTo>
                    <a:pt x="4144" y="1231900"/>
                  </a:lnTo>
                  <a:close/>
                </a:path>
                <a:path w="1598929" h="1578610">
                  <a:moveTo>
                    <a:pt x="1596733" y="1231900"/>
                  </a:moveTo>
                  <a:lnTo>
                    <a:pt x="1592920" y="1231900"/>
                  </a:lnTo>
                  <a:lnTo>
                    <a:pt x="1592900" y="1244600"/>
                  </a:lnTo>
                  <a:lnTo>
                    <a:pt x="1596713" y="1244600"/>
                  </a:lnTo>
                  <a:lnTo>
                    <a:pt x="1596733" y="1231900"/>
                  </a:lnTo>
                  <a:close/>
                </a:path>
                <a:path w="1598929" h="1578610">
                  <a:moveTo>
                    <a:pt x="4123" y="1244600"/>
                  </a:moveTo>
                  <a:lnTo>
                    <a:pt x="319" y="1244600"/>
                  </a:lnTo>
                  <a:lnTo>
                    <a:pt x="308" y="1250950"/>
                  </a:lnTo>
                  <a:lnTo>
                    <a:pt x="4113" y="1250950"/>
                  </a:lnTo>
                  <a:lnTo>
                    <a:pt x="4123" y="1244600"/>
                  </a:lnTo>
                  <a:close/>
                </a:path>
                <a:path w="1598929" h="1578610">
                  <a:moveTo>
                    <a:pt x="1596713" y="1244600"/>
                  </a:moveTo>
                  <a:lnTo>
                    <a:pt x="1592900" y="1244600"/>
                  </a:lnTo>
                  <a:lnTo>
                    <a:pt x="1592889" y="1250950"/>
                  </a:lnTo>
                  <a:lnTo>
                    <a:pt x="1596702" y="1250950"/>
                  </a:lnTo>
                  <a:lnTo>
                    <a:pt x="1596713" y="1244600"/>
                  </a:lnTo>
                  <a:close/>
                </a:path>
                <a:path w="1598929" h="1578610">
                  <a:moveTo>
                    <a:pt x="4113" y="1250950"/>
                  </a:moveTo>
                  <a:lnTo>
                    <a:pt x="308" y="1250950"/>
                  </a:lnTo>
                  <a:lnTo>
                    <a:pt x="298" y="1257300"/>
                  </a:lnTo>
                  <a:lnTo>
                    <a:pt x="4103" y="1257300"/>
                  </a:lnTo>
                  <a:lnTo>
                    <a:pt x="4113" y="1250950"/>
                  </a:lnTo>
                  <a:close/>
                </a:path>
                <a:path w="1598929" h="1578610">
                  <a:moveTo>
                    <a:pt x="1596702" y="1250950"/>
                  </a:moveTo>
                  <a:lnTo>
                    <a:pt x="1592889" y="1250950"/>
                  </a:lnTo>
                  <a:lnTo>
                    <a:pt x="1592879" y="1257300"/>
                  </a:lnTo>
                  <a:lnTo>
                    <a:pt x="1596692" y="1257300"/>
                  </a:lnTo>
                  <a:lnTo>
                    <a:pt x="1596702" y="1250950"/>
                  </a:lnTo>
                  <a:close/>
                </a:path>
                <a:path w="1598929" h="1578610">
                  <a:moveTo>
                    <a:pt x="4103" y="1257300"/>
                  </a:moveTo>
                  <a:lnTo>
                    <a:pt x="298" y="1257300"/>
                  </a:lnTo>
                  <a:lnTo>
                    <a:pt x="288" y="1263650"/>
                  </a:lnTo>
                  <a:lnTo>
                    <a:pt x="4092" y="1263650"/>
                  </a:lnTo>
                  <a:lnTo>
                    <a:pt x="4103" y="1257300"/>
                  </a:lnTo>
                  <a:close/>
                </a:path>
                <a:path w="1598929" h="1578610">
                  <a:moveTo>
                    <a:pt x="1596692" y="1257300"/>
                  </a:moveTo>
                  <a:lnTo>
                    <a:pt x="1592879" y="1257300"/>
                  </a:lnTo>
                  <a:lnTo>
                    <a:pt x="1592869" y="1263650"/>
                  </a:lnTo>
                  <a:lnTo>
                    <a:pt x="1596682" y="1263650"/>
                  </a:lnTo>
                  <a:lnTo>
                    <a:pt x="1596692" y="1257300"/>
                  </a:lnTo>
                  <a:close/>
                </a:path>
                <a:path w="1598929" h="1578610">
                  <a:moveTo>
                    <a:pt x="4092" y="1263650"/>
                  </a:moveTo>
                  <a:lnTo>
                    <a:pt x="288" y="1263650"/>
                  </a:lnTo>
                  <a:lnTo>
                    <a:pt x="280" y="1268730"/>
                  </a:lnTo>
                  <a:lnTo>
                    <a:pt x="4084" y="1268730"/>
                  </a:lnTo>
                  <a:lnTo>
                    <a:pt x="4092" y="1263650"/>
                  </a:lnTo>
                  <a:close/>
                </a:path>
                <a:path w="1598929" h="1578610">
                  <a:moveTo>
                    <a:pt x="1596682" y="1263650"/>
                  </a:moveTo>
                  <a:lnTo>
                    <a:pt x="1592869" y="1263650"/>
                  </a:lnTo>
                  <a:lnTo>
                    <a:pt x="1592860" y="1268730"/>
                  </a:lnTo>
                  <a:lnTo>
                    <a:pt x="1596674" y="1268730"/>
                  </a:lnTo>
                  <a:lnTo>
                    <a:pt x="1596682" y="1263650"/>
                  </a:lnTo>
                  <a:close/>
                </a:path>
                <a:path w="1598929" h="1578610">
                  <a:moveTo>
                    <a:pt x="4084" y="1268730"/>
                  </a:moveTo>
                  <a:lnTo>
                    <a:pt x="280" y="1268730"/>
                  </a:lnTo>
                  <a:lnTo>
                    <a:pt x="259" y="1281430"/>
                  </a:lnTo>
                  <a:lnTo>
                    <a:pt x="4064" y="1281430"/>
                  </a:lnTo>
                  <a:lnTo>
                    <a:pt x="4084" y="1268730"/>
                  </a:lnTo>
                  <a:close/>
                </a:path>
                <a:path w="1598929" h="1578610">
                  <a:moveTo>
                    <a:pt x="1596674" y="1268730"/>
                  </a:moveTo>
                  <a:lnTo>
                    <a:pt x="1592860" y="1268730"/>
                  </a:lnTo>
                  <a:lnTo>
                    <a:pt x="1592840" y="1281430"/>
                  </a:lnTo>
                  <a:lnTo>
                    <a:pt x="1596653" y="1281430"/>
                  </a:lnTo>
                  <a:lnTo>
                    <a:pt x="1596674" y="1268730"/>
                  </a:lnTo>
                  <a:close/>
                </a:path>
                <a:path w="1598929" h="1578610">
                  <a:moveTo>
                    <a:pt x="4064" y="1281430"/>
                  </a:moveTo>
                  <a:lnTo>
                    <a:pt x="259" y="1281430"/>
                  </a:lnTo>
                  <a:lnTo>
                    <a:pt x="249" y="1287780"/>
                  </a:lnTo>
                  <a:lnTo>
                    <a:pt x="4053" y="1287780"/>
                  </a:lnTo>
                  <a:lnTo>
                    <a:pt x="4064" y="1281430"/>
                  </a:lnTo>
                  <a:close/>
                </a:path>
                <a:path w="1598929" h="1578610">
                  <a:moveTo>
                    <a:pt x="1596653" y="1281430"/>
                  </a:moveTo>
                  <a:lnTo>
                    <a:pt x="1592840" y="1281430"/>
                  </a:lnTo>
                  <a:lnTo>
                    <a:pt x="1592830" y="1287780"/>
                  </a:lnTo>
                  <a:lnTo>
                    <a:pt x="1596643" y="1287780"/>
                  </a:lnTo>
                  <a:lnTo>
                    <a:pt x="1596653" y="1281430"/>
                  </a:lnTo>
                  <a:close/>
                </a:path>
                <a:path w="1598929" h="1578610">
                  <a:moveTo>
                    <a:pt x="4053" y="1287780"/>
                  </a:moveTo>
                  <a:lnTo>
                    <a:pt x="249" y="1287780"/>
                  </a:lnTo>
                  <a:lnTo>
                    <a:pt x="239" y="1294130"/>
                  </a:lnTo>
                  <a:lnTo>
                    <a:pt x="4043" y="1294130"/>
                  </a:lnTo>
                  <a:lnTo>
                    <a:pt x="4053" y="1287780"/>
                  </a:lnTo>
                  <a:close/>
                </a:path>
                <a:path w="1598929" h="1578610">
                  <a:moveTo>
                    <a:pt x="1596643" y="1287780"/>
                  </a:moveTo>
                  <a:lnTo>
                    <a:pt x="1592830" y="1287780"/>
                  </a:lnTo>
                  <a:lnTo>
                    <a:pt x="1592819" y="1294130"/>
                  </a:lnTo>
                  <a:lnTo>
                    <a:pt x="1596633" y="1294130"/>
                  </a:lnTo>
                  <a:lnTo>
                    <a:pt x="1596643" y="1287780"/>
                  </a:lnTo>
                  <a:close/>
                </a:path>
                <a:path w="1598929" h="1578610">
                  <a:moveTo>
                    <a:pt x="4043" y="1294130"/>
                  </a:moveTo>
                  <a:lnTo>
                    <a:pt x="239" y="1294130"/>
                  </a:lnTo>
                  <a:lnTo>
                    <a:pt x="208" y="1313180"/>
                  </a:lnTo>
                  <a:lnTo>
                    <a:pt x="4012" y="1313180"/>
                  </a:lnTo>
                  <a:lnTo>
                    <a:pt x="4043" y="1294130"/>
                  </a:lnTo>
                  <a:close/>
                </a:path>
                <a:path w="1598929" h="1578610">
                  <a:moveTo>
                    <a:pt x="1596633" y="1294130"/>
                  </a:moveTo>
                  <a:lnTo>
                    <a:pt x="1592819" y="1294130"/>
                  </a:lnTo>
                  <a:lnTo>
                    <a:pt x="1592788" y="1313180"/>
                  </a:lnTo>
                  <a:lnTo>
                    <a:pt x="1596602" y="1313180"/>
                  </a:lnTo>
                  <a:lnTo>
                    <a:pt x="1596633" y="1294130"/>
                  </a:lnTo>
                  <a:close/>
                </a:path>
                <a:path w="1598929" h="1578610">
                  <a:moveTo>
                    <a:pt x="4012" y="1313180"/>
                  </a:moveTo>
                  <a:lnTo>
                    <a:pt x="208" y="1313180"/>
                  </a:lnTo>
                  <a:lnTo>
                    <a:pt x="198" y="1319530"/>
                  </a:lnTo>
                  <a:lnTo>
                    <a:pt x="4002" y="1319530"/>
                  </a:lnTo>
                  <a:lnTo>
                    <a:pt x="4012" y="1313180"/>
                  </a:lnTo>
                  <a:close/>
                </a:path>
                <a:path w="1598929" h="1578610">
                  <a:moveTo>
                    <a:pt x="1596602" y="1313180"/>
                  </a:moveTo>
                  <a:lnTo>
                    <a:pt x="1592788" y="1313180"/>
                  </a:lnTo>
                  <a:lnTo>
                    <a:pt x="1592778" y="1319530"/>
                  </a:lnTo>
                  <a:lnTo>
                    <a:pt x="1596592" y="1319530"/>
                  </a:lnTo>
                  <a:lnTo>
                    <a:pt x="1596602" y="1313180"/>
                  </a:lnTo>
                  <a:close/>
                </a:path>
                <a:path w="1598929" h="1578610">
                  <a:moveTo>
                    <a:pt x="4002" y="1319530"/>
                  </a:moveTo>
                  <a:lnTo>
                    <a:pt x="198" y="1319530"/>
                  </a:lnTo>
                  <a:lnTo>
                    <a:pt x="167" y="1338580"/>
                  </a:lnTo>
                  <a:lnTo>
                    <a:pt x="3971" y="1338580"/>
                  </a:lnTo>
                  <a:lnTo>
                    <a:pt x="4002" y="1319530"/>
                  </a:lnTo>
                  <a:close/>
                </a:path>
                <a:path w="1598929" h="1578610">
                  <a:moveTo>
                    <a:pt x="1596592" y="1319530"/>
                  </a:moveTo>
                  <a:lnTo>
                    <a:pt x="1592778" y="1319530"/>
                  </a:lnTo>
                  <a:lnTo>
                    <a:pt x="1592747" y="1338580"/>
                  </a:lnTo>
                  <a:lnTo>
                    <a:pt x="1596561" y="1338580"/>
                  </a:lnTo>
                  <a:lnTo>
                    <a:pt x="1596592" y="1319530"/>
                  </a:lnTo>
                  <a:close/>
                </a:path>
                <a:path w="1598929" h="1578610">
                  <a:moveTo>
                    <a:pt x="3971" y="1338580"/>
                  </a:moveTo>
                  <a:lnTo>
                    <a:pt x="167" y="1338580"/>
                  </a:lnTo>
                  <a:lnTo>
                    <a:pt x="155" y="1346200"/>
                  </a:lnTo>
                  <a:lnTo>
                    <a:pt x="3959" y="1346200"/>
                  </a:lnTo>
                  <a:lnTo>
                    <a:pt x="3971" y="1338580"/>
                  </a:lnTo>
                  <a:close/>
                </a:path>
                <a:path w="1598929" h="1578610">
                  <a:moveTo>
                    <a:pt x="1596561" y="1338580"/>
                  </a:moveTo>
                  <a:lnTo>
                    <a:pt x="1592747" y="1338580"/>
                  </a:lnTo>
                  <a:lnTo>
                    <a:pt x="1592735" y="1346200"/>
                  </a:lnTo>
                  <a:lnTo>
                    <a:pt x="1596549" y="1346200"/>
                  </a:lnTo>
                  <a:lnTo>
                    <a:pt x="1596561" y="1338580"/>
                  </a:lnTo>
                  <a:close/>
                </a:path>
                <a:path w="1598929" h="1578610">
                  <a:moveTo>
                    <a:pt x="3959" y="1346200"/>
                  </a:moveTo>
                  <a:lnTo>
                    <a:pt x="155" y="1346200"/>
                  </a:lnTo>
                  <a:lnTo>
                    <a:pt x="145" y="1352550"/>
                  </a:lnTo>
                  <a:lnTo>
                    <a:pt x="3949" y="1352550"/>
                  </a:lnTo>
                  <a:lnTo>
                    <a:pt x="3959" y="1346200"/>
                  </a:lnTo>
                  <a:close/>
                </a:path>
                <a:path w="1598929" h="1578610">
                  <a:moveTo>
                    <a:pt x="1596549" y="1346200"/>
                  </a:moveTo>
                  <a:lnTo>
                    <a:pt x="1592735" y="1346200"/>
                  </a:lnTo>
                  <a:lnTo>
                    <a:pt x="1592725" y="1352550"/>
                  </a:lnTo>
                  <a:lnTo>
                    <a:pt x="1596539" y="1352550"/>
                  </a:lnTo>
                  <a:lnTo>
                    <a:pt x="1596549" y="1346200"/>
                  </a:lnTo>
                  <a:close/>
                </a:path>
                <a:path w="1598929" h="1578610">
                  <a:moveTo>
                    <a:pt x="3949" y="1352550"/>
                  </a:moveTo>
                  <a:lnTo>
                    <a:pt x="145" y="1352550"/>
                  </a:lnTo>
                  <a:lnTo>
                    <a:pt x="116" y="1370330"/>
                  </a:lnTo>
                  <a:lnTo>
                    <a:pt x="3920" y="1370330"/>
                  </a:lnTo>
                  <a:lnTo>
                    <a:pt x="3949" y="1352550"/>
                  </a:lnTo>
                  <a:close/>
                </a:path>
                <a:path w="1598929" h="1578610">
                  <a:moveTo>
                    <a:pt x="1596539" y="1352550"/>
                  </a:moveTo>
                  <a:lnTo>
                    <a:pt x="1592725" y="1352550"/>
                  </a:lnTo>
                  <a:lnTo>
                    <a:pt x="1592696" y="1370330"/>
                  </a:lnTo>
                  <a:lnTo>
                    <a:pt x="1596510" y="1370330"/>
                  </a:lnTo>
                  <a:lnTo>
                    <a:pt x="1596539" y="1352550"/>
                  </a:lnTo>
                  <a:close/>
                </a:path>
                <a:path w="1598929" h="1578610">
                  <a:moveTo>
                    <a:pt x="3920" y="1370330"/>
                  </a:moveTo>
                  <a:lnTo>
                    <a:pt x="116" y="1370330"/>
                  </a:lnTo>
                  <a:lnTo>
                    <a:pt x="94" y="1384300"/>
                  </a:lnTo>
                  <a:lnTo>
                    <a:pt x="3897" y="1384300"/>
                  </a:lnTo>
                  <a:lnTo>
                    <a:pt x="3920" y="1370330"/>
                  </a:lnTo>
                  <a:close/>
                </a:path>
                <a:path w="1598929" h="1578610">
                  <a:moveTo>
                    <a:pt x="1596510" y="1370330"/>
                  </a:moveTo>
                  <a:lnTo>
                    <a:pt x="1592696" y="1370330"/>
                  </a:lnTo>
                  <a:lnTo>
                    <a:pt x="1592673" y="1384300"/>
                  </a:lnTo>
                  <a:lnTo>
                    <a:pt x="1596488" y="1384300"/>
                  </a:lnTo>
                  <a:lnTo>
                    <a:pt x="1596510" y="1370330"/>
                  </a:lnTo>
                  <a:close/>
                </a:path>
                <a:path w="1598929" h="1578610">
                  <a:moveTo>
                    <a:pt x="3897" y="1384300"/>
                  </a:moveTo>
                  <a:lnTo>
                    <a:pt x="94" y="1384300"/>
                  </a:lnTo>
                  <a:lnTo>
                    <a:pt x="83" y="1390650"/>
                  </a:lnTo>
                  <a:lnTo>
                    <a:pt x="3887" y="1390650"/>
                  </a:lnTo>
                  <a:lnTo>
                    <a:pt x="3897" y="1384300"/>
                  </a:lnTo>
                  <a:close/>
                </a:path>
                <a:path w="1598929" h="1578610">
                  <a:moveTo>
                    <a:pt x="1596488" y="1384300"/>
                  </a:moveTo>
                  <a:lnTo>
                    <a:pt x="1592673" y="1384300"/>
                  </a:lnTo>
                  <a:lnTo>
                    <a:pt x="1592663" y="1390650"/>
                  </a:lnTo>
                  <a:lnTo>
                    <a:pt x="1596477" y="1390650"/>
                  </a:lnTo>
                  <a:lnTo>
                    <a:pt x="1596488" y="1384300"/>
                  </a:lnTo>
                  <a:close/>
                </a:path>
                <a:path w="1598929" h="1578610">
                  <a:moveTo>
                    <a:pt x="3887" y="1390650"/>
                  </a:moveTo>
                  <a:lnTo>
                    <a:pt x="83" y="1390650"/>
                  </a:lnTo>
                  <a:lnTo>
                    <a:pt x="75" y="1395730"/>
                  </a:lnTo>
                  <a:lnTo>
                    <a:pt x="3879" y="1395730"/>
                  </a:lnTo>
                  <a:lnTo>
                    <a:pt x="3887" y="1390650"/>
                  </a:lnTo>
                  <a:close/>
                </a:path>
                <a:path w="1598929" h="1578610">
                  <a:moveTo>
                    <a:pt x="1596477" y="1390650"/>
                  </a:moveTo>
                  <a:lnTo>
                    <a:pt x="1592663" y="1390650"/>
                  </a:lnTo>
                  <a:lnTo>
                    <a:pt x="1592655" y="1395730"/>
                  </a:lnTo>
                  <a:lnTo>
                    <a:pt x="1596469" y="1395730"/>
                  </a:lnTo>
                  <a:lnTo>
                    <a:pt x="1596477" y="1390650"/>
                  </a:lnTo>
                  <a:close/>
                </a:path>
                <a:path w="1598929" h="1578610">
                  <a:moveTo>
                    <a:pt x="3879" y="1395730"/>
                  </a:moveTo>
                  <a:lnTo>
                    <a:pt x="75" y="1395730"/>
                  </a:lnTo>
                  <a:lnTo>
                    <a:pt x="63" y="1403350"/>
                  </a:lnTo>
                  <a:lnTo>
                    <a:pt x="3866" y="1403350"/>
                  </a:lnTo>
                  <a:lnTo>
                    <a:pt x="3879" y="1395730"/>
                  </a:lnTo>
                  <a:close/>
                </a:path>
                <a:path w="1598929" h="1578610">
                  <a:moveTo>
                    <a:pt x="1596469" y="1395730"/>
                  </a:moveTo>
                  <a:lnTo>
                    <a:pt x="1592655" y="1395730"/>
                  </a:lnTo>
                  <a:lnTo>
                    <a:pt x="1592642" y="1403350"/>
                  </a:lnTo>
                  <a:lnTo>
                    <a:pt x="1596457" y="1403350"/>
                  </a:lnTo>
                  <a:lnTo>
                    <a:pt x="1596469" y="1395730"/>
                  </a:lnTo>
                  <a:close/>
                </a:path>
                <a:path w="1598929" h="1578610">
                  <a:moveTo>
                    <a:pt x="3866" y="1403350"/>
                  </a:moveTo>
                  <a:lnTo>
                    <a:pt x="63" y="1403350"/>
                  </a:lnTo>
                  <a:lnTo>
                    <a:pt x="53" y="1409700"/>
                  </a:lnTo>
                  <a:lnTo>
                    <a:pt x="3856" y="1409700"/>
                  </a:lnTo>
                  <a:lnTo>
                    <a:pt x="3866" y="1403350"/>
                  </a:lnTo>
                  <a:close/>
                </a:path>
                <a:path w="1598929" h="1578610">
                  <a:moveTo>
                    <a:pt x="1596457" y="1403350"/>
                  </a:moveTo>
                  <a:lnTo>
                    <a:pt x="1592642" y="1403350"/>
                  </a:lnTo>
                  <a:lnTo>
                    <a:pt x="1592632" y="1409700"/>
                  </a:lnTo>
                  <a:lnTo>
                    <a:pt x="1596447" y="1409700"/>
                  </a:lnTo>
                  <a:lnTo>
                    <a:pt x="1596457" y="1403350"/>
                  </a:lnTo>
                  <a:close/>
                </a:path>
                <a:path w="1598929" h="1578610">
                  <a:moveTo>
                    <a:pt x="3856" y="1409700"/>
                  </a:moveTo>
                  <a:lnTo>
                    <a:pt x="53" y="1409700"/>
                  </a:lnTo>
                  <a:lnTo>
                    <a:pt x="44" y="1414780"/>
                  </a:lnTo>
                  <a:lnTo>
                    <a:pt x="3848" y="1414780"/>
                  </a:lnTo>
                  <a:lnTo>
                    <a:pt x="3856" y="1409700"/>
                  </a:lnTo>
                  <a:close/>
                </a:path>
                <a:path w="1598929" h="1578610">
                  <a:moveTo>
                    <a:pt x="1596447" y="1409700"/>
                  </a:moveTo>
                  <a:lnTo>
                    <a:pt x="1592632" y="1409700"/>
                  </a:lnTo>
                  <a:lnTo>
                    <a:pt x="1592624" y="1414780"/>
                  </a:lnTo>
                  <a:lnTo>
                    <a:pt x="1596439" y="1414780"/>
                  </a:lnTo>
                  <a:lnTo>
                    <a:pt x="1596447" y="1409700"/>
                  </a:lnTo>
                  <a:close/>
                </a:path>
                <a:path w="1598929" h="1578610">
                  <a:moveTo>
                    <a:pt x="3848" y="1414780"/>
                  </a:moveTo>
                  <a:lnTo>
                    <a:pt x="44" y="1414780"/>
                  </a:lnTo>
                  <a:lnTo>
                    <a:pt x="32" y="1422400"/>
                  </a:lnTo>
                  <a:lnTo>
                    <a:pt x="3835" y="1422400"/>
                  </a:lnTo>
                  <a:lnTo>
                    <a:pt x="3848" y="1414780"/>
                  </a:lnTo>
                  <a:close/>
                </a:path>
                <a:path w="1598929" h="1578610">
                  <a:moveTo>
                    <a:pt x="1596439" y="1414780"/>
                  </a:moveTo>
                  <a:lnTo>
                    <a:pt x="1592624" y="1414780"/>
                  </a:lnTo>
                  <a:lnTo>
                    <a:pt x="1592612" y="1422400"/>
                  </a:lnTo>
                  <a:lnTo>
                    <a:pt x="1596426" y="1422400"/>
                  </a:lnTo>
                  <a:lnTo>
                    <a:pt x="1596439" y="1414780"/>
                  </a:lnTo>
                  <a:close/>
                </a:path>
                <a:path w="1598929" h="1578610">
                  <a:moveTo>
                    <a:pt x="3835" y="1422400"/>
                  </a:moveTo>
                  <a:lnTo>
                    <a:pt x="32" y="1422400"/>
                  </a:lnTo>
                  <a:lnTo>
                    <a:pt x="22" y="1428750"/>
                  </a:lnTo>
                  <a:lnTo>
                    <a:pt x="3825" y="1428750"/>
                  </a:lnTo>
                  <a:lnTo>
                    <a:pt x="3835" y="1422400"/>
                  </a:lnTo>
                  <a:close/>
                </a:path>
                <a:path w="1598929" h="1578610">
                  <a:moveTo>
                    <a:pt x="1596426" y="1422400"/>
                  </a:moveTo>
                  <a:lnTo>
                    <a:pt x="1592612" y="1422400"/>
                  </a:lnTo>
                  <a:lnTo>
                    <a:pt x="1592601" y="1428750"/>
                  </a:lnTo>
                  <a:lnTo>
                    <a:pt x="1596416" y="1428750"/>
                  </a:lnTo>
                  <a:lnTo>
                    <a:pt x="1596426" y="1422400"/>
                  </a:lnTo>
                  <a:close/>
                </a:path>
                <a:path w="1598929" h="1578610">
                  <a:moveTo>
                    <a:pt x="3825" y="1428750"/>
                  </a:moveTo>
                  <a:lnTo>
                    <a:pt x="22" y="1428750"/>
                  </a:lnTo>
                  <a:lnTo>
                    <a:pt x="12" y="1435100"/>
                  </a:lnTo>
                  <a:lnTo>
                    <a:pt x="3815" y="1435100"/>
                  </a:lnTo>
                  <a:lnTo>
                    <a:pt x="3825" y="1428750"/>
                  </a:lnTo>
                  <a:close/>
                </a:path>
                <a:path w="1598929" h="1578610">
                  <a:moveTo>
                    <a:pt x="1596416" y="1428750"/>
                  </a:moveTo>
                  <a:lnTo>
                    <a:pt x="1592601" y="1428750"/>
                  </a:lnTo>
                  <a:lnTo>
                    <a:pt x="1592591" y="1435100"/>
                  </a:lnTo>
                  <a:lnTo>
                    <a:pt x="1596406" y="1435100"/>
                  </a:lnTo>
                  <a:lnTo>
                    <a:pt x="1596416" y="1428750"/>
                  </a:lnTo>
                  <a:close/>
                </a:path>
                <a:path w="1598929" h="1578610">
                  <a:moveTo>
                    <a:pt x="3815" y="1435100"/>
                  </a:moveTo>
                  <a:lnTo>
                    <a:pt x="12" y="1435100"/>
                  </a:lnTo>
                  <a:lnTo>
                    <a:pt x="4" y="1440180"/>
                  </a:lnTo>
                  <a:lnTo>
                    <a:pt x="3807" y="1440180"/>
                  </a:lnTo>
                  <a:lnTo>
                    <a:pt x="3815" y="1435100"/>
                  </a:lnTo>
                  <a:close/>
                </a:path>
                <a:path w="1598929" h="1578610">
                  <a:moveTo>
                    <a:pt x="1596406" y="1435100"/>
                  </a:moveTo>
                  <a:lnTo>
                    <a:pt x="1592591" y="1435100"/>
                  </a:lnTo>
                  <a:lnTo>
                    <a:pt x="1592583" y="1440180"/>
                  </a:lnTo>
                  <a:lnTo>
                    <a:pt x="1596398" y="1440180"/>
                  </a:lnTo>
                  <a:lnTo>
                    <a:pt x="1596406" y="1435100"/>
                  </a:lnTo>
                  <a:close/>
                </a:path>
                <a:path w="1598929" h="1578610">
                  <a:moveTo>
                    <a:pt x="1596398" y="1440180"/>
                  </a:moveTo>
                  <a:lnTo>
                    <a:pt x="1592583" y="1440180"/>
                  </a:lnTo>
                  <a:lnTo>
                    <a:pt x="1592570" y="1447800"/>
                  </a:lnTo>
                  <a:lnTo>
                    <a:pt x="1594905" y="1447800"/>
                  </a:lnTo>
                  <a:lnTo>
                    <a:pt x="1594905" y="1446530"/>
                  </a:lnTo>
                  <a:lnTo>
                    <a:pt x="1596175" y="1446530"/>
                  </a:lnTo>
                  <a:lnTo>
                    <a:pt x="1596175" y="1445260"/>
                  </a:lnTo>
                  <a:lnTo>
                    <a:pt x="1596390" y="1445260"/>
                  </a:lnTo>
                  <a:lnTo>
                    <a:pt x="1596398" y="1440180"/>
                  </a:lnTo>
                  <a:close/>
                </a:path>
                <a:path w="1598929" h="1578610">
                  <a:moveTo>
                    <a:pt x="3807" y="1440180"/>
                  </a:moveTo>
                  <a:lnTo>
                    <a:pt x="4" y="1440180"/>
                  </a:lnTo>
                  <a:lnTo>
                    <a:pt x="0" y="1442720"/>
                  </a:lnTo>
                  <a:lnTo>
                    <a:pt x="1055" y="1442720"/>
                  </a:lnTo>
                  <a:lnTo>
                    <a:pt x="1055" y="1443990"/>
                  </a:lnTo>
                  <a:lnTo>
                    <a:pt x="2325" y="1443990"/>
                  </a:lnTo>
                  <a:lnTo>
                    <a:pt x="2325" y="1445260"/>
                  </a:lnTo>
                  <a:lnTo>
                    <a:pt x="3595" y="1445260"/>
                  </a:lnTo>
                  <a:lnTo>
                    <a:pt x="3595" y="1446530"/>
                  </a:lnTo>
                  <a:lnTo>
                    <a:pt x="3796" y="1446530"/>
                  </a:lnTo>
                  <a:lnTo>
                    <a:pt x="3807" y="1440180"/>
                  </a:lnTo>
                  <a:close/>
                </a:path>
                <a:path w="1598929" h="1578610">
                  <a:moveTo>
                    <a:pt x="1593635" y="1447800"/>
                  </a:moveTo>
                  <a:lnTo>
                    <a:pt x="1592570" y="1447800"/>
                  </a:lnTo>
                  <a:lnTo>
                    <a:pt x="1592568" y="1449070"/>
                  </a:lnTo>
                  <a:lnTo>
                    <a:pt x="1593635" y="1449070"/>
                  </a:lnTo>
                  <a:lnTo>
                    <a:pt x="1593635" y="1447800"/>
                  </a:lnTo>
                  <a:close/>
                </a:path>
                <a:path w="1598929" h="1578610">
                  <a:moveTo>
                    <a:pt x="130595" y="1571294"/>
                  </a:moveTo>
                  <a:lnTo>
                    <a:pt x="130595" y="1572260"/>
                  </a:lnTo>
                  <a:lnTo>
                    <a:pt x="131865" y="1572260"/>
                  </a:lnTo>
                  <a:lnTo>
                    <a:pt x="131865" y="1573530"/>
                  </a:lnTo>
                  <a:lnTo>
                    <a:pt x="134405" y="1573530"/>
                  </a:lnTo>
                  <a:lnTo>
                    <a:pt x="134405" y="1574800"/>
                  </a:lnTo>
                  <a:lnTo>
                    <a:pt x="1467905" y="1574800"/>
                  </a:lnTo>
                  <a:lnTo>
                    <a:pt x="1467905" y="1574501"/>
                  </a:lnTo>
                  <a:lnTo>
                    <a:pt x="130595" y="1571294"/>
                  </a:lnTo>
                  <a:close/>
                </a:path>
                <a:path w="1598929" h="1578610">
                  <a:moveTo>
                    <a:pt x="1464095" y="1576070"/>
                  </a:moveTo>
                  <a:lnTo>
                    <a:pt x="136945" y="1576070"/>
                  </a:lnTo>
                  <a:lnTo>
                    <a:pt x="136945" y="1576288"/>
                  </a:lnTo>
                  <a:lnTo>
                    <a:pt x="1462825" y="1578397"/>
                  </a:lnTo>
                  <a:lnTo>
                    <a:pt x="1462825" y="1577340"/>
                  </a:lnTo>
                  <a:lnTo>
                    <a:pt x="1464095" y="1577340"/>
                  </a:lnTo>
                  <a:lnTo>
                    <a:pt x="1464095" y="1576070"/>
                  </a:lnTo>
                  <a:close/>
                </a:path>
                <a:path w="1598929" h="1578610">
                  <a:moveTo>
                    <a:pt x="1465365" y="1574800"/>
                  </a:moveTo>
                  <a:lnTo>
                    <a:pt x="135675" y="1574800"/>
                  </a:lnTo>
                  <a:lnTo>
                    <a:pt x="135675" y="1576070"/>
                  </a:lnTo>
                  <a:lnTo>
                    <a:pt x="1465365" y="1576070"/>
                  </a:lnTo>
                  <a:lnTo>
                    <a:pt x="1465365" y="1574800"/>
                  </a:lnTo>
                  <a:close/>
                </a:path>
              </a:pathLst>
            </a:custGeom>
            <a:solidFill>
              <a:srgbClr val="392B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6785811" y="2768599"/>
              <a:ext cx="1591310" cy="1570990"/>
            </a:xfrm>
            <a:custGeom>
              <a:avLst/>
              <a:gdLst/>
              <a:ahLst/>
              <a:cxnLst/>
              <a:rect l="l" t="t" r="r" b="b"/>
              <a:pathLst>
                <a:path w="1591309" h="1570989">
                  <a:moveTo>
                    <a:pt x="5937" y="132080"/>
                  </a:moveTo>
                  <a:lnTo>
                    <a:pt x="2122" y="132080"/>
                  </a:lnTo>
                  <a:lnTo>
                    <a:pt x="2114" y="137160"/>
                  </a:lnTo>
                  <a:lnTo>
                    <a:pt x="5929" y="137160"/>
                  </a:lnTo>
                  <a:lnTo>
                    <a:pt x="5937" y="132080"/>
                  </a:lnTo>
                  <a:close/>
                </a:path>
                <a:path w="1591309" h="1570989">
                  <a:moveTo>
                    <a:pt x="1590898" y="132080"/>
                  </a:moveTo>
                  <a:lnTo>
                    <a:pt x="1587093" y="132080"/>
                  </a:lnTo>
                  <a:lnTo>
                    <a:pt x="1587085" y="137160"/>
                  </a:lnTo>
                  <a:lnTo>
                    <a:pt x="1590890" y="137160"/>
                  </a:lnTo>
                  <a:lnTo>
                    <a:pt x="1590898" y="132080"/>
                  </a:lnTo>
                  <a:close/>
                </a:path>
                <a:path w="1591309" h="1570989">
                  <a:moveTo>
                    <a:pt x="5941" y="129540"/>
                  </a:moveTo>
                  <a:lnTo>
                    <a:pt x="2126" y="129540"/>
                  </a:lnTo>
                  <a:lnTo>
                    <a:pt x="2124" y="130810"/>
                  </a:lnTo>
                  <a:lnTo>
                    <a:pt x="5939" y="130810"/>
                  </a:lnTo>
                  <a:lnTo>
                    <a:pt x="5941" y="129540"/>
                  </a:lnTo>
                  <a:close/>
                </a:path>
                <a:path w="1591309" h="1570989">
                  <a:moveTo>
                    <a:pt x="1590902" y="129540"/>
                  </a:moveTo>
                  <a:lnTo>
                    <a:pt x="1587097" y="129540"/>
                  </a:lnTo>
                  <a:lnTo>
                    <a:pt x="1587095" y="130810"/>
                  </a:lnTo>
                  <a:lnTo>
                    <a:pt x="1590900" y="130810"/>
                  </a:lnTo>
                  <a:lnTo>
                    <a:pt x="1590902" y="129540"/>
                  </a:lnTo>
                  <a:close/>
                </a:path>
                <a:path w="1591309" h="1570989">
                  <a:moveTo>
                    <a:pt x="5947" y="127000"/>
                  </a:moveTo>
                  <a:lnTo>
                    <a:pt x="2338" y="127000"/>
                  </a:lnTo>
                  <a:lnTo>
                    <a:pt x="2338" y="128270"/>
                  </a:lnTo>
                  <a:lnTo>
                    <a:pt x="5943" y="128270"/>
                  </a:lnTo>
                  <a:lnTo>
                    <a:pt x="5947" y="127000"/>
                  </a:lnTo>
                  <a:close/>
                </a:path>
                <a:path w="1591309" h="1570989">
                  <a:moveTo>
                    <a:pt x="1589838" y="124460"/>
                  </a:moveTo>
                  <a:lnTo>
                    <a:pt x="1588568" y="124460"/>
                  </a:lnTo>
                  <a:lnTo>
                    <a:pt x="1588568" y="127000"/>
                  </a:lnTo>
                  <a:lnTo>
                    <a:pt x="1587104" y="127000"/>
                  </a:lnTo>
                  <a:lnTo>
                    <a:pt x="1587099" y="128270"/>
                  </a:lnTo>
                  <a:lnTo>
                    <a:pt x="1589838" y="128270"/>
                  </a:lnTo>
                  <a:lnTo>
                    <a:pt x="1589838" y="124460"/>
                  </a:lnTo>
                  <a:close/>
                </a:path>
                <a:path w="1591309" h="1570989">
                  <a:moveTo>
                    <a:pt x="5954" y="121920"/>
                  </a:moveTo>
                  <a:lnTo>
                    <a:pt x="4878" y="121920"/>
                  </a:lnTo>
                  <a:lnTo>
                    <a:pt x="4878" y="124460"/>
                  </a:lnTo>
                  <a:lnTo>
                    <a:pt x="5950" y="124460"/>
                  </a:lnTo>
                  <a:lnTo>
                    <a:pt x="5954" y="121920"/>
                  </a:lnTo>
                  <a:close/>
                </a:path>
                <a:path w="1591309" h="1570989">
                  <a:moveTo>
                    <a:pt x="1587298" y="121920"/>
                  </a:moveTo>
                  <a:lnTo>
                    <a:pt x="1587110" y="121920"/>
                  </a:lnTo>
                  <a:lnTo>
                    <a:pt x="1587108" y="124460"/>
                  </a:lnTo>
                  <a:lnTo>
                    <a:pt x="1587298" y="124460"/>
                  </a:lnTo>
                  <a:lnTo>
                    <a:pt x="1587298" y="121920"/>
                  </a:lnTo>
                  <a:close/>
                </a:path>
                <a:path w="1591309" h="1570989">
                  <a:moveTo>
                    <a:pt x="1469188" y="3810"/>
                  </a:moveTo>
                  <a:lnTo>
                    <a:pt x="1467918" y="3810"/>
                  </a:lnTo>
                  <a:lnTo>
                    <a:pt x="1467918" y="6350"/>
                  </a:lnTo>
                  <a:lnTo>
                    <a:pt x="1469188" y="6350"/>
                  </a:lnTo>
                  <a:lnTo>
                    <a:pt x="1469188" y="3810"/>
                  </a:lnTo>
                  <a:close/>
                </a:path>
                <a:path w="1591309" h="1570989">
                  <a:moveTo>
                    <a:pt x="128068" y="1270"/>
                  </a:moveTo>
                  <a:lnTo>
                    <a:pt x="126798" y="1270"/>
                  </a:lnTo>
                  <a:lnTo>
                    <a:pt x="126798" y="3810"/>
                  </a:lnTo>
                  <a:lnTo>
                    <a:pt x="128068" y="3810"/>
                  </a:lnTo>
                  <a:lnTo>
                    <a:pt x="128068" y="1270"/>
                  </a:lnTo>
                  <a:close/>
                </a:path>
                <a:path w="1591309" h="1570989">
                  <a:moveTo>
                    <a:pt x="1466648" y="2540"/>
                  </a:moveTo>
                  <a:lnTo>
                    <a:pt x="1465378" y="2540"/>
                  </a:lnTo>
                  <a:lnTo>
                    <a:pt x="1465378" y="3810"/>
                  </a:lnTo>
                  <a:lnTo>
                    <a:pt x="1466648" y="3810"/>
                  </a:lnTo>
                  <a:lnTo>
                    <a:pt x="1466648" y="2540"/>
                  </a:lnTo>
                  <a:close/>
                </a:path>
                <a:path w="1591309" h="1570989">
                  <a:moveTo>
                    <a:pt x="129338" y="0"/>
                  </a:moveTo>
                  <a:lnTo>
                    <a:pt x="129338" y="1270"/>
                  </a:lnTo>
                  <a:lnTo>
                    <a:pt x="1061518" y="1270"/>
                  </a:lnTo>
                  <a:lnTo>
                    <a:pt x="129338" y="0"/>
                  </a:lnTo>
                  <a:close/>
                </a:path>
                <a:path w="1591309" h="1570989">
                  <a:moveTo>
                    <a:pt x="5927" y="138430"/>
                  </a:moveTo>
                  <a:lnTo>
                    <a:pt x="2112" y="138430"/>
                  </a:lnTo>
                  <a:lnTo>
                    <a:pt x="2071" y="163830"/>
                  </a:lnTo>
                  <a:lnTo>
                    <a:pt x="5885" y="163830"/>
                  </a:lnTo>
                  <a:lnTo>
                    <a:pt x="5927" y="138430"/>
                  </a:lnTo>
                  <a:close/>
                </a:path>
                <a:path w="1591309" h="1570989">
                  <a:moveTo>
                    <a:pt x="1590888" y="138430"/>
                  </a:moveTo>
                  <a:lnTo>
                    <a:pt x="1587083" y="138430"/>
                  </a:lnTo>
                  <a:lnTo>
                    <a:pt x="1587041" y="163830"/>
                  </a:lnTo>
                  <a:lnTo>
                    <a:pt x="1590847" y="163830"/>
                  </a:lnTo>
                  <a:lnTo>
                    <a:pt x="1590888" y="138430"/>
                  </a:lnTo>
                  <a:close/>
                </a:path>
                <a:path w="1591309" h="1570989">
                  <a:moveTo>
                    <a:pt x="5885" y="163830"/>
                  </a:moveTo>
                  <a:lnTo>
                    <a:pt x="2071" y="163830"/>
                  </a:lnTo>
                  <a:lnTo>
                    <a:pt x="2029" y="189230"/>
                  </a:lnTo>
                  <a:lnTo>
                    <a:pt x="5844" y="189230"/>
                  </a:lnTo>
                  <a:lnTo>
                    <a:pt x="5885" y="163830"/>
                  </a:lnTo>
                  <a:close/>
                </a:path>
                <a:path w="1591309" h="1570989">
                  <a:moveTo>
                    <a:pt x="1590847" y="163830"/>
                  </a:moveTo>
                  <a:lnTo>
                    <a:pt x="1587041" y="163830"/>
                  </a:lnTo>
                  <a:lnTo>
                    <a:pt x="1587000" y="189230"/>
                  </a:lnTo>
                  <a:lnTo>
                    <a:pt x="1590806" y="189230"/>
                  </a:lnTo>
                  <a:lnTo>
                    <a:pt x="1590847" y="163830"/>
                  </a:lnTo>
                  <a:close/>
                </a:path>
                <a:path w="1591309" h="1570989">
                  <a:moveTo>
                    <a:pt x="5815" y="207264"/>
                  </a:moveTo>
                  <a:lnTo>
                    <a:pt x="2000" y="207264"/>
                  </a:lnTo>
                  <a:lnTo>
                    <a:pt x="1855" y="297180"/>
                  </a:lnTo>
                  <a:lnTo>
                    <a:pt x="5668" y="297180"/>
                  </a:lnTo>
                  <a:lnTo>
                    <a:pt x="5815" y="207264"/>
                  </a:lnTo>
                  <a:close/>
                </a:path>
                <a:path w="1591309" h="1570989">
                  <a:moveTo>
                    <a:pt x="1590777" y="207264"/>
                  </a:moveTo>
                  <a:lnTo>
                    <a:pt x="1586971" y="207264"/>
                  </a:lnTo>
                  <a:lnTo>
                    <a:pt x="1586824" y="297180"/>
                  </a:lnTo>
                  <a:lnTo>
                    <a:pt x="1590631" y="297180"/>
                  </a:lnTo>
                  <a:lnTo>
                    <a:pt x="1590777" y="207264"/>
                  </a:lnTo>
                  <a:close/>
                </a:path>
                <a:path w="1591309" h="1570989">
                  <a:moveTo>
                    <a:pt x="5829" y="198247"/>
                  </a:moveTo>
                  <a:lnTo>
                    <a:pt x="2015" y="198247"/>
                  </a:lnTo>
                  <a:lnTo>
                    <a:pt x="2001" y="207010"/>
                  </a:lnTo>
                  <a:lnTo>
                    <a:pt x="5815" y="207010"/>
                  </a:lnTo>
                  <a:lnTo>
                    <a:pt x="5829" y="198247"/>
                  </a:lnTo>
                  <a:close/>
                </a:path>
                <a:path w="1591309" h="1570989">
                  <a:moveTo>
                    <a:pt x="1590791" y="198247"/>
                  </a:moveTo>
                  <a:lnTo>
                    <a:pt x="1586985" y="198247"/>
                  </a:lnTo>
                  <a:lnTo>
                    <a:pt x="1586971" y="207010"/>
                  </a:lnTo>
                  <a:lnTo>
                    <a:pt x="1590777" y="207010"/>
                  </a:lnTo>
                  <a:lnTo>
                    <a:pt x="1590791" y="198247"/>
                  </a:lnTo>
                  <a:close/>
                </a:path>
                <a:path w="1591309" h="1570989">
                  <a:moveTo>
                    <a:pt x="5840" y="191897"/>
                  </a:moveTo>
                  <a:lnTo>
                    <a:pt x="2025" y="191897"/>
                  </a:lnTo>
                  <a:lnTo>
                    <a:pt x="2015" y="198120"/>
                  </a:lnTo>
                  <a:lnTo>
                    <a:pt x="5830" y="198120"/>
                  </a:lnTo>
                  <a:lnTo>
                    <a:pt x="5840" y="191897"/>
                  </a:lnTo>
                  <a:close/>
                </a:path>
                <a:path w="1591309" h="1570989">
                  <a:moveTo>
                    <a:pt x="1590801" y="191897"/>
                  </a:moveTo>
                  <a:lnTo>
                    <a:pt x="1586996" y="191897"/>
                  </a:lnTo>
                  <a:lnTo>
                    <a:pt x="1586986" y="198120"/>
                  </a:lnTo>
                  <a:lnTo>
                    <a:pt x="1590791" y="198120"/>
                  </a:lnTo>
                  <a:lnTo>
                    <a:pt x="1590801" y="191897"/>
                  </a:lnTo>
                  <a:close/>
                </a:path>
                <a:path w="1591309" h="1570989">
                  <a:moveTo>
                    <a:pt x="5844" y="189357"/>
                  </a:moveTo>
                  <a:lnTo>
                    <a:pt x="2029" y="189357"/>
                  </a:lnTo>
                  <a:lnTo>
                    <a:pt x="2025" y="191770"/>
                  </a:lnTo>
                  <a:lnTo>
                    <a:pt x="5840" y="191770"/>
                  </a:lnTo>
                  <a:lnTo>
                    <a:pt x="5844" y="189357"/>
                  </a:lnTo>
                  <a:close/>
                </a:path>
                <a:path w="1591309" h="1570989">
                  <a:moveTo>
                    <a:pt x="1590805" y="189357"/>
                  </a:moveTo>
                  <a:lnTo>
                    <a:pt x="1587000" y="189357"/>
                  </a:lnTo>
                  <a:lnTo>
                    <a:pt x="1586996" y="191770"/>
                  </a:lnTo>
                  <a:lnTo>
                    <a:pt x="1590802" y="191770"/>
                  </a:lnTo>
                  <a:lnTo>
                    <a:pt x="1590805" y="189357"/>
                  </a:lnTo>
                  <a:close/>
                </a:path>
                <a:path w="1591309" h="1570989">
                  <a:moveTo>
                    <a:pt x="5668" y="297180"/>
                  </a:moveTo>
                  <a:lnTo>
                    <a:pt x="1855" y="297180"/>
                  </a:lnTo>
                  <a:lnTo>
                    <a:pt x="1834" y="309880"/>
                  </a:lnTo>
                  <a:lnTo>
                    <a:pt x="5648" y="309880"/>
                  </a:lnTo>
                  <a:lnTo>
                    <a:pt x="5668" y="297180"/>
                  </a:lnTo>
                  <a:close/>
                </a:path>
                <a:path w="1591309" h="1570989">
                  <a:moveTo>
                    <a:pt x="1590631" y="297180"/>
                  </a:moveTo>
                  <a:lnTo>
                    <a:pt x="1586824" y="297180"/>
                  </a:lnTo>
                  <a:lnTo>
                    <a:pt x="1586804" y="309880"/>
                  </a:lnTo>
                  <a:lnTo>
                    <a:pt x="1590610" y="309880"/>
                  </a:lnTo>
                  <a:lnTo>
                    <a:pt x="1590631" y="297180"/>
                  </a:lnTo>
                  <a:close/>
                </a:path>
                <a:path w="1591309" h="1570989">
                  <a:moveTo>
                    <a:pt x="5648" y="309880"/>
                  </a:moveTo>
                  <a:lnTo>
                    <a:pt x="1834" y="309880"/>
                  </a:lnTo>
                  <a:lnTo>
                    <a:pt x="1793" y="335280"/>
                  </a:lnTo>
                  <a:lnTo>
                    <a:pt x="5606" y="335280"/>
                  </a:lnTo>
                  <a:lnTo>
                    <a:pt x="5648" y="309880"/>
                  </a:lnTo>
                  <a:close/>
                </a:path>
                <a:path w="1591309" h="1570989">
                  <a:moveTo>
                    <a:pt x="1590610" y="309880"/>
                  </a:moveTo>
                  <a:lnTo>
                    <a:pt x="1586804" y="309880"/>
                  </a:lnTo>
                  <a:lnTo>
                    <a:pt x="1586762" y="335280"/>
                  </a:lnTo>
                  <a:lnTo>
                    <a:pt x="1590569" y="335280"/>
                  </a:lnTo>
                  <a:lnTo>
                    <a:pt x="1590610" y="309880"/>
                  </a:lnTo>
                  <a:close/>
                </a:path>
                <a:path w="1591309" h="1570989">
                  <a:moveTo>
                    <a:pt x="5606" y="335280"/>
                  </a:moveTo>
                  <a:lnTo>
                    <a:pt x="1793" y="335280"/>
                  </a:lnTo>
                  <a:lnTo>
                    <a:pt x="1742" y="367030"/>
                  </a:lnTo>
                  <a:lnTo>
                    <a:pt x="5555" y="367030"/>
                  </a:lnTo>
                  <a:lnTo>
                    <a:pt x="5606" y="335280"/>
                  </a:lnTo>
                  <a:close/>
                </a:path>
                <a:path w="1591309" h="1570989">
                  <a:moveTo>
                    <a:pt x="1590569" y="335280"/>
                  </a:moveTo>
                  <a:lnTo>
                    <a:pt x="1586762" y="335280"/>
                  </a:lnTo>
                  <a:lnTo>
                    <a:pt x="1586711" y="367030"/>
                  </a:lnTo>
                  <a:lnTo>
                    <a:pt x="1590518" y="367030"/>
                  </a:lnTo>
                  <a:lnTo>
                    <a:pt x="1590569" y="335280"/>
                  </a:lnTo>
                  <a:close/>
                </a:path>
                <a:path w="1591309" h="1570989">
                  <a:moveTo>
                    <a:pt x="5555" y="367030"/>
                  </a:moveTo>
                  <a:lnTo>
                    <a:pt x="1742" y="367030"/>
                  </a:lnTo>
                  <a:lnTo>
                    <a:pt x="1680" y="405130"/>
                  </a:lnTo>
                  <a:lnTo>
                    <a:pt x="5493" y="405130"/>
                  </a:lnTo>
                  <a:lnTo>
                    <a:pt x="5555" y="367030"/>
                  </a:lnTo>
                  <a:close/>
                </a:path>
                <a:path w="1591309" h="1570989">
                  <a:moveTo>
                    <a:pt x="1590518" y="367030"/>
                  </a:moveTo>
                  <a:lnTo>
                    <a:pt x="1586711" y="367030"/>
                  </a:lnTo>
                  <a:lnTo>
                    <a:pt x="1586648" y="405130"/>
                  </a:lnTo>
                  <a:lnTo>
                    <a:pt x="1590456" y="405130"/>
                  </a:lnTo>
                  <a:lnTo>
                    <a:pt x="1590518" y="367030"/>
                  </a:lnTo>
                  <a:close/>
                </a:path>
                <a:path w="1591309" h="1570989">
                  <a:moveTo>
                    <a:pt x="5493" y="405130"/>
                  </a:moveTo>
                  <a:lnTo>
                    <a:pt x="1680" y="405130"/>
                  </a:lnTo>
                  <a:lnTo>
                    <a:pt x="1639" y="430530"/>
                  </a:lnTo>
                  <a:lnTo>
                    <a:pt x="5451" y="430530"/>
                  </a:lnTo>
                  <a:lnTo>
                    <a:pt x="5493" y="405130"/>
                  </a:lnTo>
                  <a:close/>
                </a:path>
                <a:path w="1591309" h="1570989">
                  <a:moveTo>
                    <a:pt x="1590456" y="405130"/>
                  </a:moveTo>
                  <a:lnTo>
                    <a:pt x="1586648" y="405130"/>
                  </a:lnTo>
                  <a:lnTo>
                    <a:pt x="1586607" y="430530"/>
                  </a:lnTo>
                  <a:lnTo>
                    <a:pt x="1590415" y="430530"/>
                  </a:lnTo>
                  <a:lnTo>
                    <a:pt x="1590456" y="405130"/>
                  </a:lnTo>
                  <a:close/>
                </a:path>
                <a:path w="1591309" h="1570989">
                  <a:moveTo>
                    <a:pt x="5451" y="430530"/>
                  </a:moveTo>
                  <a:lnTo>
                    <a:pt x="1639" y="430530"/>
                  </a:lnTo>
                  <a:lnTo>
                    <a:pt x="1618" y="443230"/>
                  </a:lnTo>
                  <a:lnTo>
                    <a:pt x="5431" y="443230"/>
                  </a:lnTo>
                  <a:lnTo>
                    <a:pt x="5451" y="430530"/>
                  </a:lnTo>
                  <a:close/>
                </a:path>
                <a:path w="1591309" h="1570989">
                  <a:moveTo>
                    <a:pt x="1590415" y="430530"/>
                  </a:moveTo>
                  <a:lnTo>
                    <a:pt x="1586607" y="430530"/>
                  </a:lnTo>
                  <a:lnTo>
                    <a:pt x="1586586" y="443230"/>
                  </a:lnTo>
                  <a:lnTo>
                    <a:pt x="1590394" y="443230"/>
                  </a:lnTo>
                  <a:lnTo>
                    <a:pt x="1590415" y="430530"/>
                  </a:lnTo>
                  <a:close/>
                </a:path>
                <a:path w="1591309" h="1570989">
                  <a:moveTo>
                    <a:pt x="5431" y="443230"/>
                  </a:moveTo>
                  <a:lnTo>
                    <a:pt x="1618" y="443230"/>
                  </a:lnTo>
                  <a:lnTo>
                    <a:pt x="1577" y="468630"/>
                  </a:lnTo>
                  <a:lnTo>
                    <a:pt x="5389" y="468630"/>
                  </a:lnTo>
                  <a:lnTo>
                    <a:pt x="5431" y="443230"/>
                  </a:lnTo>
                  <a:close/>
                </a:path>
                <a:path w="1591309" h="1570989">
                  <a:moveTo>
                    <a:pt x="1590394" y="443230"/>
                  </a:moveTo>
                  <a:lnTo>
                    <a:pt x="1586586" y="443230"/>
                  </a:lnTo>
                  <a:lnTo>
                    <a:pt x="1586545" y="468630"/>
                  </a:lnTo>
                  <a:lnTo>
                    <a:pt x="1590353" y="468630"/>
                  </a:lnTo>
                  <a:lnTo>
                    <a:pt x="1590394" y="443230"/>
                  </a:lnTo>
                  <a:close/>
                </a:path>
                <a:path w="1591309" h="1570989">
                  <a:moveTo>
                    <a:pt x="5389" y="468630"/>
                  </a:moveTo>
                  <a:lnTo>
                    <a:pt x="1577" y="468630"/>
                  </a:lnTo>
                  <a:lnTo>
                    <a:pt x="1340" y="614680"/>
                  </a:lnTo>
                  <a:lnTo>
                    <a:pt x="5152" y="614680"/>
                  </a:lnTo>
                  <a:lnTo>
                    <a:pt x="5389" y="468630"/>
                  </a:lnTo>
                  <a:close/>
                </a:path>
                <a:path w="1591309" h="1570989">
                  <a:moveTo>
                    <a:pt x="1590353" y="468630"/>
                  </a:moveTo>
                  <a:lnTo>
                    <a:pt x="1586545" y="468630"/>
                  </a:lnTo>
                  <a:lnTo>
                    <a:pt x="1586307" y="614680"/>
                  </a:lnTo>
                  <a:lnTo>
                    <a:pt x="1590117" y="614680"/>
                  </a:lnTo>
                  <a:lnTo>
                    <a:pt x="1590353" y="468630"/>
                  </a:lnTo>
                  <a:close/>
                </a:path>
                <a:path w="1591309" h="1570989">
                  <a:moveTo>
                    <a:pt x="5152" y="614680"/>
                  </a:moveTo>
                  <a:lnTo>
                    <a:pt x="1340" y="614680"/>
                  </a:lnTo>
                  <a:lnTo>
                    <a:pt x="1299" y="640080"/>
                  </a:lnTo>
                  <a:lnTo>
                    <a:pt x="5110" y="640080"/>
                  </a:lnTo>
                  <a:lnTo>
                    <a:pt x="5152" y="614680"/>
                  </a:lnTo>
                  <a:close/>
                </a:path>
                <a:path w="1591309" h="1570989">
                  <a:moveTo>
                    <a:pt x="1590117" y="614680"/>
                  </a:moveTo>
                  <a:lnTo>
                    <a:pt x="1586307" y="614680"/>
                  </a:lnTo>
                  <a:lnTo>
                    <a:pt x="1586266" y="640080"/>
                  </a:lnTo>
                  <a:lnTo>
                    <a:pt x="1590075" y="640080"/>
                  </a:lnTo>
                  <a:lnTo>
                    <a:pt x="1590117" y="614680"/>
                  </a:lnTo>
                  <a:close/>
                </a:path>
                <a:path w="1591309" h="1570989">
                  <a:moveTo>
                    <a:pt x="5110" y="640080"/>
                  </a:moveTo>
                  <a:lnTo>
                    <a:pt x="1299" y="640080"/>
                  </a:lnTo>
                  <a:lnTo>
                    <a:pt x="1258" y="665480"/>
                  </a:lnTo>
                  <a:lnTo>
                    <a:pt x="5069" y="665480"/>
                  </a:lnTo>
                  <a:lnTo>
                    <a:pt x="5110" y="640080"/>
                  </a:lnTo>
                  <a:close/>
                </a:path>
                <a:path w="1591309" h="1570989">
                  <a:moveTo>
                    <a:pt x="1590075" y="640080"/>
                  </a:moveTo>
                  <a:lnTo>
                    <a:pt x="1586266" y="640080"/>
                  </a:lnTo>
                  <a:lnTo>
                    <a:pt x="1586224" y="665480"/>
                  </a:lnTo>
                  <a:lnTo>
                    <a:pt x="1590034" y="665480"/>
                  </a:lnTo>
                  <a:lnTo>
                    <a:pt x="1590075" y="640080"/>
                  </a:lnTo>
                  <a:close/>
                </a:path>
                <a:path w="1591309" h="1570989">
                  <a:moveTo>
                    <a:pt x="5069" y="665480"/>
                  </a:moveTo>
                  <a:lnTo>
                    <a:pt x="1258" y="665480"/>
                  </a:lnTo>
                  <a:lnTo>
                    <a:pt x="872" y="904240"/>
                  </a:lnTo>
                  <a:lnTo>
                    <a:pt x="4681" y="904240"/>
                  </a:lnTo>
                  <a:lnTo>
                    <a:pt x="5069" y="665480"/>
                  </a:lnTo>
                  <a:close/>
                </a:path>
                <a:path w="1591309" h="1570989">
                  <a:moveTo>
                    <a:pt x="1590034" y="665480"/>
                  </a:moveTo>
                  <a:lnTo>
                    <a:pt x="1586224" y="665480"/>
                  </a:lnTo>
                  <a:lnTo>
                    <a:pt x="1585836" y="904240"/>
                  </a:lnTo>
                  <a:lnTo>
                    <a:pt x="1589648" y="904240"/>
                  </a:lnTo>
                  <a:lnTo>
                    <a:pt x="1590034" y="665480"/>
                  </a:lnTo>
                  <a:close/>
                </a:path>
                <a:path w="1591309" h="1570989">
                  <a:moveTo>
                    <a:pt x="4681" y="904240"/>
                  </a:moveTo>
                  <a:lnTo>
                    <a:pt x="872" y="904240"/>
                  </a:lnTo>
                  <a:lnTo>
                    <a:pt x="789" y="955040"/>
                  </a:lnTo>
                  <a:lnTo>
                    <a:pt x="4598" y="955040"/>
                  </a:lnTo>
                  <a:lnTo>
                    <a:pt x="4681" y="904240"/>
                  </a:lnTo>
                  <a:close/>
                </a:path>
                <a:path w="1591309" h="1570989">
                  <a:moveTo>
                    <a:pt x="1589648" y="904240"/>
                  </a:moveTo>
                  <a:lnTo>
                    <a:pt x="1585836" y="904240"/>
                  </a:lnTo>
                  <a:lnTo>
                    <a:pt x="1585753" y="955040"/>
                  </a:lnTo>
                  <a:lnTo>
                    <a:pt x="1589565" y="955040"/>
                  </a:lnTo>
                  <a:lnTo>
                    <a:pt x="1589648" y="904240"/>
                  </a:lnTo>
                  <a:close/>
                </a:path>
                <a:path w="1591309" h="1570989">
                  <a:moveTo>
                    <a:pt x="4598" y="955040"/>
                  </a:moveTo>
                  <a:lnTo>
                    <a:pt x="789" y="955040"/>
                  </a:lnTo>
                  <a:lnTo>
                    <a:pt x="748" y="980440"/>
                  </a:lnTo>
                  <a:lnTo>
                    <a:pt x="4557" y="980440"/>
                  </a:lnTo>
                  <a:lnTo>
                    <a:pt x="4598" y="955040"/>
                  </a:lnTo>
                  <a:close/>
                </a:path>
                <a:path w="1591309" h="1570989">
                  <a:moveTo>
                    <a:pt x="1589565" y="955040"/>
                  </a:moveTo>
                  <a:lnTo>
                    <a:pt x="1585753" y="955040"/>
                  </a:lnTo>
                  <a:lnTo>
                    <a:pt x="1585711" y="980440"/>
                  </a:lnTo>
                  <a:lnTo>
                    <a:pt x="1589524" y="980440"/>
                  </a:lnTo>
                  <a:lnTo>
                    <a:pt x="1589565" y="955040"/>
                  </a:lnTo>
                  <a:close/>
                </a:path>
                <a:path w="1591309" h="1570989">
                  <a:moveTo>
                    <a:pt x="4557" y="980440"/>
                  </a:moveTo>
                  <a:lnTo>
                    <a:pt x="748" y="980440"/>
                  </a:lnTo>
                  <a:lnTo>
                    <a:pt x="666" y="1031240"/>
                  </a:lnTo>
                  <a:lnTo>
                    <a:pt x="4474" y="1031240"/>
                  </a:lnTo>
                  <a:lnTo>
                    <a:pt x="4557" y="980440"/>
                  </a:lnTo>
                  <a:close/>
                </a:path>
                <a:path w="1591309" h="1570989">
                  <a:moveTo>
                    <a:pt x="1589524" y="980440"/>
                  </a:moveTo>
                  <a:lnTo>
                    <a:pt x="1585711" y="980440"/>
                  </a:lnTo>
                  <a:lnTo>
                    <a:pt x="1585629" y="1031240"/>
                  </a:lnTo>
                  <a:lnTo>
                    <a:pt x="1589442" y="1031240"/>
                  </a:lnTo>
                  <a:lnTo>
                    <a:pt x="1589524" y="980440"/>
                  </a:lnTo>
                  <a:close/>
                </a:path>
                <a:path w="1591309" h="1570989">
                  <a:moveTo>
                    <a:pt x="4474" y="1031240"/>
                  </a:moveTo>
                  <a:lnTo>
                    <a:pt x="666" y="1031240"/>
                  </a:lnTo>
                  <a:lnTo>
                    <a:pt x="645" y="1043940"/>
                  </a:lnTo>
                  <a:lnTo>
                    <a:pt x="4453" y="1043940"/>
                  </a:lnTo>
                  <a:lnTo>
                    <a:pt x="4474" y="1031240"/>
                  </a:lnTo>
                  <a:close/>
                </a:path>
                <a:path w="1591309" h="1570989">
                  <a:moveTo>
                    <a:pt x="1589442" y="1031240"/>
                  </a:moveTo>
                  <a:lnTo>
                    <a:pt x="1585629" y="1031240"/>
                  </a:lnTo>
                  <a:lnTo>
                    <a:pt x="1585608" y="1043940"/>
                  </a:lnTo>
                  <a:lnTo>
                    <a:pt x="1589421" y="1043940"/>
                  </a:lnTo>
                  <a:lnTo>
                    <a:pt x="1589442" y="1031240"/>
                  </a:lnTo>
                  <a:close/>
                </a:path>
                <a:path w="1591309" h="1570989">
                  <a:moveTo>
                    <a:pt x="4453" y="1043940"/>
                  </a:moveTo>
                  <a:lnTo>
                    <a:pt x="645" y="1043940"/>
                  </a:lnTo>
                  <a:lnTo>
                    <a:pt x="545" y="1106170"/>
                  </a:lnTo>
                  <a:lnTo>
                    <a:pt x="4352" y="1106170"/>
                  </a:lnTo>
                  <a:lnTo>
                    <a:pt x="4453" y="1043940"/>
                  </a:lnTo>
                  <a:close/>
                </a:path>
                <a:path w="1591309" h="1570989">
                  <a:moveTo>
                    <a:pt x="1589421" y="1043940"/>
                  </a:moveTo>
                  <a:lnTo>
                    <a:pt x="1585608" y="1043940"/>
                  </a:lnTo>
                  <a:lnTo>
                    <a:pt x="1585507" y="1106170"/>
                  </a:lnTo>
                  <a:lnTo>
                    <a:pt x="1589321" y="1106170"/>
                  </a:lnTo>
                  <a:lnTo>
                    <a:pt x="1589421" y="1043940"/>
                  </a:lnTo>
                  <a:close/>
                </a:path>
                <a:path w="1591309" h="1570989">
                  <a:moveTo>
                    <a:pt x="4352" y="1106170"/>
                  </a:moveTo>
                  <a:lnTo>
                    <a:pt x="545" y="1106170"/>
                  </a:lnTo>
                  <a:lnTo>
                    <a:pt x="512" y="1126490"/>
                  </a:lnTo>
                  <a:lnTo>
                    <a:pt x="4319" y="1126490"/>
                  </a:lnTo>
                  <a:lnTo>
                    <a:pt x="4352" y="1106170"/>
                  </a:lnTo>
                  <a:close/>
                </a:path>
                <a:path w="1591309" h="1570989">
                  <a:moveTo>
                    <a:pt x="1589321" y="1106170"/>
                  </a:moveTo>
                  <a:lnTo>
                    <a:pt x="1585507" y="1106170"/>
                  </a:lnTo>
                  <a:lnTo>
                    <a:pt x="1585474" y="1126490"/>
                  </a:lnTo>
                  <a:lnTo>
                    <a:pt x="1589288" y="1126490"/>
                  </a:lnTo>
                  <a:lnTo>
                    <a:pt x="1589321" y="1106170"/>
                  </a:lnTo>
                  <a:close/>
                </a:path>
                <a:path w="1591309" h="1570989">
                  <a:moveTo>
                    <a:pt x="4319" y="1126490"/>
                  </a:moveTo>
                  <a:lnTo>
                    <a:pt x="512" y="1126490"/>
                  </a:lnTo>
                  <a:lnTo>
                    <a:pt x="501" y="1132840"/>
                  </a:lnTo>
                  <a:lnTo>
                    <a:pt x="4309" y="1132840"/>
                  </a:lnTo>
                  <a:lnTo>
                    <a:pt x="4319" y="1126490"/>
                  </a:lnTo>
                  <a:close/>
                </a:path>
                <a:path w="1591309" h="1570989">
                  <a:moveTo>
                    <a:pt x="1589288" y="1126490"/>
                  </a:moveTo>
                  <a:lnTo>
                    <a:pt x="1585474" y="1126490"/>
                  </a:lnTo>
                  <a:lnTo>
                    <a:pt x="1585463" y="1132840"/>
                  </a:lnTo>
                  <a:lnTo>
                    <a:pt x="1589277" y="1132840"/>
                  </a:lnTo>
                  <a:lnTo>
                    <a:pt x="1589288" y="1126490"/>
                  </a:lnTo>
                  <a:close/>
                </a:path>
                <a:path w="1591309" h="1570989">
                  <a:moveTo>
                    <a:pt x="4309" y="1132840"/>
                  </a:moveTo>
                  <a:lnTo>
                    <a:pt x="501" y="1132840"/>
                  </a:lnTo>
                  <a:lnTo>
                    <a:pt x="491" y="1139190"/>
                  </a:lnTo>
                  <a:lnTo>
                    <a:pt x="4298" y="1139190"/>
                  </a:lnTo>
                  <a:lnTo>
                    <a:pt x="4309" y="1132840"/>
                  </a:lnTo>
                  <a:close/>
                </a:path>
                <a:path w="1591309" h="1570989">
                  <a:moveTo>
                    <a:pt x="1589277" y="1132840"/>
                  </a:moveTo>
                  <a:lnTo>
                    <a:pt x="1585463" y="1132840"/>
                  </a:lnTo>
                  <a:lnTo>
                    <a:pt x="1585453" y="1139190"/>
                  </a:lnTo>
                  <a:lnTo>
                    <a:pt x="1589267" y="1139190"/>
                  </a:lnTo>
                  <a:lnTo>
                    <a:pt x="1589277" y="1132840"/>
                  </a:lnTo>
                  <a:close/>
                </a:path>
                <a:path w="1591309" h="1570989">
                  <a:moveTo>
                    <a:pt x="4298" y="1139190"/>
                  </a:moveTo>
                  <a:lnTo>
                    <a:pt x="491" y="1139190"/>
                  </a:lnTo>
                  <a:lnTo>
                    <a:pt x="481" y="1145540"/>
                  </a:lnTo>
                  <a:lnTo>
                    <a:pt x="4288" y="1145540"/>
                  </a:lnTo>
                  <a:lnTo>
                    <a:pt x="4298" y="1139190"/>
                  </a:lnTo>
                  <a:close/>
                </a:path>
                <a:path w="1591309" h="1570989">
                  <a:moveTo>
                    <a:pt x="1589267" y="1139190"/>
                  </a:moveTo>
                  <a:lnTo>
                    <a:pt x="1585453" y="1139190"/>
                  </a:lnTo>
                  <a:lnTo>
                    <a:pt x="1585443" y="1145540"/>
                  </a:lnTo>
                  <a:lnTo>
                    <a:pt x="1589257" y="1145540"/>
                  </a:lnTo>
                  <a:lnTo>
                    <a:pt x="1589267" y="1139190"/>
                  </a:lnTo>
                  <a:close/>
                </a:path>
                <a:path w="1591309" h="1570989">
                  <a:moveTo>
                    <a:pt x="4288" y="1145540"/>
                  </a:moveTo>
                  <a:lnTo>
                    <a:pt x="481" y="1145540"/>
                  </a:lnTo>
                  <a:lnTo>
                    <a:pt x="473" y="1150620"/>
                  </a:lnTo>
                  <a:lnTo>
                    <a:pt x="4280" y="1150620"/>
                  </a:lnTo>
                  <a:lnTo>
                    <a:pt x="4288" y="1145540"/>
                  </a:lnTo>
                  <a:close/>
                </a:path>
                <a:path w="1591309" h="1570989">
                  <a:moveTo>
                    <a:pt x="1589257" y="1145540"/>
                  </a:moveTo>
                  <a:lnTo>
                    <a:pt x="1585443" y="1145540"/>
                  </a:lnTo>
                  <a:lnTo>
                    <a:pt x="1585434" y="1150620"/>
                  </a:lnTo>
                  <a:lnTo>
                    <a:pt x="1589249" y="1150620"/>
                  </a:lnTo>
                  <a:lnTo>
                    <a:pt x="1589257" y="1145540"/>
                  </a:lnTo>
                  <a:close/>
                </a:path>
                <a:path w="1591309" h="1570989">
                  <a:moveTo>
                    <a:pt x="4280" y="1150620"/>
                  </a:moveTo>
                  <a:lnTo>
                    <a:pt x="473" y="1150620"/>
                  </a:lnTo>
                  <a:lnTo>
                    <a:pt x="460" y="1158240"/>
                  </a:lnTo>
                  <a:lnTo>
                    <a:pt x="4267" y="1158240"/>
                  </a:lnTo>
                  <a:lnTo>
                    <a:pt x="4280" y="1150620"/>
                  </a:lnTo>
                  <a:close/>
                </a:path>
                <a:path w="1591309" h="1570989">
                  <a:moveTo>
                    <a:pt x="1589249" y="1150620"/>
                  </a:moveTo>
                  <a:lnTo>
                    <a:pt x="1585434" y="1150620"/>
                  </a:lnTo>
                  <a:lnTo>
                    <a:pt x="1585422" y="1158240"/>
                  </a:lnTo>
                  <a:lnTo>
                    <a:pt x="1589236" y="1158240"/>
                  </a:lnTo>
                  <a:lnTo>
                    <a:pt x="1589249" y="1150620"/>
                  </a:lnTo>
                  <a:close/>
                </a:path>
                <a:path w="1591309" h="1570989">
                  <a:moveTo>
                    <a:pt x="4267" y="1158240"/>
                  </a:moveTo>
                  <a:lnTo>
                    <a:pt x="460" y="1158240"/>
                  </a:lnTo>
                  <a:lnTo>
                    <a:pt x="431" y="1176020"/>
                  </a:lnTo>
                  <a:lnTo>
                    <a:pt x="4238" y="1176020"/>
                  </a:lnTo>
                  <a:lnTo>
                    <a:pt x="4267" y="1158240"/>
                  </a:lnTo>
                  <a:close/>
                </a:path>
                <a:path w="1591309" h="1570989">
                  <a:moveTo>
                    <a:pt x="1589236" y="1158240"/>
                  </a:moveTo>
                  <a:lnTo>
                    <a:pt x="1585422" y="1158240"/>
                  </a:lnTo>
                  <a:lnTo>
                    <a:pt x="1585393" y="1176020"/>
                  </a:lnTo>
                  <a:lnTo>
                    <a:pt x="1589208" y="1176020"/>
                  </a:lnTo>
                  <a:lnTo>
                    <a:pt x="1589236" y="1158240"/>
                  </a:lnTo>
                  <a:close/>
                </a:path>
                <a:path w="1591309" h="1570989">
                  <a:moveTo>
                    <a:pt x="4238" y="1176020"/>
                  </a:moveTo>
                  <a:lnTo>
                    <a:pt x="431" y="1176020"/>
                  </a:lnTo>
                  <a:lnTo>
                    <a:pt x="401" y="1195070"/>
                  </a:lnTo>
                  <a:lnTo>
                    <a:pt x="4207" y="1195070"/>
                  </a:lnTo>
                  <a:lnTo>
                    <a:pt x="4238" y="1176020"/>
                  </a:lnTo>
                  <a:close/>
                </a:path>
                <a:path w="1591309" h="1570989">
                  <a:moveTo>
                    <a:pt x="1589208" y="1176020"/>
                  </a:moveTo>
                  <a:lnTo>
                    <a:pt x="1585393" y="1176020"/>
                  </a:lnTo>
                  <a:lnTo>
                    <a:pt x="1585362" y="1195070"/>
                  </a:lnTo>
                  <a:lnTo>
                    <a:pt x="1589177" y="1195070"/>
                  </a:lnTo>
                  <a:lnTo>
                    <a:pt x="1589208" y="1176020"/>
                  </a:lnTo>
                  <a:close/>
                </a:path>
                <a:path w="1591309" h="1570989">
                  <a:moveTo>
                    <a:pt x="4207" y="1195070"/>
                  </a:moveTo>
                  <a:lnTo>
                    <a:pt x="401" y="1195070"/>
                  </a:lnTo>
                  <a:lnTo>
                    <a:pt x="380" y="1207770"/>
                  </a:lnTo>
                  <a:lnTo>
                    <a:pt x="4187" y="1207770"/>
                  </a:lnTo>
                  <a:lnTo>
                    <a:pt x="4207" y="1195070"/>
                  </a:lnTo>
                  <a:close/>
                </a:path>
                <a:path w="1591309" h="1570989">
                  <a:moveTo>
                    <a:pt x="1589177" y="1195070"/>
                  </a:moveTo>
                  <a:lnTo>
                    <a:pt x="1585362" y="1195070"/>
                  </a:lnTo>
                  <a:lnTo>
                    <a:pt x="1585341" y="1207770"/>
                  </a:lnTo>
                  <a:lnTo>
                    <a:pt x="1589156" y="1207770"/>
                  </a:lnTo>
                  <a:lnTo>
                    <a:pt x="1589177" y="1195070"/>
                  </a:lnTo>
                  <a:close/>
                </a:path>
                <a:path w="1591309" h="1570989">
                  <a:moveTo>
                    <a:pt x="4187" y="1207770"/>
                  </a:moveTo>
                  <a:lnTo>
                    <a:pt x="380" y="1207770"/>
                  </a:lnTo>
                  <a:lnTo>
                    <a:pt x="368" y="1215390"/>
                  </a:lnTo>
                  <a:lnTo>
                    <a:pt x="4174" y="1215390"/>
                  </a:lnTo>
                  <a:lnTo>
                    <a:pt x="4187" y="1207770"/>
                  </a:lnTo>
                  <a:close/>
                </a:path>
                <a:path w="1591309" h="1570989">
                  <a:moveTo>
                    <a:pt x="1589156" y="1207770"/>
                  </a:moveTo>
                  <a:lnTo>
                    <a:pt x="1585341" y="1207770"/>
                  </a:lnTo>
                  <a:lnTo>
                    <a:pt x="1585329" y="1215390"/>
                  </a:lnTo>
                  <a:lnTo>
                    <a:pt x="1589144" y="1215390"/>
                  </a:lnTo>
                  <a:lnTo>
                    <a:pt x="1589156" y="1207770"/>
                  </a:lnTo>
                  <a:close/>
                </a:path>
                <a:path w="1591309" h="1570989">
                  <a:moveTo>
                    <a:pt x="4174" y="1215390"/>
                  </a:moveTo>
                  <a:lnTo>
                    <a:pt x="368" y="1215390"/>
                  </a:lnTo>
                  <a:lnTo>
                    <a:pt x="357" y="1221740"/>
                  </a:lnTo>
                  <a:lnTo>
                    <a:pt x="4164" y="1221740"/>
                  </a:lnTo>
                  <a:lnTo>
                    <a:pt x="4174" y="1215390"/>
                  </a:lnTo>
                  <a:close/>
                </a:path>
                <a:path w="1591309" h="1570989">
                  <a:moveTo>
                    <a:pt x="1589144" y="1215390"/>
                  </a:moveTo>
                  <a:lnTo>
                    <a:pt x="1585329" y="1215390"/>
                  </a:lnTo>
                  <a:lnTo>
                    <a:pt x="1585318" y="1221740"/>
                  </a:lnTo>
                  <a:lnTo>
                    <a:pt x="1589134" y="1221740"/>
                  </a:lnTo>
                  <a:lnTo>
                    <a:pt x="1589144" y="1215390"/>
                  </a:lnTo>
                  <a:close/>
                </a:path>
                <a:path w="1591309" h="1570989">
                  <a:moveTo>
                    <a:pt x="4164" y="1221740"/>
                  </a:moveTo>
                  <a:lnTo>
                    <a:pt x="357" y="1221740"/>
                  </a:lnTo>
                  <a:lnTo>
                    <a:pt x="347" y="1228090"/>
                  </a:lnTo>
                  <a:lnTo>
                    <a:pt x="4154" y="1228090"/>
                  </a:lnTo>
                  <a:lnTo>
                    <a:pt x="4164" y="1221740"/>
                  </a:lnTo>
                  <a:close/>
                </a:path>
                <a:path w="1591309" h="1570989">
                  <a:moveTo>
                    <a:pt x="1589134" y="1221740"/>
                  </a:moveTo>
                  <a:lnTo>
                    <a:pt x="1585318" y="1221740"/>
                  </a:lnTo>
                  <a:lnTo>
                    <a:pt x="1585308" y="1228090"/>
                  </a:lnTo>
                  <a:lnTo>
                    <a:pt x="1589123" y="1228090"/>
                  </a:lnTo>
                  <a:lnTo>
                    <a:pt x="1589134" y="1221740"/>
                  </a:lnTo>
                  <a:close/>
                </a:path>
                <a:path w="1591309" h="1570989">
                  <a:moveTo>
                    <a:pt x="4154" y="1228090"/>
                  </a:moveTo>
                  <a:lnTo>
                    <a:pt x="347" y="1228090"/>
                  </a:lnTo>
                  <a:lnTo>
                    <a:pt x="337" y="1234440"/>
                  </a:lnTo>
                  <a:lnTo>
                    <a:pt x="4143" y="1234440"/>
                  </a:lnTo>
                  <a:lnTo>
                    <a:pt x="4154" y="1228090"/>
                  </a:lnTo>
                  <a:close/>
                </a:path>
                <a:path w="1591309" h="1570989">
                  <a:moveTo>
                    <a:pt x="1589123" y="1228090"/>
                  </a:moveTo>
                  <a:lnTo>
                    <a:pt x="1585308" y="1228090"/>
                  </a:lnTo>
                  <a:lnTo>
                    <a:pt x="1585298" y="1234440"/>
                  </a:lnTo>
                  <a:lnTo>
                    <a:pt x="1589113" y="1234440"/>
                  </a:lnTo>
                  <a:lnTo>
                    <a:pt x="1589123" y="1228090"/>
                  </a:lnTo>
                  <a:close/>
                </a:path>
                <a:path w="1591309" h="1570989">
                  <a:moveTo>
                    <a:pt x="4143" y="1234440"/>
                  </a:moveTo>
                  <a:lnTo>
                    <a:pt x="337" y="1234440"/>
                  </a:lnTo>
                  <a:lnTo>
                    <a:pt x="327" y="1240790"/>
                  </a:lnTo>
                  <a:lnTo>
                    <a:pt x="4133" y="1240790"/>
                  </a:lnTo>
                  <a:lnTo>
                    <a:pt x="4143" y="1234440"/>
                  </a:lnTo>
                  <a:close/>
                </a:path>
                <a:path w="1591309" h="1570989">
                  <a:moveTo>
                    <a:pt x="1589113" y="1234440"/>
                  </a:moveTo>
                  <a:lnTo>
                    <a:pt x="1585298" y="1234440"/>
                  </a:lnTo>
                  <a:lnTo>
                    <a:pt x="1585287" y="1240790"/>
                  </a:lnTo>
                  <a:lnTo>
                    <a:pt x="1589103" y="1240790"/>
                  </a:lnTo>
                  <a:lnTo>
                    <a:pt x="1589113" y="1234440"/>
                  </a:lnTo>
                  <a:close/>
                </a:path>
                <a:path w="1591309" h="1570989">
                  <a:moveTo>
                    <a:pt x="4133" y="1240790"/>
                  </a:moveTo>
                  <a:lnTo>
                    <a:pt x="327" y="1240790"/>
                  </a:lnTo>
                  <a:lnTo>
                    <a:pt x="316" y="1247140"/>
                  </a:lnTo>
                  <a:lnTo>
                    <a:pt x="4123" y="1247140"/>
                  </a:lnTo>
                  <a:lnTo>
                    <a:pt x="4133" y="1240790"/>
                  </a:lnTo>
                  <a:close/>
                </a:path>
                <a:path w="1591309" h="1570989">
                  <a:moveTo>
                    <a:pt x="1589103" y="1240790"/>
                  </a:moveTo>
                  <a:lnTo>
                    <a:pt x="1585287" y="1240790"/>
                  </a:lnTo>
                  <a:lnTo>
                    <a:pt x="1585277" y="1247140"/>
                  </a:lnTo>
                  <a:lnTo>
                    <a:pt x="1589092" y="1247140"/>
                  </a:lnTo>
                  <a:lnTo>
                    <a:pt x="1589103" y="1240790"/>
                  </a:lnTo>
                  <a:close/>
                </a:path>
                <a:path w="1591309" h="1570989">
                  <a:moveTo>
                    <a:pt x="4123" y="1247140"/>
                  </a:moveTo>
                  <a:lnTo>
                    <a:pt x="316" y="1247140"/>
                  </a:lnTo>
                  <a:lnTo>
                    <a:pt x="306" y="1253490"/>
                  </a:lnTo>
                  <a:lnTo>
                    <a:pt x="4112" y="1253490"/>
                  </a:lnTo>
                  <a:lnTo>
                    <a:pt x="4123" y="1247140"/>
                  </a:lnTo>
                  <a:close/>
                </a:path>
                <a:path w="1591309" h="1570989">
                  <a:moveTo>
                    <a:pt x="1589092" y="1247140"/>
                  </a:moveTo>
                  <a:lnTo>
                    <a:pt x="1585277" y="1247140"/>
                  </a:lnTo>
                  <a:lnTo>
                    <a:pt x="1585267" y="1253490"/>
                  </a:lnTo>
                  <a:lnTo>
                    <a:pt x="1589082" y="1253490"/>
                  </a:lnTo>
                  <a:lnTo>
                    <a:pt x="1589092" y="1247140"/>
                  </a:lnTo>
                  <a:close/>
                </a:path>
                <a:path w="1591309" h="1570989">
                  <a:moveTo>
                    <a:pt x="4112" y="1253490"/>
                  </a:moveTo>
                  <a:lnTo>
                    <a:pt x="306" y="1253490"/>
                  </a:lnTo>
                  <a:lnTo>
                    <a:pt x="296" y="1259840"/>
                  </a:lnTo>
                  <a:lnTo>
                    <a:pt x="4102" y="1259840"/>
                  </a:lnTo>
                  <a:lnTo>
                    <a:pt x="4112" y="1253490"/>
                  </a:lnTo>
                  <a:close/>
                </a:path>
                <a:path w="1591309" h="1570989">
                  <a:moveTo>
                    <a:pt x="1589082" y="1253490"/>
                  </a:moveTo>
                  <a:lnTo>
                    <a:pt x="1585267" y="1253490"/>
                  </a:lnTo>
                  <a:lnTo>
                    <a:pt x="1585256" y="1259840"/>
                  </a:lnTo>
                  <a:lnTo>
                    <a:pt x="1589072" y="1259840"/>
                  </a:lnTo>
                  <a:lnTo>
                    <a:pt x="1589082" y="1253490"/>
                  </a:lnTo>
                  <a:close/>
                </a:path>
                <a:path w="1591309" h="1570989">
                  <a:moveTo>
                    <a:pt x="4102" y="1259840"/>
                  </a:moveTo>
                  <a:lnTo>
                    <a:pt x="296" y="1259840"/>
                  </a:lnTo>
                  <a:lnTo>
                    <a:pt x="287" y="1264920"/>
                  </a:lnTo>
                  <a:lnTo>
                    <a:pt x="4094" y="1264920"/>
                  </a:lnTo>
                  <a:lnTo>
                    <a:pt x="4102" y="1259840"/>
                  </a:lnTo>
                  <a:close/>
                </a:path>
                <a:path w="1591309" h="1570989">
                  <a:moveTo>
                    <a:pt x="1589072" y="1259840"/>
                  </a:moveTo>
                  <a:lnTo>
                    <a:pt x="1585256" y="1259840"/>
                  </a:lnTo>
                  <a:lnTo>
                    <a:pt x="1585248" y="1264920"/>
                  </a:lnTo>
                  <a:lnTo>
                    <a:pt x="1589064" y="1264920"/>
                  </a:lnTo>
                  <a:lnTo>
                    <a:pt x="1589072" y="1259840"/>
                  </a:lnTo>
                  <a:close/>
                </a:path>
                <a:path w="1591309" h="1570989">
                  <a:moveTo>
                    <a:pt x="4094" y="1264920"/>
                  </a:moveTo>
                  <a:lnTo>
                    <a:pt x="287" y="1264920"/>
                  </a:lnTo>
                  <a:lnTo>
                    <a:pt x="275" y="1272540"/>
                  </a:lnTo>
                  <a:lnTo>
                    <a:pt x="4081" y="1272540"/>
                  </a:lnTo>
                  <a:lnTo>
                    <a:pt x="4094" y="1264920"/>
                  </a:lnTo>
                  <a:close/>
                </a:path>
                <a:path w="1591309" h="1570989">
                  <a:moveTo>
                    <a:pt x="1589064" y="1264920"/>
                  </a:moveTo>
                  <a:lnTo>
                    <a:pt x="1585248" y="1264920"/>
                  </a:lnTo>
                  <a:lnTo>
                    <a:pt x="1585236" y="1272540"/>
                  </a:lnTo>
                  <a:lnTo>
                    <a:pt x="1589051" y="1272540"/>
                  </a:lnTo>
                  <a:lnTo>
                    <a:pt x="1589064" y="1264920"/>
                  </a:lnTo>
                  <a:close/>
                </a:path>
                <a:path w="1591309" h="1570989">
                  <a:moveTo>
                    <a:pt x="4081" y="1272540"/>
                  </a:moveTo>
                  <a:lnTo>
                    <a:pt x="275" y="1272540"/>
                  </a:lnTo>
                  <a:lnTo>
                    <a:pt x="267" y="1277620"/>
                  </a:lnTo>
                  <a:lnTo>
                    <a:pt x="4073" y="1277620"/>
                  </a:lnTo>
                  <a:lnTo>
                    <a:pt x="4081" y="1272540"/>
                  </a:lnTo>
                  <a:close/>
                </a:path>
                <a:path w="1591309" h="1570989">
                  <a:moveTo>
                    <a:pt x="1589051" y="1272540"/>
                  </a:moveTo>
                  <a:lnTo>
                    <a:pt x="1585236" y="1272540"/>
                  </a:lnTo>
                  <a:lnTo>
                    <a:pt x="1585227" y="1277620"/>
                  </a:lnTo>
                  <a:lnTo>
                    <a:pt x="1589043" y="1277620"/>
                  </a:lnTo>
                  <a:lnTo>
                    <a:pt x="1589051" y="1272540"/>
                  </a:lnTo>
                  <a:close/>
                </a:path>
                <a:path w="1591309" h="1570989">
                  <a:moveTo>
                    <a:pt x="4073" y="1277620"/>
                  </a:moveTo>
                  <a:lnTo>
                    <a:pt x="267" y="1277620"/>
                  </a:lnTo>
                  <a:lnTo>
                    <a:pt x="257" y="1283970"/>
                  </a:lnTo>
                  <a:lnTo>
                    <a:pt x="4063" y="1283970"/>
                  </a:lnTo>
                  <a:lnTo>
                    <a:pt x="4073" y="1277620"/>
                  </a:lnTo>
                  <a:close/>
                </a:path>
                <a:path w="1591309" h="1570989">
                  <a:moveTo>
                    <a:pt x="1589043" y="1277620"/>
                  </a:moveTo>
                  <a:lnTo>
                    <a:pt x="1585227" y="1277620"/>
                  </a:lnTo>
                  <a:lnTo>
                    <a:pt x="1585217" y="1283970"/>
                  </a:lnTo>
                  <a:lnTo>
                    <a:pt x="1589033" y="1283970"/>
                  </a:lnTo>
                  <a:lnTo>
                    <a:pt x="1589043" y="1277620"/>
                  </a:lnTo>
                  <a:close/>
                </a:path>
                <a:path w="1591309" h="1570989">
                  <a:moveTo>
                    <a:pt x="4063" y="1283970"/>
                  </a:moveTo>
                  <a:lnTo>
                    <a:pt x="257" y="1283970"/>
                  </a:lnTo>
                  <a:lnTo>
                    <a:pt x="246" y="1290320"/>
                  </a:lnTo>
                  <a:lnTo>
                    <a:pt x="4052" y="1290320"/>
                  </a:lnTo>
                  <a:lnTo>
                    <a:pt x="4063" y="1283970"/>
                  </a:lnTo>
                  <a:close/>
                </a:path>
                <a:path w="1591309" h="1570989">
                  <a:moveTo>
                    <a:pt x="1589033" y="1283970"/>
                  </a:moveTo>
                  <a:lnTo>
                    <a:pt x="1585217" y="1283970"/>
                  </a:lnTo>
                  <a:lnTo>
                    <a:pt x="1585207" y="1290320"/>
                  </a:lnTo>
                  <a:lnTo>
                    <a:pt x="1589022" y="1290320"/>
                  </a:lnTo>
                  <a:lnTo>
                    <a:pt x="1589033" y="1283970"/>
                  </a:lnTo>
                  <a:close/>
                </a:path>
                <a:path w="1591309" h="1570989">
                  <a:moveTo>
                    <a:pt x="4052" y="1290320"/>
                  </a:moveTo>
                  <a:lnTo>
                    <a:pt x="246" y="1290320"/>
                  </a:lnTo>
                  <a:lnTo>
                    <a:pt x="226" y="1303020"/>
                  </a:lnTo>
                  <a:lnTo>
                    <a:pt x="4032" y="1303020"/>
                  </a:lnTo>
                  <a:lnTo>
                    <a:pt x="4052" y="1290320"/>
                  </a:lnTo>
                  <a:close/>
                </a:path>
                <a:path w="1591309" h="1570989">
                  <a:moveTo>
                    <a:pt x="1589022" y="1290320"/>
                  </a:moveTo>
                  <a:lnTo>
                    <a:pt x="1585207" y="1290320"/>
                  </a:lnTo>
                  <a:lnTo>
                    <a:pt x="1585186" y="1303020"/>
                  </a:lnTo>
                  <a:lnTo>
                    <a:pt x="1589002" y="1303020"/>
                  </a:lnTo>
                  <a:lnTo>
                    <a:pt x="1589022" y="1290320"/>
                  </a:lnTo>
                  <a:close/>
                </a:path>
                <a:path w="1591309" h="1570989">
                  <a:moveTo>
                    <a:pt x="4032" y="1303020"/>
                  </a:moveTo>
                  <a:lnTo>
                    <a:pt x="226" y="1303020"/>
                  </a:lnTo>
                  <a:lnTo>
                    <a:pt x="205" y="1315720"/>
                  </a:lnTo>
                  <a:lnTo>
                    <a:pt x="4011" y="1315720"/>
                  </a:lnTo>
                  <a:lnTo>
                    <a:pt x="4032" y="1303020"/>
                  </a:lnTo>
                  <a:close/>
                </a:path>
                <a:path w="1591309" h="1570989">
                  <a:moveTo>
                    <a:pt x="1589002" y="1303020"/>
                  </a:moveTo>
                  <a:lnTo>
                    <a:pt x="1585186" y="1303020"/>
                  </a:lnTo>
                  <a:lnTo>
                    <a:pt x="1585165" y="1315720"/>
                  </a:lnTo>
                  <a:lnTo>
                    <a:pt x="1588981" y="1315720"/>
                  </a:lnTo>
                  <a:lnTo>
                    <a:pt x="1589002" y="1303020"/>
                  </a:lnTo>
                  <a:close/>
                </a:path>
                <a:path w="1591309" h="1570989">
                  <a:moveTo>
                    <a:pt x="4011" y="1315720"/>
                  </a:moveTo>
                  <a:lnTo>
                    <a:pt x="205" y="1315720"/>
                  </a:lnTo>
                  <a:lnTo>
                    <a:pt x="195" y="1322070"/>
                  </a:lnTo>
                  <a:lnTo>
                    <a:pt x="4001" y="1322070"/>
                  </a:lnTo>
                  <a:lnTo>
                    <a:pt x="4011" y="1315720"/>
                  </a:lnTo>
                  <a:close/>
                </a:path>
                <a:path w="1591309" h="1570989">
                  <a:moveTo>
                    <a:pt x="1588981" y="1315720"/>
                  </a:moveTo>
                  <a:lnTo>
                    <a:pt x="1585165" y="1315720"/>
                  </a:lnTo>
                  <a:lnTo>
                    <a:pt x="1585155" y="1322070"/>
                  </a:lnTo>
                  <a:lnTo>
                    <a:pt x="1588971" y="1322070"/>
                  </a:lnTo>
                  <a:lnTo>
                    <a:pt x="1588981" y="1315720"/>
                  </a:lnTo>
                  <a:close/>
                </a:path>
                <a:path w="1591309" h="1570989">
                  <a:moveTo>
                    <a:pt x="4001" y="1322070"/>
                  </a:moveTo>
                  <a:lnTo>
                    <a:pt x="195" y="1322070"/>
                  </a:lnTo>
                  <a:lnTo>
                    <a:pt x="174" y="1334770"/>
                  </a:lnTo>
                  <a:lnTo>
                    <a:pt x="3980" y="1334770"/>
                  </a:lnTo>
                  <a:lnTo>
                    <a:pt x="4001" y="1322070"/>
                  </a:lnTo>
                  <a:close/>
                </a:path>
                <a:path w="1591309" h="1570989">
                  <a:moveTo>
                    <a:pt x="1588971" y="1322070"/>
                  </a:moveTo>
                  <a:lnTo>
                    <a:pt x="1585155" y="1322070"/>
                  </a:lnTo>
                  <a:lnTo>
                    <a:pt x="1585134" y="1334770"/>
                  </a:lnTo>
                  <a:lnTo>
                    <a:pt x="1588950" y="1334770"/>
                  </a:lnTo>
                  <a:lnTo>
                    <a:pt x="1588971" y="1322070"/>
                  </a:lnTo>
                  <a:close/>
                </a:path>
                <a:path w="1591309" h="1570989">
                  <a:moveTo>
                    <a:pt x="3980" y="1334770"/>
                  </a:moveTo>
                  <a:lnTo>
                    <a:pt x="174" y="1334770"/>
                  </a:lnTo>
                  <a:lnTo>
                    <a:pt x="162" y="1342390"/>
                  </a:lnTo>
                  <a:lnTo>
                    <a:pt x="3968" y="1342390"/>
                  </a:lnTo>
                  <a:lnTo>
                    <a:pt x="3980" y="1334770"/>
                  </a:lnTo>
                  <a:close/>
                </a:path>
                <a:path w="1591309" h="1570989">
                  <a:moveTo>
                    <a:pt x="1588950" y="1334770"/>
                  </a:moveTo>
                  <a:lnTo>
                    <a:pt x="1585134" y="1334770"/>
                  </a:lnTo>
                  <a:lnTo>
                    <a:pt x="1585122" y="1342390"/>
                  </a:lnTo>
                  <a:lnTo>
                    <a:pt x="1588938" y="1342390"/>
                  </a:lnTo>
                  <a:lnTo>
                    <a:pt x="1588950" y="1334770"/>
                  </a:lnTo>
                  <a:close/>
                </a:path>
                <a:path w="1591309" h="1570989">
                  <a:moveTo>
                    <a:pt x="3968" y="1342390"/>
                  </a:moveTo>
                  <a:lnTo>
                    <a:pt x="162" y="1342390"/>
                  </a:lnTo>
                  <a:lnTo>
                    <a:pt x="152" y="1348740"/>
                  </a:lnTo>
                  <a:lnTo>
                    <a:pt x="3957" y="1348740"/>
                  </a:lnTo>
                  <a:lnTo>
                    <a:pt x="3968" y="1342390"/>
                  </a:lnTo>
                  <a:close/>
                </a:path>
                <a:path w="1591309" h="1570989">
                  <a:moveTo>
                    <a:pt x="1588938" y="1342390"/>
                  </a:moveTo>
                  <a:lnTo>
                    <a:pt x="1585122" y="1342390"/>
                  </a:lnTo>
                  <a:lnTo>
                    <a:pt x="1585112" y="1348740"/>
                  </a:lnTo>
                  <a:lnTo>
                    <a:pt x="1588928" y="1348740"/>
                  </a:lnTo>
                  <a:lnTo>
                    <a:pt x="1588938" y="1342390"/>
                  </a:lnTo>
                  <a:close/>
                </a:path>
                <a:path w="1591309" h="1570989">
                  <a:moveTo>
                    <a:pt x="3957" y="1348740"/>
                  </a:moveTo>
                  <a:lnTo>
                    <a:pt x="152" y="1348740"/>
                  </a:lnTo>
                  <a:lnTo>
                    <a:pt x="141" y="1355090"/>
                  </a:lnTo>
                  <a:lnTo>
                    <a:pt x="3947" y="1355090"/>
                  </a:lnTo>
                  <a:lnTo>
                    <a:pt x="3957" y="1348740"/>
                  </a:lnTo>
                  <a:close/>
                </a:path>
                <a:path w="1591309" h="1570989">
                  <a:moveTo>
                    <a:pt x="1588928" y="1348740"/>
                  </a:moveTo>
                  <a:lnTo>
                    <a:pt x="1585112" y="1348740"/>
                  </a:lnTo>
                  <a:lnTo>
                    <a:pt x="1585101" y="1355090"/>
                  </a:lnTo>
                  <a:lnTo>
                    <a:pt x="1588918" y="1355090"/>
                  </a:lnTo>
                  <a:lnTo>
                    <a:pt x="1588928" y="1348740"/>
                  </a:lnTo>
                  <a:close/>
                </a:path>
                <a:path w="1591309" h="1570989">
                  <a:moveTo>
                    <a:pt x="3947" y="1355090"/>
                  </a:moveTo>
                  <a:lnTo>
                    <a:pt x="141" y="1355090"/>
                  </a:lnTo>
                  <a:lnTo>
                    <a:pt x="131" y="1361440"/>
                  </a:lnTo>
                  <a:lnTo>
                    <a:pt x="3937" y="1361440"/>
                  </a:lnTo>
                  <a:lnTo>
                    <a:pt x="3947" y="1355090"/>
                  </a:lnTo>
                  <a:close/>
                </a:path>
                <a:path w="1591309" h="1570989">
                  <a:moveTo>
                    <a:pt x="1588918" y="1355090"/>
                  </a:moveTo>
                  <a:lnTo>
                    <a:pt x="1585101" y="1355090"/>
                  </a:lnTo>
                  <a:lnTo>
                    <a:pt x="1585091" y="1361440"/>
                  </a:lnTo>
                  <a:lnTo>
                    <a:pt x="1588907" y="1361440"/>
                  </a:lnTo>
                  <a:lnTo>
                    <a:pt x="1588918" y="1355090"/>
                  </a:lnTo>
                  <a:close/>
                </a:path>
                <a:path w="1591309" h="1570989">
                  <a:moveTo>
                    <a:pt x="3937" y="1361440"/>
                  </a:moveTo>
                  <a:lnTo>
                    <a:pt x="131" y="1361440"/>
                  </a:lnTo>
                  <a:lnTo>
                    <a:pt x="123" y="1366520"/>
                  </a:lnTo>
                  <a:lnTo>
                    <a:pt x="3928" y="1366520"/>
                  </a:lnTo>
                  <a:lnTo>
                    <a:pt x="3937" y="1361440"/>
                  </a:lnTo>
                  <a:close/>
                </a:path>
                <a:path w="1591309" h="1570989">
                  <a:moveTo>
                    <a:pt x="1588907" y="1361440"/>
                  </a:moveTo>
                  <a:lnTo>
                    <a:pt x="1585091" y="1361440"/>
                  </a:lnTo>
                  <a:lnTo>
                    <a:pt x="1585083" y="1366520"/>
                  </a:lnTo>
                  <a:lnTo>
                    <a:pt x="1588899" y="1366520"/>
                  </a:lnTo>
                  <a:lnTo>
                    <a:pt x="1588907" y="1361440"/>
                  </a:lnTo>
                  <a:close/>
                </a:path>
                <a:path w="1591309" h="1570989">
                  <a:moveTo>
                    <a:pt x="3928" y="1366520"/>
                  </a:moveTo>
                  <a:lnTo>
                    <a:pt x="123" y="1366520"/>
                  </a:lnTo>
                  <a:lnTo>
                    <a:pt x="100" y="1380490"/>
                  </a:lnTo>
                  <a:lnTo>
                    <a:pt x="3906" y="1380490"/>
                  </a:lnTo>
                  <a:lnTo>
                    <a:pt x="3928" y="1366520"/>
                  </a:lnTo>
                  <a:close/>
                </a:path>
                <a:path w="1591309" h="1570989">
                  <a:moveTo>
                    <a:pt x="1588899" y="1366520"/>
                  </a:moveTo>
                  <a:lnTo>
                    <a:pt x="1585083" y="1366520"/>
                  </a:lnTo>
                  <a:lnTo>
                    <a:pt x="1585060" y="1380490"/>
                  </a:lnTo>
                  <a:lnTo>
                    <a:pt x="1588876" y="1380490"/>
                  </a:lnTo>
                  <a:lnTo>
                    <a:pt x="1588899" y="1366520"/>
                  </a:lnTo>
                  <a:close/>
                </a:path>
                <a:path w="1591309" h="1570989">
                  <a:moveTo>
                    <a:pt x="3906" y="1380490"/>
                  </a:moveTo>
                  <a:lnTo>
                    <a:pt x="100" y="1380490"/>
                  </a:lnTo>
                  <a:lnTo>
                    <a:pt x="90" y="1386840"/>
                  </a:lnTo>
                  <a:lnTo>
                    <a:pt x="3895" y="1386840"/>
                  </a:lnTo>
                  <a:lnTo>
                    <a:pt x="3906" y="1380490"/>
                  </a:lnTo>
                  <a:close/>
                </a:path>
                <a:path w="1591309" h="1570989">
                  <a:moveTo>
                    <a:pt x="1588876" y="1380490"/>
                  </a:moveTo>
                  <a:lnTo>
                    <a:pt x="1585060" y="1380490"/>
                  </a:lnTo>
                  <a:lnTo>
                    <a:pt x="1585050" y="1386840"/>
                  </a:lnTo>
                  <a:lnTo>
                    <a:pt x="1588866" y="1386840"/>
                  </a:lnTo>
                  <a:lnTo>
                    <a:pt x="1588876" y="1380490"/>
                  </a:lnTo>
                  <a:close/>
                </a:path>
                <a:path w="1591309" h="1570989">
                  <a:moveTo>
                    <a:pt x="3895" y="1386840"/>
                  </a:moveTo>
                  <a:lnTo>
                    <a:pt x="90" y="1386840"/>
                  </a:lnTo>
                  <a:lnTo>
                    <a:pt x="82" y="1391920"/>
                  </a:lnTo>
                  <a:lnTo>
                    <a:pt x="3887" y="1391920"/>
                  </a:lnTo>
                  <a:lnTo>
                    <a:pt x="3895" y="1386840"/>
                  </a:lnTo>
                  <a:close/>
                </a:path>
                <a:path w="1591309" h="1570989">
                  <a:moveTo>
                    <a:pt x="1588866" y="1386840"/>
                  </a:moveTo>
                  <a:lnTo>
                    <a:pt x="1585050" y="1386840"/>
                  </a:lnTo>
                  <a:lnTo>
                    <a:pt x="1585041" y="1391920"/>
                  </a:lnTo>
                  <a:lnTo>
                    <a:pt x="1588858" y="1391920"/>
                  </a:lnTo>
                  <a:lnTo>
                    <a:pt x="1588866" y="1386840"/>
                  </a:lnTo>
                  <a:close/>
                </a:path>
                <a:path w="1591309" h="1570989">
                  <a:moveTo>
                    <a:pt x="3887" y="1391920"/>
                  </a:moveTo>
                  <a:lnTo>
                    <a:pt x="82" y="1391920"/>
                  </a:lnTo>
                  <a:lnTo>
                    <a:pt x="59" y="1405890"/>
                  </a:lnTo>
                  <a:lnTo>
                    <a:pt x="3864" y="1405890"/>
                  </a:lnTo>
                  <a:lnTo>
                    <a:pt x="3887" y="1391920"/>
                  </a:lnTo>
                  <a:close/>
                </a:path>
                <a:path w="1591309" h="1570989">
                  <a:moveTo>
                    <a:pt x="1588858" y="1391920"/>
                  </a:moveTo>
                  <a:lnTo>
                    <a:pt x="1585041" y="1391920"/>
                  </a:lnTo>
                  <a:lnTo>
                    <a:pt x="1585019" y="1405890"/>
                  </a:lnTo>
                  <a:lnTo>
                    <a:pt x="1588835" y="1405890"/>
                  </a:lnTo>
                  <a:lnTo>
                    <a:pt x="1588858" y="1391920"/>
                  </a:lnTo>
                  <a:close/>
                </a:path>
                <a:path w="1591309" h="1570989">
                  <a:moveTo>
                    <a:pt x="3864" y="1405890"/>
                  </a:moveTo>
                  <a:lnTo>
                    <a:pt x="59" y="1405890"/>
                  </a:lnTo>
                  <a:lnTo>
                    <a:pt x="51" y="1410970"/>
                  </a:lnTo>
                  <a:lnTo>
                    <a:pt x="3856" y="1410970"/>
                  </a:lnTo>
                  <a:lnTo>
                    <a:pt x="3864" y="1405890"/>
                  </a:lnTo>
                  <a:close/>
                </a:path>
                <a:path w="1591309" h="1570989">
                  <a:moveTo>
                    <a:pt x="1588835" y="1405890"/>
                  </a:moveTo>
                  <a:lnTo>
                    <a:pt x="1585019" y="1405890"/>
                  </a:lnTo>
                  <a:lnTo>
                    <a:pt x="1585010" y="1410970"/>
                  </a:lnTo>
                  <a:lnTo>
                    <a:pt x="1588827" y="1410970"/>
                  </a:lnTo>
                  <a:lnTo>
                    <a:pt x="1588835" y="1405890"/>
                  </a:lnTo>
                  <a:close/>
                </a:path>
                <a:path w="1591309" h="1570989">
                  <a:moveTo>
                    <a:pt x="3856" y="1410970"/>
                  </a:moveTo>
                  <a:lnTo>
                    <a:pt x="51" y="1410970"/>
                  </a:lnTo>
                  <a:lnTo>
                    <a:pt x="39" y="1418590"/>
                  </a:lnTo>
                  <a:lnTo>
                    <a:pt x="3844" y="1418590"/>
                  </a:lnTo>
                  <a:lnTo>
                    <a:pt x="3856" y="1410970"/>
                  </a:lnTo>
                  <a:close/>
                </a:path>
                <a:path w="1591309" h="1570989">
                  <a:moveTo>
                    <a:pt x="1588827" y="1410970"/>
                  </a:moveTo>
                  <a:lnTo>
                    <a:pt x="1585010" y="1410970"/>
                  </a:lnTo>
                  <a:lnTo>
                    <a:pt x="1584998" y="1418590"/>
                  </a:lnTo>
                  <a:lnTo>
                    <a:pt x="1588815" y="1418590"/>
                  </a:lnTo>
                  <a:lnTo>
                    <a:pt x="1588827" y="1410970"/>
                  </a:lnTo>
                  <a:close/>
                </a:path>
                <a:path w="1591309" h="1570989">
                  <a:moveTo>
                    <a:pt x="3844" y="1418590"/>
                  </a:moveTo>
                  <a:lnTo>
                    <a:pt x="39" y="1418590"/>
                  </a:lnTo>
                  <a:lnTo>
                    <a:pt x="28" y="1424940"/>
                  </a:lnTo>
                  <a:lnTo>
                    <a:pt x="3833" y="1424940"/>
                  </a:lnTo>
                  <a:lnTo>
                    <a:pt x="3844" y="1418590"/>
                  </a:lnTo>
                  <a:close/>
                </a:path>
                <a:path w="1591309" h="1570989">
                  <a:moveTo>
                    <a:pt x="1588815" y="1418590"/>
                  </a:moveTo>
                  <a:lnTo>
                    <a:pt x="1584998" y="1418590"/>
                  </a:lnTo>
                  <a:lnTo>
                    <a:pt x="1584988" y="1424940"/>
                  </a:lnTo>
                  <a:lnTo>
                    <a:pt x="1588804" y="1424940"/>
                  </a:lnTo>
                  <a:lnTo>
                    <a:pt x="1588815" y="1418590"/>
                  </a:lnTo>
                  <a:close/>
                </a:path>
                <a:path w="1591309" h="1570989">
                  <a:moveTo>
                    <a:pt x="3833" y="1424940"/>
                  </a:moveTo>
                  <a:lnTo>
                    <a:pt x="28" y="1424940"/>
                  </a:lnTo>
                  <a:lnTo>
                    <a:pt x="10" y="1436370"/>
                  </a:lnTo>
                  <a:lnTo>
                    <a:pt x="3815" y="1436370"/>
                  </a:lnTo>
                  <a:lnTo>
                    <a:pt x="3833" y="1424940"/>
                  </a:lnTo>
                  <a:close/>
                </a:path>
                <a:path w="1591309" h="1570989">
                  <a:moveTo>
                    <a:pt x="1588804" y="1424940"/>
                  </a:moveTo>
                  <a:lnTo>
                    <a:pt x="1584988" y="1424940"/>
                  </a:lnTo>
                  <a:lnTo>
                    <a:pt x="1584969" y="1436370"/>
                  </a:lnTo>
                  <a:lnTo>
                    <a:pt x="1588786" y="1436370"/>
                  </a:lnTo>
                  <a:lnTo>
                    <a:pt x="1588804" y="1424940"/>
                  </a:lnTo>
                  <a:close/>
                </a:path>
                <a:path w="1591309" h="1570989">
                  <a:moveTo>
                    <a:pt x="1588786" y="1436370"/>
                  </a:moveTo>
                  <a:lnTo>
                    <a:pt x="1584969" y="1436370"/>
                  </a:lnTo>
                  <a:lnTo>
                    <a:pt x="1584946" y="1450340"/>
                  </a:lnTo>
                  <a:lnTo>
                    <a:pt x="1586028" y="1450340"/>
                  </a:lnTo>
                  <a:lnTo>
                    <a:pt x="1586028" y="1449070"/>
                  </a:lnTo>
                  <a:lnTo>
                    <a:pt x="1587298" y="1449070"/>
                  </a:lnTo>
                  <a:lnTo>
                    <a:pt x="1587298" y="1447800"/>
                  </a:lnTo>
                  <a:lnTo>
                    <a:pt x="1588568" y="1447800"/>
                  </a:lnTo>
                  <a:lnTo>
                    <a:pt x="1588568" y="1445260"/>
                  </a:lnTo>
                  <a:lnTo>
                    <a:pt x="1588772" y="1445260"/>
                  </a:lnTo>
                  <a:lnTo>
                    <a:pt x="1588786" y="1436370"/>
                  </a:lnTo>
                  <a:close/>
                </a:path>
                <a:path w="1591309" h="1570989">
                  <a:moveTo>
                    <a:pt x="3815" y="1436370"/>
                  </a:moveTo>
                  <a:lnTo>
                    <a:pt x="10" y="1436370"/>
                  </a:lnTo>
                  <a:lnTo>
                    <a:pt x="0" y="1442720"/>
                  </a:lnTo>
                  <a:lnTo>
                    <a:pt x="1068" y="1442720"/>
                  </a:lnTo>
                  <a:lnTo>
                    <a:pt x="1068" y="1443990"/>
                  </a:lnTo>
                  <a:lnTo>
                    <a:pt x="2338" y="1443990"/>
                  </a:lnTo>
                  <a:lnTo>
                    <a:pt x="2338" y="1445260"/>
                  </a:lnTo>
                  <a:lnTo>
                    <a:pt x="3608" y="1445260"/>
                  </a:lnTo>
                  <a:lnTo>
                    <a:pt x="3608" y="1446530"/>
                  </a:lnTo>
                  <a:lnTo>
                    <a:pt x="3798" y="1446530"/>
                  </a:lnTo>
                  <a:lnTo>
                    <a:pt x="3815" y="1436370"/>
                  </a:lnTo>
                  <a:close/>
                </a:path>
                <a:path w="1591309" h="1570989">
                  <a:moveTo>
                    <a:pt x="122988" y="1563561"/>
                  </a:moveTo>
                  <a:lnTo>
                    <a:pt x="122988" y="1564640"/>
                  </a:lnTo>
                  <a:lnTo>
                    <a:pt x="794183" y="1564640"/>
                  </a:lnTo>
                  <a:lnTo>
                    <a:pt x="122988" y="1563561"/>
                  </a:lnTo>
                  <a:close/>
                </a:path>
                <a:path w="1591309" h="1570989">
                  <a:moveTo>
                    <a:pt x="1466648" y="1567180"/>
                  </a:moveTo>
                  <a:lnTo>
                    <a:pt x="126798" y="1567180"/>
                  </a:lnTo>
                  <a:lnTo>
                    <a:pt x="126798" y="1567484"/>
                  </a:lnTo>
                  <a:lnTo>
                    <a:pt x="1464108" y="1570691"/>
                  </a:lnTo>
                  <a:lnTo>
                    <a:pt x="1464108" y="1569720"/>
                  </a:lnTo>
                  <a:lnTo>
                    <a:pt x="1465378" y="1569720"/>
                  </a:lnTo>
                  <a:lnTo>
                    <a:pt x="1465378" y="1568450"/>
                  </a:lnTo>
                  <a:lnTo>
                    <a:pt x="1466648" y="1568450"/>
                  </a:lnTo>
                  <a:lnTo>
                    <a:pt x="1466648" y="1567180"/>
                  </a:lnTo>
                  <a:close/>
                </a:path>
                <a:path w="1591309" h="1570989">
                  <a:moveTo>
                    <a:pt x="1467918" y="1565910"/>
                  </a:moveTo>
                  <a:lnTo>
                    <a:pt x="125528" y="1565910"/>
                  </a:lnTo>
                  <a:lnTo>
                    <a:pt x="125528" y="1567180"/>
                  </a:lnTo>
                  <a:lnTo>
                    <a:pt x="1467918" y="1567180"/>
                  </a:lnTo>
                  <a:lnTo>
                    <a:pt x="1467918" y="1565910"/>
                  </a:lnTo>
                  <a:close/>
                </a:path>
                <a:path w="1591309" h="1570989">
                  <a:moveTo>
                    <a:pt x="794183" y="1564640"/>
                  </a:moveTo>
                  <a:lnTo>
                    <a:pt x="124258" y="1564640"/>
                  </a:lnTo>
                  <a:lnTo>
                    <a:pt x="124258" y="1565910"/>
                  </a:lnTo>
                  <a:lnTo>
                    <a:pt x="1469188" y="1565910"/>
                  </a:lnTo>
                  <a:lnTo>
                    <a:pt x="1469188" y="1565724"/>
                  </a:lnTo>
                  <a:lnTo>
                    <a:pt x="794183" y="1564640"/>
                  </a:lnTo>
                  <a:close/>
                </a:path>
              </a:pathLst>
            </a:custGeom>
            <a:solidFill>
              <a:srgbClr val="3A2B3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6789610" y="2771520"/>
              <a:ext cx="1583690" cy="1563370"/>
            </a:xfrm>
            <a:custGeom>
              <a:avLst/>
              <a:gdLst/>
              <a:ahLst/>
              <a:cxnLst/>
              <a:rect l="l" t="t" r="r" b="b"/>
              <a:pathLst>
                <a:path w="1583690" h="1563370">
                  <a:moveTo>
                    <a:pt x="7124" y="129159"/>
                  </a:moveTo>
                  <a:lnTo>
                    <a:pt x="2139" y="129159"/>
                  </a:lnTo>
                  <a:lnTo>
                    <a:pt x="2130" y="134238"/>
                  </a:lnTo>
                  <a:lnTo>
                    <a:pt x="7111" y="134238"/>
                  </a:lnTo>
                  <a:lnTo>
                    <a:pt x="7124" y="129159"/>
                  </a:lnTo>
                  <a:close/>
                </a:path>
                <a:path w="1583690" h="1563370">
                  <a:moveTo>
                    <a:pt x="1583295" y="129159"/>
                  </a:moveTo>
                  <a:lnTo>
                    <a:pt x="1579390" y="129159"/>
                  </a:lnTo>
                  <a:lnTo>
                    <a:pt x="1579378" y="134238"/>
                  </a:lnTo>
                  <a:lnTo>
                    <a:pt x="1583286" y="134238"/>
                  </a:lnTo>
                  <a:lnTo>
                    <a:pt x="1583295" y="129159"/>
                  </a:lnTo>
                  <a:close/>
                </a:path>
                <a:path w="1583690" h="1563370">
                  <a:moveTo>
                    <a:pt x="7130" y="126619"/>
                  </a:moveTo>
                  <a:lnTo>
                    <a:pt x="2143" y="126619"/>
                  </a:lnTo>
                  <a:lnTo>
                    <a:pt x="2141" y="127888"/>
                  </a:lnTo>
                  <a:lnTo>
                    <a:pt x="7127" y="127888"/>
                  </a:lnTo>
                  <a:lnTo>
                    <a:pt x="7130" y="126619"/>
                  </a:lnTo>
                  <a:close/>
                </a:path>
                <a:path w="1583690" h="1563370">
                  <a:moveTo>
                    <a:pt x="1583299" y="126619"/>
                  </a:moveTo>
                  <a:lnTo>
                    <a:pt x="1579396" y="126619"/>
                  </a:lnTo>
                  <a:lnTo>
                    <a:pt x="1579393" y="127888"/>
                  </a:lnTo>
                  <a:lnTo>
                    <a:pt x="1583297" y="127888"/>
                  </a:lnTo>
                  <a:lnTo>
                    <a:pt x="1583299" y="126619"/>
                  </a:lnTo>
                  <a:close/>
                </a:path>
                <a:path w="1583690" h="1563370">
                  <a:moveTo>
                    <a:pt x="7139" y="122809"/>
                  </a:moveTo>
                  <a:lnTo>
                    <a:pt x="2149" y="122809"/>
                  </a:lnTo>
                  <a:lnTo>
                    <a:pt x="2145" y="125349"/>
                  </a:lnTo>
                  <a:lnTo>
                    <a:pt x="7133" y="125349"/>
                  </a:lnTo>
                  <a:lnTo>
                    <a:pt x="7139" y="122809"/>
                  </a:lnTo>
                  <a:close/>
                </a:path>
                <a:path w="1583690" h="1563370">
                  <a:moveTo>
                    <a:pt x="1583305" y="122809"/>
                  </a:moveTo>
                  <a:lnTo>
                    <a:pt x="1579406" y="122809"/>
                  </a:lnTo>
                  <a:lnTo>
                    <a:pt x="1579399" y="125349"/>
                  </a:lnTo>
                  <a:lnTo>
                    <a:pt x="1583301" y="125349"/>
                  </a:lnTo>
                  <a:lnTo>
                    <a:pt x="1583305" y="122809"/>
                  </a:lnTo>
                  <a:close/>
                </a:path>
                <a:path w="1583690" h="1563370">
                  <a:moveTo>
                    <a:pt x="2349" y="119125"/>
                  </a:moveTo>
                  <a:lnTo>
                    <a:pt x="2155" y="119125"/>
                  </a:lnTo>
                  <a:lnTo>
                    <a:pt x="2151" y="121538"/>
                  </a:lnTo>
                  <a:lnTo>
                    <a:pt x="7143" y="121538"/>
                  </a:lnTo>
                  <a:lnTo>
                    <a:pt x="7146" y="120396"/>
                  </a:lnTo>
                  <a:lnTo>
                    <a:pt x="2349" y="120396"/>
                  </a:lnTo>
                  <a:lnTo>
                    <a:pt x="2349" y="119125"/>
                  </a:lnTo>
                  <a:close/>
                </a:path>
                <a:path w="1583690" h="1563370">
                  <a:moveTo>
                    <a:pt x="1583311" y="119125"/>
                  </a:moveTo>
                  <a:lnTo>
                    <a:pt x="1582229" y="119125"/>
                  </a:lnTo>
                  <a:lnTo>
                    <a:pt x="1582229" y="120396"/>
                  </a:lnTo>
                  <a:lnTo>
                    <a:pt x="1579412" y="120396"/>
                  </a:lnTo>
                  <a:lnTo>
                    <a:pt x="1579409" y="121538"/>
                  </a:lnTo>
                  <a:lnTo>
                    <a:pt x="1583307" y="121538"/>
                  </a:lnTo>
                  <a:lnTo>
                    <a:pt x="1583311" y="119125"/>
                  </a:lnTo>
                  <a:close/>
                </a:path>
                <a:path w="1583690" h="1563370">
                  <a:moveTo>
                    <a:pt x="7155" y="116586"/>
                  </a:moveTo>
                  <a:lnTo>
                    <a:pt x="3619" y="116586"/>
                  </a:lnTo>
                  <a:lnTo>
                    <a:pt x="3619" y="119125"/>
                  </a:lnTo>
                  <a:lnTo>
                    <a:pt x="7149" y="119125"/>
                  </a:lnTo>
                  <a:lnTo>
                    <a:pt x="7155" y="116586"/>
                  </a:lnTo>
                  <a:close/>
                </a:path>
                <a:path w="1583690" h="1563370">
                  <a:moveTo>
                    <a:pt x="1579689" y="115188"/>
                  </a:moveTo>
                  <a:lnTo>
                    <a:pt x="1579424" y="115188"/>
                  </a:lnTo>
                  <a:lnTo>
                    <a:pt x="1579415" y="119125"/>
                  </a:lnTo>
                  <a:lnTo>
                    <a:pt x="1580959" y="119125"/>
                  </a:lnTo>
                  <a:lnTo>
                    <a:pt x="1580959" y="116586"/>
                  </a:lnTo>
                  <a:lnTo>
                    <a:pt x="1579689" y="116586"/>
                  </a:lnTo>
                  <a:lnTo>
                    <a:pt x="1579689" y="115188"/>
                  </a:lnTo>
                  <a:close/>
                </a:path>
                <a:path w="1583690" h="1563370">
                  <a:moveTo>
                    <a:pt x="6159" y="115188"/>
                  </a:moveTo>
                  <a:lnTo>
                    <a:pt x="4889" y="115188"/>
                  </a:lnTo>
                  <a:lnTo>
                    <a:pt x="4889" y="116586"/>
                  </a:lnTo>
                  <a:lnTo>
                    <a:pt x="6159" y="116586"/>
                  </a:lnTo>
                  <a:lnTo>
                    <a:pt x="6159" y="115188"/>
                  </a:lnTo>
                  <a:close/>
                </a:path>
                <a:path w="1583690" h="1563370">
                  <a:moveTo>
                    <a:pt x="1469199" y="4825"/>
                  </a:moveTo>
                  <a:lnTo>
                    <a:pt x="1467929" y="4825"/>
                  </a:lnTo>
                  <a:lnTo>
                    <a:pt x="1467929" y="6096"/>
                  </a:lnTo>
                  <a:lnTo>
                    <a:pt x="1469199" y="7112"/>
                  </a:lnTo>
                  <a:lnTo>
                    <a:pt x="1469199" y="4825"/>
                  </a:lnTo>
                  <a:close/>
                </a:path>
                <a:path w="1583690" h="1563370">
                  <a:moveTo>
                    <a:pt x="117919" y="4825"/>
                  </a:moveTo>
                  <a:lnTo>
                    <a:pt x="116649" y="4825"/>
                  </a:lnTo>
                  <a:lnTo>
                    <a:pt x="117919" y="4952"/>
                  </a:lnTo>
                  <a:close/>
                </a:path>
                <a:path w="1583690" h="1563370">
                  <a:moveTo>
                    <a:pt x="1056449" y="2286"/>
                  </a:moveTo>
                  <a:lnTo>
                    <a:pt x="119189" y="2286"/>
                  </a:lnTo>
                  <a:lnTo>
                    <a:pt x="119189" y="4825"/>
                  </a:lnTo>
                  <a:lnTo>
                    <a:pt x="1466659" y="4825"/>
                  </a:lnTo>
                  <a:lnTo>
                    <a:pt x="1466659" y="3175"/>
                  </a:lnTo>
                  <a:lnTo>
                    <a:pt x="1056449" y="2286"/>
                  </a:lnTo>
                  <a:close/>
                </a:path>
                <a:path w="1583690" h="1563370">
                  <a:moveTo>
                    <a:pt x="121729" y="888"/>
                  </a:moveTo>
                  <a:lnTo>
                    <a:pt x="120459" y="888"/>
                  </a:lnTo>
                  <a:lnTo>
                    <a:pt x="120459" y="2286"/>
                  </a:lnTo>
                  <a:lnTo>
                    <a:pt x="121729" y="2286"/>
                  </a:lnTo>
                  <a:lnTo>
                    <a:pt x="121729" y="888"/>
                  </a:lnTo>
                  <a:close/>
                </a:path>
                <a:path w="1583690" h="1563370">
                  <a:moveTo>
                    <a:pt x="122999" y="0"/>
                  </a:moveTo>
                  <a:lnTo>
                    <a:pt x="122999" y="888"/>
                  </a:lnTo>
                  <a:lnTo>
                    <a:pt x="529399" y="888"/>
                  </a:lnTo>
                  <a:lnTo>
                    <a:pt x="122999" y="0"/>
                  </a:lnTo>
                  <a:close/>
                </a:path>
                <a:path w="1583690" h="1563370">
                  <a:moveTo>
                    <a:pt x="7108" y="135509"/>
                  </a:moveTo>
                  <a:lnTo>
                    <a:pt x="2128" y="135509"/>
                  </a:lnTo>
                  <a:lnTo>
                    <a:pt x="2087" y="160909"/>
                  </a:lnTo>
                  <a:lnTo>
                    <a:pt x="7046" y="160909"/>
                  </a:lnTo>
                  <a:lnTo>
                    <a:pt x="7108" y="135509"/>
                  </a:lnTo>
                  <a:close/>
                </a:path>
                <a:path w="1583690" h="1563370">
                  <a:moveTo>
                    <a:pt x="1583284" y="135509"/>
                  </a:moveTo>
                  <a:lnTo>
                    <a:pt x="1579374" y="135509"/>
                  </a:lnTo>
                  <a:lnTo>
                    <a:pt x="1579312" y="160909"/>
                  </a:lnTo>
                  <a:lnTo>
                    <a:pt x="1583243" y="160909"/>
                  </a:lnTo>
                  <a:lnTo>
                    <a:pt x="1583284" y="135509"/>
                  </a:lnTo>
                  <a:close/>
                </a:path>
                <a:path w="1583690" h="1563370">
                  <a:moveTo>
                    <a:pt x="7046" y="160909"/>
                  </a:moveTo>
                  <a:lnTo>
                    <a:pt x="2087" y="160909"/>
                  </a:lnTo>
                  <a:lnTo>
                    <a:pt x="2046" y="186309"/>
                  </a:lnTo>
                  <a:lnTo>
                    <a:pt x="6984" y="186309"/>
                  </a:lnTo>
                  <a:lnTo>
                    <a:pt x="7046" y="160909"/>
                  </a:lnTo>
                  <a:close/>
                </a:path>
                <a:path w="1583690" h="1563370">
                  <a:moveTo>
                    <a:pt x="1583243" y="160909"/>
                  </a:moveTo>
                  <a:lnTo>
                    <a:pt x="1579312" y="160909"/>
                  </a:lnTo>
                  <a:lnTo>
                    <a:pt x="1579250" y="186309"/>
                  </a:lnTo>
                  <a:lnTo>
                    <a:pt x="1583202" y="186309"/>
                  </a:lnTo>
                  <a:lnTo>
                    <a:pt x="1583243" y="160909"/>
                  </a:lnTo>
                  <a:close/>
                </a:path>
                <a:path w="1583690" h="1563370">
                  <a:moveTo>
                    <a:pt x="6940" y="204343"/>
                  </a:moveTo>
                  <a:lnTo>
                    <a:pt x="2016" y="204343"/>
                  </a:lnTo>
                  <a:lnTo>
                    <a:pt x="1870" y="294259"/>
                  </a:lnTo>
                  <a:lnTo>
                    <a:pt x="6718" y="294259"/>
                  </a:lnTo>
                  <a:lnTo>
                    <a:pt x="6940" y="204343"/>
                  </a:lnTo>
                  <a:close/>
                </a:path>
                <a:path w="1583690" h="1563370">
                  <a:moveTo>
                    <a:pt x="1583172" y="204343"/>
                  </a:moveTo>
                  <a:lnTo>
                    <a:pt x="1579206" y="204343"/>
                  </a:lnTo>
                  <a:lnTo>
                    <a:pt x="1578985" y="294259"/>
                  </a:lnTo>
                  <a:lnTo>
                    <a:pt x="1583026" y="294259"/>
                  </a:lnTo>
                  <a:lnTo>
                    <a:pt x="1583172" y="204343"/>
                  </a:lnTo>
                  <a:close/>
                </a:path>
                <a:path w="1583690" h="1563370">
                  <a:moveTo>
                    <a:pt x="6961" y="195325"/>
                  </a:moveTo>
                  <a:lnTo>
                    <a:pt x="2031" y="195325"/>
                  </a:lnTo>
                  <a:lnTo>
                    <a:pt x="2017" y="204088"/>
                  </a:lnTo>
                  <a:lnTo>
                    <a:pt x="6940" y="204088"/>
                  </a:lnTo>
                  <a:lnTo>
                    <a:pt x="6961" y="195325"/>
                  </a:lnTo>
                  <a:close/>
                </a:path>
                <a:path w="1583690" h="1563370">
                  <a:moveTo>
                    <a:pt x="1583187" y="195325"/>
                  </a:moveTo>
                  <a:lnTo>
                    <a:pt x="1579228" y="195325"/>
                  </a:lnTo>
                  <a:lnTo>
                    <a:pt x="1579206" y="204088"/>
                  </a:lnTo>
                  <a:lnTo>
                    <a:pt x="1583173" y="204088"/>
                  </a:lnTo>
                  <a:lnTo>
                    <a:pt x="1583187" y="195325"/>
                  </a:lnTo>
                  <a:close/>
                </a:path>
                <a:path w="1583690" h="1563370">
                  <a:moveTo>
                    <a:pt x="6977" y="188975"/>
                  </a:moveTo>
                  <a:lnTo>
                    <a:pt x="2041" y="188975"/>
                  </a:lnTo>
                  <a:lnTo>
                    <a:pt x="2031" y="195199"/>
                  </a:lnTo>
                  <a:lnTo>
                    <a:pt x="6962" y="195199"/>
                  </a:lnTo>
                  <a:lnTo>
                    <a:pt x="6977" y="188975"/>
                  </a:lnTo>
                  <a:close/>
                </a:path>
                <a:path w="1583690" h="1563370">
                  <a:moveTo>
                    <a:pt x="1583197" y="188975"/>
                  </a:moveTo>
                  <a:lnTo>
                    <a:pt x="1579243" y="188975"/>
                  </a:lnTo>
                  <a:lnTo>
                    <a:pt x="1579228" y="195199"/>
                  </a:lnTo>
                  <a:lnTo>
                    <a:pt x="1583187" y="195199"/>
                  </a:lnTo>
                  <a:lnTo>
                    <a:pt x="1583197" y="188975"/>
                  </a:lnTo>
                  <a:close/>
                </a:path>
                <a:path w="1583690" h="1563370">
                  <a:moveTo>
                    <a:pt x="6983" y="186436"/>
                  </a:moveTo>
                  <a:lnTo>
                    <a:pt x="2045" y="186436"/>
                  </a:lnTo>
                  <a:lnTo>
                    <a:pt x="2041" y="188849"/>
                  </a:lnTo>
                  <a:lnTo>
                    <a:pt x="6977" y="188849"/>
                  </a:lnTo>
                  <a:lnTo>
                    <a:pt x="6983" y="186436"/>
                  </a:lnTo>
                  <a:close/>
                </a:path>
                <a:path w="1583690" h="1563370">
                  <a:moveTo>
                    <a:pt x="1583201" y="186436"/>
                  </a:moveTo>
                  <a:lnTo>
                    <a:pt x="1579249" y="186436"/>
                  </a:lnTo>
                  <a:lnTo>
                    <a:pt x="1579244" y="188849"/>
                  </a:lnTo>
                  <a:lnTo>
                    <a:pt x="1583197" y="188849"/>
                  </a:lnTo>
                  <a:lnTo>
                    <a:pt x="1583201" y="186436"/>
                  </a:lnTo>
                  <a:close/>
                </a:path>
                <a:path w="1583690" h="1563370">
                  <a:moveTo>
                    <a:pt x="6718" y="294259"/>
                  </a:moveTo>
                  <a:lnTo>
                    <a:pt x="1870" y="294259"/>
                  </a:lnTo>
                  <a:lnTo>
                    <a:pt x="1849" y="306959"/>
                  </a:lnTo>
                  <a:lnTo>
                    <a:pt x="6687" y="306959"/>
                  </a:lnTo>
                  <a:lnTo>
                    <a:pt x="6718" y="294259"/>
                  </a:lnTo>
                  <a:close/>
                </a:path>
                <a:path w="1583690" h="1563370">
                  <a:moveTo>
                    <a:pt x="1583026" y="294259"/>
                  </a:moveTo>
                  <a:lnTo>
                    <a:pt x="1578985" y="294259"/>
                  </a:lnTo>
                  <a:lnTo>
                    <a:pt x="1578954" y="306959"/>
                  </a:lnTo>
                  <a:lnTo>
                    <a:pt x="1583005" y="306959"/>
                  </a:lnTo>
                  <a:lnTo>
                    <a:pt x="1583026" y="294259"/>
                  </a:lnTo>
                  <a:close/>
                </a:path>
                <a:path w="1583690" h="1563370">
                  <a:moveTo>
                    <a:pt x="6687" y="306959"/>
                  </a:moveTo>
                  <a:lnTo>
                    <a:pt x="1849" y="306959"/>
                  </a:lnTo>
                  <a:lnTo>
                    <a:pt x="1808" y="332359"/>
                  </a:lnTo>
                  <a:lnTo>
                    <a:pt x="6625" y="332359"/>
                  </a:lnTo>
                  <a:lnTo>
                    <a:pt x="6687" y="306959"/>
                  </a:lnTo>
                  <a:close/>
                </a:path>
                <a:path w="1583690" h="1563370">
                  <a:moveTo>
                    <a:pt x="1583005" y="306959"/>
                  </a:moveTo>
                  <a:lnTo>
                    <a:pt x="1578954" y="306959"/>
                  </a:lnTo>
                  <a:lnTo>
                    <a:pt x="1578891" y="332359"/>
                  </a:lnTo>
                  <a:lnTo>
                    <a:pt x="1582964" y="332359"/>
                  </a:lnTo>
                  <a:lnTo>
                    <a:pt x="1583005" y="306959"/>
                  </a:lnTo>
                  <a:close/>
                </a:path>
                <a:path w="1583690" h="1563370">
                  <a:moveTo>
                    <a:pt x="6625" y="332359"/>
                  </a:moveTo>
                  <a:lnTo>
                    <a:pt x="1808" y="332359"/>
                  </a:lnTo>
                  <a:lnTo>
                    <a:pt x="1756" y="364109"/>
                  </a:lnTo>
                  <a:lnTo>
                    <a:pt x="6547" y="364109"/>
                  </a:lnTo>
                  <a:lnTo>
                    <a:pt x="6625" y="332359"/>
                  </a:lnTo>
                  <a:close/>
                </a:path>
                <a:path w="1583690" h="1563370">
                  <a:moveTo>
                    <a:pt x="1582964" y="332359"/>
                  </a:moveTo>
                  <a:lnTo>
                    <a:pt x="1578891" y="332359"/>
                  </a:lnTo>
                  <a:lnTo>
                    <a:pt x="1578813" y="364109"/>
                  </a:lnTo>
                  <a:lnTo>
                    <a:pt x="1582912" y="364109"/>
                  </a:lnTo>
                  <a:lnTo>
                    <a:pt x="1582964" y="332359"/>
                  </a:lnTo>
                  <a:close/>
                </a:path>
                <a:path w="1583690" h="1563370">
                  <a:moveTo>
                    <a:pt x="6547" y="364109"/>
                  </a:moveTo>
                  <a:lnTo>
                    <a:pt x="1756" y="364109"/>
                  </a:lnTo>
                  <a:lnTo>
                    <a:pt x="1694" y="402209"/>
                  </a:lnTo>
                  <a:lnTo>
                    <a:pt x="6453" y="402209"/>
                  </a:lnTo>
                  <a:lnTo>
                    <a:pt x="6547" y="364109"/>
                  </a:lnTo>
                  <a:close/>
                </a:path>
                <a:path w="1583690" h="1563370">
                  <a:moveTo>
                    <a:pt x="1582912" y="364109"/>
                  </a:moveTo>
                  <a:lnTo>
                    <a:pt x="1578813" y="364109"/>
                  </a:lnTo>
                  <a:lnTo>
                    <a:pt x="1578720" y="402209"/>
                  </a:lnTo>
                  <a:lnTo>
                    <a:pt x="1582850" y="402209"/>
                  </a:lnTo>
                  <a:lnTo>
                    <a:pt x="1582912" y="364109"/>
                  </a:lnTo>
                  <a:close/>
                </a:path>
                <a:path w="1583690" h="1563370">
                  <a:moveTo>
                    <a:pt x="6453" y="402209"/>
                  </a:moveTo>
                  <a:lnTo>
                    <a:pt x="1694" y="402209"/>
                  </a:lnTo>
                  <a:lnTo>
                    <a:pt x="1653" y="427609"/>
                  </a:lnTo>
                  <a:lnTo>
                    <a:pt x="6391" y="427609"/>
                  </a:lnTo>
                  <a:lnTo>
                    <a:pt x="6453" y="402209"/>
                  </a:lnTo>
                  <a:close/>
                </a:path>
                <a:path w="1583690" h="1563370">
                  <a:moveTo>
                    <a:pt x="1582850" y="402209"/>
                  </a:moveTo>
                  <a:lnTo>
                    <a:pt x="1578720" y="402209"/>
                  </a:lnTo>
                  <a:lnTo>
                    <a:pt x="1578657" y="427609"/>
                  </a:lnTo>
                  <a:lnTo>
                    <a:pt x="1582809" y="427609"/>
                  </a:lnTo>
                  <a:lnTo>
                    <a:pt x="1582850" y="402209"/>
                  </a:lnTo>
                  <a:close/>
                </a:path>
                <a:path w="1583690" h="1563370">
                  <a:moveTo>
                    <a:pt x="6391" y="427609"/>
                  </a:moveTo>
                  <a:lnTo>
                    <a:pt x="1653" y="427609"/>
                  </a:lnTo>
                  <a:lnTo>
                    <a:pt x="1632" y="440309"/>
                  </a:lnTo>
                  <a:lnTo>
                    <a:pt x="6360" y="440309"/>
                  </a:lnTo>
                  <a:lnTo>
                    <a:pt x="6391" y="427609"/>
                  </a:lnTo>
                  <a:close/>
                </a:path>
                <a:path w="1583690" h="1563370">
                  <a:moveTo>
                    <a:pt x="1582809" y="427609"/>
                  </a:moveTo>
                  <a:lnTo>
                    <a:pt x="1578657" y="427609"/>
                  </a:lnTo>
                  <a:lnTo>
                    <a:pt x="1578626" y="440309"/>
                  </a:lnTo>
                  <a:lnTo>
                    <a:pt x="1582788" y="440309"/>
                  </a:lnTo>
                  <a:lnTo>
                    <a:pt x="1582809" y="427609"/>
                  </a:lnTo>
                  <a:close/>
                </a:path>
                <a:path w="1583690" h="1563370">
                  <a:moveTo>
                    <a:pt x="6360" y="440309"/>
                  </a:moveTo>
                  <a:lnTo>
                    <a:pt x="1632" y="440309"/>
                  </a:lnTo>
                  <a:lnTo>
                    <a:pt x="1591" y="465709"/>
                  </a:lnTo>
                  <a:lnTo>
                    <a:pt x="6298" y="465709"/>
                  </a:lnTo>
                  <a:lnTo>
                    <a:pt x="6360" y="440309"/>
                  </a:lnTo>
                  <a:close/>
                </a:path>
                <a:path w="1583690" h="1563370">
                  <a:moveTo>
                    <a:pt x="1582788" y="440309"/>
                  </a:moveTo>
                  <a:lnTo>
                    <a:pt x="1578626" y="440309"/>
                  </a:lnTo>
                  <a:lnTo>
                    <a:pt x="1578564" y="465709"/>
                  </a:lnTo>
                  <a:lnTo>
                    <a:pt x="1582746" y="465709"/>
                  </a:lnTo>
                  <a:lnTo>
                    <a:pt x="1582788" y="440309"/>
                  </a:lnTo>
                  <a:close/>
                </a:path>
                <a:path w="1583690" h="1563370">
                  <a:moveTo>
                    <a:pt x="6298" y="465709"/>
                  </a:moveTo>
                  <a:lnTo>
                    <a:pt x="1591" y="465709"/>
                  </a:lnTo>
                  <a:lnTo>
                    <a:pt x="1353" y="611759"/>
                  </a:lnTo>
                  <a:lnTo>
                    <a:pt x="5939" y="611759"/>
                  </a:lnTo>
                  <a:lnTo>
                    <a:pt x="6298" y="465709"/>
                  </a:lnTo>
                  <a:close/>
                </a:path>
                <a:path w="1583690" h="1563370">
                  <a:moveTo>
                    <a:pt x="1582746" y="465709"/>
                  </a:moveTo>
                  <a:lnTo>
                    <a:pt x="1578564" y="465709"/>
                  </a:lnTo>
                  <a:lnTo>
                    <a:pt x="1578205" y="611759"/>
                  </a:lnTo>
                  <a:lnTo>
                    <a:pt x="1582509" y="611759"/>
                  </a:lnTo>
                  <a:lnTo>
                    <a:pt x="1582746" y="465709"/>
                  </a:lnTo>
                  <a:close/>
                </a:path>
                <a:path w="1583690" h="1563370">
                  <a:moveTo>
                    <a:pt x="5939" y="611759"/>
                  </a:moveTo>
                  <a:lnTo>
                    <a:pt x="1353" y="611759"/>
                  </a:lnTo>
                  <a:lnTo>
                    <a:pt x="1312" y="637159"/>
                  </a:lnTo>
                  <a:lnTo>
                    <a:pt x="5877" y="637159"/>
                  </a:lnTo>
                  <a:lnTo>
                    <a:pt x="5939" y="611759"/>
                  </a:lnTo>
                  <a:close/>
                </a:path>
                <a:path w="1583690" h="1563370">
                  <a:moveTo>
                    <a:pt x="1582509" y="611759"/>
                  </a:moveTo>
                  <a:lnTo>
                    <a:pt x="1578205" y="611759"/>
                  </a:lnTo>
                  <a:lnTo>
                    <a:pt x="1578143" y="637159"/>
                  </a:lnTo>
                  <a:lnTo>
                    <a:pt x="1582467" y="637159"/>
                  </a:lnTo>
                  <a:lnTo>
                    <a:pt x="1582509" y="611759"/>
                  </a:lnTo>
                  <a:close/>
                </a:path>
                <a:path w="1583690" h="1563370">
                  <a:moveTo>
                    <a:pt x="5877" y="637159"/>
                  </a:moveTo>
                  <a:lnTo>
                    <a:pt x="1312" y="637159"/>
                  </a:lnTo>
                  <a:lnTo>
                    <a:pt x="1271" y="662559"/>
                  </a:lnTo>
                  <a:lnTo>
                    <a:pt x="5814" y="662559"/>
                  </a:lnTo>
                  <a:lnTo>
                    <a:pt x="5877" y="637159"/>
                  </a:lnTo>
                  <a:close/>
                </a:path>
                <a:path w="1583690" h="1563370">
                  <a:moveTo>
                    <a:pt x="1582467" y="637159"/>
                  </a:moveTo>
                  <a:lnTo>
                    <a:pt x="1578143" y="637159"/>
                  </a:lnTo>
                  <a:lnTo>
                    <a:pt x="1578081" y="662559"/>
                  </a:lnTo>
                  <a:lnTo>
                    <a:pt x="1582426" y="662559"/>
                  </a:lnTo>
                  <a:lnTo>
                    <a:pt x="1582467" y="637159"/>
                  </a:lnTo>
                  <a:close/>
                </a:path>
                <a:path w="1583690" h="1563370">
                  <a:moveTo>
                    <a:pt x="5814" y="662559"/>
                  </a:moveTo>
                  <a:lnTo>
                    <a:pt x="1271" y="662559"/>
                  </a:lnTo>
                  <a:lnTo>
                    <a:pt x="841" y="926719"/>
                  </a:lnTo>
                  <a:lnTo>
                    <a:pt x="5166" y="926719"/>
                  </a:lnTo>
                  <a:lnTo>
                    <a:pt x="5814" y="662559"/>
                  </a:lnTo>
                  <a:close/>
                </a:path>
                <a:path w="1583690" h="1563370">
                  <a:moveTo>
                    <a:pt x="1582426" y="662559"/>
                  </a:moveTo>
                  <a:lnTo>
                    <a:pt x="1578081" y="662559"/>
                  </a:lnTo>
                  <a:lnTo>
                    <a:pt x="1577432" y="926719"/>
                  </a:lnTo>
                  <a:lnTo>
                    <a:pt x="1581996" y="926719"/>
                  </a:lnTo>
                  <a:lnTo>
                    <a:pt x="1582426" y="662559"/>
                  </a:lnTo>
                  <a:close/>
                </a:path>
                <a:path w="1583690" h="1563370">
                  <a:moveTo>
                    <a:pt x="5166" y="926719"/>
                  </a:moveTo>
                  <a:lnTo>
                    <a:pt x="841" y="926719"/>
                  </a:lnTo>
                  <a:lnTo>
                    <a:pt x="799" y="952119"/>
                  </a:lnTo>
                  <a:lnTo>
                    <a:pt x="5103" y="952119"/>
                  </a:lnTo>
                  <a:lnTo>
                    <a:pt x="5166" y="926719"/>
                  </a:lnTo>
                  <a:close/>
                </a:path>
                <a:path w="1583690" h="1563370">
                  <a:moveTo>
                    <a:pt x="1581996" y="926719"/>
                  </a:moveTo>
                  <a:lnTo>
                    <a:pt x="1577432" y="926719"/>
                  </a:lnTo>
                  <a:lnTo>
                    <a:pt x="1577370" y="952119"/>
                  </a:lnTo>
                  <a:lnTo>
                    <a:pt x="1581954" y="952119"/>
                  </a:lnTo>
                  <a:lnTo>
                    <a:pt x="1581996" y="926719"/>
                  </a:lnTo>
                  <a:close/>
                </a:path>
                <a:path w="1583690" h="1563370">
                  <a:moveTo>
                    <a:pt x="5103" y="952119"/>
                  </a:moveTo>
                  <a:lnTo>
                    <a:pt x="799" y="952119"/>
                  </a:lnTo>
                  <a:lnTo>
                    <a:pt x="758" y="977519"/>
                  </a:lnTo>
                  <a:lnTo>
                    <a:pt x="5041" y="977519"/>
                  </a:lnTo>
                  <a:lnTo>
                    <a:pt x="5103" y="952119"/>
                  </a:lnTo>
                  <a:close/>
                </a:path>
                <a:path w="1583690" h="1563370">
                  <a:moveTo>
                    <a:pt x="1581954" y="952119"/>
                  </a:moveTo>
                  <a:lnTo>
                    <a:pt x="1577370" y="952119"/>
                  </a:lnTo>
                  <a:lnTo>
                    <a:pt x="1577307" y="977519"/>
                  </a:lnTo>
                  <a:lnTo>
                    <a:pt x="1581913" y="977519"/>
                  </a:lnTo>
                  <a:lnTo>
                    <a:pt x="1581954" y="952119"/>
                  </a:lnTo>
                  <a:close/>
                </a:path>
                <a:path w="1583690" h="1563370">
                  <a:moveTo>
                    <a:pt x="5041" y="977519"/>
                  </a:moveTo>
                  <a:lnTo>
                    <a:pt x="758" y="977519"/>
                  </a:lnTo>
                  <a:lnTo>
                    <a:pt x="717" y="1002919"/>
                  </a:lnTo>
                  <a:lnTo>
                    <a:pt x="4979" y="1002919"/>
                  </a:lnTo>
                  <a:lnTo>
                    <a:pt x="5041" y="977519"/>
                  </a:lnTo>
                  <a:close/>
                </a:path>
                <a:path w="1583690" h="1563370">
                  <a:moveTo>
                    <a:pt x="1581913" y="977519"/>
                  </a:moveTo>
                  <a:lnTo>
                    <a:pt x="1577307" y="977519"/>
                  </a:lnTo>
                  <a:lnTo>
                    <a:pt x="1577245" y="1002919"/>
                  </a:lnTo>
                  <a:lnTo>
                    <a:pt x="1581872" y="1002919"/>
                  </a:lnTo>
                  <a:lnTo>
                    <a:pt x="1581913" y="977519"/>
                  </a:lnTo>
                  <a:close/>
                </a:path>
                <a:path w="1583690" h="1563370">
                  <a:moveTo>
                    <a:pt x="4979" y="1002919"/>
                  </a:moveTo>
                  <a:lnTo>
                    <a:pt x="717" y="1002919"/>
                  </a:lnTo>
                  <a:lnTo>
                    <a:pt x="675" y="1028319"/>
                  </a:lnTo>
                  <a:lnTo>
                    <a:pt x="4916" y="1028319"/>
                  </a:lnTo>
                  <a:lnTo>
                    <a:pt x="4979" y="1002919"/>
                  </a:lnTo>
                  <a:close/>
                </a:path>
                <a:path w="1583690" h="1563370">
                  <a:moveTo>
                    <a:pt x="1581872" y="1002919"/>
                  </a:moveTo>
                  <a:lnTo>
                    <a:pt x="1577245" y="1002919"/>
                  </a:lnTo>
                  <a:lnTo>
                    <a:pt x="1577183" y="1028319"/>
                  </a:lnTo>
                  <a:lnTo>
                    <a:pt x="1581830" y="1028319"/>
                  </a:lnTo>
                  <a:lnTo>
                    <a:pt x="1581872" y="1002919"/>
                  </a:lnTo>
                  <a:close/>
                </a:path>
                <a:path w="1583690" h="1563370">
                  <a:moveTo>
                    <a:pt x="4916" y="1028319"/>
                  </a:moveTo>
                  <a:lnTo>
                    <a:pt x="675" y="1028319"/>
                  </a:lnTo>
                  <a:lnTo>
                    <a:pt x="655" y="1041019"/>
                  </a:lnTo>
                  <a:lnTo>
                    <a:pt x="4885" y="1041019"/>
                  </a:lnTo>
                  <a:lnTo>
                    <a:pt x="4916" y="1028319"/>
                  </a:lnTo>
                  <a:close/>
                </a:path>
                <a:path w="1583690" h="1563370">
                  <a:moveTo>
                    <a:pt x="1581830" y="1028319"/>
                  </a:moveTo>
                  <a:lnTo>
                    <a:pt x="1577183" y="1028319"/>
                  </a:lnTo>
                  <a:lnTo>
                    <a:pt x="1577151" y="1041019"/>
                  </a:lnTo>
                  <a:lnTo>
                    <a:pt x="1581809" y="1041019"/>
                  </a:lnTo>
                  <a:lnTo>
                    <a:pt x="1581830" y="1028319"/>
                  </a:lnTo>
                  <a:close/>
                </a:path>
                <a:path w="1583690" h="1563370">
                  <a:moveTo>
                    <a:pt x="4885" y="1041019"/>
                  </a:moveTo>
                  <a:lnTo>
                    <a:pt x="655" y="1041019"/>
                  </a:lnTo>
                  <a:lnTo>
                    <a:pt x="562" y="1098169"/>
                  </a:lnTo>
                  <a:lnTo>
                    <a:pt x="4745" y="1098169"/>
                  </a:lnTo>
                  <a:lnTo>
                    <a:pt x="4885" y="1041019"/>
                  </a:lnTo>
                  <a:close/>
                </a:path>
                <a:path w="1583690" h="1563370">
                  <a:moveTo>
                    <a:pt x="1581809" y="1041019"/>
                  </a:moveTo>
                  <a:lnTo>
                    <a:pt x="1577151" y="1041019"/>
                  </a:lnTo>
                  <a:lnTo>
                    <a:pt x="1577011" y="1098169"/>
                  </a:lnTo>
                  <a:lnTo>
                    <a:pt x="1581716" y="1098169"/>
                  </a:lnTo>
                  <a:lnTo>
                    <a:pt x="1581809" y="1041019"/>
                  </a:lnTo>
                  <a:close/>
                </a:path>
                <a:path w="1583690" h="1563370">
                  <a:moveTo>
                    <a:pt x="4745" y="1098169"/>
                  </a:moveTo>
                  <a:lnTo>
                    <a:pt x="562" y="1098169"/>
                  </a:lnTo>
                  <a:lnTo>
                    <a:pt x="520" y="1123569"/>
                  </a:lnTo>
                  <a:lnTo>
                    <a:pt x="4683" y="1123569"/>
                  </a:lnTo>
                  <a:lnTo>
                    <a:pt x="4745" y="1098169"/>
                  </a:lnTo>
                  <a:close/>
                </a:path>
                <a:path w="1583690" h="1563370">
                  <a:moveTo>
                    <a:pt x="1581716" y="1098169"/>
                  </a:moveTo>
                  <a:lnTo>
                    <a:pt x="1577011" y="1098169"/>
                  </a:lnTo>
                  <a:lnTo>
                    <a:pt x="1576949" y="1123569"/>
                  </a:lnTo>
                  <a:lnTo>
                    <a:pt x="1581675" y="1123569"/>
                  </a:lnTo>
                  <a:lnTo>
                    <a:pt x="1581716" y="1098169"/>
                  </a:lnTo>
                  <a:close/>
                </a:path>
                <a:path w="1583690" h="1563370">
                  <a:moveTo>
                    <a:pt x="4683" y="1123569"/>
                  </a:moveTo>
                  <a:lnTo>
                    <a:pt x="520" y="1123569"/>
                  </a:lnTo>
                  <a:lnTo>
                    <a:pt x="510" y="1129919"/>
                  </a:lnTo>
                  <a:lnTo>
                    <a:pt x="4667" y="1129919"/>
                  </a:lnTo>
                  <a:lnTo>
                    <a:pt x="4683" y="1123569"/>
                  </a:lnTo>
                  <a:close/>
                </a:path>
                <a:path w="1583690" h="1563370">
                  <a:moveTo>
                    <a:pt x="1581675" y="1123569"/>
                  </a:moveTo>
                  <a:lnTo>
                    <a:pt x="1576949" y="1123569"/>
                  </a:lnTo>
                  <a:lnTo>
                    <a:pt x="1576933" y="1129919"/>
                  </a:lnTo>
                  <a:lnTo>
                    <a:pt x="1581665" y="1129919"/>
                  </a:lnTo>
                  <a:lnTo>
                    <a:pt x="1581675" y="1123569"/>
                  </a:lnTo>
                  <a:close/>
                </a:path>
                <a:path w="1583690" h="1563370">
                  <a:moveTo>
                    <a:pt x="4667" y="1129919"/>
                  </a:moveTo>
                  <a:lnTo>
                    <a:pt x="510" y="1129919"/>
                  </a:lnTo>
                  <a:lnTo>
                    <a:pt x="500" y="1136269"/>
                  </a:lnTo>
                  <a:lnTo>
                    <a:pt x="4651" y="1136269"/>
                  </a:lnTo>
                  <a:lnTo>
                    <a:pt x="4667" y="1129919"/>
                  </a:lnTo>
                  <a:close/>
                </a:path>
                <a:path w="1583690" h="1563370">
                  <a:moveTo>
                    <a:pt x="1581665" y="1129919"/>
                  </a:moveTo>
                  <a:lnTo>
                    <a:pt x="1576933" y="1129919"/>
                  </a:lnTo>
                  <a:lnTo>
                    <a:pt x="1576918" y="1136269"/>
                  </a:lnTo>
                  <a:lnTo>
                    <a:pt x="1581654" y="1136269"/>
                  </a:lnTo>
                  <a:lnTo>
                    <a:pt x="1581665" y="1129919"/>
                  </a:lnTo>
                  <a:close/>
                </a:path>
                <a:path w="1583690" h="1563370">
                  <a:moveTo>
                    <a:pt x="4651" y="1136269"/>
                  </a:moveTo>
                  <a:lnTo>
                    <a:pt x="500" y="1136269"/>
                  </a:lnTo>
                  <a:lnTo>
                    <a:pt x="489" y="1142619"/>
                  </a:lnTo>
                  <a:lnTo>
                    <a:pt x="4636" y="1142619"/>
                  </a:lnTo>
                  <a:lnTo>
                    <a:pt x="4651" y="1136269"/>
                  </a:lnTo>
                  <a:close/>
                </a:path>
                <a:path w="1583690" h="1563370">
                  <a:moveTo>
                    <a:pt x="1581654" y="1136269"/>
                  </a:moveTo>
                  <a:lnTo>
                    <a:pt x="1576918" y="1136269"/>
                  </a:lnTo>
                  <a:lnTo>
                    <a:pt x="1576902" y="1142619"/>
                  </a:lnTo>
                  <a:lnTo>
                    <a:pt x="1581644" y="1142619"/>
                  </a:lnTo>
                  <a:lnTo>
                    <a:pt x="1581654" y="1136269"/>
                  </a:lnTo>
                  <a:close/>
                </a:path>
                <a:path w="1583690" h="1563370">
                  <a:moveTo>
                    <a:pt x="4636" y="1142619"/>
                  </a:moveTo>
                  <a:lnTo>
                    <a:pt x="489" y="1142619"/>
                  </a:lnTo>
                  <a:lnTo>
                    <a:pt x="481" y="1147699"/>
                  </a:lnTo>
                  <a:lnTo>
                    <a:pt x="4623" y="1147699"/>
                  </a:lnTo>
                  <a:lnTo>
                    <a:pt x="4636" y="1142619"/>
                  </a:lnTo>
                  <a:close/>
                </a:path>
                <a:path w="1583690" h="1563370">
                  <a:moveTo>
                    <a:pt x="1581644" y="1142619"/>
                  </a:moveTo>
                  <a:lnTo>
                    <a:pt x="1576902" y="1142619"/>
                  </a:lnTo>
                  <a:lnTo>
                    <a:pt x="1576890" y="1147699"/>
                  </a:lnTo>
                  <a:lnTo>
                    <a:pt x="1581636" y="1147699"/>
                  </a:lnTo>
                  <a:lnTo>
                    <a:pt x="1581644" y="1142619"/>
                  </a:lnTo>
                  <a:close/>
                </a:path>
                <a:path w="1583690" h="1563370">
                  <a:moveTo>
                    <a:pt x="4623" y="1147699"/>
                  </a:moveTo>
                  <a:lnTo>
                    <a:pt x="481" y="1147699"/>
                  </a:lnTo>
                  <a:lnTo>
                    <a:pt x="469" y="1155319"/>
                  </a:lnTo>
                  <a:lnTo>
                    <a:pt x="4605" y="1155319"/>
                  </a:lnTo>
                  <a:lnTo>
                    <a:pt x="4623" y="1147699"/>
                  </a:lnTo>
                  <a:close/>
                </a:path>
                <a:path w="1583690" h="1563370">
                  <a:moveTo>
                    <a:pt x="1581636" y="1147699"/>
                  </a:moveTo>
                  <a:lnTo>
                    <a:pt x="1576890" y="1147699"/>
                  </a:lnTo>
                  <a:lnTo>
                    <a:pt x="1576871" y="1155319"/>
                  </a:lnTo>
                  <a:lnTo>
                    <a:pt x="1581623" y="1155319"/>
                  </a:lnTo>
                  <a:lnTo>
                    <a:pt x="1581636" y="1147699"/>
                  </a:lnTo>
                  <a:close/>
                </a:path>
                <a:path w="1583690" h="1563370">
                  <a:moveTo>
                    <a:pt x="4605" y="1155319"/>
                  </a:moveTo>
                  <a:lnTo>
                    <a:pt x="469" y="1155319"/>
                  </a:lnTo>
                  <a:lnTo>
                    <a:pt x="417" y="1187069"/>
                  </a:lnTo>
                  <a:lnTo>
                    <a:pt x="4527" y="1187069"/>
                  </a:lnTo>
                  <a:lnTo>
                    <a:pt x="4605" y="1155319"/>
                  </a:lnTo>
                  <a:close/>
                </a:path>
                <a:path w="1583690" h="1563370">
                  <a:moveTo>
                    <a:pt x="1581623" y="1155319"/>
                  </a:moveTo>
                  <a:lnTo>
                    <a:pt x="1576871" y="1155319"/>
                  </a:lnTo>
                  <a:lnTo>
                    <a:pt x="1576793" y="1187069"/>
                  </a:lnTo>
                  <a:lnTo>
                    <a:pt x="1581572" y="1187069"/>
                  </a:lnTo>
                  <a:lnTo>
                    <a:pt x="1581623" y="1155319"/>
                  </a:lnTo>
                  <a:close/>
                </a:path>
                <a:path w="1583690" h="1563370">
                  <a:moveTo>
                    <a:pt x="4527" y="1187069"/>
                  </a:moveTo>
                  <a:lnTo>
                    <a:pt x="417" y="1187069"/>
                  </a:lnTo>
                  <a:lnTo>
                    <a:pt x="409" y="1192149"/>
                  </a:lnTo>
                  <a:lnTo>
                    <a:pt x="4514" y="1192149"/>
                  </a:lnTo>
                  <a:lnTo>
                    <a:pt x="4527" y="1187069"/>
                  </a:lnTo>
                  <a:close/>
                </a:path>
                <a:path w="1583690" h="1563370">
                  <a:moveTo>
                    <a:pt x="1581572" y="1187069"/>
                  </a:moveTo>
                  <a:lnTo>
                    <a:pt x="1576793" y="1187069"/>
                  </a:lnTo>
                  <a:lnTo>
                    <a:pt x="1576780" y="1192149"/>
                  </a:lnTo>
                  <a:lnTo>
                    <a:pt x="1581563" y="1192149"/>
                  </a:lnTo>
                  <a:lnTo>
                    <a:pt x="1581572" y="1187069"/>
                  </a:lnTo>
                  <a:close/>
                </a:path>
                <a:path w="1583690" h="1563370">
                  <a:moveTo>
                    <a:pt x="4514" y="1192149"/>
                  </a:moveTo>
                  <a:lnTo>
                    <a:pt x="409" y="1192149"/>
                  </a:lnTo>
                  <a:lnTo>
                    <a:pt x="388" y="1204849"/>
                  </a:lnTo>
                  <a:lnTo>
                    <a:pt x="4483" y="1204849"/>
                  </a:lnTo>
                  <a:lnTo>
                    <a:pt x="4514" y="1192149"/>
                  </a:lnTo>
                  <a:close/>
                </a:path>
                <a:path w="1583690" h="1563370">
                  <a:moveTo>
                    <a:pt x="1581563" y="1192149"/>
                  </a:moveTo>
                  <a:lnTo>
                    <a:pt x="1576780" y="1192149"/>
                  </a:lnTo>
                  <a:lnTo>
                    <a:pt x="1576749" y="1204849"/>
                  </a:lnTo>
                  <a:lnTo>
                    <a:pt x="1581543" y="1204849"/>
                  </a:lnTo>
                  <a:lnTo>
                    <a:pt x="1581563" y="1192149"/>
                  </a:lnTo>
                  <a:close/>
                </a:path>
                <a:path w="1583690" h="1563370">
                  <a:moveTo>
                    <a:pt x="4483" y="1204849"/>
                  </a:moveTo>
                  <a:lnTo>
                    <a:pt x="388" y="1204849"/>
                  </a:lnTo>
                  <a:lnTo>
                    <a:pt x="376" y="1212469"/>
                  </a:lnTo>
                  <a:lnTo>
                    <a:pt x="4464" y="1212469"/>
                  </a:lnTo>
                  <a:lnTo>
                    <a:pt x="4483" y="1204849"/>
                  </a:lnTo>
                  <a:close/>
                </a:path>
                <a:path w="1583690" h="1563370">
                  <a:moveTo>
                    <a:pt x="1581543" y="1204849"/>
                  </a:moveTo>
                  <a:lnTo>
                    <a:pt x="1576749" y="1204849"/>
                  </a:lnTo>
                  <a:lnTo>
                    <a:pt x="1576731" y="1212469"/>
                  </a:lnTo>
                  <a:lnTo>
                    <a:pt x="1581530" y="1212469"/>
                  </a:lnTo>
                  <a:lnTo>
                    <a:pt x="1581543" y="1204849"/>
                  </a:lnTo>
                  <a:close/>
                </a:path>
                <a:path w="1583690" h="1563370">
                  <a:moveTo>
                    <a:pt x="4464" y="1212469"/>
                  </a:moveTo>
                  <a:lnTo>
                    <a:pt x="376" y="1212469"/>
                  </a:lnTo>
                  <a:lnTo>
                    <a:pt x="355" y="1225169"/>
                  </a:lnTo>
                  <a:lnTo>
                    <a:pt x="4433" y="1225169"/>
                  </a:lnTo>
                  <a:lnTo>
                    <a:pt x="4464" y="1212469"/>
                  </a:lnTo>
                  <a:close/>
                </a:path>
                <a:path w="1583690" h="1563370">
                  <a:moveTo>
                    <a:pt x="1581530" y="1212469"/>
                  </a:moveTo>
                  <a:lnTo>
                    <a:pt x="1576731" y="1212469"/>
                  </a:lnTo>
                  <a:lnTo>
                    <a:pt x="1576699" y="1225169"/>
                  </a:lnTo>
                  <a:lnTo>
                    <a:pt x="1581510" y="1225169"/>
                  </a:lnTo>
                  <a:lnTo>
                    <a:pt x="1581530" y="1212469"/>
                  </a:lnTo>
                  <a:close/>
                </a:path>
                <a:path w="1583690" h="1563370">
                  <a:moveTo>
                    <a:pt x="4433" y="1225169"/>
                  </a:moveTo>
                  <a:lnTo>
                    <a:pt x="355" y="1225169"/>
                  </a:lnTo>
                  <a:lnTo>
                    <a:pt x="345" y="1231519"/>
                  </a:lnTo>
                  <a:lnTo>
                    <a:pt x="4418" y="1231519"/>
                  </a:lnTo>
                  <a:lnTo>
                    <a:pt x="4433" y="1225169"/>
                  </a:lnTo>
                  <a:close/>
                </a:path>
                <a:path w="1583690" h="1563370">
                  <a:moveTo>
                    <a:pt x="1581510" y="1225169"/>
                  </a:moveTo>
                  <a:lnTo>
                    <a:pt x="1576699" y="1225169"/>
                  </a:lnTo>
                  <a:lnTo>
                    <a:pt x="1576684" y="1231519"/>
                  </a:lnTo>
                  <a:lnTo>
                    <a:pt x="1581499" y="1231519"/>
                  </a:lnTo>
                  <a:lnTo>
                    <a:pt x="1581510" y="1225169"/>
                  </a:lnTo>
                  <a:close/>
                </a:path>
                <a:path w="1583690" h="1563370">
                  <a:moveTo>
                    <a:pt x="4418" y="1231519"/>
                  </a:moveTo>
                  <a:lnTo>
                    <a:pt x="345" y="1231519"/>
                  </a:lnTo>
                  <a:lnTo>
                    <a:pt x="334" y="1237869"/>
                  </a:lnTo>
                  <a:lnTo>
                    <a:pt x="4402" y="1237869"/>
                  </a:lnTo>
                  <a:lnTo>
                    <a:pt x="4418" y="1231519"/>
                  </a:lnTo>
                  <a:close/>
                </a:path>
                <a:path w="1583690" h="1563370">
                  <a:moveTo>
                    <a:pt x="1581499" y="1231519"/>
                  </a:moveTo>
                  <a:lnTo>
                    <a:pt x="1576684" y="1231519"/>
                  </a:lnTo>
                  <a:lnTo>
                    <a:pt x="1576668" y="1237869"/>
                  </a:lnTo>
                  <a:lnTo>
                    <a:pt x="1581489" y="1237869"/>
                  </a:lnTo>
                  <a:lnTo>
                    <a:pt x="1581499" y="1231519"/>
                  </a:lnTo>
                  <a:close/>
                </a:path>
                <a:path w="1583690" h="1563370">
                  <a:moveTo>
                    <a:pt x="4402" y="1237869"/>
                  </a:moveTo>
                  <a:lnTo>
                    <a:pt x="334" y="1237869"/>
                  </a:lnTo>
                  <a:lnTo>
                    <a:pt x="314" y="1250569"/>
                  </a:lnTo>
                  <a:lnTo>
                    <a:pt x="4371" y="1250569"/>
                  </a:lnTo>
                  <a:lnTo>
                    <a:pt x="4402" y="1237869"/>
                  </a:lnTo>
                  <a:close/>
                </a:path>
                <a:path w="1583690" h="1563370">
                  <a:moveTo>
                    <a:pt x="1581489" y="1237869"/>
                  </a:moveTo>
                  <a:lnTo>
                    <a:pt x="1576668" y="1237869"/>
                  </a:lnTo>
                  <a:lnTo>
                    <a:pt x="1576637" y="1250569"/>
                  </a:lnTo>
                  <a:lnTo>
                    <a:pt x="1581468" y="1250569"/>
                  </a:lnTo>
                  <a:lnTo>
                    <a:pt x="1581489" y="1237869"/>
                  </a:lnTo>
                  <a:close/>
                </a:path>
                <a:path w="1583690" h="1563370">
                  <a:moveTo>
                    <a:pt x="4371" y="1250569"/>
                  </a:moveTo>
                  <a:lnTo>
                    <a:pt x="314" y="1250569"/>
                  </a:lnTo>
                  <a:lnTo>
                    <a:pt x="295" y="1261999"/>
                  </a:lnTo>
                  <a:lnTo>
                    <a:pt x="4343" y="1261999"/>
                  </a:lnTo>
                  <a:lnTo>
                    <a:pt x="4371" y="1250569"/>
                  </a:lnTo>
                  <a:close/>
                </a:path>
                <a:path w="1583690" h="1563370">
                  <a:moveTo>
                    <a:pt x="1581468" y="1250569"/>
                  </a:moveTo>
                  <a:lnTo>
                    <a:pt x="1576637" y="1250569"/>
                  </a:lnTo>
                  <a:lnTo>
                    <a:pt x="1576609" y="1261999"/>
                  </a:lnTo>
                  <a:lnTo>
                    <a:pt x="1581450" y="1261999"/>
                  </a:lnTo>
                  <a:lnTo>
                    <a:pt x="1581468" y="1250569"/>
                  </a:lnTo>
                  <a:close/>
                </a:path>
                <a:path w="1583690" h="1563370">
                  <a:moveTo>
                    <a:pt x="4343" y="1261999"/>
                  </a:moveTo>
                  <a:lnTo>
                    <a:pt x="295" y="1261999"/>
                  </a:lnTo>
                  <a:lnTo>
                    <a:pt x="283" y="1269619"/>
                  </a:lnTo>
                  <a:lnTo>
                    <a:pt x="4324" y="1269619"/>
                  </a:lnTo>
                  <a:lnTo>
                    <a:pt x="4343" y="1261999"/>
                  </a:lnTo>
                  <a:close/>
                </a:path>
                <a:path w="1583690" h="1563370">
                  <a:moveTo>
                    <a:pt x="1581450" y="1261999"/>
                  </a:moveTo>
                  <a:lnTo>
                    <a:pt x="1576609" y="1261999"/>
                  </a:lnTo>
                  <a:lnTo>
                    <a:pt x="1576590" y="1269619"/>
                  </a:lnTo>
                  <a:lnTo>
                    <a:pt x="1581437" y="1269619"/>
                  </a:lnTo>
                  <a:lnTo>
                    <a:pt x="1581450" y="1261999"/>
                  </a:lnTo>
                  <a:close/>
                </a:path>
                <a:path w="1583690" h="1563370">
                  <a:moveTo>
                    <a:pt x="4324" y="1269619"/>
                  </a:moveTo>
                  <a:lnTo>
                    <a:pt x="283" y="1269619"/>
                  </a:lnTo>
                  <a:lnTo>
                    <a:pt x="274" y="1274699"/>
                  </a:lnTo>
                  <a:lnTo>
                    <a:pt x="4312" y="1274699"/>
                  </a:lnTo>
                  <a:lnTo>
                    <a:pt x="4324" y="1269619"/>
                  </a:lnTo>
                  <a:close/>
                </a:path>
                <a:path w="1583690" h="1563370">
                  <a:moveTo>
                    <a:pt x="1581437" y="1269619"/>
                  </a:moveTo>
                  <a:lnTo>
                    <a:pt x="1576590" y="1269619"/>
                  </a:lnTo>
                  <a:lnTo>
                    <a:pt x="1576578" y="1274699"/>
                  </a:lnTo>
                  <a:lnTo>
                    <a:pt x="1581429" y="1274699"/>
                  </a:lnTo>
                  <a:lnTo>
                    <a:pt x="1581437" y="1269619"/>
                  </a:lnTo>
                  <a:close/>
                </a:path>
                <a:path w="1583690" h="1563370">
                  <a:moveTo>
                    <a:pt x="4312" y="1274699"/>
                  </a:moveTo>
                  <a:lnTo>
                    <a:pt x="274" y="1274699"/>
                  </a:lnTo>
                  <a:lnTo>
                    <a:pt x="264" y="1281049"/>
                  </a:lnTo>
                  <a:lnTo>
                    <a:pt x="4296" y="1281049"/>
                  </a:lnTo>
                  <a:lnTo>
                    <a:pt x="4312" y="1274699"/>
                  </a:lnTo>
                  <a:close/>
                </a:path>
                <a:path w="1583690" h="1563370">
                  <a:moveTo>
                    <a:pt x="1581429" y="1274699"/>
                  </a:moveTo>
                  <a:lnTo>
                    <a:pt x="1576578" y="1274699"/>
                  </a:lnTo>
                  <a:lnTo>
                    <a:pt x="1576562" y="1281049"/>
                  </a:lnTo>
                  <a:lnTo>
                    <a:pt x="1581419" y="1281049"/>
                  </a:lnTo>
                  <a:lnTo>
                    <a:pt x="1581429" y="1274699"/>
                  </a:lnTo>
                  <a:close/>
                </a:path>
                <a:path w="1583690" h="1563370">
                  <a:moveTo>
                    <a:pt x="4296" y="1281049"/>
                  </a:moveTo>
                  <a:lnTo>
                    <a:pt x="264" y="1281049"/>
                  </a:lnTo>
                  <a:lnTo>
                    <a:pt x="254" y="1287399"/>
                  </a:lnTo>
                  <a:lnTo>
                    <a:pt x="4280" y="1287399"/>
                  </a:lnTo>
                  <a:lnTo>
                    <a:pt x="4296" y="1281049"/>
                  </a:lnTo>
                  <a:close/>
                </a:path>
                <a:path w="1583690" h="1563370">
                  <a:moveTo>
                    <a:pt x="1581419" y="1281049"/>
                  </a:moveTo>
                  <a:lnTo>
                    <a:pt x="1576562" y="1281049"/>
                  </a:lnTo>
                  <a:lnTo>
                    <a:pt x="1576547" y="1287399"/>
                  </a:lnTo>
                  <a:lnTo>
                    <a:pt x="1581408" y="1287399"/>
                  </a:lnTo>
                  <a:lnTo>
                    <a:pt x="1581419" y="1281049"/>
                  </a:lnTo>
                  <a:close/>
                </a:path>
                <a:path w="1583690" h="1563370">
                  <a:moveTo>
                    <a:pt x="4280" y="1287399"/>
                  </a:moveTo>
                  <a:lnTo>
                    <a:pt x="254" y="1287399"/>
                  </a:lnTo>
                  <a:lnTo>
                    <a:pt x="212" y="1312799"/>
                  </a:lnTo>
                  <a:lnTo>
                    <a:pt x="4218" y="1312799"/>
                  </a:lnTo>
                  <a:lnTo>
                    <a:pt x="4280" y="1287399"/>
                  </a:lnTo>
                  <a:close/>
                </a:path>
                <a:path w="1583690" h="1563370">
                  <a:moveTo>
                    <a:pt x="1581408" y="1287399"/>
                  </a:moveTo>
                  <a:lnTo>
                    <a:pt x="1576547" y="1287399"/>
                  </a:lnTo>
                  <a:lnTo>
                    <a:pt x="1576484" y="1312799"/>
                  </a:lnTo>
                  <a:lnTo>
                    <a:pt x="1581367" y="1312799"/>
                  </a:lnTo>
                  <a:lnTo>
                    <a:pt x="1581408" y="1287399"/>
                  </a:lnTo>
                  <a:close/>
                </a:path>
                <a:path w="1583690" h="1563370">
                  <a:moveTo>
                    <a:pt x="4218" y="1312799"/>
                  </a:moveTo>
                  <a:lnTo>
                    <a:pt x="212" y="1312799"/>
                  </a:lnTo>
                  <a:lnTo>
                    <a:pt x="202" y="1319149"/>
                  </a:lnTo>
                  <a:lnTo>
                    <a:pt x="4202" y="1319149"/>
                  </a:lnTo>
                  <a:lnTo>
                    <a:pt x="4218" y="1312799"/>
                  </a:lnTo>
                  <a:close/>
                </a:path>
                <a:path w="1583690" h="1563370">
                  <a:moveTo>
                    <a:pt x="1581367" y="1312799"/>
                  </a:moveTo>
                  <a:lnTo>
                    <a:pt x="1576484" y="1312799"/>
                  </a:lnTo>
                  <a:lnTo>
                    <a:pt x="1576469" y="1319149"/>
                  </a:lnTo>
                  <a:lnTo>
                    <a:pt x="1581356" y="1319149"/>
                  </a:lnTo>
                  <a:lnTo>
                    <a:pt x="1581367" y="1312799"/>
                  </a:lnTo>
                  <a:close/>
                </a:path>
                <a:path w="1583690" h="1563370">
                  <a:moveTo>
                    <a:pt x="4202" y="1319149"/>
                  </a:moveTo>
                  <a:lnTo>
                    <a:pt x="202" y="1319149"/>
                  </a:lnTo>
                  <a:lnTo>
                    <a:pt x="192" y="1325499"/>
                  </a:lnTo>
                  <a:lnTo>
                    <a:pt x="4187" y="1325499"/>
                  </a:lnTo>
                  <a:lnTo>
                    <a:pt x="4202" y="1319149"/>
                  </a:lnTo>
                  <a:close/>
                </a:path>
                <a:path w="1583690" h="1563370">
                  <a:moveTo>
                    <a:pt x="1581356" y="1319149"/>
                  </a:moveTo>
                  <a:lnTo>
                    <a:pt x="1576469" y="1319149"/>
                  </a:lnTo>
                  <a:lnTo>
                    <a:pt x="1576453" y="1325499"/>
                  </a:lnTo>
                  <a:lnTo>
                    <a:pt x="1581346" y="1325499"/>
                  </a:lnTo>
                  <a:lnTo>
                    <a:pt x="1581356" y="1319149"/>
                  </a:lnTo>
                  <a:close/>
                </a:path>
                <a:path w="1583690" h="1563370">
                  <a:moveTo>
                    <a:pt x="4187" y="1325499"/>
                  </a:moveTo>
                  <a:lnTo>
                    <a:pt x="192" y="1325499"/>
                  </a:lnTo>
                  <a:lnTo>
                    <a:pt x="181" y="1331849"/>
                  </a:lnTo>
                  <a:lnTo>
                    <a:pt x="4171" y="1331849"/>
                  </a:lnTo>
                  <a:lnTo>
                    <a:pt x="4187" y="1325499"/>
                  </a:lnTo>
                  <a:close/>
                </a:path>
                <a:path w="1583690" h="1563370">
                  <a:moveTo>
                    <a:pt x="1581346" y="1325499"/>
                  </a:moveTo>
                  <a:lnTo>
                    <a:pt x="1576453" y="1325499"/>
                  </a:lnTo>
                  <a:lnTo>
                    <a:pt x="1576437" y="1331849"/>
                  </a:lnTo>
                  <a:lnTo>
                    <a:pt x="1581336" y="1331849"/>
                  </a:lnTo>
                  <a:lnTo>
                    <a:pt x="1581346" y="1325499"/>
                  </a:lnTo>
                  <a:close/>
                </a:path>
                <a:path w="1583690" h="1563370">
                  <a:moveTo>
                    <a:pt x="4171" y="1331849"/>
                  </a:moveTo>
                  <a:lnTo>
                    <a:pt x="181" y="1331849"/>
                  </a:lnTo>
                  <a:lnTo>
                    <a:pt x="169" y="1339469"/>
                  </a:lnTo>
                  <a:lnTo>
                    <a:pt x="4153" y="1339469"/>
                  </a:lnTo>
                  <a:lnTo>
                    <a:pt x="4171" y="1331849"/>
                  </a:lnTo>
                  <a:close/>
                </a:path>
                <a:path w="1583690" h="1563370">
                  <a:moveTo>
                    <a:pt x="1581336" y="1331849"/>
                  </a:moveTo>
                  <a:lnTo>
                    <a:pt x="1576437" y="1331849"/>
                  </a:lnTo>
                  <a:lnTo>
                    <a:pt x="1576419" y="1339469"/>
                  </a:lnTo>
                  <a:lnTo>
                    <a:pt x="1581323" y="1339469"/>
                  </a:lnTo>
                  <a:lnTo>
                    <a:pt x="1581336" y="1331849"/>
                  </a:lnTo>
                  <a:close/>
                </a:path>
                <a:path w="1583690" h="1563370">
                  <a:moveTo>
                    <a:pt x="4153" y="1339469"/>
                  </a:moveTo>
                  <a:lnTo>
                    <a:pt x="169" y="1339469"/>
                  </a:lnTo>
                  <a:lnTo>
                    <a:pt x="159" y="1345819"/>
                  </a:lnTo>
                  <a:lnTo>
                    <a:pt x="4137" y="1345819"/>
                  </a:lnTo>
                  <a:lnTo>
                    <a:pt x="4153" y="1339469"/>
                  </a:lnTo>
                  <a:close/>
                </a:path>
                <a:path w="1583690" h="1563370">
                  <a:moveTo>
                    <a:pt x="1581323" y="1339469"/>
                  </a:moveTo>
                  <a:lnTo>
                    <a:pt x="1576419" y="1339469"/>
                  </a:lnTo>
                  <a:lnTo>
                    <a:pt x="1576403" y="1345819"/>
                  </a:lnTo>
                  <a:lnTo>
                    <a:pt x="1581313" y="1345819"/>
                  </a:lnTo>
                  <a:lnTo>
                    <a:pt x="1581323" y="1339469"/>
                  </a:lnTo>
                  <a:close/>
                </a:path>
                <a:path w="1583690" h="1563370">
                  <a:moveTo>
                    <a:pt x="4137" y="1345819"/>
                  </a:moveTo>
                  <a:lnTo>
                    <a:pt x="159" y="1345819"/>
                  </a:lnTo>
                  <a:lnTo>
                    <a:pt x="148" y="1352169"/>
                  </a:lnTo>
                  <a:lnTo>
                    <a:pt x="4121" y="1352169"/>
                  </a:lnTo>
                  <a:lnTo>
                    <a:pt x="4137" y="1345819"/>
                  </a:lnTo>
                  <a:close/>
                </a:path>
                <a:path w="1583690" h="1563370">
                  <a:moveTo>
                    <a:pt x="1581313" y="1345819"/>
                  </a:moveTo>
                  <a:lnTo>
                    <a:pt x="1576403" y="1345819"/>
                  </a:lnTo>
                  <a:lnTo>
                    <a:pt x="1576388" y="1352169"/>
                  </a:lnTo>
                  <a:lnTo>
                    <a:pt x="1581303" y="1352169"/>
                  </a:lnTo>
                  <a:lnTo>
                    <a:pt x="1581313" y="1345819"/>
                  </a:lnTo>
                  <a:close/>
                </a:path>
                <a:path w="1583690" h="1563370">
                  <a:moveTo>
                    <a:pt x="4121" y="1352169"/>
                  </a:moveTo>
                  <a:lnTo>
                    <a:pt x="148" y="1352169"/>
                  </a:lnTo>
                  <a:lnTo>
                    <a:pt x="138" y="1358519"/>
                  </a:lnTo>
                  <a:lnTo>
                    <a:pt x="4106" y="1358519"/>
                  </a:lnTo>
                  <a:lnTo>
                    <a:pt x="4121" y="1352169"/>
                  </a:lnTo>
                  <a:close/>
                </a:path>
                <a:path w="1583690" h="1563370">
                  <a:moveTo>
                    <a:pt x="1581303" y="1352169"/>
                  </a:moveTo>
                  <a:lnTo>
                    <a:pt x="1576388" y="1352169"/>
                  </a:lnTo>
                  <a:lnTo>
                    <a:pt x="1576372" y="1358519"/>
                  </a:lnTo>
                  <a:lnTo>
                    <a:pt x="1581292" y="1358519"/>
                  </a:lnTo>
                  <a:lnTo>
                    <a:pt x="1581303" y="1352169"/>
                  </a:lnTo>
                  <a:close/>
                </a:path>
                <a:path w="1583690" h="1563370">
                  <a:moveTo>
                    <a:pt x="4106" y="1358519"/>
                  </a:moveTo>
                  <a:lnTo>
                    <a:pt x="138" y="1358519"/>
                  </a:lnTo>
                  <a:lnTo>
                    <a:pt x="130" y="1363599"/>
                  </a:lnTo>
                  <a:lnTo>
                    <a:pt x="4093" y="1363599"/>
                  </a:lnTo>
                  <a:lnTo>
                    <a:pt x="4106" y="1358519"/>
                  </a:lnTo>
                  <a:close/>
                </a:path>
                <a:path w="1583690" h="1563370">
                  <a:moveTo>
                    <a:pt x="1581292" y="1358519"/>
                  </a:moveTo>
                  <a:lnTo>
                    <a:pt x="1576372" y="1358519"/>
                  </a:lnTo>
                  <a:lnTo>
                    <a:pt x="1576360" y="1363599"/>
                  </a:lnTo>
                  <a:lnTo>
                    <a:pt x="1581284" y="1363599"/>
                  </a:lnTo>
                  <a:lnTo>
                    <a:pt x="1581292" y="1358519"/>
                  </a:lnTo>
                  <a:close/>
                </a:path>
                <a:path w="1583690" h="1563370">
                  <a:moveTo>
                    <a:pt x="4093" y="1363599"/>
                  </a:moveTo>
                  <a:lnTo>
                    <a:pt x="130" y="1363599"/>
                  </a:lnTo>
                  <a:lnTo>
                    <a:pt x="117" y="1371219"/>
                  </a:lnTo>
                  <a:lnTo>
                    <a:pt x="4075" y="1371219"/>
                  </a:lnTo>
                  <a:lnTo>
                    <a:pt x="4093" y="1363599"/>
                  </a:lnTo>
                  <a:close/>
                </a:path>
                <a:path w="1583690" h="1563370">
                  <a:moveTo>
                    <a:pt x="1581284" y="1363599"/>
                  </a:moveTo>
                  <a:lnTo>
                    <a:pt x="1576360" y="1363599"/>
                  </a:lnTo>
                  <a:lnTo>
                    <a:pt x="1576341" y="1371219"/>
                  </a:lnTo>
                  <a:lnTo>
                    <a:pt x="1581272" y="1371219"/>
                  </a:lnTo>
                  <a:lnTo>
                    <a:pt x="1581284" y="1363599"/>
                  </a:lnTo>
                  <a:close/>
                </a:path>
                <a:path w="1583690" h="1563370">
                  <a:moveTo>
                    <a:pt x="4075" y="1371219"/>
                  </a:moveTo>
                  <a:lnTo>
                    <a:pt x="117" y="1371219"/>
                  </a:lnTo>
                  <a:lnTo>
                    <a:pt x="107" y="1377569"/>
                  </a:lnTo>
                  <a:lnTo>
                    <a:pt x="4059" y="1377569"/>
                  </a:lnTo>
                  <a:lnTo>
                    <a:pt x="4075" y="1371219"/>
                  </a:lnTo>
                  <a:close/>
                </a:path>
                <a:path w="1583690" h="1563370">
                  <a:moveTo>
                    <a:pt x="1581272" y="1371219"/>
                  </a:moveTo>
                  <a:lnTo>
                    <a:pt x="1576341" y="1371219"/>
                  </a:lnTo>
                  <a:lnTo>
                    <a:pt x="1576325" y="1377569"/>
                  </a:lnTo>
                  <a:lnTo>
                    <a:pt x="1581261" y="1377569"/>
                  </a:lnTo>
                  <a:lnTo>
                    <a:pt x="1581272" y="1371219"/>
                  </a:lnTo>
                  <a:close/>
                </a:path>
                <a:path w="1583690" h="1563370">
                  <a:moveTo>
                    <a:pt x="4059" y="1377569"/>
                  </a:moveTo>
                  <a:lnTo>
                    <a:pt x="107" y="1377569"/>
                  </a:lnTo>
                  <a:lnTo>
                    <a:pt x="97" y="1383919"/>
                  </a:lnTo>
                  <a:lnTo>
                    <a:pt x="4043" y="1383919"/>
                  </a:lnTo>
                  <a:lnTo>
                    <a:pt x="4059" y="1377569"/>
                  </a:lnTo>
                  <a:close/>
                </a:path>
                <a:path w="1583690" h="1563370">
                  <a:moveTo>
                    <a:pt x="1581261" y="1377569"/>
                  </a:moveTo>
                  <a:lnTo>
                    <a:pt x="1576325" y="1377569"/>
                  </a:lnTo>
                  <a:lnTo>
                    <a:pt x="1576310" y="1383919"/>
                  </a:lnTo>
                  <a:lnTo>
                    <a:pt x="1581251" y="1383919"/>
                  </a:lnTo>
                  <a:lnTo>
                    <a:pt x="1581261" y="1377569"/>
                  </a:lnTo>
                  <a:close/>
                </a:path>
                <a:path w="1583690" h="1563370">
                  <a:moveTo>
                    <a:pt x="4043" y="1383919"/>
                  </a:moveTo>
                  <a:lnTo>
                    <a:pt x="97" y="1383919"/>
                  </a:lnTo>
                  <a:lnTo>
                    <a:pt x="88" y="1388999"/>
                  </a:lnTo>
                  <a:lnTo>
                    <a:pt x="4031" y="1388999"/>
                  </a:lnTo>
                  <a:lnTo>
                    <a:pt x="4043" y="1383919"/>
                  </a:lnTo>
                  <a:close/>
                </a:path>
                <a:path w="1583690" h="1563370">
                  <a:moveTo>
                    <a:pt x="1581251" y="1383919"/>
                  </a:moveTo>
                  <a:lnTo>
                    <a:pt x="1576310" y="1383919"/>
                  </a:lnTo>
                  <a:lnTo>
                    <a:pt x="1576297" y="1388999"/>
                  </a:lnTo>
                  <a:lnTo>
                    <a:pt x="1581243" y="1388999"/>
                  </a:lnTo>
                  <a:lnTo>
                    <a:pt x="1581251" y="1383919"/>
                  </a:lnTo>
                  <a:close/>
                </a:path>
                <a:path w="1583690" h="1563370">
                  <a:moveTo>
                    <a:pt x="4031" y="1388999"/>
                  </a:moveTo>
                  <a:lnTo>
                    <a:pt x="88" y="1388999"/>
                  </a:lnTo>
                  <a:lnTo>
                    <a:pt x="66" y="1402969"/>
                  </a:lnTo>
                  <a:lnTo>
                    <a:pt x="3997" y="1402969"/>
                  </a:lnTo>
                  <a:lnTo>
                    <a:pt x="4031" y="1388999"/>
                  </a:lnTo>
                  <a:close/>
                </a:path>
                <a:path w="1583690" h="1563370">
                  <a:moveTo>
                    <a:pt x="1581243" y="1388999"/>
                  </a:moveTo>
                  <a:lnTo>
                    <a:pt x="1576297" y="1388999"/>
                  </a:lnTo>
                  <a:lnTo>
                    <a:pt x="1576263" y="1402969"/>
                  </a:lnTo>
                  <a:lnTo>
                    <a:pt x="1581220" y="1402969"/>
                  </a:lnTo>
                  <a:lnTo>
                    <a:pt x="1581243" y="1388999"/>
                  </a:lnTo>
                  <a:close/>
                </a:path>
                <a:path w="1583690" h="1563370">
                  <a:moveTo>
                    <a:pt x="3997" y="1402969"/>
                  </a:moveTo>
                  <a:lnTo>
                    <a:pt x="66" y="1402969"/>
                  </a:lnTo>
                  <a:lnTo>
                    <a:pt x="57" y="1408049"/>
                  </a:lnTo>
                  <a:lnTo>
                    <a:pt x="3984" y="1408049"/>
                  </a:lnTo>
                  <a:lnTo>
                    <a:pt x="3997" y="1402969"/>
                  </a:lnTo>
                  <a:close/>
                </a:path>
                <a:path w="1583690" h="1563370">
                  <a:moveTo>
                    <a:pt x="1581220" y="1402969"/>
                  </a:moveTo>
                  <a:lnTo>
                    <a:pt x="1576263" y="1402969"/>
                  </a:lnTo>
                  <a:lnTo>
                    <a:pt x="1576250" y="1408049"/>
                  </a:lnTo>
                  <a:lnTo>
                    <a:pt x="1581212" y="1408049"/>
                  </a:lnTo>
                  <a:lnTo>
                    <a:pt x="1581220" y="1402969"/>
                  </a:lnTo>
                  <a:close/>
                </a:path>
                <a:path w="1583690" h="1563370">
                  <a:moveTo>
                    <a:pt x="3984" y="1408049"/>
                  </a:moveTo>
                  <a:lnTo>
                    <a:pt x="57" y="1408049"/>
                  </a:lnTo>
                  <a:lnTo>
                    <a:pt x="45" y="1415669"/>
                  </a:lnTo>
                  <a:lnTo>
                    <a:pt x="3965" y="1415669"/>
                  </a:lnTo>
                  <a:lnTo>
                    <a:pt x="3984" y="1408049"/>
                  </a:lnTo>
                  <a:close/>
                </a:path>
                <a:path w="1583690" h="1563370">
                  <a:moveTo>
                    <a:pt x="1581212" y="1408049"/>
                  </a:moveTo>
                  <a:lnTo>
                    <a:pt x="1576250" y="1408049"/>
                  </a:lnTo>
                  <a:lnTo>
                    <a:pt x="1576232" y="1415669"/>
                  </a:lnTo>
                  <a:lnTo>
                    <a:pt x="1581199" y="1415669"/>
                  </a:lnTo>
                  <a:lnTo>
                    <a:pt x="1581212" y="1408049"/>
                  </a:lnTo>
                  <a:close/>
                </a:path>
                <a:path w="1583690" h="1563370">
                  <a:moveTo>
                    <a:pt x="3965" y="1415669"/>
                  </a:moveTo>
                  <a:lnTo>
                    <a:pt x="45" y="1415669"/>
                  </a:lnTo>
                  <a:lnTo>
                    <a:pt x="35" y="1422019"/>
                  </a:lnTo>
                  <a:lnTo>
                    <a:pt x="3950" y="1422019"/>
                  </a:lnTo>
                  <a:lnTo>
                    <a:pt x="3965" y="1415669"/>
                  </a:lnTo>
                  <a:close/>
                </a:path>
                <a:path w="1583690" h="1563370">
                  <a:moveTo>
                    <a:pt x="1581199" y="1415669"/>
                  </a:moveTo>
                  <a:lnTo>
                    <a:pt x="1576232" y="1415669"/>
                  </a:lnTo>
                  <a:lnTo>
                    <a:pt x="1576216" y="1422019"/>
                  </a:lnTo>
                  <a:lnTo>
                    <a:pt x="1581189" y="1422019"/>
                  </a:lnTo>
                  <a:lnTo>
                    <a:pt x="1581199" y="1415669"/>
                  </a:lnTo>
                  <a:close/>
                </a:path>
                <a:path w="1583690" h="1563370">
                  <a:moveTo>
                    <a:pt x="3950" y="1422019"/>
                  </a:moveTo>
                  <a:lnTo>
                    <a:pt x="35" y="1422019"/>
                  </a:lnTo>
                  <a:lnTo>
                    <a:pt x="16" y="1433449"/>
                  </a:lnTo>
                  <a:lnTo>
                    <a:pt x="3922" y="1433449"/>
                  </a:lnTo>
                  <a:lnTo>
                    <a:pt x="3950" y="1422019"/>
                  </a:lnTo>
                  <a:close/>
                </a:path>
                <a:path w="1583690" h="1563370">
                  <a:moveTo>
                    <a:pt x="1581189" y="1422019"/>
                  </a:moveTo>
                  <a:lnTo>
                    <a:pt x="1576216" y="1422019"/>
                  </a:lnTo>
                  <a:lnTo>
                    <a:pt x="1576188" y="1433449"/>
                  </a:lnTo>
                  <a:lnTo>
                    <a:pt x="1581170" y="1433449"/>
                  </a:lnTo>
                  <a:lnTo>
                    <a:pt x="1581189" y="1422019"/>
                  </a:lnTo>
                  <a:close/>
                </a:path>
                <a:path w="1583690" h="1563370">
                  <a:moveTo>
                    <a:pt x="3922" y="1433449"/>
                  </a:moveTo>
                  <a:lnTo>
                    <a:pt x="16" y="1433449"/>
                  </a:lnTo>
                  <a:lnTo>
                    <a:pt x="0" y="1443609"/>
                  </a:lnTo>
                  <a:lnTo>
                    <a:pt x="1079" y="1443609"/>
                  </a:lnTo>
                  <a:lnTo>
                    <a:pt x="1079" y="1446149"/>
                  </a:lnTo>
                  <a:lnTo>
                    <a:pt x="2349" y="1446149"/>
                  </a:lnTo>
                  <a:lnTo>
                    <a:pt x="2349" y="1447419"/>
                  </a:lnTo>
                  <a:lnTo>
                    <a:pt x="3887" y="1447419"/>
                  </a:lnTo>
                  <a:lnTo>
                    <a:pt x="3922" y="1433449"/>
                  </a:lnTo>
                  <a:close/>
                </a:path>
                <a:path w="1583690" h="1563370">
                  <a:moveTo>
                    <a:pt x="1581170" y="1433449"/>
                  </a:moveTo>
                  <a:lnTo>
                    <a:pt x="1576188" y="1433449"/>
                  </a:lnTo>
                  <a:lnTo>
                    <a:pt x="1576154" y="1447419"/>
                  </a:lnTo>
                  <a:lnTo>
                    <a:pt x="1581148" y="1447419"/>
                  </a:lnTo>
                  <a:lnTo>
                    <a:pt x="1581170" y="1433449"/>
                  </a:lnTo>
                  <a:close/>
                </a:path>
                <a:path w="1583690" h="1563370">
                  <a:moveTo>
                    <a:pt x="1580959" y="1447419"/>
                  </a:moveTo>
                  <a:lnTo>
                    <a:pt x="1576154" y="1447419"/>
                  </a:lnTo>
                  <a:lnTo>
                    <a:pt x="1576141" y="1452499"/>
                  </a:lnTo>
                  <a:lnTo>
                    <a:pt x="1577149" y="1452499"/>
                  </a:lnTo>
                  <a:lnTo>
                    <a:pt x="1577149" y="1451229"/>
                  </a:lnTo>
                  <a:lnTo>
                    <a:pt x="1578419" y="1451229"/>
                  </a:lnTo>
                  <a:lnTo>
                    <a:pt x="1578419" y="1449959"/>
                  </a:lnTo>
                  <a:lnTo>
                    <a:pt x="1579689" y="1449959"/>
                  </a:lnTo>
                  <a:lnTo>
                    <a:pt x="1579689" y="1448689"/>
                  </a:lnTo>
                  <a:lnTo>
                    <a:pt x="1580959" y="1448689"/>
                  </a:lnTo>
                  <a:lnTo>
                    <a:pt x="1580959" y="1447419"/>
                  </a:lnTo>
                  <a:close/>
                </a:path>
                <a:path w="1583690" h="1563370">
                  <a:moveTo>
                    <a:pt x="3887" y="1447419"/>
                  </a:moveTo>
                  <a:lnTo>
                    <a:pt x="3619" y="1447419"/>
                  </a:lnTo>
                  <a:lnTo>
                    <a:pt x="3619" y="1448689"/>
                  </a:lnTo>
                  <a:lnTo>
                    <a:pt x="3884" y="1448689"/>
                  </a:lnTo>
                  <a:lnTo>
                    <a:pt x="3887" y="1447419"/>
                  </a:lnTo>
                  <a:close/>
                </a:path>
                <a:path w="1583690" h="1563370">
                  <a:moveTo>
                    <a:pt x="1466659" y="1560449"/>
                  </a:moveTo>
                  <a:lnTo>
                    <a:pt x="119189" y="1560449"/>
                  </a:lnTo>
                  <a:lnTo>
                    <a:pt x="119189" y="1560640"/>
                  </a:lnTo>
                  <a:lnTo>
                    <a:pt x="790384" y="1561719"/>
                  </a:lnTo>
                  <a:lnTo>
                    <a:pt x="1466659" y="1561719"/>
                  </a:lnTo>
                  <a:lnTo>
                    <a:pt x="1466659" y="1560449"/>
                  </a:lnTo>
                  <a:close/>
                </a:path>
                <a:path w="1583690" h="1563370">
                  <a:moveTo>
                    <a:pt x="1467929" y="1559179"/>
                  </a:moveTo>
                  <a:lnTo>
                    <a:pt x="117919" y="1559179"/>
                  </a:lnTo>
                  <a:lnTo>
                    <a:pt x="117919" y="1560449"/>
                  </a:lnTo>
                  <a:lnTo>
                    <a:pt x="1467929" y="1560449"/>
                  </a:lnTo>
                  <a:lnTo>
                    <a:pt x="1467929" y="1559179"/>
                  </a:lnTo>
                  <a:close/>
                </a:path>
                <a:path w="1583690" h="1563370">
                  <a:moveTo>
                    <a:pt x="115379" y="1556819"/>
                  </a:moveTo>
                  <a:lnTo>
                    <a:pt x="115379" y="1557909"/>
                  </a:lnTo>
                  <a:lnTo>
                    <a:pt x="116649" y="1557909"/>
                  </a:lnTo>
                  <a:lnTo>
                    <a:pt x="116649" y="1559179"/>
                  </a:lnTo>
                  <a:lnTo>
                    <a:pt x="1469199" y="1559179"/>
                  </a:lnTo>
                  <a:lnTo>
                    <a:pt x="1469199" y="1559006"/>
                  </a:lnTo>
                  <a:lnTo>
                    <a:pt x="115379" y="1556819"/>
                  </a:lnTo>
                  <a:close/>
                </a:path>
                <a:path w="1583690" h="1563370">
                  <a:moveTo>
                    <a:pt x="1465389" y="1561719"/>
                  </a:moveTo>
                  <a:lnTo>
                    <a:pt x="790384" y="1561719"/>
                  </a:lnTo>
                  <a:lnTo>
                    <a:pt x="1465389" y="1562803"/>
                  </a:lnTo>
                  <a:lnTo>
                    <a:pt x="1465389" y="1561719"/>
                  </a:lnTo>
                  <a:close/>
                </a:path>
              </a:pathLst>
            </a:custGeom>
            <a:solidFill>
              <a:srgbClr val="3B2A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6793495" y="2776473"/>
              <a:ext cx="1576070" cy="1554480"/>
            </a:xfrm>
            <a:custGeom>
              <a:avLst/>
              <a:gdLst/>
              <a:ahLst/>
              <a:cxnLst/>
              <a:rect l="l" t="t" r="r" b="b"/>
              <a:pathLst>
                <a:path w="1576070" h="1554479">
                  <a:moveTo>
                    <a:pt x="7057" y="124206"/>
                  </a:moveTo>
                  <a:lnTo>
                    <a:pt x="3239" y="124206"/>
                  </a:lnTo>
                  <a:lnTo>
                    <a:pt x="3226" y="129286"/>
                  </a:lnTo>
                  <a:lnTo>
                    <a:pt x="7044" y="129286"/>
                  </a:lnTo>
                  <a:lnTo>
                    <a:pt x="7057" y="124206"/>
                  </a:lnTo>
                  <a:close/>
                </a:path>
                <a:path w="1576070" h="1554479">
                  <a:moveTo>
                    <a:pt x="1575505" y="124206"/>
                  </a:moveTo>
                  <a:lnTo>
                    <a:pt x="1571703" y="124206"/>
                  </a:lnTo>
                  <a:lnTo>
                    <a:pt x="1571691" y="129286"/>
                  </a:lnTo>
                  <a:lnTo>
                    <a:pt x="1575493" y="129286"/>
                  </a:lnTo>
                  <a:lnTo>
                    <a:pt x="1575505" y="124206"/>
                  </a:lnTo>
                  <a:close/>
                </a:path>
                <a:path w="1576070" h="1554479">
                  <a:moveTo>
                    <a:pt x="7063" y="121666"/>
                  </a:moveTo>
                  <a:lnTo>
                    <a:pt x="3245" y="121666"/>
                  </a:lnTo>
                  <a:lnTo>
                    <a:pt x="3242" y="122936"/>
                  </a:lnTo>
                  <a:lnTo>
                    <a:pt x="7060" y="122936"/>
                  </a:lnTo>
                  <a:lnTo>
                    <a:pt x="7063" y="121666"/>
                  </a:lnTo>
                  <a:close/>
                </a:path>
                <a:path w="1576070" h="1554479">
                  <a:moveTo>
                    <a:pt x="1575511" y="121666"/>
                  </a:moveTo>
                  <a:lnTo>
                    <a:pt x="1571709" y="121666"/>
                  </a:lnTo>
                  <a:lnTo>
                    <a:pt x="1571706" y="122936"/>
                  </a:lnTo>
                  <a:lnTo>
                    <a:pt x="1575508" y="122936"/>
                  </a:lnTo>
                  <a:lnTo>
                    <a:pt x="1575511" y="121666"/>
                  </a:lnTo>
                  <a:close/>
                </a:path>
                <a:path w="1576070" h="1554479">
                  <a:moveTo>
                    <a:pt x="7072" y="117856"/>
                  </a:moveTo>
                  <a:lnTo>
                    <a:pt x="3255" y="117856"/>
                  </a:lnTo>
                  <a:lnTo>
                    <a:pt x="3248" y="120396"/>
                  </a:lnTo>
                  <a:lnTo>
                    <a:pt x="7066" y="120396"/>
                  </a:lnTo>
                  <a:lnTo>
                    <a:pt x="7072" y="117856"/>
                  </a:lnTo>
                  <a:close/>
                </a:path>
                <a:path w="1576070" h="1554479">
                  <a:moveTo>
                    <a:pt x="1575521" y="117856"/>
                  </a:moveTo>
                  <a:lnTo>
                    <a:pt x="1571719" y="117856"/>
                  </a:lnTo>
                  <a:lnTo>
                    <a:pt x="1571712" y="120396"/>
                  </a:lnTo>
                  <a:lnTo>
                    <a:pt x="1575515" y="120396"/>
                  </a:lnTo>
                  <a:lnTo>
                    <a:pt x="1575521" y="117856"/>
                  </a:lnTo>
                  <a:close/>
                </a:path>
                <a:path w="1576070" h="1554479">
                  <a:moveTo>
                    <a:pt x="7079" y="115316"/>
                  </a:moveTo>
                  <a:lnTo>
                    <a:pt x="3261" y="115316"/>
                  </a:lnTo>
                  <a:lnTo>
                    <a:pt x="3258" y="116586"/>
                  </a:lnTo>
                  <a:lnTo>
                    <a:pt x="7076" y="116586"/>
                  </a:lnTo>
                  <a:lnTo>
                    <a:pt x="7079" y="115316"/>
                  </a:lnTo>
                  <a:close/>
                </a:path>
                <a:path w="1576070" h="1554479">
                  <a:moveTo>
                    <a:pt x="1575527" y="115316"/>
                  </a:moveTo>
                  <a:lnTo>
                    <a:pt x="1571725" y="115316"/>
                  </a:lnTo>
                  <a:lnTo>
                    <a:pt x="1571722" y="116586"/>
                  </a:lnTo>
                  <a:lnTo>
                    <a:pt x="1575524" y="116586"/>
                  </a:lnTo>
                  <a:lnTo>
                    <a:pt x="1575527" y="115316"/>
                  </a:lnTo>
                  <a:close/>
                </a:path>
                <a:path w="1576070" h="1554479">
                  <a:moveTo>
                    <a:pt x="7088" y="111633"/>
                  </a:moveTo>
                  <a:lnTo>
                    <a:pt x="3270" y="111633"/>
                  </a:lnTo>
                  <a:lnTo>
                    <a:pt x="3264" y="114046"/>
                  </a:lnTo>
                  <a:lnTo>
                    <a:pt x="7082" y="114046"/>
                  </a:lnTo>
                  <a:lnTo>
                    <a:pt x="7088" y="111633"/>
                  </a:lnTo>
                  <a:close/>
                </a:path>
                <a:path w="1576070" h="1554479">
                  <a:moveTo>
                    <a:pt x="1575539" y="110236"/>
                  </a:moveTo>
                  <a:lnTo>
                    <a:pt x="1574534" y="110236"/>
                  </a:lnTo>
                  <a:lnTo>
                    <a:pt x="1574534" y="111633"/>
                  </a:lnTo>
                  <a:lnTo>
                    <a:pt x="1571734" y="111633"/>
                  </a:lnTo>
                  <a:lnTo>
                    <a:pt x="1571728" y="114046"/>
                  </a:lnTo>
                  <a:lnTo>
                    <a:pt x="1575530" y="114046"/>
                  </a:lnTo>
                  <a:lnTo>
                    <a:pt x="1575539" y="110236"/>
                  </a:lnTo>
                  <a:close/>
                </a:path>
                <a:path w="1576070" h="1554479">
                  <a:moveTo>
                    <a:pt x="4814" y="107696"/>
                  </a:moveTo>
                  <a:lnTo>
                    <a:pt x="3544" y="107696"/>
                  </a:lnTo>
                  <a:lnTo>
                    <a:pt x="3544" y="110236"/>
                  </a:lnTo>
                  <a:lnTo>
                    <a:pt x="7091" y="110236"/>
                  </a:lnTo>
                  <a:lnTo>
                    <a:pt x="7094" y="109093"/>
                  </a:lnTo>
                  <a:lnTo>
                    <a:pt x="4814" y="109093"/>
                  </a:lnTo>
                  <a:lnTo>
                    <a:pt x="4814" y="107696"/>
                  </a:lnTo>
                  <a:close/>
                </a:path>
                <a:path w="1576070" h="1554479">
                  <a:moveTo>
                    <a:pt x="1573264" y="107696"/>
                  </a:moveTo>
                  <a:lnTo>
                    <a:pt x="1571994" y="107696"/>
                  </a:lnTo>
                  <a:lnTo>
                    <a:pt x="1571994" y="109093"/>
                  </a:lnTo>
                  <a:lnTo>
                    <a:pt x="1571741" y="109093"/>
                  </a:lnTo>
                  <a:lnTo>
                    <a:pt x="1571738" y="110236"/>
                  </a:lnTo>
                  <a:lnTo>
                    <a:pt x="1573264" y="110236"/>
                  </a:lnTo>
                  <a:lnTo>
                    <a:pt x="1573264" y="107696"/>
                  </a:lnTo>
                  <a:close/>
                </a:path>
                <a:path w="1576070" h="1554479">
                  <a:moveTo>
                    <a:pt x="7104" y="105283"/>
                  </a:moveTo>
                  <a:lnTo>
                    <a:pt x="6084" y="105283"/>
                  </a:lnTo>
                  <a:lnTo>
                    <a:pt x="6084" y="107696"/>
                  </a:lnTo>
                  <a:lnTo>
                    <a:pt x="7098" y="107696"/>
                  </a:lnTo>
                  <a:lnTo>
                    <a:pt x="7104" y="105283"/>
                  </a:lnTo>
                  <a:close/>
                </a:path>
                <a:path w="1576070" h="1554479">
                  <a:moveTo>
                    <a:pt x="1470394" y="3683"/>
                  </a:moveTo>
                  <a:lnTo>
                    <a:pt x="107684" y="3683"/>
                  </a:lnTo>
                  <a:lnTo>
                    <a:pt x="1470394" y="5969"/>
                  </a:lnTo>
                  <a:lnTo>
                    <a:pt x="1470394" y="3683"/>
                  </a:lnTo>
                  <a:close/>
                </a:path>
                <a:path w="1576070" h="1554479">
                  <a:moveTo>
                    <a:pt x="111494" y="2286"/>
                  </a:moveTo>
                  <a:lnTo>
                    <a:pt x="108954" y="2286"/>
                  </a:lnTo>
                  <a:lnTo>
                    <a:pt x="108954" y="3683"/>
                  </a:lnTo>
                  <a:lnTo>
                    <a:pt x="111494" y="3683"/>
                  </a:lnTo>
                  <a:lnTo>
                    <a:pt x="111494" y="2286"/>
                  </a:lnTo>
                  <a:close/>
                </a:path>
                <a:path w="1576070" h="1554479">
                  <a:moveTo>
                    <a:pt x="1467854" y="2286"/>
                  </a:moveTo>
                  <a:lnTo>
                    <a:pt x="1466584" y="2286"/>
                  </a:lnTo>
                  <a:lnTo>
                    <a:pt x="1466584" y="3683"/>
                  </a:lnTo>
                  <a:lnTo>
                    <a:pt x="1467854" y="3683"/>
                  </a:lnTo>
                  <a:lnTo>
                    <a:pt x="1467854" y="2286"/>
                  </a:lnTo>
                  <a:close/>
                </a:path>
                <a:path w="1576070" h="1554479">
                  <a:moveTo>
                    <a:pt x="114034" y="0"/>
                  </a:moveTo>
                  <a:lnTo>
                    <a:pt x="112764" y="0"/>
                  </a:lnTo>
                  <a:lnTo>
                    <a:pt x="112764" y="2286"/>
                  </a:lnTo>
                  <a:lnTo>
                    <a:pt x="1465314" y="2286"/>
                  </a:lnTo>
                  <a:lnTo>
                    <a:pt x="114034" y="1143"/>
                  </a:lnTo>
                  <a:lnTo>
                    <a:pt x="114034" y="0"/>
                  </a:lnTo>
                  <a:close/>
                </a:path>
                <a:path w="1576070" h="1554479">
                  <a:moveTo>
                    <a:pt x="7041" y="130556"/>
                  </a:moveTo>
                  <a:lnTo>
                    <a:pt x="3223" y="130556"/>
                  </a:lnTo>
                  <a:lnTo>
                    <a:pt x="3161" y="155956"/>
                  </a:lnTo>
                  <a:lnTo>
                    <a:pt x="6978" y="155956"/>
                  </a:lnTo>
                  <a:lnTo>
                    <a:pt x="7041" y="130556"/>
                  </a:lnTo>
                  <a:close/>
                </a:path>
                <a:path w="1576070" h="1554479">
                  <a:moveTo>
                    <a:pt x="1575490" y="130556"/>
                  </a:moveTo>
                  <a:lnTo>
                    <a:pt x="1571687" y="130556"/>
                  </a:lnTo>
                  <a:lnTo>
                    <a:pt x="1571625" y="155956"/>
                  </a:lnTo>
                  <a:lnTo>
                    <a:pt x="1575427" y="155956"/>
                  </a:lnTo>
                  <a:lnTo>
                    <a:pt x="1575490" y="130556"/>
                  </a:lnTo>
                  <a:close/>
                </a:path>
                <a:path w="1576070" h="1554479">
                  <a:moveTo>
                    <a:pt x="6978" y="155956"/>
                  </a:moveTo>
                  <a:lnTo>
                    <a:pt x="3161" y="155956"/>
                  </a:lnTo>
                  <a:lnTo>
                    <a:pt x="3099" y="181356"/>
                  </a:lnTo>
                  <a:lnTo>
                    <a:pt x="6916" y="181356"/>
                  </a:lnTo>
                  <a:lnTo>
                    <a:pt x="6978" y="155956"/>
                  </a:lnTo>
                  <a:close/>
                </a:path>
                <a:path w="1576070" h="1554479">
                  <a:moveTo>
                    <a:pt x="1575427" y="155956"/>
                  </a:moveTo>
                  <a:lnTo>
                    <a:pt x="1571625" y="155956"/>
                  </a:lnTo>
                  <a:lnTo>
                    <a:pt x="1571562" y="181356"/>
                  </a:lnTo>
                  <a:lnTo>
                    <a:pt x="1575365" y="181356"/>
                  </a:lnTo>
                  <a:lnTo>
                    <a:pt x="1575427" y="155956"/>
                  </a:lnTo>
                  <a:close/>
                </a:path>
                <a:path w="1576070" h="1554479">
                  <a:moveTo>
                    <a:pt x="6872" y="199390"/>
                  </a:moveTo>
                  <a:lnTo>
                    <a:pt x="3055" y="199390"/>
                  </a:lnTo>
                  <a:lnTo>
                    <a:pt x="2834" y="289306"/>
                  </a:lnTo>
                  <a:lnTo>
                    <a:pt x="6650" y="289306"/>
                  </a:lnTo>
                  <a:lnTo>
                    <a:pt x="6872" y="199390"/>
                  </a:lnTo>
                  <a:close/>
                </a:path>
                <a:path w="1576070" h="1554479">
                  <a:moveTo>
                    <a:pt x="1575321" y="199390"/>
                  </a:moveTo>
                  <a:lnTo>
                    <a:pt x="1571518" y="199390"/>
                  </a:lnTo>
                  <a:lnTo>
                    <a:pt x="1571296" y="289306"/>
                  </a:lnTo>
                  <a:lnTo>
                    <a:pt x="1575100" y="289306"/>
                  </a:lnTo>
                  <a:lnTo>
                    <a:pt x="1575321" y="199390"/>
                  </a:lnTo>
                  <a:close/>
                </a:path>
                <a:path w="1576070" h="1554479">
                  <a:moveTo>
                    <a:pt x="6894" y="190373"/>
                  </a:moveTo>
                  <a:lnTo>
                    <a:pt x="3076" y="190373"/>
                  </a:lnTo>
                  <a:lnTo>
                    <a:pt x="3055" y="199136"/>
                  </a:lnTo>
                  <a:lnTo>
                    <a:pt x="6872" y="199136"/>
                  </a:lnTo>
                  <a:lnTo>
                    <a:pt x="6894" y="190373"/>
                  </a:lnTo>
                  <a:close/>
                </a:path>
                <a:path w="1576070" h="1554479">
                  <a:moveTo>
                    <a:pt x="1575343" y="190373"/>
                  </a:moveTo>
                  <a:lnTo>
                    <a:pt x="1571540" y="190373"/>
                  </a:lnTo>
                  <a:lnTo>
                    <a:pt x="1571518" y="199136"/>
                  </a:lnTo>
                  <a:lnTo>
                    <a:pt x="1575321" y="199136"/>
                  </a:lnTo>
                  <a:lnTo>
                    <a:pt x="1575343" y="190373"/>
                  </a:lnTo>
                  <a:close/>
                </a:path>
                <a:path w="1576070" h="1554479">
                  <a:moveTo>
                    <a:pt x="6909" y="184023"/>
                  </a:moveTo>
                  <a:lnTo>
                    <a:pt x="3092" y="184023"/>
                  </a:lnTo>
                  <a:lnTo>
                    <a:pt x="3077" y="190246"/>
                  </a:lnTo>
                  <a:lnTo>
                    <a:pt x="6894" y="190246"/>
                  </a:lnTo>
                  <a:lnTo>
                    <a:pt x="6909" y="184023"/>
                  </a:lnTo>
                  <a:close/>
                </a:path>
                <a:path w="1576070" h="1554479">
                  <a:moveTo>
                    <a:pt x="1575358" y="184023"/>
                  </a:moveTo>
                  <a:lnTo>
                    <a:pt x="1571556" y="184023"/>
                  </a:lnTo>
                  <a:lnTo>
                    <a:pt x="1571540" y="190246"/>
                  </a:lnTo>
                  <a:lnTo>
                    <a:pt x="1575343" y="190246"/>
                  </a:lnTo>
                  <a:lnTo>
                    <a:pt x="1575358" y="184023"/>
                  </a:lnTo>
                  <a:close/>
                </a:path>
                <a:path w="1576070" h="1554479">
                  <a:moveTo>
                    <a:pt x="6916" y="181483"/>
                  </a:moveTo>
                  <a:lnTo>
                    <a:pt x="3098" y="181483"/>
                  </a:lnTo>
                  <a:lnTo>
                    <a:pt x="3092" y="183896"/>
                  </a:lnTo>
                  <a:lnTo>
                    <a:pt x="6910" y="183896"/>
                  </a:lnTo>
                  <a:lnTo>
                    <a:pt x="6916" y="181483"/>
                  </a:lnTo>
                  <a:close/>
                </a:path>
                <a:path w="1576070" h="1554479">
                  <a:moveTo>
                    <a:pt x="1575365" y="181483"/>
                  </a:moveTo>
                  <a:lnTo>
                    <a:pt x="1571562" y="181483"/>
                  </a:lnTo>
                  <a:lnTo>
                    <a:pt x="1571556" y="183896"/>
                  </a:lnTo>
                  <a:lnTo>
                    <a:pt x="1575359" y="183896"/>
                  </a:lnTo>
                  <a:lnTo>
                    <a:pt x="1575365" y="181483"/>
                  </a:lnTo>
                  <a:close/>
                </a:path>
                <a:path w="1576070" h="1554479">
                  <a:moveTo>
                    <a:pt x="6650" y="289306"/>
                  </a:moveTo>
                  <a:lnTo>
                    <a:pt x="2834" y="289306"/>
                  </a:lnTo>
                  <a:lnTo>
                    <a:pt x="2802" y="302006"/>
                  </a:lnTo>
                  <a:lnTo>
                    <a:pt x="6618" y="302006"/>
                  </a:lnTo>
                  <a:lnTo>
                    <a:pt x="6650" y="289306"/>
                  </a:lnTo>
                  <a:close/>
                </a:path>
                <a:path w="1576070" h="1554479">
                  <a:moveTo>
                    <a:pt x="1575100" y="289306"/>
                  </a:moveTo>
                  <a:lnTo>
                    <a:pt x="1571296" y="289306"/>
                  </a:lnTo>
                  <a:lnTo>
                    <a:pt x="1571264" y="302006"/>
                  </a:lnTo>
                  <a:lnTo>
                    <a:pt x="1575069" y="302006"/>
                  </a:lnTo>
                  <a:lnTo>
                    <a:pt x="1575100" y="289306"/>
                  </a:lnTo>
                  <a:close/>
                </a:path>
                <a:path w="1576070" h="1554479">
                  <a:moveTo>
                    <a:pt x="6618" y="302006"/>
                  </a:moveTo>
                  <a:lnTo>
                    <a:pt x="2802" y="302006"/>
                  </a:lnTo>
                  <a:lnTo>
                    <a:pt x="2740" y="327406"/>
                  </a:lnTo>
                  <a:lnTo>
                    <a:pt x="6556" y="327406"/>
                  </a:lnTo>
                  <a:lnTo>
                    <a:pt x="6618" y="302006"/>
                  </a:lnTo>
                  <a:close/>
                </a:path>
                <a:path w="1576070" h="1554479">
                  <a:moveTo>
                    <a:pt x="1575069" y="302006"/>
                  </a:moveTo>
                  <a:lnTo>
                    <a:pt x="1571264" y="302006"/>
                  </a:lnTo>
                  <a:lnTo>
                    <a:pt x="1571202" y="327406"/>
                  </a:lnTo>
                  <a:lnTo>
                    <a:pt x="1575006" y="327406"/>
                  </a:lnTo>
                  <a:lnTo>
                    <a:pt x="1575069" y="302006"/>
                  </a:lnTo>
                  <a:close/>
                </a:path>
                <a:path w="1576070" h="1554479">
                  <a:moveTo>
                    <a:pt x="6556" y="327406"/>
                  </a:moveTo>
                  <a:lnTo>
                    <a:pt x="2740" y="327406"/>
                  </a:lnTo>
                  <a:lnTo>
                    <a:pt x="2662" y="359156"/>
                  </a:lnTo>
                  <a:lnTo>
                    <a:pt x="6477" y="359156"/>
                  </a:lnTo>
                  <a:lnTo>
                    <a:pt x="6556" y="327406"/>
                  </a:lnTo>
                  <a:close/>
                </a:path>
                <a:path w="1576070" h="1554479">
                  <a:moveTo>
                    <a:pt x="1575006" y="327406"/>
                  </a:moveTo>
                  <a:lnTo>
                    <a:pt x="1571202" y="327406"/>
                  </a:lnTo>
                  <a:lnTo>
                    <a:pt x="1571123" y="359156"/>
                  </a:lnTo>
                  <a:lnTo>
                    <a:pt x="1574928" y="359156"/>
                  </a:lnTo>
                  <a:lnTo>
                    <a:pt x="1575006" y="327406"/>
                  </a:lnTo>
                  <a:close/>
                </a:path>
                <a:path w="1576070" h="1554479">
                  <a:moveTo>
                    <a:pt x="6477" y="359156"/>
                  </a:moveTo>
                  <a:lnTo>
                    <a:pt x="2662" y="359156"/>
                  </a:lnTo>
                  <a:lnTo>
                    <a:pt x="2569" y="397256"/>
                  </a:lnTo>
                  <a:lnTo>
                    <a:pt x="6383" y="397256"/>
                  </a:lnTo>
                  <a:lnTo>
                    <a:pt x="6477" y="359156"/>
                  </a:lnTo>
                  <a:close/>
                </a:path>
                <a:path w="1576070" h="1554479">
                  <a:moveTo>
                    <a:pt x="1574928" y="359156"/>
                  </a:moveTo>
                  <a:lnTo>
                    <a:pt x="1571123" y="359156"/>
                  </a:lnTo>
                  <a:lnTo>
                    <a:pt x="1571029" y="397256"/>
                  </a:lnTo>
                  <a:lnTo>
                    <a:pt x="1574835" y="397256"/>
                  </a:lnTo>
                  <a:lnTo>
                    <a:pt x="1574928" y="359156"/>
                  </a:lnTo>
                  <a:close/>
                </a:path>
                <a:path w="1576070" h="1554479">
                  <a:moveTo>
                    <a:pt x="6383" y="397256"/>
                  </a:moveTo>
                  <a:lnTo>
                    <a:pt x="2569" y="397256"/>
                  </a:lnTo>
                  <a:lnTo>
                    <a:pt x="2506" y="422656"/>
                  </a:lnTo>
                  <a:lnTo>
                    <a:pt x="6321" y="422656"/>
                  </a:lnTo>
                  <a:lnTo>
                    <a:pt x="6383" y="397256"/>
                  </a:lnTo>
                  <a:close/>
                </a:path>
                <a:path w="1576070" h="1554479">
                  <a:moveTo>
                    <a:pt x="1574835" y="397256"/>
                  </a:moveTo>
                  <a:lnTo>
                    <a:pt x="1571029" y="397256"/>
                  </a:lnTo>
                  <a:lnTo>
                    <a:pt x="1570967" y="422656"/>
                  </a:lnTo>
                  <a:lnTo>
                    <a:pt x="1574772" y="422656"/>
                  </a:lnTo>
                  <a:lnTo>
                    <a:pt x="1574835" y="397256"/>
                  </a:lnTo>
                  <a:close/>
                </a:path>
                <a:path w="1576070" h="1554479">
                  <a:moveTo>
                    <a:pt x="6321" y="422656"/>
                  </a:moveTo>
                  <a:lnTo>
                    <a:pt x="2506" y="422656"/>
                  </a:lnTo>
                  <a:lnTo>
                    <a:pt x="2475" y="435356"/>
                  </a:lnTo>
                  <a:lnTo>
                    <a:pt x="6289" y="435356"/>
                  </a:lnTo>
                  <a:lnTo>
                    <a:pt x="6321" y="422656"/>
                  </a:lnTo>
                  <a:close/>
                </a:path>
                <a:path w="1576070" h="1554479">
                  <a:moveTo>
                    <a:pt x="1574772" y="422656"/>
                  </a:moveTo>
                  <a:lnTo>
                    <a:pt x="1570967" y="422656"/>
                  </a:lnTo>
                  <a:lnTo>
                    <a:pt x="1570935" y="435356"/>
                  </a:lnTo>
                  <a:lnTo>
                    <a:pt x="1574741" y="435356"/>
                  </a:lnTo>
                  <a:lnTo>
                    <a:pt x="1574772" y="422656"/>
                  </a:lnTo>
                  <a:close/>
                </a:path>
                <a:path w="1576070" h="1554479">
                  <a:moveTo>
                    <a:pt x="6289" y="435356"/>
                  </a:moveTo>
                  <a:lnTo>
                    <a:pt x="2475" y="435356"/>
                  </a:lnTo>
                  <a:lnTo>
                    <a:pt x="2413" y="460756"/>
                  </a:lnTo>
                  <a:lnTo>
                    <a:pt x="6227" y="460756"/>
                  </a:lnTo>
                  <a:lnTo>
                    <a:pt x="6289" y="435356"/>
                  </a:lnTo>
                  <a:close/>
                </a:path>
                <a:path w="1576070" h="1554479">
                  <a:moveTo>
                    <a:pt x="1574741" y="435356"/>
                  </a:moveTo>
                  <a:lnTo>
                    <a:pt x="1570935" y="435356"/>
                  </a:lnTo>
                  <a:lnTo>
                    <a:pt x="1570873" y="460756"/>
                  </a:lnTo>
                  <a:lnTo>
                    <a:pt x="1574679" y="460756"/>
                  </a:lnTo>
                  <a:lnTo>
                    <a:pt x="1574741" y="435356"/>
                  </a:lnTo>
                  <a:close/>
                </a:path>
                <a:path w="1576070" h="1554479">
                  <a:moveTo>
                    <a:pt x="6227" y="460756"/>
                  </a:moveTo>
                  <a:lnTo>
                    <a:pt x="2413" y="460756"/>
                  </a:lnTo>
                  <a:lnTo>
                    <a:pt x="2054" y="606806"/>
                  </a:lnTo>
                  <a:lnTo>
                    <a:pt x="5866" y="606806"/>
                  </a:lnTo>
                  <a:lnTo>
                    <a:pt x="6227" y="460756"/>
                  </a:lnTo>
                  <a:close/>
                </a:path>
                <a:path w="1576070" h="1554479">
                  <a:moveTo>
                    <a:pt x="1574679" y="460756"/>
                  </a:moveTo>
                  <a:lnTo>
                    <a:pt x="1570873" y="460756"/>
                  </a:lnTo>
                  <a:lnTo>
                    <a:pt x="1570512" y="606806"/>
                  </a:lnTo>
                  <a:lnTo>
                    <a:pt x="1574320" y="606806"/>
                  </a:lnTo>
                  <a:lnTo>
                    <a:pt x="1574679" y="460756"/>
                  </a:lnTo>
                  <a:close/>
                </a:path>
                <a:path w="1576070" h="1554479">
                  <a:moveTo>
                    <a:pt x="5866" y="606806"/>
                  </a:moveTo>
                  <a:lnTo>
                    <a:pt x="2054" y="606806"/>
                  </a:lnTo>
                  <a:lnTo>
                    <a:pt x="1992" y="632206"/>
                  </a:lnTo>
                  <a:lnTo>
                    <a:pt x="5804" y="632206"/>
                  </a:lnTo>
                  <a:lnTo>
                    <a:pt x="5866" y="606806"/>
                  </a:lnTo>
                  <a:close/>
                </a:path>
                <a:path w="1576070" h="1554479">
                  <a:moveTo>
                    <a:pt x="1574320" y="606806"/>
                  </a:moveTo>
                  <a:lnTo>
                    <a:pt x="1570512" y="606806"/>
                  </a:lnTo>
                  <a:lnTo>
                    <a:pt x="1570450" y="632206"/>
                  </a:lnTo>
                  <a:lnTo>
                    <a:pt x="1574258" y="632206"/>
                  </a:lnTo>
                  <a:lnTo>
                    <a:pt x="1574320" y="606806"/>
                  </a:lnTo>
                  <a:close/>
                </a:path>
                <a:path w="1576070" h="1554479">
                  <a:moveTo>
                    <a:pt x="5804" y="632206"/>
                  </a:moveTo>
                  <a:lnTo>
                    <a:pt x="1992" y="632206"/>
                  </a:lnTo>
                  <a:lnTo>
                    <a:pt x="1929" y="657606"/>
                  </a:lnTo>
                  <a:lnTo>
                    <a:pt x="5741" y="657606"/>
                  </a:lnTo>
                  <a:lnTo>
                    <a:pt x="5804" y="632206"/>
                  </a:lnTo>
                  <a:close/>
                </a:path>
                <a:path w="1576070" h="1554479">
                  <a:moveTo>
                    <a:pt x="1574258" y="632206"/>
                  </a:moveTo>
                  <a:lnTo>
                    <a:pt x="1570450" y="632206"/>
                  </a:lnTo>
                  <a:lnTo>
                    <a:pt x="1570387" y="657606"/>
                  </a:lnTo>
                  <a:lnTo>
                    <a:pt x="1574196" y="657606"/>
                  </a:lnTo>
                  <a:lnTo>
                    <a:pt x="1574258" y="632206"/>
                  </a:lnTo>
                  <a:close/>
                </a:path>
                <a:path w="1576070" h="1554479">
                  <a:moveTo>
                    <a:pt x="5741" y="657606"/>
                  </a:moveTo>
                  <a:lnTo>
                    <a:pt x="1929" y="657606"/>
                  </a:lnTo>
                  <a:lnTo>
                    <a:pt x="1281" y="921766"/>
                  </a:lnTo>
                  <a:lnTo>
                    <a:pt x="5089" y="921766"/>
                  </a:lnTo>
                  <a:lnTo>
                    <a:pt x="5741" y="657606"/>
                  </a:lnTo>
                  <a:close/>
                </a:path>
                <a:path w="1576070" h="1554479">
                  <a:moveTo>
                    <a:pt x="1574196" y="657606"/>
                  </a:moveTo>
                  <a:lnTo>
                    <a:pt x="1570387" y="657606"/>
                  </a:lnTo>
                  <a:lnTo>
                    <a:pt x="1569735" y="921766"/>
                  </a:lnTo>
                  <a:lnTo>
                    <a:pt x="1573547" y="921766"/>
                  </a:lnTo>
                  <a:lnTo>
                    <a:pt x="1574196" y="657606"/>
                  </a:lnTo>
                  <a:close/>
                </a:path>
                <a:path w="1576070" h="1554479">
                  <a:moveTo>
                    <a:pt x="5089" y="921766"/>
                  </a:moveTo>
                  <a:lnTo>
                    <a:pt x="1281" y="921766"/>
                  </a:lnTo>
                  <a:lnTo>
                    <a:pt x="1219" y="947166"/>
                  </a:lnTo>
                  <a:lnTo>
                    <a:pt x="5026" y="947166"/>
                  </a:lnTo>
                  <a:lnTo>
                    <a:pt x="5089" y="921766"/>
                  </a:lnTo>
                  <a:close/>
                </a:path>
                <a:path w="1576070" h="1554479">
                  <a:moveTo>
                    <a:pt x="1573547" y="921766"/>
                  </a:moveTo>
                  <a:lnTo>
                    <a:pt x="1569735" y="921766"/>
                  </a:lnTo>
                  <a:lnTo>
                    <a:pt x="1569673" y="947166"/>
                  </a:lnTo>
                  <a:lnTo>
                    <a:pt x="1573485" y="947166"/>
                  </a:lnTo>
                  <a:lnTo>
                    <a:pt x="1573547" y="921766"/>
                  </a:lnTo>
                  <a:close/>
                </a:path>
                <a:path w="1576070" h="1554479">
                  <a:moveTo>
                    <a:pt x="5026" y="947166"/>
                  </a:moveTo>
                  <a:lnTo>
                    <a:pt x="1219" y="947166"/>
                  </a:lnTo>
                  <a:lnTo>
                    <a:pt x="1156" y="972566"/>
                  </a:lnTo>
                  <a:lnTo>
                    <a:pt x="4964" y="972566"/>
                  </a:lnTo>
                  <a:lnTo>
                    <a:pt x="5026" y="947166"/>
                  </a:lnTo>
                  <a:close/>
                </a:path>
                <a:path w="1576070" h="1554479">
                  <a:moveTo>
                    <a:pt x="1573485" y="947166"/>
                  </a:moveTo>
                  <a:lnTo>
                    <a:pt x="1569673" y="947166"/>
                  </a:lnTo>
                  <a:lnTo>
                    <a:pt x="1569610" y="972566"/>
                  </a:lnTo>
                  <a:lnTo>
                    <a:pt x="1573422" y="972566"/>
                  </a:lnTo>
                  <a:lnTo>
                    <a:pt x="1573485" y="947166"/>
                  </a:lnTo>
                  <a:close/>
                </a:path>
                <a:path w="1576070" h="1554479">
                  <a:moveTo>
                    <a:pt x="4964" y="972566"/>
                  </a:moveTo>
                  <a:lnTo>
                    <a:pt x="1156" y="972566"/>
                  </a:lnTo>
                  <a:lnTo>
                    <a:pt x="1094" y="997966"/>
                  </a:lnTo>
                  <a:lnTo>
                    <a:pt x="4901" y="997966"/>
                  </a:lnTo>
                  <a:lnTo>
                    <a:pt x="4964" y="972566"/>
                  </a:lnTo>
                  <a:close/>
                </a:path>
                <a:path w="1576070" h="1554479">
                  <a:moveTo>
                    <a:pt x="1573422" y="972566"/>
                  </a:moveTo>
                  <a:lnTo>
                    <a:pt x="1569610" y="972566"/>
                  </a:lnTo>
                  <a:lnTo>
                    <a:pt x="1569547" y="997966"/>
                  </a:lnTo>
                  <a:lnTo>
                    <a:pt x="1573360" y="997966"/>
                  </a:lnTo>
                  <a:lnTo>
                    <a:pt x="1573422" y="972566"/>
                  </a:lnTo>
                  <a:close/>
                </a:path>
                <a:path w="1576070" h="1554479">
                  <a:moveTo>
                    <a:pt x="4901" y="997966"/>
                  </a:moveTo>
                  <a:lnTo>
                    <a:pt x="1094" y="997966"/>
                  </a:lnTo>
                  <a:lnTo>
                    <a:pt x="1032" y="1023366"/>
                  </a:lnTo>
                  <a:lnTo>
                    <a:pt x="4839" y="1023366"/>
                  </a:lnTo>
                  <a:lnTo>
                    <a:pt x="4901" y="997966"/>
                  </a:lnTo>
                  <a:close/>
                </a:path>
                <a:path w="1576070" h="1554479">
                  <a:moveTo>
                    <a:pt x="1573360" y="997966"/>
                  </a:moveTo>
                  <a:lnTo>
                    <a:pt x="1569547" y="997966"/>
                  </a:lnTo>
                  <a:lnTo>
                    <a:pt x="1569485" y="1023366"/>
                  </a:lnTo>
                  <a:lnTo>
                    <a:pt x="1573298" y="1023366"/>
                  </a:lnTo>
                  <a:lnTo>
                    <a:pt x="1573360" y="997966"/>
                  </a:lnTo>
                  <a:close/>
                </a:path>
                <a:path w="1576070" h="1554479">
                  <a:moveTo>
                    <a:pt x="4839" y="1023366"/>
                  </a:moveTo>
                  <a:lnTo>
                    <a:pt x="1032" y="1023366"/>
                  </a:lnTo>
                  <a:lnTo>
                    <a:pt x="938" y="1061466"/>
                  </a:lnTo>
                  <a:lnTo>
                    <a:pt x="4745" y="1061466"/>
                  </a:lnTo>
                  <a:lnTo>
                    <a:pt x="4839" y="1023366"/>
                  </a:lnTo>
                  <a:close/>
                </a:path>
                <a:path w="1576070" h="1554479">
                  <a:moveTo>
                    <a:pt x="1573298" y="1023366"/>
                  </a:moveTo>
                  <a:lnTo>
                    <a:pt x="1569485" y="1023366"/>
                  </a:lnTo>
                  <a:lnTo>
                    <a:pt x="1569391" y="1061466"/>
                  </a:lnTo>
                  <a:lnTo>
                    <a:pt x="1573204" y="1061466"/>
                  </a:lnTo>
                  <a:lnTo>
                    <a:pt x="1573298" y="1023366"/>
                  </a:lnTo>
                  <a:close/>
                </a:path>
                <a:path w="1576070" h="1554479">
                  <a:moveTo>
                    <a:pt x="4745" y="1061466"/>
                  </a:moveTo>
                  <a:lnTo>
                    <a:pt x="938" y="1061466"/>
                  </a:lnTo>
                  <a:lnTo>
                    <a:pt x="860" y="1093216"/>
                  </a:lnTo>
                  <a:lnTo>
                    <a:pt x="4666" y="1093216"/>
                  </a:lnTo>
                  <a:lnTo>
                    <a:pt x="4745" y="1061466"/>
                  </a:lnTo>
                  <a:close/>
                </a:path>
                <a:path w="1576070" h="1554479">
                  <a:moveTo>
                    <a:pt x="1573204" y="1061466"/>
                  </a:moveTo>
                  <a:lnTo>
                    <a:pt x="1569391" y="1061466"/>
                  </a:lnTo>
                  <a:lnTo>
                    <a:pt x="1569312" y="1093216"/>
                  </a:lnTo>
                  <a:lnTo>
                    <a:pt x="1573126" y="1093216"/>
                  </a:lnTo>
                  <a:lnTo>
                    <a:pt x="1573204" y="1061466"/>
                  </a:lnTo>
                  <a:close/>
                </a:path>
                <a:path w="1576070" h="1554479">
                  <a:moveTo>
                    <a:pt x="4666" y="1093216"/>
                  </a:moveTo>
                  <a:lnTo>
                    <a:pt x="860" y="1093216"/>
                  </a:lnTo>
                  <a:lnTo>
                    <a:pt x="813" y="1112266"/>
                  </a:lnTo>
                  <a:lnTo>
                    <a:pt x="4619" y="1112266"/>
                  </a:lnTo>
                  <a:lnTo>
                    <a:pt x="4666" y="1093216"/>
                  </a:lnTo>
                  <a:close/>
                </a:path>
                <a:path w="1576070" h="1554479">
                  <a:moveTo>
                    <a:pt x="1573126" y="1093216"/>
                  </a:moveTo>
                  <a:lnTo>
                    <a:pt x="1569312" y="1093216"/>
                  </a:lnTo>
                  <a:lnTo>
                    <a:pt x="1569265" y="1112266"/>
                  </a:lnTo>
                  <a:lnTo>
                    <a:pt x="1573079" y="1112266"/>
                  </a:lnTo>
                  <a:lnTo>
                    <a:pt x="1573126" y="1093216"/>
                  </a:lnTo>
                  <a:close/>
                </a:path>
                <a:path w="1576070" h="1554479">
                  <a:moveTo>
                    <a:pt x="4619" y="1112266"/>
                  </a:moveTo>
                  <a:lnTo>
                    <a:pt x="813" y="1112266"/>
                  </a:lnTo>
                  <a:lnTo>
                    <a:pt x="798" y="1118616"/>
                  </a:lnTo>
                  <a:lnTo>
                    <a:pt x="4604" y="1118616"/>
                  </a:lnTo>
                  <a:lnTo>
                    <a:pt x="4619" y="1112266"/>
                  </a:lnTo>
                  <a:close/>
                </a:path>
                <a:path w="1576070" h="1554479">
                  <a:moveTo>
                    <a:pt x="1573079" y="1112266"/>
                  </a:moveTo>
                  <a:lnTo>
                    <a:pt x="1569265" y="1112266"/>
                  </a:lnTo>
                  <a:lnTo>
                    <a:pt x="1569250" y="1118616"/>
                  </a:lnTo>
                  <a:lnTo>
                    <a:pt x="1573064" y="1118616"/>
                  </a:lnTo>
                  <a:lnTo>
                    <a:pt x="1573079" y="1112266"/>
                  </a:lnTo>
                  <a:close/>
                </a:path>
                <a:path w="1576070" h="1554479">
                  <a:moveTo>
                    <a:pt x="4604" y="1118616"/>
                  </a:moveTo>
                  <a:lnTo>
                    <a:pt x="798" y="1118616"/>
                  </a:lnTo>
                  <a:lnTo>
                    <a:pt x="782" y="1124966"/>
                  </a:lnTo>
                  <a:lnTo>
                    <a:pt x="4588" y="1124966"/>
                  </a:lnTo>
                  <a:lnTo>
                    <a:pt x="4604" y="1118616"/>
                  </a:lnTo>
                  <a:close/>
                </a:path>
                <a:path w="1576070" h="1554479">
                  <a:moveTo>
                    <a:pt x="1573064" y="1118616"/>
                  </a:moveTo>
                  <a:lnTo>
                    <a:pt x="1569250" y="1118616"/>
                  </a:lnTo>
                  <a:lnTo>
                    <a:pt x="1569234" y="1124966"/>
                  </a:lnTo>
                  <a:lnTo>
                    <a:pt x="1573048" y="1124966"/>
                  </a:lnTo>
                  <a:lnTo>
                    <a:pt x="1573064" y="1118616"/>
                  </a:lnTo>
                  <a:close/>
                </a:path>
                <a:path w="1576070" h="1554479">
                  <a:moveTo>
                    <a:pt x="4588" y="1124966"/>
                  </a:moveTo>
                  <a:lnTo>
                    <a:pt x="782" y="1124966"/>
                  </a:lnTo>
                  <a:lnTo>
                    <a:pt x="766" y="1131316"/>
                  </a:lnTo>
                  <a:lnTo>
                    <a:pt x="4572" y="1131316"/>
                  </a:lnTo>
                  <a:lnTo>
                    <a:pt x="4588" y="1124966"/>
                  </a:lnTo>
                  <a:close/>
                </a:path>
                <a:path w="1576070" h="1554479">
                  <a:moveTo>
                    <a:pt x="1573048" y="1124966"/>
                  </a:moveTo>
                  <a:lnTo>
                    <a:pt x="1569234" y="1124966"/>
                  </a:lnTo>
                  <a:lnTo>
                    <a:pt x="1569218" y="1131316"/>
                  </a:lnTo>
                  <a:lnTo>
                    <a:pt x="1573033" y="1131316"/>
                  </a:lnTo>
                  <a:lnTo>
                    <a:pt x="1573048" y="1124966"/>
                  </a:lnTo>
                  <a:close/>
                </a:path>
                <a:path w="1576070" h="1554479">
                  <a:moveTo>
                    <a:pt x="4572" y="1131316"/>
                  </a:moveTo>
                  <a:lnTo>
                    <a:pt x="766" y="1131316"/>
                  </a:lnTo>
                  <a:lnTo>
                    <a:pt x="751" y="1137666"/>
                  </a:lnTo>
                  <a:lnTo>
                    <a:pt x="4557" y="1137666"/>
                  </a:lnTo>
                  <a:lnTo>
                    <a:pt x="4572" y="1131316"/>
                  </a:lnTo>
                  <a:close/>
                </a:path>
                <a:path w="1576070" h="1554479">
                  <a:moveTo>
                    <a:pt x="1573033" y="1131316"/>
                  </a:moveTo>
                  <a:lnTo>
                    <a:pt x="1569218" y="1131316"/>
                  </a:lnTo>
                  <a:lnTo>
                    <a:pt x="1569203" y="1137666"/>
                  </a:lnTo>
                  <a:lnTo>
                    <a:pt x="1573017" y="1137666"/>
                  </a:lnTo>
                  <a:lnTo>
                    <a:pt x="1573033" y="1131316"/>
                  </a:lnTo>
                  <a:close/>
                </a:path>
                <a:path w="1576070" h="1554479">
                  <a:moveTo>
                    <a:pt x="4557" y="1137666"/>
                  </a:moveTo>
                  <a:lnTo>
                    <a:pt x="751" y="1137666"/>
                  </a:lnTo>
                  <a:lnTo>
                    <a:pt x="738" y="1142746"/>
                  </a:lnTo>
                  <a:lnTo>
                    <a:pt x="4544" y="1142746"/>
                  </a:lnTo>
                  <a:lnTo>
                    <a:pt x="4557" y="1137666"/>
                  </a:lnTo>
                  <a:close/>
                </a:path>
                <a:path w="1576070" h="1554479">
                  <a:moveTo>
                    <a:pt x="1573017" y="1137666"/>
                  </a:moveTo>
                  <a:lnTo>
                    <a:pt x="1569203" y="1137666"/>
                  </a:lnTo>
                  <a:lnTo>
                    <a:pt x="1569190" y="1142746"/>
                  </a:lnTo>
                  <a:lnTo>
                    <a:pt x="1573005" y="1142746"/>
                  </a:lnTo>
                  <a:lnTo>
                    <a:pt x="1573017" y="1137666"/>
                  </a:lnTo>
                  <a:close/>
                </a:path>
                <a:path w="1576070" h="1554479">
                  <a:moveTo>
                    <a:pt x="4544" y="1142746"/>
                  </a:moveTo>
                  <a:lnTo>
                    <a:pt x="738" y="1142746"/>
                  </a:lnTo>
                  <a:lnTo>
                    <a:pt x="720" y="1150366"/>
                  </a:lnTo>
                  <a:lnTo>
                    <a:pt x="4525" y="1150366"/>
                  </a:lnTo>
                  <a:lnTo>
                    <a:pt x="4544" y="1142746"/>
                  </a:lnTo>
                  <a:close/>
                </a:path>
                <a:path w="1576070" h="1554479">
                  <a:moveTo>
                    <a:pt x="1573005" y="1142746"/>
                  </a:moveTo>
                  <a:lnTo>
                    <a:pt x="1569190" y="1142746"/>
                  </a:lnTo>
                  <a:lnTo>
                    <a:pt x="1569171" y="1150366"/>
                  </a:lnTo>
                  <a:lnTo>
                    <a:pt x="1572986" y="1150366"/>
                  </a:lnTo>
                  <a:lnTo>
                    <a:pt x="1573005" y="1142746"/>
                  </a:lnTo>
                  <a:close/>
                </a:path>
                <a:path w="1576070" h="1554479">
                  <a:moveTo>
                    <a:pt x="4525" y="1150366"/>
                  </a:moveTo>
                  <a:lnTo>
                    <a:pt x="720" y="1150366"/>
                  </a:lnTo>
                  <a:lnTo>
                    <a:pt x="642" y="1182116"/>
                  </a:lnTo>
                  <a:lnTo>
                    <a:pt x="4447" y="1182116"/>
                  </a:lnTo>
                  <a:lnTo>
                    <a:pt x="4525" y="1150366"/>
                  </a:lnTo>
                  <a:close/>
                </a:path>
                <a:path w="1576070" h="1554479">
                  <a:moveTo>
                    <a:pt x="1572986" y="1150366"/>
                  </a:moveTo>
                  <a:lnTo>
                    <a:pt x="1569171" y="1150366"/>
                  </a:lnTo>
                  <a:lnTo>
                    <a:pt x="1569093" y="1182116"/>
                  </a:lnTo>
                  <a:lnTo>
                    <a:pt x="1572908" y="1182116"/>
                  </a:lnTo>
                  <a:lnTo>
                    <a:pt x="1572986" y="1150366"/>
                  </a:lnTo>
                  <a:close/>
                </a:path>
                <a:path w="1576070" h="1554479">
                  <a:moveTo>
                    <a:pt x="4447" y="1182116"/>
                  </a:moveTo>
                  <a:lnTo>
                    <a:pt x="642" y="1182116"/>
                  </a:lnTo>
                  <a:lnTo>
                    <a:pt x="629" y="1187196"/>
                  </a:lnTo>
                  <a:lnTo>
                    <a:pt x="4434" y="1187196"/>
                  </a:lnTo>
                  <a:lnTo>
                    <a:pt x="4447" y="1182116"/>
                  </a:lnTo>
                  <a:close/>
                </a:path>
                <a:path w="1576070" h="1554479">
                  <a:moveTo>
                    <a:pt x="1572908" y="1182116"/>
                  </a:moveTo>
                  <a:lnTo>
                    <a:pt x="1569093" y="1182116"/>
                  </a:lnTo>
                  <a:lnTo>
                    <a:pt x="1569081" y="1187196"/>
                  </a:lnTo>
                  <a:lnTo>
                    <a:pt x="1572896" y="1187196"/>
                  </a:lnTo>
                  <a:lnTo>
                    <a:pt x="1572908" y="1182116"/>
                  </a:lnTo>
                  <a:close/>
                </a:path>
                <a:path w="1576070" h="1554479">
                  <a:moveTo>
                    <a:pt x="4434" y="1187196"/>
                  </a:moveTo>
                  <a:lnTo>
                    <a:pt x="629" y="1187196"/>
                  </a:lnTo>
                  <a:lnTo>
                    <a:pt x="611" y="1194816"/>
                  </a:lnTo>
                  <a:lnTo>
                    <a:pt x="4416" y="1194816"/>
                  </a:lnTo>
                  <a:lnTo>
                    <a:pt x="4434" y="1187196"/>
                  </a:lnTo>
                  <a:close/>
                </a:path>
                <a:path w="1576070" h="1554479">
                  <a:moveTo>
                    <a:pt x="1572896" y="1187196"/>
                  </a:moveTo>
                  <a:lnTo>
                    <a:pt x="1569081" y="1187196"/>
                  </a:lnTo>
                  <a:lnTo>
                    <a:pt x="1569062" y="1194816"/>
                  </a:lnTo>
                  <a:lnTo>
                    <a:pt x="1572877" y="1194816"/>
                  </a:lnTo>
                  <a:lnTo>
                    <a:pt x="1572896" y="1187196"/>
                  </a:lnTo>
                  <a:close/>
                </a:path>
                <a:path w="1576070" h="1554479">
                  <a:moveTo>
                    <a:pt x="4416" y="1194816"/>
                  </a:moveTo>
                  <a:lnTo>
                    <a:pt x="611" y="1194816"/>
                  </a:lnTo>
                  <a:lnTo>
                    <a:pt x="598" y="1199896"/>
                  </a:lnTo>
                  <a:lnTo>
                    <a:pt x="4403" y="1199896"/>
                  </a:lnTo>
                  <a:lnTo>
                    <a:pt x="4416" y="1194816"/>
                  </a:lnTo>
                  <a:close/>
                </a:path>
                <a:path w="1576070" h="1554479">
                  <a:moveTo>
                    <a:pt x="1572877" y="1194816"/>
                  </a:moveTo>
                  <a:lnTo>
                    <a:pt x="1569062" y="1194816"/>
                  </a:lnTo>
                  <a:lnTo>
                    <a:pt x="1569049" y="1199896"/>
                  </a:lnTo>
                  <a:lnTo>
                    <a:pt x="1572864" y="1199896"/>
                  </a:lnTo>
                  <a:lnTo>
                    <a:pt x="1572877" y="1194816"/>
                  </a:lnTo>
                  <a:close/>
                </a:path>
                <a:path w="1576070" h="1554479">
                  <a:moveTo>
                    <a:pt x="4403" y="1199896"/>
                  </a:moveTo>
                  <a:lnTo>
                    <a:pt x="598" y="1199896"/>
                  </a:lnTo>
                  <a:lnTo>
                    <a:pt x="579" y="1207516"/>
                  </a:lnTo>
                  <a:lnTo>
                    <a:pt x="4384" y="1207516"/>
                  </a:lnTo>
                  <a:lnTo>
                    <a:pt x="4403" y="1199896"/>
                  </a:lnTo>
                  <a:close/>
                </a:path>
                <a:path w="1576070" h="1554479">
                  <a:moveTo>
                    <a:pt x="1572864" y="1199896"/>
                  </a:moveTo>
                  <a:lnTo>
                    <a:pt x="1569049" y="1199896"/>
                  </a:lnTo>
                  <a:lnTo>
                    <a:pt x="1569030" y="1207516"/>
                  </a:lnTo>
                  <a:lnTo>
                    <a:pt x="1572846" y="1207516"/>
                  </a:lnTo>
                  <a:lnTo>
                    <a:pt x="1572864" y="1199896"/>
                  </a:lnTo>
                  <a:close/>
                </a:path>
                <a:path w="1576070" h="1554479">
                  <a:moveTo>
                    <a:pt x="4384" y="1207516"/>
                  </a:moveTo>
                  <a:lnTo>
                    <a:pt x="579" y="1207516"/>
                  </a:lnTo>
                  <a:lnTo>
                    <a:pt x="548" y="1220216"/>
                  </a:lnTo>
                  <a:lnTo>
                    <a:pt x="4353" y="1220216"/>
                  </a:lnTo>
                  <a:lnTo>
                    <a:pt x="4384" y="1207516"/>
                  </a:lnTo>
                  <a:close/>
                </a:path>
                <a:path w="1576070" h="1554479">
                  <a:moveTo>
                    <a:pt x="1572846" y="1207516"/>
                  </a:moveTo>
                  <a:lnTo>
                    <a:pt x="1569030" y="1207516"/>
                  </a:lnTo>
                  <a:lnTo>
                    <a:pt x="1568999" y="1220216"/>
                  </a:lnTo>
                  <a:lnTo>
                    <a:pt x="1572814" y="1220216"/>
                  </a:lnTo>
                  <a:lnTo>
                    <a:pt x="1572846" y="1207516"/>
                  </a:lnTo>
                  <a:close/>
                </a:path>
                <a:path w="1576070" h="1554479">
                  <a:moveTo>
                    <a:pt x="4353" y="1220216"/>
                  </a:moveTo>
                  <a:lnTo>
                    <a:pt x="548" y="1220216"/>
                  </a:lnTo>
                  <a:lnTo>
                    <a:pt x="533" y="1226566"/>
                  </a:lnTo>
                  <a:lnTo>
                    <a:pt x="4337" y="1226566"/>
                  </a:lnTo>
                  <a:lnTo>
                    <a:pt x="4353" y="1220216"/>
                  </a:lnTo>
                  <a:close/>
                </a:path>
                <a:path w="1576070" h="1554479">
                  <a:moveTo>
                    <a:pt x="1572814" y="1220216"/>
                  </a:moveTo>
                  <a:lnTo>
                    <a:pt x="1568999" y="1220216"/>
                  </a:lnTo>
                  <a:lnTo>
                    <a:pt x="1568983" y="1226566"/>
                  </a:lnTo>
                  <a:lnTo>
                    <a:pt x="1572799" y="1226566"/>
                  </a:lnTo>
                  <a:lnTo>
                    <a:pt x="1572814" y="1220216"/>
                  </a:lnTo>
                  <a:close/>
                </a:path>
                <a:path w="1576070" h="1554479">
                  <a:moveTo>
                    <a:pt x="4337" y="1226566"/>
                  </a:moveTo>
                  <a:lnTo>
                    <a:pt x="533" y="1226566"/>
                  </a:lnTo>
                  <a:lnTo>
                    <a:pt x="517" y="1232916"/>
                  </a:lnTo>
                  <a:lnTo>
                    <a:pt x="4322" y="1232916"/>
                  </a:lnTo>
                  <a:lnTo>
                    <a:pt x="4337" y="1226566"/>
                  </a:lnTo>
                  <a:close/>
                </a:path>
                <a:path w="1576070" h="1554479">
                  <a:moveTo>
                    <a:pt x="1572799" y="1226566"/>
                  </a:moveTo>
                  <a:lnTo>
                    <a:pt x="1568983" y="1226566"/>
                  </a:lnTo>
                  <a:lnTo>
                    <a:pt x="1568968" y="1232916"/>
                  </a:lnTo>
                  <a:lnTo>
                    <a:pt x="1572783" y="1232916"/>
                  </a:lnTo>
                  <a:lnTo>
                    <a:pt x="1572799" y="1226566"/>
                  </a:lnTo>
                  <a:close/>
                </a:path>
                <a:path w="1576070" h="1554479">
                  <a:moveTo>
                    <a:pt x="4322" y="1232916"/>
                  </a:moveTo>
                  <a:lnTo>
                    <a:pt x="517" y="1232916"/>
                  </a:lnTo>
                  <a:lnTo>
                    <a:pt x="486" y="1245616"/>
                  </a:lnTo>
                  <a:lnTo>
                    <a:pt x="4290" y="1245616"/>
                  </a:lnTo>
                  <a:lnTo>
                    <a:pt x="4322" y="1232916"/>
                  </a:lnTo>
                  <a:close/>
                </a:path>
                <a:path w="1576070" h="1554479">
                  <a:moveTo>
                    <a:pt x="1572783" y="1232916"/>
                  </a:moveTo>
                  <a:lnTo>
                    <a:pt x="1568968" y="1232916"/>
                  </a:lnTo>
                  <a:lnTo>
                    <a:pt x="1568936" y="1245616"/>
                  </a:lnTo>
                  <a:lnTo>
                    <a:pt x="1572752" y="1245616"/>
                  </a:lnTo>
                  <a:lnTo>
                    <a:pt x="1572783" y="1232916"/>
                  </a:lnTo>
                  <a:close/>
                </a:path>
                <a:path w="1576070" h="1554479">
                  <a:moveTo>
                    <a:pt x="4290" y="1245616"/>
                  </a:moveTo>
                  <a:lnTo>
                    <a:pt x="486" y="1245616"/>
                  </a:lnTo>
                  <a:lnTo>
                    <a:pt x="458" y="1257046"/>
                  </a:lnTo>
                  <a:lnTo>
                    <a:pt x="4262" y="1257046"/>
                  </a:lnTo>
                  <a:lnTo>
                    <a:pt x="4290" y="1245616"/>
                  </a:lnTo>
                  <a:close/>
                </a:path>
                <a:path w="1576070" h="1554479">
                  <a:moveTo>
                    <a:pt x="1572752" y="1245616"/>
                  </a:moveTo>
                  <a:lnTo>
                    <a:pt x="1568936" y="1245616"/>
                  </a:lnTo>
                  <a:lnTo>
                    <a:pt x="1568908" y="1257046"/>
                  </a:lnTo>
                  <a:lnTo>
                    <a:pt x="1572724" y="1257046"/>
                  </a:lnTo>
                  <a:lnTo>
                    <a:pt x="1572752" y="1245616"/>
                  </a:lnTo>
                  <a:close/>
                </a:path>
                <a:path w="1576070" h="1554479">
                  <a:moveTo>
                    <a:pt x="4262" y="1257046"/>
                  </a:moveTo>
                  <a:lnTo>
                    <a:pt x="458" y="1257046"/>
                  </a:lnTo>
                  <a:lnTo>
                    <a:pt x="427" y="1269746"/>
                  </a:lnTo>
                  <a:lnTo>
                    <a:pt x="4231" y="1269746"/>
                  </a:lnTo>
                  <a:lnTo>
                    <a:pt x="4262" y="1257046"/>
                  </a:lnTo>
                  <a:close/>
                </a:path>
                <a:path w="1576070" h="1554479">
                  <a:moveTo>
                    <a:pt x="1572724" y="1257046"/>
                  </a:moveTo>
                  <a:lnTo>
                    <a:pt x="1568908" y="1257046"/>
                  </a:lnTo>
                  <a:lnTo>
                    <a:pt x="1568877" y="1269746"/>
                  </a:lnTo>
                  <a:lnTo>
                    <a:pt x="1572693" y="1269746"/>
                  </a:lnTo>
                  <a:lnTo>
                    <a:pt x="1572724" y="1257046"/>
                  </a:lnTo>
                  <a:close/>
                </a:path>
                <a:path w="1576070" h="1554479">
                  <a:moveTo>
                    <a:pt x="4231" y="1269746"/>
                  </a:moveTo>
                  <a:lnTo>
                    <a:pt x="427" y="1269746"/>
                  </a:lnTo>
                  <a:lnTo>
                    <a:pt x="395" y="1282446"/>
                  </a:lnTo>
                  <a:lnTo>
                    <a:pt x="4199" y="1282446"/>
                  </a:lnTo>
                  <a:lnTo>
                    <a:pt x="4231" y="1269746"/>
                  </a:lnTo>
                  <a:close/>
                </a:path>
                <a:path w="1576070" h="1554479">
                  <a:moveTo>
                    <a:pt x="1572693" y="1269746"/>
                  </a:moveTo>
                  <a:lnTo>
                    <a:pt x="1568877" y="1269746"/>
                  </a:lnTo>
                  <a:lnTo>
                    <a:pt x="1568846" y="1282446"/>
                  </a:lnTo>
                  <a:lnTo>
                    <a:pt x="1572662" y="1282446"/>
                  </a:lnTo>
                  <a:lnTo>
                    <a:pt x="1572693" y="1269746"/>
                  </a:lnTo>
                  <a:close/>
                </a:path>
                <a:path w="1576070" h="1554479">
                  <a:moveTo>
                    <a:pt x="4199" y="1282446"/>
                  </a:moveTo>
                  <a:lnTo>
                    <a:pt x="395" y="1282446"/>
                  </a:lnTo>
                  <a:lnTo>
                    <a:pt x="349" y="1301496"/>
                  </a:lnTo>
                  <a:lnTo>
                    <a:pt x="4152" y="1301496"/>
                  </a:lnTo>
                  <a:lnTo>
                    <a:pt x="4199" y="1282446"/>
                  </a:lnTo>
                  <a:close/>
                </a:path>
                <a:path w="1576070" h="1554479">
                  <a:moveTo>
                    <a:pt x="1572662" y="1282446"/>
                  </a:moveTo>
                  <a:lnTo>
                    <a:pt x="1568846" y="1282446"/>
                  </a:lnTo>
                  <a:lnTo>
                    <a:pt x="1568799" y="1301496"/>
                  </a:lnTo>
                  <a:lnTo>
                    <a:pt x="1572615" y="1301496"/>
                  </a:lnTo>
                  <a:lnTo>
                    <a:pt x="1572662" y="1282446"/>
                  </a:lnTo>
                  <a:close/>
                </a:path>
                <a:path w="1576070" h="1554479">
                  <a:moveTo>
                    <a:pt x="4152" y="1301496"/>
                  </a:moveTo>
                  <a:lnTo>
                    <a:pt x="349" y="1301496"/>
                  </a:lnTo>
                  <a:lnTo>
                    <a:pt x="333" y="1307846"/>
                  </a:lnTo>
                  <a:lnTo>
                    <a:pt x="4137" y="1307846"/>
                  </a:lnTo>
                  <a:lnTo>
                    <a:pt x="4152" y="1301496"/>
                  </a:lnTo>
                  <a:close/>
                </a:path>
                <a:path w="1576070" h="1554479">
                  <a:moveTo>
                    <a:pt x="1572615" y="1301496"/>
                  </a:moveTo>
                  <a:lnTo>
                    <a:pt x="1568799" y="1301496"/>
                  </a:lnTo>
                  <a:lnTo>
                    <a:pt x="1568783" y="1307846"/>
                  </a:lnTo>
                  <a:lnTo>
                    <a:pt x="1572599" y="1307846"/>
                  </a:lnTo>
                  <a:lnTo>
                    <a:pt x="1572615" y="1301496"/>
                  </a:lnTo>
                  <a:close/>
                </a:path>
                <a:path w="1576070" h="1554479">
                  <a:moveTo>
                    <a:pt x="4137" y="1307846"/>
                  </a:moveTo>
                  <a:lnTo>
                    <a:pt x="333" y="1307846"/>
                  </a:lnTo>
                  <a:lnTo>
                    <a:pt x="302" y="1320546"/>
                  </a:lnTo>
                  <a:lnTo>
                    <a:pt x="4105" y="1320546"/>
                  </a:lnTo>
                  <a:lnTo>
                    <a:pt x="4137" y="1307846"/>
                  </a:lnTo>
                  <a:close/>
                </a:path>
                <a:path w="1576070" h="1554479">
                  <a:moveTo>
                    <a:pt x="1572599" y="1307846"/>
                  </a:moveTo>
                  <a:lnTo>
                    <a:pt x="1568783" y="1307846"/>
                  </a:lnTo>
                  <a:lnTo>
                    <a:pt x="1568752" y="1320546"/>
                  </a:lnTo>
                  <a:lnTo>
                    <a:pt x="1572568" y="1320546"/>
                  </a:lnTo>
                  <a:lnTo>
                    <a:pt x="1572599" y="1307846"/>
                  </a:lnTo>
                  <a:close/>
                </a:path>
                <a:path w="1576070" h="1554479">
                  <a:moveTo>
                    <a:pt x="4105" y="1320546"/>
                  </a:moveTo>
                  <a:lnTo>
                    <a:pt x="302" y="1320546"/>
                  </a:lnTo>
                  <a:lnTo>
                    <a:pt x="286" y="1326896"/>
                  </a:lnTo>
                  <a:lnTo>
                    <a:pt x="4090" y="1326896"/>
                  </a:lnTo>
                  <a:lnTo>
                    <a:pt x="4105" y="1320546"/>
                  </a:lnTo>
                  <a:close/>
                </a:path>
                <a:path w="1576070" h="1554479">
                  <a:moveTo>
                    <a:pt x="1572568" y="1320546"/>
                  </a:moveTo>
                  <a:lnTo>
                    <a:pt x="1568752" y="1320546"/>
                  </a:lnTo>
                  <a:lnTo>
                    <a:pt x="1568736" y="1326896"/>
                  </a:lnTo>
                  <a:lnTo>
                    <a:pt x="1572553" y="1326896"/>
                  </a:lnTo>
                  <a:lnTo>
                    <a:pt x="1572568" y="1320546"/>
                  </a:lnTo>
                  <a:close/>
                </a:path>
                <a:path w="1576070" h="1554479">
                  <a:moveTo>
                    <a:pt x="4090" y="1326896"/>
                  </a:moveTo>
                  <a:lnTo>
                    <a:pt x="286" y="1326896"/>
                  </a:lnTo>
                  <a:lnTo>
                    <a:pt x="268" y="1334516"/>
                  </a:lnTo>
                  <a:lnTo>
                    <a:pt x="4071" y="1334516"/>
                  </a:lnTo>
                  <a:lnTo>
                    <a:pt x="4090" y="1326896"/>
                  </a:lnTo>
                  <a:close/>
                </a:path>
                <a:path w="1576070" h="1554479">
                  <a:moveTo>
                    <a:pt x="1572553" y="1326896"/>
                  </a:moveTo>
                  <a:lnTo>
                    <a:pt x="1568736" y="1326896"/>
                  </a:lnTo>
                  <a:lnTo>
                    <a:pt x="1568717" y="1334516"/>
                  </a:lnTo>
                  <a:lnTo>
                    <a:pt x="1572534" y="1334516"/>
                  </a:lnTo>
                  <a:lnTo>
                    <a:pt x="1572553" y="1326896"/>
                  </a:lnTo>
                  <a:close/>
                </a:path>
                <a:path w="1576070" h="1554479">
                  <a:moveTo>
                    <a:pt x="4071" y="1334516"/>
                  </a:moveTo>
                  <a:lnTo>
                    <a:pt x="268" y="1334516"/>
                  </a:lnTo>
                  <a:lnTo>
                    <a:pt x="252" y="1340866"/>
                  </a:lnTo>
                  <a:lnTo>
                    <a:pt x="4055" y="1340866"/>
                  </a:lnTo>
                  <a:lnTo>
                    <a:pt x="4071" y="1334516"/>
                  </a:lnTo>
                  <a:close/>
                </a:path>
                <a:path w="1576070" h="1554479">
                  <a:moveTo>
                    <a:pt x="1572534" y="1334516"/>
                  </a:moveTo>
                  <a:lnTo>
                    <a:pt x="1568717" y="1334516"/>
                  </a:lnTo>
                  <a:lnTo>
                    <a:pt x="1568701" y="1340866"/>
                  </a:lnTo>
                  <a:lnTo>
                    <a:pt x="1572518" y="1340866"/>
                  </a:lnTo>
                  <a:lnTo>
                    <a:pt x="1572534" y="1334516"/>
                  </a:lnTo>
                  <a:close/>
                </a:path>
                <a:path w="1576070" h="1554479">
                  <a:moveTo>
                    <a:pt x="4055" y="1340866"/>
                  </a:moveTo>
                  <a:lnTo>
                    <a:pt x="252" y="1340866"/>
                  </a:lnTo>
                  <a:lnTo>
                    <a:pt x="236" y="1347216"/>
                  </a:lnTo>
                  <a:lnTo>
                    <a:pt x="4040" y="1347216"/>
                  </a:lnTo>
                  <a:lnTo>
                    <a:pt x="4055" y="1340866"/>
                  </a:lnTo>
                  <a:close/>
                </a:path>
                <a:path w="1576070" h="1554479">
                  <a:moveTo>
                    <a:pt x="1572518" y="1340866"/>
                  </a:moveTo>
                  <a:lnTo>
                    <a:pt x="1568701" y="1340866"/>
                  </a:lnTo>
                  <a:lnTo>
                    <a:pt x="1568686" y="1347216"/>
                  </a:lnTo>
                  <a:lnTo>
                    <a:pt x="1572503" y="1347216"/>
                  </a:lnTo>
                  <a:lnTo>
                    <a:pt x="1572518" y="1340866"/>
                  </a:lnTo>
                  <a:close/>
                </a:path>
                <a:path w="1576070" h="1554479">
                  <a:moveTo>
                    <a:pt x="4040" y="1347216"/>
                  </a:moveTo>
                  <a:lnTo>
                    <a:pt x="236" y="1347216"/>
                  </a:lnTo>
                  <a:lnTo>
                    <a:pt x="221" y="1353566"/>
                  </a:lnTo>
                  <a:lnTo>
                    <a:pt x="4024" y="1353566"/>
                  </a:lnTo>
                  <a:lnTo>
                    <a:pt x="4040" y="1347216"/>
                  </a:lnTo>
                  <a:close/>
                </a:path>
                <a:path w="1576070" h="1554479">
                  <a:moveTo>
                    <a:pt x="1572503" y="1347216"/>
                  </a:moveTo>
                  <a:lnTo>
                    <a:pt x="1568686" y="1347216"/>
                  </a:lnTo>
                  <a:lnTo>
                    <a:pt x="1568670" y="1353566"/>
                  </a:lnTo>
                  <a:lnTo>
                    <a:pt x="1572487" y="1353566"/>
                  </a:lnTo>
                  <a:lnTo>
                    <a:pt x="1572503" y="1347216"/>
                  </a:lnTo>
                  <a:close/>
                </a:path>
                <a:path w="1576070" h="1554479">
                  <a:moveTo>
                    <a:pt x="4024" y="1353566"/>
                  </a:moveTo>
                  <a:lnTo>
                    <a:pt x="221" y="1353566"/>
                  </a:lnTo>
                  <a:lnTo>
                    <a:pt x="208" y="1358646"/>
                  </a:lnTo>
                  <a:lnTo>
                    <a:pt x="4011" y="1358646"/>
                  </a:lnTo>
                  <a:lnTo>
                    <a:pt x="4024" y="1353566"/>
                  </a:lnTo>
                  <a:close/>
                </a:path>
                <a:path w="1576070" h="1554479">
                  <a:moveTo>
                    <a:pt x="1572487" y="1353566"/>
                  </a:moveTo>
                  <a:lnTo>
                    <a:pt x="1568670" y="1353566"/>
                  </a:lnTo>
                  <a:lnTo>
                    <a:pt x="1568658" y="1358646"/>
                  </a:lnTo>
                  <a:lnTo>
                    <a:pt x="1572475" y="1358646"/>
                  </a:lnTo>
                  <a:lnTo>
                    <a:pt x="1572487" y="1353566"/>
                  </a:lnTo>
                  <a:close/>
                </a:path>
                <a:path w="1576070" h="1554479">
                  <a:moveTo>
                    <a:pt x="4011" y="1358646"/>
                  </a:moveTo>
                  <a:lnTo>
                    <a:pt x="208" y="1358646"/>
                  </a:lnTo>
                  <a:lnTo>
                    <a:pt x="190" y="1366266"/>
                  </a:lnTo>
                  <a:lnTo>
                    <a:pt x="3993" y="1366266"/>
                  </a:lnTo>
                  <a:lnTo>
                    <a:pt x="4011" y="1358646"/>
                  </a:lnTo>
                  <a:close/>
                </a:path>
                <a:path w="1576070" h="1554479">
                  <a:moveTo>
                    <a:pt x="1572475" y="1358646"/>
                  </a:moveTo>
                  <a:lnTo>
                    <a:pt x="1568658" y="1358646"/>
                  </a:lnTo>
                  <a:lnTo>
                    <a:pt x="1568639" y="1366266"/>
                  </a:lnTo>
                  <a:lnTo>
                    <a:pt x="1572456" y="1366266"/>
                  </a:lnTo>
                  <a:lnTo>
                    <a:pt x="1572475" y="1358646"/>
                  </a:lnTo>
                  <a:close/>
                </a:path>
                <a:path w="1576070" h="1554479">
                  <a:moveTo>
                    <a:pt x="3993" y="1366266"/>
                  </a:moveTo>
                  <a:lnTo>
                    <a:pt x="190" y="1366266"/>
                  </a:lnTo>
                  <a:lnTo>
                    <a:pt x="174" y="1372616"/>
                  </a:lnTo>
                  <a:lnTo>
                    <a:pt x="3977" y="1372616"/>
                  </a:lnTo>
                  <a:lnTo>
                    <a:pt x="3993" y="1366266"/>
                  </a:lnTo>
                  <a:close/>
                </a:path>
                <a:path w="1576070" h="1554479">
                  <a:moveTo>
                    <a:pt x="1572456" y="1366266"/>
                  </a:moveTo>
                  <a:lnTo>
                    <a:pt x="1568639" y="1366266"/>
                  </a:lnTo>
                  <a:lnTo>
                    <a:pt x="1568623" y="1372616"/>
                  </a:lnTo>
                  <a:lnTo>
                    <a:pt x="1572440" y="1372616"/>
                  </a:lnTo>
                  <a:lnTo>
                    <a:pt x="1572456" y="1366266"/>
                  </a:lnTo>
                  <a:close/>
                </a:path>
                <a:path w="1576070" h="1554479">
                  <a:moveTo>
                    <a:pt x="3977" y="1372616"/>
                  </a:moveTo>
                  <a:lnTo>
                    <a:pt x="174" y="1372616"/>
                  </a:lnTo>
                  <a:lnTo>
                    <a:pt x="159" y="1378966"/>
                  </a:lnTo>
                  <a:lnTo>
                    <a:pt x="3961" y="1378966"/>
                  </a:lnTo>
                  <a:lnTo>
                    <a:pt x="3977" y="1372616"/>
                  </a:lnTo>
                  <a:close/>
                </a:path>
                <a:path w="1576070" h="1554479">
                  <a:moveTo>
                    <a:pt x="1572440" y="1372616"/>
                  </a:moveTo>
                  <a:lnTo>
                    <a:pt x="1568623" y="1372616"/>
                  </a:lnTo>
                  <a:lnTo>
                    <a:pt x="1568607" y="1378966"/>
                  </a:lnTo>
                  <a:lnTo>
                    <a:pt x="1572425" y="1378966"/>
                  </a:lnTo>
                  <a:lnTo>
                    <a:pt x="1572440" y="1372616"/>
                  </a:lnTo>
                  <a:close/>
                </a:path>
                <a:path w="1576070" h="1554479">
                  <a:moveTo>
                    <a:pt x="3961" y="1378966"/>
                  </a:moveTo>
                  <a:lnTo>
                    <a:pt x="159" y="1378966"/>
                  </a:lnTo>
                  <a:lnTo>
                    <a:pt x="146" y="1384046"/>
                  </a:lnTo>
                  <a:lnTo>
                    <a:pt x="3949" y="1384046"/>
                  </a:lnTo>
                  <a:lnTo>
                    <a:pt x="3961" y="1378966"/>
                  </a:lnTo>
                  <a:close/>
                </a:path>
                <a:path w="1576070" h="1554479">
                  <a:moveTo>
                    <a:pt x="1572425" y="1378966"/>
                  </a:moveTo>
                  <a:lnTo>
                    <a:pt x="1568607" y="1378966"/>
                  </a:lnTo>
                  <a:lnTo>
                    <a:pt x="1568595" y="1384046"/>
                  </a:lnTo>
                  <a:lnTo>
                    <a:pt x="1572412" y="1384046"/>
                  </a:lnTo>
                  <a:lnTo>
                    <a:pt x="1572425" y="1378966"/>
                  </a:lnTo>
                  <a:close/>
                </a:path>
                <a:path w="1576070" h="1554479">
                  <a:moveTo>
                    <a:pt x="3949" y="1384046"/>
                  </a:moveTo>
                  <a:lnTo>
                    <a:pt x="146" y="1384046"/>
                  </a:lnTo>
                  <a:lnTo>
                    <a:pt x="127" y="1391666"/>
                  </a:lnTo>
                  <a:lnTo>
                    <a:pt x="3930" y="1391666"/>
                  </a:lnTo>
                  <a:lnTo>
                    <a:pt x="3949" y="1384046"/>
                  </a:lnTo>
                  <a:close/>
                </a:path>
                <a:path w="1576070" h="1554479">
                  <a:moveTo>
                    <a:pt x="1572412" y="1384046"/>
                  </a:moveTo>
                  <a:lnTo>
                    <a:pt x="1568595" y="1384046"/>
                  </a:lnTo>
                  <a:lnTo>
                    <a:pt x="1568576" y="1391666"/>
                  </a:lnTo>
                  <a:lnTo>
                    <a:pt x="1572394" y="1391666"/>
                  </a:lnTo>
                  <a:lnTo>
                    <a:pt x="1572412" y="1384046"/>
                  </a:lnTo>
                  <a:close/>
                </a:path>
                <a:path w="1576070" h="1554479">
                  <a:moveTo>
                    <a:pt x="3930" y="1391666"/>
                  </a:moveTo>
                  <a:lnTo>
                    <a:pt x="127" y="1391666"/>
                  </a:lnTo>
                  <a:lnTo>
                    <a:pt x="112" y="1398016"/>
                  </a:lnTo>
                  <a:lnTo>
                    <a:pt x="3914" y="1398016"/>
                  </a:lnTo>
                  <a:lnTo>
                    <a:pt x="3930" y="1391666"/>
                  </a:lnTo>
                  <a:close/>
                </a:path>
                <a:path w="1576070" h="1554479">
                  <a:moveTo>
                    <a:pt x="1572394" y="1391666"/>
                  </a:moveTo>
                  <a:lnTo>
                    <a:pt x="1568576" y="1391666"/>
                  </a:lnTo>
                  <a:lnTo>
                    <a:pt x="1568560" y="1398016"/>
                  </a:lnTo>
                  <a:lnTo>
                    <a:pt x="1572378" y="1398016"/>
                  </a:lnTo>
                  <a:lnTo>
                    <a:pt x="1572394" y="1391666"/>
                  </a:lnTo>
                  <a:close/>
                </a:path>
                <a:path w="1576070" h="1554479">
                  <a:moveTo>
                    <a:pt x="3914" y="1398016"/>
                  </a:moveTo>
                  <a:lnTo>
                    <a:pt x="112" y="1398016"/>
                  </a:lnTo>
                  <a:lnTo>
                    <a:pt x="99" y="1403096"/>
                  </a:lnTo>
                  <a:lnTo>
                    <a:pt x="3902" y="1403096"/>
                  </a:lnTo>
                  <a:lnTo>
                    <a:pt x="3914" y="1398016"/>
                  </a:lnTo>
                  <a:close/>
                </a:path>
                <a:path w="1576070" h="1554479">
                  <a:moveTo>
                    <a:pt x="1572378" y="1398016"/>
                  </a:moveTo>
                  <a:lnTo>
                    <a:pt x="1568560" y="1398016"/>
                  </a:lnTo>
                  <a:lnTo>
                    <a:pt x="1568548" y="1403096"/>
                  </a:lnTo>
                  <a:lnTo>
                    <a:pt x="1572366" y="1403096"/>
                  </a:lnTo>
                  <a:lnTo>
                    <a:pt x="1572378" y="1398016"/>
                  </a:lnTo>
                  <a:close/>
                </a:path>
                <a:path w="1576070" h="1554479">
                  <a:moveTo>
                    <a:pt x="3902" y="1403096"/>
                  </a:moveTo>
                  <a:lnTo>
                    <a:pt x="99" y="1403096"/>
                  </a:lnTo>
                  <a:lnTo>
                    <a:pt x="65" y="1417066"/>
                  </a:lnTo>
                  <a:lnTo>
                    <a:pt x="3867" y="1417066"/>
                  </a:lnTo>
                  <a:lnTo>
                    <a:pt x="3902" y="1403096"/>
                  </a:lnTo>
                  <a:close/>
                </a:path>
                <a:path w="1576070" h="1554479">
                  <a:moveTo>
                    <a:pt x="1572366" y="1403096"/>
                  </a:moveTo>
                  <a:lnTo>
                    <a:pt x="1568548" y="1403096"/>
                  </a:lnTo>
                  <a:lnTo>
                    <a:pt x="1568513" y="1417066"/>
                  </a:lnTo>
                  <a:lnTo>
                    <a:pt x="1572331" y="1417066"/>
                  </a:lnTo>
                  <a:lnTo>
                    <a:pt x="1572366" y="1403096"/>
                  </a:lnTo>
                  <a:close/>
                </a:path>
                <a:path w="1576070" h="1554479">
                  <a:moveTo>
                    <a:pt x="3867" y="1417066"/>
                  </a:moveTo>
                  <a:lnTo>
                    <a:pt x="65" y="1417066"/>
                  </a:lnTo>
                  <a:lnTo>
                    <a:pt x="49" y="1423416"/>
                  </a:lnTo>
                  <a:lnTo>
                    <a:pt x="3852" y="1423416"/>
                  </a:lnTo>
                  <a:lnTo>
                    <a:pt x="3867" y="1417066"/>
                  </a:lnTo>
                  <a:close/>
                </a:path>
                <a:path w="1576070" h="1554479">
                  <a:moveTo>
                    <a:pt x="1572331" y="1417066"/>
                  </a:moveTo>
                  <a:lnTo>
                    <a:pt x="1568513" y="1417066"/>
                  </a:lnTo>
                  <a:lnTo>
                    <a:pt x="1568498" y="1423416"/>
                  </a:lnTo>
                  <a:lnTo>
                    <a:pt x="1572316" y="1423416"/>
                  </a:lnTo>
                  <a:lnTo>
                    <a:pt x="1572331" y="1417066"/>
                  </a:lnTo>
                  <a:close/>
                </a:path>
                <a:path w="1576070" h="1554479">
                  <a:moveTo>
                    <a:pt x="3852" y="1423416"/>
                  </a:moveTo>
                  <a:lnTo>
                    <a:pt x="49" y="1423416"/>
                  </a:lnTo>
                  <a:lnTo>
                    <a:pt x="37" y="1428496"/>
                  </a:lnTo>
                  <a:lnTo>
                    <a:pt x="3839" y="1428496"/>
                  </a:lnTo>
                  <a:lnTo>
                    <a:pt x="3852" y="1423416"/>
                  </a:lnTo>
                  <a:close/>
                </a:path>
                <a:path w="1576070" h="1554479">
                  <a:moveTo>
                    <a:pt x="1572316" y="1423416"/>
                  </a:moveTo>
                  <a:lnTo>
                    <a:pt x="1568498" y="1423416"/>
                  </a:lnTo>
                  <a:lnTo>
                    <a:pt x="1568485" y="1428496"/>
                  </a:lnTo>
                  <a:lnTo>
                    <a:pt x="1572303" y="1428496"/>
                  </a:lnTo>
                  <a:lnTo>
                    <a:pt x="1572316" y="1423416"/>
                  </a:lnTo>
                  <a:close/>
                </a:path>
                <a:path w="1576070" h="1554479">
                  <a:moveTo>
                    <a:pt x="3839" y="1428496"/>
                  </a:moveTo>
                  <a:lnTo>
                    <a:pt x="37" y="1428496"/>
                  </a:lnTo>
                  <a:lnTo>
                    <a:pt x="18" y="1436116"/>
                  </a:lnTo>
                  <a:lnTo>
                    <a:pt x="3820" y="1436116"/>
                  </a:lnTo>
                  <a:lnTo>
                    <a:pt x="3839" y="1428496"/>
                  </a:lnTo>
                  <a:close/>
                </a:path>
                <a:path w="1576070" h="1554479">
                  <a:moveTo>
                    <a:pt x="1572303" y="1428496"/>
                  </a:moveTo>
                  <a:lnTo>
                    <a:pt x="1568485" y="1428496"/>
                  </a:lnTo>
                  <a:lnTo>
                    <a:pt x="1568466" y="1436116"/>
                  </a:lnTo>
                  <a:lnTo>
                    <a:pt x="1572284" y="1436116"/>
                  </a:lnTo>
                  <a:lnTo>
                    <a:pt x="1572303" y="1428496"/>
                  </a:lnTo>
                  <a:close/>
                </a:path>
                <a:path w="1576070" h="1554479">
                  <a:moveTo>
                    <a:pt x="3820" y="1436116"/>
                  </a:moveTo>
                  <a:lnTo>
                    <a:pt x="18" y="1436116"/>
                  </a:lnTo>
                  <a:lnTo>
                    <a:pt x="3" y="1442466"/>
                  </a:lnTo>
                  <a:lnTo>
                    <a:pt x="3805" y="1442466"/>
                  </a:lnTo>
                  <a:lnTo>
                    <a:pt x="3820" y="1436116"/>
                  </a:lnTo>
                  <a:close/>
                </a:path>
                <a:path w="1576070" h="1554479">
                  <a:moveTo>
                    <a:pt x="1572284" y="1436116"/>
                  </a:moveTo>
                  <a:lnTo>
                    <a:pt x="1568466" y="1436116"/>
                  </a:lnTo>
                  <a:lnTo>
                    <a:pt x="1568451" y="1442466"/>
                  </a:lnTo>
                  <a:lnTo>
                    <a:pt x="1572269" y="1442466"/>
                  </a:lnTo>
                  <a:lnTo>
                    <a:pt x="1572284" y="1436116"/>
                  </a:lnTo>
                  <a:close/>
                </a:path>
                <a:path w="1576070" h="1554479">
                  <a:moveTo>
                    <a:pt x="1572269" y="1442466"/>
                  </a:moveTo>
                  <a:lnTo>
                    <a:pt x="1568451" y="1442466"/>
                  </a:lnTo>
                  <a:lnTo>
                    <a:pt x="1568435" y="1448816"/>
                  </a:lnTo>
                  <a:lnTo>
                    <a:pt x="1571994" y="1448816"/>
                  </a:lnTo>
                  <a:lnTo>
                    <a:pt x="1571994" y="1447546"/>
                  </a:lnTo>
                  <a:lnTo>
                    <a:pt x="1572256" y="1447546"/>
                  </a:lnTo>
                  <a:lnTo>
                    <a:pt x="1572269" y="1442466"/>
                  </a:lnTo>
                  <a:close/>
                </a:path>
                <a:path w="1576070" h="1554479">
                  <a:moveTo>
                    <a:pt x="3805" y="1442466"/>
                  </a:moveTo>
                  <a:lnTo>
                    <a:pt x="3" y="1442466"/>
                  </a:lnTo>
                  <a:lnTo>
                    <a:pt x="0" y="1443736"/>
                  </a:lnTo>
                  <a:lnTo>
                    <a:pt x="1004" y="1443736"/>
                  </a:lnTo>
                  <a:lnTo>
                    <a:pt x="1004" y="1445006"/>
                  </a:lnTo>
                  <a:lnTo>
                    <a:pt x="2274" y="1445006"/>
                  </a:lnTo>
                  <a:lnTo>
                    <a:pt x="2274" y="1446276"/>
                  </a:lnTo>
                  <a:lnTo>
                    <a:pt x="3544" y="1446276"/>
                  </a:lnTo>
                  <a:lnTo>
                    <a:pt x="3544" y="1447546"/>
                  </a:lnTo>
                  <a:lnTo>
                    <a:pt x="3792" y="1447546"/>
                  </a:lnTo>
                  <a:lnTo>
                    <a:pt x="3805" y="1442466"/>
                  </a:lnTo>
                  <a:close/>
                </a:path>
                <a:path w="1576070" h="1554479">
                  <a:moveTo>
                    <a:pt x="1570724" y="1448816"/>
                  </a:moveTo>
                  <a:lnTo>
                    <a:pt x="1568435" y="1448816"/>
                  </a:lnTo>
                  <a:lnTo>
                    <a:pt x="1568429" y="1451356"/>
                  </a:lnTo>
                  <a:lnTo>
                    <a:pt x="1569454" y="1451356"/>
                  </a:lnTo>
                  <a:lnTo>
                    <a:pt x="1569454" y="1450086"/>
                  </a:lnTo>
                  <a:lnTo>
                    <a:pt x="1570724" y="1450086"/>
                  </a:lnTo>
                  <a:lnTo>
                    <a:pt x="1570724" y="1448816"/>
                  </a:lnTo>
                  <a:close/>
                </a:path>
                <a:path w="1576070" h="1554479">
                  <a:moveTo>
                    <a:pt x="106414" y="1548042"/>
                  </a:moveTo>
                  <a:lnTo>
                    <a:pt x="106414" y="1549146"/>
                  </a:lnTo>
                  <a:lnTo>
                    <a:pt x="107684" y="1549146"/>
                  </a:lnTo>
                  <a:lnTo>
                    <a:pt x="107684" y="1550416"/>
                  </a:lnTo>
                  <a:lnTo>
                    <a:pt x="1470394" y="1550416"/>
                  </a:lnTo>
                  <a:lnTo>
                    <a:pt x="1470394" y="1550257"/>
                  </a:lnTo>
                  <a:lnTo>
                    <a:pt x="106414" y="1548042"/>
                  </a:lnTo>
                  <a:close/>
                </a:path>
                <a:path w="1576070" h="1554479">
                  <a:moveTo>
                    <a:pt x="1466584" y="1551686"/>
                  </a:moveTo>
                  <a:lnTo>
                    <a:pt x="111494" y="1551686"/>
                  </a:lnTo>
                  <a:lnTo>
                    <a:pt x="111494" y="1551866"/>
                  </a:lnTo>
                  <a:lnTo>
                    <a:pt x="1465314" y="1554053"/>
                  </a:lnTo>
                  <a:lnTo>
                    <a:pt x="1465314" y="1552956"/>
                  </a:lnTo>
                  <a:lnTo>
                    <a:pt x="1466584" y="1552956"/>
                  </a:lnTo>
                  <a:lnTo>
                    <a:pt x="1466584" y="1551686"/>
                  </a:lnTo>
                  <a:close/>
                </a:path>
                <a:path w="1576070" h="1554479">
                  <a:moveTo>
                    <a:pt x="1469124" y="1550416"/>
                  </a:moveTo>
                  <a:lnTo>
                    <a:pt x="110224" y="1550416"/>
                  </a:lnTo>
                  <a:lnTo>
                    <a:pt x="110224" y="1551686"/>
                  </a:lnTo>
                  <a:lnTo>
                    <a:pt x="1469124" y="1551686"/>
                  </a:lnTo>
                  <a:lnTo>
                    <a:pt x="1469124" y="1550416"/>
                  </a:lnTo>
                  <a:close/>
                </a:path>
              </a:pathLst>
            </a:custGeom>
            <a:solidFill>
              <a:srgbClr val="3C2A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6797287" y="2780283"/>
              <a:ext cx="1568450" cy="1546860"/>
            </a:xfrm>
            <a:custGeom>
              <a:avLst/>
              <a:gdLst/>
              <a:ahLst/>
              <a:cxnLst/>
              <a:rect l="l" t="t" r="r" b="b"/>
              <a:pathLst>
                <a:path w="1568450" h="1546860">
                  <a:moveTo>
                    <a:pt x="7082" y="120396"/>
                  </a:moveTo>
                  <a:lnTo>
                    <a:pt x="3264" y="120396"/>
                  </a:lnTo>
                  <a:lnTo>
                    <a:pt x="3252" y="125475"/>
                  </a:lnTo>
                  <a:lnTo>
                    <a:pt x="7070" y="125475"/>
                  </a:lnTo>
                  <a:lnTo>
                    <a:pt x="7082" y="120396"/>
                  </a:lnTo>
                  <a:close/>
                </a:path>
                <a:path w="1568450" h="1546860">
                  <a:moveTo>
                    <a:pt x="1567911" y="120396"/>
                  </a:moveTo>
                  <a:lnTo>
                    <a:pt x="1562933" y="120396"/>
                  </a:lnTo>
                  <a:lnTo>
                    <a:pt x="1562925" y="125475"/>
                  </a:lnTo>
                  <a:lnTo>
                    <a:pt x="1567898" y="125475"/>
                  </a:lnTo>
                  <a:lnTo>
                    <a:pt x="1567911" y="120396"/>
                  </a:lnTo>
                  <a:close/>
                </a:path>
                <a:path w="1568450" h="1546860">
                  <a:moveTo>
                    <a:pt x="7089" y="117856"/>
                  </a:moveTo>
                  <a:lnTo>
                    <a:pt x="3271" y="117856"/>
                  </a:lnTo>
                  <a:lnTo>
                    <a:pt x="3267" y="119125"/>
                  </a:lnTo>
                  <a:lnTo>
                    <a:pt x="7085" y="119125"/>
                  </a:lnTo>
                  <a:lnTo>
                    <a:pt x="7089" y="117856"/>
                  </a:lnTo>
                  <a:close/>
                </a:path>
                <a:path w="1568450" h="1546860">
                  <a:moveTo>
                    <a:pt x="1567917" y="117856"/>
                  </a:moveTo>
                  <a:lnTo>
                    <a:pt x="1562937" y="117856"/>
                  </a:lnTo>
                  <a:lnTo>
                    <a:pt x="1562935" y="119125"/>
                  </a:lnTo>
                  <a:lnTo>
                    <a:pt x="1567914" y="119125"/>
                  </a:lnTo>
                  <a:lnTo>
                    <a:pt x="1567917" y="117856"/>
                  </a:lnTo>
                  <a:close/>
                </a:path>
                <a:path w="1568450" h="1546860">
                  <a:moveTo>
                    <a:pt x="7098" y="114046"/>
                  </a:moveTo>
                  <a:lnTo>
                    <a:pt x="3280" y="114046"/>
                  </a:lnTo>
                  <a:lnTo>
                    <a:pt x="3274" y="116586"/>
                  </a:lnTo>
                  <a:lnTo>
                    <a:pt x="7092" y="116586"/>
                  </a:lnTo>
                  <a:lnTo>
                    <a:pt x="7098" y="114046"/>
                  </a:lnTo>
                  <a:close/>
                </a:path>
                <a:path w="1568450" h="1546860">
                  <a:moveTo>
                    <a:pt x="1567926" y="114046"/>
                  </a:moveTo>
                  <a:lnTo>
                    <a:pt x="1562944" y="114046"/>
                  </a:lnTo>
                  <a:lnTo>
                    <a:pt x="1562939" y="116586"/>
                  </a:lnTo>
                  <a:lnTo>
                    <a:pt x="1567920" y="116586"/>
                  </a:lnTo>
                  <a:lnTo>
                    <a:pt x="1567926" y="114046"/>
                  </a:lnTo>
                  <a:close/>
                </a:path>
                <a:path w="1568450" h="1546860">
                  <a:moveTo>
                    <a:pt x="7104" y="111506"/>
                  </a:moveTo>
                  <a:lnTo>
                    <a:pt x="3286" y="111506"/>
                  </a:lnTo>
                  <a:lnTo>
                    <a:pt x="3283" y="112775"/>
                  </a:lnTo>
                  <a:lnTo>
                    <a:pt x="7101" y="112775"/>
                  </a:lnTo>
                  <a:lnTo>
                    <a:pt x="7104" y="111506"/>
                  </a:lnTo>
                  <a:close/>
                </a:path>
                <a:path w="1568450" h="1546860">
                  <a:moveTo>
                    <a:pt x="1567933" y="111506"/>
                  </a:moveTo>
                  <a:lnTo>
                    <a:pt x="1562948" y="111506"/>
                  </a:lnTo>
                  <a:lnTo>
                    <a:pt x="1562946" y="112775"/>
                  </a:lnTo>
                  <a:lnTo>
                    <a:pt x="1567929" y="112775"/>
                  </a:lnTo>
                  <a:lnTo>
                    <a:pt x="1567933" y="111506"/>
                  </a:lnTo>
                  <a:close/>
                </a:path>
                <a:path w="1568450" h="1546860">
                  <a:moveTo>
                    <a:pt x="7114" y="107696"/>
                  </a:moveTo>
                  <a:lnTo>
                    <a:pt x="3296" y="107696"/>
                  </a:lnTo>
                  <a:lnTo>
                    <a:pt x="3289" y="110236"/>
                  </a:lnTo>
                  <a:lnTo>
                    <a:pt x="7107" y="110236"/>
                  </a:lnTo>
                  <a:lnTo>
                    <a:pt x="7114" y="107696"/>
                  </a:lnTo>
                  <a:close/>
                </a:path>
                <a:path w="1568450" h="1546860">
                  <a:moveTo>
                    <a:pt x="1567942" y="107696"/>
                  </a:moveTo>
                  <a:lnTo>
                    <a:pt x="1562954" y="107696"/>
                  </a:lnTo>
                  <a:lnTo>
                    <a:pt x="1562950" y="110236"/>
                  </a:lnTo>
                  <a:lnTo>
                    <a:pt x="1567936" y="110236"/>
                  </a:lnTo>
                  <a:lnTo>
                    <a:pt x="1567942" y="107696"/>
                  </a:lnTo>
                  <a:close/>
                </a:path>
                <a:path w="1568450" h="1546860">
                  <a:moveTo>
                    <a:pt x="7120" y="105156"/>
                  </a:moveTo>
                  <a:lnTo>
                    <a:pt x="3302" y="105156"/>
                  </a:lnTo>
                  <a:lnTo>
                    <a:pt x="3299" y="106425"/>
                  </a:lnTo>
                  <a:lnTo>
                    <a:pt x="7117" y="106425"/>
                  </a:lnTo>
                  <a:lnTo>
                    <a:pt x="7120" y="105156"/>
                  </a:lnTo>
                  <a:close/>
                </a:path>
                <a:path w="1568450" h="1546860">
                  <a:moveTo>
                    <a:pt x="1567948" y="105156"/>
                  </a:moveTo>
                  <a:lnTo>
                    <a:pt x="1562958" y="105156"/>
                  </a:lnTo>
                  <a:lnTo>
                    <a:pt x="1562956" y="106425"/>
                  </a:lnTo>
                  <a:lnTo>
                    <a:pt x="1567945" y="106425"/>
                  </a:lnTo>
                  <a:lnTo>
                    <a:pt x="1567948" y="105156"/>
                  </a:lnTo>
                  <a:close/>
                </a:path>
                <a:path w="1568450" h="1546860">
                  <a:moveTo>
                    <a:pt x="7130" y="101473"/>
                  </a:moveTo>
                  <a:lnTo>
                    <a:pt x="3311" y="101473"/>
                  </a:lnTo>
                  <a:lnTo>
                    <a:pt x="3305" y="103886"/>
                  </a:lnTo>
                  <a:lnTo>
                    <a:pt x="7123" y="103886"/>
                  </a:lnTo>
                  <a:lnTo>
                    <a:pt x="7130" y="101473"/>
                  </a:lnTo>
                  <a:close/>
                </a:path>
                <a:path w="1568450" h="1546860">
                  <a:moveTo>
                    <a:pt x="1566932" y="100075"/>
                  </a:moveTo>
                  <a:lnTo>
                    <a:pt x="1565662" y="100075"/>
                  </a:lnTo>
                  <a:lnTo>
                    <a:pt x="1565662" y="101473"/>
                  </a:lnTo>
                  <a:lnTo>
                    <a:pt x="1562965" y="101473"/>
                  </a:lnTo>
                  <a:lnTo>
                    <a:pt x="1562960" y="103886"/>
                  </a:lnTo>
                  <a:lnTo>
                    <a:pt x="1566932" y="103886"/>
                  </a:lnTo>
                  <a:lnTo>
                    <a:pt x="1566932" y="100075"/>
                  </a:lnTo>
                  <a:close/>
                </a:path>
                <a:path w="1568450" h="1546860">
                  <a:moveTo>
                    <a:pt x="4832" y="100075"/>
                  </a:moveTo>
                  <a:lnTo>
                    <a:pt x="3562" y="100075"/>
                  </a:lnTo>
                  <a:lnTo>
                    <a:pt x="3562" y="101473"/>
                  </a:lnTo>
                  <a:lnTo>
                    <a:pt x="4832" y="101473"/>
                  </a:lnTo>
                  <a:lnTo>
                    <a:pt x="4832" y="100075"/>
                  </a:lnTo>
                  <a:close/>
                </a:path>
                <a:path w="1568450" h="1546860">
                  <a:moveTo>
                    <a:pt x="7136" y="98933"/>
                  </a:moveTo>
                  <a:lnTo>
                    <a:pt x="6102" y="98933"/>
                  </a:lnTo>
                  <a:lnTo>
                    <a:pt x="6102" y="100075"/>
                  </a:lnTo>
                  <a:lnTo>
                    <a:pt x="7133" y="100075"/>
                  </a:lnTo>
                  <a:lnTo>
                    <a:pt x="7136" y="98933"/>
                  </a:lnTo>
                  <a:close/>
                </a:path>
                <a:path w="1568450" h="1546860">
                  <a:moveTo>
                    <a:pt x="1564392" y="97536"/>
                  </a:moveTo>
                  <a:lnTo>
                    <a:pt x="1563122" y="97536"/>
                  </a:lnTo>
                  <a:lnTo>
                    <a:pt x="1563122" y="98933"/>
                  </a:lnTo>
                  <a:lnTo>
                    <a:pt x="1562969" y="98933"/>
                  </a:lnTo>
                  <a:lnTo>
                    <a:pt x="1562967" y="100075"/>
                  </a:lnTo>
                  <a:lnTo>
                    <a:pt x="1564392" y="100075"/>
                  </a:lnTo>
                  <a:lnTo>
                    <a:pt x="1564392" y="97536"/>
                  </a:lnTo>
                  <a:close/>
                </a:path>
                <a:path w="1568450" h="1546860">
                  <a:moveTo>
                    <a:pt x="1471682" y="4825"/>
                  </a:moveTo>
                  <a:lnTo>
                    <a:pt x="1470412" y="4825"/>
                  </a:lnTo>
                  <a:lnTo>
                    <a:pt x="1470412" y="5969"/>
                  </a:lnTo>
                  <a:lnTo>
                    <a:pt x="1471682" y="5969"/>
                  </a:lnTo>
                  <a:lnTo>
                    <a:pt x="1471682" y="4825"/>
                  </a:lnTo>
                  <a:close/>
                </a:path>
                <a:path w="1568450" h="1546860">
                  <a:moveTo>
                    <a:pt x="102622" y="2286"/>
                  </a:moveTo>
                  <a:lnTo>
                    <a:pt x="101352" y="2286"/>
                  </a:lnTo>
                  <a:lnTo>
                    <a:pt x="101352" y="3810"/>
                  </a:lnTo>
                  <a:lnTo>
                    <a:pt x="785247" y="4825"/>
                  </a:lnTo>
                  <a:lnTo>
                    <a:pt x="1469142" y="4825"/>
                  </a:lnTo>
                  <a:lnTo>
                    <a:pt x="1469142" y="3683"/>
                  </a:lnTo>
                  <a:lnTo>
                    <a:pt x="102622" y="3683"/>
                  </a:lnTo>
                  <a:lnTo>
                    <a:pt x="102622" y="2286"/>
                  </a:lnTo>
                  <a:close/>
                </a:path>
                <a:path w="1568450" h="1546860">
                  <a:moveTo>
                    <a:pt x="1469142" y="2286"/>
                  </a:moveTo>
                  <a:lnTo>
                    <a:pt x="1467872" y="2286"/>
                  </a:lnTo>
                  <a:lnTo>
                    <a:pt x="1467872" y="3683"/>
                  </a:lnTo>
                  <a:lnTo>
                    <a:pt x="1469142" y="3683"/>
                  </a:lnTo>
                  <a:lnTo>
                    <a:pt x="1469142" y="2286"/>
                  </a:lnTo>
                  <a:close/>
                </a:path>
                <a:path w="1568450" h="1546860">
                  <a:moveTo>
                    <a:pt x="103892" y="0"/>
                  </a:moveTo>
                  <a:lnTo>
                    <a:pt x="103892" y="2286"/>
                  </a:lnTo>
                  <a:lnTo>
                    <a:pt x="1466602" y="2286"/>
                  </a:lnTo>
                  <a:lnTo>
                    <a:pt x="103892" y="0"/>
                  </a:lnTo>
                  <a:close/>
                </a:path>
                <a:path w="1568450" h="1546860">
                  <a:moveTo>
                    <a:pt x="7067" y="126746"/>
                  </a:moveTo>
                  <a:lnTo>
                    <a:pt x="3249" y="126746"/>
                  </a:lnTo>
                  <a:lnTo>
                    <a:pt x="3186" y="152146"/>
                  </a:lnTo>
                  <a:lnTo>
                    <a:pt x="7004" y="152146"/>
                  </a:lnTo>
                  <a:lnTo>
                    <a:pt x="7067" y="126746"/>
                  </a:lnTo>
                  <a:close/>
                </a:path>
                <a:path w="1568450" h="1546860">
                  <a:moveTo>
                    <a:pt x="1567895" y="126746"/>
                  </a:moveTo>
                  <a:lnTo>
                    <a:pt x="1562923" y="126746"/>
                  </a:lnTo>
                  <a:lnTo>
                    <a:pt x="1562881" y="152146"/>
                  </a:lnTo>
                  <a:lnTo>
                    <a:pt x="1567832" y="152146"/>
                  </a:lnTo>
                  <a:lnTo>
                    <a:pt x="1567895" y="126746"/>
                  </a:lnTo>
                  <a:close/>
                </a:path>
                <a:path w="1568450" h="1546860">
                  <a:moveTo>
                    <a:pt x="7004" y="152146"/>
                  </a:moveTo>
                  <a:lnTo>
                    <a:pt x="3186" y="152146"/>
                  </a:lnTo>
                  <a:lnTo>
                    <a:pt x="3123" y="177546"/>
                  </a:lnTo>
                  <a:lnTo>
                    <a:pt x="6941" y="177546"/>
                  </a:lnTo>
                  <a:lnTo>
                    <a:pt x="7004" y="152146"/>
                  </a:lnTo>
                  <a:close/>
                </a:path>
                <a:path w="1568450" h="1546860">
                  <a:moveTo>
                    <a:pt x="1567832" y="152146"/>
                  </a:moveTo>
                  <a:lnTo>
                    <a:pt x="1562881" y="152146"/>
                  </a:lnTo>
                  <a:lnTo>
                    <a:pt x="1562839" y="177546"/>
                  </a:lnTo>
                  <a:lnTo>
                    <a:pt x="1567770" y="177546"/>
                  </a:lnTo>
                  <a:lnTo>
                    <a:pt x="1567832" y="152146"/>
                  </a:lnTo>
                  <a:close/>
                </a:path>
                <a:path w="1568450" h="1546860">
                  <a:moveTo>
                    <a:pt x="6896" y="195580"/>
                  </a:moveTo>
                  <a:lnTo>
                    <a:pt x="3079" y="195580"/>
                  </a:lnTo>
                  <a:lnTo>
                    <a:pt x="2857" y="285496"/>
                  </a:lnTo>
                  <a:lnTo>
                    <a:pt x="6673" y="285496"/>
                  </a:lnTo>
                  <a:lnTo>
                    <a:pt x="6896" y="195580"/>
                  </a:lnTo>
                  <a:close/>
                </a:path>
                <a:path w="1568450" h="1546860">
                  <a:moveTo>
                    <a:pt x="1567725" y="195580"/>
                  </a:moveTo>
                  <a:lnTo>
                    <a:pt x="1562809" y="195580"/>
                  </a:lnTo>
                  <a:lnTo>
                    <a:pt x="1562660" y="285496"/>
                  </a:lnTo>
                  <a:lnTo>
                    <a:pt x="1567503" y="285496"/>
                  </a:lnTo>
                  <a:lnTo>
                    <a:pt x="1567725" y="195580"/>
                  </a:lnTo>
                  <a:close/>
                </a:path>
                <a:path w="1568450" h="1546860">
                  <a:moveTo>
                    <a:pt x="6918" y="186562"/>
                  </a:moveTo>
                  <a:lnTo>
                    <a:pt x="3101" y="186562"/>
                  </a:lnTo>
                  <a:lnTo>
                    <a:pt x="3079" y="195325"/>
                  </a:lnTo>
                  <a:lnTo>
                    <a:pt x="6897" y="195325"/>
                  </a:lnTo>
                  <a:lnTo>
                    <a:pt x="6918" y="186562"/>
                  </a:lnTo>
                  <a:close/>
                </a:path>
                <a:path w="1568450" h="1546860">
                  <a:moveTo>
                    <a:pt x="1567747" y="186562"/>
                  </a:moveTo>
                  <a:lnTo>
                    <a:pt x="1562824" y="186562"/>
                  </a:lnTo>
                  <a:lnTo>
                    <a:pt x="1562809" y="195325"/>
                  </a:lnTo>
                  <a:lnTo>
                    <a:pt x="1567726" y="195325"/>
                  </a:lnTo>
                  <a:lnTo>
                    <a:pt x="1567747" y="186562"/>
                  </a:lnTo>
                  <a:close/>
                </a:path>
                <a:path w="1568450" h="1546860">
                  <a:moveTo>
                    <a:pt x="6934" y="180212"/>
                  </a:moveTo>
                  <a:lnTo>
                    <a:pt x="3117" y="180212"/>
                  </a:lnTo>
                  <a:lnTo>
                    <a:pt x="3101" y="186436"/>
                  </a:lnTo>
                  <a:lnTo>
                    <a:pt x="6919" y="186436"/>
                  </a:lnTo>
                  <a:lnTo>
                    <a:pt x="6934" y="180212"/>
                  </a:lnTo>
                  <a:close/>
                </a:path>
                <a:path w="1568450" h="1546860">
                  <a:moveTo>
                    <a:pt x="1567763" y="180212"/>
                  </a:moveTo>
                  <a:lnTo>
                    <a:pt x="1562834" y="180212"/>
                  </a:lnTo>
                  <a:lnTo>
                    <a:pt x="1562824" y="186436"/>
                  </a:lnTo>
                  <a:lnTo>
                    <a:pt x="1567748" y="186436"/>
                  </a:lnTo>
                  <a:lnTo>
                    <a:pt x="1567763" y="180212"/>
                  </a:lnTo>
                  <a:close/>
                </a:path>
                <a:path w="1568450" h="1546860">
                  <a:moveTo>
                    <a:pt x="6940" y="177673"/>
                  </a:moveTo>
                  <a:lnTo>
                    <a:pt x="3123" y="177673"/>
                  </a:lnTo>
                  <a:lnTo>
                    <a:pt x="3117" y="180086"/>
                  </a:lnTo>
                  <a:lnTo>
                    <a:pt x="6934" y="180086"/>
                  </a:lnTo>
                  <a:lnTo>
                    <a:pt x="6940" y="177673"/>
                  </a:lnTo>
                  <a:close/>
                </a:path>
                <a:path w="1568450" h="1546860">
                  <a:moveTo>
                    <a:pt x="1567769" y="177673"/>
                  </a:moveTo>
                  <a:lnTo>
                    <a:pt x="1562838" y="177673"/>
                  </a:lnTo>
                  <a:lnTo>
                    <a:pt x="1562834" y="180086"/>
                  </a:lnTo>
                  <a:lnTo>
                    <a:pt x="1567763" y="180086"/>
                  </a:lnTo>
                  <a:lnTo>
                    <a:pt x="1567769" y="177673"/>
                  </a:lnTo>
                  <a:close/>
                </a:path>
                <a:path w="1568450" h="1546860">
                  <a:moveTo>
                    <a:pt x="6673" y="285496"/>
                  </a:moveTo>
                  <a:lnTo>
                    <a:pt x="2857" y="285496"/>
                  </a:lnTo>
                  <a:lnTo>
                    <a:pt x="2826" y="298196"/>
                  </a:lnTo>
                  <a:lnTo>
                    <a:pt x="6641" y="298196"/>
                  </a:lnTo>
                  <a:lnTo>
                    <a:pt x="6673" y="285496"/>
                  </a:lnTo>
                  <a:close/>
                </a:path>
                <a:path w="1568450" h="1546860">
                  <a:moveTo>
                    <a:pt x="1567503" y="285496"/>
                  </a:moveTo>
                  <a:lnTo>
                    <a:pt x="1562660" y="285496"/>
                  </a:lnTo>
                  <a:lnTo>
                    <a:pt x="1562639" y="298196"/>
                  </a:lnTo>
                  <a:lnTo>
                    <a:pt x="1567472" y="298196"/>
                  </a:lnTo>
                  <a:lnTo>
                    <a:pt x="1567503" y="285496"/>
                  </a:lnTo>
                  <a:close/>
                </a:path>
                <a:path w="1568450" h="1546860">
                  <a:moveTo>
                    <a:pt x="6641" y="298196"/>
                  </a:moveTo>
                  <a:lnTo>
                    <a:pt x="2826" y="298196"/>
                  </a:lnTo>
                  <a:lnTo>
                    <a:pt x="2763" y="323596"/>
                  </a:lnTo>
                  <a:lnTo>
                    <a:pt x="6578" y="323596"/>
                  </a:lnTo>
                  <a:lnTo>
                    <a:pt x="6641" y="298196"/>
                  </a:lnTo>
                  <a:close/>
                </a:path>
                <a:path w="1568450" h="1546860">
                  <a:moveTo>
                    <a:pt x="1567472" y="298196"/>
                  </a:moveTo>
                  <a:lnTo>
                    <a:pt x="1562639" y="298196"/>
                  </a:lnTo>
                  <a:lnTo>
                    <a:pt x="1562597" y="323596"/>
                  </a:lnTo>
                  <a:lnTo>
                    <a:pt x="1567409" y="323596"/>
                  </a:lnTo>
                  <a:lnTo>
                    <a:pt x="1567472" y="298196"/>
                  </a:lnTo>
                  <a:close/>
                </a:path>
                <a:path w="1568450" h="1546860">
                  <a:moveTo>
                    <a:pt x="6578" y="323596"/>
                  </a:moveTo>
                  <a:lnTo>
                    <a:pt x="2763" y="323596"/>
                  </a:lnTo>
                  <a:lnTo>
                    <a:pt x="2685" y="355346"/>
                  </a:lnTo>
                  <a:lnTo>
                    <a:pt x="6500" y="355346"/>
                  </a:lnTo>
                  <a:lnTo>
                    <a:pt x="6578" y="323596"/>
                  </a:lnTo>
                  <a:close/>
                </a:path>
                <a:path w="1568450" h="1546860">
                  <a:moveTo>
                    <a:pt x="1567409" y="323596"/>
                  </a:moveTo>
                  <a:lnTo>
                    <a:pt x="1562597" y="323596"/>
                  </a:lnTo>
                  <a:lnTo>
                    <a:pt x="1562545" y="355346"/>
                  </a:lnTo>
                  <a:lnTo>
                    <a:pt x="1567331" y="355346"/>
                  </a:lnTo>
                  <a:lnTo>
                    <a:pt x="1567409" y="323596"/>
                  </a:lnTo>
                  <a:close/>
                </a:path>
                <a:path w="1568450" h="1546860">
                  <a:moveTo>
                    <a:pt x="6500" y="355346"/>
                  </a:moveTo>
                  <a:lnTo>
                    <a:pt x="2685" y="355346"/>
                  </a:lnTo>
                  <a:lnTo>
                    <a:pt x="2591" y="393446"/>
                  </a:lnTo>
                  <a:lnTo>
                    <a:pt x="6405" y="393446"/>
                  </a:lnTo>
                  <a:lnTo>
                    <a:pt x="6500" y="355346"/>
                  </a:lnTo>
                  <a:close/>
                </a:path>
                <a:path w="1568450" h="1546860">
                  <a:moveTo>
                    <a:pt x="1567331" y="355346"/>
                  </a:moveTo>
                  <a:lnTo>
                    <a:pt x="1562545" y="355346"/>
                  </a:lnTo>
                  <a:lnTo>
                    <a:pt x="1562482" y="393446"/>
                  </a:lnTo>
                  <a:lnTo>
                    <a:pt x="1567237" y="393446"/>
                  </a:lnTo>
                  <a:lnTo>
                    <a:pt x="1567331" y="355346"/>
                  </a:lnTo>
                  <a:close/>
                </a:path>
                <a:path w="1568450" h="1546860">
                  <a:moveTo>
                    <a:pt x="6405" y="393446"/>
                  </a:moveTo>
                  <a:lnTo>
                    <a:pt x="2591" y="393446"/>
                  </a:lnTo>
                  <a:lnTo>
                    <a:pt x="2528" y="418846"/>
                  </a:lnTo>
                  <a:lnTo>
                    <a:pt x="6342" y="418846"/>
                  </a:lnTo>
                  <a:lnTo>
                    <a:pt x="6405" y="393446"/>
                  </a:lnTo>
                  <a:close/>
                </a:path>
                <a:path w="1568450" h="1546860">
                  <a:moveTo>
                    <a:pt x="1567237" y="393446"/>
                  </a:moveTo>
                  <a:lnTo>
                    <a:pt x="1562482" y="393446"/>
                  </a:lnTo>
                  <a:lnTo>
                    <a:pt x="1562440" y="418846"/>
                  </a:lnTo>
                  <a:lnTo>
                    <a:pt x="1567174" y="418846"/>
                  </a:lnTo>
                  <a:lnTo>
                    <a:pt x="1567237" y="393446"/>
                  </a:lnTo>
                  <a:close/>
                </a:path>
                <a:path w="1568450" h="1546860">
                  <a:moveTo>
                    <a:pt x="6342" y="418846"/>
                  </a:moveTo>
                  <a:lnTo>
                    <a:pt x="2528" y="418846"/>
                  </a:lnTo>
                  <a:lnTo>
                    <a:pt x="2497" y="431546"/>
                  </a:lnTo>
                  <a:lnTo>
                    <a:pt x="6311" y="431546"/>
                  </a:lnTo>
                  <a:lnTo>
                    <a:pt x="6342" y="418846"/>
                  </a:lnTo>
                  <a:close/>
                </a:path>
                <a:path w="1568450" h="1546860">
                  <a:moveTo>
                    <a:pt x="1567174" y="418846"/>
                  </a:moveTo>
                  <a:lnTo>
                    <a:pt x="1562440" y="418846"/>
                  </a:lnTo>
                  <a:lnTo>
                    <a:pt x="1562419" y="431546"/>
                  </a:lnTo>
                  <a:lnTo>
                    <a:pt x="1567143" y="431546"/>
                  </a:lnTo>
                  <a:lnTo>
                    <a:pt x="1567174" y="418846"/>
                  </a:lnTo>
                  <a:close/>
                </a:path>
                <a:path w="1568450" h="1546860">
                  <a:moveTo>
                    <a:pt x="6311" y="431546"/>
                  </a:moveTo>
                  <a:lnTo>
                    <a:pt x="2497" y="431546"/>
                  </a:lnTo>
                  <a:lnTo>
                    <a:pt x="2434" y="456946"/>
                  </a:lnTo>
                  <a:lnTo>
                    <a:pt x="6248" y="456946"/>
                  </a:lnTo>
                  <a:lnTo>
                    <a:pt x="6311" y="431546"/>
                  </a:lnTo>
                  <a:close/>
                </a:path>
                <a:path w="1568450" h="1546860">
                  <a:moveTo>
                    <a:pt x="1567143" y="431546"/>
                  </a:moveTo>
                  <a:lnTo>
                    <a:pt x="1562419" y="431546"/>
                  </a:lnTo>
                  <a:lnTo>
                    <a:pt x="1562377" y="456946"/>
                  </a:lnTo>
                  <a:lnTo>
                    <a:pt x="1567080" y="456946"/>
                  </a:lnTo>
                  <a:lnTo>
                    <a:pt x="1567143" y="431546"/>
                  </a:lnTo>
                  <a:close/>
                </a:path>
                <a:path w="1568450" h="1546860">
                  <a:moveTo>
                    <a:pt x="6248" y="456946"/>
                  </a:moveTo>
                  <a:lnTo>
                    <a:pt x="2434" y="456946"/>
                  </a:lnTo>
                  <a:lnTo>
                    <a:pt x="2074" y="602996"/>
                  </a:lnTo>
                  <a:lnTo>
                    <a:pt x="5886" y="602996"/>
                  </a:lnTo>
                  <a:lnTo>
                    <a:pt x="6248" y="456946"/>
                  </a:lnTo>
                  <a:close/>
                </a:path>
                <a:path w="1568450" h="1546860">
                  <a:moveTo>
                    <a:pt x="1567080" y="456946"/>
                  </a:moveTo>
                  <a:lnTo>
                    <a:pt x="1562377" y="456946"/>
                  </a:lnTo>
                  <a:lnTo>
                    <a:pt x="1562135" y="602996"/>
                  </a:lnTo>
                  <a:lnTo>
                    <a:pt x="1566720" y="602996"/>
                  </a:lnTo>
                  <a:lnTo>
                    <a:pt x="1567080" y="456946"/>
                  </a:lnTo>
                  <a:close/>
                </a:path>
                <a:path w="1568450" h="1546860">
                  <a:moveTo>
                    <a:pt x="5886" y="602996"/>
                  </a:moveTo>
                  <a:lnTo>
                    <a:pt x="2074" y="602996"/>
                  </a:lnTo>
                  <a:lnTo>
                    <a:pt x="2011" y="628396"/>
                  </a:lnTo>
                  <a:lnTo>
                    <a:pt x="5823" y="628396"/>
                  </a:lnTo>
                  <a:lnTo>
                    <a:pt x="5886" y="602996"/>
                  </a:lnTo>
                  <a:close/>
                </a:path>
                <a:path w="1568450" h="1546860">
                  <a:moveTo>
                    <a:pt x="1566720" y="602996"/>
                  </a:moveTo>
                  <a:lnTo>
                    <a:pt x="1562135" y="602996"/>
                  </a:lnTo>
                  <a:lnTo>
                    <a:pt x="1562093" y="628396"/>
                  </a:lnTo>
                  <a:lnTo>
                    <a:pt x="1566657" y="628396"/>
                  </a:lnTo>
                  <a:lnTo>
                    <a:pt x="1566720" y="602996"/>
                  </a:lnTo>
                  <a:close/>
                </a:path>
                <a:path w="1568450" h="1546860">
                  <a:moveTo>
                    <a:pt x="5823" y="628396"/>
                  </a:moveTo>
                  <a:lnTo>
                    <a:pt x="2011" y="628396"/>
                  </a:lnTo>
                  <a:lnTo>
                    <a:pt x="1948" y="653796"/>
                  </a:lnTo>
                  <a:lnTo>
                    <a:pt x="5760" y="653796"/>
                  </a:lnTo>
                  <a:lnTo>
                    <a:pt x="5823" y="628396"/>
                  </a:lnTo>
                  <a:close/>
                </a:path>
                <a:path w="1568450" h="1546860">
                  <a:moveTo>
                    <a:pt x="1566657" y="628396"/>
                  </a:moveTo>
                  <a:lnTo>
                    <a:pt x="1562093" y="628396"/>
                  </a:lnTo>
                  <a:lnTo>
                    <a:pt x="1562051" y="653796"/>
                  </a:lnTo>
                  <a:lnTo>
                    <a:pt x="1566595" y="653796"/>
                  </a:lnTo>
                  <a:lnTo>
                    <a:pt x="1566657" y="628396"/>
                  </a:lnTo>
                  <a:close/>
                </a:path>
                <a:path w="1568450" h="1546860">
                  <a:moveTo>
                    <a:pt x="5760" y="653796"/>
                  </a:moveTo>
                  <a:lnTo>
                    <a:pt x="1948" y="653796"/>
                  </a:lnTo>
                  <a:lnTo>
                    <a:pt x="1359" y="892556"/>
                  </a:lnTo>
                  <a:lnTo>
                    <a:pt x="5168" y="892556"/>
                  </a:lnTo>
                  <a:lnTo>
                    <a:pt x="5760" y="653796"/>
                  </a:lnTo>
                  <a:close/>
                </a:path>
                <a:path w="1568450" h="1546860">
                  <a:moveTo>
                    <a:pt x="1566595" y="653796"/>
                  </a:moveTo>
                  <a:lnTo>
                    <a:pt x="1562051" y="653796"/>
                  </a:lnTo>
                  <a:lnTo>
                    <a:pt x="1561657" y="892556"/>
                  </a:lnTo>
                  <a:lnTo>
                    <a:pt x="1566006" y="892556"/>
                  </a:lnTo>
                  <a:lnTo>
                    <a:pt x="1566595" y="653796"/>
                  </a:lnTo>
                  <a:close/>
                </a:path>
                <a:path w="1568450" h="1546860">
                  <a:moveTo>
                    <a:pt x="5168" y="892556"/>
                  </a:moveTo>
                  <a:lnTo>
                    <a:pt x="1359" y="892556"/>
                  </a:lnTo>
                  <a:lnTo>
                    <a:pt x="1297" y="917956"/>
                  </a:lnTo>
                  <a:lnTo>
                    <a:pt x="5105" y="917956"/>
                  </a:lnTo>
                  <a:lnTo>
                    <a:pt x="5168" y="892556"/>
                  </a:lnTo>
                  <a:close/>
                </a:path>
                <a:path w="1568450" h="1546860">
                  <a:moveTo>
                    <a:pt x="1566006" y="892556"/>
                  </a:moveTo>
                  <a:lnTo>
                    <a:pt x="1561657" y="892556"/>
                  </a:lnTo>
                  <a:lnTo>
                    <a:pt x="1561615" y="917956"/>
                  </a:lnTo>
                  <a:lnTo>
                    <a:pt x="1565943" y="917956"/>
                  </a:lnTo>
                  <a:lnTo>
                    <a:pt x="1566006" y="892556"/>
                  </a:lnTo>
                  <a:close/>
                </a:path>
                <a:path w="1568450" h="1546860">
                  <a:moveTo>
                    <a:pt x="5105" y="917956"/>
                  </a:moveTo>
                  <a:lnTo>
                    <a:pt x="1297" y="917956"/>
                  </a:lnTo>
                  <a:lnTo>
                    <a:pt x="1171" y="968756"/>
                  </a:lnTo>
                  <a:lnTo>
                    <a:pt x="4979" y="968756"/>
                  </a:lnTo>
                  <a:lnTo>
                    <a:pt x="5105" y="917956"/>
                  </a:lnTo>
                  <a:close/>
                </a:path>
                <a:path w="1568450" h="1546860">
                  <a:moveTo>
                    <a:pt x="1565943" y="917956"/>
                  </a:moveTo>
                  <a:lnTo>
                    <a:pt x="1561615" y="917956"/>
                  </a:lnTo>
                  <a:lnTo>
                    <a:pt x="1561531" y="968756"/>
                  </a:lnTo>
                  <a:lnTo>
                    <a:pt x="1565818" y="968756"/>
                  </a:lnTo>
                  <a:lnTo>
                    <a:pt x="1565943" y="917956"/>
                  </a:lnTo>
                  <a:close/>
                </a:path>
                <a:path w="1568450" h="1546860">
                  <a:moveTo>
                    <a:pt x="4979" y="968756"/>
                  </a:moveTo>
                  <a:lnTo>
                    <a:pt x="1171" y="968756"/>
                  </a:lnTo>
                  <a:lnTo>
                    <a:pt x="1109" y="994156"/>
                  </a:lnTo>
                  <a:lnTo>
                    <a:pt x="4916" y="994156"/>
                  </a:lnTo>
                  <a:lnTo>
                    <a:pt x="4979" y="968756"/>
                  </a:lnTo>
                  <a:close/>
                </a:path>
                <a:path w="1568450" h="1546860">
                  <a:moveTo>
                    <a:pt x="1565818" y="968756"/>
                  </a:moveTo>
                  <a:lnTo>
                    <a:pt x="1561531" y="968756"/>
                  </a:lnTo>
                  <a:lnTo>
                    <a:pt x="1561489" y="994156"/>
                  </a:lnTo>
                  <a:lnTo>
                    <a:pt x="1565755" y="994156"/>
                  </a:lnTo>
                  <a:lnTo>
                    <a:pt x="1565818" y="968756"/>
                  </a:lnTo>
                  <a:close/>
                </a:path>
                <a:path w="1568450" h="1546860">
                  <a:moveTo>
                    <a:pt x="4916" y="994156"/>
                  </a:moveTo>
                  <a:lnTo>
                    <a:pt x="1109" y="994156"/>
                  </a:lnTo>
                  <a:lnTo>
                    <a:pt x="1046" y="1019556"/>
                  </a:lnTo>
                  <a:lnTo>
                    <a:pt x="4853" y="1019556"/>
                  </a:lnTo>
                  <a:lnTo>
                    <a:pt x="4916" y="994156"/>
                  </a:lnTo>
                  <a:close/>
                </a:path>
                <a:path w="1568450" h="1546860">
                  <a:moveTo>
                    <a:pt x="1565755" y="994156"/>
                  </a:moveTo>
                  <a:lnTo>
                    <a:pt x="1561489" y="994156"/>
                  </a:lnTo>
                  <a:lnTo>
                    <a:pt x="1561447" y="1019556"/>
                  </a:lnTo>
                  <a:lnTo>
                    <a:pt x="1565692" y="1019556"/>
                  </a:lnTo>
                  <a:lnTo>
                    <a:pt x="1565755" y="994156"/>
                  </a:lnTo>
                  <a:close/>
                </a:path>
                <a:path w="1568450" h="1546860">
                  <a:moveTo>
                    <a:pt x="4853" y="1019556"/>
                  </a:moveTo>
                  <a:lnTo>
                    <a:pt x="1046" y="1019556"/>
                  </a:lnTo>
                  <a:lnTo>
                    <a:pt x="952" y="1057656"/>
                  </a:lnTo>
                  <a:lnTo>
                    <a:pt x="4759" y="1057656"/>
                  </a:lnTo>
                  <a:lnTo>
                    <a:pt x="4853" y="1019556"/>
                  </a:lnTo>
                  <a:close/>
                </a:path>
                <a:path w="1568450" h="1546860">
                  <a:moveTo>
                    <a:pt x="1565692" y="1019556"/>
                  </a:moveTo>
                  <a:lnTo>
                    <a:pt x="1561447" y="1019556"/>
                  </a:lnTo>
                  <a:lnTo>
                    <a:pt x="1561384" y="1057656"/>
                  </a:lnTo>
                  <a:lnTo>
                    <a:pt x="1565598" y="1057656"/>
                  </a:lnTo>
                  <a:lnTo>
                    <a:pt x="1565692" y="1019556"/>
                  </a:lnTo>
                  <a:close/>
                </a:path>
                <a:path w="1568450" h="1546860">
                  <a:moveTo>
                    <a:pt x="4759" y="1057656"/>
                  </a:moveTo>
                  <a:lnTo>
                    <a:pt x="952" y="1057656"/>
                  </a:lnTo>
                  <a:lnTo>
                    <a:pt x="874" y="1089406"/>
                  </a:lnTo>
                  <a:lnTo>
                    <a:pt x="4680" y="1089406"/>
                  </a:lnTo>
                  <a:lnTo>
                    <a:pt x="4759" y="1057656"/>
                  </a:lnTo>
                  <a:close/>
                </a:path>
                <a:path w="1568450" h="1546860">
                  <a:moveTo>
                    <a:pt x="1565598" y="1057656"/>
                  </a:moveTo>
                  <a:lnTo>
                    <a:pt x="1561384" y="1057656"/>
                  </a:lnTo>
                  <a:lnTo>
                    <a:pt x="1561331" y="1089406"/>
                  </a:lnTo>
                  <a:lnTo>
                    <a:pt x="1565520" y="1089406"/>
                  </a:lnTo>
                  <a:lnTo>
                    <a:pt x="1565598" y="1057656"/>
                  </a:lnTo>
                  <a:close/>
                </a:path>
                <a:path w="1568450" h="1546860">
                  <a:moveTo>
                    <a:pt x="4680" y="1089406"/>
                  </a:moveTo>
                  <a:lnTo>
                    <a:pt x="874" y="1089406"/>
                  </a:lnTo>
                  <a:lnTo>
                    <a:pt x="861" y="1094486"/>
                  </a:lnTo>
                  <a:lnTo>
                    <a:pt x="4667" y="1094486"/>
                  </a:lnTo>
                  <a:lnTo>
                    <a:pt x="4680" y="1089406"/>
                  </a:lnTo>
                  <a:close/>
                </a:path>
                <a:path w="1568450" h="1546860">
                  <a:moveTo>
                    <a:pt x="1565520" y="1089406"/>
                  </a:moveTo>
                  <a:lnTo>
                    <a:pt x="1561331" y="1089406"/>
                  </a:lnTo>
                  <a:lnTo>
                    <a:pt x="1561323" y="1094486"/>
                  </a:lnTo>
                  <a:lnTo>
                    <a:pt x="1565507" y="1094486"/>
                  </a:lnTo>
                  <a:lnTo>
                    <a:pt x="1565520" y="1089406"/>
                  </a:lnTo>
                  <a:close/>
                </a:path>
                <a:path w="1568450" h="1546860">
                  <a:moveTo>
                    <a:pt x="4667" y="1094486"/>
                  </a:moveTo>
                  <a:lnTo>
                    <a:pt x="861" y="1094486"/>
                  </a:lnTo>
                  <a:lnTo>
                    <a:pt x="827" y="1108456"/>
                  </a:lnTo>
                  <a:lnTo>
                    <a:pt x="4633" y="1108456"/>
                  </a:lnTo>
                  <a:lnTo>
                    <a:pt x="4667" y="1094486"/>
                  </a:lnTo>
                  <a:close/>
                </a:path>
                <a:path w="1568450" h="1546860">
                  <a:moveTo>
                    <a:pt x="1565507" y="1094486"/>
                  </a:moveTo>
                  <a:lnTo>
                    <a:pt x="1561323" y="1094486"/>
                  </a:lnTo>
                  <a:lnTo>
                    <a:pt x="1561300" y="1108456"/>
                  </a:lnTo>
                  <a:lnTo>
                    <a:pt x="1565473" y="1108456"/>
                  </a:lnTo>
                  <a:lnTo>
                    <a:pt x="1565507" y="1094486"/>
                  </a:lnTo>
                  <a:close/>
                </a:path>
                <a:path w="1568450" h="1546860">
                  <a:moveTo>
                    <a:pt x="4633" y="1108456"/>
                  </a:moveTo>
                  <a:lnTo>
                    <a:pt x="827" y="1108456"/>
                  </a:lnTo>
                  <a:lnTo>
                    <a:pt x="811" y="1114806"/>
                  </a:lnTo>
                  <a:lnTo>
                    <a:pt x="4617" y="1114806"/>
                  </a:lnTo>
                  <a:lnTo>
                    <a:pt x="4633" y="1108456"/>
                  </a:lnTo>
                  <a:close/>
                </a:path>
                <a:path w="1568450" h="1546860">
                  <a:moveTo>
                    <a:pt x="1565473" y="1108456"/>
                  </a:moveTo>
                  <a:lnTo>
                    <a:pt x="1561300" y="1108456"/>
                  </a:lnTo>
                  <a:lnTo>
                    <a:pt x="1561289" y="1114806"/>
                  </a:lnTo>
                  <a:lnTo>
                    <a:pt x="1565457" y="1114806"/>
                  </a:lnTo>
                  <a:lnTo>
                    <a:pt x="1565473" y="1108456"/>
                  </a:lnTo>
                  <a:close/>
                </a:path>
                <a:path w="1568450" h="1546860">
                  <a:moveTo>
                    <a:pt x="4617" y="1114806"/>
                  </a:moveTo>
                  <a:lnTo>
                    <a:pt x="811" y="1114806"/>
                  </a:lnTo>
                  <a:lnTo>
                    <a:pt x="780" y="1127506"/>
                  </a:lnTo>
                  <a:lnTo>
                    <a:pt x="4585" y="1127506"/>
                  </a:lnTo>
                  <a:lnTo>
                    <a:pt x="4617" y="1114806"/>
                  </a:lnTo>
                  <a:close/>
                </a:path>
                <a:path w="1568450" h="1546860">
                  <a:moveTo>
                    <a:pt x="1565457" y="1114806"/>
                  </a:moveTo>
                  <a:lnTo>
                    <a:pt x="1561289" y="1114806"/>
                  </a:lnTo>
                  <a:lnTo>
                    <a:pt x="1561268" y="1127506"/>
                  </a:lnTo>
                  <a:lnTo>
                    <a:pt x="1565426" y="1127506"/>
                  </a:lnTo>
                  <a:lnTo>
                    <a:pt x="1565457" y="1114806"/>
                  </a:lnTo>
                  <a:close/>
                </a:path>
                <a:path w="1568450" h="1546860">
                  <a:moveTo>
                    <a:pt x="4585" y="1127506"/>
                  </a:moveTo>
                  <a:lnTo>
                    <a:pt x="780" y="1127506"/>
                  </a:lnTo>
                  <a:lnTo>
                    <a:pt x="764" y="1133856"/>
                  </a:lnTo>
                  <a:lnTo>
                    <a:pt x="4570" y="1133856"/>
                  </a:lnTo>
                  <a:lnTo>
                    <a:pt x="4585" y="1127506"/>
                  </a:lnTo>
                  <a:close/>
                </a:path>
                <a:path w="1568450" h="1546860">
                  <a:moveTo>
                    <a:pt x="1565426" y="1127506"/>
                  </a:moveTo>
                  <a:lnTo>
                    <a:pt x="1561268" y="1127506"/>
                  </a:lnTo>
                  <a:lnTo>
                    <a:pt x="1561258" y="1133856"/>
                  </a:lnTo>
                  <a:lnTo>
                    <a:pt x="1565410" y="1133856"/>
                  </a:lnTo>
                  <a:lnTo>
                    <a:pt x="1565426" y="1127506"/>
                  </a:lnTo>
                  <a:close/>
                </a:path>
                <a:path w="1568450" h="1546860">
                  <a:moveTo>
                    <a:pt x="4570" y="1133856"/>
                  </a:moveTo>
                  <a:lnTo>
                    <a:pt x="764" y="1133856"/>
                  </a:lnTo>
                  <a:lnTo>
                    <a:pt x="751" y="1138936"/>
                  </a:lnTo>
                  <a:lnTo>
                    <a:pt x="4557" y="1138936"/>
                  </a:lnTo>
                  <a:lnTo>
                    <a:pt x="4570" y="1133856"/>
                  </a:lnTo>
                  <a:close/>
                </a:path>
                <a:path w="1568450" h="1546860">
                  <a:moveTo>
                    <a:pt x="1565410" y="1133856"/>
                  </a:moveTo>
                  <a:lnTo>
                    <a:pt x="1561258" y="1133856"/>
                  </a:lnTo>
                  <a:lnTo>
                    <a:pt x="1561250" y="1138936"/>
                  </a:lnTo>
                  <a:lnTo>
                    <a:pt x="1565398" y="1138936"/>
                  </a:lnTo>
                  <a:lnTo>
                    <a:pt x="1565410" y="1133856"/>
                  </a:lnTo>
                  <a:close/>
                </a:path>
                <a:path w="1568450" h="1546860">
                  <a:moveTo>
                    <a:pt x="4557" y="1138936"/>
                  </a:moveTo>
                  <a:lnTo>
                    <a:pt x="751" y="1138936"/>
                  </a:lnTo>
                  <a:lnTo>
                    <a:pt x="733" y="1146556"/>
                  </a:lnTo>
                  <a:lnTo>
                    <a:pt x="4538" y="1146556"/>
                  </a:lnTo>
                  <a:lnTo>
                    <a:pt x="4557" y="1138936"/>
                  </a:lnTo>
                  <a:close/>
                </a:path>
                <a:path w="1568450" h="1546860">
                  <a:moveTo>
                    <a:pt x="1565398" y="1138936"/>
                  </a:moveTo>
                  <a:lnTo>
                    <a:pt x="1561250" y="1138936"/>
                  </a:lnTo>
                  <a:lnTo>
                    <a:pt x="1561237" y="1146556"/>
                  </a:lnTo>
                  <a:lnTo>
                    <a:pt x="1565379" y="1146556"/>
                  </a:lnTo>
                  <a:lnTo>
                    <a:pt x="1565398" y="1138936"/>
                  </a:lnTo>
                  <a:close/>
                </a:path>
                <a:path w="1568450" h="1546860">
                  <a:moveTo>
                    <a:pt x="4538" y="1146556"/>
                  </a:moveTo>
                  <a:lnTo>
                    <a:pt x="733" y="1146556"/>
                  </a:lnTo>
                  <a:lnTo>
                    <a:pt x="689" y="1164336"/>
                  </a:lnTo>
                  <a:lnTo>
                    <a:pt x="4494" y="1164336"/>
                  </a:lnTo>
                  <a:lnTo>
                    <a:pt x="4538" y="1146556"/>
                  </a:lnTo>
                  <a:close/>
                </a:path>
                <a:path w="1568450" h="1546860">
                  <a:moveTo>
                    <a:pt x="1565379" y="1146556"/>
                  </a:moveTo>
                  <a:lnTo>
                    <a:pt x="1561237" y="1146556"/>
                  </a:lnTo>
                  <a:lnTo>
                    <a:pt x="1561208" y="1164336"/>
                  </a:lnTo>
                  <a:lnTo>
                    <a:pt x="1565335" y="1164336"/>
                  </a:lnTo>
                  <a:lnTo>
                    <a:pt x="1565379" y="1146556"/>
                  </a:lnTo>
                  <a:close/>
                </a:path>
                <a:path w="1568450" h="1546860">
                  <a:moveTo>
                    <a:pt x="4494" y="1164336"/>
                  </a:moveTo>
                  <a:lnTo>
                    <a:pt x="689" y="1164336"/>
                  </a:lnTo>
                  <a:lnTo>
                    <a:pt x="654" y="1178306"/>
                  </a:lnTo>
                  <a:lnTo>
                    <a:pt x="4459" y="1178306"/>
                  </a:lnTo>
                  <a:lnTo>
                    <a:pt x="4494" y="1164336"/>
                  </a:lnTo>
                  <a:close/>
                </a:path>
                <a:path w="1568450" h="1546860">
                  <a:moveTo>
                    <a:pt x="1565335" y="1164336"/>
                  </a:moveTo>
                  <a:lnTo>
                    <a:pt x="1561208" y="1164336"/>
                  </a:lnTo>
                  <a:lnTo>
                    <a:pt x="1561184" y="1178306"/>
                  </a:lnTo>
                  <a:lnTo>
                    <a:pt x="1565301" y="1178306"/>
                  </a:lnTo>
                  <a:lnTo>
                    <a:pt x="1565335" y="1164336"/>
                  </a:lnTo>
                  <a:close/>
                </a:path>
                <a:path w="1568450" h="1546860">
                  <a:moveTo>
                    <a:pt x="4459" y="1178306"/>
                  </a:moveTo>
                  <a:lnTo>
                    <a:pt x="654" y="1178306"/>
                  </a:lnTo>
                  <a:lnTo>
                    <a:pt x="642" y="1183386"/>
                  </a:lnTo>
                  <a:lnTo>
                    <a:pt x="4447" y="1183386"/>
                  </a:lnTo>
                  <a:lnTo>
                    <a:pt x="4459" y="1178306"/>
                  </a:lnTo>
                  <a:close/>
                </a:path>
                <a:path w="1568450" h="1546860">
                  <a:moveTo>
                    <a:pt x="1565301" y="1178306"/>
                  </a:moveTo>
                  <a:lnTo>
                    <a:pt x="1561184" y="1178306"/>
                  </a:lnTo>
                  <a:lnTo>
                    <a:pt x="1561176" y="1183386"/>
                  </a:lnTo>
                  <a:lnTo>
                    <a:pt x="1565288" y="1183386"/>
                  </a:lnTo>
                  <a:lnTo>
                    <a:pt x="1565301" y="1178306"/>
                  </a:lnTo>
                  <a:close/>
                </a:path>
                <a:path w="1568450" h="1546860">
                  <a:moveTo>
                    <a:pt x="4447" y="1183386"/>
                  </a:moveTo>
                  <a:lnTo>
                    <a:pt x="642" y="1183386"/>
                  </a:lnTo>
                  <a:lnTo>
                    <a:pt x="623" y="1191006"/>
                  </a:lnTo>
                  <a:lnTo>
                    <a:pt x="4428" y="1191006"/>
                  </a:lnTo>
                  <a:lnTo>
                    <a:pt x="4447" y="1183386"/>
                  </a:lnTo>
                  <a:close/>
                </a:path>
                <a:path w="1568450" h="1546860">
                  <a:moveTo>
                    <a:pt x="1565288" y="1183386"/>
                  </a:moveTo>
                  <a:lnTo>
                    <a:pt x="1561176" y="1183386"/>
                  </a:lnTo>
                  <a:lnTo>
                    <a:pt x="1561163" y="1191006"/>
                  </a:lnTo>
                  <a:lnTo>
                    <a:pt x="1565269" y="1191006"/>
                  </a:lnTo>
                  <a:lnTo>
                    <a:pt x="1565288" y="1183386"/>
                  </a:lnTo>
                  <a:close/>
                </a:path>
                <a:path w="1568450" h="1546860">
                  <a:moveTo>
                    <a:pt x="4428" y="1191006"/>
                  </a:moveTo>
                  <a:lnTo>
                    <a:pt x="623" y="1191006"/>
                  </a:lnTo>
                  <a:lnTo>
                    <a:pt x="610" y="1196086"/>
                  </a:lnTo>
                  <a:lnTo>
                    <a:pt x="4415" y="1196086"/>
                  </a:lnTo>
                  <a:lnTo>
                    <a:pt x="4428" y="1191006"/>
                  </a:lnTo>
                  <a:close/>
                </a:path>
                <a:path w="1568450" h="1546860">
                  <a:moveTo>
                    <a:pt x="1565269" y="1191006"/>
                  </a:moveTo>
                  <a:lnTo>
                    <a:pt x="1561163" y="1191006"/>
                  </a:lnTo>
                  <a:lnTo>
                    <a:pt x="1561155" y="1196086"/>
                  </a:lnTo>
                  <a:lnTo>
                    <a:pt x="1565257" y="1196086"/>
                  </a:lnTo>
                  <a:lnTo>
                    <a:pt x="1565269" y="1191006"/>
                  </a:lnTo>
                  <a:close/>
                </a:path>
                <a:path w="1568450" h="1546860">
                  <a:moveTo>
                    <a:pt x="4415" y="1196086"/>
                  </a:moveTo>
                  <a:lnTo>
                    <a:pt x="610" y="1196086"/>
                  </a:lnTo>
                  <a:lnTo>
                    <a:pt x="592" y="1203706"/>
                  </a:lnTo>
                  <a:lnTo>
                    <a:pt x="4396" y="1203706"/>
                  </a:lnTo>
                  <a:lnTo>
                    <a:pt x="4415" y="1196086"/>
                  </a:lnTo>
                  <a:close/>
                </a:path>
                <a:path w="1568450" h="1546860">
                  <a:moveTo>
                    <a:pt x="1565257" y="1196086"/>
                  </a:moveTo>
                  <a:lnTo>
                    <a:pt x="1561155" y="1196086"/>
                  </a:lnTo>
                  <a:lnTo>
                    <a:pt x="1561142" y="1203706"/>
                  </a:lnTo>
                  <a:lnTo>
                    <a:pt x="1565238" y="1203706"/>
                  </a:lnTo>
                  <a:lnTo>
                    <a:pt x="1565257" y="1196086"/>
                  </a:lnTo>
                  <a:close/>
                </a:path>
                <a:path w="1568450" h="1546860">
                  <a:moveTo>
                    <a:pt x="4396" y="1203706"/>
                  </a:moveTo>
                  <a:lnTo>
                    <a:pt x="592" y="1203706"/>
                  </a:lnTo>
                  <a:lnTo>
                    <a:pt x="576" y="1210056"/>
                  </a:lnTo>
                  <a:lnTo>
                    <a:pt x="4381" y="1210056"/>
                  </a:lnTo>
                  <a:lnTo>
                    <a:pt x="4396" y="1203706"/>
                  </a:lnTo>
                  <a:close/>
                </a:path>
                <a:path w="1568450" h="1546860">
                  <a:moveTo>
                    <a:pt x="1565238" y="1203706"/>
                  </a:moveTo>
                  <a:lnTo>
                    <a:pt x="1561142" y="1203706"/>
                  </a:lnTo>
                  <a:lnTo>
                    <a:pt x="1561132" y="1210056"/>
                  </a:lnTo>
                  <a:lnTo>
                    <a:pt x="1565222" y="1210056"/>
                  </a:lnTo>
                  <a:lnTo>
                    <a:pt x="1565238" y="1203706"/>
                  </a:lnTo>
                  <a:close/>
                </a:path>
                <a:path w="1568450" h="1546860">
                  <a:moveTo>
                    <a:pt x="4381" y="1210056"/>
                  </a:moveTo>
                  <a:lnTo>
                    <a:pt x="576" y="1210056"/>
                  </a:lnTo>
                  <a:lnTo>
                    <a:pt x="560" y="1216406"/>
                  </a:lnTo>
                  <a:lnTo>
                    <a:pt x="4365" y="1216406"/>
                  </a:lnTo>
                  <a:lnTo>
                    <a:pt x="4381" y="1210056"/>
                  </a:lnTo>
                  <a:close/>
                </a:path>
                <a:path w="1568450" h="1546860">
                  <a:moveTo>
                    <a:pt x="1565222" y="1210056"/>
                  </a:moveTo>
                  <a:lnTo>
                    <a:pt x="1561132" y="1210056"/>
                  </a:lnTo>
                  <a:lnTo>
                    <a:pt x="1561121" y="1216406"/>
                  </a:lnTo>
                  <a:lnTo>
                    <a:pt x="1565207" y="1216406"/>
                  </a:lnTo>
                  <a:lnTo>
                    <a:pt x="1565222" y="1210056"/>
                  </a:lnTo>
                  <a:close/>
                </a:path>
                <a:path w="1568450" h="1546860">
                  <a:moveTo>
                    <a:pt x="4365" y="1216406"/>
                  </a:moveTo>
                  <a:lnTo>
                    <a:pt x="560" y="1216406"/>
                  </a:lnTo>
                  <a:lnTo>
                    <a:pt x="529" y="1229106"/>
                  </a:lnTo>
                  <a:lnTo>
                    <a:pt x="4333" y="1229106"/>
                  </a:lnTo>
                  <a:lnTo>
                    <a:pt x="4365" y="1216406"/>
                  </a:lnTo>
                  <a:close/>
                </a:path>
                <a:path w="1568450" h="1546860">
                  <a:moveTo>
                    <a:pt x="1565207" y="1216406"/>
                  </a:moveTo>
                  <a:lnTo>
                    <a:pt x="1561121" y="1216406"/>
                  </a:lnTo>
                  <a:lnTo>
                    <a:pt x="1561100" y="1229106"/>
                  </a:lnTo>
                  <a:lnTo>
                    <a:pt x="1565175" y="1229106"/>
                  </a:lnTo>
                  <a:lnTo>
                    <a:pt x="1565207" y="1216406"/>
                  </a:lnTo>
                  <a:close/>
                </a:path>
                <a:path w="1568450" h="1546860">
                  <a:moveTo>
                    <a:pt x="4333" y="1229106"/>
                  </a:moveTo>
                  <a:lnTo>
                    <a:pt x="529" y="1229106"/>
                  </a:lnTo>
                  <a:lnTo>
                    <a:pt x="498" y="1241806"/>
                  </a:lnTo>
                  <a:lnTo>
                    <a:pt x="4302" y="1241806"/>
                  </a:lnTo>
                  <a:lnTo>
                    <a:pt x="4333" y="1229106"/>
                  </a:lnTo>
                  <a:close/>
                </a:path>
                <a:path w="1568450" h="1546860">
                  <a:moveTo>
                    <a:pt x="1565175" y="1229106"/>
                  </a:moveTo>
                  <a:lnTo>
                    <a:pt x="1561100" y="1229106"/>
                  </a:lnTo>
                  <a:lnTo>
                    <a:pt x="1561079" y="1241806"/>
                  </a:lnTo>
                  <a:lnTo>
                    <a:pt x="1565144" y="1241806"/>
                  </a:lnTo>
                  <a:lnTo>
                    <a:pt x="1565175" y="1229106"/>
                  </a:lnTo>
                  <a:close/>
                </a:path>
                <a:path w="1568450" h="1546860">
                  <a:moveTo>
                    <a:pt x="4302" y="1241806"/>
                  </a:moveTo>
                  <a:lnTo>
                    <a:pt x="498" y="1241806"/>
                  </a:lnTo>
                  <a:lnTo>
                    <a:pt x="438" y="1265936"/>
                  </a:lnTo>
                  <a:lnTo>
                    <a:pt x="4242" y="1265936"/>
                  </a:lnTo>
                  <a:lnTo>
                    <a:pt x="4302" y="1241806"/>
                  </a:lnTo>
                  <a:close/>
                </a:path>
                <a:path w="1568450" h="1546860">
                  <a:moveTo>
                    <a:pt x="1565144" y="1241806"/>
                  </a:moveTo>
                  <a:lnTo>
                    <a:pt x="1561079" y="1241806"/>
                  </a:lnTo>
                  <a:lnTo>
                    <a:pt x="1561040" y="1265936"/>
                  </a:lnTo>
                  <a:lnTo>
                    <a:pt x="1565084" y="1265936"/>
                  </a:lnTo>
                  <a:lnTo>
                    <a:pt x="1565144" y="1241806"/>
                  </a:lnTo>
                  <a:close/>
                </a:path>
                <a:path w="1568450" h="1546860">
                  <a:moveTo>
                    <a:pt x="4242" y="1265936"/>
                  </a:moveTo>
                  <a:lnTo>
                    <a:pt x="438" y="1265936"/>
                  </a:lnTo>
                  <a:lnTo>
                    <a:pt x="407" y="1278636"/>
                  </a:lnTo>
                  <a:lnTo>
                    <a:pt x="4211" y="1278636"/>
                  </a:lnTo>
                  <a:lnTo>
                    <a:pt x="4242" y="1265936"/>
                  </a:lnTo>
                  <a:close/>
                </a:path>
                <a:path w="1568450" h="1546860">
                  <a:moveTo>
                    <a:pt x="1565084" y="1265936"/>
                  </a:moveTo>
                  <a:lnTo>
                    <a:pt x="1561040" y="1265936"/>
                  </a:lnTo>
                  <a:lnTo>
                    <a:pt x="1561019" y="1278636"/>
                  </a:lnTo>
                  <a:lnTo>
                    <a:pt x="1565053" y="1278636"/>
                  </a:lnTo>
                  <a:lnTo>
                    <a:pt x="1565084" y="1265936"/>
                  </a:lnTo>
                  <a:close/>
                </a:path>
                <a:path w="1568450" h="1546860">
                  <a:moveTo>
                    <a:pt x="4211" y="1278636"/>
                  </a:moveTo>
                  <a:lnTo>
                    <a:pt x="407" y="1278636"/>
                  </a:lnTo>
                  <a:lnTo>
                    <a:pt x="375" y="1291336"/>
                  </a:lnTo>
                  <a:lnTo>
                    <a:pt x="4179" y="1291336"/>
                  </a:lnTo>
                  <a:lnTo>
                    <a:pt x="4211" y="1278636"/>
                  </a:lnTo>
                  <a:close/>
                </a:path>
                <a:path w="1568450" h="1546860">
                  <a:moveTo>
                    <a:pt x="1565053" y="1278636"/>
                  </a:moveTo>
                  <a:lnTo>
                    <a:pt x="1561019" y="1278636"/>
                  </a:lnTo>
                  <a:lnTo>
                    <a:pt x="1560998" y="1291336"/>
                  </a:lnTo>
                  <a:lnTo>
                    <a:pt x="1565022" y="1291336"/>
                  </a:lnTo>
                  <a:lnTo>
                    <a:pt x="1565053" y="1278636"/>
                  </a:lnTo>
                  <a:close/>
                </a:path>
                <a:path w="1568450" h="1546860">
                  <a:moveTo>
                    <a:pt x="4179" y="1291336"/>
                  </a:moveTo>
                  <a:lnTo>
                    <a:pt x="375" y="1291336"/>
                  </a:lnTo>
                  <a:lnTo>
                    <a:pt x="360" y="1297686"/>
                  </a:lnTo>
                  <a:lnTo>
                    <a:pt x="4163" y="1297686"/>
                  </a:lnTo>
                  <a:lnTo>
                    <a:pt x="4179" y="1291336"/>
                  </a:lnTo>
                  <a:close/>
                </a:path>
                <a:path w="1568450" h="1546860">
                  <a:moveTo>
                    <a:pt x="1565022" y="1291336"/>
                  </a:moveTo>
                  <a:lnTo>
                    <a:pt x="1560998" y="1291336"/>
                  </a:lnTo>
                  <a:lnTo>
                    <a:pt x="1560987" y="1297686"/>
                  </a:lnTo>
                  <a:lnTo>
                    <a:pt x="1565006" y="1297686"/>
                  </a:lnTo>
                  <a:lnTo>
                    <a:pt x="1565022" y="1291336"/>
                  </a:lnTo>
                  <a:close/>
                </a:path>
                <a:path w="1568450" h="1546860">
                  <a:moveTo>
                    <a:pt x="4163" y="1297686"/>
                  </a:moveTo>
                  <a:lnTo>
                    <a:pt x="360" y="1297686"/>
                  </a:lnTo>
                  <a:lnTo>
                    <a:pt x="344" y="1304036"/>
                  </a:lnTo>
                  <a:lnTo>
                    <a:pt x="4148" y="1304036"/>
                  </a:lnTo>
                  <a:lnTo>
                    <a:pt x="4163" y="1297686"/>
                  </a:lnTo>
                  <a:close/>
                </a:path>
                <a:path w="1568450" h="1546860">
                  <a:moveTo>
                    <a:pt x="1565006" y="1297686"/>
                  </a:moveTo>
                  <a:lnTo>
                    <a:pt x="1560987" y="1297686"/>
                  </a:lnTo>
                  <a:lnTo>
                    <a:pt x="1560977" y="1304036"/>
                  </a:lnTo>
                  <a:lnTo>
                    <a:pt x="1564990" y="1304036"/>
                  </a:lnTo>
                  <a:lnTo>
                    <a:pt x="1565006" y="1297686"/>
                  </a:lnTo>
                  <a:close/>
                </a:path>
                <a:path w="1568450" h="1546860">
                  <a:moveTo>
                    <a:pt x="4148" y="1304036"/>
                  </a:moveTo>
                  <a:lnTo>
                    <a:pt x="344" y="1304036"/>
                  </a:lnTo>
                  <a:lnTo>
                    <a:pt x="313" y="1316736"/>
                  </a:lnTo>
                  <a:lnTo>
                    <a:pt x="4116" y="1316736"/>
                  </a:lnTo>
                  <a:lnTo>
                    <a:pt x="4148" y="1304036"/>
                  </a:lnTo>
                  <a:close/>
                </a:path>
                <a:path w="1568450" h="1546860">
                  <a:moveTo>
                    <a:pt x="1564990" y="1304036"/>
                  </a:moveTo>
                  <a:lnTo>
                    <a:pt x="1560977" y="1304036"/>
                  </a:lnTo>
                  <a:lnTo>
                    <a:pt x="1560956" y="1316736"/>
                  </a:lnTo>
                  <a:lnTo>
                    <a:pt x="1564959" y="1316736"/>
                  </a:lnTo>
                  <a:lnTo>
                    <a:pt x="1564990" y="1304036"/>
                  </a:lnTo>
                  <a:close/>
                </a:path>
                <a:path w="1568450" h="1546860">
                  <a:moveTo>
                    <a:pt x="4116" y="1316736"/>
                  </a:moveTo>
                  <a:lnTo>
                    <a:pt x="313" y="1316736"/>
                  </a:lnTo>
                  <a:lnTo>
                    <a:pt x="297" y="1323086"/>
                  </a:lnTo>
                  <a:lnTo>
                    <a:pt x="4100" y="1323086"/>
                  </a:lnTo>
                  <a:lnTo>
                    <a:pt x="4116" y="1316736"/>
                  </a:lnTo>
                  <a:close/>
                </a:path>
                <a:path w="1568450" h="1546860">
                  <a:moveTo>
                    <a:pt x="1564959" y="1316736"/>
                  </a:moveTo>
                  <a:lnTo>
                    <a:pt x="1560956" y="1316736"/>
                  </a:lnTo>
                  <a:lnTo>
                    <a:pt x="1560945" y="1323086"/>
                  </a:lnTo>
                  <a:lnTo>
                    <a:pt x="1564943" y="1323086"/>
                  </a:lnTo>
                  <a:lnTo>
                    <a:pt x="1564959" y="1316736"/>
                  </a:lnTo>
                  <a:close/>
                </a:path>
                <a:path w="1568450" h="1546860">
                  <a:moveTo>
                    <a:pt x="4100" y="1323086"/>
                  </a:moveTo>
                  <a:lnTo>
                    <a:pt x="297" y="1323086"/>
                  </a:lnTo>
                  <a:lnTo>
                    <a:pt x="278" y="1330706"/>
                  </a:lnTo>
                  <a:lnTo>
                    <a:pt x="4082" y="1330706"/>
                  </a:lnTo>
                  <a:lnTo>
                    <a:pt x="4100" y="1323086"/>
                  </a:lnTo>
                  <a:close/>
                </a:path>
                <a:path w="1568450" h="1546860">
                  <a:moveTo>
                    <a:pt x="1564943" y="1323086"/>
                  </a:moveTo>
                  <a:lnTo>
                    <a:pt x="1560945" y="1323086"/>
                  </a:lnTo>
                  <a:lnTo>
                    <a:pt x="1560933" y="1330706"/>
                  </a:lnTo>
                  <a:lnTo>
                    <a:pt x="1564925" y="1330706"/>
                  </a:lnTo>
                  <a:lnTo>
                    <a:pt x="1564943" y="1323086"/>
                  </a:lnTo>
                  <a:close/>
                </a:path>
                <a:path w="1568450" h="1546860">
                  <a:moveTo>
                    <a:pt x="4082" y="1330706"/>
                  </a:moveTo>
                  <a:lnTo>
                    <a:pt x="278" y="1330706"/>
                  </a:lnTo>
                  <a:lnTo>
                    <a:pt x="231" y="1349756"/>
                  </a:lnTo>
                  <a:lnTo>
                    <a:pt x="4034" y="1349756"/>
                  </a:lnTo>
                  <a:lnTo>
                    <a:pt x="4082" y="1330706"/>
                  </a:lnTo>
                  <a:close/>
                </a:path>
                <a:path w="1568450" h="1546860">
                  <a:moveTo>
                    <a:pt x="1564925" y="1330706"/>
                  </a:moveTo>
                  <a:lnTo>
                    <a:pt x="1560933" y="1330706"/>
                  </a:lnTo>
                  <a:lnTo>
                    <a:pt x="1560901" y="1349756"/>
                  </a:lnTo>
                  <a:lnTo>
                    <a:pt x="1564878" y="1349756"/>
                  </a:lnTo>
                  <a:lnTo>
                    <a:pt x="1564925" y="1330706"/>
                  </a:lnTo>
                  <a:close/>
                </a:path>
                <a:path w="1568450" h="1546860">
                  <a:moveTo>
                    <a:pt x="4034" y="1349756"/>
                  </a:moveTo>
                  <a:lnTo>
                    <a:pt x="231" y="1349756"/>
                  </a:lnTo>
                  <a:lnTo>
                    <a:pt x="219" y="1354836"/>
                  </a:lnTo>
                  <a:lnTo>
                    <a:pt x="4022" y="1354836"/>
                  </a:lnTo>
                  <a:lnTo>
                    <a:pt x="4034" y="1349756"/>
                  </a:lnTo>
                  <a:close/>
                </a:path>
                <a:path w="1568450" h="1546860">
                  <a:moveTo>
                    <a:pt x="1564878" y="1349756"/>
                  </a:moveTo>
                  <a:lnTo>
                    <a:pt x="1560901" y="1349756"/>
                  </a:lnTo>
                  <a:lnTo>
                    <a:pt x="1560893" y="1354836"/>
                  </a:lnTo>
                  <a:lnTo>
                    <a:pt x="1564865" y="1354836"/>
                  </a:lnTo>
                  <a:lnTo>
                    <a:pt x="1564878" y="1349756"/>
                  </a:lnTo>
                  <a:close/>
                </a:path>
                <a:path w="1568450" h="1546860">
                  <a:moveTo>
                    <a:pt x="4022" y="1354836"/>
                  </a:moveTo>
                  <a:lnTo>
                    <a:pt x="219" y="1354836"/>
                  </a:lnTo>
                  <a:lnTo>
                    <a:pt x="200" y="1362456"/>
                  </a:lnTo>
                  <a:lnTo>
                    <a:pt x="4003" y="1362456"/>
                  </a:lnTo>
                  <a:lnTo>
                    <a:pt x="4022" y="1354836"/>
                  </a:lnTo>
                  <a:close/>
                </a:path>
                <a:path w="1568450" h="1546860">
                  <a:moveTo>
                    <a:pt x="1564865" y="1354836"/>
                  </a:moveTo>
                  <a:lnTo>
                    <a:pt x="1560893" y="1354836"/>
                  </a:lnTo>
                  <a:lnTo>
                    <a:pt x="1560880" y="1362456"/>
                  </a:lnTo>
                  <a:lnTo>
                    <a:pt x="1564846" y="1362456"/>
                  </a:lnTo>
                  <a:lnTo>
                    <a:pt x="1564865" y="1354836"/>
                  </a:lnTo>
                  <a:close/>
                </a:path>
                <a:path w="1568450" h="1546860">
                  <a:moveTo>
                    <a:pt x="4003" y="1362456"/>
                  </a:moveTo>
                  <a:lnTo>
                    <a:pt x="200" y="1362456"/>
                  </a:lnTo>
                  <a:lnTo>
                    <a:pt x="184" y="1368806"/>
                  </a:lnTo>
                  <a:lnTo>
                    <a:pt x="3987" y="1368806"/>
                  </a:lnTo>
                  <a:lnTo>
                    <a:pt x="4003" y="1362456"/>
                  </a:lnTo>
                  <a:close/>
                </a:path>
                <a:path w="1568450" h="1546860">
                  <a:moveTo>
                    <a:pt x="1564846" y="1362456"/>
                  </a:moveTo>
                  <a:lnTo>
                    <a:pt x="1560880" y="1362456"/>
                  </a:lnTo>
                  <a:lnTo>
                    <a:pt x="1560870" y="1368806"/>
                  </a:lnTo>
                  <a:lnTo>
                    <a:pt x="1564831" y="1368806"/>
                  </a:lnTo>
                  <a:lnTo>
                    <a:pt x="1564846" y="1362456"/>
                  </a:lnTo>
                  <a:close/>
                </a:path>
                <a:path w="1568450" h="1546860">
                  <a:moveTo>
                    <a:pt x="3987" y="1368806"/>
                  </a:moveTo>
                  <a:lnTo>
                    <a:pt x="184" y="1368806"/>
                  </a:lnTo>
                  <a:lnTo>
                    <a:pt x="169" y="1375156"/>
                  </a:lnTo>
                  <a:lnTo>
                    <a:pt x="3971" y="1375156"/>
                  </a:lnTo>
                  <a:lnTo>
                    <a:pt x="3987" y="1368806"/>
                  </a:lnTo>
                  <a:close/>
                </a:path>
                <a:path w="1568450" h="1546860">
                  <a:moveTo>
                    <a:pt x="1564831" y="1368806"/>
                  </a:moveTo>
                  <a:lnTo>
                    <a:pt x="1560870" y="1368806"/>
                  </a:lnTo>
                  <a:lnTo>
                    <a:pt x="1560859" y="1375156"/>
                  </a:lnTo>
                  <a:lnTo>
                    <a:pt x="1564815" y="1375156"/>
                  </a:lnTo>
                  <a:lnTo>
                    <a:pt x="1564831" y="1368806"/>
                  </a:lnTo>
                  <a:close/>
                </a:path>
                <a:path w="1568450" h="1546860">
                  <a:moveTo>
                    <a:pt x="3971" y="1375156"/>
                  </a:moveTo>
                  <a:lnTo>
                    <a:pt x="169" y="1375156"/>
                  </a:lnTo>
                  <a:lnTo>
                    <a:pt x="156" y="1380236"/>
                  </a:lnTo>
                  <a:lnTo>
                    <a:pt x="3959" y="1380236"/>
                  </a:lnTo>
                  <a:lnTo>
                    <a:pt x="3971" y="1375156"/>
                  </a:lnTo>
                  <a:close/>
                </a:path>
                <a:path w="1568450" h="1546860">
                  <a:moveTo>
                    <a:pt x="1564815" y="1375156"/>
                  </a:moveTo>
                  <a:lnTo>
                    <a:pt x="1560859" y="1375156"/>
                  </a:lnTo>
                  <a:lnTo>
                    <a:pt x="1560851" y="1380236"/>
                  </a:lnTo>
                  <a:lnTo>
                    <a:pt x="1564802" y="1380236"/>
                  </a:lnTo>
                  <a:lnTo>
                    <a:pt x="1564815" y="1375156"/>
                  </a:lnTo>
                  <a:close/>
                </a:path>
                <a:path w="1568450" h="1546860">
                  <a:moveTo>
                    <a:pt x="3959" y="1380236"/>
                  </a:moveTo>
                  <a:lnTo>
                    <a:pt x="156" y="1380236"/>
                  </a:lnTo>
                  <a:lnTo>
                    <a:pt x="122" y="1394206"/>
                  </a:lnTo>
                  <a:lnTo>
                    <a:pt x="3924" y="1394206"/>
                  </a:lnTo>
                  <a:lnTo>
                    <a:pt x="3959" y="1380236"/>
                  </a:lnTo>
                  <a:close/>
                </a:path>
                <a:path w="1568450" h="1546860">
                  <a:moveTo>
                    <a:pt x="1564802" y="1380236"/>
                  </a:moveTo>
                  <a:lnTo>
                    <a:pt x="1560851" y="1380236"/>
                  </a:lnTo>
                  <a:lnTo>
                    <a:pt x="1560828" y="1394206"/>
                  </a:lnTo>
                  <a:lnTo>
                    <a:pt x="1564768" y="1394206"/>
                  </a:lnTo>
                  <a:lnTo>
                    <a:pt x="1564802" y="1380236"/>
                  </a:lnTo>
                  <a:close/>
                </a:path>
                <a:path w="1568450" h="1546860">
                  <a:moveTo>
                    <a:pt x="3924" y="1394206"/>
                  </a:moveTo>
                  <a:lnTo>
                    <a:pt x="122" y="1394206"/>
                  </a:lnTo>
                  <a:lnTo>
                    <a:pt x="109" y="1399286"/>
                  </a:lnTo>
                  <a:lnTo>
                    <a:pt x="3911" y="1399286"/>
                  </a:lnTo>
                  <a:lnTo>
                    <a:pt x="3924" y="1394206"/>
                  </a:lnTo>
                  <a:close/>
                </a:path>
                <a:path w="1568450" h="1546860">
                  <a:moveTo>
                    <a:pt x="1564768" y="1394206"/>
                  </a:moveTo>
                  <a:lnTo>
                    <a:pt x="1560828" y="1394206"/>
                  </a:lnTo>
                  <a:lnTo>
                    <a:pt x="1560819" y="1399286"/>
                  </a:lnTo>
                  <a:lnTo>
                    <a:pt x="1564755" y="1399286"/>
                  </a:lnTo>
                  <a:lnTo>
                    <a:pt x="1564768" y="1394206"/>
                  </a:lnTo>
                  <a:close/>
                </a:path>
                <a:path w="1568450" h="1546860">
                  <a:moveTo>
                    <a:pt x="3911" y="1399286"/>
                  </a:moveTo>
                  <a:lnTo>
                    <a:pt x="109" y="1399286"/>
                  </a:lnTo>
                  <a:lnTo>
                    <a:pt x="59" y="1419606"/>
                  </a:lnTo>
                  <a:lnTo>
                    <a:pt x="3861" y="1419606"/>
                  </a:lnTo>
                  <a:lnTo>
                    <a:pt x="3911" y="1399286"/>
                  </a:lnTo>
                  <a:close/>
                </a:path>
                <a:path w="1568450" h="1546860">
                  <a:moveTo>
                    <a:pt x="1564755" y="1399286"/>
                  </a:moveTo>
                  <a:lnTo>
                    <a:pt x="1560819" y="1399286"/>
                  </a:lnTo>
                  <a:lnTo>
                    <a:pt x="1560786" y="1419606"/>
                  </a:lnTo>
                  <a:lnTo>
                    <a:pt x="1564705" y="1419606"/>
                  </a:lnTo>
                  <a:lnTo>
                    <a:pt x="1564755" y="1399286"/>
                  </a:lnTo>
                  <a:close/>
                </a:path>
                <a:path w="1568450" h="1546860">
                  <a:moveTo>
                    <a:pt x="3861" y="1419606"/>
                  </a:moveTo>
                  <a:lnTo>
                    <a:pt x="59" y="1419606"/>
                  </a:lnTo>
                  <a:lnTo>
                    <a:pt x="46" y="1424686"/>
                  </a:lnTo>
                  <a:lnTo>
                    <a:pt x="3849" y="1424686"/>
                  </a:lnTo>
                  <a:lnTo>
                    <a:pt x="3861" y="1419606"/>
                  </a:lnTo>
                  <a:close/>
                </a:path>
                <a:path w="1568450" h="1546860">
                  <a:moveTo>
                    <a:pt x="1564705" y="1419606"/>
                  </a:moveTo>
                  <a:lnTo>
                    <a:pt x="1560786" y="1419606"/>
                  </a:lnTo>
                  <a:lnTo>
                    <a:pt x="1560777" y="1424686"/>
                  </a:lnTo>
                  <a:lnTo>
                    <a:pt x="1564693" y="1424686"/>
                  </a:lnTo>
                  <a:lnTo>
                    <a:pt x="1564705" y="1419606"/>
                  </a:lnTo>
                  <a:close/>
                </a:path>
                <a:path w="1568450" h="1546860">
                  <a:moveTo>
                    <a:pt x="3849" y="1424686"/>
                  </a:moveTo>
                  <a:lnTo>
                    <a:pt x="46" y="1424686"/>
                  </a:lnTo>
                  <a:lnTo>
                    <a:pt x="28" y="1432306"/>
                  </a:lnTo>
                  <a:lnTo>
                    <a:pt x="3830" y="1432306"/>
                  </a:lnTo>
                  <a:lnTo>
                    <a:pt x="3849" y="1424686"/>
                  </a:lnTo>
                  <a:close/>
                </a:path>
                <a:path w="1568450" h="1546860">
                  <a:moveTo>
                    <a:pt x="1564693" y="1424686"/>
                  </a:moveTo>
                  <a:lnTo>
                    <a:pt x="1560777" y="1424686"/>
                  </a:lnTo>
                  <a:lnTo>
                    <a:pt x="1560765" y="1432306"/>
                  </a:lnTo>
                  <a:lnTo>
                    <a:pt x="1564674" y="1432306"/>
                  </a:lnTo>
                  <a:lnTo>
                    <a:pt x="1564693" y="1424686"/>
                  </a:lnTo>
                  <a:close/>
                </a:path>
                <a:path w="1568450" h="1546860">
                  <a:moveTo>
                    <a:pt x="1564674" y="1432306"/>
                  </a:moveTo>
                  <a:lnTo>
                    <a:pt x="1560765" y="1432306"/>
                  </a:lnTo>
                  <a:lnTo>
                    <a:pt x="1560733" y="1451356"/>
                  </a:lnTo>
                  <a:lnTo>
                    <a:pt x="1563122" y="1451356"/>
                  </a:lnTo>
                  <a:lnTo>
                    <a:pt x="1563122" y="1450086"/>
                  </a:lnTo>
                  <a:lnTo>
                    <a:pt x="1564392" y="1450086"/>
                  </a:lnTo>
                  <a:lnTo>
                    <a:pt x="1564392" y="1447546"/>
                  </a:lnTo>
                  <a:lnTo>
                    <a:pt x="1564636" y="1447546"/>
                  </a:lnTo>
                  <a:lnTo>
                    <a:pt x="1564674" y="1432306"/>
                  </a:lnTo>
                  <a:close/>
                </a:path>
                <a:path w="1568450" h="1546860">
                  <a:moveTo>
                    <a:pt x="3830" y="1432306"/>
                  </a:moveTo>
                  <a:lnTo>
                    <a:pt x="28" y="1432306"/>
                  </a:lnTo>
                  <a:lnTo>
                    <a:pt x="0" y="1443736"/>
                  </a:lnTo>
                  <a:lnTo>
                    <a:pt x="1022" y="1443736"/>
                  </a:lnTo>
                  <a:lnTo>
                    <a:pt x="1022" y="1445006"/>
                  </a:lnTo>
                  <a:lnTo>
                    <a:pt x="2292" y="1445006"/>
                  </a:lnTo>
                  <a:lnTo>
                    <a:pt x="2292" y="1446276"/>
                  </a:lnTo>
                  <a:lnTo>
                    <a:pt x="3562" y="1446276"/>
                  </a:lnTo>
                  <a:lnTo>
                    <a:pt x="3562" y="1447546"/>
                  </a:lnTo>
                  <a:lnTo>
                    <a:pt x="3792" y="1447546"/>
                  </a:lnTo>
                  <a:lnTo>
                    <a:pt x="3830" y="1432306"/>
                  </a:lnTo>
                  <a:close/>
                </a:path>
                <a:path w="1568450" h="1546860">
                  <a:moveTo>
                    <a:pt x="1561852" y="1451356"/>
                  </a:moveTo>
                  <a:lnTo>
                    <a:pt x="1560733" y="1451356"/>
                  </a:lnTo>
                  <a:lnTo>
                    <a:pt x="1560731" y="1452626"/>
                  </a:lnTo>
                  <a:lnTo>
                    <a:pt x="1561852" y="1452626"/>
                  </a:lnTo>
                  <a:lnTo>
                    <a:pt x="1561852" y="1451356"/>
                  </a:lnTo>
                  <a:close/>
                </a:path>
                <a:path w="1568450" h="1546860">
                  <a:moveTo>
                    <a:pt x="1467872" y="1544066"/>
                  </a:moveTo>
                  <a:lnTo>
                    <a:pt x="102622" y="1544066"/>
                  </a:lnTo>
                  <a:lnTo>
                    <a:pt x="102622" y="1544232"/>
                  </a:lnTo>
                  <a:lnTo>
                    <a:pt x="1466602" y="1546447"/>
                  </a:lnTo>
                  <a:lnTo>
                    <a:pt x="1466602" y="1545336"/>
                  </a:lnTo>
                  <a:lnTo>
                    <a:pt x="1467872" y="1545336"/>
                  </a:lnTo>
                  <a:lnTo>
                    <a:pt x="1467872" y="1544066"/>
                  </a:lnTo>
                  <a:close/>
                </a:path>
                <a:path w="1568450" h="1546860">
                  <a:moveTo>
                    <a:pt x="1469142" y="1542796"/>
                  </a:moveTo>
                  <a:lnTo>
                    <a:pt x="101352" y="1542796"/>
                  </a:lnTo>
                  <a:lnTo>
                    <a:pt x="101352" y="1544066"/>
                  </a:lnTo>
                  <a:lnTo>
                    <a:pt x="1469142" y="1544066"/>
                  </a:lnTo>
                  <a:lnTo>
                    <a:pt x="1469142" y="1542796"/>
                  </a:lnTo>
                  <a:close/>
                </a:path>
                <a:path w="1568450" h="1546860">
                  <a:moveTo>
                    <a:pt x="98812" y="1540411"/>
                  </a:moveTo>
                  <a:lnTo>
                    <a:pt x="98812" y="1541526"/>
                  </a:lnTo>
                  <a:lnTo>
                    <a:pt x="100082" y="1541526"/>
                  </a:lnTo>
                  <a:lnTo>
                    <a:pt x="100082" y="1542796"/>
                  </a:lnTo>
                  <a:lnTo>
                    <a:pt x="1470412" y="1542796"/>
                  </a:lnTo>
                  <a:lnTo>
                    <a:pt x="1470412" y="1542648"/>
                  </a:lnTo>
                  <a:lnTo>
                    <a:pt x="98812" y="1540411"/>
                  </a:lnTo>
                  <a:close/>
                </a:path>
              </a:pathLst>
            </a:custGeom>
            <a:solidFill>
              <a:srgbClr val="3D2A3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6801079" y="2784093"/>
              <a:ext cx="1559560" cy="1539240"/>
            </a:xfrm>
            <a:custGeom>
              <a:avLst/>
              <a:gdLst/>
              <a:ahLst/>
              <a:cxnLst/>
              <a:rect l="l" t="t" r="r" b="b"/>
              <a:pathLst>
                <a:path w="1559559" h="1539239">
                  <a:moveTo>
                    <a:pt x="7202" y="116586"/>
                  </a:moveTo>
                  <a:lnTo>
                    <a:pt x="3290" y="116586"/>
                  </a:lnTo>
                  <a:lnTo>
                    <a:pt x="3277" y="121665"/>
                  </a:lnTo>
                  <a:lnTo>
                    <a:pt x="7193" y="121665"/>
                  </a:lnTo>
                  <a:lnTo>
                    <a:pt x="7202" y="116586"/>
                  </a:lnTo>
                  <a:close/>
                </a:path>
                <a:path w="1559559" h="1539239">
                  <a:moveTo>
                    <a:pt x="1559141" y="116586"/>
                  </a:moveTo>
                  <a:lnTo>
                    <a:pt x="1555336" y="116586"/>
                  </a:lnTo>
                  <a:lnTo>
                    <a:pt x="1555328" y="121665"/>
                  </a:lnTo>
                  <a:lnTo>
                    <a:pt x="1559132" y="121665"/>
                  </a:lnTo>
                  <a:lnTo>
                    <a:pt x="1559141" y="116586"/>
                  </a:lnTo>
                  <a:close/>
                </a:path>
                <a:path w="1559559" h="1539239">
                  <a:moveTo>
                    <a:pt x="7206" y="114046"/>
                  </a:moveTo>
                  <a:lnTo>
                    <a:pt x="3296" y="114046"/>
                  </a:lnTo>
                  <a:lnTo>
                    <a:pt x="3293" y="115315"/>
                  </a:lnTo>
                  <a:lnTo>
                    <a:pt x="7204" y="115315"/>
                  </a:lnTo>
                  <a:lnTo>
                    <a:pt x="7206" y="114046"/>
                  </a:lnTo>
                  <a:close/>
                </a:path>
                <a:path w="1559559" h="1539239">
                  <a:moveTo>
                    <a:pt x="1559145" y="114046"/>
                  </a:moveTo>
                  <a:lnTo>
                    <a:pt x="1555340" y="114046"/>
                  </a:lnTo>
                  <a:lnTo>
                    <a:pt x="1555338" y="115315"/>
                  </a:lnTo>
                  <a:lnTo>
                    <a:pt x="1559143" y="115315"/>
                  </a:lnTo>
                  <a:lnTo>
                    <a:pt x="1559145" y="114046"/>
                  </a:lnTo>
                  <a:close/>
                </a:path>
                <a:path w="1559559" h="1539239">
                  <a:moveTo>
                    <a:pt x="7212" y="110236"/>
                  </a:moveTo>
                  <a:lnTo>
                    <a:pt x="3306" y="110236"/>
                  </a:lnTo>
                  <a:lnTo>
                    <a:pt x="3299" y="112775"/>
                  </a:lnTo>
                  <a:lnTo>
                    <a:pt x="7208" y="112775"/>
                  </a:lnTo>
                  <a:lnTo>
                    <a:pt x="7212" y="110236"/>
                  </a:lnTo>
                  <a:close/>
                </a:path>
                <a:path w="1559559" h="1539239">
                  <a:moveTo>
                    <a:pt x="1559151" y="110236"/>
                  </a:moveTo>
                  <a:lnTo>
                    <a:pt x="1555347" y="110236"/>
                  </a:lnTo>
                  <a:lnTo>
                    <a:pt x="1555342" y="112775"/>
                  </a:lnTo>
                  <a:lnTo>
                    <a:pt x="1559147" y="112775"/>
                  </a:lnTo>
                  <a:lnTo>
                    <a:pt x="1559151" y="110236"/>
                  </a:lnTo>
                  <a:close/>
                </a:path>
                <a:path w="1559559" h="1539239">
                  <a:moveTo>
                    <a:pt x="7217" y="107696"/>
                  </a:moveTo>
                  <a:lnTo>
                    <a:pt x="3312" y="107696"/>
                  </a:lnTo>
                  <a:lnTo>
                    <a:pt x="3309" y="108965"/>
                  </a:lnTo>
                  <a:lnTo>
                    <a:pt x="7215" y="108965"/>
                  </a:lnTo>
                  <a:lnTo>
                    <a:pt x="7217" y="107696"/>
                  </a:lnTo>
                  <a:close/>
                </a:path>
                <a:path w="1559559" h="1539239">
                  <a:moveTo>
                    <a:pt x="1559155" y="107696"/>
                  </a:moveTo>
                  <a:lnTo>
                    <a:pt x="1555351" y="107696"/>
                  </a:lnTo>
                  <a:lnTo>
                    <a:pt x="1555349" y="108965"/>
                  </a:lnTo>
                  <a:lnTo>
                    <a:pt x="1559153" y="108965"/>
                  </a:lnTo>
                  <a:lnTo>
                    <a:pt x="1559155" y="107696"/>
                  </a:lnTo>
                  <a:close/>
                </a:path>
                <a:path w="1559559" h="1539239">
                  <a:moveTo>
                    <a:pt x="7223" y="103886"/>
                  </a:moveTo>
                  <a:lnTo>
                    <a:pt x="3321" y="103886"/>
                  </a:lnTo>
                  <a:lnTo>
                    <a:pt x="3315" y="106425"/>
                  </a:lnTo>
                  <a:lnTo>
                    <a:pt x="7219" y="106425"/>
                  </a:lnTo>
                  <a:lnTo>
                    <a:pt x="7223" y="103886"/>
                  </a:lnTo>
                  <a:close/>
                </a:path>
                <a:path w="1559559" h="1539239">
                  <a:moveTo>
                    <a:pt x="1559162" y="103886"/>
                  </a:moveTo>
                  <a:lnTo>
                    <a:pt x="1555357" y="103886"/>
                  </a:lnTo>
                  <a:lnTo>
                    <a:pt x="1555353" y="106425"/>
                  </a:lnTo>
                  <a:lnTo>
                    <a:pt x="1559158" y="106425"/>
                  </a:lnTo>
                  <a:lnTo>
                    <a:pt x="1559162" y="103886"/>
                  </a:lnTo>
                  <a:close/>
                </a:path>
                <a:path w="1559559" h="1539239">
                  <a:moveTo>
                    <a:pt x="7227" y="101346"/>
                  </a:moveTo>
                  <a:lnTo>
                    <a:pt x="3328" y="101346"/>
                  </a:lnTo>
                  <a:lnTo>
                    <a:pt x="3325" y="102615"/>
                  </a:lnTo>
                  <a:lnTo>
                    <a:pt x="7225" y="102615"/>
                  </a:lnTo>
                  <a:lnTo>
                    <a:pt x="7227" y="101346"/>
                  </a:lnTo>
                  <a:close/>
                </a:path>
                <a:path w="1559559" h="1539239">
                  <a:moveTo>
                    <a:pt x="1559166" y="101346"/>
                  </a:moveTo>
                  <a:lnTo>
                    <a:pt x="1555361" y="101346"/>
                  </a:lnTo>
                  <a:lnTo>
                    <a:pt x="1555359" y="102615"/>
                  </a:lnTo>
                  <a:lnTo>
                    <a:pt x="1559164" y="102615"/>
                  </a:lnTo>
                  <a:lnTo>
                    <a:pt x="1559166" y="101346"/>
                  </a:lnTo>
                  <a:close/>
                </a:path>
                <a:path w="1559559" h="1539239">
                  <a:moveTo>
                    <a:pt x="7234" y="97536"/>
                  </a:moveTo>
                  <a:lnTo>
                    <a:pt x="3337" y="97536"/>
                  </a:lnTo>
                  <a:lnTo>
                    <a:pt x="3331" y="100075"/>
                  </a:lnTo>
                  <a:lnTo>
                    <a:pt x="7229" y="100075"/>
                  </a:lnTo>
                  <a:lnTo>
                    <a:pt x="7234" y="97536"/>
                  </a:lnTo>
                  <a:close/>
                </a:path>
                <a:path w="1559559" h="1539239">
                  <a:moveTo>
                    <a:pt x="1559172" y="97536"/>
                  </a:moveTo>
                  <a:lnTo>
                    <a:pt x="1555368" y="97536"/>
                  </a:lnTo>
                  <a:lnTo>
                    <a:pt x="1555364" y="100075"/>
                  </a:lnTo>
                  <a:lnTo>
                    <a:pt x="1559168" y="100075"/>
                  </a:lnTo>
                  <a:lnTo>
                    <a:pt x="1559172" y="97536"/>
                  </a:lnTo>
                  <a:close/>
                </a:path>
                <a:path w="1559559" h="1539239">
                  <a:moveTo>
                    <a:pt x="7238" y="94996"/>
                  </a:moveTo>
                  <a:lnTo>
                    <a:pt x="3343" y="94996"/>
                  </a:lnTo>
                  <a:lnTo>
                    <a:pt x="3340" y="96265"/>
                  </a:lnTo>
                  <a:lnTo>
                    <a:pt x="7236" y="96265"/>
                  </a:lnTo>
                  <a:lnTo>
                    <a:pt x="7238" y="94996"/>
                  </a:lnTo>
                  <a:close/>
                </a:path>
                <a:path w="1559559" h="1539239">
                  <a:moveTo>
                    <a:pt x="1559176" y="94996"/>
                  </a:moveTo>
                  <a:lnTo>
                    <a:pt x="1555372" y="94996"/>
                  </a:lnTo>
                  <a:lnTo>
                    <a:pt x="1555370" y="96265"/>
                  </a:lnTo>
                  <a:lnTo>
                    <a:pt x="1559174" y="96265"/>
                  </a:lnTo>
                  <a:lnTo>
                    <a:pt x="1559176" y="94996"/>
                  </a:lnTo>
                  <a:close/>
                </a:path>
                <a:path w="1559559" h="1539239">
                  <a:moveTo>
                    <a:pt x="7244" y="91312"/>
                  </a:moveTo>
                  <a:lnTo>
                    <a:pt x="3580" y="91312"/>
                  </a:lnTo>
                  <a:lnTo>
                    <a:pt x="3580" y="93725"/>
                  </a:lnTo>
                  <a:lnTo>
                    <a:pt x="7240" y="93725"/>
                  </a:lnTo>
                  <a:lnTo>
                    <a:pt x="7244" y="91312"/>
                  </a:lnTo>
                  <a:close/>
                </a:path>
                <a:path w="1559559" h="1539239">
                  <a:moveTo>
                    <a:pt x="1558060" y="91312"/>
                  </a:moveTo>
                  <a:lnTo>
                    <a:pt x="1555378" y="91312"/>
                  </a:lnTo>
                  <a:lnTo>
                    <a:pt x="1555374" y="93725"/>
                  </a:lnTo>
                  <a:lnTo>
                    <a:pt x="1558060" y="93725"/>
                  </a:lnTo>
                  <a:lnTo>
                    <a:pt x="1558060" y="91312"/>
                  </a:lnTo>
                  <a:close/>
                </a:path>
                <a:path w="1559559" h="1539239">
                  <a:moveTo>
                    <a:pt x="6120" y="89915"/>
                  </a:moveTo>
                  <a:lnTo>
                    <a:pt x="4850" y="89915"/>
                  </a:lnTo>
                  <a:lnTo>
                    <a:pt x="4850" y="91312"/>
                  </a:lnTo>
                  <a:lnTo>
                    <a:pt x="6120" y="91312"/>
                  </a:lnTo>
                  <a:lnTo>
                    <a:pt x="6120" y="89915"/>
                  </a:lnTo>
                  <a:close/>
                </a:path>
                <a:path w="1559559" h="1539239">
                  <a:moveTo>
                    <a:pt x="1556790" y="89915"/>
                  </a:moveTo>
                  <a:lnTo>
                    <a:pt x="1555520" y="89915"/>
                  </a:lnTo>
                  <a:lnTo>
                    <a:pt x="1555520" y="91312"/>
                  </a:lnTo>
                  <a:lnTo>
                    <a:pt x="1556790" y="91312"/>
                  </a:lnTo>
                  <a:lnTo>
                    <a:pt x="1556790" y="89915"/>
                  </a:lnTo>
                  <a:close/>
                </a:path>
                <a:path w="1559559" h="1539239">
                  <a:moveTo>
                    <a:pt x="1471700" y="4825"/>
                  </a:moveTo>
                  <a:lnTo>
                    <a:pt x="1470430" y="4825"/>
                  </a:lnTo>
                  <a:lnTo>
                    <a:pt x="1470430" y="5968"/>
                  </a:lnTo>
                  <a:lnTo>
                    <a:pt x="1471700" y="5968"/>
                  </a:lnTo>
                  <a:lnTo>
                    <a:pt x="1471700" y="4825"/>
                  </a:lnTo>
                  <a:close/>
                </a:path>
                <a:path w="1559559" h="1539239">
                  <a:moveTo>
                    <a:pt x="1469160" y="2412"/>
                  </a:moveTo>
                  <a:lnTo>
                    <a:pt x="93750" y="2412"/>
                  </a:lnTo>
                  <a:lnTo>
                    <a:pt x="93750" y="3810"/>
                  </a:lnTo>
                  <a:lnTo>
                    <a:pt x="781455" y="4825"/>
                  </a:lnTo>
                  <a:lnTo>
                    <a:pt x="1469160" y="4825"/>
                  </a:lnTo>
                  <a:lnTo>
                    <a:pt x="1469160" y="2412"/>
                  </a:lnTo>
                  <a:close/>
                </a:path>
                <a:path w="1559559" h="1539239">
                  <a:moveTo>
                    <a:pt x="96290" y="1015"/>
                  </a:moveTo>
                  <a:lnTo>
                    <a:pt x="95020" y="1015"/>
                  </a:lnTo>
                  <a:lnTo>
                    <a:pt x="95020" y="2412"/>
                  </a:lnTo>
                  <a:lnTo>
                    <a:pt x="96290" y="2412"/>
                  </a:lnTo>
                  <a:lnTo>
                    <a:pt x="96290" y="1015"/>
                  </a:lnTo>
                  <a:close/>
                </a:path>
                <a:path w="1559559" h="1539239">
                  <a:moveTo>
                    <a:pt x="1467890" y="2159"/>
                  </a:moveTo>
                  <a:lnTo>
                    <a:pt x="1466620" y="2159"/>
                  </a:lnTo>
                  <a:lnTo>
                    <a:pt x="1466620" y="2412"/>
                  </a:lnTo>
                  <a:lnTo>
                    <a:pt x="1467890" y="2412"/>
                  </a:lnTo>
                  <a:lnTo>
                    <a:pt x="1467890" y="2159"/>
                  </a:lnTo>
                  <a:close/>
                </a:path>
                <a:path w="1559559" h="1539239">
                  <a:moveTo>
                    <a:pt x="97560" y="0"/>
                  </a:moveTo>
                  <a:lnTo>
                    <a:pt x="97560" y="1015"/>
                  </a:lnTo>
                  <a:lnTo>
                    <a:pt x="781455" y="1015"/>
                  </a:lnTo>
                  <a:lnTo>
                    <a:pt x="97560" y="0"/>
                  </a:lnTo>
                  <a:close/>
                </a:path>
                <a:path w="1559559" h="1539239">
                  <a:moveTo>
                    <a:pt x="7191" y="122936"/>
                  </a:moveTo>
                  <a:lnTo>
                    <a:pt x="3274" y="122936"/>
                  </a:lnTo>
                  <a:lnTo>
                    <a:pt x="3211" y="148336"/>
                  </a:lnTo>
                  <a:lnTo>
                    <a:pt x="7149" y="148336"/>
                  </a:lnTo>
                  <a:lnTo>
                    <a:pt x="7191" y="122936"/>
                  </a:lnTo>
                  <a:close/>
                </a:path>
                <a:path w="1559559" h="1539239">
                  <a:moveTo>
                    <a:pt x="1559130" y="122936"/>
                  </a:moveTo>
                  <a:lnTo>
                    <a:pt x="1555326" y="122936"/>
                  </a:lnTo>
                  <a:lnTo>
                    <a:pt x="1555283" y="148336"/>
                  </a:lnTo>
                  <a:lnTo>
                    <a:pt x="1559088" y="148336"/>
                  </a:lnTo>
                  <a:lnTo>
                    <a:pt x="1559130" y="122936"/>
                  </a:lnTo>
                  <a:close/>
                </a:path>
                <a:path w="1559559" h="1539239">
                  <a:moveTo>
                    <a:pt x="7149" y="148336"/>
                  </a:moveTo>
                  <a:lnTo>
                    <a:pt x="3211" y="148336"/>
                  </a:lnTo>
                  <a:lnTo>
                    <a:pt x="3148" y="173736"/>
                  </a:lnTo>
                  <a:lnTo>
                    <a:pt x="7107" y="173736"/>
                  </a:lnTo>
                  <a:lnTo>
                    <a:pt x="7149" y="148336"/>
                  </a:lnTo>
                  <a:close/>
                </a:path>
                <a:path w="1559559" h="1539239">
                  <a:moveTo>
                    <a:pt x="1559088" y="148336"/>
                  </a:moveTo>
                  <a:lnTo>
                    <a:pt x="1555283" y="148336"/>
                  </a:lnTo>
                  <a:lnTo>
                    <a:pt x="1555241" y="173736"/>
                  </a:lnTo>
                  <a:lnTo>
                    <a:pt x="1559046" y="173736"/>
                  </a:lnTo>
                  <a:lnTo>
                    <a:pt x="1559088" y="148336"/>
                  </a:lnTo>
                  <a:close/>
                </a:path>
                <a:path w="1559559" h="1539239">
                  <a:moveTo>
                    <a:pt x="7077" y="191770"/>
                  </a:moveTo>
                  <a:lnTo>
                    <a:pt x="3104" y="191770"/>
                  </a:lnTo>
                  <a:lnTo>
                    <a:pt x="2881" y="281686"/>
                  </a:lnTo>
                  <a:lnTo>
                    <a:pt x="6928" y="281686"/>
                  </a:lnTo>
                  <a:lnTo>
                    <a:pt x="7077" y="191770"/>
                  </a:lnTo>
                  <a:close/>
                </a:path>
                <a:path w="1559559" h="1539239">
                  <a:moveTo>
                    <a:pt x="1559017" y="191770"/>
                  </a:moveTo>
                  <a:lnTo>
                    <a:pt x="1555211" y="191770"/>
                  </a:lnTo>
                  <a:lnTo>
                    <a:pt x="1555062" y="281686"/>
                  </a:lnTo>
                  <a:lnTo>
                    <a:pt x="1558868" y="281686"/>
                  </a:lnTo>
                  <a:lnTo>
                    <a:pt x="1559017" y="191770"/>
                  </a:lnTo>
                  <a:close/>
                </a:path>
                <a:path w="1559559" h="1539239">
                  <a:moveTo>
                    <a:pt x="7092" y="182752"/>
                  </a:moveTo>
                  <a:lnTo>
                    <a:pt x="3126" y="182752"/>
                  </a:lnTo>
                  <a:lnTo>
                    <a:pt x="3104" y="191515"/>
                  </a:lnTo>
                  <a:lnTo>
                    <a:pt x="7077" y="191515"/>
                  </a:lnTo>
                  <a:lnTo>
                    <a:pt x="7092" y="182752"/>
                  </a:lnTo>
                  <a:close/>
                </a:path>
                <a:path w="1559559" h="1539239">
                  <a:moveTo>
                    <a:pt x="1559031" y="182752"/>
                  </a:moveTo>
                  <a:lnTo>
                    <a:pt x="1555226" y="182752"/>
                  </a:lnTo>
                  <a:lnTo>
                    <a:pt x="1555212" y="191515"/>
                  </a:lnTo>
                  <a:lnTo>
                    <a:pt x="1559017" y="191515"/>
                  </a:lnTo>
                  <a:lnTo>
                    <a:pt x="1559031" y="182752"/>
                  </a:lnTo>
                  <a:close/>
                </a:path>
                <a:path w="1559559" h="1539239">
                  <a:moveTo>
                    <a:pt x="7103" y="176402"/>
                  </a:moveTo>
                  <a:lnTo>
                    <a:pt x="3142" y="176402"/>
                  </a:lnTo>
                  <a:lnTo>
                    <a:pt x="3126" y="182625"/>
                  </a:lnTo>
                  <a:lnTo>
                    <a:pt x="7092" y="182625"/>
                  </a:lnTo>
                  <a:lnTo>
                    <a:pt x="7103" y="176402"/>
                  </a:lnTo>
                  <a:close/>
                </a:path>
                <a:path w="1559559" h="1539239">
                  <a:moveTo>
                    <a:pt x="1559042" y="176402"/>
                  </a:moveTo>
                  <a:lnTo>
                    <a:pt x="1555237" y="176402"/>
                  </a:lnTo>
                  <a:lnTo>
                    <a:pt x="1555226" y="182625"/>
                  </a:lnTo>
                  <a:lnTo>
                    <a:pt x="1559032" y="182625"/>
                  </a:lnTo>
                  <a:lnTo>
                    <a:pt x="1559042" y="176402"/>
                  </a:lnTo>
                  <a:close/>
                </a:path>
                <a:path w="1559559" h="1539239">
                  <a:moveTo>
                    <a:pt x="7107" y="173862"/>
                  </a:moveTo>
                  <a:lnTo>
                    <a:pt x="3148" y="173862"/>
                  </a:lnTo>
                  <a:lnTo>
                    <a:pt x="3142" y="176275"/>
                  </a:lnTo>
                  <a:lnTo>
                    <a:pt x="7103" y="176275"/>
                  </a:lnTo>
                  <a:lnTo>
                    <a:pt x="7107" y="173862"/>
                  </a:lnTo>
                  <a:close/>
                </a:path>
                <a:path w="1559559" h="1539239">
                  <a:moveTo>
                    <a:pt x="1559046" y="173862"/>
                  </a:moveTo>
                  <a:lnTo>
                    <a:pt x="1555241" y="173862"/>
                  </a:lnTo>
                  <a:lnTo>
                    <a:pt x="1555237" y="176275"/>
                  </a:lnTo>
                  <a:lnTo>
                    <a:pt x="1559042" y="176275"/>
                  </a:lnTo>
                  <a:lnTo>
                    <a:pt x="1559046" y="173862"/>
                  </a:lnTo>
                  <a:close/>
                </a:path>
                <a:path w="1559559" h="1539239">
                  <a:moveTo>
                    <a:pt x="6928" y="281686"/>
                  </a:moveTo>
                  <a:lnTo>
                    <a:pt x="2881" y="281686"/>
                  </a:lnTo>
                  <a:lnTo>
                    <a:pt x="2849" y="294386"/>
                  </a:lnTo>
                  <a:lnTo>
                    <a:pt x="6907" y="294386"/>
                  </a:lnTo>
                  <a:lnTo>
                    <a:pt x="6928" y="281686"/>
                  </a:lnTo>
                  <a:close/>
                </a:path>
                <a:path w="1559559" h="1539239">
                  <a:moveTo>
                    <a:pt x="1558868" y="281686"/>
                  </a:moveTo>
                  <a:lnTo>
                    <a:pt x="1555062" y="281686"/>
                  </a:lnTo>
                  <a:lnTo>
                    <a:pt x="1555041" y="294386"/>
                  </a:lnTo>
                  <a:lnTo>
                    <a:pt x="1558847" y="294386"/>
                  </a:lnTo>
                  <a:lnTo>
                    <a:pt x="1558868" y="281686"/>
                  </a:lnTo>
                  <a:close/>
                </a:path>
                <a:path w="1559559" h="1539239">
                  <a:moveTo>
                    <a:pt x="6907" y="294386"/>
                  </a:moveTo>
                  <a:lnTo>
                    <a:pt x="2849" y="294386"/>
                  </a:lnTo>
                  <a:lnTo>
                    <a:pt x="2786" y="319786"/>
                  </a:lnTo>
                  <a:lnTo>
                    <a:pt x="6864" y="319786"/>
                  </a:lnTo>
                  <a:lnTo>
                    <a:pt x="6907" y="294386"/>
                  </a:lnTo>
                  <a:close/>
                </a:path>
                <a:path w="1559559" h="1539239">
                  <a:moveTo>
                    <a:pt x="1558847" y="294386"/>
                  </a:moveTo>
                  <a:lnTo>
                    <a:pt x="1555041" y="294386"/>
                  </a:lnTo>
                  <a:lnTo>
                    <a:pt x="1554999" y="319786"/>
                  </a:lnTo>
                  <a:lnTo>
                    <a:pt x="1558805" y="319786"/>
                  </a:lnTo>
                  <a:lnTo>
                    <a:pt x="1558847" y="294386"/>
                  </a:lnTo>
                  <a:close/>
                </a:path>
                <a:path w="1559559" h="1539239">
                  <a:moveTo>
                    <a:pt x="6864" y="319786"/>
                  </a:moveTo>
                  <a:lnTo>
                    <a:pt x="2786" y="319786"/>
                  </a:lnTo>
                  <a:lnTo>
                    <a:pt x="2707" y="351536"/>
                  </a:lnTo>
                  <a:lnTo>
                    <a:pt x="6812" y="351536"/>
                  </a:lnTo>
                  <a:lnTo>
                    <a:pt x="6864" y="319786"/>
                  </a:lnTo>
                  <a:close/>
                </a:path>
                <a:path w="1559559" h="1539239">
                  <a:moveTo>
                    <a:pt x="1558805" y="319786"/>
                  </a:moveTo>
                  <a:lnTo>
                    <a:pt x="1554999" y="319786"/>
                  </a:lnTo>
                  <a:lnTo>
                    <a:pt x="1554946" y="351536"/>
                  </a:lnTo>
                  <a:lnTo>
                    <a:pt x="1558752" y="351536"/>
                  </a:lnTo>
                  <a:lnTo>
                    <a:pt x="1558805" y="319786"/>
                  </a:lnTo>
                  <a:close/>
                </a:path>
                <a:path w="1559559" h="1539239">
                  <a:moveTo>
                    <a:pt x="6812" y="351536"/>
                  </a:moveTo>
                  <a:lnTo>
                    <a:pt x="2707" y="351536"/>
                  </a:lnTo>
                  <a:lnTo>
                    <a:pt x="2613" y="389636"/>
                  </a:lnTo>
                  <a:lnTo>
                    <a:pt x="6748" y="389636"/>
                  </a:lnTo>
                  <a:lnTo>
                    <a:pt x="6812" y="351536"/>
                  </a:lnTo>
                  <a:close/>
                </a:path>
                <a:path w="1559559" h="1539239">
                  <a:moveTo>
                    <a:pt x="1558752" y="351536"/>
                  </a:moveTo>
                  <a:lnTo>
                    <a:pt x="1554946" y="351536"/>
                  </a:lnTo>
                  <a:lnTo>
                    <a:pt x="1554883" y="389636"/>
                  </a:lnTo>
                  <a:lnTo>
                    <a:pt x="1558689" y="389636"/>
                  </a:lnTo>
                  <a:lnTo>
                    <a:pt x="1558752" y="351536"/>
                  </a:lnTo>
                  <a:close/>
                </a:path>
                <a:path w="1559559" h="1539239">
                  <a:moveTo>
                    <a:pt x="6748" y="389636"/>
                  </a:moveTo>
                  <a:lnTo>
                    <a:pt x="2613" y="389636"/>
                  </a:lnTo>
                  <a:lnTo>
                    <a:pt x="2550" y="415036"/>
                  </a:lnTo>
                  <a:lnTo>
                    <a:pt x="6706" y="415036"/>
                  </a:lnTo>
                  <a:lnTo>
                    <a:pt x="6748" y="389636"/>
                  </a:lnTo>
                  <a:close/>
                </a:path>
                <a:path w="1559559" h="1539239">
                  <a:moveTo>
                    <a:pt x="1558689" y="389636"/>
                  </a:moveTo>
                  <a:lnTo>
                    <a:pt x="1554883" y="389636"/>
                  </a:lnTo>
                  <a:lnTo>
                    <a:pt x="1554840" y="415036"/>
                  </a:lnTo>
                  <a:lnTo>
                    <a:pt x="1558647" y="415036"/>
                  </a:lnTo>
                  <a:lnTo>
                    <a:pt x="1558689" y="389636"/>
                  </a:lnTo>
                  <a:close/>
                </a:path>
                <a:path w="1559559" h="1539239">
                  <a:moveTo>
                    <a:pt x="6706" y="415036"/>
                  </a:moveTo>
                  <a:lnTo>
                    <a:pt x="2550" y="415036"/>
                  </a:lnTo>
                  <a:lnTo>
                    <a:pt x="2519" y="427736"/>
                  </a:lnTo>
                  <a:lnTo>
                    <a:pt x="6685" y="427736"/>
                  </a:lnTo>
                  <a:lnTo>
                    <a:pt x="6706" y="415036"/>
                  </a:lnTo>
                  <a:close/>
                </a:path>
                <a:path w="1559559" h="1539239">
                  <a:moveTo>
                    <a:pt x="1558647" y="415036"/>
                  </a:moveTo>
                  <a:lnTo>
                    <a:pt x="1554840" y="415036"/>
                  </a:lnTo>
                  <a:lnTo>
                    <a:pt x="1554819" y="427736"/>
                  </a:lnTo>
                  <a:lnTo>
                    <a:pt x="1558626" y="427736"/>
                  </a:lnTo>
                  <a:lnTo>
                    <a:pt x="1558647" y="415036"/>
                  </a:lnTo>
                  <a:close/>
                </a:path>
                <a:path w="1559559" h="1539239">
                  <a:moveTo>
                    <a:pt x="6685" y="427736"/>
                  </a:moveTo>
                  <a:lnTo>
                    <a:pt x="2519" y="427736"/>
                  </a:lnTo>
                  <a:lnTo>
                    <a:pt x="2456" y="453136"/>
                  </a:lnTo>
                  <a:lnTo>
                    <a:pt x="6643" y="453136"/>
                  </a:lnTo>
                  <a:lnTo>
                    <a:pt x="6685" y="427736"/>
                  </a:lnTo>
                  <a:close/>
                </a:path>
                <a:path w="1559559" h="1539239">
                  <a:moveTo>
                    <a:pt x="1558626" y="427736"/>
                  </a:moveTo>
                  <a:lnTo>
                    <a:pt x="1554819" y="427736"/>
                  </a:lnTo>
                  <a:lnTo>
                    <a:pt x="1554777" y="453136"/>
                  </a:lnTo>
                  <a:lnTo>
                    <a:pt x="1558584" y="453136"/>
                  </a:lnTo>
                  <a:lnTo>
                    <a:pt x="1558626" y="427736"/>
                  </a:lnTo>
                  <a:close/>
                </a:path>
                <a:path w="1559559" h="1539239">
                  <a:moveTo>
                    <a:pt x="6643" y="453136"/>
                  </a:moveTo>
                  <a:lnTo>
                    <a:pt x="2456" y="453136"/>
                  </a:lnTo>
                  <a:lnTo>
                    <a:pt x="2093" y="599186"/>
                  </a:lnTo>
                  <a:lnTo>
                    <a:pt x="6400" y="599186"/>
                  </a:lnTo>
                  <a:lnTo>
                    <a:pt x="6643" y="453136"/>
                  </a:lnTo>
                  <a:close/>
                </a:path>
                <a:path w="1559559" h="1539239">
                  <a:moveTo>
                    <a:pt x="1558584" y="453136"/>
                  </a:moveTo>
                  <a:lnTo>
                    <a:pt x="1554777" y="453136"/>
                  </a:lnTo>
                  <a:lnTo>
                    <a:pt x="1554534" y="599186"/>
                  </a:lnTo>
                  <a:lnTo>
                    <a:pt x="1558343" y="599186"/>
                  </a:lnTo>
                  <a:lnTo>
                    <a:pt x="1558584" y="453136"/>
                  </a:lnTo>
                  <a:close/>
                </a:path>
                <a:path w="1559559" h="1539239">
                  <a:moveTo>
                    <a:pt x="6400" y="599186"/>
                  </a:moveTo>
                  <a:lnTo>
                    <a:pt x="2093" y="599186"/>
                  </a:lnTo>
                  <a:lnTo>
                    <a:pt x="2030" y="624586"/>
                  </a:lnTo>
                  <a:lnTo>
                    <a:pt x="6358" y="624586"/>
                  </a:lnTo>
                  <a:lnTo>
                    <a:pt x="6400" y="599186"/>
                  </a:lnTo>
                  <a:close/>
                </a:path>
                <a:path w="1559559" h="1539239">
                  <a:moveTo>
                    <a:pt x="1558343" y="599186"/>
                  </a:moveTo>
                  <a:lnTo>
                    <a:pt x="1554534" y="599186"/>
                  </a:lnTo>
                  <a:lnTo>
                    <a:pt x="1554492" y="624586"/>
                  </a:lnTo>
                  <a:lnTo>
                    <a:pt x="1558301" y="624586"/>
                  </a:lnTo>
                  <a:lnTo>
                    <a:pt x="1558343" y="599186"/>
                  </a:lnTo>
                  <a:close/>
                </a:path>
                <a:path w="1559559" h="1539239">
                  <a:moveTo>
                    <a:pt x="6358" y="624586"/>
                  </a:moveTo>
                  <a:lnTo>
                    <a:pt x="2030" y="624586"/>
                  </a:lnTo>
                  <a:lnTo>
                    <a:pt x="1967" y="649986"/>
                  </a:lnTo>
                  <a:lnTo>
                    <a:pt x="6316" y="649986"/>
                  </a:lnTo>
                  <a:lnTo>
                    <a:pt x="6358" y="624586"/>
                  </a:lnTo>
                  <a:close/>
                </a:path>
                <a:path w="1559559" h="1539239">
                  <a:moveTo>
                    <a:pt x="1558301" y="624586"/>
                  </a:moveTo>
                  <a:lnTo>
                    <a:pt x="1554492" y="624586"/>
                  </a:lnTo>
                  <a:lnTo>
                    <a:pt x="1554450" y="649986"/>
                  </a:lnTo>
                  <a:lnTo>
                    <a:pt x="1558259" y="649986"/>
                  </a:lnTo>
                  <a:lnTo>
                    <a:pt x="1558301" y="624586"/>
                  </a:lnTo>
                  <a:close/>
                </a:path>
                <a:path w="1559559" h="1539239">
                  <a:moveTo>
                    <a:pt x="6316" y="649986"/>
                  </a:moveTo>
                  <a:lnTo>
                    <a:pt x="1967" y="649986"/>
                  </a:lnTo>
                  <a:lnTo>
                    <a:pt x="1376" y="888746"/>
                  </a:lnTo>
                  <a:lnTo>
                    <a:pt x="5919" y="888746"/>
                  </a:lnTo>
                  <a:lnTo>
                    <a:pt x="6316" y="649986"/>
                  </a:lnTo>
                  <a:close/>
                </a:path>
                <a:path w="1559559" h="1539239">
                  <a:moveTo>
                    <a:pt x="1558259" y="649986"/>
                  </a:moveTo>
                  <a:lnTo>
                    <a:pt x="1554450" y="649986"/>
                  </a:lnTo>
                  <a:lnTo>
                    <a:pt x="1554053" y="888746"/>
                  </a:lnTo>
                  <a:lnTo>
                    <a:pt x="1557864" y="888746"/>
                  </a:lnTo>
                  <a:lnTo>
                    <a:pt x="1558259" y="649986"/>
                  </a:lnTo>
                  <a:close/>
                </a:path>
                <a:path w="1559559" h="1539239">
                  <a:moveTo>
                    <a:pt x="5919" y="888746"/>
                  </a:moveTo>
                  <a:lnTo>
                    <a:pt x="1376" y="888746"/>
                  </a:lnTo>
                  <a:lnTo>
                    <a:pt x="1313" y="914146"/>
                  </a:lnTo>
                  <a:lnTo>
                    <a:pt x="5877" y="914146"/>
                  </a:lnTo>
                  <a:lnTo>
                    <a:pt x="5919" y="888746"/>
                  </a:lnTo>
                  <a:close/>
                </a:path>
                <a:path w="1559559" h="1539239">
                  <a:moveTo>
                    <a:pt x="1557864" y="888746"/>
                  </a:moveTo>
                  <a:lnTo>
                    <a:pt x="1554053" y="888746"/>
                  </a:lnTo>
                  <a:lnTo>
                    <a:pt x="1554011" y="914146"/>
                  </a:lnTo>
                  <a:lnTo>
                    <a:pt x="1557822" y="914146"/>
                  </a:lnTo>
                  <a:lnTo>
                    <a:pt x="1557864" y="888746"/>
                  </a:lnTo>
                  <a:close/>
                </a:path>
                <a:path w="1559559" h="1539239">
                  <a:moveTo>
                    <a:pt x="5877" y="914146"/>
                  </a:moveTo>
                  <a:lnTo>
                    <a:pt x="1313" y="914146"/>
                  </a:lnTo>
                  <a:lnTo>
                    <a:pt x="1187" y="964946"/>
                  </a:lnTo>
                  <a:lnTo>
                    <a:pt x="5793" y="964946"/>
                  </a:lnTo>
                  <a:lnTo>
                    <a:pt x="5877" y="914146"/>
                  </a:lnTo>
                  <a:close/>
                </a:path>
                <a:path w="1559559" h="1539239">
                  <a:moveTo>
                    <a:pt x="1557822" y="914146"/>
                  </a:moveTo>
                  <a:lnTo>
                    <a:pt x="1554011" y="914146"/>
                  </a:lnTo>
                  <a:lnTo>
                    <a:pt x="1553927" y="964946"/>
                  </a:lnTo>
                  <a:lnTo>
                    <a:pt x="1557738" y="964946"/>
                  </a:lnTo>
                  <a:lnTo>
                    <a:pt x="1557822" y="914146"/>
                  </a:lnTo>
                  <a:close/>
                </a:path>
                <a:path w="1559559" h="1539239">
                  <a:moveTo>
                    <a:pt x="5793" y="964946"/>
                  </a:moveTo>
                  <a:lnTo>
                    <a:pt x="1187" y="964946"/>
                  </a:lnTo>
                  <a:lnTo>
                    <a:pt x="1124" y="990346"/>
                  </a:lnTo>
                  <a:lnTo>
                    <a:pt x="5750" y="990346"/>
                  </a:lnTo>
                  <a:lnTo>
                    <a:pt x="5793" y="964946"/>
                  </a:lnTo>
                  <a:close/>
                </a:path>
                <a:path w="1559559" h="1539239">
                  <a:moveTo>
                    <a:pt x="1557738" y="964946"/>
                  </a:moveTo>
                  <a:lnTo>
                    <a:pt x="1553927" y="964946"/>
                  </a:lnTo>
                  <a:lnTo>
                    <a:pt x="1553885" y="990346"/>
                  </a:lnTo>
                  <a:lnTo>
                    <a:pt x="1557696" y="990346"/>
                  </a:lnTo>
                  <a:lnTo>
                    <a:pt x="1557738" y="964946"/>
                  </a:lnTo>
                  <a:close/>
                </a:path>
                <a:path w="1559559" h="1539239">
                  <a:moveTo>
                    <a:pt x="5750" y="990346"/>
                  </a:moveTo>
                  <a:lnTo>
                    <a:pt x="1124" y="990346"/>
                  </a:lnTo>
                  <a:lnTo>
                    <a:pt x="1061" y="1015746"/>
                  </a:lnTo>
                  <a:lnTo>
                    <a:pt x="5708" y="1015746"/>
                  </a:lnTo>
                  <a:lnTo>
                    <a:pt x="5750" y="990346"/>
                  </a:lnTo>
                  <a:close/>
                </a:path>
                <a:path w="1559559" h="1539239">
                  <a:moveTo>
                    <a:pt x="1557696" y="990346"/>
                  </a:moveTo>
                  <a:lnTo>
                    <a:pt x="1553885" y="990346"/>
                  </a:lnTo>
                  <a:lnTo>
                    <a:pt x="1553842" y="1015746"/>
                  </a:lnTo>
                  <a:lnTo>
                    <a:pt x="1557654" y="1015746"/>
                  </a:lnTo>
                  <a:lnTo>
                    <a:pt x="1557696" y="990346"/>
                  </a:lnTo>
                  <a:close/>
                </a:path>
                <a:path w="1559559" h="1539239">
                  <a:moveTo>
                    <a:pt x="5708" y="1015746"/>
                  </a:moveTo>
                  <a:lnTo>
                    <a:pt x="1061" y="1015746"/>
                  </a:lnTo>
                  <a:lnTo>
                    <a:pt x="1029" y="1028446"/>
                  </a:lnTo>
                  <a:lnTo>
                    <a:pt x="5687" y="1028446"/>
                  </a:lnTo>
                  <a:lnTo>
                    <a:pt x="5708" y="1015746"/>
                  </a:lnTo>
                  <a:close/>
                </a:path>
                <a:path w="1559559" h="1539239">
                  <a:moveTo>
                    <a:pt x="1557654" y="1015746"/>
                  </a:moveTo>
                  <a:lnTo>
                    <a:pt x="1553842" y="1015746"/>
                  </a:lnTo>
                  <a:lnTo>
                    <a:pt x="1553821" y="1028446"/>
                  </a:lnTo>
                  <a:lnTo>
                    <a:pt x="1557634" y="1028446"/>
                  </a:lnTo>
                  <a:lnTo>
                    <a:pt x="1557654" y="1015746"/>
                  </a:lnTo>
                  <a:close/>
                </a:path>
                <a:path w="1559559" h="1539239">
                  <a:moveTo>
                    <a:pt x="5687" y="1028446"/>
                  </a:moveTo>
                  <a:lnTo>
                    <a:pt x="1029" y="1028446"/>
                  </a:lnTo>
                  <a:lnTo>
                    <a:pt x="966" y="1053846"/>
                  </a:lnTo>
                  <a:lnTo>
                    <a:pt x="5645" y="1053846"/>
                  </a:lnTo>
                  <a:lnTo>
                    <a:pt x="5687" y="1028446"/>
                  </a:lnTo>
                  <a:close/>
                </a:path>
                <a:path w="1559559" h="1539239">
                  <a:moveTo>
                    <a:pt x="1557634" y="1028446"/>
                  </a:moveTo>
                  <a:lnTo>
                    <a:pt x="1553821" y="1028446"/>
                  </a:lnTo>
                  <a:lnTo>
                    <a:pt x="1553779" y="1053846"/>
                  </a:lnTo>
                  <a:lnTo>
                    <a:pt x="1557592" y="1053846"/>
                  </a:lnTo>
                  <a:lnTo>
                    <a:pt x="1557634" y="1028446"/>
                  </a:lnTo>
                  <a:close/>
                </a:path>
                <a:path w="1559559" h="1539239">
                  <a:moveTo>
                    <a:pt x="5645" y="1053846"/>
                  </a:moveTo>
                  <a:lnTo>
                    <a:pt x="966" y="1053846"/>
                  </a:lnTo>
                  <a:lnTo>
                    <a:pt x="887" y="1085596"/>
                  </a:lnTo>
                  <a:lnTo>
                    <a:pt x="5592" y="1085596"/>
                  </a:lnTo>
                  <a:lnTo>
                    <a:pt x="5645" y="1053846"/>
                  </a:lnTo>
                  <a:close/>
                </a:path>
                <a:path w="1559559" h="1539239">
                  <a:moveTo>
                    <a:pt x="1557592" y="1053846"/>
                  </a:moveTo>
                  <a:lnTo>
                    <a:pt x="1553779" y="1053846"/>
                  </a:lnTo>
                  <a:lnTo>
                    <a:pt x="1553726" y="1085596"/>
                  </a:lnTo>
                  <a:lnTo>
                    <a:pt x="1557539" y="1085596"/>
                  </a:lnTo>
                  <a:lnTo>
                    <a:pt x="1557592" y="1053846"/>
                  </a:lnTo>
                  <a:close/>
                </a:path>
                <a:path w="1559559" h="1539239">
                  <a:moveTo>
                    <a:pt x="5592" y="1085596"/>
                  </a:moveTo>
                  <a:lnTo>
                    <a:pt x="887" y="1085596"/>
                  </a:lnTo>
                  <a:lnTo>
                    <a:pt x="875" y="1090676"/>
                  </a:lnTo>
                  <a:lnTo>
                    <a:pt x="5584" y="1090676"/>
                  </a:lnTo>
                  <a:lnTo>
                    <a:pt x="5592" y="1085596"/>
                  </a:lnTo>
                  <a:close/>
                </a:path>
                <a:path w="1559559" h="1539239">
                  <a:moveTo>
                    <a:pt x="1557539" y="1085596"/>
                  </a:moveTo>
                  <a:lnTo>
                    <a:pt x="1553726" y="1085596"/>
                  </a:lnTo>
                  <a:lnTo>
                    <a:pt x="1553718" y="1090676"/>
                  </a:lnTo>
                  <a:lnTo>
                    <a:pt x="1557531" y="1090676"/>
                  </a:lnTo>
                  <a:lnTo>
                    <a:pt x="1557539" y="1085596"/>
                  </a:lnTo>
                  <a:close/>
                </a:path>
                <a:path w="1559559" h="1539239">
                  <a:moveTo>
                    <a:pt x="5584" y="1090676"/>
                  </a:moveTo>
                  <a:lnTo>
                    <a:pt x="875" y="1090676"/>
                  </a:lnTo>
                  <a:lnTo>
                    <a:pt x="840" y="1104646"/>
                  </a:lnTo>
                  <a:lnTo>
                    <a:pt x="5561" y="1104646"/>
                  </a:lnTo>
                  <a:lnTo>
                    <a:pt x="5584" y="1090676"/>
                  </a:lnTo>
                  <a:close/>
                </a:path>
                <a:path w="1559559" h="1539239">
                  <a:moveTo>
                    <a:pt x="1557531" y="1090676"/>
                  </a:moveTo>
                  <a:lnTo>
                    <a:pt x="1553718" y="1090676"/>
                  </a:lnTo>
                  <a:lnTo>
                    <a:pt x="1553695" y="1104646"/>
                  </a:lnTo>
                  <a:lnTo>
                    <a:pt x="1557508" y="1104646"/>
                  </a:lnTo>
                  <a:lnTo>
                    <a:pt x="1557531" y="1090676"/>
                  </a:lnTo>
                  <a:close/>
                </a:path>
                <a:path w="1559559" h="1539239">
                  <a:moveTo>
                    <a:pt x="5561" y="1104646"/>
                  </a:moveTo>
                  <a:lnTo>
                    <a:pt x="840" y="1104646"/>
                  </a:lnTo>
                  <a:lnTo>
                    <a:pt x="777" y="1130046"/>
                  </a:lnTo>
                  <a:lnTo>
                    <a:pt x="5518" y="1130046"/>
                  </a:lnTo>
                  <a:lnTo>
                    <a:pt x="5561" y="1104646"/>
                  </a:lnTo>
                  <a:close/>
                </a:path>
                <a:path w="1559559" h="1539239">
                  <a:moveTo>
                    <a:pt x="1557508" y="1104646"/>
                  </a:moveTo>
                  <a:lnTo>
                    <a:pt x="1553695" y="1104646"/>
                  </a:lnTo>
                  <a:lnTo>
                    <a:pt x="1553653" y="1130046"/>
                  </a:lnTo>
                  <a:lnTo>
                    <a:pt x="1557466" y="1130046"/>
                  </a:lnTo>
                  <a:lnTo>
                    <a:pt x="1557508" y="1104646"/>
                  </a:lnTo>
                  <a:close/>
                </a:path>
                <a:path w="1559559" h="1539239">
                  <a:moveTo>
                    <a:pt x="5518" y="1130046"/>
                  </a:moveTo>
                  <a:lnTo>
                    <a:pt x="777" y="1130046"/>
                  </a:lnTo>
                  <a:lnTo>
                    <a:pt x="746" y="1142746"/>
                  </a:lnTo>
                  <a:lnTo>
                    <a:pt x="5497" y="1142746"/>
                  </a:lnTo>
                  <a:lnTo>
                    <a:pt x="5518" y="1130046"/>
                  </a:lnTo>
                  <a:close/>
                </a:path>
                <a:path w="1559559" h="1539239">
                  <a:moveTo>
                    <a:pt x="1557466" y="1130046"/>
                  </a:moveTo>
                  <a:lnTo>
                    <a:pt x="1553653" y="1130046"/>
                  </a:lnTo>
                  <a:lnTo>
                    <a:pt x="1553632" y="1142746"/>
                  </a:lnTo>
                  <a:lnTo>
                    <a:pt x="1557445" y="1142746"/>
                  </a:lnTo>
                  <a:lnTo>
                    <a:pt x="1557466" y="1130046"/>
                  </a:lnTo>
                  <a:close/>
                </a:path>
                <a:path w="1559559" h="1539239">
                  <a:moveTo>
                    <a:pt x="5497" y="1142746"/>
                  </a:moveTo>
                  <a:lnTo>
                    <a:pt x="746" y="1142746"/>
                  </a:lnTo>
                  <a:lnTo>
                    <a:pt x="702" y="1160526"/>
                  </a:lnTo>
                  <a:lnTo>
                    <a:pt x="5468" y="1160526"/>
                  </a:lnTo>
                  <a:lnTo>
                    <a:pt x="5497" y="1142746"/>
                  </a:lnTo>
                  <a:close/>
                </a:path>
                <a:path w="1559559" h="1539239">
                  <a:moveTo>
                    <a:pt x="1557445" y="1142746"/>
                  </a:moveTo>
                  <a:lnTo>
                    <a:pt x="1553632" y="1142746"/>
                  </a:lnTo>
                  <a:lnTo>
                    <a:pt x="1553602" y="1160526"/>
                  </a:lnTo>
                  <a:lnTo>
                    <a:pt x="1557415" y="1160526"/>
                  </a:lnTo>
                  <a:lnTo>
                    <a:pt x="1557445" y="1142746"/>
                  </a:lnTo>
                  <a:close/>
                </a:path>
                <a:path w="1559559" h="1539239">
                  <a:moveTo>
                    <a:pt x="5468" y="1160526"/>
                  </a:moveTo>
                  <a:lnTo>
                    <a:pt x="702" y="1160526"/>
                  </a:lnTo>
                  <a:lnTo>
                    <a:pt x="667" y="1174496"/>
                  </a:lnTo>
                  <a:lnTo>
                    <a:pt x="5445" y="1174496"/>
                  </a:lnTo>
                  <a:lnTo>
                    <a:pt x="5468" y="1160526"/>
                  </a:lnTo>
                  <a:close/>
                </a:path>
                <a:path w="1559559" h="1539239">
                  <a:moveTo>
                    <a:pt x="1557415" y="1160526"/>
                  </a:moveTo>
                  <a:lnTo>
                    <a:pt x="1553602" y="1160526"/>
                  </a:lnTo>
                  <a:lnTo>
                    <a:pt x="1553579" y="1174496"/>
                  </a:lnTo>
                  <a:lnTo>
                    <a:pt x="1557392" y="1174496"/>
                  </a:lnTo>
                  <a:lnTo>
                    <a:pt x="1557415" y="1160526"/>
                  </a:lnTo>
                  <a:close/>
                </a:path>
                <a:path w="1559559" h="1539239">
                  <a:moveTo>
                    <a:pt x="5445" y="1174496"/>
                  </a:moveTo>
                  <a:lnTo>
                    <a:pt x="667" y="1174496"/>
                  </a:lnTo>
                  <a:lnTo>
                    <a:pt x="654" y="1179576"/>
                  </a:lnTo>
                  <a:lnTo>
                    <a:pt x="5436" y="1179576"/>
                  </a:lnTo>
                  <a:lnTo>
                    <a:pt x="5445" y="1174496"/>
                  </a:lnTo>
                  <a:close/>
                </a:path>
                <a:path w="1559559" h="1539239">
                  <a:moveTo>
                    <a:pt x="1557392" y="1174496"/>
                  </a:moveTo>
                  <a:lnTo>
                    <a:pt x="1553579" y="1174496"/>
                  </a:lnTo>
                  <a:lnTo>
                    <a:pt x="1553570" y="1179576"/>
                  </a:lnTo>
                  <a:lnTo>
                    <a:pt x="1557384" y="1179576"/>
                  </a:lnTo>
                  <a:lnTo>
                    <a:pt x="1557392" y="1174496"/>
                  </a:lnTo>
                  <a:close/>
                </a:path>
                <a:path w="1559559" h="1539239">
                  <a:moveTo>
                    <a:pt x="5436" y="1179576"/>
                  </a:moveTo>
                  <a:lnTo>
                    <a:pt x="654" y="1179576"/>
                  </a:lnTo>
                  <a:lnTo>
                    <a:pt x="623" y="1192276"/>
                  </a:lnTo>
                  <a:lnTo>
                    <a:pt x="5415" y="1192276"/>
                  </a:lnTo>
                  <a:lnTo>
                    <a:pt x="5436" y="1179576"/>
                  </a:lnTo>
                  <a:close/>
                </a:path>
                <a:path w="1559559" h="1539239">
                  <a:moveTo>
                    <a:pt x="1557384" y="1179576"/>
                  </a:moveTo>
                  <a:lnTo>
                    <a:pt x="1553570" y="1179576"/>
                  </a:lnTo>
                  <a:lnTo>
                    <a:pt x="1553549" y="1192276"/>
                  </a:lnTo>
                  <a:lnTo>
                    <a:pt x="1557363" y="1192276"/>
                  </a:lnTo>
                  <a:lnTo>
                    <a:pt x="1557384" y="1179576"/>
                  </a:lnTo>
                  <a:close/>
                </a:path>
                <a:path w="1559559" h="1539239">
                  <a:moveTo>
                    <a:pt x="5415" y="1192276"/>
                  </a:moveTo>
                  <a:lnTo>
                    <a:pt x="623" y="1192276"/>
                  </a:lnTo>
                  <a:lnTo>
                    <a:pt x="604" y="1199896"/>
                  </a:lnTo>
                  <a:lnTo>
                    <a:pt x="5402" y="1199896"/>
                  </a:lnTo>
                  <a:lnTo>
                    <a:pt x="5415" y="1192276"/>
                  </a:lnTo>
                  <a:close/>
                </a:path>
                <a:path w="1559559" h="1539239">
                  <a:moveTo>
                    <a:pt x="1557363" y="1192276"/>
                  </a:moveTo>
                  <a:lnTo>
                    <a:pt x="1553549" y="1192276"/>
                  </a:lnTo>
                  <a:lnTo>
                    <a:pt x="1553537" y="1199896"/>
                  </a:lnTo>
                  <a:lnTo>
                    <a:pt x="1557350" y="1199896"/>
                  </a:lnTo>
                  <a:lnTo>
                    <a:pt x="1557363" y="1192276"/>
                  </a:lnTo>
                  <a:close/>
                </a:path>
                <a:path w="1559559" h="1539239">
                  <a:moveTo>
                    <a:pt x="5402" y="1199896"/>
                  </a:moveTo>
                  <a:lnTo>
                    <a:pt x="604" y="1199896"/>
                  </a:lnTo>
                  <a:lnTo>
                    <a:pt x="588" y="1206246"/>
                  </a:lnTo>
                  <a:lnTo>
                    <a:pt x="5392" y="1206246"/>
                  </a:lnTo>
                  <a:lnTo>
                    <a:pt x="5402" y="1199896"/>
                  </a:lnTo>
                  <a:close/>
                </a:path>
                <a:path w="1559559" h="1539239">
                  <a:moveTo>
                    <a:pt x="1557350" y="1199896"/>
                  </a:moveTo>
                  <a:lnTo>
                    <a:pt x="1553537" y="1199896"/>
                  </a:lnTo>
                  <a:lnTo>
                    <a:pt x="1553526" y="1206246"/>
                  </a:lnTo>
                  <a:lnTo>
                    <a:pt x="1557340" y="1206246"/>
                  </a:lnTo>
                  <a:lnTo>
                    <a:pt x="1557350" y="1199896"/>
                  </a:lnTo>
                  <a:close/>
                </a:path>
                <a:path w="1559559" h="1539239">
                  <a:moveTo>
                    <a:pt x="5392" y="1206246"/>
                  </a:moveTo>
                  <a:lnTo>
                    <a:pt x="588" y="1206246"/>
                  </a:lnTo>
                  <a:lnTo>
                    <a:pt x="573" y="1212596"/>
                  </a:lnTo>
                  <a:lnTo>
                    <a:pt x="5381" y="1212596"/>
                  </a:lnTo>
                  <a:lnTo>
                    <a:pt x="5392" y="1206246"/>
                  </a:lnTo>
                  <a:close/>
                </a:path>
                <a:path w="1559559" h="1539239">
                  <a:moveTo>
                    <a:pt x="1557340" y="1206246"/>
                  </a:moveTo>
                  <a:lnTo>
                    <a:pt x="1553526" y="1206246"/>
                  </a:lnTo>
                  <a:lnTo>
                    <a:pt x="1553515" y="1212596"/>
                  </a:lnTo>
                  <a:lnTo>
                    <a:pt x="1557329" y="1212596"/>
                  </a:lnTo>
                  <a:lnTo>
                    <a:pt x="1557340" y="1206246"/>
                  </a:lnTo>
                  <a:close/>
                </a:path>
                <a:path w="1559559" h="1539239">
                  <a:moveTo>
                    <a:pt x="5381" y="1212596"/>
                  </a:moveTo>
                  <a:lnTo>
                    <a:pt x="573" y="1212596"/>
                  </a:lnTo>
                  <a:lnTo>
                    <a:pt x="541" y="1225296"/>
                  </a:lnTo>
                  <a:lnTo>
                    <a:pt x="5360" y="1225296"/>
                  </a:lnTo>
                  <a:lnTo>
                    <a:pt x="5381" y="1212596"/>
                  </a:lnTo>
                  <a:close/>
                </a:path>
                <a:path w="1559559" h="1539239">
                  <a:moveTo>
                    <a:pt x="1557329" y="1212596"/>
                  </a:moveTo>
                  <a:lnTo>
                    <a:pt x="1553515" y="1212596"/>
                  </a:lnTo>
                  <a:lnTo>
                    <a:pt x="1553494" y="1225296"/>
                  </a:lnTo>
                  <a:lnTo>
                    <a:pt x="1557308" y="1225296"/>
                  </a:lnTo>
                  <a:lnTo>
                    <a:pt x="1557329" y="1212596"/>
                  </a:lnTo>
                  <a:close/>
                </a:path>
                <a:path w="1559559" h="1539239">
                  <a:moveTo>
                    <a:pt x="5360" y="1225296"/>
                  </a:moveTo>
                  <a:lnTo>
                    <a:pt x="541" y="1225296"/>
                  </a:lnTo>
                  <a:lnTo>
                    <a:pt x="510" y="1237996"/>
                  </a:lnTo>
                  <a:lnTo>
                    <a:pt x="5339" y="1237996"/>
                  </a:lnTo>
                  <a:lnTo>
                    <a:pt x="5360" y="1225296"/>
                  </a:lnTo>
                  <a:close/>
                </a:path>
                <a:path w="1559559" h="1539239">
                  <a:moveTo>
                    <a:pt x="1557308" y="1225296"/>
                  </a:moveTo>
                  <a:lnTo>
                    <a:pt x="1553494" y="1225296"/>
                  </a:lnTo>
                  <a:lnTo>
                    <a:pt x="1553473" y="1237996"/>
                  </a:lnTo>
                  <a:lnTo>
                    <a:pt x="1557287" y="1237996"/>
                  </a:lnTo>
                  <a:lnTo>
                    <a:pt x="1557308" y="1225296"/>
                  </a:lnTo>
                  <a:close/>
                </a:path>
                <a:path w="1559559" h="1539239">
                  <a:moveTo>
                    <a:pt x="5339" y="1237996"/>
                  </a:moveTo>
                  <a:lnTo>
                    <a:pt x="510" y="1237996"/>
                  </a:lnTo>
                  <a:lnTo>
                    <a:pt x="462" y="1257046"/>
                  </a:lnTo>
                  <a:lnTo>
                    <a:pt x="5307" y="1257046"/>
                  </a:lnTo>
                  <a:lnTo>
                    <a:pt x="5339" y="1237996"/>
                  </a:lnTo>
                  <a:close/>
                </a:path>
                <a:path w="1559559" h="1539239">
                  <a:moveTo>
                    <a:pt x="1557287" y="1237996"/>
                  </a:moveTo>
                  <a:lnTo>
                    <a:pt x="1553473" y="1237996"/>
                  </a:lnTo>
                  <a:lnTo>
                    <a:pt x="1553442" y="1257046"/>
                  </a:lnTo>
                  <a:lnTo>
                    <a:pt x="1557256" y="1257046"/>
                  </a:lnTo>
                  <a:lnTo>
                    <a:pt x="1557287" y="1237996"/>
                  </a:lnTo>
                  <a:close/>
                </a:path>
                <a:path w="1559559" h="1539239">
                  <a:moveTo>
                    <a:pt x="5307" y="1257046"/>
                  </a:moveTo>
                  <a:lnTo>
                    <a:pt x="462" y="1257046"/>
                  </a:lnTo>
                  <a:lnTo>
                    <a:pt x="450" y="1262126"/>
                  </a:lnTo>
                  <a:lnTo>
                    <a:pt x="5299" y="1262126"/>
                  </a:lnTo>
                  <a:lnTo>
                    <a:pt x="5307" y="1257046"/>
                  </a:lnTo>
                  <a:close/>
                </a:path>
                <a:path w="1559559" h="1539239">
                  <a:moveTo>
                    <a:pt x="1557256" y="1257046"/>
                  </a:moveTo>
                  <a:lnTo>
                    <a:pt x="1553442" y="1257046"/>
                  </a:lnTo>
                  <a:lnTo>
                    <a:pt x="1553433" y="1262126"/>
                  </a:lnTo>
                  <a:lnTo>
                    <a:pt x="1557247" y="1262126"/>
                  </a:lnTo>
                  <a:lnTo>
                    <a:pt x="1557256" y="1257046"/>
                  </a:lnTo>
                  <a:close/>
                </a:path>
                <a:path w="1559559" h="1539239">
                  <a:moveTo>
                    <a:pt x="5299" y="1262126"/>
                  </a:moveTo>
                  <a:lnTo>
                    <a:pt x="450" y="1262126"/>
                  </a:lnTo>
                  <a:lnTo>
                    <a:pt x="434" y="1268476"/>
                  </a:lnTo>
                  <a:lnTo>
                    <a:pt x="5288" y="1268476"/>
                  </a:lnTo>
                  <a:lnTo>
                    <a:pt x="5299" y="1262126"/>
                  </a:lnTo>
                  <a:close/>
                </a:path>
                <a:path w="1559559" h="1539239">
                  <a:moveTo>
                    <a:pt x="1557247" y="1262126"/>
                  </a:moveTo>
                  <a:lnTo>
                    <a:pt x="1553433" y="1262126"/>
                  </a:lnTo>
                  <a:lnTo>
                    <a:pt x="1553423" y="1268476"/>
                  </a:lnTo>
                  <a:lnTo>
                    <a:pt x="1557237" y="1268476"/>
                  </a:lnTo>
                  <a:lnTo>
                    <a:pt x="1557247" y="1262126"/>
                  </a:lnTo>
                  <a:close/>
                </a:path>
                <a:path w="1559559" h="1539239">
                  <a:moveTo>
                    <a:pt x="5288" y="1268476"/>
                  </a:moveTo>
                  <a:lnTo>
                    <a:pt x="434" y="1268476"/>
                  </a:lnTo>
                  <a:lnTo>
                    <a:pt x="418" y="1274826"/>
                  </a:lnTo>
                  <a:lnTo>
                    <a:pt x="5278" y="1274826"/>
                  </a:lnTo>
                  <a:lnTo>
                    <a:pt x="5288" y="1268476"/>
                  </a:lnTo>
                  <a:close/>
                </a:path>
                <a:path w="1559559" h="1539239">
                  <a:moveTo>
                    <a:pt x="1557237" y="1268476"/>
                  </a:moveTo>
                  <a:lnTo>
                    <a:pt x="1553423" y="1268476"/>
                  </a:lnTo>
                  <a:lnTo>
                    <a:pt x="1553412" y="1274826"/>
                  </a:lnTo>
                  <a:lnTo>
                    <a:pt x="1557226" y="1274826"/>
                  </a:lnTo>
                  <a:lnTo>
                    <a:pt x="1557237" y="1268476"/>
                  </a:lnTo>
                  <a:close/>
                </a:path>
                <a:path w="1559559" h="1539239">
                  <a:moveTo>
                    <a:pt x="5278" y="1274826"/>
                  </a:moveTo>
                  <a:lnTo>
                    <a:pt x="418" y="1274826"/>
                  </a:lnTo>
                  <a:lnTo>
                    <a:pt x="403" y="1281176"/>
                  </a:lnTo>
                  <a:lnTo>
                    <a:pt x="5267" y="1281176"/>
                  </a:lnTo>
                  <a:lnTo>
                    <a:pt x="5278" y="1274826"/>
                  </a:lnTo>
                  <a:close/>
                </a:path>
                <a:path w="1559559" h="1539239">
                  <a:moveTo>
                    <a:pt x="1557226" y="1274826"/>
                  </a:moveTo>
                  <a:lnTo>
                    <a:pt x="1553412" y="1274826"/>
                  </a:lnTo>
                  <a:lnTo>
                    <a:pt x="1553402" y="1281176"/>
                  </a:lnTo>
                  <a:lnTo>
                    <a:pt x="1557216" y="1281176"/>
                  </a:lnTo>
                  <a:lnTo>
                    <a:pt x="1557226" y="1274826"/>
                  </a:lnTo>
                  <a:close/>
                </a:path>
                <a:path w="1559559" h="1539239">
                  <a:moveTo>
                    <a:pt x="5267" y="1281176"/>
                  </a:moveTo>
                  <a:lnTo>
                    <a:pt x="403" y="1281176"/>
                  </a:lnTo>
                  <a:lnTo>
                    <a:pt x="387" y="1287526"/>
                  </a:lnTo>
                  <a:lnTo>
                    <a:pt x="5257" y="1287526"/>
                  </a:lnTo>
                  <a:lnTo>
                    <a:pt x="5267" y="1281176"/>
                  </a:lnTo>
                  <a:close/>
                </a:path>
                <a:path w="1559559" h="1539239">
                  <a:moveTo>
                    <a:pt x="1557216" y="1281176"/>
                  </a:moveTo>
                  <a:lnTo>
                    <a:pt x="1553402" y="1281176"/>
                  </a:lnTo>
                  <a:lnTo>
                    <a:pt x="1553391" y="1287526"/>
                  </a:lnTo>
                  <a:lnTo>
                    <a:pt x="1557205" y="1287526"/>
                  </a:lnTo>
                  <a:lnTo>
                    <a:pt x="1557216" y="1281176"/>
                  </a:lnTo>
                  <a:close/>
                </a:path>
                <a:path w="1559559" h="1539239">
                  <a:moveTo>
                    <a:pt x="5257" y="1287526"/>
                  </a:moveTo>
                  <a:lnTo>
                    <a:pt x="387" y="1287526"/>
                  </a:lnTo>
                  <a:lnTo>
                    <a:pt x="371" y="1293876"/>
                  </a:lnTo>
                  <a:lnTo>
                    <a:pt x="5246" y="1293876"/>
                  </a:lnTo>
                  <a:lnTo>
                    <a:pt x="5257" y="1287526"/>
                  </a:lnTo>
                  <a:close/>
                </a:path>
                <a:path w="1559559" h="1539239">
                  <a:moveTo>
                    <a:pt x="1557205" y="1287526"/>
                  </a:moveTo>
                  <a:lnTo>
                    <a:pt x="1553391" y="1287526"/>
                  </a:lnTo>
                  <a:lnTo>
                    <a:pt x="1553380" y="1293876"/>
                  </a:lnTo>
                  <a:lnTo>
                    <a:pt x="1557195" y="1293876"/>
                  </a:lnTo>
                  <a:lnTo>
                    <a:pt x="1557205" y="1287526"/>
                  </a:lnTo>
                  <a:close/>
                </a:path>
                <a:path w="1559559" h="1539239">
                  <a:moveTo>
                    <a:pt x="5246" y="1293876"/>
                  </a:moveTo>
                  <a:lnTo>
                    <a:pt x="371" y="1293876"/>
                  </a:lnTo>
                  <a:lnTo>
                    <a:pt x="355" y="1300226"/>
                  </a:lnTo>
                  <a:lnTo>
                    <a:pt x="5236" y="1300226"/>
                  </a:lnTo>
                  <a:lnTo>
                    <a:pt x="5246" y="1293876"/>
                  </a:lnTo>
                  <a:close/>
                </a:path>
                <a:path w="1559559" h="1539239">
                  <a:moveTo>
                    <a:pt x="1557195" y="1293876"/>
                  </a:moveTo>
                  <a:lnTo>
                    <a:pt x="1553380" y="1293876"/>
                  </a:lnTo>
                  <a:lnTo>
                    <a:pt x="1553370" y="1300226"/>
                  </a:lnTo>
                  <a:lnTo>
                    <a:pt x="1557184" y="1300226"/>
                  </a:lnTo>
                  <a:lnTo>
                    <a:pt x="1557195" y="1293876"/>
                  </a:lnTo>
                  <a:close/>
                </a:path>
                <a:path w="1559559" h="1539239">
                  <a:moveTo>
                    <a:pt x="5236" y="1300226"/>
                  </a:moveTo>
                  <a:lnTo>
                    <a:pt x="355" y="1300226"/>
                  </a:lnTo>
                  <a:lnTo>
                    <a:pt x="308" y="1319276"/>
                  </a:lnTo>
                  <a:lnTo>
                    <a:pt x="5204" y="1319276"/>
                  </a:lnTo>
                  <a:lnTo>
                    <a:pt x="5236" y="1300226"/>
                  </a:lnTo>
                  <a:close/>
                </a:path>
                <a:path w="1559559" h="1539239">
                  <a:moveTo>
                    <a:pt x="1557184" y="1300226"/>
                  </a:moveTo>
                  <a:lnTo>
                    <a:pt x="1553370" y="1300226"/>
                  </a:lnTo>
                  <a:lnTo>
                    <a:pt x="1553338" y="1319276"/>
                  </a:lnTo>
                  <a:lnTo>
                    <a:pt x="1557153" y="1319276"/>
                  </a:lnTo>
                  <a:lnTo>
                    <a:pt x="1557184" y="1300226"/>
                  </a:lnTo>
                  <a:close/>
                </a:path>
                <a:path w="1559559" h="1539239">
                  <a:moveTo>
                    <a:pt x="5204" y="1319276"/>
                  </a:moveTo>
                  <a:lnTo>
                    <a:pt x="308" y="1319276"/>
                  </a:lnTo>
                  <a:lnTo>
                    <a:pt x="289" y="1326896"/>
                  </a:lnTo>
                  <a:lnTo>
                    <a:pt x="5191" y="1326896"/>
                  </a:lnTo>
                  <a:lnTo>
                    <a:pt x="5204" y="1319276"/>
                  </a:lnTo>
                  <a:close/>
                </a:path>
                <a:path w="1559559" h="1539239">
                  <a:moveTo>
                    <a:pt x="1557153" y="1319276"/>
                  </a:moveTo>
                  <a:lnTo>
                    <a:pt x="1553338" y="1319276"/>
                  </a:lnTo>
                  <a:lnTo>
                    <a:pt x="1553326" y="1326896"/>
                  </a:lnTo>
                  <a:lnTo>
                    <a:pt x="1557140" y="1326896"/>
                  </a:lnTo>
                  <a:lnTo>
                    <a:pt x="1557153" y="1319276"/>
                  </a:lnTo>
                  <a:close/>
                </a:path>
                <a:path w="1559559" h="1539239">
                  <a:moveTo>
                    <a:pt x="5191" y="1326896"/>
                  </a:moveTo>
                  <a:lnTo>
                    <a:pt x="289" y="1326896"/>
                  </a:lnTo>
                  <a:lnTo>
                    <a:pt x="242" y="1345946"/>
                  </a:lnTo>
                  <a:lnTo>
                    <a:pt x="5160" y="1345946"/>
                  </a:lnTo>
                  <a:lnTo>
                    <a:pt x="5191" y="1326896"/>
                  </a:lnTo>
                  <a:close/>
                </a:path>
                <a:path w="1559559" h="1539239">
                  <a:moveTo>
                    <a:pt x="1557140" y="1326896"/>
                  </a:moveTo>
                  <a:lnTo>
                    <a:pt x="1553326" y="1326896"/>
                  </a:lnTo>
                  <a:lnTo>
                    <a:pt x="1553294" y="1345946"/>
                  </a:lnTo>
                  <a:lnTo>
                    <a:pt x="1557109" y="1345946"/>
                  </a:lnTo>
                  <a:lnTo>
                    <a:pt x="1557140" y="1326896"/>
                  </a:lnTo>
                  <a:close/>
                </a:path>
                <a:path w="1559559" h="1539239">
                  <a:moveTo>
                    <a:pt x="5160" y="1345946"/>
                  </a:moveTo>
                  <a:lnTo>
                    <a:pt x="242" y="1345946"/>
                  </a:lnTo>
                  <a:lnTo>
                    <a:pt x="210" y="1358646"/>
                  </a:lnTo>
                  <a:lnTo>
                    <a:pt x="5139" y="1358646"/>
                  </a:lnTo>
                  <a:lnTo>
                    <a:pt x="5160" y="1345946"/>
                  </a:lnTo>
                  <a:close/>
                </a:path>
                <a:path w="1559559" h="1539239">
                  <a:moveTo>
                    <a:pt x="1557109" y="1345946"/>
                  </a:moveTo>
                  <a:lnTo>
                    <a:pt x="1553294" y="1345946"/>
                  </a:lnTo>
                  <a:lnTo>
                    <a:pt x="1553273" y="1358646"/>
                  </a:lnTo>
                  <a:lnTo>
                    <a:pt x="1557088" y="1358646"/>
                  </a:lnTo>
                  <a:lnTo>
                    <a:pt x="1557109" y="1345946"/>
                  </a:lnTo>
                  <a:close/>
                </a:path>
                <a:path w="1559559" h="1539239">
                  <a:moveTo>
                    <a:pt x="5139" y="1358646"/>
                  </a:moveTo>
                  <a:lnTo>
                    <a:pt x="210" y="1358646"/>
                  </a:lnTo>
                  <a:lnTo>
                    <a:pt x="195" y="1364996"/>
                  </a:lnTo>
                  <a:lnTo>
                    <a:pt x="5128" y="1364996"/>
                  </a:lnTo>
                  <a:lnTo>
                    <a:pt x="5139" y="1358646"/>
                  </a:lnTo>
                  <a:close/>
                </a:path>
                <a:path w="1559559" h="1539239">
                  <a:moveTo>
                    <a:pt x="1557088" y="1358646"/>
                  </a:moveTo>
                  <a:lnTo>
                    <a:pt x="1553273" y="1358646"/>
                  </a:lnTo>
                  <a:lnTo>
                    <a:pt x="1553262" y="1364996"/>
                  </a:lnTo>
                  <a:lnTo>
                    <a:pt x="1557077" y="1364996"/>
                  </a:lnTo>
                  <a:lnTo>
                    <a:pt x="1557088" y="1358646"/>
                  </a:lnTo>
                  <a:close/>
                </a:path>
                <a:path w="1559559" h="1539239">
                  <a:moveTo>
                    <a:pt x="5128" y="1364996"/>
                  </a:moveTo>
                  <a:lnTo>
                    <a:pt x="195" y="1364996"/>
                  </a:lnTo>
                  <a:lnTo>
                    <a:pt x="179" y="1371346"/>
                  </a:lnTo>
                  <a:lnTo>
                    <a:pt x="5118" y="1371346"/>
                  </a:lnTo>
                  <a:lnTo>
                    <a:pt x="5128" y="1364996"/>
                  </a:lnTo>
                  <a:close/>
                </a:path>
                <a:path w="1559559" h="1539239">
                  <a:moveTo>
                    <a:pt x="1557077" y="1364996"/>
                  </a:moveTo>
                  <a:lnTo>
                    <a:pt x="1553262" y="1364996"/>
                  </a:lnTo>
                  <a:lnTo>
                    <a:pt x="1553252" y="1371346"/>
                  </a:lnTo>
                  <a:lnTo>
                    <a:pt x="1557067" y="1371346"/>
                  </a:lnTo>
                  <a:lnTo>
                    <a:pt x="1557077" y="1364996"/>
                  </a:lnTo>
                  <a:close/>
                </a:path>
                <a:path w="1559559" h="1539239">
                  <a:moveTo>
                    <a:pt x="5118" y="1371346"/>
                  </a:moveTo>
                  <a:lnTo>
                    <a:pt x="179" y="1371346"/>
                  </a:lnTo>
                  <a:lnTo>
                    <a:pt x="166" y="1376426"/>
                  </a:lnTo>
                  <a:lnTo>
                    <a:pt x="5109" y="1376426"/>
                  </a:lnTo>
                  <a:lnTo>
                    <a:pt x="5118" y="1371346"/>
                  </a:lnTo>
                  <a:close/>
                </a:path>
                <a:path w="1559559" h="1539239">
                  <a:moveTo>
                    <a:pt x="1557067" y="1371346"/>
                  </a:moveTo>
                  <a:lnTo>
                    <a:pt x="1553252" y="1371346"/>
                  </a:lnTo>
                  <a:lnTo>
                    <a:pt x="1553243" y="1376426"/>
                  </a:lnTo>
                  <a:lnTo>
                    <a:pt x="1557058" y="1376426"/>
                  </a:lnTo>
                  <a:lnTo>
                    <a:pt x="1557067" y="1371346"/>
                  </a:lnTo>
                  <a:close/>
                </a:path>
                <a:path w="1559559" h="1539239">
                  <a:moveTo>
                    <a:pt x="5109" y="1376426"/>
                  </a:moveTo>
                  <a:lnTo>
                    <a:pt x="166" y="1376426"/>
                  </a:lnTo>
                  <a:lnTo>
                    <a:pt x="132" y="1390396"/>
                  </a:lnTo>
                  <a:lnTo>
                    <a:pt x="5086" y="1390396"/>
                  </a:lnTo>
                  <a:lnTo>
                    <a:pt x="5109" y="1376426"/>
                  </a:lnTo>
                  <a:close/>
                </a:path>
                <a:path w="1559559" h="1539239">
                  <a:moveTo>
                    <a:pt x="1557058" y="1376426"/>
                  </a:moveTo>
                  <a:lnTo>
                    <a:pt x="1553243" y="1376426"/>
                  </a:lnTo>
                  <a:lnTo>
                    <a:pt x="1553220" y="1390396"/>
                  </a:lnTo>
                  <a:lnTo>
                    <a:pt x="1557035" y="1390396"/>
                  </a:lnTo>
                  <a:lnTo>
                    <a:pt x="1557058" y="1376426"/>
                  </a:lnTo>
                  <a:close/>
                </a:path>
                <a:path w="1559559" h="1539239">
                  <a:moveTo>
                    <a:pt x="5086" y="1390396"/>
                  </a:moveTo>
                  <a:lnTo>
                    <a:pt x="132" y="1390396"/>
                  </a:lnTo>
                  <a:lnTo>
                    <a:pt x="119" y="1395476"/>
                  </a:lnTo>
                  <a:lnTo>
                    <a:pt x="5077" y="1395476"/>
                  </a:lnTo>
                  <a:lnTo>
                    <a:pt x="5086" y="1390396"/>
                  </a:lnTo>
                  <a:close/>
                </a:path>
                <a:path w="1559559" h="1539239">
                  <a:moveTo>
                    <a:pt x="1557035" y="1390396"/>
                  </a:moveTo>
                  <a:lnTo>
                    <a:pt x="1553220" y="1390396"/>
                  </a:lnTo>
                  <a:lnTo>
                    <a:pt x="1553212" y="1395476"/>
                  </a:lnTo>
                  <a:lnTo>
                    <a:pt x="1557027" y="1395476"/>
                  </a:lnTo>
                  <a:lnTo>
                    <a:pt x="1557035" y="1390396"/>
                  </a:lnTo>
                  <a:close/>
                </a:path>
                <a:path w="1559559" h="1539239">
                  <a:moveTo>
                    <a:pt x="5077" y="1395476"/>
                  </a:moveTo>
                  <a:lnTo>
                    <a:pt x="119" y="1395476"/>
                  </a:lnTo>
                  <a:lnTo>
                    <a:pt x="100" y="1403096"/>
                  </a:lnTo>
                  <a:lnTo>
                    <a:pt x="5065" y="1403096"/>
                  </a:lnTo>
                  <a:lnTo>
                    <a:pt x="5077" y="1395476"/>
                  </a:lnTo>
                  <a:close/>
                </a:path>
                <a:path w="1559559" h="1539239">
                  <a:moveTo>
                    <a:pt x="1557027" y="1395476"/>
                  </a:moveTo>
                  <a:lnTo>
                    <a:pt x="1553212" y="1395476"/>
                  </a:lnTo>
                  <a:lnTo>
                    <a:pt x="1553199" y="1403096"/>
                  </a:lnTo>
                  <a:lnTo>
                    <a:pt x="1557014" y="1403096"/>
                  </a:lnTo>
                  <a:lnTo>
                    <a:pt x="1557027" y="1395476"/>
                  </a:lnTo>
                  <a:close/>
                </a:path>
                <a:path w="1559559" h="1539239">
                  <a:moveTo>
                    <a:pt x="5065" y="1403096"/>
                  </a:moveTo>
                  <a:lnTo>
                    <a:pt x="100" y="1403096"/>
                  </a:lnTo>
                  <a:lnTo>
                    <a:pt x="69" y="1415796"/>
                  </a:lnTo>
                  <a:lnTo>
                    <a:pt x="5044" y="1415796"/>
                  </a:lnTo>
                  <a:lnTo>
                    <a:pt x="5065" y="1403096"/>
                  </a:lnTo>
                  <a:close/>
                </a:path>
                <a:path w="1559559" h="1539239">
                  <a:moveTo>
                    <a:pt x="1557014" y="1403096"/>
                  </a:moveTo>
                  <a:lnTo>
                    <a:pt x="1553199" y="1403096"/>
                  </a:lnTo>
                  <a:lnTo>
                    <a:pt x="1553178" y="1415796"/>
                  </a:lnTo>
                  <a:lnTo>
                    <a:pt x="1556993" y="1415796"/>
                  </a:lnTo>
                  <a:lnTo>
                    <a:pt x="1557014" y="1403096"/>
                  </a:lnTo>
                  <a:close/>
                </a:path>
                <a:path w="1559559" h="1539239">
                  <a:moveTo>
                    <a:pt x="5044" y="1415796"/>
                  </a:moveTo>
                  <a:lnTo>
                    <a:pt x="69" y="1415796"/>
                  </a:lnTo>
                  <a:lnTo>
                    <a:pt x="56" y="1420876"/>
                  </a:lnTo>
                  <a:lnTo>
                    <a:pt x="5035" y="1420876"/>
                  </a:lnTo>
                  <a:lnTo>
                    <a:pt x="5044" y="1415796"/>
                  </a:lnTo>
                  <a:close/>
                </a:path>
                <a:path w="1559559" h="1539239">
                  <a:moveTo>
                    <a:pt x="1556993" y="1415796"/>
                  </a:moveTo>
                  <a:lnTo>
                    <a:pt x="1553178" y="1415796"/>
                  </a:lnTo>
                  <a:lnTo>
                    <a:pt x="1553170" y="1420876"/>
                  </a:lnTo>
                  <a:lnTo>
                    <a:pt x="1556985" y="1420876"/>
                  </a:lnTo>
                  <a:lnTo>
                    <a:pt x="1556993" y="1415796"/>
                  </a:lnTo>
                  <a:close/>
                </a:path>
                <a:path w="1559559" h="1539239">
                  <a:moveTo>
                    <a:pt x="5035" y="1420876"/>
                  </a:moveTo>
                  <a:lnTo>
                    <a:pt x="56" y="1420876"/>
                  </a:lnTo>
                  <a:lnTo>
                    <a:pt x="37" y="1428496"/>
                  </a:lnTo>
                  <a:lnTo>
                    <a:pt x="5023" y="1428496"/>
                  </a:lnTo>
                  <a:lnTo>
                    <a:pt x="5035" y="1420876"/>
                  </a:lnTo>
                  <a:close/>
                </a:path>
                <a:path w="1559559" h="1539239">
                  <a:moveTo>
                    <a:pt x="1556985" y="1420876"/>
                  </a:moveTo>
                  <a:lnTo>
                    <a:pt x="1553170" y="1420876"/>
                  </a:lnTo>
                  <a:lnTo>
                    <a:pt x="1553157" y="1428496"/>
                  </a:lnTo>
                  <a:lnTo>
                    <a:pt x="1556972" y="1428496"/>
                  </a:lnTo>
                  <a:lnTo>
                    <a:pt x="1556985" y="1420876"/>
                  </a:lnTo>
                  <a:close/>
                </a:path>
                <a:path w="1559559" h="1539239">
                  <a:moveTo>
                    <a:pt x="5023" y="1428496"/>
                  </a:moveTo>
                  <a:lnTo>
                    <a:pt x="37" y="1428496"/>
                  </a:lnTo>
                  <a:lnTo>
                    <a:pt x="0" y="1443736"/>
                  </a:lnTo>
                  <a:lnTo>
                    <a:pt x="1040" y="1443736"/>
                  </a:lnTo>
                  <a:lnTo>
                    <a:pt x="1040" y="1445006"/>
                  </a:lnTo>
                  <a:lnTo>
                    <a:pt x="2310" y="1445006"/>
                  </a:lnTo>
                  <a:lnTo>
                    <a:pt x="2310" y="1446276"/>
                  </a:lnTo>
                  <a:lnTo>
                    <a:pt x="3580" y="1446276"/>
                  </a:lnTo>
                  <a:lnTo>
                    <a:pt x="3580" y="1447546"/>
                  </a:lnTo>
                  <a:lnTo>
                    <a:pt x="4991" y="1447546"/>
                  </a:lnTo>
                  <a:lnTo>
                    <a:pt x="5023" y="1428496"/>
                  </a:lnTo>
                  <a:close/>
                </a:path>
                <a:path w="1559559" h="1539239">
                  <a:moveTo>
                    <a:pt x="1556972" y="1428496"/>
                  </a:moveTo>
                  <a:lnTo>
                    <a:pt x="1553157" y="1428496"/>
                  </a:lnTo>
                  <a:lnTo>
                    <a:pt x="1553125" y="1447546"/>
                  </a:lnTo>
                  <a:lnTo>
                    <a:pt x="1556941" y="1447546"/>
                  </a:lnTo>
                  <a:lnTo>
                    <a:pt x="1556972" y="1428496"/>
                  </a:lnTo>
                  <a:close/>
                </a:path>
                <a:path w="1559559" h="1539239">
                  <a:moveTo>
                    <a:pt x="1556941" y="1447546"/>
                  </a:moveTo>
                  <a:lnTo>
                    <a:pt x="1553125" y="1447546"/>
                  </a:lnTo>
                  <a:lnTo>
                    <a:pt x="1553117" y="1452626"/>
                  </a:lnTo>
                  <a:lnTo>
                    <a:pt x="1554250" y="1452626"/>
                  </a:lnTo>
                  <a:lnTo>
                    <a:pt x="1554250" y="1451356"/>
                  </a:lnTo>
                  <a:lnTo>
                    <a:pt x="1555520" y="1451356"/>
                  </a:lnTo>
                  <a:lnTo>
                    <a:pt x="1555520" y="1450086"/>
                  </a:lnTo>
                  <a:lnTo>
                    <a:pt x="1556790" y="1450086"/>
                  </a:lnTo>
                  <a:lnTo>
                    <a:pt x="1556790" y="1448816"/>
                  </a:lnTo>
                  <a:lnTo>
                    <a:pt x="1556939" y="1448816"/>
                  </a:lnTo>
                  <a:lnTo>
                    <a:pt x="1556941" y="1447546"/>
                  </a:lnTo>
                  <a:close/>
                </a:path>
                <a:path w="1559559" h="1539239">
                  <a:moveTo>
                    <a:pt x="4991" y="1447546"/>
                  </a:moveTo>
                  <a:lnTo>
                    <a:pt x="4850" y="1447546"/>
                  </a:lnTo>
                  <a:lnTo>
                    <a:pt x="4850" y="1448816"/>
                  </a:lnTo>
                  <a:lnTo>
                    <a:pt x="4989" y="1448816"/>
                  </a:lnTo>
                  <a:lnTo>
                    <a:pt x="4991" y="1447546"/>
                  </a:lnTo>
                  <a:close/>
                </a:path>
                <a:path w="1559559" h="1539239">
                  <a:moveTo>
                    <a:pt x="1469160" y="1535176"/>
                  </a:moveTo>
                  <a:lnTo>
                    <a:pt x="93750" y="1535176"/>
                  </a:lnTo>
                  <a:lnTo>
                    <a:pt x="93750" y="1536446"/>
                  </a:lnTo>
                  <a:lnTo>
                    <a:pt x="1469160" y="1536446"/>
                  </a:lnTo>
                  <a:lnTo>
                    <a:pt x="1469160" y="1535176"/>
                  </a:lnTo>
                  <a:close/>
                </a:path>
                <a:path w="1559559" h="1539239">
                  <a:moveTo>
                    <a:pt x="91210" y="1532777"/>
                  </a:moveTo>
                  <a:lnTo>
                    <a:pt x="91210" y="1533906"/>
                  </a:lnTo>
                  <a:lnTo>
                    <a:pt x="92480" y="1533906"/>
                  </a:lnTo>
                  <a:lnTo>
                    <a:pt x="92480" y="1535176"/>
                  </a:lnTo>
                  <a:lnTo>
                    <a:pt x="1470430" y="1535176"/>
                  </a:lnTo>
                  <a:lnTo>
                    <a:pt x="1470430" y="1535040"/>
                  </a:lnTo>
                  <a:lnTo>
                    <a:pt x="91210" y="1532777"/>
                  </a:lnTo>
                  <a:close/>
                </a:path>
                <a:path w="1559559" h="1539239">
                  <a:moveTo>
                    <a:pt x="1467890" y="1536446"/>
                  </a:moveTo>
                  <a:lnTo>
                    <a:pt x="95020" y="1536446"/>
                  </a:lnTo>
                  <a:lnTo>
                    <a:pt x="95020" y="1536601"/>
                  </a:lnTo>
                  <a:lnTo>
                    <a:pt x="1466620" y="1538838"/>
                  </a:lnTo>
                  <a:lnTo>
                    <a:pt x="1466620" y="1537716"/>
                  </a:lnTo>
                  <a:lnTo>
                    <a:pt x="1467890" y="1537716"/>
                  </a:lnTo>
                  <a:lnTo>
                    <a:pt x="1467890" y="1536446"/>
                  </a:lnTo>
                  <a:close/>
                </a:path>
              </a:pathLst>
            </a:custGeom>
            <a:solidFill>
              <a:srgbClr val="3E2A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6806069" y="2787903"/>
              <a:ext cx="1550670" cy="1531620"/>
            </a:xfrm>
            <a:custGeom>
              <a:avLst/>
              <a:gdLst/>
              <a:ahLst/>
              <a:cxnLst/>
              <a:rect l="l" t="t" r="r" b="b"/>
              <a:pathLst>
                <a:path w="1550670" h="1531620">
                  <a:moveTo>
                    <a:pt x="6028" y="112775"/>
                  </a:moveTo>
                  <a:lnTo>
                    <a:pt x="2213" y="112775"/>
                  </a:lnTo>
                  <a:lnTo>
                    <a:pt x="2204" y="117855"/>
                  </a:lnTo>
                  <a:lnTo>
                    <a:pt x="6019" y="117855"/>
                  </a:lnTo>
                  <a:lnTo>
                    <a:pt x="6028" y="112775"/>
                  </a:lnTo>
                  <a:close/>
                </a:path>
                <a:path w="1550670" h="1531620">
                  <a:moveTo>
                    <a:pt x="1550347" y="112775"/>
                  </a:moveTo>
                  <a:lnTo>
                    <a:pt x="1546542" y="112775"/>
                  </a:lnTo>
                  <a:lnTo>
                    <a:pt x="1546534" y="117855"/>
                  </a:lnTo>
                  <a:lnTo>
                    <a:pt x="1550338" y="117855"/>
                  </a:lnTo>
                  <a:lnTo>
                    <a:pt x="1550347" y="112775"/>
                  </a:lnTo>
                  <a:close/>
                </a:path>
                <a:path w="1550670" h="1531620">
                  <a:moveTo>
                    <a:pt x="6032" y="110236"/>
                  </a:moveTo>
                  <a:lnTo>
                    <a:pt x="2217" y="110236"/>
                  </a:lnTo>
                  <a:lnTo>
                    <a:pt x="2215" y="111505"/>
                  </a:lnTo>
                  <a:lnTo>
                    <a:pt x="6030" y="111505"/>
                  </a:lnTo>
                  <a:lnTo>
                    <a:pt x="6032" y="110236"/>
                  </a:lnTo>
                  <a:close/>
                </a:path>
                <a:path w="1550670" h="1531620">
                  <a:moveTo>
                    <a:pt x="1550351" y="110236"/>
                  </a:moveTo>
                  <a:lnTo>
                    <a:pt x="1546546" y="110236"/>
                  </a:lnTo>
                  <a:lnTo>
                    <a:pt x="1546544" y="111505"/>
                  </a:lnTo>
                  <a:lnTo>
                    <a:pt x="1550349" y="111505"/>
                  </a:lnTo>
                  <a:lnTo>
                    <a:pt x="1550351" y="110236"/>
                  </a:lnTo>
                  <a:close/>
                </a:path>
                <a:path w="1550670" h="1531620">
                  <a:moveTo>
                    <a:pt x="6039" y="106425"/>
                  </a:moveTo>
                  <a:lnTo>
                    <a:pt x="2223" y="106425"/>
                  </a:lnTo>
                  <a:lnTo>
                    <a:pt x="2219" y="108965"/>
                  </a:lnTo>
                  <a:lnTo>
                    <a:pt x="6034" y="108965"/>
                  </a:lnTo>
                  <a:lnTo>
                    <a:pt x="6039" y="106425"/>
                  </a:lnTo>
                  <a:close/>
                </a:path>
                <a:path w="1550670" h="1531620">
                  <a:moveTo>
                    <a:pt x="1550357" y="106425"/>
                  </a:moveTo>
                  <a:lnTo>
                    <a:pt x="1546553" y="106425"/>
                  </a:lnTo>
                  <a:lnTo>
                    <a:pt x="1546549" y="108965"/>
                  </a:lnTo>
                  <a:lnTo>
                    <a:pt x="1550353" y="108965"/>
                  </a:lnTo>
                  <a:lnTo>
                    <a:pt x="1550357" y="106425"/>
                  </a:lnTo>
                  <a:close/>
                </a:path>
                <a:path w="1550670" h="1531620">
                  <a:moveTo>
                    <a:pt x="6043" y="103886"/>
                  </a:moveTo>
                  <a:lnTo>
                    <a:pt x="2227" y="103886"/>
                  </a:lnTo>
                  <a:lnTo>
                    <a:pt x="2225" y="105155"/>
                  </a:lnTo>
                  <a:lnTo>
                    <a:pt x="6041" y="105155"/>
                  </a:lnTo>
                  <a:lnTo>
                    <a:pt x="6043" y="103886"/>
                  </a:lnTo>
                  <a:close/>
                </a:path>
                <a:path w="1550670" h="1531620">
                  <a:moveTo>
                    <a:pt x="1550361" y="103886"/>
                  </a:moveTo>
                  <a:lnTo>
                    <a:pt x="1546557" y="103886"/>
                  </a:lnTo>
                  <a:lnTo>
                    <a:pt x="1546555" y="105155"/>
                  </a:lnTo>
                  <a:lnTo>
                    <a:pt x="1550359" y="105155"/>
                  </a:lnTo>
                  <a:lnTo>
                    <a:pt x="1550361" y="103886"/>
                  </a:lnTo>
                  <a:close/>
                </a:path>
                <a:path w="1550670" h="1531620">
                  <a:moveTo>
                    <a:pt x="6049" y="100075"/>
                  </a:moveTo>
                  <a:lnTo>
                    <a:pt x="2234" y="100075"/>
                  </a:lnTo>
                  <a:lnTo>
                    <a:pt x="2229" y="102615"/>
                  </a:lnTo>
                  <a:lnTo>
                    <a:pt x="6045" y="102615"/>
                  </a:lnTo>
                  <a:lnTo>
                    <a:pt x="6049" y="100075"/>
                  </a:lnTo>
                  <a:close/>
                </a:path>
                <a:path w="1550670" h="1531620">
                  <a:moveTo>
                    <a:pt x="1550368" y="100075"/>
                  </a:moveTo>
                  <a:lnTo>
                    <a:pt x="1546563" y="100075"/>
                  </a:lnTo>
                  <a:lnTo>
                    <a:pt x="1546559" y="102615"/>
                  </a:lnTo>
                  <a:lnTo>
                    <a:pt x="1550364" y="102615"/>
                  </a:lnTo>
                  <a:lnTo>
                    <a:pt x="1550368" y="100075"/>
                  </a:lnTo>
                  <a:close/>
                </a:path>
                <a:path w="1550670" h="1531620">
                  <a:moveTo>
                    <a:pt x="6053" y="97536"/>
                  </a:moveTo>
                  <a:lnTo>
                    <a:pt x="2238" y="97536"/>
                  </a:lnTo>
                  <a:lnTo>
                    <a:pt x="2236" y="98805"/>
                  </a:lnTo>
                  <a:lnTo>
                    <a:pt x="6051" y="98805"/>
                  </a:lnTo>
                  <a:lnTo>
                    <a:pt x="6053" y="97536"/>
                  </a:lnTo>
                  <a:close/>
                </a:path>
                <a:path w="1550670" h="1531620">
                  <a:moveTo>
                    <a:pt x="1550372" y="97536"/>
                  </a:moveTo>
                  <a:lnTo>
                    <a:pt x="1546568" y="97536"/>
                  </a:lnTo>
                  <a:lnTo>
                    <a:pt x="1546565" y="98805"/>
                  </a:lnTo>
                  <a:lnTo>
                    <a:pt x="1550370" y="98805"/>
                  </a:lnTo>
                  <a:lnTo>
                    <a:pt x="1550372" y="97536"/>
                  </a:lnTo>
                  <a:close/>
                </a:path>
                <a:path w="1550670" h="1531620">
                  <a:moveTo>
                    <a:pt x="6060" y="93725"/>
                  </a:moveTo>
                  <a:lnTo>
                    <a:pt x="2244" y="93725"/>
                  </a:lnTo>
                  <a:lnTo>
                    <a:pt x="2240" y="96265"/>
                  </a:lnTo>
                  <a:lnTo>
                    <a:pt x="6055" y="96265"/>
                  </a:lnTo>
                  <a:lnTo>
                    <a:pt x="6060" y="93725"/>
                  </a:lnTo>
                  <a:close/>
                </a:path>
                <a:path w="1550670" h="1531620">
                  <a:moveTo>
                    <a:pt x="1550378" y="93725"/>
                  </a:moveTo>
                  <a:lnTo>
                    <a:pt x="1546574" y="93725"/>
                  </a:lnTo>
                  <a:lnTo>
                    <a:pt x="1546570" y="96265"/>
                  </a:lnTo>
                  <a:lnTo>
                    <a:pt x="1550374" y="96265"/>
                  </a:lnTo>
                  <a:lnTo>
                    <a:pt x="1550378" y="93725"/>
                  </a:lnTo>
                  <a:close/>
                </a:path>
                <a:path w="1550670" h="1531620">
                  <a:moveTo>
                    <a:pt x="6064" y="91186"/>
                  </a:moveTo>
                  <a:lnTo>
                    <a:pt x="2248" y="91186"/>
                  </a:lnTo>
                  <a:lnTo>
                    <a:pt x="2246" y="92455"/>
                  </a:lnTo>
                  <a:lnTo>
                    <a:pt x="6062" y="92455"/>
                  </a:lnTo>
                  <a:lnTo>
                    <a:pt x="6064" y="91186"/>
                  </a:lnTo>
                  <a:close/>
                </a:path>
                <a:path w="1550670" h="1531620">
                  <a:moveTo>
                    <a:pt x="1550383" y="91186"/>
                  </a:moveTo>
                  <a:lnTo>
                    <a:pt x="1546578" y="91186"/>
                  </a:lnTo>
                  <a:lnTo>
                    <a:pt x="1546576" y="92455"/>
                  </a:lnTo>
                  <a:lnTo>
                    <a:pt x="1550380" y="92455"/>
                  </a:lnTo>
                  <a:lnTo>
                    <a:pt x="1550383" y="91186"/>
                  </a:lnTo>
                  <a:close/>
                </a:path>
                <a:path w="1550670" h="1531620">
                  <a:moveTo>
                    <a:pt x="6070" y="87375"/>
                  </a:moveTo>
                  <a:lnTo>
                    <a:pt x="2255" y="87375"/>
                  </a:lnTo>
                  <a:lnTo>
                    <a:pt x="2250" y="89915"/>
                  </a:lnTo>
                  <a:lnTo>
                    <a:pt x="6066" y="89915"/>
                  </a:lnTo>
                  <a:lnTo>
                    <a:pt x="6070" y="87375"/>
                  </a:lnTo>
                  <a:close/>
                </a:path>
                <a:path w="1550670" h="1531620">
                  <a:moveTo>
                    <a:pt x="1550389" y="87375"/>
                  </a:moveTo>
                  <a:lnTo>
                    <a:pt x="1546585" y="87375"/>
                  </a:lnTo>
                  <a:lnTo>
                    <a:pt x="1546580" y="89915"/>
                  </a:lnTo>
                  <a:lnTo>
                    <a:pt x="1550385" y="89915"/>
                  </a:lnTo>
                  <a:lnTo>
                    <a:pt x="1550389" y="87375"/>
                  </a:lnTo>
                  <a:close/>
                </a:path>
                <a:path w="1550670" h="1531620">
                  <a:moveTo>
                    <a:pt x="3670" y="83692"/>
                  </a:moveTo>
                  <a:lnTo>
                    <a:pt x="2400" y="83692"/>
                  </a:lnTo>
                  <a:lnTo>
                    <a:pt x="2400" y="86105"/>
                  </a:lnTo>
                  <a:lnTo>
                    <a:pt x="6072" y="86105"/>
                  </a:lnTo>
                  <a:lnTo>
                    <a:pt x="6075" y="84962"/>
                  </a:lnTo>
                  <a:lnTo>
                    <a:pt x="3670" y="84962"/>
                  </a:lnTo>
                  <a:lnTo>
                    <a:pt x="3670" y="83692"/>
                  </a:lnTo>
                  <a:close/>
                </a:path>
                <a:path w="1550670" h="1531620">
                  <a:moveTo>
                    <a:pt x="1549260" y="83692"/>
                  </a:moveTo>
                  <a:lnTo>
                    <a:pt x="1547990" y="83692"/>
                  </a:lnTo>
                  <a:lnTo>
                    <a:pt x="1547990" y="84962"/>
                  </a:lnTo>
                  <a:lnTo>
                    <a:pt x="1546589" y="84962"/>
                  </a:lnTo>
                  <a:lnTo>
                    <a:pt x="1546587" y="86105"/>
                  </a:lnTo>
                  <a:lnTo>
                    <a:pt x="1549260" y="86105"/>
                  </a:lnTo>
                  <a:lnTo>
                    <a:pt x="1549260" y="83692"/>
                  </a:lnTo>
                  <a:close/>
                </a:path>
                <a:path w="1550670" h="1531620">
                  <a:moveTo>
                    <a:pt x="6081" y="81152"/>
                  </a:moveTo>
                  <a:lnTo>
                    <a:pt x="4940" y="81152"/>
                  </a:lnTo>
                  <a:lnTo>
                    <a:pt x="4940" y="83692"/>
                  </a:lnTo>
                  <a:lnTo>
                    <a:pt x="6077" y="83692"/>
                  </a:lnTo>
                  <a:lnTo>
                    <a:pt x="6081" y="81152"/>
                  </a:lnTo>
                  <a:close/>
                </a:path>
                <a:path w="1550670" h="1531620">
                  <a:moveTo>
                    <a:pt x="1547990" y="81152"/>
                  </a:moveTo>
                  <a:lnTo>
                    <a:pt x="1546595" y="81152"/>
                  </a:lnTo>
                  <a:lnTo>
                    <a:pt x="1546591" y="83692"/>
                  </a:lnTo>
                  <a:lnTo>
                    <a:pt x="1547990" y="83692"/>
                  </a:lnTo>
                  <a:lnTo>
                    <a:pt x="1547990" y="81152"/>
                  </a:lnTo>
                  <a:close/>
                </a:path>
                <a:path w="1550670" h="1531620">
                  <a:moveTo>
                    <a:pt x="1546720" y="79755"/>
                  </a:moveTo>
                  <a:lnTo>
                    <a:pt x="1546595" y="81152"/>
                  </a:lnTo>
                  <a:lnTo>
                    <a:pt x="1546720" y="79755"/>
                  </a:lnTo>
                  <a:close/>
                </a:path>
                <a:path w="1550670" h="1531620">
                  <a:moveTo>
                    <a:pt x="1471790" y="4952"/>
                  </a:moveTo>
                  <a:lnTo>
                    <a:pt x="776465" y="4952"/>
                  </a:lnTo>
                  <a:lnTo>
                    <a:pt x="1471790" y="6095"/>
                  </a:lnTo>
                  <a:lnTo>
                    <a:pt x="1471790" y="4952"/>
                  </a:lnTo>
                  <a:close/>
                </a:path>
                <a:path w="1550670" h="1531620">
                  <a:moveTo>
                    <a:pt x="1470520" y="3555"/>
                  </a:moveTo>
                  <a:lnTo>
                    <a:pt x="1469250" y="3555"/>
                  </a:lnTo>
                  <a:lnTo>
                    <a:pt x="1469250" y="4952"/>
                  </a:lnTo>
                  <a:lnTo>
                    <a:pt x="1470520" y="4952"/>
                  </a:lnTo>
                  <a:lnTo>
                    <a:pt x="1470520" y="3555"/>
                  </a:lnTo>
                  <a:close/>
                </a:path>
                <a:path w="1550670" h="1531620">
                  <a:moveTo>
                    <a:pt x="83680" y="3555"/>
                  </a:moveTo>
                  <a:lnTo>
                    <a:pt x="82410" y="3555"/>
                  </a:lnTo>
                  <a:lnTo>
                    <a:pt x="83680" y="3809"/>
                  </a:lnTo>
                  <a:lnTo>
                    <a:pt x="83680" y="3555"/>
                  </a:lnTo>
                  <a:close/>
                </a:path>
                <a:path w="1550670" h="1531620">
                  <a:moveTo>
                    <a:pt x="87490" y="1142"/>
                  </a:moveTo>
                  <a:lnTo>
                    <a:pt x="84950" y="1142"/>
                  </a:lnTo>
                  <a:lnTo>
                    <a:pt x="84950" y="3555"/>
                  </a:lnTo>
                  <a:lnTo>
                    <a:pt x="1466710" y="3555"/>
                  </a:lnTo>
                  <a:lnTo>
                    <a:pt x="1466710" y="2412"/>
                  </a:lnTo>
                  <a:lnTo>
                    <a:pt x="87490" y="2412"/>
                  </a:lnTo>
                  <a:lnTo>
                    <a:pt x="87490" y="1142"/>
                  </a:lnTo>
                  <a:close/>
                </a:path>
                <a:path w="1550670" h="1531620">
                  <a:moveTo>
                    <a:pt x="1466710" y="2158"/>
                  </a:moveTo>
                  <a:lnTo>
                    <a:pt x="1465440" y="2158"/>
                  </a:lnTo>
                  <a:lnTo>
                    <a:pt x="1465440" y="2412"/>
                  </a:lnTo>
                  <a:lnTo>
                    <a:pt x="1466710" y="2412"/>
                  </a:lnTo>
                  <a:lnTo>
                    <a:pt x="1466710" y="2158"/>
                  </a:lnTo>
                  <a:close/>
                </a:path>
                <a:path w="1550670" h="1531620">
                  <a:moveTo>
                    <a:pt x="88760" y="0"/>
                  </a:moveTo>
                  <a:lnTo>
                    <a:pt x="88760" y="1142"/>
                  </a:lnTo>
                  <a:lnTo>
                    <a:pt x="776465" y="1142"/>
                  </a:lnTo>
                  <a:lnTo>
                    <a:pt x="88760" y="0"/>
                  </a:lnTo>
                  <a:close/>
                </a:path>
                <a:path w="1550670" h="1531620">
                  <a:moveTo>
                    <a:pt x="6017" y="119126"/>
                  </a:moveTo>
                  <a:lnTo>
                    <a:pt x="2202" y="119126"/>
                  </a:lnTo>
                  <a:lnTo>
                    <a:pt x="2160" y="144525"/>
                  </a:lnTo>
                  <a:lnTo>
                    <a:pt x="5975" y="144525"/>
                  </a:lnTo>
                  <a:lnTo>
                    <a:pt x="6017" y="119126"/>
                  </a:lnTo>
                  <a:close/>
                </a:path>
                <a:path w="1550670" h="1531620">
                  <a:moveTo>
                    <a:pt x="1550336" y="119126"/>
                  </a:moveTo>
                  <a:lnTo>
                    <a:pt x="1546532" y="119126"/>
                  </a:lnTo>
                  <a:lnTo>
                    <a:pt x="1546489" y="144525"/>
                  </a:lnTo>
                  <a:lnTo>
                    <a:pt x="1550294" y="144525"/>
                  </a:lnTo>
                  <a:lnTo>
                    <a:pt x="1550336" y="119126"/>
                  </a:lnTo>
                  <a:close/>
                </a:path>
                <a:path w="1550670" h="1531620">
                  <a:moveTo>
                    <a:pt x="5975" y="144526"/>
                  </a:moveTo>
                  <a:lnTo>
                    <a:pt x="2160" y="144526"/>
                  </a:lnTo>
                  <a:lnTo>
                    <a:pt x="2118" y="169925"/>
                  </a:lnTo>
                  <a:lnTo>
                    <a:pt x="5933" y="169925"/>
                  </a:lnTo>
                  <a:lnTo>
                    <a:pt x="5975" y="144526"/>
                  </a:lnTo>
                  <a:close/>
                </a:path>
                <a:path w="1550670" h="1531620">
                  <a:moveTo>
                    <a:pt x="1550294" y="144526"/>
                  </a:moveTo>
                  <a:lnTo>
                    <a:pt x="1546489" y="144526"/>
                  </a:lnTo>
                  <a:lnTo>
                    <a:pt x="1546447" y="169925"/>
                  </a:lnTo>
                  <a:lnTo>
                    <a:pt x="1550252" y="169925"/>
                  </a:lnTo>
                  <a:lnTo>
                    <a:pt x="1550294" y="144526"/>
                  </a:lnTo>
                  <a:close/>
                </a:path>
                <a:path w="1550670" h="1531620">
                  <a:moveTo>
                    <a:pt x="5903" y="187960"/>
                  </a:moveTo>
                  <a:lnTo>
                    <a:pt x="2088" y="187960"/>
                  </a:lnTo>
                  <a:lnTo>
                    <a:pt x="1938" y="277875"/>
                  </a:lnTo>
                  <a:lnTo>
                    <a:pt x="5752" y="277875"/>
                  </a:lnTo>
                  <a:lnTo>
                    <a:pt x="5903" y="187960"/>
                  </a:lnTo>
                  <a:close/>
                </a:path>
                <a:path w="1550670" h="1531620">
                  <a:moveTo>
                    <a:pt x="1550222" y="187960"/>
                  </a:moveTo>
                  <a:lnTo>
                    <a:pt x="1546417" y="187960"/>
                  </a:lnTo>
                  <a:lnTo>
                    <a:pt x="1546267" y="277875"/>
                  </a:lnTo>
                  <a:lnTo>
                    <a:pt x="1550072" y="277875"/>
                  </a:lnTo>
                  <a:lnTo>
                    <a:pt x="1550222" y="187960"/>
                  </a:lnTo>
                  <a:close/>
                </a:path>
                <a:path w="1550670" h="1531620">
                  <a:moveTo>
                    <a:pt x="5917" y="178942"/>
                  </a:moveTo>
                  <a:lnTo>
                    <a:pt x="2103" y="178942"/>
                  </a:lnTo>
                  <a:lnTo>
                    <a:pt x="2088" y="187705"/>
                  </a:lnTo>
                  <a:lnTo>
                    <a:pt x="5903" y="187705"/>
                  </a:lnTo>
                  <a:lnTo>
                    <a:pt x="5917" y="178942"/>
                  </a:lnTo>
                  <a:close/>
                </a:path>
                <a:path w="1550670" h="1531620">
                  <a:moveTo>
                    <a:pt x="1550237" y="178942"/>
                  </a:moveTo>
                  <a:lnTo>
                    <a:pt x="1546432" y="178942"/>
                  </a:lnTo>
                  <a:lnTo>
                    <a:pt x="1546417" y="187705"/>
                  </a:lnTo>
                  <a:lnTo>
                    <a:pt x="1550222" y="187705"/>
                  </a:lnTo>
                  <a:lnTo>
                    <a:pt x="1550237" y="178942"/>
                  </a:lnTo>
                  <a:close/>
                </a:path>
                <a:path w="1550670" h="1531620">
                  <a:moveTo>
                    <a:pt x="5928" y="172592"/>
                  </a:moveTo>
                  <a:lnTo>
                    <a:pt x="2113" y="172592"/>
                  </a:lnTo>
                  <a:lnTo>
                    <a:pt x="2103" y="178815"/>
                  </a:lnTo>
                  <a:lnTo>
                    <a:pt x="5918" y="178815"/>
                  </a:lnTo>
                  <a:lnTo>
                    <a:pt x="5928" y="172592"/>
                  </a:lnTo>
                  <a:close/>
                </a:path>
                <a:path w="1550670" h="1531620">
                  <a:moveTo>
                    <a:pt x="1550247" y="172592"/>
                  </a:moveTo>
                  <a:lnTo>
                    <a:pt x="1546442" y="172592"/>
                  </a:lnTo>
                  <a:lnTo>
                    <a:pt x="1546432" y="178815"/>
                  </a:lnTo>
                  <a:lnTo>
                    <a:pt x="1550237" y="178815"/>
                  </a:lnTo>
                  <a:lnTo>
                    <a:pt x="1550247" y="172592"/>
                  </a:lnTo>
                  <a:close/>
                </a:path>
                <a:path w="1550670" h="1531620">
                  <a:moveTo>
                    <a:pt x="5932" y="170052"/>
                  </a:moveTo>
                  <a:lnTo>
                    <a:pt x="2117" y="170052"/>
                  </a:lnTo>
                  <a:lnTo>
                    <a:pt x="2113" y="172465"/>
                  </a:lnTo>
                  <a:lnTo>
                    <a:pt x="5928" y="172465"/>
                  </a:lnTo>
                  <a:lnTo>
                    <a:pt x="5932" y="170052"/>
                  </a:lnTo>
                  <a:close/>
                </a:path>
                <a:path w="1550670" h="1531620">
                  <a:moveTo>
                    <a:pt x="1550252" y="170052"/>
                  </a:moveTo>
                  <a:lnTo>
                    <a:pt x="1546447" y="170052"/>
                  </a:lnTo>
                  <a:lnTo>
                    <a:pt x="1546443" y="172465"/>
                  </a:lnTo>
                  <a:lnTo>
                    <a:pt x="1550248" y="172465"/>
                  </a:lnTo>
                  <a:lnTo>
                    <a:pt x="1550252" y="170052"/>
                  </a:lnTo>
                  <a:close/>
                </a:path>
                <a:path w="1550670" h="1531620">
                  <a:moveTo>
                    <a:pt x="5752" y="277876"/>
                  </a:moveTo>
                  <a:lnTo>
                    <a:pt x="1938" y="277876"/>
                  </a:lnTo>
                  <a:lnTo>
                    <a:pt x="1917" y="290575"/>
                  </a:lnTo>
                  <a:lnTo>
                    <a:pt x="5731" y="290575"/>
                  </a:lnTo>
                  <a:lnTo>
                    <a:pt x="5752" y="277876"/>
                  </a:lnTo>
                  <a:close/>
                </a:path>
                <a:path w="1550670" h="1531620">
                  <a:moveTo>
                    <a:pt x="1550072" y="277876"/>
                  </a:moveTo>
                  <a:lnTo>
                    <a:pt x="1546267" y="277876"/>
                  </a:lnTo>
                  <a:lnTo>
                    <a:pt x="1546245" y="290575"/>
                  </a:lnTo>
                  <a:lnTo>
                    <a:pt x="1550051" y="290575"/>
                  </a:lnTo>
                  <a:lnTo>
                    <a:pt x="1550072" y="277876"/>
                  </a:lnTo>
                  <a:close/>
                </a:path>
                <a:path w="1550670" h="1531620">
                  <a:moveTo>
                    <a:pt x="5731" y="290576"/>
                  </a:moveTo>
                  <a:lnTo>
                    <a:pt x="1917" y="290576"/>
                  </a:lnTo>
                  <a:lnTo>
                    <a:pt x="1875" y="315975"/>
                  </a:lnTo>
                  <a:lnTo>
                    <a:pt x="5689" y="315975"/>
                  </a:lnTo>
                  <a:lnTo>
                    <a:pt x="5731" y="290576"/>
                  </a:lnTo>
                  <a:close/>
                </a:path>
                <a:path w="1550670" h="1531620">
                  <a:moveTo>
                    <a:pt x="1550051" y="290576"/>
                  </a:moveTo>
                  <a:lnTo>
                    <a:pt x="1546245" y="290576"/>
                  </a:lnTo>
                  <a:lnTo>
                    <a:pt x="1546203" y="315975"/>
                  </a:lnTo>
                  <a:lnTo>
                    <a:pt x="1550009" y="315975"/>
                  </a:lnTo>
                  <a:lnTo>
                    <a:pt x="1550051" y="290576"/>
                  </a:lnTo>
                  <a:close/>
                </a:path>
                <a:path w="1550670" h="1531620">
                  <a:moveTo>
                    <a:pt x="5689" y="315976"/>
                  </a:moveTo>
                  <a:lnTo>
                    <a:pt x="1875" y="315976"/>
                  </a:lnTo>
                  <a:lnTo>
                    <a:pt x="1822" y="347725"/>
                  </a:lnTo>
                  <a:lnTo>
                    <a:pt x="5636" y="347725"/>
                  </a:lnTo>
                  <a:lnTo>
                    <a:pt x="5689" y="315976"/>
                  </a:lnTo>
                  <a:close/>
                </a:path>
                <a:path w="1550670" h="1531620">
                  <a:moveTo>
                    <a:pt x="1550009" y="315976"/>
                  </a:moveTo>
                  <a:lnTo>
                    <a:pt x="1546203" y="315976"/>
                  </a:lnTo>
                  <a:lnTo>
                    <a:pt x="1546150" y="347725"/>
                  </a:lnTo>
                  <a:lnTo>
                    <a:pt x="1549956" y="347725"/>
                  </a:lnTo>
                  <a:lnTo>
                    <a:pt x="1550009" y="315976"/>
                  </a:lnTo>
                  <a:close/>
                </a:path>
                <a:path w="1550670" h="1531620">
                  <a:moveTo>
                    <a:pt x="5636" y="347726"/>
                  </a:moveTo>
                  <a:lnTo>
                    <a:pt x="1822" y="347726"/>
                  </a:lnTo>
                  <a:lnTo>
                    <a:pt x="1759" y="385825"/>
                  </a:lnTo>
                  <a:lnTo>
                    <a:pt x="5572" y="385825"/>
                  </a:lnTo>
                  <a:lnTo>
                    <a:pt x="5636" y="347726"/>
                  </a:lnTo>
                  <a:close/>
                </a:path>
                <a:path w="1550670" h="1531620">
                  <a:moveTo>
                    <a:pt x="1549956" y="347726"/>
                  </a:moveTo>
                  <a:lnTo>
                    <a:pt x="1546150" y="347726"/>
                  </a:lnTo>
                  <a:lnTo>
                    <a:pt x="1546086" y="385825"/>
                  </a:lnTo>
                  <a:lnTo>
                    <a:pt x="1549893" y="385825"/>
                  </a:lnTo>
                  <a:lnTo>
                    <a:pt x="1549956" y="347726"/>
                  </a:lnTo>
                  <a:close/>
                </a:path>
                <a:path w="1550670" h="1531620">
                  <a:moveTo>
                    <a:pt x="5572" y="385826"/>
                  </a:moveTo>
                  <a:lnTo>
                    <a:pt x="1759" y="385826"/>
                  </a:lnTo>
                  <a:lnTo>
                    <a:pt x="1717" y="411225"/>
                  </a:lnTo>
                  <a:lnTo>
                    <a:pt x="5530" y="411225"/>
                  </a:lnTo>
                  <a:lnTo>
                    <a:pt x="5572" y="385826"/>
                  </a:lnTo>
                  <a:close/>
                </a:path>
                <a:path w="1550670" h="1531620">
                  <a:moveTo>
                    <a:pt x="1549893" y="385826"/>
                  </a:moveTo>
                  <a:lnTo>
                    <a:pt x="1546086" y="385826"/>
                  </a:lnTo>
                  <a:lnTo>
                    <a:pt x="1546044" y="411225"/>
                  </a:lnTo>
                  <a:lnTo>
                    <a:pt x="1549851" y="411225"/>
                  </a:lnTo>
                  <a:lnTo>
                    <a:pt x="1549893" y="385826"/>
                  </a:lnTo>
                  <a:close/>
                </a:path>
                <a:path w="1550670" h="1531620">
                  <a:moveTo>
                    <a:pt x="5530" y="411226"/>
                  </a:moveTo>
                  <a:lnTo>
                    <a:pt x="1717" y="411226"/>
                  </a:lnTo>
                  <a:lnTo>
                    <a:pt x="1696" y="423925"/>
                  </a:lnTo>
                  <a:lnTo>
                    <a:pt x="5508" y="423925"/>
                  </a:lnTo>
                  <a:lnTo>
                    <a:pt x="5530" y="411226"/>
                  </a:lnTo>
                  <a:close/>
                </a:path>
                <a:path w="1550670" h="1531620">
                  <a:moveTo>
                    <a:pt x="1549851" y="411226"/>
                  </a:moveTo>
                  <a:lnTo>
                    <a:pt x="1546044" y="411226"/>
                  </a:lnTo>
                  <a:lnTo>
                    <a:pt x="1546023" y="423925"/>
                  </a:lnTo>
                  <a:lnTo>
                    <a:pt x="1549830" y="423925"/>
                  </a:lnTo>
                  <a:lnTo>
                    <a:pt x="1549851" y="411226"/>
                  </a:lnTo>
                  <a:close/>
                </a:path>
                <a:path w="1550670" h="1531620">
                  <a:moveTo>
                    <a:pt x="5508" y="423926"/>
                  </a:moveTo>
                  <a:lnTo>
                    <a:pt x="1696" y="423926"/>
                  </a:lnTo>
                  <a:lnTo>
                    <a:pt x="1653" y="449325"/>
                  </a:lnTo>
                  <a:lnTo>
                    <a:pt x="5466" y="449325"/>
                  </a:lnTo>
                  <a:lnTo>
                    <a:pt x="5508" y="423926"/>
                  </a:lnTo>
                  <a:close/>
                </a:path>
                <a:path w="1550670" h="1531620">
                  <a:moveTo>
                    <a:pt x="1549830" y="423926"/>
                  </a:moveTo>
                  <a:lnTo>
                    <a:pt x="1546023" y="423926"/>
                  </a:lnTo>
                  <a:lnTo>
                    <a:pt x="1545980" y="449325"/>
                  </a:lnTo>
                  <a:lnTo>
                    <a:pt x="1549788" y="449325"/>
                  </a:lnTo>
                  <a:lnTo>
                    <a:pt x="1549830" y="423926"/>
                  </a:lnTo>
                  <a:close/>
                </a:path>
                <a:path w="1550670" h="1531620">
                  <a:moveTo>
                    <a:pt x="5466" y="449326"/>
                  </a:moveTo>
                  <a:lnTo>
                    <a:pt x="1653" y="449326"/>
                  </a:lnTo>
                  <a:lnTo>
                    <a:pt x="1411" y="595376"/>
                  </a:lnTo>
                  <a:lnTo>
                    <a:pt x="5222" y="595376"/>
                  </a:lnTo>
                  <a:lnTo>
                    <a:pt x="5466" y="449326"/>
                  </a:lnTo>
                  <a:close/>
                </a:path>
                <a:path w="1550670" h="1531620">
                  <a:moveTo>
                    <a:pt x="1549788" y="449326"/>
                  </a:moveTo>
                  <a:lnTo>
                    <a:pt x="1545980" y="449326"/>
                  </a:lnTo>
                  <a:lnTo>
                    <a:pt x="1545736" y="595376"/>
                  </a:lnTo>
                  <a:lnTo>
                    <a:pt x="1549545" y="595376"/>
                  </a:lnTo>
                  <a:lnTo>
                    <a:pt x="1549788" y="449326"/>
                  </a:lnTo>
                  <a:close/>
                </a:path>
                <a:path w="1550670" h="1531620">
                  <a:moveTo>
                    <a:pt x="5222" y="595376"/>
                  </a:moveTo>
                  <a:lnTo>
                    <a:pt x="1411" y="595376"/>
                  </a:lnTo>
                  <a:lnTo>
                    <a:pt x="1369" y="620776"/>
                  </a:lnTo>
                  <a:lnTo>
                    <a:pt x="5180" y="620776"/>
                  </a:lnTo>
                  <a:lnTo>
                    <a:pt x="5222" y="595376"/>
                  </a:lnTo>
                  <a:close/>
                </a:path>
                <a:path w="1550670" h="1531620">
                  <a:moveTo>
                    <a:pt x="1549545" y="595376"/>
                  </a:moveTo>
                  <a:lnTo>
                    <a:pt x="1545736" y="595376"/>
                  </a:lnTo>
                  <a:lnTo>
                    <a:pt x="1545694" y="620776"/>
                  </a:lnTo>
                  <a:lnTo>
                    <a:pt x="1549503" y="620776"/>
                  </a:lnTo>
                  <a:lnTo>
                    <a:pt x="1549545" y="595376"/>
                  </a:lnTo>
                  <a:close/>
                </a:path>
                <a:path w="1550670" h="1531620">
                  <a:moveTo>
                    <a:pt x="5180" y="620776"/>
                  </a:moveTo>
                  <a:lnTo>
                    <a:pt x="1369" y="620776"/>
                  </a:lnTo>
                  <a:lnTo>
                    <a:pt x="1326" y="646176"/>
                  </a:lnTo>
                  <a:lnTo>
                    <a:pt x="5137" y="646176"/>
                  </a:lnTo>
                  <a:lnTo>
                    <a:pt x="5180" y="620776"/>
                  </a:lnTo>
                  <a:close/>
                </a:path>
                <a:path w="1550670" h="1531620">
                  <a:moveTo>
                    <a:pt x="1549503" y="620776"/>
                  </a:moveTo>
                  <a:lnTo>
                    <a:pt x="1545694" y="620776"/>
                  </a:lnTo>
                  <a:lnTo>
                    <a:pt x="1545652" y="646176"/>
                  </a:lnTo>
                  <a:lnTo>
                    <a:pt x="1549461" y="646176"/>
                  </a:lnTo>
                  <a:lnTo>
                    <a:pt x="1549503" y="620776"/>
                  </a:lnTo>
                  <a:close/>
                </a:path>
                <a:path w="1550670" h="1531620">
                  <a:moveTo>
                    <a:pt x="5137" y="646176"/>
                  </a:moveTo>
                  <a:lnTo>
                    <a:pt x="1326" y="646176"/>
                  </a:lnTo>
                  <a:lnTo>
                    <a:pt x="888" y="910336"/>
                  </a:lnTo>
                  <a:lnTo>
                    <a:pt x="4696" y="910336"/>
                  </a:lnTo>
                  <a:lnTo>
                    <a:pt x="5137" y="646176"/>
                  </a:lnTo>
                  <a:close/>
                </a:path>
                <a:path w="1550670" h="1531620">
                  <a:moveTo>
                    <a:pt x="1549461" y="646176"/>
                  </a:moveTo>
                  <a:lnTo>
                    <a:pt x="1545652" y="646176"/>
                  </a:lnTo>
                  <a:lnTo>
                    <a:pt x="1545211" y="910336"/>
                  </a:lnTo>
                  <a:lnTo>
                    <a:pt x="1549022" y="910336"/>
                  </a:lnTo>
                  <a:lnTo>
                    <a:pt x="1549461" y="646176"/>
                  </a:lnTo>
                  <a:close/>
                </a:path>
                <a:path w="1550670" h="1531620">
                  <a:moveTo>
                    <a:pt x="4696" y="910336"/>
                  </a:moveTo>
                  <a:lnTo>
                    <a:pt x="888" y="910336"/>
                  </a:lnTo>
                  <a:lnTo>
                    <a:pt x="845" y="935736"/>
                  </a:lnTo>
                  <a:lnTo>
                    <a:pt x="4654" y="935736"/>
                  </a:lnTo>
                  <a:lnTo>
                    <a:pt x="4696" y="910336"/>
                  </a:lnTo>
                  <a:close/>
                </a:path>
                <a:path w="1550670" h="1531620">
                  <a:moveTo>
                    <a:pt x="1549022" y="910336"/>
                  </a:moveTo>
                  <a:lnTo>
                    <a:pt x="1545211" y="910336"/>
                  </a:lnTo>
                  <a:lnTo>
                    <a:pt x="1545168" y="935736"/>
                  </a:lnTo>
                  <a:lnTo>
                    <a:pt x="1548980" y="935736"/>
                  </a:lnTo>
                  <a:lnTo>
                    <a:pt x="1549022" y="910336"/>
                  </a:lnTo>
                  <a:close/>
                </a:path>
                <a:path w="1550670" h="1531620">
                  <a:moveTo>
                    <a:pt x="4654" y="935736"/>
                  </a:moveTo>
                  <a:lnTo>
                    <a:pt x="845" y="935736"/>
                  </a:lnTo>
                  <a:lnTo>
                    <a:pt x="803" y="961136"/>
                  </a:lnTo>
                  <a:lnTo>
                    <a:pt x="4612" y="961136"/>
                  </a:lnTo>
                  <a:lnTo>
                    <a:pt x="4654" y="935736"/>
                  </a:lnTo>
                  <a:close/>
                </a:path>
                <a:path w="1550670" h="1531620">
                  <a:moveTo>
                    <a:pt x="1548980" y="935736"/>
                  </a:moveTo>
                  <a:lnTo>
                    <a:pt x="1545168" y="935736"/>
                  </a:lnTo>
                  <a:lnTo>
                    <a:pt x="1545126" y="961136"/>
                  </a:lnTo>
                  <a:lnTo>
                    <a:pt x="1548937" y="961136"/>
                  </a:lnTo>
                  <a:lnTo>
                    <a:pt x="1548980" y="935736"/>
                  </a:lnTo>
                  <a:close/>
                </a:path>
                <a:path w="1550670" h="1531620">
                  <a:moveTo>
                    <a:pt x="4612" y="961136"/>
                  </a:moveTo>
                  <a:lnTo>
                    <a:pt x="803" y="961136"/>
                  </a:lnTo>
                  <a:lnTo>
                    <a:pt x="761" y="986536"/>
                  </a:lnTo>
                  <a:lnTo>
                    <a:pt x="4569" y="986536"/>
                  </a:lnTo>
                  <a:lnTo>
                    <a:pt x="4612" y="961136"/>
                  </a:lnTo>
                  <a:close/>
                </a:path>
                <a:path w="1550670" h="1531620">
                  <a:moveTo>
                    <a:pt x="1548937" y="961136"/>
                  </a:moveTo>
                  <a:lnTo>
                    <a:pt x="1545126" y="961136"/>
                  </a:lnTo>
                  <a:lnTo>
                    <a:pt x="1545083" y="986536"/>
                  </a:lnTo>
                  <a:lnTo>
                    <a:pt x="1548895" y="986536"/>
                  </a:lnTo>
                  <a:lnTo>
                    <a:pt x="1548937" y="961136"/>
                  </a:lnTo>
                  <a:close/>
                </a:path>
                <a:path w="1550670" h="1531620">
                  <a:moveTo>
                    <a:pt x="4569" y="986536"/>
                  </a:moveTo>
                  <a:lnTo>
                    <a:pt x="761" y="986536"/>
                  </a:lnTo>
                  <a:lnTo>
                    <a:pt x="719" y="1011936"/>
                  </a:lnTo>
                  <a:lnTo>
                    <a:pt x="4527" y="1011936"/>
                  </a:lnTo>
                  <a:lnTo>
                    <a:pt x="4569" y="986536"/>
                  </a:lnTo>
                  <a:close/>
                </a:path>
                <a:path w="1550670" h="1531620">
                  <a:moveTo>
                    <a:pt x="1548895" y="986536"/>
                  </a:moveTo>
                  <a:lnTo>
                    <a:pt x="1545083" y="986536"/>
                  </a:lnTo>
                  <a:lnTo>
                    <a:pt x="1545041" y="1011936"/>
                  </a:lnTo>
                  <a:lnTo>
                    <a:pt x="1548853" y="1011936"/>
                  </a:lnTo>
                  <a:lnTo>
                    <a:pt x="1548895" y="986536"/>
                  </a:lnTo>
                  <a:close/>
                </a:path>
                <a:path w="1550670" h="1531620">
                  <a:moveTo>
                    <a:pt x="4527" y="1011936"/>
                  </a:moveTo>
                  <a:lnTo>
                    <a:pt x="719" y="1011936"/>
                  </a:lnTo>
                  <a:lnTo>
                    <a:pt x="698" y="1024636"/>
                  </a:lnTo>
                  <a:lnTo>
                    <a:pt x="4506" y="1024636"/>
                  </a:lnTo>
                  <a:lnTo>
                    <a:pt x="4527" y="1011936"/>
                  </a:lnTo>
                  <a:close/>
                </a:path>
                <a:path w="1550670" h="1531620">
                  <a:moveTo>
                    <a:pt x="1548853" y="1011936"/>
                  </a:moveTo>
                  <a:lnTo>
                    <a:pt x="1545041" y="1011936"/>
                  </a:lnTo>
                  <a:lnTo>
                    <a:pt x="1545020" y="1024636"/>
                  </a:lnTo>
                  <a:lnTo>
                    <a:pt x="1548832" y="1024636"/>
                  </a:lnTo>
                  <a:lnTo>
                    <a:pt x="1548853" y="1011936"/>
                  </a:lnTo>
                  <a:close/>
                </a:path>
                <a:path w="1550670" h="1531620">
                  <a:moveTo>
                    <a:pt x="4506" y="1024636"/>
                  </a:moveTo>
                  <a:lnTo>
                    <a:pt x="698" y="1024636"/>
                  </a:lnTo>
                  <a:lnTo>
                    <a:pt x="656" y="1050036"/>
                  </a:lnTo>
                  <a:lnTo>
                    <a:pt x="4463" y="1050036"/>
                  </a:lnTo>
                  <a:lnTo>
                    <a:pt x="4506" y="1024636"/>
                  </a:lnTo>
                  <a:close/>
                </a:path>
                <a:path w="1550670" h="1531620">
                  <a:moveTo>
                    <a:pt x="1548832" y="1024636"/>
                  </a:moveTo>
                  <a:lnTo>
                    <a:pt x="1545020" y="1024636"/>
                  </a:lnTo>
                  <a:lnTo>
                    <a:pt x="1544977" y="1050036"/>
                  </a:lnTo>
                  <a:lnTo>
                    <a:pt x="1548790" y="1050036"/>
                  </a:lnTo>
                  <a:lnTo>
                    <a:pt x="1548832" y="1024636"/>
                  </a:lnTo>
                  <a:close/>
                </a:path>
                <a:path w="1550670" h="1531620">
                  <a:moveTo>
                    <a:pt x="4463" y="1050036"/>
                  </a:moveTo>
                  <a:lnTo>
                    <a:pt x="656" y="1050036"/>
                  </a:lnTo>
                  <a:lnTo>
                    <a:pt x="603" y="1081786"/>
                  </a:lnTo>
                  <a:lnTo>
                    <a:pt x="4410" y="1081786"/>
                  </a:lnTo>
                  <a:lnTo>
                    <a:pt x="4463" y="1050036"/>
                  </a:lnTo>
                  <a:close/>
                </a:path>
                <a:path w="1550670" h="1531620">
                  <a:moveTo>
                    <a:pt x="1548790" y="1050036"/>
                  </a:moveTo>
                  <a:lnTo>
                    <a:pt x="1544977" y="1050036"/>
                  </a:lnTo>
                  <a:lnTo>
                    <a:pt x="1544924" y="1081786"/>
                  </a:lnTo>
                  <a:lnTo>
                    <a:pt x="1548737" y="1081786"/>
                  </a:lnTo>
                  <a:lnTo>
                    <a:pt x="1548790" y="1050036"/>
                  </a:lnTo>
                  <a:close/>
                </a:path>
                <a:path w="1550670" h="1531620">
                  <a:moveTo>
                    <a:pt x="4410" y="1081786"/>
                  </a:moveTo>
                  <a:lnTo>
                    <a:pt x="603" y="1081786"/>
                  </a:lnTo>
                  <a:lnTo>
                    <a:pt x="594" y="1086866"/>
                  </a:lnTo>
                  <a:lnTo>
                    <a:pt x="4402" y="1086866"/>
                  </a:lnTo>
                  <a:lnTo>
                    <a:pt x="4410" y="1081786"/>
                  </a:lnTo>
                  <a:close/>
                </a:path>
                <a:path w="1550670" h="1531620">
                  <a:moveTo>
                    <a:pt x="1548737" y="1081786"/>
                  </a:moveTo>
                  <a:lnTo>
                    <a:pt x="1544924" y="1081786"/>
                  </a:lnTo>
                  <a:lnTo>
                    <a:pt x="1544916" y="1086866"/>
                  </a:lnTo>
                  <a:lnTo>
                    <a:pt x="1548729" y="1086866"/>
                  </a:lnTo>
                  <a:lnTo>
                    <a:pt x="1548737" y="1081786"/>
                  </a:lnTo>
                  <a:close/>
                </a:path>
                <a:path w="1550670" h="1531620">
                  <a:moveTo>
                    <a:pt x="4402" y="1086866"/>
                  </a:moveTo>
                  <a:lnTo>
                    <a:pt x="594" y="1086866"/>
                  </a:lnTo>
                  <a:lnTo>
                    <a:pt x="550" y="1113536"/>
                  </a:lnTo>
                  <a:lnTo>
                    <a:pt x="4357" y="1113536"/>
                  </a:lnTo>
                  <a:lnTo>
                    <a:pt x="4402" y="1086866"/>
                  </a:lnTo>
                  <a:close/>
                </a:path>
                <a:path w="1550670" h="1531620">
                  <a:moveTo>
                    <a:pt x="1548729" y="1086866"/>
                  </a:moveTo>
                  <a:lnTo>
                    <a:pt x="1544916" y="1086866"/>
                  </a:lnTo>
                  <a:lnTo>
                    <a:pt x="1544871" y="1113536"/>
                  </a:lnTo>
                  <a:lnTo>
                    <a:pt x="1548684" y="1113536"/>
                  </a:lnTo>
                  <a:lnTo>
                    <a:pt x="1548729" y="1086866"/>
                  </a:lnTo>
                  <a:close/>
                </a:path>
                <a:path w="1550670" h="1531620">
                  <a:moveTo>
                    <a:pt x="4357" y="1113536"/>
                  </a:moveTo>
                  <a:lnTo>
                    <a:pt x="550" y="1113536"/>
                  </a:lnTo>
                  <a:lnTo>
                    <a:pt x="529" y="1126236"/>
                  </a:lnTo>
                  <a:lnTo>
                    <a:pt x="4336" y="1126236"/>
                  </a:lnTo>
                  <a:lnTo>
                    <a:pt x="4357" y="1113536"/>
                  </a:lnTo>
                  <a:close/>
                </a:path>
                <a:path w="1550670" h="1531620">
                  <a:moveTo>
                    <a:pt x="1548684" y="1113536"/>
                  </a:moveTo>
                  <a:lnTo>
                    <a:pt x="1544871" y="1113536"/>
                  </a:lnTo>
                  <a:lnTo>
                    <a:pt x="1544850" y="1126236"/>
                  </a:lnTo>
                  <a:lnTo>
                    <a:pt x="1548663" y="1126236"/>
                  </a:lnTo>
                  <a:lnTo>
                    <a:pt x="1548684" y="1113536"/>
                  </a:lnTo>
                  <a:close/>
                </a:path>
                <a:path w="1550670" h="1531620">
                  <a:moveTo>
                    <a:pt x="4336" y="1126236"/>
                  </a:moveTo>
                  <a:lnTo>
                    <a:pt x="529" y="1126236"/>
                  </a:lnTo>
                  <a:lnTo>
                    <a:pt x="508" y="1138936"/>
                  </a:lnTo>
                  <a:lnTo>
                    <a:pt x="4315" y="1138936"/>
                  </a:lnTo>
                  <a:lnTo>
                    <a:pt x="4336" y="1126236"/>
                  </a:lnTo>
                  <a:close/>
                </a:path>
                <a:path w="1550670" h="1531620">
                  <a:moveTo>
                    <a:pt x="1548663" y="1126236"/>
                  </a:moveTo>
                  <a:lnTo>
                    <a:pt x="1544850" y="1126236"/>
                  </a:lnTo>
                  <a:lnTo>
                    <a:pt x="1544829" y="1138936"/>
                  </a:lnTo>
                  <a:lnTo>
                    <a:pt x="1548642" y="1138936"/>
                  </a:lnTo>
                  <a:lnTo>
                    <a:pt x="1548663" y="1126236"/>
                  </a:lnTo>
                  <a:close/>
                </a:path>
                <a:path w="1550670" h="1531620">
                  <a:moveTo>
                    <a:pt x="4315" y="1138936"/>
                  </a:moveTo>
                  <a:lnTo>
                    <a:pt x="508" y="1138936"/>
                  </a:lnTo>
                  <a:lnTo>
                    <a:pt x="455" y="1170686"/>
                  </a:lnTo>
                  <a:lnTo>
                    <a:pt x="4262" y="1170686"/>
                  </a:lnTo>
                  <a:lnTo>
                    <a:pt x="4315" y="1138936"/>
                  </a:lnTo>
                  <a:close/>
                </a:path>
                <a:path w="1550670" h="1531620">
                  <a:moveTo>
                    <a:pt x="1548642" y="1138936"/>
                  </a:moveTo>
                  <a:lnTo>
                    <a:pt x="1544829" y="1138936"/>
                  </a:lnTo>
                  <a:lnTo>
                    <a:pt x="1544776" y="1170686"/>
                  </a:lnTo>
                  <a:lnTo>
                    <a:pt x="1548589" y="1170686"/>
                  </a:lnTo>
                  <a:lnTo>
                    <a:pt x="1548642" y="1138936"/>
                  </a:lnTo>
                  <a:close/>
                </a:path>
                <a:path w="1550670" h="1531620">
                  <a:moveTo>
                    <a:pt x="4262" y="1170686"/>
                  </a:moveTo>
                  <a:lnTo>
                    <a:pt x="455" y="1170686"/>
                  </a:lnTo>
                  <a:lnTo>
                    <a:pt x="447" y="1175766"/>
                  </a:lnTo>
                  <a:lnTo>
                    <a:pt x="4253" y="1175766"/>
                  </a:lnTo>
                  <a:lnTo>
                    <a:pt x="4262" y="1170686"/>
                  </a:lnTo>
                  <a:close/>
                </a:path>
                <a:path w="1550670" h="1531620">
                  <a:moveTo>
                    <a:pt x="1548589" y="1170686"/>
                  </a:moveTo>
                  <a:lnTo>
                    <a:pt x="1544776" y="1170686"/>
                  </a:lnTo>
                  <a:lnTo>
                    <a:pt x="1544768" y="1175766"/>
                  </a:lnTo>
                  <a:lnTo>
                    <a:pt x="1548581" y="1175766"/>
                  </a:lnTo>
                  <a:lnTo>
                    <a:pt x="1548589" y="1170686"/>
                  </a:lnTo>
                  <a:close/>
                </a:path>
                <a:path w="1550670" h="1531620">
                  <a:moveTo>
                    <a:pt x="4253" y="1175766"/>
                  </a:moveTo>
                  <a:lnTo>
                    <a:pt x="447" y="1175766"/>
                  </a:lnTo>
                  <a:lnTo>
                    <a:pt x="426" y="1188466"/>
                  </a:lnTo>
                  <a:lnTo>
                    <a:pt x="4232" y="1188466"/>
                  </a:lnTo>
                  <a:lnTo>
                    <a:pt x="4253" y="1175766"/>
                  </a:lnTo>
                  <a:close/>
                </a:path>
                <a:path w="1550670" h="1531620">
                  <a:moveTo>
                    <a:pt x="1548581" y="1175766"/>
                  </a:moveTo>
                  <a:lnTo>
                    <a:pt x="1544768" y="1175766"/>
                  </a:lnTo>
                  <a:lnTo>
                    <a:pt x="1544746" y="1188466"/>
                  </a:lnTo>
                  <a:lnTo>
                    <a:pt x="1548560" y="1188466"/>
                  </a:lnTo>
                  <a:lnTo>
                    <a:pt x="1548581" y="1175766"/>
                  </a:lnTo>
                  <a:close/>
                </a:path>
                <a:path w="1550670" h="1531620">
                  <a:moveTo>
                    <a:pt x="4232" y="1188466"/>
                  </a:moveTo>
                  <a:lnTo>
                    <a:pt x="426" y="1188466"/>
                  </a:lnTo>
                  <a:lnTo>
                    <a:pt x="413" y="1196086"/>
                  </a:lnTo>
                  <a:lnTo>
                    <a:pt x="4219" y="1196086"/>
                  </a:lnTo>
                  <a:lnTo>
                    <a:pt x="4232" y="1188466"/>
                  </a:lnTo>
                  <a:close/>
                </a:path>
                <a:path w="1550670" h="1531620">
                  <a:moveTo>
                    <a:pt x="1548560" y="1188466"/>
                  </a:moveTo>
                  <a:lnTo>
                    <a:pt x="1544746" y="1188466"/>
                  </a:lnTo>
                  <a:lnTo>
                    <a:pt x="1544734" y="1196086"/>
                  </a:lnTo>
                  <a:lnTo>
                    <a:pt x="1548547" y="1196086"/>
                  </a:lnTo>
                  <a:lnTo>
                    <a:pt x="1548560" y="1188466"/>
                  </a:lnTo>
                  <a:close/>
                </a:path>
                <a:path w="1550670" h="1531620">
                  <a:moveTo>
                    <a:pt x="4219" y="1196086"/>
                  </a:moveTo>
                  <a:lnTo>
                    <a:pt x="413" y="1196086"/>
                  </a:lnTo>
                  <a:lnTo>
                    <a:pt x="402" y="1202436"/>
                  </a:lnTo>
                  <a:lnTo>
                    <a:pt x="4209" y="1202436"/>
                  </a:lnTo>
                  <a:lnTo>
                    <a:pt x="4219" y="1196086"/>
                  </a:lnTo>
                  <a:close/>
                </a:path>
                <a:path w="1550670" h="1531620">
                  <a:moveTo>
                    <a:pt x="1548547" y="1196086"/>
                  </a:moveTo>
                  <a:lnTo>
                    <a:pt x="1544734" y="1196086"/>
                  </a:lnTo>
                  <a:lnTo>
                    <a:pt x="1544723" y="1202436"/>
                  </a:lnTo>
                  <a:lnTo>
                    <a:pt x="1548537" y="1202436"/>
                  </a:lnTo>
                  <a:lnTo>
                    <a:pt x="1548547" y="1196086"/>
                  </a:lnTo>
                  <a:close/>
                </a:path>
                <a:path w="1550670" h="1531620">
                  <a:moveTo>
                    <a:pt x="4209" y="1202436"/>
                  </a:moveTo>
                  <a:lnTo>
                    <a:pt x="402" y="1202436"/>
                  </a:lnTo>
                  <a:lnTo>
                    <a:pt x="392" y="1208786"/>
                  </a:lnTo>
                  <a:lnTo>
                    <a:pt x="4198" y="1208786"/>
                  </a:lnTo>
                  <a:lnTo>
                    <a:pt x="4209" y="1202436"/>
                  </a:lnTo>
                  <a:close/>
                </a:path>
                <a:path w="1550670" h="1531620">
                  <a:moveTo>
                    <a:pt x="1548537" y="1202436"/>
                  </a:moveTo>
                  <a:lnTo>
                    <a:pt x="1544723" y="1202436"/>
                  </a:lnTo>
                  <a:lnTo>
                    <a:pt x="1544712" y="1208786"/>
                  </a:lnTo>
                  <a:lnTo>
                    <a:pt x="1548526" y="1208786"/>
                  </a:lnTo>
                  <a:lnTo>
                    <a:pt x="1548537" y="1202436"/>
                  </a:lnTo>
                  <a:close/>
                </a:path>
                <a:path w="1550670" h="1531620">
                  <a:moveTo>
                    <a:pt x="4198" y="1208786"/>
                  </a:moveTo>
                  <a:lnTo>
                    <a:pt x="392" y="1208786"/>
                  </a:lnTo>
                  <a:lnTo>
                    <a:pt x="381" y="1215136"/>
                  </a:lnTo>
                  <a:lnTo>
                    <a:pt x="4188" y="1215136"/>
                  </a:lnTo>
                  <a:lnTo>
                    <a:pt x="4198" y="1208786"/>
                  </a:lnTo>
                  <a:close/>
                </a:path>
                <a:path w="1550670" h="1531620">
                  <a:moveTo>
                    <a:pt x="1548526" y="1208786"/>
                  </a:moveTo>
                  <a:lnTo>
                    <a:pt x="1544712" y="1208786"/>
                  </a:lnTo>
                  <a:lnTo>
                    <a:pt x="1544702" y="1215136"/>
                  </a:lnTo>
                  <a:lnTo>
                    <a:pt x="1548516" y="1215136"/>
                  </a:lnTo>
                  <a:lnTo>
                    <a:pt x="1548526" y="1208786"/>
                  </a:lnTo>
                  <a:close/>
                </a:path>
                <a:path w="1550670" h="1531620">
                  <a:moveTo>
                    <a:pt x="4188" y="1215136"/>
                  </a:moveTo>
                  <a:lnTo>
                    <a:pt x="381" y="1215136"/>
                  </a:lnTo>
                  <a:lnTo>
                    <a:pt x="371" y="1221486"/>
                  </a:lnTo>
                  <a:lnTo>
                    <a:pt x="4177" y="1221486"/>
                  </a:lnTo>
                  <a:lnTo>
                    <a:pt x="4188" y="1215136"/>
                  </a:lnTo>
                  <a:close/>
                </a:path>
                <a:path w="1550670" h="1531620">
                  <a:moveTo>
                    <a:pt x="1548516" y="1215136"/>
                  </a:moveTo>
                  <a:lnTo>
                    <a:pt x="1544702" y="1215136"/>
                  </a:lnTo>
                  <a:lnTo>
                    <a:pt x="1544691" y="1221486"/>
                  </a:lnTo>
                  <a:lnTo>
                    <a:pt x="1548505" y="1221486"/>
                  </a:lnTo>
                  <a:lnTo>
                    <a:pt x="1548516" y="1215136"/>
                  </a:lnTo>
                  <a:close/>
                </a:path>
                <a:path w="1550670" h="1531620">
                  <a:moveTo>
                    <a:pt x="4177" y="1221486"/>
                  </a:moveTo>
                  <a:lnTo>
                    <a:pt x="371" y="1221486"/>
                  </a:lnTo>
                  <a:lnTo>
                    <a:pt x="360" y="1227836"/>
                  </a:lnTo>
                  <a:lnTo>
                    <a:pt x="4166" y="1227836"/>
                  </a:lnTo>
                  <a:lnTo>
                    <a:pt x="4177" y="1221486"/>
                  </a:lnTo>
                  <a:close/>
                </a:path>
                <a:path w="1550670" h="1531620">
                  <a:moveTo>
                    <a:pt x="1548505" y="1221486"/>
                  </a:moveTo>
                  <a:lnTo>
                    <a:pt x="1544691" y="1221486"/>
                  </a:lnTo>
                  <a:lnTo>
                    <a:pt x="1544681" y="1227836"/>
                  </a:lnTo>
                  <a:lnTo>
                    <a:pt x="1548494" y="1227836"/>
                  </a:lnTo>
                  <a:lnTo>
                    <a:pt x="1548505" y="1221486"/>
                  </a:lnTo>
                  <a:close/>
                </a:path>
                <a:path w="1550670" h="1531620">
                  <a:moveTo>
                    <a:pt x="4166" y="1227836"/>
                  </a:moveTo>
                  <a:lnTo>
                    <a:pt x="360" y="1227836"/>
                  </a:lnTo>
                  <a:lnTo>
                    <a:pt x="339" y="1240536"/>
                  </a:lnTo>
                  <a:lnTo>
                    <a:pt x="4145" y="1240536"/>
                  </a:lnTo>
                  <a:lnTo>
                    <a:pt x="4166" y="1227836"/>
                  </a:lnTo>
                  <a:close/>
                </a:path>
                <a:path w="1550670" h="1531620">
                  <a:moveTo>
                    <a:pt x="1548494" y="1227836"/>
                  </a:moveTo>
                  <a:lnTo>
                    <a:pt x="1544681" y="1227836"/>
                  </a:lnTo>
                  <a:lnTo>
                    <a:pt x="1544659" y="1240536"/>
                  </a:lnTo>
                  <a:lnTo>
                    <a:pt x="1548473" y="1240536"/>
                  </a:lnTo>
                  <a:lnTo>
                    <a:pt x="1548494" y="1227836"/>
                  </a:lnTo>
                  <a:close/>
                </a:path>
                <a:path w="1550670" h="1531620">
                  <a:moveTo>
                    <a:pt x="4145" y="1240536"/>
                  </a:moveTo>
                  <a:lnTo>
                    <a:pt x="339" y="1240536"/>
                  </a:lnTo>
                  <a:lnTo>
                    <a:pt x="318" y="1253236"/>
                  </a:lnTo>
                  <a:lnTo>
                    <a:pt x="4124" y="1253236"/>
                  </a:lnTo>
                  <a:lnTo>
                    <a:pt x="4145" y="1240536"/>
                  </a:lnTo>
                  <a:close/>
                </a:path>
                <a:path w="1550670" h="1531620">
                  <a:moveTo>
                    <a:pt x="1548473" y="1240536"/>
                  </a:moveTo>
                  <a:lnTo>
                    <a:pt x="1544659" y="1240536"/>
                  </a:lnTo>
                  <a:lnTo>
                    <a:pt x="1544638" y="1253236"/>
                  </a:lnTo>
                  <a:lnTo>
                    <a:pt x="1548452" y="1253236"/>
                  </a:lnTo>
                  <a:lnTo>
                    <a:pt x="1548473" y="1240536"/>
                  </a:lnTo>
                  <a:close/>
                </a:path>
                <a:path w="1550670" h="1531620">
                  <a:moveTo>
                    <a:pt x="4124" y="1253236"/>
                  </a:moveTo>
                  <a:lnTo>
                    <a:pt x="318" y="1253236"/>
                  </a:lnTo>
                  <a:lnTo>
                    <a:pt x="310" y="1258316"/>
                  </a:lnTo>
                  <a:lnTo>
                    <a:pt x="4116" y="1258316"/>
                  </a:lnTo>
                  <a:lnTo>
                    <a:pt x="4124" y="1253236"/>
                  </a:lnTo>
                  <a:close/>
                </a:path>
                <a:path w="1550670" h="1531620">
                  <a:moveTo>
                    <a:pt x="1548452" y="1253236"/>
                  </a:moveTo>
                  <a:lnTo>
                    <a:pt x="1544638" y="1253236"/>
                  </a:lnTo>
                  <a:lnTo>
                    <a:pt x="1544630" y="1258316"/>
                  </a:lnTo>
                  <a:lnTo>
                    <a:pt x="1548444" y="1258316"/>
                  </a:lnTo>
                  <a:lnTo>
                    <a:pt x="1548452" y="1253236"/>
                  </a:lnTo>
                  <a:close/>
                </a:path>
                <a:path w="1550670" h="1531620">
                  <a:moveTo>
                    <a:pt x="4116" y="1258316"/>
                  </a:moveTo>
                  <a:lnTo>
                    <a:pt x="310" y="1258316"/>
                  </a:lnTo>
                  <a:lnTo>
                    <a:pt x="299" y="1264666"/>
                  </a:lnTo>
                  <a:lnTo>
                    <a:pt x="4105" y="1264666"/>
                  </a:lnTo>
                  <a:lnTo>
                    <a:pt x="4116" y="1258316"/>
                  </a:lnTo>
                  <a:close/>
                </a:path>
                <a:path w="1550670" h="1531620">
                  <a:moveTo>
                    <a:pt x="1548444" y="1258316"/>
                  </a:moveTo>
                  <a:lnTo>
                    <a:pt x="1544630" y="1258316"/>
                  </a:lnTo>
                  <a:lnTo>
                    <a:pt x="1544619" y="1264666"/>
                  </a:lnTo>
                  <a:lnTo>
                    <a:pt x="1548433" y="1264666"/>
                  </a:lnTo>
                  <a:lnTo>
                    <a:pt x="1548444" y="1258316"/>
                  </a:lnTo>
                  <a:close/>
                </a:path>
                <a:path w="1550670" h="1531620">
                  <a:moveTo>
                    <a:pt x="4105" y="1264666"/>
                  </a:moveTo>
                  <a:lnTo>
                    <a:pt x="299" y="1264666"/>
                  </a:lnTo>
                  <a:lnTo>
                    <a:pt x="289" y="1271016"/>
                  </a:lnTo>
                  <a:lnTo>
                    <a:pt x="4094" y="1271016"/>
                  </a:lnTo>
                  <a:lnTo>
                    <a:pt x="4105" y="1264666"/>
                  </a:lnTo>
                  <a:close/>
                </a:path>
                <a:path w="1550670" h="1531620">
                  <a:moveTo>
                    <a:pt x="1548433" y="1264666"/>
                  </a:moveTo>
                  <a:lnTo>
                    <a:pt x="1544619" y="1264666"/>
                  </a:lnTo>
                  <a:lnTo>
                    <a:pt x="1544609" y="1271016"/>
                  </a:lnTo>
                  <a:lnTo>
                    <a:pt x="1548423" y="1271016"/>
                  </a:lnTo>
                  <a:lnTo>
                    <a:pt x="1548433" y="1264666"/>
                  </a:lnTo>
                  <a:close/>
                </a:path>
                <a:path w="1550670" h="1531620">
                  <a:moveTo>
                    <a:pt x="4094" y="1271016"/>
                  </a:moveTo>
                  <a:lnTo>
                    <a:pt x="289" y="1271016"/>
                  </a:lnTo>
                  <a:lnTo>
                    <a:pt x="278" y="1277366"/>
                  </a:lnTo>
                  <a:lnTo>
                    <a:pt x="4084" y="1277366"/>
                  </a:lnTo>
                  <a:lnTo>
                    <a:pt x="4094" y="1271016"/>
                  </a:lnTo>
                  <a:close/>
                </a:path>
                <a:path w="1550670" h="1531620">
                  <a:moveTo>
                    <a:pt x="1548423" y="1271016"/>
                  </a:moveTo>
                  <a:lnTo>
                    <a:pt x="1544609" y="1271016"/>
                  </a:lnTo>
                  <a:lnTo>
                    <a:pt x="1544598" y="1277366"/>
                  </a:lnTo>
                  <a:lnTo>
                    <a:pt x="1548412" y="1277366"/>
                  </a:lnTo>
                  <a:lnTo>
                    <a:pt x="1548423" y="1271016"/>
                  </a:lnTo>
                  <a:close/>
                </a:path>
                <a:path w="1550670" h="1531620">
                  <a:moveTo>
                    <a:pt x="4084" y="1277366"/>
                  </a:moveTo>
                  <a:lnTo>
                    <a:pt x="278" y="1277366"/>
                  </a:lnTo>
                  <a:lnTo>
                    <a:pt x="267" y="1283716"/>
                  </a:lnTo>
                  <a:lnTo>
                    <a:pt x="4073" y="1283716"/>
                  </a:lnTo>
                  <a:lnTo>
                    <a:pt x="4084" y="1277366"/>
                  </a:lnTo>
                  <a:close/>
                </a:path>
                <a:path w="1550670" h="1531620">
                  <a:moveTo>
                    <a:pt x="1548412" y="1277366"/>
                  </a:moveTo>
                  <a:lnTo>
                    <a:pt x="1544598" y="1277366"/>
                  </a:lnTo>
                  <a:lnTo>
                    <a:pt x="1544587" y="1283716"/>
                  </a:lnTo>
                  <a:lnTo>
                    <a:pt x="1548402" y="1283716"/>
                  </a:lnTo>
                  <a:lnTo>
                    <a:pt x="1548412" y="1277366"/>
                  </a:lnTo>
                  <a:close/>
                </a:path>
                <a:path w="1550670" h="1531620">
                  <a:moveTo>
                    <a:pt x="4073" y="1283716"/>
                  </a:moveTo>
                  <a:lnTo>
                    <a:pt x="267" y="1283716"/>
                  </a:lnTo>
                  <a:lnTo>
                    <a:pt x="215" y="1315466"/>
                  </a:lnTo>
                  <a:lnTo>
                    <a:pt x="4020" y="1315466"/>
                  </a:lnTo>
                  <a:lnTo>
                    <a:pt x="4073" y="1283716"/>
                  </a:lnTo>
                  <a:close/>
                </a:path>
                <a:path w="1550670" h="1531620">
                  <a:moveTo>
                    <a:pt x="1548402" y="1283716"/>
                  </a:moveTo>
                  <a:lnTo>
                    <a:pt x="1544587" y="1283716"/>
                  </a:lnTo>
                  <a:lnTo>
                    <a:pt x="1544534" y="1315466"/>
                  </a:lnTo>
                  <a:lnTo>
                    <a:pt x="1548349" y="1315466"/>
                  </a:lnTo>
                  <a:lnTo>
                    <a:pt x="1548402" y="1283716"/>
                  </a:lnTo>
                  <a:close/>
                </a:path>
                <a:path w="1550670" h="1531620">
                  <a:moveTo>
                    <a:pt x="4020" y="1315466"/>
                  </a:moveTo>
                  <a:lnTo>
                    <a:pt x="215" y="1315466"/>
                  </a:lnTo>
                  <a:lnTo>
                    <a:pt x="202" y="1323086"/>
                  </a:lnTo>
                  <a:lnTo>
                    <a:pt x="4007" y="1323086"/>
                  </a:lnTo>
                  <a:lnTo>
                    <a:pt x="4020" y="1315466"/>
                  </a:lnTo>
                  <a:close/>
                </a:path>
                <a:path w="1550670" h="1531620">
                  <a:moveTo>
                    <a:pt x="1548349" y="1315466"/>
                  </a:moveTo>
                  <a:lnTo>
                    <a:pt x="1544534" y="1315466"/>
                  </a:lnTo>
                  <a:lnTo>
                    <a:pt x="1544522" y="1323086"/>
                  </a:lnTo>
                  <a:lnTo>
                    <a:pt x="1548336" y="1323086"/>
                  </a:lnTo>
                  <a:lnTo>
                    <a:pt x="1548349" y="1315466"/>
                  </a:lnTo>
                  <a:close/>
                </a:path>
                <a:path w="1550670" h="1531620">
                  <a:moveTo>
                    <a:pt x="4007" y="1323086"/>
                  </a:moveTo>
                  <a:lnTo>
                    <a:pt x="202" y="1323086"/>
                  </a:lnTo>
                  <a:lnTo>
                    <a:pt x="191" y="1329436"/>
                  </a:lnTo>
                  <a:lnTo>
                    <a:pt x="3997" y="1329436"/>
                  </a:lnTo>
                  <a:lnTo>
                    <a:pt x="4007" y="1323086"/>
                  </a:lnTo>
                  <a:close/>
                </a:path>
                <a:path w="1550670" h="1531620">
                  <a:moveTo>
                    <a:pt x="1548336" y="1323086"/>
                  </a:moveTo>
                  <a:lnTo>
                    <a:pt x="1544522" y="1323086"/>
                  </a:lnTo>
                  <a:lnTo>
                    <a:pt x="1544511" y="1329436"/>
                  </a:lnTo>
                  <a:lnTo>
                    <a:pt x="1548326" y="1329436"/>
                  </a:lnTo>
                  <a:lnTo>
                    <a:pt x="1548336" y="1323086"/>
                  </a:lnTo>
                  <a:close/>
                </a:path>
                <a:path w="1550670" h="1531620">
                  <a:moveTo>
                    <a:pt x="3997" y="1329436"/>
                  </a:moveTo>
                  <a:lnTo>
                    <a:pt x="191" y="1329436"/>
                  </a:lnTo>
                  <a:lnTo>
                    <a:pt x="181" y="1335786"/>
                  </a:lnTo>
                  <a:lnTo>
                    <a:pt x="3986" y="1335786"/>
                  </a:lnTo>
                  <a:lnTo>
                    <a:pt x="3997" y="1329436"/>
                  </a:lnTo>
                  <a:close/>
                </a:path>
                <a:path w="1550670" h="1531620">
                  <a:moveTo>
                    <a:pt x="1548326" y="1329436"/>
                  </a:moveTo>
                  <a:lnTo>
                    <a:pt x="1544511" y="1329436"/>
                  </a:lnTo>
                  <a:lnTo>
                    <a:pt x="1544500" y="1335786"/>
                  </a:lnTo>
                  <a:lnTo>
                    <a:pt x="1548315" y="1335786"/>
                  </a:lnTo>
                  <a:lnTo>
                    <a:pt x="1548326" y="1329436"/>
                  </a:lnTo>
                  <a:close/>
                </a:path>
                <a:path w="1550670" h="1531620">
                  <a:moveTo>
                    <a:pt x="3986" y="1335786"/>
                  </a:moveTo>
                  <a:lnTo>
                    <a:pt x="181" y="1335786"/>
                  </a:lnTo>
                  <a:lnTo>
                    <a:pt x="170" y="1342136"/>
                  </a:lnTo>
                  <a:lnTo>
                    <a:pt x="3976" y="1342136"/>
                  </a:lnTo>
                  <a:lnTo>
                    <a:pt x="3986" y="1335786"/>
                  </a:lnTo>
                  <a:close/>
                </a:path>
                <a:path w="1550670" h="1531620">
                  <a:moveTo>
                    <a:pt x="1548315" y="1335786"/>
                  </a:moveTo>
                  <a:lnTo>
                    <a:pt x="1544500" y="1335786"/>
                  </a:lnTo>
                  <a:lnTo>
                    <a:pt x="1544490" y="1342136"/>
                  </a:lnTo>
                  <a:lnTo>
                    <a:pt x="1548305" y="1342136"/>
                  </a:lnTo>
                  <a:lnTo>
                    <a:pt x="1548315" y="1335786"/>
                  </a:lnTo>
                  <a:close/>
                </a:path>
                <a:path w="1550670" h="1531620">
                  <a:moveTo>
                    <a:pt x="3976" y="1342136"/>
                  </a:moveTo>
                  <a:lnTo>
                    <a:pt x="170" y="1342136"/>
                  </a:lnTo>
                  <a:lnTo>
                    <a:pt x="149" y="1354836"/>
                  </a:lnTo>
                  <a:lnTo>
                    <a:pt x="3954" y="1354836"/>
                  </a:lnTo>
                  <a:lnTo>
                    <a:pt x="3976" y="1342136"/>
                  </a:lnTo>
                  <a:close/>
                </a:path>
                <a:path w="1550670" h="1531620">
                  <a:moveTo>
                    <a:pt x="1548305" y="1342136"/>
                  </a:moveTo>
                  <a:lnTo>
                    <a:pt x="1544490" y="1342136"/>
                  </a:lnTo>
                  <a:lnTo>
                    <a:pt x="1544469" y="1354836"/>
                  </a:lnTo>
                  <a:lnTo>
                    <a:pt x="1548284" y="1354836"/>
                  </a:lnTo>
                  <a:lnTo>
                    <a:pt x="1548305" y="1342136"/>
                  </a:lnTo>
                  <a:close/>
                </a:path>
                <a:path w="1550670" h="1531620">
                  <a:moveTo>
                    <a:pt x="3954" y="1354836"/>
                  </a:moveTo>
                  <a:lnTo>
                    <a:pt x="149" y="1354836"/>
                  </a:lnTo>
                  <a:lnTo>
                    <a:pt x="139" y="1361186"/>
                  </a:lnTo>
                  <a:lnTo>
                    <a:pt x="3944" y="1361186"/>
                  </a:lnTo>
                  <a:lnTo>
                    <a:pt x="3954" y="1354836"/>
                  </a:lnTo>
                  <a:close/>
                </a:path>
                <a:path w="1550670" h="1531620">
                  <a:moveTo>
                    <a:pt x="1548284" y="1354836"/>
                  </a:moveTo>
                  <a:lnTo>
                    <a:pt x="1544469" y="1354836"/>
                  </a:lnTo>
                  <a:lnTo>
                    <a:pt x="1544458" y="1361186"/>
                  </a:lnTo>
                  <a:lnTo>
                    <a:pt x="1548273" y="1361186"/>
                  </a:lnTo>
                  <a:lnTo>
                    <a:pt x="1548284" y="1354836"/>
                  </a:lnTo>
                  <a:close/>
                </a:path>
                <a:path w="1550670" h="1531620">
                  <a:moveTo>
                    <a:pt x="3944" y="1361186"/>
                  </a:moveTo>
                  <a:lnTo>
                    <a:pt x="139" y="1361186"/>
                  </a:lnTo>
                  <a:lnTo>
                    <a:pt x="128" y="1367536"/>
                  </a:lnTo>
                  <a:lnTo>
                    <a:pt x="3933" y="1367536"/>
                  </a:lnTo>
                  <a:lnTo>
                    <a:pt x="3944" y="1361186"/>
                  </a:lnTo>
                  <a:close/>
                </a:path>
                <a:path w="1550670" h="1531620">
                  <a:moveTo>
                    <a:pt x="1548273" y="1361186"/>
                  </a:moveTo>
                  <a:lnTo>
                    <a:pt x="1544458" y="1361186"/>
                  </a:lnTo>
                  <a:lnTo>
                    <a:pt x="1544447" y="1367536"/>
                  </a:lnTo>
                  <a:lnTo>
                    <a:pt x="1548262" y="1367536"/>
                  </a:lnTo>
                  <a:lnTo>
                    <a:pt x="1548273" y="1361186"/>
                  </a:lnTo>
                  <a:close/>
                </a:path>
                <a:path w="1550670" h="1531620">
                  <a:moveTo>
                    <a:pt x="3933" y="1367536"/>
                  </a:moveTo>
                  <a:lnTo>
                    <a:pt x="128" y="1367536"/>
                  </a:lnTo>
                  <a:lnTo>
                    <a:pt x="120" y="1372616"/>
                  </a:lnTo>
                  <a:lnTo>
                    <a:pt x="3925" y="1372616"/>
                  </a:lnTo>
                  <a:lnTo>
                    <a:pt x="3933" y="1367536"/>
                  </a:lnTo>
                  <a:close/>
                </a:path>
                <a:path w="1550670" h="1531620">
                  <a:moveTo>
                    <a:pt x="1548262" y="1367536"/>
                  </a:moveTo>
                  <a:lnTo>
                    <a:pt x="1544447" y="1367536"/>
                  </a:lnTo>
                  <a:lnTo>
                    <a:pt x="1544439" y="1372616"/>
                  </a:lnTo>
                  <a:lnTo>
                    <a:pt x="1548254" y="1372616"/>
                  </a:lnTo>
                  <a:lnTo>
                    <a:pt x="1548262" y="1367536"/>
                  </a:lnTo>
                  <a:close/>
                </a:path>
                <a:path w="1550670" h="1531620">
                  <a:moveTo>
                    <a:pt x="3925" y="1372616"/>
                  </a:moveTo>
                  <a:lnTo>
                    <a:pt x="120" y="1372616"/>
                  </a:lnTo>
                  <a:lnTo>
                    <a:pt x="107" y="1380236"/>
                  </a:lnTo>
                  <a:lnTo>
                    <a:pt x="3912" y="1380236"/>
                  </a:lnTo>
                  <a:lnTo>
                    <a:pt x="3925" y="1372616"/>
                  </a:lnTo>
                  <a:close/>
                </a:path>
                <a:path w="1550670" h="1531620">
                  <a:moveTo>
                    <a:pt x="1548254" y="1372616"/>
                  </a:moveTo>
                  <a:lnTo>
                    <a:pt x="1544439" y="1372616"/>
                  </a:lnTo>
                  <a:lnTo>
                    <a:pt x="1544426" y="1380236"/>
                  </a:lnTo>
                  <a:lnTo>
                    <a:pt x="1548241" y="1380236"/>
                  </a:lnTo>
                  <a:lnTo>
                    <a:pt x="1548254" y="1372616"/>
                  </a:lnTo>
                  <a:close/>
                </a:path>
                <a:path w="1550670" h="1531620">
                  <a:moveTo>
                    <a:pt x="3912" y="1380236"/>
                  </a:moveTo>
                  <a:lnTo>
                    <a:pt x="107" y="1380236"/>
                  </a:lnTo>
                  <a:lnTo>
                    <a:pt x="97" y="1386586"/>
                  </a:lnTo>
                  <a:lnTo>
                    <a:pt x="3901" y="1386586"/>
                  </a:lnTo>
                  <a:lnTo>
                    <a:pt x="3912" y="1380236"/>
                  </a:lnTo>
                  <a:close/>
                </a:path>
                <a:path w="1550670" h="1531620">
                  <a:moveTo>
                    <a:pt x="1548241" y="1380236"/>
                  </a:moveTo>
                  <a:lnTo>
                    <a:pt x="1544426" y="1380236"/>
                  </a:lnTo>
                  <a:lnTo>
                    <a:pt x="1544416" y="1386586"/>
                  </a:lnTo>
                  <a:lnTo>
                    <a:pt x="1548231" y="1386586"/>
                  </a:lnTo>
                  <a:lnTo>
                    <a:pt x="1548241" y="1380236"/>
                  </a:lnTo>
                  <a:close/>
                </a:path>
                <a:path w="1550670" h="1531620">
                  <a:moveTo>
                    <a:pt x="3901" y="1386586"/>
                  </a:moveTo>
                  <a:lnTo>
                    <a:pt x="97" y="1386586"/>
                  </a:lnTo>
                  <a:lnTo>
                    <a:pt x="88" y="1391666"/>
                  </a:lnTo>
                  <a:lnTo>
                    <a:pt x="3893" y="1391666"/>
                  </a:lnTo>
                  <a:lnTo>
                    <a:pt x="3901" y="1386586"/>
                  </a:lnTo>
                  <a:close/>
                </a:path>
                <a:path w="1550670" h="1531620">
                  <a:moveTo>
                    <a:pt x="1548231" y="1386586"/>
                  </a:moveTo>
                  <a:lnTo>
                    <a:pt x="1544416" y="1386586"/>
                  </a:lnTo>
                  <a:lnTo>
                    <a:pt x="1544407" y="1391666"/>
                  </a:lnTo>
                  <a:lnTo>
                    <a:pt x="1548222" y="1391666"/>
                  </a:lnTo>
                  <a:lnTo>
                    <a:pt x="1548231" y="1386586"/>
                  </a:lnTo>
                  <a:close/>
                </a:path>
                <a:path w="1550670" h="1531620">
                  <a:moveTo>
                    <a:pt x="3893" y="1391666"/>
                  </a:moveTo>
                  <a:lnTo>
                    <a:pt x="88" y="1391666"/>
                  </a:lnTo>
                  <a:lnTo>
                    <a:pt x="75" y="1399286"/>
                  </a:lnTo>
                  <a:lnTo>
                    <a:pt x="3880" y="1399286"/>
                  </a:lnTo>
                  <a:lnTo>
                    <a:pt x="3893" y="1391666"/>
                  </a:lnTo>
                  <a:close/>
                </a:path>
                <a:path w="1550670" h="1531620">
                  <a:moveTo>
                    <a:pt x="1548222" y="1391666"/>
                  </a:moveTo>
                  <a:lnTo>
                    <a:pt x="1544407" y="1391666"/>
                  </a:lnTo>
                  <a:lnTo>
                    <a:pt x="1544394" y="1399286"/>
                  </a:lnTo>
                  <a:lnTo>
                    <a:pt x="1548210" y="1399286"/>
                  </a:lnTo>
                  <a:lnTo>
                    <a:pt x="1548222" y="1391666"/>
                  </a:lnTo>
                  <a:close/>
                </a:path>
                <a:path w="1550670" h="1531620">
                  <a:moveTo>
                    <a:pt x="3880" y="1399286"/>
                  </a:moveTo>
                  <a:lnTo>
                    <a:pt x="75" y="1399286"/>
                  </a:lnTo>
                  <a:lnTo>
                    <a:pt x="65" y="1405636"/>
                  </a:lnTo>
                  <a:lnTo>
                    <a:pt x="3870" y="1405636"/>
                  </a:lnTo>
                  <a:lnTo>
                    <a:pt x="3880" y="1399286"/>
                  </a:lnTo>
                  <a:close/>
                </a:path>
                <a:path w="1550670" h="1531620">
                  <a:moveTo>
                    <a:pt x="1548210" y="1399286"/>
                  </a:moveTo>
                  <a:lnTo>
                    <a:pt x="1544394" y="1399286"/>
                  </a:lnTo>
                  <a:lnTo>
                    <a:pt x="1544384" y="1405636"/>
                  </a:lnTo>
                  <a:lnTo>
                    <a:pt x="1548199" y="1405636"/>
                  </a:lnTo>
                  <a:lnTo>
                    <a:pt x="1548210" y="1399286"/>
                  </a:lnTo>
                  <a:close/>
                </a:path>
                <a:path w="1550670" h="1531620">
                  <a:moveTo>
                    <a:pt x="3870" y="1405636"/>
                  </a:moveTo>
                  <a:lnTo>
                    <a:pt x="65" y="1405636"/>
                  </a:lnTo>
                  <a:lnTo>
                    <a:pt x="54" y="1411986"/>
                  </a:lnTo>
                  <a:lnTo>
                    <a:pt x="3859" y="1411986"/>
                  </a:lnTo>
                  <a:lnTo>
                    <a:pt x="3870" y="1405636"/>
                  </a:lnTo>
                  <a:close/>
                </a:path>
                <a:path w="1550670" h="1531620">
                  <a:moveTo>
                    <a:pt x="1548199" y="1405636"/>
                  </a:moveTo>
                  <a:lnTo>
                    <a:pt x="1544384" y="1405636"/>
                  </a:lnTo>
                  <a:lnTo>
                    <a:pt x="1544373" y="1411986"/>
                  </a:lnTo>
                  <a:lnTo>
                    <a:pt x="1548189" y="1411986"/>
                  </a:lnTo>
                  <a:lnTo>
                    <a:pt x="1548199" y="1405636"/>
                  </a:lnTo>
                  <a:close/>
                </a:path>
                <a:path w="1550670" h="1531620">
                  <a:moveTo>
                    <a:pt x="3859" y="1411986"/>
                  </a:moveTo>
                  <a:lnTo>
                    <a:pt x="54" y="1411986"/>
                  </a:lnTo>
                  <a:lnTo>
                    <a:pt x="46" y="1417066"/>
                  </a:lnTo>
                  <a:lnTo>
                    <a:pt x="3850" y="1417066"/>
                  </a:lnTo>
                  <a:lnTo>
                    <a:pt x="3859" y="1411986"/>
                  </a:lnTo>
                  <a:close/>
                </a:path>
                <a:path w="1550670" h="1531620">
                  <a:moveTo>
                    <a:pt x="1548189" y="1411986"/>
                  </a:moveTo>
                  <a:lnTo>
                    <a:pt x="1544373" y="1411986"/>
                  </a:lnTo>
                  <a:lnTo>
                    <a:pt x="1544365" y="1417066"/>
                  </a:lnTo>
                  <a:lnTo>
                    <a:pt x="1548180" y="1417066"/>
                  </a:lnTo>
                  <a:lnTo>
                    <a:pt x="1548189" y="1411986"/>
                  </a:lnTo>
                  <a:close/>
                </a:path>
                <a:path w="1550670" h="1531620">
                  <a:moveTo>
                    <a:pt x="3850" y="1417066"/>
                  </a:moveTo>
                  <a:lnTo>
                    <a:pt x="46" y="1417066"/>
                  </a:lnTo>
                  <a:lnTo>
                    <a:pt x="33" y="1424686"/>
                  </a:lnTo>
                  <a:lnTo>
                    <a:pt x="3838" y="1424686"/>
                  </a:lnTo>
                  <a:lnTo>
                    <a:pt x="3850" y="1417066"/>
                  </a:lnTo>
                  <a:close/>
                </a:path>
                <a:path w="1550670" h="1531620">
                  <a:moveTo>
                    <a:pt x="1548180" y="1417066"/>
                  </a:moveTo>
                  <a:lnTo>
                    <a:pt x="1544365" y="1417066"/>
                  </a:lnTo>
                  <a:lnTo>
                    <a:pt x="1544352" y="1424686"/>
                  </a:lnTo>
                  <a:lnTo>
                    <a:pt x="1548167" y="1424686"/>
                  </a:lnTo>
                  <a:lnTo>
                    <a:pt x="1548180" y="1417066"/>
                  </a:lnTo>
                  <a:close/>
                </a:path>
                <a:path w="1550670" h="1531620">
                  <a:moveTo>
                    <a:pt x="3838" y="1424686"/>
                  </a:moveTo>
                  <a:lnTo>
                    <a:pt x="33" y="1424686"/>
                  </a:lnTo>
                  <a:lnTo>
                    <a:pt x="23" y="1431036"/>
                  </a:lnTo>
                  <a:lnTo>
                    <a:pt x="3827" y="1431036"/>
                  </a:lnTo>
                  <a:lnTo>
                    <a:pt x="3838" y="1424686"/>
                  </a:lnTo>
                  <a:close/>
                </a:path>
                <a:path w="1550670" h="1531620">
                  <a:moveTo>
                    <a:pt x="1548167" y="1424686"/>
                  </a:moveTo>
                  <a:lnTo>
                    <a:pt x="1544352" y="1424686"/>
                  </a:lnTo>
                  <a:lnTo>
                    <a:pt x="1544341" y="1431036"/>
                  </a:lnTo>
                  <a:lnTo>
                    <a:pt x="1548157" y="1431036"/>
                  </a:lnTo>
                  <a:lnTo>
                    <a:pt x="1548167" y="1424686"/>
                  </a:lnTo>
                  <a:close/>
                </a:path>
                <a:path w="1550670" h="1531620">
                  <a:moveTo>
                    <a:pt x="3827" y="1431036"/>
                  </a:moveTo>
                  <a:lnTo>
                    <a:pt x="23" y="1431036"/>
                  </a:lnTo>
                  <a:lnTo>
                    <a:pt x="12" y="1437386"/>
                  </a:lnTo>
                  <a:lnTo>
                    <a:pt x="3817" y="1437386"/>
                  </a:lnTo>
                  <a:lnTo>
                    <a:pt x="3827" y="1431036"/>
                  </a:lnTo>
                  <a:close/>
                </a:path>
                <a:path w="1550670" h="1531620">
                  <a:moveTo>
                    <a:pt x="1548157" y="1431036"/>
                  </a:moveTo>
                  <a:lnTo>
                    <a:pt x="1544341" y="1431036"/>
                  </a:lnTo>
                  <a:lnTo>
                    <a:pt x="1544331" y="1437386"/>
                  </a:lnTo>
                  <a:lnTo>
                    <a:pt x="1548146" y="1437386"/>
                  </a:lnTo>
                  <a:lnTo>
                    <a:pt x="1548157" y="1431036"/>
                  </a:lnTo>
                  <a:close/>
                </a:path>
                <a:path w="1550670" h="1531620">
                  <a:moveTo>
                    <a:pt x="3817" y="1437386"/>
                  </a:moveTo>
                  <a:lnTo>
                    <a:pt x="12" y="1437386"/>
                  </a:lnTo>
                  <a:lnTo>
                    <a:pt x="2" y="1443736"/>
                  </a:lnTo>
                  <a:lnTo>
                    <a:pt x="3806" y="1443736"/>
                  </a:lnTo>
                  <a:lnTo>
                    <a:pt x="3817" y="1437386"/>
                  </a:lnTo>
                  <a:close/>
                </a:path>
                <a:path w="1550670" h="1531620">
                  <a:moveTo>
                    <a:pt x="1548146" y="1437386"/>
                  </a:moveTo>
                  <a:lnTo>
                    <a:pt x="1544331" y="1437386"/>
                  </a:lnTo>
                  <a:lnTo>
                    <a:pt x="1544320" y="1443736"/>
                  </a:lnTo>
                  <a:lnTo>
                    <a:pt x="1548136" y="1443736"/>
                  </a:lnTo>
                  <a:lnTo>
                    <a:pt x="1548146" y="1437386"/>
                  </a:lnTo>
                  <a:close/>
                </a:path>
                <a:path w="1550670" h="1531620">
                  <a:moveTo>
                    <a:pt x="3806" y="1443736"/>
                  </a:moveTo>
                  <a:lnTo>
                    <a:pt x="2" y="1443736"/>
                  </a:lnTo>
                  <a:lnTo>
                    <a:pt x="0" y="1445006"/>
                  </a:lnTo>
                  <a:lnTo>
                    <a:pt x="1130" y="1445006"/>
                  </a:lnTo>
                  <a:lnTo>
                    <a:pt x="1130" y="1447546"/>
                  </a:lnTo>
                  <a:lnTo>
                    <a:pt x="2400" y="1447546"/>
                  </a:lnTo>
                  <a:lnTo>
                    <a:pt x="2400" y="1448816"/>
                  </a:lnTo>
                  <a:lnTo>
                    <a:pt x="3670" y="1448816"/>
                  </a:lnTo>
                  <a:lnTo>
                    <a:pt x="3670" y="1450086"/>
                  </a:lnTo>
                  <a:lnTo>
                    <a:pt x="3806" y="1443736"/>
                  </a:lnTo>
                  <a:close/>
                </a:path>
                <a:path w="1550670" h="1531620">
                  <a:moveTo>
                    <a:pt x="1548136" y="1443736"/>
                  </a:moveTo>
                  <a:lnTo>
                    <a:pt x="1544320" y="1443736"/>
                  </a:lnTo>
                  <a:lnTo>
                    <a:pt x="1544310" y="1450086"/>
                  </a:lnTo>
                  <a:lnTo>
                    <a:pt x="1547990" y="1450086"/>
                  </a:lnTo>
                  <a:lnTo>
                    <a:pt x="1547990" y="1448816"/>
                  </a:lnTo>
                  <a:lnTo>
                    <a:pt x="1548127" y="1448816"/>
                  </a:lnTo>
                  <a:lnTo>
                    <a:pt x="1548136" y="1443736"/>
                  </a:lnTo>
                  <a:close/>
                </a:path>
                <a:path w="1550670" h="1531620">
                  <a:moveTo>
                    <a:pt x="1546720" y="1450086"/>
                  </a:moveTo>
                  <a:lnTo>
                    <a:pt x="1544310" y="1450086"/>
                  </a:lnTo>
                  <a:lnTo>
                    <a:pt x="1544305" y="1452626"/>
                  </a:lnTo>
                  <a:lnTo>
                    <a:pt x="1545450" y="1452626"/>
                  </a:lnTo>
                  <a:lnTo>
                    <a:pt x="1545450" y="1451356"/>
                  </a:lnTo>
                  <a:lnTo>
                    <a:pt x="1546720" y="1451356"/>
                  </a:lnTo>
                  <a:lnTo>
                    <a:pt x="1546720" y="1450086"/>
                  </a:lnTo>
                  <a:close/>
                </a:path>
                <a:path w="1550670" h="1531620">
                  <a:moveTo>
                    <a:pt x="81140" y="1525143"/>
                  </a:moveTo>
                  <a:lnTo>
                    <a:pt x="81140" y="1526286"/>
                  </a:lnTo>
                  <a:lnTo>
                    <a:pt x="773925" y="1526286"/>
                  </a:lnTo>
                  <a:lnTo>
                    <a:pt x="81140" y="1525143"/>
                  </a:lnTo>
                  <a:close/>
                </a:path>
                <a:path w="1550670" h="1531620">
                  <a:moveTo>
                    <a:pt x="1467980" y="1528826"/>
                  </a:moveTo>
                  <a:lnTo>
                    <a:pt x="86220" y="1528826"/>
                  </a:lnTo>
                  <a:lnTo>
                    <a:pt x="86220" y="1528967"/>
                  </a:lnTo>
                  <a:lnTo>
                    <a:pt x="1465440" y="1531230"/>
                  </a:lnTo>
                  <a:lnTo>
                    <a:pt x="1465440" y="1530096"/>
                  </a:lnTo>
                  <a:lnTo>
                    <a:pt x="1467980" y="1530096"/>
                  </a:lnTo>
                  <a:lnTo>
                    <a:pt x="1467980" y="1528826"/>
                  </a:lnTo>
                  <a:close/>
                </a:path>
                <a:path w="1550670" h="1531620">
                  <a:moveTo>
                    <a:pt x="1469250" y="1527556"/>
                  </a:moveTo>
                  <a:lnTo>
                    <a:pt x="83680" y="1527556"/>
                  </a:lnTo>
                  <a:lnTo>
                    <a:pt x="83680" y="1528826"/>
                  </a:lnTo>
                  <a:lnTo>
                    <a:pt x="1469250" y="1528826"/>
                  </a:lnTo>
                  <a:lnTo>
                    <a:pt x="1469250" y="1527556"/>
                  </a:lnTo>
                  <a:close/>
                </a:path>
                <a:path w="1550670" h="1531620">
                  <a:moveTo>
                    <a:pt x="773925" y="1526286"/>
                  </a:moveTo>
                  <a:lnTo>
                    <a:pt x="82410" y="1526286"/>
                  </a:lnTo>
                  <a:lnTo>
                    <a:pt x="82410" y="1527556"/>
                  </a:lnTo>
                  <a:lnTo>
                    <a:pt x="1470520" y="1527556"/>
                  </a:lnTo>
                  <a:lnTo>
                    <a:pt x="773925" y="1526286"/>
                  </a:lnTo>
                  <a:close/>
                </a:path>
              </a:pathLst>
            </a:custGeom>
            <a:solidFill>
              <a:srgbClr val="3F29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6809865" y="2791586"/>
              <a:ext cx="1543050" cy="1524000"/>
            </a:xfrm>
            <a:custGeom>
              <a:avLst/>
              <a:gdLst/>
              <a:ahLst/>
              <a:cxnLst/>
              <a:rect l="l" t="t" r="r" b="b"/>
              <a:pathLst>
                <a:path w="1543050" h="1524000">
                  <a:moveTo>
                    <a:pt x="6048" y="109093"/>
                  </a:moveTo>
                  <a:lnTo>
                    <a:pt x="2232" y="109093"/>
                  </a:lnTo>
                  <a:lnTo>
                    <a:pt x="2224" y="114173"/>
                  </a:lnTo>
                  <a:lnTo>
                    <a:pt x="6039" y="114173"/>
                  </a:lnTo>
                  <a:lnTo>
                    <a:pt x="6048" y="109093"/>
                  </a:lnTo>
                  <a:close/>
                </a:path>
                <a:path w="1543050" h="1524000">
                  <a:moveTo>
                    <a:pt x="1542746" y="109093"/>
                  </a:moveTo>
                  <a:lnTo>
                    <a:pt x="1538942" y="109093"/>
                  </a:lnTo>
                  <a:lnTo>
                    <a:pt x="1538933" y="114173"/>
                  </a:lnTo>
                  <a:lnTo>
                    <a:pt x="1542738" y="114173"/>
                  </a:lnTo>
                  <a:lnTo>
                    <a:pt x="1542746" y="109093"/>
                  </a:lnTo>
                  <a:close/>
                </a:path>
                <a:path w="1543050" h="1524000">
                  <a:moveTo>
                    <a:pt x="6052" y="106553"/>
                  </a:moveTo>
                  <a:lnTo>
                    <a:pt x="2236" y="106553"/>
                  </a:lnTo>
                  <a:lnTo>
                    <a:pt x="2234" y="107823"/>
                  </a:lnTo>
                  <a:lnTo>
                    <a:pt x="6050" y="107823"/>
                  </a:lnTo>
                  <a:lnTo>
                    <a:pt x="6052" y="106553"/>
                  </a:lnTo>
                  <a:close/>
                </a:path>
                <a:path w="1543050" h="1524000">
                  <a:moveTo>
                    <a:pt x="1542751" y="106553"/>
                  </a:moveTo>
                  <a:lnTo>
                    <a:pt x="1538946" y="106553"/>
                  </a:lnTo>
                  <a:lnTo>
                    <a:pt x="1538944" y="107823"/>
                  </a:lnTo>
                  <a:lnTo>
                    <a:pt x="1542748" y="107823"/>
                  </a:lnTo>
                  <a:lnTo>
                    <a:pt x="1542751" y="106553"/>
                  </a:lnTo>
                  <a:close/>
                </a:path>
                <a:path w="1543050" h="1524000">
                  <a:moveTo>
                    <a:pt x="6058" y="102743"/>
                  </a:moveTo>
                  <a:lnTo>
                    <a:pt x="2243" y="102743"/>
                  </a:lnTo>
                  <a:lnTo>
                    <a:pt x="2238" y="105283"/>
                  </a:lnTo>
                  <a:lnTo>
                    <a:pt x="6054" y="105283"/>
                  </a:lnTo>
                  <a:lnTo>
                    <a:pt x="6058" y="102743"/>
                  </a:lnTo>
                  <a:close/>
                </a:path>
                <a:path w="1543050" h="1524000">
                  <a:moveTo>
                    <a:pt x="1542757" y="102743"/>
                  </a:moveTo>
                  <a:lnTo>
                    <a:pt x="1538952" y="102743"/>
                  </a:lnTo>
                  <a:lnTo>
                    <a:pt x="1538948" y="105283"/>
                  </a:lnTo>
                  <a:lnTo>
                    <a:pt x="1542753" y="105283"/>
                  </a:lnTo>
                  <a:lnTo>
                    <a:pt x="1542757" y="102743"/>
                  </a:lnTo>
                  <a:close/>
                </a:path>
                <a:path w="1543050" h="1524000">
                  <a:moveTo>
                    <a:pt x="6062" y="100203"/>
                  </a:moveTo>
                  <a:lnTo>
                    <a:pt x="2247" y="100203"/>
                  </a:lnTo>
                  <a:lnTo>
                    <a:pt x="2245" y="101473"/>
                  </a:lnTo>
                  <a:lnTo>
                    <a:pt x="6060" y="101473"/>
                  </a:lnTo>
                  <a:lnTo>
                    <a:pt x="6062" y="100203"/>
                  </a:lnTo>
                  <a:close/>
                </a:path>
                <a:path w="1543050" h="1524000">
                  <a:moveTo>
                    <a:pt x="1542761" y="100203"/>
                  </a:moveTo>
                  <a:lnTo>
                    <a:pt x="1538957" y="100203"/>
                  </a:lnTo>
                  <a:lnTo>
                    <a:pt x="1538955" y="101473"/>
                  </a:lnTo>
                  <a:lnTo>
                    <a:pt x="1542759" y="101473"/>
                  </a:lnTo>
                  <a:lnTo>
                    <a:pt x="1542761" y="100203"/>
                  </a:lnTo>
                  <a:close/>
                </a:path>
                <a:path w="1543050" h="1524000">
                  <a:moveTo>
                    <a:pt x="6069" y="96393"/>
                  </a:moveTo>
                  <a:lnTo>
                    <a:pt x="2253" y="96393"/>
                  </a:lnTo>
                  <a:lnTo>
                    <a:pt x="2249" y="98933"/>
                  </a:lnTo>
                  <a:lnTo>
                    <a:pt x="6065" y="98933"/>
                  </a:lnTo>
                  <a:lnTo>
                    <a:pt x="6069" y="96393"/>
                  </a:lnTo>
                  <a:close/>
                </a:path>
                <a:path w="1543050" h="1524000">
                  <a:moveTo>
                    <a:pt x="1542768" y="96393"/>
                  </a:moveTo>
                  <a:lnTo>
                    <a:pt x="1538963" y="96393"/>
                  </a:lnTo>
                  <a:lnTo>
                    <a:pt x="1538959" y="98933"/>
                  </a:lnTo>
                  <a:lnTo>
                    <a:pt x="1542763" y="98933"/>
                  </a:lnTo>
                  <a:lnTo>
                    <a:pt x="1542768" y="96393"/>
                  </a:lnTo>
                  <a:close/>
                </a:path>
                <a:path w="1543050" h="1524000">
                  <a:moveTo>
                    <a:pt x="6073" y="93853"/>
                  </a:moveTo>
                  <a:lnTo>
                    <a:pt x="2258" y="93853"/>
                  </a:lnTo>
                  <a:lnTo>
                    <a:pt x="2255" y="95123"/>
                  </a:lnTo>
                  <a:lnTo>
                    <a:pt x="6071" y="95123"/>
                  </a:lnTo>
                  <a:lnTo>
                    <a:pt x="6073" y="93853"/>
                  </a:lnTo>
                  <a:close/>
                </a:path>
                <a:path w="1543050" h="1524000">
                  <a:moveTo>
                    <a:pt x="1542772" y="93853"/>
                  </a:moveTo>
                  <a:lnTo>
                    <a:pt x="1538967" y="93853"/>
                  </a:lnTo>
                  <a:lnTo>
                    <a:pt x="1538965" y="95123"/>
                  </a:lnTo>
                  <a:lnTo>
                    <a:pt x="1542770" y="95123"/>
                  </a:lnTo>
                  <a:lnTo>
                    <a:pt x="1542772" y="93853"/>
                  </a:lnTo>
                  <a:close/>
                </a:path>
                <a:path w="1543050" h="1524000">
                  <a:moveTo>
                    <a:pt x="6080" y="90043"/>
                  </a:moveTo>
                  <a:lnTo>
                    <a:pt x="2264" y="90043"/>
                  </a:lnTo>
                  <a:lnTo>
                    <a:pt x="2260" y="92583"/>
                  </a:lnTo>
                  <a:lnTo>
                    <a:pt x="6075" y="92583"/>
                  </a:lnTo>
                  <a:lnTo>
                    <a:pt x="6080" y="90043"/>
                  </a:lnTo>
                  <a:close/>
                </a:path>
                <a:path w="1543050" h="1524000">
                  <a:moveTo>
                    <a:pt x="1542778" y="90043"/>
                  </a:moveTo>
                  <a:lnTo>
                    <a:pt x="1538974" y="90043"/>
                  </a:lnTo>
                  <a:lnTo>
                    <a:pt x="1538970" y="92583"/>
                  </a:lnTo>
                  <a:lnTo>
                    <a:pt x="1542774" y="92583"/>
                  </a:lnTo>
                  <a:lnTo>
                    <a:pt x="1542778" y="90043"/>
                  </a:lnTo>
                  <a:close/>
                </a:path>
                <a:path w="1543050" h="1524000">
                  <a:moveTo>
                    <a:pt x="6084" y="87503"/>
                  </a:moveTo>
                  <a:lnTo>
                    <a:pt x="2268" y="87503"/>
                  </a:lnTo>
                  <a:lnTo>
                    <a:pt x="2266" y="88773"/>
                  </a:lnTo>
                  <a:lnTo>
                    <a:pt x="6082" y="88773"/>
                  </a:lnTo>
                  <a:lnTo>
                    <a:pt x="6084" y="87503"/>
                  </a:lnTo>
                  <a:close/>
                </a:path>
                <a:path w="1543050" h="1524000">
                  <a:moveTo>
                    <a:pt x="1542782" y="87503"/>
                  </a:moveTo>
                  <a:lnTo>
                    <a:pt x="1538978" y="87503"/>
                  </a:lnTo>
                  <a:lnTo>
                    <a:pt x="1538976" y="88773"/>
                  </a:lnTo>
                  <a:lnTo>
                    <a:pt x="1542780" y="88773"/>
                  </a:lnTo>
                  <a:lnTo>
                    <a:pt x="1542782" y="87503"/>
                  </a:lnTo>
                  <a:close/>
                </a:path>
                <a:path w="1543050" h="1524000">
                  <a:moveTo>
                    <a:pt x="6090" y="83693"/>
                  </a:moveTo>
                  <a:lnTo>
                    <a:pt x="2274" y="83693"/>
                  </a:lnTo>
                  <a:lnTo>
                    <a:pt x="2270" y="86233"/>
                  </a:lnTo>
                  <a:lnTo>
                    <a:pt x="6086" y="86233"/>
                  </a:lnTo>
                  <a:lnTo>
                    <a:pt x="6090" y="83693"/>
                  </a:lnTo>
                  <a:close/>
                </a:path>
                <a:path w="1543050" h="1524000">
                  <a:moveTo>
                    <a:pt x="1542789" y="83693"/>
                  </a:moveTo>
                  <a:lnTo>
                    <a:pt x="1538984" y="83693"/>
                  </a:lnTo>
                  <a:lnTo>
                    <a:pt x="1538980" y="86233"/>
                  </a:lnTo>
                  <a:lnTo>
                    <a:pt x="1542784" y="86233"/>
                  </a:lnTo>
                  <a:lnTo>
                    <a:pt x="1542789" y="83693"/>
                  </a:lnTo>
                  <a:close/>
                </a:path>
                <a:path w="1543050" h="1524000">
                  <a:moveTo>
                    <a:pt x="6094" y="81153"/>
                  </a:moveTo>
                  <a:lnTo>
                    <a:pt x="2279" y="81153"/>
                  </a:lnTo>
                  <a:lnTo>
                    <a:pt x="2277" y="82423"/>
                  </a:lnTo>
                  <a:lnTo>
                    <a:pt x="6092" y="82423"/>
                  </a:lnTo>
                  <a:lnTo>
                    <a:pt x="6094" y="81153"/>
                  </a:lnTo>
                  <a:close/>
                </a:path>
                <a:path w="1543050" h="1524000">
                  <a:moveTo>
                    <a:pt x="1542793" y="81153"/>
                  </a:moveTo>
                  <a:lnTo>
                    <a:pt x="1538989" y="81153"/>
                  </a:lnTo>
                  <a:lnTo>
                    <a:pt x="1538987" y="82423"/>
                  </a:lnTo>
                  <a:lnTo>
                    <a:pt x="1542791" y="82423"/>
                  </a:lnTo>
                  <a:lnTo>
                    <a:pt x="1542793" y="81153"/>
                  </a:lnTo>
                  <a:close/>
                </a:path>
                <a:path w="1543050" h="1524000">
                  <a:moveTo>
                    <a:pt x="6101" y="77470"/>
                  </a:moveTo>
                  <a:lnTo>
                    <a:pt x="2285" y="77470"/>
                  </a:lnTo>
                  <a:lnTo>
                    <a:pt x="2281" y="79883"/>
                  </a:lnTo>
                  <a:lnTo>
                    <a:pt x="6097" y="79883"/>
                  </a:lnTo>
                  <a:lnTo>
                    <a:pt x="6101" y="77470"/>
                  </a:lnTo>
                  <a:close/>
                </a:path>
                <a:path w="1543050" h="1524000">
                  <a:moveTo>
                    <a:pt x="1542801" y="76073"/>
                  </a:moveTo>
                  <a:lnTo>
                    <a:pt x="1541654" y="76073"/>
                  </a:lnTo>
                  <a:lnTo>
                    <a:pt x="1541654" y="77470"/>
                  </a:lnTo>
                  <a:lnTo>
                    <a:pt x="1538995" y="77470"/>
                  </a:lnTo>
                  <a:lnTo>
                    <a:pt x="1538991" y="79883"/>
                  </a:lnTo>
                  <a:lnTo>
                    <a:pt x="1542795" y="79883"/>
                  </a:lnTo>
                  <a:lnTo>
                    <a:pt x="1542801" y="76073"/>
                  </a:lnTo>
                  <a:close/>
                </a:path>
                <a:path w="1543050" h="1524000">
                  <a:moveTo>
                    <a:pt x="3684" y="76073"/>
                  </a:moveTo>
                  <a:lnTo>
                    <a:pt x="2414" y="76073"/>
                  </a:lnTo>
                  <a:lnTo>
                    <a:pt x="2414" y="77470"/>
                  </a:lnTo>
                  <a:lnTo>
                    <a:pt x="3684" y="77470"/>
                  </a:lnTo>
                  <a:lnTo>
                    <a:pt x="3684" y="76073"/>
                  </a:lnTo>
                  <a:close/>
                </a:path>
                <a:path w="1543050" h="1524000">
                  <a:moveTo>
                    <a:pt x="6107" y="73533"/>
                  </a:moveTo>
                  <a:lnTo>
                    <a:pt x="4954" y="73533"/>
                  </a:lnTo>
                  <a:lnTo>
                    <a:pt x="4954" y="76073"/>
                  </a:lnTo>
                  <a:lnTo>
                    <a:pt x="6103" y="76073"/>
                  </a:lnTo>
                  <a:lnTo>
                    <a:pt x="6107" y="73533"/>
                  </a:lnTo>
                  <a:close/>
                </a:path>
                <a:path w="1543050" h="1524000">
                  <a:moveTo>
                    <a:pt x="1540384" y="73533"/>
                  </a:moveTo>
                  <a:lnTo>
                    <a:pt x="1539114" y="73533"/>
                  </a:lnTo>
                  <a:lnTo>
                    <a:pt x="1539114" y="74930"/>
                  </a:lnTo>
                  <a:lnTo>
                    <a:pt x="1538997" y="76073"/>
                  </a:lnTo>
                  <a:lnTo>
                    <a:pt x="1540384" y="76073"/>
                  </a:lnTo>
                  <a:lnTo>
                    <a:pt x="1540384" y="73533"/>
                  </a:lnTo>
                  <a:close/>
                </a:path>
                <a:path w="1543050" h="1524000">
                  <a:moveTo>
                    <a:pt x="1470534" y="3683"/>
                  </a:moveTo>
                  <a:lnTo>
                    <a:pt x="1469264" y="3683"/>
                  </a:lnTo>
                  <a:lnTo>
                    <a:pt x="1469264" y="5080"/>
                  </a:lnTo>
                  <a:lnTo>
                    <a:pt x="1470534" y="6223"/>
                  </a:lnTo>
                  <a:lnTo>
                    <a:pt x="1470534" y="3683"/>
                  </a:lnTo>
                  <a:close/>
                </a:path>
                <a:path w="1543050" h="1524000">
                  <a:moveTo>
                    <a:pt x="76074" y="3683"/>
                  </a:moveTo>
                  <a:lnTo>
                    <a:pt x="74804" y="3683"/>
                  </a:lnTo>
                  <a:lnTo>
                    <a:pt x="76074" y="3810"/>
                  </a:lnTo>
                  <a:close/>
                </a:path>
                <a:path w="1543050" h="1524000">
                  <a:moveTo>
                    <a:pt x="772669" y="1270"/>
                  </a:moveTo>
                  <a:lnTo>
                    <a:pt x="77344" y="1270"/>
                  </a:lnTo>
                  <a:lnTo>
                    <a:pt x="77344" y="3683"/>
                  </a:lnTo>
                  <a:lnTo>
                    <a:pt x="1467994" y="3683"/>
                  </a:lnTo>
                  <a:lnTo>
                    <a:pt x="1467994" y="2412"/>
                  </a:lnTo>
                  <a:lnTo>
                    <a:pt x="772669" y="1270"/>
                  </a:lnTo>
                  <a:close/>
                </a:path>
                <a:path w="1543050" h="1524000">
                  <a:moveTo>
                    <a:pt x="78614" y="0"/>
                  </a:moveTo>
                  <a:lnTo>
                    <a:pt x="78614" y="1270"/>
                  </a:lnTo>
                  <a:lnTo>
                    <a:pt x="79884" y="1270"/>
                  </a:lnTo>
                  <a:lnTo>
                    <a:pt x="79884" y="127"/>
                  </a:lnTo>
                  <a:lnTo>
                    <a:pt x="78614" y="0"/>
                  </a:lnTo>
                  <a:close/>
                </a:path>
                <a:path w="1543050" h="1524000">
                  <a:moveTo>
                    <a:pt x="6037" y="115443"/>
                  </a:moveTo>
                  <a:lnTo>
                    <a:pt x="2221" y="115443"/>
                  </a:lnTo>
                  <a:lnTo>
                    <a:pt x="2179" y="140843"/>
                  </a:lnTo>
                  <a:lnTo>
                    <a:pt x="5994" y="140843"/>
                  </a:lnTo>
                  <a:lnTo>
                    <a:pt x="6037" y="115443"/>
                  </a:lnTo>
                  <a:close/>
                </a:path>
                <a:path w="1543050" h="1524000">
                  <a:moveTo>
                    <a:pt x="1542736" y="115443"/>
                  </a:moveTo>
                  <a:lnTo>
                    <a:pt x="1538931" y="115443"/>
                  </a:lnTo>
                  <a:lnTo>
                    <a:pt x="1538889" y="140843"/>
                  </a:lnTo>
                  <a:lnTo>
                    <a:pt x="1542693" y="140843"/>
                  </a:lnTo>
                  <a:lnTo>
                    <a:pt x="1542736" y="115443"/>
                  </a:lnTo>
                  <a:close/>
                </a:path>
                <a:path w="1543050" h="1524000">
                  <a:moveTo>
                    <a:pt x="5994" y="140843"/>
                  </a:moveTo>
                  <a:lnTo>
                    <a:pt x="2179" y="140843"/>
                  </a:lnTo>
                  <a:lnTo>
                    <a:pt x="2137" y="166243"/>
                  </a:lnTo>
                  <a:lnTo>
                    <a:pt x="5952" y="166243"/>
                  </a:lnTo>
                  <a:lnTo>
                    <a:pt x="5994" y="140843"/>
                  </a:lnTo>
                  <a:close/>
                </a:path>
                <a:path w="1543050" h="1524000">
                  <a:moveTo>
                    <a:pt x="1542693" y="140843"/>
                  </a:moveTo>
                  <a:lnTo>
                    <a:pt x="1538889" y="140843"/>
                  </a:lnTo>
                  <a:lnTo>
                    <a:pt x="1538846" y="166243"/>
                  </a:lnTo>
                  <a:lnTo>
                    <a:pt x="1542651" y="166243"/>
                  </a:lnTo>
                  <a:lnTo>
                    <a:pt x="1542693" y="140843"/>
                  </a:lnTo>
                  <a:close/>
                </a:path>
                <a:path w="1543050" h="1524000">
                  <a:moveTo>
                    <a:pt x="5922" y="184277"/>
                  </a:moveTo>
                  <a:lnTo>
                    <a:pt x="2107" y="184277"/>
                  </a:lnTo>
                  <a:lnTo>
                    <a:pt x="1956" y="274193"/>
                  </a:lnTo>
                  <a:lnTo>
                    <a:pt x="5771" y="274193"/>
                  </a:lnTo>
                  <a:lnTo>
                    <a:pt x="5922" y="184277"/>
                  </a:lnTo>
                  <a:close/>
                </a:path>
                <a:path w="1543050" h="1524000">
                  <a:moveTo>
                    <a:pt x="1542621" y="184277"/>
                  </a:moveTo>
                  <a:lnTo>
                    <a:pt x="1538816" y="184277"/>
                  </a:lnTo>
                  <a:lnTo>
                    <a:pt x="1538665" y="274193"/>
                  </a:lnTo>
                  <a:lnTo>
                    <a:pt x="1542471" y="274193"/>
                  </a:lnTo>
                  <a:lnTo>
                    <a:pt x="1542621" y="184277"/>
                  </a:lnTo>
                  <a:close/>
                </a:path>
                <a:path w="1543050" h="1524000">
                  <a:moveTo>
                    <a:pt x="5937" y="175260"/>
                  </a:moveTo>
                  <a:lnTo>
                    <a:pt x="2122" y="175260"/>
                  </a:lnTo>
                  <a:lnTo>
                    <a:pt x="2107" y="184023"/>
                  </a:lnTo>
                  <a:lnTo>
                    <a:pt x="5922" y="184023"/>
                  </a:lnTo>
                  <a:lnTo>
                    <a:pt x="5937" y="175260"/>
                  </a:lnTo>
                  <a:close/>
                </a:path>
                <a:path w="1543050" h="1524000">
                  <a:moveTo>
                    <a:pt x="1542636" y="175260"/>
                  </a:moveTo>
                  <a:lnTo>
                    <a:pt x="1538831" y="175260"/>
                  </a:lnTo>
                  <a:lnTo>
                    <a:pt x="1538816" y="184023"/>
                  </a:lnTo>
                  <a:lnTo>
                    <a:pt x="1542621" y="184023"/>
                  </a:lnTo>
                  <a:lnTo>
                    <a:pt x="1542636" y="175260"/>
                  </a:lnTo>
                  <a:close/>
                </a:path>
                <a:path w="1543050" h="1524000">
                  <a:moveTo>
                    <a:pt x="5947" y="168910"/>
                  </a:moveTo>
                  <a:lnTo>
                    <a:pt x="2132" y="168910"/>
                  </a:lnTo>
                  <a:lnTo>
                    <a:pt x="2122" y="175133"/>
                  </a:lnTo>
                  <a:lnTo>
                    <a:pt x="5937" y="175133"/>
                  </a:lnTo>
                  <a:lnTo>
                    <a:pt x="5947" y="168910"/>
                  </a:lnTo>
                  <a:close/>
                </a:path>
                <a:path w="1543050" h="1524000">
                  <a:moveTo>
                    <a:pt x="1542646" y="168910"/>
                  </a:moveTo>
                  <a:lnTo>
                    <a:pt x="1538841" y="168910"/>
                  </a:lnTo>
                  <a:lnTo>
                    <a:pt x="1538831" y="175133"/>
                  </a:lnTo>
                  <a:lnTo>
                    <a:pt x="1542636" y="175133"/>
                  </a:lnTo>
                  <a:lnTo>
                    <a:pt x="1542646" y="168910"/>
                  </a:lnTo>
                  <a:close/>
                </a:path>
                <a:path w="1543050" h="1524000">
                  <a:moveTo>
                    <a:pt x="5951" y="166370"/>
                  </a:moveTo>
                  <a:lnTo>
                    <a:pt x="2136" y="166370"/>
                  </a:lnTo>
                  <a:lnTo>
                    <a:pt x="2132" y="168783"/>
                  </a:lnTo>
                  <a:lnTo>
                    <a:pt x="5947" y="168783"/>
                  </a:lnTo>
                  <a:lnTo>
                    <a:pt x="5951" y="166370"/>
                  </a:lnTo>
                  <a:close/>
                </a:path>
                <a:path w="1543050" h="1524000">
                  <a:moveTo>
                    <a:pt x="1542651" y="166370"/>
                  </a:moveTo>
                  <a:lnTo>
                    <a:pt x="1538846" y="166370"/>
                  </a:lnTo>
                  <a:lnTo>
                    <a:pt x="1538842" y="168783"/>
                  </a:lnTo>
                  <a:lnTo>
                    <a:pt x="1542647" y="168783"/>
                  </a:lnTo>
                  <a:lnTo>
                    <a:pt x="1542651" y="166370"/>
                  </a:lnTo>
                  <a:close/>
                </a:path>
                <a:path w="1543050" h="1524000">
                  <a:moveTo>
                    <a:pt x="5771" y="274193"/>
                  </a:moveTo>
                  <a:lnTo>
                    <a:pt x="1956" y="274193"/>
                  </a:lnTo>
                  <a:lnTo>
                    <a:pt x="1935" y="286893"/>
                  </a:lnTo>
                  <a:lnTo>
                    <a:pt x="5749" y="286893"/>
                  </a:lnTo>
                  <a:lnTo>
                    <a:pt x="5771" y="274193"/>
                  </a:lnTo>
                  <a:close/>
                </a:path>
                <a:path w="1543050" h="1524000">
                  <a:moveTo>
                    <a:pt x="1542471" y="274193"/>
                  </a:moveTo>
                  <a:lnTo>
                    <a:pt x="1538665" y="274193"/>
                  </a:lnTo>
                  <a:lnTo>
                    <a:pt x="1538643" y="286893"/>
                  </a:lnTo>
                  <a:lnTo>
                    <a:pt x="1542449" y="286893"/>
                  </a:lnTo>
                  <a:lnTo>
                    <a:pt x="1542471" y="274193"/>
                  </a:lnTo>
                  <a:close/>
                </a:path>
                <a:path w="1543050" h="1524000">
                  <a:moveTo>
                    <a:pt x="5749" y="286893"/>
                  </a:moveTo>
                  <a:lnTo>
                    <a:pt x="1935" y="286893"/>
                  </a:lnTo>
                  <a:lnTo>
                    <a:pt x="1893" y="312293"/>
                  </a:lnTo>
                  <a:lnTo>
                    <a:pt x="5707" y="312293"/>
                  </a:lnTo>
                  <a:lnTo>
                    <a:pt x="5749" y="286893"/>
                  </a:lnTo>
                  <a:close/>
                </a:path>
                <a:path w="1543050" h="1524000">
                  <a:moveTo>
                    <a:pt x="1542449" y="286893"/>
                  </a:moveTo>
                  <a:lnTo>
                    <a:pt x="1538643" y="286893"/>
                  </a:lnTo>
                  <a:lnTo>
                    <a:pt x="1538601" y="312293"/>
                  </a:lnTo>
                  <a:lnTo>
                    <a:pt x="1542407" y="312293"/>
                  </a:lnTo>
                  <a:lnTo>
                    <a:pt x="1542449" y="286893"/>
                  </a:lnTo>
                  <a:close/>
                </a:path>
                <a:path w="1543050" h="1524000">
                  <a:moveTo>
                    <a:pt x="5707" y="312293"/>
                  </a:moveTo>
                  <a:lnTo>
                    <a:pt x="1893" y="312293"/>
                  </a:lnTo>
                  <a:lnTo>
                    <a:pt x="1840" y="344043"/>
                  </a:lnTo>
                  <a:lnTo>
                    <a:pt x="5653" y="344043"/>
                  </a:lnTo>
                  <a:lnTo>
                    <a:pt x="5707" y="312293"/>
                  </a:lnTo>
                  <a:close/>
                </a:path>
                <a:path w="1543050" h="1524000">
                  <a:moveTo>
                    <a:pt x="1542407" y="312293"/>
                  </a:moveTo>
                  <a:lnTo>
                    <a:pt x="1538601" y="312293"/>
                  </a:lnTo>
                  <a:lnTo>
                    <a:pt x="1538548" y="344043"/>
                  </a:lnTo>
                  <a:lnTo>
                    <a:pt x="1542354" y="344043"/>
                  </a:lnTo>
                  <a:lnTo>
                    <a:pt x="1542407" y="312293"/>
                  </a:lnTo>
                  <a:close/>
                </a:path>
                <a:path w="1543050" h="1524000">
                  <a:moveTo>
                    <a:pt x="5653" y="344043"/>
                  </a:moveTo>
                  <a:lnTo>
                    <a:pt x="1840" y="344043"/>
                  </a:lnTo>
                  <a:lnTo>
                    <a:pt x="1776" y="382143"/>
                  </a:lnTo>
                  <a:lnTo>
                    <a:pt x="5589" y="382143"/>
                  </a:lnTo>
                  <a:lnTo>
                    <a:pt x="5653" y="344043"/>
                  </a:lnTo>
                  <a:close/>
                </a:path>
                <a:path w="1543050" h="1524000">
                  <a:moveTo>
                    <a:pt x="1542354" y="344043"/>
                  </a:moveTo>
                  <a:lnTo>
                    <a:pt x="1538548" y="344043"/>
                  </a:lnTo>
                  <a:lnTo>
                    <a:pt x="1538484" y="382143"/>
                  </a:lnTo>
                  <a:lnTo>
                    <a:pt x="1542290" y="382143"/>
                  </a:lnTo>
                  <a:lnTo>
                    <a:pt x="1542354" y="344043"/>
                  </a:lnTo>
                  <a:close/>
                </a:path>
                <a:path w="1543050" h="1524000">
                  <a:moveTo>
                    <a:pt x="5589" y="382143"/>
                  </a:moveTo>
                  <a:lnTo>
                    <a:pt x="1776" y="382143"/>
                  </a:lnTo>
                  <a:lnTo>
                    <a:pt x="1734" y="407543"/>
                  </a:lnTo>
                  <a:lnTo>
                    <a:pt x="5547" y="407543"/>
                  </a:lnTo>
                  <a:lnTo>
                    <a:pt x="5589" y="382143"/>
                  </a:lnTo>
                  <a:close/>
                </a:path>
                <a:path w="1543050" h="1524000">
                  <a:moveTo>
                    <a:pt x="1542290" y="382143"/>
                  </a:moveTo>
                  <a:lnTo>
                    <a:pt x="1538484" y="382143"/>
                  </a:lnTo>
                  <a:lnTo>
                    <a:pt x="1538441" y="407543"/>
                  </a:lnTo>
                  <a:lnTo>
                    <a:pt x="1542248" y="407543"/>
                  </a:lnTo>
                  <a:lnTo>
                    <a:pt x="1542290" y="382143"/>
                  </a:lnTo>
                  <a:close/>
                </a:path>
                <a:path w="1543050" h="1524000">
                  <a:moveTo>
                    <a:pt x="5547" y="407543"/>
                  </a:moveTo>
                  <a:lnTo>
                    <a:pt x="1734" y="407543"/>
                  </a:lnTo>
                  <a:lnTo>
                    <a:pt x="1713" y="420243"/>
                  </a:lnTo>
                  <a:lnTo>
                    <a:pt x="5525" y="420243"/>
                  </a:lnTo>
                  <a:lnTo>
                    <a:pt x="5547" y="407543"/>
                  </a:lnTo>
                  <a:close/>
                </a:path>
                <a:path w="1543050" h="1524000">
                  <a:moveTo>
                    <a:pt x="1542248" y="407543"/>
                  </a:moveTo>
                  <a:lnTo>
                    <a:pt x="1538441" y="407543"/>
                  </a:lnTo>
                  <a:lnTo>
                    <a:pt x="1538420" y="420243"/>
                  </a:lnTo>
                  <a:lnTo>
                    <a:pt x="1542227" y="420243"/>
                  </a:lnTo>
                  <a:lnTo>
                    <a:pt x="1542248" y="407543"/>
                  </a:lnTo>
                  <a:close/>
                </a:path>
                <a:path w="1543050" h="1524000">
                  <a:moveTo>
                    <a:pt x="5525" y="420243"/>
                  </a:moveTo>
                  <a:lnTo>
                    <a:pt x="1713" y="420243"/>
                  </a:lnTo>
                  <a:lnTo>
                    <a:pt x="1670" y="445643"/>
                  </a:lnTo>
                  <a:lnTo>
                    <a:pt x="5483" y="445643"/>
                  </a:lnTo>
                  <a:lnTo>
                    <a:pt x="5525" y="420243"/>
                  </a:lnTo>
                  <a:close/>
                </a:path>
                <a:path w="1543050" h="1524000">
                  <a:moveTo>
                    <a:pt x="1542227" y="420243"/>
                  </a:moveTo>
                  <a:lnTo>
                    <a:pt x="1538420" y="420243"/>
                  </a:lnTo>
                  <a:lnTo>
                    <a:pt x="1538377" y="445643"/>
                  </a:lnTo>
                  <a:lnTo>
                    <a:pt x="1542184" y="445643"/>
                  </a:lnTo>
                  <a:lnTo>
                    <a:pt x="1542227" y="420243"/>
                  </a:lnTo>
                  <a:close/>
                </a:path>
                <a:path w="1543050" h="1524000">
                  <a:moveTo>
                    <a:pt x="5483" y="445643"/>
                  </a:moveTo>
                  <a:lnTo>
                    <a:pt x="1670" y="445643"/>
                  </a:lnTo>
                  <a:lnTo>
                    <a:pt x="1426" y="591693"/>
                  </a:lnTo>
                  <a:lnTo>
                    <a:pt x="5238" y="591693"/>
                  </a:lnTo>
                  <a:lnTo>
                    <a:pt x="5483" y="445643"/>
                  </a:lnTo>
                  <a:close/>
                </a:path>
                <a:path w="1543050" h="1524000">
                  <a:moveTo>
                    <a:pt x="1542184" y="445643"/>
                  </a:moveTo>
                  <a:lnTo>
                    <a:pt x="1538377" y="445643"/>
                  </a:lnTo>
                  <a:lnTo>
                    <a:pt x="1538132" y="591693"/>
                  </a:lnTo>
                  <a:lnTo>
                    <a:pt x="1541941" y="591693"/>
                  </a:lnTo>
                  <a:lnTo>
                    <a:pt x="1542184" y="445643"/>
                  </a:lnTo>
                  <a:close/>
                </a:path>
                <a:path w="1543050" h="1524000">
                  <a:moveTo>
                    <a:pt x="5238" y="591693"/>
                  </a:moveTo>
                  <a:lnTo>
                    <a:pt x="1426" y="591693"/>
                  </a:lnTo>
                  <a:lnTo>
                    <a:pt x="1384" y="617093"/>
                  </a:lnTo>
                  <a:lnTo>
                    <a:pt x="5195" y="617093"/>
                  </a:lnTo>
                  <a:lnTo>
                    <a:pt x="5238" y="591693"/>
                  </a:lnTo>
                  <a:close/>
                </a:path>
                <a:path w="1543050" h="1524000">
                  <a:moveTo>
                    <a:pt x="1541941" y="591693"/>
                  </a:moveTo>
                  <a:lnTo>
                    <a:pt x="1538132" y="591693"/>
                  </a:lnTo>
                  <a:lnTo>
                    <a:pt x="1538089" y="617093"/>
                  </a:lnTo>
                  <a:lnTo>
                    <a:pt x="1541898" y="617093"/>
                  </a:lnTo>
                  <a:lnTo>
                    <a:pt x="1541941" y="591693"/>
                  </a:lnTo>
                  <a:close/>
                </a:path>
                <a:path w="1543050" h="1524000">
                  <a:moveTo>
                    <a:pt x="5195" y="617093"/>
                  </a:moveTo>
                  <a:lnTo>
                    <a:pt x="1384" y="617093"/>
                  </a:lnTo>
                  <a:lnTo>
                    <a:pt x="1342" y="642493"/>
                  </a:lnTo>
                  <a:lnTo>
                    <a:pt x="5153" y="642493"/>
                  </a:lnTo>
                  <a:lnTo>
                    <a:pt x="5195" y="617093"/>
                  </a:lnTo>
                  <a:close/>
                </a:path>
                <a:path w="1543050" h="1524000">
                  <a:moveTo>
                    <a:pt x="1541898" y="617093"/>
                  </a:moveTo>
                  <a:lnTo>
                    <a:pt x="1538089" y="617093"/>
                  </a:lnTo>
                  <a:lnTo>
                    <a:pt x="1538047" y="642493"/>
                  </a:lnTo>
                  <a:lnTo>
                    <a:pt x="1541856" y="642493"/>
                  </a:lnTo>
                  <a:lnTo>
                    <a:pt x="1541898" y="617093"/>
                  </a:lnTo>
                  <a:close/>
                </a:path>
                <a:path w="1543050" h="1524000">
                  <a:moveTo>
                    <a:pt x="5153" y="642493"/>
                  </a:moveTo>
                  <a:lnTo>
                    <a:pt x="1342" y="642493"/>
                  </a:lnTo>
                  <a:lnTo>
                    <a:pt x="901" y="906653"/>
                  </a:lnTo>
                  <a:lnTo>
                    <a:pt x="4709" y="906653"/>
                  </a:lnTo>
                  <a:lnTo>
                    <a:pt x="5153" y="642493"/>
                  </a:lnTo>
                  <a:close/>
                </a:path>
                <a:path w="1543050" h="1524000">
                  <a:moveTo>
                    <a:pt x="1541856" y="642493"/>
                  </a:moveTo>
                  <a:lnTo>
                    <a:pt x="1538047" y="642493"/>
                  </a:lnTo>
                  <a:lnTo>
                    <a:pt x="1537604" y="906653"/>
                  </a:lnTo>
                  <a:lnTo>
                    <a:pt x="1541415" y="906653"/>
                  </a:lnTo>
                  <a:lnTo>
                    <a:pt x="1541856" y="642493"/>
                  </a:lnTo>
                  <a:close/>
                </a:path>
                <a:path w="1543050" h="1524000">
                  <a:moveTo>
                    <a:pt x="4709" y="906653"/>
                  </a:moveTo>
                  <a:lnTo>
                    <a:pt x="901" y="906653"/>
                  </a:lnTo>
                  <a:lnTo>
                    <a:pt x="858" y="932053"/>
                  </a:lnTo>
                  <a:lnTo>
                    <a:pt x="4667" y="932053"/>
                  </a:lnTo>
                  <a:lnTo>
                    <a:pt x="4709" y="906653"/>
                  </a:lnTo>
                  <a:close/>
                </a:path>
                <a:path w="1543050" h="1524000">
                  <a:moveTo>
                    <a:pt x="1541415" y="906653"/>
                  </a:moveTo>
                  <a:lnTo>
                    <a:pt x="1537604" y="906653"/>
                  </a:lnTo>
                  <a:lnTo>
                    <a:pt x="1537561" y="932053"/>
                  </a:lnTo>
                  <a:lnTo>
                    <a:pt x="1541372" y="932053"/>
                  </a:lnTo>
                  <a:lnTo>
                    <a:pt x="1541415" y="906653"/>
                  </a:lnTo>
                  <a:close/>
                </a:path>
                <a:path w="1543050" h="1524000">
                  <a:moveTo>
                    <a:pt x="4667" y="932053"/>
                  </a:moveTo>
                  <a:lnTo>
                    <a:pt x="858" y="932053"/>
                  </a:lnTo>
                  <a:lnTo>
                    <a:pt x="816" y="957453"/>
                  </a:lnTo>
                  <a:lnTo>
                    <a:pt x="4624" y="957453"/>
                  </a:lnTo>
                  <a:lnTo>
                    <a:pt x="4667" y="932053"/>
                  </a:lnTo>
                  <a:close/>
                </a:path>
                <a:path w="1543050" h="1524000">
                  <a:moveTo>
                    <a:pt x="1541372" y="932053"/>
                  </a:moveTo>
                  <a:lnTo>
                    <a:pt x="1537561" y="932053"/>
                  </a:lnTo>
                  <a:lnTo>
                    <a:pt x="1537518" y="957453"/>
                  </a:lnTo>
                  <a:lnTo>
                    <a:pt x="1541330" y="957453"/>
                  </a:lnTo>
                  <a:lnTo>
                    <a:pt x="1541372" y="932053"/>
                  </a:lnTo>
                  <a:close/>
                </a:path>
                <a:path w="1543050" h="1524000">
                  <a:moveTo>
                    <a:pt x="4624" y="957453"/>
                  </a:moveTo>
                  <a:lnTo>
                    <a:pt x="816" y="957453"/>
                  </a:lnTo>
                  <a:lnTo>
                    <a:pt x="773" y="982853"/>
                  </a:lnTo>
                  <a:lnTo>
                    <a:pt x="4582" y="982853"/>
                  </a:lnTo>
                  <a:lnTo>
                    <a:pt x="4624" y="957453"/>
                  </a:lnTo>
                  <a:close/>
                </a:path>
                <a:path w="1543050" h="1524000">
                  <a:moveTo>
                    <a:pt x="1541330" y="957453"/>
                  </a:moveTo>
                  <a:lnTo>
                    <a:pt x="1537518" y="957453"/>
                  </a:lnTo>
                  <a:lnTo>
                    <a:pt x="1537476" y="982853"/>
                  </a:lnTo>
                  <a:lnTo>
                    <a:pt x="1541288" y="982853"/>
                  </a:lnTo>
                  <a:lnTo>
                    <a:pt x="1541330" y="957453"/>
                  </a:lnTo>
                  <a:close/>
                </a:path>
                <a:path w="1543050" h="1524000">
                  <a:moveTo>
                    <a:pt x="4582" y="982853"/>
                  </a:moveTo>
                  <a:lnTo>
                    <a:pt x="773" y="982853"/>
                  </a:lnTo>
                  <a:lnTo>
                    <a:pt x="731" y="1008253"/>
                  </a:lnTo>
                  <a:lnTo>
                    <a:pt x="4539" y="1008253"/>
                  </a:lnTo>
                  <a:lnTo>
                    <a:pt x="4582" y="982853"/>
                  </a:lnTo>
                  <a:close/>
                </a:path>
                <a:path w="1543050" h="1524000">
                  <a:moveTo>
                    <a:pt x="1541288" y="982853"/>
                  </a:moveTo>
                  <a:lnTo>
                    <a:pt x="1537476" y="982853"/>
                  </a:lnTo>
                  <a:lnTo>
                    <a:pt x="1537433" y="1008253"/>
                  </a:lnTo>
                  <a:lnTo>
                    <a:pt x="1541245" y="1008253"/>
                  </a:lnTo>
                  <a:lnTo>
                    <a:pt x="1541288" y="982853"/>
                  </a:lnTo>
                  <a:close/>
                </a:path>
                <a:path w="1543050" h="1524000">
                  <a:moveTo>
                    <a:pt x="4539" y="1008253"/>
                  </a:moveTo>
                  <a:lnTo>
                    <a:pt x="731" y="1008253"/>
                  </a:lnTo>
                  <a:lnTo>
                    <a:pt x="710" y="1020953"/>
                  </a:lnTo>
                  <a:lnTo>
                    <a:pt x="4518" y="1020953"/>
                  </a:lnTo>
                  <a:lnTo>
                    <a:pt x="4539" y="1008253"/>
                  </a:lnTo>
                  <a:close/>
                </a:path>
                <a:path w="1543050" h="1524000">
                  <a:moveTo>
                    <a:pt x="1541245" y="1008253"/>
                  </a:moveTo>
                  <a:lnTo>
                    <a:pt x="1537433" y="1008253"/>
                  </a:lnTo>
                  <a:lnTo>
                    <a:pt x="1537412" y="1020953"/>
                  </a:lnTo>
                  <a:lnTo>
                    <a:pt x="1541224" y="1020953"/>
                  </a:lnTo>
                  <a:lnTo>
                    <a:pt x="1541245" y="1008253"/>
                  </a:lnTo>
                  <a:close/>
                </a:path>
                <a:path w="1543050" h="1524000">
                  <a:moveTo>
                    <a:pt x="4518" y="1020953"/>
                  </a:moveTo>
                  <a:lnTo>
                    <a:pt x="710" y="1020953"/>
                  </a:lnTo>
                  <a:lnTo>
                    <a:pt x="667" y="1046353"/>
                  </a:lnTo>
                  <a:lnTo>
                    <a:pt x="4475" y="1046353"/>
                  </a:lnTo>
                  <a:lnTo>
                    <a:pt x="4518" y="1020953"/>
                  </a:lnTo>
                  <a:close/>
                </a:path>
                <a:path w="1543050" h="1524000">
                  <a:moveTo>
                    <a:pt x="1541224" y="1020953"/>
                  </a:moveTo>
                  <a:lnTo>
                    <a:pt x="1537412" y="1020953"/>
                  </a:lnTo>
                  <a:lnTo>
                    <a:pt x="1537369" y="1046353"/>
                  </a:lnTo>
                  <a:lnTo>
                    <a:pt x="1541182" y="1046353"/>
                  </a:lnTo>
                  <a:lnTo>
                    <a:pt x="1541224" y="1020953"/>
                  </a:lnTo>
                  <a:close/>
                </a:path>
                <a:path w="1543050" h="1524000">
                  <a:moveTo>
                    <a:pt x="4475" y="1046353"/>
                  </a:moveTo>
                  <a:lnTo>
                    <a:pt x="667" y="1046353"/>
                  </a:lnTo>
                  <a:lnTo>
                    <a:pt x="614" y="1078103"/>
                  </a:lnTo>
                  <a:lnTo>
                    <a:pt x="4422" y="1078103"/>
                  </a:lnTo>
                  <a:lnTo>
                    <a:pt x="4475" y="1046353"/>
                  </a:lnTo>
                  <a:close/>
                </a:path>
                <a:path w="1543050" h="1524000">
                  <a:moveTo>
                    <a:pt x="1541182" y="1046353"/>
                  </a:moveTo>
                  <a:lnTo>
                    <a:pt x="1537369" y="1046353"/>
                  </a:lnTo>
                  <a:lnTo>
                    <a:pt x="1537316" y="1078103"/>
                  </a:lnTo>
                  <a:lnTo>
                    <a:pt x="1541129" y="1078103"/>
                  </a:lnTo>
                  <a:lnTo>
                    <a:pt x="1541182" y="1046353"/>
                  </a:lnTo>
                  <a:close/>
                </a:path>
                <a:path w="1543050" h="1524000">
                  <a:moveTo>
                    <a:pt x="4422" y="1078103"/>
                  </a:moveTo>
                  <a:lnTo>
                    <a:pt x="614" y="1078103"/>
                  </a:lnTo>
                  <a:lnTo>
                    <a:pt x="606" y="1083183"/>
                  </a:lnTo>
                  <a:lnTo>
                    <a:pt x="4413" y="1083183"/>
                  </a:lnTo>
                  <a:lnTo>
                    <a:pt x="4422" y="1078103"/>
                  </a:lnTo>
                  <a:close/>
                </a:path>
                <a:path w="1543050" h="1524000">
                  <a:moveTo>
                    <a:pt x="1541129" y="1078103"/>
                  </a:moveTo>
                  <a:lnTo>
                    <a:pt x="1537316" y="1078103"/>
                  </a:lnTo>
                  <a:lnTo>
                    <a:pt x="1537307" y="1083183"/>
                  </a:lnTo>
                  <a:lnTo>
                    <a:pt x="1541120" y="1083183"/>
                  </a:lnTo>
                  <a:lnTo>
                    <a:pt x="1541129" y="1078103"/>
                  </a:lnTo>
                  <a:close/>
                </a:path>
                <a:path w="1543050" h="1524000">
                  <a:moveTo>
                    <a:pt x="4413" y="1083183"/>
                  </a:moveTo>
                  <a:lnTo>
                    <a:pt x="606" y="1083183"/>
                  </a:lnTo>
                  <a:lnTo>
                    <a:pt x="561" y="1109853"/>
                  </a:lnTo>
                  <a:lnTo>
                    <a:pt x="4368" y="1109853"/>
                  </a:lnTo>
                  <a:lnTo>
                    <a:pt x="4413" y="1083183"/>
                  </a:lnTo>
                  <a:close/>
                </a:path>
                <a:path w="1543050" h="1524000">
                  <a:moveTo>
                    <a:pt x="1541120" y="1083183"/>
                  </a:moveTo>
                  <a:lnTo>
                    <a:pt x="1537307" y="1083183"/>
                  </a:lnTo>
                  <a:lnTo>
                    <a:pt x="1537263" y="1109853"/>
                  </a:lnTo>
                  <a:lnTo>
                    <a:pt x="1541076" y="1109853"/>
                  </a:lnTo>
                  <a:lnTo>
                    <a:pt x="1541120" y="1083183"/>
                  </a:lnTo>
                  <a:close/>
                </a:path>
                <a:path w="1543050" h="1524000">
                  <a:moveTo>
                    <a:pt x="4368" y="1109853"/>
                  </a:moveTo>
                  <a:lnTo>
                    <a:pt x="561" y="1109853"/>
                  </a:lnTo>
                  <a:lnTo>
                    <a:pt x="551" y="1116203"/>
                  </a:lnTo>
                  <a:lnTo>
                    <a:pt x="4358" y="1116203"/>
                  </a:lnTo>
                  <a:lnTo>
                    <a:pt x="4368" y="1109853"/>
                  </a:lnTo>
                  <a:close/>
                </a:path>
                <a:path w="1543050" h="1524000">
                  <a:moveTo>
                    <a:pt x="1541076" y="1109853"/>
                  </a:moveTo>
                  <a:lnTo>
                    <a:pt x="1537263" y="1109853"/>
                  </a:lnTo>
                  <a:lnTo>
                    <a:pt x="1537252" y="1116203"/>
                  </a:lnTo>
                  <a:lnTo>
                    <a:pt x="1541065" y="1116203"/>
                  </a:lnTo>
                  <a:lnTo>
                    <a:pt x="1541076" y="1109853"/>
                  </a:lnTo>
                  <a:close/>
                </a:path>
                <a:path w="1543050" h="1524000">
                  <a:moveTo>
                    <a:pt x="4358" y="1116203"/>
                  </a:moveTo>
                  <a:lnTo>
                    <a:pt x="551" y="1116203"/>
                  </a:lnTo>
                  <a:lnTo>
                    <a:pt x="540" y="1122553"/>
                  </a:lnTo>
                  <a:lnTo>
                    <a:pt x="4347" y="1122553"/>
                  </a:lnTo>
                  <a:lnTo>
                    <a:pt x="4358" y="1116203"/>
                  </a:lnTo>
                  <a:close/>
                </a:path>
                <a:path w="1543050" h="1524000">
                  <a:moveTo>
                    <a:pt x="1541065" y="1116203"/>
                  </a:moveTo>
                  <a:lnTo>
                    <a:pt x="1537252" y="1116203"/>
                  </a:lnTo>
                  <a:lnTo>
                    <a:pt x="1537241" y="1122553"/>
                  </a:lnTo>
                  <a:lnTo>
                    <a:pt x="1541054" y="1122553"/>
                  </a:lnTo>
                  <a:lnTo>
                    <a:pt x="1541065" y="1116203"/>
                  </a:lnTo>
                  <a:close/>
                </a:path>
                <a:path w="1543050" h="1524000">
                  <a:moveTo>
                    <a:pt x="4347" y="1122553"/>
                  </a:moveTo>
                  <a:lnTo>
                    <a:pt x="540" y="1122553"/>
                  </a:lnTo>
                  <a:lnTo>
                    <a:pt x="532" y="1127633"/>
                  </a:lnTo>
                  <a:lnTo>
                    <a:pt x="4339" y="1127633"/>
                  </a:lnTo>
                  <a:lnTo>
                    <a:pt x="4347" y="1122553"/>
                  </a:lnTo>
                  <a:close/>
                </a:path>
                <a:path w="1543050" h="1524000">
                  <a:moveTo>
                    <a:pt x="1541054" y="1122553"/>
                  </a:moveTo>
                  <a:lnTo>
                    <a:pt x="1537241" y="1122553"/>
                  </a:lnTo>
                  <a:lnTo>
                    <a:pt x="1537233" y="1127633"/>
                  </a:lnTo>
                  <a:lnTo>
                    <a:pt x="1541046" y="1127633"/>
                  </a:lnTo>
                  <a:lnTo>
                    <a:pt x="1541054" y="1122553"/>
                  </a:lnTo>
                  <a:close/>
                </a:path>
                <a:path w="1543050" h="1524000">
                  <a:moveTo>
                    <a:pt x="4339" y="1127633"/>
                  </a:moveTo>
                  <a:lnTo>
                    <a:pt x="532" y="1127633"/>
                  </a:lnTo>
                  <a:lnTo>
                    <a:pt x="519" y="1135253"/>
                  </a:lnTo>
                  <a:lnTo>
                    <a:pt x="4326" y="1135253"/>
                  </a:lnTo>
                  <a:lnTo>
                    <a:pt x="4339" y="1127633"/>
                  </a:lnTo>
                  <a:close/>
                </a:path>
                <a:path w="1543050" h="1524000">
                  <a:moveTo>
                    <a:pt x="1541046" y="1127633"/>
                  </a:moveTo>
                  <a:lnTo>
                    <a:pt x="1537233" y="1127633"/>
                  </a:lnTo>
                  <a:lnTo>
                    <a:pt x="1537220" y="1135253"/>
                  </a:lnTo>
                  <a:lnTo>
                    <a:pt x="1541033" y="1135253"/>
                  </a:lnTo>
                  <a:lnTo>
                    <a:pt x="1541046" y="1127633"/>
                  </a:lnTo>
                  <a:close/>
                </a:path>
                <a:path w="1543050" h="1524000">
                  <a:moveTo>
                    <a:pt x="4326" y="1135253"/>
                  </a:moveTo>
                  <a:lnTo>
                    <a:pt x="519" y="1135253"/>
                  </a:lnTo>
                  <a:lnTo>
                    <a:pt x="466" y="1167003"/>
                  </a:lnTo>
                  <a:lnTo>
                    <a:pt x="4273" y="1167003"/>
                  </a:lnTo>
                  <a:lnTo>
                    <a:pt x="4326" y="1135253"/>
                  </a:lnTo>
                  <a:close/>
                </a:path>
                <a:path w="1543050" h="1524000">
                  <a:moveTo>
                    <a:pt x="1541033" y="1135253"/>
                  </a:moveTo>
                  <a:lnTo>
                    <a:pt x="1537220" y="1135253"/>
                  </a:lnTo>
                  <a:lnTo>
                    <a:pt x="1537167" y="1167003"/>
                  </a:lnTo>
                  <a:lnTo>
                    <a:pt x="1540980" y="1167003"/>
                  </a:lnTo>
                  <a:lnTo>
                    <a:pt x="1541033" y="1135253"/>
                  </a:lnTo>
                  <a:close/>
                </a:path>
                <a:path w="1543050" h="1524000">
                  <a:moveTo>
                    <a:pt x="4273" y="1167003"/>
                  </a:moveTo>
                  <a:lnTo>
                    <a:pt x="466" y="1167003"/>
                  </a:lnTo>
                  <a:lnTo>
                    <a:pt x="457" y="1172083"/>
                  </a:lnTo>
                  <a:lnTo>
                    <a:pt x="4264" y="1172083"/>
                  </a:lnTo>
                  <a:lnTo>
                    <a:pt x="4273" y="1167003"/>
                  </a:lnTo>
                  <a:close/>
                </a:path>
                <a:path w="1543050" h="1524000">
                  <a:moveTo>
                    <a:pt x="1540980" y="1167003"/>
                  </a:moveTo>
                  <a:lnTo>
                    <a:pt x="1537167" y="1167003"/>
                  </a:lnTo>
                  <a:lnTo>
                    <a:pt x="1537158" y="1172083"/>
                  </a:lnTo>
                  <a:lnTo>
                    <a:pt x="1540972" y="1172083"/>
                  </a:lnTo>
                  <a:lnTo>
                    <a:pt x="1540980" y="1167003"/>
                  </a:lnTo>
                  <a:close/>
                </a:path>
                <a:path w="1543050" h="1524000">
                  <a:moveTo>
                    <a:pt x="4264" y="1172083"/>
                  </a:moveTo>
                  <a:lnTo>
                    <a:pt x="457" y="1172083"/>
                  </a:lnTo>
                  <a:lnTo>
                    <a:pt x="445" y="1179703"/>
                  </a:lnTo>
                  <a:lnTo>
                    <a:pt x="4251" y="1179703"/>
                  </a:lnTo>
                  <a:lnTo>
                    <a:pt x="4264" y="1172083"/>
                  </a:lnTo>
                  <a:close/>
                </a:path>
                <a:path w="1543050" h="1524000">
                  <a:moveTo>
                    <a:pt x="1540972" y="1172083"/>
                  </a:moveTo>
                  <a:lnTo>
                    <a:pt x="1537158" y="1172083"/>
                  </a:lnTo>
                  <a:lnTo>
                    <a:pt x="1537145" y="1179703"/>
                  </a:lnTo>
                  <a:lnTo>
                    <a:pt x="1540959" y="1179703"/>
                  </a:lnTo>
                  <a:lnTo>
                    <a:pt x="1540972" y="1172083"/>
                  </a:lnTo>
                  <a:close/>
                </a:path>
                <a:path w="1543050" h="1524000">
                  <a:moveTo>
                    <a:pt x="4251" y="1179703"/>
                  </a:moveTo>
                  <a:lnTo>
                    <a:pt x="445" y="1179703"/>
                  </a:lnTo>
                  <a:lnTo>
                    <a:pt x="436" y="1184783"/>
                  </a:lnTo>
                  <a:lnTo>
                    <a:pt x="4243" y="1184783"/>
                  </a:lnTo>
                  <a:lnTo>
                    <a:pt x="4251" y="1179703"/>
                  </a:lnTo>
                  <a:close/>
                </a:path>
                <a:path w="1543050" h="1524000">
                  <a:moveTo>
                    <a:pt x="1540959" y="1179703"/>
                  </a:moveTo>
                  <a:lnTo>
                    <a:pt x="1537145" y="1179703"/>
                  </a:lnTo>
                  <a:lnTo>
                    <a:pt x="1537137" y="1184783"/>
                  </a:lnTo>
                  <a:lnTo>
                    <a:pt x="1540951" y="1184783"/>
                  </a:lnTo>
                  <a:lnTo>
                    <a:pt x="1540959" y="1179703"/>
                  </a:lnTo>
                  <a:close/>
                </a:path>
                <a:path w="1543050" h="1524000">
                  <a:moveTo>
                    <a:pt x="4243" y="1184783"/>
                  </a:moveTo>
                  <a:lnTo>
                    <a:pt x="436" y="1184783"/>
                  </a:lnTo>
                  <a:lnTo>
                    <a:pt x="424" y="1192403"/>
                  </a:lnTo>
                  <a:lnTo>
                    <a:pt x="4230" y="1192403"/>
                  </a:lnTo>
                  <a:lnTo>
                    <a:pt x="4243" y="1184783"/>
                  </a:lnTo>
                  <a:close/>
                </a:path>
                <a:path w="1543050" h="1524000">
                  <a:moveTo>
                    <a:pt x="1540951" y="1184783"/>
                  </a:moveTo>
                  <a:lnTo>
                    <a:pt x="1537137" y="1184783"/>
                  </a:lnTo>
                  <a:lnTo>
                    <a:pt x="1537124" y="1192403"/>
                  </a:lnTo>
                  <a:lnTo>
                    <a:pt x="1540938" y="1192403"/>
                  </a:lnTo>
                  <a:lnTo>
                    <a:pt x="1540951" y="1184783"/>
                  </a:lnTo>
                  <a:close/>
                </a:path>
                <a:path w="1543050" h="1524000">
                  <a:moveTo>
                    <a:pt x="4230" y="1192403"/>
                  </a:moveTo>
                  <a:lnTo>
                    <a:pt x="424" y="1192403"/>
                  </a:lnTo>
                  <a:lnTo>
                    <a:pt x="413" y="1198753"/>
                  </a:lnTo>
                  <a:lnTo>
                    <a:pt x="4219" y="1198753"/>
                  </a:lnTo>
                  <a:lnTo>
                    <a:pt x="4230" y="1192403"/>
                  </a:lnTo>
                  <a:close/>
                </a:path>
                <a:path w="1543050" h="1524000">
                  <a:moveTo>
                    <a:pt x="1540938" y="1192403"/>
                  </a:moveTo>
                  <a:lnTo>
                    <a:pt x="1537124" y="1192403"/>
                  </a:lnTo>
                  <a:lnTo>
                    <a:pt x="1537114" y="1198753"/>
                  </a:lnTo>
                  <a:lnTo>
                    <a:pt x="1540927" y="1198753"/>
                  </a:lnTo>
                  <a:lnTo>
                    <a:pt x="1540938" y="1192403"/>
                  </a:lnTo>
                  <a:close/>
                </a:path>
                <a:path w="1543050" h="1524000">
                  <a:moveTo>
                    <a:pt x="4219" y="1198753"/>
                  </a:moveTo>
                  <a:lnTo>
                    <a:pt x="413" y="1198753"/>
                  </a:lnTo>
                  <a:lnTo>
                    <a:pt x="402" y="1205103"/>
                  </a:lnTo>
                  <a:lnTo>
                    <a:pt x="4209" y="1205103"/>
                  </a:lnTo>
                  <a:lnTo>
                    <a:pt x="4219" y="1198753"/>
                  </a:lnTo>
                  <a:close/>
                </a:path>
                <a:path w="1543050" h="1524000">
                  <a:moveTo>
                    <a:pt x="1540927" y="1198753"/>
                  </a:moveTo>
                  <a:lnTo>
                    <a:pt x="1537114" y="1198753"/>
                  </a:lnTo>
                  <a:lnTo>
                    <a:pt x="1537103" y="1205103"/>
                  </a:lnTo>
                  <a:lnTo>
                    <a:pt x="1540917" y="1205103"/>
                  </a:lnTo>
                  <a:lnTo>
                    <a:pt x="1540927" y="1198753"/>
                  </a:lnTo>
                  <a:close/>
                </a:path>
                <a:path w="1543050" h="1524000">
                  <a:moveTo>
                    <a:pt x="4209" y="1205103"/>
                  </a:moveTo>
                  <a:lnTo>
                    <a:pt x="402" y="1205103"/>
                  </a:lnTo>
                  <a:lnTo>
                    <a:pt x="392" y="1211453"/>
                  </a:lnTo>
                  <a:lnTo>
                    <a:pt x="4198" y="1211453"/>
                  </a:lnTo>
                  <a:lnTo>
                    <a:pt x="4209" y="1205103"/>
                  </a:lnTo>
                  <a:close/>
                </a:path>
                <a:path w="1543050" h="1524000">
                  <a:moveTo>
                    <a:pt x="1540917" y="1205103"/>
                  </a:moveTo>
                  <a:lnTo>
                    <a:pt x="1537103" y="1205103"/>
                  </a:lnTo>
                  <a:lnTo>
                    <a:pt x="1537092" y="1211453"/>
                  </a:lnTo>
                  <a:lnTo>
                    <a:pt x="1540906" y="1211453"/>
                  </a:lnTo>
                  <a:lnTo>
                    <a:pt x="1540917" y="1205103"/>
                  </a:lnTo>
                  <a:close/>
                </a:path>
                <a:path w="1543050" h="1524000">
                  <a:moveTo>
                    <a:pt x="4198" y="1211453"/>
                  </a:moveTo>
                  <a:lnTo>
                    <a:pt x="392" y="1211453"/>
                  </a:lnTo>
                  <a:lnTo>
                    <a:pt x="381" y="1217803"/>
                  </a:lnTo>
                  <a:lnTo>
                    <a:pt x="4187" y="1217803"/>
                  </a:lnTo>
                  <a:lnTo>
                    <a:pt x="4198" y="1211453"/>
                  </a:lnTo>
                  <a:close/>
                </a:path>
                <a:path w="1543050" h="1524000">
                  <a:moveTo>
                    <a:pt x="1540906" y="1211453"/>
                  </a:moveTo>
                  <a:lnTo>
                    <a:pt x="1537092" y="1211453"/>
                  </a:lnTo>
                  <a:lnTo>
                    <a:pt x="1537082" y="1217803"/>
                  </a:lnTo>
                  <a:lnTo>
                    <a:pt x="1540895" y="1217803"/>
                  </a:lnTo>
                  <a:lnTo>
                    <a:pt x="1540906" y="1211453"/>
                  </a:lnTo>
                  <a:close/>
                </a:path>
                <a:path w="1543050" h="1524000">
                  <a:moveTo>
                    <a:pt x="4187" y="1217803"/>
                  </a:moveTo>
                  <a:lnTo>
                    <a:pt x="381" y="1217803"/>
                  </a:lnTo>
                  <a:lnTo>
                    <a:pt x="371" y="1224153"/>
                  </a:lnTo>
                  <a:lnTo>
                    <a:pt x="4177" y="1224153"/>
                  </a:lnTo>
                  <a:lnTo>
                    <a:pt x="4187" y="1217803"/>
                  </a:lnTo>
                  <a:close/>
                </a:path>
                <a:path w="1543050" h="1524000">
                  <a:moveTo>
                    <a:pt x="1540895" y="1217803"/>
                  </a:moveTo>
                  <a:lnTo>
                    <a:pt x="1537082" y="1217803"/>
                  </a:lnTo>
                  <a:lnTo>
                    <a:pt x="1537071" y="1224153"/>
                  </a:lnTo>
                  <a:lnTo>
                    <a:pt x="1540885" y="1224153"/>
                  </a:lnTo>
                  <a:lnTo>
                    <a:pt x="1540895" y="1217803"/>
                  </a:lnTo>
                  <a:close/>
                </a:path>
                <a:path w="1543050" h="1524000">
                  <a:moveTo>
                    <a:pt x="4177" y="1224153"/>
                  </a:moveTo>
                  <a:lnTo>
                    <a:pt x="371" y="1224153"/>
                  </a:lnTo>
                  <a:lnTo>
                    <a:pt x="349" y="1236853"/>
                  </a:lnTo>
                  <a:lnTo>
                    <a:pt x="4155" y="1236853"/>
                  </a:lnTo>
                  <a:lnTo>
                    <a:pt x="4177" y="1224153"/>
                  </a:lnTo>
                  <a:close/>
                </a:path>
                <a:path w="1543050" h="1524000">
                  <a:moveTo>
                    <a:pt x="1540885" y="1224153"/>
                  </a:moveTo>
                  <a:lnTo>
                    <a:pt x="1537071" y="1224153"/>
                  </a:lnTo>
                  <a:lnTo>
                    <a:pt x="1537050" y="1236853"/>
                  </a:lnTo>
                  <a:lnTo>
                    <a:pt x="1540864" y="1236853"/>
                  </a:lnTo>
                  <a:lnTo>
                    <a:pt x="1540885" y="1224153"/>
                  </a:lnTo>
                  <a:close/>
                </a:path>
                <a:path w="1543050" h="1524000">
                  <a:moveTo>
                    <a:pt x="4155" y="1236853"/>
                  </a:moveTo>
                  <a:lnTo>
                    <a:pt x="349" y="1236853"/>
                  </a:lnTo>
                  <a:lnTo>
                    <a:pt x="328" y="1249553"/>
                  </a:lnTo>
                  <a:lnTo>
                    <a:pt x="4134" y="1249553"/>
                  </a:lnTo>
                  <a:lnTo>
                    <a:pt x="4155" y="1236853"/>
                  </a:lnTo>
                  <a:close/>
                </a:path>
                <a:path w="1543050" h="1524000">
                  <a:moveTo>
                    <a:pt x="1540864" y="1236853"/>
                  </a:moveTo>
                  <a:lnTo>
                    <a:pt x="1537050" y="1236853"/>
                  </a:lnTo>
                  <a:lnTo>
                    <a:pt x="1537028" y="1249553"/>
                  </a:lnTo>
                  <a:lnTo>
                    <a:pt x="1540842" y="1249553"/>
                  </a:lnTo>
                  <a:lnTo>
                    <a:pt x="1540864" y="1236853"/>
                  </a:lnTo>
                  <a:close/>
                </a:path>
                <a:path w="1543050" h="1524000">
                  <a:moveTo>
                    <a:pt x="4134" y="1249553"/>
                  </a:moveTo>
                  <a:lnTo>
                    <a:pt x="328" y="1249553"/>
                  </a:lnTo>
                  <a:lnTo>
                    <a:pt x="320" y="1254633"/>
                  </a:lnTo>
                  <a:lnTo>
                    <a:pt x="4125" y="1254633"/>
                  </a:lnTo>
                  <a:lnTo>
                    <a:pt x="4134" y="1249553"/>
                  </a:lnTo>
                  <a:close/>
                </a:path>
                <a:path w="1543050" h="1524000">
                  <a:moveTo>
                    <a:pt x="1540842" y="1249553"/>
                  </a:moveTo>
                  <a:lnTo>
                    <a:pt x="1537028" y="1249553"/>
                  </a:lnTo>
                  <a:lnTo>
                    <a:pt x="1537020" y="1254633"/>
                  </a:lnTo>
                  <a:lnTo>
                    <a:pt x="1540834" y="1254633"/>
                  </a:lnTo>
                  <a:lnTo>
                    <a:pt x="1540842" y="1249553"/>
                  </a:lnTo>
                  <a:close/>
                </a:path>
                <a:path w="1543050" h="1524000">
                  <a:moveTo>
                    <a:pt x="4125" y="1254633"/>
                  </a:moveTo>
                  <a:lnTo>
                    <a:pt x="320" y="1254633"/>
                  </a:lnTo>
                  <a:lnTo>
                    <a:pt x="309" y="1260983"/>
                  </a:lnTo>
                  <a:lnTo>
                    <a:pt x="4115" y="1260983"/>
                  </a:lnTo>
                  <a:lnTo>
                    <a:pt x="4125" y="1254633"/>
                  </a:lnTo>
                  <a:close/>
                </a:path>
                <a:path w="1543050" h="1524000">
                  <a:moveTo>
                    <a:pt x="1540834" y="1254633"/>
                  </a:moveTo>
                  <a:lnTo>
                    <a:pt x="1537020" y="1254633"/>
                  </a:lnTo>
                  <a:lnTo>
                    <a:pt x="1537009" y="1260983"/>
                  </a:lnTo>
                  <a:lnTo>
                    <a:pt x="1540823" y="1260983"/>
                  </a:lnTo>
                  <a:lnTo>
                    <a:pt x="1540834" y="1254633"/>
                  </a:lnTo>
                  <a:close/>
                </a:path>
                <a:path w="1543050" h="1524000">
                  <a:moveTo>
                    <a:pt x="4115" y="1260983"/>
                  </a:moveTo>
                  <a:lnTo>
                    <a:pt x="309" y="1260983"/>
                  </a:lnTo>
                  <a:lnTo>
                    <a:pt x="288" y="1273683"/>
                  </a:lnTo>
                  <a:lnTo>
                    <a:pt x="4094" y="1273683"/>
                  </a:lnTo>
                  <a:lnTo>
                    <a:pt x="4115" y="1260983"/>
                  </a:lnTo>
                  <a:close/>
                </a:path>
                <a:path w="1543050" h="1524000">
                  <a:moveTo>
                    <a:pt x="1540823" y="1260983"/>
                  </a:moveTo>
                  <a:lnTo>
                    <a:pt x="1537009" y="1260983"/>
                  </a:lnTo>
                  <a:lnTo>
                    <a:pt x="1536988" y="1273683"/>
                  </a:lnTo>
                  <a:lnTo>
                    <a:pt x="1540802" y="1273683"/>
                  </a:lnTo>
                  <a:lnTo>
                    <a:pt x="1540823" y="1260983"/>
                  </a:lnTo>
                  <a:close/>
                </a:path>
                <a:path w="1543050" h="1524000">
                  <a:moveTo>
                    <a:pt x="4094" y="1273683"/>
                  </a:moveTo>
                  <a:lnTo>
                    <a:pt x="288" y="1273683"/>
                  </a:lnTo>
                  <a:lnTo>
                    <a:pt x="245" y="1299083"/>
                  </a:lnTo>
                  <a:lnTo>
                    <a:pt x="4051" y="1299083"/>
                  </a:lnTo>
                  <a:lnTo>
                    <a:pt x="4094" y="1273683"/>
                  </a:lnTo>
                  <a:close/>
                </a:path>
                <a:path w="1543050" h="1524000">
                  <a:moveTo>
                    <a:pt x="1540802" y="1273683"/>
                  </a:moveTo>
                  <a:lnTo>
                    <a:pt x="1536988" y="1273683"/>
                  </a:lnTo>
                  <a:lnTo>
                    <a:pt x="1536945" y="1299083"/>
                  </a:lnTo>
                  <a:lnTo>
                    <a:pt x="1540760" y="1299083"/>
                  </a:lnTo>
                  <a:lnTo>
                    <a:pt x="1540802" y="1273683"/>
                  </a:lnTo>
                  <a:close/>
                </a:path>
                <a:path w="1543050" h="1524000">
                  <a:moveTo>
                    <a:pt x="4051" y="1299083"/>
                  </a:moveTo>
                  <a:lnTo>
                    <a:pt x="245" y="1299083"/>
                  </a:lnTo>
                  <a:lnTo>
                    <a:pt x="235" y="1305433"/>
                  </a:lnTo>
                  <a:lnTo>
                    <a:pt x="4040" y="1305433"/>
                  </a:lnTo>
                  <a:lnTo>
                    <a:pt x="4051" y="1299083"/>
                  </a:lnTo>
                  <a:close/>
                </a:path>
                <a:path w="1543050" h="1524000">
                  <a:moveTo>
                    <a:pt x="1540760" y="1299083"/>
                  </a:moveTo>
                  <a:lnTo>
                    <a:pt x="1536945" y="1299083"/>
                  </a:lnTo>
                  <a:lnTo>
                    <a:pt x="1536935" y="1305433"/>
                  </a:lnTo>
                  <a:lnTo>
                    <a:pt x="1540749" y="1305433"/>
                  </a:lnTo>
                  <a:lnTo>
                    <a:pt x="1540760" y="1299083"/>
                  </a:lnTo>
                  <a:close/>
                </a:path>
                <a:path w="1543050" h="1524000">
                  <a:moveTo>
                    <a:pt x="4040" y="1305433"/>
                  </a:moveTo>
                  <a:lnTo>
                    <a:pt x="235" y="1305433"/>
                  </a:lnTo>
                  <a:lnTo>
                    <a:pt x="224" y="1311783"/>
                  </a:lnTo>
                  <a:lnTo>
                    <a:pt x="4030" y="1311783"/>
                  </a:lnTo>
                  <a:lnTo>
                    <a:pt x="4040" y="1305433"/>
                  </a:lnTo>
                  <a:close/>
                </a:path>
                <a:path w="1543050" h="1524000">
                  <a:moveTo>
                    <a:pt x="1540749" y="1305433"/>
                  </a:moveTo>
                  <a:lnTo>
                    <a:pt x="1536935" y="1305433"/>
                  </a:lnTo>
                  <a:lnTo>
                    <a:pt x="1536924" y="1311783"/>
                  </a:lnTo>
                  <a:lnTo>
                    <a:pt x="1540738" y="1311783"/>
                  </a:lnTo>
                  <a:lnTo>
                    <a:pt x="1540749" y="1305433"/>
                  </a:lnTo>
                  <a:close/>
                </a:path>
                <a:path w="1543050" h="1524000">
                  <a:moveTo>
                    <a:pt x="4030" y="1311783"/>
                  </a:moveTo>
                  <a:lnTo>
                    <a:pt x="224" y="1311783"/>
                  </a:lnTo>
                  <a:lnTo>
                    <a:pt x="212" y="1319403"/>
                  </a:lnTo>
                  <a:lnTo>
                    <a:pt x="4017" y="1319403"/>
                  </a:lnTo>
                  <a:lnTo>
                    <a:pt x="4030" y="1311783"/>
                  </a:lnTo>
                  <a:close/>
                </a:path>
                <a:path w="1543050" h="1524000">
                  <a:moveTo>
                    <a:pt x="1540738" y="1311783"/>
                  </a:moveTo>
                  <a:lnTo>
                    <a:pt x="1536924" y="1311783"/>
                  </a:lnTo>
                  <a:lnTo>
                    <a:pt x="1536911" y="1319403"/>
                  </a:lnTo>
                  <a:lnTo>
                    <a:pt x="1540726" y="1319403"/>
                  </a:lnTo>
                  <a:lnTo>
                    <a:pt x="1540738" y="1311783"/>
                  </a:lnTo>
                  <a:close/>
                </a:path>
                <a:path w="1543050" h="1524000">
                  <a:moveTo>
                    <a:pt x="4017" y="1319403"/>
                  </a:moveTo>
                  <a:lnTo>
                    <a:pt x="212" y="1319403"/>
                  </a:lnTo>
                  <a:lnTo>
                    <a:pt x="201" y="1325753"/>
                  </a:lnTo>
                  <a:lnTo>
                    <a:pt x="4006" y="1325753"/>
                  </a:lnTo>
                  <a:lnTo>
                    <a:pt x="4017" y="1319403"/>
                  </a:lnTo>
                  <a:close/>
                </a:path>
                <a:path w="1543050" h="1524000">
                  <a:moveTo>
                    <a:pt x="1540726" y="1319403"/>
                  </a:moveTo>
                  <a:lnTo>
                    <a:pt x="1536911" y="1319403"/>
                  </a:lnTo>
                  <a:lnTo>
                    <a:pt x="1536900" y="1325753"/>
                  </a:lnTo>
                  <a:lnTo>
                    <a:pt x="1540715" y="1325753"/>
                  </a:lnTo>
                  <a:lnTo>
                    <a:pt x="1540726" y="1319403"/>
                  </a:lnTo>
                  <a:close/>
                </a:path>
                <a:path w="1543050" h="1524000">
                  <a:moveTo>
                    <a:pt x="4006" y="1325753"/>
                  </a:moveTo>
                  <a:lnTo>
                    <a:pt x="201" y="1325753"/>
                  </a:lnTo>
                  <a:lnTo>
                    <a:pt x="190" y="1332103"/>
                  </a:lnTo>
                  <a:lnTo>
                    <a:pt x="3996" y="1332103"/>
                  </a:lnTo>
                  <a:lnTo>
                    <a:pt x="4006" y="1325753"/>
                  </a:lnTo>
                  <a:close/>
                </a:path>
                <a:path w="1543050" h="1524000">
                  <a:moveTo>
                    <a:pt x="1540715" y="1325753"/>
                  </a:moveTo>
                  <a:lnTo>
                    <a:pt x="1536900" y="1325753"/>
                  </a:lnTo>
                  <a:lnTo>
                    <a:pt x="1536890" y="1332103"/>
                  </a:lnTo>
                  <a:lnTo>
                    <a:pt x="1540705" y="1332103"/>
                  </a:lnTo>
                  <a:lnTo>
                    <a:pt x="1540715" y="1325753"/>
                  </a:lnTo>
                  <a:close/>
                </a:path>
                <a:path w="1543050" h="1524000">
                  <a:moveTo>
                    <a:pt x="3996" y="1332103"/>
                  </a:moveTo>
                  <a:lnTo>
                    <a:pt x="190" y="1332103"/>
                  </a:lnTo>
                  <a:lnTo>
                    <a:pt x="180" y="1338453"/>
                  </a:lnTo>
                  <a:lnTo>
                    <a:pt x="3985" y="1338453"/>
                  </a:lnTo>
                  <a:lnTo>
                    <a:pt x="3996" y="1332103"/>
                  </a:lnTo>
                  <a:close/>
                </a:path>
                <a:path w="1543050" h="1524000">
                  <a:moveTo>
                    <a:pt x="1540705" y="1332103"/>
                  </a:moveTo>
                  <a:lnTo>
                    <a:pt x="1536890" y="1332103"/>
                  </a:lnTo>
                  <a:lnTo>
                    <a:pt x="1536879" y="1338453"/>
                  </a:lnTo>
                  <a:lnTo>
                    <a:pt x="1540694" y="1338453"/>
                  </a:lnTo>
                  <a:lnTo>
                    <a:pt x="1540705" y="1332103"/>
                  </a:lnTo>
                  <a:close/>
                </a:path>
                <a:path w="1543050" h="1524000">
                  <a:moveTo>
                    <a:pt x="3985" y="1338453"/>
                  </a:moveTo>
                  <a:lnTo>
                    <a:pt x="180" y="1338453"/>
                  </a:lnTo>
                  <a:lnTo>
                    <a:pt x="159" y="1351153"/>
                  </a:lnTo>
                  <a:lnTo>
                    <a:pt x="3964" y="1351153"/>
                  </a:lnTo>
                  <a:lnTo>
                    <a:pt x="3985" y="1338453"/>
                  </a:lnTo>
                  <a:close/>
                </a:path>
                <a:path w="1543050" h="1524000">
                  <a:moveTo>
                    <a:pt x="1540694" y="1338453"/>
                  </a:moveTo>
                  <a:lnTo>
                    <a:pt x="1536879" y="1338453"/>
                  </a:lnTo>
                  <a:lnTo>
                    <a:pt x="1536858" y="1351153"/>
                  </a:lnTo>
                  <a:lnTo>
                    <a:pt x="1540673" y="1351153"/>
                  </a:lnTo>
                  <a:lnTo>
                    <a:pt x="1540694" y="1338453"/>
                  </a:lnTo>
                  <a:close/>
                </a:path>
                <a:path w="1543050" h="1524000">
                  <a:moveTo>
                    <a:pt x="3964" y="1351153"/>
                  </a:moveTo>
                  <a:lnTo>
                    <a:pt x="159" y="1351153"/>
                  </a:lnTo>
                  <a:lnTo>
                    <a:pt x="137" y="1363853"/>
                  </a:lnTo>
                  <a:lnTo>
                    <a:pt x="3942" y="1363853"/>
                  </a:lnTo>
                  <a:lnTo>
                    <a:pt x="3964" y="1351153"/>
                  </a:lnTo>
                  <a:close/>
                </a:path>
                <a:path w="1543050" h="1524000">
                  <a:moveTo>
                    <a:pt x="1540673" y="1351153"/>
                  </a:moveTo>
                  <a:lnTo>
                    <a:pt x="1536858" y="1351153"/>
                  </a:lnTo>
                  <a:lnTo>
                    <a:pt x="1536837" y="1363853"/>
                  </a:lnTo>
                  <a:lnTo>
                    <a:pt x="1540652" y="1363853"/>
                  </a:lnTo>
                  <a:lnTo>
                    <a:pt x="1540673" y="1351153"/>
                  </a:lnTo>
                  <a:close/>
                </a:path>
                <a:path w="1543050" h="1524000">
                  <a:moveTo>
                    <a:pt x="3942" y="1363853"/>
                  </a:moveTo>
                  <a:lnTo>
                    <a:pt x="137" y="1363853"/>
                  </a:lnTo>
                  <a:lnTo>
                    <a:pt x="129" y="1368933"/>
                  </a:lnTo>
                  <a:lnTo>
                    <a:pt x="3934" y="1368933"/>
                  </a:lnTo>
                  <a:lnTo>
                    <a:pt x="3942" y="1363853"/>
                  </a:lnTo>
                  <a:close/>
                </a:path>
                <a:path w="1543050" h="1524000">
                  <a:moveTo>
                    <a:pt x="1540652" y="1363853"/>
                  </a:moveTo>
                  <a:lnTo>
                    <a:pt x="1536837" y="1363853"/>
                  </a:lnTo>
                  <a:lnTo>
                    <a:pt x="1536828" y="1368933"/>
                  </a:lnTo>
                  <a:lnTo>
                    <a:pt x="1540643" y="1368933"/>
                  </a:lnTo>
                  <a:lnTo>
                    <a:pt x="1540652" y="1363853"/>
                  </a:lnTo>
                  <a:close/>
                </a:path>
                <a:path w="1543050" h="1524000">
                  <a:moveTo>
                    <a:pt x="3934" y="1368933"/>
                  </a:moveTo>
                  <a:lnTo>
                    <a:pt x="129" y="1368933"/>
                  </a:lnTo>
                  <a:lnTo>
                    <a:pt x="116" y="1376553"/>
                  </a:lnTo>
                  <a:lnTo>
                    <a:pt x="3921" y="1376553"/>
                  </a:lnTo>
                  <a:lnTo>
                    <a:pt x="3934" y="1368933"/>
                  </a:lnTo>
                  <a:close/>
                </a:path>
                <a:path w="1543050" h="1524000">
                  <a:moveTo>
                    <a:pt x="1540643" y="1368933"/>
                  </a:moveTo>
                  <a:lnTo>
                    <a:pt x="1536828" y="1368933"/>
                  </a:lnTo>
                  <a:lnTo>
                    <a:pt x="1536815" y="1376553"/>
                  </a:lnTo>
                  <a:lnTo>
                    <a:pt x="1540630" y="1376553"/>
                  </a:lnTo>
                  <a:lnTo>
                    <a:pt x="1540643" y="1368933"/>
                  </a:lnTo>
                  <a:close/>
                </a:path>
                <a:path w="1543050" h="1524000">
                  <a:moveTo>
                    <a:pt x="3921" y="1376553"/>
                  </a:moveTo>
                  <a:lnTo>
                    <a:pt x="116" y="1376553"/>
                  </a:lnTo>
                  <a:lnTo>
                    <a:pt x="106" y="1382903"/>
                  </a:lnTo>
                  <a:lnTo>
                    <a:pt x="3910" y="1382903"/>
                  </a:lnTo>
                  <a:lnTo>
                    <a:pt x="3921" y="1376553"/>
                  </a:lnTo>
                  <a:close/>
                </a:path>
                <a:path w="1543050" h="1524000">
                  <a:moveTo>
                    <a:pt x="1540630" y="1376553"/>
                  </a:moveTo>
                  <a:lnTo>
                    <a:pt x="1536815" y="1376553"/>
                  </a:lnTo>
                  <a:lnTo>
                    <a:pt x="1536805" y="1382903"/>
                  </a:lnTo>
                  <a:lnTo>
                    <a:pt x="1540620" y="1382903"/>
                  </a:lnTo>
                  <a:lnTo>
                    <a:pt x="1540630" y="1376553"/>
                  </a:lnTo>
                  <a:close/>
                </a:path>
                <a:path w="1543050" h="1524000">
                  <a:moveTo>
                    <a:pt x="3910" y="1382903"/>
                  </a:moveTo>
                  <a:lnTo>
                    <a:pt x="106" y="1382903"/>
                  </a:lnTo>
                  <a:lnTo>
                    <a:pt x="97" y="1387983"/>
                  </a:lnTo>
                  <a:lnTo>
                    <a:pt x="3902" y="1387983"/>
                  </a:lnTo>
                  <a:lnTo>
                    <a:pt x="3910" y="1382903"/>
                  </a:lnTo>
                  <a:close/>
                </a:path>
                <a:path w="1543050" h="1524000">
                  <a:moveTo>
                    <a:pt x="1540620" y="1382903"/>
                  </a:moveTo>
                  <a:lnTo>
                    <a:pt x="1536805" y="1382903"/>
                  </a:lnTo>
                  <a:lnTo>
                    <a:pt x="1536796" y="1387983"/>
                  </a:lnTo>
                  <a:lnTo>
                    <a:pt x="1540611" y="1387983"/>
                  </a:lnTo>
                  <a:lnTo>
                    <a:pt x="1540620" y="1382903"/>
                  </a:lnTo>
                  <a:close/>
                </a:path>
                <a:path w="1543050" h="1524000">
                  <a:moveTo>
                    <a:pt x="3902" y="1387983"/>
                  </a:moveTo>
                  <a:lnTo>
                    <a:pt x="97" y="1387983"/>
                  </a:lnTo>
                  <a:lnTo>
                    <a:pt x="84" y="1395603"/>
                  </a:lnTo>
                  <a:lnTo>
                    <a:pt x="3889" y="1395603"/>
                  </a:lnTo>
                  <a:lnTo>
                    <a:pt x="3902" y="1387983"/>
                  </a:lnTo>
                  <a:close/>
                </a:path>
                <a:path w="1543050" h="1524000">
                  <a:moveTo>
                    <a:pt x="1540611" y="1387983"/>
                  </a:moveTo>
                  <a:lnTo>
                    <a:pt x="1536796" y="1387983"/>
                  </a:lnTo>
                  <a:lnTo>
                    <a:pt x="1536783" y="1395603"/>
                  </a:lnTo>
                  <a:lnTo>
                    <a:pt x="1540599" y="1395603"/>
                  </a:lnTo>
                  <a:lnTo>
                    <a:pt x="1540611" y="1387983"/>
                  </a:lnTo>
                  <a:close/>
                </a:path>
                <a:path w="1543050" h="1524000">
                  <a:moveTo>
                    <a:pt x="3889" y="1395603"/>
                  </a:moveTo>
                  <a:lnTo>
                    <a:pt x="84" y="1395603"/>
                  </a:lnTo>
                  <a:lnTo>
                    <a:pt x="74" y="1401953"/>
                  </a:lnTo>
                  <a:lnTo>
                    <a:pt x="3878" y="1401953"/>
                  </a:lnTo>
                  <a:lnTo>
                    <a:pt x="3889" y="1395603"/>
                  </a:lnTo>
                  <a:close/>
                </a:path>
                <a:path w="1543050" h="1524000">
                  <a:moveTo>
                    <a:pt x="1540599" y="1395603"/>
                  </a:moveTo>
                  <a:lnTo>
                    <a:pt x="1536783" y="1395603"/>
                  </a:lnTo>
                  <a:lnTo>
                    <a:pt x="1536773" y="1401953"/>
                  </a:lnTo>
                  <a:lnTo>
                    <a:pt x="1540588" y="1401953"/>
                  </a:lnTo>
                  <a:lnTo>
                    <a:pt x="1540599" y="1395603"/>
                  </a:lnTo>
                  <a:close/>
                </a:path>
                <a:path w="1543050" h="1524000">
                  <a:moveTo>
                    <a:pt x="3878" y="1401953"/>
                  </a:moveTo>
                  <a:lnTo>
                    <a:pt x="74" y="1401953"/>
                  </a:lnTo>
                  <a:lnTo>
                    <a:pt x="63" y="1408303"/>
                  </a:lnTo>
                  <a:lnTo>
                    <a:pt x="3868" y="1408303"/>
                  </a:lnTo>
                  <a:lnTo>
                    <a:pt x="3878" y="1401953"/>
                  </a:lnTo>
                  <a:close/>
                </a:path>
                <a:path w="1543050" h="1524000">
                  <a:moveTo>
                    <a:pt x="1540588" y="1401953"/>
                  </a:moveTo>
                  <a:lnTo>
                    <a:pt x="1536773" y="1401953"/>
                  </a:lnTo>
                  <a:lnTo>
                    <a:pt x="1536762" y="1408303"/>
                  </a:lnTo>
                  <a:lnTo>
                    <a:pt x="1540577" y="1408303"/>
                  </a:lnTo>
                  <a:lnTo>
                    <a:pt x="1540588" y="1401953"/>
                  </a:lnTo>
                  <a:close/>
                </a:path>
                <a:path w="1543050" h="1524000">
                  <a:moveTo>
                    <a:pt x="3868" y="1408303"/>
                  </a:moveTo>
                  <a:lnTo>
                    <a:pt x="63" y="1408303"/>
                  </a:lnTo>
                  <a:lnTo>
                    <a:pt x="55" y="1413383"/>
                  </a:lnTo>
                  <a:lnTo>
                    <a:pt x="3859" y="1413383"/>
                  </a:lnTo>
                  <a:lnTo>
                    <a:pt x="3868" y="1408303"/>
                  </a:lnTo>
                  <a:close/>
                </a:path>
                <a:path w="1543050" h="1524000">
                  <a:moveTo>
                    <a:pt x="1540577" y="1408303"/>
                  </a:moveTo>
                  <a:lnTo>
                    <a:pt x="1536762" y="1408303"/>
                  </a:lnTo>
                  <a:lnTo>
                    <a:pt x="1536753" y="1413383"/>
                  </a:lnTo>
                  <a:lnTo>
                    <a:pt x="1540569" y="1413383"/>
                  </a:lnTo>
                  <a:lnTo>
                    <a:pt x="1540577" y="1408303"/>
                  </a:lnTo>
                  <a:close/>
                </a:path>
                <a:path w="1543050" h="1524000">
                  <a:moveTo>
                    <a:pt x="3859" y="1413383"/>
                  </a:moveTo>
                  <a:lnTo>
                    <a:pt x="55" y="1413383"/>
                  </a:lnTo>
                  <a:lnTo>
                    <a:pt x="42" y="1421003"/>
                  </a:lnTo>
                  <a:lnTo>
                    <a:pt x="3846" y="1421003"/>
                  </a:lnTo>
                  <a:lnTo>
                    <a:pt x="3859" y="1413383"/>
                  </a:lnTo>
                  <a:close/>
                </a:path>
                <a:path w="1543050" h="1524000">
                  <a:moveTo>
                    <a:pt x="1540569" y="1413383"/>
                  </a:moveTo>
                  <a:lnTo>
                    <a:pt x="1536753" y="1413383"/>
                  </a:lnTo>
                  <a:lnTo>
                    <a:pt x="1536741" y="1421003"/>
                  </a:lnTo>
                  <a:lnTo>
                    <a:pt x="1540556" y="1421003"/>
                  </a:lnTo>
                  <a:lnTo>
                    <a:pt x="1540569" y="1413383"/>
                  </a:lnTo>
                  <a:close/>
                </a:path>
                <a:path w="1543050" h="1524000">
                  <a:moveTo>
                    <a:pt x="3846" y="1421003"/>
                  </a:moveTo>
                  <a:lnTo>
                    <a:pt x="42" y="1421003"/>
                  </a:lnTo>
                  <a:lnTo>
                    <a:pt x="21" y="1433703"/>
                  </a:lnTo>
                  <a:lnTo>
                    <a:pt x="3825" y="1433703"/>
                  </a:lnTo>
                  <a:lnTo>
                    <a:pt x="3846" y="1421003"/>
                  </a:lnTo>
                  <a:close/>
                </a:path>
                <a:path w="1543050" h="1524000">
                  <a:moveTo>
                    <a:pt x="1540556" y="1421003"/>
                  </a:moveTo>
                  <a:lnTo>
                    <a:pt x="1536741" y="1421003"/>
                  </a:lnTo>
                  <a:lnTo>
                    <a:pt x="1536719" y="1433703"/>
                  </a:lnTo>
                  <a:lnTo>
                    <a:pt x="1540535" y="1433703"/>
                  </a:lnTo>
                  <a:lnTo>
                    <a:pt x="1540556" y="1421003"/>
                  </a:lnTo>
                  <a:close/>
                </a:path>
                <a:path w="1543050" h="1524000">
                  <a:moveTo>
                    <a:pt x="3825" y="1433703"/>
                  </a:moveTo>
                  <a:lnTo>
                    <a:pt x="21" y="1433703"/>
                  </a:lnTo>
                  <a:lnTo>
                    <a:pt x="10" y="1440053"/>
                  </a:lnTo>
                  <a:lnTo>
                    <a:pt x="3814" y="1440053"/>
                  </a:lnTo>
                  <a:lnTo>
                    <a:pt x="3825" y="1433703"/>
                  </a:lnTo>
                  <a:close/>
                </a:path>
                <a:path w="1543050" h="1524000">
                  <a:moveTo>
                    <a:pt x="1540535" y="1433703"/>
                  </a:moveTo>
                  <a:lnTo>
                    <a:pt x="1536719" y="1433703"/>
                  </a:lnTo>
                  <a:lnTo>
                    <a:pt x="1536709" y="1440053"/>
                  </a:lnTo>
                  <a:lnTo>
                    <a:pt x="1540524" y="1440053"/>
                  </a:lnTo>
                  <a:lnTo>
                    <a:pt x="1540535" y="1433703"/>
                  </a:lnTo>
                  <a:close/>
                </a:path>
                <a:path w="1543050" h="1524000">
                  <a:moveTo>
                    <a:pt x="3814" y="1440053"/>
                  </a:moveTo>
                  <a:lnTo>
                    <a:pt x="10" y="1440053"/>
                  </a:lnTo>
                  <a:lnTo>
                    <a:pt x="0" y="1446403"/>
                  </a:lnTo>
                  <a:lnTo>
                    <a:pt x="3804" y="1446403"/>
                  </a:lnTo>
                  <a:lnTo>
                    <a:pt x="3814" y="1440053"/>
                  </a:lnTo>
                  <a:close/>
                </a:path>
                <a:path w="1543050" h="1524000">
                  <a:moveTo>
                    <a:pt x="1540524" y="1440053"/>
                  </a:moveTo>
                  <a:lnTo>
                    <a:pt x="1536709" y="1440053"/>
                  </a:lnTo>
                  <a:lnTo>
                    <a:pt x="1536698" y="1446403"/>
                  </a:lnTo>
                  <a:lnTo>
                    <a:pt x="1540514" y="1446403"/>
                  </a:lnTo>
                  <a:lnTo>
                    <a:pt x="1540524" y="1440053"/>
                  </a:lnTo>
                  <a:close/>
                </a:path>
                <a:path w="1543050" h="1524000">
                  <a:moveTo>
                    <a:pt x="1540514" y="1446403"/>
                  </a:moveTo>
                  <a:lnTo>
                    <a:pt x="1536698" y="1446403"/>
                  </a:lnTo>
                  <a:lnTo>
                    <a:pt x="1536687" y="1452753"/>
                  </a:lnTo>
                  <a:lnTo>
                    <a:pt x="1537844" y="1452753"/>
                  </a:lnTo>
                  <a:lnTo>
                    <a:pt x="1537844" y="1451483"/>
                  </a:lnTo>
                  <a:lnTo>
                    <a:pt x="1539114" y="1451483"/>
                  </a:lnTo>
                  <a:lnTo>
                    <a:pt x="1539114" y="1450213"/>
                  </a:lnTo>
                  <a:lnTo>
                    <a:pt x="1540384" y="1450213"/>
                  </a:lnTo>
                  <a:lnTo>
                    <a:pt x="1540509" y="1448943"/>
                  </a:lnTo>
                  <a:lnTo>
                    <a:pt x="1540514" y="1446403"/>
                  </a:lnTo>
                  <a:close/>
                </a:path>
                <a:path w="1543050" h="1524000">
                  <a:moveTo>
                    <a:pt x="3804" y="1446403"/>
                  </a:moveTo>
                  <a:lnTo>
                    <a:pt x="1144" y="1446403"/>
                  </a:lnTo>
                  <a:lnTo>
                    <a:pt x="1144" y="1447673"/>
                  </a:lnTo>
                  <a:lnTo>
                    <a:pt x="2414" y="1447673"/>
                  </a:lnTo>
                  <a:lnTo>
                    <a:pt x="2414" y="1448943"/>
                  </a:lnTo>
                  <a:lnTo>
                    <a:pt x="3684" y="1448943"/>
                  </a:lnTo>
                  <a:lnTo>
                    <a:pt x="3684" y="1450213"/>
                  </a:lnTo>
                  <a:lnTo>
                    <a:pt x="3804" y="1446403"/>
                  </a:lnTo>
                  <a:close/>
                </a:path>
                <a:path w="1543050" h="1524000">
                  <a:moveTo>
                    <a:pt x="1537844" y="1452753"/>
                  </a:moveTo>
                  <a:lnTo>
                    <a:pt x="1536687" y="1452753"/>
                  </a:lnTo>
                  <a:lnTo>
                    <a:pt x="1536685" y="1454023"/>
                  </a:lnTo>
                  <a:lnTo>
                    <a:pt x="1537844" y="1454023"/>
                  </a:lnTo>
                  <a:lnTo>
                    <a:pt x="1537844" y="1452753"/>
                  </a:lnTo>
                  <a:close/>
                </a:path>
                <a:path w="1543050" h="1524000">
                  <a:moveTo>
                    <a:pt x="1467994" y="1521333"/>
                  </a:moveTo>
                  <a:lnTo>
                    <a:pt x="77344" y="1521333"/>
                  </a:lnTo>
                  <a:lnTo>
                    <a:pt x="77344" y="1521460"/>
                  </a:lnTo>
                  <a:lnTo>
                    <a:pt x="770129" y="1522603"/>
                  </a:lnTo>
                  <a:lnTo>
                    <a:pt x="1467994" y="1522603"/>
                  </a:lnTo>
                  <a:lnTo>
                    <a:pt x="1467994" y="1521333"/>
                  </a:lnTo>
                  <a:close/>
                </a:path>
                <a:path w="1543050" h="1524000">
                  <a:moveTo>
                    <a:pt x="1469264" y="1520063"/>
                  </a:moveTo>
                  <a:lnTo>
                    <a:pt x="76074" y="1520063"/>
                  </a:lnTo>
                  <a:lnTo>
                    <a:pt x="76074" y="1521333"/>
                  </a:lnTo>
                  <a:lnTo>
                    <a:pt x="1469264" y="1521333"/>
                  </a:lnTo>
                  <a:lnTo>
                    <a:pt x="1469264" y="1520063"/>
                  </a:lnTo>
                  <a:close/>
                </a:path>
                <a:path w="1543050" h="1524000">
                  <a:moveTo>
                    <a:pt x="73534" y="1517638"/>
                  </a:moveTo>
                  <a:lnTo>
                    <a:pt x="73534" y="1518793"/>
                  </a:lnTo>
                  <a:lnTo>
                    <a:pt x="74804" y="1518793"/>
                  </a:lnTo>
                  <a:lnTo>
                    <a:pt x="74804" y="1520063"/>
                  </a:lnTo>
                  <a:lnTo>
                    <a:pt x="1470534" y="1520063"/>
                  </a:lnTo>
                  <a:lnTo>
                    <a:pt x="73534" y="1517638"/>
                  </a:lnTo>
                  <a:close/>
                </a:path>
                <a:path w="1543050" h="1524000">
                  <a:moveTo>
                    <a:pt x="1466724" y="1522603"/>
                  </a:moveTo>
                  <a:lnTo>
                    <a:pt x="770129" y="1522603"/>
                  </a:lnTo>
                  <a:lnTo>
                    <a:pt x="1466724" y="1523751"/>
                  </a:lnTo>
                  <a:lnTo>
                    <a:pt x="1466724" y="1522603"/>
                  </a:lnTo>
                  <a:close/>
                </a:path>
              </a:pathLst>
            </a:custGeom>
            <a:solidFill>
              <a:srgbClr val="4029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6813662" y="2795396"/>
              <a:ext cx="1535430" cy="1516380"/>
            </a:xfrm>
            <a:custGeom>
              <a:avLst/>
              <a:gdLst/>
              <a:ahLst/>
              <a:cxnLst/>
              <a:rect l="l" t="t" r="r" b="b"/>
              <a:pathLst>
                <a:path w="1535429" h="1516379">
                  <a:moveTo>
                    <a:pt x="7252" y="105283"/>
                  </a:moveTo>
                  <a:lnTo>
                    <a:pt x="2250" y="105283"/>
                  </a:lnTo>
                  <a:lnTo>
                    <a:pt x="2241" y="110362"/>
                  </a:lnTo>
                  <a:lnTo>
                    <a:pt x="7239" y="110362"/>
                  </a:lnTo>
                  <a:lnTo>
                    <a:pt x="7252" y="105283"/>
                  </a:lnTo>
                  <a:close/>
                </a:path>
                <a:path w="1535429" h="1516379">
                  <a:moveTo>
                    <a:pt x="1535144" y="105283"/>
                  </a:moveTo>
                  <a:lnTo>
                    <a:pt x="1531259" y="105283"/>
                  </a:lnTo>
                  <a:lnTo>
                    <a:pt x="1531246" y="110362"/>
                  </a:lnTo>
                  <a:lnTo>
                    <a:pt x="1535135" y="110362"/>
                  </a:lnTo>
                  <a:lnTo>
                    <a:pt x="1535144" y="105283"/>
                  </a:lnTo>
                  <a:close/>
                </a:path>
                <a:path w="1535429" h="1516379">
                  <a:moveTo>
                    <a:pt x="7259" y="102743"/>
                  </a:moveTo>
                  <a:lnTo>
                    <a:pt x="2254" y="102743"/>
                  </a:lnTo>
                  <a:lnTo>
                    <a:pt x="2252" y="104012"/>
                  </a:lnTo>
                  <a:lnTo>
                    <a:pt x="7256" y="104012"/>
                  </a:lnTo>
                  <a:lnTo>
                    <a:pt x="7259" y="102743"/>
                  </a:lnTo>
                  <a:close/>
                </a:path>
                <a:path w="1535429" h="1516379">
                  <a:moveTo>
                    <a:pt x="1535148" y="102743"/>
                  </a:moveTo>
                  <a:lnTo>
                    <a:pt x="1531265" y="102743"/>
                  </a:lnTo>
                  <a:lnTo>
                    <a:pt x="1531262" y="104012"/>
                  </a:lnTo>
                  <a:lnTo>
                    <a:pt x="1535146" y="104012"/>
                  </a:lnTo>
                  <a:lnTo>
                    <a:pt x="1535148" y="102743"/>
                  </a:lnTo>
                  <a:close/>
                </a:path>
                <a:path w="1535429" h="1516379">
                  <a:moveTo>
                    <a:pt x="7268" y="98933"/>
                  </a:moveTo>
                  <a:lnTo>
                    <a:pt x="2260" y="98933"/>
                  </a:lnTo>
                  <a:lnTo>
                    <a:pt x="2256" y="101473"/>
                  </a:lnTo>
                  <a:lnTo>
                    <a:pt x="7262" y="101473"/>
                  </a:lnTo>
                  <a:lnTo>
                    <a:pt x="7268" y="98933"/>
                  </a:lnTo>
                  <a:close/>
                </a:path>
                <a:path w="1535429" h="1516379">
                  <a:moveTo>
                    <a:pt x="1535155" y="98933"/>
                  </a:moveTo>
                  <a:lnTo>
                    <a:pt x="1531275" y="98933"/>
                  </a:lnTo>
                  <a:lnTo>
                    <a:pt x="1531268" y="101473"/>
                  </a:lnTo>
                  <a:lnTo>
                    <a:pt x="1535150" y="101473"/>
                  </a:lnTo>
                  <a:lnTo>
                    <a:pt x="1535155" y="98933"/>
                  </a:lnTo>
                  <a:close/>
                </a:path>
                <a:path w="1535429" h="1516379">
                  <a:moveTo>
                    <a:pt x="7275" y="96393"/>
                  </a:moveTo>
                  <a:lnTo>
                    <a:pt x="2265" y="96393"/>
                  </a:lnTo>
                  <a:lnTo>
                    <a:pt x="2262" y="97662"/>
                  </a:lnTo>
                  <a:lnTo>
                    <a:pt x="7272" y="97662"/>
                  </a:lnTo>
                  <a:lnTo>
                    <a:pt x="7275" y="96393"/>
                  </a:lnTo>
                  <a:close/>
                </a:path>
                <a:path w="1535429" h="1516379">
                  <a:moveTo>
                    <a:pt x="1535159" y="96393"/>
                  </a:moveTo>
                  <a:lnTo>
                    <a:pt x="1531281" y="96393"/>
                  </a:lnTo>
                  <a:lnTo>
                    <a:pt x="1531278" y="97662"/>
                  </a:lnTo>
                  <a:lnTo>
                    <a:pt x="1535157" y="97662"/>
                  </a:lnTo>
                  <a:lnTo>
                    <a:pt x="1535159" y="96393"/>
                  </a:lnTo>
                  <a:close/>
                </a:path>
                <a:path w="1535429" h="1516379">
                  <a:moveTo>
                    <a:pt x="7285" y="92583"/>
                  </a:moveTo>
                  <a:lnTo>
                    <a:pt x="2271" y="92583"/>
                  </a:lnTo>
                  <a:lnTo>
                    <a:pt x="2267" y="95123"/>
                  </a:lnTo>
                  <a:lnTo>
                    <a:pt x="7278" y="95123"/>
                  </a:lnTo>
                  <a:lnTo>
                    <a:pt x="7285" y="92583"/>
                  </a:lnTo>
                  <a:close/>
                </a:path>
                <a:path w="1535429" h="1516379">
                  <a:moveTo>
                    <a:pt x="1535165" y="92583"/>
                  </a:moveTo>
                  <a:lnTo>
                    <a:pt x="1531291" y="92583"/>
                  </a:lnTo>
                  <a:lnTo>
                    <a:pt x="1531285" y="95123"/>
                  </a:lnTo>
                  <a:lnTo>
                    <a:pt x="1535161" y="95123"/>
                  </a:lnTo>
                  <a:lnTo>
                    <a:pt x="1535165" y="92583"/>
                  </a:lnTo>
                  <a:close/>
                </a:path>
                <a:path w="1535429" h="1516379">
                  <a:moveTo>
                    <a:pt x="7291" y="90043"/>
                  </a:moveTo>
                  <a:lnTo>
                    <a:pt x="2275" y="90043"/>
                  </a:lnTo>
                  <a:lnTo>
                    <a:pt x="2273" y="91312"/>
                  </a:lnTo>
                  <a:lnTo>
                    <a:pt x="7288" y="91312"/>
                  </a:lnTo>
                  <a:lnTo>
                    <a:pt x="7291" y="90043"/>
                  </a:lnTo>
                  <a:close/>
                </a:path>
                <a:path w="1535429" h="1516379">
                  <a:moveTo>
                    <a:pt x="1535170" y="90043"/>
                  </a:moveTo>
                  <a:lnTo>
                    <a:pt x="1531297" y="90043"/>
                  </a:lnTo>
                  <a:lnTo>
                    <a:pt x="1531294" y="91312"/>
                  </a:lnTo>
                  <a:lnTo>
                    <a:pt x="1535167" y="91312"/>
                  </a:lnTo>
                  <a:lnTo>
                    <a:pt x="1535170" y="90043"/>
                  </a:lnTo>
                  <a:close/>
                </a:path>
                <a:path w="1535429" h="1516379">
                  <a:moveTo>
                    <a:pt x="7301" y="86233"/>
                  </a:moveTo>
                  <a:lnTo>
                    <a:pt x="2282" y="86233"/>
                  </a:lnTo>
                  <a:lnTo>
                    <a:pt x="2277" y="88773"/>
                  </a:lnTo>
                  <a:lnTo>
                    <a:pt x="7294" y="88773"/>
                  </a:lnTo>
                  <a:lnTo>
                    <a:pt x="7301" y="86233"/>
                  </a:lnTo>
                  <a:close/>
                </a:path>
                <a:path w="1535429" h="1516379">
                  <a:moveTo>
                    <a:pt x="1535176" y="86233"/>
                  </a:moveTo>
                  <a:lnTo>
                    <a:pt x="1531307" y="86233"/>
                  </a:lnTo>
                  <a:lnTo>
                    <a:pt x="1531301" y="88773"/>
                  </a:lnTo>
                  <a:lnTo>
                    <a:pt x="1535172" y="88773"/>
                  </a:lnTo>
                  <a:lnTo>
                    <a:pt x="1535176" y="86233"/>
                  </a:lnTo>
                  <a:close/>
                </a:path>
                <a:path w="1535429" h="1516379">
                  <a:moveTo>
                    <a:pt x="7307" y="83693"/>
                  </a:moveTo>
                  <a:lnTo>
                    <a:pt x="2286" y="83693"/>
                  </a:lnTo>
                  <a:lnTo>
                    <a:pt x="2284" y="84962"/>
                  </a:lnTo>
                  <a:lnTo>
                    <a:pt x="7304" y="84962"/>
                  </a:lnTo>
                  <a:lnTo>
                    <a:pt x="7307" y="83693"/>
                  </a:lnTo>
                  <a:close/>
                </a:path>
                <a:path w="1535429" h="1516379">
                  <a:moveTo>
                    <a:pt x="1535180" y="83693"/>
                  </a:moveTo>
                  <a:lnTo>
                    <a:pt x="1531313" y="83693"/>
                  </a:lnTo>
                  <a:lnTo>
                    <a:pt x="1531310" y="84962"/>
                  </a:lnTo>
                  <a:lnTo>
                    <a:pt x="1535178" y="84962"/>
                  </a:lnTo>
                  <a:lnTo>
                    <a:pt x="1535180" y="83693"/>
                  </a:lnTo>
                  <a:close/>
                </a:path>
                <a:path w="1535429" h="1516379">
                  <a:moveTo>
                    <a:pt x="7317" y="79883"/>
                  </a:moveTo>
                  <a:lnTo>
                    <a:pt x="2292" y="79883"/>
                  </a:lnTo>
                  <a:lnTo>
                    <a:pt x="2288" y="82423"/>
                  </a:lnTo>
                  <a:lnTo>
                    <a:pt x="7310" y="82423"/>
                  </a:lnTo>
                  <a:lnTo>
                    <a:pt x="7317" y="79883"/>
                  </a:lnTo>
                  <a:close/>
                </a:path>
                <a:path w="1535429" h="1516379">
                  <a:moveTo>
                    <a:pt x="1535187" y="79883"/>
                  </a:moveTo>
                  <a:lnTo>
                    <a:pt x="1531323" y="79883"/>
                  </a:lnTo>
                  <a:lnTo>
                    <a:pt x="1531317" y="82423"/>
                  </a:lnTo>
                  <a:lnTo>
                    <a:pt x="1535182" y="82423"/>
                  </a:lnTo>
                  <a:lnTo>
                    <a:pt x="1535187" y="79883"/>
                  </a:lnTo>
                  <a:close/>
                </a:path>
                <a:path w="1535429" h="1516379">
                  <a:moveTo>
                    <a:pt x="7323" y="77343"/>
                  </a:moveTo>
                  <a:lnTo>
                    <a:pt x="2297" y="77343"/>
                  </a:lnTo>
                  <a:lnTo>
                    <a:pt x="2294" y="78612"/>
                  </a:lnTo>
                  <a:lnTo>
                    <a:pt x="7320" y="78612"/>
                  </a:lnTo>
                  <a:lnTo>
                    <a:pt x="7323" y="77343"/>
                  </a:lnTo>
                  <a:close/>
                </a:path>
                <a:path w="1535429" h="1516379">
                  <a:moveTo>
                    <a:pt x="1535191" y="77343"/>
                  </a:moveTo>
                  <a:lnTo>
                    <a:pt x="1531330" y="77343"/>
                  </a:lnTo>
                  <a:lnTo>
                    <a:pt x="1531326" y="78612"/>
                  </a:lnTo>
                  <a:lnTo>
                    <a:pt x="1535189" y="78612"/>
                  </a:lnTo>
                  <a:lnTo>
                    <a:pt x="1535191" y="77343"/>
                  </a:lnTo>
                  <a:close/>
                </a:path>
                <a:path w="1535429" h="1516379">
                  <a:moveTo>
                    <a:pt x="7333" y="73533"/>
                  </a:moveTo>
                  <a:lnTo>
                    <a:pt x="2303" y="73533"/>
                  </a:lnTo>
                  <a:lnTo>
                    <a:pt x="2299" y="76073"/>
                  </a:lnTo>
                  <a:lnTo>
                    <a:pt x="7326" y="76073"/>
                  </a:lnTo>
                  <a:lnTo>
                    <a:pt x="7333" y="73533"/>
                  </a:lnTo>
                  <a:close/>
                </a:path>
                <a:path w="1535429" h="1516379">
                  <a:moveTo>
                    <a:pt x="1535197" y="73533"/>
                  </a:moveTo>
                  <a:lnTo>
                    <a:pt x="1531339" y="73533"/>
                  </a:lnTo>
                  <a:lnTo>
                    <a:pt x="1531333" y="76073"/>
                  </a:lnTo>
                  <a:lnTo>
                    <a:pt x="1535193" y="76073"/>
                  </a:lnTo>
                  <a:lnTo>
                    <a:pt x="1535197" y="73533"/>
                  </a:lnTo>
                  <a:close/>
                </a:path>
                <a:path w="1535429" h="1516379">
                  <a:moveTo>
                    <a:pt x="7339" y="71120"/>
                  </a:moveTo>
                  <a:lnTo>
                    <a:pt x="2307" y="71120"/>
                  </a:lnTo>
                  <a:lnTo>
                    <a:pt x="2305" y="72262"/>
                  </a:lnTo>
                  <a:lnTo>
                    <a:pt x="7336" y="72262"/>
                  </a:lnTo>
                  <a:lnTo>
                    <a:pt x="7339" y="71120"/>
                  </a:lnTo>
                  <a:close/>
                </a:path>
                <a:path w="1535429" h="1516379">
                  <a:moveTo>
                    <a:pt x="1535201" y="71120"/>
                  </a:moveTo>
                  <a:lnTo>
                    <a:pt x="1531346" y="71120"/>
                  </a:lnTo>
                  <a:lnTo>
                    <a:pt x="1531342" y="72262"/>
                  </a:lnTo>
                  <a:lnTo>
                    <a:pt x="1535199" y="72262"/>
                  </a:lnTo>
                  <a:lnTo>
                    <a:pt x="1535201" y="71120"/>
                  </a:lnTo>
                  <a:close/>
                </a:path>
                <a:path w="1535429" h="1516379">
                  <a:moveTo>
                    <a:pt x="2427" y="69850"/>
                  </a:moveTo>
                  <a:lnTo>
                    <a:pt x="2307" y="71120"/>
                  </a:lnTo>
                  <a:lnTo>
                    <a:pt x="2427" y="69850"/>
                  </a:lnTo>
                  <a:close/>
                </a:path>
                <a:path w="1535429" h="1516379">
                  <a:moveTo>
                    <a:pt x="7349" y="67310"/>
                  </a:moveTo>
                  <a:lnTo>
                    <a:pt x="2427" y="67310"/>
                  </a:lnTo>
                  <a:lnTo>
                    <a:pt x="2427" y="69850"/>
                  </a:lnTo>
                  <a:lnTo>
                    <a:pt x="7342" y="69850"/>
                  </a:lnTo>
                  <a:lnTo>
                    <a:pt x="7349" y="67310"/>
                  </a:lnTo>
                  <a:close/>
                </a:path>
                <a:path w="1535429" h="1516379">
                  <a:moveTo>
                    <a:pt x="1534047" y="67310"/>
                  </a:moveTo>
                  <a:lnTo>
                    <a:pt x="1531355" y="67310"/>
                  </a:lnTo>
                  <a:lnTo>
                    <a:pt x="1531349" y="69850"/>
                  </a:lnTo>
                  <a:lnTo>
                    <a:pt x="1534047" y="69850"/>
                  </a:lnTo>
                  <a:lnTo>
                    <a:pt x="1534047" y="67310"/>
                  </a:lnTo>
                  <a:close/>
                </a:path>
                <a:path w="1535429" h="1516379">
                  <a:moveTo>
                    <a:pt x="4967" y="65912"/>
                  </a:moveTo>
                  <a:lnTo>
                    <a:pt x="3697" y="65912"/>
                  </a:lnTo>
                  <a:lnTo>
                    <a:pt x="3697" y="67310"/>
                  </a:lnTo>
                  <a:lnTo>
                    <a:pt x="4967" y="67310"/>
                  </a:lnTo>
                  <a:lnTo>
                    <a:pt x="4967" y="65912"/>
                  </a:lnTo>
                  <a:close/>
                </a:path>
                <a:path w="1535429" h="1516379">
                  <a:moveTo>
                    <a:pt x="1532777" y="65912"/>
                  </a:moveTo>
                  <a:lnTo>
                    <a:pt x="1531507" y="65912"/>
                  </a:lnTo>
                  <a:lnTo>
                    <a:pt x="1531507" y="67310"/>
                  </a:lnTo>
                  <a:lnTo>
                    <a:pt x="1532777" y="67310"/>
                  </a:lnTo>
                  <a:lnTo>
                    <a:pt x="1532777" y="65912"/>
                  </a:lnTo>
                  <a:close/>
                </a:path>
                <a:path w="1535429" h="1516379">
                  <a:moveTo>
                    <a:pt x="7359" y="63500"/>
                  </a:moveTo>
                  <a:lnTo>
                    <a:pt x="6237" y="63500"/>
                  </a:lnTo>
                  <a:lnTo>
                    <a:pt x="6237" y="65912"/>
                  </a:lnTo>
                  <a:lnTo>
                    <a:pt x="7352" y="65912"/>
                  </a:lnTo>
                  <a:lnTo>
                    <a:pt x="7359" y="63500"/>
                  </a:lnTo>
                  <a:close/>
                </a:path>
                <a:path w="1535429" h="1516379">
                  <a:moveTo>
                    <a:pt x="1474357" y="6350"/>
                  </a:moveTo>
                  <a:lnTo>
                    <a:pt x="1471817" y="6350"/>
                  </a:lnTo>
                  <a:lnTo>
                    <a:pt x="1471817" y="7492"/>
                  </a:lnTo>
                  <a:lnTo>
                    <a:pt x="1474357" y="7492"/>
                  </a:lnTo>
                  <a:lnTo>
                    <a:pt x="1474357" y="6350"/>
                  </a:lnTo>
                  <a:close/>
                </a:path>
                <a:path w="1535429" h="1516379">
                  <a:moveTo>
                    <a:pt x="1470547" y="3810"/>
                  </a:moveTo>
                  <a:lnTo>
                    <a:pt x="67197" y="3810"/>
                  </a:lnTo>
                  <a:lnTo>
                    <a:pt x="67197" y="5079"/>
                  </a:lnTo>
                  <a:lnTo>
                    <a:pt x="769507" y="6350"/>
                  </a:lnTo>
                  <a:lnTo>
                    <a:pt x="1470547" y="6350"/>
                  </a:lnTo>
                  <a:lnTo>
                    <a:pt x="1470547" y="3810"/>
                  </a:lnTo>
                  <a:close/>
                </a:path>
                <a:path w="1535429" h="1516379">
                  <a:moveTo>
                    <a:pt x="69737" y="2412"/>
                  </a:moveTo>
                  <a:lnTo>
                    <a:pt x="68467" y="2412"/>
                  </a:lnTo>
                  <a:lnTo>
                    <a:pt x="68467" y="3810"/>
                  </a:lnTo>
                  <a:lnTo>
                    <a:pt x="69737" y="3810"/>
                  </a:lnTo>
                  <a:lnTo>
                    <a:pt x="69737" y="2412"/>
                  </a:lnTo>
                  <a:close/>
                </a:path>
                <a:path w="1535429" h="1516379">
                  <a:moveTo>
                    <a:pt x="1469277" y="2412"/>
                  </a:moveTo>
                  <a:lnTo>
                    <a:pt x="1468007" y="2412"/>
                  </a:lnTo>
                  <a:lnTo>
                    <a:pt x="1468007" y="3810"/>
                  </a:lnTo>
                  <a:lnTo>
                    <a:pt x="1469277" y="3810"/>
                  </a:lnTo>
                  <a:lnTo>
                    <a:pt x="1469277" y="2412"/>
                  </a:lnTo>
                  <a:close/>
                </a:path>
                <a:path w="1535429" h="1516379">
                  <a:moveTo>
                    <a:pt x="72277" y="0"/>
                  </a:moveTo>
                  <a:lnTo>
                    <a:pt x="71007" y="0"/>
                  </a:lnTo>
                  <a:lnTo>
                    <a:pt x="71007" y="2412"/>
                  </a:lnTo>
                  <a:lnTo>
                    <a:pt x="1466737" y="2412"/>
                  </a:lnTo>
                  <a:lnTo>
                    <a:pt x="72277" y="1270"/>
                  </a:lnTo>
                  <a:lnTo>
                    <a:pt x="72277" y="0"/>
                  </a:lnTo>
                  <a:close/>
                </a:path>
                <a:path w="1535429" h="1516379">
                  <a:moveTo>
                    <a:pt x="7236" y="111633"/>
                  </a:moveTo>
                  <a:lnTo>
                    <a:pt x="2239" y="111633"/>
                  </a:lnTo>
                  <a:lnTo>
                    <a:pt x="2196" y="137033"/>
                  </a:lnTo>
                  <a:lnTo>
                    <a:pt x="7172" y="137033"/>
                  </a:lnTo>
                  <a:lnTo>
                    <a:pt x="7236" y="111633"/>
                  </a:lnTo>
                  <a:close/>
                </a:path>
                <a:path w="1535429" h="1516379">
                  <a:moveTo>
                    <a:pt x="1535133" y="111633"/>
                  </a:moveTo>
                  <a:lnTo>
                    <a:pt x="1531243" y="111633"/>
                  </a:lnTo>
                  <a:lnTo>
                    <a:pt x="1531178" y="137033"/>
                  </a:lnTo>
                  <a:lnTo>
                    <a:pt x="1535091" y="137033"/>
                  </a:lnTo>
                  <a:lnTo>
                    <a:pt x="1535133" y="111633"/>
                  </a:lnTo>
                  <a:close/>
                </a:path>
                <a:path w="1535429" h="1516379">
                  <a:moveTo>
                    <a:pt x="7172" y="137033"/>
                  </a:moveTo>
                  <a:lnTo>
                    <a:pt x="2196" y="137033"/>
                  </a:lnTo>
                  <a:lnTo>
                    <a:pt x="2154" y="162433"/>
                  </a:lnTo>
                  <a:lnTo>
                    <a:pt x="7108" y="162433"/>
                  </a:lnTo>
                  <a:lnTo>
                    <a:pt x="7172" y="137033"/>
                  </a:lnTo>
                  <a:close/>
                </a:path>
                <a:path w="1535429" h="1516379">
                  <a:moveTo>
                    <a:pt x="1535091" y="137033"/>
                  </a:moveTo>
                  <a:lnTo>
                    <a:pt x="1531178" y="137033"/>
                  </a:lnTo>
                  <a:lnTo>
                    <a:pt x="1531114" y="162433"/>
                  </a:lnTo>
                  <a:lnTo>
                    <a:pt x="1535048" y="162433"/>
                  </a:lnTo>
                  <a:lnTo>
                    <a:pt x="1535091" y="137033"/>
                  </a:lnTo>
                  <a:close/>
                </a:path>
                <a:path w="1535429" h="1516379">
                  <a:moveTo>
                    <a:pt x="7062" y="180467"/>
                  </a:moveTo>
                  <a:lnTo>
                    <a:pt x="2124" y="180467"/>
                  </a:lnTo>
                  <a:lnTo>
                    <a:pt x="1973" y="270383"/>
                  </a:lnTo>
                  <a:lnTo>
                    <a:pt x="6834" y="270383"/>
                  </a:lnTo>
                  <a:lnTo>
                    <a:pt x="7062" y="180467"/>
                  </a:lnTo>
                  <a:close/>
                </a:path>
                <a:path w="1535429" h="1516379">
                  <a:moveTo>
                    <a:pt x="1535018" y="180467"/>
                  </a:moveTo>
                  <a:lnTo>
                    <a:pt x="1531069" y="180467"/>
                  </a:lnTo>
                  <a:lnTo>
                    <a:pt x="1530840" y="270383"/>
                  </a:lnTo>
                  <a:lnTo>
                    <a:pt x="1534867" y="270383"/>
                  </a:lnTo>
                  <a:lnTo>
                    <a:pt x="1535018" y="180467"/>
                  </a:lnTo>
                  <a:close/>
                </a:path>
                <a:path w="1535429" h="1516379">
                  <a:moveTo>
                    <a:pt x="7085" y="171450"/>
                  </a:moveTo>
                  <a:lnTo>
                    <a:pt x="2139" y="171450"/>
                  </a:lnTo>
                  <a:lnTo>
                    <a:pt x="2124" y="180212"/>
                  </a:lnTo>
                  <a:lnTo>
                    <a:pt x="7062" y="180212"/>
                  </a:lnTo>
                  <a:lnTo>
                    <a:pt x="7085" y="171450"/>
                  </a:lnTo>
                  <a:close/>
                </a:path>
                <a:path w="1535429" h="1516379">
                  <a:moveTo>
                    <a:pt x="1535033" y="171450"/>
                  </a:moveTo>
                  <a:lnTo>
                    <a:pt x="1531091" y="171450"/>
                  </a:lnTo>
                  <a:lnTo>
                    <a:pt x="1531069" y="180212"/>
                  </a:lnTo>
                  <a:lnTo>
                    <a:pt x="1535018" y="180212"/>
                  </a:lnTo>
                  <a:lnTo>
                    <a:pt x="1535033" y="171450"/>
                  </a:lnTo>
                  <a:close/>
                </a:path>
                <a:path w="1535429" h="1516379">
                  <a:moveTo>
                    <a:pt x="7101" y="165100"/>
                  </a:moveTo>
                  <a:lnTo>
                    <a:pt x="2149" y="165100"/>
                  </a:lnTo>
                  <a:lnTo>
                    <a:pt x="2139" y="171323"/>
                  </a:lnTo>
                  <a:lnTo>
                    <a:pt x="7085" y="171323"/>
                  </a:lnTo>
                  <a:lnTo>
                    <a:pt x="7101" y="165100"/>
                  </a:lnTo>
                  <a:close/>
                </a:path>
                <a:path w="1535429" h="1516379">
                  <a:moveTo>
                    <a:pt x="1535044" y="165100"/>
                  </a:moveTo>
                  <a:lnTo>
                    <a:pt x="1531107" y="165100"/>
                  </a:lnTo>
                  <a:lnTo>
                    <a:pt x="1531091" y="171323"/>
                  </a:lnTo>
                  <a:lnTo>
                    <a:pt x="1535033" y="171323"/>
                  </a:lnTo>
                  <a:lnTo>
                    <a:pt x="1535044" y="165100"/>
                  </a:lnTo>
                  <a:close/>
                </a:path>
                <a:path w="1535429" h="1516379">
                  <a:moveTo>
                    <a:pt x="7107" y="162560"/>
                  </a:moveTo>
                  <a:lnTo>
                    <a:pt x="2154" y="162560"/>
                  </a:lnTo>
                  <a:lnTo>
                    <a:pt x="2150" y="164973"/>
                  </a:lnTo>
                  <a:lnTo>
                    <a:pt x="7101" y="164973"/>
                  </a:lnTo>
                  <a:lnTo>
                    <a:pt x="7107" y="162560"/>
                  </a:lnTo>
                  <a:close/>
                </a:path>
                <a:path w="1535429" h="1516379">
                  <a:moveTo>
                    <a:pt x="1535048" y="162560"/>
                  </a:moveTo>
                  <a:lnTo>
                    <a:pt x="1531114" y="162560"/>
                  </a:lnTo>
                  <a:lnTo>
                    <a:pt x="1531108" y="164973"/>
                  </a:lnTo>
                  <a:lnTo>
                    <a:pt x="1535044" y="164973"/>
                  </a:lnTo>
                  <a:lnTo>
                    <a:pt x="1535048" y="162560"/>
                  </a:lnTo>
                  <a:close/>
                </a:path>
                <a:path w="1535429" h="1516379">
                  <a:moveTo>
                    <a:pt x="6834" y="270383"/>
                  </a:moveTo>
                  <a:lnTo>
                    <a:pt x="1973" y="270383"/>
                  </a:lnTo>
                  <a:lnTo>
                    <a:pt x="1951" y="283083"/>
                  </a:lnTo>
                  <a:lnTo>
                    <a:pt x="6802" y="283083"/>
                  </a:lnTo>
                  <a:lnTo>
                    <a:pt x="6834" y="270383"/>
                  </a:lnTo>
                  <a:close/>
                </a:path>
                <a:path w="1535429" h="1516379">
                  <a:moveTo>
                    <a:pt x="1534867" y="270383"/>
                  </a:moveTo>
                  <a:lnTo>
                    <a:pt x="1530840" y="270383"/>
                  </a:lnTo>
                  <a:lnTo>
                    <a:pt x="1530808" y="283083"/>
                  </a:lnTo>
                  <a:lnTo>
                    <a:pt x="1534846" y="283083"/>
                  </a:lnTo>
                  <a:lnTo>
                    <a:pt x="1534867" y="270383"/>
                  </a:lnTo>
                  <a:close/>
                </a:path>
                <a:path w="1535429" h="1516379">
                  <a:moveTo>
                    <a:pt x="6802" y="283083"/>
                  </a:moveTo>
                  <a:lnTo>
                    <a:pt x="1951" y="283083"/>
                  </a:lnTo>
                  <a:lnTo>
                    <a:pt x="1909" y="308483"/>
                  </a:lnTo>
                  <a:lnTo>
                    <a:pt x="6737" y="308483"/>
                  </a:lnTo>
                  <a:lnTo>
                    <a:pt x="6802" y="283083"/>
                  </a:lnTo>
                  <a:close/>
                </a:path>
                <a:path w="1535429" h="1516379">
                  <a:moveTo>
                    <a:pt x="1534846" y="283083"/>
                  </a:moveTo>
                  <a:lnTo>
                    <a:pt x="1530808" y="283083"/>
                  </a:lnTo>
                  <a:lnTo>
                    <a:pt x="1530744" y="308483"/>
                  </a:lnTo>
                  <a:lnTo>
                    <a:pt x="1534803" y="308483"/>
                  </a:lnTo>
                  <a:lnTo>
                    <a:pt x="1534846" y="283083"/>
                  </a:lnTo>
                  <a:close/>
                </a:path>
                <a:path w="1535429" h="1516379">
                  <a:moveTo>
                    <a:pt x="6737" y="308483"/>
                  </a:moveTo>
                  <a:lnTo>
                    <a:pt x="1909" y="308483"/>
                  </a:lnTo>
                  <a:lnTo>
                    <a:pt x="1855" y="340233"/>
                  </a:lnTo>
                  <a:lnTo>
                    <a:pt x="6657" y="340233"/>
                  </a:lnTo>
                  <a:lnTo>
                    <a:pt x="6737" y="308483"/>
                  </a:lnTo>
                  <a:close/>
                </a:path>
                <a:path w="1535429" h="1516379">
                  <a:moveTo>
                    <a:pt x="1534803" y="308483"/>
                  </a:moveTo>
                  <a:lnTo>
                    <a:pt x="1530744" y="308483"/>
                  </a:lnTo>
                  <a:lnTo>
                    <a:pt x="1530663" y="340233"/>
                  </a:lnTo>
                  <a:lnTo>
                    <a:pt x="1534750" y="340233"/>
                  </a:lnTo>
                  <a:lnTo>
                    <a:pt x="1534803" y="308483"/>
                  </a:lnTo>
                  <a:close/>
                </a:path>
                <a:path w="1535429" h="1516379">
                  <a:moveTo>
                    <a:pt x="6657" y="340233"/>
                  </a:moveTo>
                  <a:lnTo>
                    <a:pt x="1855" y="340233"/>
                  </a:lnTo>
                  <a:lnTo>
                    <a:pt x="1792" y="378333"/>
                  </a:lnTo>
                  <a:lnTo>
                    <a:pt x="6560" y="378333"/>
                  </a:lnTo>
                  <a:lnTo>
                    <a:pt x="6657" y="340233"/>
                  </a:lnTo>
                  <a:close/>
                </a:path>
                <a:path w="1535429" h="1516379">
                  <a:moveTo>
                    <a:pt x="1534750" y="340233"/>
                  </a:moveTo>
                  <a:lnTo>
                    <a:pt x="1530663" y="340233"/>
                  </a:lnTo>
                  <a:lnTo>
                    <a:pt x="1530567" y="378333"/>
                  </a:lnTo>
                  <a:lnTo>
                    <a:pt x="1534686" y="378333"/>
                  </a:lnTo>
                  <a:lnTo>
                    <a:pt x="1534750" y="340233"/>
                  </a:lnTo>
                  <a:close/>
                </a:path>
                <a:path w="1535429" h="1516379">
                  <a:moveTo>
                    <a:pt x="6560" y="378333"/>
                  </a:moveTo>
                  <a:lnTo>
                    <a:pt x="1792" y="378333"/>
                  </a:lnTo>
                  <a:lnTo>
                    <a:pt x="1749" y="403733"/>
                  </a:lnTo>
                  <a:lnTo>
                    <a:pt x="6496" y="403733"/>
                  </a:lnTo>
                  <a:lnTo>
                    <a:pt x="6560" y="378333"/>
                  </a:lnTo>
                  <a:close/>
                </a:path>
                <a:path w="1535429" h="1516379">
                  <a:moveTo>
                    <a:pt x="1534686" y="378333"/>
                  </a:moveTo>
                  <a:lnTo>
                    <a:pt x="1530567" y="378333"/>
                  </a:lnTo>
                  <a:lnTo>
                    <a:pt x="1530503" y="403733"/>
                  </a:lnTo>
                  <a:lnTo>
                    <a:pt x="1534643" y="403733"/>
                  </a:lnTo>
                  <a:lnTo>
                    <a:pt x="1534686" y="378333"/>
                  </a:lnTo>
                  <a:close/>
                </a:path>
                <a:path w="1535429" h="1516379">
                  <a:moveTo>
                    <a:pt x="6496" y="403733"/>
                  </a:moveTo>
                  <a:lnTo>
                    <a:pt x="1749" y="403733"/>
                  </a:lnTo>
                  <a:lnTo>
                    <a:pt x="1728" y="416433"/>
                  </a:lnTo>
                  <a:lnTo>
                    <a:pt x="6464" y="416433"/>
                  </a:lnTo>
                  <a:lnTo>
                    <a:pt x="6496" y="403733"/>
                  </a:lnTo>
                  <a:close/>
                </a:path>
                <a:path w="1535429" h="1516379">
                  <a:moveTo>
                    <a:pt x="1534643" y="403733"/>
                  </a:moveTo>
                  <a:lnTo>
                    <a:pt x="1530503" y="403733"/>
                  </a:lnTo>
                  <a:lnTo>
                    <a:pt x="1530470" y="416433"/>
                  </a:lnTo>
                  <a:lnTo>
                    <a:pt x="1534622" y="416433"/>
                  </a:lnTo>
                  <a:lnTo>
                    <a:pt x="1534643" y="403733"/>
                  </a:lnTo>
                  <a:close/>
                </a:path>
                <a:path w="1535429" h="1516379">
                  <a:moveTo>
                    <a:pt x="6464" y="416433"/>
                  </a:moveTo>
                  <a:lnTo>
                    <a:pt x="1728" y="416433"/>
                  </a:lnTo>
                  <a:lnTo>
                    <a:pt x="1685" y="441833"/>
                  </a:lnTo>
                  <a:lnTo>
                    <a:pt x="6400" y="441833"/>
                  </a:lnTo>
                  <a:lnTo>
                    <a:pt x="6464" y="416433"/>
                  </a:lnTo>
                  <a:close/>
                </a:path>
                <a:path w="1535429" h="1516379">
                  <a:moveTo>
                    <a:pt x="1534622" y="416433"/>
                  </a:moveTo>
                  <a:lnTo>
                    <a:pt x="1530470" y="416433"/>
                  </a:lnTo>
                  <a:lnTo>
                    <a:pt x="1530406" y="441833"/>
                  </a:lnTo>
                  <a:lnTo>
                    <a:pt x="1534579" y="441833"/>
                  </a:lnTo>
                  <a:lnTo>
                    <a:pt x="1534622" y="416433"/>
                  </a:lnTo>
                  <a:close/>
                </a:path>
                <a:path w="1535429" h="1516379">
                  <a:moveTo>
                    <a:pt x="6400" y="441833"/>
                  </a:moveTo>
                  <a:lnTo>
                    <a:pt x="1685" y="441833"/>
                  </a:lnTo>
                  <a:lnTo>
                    <a:pt x="1440" y="587883"/>
                  </a:lnTo>
                  <a:lnTo>
                    <a:pt x="6030" y="587883"/>
                  </a:lnTo>
                  <a:lnTo>
                    <a:pt x="6400" y="441833"/>
                  </a:lnTo>
                  <a:close/>
                </a:path>
                <a:path w="1535429" h="1516379">
                  <a:moveTo>
                    <a:pt x="1534579" y="441833"/>
                  </a:moveTo>
                  <a:lnTo>
                    <a:pt x="1530406" y="441833"/>
                  </a:lnTo>
                  <a:lnTo>
                    <a:pt x="1530036" y="587883"/>
                  </a:lnTo>
                  <a:lnTo>
                    <a:pt x="1534334" y="587883"/>
                  </a:lnTo>
                  <a:lnTo>
                    <a:pt x="1534579" y="441833"/>
                  </a:lnTo>
                  <a:close/>
                </a:path>
                <a:path w="1535429" h="1516379">
                  <a:moveTo>
                    <a:pt x="6030" y="587883"/>
                  </a:moveTo>
                  <a:lnTo>
                    <a:pt x="1440" y="587883"/>
                  </a:lnTo>
                  <a:lnTo>
                    <a:pt x="1397" y="613283"/>
                  </a:lnTo>
                  <a:lnTo>
                    <a:pt x="5965" y="613283"/>
                  </a:lnTo>
                  <a:lnTo>
                    <a:pt x="6030" y="587883"/>
                  </a:lnTo>
                  <a:close/>
                </a:path>
                <a:path w="1535429" h="1516379">
                  <a:moveTo>
                    <a:pt x="1534334" y="587883"/>
                  </a:moveTo>
                  <a:lnTo>
                    <a:pt x="1530036" y="587883"/>
                  </a:lnTo>
                  <a:lnTo>
                    <a:pt x="1529972" y="613283"/>
                  </a:lnTo>
                  <a:lnTo>
                    <a:pt x="1534292" y="613283"/>
                  </a:lnTo>
                  <a:lnTo>
                    <a:pt x="1534334" y="587883"/>
                  </a:lnTo>
                  <a:close/>
                </a:path>
                <a:path w="1535429" h="1516379">
                  <a:moveTo>
                    <a:pt x="5965" y="613283"/>
                  </a:moveTo>
                  <a:lnTo>
                    <a:pt x="1397" y="613283"/>
                  </a:lnTo>
                  <a:lnTo>
                    <a:pt x="1355" y="638683"/>
                  </a:lnTo>
                  <a:lnTo>
                    <a:pt x="5901" y="638683"/>
                  </a:lnTo>
                  <a:lnTo>
                    <a:pt x="5965" y="613283"/>
                  </a:lnTo>
                  <a:close/>
                </a:path>
                <a:path w="1535429" h="1516379">
                  <a:moveTo>
                    <a:pt x="1534292" y="613283"/>
                  </a:moveTo>
                  <a:lnTo>
                    <a:pt x="1529972" y="613283"/>
                  </a:lnTo>
                  <a:lnTo>
                    <a:pt x="1529907" y="638683"/>
                  </a:lnTo>
                  <a:lnTo>
                    <a:pt x="1534249" y="638683"/>
                  </a:lnTo>
                  <a:lnTo>
                    <a:pt x="1534292" y="613283"/>
                  </a:lnTo>
                  <a:close/>
                </a:path>
                <a:path w="1535429" h="1516379">
                  <a:moveTo>
                    <a:pt x="5901" y="638683"/>
                  </a:moveTo>
                  <a:lnTo>
                    <a:pt x="1355" y="638683"/>
                  </a:lnTo>
                  <a:lnTo>
                    <a:pt x="954" y="877443"/>
                  </a:lnTo>
                  <a:lnTo>
                    <a:pt x="5296" y="877443"/>
                  </a:lnTo>
                  <a:lnTo>
                    <a:pt x="5901" y="638683"/>
                  </a:lnTo>
                  <a:close/>
                </a:path>
                <a:path w="1535429" h="1516379">
                  <a:moveTo>
                    <a:pt x="1534249" y="638683"/>
                  </a:moveTo>
                  <a:lnTo>
                    <a:pt x="1529907" y="638683"/>
                  </a:lnTo>
                  <a:lnTo>
                    <a:pt x="1529302" y="877443"/>
                  </a:lnTo>
                  <a:lnTo>
                    <a:pt x="1533848" y="877443"/>
                  </a:lnTo>
                  <a:lnTo>
                    <a:pt x="1534249" y="638683"/>
                  </a:lnTo>
                  <a:close/>
                </a:path>
                <a:path w="1535429" h="1516379">
                  <a:moveTo>
                    <a:pt x="5296" y="877443"/>
                  </a:moveTo>
                  <a:lnTo>
                    <a:pt x="954" y="877443"/>
                  </a:lnTo>
                  <a:lnTo>
                    <a:pt x="912" y="902843"/>
                  </a:lnTo>
                  <a:lnTo>
                    <a:pt x="5232" y="902843"/>
                  </a:lnTo>
                  <a:lnTo>
                    <a:pt x="5296" y="877443"/>
                  </a:lnTo>
                  <a:close/>
                </a:path>
                <a:path w="1535429" h="1516379">
                  <a:moveTo>
                    <a:pt x="1533848" y="877443"/>
                  </a:moveTo>
                  <a:lnTo>
                    <a:pt x="1529302" y="877443"/>
                  </a:lnTo>
                  <a:lnTo>
                    <a:pt x="1529238" y="902843"/>
                  </a:lnTo>
                  <a:lnTo>
                    <a:pt x="1533806" y="902843"/>
                  </a:lnTo>
                  <a:lnTo>
                    <a:pt x="1533848" y="877443"/>
                  </a:lnTo>
                  <a:close/>
                </a:path>
                <a:path w="1535429" h="1516379">
                  <a:moveTo>
                    <a:pt x="5232" y="902843"/>
                  </a:moveTo>
                  <a:lnTo>
                    <a:pt x="912" y="902843"/>
                  </a:lnTo>
                  <a:lnTo>
                    <a:pt x="869" y="928243"/>
                  </a:lnTo>
                  <a:lnTo>
                    <a:pt x="5167" y="928243"/>
                  </a:lnTo>
                  <a:lnTo>
                    <a:pt x="5232" y="902843"/>
                  </a:lnTo>
                  <a:close/>
                </a:path>
                <a:path w="1535429" h="1516379">
                  <a:moveTo>
                    <a:pt x="1533806" y="902843"/>
                  </a:moveTo>
                  <a:lnTo>
                    <a:pt x="1529238" y="902843"/>
                  </a:lnTo>
                  <a:lnTo>
                    <a:pt x="1529174" y="928243"/>
                  </a:lnTo>
                  <a:lnTo>
                    <a:pt x="1533763" y="928243"/>
                  </a:lnTo>
                  <a:lnTo>
                    <a:pt x="1533806" y="902843"/>
                  </a:lnTo>
                  <a:close/>
                </a:path>
                <a:path w="1535429" h="1516379">
                  <a:moveTo>
                    <a:pt x="5167" y="928243"/>
                  </a:moveTo>
                  <a:lnTo>
                    <a:pt x="869" y="928243"/>
                  </a:lnTo>
                  <a:lnTo>
                    <a:pt x="826" y="953643"/>
                  </a:lnTo>
                  <a:lnTo>
                    <a:pt x="5103" y="953643"/>
                  </a:lnTo>
                  <a:lnTo>
                    <a:pt x="5167" y="928243"/>
                  </a:lnTo>
                  <a:close/>
                </a:path>
                <a:path w="1535429" h="1516379">
                  <a:moveTo>
                    <a:pt x="1533763" y="928243"/>
                  </a:moveTo>
                  <a:lnTo>
                    <a:pt x="1529174" y="928243"/>
                  </a:lnTo>
                  <a:lnTo>
                    <a:pt x="1529109" y="953643"/>
                  </a:lnTo>
                  <a:lnTo>
                    <a:pt x="1533721" y="953643"/>
                  </a:lnTo>
                  <a:lnTo>
                    <a:pt x="1533763" y="928243"/>
                  </a:lnTo>
                  <a:close/>
                </a:path>
                <a:path w="1535429" h="1516379">
                  <a:moveTo>
                    <a:pt x="5103" y="953643"/>
                  </a:moveTo>
                  <a:lnTo>
                    <a:pt x="826" y="953643"/>
                  </a:lnTo>
                  <a:lnTo>
                    <a:pt x="784" y="979043"/>
                  </a:lnTo>
                  <a:lnTo>
                    <a:pt x="5038" y="979043"/>
                  </a:lnTo>
                  <a:lnTo>
                    <a:pt x="5103" y="953643"/>
                  </a:lnTo>
                  <a:close/>
                </a:path>
                <a:path w="1535429" h="1516379">
                  <a:moveTo>
                    <a:pt x="1533721" y="953643"/>
                  </a:moveTo>
                  <a:lnTo>
                    <a:pt x="1529109" y="953643"/>
                  </a:lnTo>
                  <a:lnTo>
                    <a:pt x="1529045" y="979043"/>
                  </a:lnTo>
                  <a:lnTo>
                    <a:pt x="1533678" y="979043"/>
                  </a:lnTo>
                  <a:lnTo>
                    <a:pt x="1533721" y="953643"/>
                  </a:lnTo>
                  <a:close/>
                </a:path>
                <a:path w="1535429" h="1516379">
                  <a:moveTo>
                    <a:pt x="5038" y="979043"/>
                  </a:moveTo>
                  <a:lnTo>
                    <a:pt x="784" y="979043"/>
                  </a:lnTo>
                  <a:lnTo>
                    <a:pt x="741" y="1004443"/>
                  </a:lnTo>
                  <a:lnTo>
                    <a:pt x="4974" y="1004443"/>
                  </a:lnTo>
                  <a:lnTo>
                    <a:pt x="5038" y="979043"/>
                  </a:lnTo>
                  <a:close/>
                </a:path>
                <a:path w="1535429" h="1516379">
                  <a:moveTo>
                    <a:pt x="1533678" y="979043"/>
                  </a:moveTo>
                  <a:lnTo>
                    <a:pt x="1529045" y="979043"/>
                  </a:lnTo>
                  <a:lnTo>
                    <a:pt x="1528981" y="1004443"/>
                  </a:lnTo>
                  <a:lnTo>
                    <a:pt x="1533635" y="1004443"/>
                  </a:lnTo>
                  <a:lnTo>
                    <a:pt x="1533678" y="979043"/>
                  </a:lnTo>
                  <a:close/>
                </a:path>
                <a:path w="1535429" h="1516379">
                  <a:moveTo>
                    <a:pt x="4974" y="1004443"/>
                  </a:moveTo>
                  <a:lnTo>
                    <a:pt x="741" y="1004443"/>
                  </a:lnTo>
                  <a:lnTo>
                    <a:pt x="720" y="1017143"/>
                  </a:lnTo>
                  <a:lnTo>
                    <a:pt x="4942" y="1017143"/>
                  </a:lnTo>
                  <a:lnTo>
                    <a:pt x="4974" y="1004443"/>
                  </a:lnTo>
                  <a:close/>
                </a:path>
                <a:path w="1535429" h="1516379">
                  <a:moveTo>
                    <a:pt x="1533635" y="1004443"/>
                  </a:moveTo>
                  <a:lnTo>
                    <a:pt x="1528981" y="1004443"/>
                  </a:lnTo>
                  <a:lnTo>
                    <a:pt x="1528948" y="1017143"/>
                  </a:lnTo>
                  <a:lnTo>
                    <a:pt x="1533614" y="1017143"/>
                  </a:lnTo>
                  <a:lnTo>
                    <a:pt x="1533635" y="1004443"/>
                  </a:lnTo>
                  <a:close/>
                </a:path>
                <a:path w="1535429" h="1516379">
                  <a:moveTo>
                    <a:pt x="4942" y="1017143"/>
                  </a:moveTo>
                  <a:lnTo>
                    <a:pt x="720" y="1017143"/>
                  </a:lnTo>
                  <a:lnTo>
                    <a:pt x="677" y="1042543"/>
                  </a:lnTo>
                  <a:lnTo>
                    <a:pt x="4878" y="1042543"/>
                  </a:lnTo>
                  <a:lnTo>
                    <a:pt x="4942" y="1017143"/>
                  </a:lnTo>
                  <a:close/>
                </a:path>
                <a:path w="1535429" h="1516379">
                  <a:moveTo>
                    <a:pt x="1533614" y="1017143"/>
                  </a:moveTo>
                  <a:lnTo>
                    <a:pt x="1528948" y="1017143"/>
                  </a:lnTo>
                  <a:lnTo>
                    <a:pt x="1528884" y="1042543"/>
                  </a:lnTo>
                  <a:lnTo>
                    <a:pt x="1533571" y="1042543"/>
                  </a:lnTo>
                  <a:lnTo>
                    <a:pt x="1533614" y="1017143"/>
                  </a:lnTo>
                  <a:close/>
                </a:path>
                <a:path w="1535429" h="1516379">
                  <a:moveTo>
                    <a:pt x="4878" y="1042543"/>
                  </a:moveTo>
                  <a:lnTo>
                    <a:pt x="677" y="1042543"/>
                  </a:lnTo>
                  <a:lnTo>
                    <a:pt x="624" y="1074293"/>
                  </a:lnTo>
                  <a:lnTo>
                    <a:pt x="4797" y="1074293"/>
                  </a:lnTo>
                  <a:lnTo>
                    <a:pt x="4878" y="1042543"/>
                  </a:lnTo>
                  <a:close/>
                </a:path>
                <a:path w="1535429" h="1516379">
                  <a:moveTo>
                    <a:pt x="1533571" y="1042543"/>
                  </a:moveTo>
                  <a:lnTo>
                    <a:pt x="1528884" y="1042543"/>
                  </a:lnTo>
                  <a:lnTo>
                    <a:pt x="1528804" y="1074293"/>
                  </a:lnTo>
                  <a:lnTo>
                    <a:pt x="1533518" y="1074293"/>
                  </a:lnTo>
                  <a:lnTo>
                    <a:pt x="1533571" y="1042543"/>
                  </a:lnTo>
                  <a:close/>
                </a:path>
                <a:path w="1535429" h="1516379">
                  <a:moveTo>
                    <a:pt x="4797" y="1074293"/>
                  </a:moveTo>
                  <a:lnTo>
                    <a:pt x="624" y="1074293"/>
                  </a:lnTo>
                  <a:lnTo>
                    <a:pt x="615" y="1079373"/>
                  </a:lnTo>
                  <a:lnTo>
                    <a:pt x="4784" y="1079373"/>
                  </a:lnTo>
                  <a:lnTo>
                    <a:pt x="4797" y="1074293"/>
                  </a:lnTo>
                  <a:close/>
                </a:path>
                <a:path w="1535429" h="1516379">
                  <a:moveTo>
                    <a:pt x="1533518" y="1074293"/>
                  </a:moveTo>
                  <a:lnTo>
                    <a:pt x="1528804" y="1074293"/>
                  </a:lnTo>
                  <a:lnTo>
                    <a:pt x="1528791" y="1079373"/>
                  </a:lnTo>
                  <a:lnTo>
                    <a:pt x="1533510" y="1079373"/>
                  </a:lnTo>
                  <a:lnTo>
                    <a:pt x="1533518" y="1074293"/>
                  </a:lnTo>
                  <a:close/>
                </a:path>
                <a:path w="1535429" h="1516379">
                  <a:moveTo>
                    <a:pt x="4784" y="1079373"/>
                  </a:moveTo>
                  <a:lnTo>
                    <a:pt x="615" y="1079373"/>
                  </a:lnTo>
                  <a:lnTo>
                    <a:pt x="592" y="1093343"/>
                  </a:lnTo>
                  <a:lnTo>
                    <a:pt x="4749" y="1093343"/>
                  </a:lnTo>
                  <a:lnTo>
                    <a:pt x="4784" y="1079373"/>
                  </a:lnTo>
                  <a:close/>
                </a:path>
                <a:path w="1535429" h="1516379">
                  <a:moveTo>
                    <a:pt x="1533510" y="1079373"/>
                  </a:moveTo>
                  <a:lnTo>
                    <a:pt x="1528791" y="1079373"/>
                  </a:lnTo>
                  <a:lnTo>
                    <a:pt x="1528755" y="1093343"/>
                  </a:lnTo>
                  <a:lnTo>
                    <a:pt x="1533486" y="1093343"/>
                  </a:lnTo>
                  <a:lnTo>
                    <a:pt x="1533510" y="1079373"/>
                  </a:lnTo>
                  <a:close/>
                </a:path>
                <a:path w="1535429" h="1516379">
                  <a:moveTo>
                    <a:pt x="4749" y="1093343"/>
                  </a:moveTo>
                  <a:lnTo>
                    <a:pt x="592" y="1093343"/>
                  </a:lnTo>
                  <a:lnTo>
                    <a:pt x="581" y="1099693"/>
                  </a:lnTo>
                  <a:lnTo>
                    <a:pt x="4733" y="1099693"/>
                  </a:lnTo>
                  <a:lnTo>
                    <a:pt x="4749" y="1093343"/>
                  </a:lnTo>
                  <a:close/>
                </a:path>
                <a:path w="1535429" h="1516379">
                  <a:moveTo>
                    <a:pt x="1533486" y="1093343"/>
                  </a:moveTo>
                  <a:lnTo>
                    <a:pt x="1528755" y="1093343"/>
                  </a:lnTo>
                  <a:lnTo>
                    <a:pt x="1528739" y="1099693"/>
                  </a:lnTo>
                  <a:lnTo>
                    <a:pt x="1533475" y="1099693"/>
                  </a:lnTo>
                  <a:lnTo>
                    <a:pt x="1533486" y="1093343"/>
                  </a:lnTo>
                  <a:close/>
                </a:path>
                <a:path w="1535429" h="1516379">
                  <a:moveTo>
                    <a:pt x="4733" y="1099693"/>
                  </a:moveTo>
                  <a:lnTo>
                    <a:pt x="581" y="1099693"/>
                  </a:lnTo>
                  <a:lnTo>
                    <a:pt x="560" y="1112393"/>
                  </a:lnTo>
                  <a:lnTo>
                    <a:pt x="4701" y="1112393"/>
                  </a:lnTo>
                  <a:lnTo>
                    <a:pt x="4733" y="1099693"/>
                  </a:lnTo>
                  <a:close/>
                </a:path>
                <a:path w="1535429" h="1516379">
                  <a:moveTo>
                    <a:pt x="1533475" y="1099693"/>
                  </a:moveTo>
                  <a:lnTo>
                    <a:pt x="1528739" y="1099693"/>
                  </a:lnTo>
                  <a:lnTo>
                    <a:pt x="1528707" y="1112393"/>
                  </a:lnTo>
                  <a:lnTo>
                    <a:pt x="1533454" y="1112393"/>
                  </a:lnTo>
                  <a:lnTo>
                    <a:pt x="1533475" y="1099693"/>
                  </a:lnTo>
                  <a:close/>
                </a:path>
                <a:path w="1535429" h="1516379">
                  <a:moveTo>
                    <a:pt x="4701" y="1112393"/>
                  </a:moveTo>
                  <a:lnTo>
                    <a:pt x="560" y="1112393"/>
                  </a:lnTo>
                  <a:lnTo>
                    <a:pt x="549" y="1118743"/>
                  </a:lnTo>
                  <a:lnTo>
                    <a:pt x="4684" y="1118743"/>
                  </a:lnTo>
                  <a:lnTo>
                    <a:pt x="4701" y="1112393"/>
                  </a:lnTo>
                  <a:close/>
                </a:path>
                <a:path w="1535429" h="1516379">
                  <a:moveTo>
                    <a:pt x="1533454" y="1112393"/>
                  </a:moveTo>
                  <a:lnTo>
                    <a:pt x="1528707" y="1112393"/>
                  </a:lnTo>
                  <a:lnTo>
                    <a:pt x="1528691" y="1118743"/>
                  </a:lnTo>
                  <a:lnTo>
                    <a:pt x="1533444" y="1118743"/>
                  </a:lnTo>
                  <a:lnTo>
                    <a:pt x="1533454" y="1112393"/>
                  </a:lnTo>
                  <a:close/>
                </a:path>
                <a:path w="1535429" h="1516379">
                  <a:moveTo>
                    <a:pt x="4684" y="1118743"/>
                  </a:moveTo>
                  <a:lnTo>
                    <a:pt x="549" y="1118743"/>
                  </a:lnTo>
                  <a:lnTo>
                    <a:pt x="541" y="1123823"/>
                  </a:lnTo>
                  <a:lnTo>
                    <a:pt x="4672" y="1123823"/>
                  </a:lnTo>
                  <a:lnTo>
                    <a:pt x="4684" y="1118743"/>
                  </a:lnTo>
                  <a:close/>
                </a:path>
                <a:path w="1535429" h="1516379">
                  <a:moveTo>
                    <a:pt x="1533444" y="1118743"/>
                  </a:moveTo>
                  <a:lnTo>
                    <a:pt x="1528691" y="1118743"/>
                  </a:lnTo>
                  <a:lnTo>
                    <a:pt x="1528678" y="1123823"/>
                  </a:lnTo>
                  <a:lnTo>
                    <a:pt x="1533435" y="1123823"/>
                  </a:lnTo>
                  <a:lnTo>
                    <a:pt x="1533444" y="1118743"/>
                  </a:lnTo>
                  <a:close/>
                </a:path>
                <a:path w="1535429" h="1516379">
                  <a:moveTo>
                    <a:pt x="4672" y="1123823"/>
                  </a:moveTo>
                  <a:lnTo>
                    <a:pt x="541" y="1123823"/>
                  </a:lnTo>
                  <a:lnTo>
                    <a:pt x="528" y="1131443"/>
                  </a:lnTo>
                  <a:lnTo>
                    <a:pt x="4652" y="1131443"/>
                  </a:lnTo>
                  <a:lnTo>
                    <a:pt x="4672" y="1123823"/>
                  </a:lnTo>
                  <a:close/>
                </a:path>
                <a:path w="1535429" h="1516379">
                  <a:moveTo>
                    <a:pt x="1533435" y="1123823"/>
                  </a:moveTo>
                  <a:lnTo>
                    <a:pt x="1528678" y="1123823"/>
                  </a:lnTo>
                  <a:lnTo>
                    <a:pt x="1528659" y="1131443"/>
                  </a:lnTo>
                  <a:lnTo>
                    <a:pt x="1533422" y="1131443"/>
                  </a:lnTo>
                  <a:lnTo>
                    <a:pt x="1533435" y="1123823"/>
                  </a:lnTo>
                  <a:close/>
                </a:path>
                <a:path w="1535429" h="1516379">
                  <a:moveTo>
                    <a:pt x="4652" y="1131443"/>
                  </a:moveTo>
                  <a:lnTo>
                    <a:pt x="528" y="1131443"/>
                  </a:lnTo>
                  <a:lnTo>
                    <a:pt x="498" y="1149223"/>
                  </a:lnTo>
                  <a:lnTo>
                    <a:pt x="4607" y="1149223"/>
                  </a:lnTo>
                  <a:lnTo>
                    <a:pt x="4652" y="1131443"/>
                  </a:lnTo>
                  <a:close/>
                </a:path>
                <a:path w="1535429" h="1516379">
                  <a:moveTo>
                    <a:pt x="1533422" y="1131443"/>
                  </a:moveTo>
                  <a:lnTo>
                    <a:pt x="1528659" y="1131443"/>
                  </a:lnTo>
                  <a:lnTo>
                    <a:pt x="1528614" y="1149223"/>
                  </a:lnTo>
                  <a:lnTo>
                    <a:pt x="1533392" y="1149223"/>
                  </a:lnTo>
                  <a:lnTo>
                    <a:pt x="1533422" y="1131443"/>
                  </a:lnTo>
                  <a:close/>
                </a:path>
                <a:path w="1535429" h="1516379">
                  <a:moveTo>
                    <a:pt x="4607" y="1149223"/>
                  </a:moveTo>
                  <a:lnTo>
                    <a:pt x="498" y="1149223"/>
                  </a:lnTo>
                  <a:lnTo>
                    <a:pt x="475" y="1163193"/>
                  </a:lnTo>
                  <a:lnTo>
                    <a:pt x="4572" y="1163193"/>
                  </a:lnTo>
                  <a:lnTo>
                    <a:pt x="4607" y="1149223"/>
                  </a:lnTo>
                  <a:close/>
                </a:path>
                <a:path w="1535429" h="1516379">
                  <a:moveTo>
                    <a:pt x="1533392" y="1149223"/>
                  </a:moveTo>
                  <a:lnTo>
                    <a:pt x="1528614" y="1149223"/>
                  </a:lnTo>
                  <a:lnTo>
                    <a:pt x="1528578" y="1163193"/>
                  </a:lnTo>
                  <a:lnTo>
                    <a:pt x="1533369" y="1163193"/>
                  </a:lnTo>
                  <a:lnTo>
                    <a:pt x="1533392" y="1149223"/>
                  </a:lnTo>
                  <a:close/>
                </a:path>
                <a:path w="1535429" h="1516379">
                  <a:moveTo>
                    <a:pt x="4572" y="1163193"/>
                  </a:moveTo>
                  <a:lnTo>
                    <a:pt x="475" y="1163193"/>
                  </a:lnTo>
                  <a:lnTo>
                    <a:pt x="466" y="1168273"/>
                  </a:lnTo>
                  <a:lnTo>
                    <a:pt x="4559" y="1168273"/>
                  </a:lnTo>
                  <a:lnTo>
                    <a:pt x="4572" y="1163193"/>
                  </a:lnTo>
                  <a:close/>
                </a:path>
                <a:path w="1535429" h="1516379">
                  <a:moveTo>
                    <a:pt x="1533369" y="1163193"/>
                  </a:moveTo>
                  <a:lnTo>
                    <a:pt x="1528578" y="1163193"/>
                  </a:lnTo>
                  <a:lnTo>
                    <a:pt x="1528565" y="1168273"/>
                  </a:lnTo>
                  <a:lnTo>
                    <a:pt x="1533360" y="1168273"/>
                  </a:lnTo>
                  <a:lnTo>
                    <a:pt x="1533369" y="1163193"/>
                  </a:lnTo>
                  <a:close/>
                </a:path>
                <a:path w="1535429" h="1516379">
                  <a:moveTo>
                    <a:pt x="4559" y="1168273"/>
                  </a:moveTo>
                  <a:lnTo>
                    <a:pt x="466" y="1168273"/>
                  </a:lnTo>
                  <a:lnTo>
                    <a:pt x="453" y="1175893"/>
                  </a:lnTo>
                  <a:lnTo>
                    <a:pt x="4540" y="1175893"/>
                  </a:lnTo>
                  <a:lnTo>
                    <a:pt x="4559" y="1168273"/>
                  </a:lnTo>
                  <a:close/>
                </a:path>
                <a:path w="1535429" h="1516379">
                  <a:moveTo>
                    <a:pt x="1533360" y="1168273"/>
                  </a:moveTo>
                  <a:lnTo>
                    <a:pt x="1528565" y="1168273"/>
                  </a:lnTo>
                  <a:lnTo>
                    <a:pt x="1528546" y="1175893"/>
                  </a:lnTo>
                  <a:lnTo>
                    <a:pt x="1533348" y="1175893"/>
                  </a:lnTo>
                  <a:lnTo>
                    <a:pt x="1533360" y="1168273"/>
                  </a:lnTo>
                  <a:close/>
                </a:path>
                <a:path w="1535429" h="1516379">
                  <a:moveTo>
                    <a:pt x="4540" y="1175893"/>
                  </a:moveTo>
                  <a:lnTo>
                    <a:pt x="453" y="1175893"/>
                  </a:lnTo>
                  <a:lnTo>
                    <a:pt x="432" y="1188593"/>
                  </a:lnTo>
                  <a:lnTo>
                    <a:pt x="4507" y="1188593"/>
                  </a:lnTo>
                  <a:lnTo>
                    <a:pt x="4540" y="1175893"/>
                  </a:lnTo>
                  <a:close/>
                </a:path>
                <a:path w="1535429" h="1516379">
                  <a:moveTo>
                    <a:pt x="1533348" y="1175893"/>
                  </a:moveTo>
                  <a:lnTo>
                    <a:pt x="1528546" y="1175893"/>
                  </a:lnTo>
                  <a:lnTo>
                    <a:pt x="1528514" y="1188593"/>
                  </a:lnTo>
                  <a:lnTo>
                    <a:pt x="1533326" y="1188593"/>
                  </a:lnTo>
                  <a:lnTo>
                    <a:pt x="1533348" y="1175893"/>
                  </a:lnTo>
                  <a:close/>
                </a:path>
                <a:path w="1535429" h="1516379">
                  <a:moveTo>
                    <a:pt x="4507" y="1188593"/>
                  </a:moveTo>
                  <a:lnTo>
                    <a:pt x="432" y="1188593"/>
                  </a:lnTo>
                  <a:lnTo>
                    <a:pt x="421" y="1194943"/>
                  </a:lnTo>
                  <a:lnTo>
                    <a:pt x="4491" y="1194943"/>
                  </a:lnTo>
                  <a:lnTo>
                    <a:pt x="4507" y="1188593"/>
                  </a:lnTo>
                  <a:close/>
                </a:path>
                <a:path w="1535429" h="1516379">
                  <a:moveTo>
                    <a:pt x="1533326" y="1188593"/>
                  </a:moveTo>
                  <a:lnTo>
                    <a:pt x="1528514" y="1188593"/>
                  </a:lnTo>
                  <a:lnTo>
                    <a:pt x="1528498" y="1194943"/>
                  </a:lnTo>
                  <a:lnTo>
                    <a:pt x="1533316" y="1194943"/>
                  </a:lnTo>
                  <a:lnTo>
                    <a:pt x="1533326" y="1188593"/>
                  </a:lnTo>
                  <a:close/>
                </a:path>
                <a:path w="1535429" h="1516379">
                  <a:moveTo>
                    <a:pt x="4491" y="1194943"/>
                  </a:moveTo>
                  <a:lnTo>
                    <a:pt x="421" y="1194943"/>
                  </a:lnTo>
                  <a:lnTo>
                    <a:pt x="411" y="1201293"/>
                  </a:lnTo>
                  <a:lnTo>
                    <a:pt x="4475" y="1201293"/>
                  </a:lnTo>
                  <a:lnTo>
                    <a:pt x="4491" y="1194943"/>
                  </a:lnTo>
                  <a:close/>
                </a:path>
                <a:path w="1535429" h="1516379">
                  <a:moveTo>
                    <a:pt x="1533316" y="1194943"/>
                  </a:moveTo>
                  <a:lnTo>
                    <a:pt x="1528498" y="1194943"/>
                  </a:lnTo>
                  <a:lnTo>
                    <a:pt x="1528482" y="1201293"/>
                  </a:lnTo>
                  <a:lnTo>
                    <a:pt x="1533305" y="1201293"/>
                  </a:lnTo>
                  <a:lnTo>
                    <a:pt x="1533316" y="1194943"/>
                  </a:lnTo>
                  <a:close/>
                </a:path>
                <a:path w="1535429" h="1516379">
                  <a:moveTo>
                    <a:pt x="4475" y="1201293"/>
                  </a:moveTo>
                  <a:lnTo>
                    <a:pt x="411" y="1201293"/>
                  </a:lnTo>
                  <a:lnTo>
                    <a:pt x="389" y="1213993"/>
                  </a:lnTo>
                  <a:lnTo>
                    <a:pt x="4443" y="1213993"/>
                  </a:lnTo>
                  <a:lnTo>
                    <a:pt x="4475" y="1201293"/>
                  </a:lnTo>
                  <a:close/>
                </a:path>
                <a:path w="1535429" h="1516379">
                  <a:moveTo>
                    <a:pt x="1533305" y="1201293"/>
                  </a:moveTo>
                  <a:lnTo>
                    <a:pt x="1528482" y="1201293"/>
                  </a:lnTo>
                  <a:lnTo>
                    <a:pt x="1528450" y="1213993"/>
                  </a:lnTo>
                  <a:lnTo>
                    <a:pt x="1533284" y="1213993"/>
                  </a:lnTo>
                  <a:lnTo>
                    <a:pt x="1533305" y="1201293"/>
                  </a:lnTo>
                  <a:close/>
                </a:path>
                <a:path w="1535429" h="1516379">
                  <a:moveTo>
                    <a:pt x="4443" y="1213993"/>
                  </a:moveTo>
                  <a:lnTo>
                    <a:pt x="389" y="1213993"/>
                  </a:lnTo>
                  <a:lnTo>
                    <a:pt x="368" y="1226693"/>
                  </a:lnTo>
                  <a:lnTo>
                    <a:pt x="4411" y="1226693"/>
                  </a:lnTo>
                  <a:lnTo>
                    <a:pt x="4443" y="1213993"/>
                  </a:lnTo>
                  <a:close/>
                </a:path>
                <a:path w="1535429" h="1516379">
                  <a:moveTo>
                    <a:pt x="1533284" y="1213993"/>
                  </a:moveTo>
                  <a:lnTo>
                    <a:pt x="1528450" y="1213993"/>
                  </a:lnTo>
                  <a:lnTo>
                    <a:pt x="1528417" y="1226693"/>
                  </a:lnTo>
                  <a:lnTo>
                    <a:pt x="1533262" y="1226693"/>
                  </a:lnTo>
                  <a:lnTo>
                    <a:pt x="1533284" y="1213993"/>
                  </a:lnTo>
                  <a:close/>
                </a:path>
                <a:path w="1535429" h="1516379">
                  <a:moveTo>
                    <a:pt x="4411" y="1226693"/>
                  </a:moveTo>
                  <a:lnTo>
                    <a:pt x="368" y="1226693"/>
                  </a:lnTo>
                  <a:lnTo>
                    <a:pt x="357" y="1233043"/>
                  </a:lnTo>
                  <a:lnTo>
                    <a:pt x="4395" y="1233043"/>
                  </a:lnTo>
                  <a:lnTo>
                    <a:pt x="4411" y="1226693"/>
                  </a:lnTo>
                  <a:close/>
                </a:path>
                <a:path w="1535429" h="1516379">
                  <a:moveTo>
                    <a:pt x="1533262" y="1226693"/>
                  </a:moveTo>
                  <a:lnTo>
                    <a:pt x="1528417" y="1226693"/>
                  </a:lnTo>
                  <a:lnTo>
                    <a:pt x="1528401" y="1233043"/>
                  </a:lnTo>
                  <a:lnTo>
                    <a:pt x="1533252" y="1233043"/>
                  </a:lnTo>
                  <a:lnTo>
                    <a:pt x="1533262" y="1226693"/>
                  </a:lnTo>
                  <a:close/>
                </a:path>
                <a:path w="1535429" h="1516379">
                  <a:moveTo>
                    <a:pt x="4395" y="1233043"/>
                  </a:moveTo>
                  <a:lnTo>
                    <a:pt x="357" y="1233043"/>
                  </a:lnTo>
                  <a:lnTo>
                    <a:pt x="349" y="1238123"/>
                  </a:lnTo>
                  <a:lnTo>
                    <a:pt x="4382" y="1238123"/>
                  </a:lnTo>
                  <a:lnTo>
                    <a:pt x="4395" y="1233043"/>
                  </a:lnTo>
                  <a:close/>
                </a:path>
                <a:path w="1535429" h="1516379">
                  <a:moveTo>
                    <a:pt x="1533252" y="1233043"/>
                  </a:moveTo>
                  <a:lnTo>
                    <a:pt x="1528401" y="1233043"/>
                  </a:lnTo>
                  <a:lnTo>
                    <a:pt x="1528388" y="1238123"/>
                  </a:lnTo>
                  <a:lnTo>
                    <a:pt x="1533243" y="1238123"/>
                  </a:lnTo>
                  <a:lnTo>
                    <a:pt x="1533252" y="1233043"/>
                  </a:lnTo>
                  <a:close/>
                </a:path>
                <a:path w="1535429" h="1516379">
                  <a:moveTo>
                    <a:pt x="4382" y="1238123"/>
                  </a:moveTo>
                  <a:lnTo>
                    <a:pt x="349" y="1238123"/>
                  </a:lnTo>
                  <a:lnTo>
                    <a:pt x="336" y="1245743"/>
                  </a:lnTo>
                  <a:lnTo>
                    <a:pt x="4363" y="1245743"/>
                  </a:lnTo>
                  <a:lnTo>
                    <a:pt x="4382" y="1238123"/>
                  </a:lnTo>
                  <a:close/>
                </a:path>
                <a:path w="1535429" h="1516379">
                  <a:moveTo>
                    <a:pt x="1533243" y="1238123"/>
                  </a:moveTo>
                  <a:lnTo>
                    <a:pt x="1528388" y="1238123"/>
                  </a:lnTo>
                  <a:lnTo>
                    <a:pt x="1528369" y="1245743"/>
                  </a:lnTo>
                  <a:lnTo>
                    <a:pt x="1533230" y="1245743"/>
                  </a:lnTo>
                  <a:lnTo>
                    <a:pt x="1533243" y="1238123"/>
                  </a:lnTo>
                  <a:close/>
                </a:path>
                <a:path w="1535429" h="1516379">
                  <a:moveTo>
                    <a:pt x="4363" y="1245743"/>
                  </a:moveTo>
                  <a:lnTo>
                    <a:pt x="336" y="1245743"/>
                  </a:lnTo>
                  <a:lnTo>
                    <a:pt x="328" y="1250823"/>
                  </a:lnTo>
                  <a:lnTo>
                    <a:pt x="4350" y="1250823"/>
                  </a:lnTo>
                  <a:lnTo>
                    <a:pt x="4363" y="1245743"/>
                  </a:lnTo>
                  <a:close/>
                </a:path>
                <a:path w="1535429" h="1516379">
                  <a:moveTo>
                    <a:pt x="1533230" y="1245743"/>
                  </a:moveTo>
                  <a:lnTo>
                    <a:pt x="1528369" y="1245743"/>
                  </a:lnTo>
                  <a:lnTo>
                    <a:pt x="1528356" y="1250823"/>
                  </a:lnTo>
                  <a:lnTo>
                    <a:pt x="1533222" y="1250823"/>
                  </a:lnTo>
                  <a:lnTo>
                    <a:pt x="1533230" y="1245743"/>
                  </a:lnTo>
                  <a:close/>
                </a:path>
                <a:path w="1535429" h="1516379">
                  <a:moveTo>
                    <a:pt x="4350" y="1250823"/>
                  </a:moveTo>
                  <a:lnTo>
                    <a:pt x="328" y="1250823"/>
                  </a:lnTo>
                  <a:lnTo>
                    <a:pt x="317" y="1257173"/>
                  </a:lnTo>
                  <a:lnTo>
                    <a:pt x="4334" y="1257173"/>
                  </a:lnTo>
                  <a:lnTo>
                    <a:pt x="4350" y="1250823"/>
                  </a:lnTo>
                  <a:close/>
                </a:path>
                <a:path w="1535429" h="1516379">
                  <a:moveTo>
                    <a:pt x="1533222" y="1250823"/>
                  </a:moveTo>
                  <a:lnTo>
                    <a:pt x="1528356" y="1250823"/>
                  </a:lnTo>
                  <a:lnTo>
                    <a:pt x="1528340" y="1257173"/>
                  </a:lnTo>
                  <a:lnTo>
                    <a:pt x="1533211" y="1257173"/>
                  </a:lnTo>
                  <a:lnTo>
                    <a:pt x="1533222" y="1250823"/>
                  </a:lnTo>
                  <a:close/>
                </a:path>
                <a:path w="1535429" h="1516379">
                  <a:moveTo>
                    <a:pt x="4334" y="1257173"/>
                  </a:moveTo>
                  <a:lnTo>
                    <a:pt x="317" y="1257173"/>
                  </a:lnTo>
                  <a:lnTo>
                    <a:pt x="296" y="1269873"/>
                  </a:lnTo>
                  <a:lnTo>
                    <a:pt x="4302" y="1269873"/>
                  </a:lnTo>
                  <a:lnTo>
                    <a:pt x="4334" y="1257173"/>
                  </a:lnTo>
                  <a:close/>
                </a:path>
                <a:path w="1535429" h="1516379">
                  <a:moveTo>
                    <a:pt x="1533211" y="1257173"/>
                  </a:moveTo>
                  <a:lnTo>
                    <a:pt x="1528340" y="1257173"/>
                  </a:lnTo>
                  <a:lnTo>
                    <a:pt x="1528308" y="1269873"/>
                  </a:lnTo>
                  <a:lnTo>
                    <a:pt x="1533190" y="1269873"/>
                  </a:lnTo>
                  <a:lnTo>
                    <a:pt x="1533211" y="1257173"/>
                  </a:lnTo>
                  <a:close/>
                </a:path>
                <a:path w="1535429" h="1516379">
                  <a:moveTo>
                    <a:pt x="4302" y="1269873"/>
                  </a:moveTo>
                  <a:lnTo>
                    <a:pt x="296" y="1269873"/>
                  </a:lnTo>
                  <a:lnTo>
                    <a:pt x="274" y="1282573"/>
                  </a:lnTo>
                  <a:lnTo>
                    <a:pt x="4269" y="1282573"/>
                  </a:lnTo>
                  <a:lnTo>
                    <a:pt x="4302" y="1269873"/>
                  </a:lnTo>
                  <a:close/>
                </a:path>
                <a:path w="1535429" h="1516379">
                  <a:moveTo>
                    <a:pt x="1533190" y="1269873"/>
                  </a:moveTo>
                  <a:lnTo>
                    <a:pt x="1528308" y="1269873"/>
                  </a:lnTo>
                  <a:lnTo>
                    <a:pt x="1528276" y="1282573"/>
                  </a:lnTo>
                  <a:lnTo>
                    <a:pt x="1533169" y="1282573"/>
                  </a:lnTo>
                  <a:lnTo>
                    <a:pt x="1533190" y="1269873"/>
                  </a:lnTo>
                  <a:close/>
                </a:path>
                <a:path w="1535429" h="1516379">
                  <a:moveTo>
                    <a:pt x="4269" y="1282573"/>
                  </a:moveTo>
                  <a:lnTo>
                    <a:pt x="274" y="1282573"/>
                  </a:lnTo>
                  <a:lnTo>
                    <a:pt x="264" y="1288923"/>
                  </a:lnTo>
                  <a:lnTo>
                    <a:pt x="4253" y="1288923"/>
                  </a:lnTo>
                  <a:lnTo>
                    <a:pt x="4269" y="1282573"/>
                  </a:lnTo>
                  <a:close/>
                </a:path>
                <a:path w="1535429" h="1516379">
                  <a:moveTo>
                    <a:pt x="1533169" y="1282573"/>
                  </a:moveTo>
                  <a:lnTo>
                    <a:pt x="1528276" y="1282573"/>
                  </a:lnTo>
                  <a:lnTo>
                    <a:pt x="1528260" y="1288923"/>
                  </a:lnTo>
                  <a:lnTo>
                    <a:pt x="1533158" y="1288923"/>
                  </a:lnTo>
                  <a:lnTo>
                    <a:pt x="1533169" y="1282573"/>
                  </a:lnTo>
                  <a:close/>
                </a:path>
                <a:path w="1535429" h="1516379">
                  <a:moveTo>
                    <a:pt x="4253" y="1288923"/>
                  </a:moveTo>
                  <a:lnTo>
                    <a:pt x="264" y="1288923"/>
                  </a:lnTo>
                  <a:lnTo>
                    <a:pt x="253" y="1295273"/>
                  </a:lnTo>
                  <a:lnTo>
                    <a:pt x="4237" y="1295273"/>
                  </a:lnTo>
                  <a:lnTo>
                    <a:pt x="4253" y="1288923"/>
                  </a:lnTo>
                  <a:close/>
                </a:path>
                <a:path w="1535429" h="1516379">
                  <a:moveTo>
                    <a:pt x="1533158" y="1288923"/>
                  </a:moveTo>
                  <a:lnTo>
                    <a:pt x="1528260" y="1288923"/>
                  </a:lnTo>
                  <a:lnTo>
                    <a:pt x="1528244" y="1295273"/>
                  </a:lnTo>
                  <a:lnTo>
                    <a:pt x="1533147" y="1295273"/>
                  </a:lnTo>
                  <a:lnTo>
                    <a:pt x="1533158" y="1288923"/>
                  </a:lnTo>
                  <a:close/>
                </a:path>
                <a:path w="1535429" h="1516379">
                  <a:moveTo>
                    <a:pt x="4237" y="1295273"/>
                  </a:moveTo>
                  <a:lnTo>
                    <a:pt x="253" y="1295273"/>
                  </a:lnTo>
                  <a:lnTo>
                    <a:pt x="232" y="1307973"/>
                  </a:lnTo>
                  <a:lnTo>
                    <a:pt x="4205" y="1307973"/>
                  </a:lnTo>
                  <a:lnTo>
                    <a:pt x="4237" y="1295273"/>
                  </a:lnTo>
                  <a:close/>
                </a:path>
                <a:path w="1535429" h="1516379">
                  <a:moveTo>
                    <a:pt x="1533147" y="1295273"/>
                  </a:moveTo>
                  <a:lnTo>
                    <a:pt x="1528244" y="1295273"/>
                  </a:lnTo>
                  <a:lnTo>
                    <a:pt x="1528211" y="1307973"/>
                  </a:lnTo>
                  <a:lnTo>
                    <a:pt x="1533126" y="1307973"/>
                  </a:lnTo>
                  <a:lnTo>
                    <a:pt x="1533147" y="1295273"/>
                  </a:lnTo>
                  <a:close/>
                </a:path>
                <a:path w="1535429" h="1516379">
                  <a:moveTo>
                    <a:pt x="4205" y="1307973"/>
                  </a:moveTo>
                  <a:lnTo>
                    <a:pt x="232" y="1307973"/>
                  </a:lnTo>
                  <a:lnTo>
                    <a:pt x="208" y="1321943"/>
                  </a:lnTo>
                  <a:lnTo>
                    <a:pt x="4170" y="1321943"/>
                  </a:lnTo>
                  <a:lnTo>
                    <a:pt x="4205" y="1307973"/>
                  </a:lnTo>
                  <a:close/>
                </a:path>
                <a:path w="1535429" h="1516379">
                  <a:moveTo>
                    <a:pt x="1533126" y="1307973"/>
                  </a:moveTo>
                  <a:lnTo>
                    <a:pt x="1528211" y="1307973"/>
                  </a:lnTo>
                  <a:lnTo>
                    <a:pt x="1528176" y="1321943"/>
                  </a:lnTo>
                  <a:lnTo>
                    <a:pt x="1533103" y="1321943"/>
                  </a:lnTo>
                  <a:lnTo>
                    <a:pt x="1533126" y="1307973"/>
                  </a:lnTo>
                  <a:close/>
                </a:path>
                <a:path w="1535429" h="1516379">
                  <a:moveTo>
                    <a:pt x="4170" y="1321943"/>
                  </a:moveTo>
                  <a:lnTo>
                    <a:pt x="208" y="1321943"/>
                  </a:lnTo>
                  <a:lnTo>
                    <a:pt x="198" y="1328293"/>
                  </a:lnTo>
                  <a:lnTo>
                    <a:pt x="4154" y="1328293"/>
                  </a:lnTo>
                  <a:lnTo>
                    <a:pt x="4170" y="1321943"/>
                  </a:lnTo>
                  <a:close/>
                </a:path>
                <a:path w="1535429" h="1516379">
                  <a:moveTo>
                    <a:pt x="1533103" y="1321943"/>
                  </a:moveTo>
                  <a:lnTo>
                    <a:pt x="1528176" y="1321943"/>
                  </a:lnTo>
                  <a:lnTo>
                    <a:pt x="1528160" y="1328293"/>
                  </a:lnTo>
                  <a:lnTo>
                    <a:pt x="1533092" y="1328293"/>
                  </a:lnTo>
                  <a:lnTo>
                    <a:pt x="1533103" y="1321943"/>
                  </a:lnTo>
                  <a:close/>
                </a:path>
                <a:path w="1535429" h="1516379">
                  <a:moveTo>
                    <a:pt x="4154" y="1328293"/>
                  </a:moveTo>
                  <a:lnTo>
                    <a:pt x="198" y="1328293"/>
                  </a:lnTo>
                  <a:lnTo>
                    <a:pt x="187" y="1334643"/>
                  </a:lnTo>
                  <a:lnTo>
                    <a:pt x="4137" y="1334643"/>
                  </a:lnTo>
                  <a:lnTo>
                    <a:pt x="4154" y="1328293"/>
                  </a:lnTo>
                  <a:close/>
                </a:path>
                <a:path w="1535429" h="1516379">
                  <a:moveTo>
                    <a:pt x="1533092" y="1328293"/>
                  </a:moveTo>
                  <a:lnTo>
                    <a:pt x="1528160" y="1328293"/>
                  </a:lnTo>
                  <a:lnTo>
                    <a:pt x="1528144" y="1334643"/>
                  </a:lnTo>
                  <a:lnTo>
                    <a:pt x="1533081" y="1334643"/>
                  </a:lnTo>
                  <a:lnTo>
                    <a:pt x="1533092" y="1328293"/>
                  </a:lnTo>
                  <a:close/>
                </a:path>
                <a:path w="1535429" h="1516379">
                  <a:moveTo>
                    <a:pt x="4137" y="1334643"/>
                  </a:moveTo>
                  <a:lnTo>
                    <a:pt x="187" y="1334643"/>
                  </a:lnTo>
                  <a:lnTo>
                    <a:pt x="166" y="1347343"/>
                  </a:lnTo>
                  <a:lnTo>
                    <a:pt x="4105" y="1347343"/>
                  </a:lnTo>
                  <a:lnTo>
                    <a:pt x="4137" y="1334643"/>
                  </a:lnTo>
                  <a:close/>
                </a:path>
                <a:path w="1535429" h="1516379">
                  <a:moveTo>
                    <a:pt x="1533081" y="1334643"/>
                  </a:moveTo>
                  <a:lnTo>
                    <a:pt x="1528144" y="1334643"/>
                  </a:lnTo>
                  <a:lnTo>
                    <a:pt x="1528112" y="1347343"/>
                  </a:lnTo>
                  <a:lnTo>
                    <a:pt x="1533060" y="1347343"/>
                  </a:lnTo>
                  <a:lnTo>
                    <a:pt x="1533081" y="1334643"/>
                  </a:lnTo>
                  <a:close/>
                </a:path>
                <a:path w="1535429" h="1516379">
                  <a:moveTo>
                    <a:pt x="4105" y="1347343"/>
                  </a:moveTo>
                  <a:lnTo>
                    <a:pt x="166" y="1347343"/>
                  </a:lnTo>
                  <a:lnTo>
                    <a:pt x="144" y="1360043"/>
                  </a:lnTo>
                  <a:lnTo>
                    <a:pt x="4073" y="1360043"/>
                  </a:lnTo>
                  <a:lnTo>
                    <a:pt x="4105" y="1347343"/>
                  </a:lnTo>
                  <a:close/>
                </a:path>
                <a:path w="1535429" h="1516379">
                  <a:moveTo>
                    <a:pt x="1533060" y="1347343"/>
                  </a:moveTo>
                  <a:lnTo>
                    <a:pt x="1528112" y="1347343"/>
                  </a:lnTo>
                  <a:lnTo>
                    <a:pt x="1528079" y="1360043"/>
                  </a:lnTo>
                  <a:lnTo>
                    <a:pt x="1533039" y="1360043"/>
                  </a:lnTo>
                  <a:lnTo>
                    <a:pt x="1533060" y="1347343"/>
                  </a:lnTo>
                  <a:close/>
                </a:path>
                <a:path w="1535429" h="1516379">
                  <a:moveTo>
                    <a:pt x="4073" y="1360043"/>
                  </a:moveTo>
                  <a:lnTo>
                    <a:pt x="144" y="1360043"/>
                  </a:lnTo>
                  <a:lnTo>
                    <a:pt x="136" y="1365123"/>
                  </a:lnTo>
                  <a:lnTo>
                    <a:pt x="4060" y="1365123"/>
                  </a:lnTo>
                  <a:lnTo>
                    <a:pt x="4073" y="1360043"/>
                  </a:lnTo>
                  <a:close/>
                </a:path>
                <a:path w="1535429" h="1516379">
                  <a:moveTo>
                    <a:pt x="1533039" y="1360043"/>
                  </a:moveTo>
                  <a:lnTo>
                    <a:pt x="1528079" y="1360043"/>
                  </a:lnTo>
                  <a:lnTo>
                    <a:pt x="1528067" y="1365123"/>
                  </a:lnTo>
                  <a:lnTo>
                    <a:pt x="1533030" y="1365123"/>
                  </a:lnTo>
                  <a:lnTo>
                    <a:pt x="1533039" y="1360043"/>
                  </a:lnTo>
                  <a:close/>
                </a:path>
                <a:path w="1535429" h="1516379">
                  <a:moveTo>
                    <a:pt x="4060" y="1365123"/>
                  </a:moveTo>
                  <a:lnTo>
                    <a:pt x="136" y="1365123"/>
                  </a:lnTo>
                  <a:lnTo>
                    <a:pt x="123" y="1372743"/>
                  </a:lnTo>
                  <a:lnTo>
                    <a:pt x="4041" y="1372743"/>
                  </a:lnTo>
                  <a:lnTo>
                    <a:pt x="4060" y="1365123"/>
                  </a:lnTo>
                  <a:close/>
                </a:path>
                <a:path w="1535429" h="1516379">
                  <a:moveTo>
                    <a:pt x="1533030" y="1365123"/>
                  </a:moveTo>
                  <a:lnTo>
                    <a:pt x="1528067" y="1365123"/>
                  </a:lnTo>
                  <a:lnTo>
                    <a:pt x="1528047" y="1372743"/>
                  </a:lnTo>
                  <a:lnTo>
                    <a:pt x="1533017" y="1372743"/>
                  </a:lnTo>
                  <a:lnTo>
                    <a:pt x="1533030" y="1365123"/>
                  </a:lnTo>
                  <a:close/>
                </a:path>
                <a:path w="1535429" h="1516379">
                  <a:moveTo>
                    <a:pt x="4041" y="1372743"/>
                  </a:moveTo>
                  <a:lnTo>
                    <a:pt x="123" y="1372743"/>
                  </a:lnTo>
                  <a:lnTo>
                    <a:pt x="112" y="1379093"/>
                  </a:lnTo>
                  <a:lnTo>
                    <a:pt x="4025" y="1379093"/>
                  </a:lnTo>
                  <a:lnTo>
                    <a:pt x="4041" y="1372743"/>
                  </a:lnTo>
                  <a:close/>
                </a:path>
                <a:path w="1535429" h="1516379">
                  <a:moveTo>
                    <a:pt x="1533017" y="1372743"/>
                  </a:moveTo>
                  <a:lnTo>
                    <a:pt x="1528047" y="1372743"/>
                  </a:lnTo>
                  <a:lnTo>
                    <a:pt x="1528031" y="1379093"/>
                  </a:lnTo>
                  <a:lnTo>
                    <a:pt x="1533007" y="1379093"/>
                  </a:lnTo>
                  <a:lnTo>
                    <a:pt x="1533017" y="1372743"/>
                  </a:lnTo>
                  <a:close/>
                </a:path>
                <a:path w="1535429" h="1516379">
                  <a:moveTo>
                    <a:pt x="4025" y="1379093"/>
                  </a:moveTo>
                  <a:lnTo>
                    <a:pt x="112" y="1379093"/>
                  </a:lnTo>
                  <a:lnTo>
                    <a:pt x="104" y="1384173"/>
                  </a:lnTo>
                  <a:lnTo>
                    <a:pt x="4012" y="1384173"/>
                  </a:lnTo>
                  <a:lnTo>
                    <a:pt x="4025" y="1379093"/>
                  </a:lnTo>
                  <a:close/>
                </a:path>
                <a:path w="1535429" h="1516379">
                  <a:moveTo>
                    <a:pt x="1533007" y="1379093"/>
                  </a:moveTo>
                  <a:lnTo>
                    <a:pt x="1528031" y="1379093"/>
                  </a:lnTo>
                  <a:lnTo>
                    <a:pt x="1528018" y="1384173"/>
                  </a:lnTo>
                  <a:lnTo>
                    <a:pt x="1532998" y="1384173"/>
                  </a:lnTo>
                  <a:lnTo>
                    <a:pt x="1533007" y="1379093"/>
                  </a:lnTo>
                  <a:close/>
                </a:path>
                <a:path w="1535429" h="1516379">
                  <a:moveTo>
                    <a:pt x="4012" y="1384173"/>
                  </a:moveTo>
                  <a:lnTo>
                    <a:pt x="104" y="1384173"/>
                  </a:lnTo>
                  <a:lnTo>
                    <a:pt x="91" y="1391793"/>
                  </a:lnTo>
                  <a:lnTo>
                    <a:pt x="3993" y="1391793"/>
                  </a:lnTo>
                  <a:lnTo>
                    <a:pt x="4012" y="1384173"/>
                  </a:lnTo>
                  <a:close/>
                </a:path>
                <a:path w="1535429" h="1516379">
                  <a:moveTo>
                    <a:pt x="1532998" y="1384173"/>
                  </a:moveTo>
                  <a:lnTo>
                    <a:pt x="1528018" y="1384173"/>
                  </a:lnTo>
                  <a:lnTo>
                    <a:pt x="1527999" y="1391793"/>
                  </a:lnTo>
                  <a:lnTo>
                    <a:pt x="1532985" y="1391793"/>
                  </a:lnTo>
                  <a:lnTo>
                    <a:pt x="1532998" y="1384173"/>
                  </a:lnTo>
                  <a:close/>
                </a:path>
                <a:path w="1535429" h="1516379">
                  <a:moveTo>
                    <a:pt x="3993" y="1391793"/>
                  </a:moveTo>
                  <a:lnTo>
                    <a:pt x="91" y="1391793"/>
                  </a:lnTo>
                  <a:lnTo>
                    <a:pt x="80" y="1398143"/>
                  </a:lnTo>
                  <a:lnTo>
                    <a:pt x="3977" y="1398143"/>
                  </a:lnTo>
                  <a:lnTo>
                    <a:pt x="3993" y="1391793"/>
                  </a:lnTo>
                  <a:close/>
                </a:path>
                <a:path w="1535429" h="1516379">
                  <a:moveTo>
                    <a:pt x="1532985" y="1391793"/>
                  </a:moveTo>
                  <a:lnTo>
                    <a:pt x="1527999" y="1391793"/>
                  </a:lnTo>
                  <a:lnTo>
                    <a:pt x="1527983" y="1398143"/>
                  </a:lnTo>
                  <a:lnTo>
                    <a:pt x="1532975" y="1398143"/>
                  </a:lnTo>
                  <a:lnTo>
                    <a:pt x="1532985" y="1391793"/>
                  </a:lnTo>
                  <a:close/>
                </a:path>
                <a:path w="1535429" h="1516379">
                  <a:moveTo>
                    <a:pt x="3977" y="1398143"/>
                  </a:moveTo>
                  <a:lnTo>
                    <a:pt x="80" y="1398143"/>
                  </a:lnTo>
                  <a:lnTo>
                    <a:pt x="61" y="1409573"/>
                  </a:lnTo>
                  <a:lnTo>
                    <a:pt x="3948" y="1409573"/>
                  </a:lnTo>
                  <a:lnTo>
                    <a:pt x="3977" y="1398143"/>
                  </a:lnTo>
                  <a:close/>
                </a:path>
                <a:path w="1535429" h="1516379">
                  <a:moveTo>
                    <a:pt x="1532975" y="1398143"/>
                  </a:moveTo>
                  <a:lnTo>
                    <a:pt x="1527983" y="1398143"/>
                  </a:lnTo>
                  <a:lnTo>
                    <a:pt x="1527954" y="1409573"/>
                  </a:lnTo>
                  <a:lnTo>
                    <a:pt x="1532956" y="1409573"/>
                  </a:lnTo>
                  <a:lnTo>
                    <a:pt x="1532975" y="1398143"/>
                  </a:lnTo>
                  <a:close/>
                </a:path>
                <a:path w="1535429" h="1516379">
                  <a:moveTo>
                    <a:pt x="3948" y="1409573"/>
                  </a:moveTo>
                  <a:lnTo>
                    <a:pt x="61" y="1409573"/>
                  </a:lnTo>
                  <a:lnTo>
                    <a:pt x="49" y="1417193"/>
                  </a:lnTo>
                  <a:lnTo>
                    <a:pt x="3928" y="1417193"/>
                  </a:lnTo>
                  <a:lnTo>
                    <a:pt x="3948" y="1409573"/>
                  </a:lnTo>
                  <a:close/>
                </a:path>
                <a:path w="1535429" h="1516379">
                  <a:moveTo>
                    <a:pt x="1532956" y="1409573"/>
                  </a:moveTo>
                  <a:lnTo>
                    <a:pt x="1527954" y="1409573"/>
                  </a:lnTo>
                  <a:lnTo>
                    <a:pt x="1527935" y="1417193"/>
                  </a:lnTo>
                  <a:lnTo>
                    <a:pt x="1532943" y="1417193"/>
                  </a:lnTo>
                  <a:lnTo>
                    <a:pt x="1532956" y="1409573"/>
                  </a:lnTo>
                  <a:close/>
                </a:path>
                <a:path w="1535429" h="1516379">
                  <a:moveTo>
                    <a:pt x="3928" y="1417193"/>
                  </a:moveTo>
                  <a:lnTo>
                    <a:pt x="49" y="1417193"/>
                  </a:lnTo>
                  <a:lnTo>
                    <a:pt x="27" y="1429893"/>
                  </a:lnTo>
                  <a:lnTo>
                    <a:pt x="3896" y="1429893"/>
                  </a:lnTo>
                  <a:lnTo>
                    <a:pt x="3928" y="1417193"/>
                  </a:lnTo>
                  <a:close/>
                </a:path>
                <a:path w="1535429" h="1516379">
                  <a:moveTo>
                    <a:pt x="1532943" y="1417193"/>
                  </a:moveTo>
                  <a:lnTo>
                    <a:pt x="1527935" y="1417193"/>
                  </a:lnTo>
                  <a:lnTo>
                    <a:pt x="1527903" y="1429893"/>
                  </a:lnTo>
                  <a:lnTo>
                    <a:pt x="1532921" y="1429893"/>
                  </a:lnTo>
                  <a:lnTo>
                    <a:pt x="1532943" y="1417193"/>
                  </a:lnTo>
                  <a:close/>
                </a:path>
                <a:path w="1535429" h="1516379">
                  <a:moveTo>
                    <a:pt x="3896" y="1429893"/>
                  </a:moveTo>
                  <a:lnTo>
                    <a:pt x="27" y="1429893"/>
                  </a:lnTo>
                  <a:lnTo>
                    <a:pt x="17" y="1436243"/>
                  </a:lnTo>
                  <a:lnTo>
                    <a:pt x="3880" y="1436243"/>
                  </a:lnTo>
                  <a:lnTo>
                    <a:pt x="3896" y="1429893"/>
                  </a:lnTo>
                  <a:close/>
                </a:path>
                <a:path w="1535429" h="1516379">
                  <a:moveTo>
                    <a:pt x="1532921" y="1429893"/>
                  </a:moveTo>
                  <a:lnTo>
                    <a:pt x="1527903" y="1429893"/>
                  </a:lnTo>
                  <a:lnTo>
                    <a:pt x="1527886" y="1436243"/>
                  </a:lnTo>
                  <a:lnTo>
                    <a:pt x="1532911" y="1436243"/>
                  </a:lnTo>
                  <a:lnTo>
                    <a:pt x="1532921" y="1429893"/>
                  </a:lnTo>
                  <a:close/>
                </a:path>
                <a:path w="1535429" h="1516379">
                  <a:moveTo>
                    <a:pt x="3880" y="1436243"/>
                  </a:moveTo>
                  <a:lnTo>
                    <a:pt x="17" y="1436243"/>
                  </a:lnTo>
                  <a:lnTo>
                    <a:pt x="0" y="1446403"/>
                  </a:lnTo>
                  <a:lnTo>
                    <a:pt x="1157" y="1446403"/>
                  </a:lnTo>
                  <a:lnTo>
                    <a:pt x="1157" y="1447673"/>
                  </a:lnTo>
                  <a:lnTo>
                    <a:pt x="2427" y="1447673"/>
                  </a:lnTo>
                  <a:lnTo>
                    <a:pt x="2427" y="1448943"/>
                  </a:lnTo>
                  <a:lnTo>
                    <a:pt x="3848" y="1448943"/>
                  </a:lnTo>
                  <a:lnTo>
                    <a:pt x="3880" y="1436243"/>
                  </a:lnTo>
                  <a:close/>
                </a:path>
                <a:path w="1535429" h="1516379">
                  <a:moveTo>
                    <a:pt x="1532911" y="1436243"/>
                  </a:moveTo>
                  <a:lnTo>
                    <a:pt x="1527886" y="1436243"/>
                  </a:lnTo>
                  <a:lnTo>
                    <a:pt x="1527854" y="1448943"/>
                  </a:lnTo>
                  <a:lnTo>
                    <a:pt x="1532890" y="1448943"/>
                  </a:lnTo>
                  <a:lnTo>
                    <a:pt x="1532911" y="1436243"/>
                  </a:lnTo>
                  <a:close/>
                </a:path>
                <a:path w="1535429" h="1516379">
                  <a:moveTo>
                    <a:pt x="1532890" y="1448943"/>
                  </a:moveTo>
                  <a:lnTo>
                    <a:pt x="1527854" y="1448943"/>
                  </a:lnTo>
                  <a:lnTo>
                    <a:pt x="1527838" y="1455293"/>
                  </a:lnTo>
                  <a:lnTo>
                    <a:pt x="1528967" y="1455293"/>
                  </a:lnTo>
                  <a:lnTo>
                    <a:pt x="1528967" y="1454023"/>
                  </a:lnTo>
                  <a:lnTo>
                    <a:pt x="1530237" y="1454023"/>
                  </a:lnTo>
                  <a:lnTo>
                    <a:pt x="1530237" y="1452753"/>
                  </a:lnTo>
                  <a:lnTo>
                    <a:pt x="1531507" y="1452753"/>
                  </a:lnTo>
                  <a:lnTo>
                    <a:pt x="1531507" y="1451483"/>
                  </a:lnTo>
                  <a:lnTo>
                    <a:pt x="1532777" y="1451483"/>
                  </a:lnTo>
                  <a:lnTo>
                    <a:pt x="1532887" y="1450213"/>
                  </a:lnTo>
                  <a:lnTo>
                    <a:pt x="1532890" y="1448943"/>
                  </a:lnTo>
                  <a:close/>
                </a:path>
                <a:path w="1535429" h="1516379">
                  <a:moveTo>
                    <a:pt x="3848" y="1448943"/>
                  </a:moveTo>
                  <a:lnTo>
                    <a:pt x="3697" y="1448943"/>
                  </a:lnTo>
                  <a:lnTo>
                    <a:pt x="3697" y="1450213"/>
                  </a:lnTo>
                  <a:lnTo>
                    <a:pt x="3845" y="1450213"/>
                  </a:lnTo>
                  <a:lnTo>
                    <a:pt x="3848" y="1448943"/>
                  </a:lnTo>
                  <a:close/>
                </a:path>
                <a:path w="1535429" h="1516379">
                  <a:moveTo>
                    <a:pt x="1470547" y="1511173"/>
                  </a:moveTo>
                  <a:lnTo>
                    <a:pt x="67197" y="1511173"/>
                  </a:lnTo>
                  <a:lnTo>
                    <a:pt x="67197" y="1512443"/>
                  </a:lnTo>
                  <a:lnTo>
                    <a:pt x="1470547" y="1512443"/>
                  </a:lnTo>
                  <a:lnTo>
                    <a:pt x="1470547" y="1511173"/>
                  </a:lnTo>
                  <a:close/>
                </a:path>
                <a:path w="1535429" h="1516379">
                  <a:moveTo>
                    <a:pt x="63387" y="1508732"/>
                  </a:moveTo>
                  <a:lnTo>
                    <a:pt x="63387" y="1509903"/>
                  </a:lnTo>
                  <a:lnTo>
                    <a:pt x="65927" y="1509903"/>
                  </a:lnTo>
                  <a:lnTo>
                    <a:pt x="65927" y="1511173"/>
                  </a:lnTo>
                  <a:lnTo>
                    <a:pt x="1473087" y="1511173"/>
                  </a:lnTo>
                  <a:lnTo>
                    <a:pt x="63387" y="1508732"/>
                  </a:lnTo>
                  <a:close/>
                </a:path>
                <a:path w="1535429" h="1516379">
                  <a:moveTo>
                    <a:pt x="1468007" y="1513713"/>
                  </a:moveTo>
                  <a:lnTo>
                    <a:pt x="69737" y="1513713"/>
                  </a:lnTo>
                  <a:lnTo>
                    <a:pt x="1466737" y="1516143"/>
                  </a:lnTo>
                  <a:lnTo>
                    <a:pt x="1466737" y="1514983"/>
                  </a:lnTo>
                  <a:lnTo>
                    <a:pt x="1468007" y="1514983"/>
                  </a:lnTo>
                  <a:lnTo>
                    <a:pt x="1468007" y="1513713"/>
                  </a:lnTo>
                  <a:close/>
                </a:path>
                <a:path w="1535429" h="1516379">
                  <a:moveTo>
                    <a:pt x="1469277" y="1512443"/>
                  </a:moveTo>
                  <a:lnTo>
                    <a:pt x="68467" y="1512443"/>
                  </a:lnTo>
                  <a:lnTo>
                    <a:pt x="68467" y="1513713"/>
                  </a:lnTo>
                  <a:lnTo>
                    <a:pt x="1469277" y="1513713"/>
                  </a:lnTo>
                  <a:lnTo>
                    <a:pt x="1469277" y="1512443"/>
                  </a:lnTo>
                  <a:close/>
                </a:path>
              </a:pathLst>
            </a:custGeom>
            <a:solidFill>
              <a:srgbClr val="41293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6817508" y="2800476"/>
              <a:ext cx="1527810" cy="1506220"/>
            </a:xfrm>
            <a:custGeom>
              <a:avLst/>
              <a:gdLst/>
              <a:ahLst/>
              <a:cxnLst/>
              <a:rect l="l" t="t" r="r" b="b"/>
              <a:pathLst>
                <a:path w="1527809" h="1506220">
                  <a:moveTo>
                    <a:pt x="7226" y="100203"/>
                  </a:moveTo>
                  <a:lnTo>
                    <a:pt x="3407" y="100203"/>
                  </a:lnTo>
                  <a:lnTo>
                    <a:pt x="3394" y="105283"/>
                  </a:lnTo>
                  <a:lnTo>
                    <a:pt x="7213" y="105283"/>
                  </a:lnTo>
                  <a:lnTo>
                    <a:pt x="7226" y="100203"/>
                  </a:lnTo>
                  <a:close/>
                </a:path>
                <a:path w="1527809" h="1506220">
                  <a:moveTo>
                    <a:pt x="1527414" y="100203"/>
                  </a:moveTo>
                  <a:lnTo>
                    <a:pt x="1523612" y="100203"/>
                  </a:lnTo>
                  <a:lnTo>
                    <a:pt x="1523599" y="105283"/>
                  </a:lnTo>
                  <a:lnTo>
                    <a:pt x="1527401" y="105283"/>
                  </a:lnTo>
                  <a:lnTo>
                    <a:pt x="1527414" y="100203"/>
                  </a:lnTo>
                  <a:close/>
                </a:path>
                <a:path w="1527809" h="1506220">
                  <a:moveTo>
                    <a:pt x="7232" y="97663"/>
                  </a:moveTo>
                  <a:lnTo>
                    <a:pt x="3414" y="97663"/>
                  </a:lnTo>
                  <a:lnTo>
                    <a:pt x="3410" y="98933"/>
                  </a:lnTo>
                  <a:lnTo>
                    <a:pt x="7229" y="98933"/>
                  </a:lnTo>
                  <a:lnTo>
                    <a:pt x="7232" y="97663"/>
                  </a:lnTo>
                  <a:close/>
                </a:path>
                <a:path w="1527809" h="1506220">
                  <a:moveTo>
                    <a:pt x="1527420" y="97663"/>
                  </a:moveTo>
                  <a:lnTo>
                    <a:pt x="1523619" y="97663"/>
                  </a:lnTo>
                  <a:lnTo>
                    <a:pt x="1523615" y="98933"/>
                  </a:lnTo>
                  <a:lnTo>
                    <a:pt x="1527417" y="98933"/>
                  </a:lnTo>
                  <a:lnTo>
                    <a:pt x="1527420" y="97663"/>
                  </a:lnTo>
                  <a:close/>
                </a:path>
                <a:path w="1527809" h="1506220">
                  <a:moveTo>
                    <a:pt x="7242" y="93853"/>
                  </a:moveTo>
                  <a:lnTo>
                    <a:pt x="3423" y="93853"/>
                  </a:lnTo>
                  <a:lnTo>
                    <a:pt x="3417" y="96393"/>
                  </a:lnTo>
                  <a:lnTo>
                    <a:pt x="7235" y="96393"/>
                  </a:lnTo>
                  <a:lnTo>
                    <a:pt x="7242" y="93853"/>
                  </a:lnTo>
                  <a:close/>
                </a:path>
                <a:path w="1527809" h="1506220">
                  <a:moveTo>
                    <a:pt x="1527430" y="93853"/>
                  </a:moveTo>
                  <a:lnTo>
                    <a:pt x="1523628" y="93853"/>
                  </a:lnTo>
                  <a:lnTo>
                    <a:pt x="1523622" y="96393"/>
                  </a:lnTo>
                  <a:lnTo>
                    <a:pt x="1527423" y="96393"/>
                  </a:lnTo>
                  <a:lnTo>
                    <a:pt x="1527430" y="93853"/>
                  </a:lnTo>
                  <a:close/>
                </a:path>
                <a:path w="1527809" h="1506220">
                  <a:moveTo>
                    <a:pt x="7248" y="91313"/>
                  </a:moveTo>
                  <a:lnTo>
                    <a:pt x="3430" y="91313"/>
                  </a:lnTo>
                  <a:lnTo>
                    <a:pt x="3427" y="92583"/>
                  </a:lnTo>
                  <a:lnTo>
                    <a:pt x="7245" y="92583"/>
                  </a:lnTo>
                  <a:lnTo>
                    <a:pt x="7248" y="91313"/>
                  </a:lnTo>
                  <a:close/>
                </a:path>
                <a:path w="1527809" h="1506220">
                  <a:moveTo>
                    <a:pt x="1527436" y="91313"/>
                  </a:moveTo>
                  <a:lnTo>
                    <a:pt x="1523635" y="91313"/>
                  </a:lnTo>
                  <a:lnTo>
                    <a:pt x="1523632" y="92583"/>
                  </a:lnTo>
                  <a:lnTo>
                    <a:pt x="1527433" y="92583"/>
                  </a:lnTo>
                  <a:lnTo>
                    <a:pt x="1527436" y="91313"/>
                  </a:lnTo>
                  <a:close/>
                </a:path>
                <a:path w="1527809" h="1506220">
                  <a:moveTo>
                    <a:pt x="7258" y="87503"/>
                  </a:moveTo>
                  <a:lnTo>
                    <a:pt x="3439" y="87503"/>
                  </a:lnTo>
                  <a:lnTo>
                    <a:pt x="3433" y="90043"/>
                  </a:lnTo>
                  <a:lnTo>
                    <a:pt x="7252" y="90043"/>
                  </a:lnTo>
                  <a:lnTo>
                    <a:pt x="7258" y="87503"/>
                  </a:lnTo>
                  <a:close/>
                </a:path>
                <a:path w="1527809" h="1506220">
                  <a:moveTo>
                    <a:pt x="1527446" y="87503"/>
                  </a:moveTo>
                  <a:lnTo>
                    <a:pt x="1523644" y="87503"/>
                  </a:lnTo>
                  <a:lnTo>
                    <a:pt x="1523638" y="90043"/>
                  </a:lnTo>
                  <a:lnTo>
                    <a:pt x="1527439" y="90043"/>
                  </a:lnTo>
                  <a:lnTo>
                    <a:pt x="1527446" y="87503"/>
                  </a:lnTo>
                  <a:close/>
                </a:path>
                <a:path w="1527809" h="1506220">
                  <a:moveTo>
                    <a:pt x="7264" y="84963"/>
                  </a:moveTo>
                  <a:lnTo>
                    <a:pt x="3446" y="84963"/>
                  </a:lnTo>
                  <a:lnTo>
                    <a:pt x="3443" y="86233"/>
                  </a:lnTo>
                  <a:lnTo>
                    <a:pt x="7261" y="86233"/>
                  </a:lnTo>
                  <a:lnTo>
                    <a:pt x="7264" y="84963"/>
                  </a:lnTo>
                  <a:close/>
                </a:path>
                <a:path w="1527809" h="1506220">
                  <a:moveTo>
                    <a:pt x="1527452" y="84963"/>
                  </a:moveTo>
                  <a:lnTo>
                    <a:pt x="1523651" y="84963"/>
                  </a:lnTo>
                  <a:lnTo>
                    <a:pt x="1523648" y="86233"/>
                  </a:lnTo>
                  <a:lnTo>
                    <a:pt x="1527449" y="86233"/>
                  </a:lnTo>
                  <a:lnTo>
                    <a:pt x="1527452" y="84963"/>
                  </a:lnTo>
                  <a:close/>
                </a:path>
                <a:path w="1527809" h="1506220">
                  <a:moveTo>
                    <a:pt x="7274" y="81153"/>
                  </a:moveTo>
                  <a:lnTo>
                    <a:pt x="3456" y="81153"/>
                  </a:lnTo>
                  <a:lnTo>
                    <a:pt x="3449" y="83693"/>
                  </a:lnTo>
                  <a:lnTo>
                    <a:pt x="7268" y="83693"/>
                  </a:lnTo>
                  <a:lnTo>
                    <a:pt x="7274" y="81153"/>
                  </a:lnTo>
                  <a:close/>
                </a:path>
                <a:path w="1527809" h="1506220">
                  <a:moveTo>
                    <a:pt x="1527462" y="81153"/>
                  </a:moveTo>
                  <a:lnTo>
                    <a:pt x="1523661" y="81153"/>
                  </a:lnTo>
                  <a:lnTo>
                    <a:pt x="1523654" y="83693"/>
                  </a:lnTo>
                  <a:lnTo>
                    <a:pt x="1527456" y="83693"/>
                  </a:lnTo>
                  <a:lnTo>
                    <a:pt x="1527462" y="81153"/>
                  </a:lnTo>
                  <a:close/>
                </a:path>
                <a:path w="1527809" h="1506220">
                  <a:moveTo>
                    <a:pt x="7281" y="78613"/>
                  </a:moveTo>
                  <a:lnTo>
                    <a:pt x="3462" y="78613"/>
                  </a:lnTo>
                  <a:lnTo>
                    <a:pt x="3459" y="79883"/>
                  </a:lnTo>
                  <a:lnTo>
                    <a:pt x="7277" y="79883"/>
                  </a:lnTo>
                  <a:lnTo>
                    <a:pt x="7281" y="78613"/>
                  </a:lnTo>
                  <a:close/>
                </a:path>
                <a:path w="1527809" h="1506220">
                  <a:moveTo>
                    <a:pt x="1527468" y="78613"/>
                  </a:moveTo>
                  <a:lnTo>
                    <a:pt x="1523667" y="78613"/>
                  </a:lnTo>
                  <a:lnTo>
                    <a:pt x="1523664" y="79883"/>
                  </a:lnTo>
                  <a:lnTo>
                    <a:pt x="1527465" y="79883"/>
                  </a:lnTo>
                  <a:lnTo>
                    <a:pt x="1527468" y="78613"/>
                  </a:lnTo>
                  <a:close/>
                </a:path>
                <a:path w="1527809" h="1506220">
                  <a:moveTo>
                    <a:pt x="7290" y="74803"/>
                  </a:moveTo>
                  <a:lnTo>
                    <a:pt x="3472" y="74803"/>
                  </a:lnTo>
                  <a:lnTo>
                    <a:pt x="3465" y="77343"/>
                  </a:lnTo>
                  <a:lnTo>
                    <a:pt x="7284" y="77343"/>
                  </a:lnTo>
                  <a:lnTo>
                    <a:pt x="7290" y="74803"/>
                  </a:lnTo>
                  <a:close/>
                </a:path>
                <a:path w="1527809" h="1506220">
                  <a:moveTo>
                    <a:pt x="1527478" y="74803"/>
                  </a:moveTo>
                  <a:lnTo>
                    <a:pt x="1523677" y="74803"/>
                  </a:lnTo>
                  <a:lnTo>
                    <a:pt x="1523670" y="77343"/>
                  </a:lnTo>
                  <a:lnTo>
                    <a:pt x="1527472" y="77343"/>
                  </a:lnTo>
                  <a:lnTo>
                    <a:pt x="1527478" y="74803"/>
                  </a:lnTo>
                  <a:close/>
                </a:path>
                <a:path w="1527809" h="1506220">
                  <a:moveTo>
                    <a:pt x="7297" y="72263"/>
                  </a:moveTo>
                  <a:lnTo>
                    <a:pt x="3478" y="72263"/>
                  </a:lnTo>
                  <a:lnTo>
                    <a:pt x="3475" y="73533"/>
                  </a:lnTo>
                  <a:lnTo>
                    <a:pt x="7294" y="73533"/>
                  </a:lnTo>
                  <a:lnTo>
                    <a:pt x="7297" y="72263"/>
                  </a:lnTo>
                  <a:close/>
                </a:path>
                <a:path w="1527809" h="1506220">
                  <a:moveTo>
                    <a:pt x="1527484" y="72263"/>
                  </a:moveTo>
                  <a:lnTo>
                    <a:pt x="1523683" y="72263"/>
                  </a:lnTo>
                  <a:lnTo>
                    <a:pt x="1523680" y="73533"/>
                  </a:lnTo>
                  <a:lnTo>
                    <a:pt x="1527481" y="73533"/>
                  </a:lnTo>
                  <a:lnTo>
                    <a:pt x="1527484" y="72263"/>
                  </a:lnTo>
                  <a:close/>
                </a:path>
                <a:path w="1527809" h="1506220">
                  <a:moveTo>
                    <a:pt x="7307" y="68453"/>
                  </a:moveTo>
                  <a:lnTo>
                    <a:pt x="3488" y="68453"/>
                  </a:lnTo>
                  <a:lnTo>
                    <a:pt x="3481" y="70993"/>
                  </a:lnTo>
                  <a:lnTo>
                    <a:pt x="7300" y="70993"/>
                  </a:lnTo>
                  <a:lnTo>
                    <a:pt x="7307" y="68453"/>
                  </a:lnTo>
                  <a:close/>
                </a:path>
                <a:path w="1527809" h="1506220">
                  <a:moveTo>
                    <a:pt x="1527494" y="68453"/>
                  </a:moveTo>
                  <a:lnTo>
                    <a:pt x="1523693" y="68453"/>
                  </a:lnTo>
                  <a:lnTo>
                    <a:pt x="1523687" y="70993"/>
                  </a:lnTo>
                  <a:lnTo>
                    <a:pt x="1527488" y="70993"/>
                  </a:lnTo>
                  <a:lnTo>
                    <a:pt x="1527494" y="68453"/>
                  </a:lnTo>
                  <a:close/>
                </a:path>
                <a:path w="1527809" h="1506220">
                  <a:moveTo>
                    <a:pt x="7313" y="65913"/>
                  </a:moveTo>
                  <a:lnTo>
                    <a:pt x="3494" y="65913"/>
                  </a:lnTo>
                  <a:lnTo>
                    <a:pt x="3491" y="67183"/>
                  </a:lnTo>
                  <a:lnTo>
                    <a:pt x="7310" y="67183"/>
                  </a:lnTo>
                  <a:lnTo>
                    <a:pt x="7313" y="65913"/>
                  </a:lnTo>
                  <a:close/>
                </a:path>
                <a:path w="1527809" h="1506220">
                  <a:moveTo>
                    <a:pt x="1527501" y="65913"/>
                  </a:moveTo>
                  <a:lnTo>
                    <a:pt x="1523699" y="65913"/>
                  </a:lnTo>
                  <a:lnTo>
                    <a:pt x="1523696" y="67183"/>
                  </a:lnTo>
                  <a:lnTo>
                    <a:pt x="1527497" y="67183"/>
                  </a:lnTo>
                  <a:lnTo>
                    <a:pt x="1527501" y="65913"/>
                  </a:lnTo>
                  <a:close/>
                </a:path>
                <a:path w="1527809" h="1506220">
                  <a:moveTo>
                    <a:pt x="7323" y="62103"/>
                  </a:moveTo>
                  <a:lnTo>
                    <a:pt x="3504" y="62103"/>
                  </a:lnTo>
                  <a:lnTo>
                    <a:pt x="3497" y="64643"/>
                  </a:lnTo>
                  <a:lnTo>
                    <a:pt x="7316" y="64643"/>
                  </a:lnTo>
                  <a:lnTo>
                    <a:pt x="7323" y="62103"/>
                  </a:lnTo>
                  <a:close/>
                </a:path>
                <a:path w="1527809" h="1506220">
                  <a:moveTo>
                    <a:pt x="1527510" y="62103"/>
                  </a:moveTo>
                  <a:lnTo>
                    <a:pt x="1523709" y="62103"/>
                  </a:lnTo>
                  <a:lnTo>
                    <a:pt x="1523703" y="64643"/>
                  </a:lnTo>
                  <a:lnTo>
                    <a:pt x="1527504" y="64643"/>
                  </a:lnTo>
                  <a:lnTo>
                    <a:pt x="1527510" y="62103"/>
                  </a:lnTo>
                  <a:close/>
                </a:path>
                <a:path w="1527809" h="1506220">
                  <a:moveTo>
                    <a:pt x="3661" y="58420"/>
                  </a:moveTo>
                  <a:lnTo>
                    <a:pt x="3513" y="58420"/>
                  </a:lnTo>
                  <a:lnTo>
                    <a:pt x="3507" y="60833"/>
                  </a:lnTo>
                  <a:lnTo>
                    <a:pt x="7326" y="60833"/>
                  </a:lnTo>
                  <a:lnTo>
                    <a:pt x="7329" y="59690"/>
                  </a:lnTo>
                  <a:lnTo>
                    <a:pt x="3661" y="59690"/>
                  </a:lnTo>
                  <a:lnTo>
                    <a:pt x="3661" y="58420"/>
                  </a:lnTo>
                  <a:close/>
                </a:path>
                <a:path w="1527809" h="1506220">
                  <a:moveTo>
                    <a:pt x="1526391" y="58420"/>
                  </a:moveTo>
                  <a:lnTo>
                    <a:pt x="1525121" y="58420"/>
                  </a:lnTo>
                  <a:lnTo>
                    <a:pt x="1525121" y="59690"/>
                  </a:lnTo>
                  <a:lnTo>
                    <a:pt x="1523716" y="59690"/>
                  </a:lnTo>
                  <a:lnTo>
                    <a:pt x="1523712" y="60833"/>
                  </a:lnTo>
                  <a:lnTo>
                    <a:pt x="1526391" y="60833"/>
                  </a:lnTo>
                  <a:lnTo>
                    <a:pt x="1526391" y="58420"/>
                  </a:lnTo>
                  <a:close/>
                </a:path>
                <a:path w="1527809" h="1506220">
                  <a:moveTo>
                    <a:pt x="7342" y="54483"/>
                  </a:moveTo>
                  <a:lnTo>
                    <a:pt x="6201" y="54483"/>
                  </a:lnTo>
                  <a:lnTo>
                    <a:pt x="6201" y="55880"/>
                  </a:lnTo>
                  <a:lnTo>
                    <a:pt x="4931" y="55880"/>
                  </a:lnTo>
                  <a:lnTo>
                    <a:pt x="4931" y="58420"/>
                  </a:lnTo>
                  <a:lnTo>
                    <a:pt x="7332" y="58420"/>
                  </a:lnTo>
                  <a:lnTo>
                    <a:pt x="7342" y="54483"/>
                  </a:lnTo>
                  <a:close/>
                </a:path>
                <a:path w="1527809" h="1506220">
                  <a:moveTo>
                    <a:pt x="1525121" y="55880"/>
                  </a:moveTo>
                  <a:lnTo>
                    <a:pt x="1523725" y="55880"/>
                  </a:lnTo>
                  <a:lnTo>
                    <a:pt x="1523719" y="58420"/>
                  </a:lnTo>
                  <a:lnTo>
                    <a:pt x="1525121" y="58420"/>
                  </a:lnTo>
                  <a:lnTo>
                    <a:pt x="1525121" y="55880"/>
                  </a:lnTo>
                  <a:close/>
                </a:path>
                <a:path w="1527809" h="1506220">
                  <a:moveTo>
                    <a:pt x="1523851" y="54483"/>
                  </a:moveTo>
                  <a:lnTo>
                    <a:pt x="1523725" y="55880"/>
                  </a:lnTo>
                  <a:lnTo>
                    <a:pt x="1523851" y="54483"/>
                  </a:lnTo>
                  <a:close/>
                </a:path>
                <a:path w="1527809" h="1506220">
                  <a:moveTo>
                    <a:pt x="1474321" y="5080"/>
                  </a:moveTo>
                  <a:lnTo>
                    <a:pt x="765661" y="5080"/>
                  </a:lnTo>
                  <a:lnTo>
                    <a:pt x="1474321" y="6223"/>
                  </a:lnTo>
                  <a:lnTo>
                    <a:pt x="1474321" y="5080"/>
                  </a:lnTo>
                  <a:close/>
                </a:path>
                <a:path w="1527809" h="1506220">
                  <a:moveTo>
                    <a:pt x="1473051" y="3683"/>
                  </a:moveTo>
                  <a:lnTo>
                    <a:pt x="1471781" y="3683"/>
                  </a:lnTo>
                  <a:lnTo>
                    <a:pt x="1471781" y="5080"/>
                  </a:lnTo>
                  <a:lnTo>
                    <a:pt x="1473051" y="5080"/>
                  </a:lnTo>
                  <a:lnTo>
                    <a:pt x="1473051" y="3683"/>
                  </a:lnTo>
                  <a:close/>
                </a:path>
                <a:path w="1527809" h="1506220">
                  <a:moveTo>
                    <a:pt x="58271" y="3683"/>
                  </a:moveTo>
                  <a:lnTo>
                    <a:pt x="57001" y="3683"/>
                  </a:lnTo>
                  <a:lnTo>
                    <a:pt x="58271" y="3810"/>
                  </a:lnTo>
                  <a:close/>
                </a:path>
                <a:path w="1527809" h="1506220">
                  <a:moveTo>
                    <a:pt x="60811" y="1270"/>
                  </a:moveTo>
                  <a:lnTo>
                    <a:pt x="59541" y="1270"/>
                  </a:lnTo>
                  <a:lnTo>
                    <a:pt x="59541" y="3683"/>
                  </a:lnTo>
                  <a:lnTo>
                    <a:pt x="1470511" y="3683"/>
                  </a:lnTo>
                  <a:lnTo>
                    <a:pt x="1470511" y="2540"/>
                  </a:lnTo>
                  <a:lnTo>
                    <a:pt x="60811" y="2540"/>
                  </a:lnTo>
                  <a:lnTo>
                    <a:pt x="60811" y="1270"/>
                  </a:lnTo>
                  <a:close/>
                </a:path>
                <a:path w="1527809" h="1506220">
                  <a:moveTo>
                    <a:pt x="1470511" y="2412"/>
                  </a:moveTo>
                  <a:lnTo>
                    <a:pt x="1467971" y="2412"/>
                  </a:lnTo>
                  <a:lnTo>
                    <a:pt x="1467971" y="2540"/>
                  </a:lnTo>
                  <a:lnTo>
                    <a:pt x="1470511" y="2540"/>
                  </a:lnTo>
                  <a:lnTo>
                    <a:pt x="1470511" y="2412"/>
                  </a:lnTo>
                  <a:close/>
                </a:path>
                <a:path w="1527809" h="1506220">
                  <a:moveTo>
                    <a:pt x="63351" y="0"/>
                  </a:moveTo>
                  <a:lnTo>
                    <a:pt x="63351" y="1270"/>
                  </a:lnTo>
                  <a:lnTo>
                    <a:pt x="765661" y="1270"/>
                  </a:lnTo>
                  <a:lnTo>
                    <a:pt x="63351" y="0"/>
                  </a:lnTo>
                  <a:close/>
                </a:path>
                <a:path w="1527809" h="1506220">
                  <a:moveTo>
                    <a:pt x="7209" y="106553"/>
                  </a:moveTo>
                  <a:lnTo>
                    <a:pt x="3391" y="106553"/>
                  </a:lnTo>
                  <a:lnTo>
                    <a:pt x="3327" y="131953"/>
                  </a:lnTo>
                  <a:lnTo>
                    <a:pt x="7145" y="131953"/>
                  </a:lnTo>
                  <a:lnTo>
                    <a:pt x="7209" y="106553"/>
                  </a:lnTo>
                  <a:close/>
                </a:path>
                <a:path w="1527809" h="1506220">
                  <a:moveTo>
                    <a:pt x="1527398" y="106553"/>
                  </a:moveTo>
                  <a:lnTo>
                    <a:pt x="1523596" y="106553"/>
                  </a:lnTo>
                  <a:lnTo>
                    <a:pt x="1523531" y="131953"/>
                  </a:lnTo>
                  <a:lnTo>
                    <a:pt x="1527333" y="131953"/>
                  </a:lnTo>
                  <a:lnTo>
                    <a:pt x="1527398" y="106553"/>
                  </a:lnTo>
                  <a:close/>
                </a:path>
                <a:path w="1527809" h="1506220">
                  <a:moveTo>
                    <a:pt x="7145" y="131953"/>
                  </a:moveTo>
                  <a:lnTo>
                    <a:pt x="3327" y="131953"/>
                  </a:lnTo>
                  <a:lnTo>
                    <a:pt x="3262" y="157353"/>
                  </a:lnTo>
                  <a:lnTo>
                    <a:pt x="7080" y="157353"/>
                  </a:lnTo>
                  <a:lnTo>
                    <a:pt x="7145" y="131953"/>
                  </a:lnTo>
                  <a:close/>
                </a:path>
                <a:path w="1527809" h="1506220">
                  <a:moveTo>
                    <a:pt x="1527333" y="131953"/>
                  </a:moveTo>
                  <a:lnTo>
                    <a:pt x="1523531" y="131953"/>
                  </a:lnTo>
                  <a:lnTo>
                    <a:pt x="1523467" y="157353"/>
                  </a:lnTo>
                  <a:lnTo>
                    <a:pt x="1527269" y="157353"/>
                  </a:lnTo>
                  <a:lnTo>
                    <a:pt x="1527333" y="131953"/>
                  </a:lnTo>
                  <a:close/>
                </a:path>
                <a:path w="1527809" h="1506220">
                  <a:moveTo>
                    <a:pt x="7035" y="175387"/>
                  </a:moveTo>
                  <a:lnTo>
                    <a:pt x="3217" y="175387"/>
                  </a:lnTo>
                  <a:lnTo>
                    <a:pt x="2989" y="265303"/>
                  </a:lnTo>
                  <a:lnTo>
                    <a:pt x="6805" y="265303"/>
                  </a:lnTo>
                  <a:lnTo>
                    <a:pt x="7035" y="175387"/>
                  </a:lnTo>
                  <a:close/>
                </a:path>
                <a:path w="1527809" h="1506220">
                  <a:moveTo>
                    <a:pt x="1527224" y="175387"/>
                  </a:moveTo>
                  <a:lnTo>
                    <a:pt x="1523421" y="175387"/>
                  </a:lnTo>
                  <a:lnTo>
                    <a:pt x="1523192" y="265303"/>
                  </a:lnTo>
                  <a:lnTo>
                    <a:pt x="1526995" y="265303"/>
                  </a:lnTo>
                  <a:lnTo>
                    <a:pt x="1527224" y="175387"/>
                  </a:lnTo>
                  <a:close/>
                </a:path>
                <a:path w="1527809" h="1506220">
                  <a:moveTo>
                    <a:pt x="7057" y="166370"/>
                  </a:moveTo>
                  <a:lnTo>
                    <a:pt x="3240" y="166370"/>
                  </a:lnTo>
                  <a:lnTo>
                    <a:pt x="3217" y="175133"/>
                  </a:lnTo>
                  <a:lnTo>
                    <a:pt x="7035" y="175133"/>
                  </a:lnTo>
                  <a:lnTo>
                    <a:pt x="7057" y="166370"/>
                  </a:lnTo>
                  <a:close/>
                </a:path>
                <a:path w="1527809" h="1506220">
                  <a:moveTo>
                    <a:pt x="1527246" y="166370"/>
                  </a:moveTo>
                  <a:lnTo>
                    <a:pt x="1523444" y="166370"/>
                  </a:lnTo>
                  <a:lnTo>
                    <a:pt x="1523421" y="175133"/>
                  </a:lnTo>
                  <a:lnTo>
                    <a:pt x="1527224" y="175133"/>
                  </a:lnTo>
                  <a:lnTo>
                    <a:pt x="1527246" y="166370"/>
                  </a:lnTo>
                  <a:close/>
                </a:path>
                <a:path w="1527809" h="1506220">
                  <a:moveTo>
                    <a:pt x="7073" y="160020"/>
                  </a:moveTo>
                  <a:lnTo>
                    <a:pt x="3256" y="160020"/>
                  </a:lnTo>
                  <a:lnTo>
                    <a:pt x="3240" y="166243"/>
                  </a:lnTo>
                  <a:lnTo>
                    <a:pt x="7057" y="166243"/>
                  </a:lnTo>
                  <a:lnTo>
                    <a:pt x="7073" y="160020"/>
                  </a:lnTo>
                  <a:close/>
                </a:path>
                <a:path w="1527809" h="1506220">
                  <a:moveTo>
                    <a:pt x="1527262" y="160020"/>
                  </a:moveTo>
                  <a:lnTo>
                    <a:pt x="1523460" y="160020"/>
                  </a:lnTo>
                  <a:lnTo>
                    <a:pt x="1523444" y="166243"/>
                  </a:lnTo>
                  <a:lnTo>
                    <a:pt x="1527246" y="166243"/>
                  </a:lnTo>
                  <a:lnTo>
                    <a:pt x="1527262" y="160020"/>
                  </a:lnTo>
                  <a:close/>
                </a:path>
                <a:path w="1527809" h="1506220">
                  <a:moveTo>
                    <a:pt x="7080" y="157480"/>
                  </a:moveTo>
                  <a:lnTo>
                    <a:pt x="3262" y="157480"/>
                  </a:lnTo>
                  <a:lnTo>
                    <a:pt x="3256" y="159893"/>
                  </a:lnTo>
                  <a:lnTo>
                    <a:pt x="7074" y="159893"/>
                  </a:lnTo>
                  <a:lnTo>
                    <a:pt x="7080" y="157480"/>
                  </a:lnTo>
                  <a:close/>
                </a:path>
                <a:path w="1527809" h="1506220">
                  <a:moveTo>
                    <a:pt x="1527269" y="157480"/>
                  </a:moveTo>
                  <a:lnTo>
                    <a:pt x="1523466" y="157480"/>
                  </a:lnTo>
                  <a:lnTo>
                    <a:pt x="1523460" y="159893"/>
                  </a:lnTo>
                  <a:lnTo>
                    <a:pt x="1527262" y="159893"/>
                  </a:lnTo>
                  <a:lnTo>
                    <a:pt x="1527269" y="157480"/>
                  </a:lnTo>
                  <a:close/>
                </a:path>
                <a:path w="1527809" h="1506220">
                  <a:moveTo>
                    <a:pt x="6805" y="265303"/>
                  </a:moveTo>
                  <a:lnTo>
                    <a:pt x="2989" y="265303"/>
                  </a:lnTo>
                  <a:lnTo>
                    <a:pt x="2957" y="278003"/>
                  </a:lnTo>
                  <a:lnTo>
                    <a:pt x="6773" y="278003"/>
                  </a:lnTo>
                  <a:lnTo>
                    <a:pt x="6805" y="265303"/>
                  </a:lnTo>
                  <a:close/>
                </a:path>
                <a:path w="1527809" h="1506220">
                  <a:moveTo>
                    <a:pt x="1526995" y="265303"/>
                  </a:moveTo>
                  <a:lnTo>
                    <a:pt x="1523192" y="265303"/>
                  </a:lnTo>
                  <a:lnTo>
                    <a:pt x="1523159" y="278003"/>
                  </a:lnTo>
                  <a:lnTo>
                    <a:pt x="1526963" y="278003"/>
                  </a:lnTo>
                  <a:lnTo>
                    <a:pt x="1526995" y="265303"/>
                  </a:lnTo>
                  <a:close/>
                </a:path>
                <a:path w="1527809" h="1506220">
                  <a:moveTo>
                    <a:pt x="6773" y="278003"/>
                  </a:moveTo>
                  <a:lnTo>
                    <a:pt x="2957" y="278003"/>
                  </a:lnTo>
                  <a:lnTo>
                    <a:pt x="2892" y="303403"/>
                  </a:lnTo>
                  <a:lnTo>
                    <a:pt x="6708" y="303403"/>
                  </a:lnTo>
                  <a:lnTo>
                    <a:pt x="6773" y="278003"/>
                  </a:lnTo>
                  <a:close/>
                </a:path>
                <a:path w="1527809" h="1506220">
                  <a:moveTo>
                    <a:pt x="1526963" y="278003"/>
                  </a:moveTo>
                  <a:lnTo>
                    <a:pt x="1523159" y="278003"/>
                  </a:lnTo>
                  <a:lnTo>
                    <a:pt x="1523095" y="303403"/>
                  </a:lnTo>
                  <a:lnTo>
                    <a:pt x="1526899" y="303403"/>
                  </a:lnTo>
                  <a:lnTo>
                    <a:pt x="1526963" y="278003"/>
                  </a:lnTo>
                  <a:close/>
                </a:path>
                <a:path w="1527809" h="1506220">
                  <a:moveTo>
                    <a:pt x="6708" y="303403"/>
                  </a:moveTo>
                  <a:lnTo>
                    <a:pt x="2892" y="303403"/>
                  </a:lnTo>
                  <a:lnTo>
                    <a:pt x="2812" y="335153"/>
                  </a:lnTo>
                  <a:lnTo>
                    <a:pt x="6627" y="335153"/>
                  </a:lnTo>
                  <a:lnTo>
                    <a:pt x="6708" y="303403"/>
                  </a:lnTo>
                  <a:close/>
                </a:path>
                <a:path w="1527809" h="1506220">
                  <a:moveTo>
                    <a:pt x="1526899" y="303403"/>
                  </a:moveTo>
                  <a:lnTo>
                    <a:pt x="1523095" y="303403"/>
                  </a:lnTo>
                  <a:lnTo>
                    <a:pt x="1523014" y="335153"/>
                  </a:lnTo>
                  <a:lnTo>
                    <a:pt x="1526818" y="335153"/>
                  </a:lnTo>
                  <a:lnTo>
                    <a:pt x="1526899" y="303403"/>
                  </a:lnTo>
                  <a:close/>
                </a:path>
                <a:path w="1527809" h="1506220">
                  <a:moveTo>
                    <a:pt x="6627" y="335153"/>
                  </a:moveTo>
                  <a:lnTo>
                    <a:pt x="2812" y="335153"/>
                  </a:lnTo>
                  <a:lnTo>
                    <a:pt x="2715" y="373253"/>
                  </a:lnTo>
                  <a:lnTo>
                    <a:pt x="6530" y="373253"/>
                  </a:lnTo>
                  <a:lnTo>
                    <a:pt x="6627" y="335153"/>
                  </a:lnTo>
                  <a:close/>
                </a:path>
                <a:path w="1527809" h="1506220">
                  <a:moveTo>
                    <a:pt x="1526818" y="335153"/>
                  </a:moveTo>
                  <a:lnTo>
                    <a:pt x="1523014" y="335153"/>
                  </a:lnTo>
                  <a:lnTo>
                    <a:pt x="1522917" y="373253"/>
                  </a:lnTo>
                  <a:lnTo>
                    <a:pt x="1526722" y="373253"/>
                  </a:lnTo>
                  <a:lnTo>
                    <a:pt x="1526818" y="335153"/>
                  </a:lnTo>
                  <a:close/>
                </a:path>
                <a:path w="1527809" h="1506220">
                  <a:moveTo>
                    <a:pt x="6530" y="373253"/>
                  </a:moveTo>
                  <a:lnTo>
                    <a:pt x="2715" y="373253"/>
                  </a:lnTo>
                  <a:lnTo>
                    <a:pt x="2651" y="398653"/>
                  </a:lnTo>
                  <a:lnTo>
                    <a:pt x="6466" y="398653"/>
                  </a:lnTo>
                  <a:lnTo>
                    <a:pt x="6530" y="373253"/>
                  </a:lnTo>
                  <a:close/>
                </a:path>
                <a:path w="1527809" h="1506220">
                  <a:moveTo>
                    <a:pt x="1526722" y="373253"/>
                  </a:moveTo>
                  <a:lnTo>
                    <a:pt x="1522917" y="373253"/>
                  </a:lnTo>
                  <a:lnTo>
                    <a:pt x="1522852" y="398653"/>
                  </a:lnTo>
                  <a:lnTo>
                    <a:pt x="1526657" y="398653"/>
                  </a:lnTo>
                  <a:lnTo>
                    <a:pt x="1526722" y="373253"/>
                  </a:lnTo>
                  <a:close/>
                </a:path>
                <a:path w="1527809" h="1506220">
                  <a:moveTo>
                    <a:pt x="6466" y="398653"/>
                  </a:moveTo>
                  <a:lnTo>
                    <a:pt x="2651" y="398653"/>
                  </a:lnTo>
                  <a:lnTo>
                    <a:pt x="2619" y="411353"/>
                  </a:lnTo>
                  <a:lnTo>
                    <a:pt x="6433" y="411353"/>
                  </a:lnTo>
                  <a:lnTo>
                    <a:pt x="6466" y="398653"/>
                  </a:lnTo>
                  <a:close/>
                </a:path>
                <a:path w="1527809" h="1506220">
                  <a:moveTo>
                    <a:pt x="1526657" y="398653"/>
                  </a:moveTo>
                  <a:lnTo>
                    <a:pt x="1522852" y="398653"/>
                  </a:lnTo>
                  <a:lnTo>
                    <a:pt x="1522820" y="411353"/>
                  </a:lnTo>
                  <a:lnTo>
                    <a:pt x="1526625" y="411353"/>
                  </a:lnTo>
                  <a:lnTo>
                    <a:pt x="1526657" y="398653"/>
                  </a:lnTo>
                  <a:close/>
                </a:path>
                <a:path w="1527809" h="1506220">
                  <a:moveTo>
                    <a:pt x="6433" y="411353"/>
                  </a:moveTo>
                  <a:lnTo>
                    <a:pt x="2619" y="411353"/>
                  </a:lnTo>
                  <a:lnTo>
                    <a:pt x="2555" y="436753"/>
                  </a:lnTo>
                  <a:lnTo>
                    <a:pt x="6369" y="436753"/>
                  </a:lnTo>
                  <a:lnTo>
                    <a:pt x="6433" y="411353"/>
                  </a:lnTo>
                  <a:close/>
                </a:path>
                <a:path w="1527809" h="1506220">
                  <a:moveTo>
                    <a:pt x="1526625" y="411353"/>
                  </a:moveTo>
                  <a:lnTo>
                    <a:pt x="1522820" y="411353"/>
                  </a:lnTo>
                  <a:lnTo>
                    <a:pt x="1522755" y="436753"/>
                  </a:lnTo>
                  <a:lnTo>
                    <a:pt x="1526561" y="436753"/>
                  </a:lnTo>
                  <a:lnTo>
                    <a:pt x="1526625" y="411353"/>
                  </a:lnTo>
                  <a:close/>
                </a:path>
                <a:path w="1527809" h="1506220">
                  <a:moveTo>
                    <a:pt x="6369" y="436753"/>
                  </a:moveTo>
                  <a:lnTo>
                    <a:pt x="2555" y="436753"/>
                  </a:lnTo>
                  <a:lnTo>
                    <a:pt x="2184" y="582803"/>
                  </a:lnTo>
                  <a:lnTo>
                    <a:pt x="5997" y="582803"/>
                  </a:lnTo>
                  <a:lnTo>
                    <a:pt x="6369" y="436753"/>
                  </a:lnTo>
                  <a:close/>
                </a:path>
                <a:path w="1527809" h="1506220">
                  <a:moveTo>
                    <a:pt x="1526561" y="436753"/>
                  </a:moveTo>
                  <a:lnTo>
                    <a:pt x="1522755" y="436753"/>
                  </a:lnTo>
                  <a:lnTo>
                    <a:pt x="1522383" y="582803"/>
                  </a:lnTo>
                  <a:lnTo>
                    <a:pt x="1526191" y="582803"/>
                  </a:lnTo>
                  <a:lnTo>
                    <a:pt x="1526561" y="436753"/>
                  </a:lnTo>
                  <a:close/>
                </a:path>
                <a:path w="1527809" h="1506220">
                  <a:moveTo>
                    <a:pt x="5997" y="582803"/>
                  </a:moveTo>
                  <a:lnTo>
                    <a:pt x="2184" y="582803"/>
                  </a:lnTo>
                  <a:lnTo>
                    <a:pt x="2120" y="608203"/>
                  </a:lnTo>
                  <a:lnTo>
                    <a:pt x="5932" y="608203"/>
                  </a:lnTo>
                  <a:lnTo>
                    <a:pt x="5997" y="582803"/>
                  </a:lnTo>
                  <a:close/>
                </a:path>
                <a:path w="1527809" h="1506220">
                  <a:moveTo>
                    <a:pt x="1526191" y="582803"/>
                  </a:moveTo>
                  <a:lnTo>
                    <a:pt x="1522383" y="582803"/>
                  </a:lnTo>
                  <a:lnTo>
                    <a:pt x="1522318" y="608203"/>
                  </a:lnTo>
                  <a:lnTo>
                    <a:pt x="1526127" y="608203"/>
                  </a:lnTo>
                  <a:lnTo>
                    <a:pt x="1526191" y="582803"/>
                  </a:lnTo>
                  <a:close/>
                </a:path>
                <a:path w="1527809" h="1506220">
                  <a:moveTo>
                    <a:pt x="5932" y="608203"/>
                  </a:moveTo>
                  <a:lnTo>
                    <a:pt x="2120" y="608203"/>
                  </a:lnTo>
                  <a:lnTo>
                    <a:pt x="2056" y="633603"/>
                  </a:lnTo>
                  <a:lnTo>
                    <a:pt x="5867" y="633603"/>
                  </a:lnTo>
                  <a:lnTo>
                    <a:pt x="5932" y="608203"/>
                  </a:lnTo>
                  <a:close/>
                </a:path>
                <a:path w="1527809" h="1506220">
                  <a:moveTo>
                    <a:pt x="1526127" y="608203"/>
                  </a:moveTo>
                  <a:lnTo>
                    <a:pt x="1522318" y="608203"/>
                  </a:lnTo>
                  <a:lnTo>
                    <a:pt x="1522254" y="633603"/>
                  </a:lnTo>
                  <a:lnTo>
                    <a:pt x="1526062" y="633603"/>
                  </a:lnTo>
                  <a:lnTo>
                    <a:pt x="1526127" y="608203"/>
                  </a:lnTo>
                  <a:close/>
                </a:path>
                <a:path w="1527809" h="1506220">
                  <a:moveTo>
                    <a:pt x="5867" y="633603"/>
                  </a:moveTo>
                  <a:lnTo>
                    <a:pt x="2056" y="633603"/>
                  </a:lnTo>
                  <a:lnTo>
                    <a:pt x="1258" y="948563"/>
                  </a:lnTo>
                  <a:lnTo>
                    <a:pt x="5065" y="948563"/>
                  </a:lnTo>
                  <a:lnTo>
                    <a:pt x="5867" y="633603"/>
                  </a:lnTo>
                  <a:close/>
                </a:path>
                <a:path w="1527809" h="1506220">
                  <a:moveTo>
                    <a:pt x="1526062" y="633603"/>
                  </a:moveTo>
                  <a:lnTo>
                    <a:pt x="1522254" y="633603"/>
                  </a:lnTo>
                  <a:lnTo>
                    <a:pt x="1521452" y="948563"/>
                  </a:lnTo>
                  <a:lnTo>
                    <a:pt x="1525264" y="948563"/>
                  </a:lnTo>
                  <a:lnTo>
                    <a:pt x="1526062" y="633603"/>
                  </a:lnTo>
                  <a:close/>
                </a:path>
                <a:path w="1527809" h="1506220">
                  <a:moveTo>
                    <a:pt x="5065" y="948563"/>
                  </a:moveTo>
                  <a:lnTo>
                    <a:pt x="1258" y="948563"/>
                  </a:lnTo>
                  <a:lnTo>
                    <a:pt x="1193" y="973963"/>
                  </a:lnTo>
                  <a:lnTo>
                    <a:pt x="5000" y="973963"/>
                  </a:lnTo>
                  <a:lnTo>
                    <a:pt x="5065" y="948563"/>
                  </a:lnTo>
                  <a:close/>
                </a:path>
                <a:path w="1527809" h="1506220">
                  <a:moveTo>
                    <a:pt x="1525264" y="948563"/>
                  </a:moveTo>
                  <a:lnTo>
                    <a:pt x="1521452" y="948563"/>
                  </a:lnTo>
                  <a:lnTo>
                    <a:pt x="1521387" y="973963"/>
                  </a:lnTo>
                  <a:lnTo>
                    <a:pt x="1525200" y="973963"/>
                  </a:lnTo>
                  <a:lnTo>
                    <a:pt x="1525264" y="948563"/>
                  </a:lnTo>
                  <a:close/>
                </a:path>
                <a:path w="1527809" h="1506220">
                  <a:moveTo>
                    <a:pt x="5000" y="973963"/>
                  </a:moveTo>
                  <a:lnTo>
                    <a:pt x="1193" y="973963"/>
                  </a:lnTo>
                  <a:lnTo>
                    <a:pt x="1129" y="999363"/>
                  </a:lnTo>
                  <a:lnTo>
                    <a:pt x="4936" y="999363"/>
                  </a:lnTo>
                  <a:lnTo>
                    <a:pt x="5000" y="973963"/>
                  </a:lnTo>
                  <a:close/>
                </a:path>
                <a:path w="1527809" h="1506220">
                  <a:moveTo>
                    <a:pt x="1525200" y="973963"/>
                  </a:moveTo>
                  <a:lnTo>
                    <a:pt x="1521387" y="973963"/>
                  </a:lnTo>
                  <a:lnTo>
                    <a:pt x="1521322" y="999363"/>
                  </a:lnTo>
                  <a:lnTo>
                    <a:pt x="1525135" y="999363"/>
                  </a:lnTo>
                  <a:lnTo>
                    <a:pt x="1525200" y="973963"/>
                  </a:lnTo>
                  <a:close/>
                </a:path>
                <a:path w="1527809" h="1506220">
                  <a:moveTo>
                    <a:pt x="4936" y="999363"/>
                  </a:moveTo>
                  <a:lnTo>
                    <a:pt x="1129" y="999363"/>
                  </a:lnTo>
                  <a:lnTo>
                    <a:pt x="1097" y="1012063"/>
                  </a:lnTo>
                  <a:lnTo>
                    <a:pt x="4903" y="1012063"/>
                  </a:lnTo>
                  <a:lnTo>
                    <a:pt x="4936" y="999363"/>
                  </a:lnTo>
                  <a:close/>
                </a:path>
                <a:path w="1527809" h="1506220">
                  <a:moveTo>
                    <a:pt x="1525135" y="999363"/>
                  </a:moveTo>
                  <a:lnTo>
                    <a:pt x="1521322" y="999363"/>
                  </a:lnTo>
                  <a:lnTo>
                    <a:pt x="1521290" y="1012063"/>
                  </a:lnTo>
                  <a:lnTo>
                    <a:pt x="1525103" y="1012063"/>
                  </a:lnTo>
                  <a:lnTo>
                    <a:pt x="1525135" y="999363"/>
                  </a:lnTo>
                  <a:close/>
                </a:path>
                <a:path w="1527809" h="1506220">
                  <a:moveTo>
                    <a:pt x="4903" y="1012063"/>
                  </a:moveTo>
                  <a:lnTo>
                    <a:pt x="1097" y="1012063"/>
                  </a:lnTo>
                  <a:lnTo>
                    <a:pt x="952" y="1069213"/>
                  </a:lnTo>
                  <a:lnTo>
                    <a:pt x="4758" y="1069213"/>
                  </a:lnTo>
                  <a:lnTo>
                    <a:pt x="4903" y="1012063"/>
                  </a:lnTo>
                  <a:close/>
                </a:path>
                <a:path w="1527809" h="1506220">
                  <a:moveTo>
                    <a:pt x="1525103" y="1012063"/>
                  </a:moveTo>
                  <a:lnTo>
                    <a:pt x="1521290" y="1012063"/>
                  </a:lnTo>
                  <a:lnTo>
                    <a:pt x="1521144" y="1069213"/>
                  </a:lnTo>
                  <a:lnTo>
                    <a:pt x="1524958" y="1069213"/>
                  </a:lnTo>
                  <a:lnTo>
                    <a:pt x="1525103" y="1012063"/>
                  </a:lnTo>
                  <a:close/>
                </a:path>
                <a:path w="1527809" h="1506220">
                  <a:moveTo>
                    <a:pt x="4758" y="1069213"/>
                  </a:moveTo>
                  <a:lnTo>
                    <a:pt x="952" y="1069213"/>
                  </a:lnTo>
                  <a:lnTo>
                    <a:pt x="939" y="1074293"/>
                  </a:lnTo>
                  <a:lnTo>
                    <a:pt x="4745" y="1074293"/>
                  </a:lnTo>
                  <a:lnTo>
                    <a:pt x="4758" y="1069213"/>
                  </a:lnTo>
                  <a:close/>
                </a:path>
                <a:path w="1527809" h="1506220">
                  <a:moveTo>
                    <a:pt x="1524958" y="1069213"/>
                  </a:moveTo>
                  <a:lnTo>
                    <a:pt x="1521144" y="1069213"/>
                  </a:lnTo>
                  <a:lnTo>
                    <a:pt x="1521131" y="1074293"/>
                  </a:lnTo>
                  <a:lnTo>
                    <a:pt x="1524946" y="1074293"/>
                  </a:lnTo>
                  <a:lnTo>
                    <a:pt x="1524958" y="1069213"/>
                  </a:lnTo>
                  <a:close/>
                </a:path>
                <a:path w="1527809" h="1506220">
                  <a:moveTo>
                    <a:pt x="4745" y="1074293"/>
                  </a:moveTo>
                  <a:lnTo>
                    <a:pt x="939" y="1074293"/>
                  </a:lnTo>
                  <a:lnTo>
                    <a:pt x="904" y="1088263"/>
                  </a:lnTo>
                  <a:lnTo>
                    <a:pt x="4709" y="1088263"/>
                  </a:lnTo>
                  <a:lnTo>
                    <a:pt x="4745" y="1074293"/>
                  </a:lnTo>
                  <a:close/>
                </a:path>
                <a:path w="1527809" h="1506220">
                  <a:moveTo>
                    <a:pt x="1524946" y="1074293"/>
                  </a:moveTo>
                  <a:lnTo>
                    <a:pt x="1521131" y="1074293"/>
                  </a:lnTo>
                  <a:lnTo>
                    <a:pt x="1521096" y="1088263"/>
                  </a:lnTo>
                  <a:lnTo>
                    <a:pt x="1524910" y="1088263"/>
                  </a:lnTo>
                  <a:lnTo>
                    <a:pt x="1524946" y="1074293"/>
                  </a:lnTo>
                  <a:close/>
                </a:path>
                <a:path w="1527809" h="1506220">
                  <a:moveTo>
                    <a:pt x="4709" y="1088263"/>
                  </a:moveTo>
                  <a:lnTo>
                    <a:pt x="904" y="1088263"/>
                  </a:lnTo>
                  <a:lnTo>
                    <a:pt x="888" y="1094613"/>
                  </a:lnTo>
                  <a:lnTo>
                    <a:pt x="4693" y="1094613"/>
                  </a:lnTo>
                  <a:lnTo>
                    <a:pt x="4709" y="1088263"/>
                  </a:lnTo>
                  <a:close/>
                </a:path>
                <a:path w="1527809" h="1506220">
                  <a:moveTo>
                    <a:pt x="1524910" y="1088263"/>
                  </a:moveTo>
                  <a:lnTo>
                    <a:pt x="1521096" y="1088263"/>
                  </a:lnTo>
                  <a:lnTo>
                    <a:pt x="1521080" y="1094613"/>
                  </a:lnTo>
                  <a:lnTo>
                    <a:pt x="1524894" y="1094613"/>
                  </a:lnTo>
                  <a:lnTo>
                    <a:pt x="1524910" y="1088263"/>
                  </a:lnTo>
                  <a:close/>
                </a:path>
                <a:path w="1527809" h="1506220">
                  <a:moveTo>
                    <a:pt x="4693" y="1094613"/>
                  </a:moveTo>
                  <a:lnTo>
                    <a:pt x="888" y="1094613"/>
                  </a:lnTo>
                  <a:lnTo>
                    <a:pt x="855" y="1107313"/>
                  </a:lnTo>
                  <a:lnTo>
                    <a:pt x="4661" y="1107313"/>
                  </a:lnTo>
                  <a:lnTo>
                    <a:pt x="4693" y="1094613"/>
                  </a:lnTo>
                  <a:close/>
                </a:path>
                <a:path w="1527809" h="1506220">
                  <a:moveTo>
                    <a:pt x="1524894" y="1094613"/>
                  </a:moveTo>
                  <a:lnTo>
                    <a:pt x="1521080" y="1094613"/>
                  </a:lnTo>
                  <a:lnTo>
                    <a:pt x="1521047" y="1107313"/>
                  </a:lnTo>
                  <a:lnTo>
                    <a:pt x="1524862" y="1107313"/>
                  </a:lnTo>
                  <a:lnTo>
                    <a:pt x="1524894" y="1094613"/>
                  </a:lnTo>
                  <a:close/>
                </a:path>
                <a:path w="1527809" h="1506220">
                  <a:moveTo>
                    <a:pt x="4661" y="1107313"/>
                  </a:moveTo>
                  <a:lnTo>
                    <a:pt x="855" y="1107313"/>
                  </a:lnTo>
                  <a:lnTo>
                    <a:pt x="839" y="1113663"/>
                  </a:lnTo>
                  <a:lnTo>
                    <a:pt x="4645" y="1113663"/>
                  </a:lnTo>
                  <a:lnTo>
                    <a:pt x="4661" y="1107313"/>
                  </a:lnTo>
                  <a:close/>
                </a:path>
                <a:path w="1527809" h="1506220">
                  <a:moveTo>
                    <a:pt x="1524862" y="1107313"/>
                  </a:moveTo>
                  <a:lnTo>
                    <a:pt x="1521047" y="1107313"/>
                  </a:lnTo>
                  <a:lnTo>
                    <a:pt x="1521031" y="1113663"/>
                  </a:lnTo>
                  <a:lnTo>
                    <a:pt x="1524846" y="1113663"/>
                  </a:lnTo>
                  <a:lnTo>
                    <a:pt x="1524862" y="1107313"/>
                  </a:lnTo>
                  <a:close/>
                </a:path>
                <a:path w="1527809" h="1506220">
                  <a:moveTo>
                    <a:pt x="4645" y="1113663"/>
                  </a:moveTo>
                  <a:lnTo>
                    <a:pt x="839" y="1113663"/>
                  </a:lnTo>
                  <a:lnTo>
                    <a:pt x="807" y="1126363"/>
                  </a:lnTo>
                  <a:lnTo>
                    <a:pt x="4612" y="1126363"/>
                  </a:lnTo>
                  <a:lnTo>
                    <a:pt x="4645" y="1113663"/>
                  </a:lnTo>
                  <a:close/>
                </a:path>
                <a:path w="1527809" h="1506220">
                  <a:moveTo>
                    <a:pt x="1524846" y="1113663"/>
                  </a:moveTo>
                  <a:lnTo>
                    <a:pt x="1521031" y="1113663"/>
                  </a:lnTo>
                  <a:lnTo>
                    <a:pt x="1520999" y="1126363"/>
                  </a:lnTo>
                  <a:lnTo>
                    <a:pt x="1524814" y="1126363"/>
                  </a:lnTo>
                  <a:lnTo>
                    <a:pt x="1524846" y="1113663"/>
                  </a:lnTo>
                  <a:close/>
                </a:path>
                <a:path w="1527809" h="1506220">
                  <a:moveTo>
                    <a:pt x="4612" y="1126363"/>
                  </a:moveTo>
                  <a:lnTo>
                    <a:pt x="807" y="1126363"/>
                  </a:lnTo>
                  <a:lnTo>
                    <a:pt x="762" y="1144143"/>
                  </a:lnTo>
                  <a:lnTo>
                    <a:pt x="4567" y="1144143"/>
                  </a:lnTo>
                  <a:lnTo>
                    <a:pt x="4612" y="1126363"/>
                  </a:lnTo>
                  <a:close/>
                </a:path>
                <a:path w="1527809" h="1506220">
                  <a:moveTo>
                    <a:pt x="1524814" y="1126363"/>
                  </a:moveTo>
                  <a:lnTo>
                    <a:pt x="1520999" y="1126363"/>
                  </a:lnTo>
                  <a:lnTo>
                    <a:pt x="1520954" y="1144143"/>
                  </a:lnTo>
                  <a:lnTo>
                    <a:pt x="1524769" y="1144143"/>
                  </a:lnTo>
                  <a:lnTo>
                    <a:pt x="1524814" y="1126363"/>
                  </a:lnTo>
                  <a:close/>
                </a:path>
                <a:path w="1527809" h="1506220">
                  <a:moveTo>
                    <a:pt x="4567" y="1144143"/>
                  </a:moveTo>
                  <a:lnTo>
                    <a:pt x="762" y="1144143"/>
                  </a:lnTo>
                  <a:lnTo>
                    <a:pt x="727" y="1158113"/>
                  </a:lnTo>
                  <a:lnTo>
                    <a:pt x="4532" y="1158113"/>
                  </a:lnTo>
                  <a:lnTo>
                    <a:pt x="4567" y="1144143"/>
                  </a:lnTo>
                  <a:close/>
                </a:path>
                <a:path w="1527809" h="1506220">
                  <a:moveTo>
                    <a:pt x="1524769" y="1144143"/>
                  </a:moveTo>
                  <a:lnTo>
                    <a:pt x="1520954" y="1144143"/>
                  </a:lnTo>
                  <a:lnTo>
                    <a:pt x="1520918" y="1158113"/>
                  </a:lnTo>
                  <a:lnTo>
                    <a:pt x="1524733" y="1158113"/>
                  </a:lnTo>
                  <a:lnTo>
                    <a:pt x="1524769" y="1144143"/>
                  </a:lnTo>
                  <a:close/>
                </a:path>
                <a:path w="1527809" h="1506220">
                  <a:moveTo>
                    <a:pt x="4532" y="1158113"/>
                  </a:moveTo>
                  <a:lnTo>
                    <a:pt x="727" y="1158113"/>
                  </a:lnTo>
                  <a:lnTo>
                    <a:pt x="714" y="1163193"/>
                  </a:lnTo>
                  <a:lnTo>
                    <a:pt x="4519" y="1163193"/>
                  </a:lnTo>
                  <a:lnTo>
                    <a:pt x="4532" y="1158113"/>
                  </a:lnTo>
                  <a:close/>
                </a:path>
                <a:path w="1527809" h="1506220">
                  <a:moveTo>
                    <a:pt x="1524733" y="1158113"/>
                  </a:moveTo>
                  <a:lnTo>
                    <a:pt x="1520918" y="1158113"/>
                  </a:lnTo>
                  <a:lnTo>
                    <a:pt x="1520905" y="1163193"/>
                  </a:lnTo>
                  <a:lnTo>
                    <a:pt x="1524720" y="1163193"/>
                  </a:lnTo>
                  <a:lnTo>
                    <a:pt x="1524733" y="1158113"/>
                  </a:lnTo>
                  <a:close/>
                </a:path>
                <a:path w="1527809" h="1506220">
                  <a:moveTo>
                    <a:pt x="4519" y="1163193"/>
                  </a:moveTo>
                  <a:lnTo>
                    <a:pt x="714" y="1163193"/>
                  </a:lnTo>
                  <a:lnTo>
                    <a:pt x="646" y="1189863"/>
                  </a:lnTo>
                  <a:lnTo>
                    <a:pt x="4451" y="1189863"/>
                  </a:lnTo>
                  <a:lnTo>
                    <a:pt x="4519" y="1163193"/>
                  </a:lnTo>
                  <a:close/>
                </a:path>
                <a:path w="1527809" h="1506220">
                  <a:moveTo>
                    <a:pt x="1524720" y="1163193"/>
                  </a:moveTo>
                  <a:lnTo>
                    <a:pt x="1520905" y="1163193"/>
                  </a:lnTo>
                  <a:lnTo>
                    <a:pt x="1520837" y="1189863"/>
                  </a:lnTo>
                  <a:lnTo>
                    <a:pt x="1524653" y="1189863"/>
                  </a:lnTo>
                  <a:lnTo>
                    <a:pt x="1524720" y="1163193"/>
                  </a:lnTo>
                  <a:close/>
                </a:path>
                <a:path w="1527809" h="1506220">
                  <a:moveTo>
                    <a:pt x="4451" y="1189863"/>
                  </a:moveTo>
                  <a:lnTo>
                    <a:pt x="646" y="1189863"/>
                  </a:lnTo>
                  <a:lnTo>
                    <a:pt x="630" y="1196213"/>
                  </a:lnTo>
                  <a:lnTo>
                    <a:pt x="4434" y="1196213"/>
                  </a:lnTo>
                  <a:lnTo>
                    <a:pt x="4451" y="1189863"/>
                  </a:lnTo>
                  <a:close/>
                </a:path>
                <a:path w="1527809" h="1506220">
                  <a:moveTo>
                    <a:pt x="1524653" y="1189863"/>
                  </a:moveTo>
                  <a:lnTo>
                    <a:pt x="1520837" y="1189863"/>
                  </a:lnTo>
                  <a:lnTo>
                    <a:pt x="1520821" y="1196213"/>
                  </a:lnTo>
                  <a:lnTo>
                    <a:pt x="1524637" y="1196213"/>
                  </a:lnTo>
                  <a:lnTo>
                    <a:pt x="1524653" y="1189863"/>
                  </a:lnTo>
                  <a:close/>
                </a:path>
                <a:path w="1527809" h="1506220">
                  <a:moveTo>
                    <a:pt x="4434" y="1196213"/>
                  </a:moveTo>
                  <a:lnTo>
                    <a:pt x="630" y="1196213"/>
                  </a:lnTo>
                  <a:lnTo>
                    <a:pt x="598" y="1208913"/>
                  </a:lnTo>
                  <a:lnTo>
                    <a:pt x="4402" y="1208913"/>
                  </a:lnTo>
                  <a:lnTo>
                    <a:pt x="4434" y="1196213"/>
                  </a:lnTo>
                  <a:close/>
                </a:path>
                <a:path w="1527809" h="1506220">
                  <a:moveTo>
                    <a:pt x="1524637" y="1196213"/>
                  </a:moveTo>
                  <a:lnTo>
                    <a:pt x="1520821" y="1196213"/>
                  </a:lnTo>
                  <a:lnTo>
                    <a:pt x="1520789" y="1208913"/>
                  </a:lnTo>
                  <a:lnTo>
                    <a:pt x="1524604" y="1208913"/>
                  </a:lnTo>
                  <a:lnTo>
                    <a:pt x="1524637" y="1196213"/>
                  </a:lnTo>
                  <a:close/>
                </a:path>
                <a:path w="1527809" h="1506220">
                  <a:moveTo>
                    <a:pt x="4402" y="1208913"/>
                  </a:moveTo>
                  <a:lnTo>
                    <a:pt x="598" y="1208913"/>
                  </a:lnTo>
                  <a:lnTo>
                    <a:pt x="566" y="1221613"/>
                  </a:lnTo>
                  <a:lnTo>
                    <a:pt x="4370" y="1221613"/>
                  </a:lnTo>
                  <a:lnTo>
                    <a:pt x="4402" y="1208913"/>
                  </a:lnTo>
                  <a:close/>
                </a:path>
                <a:path w="1527809" h="1506220">
                  <a:moveTo>
                    <a:pt x="1524604" y="1208913"/>
                  </a:moveTo>
                  <a:lnTo>
                    <a:pt x="1520789" y="1208913"/>
                  </a:lnTo>
                  <a:lnTo>
                    <a:pt x="1520756" y="1221613"/>
                  </a:lnTo>
                  <a:lnTo>
                    <a:pt x="1524572" y="1221613"/>
                  </a:lnTo>
                  <a:lnTo>
                    <a:pt x="1524604" y="1208913"/>
                  </a:lnTo>
                  <a:close/>
                </a:path>
                <a:path w="1527809" h="1506220">
                  <a:moveTo>
                    <a:pt x="4370" y="1221613"/>
                  </a:moveTo>
                  <a:lnTo>
                    <a:pt x="566" y="1221613"/>
                  </a:lnTo>
                  <a:lnTo>
                    <a:pt x="518" y="1240663"/>
                  </a:lnTo>
                  <a:lnTo>
                    <a:pt x="4321" y="1240663"/>
                  </a:lnTo>
                  <a:lnTo>
                    <a:pt x="4370" y="1221613"/>
                  </a:lnTo>
                  <a:close/>
                </a:path>
                <a:path w="1527809" h="1506220">
                  <a:moveTo>
                    <a:pt x="1524572" y="1221613"/>
                  </a:moveTo>
                  <a:lnTo>
                    <a:pt x="1520756" y="1221613"/>
                  </a:lnTo>
                  <a:lnTo>
                    <a:pt x="1520708" y="1240663"/>
                  </a:lnTo>
                  <a:lnTo>
                    <a:pt x="1524524" y="1240663"/>
                  </a:lnTo>
                  <a:lnTo>
                    <a:pt x="1524572" y="1221613"/>
                  </a:lnTo>
                  <a:close/>
                </a:path>
                <a:path w="1527809" h="1506220">
                  <a:moveTo>
                    <a:pt x="4321" y="1240663"/>
                  </a:moveTo>
                  <a:lnTo>
                    <a:pt x="518" y="1240663"/>
                  </a:lnTo>
                  <a:lnTo>
                    <a:pt x="489" y="1252093"/>
                  </a:lnTo>
                  <a:lnTo>
                    <a:pt x="4292" y="1252093"/>
                  </a:lnTo>
                  <a:lnTo>
                    <a:pt x="4321" y="1240663"/>
                  </a:lnTo>
                  <a:close/>
                </a:path>
                <a:path w="1527809" h="1506220">
                  <a:moveTo>
                    <a:pt x="1524524" y="1240663"/>
                  </a:moveTo>
                  <a:lnTo>
                    <a:pt x="1520708" y="1240663"/>
                  </a:lnTo>
                  <a:lnTo>
                    <a:pt x="1520679" y="1252093"/>
                  </a:lnTo>
                  <a:lnTo>
                    <a:pt x="1524495" y="1252093"/>
                  </a:lnTo>
                  <a:lnTo>
                    <a:pt x="1524524" y="1240663"/>
                  </a:lnTo>
                  <a:close/>
                </a:path>
                <a:path w="1527809" h="1506220">
                  <a:moveTo>
                    <a:pt x="4292" y="1252093"/>
                  </a:moveTo>
                  <a:lnTo>
                    <a:pt x="489" y="1252093"/>
                  </a:lnTo>
                  <a:lnTo>
                    <a:pt x="473" y="1258443"/>
                  </a:lnTo>
                  <a:lnTo>
                    <a:pt x="4276" y="1258443"/>
                  </a:lnTo>
                  <a:lnTo>
                    <a:pt x="4292" y="1252093"/>
                  </a:lnTo>
                  <a:close/>
                </a:path>
                <a:path w="1527809" h="1506220">
                  <a:moveTo>
                    <a:pt x="1524495" y="1252093"/>
                  </a:moveTo>
                  <a:lnTo>
                    <a:pt x="1520679" y="1252093"/>
                  </a:lnTo>
                  <a:lnTo>
                    <a:pt x="1520662" y="1258443"/>
                  </a:lnTo>
                  <a:lnTo>
                    <a:pt x="1524479" y="1258443"/>
                  </a:lnTo>
                  <a:lnTo>
                    <a:pt x="1524495" y="1252093"/>
                  </a:lnTo>
                  <a:close/>
                </a:path>
                <a:path w="1527809" h="1506220">
                  <a:moveTo>
                    <a:pt x="4276" y="1258443"/>
                  </a:moveTo>
                  <a:lnTo>
                    <a:pt x="473" y="1258443"/>
                  </a:lnTo>
                  <a:lnTo>
                    <a:pt x="456" y="1264793"/>
                  </a:lnTo>
                  <a:lnTo>
                    <a:pt x="4260" y="1264793"/>
                  </a:lnTo>
                  <a:lnTo>
                    <a:pt x="4276" y="1258443"/>
                  </a:lnTo>
                  <a:close/>
                </a:path>
                <a:path w="1527809" h="1506220">
                  <a:moveTo>
                    <a:pt x="1524479" y="1258443"/>
                  </a:moveTo>
                  <a:lnTo>
                    <a:pt x="1520662" y="1258443"/>
                  </a:lnTo>
                  <a:lnTo>
                    <a:pt x="1520646" y="1264793"/>
                  </a:lnTo>
                  <a:lnTo>
                    <a:pt x="1524463" y="1264793"/>
                  </a:lnTo>
                  <a:lnTo>
                    <a:pt x="1524479" y="1258443"/>
                  </a:lnTo>
                  <a:close/>
                </a:path>
                <a:path w="1527809" h="1506220">
                  <a:moveTo>
                    <a:pt x="4260" y="1264793"/>
                  </a:moveTo>
                  <a:lnTo>
                    <a:pt x="456" y="1264793"/>
                  </a:lnTo>
                  <a:lnTo>
                    <a:pt x="440" y="1271143"/>
                  </a:lnTo>
                  <a:lnTo>
                    <a:pt x="4244" y="1271143"/>
                  </a:lnTo>
                  <a:lnTo>
                    <a:pt x="4260" y="1264793"/>
                  </a:lnTo>
                  <a:close/>
                </a:path>
                <a:path w="1527809" h="1506220">
                  <a:moveTo>
                    <a:pt x="1524463" y="1264793"/>
                  </a:moveTo>
                  <a:lnTo>
                    <a:pt x="1520646" y="1264793"/>
                  </a:lnTo>
                  <a:lnTo>
                    <a:pt x="1520630" y="1271143"/>
                  </a:lnTo>
                  <a:lnTo>
                    <a:pt x="1524447" y="1271143"/>
                  </a:lnTo>
                  <a:lnTo>
                    <a:pt x="1524463" y="1264793"/>
                  </a:lnTo>
                  <a:close/>
                </a:path>
                <a:path w="1527809" h="1506220">
                  <a:moveTo>
                    <a:pt x="4244" y="1271143"/>
                  </a:moveTo>
                  <a:lnTo>
                    <a:pt x="440" y="1271143"/>
                  </a:lnTo>
                  <a:lnTo>
                    <a:pt x="408" y="1283843"/>
                  </a:lnTo>
                  <a:lnTo>
                    <a:pt x="4211" y="1283843"/>
                  </a:lnTo>
                  <a:lnTo>
                    <a:pt x="4244" y="1271143"/>
                  </a:lnTo>
                  <a:close/>
                </a:path>
                <a:path w="1527809" h="1506220">
                  <a:moveTo>
                    <a:pt x="1524447" y="1271143"/>
                  </a:moveTo>
                  <a:lnTo>
                    <a:pt x="1520630" y="1271143"/>
                  </a:lnTo>
                  <a:lnTo>
                    <a:pt x="1520598" y="1283843"/>
                  </a:lnTo>
                  <a:lnTo>
                    <a:pt x="1524415" y="1283843"/>
                  </a:lnTo>
                  <a:lnTo>
                    <a:pt x="1524447" y="1271143"/>
                  </a:lnTo>
                  <a:close/>
                </a:path>
                <a:path w="1527809" h="1506220">
                  <a:moveTo>
                    <a:pt x="4211" y="1283843"/>
                  </a:moveTo>
                  <a:lnTo>
                    <a:pt x="408" y="1283843"/>
                  </a:lnTo>
                  <a:lnTo>
                    <a:pt x="392" y="1290193"/>
                  </a:lnTo>
                  <a:lnTo>
                    <a:pt x="4195" y="1290193"/>
                  </a:lnTo>
                  <a:lnTo>
                    <a:pt x="4211" y="1283843"/>
                  </a:lnTo>
                  <a:close/>
                </a:path>
                <a:path w="1527809" h="1506220">
                  <a:moveTo>
                    <a:pt x="1524415" y="1283843"/>
                  </a:moveTo>
                  <a:lnTo>
                    <a:pt x="1520598" y="1283843"/>
                  </a:lnTo>
                  <a:lnTo>
                    <a:pt x="1520582" y="1290193"/>
                  </a:lnTo>
                  <a:lnTo>
                    <a:pt x="1524399" y="1290193"/>
                  </a:lnTo>
                  <a:lnTo>
                    <a:pt x="1524415" y="1283843"/>
                  </a:lnTo>
                  <a:close/>
                </a:path>
                <a:path w="1527809" h="1506220">
                  <a:moveTo>
                    <a:pt x="4195" y="1290193"/>
                  </a:moveTo>
                  <a:lnTo>
                    <a:pt x="392" y="1290193"/>
                  </a:lnTo>
                  <a:lnTo>
                    <a:pt x="360" y="1302893"/>
                  </a:lnTo>
                  <a:lnTo>
                    <a:pt x="4163" y="1302893"/>
                  </a:lnTo>
                  <a:lnTo>
                    <a:pt x="4195" y="1290193"/>
                  </a:lnTo>
                  <a:close/>
                </a:path>
                <a:path w="1527809" h="1506220">
                  <a:moveTo>
                    <a:pt x="1524399" y="1290193"/>
                  </a:moveTo>
                  <a:lnTo>
                    <a:pt x="1520582" y="1290193"/>
                  </a:lnTo>
                  <a:lnTo>
                    <a:pt x="1520549" y="1302893"/>
                  </a:lnTo>
                  <a:lnTo>
                    <a:pt x="1524366" y="1302893"/>
                  </a:lnTo>
                  <a:lnTo>
                    <a:pt x="1524399" y="1290193"/>
                  </a:lnTo>
                  <a:close/>
                </a:path>
                <a:path w="1527809" h="1506220">
                  <a:moveTo>
                    <a:pt x="4163" y="1302893"/>
                  </a:moveTo>
                  <a:lnTo>
                    <a:pt x="360" y="1302893"/>
                  </a:lnTo>
                  <a:lnTo>
                    <a:pt x="325" y="1316863"/>
                  </a:lnTo>
                  <a:lnTo>
                    <a:pt x="4127" y="1316863"/>
                  </a:lnTo>
                  <a:lnTo>
                    <a:pt x="4163" y="1302893"/>
                  </a:lnTo>
                  <a:close/>
                </a:path>
                <a:path w="1527809" h="1506220">
                  <a:moveTo>
                    <a:pt x="1524366" y="1302893"/>
                  </a:moveTo>
                  <a:lnTo>
                    <a:pt x="1520549" y="1302893"/>
                  </a:lnTo>
                  <a:lnTo>
                    <a:pt x="1520514" y="1316863"/>
                  </a:lnTo>
                  <a:lnTo>
                    <a:pt x="1524331" y="1316863"/>
                  </a:lnTo>
                  <a:lnTo>
                    <a:pt x="1524366" y="1302893"/>
                  </a:lnTo>
                  <a:close/>
                </a:path>
                <a:path w="1527809" h="1506220">
                  <a:moveTo>
                    <a:pt x="4127" y="1316863"/>
                  </a:moveTo>
                  <a:lnTo>
                    <a:pt x="325" y="1316863"/>
                  </a:lnTo>
                  <a:lnTo>
                    <a:pt x="308" y="1323213"/>
                  </a:lnTo>
                  <a:lnTo>
                    <a:pt x="4111" y="1323213"/>
                  </a:lnTo>
                  <a:lnTo>
                    <a:pt x="4127" y="1316863"/>
                  </a:lnTo>
                  <a:close/>
                </a:path>
                <a:path w="1527809" h="1506220">
                  <a:moveTo>
                    <a:pt x="1524331" y="1316863"/>
                  </a:moveTo>
                  <a:lnTo>
                    <a:pt x="1520514" y="1316863"/>
                  </a:lnTo>
                  <a:lnTo>
                    <a:pt x="1520498" y="1323213"/>
                  </a:lnTo>
                  <a:lnTo>
                    <a:pt x="1524315" y="1323213"/>
                  </a:lnTo>
                  <a:lnTo>
                    <a:pt x="1524331" y="1316863"/>
                  </a:lnTo>
                  <a:close/>
                </a:path>
                <a:path w="1527809" h="1506220">
                  <a:moveTo>
                    <a:pt x="4111" y="1323213"/>
                  </a:moveTo>
                  <a:lnTo>
                    <a:pt x="308" y="1323213"/>
                  </a:lnTo>
                  <a:lnTo>
                    <a:pt x="292" y="1329563"/>
                  </a:lnTo>
                  <a:lnTo>
                    <a:pt x="4095" y="1329563"/>
                  </a:lnTo>
                  <a:lnTo>
                    <a:pt x="4111" y="1323213"/>
                  </a:lnTo>
                  <a:close/>
                </a:path>
                <a:path w="1527809" h="1506220">
                  <a:moveTo>
                    <a:pt x="1524315" y="1323213"/>
                  </a:moveTo>
                  <a:lnTo>
                    <a:pt x="1520498" y="1323213"/>
                  </a:lnTo>
                  <a:lnTo>
                    <a:pt x="1520481" y="1329563"/>
                  </a:lnTo>
                  <a:lnTo>
                    <a:pt x="1524299" y="1329563"/>
                  </a:lnTo>
                  <a:lnTo>
                    <a:pt x="1524315" y="1323213"/>
                  </a:lnTo>
                  <a:close/>
                </a:path>
                <a:path w="1527809" h="1506220">
                  <a:moveTo>
                    <a:pt x="4095" y="1329563"/>
                  </a:moveTo>
                  <a:lnTo>
                    <a:pt x="292" y="1329563"/>
                  </a:lnTo>
                  <a:lnTo>
                    <a:pt x="279" y="1334643"/>
                  </a:lnTo>
                  <a:lnTo>
                    <a:pt x="4082" y="1334643"/>
                  </a:lnTo>
                  <a:lnTo>
                    <a:pt x="4095" y="1329563"/>
                  </a:lnTo>
                  <a:close/>
                </a:path>
                <a:path w="1527809" h="1506220">
                  <a:moveTo>
                    <a:pt x="1524299" y="1329563"/>
                  </a:moveTo>
                  <a:lnTo>
                    <a:pt x="1520481" y="1329563"/>
                  </a:lnTo>
                  <a:lnTo>
                    <a:pt x="1520468" y="1334643"/>
                  </a:lnTo>
                  <a:lnTo>
                    <a:pt x="1524286" y="1334643"/>
                  </a:lnTo>
                  <a:lnTo>
                    <a:pt x="1524299" y="1329563"/>
                  </a:lnTo>
                  <a:close/>
                </a:path>
                <a:path w="1527809" h="1506220">
                  <a:moveTo>
                    <a:pt x="4082" y="1334643"/>
                  </a:moveTo>
                  <a:lnTo>
                    <a:pt x="279" y="1334643"/>
                  </a:lnTo>
                  <a:lnTo>
                    <a:pt x="260" y="1342263"/>
                  </a:lnTo>
                  <a:lnTo>
                    <a:pt x="4063" y="1342263"/>
                  </a:lnTo>
                  <a:lnTo>
                    <a:pt x="4082" y="1334643"/>
                  </a:lnTo>
                  <a:close/>
                </a:path>
                <a:path w="1527809" h="1506220">
                  <a:moveTo>
                    <a:pt x="1524286" y="1334643"/>
                  </a:moveTo>
                  <a:lnTo>
                    <a:pt x="1520468" y="1334643"/>
                  </a:lnTo>
                  <a:lnTo>
                    <a:pt x="1520449" y="1342263"/>
                  </a:lnTo>
                  <a:lnTo>
                    <a:pt x="1524267" y="1342263"/>
                  </a:lnTo>
                  <a:lnTo>
                    <a:pt x="1524286" y="1334643"/>
                  </a:lnTo>
                  <a:close/>
                </a:path>
                <a:path w="1527809" h="1506220">
                  <a:moveTo>
                    <a:pt x="4063" y="1342263"/>
                  </a:moveTo>
                  <a:lnTo>
                    <a:pt x="260" y="1342263"/>
                  </a:lnTo>
                  <a:lnTo>
                    <a:pt x="215" y="1360043"/>
                  </a:lnTo>
                  <a:lnTo>
                    <a:pt x="4017" y="1360043"/>
                  </a:lnTo>
                  <a:lnTo>
                    <a:pt x="4063" y="1342263"/>
                  </a:lnTo>
                  <a:close/>
                </a:path>
                <a:path w="1527809" h="1506220">
                  <a:moveTo>
                    <a:pt x="1524267" y="1342263"/>
                  </a:moveTo>
                  <a:lnTo>
                    <a:pt x="1520449" y="1342263"/>
                  </a:lnTo>
                  <a:lnTo>
                    <a:pt x="1520404" y="1360043"/>
                  </a:lnTo>
                  <a:lnTo>
                    <a:pt x="1524222" y="1360043"/>
                  </a:lnTo>
                  <a:lnTo>
                    <a:pt x="1524267" y="1342263"/>
                  </a:lnTo>
                  <a:close/>
                </a:path>
                <a:path w="1527809" h="1506220">
                  <a:moveTo>
                    <a:pt x="4017" y="1360043"/>
                  </a:moveTo>
                  <a:lnTo>
                    <a:pt x="215" y="1360043"/>
                  </a:lnTo>
                  <a:lnTo>
                    <a:pt x="196" y="1367663"/>
                  </a:lnTo>
                  <a:lnTo>
                    <a:pt x="3998" y="1367663"/>
                  </a:lnTo>
                  <a:lnTo>
                    <a:pt x="4017" y="1360043"/>
                  </a:lnTo>
                  <a:close/>
                </a:path>
                <a:path w="1527809" h="1506220">
                  <a:moveTo>
                    <a:pt x="1524222" y="1360043"/>
                  </a:moveTo>
                  <a:lnTo>
                    <a:pt x="1520404" y="1360043"/>
                  </a:lnTo>
                  <a:lnTo>
                    <a:pt x="1520384" y="1367663"/>
                  </a:lnTo>
                  <a:lnTo>
                    <a:pt x="1524202" y="1367663"/>
                  </a:lnTo>
                  <a:lnTo>
                    <a:pt x="1524222" y="1360043"/>
                  </a:lnTo>
                  <a:close/>
                </a:path>
                <a:path w="1527809" h="1506220">
                  <a:moveTo>
                    <a:pt x="3998" y="1367663"/>
                  </a:moveTo>
                  <a:lnTo>
                    <a:pt x="196" y="1367663"/>
                  </a:lnTo>
                  <a:lnTo>
                    <a:pt x="180" y="1374013"/>
                  </a:lnTo>
                  <a:lnTo>
                    <a:pt x="3982" y="1374013"/>
                  </a:lnTo>
                  <a:lnTo>
                    <a:pt x="3998" y="1367663"/>
                  </a:lnTo>
                  <a:close/>
                </a:path>
                <a:path w="1527809" h="1506220">
                  <a:moveTo>
                    <a:pt x="1524202" y="1367663"/>
                  </a:moveTo>
                  <a:lnTo>
                    <a:pt x="1520384" y="1367663"/>
                  </a:lnTo>
                  <a:lnTo>
                    <a:pt x="1520368" y="1374013"/>
                  </a:lnTo>
                  <a:lnTo>
                    <a:pt x="1524186" y="1374013"/>
                  </a:lnTo>
                  <a:lnTo>
                    <a:pt x="1524202" y="1367663"/>
                  </a:lnTo>
                  <a:close/>
                </a:path>
                <a:path w="1527809" h="1506220">
                  <a:moveTo>
                    <a:pt x="3982" y="1374013"/>
                  </a:moveTo>
                  <a:lnTo>
                    <a:pt x="180" y="1374013"/>
                  </a:lnTo>
                  <a:lnTo>
                    <a:pt x="167" y="1379093"/>
                  </a:lnTo>
                  <a:lnTo>
                    <a:pt x="3969" y="1379093"/>
                  </a:lnTo>
                  <a:lnTo>
                    <a:pt x="3982" y="1374013"/>
                  </a:lnTo>
                  <a:close/>
                </a:path>
                <a:path w="1527809" h="1506220">
                  <a:moveTo>
                    <a:pt x="1524186" y="1374013"/>
                  </a:moveTo>
                  <a:lnTo>
                    <a:pt x="1520368" y="1374013"/>
                  </a:lnTo>
                  <a:lnTo>
                    <a:pt x="1520355" y="1379093"/>
                  </a:lnTo>
                  <a:lnTo>
                    <a:pt x="1524173" y="1379093"/>
                  </a:lnTo>
                  <a:lnTo>
                    <a:pt x="1524186" y="1374013"/>
                  </a:lnTo>
                  <a:close/>
                </a:path>
                <a:path w="1527809" h="1506220">
                  <a:moveTo>
                    <a:pt x="3969" y="1379093"/>
                  </a:moveTo>
                  <a:lnTo>
                    <a:pt x="167" y="1379093"/>
                  </a:lnTo>
                  <a:lnTo>
                    <a:pt x="131" y="1393063"/>
                  </a:lnTo>
                  <a:lnTo>
                    <a:pt x="3933" y="1393063"/>
                  </a:lnTo>
                  <a:lnTo>
                    <a:pt x="3969" y="1379093"/>
                  </a:lnTo>
                  <a:close/>
                </a:path>
                <a:path w="1527809" h="1506220">
                  <a:moveTo>
                    <a:pt x="1524173" y="1379093"/>
                  </a:moveTo>
                  <a:lnTo>
                    <a:pt x="1520355" y="1379093"/>
                  </a:lnTo>
                  <a:lnTo>
                    <a:pt x="1520320" y="1393063"/>
                  </a:lnTo>
                  <a:lnTo>
                    <a:pt x="1524138" y="1393063"/>
                  </a:lnTo>
                  <a:lnTo>
                    <a:pt x="1524173" y="1379093"/>
                  </a:lnTo>
                  <a:close/>
                </a:path>
                <a:path w="1527809" h="1506220">
                  <a:moveTo>
                    <a:pt x="3933" y="1393063"/>
                  </a:moveTo>
                  <a:lnTo>
                    <a:pt x="131" y="1393063"/>
                  </a:lnTo>
                  <a:lnTo>
                    <a:pt x="102" y="1404493"/>
                  </a:lnTo>
                  <a:lnTo>
                    <a:pt x="3904" y="1404493"/>
                  </a:lnTo>
                  <a:lnTo>
                    <a:pt x="3933" y="1393063"/>
                  </a:lnTo>
                  <a:close/>
                </a:path>
                <a:path w="1527809" h="1506220">
                  <a:moveTo>
                    <a:pt x="1524138" y="1393063"/>
                  </a:moveTo>
                  <a:lnTo>
                    <a:pt x="1520320" y="1393063"/>
                  </a:lnTo>
                  <a:lnTo>
                    <a:pt x="1520291" y="1404493"/>
                  </a:lnTo>
                  <a:lnTo>
                    <a:pt x="1524109" y="1404493"/>
                  </a:lnTo>
                  <a:lnTo>
                    <a:pt x="1524138" y="1393063"/>
                  </a:lnTo>
                  <a:close/>
                </a:path>
                <a:path w="1527809" h="1506220">
                  <a:moveTo>
                    <a:pt x="3904" y="1404493"/>
                  </a:moveTo>
                  <a:lnTo>
                    <a:pt x="102" y="1404493"/>
                  </a:lnTo>
                  <a:lnTo>
                    <a:pt x="83" y="1412113"/>
                  </a:lnTo>
                  <a:lnTo>
                    <a:pt x="3885" y="1412113"/>
                  </a:lnTo>
                  <a:lnTo>
                    <a:pt x="3904" y="1404493"/>
                  </a:lnTo>
                  <a:close/>
                </a:path>
                <a:path w="1527809" h="1506220">
                  <a:moveTo>
                    <a:pt x="1524109" y="1404493"/>
                  </a:moveTo>
                  <a:lnTo>
                    <a:pt x="1520291" y="1404493"/>
                  </a:lnTo>
                  <a:lnTo>
                    <a:pt x="1520271" y="1412113"/>
                  </a:lnTo>
                  <a:lnTo>
                    <a:pt x="1524090" y="1412113"/>
                  </a:lnTo>
                  <a:lnTo>
                    <a:pt x="1524109" y="1404493"/>
                  </a:lnTo>
                  <a:close/>
                </a:path>
                <a:path w="1527809" h="1506220">
                  <a:moveTo>
                    <a:pt x="3885" y="1412113"/>
                  </a:moveTo>
                  <a:lnTo>
                    <a:pt x="83" y="1412113"/>
                  </a:lnTo>
                  <a:lnTo>
                    <a:pt x="51" y="1424813"/>
                  </a:lnTo>
                  <a:lnTo>
                    <a:pt x="3852" y="1424813"/>
                  </a:lnTo>
                  <a:lnTo>
                    <a:pt x="3885" y="1412113"/>
                  </a:lnTo>
                  <a:close/>
                </a:path>
                <a:path w="1527809" h="1506220">
                  <a:moveTo>
                    <a:pt x="1524090" y="1412113"/>
                  </a:moveTo>
                  <a:lnTo>
                    <a:pt x="1520271" y="1412113"/>
                  </a:lnTo>
                  <a:lnTo>
                    <a:pt x="1520239" y="1424813"/>
                  </a:lnTo>
                  <a:lnTo>
                    <a:pt x="1524057" y="1424813"/>
                  </a:lnTo>
                  <a:lnTo>
                    <a:pt x="1524090" y="1412113"/>
                  </a:lnTo>
                  <a:close/>
                </a:path>
                <a:path w="1527809" h="1506220">
                  <a:moveTo>
                    <a:pt x="3852" y="1424813"/>
                  </a:moveTo>
                  <a:lnTo>
                    <a:pt x="51" y="1424813"/>
                  </a:lnTo>
                  <a:lnTo>
                    <a:pt x="35" y="1431163"/>
                  </a:lnTo>
                  <a:lnTo>
                    <a:pt x="3836" y="1431163"/>
                  </a:lnTo>
                  <a:lnTo>
                    <a:pt x="3852" y="1424813"/>
                  </a:lnTo>
                  <a:close/>
                </a:path>
                <a:path w="1527809" h="1506220">
                  <a:moveTo>
                    <a:pt x="1524057" y="1424813"/>
                  </a:moveTo>
                  <a:lnTo>
                    <a:pt x="1520239" y="1424813"/>
                  </a:lnTo>
                  <a:lnTo>
                    <a:pt x="1520223" y="1431163"/>
                  </a:lnTo>
                  <a:lnTo>
                    <a:pt x="1524041" y="1431163"/>
                  </a:lnTo>
                  <a:lnTo>
                    <a:pt x="1524057" y="1424813"/>
                  </a:lnTo>
                  <a:close/>
                </a:path>
                <a:path w="1527809" h="1506220">
                  <a:moveTo>
                    <a:pt x="3836" y="1431163"/>
                  </a:moveTo>
                  <a:lnTo>
                    <a:pt x="35" y="1431163"/>
                  </a:lnTo>
                  <a:lnTo>
                    <a:pt x="3" y="1443863"/>
                  </a:lnTo>
                  <a:lnTo>
                    <a:pt x="3804" y="1443863"/>
                  </a:lnTo>
                  <a:lnTo>
                    <a:pt x="3836" y="1431163"/>
                  </a:lnTo>
                  <a:close/>
                </a:path>
                <a:path w="1527809" h="1506220">
                  <a:moveTo>
                    <a:pt x="1524041" y="1431163"/>
                  </a:moveTo>
                  <a:lnTo>
                    <a:pt x="1520223" y="1431163"/>
                  </a:lnTo>
                  <a:lnTo>
                    <a:pt x="1520190" y="1443863"/>
                  </a:lnTo>
                  <a:lnTo>
                    <a:pt x="1524009" y="1443863"/>
                  </a:lnTo>
                  <a:lnTo>
                    <a:pt x="1524041" y="1431163"/>
                  </a:lnTo>
                  <a:close/>
                </a:path>
                <a:path w="1527809" h="1506220">
                  <a:moveTo>
                    <a:pt x="1524009" y="1443863"/>
                  </a:moveTo>
                  <a:lnTo>
                    <a:pt x="1520190" y="1443863"/>
                  </a:lnTo>
                  <a:lnTo>
                    <a:pt x="1520164" y="1454023"/>
                  </a:lnTo>
                  <a:lnTo>
                    <a:pt x="1521311" y="1454023"/>
                  </a:lnTo>
                  <a:lnTo>
                    <a:pt x="1521311" y="1452753"/>
                  </a:lnTo>
                  <a:lnTo>
                    <a:pt x="1522581" y="1452753"/>
                  </a:lnTo>
                  <a:lnTo>
                    <a:pt x="1522581" y="1451483"/>
                  </a:lnTo>
                  <a:lnTo>
                    <a:pt x="1523851" y="1451483"/>
                  </a:lnTo>
                  <a:lnTo>
                    <a:pt x="1523851" y="1450213"/>
                  </a:lnTo>
                  <a:lnTo>
                    <a:pt x="1523993" y="1450213"/>
                  </a:lnTo>
                  <a:lnTo>
                    <a:pt x="1524009" y="1443863"/>
                  </a:lnTo>
                  <a:close/>
                </a:path>
                <a:path w="1527809" h="1506220">
                  <a:moveTo>
                    <a:pt x="3804" y="1443863"/>
                  </a:moveTo>
                  <a:lnTo>
                    <a:pt x="3" y="1443863"/>
                  </a:lnTo>
                  <a:lnTo>
                    <a:pt x="0" y="1445133"/>
                  </a:lnTo>
                  <a:lnTo>
                    <a:pt x="1121" y="1445133"/>
                  </a:lnTo>
                  <a:lnTo>
                    <a:pt x="1121" y="1446403"/>
                  </a:lnTo>
                  <a:lnTo>
                    <a:pt x="2391" y="1446403"/>
                  </a:lnTo>
                  <a:lnTo>
                    <a:pt x="2391" y="1447673"/>
                  </a:lnTo>
                  <a:lnTo>
                    <a:pt x="3661" y="1447673"/>
                  </a:lnTo>
                  <a:lnTo>
                    <a:pt x="3661" y="1448943"/>
                  </a:lnTo>
                  <a:lnTo>
                    <a:pt x="3791" y="1448943"/>
                  </a:lnTo>
                  <a:lnTo>
                    <a:pt x="3804" y="1443863"/>
                  </a:lnTo>
                  <a:close/>
                </a:path>
                <a:path w="1527809" h="1506220">
                  <a:moveTo>
                    <a:pt x="55731" y="1499830"/>
                  </a:moveTo>
                  <a:lnTo>
                    <a:pt x="55731" y="1501013"/>
                  </a:lnTo>
                  <a:lnTo>
                    <a:pt x="761851" y="1501013"/>
                  </a:lnTo>
                  <a:lnTo>
                    <a:pt x="55731" y="1499830"/>
                  </a:lnTo>
                  <a:close/>
                </a:path>
                <a:path w="1527809" h="1506220">
                  <a:moveTo>
                    <a:pt x="1470511" y="1503553"/>
                  </a:moveTo>
                  <a:lnTo>
                    <a:pt x="59541" y="1503553"/>
                  </a:lnTo>
                  <a:lnTo>
                    <a:pt x="1469241" y="1506001"/>
                  </a:lnTo>
                  <a:lnTo>
                    <a:pt x="1469241" y="1504823"/>
                  </a:lnTo>
                  <a:lnTo>
                    <a:pt x="1470511" y="1504823"/>
                  </a:lnTo>
                  <a:lnTo>
                    <a:pt x="1470511" y="1503553"/>
                  </a:lnTo>
                  <a:close/>
                </a:path>
                <a:path w="1527809" h="1506220">
                  <a:moveTo>
                    <a:pt x="1471781" y="1502283"/>
                  </a:moveTo>
                  <a:lnTo>
                    <a:pt x="58271" y="1502283"/>
                  </a:lnTo>
                  <a:lnTo>
                    <a:pt x="58271" y="1503553"/>
                  </a:lnTo>
                  <a:lnTo>
                    <a:pt x="1471781" y="1503553"/>
                  </a:lnTo>
                  <a:lnTo>
                    <a:pt x="1471781" y="1502283"/>
                  </a:lnTo>
                  <a:close/>
                </a:path>
                <a:path w="1527809" h="1506220">
                  <a:moveTo>
                    <a:pt x="761851" y="1501013"/>
                  </a:moveTo>
                  <a:lnTo>
                    <a:pt x="57001" y="1501013"/>
                  </a:lnTo>
                  <a:lnTo>
                    <a:pt x="57001" y="1502283"/>
                  </a:lnTo>
                  <a:lnTo>
                    <a:pt x="1473051" y="1502283"/>
                  </a:lnTo>
                  <a:lnTo>
                    <a:pt x="761851" y="1501013"/>
                  </a:lnTo>
                  <a:close/>
                </a:path>
              </a:pathLst>
            </a:custGeom>
            <a:solidFill>
              <a:srgbClr val="422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6821299" y="2804286"/>
              <a:ext cx="1520190" cy="1498600"/>
            </a:xfrm>
            <a:custGeom>
              <a:avLst/>
              <a:gdLst/>
              <a:ahLst/>
              <a:cxnLst/>
              <a:rect l="l" t="t" r="r" b="b"/>
              <a:pathLst>
                <a:path w="1520190" h="1498600">
                  <a:moveTo>
                    <a:pt x="7253" y="96393"/>
                  </a:moveTo>
                  <a:lnTo>
                    <a:pt x="3434" y="96393"/>
                  </a:lnTo>
                  <a:lnTo>
                    <a:pt x="3421" y="101473"/>
                  </a:lnTo>
                  <a:lnTo>
                    <a:pt x="7240" y="101473"/>
                  </a:lnTo>
                  <a:lnTo>
                    <a:pt x="7253" y="96393"/>
                  </a:lnTo>
                  <a:close/>
                </a:path>
                <a:path w="1520190" h="1498600">
                  <a:moveTo>
                    <a:pt x="1519821" y="96393"/>
                  </a:moveTo>
                  <a:lnTo>
                    <a:pt x="1514826" y="96393"/>
                  </a:lnTo>
                  <a:lnTo>
                    <a:pt x="1514818" y="101473"/>
                  </a:lnTo>
                  <a:lnTo>
                    <a:pt x="1519808" y="101473"/>
                  </a:lnTo>
                  <a:lnTo>
                    <a:pt x="1519821" y="96393"/>
                  </a:lnTo>
                  <a:close/>
                </a:path>
                <a:path w="1520190" h="1498600">
                  <a:moveTo>
                    <a:pt x="7259" y="93853"/>
                  </a:moveTo>
                  <a:lnTo>
                    <a:pt x="3441" y="93853"/>
                  </a:lnTo>
                  <a:lnTo>
                    <a:pt x="3438" y="95123"/>
                  </a:lnTo>
                  <a:lnTo>
                    <a:pt x="7256" y="95123"/>
                  </a:lnTo>
                  <a:lnTo>
                    <a:pt x="7259" y="93853"/>
                  </a:lnTo>
                  <a:close/>
                </a:path>
                <a:path w="1520190" h="1498600">
                  <a:moveTo>
                    <a:pt x="1519827" y="93853"/>
                  </a:moveTo>
                  <a:lnTo>
                    <a:pt x="1514831" y="93853"/>
                  </a:lnTo>
                  <a:lnTo>
                    <a:pt x="1514828" y="95123"/>
                  </a:lnTo>
                  <a:lnTo>
                    <a:pt x="1519824" y="95123"/>
                  </a:lnTo>
                  <a:lnTo>
                    <a:pt x="1519827" y="93853"/>
                  </a:lnTo>
                  <a:close/>
                </a:path>
                <a:path w="1520190" h="1498600">
                  <a:moveTo>
                    <a:pt x="7269" y="90043"/>
                  </a:moveTo>
                  <a:lnTo>
                    <a:pt x="3450" y="90043"/>
                  </a:lnTo>
                  <a:lnTo>
                    <a:pt x="3444" y="92583"/>
                  </a:lnTo>
                  <a:lnTo>
                    <a:pt x="7263" y="92583"/>
                  </a:lnTo>
                  <a:lnTo>
                    <a:pt x="7269" y="90043"/>
                  </a:lnTo>
                  <a:close/>
                </a:path>
                <a:path w="1520190" h="1498600">
                  <a:moveTo>
                    <a:pt x="1519837" y="90043"/>
                  </a:moveTo>
                  <a:lnTo>
                    <a:pt x="1514837" y="90043"/>
                  </a:lnTo>
                  <a:lnTo>
                    <a:pt x="1514833" y="92583"/>
                  </a:lnTo>
                  <a:lnTo>
                    <a:pt x="1519830" y="92583"/>
                  </a:lnTo>
                  <a:lnTo>
                    <a:pt x="1519837" y="90043"/>
                  </a:lnTo>
                  <a:close/>
                </a:path>
                <a:path w="1520190" h="1498600">
                  <a:moveTo>
                    <a:pt x="7276" y="87503"/>
                  </a:moveTo>
                  <a:lnTo>
                    <a:pt x="3457" y="87503"/>
                  </a:lnTo>
                  <a:lnTo>
                    <a:pt x="3454" y="88773"/>
                  </a:lnTo>
                  <a:lnTo>
                    <a:pt x="7272" y="88773"/>
                  </a:lnTo>
                  <a:lnTo>
                    <a:pt x="7276" y="87503"/>
                  </a:lnTo>
                  <a:close/>
                </a:path>
                <a:path w="1520190" h="1498600">
                  <a:moveTo>
                    <a:pt x="1519843" y="87503"/>
                  </a:moveTo>
                  <a:lnTo>
                    <a:pt x="1514841" y="87503"/>
                  </a:lnTo>
                  <a:lnTo>
                    <a:pt x="1514839" y="88773"/>
                  </a:lnTo>
                  <a:lnTo>
                    <a:pt x="1519840" y="88773"/>
                  </a:lnTo>
                  <a:lnTo>
                    <a:pt x="1519843" y="87503"/>
                  </a:lnTo>
                  <a:close/>
                </a:path>
                <a:path w="1520190" h="1498600">
                  <a:moveTo>
                    <a:pt x="7285" y="83693"/>
                  </a:moveTo>
                  <a:lnTo>
                    <a:pt x="3467" y="83693"/>
                  </a:lnTo>
                  <a:lnTo>
                    <a:pt x="3460" y="86233"/>
                  </a:lnTo>
                  <a:lnTo>
                    <a:pt x="7279" y="86233"/>
                  </a:lnTo>
                  <a:lnTo>
                    <a:pt x="7285" y="83693"/>
                  </a:lnTo>
                  <a:close/>
                </a:path>
                <a:path w="1520190" h="1498600">
                  <a:moveTo>
                    <a:pt x="1519853" y="83693"/>
                  </a:moveTo>
                  <a:lnTo>
                    <a:pt x="1514848" y="83693"/>
                  </a:lnTo>
                  <a:lnTo>
                    <a:pt x="1514844" y="86233"/>
                  </a:lnTo>
                  <a:lnTo>
                    <a:pt x="1519847" y="86233"/>
                  </a:lnTo>
                  <a:lnTo>
                    <a:pt x="1519853" y="83693"/>
                  </a:lnTo>
                  <a:close/>
                </a:path>
                <a:path w="1520190" h="1498600">
                  <a:moveTo>
                    <a:pt x="7292" y="81153"/>
                  </a:moveTo>
                  <a:lnTo>
                    <a:pt x="3473" y="81153"/>
                  </a:lnTo>
                  <a:lnTo>
                    <a:pt x="3470" y="82423"/>
                  </a:lnTo>
                  <a:lnTo>
                    <a:pt x="7289" y="82423"/>
                  </a:lnTo>
                  <a:lnTo>
                    <a:pt x="7292" y="81153"/>
                  </a:lnTo>
                  <a:close/>
                </a:path>
                <a:path w="1520190" h="1498600">
                  <a:moveTo>
                    <a:pt x="1519860" y="81153"/>
                  </a:moveTo>
                  <a:lnTo>
                    <a:pt x="1514852" y="81153"/>
                  </a:lnTo>
                  <a:lnTo>
                    <a:pt x="1514850" y="82423"/>
                  </a:lnTo>
                  <a:lnTo>
                    <a:pt x="1519856" y="82423"/>
                  </a:lnTo>
                  <a:lnTo>
                    <a:pt x="1519860" y="81153"/>
                  </a:lnTo>
                  <a:close/>
                </a:path>
                <a:path w="1520190" h="1498600">
                  <a:moveTo>
                    <a:pt x="7302" y="77343"/>
                  </a:moveTo>
                  <a:lnTo>
                    <a:pt x="3483" y="77343"/>
                  </a:lnTo>
                  <a:lnTo>
                    <a:pt x="3476" y="79883"/>
                  </a:lnTo>
                  <a:lnTo>
                    <a:pt x="7295" y="79883"/>
                  </a:lnTo>
                  <a:lnTo>
                    <a:pt x="7302" y="77343"/>
                  </a:lnTo>
                  <a:close/>
                </a:path>
                <a:path w="1520190" h="1498600">
                  <a:moveTo>
                    <a:pt x="1519869" y="77343"/>
                  </a:moveTo>
                  <a:lnTo>
                    <a:pt x="1514859" y="77343"/>
                  </a:lnTo>
                  <a:lnTo>
                    <a:pt x="1514854" y="79883"/>
                  </a:lnTo>
                  <a:lnTo>
                    <a:pt x="1519863" y="79883"/>
                  </a:lnTo>
                  <a:lnTo>
                    <a:pt x="1519869" y="77343"/>
                  </a:lnTo>
                  <a:close/>
                </a:path>
                <a:path w="1520190" h="1498600">
                  <a:moveTo>
                    <a:pt x="7308" y="74803"/>
                  </a:moveTo>
                  <a:lnTo>
                    <a:pt x="3489" y="74803"/>
                  </a:lnTo>
                  <a:lnTo>
                    <a:pt x="3486" y="76073"/>
                  </a:lnTo>
                  <a:lnTo>
                    <a:pt x="7305" y="76073"/>
                  </a:lnTo>
                  <a:lnTo>
                    <a:pt x="7308" y="74803"/>
                  </a:lnTo>
                  <a:close/>
                </a:path>
                <a:path w="1520190" h="1498600">
                  <a:moveTo>
                    <a:pt x="1519876" y="74803"/>
                  </a:moveTo>
                  <a:lnTo>
                    <a:pt x="1514863" y="74803"/>
                  </a:lnTo>
                  <a:lnTo>
                    <a:pt x="1514861" y="76073"/>
                  </a:lnTo>
                  <a:lnTo>
                    <a:pt x="1519873" y="76073"/>
                  </a:lnTo>
                  <a:lnTo>
                    <a:pt x="1519876" y="74803"/>
                  </a:lnTo>
                  <a:close/>
                </a:path>
                <a:path w="1520190" h="1498600">
                  <a:moveTo>
                    <a:pt x="7318" y="70993"/>
                  </a:moveTo>
                  <a:lnTo>
                    <a:pt x="3499" y="70993"/>
                  </a:lnTo>
                  <a:lnTo>
                    <a:pt x="3493" y="73533"/>
                  </a:lnTo>
                  <a:lnTo>
                    <a:pt x="7311" y="73533"/>
                  </a:lnTo>
                  <a:lnTo>
                    <a:pt x="7318" y="70993"/>
                  </a:lnTo>
                  <a:close/>
                </a:path>
                <a:path w="1520190" h="1498600">
                  <a:moveTo>
                    <a:pt x="1519885" y="70993"/>
                  </a:moveTo>
                  <a:lnTo>
                    <a:pt x="1514870" y="70993"/>
                  </a:lnTo>
                  <a:lnTo>
                    <a:pt x="1514865" y="73533"/>
                  </a:lnTo>
                  <a:lnTo>
                    <a:pt x="1519879" y="73533"/>
                  </a:lnTo>
                  <a:lnTo>
                    <a:pt x="1519885" y="70993"/>
                  </a:lnTo>
                  <a:close/>
                </a:path>
                <a:path w="1520190" h="1498600">
                  <a:moveTo>
                    <a:pt x="7324" y="68453"/>
                  </a:moveTo>
                  <a:lnTo>
                    <a:pt x="3505" y="68453"/>
                  </a:lnTo>
                  <a:lnTo>
                    <a:pt x="3502" y="69723"/>
                  </a:lnTo>
                  <a:lnTo>
                    <a:pt x="7321" y="69723"/>
                  </a:lnTo>
                  <a:lnTo>
                    <a:pt x="7324" y="68453"/>
                  </a:lnTo>
                  <a:close/>
                </a:path>
                <a:path w="1520190" h="1498600">
                  <a:moveTo>
                    <a:pt x="1519892" y="68453"/>
                  </a:moveTo>
                  <a:lnTo>
                    <a:pt x="1514874" y="68453"/>
                  </a:lnTo>
                  <a:lnTo>
                    <a:pt x="1514872" y="69723"/>
                  </a:lnTo>
                  <a:lnTo>
                    <a:pt x="1519889" y="69723"/>
                  </a:lnTo>
                  <a:lnTo>
                    <a:pt x="1519892" y="68453"/>
                  </a:lnTo>
                  <a:close/>
                </a:path>
                <a:path w="1520190" h="1498600">
                  <a:moveTo>
                    <a:pt x="7334" y="64643"/>
                  </a:moveTo>
                  <a:lnTo>
                    <a:pt x="3515" y="64643"/>
                  </a:lnTo>
                  <a:lnTo>
                    <a:pt x="3509" y="67183"/>
                  </a:lnTo>
                  <a:lnTo>
                    <a:pt x="7328" y="67183"/>
                  </a:lnTo>
                  <a:lnTo>
                    <a:pt x="7334" y="64643"/>
                  </a:lnTo>
                  <a:close/>
                </a:path>
                <a:path w="1520190" h="1498600">
                  <a:moveTo>
                    <a:pt x="1519902" y="64643"/>
                  </a:moveTo>
                  <a:lnTo>
                    <a:pt x="1514880" y="64643"/>
                  </a:lnTo>
                  <a:lnTo>
                    <a:pt x="1514876" y="67183"/>
                  </a:lnTo>
                  <a:lnTo>
                    <a:pt x="1519895" y="67183"/>
                  </a:lnTo>
                  <a:lnTo>
                    <a:pt x="1519902" y="64643"/>
                  </a:lnTo>
                  <a:close/>
                </a:path>
                <a:path w="1520190" h="1498600">
                  <a:moveTo>
                    <a:pt x="7341" y="62103"/>
                  </a:moveTo>
                  <a:lnTo>
                    <a:pt x="3522" y="62103"/>
                  </a:lnTo>
                  <a:lnTo>
                    <a:pt x="3518" y="63373"/>
                  </a:lnTo>
                  <a:lnTo>
                    <a:pt x="7337" y="63373"/>
                  </a:lnTo>
                  <a:lnTo>
                    <a:pt x="7341" y="62103"/>
                  </a:lnTo>
                  <a:close/>
                </a:path>
                <a:path w="1520190" h="1498600">
                  <a:moveTo>
                    <a:pt x="1519908" y="62103"/>
                  </a:moveTo>
                  <a:lnTo>
                    <a:pt x="1514885" y="62103"/>
                  </a:lnTo>
                  <a:lnTo>
                    <a:pt x="1514883" y="63373"/>
                  </a:lnTo>
                  <a:lnTo>
                    <a:pt x="1519905" y="63373"/>
                  </a:lnTo>
                  <a:lnTo>
                    <a:pt x="1519908" y="62103"/>
                  </a:lnTo>
                  <a:close/>
                </a:path>
                <a:path w="1520190" h="1498600">
                  <a:moveTo>
                    <a:pt x="7350" y="58293"/>
                  </a:moveTo>
                  <a:lnTo>
                    <a:pt x="3531" y="58293"/>
                  </a:lnTo>
                  <a:lnTo>
                    <a:pt x="3525" y="60833"/>
                  </a:lnTo>
                  <a:lnTo>
                    <a:pt x="7344" y="60833"/>
                  </a:lnTo>
                  <a:lnTo>
                    <a:pt x="7350" y="58293"/>
                  </a:lnTo>
                  <a:close/>
                </a:path>
                <a:path w="1520190" h="1498600">
                  <a:moveTo>
                    <a:pt x="1519918" y="58293"/>
                  </a:moveTo>
                  <a:lnTo>
                    <a:pt x="1514891" y="58293"/>
                  </a:lnTo>
                  <a:lnTo>
                    <a:pt x="1514887" y="60833"/>
                  </a:lnTo>
                  <a:lnTo>
                    <a:pt x="1519911" y="60833"/>
                  </a:lnTo>
                  <a:lnTo>
                    <a:pt x="1519918" y="58293"/>
                  </a:lnTo>
                  <a:close/>
                </a:path>
                <a:path w="1520190" h="1498600">
                  <a:moveTo>
                    <a:pt x="7357" y="55753"/>
                  </a:moveTo>
                  <a:lnTo>
                    <a:pt x="3538" y="55753"/>
                  </a:lnTo>
                  <a:lnTo>
                    <a:pt x="3535" y="57023"/>
                  </a:lnTo>
                  <a:lnTo>
                    <a:pt x="7354" y="57023"/>
                  </a:lnTo>
                  <a:lnTo>
                    <a:pt x="7357" y="55753"/>
                  </a:lnTo>
                  <a:close/>
                </a:path>
                <a:path w="1520190" h="1498600">
                  <a:moveTo>
                    <a:pt x="1519924" y="55753"/>
                  </a:moveTo>
                  <a:lnTo>
                    <a:pt x="1514896" y="55753"/>
                  </a:lnTo>
                  <a:lnTo>
                    <a:pt x="1514893" y="57023"/>
                  </a:lnTo>
                  <a:lnTo>
                    <a:pt x="1519921" y="57023"/>
                  </a:lnTo>
                  <a:lnTo>
                    <a:pt x="1519924" y="55753"/>
                  </a:lnTo>
                  <a:close/>
                </a:path>
                <a:path w="1520190" h="1498600">
                  <a:moveTo>
                    <a:pt x="3680" y="50673"/>
                  </a:moveTo>
                  <a:lnTo>
                    <a:pt x="3551" y="50673"/>
                  </a:lnTo>
                  <a:lnTo>
                    <a:pt x="3541" y="54483"/>
                  </a:lnTo>
                  <a:lnTo>
                    <a:pt x="7360" y="54483"/>
                  </a:lnTo>
                  <a:lnTo>
                    <a:pt x="7367" y="52070"/>
                  </a:lnTo>
                  <a:lnTo>
                    <a:pt x="3680" y="52070"/>
                  </a:lnTo>
                  <a:lnTo>
                    <a:pt x="3680" y="50673"/>
                  </a:lnTo>
                  <a:close/>
                </a:path>
                <a:path w="1520190" h="1498600">
                  <a:moveTo>
                    <a:pt x="1519937" y="50673"/>
                  </a:moveTo>
                  <a:lnTo>
                    <a:pt x="1518790" y="50673"/>
                  </a:lnTo>
                  <a:lnTo>
                    <a:pt x="1518790" y="52070"/>
                  </a:lnTo>
                  <a:lnTo>
                    <a:pt x="1514902" y="52070"/>
                  </a:lnTo>
                  <a:lnTo>
                    <a:pt x="1514898" y="54483"/>
                  </a:lnTo>
                  <a:lnTo>
                    <a:pt x="1519928" y="54483"/>
                  </a:lnTo>
                  <a:lnTo>
                    <a:pt x="1519937" y="50673"/>
                  </a:lnTo>
                  <a:close/>
                </a:path>
                <a:path w="1520190" h="1498600">
                  <a:moveTo>
                    <a:pt x="6220" y="48133"/>
                  </a:moveTo>
                  <a:lnTo>
                    <a:pt x="4950" y="48133"/>
                  </a:lnTo>
                  <a:lnTo>
                    <a:pt x="4950" y="50673"/>
                  </a:lnTo>
                  <a:lnTo>
                    <a:pt x="7370" y="50673"/>
                  </a:lnTo>
                  <a:lnTo>
                    <a:pt x="7373" y="49530"/>
                  </a:lnTo>
                  <a:lnTo>
                    <a:pt x="6220" y="49530"/>
                  </a:lnTo>
                  <a:lnTo>
                    <a:pt x="6220" y="48133"/>
                  </a:lnTo>
                  <a:close/>
                </a:path>
                <a:path w="1520190" h="1498600">
                  <a:moveTo>
                    <a:pt x="1517520" y="48133"/>
                  </a:moveTo>
                  <a:lnTo>
                    <a:pt x="1516250" y="48133"/>
                  </a:lnTo>
                  <a:lnTo>
                    <a:pt x="1516250" y="49530"/>
                  </a:lnTo>
                  <a:lnTo>
                    <a:pt x="1514906" y="49530"/>
                  </a:lnTo>
                  <a:lnTo>
                    <a:pt x="1514904" y="50673"/>
                  </a:lnTo>
                  <a:lnTo>
                    <a:pt x="1517520" y="50673"/>
                  </a:lnTo>
                  <a:lnTo>
                    <a:pt x="1517520" y="48133"/>
                  </a:lnTo>
                  <a:close/>
                </a:path>
                <a:path w="1520190" h="1498600">
                  <a:moveTo>
                    <a:pt x="1514980" y="45720"/>
                  </a:moveTo>
                  <a:lnTo>
                    <a:pt x="1514909" y="48133"/>
                  </a:lnTo>
                  <a:lnTo>
                    <a:pt x="1514980" y="45720"/>
                  </a:lnTo>
                  <a:close/>
                </a:path>
                <a:path w="1520190" h="1498600">
                  <a:moveTo>
                    <a:pt x="1473070" y="3683"/>
                  </a:moveTo>
                  <a:lnTo>
                    <a:pt x="1471800" y="3683"/>
                  </a:lnTo>
                  <a:lnTo>
                    <a:pt x="1471800" y="5080"/>
                  </a:lnTo>
                  <a:lnTo>
                    <a:pt x="1473070" y="6223"/>
                  </a:lnTo>
                  <a:lnTo>
                    <a:pt x="1473070" y="3683"/>
                  </a:lnTo>
                  <a:close/>
                </a:path>
                <a:path w="1520190" h="1498600">
                  <a:moveTo>
                    <a:pt x="50670" y="3683"/>
                  </a:moveTo>
                  <a:lnTo>
                    <a:pt x="49400" y="3683"/>
                  </a:lnTo>
                  <a:lnTo>
                    <a:pt x="50670" y="3810"/>
                  </a:lnTo>
                  <a:close/>
                </a:path>
                <a:path w="1520190" h="1498600">
                  <a:moveTo>
                    <a:pt x="761870" y="1270"/>
                  </a:moveTo>
                  <a:lnTo>
                    <a:pt x="51940" y="1270"/>
                  </a:lnTo>
                  <a:lnTo>
                    <a:pt x="51940" y="3683"/>
                  </a:lnTo>
                  <a:lnTo>
                    <a:pt x="1470530" y="3683"/>
                  </a:lnTo>
                  <a:lnTo>
                    <a:pt x="1470530" y="2412"/>
                  </a:lnTo>
                  <a:lnTo>
                    <a:pt x="761870" y="1270"/>
                  </a:lnTo>
                  <a:close/>
                </a:path>
                <a:path w="1520190" h="1498600">
                  <a:moveTo>
                    <a:pt x="54480" y="0"/>
                  </a:moveTo>
                  <a:lnTo>
                    <a:pt x="53210" y="0"/>
                  </a:lnTo>
                  <a:lnTo>
                    <a:pt x="53210" y="1270"/>
                  </a:lnTo>
                  <a:lnTo>
                    <a:pt x="54480" y="1270"/>
                  </a:lnTo>
                  <a:lnTo>
                    <a:pt x="54480" y="0"/>
                  </a:lnTo>
                  <a:close/>
                </a:path>
                <a:path w="1520190" h="1498600">
                  <a:moveTo>
                    <a:pt x="7237" y="102743"/>
                  </a:moveTo>
                  <a:lnTo>
                    <a:pt x="3418" y="102743"/>
                  </a:lnTo>
                  <a:lnTo>
                    <a:pt x="3353" y="128143"/>
                  </a:lnTo>
                  <a:lnTo>
                    <a:pt x="7172" y="128143"/>
                  </a:lnTo>
                  <a:lnTo>
                    <a:pt x="7237" y="102743"/>
                  </a:lnTo>
                  <a:close/>
                </a:path>
                <a:path w="1520190" h="1498600">
                  <a:moveTo>
                    <a:pt x="1519805" y="102743"/>
                  </a:moveTo>
                  <a:lnTo>
                    <a:pt x="1514815" y="102743"/>
                  </a:lnTo>
                  <a:lnTo>
                    <a:pt x="1514772" y="128143"/>
                  </a:lnTo>
                  <a:lnTo>
                    <a:pt x="1519740" y="128143"/>
                  </a:lnTo>
                  <a:lnTo>
                    <a:pt x="1519805" y="102743"/>
                  </a:lnTo>
                  <a:close/>
                </a:path>
                <a:path w="1520190" h="1498600">
                  <a:moveTo>
                    <a:pt x="7172" y="128143"/>
                  </a:moveTo>
                  <a:lnTo>
                    <a:pt x="3353" y="128143"/>
                  </a:lnTo>
                  <a:lnTo>
                    <a:pt x="3289" y="153543"/>
                  </a:lnTo>
                  <a:lnTo>
                    <a:pt x="7107" y="153543"/>
                  </a:lnTo>
                  <a:lnTo>
                    <a:pt x="7172" y="128143"/>
                  </a:lnTo>
                  <a:close/>
                </a:path>
                <a:path w="1520190" h="1498600">
                  <a:moveTo>
                    <a:pt x="1519740" y="128143"/>
                  </a:moveTo>
                  <a:lnTo>
                    <a:pt x="1514772" y="128143"/>
                  </a:lnTo>
                  <a:lnTo>
                    <a:pt x="1514729" y="153543"/>
                  </a:lnTo>
                  <a:lnTo>
                    <a:pt x="1519675" y="153543"/>
                  </a:lnTo>
                  <a:lnTo>
                    <a:pt x="1519740" y="128143"/>
                  </a:lnTo>
                  <a:close/>
                </a:path>
                <a:path w="1520190" h="1498600">
                  <a:moveTo>
                    <a:pt x="7061" y="171577"/>
                  </a:moveTo>
                  <a:lnTo>
                    <a:pt x="3243" y="171577"/>
                  </a:lnTo>
                  <a:lnTo>
                    <a:pt x="3014" y="261493"/>
                  </a:lnTo>
                  <a:lnTo>
                    <a:pt x="6830" y="261493"/>
                  </a:lnTo>
                  <a:lnTo>
                    <a:pt x="7061" y="171577"/>
                  </a:lnTo>
                  <a:close/>
                </a:path>
                <a:path w="1520190" h="1498600">
                  <a:moveTo>
                    <a:pt x="1519630" y="171577"/>
                  </a:moveTo>
                  <a:lnTo>
                    <a:pt x="1514698" y="171577"/>
                  </a:lnTo>
                  <a:lnTo>
                    <a:pt x="1514545" y="261493"/>
                  </a:lnTo>
                  <a:lnTo>
                    <a:pt x="1519400" y="261493"/>
                  </a:lnTo>
                  <a:lnTo>
                    <a:pt x="1519630" y="171577"/>
                  </a:lnTo>
                  <a:close/>
                </a:path>
                <a:path w="1520190" h="1498600">
                  <a:moveTo>
                    <a:pt x="7083" y="162560"/>
                  </a:moveTo>
                  <a:lnTo>
                    <a:pt x="3266" y="162560"/>
                  </a:lnTo>
                  <a:lnTo>
                    <a:pt x="3243" y="171323"/>
                  </a:lnTo>
                  <a:lnTo>
                    <a:pt x="7061" y="171323"/>
                  </a:lnTo>
                  <a:lnTo>
                    <a:pt x="7083" y="162560"/>
                  </a:lnTo>
                  <a:close/>
                </a:path>
                <a:path w="1520190" h="1498600">
                  <a:moveTo>
                    <a:pt x="1519652" y="162560"/>
                  </a:moveTo>
                  <a:lnTo>
                    <a:pt x="1514713" y="162560"/>
                  </a:lnTo>
                  <a:lnTo>
                    <a:pt x="1514698" y="171323"/>
                  </a:lnTo>
                  <a:lnTo>
                    <a:pt x="1519630" y="171323"/>
                  </a:lnTo>
                  <a:lnTo>
                    <a:pt x="1519652" y="162560"/>
                  </a:lnTo>
                  <a:close/>
                </a:path>
                <a:path w="1520190" h="1498600">
                  <a:moveTo>
                    <a:pt x="7100" y="156210"/>
                  </a:moveTo>
                  <a:lnTo>
                    <a:pt x="3282" y="156210"/>
                  </a:lnTo>
                  <a:lnTo>
                    <a:pt x="3266" y="162433"/>
                  </a:lnTo>
                  <a:lnTo>
                    <a:pt x="7084" y="162433"/>
                  </a:lnTo>
                  <a:lnTo>
                    <a:pt x="7100" y="156210"/>
                  </a:lnTo>
                  <a:close/>
                </a:path>
                <a:path w="1520190" h="1498600">
                  <a:moveTo>
                    <a:pt x="1519668" y="156210"/>
                  </a:moveTo>
                  <a:lnTo>
                    <a:pt x="1514724" y="156210"/>
                  </a:lnTo>
                  <a:lnTo>
                    <a:pt x="1514714" y="162433"/>
                  </a:lnTo>
                  <a:lnTo>
                    <a:pt x="1519653" y="162433"/>
                  </a:lnTo>
                  <a:lnTo>
                    <a:pt x="1519668" y="156210"/>
                  </a:lnTo>
                  <a:close/>
                </a:path>
                <a:path w="1520190" h="1498600">
                  <a:moveTo>
                    <a:pt x="7106" y="153670"/>
                  </a:moveTo>
                  <a:lnTo>
                    <a:pt x="3288" y="153670"/>
                  </a:lnTo>
                  <a:lnTo>
                    <a:pt x="3282" y="156083"/>
                  </a:lnTo>
                  <a:lnTo>
                    <a:pt x="7100" y="156083"/>
                  </a:lnTo>
                  <a:lnTo>
                    <a:pt x="7106" y="153670"/>
                  </a:lnTo>
                  <a:close/>
                </a:path>
                <a:path w="1520190" h="1498600">
                  <a:moveTo>
                    <a:pt x="1519675" y="153670"/>
                  </a:moveTo>
                  <a:lnTo>
                    <a:pt x="1514729" y="153670"/>
                  </a:lnTo>
                  <a:lnTo>
                    <a:pt x="1514724" y="156083"/>
                  </a:lnTo>
                  <a:lnTo>
                    <a:pt x="1519669" y="156083"/>
                  </a:lnTo>
                  <a:lnTo>
                    <a:pt x="1519675" y="153670"/>
                  </a:lnTo>
                  <a:close/>
                </a:path>
                <a:path w="1520190" h="1498600">
                  <a:moveTo>
                    <a:pt x="6830" y="261493"/>
                  </a:moveTo>
                  <a:lnTo>
                    <a:pt x="3014" y="261493"/>
                  </a:lnTo>
                  <a:lnTo>
                    <a:pt x="2982" y="274193"/>
                  </a:lnTo>
                  <a:lnTo>
                    <a:pt x="6798" y="274193"/>
                  </a:lnTo>
                  <a:lnTo>
                    <a:pt x="6830" y="261493"/>
                  </a:lnTo>
                  <a:close/>
                </a:path>
                <a:path w="1520190" h="1498600">
                  <a:moveTo>
                    <a:pt x="1519400" y="261493"/>
                  </a:moveTo>
                  <a:lnTo>
                    <a:pt x="1514545" y="261493"/>
                  </a:lnTo>
                  <a:lnTo>
                    <a:pt x="1514523" y="274193"/>
                  </a:lnTo>
                  <a:lnTo>
                    <a:pt x="1519368" y="274193"/>
                  </a:lnTo>
                  <a:lnTo>
                    <a:pt x="1519400" y="261493"/>
                  </a:lnTo>
                  <a:close/>
                </a:path>
                <a:path w="1520190" h="1498600">
                  <a:moveTo>
                    <a:pt x="6798" y="274193"/>
                  </a:moveTo>
                  <a:lnTo>
                    <a:pt x="2982" y="274193"/>
                  </a:lnTo>
                  <a:lnTo>
                    <a:pt x="2917" y="299593"/>
                  </a:lnTo>
                  <a:lnTo>
                    <a:pt x="6733" y="299593"/>
                  </a:lnTo>
                  <a:lnTo>
                    <a:pt x="6798" y="274193"/>
                  </a:lnTo>
                  <a:close/>
                </a:path>
                <a:path w="1520190" h="1498600">
                  <a:moveTo>
                    <a:pt x="1519368" y="274193"/>
                  </a:moveTo>
                  <a:lnTo>
                    <a:pt x="1514523" y="274193"/>
                  </a:lnTo>
                  <a:lnTo>
                    <a:pt x="1514479" y="299593"/>
                  </a:lnTo>
                  <a:lnTo>
                    <a:pt x="1519303" y="299593"/>
                  </a:lnTo>
                  <a:lnTo>
                    <a:pt x="1519368" y="274193"/>
                  </a:lnTo>
                  <a:close/>
                </a:path>
                <a:path w="1520190" h="1498600">
                  <a:moveTo>
                    <a:pt x="6733" y="299593"/>
                  </a:moveTo>
                  <a:lnTo>
                    <a:pt x="2917" y="299593"/>
                  </a:lnTo>
                  <a:lnTo>
                    <a:pt x="2836" y="331343"/>
                  </a:lnTo>
                  <a:lnTo>
                    <a:pt x="6651" y="331343"/>
                  </a:lnTo>
                  <a:lnTo>
                    <a:pt x="6733" y="299593"/>
                  </a:lnTo>
                  <a:close/>
                </a:path>
                <a:path w="1520190" h="1498600">
                  <a:moveTo>
                    <a:pt x="1519303" y="299593"/>
                  </a:moveTo>
                  <a:lnTo>
                    <a:pt x="1514479" y="299593"/>
                  </a:lnTo>
                  <a:lnTo>
                    <a:pt x="1514425" y="331343"/>
                  </a:lnTo>
                  <a:lnTo>
                    <a:pt x="1519222" y="331343"/>
                  </a:lnTo>
                  <a:lnTo>
                    <a:pt x="1519303" y="299593"/>
                  </a:lnTo>
                  <a:close/>
                </a:path>
                <a:path w="1520190" h="1498600">
                  <a:moveTo>
                    <a:pt x="6651" y="331343"/>
                  </a:moveTo>
                  <a:lnTo>
                    <a:pt x="2836" y="331343"/>
                  </a:lnTo>
                  <a:lnTo>
                    <a:pt x="2739" y="369443"/>
                  </a:lnTo>
                  <a:lnTo>
                    <a:pt x="6554" y="369443"/>
                  </a:lnTo>
                  <a:lnTo>
                    <a:pt x="6651" y="331343"/>
                  </a:lnTo>
                  <a:close/>
                </a:path>
                <a:path w="1520190" h="1498600">
                  <a:moveTo>
                    <a:pt x="1519222" y="331343"/>
                  </a:moveTo>
                  <a:lnTo>
                    <a:pt x="1514425" y="331343"/>
                  </a:lnTo>
                  <a:lnTo>
                    <a:pt x="1514360" y="369443"/>
                  </a:lnTo>
                  <a:lnTo>
                    <a:pt x="1519125" y="369443"/>
                  </a:lnTo>
                  <a:lnTo>
                    <a:pt x="1519222" y="331343"/>
                  </a:lnTo>
                  <a:close/>
                </a:path>
                <a:path w="1520190" h="1498600">
                  <a:moveTo>
                    <a:pt x="6554" y="369443"/>
                  </a:moveTo>
                  <a:lnTo>
                    <a:pt x="2739" y="369443"/>
                  </a:lnTo>
                  <a:lnTo>
                    <a:pt x="2674" y="394843"/>
                  </a:lnTo>
                  <a:lnTo>
                    <a:pt x="6489" y="394843"/>
                  </a:lnTo>
                  <a:lnTo>
                    <a:pt x="6554" y="369443"/>
                  </a:lnTo>
                  <a:close/>
                </a:path>
                <a:path w="1520190" h="1498600">
                  <a:moveTo>
                    <a:pt x="1519125" y="369443"/>
                  </a:moveTo>
                  <a:lnTo>
                    <a:pt x="1514360" y="369443"/>
                  </a:lnTo>
                  <a:lnTo>
                    <a:pt x="1514317" y="394843"/>
                  </a:lnTo>
                  <a:lnTo>
                    <a:pt x="1519061" y="394843"/>
                  </a:lnTo>
                  <a:lnTo>
                    <a:pt x="1519125" y="369443"/>
                  </a:lnTo>
                  <a:close/>
                </a:path>
                <a:path w="1520190" h="1498600">
                  <a:moveTo>
                    <a:pt x="6489" y="394843"/>
                  </a:moveTo>
                  <a:lnTo>
                    <a:pt x="2674" y="394843"/>
                  </a:lnTo>
                  <a:lnTo>
                    <a:pt x="2642" y="407543"/>
                  </a:lnTo>
                  <a:lnTo>
                    <a:pt x="6456" y="407543"/>
                  </a:lnTo>
                  <a:lnTo>
                    <a:pt x="6489" y="394843"/>
                  </a:lnTo>
                  <a:close/>
                </a:path>
                <a:path w="1520190" h="1498600">
                  <a:moveTo>
                    <a:pt x="1519061" y="394843"/>
                  </a:moveTo>
                  <a:lnTo>
                    <a:pt x="1514317" y="394843"/>
                  </a:lnTo>
                  <a:lnTo>
                    <a:pt x="1514295" y="407543"/>
                  </a:lnTo>
                  <a:lnTo>
                    <a:pt x="1519028" y="407543"/>
                  </a:lnTo>
                  <a:lnTo>
                    <a:pt x="1519061" y="394843"/>
                  </a:lnTo>
                  <a:close/>
                </a:path>
                <a:path w="1520190" h="1498600">
                  <a:moveTo>
                    <a:pt x="6456" y="407543"/>
                  </a:moveTo>
                  <a:lnTo>
                    <a:pt x="2642" y="407543"/>
                  </a:lnTo>
                  <a:lnTo>
                    <a:pt x="2577" y="432943"/>
                  </a:lnTo>
                  <a:lnTo>
                    <a:pt x="6391" y="432943"/>
                  </a:lnTo>
                  <a:lnTo>
                    <a:pt x="6456" y="407543"/>
                  </a:lnTo>
                  <a:close/>
                </a:path>
                <a:path w="1520190" h="1498600">
                  <a:moveTo>
                    <a:pt x="1519028" y="407543"/>
                  </a:moveTo>
                  <a:lnTo>
                    <a:pt x="1514295" y="407543"/>
                  </a:lnTo>
                  <a:lnTo>
                    <a:pt x="1514252" y="432943"/>
                  </a:lnTo>
                  <a:lnTo>
                    <a:pt x="1518964" y="432943"/>
                  </a:lnTo>
                  <a:lnTo>
                    <a:pt x="1519028" y="407543"/>
                  </a:lnTo>
                  <a:close/>
                </a:path>
                <a:path w="1520190" h="1498600">
                  <a:moveTo>
                    <a:pt x="6391" y="432943"/>
                  </a:moveTo>
                  <a:lnTo>
                    <a:pt x="2577" y="432943"/>
                  </a:lnTo>
                  <a:lnTo>
                    <a:pt x="2205" y="578993"/>
                  </a:lnTo>
                  <a:lnTo>
                    <a:pt x="6017" y="578993"/>
                  </a:lnTo>
                  <a:lnTo>
                    <a:pt x="6391" y="432943"/>
                  </a:lnTo>
                  <a:close/>
                </a:path>
                <a:path w="1520190" h="1498600">
                  <a:moveTo>
                    <a:pt x="1518964" y="432943"/>
                  </a:moveTo>
                  <a:lnTo>
                    <a:pt x="1514252" y="432943"/>
                  </a:lnTo>
                  <a:lnTo>
                    <a:pt x="1514003" y="578993"/>
                  </a:lnTo>
                  <a:lnTo>
                    <a:pt x="1518592" y="578993"/>
                  </a:lnTo>
                  <a:lnTo>
                    <a:pt x="1518964" y="432943"/>
                  </a:lnTo>
                  <a:close/>
                </a:path>
                <a:path w="1520190" h="1498600">
                  <a:moveTo>
                    <a:pt x="6017" y="578993"/>
                  </a:moveTo>
                  <a:lnTo>
                    <a:pt x="2205" y="578993"/>
                  </a:lnTo>
                  <a:lnTo>
                    <a:pt x="2141" y="604393"/>
                  </a:lnTo>
                  <a:lnTo>
                    <a:pt x="5952" y="604393"/>
                  </a:lnTo>
                  <a:lnTo>
                    <a:pt x="6017" y="578993"/>
                  </a:lnTo>
                  <a:close/>
                </a:path>
                <a:path w="1520190" h="1498600">
                  <a:moveTo>
                    <a:pt x="1518592" y="578993"/>
                  </a:moveTo>
                  <a:lnTo>
                    <a:pt x="1514003" y="578993"/>
                  </a:lnTo>
                  <a:lnTo>
                    <a:pt x="1513959" y="604393"/>
                  </a:lnTo>
                  <a:lnTo>
                    <a:pt x="1518527" y="604393"/>
                  </a:lnTo>
                  <a:lnTo>
                    <a:pt x="1518592" y="578993"/>
                  </a:lnTo>
                  <a:close/>
                </a:path>
                <a:path w="1520190" h="1498600">
                  <a:moveTo>
                    <a:pt x="5952" y="604393"/>
                  </a:moveTo>
                  <a:lnTo>
                    <a:pt x="2141" y="604393"/>
                  </a:lnTo>
                  <a:lnTo>
                    <a:pt x="2076" y="629793"/>
                  </a:lnTo>
                  <a:lnTo>
                    <a:pt x="5887" y="629793"/>
                  </a:lnTo>
                  <a:lnTo>
                    <a:pt x="5952" y="604393"/>
                  </a:lnTo>
                  <a:close/>
                </a:path>
                <a:path w="1520190" h="1498600">
                  <a:moveTo>
                    <a:pt x="1518527" y="604393"/>
                  </a:moveTo>
                  <a:lnTo>
                    <a:pt x="1513959" y="604393"/>
                  </a:lnTo>
                  <a:lnTo>
                    <a:pt x="1513916" y="629793"/>
                  </a:lnTo>
                  <a:lnTo>
                    <a:pt x="1518462" y="629793"/>
                  </a:lnTo>
                  <a:lnTo>
                    <a:pt x="1518527" y="604393"/>
                  </a:lnTo>
                  <a:close/>
                </a:path>
                <a:path w="1520190" h="1498600">
                  <a:moveTo>
                    <a:pt x="5887" y="629793"/>
                  </a:moveTo>
                  <a:lnTo>
                    <a:pt x="2076" y="629793"/>
                  </a:lnTo>
                  <a:lnTo>
                    <a:pt x="1274" y="944753"/>
                  </a:lnTo>
                  <a:lnTo>
                    <a:pt x="5081" y="944753"/>
                  </a:lnTo>
                  <a:lnTo>
                    <a:pt x="5887" y="629793"/>
                  </a:lnTo>
                  <a:close/>
                </a:path>
                <a:path w="1520190" h="1498600">
                  <a:moveTo>
                    <a:pt x="1518462" y="629793"/>
                  </a:moveTo>
                  <a:lnTo>
                    <a:pt x="1513916" y="629793"/>
                  </a:lnTo>
                  <a:lnTo>
                    <a:pt x="1513379" y="944753"/>
                  </a:lnTo>
                  <a:lnTo>
                    <a:pt x="1517660" y="944753"/>
                  </a:lnTo>
                  <a:lnTo>
                    <a:pt x="1518462" y="629793"/>
                  </a:lnTo>
                  <a:close/>
                </a:path>
                <a:path w="1520190" h="1498600">
                  <a:moveTo>
                    <a:pt x="5081" y="944753"/>
                  </a:moveTo>
                  <a:lnTo>
                    <a:pt x="1274" y="944753"/>
                  </a:lnTo>
                  <a:lnTo>
                    <a:pt x="1209" y="970153"/>
                  </a:lnTo>
                  <a:lnTo>
                    <a:pt x="5016" y="970153"/>
                  </a:lnTo>
                  <a:lnTo>
                    <a:pt x="5081" y="944753"/>
                  </a:lnTo>
                  <a:close/>
                </a:path>
                <a:path w="1520190" h="1498600">
                  <a:moveTo>
                    <a:pt x="1517660" y="944753"/>
                  </a:moveTo>
                  <a:lnTo>
                    <a:pt x="1513379" y="944753"/>
                  </a:lnTo>
                  <a:lnTo>
                    <a:pt x="1513335" y="970153"/>
                  </a:lnTo>
                  <a:lnTo>
                    <a:pt x="1517596" y="970153"/>
                  </a:lnTo>
                  <a:lnTo>
                    <a:pt x="1517660" y="944753"/>
                  </a:lnTo>
                  <a:close/>
                </a:path>
                <a:path w="1520190" h="1498600">
                  <a:moveTo>
                    <a:pt x="5016" y="970153"/>
                  </a:moveTo>
                  <a:lnTo>
                    <a:pt x="1209" y="970153"/>
                  </a:lnTo>
                  <a:lnTo>
                    <a:pt x="1144" y="995553"/>
                  </a:lnTo>
                  <a:lnTo>
                    <a:pt x="4951" y="995553"/>
                  </a:lnTo>
                  <a:lnTo>
                    <a:pt x="5016" y="970153"/>
                  </a:lnTo>
                  <a:close/>
                </a:path>
                <a:path w="1520190" h="1498600">
                  <a:moveTo>
                    <a:pt x="1517596" y="970153"/>
                  </a:moveTo>
                  <a:lnTo>
                    <a:pt x="1513335" y="970153"/>
                  </a:lnTo>
                  <a:lnTo>
                    <a:pt x="1513292" y="995553"/>
                  </a:lnTo>
                  <a:lnTo>
                    <a:pt x="1517531" y="995553"/>
                  </a:lnTo>
                  <a:lnTo>
                    <a:pt x="1517596" y="970153"/>
                  </a:lnTo>
                  <a:close/>
                </a:path>
                <a:path w="1520190" h="1498600">
                  <a:moveTo>
                    <a:pt x="4951" y="995553"/>
                  </a:moveTo>
                  <a:lnTo>
                    <a:pt x="1144" y="995553"/>
                  </a:lnTo>
                  <a:lnTo>
                    <a:pt x="1112" y="1008253"/>
                  </a:lnTo>
                  <a:lnTo>
                    <a:pt x="4919" y="1008253"/>
                  </a:lnTo>
                  <a:lnTo>
                    <a:pt x="4951" y="995553"/>
                  </a:lnTo>
                  <a:close/>
                </a:path>
                <a:path w="1520190" h="1498600">
                  <a:moveTo>
                    <a:pt x="1517531" y="995553"/>
                  </a:moveTo>
                  <a:lnTo>
                    <a:pt x="1513292" y="995553"/>
                  </a:lnTo>
                  <a:lnTo>
                    <a:pt x="1513270" y="1008253"/>
                  </a:lnTo>
                  <a:lnTo>
                    <a:pt x="1517499" y="1008253"/>
                  </a:lnTo>
                  <a:lnTo>
                    <a:pt x="1517531" y="995553"/>
                  </a:lnTo>
                  <a:close/>
                </a:path>
                <a:path w="1520190" h="1498600">
                  <a:moveTo>
                    <a:pt x="4919" y="1008253"/>
                  </a:moveTo>
                  <a:lnTo>
                    <a:pt x="1112" y="1008253"/>
                  </a:lnTo>
                  <a:lnTo>
                    <a:pt x="967" y="1065403"/>
                  </a:lnTo>
                  <a:lnTo>
                    <a:pt x="4772" y="1065403"/>
                  </a:lnTo>
                  <a:lnTo>
                    <a:pt x="4919" y="1008253"/>
                  </a:lnTo>
                  <a:close/>
                </a:path>
                <a:path w="1520190" h="1498600">
                  <a:moveTo>
                    <a:pt x="1517499" y="1008253"/>
                  </a:moveTo>
                  <a:lnTo>
                    <a:pt x="1513270" y="1008253"/>
                  </a:lnTo>
                  <a:lnTo>
                    <a:pt x="1513173" y="1065403"/>
                  </a:lnTo>
                  <a:lnTo>
                    <a:pt x="1517353" y="1065403"/>
                  </a:lnTo>
                  <a:lnTo>
                    <a:pt x="1517499" y="1008253"/>
                  </a:lnTo>
                  <a:close/>
                </a:path>
                <a:path w="1520190" h="1498600">
                  <a:moveTo>
                    <a:pt x="4772" y="1065403"/>
                  </a:moveTo>
                  <a:lnTo>
                    <a:pt x="967" y="1065403"/>
                  </a:lnTo>
                  <a:lnTo>
                    <a:pt x="954" y="1070483"/>
                  </a:lnTo>
                  <a:lnTo>
                    <a:pt x="4759" y="1070483"/>
                  </a:lnTo>
                  <a:lnTo>
                    <a:pt x="4772" y="1065403"/>
                  </a:lnTo>
                  <a:close/>
                </a:path>
                <a:path w="1520190" h="1498600">
                  <a:moveTo>
                    <a:pt x="1517353" y="1065403"/>
                  </a:moveTo>
                  <a:lnTo>
                    <a:pt x="1513173" y="1065403"/>
                  </a:lnTo>
                  <a:lnTo>
                    <a:pt x="1513164" y="1070483"/>
                  </a:lnTo>
                  <a:lnTo>
                    <a:pt x="1517340" y="1070483"/>
                  </a:lnTo>
                  <a:lnTo>
                    <a:pt x="1517353" y="1065403"/>
                  </a:lnTo>
                  <a:close/>
                </a:path>
                <a:path w="1520190" h="1498600">
                  <a:moveTo>
                    <a:pt x="4759" y="1070483"/>
                  </a:moveTo>
                  <a:lnTo>
                    <a:pt x="954" y="1070483"/>
                  </a:lnTo>
                  <a:lnTo>
                    <a:pt x="918" y="1084453"/>
                  </a:lnTo>
                  <a:lnTo>
                    <a:pt x="4724" y="1084453"/>
                  </a:lnTo>
                  <a:lnTo>
                    <a:pt x="4759" y="1070483"/>
                  </a:lnTo>
                  <a:close/>
                </a:path>
                <a:path w="1520190" h="1498600">
                  <a:moveTo>
                    <a:pt x="1517340" y="1070483"/>
                  </a:moveTo>
                  <a:lnTo>
                    <a:pt x="1513164" y="1070483"/>
                  </a:lnTo>
                  <a:lnTo>
                    <a:pt x="1513140" y="1084453"/>
                  </a:lnTo>
                  <a:lnTo>
                    <a:pt x="1517305" y="1084453"/>
                  </a:lnTo>
                  <a:lnTo>
                    <a:pt x="1517340" y="1070483"/>
                  </a:lnTo>
                  <a:close/>
                </a:path>
                <a:path w="1520190" h="1498600">
                  <a:moveTo>
                    <a:pt x="4724" y="1084453"/>
                  </a:moveTo>
                  <a:lnTo>
                    <a:pt x="918" y="1084453"/>
                  </a:lnTo>
                  <a:lnTo>
                    <a:pt x="902" y="1090803"/>
                  </a:lnTo>
                  <a:lnTo>
                    <a:pt x="4707" y="1090803"/>
                  </a:lnTo>
                  <a:lnTo>
                    <a:pt x="4724" y="1084453"/>
                  </a:lnTo>
                  <a:close/>
                </a:path>
                <a:path w="1520190" h="1498600">
                  <a:moveTo>
                    <a:pt x="1517305" y="1084453"/>
                  </a:moveTo>
                  <a:lnTo>
                    <a:pt x="1513140" y="1084453"/>
                  </a:lnTo>
                  <a:lnTo>
                    <a:pt x="1513129" y="1090803"/>
                  </a:lnTo>
                  <a:lnTo>
                    <a:pt x="1517288" y="1090803"/>
                  </a:lnTo>
                  <a:lnTo>
                    <a:pt x="1517305" y="1084453"/>
                  </a:lnTo>
                  <a:close/>
                </a:path>
                <a:path w="1520190" h="1498600">
                  <a:moveTo>
                    <a:pt x="4707" y="1090803"/>
                  </a:moveTo>
                  <a:lnTo>
                    <a:pt x="902" y="1090803"/>
                  </a:lnTo>
                  <a:lnTo>
                    <a:pt x="886" y="1097153"/>
                  </a:lnTo>
                  <a:lnTo>
                    <a:pt x="4691" y="1097153"/>
                  </a:lnTo>
                  <a:lnTo>
                    <a:pt x="4707" y="1090803"/>
                  </a:lnTo>
                  <a:close/>
                </a:path>
                <a:path w="1520190" h="1498600">
                  <a:moveTo>
                    <a:pt x="1517288" y="1090803"/>
                  </a:moveTo>
                  <a:lnTo>
                    <a:pt x="1513129" y="1090803"/>
                  </a:lnTo>
                  <a:lnTo>
                    <a:pt x="1513118" y="1097153"/>
                  </a:lnTo>
                  <a:lnTo>
                    <a:pt x="1517272" y="1097153"/>
                  </a:lnTo>
                  <a:lnTo>
                    <a:pt x="1517288" y="1090803"/>
                  </a:lnTo>
                  <a:close/>
                </a:path>
                <a:path w="1520190" h="1498600">
                  <a:moveTo>
                    <a:pt x="4691" y="1097153"/>
                  </a:moveTo>
                  <a:lnTo>
                    <a:pt x="886" y="1097153"/>
                  </a:lnTo>
                  <a:lnTo>
                    <a:pt x="870" y="1103503"/>
                  </a:lnTo>
                  <a:lnTo>
                    <a:pt x="4675" y="1103503"/>
                  </a:lnTo>
                  <a:lnTo>
                    <a:pt x="4691" y="1097153"/>
                  </a:lnTo>
                  <a:close/>
                </a:path>
                <a:path w="1520190" h="1498600">
                  <a:moveTo>
                    <a:pt x="1517272" y="1097153"/>
                  </a:moveTo>
                  <a:lnTo>
                    <a:pt x="1513118" y="1097153"/>
                  </a:lnTo>
                  <a:lnTo>
                    <a:pt x="1513108" y="1103503"/>
                  </a:lnTo>
                  <a:lnTo>
                    <a:pt x="1517256" y="1103503"/>
                  </a:lnTo>
                  <a:lnTo>
                    <a:pt x="1517272" y="1097153"/>
                  </a:lnTo>
                  <a:close/>
                </a:path>
                <a:path w="1520190" h="1498600">
                  <a:moveTo>
                    <a:pt x="4675" y="1103503"/>
                  </a:moveTo>
                  <a:lnTo>
                    <a:pt x="870" y="1103503"/>
                  </a:lnTo>
                  <a:lnTo>
                    <a:pt x="853" y="1109853"/>
                  </a:lnTo>
                  <a:lnTo>
                    <a:pt x="4659" y="1109853"/>
                  </a:lnTo>
                  <a:lnTo>
                    <a:pt x="4675" y="1103503"/>
                  </a:lnTo>
                  <a:close/>
                </a:path>
                <a:path w="1520190" h="1498600">
                  <a:moveTo>
                    <a:pt x="1517256" y="1103503"/>
                  </a:moveTo>
                  <a:lnTo>
                    <a:pt x="1513108" y="1103503"/>
                  </a:lnTo>
                  <a:lnTo>
                    <a:pt x="1513097" y="1109853"/>
                  </a:lnTo>
                  <a:lnTo>
                    <a:pt x="1517240" y="1109853"/>
                  </a:lnTo>
                  <a:lnTo>
                    <a:pt x="1517256" y="1103503"/>
                  </a:lnTo>
                  <a:close/>
                </a:path>
                <a:path w="1520190" h="1498600">
                  <a:moveTo>
                    <a:pt x="4659" y="1109853"/>
                  </a:moveTo>
                  <a:lnTo>
                    <a:pt x="853" y="1109853"/>
                  </a:lnTo>
                  <a:lnTo>
                    <a:pt x="821" y="1122553"/>
                  </a:lnTo>
                  <a:lnTo>
                    <a:pt x="4626" y="1122553"/>
                  </a:lnTo>
                  <a:lnTo>
                    <a:pt x="4659" y="1109853"/>
                  </a:lnTo>
                  <a:close/>
                </a:path>
                <a:path w="1520190" h="1498600">
                  <a:moveTo>
                    <a:pt x="1517240" y="1109853"/>
                  </a:moveTo>
                  <a:lnTo>
                    <a:pt x="1513097" y="1109853"/>
                  </a:lnTo>
                  <a:lnTo>
                    <a:pt x="1513075" y="1122553"/>
                  </a:lnTo>
                  <a:lnTo>
                    <a:pt x="1517207" y="1122553"/>
                  </a:lnTo>
                  <a:lnTo>
                    <a:pt x="1517240" y="1109853"/>
                  </a:lnTo>
                  <a:close/>
                </a:path>
                <a:path w="1520190" h="1498600">
                  <a:moveTo>
                    <a:pt x="4626" y="1122553"/>
                  </a:moveTo>
                  <a:lnTo>
                    <a:pt x="821" y="1122553"/>
                  </a:lnTo>
                  <a:lnTo>
                    <a:pt x="776" y="1140333"/>
                  </a:lnTo>
                  <a:lnTo>
                    <a:pt x="4581" y="1140333"/>
                  </a:lnTo>
                  <a:lnTo>
                    <a:pt x="4626" y="1122553"/>
                  </a:lnTo>
                  <a:close/>
                </a:path>
                <a:path w="1520190" h="1498600">
                  <a:moveTo>
                    <a:pt x="1517207" y="1122553"/>
                  </a:moveTo>
                  <a:lnTo>
                    <a:pt x="1513075" y="1122553"/>
                  </a:lnTo>
                  <a:lnTo>
                    <a:pt x="1513045" y="1140333"/>
                  </a:lnTo>
                  <a:lnTo>
                    <a:pt x="1517162" y="1140333"/>
                  </a:lnTo>
                  <a:lnTo>
                    <a:pt x="1517207" y="1122553"/>
                  </a:lnTo>
                  <a:close/>
                </a:path>
                <a:path w="1520190" h="1498600">
                  <a:moveTo>
                    <a:pt x="4581" y="1140333"/>
                  </a:moveTo>
                  <a:lnTo>
                    <a:pt x="776" y="1140333"/>
                  </a:lnTo>
                  <a:lnTo>
                    <a:pt x="740" y="1154303"/>
                  </a:lnTo>
                  <a:lnTo>
                    <a:pt x="4545" y="1154303"/>
                  </a:lnTo>
                  <a:lnTo>
                    <a:pt x="4581" y="1140333"/>
                  </a:lnTo>
                  <a:close/>
                </a:path>
                <a:path w="1520190" h="1498600">
                  <a:moveTo>
                    <a:pt x="1517162" y="1140333"/>
                  </a:moveTo>
                  <a:lnTo>
                    <a:pt x="1513045" y="1140333"/>
                  </a:lnTo>
                  <a:lnTo>
                    <a:pt x="1513021" y="1154303"/>
                  </a:lnTo>
                  <a:lnTo>
                    <a:pt x="1517127" y="1154303"/>
                  </a:lnTo>
                  <a:lnTo>
                    <a:pt x="1517162" y="1140333"/>
                  </a:lnTo>
                  <a:close/>
                </a:path>
                <a:path w="1520190" h="1498600">
                  <a:moveTo>
                    <a:pt x="4545" y="1154303"/>
                  </a:moveTo>
                  <a:lnTo>
                    <a:pt x="740" y="1154303"/>
                  </a:lnTo>
                  <a:lnTo>
                    <a:pt x="727" y="1159383"/>
                  </a:lnTo>
                  <a:lnTo>
                    <a:pt x="4532" y="1159383"/>
                  </a:lnTo>
                  <a:lnTo>
                    <a:pt x="4545" y="1154303"/>
                  </a:lnTo>
                  <a:close/>
                </a:path>
                <a:path w="1520190" h="1498600">
                  <a:moveTo>
                    <a:pt x="1517127" y="1154303"/>
                  </a:moveTo>
                  <a:lnTo>
                    <a:pt x="1513021" y="1154303"/>
                  </a:lnTo>
                  <a:lnTo>
                    <a:pt x="1513012" y="1159383"/>
                  </a:lnTo>
                  <a:lnTo>
                    <a:pt x="1517114" y="1159383"/>
                  </a:lnTo>
                  <a:lnTo>
                    <a:pt x="1517127" y="1154303"/>
                  </a:lnTo>
                  <a:close/>
                </a:path>
                <a:path w="1520190" h="1498600">
                  <a:moveTo>
                    <a:pt x="4532" y="1159383"/>
                  </a:moveTo>
                  <a:lnTo>
                    <a:pt x="727" y="1159383"/>
                  </a:lnTo>
                  <a:lnTo>
                    <a:pt x="659" y="1186053"/>
                  </a:lnTo>
                  <a:lnTo>
                    <a:pt x="4464" y="1186053"/>
                  </a:lnTo>
                  <a:lnTo>
                    <a:pt x="4532" y="1159383"/>
                  </a:lnTo>
                  <a:close/>
                </a:path>
                <a:path w="1520190" h="1498600">
                  <a:moveTo>
                    <a:pt x="1517114" y="1159383"/>
                  </a:moveTo>
                  <a:lnTo>
                    <a:pt x="1513012" y="1159383"/>
                  </a:lnTo>
                  <a:lnTo>
                    <a:pt x="1512967" y="1186053"/>
                  </a:lnTo>
                  <a:lnTo>
                    <a:pt x="1517046" y="1186053"/>
                  </a:lnTo>
                  <a:lnTo>
                    <a:pt x="1517114" y="1159383"/>
                  </a:lnTo>
                  <a:close/>
                </a:path>
                <a:path w="1520190" h="1498600">
                  <a:moveTo>
                    <a:pt x="4464" y="1186053"/>
                  </a:moveTo>
                  <a:lnTo>
                    <a:pt x="659" y="1186053"/>
                  </a:lnTo>
                  <a:lnTo>
                    <a:pt x="643" y="1192403"/>
                  </a:lnTo>
                  <a:lnTo>
                    <a:pt x="4447" y="1192403"/>
                  </a:lnTo>
                  <a:lnTo>
                    <a:pt x="4464" y="1186053"/>
                  </a:lnTo>
                  <a:close/>
                </a:path>
                <a:path w="1520190" h="1498600">
                  <a:moveTo>
                    <a:pt x="1517046" y="1186053"/>
                  </a:moveTo>
                  <a:lnTo>
                    <a:pt x="1512967" y="1186053"/>
                  </a:lnTo>
                  <a:lnTo>
                    <a:pt x="1512956" y="1192403"/>
                  </a:lnTo>
                  <a:lnTo>
                    <a:pt x="1517030" y="1192403"/>
                  </a:lnTo>
                  <a:lnTo>
                    <a:pt x="1517046" y="1186053"/>
                  </a:lnTo>
                  <a:close/>
                </a:path>
                <a:path w="1520190" h="1498600">
                  <a:moveTo>
                    <a:pt x="4447" y="1192403"/>
                  </a:moveTo>
                  <a:lnTo>
                    <a:pt x="643" y="1192403"/>
                  </a:lnTo>
                  <a:lnTo>
                    <a:pt x="611" y="1205103"/>
                  </a:lnTo>
                  <a:lnTo>
                    <a:pt x="4415" y="1205103"/>
                  </a:lnTo>
                  <a:lnTo>
                    <a:pt x="4447" y="1192403"/>
                  </a:lnTo>
                  <a:close/>
                </a:path>
                <a:path w="1520190" h="1498600">
                  <a:moveTo>
                    <a:pt x="1517030" y="1192403"/>
                  </a:moveTo>
                  <a:lnTo>
                    <a:pt x="1512956" y="1192403"/>
                  </a:lnTo>
                  <a:lnTo>
                    <a:pt x="1512934" y="1205103"/>
                  </a:lnTo>
                  <a:lnTo>
                    <a:pt x="1516997" y="1205103"/>
                  </a:lnTo>
                  <a:lnTo>
                    <a:pt x="1517030" y="1192403"/>
                  </a:lnTo>
                  <a:close/>
                </a:path>
                <a:path w="1520190" h="1498600">
                  <a:moveTo>
                    <a:pt x="4415" y="1205103"/>
                  </a:moveTo>
                  <a:lnTo>
                    <a:pt x="611" y="1205103"/>
                  </a:lnTo>
                  <a:lnTo>
                    <a:pt x="578" y="1217803"/>
                  </a:lnTo>
                  <a:lnTo>
                    <a:pt x="4382" y="1217803"/>
                  </a:lnTo>
                  <a:lnTo>
                    <a:pt x="4415" y="1205103"/>
                  </a:lnTo>
                  <a:close/>
                </a:path>
                <a:path w="1520190" h="1498600">
                  <a:moveTo>
                    <a:pt x="1516997" y="1205103"/>
                  </a:moveTo>
                  <a:lnTo>
                    <a:pt x="1512934" y="1205103"/>
                  </a:lnTo>
                  <a:lnTo>
                    <a:pt x="1512913" y="1217803"/>
                  </a:lnTo>
                  <a:lnTo>
                    <a:pt x="1516965" y="1217803"/>
                  </a:lnTo>
                  <a:lnTo>
                    <a:pt x="1516997" y="1205103"/>
                  </a:lnTo>
                  <a:close/>
                </a:path>
                <a:path w="1520190" h="1498600">
                  <a:moveTo>
                    <a:pt x="4382" y="1217803"/>
                  </a:moveTo>
                  <a:lnTo>
                    <a:pt x="578" y="1217803"/>
                  </a:lnTo>
                  <a:lnTo>
                    <a:pt x="530" y="1236853"/>
                  </a:lnTo>
                  <a:lnTo>
                    <a:pt x="4334" y="1236853"/>
                  </a:lnTo>
                  <a:lnTo>
                    <a:pt x="4382" y="1217803"/>
                  </a:lnTo>
                  <a:close/>
                </a:path>
                <a:path w="1520190" h="1498600">
                  <a:moveTo>
                    <a:pt x="1516965" y="1217803"/>
                  </a:moveTo>
                  <a:lnTo>
                    <a:pt x="1512913" y="1217803"/>
                  </a:lnTo>
                  <a:lnTo>
                    <a:pt x="1512880" y="1236853"/>
                  </a:lnTo>
                  <a:lnTo>
                    <a:pt x="1516916" y="1236853"/>
                  </a:lnTo>
                  <a:lnTo>
                    <a:pt x="1516965" y="1217803"/>
                  </a:lnTo>
                  <a:close/>
                </a:path>
                <a:path w="1520190" h="1498600">
                  <a:moveTo>
                    <a:pt x="4334" y="1236853"/>
                  </a:moveTo>
                  <a:lnTo>
                    <a:pt x="530" y="1236853"/>
                  </a:lnTo>
                  <a:lnTo>
                    <a:pt x="501" y="1248283"/>
                  </a:lnTo>
                  <a:lnTo>
                    <a:pt x="4304" y="1248283"/>
                  </a:lnTo>
                  <a:lnTo>
                    <a:pt x="4334" y="1236853"/>
                  </a:lnTo>
                  <a:close/>
                </a:path>
                <a:path w="1520190" h="1498600">
                  <a:moveTo>
                    <a:pt x="1516916" y="1236853"/>
                  </a:moveTo>
                  <a:lnTo>
                    <a:pt x="1512880" y="1236853"/>
                  </a:lnTo>
                  <a:lnTo>
                    <a:pt x="1512861" y="1248283"/>
                  </a:lnTo>
                  <a:lnTo>
                    <a:pt x="1516887" y="1248283"/>
                  </a:lnTo>
                  <a:lnTo>
                    <a:pt x="1516916" y="1236853"/>
                  </a:lnTo>
                  <a:close/>
                </a:path>
                <a:path w="1520190" h="1498600">
                  <a:moveTo>
                    <a:pt x="4304" y="1248283"/>
                  </a:moveTo>
                  <a:lnTo>
                    <a:pt x="501" y="1248283"/>
                  </a:lnTo>
                  <a:lnTo>
                    <a:pt x="485" y="1254633"/>
                  </a:lnTo>
                  <a:lnTo>
                    <a:pt x="4288" y="1254633"/>
                  </a:lnTo>
                  <a:lnTo>
                    <a:pt x="4304" y="1248283"/>
                  </a:lnTo>
                  <a:close/>
                </a:path>
                <a:path w="1520190" h="1498600">
                  <a:moveTo>
                    <a:pt x="1516887" y="1248283"/>
                  </a:moveTo>
                  <a:lnTo>
                    <a:pt x="1512861" y="1248283"/>
                  </a:lnTo>
                  <a:lnTo>
                    <a:pt x="1512850" y="1254633"/>
                  </a:lnTo>
                  <a:lnTo>
                    <a:pt x="1516871" y="1254633"/>
                  </a:lnTo>
                  <a:lnTo>
                    <a:pt x="1516887" y="1248283"/>
                  </a:lnTo>
                  <a:close/>
                </a:path>
                <a:path w="1520190" h="1498600">
                  <a:moveTo>
                    <a:pt x="4288" y="1254633"/>
                  </a:moveTo>
                  <a:lnTo>
                    <a:pt x="485" y="1254633"/>
                  </a:lnTo>
                  <a:lnTo>
                    <a:pt x="468" y="1260983"/>
                  </a:lnTo>
                  <a:lnTo>
                    <a:pt x="4272" y="1260983"/>
                  </a:lnTo>
                  <a:lnTo>
                    <a:pt x="4288" y="1254633"/>
                  </a:lnTo>
                  <a:close/>
                </a:path>
                <a:path w="1520190" h="1498600">
                  <a:moveTo>
                    <a:pt x="1516871" y="1254633"/>
                  </a:moveTo>
                  <a:lnTo>
                    <a:pt x="1512850" y="1254633"/>
                  </a:lnTo>
                  <a:lnTo>
                    <a:pt x="1512839" y="1260983"/>
                  </a:lnTo>
                  <a:lnTo>
                    <a:pt x="1516855" y="1260983"/>
                  </a:lnTo>
                  <a:lnTo>
                    <a:pt x="1516871" y="1254633"/>
                  </a:lnTo>
                  <a:close/>
                </a:path>
                <a:path w="1520190" h="1498600">
                  <a:moveTo>
                    <a:pt x="4272" y="1260983"/>
                  </a:moveTo>
                  <a:lnTo>
                    <a:pt x="468" y="1260983"/>
                  </a:lnTo>
                  <a:lnTo>
                    <a:pt x="420" y="1280033"/>
                  </a:lnTo>
                  <a:lnTo>
                    <a:pt x="4223" y="1280033"/>
                  </a:lnTo>
                  <a:lnTo>
                    <a:pt x="4272" y="1260983"/>
                  </a:lnTo>
                  <a:close/>
                </a:path>
                <a:path w="1520190" h="1498600">
                  <a:moveTo>
                    <a:pt x="1516855" y="1260983"/>
                  </a:moveTo>
                  <a:lnTo>
                    <a:pt x="1512839" y="1260983"/>
                  </a:lnTo>
                  <a:lnTo>
                    <a:pt x="1512806" y="1280033"/>
                  </a:lnTo>
                  <a:lnTo>
                    <a:pt x="1516806" y="1280033"/>
                  </a:lnTo>
                  <a:lnTo>
                    <a:pt x="1516855" y="1260983"/>
                  </a:lnTo>
                  <a:close/>
                </a:path>
                <a:path w="1520190" h="1498600">
                  <a:moveTo>
                    <a:pt x="4223" y="1280033"/>
                  </a:moveTo>
                  <a:lnTo>
                    <a:pt x="420" y="1280033"/>
                  </a:lnTo>
                  <a:lnTo>
                    <a:pt x="404" y="1286383"/>
                  </a:lnTo>
                  <a:lnTo>
                    <a:pt x="4207" y="1286383"/>
                  </a:lnTo>
                  <a:lnTo>
                    <a:pt x="4223" y="1280033"/>
                  </a:lnTo>
                  <a:close/>
                </a:path>
                <a:path w="1520190" h="1498600">
                  <a:moveTo>
                    <a:pt x="1516806" y="1280033"/>
                  </a:moveTo>
                  <a:lnTo>
                    <a:pt x="1512806" y="1280033"/>
                  </a:lnTo>
                  <a:lnTo>
                    <a:pt x="1512796" y="1286383"/>
                  </a:lnTo>
                  <a:lnTo>
                    <a:pt x="1516790" y="1286383"/>
                  </a:lnTo>
                  <a:lnTo>
                    <a:pt x="1516806" y="1280033"/>
                  </a:lnTo>
                  <a:close/>
                </a:path>
                <a:path w="1520190" h="1498600">
                  <a:moveTo>
                    <a:pt x="4207" y="1286383"/>
                  </a:moveTo>
                  <a:lnTo>
                    <a:pt x="404" y="1286383"/>
                  </a:lnTo>
                  <a:lnTo>
                    <a:pt x="388" y="1292733"/>
                  </a:lnTo>
                  <a:lnTo>
                    <a:pt x="4191" y="1292733"/>
                  </a:lnTo>
                  <a:lnTo>
                    <a:pt x="4207" y="1286383"/>
                  </a:lnTo>
                  <a:close/>
                </a:path>
                <a:path w="1520190" h="1498600">
                  <a:moveTo>
                    <a:pt x="1516790" y="1286383"/>
                  </a:moveTo>
                  <a:lnTo>
                    <a:pt x="1512796" y="1286383"/>
                  </a:lnTo>
                  <a:lnTo>
                    <a:pt x="1512785" y="1292733"/>
                  </a:lnTo>
                  <a:lnTo>
                    <a:pt x="1516774" y="1292733"/>
                  </a:lnTo>
                  <a:lnTo>
                    <a:pt x="1516790" y="1286383"/>
                  </a:lnTo>
                  <a:close/>
                </a:path>
                <a:path w="1520190" h="1498600">
                  <a:moveTo>
                    <a:pt x="4191" y="1292733"/>
                  </a:moveTo>
                  <a:lnTo>
                    <a:pt x="388" y="1292733"/>
                  </a:lnTo>
                  <a:lnTo>
                    <a:pt x="371" y="1299083"/>
                  </a:lnTo>
                  <a:lnTo>
                    <a:pt x="4174" y="1299083"/>
                  </a:lnTo>
                  <a:lnTo>
                    <a:pt x="4191" y="1292733"/>
                  </a:lnTo>
                  <a:close/>
                </a:path>
                <a:path w="1520190" h="1498600">
                  <a:moveTo>
                    <a:pt x="1516774" y="1292733"/>
                  </a:moveTo>
                  <a:lnTo>
                    <a:pt x="1512785" y="1292733"/>
                  </a:lnTo>
                  <a:lnTo>
                    <a:pt x="1512774" y="1299083"/>
                  </a:lnTo>
                  <a:lnTo>
                    <a:pt x="1516758" y="1299083"/>
                  </a:lnTo>
                  <a:lnTo>
                    <a:pt x="1516774" y="1292733"/>
                  </a:lnTo>
                  <a:close/>
                </a:path>
                <a:path w="1520190" h="1498600">
                  <a:moveTo>
                    <a:pt x="4174" y="1299083"/>
                  </a:moveTo>
                  <a:lnTo>
                    <a:pt x="371" y="1299083"/>
                  </a:lnTo>
                  <a:lnTo>
                    <a:pt x="352" y="1306703"/>
                  </a:lnTo>
                  <a:lnTo>
                    <a:pt x="4155" y="1306703"/>
                  </a:lnTo>
                  <a:lnTo>
                    <a:pt x="4174" y="1299083"/>
                  </a:lnTo>
                  <a:close/>
                </a:path>
                <a:path w="1520190" h="1498600">
                  <a:moveTo>
                    <a:pt x="1516758" y="1299083"/>
                  </a:moveTo>
                  <a:lnTo>
                    <a:pt x="1512774" y="1299083"/>
                  </a:lnTo>
                  <a:lnTo>
                    <a:pt x="1512761" y="1306703"/>
                  </a:lnTo>
                  <a:lnTo>
                    <a:pt x="1516739" y="1306703"/>
                  </a:lnTo>
                  <a:lnTo>
                    <a:pt x="1516758" y="1299083"/>
                  </a:lnTo>
                  <a:close/>
                </a:path>
                <a:path w="1520190" h="1498600">
                  <a:moveTo>
                    <a:pt x="4155" y="1306703"/>
                  </a:moveTo>
                  <a:lnTo>
                    <a:pt x="352" y="1306703"/>
                  </a:lnTo>
                  <a:lnTo>
                    <a:pt x="336" y="1313053"/>
                  </a:lnTo>
                  <a:lnTo>
                    <a:pt x="4138" y="1313053"/>
                  </a:lnTo>
                  <a:lnTo>
                    <a:pt x="4155" y="1306703"/>
                  </a:lnTo>
                  <a:close/>
                </a:path>
                <a:path w="1520190" h="1498600">
                  <a:moveTo>
                    <a:pt x="1516739" y="1306703"/>
                  </a:moveTo>
                  <a:lnTo>
                    <a:pt x="1512761" y="1306703"/>
                  </a:lnTo>
                  <a:lnTo>
                    <a:pt x="1512750" y="1313053"/>
                  </a:lnTo>
                  <a:lnTo>
                    <a:pt x="1516722" y="1313053"/>
                  </a:lnTo>
                  <a:lnTo>
                    <a:pt x="1516739" y="1306703"/>
                  </a:lnTo>
                  <a:close/>
                </a:path>
                <a:path w="1520190" h="1498600">
                  <a:moveTo>
                    <a:pt x="4138" y="1313053"/>
                  </a:moveTo>
                  <a:lnTo>
                    <a:pt x="336" y="1313053"/>
                  </a:lnTo>
                  <a:lnTo>
                    <a:pt x="320" y="1319403"/>
                  </a:lnTo>
                  <a:lnTo>
                    <a:pt x="4122" y="1319403"/>
                  </a:lnTo>
                  <a:lnTo>
                    <a:pt x="4138" y="1313053"/>
                  </a:lnTo>
                  <a:close/>
                </a:path>
                <a:path w="1520190" h="1498600">
                  <a:moveTo>
                    <a:pt x="1516722" y="1313053"/>
                  </a:moveTo>
                  <a:lnTo>
                    <a:pt x="1512750" y="1313053"/>
                  </a:lnTo>
                  <a:lnTo>
                    <a:pt x="1512739" y="1319403"/>
                  </a:lnTo>
                  <a:lnTo>
                    <a:pt x="1516706" y="1319403"/>
                  </a:lnTo>
                  <a:lnTo>
                    <a:pt x="1516722" y="1313053"/>
                  </a:lnTo>
                  <a:close/>
                </a:path>
                <a:path w="1520190" h="1498600">
                  <a:moveTo>
                    <a:pt x="4122" y="1319403"/>
                  </a:moveTo>
                  <a:lnTo>
                    <a:pt x="320" y="1319403"/>
                  </a:lnTo>
                  <a:lnTo>
                    <a:pt x="304" y="1325753"/>
                  </a:lnTo>
                  <a:lnTo>
                    <a:pt x="4106" y="1325753"/>
                  </a:lnTo>
                  <a:lnTo>
                    <a:pt x="4122" y="1319403"/>
                  </a:lnTo>
                  <a:close/>
                </a:path>
                <a:path w="1520190" h="1498600">
                  <a:moveTo>
                    <a:pt x="1516706" y="1319403"/>
                  </a:moveTo>
                  <a:lnTo>
                    <a:pt x="1512739" y="1319403"/>
                  </a:lnTo>
                  <a:lnTo>
                    <a:pt x="1512728" y="1325753"/>
                  </a:lnTo>
                  <a:lnTo>
                    <a:pt x="1516690" y="1325753"/>
                  </a:lnTo>
                  <a:lnTo>
                    <a:pt x="1516706" y="1319403"/>
                  </a:lnTo>
                  <a:close/>
                </a:path>
                <a:path w="1520190" h="1498600">
                  <a:moveTo>
                    <a:pt x="4106" y="1325753"/>
                  </a:moveTo>
                  <a:lnTo>
                    <a:pt x="304" y="1325753"/>
                  </a:lnTo>
                  <a:lnTo>
                    <a:pt x="291" y="1330833"/>
                  </a:lnTo>
                  <a:lnTo>
                    <a:pt x="4093" y="1330833"/>
                  </a:lnTo>
                  <a:lnTo>
                    <a:pt x="4106" y="1325753"/>
                  </a:lnTo>
                  <a:close/>
                </a:path>
                <a:path w="1520190" h="1498600">
                  <a:moveTo>
                    <a:pt x="1516690" y="1325753"/>
                  </a:moveTo>
                  <a:lnTo>
                    <a:pt x="1512728" y="1325753"/>
                  </a:lnTo>
                  <a:lnTo>
                    <a:pt x="1512720" y="1330833"/>
                  </a:lnTo>
                  <a:lnTo>
                    <a:pt x="1516677" y="1330833"/>
                  </a:lnTo>
                  <a:lnTo>
                    <a:pt x="1516690" y="1325753"/>
                  </a:lnTo>
                  <a:close/>
                </a:path>
                <a:path w="1520190" h="1498600">
                  <a:moveTo>
                    <a:pt x="4093" y="1330833"/>
                  </a:moveTo>
                  <a:lnTo>
                    <a:pt x="291" y="1330833"/>
                  </a:lnTo>
                  <a:lnTo>
                    <a:pt x="271" y="1338453"/>
                  </a:lnTo>
                  <a:lnTo>
                    <a:pt x="4073" y="1338453"/>
                  </a:lnTo>
                  <a:lnTo>
                    <a:pt x="4093" y="1330833"/>
                  </a:lnTo>
                  <a:close/>
                </a:path>
                <a:path w="1520190" h="1498600">
                  <a:moveTo>
                    <a:pt x="1516677" y="1330833"/>
                  </a:moveTo>
                  <a:lnTo>
                    <a:pt x="1512720" y="1330833"/>
                  </a:lnTo>
                  <a:lnTo>
                    <a:pt x="1512707" y="1338453"/>
                  </a:lnTo>
                  <a:lnTo>
                    <a:pt x="1516658" y="1338453"/>
                  </a:lnTo>
                  <a:lnTo>
                    <a:pt x="1516677" y="1330833"/>
                  </a:lnTo>
                  <a:close/>
                </a:path>
                <a:path w="1520190" h="1498600">
                  <a:moveTo>
                    <a:pt x="4073" y="1338453"/>
                  </a:moveTo>
                  <a:lnTo>
                    <a:pt x="271" y="1338453"/>
                  </a:lnTo>
                  <a:lnTo>
                    <a:pt x="206" y="1363853"/>
                  </a:lnTo>
                  <a:lnTo>
                    <a:pt x="4008" y="1363853"/>
                  </a:lnTo>
                  <a:lnTo>
                    <a:pt x="4073" y="1338453"/>
                  </a:lnTo>
                  <a:close/>
                </a:path>
                <a:path w="1520190" h="1498600">
                  <a:moveTo>
                    <a:pt x="1516658" y="1338453"/>
                  </a:moveTo>
                  <a:lnTo>
                    <a:pt x="1512707" y="1338453"/>
                  </a:lnTo>
                  <a:lnTo>
                    <a:pt x="1512663" y="1363853"/>
                  </a:lnTo>
                  <a:lnTo>
                    <a:pt x="1516593" y="1363853"/>
                  </a:lnTo>
                  <a:lnTo>
                    <a:pt x="1516658" y="1338453"/>
                  </a:lnTo>
                  <a:close/>
                </a:path>
                <a:path w="1520190" h="1498600">
                  <a:moveTo>
                    <a:pt x="4008" y="1363853"/>
                  </a:moveTo>
                  <a:lnTo>
                    <a:pt x="206" y="1363853"/>
                  </a:lnTo>
                  <a:lnTo>
                    <a:pt x="190" y="1370203"/>
                  </a:lnTo>
                  <a:lnTo>
                    <a:pt x="3992" y="1370203"/>
                  </a:lnTo>
                  <a:lnTo>
                    <a:pt x="4008" y="1363853"/>
                  </a:lnTo>
                  <a:close/>
                </a:path>
                <a:path w="1520190" h="1498600">
                  <a:moveTo>
                    <a:pt x="1516593" y="1363853"/>
                  </a:moveTo>
                  <a:lnTo>
                    <a:pt x="1512663" y="1363853"/>
                  </a:lnTo>
                  <a:lnTo>
                    <a:pt x="1512653" y="1370203"/>
                  </a:lnTo>
                  <a:lnTo>
                    <a:pt x="1516577" y="1370203"/>
                  </a:lnTo>
                  <a:lnTo>
                    <a:pt x="1516593" y="1363853"/>
                  </a:lnTo>
                  <a:close/>
                </a:path>
                <a:path w="1520190" h="1498600">
                  <a:moveTo>
                    <a:pt x="3992" y="1370203"/>
                  </a:moveTo>
                  <a:lnTo>
                    <a:pt x="190" y="1370203"/>
                  </a:lnTo>
                  <a:lnTo>
                    <a:pt x="142" y="1389253"/>
                  </a:lnTo>
                  <a:lnTo>
                    <a:pt x="3943" y="1389253"/>
                  </a:lnTo>
                  <a:lnTo>
                    <a:pt x="3992" y="1370203"/>
                  </a:lnTo>
                  <a:close/>
                </a:path>
                <a:path w="1520190" h="1498600">
                  <a:moveTo>
                    <a:pt x="1516577" y="1370203"/>
                  </a:moveTo>
                  <a:lnTo>
                    <a:pt x="1512653" y="1370203"/>
                  </a:lnTo>
                  <a:lnTo>
                    <a:pt x="1512620" y="1389253"/>
                  </a:lnTo>
                  <a:lnTo>
                    <a:pt x="1516528" y="1389253"/>
                  </a:lnTo>
                  <a:lnTo>
                    <a:pt x="1516577" y="1370203"/>
                  </a:lnTo>
                  <a:close/>
                </a:path>
                <a:path w="1520190" h="1498600">
                  <a:moveTo>
                    <a:pt x="3943" y="1389253"/>
                  </a:moveTo>
                  <a:lnTo>
                    <a:pt x="142" y="1389253"/>
                  </a:lnTo>
                  <a:lnTo>
                    <a:pt x="113" y="1400683"/>
                  </a:lnTo>
                  <a:lnTo>
                    <a:pt x="3914" y="1400683"/>
                  </a:lnTo>
                  <a:lnTo>
                    <a:pt x="3943" y="1389253"/>
                  </a:lnTo>
                  <a:close/>
                </a:path>
                <a:path w="1520190" h="1498600">
                  <a:moveTo>
                    <a:pt x="1516528" y="1389253"/>
                  </a:moveTo>
                  <a:lnTo>
                    <a:pt x="1512620" y="1389253"/>
                  </a:lnTo>
                  <a:lnTo>
                    <a:pt x="1512601" y="1400683"/>
                  </a:lnTo>
                  <a:lnTo>
                    <a:pt x="1516499" y="1400683"/>
                  </a:lnTo>
                  <a:lnTo>
                    <a:pt x="1516528" y="1389253"/>
                  </a:lnTo>
                  <a:close/>
                </a:path>
                <a:path w="1520190" h="1498600">
                  <a:moveTo>
                    <a:pt x="3914" y="1400683"/>
                  </a:moveTo>
                  <a:lnTo>
                    <a:pt x="113" y="1400683"/>
                  </a:lnTo>
                  <a:lnTo>
                    <a:pt x="93" y="1408303"/>
                  </a:lnTo>
                  <a:lnTo>
                    <a:pt x="3895" y="1408303"/>
                  </a:lnTo>
                  <a:lnTo>
                    <a:pt x="3914" y="1400683"/>
                  </a:lnTo>
                  <a:close/>
                </a:path>
                <a:path w="1520190" h="1498600">
                  <a:moveTo>
                    <a:pt x="1516499" y="1400683"/>
                  </a:moveTo>
                  <a:lnTo>
                    <a:pt x="1512601" y="1400683"/>
                  </a:lnTo>
                  <a:lnTo>
                    <a:pt x="1512588" y="1408303"/>
                  </a:lnTo>
                  <a:lnTo>
                    <a:pt x="1516480" y="1408303"/>
                  </a:lnTo>
                  <a:lnTo>
                    <a:pt x="1516499" y="1400683"/>
                  </a:lnTo>
                  <a:close/>
                </a:path>
                <a:path w="1520190" h="1498600">
                  <a:moveTo>
                    <a:pt x="3895" y="1408303"/>
                  </a:moveTo>
                  <a:lnTo>
                    <a:pt x="93" y="1408303"/>
                  </a:lnTo>
                  <a:lnTo>
                    <a:pt x="12" y="1440053"/>
                  </a:lnTo>
                  <a:lnTo>
                    <a:pt x="3813" y="1440053"/>
                  </a:lnTo>
                  <a:lnTo>
                    <a:pt x="3895" y="1408303"/>
                  </a:lnTo>
                  <a:close/>
                </a:path>
                <a:path w="1520190" h="1498600">
                  <a:moveTo>
                    <a:pt x="1516480" y="1408303"/>
                  </a:moveTo>
                  <a:lnTo>
                    <a:pt x="1512588" y="1408303"/>
                  </a:lnTo>
                  <a:lnTo>
                    <a:pt x="1512533" y="1440053"/>
                  </a:lnTo>
                  <a:lnTo>
                    <a:pt x="1516399" y="1440053"/>
                  </a:lnTo>
                  <a:lnTo>
                    <a:pt x="1516480" y="1408303"/>
                  </a:lnTo>
                  <a:close/>
                </a:path>
                <a:path w="1520190" h="1498600">
                  <a:moveTo>
                    <a:pt x="1516399" y="1440053"/>
                  </a:moveTo>
                  <a:lnTo>
                    <a:pt x="1512533" y="1440053"/>
                  </a:lnTo>
                  <a:lnTo>
                    <a:pt x="1512507" y="1455293"/>
                  </a:lnTo>
                  <a:lnTo>
                    <a:pt x="1513710" y="1455293"/>
                  </a:lnTo>
                  <a:lnTo>
                    <a:pt x="1513710" y="1452753"/>
                  </a:lnTo>
                  <a:lnTo>
                    <a:pt x="1514980" y="1452753"/>
                  </a:lnTo>
                  <a:lnTo>
                    <a:pt x="1514980" y="1451483"/>
                  </a:lnTo>
                  <a:lnTo>
                    <a:pt x="1516250" y="1451483"/>
                  </a:lnTo>
                  <a:lnTo>
                    <a:pt x="1516373" y="1450213"/>
                  </a:lnTo>
                  <a:lnTo>
                    <a:pt x="1516399" y="1440053"/>
                  </a:lnTo>
                  <a:close/>
                </a:path>
                <a:path w="1520190" h="1498600">
                  <a:moveTo>
                    <a:pt x="3813" y="1440053"/>
                  </a:moveTo>
                  <a:lnTo>
                    <a:pt x="12" y="1440053"/>
                  </a:lnTo>
                  <a:lnTo>
                    <a:pt x="0" y="1445133"/>
                  </a:lnTo>
                  <a:lnTo>
                    <a:pt x="1140" y="1445133"/>
                  </a:lnTo>
                  <a:lnTo>
                    <a:pt x="1140" y="1446403"/>
                  </a:lnTo>
                  <a:lnTo>
                    <a:pt x="2410" y="1446403"/>
                  </a:lnTo>
                  <a:lnTo>
                    <a:pt x="2410" y="1448943"/>
                  </a:lnTo>
                  <a:lnTo>
                    <a:pt x="3680" y="1448943"/>
                  </a:lnTo>
                  <a:lnTo>
                    <a:pt x="3680" y="1450213"/>
                  </a:lnTo>
                  <a:lnTo>
                    <a:pt x="3813" y="1440053"/>
                  </a:lnTo>
                  <a:close/>
                </a:path>
                <a:path w="1520190" h="1498600">
                  <a:moveTo>
                    <a:pt x="1470530" y="1495933"/>
                  </a:moveTo>
                  <a:lnTo>
                    <a:pt x="51940" y="1495933"/>
                  </a:lnTo>
                  <a:lnTo>
                    <a:pt x="758060" y="1497203"/>
                  </a:lnTo>
                  <a:lnTo>
                    <a:pt x="1470530" y="1497203"/>
                  </a:lnTo>
                  <a:lnTo>
                    <a:pt x="1470530" y="1495933"/>
                  </a:lnTo>
                  <a:close/>
                </a:path>
                <a:path w="1520190" h="1498600">
                  <a:moveTo>
                    <a:pt x="1471800" y="1494663"/>
                  </a:moveTo>
                  <a:lnTo>
                    <a:pt x="50670" y="1494663"/>
                  </a:lnTo>
                  <a:lnTo>
                    <a:pt x="50670" y="1495933"/>
                  </a:lnTo>
                  <a:lnTo>
                    <a:pt x="1471800" y="1495933"/>
                  </a:lnTo>
                  <a:lnTo>
                    <a:pt x="1471800" y="1494663"/>
                  </a:lnTo>
                  <a:close/>
                </a:path>
                <a:path w="1520190" h="1498600">
                  <a:moveTo>
                    <a:pt x="48130" y="1492197"/>
                  </a:moveTo>
                  <a:lnTo>
                    <a:pt x="48130" y="1493393"/>
                  </a:lnTo>
                  <a:lnTo>
                    <a:pt x="49400" y="1493393"/>
                  </a:lnTo>
                  <a:lnTo>
                    <a:pt x="49400" y="1494663"/>
                  </a:lnTo>
                  <a:lnTo>
                    <a:pt x="1473070" y="1494663"/>
                  </a:lnTo>
                  <a:lnTo>
                    <a:pt x="48130" y="1492197"/>
                  </a:lnTo>
                  <a:close/>
                </a:path>
                <a:path w="1520190" h="1498600">
                  <a:moveTo>
                    <a:pt x="1469260" y="1497203"/>
                  </a:moveTo>
                  <a:lnTo>
                    <a:pt x="758060" y="1497203"/>
                  </a:lnTo>
                  <a:lnTo>
                    <a:pt x="1469260" y="1498394"/>
                  </a:lnTo>
                  <a:lnTo>
                    <a:pt x="1469260" y="1497203"/>
                  </a:lnTo>
                  <a:close/>
                </a:path>
              </a:pathLst>
            </a:custGeom>
            <a:solidFill>
              <a:srgbClr val="4329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6825087" y="2808096"/>
              <a:ext cx="1511300" cy="1490980"/>
            </a:xfrm>
            <a:custGeom>
              <a:avLst/>
              <a:gdLst/>
              <a:ahLst/>
              <a:cxnLst/>
              <a:rect l="l" t="t" r="r" b="b"/>
              <a:pathLst>
                <a:path w="1511300" h="1490979">
                  <a:moveTo>
                    <a:pt x="7360" y="92583"/>
                  </a:moveTo>
                  <a:lnTo>
                    <a:pt x="3465" y="92583"/>
                  </a:lnTo>
                  <a:lnTo>
                    <a:pt x="3452" y="97662"/>
                  </a:lnTo>
                  <a:lnTo>
                    <a:pt x="7351" y="97662"/>
                  </a:lnTo>
                  <a:lnTo>
                    <a:pt x="7360" y="92583"/>
                  </a:lnTo>
                  <a:close/>
                </a:path>
                <a:path w="1511300" h="1490979">
                  <a:moveTo>
                    <a:pt x="1511038" y="92583"/>
                  </a:moveTo>
                  <a:lnTo>
                    <a:pt x="1507234" y="92583"/>
                  </a:lnTo>
                  <a:lnTo>
                    <a:pt x="1507225" y="97662"/>
                  </a:lnTo>
                  <a:lnTo>
                    <a:pt x="1511030" y="97662"/>
                  </a:lnTo>
                  <a:lnTo>
                    <a:pt x="1511038" y="92583"/>
                  </a:lnTo>
                  <a:close/>
                </a:path>
                <a:path w="1511300" h="1490979">
                  <a:moveTo>
                    <a:pt x="7364" y="90043"/>
                  </a:moveTo>
                  <a:lnTo>
                    <a:pt x="3471" y="90043"/>
                  </a:lnTo>
                  <a:lnTo>
                    <a:pt x="3468" y="91312"/>
                  </a:lnTo>
                  <a:lnTo>
                    <a:pt x="7362" y="91312"/>
                  </a:lnTo>
                  <a:lnTo>
                    <a:pt x="7364" y="90043"/>
                  </a:lnTo>
                  <a:close/>
                </a:path>
                <a:path w="1511300" h="1490979">
                  <a:moveTo>
                    <a:pt x="1511043" y="90043"/>
                  </a:moveTo>
                  <a:lnTo>
                    <a:pt x="1507238" y="90043"/>
                  </a:lnTo>
                  <a:lnTo>
                    <a:pt x="1507236" y="91312"/>
                  </a:lnTo>
                  <a:lnTo>
                    <a:pt x="1511041" y="91312"/>
                  </a:lnTo>
                  <a:lnTo>
                    <a:pt x="1511043" y="90043"/>
                  </a:lnTo>
                  <a:close/>
                </a:path>
                <a:path w="1511300" h="1490979">
                  <a:moveTo>
                    <a:pt x="7371" y="86233"/>
                  </a:moveTo>
                  <a:lnTo>
                    <a:pt x="3481" y="86233"/>
                  </a:lnTo>
                  <a:lnTo>
                    <a:pt x="3475" y="88773"/>
                  </a:lnTo>
                  <a:lnTo>
                    <a:pt x="7366" y="88773"/>
                  </a:lnTo>
                  <a:lnTo>
                    <a:pt x="7371" y="86233"/>
                  </a:lnTo>
                  <a:close/>
                </a:path>
                <a:path w="1511300" h="1490979">
                  <a:moveTo>
                    <a:pt x="1511049" y="86233"/>
                  </a:moveTo>
                  <a:lnTo>
                    <a:pt x="1507245" y="86233"/>
                  </a:lnTo>
                  <a:lnTo>
                    <a:pt x="1507241" y="88773"/>
                  </a:lnTo>
                  <a:lnTo>
                    <a:pt x="1511045" y="88773"/>
                  </a:lnTo>
                  <a:lnTo>
                    <a:pt x="1511049" y="86233"/>
                  </a:lnTo>
                  <a:close/>
                </a:path>
                <a:path w="1511300" h="1490979">
                  <a:moveTo>
                    <a:pt x="7375" y="83693"/>
                  </a:moveTo>
                  <a:lnTo>
                    <a:pt x="3488" y="83693"/>
                  </a:lnTo>
                  <a:lnTo>
                    <a:pt x="3484" y="84962"/>
                  </a:lnTo>
                  <a:lnTo>
                    <a:pt x="7373" y="84962"/>
                  </a:lnTo>
                  <a:lnTo>
                    <a:pt x="7375" y="83693"/>
                  </a:lnTo>
                  <a:close/>
                </a:path>
                <a:path w="1511300" h="1490979">
                  <a:moveTo>
                    <a:pt x="1511054" y="83693"/>
                  </a:moveTo>
                  <a:lnTo>
                    <a:pt x="1507249" y="83693"/>
                  </a:lnTo>
                  <a:lnTo>
                    <a:pt x="1507247" y="84962"/>
                  </a:lnTo>
                  <a:lnTo>
                    <a:pt x="1511051" y="84962"/>
                  </a:lnTo>
                  <a:lnTo>
                    <a:pt x="1511054" y="83693"/>
                  </a:lnTo>
                  <a:close/>
                </a:path>
                <a:path w="1511300" h="1490979">
                  <a:moveTo>
                    <a:pt x="7382" y="79883"/>
                  </a:moveTo>
                  <a:lnTo>
                    <a:pt x="3497" y="79883"/>
                  </a:lnTo>
                  <a:lnTo>
                    <a:pt x="3491" y="82423"/>
                  </a:lnTo>
                  <a:lnTo>
                    <a:pt x="7377" y="82423"/>
                  </a:lnTo>
                  <a:lnTo>
                    <a:pt x="7382" y="79883"/>
                  </a:lnTo>
                  <a:close/>
                </a:path>
                <a:path w="1511300" h="1490979">
                  <a:moveTo>
                    <a:pt x="1511060" y="79883"/>
                  </a:moveTo>
                  <a:lnTo>
                    <a:pt x="1507256" y="79883"/>
                  </a:lnTo>
                  <a:lnTo>
                    <a:pt x="1507252" y="82423"/>
                  </a:lnTo>
                  <a:lnTo>
                    <a:pt x="1511056" y="82423"/>
                  </a:lnTo>
                  <a:lnTo>
                    <a:pt x="1511060" y="79883"/>
                  </a:lnTo>
                  <a:close/>
                </a:path>
                <a:path w="1511300" h="1490979">
                  <a:moveTo>
                    <a:pt x="7386" y="77343"/>
                  </a:moveTo>
                  <a:lnTo>
                    <a:pt x="3504" y="77343"/>
                  </a:lnTo>
                  <a:lnTo>
                    <a:pt x="3501" y="78612"/>
                  </a:lnTo>
                  <a:lnTo>
                    <a:pt x="7384" y="78612"/>
                  </a:lnTo>
                  <a:lnTo>
                    <a:pt x="7386" y="77343"/>
                  </a:lnTo>
                  <a:close/>
                </a:path>
                <a:path w="1511300" h="1490979">
                  <a:moveTo>
                    <a:pt x="1511064" y="77343"/>
                  </a:moveTo>
                  <a:lnTo>
                    <a:pt x="1507260" y="77343"/>
                  </a:lnTo>
                  <a:lnTo>
                    <a:pt x="1507258" y="78612"/>
                  </a:lnTo>
                  <a:lnTo>
                    <a:pt x="1511062" y="78612"/>
                  </a:lnTo>
                  <a:lnTo>
                    <a:pt x="1511064" y="77343"/>
                  </a:lnTo>
                  <a:close/>
                </a:path>
                <a:path w="1511300" h="1490979">
                  <a:moveTo>
                    <a:pt x="7392" y="73533"/>
                  </a:moveTo>
                  <a:lnTo>
                    <a:pt x="3514" y="73533"/>
                  </a:lnTo>
                  <a:lnTo>
                    <a:pt x="3507" y="76073"/>
                  </a:lnTo>
                  <a:lnTo>
                    <a:pt x="7388" y="76073"/>
                  </a:lnTo>
                  <a:lnTo>
                    <a:pt x="7392" y="73533"/>
                  </a:lnTo>
                  <a:close/>
                </a:path>
                <a:path w="1511300" h="1490979">
                  <a:moveTo>
                    <a:pt x="1511071" y="73533"/>
                  </a:moveTo>
                  <a:lnTo>
                    <a:pt x="1507267" y="73533"/>
                  </a:lnTo>
                  <a:lnTo>
                    <a:pt x="1507262" y="76073"/>
                  </a:lnTo>
                  <a:lnTo>
                    <a:pt x="1511067" y="76073"/>
                  </a:lnTo>
                  <a:lnTo>
                    <a:pt x="1511071" y="73533"/>
                  </a:lnTo>
                  <a:close/>
                </a:path>
                <a:path w="1511300" h="1490979">
                  <a:moveTo>
                    <a:pt x="7397" y="70993"/>
                  </a:moveTo>
                  <a:lnTo>
                    <a:pt x="3520" y="70993"/>
                  </a:lnTo>
                  <a:lnTo>
                    <a:pt x="3517" y="72262"/>
                  </a:lnTo>
                  <a:lnTo>
                    <a:pt x="7395" y="72262"/>
                  </a:lnTo>
                  <a:lnTo>
                    <a:pt x="7397" y="70993"/>
                  </a:lnTo>
                  <a:close/>
                </a:path>
                <a:path w="1511300" h="1490979">
                  <a:moveTo>
                    <a:pt x="1511075" y="70993"/>
                  </a:moveTo>
                  <a:lnTo>
                    <a:pt x="1507271" y="70993"/>
                  </a:lnTo>
                  <a:lnTo>
                    <a:pt x="1507269" y="72262"/>
                  </a:lnTo>
                  <a:lnTo>
                    <a:pt x="1511073" y="72262"/>
                  </a:lnTo>
                  <a:lnTo>
                    <a:pt x="1511075" y="70993"/>
                  </a:lnTo>
                  <a:close/>
                </a:path>
                <a:path w="1511300" h="1490979">
                  <a:moveTo>
                    <a:pt x="7403" y="67183"/>
                  </a:moveTo>
                  <a:lnTo>
                    <a:pt x="3530" y="67183"/>
                  </a:lnTo>
                  <a:lnTo>
                    <a:pt x="3523" y="69723"/>
                  </a:lnTo>
                  <a:lnTo>
                    <a:pt x="7399" y="69723"/>
                  </a:lnTo>
                  <a:lnTo>
                    <a:pt x="7403" y="67183"/>
                  </a:lnTo>
                  <a:close/>
                </a:path>
                <a:path w="1511300" h="1490979">
                  <a:moveTo>
                    <a:pt x="1511082" y="67183"/>
                  </a:moveTo>
                  <a:lnTo>
                    <a:pt x="1507278" y="67183"/>
                  </a:lnTo>
                  <a:lnTo>
                    <a:pt x="1507273" y="69723"/>
                  </a:lnTo>
                  <a:lnTo>
                    <a:pt x="1511077" y="69723"/>
                  </a:lnTo>
                  <a:lnTo>
                    <a:pt x="1511082" y="67183"/>
                  </a:lnTo>
                  <a:close/>
                </a:path>
                <a:path w="1511300" h="1490979">
                  <a:moveTo>
                    <a:pt x="7408" y="64643"/>
                  </a:moveTo>
                  <a:lnTo>
                    <a:pt x="3536" y="64643"/>
                  </a:lnTo>
                  <a:lnTo>
                    <a:pt x="3533" y="65912"/>
                  </a:lnTo>
                  <a:lnTo>
                    <a:pt x="7405" y="65912"/>
                  </a:lnTo>
                  <a:lnTo>
                    <a:pt x="7408" y="64643"/>
                  </a:lnTo>
                  <a:close/>
                </a:path>
                <a:path w="1511300" h="1490979">
                  <a:moveTo>
                    <a:pt x="1511086" y="64643"/>
                  </a:moveTo>
                  <a:lnTo>
                    <a:pt x="1507282" y="64643"/>
                  </a:lnTo>
                  <a:lnTo>
                    <a:pt x="1507280" y="65912"/>
                  </a:lnTo>
                  <a:lnTo>
                    <a:pt x="1511084" y="65912"/>
                  </a:lnTo>
                  <a:lnTo>
                    <a:pt x="1511086" y="64643"/>
                  </a:lnTo>
                  <a:close/>
                </a:path>
                <a:path w="1511300" h="1490979">
                  <a:moveTo>
                    <a:pt x="7414" y="60833"/>
                  </a:moveTo>
                  <a:lnTo>
                    <a:pt x="3546" y="60833"/>
                  </a:lnTo>
                  <a:lnTo>
                    <a:pt x="3540" y="63373"/>
                  </a:lnTo>
                  <a:lnTo>
                    <a:pt x="7410" y="63373"/>
                  </a:lnTo>
                  <a:lnTo>
                    <a:pt x="7414" y="60833"/>
                  </a:lnTo>
                  <a:close/>
                </a:path>
                <a:path w="1511300" h="1490979">
                  <a:moveTo>
                    <a:pt x="1511093" y="60833"/>
                  </a:moveTo>
                  <a:lnTo>
                    <a:pt x="1507289" y="60833"/>
                  </a:lnTo>
                  <a:lnTo>
                    <a:pt x="1507284" y="63373"/>
                  </a:lnTo>
                  <a:lnTo>
                    <a:pt x="1511088" y="63373"/>
                  </a:lnTo>
                  <a:lnTo>
                    <a:pt x="1511093" y="60833"/>
                  </a:lnTo>
                  <a:close/>
                </a:path>
                <a:path w="1511300" h="1490979">
                  <a:moveTo>
                    <a:pt x="7419" y="58293"/>
                  </a:moveTo>
                  <a:lnTo>
                    <a:pt x="3553" y="58293"/>
                  </a:lnTo>
                  <a:lnTo>
                    <a:pt x="3549" y="59562"/>
                  </a:lnTo>
                  <a:lnTo>
                    <a:pt x="7416" y="59562"/>
                  </a:lnTo>
                  <a:lnTo>
                    <a:pt x="7419" y="58293"/>
                  </a:lnTo>
                  <a:close/>
                </a:path>
                <a:path w="1511300" h="1490979">
                  <a:moveTo>
                    <a:pt x="1511097" y="58293"/>
                  </a:moveTo>
                  <a:lnTo>
                    <a:pt x="1507293" y="58293"/>
                  </a:lnTo>
                  <a:lnTo>
                    <a:pt x="1507291" y="59562"/>
                  </a:lnTo>
                  <a:lnTo>
                    <a:pt x="1511095" y="59562"/>
                  </a:lnTo>
                  <a:lnTo>
                    <a:pt x="1511097" y="58293"/>
                  </a:lnTo>
                  <a:close/>
                </a:path>
                <a:path w="1511300" h="1490979">
                  <a:moveTo>
                    <a:pt x="7425" y="54483"/>
                  </a:moveTo>
                  <a:lnTo>
                    <a:pt x="3562" y="54483"/>
                  </a:lnTo>
                  <a:lnTo>
                    <a:pt x="3556" y="57023"/>
                  </a:lnTo>
                  <a:lnTo>
                    <a:pt x="7421" y="57023"/>
                  </a:lnTo>
                  <a:lnTo>
                    <a:pt x="7425" y="54483"/>
                  </a:lnTo>
                  <a:close/>
                </a:path>
                <a:path w="1511300" h="1490979">
                  <a:moveTo>
                    <a:pt x="1511103" y="54483"/>
                  </a:moveTo>
                  <a:lnTo>
                    <a:pt x="1507299" y="54483"/>
                  </a:lnTo>
                  <a:lnTo>
                    <a:pt x="1507295" y="57023"/>
                  </a:lnTo>
                  <a:lnTo>
                    <a:pt x="1511099" y="57023"/>
                  </a:lnTo>
                  <a:lnTo>
                    <a:pt x="1511103" y="54483"/>
                  </a:lnTo>
                  <a:close/>
                </a:path>
                <a:path w="1511300" h="1490979">
                  <a:moveTo>
                    <a:pt x="7429" y="51943"/>
                  </a:moveTo>
                  <a:lnTo>
                    <a:pt x="3569" y="51943"/>
                  </a:lnTo>
                  <a:lnTo>
                    <a:pt x="3566" y="53212"/>
                  </a:lnTo>
                  <a:lnTo>
                    <a:pt x="7427" y="53212"/>
                  </a:lnTo>
                  <a:lnTo>
                    <a:pt x="7429" y="51943"/>
                  </a:lnTo>
                  <a:close/>
                </a:path>
                <a:path w="1511300" h="1490979">
                  <a:moveTo>
                    <a:pt x="1511108" y="51943"/>
                  </a:moveTo>
                  <a:lnTo>
                    <a:pt x="1507304" y="51943"/>
                  </a:lnTo>
                  <a:lnTo>
                    <a:pt x="1507302" y="53212"/>
                  </a:lnTo>
                  <a:lnTo>
                    <a:pt x="1511106" y="53212"/>
                  </a:lnTo>
                  <a:lnTo>
                    <a:pt x="1511108" y="51943"/>
                  </a:lnTo>
                  <a:close/>
                </a:path>
                <a:path w="1511300" h="1490979">
                  <a:moveTo>
                    <a:pt x="7436" y="48133"/>
                  </a:moveTo>
                  <a:lnTo>
                    <a:pt x="3579" y="48133"/>
                  </a:lnTo>
                  <a:lnTo>
                    <a:pt x="3572" y="50673"/>
                  </a:lnTo>
                  <a:lnTo>
                    <a:pt x="7432" y="50673"/>
                  </a:lnTo>
                  <a:lnTo>
                    <a:pt x="7436" y="48133"/>
                  </a:lnTo>
                  <a:close/>
                </a:path>
                <a:path w="1511300" h="1490979">
                  <a:moveTo>
                    <a:pt x="1511114" y="48133"/>
                  </a:moveTo>
                  <a:lnTo>
                    <a:pt x="1507310" y="48133"/>
                  </a:lnTo>
                  <a:lnTo>
                    <a:pt x="1507306" y="50673"/>
                  </a:lnTo>
                  <a:lnTo>
                    <a:pt x="1511110" y="50673"/>
                  </a:lnTo>
                  <a:lnTo>
                    <a:pt x="1511114" y="48133"/>
                  </a:lnTo>
                  <a:close/>
                </a:path>
                <a:path w="1511300" h="1490979">
                  <a:moveTo>
                    <a:pt x="7440" y="45593"/>
                  </a:moveTo>
                  <a:lnTo>
                    <a:pt x="3585" y="45593"/>
                  </a:lnTo>
                  <a:lnTo>
                    <a:pt x="3582" y="46862"/>
                  </a:lnTo>
                  <a:lnTo>
                    <a:pt x="7438" y="46862"/>
                  </a:lnTo>
                  <a:lnTo>
                    <a:pt x="7440" y="45593"/>
                  </a:lnTo>
                  <a:close/>
                </a:path>
                <a:path w="1511300" h="1490979">
                  <a:moveTo>
                    <a:pt x="1511119" y="45593"/>
                  </a:moveTo>
                  <a:lnTo>
                    <a:pt x="1507315" y="45593"/>
                  </a:lnTo>
                  <a:lnTo>
                    <a:pt x="1507313" y="46862"/>
                  </a:lnTo>
                  <a:lnTo>
                    <a:pt x="1511116" y="46862"/>
                  </a:lnTo>
                  <a:lnTo>
                    <a:pt x="1511119" y="45593"/>
                  </a:lnTo>
                  <a:close/>
                </a:path>
                <a:path w="1511300" h="1490979">
                  <a:moveTo>
                    <a:pt x="4972" y="40512"/>
                  </a:moveTo>
                  <a:lnTo>
                    <a:pt x="3702" y="40512"/>
                  </a:lnTo>
                  <a:lnTo>
                    <a:pt x="3702" y="44323"/>
                  </a:lnTo>
                  <a:lnTo>
                    <a:pt x="7443" y="44323"/>
                  </a:lnTo>
                  <a:lnTo>
                    <a:pt x="7447" y="41910"/>
                  </a:lnTo>
                  <a:lnTo>
                    <a:pt x="4972" y="41910"/>
                  </a:lnTo>
                  <a:lnTo>
                    <a:pt x="4972" y="40512"/>
                  </a:lnTo>
                  <a:close/>
                </a:path>
                <a:path w="1511300" h="1490979">
                  <a:moveTo>
                    <a:pt x="1511125" y="41910"/>
                  </a:moveTo>
                  <a:lnTo>
                    <a:pt x="1507321" y="41910"/>
                  </a:lnTo>
                  <a:lnTo>
                    <a:pt x="1507317" y="44323"/>
                  </a:lnTo>
                  <a:lnTo>
                    <a:pt x="1511121" y="44323"/>
                  </a:lnTo>
                  <a:lnTo>
                    <a:pt x="1511125" y="41910"/>
                  </a:lnTo>
                  <a:close/>
                </a:path>
                <a:path w="1511300" h="1490979">
                  <a:moveTo>
                    <a:pt x="1509922" y="40512"/>
                  </a:moveTo>
                  <a:lnTo>
                    <a:pt x="1508652" y="40512"/>
                  </a:lnTo>
                  <a:lnTo>
                    <a:pt x="1508652" y="41910"/>
                  </a:lnTo>
                  <a:lnTo>
                    <a:pt x="1509922" y="41910"/>
                  </a:lnTo>
                  <a:lnTo>
                    <a:pt x="1509922" y="40512"/>
                  </a:lnTo>
                  <a:close/>
                </a:path>
                <a:path w="1511300" h="1490979">
                  <a:moveTo>
                    <a:pt x="7453" y="37973"/>
                  </a:moveTo>
                  <a:lnTo>
                    <a:pt x="6242" y="37973"/>
                  </a:lnTo>
                  <a:lnTo>
                    <a:pt x="6242" y="40512"/>
                  </a:lnTo>
                  <a:lnTo>
                    <a:pt x="7449" y="40512"/>
                  </a:lnTo>
                  <a:lnTo>
                    <a:pt x="7453" y="37973"/>
                  </a:lnTo>
                  <a:close/>
                </a:path>
                <a:path w="1511300" h="1490979">
                  <a:moveTo>
                    <a:pt x="1507382" y="39370"/>
                  </a:moveTo>
                  <a:lnTo>
                    <a:pt x="1507323" y="40512"/>
                  </a:lnTo>
                  <a:lnTo>
                    <a:pt x="1507382" y="39370"/>
                  </a:lnTo>
                  <a:close/>
                </a:path>
                <a:path w="1511300" h="1490979">
                  <a:moveTo>
                    <a:pt x="1474362" y="3810"/>
                  </a:moveTo>
                  <a:lnTo>
                    <a:pt x="40532" y="3810"/>
                  </a:lnTo>
                  <a:lnTo>
                    <a:pt x="1474362" y="6223"/>
                  </a:lnTo>
                  <a:lnTo>
                    <a:pt x="1474362" y="3810"/>
                  </a:lnTo>
                  <a:close/>
                </a:path>
                <a:path w="1511300" h="1490979">
                  <a:moveTo>
                    <a:pt x="44342" y="2412"/>
                  </a:moveTo>
                  <a:lnTo>
                    <a:pt x="41802" y="2412"/>
                  </a:lnTo>
                  <a:lnTo>
                    <a:pt x="41802" y="3810"/>
                  </a:lnTo>
                  <a:lnTo>
                    <a:pt x="44342" y="3810"/>
                  </a:lnTo>
                  <a:lnTo>
                    <a:pt x="44342" y="2412"/>
                  </a:lnTo>
                  <a:close/>
                </a:path>
                <a:path w="1511300" h="1490979">
                  <a:moveTo>
                    <a:pt x="1471822" y="2412"/>
                  </a:moveTo>
                  <a:lnTo>
                    <a:pt x="1470552" y="2412"/>
                  </a:lnTo>
                  <a:lnTo>
                    <a:pt x="1470552" y="3810"/>
                  </a:lnTo>
                  <a:lnTo>
                    <a:pt x="1471822" y="3810"/>
                  </a:lnTo>
                  <a:lnTo>
                    <a:pt x="1471822" y="2412"/>
                  </a:lnTo>
                  <a:close/>
                </a:path>
                <a:path w="1511300" h="1490979">
                  <a:moveTo>
                    <a:pt x="46882" y="0"/>
                  </a:moveTo>
                  <a:lnTo>
                    <a:pt x="45612" y="0"/>
                  </a:lnTo>
                  <a:lnTo>
                    <a:pt x="45612" y="2412"/>
                  </a:lnTo>
                  <a:lnTo>
                    <a:pt x="1469282" y="2412"/>
                  </a:lnTo>
                  <a:lnTo>
                    <a:pt x="46882" y="1270"/>
                  </a:lnTo>
                  <a:lnTo>
                    <a:pt x="46882" y="0"/>
                  </a:lnTo>
                  <a:close/>
                </a:path>
                <a:path w="1511300" h="1490979">
                  <a:moveTo>
                    <a:pt x="7349" y="98933"/>
                  </a:moveTo>
                  <a:lnTo>
                    <a:pt x="3449" y="98933"/>
                  </a:lnTo>
                  <a:lnTo>
                    <a:pt x="3384" y="124333"/>
                  </a:lnTo>
                  <a:lnTo>
                    <a:pt x="7305" y="124333"/>
                  </a:lnTo>
                  <a:lnTo>
                    <a:pt x="7349" y="98933"/>
                  </a:lnTo>
                  <a:close/>
                </a:path>
                <a:path w="1511300" h="1490979">
                  <a:moveTo>
                    <a:pt x="1511028" y="98933"/>
                  </a:moveTo>
                  <a:lnTo>
                    <a:pt x="1507223" y="98933"/>
                  </a:lnTo>
                  <a:lnTo>
                    <a:pt x="1507180" y="124333"/>
                  </a:lnTo>
                  <a:lnTo>
                    <a:pt x="1510984" y="124333"/>
                  </a:lnTo>
                  <a:lnTo>
                    <a:pt x="1511028" y="98933"/>
                  </a:lnTo>
                  <a:close/>
                </a:path>
                <a:path w="1511300" h="1490979">
                  <a:moveTo>
                    <a:pt x="7305" y="124333"/>
                  </a:moveTo>
                  <a:lnTo>
                    <a:pt x="3384" y="124333"/>
                  </a:lnTo>
                  <a:lnTo>
                    <a:pt x="3319" y="149733"/>
                  </a:lnTo>
                  <a:lnTo>
                    <a:pt x="7262" y="149733"/>
                  </a:lnTo>
                  <a:lnTo>
                    <a:pt x="7305" y="124333"/>
                  </a:lnTo>
                  <a:close/>
                </a:path>
                <a:path w="1511300" h="1490979">
                  <a:moveTo>
                    <a:pt x="1510984" y="124333"/>
                  </a:moveTo>
                  <a:lnTo>
                    <a:pt x="1507180" y="124333"/>
                  </a:lnTo>
                  <a:lnTo>
                    <a:pt x="1507136" y="149733"/>
                  </a:lnTo>
                  <a:lnTo>
                    <a:pt x="1510941" y="149733"/>
                  </a:lnTo>
                  <a:lnTo>
                    <a:pt x="1510984" y="124333"/>
                  </a:lnTo>
                  <a:close/>
                </a:path>
                <a:path w="1511300" h="1490979">
                  <a:moveTo>
                    <a:pt x="7231" y="167767"/>
                  </a:moveTo>
                  <a:lnTo>
                    <a:pt x="3273" y="167767"/>
                  </a:lnTo>
                  <a:lnTo>
                    <a:pt x="3042" y="257683"/>
                  </a:lnTo>
                  <a:lnTo>
                    <a:pt x="7077" y="257683"/>
                  </a:lnTo>
                  <a:lnTo>
                    <a:pt x="7231" y="167767"/>
                  </a:lnTo>
                  <a:close/>
                </a:path>
                <a:path w="1511300" h="1490979">
                  <a:moveTo>
                    <a:pt x="1510910" y="167767"/>
                  </a:moveTo>
                  <a:lnTo>
                    <a:pt x="1507105" y="167767"/>
                  </a:lnTo>
                  <a:lnTo>
                    <a:pt x="1506951" y="257683"/>
                  </a:lnTo>
                  <a:lnTo>
                    <a:pt x="1510757" y="257683"/>
                  </a:lnTo>
                  <a:lnTo>
                    <a:pt x="1510910" y="167767"/>
                  </a:lnTo>
                  <a:close/>
                </a:path>
                <a:path w="1511300" h="1490979">
                  <a:moveTo>
                    <a:pt x="7246" y="158750"/>
                  </a:moveTo>
                  <a:lnTo>
                    <a:pt x="3296" y="158750"/>
                  </a:lnTo>
                  <a:lnTo>
                    <a:pt x="3273" y="167512"/>
                  </a:lnTo>
                  <a:lnTo>
                    <a:pt x="7231" y="167512"/>
                  </a:lnTo>
                  <a:lnTo>
                    <a:pt x="7246" y="158750"/>
                  </a:lnTo>
                  <a:close/>
                </a:path>
                <a:path w="1511300" h="1490979">
                  <a:moveTo>
                    <a:pt x="1510925" y="158750"/>
                  </a:moveTo>
                  <a:lnTo>
                    <a:pt x="1507121" y="158750"/>
                  </a:lnTo>
                  <a:lnTo>
                    <a:pt x="1507106" y="167512"/>
                  </a:lnTo>
                  <a:lnTo>
                    <a:pt x="1510910" y="167512"/>
                  </a:lnTo>
                  <a:lnTo>
                    <a:pt x="1510925" y="158750"/>
                  </a:lnTo>
                  <a:close/>
                </a:path>
                <a:path w="1511300" h="1490979">
                  <a:moveTo>
                    <a:pt x="7257" y="152400"/>
                  </a:moveTo>
                  <a:lnTo>
                    <a:pt x="3312" y="152400"/>
                  </a:lnTo>
                  <a:lnTo>
                    <a:pt x="3296" y="158623"/>
                  </a:lnTo>
                  <a:lnTo>
                    <a:pt x="7246" y="158623"/>
                  </a:lnTo>
                  <a:lnTo>
                    <a:pt x="7257" y="152400"/>
                  </a:lnTo>
                  <a:close/>
                </a:path>
                <a:path w="1511300" h="1490979">
                  <a:moveTo>
                    <a:pt x="1510936" y="152400"/>
                  </a:moveTo>
                  <a:lnTo>
                    <a:pt x="1507131" y="152400"/>
                  </a:lnTo>
                  <a:lnTo>
                    <a:pt x="1507121" y="158623"/>
                  </a:lnTo>
                  <a:lnTo>
                    <a:pt x="1510926" y="158623"/>
                  </a:lnTo>
                  <a:lnTo>
                    <a:pt x="1510936" y="152400"/>
                  </a:lnTo>
                  <a:close/>
                </a:path>
                <a:path w="1511300" h="1490979">
                  <a:moveTo>
                    <a:pt x="7261" y="149860"/>
                  </a:moveTo>
                  <a:lnTo>
                    <a:pt x="3318" y="149860"/>
                  </a:lnTo>
                  <a:lnTo>
                    <a:pt x="3312" y="152273"/>
                  </a:lnTo>
                  <a:lnTo>
                    <a:pt x="7257" y="152273"/>
                  </a:lnTo>
                  <a:lnTo>
                    <a:pt x="7261" y="149860"/>
                  </a:lnTo>
                  <a:close/>
                </a:path>
                <a:path w="1511300" h="1490979">
                  <a:moveTo>
                    <a:pt x="1510941" y="149860"/>
                  </a:moveTo>
                  <a:lnTo>
                    <a:pt x="1507136" y="149860"/>
                  </a:lnTo>
                  <a:lnTo>
                    <a:pt x="1507132" y="152273"/>
                  </a:lnTo>
                  <a:lnTo>
                    <a:pt x="1510936" y="152273"/>
                  </a:lnTo>
                  <a:lnTo>
                    <a:pt x="1510941" y="149860"/>
                  </a:lnTo>
                  <a:close/>
                </a:path>
                <a:path w="1511300" h="1490979">
                  <a:moveTo>
                    <a:pt x="7077" y="257683"/>
                  </a:moveTo>
                  <a:lnTo>
                    <a:pt x="3042" y="257683"/>
                  </a:lnTo>
                  <a:lnTo>
                    <a:pt x="3010" y="270383"/>
                  </a:lnTo>
                  <a:lnTo>
                    <a:pt x="7055" y="270383"/>
                  </a:lnTo>
                  <a:lnTo>
                    <a:pt x="7077" y="257683"/>
                  </a:lnTo>
                  <a:close/>
                </a:path>
                <a:path w="1511300" h="1490979">
                  <a:moveTo>
                    <a:pt x="1510757" y="257683"/>
                  </a:moveTo>
                  <a:lnTo>
                    <a:pt x="1506951" y="257683"/>
                  </a:lnTo>
                  <a:lnTo>
                    <a:pt x="1506929" y="270383"/>
                  </a:lnTo>
                  <a:lnTo>
                    <a:pt x="1510735" y="270383"/>
                  </a:lnTo>
                  <a:lnTo>
                    <a:pt x="1510757" y="257683"/>
                  </a:lnTo>
                  <a:close/>
                </a:path>
                <a:path w="1511300" h="1490979">
                  <a:moveTo>
                    <a:pt x="7055" y="270383"/>
                  </a:moveTo>
                  <a:lnTo>
                    <a:pt x="3010" y="270383"/>
                  </a:lnTo>
                  <a:lnTo>
                    <a:pt x="2945" y="295783"/>
                  </a:lnTo>
                  <a:lnTo>
                    <a:pt x="7011" y="295783"/>
                  </a:lnTo>
                  <a:lnTo>
                    <a:pt x="7055" y="270383"/>
                  </a:lnTo>
                  <a:close/>
                </a:path>
                <a:path w="1511300" h="1490979">
                  <a:moveTo>
                    <a:pt x="1510735" y="270383"/>
                  </a:moveTo>
                  <a:lnTo>
                    <a:pt x="1506929" y="270383"/>
                  </a:lnTo>
                  <a:lnTo>
                    <a:pt x="1506886" y="295783"/>
                  </a:lnTo>
                  <a:lnTo>
                    <a:pt x="1510692" y="295783"/>
                  </a:lnTo>
                  <a:lnTo>
                    <a:pt x="1510735" y="270383"/>
                  </a:lnTo>
                  <a:close/>
                </a:path>
                <a:path w="1511300" h="1490979">
                  <a:moveTo>
                    <a:pt x="7011" y="295783"/>
                  </a:moveTo>
                  <a:lnTo>
                    <a:pt x="2945" y="295783"/>
                  </a:lnTo>
                  <a:lnTo>
                    <a:pt x="2864" y="327533"/>
                  </a:lnTo>
                  <a:lnTo>
                    <a:pt x="6957" y="327533"/>
                  </a:lnTo>
                  <a:lnTo>
                    <a:pt x="7011" y="295783"/>
                  </a:lnTo>
                  <a:close/>
                </a:path>
                <a:path w="1511300" h="1490979">
                  <a:moveTo>
                    <a:pt x="1510692" y="295783"/>
                  </a:moveTo>
                  <a:lnTo>
                    <a:pt x="1506886" y="295783"/>
                  </a:lnTo>
                  <a:lnTo>
                    <a:pt x="1506831" y="327533"/>
                  </a:lnTo>
                  <a:lnTo>
                    <a:pt x="1510637" y="327533"/>
                  </a:lnTo>
                  <a:lnTo>
                    <a:pt x="1510692" y="295783"/>
                  </a:lnTo>
                  <a:close/>
                </a:path>
                <a:path w="1511300" h="1490979">
                  <a:moveTo>
                    <a:pt x="6957" y="327533"/>
                  </a:moveTo>
                  <a:lnTo>
                    <a:pt x="2864" y="327533"/>
                  </a:lnTo>
                  <a:lnTo>
                    <a:pt x="2766" y="365633"/>
                  </a:lnTo>
                  <a:lnTo>
                    <a:pt x="6891" y="365633"/>
                  </a:lnTo>
                  <a:lnTo>
                    <a:pt x="6957" y="327533"/>
                  </a:lnTo>
                  <a:close/>
                </a:path>
                <a:path w="1511300" h="1490979">
                  <a:moveTo>
                    <a:pt x="1510637" y="327533"/>
                  </a:moveTo>
                  <a:lnTo>
                    <a:pt x="1506831" y="327533"/>
                  </a:lnTo>
                  <a:lnTo>
                    <a:pt x="1506766" y="365633"/>
                  </a:lnTo>
                  <a:lnTo>
                    <a:pt x="1510572" y="365633"/>
                  </a:lnTo>
                  <a:lnTo>
                    <a:pt x="1510637" y="327533"/>
                  </a:lnTo>
                  <a:close/>
                </a:path>
                <a:path w="1511300" h="1490979">
                  <a:moveTo>
                    <a:pt x="6891" y="365633"/>
                  </a:moveTo>
                  <a:lnTo>
                    <a:pt x="2766" y="365633"/>
                  </a:lnTo>
                  <a:lnTo>
                    <a:pt x="2701" y="391033"/>
                  </a:lnTo>
                  <a:lnTo>
                    <a:pt x="6848" y="391033"/>
                  </a:lnTo>
                  <a:lnTo>
                    <a:pt x="6891" y="365633"/>
                  </a:lnTo>
                  <a:close/>
                </a:path>
                <a:path w="1511300" h="1490979">
                  <a:moveTo>
                    <a:pt x="1510572" y="365633"/>
                  </a:moveTo>
                  <a:lnTo>
                    <a:pt x="1506766" y="365633"/>
                  </a:lnTo>
                  <a:lnTo>
                    <a:pt x="1506722" y="391033"/>
                  </a:lnTo>
                  <a:lnTo>
                    <a:pt x="1510529" y="391033"/>
                  </a:lnTo>
                  <a:lnTo>
                    <a:pt x="1510572" y="365633"/>
                  </a:lnTo>
                  <a:close/>
                </a:path>
                <a:path w="1511300" h="1490979">
                  <a:moveTo>
                    <a:pt x="6848" y="391033"/>
                  </a:moveTo>
                  <a:lnTo>
                    <a:pt x="2701" y="391033"/>
                  </a:lnTo>
                  <a:lnTo>
                    <a:pt x="2668" y="403733"/>
                  </a:lnTo>
                  <a:lnTo>
                    <a:pt x="6826" y="403733"/>
                  </a:lnTo>
                  <a:lnTo>
                    <a:pt x="6848" y="391033"/>
                  </a:lnTo>
                  <a:close/>
                </a:path>
                <a:path w="1511300" h="1490979">
                  <a:moveTo>
                    <a:pt x="1510529" y="391033"/>
                  </a:moveTo>
                  <a:lnTo>
                    <a:pt x="1506722" y="391033"/>
                  </a:lnTo>
                  <a:lnTo>
                    <a:pt x="1506700" y="403733"/>
                  </a:lnTo>
                  <a:lnTo>
                    <a:pt x="1510507" y="403733"/>
                  </a:lnTo>
                  <a:lnTo>
                    <a:pt x="1510529" y="391033"/>
                  </a:lnTo>
                  <a:close/>
                </a:path>
                <a:path w="1511300" h="1490979">
                  <a:moveTo>
                    <a:pt x="6826" y="403733"/>
                  </a:moveTo>
                  <a:lnTo>
                    <a:pt x="2668" y="403733"/>
                  </a:lnTo>
                  <a:lnTo>
                    <a:pt x="2603" y="429133"/>
                  </a:lnTo>
                  <a:lnTo>
                    <a:pt x="6782" y="429133"/>
                  </a:lnTo>
                  <a:lnTo>
                    <a:pt x="6826" y="403733"/>
                  </a:lnTo>
                  <a:close/>
                </a:path>
                <a:path w="1511300" h="1490979">
                  <a:moveTo>
                    <a:pt x="1510507" y="403733"/>
                  </a:moveTo>
                  <a:lnTo>
                    <a:pt x="1506700" y="403733"/>
                  </a:lnTo>
                  <a:lnTo>
                    <a:pt x="1506657" y="429133"/>
                  </a:lnTo>
                  <a:lnTo>
                    <a:pt x="1510464" y="429133"/>
                  </a:lnTo>
                  <a:lnTo>
                    <a:pt x="1510507" y="403733"/>
                  </a:lnTo>
                  <a:close/>
                </a:path>
                <a:path w="1511300" h="1490979">
                  <a:moveTo>
                    <a:pt x="6782" y="429133"/>
                  </a:moveTo>
                  <a:lnTo>
                    <a:pt x="2603" y="429133"/>
                  </a:lnTo>
                  <a:lnTo>
                    <a:pt x="2230" y="575183"/>
                  </a:lnTo>
                  <a:lnTo>
                    <a:pt x="6532" y="575183"/>
                  </a:lnTo>
                  <a:lnTo>
                    <a:pt x="6782" y="429133"/>
                  </a:lnTo>
                  <a:close/>
                </a:path>
                <a:path w="1511300" h="1490979">
                  <a:moveTo>
                    <a:pt x="1510464" y="429133"/>
                  </a:moveTo>
                  <a:lnTo>
                    <a:pt x="1506657" y="429133"/>
                  </a:lnTo>
                  <a:lnTo>
                    <a:pt x="1506406" y="575183"/>
                  </a:lnTo>
                  <a:lnTo>
                    <a:pt x="1510215" y="575183"/>
                  </a:lnTo>
                  <a:lnTo>
                    <a:pt x="1510464" y="429133"/>
                  </a:lnTo>
                  <a:close/>
                </a:path>
                <a:path w="1511300" h="1490979">
                  <a:moveTo>
                    <a:pt x="6532" y="575183"/>
                  </a:moveTo>
                  <a:lnTo>
                    <a:pt x="2230" y="575183"/>
                  </a:lnTo>
                  <a:lnTo>
                    <a:pt x="2165" y="600583"/>
                  </a:lnTo>
                  <a:lnTo>
                    <a:pt x="6488" y="600583"/>
                  </a:lnTo>
                  <a:lnTo>
                    <a:pt x="6532" y="575183"/>
                  </a:lnTo>
                  <a:close/>
                </a:path>
                <a:path w="1511300" h="1490979">
                  <a:moveTo>
                    <a:pt x="1510215" y="575183"/>
                  </a:moveTo>
                  <a:lnTo>
                    <a:pt x="1506406" y="575183"/>
                  </a:lnTo>
                  <a:lnTo>
                    <a:pt x="1506363" y="600583"/>
                  </a:lnTo>
                  <a:lnTo>
                    <a:pt x="1510171" y="600583"/>
                  </a:lnTo>
                  <a:lnTo>
                    <a:pt x="1510215" y="575183"/>
                  </a:lnTo>
                  <a:close/>
                </a:path>
                <a:path w="1511300" h="1490979">
                  <a:moveTo>
                    <a:pt x="6488" y="600583"/>
                  </a:moveTo>
                  <a:lnTo>
                    <a:pt x="2165" y="600583"/>
                  </a:lnTo>
                  <a:lnTo>
                    <a:pt x="2100" y="625983"/>
                  </a:lnTo>
                  <a:lnTo>
                    <a:pt x="6445" y="625983"/>
                  </a:lnTo>
                  <a:lnTo>
                    <a:pt x="6488" y="600583"/>
                  </a:lnTo>
                  <a:close/>
                </a:path>
                <a:path w="1511300" h="1490979">
                  <a:moveTo>
                    <a:pt x="1510171" y="600583"/>
                  </a:moveTo>
                  <a:lnTo>
                    <a:pt x="1506363" y="600583"/>
                  </a:lnTo>
                  <a:lnTo>
                    <a:pt x="1506319" y="625983"/>
                  </a:lnTo>
                  <a:lnTo>
                    <a:pt x="1510128" y="625983"/>
                  </a:lnTo>
                  <a:lnTo>
                    <a:pt x="1510171" y="600583"/>
                  </a:lnTo>
                  <a:close/>
                </a:path>
                <a:path w="1511300" h="1490979">
                  <a:moveTo>
                    <a:pt x="6445" y="625983"/>
                  </a:moveTo>
                  <a:lnTo>
                    <a:pt x="2100" y="625983"/>
                  </a:lnTo>
                  <a:lnTo>
                    <a:pt x="1423" y="890143"/>
                  </a:lnTo>
                  <a:lnTo>
                    <a:pt x="5992" y="890143"/>
                  </a:lnTo>
                  <a:lnTo>
                    <a:pt x="6445" y="625983"/>
                  </a:lnTo>
                  <a:close/>
                </a:path>
                <a:path w="1511300" h="1490979">
                  <a:moveTo>
                    <a:pt x="1510128" y="625983"/>
                  </a:moveTo>
                  <a:lnTo>
                    <a:pt x="1506319" y="625983"/>
                  </a:lnTo>
                  <a:lnTo>
                    <a:pt x="1505866" y="890143"/>
                  </a:lnTo>
                  <a:lnTo>
                    <a:pt x="1509677" y="890143"/>
                  </a:lnTo>
                  <a:lnTo>
                    <a:pt x="1510128" y="625983"/>
                  </a:lnTo>
                  <a:close/>
                </a:path>
                <a:path w="1511300" h="1490979">
                  <a:moveTo>
                    <a:pt x="5992" y="890143"/>
                  </a:moveTo>
                  <a:lnTo>
                    <a:pt x="1423" y="890143"/>
                  </a:lnTo>
                  <a:lnTo>
                    <a:pt x="1358" y="915543"/>
                  </a:lnTo>
                  <a:lnTo>
                    <a:pt x="5948" y="915543"/>
                  </a:lnTo>
                  <a:lnTo>
                    <a:pt x="5992" y="890143"/>
                  </a:lnTo>
                  <a:close/>
                </a:path>
                <a:path w="1511300" h="1490979">
                  <a:moveTo>
                    <a:pt x="1509677" y="890143"/>
                  </a:moveTo>
                  <a:lnTo>
                    <a:pt x="1505866" y="890143"/>
                  </a:lnTo>
                  <a:lnTo>
                    <a:pt x="1505822" y="915543"/>
                  </a:lnTo>
                  <a:lnTo>
                    <a:pt x="1509634" y="915543"/>
                  </a:lnTo>
                  <a:lnTo>
                    <a:pt x="1509677" y="890143"/>
                  </a:lnTo>
                  <a:close/>
                </a:path>
                <a:path w="1511300" h="1490979">
                  <a:moveTo>
                    <a:pt x="5948" y="915543"/>
                  </a:moveTo>
                  <a:lnTo>
                    <a:pt x="1358" y="915543"/>
                  </a:lnTo>
                  <a:lnTo>
                    <a:pt x="1293" y="940943"/>
                  </a:lnTo>
                  <a:lnTo>
                    <a:pt x="5905" y="940943"/>
                  </a:lnTo>
                  <a:lnTo>
                    <a:pt x="5948" y="915543"/>
                  </a:lnTo>
                  <a:close/>
                </a:path>
                <a:path w="1511300" h="1490979">
                  <a:moveTo>
                    <a:pt x="1509634" y="915543"/>
                  </a:moveTo>
                  <a:lnTo>
                    <a:pt x="1505822" y="915543"/>
                  </a:lnTo>
                  <a:lnTo>
                    <a:pt x="1505779" y="940943"/>
                  </a:lnTo>
                  <a:lnTo>
                    <a:pt x="1509591" y="940943"/>
                  </a:lnTo>
                  <a:lnTo>
                    <a:pt x="1509634" y="915543"/>
                  </a:lnTo>
                  <a:close/>
                </a:path>
                <a:path w="1511300" h="1490979">
                  <a:moveTo>
                    <a:pt x="5905" y="940943"/>
                  </a:moveTo>
                  <a:lnTo>
                    <a:pt x="1293" y="940943"/>
                  </a:lnTo>
                  <a:lnTo>
                    <a:pt x="1228" y="966343"/>
                  </a:lnTo>
                  <a:lnTo>
                    <a:pt x="5861" y="966343"/>
                  </a:lnTo>
                  <a:lnTo>
                    <a:pt x="5905" y="940943"/>
                  </a:lnTo>
                  <a:close/>
                </a:path>
                <a:path w="1511300" h="1490979">
                  <a:moveTo>
                    <a:pt x="1509591" y="940943"/>
                  </a:moveTo>
                  <a:lnTo>
                    <a:pt x="1505779" y="940943"/>
                  </a:lnTo>
                  <a:lnTo>
                    <a:pt x="1505735" y="966343"/>
                  </a:lnTo>
                  <a:lnTo>
                    <a:pt x="1509547" y="966343"/>
                  </a:lnTo>
                  <a:lnTo>
                    <a:pt x="1509591" y="940943"/>
                  </a:lnTo>
                  <a:close/>
                </a:path>
                <a:path w="1511300" h="1490979">
                  <a:moveTo>
                    <a:pt x="5861" y="966343"/>
                  </a:moveTo>
                  <a:lnTo>
                    <a:pt x="1228" y="966343"/>
                  </a:lnTo>
                  <a:lnTo>
                    <a:pt x="1163" y="991743"/>
                  </a:lnTo>
                  <a:lnTo>
                    <a:pt x="5817" y="991743"/>
                  </a:lnTo>
                  <a:lnTo>
                    <a:pt x="5861" y="966343"/>
                  </a:lnTo>
                  <a:close/>
                </a:path>
                <a:path w="1511300" h="1490979">
                  <a:moveTo>
                    <a:pt x="1509547" y="966343"/>
                  </a:moveTo>
                  <a:lnTo>
                    <a:pt x="1505735" y="966343"/>
                  </a:lnTo>
                  <a:lnTo>
                    <a:pt x="1505692" y="991743"/>
                  </a:lnTo>
                  <a:lnTo>
                    <a:pt x="1509504" y="991743"/>
                  </a:lnTo>
                  <a:lnTo>
                    <a:pt x="1509547" y="966343"/>
                  </a:lnTo>
                  <a:close/>
                </a:path>
                <a:path w="1511300" h="1490979">
                  <a:moveTo>
                    <a:pt x="5817" y="991743"/>
                  </a:moveTo>
                  <a:lnTo>
                    <a:pt x="1163" y="991743"/>
                  </a:lnTo>
                  <a:lnTo>
                    <a:pt x="1131" y="1004443"/>
                  </a:lnTo>
                  <a:lnTo>
                    <a:pt x="5796" y="1004443"/>
                  </a:lnTo>
                  <a:lnTo>
                    <a:pt x="5817" y="991743"/>
                  </a:lnTo>
                  <a:close/>
                </a:path>
                <a:path w="1511300" h="1490979">
                  <a:moveTo>
                    <a:pt x="1509504" y="991743"/>
                  </a:moveTo>
                  <a:lnTo>
                    <a:pt x="1505692" y="991743"/>
                  </a:lnTo>
                  <a:lnTo>
                    <a:pt x="1505670" y="1004443"/>
                  </a:lnTo>
                  <a:lnTo>
                    <a:pt x="1509482" y="1004443"/>
                  </a:lnTo>
                  <a:lnTo>
                    <a:pt x="1509504" y="991743"/>
                  </a:lnTo>
                  <a:close/>
                </a:path>
                <a:path w="1511300" h="1490979">
                  <a:moveTo>
                    <a:pt x="5796" y="1004443"/>
                  </a:moveTo>
                  <a:lnTo>
                    <a:pt x="1131" y="1004443"/>
                  </a:lnTo>
                  <a:lnTo>
                    <a:pt x="1066" y="1029843"/>
                  </a:lnTo>
                  <a:lnTo>
                    <a:pt x="5752" y="1029843"/>
                  </a:lnTo>
                  <a:lnTo>
                    <a:pt x="5796" y="1004443"/>
                  </a:lnTo>
                  <a:close/>
                </a:path>
                <a:path w="1511300" h="1490979">
                  <a:moveTo>
                    <a:pt x="1509482" y="1004443"/>
                  </a:moveTo>
                  <a:lnTo>
                    <a:pt x="1505670" y="1004443"/>
                  </a:lnTo>
                  <a:lnTo>
                    <a:pt x="1505626" y="1029843"/>
                  </a:lnTo>
                  <a:lnTo>
                    <a:pt x="1509439" y="1029843"/>
                  </a:lnTo>
                  <a:lnTo>
                    <a:pt x="1509482" y="1004443"/>
                  </a:lnTo>
                  <a:close/>
                </a:path>
                <a:path w="1511300" h="1490979">
                  <a:moveTo>
                    <a:pt x="5752" y="1029843"/>
                  </a:moveTo>
                  <a:lnTo>
                    <a:pt x="1066" y="1029843"/>
                  </a:lnTo>
                  <a:lnTo>
                    <a:pt x="985" y="1061593"/>
                  </a:lnTo>
                  <a:lnTo>
                    <a:pt x="5698" y="1061593"/>
                  </a:lnTo>
                  <a:lnTo>
                    <a:pt x="5752" y="1029843"/>
                  </a:lnTo>
                  <a:close/>
                </a:path>
                <a:path w="1511300" h="1490979">
                  <a:moveTo>
                    <a:pt x="1509439" y="1029843"/>
                  </a:moveTo>
                  <a:lnTo>
                    <a:pt x="1505626" y="1029843"/>
                  </a:lnTo>
                  <a:lnTo>
                    <a:pt x="1505572" y="1061593"/>
                  </a:lnTo>
                  <a:lnTo>
                    <a:pt x="1509385" y="1061593"/>
                  </a:lnTo>
                  <a:lnTo>
                    <a:pt x="1509439" y="1029843"/>
                  </a:lnTo>
                  <a:close/>
                </a:path>
                <a:path w="1511300" h="1490979">
                  <a:moveTo>
                    <a:pt x="5698" y="1061593"/>
                  </a:moveTo>
                  <a:lnTo>
                    <a:pt x="985" y="1061593"/>
                  </a:lnTo>
                  <a:lnTo>
                    <a:pt x="972" y="1066673"/>
                  </a:lnTo>
                  <a:lnTo>
                    <a:pt x="5689" y="1066673"/>
                  </a:lnTo>
                  <a:lnTo>
                    <a:pt x="5698" y="1061593"/>
                  </a:lnTo>
                  <a:close/>
                </a:path>
                <a:path w="1511300" h="1490979">
                  <a:moveTo>
                    <a:pt x="1509385" y="1061593"/>
                  </a:moveTo>
                  <a:lnTo>
                    <a:pt x="1505572" y="1061593"/>
                  </a:lnTo>
                  <a:lnTo>
                    <a:pt x="1505563" y="1066673"/>
                  </a:lnTo>
                  <a:lnTo>
                    <a:pt x="1509376" y="1066673"/>
                  </a:lnTo>
                  <a:lnTo>
                    <a:pt x="1509385" y="1061593"/>
                  </a:lnTo>
                  <a:close/>
                </a:path>
                <a:path w="1511300" h="1490979">
                  <a:moveTo>
                    <a:pt x="5689" y="1066673"/>
                  </a:moveTo>
                  <a:lnTo>
                    <a:pt x="972" y="1066673"/>
                  </a:lnTo>
                  <a:lnTo>
                    <a:pt x="936" y="1080643"/>
                  </a:lnTo>
                  <a:lnTo>
                    <a:pt x="5665" y="1080643"/>
                  </a:lnTo>
                  <a:lnTo>
                    <a:pt x="5689" y="1066673"/>
                  </a:lnTo>
                  <a:close/>
                </a:path>
                <a:path w="1511300" h="1490979">
                  <a:moveTo>
                    <a:pt x="1509376" y="1066673"/>
                  </a:moveTo>
                  <a:lnTo>
                    <a:pt x="1505563" y="1066673"/>
                  </a:lnTo>
                  <a:lnTo>
                    <a:pt x="1505539" y="1080643"/>
                  </a:lnTo>
                  <a:lnTo>
                    <a:pt x="1509352" y="1080643"/>
                  </a:lnTo>
                  <a:lnTo>
                    <a:pt x="1509376" y="1066673"/>
                  </a:lnTo>
                  <a:close/>
                </a:path>
                <a:path w="1511300" h="1490979">
                  <a:moveTo>
                    <a:pt x="5665" y="1080643"/>
                  </a:moveTo>
                  <a:lnTo>
                    <a:pt x="936" y="1080643"/>
                  </a:lnTo>
                  <a:lnTo>
                    <a:pt x="919" y="1086993"/>
                  </a:lnTo>
                  <a:lnTo>
                    <a:pt x="5654" y="1086993"/>
                  </a:lnTo>
                  <a:lnTo>
                    <a:pt x="5665" y="1080643"/>
                  </a:lnTo>
                  <a:close/>
                </a:path>
                <a:path w="1511300" h="1490979">
                  <a:moveTo>
                    <a:pt x="1509352" y="1080643"/>
                  </a:moveTo>
                  <a:lnTo>
                    <a:pt x="1505539" y="1080643"/>
                  </a:lnTo>
                  <a:lnTo>
                    <a:pt x="1505528" y="1086993"/>
                  </a:lnTo>
                  <a:lnTo>
                    <a:pt x="1509341" y="1086993"/>
                  </a:lnTo>
                  <a:lnTo>
                    <a:pt x="1509352" y="1080643"/>
                  </a:lnTo>
                  <a:close/>
                </a:path>
                <a:path w="1511300" h="1490979">
                  <a:moveTo>
                    <a:pt x="5654" y="1086993"/>
                  </a:moveTo>
                  <a:lnTo>
                    <a:pt x="919" y="1086993"/>
                  </a:lnTo>
                  <a:lnTo>
                    <a:pt x="903" y="1093343"/>
                  </a:lnTo>
                  <a:lnTo>
                    <a:pt x="5643" y="1093343"/>
                  </a:lnTo>
                  <a:lnTo>
                    <a:pt x="5654" y="1086993"/>
                  </a:lnTo>
                  <a:close/>
                </a:path>
                <a:path w="1511300" h="1490979">
                  <a:moveTo>
                    <a:pt x="1509341" y="1086993"/>
                  </a:moveTo>
                  <a:lnTo>
                    <a:pt x="1505528" y="1086993"/>
                  </a:lnTo>
                  <a:lnTo>
                    <a:pt x="1505518" y="1093343"/>
                  </a:lnTo>
                  <a:lnTo>
                    <a:pt x="1509331" y="1093343"/>
                  </a:lnTo>
                  <a:lnTo>
                    <a:pt x="1509341" y="1086993"/>
                  </a:lnTo>
                  <a:close/>
                </a:path>
                <a:path w="1511300" h="1490979">
                  <a:moveTo>
                    <a:pt x="5643" y="1093343"/>
                  </a:moveTo>
                  <a:lnTo>
                    <a:pt x="903" y="1093343"/>
                  </a:lnTo>
                  <a:lnTo>
                    <a:pt x="887" y="1099693"/>
                  </a:lnTo>
                  <a:lnTo>
                    <a:pt x="5632" y="1099693"/>
                  </a:lnTo>
                  <a:lnTo>
                    <a:pt x="5643" y="1093343"/>
                  </a:lnTo>
                  <a:close/>
                </a:path>
                <a:path w="1511300" h="1490979">
                  <a:moveTo>
                    <a:pt x="1509331" y="1093343"/>
                  </a:moveTo>
                  <a:lnTo>
                    <a:pt x="1505518" y="1093343"/>
                  </a:lnTo>
                  <a:lnTo>
                    <a:pt x="1505507" y="1099693"/>
                  </a:lnTo>
                  <a:lnTo>
                    <a:pt x="1509320" y="1099693"/>
                  </a:lnTo>
                  <a:lnTo>
                    <a:pt x="1509331" y="1093343"/>
                  </a:lnTo>
                  <a:close/>
                </a:path>
                <a:path w="1511300" h="1490979">
                  <a:moveTo>
                    <a:pt x="5632" y="1099693"/>
                  </a:moveTo>
                  <a:lnTo>
                    <a:pt x="887" y="1099693"/>
                  </a:lnTo>
                  <a:lnTo>
                    <a:pt x="871" y="1106043"/>
                  </a:lnTo>
                  <a:lnTo>
                    <a:pt x="5621" y="1106043"/>
                  </a:lnTo>
                  <a:lnTo>
                    <a:pt x="5632" y="1099693"/>
                  </a:lnTo>
                  <a:close/>
                </a:path>
                <a:path w="1511300" h="1490979">
                  <a:moveTo>
                    <a:pt x="1509320" y="1099693"/>
                  </a:moveTo>
                  <a:lnTo>
                    <a:pt x="1505507" y="1099693"/>
                  </a:lnTo>
                  <a:lnTo>
                    <a:pt x="1505496" y="1106043"/>
                  </a:lnTo>
                  <a:lnTo>
                    <a:pt x="1509309" y="1106043"/>
                  </a:lnTo>
                  <a:lnTo>
                    <a:pt x="1509320" y="1099693"/>
                  </a:lnTo>
                  <a:close/>
                </a:path>
                <a:path w="1511300" h="1490979">
                  <a:moveTo>
                    <a:pt x="5621" y="1106043"/>
                  </a:moveTo>
                  <a:lnTo>
                    <a:pt x="871" y="1106043"/>
                  </a:lnTo>
                  <a:lnTo>
                    <a:pt x="838" y="1118743"/>
                  </a:lnTo>
                  <a:lnTo>
                    <a:pt x="5600" y="1118743"/>
                  </a:lnTo>
                  <a:lnTo>
                    <a:pt x="5621" y="1106043"/>
                  </a:lnTo>
                  <a:close/>
                </a:path>
                <a:path w="1511300" h="1490979">
                  <a:moveTo>
                    <a:pt x="1509309" y="1106043"/>
                  </a:moveTo>
                  <a:lnTo>
                    <a:pt x="1505496" y="1106043"/>
                  </a:lnTo>
                  <a:lnTo>
                    <a:pt x="1505474" y="1118743"/>
                  </a:lnTo>
                  <a:lnTo>
                    <a:pt x="1509287" y="1118743"/>
                  </a:lnTo>
                  <a:lnTo>
                    <a:pt x="1509309" y="1106043"/>
                  </a:lnTo>
                  <a:close/>
                </a:path>
                <a:path w="1511300" h="1490979">
                  <a:moveTo>
                    <a:pt x="5600" y="1118743"/>
                  </a:moveTo>
                  <a:lnTo>
                    <a:pt x="838" y="1118743"/>
                  </a:lnTo>
                  <a:lnTo>
                    <a:pt x="793" y="1136523"/>
                  </a:lnTo>
                  <a:lnTo>
                    <a:pt x="5569" y="1136523"/>
                  </a:lnTo>
                  <a:lnTo>
                    <a:pt x="5600" y="1118743"/>
                  </a:lnTo>
                  <a:close/>
                </a:path>
                <a:path w="1511300" h="1490979">
                  <a:moveTo>
                    <a:pt x="1509287" y="1118743"/>
                  </a:moveTo>
                  <a:lnTo>
                    <a:pt x="1505474" y="1118743"/>
                  </a:lnTo>
                  <a:lnTo>
                    <a:pt x="1505443" y="1136523"/>
                  </a:lnTo>
                  <a:lnTo>
                    <a:pt x="1509257" y="1136523"/>
                  </a:lnTo>
                  <a:lnTo>
                    <a:pt x="1509287" y="1118743"/>
                  </a:lnTo>
                  <a:close/>
                </a:path>
                <a:path w="1511300" h="1490979">
                  <a:moveTo>
                    <a:pt x="5569" y="1136523"/>
                  </a:moveTo>
                  <a:lnTo>
                    <a:pt x="793" y="1136523"/>
                  </a:lnTo>
                  <a:lnTo>
                    <a:pt x="757" y="1150493"/>
                  </a:lnTo>
                  <a:lnTo>
                    <a:pt x="5545" y="1150493"/>
                  </a:lnTo>
                  <a:lnTo>
                    <a:pt x="5569" y="1136523"/>
                  </a:lnTo>
                  <a:close/>
                </a:path>
                <a:path w="1511300" h="1490979">
                  <a:moveTo>
                    <a:pt x="1509257" y="1136523"/>
                  </a:moveTo>
                  <a:lnTo>
                    <a:pt x="1505443" y="1136523"/>
                  </a:lnTo>
                  <a:lnTo>
                    <a:pt x="1505419" y="1150493"/>
                  </a:lnTo>
                  <a:lnTo>
                    <a:pt x="1509233" y="1150493"/>
                  </a:lnTo>
                  <a:lnTo>
                    <a:pt x="1509257" y="1136523"/>
                  </a:lnTo>
                  <a:close/>
                </a:path>
                <a:path w="1511300" h="1490979">
                  <a:moveTo>
                    <a:pt x="5545" y="1150493"/>
                  </a:moveTo>
                  <a:lnTo>
                    <a:pt x="757" y="1150493"/>
                  </a:lnTo>
                  <a:lnTo>
                    <a:pt x="744" y="1155573"/>
                  </a:lnTo>
                  <a:lnTo>
                    <a:pt x="5536" y="1155573"/>
                  </a:lnTo>
                  <a:lnTo>
                    <a:pt x="5545" y="1150493"/>
                  </a:lnTo>
                  <a:close/>
                </a:path>
                <a:path w="1511300" h="1490979">
                  <a:moveTo>
                    <a:pt x="1509233" y="1150493"/>
                  </a:moveTo>
                  <a:lnTo>
                    <a:pt x="1505419" y="1150493"/>
                  </a:lnTo>
                  <a:lnTo>
                    <a:pt x="1505411" y="1155573"/>
                  </a:lnTo>
                  <a:lnTo>
                    <a:pt x="1509224" y="1155573"/>
                  </a:lnTo>
                  <a:lnTo>
                    <a:pt x="1509233" y="1150493"/>
                  </a:lnTo>
                  <a:close/>
                </a:path>
                <a:path w="1511300" h="1490979">
                  <a:moveTo>
                    <a:pt x="5536" y="1155573"/>
                  </a:moveTo>
                  <a:lnTo>
                    <a:pt x="744" y="1155573"/>
                  </a:lnTo>
                  <a:lnTo>
                    <a:pt x="724" y="1163193"/>
                  </a:lnTo>
                  <a:lnTo>
                    <a:pt x="5523" y="1163193"/>
                  </a:lnTo>
                  <a:lnTo>
                    <a:pt x="5536" y="1155573"/>
                  </a:lnTo>
                  <a:close/>
                </a:path>
                <a:path w="1511300" h="1490979">
                  <a:moveTo>
                    <a:pt x="1509224" y="1155573"/>
                  </a:moveTo>
                  <a:lnTo>
                    <a:pt x="1505411" y="1155573"/>
                  </a:lnTo>
                  <a:lnTo>
                    <a:pt x="1505398" y="1163193"/>
                  </a:lnTo>
                  <a:lnTo>
                    <a:pt x="1509211" y="1163193"/>
                  </a:lnTo>
                  <a:lnTo>
                    <a:pt x="1509224" y="1155573"/>
                  </a:lnTo>
                  <a:close/>
                </a:path>
                <a:path w="1511300" h="1490979">
                  <a:moveTo>
                    <a:pt x="5523" y="1163193"/>
                  </a:moveTo>
                  <a:lnTo>
                    <a:pt x="724" y="1163193"/>
                  </a:lnTo>
                  <a:lnTo>
                    <a:pt x="692" y="1175893"/>
                  </a:lnTo>
                  <a:lnTo>
                    <a:pt x="5502" y="1175893"/>
                  </a:lnTo>
                  <a:lnTo>
                    <a:pt x="5523" y="1163193"/>
                  </a:lnTo>
                  <a:close/>
                </a:path>
                <a:path w="1511300" h="1490979">
                  <a:moveTo>
                    <a:pt x="1509211" y="1163193"/>
                  </a:moveTo>
                  <a:lnTo>
                    <a:pt x="1505398" y="1163193"/>
                  </a:lnTo>
                  <a:lnTo>
                    <a:pt x="1505376" y="1175893"/>
                  </a:lnTo>
                  <a:lnTo>
                    <a:pt x="1509190" y="1175893"/>
                  </a:lnTo>
                  <a:lnTo>
                    <a:pt x="1509211" y="1163193"/>
                  </a:lnTo>
                  <a:close/>
                </a:path>
                <a:path w="1511300" h="1490979">
                  <a:moveTo>
                    <a:pt x="5502" y="1175893"/>
                  </a:moveTo>
                  <a:lnTo>
                    <a:pt x="692" y="1175893"/>
                  </a:lnTo>
                  <a:lnTo>
                    <a:pt x="676" y="1182243"/>
                  </a:lnTo>
                  <a:lnTo>
                    <a:pt x="5491" y="1182243"/>
                  </a:lnTo>
                  <a:lnTo>
                    <a:pt x="5502" y="1175893"/>
                  </a:lnTo>
                  <a:close/>
                </a:path>
                <a:path w="1511300" h="1490979">
                  <a:moveTo>
                    <a:pt x="1509190" y="1175893"/>
                  </a:moveTo>
                  <a:lnTo>
                    <a:pt x="1505376" y="1175893"/>
                  </a:lnTo>
                  <a:lnTo>
                    <a:pt x="1505365" y="1182243"/>
                  </a:lnTo>
                  <a:lnTo>
                    <a:pt x="1509179" y="1182243"/>
                  </a:lnTo>
                  <a:lnTo>
                    <a:pt x="1509190" y="1175893"/>
                  </a:lnTo>
                  <a:close/>
                </a:path>
                <a:path w="1511300" h="1490979">
                  <a:moveTo>
                    <a:pt x="5491" y="1182243"/>
                  </a:moveTo>
                  <a:lnTo>
                    <a:pt x="676" y="1182243"/>
                  </a:lnTo>
                  <a:lnTo>
                    <a:pt x="659" y="1188593"/>
                  </a:lnTo>
                  <a:lnTo>
                    <a:pt x="5480" y="1188593"/>
                  </a:lnTo>
                  <a:lnTo>
                    <a:pt x="5491" y="1182243"/>
                  </a:lnTo>
                  <a:close/>
                </a:path>
                <a:path w="1511300" h="1490979">
                  <a:moveTo>
                    <a:pt x="1509179" y="1182243"/>
                  </a:moveTo>
                  <a:lnTo>
                    <a:pt x="1505365" y="1182243"/>
                  </a:lnTo>
                  <a:lnTo>
                    <a:pt x="1505354" y="1188593"/>
                  </a:lnTo>
                  <a:lnTo>
                    <a:pt x="1509168" y="1188593"/>
                  </a:lnTo>
                  <a:lnTo>
                    <a:pt x="1509179" y="1182243"/>
                  </a:lnTo>
                  <a:close/>
                </a:path>
                <a:path w="1511300" h="1490979">
                  <a:moveTo>
                    <a:pt x="5480" y="1188593"/>
                  </a:moveTo>
                  <a:lnTo>
                    <a:pt x="659" y="1188593"/>
                  </a:lnTo>
                  <a:lnTo>
                    <a:pt x="627" y="1201293"/>
                  </a:lnTo>
                  <a:lnTo>
                    <a:pt x="5458" y="1201293"/>
                  </a:lnTo>
                  <a:lnTo>
                    <a:pt x="5480" y="1188593"/>
                  </a:lnTo>
                  <a:close/>
                </a:path>
                <a:path w="1511300" h="1490979">
                  <a:moveTo>
                    <a:pt x="1509168" y="1188593"/>
                  </a:moveTo>
                  <a:lnTo>
                    <a:pt x="1505354" y="1188593"/>
                  </a:lnTo>
                  <a:lnTo>
                    <a:pt x="1505332" y="1201293"/>
                  </a:lnTo>
                  <a:lnTo>
                    <a:pt x="1509146" y="1201293"/>
                  </a:lnTo>
                  <a:lnTo>
                    <a:pt x="1509168" y="1188593"/>
                  </a:lnTo>
                  <a:close/>
                </a:path>
                <a:path w="1511300" h="1490979">
                  <a:moveTo>
                    <a:pt x="5458" y="1201293"/>
                  </a:moveTo>
                  <a:lnTo>
                    <a:pt x="627" y="1201293"/>
                  </a:lnTo>
                  <a:lnTo>
                    <a:pt x="611" y="1207643"/>
                  </a:lnTo>
                  <a:lnTo>
                    <a:pt x="5447" y="1207643"/>
                  </a:lnTo>
                  <a:lnTo>
                    <a:pt x="5458" y="1201293"/>
                  </a:lnTo>
                  <a:close/>
                </a:path>
                <a:path w="1511300" h="1490979">
                  <a:moveTo>
                    <a:pt x="1509146" y="1201293"/>
                  </a:moveTo>
                  <a:lnTo>
                    <a:pt x="1505332" y="1201293"/>
                  </a:lnTo>
                  <a:lnTo>
                    <a:pt x="1505321" y="1207643"/>
                  </a:lnTo>
                  <a:lnTo>
                    <a:pt x="1509136" y="1207643"/>
                  </a:lnTo>
                  <a:lnTo>
                    <a:pt x="1509146" y="1201293"/>
                  </a:lnTo>
                  <a:close/>
                </a:path>
                <a:path w="1511300" h="1490979">
                  <a:moveTo>
                    <a:pt x="5447" y="1207643"/>
                  </a:moveTo>
                  <a:lnTo>
                    <a:pt x="611" y="1207643"/>
                  </a:lnTo>
                  <a:lnTo>
                    <a:pt x="594" y="1213993"/>
                  </a:lnTo>
                  <a:lnTo>
                    <a:pt x="5436" y="1213993"/>
                  </a:lnTo>
                  <a:lnTo>
                    <a:pt x="5447" y="1207643"/>
                  </a:lnTo>
                  <a:close/>
                </a:path>
                <a:path w="1511300" h="1490979">
                  <a:moveTo>
                    <a:pt x="1509136" y="1207643"/>
                  </a:moveTo>
                  <a:lnTo>
                    <a:pt x="1505321" y="1207643"/>
                  </a:lnTo>
                  <a:lnTo>
                    <a:pt x="1505311" y="1213993"/>
                  </a:lnTo>
                  <a:lnTo>
                    <a:pt x="1509125" y="1213993"/>
                  </a:lnTo>
                  <a:lnTo>
                    <a:pt x="1509136" y="1207643"/>
                  </a:lnTo>
                  <a:close/>
                </a:path>
                <a:path w="1511300" h="1490979">
                  <a:moveTo>
                    <a:pt x="5436" y="1213993"/>
                  </a:moveTo>
                  <a:lnTo>
                    <a:pt x="594" y="1213993"/>
                  </a:lnTo>
                  <a:lnTo>
                    <a:pt x="565" y="1225423"/>
                  </a:lnTo>
                  <a:lnTo>
                    <a:pt x="5417" y="1225423"/>
                  </a:lnTo>
                  <a:lnTo>
                    <a:pt x="5436" y="1213993"/>
                  </a:lnTo>
                  <a:close/>
                </a:path>
                <a:path w="1511300" h="1490979">
                  <a:moveTo>
                    <a:pt x="1509125" y="1213993"/>
                  </a:moveTo>
                  <a:lnTo>
                    <a:pt x="1505311" y="1213993"/>
                  </a:lnTo>
                  <a:lnTo>
                    <a:pt x="1505291" y="1225423"/>
                  </a:lnTo>
                  <a:lnTo>
                    <a:pt x="1509105" y="1225423"/>
                  </a:lnTo>
                  <a:lnTo>
                    <a:pt x="1509125" y="1213993"/>
                  </a:lnTo>
                  <a:close/>
                </a:path>
                <a:path w="1511300" h="1490979">
                  <a:moveTo>
                    <a:pt x="5417" y="1225423"/>
                  </a:moveTo>
                  <a:lnTo>
                    <a:pt x="565" y="1225423"/>
                  </a:lnTo>
                  <a:lnTo>
                    <a:pt x="533" y="1238123"/>
                  </a:lnTo>
                  <a:lnTo>
                    <a:pt x="5395" y="1238123"/>
                  </a:lnTo>
                  <a:lnTo>
                    <a:pt x="5417" y="1225423"/>
                  </a:lnTo>
                  <a:close/>
                </a:path>
                <a:path w="1511300" h="1490979">
                  <a:moveTo>
                    <a:pt x="1509105" y="1225423"/>
                  </a:moveTo>
                  <a:lnTo>
                    <a:pt x="1505291" y="1225423"/>
                  </a:lnTo>
                  <a:lnTo>
                    <a:pt x="1505269" y="1238123"/>
                  </a:lnTo>
                  <a:lnTo>
                    <a:pt x="1509084" y="1238123"/>
                  </a:lnTo>
                  <a:lnTo>
                    <a:pt x="1509105" y="1225423"/>
                  </a:lnTo>
                  <a:close/>
                </a:path>
                <a:path w="1511300" h="1490979">
                  <a:moveTo>
                    <a:pt x="5395" y="1238123"/>
                  </a:moveTo>
                  <a:lnTo>
                    <a:pt x="533" y="1238123"/>
                  </a:lnTo>
                  <a:lnTo>
                    <a:pt x="516" y="1244473"/>
                  </a:lnTo>
                  <a:lnTo>
                    <a:pt x="5384" y="1244473"/>
                  </a:lnTo>
                  <a:lnTo>
                    <a:pt x="5395" y="1238123"/>
                  </a:lnTo>
                  <a:close/>
                </a:path>
                <a:path w="1511300" h="1490979">
                  <a:moveTo>
                    <a:pt x="1509084" y="1238123"/>
                  </a:moveTo>
                  <a:lnTo>
                    <a:pt x="1505269" y="1238123"/>
                  </a:lnTo>
                  <a:lnTo>
                    <a:pt x="1505258" y="1244473"/>
                  </a:lnTo>
                  <a:lnTo>
                    <a:pt x="1509073" y="1244473"/>
                  </a:lnTo>
                  <a:lnTo>
                    <a:pt x="1509084" y="1238123"/>
                  </a:lnTo>
                  <a:close/>
                </a:path>
                <a:path w="1511300" h="1490979">
                  <a:moveTo>
                    <a:pt x="5384" y="1244473"/>
                  </a:moveTo>
                  <a:lnTo>
                    <a:pt x="516" y="1244473"/>
                  </a:lnTo>
                  <a:lnTo>
                    <a:pt x="500" y="1250823"/>
                  </a:lnTo>
                  <a:lnTo>
                    <a:pt x="5373" y="1250823"/>
                  </a:lnTo>
                  <a:lnTo>
                    <a:pt x="5384" y="1244473"/>
                  </a:lnTo>
                  <a:close/>
                </a:path>
                <a:path w="1511300" h="1490979">
                  <a:moveTo>
                    <a:pt x="1509073" y="1244473"/>
                  </a:moveTo>
                  <a:lnTo>
                    <a:pt x="1505258" y="1244473"/>
                  </a:lnTo>
                  <a:lnTo>
                    <a:pt x="1505247" y="1250823"/>
                  </a:lnTo>
                  <a:lnTo>
                    <a:pt x="1509062" y="1250823"/>
                  </a:lnTo>
                  <a:lnTo>
                    <a:pt x="1509073" y="1244473"/>
                  </a:lnTo>
                  <a:close/>
                </a:path>
                <a:path w="1511300" h="1490979">
                  <a:moveTo>
                    <a:pt x="5373" y="1250823"/>
                  </a:moveTo>
                  <a:lnTo>
                    <a:pt x="500" y="1250823"/>
                  </a:lnTo>
                  <a:lnTo>
                    <a:pt x="484" y="1257173"/>
                  </a:lnTo>
                  <a:lnTo>
                    <a:pt x="5362" y="1257173"/>
                  </a:lnTo>
                  <a:lnTo>
                    <a:pt x="5373" y="1250823"/>
                  </a:lnTo>
                  <a:close/>
                </a:path>
                <a:path w="1511300" h="1490979">
                  <a:moveTo>
                    <a:pt x="1509062" y="1250823"/>
                  </a:moveTo>
                  <a:lnTo>
                    <a:pt x="1505247" y="1250823"/>
                  </a:lnTo>
                  <a:lnTo>
                    <a:pt x="1505237" y="1257173"/>
                  </a:lnTo>
                  <a:lnTo>
                    <a:pt x="1509051" y="1257173"/>
                  </a:lnTo>
                  <a:lnTo>
                    <a:pt x="1509062" y="1250823"/>
                  </a:lnTo>
                  <a:close/>
                </a:path>
                <a:path w="1511300" h="1490979">
                  <a:moveTo>
                    <a:pt x="5362" y="1257173"/>
                  </a:moveTo>
                  <a:lnTo>
                    <a:pt x="484" y="1257173"/>
                  </a:lnTo>
                  <a:lnTo>
                    <a:pt x="451" y="1269873"/>
                  </a:lnTo>
                  <a:lnTo>
                    <a:pt x="5340" y="1269873"/>
                  </a:lnTo>
                  <a:lnTo>
                    <a:pt x="5362" y="1257173"/>
                  </a:lnTo>
                  <a:close/>
                </a:path>
                <a:path w="1511300" h="1490979">
                  <a:moveTo>
                    <a:pt x="1509051" y="1257173"/>
                  </a:moveTo>
                  <a:lnTo>
                    <a:pt x="1505237" y="1257173"/>
                  </a:lnTo>
                  <a:lnTo>
                    <a:pt x="1505215" y="1269873"/>
                  </a:lnTo>
                  <a:lnTo>
                    <a:pt x="1509029" y="1269873"/>
                  </a:lnTo>
                  <a:lnTo>
                    <a:pt x="1509051" y="1257173"/>
                  </a:lnTo>
                  <a:close/>
                </a:path>
                <a:path w="1511300" h="1490979">
                  <a:moveTo>
                    <a:pt x="5340" y="1269873"/>
                  </a:moveTo>
                  <a:lnTo>
                    <a:pt x="451" y="1269873"/>
                  </a:lnTo>
                  <a:lnTo>
                    <a:pt x="419" y="1282573"/>
                  </a:lnTo>
                  <a:lnTo>
                    <a:pt x="5319" y="1282573"/>
                  </a:lnTo>
                  <a:lnTo>
                    <a:pt x="5340" y="1269873"/>
                  </a:lnTo>
                  <a:close/>
                </a:path>
                <a:path w="1511300" h="1490979">
                  <a:moveTo>
                    <a:pt x="1509029" y="1269873"/>
                  </a:moveTo>
                  <a:lnTo>
                    <a:pt x="1505215" y="1269873"/>
                  </a:lnTo>
                  <a:lnTo>
                    <a:pt x="1505193" y="1282573"/>
                  </a:lnTo>
                  <a:lnTo>
                    <a:pt x="1509008" y="1282573"/>
                  </a:lnTo>
                  <a:lnTo>
                    <a:pt x="1509029" y="1269873"/>
                  </a:lnTo>
                  <a:close/>
                </a:path>
                <a:path w="1511300" h="1490979">
                  <a:moveTo>
                    <a:pt x="5319" y="1282573"/>
                  </a:moveTo>
                  <a:lnTo>
                    <a:pt x="419" y="1282573"/>
                  </a:lnTo>
                  <a:lnTo>
                    <a:pt x="403" y="1288923"/>
                  </a:lnTo>
                  <a:lnTo>
                    <a:pt x="5308" y="1288923"/>
                  </a:lnTo>
                  <a:lnTo>
                    <a:pt x="5319" y="1282573"/>
                  </a:lnTo>
                  <a:close/>
                </a:path>
                <a:path w="1511300" h="1490979">
                  <a:moveTo>
                    <a:pt x="1509008" y="1282573"/>
                  </a:moveTo>
                  <a:lnTo>
                    <a:pt x="1505193" y="1282573"/>
                  </a:lnTo>
                  <a:lnTo>
                    <a:pt x="1505182" y="1288923"/>
                  </a:lnTo>
                  <a:lnTo>
                    <a:pt x="1508997" y="1288923"/>
                  </a:lnTo>
                  <a:lnTo>
                    <a:pt x="1509008" y="1282573"/>
                  </a:lnTo>
                  <a:close/>
                </a:path>
                <a:path w="1511300" h="1490979">
                  <a:moveTo>
                    <a:pt x="5308" y="1288923"/>
                  </a:moveTo>
                  <a:lnTo>
                    <a:pt x="403" y="1288923"/>
                  </a:lnTo>
                  <a:lnTo>
                    <a:pt x="386" y="1295273"/>
                  </a:lnTo>
                  <a:lnTo>
                    <a:pt x="5297" y="1295273"/>
                  </a:lnTo>
                  <a:lnTo>
                    <a:pt x="5308" y="1288923"/>
                  </a:lnTo>
                  <a:close/>
                </a:path>
                <a:path w="1511300" h="1490979">
                  <a:moveTo>
                    <a:pt x="1508997" y="1288923"/>
                  </a:moveTo>
                  <a:lnTo>
                    <a:pt x="1505182" y="1288923"/>
                  </a:lnTo>
                  <a:lnTo>
                    <a:pt x="1505171" y="1295273"/>
                  </a:lnTo>
                  <a:lnTo>
                    <a:pt x="1508986" y="1295273"/>
                  </a:lnTo>
                  <a:lnTo>
                    <a:pt x="1508997" y="1288923"/>
                  </a:lnTo>
                  <a:close/>
                </a:path>
                <a:path w="1511300" h="1490979">
                  <a:moveTo>
                    <a:pt x="5297" y="1295273"/>
                  </a:moveTo>
                  <a:lnTo>
                    <a:pt x="386" y="1295273"/>
                  </a:lnTo>
                  <a:lnTo>
                    <a:pt x="367" y="1302893"/>
                  </a:lnTo>
                  <a:lnTo>
                    <a:pt x="5284" y="1302893"/>
                  </a:lnTo>
                  <a:lnTo>
                    <a:pt x="5297" y="1295273"/>
                  </a:lnTo>
                  <a:close/>
                </a:path>
                <a:path w="1511300" h="1490979">
                  <a:moveTo>
                    <a:pt x="1508986" y="1295273"/>
                  </a:moveTo>
                  <a:lnTo>
                    <a:pt x="1505171" y="1295273"/>
                  </a:lnTo>
                  <a:lnTo>
                    <a:pt x="1505158" y="1302893"/>
                  </a:lnTo>
                  <a:lnTo>
                    <a:pt x="1508973" y="1302893"/>
                  </a:lnTo>
                  <a:lnTo>
                    <a:pt x="1508986" y="1295273"/>
                  </a:lnTo>
                  <a:close/>
                </a:path>
                <a:path w="1511300" h="1490979">
                  <a:moveTo>
                    <a:pt x="5284" y="1302893"/>
                  </a:moveTo>
                  <a:lnTo>
                    <a:pt x="367" y="1302893"/>
                  </a:lnTo>
                  <a:lnTo>
                    <a:pt x="351" y="1309243"/>
                  </a:lnTo>
                  <a:lnTo>
                    <a:pt x="5273" y="1309243"/>
                  </a:lnTo>
                  <a:lnTo>
                    <a:pt x="5284" y="1302893"/>
                  </a:lnTo>
                  <a:close/>
                </a:path>
                <a:path w="1511300" h="1490979">
                  <a:moveTo>
                    <a:pt x="1508973" y="1302893"/>
                  </a:moveTo>
                  <a:lnTo>
                    <a:pt x="1505158" y="1302893"/>
                  </a:lnTo>
                  <a:lnTo>
                    <a:pt x="1505147" y="1309243"/>
                  </a:lnTo>
                  <a:lnTo>
                    <a:pt x="1508962" y="1309243"/>
                  </a:lnTo>
                  <a:lnTo>
                    <a:pt x="1508973" y="1302893"/>
                  </a:lnTo>
                  <a:close/>
                </a:path>
                <a:path w="1511300" h="1490979">
                  <a:moveTo>
                    <a:pt x="5273" y="1309243"/>
                  </a:moveTo>
                  <a:lnTo>
                    <a:pt x="351" y="1309243"/>
                  </a:lnTo>
                  <a:lnTo>
                    <a:pt x="318" y="1321943"/>
                  </a:lnTo>
                  <a:lnTo>
                    <a:pt x="5251" y="1321943"/>
                  </a:lnTo>
                  <a:lnTo>
                    <a:pt x="5273" y="1309243"/>
                  </a:lnTo>
                  <a:close/>
                </a:path>
                <a:path w="1511300" h="1490979">
                  <a:moveTo>
                    <a:pt x="1508962" y="1309243"/>
                  </a:moveTo>
                  <a:lnTo>
                    <a:pt x="1505147" y="1309243"/>
                  </a:lnTo>
                  <a:lnTo>
                    <a:pt x="1505125" y="1321943"/>
                  </a:lnTo>
                  <a:lnTo>
                    <a:pt x="1508940" y="1321943"/>
                  </a:lnTo>
                  <a:lnTo>
                    <a:pt x="1508962" y="1309243"/>
                  </a:lnTo>
                  <a:close/>
                </a:path>
                <a:path w="1511300" h="1490979">
                  <a:moveTo>
                    <a:pt x="5251" y="1321943"/>
                  </a:moveTo>
                  <a:lnTo>
                    <a:pt x="318" y="1321943"/>
                  </a:lnTo>
                  <a:lnTo>
                    <a:pt x="305" y="1327023"/>
                  </a:lnTo>
                  <a:lnTo>
                    <a:pt x="5242" y="1327023"/>
                  </a:lnTo>
                  <a:lnTo>
                    <a:pt x="5251" y="1321943"/>
                  </a:lnTo>
                  <a:close/>
                </a:path>
                <a:path w="1511300" h="1490979">
                  <a:moveTo>
                    <a:pt x="1508940" y="1321943"/>
                  </a:moveTo>
                  <a:lnTo>
                    <a:pt x="1505125" y="1321943"/>
                  </a:lnTo>
                  <a:lnTo>
                    <a:pt x="1505117" y="1327023"/>
                  </a:lnTo>
                  <a:lnTo>
                    <a:pt x="1508932" y="1327023"/>
                  </a:lnTo>
                  <a:lnTo>
                    <a:pt x="1508940" y="1321943"/>
                  </a:lnTo>
                  <a:close/>
                </a:path>
                <a:path w="1511300" h="1490979">
                  <a:moveTo>
                    <a:pt x="5242" y="1327023"/>
                  </a:moveTo>
                  <a:lnTo>
                    <a:pt x="305" y="1327023"/>
                  </a:lnTo>
                  <a:lnTo>
                    <a:pt x="286" y="1334643"/>
                  </a:lnTo>
                  <a:lnTo>
                    <a:pt x="5229" y="1334643"/>
                  </a:lnTo>
                  <a:lnTo>
                    <a:pt x="5242" y="1327023"/>
                  </a:lnTo>
                  <a:close/>
                </a:path>
                <a:path w="1511300" h="1490979">
                  <a:moveTo>
                    <a:pt x="1508932" y="1327023"/>
                  </a:moveTo>
                  <a:lnTo>
                    <a:pt x="1505117" y="1327023"/>
                  </a:lnTo>
                  <a:lnTo>
                    <a:pt x="1505104" y="1334643"/>
                  </a:lnTo>
                  <a:lnTo>
                    <a:pt x="1508919" y="1334643"/>
                  </a:lnTo>
                  <a:lnTo>
                    <a:pt x="1508932" y="1327023"/>
                  </a:lnTo>
                  <a:close/>
                </a:path>
                <a:path w="1511300" h="1490979">
                  <a:moveTo>
                    <a:pt x="5229" y="1334643"/>
                  </a:moveTo>
                  <a:lnTo>
                    <a:pt x="286" y="1334643"/>
                  </a:lnTo>
                  <a:lnTo>
                    <a:pt x="253" y="1347343"/>
                  </a:lnTo>
                  <a:lnTo>
                    <a:pt x="5207" y="1347343"/>
                  </a:lnTo>
                  <a:lnTo>
                    <a:pt x="5229" y="1334643"/>
                  </a:lnTo>
                  <a:close/>
                </a:path>
                <a:path w="1511300" h="1490979">
                  <a:moveTo>
                    <a:pt x="1508919" y="1334643"/>
                  </a:moveTo>
                  <a:lnTo>
                    <a:pt x="1505104" y="1334643"/>
                  </a:lnTo>
                  <a:lnTo>
                    <a:pt x="1505082" y="1347343"/>
                  </a:lnTo>
                  <a:lnTo>
                    <a:pt x="1508897" y="1347343"/>
                  </a:lnTo>
                  <a:lnTo>
                    <a:pt x="1508919" y="1334643"/>
                  </a:lnTo>
                  <a:close/>
                </a:path>
                <a:path w="1511300" h="1490979">
                  <a:moveTo>
                    <a:pt x="5207" y="1347343"/>
                  </a:moveTo>
                  <a:lnTo>
                    <a:pt x="253" y="1347343"/>
                  </a:lnTo>
                  <a:lnTo>
                    <a:pt x="221" y="1360043"/>
                  </a:lnTo>
                  <a:lnTo>
                    <a:pt x="5186" y="1360043"/>
                  </a:lnTo>
                  <a:lnTo>
                    <a:pt x="5207" y="1347343"/>
                  </a:lnTo>
                  <a:close/>
                </a:path>
                <a:path w="1511300" h="1490979">
                  <a:moveTo>
                    <a:pt x="1508897" y="1347343"/>
                  </a:moveTo>
                  <a:lnTo>
                    <a:pt x="1505082" y="1347343"/>
                  </a:lnTo>
                  <a:lnTo>
                    <a:pt x="1505060" y="1360043"/>
                  </a:lnTo>
                  <a:lnTo>
                    <a:pt x="1508875" y="1360043"/>
                  </a:lnTo>
                  <a:lnTo>
                    <a:pt x="1508897" y="1347343"/>
                  </a:lnTo>
                  <a:close/>
                </a:path>
                <a:path w="1511300" h="1490979">
                  <a:moveTo>
                    <a:pt x="5186" y="1360043"/>
                  </a:moveTo>
                  <a:lnTo>
                    <a:pt x="221" y="1360043"/>
                  </a:lnTo>
                  <a:lnTo>
                    <a:pt x="204" y="1366393"/>
                  </a:lnTo>
                  <a:lnTo>
                    <a:pt x="5175" y="1366393"/>
                  </a:lnTo>
                  <a:lnTo>
                    <a:pt x="5186" y="1360043"/>
                  </a:lnTo>
                  <a:close/>
                </a:path>
                <a:path w="1511300" h="1490979">
                  <a:moveTo>
                    <a:pt x="1508875" y="1360043"/>
                  </a:moveTo>
                  <a:lnTo>
                    <a:pt x="1505060" y="1360043"/>
                  </a:lnTo>
                  <a:lnTo>
                    <a:pt x="1505049" y="1366393"/>
                  </a:lnTo>
                  <a:lnTo>
                    <a:pt x="1508865" y="1366393"/>
                  </a:lnTo>
                  <a:lnTo>
                    <a:pt x="1508875" y="1360043"/>
                  </a:lnTo>
                  <a:close/>
                </a:path>
                <a:path w="1511300" h="1490979">
                  <a:moveTo>
                    <a:pt x="5175" y="1366393"/>
                  </a:moveTo>
                  <a:lnTo>
                    <a:pt x="204" y="1366393"/>
                  </a:lnTo>
                  <a:lnTo>
                    <a:pt x="172" y="1379093"/>
                  </a:lnTo>
                  <a:lnTo>
                    <a:pt x="5153" y="1379093"/>
                  </a:lnTo>
                  <a:lnTo>
                    <a:pt x="5175" y="1366393"/>
                  </a:lnTo>
                  <a:close/>
                </a:path>
                <a:path w="1511300" h="1490979">
                  <a:moveTo>
                    <a:pt x="1508865" y="1366393"/>
                  </a:moveTo>
                  <a:lnTo>
                    <a:pt x="1505049" y="1366393"/>
                  </a:lnTo>
                  <a:lnTo>
                    <a:pt x="1505027" y="1379093"/>
                  </a:lnTo>
                  <a:lnTo>
                    <a:pt x="1508843" y="1379093"/>
                  </a:lnTo>
                  <a:lnTo>
                    <a:pt x="1508865" y="1366393"/>
                  </a:lnTo>
                  <a:close/>
                </a:path>
                <a:path w="1511300" h="1490979">
                  <a:moveTo>
                    <a:pt x="5153" y="1379093"/>
                  </a:moveTo>
                  <a:lnTo>
                    <a:pt x="172" y="1379093"/>
                  </a:lnTo>
                  <a:lnTo>
                    <a:pt x="156" y="1385443"/>
                  </a:lnTo>
                  <a:lnTo>
                    <a:pt x="5142" y="1385443"/>
                  </a:lnTo>
                  <a:lnTo>
                    <a:pt x="5153" y="1379093"/>
                  </a:lnTo>
                  <a:close/>
                </a:path>
                <a:path w="1511300" h="1490979">
                  <a:moveTo>
                    <a:pt x="1508843" y="1379093"/>
                  </a:moveTo>
                  <a:lnTo>
                    <a:pt x="1505027" y="1379093"/>
                  </a:lnTo>
                  <a:lnTo>
                    <a:pt x="1505016" y="1385443"/>
                  </a:lnTo>
                  <a:lnTo>
                    <a:pt x="1508832" y="1385443"/>
                  </a:lnTo>
                  <a:lnTo>
                    <a:pt x="1508843" y="1379093"/>
                  </a:lnTo>
                  <a:close/>
                </a:path>
                <a:path w="1511300" h="1490979">
                  <a:moveTo>
                    <a:pt x="5142" y="1385443"/>
                  </a:moveTo>
                  <a:lnTo>
                    <a:pt x="156" y="1385443"/>
                  </a:lnTo>
                  <a:lnTo>
                    <a:pt x="139" y="1391793"/>
                  </a:lnTo>
                  <a:lnTo>
                    <a:pt x="5131" y="1391793"/>
                  </a:lnTo>
                  <a:lnTo>
                    <a:pt x="5142" y="1385443"/>
                  </a:lnTo>
                  <a:close/>
                </a:path>
                <a:path w="1511300" h="1490979">
                  <a:moveTo>
                    <a:pt x="1508832" y="1385443"/>
                  </a:moveTo>
                  <a:lnTo>
                    <a:pt x="1505016" y="1385443"/>
                  </a:lnTo>
                  <a:lnTo>
                    <a:pt x="1505006" y="1391793"/>
                  </a:lnTo>
                  <a:lnTo>
                    <a:pt x="1508821" y="1391793"/>
                  </a:lnTo>
                  <a:lnTo>
                    <a:pt x="1508832" y="1385443"/>
                  </a:lnTo>
                  <a:close/>
                </a:path>
                <a:path w="1511300" h="1490979">
                  <a:moveTo>
                    <a:pt x="5131" y="1391793"/>
                  </a:moveTo>
                  <a:lnTo>
                    <a:pt x="139" y="1391793"/>
                  </a:lnTo>
                  <a:lnTo>
                    <a:pt x="126" y="1396873"/>
                  </a:lnTo>
                  <a:lnTo>
                    <a:pt x="5123" y="1396873"/>
                  </a:lnTo>
                  <a:lnTo>
                    <a:pt x="5131" y="1391793"/>
                  </a:lnTo>
                  <a:close/>
                </a:path>
                <a:path w="1511300" h="1490979">
                  <a:moveTo>
                    <a:pt x="1508821" y="1391793"/>
                  </a:moveTo>
                  <a:lnTo>
                    <a:pt x="1505006" y="1391793"/>
                  </a:lnTo>
                  <a:lnTo>
                    <a:pt x="1504997" y="1396873"/>
                  </a:lnTo>
                  <a:lnTo>
                    <a:pt x="1508813" y="1396873"/>
                  </a:lnTo>
                  <a:lnTo>
                    <a:pt x="1508821" y="1391793"/>
                  </a:lnTo>
                  <a:close/>
                </a:path>
                <a:path w="1511300" h="1490979">
                  <a:moveTo>
                    <a:pt x="5123" y="1396873"/>
                  </a:moveTo>
                  <a:lnTo>
                    <a:pt x="126" y="1396873"/>
                  </a:lnTo>
                  <a:lnTo>
                    <a:pt x="107" y="1404493"/>
                  </a:lnTo>
                  <a:lnTo>
                    <a:pt x="5109" y="1404493"/>
                  </a:lnTo>
                  <a:lnTo>
                    <a:pt x="5123" y="1396873"/>
                  </a:lnTo>
                  <a:close/>
                </a:path>
                <a:path w="1511300" h="1490979">
                  <a:moveTo>
                    <a:pt x="1508813" y="1396873"/>
                  </a:moveTo>
                  <a:lnTo>
                    <a:pt x="1504997" y="1396873"/>
                  </a:lnTo>
                  <a:lnTo>
                    <a:pt x="1504984" y="1404493"/>
                  </a:lnTo>
                  <a:lnTo>
                    <a:pt x="1508800" y="1404493"/>
                  </a:lnTo>
                  <a:lnTo>
                    <a:pt x="1508813" y="1396873"/>
                  </a:lnTo>
                  <a:close/>
                </a:path>
                <a:path w="1511300" h="1490979">
                  <a:moveTo>
                    <a:pt x="5109" y="1404493"/>
                  </a:moveTo>
                  <a:lnTo>
                    <a:pt x="107" y="1404493"/>
                  </a:lnTo>
                  <a:lnTo>
                    <a:pt x="91" y="1410843"/>
                  </a:lnTo>
                  <a:lnTo>
                    <a:pt x="5099" y="1410843"/>
                  </a:lnTo>
                  <a:lnTo>
                    <a:pt x="5109" y="1404493"/>
                  </a:lnTo>
                  <a:close/>
                </a:path>
                <a:path w="1511300" h="1490979">
                  <a:moveTo>
                    <a:pt x="1508800" y="1404493"/>
                  </a:moveTo>
                  <a:lnTo>
                    <a:pt x="1504984" y="1404493"/>
                  </a:lnTo>
                  <a:lnTo>
                    <a:pt x="1504973" y="1410843"/>
                  </a:lnTo>
                  <a:lnTo>
                    <a:pt x="1508789" y="1410843"/>
                  </a:lnTo>
                  <a:lnTo>
                    <a:pt x="1508800" y="1404493"/>
                  </a:lnTo>
                  <a:close/>
                </a:path>
                <a:path w="1511300" h="1490979">
                  <a:moveTo>
                    <a:pt x="5099" y="1410843"/>
                  </a:moveTo>
                  <a:lnTo>
                    <a:pt x="91" y="1410843"/>
                  </a:lnTo>
                  <a:lnTo>
                    <a:pt x="42" y="1429893"/>
                  </a:lnTo>
                  <a:lnTo>
                    <a:pt x="5066" y="1429893"/>
                  </a:lnTo>
                  <a:lnTo>
                    <a:pt x="5099" y="1410843"/>
                  </a:lnTo>
                  <a:close/>
                </a:path>
                <a:path w="1511300" h="1490979">
                  <a:moveTo>
                    <a:pt x="1508789" y="1410843"/>
                  </a:moveTo>
                  <a:lnTo>
                    <a:pt x="1504973" y="1410843"/>
                  </a:lnTo>
                  <a:lnTo>
                    <a:pt x="1504940" y="1429893"/>
                  </a:lnTo>
                  <a:lnTo>
                    <a:pt x="1508756" y="1429893"/>
                  </a:lnTo>
                  <a:lnTo>
                    <a:pt x="1508789" y="1410843"/>
                  </a:lnTo>
                  <a:close/>
                </a:path>
                <a:path w="1511300" h="1490979">
                  <a:moveTo>
                    <a:pt x="5066" y="1429893"/>
                  </a:moveTo>
                  <a:lnTo>
                    <a:pt x="42" y="1429893"/>
                  </a:lnTo>
                  <a:lnTo>
                    <a:pt x="26" y="1436243"/>
                  </a:lnTo>
                  <a:lnTo>
                    <a:pt x="5055" y="1436243"/>
                  </a:lnTo>
                  <a:lnTo>
                    <a:pt x="5066" y="1429893"/>
                  </a:lnTo>
                  <a:close/>
                </a:path>
                <a:path w="1511300" h="1490979">
                  <a:moveTo>
                    <a:pt x="1508756" y="1429893"/>
                  </a:moveTo>
                  <a:lnTo>
                    <a:pt x="1504940" y="1429893"/>
                  </a:lnTo>
                  <a:lnTo>
                    <a:pt x="1504929" y="1436243"/>
                  </a:lnTo>
                  <a:lnTo>
                    <a:pt x="1508745" y="1436243"/>
                  </a:lnTo>
                  <a:lnTo>
                    <a:pt x="1508756" y="1429893"/>
                  </a:lnTo>
                  <a:close/>
                </a:path>
                <a:path w="1511300" h="1490979">
                  <a:moveTo>
                    <a:pt x="5055" y="1436243"/>
                  </a:moveTo>
                  <a:lnTo>
                    <a:pt x="26" y="1436243"/>
                  </a:lnTo>
                  <a:lnTo>
                    <a:pt x="9" y="1442593"/>
                  </a:lnTo>
                  <a:lnTo>
                    <a:pt x="5044" y="1442593"/>
                  </a:lnTo>
                  <a:lnTo>
                    <a:pt x="5055" y="1436243"/>
                  </a:lnTo>
                  <a:close/>
                </a:path>
                <a:path w="1511300" h="1490979">
                  <a:moveTo>
                    <a:pt x="1508745" y="1436243"/>
                  </a:moveTo>
                  <a:lnTo>
                    <a:pt x="1504929" y="1436243"/>
                  </a:lnTo>
                  <a:lnTo>
                    <a:pt x="1504918" y="1442593"/>
                  </a:lnTo>
                  <a:lnTo>
                    <a:pt x="1508735" y="1442593"/>
                  </a:lnTo>
                  <a:lnTo>
                    <a:pt x="1508745" y="1436243"/>
                  </a:lnTo>
                  <a:close/>
                </a:path>
                <a:path w="1511300" h="1490979">
                  <a:moveTo>
                    <a:pt x="1508735" y="1442593"/>
                  </a:moveTo>
                  <a:lnTo>
                    <a:pt x="1504918" y="1442593"/>
                  </a:lnTo>
                  <a:lnTo>
                    <a:pt x="1504897" y="1455293"/>
                  </a:lnTo>
                  <a:lnTo>
                    <a:pt x="1506112" y="1455293"/>
                  </a:lnTo>
                  <a:lnTo>
                    <a:pt x="1506112" y="1454023"/>
                  </a:lnTo>
                  <a:lnTo>
                    <a:pt x="1507382" y="1454023"/>
                  </a:lnTo>
                  <a:lnTo>
                    <a:pt x="1507382" y="1452753"/>
                  </a:lnTo>
                  <a:lnTo>
                    <a:pt x="1508652" y="1452753"/>
                  </a:lnTo>
                  <a:lnTo>
                    <a:pt x="1508719" y="1451483"/>
                  </a:lnTo>
                  <a:lnTo>
                    <a:pt x="1508735" y="1442593"/>
                  </a:lnTo>
                  <a:close/>
                </a:path>
                <a:path w="1511300" h="1490979">
                  <a:moveTo>
                    <a:pt x="5044" y="1442593"/>
                  </a:moveTo>
                  <a:lnTo>
                    <a:pt x="9" y="1442593"/>
                  </a:lnTo>
                  <a:lnTo>
                    <a:pt x="0" y="1446403"/>
                  </a:lnTo>
                  <a:lnTo>
                    <a:pt x="1162" y="1446403"/>
                  </a:lnTo>
                  <a:lnTo>
                    <a:pt x="1162" y="1447673"/>
                  </a:lnTo>
                  <a:lnTo>
                    <a:pt x="2432" y="1447673"/>
                  </a:lnTo>
                  <a:lnTo>
                    <a:pt x="2432" y="1448943"/>
                  </a:lnTo>
                  <a:lnTo>
                    <a:pt x="3702" y="1448943"/>
                  </a:lnTo>
                  <a:lnTo>
                    <a:pt x="3702" y="1450213"/>
                  </a:lnTo>
                  <a:lnTo>
                    <a:pt x="4972" y="1450213"/>
                  </a:lnTo>
                  <a:lnTo>
                    <a:pt x="4972" y="1451483"/>
                  </a:lnTo>
                  <a:lnTo>
                    <a:pt x="5044" y="1442593"/>
                  </a:lnTo>
                  <a:close/>
                </a:path>
                <a:path w="1511300" h="1490979">
                  <a:moveTo>
                    <a:pt x="39262" y="1484561"/>
                  </a:moveTo>
                  <a:lnTo>
                    <a:pt x="39262" y="1485773"/>
                  </a:lnTo>
                  <a:lnTo>
                    <a:pt x="40532" y="1485773"/>
                  </a:lnTo>
                  <a:lnTo>
                    <a:pt x="40532" y="1487043"/>
                  </a:lnTo>
                  <a:lnTo>
                    <a:pt x="1474362" y="1487043"/>
                  </a:lnTo>
                  <a:lnTo>
                    <a:pt x="39262" y="1484561"/>
                  </a:lnTo>
                  <a:close/>
                </a:path>
                <a:path w="1511300" h="1490979">
                  <a:moveTo>
                    <a:pt x="1470552" y="1488313"/>
                  </a:moveTo>
                  <a:lnTo>
                    <a:pt x="44342" y="1488313"/>
                  </a:lnTo>
                  <a:lnTo>
                    <a:pt x="1469282" y="1490786"/>
                  </a:lnTo>
                  <a:lnTo>
                    <a:pt x="1469282" y="1489583"/>
                  </a:lnTo>
                  <a:lnTo>
                    <a:pt x="1470552" y="1489583"/>
                  </a:lnTo>
                  <a:lnTo>
                    <a:pt x="1470552" y="1488313"/>
                  </a:lnTo>
                  <a:close/>
                </a:path>
                <a:path w="1511300" h="1490979">
                  <a:moveTo>
                    <a:pt x="1473092" y="1487043"/>
                  </a:moveTo>
                  <a:lnTo>
                    <a:pt x="43072" y="1487043"/>
                  </a:lnTo>
                  <a:lnTo>
                    <a:pt x="43072" y="1488313"/>
                  </a:lnTo>
                  <a:lnTo>
                    <a:pt x="1473092" y="1488313"/>
                  </a:lnTo>
                  <a:lnTo>
                    <a:pt x="1473092" y="1487043"/>
                  </a:lnTo>
                  <a:close/>
                </a:path>
              </a:pathLst>
            </a:custGeom>
            <a:solidFill>
              <a:srgbClr val="44283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6830116" y="2811906"/>
              <a:ext cx="1502410" cy="1483360"/>
            </a:xfrm>
            <a:custGeom>
              <a:avLst/>
              <a:gdLst/>
              <a:ahLst/>
              <a:cxnLst/>
              <a:rect l="l" t="t" r="r" b="b"/>
              <a:pathLst>
                <a:path w="1502409" h="1483360">
                  <a:moveTo>
                    <a:pt x="6146" y="88773"/>
                  </a:moveTo>
                  <a:lnTo>
                    <a:pt x="2330" y="88773"/>
                  </a:lnTo>
                  <a:lnTo>
                    <a:pt x="2322" y="93852"/>
                  </a:lnTo>
                  <a:lnTo>
                    <a:pt x="6137" y="93852"/>
                  </a:lnTo>
                  <a:lnTo>
                    <a:pt x="6146" y="88773"/>
                  </a:lnTo>
                  <a:close/>
                </a:path>
                <a:path w="1502409" h="1483360">
                  <a:moveTo>
                    <a:pt x="1502205" y="88773"/>
                  </a:moveTo>
                  <a:lnTo>
                    <a:pt x="1498401" y="88773"/>
                  </a:lnTo>
                  <a:lnTo>
                    <a:pt x="1498392" y="93852"/>
                  </a:lnTo>
                  <a:lnTo>
                    <a:pt x="1502196" y="93852"/>
                  </a:lnTo>
                  <a:lnTo>
                    <a:pt x="1502205" y="88773"/>
                  </a:lnTo>
                  <a:close/>
                </a:path>
                <a:path w="1502409" h="1483360">
                  <a:moveTo>
                    <a:pt x="6151" y="86233"/>
                  </a:moveTo>
                  <a:lnTo>
                    <a:pt x="2335" y="86233"/>
                  </a:lnTo>
                  <a:lnTo>
                    <a:pt x="2333" y="87502"/>
                  </a:lnTo>
                  <a:lnTo>
                    <a:pt x="6148" y="87502"/>
                  </a:lnTo>
                  <a:lnTo>
                    <a:pt x="6151" y="86233"/>
                  </a:lnTo>
                  <a:close/>
                </a:path>
                <a:path w="1502409" h="1483360">
                  <a:moveTo>
                    <a:pt x="1502209" y="86233"/>
                  </a:moveTo>
                  <a:lnTo>
                    <a:pt x="1498405" y="86233"/>
                  </a:lnTo>
                  <a:lnTo>
                    <a:pt x="1498403" y="87502"/>
                  </a:lnTo>
                  <a:lnTo>
                    <a:pt x="1502207" y="87502"/>
                  </a:lnTo>
                  <a:lnTo>
                    <a:pt x="1502209" y="86233"/>
                  </a:lnTo>
                  <a:close/>
                </a:path>
                <a:path w="1502409" h="1483360">
                  <a:moveTo>
                    <a:pt x="6157" y="82423"/>
                  </a:moveTo>
                  <a:lnTo>
                    <a:pt x="2341" y="82423"/>
                  </a:lnTo>
                  <a:lnTo>
                    <a:pt x="2337" y="84962"/>
                  </a:lnTo>
                  <a:lnTo>
                    <a:pt x="6153" y="84962"/>
                  </a:lnTo>
                  <a:lnTo>
                    <a:pt x="6157" y="82423"/>
                  </a:lnTo>
                  <a:close/>
                </a:path>
                <a:path w="1502409" h="1483360">
                  <a:moveTo>
                    <a:pt x="1502216" y="82423"/>
                  </a:moveTo>
                  <a:lnTo>
                    <a:pt x="1498411" y="82423"/>
                  </a:lnTo>
                  <a:lnTo>
                    <a:pt x="1498407" y="84962"/>
                  </a:lnTo>
                  <a:lnTo>
                    <a:pt x="1502211" y="84962"/>
                  </a:lnTo>
                  <a:lnTo>
                    <a:pt x="1502216" y="82423"/>
                  </a:lnTo>
                  <a:close/>
                </a:path>
                <a:path w="1502409" h="1483360">
                  <a:moveTo>
                    <a:pt x="6161" y="79883"/>
                  </a:moveTo>
                  <a:lnTo>
                    <a:pt x="2346" y="79883"/>
                  </a:lnTo>
                  <a:lnTo>
                    <a:pt x="2343" y="81152"/>
                  </a:lnTo>
                  <a:lnTo>
                    <a:pt x="6159" y="81152"/>
                  </a:lnTo>
                  <a:lnTo>
                    <a:pt x="6161" y="79883"/>
                  </a:lnTo>
                  <a:close/>
                </a:path>
                <a:path w="1502409" h="1483360">
                  <a:moveTo>
                    <a:pt x="1502220" y="79883"/>
                  </a:moveTo>
                  <a:lnTo>
                    <a:pt x="1498416" y="79883"/>
                  </a:lnTo>
                  <a:lnTo>
                    <a:pt x="1498414" y="81152"/>
                  </a:lnTo>
                  <a:lnTo>
                    <a:pt x="1502218" y="81152"/>
                  </a:lnTo>
                  <a:lnTo>
                    <a:pt x="1502220" y="79883"/>
                  </a:lnTo>
                  <a:close/>
                </a:path>
                <a:path w="1502409" h="1483360">
                  <a:moveTo>
                    <a:pt x="6168" y="76073"/>
                  </a:moveTo>
                  <a:lnTo>
                    <a:pt x="2352" y="76073"/>
                  </a:lnTo>
                  <a:lnTo>
                    <a:pt x="2348" y="78612"/>
                  </a:lnTo>
                  <a:lnTo>
                    <a:pt x="6164" y="78612"/>
                  </a:lnTo>
                  <a:lnTo>
                    <a:pt x="6168" y="76073"/>
                  </a:lnTo>
                  <a:close/>
                </a:path>
                <a:path w="1502409" h="1483360">
                  <a:moveTo>
                    <a:pt x="1502227" y="76073"/>
                  </a:moveTo>
                  <a:lnTo>
                    <a:pt x="1498422" y="76073"/>
                  </a:lnTo>
                  <a:lnTo>
                    <a:pt x="1498418" y="78612"/>
                  </a:lnTo>
                  <a:lnTo>
                    <a:pt x="1502222" y="78612"/>
                  </a:lnTo>
                  <a:lnTo>
                    <a:pt x="1502227" y="76073"/>
                  </a:lnTo>
                  <a:close/>
                </a:path>
                <a:path w="1502409" h="1483360">
                  <a:moveTo>
                    <a:pt x="6172" y="73533"/>
                  </a:moveTo>
                  <a:lnTo>
                    <a:pt x="2357" y="73533"/>
                  </a:lnTo>
                  <a:lnTo>
                    <a:pt x="2354" y="74802"/>
                  </a:lnTo>
                  <a:lnTo>
                    <a:pt x="6170" y="74802"/>
                  </a:lnTo>
                  <a:lnTo>
                    <a:pt x="6172" y="73533"/>
                  </a:lnTo>
                  <a:close/>
                </a:path>
                <a:path w="1502409" h="1483360">
                  <a:moveTo>
                    <a:pt x="1502231" y="73533"/>
                  </a:moveTo>
                  <a:lnTo>
                    <a:pt x="1498427" y="73533"/>
                  </a:lnTo>
                  <a:lnTo>
                    <a:pt x="1498425" y="74802"/>
                  </a:lnTo>
                  <a:lnTo>
                    <a:pt x="1502229" y="74802"/>
                  </a:lnTo>
                  <a:lnTo>
                    <a:pt x="1502231" y="73533"/>
                  </a:lnTo>
                  <a:close/>
                </a:path>
                <a:path w="1502409" h="1483360">
                  <a:moveTo>
                    <a:pt x="6179" y="69723"/>
                  </a:moveTo>
                  <a:lnTo>
                    <a:pt x="2363" y="69723"/>
                  </a:lnTo>
                  <a:lnTo>
                    <a:pt x="2359" y="72262"/>
                  </a:lnTo>
                  <a:lnTo>
                    <a:pt x="6175" y="72262"/>
                  </a:lnTo>
                  <a:lnTo>
                    <a:pt x="6179" y="69723"/>
                  </a:lnTo>
                  <a:close/>
                </a:path>
                <a:path w="1502409" h="1483360">
                  <a:moveTo>
                    <a:pt x="1502237" y="69723"/>
                  </a:moveTo>
                  <a:lnTo>
                    <a:pt x="1498433" y="69723"/>
                  </a:lnTo>
                  <a:lnTo>
                    <a:pt x="1498429" y="72262"/>
                  </a:lnTo>
                  <a:lnTo>
                    <a:pt x="1502233" y="72262"/>
                  </a:lnTo>
                  <a:lnTo>
                    <a:pt x="1502237" y="69723"/>
                  </a:lnTo>
                  <a:close/>
                </a:path>
                <a:path w="1502409" h="1483360">
                  <a:moveTo>
                    <a:pt x="6183" y="67183"/>
                  </a:moveTo>
                  <a:lnTo>
                    <a:pt x="2367" y="67183"/>
                  </a:lnTo>
                  <a:lnTo>
                    <a:pt x="2365" y="68452"/>
                  </a:lnTo>
                  <a:lnTo>
                    <a:pt x="6181" y="68452"/>
                  </a:lnTo>
                  <a:lnTo>
                    <a:pt x="6183" y="67183"/>
                  </a:lnTo>
                  <a:close/>
                </a:path>
                <a:path w="1502409" h="1483360">
                  <a:moveTo>
                    <a:pt x="1502242" y="67183"/>
                  </a:moveTo>
                  <a:lnTo>
                    <a:pt x="1498438" y="67183"/>
                  </a:lnTo>
                  <a:lnTo>
                    <a:pt x="1498436" y="68452"/>
                  </a:lnTo>
                  <a:lnTo>
                    <a:pt x="1502240" y="68452"/>
                  </a:lnTo>
                  <a:lnTo>
                    <a:pt x="1502242" y="67183"/>
                  </a:lnTo>
                  <a:close/>
                </a:path>
                <a:path w="1502409" h="1483360">
                  <a:moveTo>
                    <a:pt x="6190" y="63373"/>
                  </a:moveTo>
                  <a:lnTo>
                    <a:pt x="2374" y="63373"/>
                  </a:lnTo>
                  <a:lnTo>
                    <a:pt x="2370" y="65912"/>
                  </a:lnTo>
                  <a:lnTo>
                    <a:pt x="6186" y="65912"/>
                  </a:lnTo>
                  <a:lnTo>
                    <a:pt x="6190" y="63373"/>
                  </a:lnTo>
                  <a:close/>
                </a:path>
                <a:path w="1502409" h="1483360">
                  <a:moveTo>
                    <a:pt x="1502248" y="63373"/>
                  </a:moveTo>
                  <a:lnTo>
                    <a:pt x="1498444" y="63373"/>
                  </a:lnTo>
                  <a:lnTo>
                    <a:pt x="1498440" y="65912"/>
                  </a:lnTo>
                  <a:lnTo>
                    <a:pt x="1502244" y="65912"/>
                  </a:lnTo>
                  <a:lnTo>
                    <a:pt x="1502248" y="63373"/>
                  </a:lnTo>
                  <a:close/>
                </a:path>
                <a:path w="1502409" h="1483360">
                  <a:moveTo>
                    <a:pt x="6194" y="60833"/>
                  </a:moveTo>
                  <a:lnTo>
                    <a:pt x="2378" y="60833"/>
                  </a:lnTo>
                  <a:lnTo>
                    <a:pt x="2376" y="62102"/>
                  </a:lnTo>
                  <a:lnTo>
                    <a:pt x="6192" y="62102"/>
                  </a:lnTo>
                  <a:lnTo>
                    <a:pt x="6194" y="60833"/>
                  </a:lnTo>
                  <a:close/>
                </a:path>
                <a:path w="1502409" h="1483360">
                  <a:moveTo>
                    <a:pt x="1502253" y="60833"/>
                  </a:moveTo>
                  <a:lnTo>
                    <a:pt x="1498449" y="60833"/>
                  </a:lnTo>
                  <a:lnTo>
                    <a:pt x="1498447" y="62102"/>
                  </a:lnTo>
                  <a:lnTo>
                    <a:pt x="1502250" y="62102"/>
                  </a:lnTo>
                  <a:lnTo>
                    <a:pt x="1502253" y="60833"/>
                  </a:lnTo>
                  <a:close/>
                </a:path>
                <a:path w="1502409" h="1483360">
                  <a:moveTo>
                    <a:pt x="6201" y="57023"/>
                  </a:moveTo>
                  <a:lnTo>
                    <a:pt x="2385" y="57023"/>
                  </a:lnTo>
                  <a:lnTo>
                    <a:pt x="2380" y="59562"/>
                  </a:lnTo>
                  <a:lnTo>
                    <a:pt x="6197" y="59562"/>
                  </a:lnTo>
                  <a:lnTo>
                    <a:pt x="6201" y="57023"/>
                  </a:lnTo>
                  <a:close/>
                </a:path>
                <a:path w="1502409" h="1483360">
                  <a:moveTo>
                    <a:pt x="1502259" y="57023"/>
                  </a:moveTo>
                  <a:lnTo>
                    <a:pt x="1498455" y="57023"/>
                  </a:lnTo>
                  <a:lnTo>
                    <a:pt x="1498451" y="59562"/>
                  </a:lnTo>
                  <a:lnTo>
                    <a:pt x="1502255" y="59562"/>
                  </a:lnTo>
                  <a:lnTo>
                    <a:pt x="1502259" y="57023"/>
                  </a:lnTo>
                  <a:close/>
                </a:path>
                <a:path w="1502409" h="1483360">
                  <a:moveTo>
                    <a:pt x="6205" y="54483"/>
                  </a:moveTo>
                  <a:lnTo>
                    <a:pt x="2389" y="54483"/>
                  </a:lnTo>
                  <a:lnTo>
                    <a:pt x="2387" y="55752"/>
                  </a:lnTo>
                  <a:lnTo>
                    <a:pt x="6203" y="55752"/>
                  </a:lnTo>
                  <a:lnTo>
                    <a:pt x="6205" y="54483"/>
                  </a:lnTo>
                  <a:close/>
                </a:path>
                <a:path w="1502409" h="1483360">
                  <a:moveTo>
                    <a:pt x="1502264" y="54483"/>
                  </a:moveTo>
                  <a:lnTo>
                    <a:pt x="1498460" y="54483"/>
                  </a:lnTo>
                  <a:lnTo>
                    <a:pt x="1498457" y="55752"/>
                  </a:lnTo>
                  <a:lnTo>
                    <a:pt x="1502261" y="55752"/>
                  </a:lnTo>
                  <a:lnTo>
                    <a:pt x="1502264" y="54483"/>
                  </a:lnTo>
                  <a:close/>
                </a:path>
                <a:path w="1502409" h="1483360">
                  <a:moveTo>
                    <a:pt x="6212" y="50673"/>
                  </a:moveTo>
                  <a:lnTo>
                    <a:pt x="2396" y="50673"/>
                  </a:lnTo>
                  <a:lnTo>
                    <a:pt x="2391" y="53212"/>
                  </a:lnTo>
                  <a:lnTo>
                    <a:pt x="6207" y="53212"/>
                  </a:lnTo>
                  <a:lnTo>
                    <a:pt x="6212" y="50673"/>
                  </a:lnTo>
                  <a:close/>
                </a:path>
                <a:path w="1502409" h="1483360">
                  <a:moveTo>
                    <a:pt x="1502270" y="50673"/>
                  </a:moveTo>
                  <a:lnTo>
                    <a:pt x="1498466" y="50673"/>
                  </a:lnTo>
                  <a:lnTo>
                    <a:pt x="1498462" y="53212"/>
                  </a:lnTo>
                  <a:lnTo>
                    <a:pt x="1502266" y="53212"/>
                  </a:lnTo>
                  <a:lnTo>
                    <a:pt x="1502270" y="50673"/>
                  </a:lnTo>
                  <a:close/>
                </a:path>
                <a:path w="1502409" h="1483360">
                  <a:moveTo>
                    <a:pt x="6216" y="48133"/>
                  </a:moveTo>
                  <a:lnTo>
                    <a:pt x="2400" y="48133"/>
                  </a:lnTo>
                  <a:lnTo>
                    <a:pt x="2398" y="49402"/>
                  </a:lnTo>
                  <a:lnTo>
                    <a:pt x="6214" y="49402"/>
                  </a:lnTo>
                  <a:lnTo>
                    <a:pt x="6216" y="48133"/>
                  </a:lnTo>
                  <a:close/>
                </a:path>
                <a:path w="1502409" h="1483360">
                  <a:moveTo>
                    <a:pt x="1502274" y="48133"/>
                  </a:moveTo>
                  <a:lnTo>
                    <a:pt x="1498471" y="48133"/>
                  </a:lnTo>
                  <a:lnTo>
                    <a:pt x="1498468" y="49402"/>
                  </a:lnTo>
                  <a:lnTo>
                    <a:pt x="1502272" y="49402"/>
                  </a:lnTo>
                  <a:lnTo>
                    <a:pt x="1502274" y="48133"/>
                  </a:lnTo>
                  <a:close/>
                </a:path>
                <a:path w="1502409" h="1483360">
                  <a:moveTo>
                    <a:pt x="6223" y="44323"/>
                  </a:moveTo>
                  <a:lnTo>
                    <a:pt x="2407" y="44323"/>
                  </a:lnTo>
                  <a:lnTo>
                    <a:pt x="2402" y="46862"/>
                  </a:lnTo>
                  <a:lnTo>
                    <a:pt x="6218" y="46862"/>
                  </a:lnTo>
                  <a:lnTo>
                    <a:pt x="6223" y="44323"/>
                  </a:lnTo>
                  <a:close/>
                </a:path>
                <a:path w="1502409" h="1483360">
                  <a:moveTo>
                    <a:pt x="1502281" y="44323"/>
                  </a:moveTo>
                  <a:lnTo>
                    <a:pt x="1498477" y="44323"/>
                  </a:lnTo>
                  <a:lnTo>
                    <a:pt x="1498473" y="46862"/>
                  </a:lnTo>
                  <a:lnTo>
                    <a:pt x="1502277" y="46862"/>
                  </a:lnTo>
                  <a:lnTo>
                    <a:pt x="1502281" y="44323"/>
                  </a:lnTo>
                  <a:close/>
                </a:path>
                <a:path w="1502409" h="1483360">
                  <a:moveTo>
                    <a:pt x="6227" y="41783"/>
                  </a:moveTo>
                  <a:lnTo>
                    <a:pt x="2411" y="41783"/>
                  </a:lnTo>
                  <a:lnTo>
                    <a:pt x="2409" y="43052"/>
                  </a:lnTo>
                  <a:lnTo>
                    <a:pt x="6225" y="43052"/>
                  </a:lnTo>
                  <a:lnTo>
                    <a:pt x="6227" y="41783"/>
                  </a:lnTo>
                  <a:close/>
                </a:path>
                <a:path w="1502409" h="1483360">
                  <a:moveTo>
                    <a:pt x="1502285" y="41783"/>
                  </a:moveTo>
                  <a:lnTo>
                    <a:pt x="1498482" y="41783"/>
                  </a:lnTo>
                  <a:lnTo>
                    <a:pt x="1498479" y="43052"/>
                  </a:lnTo>
                  <a:lnTo>
                    <a:pt x="1502283" y="43052"/>
                  </a:lnTo>
                  <a:lnTo>
                    <a:pt x="1502285" y="41783"/>
                  </a:lnTo>
                  <a:close/>
                </a:path>
                <a:path w="1502409" h="1483360">
                  <a:moveTo>
                    <a:pt x="6234" y="37973"/>
                  </a:moveTo>
                  <a:lnTo>
                    <a:pt x="2418" y="37973"/>
                  </a:lnTo>
                  <a:lnTo>
                    <a:pt x="2413" y="40512"/>
                  </a:lnTo>
                  <a:lnTo>
                    <a:pt x="6229" y="40512"/>
                  </a:lnTo>
                  <a:lnTo>
                    <a:pt x="6234" y="37973"/>
                  </a:lnTo>
                  <a:close/>
                </a:path>
                <a:path w="1502409" h="1483360">
                  <a:moveTo>
                    <a:pt x="1502292" y="37973"/>
                  </a:moveTo>
                  <a:lnTo>
                    <a:pt x="1498488" y="37973"/>
                  </a:lnTo>
                  <a:lnTo>
                    <a:pt x="1498484" y="40512"/>
                  </a:lnTo>
                  <a:lnTo>
                    <a:pt x="1502288" y="40512"/>
                  </a:lnTo>
                  <a:lnTo>
                    <a:pt x="1502292" y="37973"/>
                  </a:lnTo>
                  <a:close/>
                </a:path>
                <a:path w="1502409" h="1483360">
                  <a:moveTo>
                    <a:pt x="6238" y="35560"/>
                  </a:moveTo>
                  <a:lnTo>
                    <a:pt x="2422" y="35560"/>
                  </a:lnTo>
                  <a:lnTo>
                    <a:pt x="2420" y="36702"/>
                  </a:lnTo>
                  <a:lnTo>
                    <a:pt x="6236" y="36702"/>
                  </a:lnTo>
                  <a:lnTo>
                    <a:pt x="6238" y="35560"/>
                  </a:lnTo>
                  <a:close/>
                </a:path>
                <a:path w="1502409" h="1483360">
                  <a:moveTo>
                    <a:pt x="1502296" y="35560"/>
                  </a:moveTo>
                  <a:lnTo>
                    <a:pt x="1498492" y="35560"/>
                  </a:lnTo>
                  <a:lnTo>
                    <a:pt x="1498490" y="36702"/>
                  </a:lnTo>
                  <a:lnTo>
                    <a:pt x="1502294" y="36702"/>
                  </a:lnTo>
                  <a:lnTo>
                    <a:pt x="1502296" y="35560"/>
                  </a:lnTo>
                  <a:close/>
                </a:path>
                <a:path w="1502409" h="1483360">
                  <a:moveTo>
                    <a:pt x="2483" y="34289"/>
                  </a:moveTo>
                  <a:lnTo>
                    <a:pt x="2422" y="35560"/>
                  </a:lnTo>
                  <a:lnTo>
                    <a:pt x="2483" y="34289"/>
                  </a:lnTo>
                  <a:close/>
                </a:path>
                <a:path w="1502409" h="1483360">
                  <a:moveTo>
                    <a:pt x="6247" y="30352"/>
                  </a:moveTo>
                  <a:lnTo>
                    <a:pt x="5023" y="30352"/>
                  </a:lnTo>
                  <a:lnTo>
                    <a:pt x="5023" y="31750"/>
                  </a:lnTo>
                  <a:lnTo>
                    <a:pt x="3753" y="31750"/>
                  </a:lnTo>
                  <a:lnTo>
                    <a:pt x="3753" y="34289"/>
                  </a:lnTo>
                  <a:lnTo>
                    <a:pt x="6240" y="34289"/>
                  </a:lnTo>
                  <a:lnTo>
                    <a:pt x="6247" y="30352"/>
                  </a:lnTo>
                  <a:close/>
                </a:path>
                <a:path w="1502409" h="1483360">
                  <a:moveTo>
                    <a:pt x="1501083" y="31750"/>
                  </a:moveTo>
                  <a:lnTo>
                    <a:pt x="1498499" y="31750"/>
                  </a:lnTo>
                  <a:lnTo>
                    <a:pt x="1498495" y="34289"/>
                  </a:lnTo>
                  <a:lnTo>
                    <a:pt x="1501083" y="34289"/>
                  </a:lnTo>
                  <a:lnTo>
                    <a:pt x="1501083" y="31750"/>
                  </a:lnTo>
                  <a:close/>
                </a:path>
                <a:path w="1502409" h="1483360">
                  <a:moveTo>
                    <a:pt x="1499813" y="30352"/>
                  </a:moveTo>
                  <a:lnTo>
                    <a:pt x="1498543" y="30352"/>
                  </a:lnTo>
                  <a:lnTo>
                    <a:pt x="1498543" y="31750"/>
                  </a:lnTo>
                  <a:lnTo>
                    <a:pt x="1499813" y="31750"/>
                  </a:lnTo>
                  <a:lnTo>
                    <a:pt x="1499813" y="30352"/>
                  </a:lnTo>
                  <a:close/>
                </a:path>
                <a:path w="1502409" h="1483360">
                  <a:moveTo>
                    <a:pt x="1474413" y="4952"/>
                  </a:moveTo>
                  <a:lnTo>
                    <a:pt x="1473143" y="4952"/>
                  </a:lnTo>
                  <a:lnTo>
                    <a:pt x="1473143" y="6223"/>
                  </a:lnTo>
                  <a:lnTo>
                    <a:pt x="1474413" y="6223"/>
                  </a:lnTo>
                  <a:lnTo>
                    <a:pt x="1474413" y="4952"/>
                  </a:lnTo>
                  <a:close/>
                </a:path>
                <a:path w="1502409" h="1483360">
                  <a:moveTo>
                    <a:pt x="34233" y="2539"/>
                  </a:moveTo>
                  <a:lnTo>
                    <a:pt x="32963" y="2539"/>
                  </a:lnTo>
                  <a:lnTo>
                    <a:pt x="32963" y="3810"/>
                  </a:lnTo>
                  <a:lnTo>
                    <a:pt x="752418" y="4952"/>
                  </a:lnTo>
                  <a:lnTo>
                    <a:pt x="1471873" y="4952"/>
                  </a:lnTo>
                  <a:lnTo>
                    <a:pt x="1471873" y="3810"/>
                  </a:lnTo>
                  <a:lnTo>
                    <a:pt x="34233" y="3810"/>
                  </a:lnTo>
                  <a:lnTo>
                    <a:pt x="34233" y="2539"/>
                  </a:lnTo>
                  <a:close/>
                </a:path>
                <a:path w="1502409" h="1483360">
                  <a:moveTo>
                    <a:pt x="1471873" y="2539"/>
                  </a:moveTo>
                  <a:lnTo>
                    <a:pt x="1470603" y="2539"/>
                  </a:lnTo>
                  <a:lnTo>
                    <a:pt x="1470603" y="3810"/>
                  </a:lnTo>
                  <a:lnTo>
                    <a:pt x="1471873" y="3810"/>
                  </a:lnTo>
                  <a:lnTo>
                    <a:pt x="1471873" y="2539"/>
                  </a:lnTo>
                  <a:close/>
                </a:path>
                <a:path w="1502409" h="1483360">
                  <a:moveTo>
                    <a:pt x="35503" y="0"/>
                  </a:moveTo>
                  <a:lnTo>
                    <a:pt x="35503" y="2539"/>
                  </a:lnTo>
                  <a:lnTo>
                    <a:pt x="1469333" y="2539"/>
                  </a:lnTo>
                  <a:lnTo>
                    <a:pt x="35503" y="0"/>
                  </a:lnTo>
                  <a:close/>
                </a:path>
                <a:path w="1502409" h="1483360">
                  <a:moveTo>
                    <a:pt x="6135" y="95123"/>
                  </a:moveTo>
                  <a:lnTo>
                    <a:pt x="2319" y="95123"/>
                  </a:lnTo>
                  <a:lnTo>
                    <a:pt x="2276" y="120523"/>
                  </a:lnTo>
                  <a:lnTo>
                    <a:pt x="6091" y="120523"/>
                  </a:lnTo>
                  <a:lnTo>
                    <a:pt x="6135" y="95123"/>
                  </a:lnTo>
                  <a:close/>
                </a:path>
                <a:path w="1502409" h="1483360">
                  <a:moveTo>
                    <a:pt x="1502194" y="95123"/>
                  </a:moveTo>
                  <a:lnTo>
                    <a:pt x="1498390" y="95123"/>
                  </a:lnTo>
                  <a:lnTo>
                    <a:pt x="1498346" y="120523"/>
                  </a:lnTo>
                  <a:lnTo>
                    <a:pt x="1502150" y="120523"/>
                  </a:lnTo>
                  <a:lnTo>
                    <a:pt x="1502194" y="95123"/>
                  </a:lnTo>
                  <a:close/>
                </a:path>
                <a:path w="1502409" h="1483360">
                  <a:moveTo>
                    <a:pt x="6091" y="120523"/>
                  </a:moveTo>
                  <a:lnTo>
                    <a:pt x="2276" y="120523"/>
                  </a:lnTo>
                  <a:lnTo>
                    <a:pt x="2232" y="145923"/>
                  </a:lnTo>
                  <a:lnTo>
                    <a:pt x="6048" y="145923"/>
                  </a:lnTo>
                  <a:lnTo>
                    <a:pt x="6091" y="120523"/>
                  </a:lnTo>
                  <a:close/>
                </a:path>
                <a:path w="1502409" h="1483360">
                  <a:moveTo>
                    <a:pt x="1502150" y="120523"/>
                  </a:moveTo>
                  <a:lnTo>
                    <a:pt x="1498346" y="120523"/>
                  </a:lnTo>
                  <a:lnTo>
                    <a:pt x="1498302" y="145923"/>
                  </a:lnTo>
                  <a:lnTo>
                    <a:pt x="1502107" y="145923"/>
                  </a:lnTo>
                  <a:lnTo>
                    <a:pt x="1502150" y="120523"/>
                  </a:lnTo>
                  <a:close/>
                </a:path>
                <a:path w="1502409" h="1483360">
                  <a:moveTo>
                    <a:pt x="6017" y="163957"/>
                  </a:moveTo>
                  <a:lnTo>
                    <a:pt x="2202" y="163957"/>
                  </a:lnTo>
                  <a:lnTo>
                    <a:pt x="2047" y="253873"/>
                  </a:lnTo>
                  <a:lnTo>
                    <a:pt x="5861" y="253873"/>
                  </a:lnTo>
                  <a:lnTo>
                    <a:pt x="6017" y="163957"/>
                  </a:lnTo>
                  <a:close/>
                </a:path>
                <a:path w="1502409" h="1483360">
                  <a:moveTo>
                    <a:pt x="1502076" y="163957"/>
                  </a:moveTo>
                  <a:lnTo>
                    <a:pt x="1498271" y="163957"/>
                  </a:lnTo>
                  <a:lnTo>
                    <a:pt x="1498116" y="253873"/>
                  </a:lnTo>
                  <a:lnTo>
                    <a:pt x="1501922" y="253873"/>
                  </a:lnTo>
                  <a:lnTo>
                    <a:pt x="1502076" y="163957"/>
                  </a:lnTo>
                  <a:close/>
                </a:path>
                <a:path w="1502409" h="1483360">
                  <a:moveTo>
                    <a:pt x="6032" y="154939"/>
                  </a:moveTo>
                  <a:lnTo>
                    <a:pt x="2217" y="154939"/>
                  </a:lnTo>
                  <a:lnTo>
                    <a:pt x="2202" y="163702"/>
                  </a:lnTo>
                  <a:lnTo>
                    <a:pt x="6017" y="163702"/>
                  </a:lnTo>
                  <a:lnTo>
                    <a:pt x="6032" y="154939"/>
                  </a:lnTo>
                  <a:close/>
                </a:path>
                <a:path w="1502409" h="1483360">
                  <a:moveTo>
                    <a:pt x="1502091" y="154939"/>
                  </a:moveTo>
                  <a:lnTo>
                    <a:pt x="1498286" y="154939"/>
                  </a:lnTo>
                  <a:lnTo>
                    <a:pt x="1498271" y="163702"/>
                  </a:lnTo>
                  <a:lnTo>
                    <a:pt x="1502076" y="163702"/>
                  </a:lnTo>
                  <a:lnTo>
                    <a:pt x="1502091" y="154939"/>
                  </a:lnTo>
                  <a:close/>
                </a:path>
                <a:path w="1502409" h="1483360">
                  <a:moveTo>
                    <a:pt x="6043" y="148589"/>
                  </a:moveTo>
                  <a:lnTo>
                    <a:pt x="2228" y="148589"/>
                  </a:lnTo>
                  <a:lnTo>
                    <a:pt x="2217" y="154812"/>
                  </a:lnTo>
                  <a:lnTo>
                    <a:pt x="6032" y="154812"/>
                  </a:lnTo>
                  <a:lnTo>
                    <a:pt x="6043" y="148589"/>
                  </a:lnTo>
                  <a:close/>
                </a:path>
                <a:path w="1502409" h="1483360">
                  <a:moveTo>
                    <a:pt x="1502102" y="148589"/>
                  </a:moveTo>
                  <a:lnTo>
                    <a:pt x="1498297" y="148589"/>
                  </a:lnTo>
                  <a:lnTo>
                    <a:pt x="1498287" y="154812"/>
                  </a:lnTo>
                  <a:lnTo>
                    <a:pt x="1502091" y="154812"/>
                  </a:lnTo>
                  <a:lnTo>
                    <a:pt x="1502102" y="148589"/>
                  </a:lnTo>
                  <a:close/>
                </a:path>
                <a:path w="1502409" h="1483360">
                  <a:moveTo>
                    <a:pt x="6047" y="146050"/>
                  </a:moveTo>
                  <a:lnTo>
                    <a:pt x="2232" y="146050"/>
                  </a:lnTo>
                  <a:lnTo>
                    <a:pt x="2228" y="148462"/>
                  </a:lnTo>
                  <a:lnTo>
                    <a:pt x="6043" y="148462"/>
                  </a:lnTo>
                  <a:lnTo>
                    <a:pt x="6047" y="146050"/>
                  </a:lnTo>
                  <a:close/>
                </a:path>
                <a:path w="1502409" h="1483360">
                  <a:moveTo>
                    <a:pt x="1502106" y="146050"/>
                  </a:moveTo>
                  <a:lnTo>
                    <a:pt x="1498302" y="146050"/>
                  </a:lnTo>
                  <a:lnTo>
                    <a:pt x="1498298" y="148462"/>
                  </a:lnTo>
                  <a:lnTo>
                    <a:pt x="1502102" y="148462"/>
                  </a:lnTo>
                  <a:lnTo>
                    <a:pt x="1502106" y="146050"/>
                  </a:lnTo>
                  <a:close/>
                </a:path>
                <a:path w="1502409" h="1483360">
                  <a:moveTo>
                    <a:pt x="5861" y="253873"/>
                  </a:moveTo>
                  <a:lnTo>
                    <a:pt x="2047" y="253873"/>
                  </a:lnTo>
                  <a:lnTo>
                    <a:pt x="2025" y="266573"/>
                  </a:lnTo>
                  <a:lnTo>
                    <a:pt x="5840" y="266573"/>
                  </a:lnTo>
                  <a:lnTo>
                    <a:pt x="5861" y="253873"/>
                  </a:lnTo>
                  <a:close/>
                </a:path>
                <a:path w="1502409" h="1483360">
                  <a:moveTo>
                    <a:pt x="1501922" y="253873"/>
                  </a:moveTo>
                  <a:lnTo>
                    <a:pt x="1498116" y="253873"/>
                  </a:lnTo>
                  <a:lnTo>
                    <a:pt x="1498094" y="266573"/>
                  </a:lnTo>
                  <a:lnTo>
                    <a:pt x="1501900" y="266573"/>
                  </a:lnTo>
                  <a:lnTo>
                    <a:pt x="1501922" y="253873"/>
                  </a:lnTo>
                  <a:close/>
                </a:path>
                <a:path w="1502409" h="1483360">
                  <a:moveTo>
                    <a:pt x="5840" y="266573"/>
                  </a:moveTo>
                  <a:lnTo>
                    <a:pt x="2025" y="266573"/>
                  </a:lnTo>
                  <a:lnTo>
                    <a:pt x="1982" y="291973"/>
                  </a:lnTo>
                  <a:lnTo>
                    <a:pt x="5796" y="291973"/>
                  </a:lnTo>
                  <a:lnTo>
                    <a:pt x="5840" y="266573"/>
                  </a:lnTo>
                  <a:close/>
                </a:path>
                <a:path w="1502409" h="1483360">
                  <a:moveTo>
                    <a:pt x="1501900" y="266573"/>
                  </a:moveTo>
                  <a:lnTo>
                    <a:pt x="1498094" y="266573"/>
                  </a:lnTo>
                  <a:lnTo>
                    <a:pt x="1498050" y="291973"/>
                  </a:lnTo>
                  <a:lnTo>
                    <a:pt x="1501856" y="291973"/>
                  </a:lnTo>
                  <a:lnTo>
                    <a:pt x="1501900" y="266573"/>
                  </a:lnTo>
                  <a:close/>
                </a:path>
                <a:path w="1502409" h="1483360">
                  <a:moveTo>
                    <a:pt x="5796" y="291973"/>
                  </a:moveTo>
                  <a:lnTo>
                    <a:pt x="1982" y="291973"/>
                  </a:lnTo>
                  <a:lnTo>
                    <a:pt x="1927" y="323723"/>
                  </a:lnTo>
                  <a:lnTo>
                    <a:pt x="5741" y="323723"/>
                  </a:lnTo>
                  <a:lnTo>
                    <a:pt x="5796" y="291973"/>
                  </a:lnTo>
                  <a:close/>
                </a:path>
                <a:path w="1502409" h="1483360">
                  <a:moveTo>
                    <a:pt x="1501856" y="291973"/>
                  </a:moveTo>
                  <a:lnTo>
                    <a:pt x="1498050" y="291973"/>
                  </a:lnTo>
                  <a:lnTo>
                    <a:pt x="1497995" y="323723"/>
                  </a:lnTo>
                  <a:lnTo>
                    <a:pt x="1501802" y="323723"/>
                  </a:lnTo>
                  <a:lnTo>
                    <a:pt x="1501856" y="291973"/>
                  </a:lnTo>
                  <a:close/>
                </a:path>
                <a:path w="1502409" h="1483360">
                  <a:moveTo>
                    <a:pt x="5741" y="323723"/>
                  </a:moveTo>
                  <a:lnTo>
                    <a:pt x="1927" y="323723"/>
                  </a:lnTo>
                  <a:lnTo>
                    <a:pt x="1862" y="361823"/>
                  </a:lnTo>
                  <a:lnTo>
                    <a:pt x="5675" y="361823"/>
                  </a:lnTo>
                  <a:lnTo>
                    <a:pt x="5741" y="323723"/>
                  </a:lnTo>
                  <a:close/>
                </a:path>
                <a:path w="1502409" h="1483360">
                  <a:moveTo>
                    <a:pt x="1501802" y="323723"/>
                  </a:moveTo>
                  <a:lnTo>
                    <a:pt x="1497995" y="323723"/>
                  </a:lnTo>
                  <a:lnTo>
                    <a:pt x="1497930" y="361823"/>
                  </a:lnTo>
                  <a:lnTo>
                    <a:pt x="1501736" y="361823"/>
                  </a:lnTo>
                  <a:lnTo>
                    <a:pt x="1501802" y="323723"/>
                  </a:lnTo>
                  <a:close/>
                </a:path>
                <a:path w="1502409" h="1483360">
                  <a:moveTo>
                    <a:pt x="5675" y="361823"/>
                  </a:moveTo>
                  <a:lnTo>
                    <a:pt x="1862" y="361823"/>
                  </a:lnTo>
                  <a:lnTo>
                    <a:pt x="1818" y="387223"/>
                  </a:lnTo>
                  <a:lnTo>
                    <a:pt x="5632" y="387223"/>
                  </a:lnTo>
                  <a:lnTo>
                    <a:pt x="5675" y="361823"/>
                  </a:lnTo>
                  <a:close/>
                </a:path>
                <a:path w="1502409" h="1483360">
                  <a:moveTo>
                    <a:pt x="1501736" y="361823"/>
                  </a:moveTo>
                  <a:lnTo>
                    <a:pt x="1497930" y="361823"/>
                  </a:lnTo>
                  <a:lnTo>
                    <a:pt x="1497886" y="387223"/>
                  </a:lnTo>
                  <a:lnTo>
                    <a:pt x="1501693" y="387223"/>
                  </a:lnTo>
                  <a:lnTo>
                    <a:pt x="1501736" y="361823"/>
                  </a:lnTo>
                  <a:close/>
                </a:path>
                <a:path w="1502409" h="1483360">
                  <a:moveTo>
                    <a:pt x="5632" y="387223"/>
                  </a:moveTo>
                  <a:lnTo>
                    <a:pt x="1818" y="387223"/>
                  </a:lnTo>
                  <a:lnTo>
                    <a:pt x="1797" y="399923"/>
                  </a:lnTo>
                  <a:lnTo>
                    <a:pt x="5610" y="399923"/>
                  </a:lnTo>
                  <a:lnTo>
                    <a:pt x="5632" y="387223"/>
                  </a:lnTo>
                  <a:close/>
                </a:path>
                <a:path w="1502409" h="1483360">
                  <a:moveTo>
                    <a:pt x="1501693" y="387223"/>
                  </a:moveTo>
                  <a:lnTo>
                    <a:pt x="1497886" y="387223"/>
                  </a:lnTo>
                  <a:lnTo>
                    <a:pt x="1497864" y="399923"/>
                  </a:lnTo>
                  <a:lnTo>
                    <a:pt x="1501671" y="399923"/>
                  </a:lnTo>
                  <a:lnTo>
                    <a:pt x="1501693" y="387223"/>
                  </a:lnTo>
                  <a:close/>
                </a:path>
                <a:path w="1502409" h="1483360">
                  <a:moveTo>
                    <a:pt x="5610" y="399923"/>
                  </a:moveTo>
                  <a:lnTo>
                    <a:pt x="1797" y="399923"/>
                  </a:lnTo>
                  <a:lnTo>
                    <a:pt x="1753" y="425323"/>
                  </a:lnTo>
                  <a:lnTo>
                    <a:pt x="5566" y="425323"/>
                  </a:lnTo>
                  <a:lnTo>
                    <a:pt x="5610" y="399923"/>
                  </a:lnTo>
                  <a:close/>
                </a:path>
                <a:path w="1502409" h="1483360">
                  <a:moveTo>
                    <a:pt x="1501671" y="399923"/>
                  </a:moveTo>
                  <a:lnTo>
                    <a:pt x="1497864" y="399923"/>
                  </a:lnTo>
                  <a:lnTo>
                    <a:pt x="1497820" y="425323"/>
                  </a:lnTo>
                  <a:lnTo>
                    <a:pt x="1501627" y="425323"/>
                  </a:lnTo>
                  <a:lnTo>
                    <a:pt x="1501671" y="399923"/>
                  </a:lnTo>
                  <a:close/>
                </a:path>
                <a:path w="1502409" h="1483360">
                  <a:moveTo>
                    <a:pt x="5566" y="425323"/>
                  </a:moveTo>
                  <a:lnTo>
                    <a:pt x="1753" y="425323"/>
                  </a:lnTo>
                  <a:lnTo>
                    <a:pt x="1503" y="571373"/>
                  </a:lnTo>
                  <a:lnTo>
                    <a:pt x="5314" y="571373"/>
                  </a:lnTo>
                  <a:lnTo>
                    <a:pt x="5566" y="425323"/>
                  </a:lnTo>
                  <a:close/>
                </a:path>
                <a:path w="1502409" h="1483360">
                  <a:moveTo>
                    <a:pt x="1501627" y="425323"/>
                  </a:moveTo>
                  <a:lnTo>
                    <a:pt x="1497820" y="425323"/>
                  </a:lnTo>
                  <a:lnTo>
                    <a:pt x="1497568" y="571373"/>
                  </a:lnTo>
                  <a:lnTo>
                    <a:pt x="1501377" y="571373"/>
                  </a:lnTo>
                  <a:lnTo>
                    <a:pt x="1501627" y="425323"/>
                  </a:lnTo>
                  <a:close/>
                </a:path>
                <a:path w="1502409" h="1483360">
                  <a:moveTo>
                    <a:pt x="5314" y="571373"/>
                  </a:moveTo>
                  <a:lnTo>
                    <a:pt x="1503" y="571373"/>
                  </a:lnTo>
                  <a:lnTo>
                    <a:pt x="1459" y="596773"/>
                  </a:lnTo>
                  <a:lnTo>
                    <a:pt x="5270" y="596773"/>
                  </a:lnTo>
                  <a:lnTo>
                    <a:pt x="5314" y="571373"/>
                  </a:lnTo>
                  <a:close/>
                </a:path>
                <a:path w="1502409" h="1483360">
                  <a:moveTo>
                    <a:pt x="1501377" y="571373"/>
                  </a:moveTo>
                  <a:lnTo>
                    <a:pt x="1497568" y="571373"/>
                  </a:lnTo>
                  <a:lnTo>
                    <a:pt x="1497525" y="596773"/>
                  </a:lnTo>
                  <a:lnTo>
                    <a:pt x="1501333" y="596773"/>
                  </a:lnTo>
                  <a:lnTo>
                    <a:pt x="1501377" y="571373"/>
                  </a:lnTo>
                  <a:close/>
                </a:path>
                <a:path w="1502409" h="1483360">
                  <a:moveTo>
                    <a:pt x="5270" y="596773"/>
                  </a:moveTo>
                  <a:lnTo>
                    <a:pt x="1459" y="596773"/>
                  </a:lnTo>
                  <a:lnTo>
                    <a:pt x="1415" y="622173"/>
                  </a:lnTo>
                  <a:lnTo>
                    <a:pt x="5226" y="622173"/>
                  </a:lnTo>
                  <a:lnTo>
                    <a:pt x="5270" y="596773"/>
                  </a:lnTo>
                  <a:close/>
                </a:path>
                <a:path w="1502409" h="1483360">
                  <a:moveTo>
                    <a:pt x="1501333" y="596773"/>
                  </a:moveTo>
                  <a:lnTo>
                    <a:pt x="1497525" y="596773"/>
                  </a:lnTo>
                  <a:lnTo>
                    <a:pt x="1497481" y="622173"/>
                  </a:lnTo>
                  <a:lnTo>
                    <a:pt x="1501290" y="622173"/>
                  </a:lnTo>
                  <a:lnTo>
                    <a:pt x="1501333" y="596773"/>
                  </a:lnTo>
                  <a:close/>
                </a:path>
                <a:path w="1502409" h="1483360">
                  <a:moveTo>
                    <a:pt x="5226" y="622173"/>
                  </a:moveTo>
                  <a:lnTo>
                    <a:pt x="1415" y="622173"/>
                  </a:lnTo>
                  <a:lnTo>
                    <a:pt x="1006" y="860933"/>
                  </a:lnTo>
                  <a:lnTo>
                    <a:pt x="4815" y="860933"/>
                  </a:lnTo>
                  <a:lnTo>
                    <a:pt x="5226" y="622173"/>
                  </a:lnTo>
                  <a:close/>
                </a:path>
                <a:path w="1502409" h="1483360">
                  <a:moveTo>
                    <a:pt x="1501290" y="622173"/>
                  </a:moveTo>
                  <a:lnTo>
                    <a:pt x="1497481" y="622173"/>
                  </a:lnTo>
                  <a:lnTo>
                    <a:pt x="1497069" y="860933"/>
                  </a:lnTo>
                  <a:lnTo>
                    <a:pt x="1500880" y="860933"/>
                  </a:lnTo>
                  <a:lnTo>
                    <a:pt x="1501290" y="622173"/>
                  </a:lnTo>
                  <a:close/>
                </a:path>
                <a:path w="1502409" h="1483360">
                  <a:moveTo>
                    <a:pt x="4815" y="860933"/>
                  </a:moveTo>
                  <a:lnTo>
                    <a:pt x="1006" y="860933"/>
                  </a:lnTo>
                  <a:lnTo>
                    <a:pt x="962" y="886333"/>
                  </a:lnTo>
                  <a:lnTo>
                    <a:pt x="4771" y="886333"/>
                  </a:lnTo>
                  <a:lnTo>
                    <a:pt x="4815" y="860933"/>
                  </a:lnTo>
                  <a:close/>
                </a:path>
                <a:path w="1502409" h="1483360">
                  <a:moveTo>
                    <a:pt x="1500880" y="860933"/>
                  </a:moveTo>
                  <a:lnTo>
                    <a:pt x="1497069" y="860933"/>
                  </a:lnTo>
                  <a:lnTo>
                    <a:pt x="1497025" y="886333"/>
                  </a:lnTo>
                  <a:lnTo>
                    <a:pt x="1500837" y="886333"/>
                  </a:lnTo>
                  <a:lnTo>
                    <a:pt x="1500880" y="860933"/>
                  </a:lnTo>
                  <a:close/>
                </a:path>
                <a:path w="1502409" h="1483360">
                  <a:moveTo>
                    <a:pt x="4771" y="886333"/>
                  </a:moveTo>
                  <a:lnTo>
                    <a:pt x="962" y="886333"/>
                  </a:lnTo>
                  <a:lnTo>
                    <a:pt x="919" y="911733"/>
                  </a:lnTo>
                  <a:lnTo>
                    <a:pt x="4727" y="911733"/>
                  </a:lnTo>
                  <a:lnTo>
                    <a:pt x="4771" y="886333"/>
                  </a:lnTo>
                  <a:close/>
                </a:path>
                <a:path w="1502409" h="1483360">
                  <a:moveTo>
                    <a:pt x="1500837" y="886333"/>
                  </a:moveTo>
                  <a:lnTo>
                    <a:pt x="1497025" y="886333"/>
                  </a:lnTo>
                  <a:lnTo>
                    <a:pt x="1496982" y="911733"/>
                  </a:lnTo>
                  <a:lnTo>
                    <a:pt x="1500793" y="911733"/>
                  </a:lnTo>
                  <a:lnTo>
                    <a:pt x="1500837" y="886333"/>
                  </a:lnTo>
                  <a:close/>
                </a:path>
                <a:path w="1502409" h="1483360">
                  <a:moveTo>
                    <a:pt x="4727" y="911733"/>
                  </a:moveTo>
                  <a:lnTo>
                    <a:pt x="919" y="911733"/>
                  </a:lnTo>
                  <a:lnTo>
                    <a:pt x="875" y="937133"/>
                  </a:lnTo>
                  <a:lnTo>
                    <a:pt x="4683" y="937133"/>
                  </a:lnTo>
                  <a:lnTo>
                    <a:pt x="4727" y="911733"/>
                  </a:lnTo>
                  <a:close/>
                </a:path>
                <a:path w="1502409" h="1483360">
                  <a:moveTo>
                    <a:pt x="1500793" y="911733"/>
                  </a:moveTo>
                  <a:lnTo>
                    <a:pt x="1496982" y="911733"/>
                  </a:lnTo>
                  <a:lnTo>
                    <a:pt x="1496938" y="937133"/>
                  </a:lnTo>
                  <a:lnTo>
                    <a:pt x="1500750" y="937133"/>
                  </a:lnTo>
                  <a:lnTo>
                    <a:pt x="1500793" y="911733"/>
                  </a:lnTo>
                  <a:close/>
                </a:path>
                <a:path w="1502409" h="1483360">
                  <a:moveTo>
                    <a:pt x="4683" y="937133"/>
                  </a:moveTo>
                  <a:lnTo>
                    <a:pt x="875" y="937133"/>
                  </a:lnTo>
                  <a:lnTo>
                    <a:pt x="832" y="962533"/>
                  </a:lnTo>
                  <a:lnTo>
                    <a:pt x="4640" y="962533"/>
                  </a:lnTo>
                  <a:lnTo>
                    <a:pt x="4683" y="937133"/>
                  </a:lnTo>
                  <a:close/>
                </a:path>
                <a:path w="1502409" h="1483360">
                  <a:moveTo>
                    <a:pt x="1500750" y="937133"/>
                  </a:moveTo>
                  <a:lnTo>
                    <a:pt x="1496938" y="937133"/>
                  </a:lnTo>
                  <a:lnTo>
                    <a:pt x="1496894" y="962533"/>
                  </a:lnTo>
                  <a:lnTo>
                    <a:pt x="1500706" y="962533"/>
                  </a:lnTo>
                  <a:lnTo>
                    <a:pt x="1500750" y="937133"/>
                  </a:lnTo>
                  <a:close/>
                </a:path>
                <a:path w="1502409" h="1483360">
                  <a:moveTo>
                    <a:pt x="4640" y="962533"/>
                  </a:moveTo>
                  <a:lnTo>
                    <a:pt x="832" y="962533"/>
                  </a:lnTo>
                  <a:lnTo>
                    <a:pt x="788" y="987933"/>
                  </a:lnTo>
                  <a:lnTo>
                    <a:pt x="4596" y="987933"/>
                  </a:lnTo>
                  <a:lnTo>
                    <a:pt x="4640" y="962533"/>
                  </a:lnTo>
                  <a:close/>
                </a:path>
                <a:path w="1502409" h="1483360">
                  <a:moveTo>
                    <a:pt x="1500706" y="962533"/>
                  </a:moveTo>
                  <a:lnTo>
                    <a:pt x="1496894" y="962533"/>
                  </a:lnTo>
                  <a:lnTo>
                    <a:pt x="1496850" y="987933"/>
                  </a:lnTo>
                  <a:lnTo>
                    <a:pt x="1500662" y="987933"/>
                  </a:lnTo>
                  <a:lnTo>
                    <a:pt x="1500706" y="962533"/>
                  </a:lnTo>
                  <a:close/>
                </a:path>
                <a:path w="1502409" h="1483360">
                  <a:moveTo>
                    <a:pt x="4596" y="987933"/>
                  </a:moveTo>
                  <a:lnTo>
                    <a:pt x="788" y="987933"/>
                  </a:lnTo>
                  <a:lnTo>
                    <a:pt x="766" y="1000633"/>
                  </a:lnTo>
                  <a:lnTo>
                    <a:pt x="4574" y="1000633"/>
                  </a:lnTo>
                  <a:lnTo>
                    <a:pt x="4596" y="987933"/>
                  </a:lnTo>
                  <a:close/>
                </a:path>
                <a:path w="1502409" h="1483360">
                  <a:moveTo>
                    <a:pt x="1500662" y="987933"/>
                  </a:moveTo>
                  <a:lnTo>
                    <a:pt x="1496850" y="987933"/>
                  </a:lnTo>
                  <a:lnTo>
                    <a:pt x="1496828" y="1000633"/>
                  </a:lnTo>
                  <a:lnTo>
                    <a:pt x="1500641" y="1000633"/>
                  </a:lnTo>
                  <a:lnTo>
                    <a:pt x="1500662" y="987933"/>
                  </a:lnTo>
                  <a:close/>
                </a:path>
                <a:path w="1502409" h="1483360">
                  <a:moveTo>
                    <a:pt x="4574" y="1000633"/>
                  </a:moveTo>
                  <a:lnTo>
                    <a:pt x="766" y="1000633"/>
                  </a:lnTo>
                  <a:lnTo>
                    <a:pt x="723" y="1026033"/>
                  </a:lnTo>
                  <a:lnTo>
                    <a:pt x="4530" y="1026033"/>
                  </a:lnTo>
                  <a:lnTo>
                    <a:pt x="4574" y="1000633"/>
                  </a:lnTo>
                  <a:close/>
                </a:path>
                <a:path w="1502409" h="1483360">
                  <a:moveTo>
                    <a:pt x="1500641" y="1000633"/>
                  </a:moveTo>
                  <a:lnTo>
                    <a:pt x="1496828" y="1000633"/>
                  </a:lnTo>
                  <a:lnTo>
                    <a:pt x="1496785" y="1026033"/>
                  </a:lnTo>
                  <a:lnTo>
                    <a:pt x="1500597" y="1026033"/>
                  </a:lnTo>
                  <a:lnTo>
                    <a:pt x="1500641" y="1000633"/>
                  </a:lnTo>
                  <a:close/>
                </a:path>
                <a:path w="1502409" h="1483360">
                  <a:moveTo>
                    <a:pt x="4530" y="1026033"/>
                  </a:moveTo>
                  <a:lnTo>
                    <a:pt x="723" y="1026033"/>
                  </a:lnTo>
                  <a:lnTo>
                    <a:pt x="668" y="1057783"/>
                  </a:lnTo>
                  <a:lnTo>
                    <a:pt x="4475" y="1057783"/>
                  </a:lnTo>
                  <a:lnTo>
                    <a:pt x="4530" y="1026033"/>
                  </a:lnTo>
                  <a:close/>
                </a:path>
                <a:path w="1502409" h="1483360">
                  <a:moveTo>
                    <a:pt x="1500597" y="1026033"/>
                  </a:moveTo>
                  <a:lnTo>
                    <a:pt x="1496785" y="1026033"/>
                  </a:lnTo>
                  <a:lnTo>
                    <a:pt x="1496730" y="1057783"/>
                  </a:lnTo>
                  <a:lnTo>
                    <a:pt x="1500543" y="1057783"/>
                  </a:lnTo>
                  <a:lnTo>
                    <a:pt x="1500597" y="1026033"/>
                  </a:lnTo>
                  <a:close/>
                </a:path>
                <a:path w="1502409" h="1483360">
                  <a:moveTo>
                    <a:pt x="4475" y="1057783"/>
                  </a:moveTo>
                  <a:lnTo>
                    <a:pt x="668" y="1057783"/>
                  </a:lnTo>
                  <a:lnTo>
                    <a:pt x="660" y="1062863"/>
                  </a:lnTo>
                  <a:lnTo>
                    <a:pt x="4467" y="1062863"/>
                  </a:lnTo>
                  <a:lnTo>
                    <a:pt x="4475" y="1057783"/>
                  </a:lnTo>
                  <a:close/>
                </a:path>
                <a:path w="1502409" h="1483360">
                  <a:moveTo>
                    <a:pt x="1500543" y="1057783"/>
                  </a:moveTo>
                  <a:lnTo>
                    <a:pt x="1496730" y="1057783"/>
                  </a:lnTo>
                  <a:lnTo>
                    <a:pt x="1496721" y="1062863"/>
                  </a:lnTo>
                  <a:lnTo>
                    <a:pt x="1500534" y="1062863"/>
                  </a:lnTo>
                  <a:lnTo>
                    <a:pt x="1500543" y="1057783"/>
                  </a:lnTo>
                  <a:close/>
                </a:path>
                <a:path w="1502409" h="1483360">
                  <a:moveTo>
                    <a:pt x="4467" y="1062863"/>
                  </a:moveTo>
                  <a:lnTo>
                    <a:pt x="660" y="1062863"/>
                  </a:lnTo>
                  <a:lnTo>
                    <a:pt x="636" y="1076833"/>
                  </a:lnTo>
                  <a:lnTo>
                    <a:pt x="4443" y="1076833"/>
                  </a:lnTo>
                  <a:lnTo>
                    <a:pt x="4467" y="1062863"/>
                  </a:lnTo>
                  <a:close/>
                </a:path>
                <a:path w="1502409" h="1483360">
                  <a:moveTo>
                    <a:pt x="1500534" y="1062863"/>
                  </a:moveTo>
                  <a:lnTo>
                    <a:pt x="1496721" y="1062863"/>
                  </a:lnTo>
                  <a:lnTo>
                    <a:pt x="1496697" y="1076833"/>
                  </a:lnTo>
                  <a:lnTo>
                    <a:pt x="1500510" y="1076833"/>
                  </a:lnTo>
                  <a:lnTo>
                    <a:pt x="1500534" y="1062863"/>
                  </a:lnTo>
                  <a:close/>
                </a:path>
                <a:path w="1502409" h="1483360">
                  <a:moveTo>
                    <a:pt x="4443" y="1076833"/>
                  </a:moveTo>
                  <a:lnTo>
                    <a:pt x="636" y="1076833"/>
                  </a:lnTo>
                  <a:lnTo>
                    <a:pt x="625" y="1083183"/>
                  </a:lnTo>
                  <a:lnTo>
                    <a:pt x="4432" y="1083183"/>
                  </a:lnTo>
                  <a:lnTo>
                    <a:pt x="4443" y="1076833"/>
                  </a:lnTo>
                  <a:close/>
                </a:path>
                <a:path w="1502409" h="1483360">
                  <a:moveTo>
                    <a:pt x="1500510" y="1076833"/>
                  </a:moveTo>
                  <a:lnTo>
                    <a:pt x="1496697" y="1076833"/>
                  </a:lnTo>
                  <a:lnTo>
                    <a:pt x="1496686" y="1083183"/>
                  </a:lnTo>
                  <a:lnTo>
                    <a:pt x="1500499" y="1083183"/>
                  </a:lnTo>
                  <a:lnTo>
                    <a:pt x="1500510" y="1076833"/>
                  </a:lnTo>
                  <a:close/>
                </a:path>
                <a:path w="1502409" h="1483360">
                  <a:moveTo>
                    <a:pt x="4432" y="1083183"/>
                  </a:moveTo>
                  <a:lnTo>
                    <a:pt x="625" y="1083183"/>
                  </a:lnTo>
                  <a:lnTo>
                    <a:pt x="614" y="1089533"/>
                  </a:lnTo>
                  <a:lnTo>
                    <a:pt x="4421" y="1089533"/>
                  </a:lnTo>
                  <a:lnTo>
                    <a:pt x="4432" y="1083183"/>
                  </a:lnTo>
                  <a:close/>
                </a:path>
                <a:path w="1502409" h="1483360">
                  <a:moveTo>
                    <a:pt x="1500499" y="1083183"/>
                  </a:moveTo>
                  <a:lnTo>
                    <a:pt x="1496686" y="1083183"/>
                  </a:lnTo>
                  <a:lnTo>
                    <a:pt x="1496675" y="1089533"/>
                  </a:lnTo>
                  <a:lnTo>
                    <a:pt x="1500488" y="1089533"/>
                  </a:lnTo>
                  <a:lnTo>
                    <a:pt x="1500499" y="1083183"/>
                  </a:lnTo>
                  <a:close/>
                </a:path>
                <a:path w="1502409" h="1483360">
                  <a:moveTo>
                    <a:pt x="4421" y="1089533"/>
                  </a:moveTo>
                  <a:lnTo>
                    <a:pt x="614" y="1089533"/>
                  </a:lnTo>
                  <a:lnTo>
                    <a:pt x="603" y="1095883"/>
                  </a:lnTo>
                  <a:lnTo>
                    <a:pt x="4410" y="1095883"/>
                  </a:lnTo>
                  <a:lnTo>
                    <a:pt x="4421" y="1089533"/>
                  </a:lnTo>
                  <a:close/>
                </a:path>
                <a:path w="1502409" h="1483360">
                  <a:moveTo>
                    <a:pt x="1500488" y="1089533"/>
                  </a:moveTo>
                  <a:lnTo>
                    <a:pt x="1496675" y="1089533"/>
                  </a:lnTo>
                  <a:lnTo>
                    <a:pt x="1496664" y="1095883"/>
                  </a:lnTo>
                  <a:lnTo>
                    <a:pt x="1500477" y="1095883"/>
                  </a:lnTo>
                  <a:lnTo>
                    <a:pt x="1500488" y="1089533"/>
                  </a:lnTo>
                  <a:close/>
                </a:path>
                <a:path w="1502409" h="1483360">
                  <a:moveTo>
                    <a:pt x="4410" y="1095883"/>
                  </a:moveTo>
                  <a:lnTo>
                    <a:pt x="603" y="1095883"/>
                  </a:lnTo>
                  <a:lnTo>
                    <a:pt x="592" y="1102233"/>
                  </a:lnTo>
                  <a:lnTo>
                    <a:pt x="4399" y="1102233"/>
                  </a:lnTo>
                  <a:lnTo>
                    <a:pt x="4410" y="1095883"/>
                  </a:lnTo>
                  <a:close/>
                </a:path>
                <a:path w="1502409" h="1483360">
                  <a:moveTo>
                    <a:pt x="1500477" y="1095883"/>
                  </a:moveTo>
                  <a:lnTo>
                    <a:pt x="1496664" y="1095883"/>
                  </a:lnTo>
                  <a:lnTo>
                    <a:pt x="1496653" y="1102233"/>
                  </a:lnTo>
                  <a:lnTo>
                    <a:pt x="1500466" y="1102233"/>
                  </a:lnTo>
                  <a:lnTo>
                    <a:pt x="1500477" y="1095883"/>
                  </a:lnTo>
                  <a:close/>
                </a:path>
                <a:path w="1502409" h="1483360">
                  <a:moveTo>
                    <a:pt x="4399" y="1102233"/>
                  </a:moveTo>
                  <a:lnTo>
                    <a:pt x="592" y="1102233"/>
                  </a:lnTo>
                  <a:lnTo>
                    <a:pt x="570" y="1114933"/>
                  </a:lnTo>
                  <a:lnTo>
                    <a:pt x="4377" y="1114933"/>
                  </a:lnTo>
                  <a:lnTo>
                    <a:pt x="4399" y="1102233"/>
                  </a:lnTo>
                  <a:close/>
                </a:path>
                <a:path w="1502409" h="1483360">
                  <a:moveTo>
                    <a:pt x="1500466" y="1102233"/>
                  </a:moveTo>
                  <a:lnTo>
                    <a:pt x="1496653" y="1102233"/>
                  </a:lnTo>
                  <a:lnTo>
                    <a:pt x="1496631" y="1114933"/>
                  </a:lnTo>
                  <a:lnTo>
                    <a:pt x="1500445" y="1114933"/>
                  </a:lnTo>
                  <a:lnTo>
                    <a:pt x="1500466" y="1102233"/>
                  </a:lnTo>
                  <a:close/>
                </a:path>
                <a:path w="1502409" h="1483360">
                  <a:moveTo>
                    <a:pt x="4377" y="1114933"/>
                  </a:moveTo>
                  <a:lnTo>
                    <a:pt x="570" y="1114933"/>
                  </a:lnTo>
                  <a:lnTo>
                    <a:pt x="540" y="1132713"/>
                  </a:lnTo>
                  <a:lnTo>
                    <a:pt x="4346" y="1132713"/>
                  </a:lnTo>
                  <a:lnTo>
                    <a:pt x="4377" y="1114933"/>
                  </a:lnTo>
                  <a:close/>
                </a:path>
                <a:path w="1502409" h="1483360">
                  <a:moveTo>
                    <a:pt x="1500445" y="1114933"/>
                  </a:moveTo>
                  <a:lnTo>
                    <a:pt x="1496631" y="1114933"/>
                  </a:lnTo>
                  <a:lnTo>
                    <a:pt x="1496601" y="1132713"/>
                  </a:lnTo>
                  <a:lnTo>
                    <a:pt x="1500414" y="1132713"/>
                  </a:lnTo>
                  <a:lnTo>
                    <a:pt x="1500445" y="1114933"/>
                  </a:lnTo>
                  <a:close/>
                </a:path>
                <a:path w="1502409" h="1483360">
                  <a:moveTo>
                    <a:pt x="4346" y="1132713"/>
                  </a:moveTo>
                  <a:lnTo>
                    <a:pt x="540" y="1132713"/>
                  </a:lnTo>
                  <a:lnTo>
                    <a:pt x="516" y="1146683"/>
                  </a:lnTo>
                  <a:lnTo>
                    <a:pt x="4322" y="1146683"/>
                  </a:lnTo>
                  <a:lnTo>
                    <a:pt x="4346" y="1132713"/>
                  </a:lnTo>
                  <a:close/>
                </a:path>
                <a:path w="1502409" h="1483360">
                  <a:moveTo>
                    <a:pt x="1500414" y="1132713"/>
                  </a:moveTo>
                  <a:lnTo>
                    <a:pt x="1496601" y="1132713"/>
                  </a:lnTo>
                  <a:lnTo>
                    <a:pt x="1496577" y="1146683"/>
                  </a:lnTo>
                  <a:lnTo>
                    <a:pt x="1500390" y="1146683"/>
                  </a:lnTo>
                  <a:lnTo>
                    <a:pt x="1500414" y="1132713"/>
                  </a:lnTo>
                  <a:close/>
                </a:path>
                <a:path w="1502409" h="1483360">
                  <a:moveTo>
                    <a:pt x="4322" y="1146683"/>
                  </a:moveTo>
                  <a:lnTo>
                    <a:pt x="516" y="1146683"/>
                  </a:lnTo>
                  <a:lnTo>
                    <a:pt x="507" y="1151763"/>
                  </a:lnTo>
                  <a:lnTo>
                    <a:pt x="4313" y="1151763"/>
                  </a:lnTo>
                  <a:lnTo>
                    <a:pt x="4322" y="1146683"/>
                  </a:lnTo>
                  <a:close/>
                </a:path>
                <a:path w="1502409" h="1483360">
                  <a:moveTo>
                    <a:pt x="1500390" y="1146683"/>
                  </a:moveTo>
                  <a:lnTo>
                    <a:pt x="1496577" y="1146683"/>
                  </a:lnTo>
                  <a:lnTo>
                    <a:pt x="1496568" y="1151763"/>
                  </a:lnTo>
                  <a:lnTo>
                    <a:pt x="1500381" y="1151763"/>
                  </a:lnTo>
                  <a:lnTo>
                    <a:pt x="1500390" y="1146683"/>
                  </a:lnTo>
                  <a:close/>
                </a:path>
                <a:path w="1502409" h="1483360">
                  <a:moveTo>
                    <a:pt x="4313" y="1151763"/>
                  </a:moveTo>
                  <a:lnTo>
                    <a:pt x="507" y="1151763"/>
                  </a:lnTo>
                  <a:lnTo>
                    <a:pt x="494" y="1159383"/>
                  </a:lnTo>
                  <a:lnTo>
                    <a:pt x="4300" y="1159383"/>
                  </a:lnTo>
                  <a:lnTo>
                    <a:pt x="4313" y="1151763"/>
                  </a:lnTo>
                  <a:close/>
                </a:path>
                <a:path w="1502409" h="1483360">
                  <a:moveTo>
                    <a:pt x="1500381" y="1151763"/>
                  </a:moveTo>
                  <a:lnTo>
                    <a:pt x="1496568" y="1151763"/>
                  </a:lnTo>
                  <a:lnTo>
                    <a:pt x="1496555" y="1159383"/>
                  </a:lnTo>
                  <a:lnTo>
                    <a:pt x="1500368" y="1159383"/>
                  </a:lnTo>
                  <a:lnTo>
                    <a:pt x="1500381" y="1151763"/>
                  </a:lnTo>
                  <a:close/>
                </a:path>
                <a:path w="1502409" h="1483360">
                  <a:moveTo>
                    <a:pt x="4300" y="1159383"/>
                  </a:moveTo>
                  <a:lnTo>
                    <a:pt x="494" y="1159383"/>
                  </a:lnTo>
                  <a:lnTo>
                    <a:pt x="472" y="1172083"/>
                  </a:lnTo>
                  <a:lnTo>
                    <a:pt x="4278" y="1172083"/>
                  </a:lnTo>
                  <a:lnTo>
                    <a:pt x="4300" y="1159383"/>
                  </a:lnTo>
                  <a:close/>
                </a:path>
                <a:path w="1502409" h="1483360">
                  <a:moveTo>
                    <a:pt x="1500368" y="1159383"/>
                  </a:moveTo>
                  <a:lnTo>
                    <a:pt x="1496555" y="1159383"/>
                  </a:lnTo>
                  <a:lnTo>
                    <a:pt x="1496533" y="1172083"/>
                  </a:lnTo>
                  <a:lnTo>
                    <a:pt x="1500347" y="1172083"/>
                  </a:lnTo>
                  <a:lnTo>
                    <a:pt x="1500368" y="1159383"/>
                  </a:lnTo>
                  <a:close/>
                </a:path>
                <a:path w="1502409" h="1483360">
                  <a:moveTo>
                    <a:pt x="4278" y="1172083"/>
                  </a:moveTo>
                  <a:lnTo>
                    <a:pt x="472" y="1172083"/>
                  </a:lnTo>
                  <a:lnTo>
                    <a:pt x="461" y="1178433"/>
                  </a:lnTo>
                  <a:lnTo>
                    <a:pt x="4267" y="1178433"/>
                  </a:lnTo>
                  <a:lnTo>
                    <a:pt x="4278" y="1172083"/>
                  </a:lnTo>
                  <a:close/>
                </a:path>
                <a:path w="1502409" h="1483360">
                  <a:moveTo>
                    <a:pt x="1500347" y="1172083"/>
                  </a:moveTo>
                  <a:lnTo>
                    <a:pt x="1496533" y="1172083"/>
                  </a:lnTo>
                  <a:lnTo>
                    <a:pt x="1496522" y="1178433"/>
                  </a:lnTo>
                  <a:lnTo>
                    <a:pt x="1500336" y="1178433"/>
                  </a:lnTo>
                  <a:lnTo>
                    <a:pt x="1500347" y="1172083"/>
                  </a:lnTo>
                  <a:close/>
                </a:path>
                <a:path w="1502409" h="1483360">
                  <a:moveTo>
                    <a:pt x="4267" y="1178433"/>
                  </a:moveTo>
                  <a:lnTo>
                    <a:pt x="461" y="1178433"/>
                  </a:lnTo>
                  <a:lnTo>
                    <a:pt x="450" y="1184783"/>
                  </a:lnTo>
                  <a:lnTo>
                    <a:pt x="4256" y="1184783"/>
                  </a:lnTo>
                  <a:lnTo>
                    <a:pt x="4267" y="1178433"/>
                  </a:lnTo>
                  <a:close/>
                </a:path>
                <a:path w="1502409" h="1483360">
                  <a:moveTo>
                    <a:pt x="1500336" y="1178433"/>
                  </a:moveTo>
                  <a:lnTo>
                    <a:pt x="1496522" y="1178433"/>
                  </a:lnTo>
                  <a:lnTo>
                    <a:pt x="1496511" y="1184783"/>
                  </a:lnTo>
                  <a:lnTo>
                    <a:pt x="1500325" y="1184783"/>
                  </a:lnTo>
                  <a:lnTo>
                    <a:pt x="1500336" y="1178433"/>
                  </a:lnTo>
                  <a:close/>
                </a:path>
                <a:path w="1502409" h="1483360">
                  <a:moveTo>
                    <a:pt x="4256" y="1184783"/>
                  </a:moveTo>
                  <a:lnTo>
                    <a:pt x="450" y="1184783"/>
                  </a:lnTo>
                  <a:lnTo>
                    <a:pt x="429" y="1197483"/>
                  </a:lnTo>
                  <a:lnTo>
                    <a:pt x="4235" y="1197483"/>
                  </a:lnTo>
                  <a:lnTo>
                    <a:pt x="4256" y="1184783"/>
                  </a:lnTo>
                  <a:close/>
                </a:path>
                <a:path w="1502409" h="1483360">
                  <a:moveTo>
                    <a:pt x="1500325" y="1184783"/>
                  </a:moveTo>
                  <a:lnTo>
                    <a:pt x="1496511" y="1184783"/>
                  </a:lnTo>
                  <a:lnTo>
                    <a:pt x="1496489" y="1197483"/>
                  </a:lnTo>
                  <a:lnTo>
                    <a:pt x="1500303" y="1197483"/>
                  </a:lnTo>
                  <a:lnTo>
                    <a:pt x="1500325" y="1184783"/>
                  </a:lnTo>
                  <a:close/>
                </a:path>
                <a:path w="1502409" h="1483360">
                  <a:moveTo>
                    <a:pt x="4235" y="1197483"/>
                  </a:moveTo>
                  <a:lnTo>
                    <a:pt x="429" y="1197483"/>
                  </a:lnTo>
                  <a:lnTo>
                    <a:pt x="418" y="1203833"/>
                  </a:lnTo>
                  <a:lnTo>
                    <a:pt x="4224" y="1203833"/>
                  </a:lnTo>
                  <a:lnTo>
                    <a:pt x="4235" y="1197483"/>
                  </a:lnTo>
                  <a:close/>
                </a:path>
                <a:path w="1502409" h="1483360">
                  <a:moveTo>
                    <a:pt x="1500303" y="1197483"/>
                  </a:moveTo>
                  <a:lnTo>
                    <a:pt x="1496489" y="1197483"/>
                  </a:lnTo>
                  <a:lnTo>
                    <a:pt x="1496478" y="1203833"/>
                  </a:lnTo>
                  <a:lnTo>
                    <a:pt x="1500292" y="1203833"/>
                  </a:lnTo>
                  <a:lnTo>
                    <a:pt x="1500303" y="1197483"/>
                  </a:lnTo>
                  <a:close/>
                </a:path>
                <a:path w="1502409" h="1483360">
                  <a:moveTo>
                    <a:pt x="4224" y="1203833"/>
                  </a:moveTo>
                  <a:lnTo>
                    <a:pt x="418" y="1203833"/>
                  </a:lnTo>
                  <a:lnTo>
                    <a:pt x="407" y="1210183"/>
                  </a:lnTo>
                  <a:lnTo>
                    <a:pt x="4213" y="1210183"/>
                  </a:lnTo>
                  <a:lnTo>
                    <a:pt x="4224" y="1203833"/>
                  </a:lnTo>
                  <a:close/>
                </a:path>
                <a:path w="1502409" h="1483360">
                  <a:moveTo>
                    <a:pt x="1500292" y="1203833"/>
                  </a:moveTo>
                  <a:lnTo>
                    <a:pt x="1496478" y="1203833"/>
                  </a:lnTo>
                  <a:lnTo>
                    <a:pt x="1496467" y="1210183"/>
                  </a:lnTo>
                  <a:lnTo>
                    <a:pt x="1500281" y="1210183"/>
                  </a:lnTo>
                  <a:lnTo>
                    <a:pt x="1500292" y="1203833"/>
                  </a:lnTo>
                  <a:close/>
                </a:path>
                <a:path w="1502409" h="1483360">
                  <a:moveTo>
                    <a:pt x="4213" y="1210183"/>
                  </a:moveTo>
                  <a:lnTo>
                    <a:pt x="407" y="1210183"/>
                  </a:lnTo>
                  <a:lnTo>
                    <a:pt x="387" y="1221613"/>
                  </a:lnTo>
                  <a:lnTo>
                    <a:pt x="4193" y="1221613"/>
                  </a:lnTo>
                  <a:lnTo>
                    <a:pt x="4213" y="1210183"/>
                  </a:lnTo>
                  <a:close/>
                </a:path>
                <a:path w="1502409" h="1483360">
                  <a:moveTo>
                    <a:pt x="1500281" y="1210183"/>
                  </a:moveTo>
                  <a:lnTo>
                    <a:pt x="1496467" y="1210183"/>
                  </a:lnTo>
                  <a:lnTo>
                    <a:pt x="1496447" y="1221613"/>
                  </a:lnTo>
                  <a:lnTo>
                    <a:pt x="1500262" y="1221613"/>
                  </a:lnTo>
                  <a:lnTo>
                    <a:pt x="1500281" y="1210183"/>
                  </a:lnTo>
                  <a:close/>
                </a:path>
                <a:path w="1502409" h="1483360">
                  <a:moveTo>
                    <a:pt x="4193" y="1221613"/>
                  </a:moveTo>
                  <a:lnTo>
                    <a:pt x="387" y="1221613"/>
                  </a:lnTo>
                  <a:lnTo>
                    <a:pt x="365" y="1234313"/>
                  </a:lnTo>
                  <a:lnTo>
                    <a:pt x="4171" y="1234313"/>
                  </a:lnTo>
                  <a:lnTo>
                    <a:pt x="4193" y="1221613"/>
                  </a:lnTo>
                  <a:close/>
                </a:path>
                <a:path w="1502409" h="1483360">
                  <a:moveTo>
                    <a:pt x="1500262" y="1221613"/>
                  </a:moveTo>
                  <a:lnTo>
                    <a:pt x="1496447" y="1221613"/>
                  </a:lnTo>
                  <a:lnTo>
                    <a:pt x="1496425" y="1234313"/>
                  </a:lnTo>
                  <a:lnTo>
                    <a:pt x="1500240" y="1234313"/>
                  </a:lnTo>
                  <a:lnTo>
                    <a:pt x="1500262" y="1221613"/>
                  </a:lnTo>
                  <a:close/>
                </a:path>
                <a:path w="1502409" h="1483360">
                  <a:moveTo>
                    <a:pt x="4171" y="1234313"/>
                  </a:moveTo>
                  <a:lnTo>
                    <a:pt x="365" y="1234313"/>
                  </a:lnTo>
                  <a:lnTo>
                    <a:pt x="322" y="1259713"/>
                  </a:lnTo>
                  <a:lnTo>
                    <a:pt x="4127" y="1259713"/>
                  </a:lnTo>
                  <a:lnTo>
                    <a:pt x="4171" y="1234313"/>
                  </a:lnTo>
                  <a:close/>
                </a:path>
                <a:path w="1502409" h="1483360">
                  <a:moveTo>
                    <a:pt x="1500240" y="1234313"/>
                  </a:moveTo>
                  <a:lnTo>
                    <a:pt x="1496425" y="1234313"/>
                  </a:lnTo>
                  <a:lnTo>
                    <a:pt x="1496382" y="1259713"/>
                  </a:lnTo>
                  <a:lnTo>
                    <a:pt x="1500196" y="1259713"/>
                  </a:lnTo>
                  <a:lnTo>
                    <a:pt x="1500240" y="1234313"/>
                  </a:lnTo>
                  <a:close/>
                </a:path>
                <a:path w="1502409" h="1483360">
                  <a:moveTo>
                    <a:pt x="4127" y="1259713"/>
                  </a:moveTo>
                  <a:lnTo>
                    <a:pt x="322" y="1259713"/>
                  </a:lnTo>
                  <a:lnTo>
                    <a:pt x="311" y="1266063"/>
                  </a:lnTo>
                  <a:lnTo>
                    <a:pt x="4116" y="1266063"/>
                  </a:lnTo>
                  <a:lnTo>
                    <a:pt x="4127" y="1259713"/>
                  </a:lnTo>
                  <a:close/>
                </a:path>
                <a:path w="1502409" h="1483360">
                  <a:moveTo>
                    <a:pt x="1500196" y="1259713"/>
                  </a:moveTo>
                  <a:lnTo>
                    <a:pt x="1496382" y="1259713"/>
                  </a:lnTo>
                  <a:lnTo>
                    <a:pt x="1496371" y="1266063"/>
                  </a:lnTo>
                  <a:lnTo>
                    <a:pt x="1500185" y="1266063"/>
                  </a:lnTo>
                  <a:lnTo>
                    <a:pt x="1500196" y="1259713"/>
                  </a:lnTo>
                  <a:close/>
                </a:path>
                <a:path w="1502409" h="1483360">
                  <a:moveTo>
                    <a:pt x="4116" y="1266063"/>
                  </a:moveTo>
                  <a:lnTo>
                    <a:pt x="311" y="1266063"/>
                  </a:lnTo>
                  <a:lnTo>
                    <a:pt x="289" y="1278763"/>
                  </a:lnTo>
                  <a:lnTo>
                    <a:pt x="4094" y="1278763"/>
                  </a:lnTo>
                  <a:lnTo>
                    <a:pt x="4116" y="1266063"/>
                  </a:lnTo>
                  <a:close/>
                </a:path>
                <a:path w="1502409" h="1483360">
                  <a:moveTo>
                    <a:pt x="1500185" y="1266063"/>
                  </a:moveTo>
                  <a:lnTo>
                    <a:pt x="1496371" y="1266063"/>
                  </a:lnTo>
                  <a:lnTo>
                    <a:pt x="1496349" y="1278763"/>
                  </a:lnTo>
                  <a:lnTo>
                    <a:pt x="1500164" y="1278763"/>
                  </a:lnTo>
                  <a:lnTo>
                    <a:pt x="1500185" y="1266063"/>
                  </a:lnTo>
                  <a:close/>
                </a:path>
                <a:path w="1502409" h="1483360">
                  <a:moveTo>
                    <a:pt x="4094" y="1278763"/>
                  </a:moveTo>
                  <a:lnTo>
                    <a:pt x="289" y="1278763"/>
                  </a:lnTo>
                  <a:lnTo>
                    <a:pt x="278" y="1285113"/>
                  </a:lnTo>
                  <a:lnTo>
                    <a:pt x="4083" y="1285113"/>
                  </a:lnTo>
                  <a:lnTo>
                    <a:pt x="4094" y="1278763"/>
                  </a:lnTo>
                  <a:close/>
                </a:path>
                <a:path w="1502409" h="1483360">
                  <a:moveTo>
                    <a:pt x="1500164" y="1278763"/>
                  </a:moveTo>
                  <a:lnTo>
                    <a:pt x="1496349" y="1278763"/>
                  </a:lnTo>
                  <a:lnTo>
                    <a:pt x="1496338" y="1285113"/>
                  </a:lnTo>
                  <a:lnTo>
                    <a:pt x="1500153" y="1285113"/>
                  </a:lnTo>
                  <a:lnTo>
                    <a:pt x="1500164" y="1278763"/>
                  </a:lnTo>
                  <a:close/>
                </a:path>
                <a:path w="1502409" h="1483360">
                  <a:moveTo>
                    <a:pt x="4083" y="1285113"/>
                  </a:moveTo>
                  <a:lnTo>
                    <a:pt x="278" y="1285113"/>
                  </a:lnTo>
                  <a:lnTo>
                    <a:pt x="267" y="1291463"/>
                  </a:lnTo>
                  <a:lnTo>
                    <a:pt x="4073" y="1291463"/>
                  </a:lnTo>
                  <a:lnTo>
                    <a:pt x="4083" y="1285113"/>
                  </a:lnTo>
                  <a:close/>
                </a:path>
                <a:path w="1502409" h="1483360">
                  <a:moveTo>
                    <a:pt x="1500153" y="1285113"/>
                  </a:moveTo>
                  <a:lnTo>
                    <a:pt x="1496338" y="1285113"/>
                  </a:lnTo>
                  <a:lnTo>
                    <a:pt x="1496327" y="1291463"/>
                  </a:lnTo>
                  <a:lnTo>
                    <a:pt x="1500142" y="1291463"/>
                  </a:lnTo>
                  <a:lnTo>
                    <a:pt x="1500153" y="1285113"/>
                  </a:lnTo>
                  <a:close/>
                </a:path>
                <a:path w="1502409" h="1483360">
                  <a:moveTo>
                    <a:pt x="4073" y="1291463"/>
                  </a:moveTo>
                  <a:lnTo>
                    <a:pt x="267" y="1291463"/>
                  </a:lnTo>
                  <a:lnTo>
                    <a:pt x="254" y="1299083"/>
                  </a:lnTo>
                  <a:lnTo>
                    <a:pt x="4059" y="1299083"/>
                  </a:lnTo>
                  <a:lnTo>
                    <a:pt x="4073" y="1291463"/>
                  </a:lnTo>
                  <a:close/>
                </a:path>
                <a:path w="1502409" h="1483360">
                  <a:moveTo>
                    <a:pt x="1500142" y="1291463"/>
                  </a:moveTo>
                  <a:lnTo>
                    <a:pt x="1496327" y="1291463"/>
                  </a:lnTo>
                  <a:lnTo>
                    <a:pt x="1496314" y="1299083"/>
                  </a:lnTo>
                  <a:lnTo>
                    <a:pt x="1500129" y="1299083"/>
                  </a:lnTo>
                  <a:lnTo>
                    <a:pt x="1500142" y="1291463"/>
                  </a:lnTo>
                  <a:close/>
                </a:path>
                <a:path w="1502409" h="1483360">
                  <a:moveTo>
                    <a:pt x="4059" y="1299083"/>
                  </a:moveTo>
                  <a:lnTo>
                    <a:pt x="254" y="1299083"/>
                  </a:lnTo>
                  <a:lnTo>
                    <a:pt x="243" y="1305433"/>
                  </a:lnTo>
                  <a:lnTo>
                    <a:pt x="4048" y="1305433"/>
                  </a:lnTo>
                  <a:lnTo>
                    <a:pt x="4059" y="1299083"/>
                  </a:lnTo>
                  <a:close/>
                </a:path>
                <a:path w="1502409" h="1483360">
                  <a:moveTo>
                    <a:pt x="1500129" y="1299083"/>
                  </a:moveTo>
                  <a:lnTo>
                    <a:pt x="1496314" y="1299083"/>
                  </a:lnTo>
                  <a:lnTo>
                    <a:pt x="1496303" y="1305433"/>
                  </a:lnTo>
                  <a:lnTo>
                    <a:pt x="1500118" y="1305433"/>
                  </a:lnTo>
                  <a:lnTo>
                    <a:pt x="1500129" y="1299083"/>
                  </a:lnTo>
                  <a:close/>
                </a:path>
                <a:path w="1502409" h="1483360">
                  <a:moveTo>
                    <a:pt x="4048" y="1305433"/>
                  </a:moveTo>
                  <a:lnTo>
                    <a:pt x="243" y="1305433"/>
                  </a:lnTo>
                  <a:lnTo>
                    <a:pt x="222" y="1318133"/>
                  </a:lnTo>
                  <a:lnTo>
                    <a:pt x="4027" y="1318133"/>
                  </a:lnTo>
                  <a:lnTo>
                    <a:pt x="4048" y="1305433"/>
                  </a:lnTo>
                  <a:close/>
                </a:path>
                <a:path w="1502409" h="1483360">
                  <a:moveTo>
                    <a:pt x="1500118" y="1305433"/>
                  </a:moveTo>
                  <a:lnTo>
                    <a:pt x="1496303" y="1305433"/>
                  </a:lnTo>
                  <a:lnTo>
                    <a:pt x="1496281" y="1318133"/>
                  </a:lnTo>
                  <a:lnTo>
                    <a:pt x="1500096" y="1318133"/>
                  </a:lnTo>
                  <a:lnTo>
                    <a:pt x="1500118" y="1305433"/>
                  </a:lnTo>
                  <a:close/>
                </a:path>
                <a:path w="1502409" h="1483360">
                  <a:moveTo>
                    <a:pt x="4027" y="1318133"/>
                  </a:moveTo>
                  <a:lnTo>
                    <a:pt x="222" y="1318133"/>
                  </a:lnTo>
                  <a:lnTo>
                    <a:pt x="213" y="1323213"/>
                  </a:lnTo>
                  <a:lnTo>
                    <a:pt x="4018" y="1323213"/>
                  </a:lnTo>
                  <a:lnTo>
                    <a:pt x="4027" y="1318133"/>
                  </a:lnTo>
                  <a:close/>
                </a:path>
                <a:path w="1502409" h="1483360">
                  <a:moveTo>
                    <a:pt x="1500096" y="1318133"/>
                  </a:moveTo>
                  <a:lnTo>
                    <a:pt x="1496281" y="1318133"/>
                  </a:lnTo>
                  <a:lnTo>
                    <a:pt x="1496272" y="1323213"/>
                  </a:lnTo>
                  <a:lnTo>
                    <a:pt x="1500087" y="1323213"/>
                  </a:lnTo>
                  <a:lnTo>
                    <a:pt x="1500096" y="1318133"/>
                  </a:lnTo>
                  <a:close/>
                </a:path>
                <a:path w="1502409" h="1483360">
                  <a:moveTo>
                    <a:pt x="4018" y="1323213"/>
                  </a:moveTo>
                  <a:lnTo>
                    <a:pt x="213" y="1323213"/>
                  </a:lnTo>
                  <a:lnTo>
                    <a:pt x="189" y="1337183"/>
                  </a:lnTo>
                  <a:lnTo>
                    <a:pt x="3994" y="1337183"/>
                  </a:lnTo>
                  <a:lnTo>
                    <a:pt x="4018" y="1323213"/>
                  </a:lnTo>
                  <a:close/>
                </a:path>
                <a:path w="1502409" h="1483360">
                  <a:moveTo>
                    <a:pt x="1500087" y="1323213"/>
                  </a:moveTo>
                  <a:lnTo>
                    <a:pt x="1496272" y="1323213"/>
                  </a:lnTo>
                  <a:lnTo>
                    <a:pt x="1496248" y="1337183"/>
                  </a:lnTo>
                  <a:lnTo>
                    <a:pt x="1500063" y="1337183"/>
                  </a:lnTo>
                  <a:lnTo>
                    <a:pt x="1500087" y="1323213"/>
                  </a:lnTo>
                  <a:close/>
                </a:path>
                <a:path w="1502409" h="1483360">
                  <a:moveTo>
                    <a:pt x="3994" y="1337183"/>
                  </a:moveTo>
                  <a:lnTo>
                    <a:pt x="189" y="1337183"/>
                  </a:lnTo>
                  <a:lnTo>
                    <a:pt x="169" y="1348613"/>
                  </a:lnTo>
                  <a:lnTo>
                    <a:pt x="3974" y="1348613"/>
                  </a:lnTo>
                  <a:lnTo>
                    <a:pt x="3994" y="1337183"/>
                  </a:lnTo>
                  <a:close/>
                </a:path>
                <a:path w="1502409" h="1483360">
                  <a:moveTo>
                    <a:pt x="1500063" y="1337183"/>
                  </a:moveTo>
                  <a:lnTo>
                    <a:pt x="1496248" y="1337183"/>
                  </a:lnTo>
                  <a:lnTo>
                    <a:pt x="1496228" y="1348613"/>
                  </a:lnTo>
                  <a:lnTo>
                    <a:pt x="1500044" y="1348613"/>
                  </a:lnTo>
                  <a:lnTo>
                    <a:pt x="1500063" y="1337183"/>
                  </a:lnTo>
                  <a:close/>
                </a:path>
                <a:path w="1502409" h="1483360">
                  <a:moveTo>
                    <a:pt x="3974" y="1348613"/>
                  </a:moveTo>
                  <a:lnTo>
                    <a:pt x="169" y="1348613"/>
                  </a:lnTo>
                  <a:lnTo>
                    <a:pt x="156" y="1356233"/>
                  </a:lnTo>
                  <a:lnTo>
                    <a:pt x="3961" y="1356233"/>
                  </a:lnTo>
                  <a:lnTo>
                    <a:pt x="3974" y="1348613"/>
                  </a:lnTo>
                  <a:close/>
                </a:path>
                <a:path w="1502409" h="1483360">
                  <a:moveTo>
                    <a:pt x="1500044" y="1348613"/>
                  </a:moveTo>
                  <a:lnTo>
                    <a:pt x="1496228" y="1348613"/>
                  </a:lnTo>
                  <a:lnTo>
                    <a:pt x="1496215" y="1356233"/>
                  </a:lnTo>
                  <a:lnTo>
                    <a:pt x="1500031" y="1356233"/>
                  </a:lnTo>
                  <a:lnTo>
                    <a:pt x="1500044" y="1348613"/>
                  </a:lnTo>
                  <a:close/>
                </a:path>
                <a:path w="1502409" h="1483360">
                  <a:moveTo>
                    <a:pt x="3961" y="1356233"/>
                  </a:moveTo>
                  <a:lnTo>
                    <a:pt x="156" y="1356233"/>
                  </a:lnTo>
                  <a:lnTo>
                    <a:pt x="145" y="1362583"/>
                  </a:lnTo>
                  <a:lnTo>
                    <a:pt x="3950" y="1362583"/>
                  </a:lnTo>
                  <a:lnTo>
                    <a:pt x="3961" y="1356233"/>
                  </a:lnTo>
                  <a:close/>
                </a:path>
                <a:path w="1502409" h="1483360">
                  <a:moveTo>
                    <a:pt x="1500031" y="1356233"/>
                  </a:moveTo>
                  <a:lnTo>
                    <a:pt x="1496215" y="1356233"/>
                  </a:lnTo>
                  <a:lnTo>
                    <a:pt x="1496204" y="1362583"/>
                  </a:lnTo>
                  <a:lnTo>
                    <a:pt x="1500020" y="1362583"/>
                  </a:lnTo>
                  <a:lnTo>
                    <a:pt x="1500031" y="1356233"/>
                  </a:lnTo>
                  <a:close/>
                </a:path>
                <a:path w="1502409" h="1483360">
                  <a:moveTo>
                    <a:pt x="3950" y="1362583"/>
                  </a:moveTo>
                  <a:lnTo>
                    <a:pt x="145" y="1362583"/>
                  </a:lnTo>
                  <a:lnTo>
                    <a:pt x="137" y="1367663"/>
                  </a:lnTo>
                  <a:lnTo>
                    <a:pt x="3941" y="1367663"/>
                  </a:lnTo>
                  <a:lnTo>
                    <a:pt x="3950" y="1362583"/>
                  </a:lnTo>
                  <a:close/>
                </a:path>
                <a:path w="1502409" h="1483360">
                  <a:moveTo>
                    <a:pt x="1500020" y="1362583"/>
                  </a:moveTo>
                  <a:lnTo>
                    <a:pt x="1496204" y="1362583"/>
                  </a:lnTo>
                  <a:lnTo>
                    <a:pt x="1496196" y="1367663"/>
                  </a:lnTo>
                  <a:lnTo>
                    <a:pt x="1500011" y="1367663"/>
                  </a:lnTo>
                  <a:lnTo>
                    <a:pt x="1500020" y="1362583"/>
                  </a:lnTo>
                  <a:close/>
                </a:path>
                <a:path w="1502409" h="1483360">
                  <a:moveTo>
                    <a:pt x="3941" y="1367663"/>
                  </a:moveTo>
                  <a:lnTo>
                    <a:pt x="137" y="1367663"/>
                  </a:lnTo>
                  <a:lnTo>
                    <a:pt x="124" y="1375283"/>
                  </a:lnTo>
                  <a:lnTo>
                    <a:pt x="3928" y="1375283"/>
                  </a:lnTo>
                  <a:lnTo>
                    <a:pt x="3941" y="1367663"/>
                  </a:lnTo>
                  <a:close/>
                </a:path>
                <a:path w="1502409" h="1483360">
                  <a:moveTo>
                    <a:pt x="1500011" y="1367663"/>
                  </a:moveTo>
                  <a:lnTo>
                    <a:pt x="1496196" y="1367663"/>
                  </a:lnTo>
                  <a:lnTo>
                    <a:pt x="1496182" y="1375283"/>
                  </a:lnTo>
                  <a:lnTo>
                    <a:pt x="1499998" y="1375283"/>
                  </a:lnTo>
                  <a:lnTo>
                    <a:pt x="1500011" y="1367663"/>
                  </a:lnTo>
                  <a:close/>
                </a:path>
                <a:path w="1502409" h="1483360">
                  <a:moveTo>
                    <a:pt x="3928" y="1375283"/>
                  </a:moveTo>
                  <a:lnTo>
                    <a:pt x="124" y="1375283"/>
                  </a:lnTo>
                  <a:lnTo>
                    <a:pt x="102" y="1387983"/>
                  </a:lnTo>
                  <a:lnTo>
                    <a:pt x="3906" y="1387983"/>
                  </a:lnTo>
                  <a:lnTo>
                    <a:pt x="3928" y="1375283"/>
                  </a:lnTo>
                  <a:close/>
                </a:path>
                <a:path w="1502409" h="1483360">
                  <a:moveTo>
                    <a:pt x="1499998" y="1375283"/>
                  </a:moveTo>
                  <a:lnTo>
                    <a:pt x="1496182" y="1375283"/>
                  </a:lnTo>
                  <a:lnTo>
                    <a:pt x="1496161" y="1387983"/>
                  </a:lnTo>
                  <a:lnTo>
                    <a:pt x="1499976" y="1387983"/>
                  </a:lnTo>
                  <a:lnTo>
                    <a:pt x="1499998" y="1375283"/>
                  </a:lnTo>
                  <a:close/>
                </a:path>
                <a:path w="1502409" h="1483360">
                  <a:moveTo>
                    <a:pt x="3906" y="1387983"/>
                  </a:moveTo>
                  <a:lnTo>
                    <a:pt x="102" y="1387983"/>
                  </a:lnTo>
                  <a:lnTo>
                    <a:pt x="93" y="1393063"/>
                  </a:lnTo>
                  <a:lnTo>
                    <a:pt x="3897" y="1393063"/>
                  </a:lnTo>
                  <a:lnTo>
                    <a:pt x="3906" y="1387983"/>
                  </a:lnTo>
                  <a:close/>
                </a:path>
                <a:path w="1502409" h="1483360">
                  <a:moveTo>
                    <a:pt x="1499976" y="1387983"/>
                  </a:moveTo>
                  <a:lnTo>
                    <a:pt x="1496161" y="1387983"/>
                  </a:lnTo>
                  <a:lnTo>
                    <a:pt x="1496152" y="1393063"/>
                  </a:lnTo>
                  <a:lnTo>
                    <a:pt x="1499968" y="1393063"/>
                  </a:lnTo>
                  <a:lnTo>
                    <a:pt x="1499976" y="1387983"/>
                  </a:lnTo>
                  <a:close/>
                </a:path>
                <a:path w="1502409" h="1483360">
                  <a:moveTo>
                    <a:pt x="3897" y="1393063"/>
                  </a:moveTo>
                  <a:lnTo>
                    <a:pt x="93" y="1393063"/>
                  </a:lnTo>
                  <a:lnTo>
                    <a:pt x="80" y="1400683"/>
                  </a:lnTo>
                  <a:lnTo>
                    <a:pt x="3884" y="1400683"/>
                  </a:lnTo>
                  <a:lnTo>
                    <a:pt x="3897" y="1393063"/>
                  </a:lnTo>
                  <a:close/>
                </a:path>
                <a:path w="1502409" h="1483360">
                  <a:moveTo>
                    <a:pt x="1499968" y="1393063"/>
                  </a:moveTo>
                  <a:lnTo>
                    <a:pt x="1496152" y="1393063"/>
                  </a:lnTo>
                  <a:lnTo>
                    <a:pt x="1496139" y="1400683"/>
                  </a:lnTo>
                  <a:lnTo>
                    <a:pt x="1499954" y="1400683"/>
                  </a:lnTo>
                  <a:lnTo>
                    <a:pt x="1499968" y="1393063"/>
                  </a:lnTo>
                  <a:close/>
                </a:path>
                <a:path w="1502409" h="1483360">
                  <a:moveTo>
                    <a:pt x="3884" y="1400683"/>
                  </a:moveTo>
                  <a:lnTo>
                    <a:pt x="80" y="1400683"/>
                  </a:lnTo>
                  <a:lnTo>
                    <a:pt x="69" y="1407033"/>
                  </a:lnTo>
                  <a:lnTo>
                    <a:pt x="3873" y="1407033"/>
                  </a:lnTo>
                  <a:lnTo>
                    <a:pt x="3884" y="1400683"/>
                  </a:lnTo>
                  <a:close/>
                </a:path>
                <a:path w="1502409" h="1483360">
                  <a:moveTo>
                    <a:pt x="1499954" y="1400683"/>
                  </a:moveTo>
                  <a:lnTo>
                    <a:pt x="1496139" y="1400683"/>
                  </a:lnTo>
                  <a:lnTo>
                    <a:pt x="1496128" y="1407033"/>
                  </a:lnTo>
                  <a:lnTo>
                    <a:pt x="1499944" y="1407033"/>
                  </a:lnTo>
                  <a:lnTo>
                    <a:pt x="1499954" y="1400683"/>
                  </a:lnTo>
                  <a:close/>
                </a:path>
                <a:path w="1502409" h="1483360">
                  <a:moveTo>
                    <a:pt x="3873" y="1407033"/>
                  </a:moveTo>
                  <a:lnTo>
                    <a:pt x="69" y="1407033"/>
                  </a:lnTo>
                  <a:lnTo>
                    <a:pt x="58" y="1413383"/>
                  </a:lnTo>
                  <a:lnTo>
                    <a:pt x="3862" y="1413383"/>
                  </a:lnTo>
                  <a:lnTo>
                    <a:pt x="3873" y="1407033"/>
                  </a:lnTo>
                  <a:close/>
                </a:path>
                <a:path w="1502409" h="1483360">
                  <a:moveTo>
                    <a:pt x="1499944" y="1407033"/>
                  </a:moveTo>
                  <a:lnTo>
                    <a:pt x="1496128" y="1407033"/>
                  </a:lnTo>
                  <a:lnTo>
                    <a:pt x="1496117" y="1413383"/>
                  </a:lnTo>
                  <a:lnTo>
                    <a:pt x="1499933" y="1413383"/>
                  </a:lnTo>
                  <a:lnTo>
                    <a:pt x="1499944" y="1407033"/>
                  </a:lnTo>
                  <a:close/>
                </a:path>
                <a:path w="1502409" h="1483360">
                  <a:moveTo>
                    <a:pt x="3862" y="1413383"/>
                  </a:moveTo>
                  <a:lnTo>
                    <a:pt x="58" y="1413383"/>
                  </a:lnTo>
                  <a:lnTo>
                    <a:pt x="47" y="1419733"/>
                  </a:lnTo>
                  <a:lnTo>
                    <a:pt x="3851" y="1419733"/>
                  </a:lnTo>
                  <a:lnTo>
                    <a:pt x="3862" y="1413383"/>
                  </a:lnTo>
                  <a:close/>
                </a:path>
                <a:path w="1502409" h="1483360">
                  <a:moveTo>
                    <a:pt x="1499933" y="1413383"/>
                  </a:moveTo>
                  <a:lnTo>
                    <a:pt x="1496117" y="1413383"/>
                  </a:lnTo>
                  <a:lnTo>
                    <a:pt x="1496106" y="1419733"/>
                  </a:lnTo>
                  <a:lnTo>
                    <a:pt x="1499922" y="1419733"/>
                  </a:lnTo>
                  <a:lnTo>
                    <a:pt x="1499933" y="1413383"/>
                  </a:lnTo>
                  <a:close/>
                </a:path>
                <a:path w="1502409" h="1483360">
                  <a:moveTo>
                    <a:pt x="3851" y="1419733"/>
                  </a:moveTo>
                  <a:lnTo>
                    <a:pt x="47" y="1419733"/>
                  </a:lnTo>
                  <a:lnTo>
                    <a:pt x="37" y="1426083"/>
                  </a:lnTo>
                  <a:lnTo>
                    <a:pt x="3840" y="1426083"/>
                  </a:lnTo>
                  <a:lnTo>
                    <a:pt x="3851" y="1419733"/>
                  </a:lnTo>
                  <a:close/>
                </a:path>
                <a:path w="1502409" h="1483360">
                  <a:moveTo>
                    <a:pt x="1499922" y="1419733"/>
                  </a:moveTo>
                  <a:lnTo>
                    <a:pt x="1496106" y="1419733"/>
                  </a:lnTo>
                  <a:lnTo>
                    <a:pt x="1496095" y="1426083"/>
                  </a:lnTo>
                  <a:lnTo>
                    <a:pt x="1499911" y="1426083"/>
                  </a:lnTo>
                  <a:lnTo>
                    <a:pt x="1499922" y="1419733"/>
                  </a:lnTo>
                  <a:close/>
                </a:path>
                <a:path w="1502409" h="1483360">
                  <a:moveTo>
                    <a:pt x="3840" y="1426083"/>
                  </a:moveTo>
                  <a:lnTo>
                    <a:pt x="37" y="1426083"/>
                  </a:lnTo>
                  <a:lnTo>
                    <a:pt x="26" y="1432433"/>
                  </a:lnTo>
                  <a:lnTo>
                    <a:pt x="3829" y="1432433"/>
                  </a:lnTo>
                  <a:lnTo>
                    <a:pt x="3840" y="1426083"/>
                  </a:lnTo>
                  <a:close/>
                </a:path>
                <a:path w="1502409" h="1483360">
                  <a:moveTo>
                    <a:pt x="1499911" y="1426083"/>
                  </a:moveTo>
                  <a:lnTo>
                    <a:pt x="1496095" y="1426083"/>
                  </a:lnTo>
                  <a:lnTo>
                    <a:pt x="1496084" y="1432433"/>
                  </a:lnTo>
                  <a:lnTo>
                    <a:pt x="1499900" y="1432433"/>
                  </a:lnTo>
                  <a:lnTo>
                    <a:pt x="1499911" y="1426083"/>
                  </a:lnTo>
                  <a:close/>
                </a:path>
                <a:path w="1502409" h="1483360">
                  <a:moveTo>
                    <a:pt x="3829" y="1432433"/>
                  </a:moveTo>
                  <a:lnTo>
                    <a:pt x="26" y="1432433"/>
                  </a:lnTo>
                  <a:lnTo>
                    <a:pt x="15" y="1438783"/>
                  </a:lnTo>
                  <a:lnTo>
                    <a:pt x="3819" y="1438783"/>
                  </a:lnTo>
                  <a:lnTo>
                    <a:pt x="3829" y="1432433"/>
                  </a:lnTo>
                  <a:close/>
                </a:path>
                <a:path w="1502409" h="1483360">
                  <a:moveTo>
                    <a:pt x="1499900" y="1432433"/>
                  </a:moveTo>
                  <a:lnTo>
                    <a:pt x="1496084" y="1432433"/>
                  </a:lnTo>
                  <a:lnTo>
                    <a:pt x="1496073" y="1438783"/>
                  </a:lnTo>
                  <a:lnTo>
                    <a:pt x="1499889" y="1438783"/>
                  </a:lnTo>
                  <a:lnTo>
                    <a:pt x="1499900" y="1432433"/>
                  </a:lnTo>
                  <a:close/>
                </a:path>
                <a:path w="1502409" h="1483360">
                  <a:moveTo>
                    <a:pt x="3819" y="1438783"/>
                  </a:moveTo>
                  <a:lnTo>
                    <a:pt x="15" y="1438783"/>
                  </a:lnTo>
                  <a:lnTo>
                    <a:pt x="0" y="1447673"/>
                  </a:lnTo>
                  <a:lnTo>
                    <a:pt x="1213" y="1447673"/>
                  </a:lnTo>
                  <a:lnTo>
                    <a:pt x="1213" y="1448943"/>
                  </a:lnTo>
                  <a:lnTo>
                    <a:pt x="2483" y="1448943"/>
                  </a:lnTo>
                  <a:lnTo>
                    <a:pt x="2483" y="1450213"/>
                  </a:lnTo>
                  <a:lnTo>
                    <a:pt x="3753" y="1450213"/>
                  </a:lnTo>
                  <a:lnTo>
                    <a:pt x="3753" y="1451483"/>
                  </a:lnTo>
                  <a:lnTo>
                    <a:pt x="3819" y="1438783"/>
                  </a:lnTo>
                  <a:close/>
                </a:path>
                <a:path w="1502409" h="1483360">
                  <a:moveTo>
                    <a:pt x="1499889" y="1438783"/>
                  </a:moveTo>
                  <a:lnTo>
                    <a:pt x="1496073" y="1438783"/>
                  </a:lnTo>
                  <a:lnTo>
                    <a:pt x="1496051" y="1451483"/>
                  </a:lnTo>
                  <a:lnTo>
                    <a:pt x="1499867" y="1451483"/>
                  </a:lnTo>
                  <a:lnTo>
                    <a:pt x="1499889" y="1438783"/>
                  </a:lnTo>
                  <a:close/>
                </a:path>
                <a:path w="1502409" h="1483360">
                  <a:moveTo>
                    <a:pt x="1499813" y="1451483"/>
                  </a:moveTo>
                  <a:lnTo>
                    <a:pt x="1496051" y="1451483"/>
                  </a:lnTo>
                  <a:lnTo>
                    <a:pt x="1496044" y="1455293"/>
                  </a:lnTo>
                  <a:lnTo>
                    <a:pt x="1497273" y="1455293"/>
                  </a:lnTo>
                  <a:lnTo>
                    <a:pt x="1497273" y="1454023"/>
                  </a:lnTo>
                  <a:lnTo>
                    <a:pt x="1498543" y="1454023"/>
                  </a:lnTo>
                  <a:lnTo>
                    <a:pt x="1498543" y="1452753"/>
                  </a:lnTo>
                  <a:lnTo>
                    <a:pt x="1499813" y="1452753"/>
                  </a:lnTo>
                  <a:lnTo>
                    <a:pt x="1499813" y="1451483"/>
                  </a:lnTo>
                  <a:close/>
                </a:path>
                <a:path w="1502409" h="1483360">
                  <a:moveTo>
                    <a:pt x="1470603" y="1480693"/>
                  </a:moveTo>
                  <a:lnTo>
                    <a:pt x="34233" y="1480693"/>
                  </a:lnTo>
                  <a:lnTo>
                    <a:pt x="1469333" y="1483181"/>
                  </a:lnTo>
                  <a:lnTo>
                    <a:pt x="1469333" y="1481963"/>
                  </a:lnTo>
                  <a:lnTo>
                    <a:pt x="1470603" y="1481963"/>
                  </a:lnTo>
                  <a:lnTo>
                    <a:pt x="1470603" y="1480693"/>
                  </a:lnTo>
                  <a:close/>
                </a:path>
                <a:path w="1502409" h="1483360">
                  <a:moveTo>
                    <a:pt x="1471873" y="1479423"/>
                  </a:moveTo>
                  <a:lnTo>
                    <a:pt x="32963" y="1479423"/>
                  </a:lnTo>
                  <a:lnTo>
                    <a:pt x="32963" y="1480693"/>
                  </a:lnTo>
                  <a:lnTo>
                    <a:pt x="1471873" y="1480693"/>
                  </a:lnTo>
                  <a:lnTo>
                    <a:pt x="1471873" y="1479423"/>
                  </a:lnTo>
                  <a:close/>
                </a:path>
                <a:path w="1502409" h="1483360">
                  <a:moveTo>
                    <a:pt x="30423" y="1476928"/>
                  </a:moveTo>
                  <a:lnTo>
                    <a:pt x="30423" y="1478153"/>
                  </a:lnTo>
                  <a:lnTo>
                    <a:pt x="31693" y="1478153"/>
                  </a:lnTo>
                  <a:lnTo>
                    <a:pt x="31693" y="1479423"/>
                  </a:lnTo>
                  <a:lnTo>
                    <a:pt x="1473143" y="1479423"/>
                  </a:lnTo>
                  <a:lnTo>
                    <a:pt x="30423" y="1476928"/>
                  </a:lnTo>
                  <a:close/>
                </a:path>
              </a:pathLst>
            </a:custGeom>
            <a:solidFill>
              <a:srgbClr val="452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6833913" y="2815635"/>
              <a:ext cx="1494790" cy="1475740"/>
            </a:xfrm>
            <a:custGeom>
              <a:avLst/>
              <a:gdLst/>
              <a:ahLst/>
              <a:cxnLst/>
              <a:rect l="l" t="t" r="r" b="b"/>
              <a:pathLst>
                <a:path w="1494790" h="1475739">
                  <a:moveTo>
                    <a:pt x="6165" y="85044"/>
                  </a:moveTo>
                  <a:lnTo>
                    <a:pt x="2349" y="85044"/>
                  </a:lnTo>
                  <a:lnTo>
                    <a:pt x="2340" y="90124"/>
                  </a:lnTo>
                  <a:lnTo>
                    <a:pt x="6156" y="90124"/>
                  </a:lnTo>
                  <a:lnTo>
                    <a:pt x="6165" y="85044"/>
                  </a:lnTo>
                  <a:close/>
                </a:path>
                <a:path w="1494790" h="1475739">
                  <a:moveTo>
                    <a:pt x="1494603" y="85044"/>
                  </a:moveTo>
                  <a:lnTo>
                    <a:pt x="1490799" y="85044"/>
                  </a:lnTo>
                  <a:lnTo>
                    <a:pt x="1490790" y="90124"/>
                  </a:lnTo>
                  <a:lnTo>
                    <a:pt x="1494595" y="90124"/>
                  </a:lnTo>
                  <a:lnTo>
                    <a:pt x="1494603" y="85044"/>
                  </a:lnTo>
                  <a:close/>
                </a:path>
                <a:path w="1494790" h="1475739">
                  <a:moveTo>
                    <a:pt x="6169" y="82504"/>
                  </a:moveTo>
                  <a:lnTo>
                    <a:pt x="2353" y="82504"/>
                  </a:lnTo>
                  <a:lnTo>
                    <a:pt x="2351" y="83774"/>
                  </a:lnTo>
                  <a:lnTo>
                    <a:pt x="6167" y="83774"/>
                  </a:lnTo>
                  <a:lnTo>
                    <a:pt x="6169" y="82504"/>
                  </a:lnTo>
                  <a:close/>
                </a:path>
                <a:path w="1494790" h="1475739">
                  <a:moveTo>
                    <a:pt x="1494608" y="82504"/>
                  </a:moveTo>
                  <a:lnTo>
                    <a:pt x="1490804" y="82504"/>
                  </a:lnTo>
                  <a:lnTo>
                    <a:pt x="1490801" y="83774"/>
                  </a:lnTo>
                  <a:lnTo>
                    <a:pt x="1494606" y="83774"/>
                  </a:lnTo>
                  <a:lnTo>
                    <a:pt x="1494608" y="82504"/>
                  </a:lnTo>
                  <a:close/>
                </a:path>
                <a:path w="1494790" h="1475739">
                  <a:moveTo>
                    <a:pt x="6176" y="78694"/>
                  </a:moveTo>
                  <a:lnTo>
                    <a:pt x="2360" y="78694"/>
                  </a:lnTo>
                  <a:lnTo>
                    <a:pt x="2356" y="81234"/>
                  </a:lnTo>
                  <a:lnTo>
                    <a:pt x="6171" y="81234"/>
                  </a:lnTo>
                  <a:lnTo>
                    <a:pt x="6176" y="78694"/>
                  </a:lnTo>
                  <a:close/>
                </a:path>
                <a:path w="1494790" h="1475739">
                  <a:moveTo>
                    <a:pt x="1494614" y="78694"/>
                  </a:moveTo>
                  <a:lnTo>
                    <a:pt x="1490810" y="78694"/>
                  </a:lnTo>
                  <a:lnTo>
                    <a:pt x="1490806" y="81234"/>
                  </a:lnTo>
                  <a:lnTo>
                    <a:pt x="1494610" y="81234"/>
                  </a:lnTo>
                  <a:lnTo>
                    <a:pt x="1494614" y="78694"/>
                  </a:lnTo>
                  <a:close/>
                </a:path>
                <a:path w="1494790" h="1475739">
                  <a:moveTo>
                    <a:pt x="6180" y="76154"/>
                  </a:moveTo>
                  <a:lnTo>
                    <a:pt x="2364" y="76154"/>
                  </a:lnTo>
                  <a:lnTo>
                    <a:pt x="2362" y="77424"/>
                  </a:lnTo>
                  <a:lnTo>
                    <a:pt x="6178" y="77424"/>
                  </a:lnTo>
                  <a:lnTo>
                    <a:pt x="6180" y="76154"/>
                  </a:lnTo>
                  <a:close/>
                </a:path>
                <a:path w="1494790" h="1475739">
                  <a:moveTo>
                    <a:pt x="1494619" y="76154"/>
                  </a:moveTo>
                  <a:lnTo>
                    <a:pt x="1490815" y="76154"/>
                  </a:lnTo>
                  <a:lnTo>
                    <a:pt x="1490812" y="77424"/>
                  </a:lnTo>
                  <a:lnTo>
                    <a:pt x="1494617" y="77424"/>
                  </a:lnTo>
                  <a:lnTo>
                    <a:pt x="1494619" y="76154"/>
                  </a:lnTo>
                  <a:close/>
                </a:path>
                <a:path w="1494790" h="1475739">
                  <a:moveTo>
                    <a:pt x="6187" y="72344"/>
                  </a:moveTo>
                  <a:lnTo>
                    <a:pt x="2371" y="72344"/>
                  </a:lnTo>
                  <a:lnTo>
                    <a:pt x="2367" y="74884"/>
                  </a:lnTo>
                  <a:lnTo>
                    <a:pt x="6182" y="74884"/>
                  </a:lnTo>
                  <a:lnTo>
                    <a:pt x="6187" y="72344"/>
                  </a:lnTo>
                  <a:close/>
                </a:path>
                <a:path w="1494790" h="1475739">
                  <a:moveTo>
                    <a:pt x="1494625" y="72344"/>
                  </a:moveTo>
                  <a:lnTo>
                    <a:pt x="1490821" y="72344"/>
                  </a:lnTo>
                  <a:lnTo>
                    <a:pt x="1490817" y="74884"/>
                  </a:lnTo>
                  <a:lnTo>
                    <a:pt x="1494621" y="74884"/>
                  </a:lnTo>
                  <a:lnTo>
                    <a:pt x="1494625" y="72344"/>
                  </a:lnTo>
                  <a:close/>
                </a:path>
                <a:path w="1494790" h="1475739">
                  <a:moveTo>
                    <a:pt x="6191" y="69804"/>
                  </a:moveTo>
                  <a:lnTo>
                    <a:pt x="2375" y="69804"/>
                  </a:lnTo>
                  <a:lnTo>
                    <a:pt x="2373" y="71074"/>
                  </a:lnTo>
                  <a:lnTo>
                    <a:pt x="6189" y="71074"/>
                  </a:lnTo>
                  <a:lnTo>
                    <a:pt x="6191" y="69804"/>
                  </a:lnTo>
                  <a:close/>
                </a:path>
                <a:path w="1494790" h="1475739">
                  <a:moveTo>
                    <a:pt x="1494630" y="69804"/>
                  </a:moveTo>
                  <a:lnTo>
                    <a:pt x="1490826" y="69804"/>
                  </a:lnTo>
                  <a:lnTo>
                    <a:pt x="1490823" y="71074"/>
                  </a:lnTo>
                  <a:lnTo>
                    <a:pt x="1494627" y="71074"/>
                  </a:lnTo>
                  <a:lnTo>
                    <a:pt x="1494630" y="69804"/>
                  </a:lnTo>
                  <a:close/>
                </a:path>
                <a:path w="1494790" h="1475739">
                  <a:moveTo>
                    <a:pt x="6198" y="65994"/>
                  </a:moveTo>
                  <a:lnTo>
                    <a:pt x="2382" y="65994"/>
                  </a:lnTo>
                  <a:lnTo>
                    <a:pt x="2377" y="68534"/>
                  </a:lnTo>
                  <a:lnTo>
                    <a:pt x="6193" y="68534"/>
                  </a:lnTo>
                  <a:lnTo>
                    <a:pt x="6198" y="65994"/>
                  </a:lnTo>
                  <a:close/>
                </a:path>
                <a:path w="1494790" h="1475739">
                  <a:moveTo>
                    <a:pt x="1494636" y="65994"/>
                  </a:moveTo>
                  <a:lnTo>
                    <a:pt x="1490832" y="65994"/>
                  </a:lnTo>
                  <a:lnTo>
                    <a:pt x="1490828" y="68534"/>
                  </a:lnTo>
                  <a:lnTo>
                    <a:pt x="1494632" y="68534"/>
                  </a:lnTo>
                  <a:lnTo>
                    <a:pt x="1494636" y="65994"/>
                  </a:lnTo>
                  <a:close/>
                </a:path>
                <a:path w="1494790" h="1475739">
                  <a:moveTo>
                    <a:pt x="6202" y="63454"/>
                  </a:moveTo>
                  <a:lnTo>
                    <a:pt x="2386" y="63454"/>
                  </a:lnTo>
                  <a:lnTo>
                    <a:pt x="2384" y="64724"/>
                  </a:lnTo>
                  <a:lnTo>
                    <a:pt x="6200" y="64724"/>
                  </a:lnTo>
                  <a:lnTo>
                    <a:pt x="6202" y="63454"/>
                  </a:lnTo>
                  <a:close/>
                </a:path>
                <a:path w="1494790" h="1475739">
                  <a:moveTo>
                    <a:pt x="1494641" y="63454"/>
                  </a:moveTo>
                  <a:lnTo>
                    <a:pt x="1490837" y="63454"/>
                  </a:lnTo>
                  <a:lnTo>
                    <a:pt x="1490834" y="64724"/>
                  </a:lnTo>
                  <a:lnTo>
                    <a:pt x="1494638" y="64724"/>
                  </a:lnTo>
                  <a:lnTo>
                    <a:pt x="1494641" y="63454"/>
                  </a:lnTo>
                  <a:close/>
                </a:path>
                <a:path w="1494790" h="1475739">
                  <a:moveTo>
                    <a:pt x="6209" y="59644"/>
                  </a:moveTo>
                  <a:lnTo>
                    <a:pt x="2393" y="59644"/>
                  </a:lnTo>
                  <a:lnTo>
                    <a:pt x="2388" y="62184"/>
                  </a:lnTo>
                  <a:lnTo>
                    <a:pt x="6204" y="62184"/>
                  </a:lnTo>
                  <a:lnTo>
                    <a:pt x="6209" y="59644"/>
                  </a:lnTo>
                  <a:close/>
                </a:path>
                <a:path w="1494790" h="1475739">
                  <a:moveTo>
                    <a:pt x="1494647" y="59644"/>
                  </a:moveTo>
                  <a:lnTo>
                    <a:pt x="1490843" y="59644"/>
                  </a:lnTo>
                  <a:lnTo>
                    <a:pt x="1490839" y="62184"/>
                  </a:lnTo>
                  <a:lnTo>
                    <a:pt x="1494643" y="62184"/>
                  </a:lnTo>
                  <a:lnTo>
                    <a:pt x="1494647" y="59644"/>
                  </a:lnTo>
                  <a:close/>
                </a:path>
                <a:path w="1494790" h="1475739">
                  <a:moveTo>
                    <a:pt x="6213" y="57104"/>
                  </a:moveTo>
                  <a:lnTo>
                    <a:pt x="2397" y="57104"/>
                  </a:lnTo>
                  <a:lnTo>
                    <a:pt x="2395" y="58374"/>
                  </a:lnTo>
                  <a:lnTo>
                    <a:pt x="6211" y="58374"/>
                  </a:lnTo>
                  <a:lnTo>
                    <a:pt x="6213" y="57104"/>
                  </a:lnTo>
                  <a:close/>
                </a:path>
                <a:path w="1494790" h="1475739">
                  <a:moveTo>
                    <a:pt x="1494652" y="57104"/>
                  </a:moveTo>
                  <a:lnTo>
                    <a:pt x="1490848" y="57104"/>
                  </a:lnTo>
                  <a:lnTo>
                    <a:pt x="1490845" y="58374"/>
                  </a:lnTo>
                  <a:lnTo>
                    <a:pt x="1494649" y="58374"/>
                  </a:lnTo>
                  <a:lnTo>
                    <a:pt x="1494652" y="57104"/>
                  </a:lnTo>
                  <a:close/>
                </a:path>
                <a:path w="1494790" h="1475739">
                  <a:moveTo>
                    <a:pt x="6220" y="53294"/>
                  </a:moveTo>
                  <a:lnTo>
                    <a:pt x="2404" y="53294"/>
                  </a:lnTo>
                  <a:lnTo>
                    <a:pt x="2399" y="55834"/>
                  </a:lnTo>
                  <a:lnTo>
                    <a:pt x="6215" y="55834"/>
                  </a:lnTo>
                  <a:lnTo>
                    <a:pt x="6220" y="53294"/>
                  </a:lnTo>
                  <a:close/>
                </a:path>
                <a:path w="1494790" h="1475739">
                  <a:moveTo>
                    <a:pt x="1494658" y="53294"/>
                  </a:moveTo>
                  <a:lnTo>
                    <a:pt x="1490854" y="53294"/>
                  </a:lnTo>
                  <a:lnTo>
                    <a:pt x="1490850" y="55834"/>
                  </a:lnTo>
                  <a:lnTo>
                    <a:pt x="1494654" y="55834"/>
                  </a:lnTo>
                  <a:lnTo>
                    <a:pt x="1494658" y="53294"/>
                  </a:lnTo>
                  <a:close/>
                </a:path>
                <a:path w="1494790" h="1475739">
                  <a:moveTo>
                    <a:pt x="6224" y="50754"/>
                  </a:moveTo>
                  <a:lnTo>
                    <a:pt x="2408" y="50754"/>
                  </a:lnTo>
                  <a:lnTo>
                    <a:pt x="2406" y="52024"/>
                  </a:lnTo>
                  <a:lnTo>
                    <a:pt x="6222" y="52024"/>
                  </a:lnTo>
                  <a:lnTo>
                    <a:pt x="6224" y="50754"/>
                  </a:lnTo>
                  <a:close/>
                </a:path>
                <a:path w="1494790" h="1475739">
                  <a:moveTo>
                    <a:pt x="1494662" y="50754"/>
                  </a:moveTo>
                  <a:lnTo>
                    <a:pt x="1490859" y="50754"/>
                  </a:lnTo>
                  <a:lnTo>
                    <a:pt x="1490856" y="52024"/>
                  </a:lnTo>
                  <a:lnTo>
                    <a:pt x="1494660" y="52024"/>
                  </a:lnTo>
                  <a:lnTo>
                    <a:pt x="1494662" y="50754"/>
                  </a:lnTo>
                  <a:close/>
                </a:path>
                <a:path w="1494790" h="1475739">
                  <a:moveTo>
                    <a:pt x="6231" y="46944"/>
                  </a:moveTo>
                  <a:lnTo>
                    <a:pt x="2415" y="46944"/>
                  </a:lnTo>
                  <a:lnTo>
                    <a:pt x="2410" y="49484"/>
                  </a:lnTo>
                  <a:lnTo>
                    <a:pt x="6226" y="49484"/>
                  </a:lnTo>
                  <a:lnTo>
                    <a:pt x="6231" y="46944"/>
                  </a:lnTo>
                  <a:close/>
                </a:path>
                <a:path w="1494790" h="1475739">
                  <a:moveTo>
                    <a:pt x="1494669" y="46944"/>
                  </a:moveTo>
                  <a:lnTo>
                    <a:pt x="1490865" y="46944"/>
                  </a:lnTo>
                  <a:lnTo>
                    <a:pt x="1490861" y="49484"/>
                  </a:lnTo>
                  <a:lnTo>
                    <a:pt x="1494665" y="49484"/>
                  </a:lnTo>
                  <a:lnTo>
                    <a:pt x="1494669" y="46944"/>
                  </a:lnTo>
                  <a:close/>
                </a:path>
                <a:path w="1494790" h="1475739">
                  <a:moveTo>
                    <a:pt x="6235" y="44404"/>
                  </a:moveTo>
                  <a:lnTo>
                    <a:pt x="2419" y="44404"/>
                  </a:lnTo>
                  <a:lnTo>
                    <a:pt x="2417" y="45674"/>
                  </a:lnTo>
                  <a:lnTo>
                    <a:pt x="6233" y="45674"/>
                  </a:lnTo>
                  <a:lnTo>
                    <a:pt x="6235" y="44404"/>
                  </a:lnTo>
                  <a:close/>
                </a:path>
                <a:path w="1494790" h="1475739">
                  <a:moveTo>
                    <a:pt x="1494673" y="44404"/>
                  </a:moveTo>
                  <a:lnTo>
                    <a:pt x="1490870" y="44404"/>
                  </a:lnTo>
                  <a:lnTo>
                    <a:pt x="1490867" y="45674"/>
                  </a:lnTo>
                  <a:lnTo>
                    <a:pt x="1494671" y="45674"/>
                  </a:lnTo>
                  <a:lnTo>
                    <a:pt x="1494673" y="44404"/>
                  </a:lnTo>
                  <a:close/>
                </a:path>
                <a:path w="1494790" h="1475739">
                  <a:moveTo>
                    <a:pt x="6242" y="40594"/>
                  </a:moveTo>
                  <a:lnTo>
                    <a:pt x="2426" y="40594"/>
                  </a:lnTo>
                  <a:lnTo>
                    <a:pt x="2421" y="43134"/>
                  </a:lnTo>
                  <a:lnTo>
                    <a:pt x="6237" y="43134"/>
                  </a:lnTo>
                  <a:lnTo>
                    <a:pt x="6242" y="40594"/>
                  </a:lnTo>
                  <a:close/>
                </a:path>
                <a:path w="1494790" h="1475739">
                  <a:moveTo>
                    <a:pt x="1494680" y="40594"/>
                  </a:moveTo>
                  <a:lnTo>
                    <a:pt x="1490876" y="40594"/>
                  </a:lnTo>
                  <a:lnTo>
                    <a:pt x="1490872" y="43134"/>
                  </a:lnTo>
                  <a:lnTo>
                    <a:pt x="1494676" y="43134"/>
                  </a:lnTo>
                  <a:lnTo>
                    <a:pt x="1494680" y="40594"/>
                  </a:lnTo>
                  <a:close/>
                </a:path>
                <a:path w="1494790" h="1475739">
                  <a:moveTo>
                    <a:pt x="6246" y="38054"/>
                  </a:moveTo>
                  <a:lnTo>
                    <a:pt x="2430" y="38054"/>
                  </a:lnTo>
                  <a:lnTo>
                    <a:pt x="2428" y="39324"/>
                  </a:lnTo>
                  <a:lnTo>
                    <a:pt x="6244" y="39324"/>
                  </a:lnTo>
                  <a:lnTo>
                    <a:pt x="6246" y="38054"/>
                  </a:lnTo>
                  <a:close/>
                </a:path>
                <a:path w="1494790" h="1475739">
                  <a:moveTo>
                    <a:pt x="1494684" y="38054"/>
                  </a:moveTo>
                  <a:lnTo>
                    <a:pt x="1490881" y="38054"/>
                  </a:lnTo>
                  <a:lnTo>
                    <a:pt x="1490878" y="39324"/>
                  </a:lnTo>
                  <a:lnTo>
                    <a:pt x="1494682" y="39324"/>
                  </a:lnTo>
                  <a:lnTo>
                    <a:pt x="1494684" y="38054"/>
                  </a:lnTo>
                  <a:close/>
                </a:path>
                <a:path w="1494790" h="1475739">
                  <a:moveTo>
                    <a:pt x="6253" y="34244"/>
                  </a:moveTo>
                  <a:lnTo>
                    <a:pt x="2437" y="34244"/>
                  </a:lnTo>
                  <a:lnTo>
                    <a:pt x="2432" y="36784"/>
                  </a:lnTo>
                  <a:lnTo>
                    <a:pt x="6248" y="36784"/>
                  </a:lnTo>
                  <a:lnTo>
                    <a:pt x="6253" y="34244"/>
                  </a:lnTo>
                  <a:close/>
                </a:path>
                <a:path w="1494790" h="1475739">
                  <a:moveTo>
                    <a:pt x="1494691" y="34244"/>
                  </a:moveTo>
                  <a:lnTo>
                    <a:pt x="1490887" y="34244"/>
                  </a:lnTo>
                  <a:lnTo>
                    <a:pt x="1490883" y="36784"/>
                  </a:lnTo>
                  <a:lnTo>
                    <a:pt x="1494687" y="36784"/>
                  </a:lnTo>
                  <a:lnTo>
                    <a:pt x="1494691" y="34244"/>
                  </a:lnTo>
                  <a:close/>
                </a:path>
                <a:path w="1494790" h="1475739">
                  <a:moveTo>
                    <a:pt x="6257" y="31704"/>
                  </a:moveTo>
                  <a:lnTo>
                    <a:pt x="2441" y="31704"/>
                  </a:lnTo>
                  <a:lnTo>
                    <a:pt x="2439" y="32974"/>
                  </a:lnTo>
                  <a:lnTo>
                    <a:pt x="6255" y="32974"/>
                  </a:lnTo>
                  <a:lnTo>
                    <a:pt x="6257" y="31704"/>
                  </a:lnTo>
                  <a:close/>
                </a:path>
                <a:path w="1494790" h="1475739">
                  <a:moveTo>
                    <a:pt x="1494695" y="31704"/>
                  </a:moveTo>
                  <a:lnTo>
                    <a:pt x="1490892" y="31704"/>
                  </a:lnTo>
                  <a:lnTo>
                    <a:pt x="1490889" y="32974"/>
                  </a:lnTo>
                  <a:lnTo>
                    <a:pt x="1494693" y="32974"/>
                  </a:lnTo>
                  <a:lnTo>
                    <a:pt x="1494695" y="31704"/>
                  </a:lnTo>
                  <a:close/>
                </a:path>
                <a:path w="1494790" h="1475739">
                  <a:moveTo>
                    <a:pt x="6264" y="27894"/>
                  </a:moveTo>
                  <a:lnTo>
                    <a:pt x="2448" y="27894"/>
                  </a:lnTo>
                  <a:lnTo>
                    <a:pt x="2443" y="30434"/>
                  </a:lnTo>
                  <a:lnTo>
                    <a:pt x="6259" y="30434"/>
                  </a:lnTo>
                  <a:lnTo>
                    <a:pt x="6264" y="27894"/>
                  </a:lnTo>
                  <a:close/>
                </a:path>
                <a:path w="1494790" h="1475739">
                  <a:moveTo>
                    <a:pt x="1494702" y="27894"/>
                  </a:moveTo>
                  <a:lnTo>
                    <a:pt x="1490898" y="27894"/>
                  </a:lnTo>
                  <a:lnTo>
                    <a:pt x="1490894" y="30434"/>
                  </a:lnTo>
                  <a:lnTo>
                    <a:pt x="1494698" y="30434"/>
                  </a:lnTo>
                  <a:lnTo>
                    <a:pt x="1494702" y="27894"/>
                  </a:lnTo>
                  <a:close/>
                </a:path>
                <a:path w="1494790" h="1475739">
                  <a:moveTo>
                    <a:pt x="2496" y="26624"/>
                  </a:moveTo>
                  <a:lnTo>
                    <a:pt x="2448" y="27894"/>
                  </a:lnTo>
                  <a:lnTo>
                    <a:pt x="2496" y="26624"/>
                  </a:lnTo>
                  <a:close/>
                </a:path>
                <a:path w="1494790" h="1475739">
                  <a:moveTo>
                    <a:pt x="5036" y="24084"/>
                  </a:moveTo>
                  <a:lnTo>
                    <a:pt x="3766" y="24084"/>
                  </a:lnTo>
                  <a:lnTo>
                    <a:pt x="3766" y="26624"/>
                  </a:lnTo>
                  <a:lnTo>
                    <a:pt x="6266" y="26624"/>
                  </a:lnTo>
                  <a:lnTo>
                    <a:pt x="6268" y="25354"/>
                  </a:lnTo>
                  <a:lnTo>
                    <a:pt x="5036" y="25354"/>
                  </a:lnTo>
                  <a:lnTo>
                    <a:pt x="5036" y="24084"/>
                  </a:lnTo>
                  <a:close/>
                </a:path>
                <a:path w="1494790" h="1475739">
                  <a:moveTo>
                    <a:pt x="1493476" y="24084"/>
                  </a:moveTo>
                  <a:lnTo>
                    <a:pt x="1492206" y="24084"/>
                  </a:lnTo>
                  <a:lnTo>
                    <a:pt x="1492206" y="25354"/>
                  </a:lnTo>
                  <a:lnTo>
                    <a:pt x="1490903" y="25354"/>
                  </a:lnTo>
                  <a:lnTo>
                    <a:pt x="1490900" y="26624"/>
                  </a:lnTo>
                  <a:lnTo>
                    <a:pt x="1493476" y="26624"/>
                  </a:lnTo>
                  <a:lnTo>
                    <a:pt x="1493476" y="24084"/>
                  </a:lnTo>
                  <a:close/>
                </a:path>
                <a:path w="1494790" h="1475739">
                  <a:moveTo>
                    <a:pt x="1490936" y="21544"/>
                  </a:moveTo>
                  <a:lnTo>
                    <a:pt x="1490905" y="24084"/>
                  </a:lnTo>
                  <a:lnTo>
                    <a:pt x="1490936" y="21544"/>
                  </a:lnTo>
                  <a:close/>
                </a:path>
                <a:path w="1494790" h="1475739">
                  <a:moveTo>
                    <a:pt x="1474426" y="5034"/>
                  </a:moveTo>
                  <a:lnTo>
                    <a:pt x="1473156" y="5034"/>
                  </a:lnTo>
                  <a:lnTo>
                    <a:pt x="1473156" y="6274"/>
                  </a:lnTo>
                  <a:lnTo>
                    <a:pt x="1474426" y="6276"/>
                  </a:lnTo>
                  <a:lnTo>
                    <a:pt x="1474426" y="5034"/>
                  </a:lnTo>
                  <a:close/>
                </a:path>
                <a:path w="1494790" h="1475739">
                  <a:moveTo>
                    <a:pt x="1471886" y="2494"/>
                  </a:moveTo>
                  <a:lnTo>
                    <a:pt x="25356" y="2494"/>
                  </a:lnTo>
                  <a:lnTo>
                    <a:pt x="25356" y="3797"/>
                  </a:lnTo>
                  <a:lnTo>
                    <a:pt x="748621" y="5034"/>
                  </a:lnTo>
                  <a:lnTo>
                    <a:pt x="1471886" y="5034"/>
                  </a:lnTo>
                  <a:lnTo>
                    <a:pt x="1471886" y="2494"/>
                  </a:lnTo>
                  <a:close/>
                </a:path>
                <a:path w="1494790" h="1475739">
                  <a:moveTo>
                    <a:pt x="27896" y="1224"/>
                  </a:moveTo>
                  <a:lnTo>
                    <a:pt x="26626" y="1224"/>
                  </a:lnTo>
                  <a:lnTo>
                    <a:pt x="26626" y="2494"/>
                  </a:lnTo>
                  <a:lnTo>
                    <a:pt x="27896" y="2494"/>
                  </a:lnTo>
                  <a:lnTo>
                    <a:pt x="27896" y="1224"/>
                  </a:lnTo>
                  <a:close/>
                </a:path>
                <a:path w="1494790" h="1475739">
                  <a:moveTo>
                    <a:pt x="1469346" y="2451"/>
                  </a:moveTo>
                  <a:lnTo>
                    <a:pt x="1470616" y="2494"/>
                  </a:lnTo>
                  <a:lnTo>
                    <a:pt x="1469346" y="2451"/>
                  </a:lnTo>
                  <a:close/>
                </a:path>
                <a:path w="1494790" h="1475739">
                  <a:moveTo>
                    <a:pt x="29166" y="0"/>
                  </a:moveTo>
                  <a:lnTo>
                    <a:pt x="29166" y="1224"/>
                  </a:lnTo>
                  <a:lnTo>
                    <a:pt x="748621" y="1224"/>
                  </a:lnTo>
                  <a:lnTo>
                    <a:pt x="29166" y="0"/>
                  </a:lnTo>
                  <a:close/>
                </a:path>
                <a:path w="1494790" h="1475739">
                  <a:moveTo>
                    <a:pt x="6154" y="91394"/>
                  </a:moveTo>
                  <a:lnTo>
                    <a:pt x="2338" y="91394"/>
                  </a:lnTo>
                  <a:lnTo>
                    <a:pt x="2294" y="116794"/>
                  </a:lnTo>
                  <a:lnTo>
                    <a:pt x="6110" y="116794"/>
                  </a:lnTo>
                  <a:lnTo>
                    <a:pt x="6154" y="91394"/>
                  </a:lnTo>
                  <a:close/>
                </a:path>
                <a:path w="1494790" h="1475739">
                  <a:moveTo>
                    <a:pt x="1494592" y="91394"/>
                  </a:moveTo>
                  <a:lnTo>
                    <a:pt x="1490788" y="91394"/>
                  </a:lnTo>
                  <a:lnTo>
                    <a:pt x="1490744" y="116794"/>
                  </a:lnTo>
                  <a:lnTo>
                    <a:pt x="1494549" y="116794"/>
                  </a:lnTo>
                  <a:lnTo>
                    <a:pt x="1494592" y="91394"/>
                  </a:lnTo>
                  <a:close/>
                </a:path>
                <a:path w="1494790" h="1475739">
                  <a:moveTo>
                    <a:pt x="6110" y="116794"/>
                  </a:moveTo>
                  <a:lnTo>
                    <a:pt x="2294" y="116794"/>
                  </a:lnTo>
                  <a:lnTo>
                    <a:pt x="2250" y="142194"/>
                  </a:lnTo>
                  <a:lnTo>
                    <a:pt x="6066" y="142194"/>
                  </a:lnTo>
                  <a:lnTo>
                    <a:pt x="6110" y="116794"/>
                  </a:lnTo>
                  <a:close/>
                </a:path>
                <a:path w="1494790" h="1475739">
                  <a:moveTo>
                    <a:pt x="1494549" y="116794"/>
                  </a:moveTo>
                  <a:lnTo>
                    <a:pt x="1490744" y="116794"/>
                  </a:lnTo>
                  <a:lnTo>
                    <a:pt x="1490700" y="142194"/>
                  </a:lnTo>
                  <a:lnTo>
                    <a:pt x="1494505" y="142194"/>
                  </a:lnTo>
                  <a:lnTo>
                    <a:pt x="1494549" y="116794"/>
                  </a:lnTo>
                  <a:close/>
                </a:path>
                <a:path w="1494790" h="1475739">
                  <a:moveTo>
                    <a:pt x="6035" y="160228"/>
                  </a:moveTo>
                  <a:lnTo>
                    <a:pt x="2220" y="160228"/>
                  </a:lnTo>
                  <a:lnTo>
                    <a:pt x="2064" y="250144"/>
                  </a:lnTo>
                  <a:lnTo>
                    <a:pt x="5879" y="250144"/>
                  </a:lnTo>
                  <a:lnTo>
                    <a:pt x="6035" y="160228"/>
                  </a:lnTo>
                  <a:close/>
                </a:path>
                <a:path w="1494790" h="1475739">
                  <a:moveTo>
                    <a:pt x="1494474" y="160228"/>
                  </a:moveTo>
                  <a:lnTo>
                    <a:pt x="1490669" y="160228"/>
                  </a:lnTo>
                  <a:lnTo>
                    <a:pt x="1490513" y="250144"/>
                  </a:lnTo>
                  <a:lnTo>
                    <a:pt x="1494319" y="250144"/>
                  </a:lnTo>
                  <a:lnTo>
                    <a:pt x="1494474" y="160228"/>
                  </a:lnTo>
                  <a:close/>
                </a:path>
                <a:path w="1494790" h="1475739">
                  <a:moveTo>
                    <a:pt x="6050" y="151211"/>
                  </a:moveTo>
                  <a:lnTo>
                    <a:pt x="2235" y="151211"/>
                  </a:lnTo>
                  <a:lnTo>
                    <a:pt x="2220" y="159974"/>
                  </a:lnTo>
                  <a:lnTo>
                    <a:pt x="6035" y="159974"/>
                  </a:lnTo>
                  <a:lnTo>
                    <a:pt x="6050" y="151211"/>
                  </a:lnTo>
                  <a:close/>
                </a:path>
                <a:path w="1494790" h="1475739">
                  <a:moveTo>
                    <a:pt x="1494489" y="151211"/>
                  </a:moveTo>
                  <a:lnTo>
                    <a:pt x="1490685" y="151211"/>
                  </a:lnTo>
                  <a:lnTo>
                    <a:pt x="1490669" y="159974"/>
                  </a:lnTo>
                  <a:lnTo>
                    <a:pt x="1494474" y="159974"/>
                  </a:lnTo>
                  <a:lnTo>
                    <a:pt x="1494489" y="151211"/>
                  </a:lnTo>
                  <a:close/>
                </a:path>
                <a:path w="1494790" h="1475739">
                  <a:moveTo>
                    <a:pt x="6061" y="144861"/>
                  </a:moveTo>
                  <a:lnTo>
                    <a:pt x="2246" y="144861"/>
                  </a:lnTo>
                  <a:lnTo>
                    <a:pt x="2235" y="151084"/>
                  </a:lnTo>
                  <a:lnTo>
                    <a:pt x="6050" y="151084"/>
                  </a:lnTo>
                  <a:lnTo>
                    <a:pt x="6061" y="144861"/>
                  </a:lnTo>
                  <a:close/>
                </a:path>
                <a:path w="1494790" h="1475739">
                  <a:moveTo>
                    <a:pt x="1494500" y="144861"/>
                  </a:moveTo>
                  <a:lnTo>
                    <a:pt x="1490696" y="144861"/>
                  </a:lnTo>
                  <a:lnTo>
                    <a:pt x="1490685" y="151084"/>
                  </a:lnTo>
                  <a:lnTo>
                    <a:pt x="1494490" y="151084"/>
                  </a:lnTo>
                  <a:lnTo>
                    <a:pt x="1494500" y="144861"/>
                  </a:lnTo>
                  <a:close/>
                </a:path>
                <a:path w="1494790" h="1475739">
                  <a:moveTo>
                    <a:pt x="6066" y="142321"/>
                  </a:moveTo>
                  <a:lnTo>
                    <a:pt x="2250" y="142321"/>
                  </a:lnTo>
                  <a:lnTo>
                    <a:pt x="2246" y="144734"/>
                  </a:lnTo>
                  <a:lnTo>
                    <a:pt x="6061" y="144734"/>
                  </a:lnTo>
                  <a:lnTo>
                    <a:pt x="6066" y="142321"/>
                  </a:lnTo>
                  <a:close/>
                </a:path>
                <a:path w="1494790" h="1475739">
                  <a:moveTo>
                    <a:pt x="1494505" y="142321"/>
                  </a:moveTo>
                  <a:lnTo>
                    <a:pt x="1490700" y="142321"/>
                  </a:lnTo>
                  <a:lnTo>
                    <a:pt x="1490696" y="144734"/>
                  </a:lnTo>
                  <a:lnTo>
                    <a:pt x="1494500" y="144734"/>
                  </a:lnTo>
                  <a:lnTo>
                    <a:pt x="1494505" y="142321"/>
                  </a:lnTo>
                  <a:close/>
                </a:path>
                <a:path w="1494790" h="1475739">
                  <a:moveTo>
                    <a:pt x="5879" y="250144"/>
                  </a:moveTo>
                  <a:lnTo>
                    <a:pt x="2064" y="250144"/>
                  </a:lnTo>
                  <a:lnTo>
                    <a:pt x="2042" y="262844"/>
                  </a:lnTo>
                  <a:lnTo>
                    <a:pt x="5857" y="262844"/>
                  </a:lnTo>
                  <a:lnTo>
                    <a:pt x="5879" y="250144"/>
                  </a:lnTo>
                  <a:close/>
                </a:path>
                <a:path w="1494790" h="1475739">
                  <a:moveTo>
                    <a:pt x="1494319" y="250144"/>
                  </a:moveTo>
                  <a:lnTo>
                    <a:pt x="1490513" y="250144"/>
                  </a:lnTo>
                  <a:lnTo>
                    <a:pt x="1490491" y="262844"/>
                  </a:lnTo>
                  <a:lnTo>
                    <a:pt x="1494297" y="262844"/>
                  </a:lnTo>
                  <a:lnTo>
                    <a:pt x="1494319" y="250144"/>
                  </a:lnTo>
                  <a:close/>
                </a:path>
                <a:path w="1494790" h="1475739">
                  <a:moveTo>
                    <a:pt x="5857" y="262844"/>
                  </a:moveTo>
                  <a:lnTo>
                    <a:pt x="2042" y="262844"/>
                  </a:lnTo>
                  <a:lnTo>
                    <a:pt x="1999" y="288244"/>
                  </a:lnTo>
                  <a:lnTo>
                    <a:pt x="5813" y="288244"/>
                  </a:lnTo>
                  <a:lnTo>
                    <a:pt x="5857" y="262844"/>
                  </a:lnTo>
                  <a:close/>
                </a:path>
                <a:path w="1494790" h="1475739">
                  <a:moveTo>
                    <a:pt x="1494297" y="262844"/>
                  </a:moveTo>
                  <a:lnTo>
                    <a:pt x="1490491" y="262844"/>
                  </a:lnTo>
                  <a:lnTo>
                    <a:pt x="1490447" y="288244"/>
                  </a:lnTo>
                  <a:lnTo>
                    <a:pt x="1494253" y="288244"/>
                  </a:lnTo>
                  <a:lnTo>
                    <a:pt x="1494297" y="262844"/>
                  </a:lnTo>
                  <a:close/>
                </a:path>
                <a:path w="1494790" h="1475739">
                  <a:moveTo>
                    <a:pt x="5813" y="288244"/>
                  </a:moveTo>
                  <a:lnTo>
                    <a:pt x="1999" y="288244"/>
                  </a:lnTo>
                  <a:lnTo>
                    <a:pt x="1944" y="319994"/>
                  </a:lnTo>
                  <a:lnTo>
                    <a:pt x="5758" y="319994"/>
                  </a:lnTo>
                  <a:lnTo>
                    <a:pt x="5813" y="288244"/>
                  </a:lnTo>
                  <a:close/>
                </a:path>
                <a:path w="1494790" h="1475739">
                  <a:moveTo>
                    <a:pt x="1494253" y="288244"/>
                  </a:moveTo>
                  <a:lnTo>
                    <a:pt x="1490447" y="288244"/>
                  </a:lnTo>
                  <a:lnTo>
                    <a:pt x="1490392" y="319994"/>
                  </a:lnTo>
                  <a:lnTo>
                    <a:pt x="1494198" y="319994"/>
                  </a:lnTo>
                  <a:lnTo>
                    <a:pt x="1494253" y="288244"/>
                  </a:lnTo>
                  <a:close/>
                </a:path>
                <a:path w="1494790" h="1475739">
                  <a:moveTo>
                    <a:pt x="5758" y="319994"/>
                  </a:moveTo>
                  <a:lnTo>
                    <a:pt x="1944" y="319994"/>
                  </a:lnTo>
                  <a:lnTo>
                    <a:pt x="1878" y="358094"/>
                  </a:lnTo>
                  <a:lnTo>
                    <a:pt x="5692" y="358094"/>
                  </a:lnTo>
                  <a:lnTo>
                    <a:pt x="5758" y="319994"/>
                  </a:lnTo>
                  <a:close/>
                </a:path>
                <a:path w="1494790" h="1475739">
                  <a:moveTo>
                    <a:pt x="1494198" y="319994"/>
                  </a:moveTo>
                  <a:lnTo>
                    <a:pt x="1490392" y="319994"/>
                  </a:lnTo>
                  <a:lnTo>
                    <a:pt x="1490326" y="358094"/>
                  </a:lnTo>
                  <a:lnTo>
                    <a:pt x="1494133" y="358094"/>
                  </a:lnTo>
                  <a:lnTo>
                    <a:pt x="1494198" y="319994"/>
                  </a:lnTo>
                  <a:close/>
                </a:path>
                <a:path w="1494790" h="1475739">
                  <a:moveTo>
                    <a:pt x="5692" y="358094"/>
                  </a:moveTo>
                  <a:lnTo>
                    <a:pt x="1878" y="358094"/>
                  </a:lnTo>
                  <a:lnTo>
                    <a:pt x="1834" y="383494"/>
                  </a:lnTo>
                  <a:lnTo>
                    <a:pt x="5648" y="383494"/>
                  </a:lnTo>
                  <a:lnTo>
                    <a:pt x="5692" y="358094"/>
                  </a:lnTo>
                  <a:close/>
                </a:path>
                <a:path w="1494790" h="1475739">
                  <a:moveTo>
                    <a:pt x="1494133" y="358094"/>
                  </a:moveTo>
                  <a:lnTo>
                    <a:pt x="1490326" y="358094"/>
                  </a:lnTo>
                  <a:lnTo>
                    <a:pt x="1490282" y="383494"/>
                  </a:lnTo>
                  <a:lnTo>
                    <a:pt x="1494089" y="383494"/>
                  </a:lnTo>
                  <a:lnTo>
                    <a:pt x="1494133" y="358094"/>
                  </a:lnTo>
                  <a:close/>
                </a:path>
                <a:path w="1494790" h="1475739">
                  <a:moveTo>
                    <a:pt x="5648" y="383494"/>
                  </a:moveTo>
                  <a:lnTo>
                    <a:pt x="1834" y="383494"/>
                  </a:lnTo>
                  <a:lnTo>
                    <a:pt x="1813" y="396194"/>
                  </a:lnTo>
                  <a:lnTo>
                    <a:pt x="5626" y="396194"/>
                  </a:lnTo>
                  <a:lnTo>
                    <a:pt x="5648" y="383494"/>
                  </a:lnTo>
                  <a:close/>
                </a:path>
                <a:path w="1494790" h="1475739">
                  <a:moveTo>
                    <a:pt x="1494089" y="383494"/>
                  </a:moveTo>
                  <a:lnTo>
                    <a:pt x="1490282" y="383494"/>
                  </a:lnTo>
                  <a:lnTo>
                    <a:pt x="1490260" y="396194"/>
                  </a:lnTo>
                  <a:lnTo>
                    <a:pt x="1494067" y="396194"/>
                  </a:lnTo>
                  <a:lnTo>
                    <a:pt x="1494089" y="383494"/>
                  </a:lnTo>
                  <a:close/>
                </a:path>
                <a:path w="1494790" h="1475739">
                  <a:moveTo>
                    <a:pt x="5626" y="396194"/>
                  </a:moveTo>
                  <a:lnTo>
                    <a:pt x="1813" y="396194"/>
                  </a:lnTo>
                  <a:lnTo>
                    <a:pt x="1769" y="421594"/>
                  </a:lnTo>
                  <a:lnTo>
                    <a:pt x="5582" y="421594"/>
                  </a:lnTo>
                  <a:lnTo>
                    <a:pt x="5626" y="396194"/>
                  </a:lnTo>
                  <a:close/>
                </a:path>
                <a:path w="1494790" h="1475739">
                  <a:moveTo>
                    <a:pt x="1494067" y="396194"/>
                  </a:moveTo>
                  <a:lnTo>
                    <a:pt x="1490260" y="396194"/>
                  </a:lnTo>
                  <a:lnTo>
                    <a:pt x="1490216" y="421594"/>
                  </a:lnTo>
                  <a:lnTo>
                    <a:pt x="1494023" y="421594"/>
                  </a:lnTo>
                  <a:lnTo>
                    <a:pt x="1494067" y="396194"/>
                  </a:lnTo>
                  <a:close/>
                </a:path>
                <a:path w="1494790" h="1475739">
                  <a:moveTo>
                    <a:pt x="5582" y="421594"/>
                  </a:moveTo>
                  <a:lnTo>
                    <a:pt x="1769" y="421594"/>
                  </a:lnTo>
                  <a:lnTo>
                    <a:pt x="1517" y="567644"/>
                  </a:lnTo>
                  <a:lnTo>
                    <a:pt x="5328" y="567644"/>
                  </a:lnTo>
                  <a:lnTo>
                    <a:pt x="5582" y="421594"/>
                  </a:lnTo>
                  <a:close/>
                </a:path>
                <a:path w="1494790" h="1475739">
                  <a:moveTo>
                    <a:pt x="1494023" y="421594"/>
                  </a:moveTo>
                  <a:lnTo>
                    <a:pt x="1490216" y="421594"/>
                  </a:lnTo>
                  <a:lnTo>
                    <a:pt x="1489963" y="567644"/>
                  </a:lnTo>
                  <a:lnTo>
                    <a:pt x="1493771" y="567644"/>
                  </a:lnTo>
                  <a:lnTo>
                    <a:pt x="1494023" y="421594"/>
                  </a:lnTo>
                  <a:close/>
                </a:path>
                <a:path w="1494790" h="1475739">
                  <a:moveTo>
                    <a:pt x="5328" y="567644"/>
                  </a:moveTo>
                  <a:lnTo>
                    <a:pt x="1517" y="567644"/>
                  </a:lnTo>
                  <a:lnTo>
                    <a:pt x="1473" y="593044"/>
                  </a:lnTo>
                  <a:lnTo>
                    <a:pt x="5284" y="593044"/>
                  </a:lnTo>
                  <a:lnTo>
                    <a:pt x="5328" y="567644"/>
                  </a:lnTo>
                  <a:close/>
                </a:path>
                <a:path w="1494790" h="1475739">
                  <a:moveTo>
                    <a:pt x="1493771" y="567644"/>
                  </a:moveTo>
                  <a:lnTo>
                    <a:pt x="1489963" y="567644"/>
                  </a:lnTo>
                  <a:lnTo>
                    <a:pt x="1489919" y="593044"/>
                  </a:lnTo>
                  <a:lnTo>
                    <a:pt x="1493728" y="593044"/>
                  </a:lnTo>
                  <a:lnTo>
                    <a:pt x="1493771" y="567644"/>
                  </a:lnTo>
                  <a:close/>
                </a:path>
                <a:path w="1494790" h="1475739">
                  <a:moveTo>
                    <a:pt x="5284" y="593044"/>
                  </a:moveTo>
                  <a:lnTo>
                    <a:pt x="1473" y="593044"/>
                  </a:lnTo>
                  <a:lnTo>
                    <a:pt x="1429" y="618444"/>
                  </a:lnTo>
                  <a:lnTo>
                    <a:pt x="5240" y="618444"/>
                  </a:lnTo>
                  <a:lnTo>
                    <a:pt x="5284" y="593044"/>
                  </a:lnTo>
                  <a:close/>
                </a:path>
                <a:path w="1494790" h="1475739">
                  <a:moveTo>
                    <a:pt x="1493728" y="593044"/>
                  </a:moveTo>
                  <a:lnTo>
                    <a:pt x="1489919" y="593044"/>
                  </a:lnTo>
                  <a:lnTo>
                    <a:pt x="1489875" y="618444"/>
                  </a:lnTo>
                  <a:lnTo>
                    <a:pt x="1493684" y="618444"/>
                  </a:lnTo>
                  <a:lnTo>
                    <a:pt x="1493728" y="593044"/>
                  </a:lnTo>
                  <a:close/>
                </a:path>
                <a:path w="1494790" h="1475739">
                  <a:moveTo>
                    <a:pt x="5240" y="618444"/>
                  </a:moveTo>
                  <a:lnTo>
                    <a:pt x="1429" y="618444"/>
                  </a:lnTo>
                  <a:lnTo>
                    <a:pt x="1018" y="857204"/>
                  </a:lnTo>
                  <a:lnTo>
                    <a:pt x="4827" y="857204"/>
                  </a:lnTo>
                  <a:lnTo>
                    <a:pt x="5240" y="618444"/>
                  </a:lnTo>
                  <a:close/>
                </a:path>
                <a:path w="1494790" h="1475739">
                  <a:moveTo>
                    <a:pt x="1493684" y="618444"/>
                  </a:moveTo>
                  <a:lnTo>
                    <a:pt x="1489875" y="618444"/>
                  </a:lnTo>
                  <a:lnTo>
                    <a:pt x="1489461" y="857204"/>
                  </a:lnTo>
                  <a:lnTo>
                    <a:pt x="1493272" y="857204"/>
                  </a:lnTo>
                  <a:lnTo>
                    <a:pt x="1493684" y="618444"/>
                  </a:lnTo>
                  <a:close/>
                </a:path>
                <a:path w="1494790" h="1475739">
                  <a:moveTo>
                    <a:pt x="4827" y="857204"/>
                  </a:moveTo>
                  <a:lnTo>
                    <a:pt x="1018" y="857204"/>
                  </a:lnTo>
                  <a:lnTo>
                    <a:pt x="974" y="882604"/>
                  </a:lnTo>
                  <a:lnTo>
                    <a:pt x="4783" y="882604"/>
                  </a:lnTo>
                  <a:lnTo>
                    <a:pt x="4827" y="857204"/>
                  </a:lnTo>
                  <a:close/>
                </a:path>
                <a:path w="1494790" h="1475739">
                  <a:moveTo>
                    <a:pt x="1493272" y="857204"/>
                  </a:moveTo>
                  <a:lnTo>
                    <a:pt x="1489461" y="857204"/>
                  </a:lnTo>
                  <a:lnTo>
                    <a:pt x="1489417" y="882604"/>
                  </a:lnTo>
                  <a:lnTo>
                    <a:pt x="1493228" y="882604"/>
                  </a:lnTo>
                  <a:lnTo>
                    <a:pt x="1493272" y="857204"/>
                  </a:lnTo>
                  <a:close/>
                </a:path>
                <a:path w="1494790" h="1475739">
                  <a:moveTo>
                    <a:pt x="4783" y="882604"/>
                  </a:moveTo>
                  <a:lnTo>
                    <a:pt x="974" y="882604"/>
                  </a:lnTo>
                  <a:lnTo>
                    <a:pt x="930" y="908004"/>
                  </a:lnTo>
                  <a:lnTo>
                    <a:pt x="4739" y="908004"/>
                  </a:lnTo>
                  <a:lnTo>
                    <a:pt x="4783" y="882604"/>
                  </a:lnTo>
                  <a:close/>
                </a:path>
                <a:path w="1494790" h="1475739">
                  <a:moveTo>
                    <a:pt x="1493228" y="882604"/>
                  </a:moveTo>
                  <a:lnTo>
                    <a:pt x="1489417" y="882604"/>
                  </a:lnTo>
                  <a:lnTo>
                    <a:pt x="1489373" y="908004"/>
                  </a:lnTo>
                  <a:lnTo>
                    <a:pt x="1493184" y="908004"/>
                  </a:lnTo>
                  <a:lnTo>
                    <a:pt x="1493228" y="882604"/>
                  </a:lnTo>
                  <a:close/>
                </a:path>
                <a:path w="1494790" h="1475739">
                  <a:moveTo>
                    <a:pt x="4739" y="908004"/>
                  </a:moveTo>
                  <a:lnTo>
                    <a:pt x="930" y="908004"/>
                  </a:lnTo>
                  <a:lnTo>
                    <a:pt x="886" y="933404"/>
                  </a:lnTo>
                  <a:lnTo>
                    <a:pt x="4695" y="933404"/>
                  </a:lnTo>
                  <a:lnTo>
                    <a:pt x="4739" y="908004"/>
                  </a:lnTo>
                  <a:close/>
                </a:path>
                <a:path w="1494790" h="1475739">
                  <a:moveTo>
                    <a:pt x="1493184" y="908004"/>
                  </a:moveTo>
                  <a:lnTo>
                    <a:pt x="1489373" y="908004"/>
                  </a:lnTo>
                  <a:lnTo>
                    <a:pt x="1489329" y="933404"/>
                  </a:lnTo>
                  <a:lnTo>
                    <a:pt x="1493141" y="933404"/>
                  </a:lnTo>
                  <a:lnTo>
                    <a:pt x="1493184" y="908004"/>
                  </a:lnTo>
                  <a:close/>
                </a:path>
                <a:path w="1494790" h="1475739">
                  <a:moveTo>
                    <a:pt x="4695" y="933404"/>
                  </a:moveTo>
                  <a:lnTo>
                    <a:pt x="886" y="933404"/>
                  </a:lnTo>
                  <a:lnTo>
                    <a:pt x="843" y="958804"/>
                  </a:lnTo>
                  <a:lnTo>
                    <a:pt x="4651" y="958804"/>
                  </a:lnTo>
                  <a:lnTo>
                    <a:pt x="4695" y="933404"/>
                  </a:lnTo>
                  <a:close/>
                </a:path>
                <a:path w="1494790" h="1475739">
                  <a:moveTo>
                    <a:pt x="1493141" y="933404"/>
                  </a:moveTo>
                  <a:lnTo>
                    <a:pt x="1489329" y="933404"/>
                  </a:lnTo>
                  <a:lnTo>
                    <a:pt x="1489285" y="958804"/>
                  </a:lnTo>
                  <a:lnTo>
                    <a:pt x="1493097" y="958804"/>
                  </a:lnTo>
                  <a:lnTo>
                    <a:pt x="1493141" y="933404"/>
                  </a:lnTo>
                  <a:close/>
                </a:path>
                <a:path w="1494790" h="1475739">
                  <a:moveTo>
                    <a:pt x="4651" y="958804"/>
                  </a:moveTo>
                  <a:lnTo>
                    <a:pt x="843" y="958804"/>
                  </a:lnTo>
                  <a:lnTo>
                    <a:pt x="777" y="996904"/>
                  </a:lnTo>
                  <a:lnTo>
                    <a:pt x="4584" y="996904"/>
                  </a:lnTo>
                  <a:lnTo>
                    <a:pt x="4651" y="958804"/>
                  </a:lnTo>
                  <a:close/>
                </a:path>
                <a:path w="1494790" h="1475739">
                  <a:moveTo>
                    <a:pt x="1493097" y="958804"/>
                  </a:moveTo>
                  <a:lnTo>
                    <a:pt x="1489285" y="958804"/>
                  </a:lnTo>
                  <a:lnTo>
                    <a:pt x="1489219" y="996904"/>
                  </a:lnTo>
                  <a:lnTo>
                    <a:pt x="1493031" y="996904"/>
                  </a:lnTo>
                  <a:lnTo>
                    <a:pt x="1493097" y="958804"/>
                  </a:lnTo>
                  <a:close/>
                </a:path>
                <a:path w="1494790" h="1475739">
                  <a:moveTo>
                    <a:pt x="4584" y="996904"/>
                  </a:moveTo>
                  <a:lnTo>
                    <a:pt x="777" y="996904"/>
                  </a:lnTo>
                  <a:lnTo>
                    <a:pt x="733" y="1022304"/>
                  </a:lnTo>
                  <a:lnTo>
                    <a:pt x="4540" y="1022304"/>
                  </a:lnTo>
                  <a:lnTo>
                    <a:pt x="4584" y="996904"/>
                  </a:lnTo>
                  <a:close/>
                </a:path>
                <a:path w="1494790" h="1475739">
                  <a:moveTo>
                    <a:pt x="1493031" y="996904"/>
                  </a:moveTo>
                  <a:lnTo>
                    <a:pt x="1489219" y="996904"/>
                  </a:lnTo>
                  <a:lnTo>
                    <a:pt x="1489175" y="1022304"/>
                  </a:lnTo>
                  <a:lnTo>
                    <a:pt x="1492987" y="1022304"/>
                  </a:lnTo>
                  <a:lnTo>
                    <a:pt x="1493031" y="996904"/>
                  </a:lnTo>
                  <a:close/>
                </a:path>
                <a:path w="1494790" h="1475739">
                  <a:moveTo>
                    <a:pt x="4540" y="1022304"/>
                  </a:moveTo>
                  <a:lnTo>
                    <a:pt x="733" y="1022304"/>
                  </a:lnTo>
                  <a:lnTo>
                    <a:pt x="678" y="1054054"/>
                  </a:lnTo>
                  <a:lnTo>
                    <a:pt x="4485" y="1054054"/>
                  </a:lnTo>
                  <a:lnTo>
                    <a:pt x="4540" y="1022304"/>
                  </a:lnTo>
                  <a:close/>
                </a:path>
                <a:path w="1494790" h="1475739">
                  <a:moveTo>
                    <a:pt x="1492987" y="1022304"/>
                  </a:moveTo>
                  <a:lnTo>
                    <a:pt x="1489175" y="1022304"/>
                  </a:lnTo>
                  <a:lnTo>
                    <a:pt x="1489120" y="1054054"/>
                  </a:lnTo>
                  <a:lnTo>
                    <a:pt x="1492933" y="1054054"/>
                  </a:lnTo>
                  <a:lnTo>
                    <a:pt x="1492987" y="1022304"/>
                  </a:lnTo>
                  <a:close/>
                </a:path>
                <a:path w="1494790" h="1475739">
                  <a:moveTo>
                    <a:pt x="4485" y="1054054"/>
                  </a:moveTo>
                  <a:lnTo>
                    <a:pt x="678" y="1054054"/>
                  </a:lnTo>
                  <a:lnTo>
                    <a:pt x="670" y="1059134"/>
                  </a:lnTo>
                  <a:lnTo>
                    <a:pt x="4477" y="1059134"/>
                  </a:lnTo>
                  <a:lnTo>
                    <a:pt x="4485" y="1054054"/>
                  </a:lnTo>
                  <a:close/>
                </a:path>
                <a:path w="1494790" h="1475739">
                  <a:moveTo>
                    <a:pt x="1492933" y="1054054"/>
                  </a:moveTo>
                  <a:lnTo>
                    <a:pt x="1489120" y="1054054"/>
                  </a:lnTo>
                  <a:lnTo>
                    <a:pt x="1489111" y="1059134"/>
                  </a:lnTo>
                  <a:lnTo>
                    <a:pt x="1492924" y="1059134"/>
                  </a:lnTo>
                  <a:lnTo>
                    <a:pt x="1492933" y="1054054"/>
                  </a:lnTo>
                  <a:close/>
                </a:path>
                <a:path w="1494790" h="1475739">
                  <a:moveTo>
                    <a:pt x="4477" y="1059134"/>
                  </a:moveTo>
                  <a:lnTo>
                    <a:pt x="670" y="1059134"/>
                  </a:lnTo>
                  <a:lnTo>
                    <a:pt x="645" y="1073104"/>
                  </a:lnTo>
                  <a:lnTo>
                    <a:pt x="4452" y="1073104"/>
                  </a:lnTo>
                  <a:lnTo>
                    <a:pt x="4477" y="1059134"/>
                  </a:lnTo>
                  <a:close/>
                </a:path>
                <a:path w="1494790" h="1475739">
                  <a:moveTo>
                    <a:pt x="1492924" y="1059134"/>
                  </a:moveTo>
                  <a:lnTo>
                    <a:pt x="1489111" y="1059134"/>
                  </a:lnTo>
                  <a:lnTo>
                    <a:pt x="1489087" y="1073104"/>
                  </a:lnTo>
                  <a:lnTo>
                    <a:pt x="1492900" y="1073104"/>
                  </a:lnTo>
                  <a:lnTo>
                    <a:pt x="1492924" y="1059134"/>
                  </a:lnTo>
                  <a:close/>
                </a:path>
                <a:path w="1494790" h="1475739">
                  <a:moveTo>
                    <a:pt x="4452" y="1073104"/>
                  </a:moveTo>
                  <a:lnTo>
                    <a:pt x="645" y="1073104"/>
                  </a:lnTo>
                  <a:lnTo>
                    <a:pt x="634" y="1079454"/>
                  </a:lnTo>
                  <a:lnTo>
                    <a:pt x="4441" y="1079454"/>
                  </a:lnTo>
                  <a:lnTo>
                    <a:pt x="4452" y="1073104"/>
                  </a:lnTo>
                  <a:close/>
                </a:path>
                <a:path w="1494790" h="1475739">
                  <a:moveTo>
                    <a:pt x="1492900" y="1073104"/>
                  </a:moveTo>
                  <a:lnTo>
                    <a:pt x="1489087" y="1073104"/>
                  </a:lnTo>
                  <a:lnTo>
                    <a:pt x="1489076" y="1079454"/>
                  </a:lnTo>
                  <a:lnTo>
                    <a:pt x="1492889" y="1079454"/>
                  </a:lnTo>
                  <a:lnTo>
                    <a:pt x="1492900" y="1073104"/>
                  </a:lnTo>
                  <a:close/>
                </a:path>
                <a:path w="1494790" h="1475739">
                  <a:moveTo>
                    <a:pt x="4441" y="1079454"/>
                  </a:moveTo>
                  <a:lnTo>
                    <a:pt x="634" y="1079454"/>
                  </a:lnTo>
                  <a:lnTo>
                    <a:pt x="624" y="1085804"/>
                  </a:lnTo>
                  <a:lnTo>
                    <a:pt x="4430" y="1085804"/>
                  </a:lnTo>
                  <a:lnTo>
                    <a:pt x="4441" y="1079454"/>
                  </a:lnTo>
                  <a:close/>
                </a:path>
                <a:path w="1494790" h="1475739">
                  <a:moveTo>
                    <a:pt x="1492889" y="1079454"/>
                  </a:moveTo>
                  <a:lnTo>
                    <a:pt x="1489076" y="1079454"/>
                  </a:lnTo>
                  <a:lnTo>
                    <a:pt x="1489065" y="1085804"/>
                  </a:lnTo>
                  <a:lnTo>
                    <a:pt x="1492878" y="1085804"/>
                  </a:lnTo>
                  <a:lnTo>
                    <a:pt x="1492889" y="1079454"/>
                  </a:lnTo>
                  <a:close/>
                </a:path>
                <a:path w="1494790" h="1475739">
                  <a:moveTo>
                    <a:pt x="4430" y="1085804"/>
                  </a:moveTo>
                  <a:lnTo>
                    <a:pt x="624" y="1085804"/>
                  </a:lnTo>
                  <a:lnTo>
                    <a:pt x="613" y="1092154"/>
                  </a:lnTo>
                  <a:lnTo>
                    <a:pt x="4419" y="1092154"/>
                  </a:lnTo>
                  <a:lnTo>
                    <a:pt x="4430" y="1085804"/>
                  </a:lnTo>
                  <a:close/>
                </a:path>
                <a:path w="1494790" h="1475739">
                  <a:moveTo>
                    <a:pt x="1492878" y="1085804"/>
                  </a:moveTo>
                  <a:lnTo>
                    <a:pt x="1489065" y="1085804"/>
                  </a:lnTo>
                  <a:lnTo>
                    <a:pt x="1489054" y="1092154"/>
                  </a:lnTo>
                  <a:lnTo>
                    <a:pt x="1492867" y="1092154"/>
                  </a:lnTo>
                  <a:lnTo>
                    <a:pt x="1492878" y="1085804"/>
                  </a:lnTo>
                  <a:close/>
                </a:path>
                <a:path w="1494790" h="1475739">
                  <a:moveTo>
                    <a:pt x="4419" y="1092154"/>
                  </a:moveTo>
                  <a:lnTo>
                    <a:pt x="613" y="1092154"/>
                  </a:lnTo>
                  <a:lnTo>
                    <a:pt x="602" y="1098504"/>
                  </a:lnTo>
                  <a:lnTo>
                    <a:pt x="4408" y="1098504"/>
                  </a:lnTo>
                  <a:lnTo>
                    <a:pt x="4419" y="1092154"/>
                  </a:lnTo>
                  <a:close/>
                </a:path>
                <a:path w="1494790" h="1475739">
                  <a:moveTo>
                    <a:pt x="1492867" y="1092154"/>
                  </a:moveTo>
                  <a:lnTo>
                    <a:pt x="1489054" y="1092154"/>
                  </a:lnTo>
                  <a:lnTo>
                    <a:pt x="1489043" y="1098504"/>
                  </a:lnTo>
                  <a:lnTo>
                    <a:pt x="1492856" y="1098504"/>
                  </a:lnTo>
                  <a:lnTo>
                    <a:pt x="1492867" y="1092154"/>
                  </a:lnTo>
                  <a:close/>
                </a:path>
                <a:path w="1494790" h="1475739">
                  <a:moveTo>
                    <a:pt x="4408" y="1098504"/>
                  </a:moveTo>
                  <a:lnTo>
                    <a:pt x="602" y="1098504"/>
                  </a:lnTo>
                  <a:lnTo>
                    <a:pt x="593" y="1103584"/>
                  </a:lnTo>
                  <a:lnTo>
                    <a:pt x="4400" y="1103584"/>
                  </a:lnTo>
                  <a:lnTo>
                    <a:pt x="4408" y="1098504"/>
                  </a:lnTo>
                  <a:close/>
                </a:path>
                <a:path w="1494790" h="1475739">
                  <a:moveTo>
                    <a:pt x="1492856" y="1098504"/>
                  </a:moveTo>
                  <a:lnTo>
                    <a:pt x="1489043" y="1098504"/>
                  </a:lnTo>
                  <a:lnTo>
                    <a:pt x="1489034" y="1103584"/>
                  </a:lnTo>
                  <a:lnTo>
                    <a:pt x="1492847" y="1103584"/>
                  </a:lnTo>
                  <a:lnTo>
                    <a:pt x="1492856" y="1098504"/>
                  </a:lnTo>
                  <a:close/>
                </a:path>
                <a:path w="1494790" h="1475739">
                  <a:moveTo>
                    <a:pt x="4400" y="1103584"/>
                  </a:moveTo>
                  <a:lnTo>
                    <a:pt x="593" y="1103584"/>
                  </a:lnTo>
                  <a:lnTo>
                    <a:pt x="580" y="1111204"/>
                  </a:lnTo>
                  <a:lnTo>
                    <a:pt x="4386" y="1111204"/>
                  </a:lnTo>
                  <a:lnTo>
                    <a:pt x="4400" y="1103584"/>
                  </a:lnTo>
                  <a:close/>
                </a:path>
                <a:path w="1494790" h="1475739">
                  <a:moveTo>
                    <a:pt x="1492847" y="1103584"/>
                  </a:moveTo>
                  <a:lnTo>
                    <a:pt x="1489034" y="1103584"/>
                  </a:lnTo>
                  <a:lnTo>
                    <a:pt x="1489021" y="1111204"/>
                  </a:lnTo>
                  <a:lnTo>
                    <a:pt x="1492834" y="1111204"/>
                  </a:lnTo>
                  <a:lnTo>
                    <a:pt x="1492847" y="1103584"/>
                  </a:lnTo>
                  <a:close/>
                </a:path>
                <a:path w="1494790" h="1475739">
                  <a:moveTo>
                    <a:pt x="4386" y="1111204"/>
                  </a:moveTo>
                  <a:lnTo>
                    <a:pt x="580" y="1111204"/>
                  </a:lnTo>
                  <a:lnTo>
                    <a:pt x="549" y="1128984"/>
                  </a:lnTo>
                  <a:lnTo>
                    <a:pt x="4356" y="1128984"/>
                  </a:lnTo>
                  <a:lnTo>
                    <a:pt x="4386" y="1111204"/>
                  </a:lnTo>
                  <a:close/>
                </a:path>
                <a:path w="1494790" h="1475739">
                  <a:moveTo>
                    <a:pt x="1492834" y="1111204"/>
                  </a:moveTo>
                  <a:lnTo>
                    <a:pt x="1489021" y="1111204"/>
                  </a:lnTo>
                  <a:lnTo>
                    <a:pt x="1488990" y="1128984"/>
                  </a:lnTo>
                  <a:lnTo>
                    <a:pt x="1492803" y="1128984"/>
                  </a:lnTo>
                  <a:lnTo>
                    <a:pt x="1492834" y="1111204"/>
                  </a:lnTo>
                  <a:close/>
                </a:path>
                <a:path w="1494790" h="1475739">
                  <a:moveTo>
                    <a:pt x="4356" y="1128984"/>
                  </a:moveTo>
                  <a:lnTo>
                    <a:pt x="549" y="1128984"/>
                  </a:lnTo>
                  <a:lnTo>
                    <a:pt x="525" y="1142954"/>
                  </a:lnTo>
                  <a:lnTo>
                    <a:pt x="4331" y="1142954"/>
                  </a:lnTo>
                  <a:lnTo>
                    <a:pt x="4356" y="1128984"/>
                  </a:lnTo>
                  <a:close/>
                </a:path>
                <a:path w="1494790" h="1475739">
                  <a:moveTo>
                    <a:pt x="1492803" y="1128984"/>
                  </a:moveTo>
                  <a:lnTo>
                    <a:pt x="1488990" y="1128984"/>
                  </a:lnTo>
                  <a:lnTo>
                    <a:pt x="1488966" y="1142954"/>
                  </a:lnTo>
                  <a:lnTo>
                    <a:pt x="1492779" y="1142954"/>
                  </a:lnTo>
                  <a:lnTo>
                    <a:pt x="1492803" y="1128984"/>
                  </a:lnTo>
                  <a:close/>
                </a:path>
                <a:path w="1494790" h="1475739">
                  <a:moveTo>
                    <a:pt x="4331" y="1142954"/>
                  </a:moveTo>
                  <a:lnTo>
                    <a:pt x="525" y="1142954"/>
                  </a:lnTo>
                  <a:lnTo>
                    <a:pt x="516" y="1148034"/>
                  </a:lnTo>
                  <a:lnTo>
                    <a:pt x="4323" y="1148034"/>
                  </a:lnTo>
                  <a:lnTo>
                    <a:pt x="4331" y="1142954"/>
                  </a:lnTo>
                  <a:close/>
                </a:path>
                <a:path w="1494790" h="1475739">
                  <a:moveTo>
                    <a:pt x="1492779" y="1142954"/>
                  </a:moveTo>
                  <a:lnTo>
                    <a:pt x="1488966" y="1142954"/>
                  </a:lnTo>
                  <a:lnTo>
                    <a:pt x="1488957" y="1148034"/>
                  </a:lnTo>
                  <a:lnTo>
                    <a:pt x="1492771" y="1148034"/>
                  </a:lnTo>
                  <a:lnTo>
                    <a:pt x="1492779" y="1142954"/>
                  </a:lnTo>
                  <a:close/>
                </a:path>
                <a:path w="1494790" h="1475739">
                  <a:moveTo>
                    <a:pt x="4323" y="1148034"/>
                  </a:moveTo>
                  <a:lnTo>
                    <a:pt x="516" y="1148034"/>
                  </a:lnTo>
                  <a:lnTo>
                    <a:pt x="503" y="1155654"/>
                  </a:lnTo>
                  <a:lnTo>
                    <a:pt x="4309" y="1155654"/>
                  </a:lnTo>
                  <a:lnTo>
                    <a:pt x="4323" y="1148034"/>
                  </a:lnTo>
                  <a:close/>
                </a:path>
                <a:path w="1494790" h="1475739">
                  <a:moveTo>
                    <a:pt x="1492771" y="1148034"/>
                  </a:moveTo>
                  <a:lnTo>
                    <a:pt x="1488957" y="1148034"/>
                  </a:lnTo>
                  <a:lnTo>
                    <a:pt x="1488944" y="1155654"/>
                  </a:lnTo>
                  <a:lnTo>
                    <a:pt x="1492757" y="1155654"/>
                  </a:lnTo>
                  <a:lnTo>
                    <a:pt x="1492771" y="1148034"/>
                  </a:lnTo>
                  <a:close/>
                </a:path>
                <a:path w="1494790" h="1475739">
                  <a:moveTo>
                    <a:pt x="4309" y="1155654"/>
                  </a:moveTo>
                  <a:lnTo>
                    <a:pt x="503" y="1155654"/>
                  </a:lnTo>
                  <a:lnTo>
                    <a:pt x="494" y="1160734"/>
                  </a:lnTo>
                  <a:lnTo>
                    <a:pt x="4301" y="1160734"/>
                  </a:lnTo>
                  <a:lnTo>
                    <a:pt x="4309" y="1155654"/>
                  </a:lnTo>
                  <a:close/>
                </a:path>
                <a:path w="1494790" h="1475739">
                  <a:moveTo>
                    <a:pt x="1492757" y="1155654"/>
                  </a:moveTo>
                  <a:lnTo>
                    <a:pt x="1488944" y="1155654"/>
                  </a:lnTo>
                  <a:lnTo>
                    <a:pt x="1488935" y="1160734"/>
                  </a:lnTo>
                  <a:lnTo>
                    <a:pt x="1492749" y="1160734"/>
                  </a:lnTo>
                  <a:lnTo>
                    <a:pt x="1492757" y="1155654"/>
                  </a:lnTo>
                  <a:close/>
                </a:path>
                <a:path w="1494790" h="1475739">
                  <a:moveTo>
                    <a:pt x="4301" y="1160734"/>
                  </a:moveTo>
                  <a:lnTo>
                    <a:pt x="494" y="1160734"/>
                  </a:lnTo>
                  <a:lnTo>
                    <a:pt x="481" y="1168354"/>
                  </a:lnTo>
                  <a:lnTo>
                    <a:pt x="4287" y="1168354"/>
                  </a:lnTo>
                  <a:lnTo>
                    <a:pt x="4301" y="1160734"/>
                  </a:lnTo>
                  <a:close/>
                </a:path>
                <a:path w="1494790" h="1475739">
                  <a:moveTo>
                    <a:pt x="1492749" y="1160734"/>
                  </a:moveTo>
                  <a:lnTo>
                    <a:pt x="1488935" y="1160734"/>
                  </a:lnTo>
                  <a:lnTo>
                    <a:pt x="1488922" y="1168354"/>
                  </a:lnTo>
                  <a:lnTo>
                    <a:pt x="1492736" y="1168354"/>
                  </a:lnTo>
                  <a:lnTo>
                    <a:pt x="1492749" y="1160734"/>
                  </a:lnTo>
                  <a:close/>
                </a:path>
                <a:path w="1494790" h="1475739">
                  <a:moveTo>
                    <a:pt x="4287" y="1168354"/>
                  </a:moveTo>
                  <a:lnTo>
                    <a:pt x="481" y="1168354"/>
                  </a:lnTo>
                  <a:lnTo>
                    <a:pt x="470" y="1174704"/>
                  </a:lnTo>
                  <a:lnTo>
                    <a:pt x="4276" y="1174704"/>
                  </a:lnTo>
                  <a:lnTo>
                    <a:pt x="4287" y="1168354"/>
                  </a:lnTo>
                  <a:close/>
                </a:path>
                <a:path w="1494790" h="1475739">
                  <a:moveTo>
                    <a:pt x="1492736" y="1168354"/>
                  </a:moveTo>
                  <a:lnTo>
                    <a:pt x="1488922" y="1168354"/>
                  </a:lnTo>
                  <a:lnTo>
                    <a:pt x="1488911" y="1174704"/>
                  </a:lnTo>
                  <a:lnTo>
                    <a:pt x="1492725" y="1174704"/>
                  </a:lnTo>
                  <a:lnTo>
                    <a:pt x="1492736" y="1168354"/>
                  </a:lnTo>
                  <a:close/>
                </a:path>
                <a:path w="1494790" h="1475739">
                  <a:moveTo>
                    <a:pt x="4276" y="1174704"/>
                  </a:moveTo>
                  <a:lnTo>
                    <a:pt x="470" y="1174704"/>
                  </a:lnTo>
                  <a:lnTo>
                    <a:pt x="459" y="1181054"/>
                  </a:lnTo>
                  <a:lnTo>
                    <a:pt x="4265" y="1181054"/>
                  </a:lnTo>
                  <a:lnTo>
                    <a:pt x="4276" y="1174704"/>
                  </a:lnTo>
                  <a:close/>
                </a:path>
                <a:path w="1494790" h="1475739">
                  <a:moveTo>
                    <a:pt x="1492725" y="1174704"/>
                  </a:moveTo>
                  <a:lnTo>
                    <a:pt x="1488911" y="1174704"/>
                  </a:lnTo>
                  <a:lnTo>
                    <a:pt x="1488900" y="1181054"/>
                  </a:lnTo>
                  <a:lnTo>
                    <a:pt x="1492714" y="1181054"/>
                  </a:lnTo>
                  <a:lnTo>
                    <a:pt x="1492725" y="1174704"/>
                  </a:lnTo>
                  <a:close/>
                </a:path>
                <a:path w="1494790" h="1475739">
                  <a:moveTo>
                    <a:pt x="4265" y="1181054"/>
                  </a:moveTo>
                  <a:lnTo>
                    <a:pt x="459" y="1181054"/>
                  </a:lnTo>
                  <a:lnTo>
                    <a:pt x="448" y="1187404"/>
                  </a:lnTo>
                  <a:lnTo>
                    <a:pt x="4254" y="1187404"/>
                  </a:lnTo>
                  <a:lnTo>
                    <a:pt x="4265" y="1181054"/>
                  </a:lnTo>
                  <a:close/>
                </a:path>
                <a:path w="1494790" h="1475739">
                  <a:moveTo>
                    <a:pt x="1492714" y="1181054"/>
                  </a:moveTo>
                  <a:lnTo>
                    <a:pt x="1488900" y="1181054"/>
                  </a:lnTo>
                  <a:lnTo>
                    <a:pt x="1488889" y="1187404"/>
                  </a:lnTo>
                  <a:lnTo>
                    <a:pt x="1492703" y="1187404"/>
                  </a:lnTo>
                  <a:lnTo>
                    <a:pt x="1492714" y="1181054"/>
                  </a:lnTo>
                  <a:close/>
                </a:path>
                <a:path w="1494790" h="1475739">
                  <a:moveTo>
                    <a:pt x="4254" y="1187404"/>
                  </a:moveTo>
                  <a:lnTo>
                    <a:pt x="448" y="1187404"/>
                  </a:lnTo>
                  <a:lnTo>
                    <a:pt x="437" y="1193754"/>
                  </a:lnTo>
                  <a:lnTo>
                    <a:pt x="4243" y="1193754"/>
                  </a:lnTo>
                  <a:lnTo>
                    <a:pt x="4254" y="1187404"/>
                  </a:lnTo>
                  <a:close/>
                </a:path>
                <a:path w="1494790" h="1475739">
                  <a:moveTo>
                    <a:pt x="1492703" y="1187404"/>
                  </a:moveTo>
                  <a:lnTo>
                    <a:pt x="1488889" y="1187404"/>
                  </a:lnTo>
                  <a:lnTo>
                    <a:pt x="1488878" y="1193754"/>
                  </a:lnTo>
                  <a:lnTo>
                    <a:pt x="1492692" y="1193754"/>
                  </a:lnTo>
                  <a:lnTo>
                    <a:pt x="1492703" y="1187404"/>
                  </a:lnTo>
                  <a:close/>
                </a:path>
                <a:path w="1494790" h="1475739">
                  <a:moveTo>
                    <a:pt x="4243" y="1193754"/>
                  </a:moveTo>
                  <a:lnTo>
                    <a:pt x="437" y="1193754"/>
                  </a:lnTo>
                  <a:lnTo>
                    <a:pt x="416" y="1206454"/>
                  </a:lnTo>
                  <a:lnTo>
                    <a:pt x="4221" y="1206454"/>
                  </a:lnTo>
                  <a:lnTo>
                    <a:pt x="4243" y="1193754"/>
                  </a:lnTo>
                  <a:close/>
                </a:path>
                <a:path w="1494790" h="1475739">
                  <a:moveTo>
                    <a:pt x="1492692" y="1193754"/>
                  </a:moveTo>
                  <a:lnTo>
                    <a:pt x="1488878" y="1193754"/>
                  </a:lnTo>
                  <a:lnTo>
                    <a:pt x="1488856" y="1206454"/>
                  </a:lnTo>
                  <a:lnTo>
                    <a:pt x="1492670" y="1206454"/>
                  </a:lnTo>
                  <a:lnTo>
                    <a:pt x="1492692" y="1193754"/>
                  </a:lnTo>
                  <a:close/>
                </a:path>
                <a:path w="1494790" h="1475739">
                  <a:moveTo>
                    <a:pt x="4221" y="1206454"/>
                  </a:moveTo>
                  <a:lnTo>
                    <a:pt x="416" y="1206454"/>
                  </a:lnTo>
                  <a:lnTo>
                    <a:pt x="396" y="1217884"/>
                  </a:lnTo>
                  <a:lnTo>
                    <a:pt x="4202" y="1217884"/>
                  </a:lnTo>
                  <a:lnTo>
                    <a:pt x="4221" y="1206454"/>
                  </a:lnTo>
                  <a:close/>
                </a:path>
                <a:path w="1494790" h="1475739">
                  <a:moveTo>
                    <a:pt x="1492670" y="1206454"/>
                  </a:moveTo>
                  <a:lnTo>
                    <a:pt x="1488856" y="1206454"/>
                  </a:lnTo>
                  <a:lnTo>
                    <a:pt x="1488836" y="1217884"/>
                  </a:lnTo>
                  <a:lnTo>
                    <a:pt x="1492650" y="1217884"/>
                  </a:lnTo>
                  <a:lnTo>
                    <a:pt x="1492670" y="1206454"/>
                  </a:lnTo>
                  <a:close/>
                </a:path>
                <a:path w="1494790" h="1475739">
                  <a:moveTo>
                    <a:pt x="4202" y="1217884"/>
                  </a:moveTo>
                  <a:lnTo>
                    <a:pt x="396" y="1217884"/>
                  </a:lnTo>
                  <a:lnTo>
                    <a:pt x="383" y="1225504"/>
                  </a:lnTo>
                  <a:lnTo>
                    <a:pt x="4188" y="1225504"/>
                  </a:lnTo>
                  <a:lnTo>
                    <a:pt x="4202" y="1217884"/>
                  </a:lnTo>
                  <a:close/>
                </a:path>
                <a:path w="1494790" h="1475739">
                  <a:moveTo>
                    <a:pt x="1492650" y="1217884"/>
                  </a:moveTo>
                  <a:lnTo>
                    <a:pt x="1488836" y="1217884"/>
                  </a:lnTo>
                  <a:lnTo>
                    <a:pt x="1488823" y="1225504"/>
                  </a:lnTo>
                  <a:lnTo>
                    <a:pt x="1492637" y="1225504"/>
                  </a:lnTo>
                  <a:lnTo>
                    <a:pt x="1492650" y="1217884"/>
                  </a:lnTo>
                  <a:close/>
                </a:path>
                <a:path w="1494790" h="1475739">
                  <a:moveTo>
                    <a:pt x="4188" y="1225504"/>
                  </a:moveTo>
                  <a:lnTo>
                    <a:pt x="383" y="1225504"/>
                  </a:lnTo>
                  <a:lnTo>
                    <a:pt x="374" y="1230584"/>
                  </a:lnTo>
                  <a:lnTo>
                    <a:pt x="4180" y="1230584"/>
                  </a:lnTo>
                  <a:lnTo>
                    <a:pt x="4188" y="1225504"/>
                  </a:lnTo>
                  <a:close/>
                </a:path>
                <a:path w="1494790" h="1475739">
                  <a:moveTo>
                    <a:pt x="1492637" y="1225504"/>
                  </a:moveTo>
                  <a:lnTo>
                    <a:pt x="1488823" y="1225504"/>
                  </a:lnTo>
                  <a:lnTo>
                    <a:pt x="1488814" y="1230584"/>
                  </a:lnTo>
                  <a:lnTo>
                    <a:pt x="1492628" y="1230584"/>
                  </a:lnTo>
                  <a:lnTo>
                    <a:pt x="1492637" y="1225504"/>
                  </a:lnTo>
                  <a:close/>
                </a:path>
                <a:path w="1494790" h="1475739">
                  <a:moveTo>
                    <a:pt x="4180" y="1230584"/>
                  </a:moveTo>
                  <a:lnTo>
                    <a:pt x="374" y="1230584"/>
                  </a:lnTo>
                  <a:lnTo>
                    <a:pt x="330" y="1255984"/>
                  </a:lnTo>
                  <a:lnTo>
                    <a:pt x="4135" y="1255984"/>
                  </a:lnTo>
                  <a:lnTo>
                    <a:pt x="4180" y="1230584"/>
                  </a:lnTo>
                  <a:close/>
                </a:path>
                <a:path w="1494790" h="1475739">
                  <a:moveTo>
                    <a:pt x="1492628" y="1230584"/>
                  </a:moveTo>
                  <a:lnTo>
                    <a:pt x="1488814" y="1230584"/>
                  </a:lnTo>
                  <a:lnTo>
                    <a:pt x="1488770" y="1255984"/>
                  </a:lnTo>
                  <a:lnTo>
                    <a:pt x="1492585" y="1255984"/>
                  </a:lnTo>
                  <a:lnTo>
                    <a:pt x="1492628" y="1230584"/>
                  </a:lnTo>
                  <a:close/>
                </a:path>
                <a:path w="1494790" h="1475739">
                  <a:moveTo>
                    <a:pt x="4135" y="1255984"/>
                  </a:moveTo>
                  <a:lnTo>
                    <a:pt x="330" y="1255984"/>
                  </a:lnTo>
                  <a:lnTo>
                    <a:pt x="319" y="1262334"/>
                  </a:lnTo>
                  <a:lnTo>
                    <a:pt x="4124" y="1262334"/>
                  </a:lnTo>
                  <a:lnTo>
                    <a:pt x="4135" y="1255984"/>
                  </a:lnTo>
                  <a:close/>
                </a:path>
                <a:path w="1494790" h="1475739">
                  <a:moveTo>
                    <a:pt x="1492585" y="1255984"/>
                  </a:moveTo>
                  <a:lnTo>
                    <a:pt x="1488770" y="1255984"/>
                  </a:lnTo>
                  <a:lnTo>
                    <a:pt x="1488759" y="1262334"/>
                  </a:lnTo>
                  <a:lnTo>
                    <a:pt x="1492574" y="1262334"/>
                  </a:lnTo>
                  <a:lnTo>
                    <a:pt x="1492585" y="1255984"/>
                  </a:lnTo>
                  <a:close/>
                </a:path>
                <a:path w="1494790" h="1475739">
                  <a:moveTo>
                    <a:pt x="4124" y="1262334"/>
                  </a:moveTo>
                  <a:lnTo>
                    <a:pt x="319" y="1262334"/>
                  </a:lnTo>
                  <a:lnTo>
                    <a:pt x="308" y="1268684"/>
                  </a:lnTo>
                  <a:lnTo>
                    <a:pt x="4113" y="1268684"/>
                  </a:lnTo>
                  <a:lnTo>
                    <a:pt x="4124" y="1262334"/>
                  </a:lnTo>
                  <a:close/>
                </a:path>
                <a:path w="1494790" h="1475739">
                  <a:moveTo>
                    <a:pt x="1492574" y="1262334"/>
                  </a:moveTo>
                  <a:lnTo>
                    <a:pt x="1488759" y="1262334"/>
                  </a:lnTo>
                  <a:lnTo>
                    <a:pt x="1488748" y="1268684"/>
                  </a:lnTo>
                  <a:lnTo>
                    <a:pt x="1492563" y="1268684"/>
                  </a:lnTo>
                  <a:lnTo>
                    <a:pt x="1492574" y="1262334"/>
                  </a:lnTo>
                  <a:close/>
                </a:path>
                <a:path w="1494790" h="1475739">
                  <a:moveTo>
                    <a:pt x="4113" y="1268684"/>
                  </a:moveTo>
                  <a:lnTo>
                    <a:pt x="308" y="1268684"/>
                  </a:lnTo>
                  <a:lnTo>
                    <a:pt x="297" y="1275034"/>
                  </a:lnTo>
                  <a:lnTo>
                    <a:pt x="4102" y="1275034"/>
                  </a:lnTo>
                  <a:lnTo>
                    <a:pt x="4113" y="1268684"/>
                  </a:lnTo>
                  <a:close/>
                </a:path>
                <a:path w="1494790" h="1475739">
                  <a:moveTo>
                    <a:pt x="1492563" y="1268684"/>
                  </a:moveTo>
                  <a:lnTo>
                    <a:pt x="1488748" y="1268684"/>
                  </a:lnTo>
                  <a:lnTo>
                    <a:pt x="1488737" y="1275034"/>
                  </a:lnTo>
                  <a:lnTo>
                    <a:pt x="1492552" y="1275034"/>
                  </a:lnTo>
                  <a:lnTo>
                    <a:pt x="1492563" y="1268684"/>
                  </a:lnTo>
                  <a:close/>
                </a:path>
                <a:path w="1494790" h="1475739">
                  <a:moveTo>
                    <a:pt x="4102" y="1275034"/>
                  </a:moveTo>
                  <a:lnTo>
                    <a:pt x="297" y="1275034"/>
                  </a:lnTo>
                  <a:lnTo>
                    <a:pt x="286" y="1281384"/>
                  </a:lnTo>
                  <a:lnTo>
                    <a:pt x="4091" y="1281384"/>
                  </a:lnTo>
                  <a:lnTo>
                    <a:pt x="4102" y="1275034"/>
                  </a:lnTo>
                  <a:close/>
                </a:path>
                <a:path w="1494790" h="1475739">
                  <a:moveTo>
                    <a:pt x="1492552" y="1275034"/>
                  </a:moveTo>
                  <a:lnTo>
                    <a:pt x="1488737" y="1275034"/>
                  </a:lnTo>
                  <a:lnTo>
                    <a:pt x="1488726" y="1281384"/>
                  </a:lnTo>
                  <a:lnTo>
                    <a:pt x="1492541" y="1281384"/>
                  </a:lnTo>
                  <a:lnTo>
                    <a:pt x="1492552" y="1275034"/>
                  </a:lnTo>
                  <a:close/>
                </a:path>
                <a:path w="1494790" h="1475739">
                  <a:moveTo>
                    <a:pt x="4091" y="1281384"/>
                  </a:moveTo>
                  <a:lnTo>
                    <a:pt x="286" y="1281384"/>
                  </a:lnTo>
                  <a:lnTo>
                    <a:pt x="275" y="1287734"/>
                  </a:lnTo>
                  <a:lnTo>
                    <a:pt x="4080" y="1287734"/>
                  </a:lnTo>
                  <a:lnTo>
                    <a:pt x="4091" y="1281384"/>
                  </a:lnTo>
                  <a:close/>
                </a:path>
                <a:path w="1494790" h="1475739">
                  <a:moveTo>
                    <a:pt x="1492541" y="1281384"/>
                  </a:moveTo>
                  <a:lnTo>
                    <a:pt x="1488726" y="1281384"/>
                  </a:lnTo>
                  <a:lnTo>
                    <a:pt x="1488715" y="1287734"/>
                  </a:lnTo>
                  <a:lnTo>
                    <a:pt x="1492530" y="1287734"/>
                  </a:lnTo>
                  <a:lnTo>
                    <a:pt x="1492541" y="1281384"/>
                  </a:lnTo>
                  <a:close/>
                </a:path>
                <a:path w="1494790" h="1475739">
                  <a:moveTo>
                    <a:pt x="4080" y="1287734"/>
                  </a:moveTo>
                  <a:lnTo>
                    <a:pt x="275" y="1287734"/>
                  </a:lnTo>
                  <a:lnTo>
                    <a:pt x="262" y="1295354"/>
                  </a:lnTo>
                  <a:lnTo>
                    <a:pt x="4067" y="1295354"/>
                  </a:lnTo>
                  <a:lnTo>
                    <a:pt x="4080" y="1287734"/>
                  </a:lnTo>
                  <a:close/>
                </a:path>
                <a:path w="1494790" h="1475739">
                  <a:moveTo>
                    <a:pt x="1492530" y="1287734"/>
                  </a:moveTo>
                  <a:lnTo>
                    <a:pt x="1488715" y="1287734"/>
                  </a:lnTo>
                  <a:lnTo>
                    <a:pt x="1488702" y="1295354"/>
                  </a:lnTo>
                  <a:lnTo>
                    <a:pt x="1492517" y="1295354"/>
                  </a:lnTo>
                  <a:lnTo>
                    <a:pt x="1492530" y="1287734"/>
                  </a:lnTo>
                  <a:close/>
                </a:path>
                <a:path w="1494790" h="1475739">
                  <a:moveTo>
                    <a:pt x="4067" y="1295354"/>
                  </a:moveTo>
                  <a:lnTo>
                    <a:pt x="262" y="1295354"/>
                  </a:lnTo>
                  <a:lnTo>
                    <a:pt x="251" y="1301704"/>
                  </a:lnTo>
                  <a:lnTo>
                    <a:pt x="4056" y="1301704"/>
                  </a:lnTo>
                  <a:lnTo>
                    <a:pt x="4067" y="1295354"/>
                  </a:lnTo>
                  <a:close/>
                </a:path>
                <a:path w="1494790" h="1475739">
                  <a:moveTo>
                    <a:pt x="1492517" y="1295354"/>
                  </a:moveTo>
                  <a:lnTo>
                    <a:pt x="1488702" y="1295354"/>
                  </a:lnTo>
                  <a:lnTo>
                    <a:pt x="1488691" y="1301704"/>
                  </a:lnTo>
                  <a:lnTo>
                    <a:pt x="1492506" y="1301704"/>
                  </a:lnTo>
                  <a:lnTo>
                    <a:pt x="1492517" y="1295354"/>
                  </a:lnTo>
                  <a:close/>
                </a:path>
                <a:path w="1494790" h="1475739">
                  <a:moveTo>
                    <a:pt x="4056" y="1301704"/>
                  </a:moveTo>
                  <a:lnTo>
                    <a:pt x="251" y="1301704"/>
                  </a:lnTo>
                  <a:lnTo>
                    <a:pt x="240" y="1308054"/>
                  </a:lnTo>
                  <a:lnTo>
                    <a:pt x="4045" y="1308054"/>
                  </a:lnTo>
                  <a:lnTo>
                    <a:pt x="4056" y="1301704"/>
                  </a:lnTo>
                  <a:close/>
                </a:path>
                <a:path w="1494790" h="1475739">
                  <a:moveTo>
                    <a:pt x="1492506" y="1301704"/>
                  </a:moveTo>
                  <a:lnTo>
                    <a:pt x="1488691" y="1301704"/>
                  </a:lnTo>
                  <a:lnTo>
                    <a:pt x="1488680" y="1308054"/>
                  </a:lnTo>
                  <a:lnTo>
                    <a:pt x="1492495" y="1308054"/>
                  </a:lnTo>
                  <a:lnTo>
                    <a:pt x="1492506" y="1301704"/>
                  </a:lnTo>
                  <a:close/>
                </a:path>
                <a:path w="1494790" h="1475739">
                  <a:moveTo>
                    <a:pt x="4045" y="1308054"/>
                  </a:moveTo>
                  <a:lnTo>
                    <a:pt x="240" y="1308054"/>
                  </a:lnTo>
                  <a:lnTo>
                    <a:pt x="221" y="1319484"/>
                  </a:lnTo>
                  <a:lnTo>
                    <a:pt x="4025" y="1319484"/>
                  </a:lnTo>
                  <a:lnTo>
                    <a:pt x="4045" y="1308054"/>
                  </a:lnTo>
                  <a:close/>
                </a:path>
                <a:path w="1494790" h="1475739">
                  <a:moveTo>
                    <a:pt x="1492495" y="1308054"/>
                  </a:moveTo>
                  <a:lnTo>
                    <a:pt x="1488680" y="1308054"/>
                  </a:lnTo>
                  <a:lnTo>
                    <a:pt x="1488660" y="1319484"/>
                  </a:lnTo>
                  <a:lnTo>
                    <a:pt x="1492475" y="1319484"/>
                  </a:lnTo>
                  <a:lnTo>
                    <a:pt x="1492495" y="1308054"/>
                  </a:lnTo>
                  <a:close/>
                </a:path>
                <a:path w="1494790" h="1475739">
                  <a:moveTo>
                    <a:pt x="4025" y="1319484"/>
                  </a:moveTo>
                  <a:lnTo>
                    <a:pt x="221" y="1319484"/>
                  </a:lnTo>
                  <a:lnTo>
                    <a:pt x="197" y="1333454"/>
                  </a:lnTo>
                  <a:lnTo>
                    <a:pt x="4001" y="1333454"/>
                  </a:lnTo>
                  <a:lnTo>
                    <a:pt x="4025" y="1319484"/>
                  </a:lnTo>
                  <a:close/>
                </a:path>
                <a:path w="1494790" h="1475739">
                  <a:moveTo>
                    <a:pt x="1492475" y="1319484"/>
                  </a:moveTo>
                  <a:lnTo>
                    <a:pt x="1488660" y="1319484"/>
                  </a:lnTo>
                  <a:lnTo>
                    <a:pt x="1488636" y="1333454"/>
                  </a:lnTo>
                  <a:lnTo>
                    <a:pt x="1492451" y="1333454"/>
                  </a:lnTo>
                  <a:lnTo>
                    <a:pt x="1492475" y="1319484"/>
                  </a:lnTo>
                  <a:close/>
                </a:path>
                <a:path w="1494790" h="1475739">
                  <a:moveTo>
                    <a:pt x="4001" y="1333454"/>
                  </a:moveTo>
                  <a:lnTo>
                    <a:pt x="197" y="1333454"/>
                  </a:lnTo>
                  <a:lnTo>
                    <a:pt x="177" y="1344884"/>
                  </a:lnTo>
                  <a:lnTo>
                    <a:pt x="3981" y="1344884"/>
                  </a:lnTo>
                  <a:lnTo>
                    <a:pt x="4001" y="1333454"/>
                  </a:lnTo>
                  <a:close/>
                </a:path>
                <a:path w="1494790" h="1475739">
                  <a:moveTo>
                    <a:pt x="1492451" y="1333454"/>
                  </a:moveTo>
                  <a:lnTo>
                    <a:pt x="1488636" y="1333454"/>
                  </a:lnTo>
                  <a:lnTo>
                    <a:pt x="1488616" y="1344884"/>
                  </a:lnTo>
                  <a:lnTo>
                    <a:pt x="1492431" y="1344884"/>
                  </a:lnTo>
                  <a:lnTo>
                    <a:pt x="1492451" y="1333454"/>
                  </a:lnTo>
                  <a:close/>
                </a:path>
                <a:path w="1494790" h="1475739">
                  <a:moveTo>
                    <a:pt x="3981" y="1344884"/>
                  </a:moveTo>
                  <a:lnTo>
                    <a:pt x="177" y="1344884"/>
                  </a:lnTo>
                  <a:lnTo>
                    <a:pt x="164" y="1352504"/>
                  </a:lnTo>
                  <a:lnTo>
                    <a:pt x="3968" y="1352504"/>
                  </a:lnTo>
                  <a:lnTo>
                    <a:pt x="3981" y="1344884"/>
                  </a:lnTo>
                  <a:close/>
                </a:path>
                <a:path w="1494790" h="1475739">
                  <a:moveTo>
                    <a:pt x="1492431" y="1344884"/>
                  </a:moveTo>
                  <a:lnTo>
                    <a:pt x="1488616" y="1344884"/>
                  </a:lnTo>
                  <a:lnTo>
                    <a:pt x="1488603" y="1352504"/>
                  </a:lnTo>
                  <a:lnTo>
                    <a:pt x="1492418" y="1352504"/>
                  </a:lnTo>
                  <a:lnTo>
                    <a:pt x="1492431" y="1344884"/>
                  </a:lnTo>
                  <a:close/>
                </a:path>
                <a:path w="1494790" h="1475739">
                  <a:moveTo>
                    <a:pt x="3968" y="1352504"/>
                  </a:moveTo>
                  <a:lnTo>
                    <a:pt x="164" y="1352504"/>
                  </a:lnTo>
                  <a:lnTo>
                    <a:pt x="153" y="1358854"/>
                  </a:lnTo>
                  <a:lnTo>
                    <a:pt x="3957" y="1358854"/>
                  </a:lnTo>
                  <a:lnTo>
                    <a:pt x="3968" y="1352504"/>
                  </a:lnTo>
                  <a:close/>
                </a:path>
                <a:path w="1494790" h="1475739">
                  <a:moveTo>
                    <a:pt x="1492418" y="1352504"/>
                  </a:moveTo>
                  <a:lnTo>
                    <a:pt x="1488603" y="1352504"/>
                  </a:lnTo>
                  <a:lnTo>
                    <a:pt x="1488592" y="1358854"/>
                  </a:lnTo>
                  <a:lnTo>
                    <a:pt x="1492407" y="1358854"/>
                  </a:lnTo>
                  <a:lnTo>
                    <a:pt x="1492418" y="1352504"/>
                  </a:lnTo>
                  <a:close/>
                </a:path>
                <a:path w="1494790" h="1475739">
                  <a:moveTo>
                    <a:pt x="3957" y="1358854"/>
                  </a:moveTo>
                  <a:lnTo>
                    <a:pt x="153" y="1358854"/>
                  </a:lnTo>
                  <a:lnTo>
                    <a:pt x="109" y="1384254"/>
                  </a:lnTo>
                  <a:lnTo>
                    <a:pt x="3913" y="1384254"/>
                  </a:lnTo>
                  <a:lnTo>
                    <a:pt x="3957" y="1358854"/>
                  </a:lnTo>
                  <a:close/>
                </a:path>
                <a:path w="1494790" h="1475739">
                  <a:moveTo>
                    <a:pt x="1492407" y="1358854"/>
                  </a:moveTo>
                  <a:lnTo>
                    <a:pt x="1488592" y="1358854"/>
                  </a:lnTo>
                  <a:lnTo>
                    <a:pt x="1488548" y="1384254"/>
                  </a:lnTo>
                  <a:lnTo>
                    <a:pt x="1492363" y="1384254"/>
                  </a:lnTo>
                  <a:lnTo>
                    <a:pt x="1492407" y="1358854"/>
                  </a:lnTo>
                  <a:close/>
                </a:path>
                <a:path w="1494790" h="1475739">
                  <a:moveTo>
                    <a:pt x="3913" y="1384254"/>
                  </a:moveTo>
                  <a:lnTo>
                    <a:pt x="109" y="1384254"/>
                  </a:lnTo>
                  <a:lnTo>
                    <a:pt x="100" y="1389334"/>
                  </a:lnTo>
                  <a:lnTo>
                    <a:pt x="3904" y="1389334"/>
                  </a:lnTo>
                  <a:lnTo>
                    <a:pt x="3913" y="1384254"/>
                  </a:lnTo>
                  <a:close/>
                </a:path>
                <a:path w="1494790" h="1475739">
                  <a:moveTo>
                    <a:pt x="1492363" y="1384254"/>
                  </a:moveTo>
                  <a:lnTo>
                    <a:pt x="1488548" y="1384254"/>
                  </a:lnTo>
                  <a:lnTo>
                    <a:pt x="1488539" y="1389334"/>
                  </a:lnTo>
                  <a:lnTo>
                    <a:pt x="1492355" y="1389334"/>
                  </a:lnTo>
                  <a:lnTo>
                    <a:pt x="1492363" y="1384254"/>
                  </a:lnTo>
                  <a:close/>
                </a:path>
                <a:path w="1494790" h="1475739">
                  <a:moveTo>
                    <a:pt x="3904" y="1389334"/>
                  </a:moveTo>
                  <a:lnTo>
                    <a:pt x="100" y="1389334"/>
                  </a:lnTo>
                  <a:lnTo>
                    <a:pt x="87" y="1396954"/>
                  </a:lnTo>
                  <a:lnTo>
                    <a:pt x="3891" y="1396954"/>
                  </a:lnTo>
                  <a:lnTo>
                    <a:pt x="3904" y="1389334"/>
                  </a:lnTo>
                  <a:close/>
                </a:path>
                <a:path w="1494790" h="1475739">
                  <a:moveTo>
                    <a:pt x="1492355" y="1389334"/>
                  </a:moveTo>
                  <a:lnTo>
                    <a:pt x="1488539" y="1389334"/>
                  </a:lnTo>
                  <a:lnTo>
                    <a:pt x="1488526" y="1396954"/>
                  </a:lnTo>
                  <a:lnTo>
                    <a:pt x="1492341" y="1396954"/>
                  </a:lnTo>
                  <a:lnTo>
                    <a:pt x="1492355" y="1389334"/>
                  </a:lnTo>
                  <a:close/>
                </a:path>
                <a:path w="1494790" h="1475739">
                  <a:moveTo>
                    <a:pt x="3891" y="1396954"/>
                  </a:moveTo>
                  <a:lnTo>
                    <a:pt x="87" y="1396954"/>
                  </a:lnTo>
                  <a:lnTo>
                    <a:pt x="76" y="1403304"/>
                  </a:lnTo>
                  <a:lnTo>
                    <a:pt x="3880" y="1403304"/>
                  </a:lnTo>
                  <a:lnTo>
                    <a:pt x="3891" y="1396954"/>
                  </a:lnTo>
                  <a:close/>
                </a:path>
                <a:path w="1494790" h="1475739">
                  <a:moveTo>
                    <a:pt x="1492341" y="1396954"/>
                  </a:moveTo>
                  <a:lnTo>
                    <a:pt x="1488526" y="1396954"/>
                  </a:lnTo>
                  <a:lnTo>
                    <a:pt x="1488515" y="1403304"/>
                  </a:lnTo>
                  <a:lnTo>
                    <a:pt x="1492331" y="1403304"/>
                  </a:lnTo>
                  <a:lnTo>
                    <a:pt x="1492341" y="1396954"/>
                  </a:lnTo>
                  <a:close/>
                </a:path>
                <a:path w="1494790" h="1475739">
                  <a:moveTo>
                    <a:pt x="3880" y="1403304"/>
                  </a:moveTo>
                  <a:lnTo>
                    <a:pt x="76" y="1403304"/>
                  </a:lnTo>
                  <a:lnTo>
                    <a:pt x="54" y="1416004"/>
                  </a:lnTo>
                  <a:lnTo>
                    <a:pt x="3858" y="1416004"/>
                  </a:lnTo>
                  <a:lnTo>
                    <a:pt x="3880" y="1403304"/>
                  </a:lnTo>
                  <a:close/>
                </a:path>
                <a:path w="1494790" h="1475739">
                  <a:moveTo>
                    <a:pt x="1492331" y="1403304"/>
                  </a:moveTo>
                  <a:lnTo>
                    <a:pt x="1488515" y="1403304"/>
                  </a:lnTo>
                  <a:lnTo>
                    <a:pt x="1488493" y="1416004"/>
                  </a:lnTo>
                  <a:lnTo>
                    <a:pt x="1492309" y="1416004"/>
                  </a:lnTo>
                  <a:lnTo>
                    <a:pt x="1492331" y="1403304"/>
                  </a:lnTo>
                  <a:close/>
                </a:path>
                <a:path w="1494790" h="1475739">
                  <a:moveTo>
                    <a:pt x="3858" y="1416004"/>
                  </a:moveTo>
                  <a:lnTo>
                    <a:pt x="54" y="1416004"/>
                  </a:lnTo>
                  <a:lnTo>
                    <a:pt x="43" y="1422354"/>
                  </a:lnTo>
                  <a:lnTo>
                    <a:pt x="3847" y="1422354"/>
                  </a:lnTo>
                  <a:lnTo>
                    <a:pt x="3858" y="1416004"/>
                  </a:lnTo>
                  <a:close/>
                </a:path>
                <a:path w="1494790" h="1475739">
                  <a:moveTo>
                    <a:pt x="1492309" y="1416004"/>
                  </a:moveTo>
                  <a:lnTo>
                    <a:pt x="1488493" y="1416004"/>
                  </a:lnTo>
                  <a:lnTo>
                    <a:pt x="1488482" y="1422354"/>
                  </a:lnTo>
                  <a:lnTo>
                    <a:pt x="1492298" y="1422354"/>
                  </a:lnTo>
                  <a:lnTo>
                    <a:pt x="1492309" y="1416004"/>
                  </a:lnTo>
                  <a:close/>
                </a:path>
                <a:path w="1494790" h="1475739">
                  <a:moveTo>
                    <a:pt x="3847" y="1422354"/>
                  </a:moveTo>
                  <a:lnTo>
                    <a:pt x="43" y="1422354"/>
                  </a:lnTo>
                  <a:lnTo>
                    <a:pt x="32" y="1428704"/>
                  </a:lnTo>
                  <a:lnTo>
                    <a:pt x="3836" y="1428704"/>
                  </a:lnTo>
                  <a:lnTo>
                    <a:pt x="3847" y="1422354"/>
                  </a:lnTo>
                  <a:close/>
                </a:path>
                <a:path w="1494790" h="1475739">
                  <a:moveTo>
                    <a:pt x="1492298" y="1422354"/>
                  </a:moveTo>
                  <a:lnTo>
                    <a:pt x="1488482" y="1422354"/>
                  </a:lnTo>
                  <a:lnTo>
                    <a:pt x="1488471" y="1428704"/>
                  </a:lnTo>
                  <a:lnTo>
                    <a:pt x="1492287" y="1428704"/>
                  </a:lnTo>
                  <a:lnTo>
                    <a:pt x="1492298" y="1422354"/>
                  </a:lnTo>
                  <a:close/>
                </a:path>
                <a:path w="1494790" h="1475739">
                  <a:moveTo>
                    <a:pt x="3836" y="1428704"/>
                  </a:moveTo>
                  <a:lnTo>
                    <a:pt x="32" y="1428704"/>
                  </a:lnTo>
                  <a:lnTo>
                    <a:pt x="21" y="1435054"/>
                  </a:lnTo>
                  <a:lnTo>
                    <a:pt x="3825" y="1435054"/>
                  </a:lnTo>
                  <a:lnTo>
                    <a:pt x="3836" y="1428704"/>
                  </a:lnTo>
                  <a:close/>
                </a:path>
                <a:path w="1494790" h="1475739">
                  <a:moveTo>
                    <a:pt x="1492287" y="1428704"/>
                  </a:moveTo>
                  <a:lnTo>
                    <a:pt x="1488471" y="1428704"/>
                  </a:lnTo>
                  <a:lnTo>
                    <a:pt x="1488460" y="1435054"/>
                  </a:lnTo>
                  <a:lnTo>
                    <a:pt x="1492276" y="1435054"/>
                  </a:lnTo>
                  <a:lnTo>
                    <a:pt x="1492287" y="1428704"/>
                  </a:lnTo>
                  <a:close/>
                </a:path>
                <a:path w="1494790" h="1475739">
                  <a:moveTo>
                    <a:pt x="3825" y="1435054"/>
                  </a:moveTo>
                  <a:lnTo>
                    <a:pt x="21" y="1435054"/>
                  </a:lnTo>
                  <a:lnTo>
                    <a:pt x="0" y="1447754"/>
                  </a:lnTo>
                  <a:lnTo>
                    <a:pt x="3803" y="1447754"/>
                  </a:lnTo>
                  <a:lnTo>
                    <a:pt x="3825" y="1435054"/>
                  </a:lnTo>
                  <a:close/>
                </a:path>
                <a:path w="1494790" h="1475739">
                  <a:moveTo>
                    <a:pt x="1492276" y="1435054"/>
                  </a:moveTo>
                  <a:lnTo>
                    <a:pt x="1488460" y="1435054"/>
                  </a:lnTo>
                  <a:lnTo>
                    <a:pt x="1488438" y="1447754"/>
                  </a:lnTo>
                  <a:lnTo>
                    <a:pt x="1492254" y="1447754"/>
                  </a:lnTo>
                  <a:lnTo>
                    <a:pt x="1492276" y="1435054"/>
                  </a:lnTo>
                  <a:close/>
                </a:path>
                <a:path w="1494790" h="1475739">
                  <a:moveTo>
                    <a:pt x="1492254" y="1447754"/>
                  </a:moveTo>
                  <a:lnTo>
                    <a:pt x="1488438" y="1447754"/>
                  </a:lnTo>
                  <a:lnTo>
                    <a:pt x="1488427" y="1454104"/>
                  </a:lnTo>
                  <a:lnTo>
                    <a:pt x="1490936" y="1454104"/>
                  </a:lnTo>
                  <a:lnTo>
                    <a:pt x="1490936" y="1452834"/>
                  </a:lnTo>
                  <a:lnTo>
                    <a:pt x="1492206" y="1452834"/>
                  </a:lnTo>
                  <a:lnTo>
                    <a:pt x="1492247" y="1451564"/>
                  </a:lnTo>
                  <a:lnTo>
                    <a:pt x="1492254" y="1447754"/>
                  </a:lnTo>
                  <a:close/>
                </a:path>
                <a:path w="1494790" h="1475739">
                  <a:moveTo>
                    <a:pt x="3803" y="1447754"/>
                  </a:moveTo>
                  <a:lnTo>
                    <a:pt x="1226" y="1447754"/>
                  </a:lnTo>
                  <a:lnTo>
                    <a:pt x="1226" y="1449024"/>
                  </a:lnTo>
                  <a:lnTo>
                    <a:pt x="2496" y="1449024"/>
                  </a:lnTo>
                  <a:lnTo>
                    <a:pt x="2496" y="1450294"/>
                  </a:lnTo>
                  <a:lnTo>
                    <a:pt x="3766" y="1450294"/>
                  </a:lnTo>
                  <a:lnTo>
                    <a:pt x="3766" y="1451564"/>
                  </a:lnTo>
                  <a:lnTo>
                    <a:pt x="3803" y="1447754"/>
                  </a:lnTo>
                  <a:close/>
                </a:path>
                <a:path w="1494790" h="1475739">
                  <a:moveTo>
                    <a:pt x="1489666" y="1454104"/>
                  </a:moveTo>
                  <a:lnTo>
                    <a:pt x="1488427" y="1454104"/>
                  </a:lnTo>
                  <a:lnTo>
                    <a:pt x="1488424" y="1455374"/>
                  </a:lnTo>
                  <a:lnTo>
                    <a:pt x="1489666" y="1455374"/>
                  </a:lnTo>
                  <a:lnTo>
                    <a:pt x="1489666" y="1454104"/>
                  </a:lnTo>
                  <a:close/>
                </a:path>
                <a:path w="1494790" h="1475739">
                  <a:moveTo>
                    <a:pt x="1471886" y="1471884"/>
                  </a:moveTo>
                  <a:lnTo>
                    <a:pt x="25356" y="1471884"/>
                  </a:lnTo>
                  <a:lnTo>
                    <a:pt x="25356" y="1473154"/>
                  </a:lnTo>
                  <a:lnTo>
                    <a:pt x="1471886" y="1473154"/>
                  </a:lnTo>
                  <a:lnTo>
                    <a:pt x="1471886" y="1471884"/>
                  </a:lnTo>
                  <a:close/>
                </a:path>
                <a:path w="1494790" h="1475739">
                  <a:moveTo>
                    <a:pt x="22816" y="1469377"/>
                  </a:moveTo>
                  <a:lnTo>
                    <a:pt x="22816" y="1470614"/>
                  </a:lnTo>
                  <a:lnTo>
                    <a:pt x="24086" y="1470614"/>
                  </a:lnTo>
                  <a:lnTo>
                    <a:pt x="24086" y="1471884"/>
                  </a:lnTo>
                  <a:lnTo>
                    <a:pt x="1473156" y="1471884"/>
                  </a:lnTo>
                  <a:lnTo>
                    <a:pt x="22816" y="1469377"/>
                  </a:lnTo>
                  <a:close/>
                </a:path>
                <a:path w="1494790" h="1475739">
                  <a:moveTo>
                    <a:pt x="1470616" y="1473154"/>
                  </a:moveTo>
                  <a:lnTo>
                    <a:pt x="26626" y="1473154"/>
                  </a:lnTo>
                  <a:lnTo>
                    <a:pt x="1469346" y="1475655"/>
                  </a:lnTo>
                  <a:lnTo>
                    <a:pt x="1469346" y="1474424"/>
                  </a:lnTo>
                  <a:lnTo>
                    <a:pt x="1470616" y="1474424"/>
                  </a:lnTo>
                  <a:lnTo>
                    <a:pt x="1470616" y="1473154"/>
                  </a:lnTo>
                  <a:close/>
                </a:path>
              </a:pathLst>
            </a:custGeom>
            <a:solidFill>
              <a:srgbClr val="462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6837710" y="2819432"/>
              <a:ext cx="1487170" cy="1468120"/>
            </a:xfrm>
            <a:custGeom>
              <a:avLst/>
              <a:gdLst/>
              <a:ahLst/>
              <a:cxnLst/>
              <a:rect l="l" t="t" r="r" b="b"/>
              <a:pathLst>
                <a:path w="1487170" h="1468120">
                  <a:moveTo>
                    <a:pt x="6184" y="81247"/>
                  </a:moveTo>
                  <a:lnTo>
                    <a:pt x="2368" y="81247"/>
                  </a:lnTo>
                  <a:lnTo>
                    <a:pt x="2359" y="86327"/>
                  </a:lnTo>
                  <a:lnTo>
                    <a:pt x="6175" y="86327"/>
                  </a:lnTo>
                  <a:lnTo>
                    <a:pt x="6184" y="81247"/>
                  </a:lnTo>
                  <a:close/>
                </a:path>
                <a:path w="1487170" h="1468120">
                  <a:moveTo>
                    <a:pt x="1487002" y="81247"/>
                  </a:moveTo>
                  <a:lnTo>
                    <a:pt x="1483198" y="81247"/>
                  </a:lnTo>
                  <a:lnTo>
                    <a:pt x="1483189" y="86327"/>
                  </a:lnTo>
                  <a:lnTo>
                    <a:pt x="1486993" y="86327"/>
                  </a:lnTo>
                  <a:lnTo>
                    <a:pt x="1487002" y="81247"/>
                  </a:lnTo>
                  <a:close/>
                </a:path>
                <a:path w="1487170" h="1468120">
                  <a:moveTo>
                    <a:pt x="6188" y="78707"/>
                  </a:moveTo>
                  <a:lnTo>
                    <a:pt x="2372" y="78707"/>
                  </a:lnTo>
                  <a:lnTo>
                    <a:pt x="2370" y="79977"/>
                  </a:lnTo>
                  <a:lnTo>
                    <a:pt x="6186" y="79977"/>
                  </a:lnTo>
                  <a:lnTo>
                    <a:pt x="6188" y="78707"/>
                  </a:lnTo>
                  <a:close/>
                </a:path>
                <a:path w="1487170" h="1468120">
                  <a:moveTo>
                    <a:pt x="1487007" y="78707"/>
                  </a:moveTo>
                  <a:lnTo>
                    <a:pt x="1483203" y="78707"/>
                  </a:lnTo>
                  <a:lnTo>
                    <a:pt x="1483200" y="79977"/>
                  </a:lnTo>
                  <a:lnTo>
                    <a:pt x="1487004" y="79977"/>
                  </a:lnTo>
                  <a:lnTo>
                    <a:pt x="1487007" y="78707"/>
                  </a:lnTo>
                  <a:close/>
                </a:path>
                <a:path w="1487170" h="1468120">
                  <a:moveTo>
                    <a:pt x="6195" y="74897"/>
                  </a:moveTo>
                  <a:lnTo>
                    <a:pt x="2379" y="74897"/>
                  </a:lnTo>
                  <a:lnTo>
                    <a:pt x="2374" y="77437"/>
                  </a:lnTo>
                  <a:lnTo>
                    <a:pt x="6190" y="77437"/>
                  </a:lnTo>
                  <a:lnTo>
                    <a:pt x="6195" y="74897"/>
                  </a:lnTo>
                  <a:close/>
                </a:path>
                <a:path w="1487170" h="1468120">
                  <a:moveTo>
                    <a:pt x="1487013" y="74897"/>
                  </a:moveTo>
                  <a:lnTo>
                    <a:pt x="1483209" y="74897"/>
                  </a:lnTo>
                  <a:lnTo>
                    <a:pt x="1483205" y="77437"/>
                  </a:lnTo>
                  <a:lnTo>
                    <a:pt x="1487009" y="77437"/>
                  </a:lnTo>
                  <a:lnTo>
                    <a:pt x="1487013" y="74897"/>
                  </a:lnTo>
                  <a:close/>
                </a:path>
                <a:path w="1487170" h="1468120">
                  <a:moveTo>
                    <a:pt x="6199" y="72357"/>
                  </a:moveTo>
                  <a:lnTo>
                    <a:pt x="2383" y="72357"/>
                  </a:lnTo>
                  <a:lnTo>
                    <a:pt x="2381" y="73627"/>
                  </a:lnTo>
                  <a:lnTo>
                    <a:pt x="6197" y="73627"/>
                  </a:lnTo>
                  <a:lnTo>
                    <a:pt x="6199" y="72357"/>
                  </a:lnTo>
                  <a:close/>
                </a:path>
                <a:path w="1487170" h="1468120">
                  <a:moveTo>
                    <a:pt x="1487018" y="72357"/>
                  </a:moveTo>
                  <a:lnTo>
                    <a:pt x="1483214" y="72357"/>
                  </a:lnTo>
                  <a:lnTo>
                    <a:pt x="1483211" y="73627"/>
                  </a:lnTo>
                  <a:lnTo>
                    <a:pt x="1487015" y="73627"/>
                  </a:lnTo>
                  <a:lnTo>
                    <a:pt x="1487018" y="72357"/>
                  </a:lnTo>
                  <a:close/>
                </a:path>
                <a:path w="1487170" h="1468120">
                  <a:moveTo>
                    <a:pt x="6206" y="68547"/>
                  </a:moveTo>
                  <a:lnTo>
                    <a:pt x="2390" y="68547"/>
                  </a:lnTo>
                  <a:lnTo>
                    <a:pt x="2385" y="71087"/>
                  </a:lnTo>
                  <a:lnTo>
                    <a:pt x="6201" y="71087"/>
                  </a:lnTo>
                  <a:lnTo>
                    <a:pt x="6206" y="68547"/>
                  </a:lnTo>
                  <a:close/>
                </a:path>
                <a:path w="1487170" h="1468120">
                  <a:moveTo>
                    <a:pt x="1487024" y="68547"/>
                  </a:moveTo>
                  <a:lnTo>
                    <a:pt x="1483220" y="68547"/>
                  </a:lnTo>
                  <a:lnTo>
                    <a:pt x="1483216" y="71087"/>
                  </a:lnTo>
                  <a:lnTo>
                    <a:pt x="1487020" y="71087"/>
                  </a:lnTo>
                  <a:lnTo>
                    <a:pt x="1487024" y="68547"/>
                  </a:lnTo>
                  <a:close/>
                </a:path>
                <a:path w="1487170" h="1468120">
                  <a:moveTo>
                    <a:pt x="6210" y="66007"/>
                  </a:moveTo>
                  <a:lnTo>
                    <a:pt x="2394" y="66007"/>
                  </a:lnTo>
                  <a:lnTo>
                    <a:pt x="2392" y="67277"/>
                  </a:lnTo>
                  <a:lnTo>
                    <a:pt x="6208" y="67277"/>
                  </a:lnTo>
                  <a:lnTo>
                    <a:pt x="6210" y="66007"/>
                  </a:lnTo>
                  <a:close/>
                </a:path>
                <a:path w="1487170" h="1468120">
                  <a:moveTo>
                    <a:pt x="1487029" y="66007"/>
                  </a:moveTo>
                  <a:lnTo>
                    <a:pt x="1483225" y="66007"/>
                  </a:lnTo>
                  <a:lnTo>
                    <a:pt x="1483222" y="67277"/>
                  </a:lnTo>
                  <a:lnTo>
                    <a:pt x="1487026" y="67277"/>
                  </a:lnTo>
                  <a:lnTo>
                    <a:pt x="1487029" y="66007"/>
                  </a:lnTo>
                  <a:close/>
                </a:path>
                <a:path w="1487170" h="1468120">
                  <a:moveTo>
                    <a:pt x="6217" y="62197"/>
                  </a:moveTo>
                  <a:lnTo>
                    <a:pt x="2401" y="62197"/>
                  </a:lnTo>
                  <a:lnTo>
                    <a:pt x="2396" y="64737"/>
                  </a:lnTo>
                  <a:lnTo>
                    <a:pt x="6212" y="64737"/>
                  </a:lnTo>
                  <a:lnTo>
                    <a:pt x="6217" y="62197"/>
                  </a:lnTo>
                  <a:close/>
                </a:path>
                <a:path w="1487170" h="1468120">
                  <a:moveTo>
                    <a:pt x="1487035" y="62197"/>
                  </a:moveTo>
                  <a:lnTo>
                    <a:pt x="1483231" y="62197"/>
                  </a:lnTo>
                  <a:lnTo>
                    <a:pt x="1483227" y="64737"/>
                  </a:lnTo>
                  <a:lnTo>
                    <a:pt x="1487031" y="64737"/>
                  </a:lnTo>
                  <a:lnTo>
                    <a:pt x="1487035" y="62197"/>
                  </a:lnTo>
                  <a:close/>
                </a:path>
                <a:path w="1487170" h="1468120">
                  <a:moveTo>
                    <a:pt x="6221" y="59657"/>
                  </a:moveTo>
                  <a:lnTo>
                    <a:pt x="2405" y="59657"/>
                  </a:lnTo>
                  <a:lnTo>
                    <a:pt x="2403" y="60927"/>
                  </a:lnTo>
                  <a:lnTo>
                    <a:pt x="6219" y="60927"/>
                  </a:lnTo>
                  <a:lnTo>
                    <a:pt x="6221" y="59657"/>
                  </a:lnTo>
                  <a:close/>
                </a:path>
                <a:path w="1487170" h="1468120">
                  <a:moveTo>
                    <a:pt x="1487040" y="59657"/>
                  </a:moveTo>
                  <a:lnTo>
                    <a:pt x="1483236" y="59657"/>
                  </a:lnTo>
                  <a:lnTo>
                    <a:pt x="1483234" y="60927"/>
                  </a:lnTo>
                  <a:lnTo>
                    <a:pt x="1487037" y="60927"/>
                  </a:lnTo>
                  <a:lnTo>
                    <a:pt x="1487040" y="59657"/>
                  </a:lnTo>
                  <a:close/>
                </a:path>
                <a:path w="1487170" h="1468120">
                  <a:moveTo>
                    <a:pt x="6228" y="55847"/>
                  </a:moveTo>
                  <a:lnTo>
                    <a:pt x="2412" y="55847"/>
                  </a:lnTo>
                  <a:lnTo>
                    <a:pt x="2407" y="58387"/>
                  </a:lnTo>
                  <a:lnTo>
                    <a:pt x="6223" y="58387"/>
                  </a:lnTo>
                  <a:lnTo>
                    <a:pt x="6228" y="55847"/>
                  </a:lnTo>
                  <a:close/>
                </a:path>
                <a:path w="1487170" h="1468120">
                  <a:moveTo>
                    <a:pt x="1487046" y="55847"/>
                  </a:moveTo>
                  <a:lnTo>
                    <a:pt x="1483242" y="55847"/>
                  </a:lnTo>
                  <a:lnTo>
                    <a:pt x="1483238" y="58387"/>
                  </a:lnTo>
                  <a:lnTo>
                    <a:pt x="1487042" y="58387"/>
                  </a:lnTo>
                  <a:lnTo>
                    <a:pt x="1487046" y="55847"/>
                  </a:lnTo>
                  <a:close/>
                </a:path>
                <a:path w="1487170" h="1468120">
                  <a:moveTo>
                    <a:pt x="6232" y="53307"/>
                  </a:moveTo>
                  <a:lnTo>
                    <a:pt x="2416" y="53307"/>
                  </a:lnTo>
                  <a:lnTo>
                    <a:pt x="2414" y="54577"/>
                  </a:lnTo>
                  <a:lnTo>
                    <a:pt x="6230" y="54577"/>
                  </a:lnTo>
                  <a:lnTo>
                    <a:pt x="6232" y="53307"/>
                  </a:lnTo>
                  <a:close/>
                </a:path>
                <a:path w="1487170" h="1468120">
                  <a:moveTo>
                    <a:pt x="1487051" y="53307"/>
                  </a:moveTo>
                  <a:lnTo>
                    <a:pt x="1483247" y="53307"/>
                  </a:lnTo>
                  <a:lnTo>
                    <a:pt x="1483245" y="54577"/>
                  </a:lnTo>
                  <a:lnTo>
                    <a:pt x="1487048" y="54577"/>
                  </a:lnTo>
                  <a:lnTo>
                    <a:pt x="1487051" y="53307"/>
                  </a:lnTo>
                  <a:close/>
                </a:path>
                <a:path w="1487170" h="1468120">
                  <a:moveTo>
                    <a:pt x="6239" y="49497"/>
                  </a:moveTo>
                  <a:lnTo>
                    <a:pt x="2423" y="49497"/>
                  </a:lnTo>
                  <a:lnTo>
                    <a:pt x="2418" y="52037"/>
                  </a:lnTo>
                  <a:lnTo>
                    <a:pt x="6235" y="52037"/>
                  </a:lnTo>
                  <a:lnTo>
                    <a:pt x="6239" y="49497"/>
                  </a:lnTo>
                  <a:close/>
                </a:path>
                <a:path w="1487170" h="1468120">
                  <a:moveTo>
                    <a:pt x="1487057" y="49497"/>
                  </a:moveTo>
                  <a:lnTo>
                    <a:pt x="1483253" y="49497"/>
                  </a:lnTo>
                  <a:lnTo>
                    <a:pt x="1483249" y="52037"/>
                  </a:lnTo>
                  <a:lnTo>
                    <a:pt x="1487053" y="52037"/>
                  </a:lnTo>
                  <a:lnTo>
                    <a:pt x="1487057" y="49497"/>
                  </a:lnTo>
                  <a:close/>
                </a:path>
                <a:path w="1487170" h="1468120">
                  <a:moveTo>
                    <a:pt x="6243" y="46957"/>
                  </a:moveTo>
                  <a:lnTo>
                    <a:pt x="2427" y="46957"/>
                  </a:lnTo>
                  <a:lnTo>
                    <a:pt x="2425" y="48227"/>
                  </a:lnTo>
                  <a:lnTo>
                    <a:pt x="6241" y="48227"/>
                  </a:lnTo>
                  <a:lnTo>
                    <a:pt x="6243" y="46957"/>
                  </a:lnTo>
                  <a:close/>
                </a:path>
                <a:path w="1487170" h="1468120">
                  <a:moveTo>
                    <a:pt x="1487062" y="46957"/>
                  </a:moveTo>
                  <a:lnTo>
                    <a:pt x="1483258" y="46957"/>
                  </a:lnTo>
                  <a:lnTo>
                    <a:pt x="1483256" y="48227"/>
                  </a:lnTo>
                  <a:lnTo>
                    <a:pt x="1487059" y="48227"/>
                  </a:lnTo>
                  <a:lnTo>
                    <a:pt x="1487062" y="46957"/>
                  </a:lnTo>
                  <a:close/>
                </a:path>
                <a:path w="1487170" h="1468120">
                  <a:moveTo>
                    <a:pt x="6250" y="43147"/>
                  </a:moveTo>
                  <a:lnTo>
                    <a:pt x="2434" y="43147"/>
                  </a:lnTo>
                  <a:lnTo>
                    <a:pt x="2429" y="45687"/>
                  </a:lnTo>
                  <a:lnTo>
                    <a:pt x="6246" y="45687"/>
                  </a:lnTo>
                  <a:lnTo>
                    <a:pt x="6250" y="43147"/>
                  </a:lnTo>
                  <a:close/>
                </a:path>
                <a:path w="1487170" h="1468120">
                  <a:moveTo>
                    <a:pt x="1487068" y="43147"/>
                  </a:moveTo>
                  <a:lnTo>
                    <a:pt x="1483265" y="43147"/>
                  </a:lnTo>
                  <a:lnTo>
                    <a:pt x="1483260" y="45687"/>
                  </a:lnTo>
                  <a:lnTo>
                    <a:pt x="1487064" y="45687"/>
                  </a:lnTo>
                  <a:lnTo>
                    <a:pt x="1487068" y="43147"/>
                  </a:lnTo>
                  <a:close/>
                </a:path>
                <a:path w="1487170" h="1468120">
                  <a:moveTo>
                    <a:pt x="6254" y="40607"/>
                  </a:moveTo>
                  <a:lnTo>
                    <a:pt x="2438" y="40607"/>
                  </a:lnTo>
                  <a:lnTo>
                    <a:pt x="2436" y="41877"/>
                  </a:lnTo>
                  <a:lnTo>
                    <a:pt x="6252" y="41877"/>
                  </a:lnTo>
                  <a:lnTo>
                    <a:pt x="6254" y="40607"/>
                  </a:lnTo>
                  <a:close/>
                </a:path>
                <a:path w="1487170" h="1468120">
                  <a:moveTo>
                    <a:pt x="1487073" y="40607"/>
                  </a:moveTo>
                  <a:lnTo>
                    <a:pt x="1483269" y="40607"/>
                  </a:lnTo>
                  <a:lnTo>
                    <a:pt x="1483267" y="41877"/>
                  </a:lnTo>
                  <a:lnTo>
                    <a:pt x="1487070" y="41877"/>
                  </a:lnTo>
                  <a:lnTo>
                    <a:pt x="1487073" y="40607"/>
                  </a:lnTo>
                  <a:close/>
                </a:path>
                <a:path w="1487170" h="1468120">
                  <a:moveTo>
                    <a:pt x="6261" y="36797"/>
                  </a:moveTo>
                  <a:lnTo>
                    <a:pt x="2445" y="36797"/>
                  </a:lnTo>
                  <a:lnTo>
                    <a:pt x="2440" y="39337"/>
                  </a:lnTo>
                  <a:lnTo>
                    <a:pt x="6257" y="39337"/>
                  </a:lnTo>
                  <a:lnTo>
                    <a:pt x="6261" y="36797"/>
                  </a:lnTo>
                  <a:close/>
                </a:path>
                <a:path w="1487170" h="1468120">
                  <a:moveTo>
                    <a:pt x="1487079" y="36797"/>
                  </a:moveTo>
                  <a:lnTo>
                    <a:pt x="1483276" y="36797"/>
                  </a:lnTo>
                  <a:lnTo>
                    <a:pt x="1483271" y="39337"/>
                  </a:lnTo>
                  <a:lnTo>
                    <a:pt x="1487075" y="39337"/>
                  </a:lnTo>
                  <a:lnTo>
                    <a:pt x="1487079" y="36797"/>
                  </a:lnTo>
                  <a:close/>
                </a:path>
                <a:path w="1487170" h="1468120">
                  <a:moveTo>
                    <a:pt x="6266" y="34257"/>
                  </a:moveTo>
                  <a:lnTo>
                    <a:pt x="2449" y="34257"/>
                  </a:lnTo>
                  <a:lnTo>
                    <a:pt x="2447" y="35527"/>
                  </a:lnTo>
                  <a:lnTo>
                    <a:pt x="6263" y="35527"/>
                  </a:lnTo>
                  <a:lnTo>
                    <a:pt x="6266" y="34257"/>
                  </a:lnTo>
                  <a:close/>
                </a:path>
                <a:path w="1487170" h="1468120">
                  <a:moveTo>
                    <a:pt x="1487084" y="34257"/>
                  </a:moveTo>
                  <a:lnTo>
                    <a:pt x="1483280" y="34257"/>
                  </a:lnTo>
                  <a:lnTo>
                    <a:pt x="1483278" y="35527"/>
                  </a:lnTo>
                  <a:lnTo>
                    <a:pt x="1487081" y="35527"/>
                  </a:lnTo>
                  <a:lnTo>
                    <a:pt x="1487084" y="34257"/>
                  </a:lnTo>
                  <a:close/>
                </a:path>
                <a:path w="1487170" h="1468120">
                  <a:moveTo>
                    <a:pt x="6272" y="30447"/>
                  </a:moveTo>
                  <a:lnTo>
                    <a:pt x="2456" y="30447"/>
                  </a:lnTo>
                  <a:lnTo>
                    <a:pt x="2451" y="32987"/>
                  </a:lnTo>
                  <a:lnTo>
                    <a:pt x="6268" y="32987"/>
                  </a:lnTo>
                  <a:lnTo>
                    <a:pt x="6272" y="30447"/>
                  </a:lnTo>
                  <a:close/>
                </a:path>
                <a:path w="1487170" h="1468120">
                  <a:moveTo>
                    <a:pt x="1487090" y="30447"/>
                  </a:moveTo>
                  <a:lnTo>
                    <a:pt x="1483287" y="30447"/>
                  </a:lnTo>
                  <a:lnTo>
                    <a:pt x="1483282" y="32987"/>
                  </a:lnTo>
                  <a:lnTo>
                    <a:pt x="1487086" y="32987"/>
                  </a:lnTo>
                  <a:lnTo>
                    <a:pt x="1487090" y="30447"/>
                  </a:lnTo>
                  <a:close/>
                </a:path>
                <a:path w="1487170" h="1468120">
                  <a:moveTo>
                    <a:pt x="6277" y="27907"/>
                  </a:moveTo>
                  <a:lnTo>
                    <a:pt x="2460" y="27907"/>
                  </a:lnTo>
                  <a:lnTo>
                    <a:pt x="2458" y="29177"/>
                  </a:lnTo>
                  <a:lnTo>
                    <a:pt x="6274" y="29177"/>
                  </a:lnTo>
                  <a:lnTo>
                    <a:pt x="6277" y="27907"/>
                  </a:lnTo>
                  <a:close/>
                </a:path>
                <a:path w="1487170" h="1468120">
                  <a:moveTo>
                    <a:pt x="1487095" y="27907"/>
                  </a:moveTo>
                  <a:lnTo>
                    <a:pt x="1483291" y="27907"/>
                  </a:lnTo>
                  <a:lnTo>
                    <a:pt x="1483289" y="29177"/>
                  </a:lnTo>
                  <a:lnTo>
                    <a:pt x="1487092" y="29177"/>
                  </a:lnTo>
                  <a:lnTo>
                    <a:pt x="1487095" y="27907"/>
                  </a:lnTo>
                  <a:close/>
                </a:path>
                <a:path w="1487170" h="1468120">
                  <a:moveTo>
                    <a:pt x="6283" y="24097"/>
                  </a:moveTo>
                  <a:lnTo>
                    <a:pt x="2467" y="24097"/>
                  </a:lnTo>
                  <a:lnTo>
                    <a:pt x="2462" y="26637"/>
                  </a:lnTo>
                  <a:lnTo>
                    <a:pt x="6279" y="26637"/>
                  </a:lnTo>
                  <a:lnTo>
                    <a:pt x="6283" y="24097"/>
                  </a:lnTo>
                  <a:close/>
                </a:path>
                <a:path w="1487170" h="1468120">
                  <a:moveTo>
                    <a:pt x="1487101" y="24097"/>
                  </a:moveTo>
                  <a:lnTo>
                    <a:pt x="1483298" y="24097"/>
                  </a:lnTo>
                  <a:lnTo>
                    <a:pt x="1483293" y="26637"/>
                  </a:lnTo>
                  <a:lnTo>
                    <a:pt x="1487097" y="26637"/>
                  </a:lnTo>
                  <a:lnTo>
                    <a:pt x="1487101" y="24097"/>
                  </a:lnTo>
                  <a:close/>
                </a:path>
                <a:path w="1487170" h="1468120">
                  <a:moveTo>
                    <a:pt x="6288" y="21557"/>
                  </a:moveTo>
                  <a:lnTo>
                    <a:pt x="2471" y="21557"/>
                  </a:lnTo>
                  <a:lnTo>
                    <a:pt x="2469" y="22827"/>
                  </a:lnTo>
                  <a:lnTo>
                    <a:pt x="6285" y="22827"/>
                  </a:lnTo>
                  <a:lnTo>
                    <a:pt x="6288" y="21557"/>
                  </a:lnTo>
                  <a:close/>
                </a:path>
                <a:path w="1487170" h="1468120">
                  <a:moveTo>
                    <a:pt x="1487106" y="21557"/>
                  </a:moveTo>
                  <a:lnTo>
                    <a:pt x="1483302" y="21557"/>
                  </a:lnTo>
                  <a:lnTo>
                    <a:pt x="1483300" y="22827"/>
                  </a:lnTo>
                  <a:lnTo>
                    <a:pt x="1487103" y="22827"/>
                  </a:lnTo>
                  <a:lnTo>
                    <a:pt x="1487106" y="21557"/>
                  </a:lnTo>
                  <a:close/>
                </a:path>
                <a:path w="1487170" h="1468120">
                  <a:moveTo>
                    <a:pt x="6294" y="17747"/>
                  </a:moveTo>
                  <a:lnTo>
                    <a:pt x="2509" y="17747"/>
                  </a:lnTo>
                  <a:lnTo>
                    <a:pt x="2509" y="20287"/>
                  </a:lnTo>
                  <a:lnTo>
                    <a:pt x="6290" y="20287"/>
                  </a:lnTo>
                  <a:lnTo>
                    <a:pt x="6294" y="17747"/>
                  </a:lnTo>
                  <a:close/>
                </a:path>
                <a:path w="1487170" h="1468120">
                  <a:moveTo>
                    <a:pt x="1487112" y="17747"/>
                  </a:moveTo>
                  <a:lnTo>
                    <a:pt x="1483309" y="17747"/>
                  </a:lnTo>
                  <a:lnTo>
                    <a:pt x="1483304" y="20287"/>
                  </a:lnTo>
                  <a:lnTo>
                    <a:pt x="1487108" y="20287"/>
                  </a:lnTo>
                  <a:lnTo>
                    <a:pt x="1487112" y="17747"/>
                  </a:lnTo>
                  <a:close/>
                </a:path>
                <a:path w="1487170" h="1468120">
                  <a:moveTo>
                    <a:pt x="5049" y="16477"/>
                  </a:moveTo>
                  <a:lnTo>
                    <a:pt x="3779" y="16477"/>
                  </a:lnTo>
                  <a:lnTo>
                    <a:pt x="3779" y="17747"/>
                  </a:lnTo>
                  <a:lnTo>
                    <a:pt x="5049" y="17747"/>
                  </a:lnTo>
                  <a:lnTo>
                    <a:pt x="5049" y="16477"/>
                  </a:lnTo>
                  <a:close/>
                </a:path>
                <a:path w="1487170" h="1468120">
                  <a:moveTo>
                    <a:pt x="1485869" y="16477"/>
                  </a:moveTo>
                  <a:lnTo>
                    <a:pt x="1484599" y="16477"/>
                  </a:lnTo>
                  <a:lnTo>
                    <a:pt x="1484599" y="17747"/>
                  </a:lnTo>
                  <a:lnTo>
                    <a:pt x="1485869" y="17747"/>
                  </a:lnTo>
                  <a:lnTo>
                    <a:pt x="1485869" y="16477"/>
                  </a:lnTo>
                  <a:close/>
                </a:path>
                <a:path w="1487170" h="1468120">
                  <a:moveTo>
                    <a:pt x="6301" y="13937"/>
                  </a:moveTo>
                  <a:lnTo>
                    <a:pt x="5049" y="13937"/>
                  </a:lnTo>
                  <a:lnTo>
                    <a:pt x="5049" y="16477"/>
                  </a:lnTo>
                  <a:lnTo>
                    <a:pt x="6297" y="16477"/>
                  </a:lnTo>
                  <a:lnTo>
                    <a:pt x="6301" y="13937"/>
                  </a:lnTo>
                  <a:close/>
                </a:path>
                <a:path w="1487170" h="1468120">
                  <a:moveTo>
                    <a:pt x="1483329" y="15207"/>
                  </a:moveTo>
                  <a:lnTo>
                    <a:pt x="1483311" y="16477"/>
                  </a:lnTo>
                  <a:lnTo>
                    <a:pt x="1483329" y="15207"/>
                  </a:lnTo>
                  <a:close/>
                </a:path>
                <a:path w="1487170" h="1468120">
                  <a:moveTo>
                    <a:pt x="1475709" y="5047"/>
                  </a:moveTo>
                  <a:lnTo>
                    <a:pt x="744824" y="5047"/>
                  </a:lnTo>
                  <a:lnTo>
                    <a:pt x="1475709" y="6304"/>
                  </a:lnTo>
                  <a:lnTo>
                    <a:pt x="1475709" y="5047"/>
                  </a:lnTo>
                  <a:close/>
                </a:path>
                <a:path w="1487170" h="1468120">
                  <a:moveTo>
                    <a:pt x="1474439" y="3777"/>
                  </a:moveTo>
                  <a:lnTo>
                    <a:pt x="1471899" y="3777"/>
                  </a:lnTo>
                  <a:lnTo>
                    <a:pt x="1471899" y="5047"/>
                  </a:lnTo>
                  <a:lnTo>
                    <a:pt x="1474439" y="5047"/>
                  </a:lnTo>
                  <a:lnTo>
                    <a:pt x="1474439" y="3777"/>
                  </a:lnTo>
                  <a:close/>
                </a:path>
                <a:path w="1487170" h="1468120">
                  <a:moveTo>
                    <a:pt x="16479" y="3777"/>
                  </a:moveTo>
                  <a:lnTo>
                    <a:pt x="15209" y="3777"/>
                  </a:lnTo>
                  <a:lnTo>
                    <a:pt x="16479" y="3794"/>
                  </a:lnTo>
                  <a:close/>
                </a:path>
                <a:path w="1487170" h="1468120">
                  <a:moveTo>
                    <a:pt x="20289" y="1237"/>
                  </a:moveTo>
                  <a:lnTo>
                    <a:pt x="19019" y="1237"/>
                  </a:lnTo>
                  <a:lnTo>
                    <a:pt x="19019" y="3777"/>
                  </a:lnTo>
                  <a:lnTo>
                    <a:pt x="1470629" y="3777"/>
                  </a:lnTo>
                  <a:lnTo>
                    <a:pt x="1470629" y="2507"/>
                  </a:lnTo>
                  <a:lnTo>
                    <a:pt x="20289" y="2507"/>
                  </a:lnTo>
                  <a:lnTo>
                    <a:pt x="20289" y="1237"/>
                  </a:lnTo>
                  <a:close/>
                </a:path>
                <a:path w="1487170" h="1468120">
                  <a:moveTo>
                    <a:pt x="1469359" y="2476"/>
                  </a:moveTo>
                  <a:lnTo>
                    <a:pt x="1470629" y="2507"/>
                  </a:lnTo>
                  <a:lnTo>
                    <a:pt x="1469359" y="2476"/>
                  </a:lnTo>
                  <a:close/>
                </a:path>
                <a:path w="1487170" h="1468120">
                  <a:moveTo>
                    <a:pt x="21559" y="0"/>
                  </a:moveTo>
                  <a:lnTo>
                    <a:pt x="21559" y="1237"/>
                  </a:lnTo>
                  <a:lnTo>
                    <a:pt x="744824" y="1237"/>
                  </a:lnTo>
                  <a:lnTo>
                    <a:pt x="21559" y="0"/>
                  </a:lnTo>
                  <a:close/>
                </a:path>
                <a:path w="1487170" h="1468120">
                  <a:moveTo>
                    <a:pt x="6173" y="87597"/>
                  </a:moveTo>
                  <a:lnTo>
                    <a:pt x="2357" y="87597"/>
                  </a:lnTo>
                  <a:lnTo>
                    <a:pt x="2313" y="112997"/>
                  </a:lnTo>
                  <a:lnTo>
                    <a:pt x="6128" y="112997"/>
                  </a:lnTo>
                  <a:lnTo>
                    <a:pt x="6173" y="87597"/>
                  </a:lnTo>
                  <a:close/>
                </a:path>
                <a:path w="1487170" h="1468120">
                  <a:moveTo>
                    <a:pt x="1486991" y="87597"/>
                  </a:moveTo>
                  <a:lnTo>
                    <a:pt x="1483187" y="87597"/>
                  </a:lnTo>
                  <a:lnTo>
                    <a:pt x="1483143" y="112997"/>
                  </a:lnTo>
                  <a:lnTo>
                    <a:pt x="1486947" y="112997"/>
                  </a:lnTo>
                  <a:lnTo>
                    <a:pt x="1486991" y="87597"/>
                  </a:lnTo>
                  <a:close/>
                </a:path>
                <a:path w="1487170" h="1468120">
                  <a:moveTo>
                    <a:pt x="6128" y="112997"/>
                  </a:moveTo>
                  <a:lnTo>
                    <a:pt x="2313" y="112997"/>
                  </a:lnTo>
                  <a:lnTo>
                    <a:pt x="2269" y="138397"/>
                  </a:lnTo>
                  <a:lnTo>
                    <a:pt x="6084" y="138397"/>
                  </a:lnTo>
                  <a:lnTo>
                    <a:pt x="6128" y="112997"/>
                  </a:lnTo>
                  <a:close/>
                </a:path>
                <a:path w="1487170" h="1468120">
                  <a:moveTo>
                    <a:pt x="1486947" y="112997"/>
                  </a:moveTo>
                  <a:lnTo>
                    <a:pt x="1483143" y="112997"/>
                  </a:lnTo>
                  <a:lnTo>
                    <a:pt x="1483099" y="138397"/>
                  </a:lnTo>
                  <a:lnTo>
                    <a:pt x="1486903" y="138397"/>
                  </a:lnTo>
                  <a:lnTo>
                    <a:pt x="1486947" y="112997"/>
                  </a:lnTo>
                  <a:close/>
                </a:path>
                <a:path w="1487170" h="1468120">
                  <a:moveTo>
                    <a:pt x="6053" y="156431"/>
                  </a:moveTo>
                  <a:lnTo>
                    <a:pt x="2238" y="156431"/>
                  </a:lnTo>
                  <a:lnTo>
                    <a:pt x="2082" y="246347"/>
                  </a:lnTo>
                  <a:lnTo>
                    <a:pt x="5896" y="246347"/>
                  </a:lnTo>
                  <a:lnTo>
                    <a:pt x="6053" y="156431"/>
                  </a:lnTo>
                  <a:close/>
                </a:path>
                <a:path w="1487170" h="1468120">
                  <a:moveTo>
                    <a:pt x="1486872" y="156431"/>
                  </a:moveTo>
                  <a:lnTo>
                    <a:pt x="1483067" y="156431"/>
                  </a:lnTo>
                  <a:lnTo>
                    <a:pt x="1482911" y="246347"/>
                  </a:lnTo>
                  <a:lnTo>
                    <a:pt x="1486716" y="246347"/>
                  </a:lnTo>
                  <a:lnTo>
                    <a:pt x="1486872" y="156431"/>
                  </a:lnTo>
                  <a:close/>
                </a:path>
                <a:path w="1487170" h="1468120">
                  <a:moveTo>
                    <a:pt x="6068" y="147414"/>
                  </a:moveTo>
                  <a:lnTo>
                    <a:pt x="2253" y="147414"/>
                  </a:lnTo>
                  <a:lnTo>
                    <a:pt x="2238" y="156177"/>
                  </a:lnTo>
                  <a:lnTo>
                    <a:pt x="6053" y="156177"/>
                  </a:lnTo>
                  <a:lnTo>
                    <a:pt x="6068" y="147414"/>
                  </a:lnTo>
                  <a:close/>
                </a:path>
                <a:path w="1487170" h="1468120">
                  <a:moveTo>
                    <a:pt x="1486888" y="147414"/>
                  </a:moveTo>
                  <a:lnTo>
                    <a:pt x="1483083" y="147414"/>
                  </a:lnTo>
                  <a:lnTo>
                    <a:pt x="1483068" y="156177"/>
                  </a:lnTo>
                  <a:lnTo>
                    <a:pt x="1486872" y="156177"/>
                  </a:lnTo>
                  <a:lnTo>
                    <a:pt x="1486888" y="147414"/>
                  </a:lnTo>
                  <a:close/>
                </a:path>
                <a:path w="1487170" h="1468120">
                  <a:moveTo>
                    <a:pt x="6079" y="141064"/>
                  </a:moveTo>
                  <a:lnTo>
                    <a:pt x="2264" y="141064"/>
                  </a:lnTo>
                  <a:lnTo>
                    <a:pt x="2253" y="147287"/>
                  </a:lnTo>
                  <a:lnTo>
                    <a:pt x="6068" y="147287"/>
                  </a:lnTo>
                  <a:lnTo>
                    <a:pt x="6079" y="141064"/>
                  </a:lnTo>
                  <a:close/>
                </a:path>
                <a:path w="1487170" h="1468120">
                  <a:moveTo>
                    <a:pt x="1486899" y="141064"/>
                  </a:moveTo>
                  <a:lnTo>
                    <a:pt x="1483094" y="141064"/>
                  </a:lnTo>
                  <a:lnTo>
                    <a:pt x="1483083" y="147287"/>
                  </a:lnTo>
                  <a:lnTo>
                    <a:pt x="1486888" y="147287"/>
                  </a:lnTo>
                  <a:lnTo>
                    <a:pt x="1486899" y="141064"/>
                  </a:lnTo>
                  <a:close/>
                </a:path>
                <a:path w="1487170" h="1468120">
                  <a:moveTo>
                    <a:pt x="6084" y="138524"/>
                  </a:moveTo>
                  <a:lnTo>
                    <a:pt x="2269" y="138524"/>
                  </a:lnTo>
                  <a:lnTo>
                    <a:pt x="2264" y="140937"/>
                  </a:lnTo>
                  <a:lnTo>
                    <a:pt x="6080" y="140937"/>
                  </a:lnTo>
                  <a:lnTo>
                    <a:pt x="6084" y="138524"/>
                  </a:lnTo>
                  <a:close/>
                </a:path>
                <a:path w="1487170" h="1468120">
                  <a:moveTo>
                    <a:pt x="1486903" y="138524"/>
                  </a:moveTo>
                  <a:lnTo>
                    <a:pt x="1483098" y="138524"/>
                  </a:lnTo>
                  <a:lnTo>
                    <a:pt x="1483094" y="140937"/>
                  </a:lnTo>
                  <a:lnTo>
                    <a:pt x="1486899" y="140937"/>
                  </a:lnTo>
                  <a:lnTo>
                    <a:pt x="1486903" y="138524"/>
                  </a:lnTo>
                  <a:close/>
                </a:path>
                <a:path w="1487170" h="1468120">
                  <a:moveTo>
                    <a:pt x="5896" y="246347"/>
                  </a:moveTo>
                  <a:lnTo>
                    <a:pt x="2082" y="246347"/>
                  </a:lnTo>
                  <a:lnTo>
                    <a:pt x="2060" y="259047"/>
                  </a:lnTo>
                  <a:lnTo>
                    <a:pt x="5874" y="259047"/>
                  </a:lnTo>
                  <a:lnTo>
                    <a:pt x="5896" y="246347"/>
                  </a:lnTo>
                  <a:close/>
                </a:path>
                <a:path w="1487170" h="1468120">
                  <a:moveTo>
                    <a:pt x="1486716" y="246347"/>
                  </a:moveTo>
                  <a:lnTo>
                    <a:pt x="1482911" y="246347"/>
                  </a:lnTo>
                  <a:lnTo>
                    <a:pt x="1482888" y="259047"/>
                  </a:lnTo>
                  <a:lnTo>
                    <a:pt x="1486694" y="259047"/>
                  </a:lnTo>
                  <a:lnTo>
                    <a:pt x="1486716" y="246347"/>
                  </a:lnTo>
                  <a:close/>
                </a:path>
                <a:path w="1487170" h="1468120">
                  <a:moveTo>
                    <a:pt x="5874" y="259047"/>
                  </a:moveTo>
                  <a:lnTo>
                    <a:pt x="2060" y="259047"/>
                  </a:lnTo>
                  <a:lnTo>
                    <a:pt x="2016" y="284447"/>
                  </a:lnTo>
                  <a:lnTo>
                    <a:pt x="5829" y="284447"/>
                  </a:lnTo>
                  <a:lnTo>
                    <a:pt x="5874" y="259047"/>
                  </a:lnTo>
                  <a:close/>
                </a:path>
                <a:path w="1487170" h="1468120">
                  <a:moveTo>
                    <a:pt x="1486694" y="259047"/>
                  </a:moveTo>
                  <a:lnTo>
                    <a:pt x="1482888" y="259047"/>
                  </a:lnTo>
                  <a:lnTo>
                    <a:pt x="1482844" y="284447"/>
                  </a:lnTo>
                  <a:lnTo>
                    <a:pt x="1486650" y="284447"/>
                  </a:lnTo>
                  <a:lnTo>
                    <a:pt x="1486694" y="259047"/>
                  </a:lnTo>
                  <a:close/>
                </a:path>
                <a:path w="1487170" h="1468120">
                  <a:moveTo>
                    <a:pt x="5829" y="284447"/>
                  </a:moveTo>
                  <a:lnTo>
                    <a:pt x="2016" y="284447"/>
                  </a:lnTo>
                  <a:lnTo>
                    <a:pt x="1961" y="316197"/>
                  </a:lnTo>
                  <a:lnTo>
                    <a:pt x="5774" y="316197"/>
                  </a:lnTo>
                  <a:lnTo>
                    <a:pt x="5829" y="284447"/>
                  </a:lnTo>
                  <a:close/>
                </a:path>
                <a:path w="1487170" h="1468120">
                  <a:moveTo>
                    <a:pt x="1486650" y="284447"/>
                  </a:moveTo>
                  <a:lnTo>
                    <a:pt x="1482844" y="284447"/>
                  </a:lnTo>
                  <a:lnTo>
                    <a:pt x="1482789" y="316197"/>
                  </a:lnTo>
                  <a:lnTo>
                    <a:pt x="1486595" y="316197"/>
                  </a:lnTo>
                  <a:lnTo>
                    <a:pt x="1486650" y="284447"/>
                  </a:lnTo>
                  <a:close/>
                </a:path>
                <a:path w="1487170" h="1468120">
                  <a:moveTo>
                    <a:pt x="5774" y="316197"/>
                  </a:moveTo>
                  <a:lnTo>
                    <a:pt x="1961" y="316197"/>
                  </a:lnTo>
                  <a:lnTo>
                    <a:pt x="1895" y="354297"/>
                  </a:lnTo>
                  <a:lnTo>
                    <a:pt x="5707" y="354297"/>
                  </a:lnTo>
                  <a:lnTo>
                    <a:pt x="5774" y="316197"/>
                  </a:lnTo>
                  <a:close/>
                </a:path>
                <a:path w="1487170" h="1468120">
                  <a:moveTo>
                    <a:pt x="1486595" y="316197"/>
                  </a:moveTo>
                  <a:lnTo>
                    <a:pt x="1482789" y="316197"/>
                  </a:lnTo>
                  <a:lnTo>
                    <a:pt x="1482722" y="354297"/>
                  </a:lnTo>
                  <a:lnTo>
                    <a:pt x="1486529" y="354297"/>
                  </a:lnTo>
                  <a:lnTo>
                    <a:pt x="1486595" y="316197"/>
                  </a:lnTo>
                  <a:close/>
                </a:path>
                <a:path w="1487170" h="1468120">
                  <a:moveTo>
                    <a:pt x="5707" y="354297"/>
                  </a:moveTo>
                  <a:lnTo>
                    <a:pt x="1895" y="354297"/>
                  </a:lnTo>
                  <a:lnTo>
                    <a:pt x="1851" y="379697"/>
                  </a:lnTo>
                  <a:lnTo>
                    <a:pt x="5663" y="379697"/>
                  </a:lnTo>
                  <a:lnTo>
                    <a:pt x="5707" y="354297"/>
                  </a:lnTo>
                  <a:close/>
                </a:path>
                <a:path w="1487170" h="1468120">
                  <a:moveTo>
                    <a:pt x="1486529" y="354297"/>
                  </a:moveTo>
                  <a:lnTo>
                    <a:pt x="1482722" y="354297"/>
                  </a:lnTo>
                  <a:lnTo>
                    <a:pt x="1482678" y="379697"/>
                  </a:lnTo>
                  <a:lnTo>
                    <a:pt x="1486485" y="379697"/>
                  </a:lnTo>
                  <a:lnTo>
                    <a:pt x="1486529" y="354297"/>
                  </a:lnTo>
                  <a:close/>
                </a:path>
                <a:path w="1487170" h="1468120">
                  <a:moveTo>
                    <a:pt x="5663" y="379697"/>
                  </a:moveTo>
                  <a:lnTo>
                    <a:pt x="1851" y="379697"/>
                  </a:lnTo>
                  <a:lnTo>
                    <a:pt x="1829" y="392397"/>
                  </a:lnTo>
                  <a:lnTo>
                    <a:pt x="5641" y="392397"/>
                  </a:lnTo>
                  <a:lnTo>
                    <a:pt x="5663" y="379697"/>
                  </a:lnTo>
                  <a:close/>
                </a:path>
                <a:path w="1487170" h="1468120">
                  <a:moveTo>
                    <a:pt x="1486485" y="379697"/>
                  </a:moveTo>
                  <a:lnTo>
                    <a:pt x="1482678" y="379697"/>
                  </a:lnTo>
                  <a:lnTo>
                    <a:pt x="1482656" y="392397"/>
                  </a:lnTo>
                  <a:lnTo>
                    <a:pt x="1486463" y="392397"/>
                  </a:lnTo>
                  <a:lnTo>
                    <a:pt x="1486485" y="379697"/>
                  </a:lnTo>
                  <a:close/>
                </a:path>
                <a:path w="1487170" h="1468120">
                  <a:moveTo>
                    <a:pt x="5641" y="392397"/>
                  </a:moveTo>
                  <a:lnTo>
                    <a:pt x="1829" y="392397"/>
                  </a:lnTo>
                  <a:lnTo>
                    <a:pt x="1785" y="417797"/>
                  </a:lnTo>
                  <a:lnTo>
                    <a:pt x="5597" y="417797"/>
                  </a:lnTo>
                  <a:lnTo>
                    <a:pt x="5641" y="392397"/>
                  </a:lnTo>
                  <a:close/>
                </a:path>
                <a:path w="1487170" h="1468120">
                  <a:moveTo>
                    <a:pt x="1486463" y="392397"/>
                  </a:moveTo>
                  <a:lnTo>
                    <a:pt x="1482656" y="392397"/>
                  </a:lnTo>
                  <a:lnTo>
                    <a:pt x="1482612" y="417797"/>
                  </a:lnTo>
                  <a:lnTo>
                    <a:pt x="1486419" y="417797"/>
                  </a:lnTo>
                  <a:lnTo>
                    <a:pt x="1486463" y="392397"/>
                  </a:lnTo>
                  <a:close/>
                </a:path>
                <a:path w="1487170" h="1468120">
                  <a:moveTo>
                    <a:pt x="5597" y="417797"/>
                  </a:moveTo>
                  <a:lnTo>
                    <a:pt x="1785" y="417797"/>
                  </a:lnTo>
                  <a:lnTo>
                    <a:pt x="1531" y="563847"/>
                  </a:lnTo>
                  <a:lnTo>
                    <a:pt x="5342" y="563847"/>
                  </a:lnTo>
                  <a:lnTo>
                    <a:pt x="5597" y="417797"/>
                  </a:lnTo>
                  <a:close/>
                </a:path>
                <a:path w="1487170" h="1468120">
                  <a:moveTo>
                    <a:pt x="1486419" y="417797"/>
                  </a:moveTo>
                  <a:lnTo>
                    <a:pt x="1482612" y="417797"/>
                  </a:lnTo>
                  <a:lnTo>
                    <a:pt x="1482357" y="563847"/>
                  </a:lnTo>
                  <a:lnTo>
                    <a:pt x="1486166" y="563847"/>
                  </a:lnTo>
                  <a:lnTo>
                    <a:pt x="1486419" y="417797"/>
                  </a:lnTo>
                  <a:close/>
                </a:path>
                <a:path w="1487170" h="1468120">
                  <a:moveTo>
                    <a:pt x="5342" y="563847"/>
                  </a:moveTo>
                  <a:lnTo>
                    <a:pt x="1531" y="563847"/>
                  </a:lnTo>
                  <a:lnTo>
                    <a:pt x="1487" y="589247"/>
                  </a:lnTo>
                  <a:lnTo>
                    <a:pt x="5298" y="589247"/>
                  </a:lnTo>
                  <a:lnTo>
                    <a:pt x="5342" y="563847"/>
                  </a:lnTo>
                  <a:close/>
                </a:path>
                <a:path w="1487170" h="1468120">
                  <a:moveTo>
                    <a:pt x="1486166" y="563847"/>
                  </a:moveTo>
                  <a:lnTo>
                    <a:pt x="1482357" y="563847"/>
                  </a:lnTo>
                  <a:lnTo>
                    <a:pt x="1482313" y="589247"/>
                  </a:lnTo>
                  <a:lnTo>
                    <a:pt x="1486122" y="589247"/>
                  </a:lnTo>
                  <a:lnTo>
                    <a:pt x="1486166" y="563847"/>
                  </a:lnTo>
                  <a:close/>
                </a:path>
                <a:path w="1487170" h="1468120">
                  <a:moveTo>
                    <a:pt x="5298" y="589247"/>
                  </a:moveTo>
                  <a:lnTo>
                    <a:pt x="1487" y="589247"/>
                  </a:lnTo>
                  <a:lnTo>
                    <a:pt x="1443" y="614647"/>
                  </a:lnTo>
                  <a:lnTo>
                    <a:pt x="5254" y="614647"/>
                  </a:lnTo>
                  <a:lnTo>
                    <a:pt x="5298" y="589247"/>
                  </a:lnTo>
                  <a:close/>
                </a:path>
                <a:path w="1487170" h="1468120">
                  <a:moveTo>
                    <a:pt x="1486122" y="589247"/>
                  </a:moveTo>
                  <a:lnTo>
                    <a:pt x="1482313" y="589247"/>
                  </a:lnTo>
                  <a:lnTo>
                    <a:pt x="1482269" y="614647"/>
                  </a:lnTo>
                  <a:lnTo>
                    <a:pt x="1486078" y="614647"/>
                  </a:lnTo>
                  <a:lnTo>
                    <a:pt x="1486122" y="589247"/>
                  </a:lnTo>
                  <a:close/>
                </a:path>
                <a:path w="1487170" h="1468120">
                  <a:moveTo>
                    <a:pt x="5254" y="614647"/>
                  </a:moveTo>
                  <a:lnTo>
                    <a:pt x="1443" y="614647"/>
                  </a:lnTo>
                  <a:lnTo>
                    <a:pt x="1030" y="853407"/>
                  </a:lnTo>
                  <a:lnTo>
                    <a:pt x="4837" y="853407"/>
                  </a:lnTo>
                  <a:lnTo>
                    <a:pt x="5254" y="614647"/>
                  </a:lnTo>
                  <a:close/>
                </a:path>
                <a:path w="1487170" h="1468120">
                  <a:moveTo>
                    <a:pt x="1486078" y="614647"/>
                  </a:moveTo>
                  <a:lnTo>
                    <a:pt x="1482269" y="614647"/>
                  </a:lnTo>
                  <a:lnTo>
                    <a:pt x="1481853" y="853407"/>
                  </a:lnTo>
                  <a:lnTo>
                    <a:pt x="1485664" y="853407"/>
                  </a:lnTo>
                  <a:lnTo>
                    <a:pt x="1486078" y="614647"/>
                  </a:lnTo>
                  <a:close/>
                </a:path>
                <a:path w="1487170" h="1468120">
                  <a:moveTo>
                    <a:pt x="4837" y="853407"/>
                  </a:moveTo>
                  <a:lnTo>
                    <a:pt x="1030" y="853407"/>
                  </a:lnTo>
                  <a:lnTo>
                    <a:pt x="986" y="878807"/>
                  </a:lnTo>
                  <a:lnTo>
                    <a:pt x="4793" y="878807"/>
                  </a:lnTo>
                  <a:lnTo>
                    <a:pt x="4837" y="853407"/>
                  </a:lnTo>
                  <a:close/>
                </a:path>
                <a:path w="1487170" h="1468120">
                  <a:moveTo>
                    <a:pt x="1485664" y="853407"/>
                  </a:moveTo>
                  <a:lnTo>
                    <a:pt x="1481853" y="853407"/>
                  </a:lnTo>
                  <a:lnTo>
                    <a:pt x="1481809" y="878807"/>
                  </a:lnTo>
                  <a:lnTo>
                    <a:pt x="1485620" y="878807"/>
                  </a:lnTo>
                  <a:lnTo>
                    <a:pt x="1485664" y="853407"/>
                  </a:lnTo>
                  <a:close/>
                </a:path>
                <a:path w="1487170" h="1468120">
                  <a:moveTo>
                    <a:pt x="4793" y="878807"/>
                  </a:moveTo>
                  <a:lnTo>
                    <a:pt x="986" y="878807"/>
                  </a:lnTo>
                  <a:lnTo>
                    <a:pt x="942" y="904207"/>
                  </a:lnTo>
                  <a:lnTo>
                    <a:pt x="4749" y="904207"/>
                  </a:lnTo>
                  <a:lnTo>
                    <a:pt x="4793" y="878807"/>
                  </a:lnTo>
                  <a:close/>
                </a:path>
                <a:path w="1487170" h="1468120">
                  <a:moveTo>
                    <a:pt x="1485620" y="878807"/>
                  </a:moveTo>
                  <a:lnTo>
                    <a:pt x="1481809" y="878807"/>
                  </a:lnTo>
                  <a:lnTo>
                    <a:pt x="1481764" y="904207"/>
                  </a:lnTo>
                  <a:lnTo>
                    <a:pt x="1485576" y="904207"/>
                  </a:lnTo>
                  <a:lnTo>
                    <a:pt x="1485620" y="878807"/>
                  </a:lnTo>
                  <a:close/>
                </a:path>
                <a:path w="1487170" h="1468120">
                  <a:moveTo>
                    <a:pt x="4749" y="904207"/>
                  </a:moveTo>
                  <a:lnTo>
                    <a:pt x="942" y="904207"/>
                  </a:lnTo>
                  <a:lnTo>
                    <a:pt x="898" y="929607"/>
                  </a:lnTo>
                  <a:lnTo>
                    <a:pt x="4704" y="929607"/>
                  </a:lnTo>
                  <a:lnTo>
                    <a:pt x="4749" y="904207"/>
                  </a:lnTo>
                  <a:close/>
                </a:path>
                <a:path w="1487170" h="1468120">
                  <a:moveTo>
                    <a:pt x="1485576" y="904207"/>
                  </a:moveTo>
                  <a:lnTo>
                    <a:pt x="1481764" y="904207"/>
                  </a:lnTo>
                  <a:lnTo>
                    <a:pt x="1481720" y="929607"/>
                  </a:lnTo>
                  <a:lnTo>
                    <a:pt x="1485532" y="929607"/>
                  </a:lnTo>
                  <a:lnTo>
                    <a:pt x="1485576" y="904207"/>
                  </a:lnTo>
                  <a:close/>
                </a:path>
                <a:path w="1487170" h="1468120">
                  <a:moveTo>
                    <a:pt x="4704" y="929607"/>
                  </a:moveTo>
                  <a:lnTo>
                    <a:pt x="898" y="929607"/>
                  </a:lnTo>
                  <a:lnTo>
                    <a:pt x="854" y="955007"/>
                  </a:lnTo>
                  <a:lnTo>
                    <a:pt x="4660" y="955007"/>
                  </a:lnTo>
                  <a:lnTo>
                    <a:pt x="4704" y="929607"/>
                  </a:lnTo>
                  <a:close/>
                </a:path>
                <a:path w="1487170" h="1468120">
                  <a:moveTo>
                    <a:pt x="1485532" y="929607"/>
                  </a:moveTo>
                  <a:lnTo>
                    <a:pt x="1481720" y="929607"/>
                  </a:lnTo>
                  <a:lnTo>
                    <a:pt x="1481676" y="955007"/>
                  </a:lnTo>
                  <a:lnTo>
                    <a:pt x="1485488" y="955007"/>
                  </a:lnTo>
                  <a:lnTo>
                    <a:pt x="1485532" y="929607"/>
                  </a:lnTo>
                  <a:close/>
                </a:path>
                <a:path w="1487170" h="1468120">
                  <a:moveTo>
                    <a:pt x="4660" y="955007"/>
                  </a:moveTo>
                  <a:lnTo>
                    <a:pt x="854" y="955007"/>
                  </a:lnTo>
                  <a:lnTo>
                    <a:pt x="787" y="993107"/>
                  </a:lnTo>
                  <a:lnTo>
                    <a:pt x="4594" y="993107"/>
                  </a:lnTo>
                  <a:lnTo>
                    <a:pt x="4660" y="955007"/>
                  </a:lnTo>
                  <a:close/>
                </a:path>
                <a:path w="1487170" h="1468120">
                  <a:moveTo>
                    <a:pt x="1485488" y="955007"/>
                  </a:moveTo>
                  <a:lnTo>
                    <a:pt x="1481676" y="955007"/>
                  </a:lnTo>
                  <a:lnTo>
                    <a:pt x="1481610" y="993107"/>
                  </a:lnTo>
                  <a:lnTo>
                    <a:pt x="1485422" y="993107"/>
                  </a:lnTo>
                  <a:lnTo>
                    <a:pt x="1485488" y="955007"/>
                  </a:lnTo>
                  <a:close/>
                </a:path>
                <a:path w="1487170" h="1468120">
                  <a:moveTo>
                    <a:pt x="4594" y="993107"/>
                  </a:moveTo>
                  <a:lnTo>
                    <a:pt x="787" y="993107"/>
                  </a:lnTo>
                  <a:lnTo>
                    <a:pt x="743" y="1018507"/>
                  </a:lnTo>
                  <a:lnTo>
                    <a:pt x="4549" y="1018507"/>
                  </a:lnTo>
                  <a:lnTo>
                    <a:pt x="4594" y="993107"/>
                  </a:lnTo>
                  <a:close/>
                </a:path>
                <a:path w="1487170" h="1468120">
                  <a:moveTo>
                    <a:pt x="1485422" y="993107"/>
                  </a:moveTo>
                  <a:lnTo>
                    <a:pt x="1481610" y="993107"/>
                  </a:lnTo>
                  <a:lnTo>
                    <a:pt x="1481565" y="1018507"/>
                  </a:lnTo>
                  <a:lnTo>
                    <a:pt x="1485378" y="1018507"/>
                  </a:lnTo>
                  <a:lnTo>
                    <a:pt x="1485422" y="993107"/>
                  </a:lnTo>
                  <a:close/>
                </a:path>
                <a:path w="1487170" h="1468120">
                  <a:moveTo>
                    <a:pt x="4549" y="1018507"/>
                  </a:moveTo>
                  <a:lnTo>
                    <a:pt x="743" y="1018507"/>
                  </a:lnTo>
                  <a:lnTo>
                    <a:pt x="688" y="1050257"/>
                  </a:lnTo>
                  <a:lnTo>
                    <a:pt x="4494" y="1050257"/>
                  </a:lnTo>
                  <a:lnTo>
                    <a:pt x="4549" y="1018507"/>
                  </a:lnTo>
                  <a:close/>
                </a:path>
                <a:path w="1487170" h="1468120">
                  <a:moveTo>
                    <a:pt x="1485378" y="1018507"/>
                  </a:moveTo>
                  <a:lnTo>
                    <a:pt x="1481565" y="1018507"/>
                  </a:lnTo>
                  <a:lnTo>
                    <a:pt x="1481510" y="1050257"/>
                  </a:lnTo>
                  <a:lnTo>
                    <a:pt x="1485323" y="1050257"/>
                  </a:lnTo>
                  <a:lnTo>
                    <a:pt x="1485378" y="1018507"/>
                  </a:lnTo>
                  <a:close/>
                </a:path>
                <a:path w="1487170" h="1468120">
                  <a:moveTo>
                    <a:pt x="4494" y="1050257"/>
                  </a:moveTo>
                  <a:lnTo>
                    <a:pt x="688" y="1050257"/>
                  </a:lnTo>
                  <a:lnTo>
                    <a:pt x="680" y="1055337"/>
                  </a:lnTo>
                  <a:lnTo>
                    <a:pt x="4485" y="1055337"/>
                  </a:lnTo>
                  <a:lnTo>
                    <a:pt x="4494" y="1050257"/>
                  </a:lnTo>
                  <a:close/>
                </a:path>
                <a:path w="1487170" h="1468120">
                  <a:moveTo>
                    <a:pt x="1485323" y="1050257"/>
                  </a:moveTo>
                  <a:lnTo>
                    <a:pt x="1481510" y="1050257"/>
                  </a:lnTo>
                  <a:lnTo>
                    <a:pt x="1481501" y="1055337"/>
                  </a:lnTo>
                  <a:lnTo>
                    <a:pt x="1485314" y="1055337"/>
                  </a:lnTo>
                  <a:lnTo>
                    <a:pt x="1485323" y="1050257"/>
                  </a:lnTo>
                  <a:close/>
                </a:path>
                <a:path w="1487170" h="1468120">
                  <a:moveTo>
                    <a:pt x="4485" y="1055337"/>
                  </a:moveTo>
                  <a:lnTo>
                    <a:pt x="680" y="1055337"/>
                  </a:lnTo>
                  <a:lnTo>
                    <a:pt x="655" y="1069307"/>
                  </a:lnTo>
                  <a:lnTo>
                    <a:pt x="4461" y="1069307"/>
                  </a:lnTo>
                  <a:lnTo>
                    <a:pt x="4485" y="1055337"/>
                  </a:lnTo>
                  <a:close/>
                </a:path>
                <a:path w="1487170" h="1468120">
                  <a:moveTo>
                    <a:pt x="1485314" y="1055337"/>
                  </a:moveTo>
                  <a:lnTo>
                    <a:pt x="1481501" y="1055337"/>
                  </a:lnTo>
                  <a:lnTo>
                    <a:pt x="1481477" y="1069307"/>
                  </a:lnTo>
                  <a:lnTo>
                    <a:pt x="1485290" y="1069307"/>
                  </a:lnTo>
                  <a:lnTo>
                    <a:pt x="1485314" y="1055337"/>
                  </a:lnTo>
                  <a:close/>
                </a:path>
                <a:path w="1487170" h="1468120">
                  <a:moveTo>
                    <a:pt x="4461" y="1069307"/>
                  </a:moveTo>
                  <a:lnTo>
                    <a:pt x="655" y="1069307"/>
                  </a:lnTo>
                  <a:lnTo>
                    <a:pt x="644" y="1075657"/>
                  </a:lnTo>
                  <a:lnTo>
                    <a:pt x="4450" y="1075657"/>
                  </a:lnTo>
                  <a:lnTo>
                    <a:pt x="4461" y="1069307"/>
                  </a:lnTo>
                  <a:close/>
                </a:path>
                <a:path w="1487170" h="1468120">
                  <a:moveTo>
                    <a:pt x="1485290" y="1069307"/>
                  </a:moveTo>
                  <a:lnTo>
                    <a:pt x="1481477" y="1069307"/>
                  </a:lnTo>
                  <a:lnTo>
                    <a:pt x="1481466" y="1075657"/>
                  </a:lnTo>
                  <a:lnTo>
                    <a:pt x="1485279" y="1075657"/>
                  </a:lnTo>
                  <a:lnTo>
                    <a:pt x="1485290" y="1069307"/>
                  </a:lnTo>
                  <a:close/>
                </a:path>
                <a:path w="1487170" h="1468120">
                  <a:moveTo>
                    <a:pt x="4450" y="1075657"/>
                  </a:moveTo>
                  <a:lnTo>
                    <a:pt x="644" y="1075657"/>
                  </a:lnTo>
                  <a:lnTo>
                    <a:pt x="633" y="1082007"/>
                  </a:lnTo>
                  <a:lnTo>
                    <a:pt x="4439" y="1082007"/>
                  </a:lnTo>
                  <a:lnTo>
                    <a:pt x="4450" y="1075657"/>
                  </a:lnTo>
                  <a:close/>
                </a:path>
                <a:path w="1487170" h="1468120">
                  <a:moveTo>
                    <a:pt x="1485279" y="1075657"/>
                  </a:moveTo>
                  <a:lnTo>
                    <a:pt x="1481466" y="1075657"/>
                  </a:lnTo>
                  <a:lnTo>
                    <a:pt x="1481455" y="1082007"/>
                  </a:lnTo>
                  <a:lnTo>
                    <a:pt x="1485268" y="1082007"/>
                  </a:lnTo>
                  <a:lnTo>
                    <a:pt x="1485279" y="1075657"/>
                  </a:lnTo>
                  <a:close/>
                </a:path>
                <a:path w="1487170" h="1468120">
                  <a:moveTo>
                    <a:pt x="4439" y="1082007"/>
                  </a:moveTo>
                  <a:lnTo>
                    <a:pt x="633" y="1082007"/>
                  </a:lnTo>
                  <a:lnTo>
                    <a:pt x="611" y="1094707"/>
                  </a:lnTo>
                  <a:lnTo>
                    <a:pt x="4416" y="1094707"/>
                  </a:lnTo>
                  <a:lnTo>
                    <a:pt x="4439" y="1082007"/>
                  </a:lnTo>
                  <a:close/>
                </a:path>
                <a:path w="1487170" h="1468120">
                  <a:moveTo>
                    <a:pt x="1485268" y="1082007"/>
                  </a:moveTo>
                  <a:lnTo>
                    <a:pt x="1481455" y="1082007"/>
                  </a:lnTo>
                  <a:lnTo>
                    <a:pt x="1481433" y="1094707"/>
                  </a:lnTo>
                  <a:lnTo>
                    <a:pt x="1485246" y="1094707"/>
                  </a:lnTo>
                  <a:lnTo>
                    <a:pt x="1485268" y="1082007"/>
                  </a:lnTo>
                  <a:close/>
                </a:path>
                <a:path w="1487170" h="1468120">
                  <a:moveTo>
                    <a:pt x="4416" y="1094707"/>
                  </a:moveTo>
                  <a:lnTo>
                    <a:pt x="611" y="1094707"/>
                  </a:lnTo>
                  <a:lnTo>
                    <a:pt x="603" y="1099787"/>
                  </a:lnTo>
                  <a:lnTo>
                    <a:pt x="4408" y="1099787"/>
                  </a:lnTo>
                  <a:lnTo>
                    <a:pt x="4416" y="1094707"/>
                  </a:lnTo>
                  <a:close/>
                </a:path>
                <a:path w="1487170" h="1468120">
                  <a:moveTo>
                    <a:pt x="1485246" y="1094707"/>
                  </a:moveTo>
                  <a:lnTo>
                    <a:pt x="1481433" y="1094707"/>
                  </a:lnTo>
                  <a:lnTo>
                    <a:pt x="1481424" y="1099787"/>
                  </a:lnTo>
                  <a:lnTo>
                    <a:pt x="1485237" y="1099787"/>
                  </a:lnTo>
                  <a:lnTo>
                    <a:pt x="1485246" y="1094707"/>
                  </a:lnTo>
                  <a:close/>
                </a:path>
                <a:path w="1487170" h="1468120">
                  <a:moveTo>
                    <a:pt x="4408" y="1099787"/>
                  </a:moveTo>
                  <a:lnTo>
                    <a:pt x="603" y="1099787"/>
                  </a:lnTo>
                  <a:lnTo>
                    <a:pt x="589" y="1107407"/>
                  </a:lnTo>
                  <a:lnTo>
                    <a:pt x="4394" y="1107407"/>
                  </a:lnTo>
                  <a:lnTo>
                    <a:pt x="4408" y="1099787"/>
                  </a:lnTo>
                  <a:close/>
                </a:path>
                <a:path w="1487170" h="1468120">
                  <a:moveTo>
                    <a:pt x="1485237" y="1099787"/>
                  </a:moveTo>
                  <a:lnTo>
                    <a:pt x="1481424" y="1099787"/>
                  </a:lnTo>
                  <a:lnTo>
                    <a:pt x="1481410" y="1107407"/>
                  </a:lnTo>
                  <a:lnTo>
                    <a:pt x="1485224" y="1107407"/>
                  </a:lnTo>
                  <a:lnTo>
                    <a:pt x="1485237" y="1099787"/>
                  </a:lnTo>
                  <a:close/>
                </a:path>
                <a:path w="1487170" h="1468120">
                  <a:moveTo>
                    <a:pt x="4394" y="1107407"/>
                  </a:moveTo>
                  <a:lnTo>
                    <a:pt x="589" y="1107407"/>
                  </a:lnTo>
                  <a:lnTo>
                    <a:pt x="534" y="1139157"/>
                  </a:lnTo>
                  <a:lnTo>
                    <a:pt x="4339" y="1139157"/>
                  </a:lnTo>
                  <a:lnTo>
                    <a:pt x="4394" y="1107407"/>
                  </a:lnTo>
                  <a:close/>
                </a:path>
                <a:path w="1487170" h="1468120">
                  <a:moveTo>
                    <a:pt x="1485224" y="1107407"/>
                  </a:moveTo>
                  <a:lnTo>
                    <a:pt x="1481410" y="1107407"/>
                  </a:lnTo>
                  <a:lnTo>
                    <a:pt x="1481355" y="1139157"/>
                  </a:lnTo>
                  <a:lnTo>
                    <a:pt x="1485169" y="1139157"/>
                  </a:lnTo>
                  <a:lnTo>
                    <a:pt x="1485224" y="1107407"/>
                  </a:lnTo>
                  <a:close/>
                </a:path>
                <a:path w="1487170" h="1468120">
                  <a:moveTo>
                    <a:pt x="4339" y="1139157"/>
                  </a:moveTo>
                  <a:lnTo>
                    <a:pt x="534" y="1139157"/>
                  </a:lnTo>
                  <a:lnTo>
                    <a:pt x="526" y="1144237"/>
                  </a:lnTo>
                  <a:lnTo>
                    <a:pt x="4330" y="1144237"/>
                  </a:lnTo>
                  <a:lnTo>
                    <a:pt x="4339" y="1139157"/>
                  </a:lnTo>
                  <a:close/>
                </a:path>
                <a:path w="1487170" h="1468120">
                  <a:moveTo>
                    <a:pt x="1485169" y="1139157"/>
                  </a:moveTo>
                  <a:lnTo>
                    <a:pt x="1481355" y="1139157"/>
                  </a:lnTo>
                  <a:lnTo>
                    <a:pt x="1481346" y="1144237"/>
                  </a:lnTo>
                  <a:lnTo>
                    <a:pt x="1485160" y="1144237"/>
                  </a:lnTo>
                  <a:lnTo>
                    <a:pt x="1485169" y="1139157"/>
                  </a:lnTo>
                  <a:close/>
                </a:path>
                <a:path w="1487170" h="1468120">
                  <a:moveTo>
                    <a:pt x="4330" y="1144237"/>
                  </a:moveTo>
                  <a:lnTo>
                    <a:pt x="526" y="1144237"/>
                  </a:lnTo>
                  <a:lnTo>
                    <a:pt x="504" y="1156937"/>
                  </a:lnTo>
                  <a:lnTo>
                    <a:pt x="4308" y="1156937"/>
                  </a:lnTo>
                  <a:lnTo>
                    <a:pt x="4330" y="1144237"/>
                  </a:lnTo>
                  <a:close/>
                </a:path>
                <a:path w="1487170" h="1468120">
                  <a:moveTo>
                    <a:pt x="1485160" y="1144237"/>
                  </a:moveTo>
                  <a:lnTo>
                    <a:pt x="1481346" y="1144237"/>
                  </a:lnTo>
                  <a:lnTo>
                    <a:pt x="1481324" y="1156937"/>
                  </a:lnTo>
                  <a:lnTo>
                    <a:pt x="1485138" y="1156937"/>
                  </a:lnTo>
                  <a:lnTo>
                    <a:pt x="1485160" y="1144237"/>
                  </a:lnTo>
                  <a:close/>
                </a:path>
                <a:path w="1487170" h="1468120">
                  <a:moveTo>
                    <a:pt x="4308" y="1156937"/>
                  </a:moveTo>
                  <a:lnTo>
                    <a:pt x="504" y="1156937"/>
                  </a:lnTo>
                  <a:lnTo>
                    <a:pt x="490" y="1164557"/>
                  </a:lnTo>
                  <a:lnTo>
                    <a:pt x="4295" y="1164557"/>
                  </a:lnTo>
                  <a:lnTo>
                    <a:pt x="4308" y="1156937"/>
                  </a:lnTo>
                  <a:close/>
                </a:path>
                <a:path w="1487170" h="1468120">
                  <a:moveTo>
                    <a:pt x="1485138" y="1156937"/>
                  </a:moveTo>
                  <a:lnTo>
                    <a:pt x="1481324" y="1156937"/>
                  </a:lnTo>
                  <a:lnTo>
                    <a:pt x="1481311" y="1164557"/>
                  </a:lnTo>
                  <a:lnTo>
                    <a:pt x="1485125" y="1164557"/>
                  </a:lnTo>
                  <a:lnTo>
                    <a:pt x="1485138" y="1156937"/>
                  </a:lnTo>
                  <a:close/>
                </a:path>
                <a:path w="1487170" h="1468120">
                  <a:moveTo>
                    <a:pt x="4295" y="1164557"/>
                  </a:moveTo>
                  <a:lnTo>
                    <a:pt x="490" y="1164557"/>
                  </a:lnTo>
                  <a:lnTo>
                    <a:pt x="479" y="1170907"/>
                  </a:lnTo>
                  <a:lnTo>
                    <a:pt x="4284" y="1170907"/>
                  </a:lnTo>
                  <a:lnTo>
                    <a:pt x="4295" y="1164557"/>
                  </a:lnTo>
                  <a:close/>
                </a:path>
                <a:path w="1487170" h="1468120">
                  <a:moveTo>
                    <a:pt x="1485125" y="1164557"/>
                  </a:moveTo>
                  <a:lnTo>
                    <a:pt x="1481311" y="1164557"/>
                  </a:lnTo>
                  <a:lnTo>
                    <a:pt x="1481300" y="1170907"/>
                  </a:lnTo>
                  <a:lnTo>
                    <a:pt x="1485114" y="1170907"/>
                  </a:lnTo>
                  <a:lnTo>
                    <a:pt x="1485125" y="1164557"/>
                  </a:lnTo>
                  <a:close/>
                </a:path>
                <a:path w="1487170" h="1468120">
                  <a:moveTo>
                    <a:pt x="4284" y="1170907"/>
                  </a:moveTo>
                  <a:lnTo>
                    <a:pt x="479" y="1170907"/>
                  </a:lnTo>
                  <a:lnTo>
                    <a:pt x="468" y="1177257"/>
                  </a:lnTo>
                  <a:lnTo>
                    <a:pt x="4273" y="1177257"/>
                  </a:lnTo>
                  <a:lnTo>
                    <a:pt x="4284" y="1170907"/>
                  </a:lnTo>
                  <a:close/>
                </a:path>
                <a:path w="1487170" h="1468120">
                  <a:moveTo>
                    <a:pt x="1485114" y="1170907"/>
                  </a:moveTo>
                  <a:lnTo>
                    <a:pt x="1481300" y="1170907"/>
                  </a:lnTo>
                  <a:lnTo>
                    <a:pt x="1481289" y="1177257"/>
                  </a:lnTo>
                  <a:lnTo>
                    <a:pt x="1485103" y="1177257"/>
                  </a:lnTo>
                  <a:lnTo>
                    <a:pt x="1485114" y="1170907"/>
                  </a:lnTo>
                  <a:close/>
                </a:path>
                <a:path w="1487170" h="1468120">
                  <a:moveTo>
                    <a:pt x="4273" y="1177257"/>
                  </a:moveTo>
                  <a:lnTo>
                    <a:pt x="468" y="1177257"/>
                  </a:lnTo>
                  <a:lnTo>
                    <a:pt x="424" y="1202657"/>
                  </a:lnTo>
                  <a:lnTo>
                    <a:pt x="4228" y="1202657"/>
                  </a:lnTo>
                  <a:lnTo>
                    <a:pt x="4273" y="1177257"/>
                  </a:lnTo>
                  <a:close/>
                </a:path>
                <a:path w="1487170" h="1468120">
                  <a:moveTo>
                    <a:pt x="1485103" y="1177257"/>
                  </a:moveTo>
                  <a:lnTo>
                    <a:pt x="1481289" y="1177257"/>
                  </a:lnTo>
                  <a:lnTo>
                    <a:pt x="1481244" y="1202657"/>
                  </a:lnTo>
                  <a:lnTo>
                    <a:pt x="1485059" y="1202657"/>
                  </a:lnTo>
                  <a:lnTo>
                    <a:pt x="1485103" y="1177257"/>
                  </a:lnTo>
                  <a:close/>
                </a:path>
                <a:path w="1487170" h="1468120">
                  <a:moveTo>
                    <a:pt x="4228" y="1202657"/>
                  </a:moveTo>
                  <a:lnTo>
                    <a:pt x="424" y="1202657"/>
                  </a:lnTo>
                  <a:lnTo>
                    <a:pt x="413" y="1209007"/>
                  </a:lnTo>
                  <a:lnTo>
                    <a:pt x="4217" y="1209007"/>
                  </a:lnTo>
                  <a:lnTo>
                    <a:pt x="4228" y="1202657"/>
                  </a:lnTo>
                  <a:close/>
                </a:path>
                <a:path w="1487170" h="1468120">
                  <a:moveTo>
                    <a:pt x="1485059" y="1202657"/>
                  </a:moveTo>
                  <a:lnTo>
                    <a:pt x="1481244" y="1202657"/>
                  </a:lnTo>
                  <a:lnTo>
                    <a:pt x="1481233" y="1209007"/>
                  </a:lnTo>
                  <a:lnTo>
                    <a:pt x="1485048" y="1209007"/>
                  </a:lnTo>
                  <a:lnTo>
                    <a:pt x="1485059" y="1202657"/>
                  </a:lnTo>
                  <a:close/>
                </a:path>
                <a:path w="1487170" h="1468120">
                  <a:moveTo>
                    <a:pt x="4217" y="1209007"/>
                  </a:moveTo>
                  <a:lnTo>
                    <a:pt x="413" y="1209007"/>
                  </a:lnTo>
                  <a:lnTo>
                    <a:pt x="404" y="1214087"/>
                  </a:lnTo>
                  <a:lnTo>
                    <a:pt x="4208" y="1214087"/>
                  </a:lnTo>
                  <a:lnTo>
                    <a:pt x="4217" y="1209007"/>
                  </a:lnTo>
                  <a:close/>
                </a:path>
                <a:path w="1487170" h="1468120">
                  <a:moveTo>
                    <a:pt x="1485048" y="1209007"/>
                  </a:moveTo>
                  <a:lnTo>
                    <a:pt x="1481233" y="1209007"/>
                  </a:lnTo>
                  <a:lnTo>
                    <a:pt x="1481225" y="1214087"/>
                  </a:lnTo>
                  <a:lnTo>
                    <a:pt x="1485039" y="1214087"/>
                  </a:lnTo>
                  <a:lnTo>
                    <a:pt x="1485048" y="1209007"/>
                  </a:lnTo>
                  <a:close/>
                </a:path>
                <a:path w="1487170" h="1468120">
                  <a:moveTo>
                    <a:pt x="4208" y="1214087"/>
                  </a:moveTo>
                  <a:lnTo>
                    <a:pt x="404" y="1214087"/>
                  </a:lnTo>
                  <a:lnTo>
                    <a:pt x="391" y="1221707"/>
                  </a:lnTo>
                  <a:lnTo>
                    <a:pt x="4195" y="1221707"/>
                  </a:lnTo>
                  <a:lnTo>
                    <a:pt x="4208" y="1214087"/>
                  </a:lnTo>
                  <a:close/>
                </a:path>
                <a:path w="1487170" h="1468120">
                  <a:moveTo>
                    <a:pt x="1485039" y="1214087"/>
                  </a:moveTo>
                  <a:lnTo>
                    <a:pt x="1481225" y="1214087"/>
                  </a:lnTo>
                  <a:lnTo>
                    <a:pt x="1481211" y="1221707"/>
                  </a:lnTo>
                  <a:lnTo>
                    <a:pt x="1485026" y="1221707"/>
                  </a:lnTo>
                  <a:lnTo>
                    <a:pt x="1485039" y="1214087"/>
                  </a:lnTo>
                  <a:close/>
                </a:path>
                <a:path w="1487170" h="1468120">
                  <a:moveTo>
                    <a:pt x="4195" y="1221707"/>
                  </a:moveTo>
                  <a:lnTo>
                    <a:pt x="391" y="1221707"/>
                  </a:lnTo>
                  <a:lnTo>
                    <a:pt x="382" y="1226787"/>
                  </a:lnTo>
                  <a:lnTo>
                    <a:pt x="4186" y="1226787"/>
                  </a:lnTo>
                  <a:lnTo>
                    <a:pt x="4195" y="1221707"/>
                  </a:lnTo>
                  <a:close/>
                </a:path>
                <a:path w="1487170" h="1468120">
                  <a:moveTo>
                    <a:pt x="1485026" y="1221707"/>
                  </a:moveTo>
                  <a:lnTo>
                    <a:pt x="1481211" y="1221707"/>
                  </a:lnTo>
                  <a:lnTo>
                    <a:pt x="1481202" y="1226787"/>
                  </a:lnTo>
                  <a:lnTo>
                    <a:pt x="1485017" y="1226787"/>
                  </a:lnTo>
                  <a:lnTo>
                    <a:pt x="1485026" y="1221707"/>
                  </a:lnTo>
                  <a:close/>
                </a:path>
                <a:path w="1487170" h="1468120">
                  <a:moveTo>
                    <a:pt x="4186" y="1226787"/>
                  </a:moveTo>
                  <a:lnTo>
                    <a:pt x="382" y="1226787"/>
                  </a:lnTo>
                  <a:lnTo>
                    <a:pt x="371" y="1233137"/>
                  </a:lnTo>
                  <a:lnTo>
                    <a:pt x="4175" y="1233137"/>
                  </a:lnTo>
                  <a:lnTo>
                    <a:pt x="4186" y="1226787"/>
                  </a:lnTo>
                  <a:close/>
                </a:path>
                <a:path w="1487170" h="1468120">
                  <a:moveTo>
                    <a:pt x="1485017" y="1226787"/>
                  </a:moveTo>
                  <a:lnTo>
                    <a:pt x="1481202" y="1226787"/>
                  </a:lnTo>
                  <a:lnTo>
                    <a:pt x="1481191" y="1233137"/>
                  </a:lnTo>
                  <a:lnTo>
                    <a:pt x="1485006" y="1233137"/>
                  </a:lnTo>
                  <a:lnTo>
                    <a:pt x="1485017" y="1226787"/>
                  </a:lnTo>
                  <a:close/>
                </a:path>
                <a:path w="1487170" h="1468120">
                  <a:moveTo>
                    <a:pt x="4175" y="1233137"/>
                  </a:moveTo>
                  <a:lnTo>
                    <a:pt x="371" y="1233137"/>
                  </a:lnTo>
                  <a:lnTo>
                    <a:pt x="360" y="1239487"/>
                  </a:lnTo>
                  <a:lnTo>
                    <a:pt x="4164" y="1239487"/>
                  </a:lnTo>
                  <a:lnTo>
                    <a:pt x="4175" y="1233137"/>
                  </a:lnTo>
                  <a:close/>
                </a:path>
                <a:path w="1487170" h="1468120">
                  <a:moveTo>
                    <a:pt x="1485006" y="1233137"/>
                  </a:moveTo>
                  <a:lnTo>
                    <a:pt x="1481191" y="1233137"/>
                  </a:lnTo>
                  <a:lnTo>
                    <a:pt x="1481180" y="1239487"/>
                  </a:lnTo>
                  <a:lnTo>
                    <a:pt x="1484995" y="1239487"/>
                  </a:lnTo>
                  <a:lnTo>
                    <a:pt x="1485006" y="1233137"/>
                  </a:lnTo>
                  <a:close/>
                </a:path>
                <a:path w="1487170" h="1468120">
                  <a:moveTo>
                    <a:pt x="4164" y="1239487"/>
                  </a:moveTo>
                  <a:lnTo>
                    <a:pt x="360" y="1239487"/>
                  </a:lnTo>
                  <a:lnTo>
                    <a:pt x="349" y="1245837"/>
                  </a:lnTo>
                  <a:lnTo>
                    <a:pt x="4153" y="1245837"/>
                  </a:lnTo>
                  <a:lnTo>
                    <a:pt x="4164" y="1239487"/>
                  </a:lnTo>
                  <a:close/>
                </a:path>
                <a:path w="1487170" h="1468120">
                  <a:moveTo>
                    <a:pt x="1484995" y="1239487"/>
                  </a:moveTo>
                  <a:lnTo>
                    <a:pt x="1481180" y="1239487"/>
                  </a:lnTo>
                  <a:lnTo>
                    <a:pt x="1481169" y="1245837"/>
                  </a:lnTo>
                  <a:lnTo>
                    <a:pt x="1484984" y="1245837"/>
                  </a:lnTo>
                  <a:lnTo>
                    <a:pt x="1484995" y="1239487"/>
                  </a:lnTo>
                  <a:close/>
                </a:path>
                <a:path w="1487170" h="1468120">
                  <a:moveTo>
                    <a:pt x="4153" y="1245837"/>
                  </a:moveTo>
                  <a:lnTo>
                    <a:pt x="349" y="1245837"/>
                  </a:lnTo>
                  <a:lnTo>
                    <a:pt x="338" y="1252187"/>
                  </a:lnTo>
                  <a:lnTo>
                    <a:pt x="4142" y="1252187"/>
                  </a:lnTo>
                  <a:lnTo>
                    <a:pt x="4153" y="1245837"/>
                  </a:lnTo>
                  <a:close/>
                </a:path>
                <a:path w="1487170" h="1468120">
                  <a:moveTo>
                    <a:pt x="1484984" y="1245837"/>
                  </a:moveTo>
                  <a:lnTo>
                    <a:pt x="1481169" y="1245837"/>
                  </a:lnTo>
                  <a:lnTo>
                    <a:pt x="1481158" y="1252187"/>
                  </a:lnTo>
                  <a:lnTo>
                    <a:pt x="1484973" y="1252187"/>
                  </a:lnTo>
                  <a:lnTo>
                    <a:pt x="1484984" y="1245837"/>
                  </a:lnTo>
                  <a:close/>
                </a:path>
                <a:path w="1487170" h="1468120">
                  <a:moveTo>
                    <a:pt x="4142" y="1252187"/>
                  </a:moveTo>
                  <a:lnTo>
                    <a:pt x="338" y="1252187"/>
                  </a:lnTo>
                  <a:lnTo>
                    <a:pt x="316" y="1264887"/>
                  </a:lnTo>
                  <a:lnTo>
                    <a:pt x="4120" y="1264887"/>
                  </a:lnTo>
                  <a:lnTo>
                    <a:pt x="4142" y="1252187"/>
                  </a:lnTo>
                  <a:close/>
                </a:path>
                <a:path w="1487170" h="1468120">
                  <a:moveTo>
                    <a:pt x="1484973" y="1252187"/>
                  </a:moveTo>
                  <a:lnTo>
                    <a:pt x="1481158" y="1252187"/>
                  </a:lnTo>
                  <a:lnTo>
                    <a:pt x="1481136" y="1264887"/>
                  </a:lnTo>
                  <a:lnTo>
                    <a:pt x="1484951" y="1264887"/>
                  </a:lnTo>
                  <a:lnTo>
                    <a:pt x="1484973" y="1252187"/>
                  </a:lnTo>
                  <a:close/>
                </a:path>
                <a:path w="1487170" h="1468120">
                  <a:moveTo>
                    <a:pt x="4120" y="1264887"/>
                  </a:moveTo>
                  <a:lnTo>
                    <a:pt x="316" y="1264887"/>
                  </a:lnTo>
                  <a:lnTo>
                    <a:pt x="294" y="1277587"/>
                  </a:lnTo>
                  <a:lnTo>
                    <a:pt x="4098" y="1277587"/>
                  </a:lnTo>
                  <a:lnTo>
                    <a:pt x="4120" y="1264887"/>
                  </a:lnTo>
                  <a:close/>
                </a:path>
                <a:path w="1487170" h="1468120">
                  <a:moveTo>
                    <a:pt x="1484951" y="1264887"/>
                  </a:moveTo>
                  <a:lnTo>
                    <a:pt x="1481136" y="1264887"/>
                  </a:lnTo>
                  <a:lnTo>
                    <a:pt x="1481114" y="1277587"/>
                  </a:lnTo>
                  <a:lnTo>
                    <a:pt x="1484929" y="1277587"/>
                  </a:lnTo>
                  <a:lnTo>
                    <a:pt x="1484951" y="1264887"/>
                  </a:lnTo>
                  <a:close/>
                </a:path>
                <a:path w="1487170" h="1468120">
                  <a:moveTo>
                    <a:pt x="4098" y="1277587"/>
                  </a:moveTo>
                  <a:lnTo>
                    <a:pt x="294" y="1277587"/>
                  </a:lnTo>
                  <a:lnTo>
                    <a:pt x="283" y="1283937"/>
                  </a:lnTo>
                  <a:lnTo>
                    <a:pt x="4086" y="1283937"/>
                  </a:lnTo>
                  <a:lnTo>
                    <a:pt x="4098" y="1277587"/>
                  </a:lnTo>
                  <a:close/>
                </a:path>
                <a:path w="1487170" h="1468120">
                  <a:moveTo>
                    <a:pt x="1484929" y="1277587"/>
                  </a:moveTo>
                  <a:lnTo>
                    <a:pt x="1481114" y="1277587"/>
                  </a:lnTo>
                  <a:lnTo>
                    <a:pt x="1481103" y="1283937"/>
                  </a:lnTo>
                  <a:lnTo>
                    <a:pt x="1484918" y="1283937"/>
                  </a:lnTo>
                  <a:lnTo>
                    <a:pt x="1484929" y="1277587"/>
                  </a:lnTo>
                  <a:close/>
                </a:path>
                <a:path w="1487170" h="1468120">
                  <a:moveTo>
                    <a:pt x="4086" y="1283937"/>
                  </a:moveTo>
                  <a:lnTo>
                    <a:pt x="283" y="1283937"/>
                  </a:lnTo>
                  <a:lnTo>
                    <a:pt x="270" y="1291557"/>
                  </a:lnTo>
                  <a:lnTo>
                    <a:pt x="4073" y="1291557"/>
                  </a:lnTo>
                  <a:lnTo>
                    <a:pt x="4086" y="1283937"/>
                  </a:lnTo>
                  <a:close/>
                </a:path>
                <a:path w="1487170" h="1468120">
                  <a:moveTo>
                    <a:pt x="1484918" y="1283937"/>
                  </a:moveTo>
                  <a:lnTo>
                    <a:pt x="1481103" y="1283937"/>
                  </a:lnTo>
                  <a:lnTo>
                    <a:pt x="1481090" y="1291557"/>
                  </a:lnTo>
                  <a:lnTo>
                    <a:pt x="1484905" y="1291557"/>
                  </a:lnTo>
                  <a:lnTo>
                    <a:pt x="1484918" y="1283937"/>
                  </a:lnTo>
                  <a:close/>
                </a:path>
                <a:path w="1487170" h="1468120">
                  <a:moveTo>
                    <a:pt x="4073" y="1291557"/>
                  </a:moveTo>
                  <a:lnTo>
                    <a:pt x="270" y="1291557"/>
                  </a:lnTo>
                  <a:lnTo>
                    <a:pt x="259" y="1297907"/>
                  </a:lnTo>
                  <a:lnTo>
                    <a:pt x="4062" y="1297907"/>
                  </a:lnTo>
                  <a:lnTo>
                    <a:pt x="4073" y="1291557"/>
                  </a:lnTo>
                  <a:close/>
                </a:path>
                <a:path w="1487170" h="1468120">
                  <a:moveTo>
                    <a:pt x="1484905" y="1291557"/>
                  </a:moveTo>
                  <a:lnTo>
                    <a:pt x="1481090" y="1291557"/>
                  </a:lnTo>
                  <a:lnTo>
                    <a:pt x="1481079" y="1297907"/>
                  </a:lnTo>
                  <a:lnTo>
                    <a:pt x="1484894" y="1297907"/>
                  </a:lnTo>
                  <a:lnTo>
                    <a:pt x="1484905" y="1291557"/>
                  </a:lnTo>
                  <a:close/>
                </a:path>
                <a:path w="1487170" h="1468120">
                  <a:moveTo>
                    <a:pt x="4062" y="1297907"/>
                  </a:moveTo>
                  <a:lnTo>
                    <a:pt x="259" y="1297907"/>
                  </a:lnTo>
                  <a:lnTo>
                    <a:pt x="248" y="1304257"/>
                  </a:lnTo>
                  <a:lnTo>
                    <a:pt x="4051" y="1304257"/>
                  </a:lnTo>
                  <a:lnTo>
                    <a:pt x="4062" y="1297907"/>
                  </a:lnTo>
                  <a:close/>
                </a:path>
                <a:path w="1487170" h="1468120">
                  <a:moveTo>
                    <a:pt x="1484894" y="1297907"/>
                  </a:moveTo>
                  <a:lnTo>
                    <a:pt x="1481079" y="1297907"/>
                  </a:lnTo>
                  <a:lnTo>
                    <a:pt x="1481067" y="1304257"/>
                  </a:lnTo>
                  <a:lnTo>
                    <a:pt x="1484883" y="1304257"/>
                  </a:lnTo>
                  <a:lnTo>
                    <a:pt x="1484894" y="1297907"/>
                  </a:lnTo>
                  <a:close/>
                </a:path>
                <a:path w="1487170" h="1468120">
                  <a:moveTo>
                    <a:pt x="4051" y="1304257"/>
                  </a:moveTo>
                  <a:lnTo>
                    <a:pt x="248" y="1304257"/>
                  </a:lnTo>
                  <a:lnTo>
                    <a:pt x="228" y="1315687"/>
                  </a:lnTo>
                  <a:lnTo>
                    <a:pt x="4031" y="1315687"/>
                  </a:lnTo>
                  <a:lnTo>
                    <a:pt x="4051" y="1304257"/>
                  </a:lnTo>
                  <a:close/>
                </a:path>
                <a:path w="1487170" h="1468120">
                  <a:moveTo>
                    <a:pt x="1484883" y="1304257"/>
                  </a:moveTo>
                  <a:lnTo>
                    <a:pt x="1481067" y="1304257"/>
                  </a:lnTo>
                  <a:lnTo>
                    <a:pt x="1481048" y="1315687"/>
                  </a:lnTo>
                  <a:lnTo>
                    <a:pt x="1484863" y="1315687"/>
                  </a:lnTo>
                  <a:lnTo>
                    <a:pt x="1484883" y="1304257"/>
                  </a:lnTo>
                  <a:close/>
                </a:path>
                <a:path w="1487170" h="1468120">
                  <a:moveTo>
                    <a:pt x="4031" y="1315687"/>
                  </a:moveTo>
                  <a:lnTo>
                    <a:pt x="228" y="1315687"/>
                  </a:lnTo>
                  <a:lnTo>
                    <a:pt x="204" y="1329657"/>
                  </a:lnTo>
                  <a:lnTo>
                    <a:pt x="4007" y="1329657"/>
                  </a:lnTo>
                  <a:lnTo>
                    <a:pt x="4031" y="1315687"/>
                  </a:lnTo>
                  <a:close/>
                </a:path>
                <a:path w="1487170" h="1468120">
                  <a:moveTo>
                    <a:pt x="1484863" y="1315687"/>
                  </a:moveTo>
                  <a:lnTo>
                    <a:pt x="1481048" y="1315687"/>
                  </a:lnTo>
                  <a:lnTo>
                    <a:pt x="1481023" y="1329657"/>
                  </a:lnTo>
                  <a:lnTo>
                    <a:pt x="1484839" y="1329657"/>
                  </a:lnTo>
                  <a:lnTo>
                    <a:pt x="1484863" y="1315687"/>
                  </a:lnTo>
                  <a:close/>
                </a:path>
                <a:path w="1487170" h="1468120">
                  <a:moveTo>
                    <a:pt x="4007" y="1329657"/>
                  </a:moveTo>
                  <a:lnTo>
                    <a:pt x="204" y="1329657"/>
                  </a:lnTo>
                  <a:lnTo>
                    <a:pt x="193" y="1336007"/>
                  </a:lnTo>
                  <a:lnTo>
                    <a:pt x="3996" y="1336007"/>
                  </a:lnTo>
                  <a:lnTo>
                    <a:pt x="4007" y="1329657"/>
                  </a:lnTo>
                  <a:close/>
                </a:path>
                <a:path w="1487170" h="1468120">
                  <a:moveTo>
                    <a:pt x="1484839" y="1329657"/>
                  </a:moveTo>
                  <a:lnTo>
                    <a:pt x="1481023" y="1329657"/>
                  </a:lnTo>
                  <a:lnTo>
                    <a:pt x="1481012" y="1336007"/>
                  </a:lnTo>
                  <a:lnTo>
                    <a:pt x="1484828" y="1336007"/>
                  </a:lnTo>
                  <a:lnTo>
                    <a:pt x="1484839" y="1329657"/>
                  </a:lnTo>
                  <a:close/>
                </a:path>
                <a:path w="1487170" h="1468120">
                  <a:moveTo>
                    <a:pt x="3996" y="1336007"/>
                  </a:moveTo>
                  <a:lnTo>
                    <a:pt x="193" y="1336007"/>
                  </a:lnTo>
                  <a:lnTo>
                    <a:pt x="184" y="1341087"/>
                  </a:lnTo>
                  <a:lnTo>
                    <a:pt x="3987" y="1341087"/>
                  </a:lnTo>
                  <a:lnTo>
                    <a:pt x="3996" y="1336007"/>
                  </a:lnTo>
                  <a:close/>
                </a:path>
                <a:path w="1487170" h="1468120">
                  <a:moveTo>
                    <a:pt x="1484828" y="1336007"/>
                  </a:moveTo>
                  <a:lnTo>
                    <a:pt x="1481012" y="1336007"/>
                  </a:lnTo>
                  <a:lnTo>
                    <a:pt x="1481003" y="1341087"/>
                  </a:lnTo>
                  <a:lnTo>
                    <a:pt x="1484819" y="1341087"/>
                  </a:lnTo>
                  <a:lnTo>
                    <a:pt x="1484828" y="1336007"/>
                  </a:lnTo>
                  <a:close/>
                </a:path>
                <a:path w="1487170" h="1468120">
                  <a:moveTo>
                    <a:pt x="3987" y="1341087"/>
                  </a:moveTo>
                  <a:lnTo>
                    <a:pt x="184" y="1341087"/>
                  </a:lnTo>
                  <a:lnTo>
                    <a:pt x="171" y="1348707"/>
                  </a:lnTo>
                  <a:lnTo>
                    <a:pt x="3974" y="1348707"/>
                  </a:lnTo>
                  <a:lnTo>
                    <a:pt x="3987" y="1341087"/>
                  </a:lnTo>
                  <a:close/>
                </a:path>
                <a:path w="1487170" h="1468120">
                  <a:moveTo>
                    <a:pt x="1484819" y="1341087"/>
                  </a:moveTo>
                  <a:lnTo>
                    <a:pt x="1481003" y="1341087"/>
                  </a:lnTo>
                  <a:lnTo>
                    <a:pt x="1480990" y="1348707"/>
                  </a:lnTo>
                  <a:lnTo>
                    <a:pt x="1484806" y="1348707"/>
                  </a:lnTo>
                  <a:lnTo>
                    <a:pt x="1484819" y="1341087"/>
                  </a:lnTo>
                  <a:close/>
                </a:path>
                <a:path w="1487170" h="1468120">
                  <a:moveTo>
                    <a:pt x="3974" y="1348707"/>
                  </a:moveTo>
                  <a:lnTo>
                    <a:pt x="171" y="1348707"/>
                  </a:lnTo>
                  <a:lnTo>
                    <a:pt x="160" y="1355057"/>
                  </a:lnTo>
                  <a:lnTo>
                    <a:pt x="3962" y="1355057"/>
                  </a:lnTo>
                  <a:lnTo>
                    <a:pt x="3974" y="1348707"/>
                  </a:lnTo>
                  <a:close/>
                </a:path>
                <a:path w="1487170" h="1468120">
                  <a:moveTo>
                    <a:pt x="1484806" y="1348707"/>
                  </a:moveTo>
                  <a:lnTo>
                    <a:pt x="1480990" y="1348707"/>
                  </a:lnTo>
                  <a:lnTo>
                    <a:pt x="1480979" y="1355057"/>
                  </a:lnTo>
                  <a:lnTo>
                    <a:pt x="1484795" y="1355057"/>
                  </a:lnTo>
                  <a:lnTo>
                    <a:pt x="1484806" y="1348707"/>
                  </a:lnTo>
                  <a:close/>
                </a:path>
                <a:path w="1487170" h="1468120">
                  <a:moveTo>
                    <a:pt x="3962" y="1355057"/>
                  </a:moveTo>
                  <a:lnTo>
                    <a:pt x="160" y="1355057"/>
                  </a:lnTo>
                  <a:lnTo>
                    <a:pt x="127" y="1374107"/>
                  </a:lnTo>
                  <a:lnTo>
                    <a:pt x="3929" y="1374107"/>
                  </a:lnTo>
                  <a:lnTo>
                    <a:pt x="3962" y="1355057"/>
                  </a:lnTo>
                  <a:close/>
                </a:path>
                <a:path w="1487170" h="1468120">
                  <a:moveTo>
                    <a:pt x="1484795" y="1355057"/>
                  </a:moveTo>
                  <a:lnTo>
                    <a:pt x="1480979" y="1355057"/>
                  </a:lnTo>
                  <a:lnTo>
                    <a:pt x="1480946" y="1374107"/>
                  </a:lnTo>
                  <a:lnTo>
                    <a:pt x="1484762" y="1374107"/>
                  </a:lnTo>
                  <a:lnTo>
                    <a:pt x="1484795" y="1355057"/>
                  </a:lnTo>
                  <a:close/>
                </a:path>
                <a:path w="1487170" h="1468120">
                  <a:moveTo>
                    <a:pt x="3929" y="1374107"/>
                  </a:moveTo>
                  <a:lnTo>
                    <a:pt x="127" y="1374107"/>
                  </a:lnTo>
                  <a:lnTo>
                    <a:pt x="116" y="1380457"/>
                  </a:lnTo>
                  <a:lnTo>
                    <a:pt x="3918" y="1380457"/>
                  </a:lnTo>
                  <a:lnTo>
                    <a:pt x="3929" y="1374107"/>
                  </a:lnTo>
                  <a:close/>
                </a:path>
                <a:path w="1487170" h="1468120">
                  <a:moveTo>
                    <a:pt x="1484762" y="1374107"/>
                  </a:moveTo>
                  <a:lnTo>
                    <a:pt x="1480946" y="1374107"/>
                  </a:lnTo>
                  <a:lnTo>
                    <a:pt x="1480935" y="1380457"/>
                  </a:lnTo>
                  <a:lnTo>
                    <a:pt x="1484751" y="1380457"/>
                  </a:lnTo>
                  <a:lnTo>
                    <a:pt x="1484762" y="1374107"/>
                  </a:lnTo>
                  <a:close/>
                </a:path>
                <a:path w="1487170" h="1468120">
                  <a:moveTo>
                    <a:pt x="3918" y="1380457"/>
                  </a:moveTo>
                  <a:lnTo>
                    <a:pt x="116" y="1380457"/>
                  </a:lnTo>
                  <a:lnTo>
                    <a:pt x="107" y="1385537"/>
                  </a:lnTo>
                  <a:lnTo>
                    <a:pt x="3909" y="1385537"/>
                  </a:lnTo>
                  <a:lnTo>
                    <a:pt x="3918" y="1380457"/>
                  </a:lnTo>
                  <a:close/>
                </a:path>
                <a:path w="1487170" h="1468120">
                  <a:moveTo>
                    <a:pt x="1484751" y="1380457"/>
                  </a:moveTo>
                  <a:lnTo>
                    <a:pt x="1480935" y="1380457"/>
                  </a:lnTo>
                  <a:lnTo>
                    <a:pt x="1480926" y="1385537"/>
                  </a:lnTo>
                  <a:lnTo>
                    <a:pt x="1484742" y="1385537"/>
                  </a:lnTo>
                  <a:lnTo>
                    <a:pt x="1484751" y="1380457"/>
                  </a:lnTo>
                  <a:close/>
                </a:path>
                <a:path w="1487170" h="1468120">
                  <a:moveTo>
                    <a:pt x="3909" y="1385537"/>
                  </a:moveTo>
                  <a:lnTo>
                    <a:pt x="107" y="1385537"/>
                  </a:lnTo>
                  <a:lnTo>
                    <a:pt x="61" y="1412207"/>
                  </a:lnTo>
                  <a:lnTo>
                    <a:pt x="3863" y="1412207"/>
                  </a:lnTo>
                  <a:lnTo>
                    <a:pt x="3909" y="1385537"/>
                  </a:lnTo>
                  <a:close/>
                </a:path>
                <a:path w="1487170" h="1468120">
                  <a:moveTo>
                    <a:pt x="1484742" y="1385537"/>
                  </a:moveTo>
                  <a:lnTo>
                    <a:pt x="1480926" y="1385537"/>
                  </a:lnTo>
                  <a:lnTo>
                    <a:pt x="1480879" y="1412207"/>
                  </a:lnTo>
                  <a:lnTo>
                    <a:pt x="1484696" y="1412207"/>
                  </a:lnTo>
                  <a:lnTo>
                    <a:pt x="1484742" y="1385537"/>
                  </a:lnTo>
                  <a:close/>
                </a:path>
                <a:path w="1487170" h="1468120">
                  <a:moveTo>
                    <a:pt x="3863" y="1412207"/>
                  </a:moveTo>
                  <a:lnTo>
                    <a:pt x="61" y="1412207"/>
                  </a:lnTo>
                  <a:lnTo>
                    <a:pt x="50" y="1418557"/>
                  </a:lnTo>
                  <a:lnTo>
                    <a:pt x="3852" y="1418557"/>
                  </a:lnTo>
                  <a:lnTo>
                    <a:pt x="3863" y="1412207"/>
                  </a:lnTo>
                  <a:close/>
                </a:path>
                <a:path w="1487170" h="1468120">
                  <a:moveTo>
                    <a:pt x="1484696" y="1412207"/>
                  </a:moveTo>
                  <a:lnTo>
                    <a:pt x="1480879" y="1412207"/>
                  </a:lnTo>
                  <a:lnTo>
                    <a:pt x="1480868" y="1418557"/>
                  </a:lnTo>
                  <a:lnTo>
                    <a:pt x="1484685" y="1418557"/>
                  </a:lnTo>
                  <a:lnTo>
                    <a:pt x="1484696" y="1412207"/>
                  </a:lnTo>
                  <a:close/>
                </a:path>
                <a:path w="1487170" h="1468120">
                  <a:moveTo>
                    <a:pt x="3852" y="1418557"/>
                  </a:moveTo>
                  <a:lnTo>
                    <a:pt x="50" y="1418557"/>
                  </a:lnTo>
                  <a:lnTo>
                    <a:pt x="39" y="1424907"/>
                  </a:lnTo>
                  <a:lnTo>
                    <a:pt x="3841" y="1424907"/>
                  </a:lnTo>
                  <a:lnTo>
                    <a:pt x="3852" y="1418557"/>
                  </a:lnTo>
                  <a:close/>
                </a:path>
                <a:path w="1487170" h="1468120">
                  <a:moveTo>
                    <a:pt x="1484685" y="1418557"/>
                  </a:moveTo>
                  <a:lnTo>
                    <a:pt x="1480868" y="1418557"/>
                  </a:lnTo>
                  <a:lnTo>
                    <a:pt x="1480857" y="1424907"/>
                  </a:lnTo>
                  <a:lnTo>
                    <a:pt x="1484674" y="1424907"/>
                  </a:lnTo>
                  <a:lnTo>
                    <a:pt x="1484685" y="1418557"/>
                  </a:lnTo>
                  <a:close/>
                </a:path>
                <a:path w="1487170" h="1468120">
                  <a:moveTo>
                    <a:pt x="3841" y="1424907"/>
                  </a:moveTo>
                  <a:lnTo>
                    <a:pt x="39" y="1424907"/>
                  </a:lnTo>
                  <a:lnTo>
                    <a:pt x="17" y="1437607"/>
                  </a:lnTo>
                  <a:lnTo>
                    <a:pt x="3819" y="1437607"/>
                  </a:lnTo>
                  <a:lnTo>
                    <a:pt x="3841" y="1424907"/>
                  </a:lnTo>
                  <a:close/>
                </a:path>
                <a:path w="1487170" h="1468120">
                  <a:moveTo>
                    <a:pt x="1484674" y="1424907"/>
                  </a:moveTo>
                  <a:lnTo>
                    <a:pt x="1480857" y="1424907"/>
                  </a:lnTo>
                  <a:lnTo>
                    <a:pt x="1480835" y="1437607"/>
                  </a:lnTo>
                  <a:lnTo>
                    <a:pt x="1484652" y="1437607"/>
                  </a:lnTo>
                  <a:lnTo>
                    <a:pt x="1484674" y="1424907"/>
                  </a:lnTo>
                  <a:close/>
                </a:path>
                <a:path w="1487170" h="1468120">
                  <a:moveTo>
                    <a:pt x="3819" y="1437607"/>
                  </a:moveTo>
                  <a:lnTo>
                    <a:pt x="17" y="1437607"/>
                  </a:lnTo>
                  <a:lnTo>
                    <a:pt x="6" y="1443957"/>
                  </a:lnTo>
                  <a:lnTo>
                    <a:pt x="3807" y="1443957"/>
                  </a:lnTo>
                  <a:lnTo>
                    <a:pt x="3819" y="1437607"/>
                  </a:lnTo>
                  <a:close/>
                </a:path>
                <a:path w="1487170" h="1468120">
                  <a:moveTo>
                    <a:pt x="1484652" y="1437607"/>
                  </a:moveTo>
                  <a:lnTo>
                    <a:pt x="1480835" y="1437607"/>
                  </a:lnTo>
                  <a:lnTo>
                    <a:pt x="1480824" y="1443957"/>
                  </a:lnTo>
                  <a:lnTo>
                    <a:pt x="1484641" y="1443957"/>
                  </a:lnTo>
                  <a:lnTo>
                    <a:pt x="1484652" y="1437607"/>
                  </a:lnTo>
                  <a:close/>
                </a:path>
                <a:path w="1487170" h="1468120">
                  <a:moveTo>
                    <a:pt x="3807" y="1443957"/>
                  </a:moveTo>
                  <a:lnTo>
                    <a:pt x="6" y="1443957"/>
                  </a:lnTo>
                  <a:lnTo>
                    <a:pt x="0" y="1447767"/>
                  </a:lnTo>
                  <a:lnTo>
                    <a:pt x="1239" y="1447767"/>
                  </a:lnTo>
                  <a:lnTo>
                    <a:pt x="1239" y="1449037"/>
                  </a:lnTo>
                  <a:lnTo>
                    <a:pt x="2509" y="1449037"/>
                  </a:lnTo>
                  <a:lnTo>
                    <a:pt x="2509" y="1450307"/>
                  </a:lnTo>
                  <a:lnTo>
                    <a:pt x="3796" y="1450307"/>
                  </a:lnTo>
                  <a:lnTo>
                    <a:pt x="3807" y="1443957"/>
                  </a:lnTo>
                  <a:close/>
                </a:path>
                <a:path w="1487170" h="1468120">
                  <a:moveTo>
                    <a:pt x="1484641" y="1443957"/>
                  </a:moveTo>
                  <a:lnTo>
                    <a:pt x="1480824" y="1443957"/>
                  </a:lnTo>
                  <a:lnTo>
                    <a:pt x="1480813" y="1450307"/>
                  </a:lnTo>
                  <a:lnTo>
                    <a:pt x="1484629" y="1450307"/>
                  </a:lnTo>
                  <a:lnTo>
                    <a:pt x="1484641" y="1443957"/>
                  </a:lnTo>
                  <a:close/>
                </a:path>
                <a:path w="1487170" h="1468120">
                  <a:moveTo>
                    <a:pt x="1484629" y="1450307"/>
                  </a:moveTo>
                  <a:lnTo>
                    <a:pt x="1480813" y="1450307"/>
                  </a:lnTo>
                  <a:lnTo>
                    <a:pt x="1480802" y="1456657"/>
                  </a:lnTo>
                  <a:lnTo>
                    <a:pt x="1482059" y="1456657"/>
                  </a:lnTo>
                  <a:lnTo>
                    <a:pt x="1482059" y="1455387"/>
                  </a:lnTo>
                  <a:lnTo>
                    <a:pt x="1483329" y="1455387"/>
                  </a:lnTo>
                  <a:lnTo>
                    <a:pt x="1483329" y="1454117"/>
                  </a:lnTo>
                  <a:lnTo>
                    <a:pt x="1484599" y="1454117"/>
                  </a:lnTo>
                  <a:lnTo>
                    <a:pt x="1484629" y="1450307"/>
                  </a:lnTo>
                  <a:close/>
                </a:path>
                <a:path w="1487170" h="1468120">
                  <a:moveTo>
                    <a:pt x="3796" y="1450307"/>
                  </a:moveTo>
                  <a:lnTo>
                    <a:pt x="2509" y="1450307"/>
                  </a:lnTo>
                  <a:lnTo>
                    <a:pt x="2509" y="1451577"/>
                  </a:lnTo>
                  <a:lnTo>
                    <a:pt x="3779" y="1451577"/>
                  </a:lnTo>
                  <a:lnTo>
                    <a:pt x="3779" y="1452847"/>
                  </a:lnTo>
                  <a:lnTo>
                    <a:pt x="3796" y="1450307"/>
                  </a:lnTo>
                  <a:close/>
                </a:path>
                <a:path w="1487170" h="1468120">
                  <a:moveTo>
                    <a:pt x="12669" y="1460490"/>
                  </a:moveTo>
                  <a:lnTo>
                    <a:pt x="12669" y="1461737"/>
                  </a:lnTo>
                  <a:lnTo>
                    <a:pt x="13939" y="1461737"/>
                  </a:lnTo>
                  <a:lnTo>
                    <a:pt x="13939" y="1463007"/>
                  </a:lnTo>
                  <a:lnTo>
                    <a:pt x="988452" y="1463007"/>
                  </a:lnTo>
                  <a:lnTo>
                    <a:pt x="12669" y="1460490"/>
                  </a:lnTo>
                  <a:close/>
                </a:path>
                <a:path w="1487170" h="1468120">
                  <a:moveTo>
                    <a:pt x="1470629" y="1465547"/>
                  </a:moveTo>
                  <a:lnTo>
                    <a:pt x="19019" y="1465547"/>
                  </a:lnTo>
                  <a:lnTo>
                    <a:pt x="1469359" y="1468061"/>
                  </a:lnTo>
                  <a:lnTo>
                    <a:pt x="1469359" y="1466817"/>
                  </a:lnTo>
                  <a:lnTo>
                    <a:pt x="1470629" y="1466817"/>
                  </a:lnTo>
                  <a:lnTo>
                    <a:pt x="1470629" y="1465547"/>
                  </a:lnTo>
                  <a:close/>
                </a:path>
                <a:path w="1487170" h="1468120">
                  <a:moveTo>
                    <a:pt x="1473169" y="1464277"/>
                  </a:moveTo>
                  <a:lnTo>
                    <a:pt x="17749" y="1464277"/>
                  </a:lnTo>
                  <a:lnTo>
                    <a:pt x="17749" y="1465547"/>
                  </a:lnTo>
                  <a:lnTo>
                    <a:pt x="1473169" y="1465547"/>
                  </a:lnTo>
                  <a:lnTo>
                    <a:pt x="1473169" y="1464277"/>
                  </a:lnTo>
                  <a:close/>
                </a:path>
                <a:path w="1487170" h="1468120">
                  <a:moveTo>
                    <a:pt x="988452" y="1463007"/>
                  </a:moveTo>
                  <a:lnTo>
                    <a:pt x="15209" y="1463007"/>
                  </a:lnTo>
                  <a:lnTo>
                    <a:pt x="15209" y="1464277"/>
                  </a:lnTo>
                  <a:lnTo>
                    <a:pt x="1474439" y="1464277"/>
                  </a:lnTo>
                  <a:lnTo>
                    <a:pt x="988452" y="1463007"/>
                  </a:lnTo>
                  <a:close/>
                </a:path>
              </a:pathLst>
            </a:custGeom>
            <a:solidFill>
              <a:srgbClr val="47283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6841503" y="2823225"/>
              <a:ext cx="1479550" cy="1460500"/>
            </a:xfrm>
            <a:custGeom>
              <a:avLst/>
              <a:gdLst/>
              <a:ahLst/>
              <a:cxnLst/>
              <a:rect l="l" t="t" r="r" b="b"/>
              <a:pathLst>
                <a:path w="1479550" h="1460500">
                  <a:moveTo>
                    <a:pt x="6207" y="77454"/>
                  </a:moveTo>
                  <a:lnTo>
                    <a:pt x="2391" y="77454"/>
                  </a:lnTo>
                  <a:lnTo>
                    <a:pt x="2382" y="82534"/>
                  </a:lnTo>
                  <a:lnTo>
                    <a:pt x="6198" y="82534"/>
                  </a:lnTo>
                  <a:lnTo>
                    <a:pt x="6207" y="77454"/>
                  </a:lnTo>
                  <a:close/>
                </a:path>
                <a:path w="1479550" h="1460500">
                  <a:moveTo>
                    <a:pt x="1479406" y="77454"/>
                  </a:moveTo>
                  <a:lnTo>
                    <a:pt x="1475604" y="77454"/>
                  </a:lnTo>
                  <a:lnTo>
                    <a:pt x="1475595" y="82534"/>
                  </a:lnTo>
                  <a:lnTo>
                    <a:pt x="1479397" y="82534"/>
                  </a:lnTo>
                  <a:lnTo>
                    <a:pt x="1479406" y="77454"/>
                  </a:lnTo>
                  <a:close/>
                </a:path>
                <a:path w="1479550" h="1460500">
                  <a:moveTo>
                    <a:pt x="6212" y="74914"/>
                  </a:moveTo>
                  <a:lnTo>
                    <a:pt x="2396" y="74914"/>
                  </a:lnTo>
                  <a:lnTo>
                    <a:pt x="2393" y="76184"/>
                  </a:lnTo>
                  <a:lnTo>
                    <a:pt x="6209" y="76184"/>
                  </a:lnTo>
                  <a:lnTo>
                    <a:pt x="6212" y="74914"/>
                  </a:lnTo>
                  <a:close/>
                </a:path>
                <a:path w="1479550" h="1460500">
                  <a:moveTo>
                    <a:pt x="1479410" y="74914"/>
                  </a:moveTo>
                  <a:lnTo>
                    <a:pt x="1475608" y="74914"/>
                  </a:lnTo>
                  <a:lnTo>
                    <a:pt x="1475606" y="76184"/>
                  </a:lnTo>
                  <a:lnTo>
                    <a:pt x="1479408" y="76184"/>
                  </a:lnTo>
                  <a:lnTo>
                    <a:pt x="1479410" y="74914"/>
                  </a:lnTo>
                  <a:close/>
                </a:path>
                <a:path w="1479550" h="1460500">
                  <a:moveTo>
                    <a:pt x="6218" y="71104"/>
                  </a:moveTo>
                  <a:lnTo>
                    <a:pt x="2402" y="71104"/>
                  </a:lnTo>
                  <a:lnTo>
                    <a:pt x="2398" y="73644"/>
                  </a:lnTo>
                  <a:lnTo>
                    <a:pt x="6214" y="73644"/>
                  </a:lnTo>
                  <a:lnTo>
                    <a:pt x="6218" y="71104"/>
                  </a:lnTo>
                  <a:close/>
                </a:path>
                <a:path w="1479550" h="1460500">
                  <a:moveTo>
                    <a:pt x="1479417" y="71104"/>
                  </a:moveTo>
                  <a:lnTo>
                    <a:pt x="1475615" y="71104"/>
                  </a:lnTo>
                  <a:lnTo>
                    <a:pt x="1475610" y="73644"/>
                  </a:lnTo>
                  <a:lnTo>
                    <a:pt x="1479412" y="73644"/>
                  </a:lnTo>
                  <a:lnTo>
                    <a:pt x="1479417" y="71104"/>
                  </a:lnTo>
                  <a:close/>
                </a:path>
                <a:path w="1479550" h="1460500">
                  <a:moveTo>
                    <a:pt x="6223" y="68564"/>
                  </a:moveTo>
                  <a:lnTo>
                    <a:pt x="2407" y="68564"/>
                  </a:lnTo>
                  <a:lnTo>
                    <a:pt x="2404" y="69834"/>
                  </a:lnTo>
                  <a:lnTo>
                    <a:pt x="6220" y="69834"/>
                  </a:lnTo>
                  <a:lnTo>
                    <a:pt x="6223" y="68564"/>
                  </a:lnTo>
                  <a:close/>
                </a:path>
                <a:path w="1479550" h="1460500">
                  <a:moveTo>
                    <a:pt x="1479421" y="68564"/>
                  </a:moveTo>
                  <a:lnTo>
                    <a:pt x="1475619" y="68564"/>
                  </a:lnTo>
                  <a:lnTo>
                    <a:pt x="1475617" y="69834"/>
                  </a:lnTo>
                  <a:lnTo>
                    <a:pt x="1479419" y="69834"/>
                  </a:lnTo>
                  <a:lnTo>
                    <a:pt x="1479421" y="68564"/>
                  </a:lnTo>
                  <a:close/>
                </a:path>
                <a:path w="1479550" h="1460500">
                  <a:moveTo>
                    <a:pt x="6229" y="64754"/>
                  </a:moveTo>
                  <a:lnTo>
                    <a:pt x="2413" y="64754"/>
                  </a:lnTo>
                  <a:lnTo>
                    <a:pt x="2409" y="67294"/>
                  </a:lnTo>
                  <a:lnTo>
                    <a:pt x="6225" y="67294"/>
                  </a:lnTo>
                  <a:lnTo>
                    <a:pt x="6229" y="64754"/>
                  </a:lnTo>
                  <a:close/>
                </a:path>
                <a:path w="1479550" h="1460500">
                  <a:moveTo>
                    <a:pt x="1479428" y="64754"/>
                  </a:moveTo>
                  <a:lnTo>
                    <a:pt x="1475626" y="64754"/>
                  </a:lnTo>
                  <a:lnTo>
                    <a:pt x="1475622" y="67294"/>
                  </a:lnTo>
                  <a:lnTo>
                    <a:pt x="1479423" y="67294"/>
                  </a:lnTo>
                  <a:lnTo>
                    <a:pt x="1479428" y="64754"/>
                  </a:lnTo>
                  <a:close/>
                </a:path>
                <a:path w="1479550" h="1460500">
                  <a:moveTo>
                    <a:pt x="6234" y="62214"/>
                  </a:moveTo>
                  <a:lnTo>
                    <a:pt x="2418" y="62214"/>
                  </a:lnTo>
                  <a:lnTo>
                    <a:pt x="2415" y="63484"/>
                  </a:lnTo>
                  <a:lnTo>
                    <a:pt x="6232" y="63484"/>
                  </a:lnTo>
                  <a:lnTo>
                    <a:pt x="6234" y="62214"/>
                  </a:lnTo>
                  <a:close/>
                </a:path>
                <a:path w="1479550" h="1460500">
                  <a:moveTo>
                    <a:pt x="1479432" y="62214"/>
                  </a:moveTo>
                  <a:lnTo>
                    <a:pt x="1475630" y="62214"/>
                  </a:lnTo>
                  <a:lnTo>
                    <a:pt x="1475628" y="63484"/>
                  </a:lnTo>
                  <a:lnTo>
                    <a:pt x="1479430" y="63484"/>
                  </a:lnTo>
                  <a:lnTo>
                    <a:pt x="1479432" y="62214"/>
                  </a:lnTo>
                  <a:close/>
                </a:path>
                <a:path w="1479550" h="1460500">
                  <a:moveTo>
                    <a:pt x="6240" y="58404"/>
                  </a:moveTo>
                  <a:lnTo>
                    <a:pt x="2424" y="58404"/>
                  </a:lnTo>
                  <a:lnTo>
                    <a:pt x="2420" y="60944"/>
                  </a:lnTo>
                  <a:lnTo>
                    <a:pt x="6236" y="60944"/>
                  </a:lnTo>
                  <a:lnTo>
                    <a:pt x="6240" y="58404"/>
                  </a:lnTo>
                  <a:close/>
                </a:path>
                <a:path w="1479550" h="1460500">
                  <a:moveTo>
                    <a:pt x="1479439" y="58404"/>
                  </a:moveTo>
                  <a:lnTo>
                    <a:pt x="1475637" y="58404"/>
                  </a:lnTo>
                  <a:lnTo>
                    <a:pt x="1475633" y="60944"/>
                  </a:lnTo>
                  <a:lnTo>
                    <a:pt x="1479434" y="60944"/>
                  </a:lnTo>
                  <a:lnTo>
                    <a:pt x="1479439" y="58404"/>
                  </a:lnTo>
                  <a:close/>
                </a:path>
                <a:path w="1479550" h="1460500">
                  <a:moveTo>
                    <a:pt x="6245" y="55864"/>
                  </a:moveTo>
                  <a:lnTo>
                    <a:pt x="2429" y="55864"/>
                  </a:lnTo>
                  <a:lnTo>
                    <a:pt x="2427" y="57134"/>
                  </a:lnTo>
                  <a:lnTo>
                    <a:pt x="6243" y="57134"/>
                  </a:lnTo>
                  <a:lnTo>
                    <a:pt x="6245" y="55864"/>
                  </a:lnTo>
                  <a:close/>
                </a:path>
                <a:path w="1479550" h="1460500">
                  <a:moveTo>
                    <a:pt x="1479443" y="55864"/>
                  </a:moveTo>
                  <a:lnTo>
                    <a:pt x="1475642" y="55864"/>
                  </a:lnTo>
                  <a:lnTo>
                    <a:pt x="1475639" y="57134"/>
                  </a:lnTo>
                  <a:lnTo>
                    <a:pt x="1479441" y="57134"/>
                  </a:lnTo>
                  <a:lnTo>
                    <a:pt x="1479443" y="55864"/>
                  </a:lnTo>
                  <a:close/>
                </a:path>
                <a:path w="1479550" h="1460500">
                  <a:moveTo>
                    <a:pt x="6252" y="52054"/>
                  </a:moveTo>
                  <a:lnTo>
                    <a:pt x="2435" y="52054"/>
                  </a:lnTo>
                  <a:lnTo>
                    <a:pt x="2431" y="54594"/>
                  </a:lnTo>
                  <a:lnTo>
                    <a:pt x="6247" y="54594"/>
                  </a:lnTo>
                  <a:lnTo>
                    <a:pt x="6252" y="52054"/>
                  </a:lnTo>
                  <a:close/>
                </a:path>
                <a:path w="1479550" h="1460500">
                  <a:moveTo>
                    <a:pt x="1479450" y="52054"/>
                  </a:moveTo>
                  <a:lnTo>
                    <a:pt x="1475648" y="52054"/>
                  </a:lnTo>
                  <a:lnTo>
                    <a:pt x="1475644" y="54594"/>
                  </a:lnTo>
                  <a:lnTo>
                    <a:pt x="1479445" y="54594"/>
                  </a:lnTo>
                  <a:lnTo>
                    <a:pt x="1479450" y="52054"/>
                  </a:lnTo>
                  <a:close/>
                </a:path>
                <a:path w="1479550" h="1460500">
                  <a:moveTo>
                    <a:pt x="6256" y="49514"/>
                  </a:moveTo>
                  <a:lnTo>
                    <a:pt x="2440" y="49514"/>
                  </a:lnTo>
                  <a:lnTo>
                    <a:pt x="2438" y="50784"/>
                  </a:lnTo>
                  <a:lnTo>
                    <a:pt x="6254" y="50784"/>
                  </a:lnTo>
                  <a:lnTo>
                    <a:pt x="6256" y="49514"/>
                  </a:lnTo>
                  <a:close/>
                </a:path>
                <a:path w="1479550" h="1460500">
                  <a:moveTo>
                    <a:pt x="1479454" y="49514"/>
                  </a:moveTo>
                  <a:lnTo>
                    <a:pt x="1475653" y="49514"/>
                  </a:lnTo>
                  <a:lnTo>
                    <a:pt x="1475651" y="50784"/>
                  </a:lnTo>
                  <a:lnTo>
                    <a:pt x="1479452" y="50784"/>
                  </a:lnTo>
                  <a:lnTo>
                    <a:pt x="1479454" y="49514"/>
                  </a:lnTo>
                  <a:close/>
                </a:path>
                <a:path w="1479550" h="1460500">
                  <a:moveTo>
                    <a:pt x="6263" y="45704"/>
                  </a:moveTo>
                  <a:lnTo>
                    <a:pt x="2446" y="45704"/>
                  </a:lnTo>
                  <a:lnTo>
                    <a:pt x="2442" y="48244"/>
                  </a:lnTo>
                  <a:lnTo>
                    <a:pt x="6258" y="48244"/>
                  </a:lnTo>
                  <a:lnTo>
                    <a:pt x="6263" y="45704"/>
                  </a:lnTo>
                  <a:close/>
                </a:path>
                <a:path w="1479550" h="1460500">
                  <a:moveTo>
                    <a:pt x="1479461" y="45704"/>
                  </a:moveTo>
                  <a:lnTo>
                    <a:pt x="1475659" y="45704"/>
                  </a:lnTo>
                  <a:lnTo>
                    <a:pt x="1475655" y="48244"/>
                  </a:lnTo>
                  <a:lnTo>
                    <a:pt x="1479457" y="48244"/>
                  </a:lnTo>
                  <a:lnTo>
                    <a:pt x="1479461" y="45704"/>
                  </a:lnTo>
                  <a:close/>
                </a:path>
                <a:path w="1479550" h="1460500">
                  <a:moveTo>
                    <a:pt x="6267" y="43164"/>
                  </a:moveTo>
                  <a:lnTo>
                    <a:pt x="2451" y="43164"/>
                  </a:lnTo>
                  <a:lnTo>
                    <a:pt x="2449" y="44434"/>
                  </a:lnTo>
                  <a:lnTo>
                    <a:pt x="6265" y="44434"/>
                  </a:lnTo>
                  <a:lnTo>
                    <a:pt x="6267" y="43164"/>
                  </a:lnTo>
                  <a:close/>
                </a:path>
                <a:path w="1479550" h="1460500">
                  <a:moveTo>
                    <a:pt x="1479465" y="43164"/>
                  </a:moveTo>
                  <a:lnTo>
                    <a:pt x="1475664" y="43164"/>
                  </a:lnTo>
                  <a:lnTo>
                    <a:pt x="1475662" y="44434"/>
                  </a:lnTo>
                  <a:lnTo>
                    <a:pt x="1479463" y="44434"/>
                  </a:lnTo>
                  <a:lnTo>
                    <a:pt x="1479465" y="43164"/>
                  </a:lnTo>
                  <a:close/>
                </a:path>
                <a:path w="1479550" h="1460500">
                  <a:moveTo>
                    <a:pt x="6274" y="39354"/>
                  </a:moveTo>
                  <a:lnTo>
                    <a:pt x="2458" y="39354"/>
                  </a:lnTo>
                  <a:lnTo>
                    <a:pt x="2453" y="41894"/>
                  </a:lnTo>
                  <a:lnTo>
                    <a:pt x="6269" y="41894"/>
                  </a:lnTo>
                  <a:lnTo>
                    <a:pt x="6274" y="39354"/>
                  </a:lnTo>
                  <a:close/>
                </a:path>
                <a:path w="1479550" h="1460500">
                  <a:moveTo>
                    <a:pt x="1479472" y="39354"/>
                  </a:moveTo>
                  <a:lnTo>
                    <a:pt x="1475671" y="39354"/>
                  </a:lnTo>
                  <a:lnTo>
                    <a:pt x="1475666" y="41894"/>
                  </a:lnTo>
                  <a:lnTo>
                    <a:pt x="1479468" y="41894"/>
                  </a:lnTo>
                  <a:lnTo>
                    <a:pt x="1479472" y="39354"/>
                  </a:lnTo>
                  <a:close/>
                </a:path>
                <a:path w="1479550" h="1460500">
                  <a:moveTo>
                    <a:pt x="6278" y="36814"/>
                  </a:moveTo>
                  <a:lnTo>
                    <a:pt x="2462" y="36814"/>
                  </a:lnTo>
                  <a:lnTo>
                    <a:pt x="2460" y="38084"/>
                  </a:lnTo>
                  <a:lnTo>
                    <a:pt x="6276" y="38084"/>
                  </a:lnTo>
                  <a:lnTo>
                    <a:pt x="6278" y="36814"/>
                  </a:lnTo>
                  <a:close/>
                </a:path>
                <a:path w="1479550" h="1460500">
                  <a:moveTo>
                    <a:pt x="1479476" y="36814"/>
                  </a:moveTo>
                  <a:lnTo>
                    <a:pt x="1475675" y="36814"/>
                  </a:lnTo>
                  <a:lnTo>
                    <a:pt x="1475673" y="38084"/>
                  </a:lnTo>
                  <a:lnTo>
                    <a:pt x="1479474" y="38084"/>
                  </a:lnTo>
                  <a:lnTo>
                    <a:pt x="1479476" y="36814"/>
                  </a:lnTo>
                  <a:close/>
                </a:path>
                <a:path w="1479550" h="1460500">
                  <a:moveTo>
                    <a:pt x="6285" y="33004"/>
                  </a:moveTo>
                  <a:lnTo>
                    <a:pt x="2469" y="33004"/>
                  </a:lnTo>
                  <a:lnTo>
                    <a:pt x="2464" y="35544"/>
                  </a:lnTo>
                  <a:lnTo>
                    <a:pt x="6281" y="35544"/>
                  </a:lnTo>
                  <a:lnTo>
                    <a:pt x="6285" y="33004"/>
                  </a:lnTo>
                  <a:close/>
                </a:path>
                <a:path w="1479550" h="1460500">
                  <a:moveTo>
                    <a:pt x="1479483" y="33004"/>
                  </a:moveTo>
                  <a:lnTo>
                    <a:pt x="1475682" y="33004"/>
                  </a:lnTo>
                  <a:lnTo>
                    <a:pt x="1475677" y="35544"/>
                  </a:lnTo>
                  <a:lnTo>
                    <a:pt x="1479479" y="35544"/>
                  </a:lnTo>
                  <a:lnTo>
                    <a:pt x="1479483" y="33004"/>
                  </a:lnTo>
                  <a:close/>
                </a:path>
                <a:path w="1479550" h="1460500">
                  <a:moveTo>
                    <a:pt x="6289" y="30464"/>
                  </a:moveTo>
                  <a:lnTo>
                    <a:pt x="2473" y="30464"/>
                  </a:lnTo>
                  <a:lnTo>
                    <a:pt x="2471" y="31734"/>
                  </a:lnTo>
                  <a:lnTo>
                    <a:pt x="6287" y="31734"/>
                  </a:lnTo>
                  <a:lnTo>
                    <a:pt x="6289" y="30464"/>
                  </a:lnTo>
                  <a:close/>
                </a:path>
                <a:path w="1479550" h="1460500">
                  <a:moveTo>
                    <a:pt x="1479488" y="30464"/>
                  </a:moveTo>
                  <a:lnTo>
                    <a:pt x="1475686" y="30464"/>
                  </a:lnTo>
                  <a:lnTo>
                    <a:pt x="1475684" y="31734"/>
                  </a:lnTo>
                  <a:lnTo>
                    <a:pt x="1479485" y="31734"/>
                  </a:lnTo>
                  <a:lnTo>
                    <a:pt x="1479488" y="30464"/>
                  </a:lnTo>
                  <a:close/>
                </a:path>
                <a:path w="1479550" h="1460500">
                  <a:moveTo>
                    <a:pt x="6296" y="26654"/>
                  </a:moveTo>
                  <a:lnTo>
                    <a:pt x="2480" y="26654"/>
                  </a:lnTo>
                  <a:lnTo>
                    <a:pt x="2475" y="29194"/>
                  </a:lnTo>
                  <a:lnTo>
                    <a:pt x="6292" y="29194"/>
                  </a:lnTo>
                  <a:lnTo>
                    <a:pt x="6296" y="26654"/>
                  </a:lnTo>
                  <a:close/>
                </a:path>
                <a:path w="1479550" h="1460500">
                  <a:moveTo>
                    <a:pt x="1479494" y="26654"/>
                  </a:moveTo>
                  <a:lnTo>
                    <a:pt x="1475693" y="26654"/>
                  </a:lnTo>
                  <a:lnTo>
                    <a:pt x="1475688" y="29194"/>
                  </a:lnTo>
                  <a:lnTo>
                    <a:pt x="1479490" y="29194"/>
                  </a:lnTo>
                  <a:lnTo>
                    <a:pt x="1479494" y="26654"/>
                  </a:lnTo>
                  <a:close/>
                </a:path>
                <a:path w="1479550" h="1460500">
                  <a:moveTo>
                    <a:pt x="6301" y="24114"/>
                  </a:moveTo>
                  <a:lnTo>
                    <a:pt x="2484" y="24114"/>
                  </a:lnTo>
                  <a:lnTo>
                    <a:pt x="2482" y="25384"/>
                  </a:lnTo>
                  <a:lnTo>
                    <a:pt x="6298" y="25384"/>
                  </a:lnTo>
                  <a:lnTo>
                    <a:pt x="6301" y="24114"/>
                  </a:lnTo>
                  <a:close/>
                </a:path>
                <a:path w="1479550" h="1460500">
                  <a:moveTo>
                    <a:pt x="1479499" y="24114"/>
                  </a:moveTo>
                  <a:lnTo>
                    <a:pt x="1475697" y="24114"/>
                  </a:lnTo>
                  <a:lnTo>
                    <a:pt x="1475695" y="25384"/>
                  </a:lnTo>
                  <a:lnTo>
                    <a:pt x="1479496" y="25384"/>
                  </a:lnTo>
                  <a:lnTo>
                    <a:pt x="1479499" y="24114"/>
                  </a:lnTo>
                  <a:close/>
                </a:path>
                <a:path w="1479550" h="1460500">
                  <a:moveTo>
                    <a:pt x="6307" y="20304"/>
                  </a:moveTo>
                  <a:lnTo>
                    <a:pt x="2491" y="20304"/>
                  </a:lnTo>
                  <a:lnTo>
                    <a:pt x="2486" y="22844"/>
                  </a:lnTo>
                  <a:lnTo>
                    <a:pt x="6303" y="22844"/>
                  </a:lnTo>
                  <a:lnTo>
                    <a:pt x="6307" y="20304"/>
                  </a:lnTo>
                  <a:close/>
                </a:path>
                <a:path w="1479550" h="1460500">
                  <a:moveTo>
                    <a:pt x="1479505" y="20304"/>
                  </a:moveTo>
                  <a:lnTo>
                    <a:pt x="1475704" y="20304"/>
                  </a:lnTo>
                  <a:lnTo>
                    <a:pt x="1475699" y="22844"/>
                  </a:lnTo>
                  <a:lnTo>
                    <a:pt x="1479501" y="22844"/>
                  </a:lnTo>
                  <a:lnTo>
                    <a:pt x="1479505" y="20304"/>
                  </a:lnTo>
                  <a:close/>
                </a:path>
                <a:path w="1479550" h="1460500">
                  <a:moveTo>
                    <a:pt x="6312" y="17764"/>
                  </a:moveTo>
                  <a:lnTo>
                    <a:pt x="2495" y="17764"/>
                  </a:lnTo>
                  <a:lnTo>
                    <a:pt x="2493" y="19034"/>
                  </a:lnTo>
                  <a:lnTo>
                    <a:pt x="6309" y="19034"/>
                  </a:lnTo>
                  <a:lnTo>
                    <a:pt x="6312" y="17764"/>
                  </a:lnTo>
                  <a:close/>
                </a:path>
                <a:path w="1479550" h="1460500">
                  <a:moveTo>
                    <a:pt x="1479510" y="17764"/>
                  </a:moveTo>
                  <a:lnTo>
                    <a:pt x="1475708" y="17764"/>
                  </a:lnTo>
                  <a:lnTo>
                    <a:pt x="1475706" y="19034"/>
                  </a:lnTo>
                  <a:lnTo>
                    <a:pt x="1479507" y="19034"/>
                  </a:lnTo>
                  <a:lnTo>
                    <a:pt x="1479510" y="17764"/>
                  </a:lnTo>
                  <a:close/>
                </a:path>
                <a:path w="1479550" h="1460500">
                  <a:moveTo>
                    <a:pt x="6318" y="13954"/>
                  </a:moveTo>
                  <a:lnTo>
                    <a:pt x="2502" y="13954"/>
                  </a:lnTo>
                  <a:lnTo>
                    <a:pt x="2497" y="16494"/>
                  </a:lnTo>
                  <a:lnTo>
                    <a:pt x="6314" y="16494"/>
                  </a:lnTo>
                  <a:lnTo>
                    <a:pt x="6318" y="13954"/>
                  </a:lnTo>
                  <a:close/>
                </a:path>
                <a:path w="1479550" h="1460500">
                  <a:moveTo>
                    <a:pt x="1479516" y="13954"/>
                  </a:moveTo>
                  <a:lnTo>
                    <a:pt x="1475715" y="13954"/>
                  </a:lnTo>
                  <a:lnTo>
                    <a:pt x="1475711" y="16494"/>
                  </a:lnTo>
                  <a:lnTo>
                    <a:pt x="1479512" y="16494"/>
                  </a:lnTo>
                  <a:lnTo>
                    <a:pt x="1479516" y="13954"/>
                  </a:lnTo>
                  <a:close/>
                </a:path>
                <a:path w="1479550" h="1460500">
                  <a:moveTo>
                    <a:pt x="6323" y="11414"/>
                  </a:moveTo>
                  <a:lnTo>
                    <a:pt x="2506" y="11414"/>
                  </a:lnTo>
                  <a:lnTo>
                    <a:pt x="2504" y="12684"/>
                  </a:lnTo>
                  <a:lnTo>
                    <a:pt x="6321" y="12684"/>
                  </a:lnTo>
                  <a:lnTo>
                    <a:pt x="6323" y="11414"/>
                  </a:lnTo>
                  <a:close/>
                </a:path>
                <a:path w="1479550" h="1460500">
                  <a:moveTo>
                    <a:pt x="1479521" y="11414"/>
                  </a:moveTo>
                  <a:lnTo>
                    <a:pt x="1475720" y="11414"/>
                  </a:lnTo>
                  <a:lnTo>
                    <a:pt x="1475717" y="12684"/>
                  </a:lnTo>
                  <a:lnTo>
                    <a:pt x="1479519" y="12684"/>
                  </a:lnTo>
                  <a:lnTo>
                    <a:pt x="1479521" y="11414"/>
                  </a:lnTo>
                  <a:close/>
                </a:path>
                <a:path w="1479550" h="1460500">
                  <a:moveTo>
                    <a:pt x="2526" y="10144"/>
                  </a:moveTo>
                  <a:lnTo>
                    <a:pt x="2506" y="11414"/>
                  </a:lnTo>
                  <a:lnTo>
                    <a:pt x="2526" y="10144"/>
                  </a:lnTo>
                  <a:close/>
                </a:path>
                <a:path w="1479550" h="1460500">
                  <a:moveTo>
                    <a:pt x="6330" y="7604"/>
                  </a:moveTo>
                  <a:lnTo>
                    <a:pt x="3796" y="7604"/>
                  </a:lnTo>
                  <a:lnTo>
                    <a:pt x="3796" y="10144"/>
                  </a:lnTo>
                  <a:lnTo>
                    <a:pt x="6325" y="10144"/>
                  </a:lnTo>
                  <a:lnTo>
                    <a:pt x="6330" y="7604"/>
                  </a:lnTo>
                  <a:close/>
                </a:path>
                <a:path w="1479550" h="1460500">
                  <a:moveTo>
                    <a:pt x="1476996" y="6334"/>
                  </a:moveTo>
                  <a:lnTo>
                    <a:pt x="1475726" y="6334"/>
                  </a:lnTo>
                  <a:lnTo>
                    <a:pt x="1475722" y="10144"/>
                  </a:lnTo>
                  <a:lnTo>
                    <a:pt x="1478266" y="10144"/>
                  </a:lnTo>
                  <a:lnTo>
                    <a:pt x="1478266" y="7604"/>
                  </a:lnTo>
                  <a:lnTo>
                    <a:pt x="1476996" y="7604"/>
                  </a:lnTo>
                  <a:lnTo>
                    <a:pt x="1476996" y="6334"/>
                  </a:lnTo>
                  <a:close/>
                </a:path>
                <a:path w="1479550" h="1460500">
                  <a:moveTo>
                    <a:pt x="6332" y="6334"/>
                  </a:moveTo>
                  <a:lnTo>
                    <a:pt x="5066" y="6334"/>
                  </a:lnTo>
                  <a:lnTo>
                    <a:pt x="5066" y="7604"/>
                  </a:lnTo>
                  <a:lnTo>
                    <a:pt x="6336" y="7604"/>
                  </a:lnTo>
                  <a:lnTo>
                    <a:pt x="6332" y="6334"/>
                  </a:lnTo>
                  <a:close/>
                </a:path>
                <a:path w="1479550" h="1460500">
                  <a:moveTo>
                    <a:pt x="1474456" y="3794"/>
                  </a:moveTo>
                  <a:lnTo>
                    <a:pt x="1473186" y="3794"/>
                  </a:lnTo>
                  <a:lnTo>
                    <a:pt x="1473186" y="5064"/>
                  </a:lnTo>
                  <a:lnTo>
                    <a:pt x="985930" y="6334"/>
                  </a:lnTo>
                  <a:lnTo>
                    <a:pt x="1474456" y="6334"/>
                  </a:lnTo>
                  <a:lnTo>
                    <a:pt x="1474456" y="3794"/>
                  </a:lnTo>
                  <a:close/>
                </a:path>
                <a:path w="1479550" h="1460500">
                  <a:moveTo>
                    <a:pt x="8876" y="3794"/>
                  </a:moveTo>
                  <a:lnTo>
                    <a:pt x="7606" y="3794"/>
                  </a:lnTo>
                  <a:lnTo>
                    <a:pt x="8876" y="3801"/>
                  </a:lnTo>
                  <a:close/>
                </a:path>
                <a:path w="1479550" h="1460500">
                  <a:moveTo>
                    <a:pt x="741031" y="1254"/>
                  </a:moveTo>
                  <a:lnTo>
                    <a:pt x="10146" y="1254"/>
                  </a:lnTo>
                  <a:lnTo>
                    <a:pt x="10146" y="3794"/>
                  </a:lnTo>
                  <a:lnTo>
                    <a:pt x="1471916" y="3794"/>
                  </a:lnTo>
                  <a:lnTo>
                    <a:pt x="1471916" y="2511"/>
                  </a:lnTo>
                  <a:lnTo>
                    <a:pt x="741031" y="1254"/>
                  </a:lnTo>
                  <a:close/>
                </a:path>
                <a:path w="1479550" h="1460500">
                  <a:moveTo>
                    <a:pt x="11416" y="0"/>
                  </a:moveTo>
                  <a:lnTo>
                    <a:pt x="11416" y="1254"/>
                  </a:lnTo>
                  <a:lnTo>
                    <a:pt x="12686" y="1254"/>
                  </a:lnTo>
                  <a:lnTo>
                    <a:pt x="12686" y="2"/>
                  </a:lnTo>
                  <a:lnTo>
                    <a:pt x="11416" y="0"/>
                  </a:lnTo>
                  <a:close/>
                </a:path>
                <a:path w="1479550" h="1460500">
                  <a:moveTo>
                    <a:pt x="6196" y="83804"/>
                  </a:moveTo>
                  <a:lnTo>
                    <a:pt x="2380" y="83804"/>
                  </a:lnTo>
                  <a:lnTo>
                    <a:pt x="2336" y="109204"/>
                  </a:lnTo>
                  <a:lnTo>
                    <a:pt x="6151" y="109204"/>
                  </a:lnTo>
                  <a:lnTo>
                    <a:pt x="6196" y="83804"/>
                  </a:lnTo>
                  <a:close/>
                </a:path>
                <a:path w="1479550" h="1460500">
                  <a:moveTo>
                    <a:pt x="1479395" y="83804"/>
                  </a:moveTo>
                  <a:lnTo>
                    <a:pt x="1475593" y="83804"/>
                  </a:lnTo>
                  <a:lnTo>
                    <a:pt x="1475548" y="109204"/>
                  </a:lnTo>
                  <a:lnTo>
                    <a:pt x="1479350" y="109204"/>
                  </a:lnTo>
                  <a:lnTo>
                    <a:pt x="1479395" y="83804"/>
                  </a:lnTo>
                  <a:close/>
                </a:path>
                <a:path w="1479550" h="1460500">
                  <a:moveTo>
                    <a:pt x="6151" y="109204"/>
                  </a:moveTo>
                  <a:lnTo>
                    <a:pt x="2336" y="109204"/>
                  </a:lnTo>
                  <a:lnTo>
                    <a:pt x="2291" y="134604"/>
                  </a:lnTo>
                  <a:lnTo>
                    <a:pt x="6107" y="134604"/>
                  </a:lnTo>
                  <a:lnTo>
                    <a:pt x="6151" y="109204"/>
                  </a:lnTo>
                  <a:close/>
                </a:path>
                <a:path w="1479550" h="1460500">
                  <a:moveTo>
                    <a:pt x="1479350" y="109204"/>
                  </a:moveTo>
                  <a:lnTo>
                    <a:pt x="1475548" y="109204"/>
                  </a:lnTo>
                  <a:lnTo>
                    <a:pt x="1475504" y="134604"/>
                  </a:lnTo>
                  <a:lnTo>
                    <a:pt x="1479306" y="134604"/>
                  </a:lnTo>
                  <a:lnTo>
                    <a:pt x="1479350" y="109204"/>
                  </a:lnTo>
                  <a:close/>
                </a:path>
                <a:path w="1479550" h="1460500">
                  <a:moveTo>
                    <a:pt x="6076" y="152638"/>
                  </a:moveTo>
                  <a:lnTo>
                    <a:pt x="2260" y="152638"/>
                  </a:lnTo>
                  <a:lnTo>
                    <a:pt x="2103" y="242554"/>
                  </a:lnTo>
                  <a:lnTo>
                    <a:pt x="5918" y="242554"/>
                  </a:lnTo>
                  <a:lnTo>
                    <a:pt x="6076" y="152638"/>
                  </a:lnTo>
                  <a:close/>
                </a:path>
                <a:path w="1479550" h="1460500">
                  <a:moveTo>
                    <a:pt x="1479275" y="152638"/>
                  </a:moveTo>
                  <a:lnTo>
                    <a:pt x="1475472" y="152638"/>
                  </a:lnTo>
                  <a:lnTo>
                    <a:pt x="1475314" y="242554"/>
                  </a:lnTo>
                  <a:lnTo>
                    <a:pt x="1479118" y="242554"/>
                  </a:lnTo>
                  <a:lnTo>
                    <a:pt x="1479275" y="152638"/>
                  </a:lnTo>
                  <a:close/>
                </a:path>
                <a:path w="1479550" h="1460500">
                  <a:moveTo>
                    <a:pt x="6091" y="143621"/>
                  </a:moveTo>
                  <a:lnTo>
                    <a:pt x="2276" y="143621"/>
                  </a:lnTo>
                  <a:lnTo>
                    <a:pt x="2260" y="152384"/>
                  </a:lnTo>
                  <a:lnTo>
                    <a:pt x="6076" y="152384"/>
                  </a:lnTo>
                  <a:lnTo>
                    <a:pt x="6091" y="143621"/>
                  </a:lnTo>
                  <a:close/>
                </a:path>
                <a:path w="1479550" h="1460500">
                  <a:moveTo>
                    <a:pt x="1479290" y="143621"/>
                  </a:moveTo>
                  <a:lnTo>
                    <a:pt x="1475488" y="143621"/>
                  </a:lnTo>
                  <a:lnTo>
                    <a:pt x="1475472" y="152384"/>
                  </a:lnTo>
                  <a:lnTo>
                    <a:pt x="1479275" y="152384"/>
                  </a:lnTo>
                  <a:lnTo>
                    <a:pt x="1479290" y="143621"/>
                  </a:lnTo>
                  <a:close/>
                </a:path>
                <a:path w="1479550" h="1460500">
                  <a:moveTo>
                    <a:pt x="6102" y="137271"/>
                  </a:moveTo>
                  <a:lnTo>
                    <a:pt x="2287" y="137271"/>
                  </a:lnTo>
                  <a:lnTo>
                    <a:pt x="2276" y="143494"/>
                  </a:lnTo>
                  <a:lnTo>
                    <a:pt x="6091" y="143494"/>
                  </a:lnTo>
                  <a:lnTo>
                    <a:pt x="6102" y="137271"/>
                  </a:lnTo>
                  <a:close/>
                </a:path>
                <a:path w="1479550" h="1460500">
                  <a:moveTo>
                    <a:pt x="1479301" y="137271"/>
                  </a:moveTo>
                  <a:lnTo>
                    <a:pt x="1475499" y="137271"/>
                  </a:lnTo>
                  <a:lnTo>
                    <a:pt x="1475488" y="143494"/>
                  </a:lnTo>
                  <a:lnTo>
                    <a:pt x="1479291" y="143494"/>
                  </a:lnTo>
                  <a:lnTo>
                    <a:pt x="1479301" y="137271"/>
                  </a:lnTo>
                  <a:close/>
                </a:path>
                <a:path w="1479550" h="1460500">
                  <a:moveTo>
                    <a:pt x="6107" y="134731"/>
                  </a:moveTo>
                  <a:lnTo>
                    <a:pt x="2291" y="134731"/>
                  </a:lnTo>
                  <a:lnTo>
                    <a:pt x="2287" y="137144"/>
                  </a:lnTo>
                  <a:lnTo>
                    <a:pt x="6102" y="137144"/>
                  </a:lnTo>
                  <a:lnTo>
                    <a:pt x="6107" y="134731"/>
                  </a:lnTo>
                  <a:close/>
                </a:path>
                <a:path w="1479550" h="1460500">
                  <a:moveTo>
                    <a:pt x="1479306" y="134731"/>
                  </a:moveTo>
                  <a:lnTo>
                    <a:pt x="1475503" y="134731"/>
                  </a:lnTo>
                  <a:lnTo>
                    <a:pt x="1475499" y="137144"/>
                  </a:lnTo>
                  <a:lnTo>
                    <a:pt x="1479302" y="137144"/>
                  </a:lnTo>
                  <a:lnTo>
                    <a:pt x="1479306" y="134731"/>
                  </a:lnTo>
                  <a:close/>
                </a:path>
                <a:path w="1479550" h="1460500">
                  <a:moveTo>
                    <a:pt x="5918" y="242554"/>
                  </a:moveTo>
                  <a:lnTo>
                    <a:pt x="2103" y="242554"/>
                  </a:lnTo>
                  <a:lnTo>
                    <a:pt x="2081" y="255254"/>
                  </a:lnTo>
                  <a:lnTo>
                    <a:pt x="5895" y="255254"/>
                  </a:lnTo>
                  <a:lnTo>
                    <a:pt x="5918" y="242554"/>
                  </a:lnTo>
                  <a:close/>
                </a:path>
                <a:path w="1479550" h="1460500">
                  <a:moveTo>
                    <a:pt x="1479118" y="242554"/>
                  </a:moveTo>
                  <a:lnTo>
                    <a:pt x="1475314" y="242554"/>
                  </a:lnTo>
                  <a:lnTo>
                    <a:pt x="1475292" y="255254"/>
                  </a:lnTo>
                  <a:lnTo>
                    <a:pt x="1479096" y="255254"/>
                  </a:lnTo>
                  <a:lnTo>
                    <a:pt x="1479118" y="242554"/>
                  </a:lnTo>
                  <a:close/>
                </a:path>
                <a:path w="1479550" h="1460500">
                  <a:moveTo>
                    <a:pt x="5895" y="255254"/>
                  </a:moveTo>
                  <a:lnTo>
                    <a:pt x="2081" y="255254"/>
                  </a:lnTo>
                  <a:lnTo>
                    <a:pt x="2037" y="280654"/>
                  </a:lnTo>
                  <a:lnTo>
                    <a:pt x="5851" y="280654"/>
                  </a:lnTo>
                  <a:lnTo>
                    <a:pt x="5895" y="255254"/>
                  </a:lnTo>
                  <a:close/>
                </a:path>
                <a:path w="1479550" h="1460500">
                  <a:moveTo>
                    <a:pt x="1479096" y="255254"/>
                  </a:moveTo>
                  <a:lnTo>
                    <a:pt x="1475292" y="255254"/>
                  </a:lnTo>
                  <a:lnTo>
                    <a:pt x="1475248" y="280654"/>
                  </a:lnTo>
                  <a:lnTo>
                    <a:pt x="1479052" y="280654"/>
                  </a:lnTo>
                  <a:lnTo>
                    <a:pt x="1479096" y="255254"/>
                  </a:lnTo>
                  <a:close/>
                </a:path>
                <a:path w="1479550" h="1460500">
                  <a:moveTo>
                    <a:pt x="5851" y="280654"/>
                  </a:moveTo>
                  <a:lnTo>
                    <a:pt x="2037" y="280654"/>
                  </a:lnTo>
                  <a:lnTo>
                    <a:pt x="1981" y="312404"/>
                  </a:lnTo>
                  <a:lnTo>
                    <a:pt x="5795" y="312404"/>
                  </a:lnTo>
                  <a:lnTo>
                    <a:pt x="5851" y="280654"/>
                  </a:lnTo>
                  <a:close/>
                </a:path>
                <a:path w="1479550" h="1460500">
                  <a:moveTo>
                    <a:pt x="1479052" y="280654"/>
                  </a:moveTo>
                  <a:lnTo>
                    <a:pt x="1475248" y="280654"/>
                  </a:lnTo>
                  <a:lnTo>
                    <a:pt x="1475192" y="312404"/>
                  </a:lnTo>
                  <a:lnTo>
                    <a:pt x="1478996" y="312404"/>
                  </a:lnTo>
                  <a:lnTo>
                    <a:pt x="1479052" y="280654"/>
                  </a:lnTo>
                  <a:close/>
                </a:path>
                <a:path w="1479550" h="1460500">
                  <a:moveTo>
                    <a:pt x="5795" y="312404"/>
                  </a:moveTo>
                  <a:lnTo>
                    <a:pt x="1981" y="312404"/>
                  </a:lnTo>
                  <a:lnTo>
                    <a:pt x="1915" y="350504"/>
                  </a:lnTo>
                  <a:lnTo>
                    <a:pt x="5728" y="350504"/>
                  </a:lnTo>
                  <a:lnTo>
                    <a:pt x="5795" y="312404"/>
                  </a:lnTo>
                  <a:close/>
                </a:path>
                <a:path w="1479550" h="1460500">
                  <a:moveTo>
                    <a:pt x="1478996" y="312404"/>
                  </a:moveTo>
                  <a:lnTo>
                    <a:pt x="1475192" y="312404"/>
                  </a:lnTo>
                  <a:lnTo>
                    <a:pt x="1475125" y="350504"/>
                  </a:lnTo>
                  <a:lnTo>
                    <a:pt x="1478930" y="350504"/>
                  </a:lnTo>
                  <a:lnTo>
                    <a:pt x="1478996" y="312404"/>
                  </a:lnTo>
                  <a:close/>
                </a:path>
                <a:path w="1479550" h="1460500">
                  <a:moveTo>
                    <a:pt x="5728" y="350504"/>
                  </a:moveTo>
                  <a:lnTo>
                    <a:pt x="1915" y="350504"/>
                  </a:lnTo>
                  <a:lnTo>
                    <a:pt x="1871" y="375904"/>
                  </a:lnTo>
                  <a:lnTo>
                    <a:pt x="5684" y="375904"/>
                  </a:lnTo>
                  <a:lnTo>
                    <a:pt x="5728" y="350504"/>
                  </a:lnTo>
                  <a:close/>
                </a:path>
                <a:path w="1479550" h="1460500">
                  <a:moveTo>
                    <a:pt x="1478930" y="350504"/>
                  </a:moveTo>
                  <a:lnTo>
                    <a:pt x="1475125" y="350504"/>
                  </a:lnTo>
                  <a:lnTo>
                    <a:pt x="1475081" y="375904"/>
                  </a:lnTo>
                  <a:lnTo>
                    <a:pt x="1478886" y="375904"/>
                  </a:lnTo>
                  <a:lnTo>
                    <a:pt x="1478930" y="350504"/>
                  </a:lnTo>
                  <a:close/>
                </a:path>
                <a:path w="1479550" h="1460500">
                  <a:moveTo>
                    <a:pt x="5684" y="375904"/>
                  </a:moveTo>
                  <a:lnTo>
                    <a:pt x="1871" y="375904"/>
                  </a:lnTo>
                  <a:lnTo>
                    <a:pt x="1849" y="388604"/>
                  </a:lnTo>
                  <a:lnTo>
                    <a:pt x="5662" y="388604"/>
                  </a:lnTo>
                  <a:lnTo>
                    <a:pt x="5684" y="375904"/>
                  </a:lnTo>
                  <a:close/>
                </a:path>
                <a:path w="1479550" h="1460500">
                  <a:moveTo>
                    <a:pt x="1478886" y="375904"/>
                  </a:moveTo>
                  <a:lnTo>
                    <a:pt x="1475081" y="375904"/>
                  </a:lnTo>
                  <a:lnTo>
                    <a:pt x="1475058" y="388604"/>
                  </a:lnTo>
                  <a:lnTo>
                    <a:pt x="1478864" y="388604"/>
                  </a:lnTo>
                  <a:lnTo>
                    <a:pt x="1478886" y="375904"/>
                  </a:lnTo>
                  <a:close/>
                </a:path>
                <a:path w="1479550" h="1460500">
                  <a:moveTo>
                    <a:pt x="5662" y="388604"/>
                  </a:moveTo>
                  <a:lnTo>
                    <a:pt x="1849" y="388604"/>
                  </a:lnTo>
                  <a:lnTo>
                    <a:pt x="1804" y="414004"/>
                  </a:lnTo>
                  <a:lnTo>
                    <a:pt x="5617" y="414004"/>
                  </a:lnTo>
                  <a:lnTo>
                    <a:pt x="5662" y="388604"/>
                  </a:lnTo>
                  <a:close/>
                </a:path>
                <a:path w="1479550" h="1460500">
                  <a:moveTo>
                    <a:pt x="1478864" y="388604"/>
                  </a:moveTo>
                  <a:lnTo>
                    <a:pt x="1475058" y="388604"/>
                  </a:lnTo>
                  <a:lnTo>
                    <a:pt x="1475014" y="414004"/>
                  </a:lnTo>
                  <a:lnTo>
                    <a:pt x="1478819" y="414004"/>
                  </a:lnTo>
                  <a:lnTo>
                    <a:pt x="1478864" y="388604"/>
                  </a:lnTo>
                  <a:close/>
                </a:path>
                <a:path w="1479550" h="1460500">
                  <a:moveTo>
                    <a:pt x="5617" y="414004"/>
                  </a:moveTo>
                  <a:lnTo>
                    <a:pt x="1804" y="414004"/>
                  </a:lnTo>
                  <a:lnTo>
                    <a:pt x="1550" y="560054"/>
                  </a:lnTo>
                  <a:lnTo>
                    <a:pt x="5361" y="560054"/>
                  </a:lnTo>
                  <a:lnTo>
                    <a:pt x="5617" y="414004"/>
                  </a:lnTo>
                  <a:close/>
                </a:path>
                <a:path w="1479550" h="1460500">
                  <a:moveTo>
                    <a:pt x="1478819" y="414004"/>
                  </a:moveTo>
                  <a:lnTo>
                    <a:pt x="1475014" y="414004"/>
                  </a:lnTo>
                  <a:lnTo>
                    <a:pt x="1474758" y="560054"/>
                  </a:lnTo>
                  <a:lnTo>
                    <a:pt x="1478565" y="560054"/>
                  </a:lnTo>
                  <a:lnTo>
                    <a:pt x="1478819" y="414004"/>
                  </a:lnTo>
                  <a:close/>
                </a:path>
                <a:path w="1479550" h="1460500">
                  <a:moveTo>
                    <a:pt x="5361" y="560054"/>
                  </a:moveTo>
                  <a:lnTo>
                    <a:pt x="1550" y="560054"/>
                  </a:lnTo>
                  <a:lnTo>
                    <a:pt x="1505" y="585454"/>
                  </a:lnTo>
                  <a:lnTo>
                    <a:pt x="5317" y="585454"/>
                  </a:lnTo>
                  <a:lnTo>
                    <a:pt x="5361" y="560054"/>
                  </a:lnTo>
                  <a:close/>
                </a:path>
                <a:path w="1479550" h="1460500">
                  <a:moveTo>
                    <a:pt x="1478565" y="560054"/>
                  </a:moveTo>
                  <a:lnTo>
                    <a:pt x="1474758" y="560054"/>
                  </a:lnTo>
                  <a:lnTo>
                    <a:pt x="1474713" y="585454"/>
                  </a:lnTo>
                  <a:lnTo>
                    <a:pt x="1478521" y="585454"/>
                  </a:lnTo>
                  <a:lnTo>
                    <a:pt x="1478565" y="560054"/>
                  </a:lnTo>
                  <a:close/>
                </a:path>
                <a:path w="1479550" h="1460500">
                  <a:moveTo>
                    <a:pt x="5317" y="585454"/>
                  </a:moveTo>
                  <a:lnTo>
                    <a:pt x="1505" y="585454"/>
                  </a:lnTo>
                  <a:lnTo>
                    <a:pt x="1461" y="610854"/>
                  </a:lnTo>
                  <a:lnTo>
                    <a:pt x="5272" y="610854"/>
                  </a:lnTo>
                  <a:lnTo>
                    <a:pt x="5317" y="585454"/>
                  </a:lnTo>
                  <a:close/>
                </a:path>
                <a:path w="1479550" h="1460500">
                  <a:moveTo>
                    <a:pt x="1478521" y="585454"/>
                  </a:moveTo>
                  <a:lnTo>
                    <a:pt x="1474713" y="585454"/>
                  </a:lnTo>
                  <a:lnTo>
                    <a:pt x="1474669" y="610854"/>
                  </a:lnTo>
                  <a:lnTo>
                    <a:pt x="1478476" y="610854"/>
                  </a:lnTo>
                  <a:lnTo>
                    <a:pt x="1478521" y="585454"/>
                  </a:lnTo>
                  <a:close/>
                </a:path>
                <a:path w="1479550" h="1460500">
                  <a:moveTo>
                    <a:pt x="5272" y="610854"/>
                  </a:moveTo>
                  <a:lnTo>
                    <a:pt x="1461" y="610854"/>
                  </a:lnTo>
                  <a:lnTo>
                    <a:pt x="1045" y="849614"/>
                  </a:lnTo>
                  <a:lnTo>
                    <a:pt x="4854" y="849614"/>
                  </a:lnTo>
                  <a:lnTo>
                    <a:pt x="5272" y="610854"/>
                  </a:lnTo>
                  <a:close/>
                </a:path>
                <a:path w="1479550" h="1460500">
                  <a:moveTo>
                    <a:pt x="1478476" y="610854"/>
                  </a:moveTo>
                  <a:lnTo>
                    <a:pt x="1474669" y="610854"/>
                  </a:lnTo>
                  <a:lnTo>
                    <a:pt x="1474250" y="849614"/>
                  </a:lnTo>
                  <a:lnTo>
                    <a:pt x="1478060" y="849614"/>
                  </a:lnTo>
                  <a:lnTo>
                    <a:pt x="1478476" y="610854"/>
                  </a:lnTo>
                  <a:close/>
                </a:path>
                <a:path w="1479550" h="1460500">
                  <a:moveTo>
                    <a:pt x="4854" y="849614"/>
                  </a:moveTo>
                  <a:lnTo>
                    <a:pt x="1045" y="849614"/>
                  </a:lnTo>
                  <a:lnTo>
                    <a:pt x="1000" y="875014"/>
                  </a:lnTo>
                  <a:lnTo>
                    <a:pt x="4809" y="875014"/>
                  </a:lnTo>
                  <a:lnTo>
                    <a:pt x="4854" y="849614"/>
                  </a:lnTo>
                  <a:close/>
                </a:path>
                <a:path w="1479550" h="1460500">
                  <a:moveTo>
                    <a:pt x="1478060" y="849614"/>
                  </a:moveTo>
                  <a:lnTo>
                    <a:pt x="1474250" y="849614"/>
                  </a:lnTo>
                  <a:lnTo>
                    <a:pt x="1474206" y="875014"/>
                  </a:lnTo>
                  <a:lnTo>
                    <a:pt x="1478016" y="875014"/>
                  </a:lnTo>
                  <a:lnTo>
                    <a:pt x="1478060" y="849614"/>
                  </a:lnTo>
                  <a:close/>
                </a:path>
                <a:path w="1479550" h="1460500">
                  <a:moveTo>
                    <a:pt x="4809" y="875014"/>
                  </a:moveTo>
                  <a:lnTo>
                    <a:pt x="1000" y="875014"/>
                  </a:lnTo>
                  <a:lnTo>
                    <a:pt x="956" y="900414"/>
                  </a:lnTo>
                  <a:lnTo>
                    <a:pt x="4765" y="900414"/>
                  </a:lnTo>
                  <a:lnTo>
                    <a:pt x="4809" y="875014"/>
                  </a:lnTo>
                  <a:close/>
                </a:path>
                <a:path w="1479550" h="1460500">
                  <a:moveTo>
                    <a:pt x="1478016" y="875014"/>
                  </a:moveTo>
                  <a:lnTo>
                    <a:pt x="1474206" y="875014"/>
                  </a:lnTo>
                  <a:lnTo>
                    <a:pt x="1474161" y="900414"/>
                  </a:lnTo>
                  <a:lnTo>
                    <a:pt x="1477972" y="900414"/>
                  </a:lnTo>
                  <a:lnTo>
                    <a:pt x="1478016" y="875014"/>
                  </a:lnTo>
                  <a:close/>
                </a:path>
                <a:path w="1479550" h="1460500">
                  <a:moveTo>
                    <a:pt x="4765" y="900414"/>
                  </a:moveTo>
                  <a:lnTo>
                    <a:pt x="956" y="900414"/>
                  </a:lnTo>
                  <a:lnTo>
                    <a:pt x="912" y="925814"/>
                  </a:lnTo>
                  <a:lnTo>
                    <a:pt x="4720" y="925814"/>
                  </a:lnTo>
                  <a:lnTo>
                    <a:pt x="4765" y="900414"/>
                  </a:lnTo>
                  <a:close/>
                </a:path>
                <a:path w="1479550" h="1460500">
                  <a:moveTo>
                    <a:pt x="1477972" y="900414"/>
                  </a:moveTo>
                  <a:lnTo>
                    <a:pt x="1474161" y="900414"/>
                  </a:lnTo>
                  <a:lnTo>
                    <a:pt x="1474117" y="925814"/>
                  </a:lnTo>
                  <a:lnTo>
                    <a:pt x="1477928" y="925814"/>
                  </a:lnTo>
                  <a:lnTo>
                    <a:pt x="1477972" y="900414"/>
                  </a:lnTo>
                  <a:close/>
                </a:path>
                <a:path w="1479550" h="1460500">
                  <a:moveTo>
                    <a:pt x="4720" y="925814"/>
                  </a:moveTo>
                  <a:lnTo>
                    <a:pt x="912" y="925814"/>
                  </a:lnTo>
                  <a:lnTo>
                    <a:pt x="868" y="951214"/>
                  </a:lnTo>
                  <a:lnTo>
                    <a:pt x="4676" y="951214"/>
                  </a:lnTo>
                  <a:lnTo>
                    <a:pt x="4720" y="925814"/>
                  </a:lnTo>
                  <a:close/>
                </a:path>
                <a:path w="1479550" h="1460500">
                  <a:moveTo>
                    <a:pt x="1477928" y="925814"/>
                  </a:moveTo>
                  <a:lnTo>
                    <a:pt x="1474117" y="925814"/>
                  </a:lnTo>
                  <a:lnTo>
                    <a:pt x="1474072" y="951214"/>
                  </a:lnTo>
                  <a:lnTo>
                    <a:pt x="1477883" y="951214"/>
                  </a:lnTo>
                  <a:lnTo>
                    <a:pt x="1477928" y="925814"/>
                  </a:lnTo>
                  <a:close/>
                </a:path>
                <a:path w="1479550" h="1460500">
                  <a:moveTo>
                    <a:pt x="4676" y="951214"/>
                  </a:moveTo>
                  <a:lnTo>
                    <a:pt x="868" y="951214"/>
                  </a:lnTo>
                  <a:lnTo>
                    <a:pt x="823" y="976614"/>
                  </a:lnTo>
                  <a:lnTo>
                    <a:pt x="4631" y="976614"/>
                  </a:lnTo>
                  <a:lnTo>
                    <a:pt x="4676" y="951214"/>
                  </a:lnTo>
                  <a:close/>
                </a:path>
                <a:path w="1479550" h="1460500">
                  <a:moveTo>
                    <a:pt x="1477883" y="951214"/>
                  </a:moveTo>
                  <a:lnTo>
                    <a:pt x="1474072" y="951214"/>
                  </a:lnTo>
                  <a:lnTo>
                    <a:pt x="1474028" y="976614"/>
                  </a:lnTo>
                  <a:lnTo>
                    <a:pt x="1477839" y="976614"/>
                  </a:lnTo>
                  <a:lnTo>
                    <a:pt x="1477883" y="951214"/>
                  </a:lnTo>
                  <a:close/>
                </a:path>
                <a:path w="1479550" h="1460500">
                  <a:moveTo>
                    <a:pt x="4631" y="976614"/>
                  </a:moveTo>
                  <a:lnTo>
                    <a:pt x="823" y="976614"/>
                  </a:lnTo>
                  <a:lnTo>
                    <a:pt x="801" y="989314"/>
                  </a:lnTo>
                  <a:lnTo>
                    <a:pt x="4609" y="989314"/>
                  </a:lnTo>
                  <a:lnTo>
                    <a:pt x="4631" y="976614"/>
                  </a:lnTo>
                  <a:close/>
                </a:path>
                <a:path w="1479550" h="1460500">
                  <a:moveTo>
                    <a:pt x="1477839" y="976614"/>
                  </a:moveTo>
                  <a:lnTo>
                    <a:pt x="1474028" y="976614"/>
                  </a:lnTo>
                  <a:lnTo>
                    <a:pt x="1474005" y="989314"/>
                  </a:lnTo>
                  <a:lnTo>
                    <a:pt x="1477817" y="989314"/>
                  </a:lnTo>
                  <a:lnTo>
                    <a:pt x="1477839" y="976614"/>
                  </a:lnTo>
                  <a:close/>
                </a:path>
                <a:path w="1479550" h="1460500">
                  <a:moveTo>
                    <a:pt x="4609" y="989314"/>
                  </a:moveTo>
                  <a:lnTo>
                    <a:pt x="801" y="989314"/>
                  </a:lnTo>
                  <a:lnTo>
                    <a:pt x="757" y="1014714"/>
                  </a:lnTo>
                  <a:lnTo>
                    <a:pt x="4564" y="1014714"/>
                  </a:lnTo>
                  <a:lnTo>
                    <a:pt x="4609" y="989314"/>
                  </a:lnTo>
                  <a:close/>
                </a:path>
                <a:path w="1479550" h="1460500">
                  <a:moveTo>
                    <a:pt x="1477817" y="989314"/>
                  </a:moveTo>
                  <a:lnTo>
                    <a:pt x="1474005" y="989314"/>
                  </a:lnTo>
                  <a:lnTo>
                    <a:pt x="1473961" y="1014714"/>
                  </a:lnTo>
                  <a:lnTo>
                    <a:pt x="1477773" y="1014714"/>
                  </a:lnTo>
                  <a:lnTo>
                    <a:pt x="1477817" y="989314"/>
                  </a:lnTo>
                  <a:close/>
                </a:path>
                <a:path w="1479550" h="1460500">
                  <a:moveTo>
                    <a:pt x="4564" y="1014714"/>
                  </a:moveTo>
                  <a:lnTo>
                    <a:pt x="757" y="1014714"/>
                  </a:lnTo>
                  <a:lnTo>
                    <a:pt x="693" y="1051544"/>
                  </a:lnTo>
                  <a:lnTo>
                    <a:pt x="4500" y="1051544"/>
                  </a:lnTo>
                  <a:lnTo>
                    <a:pt x="4564" y="1014714"/>
                  </a:lnTo>
                  <a:close/>
                </a:path>
                <a:path w="1479550" h="1460500">
                  <a:moveTo>
                    <a:pt x="1477773" y="1014714"/>
                  </a:moveTo>
                  <a:lnTo>
                    <a:pt x="1473961" y="1014714"/>
                  </a:lnTo>
                  <a:lnTo>
                    <a:pt x="1473896" y="1051544"/>
                  </a:lnTo>
                  <a:lnTo>
                    <a:pt x="1477709" y="1051544"/>
                  </a:lnTo>
                  <a:lnTo>
                    <a:pt x="1477773" y="1014714"/>
                  </a:lnTo>
                  <a:close/>
                </a:path>
                <a:path w="1479550" h="1460500">
                  <a:moveTo>
                    <a:pt x="4500" y="1051544"/>
                  </a:moveTo>
                  <a:lnTo>
                    <a:pt x="693" y="1051544"/>
                  </a:lnTo>
                  <a:lnTo>
                    <a:pt x="668" y="1065514"/>
                  </a:lnTo>
                  <a:lnTo>
                    <a:pt x="4475" y="1065514"/>
                  </a:lnTo>
                  <a:lnTo>
                    <a:pt x="4500" y="1051544"/>
                  </a:lnTo>
                  <a:close/>
                </a:path>
                <a:path w="1479550" h="1460500">
                  <a:moveTo>
                    <a:pt x="1477709" y="1051544"/>
                  </a:moveTo>
                  <a:lnTo>
                    <a:pt x="1473896" y="1051544"/>
                  </a:lnTo>
                  <a:lnTo>
                    <a:pt x="1473872" y="1065514"/>
                  </a:lnTo>
                  <a:lnTo>
                    <a:pt x="1477684" y="1065514"/>
                  </a:lnTo>
                  <a:lnTo>
                    <a:pt x="1477709" y="1051544"/>
                  </a:lnTo>
                  <a:close/>
                </a:path>
                <a:path w="1479550" h="1460500">
                  <a:moveTo>
                    <a:pt x="4475" y="1065514"/>
                  </a:moveTo>
                  <a:lnTo>
                    <a:pt x="668" y="1065514"/>
                  </a:lnTo>
                  <a:lnTo>
                    <a:pt x="657" y="1071864"/>
                  </a:lnTo>
                  <a:lnTo>
                    <a:pt x="4464" y="1071864"/>
                  </a:lnTo>
                  <a:lnTo>
                    <a:pt x="4475" y="1065514"/>
                  </a:lnTo>
                  <a:close/>
                </a:path>
                <a:path w="1479550" h="1460500">
                  <a:moveTo>
                    <a:pt x="1477684" y="1065514"/>
                  </a:moveTo>
                  <a:lnTo>
                    <a:pt x="1473872" y="1065514"/>
                  </a:lnTo>
                  <a:lnTo>
                    <a:pt x="1473861" y="1071864"/>
                  </a:lnTo>
                  <a:lnTo>
                    <a:pt x="1477673" y="1071864"/>
                  </a:lnTo>
                  <a:lnTo>
                    <a:pt x="1477684" y="1065514"/>
                  </a:lnTo>
                  <a:close/>
                </a:path>
                <a:path w="1479550" h="1460500">
                  <a:moveTo>
                    <a:pt x="4464" y="1071864"/>
                  </a:moveTo>
                  <a:lnTo>
                    <a:pt x="657" y="1071864"/>
                  </a:lnTo>
                  <a:lnTo>
                    <a:pt x="646" y="1078214"/>
                  </a:lnTo>
                  <a:lnTo>
                    <a:pt x="4453" y="1078214"/>
                  </a:lnTo>
                  <a:lnTo>
                    <a:pt x="4464" y="1071864"/>
                  </a:lnTo>
                  <a:close/>
                </a:path>
                <a:path w="1479550" h="1460500">
                  <a:moveTo>
                    <a:pt x="1477673" y="1071864"/>
                  </a:moveTo>
                  <a:lnTo>
                    <a:pt x="1473861" y="1071864"/>
                  </a:lnTo>
                  <a:lnTo>
                    <a:pt x="1473850" y="1078214"/>
                  </a:lnTo>
                  <a:lnTo>
                    <a:pt x="1477662" y="1078214"/>
                  </a:lnTo>
                  <a:lnTo>
                    <a:pt x="1477673" y="1071864"/>
                  </a:lnTo>
                  <a:close/>
                </a:path>
                <a:path w="1479550" h="1460500">
                  <a:moveTo>
                    <a:pt x="4453" y="1078214"/>
                  </a:moveTo>
                  <a:lnTo>
                    <a:pt x="646" y="1078214"/>
                  </a:lnTo>
                  <a:lnTo>
                    <a:pt x="624" y="1090914"/>
                  </a:lnTo>
                  <a:lnTo>
                    <a:pt x="4431" y="1090914"/>
                  </a:lnTo>
                  <a:lnTo>
                    <a:pt x="4453" y="1078214"/>
                  </a:lnTo>
                  <a:close/>
                </a:path>
                <a:path w="1479550" h="1460500">
                  <a:moveTo>
                    <a:pt x="1477662" y="1078214"/>
                  </a:moveTo>
                  <a:lnTo>
                    <a:pt x="1473850" y="1078214"/>
                  </a:lnTo>
                  <a:lnTo>
                    <a:pt x="1473827" y="1090914"/>
                  </a:lnTo>
                  <a:lnTo>
                    <a:pt x="1477640" y="1090914"/>
                  </a:lnTo>
                  <a:lnTo>
                    <a:pt x="1477662" y="1078214"/>
                  </a:lnTo>
                  <a:close/>
                </a:path>
                <a:path w="1479550" h="1460500">
                  <a:moveTo>
                    <a:pt x="4431" y="1090914"/>
                  </a:moveTo>
                  <a:lnTo>
                    <a:pt x="624" y="1090914"/>
                  </a:lnTo>
                  <a:lnTo>
                    <a:pt x="615" y="1095994"/>
                  </a:lnTo>
                  <a:lnTo>
                    <a:pt x="4422" y="1095994"/>
                  </a:lnTo>
                  <a:lnTo>
                    <a:pt x="4431" y="1090914"/>
                  </a:lnTo>
                  <a:close/>
                </a:path>
                <a:path w="1479550" h="1460500">
                  <a:moveTo>
                    <a:pt x="1477640" y="1090914"/>
                  </a:moveTo>
                  <a:lnTo>
                    <a:pt x="1473827" y="1090914"/>
                  </a:lnTo>
                  <a:lnTo>
                    <a:pt x="1473818" y="1095994"/>
                  </a:lnTo>
                  <a:lnTo>
                    <a:pt x="1477631" y="1095994"/>
                  </a:lnTo>
                  <a:lnTo>
                    <a:pt x="1477640" y="1090914"/>
                  </a:lnTo>
                  <a:close/>
                </a:path>
                <a:path w="1479550" h="1460500">
                  <a:moveTo>
                    <a:pt x="4422" y="1095994"/>
                  </a:moveTo>
                  <a:lnTo>
                    <a:pt x="615" y="1095994"/>
                  </a:lnTo>
                  <a:lnTo>
                    <a:pt x="538" y="1140444"/>
                  </a:lnTo>
                  <a:lnTo>
                    <a:pt x="4344" y="1140444"/>
                  </a:lnTo>
                  <a:lnTo>
                    <a:pt x="4422" y="1095994"/>
                  </a:lnTo>
                  <a:close/>
                </a:path>
                <a:path w="1479550" h="1460500">
                  <a:moveTo>
                    <a:pt x="1477631" y="1095994"/>
                  </a:moveTo>
                  <a:lnTo>
                    <a:pt x="1473818" y="1095994"/>
                  </a:lnTo>
                  <a:lnTo>
                    <a:pt x="1473741" y="1140444"/>
                  </a:lnTo>
                  <a:lnTo>
                    <a:pt x="1477554" y="1140444"/>
                  </a:lnTo>
                  <a:lnTo>
                    <a:pt x="1477631" y="1095994"/>
                  </a:lnTo>
                  <a:close/>
                </a:path>
                <a:path w="1479550" h="1460500">
                  <a:moveTo>
                    <a:pt x="4344" y="1140444"/>
                  </a:moveTo>
                  <a:lnTo>
                    <a:pt x="538" y="1140444"/>
                  </a:lnTo>
                  <a:lnTo>
                    <a:pt x="515" y="1153144"/>
                  </a:lnTo>
                  <a:lnTo>
                    <a:pt x="4322" y="1153144"/>
                  </a:lnTo>
                  <a:lnTo>
                    <a:pt x="4344" y="1140444"/>
                  </a:lnTo>
                  <a:close/>
                </a:path>
                <a:path w="1479550" h="1460500">
                  <a:moveTo>
                    <a:pt x="1477554" y="1140444"/>
                  </a:moveTo>
                  <a:lnTo>
                    <a:pt x="1473741" y="1140444"/>
                  </a:lnTo>
                  <a:lnTo>
                    <a:pt x="1473718" y="1153144"/>
                  </a:lnTo>
                  <a:lnTo>
                    <a:pt x="1477532" y="1153144"/>
                  </a:lnTo>
                  <a:lnTo>
                    <a:pt x="1477554" y="1140444"/>
                  </a:lnTo>
                  <a:close/>
                </a:path>
                <a:path w="1479550" h="1460500">
                  <a:moveTo>
                    <a:pt x="4322" y="1153144"/>
                  </a:moveTo>
                  <a:lnTo>
                    <a:pt x="515" y="1153144"/>
                  </a:lnTo>
                  <a:lnTo>
                    <a:pt x="491" y="1167114"/>
                  </a:lnTo>
                  <a:lnTo>
                    <a:pt x="4297" y="1167114"/>
                  </a:lnTo>
                  <a:lnTo>
                    <a:pt x="4322" y="1153144"/>
                  </a:lnTo>
                  <a:close/>
                </a:path>
                <a:path w="1479550" h="1460500">
                  <a:moveTo>
                    <a:pt x="1477532" y="1153144"/>
                  </a:moveTo>
                  <a:lnTo>
                    <a:pt x="1473718" y="1153144"/>
                  </a:lnTo>
                  <a:lnTo>
                    <a:pt x="1473694" y="1167114"/>
                  </a:lnTo>
                  <a:lnTo>
                    <a:pt x="1477507" y="1167114"/>
                  </a:lnTo>
                  <a:lnTo>
                    <a:pt x="1477532" y="1153144"/>
                  </a:lnTo>
                  <a:close/>
                </a:path>
                <a:path w="1479550" h="1460500">
                  <a:moveTo>
                    <a:pt x="4297" y="1167114"/>
                  </a:moveTo>
                  <a:lnTo>
                    <a:pt x="491" y="1167114"/>
                  </a:lnTo>
                  <a:lnTo>
                    <a:pt x="480" y="1173464"/>
                  </a:lnTo>
                  <a:lnTo>
                    <a:pt x="4286" y="1173464"/>
                  </a:lnTo>
                  <a:lnTo>
                    <a:pt x="4297" y="1167114"/>
                  </a:lnTo>
                  <a:close/>
                </a:path>
                <a:path w="1479550" h="1460500">
                  <a:moveTo>
                    <a:pt x="1477507" y="1167114"/>
                  </a:moveTo>
                  <a:lnTo>
                    <a:pt x="1473694" y="1167114"/>
                  </a:lnTo>
                  <a:lnTo>
                    <a:pt x="1473683" y="1173464"/>
                  </a:lnTo>
                  <a:lnTo>
                    <a:pt x="1477496" y="1173464"/>
                  </a:lnTo>
                  <a:lnTo>
                    <a:pt x="1477507" y="1167114"/>
                  </a:lnTo>
                  <a:close/>
                </a:path>
                <a:path w="1479550" h="1460500">
                  <a:moveTo>
                    <a:pt x="4286" y="1173464"/>
                  </a:moveTo>
                  <a:lnTo>
                    <a:pt x="480" y="1173464"/>
                  </a:lnTo>
                  <a:lnTo>
                    <a:pt x="447" y="1192514"/>
                  </a:lnTo>
                  <a:lnTo>
                    <a:pt x="4253" y="1192514"/>
                  </a:lnTo>
                  <a:lnTo>
                    <a:pt x="4286" y="1173464"/>
                  </a:lnTo>
                  <a:close/>
                </a:path>
                <a:path w="1479550" h="1460500">
                  <a:moveTo>
                    <a:pt x="1477496" y="1173464"/>
                  </a:moveTo>
                  <a:lnTo>
                    <a:pt x="1473683" y="1173464"/>
                  </a:lnTo>
                  <a:lnTo>
                    <a:pt x="1473649" y="1192514"/>
                  </a:lnTo>
                  <a:lnTo>
                    <a:pt x="1477463" y="1192514"/>
                  </a:lnTo>
                  <a:lnTo>
                    <a:pt x="1477496" y="1173464"/>
                  </a:lnTo>
                  <a:close/>
                </a:path>
                <a:path w="1479550" h="1460500">
                  <a:moveTo>
                    <a:pt x="4253" y="1192514"/>
                  </a:moveTo>
                  <a:lnTo>
                    <a:pt x="447" y="1192514"/>
                  </a:lnTo>
                  <a:lnTo>
                    <a:pt x="436" y="1198864"/>
                  </a:lnTo>
                  <a:lnTo>
                    <a:pt x="4241" y="1198864"/>
                  </a:lnTo>
                  <a:lnTo>
                    <a:pt x="4253" y="1192514"/>
                  </a:lnTo>
                  <a:close/>
                </a:path>
                <a:path w="1479550" h="1460500">
                  <a:moveTo>
                    <a:pt x="1477463" y="1192514"/>
                  </a:moveTo>
                  <a:lnTo>
                    <a:pt x="1473649" y="1192514"/>
                  </a:lnTo>
                  <a:lnTo>
                    <a:pt x="1473638" y="1198864"/>
                  </a:lnTo>
                  <a:lnTo>
                    <a:pt x="1477452" y="1198864"/>
                  </a:lnTo>
                  <a:lnTo>
                    <a:pt x="1477463" y="1192514"/>
                  </a:lnTo>
                  <a:close/>
                </a:path>
                <a:path w="1479550" h="1460500">
                  <a:moveTo>
                    <a:pt x="4241" y="1198864"/>
                  </a:moveTo>
                  <a:lnTo>
                    <a:pt x="436" y="1198864"/>
                  </a:lnTo>
                  <a:lnTo>
                    <a:pt x="425" y="1205214"/>
                  </a:lnTo>
                  <a:lnTo>
                    <a:pt x="4230" y="1205214"/>
                  </a:lnTo>
                  <a:lnTo>
                    <a:pt x="4241" y="1198864"/>
                  </a:lnTo>
                  <a:close/>
                </a:path>
                <a:path w="1479550" h="1460500">
                  <a:moveTo>
                    <a:pt x="1477452" y="1198864"/>
                  </a:moveTo>
                  <a:lnTo>
                    <a:pt x="1473638" y="1198864"/>
                  </a:lnTo>
                  <a:lnTo>
                    <a:pt x="1473627" y="1205214"/>
                  </a:lnTo>
                  <a:lnTo>
                    <a:pt x="1477441" y="1205214"/>
                  </a:lnTo>
                  <a:lnTo>
                    <a:pt x="1477452" y="1198864"/>
                  </a:lnTo>
                  <a:close/>
                </a:path>
                <a:path w="1479550" h="1460500">
                  <a:moveTo>
                    <a:pt x="4230" y="1205214"/>
                  </a:moveTo>
                  <a:lnTo>
                    <a:pt x="425" y="1205214"/>
                  </a:lnTo>
                  <a:lnTo>
                    <a:pt x="403" y="1217914"/>
                  </a:lnTo>
                  <a:lnTo>
                    <a:pt x="4208" y="1217914"/>
                  </a:lnTo>
                  <a:lnTo>
                    <a:pt x="4230" y="1205214"/>
                  </a:lnTo>
                  <a:close/>
                </a:path>
                <a:path w="1479550" h="1460500">
                  <a:moveTo>
                    <a:pt x="1477441" y="1205214"/>
                  </a:moveTo>
                  <a:lnTo>
                    <a:pt x="1473627" y="1205214"/>
                  </a:lnTo>
                  <a:lnTo>
                    <a:pt x="1473605" y="1217914"/>
                  </a:lnTo>
                  <a:lnTo>
                    <a:pt x="1477419" y="1217914"/>
                  </a:lnTo>
                  <a:lnTo>
                    <a:pt x="1477441" y="1205214"/>
                  </a:lnTo>
                  <a:close/>
                </a:path>
                <a:path w="1479550" h="1460500">
                  <a:moveTo>
                    <a:pt x="4208" y="1217914"/>
                  </a:moveTo>
                  <a:lnTo>
                    <a:pt x="403" y="1217914"/>
                  </a:lnTo>
                  <a:lnTo>
                    <a:pt x="394" y="1222994"/>
                  </a:lnTo>
                  <a:lnTo>
                    <a:pt x="4199" y="1222994"/>
                  </a:lnTo>
                  <a:lnTo>
                    <a:pt x="4208" y="1217914"/>
                  </a:lnTo>
                  <a:close/>
                </a:path>
                <a:path w="1479550" h="1460500">
                  <a:moveTo>
                    <a:pt x="1477419" y="1217914"/>
                  </a:moveTo>
                  <a:lnTo>
                    <a:pt x="1473605" y="1217914"/>
                  </a:lnTo>
                  <a:lnTo>
                    <a:pt x="1473596" y="1222994"/>
                  </a:lnTo>
                  <a:lnTo>
                    <a:pt x="1477410" y="1222994"/>
                  </a:lnTo>
                  <a:lnTo>
                    <a:pt x="1477419" y="1217914"/>
                  </a:lnTo>
                  <a:close/>
                </a:path>
                <a:path w="1479550" h="1460500">
                  <a:moveTo>
                    <a:pt x="4199" y="1222994"/>
                  </a:moveTo>
                  <a:lnTo>
                    <a:pt x="394" y="1222994"/>
                  </a:lnTo>
                  <a:lnTo>
                    <a:pt x="372" y="1235694"/>
                  </a:lnTo>
                  <a:lnTo>
                    <a:pt x="4177" y="1235694"/>
                  </a:lnTo>
                  <a:lnTo>
                    <a:pt x="4199" y="1222994"/>
                  </a:lnTo>
                  <a:close/>
                </a:path>
                <a:path w="1479550" h="1460500">
                  <a:moveTo>
                    <a:pt x="1477410" y="1222994"/>
                  </a:moveTo>
                  <a:lnTo>
                    <a:pt x="1473596" y="1222994"/>
                  </a:lnTo>
                  <a:lnTo>
                    <a:pt x="1473574" y="1235694"/>
                  </a:lnTo>
                  <a:lnTo>
                    <a:pt x="1477388" y="1235694"/>
                  </a:lnTo>
                  <a:lnTo>
                    <a:pt x="1477410" y="1222994"/>
                  </a:lnTo>
                  <a:close/>
                </a:path>
                <a:path w="1479550" h="1460500">
                  <a:moveTo>
                    <a:pt x="4177" y="1235694"/>
                  </a:moveTo>
                  <a:lnTo>
                    <a:pt x="372" y="1235694"/>
                  </a:lnTo>
                  <a:lnTo>
                    <a:pt x="360" y="1242044"/>
                  </a:lnTo>
                  <a:lnTo>
                    <a:pt x="4166" y="1242044"/>
                  </a:lnTo>
                  <a:lnTo>
                    <a:pt x="4177" y="1235694"/>
                  </a:lnTo>
                  <a:close/>
                </a:path>
                <a:path w="1479550" h="1460500">
                  <a:moveTo>
                    <a:pt x="1477388" y="1235694"/>
                  </a:moveTo>
                  <a:lnTo>
                    <a:pt x="1473574" y="1235694"/>
                  </a:lnTo>
                  <a:lnTo>
                    <a:pt x="1473562" y="1242044"/>
                  </a:lnTo>
                  <a:lnTo>
                    <a:pt x="1477377" y="1242044"/>
                  </a:lnTo>
                  <a:lnTo>
                    <a:pt x="1477388" y="1235694"/>
                  </a:lnTo>
                  <a:close/>
                </a:path>
                <a:path w="1479550" h="1460500">
                  <a:moveTo>
                    <a:pt x="4166" y="1242044"/>
                  </a:moveTo>
                  <a:lnTo>
                    <a:pt x="360" y="1242044"/>
                  </a:lnTo>
                  <a:lnTo>
                    <a:pt x="349" y="1248394"/>
                  </a:lnTo>
                  <a:lnTo>
                    <a:pt x="4155" y="1248394"/>
                  </a:lnTo>
                  <a:lnTo>
                    <a:pt x="4166" y="1242044"/>
                  </a:lnTo>
                  <a:close/>
                </a:path>
                <a:path w="1479550" h="1460500">
                  <a:moveTo>
                    <a:pt x="1477377" y="1242044"/>
                  </a:moveTo>
                  <a:lnTo>
                    <a:pt x="1473562" y="1242044"/>
                  </a:lnTo>
                  <a:lnTo>
                    <a:pt x="1473551" y="1248394"/>
                  </a:lnTo>
                  <a:lnTo>
                    <a:pt x="1477366" y="1248394"/>
                  </a:lnTo>
                  <a:lnTo>
                    <a:pt x="1477377" y="1242044"/>
                  </a:lnTo>
                  <a:close/>
                </a:path>
                <a:path w="1479550" h="1460500">
                  <a:moveTo>
                    <a:pt x="4155" y="1248394"/>
                  </a:moveTo>
                  <a:lnTo>
                    <a:pt x="349" y="1248394"/>
                  </a:lnTo>
                  <a:lnTo>
                    <a:pt x="327" y="1261094"/>
                  </a:lnTo>
                  <a:lnTo>
                    <a:pt x="4132" y="1261094"/>
                  </a:lnTo>
                  <a:lnTo>
                    <a:pt x="4155" y="1248394"/>
                  </a:lnTo>
                  <a:close/>
                </a:path>
                <a:path w="1479550" h="1460500">
                  <a:moveTo>
                    <a:pt x="1477366" y="1248394"/>
                  </a:moveTo>
                  <a:lnTo>
                    <a:pt x="1473551" y="1248394"/>
                  </a:lnTo>
                  <a:lnTo>
                    <a:pt x="1473529" y="1261094"/>
                  </a:lnTo>
                  <a:lnTo>
                    <a:pt x="1477344" y="1261094"/>
                  </a:lnTo>
                  <a:lnTo>
                    <a:pt x="1477366" y="1248394"/>
                  </a:lnTo>
                  <a:close/>
                </a:path>
                <a:path w="1479550" h="1460500">
                  <a:moveTo>
                    <a:pt x="4132" y="1261094"/>
                  </a:moveTo>
                  <a:lnTo>
                    <a:pt x="327" y="1261094"/>
                  </a:lnTo>
                  <a:lnTo>
                    <a:pt x="305" y="1273794"/>
                  </a:lnTo>
                  <a:lnTo>
                    <a:pt x="4110" y="1273794"/>
                  </a:lnTo>
                  <a:lnTo>
                    <a:pt x="4132" y="1261094"/>
                  </a:lnTo>
                  <a:close/>
                </a:path>
                <a:path w="1479550" h="1460500">
                  <a:moveTo>
                    <a:pt x="1477344" y="1261094"/>
                  </a:moveTo>
                  <a:lnTo>
                    <a:pt x="1473529" y="1261094"/>
                  </a:lnTo>
                  <a:lnTo>
                    <a:pt x="1473507" y="1273794"/>
                  </a:lnTo>
                  <a:lnTo>
                    <a:pt x="1477321" y="1273794"/>
                  </a:lnTo>
                  <a:lnTo>
                    <a:pt x="1477344" y="1261094"/>
                  </a:lnTo>
                  <a:close/>
                </a:path>
                <a:path w="1479550" h="1460500">
                  <a:moveTo>
                    <a:pt x="4110" y="1273794"/>
                  </a:moveTo>
                  <a:lnTo>
                    <a:pt x="305" y="1273794"/>
                  </a:lnTo>
                  <a:lnTo>
                    <a:pt x="294" y="1280144"/>
                  </a:lnTo>
                  <a:lnTo>
                    <a:pt x="4099" y="1280144"/>
                  </a:lnTo>
                  <a:lnTo>
                    <a:pt x="4110" y="1273794"/>
                  </a:lnTo>
                  <a:close/>
                </a:path>
                <a:path w="1479550" h="1460500">
                  <a:moveTo>
                    <a:pt x="1477321" y="1273794"/>
                  </a:moveTo>
                  <a:lnTo>
                    <a:pt x="1473507" y="1273794"/>
                  </a:lnTo>
                  <a:lnTo>
                    <a:pt x="1473496" y="1280144"/>
                  </a:lnTo>
                  <a:lnTo>
                    <a:pt x="1477310" y="1280144"/>
                  </a:lnTo>
                  <a:lnTo>
                    <a:pt x="1477321" y="1273794"/>
                  </a:lnTo>
                  <a:close/>
                </a:path>
                <a:path w="1479550" h="1460500">
                  <a:moveTo>
                    <a:pt x="4099" y="1280144"/>
                  </a:moveTo>
                  <a:lnTo>
                    <a:pt x="294" y="1280144"/>
                  </a:lnTo>
                  <a:lnTo>
                    <a:pt x="281" y="1287764"/>
                  </a:lnTo>
                  <a:lnTo>
                    <a:pt x="4086" y="1287764"/>
                  </a:lnTo>
                  <a:lnTo>
                    <a:pt x="4099" y="1280144"/>
                  </a:lnTo>
                  <a:close/>
                </a:path>
                <a:path w="1479550" h="1460500">
                  <a:moveTo>
                    <a:pt x="1477310" y="1280144"/>
                  </a:moveTo>
                  <a:lnTo>
                    <a:pt x="1473496" y="1280144"/>
                  </a:lnTo>
                  <a:lnTo>
                    <a:pt x="1473482" y="1287764"/>
                  </a:lnTo>
                  <a:lnTo>
                    <a:pt x="1477297" y="1287764"/>
                  </a:lnTo>
                  <a:lnTo>
                    <a:pt x="1477310" y="1280144"/>
                  </a:lnTo>
                  <a:close/>
                </a:path>
                <a:path w="1479550" h="1460500">
                  <a:moveTo>
                    <a:pt x="4086" y="1287764"/>
                  </a:moveTo>
                  <a:lnTo>
                    <a:pt x="281" y="1287764"/>
                  </a:lnTo>
                  <a:lnTo>
                    <a:pt x="270" y="1294114"/>
                  </a:lnTo>
                  <a:lnTo>
                    <a:pt x="4074" y="1294114"/>
                  </a:lnTo>
                  <a:lnTo>
                    <a:pt x="4086" y="1287764"/>
                  </a:lnTo>
                  <a:close/>
                </a:path>
                <a:path w="1479550" h="1460500">
                  <a:moveTo>
                    <a:pt x="1477297" y="1287764"/>
                  </a:moveTo>
                  <a:lnTo>
                    <a:pt x="1473482" y="1287764"/>
                  </a:lnTo>
                  <a:lnTo>
                    <a:pt x="1473471" y="1294114"/>
                  </a:lnTo>
                  <a:lnTo>
                    <a:pt x="1477286" y="1294114"/>
                  </a:lnTo>
                  <a:lnTo>
                    <a:pt x="1477297" y="1287764"/>
                  </a:lnTo>
                  <a:close/>
                </a:path>
                <a:path w="1479550" h="1460500">
                  <a:moveTo>
                    <a:pt x="4074" y="1294114"/>
                  </a:moveTo>
                  <a:lnTo>
                    <a:pt x="270" y="1294114"/>
                  </a:lnTo>
                  <a:lnTo>
                    <a:pt x="239" y="1311894"/>
                  </a:lnTo>
                  <a:lnTo>
                    <a:pt x="4043" y="1311894"/>
                  </a:lnTo>
                  <a:lnTo>
                    <a:pt x="4074" y="1294114"/>
                  </a:lnTo>
                  <a:close/>
                </a:path>
                <a:path w="1479550" h="1460500">
                  <a:moveTo>
                    <a:pt x="1477286" y="1294114"/>
                  </a:moveTo>
                  <a:lnTo>
                    <a:pt x="1473471" y="1294114"/>
                  </a:lnTo>
                  <a:lnTo>
                    <a:pt x="1473440" y="1311894"/>
                  </a:lnTo>
                  <a:lnTo>
                    <a:pt x="1477255" y="1311894"/>
                  </a:lnTo>
                  <a:lnTo>
                    <a:pt x="1477286" y="1294114"/>
                  </a:lnTo>
                  <a:close/>
                </a:path>
                <a:path w="1479550" h="1460500">
                  <a:moveTo>
                    <a:pt x="4043" y="1311894"/>
                  </a:moveTo>
                  <a:lnTo>
                    <a:pt x="239" y="1311894"/>
                  </a:lnTo>
                  <a:lnTo>
                    <a:pt x="214" y="1325864"/>
                  </a:lnTo>
                  <a:lnTo>
                    <a:pt x="4019" y="1325864"/>
                  </a:lnTo>
                  <a:lnTo>
                    <a:pt x="4043" y="1311894"/>
                  </a:lnTo>
                  <a:close/>
                </a:path>
                <a:path w="1479550" h="1460500">
                  <a:moveTo>
                    <a:pt x="1477255" y="1311894"/>
                  </a:moveTo>
                  <a:lnTo>
                    <a:pt x="1473440" y="1311894"/>
                  </a:lnTo>
                  <a:lnTo>
                    <a:pt x="1473416" y="1325864"/>
                  </a:lnTo>
                  <a:lnTo>
                    <a:pt x="1477231" y="1325864"/>
                  </a:lnTo>
                  <a:lnTo>
                    <a:pt x="1477255" y="1311894"/>
                  </a:lnTo>
                  <a:close/>
                </a:path>
                <a:path w="1479550" h="1460500">
                  <a:moveTo>
                    <a:pt x="4019" y="1325864"/>
                  </a:moveTo>
                  <a:lnTo>
                    <a:pt x="214" y="1325864"/>
                  </a:lnTo>
                  <a:lnTo>
                    <a:pt x="203" y="1332214"/>
                  </a:lnTo>
                  <a:lnTo>
                    <a:pt x="4008" y="1332214"/>
                  </a:lnTo>
                  <a:lnTo>
                    <a:pt x="4019" y="1325864"/>
                  </a:lnTo>
                  <a:close/>
                </a:path>
                <a:path w="1479550" h="1460500">
                  <a:moveTo>
                    <a:pt x="1477231" y="1325864"/>
                  </a:moveTo>
                  <a:lnTo>
                    <a:pt x="1473416" y="1325864"/>
                  </a:lnTo>
                  <a:lnTo>
                    <a:pt x="1473404" y="1332214"/>
                  </a:lnTo>
                  <a:lnTo>
                    <a:pt x="1477220" y="1332214"/>
                  </a:lnTo>
                  <a:lnTo>
                    <a:pt x="1477231" y="1325864"/>
                  </a:lnTo>
                  <a:close/>
                </a:path>
                <a:path w="1479550" h="1460500">
                  <a:moveTo>
                    <a:pt x="4008" y="1332214"/>
                  </a:moveTo>
                  <a:lnTo>
                    <a:pt x="203" y="1332214"/>
                  </a:lnTo>
                  <a:lnTo>
                    <a:pt x="194" y="1337294"/>
                  </a:lnTo>
                  <a:lnTo>
                    <a:pt x="3999" y="1337294"/>
                  </a:lnTo>
                  <a:lnTo>
                    <a:pt x="4008" y="1332214"/>
                  </a:lnTo>
                  <a:close/>
                </a:path>
                <a:path w="1479550" h="1460500">
                  <a:moveTo>
                    <a:pt x="1477220" y="1332214"/>
                  </a:moveTo>
                  <a:lnTo>
                    <a:pt x="1473404" y="1332214"/>
                  </a:lnTo>
                  <a:lnTo>
                    <a:pt x="1473395" y="1337294"/>
                  </a:lnTo>
                  <a:lnTo>
                    <a:pt x="1477211" y="1337294"/>
                  </a:lnTo>
                  <a:lnTo>
                    <a:pt x="1477220" y="1332214"/>
                  </a:lnTo>
                  <a:close/>
                </a:path>
                <a:path w="1479550" h="1460500">
                  <a:moveTo>
                    <a:pt x="3999" y="1337294"/>
                  </a:moveTo>
                  <a:lnTo>
                    <a:pt x="194" y="1337294"/>
                  </a:lnTo>
                  <a:lnTo>
                    <a:pt x="181" y="1344914"/>
                  </a:lnTo>
                  <a:lnTo>
                    <a:pt x="3985" y="1344914"/>
                  </a:lnTo>
                  <a:lnTo>
                    <a:pt x="3999" y="1337294"/>
                  </a:lnTo>
                  <a:close/>
                </a:path>
                <a:path w="1479550" h="1460500">
                  <a:moveTo>
                    <a:pt x="1477211" y="1337294"/>
                  </a:moveTo>
                  <a:lnTo>
                    <a:pt x="1473395" y="1337294"/>
                  </a:lnTo>
                  <a:lnTo>
                    <a:pt x="1473382" y="1344914"/>
                  </a:lnTo>
                  <a:lnTo>
                    <a:pt x="1477198" y="1344914"/>
                  </a:lnTo>
                  <a:lnTo>
                    <a:pt x="1477211" y="1337294"/>
                  </a:lnTo>
                  <a:close/>
                </a:path>
                <a:path w="1479550" h="1460500">
                  <a:moveTo>
                    <a:pt x="3985" y="1344914"/>
                  </a:moveTo>
                  <a:lnTo>
                    <a:pt x="181" y="1344914"/>
                  </a:lnTo>
                  <a:lnTo>
                    <a:pt x="170" y="1351264"/>
                  </a:lnTo>
                  <a:lnTo>
                    <a:pt x="3974" y="1351264"/>
                  </a:lnTo>
                  <a:lnTo>
                    <a:pt x="3985" y="1344914"/>
                  </a:lnTo>
                  <a:close/>
                </a:path>
                <a:path w="1479550" h="1460500">
                  <a:moveTo>
                    <a:pt x="1477198" y="1344914"/>
                  </a:moveTo>
                  <a:lnTo>
                    <a:pt x="1473382" y="1344914"/>
                  </a:lnTo>
                  <a:lnTo>
                    <a:pt x="1473371" y="1351264"/>
                  </a:lnTo>
                  <a:lnTo>
                    <a:pt x="1477186" y="1351264"/>
                  </a:lnTo>
                  <a:lnTo>
                    <a:pt x="1477198" y="1344914"/>
                  </a:lnTo>
                  <a:close/>
                </a:path>
                <a:path w="1479550" h="1460500">
                  <a:moveTo>
                    <a:pt x="3974" y="1351264"/>
                  </a:moveTo>
                  <a:lnTo>
                    <a:pt x="170" y="1351264"/>
                  </a:lnTo>
                  <a:lnTo>
                    <a:pt x="161" y="1356344"/>
                  </a:lnTo>
                  <a:lnTo>
                    <a:pt x="3965" y="1356344"/>
                  </a:lnTo>
                  <a:lnTo>
                    <a:pt x="3974" y="1351264"/>
                  </a:lnTo>
                  <a:close/>
                </a:path>
                <a:path w="1479550" h="1460500">
                  <a:moveTo>
                    <a:pt x="1477186" y="1351264"/>
                  </a:moveTo>
                  <a:lnTo>
                    <a:pt x="1473371" y="1351264"/>
                  </a:lnTo>
                  <a:lnTo>
                    <a:pt x="1473362" y="1356344"/>
                  </a:lnTo>
                  <a:lnTo>
                    <a:pt x="1477178" y="1356344"/>
                  </a:lnTo>
                  <a:lnTo>
                    <a:pt x="1477186" y="1351264"/>
                  </a:lnTo>
                  <a:close/>
                </a:path>
                <a:path w="1479550" h="1460500">
                  <a:moveTo>
                    <a:pt x="3965" y="1356344"/>
                  </a:moveTo>
                  <a:lnTo>
                    <a:pt x="161" y="1356344"/>
                  </a:lnTo>
                  <a:lnTo>
                    <a:pt x="148" y="1363964"/>
                  </a:lnTo>
                  <a:lnTo>
                    <a:pt x="3952" y="1363964"/>
                  </a:lnTo>
                  <a:lnTo>
                    <a:pt x="3965" y="1356344"/>
                  </a:lnTo>
                  <a:close/>
                </a:path>
                <a:path w="1479550" h="1460500">
                  <a:moveTo>
                    <a:pt x="1477178" y="1356344"/>
                  </a:moveTo>
                  <a:lnTo>
                    <a:pt x="1473362" y="1356344"/>
                  </a:lnTo>
                  <a:lnTo>
                    <a:pt x="1473349" y="1363964"/>
                  </a:lnTo>
                  <a:lnTo>
                    <a:pt x="1477164" y="1363964"/>
                  </a:lnTo>
                  <a:lnTo>
                    <a:pt x="1477178" y="1356344"/>
                  </a:lnTo>
                  <a:close/>
                </a:path>
                <a:path w="1479550" h="1460500">
                  <a:moveTo>
                    <a:pt x="3952" y="1363964"/>
                  </a:moveTo>
                  <a:lnTo>
                    <a:pt x="148" y="1363964"/>
                  </a:lnTo>
                  <a:lnTo>
                    <a:pt x="137" y="1370314"/>
                  </a:lnTo>
                  <a:lnTo>
                    <a:pt x="3941" y="1370314"/>
                  </a:lnTo>
                  <a:lnTo>
                    <a:pt x="3952" y="1363964"/>
                  </a:lnTo>
                  <a:close/>
                </a:path>
                <a:path w="1479550" h="1460500">
                  <a:moveTo>
                    <a:pt x="1477164" y="1363964"/>
                  </a:moveTo>
                  <a:lnTo>
                    <a:pt x="1473349" y="1363964"/>
                  </a:lnTo>
                  <a:lnTo>
                    <a:pt x="1473338" y="1370314"/>
                  </a:lnTo>
                  <a:lnTo>
                    <a:pt x="1477153" y="1370314"/>
                  </a:lnTo>
                  <a:lnTo>
                    <a:pt x="1477164" y="1363964"/>
                  </a:lnTo>
                  <a:close/>
                </a:path>
                <a:path w="1479550" h="1460500">
                  <a:moveTo>
                    <a:pt x="3941" y="1370314"/>
                  </a:moveTo>
                  <a:lnTo>
                    <a:pt x="137" y="1370314"/>
                  </a:lnTo>
                  <a:lnTo>
                    <a:pt x="81" y="1402064"/>
                  </a:lnTo>
                  <a:lnTo>
                    <a:pt x="3885" y="1402064"/>
                  </a:lnTo>
                  <a:lnTo>
                    <a:pt x="3941" y="1370314"/>
                  </a:lnTo>
                  <a:close/>
                </a:path>
                <a:path w="1479550" h="1460500">
                  <a:moveTo>
                    <a:pt x="1477153" y="1370314"/>
                  </a:moveTo>
                  <a:lnTo>
                    <a:pt x="1473338" y="1370314"/>
                  </a:lnTo>
                  <a:lnTo>
                    <a:pt x="1473282" y="1402064"/>
                  </a:lnTo>
                  <a:lnTo>
                    <a:pt x="1477098" y="1402064"/>
                  </a:lnTo>
                  <a:lnTo>
                    <a:pt x="1477153" y="1370314"/>
                  </a:lnTo>
                  <a:close/>
                </a:path>
                <a:path w="1479550" h="1460500">
                  <a:moveTo>
                    <a:pt x="3885" y="1402064"/>
                  </a:moveTo>
                  <a:lnTo>
                    <a:pt x="81" y="1402064"/>
                  </a:lnTo>
                  <a:lnTo>
                    <a:pt x="70" y="1408414"/>
                  </a:lnTo>
                  <a:lnTo>
                    <a:pt x="3874" y="1408414"/>
                  </a:lnTo>
                  <a:lnTo>
                    <a:pt x="3885" y="1402064"/>
                  </a:lnTo>
                  <a:close/>
                </a:path>
                <a:path w="1479550" h="1460500">
                  <a:moveTo>
                    <a:pt x="1477098" y="1402064"/>
                  </a:moveTo>
                  <a:lnTo>
                    <a:pt x="1473282" y="1402064"/>
                  </a:lnTo>
                  <a:lnTo>
                    <a:pt x="1473271" y="1408414"/>
                  </a:lnTo>
                  <a:lnTo>
                    <a:pt x="1477087" y="1408414"/>
                  </a:lnTo>
                  <a:lnTo>
                    <a:pt x="1477098" y="1402064"/>
                  </a:lnTo>
                  <a:close/>
                </a:path>
                <a:path w="1479550" h="1460500">
                  <a:moveTo>
                    <a:pt x="3874" y="1408414"/>
                  </a:moveTo>
                  <a:lnTo>
                    <a:pt x="70" y="1408414"/>
                  </a:lnTo>
                  <a:lnTo>
                    <a:pt x="59" y="1414764"/>
                  </a:lnTo>
                  <a:lnTo>
                    <a:pt x="3863" y="1414764"/>
                  </a:lnTo>
                  <a:lnTo>
                    <a:pt x="3874" y="1408414"/>
                  </a:lnTo>
                  <a:close/>
                </a:path>
                <a:path w="1479550" h="1460500">
                  <a:moveTo>
                    <a:pt x="1477087" y="1408414"/>
                  </a:moveTo>
                  <a:lnTo>
                    <a:pt x="1473271" y="1408414"/>
                  </a:lnTo>
                  <a:lnTo>
                    <a:pt x="1473260" y="1414764"/>
                  </a:lnTo>
                  <a:lnTo>
                    <a:pt x="1477076" y="1414764"/>
                  </a:lnTo>
                  <a:lnTo>
                    <a:pt x="1477087" y="1408414"/>
                  </a:lnTo>
                  <a:close/>
                </a:path>
                <a:path w="1479550" h="1460500">
                  <a:moveTo>
                    <a:pt x="3863" y="1414764"/>
                  </a:moveTo>
                  <a:lnTo>
                    <a:pt x="59" y="1414764"/>
                  </a:lnTo>
                  <a:lnTo>
                    <a:pt x="48" y="1421114"/>
                  </a:lnTo>
                  <a:lnTo>
                    <a:pt x="3852" y="1421114"/>
                  </a:lnTo>
                  <a:lnTo>
                    <a:pt x="3863" y="1414764"/>
                  </a:lnTo>
                  <a:close/>
                </a:path>
                <a:path w="1479550" h="1460500">
                  <a:moveTo>
                    <a:pt x="1477076" y="1414764"/>
                  </a:moveTo>
                  <a:lnTo>
                    <a:pt x="1473260" y="1414764"/>
                  </a:lnTo>
                  <a:lnTo>
                    <a:pt x="1473249" y="1421114"/>
                  </a:lnTo>
                  <a:lnTo>
                    <a:pt x="1477065" y="1421114"/>
                  </a:lnTo>
                  <a:lnTo>
                    <a:pt x="1477076" y="1414764"/>
                  </a:lnTo>
                  <a:close/>
                </a:path>
                <a:path w="1479550" h="1460500">
                  <a:moveTo>
                    <a:pt x="3852" y="1421114"/>
                  </a:moveTo>
                  <a:lnTo>
                    <a:pt x="48" y="1421114"/>
                  </a:lnTo>
                  <a:lnTo>
                    <a:pt x="26" y="1433814"/>
                  </a:lnTo>
                  <a:lnTo>
                    <a:pt x="3830" y="1433814"/>
                  </a:lnTo>
                  <a:lnTo>
                    <a:pt x="3852" y="1421114"/>
                  </a:lnTo>
                  <a:close/>
                </a:path>
                <a:path w="1479550" h="1460500">
                  <a:moveTo>
                    <a:pt x="1477065" y="1421114"/>
                  </a:moveTo>
                  <a:lnTo>
                    <a:pt x="1473249" y="1421114"/>
                  </a:lnTo>
                  <a:lnTo>
                    <a:pt x="1473226" y="1433814"/>
                  </a:lnTo>
                  <a:lnTo>
                    <a:pt x="1477043" y="1433814"/>
                  </a:lnTo>
                  <a:lnTo>
                    <a:pt x="1477065" y="1421114"/>
                  </a:lnTo>
                  <a:close/>
                </a:path>
                <a:path w="1479550" h="1460500">
                  <a:moveTo>
                    <a:pt x="3830" y="1433814"/>
                  </a:moveTo>
                  <a:lnTo>
                    <a:pt x="26" y="1433814"/>
                  </a:lnTo>
                  <a:lnTo>
                    <a:pt x="15" y="1440164"/>
                  </a:lnTo>
                  <a:lnTo>
                    <a:pt x="3818" y="1440164"/>
                  </a:lnTo>
                  <a:lnTo>
                    <a:pt x="3830" y="1433814"/>
                  </a:lnTo>
                  <a:close/>
                </a:path>
                <a:path w="1479550" h="1460500">
                  <a:moveTo>
                    <a:pt x="1477043" y="1433814"/>
                  </a:moveTo>
                  <a:lnTo>
                    <a:pt x="1473226" y="1433814"/>
                  </a:lnTo>
                  <a:lnTo>
                    <a:pt x="1473215" y="1440164"/>
                  </a:lnTo>
                  <a:lnTo>
                    <a:pt x="1477032" y="1440164"/>
                  </a:lnTo>
                  <a:lnTo>
                    <a:pt x="1477043" y="1433814"/>
                  </a:lnTo>
                  <a:close/>
                </a:path>
                <a:path w="1479550" h="1460500">
                  <a:moveTo>
                    <a:pt x="3818" y="1440164"/>
                  </a:moveTo>
                  <a:lnTo>
                    <a:pt x="15" y="1440164"/>
                  </a:lnTo>
                  <a:lnTo>
                    <a:pt x="4" y="1446514"/>
                  </a:lnTo>
                  <a:lnTo>
                    <a:pt x="3807" y="1446514"/>
                  </a:lnTo>
                  <a:lnTo>
                    <a:pt x="3818" y="1440164"/>
                  </a:lnTo>
                  <a:close/>
                </a:path>
                <a:path w="1479550" h="1460500">
                  <a:moveTo>
                    <a:pt x="1477032" y="1440164"/>
                  </a:moveTo>
                  <a:lnTo>
                    <a:pt x="1473215" y="1440164"/>
                  </a:lnTo>
                  <a:lnTo>
                    <a:pt x="1473204" y="1446514"/>
                  </a:lnTo>
                  <a:lnTo>
                    <a:pt x="1477021" y="1446514"/>
                  </a:lnTo>
                  <a:lnTo>
                    <a:pt x="1477032" y="1440164"/>
                  </a:lnTo>
                  <a:close/>
                </a:path>
                <a:path w="1479550" h="1460500">
                  <a:moveTo>
                    <a:pt x="3807" y="1446514"/>
                  </a:moveTo>
                  <a:lnTo>
                    <a:pt x="4" y="1446514"/>
                  </a:lnTo>
                  <a:lnTo>
                    <a:pt x="0" y="1449054"/>
                  </a:lnTo>
                  <a:lnTo>
                    <a:pt x="1256" y="1449054"/>
                  </a:lnTo>
                  <a:lnTo>
                    <a:pt x="1256" y="1450324"/>
                  </a:lnTo>
                  <a:lnTo>
                    <a:pt x="2526" y="1450324"/>
                  </a:lnTo>
                  <a:lnTo>
                    <a:pt x="2526" y="1451594"/>
                  </a:lnTo>
                  <a:lnTo>
                    <a:pt x="3796" y="1451594"/>
                  </a:lnTo>
                  <a:lnTo>
                    <a:pt x="3796" y="1452864"/>
                  </a:lnTo>
                  <a:lnTo>
                    <a:pt x="3807" y="1446514"/>
                  </a:lnTo>
                  <a:close/>
                </a:path>
                <a:path w="1479550" h="1460500">
                  <a:moveTo>
                    <a:pt x="1477021" y="1446514"/>
                  </a:moveTo>
                  <a:lnTo>
                    <a:pt x="1473204" y="1446514"/>
                  </a:lnTo>
                  <a:lnTo>
                    <a:pt x="1473193" y="1452864"/>
                  </a:lnTo>
                  <a:lnTo>
                    <a:pt x="1477009" y="1452864"/>
                  </a:lnTo>
                  <a:lnTo>
                    <a:pt x="1477021" y="1446514"/>
                  </a:lnTo>
                  <a:close/>
                </a:path>
                <a:path w="1479550" h="1460500">
                  <a:moveTo>
                    <a:pt x="5066" y="1452868"/>
                  </a:moveTo>
                  <a:lnTo>
                    <a:pt x="5066" y="1454134"/>
                  </a:lnTo>
                  <a:lnTo>
                    <a:pt x="6336" y="1454134"/>
                  </a:lnTo>
                  <a:lnTo>
                    <a:pt x="6336" y="1455404"/>
                  </a:lnTo>
                  <a:lnTo>
                    <a:pt x="7606" y="1455404"/>
                  </a:lnTo>
                  <a:lnTo>
                    <a:pt x="7606" y="1456674"/>
                  </a:lnTo>
                  <a:lnTo>
                    <a:pt x="8876" y="1456674"/>
                  </a:lnTo>
                  <a:lnTo>
                    <a:pt x="984660" y="1459214"/>
                  </a:lnTo>
                  <a:lnTo>
                    <a:pt x="1471916" y="1459214"/>
                  </a:lnTo>
                  <a:lnTo>
                    <a:pt x="1471916" y="1457944"/>
                  </a:lnTo>
                  <a:lnTo>
                    <a:pt x="1473186" y="1457944"/>
                  </a:lnTo>
                  <a:lnTo>
                    <a:pt x="1473186" y="1456674"/>
                  </a:lnTo>
                  <a:lnTo>
                    <a:pt x="5066" y="1452868"/>
                  </a:lnTo>
                  <a:close/>
                </a:path>
                <a:path w="1479550" h="1460500">
                  <a:moveTo>
                    <a:pt x="1476996" y="1452864"/>
                  </a:moveTo>
                  <a:lnTo>
                    <a:pt x="1473193" y="1452864"/>
                  </a:lnTo>
                  <a:lnTo>
                    <a:pt x="1473186" y="1456674"/>
                  </a:lnTo>
                  <a:lnTo>
                    <a:pt x="1474456" y="1456674"/>
                  </a:lnTo>
                  <a:lnTo>
                    <a:pt x="1474456" y="1455404"/>
                  </a:lnTo>
                  <a:lnTo>
                    <a:pt x="1475726" y="1455404"/>
                  </a:lnTo>
                  <a:lnTo>
                    <a:pt x="1475726" y="1454134"/>
                  </a:lnTo>
                  <a:lnTo>
                    <a:pt x="1476996" y="1454134"/>
                  </a:lnTo>
                  <a:lnTo>
                    <a:pt x="1476996" y="1452864"/>
                  </a:lnTo>
                  <a:close/>
                </a:path>
                <a:path w="1479550" h="1460500">
                  <a:moveTo>
                    <a:pt x="1470646" y="1459214"/>
                  </a:moveTo>
                  <a:lnTo>
                    <a:pt x="984660" y="1459214"/>
                  </a:lnTo>
                  <a:lnTo>
                    <a:pt x="1470646" y="1460468"/>
                  </a:lnTo>
                  <a:lnTo>
                    <a:pt x="1470646" y="1459214"/>
                  </a:lnTo>
                  <a:close/>
                </a:path>
              </a:pathLst>
            </a:custGeom>
            <a:solidFill>
              <a:srgbClr val="4827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6845300" y="2827023"/>
              <a:ext cx="1471930" cy="1452880"/>
            </a:xfrm>
            <a:custGeom>
              <a:avLst/>
              <a:gdLst/>
              <a:ahLst/>
              <a:cxnLst/>
              <a:rect l="l" t="t" r="r" b="b"/>
              <a:pathLst>
                <a:path w="1471929" h="1452879">
                  <a:moveTo>
                    <a:pt x="6226" y="73656"/>
                  </a:moveTo>
                  <a:lnTo>
                    <a:pt x="2410" y="73656"/>
                  </a:lnTo>
                  <a:lnTo>
                    <a:pt x="2401" y="78736"/>
                  </a:lnTo>
                  <a:lnTo>
                    <a:pt x="6217" y="78736"/>
                  </a:lnTo>
                  <a:lnTo>
                    <a:pt x="6226" y="73656"/>
                  </a:lnTo>
                  <a:close/>
                </a:path>
                <a:path w="1471929" h="1452879">
                  <a:moveTo>
                    <a:pt x="1471807" y="73656"/>
                  </a:moveTo>
                  <a:lnTo>
                    <a:pt x="1466791" y="73656"/>
                  </a:lnTo>
                  <a:lnTo>
                    <a:pt x="1466787" y="78736"/>
                  </a:lnTo>
                  <a:lnTo>
                    <a:pt x="1471798" y="78736"/>
                  </a:lnTo>
                  <a:lnTo>
                    <a:pt x="1471807" y="73656"/>
                  </a:lnTo>
                  <a:close/>
                </a:path>
                <a:path w="1471929" h="1452879">
                  <a:moveTo>
                    <a:pt x="6231" y="71116"/>
                  </a:moveTo>
                  <a:lnTo>
                    <a:pt x="2415" y="71116"/>
                  </a:lnTo>
                  <a:lnTo>
                    <a:pt x="2413" y="72386"/>
                  </a:lnTo>
                  <a:lnTo>
                    <a:pt x="6229" y="72386"/>
                  </a:lnTo>
                  <a:lnTo>
                    <a:pt x="6231" y="71116"/>
                  </a:lnTo>
                  <a:close/>
                </a:path>
                <a:path w="1471929" h="1452879">
                  <a:moveTo>
                    <a:pt x="1471812" y="71116"/>
                  </a:moveTo>
                  <a:lnTo>
                    <a:pt x="1466794" y="71116"/>
                  </a:lnTo>
                  <a:lnTo>
                    <a:pt x="1466792" y="72386"/>
                  </a:lnTo>
                  <a:lnTo>
                    <a:pt x="1471809" y="72386"/>
                  </a:lnTo>
                  <a:lnTo>
                    <a:pt x="1471812" y="71116"/>
                  </a:lnTo>
                  <a:close/>
                </a:path>
                <a:path w="1471929" h="1452879">
                  <a:moveTo>
                    <a:pt x="6238" y="67306"/>
                  </a:moveTo>
                  <a:lnTo>
                    <a:pt x="2422" y="67306"/>
                  </a:lnTo>
                  <a:lnTo>
                    <a:pt x="2417" y="69846"/>
                  </a:lnTo>
                  <a:lnTo>
                    <a:pt x="6233" y="69846"/>
                  </a:lnTo>
                  <a:lnTo>
                    <a:pt x="6238" y="67306"/>
                  </a:lnTo>
                  <a:close/>
                </a:path>
                <a:path w="1471929" h="1452879">
                  <a:moveTo>
                    <a:pt x="1471818" y="67306"/>
                  </a:moveTo>
                  <a:lnTo>
                    <a:pt x="1466797" y="67306"/>
                  </a:lnTo>
                  <a:lnTo>
                    <a:pt x="1466795" y="69846"/>
                  </a:lnTo>
                  <a:lnTo>
                    <a:pt x="1471814" y="69846"/>
                  </a:lnTo>
                  <a:lnTo>
                    <a:pt x="1471818" y="67306"/>
                  </a:lnTo>
                  <a:close/>
                </a:path>
                <a:path w="1471929" h="1452879">
                  <a:moveTo>
                    <a:pt x="6242" y="64766"/>
                  </a:moveTo>
                  <a:lnTo>
                    <a:pt x="2426" y="64766"/>
                  </a:lnTo>
                  <a:lnTo>
                    <a:pt x="2424" y="66036"/>
                  </a:lnTo>
                  <a:lnTo>
                    <a:pt x="6240" y="66036"/>
                  </a:lnTo>
                  <a:lnTo>
                    <a:pt x="6242" y="64766"/>
                  </a:lnTo>
                  <a:close/>
                </a:path>
                <a:path w="1471929" h="1452879">
                  <a:moveTo>
                    <a:pt x="1471823" y="64766"/>
                  </a:moveTo>
                  <a:lnTo>
                    <a:pt x="1466799" y="64766"/>
                  </a:lnTo>
                  <a:lnTo>
                    <a:pt x="1466798" y="66036"/>
                  </a:lnTo>
                  <a:lnTo>
                    <a:pt x="1471820" y="66036"/>
                  </a:lnTo>
                  <a:lnTo>
                    <a:pt x="1471823" y="64766"/>
                  </a:lnTo>
                  <a:close/>
                </a:path>
                <a:path w="1471929" h="1452879">
                  <a:moveTo>
                    <a:pt x="6249" y="60956"/>
                  </a:moveTo>
                  <a:lnTo>
                    <a:pt x="2433" y="60956"/>
                  </a:lnTo>
                  <a:lnTo>
                    <a:pt x="2428" y="63496"/>
                  </a:lnTo>
                  <a:lnTo>
                    <a:pt x="6244" y="63496"/>
                  </a:lnTo>
                  <a:lnTo>
                    <a:pt x="6249" y="60956"/>
                  </a:lnTo>
                  <a:close/>
                </a:path>
                <a:path w="1471929" h="1452879">
                  <a:moveTo>
                    <a:pt x="1471829" y="60956"/>
                  </a:moveTo>
                  <a:lnTo>
                    <a:pt x="1466802" y="60956"/>
                  </a:lnTo>
                  <a:lnTo>
                    <a:pt x="1466800" y="63496"/>
                  </a:lnTo>
                  <a:lnTo>
                    <a:pt x="1471825" y="63496"/>
                  </a:lnTo>
                  <a:lnTo>
                    <a:pt x="1471829" y="60956"/>
                  </a:lnTo>
                  <a:close/>
                </a:path>
                <a:path w="1471929" h="1452879">
                  <a:moveTo>
                    <a:pt x="6253" y="58416"/>
                  </a:moveTo>
                  <a:lnTo>
                    <a:pt x="2437" y="58416"/>
                  </a:lnTo>
                  <a:lnTo>
                    <a:pt x="2435" y="59686"/>
                  </a:lnTo>
                  <a:lnTo>
                    <a:pt x="6251" y="59686"/>
                  </a:lnTo>
                  <a:lnTo>
                    <a:pt x="6253" y="58416"/>
                  </a:lnTo>
                  <a:close/>
                </a:path>
                <a:path w="1471929" h="1452879">
                  <a:moveTo>
                    <a:pt x="1471834" y="58416"/>
                  </a:moveTo>
                  <a:lnTo>
                    <a:pt x="1466805" y="58416"/>
                  </a:lnTo>
                  <a:lnTo>
                    <a:pt x="1466804" y="59686"/>
                  </a:lnTo>
                  <a:lnTo>
                    <a:pt x="1471832" y="59686"/>
                  </a:lnTo>
                  <a:lnTo>
                    <a:pt x="1471834" y="58416"/>
                  </a:lnTo>
                  <a:close/>
                </a:path>
                <a:path w="1471929" h="1452879">
                  <a:moveTo>
                    <a:pt x="6260" y="54606"/>
                  </a:moveTo>
                  <a:lnTo>
                    <a:pt x="2444" y="54606"/>
                  </a:lnTo>
                  <a:lnTo>
                    <a:pt x="2439" y="57146"/>
                  </a:lnTo>
                  <a:lnTo>
                    <a:pt x="6256" y="57146"/>
                  </a:lnTo>
                  <a:lnTo>
                    <a:pt x="6260" y="54606"/>
                  </a:lnTo>
                  <a:close/>
                </a:path>
                <a:path w="1471929" h="1452879">
                  <a:moveTo>
                    <a:pt x="1471840" y="54606"/>
                  </a:moveTo>
                  <a:lnTo>
                    <a:pt x="1466808" y="54606"/>
                  </a:lnTo>
                  <a:lnTo>
                    <a:pt x="1466806" y="57146"/>
                  </a:lnTo>
                  <a:lnTo>
                    <a:pt x="1471836" y="57146"/>
                  </a:lnTo>
                  <a:lnTo>
                    <a:pt x="1471840" y="54606"/>
                  </a:lnTo>
                  <a:close/>
                </a:path>
                <a:path w="1471929" h="1452879">
                  <a:moveTo>
                    <a:pt x="6264" y="52066"/>
                  </a:moveTo>
                  <a:lnTo>
                    <a:pt x="2448" y="52066"/>
                  </a:lnTo>
                  <a:lnTo>
                    <a:pt x="2446" y="53336"/>
                  </a:lnTo>
                  <a:lnTo>
                    <a:pt x="6262" y="53336"/>
                  </a:lnTo>
                  <a:lnTo>
                    <a:pt x="6264" y="52066"/>
                  </a:lnTo>
                  <a:close/>
                </a:path>
                <a:path w="1471929" h="1452879">
                  <a:moveTo>
                    <a:pt x="1471845" y="52066"/>
                  </a:moveTo>
                  <a:lnTo>
                    <a:pt x="1466810" y="52066"/>
                  </a:lnTo>
                  <a:lnTo>
                    <a:pt x="1466809" y="53336"/>
                  </a:lnTo>
                  <a:lnTo>
                    <a:pt x="1471843" y="53336"/>
                  </a:lnTo>
                  <a:lnTo>
                    <a:pt x="1471845" y="52066"/>
                  </a:lnTo>
                  <a:close/>
                </a:path>
                <a:path w="1471929" h="1452879">
                  <a:moveTo>
                    <a:pt x="6271" y="48256"/>
                  </a:moveTo>
                  <a:lnTo>
                    <a:pt x="2455" y="48256"/>
                  </a:lnTo>
                  <a:lnTo>
                    <a:pt x="2450" y="50796"/>
                  </a:lnTo>
                  <a:lnTo>
                    <a:pt x="6267" y="50796"/>
                  </a:lnTo>
                  <a:lnTo>
                    <a:pt x="6271" y="48256"/>
                  </a:lnTo>
                  <a:close/>
                </a:path>
                <a:path w="1471929" h="1452879">
                  <a:moveTo>
                    <a:pt x="1471852" y="48256"/>
                  </a:moveTo>
                  <a:lnTo>
                    <a:pt x="1466814" y="48256"/>
                  </a:lnTo>
                  <a:lnTo>
                    <a:pt x="1466811" y="50796"/>
                  </a:lnTo>
                  <a:lnTo>
                    <a:pt x="1471847" y="50796"/>
                  </a:lnTo>
                  <a:lnTo>
                    <a:pt x="1471852" y="48256"/>
                  </a:lnTo>
                  <a:close/>
                </a:path>
                <a:path w="1471929" h="1452879">
                  <a:moveTo>
                    <a:pt x="6276" y="45716"/>
                  </a:moveTo>
                  <a:lnTo>
                    <a:pt x="2459" y="45716"/>
                  </a:lnTo>
                  <a:lnTo>
                    <a:pt x="2457" y="46986"/>
                  </a:lnTo>
                  <a:lnTo>
                    <a:pt x="6273" y="46986"/>
                  </a:lnTo>
                  <a:lnTo>
                    <a:pt x="6276" y="45716"/>
                  </a:lnTo>
                  <a:close/>
                </a:path>
                <a:path w="1471929" h="1452879">
                  <a:moveTo>
                    <a:pt x="1471856" y="45716"/>
                  </a:moveTo>
                  <a:lnTo>
                    <a:pt x="1466816" y="45716"/>
                  </a:lnTo>
                  <a:lnTo>
                    <a:pt x="1466815" y="46986"/>
                  </a:lnTo>
                  <a:lnTo>
                    <a:pt x="1471854" y="46986"/>
                  </a:lnTo>
                  <a:lnTo>
                    <a:pt x="1471856" y="45716"/>
                  </a:lnTo>
                  <a:close/>
                </a:path>
                <a:path w="1471929" h="1452879">
                  <a:moveTo>
                    <a:pt x="6282" y="41906"/>
                  </a:moveTo>
                  <a:lnTo>
                    <a:pt x="2466" y="41906"/>
                  </a:lnTo>
                  <a:lnTo>
                    <a:pt x="2462" y="44446"/>
                  </a:lnTo>
                  <a:lnTo>
                    <a:pt x="6278" y="44446"/>
                  </a:lnTo>
                  <a:lnTo>
                    <a:pt x="6282" y="41906"/>
                  </a:lnTo>
                  <a:close/>
                </a:path>
                <a:path w="1471929" h="1452879">
                  <a:moveTo>
                    <a:pt x="1471863" y="41906"/>
                  </a:moveTo>
                  <a:lnTo>
                    <a:pt x="1466819" y="41906"/>
                  </a:lnTo>
                  <a:lnTo>
                    <a:pt x="1466817" y="44446"/>
                  </a:lnTo>
                  <a:lnTo>
                    <a:pt x="1471858" y="44446"/>
                  </a:lnTo>
                  <a:lnTo>
                    <a:pt x="1471863" y="41906"/>
                  </a:lnTo>
                  <a:close/>
                </a:path>
                <a:path w="1471929" h="1452879">
                  <a:moveTo>
                    <a:pt x="6287" y="39366"/>
                  </a:moveTo>
                  <a:lnTo>
                    <a:pt x="2470" y="39366"/>
                  </a:lnTo>
                  <a:lnTo>
                    <a:pt x="2468" y="40636"/>
                  </a:lnTo>
                  <a:lnTo>
                    <a:pt x="6285" y="40636"/>
                  </a:lnTo>
                  <a:lnTo>
                    <a:pt x="6287" y="39366"/>
                  </a:lnTo>
                  <a:close/>
                </a:path>
                <a:path w="1471929" h="1452879">
                  <a:moveTo>
                    <a:pt x="1471867" y="39366"/>
                  </a:moveTo>
                  <a:lnTo>
                    <a:pt x="1466822" y="39366"/>
                  </a:lnTo>
                  <a:lnTo>
                    <a:pt x="1466820" y="40636"/>
                  </a:lnTo>
                  <a:lnTo>
                    <a:pt x="1471865" y="40636"/>
                  </a:lnTo>
                  <a:lnTo>
                    <a:pt x="1471867" y="39366"/>
                  </a:lnTo>
                  <a:close/>
                </a:path>
                <a:path w="1471929" h="1452879">
                  <a:moveTo>
                    <a:pt x="6294" y="35556"/>
                  </a:moveTo>
                  <a:lnTo>
                    <a:pt x="2477" y="35556"/>
                  </a:lnTo>
                  <a:lnTo>
                    <a:pt x="2473" y="38096"/>
                  </a:lnTo>
                  <a:lnTo>
                    <a:pt x="6289" y="38096"/>
                  </a:lnTo>
                  <a:lnTo>
                    <a:pt x="6294" y="35556"/>
                  </a:lnTo>
                  <a:close/>
                </a:path>
                <a:path w="1471929" h="1452879">
                  <a:moveTo>
                    <a:pt x="1471874" y="35556"/>
                  </a:moveTo>
                  <a:lnTo>
                    <a:pt x="1466825" y="35556"/>
                  </a:lnTo>
                  <a:lnTo>
                    <a:pt x="1466823" y="38096"/>
                  </a:lnTo>
                  <a:lnTo>
                    <a:pt x="1471869" y="38096"/>
                  </a:lnTo>
                  <a:lnTo>
                    <a:pt x="1471874" y="35556"/>
                  </a:lnTo>
                  <a:close/>
                </a:path>
                <a:path w="1471929" h="1452879">
                  <a:moveTo>
                    <a:pt x="6298" y="33016"/>
                  </a:moveTo>
                  <a:lnTo>
                    <a:pt x="2482" y="33016"/>
                  </a:lnTo>
                  <a:lnTo>
                    <a:pt x="2479" y="34286"/>
                  </a:lnTo>
                  <a:lnTo>
                    <a:pt x="6296" y="34286"/>
                  </a:lnTo>
                  <a:lnTo>
                    <a:pt x="6298" y="33016"/>
                  </a:lnTo>
                  <a:close/>
                </a:path>
                <a:path w="1471929" h="1452879">
                  <a:moveTo>
                    <a:pt x="1471878" y="33016"/>
                  </a:moveTo>
                  <a:lnTo>
                    <a:pt x="1466827" y="33016"/>
                  </a:lnTo>
                  <a:lnTo>
                    <a:pt x="1466826" y="34286"/>
                  </a:lnTo>
                  <a:lnTo>
                    <a:pt x="1471876" y="34286"/>
                  </a:lnTo>
                  <a:lnTo>
                    <a:pt x="1471878" y="33016"/>
                  </a:lnTo>
                  <a:close/>
                </a:path>
                <a:path w="1471929" h="1452879">
                  <a:moveTo>
                    <a:pt x="6305" y="29206"/>
                  </a:moveTo>
                  <a:lnTo>
                    <a:pt x="2488" y="29206"/>
                  </a:lnTo>
                  <a:lnTo>
                    <a:pt x="2484" y="31746"/>
                  </a:lnTo>
                  <a:lnTo>
                    <a:pt x="6300" y="31746"/>
                  </a:lnTo>
                  <a:lnTo>
                    <a:pt x="6305" y="29206"/>
                  </a:lnTo>
                  <a:close/>
                </a:path>
                <a:path w="1471929" h="1452879">
                  <a:moveTo>
                    <a:pt x="1471885" y="29206"/>
                  </a:moveTo>
                  <a:lnTo>
                    <a:pt x="1466830" y="29206"/>
                  </a:lnTo>
                  <a:lnTo>
                    <a:pt x="1466828" y="31746"/>
                  </a:lnTo>
                  <a:lnTo>
                    <a:pt x="1471881" y="31746"/>
                  </a:lnTo>
                  <a:lnTo>
                    <a:pt x="1471885" y="29206"/>
                  </a:lnTo>
                  <a:close/>
                </a:path>
                <a:path w="1471929" h="1452879">
                  <a:moveTo>
                    <a:pt x="6309" y="26666"/>
                  </a:moveTo>
                  <a:lnTo>
                    <a:pt x="2493" y="26666"/>
                  </a:lnTo>
                  <a:lnTo>
                    <a:pt x="2491" y="27936"/>
                  </a:lnTo>
                  <a:lnTo>
                    <a:pt x="6307" y="27936"/>
                  </a:lnTo>
                  <a:lnTo>
                    <a:pt x="6309" y="26666"/>
                  </a:lnTo>
                  <a:close/>
                </a:path>
                <a:path w="1471929" h="1452879">
                  <a:moveTo>
                    <a:pt x="1471889" y="26666"/>
                  </a:moveTo>
                  <a:lnTo>
                    <a:pt x="1466833" y="26666"/>
                  </a:lnTo>
                  <a:lnTo>
                    <a:pt x="1466832" y="27936"/>
                  </a:lnTo>
                  <a:lnTo>
                    <a:pt x="1471887" y="27936"/>
                  </a:lnTo>
                  <a:lnTo>
                    <a:pt x="1471889" y="26666"/>
                  </a:lnTo>
                  <a:close/>
                </a:path>
                <a:path w="1471929" h="1452879">
                  <a:moveTo>
                    <a:pt x="6316" y="22856"/>
                  </a:moveTo>
                  <a:lnTo>
                    <a:pt x="2499" y="22856"/>
                  </a:lnTo>
                  <a:lnTo>
                    <a:pt x="2495" y="25396"/>
                  </a:lnTo>
                  <a:lnTo>
                    <a:pt x="6311" y="25396"/>
                  </a:lnTo>
                  <a:lnTo>
                    <a:pt x="6316" y="22856"/>
                  </a:lnTo>
                  <a:close/>
                </a:path>
                <a:path w="1471929" h="1452879">
                  <a:moveTo>
                    <a:pt x="1471896" y="22856"/>
                  </a:moveTo>
                  <a:lnTo>
                    <a:pt x="1466836" y="22856"/>
                  </a:lnTo>
                  <a:lnTo>
                    <a:pt x="1466834" y="25396"/>
                  </a:lnTo>
                  <a:lnTo>
                    <a:pt x="1471892" y="25396"/>
                  </a:lnTo>
                  <a:lnTo>
                    <a:pt x="1471896" y="22856"/>
                  </a:lnTo>
                  <a:close/>
                </a:path>
                <a:path w="1471929" h="1452879">
                  <a:moveTo>
                    <a:pt x="6320" y="20316"/>
                  </a:moveTo>
                  <a:lnTo>
                    <a:pt x="2504" y="20316"/>
                  </a:lnTo>
                  <a:lnTo>
                    <a:pt x="2502" y="21586"/>
                  </a:lnTo>
                  <a:lnTo>
                    <a:pt x="6318" y="21586"/>
                  </a:lnTo>
                  <a:lnTo>
                    <a:pt x="6320" y="20316"/>
                  </a:lnTo>
                  <a:close/>
                </a:path>
                <a:path w="1471929" h="1452879">
                  <a:moveTo>
                    <a:pt x="1471901" y="20316"/>
                  </a:moveTo>
                  <a:lnTo>
                    <a:pt x="1466838" y="20316"/>
                  </a:lnTo>
                  <a:lnTo>
                    <a:pt x="1466837" y="21586"/>
                  </a:lnTo>
                  <a:lnTo>
                    <a:pt x="1471898" y="21586"/>
                  </a:lnTo>
                  <a:lnTo>
                    <a:pt x="1471901" y="20316"/>
                  </a:lnTo>
                  <a:close/>
                </a:path>
                <a:path w="1471929" h="1452879">
                  <a:moveTo>
                    <a:pt x="6327" y="16506"/>
                  </a:moveTo>
                  <a:lnTo>
                    <a:pt x="2511" y="16506"/>
                  </a:lnTo>
                  <a:lnTo>
                    <a:pt x="2506" y="19046"/>
                  </a:lnTo>
                  <a:lnTo>
                    <a:pt x="6323" y="19046"/>
                  </a:lnTo>
                  <a:lnTo>
                    <a:pt x="6327" y="16506"/>
                  </a:lnTo>
                  <a:close/>
                </a:path>
                <a:path w="1471929" h="1452879">
                  <a:moveTo>
                    <a:pt x="1471907" y="16506"/>
                  </a:moveTo>
                  <a:lnTo>
                    <a:pt x="1466842" y="16506"/>
                  </a:lnTo>
                  <a:lnTo>
                    <a:pt x="1466839" y="19046"/>
                  </a:lnTo>
                  <a:lnTo>
                    <a:pt x="1471903" y="19046"/>
                  </a:lnTo>
                  <a:lnTo>
                    <a:pt x="1471907" y="16506"/>
                  </a:lnTo>
                  <a:close/>
                </a:path>
                <a:path w="1471929" h="1452879">
                  <a:moveTo>
                    <a:pt x="6332" y="13966"/>
                  </a:moveTo>
                  <a:lnTo>
                    <a:pt x="2515" y="13966"/>
                  </a:lnTo>
                  <a:lnTo>
                    <a:pt x="2513" y="15236"/>
                  </a:lnTo>
                  <a:lnTo>
                    <a:pt x="6329" y="15236"/>
                  </a:lnTo>
                  <a:lnTo>
                    <a:pt x="6332" y="13966"/>
                  </a:lnTo>
                  <a:close/>
                </a:path>
                <a:path w="1471929" h="1452879">
                  <a:moveTo>
                    <a:pt x="1471912" y="13966"/>
                  </a:moveTo>
                  <a:lnTo>
                    <a:pt x="1466844" y="13966"/>
                  </a:lnTo>
                  <a:lnTo>
                    <a:pt x="1466843" y="15236"/>
                  </a:lnTo>
                  <a:lnTo>
                    <a:pt x="1471909" y="15236"/>
                  </a:lnTo>
                  <a:lnTo>
                    <a:pt x="1471912" y="13966"/>
                  </a:lnTo>
                  <a:close/>
                </a:path>
                <a:path w="1471929" h="1452879">
                  <a:moveTo>
                    <a:pt x="6338" y="10156"/>
                  </a:moveTo>
                  <a:lnTo>
                    <a:pt x="2522" y="10156"/>
                  </a:lnTo>
                  <a:lnTo>
                    <a:pt x="2517" y="12696"/>
                  </a:lnTo>
                  <a:lnTo>
                    <a:pt x="6334" y="12696"/>
                  </a:lnTo>
                  <a:lnTo>
                    <a:pt x="6338" y="10156"/>
                  </a:lnTo>
                  <a:close/>
                </a:path>
                <a:path w="1471929" h="1452879">
                  <a:moveTo>
                    <a:pt x="1471918" y="10156"/>
                  </a:moveTo>
                  <a:lnTo>
                    <a:pt x="1466847" y="10156"/>
                  </a:lnTo>
                  <a:lnTo>
                    <a:pt x="1466845" y="12696"/>
                  </a:lnTo>
                  <a:lnTo>
                    <a:pt x="1471914" y="12696"/>
                  </a:lnTo>
                  <a:lnTo>
                    <a:pt x="1471918" y="10156"/>
                  </a:lnTo>
                  <a:close/>
                </a:path>
                <a:path w="1471929" h="1452879">
                  <a:moveTo>
                    <a:pt x="6343" y="7616"/>
                  </a:moveTo>
                  <a:lnTo>
                    <a:pt x="2526" y="7616"/>
                  </a:lnTo>
                  <a:lnTo>
                    <a:pt x="2524" y="8886"/>
                  </a:lnTo>
                  <a:lnTo>
                    <a:pt x="6341" y="8886"/>
                  </a:lnTo>
                  <a:lnTo>
                    <a:pt x="6343" y="7616"/>
                  </a:lnTo>
                  <a:close/>
                </a:path>
                <a:path w="1471929" h="1452879">
                  <a:moveTo>
                    <a:pt x="1471923" y="7616"/>
                  </a:moveTo>
                  <a:lnTo>
                    <a:pt x="1466850" y="7616"/>
                  </a:lnTo>
                  <a:lnTo>
                    <a:pt x="1466848" y="8886"/>
                  </a:lnTo>
                  <a:lnTo>
                    <a:pt x="1471921" y="8886"/>
                  </a:lnTo>
                  <a:lnTo>
                    <a:pt x="1471923" y="7616"/>
                  </a:lnTo>
                  <a:close/>
                </a:path>
                <a:path w="1471929" h="1452879">
                  <a:moveTo>
                    <a:pt x="6350" y="3806"/>
                  </a:moveTo>
                  <a:lnTo>
                    <a:pt x="2533" y="3806"/>
                  </a:lnTo>
                  <a:lnTo>
                    <a:pt x="2528" y="6346"/>
                  </a:lnTo>
                  <a:lnTo>
                    <a:pt x="6345" y="6346"/>
                  </a:lnTo>
                  <a:lnTo>
                    <a:pt x="6350" y="3806"/>
                  </a:lnTo>
                  <a:close/>
                </a:path>
                <a:path w="1471929" h="1452879">
                  <a:moveTo>
                    <a:pt x="1471929" y="3806"/>
                  </a:moveTo>
                  <a:lnTo>
                    <a:pt x="6350" y="3806"/>
                  </a:lnTo>
                  <a:lnTo>
                    <a:pt x="980016" y="6346"/>
                  </a:lnTo>
                  <a:lnTo>
                    <a:pt x="1471925" y="6346"/>
                  </a:lnTo>
                  <a:lnTo>
                    <a:pt x="1471929" y="3806"/>
                  </a:lnTo>
                  <a:close/>
                </a:path>
                <a:path w="1471929" h="1452879">
                  <a:moveTo>
                    <a:pt x="3809" y="0"/>
                  </a:moveTo>
                  <a:lnTo>
                    <a:pt x="3809" y="2536"/>
                  </a:lnTo>
                  <a:lnTo>
                    <a:pt x="982133" y="2536"/>
                  </a:lnTo>
                  <a:lnTo>
                    <a:pt x="5079" y="1266"/>
                  </a:lnTo>
                  <a:lnTo>
                    <a:pt x="5079" y="3"/>
                  </a:lnTo>
                  <a:lnTo>
                    <a:pt x="3809" y="0"/>
                  </a:lnTo>
                  <a:close/>
                </a:path>
                <a:path w="1471929" h="1452879">
                  <a:moveTo>
                    <a:pt x="6215" y="80006"/>
                  </a:moveTo>
                  <a:lnTo>
                    <a:pt x="2399" y="80006"/>
                  </a:lnTo>
                  <a:lnTo>
                    <a:pt x="2355" y="105406"/>
                  </a:lnTo>
                  <a:lnTo>
                    <a:pt x="6170" y="105406"/>
                  </a:lnTo>
                  <a:lnTo>
                    <a:pt x="6215" y="80006"/>
                  </a:lnTo>
                  <a:close/>
                </a:path>
                <a:path w="1471929" h="1452879">
                  <a:moveTo>
                    <a:pt x="1471796" y="80006"/>
                  </a:moveTo>
                  <a:lnTo>
                    <a:pt x="1466786" y="80006"/>
                  </a:lnTo>
                  <a:lnTo>
                    <a:pt x="1466763" y="105406"/>
                  </a:lnTo>
                  <a:lnTo>
                    <a:pt x="1471751" y="105406"/>
                  </a:lnTo>
                  <a:lnTo>
                    <a:pt x="1471796" y="80006"/>
                  </a:lnTo>
                  <a:close/>
                </a:path>
                <a:path w="1471929" h="1452879">
                  <a:moveTo>
                    <a:pt x="6170" y="105406"/>
                  </a:moveTo>
                  <a:lnTo>
                    <a:pt x="2355" y="105406"/>
                  </a:lnTo>
                  <a:lnTo>
                    <a:pt x="2310" y="130806"/>
                  </a:lnTo>
                  <a:lnTo>
                    <a:pt x="6126" y="130806"/>
                  </a:lnTo>
                  <a:lnTo>
                    <a:pt x="6170" y="105406"/>
                  </a:lnTo>
                  <a:close/>
                </a:path>
                <a:path w="1471929" h="1452879">
                  <a:moveTo>
                    <a:pt x="1471751" y="105406"/>
                  </a:moveTo>
                  <a:lnTo>
                    <a:pt x="1466763" y="105406"/>
                  </a:lnTo>
                  <a:lnTo>
                    <a:pt x="1466741" y="130806"/>
                  </a:lnTo>
                  <a:lnTo>
                    <a:pt x="1471707" y="130806"/>
                  </a:lnTo>
                  <a:lnTo>
                    <a:pt x="1471751" y="105406"/>
                  </a:lnTo>
                  <a:close/>
                </a:path>
                <a:path w="1471929" h="1452879">
                  <a:moveTo>
                    <a:pt x="6094" y="148840"/>
                  </a:moveTo>
                  <a:lnTo>
                    <a:pt x="2279" y="148840"/>
                  </a:lnTo>
                  <a:lnTo>
                    <a:pt x="2121" y="238756"/>
                  </a:lnTo>
                  <a:lnTo>
                    <a:pt x="5935" y="238756"/>
                  </a:lnTo>
                  <a:lnTo>
                    <a:pt x="6094" y="148840"/>
                  </a:lnTo>
                  <a:close/>
                </a:path>
                <a:path w="1471929" h="1452879">
                  <a:moveTo>
                    <a:pt x="1471676" y="148840"/>
                  </a:moveTo>
                  <a:lnTo>
                    <a:pt x="1466725" y="148840"/>
                  </a:lnTo>
                  <a:lnTo>
                    <a:pt x="1466646" y="238756"/>
                  </a:lnTo>
                  <a:lnTo>
                    <a:pt x="1471518" y="238756"/>
                  </a:lnTo>
                  <a:lnTo>
                    <a:pt x="1471676" y="148840"/>
                  </a:lnTo>
                  <a:close/>
                </a:path>
                <a:path w="1471929" h="1452879">
                  <a:moveTo>
                    <a:pt x="6110" y="139823"/>
                  </a:moveTo>
                  <a:lnTo>
                    <a:pt x="2294" y="139823"/>
                  </a:lnTo>
                  <a:lnTo>
                    <a:pt x="2279" y="148586"/>
                  </a:lnTo>
                  <a:lnTo>
                    <a:pt x="6094" y="148586"/>
                  </a:lnTo>
                  <a:lnTo>
                    <a:pt x="6110" y="139823"/>
                  </a:lnTo>
                  <a:close/>
                </a:path>
                <a:path w="1471929" h="1452879">
                  <a:moveTo>
                    <a:pt x="1471691" y="139823"/>
                  </a:moveTo>
                  <a:lnTo>
                    <a:pt x="1466733" y="139823"/>
                  </a:lnTo>
                  <a:lnTo>
                    <a:pt x="1466725" y="148586"/>
                  </a:lnTo>
                  <a:lnTo>
                    <a:pt x="1471676" y="148586"/>
                  </a:lnTo>
                  <a:lnTo>
                    <a:pt x="1471691" y="139823"/>
                  </a:lnTo>
                  <a:close/>
                </a:path>
                <a:path w="1471929" h="1452879">
                  <a:moveTo>
                    <a:pt x="6121" y="133473"/>
                  </a:moveTo>
                  <a:lnTo>
                    <a:pt x="2306" y="133473"/>
                  </a:lnTo>
                  <a:lnTo>
                    <a:pt x="2295" y="139696"/>
                  </a:lnTo>
                  <a:lnTo>
                    <a:pt x="6110" y="139696"/>
                  </a:lnTo>
                  <a:lnTo>
                    <a:pt x="6121" y="133473"/>
                  </a:lnTo>
                  <a:close/>
                </a:path>
                <a:path w="1471929" h="1452879">
                  <a:moveTo>
                    <a:pt x="1471702" y="133473"/>
                  </a:moveTo>
                  <a:lnTo>
                    <a:pt x="1466739" y="133473"/>
                  </a:lnTo>
                  <a:lnTo>
                    <a:pt x="1466733" y="139696"/>
                  </a:lnTo>
                  <a:lnTo>
                    <a:pt x="1471691" y="139696"/>
                  </a:lnTo>
                  <a:lnTo>
                    <a:pt x="1471702" y="133473"/>
                  </a:lnTo>
                  <a:close/>
                </a:path>
                <a:path w="1471929" h="1452879">
                  <a:moveTo>
                    <a:pt x="6125" y="130933"/>
                  </a:moveTo>
                  <a:lnTo>
                    <a:pt x="2310" y="130933"/>
                  </a:lnTo>
                  <a:lnTo>
                    <a:pt x="2306" y="133346"/>
                  </a:lnTo>
                  <a:lnTo>
                    <a:pt x="6121" y="133346"/>
                  </a:lnTo>
                  <a:lnTo>
                    <a:pt x="6125" y="130933"/>
                  </a:lnTo>
                  <a:close/>
                </a:path>
                <a:path w="1471929" h="1452879">
                  <a:moveTo>
                    <a:pt x="1471707" y="130933"/>
                  </a:moveTo>
                  <a:lnTo>
                    <a:pt x="1466741" y="130933"/>
                  </a:lnTo>
                  <a:lnTo>
                    <a:pt x="1466739" y="133346"/>
                  </a:lnTo>
                  <a:lnTo>
                    <a:pt x="1471702" y="133346"/>
                  </a:lnTo>
                  <a:lnTo>
                    <a:pt x="1471707" y="130933"/>
                  </a:lnTo>
                  <a:close/>
                </a:path>
                <a:path w="1471929" h="1452879">
                  <a:moveTo>
                    <a:pt x="5935" y="238756"/>
                  </a:moveTo>
                  <a:lnTo>
                    <a:pt x="2121" y="238756"/>
                  </a:lnTo>
                  <a:lnTo>
                    <a:pt x="2099" y="251456"/>
                  </a:lnTo>
                  <a:lnTo>
                    <a:pt x="5913" y="251456"/>
                  </a:lnTo>
                  <a:lnTo>
                    <a:pt x="5935" y="238756"/>
                  </a:lnTo>
                  <a:close/>
                </a:path>
                <a:path w="1471929" h="1452879">
                  <a:moveTo>
                    <a:pt x="1471518" y="238756"/>
                  </a:moveTo>
                  <a:lnTo>
                    <a:pt x="1466646" y="238756"/>
                  </a:lnTo>
                  <a:lnTo>
                    <a:pt x="1466634" y="251456"/>
                  </a:lnTo>
                  <a:lnTo>
                    <a:pt x="1471495" y="251456"/>
                  </a:lnTo>
                  <a:lnTo>
                    <a:pt x="1471518" y="238756"/>
                  </a:lnTo>
                  <a:close/>
                </a:path>
                <a:path w="1471929" h="1452879">
                  <a:moveTo>
                    <a:pt x="5913" y="251456"/>
                  </a:moveTo>
                  <a:lnTo>
                    <a:pt x="2099" y="251456"/>
                  </a:lnTo>
                  <a:lnTo>
                    <a:pt x="2054" y="276856"/>
                  </a:lnTo>
                  <a:lnTo>
                    <a:pt x="5868" y="276856"/>
                  </a:lnTo>
                  <a:lnTo>
                    <a:pt x="5913" y="251456"/>
                  </a:lnTo>
                  <a:close/>
                </a:path>
                <a:path w="1471929" h="1452879">
                  <a:moveTo>
                    <a:pt x="1471495" y="251456"/>
                  </a:moveTo>
                  <a:lnTo>
                    <a:pt x="1466634" y="251456"/>
                  </a:lnTo>
                  <a:lnTo>
                    <a:pt x="1466612" y="276856"/>
                  </a:lnTo>
                  <a:lnTo>
                    <a:pt x="1471451" y="276856"/>
                  </a:lnTo>
                  <a:lnTo>
                    <a:pt x="1471495" y="251456"/>
                  </a:lnTo>
                  <a:close/>
                </a:path>
                <a:path w="1471929" h="1452879">
                  <a:moveTo>
                    <a:pt x="5868" y="276856"/>
                  </a:moveTo>
                  <a:lnTo>
                    <a:pt x="2054" y="276856"/>
                  </a:lnTo>
                  <a:lnTo>
                    <a:pt x="1999" y="308606"/>
                  </a:lnTo>
                  <a:lnTo>
                    <a:pt x="5812" y="308606"/>
                  </a:lnTo>
                  <a:lnTo>
                    <a:pt x="5868" y="276856"/>
                  </a:lnTo>
                  <a:close/>
                </a:path>
                <a:path w="1471929" h="1452879">
                  <a:moveTo>
                    <a:pt x="1471451" y="276856"/>
                  </a:moveTo>
                  <a:lnTo>
                    <a:pt x="1466612" y="276856"/>
                  </a:lnTo>
                  <a:lnTo>
                    <a:pt x="1466584" y="308606"/>
                  </a:lnTo>
                  <a:lnTo>
                    <a:pt x="1471395" y="308606"/>
                  </a:lnTo>
                  <a:lnTo>
                    <a:pt x="1471451" y="276856"/>
                  </a:lnTo>
                  <a:close/>
                </a:path>
                <a:path w="1471929" h="1452879">
                  <a:moveTo>
                    <a:pt x="5812" y="308606"/>
                  </a:moveTo>
                  <a:lnTo>
                    <a:pt x="1999" y="308606"/>
                  </a:lnTo>
                  <a:lnTo>
                    <a:pt x="1932" y="346706"/>
                  </a:lnTo>
                  <a:lnTo>
                    <a:pt x="5745" y="346706"/>
                  </a:lnTo>
                  <a:lnTo>
                    <a:pt x="5812" y="308606"/>
                  </a:lnTo>
                  <a:close/>
                </a:path>
                <a:path w="1471929" h="1452879">
                  <a:moveTo>
                    <a:pt x="1471395" y="308606"/>
                  </a:moveTo>
                  <a:lnTo>
                    <a:pt x="1466584" y="308606"/>
                  </a:lnTo>
                  <a:lnTo>
                    <a:pt x="1466550" y="346706"/>
                  </a:lnTo>
                  <a:lnTo>
                    <a:pt x="1471328" y="346706"/>
                  </a:lnTo>
                  <a:lnTo>
                    <a:pt x="1471395" y="308606"/>
                  </a:lnTo>
                  <a:close/>
                </a:path>
                <a:path w="1471929" h="1452879">
                  <a:moveTo>
                    <a:pt x="5745" y="346706"/>
                  </a:moveTo>
                  <a:lnTo>
                    <a:pt x="1932" y="346706"/>
                  </a:lnTo>
                  <a:lnTo>
                    <a:pt x="1887" y="372106"/>
                  </a:lnTo>
                  <a:lnTo>
                    <a:pt x="5701" y="372106"/>
                  </a:lnTo>
                  <a:lnTo>
                    <a:pt x="5745" y="346706"/>
                  </a:lnTo>
                  <a:close/>
                </a:path>
                <a:path w="1471929" h="1452879">
                  <a:moveTo>
                    <a:pt x="1471328" y="346706"/>
                  </a:moveTo>
                  <a:lnTo>
                    <a:pt x="1466550" y="346706"/>
                  </a:lnTo>
                  <a:lnTo>
                    <a:pt x="1466528" y="372106"/>
                  </a:lnTo>
                  <a:lnTo>
                    <a:pt x="1471284" y="372106"/>
                  </a:lnTo>
                  <a:lnTo>
                    <a:pt x="1471328" y="346706"/>
                  </a:lnTo>
                  <a:close/>
                </a:path>
                <a:path w="1471929" h="1452879">
                  <a:moveTo>
                    <a:pt x="5701" y="372106"/>
                  </a:moveTo>
                  <a:lnTo>
                    <a:pt x="1887" y="372106"/>
                  </a:lnTo>
                  <a:lnTo>
                    <a:pt x="1865" y="384806"/>
                  </a:lnTo>
                  <a:lnTo>
                    <a:pt x="5678" y="384806"/>
                  </a:lnTo>
                  <a:lnTo>
                    <a:pt x="5701" y="372106"/>
                  </a:lnTo>
                  <a:close/>
                </a:path>
                <a:path w="1471929" h="1452879">
                  <a:moveTo>
                    <a:pt x="1471284" y="372106"/>
                  </a:moveTo>
                  <a:lnTo>
                    <a:pt x="1466528" y="372106"/>
                  </a:lnTo>
                  <a:lnTo>
                    <a:pt x="1466517" y="384806"/>
                  </a:lnTo>
                  <a:lnTo>
                    <a:pt x="1471262" y="384806"/>
                  </a:lnTo>
                  <a:lnTo>
                    <a:pt x="1471284" y="372106"/>
                  </a:lnTo>
                  <a:close/>
                </a:path>
                <a:path w="1471929" h="1452879">
                  <a:moveTo>
                    <a:pt x="5678" y="384806"/>
                  </a:moveTo>
                  <a:lnTo>
                    <a:pt x="1865" y="384806"/>
                  </a:lnTo>
                  <a:lnTo>
                    <a:pt x="1820" y="410206"/>
                  </a:lnTo>
                  <a:lnTo>
                    <a:pt x="5633" y="410206"/>
                  </a:lnTo>
                  <a:lnTo>
                    <a:pt x="5678" y="384806"/>
                  </a:lnTo>
                  <a:close/>
                </a:path>
                <a:path w="1471929" h="1452879">
                  <a:moveTo>
                    <a:pt x="1471262" y="384806"/>
                  </a:moveTo>
                  <a:lnTo>
                    <a:pt x="1466517" y="384806"/>
                  </a:lnTo>
                  <a:lnTo>
                    <a:pt x="1466494" y="410206"/>
                  </a:lnTo>
                  <a:lnTo>
                    <a:pt x="1471217" y="410206"/>
                  </a:lnTo>
                  <a:lnTo>
                    <a:pt x="1471262" y="384806"/>
                  </a:lnTo>
                  <a:close/>
                </a:path>
                <a:path w="1471929" h="1452879">
                  <a:moveTo>
                    <a:pt x="5633" y="410206"/>
                  </a:moveTo>
                  <a:lnTo>
                    <a:pt x="1820" y="410206"/>
                  </a:lnTo>
                  <a:lnTo>
                    <a:pt x="1564" y="556256"/>
                  </a:lnTo>
                  <a:lnTo>
                    <a:pt x="5376" y="556256"/>
                  </a:lnTo>
                  <a:lnTo>
                    <a:pt x="5633" y="410206"/>
                  </a:lnTo>
                  <a:close/>
                </a:path>
                <a:path w="1471929" h="1452879">
                  <a:moveTo>
                    <a:pt x="1471217" y="410206"/>
                  </a:moveTo>
                  <a:lnTo>
                    <a:pt x="1466494" y="410206"/>
                  </a:lnTo>
                  <a:lnTo>
                    <a:pt x="1466366" y="556256"/>
                  </a:lnTo>
                  <a:lnTo>
                    <a:pt x="1470961" y="556256"/>
                  </a:lnTo>
                  <a:lnTo>
                    <a:pt x="1471217" y="410206"/>
                  </a:lnTo>
                  <a:close/>
                </a:path>
                <a:path w="1471929" h="1452879">
                  <a:moveTo>
                    <a:pt x="5376" y="556256"/>
                  </a:moveTo>
                  <a:lnTo>
                    <a:pt x="1564" y="556256"/>
                  </a:lnTo>
                  <a:lnTo>
                    <a:pt x="1520" y="581656"/>
                  </a:lnTo>
                  <a:lnTo>
                    <a:pt x="5331" y="581656"/>
                  </a:lnTo>
                  <a:lnTo>
                    <a:pt x="5376" y="556256"/>
                  </a:lnTo>
                  <a:close/>
                </a:path>
                <a:path w="1471929" h="1452879">
                  <a:moveTo>
                    <a:pt x="1470961" y="556256"/>
                  </a:moveTo>
                  <a:lnTo>
                    <a:pt x="1466366" y="556256"/>
                  </a:lnTo>
                  <a:lnTo>
                    <a:pt x="1466343" y="581656"/>
                  </a:lnTo>
                  <a:lnTo>
                    <a:pt x="1470917" y="581656"/>
                  </a:lnTo>
                  <a:lnTo>
                    <a:pt x="1470961" y="556256"/>
                  </a:lnTo>
                  <a:close/>
                </a:path>
                <a:path w="1471929" h="1452879">
                  <a:moveTo>
                    <a:pt x="5331" y="581656"/>
                  </a:moveTo>
                  <a:lnTo>
                    <a:pt x="1520" y="581656"/>
                  </a:lnTo>
                  <a:lnTo>
                    <a:pt x="1475" y="607056"/>
                  </a:lnTo>
                  <a:lnTo>
                    <a:pt x="5287" y="607056"/>
                  </a:lnTo>
                  <a:lnTo>
                    <a:pt x="5331" y="581656"/>
                  </a:lnTo>
                  <a:close/>
                </a:path>
                <a:path w="1471929" h="1452879">
                  <a:moveTo>
                    <a:pt x="1470917" y="581656"/>
                  </a:moveTo>
                  <a:lnTo>
                    <a:pt x="1466343" y="581656"/>
                  </a:lnTo>
                  <a:lnTo>
                    <a:pt x="1466321" y="607056"/>
                  </a:lnTo>
                  <a:lnTo>
                    <a:pt x="1470872" y="607056"/>
                  </a:lnTo>
                  <a:lnTo>
                    <a:pt x="1470917" y="581656"/>
                  </a:lnTo>
                  <a:close/>
                </a:path>
                <a:path w="1471929" h="1452879">
                  <a:moveTo>
                    <a:pt x="5287" y="607056"/>
                  </a:moveTo>
                  <a:lnTo>
                    <a:pt x="1475" y="607056"/>
                  </a:lnTo>
                  <a:lnTo>
                    <a:pt x="1057" y="845816"/>
                  </a:lnTo>
                  <a:lnTo>
                    <a:pt x="4866" y="845816"/>
                  </a:lnTo>
                  <a:lnTo>
                    <a:pt x="5287" y="607056"/>
                  </a:lnTo>
                  <a:close/>
                </a:path>
                <a:path w="1471929" h="1452879">
                  <a:moveTo>
                    <a:pt x="1470872" y="607056"/>
                  </a:moveTo>
                  <a:lnTo>
                    <a:pt x="1466321" y="607056"/>
                  </a:lnTo>
                  <a:lnTo>
                    <a:pt x="1466110" y="845816"/>
                  </a:lnTo>
                  <a:lnTo>
                    <a:pt x="1470454" y="845816"/>
                  </a:lnTo>
                  <a:lnTo>
                    <a:pt x="1470872" y="607056"/>
                  </a:lnTo>
                  <a:close/>
                </a:path>
                <a:path w="1471929" h="1452879">
                  <a:moveTo>
                    <a:pt x="4866" y="845816"/>
                  </a:moveTo>
                  <a:lnTo>
                    <a:pt x="1057" y="845816"/>
                  </a:lnTo>
                  <a:lnTo>
                    <a:pt x="1012" y="871216"/>
                  </a:lnTo>
                  <a:lnTo>
                    <a:pt x="4821" y="871216"/>
                  </a:lnTo>
                  <a:lnTo>
                    <a:pt x="4866" y="845816"/>
                  </a:lnTo>
                  <a:close/>
                </a:path>
                <a:path w="1471929" h="1452879">
                  <a:moveTo>
                    <a:pt x="1470454" y="845816"/>
                  </a:moveTo>
                  <a:lnTo>
                    <a:pt x="1466110" y="845816"/>
                  </a:lnTo>
                  <a:lnTo>
                    <a:pt x="1466088" y="871216"/>
                  </a:lnTo>
                  <a:lnTo>
                    <a:pt x="1470409" y="871216"/>
                  </a:lnTo>
                  <a:lnTo>
                    <a:pt x="1470454" y="845816"/>
                  </a:lnTo>
                  <a:close/>
                </a:path>
                <a:path w="1471929" h="1452879">
                  <a:moveTo>
                    <a:pt x="4821" y="871216"/>
                  </a:moveTo>
                  <a:lnTo>
                    <a:pt x="1012" y="871216"/>
                  </a:lnTo>
                  <a:lnTo>
                    <a:pt x="968" y="896616"/>
                  </a:lnTo>
                  <a:lnTo>
                    <a:pt x="4776" y="896616"/>
                  </a:lnTo>
                  <a:lnTo>
                    <a:pt x="4821" y="871216"/>
                  </a:lnTo>
                  <a:close/>
                </a:path>
                <a:path w="1471929" h="1452879">
                  <a:moveTo>
                    <a:pt x="1470409" y="871216"/>
                  </a:moveTo>
                  <a:lnTo>
                    <a:pt x="1466088" y="871216"/>
                  </a:lnTo>
                  <a:lnTo>
                    <a:pt x="1466066" y="896616"/>
                  </a:lnTo>
                  <a:lnTo>
                    <a:pt x="1470365" y="896616"/>
                  </a:lnTo>
                  <a:lnTo>
                    <a:pt x="1470409" y="871216"/>
                  </a:lnTo>
                  <a:close/>
                </a:path>
                <a:path w="1471929" h="1452879">
                  <a:moveTo>
                    <a:pt x="4776" y="896616"/>
                  </a:moveTo>
                  <a:lnTo>
                    <a:pt x="968" y="896616"/>
                  </a:lnTo>
                  <a:lnTo>
                    <a:pt x="923" y="922016"/>
                  </a:lnTo>
                  <a:lnTo>
                    <a:pt x="4732" y="922016"/>
                  </a:lnTo>
                  <a:lnTo>
                    <a:pt x="4776" y="896616"/>
                  </a:lnTo>
                  <a:close/>
                </a:path>
                <a:path w="1471929" h="1452879">
                  <a:moveTo>
                    <a:pt x="1470365" y="896616"/>
                  </a:moveTo>
                  <a:lnTo>
                    <a:pt x="1466066" y="896616"/>
                  </a:lnTo>
                  <a:lnTo>
                    <a:pt x="1466043" y="922016"/>
                  </a:lnTo>
                  <a:lnTo>
                    <a:pt x="1470320" y="922016"/>
                  </a:lnTo>
                  <a:lnTo>
                    <a:pt x="1470365" y="896616"/>
                  </a:lnTo>
                  <a:close/>
                </a:path>
                <a:path w="1471929" h="1452879">
                  <a:moveTo>
                    <a:pt x="4732" y="922016"/>
                  </a:moveTo>
                  <a:lnTo>
                    <a:pt x="923" y="922016"/>
                  </a:lnTo>
                  <a:lnTo>
                    <a:pt x="879" y="947416"/>
                  </a:lnTo>
                  <a:lnTo>
                    <a:pt x="4687" y="947416"/>
                  </a:lnTo>
                  <a:lnTo>
                    <a:pt x="4732" y="922016"/>
                  </a:lnTo>
                  <a:close/>
                </a:path>
                <a:path w="1471929" h="1452879">
                  <a:moveTo>
                    <a:pt x="1470320" y="922016"/>
                  </a:moveTo>
                  <a:lnTo>
                    <a:pt x="1466043" y="922016"/>
                  </a:lnTo>
                  <a:lnTo>
                    <a:pt x="1466021" y="947416"/>
                  </a:lnTo>
                  <a:lnTo>
                    <a:pt x="1470275" y="947416"/>
                  </a:lnTo>
                  <a:lnTo>
                    <a:pt x="1470320" y="922016"/>
                  </a:lnTo>
                  <a:close/>
                </a:path>
                <a:path w="1471929" h="1452879">
                  <a:moveTo>
                    <a:pt x="4687" y="947416"/>
                  </a:moveTo>
                  <a:lnTo>
                    <a:pt x="879" y="947416"/>
                  </a:lnTo>
                  <a:lnTo>
                    <a:pt x="834" y="972816"/>
                  </a:lnTo>
                  <a:lnTo>
                    <a:pt x="4642" y="972816"/>
                  </a:lnTo>
                  <a:lnTo>
                    <a:pt x="4687" y="947416"/>
                  </a:lnTo>
                  <a:close/>
                </a:path>
                <a:path w="1471929" h="1452879">
                  <a:moveTo>
                    <a:pt x="1470275" y="947416"/>
                  </a:moveTo>
                  <a:lnTo>
                    <a:pt x="1466021" y="947416"/>
                  </a:lnTo>
                  <a:lnTo>
                    <a:pt x="1465998" y="972816"/>
                  </a:lnTo>
                  <a:lnTo>
                    <a:pt x="1470231" y="972816"/>
                  </a:lnTo>
                  <a:lnTo>
                    <a:pt x="1470275" y="947416"/>
                  </a:lnTo>
                  <a:close/>
                </a:path>
                <a:path w="1471929" h="1452879">
                  <a:moveTo>
                    <a:pt x="4642" y="972816"/>
                  </a:moveTo>
                  <a:lnTo>
                    <a:pt x="834" y="972816"/>
                  </a:lnTo>
                  <a:lnTo>
                    <a:pt x="812" y="985516"/>
                  </a:lnTo>
                  <a:lnTo>
                    <a:pt x="4620" y="985516"/>
                  </a:lnTo>
                  <a:lnTo>
                    <a:pt x="4642" y="972816"/>
                  </a:lnTo>
                  <a:close/>
                </a:path>
                <a:path w="1471929" h="1452879">
                  <a:moveTo>
                    <a:pt x="1470231" y="972816"/>
                  </a:moveTo>
                  <a:lnTo>
                    <a:pt x="1465998" y="972816"/>
                  </a:lnTo>
                  <a:lnTo>
                    <a:pt x="1465987" y="985516"/>
                  </a:lnTo>
                  <a:lnTo>
                    <a:pt x="1470209" y="985516"/>
                  </a:lnTo>
                  <a:lnTo>
                    <a:pt x="1470231" y="972816"/>
                  </a:lnTo>
                  <a:close/>
                </a:path>
                <a:path w="1471929" h="1452879">
                  <a:moveTo>
                    <a:pt x="4620" y="985516"/>
                  </a:moveTo>
                  <a:lnTo>
                    <a:pt x="812" y="985516"/>
                  </a:lnTo>
                  <a:lnTo>
                    <a:pt x="768" y="1010916"/>
                  </a:lnTo>
                  <a:lnTo>
                    <a:pt x="4575" y="1010916"/>
                  </a:lnTo>
                  <a:lnTo>
                    <a:pt x="4620" y="985516"/>
                  </a:lnTo>
                  <a:close/>
                </a:path>
                <a:path w="1471929" h="1452879">
                  <a:moveTo>
                    <a:pt x="1470209" y="985516"/>
                  </a:moveTo>
                  <a:lnTo>
                    <a:pt x="1465987" y="985516"/>
                  </a:lnTo>
                  <a:lnTo>
                    <a:pt x="1465965" y="1010916"/>
                  </a:lnTo>
                  <a:lnTo>
                    <a:pt x="1470164" y="1010916"/>
                  </a:lnTo>
                  <a:lnTo>
                    <a:pt x="1470209" y="985516"/>
                  </a:lnTo>
                  <a:close/>
                </a:path>
                <a:path w="1471929" h="1452879">
                  <a:moveTo>
                    <a:pt x="4575" y="1010916"/>
                  </a:moveTo>
                  <a:lnTo>
                    <a:pt x="768" y="1010916"/>
                  </a:lnTo>
                  <a:lnTo>
                    <a:pt x="703" y="1047746"/>
                  </a:lnTo>
                  <a:lnTo>
                    <a:pt x="4510" y="1047746"/>
                  </a:lnTo>
                  <a:lnTo>
                    <a:pt x="4575" y="1010916"/>
                  </a:lnTo>
                  <a:close/>
                </a:path>
                <a:path w="1471929" h="1452879">
                  <a:moveTo>
                    <a:pt x="1470164" y="1010916"/>
                  </a:moveTo>
                  <a:lnTo>
                    <a:pt x="1465965" y="1010916"/>
                  </a:lnTo>
                  <a:lnTo>
                    <a:pt x="1465932" y="1047746"/>
                  </a:lnTo>
                  <a:lnTo>
                    <a:pt x="1470100" y="1047746"/>
                  </a:lnTo>
                  <a:lnTo>
                    <a:pt x="1470164" y="1010916"/>
                  </a:lnTo>
                  <a:close/>
                </a:path>
                <a:path w="1471929" h="1452879">
                  <a:moveTo>
                    <a:pt x="4510" y="1047746"/>
                  </a:moveTo>
                  <a:lnTo>
                    <a:pt x="703" y="1047746"/>
                  </a:lnTo>
                  <a:lnTo>
                    <a:pt x="678" y="1061716"/>
                  </a:lnTo>
                  <a:lnTo>
                    <a:pt x="4485" y="1061716"/>
                  </a:lnTo>
                  <a:lnTo>
                    <a:pt x="4510" y="1047746"/>
                  </a:lnTo>
                  <a:close/>
                </a:path>
                <a:path w="1471929" h="1452879">
                  <a:moveTo>
                    <a:pt x="1470100" y="1047746"/>
                  </a:moveTo>
                  <a:lnTo>
                    <a:pt x="1465932" y="1047746"/>
                  </a:lnTo>
                  <a:lnTo>
                    <a:pt x="1465920" y="1061716"/>
                  </a:lnTo>
                  <a:lnTo>
                    <a:pt x="1470075" y="1061716"/>
                  </a:lnTo>
                  <a:lnTo>
                    <a:pt x="1470100" y="1047746"/>
                  </a:lnTo>
                  <a:close/>
                </a:path>
                <a:path w="1471929" h="1452879">
                  <a:moveTo>
                    <a:pt x="4485" y="1061716"/>
                  </a:moveTo>
                  <a:lnTo>
                    <a:pt x="678" y="1061716"/>
                  </a:lnTo>
                  <a:lnTo>
                    <a:pt x="656" y="1074416"/>
                  </a:lnTo>
                  <a:lnTo>
                    <a:pt x="4463" y="1074416"/>
                  </a:lnTo>
                  <a:lnTo>
                    <a:pt x="4485" y="1061716"/>
                  </a:lnTo>
                  <a:close/>
                </a:path>
                <a:path w="1471929" h="1452879">
                  <a:moveTo>
                    <a:pt x="1470075" y="1061716"/>
                  </a:moveTo>
                  <a:lnTo>
                    <a:pt x="1465920" y="1061716"/>
                  </a:lnTo>
                  <a:lnTo>
                    <a:pt x="1465909" y="1074416"/>
                  </a:lnTo>
                  <a:lnTo>
                    <a:pt x="1470053" y="1074416"/>
                  </a:lnTo>
                  <a:lnTo>
                    <a:pt x="1470075" y="1061716"/>
                  </a:lnTo>
                  <a:close/>
                </a:path>
                <a:path w="1471929" h="1452879">
                  <a:moveTo>
                    <a:pt x="4463" y="1074416"/>
                  </a:moveTo>
                  <a:lnTo>
                    <a:pt x="656" y="1074416"/>
                  </a:lnTo>
                  <a:lnTo>
                    <a:pt x="645" y="1080766"/>
                  </a:lnTo>
                  <a:lnTo>
                    <a:pt x="4452" y="1080766"/>
                  </a:lnTo>
                  <a:lnTo>
                    <a:pt x="4463" y="1074416"/>
                  </a:lnTo>
                  <a:close/>
                </a:path>
                <a:path w="1471929" h="1452879">
                  <a:moveTo>
                    <a:pt x="1470053" y="1074416"/>
                  </a:moveTo>
                  <a:lnTo>
                    <a:pt x="1465909" y="1074416"/>
                  </a:lnTo>
                  <a:lnTo>
                    <a:pt x="1465903" y="1080766"/>
                  </a:lnTo>
                  <a:lnTo>
                    <a:pt x="1470042" y="1080766"/>
                  </a:lnTo>
                  <a:lnTo>
                    <a:pt x="1470053" y="1074416"/>
                  </a:lnTo>
                  <a:close/>
                </a:path>
                <a:path w="1471929" h="1452879">
                  <a:moveTo>
                    <a:pt x="4452" y="1080766"/>
                  </a:moveTo>
                  <a:lnTo>
                    <a:pt x="645" y="1080766"/>
                  </a:lnTo>
                  <a:lnTo>
                    <a:pt x="634" y="1087116"/>
                  </a:lnTo>
                  <a:lnTo>
                    <a:pt x="4441" y="1087116"/>
                  </a:lnTo>
                  <a:lnTo>
                    <a:pt x="4452" y="1080766"/>
                  </a:lnTo>
                  <a:close/>
                </a:path>
                <a:path w="1471929" h="1452879">
                  <a:moveTo>
                    <a:pt x="1470042" y="1080766"/>
                  </a:moveTo>
                  <a:lnTo>
                    <a:pt x="1465903" y="1080766"/>
                  </a:lnTo>
                  <a:lnTo>
                    <a:pt x="1465898" y="1087116"/>
                  </a:lnTo>
                  <a:lnTo>
                    <a:pt x="1470031" y="1087116"/>
                  </a:lnTo>
                  <a:lnTo>
                    <a:pt x="1470042" y="1080766"/>
                  </a:lnTo>
                  <a:close/>
                </a:path>
                <a:path w="1471929" h="1452879">
                  <a:moveTo>
                    <a:pt x="4441" y="1087116"/>
                  </a:moveTo>
                  <a:lnTo>
                    <a:pt x="634" y="1087116"/>
                  </a:lnTo>
                  <a:lnTo>
                    <a:pt x="625" y="1092196"/>
                  </a:lnTo>
                  <a:lnTo>
                    <a:pt x="4432" y="1092196"/>
                  </a:lnTo>
                  <a:lnTo>
                    <a:pt x="4441" y="1087116"/>
                  </a:lnTo>
                  <a:close/>
                </a:path>
                <a:path w="1471929" h="1452879">
                  <a:moveTo>
                    <a:pt x="1470031" y="1087116"/>
                  </a:moveTo>
                  <a:lnTo>
                    <a:pt x="1465898" y="1087116"/>
                  </a:lnTo>
                  <a:lnTo>
                    <a:pt x="1465893" y="1092196"/>
                  </a:lnTo>
                  <a:lnTo>
                    <a:pt x="1470022" y="1092196"/>
                  </a:lnTo>
                  <a:lnTo>
                    <a:pt x="1470031" y="1087116"/>
                  </a:lnTo>
                  <a:close/>
                </a:path>
                <a:path w="1471929" h="1452879">
                  <a:moveTo>
                    <a:pt x="4432" y="1092196"/>
                  </a:moveTo>
                  <a:lnTo>
                    <a:pt x="625" y="1092196"/>
                  </a:lnTo>
                  <a:lnTo>
                    <a:pt x="547" y="1136646"/>
                  </a:lnTo>
                  <a:lnTo>
                    <a:pt x="4353" y="1136646"/>
                  </a:lnTo>
                  <a:lnTo>
                    <a:pt x="4432" y="1092196"/>
                  </a:lnTo>
                  <a:close/>
                </a:path>
                <a:path w="1471929" h="1452879">
                  <a:moveTo>
                    <a:pt x="1470022" y="1092196"/>
                  </a:moveTo>
                  <a:lnTo>
                    <a:pt x="1465893" y="1092196"/>
                  </a:lnTo>
                  <a:lnTo>
                    <a:pt x="1465854" y="1136646"/>
                  </a:lnTo>
                  <a:lnTo>
                    <a:pt x="1469944" y="1136646"/>
                  </a:lnTo>
                  <a:lnTo>
                    <a:pt x="1470022" y="1092196"/>
                  </a:lnTo>
                  <a:close/>
                </a:path>
                <a:path w="1471929" h="1452879">
                  <a:moveTo>
                    <a:pt x="4353" y="1136646"/>
                  </a:moveTo>
                  <a:lnTo>
                    <a:pt x="547" y="1136646"/>
                  </a:lnTo>
                  <a:lnTo>
                    <a:pt x="525" y="1149346"/>
                  </a:lnTo>
                  <a:lnTo>
                    <a:pt x="4331" y="1149346"/>
                  </a:lnTo>
                  <a:lnTo>
                    <a:pt x="4353" y="1136646"/>
                  </a:lnTo>
                  <a:close/>
                </a:path>
                <a:path w="1471929" h="1452879">
                  <a:moveTo>
                    <a:pt x="1469944" y="1136646"/>
                  </a:moveTo>
                  <a:lnTo>
                    <a:pt x="1465854" y="1136646"/>
                  </a:lnTo>
                  <a:lnTo>
                    <a:pt x="1465843" y="1149346"/>
                  </a:lnTo>
                  <a:lnTo>
                    <a:pt x="1469922" y="1149346"/>
                  </a:lnTo>
                  <a:lnTo>
                    <a:pt x="1469944" y="1136646"/>
                  </a:lnTo>
                  <a:close/>
                </a:path>
                <a:path w="1471929" h="1452879">
                  <a:moveTo>
                    <a:pt x="4331" y="1149346"/>
                  </a:moveTo>
                  <a:lnTo>
                    <a:pt x="525" y="1149346"/>
                  </a:lnTo>
                  <a:lnTo>
                    <a:pt x="500" y="1163316"/>
                  </a:lnTo>
                  <a:lnTo>
                    <a:pt x="4306" y="1163316"/>
                  </a:lnTo>
                  <a:lnTo>
                    <a:pt x="4331" y="1149346"/>
                  </a:lnTo>
                  <a:close/>
                </a:path>
                <a:path w="1471929" h="1452879">
                  <a:moveTo>
                    <a:pt x="1469922" y="1149346"/>
                  </a:moveTo>
                  <a:lnTo>
                    <a:pt x="1465843" y="1149346"/>
                  </a:lnTo>
                  <a:lnTo>
                    <a:pt x="1465830" y="1163316"/>
                  </a:lnTo>
                  <a:lnTo>
                    <a:pt x="1469897" y="1163316"/>
                  </a:lnTo>
                  <a:lnTo>
                    <a:pt x="1469922" y="1149346"/>
                  </a:lnTo>
                  <a:close/>
                </a:path>
                <a:path w="1471929" h="1452879">
                  <a:moveTo>
                    <a:pt x="4306" y="1163316"/>
                  </a:moveTo>
                  <a:lnTo>
                    <a:pt x="500" y="1163316"/>
                  </a:lnTo>
                  <a:lnTo>
                    <a:pt x="489" y="1169666"/>
                  </a:lnTo>
                  <a:lnTo>
                    <a:pt x="4295" y="1169666"/>
                  </a:lnTo>
                  <a:lnTo>
                    <a:pt x="4306" y="1163316"/>
                  </a:lnTo>
                  <a:close/>
                </a:path>
                <a:path w="1471929" h="1452879">
                  <a:moveTo>
                    <a:pt x="1469897" y="1163316"/>
                  </a:moveTo>
                  <a:lnTo>
                    <a:pt x="1465830" y="1163316"/>
                  </a:lnTo>
                  <a:lnTo>
                    <a:pt x="1465825" y="1169666"/>
                  </a:lnTo>
                  <a:lnTo>
                    <a:pt x="1469886" y="1169666"/>
                  </a:lnTo>
                  <a:lnTo>
                    <a:pt x="1469897" y="1163316"/>
                  </a:lnTo>
                  <a:close/>
                </a:path>
                <a:path w="1471929" h="1452879">
                  <a:moveTo>
                    <a:pt x="4295" y="1169666"/>
                  </a:moveTo>
                  <a:lnTo>
                    <a:pt x="489" y="1169666"/>
                  </a:lnTo>
                  <a:lnTo>
                    <a:pt x="478" y="1176016"/>
                  </a:lnTo>
                  <a:lnTo>
                    <a:pt x="4284" y="1176016"/>
                  </a:lnTo>
                  <a:lnTo>
                    <a:pt x="4295" y="1169666"/>
                  </a:lnTo>
                  <a:close/>
                </a:path>
                <a:path w="1471929" h="1452879">
                  <a:moveTo>
                    <a:pt x="1469886" y="1169666"/>
                  </a:moveTo>
                  <a:lnTo>
                    <a:pt x="1465825" y="1169666"/>
                  </a:lnTo>
                  <a:lnTo>
                    <a:pt x="1465819" y="1176016"/>
                  </a:lnTo>
                  <a:lnTo>
                    <a:pt x="1469875" y="1176016"/>
                  </a:lnTo>
                  <a:lnTo>
                    <a:pt x="1469886" y="1169666"/>
                  </a:lnTo>
                  <a:close/>
                </a:path>
                <a:path w="1471929" h="1452879">
                  <a:moveTo>
                    <a:pt x="4284" y="1176016"/>
                  </a:moveTo>
                  <a:lnTo>
                    <a:pt x="478" y="1176016"/>
                  </a:lnTo>
                  <a:lnTo>
                    <a:pt x="467" y="1182366"/>
                  </a:lnTo>
                  <a:lnTo>
                    <a:pt x="4273" y="1182366"/>
                  </a:lnTo>
                  <a:lnTo>
                    <a:pt x="4284" y="1176016"/>
                  </a:lnTo>
                  <a:close/>
                </a:path>
                <a:path w="1471929" h="1452879">
                  <a:moveTo>
                    <a:pt x="1469875" y="1176016"/>
                  </a:moveTo>
                  <a:lnTo>
                    <a:pt x="1465819" y="1176016"/>
                  </a:lnTo>
                  <a:lnTo>
                    <a:pt x="1465814" y="1182366"/>
                  </a:lnTo>
                  <a:lnTo>
                    <a:pt x="1469864" y="1182366"/>
                  </a:lnTo>
                  <a:lnTo>
                    <a:pt x="1469875" y="1176016"/>
                  </a:lnTo>
                  <a:close/>
                </a:path>
                <a:path w="1471929" h="1452879">
                  <a:moveTo>
                    <a:pt x="4273" y="1182366"/>
                  </a:moveTo>
                  <a:lnTo>
                    <a:pt x="467" y="1182366"/>
                  </a:lnTo>
                  <a:lnTo>
                    <a:pt x="456" y="1188716"/>
                  </a:lnTo>
                  <a:lnTo>
                    <a:pt x="4262" y="1188716"/>
                  </a:lnTo>
                  <a:lnTo>
                    <a:pt x="4273" y="1182366"/>
                  </a:lnTo>
                  <a:close/>
                </a:path>
                <a:path w="1471929" h="1452879">
                  <a:moveTo>
                    <a:pt x="1469864" y="1182366"/>
                  </a:moveTo>
                  <a:lnTo>
                    <a:pt x="1465814" y="1182366"/>
                  </a:lnTo>
                  <a:lnTo>
                    <a:pt x="1465808" y="1188716"/>
                  </a:lnTo>
                  <a:lnTo>
                    <a:pt x="1469853" y="1188716"/>
                  </a:lnTo>
                  <a:lnTo>
                    <a:pt x="1469864" y="1182366"/>
                  </a:lnTo>
                  <a:close/>
                </a:path>
                <a:path w="1471929" h="1452879">
                  <a:moveTo>
                    <a:pt x="4262" y="1188716"/>
                  </a:moveTo>
                  <a:lnTo>
                    <a:pt x="456" y="1188716"/>
                  </a:lnTo>
                  <a:lnTo>
                    <a:pt x="434" y="1201416"/>
                  </a:lnTo>
                  <a:lnTo>
                    <a:pt x="4239" y="1201416"/>
                  </a:lnTo>
                  <a:lnTo>
                    <a:pt x="4262" y="1188716"/>
                  </a:lnTo>
                  <a:close/>
                </a:path>
                <a:path w="1471929" h="1452879">
                  <a:moveTo>
                    <a:pt x="1469853" y="1188716"/>
                  </a:moveTo>
                  <a:lnTo>
                    <a:pt x="1465808" y="1188716"/>
                  </a:lnTo>
                  <a:lnTo>
                    <a:pt x="1465797" y="1201416"/>
                  </a:lnTo>
                  <a:lnTo>
                    <a:pt x="1469830" y="1201416"/>
                  </a:lnTo>
                  <a:lnTo>
                    <a:pt x="1469853" y="1188716"/>
                  </a:lnTo>
                  <a:close/>
                </a:path>
                <a:path w="1471929" h="1452879">
                  <a:moveTo>
                    <a:pt x="4239" y="1201416"/>
                  </a:moveTo>
                  <a:lnTo>
                    <a:pt x="434" y="1201416"/>
                  </a:lnTo>
                  <a:lnTo>
                    <a:pt x="411" y="1214116"/>
                  </a:lnTo>
                  <a:lnTo>
                    <a:pt x="4217" y="1214116"/>
                  </a:lnTo>
                  <a:lnTo>
                    <a:pt x="4239" y="1201416"/>
                  </a:lnTo>
                  <a:close/>
                </a:path>
                <a:path w="1471929" h="1452879">
                  <a:moveTo>
                    <a:pt x="1469830" y="1201416"/>
                  </a:moveTo>
                  <a:lnTo>
                    <a:pt x="1465797" y="1201416"/>
                  </a:lnTo>
                  <a:lnTo>
                    <a:pt x="1465786" y="1214116"/>
                  </a:lnTo>
                  <a:lnTo>
                    <a:pt x="1469808" y="1214116"/>
                  </a:lnTo>
                  <a:lnTo>
                    <a:pt x="1469830" y="1201416"/>
                  </a:lnTo>
                  <a:close/>
                </a:path>
                <a:path w="1471929" h="1452879">
                  <a:moveTo>
                    <a:pt x="4217" y="1214116"/>
                  </a:moveTo>
                  <a:lnTo>
                    <a:pt x="411" y="1214116"/>
                  </a:lnTo>
                  <a:lnTo>
                    <a:pt x="402" y="1219196"/>
                  </a:lnTo>
                  <a:lnTo>
                    <a:pt x="4208" y="1219196"/>
                  </a:lnTo>
                  <a:lnTo>
                    <a:pt x="4217" y="1214116"/>
                  </a:lnTo>
                  <a:close/>
                </a:path>
                <a:path w="1471929" h="1452879">
                  <a:moveTo>
                    <a:pt x="1469808" y="1214116"/>
                  </a:moveTo>
                  <a:lnTo>
                    <a:pt x="1465786" y="1214116"/>
                  </a:lnTo>
                  <a:lnTo>
                    <a:pt x="1465781" y="1219196"/>
                  </a:lnTo>
                  <a:lnTo>
                    <a:pt x="1469799" y="1219196"/>
                  </a:lnTo>
                  <a:lnTo>
                    <a:pt x="1469808" y="1214116"/>
                  </a:lnTo>
                  <a:close/>
                </a:path>
                <a:path w="1471929" h="1452879">
                  <a:moveTo>
                    <a:pt x="4208" y="1219196"/>
                  </a:moveTo>
                  <a:lnTo>
                    <a:pt x="402" y="1219196"/>
                  </a:lnTo>
                  <a:lnTo>
                    <a:pt x="380" y="1231896"/>
                  </a:lnTo>
                  <a:lnTo>
                    <a:pt x="4185" y="1231896"/>
                  </a:lnTo>
                  <a:lnTo>
                    <a:pt x="4208" y="1219196"/>
                  </a:lnTo>
                  <a:close/>
                </a:path>
                <a:path w="1471929" h="1452879">
                  <a:moveTo>
                    <a:pt x="1469799" y="1219196"/>
                  </a:moveTo>
                  <a:lnTo>
                    <a:pt x="1465781" y="1219196"/>
                  </a:lnTo>
                  <a:lnTo>
                    <a:pt x="1465770" y="1231896"/>
                  </a:lnTo>
                  <a:lnTo>
                    <a:pt x="1469777" y="1231896"/>
                  </a:lnTo>
                  <a:lnTo>
                    <a:pt x="1469799" y="1219196"/>
                  </a:lnTo>
                  <a:close/>
                </a:path>
                <a:path w="1471929" h="1452879">
                  <a:moveTo>
                    <a:pt x="4185" y="1231896"/>
                  </a:moveTo>
                  <a:lnTo>
                    <a:pt x="380" y="1231896"/>
                  </a:lnTo>
                  <a:lnTo>
                    <a:pt x="369" y="1238246"/>
                  </a:lnTo>
                  <a:lnTo>
                    <a:pt x="4174" y="1238246"/>
                  </a:lnTo>
                  <a:lnTo>
                    <a:pt x="4185" y="1231896"/>
                  </a:lnTo>
                  <a:close/>
                </a:path>
                <a:path w="1471929" h="1452879">
                  <a:moveTo>
                    <a:pt x="1469777" y="1231896"/>
                  </a:moveTo>
                  <a:lnTo>
                    <a:pt x="1465770" y="1231896"/>
                  </a:lnTo>
                  <a:lnTo>
                    <a:pt x="1465764" y="1238246"/>
                  </a:lnTo>
                  <a:lnTo>
                    <a:pt x="1469766" y="1238246"/>
                  </a:lnTo>
                  <a:lnTo>
                    <a:pt x="1469777" y="1231896"/>
                  </a:lnTo>
                  <a:close/>
                </a:path>
                <a:path w="1471929" h="1452879">
                  <a:moveTo>
                    <a:pt x="4174" y="1238246"/>
                  </a:moveTo>
                  <a:lnTo>
                    <a:pt x="369" y="1238246"/>
                  </a:lnTo>
                  <a:lnTo>
                    <a:pt x="358" y="1244596"/>
                  </a:lnTo>
                  <a:lnTo>
                    <a:pt x="4163" y="1244596"/>
                  </a:lnTo>
                  <a:lnTo>
                    <a:pt x="4174" y="1238246"/>
                  </a:lnTo>
                  <a:close/>
                </a:path>
                <a:path w="1471929" h="1452879">
                  <a:moveTo>
                    <a:pt x="1469766" y="1238246"/>
                  </a:moveTo>
                  <a:lnTo>
                    <a:pt x="1465764" y="1238246"/>
                  </a:lnTo>
                  <a:lnTo>
                    <a:pt x="1465759" y="1244596"/>
                  </a:lnTo>
                  <a:lnTo>
                    <a:pt x="1469755" y="1244596"/>
                  </a:lnTo>
                  <a:lnTo>
                    <a:pt x="1469766" y="1238246"/>
                  </a:lnTo>
                  <a:close/>
                </a:path>
                <a:path w="1471929" h="1452879">
                  <a:moveTo>
                    <a:pt x="4163" y="1244596"/>
                  </a:moveTo>
                  <a:lnTo>
                    <a:pt x="358" y="1244596"/>
                  </a:lnTo>
                  <a:lnTo>
                    <a:pt x="347" y="1250946"/>
                  </a:lnTo>
                  <a:lnTo>
                    <a:pt x="4152" y="1250946"/>
                  </a:lnTo>
                  <a:lnTo>
                    <a:pt x="4163" y="1244596"/>
                  </a:lnTo>
                  <a:close/>
                </a:path>
                <a:path w="1471929" h="1452879">
                  <a:moveTo>
                    <a:pt x="1469755" y="1244596"/>
                  </a:moveTo>
                  <a:lnTo>
                    <a:pt x="1465759" y="1244596"/>
                  </a:lnTo>
                  <a:lnTo>
                    <a:pt x="1465753" y="1250946"/>
                  </a:lnTo>
                  <a:lnTo>
                    <a:pt x="1469743" y="1250946"/>
                  </a:lnTo>
                  <a:lnTo>
                    <a:pt x="1469755" y="1244596"/>
                  </a:lnTo>
                  <a:close/>
                </a:path>
                <a:path w="1471929" h="1452879">
                  <a:moveTo>
                    <a:pt x="4152" y="1250946"/>
                  </a:moveTo>
                  <a:lnTo>
                    <a:pt x="347" y="1250946"/>
                  </a:lnTo>
                  <a:lnTo>
                    <a:pt x="336" y="1257296"/>
                  </a:lnTo>
                  <a:lnTo>
                    <a:pt x="4141" y="1257296"/>
                  </a:lnTo>
                  <a:lnTo>
                    <a:pt x="4152" y="1250946"/>
                  </a:lnTo>
                  <a:close/>
                </a:path>
                <a:path w="1471929" h="1452879">
                  <a:moveTo>
                    <a:pt x="1469743" y="1250946"/>
                  </a:moveTo>
                  <a:lnTo>
                    <a:pt x="1465753" y="1250946"/>
                  </a:lnTo>
                  <a:lnTo>
                    <a:pt x="1465747" y="1257296"/>
                  </a:lnTo>
                  <a:lnTo>
                    <a:pt x="1469732" y="1257296"/>
                  </a:lnTo>
                  <a:lnTo>
                    <a:pt x="1469743" y="1250946"/>
                  </a:lnTo>
                  <a:close/>
                </a:path>
                <a:path w="1471929" h="1452879">
                  <a:moveTo>
                    <a:pt x="4141" y="1257296"/>
                  </a:moveTo>
                  <a:lnTo>
                    <a:pt x="336" y="1257296"/>
                  </a:lnTo>
                  <a:lnTo>
                    <a:pt x="325" y="1263646"/>
                  </a:lnTo>
                  <a:lnTo>
                    <a:pt x="4130" y="1263646"/>
                  </a:lnTo>
                  <a:lnTo>
                    <a:pt x="4141" y="1257296"/>
                  </a:lnTo>
                  <a:close/>
                </a:path>
                <a:path w="1471929" h="1452879">
                  <a:moveTo>
                    <a:pt x="1469732" y="1257296"/>
                  </a:moveTo>
                  <a:lnTo>
                    <a:pt x="1465747" y="1257296"/>
                  </a:lnTo>
                  <a:lnTo>
                    <a:pt x="1465742" y="1263646"/>
                  </a:lnTo>
                  <a:lnTo>
                    <a:pt x="1469721" y="1263646"/>
                  </a:lnTo>
                  <a:lnTo>
                    <a:pt x="1469732" y="1257296"/>
                  </a:lnTo>
                  <a:close/>
                </a:path>
                <a:path w="1471929" h="1452879">
                  <a:moveTo>
                    <a:pt x="4130" y="1263646"/>
                  </a:moveTo>
                  <a:lnTo>
                    <a:pt x="325" y="1263646"/>
                  </a:lnTo>
                  <a:lnTo>
                    <a:pt x="313" y="1269996"/>
                  </a:lnTo>
                  <a:lnTo>
                    <a:pt x="4118" y="1269996"/>
                  </a:lnTo>
                  <a:lnTo>
                    <a:pt x="4130" y="1263646"/>
                  </a:lnTo>
                  <a:close/>
                </a:path>
                <a:path w="1471929" h="1452879">
                  <a:moveTo>
                    <a:pt x="1469721" y="1263646"/>
                  </a:moveTo>
                  <a:lnTo>
                    <a:pt x="1465742" y="1263646"/>
                  </a:lnTo>
                  <a:lnTo>
                    <a:pt x="1465736" y="1269996"/>
                  </a:lnTo>
                  <a:lnTo>
                    <a:pt x="1469710" y="1269996"/>
                  </a:lnTo>
                  <a:lnTo>
                    <a:pt x="1469721" y="1263646"/>
                  </a:lnTo>
                  <a:close/>
                </a:path>
                <a:path w="1471929" h="1452879">
                  <a:moveTo>
                    <a:pt x="4118" y="1269996"/>
                  </a:moveTo>
                  <a:lnTo>
                    <a:pt x="313" y="1269996"/>
                  </a:lnTo>
                  <a:lnTo>
                    <a:pt x="302" y="1276346"/>
                  </a:lnTo>
                  <a:lnTo>
                    <a:pt x="4107" y="1276346"/>
                  </a:lnTo>
                  <a:lnTo>
                    <a:pt x="4118" y="1269996"/>
                  </a:lnTo>
                  <a:close/>
                </a:path>
                <a:path w="1471929" h="1452879">
                  <a:moveTo>
                    <a:pt x="1469710" y="1269996"/>
                  </a:moveTo>
                  <a:lnTo>
                    <a:pt x="1465736" y="1269996"/>
                  </a:lnTo>
                  <a:lnTo>
                    <a:pt x="1465731" y="1276346"/>
                  </a:lnTo>
                  <a:lnTo>
                    <a:pt x="1469699" y="1276346"/>
                  </a:lnTo>
                  <a:lnTo>
                    <a:pt x="1469710" y="1269996"/>
                  </a:lnTo>
                  <a:close/>
                </a:path>
                <a:path w="1471929" h="1452879">
                  <a:moveTo>
                    <a:pt x="4107" y="1276346"/>
                  </a:moveTo>
                  <a:lnTo>
                    <a:pt x="302" y="1276346"/>
                  </a:lnTo>
                  <a:lnTo>
                    <a:pt x="289" y="1283966"/>
                  </a:lnTo>
                  <a:lnTo>
                    <a:pt x="4094" y="1283966"/>
                  </a:lnTo>
                  <a:lnTo>
                    <a:pt x="4107" y="1276346"/>
                  </a:lnTo>
                  <a:close/>
                </a:path>
                <a:path w="1471929" h="1452879">
                  <a:moveTo>
                    <a:pt x="1469699" y="1276346"/>
                  </a:moveTo>
                  <a:lnTo>
                    <a:pt x="1465731" y="1276346"/>
                  </a:lnTo>
                  <a:lnTo>
                    <a:pt x="1465724" y="1283966"/>
                  </a:lnTo>
                  <a:lnTo>
                    <a:pt x="1469686" y="1283966"/>
                  </a:lnTo>
                  <a:lnTo>
                    <a:pt x="1469699" y="1276346"/>
                  </a:lnTo>
                  <a:close/>
                </a:path>
                <a:path w="1471929" h="1452879">
                  <a:moveTo>
                    <a:pt x="4094" y="1283966"/>
                  </a:moveTo>
                  <a:lnTo>
                    <a:pt x="289" y="1283966"/>
                  </a:lnTo>
                  <a:lnTo>
                    <a:pt x="247" y="1308096"/>
                  </a:lnTo>
                  <a:lnTo>
                    <a:pt x="4051" y="1308096"/>
                  </a:lnTo>
                  <a:lnTo>
                    <a:pt x="4094" y="1283966"/>
                  </a:lnTo>
                  <a:close/>
                </a:path>
                <a:path w="1471929" h="1452879">
                  <a:moveTo>
                    <a:pt x="1469686" y="1283966"/>
                  </a:moveTo>
                  <a:lnTo>
                    <a:pt x="1465724" y="1283966"/>
                  </a:lnTo>
                  <a:lnTo>
                    <a:pt x="1465703" y="1308096"/>
                  </a:lnTo>
                  <a:lnTo>
                    <a:pt x="1469643" y="1308096"/>
                  </a:lnTo>
                  <a:lnTo>
                    <a:pt x="1469686" y="1283966"/>
                  </a:lnTo>
                  <a:close/>
                </a:path>
                <a:path w="1471929" h="1452879">
                  <a:moveTo>
                    <a:pt x="4051" y="1308096"/>
                  </a:moveTo>
                  <a:lnTo>
                    <a:pt x="247" y="1308096"/>
                  </a:lnTo>
                  <a:lnTo>
                    <a:pt x="233" y="1315716"/>
                  </a:lnTo>
                  <a:lnTo>
                    <a:pt x="4038" y="1315716"/>
                  </a:lnTo>
                  <a:lnTo>
                    <a:pt x="4051" y="1308096"/>
                  </a:lnTo>
                  <a:close/>
                </a:path>
                <a:path w="1471929" h="1452879">
                  <a:moveTo>
                    <a:pt x="1469643" y="1308096"/>
                  </a:moveTo>
                  <a:lnTo>
                    <a:pt x="1465703" y="1308096"/>
                  </a:lnTo>
                  <a:lnTo>
                    <a:pt x="1465696" y="1315716"/>
                  </a:lnTo>
                  <a:lnTo>
                    <a:pt x="1469630" y="1315716"/>
                  </a:lnTo>
                  <a:lnTo>
                    <a:pt x="1469643" y="1308096"/>
                  </a:lnTo>
                  <a:close/>
                </a:path>
                <a:path w="1471929" h="1452879">
                  <a:moveTo>
                    <a:pt x="4038" y="1315716"/>
                  </a:moveTo>
                  <a:lnTo>
                    <a:pt x="233" y="1315716"/>
                  </a:lnTo>
                  <a:lnTo>
                    <a:pt x="222" y="1322066"/>
                  </a:lnTo>
                  <a:lnTo>
                    <a:pt x="4027" y="1322066"/>
                  </a:lnTo>
                  <a:lnTo>
                    <a:pt x="4038" y="1315716"/>
                  </a:lnTo>
                  <a:close/>
                </a:path>
                <a:path w="1471929" h="1452879">
                  <a:moveTo>
                    <a:pt x="1469630" y="1315716"/>
                  </a:moveTo>
                  <a:lnTo>
                    <a:pt x="1465696" y="1315716"/>
                  </a:lnTo>
                  <a:lnTo>
                    <a:pt x="1465690" y="1322066"/>
                  </a:lnTo>
                  <a:lnTo>
                    <a:pt x="1469619" y="1322066"/>
                  </a:lnTo>
                  <a:lnTo>
                    <a:pt x="1469630" y="1315716"/>
                  </a:lnTo>
                  <a:close/>
                </a:path>
                <a:path w="1471929" h="1452879">
                  <a:moveTo>
                    <a:pt x="4027" y="1322066"/>
                  </a:moveTo>
                  <a:lnTo>
                    <a:pt x="222" y="1322066"/>
                  </a:lnTo>
                  <a:lnTo>
                    <a:pt x="211" y="1328416"/>
                  </a:lnTo>
                  <a:lnTo>
                    <a:pt x="4015" y="1328416"/>
                  </a:lnTo>
                  <a:lnTo>
                    <a:pt x="4027" y="1322066"/>
                  </a:lnTo>
                  <a:close/>
                </a:path>
                <a:path w="1471929" h="1452879">
                  <a:moveTo>
                    <a:pt x="1469619" y="1322066"/>
                  </a:moveTo>
                  <a:lnTo>
                    <a:pt x="1465690" y="1322066"/>
                  </a:lnTo>
                  <a:lnTo>
                    <a:pt x="1465685" y="1328416"/>
                  </a:lnTo>
                  <a:lnTo>
                    <a:pt x="1469608" y="1328416"/>
                  </a:lnTo>
                  <a:lnTo>
                    <a:pt x="1469619" y="1322066"/>
                  </a:lnTo>
                  <a:close/>
                </a:path>
                <a:path w="1471929" h="1452879">
                  <a:moveTo>
                    <a:pt x="4015" y="1328416"/>
                  </a:moveTo>
                  <a:lnTo>
                    <a:pt x="211" y="1328416"/>
                  </a:lnTo>
                  <a:lnTo>
                    <a:pt x="202" y="1333496"/>
                  </a:lnTo>
                  <a:lnTo>
                    <a:pt x="4006" y="1333496"/>
                  </a:lnTo>
                  <a:lnTo>
                    <a:pt x="4015" y="1328416"/>
                  </a:lnTo>
                  <a:close/>
                </a:path>
                <a:path w="1471929" h="1452879">
                  <a:moveTo>
                    <a:pt x="1469608" y="1328416"/>
                  </a:moveTo>
                  <a:lnTo>
                    <a:pt x="1465685" y="1328416"/>
                  </a:lnTo>
                  <a:lnTo>
                    <a:pt x="1465680" y="1333496"/>
                  </a:lnTo>
                  <a:lnTo>
                    <a:pt x="1469599" y="1333496"/>
                  </a:lnTo>
                  <a:lnTo>
                    <a:pt x="1469608" y="1328416"/>
                  </a:lnTo>
                  <a:close/>
                </a:path>
                <a:path w="1471929" h="1452879">
                  <a:moveTo>
                    <a:pt x="4006" y="1333496"/>
                  </a:moveTo>
                  <a:lnTo>
                    <a:pt x="202" y="1333496"/>
                  </a:lnTo>
                  <a:lnTo>
                    <a:pt x="189" y="1341116"/>
                  </a:lnTo>
                  <a:lnTo>
                    <a:pt x="3993" y="1341116"/>
                  </a:lnTo>
                  <a:lnTo>
                    <a:pt x="4006" y="1333496"/>
                  </a:lnTo>
                  <a:close/>
                </a:path>
                <a:path w="1471929" h="1452879">
                  <a:moveTo>
                    <a:pt x="1469599" y="1333496"/>
                  </a:moveTo>
                  <a:lnTo>
                    <a:pt x="1465680" y="1333496"/>
                  </a:lnTo>
                  <a:lnTo>
                    <a:pt x="1465674" y="1341116"/>
                  </a:lnTo>
                  <a:lnTo>
                    <a:pt x="1469585" y="1341116"/>
                  </a:lnTo>
                  <a:lnTo>
                    <a:pt x="1469599" y="1333496"/>
                  </a:lnTo>
                  <a:close/>
                </a:path>
                <a:path w="1471929" h="1452879">
                  <a:moveTo>
                    <a:pt x="3993" y="1341116"/>
                  </a:moveTo>
                  <a:lnTo>
                    <a:pt x="189" y="1341116"/>
                  </a:lnTo>
                  <a:lnTo>
                    <a:pt x="178" y="1347466"/>
                  </a:lnTo>
                  <a:lnTo>
                    <a:pt x="3982" y="1347466"/>
                  </a:lnTo>
                  <a:lnTo>
                    <a:pt x="3993" y="1341116"/>
                  </a:lnTo>
                  <a:close/>
                </a:path>
                <a:path w="1471929" h="1452879">
                  <a:moveTo>
                    <a:pt x="1469585" y="1341116"/>
                  </a:moveTo>
                  <a:lnTo>
                    <a:pt x="1465674" y="1341116"/>
                  </a:lnTo>
                  <a:lnTo>
                    <a:pt x="1465668" y="1347466"/>
                  </a:lnTo>
                  <a:lnTo>
                    <a:pt x="1469574" y="1347466"/>
                  </a:lnTo>
                  <a:lnTo>
                    <a:pt x="1469585" y="1341116"/>
                  </a:lnTo>
                  <a:close/>
                </a:path>
                <a:path w="1471929" h="1452879">
                  <a:moveTo>
                    <a:pt x="3982" y="1347466"/>
                  </a:moveTo>
                  <a:lnTo>
                    <a:pt x="178" y="1347466"/>
                  </a:lnTo>
                  <a:lnTo>
                    <a:pt x="169" y="1352546"/>
                  </a:lnTo>
                  <a:lnTo>
                    <a:pt x="3973" y="1352546"/>
                  </a:lnTo>
                  <a:lnTo>
                    <a:pt x="3982" y="1347466"/>
                  </a:lnTo>
                  <a:close/>
                </a:path>
                <a:path w="1471929" h="1452879">
                  <a:moveTo>
                    <a:pt x="1469574" y="1347466"/>
                  </a:moveTo>
                  <a:lnTo>
                    <a:pt x="1465668" y="1347466"/>
                  </a:lnTo>
                  <a:lnTo>
                    <a:pt x="1465663" y="1352546"/>
                  </a:lnTo>
                  <a:lnTo>
                    <a:pt x="1469565" y="1352546"/>
                  </a:lnTo>
                  <a:lnTo>
                    <a:pt x="1469574" y="1347466"/>
                  </a:lnTo>
                  <a:close/>
                </a:path>
                <a:path w="1471929" h="1452879">
                  <a:moveTo>
                    <a:pt x="3973" y="1352546"/>
                  </a:moveTo>
                  <a:lnTo>
                    <a:pt x="169" y="1352546"/>
                  </a:lnTo>
                  <a:lnTo>
                    <a:pt x="155" y="1360166"/>
                  </a:lnTo>
                  <a:lnTo>
                    <a:pt x="3959" y="1360166"/>
                  </a:lnTo>
                  <a:lnTo>
                    <a:pt x="3973" y="1352546"/>
                  </a:lnTo>
                  <a:close/>
                </a:path>
                <a:path w="1471929" h="1452879">
                  <a:moveTo>
                    <a:pt x="1469565" y="1352546"/>
                  </a:moveTo>
                  <a:lnTo>
                    <a:pt x="1465663" y="1352546"/>
                  </a:lnTo>
                  <a:lnTo>
                    <a:pt x="1465657" y="1360166"/>
                  </a:lnTo>
                  <a:lnTo>
                    <a:pt x="1469552" y="1360166"/>
                  </a:lnTo>
                  <a:lnTo>
                    <a:pt x="1469565" y="1352546"/>
                  </a:lnTo>
                  <a:close/>
                </a:path>
                <a:path w="1471929" h="1452879">
                  <a:moveTo>
                    <a:pt x="3959" y="1360166"/>
                  </a:moveTo>
                  <a:lnTo>
                    <a:pt x="155" y="1360166"/>
                  </a:lnTo>
                  <a:lnTo>
                    <a:pt x="144" y="1366516"/>
                  </a:lnTo>
                  <a:lnTo>
                    <a:pt x="3948" y="1366516"/>
                  </a:lnTo>
                  <a:lnTo>
                    <a:pt x="3959" y="1360166"/>
                  </a:lnTo>
                  <a:close/>
                </a:path>
                <a:path w="1471929" h="1452879">
                  <a:moveTo>
                    <a:pt x="1469552" y="1360166"/>
                  </a:moveTo>
                  <a:lnTo>
                    <a:pt x="1465657" y="1360166"/>
                  </a:lnTo>
                  <a:lnTo>
                    <a:pt x="1465651" y="1366516"/>
                  </a:lnTo>
                  <a:lnTo>
                    <a:pt x="1469541" y="1366516"/>
                  </a:lnTo>
                  <a:lnTo>
                    <a:pt x="1469552" y="1360166"/>
                  </a:lnTo>
                  <a:close/>
                </a:path>
                <a:path w="1471929" h="1452879">
                  <a:moveTo>
                    <a:pt x="3948" y="1366516"/>
                  </a:moveTo>
                  <a:lnTo>
                    <a:pt x="144" y="1366516"/>
                  </a:lnTo>
                  <a:lnTo>
                    <a:pt x="111" y="1385566"/>
                  </a:lnTo>
                  <a:lnTo>
                    <a:pt x="3915" y="1385566"/>
                  </a:lnTo>
                  <a:lnTo>
                    <a:pt x="3948" y="1366516"/>
                  </a:lnTo>
                  <a:close/>
                </a:path>
                <a:path w="1471929" h="1452879">
                  <a:moveTo>
                    <a:pt x="1469541" y="1366516"/>
                  </a:moveTo>
                  <a:lnTo>
                    <a:pt x="1465651" y="1366516"/>
                  </a:lnTo>
                  <a:lnTo>
                    <a:pt x="1465634" y="1385566"/>
                  </a:lnTo>
                  <a:lnTo>
                    <a:pt x="1469507" y="1385566"/>
                  </a:lnTo>
                  <a:lnTo>
                    <a:pt x="1469541" y="1366516"/>
                  </a:lnTo>
                  <a:close/>
                </a:path>
                <a:path w="1471929" h="1452879">
                  <a:moveTo>
                    <a:pt x="3915" y="1385566"/>
                  </a:moveTo>
                  <a:lnTo>
                    <a:pt x="111" y="1385566"/>
                  </a:lnTo>
                  <a:lnTo>
                    <a:pt x="100" y="1391916"/>
                  </a:lnTo>
                  <a:lnTo>
                    <a:pt x="3903" y="1391916"/>
                  </a:lnTo>
                  <a:lnTo>
                    <a:pt x="3915" y="1385566"/>
                  </a:lnTo>
                  <a:close/>
                </a:path>
                <a:path w="1471929" h="1452879">
                  <a:moveTo>
                    <a:pt x="1469507" y="1385566"/>
                  </a:moveTo>
                  <a:lnTo>
                    <a:pt x="1465634" y="1385566"/>
                  </a:lnTo>
                  <a:lnTo>
                    <a:pt x="1465629" y="1391916"/>
                  </a:lnTo>
                  <a:lnTo>
                    <a:pt x="1469496" y="1391916"/>
                  </a:lnTo>
                  <a:lnTo>
                    <a:pt x="1469507" y="1385566"/>
                  </a:lnTo>
                  <a:close/>
                </a:path>
                <a:path w="1471929" h="1452879">
                  <a:moveTo>
                    <a:pt x="3903" y="1391916"/>
                  </a:moveTo>
                  <a:lnTo>
                    <a:pt x="100" y="1391916"/>
                  </a:lnTo>
                  <a:lnTo>
                    <a:pt x="89" y="1398266"/>
                  </a:lnTo>
                  <a:lnTo>
                    <a:pt x="3892" y="1398266"/>
                  </a:lnTo>
                  <a:lnTo>
                    <a:pt x="3903" y="1391916"/>
                  </a:lnTo>
                  <a:close/>
                </a:path>
                <a:path w="1471929" h="1452879">
                  <a:moveTo>
                    <a:pt x="1469496" y="1391916"/>
                  </a:moveTo>
                  <a:lnTo>
                    <a:pt x="1465629" y="1391916"/>
                  </a:lnTo>
                  <a:lnTo>
                    <a:pt x="1465623" y="1398266"/>
                  </a:lnTo>
                  <a:lnTo>
                    <a:pt x="1469485" y="1398266"/>
                  </a:lnTo>
                  <a:lnTo>
                    <a:pt x="1469496" y="1391916"/>
                  </a:lnTo>
                  <a:close/>
                </a:path>
                <a:path w="1471929" h="1452879">
                  <a:moveTo>
                    <a:pt x="3892" y="1398266"/>
                  </a:moveTo>
                  <a:lnTo>
                    <a:pt x="89" y="1398266"/>
                  </a:lnTo>
                  <a:lnTo>
                    <a:pt x="77" y="1404616"/>
                  </a:lnTo>
                  <a:lnTo>
                    <a:pt x="3881" y="1404616"/>
                  </a:lnTo>
                  <a:lnTo>
                    <a:pt x="3892" y="1398266"/>
                  </a:lnTo>
                  <a:close/>
                </a:path>
                <a:path w="1471929" h="1452879">
                  <a:moveTo>
                    <a:pt x="1469485" y="1398266"/>
                  </a:moveTo>
                  <a:lnTo>
                    <a:pt x="1465623" y="1398266"/>
                  </a:lnTo>
                  <a:lnTo>
                    <a:pt x="1465618" y="1404616"/>
                  </a:lnTo>
                  <a:lnTo>
                    <a:pt x="1469474" y="1404616"/>
                  </a:lnTo>
                  <a:lnTo>
                    <a:pt x="1469485" y="1398266"/>
                  </a:lnTo>
                  <a:close/>
                </a:path>
                <a:path w="1471929" h="1452879">
                  <a:moveTo>
                    <a:pt x="3881" y="1404616"/>
                  </a:moveTo>
                  <a:lnTo>
                    <a:pt x="77" y="1404616"/>
                  </a:lnTo>
                  <a:lnTo>
                    <a:pt x="66" y="1410966"/>
                  </a:lnTo>
                  <a:lnTo>
                    <a:pt x="3870" y="1410966"/>
                  </a:lnTo>
                  <a:lnTo>
                    <a:pt x="3881" y="1404616"/>
                  </a:lnTo>
                  <a:close/>
                </a:path>
                <a:path w="1471929" h="1452879">
                  <a:moveTo>
                    <a:pt x="1469474" y="1404616"/>
                  </a:moveTo>
                  <a:lnTo>
                    <a:pt x="1465618" y="1404616"/>
                  </a:lnTo>
                  <a:lnTo>
                    <a:pt x="1465612" y="1410966"/>
                  </a:lnTo>
                  <a:lnTo>
                    <a:pt x="1469463" y="1410966"/>
                  </a:lnTo>
                  <a:lnTo>
                    <a:pt x="1469474" y="1404616"/>
                  </a:lnTo>
                  <a:close/>
                </a:path>
                <a:path w="1471929" h="1452879">
                  <a:moveTo>
                    <a:pt x="3870" y="1410966"/>
                  </a:moveTo>
                  <a:lnTo>
                    <a:pt x="66" y="1410966"/>
                  </a:lnTo>
                  <a:lnTo>
                    <a:pt x="55" y="1417316"/>
                  </a:lnTo>
                  <a:lnTo>
                    <a:pt x="3859" y="1417316"/>
                  </a:lnTo>
                  <a:lnTo>
                    <a:pt x="3870" y="1410966"/>
                  </a:lnTo>
                  <a:close/>
                </a:path>
                <a:path w="1471929" h="1452879">
                  <a:moveTo>
                    <a:pt x="1469463" y="1410966"/>
                  </a:moveTo>
                  <a:lnTo>
                    <a:pt x="1465612" y="1410966"/>
                  </a:lnTo>
                  <a:lnTo>
                    <a:pt x="1465606" y="1417316"/>
                  </a:lnTo>
                  <a:lnTo>
                    <a:pt x="1469452" y="1417316"/>
                  </a:lnTo>
                  <a:lnTo>
                    <a:pt x="1469463" y="1410966"/>
                  </a:lnTo>
                  <a:close/>
                </a:path>
                <a:path w="1471929" h="1452879">
                  <a:moveTo>
                    <a:pt x="3859" y="1417316"/>
                  </a:moveTo>
                  <a:lnTo>
                    <a:pt x="55" y="1417316"/>
                  </a:lnTo>
                  <a:lnTo>
                    <a:pt x="44" y="1423666"/>
                  </a:lnTo>
                  <a:lnTo>
                    <a:pt x="3848" y="1423666"/>
                  </a:lnTo>
                  <a:lnTo>
                    <a:pt x="3859" y="1417316"/>
                  </a:lnTo>
                  <a:close/>
                </a:path>
                <a:path w="1471929" h="1452879">
                  <a:moveTo>
                    <a:pt x="1469452" y="1417316"/>
                  </a:moveTo>
                  <a:lnTo>
                    <a:pt x="1465606" y="1417316"/>
                  </a:lnTo>
                  <a:lnTo>
                    <a:pt x="1465601" y="1423666"/>
                  </a:lnTo>
                  <a:lnTo>
                    <a:pt x="1469441" y="1423666"/>
                  </a:lnTo>
                  <a:lnTo>
                    <a:pt x="1469452" y="1417316"/>
                  </a:lnTo>
                  <a:close/>
                </a:path>
                <a:path w="1471929" h="1452879">
                  <a:moveTo>
                    <a:pt x="3848" y="1423666"/>
                  </a:moveTo>
                  <a:lnTo>
                    <a:pt x="44" y="1423666"/>
                  </a:lnTo>
                  <a:lnTo>
                    <a:pt x="33" y="1430016"/>
                  </a:lnTo>
                  <a:lnTo>
                    <a:pt x="3836" y="1430016"/>
                  </a:lnTo>
                  <a:lnTo>
                    <a:pt x="3848" y="1423666"/>
                  </a:lnTo>
                  <a:close/>
                </a:path>
                <a:path w="1471929" h="1452879">
                  <a:moveTo>
                    <a:pt x="1469441" y="1423666"/>
                  </a:moveTo>
                  <a:lnTo>
                    <a:pt x="1465601" y="1423666"/>
                  </a:lnTo>
                  <a:lnTo>
                    <a:pt x="1465595" y="1430016"/>
                  </a:lnTo>
                  <a:lnTo>
                    <a:pt x="1469430" y="1430016"/>
                  </a:lnTo>
                  <a:lnTo>
                    <a:pt x="1469441" y="1423666"/>
                  </a:lnTo>
                  <a:close/>
                </a:path>
                <a:path w="1471929" h="1452879">
                  <a:moveTo>
                    <a:pt x="3836" y="1430016"/>
                  </a:moveTo>
                  <a:lnTo>
                    <a:pt x="33" y="1430016"/>
                  </a:lnTo>
                  <a:lnTo>
                    <a:pt x="22" y="1436366"/>
                  </a:lnTo>
                  <a:lnTo>
                    <a:pt x="3825" y="1436366"/>
                  </a:lnTo>
                  <a:lnTo>
                    <a:pt x="3836" y="1430016"/>
                  </a:lnTo>
                  <a:close/>
                </a:path>
                <a:path w="1471929" h="1452879">
                  <a:moveTo>
                    <a:pt x="1469430" y="1430016"/>
                  </a:moveTo>
                  <a:lnTo>
                    <a:pt x="1465595" y="1430016"/>
                  </a:lnTo>
                  <a:lnTo>
                    <a:pt x="1465590" y="1436366"/>
                  </a:lnTo>
                  <a:lnTo>
                    <a:pt x="1469418" y="1436366"/>
                  </a:lnTo>
                  <a:lnTo>
                    <a:pt x="1469430" y="1430016"/>
                  </a:lnTo>
                  <a:close/>
                </a:path>
                <a:path w="1471929" h="1452879">
                  <a:moveTo>
                    <a:pt x="3825" y="1436366"/>
                  </a:moveTo>
                  <a:lnTo>
                    <a:pt x="22" y="1436366"/>
                  </a:lnTo>
                  <a:lnTo>
                    <a:pt x="11" y="1442716"/>
                  </a:lnTo>
                  <a:lnTo>
                    <a:pt x="3814" y="1442716"/>
                  </a:lnTo>
                  <a:lnTo>
                    <a:pt x="3825" y="1436366"/>
                  </a:lnTo>
                  <a:close/>
                </a:path>
                <a:path w="1471929" h="1452879">
                  <a:moveTo>
                    <a:pt x="1469418" y="1436366"/>
                  </a:moveTo>
                  <a:lnTo>
                    <a:pt x="1465590" y="1436366"/>
                  </a:lnTo>
                  <a:lnTo>
                    <a:pt x="1465584" y="1442716"/>
                  </a:lnTo>
                  <a:lnTo>
                    <a:pt x="1469407" y="1442716"/>
                  </a:lnTo>
                  <a:lnTo>
                    <a:pt x="1469418" y="1436366"/>
                  </a:lnTo>
                  <a:close/>
                </a:path>
                <a:path w="1471929" h="1452879">
                  <a:moveTo>
                    <a:pt x="3814" y="1442716"/>
                  </a:moveTo>
                  <a:lnTo>
                    <a:pt x="11" y="1442716"/>
                  </a:lnTo>
                  <a:lnTo>
                    <a:pt x="0" y="1449066"/>
                  </a:lnTo>
                  <a:lnTo>
                    <a:pt x="1469396" y="1449066"/>
                  </a:lnTo>
                  <a:lnTo>
                    <a:pt x="1469398" y="1447796"/>
                  </a:lnTo>
                  <a:lnTo>
                    <a:pt x="3809" y="1445256"/>
                  </a:lnTo>
                  <a:lnTo>
                    <a:pt x="3814" y="1442716"/>
                  </a:lnTo>
                  <a:close/>
                </a:path>
                <a:path w="1471929" h="1452879">
                  <a:moveTo>
                    <a:pt x="1469407" y="1442716"/>
                  </a:moveTo>
                  <a:lnTo>
                    <a:pt x="1465584" y="1442716"/>
                  </a:lnTo>
                  <a:lnTo>
                    <a:pt x="1465579" y="1447796"/>
                  </a:lnTo>
                  <a:lnTo>
                    <a:pt x="1469398" y="1447796"/>
                  </a:lnTo>
                  <a:lnTo>
                    <a:pt x="1469407" y="1442716"/>
                  </a:lnTo>
                  <a:close/>
                </a:path>
                <a:path w="1471929" h="1452879">
                  <a:moveTo>
                    <a:pt x="1469396" y="1449066"/>
                  </a:moveTo>
                  <a:lnTo>
                    <a:pt x="1270" y="1449066"/>
                  </a:lnTo>
                  <a:lnTo>
                    <a:pt x="1469390" y="1452876"/>
                  </a:lnTo>
                  <a:lnTo>
                    <a:pt x="1469396" y="1449066"/>
                  </a:lnTo>
                  <a:close/>
                </a:path>
              </a:pathLst>
            </a:custGeom>
            <a:solidFill>
              <a:srgbClr val="4927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" name="object 1555"/>
            <p:cNvSpPr/>
            <p:nvPr/>
          </p:nvSpPr>
          <p:spPr>
            <a:xfrm>
              <a:off x="6849109" y="2830829"/>
              <a:ext cx="1463040" cy="1443990"/>
            </a:xfrm>
            <a:custGeom>
              <a:avLst/>
              <a:gdLst/>
              <a:ahLst/>
              <a:cxnLst/>
              <a:rect l="l" t="t" r="r" b="b"/>
              <a:pathLst>
                <a:path w="1463040" h="1443989">
                  <a:moveTo>
                    <a:pt x="7505" y="69850"/>
                  </a:moveTo>
                  <a:lnTo>
                    <a:pt x="2416" y="69850"/>
                  </a:lnTo>
                  <a:lnTo>
                    <a:pt x="2407" y="74929"/>
                  </a:lnTo>
                  <a:lnTo>
                    <a:pt x="7496" y="74929"/>
                  </a:lnTo>
                  <a:lnTo>
                    <a:pt x="7505" y="69850"/>
                  </a:lnTo>
                  <a:close/>
                </a:path>
                <a:path w="1463040" h="1443989">
                  <a:moveTo>
                    <a:pt x="1462981" y="69850"/>
                  </a:moveTo>
                  <a:lnTo>
                    <a:pt x="1459119" y="69850"/>
                  </a:lnTo>
                  <a:lnTo>
                    <a:pt x="1459110" y="74929"/>
                  </a:lnTo>
                  <a:lnTo>
                    <a:pt x="1462977" y="74929"/>
                  </a:lnTo>
                  <a:lnTo>
                    <a:pt x="1462981" y="69850"/>
                  </a:lnTo>
                  <a:close/>
                </a:path>
                <a:path w="1463040" h="1443989">
                  <a:moveTo>
                    <a:pt x="7509" y="67310"/>
                  </a:moveTo>
                  <a:lnTo>
                    <a:pt x="2421" y="67310"/>
                  </a:lnTo>
                  <a:lnTo>
                    <a:pt x="2419" y="68579"/>
                  </a:lnTo>
                  <a:lnTo>
                    <a:pt x="7507" y="68579"/>
                  </a:lnTo>
                  <a:lnTo>
                    <a:pt x="7509" y="67310"/>
                  </a:lnTo>
                  <a:close/>
                </a:path>
                <a:path w="1463040" h="1443989">
                  <a:moveTo>
                    <a:pt x="1462984" y="67310"/>
                  </a:moveTo>
                  <a:lnTo>
                    <a:pt x="1459124" y="67310"/>
                  </a:lnTo>
                  <a:lnTo>
                    <a:pt x="1459121" y="68579"/>
                  </a:lnTo>
                  <a:lnTo>
                    <a:pt x="1462982" y="68579"/>
                  </a:lnTo>
                  <a:lnTo>
                    <a:pt x="1462984" y="67310"/>
                  </a:lnTo>
                  <a:close/>
                </a:path>
                <a:path w="1463040" h="1443989">
                  <a:moveTo>
                    <a:pt x="7516" y="63500"/>
                  </a:moveTo>
                  <a:lnTo>
                    <a:pt x="2428" y="63500"/>
                  </a:lnTo>
                  <a:lnTo>
                    <a:pt x="2423" y="66039"/>
                  </a:lnTo>
                  <a:lnTo>
                    <a:pt x="7511" y="66039"/>
                  </a:lnTo>
                  <a:lnTo>
                    <a:pt x="7516" y="63500"/>
                  </a:lnTo>
                  <a:close/>
                </a:path>
                <a:path w="1463040" h="1443989">
                  <a:moveTo>
                    <a:pt x="1462987" y="63500"/>
                  </a:moveTo>
                  <a:lnTo>
                    <a:pt x="1459130" y="63500"/>
                  </a:lnTo>
                  <a:lnTo>
                    <a:pt x="1459126" y="66039"/>
                  </a:lnTo>
                  <a:lnTo>
                    <a:pt x="1462985" y="66039"/>
                  </a:lnTo>
                  <a:lnTo>
                    <a:pt x="1462987" y="63500"/>
                  </a:lnTo>
                  <a:close/>
                </a:path>
                <a:path w="1463040" h="1443989">
                  <a:moveTo>
                    <a:pt x="7520" y="60960"/>
                  </a:moveTo>
                  <a:lnTo>
                    <a:pt x="2432" y="60960"/>
                  </a:lnTo>
                  <a:lnTo>
                    <a:pt x="2430" y="62229"/>
                  </a:lnTo>
                  <a:lnTo>
                    <a:pt x="7518" y="62229"/>
                  </a:lnTo>
                  <a:lnTo>
                    <a:pt x="7520" y="60960"/>
                  </a:lnTo>
                  <a:close/>
                </a:path>
                <a:path w="1463040" h="1443989">
                  <a:moveTo>
                    <a:pt x="1462989" y="60960"/>
                  </a:moveTo>
                  <a:lnTo>
                    <a:pt x="1459135" y="60960"/>
                  </a:lnTo>
                  <a:lnTo>
                    <a:pt x="1459133" y="62229"/>
                  </a:lnTo>
                  <a:lnTo>
                    <a:pt x="1462988" y="62229"/>
                  </a:lnTo>
                  <a:lnTo>
                    <a:pt x="1462989" y="60960"/>
                  </a:lnTo>
                  <a:close/>
                </a:path>
                <a:path w="1463040" h="1443989">
                  <a:moveTo>
                    <a:pt x="7527" y="57150"/>
                  </a:moveTo>
                  <a:lnTo>
                    <a:pt x="2439" y="57150"/>
                  </a:lnTo>
                  <a:lnTo>
                    <a:pt x="2434" y="59689"/>
                  </a:lnTo>
                  <a:lnTo>
                    <a:pt x="7523" y="59689"/>
                  </a:lnTo>
                  <a:lnTo>
                    <a:pt x="7527" y="57150"/>
                  </a:lnTo>
                  <a:close/>
                </a:path>
                <a:path w="1463040" h="1443989">
                  <a:moveTo>
                    <a:pt x="1462992" y="57150"/>
                  </a:moveTo>
                  <a:lnTo>
                    <a:pt x="1459142" y="57150"/>
                  </a:lnTo>
                  <a:lnTo>
                    <a:pt x="1459137" y="59689"/>
                  </a:lnTo>
                  <a:lnTo>
                    <a:pt x="1462990" y="59689"/>
                  </a:lnTo>
                  <a:lnTo>
                    <a:pt x="1462992" y="57150"/>
                  </a:lnTo>
                  <a:close/>
                </a:path>
                <a:path w="1463040" h="1443989">
                  <a:moveTo>
                    <a:pt x="7532" y="54610"/>
                  </a:moveTo>
                  <a:lnTo>
                    <a:pt x="2443" y="54610"/>
                  </a:lnTo>
                  <a:lnTo>
                    <a:pt x="2441" y="55879"/>
                  </a:lnTo>
                  <a:lnTo>
                    <a:pt x="7529" y="55879"/>
                  </a:lnTo>
                  <a:lnTo>
                    <a:pt x="7532" y="54610"/>
                  </a:lnTo>
                  <a:close/>
                </a:path>
                <a:path w="1463040" h="1443989">
                  <a:moveTo>
                    <a:pt x="1462995" y="54610"/>
                  </a:moveTo>
                  <a:lnTo>
                    <a:pt x="1459146" y="54610"/>
                  </a:lnTo>
                  <a:lnTo>
                    <a:pt x="1459144" y="55879"/>
                  </a:lnTo>
                  <a:lnTo>
                    <a:pt x="1462994" y="55879"/>
                  </a:lnTo>
                  <a:lnTo>
                    <a:pt x="1462995" y="54610"/>
                  </a:lnTo>
                  <a:close/>
                </a:path>
                <a:path w="1463040" h="1443989">
                  <a:moveTo>
                    <a:pt x="7538" y="50800"/>
                  </a:moveTo>
                  <a:lnTo>
                    <a:pt x="2450" y="50800"/>
                  </a:lnTo>
                  <a:lnTo>
                    <a:pt x="2446" y="53339"/>
                  </a:lnTo>
                  <a:lnTo>
                    <a:pt x="7534" y="53339"/>
                  </a:lnTo>
                  <a:lnTo>
                    <a:pt x="7538" y="50800"/>
                  </a:lnTo>
                  <a:close/>
                </a:path>
                <a:path w="1463040" h="1443989">
                  <a:moveTo>
                    <a:pt x="1462998" y="50800"/>
                  </a:moveTo>
                  <a:lnTo>
                    <a:pt x="1459153" y="50800"/>
                  </a:lnTo>
                  <a:lnTo>
                    <a:pt x="1459148" y="53339"/>
                  </a:lnTo>
                  <a:lnTo>
                    <a:pt x="1462996" y="53339"/>
                  </a:lnTo>
                  <a:lnTo>
                    <a:pt x="1462998" y="50800"/>
                  </a:lnTo>
                  <a:close/>
                </a:path>
                <a:path w="1463040" h="1443989">
                  <a:moveTo>
                    <a:pt x="7543" y="48260"/>
                  </a:moveTo>
                  <a:lnTo>
                    <a:pt x="2454" y="48260"/>
                  </a:lnTo>
                  <a:lnTo>
                    <a:pt x="2452" y="49529"/>
                  </a:lnTo>
                  <a:lnTo>
                    <a:pt x="7541" y="49529"/>
                  </a:lnTo>
                  <a:lnTo>
                    <a:pt x="7543" y="48260"/>
                  </a:lnTo>
                  <a:close/>
                </a:path>
                <a:path w="1463040" h="1443989">
                  <a:moveTo>
                    <a:pt x="1463000" y="48260"/>
                  </a:moveTo>
                  <a:lnTo>
                    <a:pt x="1459157" y="48260"/>
                  </a:lnTo>
                  <a:lnTo>
                    <a:pt x="1459155" y="49529"/>
                  </a:lnTo>
                  <a:lnTo>
                    <a:pt x="1462999" y="49529"/>
                  </a:lnTo>
                  <a:lnTo>
                    <a:pt x="1463000" y="48260"/>
                  </a:lnTo>
                  <a:close/>
                </a:path>
                <a:path w="1463040" h="1443989">
                  <a:moveTo>
                    <a:pt x="7550" y="44450"/>
                  </a:moveTo>
                  <a:lnTo>
                    <a:pt x="2461" y="44450"/>
                  </a:lnTo>
                  <a:lnTo>
                    <a:pt x="2457" y="46989"/>
                  </a:lnTo>
                  <a:lnTo>
                    <a:pt x="7545" y="46989"/>
                  </a:lnTo>
                  <a:lnTo>
                    <a:pt x="7550" y="44450"/>
                  </a:lnTo>
                  <a:close/>
                </a:path>
                <a:path w="1463040" h="1443989">
                  <a:moveTo>
                    <a:pt x="1463004" y="44450"/>
                  </a:moveTo>
                  <a:lnTo>
                    <a:pt x="1459164" y="44450"/>
                  </a:lnTo>
                  <a:lnTo>
                    <a:pt x="1459160" y="46989"/>
                  </a:lnTo>
                  <a:lnTo>
                    <a:pt x="1463001" y="46989"/>
                  </a:lnTo>
                  <a:lnTo>
                    <a:pt x="1463004" y="44450"/>
                  </a:lnTo>
                  <a:close/>
                </a:path>
                <a:path w="1463040" h="1443989">
                  <a:moveTo>
                    <a:pt x="7554" y="41910"/>
                  </a:moveTo>
                  <a:lnTo>
                    <a:pt x="2466" y="41910"/>
                  </a:lnTo>
                  <a:lnTo>
                    <a:pt x="2463" y="43179"/>
                  </a:lnTo>
                  <a:lnTo>
                    <a:pt x="7552" y="43179"/>
                  </a:lnTo>
                  <a:lnTo>
                    <a:pt x="7554" y="41910"/>
                  </a:lnTo>
                  <a:close/>
                </a:path>
                <a:path w="1463040" h="1443989">
                  <a:moveTo>
                    <a:pt x="1463006" y="41910"/>
                  </a:moveTo>
                  <a:lnTo>
                    <a:pt x="1459169" y="41910"/>
                  </a:lnTo>
                  <a:lnTo>
                    <a:pt x="1459166" y="43179"/>
                  </a:lnTo>
                  <a:lnTo>
                    <a:pt x="1463005" y="43179"/>
                  </a:lnTo>
                  <a:lnTo>
                    <a:pt x="1463006" y="41910"/>
                  </a:lnTo>
                  <a:close/>
                </a:path>
                <a:path w="1463040" h="1443989">
                  <a:moveTo>
                    <a:pt x="7561" y="38100"/>
                  </a:moveTo>
                  <a:lnTo>
                    <a:pt x="2472" y="38100"/>
                  </a:lnTo>
                  <a:lnTo>
                    <a:pt x="2468" y="40639"/>
                  </a:lnTo>
                  <a:lnTo>
                    <a:pt x="7556" y="40639"/>
                  </a:lnTo>
                  <a:lnTo>
                    <a:pt x="7561" y="38100"/>
                  </a:lnTo>
                  <a:close/>
                </a:path>
                <a:path w="1463040" h="1443989">
                  <a:moveTo>
                    <a:pt x="1463009" y="38100"/>
                  </a:moveTo>
                  <a:lnTo>
                    <a:pt x="1459175" y="38100"/>
                  </a:lnTo>
                  <a:lnTo>
                    <a:pt x="1459171" y="40639"/>
                  </a:lnTo>
                  <a:lnTo>
                    <a:pt x="1463007" y="40639"/>
                  </a:lnTo>
                  <a:lnTo>
                    <a:pt x="1463009" y="38100"/>
                  </a:lnTo>
                  <a:close/>
                </a:path>
                <a:path w="1463040" h="1443989">
                  <a:moveTo>
                    <a:pt x="7565" y="35560"/>
                  </a:moveTo>
                  <a:lnTo>
                    <a:pt x="2477" y="35560"/>
                  </a:lnTo>
                  <a:lnTo>
                    <a:pt x="2475" y="36829"/>
                  </a:lnTo>
                  <a:lnTo>
                    <a:pt x="7563" y="36829"/>
                  </a:lnTo>
                  <a:lnTo>
                    <a:pt x="7565" y="35560"/>
                  </a:lnTo>
                  <a:close/>
                </a:path>
                <a:path w="1463040" h="1443989">
                  <a:moveTo>
                    <a:pt x="1463012" y="35560"/>
                  </a:moveTo>
                  <a:lnTo>
                    <a:pt x="1459180" y="35560"/>
                  </a:lnTo>
                  <a:lnTo>
                    <a:pt x="1459178" y="36829"/>
                  </a:lnTo>
                  <a:lnTo>
                    <a:pt x="1463010" y="36829"/>
                  </a:lnTo>
                  <a:lnTo>
                    <a:pt x="1463012" y="35560"/>
                  </a:lnTo>
                  <a:close/>
                </a:path>
                <a:path w="1463040" h="1443989">
                  <a:moveTo>
                    <a:pt x="7572" y="31750"/>
                  </a:moveTo>
                  <a:lnTo>
                    <a:pt x="2484" y="31750"/>
                  </a:lnTo>
                  <a:lnTo>
                    <a:pt x="2479" y="34289"/>
                  </a:lnTo>
                  <a:lnTo>
                    <a:pt x="7568" y="34289"/>
                  </a:lnTo>
                  <a:lnTo>
                    <a:pt x="7572" y="31750"/>
                  </a:lnTo>
                  <a:close/>
                </a:path>
                <a:path w="1463040" h="1443989">
                  <a:moveTo>
                    <a:pt x="1463015" y="31750"/>
                  </a:moveTo>
                  <a:lnTo>
                    <a:pt x="1459187" y="31750"/>
                  </a:lnTo>
                  <a:lnTo>
                    <a:pt x="1459182" y="34289"/>
                  </a:lnTo>
                  <a:lnTo>
                    <a:pt x="1463013" y="34289"/>
                  </a:lnTo>
                  <a:lnTo>
                    <a:pt x="1463015" y="31750"/>
                  </a:lnTo>
                  <a:close/>
                </a:path>
                <a:path w="1463040" h="1443989">
                  <a:moveTo>
                    <a:pt x="7577" y="29210"/>
                  </a:moveTo>
                  <a:lnTo>
                    <a:pt x="2488" y="29210"/>
                  </a:lnTo>
                  <a:lnTo>
                    <a:pt x="2486" y="30479"/>
                  </a:lnTo>
                  <a:lnTo>
                    <a:pt x="7574" y="30479"/>
                  </a:lnTo>
                  <a:lnTo>
                    <a:pt x="7577" y="29210"/>
                  </a:lnTo>
                  <a:close/>
                </a:path>
                <a:path w="1463040" h="1443989">
                  <a:moveTo>
                    <a:pt x="1463017" y="29210"/>
                  </a:moveTo>
                  <a:lnTo>
                    <a:pt x="1459191" y="29210"/>
                  </a:lnTo>
                  <a:lnTo>
                    <a:pt x="1459189" y="30479"/>
                  </a:lnTo>
                  <a:lnTo>
                    <a:pt x="1463016" y="30479"/>
                  </a:lnTo>
                  <a:lnTo>
                    <a:pt x="1463017" y="29210"/>
                  </a:lnTo>
                  <a:close/>
                </a:path>
                <a:path w="1463040" h="1443989">
                  <a:moveTo>
                    <a:pt x="7583" y="25400"/>
                  </a:moveTo>
                  <a:lnTo>
                    <a:pt x="2495" y="25400"/>
                  </a:lnTo>
                  <a:lnTo>
                    <a:pt x="2490" y="27939"/>
                  </a:lnTo>
                  <a:lnTo>
                    <a:pt x="7579" y="27939"/>
                  </a:lnTo>
                  <a:lnTo>
                    <a:pt x="7583" y="25400"/>
                  </a:lnTo>
                  <a:close/>
                </a:path>
                <a:path w="1463040" h="1443989">
                  <a:moveTo>
                    <a:pt x="1463020" y="25400"/>
                  </a:moveTo>
                  <a:lnTo>
                    <a:pt x="1459198" y="25400"/>
                  </a:lnTo>
                  <a:lnTo>
                    <a:pt x="1459193" y="27939"/>
                  </a:lnTo>
                  <a:lnTo>
                    <a:pt x="1463018" y="27939"/>
                  </a:lnTo>
                  <a:lnTo>
                    <a:pt x="1463020" y="25400"/>
                  </a:lnTo>
                  <a:close/>
                </a:path>
                <a:path w="1463040" h="1443989">
                  <a:moveTo>
                    <a:pt x="7588" y="22860"/>
                  </a:moveTo>
                  <a:lnTo>
                    <a:pt x="2499" y="22860"/>
                  </a:lnTo>
                  <a:lnTo>
                    <a:pt x="2497" y="24129"/>
                  </a:lnTo>
                  <a:lnTo>
                    <a:pt x="7586" y="24129"/>
                  </a:lnTo>
                  <a:lnTo>
                    <a:pt x="7588" y="22860"/>
                  </a:lnTo>
                  <a:close/>
                </a:path>
                <a:path w="1463040" h="1443989">
                  <a:moveTo>
                    <a:pt x="1463023" y="22860"/>
                  </a:moveTo>
                  <a:lnTo>
                    <a:pt x="1459202" y="22860"/>
                  </a:lnTo>
                  <a:lnTo>
                    <a:pt x="1459200" y="24129"/>
                  </a:lnTo>
                  <a:lnTo>
                    <a:pt x="1463022" y="24129"/>
                  </a:lnTo>
                  <a:lnTo>
                    <a:pt x="1463023" y="22860"/>
                  </a:lnTo>
                  <a:close/>
                </a:path>
                <a:path w="1463040" h="1443989">
                  <a:moveTo>
                    <a:pt x="7595" y="19050"/>
                  </a:moveTo>
                  <a:lnTo>
                    <a:pt x="2506" y="19050"/>
                  </a:lnTo>
                  <a:lnTo>
                    <a:pt x="2501" y="21589"/>
                  </a:lnTo>
                  <a:lnTo>
                    <a:pt x="7590" y="21589"/>
                  </a:lnTo>
                  <a:lnTo>
                    <a:pt x="7595" y="19050"/>
                  </a:lnTo>
                  <a:close/>
                </a:path>
                <a:path w="1463040" h="1443989">
                  <a:moveTo>
                    <a:pt x="1463026" y="19050"/>
                  </a:moveTo>
                  <a:lnTo>
                    <a:pt x="1459209" y="19050"/>
                  </a:lnTo>
                  <a:lnTo>
                    <a:pt x="1459205" y="21589"/>
                  </a:lnTo>
                  <a:lnTo>
                    <a:pt x="1463024" y="21589"/>
                  </a:lnTo>
                  <a:lnTo>
                    <a:pt x="1463026" y="19050"/>
                  </a:lnTo>
                  <a:close/>
                </a:path>
                <a:path w="1463040" h="1443989">
                  <a:moveTo>
                    <a:pt x="7599" y="16510"/>
                  </a:moveTo>
                  <a:lnTo>
                    <a:pt x="2510" y="16510"/>
                  </a:lnTo>
                  <a:lnTo>
                    <a:pt x="2508" y="17779"/>
                  </a:lnTo>
                  <a:lnTo>
                    <a:pt x="7597" y="17779"/>
                  </a:lnTo>
                  <a:lnTo>
                    <a:pt x="7599" y="16510"/>
                  </a:lnTo>
                  <a:close/>
                </a:path>
                <a:path w="1463040" h="1443989">
                  <a:moveTo>
                    <a:pt x="1463028" y="16510"/>
                  </a:moveTo>
                  <a:lnTo>
                    <a:pt x="1459214" y="16510"/>
                  </a:lnTo>
                  <a:lnTo>
                    <a:pt x="1459211" y="17779"/>
                  </a:lnTo>
                  <a:lnTo>
                    <a:pt x="1463027" y="17779"/>
                  </a:lnTo>
                  <a:lnTo>
                    <a:pt x="1463028" y="16510"/>
                  </a:lnTo>
                  <a:close/>
                </a:path>
                <a:path w="1463040" h="1443989">
                  <a:moveTo>
                    <a:pt x="7606" y="12700"/>
                  </a:moveTo>
                  <a:lnTo>
                    <a:pt x="2517" y="12700"/>
                  </a:lnTo>
                  <a:lnTo>
                    <a:pt x="2513" y="15239"/>
                  </a:lnTo>
                  <a:lnTo>
                    <a:pt x="7601" y="15239"/>
                  </a:lnTo>
                  <a:lnTo>
                    <a:pt x="7606" y="12700"/>
                  </a:lnTo>
                  <a:close/>
                </a:path>
                <a:path w="1463040" h="1443989">
                  <a:moveTo>
                    <a:pt x="1463032" y="12700"/>
                  </a:moveTo>
                  <a:lnTo>
                    <a:pt x="1459220" y="12700"/>
                  </a:lnTo>
                  <a:lnTo>
                    <a:pt x="1459216" y="15239"/>
                  </a:lnTo>
                  <a:lnTo>
                    <a:pt x="1463029" y="15239"/>
                  </a:lnTo>
                  <a:lnTo>
                    <a:pt x="1463032" y="12700"/>
                  </a:lnTo>
                  <a:close/>
                </a:path>
                <a:path w="1463040" h="1443989">
                  <a:moveTo>
                    <a:pt x="7610" y="10160"/>
                  </a:moveTo>
                  <a:lnTo>
                    <a:pt x="2522" y="10160"/>
                  </a:lnTo>
                  <a:lnTo>
                    <a:pt x="2519" y="11429"/>
                  </a:lnTo>
                  <a:lnTo>
                    <a:pt x="7608" y="11429"/>
                  </a:lnTo>
                  <a:lnTo>
                    <a:pt x="7610" y="10160"/>
                  </a:lnTo>
                  <a:close/>
                </a:path>
                <a:path w="1463040" h="1443989">
                  <a:moveTo>
                    <a:pt x="1463034" y="10160"/>
                  </a:moveTo>
                  <a:lnTo>
                    <a:pt x="1459225" y="10160"/>
                  </a:lnTo>
                  <a:lnTo>
                    <a:pt x="1459223" y="11429"/>
                  </a:lnTo>
                  <a:lnTo>
                    <a:pt x="1463033" y="11429"/>
                  </a:lnTo>
                  <a:lnTo>
                    <a:pt x="1463034" y="10160"/>
                  </a:lnTo>
                  <a:close/>
                </a:path>
                <a:path w="1463040" h="1443989">
                  <a:moveTo>
                    <a:pt x="7617" y="6350"/>
                  </a:moveTo>
                  <a:lnTo>
                    <a:pt x="2528" y="6350"/>
                  </a:lnTo>
                  <a:lnTo>
                    <a:pt x="2524" y="8889"/>
                  </a:lnTo>
                  <a:lnTo>
                    <a:pt x="7613" y="8889"/>
                  </a:lnTo>
                  <a:lnTo>
                    <a:pt x="7617" y="6350"/>
                  </a:lnTo>
                  <a:close/>
                </a:path>
                <a:path w="1463040" h="1443989">
                  <a:moveTo>
                    <a:pt x="1463037" y="6350"/>
                  </a:moveTo>
                  <a:lnTo>
                    <a:pt x="733424" y="6350"/>
                  </a:lnTo>
                  <a:lnTo>
                    <a:pt x="1459230" y="7620"/>
                  </a:lnTo>
                  <a:lnTo>
                    <a:pt x="1459227" y="8889"/>
                  </a:lnTo>
                  <a:lnTo>
                    <a:pt x="1463035" y="8889"/>
                  </a:lnTo>
                  <a:lnTo>
                    <a:pt x="1463037" y="6350"/>
                  </a:lnTo>
                  <a:close/>
                </a:path>
                <a:path w="1463040" h="1443989">
                  <a:moveTo>
                    <a:pt x="1463040" y="3810"/>
                  </a:moveTo>
                  <a:lnTo>
                    <a:pt x="2533" y="3810"/>
                  </a:lnTo>
                  <a:lnTo>
                    <a:pt x="2531" y="5079"/>
                  </a:lnTo>
                  <a:lnTo>
                    <a:pt x="1463038" y="5079"/>
                  </a:lnTo>
                  <a:lnTo>
                    <a:pt x="1463040" y="3810"/>
                  </a:lnTo>
                  <a:close/>
                </a:path>
                <a:path w="1463040" h="1443989">
                  <a:moveTo>
                    <a:pt x="2540" y="0"/>
                  </a:moveTo>
                  <a:lnTo>
                    <a:pt x="2535" y="2539"/>
                  </a:lnTo>
                  <a:lnTo>
                    <a:pt x="976206" y="2539"/>
                  </a:lnTo>
                  <a:lnTo>
                    <a:pt x="2540" y="0"/>
                  </a:lnTo>
                  <a:close/>
                </a:path>
                <a:path w="1463040" h="1443989">
                  <a:moveTo>
                    <a:pt x="7493" y="76200"/>
                  </a:moveTo>
                  <a:lnTo>
                    <a:pt x="2405" y="76200"/>
                  </a:lnTo>
                  <a:lnTo>
                    <a:pt x="2360" y="101600"/>
                  </a:lnTo>
                  <a:lnTo>
                    <a:pt x="7448" y="101600"/>
                  </a:lnTo>
                  <a:lnTo>
                    <a:pt x="7493" y="76200"/>
                  </a:lnTo>
                  <a:close/>
                </a:path>
                <a:path w="1463040" h="1443989">
                  <a:moveTo>
                    <a:pt x="1462976" y="76200"/>
                  </a:moveTo>
                  <a:lnTo>
                    <a:pt x="1459108" y="76200"/>
                  </a:lnTo>
                  <a:lnTo>
                    <a:pt x="1459063" y="101600"/>
                  </a:lnTo>
                  <a:lnTo>
                    <a:pt x="1462953" y="101600"/>
                  </a:lnTo>
                  <a:lnTo>
                    <a:pt x="1462976" y="76200"/>
                  </a:lnTo>
                  <a:close/>
                </a:path>
                <a:path w="1463040" h="1443989">
                  <a:moveTo>
                    <a:pt x="7448" y="101600"/>
                  </a:moveTo>
                  <a:lnTo>
                    <a:pt x="2360" y="101600"/>
                  </a:lnTo>
                  <a:lnTo>
                    <a:pt x="2316" y="127000"/>
                  </a:lnTo>
                  <a:lnTo>
                    <a:pt x="7403" y="127000"/>
                  </a:lnTo>
                  <a:lnTo>
                    <a:pt x="7448" y="101600"/>
                  </a:lnTo>
                  <a:close/>
                </a:path>
                <a:path w="1463040" h="1443989">
                  <a:moveTo>
                    <a:pt x="1462953" y="101600"/>
                  </a:moveTo>
                  <a:lnTo>
                    <a:pt x="1459063" y="101600"/>
                  </a:lnTo>
                  <a:lnTo>
                    <a:pt x="1459018" y="127000"/>
                  </a:lnTo>
                  <a:lnTo>
                    <a:pt x="1462931" y="127000"/>
                  </a:lnTo>
                  <a:lnTo>
                    <a:pt x="1462953" y="101600"/>
                  </a:lnTo>
                  <a:close/>
                </a:path>
                <a:path w="1463040" h="1443989">
                  <a:moveTo>
                    <a:pt x="7372" y="145034"/>
                  </a:moveTo>
                  <a:lnTo>
                    <a:pt x="2284" y="145034"/>
                  </a:lnTo>
                  <a:lnTo>
                    <a:pt x="2125" y="234950"/>
                  </a:lnTo>
                  <a:lnTo>
                    <a:pt x="7212" y="234950"/>
                  </a:lnTo>
                  <a:lnTo>
                    <a:pt x="7372" y="145034"/>
                  </a:lnTo>
                  <a:close/>
                </a:path>
                <a:path w="1463040" h="1443989">
                  <a:moveTo>
                    <a:pt x="1462915" y="145034"/>
                  </a:moveTo>
                  <a:lnTo>
                    <a:pt x="1458986" y="145034"/>
                  </a:lnTo>
                  <a:lnTo>
                    <a:pt x="1458826" y="234950"/>
                  </a:lnTo>
                  <a:lnTo>
                    <a:pt x="1462836" y="234950"/>
                  </a:lnTo>
                  <a:lnTo>
                    <a:pt x="1462915" y="145034"/>
                  </a:lnTo>
                  <a:close/>
                </a:path>
                <a:path w="1463040" h="1443989">
                  <a:moveTo>
                    <a:pt x="7387" y="136016"/>
                  </a:moveTo>
                  <a:lnTo>
                    <a:pt x="2300" y="136016"/>
                  </a:lnTo>
                  <a:lnTo>
                    <a:pt x="2284" y="144779"/>
                  </a:lnTo>
                  <a:lnTo>
                    <a:pt x="7372" y="144779"/>
                  </a:lnTo>
                  <a:lnTo>
                    <a:pt x="7387" y="136016"/>
                  </a:lnTo>
                  <a:close/>
                </a:path>
                <a:path w="1463040" h="1443989">
                  <a:moveTo>
                    <a:pt x="1462923" y="136016"/>
                  </a:moveTo>
                  <a:lnTo>
                    <a:pt x="1459002" y="136016"/>
                  </a:lnTo>
                  <a:lnTo>
                    <a:pt x="1458986" y="144779"/>
                  </a:lnTo>
                  <a:lnTo>
                    <a:pt x="1462915" y="144779"/>
                  </a:lnTo>
                  <a:lnTo>
                    <a:pt x="1462923" y="136016"/>
                  </a:lnTo>
                  <a:close/>
                </a:path>
                <a:path w="1463040" h="1443989">
                  <a:moveTo>
                    <a:pt x="7399" y="129666"/>
                  </a:moveTo>
                  <a:lnTo>
                    <a:pt x="2311" y="129666"/>
                  </a:lnTo>
                  <a:lnTo>
                    <a:pt x="2300" y="135889"/>
                  </a:lnTo>
                  <a:lnTo>
                    <a:pt x="7388" y="135889"/>
                  </a:lnTo>
                  <a:lnTo>
                    <a:pt x="7399" y="129666"/>
                  </a:lnTo>
                  <a:close/>
                </a:path>
                <a:path w="1463040" h="1443989">
                  <a:moveTo>
                    <a:pt x="1462929" y="129666"/>
                  </a:moveTo>
                  <a:lnTo>
                    <a:pt x="1459013" y="129666"/>
                  </a:lnTo>
                  <a:lnTo>
                    <a:pt x="1459002" y="135889"/>
                  </a:lnTo>
                  <a:lnTo>
                    <a:pt x="1462923" y="135889"/>
                  </a:lnTo>
                  <a:lnTo>
                    <a:pt x="1462929" y="129666"/>
                  </a:lnTo>
                  <a:close/>
                </a:path>
                <a:path w="1463040" h="1443989">
                  <a:moveTo>
                    <a:pt x="7403" y="127126"/>
                  </a:moveTo>
                  <a:lnTo>
                    <a:pt x="2315" y="127126"/>
                  </a:lnTo>
                  <a:lnTo>
                    <a:pt x="2311" y="129539"/>
                  </a:lnTo>
                  <a:lnTo>
                    <a:pt x="7399" y="129539"/>
                  </a:lnTo>
                  <a:lnTo>
                    <a:pt x="7403" y="127126"/>
                  </a:lnTo>
                  <a:close/>
                </a:path>
                <a:path w="1463040" h="1443989">
                  <a:moveTo>
                    <a:pt x="1462931" y="127126"/>
                  </a:moveTo>
                  <a:lnTo>
                    <a:pt x="1459018" y="127126"/>
                  </a:lnTo>
                  <a:lnTo>
                    <a:pt x="1459013" y="129539"/>
                  </a:lnTo>
                  <a:lnTo>
                    <a:pt x="1462929" y="129539"/>
                  </a:lnTo>
                  <a:lnTo>
                    <a:pt x="1462931" y="127126"/>
                  </a:lnTo>
                  <a:close/>
                </a:path>
                <a:path w="1463040" h="1443989">
                  <a:moveTo>
                    <a:pt x="7212" y="234950"/>
                  </a:moveTo>
                  <a:lnTo>
                    <a:pt x="2125" y="234950"/>
                  </a:lnTo>
                  <a:lnTo>
                    <a:pt x="2103" y="247650"/>
                  </a:lnTo>
                  <a:lnTo>
                    <a:pt x="7189" y="247650"/>
                  </a:lnTo>
                  <a:lnTo>
                    <a:pt x="7212" y="234950"/>
                  </a:lnTo>
                  <a:close/>
                </a:path>
                <a:path w="1463040" h="1443989">
                  <a:moveTo>
                    <a:pt x="1462836" y="234950"/>
                  </a:moveTo>
                  <a:lnTo>
                    <a:pt x="1458826" y="234950"/>
                  </a:lnTo>
                  <a:lnTo>
                    <a:pt x="1458804" y="247650"/>
                  </a:lnTo>
                  <a:lnTo>
                    <a:pt x="1462824" y="247650"/>
                  </a:lnTo>
                  <a:lnTo>
                    <a:pt x="1462836" y="234950"/>
                  </a:lnTo>
                  <a:close/>
                </a:path>
                <a:path w="1463040" h="1443989">
                  <a:moveTo>
                    <a:pt x="7189" y="247650"/>
                  </a:moveTo>
                  <a:lnTo>
                    <a:pt x="2103" y="247650"/>
                  </a:lnTo>
                  <a:lnTo>
                    <a:pt x="2058" y="273050"/>
                  </a:lnTo>
                  <a:lnTo>
                    <a:pt x="7144" y="273050"/>
                  </a:lnTo>
                  <a:lnTo>
                    <a:pt x="7189" y="247650"/>
                  </a:lnTo>
                  <a:close/>
                </a:path>
                <a:path w="1463040" h="1443989">
                  <a:moveTo>
                    <a:pt x="1462824" y="247650"/>
                  </a:moveTo>
                  <a:lnTo>
                    <a:pt x="1458804" y="247650"/>
                  </a:lnTo>
                  <a:lnTo>
                    <a:pt x="1458759" y="273050"/>
                  </a:lnTo>
                  <a:lnTo>
                    <a:pt x="1462802" y="273050"/>
                  </a:lnTo>
                  <a:lnTo>
                    <a:pt x="1462824" y="247650"/>
                  </a:lnTo>
                  <a:close/>
                </a:path>
                <a:path w="1463040" h="1443989">
                  <a:moveTo>
                    <a:pt x="7144" y="273050"/>
                  </a:moveTo>
                  <a:lnTo>
                    <a:pt x="2058" y="273050"/>
                  </a:lnTo>
                  <a:lnTo>
                    <a:pt x="2002" y="304800"/>
                  </a:lnTo>
                  <a:lnTo>
                    <a:pt x="7088" y="304800"/>
                  </a:lnTo>
                  <a:lnTo>
                    <a:pt x="7144" y="273050"/>
                  </a:lnTo>
                  <a:close/>
                </a:path>
                <a:path w="1463040" h="1443989">
                  <a:moveTo>
                    <a:pt x="1462802" y="273050"/>
                  </a:moveTo>
                  <a:lnTo>
                    <a:pt x="1458759" y="273050"/>
                  </a:lnTo>
                  <a:lnTo>
                    <a:pt x="1458703" y="304800"/>
                  </a:lnTo>
                  <a:lnTo>
                    <a:pt x="1462774" y="304800"/>
                  </a:lnTo>
                  <a:lnTo>
                    <a:pt x="1462802" y="273050"/>
                  </a:lnTo>
                  <a:close/>
                </a:path>
                <a:path w="1463040" h="1443989">
                  <a:moveTo>
                    <a:pt x="7088" y="304800"/>
                  </a:moveTo>
                  <a:lnTo>
                    <a:pt x="2002" y="304800"/>
                  </a:lnTo>
                  <a:lnTo>
                    <a:pt x="1935" y="342900"/>
                  </a:lnTo>
                  <a:lnTo>
                    <a:pt x="7021" y="342900"/>
                  </a:lnTo>
                  <a:lnTo>
                    <a:pt x="7088" y="304800"/>
                  </a:lnTo>
                  <a:close/>
                </a:path>
                <a:path w="1463040" h="1443989">
                  <a:moveTo>
                    <a:pt x="1462774" y="304800"/>
                  </a:moveTo>
                  <a:lnTo>
                    <a:pt x="1458703" y="304800"/>
                  </a:lnTo>
                  <a:lnTo>
                    <a:pt x="1458635" y="342900"/>
                  </a:lnTo>
                  <a:lnTo>
                    <a:pt x="1462740" y="342900"/>
                  </a:lnTo>
                  <a:lnTo>
                    <a:pt x="1462774" y="304800"/>
                  </a:lnTo>
                  <a:close/>
                </a:path>
                <a:path w="1463040" h="1443989">
                  <a:moveTo>
                    <a:pt x="7021" y="342900"/>
                  </a:moveTo>
                  <a:lnTo>
                    <a:pt x="1935" y="342900"/>
                  </a:lnTo>
                  <a:lnTo>
                    <a:pt x="1891" y="368300"/>
                  </a:lnTo>
                  <a:lnTo>
                    <a:pt x="6975" y="368300"/>
                  </a:lnTo>
                  <a:lnTo>
                    <a:pt x="7021" y="342900"/>
                  </a:lnTo>
                  <a:close/>
                </a:path>
                <a:path w="1463040" h="1443989">
                  <a:moveTo>
                    <a:pt x="1462740" y="342900"/>
                  </a:moveTo>
                  <a:lnTo>
                    <a:pt x="1458635" y="342900"/>
                  </a:lnTo>
                  <a:lnTo>
                    <a:pt x="1458590" y="368300"/>
                  </a:lnTo>
                  <a:lnTo>
                    <a:pt x="1462718" y="368300"/>
                  </a:lnTo>
                  <a:lnTo>
                    <a:pt x="1462740" y="342900"/>
                  </a:lnTo>
                  <a:close/>
                </a:path>
                <a:path w="1463040" h="1443989">
                  <a:moveTo>
                    <a:pt x="6975" y="368300"/>
                  </a:moveTo>
                  <a:lnTo>
                    <a:pt x="1891" y="368300"/>
                  </a:lnTo>
                  <a:lnTo>
                    <a:pt x="1868" y="381000"/>
                  </a:lnTo>
                  <a:lnTo>
                    <a:pt x="6953" y="381000"/>
                  </a:lnTo>
                  <a:lnTo>
                    <a:pt x="6975" y="368300"/>
                  </a:lnTo>
                  <a:close/>
                </a:path>
                <a:path w="1463040" h="1443989">
                  <a:moveTo>
                    <a:pt x="1462718" y="368300"/>
                  </a:moveTo>
                  <a:lnTo>
                    <a:pt x="1458590" y="368300"/>
                  </a:lnTo>
                  <a:lnTo>
                    <a:pt x="1458567" y="381000"/>
                  </a:lnTo>
                  <a:lnTo>
                    <a:pt x="1462707" y="381000"/>
                  </a:lnTo>
                  <a:lnTo>
                    <a:pt x="1462718" y="368300"/>
                  </a:lnTo>
                  <a:close/>
                </a:path>
                <a:path w="1463040" h="1443989">
                  <a:moveTo>
                    <a:pt x="6953" y="381000"/>
                  </a:moveTo>
                  <a:lnTo>
                    <a:pt x="1868" y="381000"/>
                  </a:lnTo>
                  <a:lnTo>
                    <a:pt x="1823" y="406400"/>
                  </a:lnTo>
                  <a:lnTo>
                    <a:pt x="6908" y="406400"/>
                  </a:lnTo>
                  <a:lnTo>
                    <a:pt x="6953" y="381000"/>
                  </a:lnTo>
                  <a:close/>
                </a:path>
                <a:path w="1463040" h="1443989">
                  <a:moveTo>
                    <a:pt x="1462707" y="381000"/>
                  </a:moveTo>
                  <a:lnTo>
                    <a:pt x="1458567" y="381000"/>
                  </a:lnTo>
                  <a:lnTo>
                    <a:pt x="1458522" y="406400"/>
                  </a:lnTo>
                  <a:lnTo>
                    <a:pt x="1462684" y="406400"/>
                  </a:lnTo>
                  <a:lnTo>
                    <a:pt x="1462707" y="381000"/>
                  </a:lnTo>
                  <a:close/>
                </a:path>
                <a:path w="1463040" h="1443989">
                  <a:moveTo>
                    <a:pt x="6908" y="406400"/>
                  </a:moveTo>
                  <a:lnTo>
                    <a:pt x="1823" y="406400"/>
                  </a:lnTo>
                  <a:lnTo>
                    <a:pt x="1566" y="552450"/>
                  </a:lnTo>
                  <a:lnTo>
                    <a:pt x="6649" y="552450"/>
                  </a:lnTo>
                  <a:lnTo>
                    <a:pt x="6908" y="406400"/>
                  </a:lnTo>
                  <a:close/>
                </a:path>
                <a:path w="1463040" h="1443989">
                  <a:moveTo>
                    <a:pt x="1462684" y="406400"/>
                  </a:moveTo>
                  <a:lnTo>
                    <a:pt x="1458522" y="406400"/>
                  </a:lnTo>
                  <a:lnTo>
                    <a:pt x="1458263" y="552450"/>
                  </a:lnTo>
                  <a:lnTo>
                    <a:pt x="1462556" y="552450"/>
                  </a:lnTo>
                  <a:lnTo>
                    <a:pt x="1462684" y="406400"/>
                  </a:lnTo>
                  <a:close/>
                </a:path>
                <a:path w="1463040" h="1443989">
                  <a:moveTo>
                    <a:pt x="6649" y="552450"/>
                  </a:moveTo>
                  <a:lnTo>
                    <a:pt x="1566" y="552450"/>
                  </a:lnTo>
                  <a:lnTo>
                    <a:pt x="1521" y="577850"/>
                  </a:lnTo>
                  <a:lnTo>
                    <a:pt x="6604" y="577850"/>
                  </a:lnTo>
                  <a:lnTo>
                    <a:pt x="6649" y="552450"/>
                  </a:lnTo>
                  <a:close/>
                </a:path>
                <a:path w="1463040" h="1443989">
                  <a:moveTo>
                    <a:pt x="1462556" y="552450"/>
                  </a:moveTo>
                  <a:lnTo>
                    <a:pt x="1458263" y="552450"/>
                  </a:lnTo>
                  <a:lnTo>
                    <a:pt x="1458218" y="577850"/>
                  </a:lnTo>
                  <a:lnTo>
                    <a:pt x="1462533" y="577850"/>
                  </a:lnTo>
                  <a:lnTo>
                    <a:pt x="1462556" y="552450"/>
                  </a:lnTo>
                  <a:close/>
                </a:path>
                <a:path w="1463040" h="1443989">
                  <a:moveTo>
                    <a:pt x="6604" y="577850"/>
                  </a:moveTo>
                  <a:lnTo>
                    <a:pt x="1521" y="577850"/>
                  </a:lnTo>
                  <a:lnTo>
                    <a:pt x="1477" y="603250"/>
                  </a:lnTo>
                  <a:lnTo>
                    <a:pt x="6559" y="603250"/>
                  </a:lnTo>
                  <a:lnTo>
                    <a:pt x="6604" y="577850"/>
                  </a:lnTo>
                  <a:close/>
                </a:path>
                <a:path w="1463040" h="1443989">
                  <a:moveTo>
                    <a:pt x="1462533" y="577850"/>
                  </a:moveTo>
                  <a:lnTo>
                    <a:pt x="1458218" y="577850"/>
                  </a:lnTo>
                  <a:lnTo>
                    <a:pt x="1458173" y="603250"/>
                  </a:lnTo>
                  <a:lnTo>
                    <a:pt x="1462511" y="603250"/>
                  </a:lnTo>
                  <a:lnTo>
                    <a:pt x="1462533" y="577850"/>
                  </a:lnTo>
                  <a:close/>
                </a:path>
                <a:path w="1463040" h="1443989">
                  <a:moveTo>
                    <a:pt x="6559" y="603250"/>
                  </a:moveTo>
                  <a:lnTo>
                    <a:pt x="1477" y="603250"/>
                  </a:lnTo>
                  <a:lnTo>
                    <a:pt x="1056" y="842010"/>
                  </a:lnTo>
                  <a:lnTo>
                    <a:pt x="6136" y="842010"/>
                  </a:lnTo>
                  <a:lnTo>
                    <a:pt x="6559" y="603250"/>
                  </a:lnTo>
                  <a:close/>
                </a:path>
                <a:path w="1463040" h="1443989">
                  <a:moveTo>
                    <a:pt x="1462511" y="603250"/>
                  </a:moveTo>
                  <a:lnTo>
                    <a:pt x="1458173" y="603250"/>
                  </a:lnTo>
                  <a:lnTo>
                    <a:pt x="1457750" y="842010"/>
                  </a:lnTo>
                  <a:lnTo>
                    <a:pt x="1462300" y="842010"/>
                  </a:lnTo>
                  <a:lnTo>
                    <a:pt x="1462511" y="603250"/>
                  </a:lnTo>
                  <a:close/>
                </a:path>
                <a:path w="1463040" h="1443989">
                  <a:moveTo>
                    <a:pt x="6136" y="842010"/>
                  </a:moveTo>
                  <a:lnTo>
                    <a:pt x="1056" y="842010"/>
                  </a:lnTo>
                  <a:lnTo>
                    <a:pt x="966" y="892810"/>
                  </a:lnTo>
                  <a:lnTo>
                    <a:pt x="6046" y="892810"/>
                  </a:lnTo>
                  <a:lnTo>
                    <a:pt x="6136" y="842010"/>
                  </a:lnTo>
                  <a:close/>
                </a:path>
                <a:path w="1463040" h="1443989">
                  <a:moveTo>
                    <a:pt x="1462300" y="842010"/>
                  </a:moveTo>
                  <a:lnTo>
                    <a:pt x="1457750" y="842010"/>
                  </a:lnTo>
                  <a:lnTo>
                    <a:pt x="1457660" y="892810"/>
                  </a:lnTo>
                  <a:lnTo>
                    <a:pt x="1462256" y="892810"/>
                  </a:lnTo>
                  <a:lnTo>
                    <a:pt x="1462300" y="842010"/>
                  </a:lnTo>
                  <a:close/>
                </a:path>
                <a:path w="1463040" h="1443989">
                  <a:moveTo>
                    <a:pt x="6046" y="892810"/>
                  </a:moveTo>
                  <a:lnTo>
                    <a:pt x="966" y="892810"/>
                  </a:lnTo>
                  <a:lnTo>
                    <a:pt x="922" y="918210"/>
                  </a:lnTo>
                  <a:lnTo>
                    <a:pt x="6000" y="918210"/>
                  </a:lnTo>
                  <a:lnTo>
                    <a:pt x="6046" y="892810"/>
                  </a:lnTo>
                  <a:close/>
                </a:path>
                <a:path w="1463040" h="1443989">
                  <a:moveTo>
                    <a:pt x="1462256" y="892810"/>
                  </a:moveTo>
                  <a:lnTo>
                    <a:pt x="1457660" y="892810"/>
                  </a:lnTo>
                  <a:lnTo>
                    <a:pt x="1457615" y="918210"/>
                  </a:lnTo>
                  <a:lnTo>
                    <a:pt x="1462233" y="918210"/>
                  </a:lnTo>
                  <a:lnTo>
                    <a:pt x="1462256" y="892810"/>
                  </a:lnTo>
                  <a:close/>
                </a:path>
                <a:path w="1463040" h="1443989">
                  <a:moveTo>
                    <a:pt x="6000" y="918210"/>
                  </a:moveTo>
                  <a:lnTo>
                    <a:pt x="922" y="918210"/>
                  </a:lnTo>
                  <a:lnTo>
                    <a:pt x="877" y="943610"/>
                  </a:lnTo>
                  <a:lnTo>
                    <a:pt x="5955" y="943610"/>
                  </a:lnTo>
                  <a:lnTo>
                    <a:pt x="6000" y="918210"/>
                  </a:lnTo>
                  <a:close/>
                </a:path>
                <a:path w="1463040" h="1443989">
                  <a:moveTo>
                    <a:pt x="1462233" y="918210"/>
                  </a:moveTo>
                  <a:lnTo>
                    <a:pt x="1457615" y="918210"/>
                  </a:lnTo>
                  <a:lnTo>
                    <a:pt x="1457570" y="943610"/>
                  </a:lnTo>
                  <a:lnTo>
                    <a:pt x="1462211" y="943610"/>
                  </a:lnTo>
                  <a:lnTo>
                    <a:pt x="1462233" y="918210"/>
                  </a:lnTo>
                  <a:close/>
                </a:path>
                <a:path w="1463040" h="1443989">
                  <a:moveTo>
                    <a:pt x="5955" y="943610"/>
                  </a:moveTo>
                  <a:lnTo>
                    <a:pt x="877" y="943610"/>
                  </a:lnTo>
                  <a:lnTo>
                    <a:pt x="832" y="969010"/>
                  </a:lnTo>
                  <a:lnTo>
                    <a:pt x="5910" y="969010"/>
                  </a:lnTo>
                  <a:lnTo>
                    <a:pt x="5955" y="943610"/>
                  </a:lnTo>
                  <a:close/>
                </a:path>
                <a:path w="1463040" h="1443989">
                  <a:moveTo>
                    <a:pt x="1462211" y="943610"/>
                  </a:moveTo>
                  <a:lnTo>
                    <a:pt x="1457570" y="943610"/>
                  </a:lnTo>
                  <a:lnTo>
                    <a:pt x="1457525" y="969010"/>
                  </a:lnTo>
                  <a:lnTo>
                    <a:pt x="1462188" y="969010"/>
                  </a:lnTo>
                  <a:lnTo>
                    <a:pt x="1462211" y="943610"/>
                  </a:lnTo>
                  <a:close/>
                </a:path>
                <a:path w="1463040" h="1443989">
                  <a:moveTo>
                    <a:pt x="5910" y="969010"/>
                  </a:moveTo>
                  <a:lnTo>
                    <a:pt x="832" y="969010"/>
                  </a:lnTo>
                  <a:lnTo>
                    <a:pt x="810" y="981710"/>
                  </a:lnTo>
                  <a:lnTo>
                    <a:pt x="5888" y="981710"/>
                  </a:lnTo>
                  <a:lnTo>
                    <a:pt x="5910" y="969010"/>
                  </a:lnTo>
                  <a:close/>
                </a:path>
                <a:path w="1463040" h="1443989">
                  <a:moveTo>
                    <a:pt x="1462188" y="969010"/>
                  </a:moveTo>
                  <a:lnTo>
                    <a:pt x="1457525" y="969010"/>
                  </a:lnTo>
                  <a:lnTo>
                    <a:pt x="1457502" y="981710"/>
                  </a:lnTo>
                  <a:lnTo>
                    <a:pt x="1462177" y="981710"/>
                  </a:lnTo>
                  <a:lnTo>
                    <a:pt x="1462188" y="969010"/>
                  </a:lnTo>
                  <a:close/>
                </a:path>
                <a:path w="1463040" h="1443989">
                  <a:moveTo>
                    <a:pt x="5888" y="981710"/>
                  </a:moveTo>
                  <a:lnTo>
                    <a:pt x="810" y="981710"/>
                  </a:lnTo>
                  <a:lnTo>
                    <a:pt x="765" y="1007110"/>
                  </a:lnTo>
                  <a:lnTo>
                    <a:pt x="5843" y="1007110"/>
                  </a:lnTo>
                  <a:lnTo>
                    <a:pt x="5888" y="981710"/>
                  </a:lnTo>
                  <a:close/>
                </a:path>
                <a:path w="1463040" h="1443989">
                  <a:moveTo>
                    <a:pt x="1462177" y="981710"/>
                  </a:moveTo>
                  <a:lnTo>
                    <a:pt x="1457502" y="981710"/>
                  </a:lnTo>
                  <a:lnTo>
                    <a:pt x="1457457" y="1007110"/>
                  </a:lnTo>
                  <a:lnTo>
                    <a:pt x="1462155" y="1007110"/>
                  </a:lnTo>
                  <a:lnTo>
                    <a:pt x="1462177" y="981710"/>
                  </a:lnTo>
                  <a:close/>
                </a:path>
                <a:path w="1463040" h="1443989">
                  <a:moveTo>
                    <a:pt x="5843" y="1007110"/>
                  </a:moveTo>
                  <a:lnTo>
                    <a:pt x="765" y="1007110"/>
                  </a:lnTo>
                  <a:lnTo>
                    <a:pt x="709" y="1038860"/>
                  </a:lnTo>
                  <a:lnTo>
                    <a:pt x="5787" y="1038860"/>
                  </a:lnTo>
                  <a:lnTo>
                    <a:pt x="5843" y="1007110"/>
                  </a:lnTo>
                  <a:close/>
                </a:path>
                <a:path w="1463040" h="1443989">
                  <a:moveTo>
                    <a:pt x="1462155" y="1007110"/>
                  </a:moveTo>
                  <a:lnTo>
                    <a:pt x="1457457" y="1007110"/>
                  </a:lnTo>
                  <a:lnTo>
                    <a:pt x="1457401" y="1038860"/>
                  </a:lnTo>
                  <a:lnTo>
                    <a:pt x="1462127" y="1038860"/>
                  </a:lnTo>
                  <a:lnTo>
                    <a:pt x="1462155" y="1007110"/>
                  </a:lnTo>
                  <a:close/>
                </a:path>
                <a:path w="1463040" h="1443989">
                  <a:moveTo>
                    <a:pt x="5787" y="1038860"/>
                  </a:moveTo>
                  <a:lnTo>
                    <a:pt x="709" y="1038860"/>
                  </a:lnTo>
                  <a:lnTo>
                    <a:pt x="700" y="1043940"/>
                  </a:lnTo>
                  <a:lnTo>
                    <a:pt x="5778" y="1043940"/>
                  </a:lnTo>
                  <a:lnTo>
                    <a:pt x="5787" y="1038860"/>
                  </a:lnTo>
                  <a:close/>
                </a:path>
                <a:path w="1463040" h="1443989">
                  <a:moveTo>
                    <a:pt x="1462127" y="1038860"/>
                  </a:moveTo>
                  <a:lnTo>
                    <a:pt x="1457401" y="1038860"/>
                  </a:lnTo>
                  <a:lnTo>
                    <a:pt x="1457392" y="1043940"/>
                  </a:lnTo>
                  <a:lnTo>
                    <a:pt x="1462122" y="1043940"/>
                  </a:lnTo>
                  <a:lnTo>
                    <a:pt x="1462127" y="1038860"/>
                  </a:lnTo>
                  <a:close/>
                </a:path>
                <a:path w="1463040" h="1443989">
                  <a:moveTo>
                    <a:pt x="5778" y="1043940"/>
                  </a:moveTo>
                  <a:lnTo>
                    <a:pt x="700" y="1043940"/>
                  </a:lnTo>
                  <a:lnTo>
                    <a:pt x="675" y="1057910"/>
                  </a:lnTo>
                  <a:lnTo>
                    <a:pt x="5753" y="1057910"/>
                  </a:lnTo>
                  <a:lnTo>
                    <a:pt x="5778" y="1043940"/>
                  </a:lnTo>
                  <a:close/>
                </a:path>
                <a:path w="1463040" h="1443989">
                  <a:moveTo>
                    <a:pt x="1462122" y="1043940"/>
                  </a:moveTo>
                  <a:lnTo>
                    <a:pt x="1457392" y="1043940"/>
                  </a:lnTo>
                  <a:lnTo>
                    <a:pt x="1457367" y="1057910"/>
                  </a:lnTo>
                  <a:lnTo>
                    <a:pt x="1462110" y="1057910"/>
                  </a:lnTo>
                  <a:lnTo>
                    <a:pt x="1462122" y="1043940"/>
                  </a:lnTo>
                  <a:close/>
                </a:path>
                <a:path w="1463040" h="1443989">
                  <a:moveTo>
                    <a:pt x="5753" y="1057910"/>
                  </a:moveTo>
                  <a:lnTo>
                    <a:pt x="675" y="1057910"/>
                  </a:lnTo>
                  <a:lnTo>
                    <a:pt x="642" y="1076960"/>
                  </a:lnTo>
                  <a:lnTo>
                    <a:pt x="5719" y="1076960"/>
                  </a:lnTo>
                  <a:lnTo>
                    <a:pt x="5753" y="1057910"/>
                  </a:lnTo>
                  <a:close/>
                </a:path>
                <a:path w="1463040" h="1443989">
                  <a:moveTo>
                    <a:pt x="1462110" y="1057910"/>
                  </a:moveTo>
                  <a:lnTo>
                    <a:pt x="1457367" y="1057910"/>
                  </a:lnTo>
                  <a:lnTo>
                    <a:pt x="1457334" y="1076960"/>
                  </a:lnTo>
                  <a:lnTo>
                    <a:pt x="1462093" y="1076960"/>
                  </a:lnTo>
                  <a:lnTo>
                    <a:pt x="1462110" y="1057910"/>
                  </a:lnTo>
                  <a:close/>
                </a:path>
                <a:path w="1463040" h="1443989">
                  <a:moveTo>
                    <a:pt x="5719" y="1076960"/>
                  </a:moveTo>
                  <a:lnTo>
                    <a:pt x="642" y="1076960"/>
                  </a:lnTo>
                  <a:lnTo>
                    <a:pt x="631" y="1083310"/>
                  </a:lnTo>
                  <a:lnTo>
                    <a:pt x="5708" y="1083310"/>
                  </a:lnTo>
                  <a:lnTo>
                    <a:pt x="5719" y="1076960"/>
                  </a:lnTo>
                  <a:close/>
                </a:path>
                <a:path w="1463040" h="1443989">
                  <a:moveTo>
                    <a:pt x="1462093" y="1076960"/>
                  </a:moveTo>
                  <a:lnTo>
                    <a:pt x="1457334" y="1076960"/>
                  </a:lnTo>
                  <a:lnTo>
                    <a:pt x="1457322" y="1083310"/>
                  </a:lnTo>
                  <a:lnTo>
                    <a:pt x="1462088" y="1083310"/>
                  </a:lnTo>
                  <a:lnTo>
                    <a:pt x="1462093" y="1076960"/>
                  </a:lnTo>
                  <a:close/>
                </a:path>
                <a:path w="1463040" h="1443989">
                  <a:moveTo>
                    <a:pt x="5708" y="1083310"/>
                  </a:moveTo>
                  <a:lnTo>
                    <a:pt x="631" y="1083310"/>
                  </a:lnTo>
                  <a:lnTo>
                    <a:pt x="608" y="1096010"/>
                  </a:lnTo>
                  <a:lnTo>
                    <a:pt x="5685" y="1096010"/>
                  </a:lnTo>
                  <a:lnTo>
                    <a:pt x="5708" y="1083310"/>
                  </a:lnTo>
                  <a:close/>
                </a:path>
                <a:path w="1463040" h="1443989">
                  <a:moveTo>
                    <a:pt x="1462088" y="1083310"/>
                  </a:moveTo>
                  <a:lnTo>
                    <a:pt x="1457322" y="1083310"/>
                  </a:lnTo>
                  <a:lnTo>
                    <a:pt x="1457300" y="1096010"/>
                  </a:lnTo>
                  <a:lnTo>
                    <a:pt x="1462076" y="1096010"/>
                  </a:lnTo>
                  <a:lnTo>
                    <a:pt x="1462088" y="1083310"/>
                  </a:lnTo>
                  <a:close/>
                </a:path>
                <a:path w="1463040" h="1443989">
                  <a:moveTo>
                    <a:pt x="5685" y="1096010"/>
                  </a:moveTo>
                  <a:lnTo>
                    <a:pt x="608" y="1096010"/>
                  </a:lnTo>
                  <a:lnTo>
                    <a:pt x="552" y="1127760"/>
                  </a:lnTo>
                  <a:lnTo>
                    <a:pt x="5629" y="1127760"/>
                  </a:lnTo>
                  <a:lnTo>
                    <a:pt x="5685" y="1096010"/>
                  </a:lnTo>
                  <a:close/>
                </a:path>
                <a:path w="1463040" h="1443989">
                  <a:moveTo>
                    <a:pt x="1462076" y="1096010"/>
                  </a:moveTo>
                  <a:lnTo>
                    <a:pt x="1457300" y="1096010"/>
                  </a:lnTo>
                  <a:lnTo>
                    <a:pt x="1457243" y="1127760"/>
                  </a:lnTo>
                  <a:lnTo>
                    <a:pt x="1462048" y="1127760"/>
                  </a:lnTo>
                  <a:lnTo>
                    <a:pt x="1462076" y="1096010"/>
                  </a:lnTo>
                  <a:close/>
                </a:path>
                <a:path w="1463040" h="1443989">
                  <a:moveTo>
                    <a:pt x="5629" y="1127760"/>
                  </a:moveTo>
                  <a:lnTo>
                    <a:pt x="552" y="1127760"/>
                  </a:lnTo>
                  <a:lnTo>
                    <a:pt x="521" y="1145540"/>
                  </a:lnTo>
                  <a:lnTo>
                    <a:pt x="5597" y="1145540"/>
                  </a:lnTo>
                  <a:lnTo>
                    <a:pt x="5629" y="1127760"/>
                  </a:lnTo>
                  <a:close/>
                </a:path>
                <a:path w="1463040" h="1443989">
                  <a:moveTo>
                    <a:pt x="1462048" y="1127760"/>
                  </a:moveTo>
                  <a:lnTo>
                    <a:pt x="1457243" y="1127760"/>
                  </a:lnTo>
                  <a:lnTo>
                    <a:pt x="1457212" y="1145540"/>
                  </a:lnTo>
                  <a:lnTo>
                    <a:pt x="1462033" y="1145540"/>
                  </a:lnTo>
                  <a:lnTo>
                    <a:pt x="1462048" y="1127760"/>
                  </a:lnTo>
                  <a:close/>
                </a:path>
                <a:path w="1463040" h="1443989">
                  <a:moveTo>
                    <a:pt x="5597" y="1145540"/>
                  </a:moveTo>
                  <a:lnTo>
                    <a:pt x="521" y="1145540"/>
                  </a:lnTo>
                  <a:lnTo>
                    <a:pt x="507" y="1153160"/>
                  </a:lnTo>
                  <a:lnTo>
                    <a:pt x="5584" y="1153160"/>
                  </a:lnTo>
                  <a:lnTo>
                    <a:pt x="5597" y="1145540"/>
                  </a:lnTo>
                  <a:close/>
                </a:path>
                <a:path w="1463040" h="1443989">
                  <a:moveTo>
                    <a:pt x="1462033" y="1145540"/>
                  </a:moveTo>
                  <a:lnTo>
                    <a:pt x="1457212" y="1145540"/>
                  </a:lnTo>
                  <a:lnTo>
                    <a:pt x="1457198" y="1153160"/>
                  </a:lnTo>
                  <a:lnTo>
                    <a:pt x="1462026" y="1153160"/>
                  </a:lnTo>
                  <a:lnTo>
                    <a:pt x="1462033" y="1145540"/>
                  </a:lnTo>
                  <a:close/>
                </a:path>
                <a:path w="1463040" h="1443989">
                  <a:moveTo>
                    <a:pt x="5584" y="1153160"/>
                  </a:moveTo>
                  <a:lnTo>
                    <a:pt x="507" y="1153160"/>
                  </a:lnTo>
                  <a:lnTo>
                    <a:pt x="496" y="1159510"/>
                  </a:lnTo>
                  <a:lnTo>
                    <a:pt x="5573" y="1159510"/>
                  </a:lnTo>
                  <a:lnTo>
                    <a:pt x="5584" y="1153160"/>
                  </a:lnTo>
                  <a:close/>
                </a:path>
                <a:path w="1463040" h="1443989">
                  <a:moveTo>
                    <a:pt x="1462026" y="1153160"/>
                  </a:moveTo>
                  <a:lnTo>
                    <a:pt x="1457198" y="1153160"/>
                  </a:lnTo>
                  <a:lnTo>
                    <a:pt x="1457187" y="1159510"/>
                  </a:lnTo>
                  <a:lnTo>
                    <a:pt x="1462020" y="1159510"/>
                  </a:lnTo>
                  <a:lnTo>
                    <a:pt x="1462026" y="1153160"/>
                  </a:lnTo>
                  <a:close/>
                </a:path>
                <a:path w="1463040" h="1443989">
                  <a:moveTo>
                    <a:pt x="5573" y="1159510"/>
                  </a:moveTo>
                  <a:lnTo>
                    <a:pt x="496" y="1159510"/>
                  </a:lnTo>
                  <a:lnTo>
                    <a:pt x="485" y="1165860"/>
                  </a:lnTo>
                  <a:lnTo>
                    <a:pt x="5561" y="1165860"/>
                  </a:lnTo>
                  <a:lnTo>
                    <a:pt x="5573" y="1159510"/>
                  </a:lnTo>
                  <a:close/>
                </a:path>
                <a:path w="1463040" h="1443989">
                  <a:moveTo>
                    <a:pt x="1462020" y="1159510"/>
                  </a:moveTo>
                  <a:lnTo>
                    <a:pt x="1457187" y="1159510"/>
                  </a:lnTo>
                  <a:lnTo>
                    <a:pt x="1457176" y="1165860"/>
                  </a:lnTo>
                  <a:lnTo>
                    <a:pt x="1462015" y="1165860"/>
                  </a:lnTo>
                  <a:lnTo>
                    <a:pt x="1462020" y="1159510"/>
                  </a:lnTo>
                  <a:close/>
                </a:path>
                <a:path w="1463040" h="1443989">
                  <a:moveTo>
                    <a:pt x="5561" y="1165860"/>
                  </a:moveTo>
                  <a:lnTo>
                    <a:pt x="485" y="1165860"/>
                  </a:lnTo>
                  <a:lnTo>
                    <a:pt x="474" y="1172210"/>
                  </a:lnTo>
                  <a:lnTo>
                    <a:pt x="5550" y="1172210"/>
                  </a:lnTo>
                  <a:lnTo>
                    <a:pt x="5561" y="1165860"/>
                  </a:lnTo>
                  <a:close/>
                </a:path>
                <a:path w="1463040" h="1443989">
                  <a:moveTo>
                    <a:pt x="1462015" y="1165860"/>
                  </a:moveTo>
                  <a:lnTo>
                    <a:pt x="1457176" y="1165860"/>
                  </a:lnTo>
                  <a:lnTo>
                    <a:pt x="1457165" y="1172210"/>
                  </a:lnTo>
                  <a:lnTo>
                    <a:pt x="1462009" y="1172210"/>
                  </a:lnTo>
                  <a:lnTo>
                    <a:pt x="1462015" y="1165860"/>
                  </a:lnTo>
                  <a:close/>
                </a:path>
                <a:path w="1463040" h="1443989">
                  <a:moveTo>
                    <a:pt x="5550" y="1172210"/>
                  </a:moveTo>
                  <a:lnTo>
                    <a:pt x="474" y="1172210"/>
                  </a:lnTo>
                  <a:lnTo>
                    <a:pt x="463" y="1178560"/>
                  </a:lnTo>
                  <a:lnTo>
                    <a:pt x="5539" y="1178560"/>
                  </a:lnTo>
                  <a:lnTo>
                    <a:pt x="5550" y="1172210"/>
                  </a:lnTo>
                  <a:close/>
                </a:path>
                <a:path w="1463040" h="1443989">
                  <a:moveTo>
                    <a:pt x="1462009" y="1172210"/>
                  </a:moveTo>
                  <a:lnTo>
                    <a:pt x="1457165" y="1172210"/>
                  </a:lnTo>
                  <a:lnTo>
                    <a:pt x="1457153" y="1178560"/>
                  </a:lnTo>
                  <a:lnTo>
                    <a:pt x="1462004" y="1178560"/>
                  </a:lnTo>
                  <a:lnTo>
                    <a:pt x="1462009" y="1172210"/>
                  </a:lnTo>
                  <a:close/>
                </a:path>
                <a:path w="1463040" h="1443989">
                  <a:moveTo>
                    <a:pt x="5539" y="1178560"/>
                  </a:moveTo>
                  <a:lnTo>
                    <a:pt x="463" y="1178560"/>
                  </a:lnTo>
                  <a:lnTo>
                    <a:pt x="420" y="1202690"/>
                  </a:lnTo>
                  <a:lnTo>
                    <a:pt x="5496" y="1202690"/>
                  </a:lnTo>
                  <a:lnTo>
                    <a:pt x="5539" y="1178560"/>
                  </a:lnTo>
                  <a:close/>
                </a:path>
                <a:path w="1463040" h="1443989">
                  <a:moveTo>
                    <a:pt x="1462004" y="1178560"/>
                  </a:moveTo>
                  <a:lnTo>
                    <a:pt x="1457153" y="1178560"/>
                  </a:lnTo>
                  <a:lnTo>
                    <a:pt x="1457111" y="1202690"/>
                  </a:lnTo>
                  <a:lnTo>
                    <a:pt x="1461982" y="1202690"/>
                  </a:lnTo>
                  <a:lnTo>
                    <a:pt x="1462004" y="1178560"/>
                  </a:lnTo>
                  <a:close/>
                </a:path>
                <a:path w="1463040" h="1443989">
                  <a:moveTo>
                    <a:pt x="5496" y="1202690"/>
                  </a:moveTo>
                  <a:lnTo>
                    <a:pt x="420" y="1202690"/>
                  </a:lnTo>
                  <a:lnTo>
                    <a:pt x="407" y="1210310"/>
                  </a:lnTo>
                  <a:lnTo>
                    <a:pt x="5483" y="1210310"/>
                  </a:lnTo>
                  <a:lnTo>
                    <a:pt x="5496" y="1202690"/>
                  </a:lnTo>
                  <a:close/>
                </a:path>
                <a:path w="1463040" h="1443989">
                  <a:moveTo>
                    <a:pt x="1461982" y="1202690"/>
                  </a:moveTo>
                  <a:lnTo>
                    <a:pt x="1457111" y="1202690"/>
                  </a:lnTo>
                  <a:lnTo>
                    <a:pt x="1457097" y="1210310"/>
                  </a:lnTo>
                  <a:lnTo>
                    <a:pt x="1461976" y="1210310"/>
                  </a:lnTo>
                  <a:lnTo>
                    <a:pt x="1461982" y="1202690"/>
                  </a:lnTo>
                  <a:close/>
                </a:path>
                <a:path w="1463040" h="1443989">
                  <a:moveTo>
                    <a:pt x="5483" y="1210310"/>
                  </a:moveTo>
                  <a:lnTo>
                    <a:pt x="407" y="1210310"/>
                  </a:lnTo>
                  <a:lnTo>
                    <a:pt x="398" y="1215390"/>
                  </a:lnTo>
                  <a:lnTo>
                    <a:pt x="5474" y="1215390"/>
                  </a:lnTo>
                  <a:lnTo>
                    <a:pt x="5483" y="1210310"/>
                  </a:lnTo>
                  <a:close/>
                </a:path>
                <a:path w="1463040" h="1443989">
                  <a:moveTo>
                    <a:pt x="1461976" y="1210310"/>
                  </a:moveTo>
                  <a:lnTo>
                    <a:pt x="1457097" y="1210310"/>
                  </a:lnTo>
                  <a:lnTo>
                    <a:pt x="1457088" y="1215390"/>
                  </a:lnTo>
                  <a:lnTo>
                    <a:pt x="1461971" y="1215390"/>
                  </a:lnTo>
                  <a:lnTo>
                    <a:pt x="1461976" y="1210310"/>
                  </a:lnTo>
                  <a:close/>
                </a:path>
                <a:path w="1463040" h="1443989">
                  <a:moveTo>
                    <a:pt x="5474" y="1215390"/>
                  </a:moveTo>
                  <a:lnTo>
                    <a:pt x="398" y="1215390"/>
                  </a:lnTo>
                  <a:lnTo>
                    <a:pt x="387" y="1221740"/>
                  </a:lnTo>
                  <a:lnTo>
                    <a:pt x="5462" y="1221740"/>
                  </a:lnTo>
                  <a:lnTo>
                    <a:pt x="5474" y="1215390"/>
                  </a:lnTo>
                  <a:close/>
                </a:path>
                <a:path w="1463040" h="1443989">
                  <a:moveTo>
                    <a:pt x="1461971" y="1215390"/>
                  </a:moveTo>
                  <a:lnTo>
                    <a:pt x="1457088" y="1215390"/>
                  </a:lnTo>
                  <a:lnTo>
                    <a:pt x="1457077" y="1221740"/>
                  </a:lnTo>
                  <a:lnTo>
                    <a:pt x="1461965" y="1221740"/>
                  </a:lnTo>
                  <a:lnTo>
                    <a:pt x="1461971" y="1215390"/>
                  </a:lnTo>
                  <a:close/>
                </a:path>
                <a:path w="1463040" h="1443989">
                  <a:moveTo>
                    <a:pt x="5462" y="1221740"/>
                  </a:moveTo>
                  <a:lnTo>
                    <a:pt x="387" y="1221740"/>
                  </a:lnTo>
                  <a:lnTo>
                    <a:pt x="375" y="1228090"/>
                  </a:lnTo>
                  <a:lnTo>
                    <a:pt x="5451" y="1228090"/>
                  </a:lnTo>
                  <a:lnTo>
                    <a:pt x="5462" y="1221740"/>
                  </a:lnTo>
                  <a:close/>
                </a:path>
                <a:path w="1463040" h="1443989">
                  <a:moveTo>
                    <a:pt x="1461965" y="1221740"/>
                  </a:moveTo>
                  <a:lnTo>
                    <a:pt x="1457077" y="1221740"/>
                  </a:lnTo>
                  <a:lnTo>
                    <a:pt x="1457066" y="1228090"/>
                  </a:lnTo>
                  <a:lnTo>
                    <a:pt x="1461960" y="1228090"/>
                  </a:lnTo>
                  <a:lnTo>
                    <a:pt x="1461965" y="1221740"/>
                  </a:lnTo>
                  <a:close/>
                </a:path>
                <a:path w="1463040" h="1443989">
                  <a:moveTo>
                    <a:pt x="5451" y="1228090"/>
                  </a:moveTo>
                  <a:lnTo>
                    <a:pt x="375" y="1228090"/>
                  </a:lnTo>
                  <a:lnTo>
                    <a:pt x="353" y="1240790"/>
                  </a:lnTo>
                  <a:lnTo>
                    <a:pt x="5429" y="1240790"/>
                  </a:lnTo>
                  <a:lnTo>
                    <a:pt x="5451" y="1228090"/>
                  </a:lnTo>
                  <a:close/>
                </a:path>
                <a:path w="1463040" h="1443989">
                  <a:moveTo>
                    <a:pt x="1461960" y="1228090"/>
                  </a:moveTo>
                  <a:lnTo>
                    <a:pt x="1457066" y="1228090"/>
                  </a:lnTo>
                  <a:lnTo>
                    <a:pt x="1457043" y="1240790"/>
                  </a:lnTo>
                  <a:lnTo>
                    <a:pt x="1461949" y="1240790"/>
                  </a:lnTo>
                  <a:lnTo>
                    <a:pt x="1461960" y="1228090"/>
                  </a:lnTo>
                  <a:close/>
                </a:path>
                <a:path w="1463040" h="1443989">
                  <a:moveTo>
                    <a:pt x="5429" y="1240790"/>
                  </a:moveTo>
                  <a:lnTo>
                    <a:pt x="353" y="1240790"/>
                  </a:lnTo>
                  <a:lnTo>
                    <a:pt x="342" y="1247140"/>
                  </a:lnTo>
                  <a:lnTo>
                    <a:pt x="5417" y="1247140"/>
                  </a:lnTo>
                  <a:lnTo>
                    <a:pt x="5429" y="1240790"/>
                  </a:lnTo>
                  <a:close/>
                </a:path>
                <a:path w="1463040" h="1443989">
                  <a:moveTo>
                    <a:pt x="1461949" y="1240790"/>
                  </a:moveTo>
                  <a:lnTo>
                    <a:pt x="1457043" y="1240790"/>
                  </a:lnTo>
                  <a:lnTo>
                    <a:pt x="1457032" y="1247140"/>
                  </a:lnTo>
                  <a:lnTo>
                    <a:pt x="1461943" y="1247140"/>
                  </a:lnTo>
                  <a:lnTo>
                    <a:pt x="1461949" y="1240790"/>
                  </a:lnTo>
                  <a:close/>
                </a:path>
                <a:path w="1463040" h="1443989">
                  <a:moveTo>
                    <a:pt x="5417" y="1247140"/>
                  </a:moveTo>
                  <a:lnTo>
                    <a:pt x="342" y="1247140"/>
                  </a:lnTo>
                  <a:lnTo>
                    <a:pt x="331" y="1253490"/>
                  </a:lnTo>
                  <a:lnTo>
                    <a:pt x="5406" y="1253490"/>
                  </a:lnTo>
                  <a:lnTo>
                    <a:pt x="5417" y="1247140"/>
                  </a:lnTo>
                  <a:close/>
                </a:path>
                <a:path w="1463040" h="1443989">
                  <a:moveTo>
                    <a:pt x="1461943" y="1247140"/>
                  </a:moveTo>
                  <a:lnTo>
                    <a:pt x="1457032" y="1247140"/>
                  </a:lnTo>
                  <a:lnTo>
                    <a:pt x="1457021" y="1253490"/>
                  </a:lnTo>
                  <a:lnTo>
                    <a:pt x="1461937" y="1253490"/>
                  </a:lnTo>
                  <a:lnTo>
                    <a:pt x="1461943" y="1247140"/>
                  </a:lnTo>
                  <a:close/>
                </a:path>
                <a:path w="1463040" h="1443989">
                  <a:moveTo>
                    <a:pt x="5406" y="1253490"/>
                  </a:moveTo>
                  <a:lnTo>
                    <a:pt x="331" y="1253490"/>
                  </a:lnTo>
                  <a:lnTo>
                    <a:pt x="320" y="1259840"/>
                  </a:lnTo>
                  <a:lnTo>
                    <a:pt x="5395" y="1259840"/>
                  </a:lnTo>
                  <a:lnTo>
                    <a:pt x="5406" y="1253490"/>
                  </a:lnTo>
                  <a:close/>
                </a:path>
                <a:path w="1463040" h="1443989">
                  <a:moveTo>
                    <a:pt x="1461937" y="1253490"/>
                  </a:moveTo>
                  <a:lnTo>
                    <a:pt x="1457021" y="1253490"/>
                  </a:lnTo>
                  <a:lnTo>
                    <a:pt x="1457009" y="1259840"/>
                  </a:lnTo>
                  <a:lnTo>
                    <a:pt x="1461932" y="1259840"/>
                  </a:lnTo>
                  <a:lnTo>
                    <a:pt x="1461937" y="1253490"/>
                  </a:lnTo>
                  <a:close/>
                </a:path>
                <a:path w="1463040" h="1443989">
                  <a:moveTo>
                    <a:pt x="5395" y="1259840"/>
                  </a:moveTo>
                  <a:lnTo>
                    <a:pt x="320" y="1259840"/>
                  </a:lnTo>
                  <a:lnTo>
                    <a:pt x="308" y="1266190"/>
                  </a:lnTo>
                  <a:lnTo>
                    <a:pt x="5383" y="1266190"/>
                  </a:lnTo>
                  <a:lnTo>
                    <a:pt x="5395" y="1259840"/>
                  </a:lnTo>
                  <a:close/>
                </a:path>
                <a:path w="1463040" h="1443989">
                  <a:moveTo>
                    <a:pt x="1461932" y="1259840"/>
                  </a:moveTo>
                  <a:lnTo>
                    <a:pt x="1457009" y="1259840"/>
                  </a:lnTo>
                  <a:lnTo>
                    <a:pt x="1456998" y="1266190"/>
                  </a:lnTo>
                  <a:lnTo>
                    <a:pt x="1461926" y="1266190"/>
                  </a:lnTo>
                  <a:lnTo>
                    <a:pt x="1461932" y="1259840"/>
                  </a:lnTo>
                  <a:close/>
                </a:path>
                <a:path w="1463040" h="1443989">
                  <a:moveTo>
                    <a:pt x="5383" y="1266190"/>
                  </a:moveTo>
                  <a:lnTo>
                    <a:pt x="308" y="1266190"/>
                  </a:lnTo>
                  <a:lnTo>
                    <a:pt x="297" y="1272540"/>
                  </a:lnTo>
                  <a:lnTo>
                    <a:pt x="5372" y="1272540"/>
                  </a:lnTo>
                  <a:lnTo>
                    <a:pt x="5383" y="1266190"/>
                  </a:lnTo>
                  <a:close/>
                </a:path>
                <a:path w="1463040" h="1443989">
                  <a:moveTo>
                    <a:pt x="1461926" y="1266190"/>
                  </a:moveTo>
                  <a:lnTo>
                    <a:pt x="1456998" y="1266190"/>
                  </a:lnTo>
                  <a:lnTo>
                    <a:pt x="1456987" y="1272540"/>
                  </a:lnTo>
                  <a:lnTo>
                    <a:pt x="1461921" y="1272540"/>
                  </a:lnTo>
                  <a:lnTo>
                    <a:pt x="1461926" y="1266190"/>
                  </a:lnTo>
                  <a:close/>
                </a:path>
                <a:path w="1463040" h="1443989">
                  <a:moveTo>
                    <a:pt x="5372" y="1272540"/>
                  </a:moveTo>
                  <a:lnTo>
                    <a:pt x="297" y="1272540"/>
                  </a:lnTo>
                  <a:lnTo>
                    <a:pt x="284" y="1280160"/>
                  </a:lnTo>
                  <a:lnTo>
                    <a:pt x="5359" y="1280160"/>
                  </a:lnTo>
                  <a:lnTo>
                    <a:pt x="5372" y="1272540"/>
                  </a:lnTo>
                  <a:close/>
                </a:path>
                <a:path w="1463040" h="1443989">
                  <a:moveTo>
                    <a:pt x="1461921" y="1272540"/>
                  </a:moveTo>
                  <a:lnTo>
                    <a:pt x="1456987" y="1272540"/>
                  </a:lnTo>
                  <a:lnTo>
                    <a:pt x="1456973" y="1280160"/>
                  </a:lnTo>
                  <a:lnTo>
                    <a:pt x="1461914" y="1280160"/>
                  </a:lnTo>
                  <a:lnTo>
                    <a:pt x="1461921" y="1272540"/>
                  </a:lnTo>
                  <a:close/>
                </a:path>
                <a:path w="1463040" h="1443989">
                  <a:moveTo>
                    <a:pt x="5359" y="1280160"/>
                  </a:moveTo>
                  <a:lnTo>
                    <a:pt x="284" y="1280160"/>
                  </a:lnTo>
                  <a:lnTo>
                    <a:pt x="261" y="1292860"/>
                  </a:lnTo>
                  <a:lnTo>
                    <a:pt x="5336" y="1292860"/>
                  </a:lnTo>
                  <a:lnTo>
                    <a:pt x="5359" y="1280160"/>
                  </a:lnTo>
                  <a:close/>
                </a:path>
                <a:path w="1463040" h="1443989">
                  <a:moveTo>
                    <a:pt x="1461914" y="1280160"/>
                  </a:moveTo>
                  <a:lnTo>
                    <a:pt x="1456973" y="1280160"/>
                  </a:lnTo>
                  <a:lnTo>
                    <a:pt x="1456951" y="1292860"/>
                  </a:lnTo>
                  <a:lnTo>
                    <a:pt x="1461903" y="1292860"/>
                  </a:lnTo>
                  <a:lnTo>
                    <a:pt x="1461914" y="1280160"/>
                  </a:lnTo>
                  <a:close/>
                </a:path>
                <a:path w="1463040" h="1443989">
                  <a:moveTo>
                    <a:pt x="5336" y="1292860"/>
                  </a:moveTo>
                  <a:lnTo>
                    <a:pt x="261" y="1292860"/>
                  </a:lnTo>
                  <a:lnTo>
                    <a:pt x="250" y="1299210"/>
                  </a:lnTo>
                  <a:lnTo>
                    <a:pt x="5325" y="1299210"/>
                  </a:lnTo>
                  <a:lnTo>
                    <a:pt x="5336" y="1292860"/>
                  </a:lnTo>
                  <a:close/>
                </a:path>
                <a:path w="1463040" h="1443989">
                  <a:moveTo>
                    <a:pt x="1461903" y="1292860"/>
                  </a:moveTo>
                  <a:lnTo>
                    <a:pt x="1456951" y="1292860"/>
                  </a:lnTo>
                  <a:lnTo>
                    <a:pt x="1456939" y="1299210"/>
                  </a:lnTo>
                  <a:lnTo>
                    <a:pt x="1461897" y="1299210"/>
                  </a:lnTo>
                  <a:lnTo>
                    <a:pt x="1461903" y="1292860"/>
                  </a:lnTo>
                  <a:close/>
                </a:path>
                <a:path w="1463040" h="1443989">
                  <a:moveTo>
                    <a:pt x="5325" y="1299210"/>
                  </a:moveTo>
                  <a:lnTo>
                    <a:pt x="250" y="1299210"/>
                  </a:lnTo>
                  <a:lnTo>
                    <a:pt x="241" y="1304290"/>
                  </a:lnTo>
                  <a:lnTo>
                    <a:pt x="5316" y="1304290"/>
                  </a:lnTo>
                  <a:lnTo>
                    <a:pt x="5325" y="1299210"/>
                  </a:lnTo>
                  <a:close/>
                </a:path>
                <a:path w="1463040" h="1443989">
                  <a:moveTo>
                    <a:pt x="1461897" y="1299210"/>
                  </a:moveTo>
                  <a:lnTo>
                    <a:pt x="1456939" y="1299210"/>
                  </a:lnTo>
                  <a:lnTo>
                    <a:pt x="1456930" y="1304290"/>
                  </a:lnTo>
                  <a:lnTo>
                    <a:pt x="1461893" y="1304290"/>
                  </a:lnTo>
                  <a:lnTo>
                    <a:pt x="1461897" y="1299210"/>
                  </a:lnTo>
                  <a:close/>
                </a:path>
                <a:path w="1463040" h="1443989">
                  <a:moveTo>
                    <a:pt x="5316" y="1304290"/>
                  </a:moveTo>
                  <a:lnTo>
                    <a:pt x="241" y="1304290"/>
                  </a:lnTo>
                  <a:lnTo>
                    <a:pt x="228" y="1311910"/>
                  </a:lnTo>
                  <a:lnTo>
                    <a:pt x="5302" y="1311910"/>
                  </a:lnTo>
                  <a:lnTo>
                    <a:pt x="5316" y="1304290"/>
                  </a:lnTo>
                  <a:close/>
                </a:path>
                <a:path w="1463040" h="1443989">
                  <a:moveTo>
                    <a:pt x="1461893" y="1304290"/>
                  </a:moveTo>
                  <a:lnTo>
                    <a:pt x="1456930" y="1304290"/>
                  </a:lnTo>
                  <a:lnTo>
                    <a:pt x="1456917" y="1311910"/>
                  </a:lnTo>
                  <a:lnTo>
                    <a:pt x="1461886" y="1311910"/>
                  </a:lnTo>
                  <a:lnTo>
                    <a:pt x="1461893" y="1304290"/>
                  </a:lnTo>
                  <a:close/>
                </a:path>
                <a:path w="1463040" h="1443989">
                  <a:moveTo>
                    <a:pt x="5302" y="1311910"/>
                  </a:moveTo>
                  <a:lnTo>
                    <a:pt x="228" y="1311910"/>
                  </a:lnTo>
                  <a:lnTo>
                    <a:pt x="217" y="1318260"/>
                  </a:lnTo>
                  <a:lnTo>
                    <a:pt x="5291" y="1318260"/>
                  </a:lnTo>
                  <a:lnTo>
                    <a:pt x="5302" y="1311910"/>
                  </a:lnTo>
                  <a:close/>
                </a:path>
                <a:path w="1463040" h="1443989">
                  <a:moveTo>
                    <a:pt x="1461886" y="1311910"/>
                  </a:moveTo>
                  <a:lnTo>
                    <a:pt x="1456917" y="1311910"/>
                  </a:lnTo>
                  <a:lnTo>
                    <a:pt x="1456906" y="1318260"/>
                  </a:lnTo>
                  <a:lnTo>
                    <a:pt x="1461880" y="1318260"/>
                  </a:lnTo>
                  <a:lnTo>
                    <a:pt x="1461886" y="1311910"/>
                  </a:lnTo>
                  <a:close/>
                </a:path>
                <a:path w="1463040" h="1443989">
                  <a:moveTo>
                    <a:pt x="5291" y="1318260"/>
                  </a:moveTo>
                  <a:lnTo>
                    <a:pt x="217" y="1318260"/>
                  </a:lnTo>
                  <a:lnTo>
                    <a:pt x="205" y="1324610"/>
                  </a:lnTo>
                  <a:lnTo>
                    <a:pt x="5280" y="1324610"/>
                  </a:lnTo>
                  <a:lnTo>
                    <a:pt x="5291" y="1318260"/>
                  </a:lnTo>
                  <a:close/>
                </a:path>
                <a:path w="1463040" h="1443989">
                  <a:moveTo>
                    <a:pt x="1461880" y="1318260"/>
                  </a:moveTo>
                  <a:lnTo>
                    <a:pt x="1456906" y="1318260"/>
                  </a:lnTo>
                  <a:lnTo>
                    <a:pt x="1456894" y="1324610"/>
                  </a:lnTo>
                  <a:lnTo>
                    <a:pt x="1461875" y="1324610"/>
                  </a:lnTo>
                  <a:lnTo>
                    <a:pt x="1461880" y="1318260"/>
                  </a:lnTo>
                  <a:close/>
                </a:path>
                <a:path w="1463040" h="1443989">
                  <a:moveTo>
                    <a:pt x="5280" y="1324610"/>
                  </a:moveTo>
                  <a:lnTo>
                    <a:pt x="205" y="1324610"/>
                  </a:lnTo>
                  <a:lnTo>
                    <a:pt x="196" y="1329690"/>
                  </a:lnTo>
                  <a:lnTo>
                    <a:pt x="5271" y="1329690"/>
                  </a:lnTo>
                  <a:lnTo>
                    <a:pt x="5280" y="1324610"/>
                  </a:lnTo>
                  <a:close/>
                </a:path>
                <a:path w="1463040" h="1443989">
                  <a:moveTo>
                    <a:pt x="1461875" y="1324610"/>
                  </a:moveTo>
                  <a:lnTo>
                    <a:pt x="1456894" y="1324610"/>
                  </a:lnTo>
                  <a:lnTo>
                    <a:pt x="1456885" y="1329690"/>
                  </a:lnTo>
                  <a:lnTo>
                    <a:pt x="1461870" y="1329690"/>
                  </a:lnTo>
                  <a:lnTo>
                    <a:pt x="1461875" y="1324610"/>
                  </a:lnTo>
                  <a:close/>
                </a:path>
                <a:path w="1463040" h="1443989">
                  <a:moveTo>
                    <a:pt x="5271" y="1329690"/>
                  </a:moveTo>
                  <a:lnTo>
                    <a:pt x="196" y="1329690"/>
                  </a:lnTo>
                  <a:lnTo>
                    <a:pt x="183" y="1337310"/>
                  </a:lnTo>
                  <a:lnTo>
                    <a:pt x="5257" y="1337310"/>
                  </a:lnTo>
                  <a:lnTo>
                    <a:pt x="5271" y="1329690"/>
                  </a:lnTo>
                  <a:close/>
                </a:path>
                <a:path w="1463040" h="1443989">
                  <a:moveTo>
                    <a:pt x="1461870" y="1329690"/>
                  </a:moveTo>
                  <a:lnTo>
                    <a:pt x="1456885" y="1329690"/>
                  </a:lnTo>
                  <a:lnTo>
                    <a:pt x="1456872" y="1337310"/>
                  </a:lnTo>
                  <a:lnTo>
                    <a:pt x="1461864" y="1337310"/>
                  </a:lnTo>
                  <a:lnTo>
                    <a:pt x="1461870" y="1329690"/>
                  </a:lnTo>
                  <a:close/>
                </a:path>
                <a:path w="1463040" h="1443989">
                  <a:moveTo>
                    <a:pt x="5257" y="1337310"/>
                  </a:moveTo>
                  <a:lnTo>
                    <a:pt x="183" y="1337310"/>
                  </a:lnTo>
                  <a:lnTo>
                    <a:pt x="163" y="1348740"/>
                  </a:lnTo>
                  <a:lnTo>
                    <a:pt x="5237" y="1348740"/>
                  </a:lnTo>
                  <a:lnTo>
                    <a:pt x="5257" y="1337310"/>
                  </a:lnTo>
                  <a:close/>
                </a:path>
                <a:path w="1463040" h="1443989">
                  <a:moveTo>
                    <a:pt x="1461864" y="1337310"/>
                  </a:moveTo>
                  <a:lnTo>
                    <a:pt x="1456872" y="1337310"/>
                  </a:lnTo>
                  <a:lnTo>
                    <a:pt x="1456852" y="1348740"/>
                  </a:lnTo>
                  <a:lnTo>
                    <a:pt x="1461853" y="1348740"/>
                  </a:lnTo>
                  <a:lnTo>
                    <a:pt x="1461864" y="1337310"/>
                  </a:lnTo>
                  <a:close/>
                </a:path>
                <a:path w="1463040" h="1443989">
                  <a:moveTo>
                    <a:pt x="5237" y="1348740"/>
                  </a:moveTo>
                  <a:lnTo>
                    <a:pt x="163" y="1348740"/>
                  </a:lnTo>
                  <a:lnTo>
                    <a:pt x="149" y="1356360"/>
                  </a:lnTo>
                  <a:lnTo>
                    <a:pt x="5224" y="1356360"/>
                  </a:lnTo>
                  <a:lnTo>
                    <a:pt x="5237" y="1348740"/>
                  </a:lnTo>
                  <a:close/>
                </a:path>
                <a:path w="1463040" h="1443989">
                  <a:moveTo>
                    <a:pt x="1461853" y="1348740"/>
                  </a:moveTo>
                  <a:lnTo>
                    <a:pt x="1456852" y="1348740"/>
                  </a:lnTo>
                  <a:lnTo>
                    <a:pt x="1456838" y="1356360"/>
                  </a:lnTo>
                  <a:lnTo>
                    <a:pt x="1461847" y="1356360"/>
                  </a:lnTo>
                  <a:lnTo>
                    <a:pt x="1461853" y="1348740"/>
                  </a:lnTo>
                  <a:close/>
                </a:path>
                <a:path w="1463040" h="1443989">
                  <a:moveTo>
                    <a:pt x="5224" y="1356360"/>
                  </a:moveTo>
                  <a:lnTo>
                    <a:pt x="149" y="1356360"/>
                  </a:lnTo>
                  <a:lnTo>
                    <a:pt x="118" y="1374140"/>
                  </a:lnTo>
                  <a:lnTo>
                    <a:pt x="5192" y="1374140"/>
                  </a:lnTo>
                  <a:lnTo>
                    <a:pt x="5224" y="1356360"/>
                  </a:lnTo>
                  <a:close/>
                </a:path>
                <a:path w="1463040" h="1443989">
                  <a:moveTo>
                    <a:pt x="1461847" y="1356360"/>
                  </a:moveTo>
                  <a:lnTo>
                    <a:pt x="1456838" y="1356360"/>
                  </a:lnTo>
                  <a:lnTo>
                    <a:pt x="1456807" y="1374140"/>
                  </a:lnTo>
                  <a:lnTo>
                    <a:pt x="1461831" y="1374140"/>
                  </a:lnTo>
                  <a:lnTo>
                    <a:pt x="1461847" y="1356360"/>
                  </a:lnTo>
                  <a:close/>
                </a:path>
                <a:path w="1463040" h="1443989">
                  <a:moveTo>
                    <a:pt x="5192" y="1374140"/>
                  </a:moveTo>
                  <a:lnTo>
                    <a:pt x="118" y="1374140"/>
                  </a:lnTo>
                  <a:lnTo>
                    <a:pt x="105" y="1381760"/>
                  </a:lnTo>
                  <a:lnTo>
                    <a:pt x="5179" y="1381760"/>
                  </a:lnTo>
                  <a:lnTo>
                    <a:pt x="5192" y="1374140"/>
                  </a:lnTo>
                  <a:close/>
                </a:path>
                <a:path w="1463040" h="1443989">
                  <a:moveTo>
                    <a:pt x="1461831" y="1374140"/>
                  </a:moveTo>
                  <a:lnTo>
                    <a:pt x="1456807" y="1374140"/>
                  </a:lnTo>
                  <a:lnTo>
                    <a:pt x="1456793" y="1381760"/>
                  </a:lnTo>
                  <a:lnTo>
                    <a:pt x="1461824" y="1381760"/>
                  </a:lnTo>
                  <a:lnTo>
                    <a:pt x="1461831" y="1374140"/>
                  </a:lnTo>
                  <a:close/>
                </a:path>
                <a:path w="1463040" h="1443989">
                  <a:moveTo>
                    <a:pt x="5179" y="1381760"/>
                  </a:moveTo>
                  <a:lnTo>
                    <a:pt x="105" y="1381760"/>
                  </a:lnTo>
                  <a:lnTo>
                    <a:pt x="93" y="1388110"/>
                  </a:lnTo>
                  <a:lnTo>
                    <a:pt x="5167" y="1388110"/>
                  </a:lnTo>
                  <a:lnTo>
                    <a:pt x="5179" y="1381760"/>
                  </a:lnTo>
                  <a:close/>
                </a:path>
                <a:path w="1463040" h="1443989">
                  <a:moveTo>
                    <a:pt x="1461824" y="1381760"/>
                  </a:moveTo>
                  <a:lnTo>
                    <a:pt x="1456793" y="1381760"/>
                  </a:lnTo>
                  <a:lnTo>
                    <a:pt x="1456782" y="1388110"/>
                  </a:lnTo>
                  <a:lnTo>
                    <a:pt x="1461819" y="1388110"/>
                  </a:lnTo>
                  <a:lnTo>
                    <a:pt x="1461824" y="1381760"/>
                  </a:lnTo>
                  <a:close/>
                </a:path>
                <a:path w="1463040" h="1443989">
                  <a:moveTo>
                    <a:pt x="5167" y="1388110"/>
                  </a:moveTo>
                  <a:lnTo>
                    <a:pt x="93" y="1388110"/>
                  </a:lnTo>
                  <a:lnTo>
                    <a:pt x="82" y="1394460"/>
                  </a:lnTo>
                  <a:lnTo>
                    <a:pt x="5156" y="1394460"/>
                  </a:lnTo>
                  <a:lnTo>
                    <a:pt x="5167" y="1388110"/>
                  </a:lnTo>
                  <a:close/>
                </a:path>
                <a:path w="1463040" h="1443989">
                  <a:moveTo>
                    <a:pt x="1461819" y="1388110"/>
                  </a:moveTo>
                  <a:lnTo>
                    <a:pt x="1456782" y="1388110"/>
                  </a:lnTo>
                  <a:lnTo>
                    <a:pt x="1456771" y="1394460"/>
                  </a:lnTo>
                  <a:lnTo>
                    <a:pt x="1461813" y="1394460"/>
                  </a:lnTo>
                  <a:lnTo>
                    <a:pt x="1461819" y="1388110"/>
                  </a:lnTo>
                  <a:close/>
                </a:path>
                <a:path w="1463040" h="1443989">
                  <a:moveTo>
                    <a:pt x="5156" y="1394460"/>
                  </a:moveTo>
                  <a:lnTo>
                    <a:pt x="82" y="1394460"/>
                  </a:lnTo>
                  <a:lnTo>
                    <a:pt x="71" y="1400810"/>
                  </a:lnTo>
                  <a:lnTo>
                    <a:pt x="5145" y="1400810"/>
                  </a:lnTo>
                  <a:lnTo>
                    <a:pt x="5156" y="1394460"/>
                  </a:lnTo>
                  <a:close/>
                </a:path>
                <a:path w="1463040" h="1443989">
                  <a:moveTo>
                    <a:pt x="1461813" y="1394460"/>
                  </a:moveTo>
                  <a:lnTo>
                    <a:pt x="1456771" y="1394460"/>
                  </a:lnTo>
                  <a:lnTo>
                    <a:pt x="1456759" y="1400810"/>
                  </a:lnTo>
                  <a:lnTo>
                    <a:pt x="1461808" y="1400810"/>
                  </a:lnTo>
                  <a:lnTo>
                    <a:pt x="1461813" y="1394460"/>
                  </a:lnTo>
                  <a:close/>
                </a:path>
                <a:path w="1463040" h="1443989">
                  <a:moveTo>
                    <a:pt x="5145" y="1400810"/>
                  </a:moveTo>
                  <a:lnTo>
                    <a:pt x="71" y="1400810"/>
                  </a:lnTo>
                  <a:lnTo>
                    <a:pt x="60" y="1407160"/>
                  </a:lnTo>
                  <a:lnTo>
                    <a:pt x="5134" y="1407160"/>
                  </a:lnTo>
                  <a:lnTo>
                    <a:pt x="5145" y="1400810"/>
                  </a:lnTo>
                  <a:close/>
                </a:path>
                <a:path w="1463040" h="1443989">
                  <a:moveTo>
                    <a:pt x="1461808" y="1400810"/>
                  </a:moveTo>
                  <a:lnTo>
                    <a:pt x="1456759" y="1400810"/>
                  </a:lnTo>
                  <a:lnTo>
                    <a:pt x="1456748" y="1407160"/>
                  </a:lnTo>
                  <a:lnTo>
                    <a:pt x="1461802" y="1407160"/>
                  </a:lnTo>
                  <a:lnTo>
                    <a:pt x="1461808" y="1400810"/>
                  </a:lnTo>
                  <a:close/>
                </a:path>
                <a:path w="1463040" h="1443989">
                  <a:moveTo>
                    <a:pt x="5134" y="1407160"/>
                  </a:moveTo>
                  <a:lnTo>
                    <a:pt x="60" y="1407160"/>
                  </a:lnTo>
                  <a:lnTo>
                    <a:pt x="49" y="1413510"/>
                  </a:lnTo>
                  <a:lnTo>
                    <a:pt x="5122" y="1413510"/>
                  </a:lnTo>
                  <a:lnTo>
                    <a:pt x="5134" y="1407160"/>
                  </a:lnTo>
                  <a:close/>
                </a:path>
                <a:path w="1463040" h="1443989">
                  <a:moveTo>
                    <a:pt x="1461802" y="1407160"/>
                  </a:moveTo>
                  <a:lnTo>
                    <a:pt x="1456748" y="1407160"/>
                  </a:lnTo>
                  <a:lnTo>
                    <a:pt x="1456737" y="1413510"/>
                  </a:lnTo>
                  <a:lnTo>
                    <a:pt x="1461796" y="1413510"/>
                  </a:lnTo>
                  <a:lnTo>
                    <a:pt x="1461802" y="1407160"/>
                  </a:lnTo>
                  <a:close/>
                </a:path>
                <a:path w="1463040" h="1443989">
                  <a:moveTo>
                    <a:pt x="5122" y="1413510"/>
                  </a:moveTo>
                  <a:lnTo>
                    <a:pt x="49" y="1413510"/>
                  </a:lnTo>
                  <a:lnTo>
                    <a:pt x="26" y="1426210"/>
                  </a:lnTo>
                  <a:lnTo>
                    <a:pt x="5100" y="1426210"/>
                  </a:lnTo>
                  <a:lnTo>
                    <a:pt x="5122" y="1413510"/>
                  </a:lnTo>
                  <a:close/>
                </a:path>
                <a:path w="1463040" h="1443989">
                  <a:moveTo>
                    <a:pt x="1461796" y="1413510"/>
                  </a:moveTo>
                  <a:lnTo>
                    <a:pt x="1456737" y="1413510"/>
                  </a:lnTo>
                  <a:lnTo>
                    <a:pt x="1456714" y="1426210"/>
                  </a:lnTo>
                  <a:lnTo>
                    <a:pt x="1461785" y="1426210"/>
                  </a:lnTo>
                  <a:lnTo>
                    <a:pt x="1461796" y="1413510"/>
                  </a:lnTo>
                  <a:close/>
                </a:path>
                <a:path w="1463040" h="1443989">
                  <a:moveTo>
                    <a:pt x="5100" y="1426210"/>
                  </a:moveTo>
                  <a:lnTo>
                    <a:pt x="26" y="1426210"/>
                  </a:lnTo>
                  <a:lnTo>
                    <a:pt x="15" y="1432560"/>
                  </a:lnTo>
                  <a:lnTo>
                    <a:pt x="5089" y="1432560"/>
                  </a:lnTo>
                  <a:lnTo>
                    <a:pt x="5100" y="1426210"/>
                  </a:lnTo>
                  <a:close/>
                </a:path>
                <a:path w="1463040" h="1443989">
                  <a:moveTo>
                    <a:pt x="1461785" y="1426210"/>
                  </a:moveTo>
                  <a:lnTo>
                    <a:pt x="1456714" y="1426210"/>
                  </a:lnTo>
                  <a:lnTo>
                    <a:pt x="1456703" y="1432560"/>
                  </a:lnTo>
                  <a:lnTo>
                    <a:pt x="1461780" y="1432560"/>
                  </a:lnTo>
                  <a:lnTo>
                    <a:pt x="1461785" y="1426210"/>
                  </a:lnTo>
                  <a:close/>
                </a:path>
                <a:path w="1463040" h="1443989">
                  <a:moveTo>
                    <a:pt x="5089" y="1432560"/>
                  </a:moveTo>
                  <a:lnTo>
                    <a:pt x="15" y="1432560"/>
                  </a:lnTo>
                  <a:lnTo>
                    <a:pt x="4" y="1438910"/>
                  </a:lnTo>
                  <a:lnTo>
                    <a:pt x="730884" y="1438910"/>
                  </a:lnTo>
                  <a:lnTo>
                    <a:pt x="5080" y="1437640"/>
                  </a:lnTo>
                  <a:lnTo>
                    <a:pt x="5089" y="1432560"/>
                  </a:lnTo>
                  <a:close/>
                </a:path>
                <a:path w="1463040" h="1443989">
                  <a:moveTo>
                    <a:pt x="1461780" y="1432560"/>
                  </a:moveTo>
                  <a:lnTo>
                    <a:pt x="1456703" y="1432560"/>
                  </a:lnTo>
                  <a:lnTo>
                    <a:pt x="1456692" y="1438910"/>
                  </a:lnTo>
                  <a:lnTo>
                    <a:pt x="1461774" y="1438910"/>
                  </a:lnTo>
                  <a:lnTo>
                    <a:pt x="1461780" y="1432560"/>
                  </a:lnTo>
                  <a:close/>
                </a:path>
                <a:path w="1463040" h="1443989">
                  <a:moveTo>
                    <a:pt x="730885" y="1438910"/>
                  </a:moveTo>
                  <a:lnTo>
                    <a:pt x="4" y="1438910"/>
                  </a:lnTo>
                  <a:lnTo>
                    <a:pt x="0" y="1441450"/>
                  </a:lnTo>
                  <a:lnTo>
                    <a:pt x="1461770" y="1443990"/>
                  </a:lnTo>
                  <a:lnTo>
                    <a:pt x="1461773" y="1440180"/>
                  </a:lnTo>
                  <a:lnTo>
                    <a:pt x="730885" y="1438910"/>
                  </a:lnTo>
                  <a:close/>
                </a:path>
                <a:path w="1463040" h="1443989">
                  <a:moveTo>
                    <a:pt x="1461774" y="1438910"/>
                  </a:moveTo>
                  <a:lnTo>
                    <a:pt x="1456692" y="1438910"/>
                  </a:lnTo>
                  <a:lnTo>
                    <a:pt x="1456690" y="1440180"/>
                  </a:lnTo>
                  <a:lnTo>
                    <a:pt x="1461773" y="1440180"/>
                  </a:lnTo>
                  <a:lnTo>
                    <a:pt x="1461774" y="1438910"/>
                  </a:lnTo>
                  <a:close/>
                </a:path>
              </a:pathLst>
            </a:custGeom>
            <a:solidFill>
              <a:srgbClr val="4A27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" name="object 1556"/>
            <p:cNvSpPr/>
            <p:nvPr/>
          </p:nvSpPr>
          <p:spPr>
            <a:xfrm>
              <a:off x="6854190" y="2837179"/>
              <a:ext cx="1454150" cy="1433830"/>
            </a:xfrm>
            <a:custGeom>
              <a:avLst/>
              <a:gdLst/>
              <a:ahLst/>
              <a:cxnLst/>
              <a:rect l="l" t="t" r="r" b="b"/>
              <a:pathLst>
                <a:path w="1454150" h="1433829">
                  <a:moveTo>
                    <a:pt x="6241" y="63500"/>
                  </a:moveTo>
                  <a:lnTo>
                    <a:pt x="2425" y="63500"/>
                  </a:lnTo>
                  <a:lnTo>
                    <a:pt x="2416" y="68579"/>
                  </a:lnTo>
                  <a:lnTo>
                    <a:pt x="6232" y="68579"/>
                  </a:lnTo>
                  <a:lnTo>
                    <a:pt x="6241" y="63500"/>
                  </a:lnTo>
                  <a:close/>
                </a:path>
                <a:path w="1454150" h="1433829">
                  <a:moveTo>
                    <a:pt x="1454039" y="63500"/>
                  </a:moveTo>
                  <a:lnTo>
                    <a:pt x="1450235" y="63500"/>
                  </a:lnTo>
                  <a:lnTo>
                    <a:pt x="1450226" y="68579"/>
                  </a:lnTo>
                  <a:lnTo>
                    <a:pt x="1454030" y="68579"/>
                  </a:lnTo>
                  <a:lnTo>
                    <a:pt x="1454039" y="63500"/>
                  </a:lnTo>
                  <a:close/>
                </a:path>
                <a:path w="1454150" h="1433829">
                  <a:moveTo>
                    <a:pt x="6245" y="60960"/>
                  </a:moveTo>
                  <a:lnTo>
                    <a:pt x="2429" y="60960"/>
                  </a:lnTo>
                  <a:lnTo>
                    <a:pt x="2427" y="62229"/>
                  </a:lnTo>
                  <a:lnTo>
                    <a:pt x="6243" y="62229"/>
                  </a:lnTo>
                  <a:lnTo>
                    <a:pt x="6245" y="60960"/>
                  </a:lnTo>
                  <a:close/>
                </a:path>
                <a:path w="1454150" h="1433829">
                  <a:moveTo>
                    <a:pt x="1454044" y="60960"/>
                  </a:moveTo>
                  <a:lnTo>
                    <a:pt x="1450240" y="60960"/>
                  </a:lnTo>
                  <a:lnTo>
                    <a:pt x="1450238" y="62229"/>
                  </a:lnTo>
                  <a:lnTo>
                    <a:pt x="1454041" y="62229"/>
                  </a:lnTo>
                  <a:lnTo>
                    <a:pt x="1454044" y="60960"/>
                  </a:lnTo>
                  <a:close/>
                </a:path>
                <a:path w="1454150" h="1433829">
                  <a:moveTo>
                    <a:pt x="6252" y="57150"/>
                  </a:moveTo>
                  <a:lnTo>
                    <a:pt x="2436" y="57150"/>
                  </a:lnTo>
                  <a:lnTo>
                    <a:pt x="2431" y="59689"/>
                  </a:lnTo>
                  <a:lnTo>
                    <a:pt x="6248" y="59689"/>
                  </a:lnTo>
                  <a:lnTo>
                    <a:pt x="6252" y="57150"/>
                  </a:lnTo>
                  <a:close/>
                </a:path>
                <a:path w="1454150" h="1433829">
                  <a:moveTo>
                    <a:pt x="1454050" y="57150"/>
                  </a:moveTo>
                  <a:lnTo>
                    <a:pt x="1450247" y="57150"/>
                  </a:lnTo>
                  <a:lnTo>
                    <a:pt x="1450242" y="59689"/>
                  </a:lnTo>
                  <a:lnTo>
                    <a:pt x="1454046" y="59689"/>
                  </a:lnTo>
                  <a:lnTo>
                    <a:pt x="1454050" y="57150"/>
                  </a:lnTo>
                  <a:close/>
                </a:path>
                <a:path w="1454150" h="1433829">
                  <a:moveTo>
                    <a:pt x="6257" y="54610"/>
                  </a:moveTo>
                  <a:lnTo>
                    <a:pt x="2440" y="54610"/>
                  </a:lnTo>
                  <a:lnTo>
                    <a:pt x="2438" y="55879"/>
                  </a:lnTo>
                  <a:lnTo>
                    <a:pt x="6254" y="55879"/>
                  </a:lnTo>
                  <a:lnTo>
                    <a:pt x="6257" y="54610"/>
                  </a:lnTo>
                  <a:close/>
                </a:path>
                <a:path w="1454150" h="1433829">
                  <a:moveTo>
                    <a:pt x="1454055" y="54610"/>
                  </a:moveTo>
                  <a:lnTo>
                    <a:pt x="1450251" y="54610"/>
                  </a:lnTo>
                  <a:lnTo>
                    <a:pt x="1450249" y="55879"/>
                  </a:lnTo>
                  <a:lnTo>
                    <a:pt x="1454053" y="55879"/>
                  </a:lnTo>
                  <a:lnTo>
                    <a:pt x="1454055" y="54610"/>
                  </a:lnTo>
                  <a:close/>
                </a:path>
                <a:path w="1454150" h="1433829">
                  <a:moveTo>
                    <a:pt x="6263" y="50800"/>
                  </a:moveTo>
                  <a:lnTo>
                    <a:pt x="2447" y="50800"/>
                  </a:lnTo>
                  <a:lnTo>
                    <a:pt x="2443" y="53339"/>
                  </a:lnTo>
                  <a:lnTo>
                    <a:pt x="6259" y="53339"/>
                  </a:lnTo>
                  <a:lnTo>
                    <a:pt x="6263" y="50800"/>
                  </a:lnTo>
                  <a:close/>
                </a:path>
                <a:path w="1454150" h="1433829">
                  <a:moveTo>
                    <a:pt x="1454062" y="50800"/>
                  </a:moveTo>
                  <a:lnTo>
                    <a:pt x="1450258" y="50800"/>
                  </a:lnTo>
                  <a:lnTo>
                    <a:pt x="1450253" y="53339"/>
                  </a:lnTo>
                  <a:lnTo>
                    <a:pt x="1454057" y="53339"/>
                  </a:lnTo>
                  <a:lnTo>
                    <a:pt x="1454062" y="50800"/>
                  </a:lnTo>
                  <a:close/>
                </a:path>
                <a:path w="1454150" h="1433829">
                  <a:moveTo>
                    <a:pt x="6268" y="48260"/>
                  </a:moveTo>
                  <a:lnTo>
                    <a:pt x="2452" y="48260"/>
                  </a:lnTo>
                  <a:lnTo>
                    <a:pt x="2449" y="49529"/>
                  </a:lnTo>
                  <a:lnTo>
                    <a:pt x="6266" y="49529"/>
                  </a:lnTo>
                  <a:lnTo>
                    <a:pt x="6268" y="48260"/>
                  </a:lnTo>
                  <a:close/>
                </a:path>
                <a:path w="1454150" h="1433829">
                  <a:moveTo>
                    <a:pt x="1454066" y="48260"/>
                  </a:moveTo>
                  <a:lnTo>
                    <a:pt x="1450263" y="48260"/>
                  </a:lnTo>
                  <a:lnTo>
                    <a:pt x="1450260" y="49529"/>
                  </a:lnTo>
                  <a:lnTo>
                    <a:pt x="1454064" y="49529"/>
                  </a:lnTo>
                  <a:lnTo>
                    <a:pt x="1454066" y="48260"/>
                  </a:lnTo>
                  <a:close/>
                </a:path>
                <a:path w="1454150" h="1433829">
                  <a:moveTo>
                    <a:pt x="6275" y="44450"/>
                  </a:moveTo>
                  <a:lnTo>
                    <a:pt x="2458" y="44450"/>
                  </a:lnTo>
                  <a:lnTo>
                    <a:pt x="2454" y="46989"/>
                  </a:lnTo>
                  <a:lnTo>
                    <a:pt x="6270" y="46989"/>
                  </a:lnTo>
                  <a:lnTo>
                    <a:pt x="6275" y="44450"/>
                  </a:lnTo>
                  <a:close/>
                </a:path>
                <a:path w="1454150" h="1433829">
                  <a:moveTo>
                    <a:pt x="1454073" y="44450"/>
                  </a:moveTo>
                  <a:lnTo>
                    <a:pt x="1450269" y="44450"/>
                  </a:lnTo>
                  <a:lnTo>
                    <a:pt x="1450265" y="46989"/>
                  </a:lnTo>
                  <a:lnTo>
                    <a:pt x="1454068" y="46989"/>
                  </a:lnTo>
                  <a:lnTo>
                    <a:pt x="1454073" y="44450"/>
                  </a:lnTo>
                  <a:close/>
                </a:path>
                <a:path w="1454150" h="1433829">
                  <a:moveTo>
                    <a:pt x="6279" y="41910"/>
                  </a:moveTo>
                  <a:lnTo>
                    <a:pt x="2463" y="41910"/>
                  </a:lnTo>
                  <a:lnTo>
                    <a:pt x="2461" y="43179"/>
                  </a:lnTo>
                  <a:lnTo>
                    <a:pt x="6277" y="43179"/>
                  </a:lnTo>
                  <a:lnTo>
                    <a:pt x="6279" y="41910"/>
                  </a:lnTo>
                  <a:close/>
                </a:path>
                <a:path w="1454150" h="1433829">
                  <a:moveTo>
                    <a:pt x="1454077" y="41910"/>
                  </a:moveTo>
                  <a:lnTo>
                    <a:pt x="1450274" y="41910"/>
                  </a:lnTo>
                  <a:lnTo>
                    <a:pt x="1450272" y="43179"/>
                  </a:lnTo>
                  <a:lnTo>
                    <a:pt x="1454075" y="43179"/>
                  </a:lnTo>
                  <a:lnTo>
                    <a:pt x="1454077" y="41910"/>
                  </a:lnTo>
                  <a:close/>
                </a:path>
                <a:path w="1454150" h="1433829">
                  <a:moveTo>
                    <a:pt x="6286" y="38100"/>
                  </a:moveTo>
                  <a:lnTo>
                    <a:pt x="2470" y="38100"/>
                  </a:lnTo>
                  <a:lnTo>
                    <a:pt x="2465" y="40639"/>
                  </a:lnTo>
                  <a:lnTo>
                    <a:pt x="6282" y="40639"/>
                  </a:lnTo>
                  <a:lnTo>
                    <a:pt x="6286" y="38100"/>
                  </a:lnTo>
                  <a:close/>
                </a:path>
                <a:path w="1454150" h="1433829">
                  <a:moveTo>
                    <a:pt x="1454084" y="38100"/>
                  </a:moveTo>
                  <a:lnTo>
                    <a:pt x="1450281" y="38100"/>
                  </a:lnTo>
                  <a:lnTo>
                    <a:pt x="1450276" y="40639"/>
                  </a:lnTo>
                  <a:lnTo>
                    <a:pt x="1454080" y="40639"/>
                  </a:lnTo>
                  <a:lnTo>
                    <a:pt x="1454084" y="38100"/>
                  </a:lnTo>
                  <a:close/>
                </a:path>
                <a:path w="1454150" h="1433829">
                  <a:moveTo>
                    <a:pt x="6291" y="35560"/>
                  </a:moveTo>
                  <a:lnTo>
                    <a:pt x="2474" y="35560"/>
                  </a:lnTo>
                  <a:lnTo>
                    <a:pt x="2472" y="36829"/>
                  </a:lnTo>
                  <a:lnTo>
                    <a:pt x="6288" y="36829"/>
                  </a:lnTo>
                  <a:lnTo>
                    <a:pt x="6291" y="35560"/>
                  </a:lnTo>
                  <a:close/>
                </a:path>
                <a:path w="1454150" h="1433829">
                  <a:moveTo>
                    <a:pt x="1454089" y="35560"/>
                  </a:moveTo>
                  <a:lnTo>
                    <a:pt x="1450285" y="35560"/>
                  </a:lnTo>
                  <a:lnTo>
                    <a:pt x="1450283" y="36829"/>
                  </a:lnTo>
                  <a:lnTo>
                    <a:pt x="1454086" y="36829"/>
                  </a:lnTo>
                  <a:lnTo>
                    <a:pt x="1454089" y="35560"/>
                  </a:lnTo>
                  <a:close/>
                </a:path>
                <a:path w="1454150" h="1433829">
                  <a:moveTo>
                    <a:pt x="6297" y="31750"/>
                  </a:moveTo>
                  <a:lnTo>
                    <a:pt x="2481" y="31750"/>
                  </a:lnTo>
                  <a:lnTo>
                    <a:pt x="2476" y="34289"/>
                  </a:lnTo>
                  <a:lnTo>
                    <a:pt x="6293" y="34289"/>
                  </a:lnTo>
                  <a:lnTo>
                    <a:pt x="6297" y="31750"/>
                  </a:lnTo>
                  <a:close/>
                </a:path>
                <a:path w="1454150" h="1433829">
                  <a:moveTo>
                    <a:pt x="1454095" y="31750"/>
                  </a:moveTo>
                  <a:lnTo>
                    <a:pt x="1450292" y="31750"/>
                  </a:lnTo>
                  <a:lnTo>
                    <a:pt x="1450287" y="34289"/>
                  </a:lnTo>
                  <a:lnTo>
                    <a:pt x="1454091" y="34289"/>
                  </a:lnTo>
                  <a:lnTo>
                    <a:pt x="1454095" y="31750"/>
                  </a:lnTo>
                  <a:close/>
                </a:path>
                <a:path w="1454150" h="1433829">
                  <a:moveTo>
                    <a:pt x="6302" y="29210"/>
                  </a:moveTo>
                  <a:lnTo>
                    <a:pt x="2485" y="29210"/>
                  </a:lnTo>
                  <a:lnTo>
                    <a:pt x="2483" y="30479"/>
                  </a:lnTo>
                  <a:lnTo>
                    <a:pt x="6300" y="30479"/>
                  </a:lnTo>
                  <a:lnTo>
                    <a:pt x="6302" y="29210"/>
                  </a:lnTo>
                  <a:close/>
                </a:path>
                <a:path w="1454150" h="1433829">
                  <a:moveTo>
                    <a:pt x="1454100" y="29210"/>
                  </a:moveTo>
                  <a:lnTo>
                    <a:pt x="1450296" y="29210"/>
                  </a:lnTo>
                  <a:lnTo>
                    <a:pt x="1450294" y="30479"/>
                  </a:lnTo>
                  <a:lnTo>
                    <a:pt x="1454098" y="30479"/>
                  </a:lnTo>
                  <a:lnTo>
                    <a:pt x="1454100" y="29210"/>
                  </a:lnTo>
                  <a:close/>
                </a:path>
                <a:path w="1454150" h="1433829">
                  <a:moveTo>
                    <a:pt x="6309" y="25400"/>
                  </a:moveTo>
                  <a:lnTo>
                    <a:pt x="2492" y="25400"/>
                  </a:lnTo>
                  <a:lnTo>
                    <a:pt x="2488" y="27939"/>
                  </a:lnTo>
                  <a:lnTo>
                    <a:pt x="6304" y="27939"/>
                  </a:lnTo>
                  <a:lnTo>
                    <a:pt x="6309" y="25400"/>
                  </a:lnTo>
                  <a:close/>
                </a:path>
                <a:path w="1454150" h="1433829">
                  <a:moveTo>
                    <a:pt x="1454107" y="25400"/>
                  </a:moveTo>
                  <a:lnTo>
                    <a:pt x="1450303" y="25400"/>
                  </a:lnTo>
                  <a:lnTo>
                    <a:pt x="1450299" y="27939"/>
                  </a:lnTo>
                  <a:lnTo>
                    <a:pt x="1454102" y="27939"/>
                  </a:lnTo>
                  <a:lnTo>
                    <a:pt x="1454107" y="25400"/>
                  </a:lnTo>
                  <a:close/>
                </a:path>
                <a:path w="1454150" h="1433829">
                  <a:moveTo>
                    <a:pt x="6313" y="22860"/>
                  </a:moveTo>
                  <a:lnTo>
                    <a:pt x="2497" y="22860"/>
                  </a:lnTo>
                  <a:lnTo>
                    <a:pt x="2494" y="24129"/>
                  </a:lnTo>
                  <a:lnTo>
                    <a:pt x="6311" y="24129"/>
                  </a:lnTo>
                  <a:lnTo>
                    <a:pt x="6313" y="22860"/>
                  </a:lnTo>
                  <a:close/>
                </a:path>
                <a:path w="1454150" h="1433829">
                  <a:moveTo>
                    <a:pt x="1454111" y="22860"/>
                  </a:moveTo>
                  <a:lnTo>
                    <a:pt x="1450308" y="22860"/>
                  </a:lnTo>
                  <a:lnTo>
                    <a:pt x="1450306" y="24129"/>
                  </a:lnTo>
                  <a:lnTo>
                    <a:pt x="1454109" y="24129"/>
                  </a:lnTo>
                  <a:lnTo>
                    <a:pt x="1454111" y="22860"/>
                  </a:lnTo>
                  <a:close/>
                </a:path>
                <a:path w="1454150" h="1433829">
                  <a:moveTo>
                    <a:pt x="6320" y="19050"/>
                  </a:moveTo>
                  <a:lnTo>
                    <a:pt x="2503" y="19050"/>
                  </a:lnTo>
                  <a:lnTo>
                    <a:pt x="2499" y="21589"/>
                  </a:lnTo>
                  <a:lnTo>
                    <a:pt x="6316" y="21589"/>
                  </a:lnTo>
                  <a:lnTo>
                    <a:pt x="6320" y="19050"/>
                  </a:lnTo>
                  <a:close/>
                </a:path>
                <a:path w="1454150" h="1433829">
                  <a:moveTo>
                    <a:pt x="1454118" y="19050"/>
                  </a:moveTo>
                  <a:lnTo>
                    <a:pt x="1450315" y="19050"/>
                  </a:lnTo>
                  <a:lnTo>
                    <a:pt x="1450310" y="21589"/>
                  </a:lnTo>
                  <a:lnTo>
                    <a:pt x="1454113" y="21589"/>
                  </a:lnTo>
                  <a:lnTo>
                    <a:pt x="1454118" y="19050"/>
                  </a:lnTo>
                  <a:close/>
                </a:path>
                <a:path w="1454150" h="1433829">
                  <a:moveTo>
                    <a:pt x="6325" y="16510"/>
                  </a:moveTo>
                  <a:lnTo>
                    <a:pt x="2508" y="16510"/>
                  </a:lnTo>
                  <a:lnTo>
                    <a:pt x="2506" y="17779"/>
                  </a:lnTo>
                  <a:lnTo>
                    <a:pt x="6322" y="17779"/>
                  </a:lnTo>
                  <a:lnTo>
                    <a:pt x="6325" y="16510"/>
                  </a:lnTo>
                  <a:close/>
                </a:path>
                <a:path w="1454150" h="1433829">
                  <a:moveTo>
                    <a:pt x="1454122" y="16510"/>
                  </a:moveTo>
                  <a:lnTo>
                    <a:pt x="1450319" y="16510"/>
                  </a:lnTo>
                  <a:lnTo>
                    <a:pt x="1450317" y="17779"/>
                  </a:lnTo>
                  <a:lnTo>
                    <a:pt x="1454120" y="17779"/>
                  </a:lnTo>
                  <a:lnTo>
                    <a:pt x="1454122" y="16510"/>
                  </a:lnTo>
                  <a:close/>
                </a:path>
                <a:path w="1454150" h="1433829">
                  <a:moveTo>
                    <a:pt x="6331" y="12700"/>
                  </a:moveTo>
                  <a:lnTo>
                    <a:pt x="2515" y="12700"/>
                  </a:lnTo>
                  <a:lnTo>
                    <a:pt x="2510" y="15239"/>
                  </a:lnTo>
                  <a:lnTo>
                    <a:pt x="6327" y="15239"/>
                  </a:lnTo>
                  <a:lnTo>
                    <a:pt x="6331" y="12700"/>
                  </a:lnTo>
                  <a:close/>
                </a:path>
                <a:path w="1454150" h="1433829">
                  <a:moveTo>
                    <a:pt x="1454129" y="12700"/>
                  </a:moveTo>
                  <a:lnTo>
                    <a:pt x="1450326" y="12700"/>
                  </a:lnTo>
                  <a:lnTo>
                    <a:pt x="1450321" y="15239"/>
                  </a:lnTo>
                  <a:lnTo>
                    <a:pt x="1454125" y="15239"/>
                  </a:lnTo>
                  <a:lnTo>
                    <a:pt x="1454129" y="12700"/>
                  </a:lnTo>
                  <a:close/>
                </a:path>
                <a:path w="1454150" h="1433829">
                  <a:moveTo>
                    <a:pt x="6336" y="10160"/>
                  </a:moveTo>
                  <a:lnTo>
                    <a:pt x="2519" y="10160"/>
                  </a:lnTo>
                  <a:lnTo>
                    <a:pt x="2517" y="11429"/>
                  </a:lnTo>
                  <a:lnTo>
                    <a:pt x="6334" y="11429"/>
                  </a:lnTo>
                  <a:lnTo>
                    <a:pt x="6336" y="10160"/>
                  </a:lnTo>
                  <a:close/>
                </a:path>
                <a:path w="1454150" h="1433829">
                  <a:moveTo>
                    <a:pt x="1454134" y="10160"/>
                  </a:moveTo>
                  <a:lnTo>
                    <a:pt x="1450330" y="10160"/>
                  </a:lnTo>
                  <a:lnTo>
                    <a:pt x="1450328" y="11429"/>
                  </a:lnTo>
                  <a:lnTo>
                    <a:pt x="1454131" y="11429"/>
                  </a:lnTo>
                  <a:lnTo>
                    <a:pt x="1454134" y="10160"/>
                  </a:lnTo>
                  <a:close/>
                </a:path>
                <a:path w="1454150" h="1433829">
                  <a:moveTo>
                    <a:pt x="6343" y="6350"/>
                  </a:moveTo>
                  <a:lnTo>
                    <a:pt x="2526" y="6350"/>
                  </a:lnTo>
                  <a:lnTo>
                    <a:pt x="2521" y="8889"/>
                  </a:lnTo>
                  <a:lnTo>
                    <a:pt x="6338" y="8889"/>
                  </a:lnTo>
                  <a:lnTo>
                    <a:pt x="6343" y="6350"/>
                  </a:lnTo>
                  <a:close/>
                </a:path>
                <a:path w="1454150" h="1433829">
                  <a:moveTo>
                    <a:pt x="1454140" y="6350"/>
                  </a:moveTo>
                  <a:lnTo>
                    <a:pt x="1450337" y="6350"/>
                  </a:lnTo>
                  <a:lnTo>
                    <a:pt x="1450333" y="8889"/>
                  </a:lnTo>
                  <a:lnTo>
                    <a:pt x="1454136" y="8889"/>
                  </a:lnTo>
                  <a:lnTo>
                    <a:pt x="1454140" y="6350"/>
                  </a:lnTo>
                  <a:close/>
                </a:path>
                <a:path w="1454150" h="1433829">
                  <a:moveTo>
                    <a:pt x="6347" y="3810"/>
                  </a:moveTo>
                  <a:lnTo>
                    <a:pt x="2530" y="3810"/>
                  </a:lnTo>
                  <a:lnTo>
                    <a:pt x="2528" y="5080"/>
                  </a:lnTo>
                  <a:lnTo>
                    <a:pt x="6345" y="5080"/>
                  </a:lnTo>
                  <a:lnTo>
                    <a:pt x="6347" y="3810"/>
                  </a:lnTo>
                  <a:close/>
                </a:path>
                <a:path w="1454150" h="1433829">
                  <a:moveTo>
                    <a:pt x="1454145" y="3810"/>
                  </a:moveTo>
                  <a:lnTo>
                    <a:pt x="728344" y="3810"/>
                  </a:lnTo>
                  <a:lnTo>
                    <a:pt x="1450339" y="5080"/>
                  </a:lnTo>
                  <a:lnTo>
                    <a:pt x="1454143" y="5080"/>
                  </a:lnTo>
                  <a:lnTo>
                    <a:pt x="1454145" y="3810"/>
                  </a:lnTo>
                  <a:close/>
                </a:path>
                <a:path w="1454150" h="1433829">
                  <a:moveTo>
                    <a:pt x="728344" y="0"/>
                  </a:moveTo>
                  <a:lnTo>
                    <a:pt x="2537" y="0"/>
                  </a:lnTo>
                  <a:lnTo>
                    <a:pt x="2533" y="2539"/>
                  </a:lnTo>
                  <a:lnTo>
                    <a:pt x="1454147" y="2539"/>
                  </a:lnTo>
                  <a:lnTo>
                    <a:pt x="1454150" y="1270"/>
                  </a:lnTo>
                  <a:lnTo>
                    <a:pt x="728344" y="0"/>
                  </a:lnTo>
                  <a:close/>
                </a:path>
                <a:path w="1454150" h="1433829">
                  <a:moveTo>
                    <a:pt x="6230" y="69850"/>
                  </a:moveTo>
                  <a:lnTo>
                    <a:pt x="2413" y="69850"/>
                  </a:lnTo>
                  <a:lnTo>
                    <a:pt x="2368" y="95250"/>
                  </a:lnTo>
                  <a:lnTo>
                    <a:pt x="6184" y="95250"/>
                  </a:lnTo>
                  <a:lnTo>
                    <a:pt x="6230" y="69850"/>
                  </a:lnTo>
                  <a:close/>
                </a:path>
                <a:path w="1454150" h="1433829">
                  <a:moveTo>
                    <a:pt x="1454028" y="69850"/>
                  </a:moveTo>
                  <a:lnTo>
                    <a:pt x="1450224" y="69850"/>
                  </a:lnTo>
                  <a:lnTo>
                    <a:pt x="1450179" y="95250"/>
                  </a:lnTo>
                  <a:lnTo>
                    <a:pt x="1453983" y="95250"/>
                  </a:lnTo>
                  <a:lnTo>
                    <a:pt x="1454028" y="69850"/>
                  </a:lnTo>
                  <a:close/>
                </a:path>
                <a:path w="1454150" h="1433829">
                  <a:moveTo>
                    <a:pt x="6184" y="95250"/>
                  </a:moveTo>
                  <a:lnTo>
                    <a:pt x="2368" y="95250"/>
                  </a:lnTo>
                  <a:lnTo>
                    <a:pt x="2323" y="120650"/>
                  </a:lnTo>
                  <a:lnTo>
                    <a:pt x="6139" y="120650"/>
                  </a:lnTo>
                  <a:lnTo>
                    <a:pt x="6184" y="95250"/>
                  </a:lnTo>
                  <a:close/>
                </a:path>
                <a:path w="1454150" h="1433829">
                  <a:moveTo>
                    <a:pt x="1453983" y="95250"/>
                  </a:moveTo>
                  <a:lnTo>
                    <a:pt x="1450179" y="95250"/>
                  </a:lnTo>
                  <a:lnTo>
                    <a:pt x="1450133" y="120650"/>
                  </a:lnTo>
                  <a:lnTo>
                    <a:pt x="1453938" y="120650"/>
                  </a:lnTo>
                  <a:lnTo>
                    <a:pt x="1453983" y="95250"/>
                  </a:lnTo>
                  <a:close/>
                </a:path>
                <a:path w="1454150" h="1433829">
                  <a:moveTo>
                    <a:pt x="6107" y="138684"/>
                  </a:moveTo>
                  <a:lnTo>
                    <a:pt x="2292" y="138684"/>
                  </a:lnTo>
                  <a:lnTo>
                    <a:pt x="2132" y="228600"/>
                  </a:lnTo>
                  <a:lnTo>
                    <a:pt x="5947" y="228600"/>
                  </a:lnTo>
                  <a:lnTo>
                    <a:pt x="6107" y="138684"/>
                  </a:lnTo>
                  <a:close/>
                </a:path>
                <a:path w="1454150" h="1433829">
                  <a:moveTo>
                    <a:pt x="1453906" y="138684"/>
                  </a:moveTo>
                  <a:lnTo>
                    <a:pt x="1450102" y="138684"/>
                  </a:lnTo>
                  <a:lnTo>
                    <a:pt x="1449941" y="228600"/>
                  </a:lnTo>
                  <a:lnTo>
                    <a:pt x="1453746" y="228600"/>
                  </a:lnTo>
                  <a:lnTo>
                    <a:pt x="1453906" y="138684"/>
                  </a:lnTo>
                  <a:close/>
                </a:path>
                <a:path w="1454150" h="1433829">
                  <a:moveTo>
                    <a:pt x="6123" y="129666"/>
                  </a:moveTo>
                  <a:lnTo>
                    <a:pt x="2307" y="129666"/>
                  </a:lnTo>
                  <a:lnTo>
                    <a:pt x="2292" y="138429"/>
                  </a:lnTo>
                  <a:lnTo>
                    <a:pt x="6107" y="138429"/>
                  </a:lnTo>
                  <a:lnTo>
                    <a:pt x="6123" y="129666"/>
                  </a:lnTo>
                  <a:close/>
                </a:path>
                <a:path w="1454150" h="1433829">
                  <a:moveTo>
                    <a:pt x="1453922" y="129666"/>
                  </a:moveTo>
                  <a:lnTo>
                    <a:pt x="1450117" y="129666"/>
                  </a:lnTo>
                  <a:lnTo>
                    <a:pt x="1450102" y="138429"/>
                  </a:lnTo>
                  <a:lnTo>
                    <a:pt x="1453906" y="138429"/>
                  </a:lnTo>
                  <a:lnTo>
                    <a:pt x="1453922" y="129666"/>
                  </a:lnTo>
                  <a:close/>
                </a:path>
                <a:path w="1454150" h="1433829">
                  <a:moveTo>
                    <a:pt x="6134" y="123316"/>
                  </a:moveTo>
                  <a:lnTo>
                    <a:pt x="2319" y="123316"/>
                  </a:lnTo>
                  <a:lnTo>
                    <a:pt x="2308" y="129539"/>
                  </a:lnTo>
                  <a:lnTo>
                    <a:pt x="6123" y="129539"/>
                  </a:lnTo>
                  <a:lnTo>
                    <a:pt x="6134" y="123316"/>
                  </a:lnTo>
                  <a:close/>
                </a:path>
                <a:path w="1454150" h="1433829">
                  <a:moveTo>
                    <a:pt x="1453933" y="123316"/>
                  </a:moveTo>
                  <a:lnTo>
                    <a:pt x="1450129" y="123316"/>
                  </a:lnTo>
                  <a:lnTo>
                    <a:pt x="1450118" y="129539"/>
                  </a:lnTo>
                  <a:lnTo>
                    <a:pt x="1453922" y="129539"/>
                  </a:lnTo>
                  <a:lnTo>
                    <a:pt x="1453933" y="123316"/>
                  </a:lnTo>
                  <a:close/>
                </a:path>
                <a:path w="1454150" h="1433829">
                  <a:moveTo>
                    <a:pt x="6139" y="120776"/>
                  </a:moveTo>
                  <a:lnTo>
                    <a:pt x="2323" y="120776"/>
                  </a:lnTo>
                  <a:lnTo>
                    <a:pt x="2319" y="123189"/>
                  </a:lnTo>
                  <a:lnTo>
                    <a:pt x="6134" y="123189"/>
                  </a:lnTo>
                  <a:lnTo>
                    <a:pt x="6139" y="120776"/>
                  </a:lnTo>
                  <a:close/>
                </a:path>
                <a:path w="1454150" h="1433829">
                  <a:moveTo>
                    <a:pt x="1453938" y="120776"/>
                  </a:moveTo>
                  <a:lnTo>
                    <a:pt x="1450133" y="120776"/>
                  </a:lnTo>
                  <a:lnTo>
                    <a:pt x="1450129" y="123189"/>
                  </a:lnTo>
                  <a:lnTo>
                    <a:pt x="1453933" y="123189"/>
                  </a:lnTo>
                  <a:lnTo>
                    <a:pt x="1453938" y="120776"/>
                  </a:lnTo>
                  <a:close/>
                </a:path>
                <a:path w="1454150" h="1433829">
                  <a:moveTo>
                    <a:pt x="5947" y="228600"/>
                  </a:moveTo>
                  <a:lnTo>
                    <a:pt x="2132" y="228600"/>
                  </a:lnTo>
                  <a:lnTo>
                    <a:pt x="2109" y="241300"/>
                  </a:lnTo>
                  <a:lnTo>
                    <a:pt x="5924" y="241300"/>
                  </a:lnTo>
                  <a:lnTo>
                    <a:pt x="5947" y="228600"/>
                  </a:lnTo>
                  <a:close/>
                </a:path>
                <a:path w="1454150" h="1433829">
                  <a:moveTo>
                    <a:pt x="1453746" y="228600"/>
                  </a:moveTo>
                  <a:lnTo>
                    <a:pt x="1449941" y="228600"/>
                  </a:lnTo>
                  <a:lnTo>
                    <a:pt x="1449918" y="241300"/>
                  </a:lnTo>
                  <a:lnTo>
                    <a:pt x="1453724" y="241300"/>
                  </a:lnTo>
                  <a:lnTo>
                    <a:pt x="1453746" y="228600"/>
                  </a:lnTo>
                  <a:close/>
                </a:path>
                <a:path w="1454150" h="1433829">
                  <a:moveTo>
                    <a:pt x="5924" y="241300"/>
                  </a:moveTo>
                  <a:lnTo>
                    <a:pt x="2109" y="241300"/>
                  </a:lnTo>
                  <a:lnTo>
                    <a:pt x="2064" y="266700"/>
                  </a:lnTo>
                  <a:lnTo>
                    <a:pt x="5879" y="266700"/>
                  </a:lnTo>
                  <a:lnTo>
                    <a:pt x="5924" y="241300"/>
                  </a:lnTo>
                  <a:close/>
                </a:path>
                <a:path w="1454150" h="1433829">
                  <a:moveTo>
                    <a:pt x="1453724" y="241300"/>
                  </a:moveTo>
                  <a:lnTo>
                    <a:pt x="1449918" y="241300"/>
                  </a:lnTo>
                  <a:lnTo>
                    <a:pt x="1449873" y="266700"/>
                  </a:lnTo>
                  <a:lnTo>
                    <a:pt x="1453679" y="266700"/>
                  </a:lnTo>
                  <a:lnTo>
                    <a:pt x="1453724" y="241300"/>
                  </a:lnTo>
                  <a:close/>
                </a:path>
                <a:path w="1454150" h="1433829">
                  <a:moveTo>
                    <a:pt x="5879" y="266700"/>
                  </a:moveTo>
                  <a:lnTo>
                    <a:pt x="2064" y="266700"/>
                  </a:lnTo>
                  <a:lnTo>
                    <a:pt x="2008" y="298450"/>
                  </a:lnTo>
                  <a:lnTo>
                    <a:pt x="5822" y="298450"/>
                  </a:lnTo>
                  <a:lnTo>
                    <a:pt x="5879" y="266700"/>
                  </a:lnTo>
                  <a:close/>
                </a:path>
                <a:path w="1454150" h="1433829">
                  <a:moveTo>
                    <a:pt x="1453679" y="266700"/>
                  </a:moveTo>
                  <a:lnTo>
                    <a:pt x="1449873" y="266700"/>
                  </a:lnTo>
                  <a:lnTo>
                    <a:pt x="1449817" y="298450"/>
                  </a:lnTo>
                  <a:lnTo>
                    <a:pt x="1453623" y="298450"/>
                  </a:lnTo>
                  <a:lnTo>
                    <a:pt x="1453679" y="266700"/>
                  </a:lnTo>
                  <a:close/>
                </a:path>
                <a:path w="1454150" h="1433829">
                  <a:moveTo>
                    <a:pt x="5822" y="298450"/>
                  </a:moveTo>
                  <a:lnTo>
                    <a:pt x="2008" y="298450"/>
                  </a:lnTo>
                  <a:lnTo>
                    <a:pt x="1941" y="336550"/>
                  </a:lnTo>
                  <a:lnTo>
                    <a:pt x="5754" y="336550"/>
                  </a:lnTo>
                  <a:lnTo>
                    <a:pt x="5822" y="298450"/>
                  </a:lnTo>
                  <a:close/>
                </a:path>
                <a:path w="1454150" h="1433829">
                  <a:moveTo>
                    <a:pt x="1453623" y="298450"/>
                  </a:moveTo>
                  <a:lnTo>
                    <a:pt x="1449817" y="298450"/>
                  </a:lnTo>
                  <a:lnTo>
                    <a:pt x="1449749" y="336550"/>
                  </a:lnTo>
                  <a:lnTo>
                    <a:pt x="1453555" y="336550"/>
                  </a:lnTo>
                  <a:lnTo>
                    <a:pt x="1453623" y="298450"/>
                  </a:lnTo>
                  <a:close/>
                </a:path>
                <a:path w="1454150" h="1433829">
                  <a:moveTo>
                    <a:pt x="5754" y="336550"/>
                  </a:moveTo>
                  <a:lnTo>
                    <a:pt x="1941" y="336550"/>
                  </a:lnTo>
                  <a:lnTo>
                    <a:pt x="1895" y="361950"/>
                  </a:lnTo>
                  <a:lnTo>
                    <a:pt x="5709" y="361950"/>
                  </a:lnTo>
                  <a:lnTo>
                    <a:pt x="5754" y="336550"/>
                  </a:lnTo>
                  <a:close/>
                </a:path>
                <a:path w="1454150" h="1433829">
                  <a:moveTo>
                    <a:pt x="1453555" y="336550"/>
                  </a:moveTo>
                  <a:lnTo>
                    <a:pt x="1449749" y="336550"/>
                  </a:lnTo>
                  <a:lnTo>
                    <a:pt x="1449703" y="361950"/>
                  </a:lnTo>
                  <a:lnTo>
                    <a:pt x="1453510" y="361950"/>
                  </a:lnTo>
                  <a:lnTo>
                    <a:pt x="1453555" y="336550"/>
                  </a:lnTo>
                  <a:close/>
                </a:path>
                <a:path w="1454150" h="1433829">
                  <a:moveTo>
                    <a:pt x="5709" y="361950"/>
                  </a:moveTo>
                  <a:lnTo>
                    <a:pt x="1895" y="361950"/>
                  </a:lnTo>
                  <a:lnTo>
                    <a:pt x="1873" y="374650"/>
                  </a:lnTo>
                  <a:lnTo>
                    <a:pt x="5686" y="374650"/>
                  </a:lnTo>
                  <a:lnTo>
                    <a:pt x="5709" y="361950"/>
                  </a:lnTo>
                  <a:close/>
                </a:path>
                <a:path w="1454150" h="1433829">
                  <a:moveTo>
                    <a:pt x="1453510" y="361950"/>
                  </a:moveTo>
                  <a:lnTo>
                    <a:pt x="1449703" y="361950"/>
                  </a:lnTo>
                  <a:lnTo>
                    <a:pt x="1449681" y="374650"/>
                  </a:lnTo>
                  <a:lnTo>
                    <a:pt x="1453487" y="374650"/>
                  </a:lnTo>
                  <a:lnTo>
                    <a:pt x="1453510" y="361950"/>
                  </a:lnTo>
                  <a:close/>
                </a:path>
                <a:path w="1454150" h="1433829">
                  <a:moveTo>
                    <a:pt x="5686" y="374650"/>
                  </a:moveTo>
                  <a:lnTo>
                    <a:pt x="1873" y="374650"/>
                  </a:lnTo>
                  <a:lnTo>
                    <a:pt x="1828" y="400050"/>
                  </a:lnTo>
                  <a:lnTo>
                    <a:pt x="5641" y="400050"/>
                  </a:lnTo>
                  <a:lnTo>
                    <a:pt x="5686" y="374650"/>
                  </a:lnTo>
                  <a:close/>
                </a:path>
                <a:path w="1454150" h="1433829">
                  <a:moveTo>
                    <a:pt x="1453487" y="374650"/>
                  </a:moveTo>
                  <a:lnTo>
                    <a:pt x="1449681" y="374650"/>
                  </a:lnTo>
                  <a:lnTo>
                    <a:pt x="1449635" y="400050"/>
                  </a:lnTo>
                  <a:lnTo>
                    <a:pt x="1453442" y="400050"/>
                  </a:lnTo>
                  <a:lnTo>
                    <a:pt x="1453487" y="374650"/>
                  </a:lnTo>
                  <a:close/>
                </a:path>
                <a:path w="1454150" h="1433829">
                  <a:moveTo>
                    <a:pt x="5641" y="400050"/>
                  </a:moveTo>
                  <a:lnTo>
                    <a:pt x="1828" y="400050"/>
                  </a:lnTo>
                  <a:lnTo>
                    <a:pt x="1569" y="546100"/>
                  </a:lnTo>
                  <a:lnTo>
                    <a:pt x="5381" y="546100"/>
                  </a:lnTo>
                  <a:lnTo>
                    <a:pt x="5641" y="400050"/>
                  </a:lnTo>
                  <a:close/>
                </a:path>
                <a:path w="1454150" h="1433829">
                  <a:moveTo>
                    <a:pt x="1453442" y="400050"/>
                  </a:moveTo>
                  <a:lnTo>
                    <a:pt x="1449635" y="400050"/>
                  </a:lnTo>
                  <a:lnTo>
                    <a:pt x="1449375" y="546100"/>
                  </a:lnTo>
                  <a:lnTo>
                    <a:pt x="1453183" y="546100"/>
                  </a:lnTo>
                  <a:lnTo>
                    <a:pt x="1453442" y="400050"/>
                  </a:lnTo>
                  <a:close/>
                </a:path>
                <a:path w="1454150" h="1433829">
                  <a:moveTo>
                    <a:pt x="5381" y="546100"/>
                  </a:moveTo>
                  <a:lnTo>
                    <a:pt x="1569" y="546100"/>
                  </a:lnTo>
                  <a:lnTo>
                    <a:pt x="1524" y="571500"/>
                  </a:lnTo>
                  <a:lnTo>
                    <a:pt x="5335" y="571500"/>
                  </a:lnTo>
                  <a:lnTo>
                    <a:pt x="5381" y="546100"/>
                  </a:lnTo>
                  <a:close/>
                </a:path>
                <a:path w="1454150" h="1433829">
                  <a:moveTo>
                    <a:pt x="1453183" y="546100"/>
                  </a:moveTo>
                  <a:lnTo>
                    <a:pt x="1449375" y="546100"/>
                  </a:lnTo>
                  <a:lnTo>
                    <a:pt x="1449330" y="571500"/>
                  </a:lnTo>
                  <a:lnTo>
                    <a:pt x="1453138" y="571500"/>
                  </a:lnTo>
                  <a:lnTo>
                    <a:pt x="1453183" y="546100"/>
                  </a:lnTo>
                  <a:close/>
                </a:path>
                <a:path w="1454150" h="1433829">
                  <a:moveTo>
                    <a:pt x="5335" y="571500"/>
                  </a:moveTo>
                  <a:lnTo>
                    <a:pt x="1524" y="571500"/>
                  </a:lnTo>
                  <a:lnTo>
                    <a:pt x="1479" y="596900"/>
                  </a:lnTo>
                  <a:lnTo>
                    <a:pt x="5290" y="596900"/>
                  </a:lnTo>
                  <a:lnTo>
                    <a:pt x="5335" y="571500"/>
                  </a:lnTo>
                  <a:close/>
                </a:path>
                <a:path w="1454150" h="1433829">
                  <a:moveTo>
                    <a:pt x="1453138" y="571500"/>
                  </a:moveTo>
                  <a:lnTo>
                    <a:pt x="1449330" y="571500"/>
                  </a:lnTo>
                  <a:lnTo>
                    <a:pt x="1449285" y="596900"/>
                  </a:lnTo>
                  <a:lnTo>
                    <a:pt x="1453093" y="596900"/>
                  </a:lnTo>
                  <a:lnTo>
                    <a:pt x="1453138" y="571500"/>
                  </a:lnTo>
                  <a:close/>
                </a:path>
                <a:path w="1454150" h="1433829">
                  <a:moveTo>
                    <a:pt x="5290" y="596900"/>
                  </a:moveTo>
                  <a:lnTo>
                    <a:pt x="1479" y="596900"/>
                  </a:lnTo>
                  <a:lnTo>
                    <a:pt x="1056" y="835660"/>
                  </a:lnTo>
                  <a:lnTo>
                    <a:pt x="4864" y="835660"/>
                  </a:lnTo>
                  <a:lnTo>
                    <a:pt x="5290" y="596900"/>
                  </a:lnTo>
                  <a:close/>
                </a:path>
                <a:path w="1454150" h="1433829">
                  <a:moveTo>
                    <a:pt x="1453093" y="596900"/>
                  </a:moveTo>
                  <a:lnTo>
                    <a:pt x="1449285" y="596900"/>
                  </a:lnTo>
                  <a:lnTo>
                    <a:pt x="1448859" y="835660"/>
                  </a:lnTo>
                  <a:lnTo>
                    <a:pt x="1452670" y="835660"/>
                  </a:lnTo>
                  <a:lnTo>
                    <a:pt x="1453093" y="596900"/>
                  </a:lnTo>
                  <a:close/>
                </a:path>
                <a:path w="1454150" h="1433829">
                  <a:moveTo>
                    <a:pt x="4864" y="835660"/>
                  </a:moveTo>
                  <a:lnTo>
                    <a:pt x="1056" y="835660"/>
                  </a:lnTo>
                  <a:lnTo>
                    <a:pt x="966" y="886460"/>
                  </a:lnTo>
                  <a:lnTo>
                    <a:pt x="4774" y="886460"/>
                  </a:lnTo>
                  <a:lnTo>
                    <a:pt x="4864" y="835660"/>
                  </a:lnTo>
                  <a:close/>
                </a:path>
                <a:path w="1454150" h="1433829">
                  <a:moveTo>
                    <a:pt x="1452670" y="835660"/>
                  </a:moveTo>
                  <a:lnTo>
                    <a:pt x="1448859" y="835660"/>
                  </a:lnTo>
                  <a:lnTo>
                    <a:pt x="1448768" y="886460"/>
                  </a:lnTo>
                  <a:lnTo>
                    <a:pt x="1452580" y="886460"/>
                  </a:lnTo>
                  <a:lnTo>
                    <a:pt x="1452670" y="835660"/>
                  </a:lnTo>
                  <a:close/>
                </a:path>
                <a:path w="1454150" h="1433829">
                  <a:moveTo>
                    <a:pt x="4774" y="886460"/>
                  </a:moveTo>
                  <a:lnTo>
                    <a:pt x="966" y="886460"/>
                  </a:lnTo>
                  <a:lnTo>
                    <a:pt x="920" y="911860"/>
                  </a:lnTo>
                  <a:lnTo>
                    <a:pt x="4729" y="911860"/>
                  </a:lnTo>
                  <a:lnTo>
                    <a:pt x="4774" y="886460"/>
                  </a:lnTo>
                  <a:close/>
                </a:path>
                <a:path w="1454150" h="1433829">
                  <a:moveTo>
                    <a:pt x="1452580" y="886460"/>
                  </a:moveTo>
                  <a:lnTo>
                    <a:pt x="1448768" y="886460"/>
                  </a:lnTo>
                  <a:lnTo>
                    <a:pt x="1448723" y="911860"/>
                  </a:lnTo>
                  <a:lnTo>
                    <a:pt x="1452535" y="911860"/>
                  </a:lnTo>
                  <a:lnTo>
                    <a:pt x="1452580" y="886460"/>
                  </a:lnTo>
                  <a:close/>
                </a:path>
                <a:path w="1454150" h="1433829">
                  <a:moveTo>
                    <a:pt x="4729" y="911860"/>
                  </a:moveTo>
                  <a:lnTo>
                    <a:pt x="920" y="911860"/>
                  </a:lnTo>
                  <a:lnTo>
                    <a:pt x="875" y="937260"/>
                  </a:lnTo>
                  <a:lnTo>
                    <a:pt x="4683" y="937260"/>
                  </a:lnTo>
                  <a:lnTo>
                    <a:pt x="4729" y="911860"/>
                  </a:lnTo>
                  <a:close/>
                </a:path>
                <a:path w="1454150" h="1433829">
                  <a:moveTo>
                    <a:pt x="1452535" y="911860"/>
                  </a:moveTo>
                  <a:lnTo>
                    <a:pt x="1448723" y="911860"/>
                  </a:lnTo>
                  <a:lnTo>
                    <a:pt x="1448678" y="937260"/>
                  </a:lnTo>
                  <a:lnTo>
                    <a:pt x="1452490" y="937260"/>
                  </a:lnTo>
                  <a:lnTo>
                    <a:pt x="1452535" y="911860"/>
                  </a:lnTo>
                  <a:close/>
                </a:path>
                <a:path w="1454150" h="1433829">
                  <a:moveTo>
                    <a:pt x="4683" y="937260"/>
                  </a:moveTo>
                  <a:lnTo>
                    <a:pt x="875" y="937260"/>
                  </a:lnTo>
                  <a:lnTo>
                    <a:pt x="830" y="962660"/>
                  </a:lnTo>
                  <a:lnTo>
                    <a:pt x="4638" y="962660"/>
                  </a:lnTo>
                  <a:lnTo>
                    <a:pt x="4683" y="937260"/>
                  </a:lnTo>
                  <a:close/>
                </a:path>
                <a:path w="1454150" h="1433829">
                  <a:moveTo>
                    <a:pt x="1452490" y="937260"/>
                  </a:moveTo>
                  <a:lnTo>
                    <a:pt x="1448678" y="937260"/>
                  </a:lnTo>
                  <a:lnTo>
                    <a:pt x="1448633" y="962660"/>
                  </a:lnTo>
                  <a:lnTo>
                    <a:pt x="1452445" y="962660"/>
                  </a:lnTo>
                  <a:lnTo>
                    <a:pt x="1452490" y="937260"/>
                  </a:lnTo>
                  <a:close/>
                </a:path>
                <a:path w="1454150" h="1433829">
                  <a:moveTo>
                    <a:pt x="4638" y="962660"/>
                  </a:moveTo>
                  <a:lnTo>
                    <a:pt x="830" y="962660"/>
                  </a:lnTo>
                  <a:lnTo>
                    <a:pt x="808" y="975360"/>
                  </a:lnTo>
                  <a:lnTo>
                    <a:pt x="4615" y="975360"/>
                  </a:lnTo>
                  <a:lnTo>
                    <a:pt x="4638" y="962660"/>
                  </a:lnTo>
                  <a:close/>
                </a:path>
                <a:path w="1454150" h="1433829">
                  <a:moveTo>
                    <a:pt x="1452445" y="962660"/>
                  </a:moveTo>
                  <a:lnTo>
                    <a:pt x="1448633" y="962660"/>
                  </a:lnTo>
                  <a:lnTo>
                    <a:pt x="1448610" y="975360"/>
                  </a:lnTo>
                  <a:lnTo>
                    <a:pt x="1452422" y="975360"/>
                  </a:lnTo>
                  <a:lnTo>
                    <a:pt x="1452445" y="962660"/>
                  </a:lnTo>
                  <a:close/>
                </a:path>
                <a:path w="1454150" h="1433829">
                  <a:moveTo>
                    <a:pt x="4615" y="975360"/>
                  </a:moveTo>
                  <a:lnTo>
                    <a:pt x="808" y="975360"/>
                  </a:lnTo>
                  <a:lnTo>
                    <a:pt x="763" y="1000760"/>
                  </a:lnTo>
                  <a:lnTo>
                    <a:pt x="4570" y="1000760"/>
                  </a:lnTo>
                  <a:lnTo>
                    <a:pt x="4615" y="975360"/>
                  </a:lnTo>
                  <a:close/>
                </a:path>
                <a:path w="1454150" h="1433829">
                  <a:moveTo>
                    <a:pt x="1452422" y="975360"/>
                  </a:moveTo>
                  <a:lnTo>
                    <a:pt x="1448610" y="975360"/>
                  </a:lnTo>
                  <a:lnTo>
                    <a:pt x="1448565" y="1000760"/>
                  </a:lnTo>
                  <a:lnTo>
                    <a:pt x="1452377" y="1000760"/>
                  </a:lnTo>
                  <a:lnTo>
                    <a:pt x="1452422" y="975360"/>
                  </a:lnTo>
                  <a:close/>
                </a:path>
                <a:path w="1454150" h="1433829">
                  <a:moveTo>
                    <a:pt x="4570" y="1000760"/>
                  </a:moveTo>
                  <a:lnTo>
                    <a:pt x="763" y="1000760"/>
                  </a:lnTo>
                  <a:lnTo>
                    <a:pt x="707" y="1032510"/>
                  </a:lnTo>
                  <a:lnTo>
                    <a:pt x="4514" y="1032510"/>
                  </a:lnTo>
                  <a:lnTo>
                    <a:pt x="4570" y="1000760"/>
                  </a:lnTo>
                  <a:close/>
                </a:path>
                <a:path w="1454150" h="1433829">
                  <a:moveTo>
                    <a:pt x="1452377" y="1000760"/>
                  </a:moveTo>
                  <a:lnTo>
                    <a:pt x="1448565" y="1000760"/>
                  </a:lnTo>
                  <a:lnTo>
                    <a:pt x="1448508" y="1032510"/>
                  </a:lnTo>
                  <a:lnTo>
                    <a:pt x="1452321" y="1032510"/>
                  </a:lnTo>
                  <a:lnTo>
                    <a:pt x="1452377" y="1000760"/>
                  </a:lnTo>
                  <a:close/>
                </a:path>
                <a:path w="1454150" h="1433829">
                  <a:moveTo>
                    <a:pt x="4514" y="1032510"/>
                  </a:moveTo>
                  <a:lnTo>
                    <a:pt x="707" y="1032510"/>
                  </a:lnTo>
                  <a:lnTo>
                    <a:pt x="698" y="1037590"/>
                  </a:lnTo>
                  <a:lnTo>
                    <a:pt x="4504" y="1037590"/>
                  </a:lnTo>
                  <a:lnTo>
                    <a:pt x="4514" y="1032510"/>
                  </a:lnTo>
                  <a:close/>
                </a:path>
                <a:path w="1454150" h="1433829">
                  <a:moveTo>
                    <a:pt x="1452321" y="1032510"/>
                  </a:moveTo>
                  <a:lnTo>
                    <a:pt x="1448508" y="1032510"/>
                  </a:lnTo>
                  <a:lnTo>
                    <a:pt x="1448499" y="1037590"/>
                  </a:lnTo>
                  <a:lnTo>
                    <a:pt x="1452312" y="1037590"/>
                  </a:lnTo>
                  <a:lnTo>
                    <a:pt x="1452321" y="1032510"/>
                  </a:lnTo>
                  <a:close/>
                </a:path>
                <a:path w="1454150" h="1433829">
                  <a:moveTo>
                    <a:pt x="4504" y="1037590"/>
                  </a:moveTo>
                  <a:lnTo>
                    <a:pt x="698" y="1037590"/>
                  </a:lnTo>
                  <a:lnTo>
                    <a:pt x="673" y="1051560"/>
                  </a:lnTo>
                  <a:lnTo>
                    <a:pt x="4480" y="1051560"/>
                  </a:lnTo>
                  <a:lnTo>
                    <a:pt x="4504" y="1037590"/>
                  </a:lnTo>
                  <a:close/>
                </a:path>
                <a:path w="1454150" h="1433829">
                  <a:moveTo>
                    <a:pt x="1452312" y="1037590"/>
                  </a:moveTo>
                  <a:lnTo>
                    <a:pt x="1448499" y="1037590"/>
                  </a:lnTo>
                  <a:lnTo>
                    <a:pt x="1448474" y="1051560"/>
                  </a:lnTo>
                  <a:lnTo>
                    <a:pt x="1452287" y="1051560"/>
                  </a:lnTo>
                  <a:lnTo>
                    <a:pt x="1452312" y="1037590"/>
                  </a:lnTo>
                  <a:close/>
                </a:path>
                <a:path w="1454150" h="1433829">
                  <a:moveTo>
                    <a:pt x="4480" y="1051560"/>
                  </a:moveTo>
                  <a:lnTo>
                    <a:pt x="673" y="1051560"/>
                  </a:lnTo>
                  <a:lnTo>
                    <a:pt x="662" y="1057910"/>
                  </a:lnTo>
                  <a:lnTo>
                    <a:pt x="4468" y="1057910"/>
                  </a:lnTo>
                  <a:lnTo>
                    <a:pt x="4480" y="1051560"/>
                  </a:lnTo>
                  <a:close/>
                </a:path>
                <a:path w="1454150" h="1433829">
                  <a:moveTo>
                    <a:pt x="1452287" y="1051560"/>
                  </a:moveTo>
                  <a:lnTo>
                    <a:pt x="1448474" y="1051560"/>
                  </a:lnTo>
                  <a:lnTo>
                    <a:pt x="1448463" y="1057910"/>
                  </a:lnTo>
                  <a:lnTo>
                    <a:pt x="1452276" y="1057910"/>
                  </a:lnTo>
                  <a:lnTo>
                    <a:pt x="1452287" y="1051560"/>
                  </a:lnTo>
                  <a:close/>
                </a:path>
                <a:path w="1454150" h="1433829">
                  <a:moveTo>
                    <a:pt x="4468" y="1057910"/>
                  </a:moveTo>
                  <a:lnTo>
                    <a:pt x="662" y="1057910"/>
                  </a:lnTo>
                  <a:lnTo>
                    <a:pt x="639" y="1070610"/>
                  </a:lnTo>
                  <a:lnTo>
                    <a:pt x="4446" y="1070610"/>
                  </a:lnTo>
                  <a:lnTo>
                    <a:pt x="4468" y="1057910"/>
                  </a:lnTo>
                  <a:close/>
                </a:path>
                <a:path w="1454150" h="1433829">
                  <a:moveTo>
                    <a:pt x="1452276" y="1057910"/>
                  </a:moveTo>
                  <a:lnTo>
                    <a:pt x="1448463" y="1057910"/>
                  </a:lnTo>
                  <a:lnTo>
                    <a:pt x="1448440" y="1070610"/>
                  </a:lnTo>
                  <a:lnTo>
                    <a:pt x="1452254" y="1070610"/>
                  </a:lnTo>
                  <a:lnTo>
                    <a:pt x="1452276" y="1057910"/>
                  </a:lnTo>
                  <a:close/>
                </a:path>
                <a:path w="1454150" h="1433829">
                  <a:moveTo>
                    <a:pt x="4446" y="1070610"/>
                  </a:moveTo>
                  <a:lnTo>
                    <a:pt x="639" y="1070610"/>
                  </a:lnTo>
                  <a:lnTo>
                    <a:pt x="628" y="1076960"/>
                  </a:lnTo>
                  <a:lnTo>
                    <a:pt x="4434" y="1076960"/>
                  </a:lnTo>
                  <a:lnTo>
                    <a:pt x="4446" y="1070610"/>
                  </a:lnTo>
                  <a:close/>
                </a:path>
                <a:path w="1454150" h="1433829">
                  <a:moveTo>
                    <a:pt x="1452254" y="1070610"/>
                  </a:moveTo>
                  <a:lnTo>
                    <a:pt x="1448440" y="1070610"/>
                  </a:lnTo>
                  <a:lnTo>
                    <a:pt x="1448429" y="1076960"/>
                  </a:lnTo>
                  <a:lnTo>
                    <a:pt x="1452242" y="1076960"/>
                  </a:lnTo>
                  <a:lnTo>
                    <a:pt x="1452254" y="1070610"/>
                  </a:lnTo>
                  <a:close/>
                </a:path>
                <a:path w="1454150" h="1433829">
                  <a:moveTo>
                    <a:pt x="4434" y="1076960"/>
                  </a:moveTo>
                  <a:lnTo>
                    <a:pt x="628" y="1076960"/>
                  </a:lnTo>
                  <a:lnTo>
                    <a:pt x="605" y="1089660"/>
                  </a:lnTo>
                  <a:lnTo>
                    <a:pt x="4412" y="1089660"/>
                  </a:lnTo>
                  <a:lnTo>
                    <a:pt x="4434" y="1076960"/>
                  </a:lnTo>
                  <a:close/>
                </a:path>
                <a:path w="1454150" h="1433829">
                  <a:moveTo>
                    <a:pt x="1452242" y="1076960"/>
                  </a:moveTo>
                  <a:lnTo>
                    <a:pt x="1448429" y="1076960"/>
                  </a:lnTo>
                  <a:lnTo>
                    <a:pt x="1448406" y="1089660"/>
                  </a:lnTo>
                  <a:lnTo>
                    <a:pt x="1452220" y="1089660"/>
                  </a:lnTo>
                  <a:lnTo>
                    <a:pt x="1452242" y="1076960"/>
                  </a:lnTo>
                  <a:close/>
                </a:path>
                <a:path w="1454150" h="1433829">
                  <a:moveTo>
                    <a:pt x="4412" y="1089660"/>
                  </a:moveTo>
                  <a:lnTo>
                    <a:pt x="605" y="1089660"/>
                  </a:lnTo>
                  <a:lnTo>
                    <a:pt x="574" y="1107440"/>
                  </a:lnTo>
                  <a:lnTo>
                    <a:pt x="4380" y="1107440"/>
                  </a:lnTo>
                  <a:lnTo>
                    <a:pt x="4412" y="1089660"/>
                  </a:lnTo>
                  <a:close/>
                </a:path>
                <a:path w="1454150" h="1433829">
                  <a:moveTo>
                    <a:pt x="1452220" y="1089660"/>
                  </a:moveTo>
                  <a:lnTo>
                    <a:pt x="1448406" y="1089660"/>
                  </a:lnTo>
                  <a:lnTo>
                    <a:pt x="1448375" y="1107440"/>
                  </a:lnTo>
                  <a:lnTo>
                    <a:pt x="1452188" y="1107440"/>
                  </a:lnTo>
                  <a:lnTo>
                    <a:pt x="1452220" y="1089660"/>
                  </a:lnTo>
                  <a:close/>
                </a:path>
                <a:path w="1454150" h="1433829">
                  <a:moveTo>
                    <a:pt x="4380" y="1107440"/>
                  </a:moveTo>
                  <a:lnTo>
                    <a:pt x="574" y="1107440"/>
                  </a:lnTo>
                  <a:lnTo>
                    <a:pt x="549" y="1121410"/>
                  </a:lnTo>
                  <a:lnTo>
                    <a:pt x="4355" y="1121410"/>
                  </a:lnTo>
                  <a:lnTo>
                    <a:pt x="4380" y="1107440"/>
                  </a:lnTo>
                  <a:close/>
                </a:path>
                <a:path w="1454150" h="1433829">
                  <a:moveTo>
                    <a:pt x="1452188" y="1107440"/>
                  </a:moveTo>
                  <a:lnTo>
                    <a:pt x="1448375" y="1107440"/>
                  </a:lnTo>
                  <a:lnTo>
                    <a:pt x="1448350" y="1121410"/>
                  </a:lnTo>
                  <a:lnTo>
                    <a:pt x="1452163" y="1121410"/>
                  </a:lnTo>
                  <a:lnTo>
                    <a:pt x="1452188" y="1107440"/>
                  </a:lnTo>
                  <a:close/>
                </a:path>
                <a:path w="1454150" h="1433829">
                  <a:moveTo>
                    <a:pt x="4355" y="1121410"/>
                  </a:moveTo>
                  <a:lnTo>
                    <a:pt x="549" y="1121410"/>
                  </a:lnTo>
                  <a:lnTo>
                    <a:pt x="504" y="1146810"/>
                  </a:lnTo>
                  <a:lnTo>
                    <a:pt x="4310" y="1146810"/>
                  </a:lnTo>
                  <a:lnTo>
                    <a:pt x="4355" y="1121410"/>
                  </a:lnTo>
                  <a:close/>
                </a:path>
                <a:path w="1454150" h="1433829">
                  <a:moveTo>
                    <a:pt x="1452163" y="1121410"/>
                  </a:moveTo>
                  <a:lnTo>
                    <a:pt x="1448350" y="1121410"/>
                  </a:lnTo>
                  <a:lnTo>
                    <a:pt x="1448304" y="1146810"/>
                  </a:lnTo>
                  <a:lnTo>
                    <a:pt x="1452118" y="1146810"/>
                  </a:lnTo>
                  <a:lnTo>
                    <a:pt x="1452163" y="1121410"/>
                  </a:lnTo>
                  <a:close/>
                </a:path>
                <a:path w="1454150" h="1433829">
                  <a:moveTo>
                    <a:pt x="4310" y="1146810"/>
                  </a:moveTo>
                  <a:lnTo>
                    <a:pt x="504" y="1146810"/>
                  </a:lnTo>
                  <a:lnTo>
                    <a:pt x="493" y="1153160"/>
                  </a:lnTo>
                  <a:lnTo>
                    <a:pt x="4298" y="1153160"/>
                  </a:lnTo>
                  <a:lnTo>
                    <a:pt x="4310" y="1146810"/>
                  </a:lnTo>
                  <a:close/>
                </a:path>
                <a:path w="1454150" h="1433829">
                  <a:moveTo>
                    <a:pt x="1452118" y="1146810"/>
                  </a:moveTo>
                  <a:lnTo>
                    <a:pt x="1448304" y="1146810"/>
                  </a:lnTo>
                  <a:lnTo>
                    <a:pt x="1448293" y="1153160"/>
                  </a:lnTo>
                  <a:lnTo>
                    <a:pt x="1452107" y="1153160"/>
                  </a:lnTo>
                  <a:lnTo>
                    <a:pt x="1452118" y="1146810"/>
                  </a:lnTo>
                  <a:close/>
                </a:path>
                <a:path w="1454150" h="1433829">
                  <a:moveTo>
                    <a:pt x="4298" y="1153160"/>
                  </a:moveTo>
                  <a:lnTo>
                    <a:pt x="493" y="1153160"/>
                  </a:lnTo>
                  <a:lnTo>
                    <a:pt x="481" y="1159510"/>
                  </a:lnTo>
                  <a:lnTo>
                    <a:pt x="4287" y="1159510"/>
                  </a:lnTo>
                  <a:lnTo>
                    <a:pt x="4298" y="1153160"/>
                  </a:lnTo>
                  <a:close/>
                </a:path>
                <a:path w="1454150" h="1433829">
                  <a:moveTo>
                    <a:pt x="1452107" y="1153160"/>
                  </a:moveTo>
                  <a:lnTo>
                    <a:pt x="1448293" y="1153160"/>
                  </a:lnTo>
                  <a:lnTo>
                    <a:pt x="1448282" y="1159510"/>
                  </a:lnTo>
                  <a:lnTo>
                    <a:pt x="1452096" y="1159510"/>
                  </a:lnTo>
                  <a:lnTo>
                    <a:pt x="1452107" y="1153160"/>
                  </a:lnTo>
                  <a:close/>
                </a:path>
                <a:path w="1454150" h="1433829">
                  <a:moveTo>
                    <a:pt x="4287" y="1159510"/>
                  </a:moveTo>
                  <a:lnTo>
                    <a:pt x="481" y="1159510"/>
                  </a:lnTo>
                  <a:lnTo>
                    <a:pt x="470" y="1165860"/>
                  </a:lnTo>
                  <a:lnTo>
                    <a:pt x="4276" y="1165860"/>
                  </a:lnTo>
                  <a:lnTo>
                    <a:pt x="4287" y="1159510"/>
                  </a:lnTo>
                  <a:close/>
                </a:path>
                <a:path w="1454150" h="1433829">
                  <a:moveTo>
                    <a:pt x="1452096" y="1159510"/>
                  </a:moveTo>
                  <a:lnTo>
                    <a:pt x="1448282" y="1159510"/>
                  </a:lnTo>
                  <a:lnTo>
                    <a:pt x="1448270" y="1165860"/>
                  </a:lnTo>
                  <a:lnTo>
                    <a:pt x="1452085" y="1165860"/>
                  </a:lnTo>
                  <a:lnTo>
                    <a:pt x="1452096" y="1159510"/>
                  </a:lnTo>
                  <a:close/>
                </a:path>
                <a:path w="1454150" h="1433829">
                  <a:moveTo>
                    <a:pt x="4276" y="1165860"/>
                  </a:moveTo>
                  <a:lnTo>
                    <a:pt x="470" y="1165860"/>
                  </a:lnTo>
                  <a:lnTo>
                    <a:pt x="459" y="1172210"/>
                  </a:lnTo>
                  <a:lnTo>
                    <a:pt x="4265" y="1172210"/>
                  </a:lnTo>
                  <a:lnTo>
                    <a:pt x="4276" y="1165860"/>
                  </a:lnTo>
                  <a:close/>
                </a:path>
                <a:path w="1454150" h="1433829">
                  <a:moveTo>
                    <a:pt x="1452085" y="1165860"/>
                  </a:moveTo>
                  <a:lnTo>
                    <a:pt x="1448270" y="1165860"/>
                  </a:lnTo>
                  <a:lnTo>
                    <a:pt x="1448259" y="1172210"/>
                  </a:lnTo>
                  <a:lnTo>
                    <a:pt x="1452073" y="1172210"/>
                  </a:lnTo>
                  <a:lnTo>
                    <a:pt x="1452085" y="1165860"/>
                  </a:lnTo>
                  <a:close/>
                </a:path>
                <a:path w="1454150" h="1433829">
                  <a:moveTo>
                    <a:pt x="4265" y="1172210"/>
                  </a:moveTo>
                  <a:lnTo>
                    <a:pt x="459" y="1172210"/>
                  </a:lnTo>
                  <a:lnTo>
                    <a:pt x="436" y="1184910"/>
                  </a:lnTo>
                  <a:lnTo>
                    <a:pt x="4242" y="1184910"/>
                  </a:lnTo>
                  <a:lnTo>
                    <a:pt x="4265" y="1172210"/>
                  </a:lnTo>
                  <a:close/>
                </a:path>
                <a:path w="1454150" h="1433829">
                  <a:moveTo>
                    <a:pt x="1452073" y="1172210"/>
                  </a:moveTo>
                  <a:lnTo>
                    <a:pt x="1448259" y="1172210"/>
                  </a:lnTo>
                  <a:lnTo>
                    <a:pt x="1448236" y="1184910"/>
                  </a:lnTo>
                  <a:lnTo>
                    <a:pt x="1452051" y="1184910"/>
                  </a:lnTo>
                  <a:lnTo>
                    <a:pt x="1452073" y="1172210"/>
                  </a:lnTo>
                  <a:close/>
                </a:path>
                <a:path w="1454150" h="1433829">
                  <a:moveTo>
                    <a:pt x="4242" y="1184910"/>
                  </a:moveTo>
                  <a:lnTo>
                    <a:pt x="436" y="1184910"/>
                  </a:lnTo>
                  <a:lnTo>
                    <a:pt x="416" y="1196340"/>
                  </a:lnTo>
                  <a:lnTo>
                    <a:pt x="4222" y="1196340"/>
                  </a:lnTo>
                  <a:lnTo>
                    <a:pt x="4242" y="1184910"/>
                  </a:lnTo>
                  <a:close/>
                </a:path>
                <a:path w="1454150" h="1433829">
                  <a:moveTo>
                    <a:pt x="1452051" y="1184910"/>
                  </a:moveTo>
                  <a:lnTo>
                    <a:pt x="1448236" y="1184910"/>
                  </a:lnTo>
                  <a:lnTo>
                    <a:pt x="1448216" y="1196340"/>
                  </a:lnTo>
                  <a:lnTo>
                    <a:pt x="1452031" y="1196340"/>
                  </a:lnTo>
                  <a:lnTo>
                    <a:pt x="1452051" y="1184910"/>
                  </a:lnTo>
                  <a:close/>
                </a:path>
                <a:path w="1454150" h="1433829">
                  <a:moveTo>
                    <a:pt x="4222" y="1196340"/>
                  </a:moveTo>
                  <a:lnTo>
                    <a:pt x="416" y="1196340"/>
                  </a:lnTo>
                  <a:lnTo>
                    <a:pt x="403" y="1203960"/>
                  </a:lnTo>
                  <a:lnTo>
                    <a:pt x="4208" y="1203960"/>
                  </a:lnTo>
                  <a:lnTo>
                    <a:pt x="4222" y="1196340"/>
                  </a:lnTo>
                  <a:close/>
                </a:path>
                <a:path w="1454150" h="1433829">
                  <a:moveTo>
                    <a:pt x="1452031" y="1196340"/>
                  </a:moveTo>
                  <a:lnTo>
                    <a:pt x="1448216" y="1196340"/>
                  </a:lnTo>
                  <a:lnTo>
                    <a:pt x="1448202" y="1203960"/>
                  </a:lnTo>
                  <a:lnTo>
                    <a:pt x="1452017" y="1203960"/>
                  </a:lnTo>
                  <a:lnTo>
                    <a:pt x="1452031" y="1196340"/>
                  </a:lnTo>
                  <a:close/>
                </a:path>
                <a:path w="1454150" h="1433829">
                  <a:moveTo>
                    <a:pt x="4208" y="1203960"/>
                  </a:moveTo>
                  <a:lnTo>
                    <a:pt x="403" y="1203960"/>
                  </a:lnTo>
                  <a:lnTo>
                    <a:pt x="394" y="1209040"/>
                  </a:lnTo>
                  <a:lnTo>
                    <a:pt x="4199" y="1209040"/>
                  </a:lnTo>
                  <a:lnTo>
                    <a:pt x="4208" y="1203960"/>
                  </a:lnTo>
                  <a:close/>
                </a:path>
                <a:path w="1454150" h="1433829">
                  <a:moveTo>
                    <a:pt x="1452017" y="1203960"/>
                  </a:moveTo>
                  <a:lnTo>
                    <a:pt x="1448202" y="1203960"/>
                  </a:lnTo>
                  <a:lnTo>
                    <a:pt x="1448193" y="1209040"/>
                  </a:lnTo>
                  <a:lnTo>
                    <a:pt x="1452008" y="1209040"/>
                  </a:lnTo>
                  <a:lnTo>
                    <a:pt x="1452017" y="1203960"/>
                  </a:lnTo>
                  <a:close/>
                </a:path>
                <a:path w="1454150" h="1433829">
                  <a:moveTo>
                    <a:pt x="4199" y="1209040"/>
                  </a:moveTo>
                  <a:lnTo>
                    <a:pt x="394" y="1209040"/>
                  </a:lnTo>
                  <a:lnTo>
                    <a:pt x="382" y="1215390"/>
                  </a:lnTo>
                  <a:lnTo>
                    <a:pt x="4188" y="1215390"/>
                  </a:lnTo>
                  <a:lnTo>
                    <a:pt x="4199" y="1209040"/>
                  </a:lnTo>
                  <a:close/>
                </a:path>
                <a:path w="1454150" h="1433829">
                  <a:moveTo>
                    <a:pt x="1452008" y="1209040"/>
                  </a:moveTo>
                  <a:lnTo>
                    <a:pt x="1448193" y="1209040"/>
                  </a:lnTo>
                  <a:lnTo>
                    <a:pt x="1448182" y="1215390"/>
                  </a:lnTo>
                  <a:lnTo>
                    <a:pt x="1451997" y="1215390"/>
                  </a:lnTo>
                  <a:lnTo>
                    <a:pt x="1452008" y="1209040"/>
                  </a:lnTo>
                  <a:close/>
                </a:path>
                <a:path w="1454150" h="1433829">
                  <a:moveTo>
                    <a:pt x="4188" y="1215390"/>
                  </a:moveTo>
                  <a:lnTo>
                    <a:pt x="382" y="1215390"/>
                  </a:lnTo>
                  <a:lnTo>
                    <a:pt x="371" y="1221740"/>
                  </a:lnTo>
                  <a:lnTo>
                    <a:pt x="4176" y="1221740"/>
                  </a:lnTo>
                  <a:lnTo>
                    <a:pt x="4188" y="1215390"/>
                  </a:lnTo>
                  <a:close/>
                </a:path>
                <a:path w="1454150" h="1433829">
                  <a:moveTo>
                    <a:pt x="1451997" y="1215390"/>
                  </a:moveTo>
                  <a:lnTo>
                    <a:pt x="1448182" y="1215390"/>
                  </a:lnTo>
                  <a:lnTo>
                    <a:pt x="1448171" y="1221740"/>
                  </a:lnTo>
                  <a:lnTo>
                    <a:pt x="1451986" y="1221740"/>
                  </a:lnTo>
                  <a:lnTo>
                    <a:pt x="1451997" y="1215390"/>
                  </a:lnTo>
                  <a:close/>
                </a:path>
                <a:path w="1454150" h="1433829">
                  <a:moveTo>
                    <a:pt x="4176" y="1221740"/>
                  </a:moveTo>
                  <a:lnTo>
                    <a:pt x="371" y="1221740"/>
                  </a:lnTo>
                  <a:lnTo>
                    <a:pt x="349" y="1234440"/>
                  </a:lnTo>
                  <a:lnTo>
                    <a:pt x="4154" y="1234440"/>
                  </a:lnTo>
                  <a:lnTo>
                    <a:pt x="4176" y="1221740"/>
                  </a:lnTo>
                  <a:close/>
                </a:path>
                <a:path w="1454150" h="1433829">
                  <a:moveTo>
                    <a:pt x="1451986" y="1221740"/>
                  </a:moveTo>
                  <a:lnTo>
                    <a:pt x="1448171" y="1221740"/>
                  </a:lnTo>
                  <a:lnTo>
                    <a:pt x="1448148" y="1234440"/>
                  </a:lnTo>
                  <a:lnTo>
                    <a:pt x="1451963" y="1234440"/>
                  </a:lnTo>
                  <a:lnTo>
                    <a:pt x="1451986" y="1221740"/>
                  </a:lnTo>
                  <a:close/>
                </a:path>
                <a:path w="1454150" h="1433829">
                  <a:moveTo>
                    <a:pt x="4154" y="1234440"/>
                  </a:moveTo>
                  <a:lnTo>
                    <a:pt x="349" y="1234440"/>
                  </a:lnTo>
                  <a:lnTo>
                    <a:pt x="337" y="1240790"/>
                  </a:lnTo>
                  <a:lnTo>
                    <a:pt x="4142" y="1240790"/>
                  </a:lnTo>
                  <a:lnTo>
                    <a:pt x="4154" y="1234440"/>
                  </a:lnTo>
                  <a:close/>
                </a:path>
                <a:path w="1454150" h="1433829">
                  <a:moveTo>
                    <a:pt x="1451963" y="1234440"/>
                  </a:moveTo>
                  <a:lnTo>
                    <a:pt x="1448148" y="1234440"/>
                  </a:lnTo>
                  <a:lnTo>
                    <a:pt x="1448137" y="1240790"/>
                  </a:lnTo>
                  <a:lnTo>
                    <a:pt x="1451952" y="1240790"/>
                  </a:lnTo>
                  <a:lnTo>
                    <a:pt x="1451963" y="1234440"/>
                  </a:lnTo>
                  <a:close/>
                </a:path>
                <a:path w="1454150" h="1433829">
                  <a:moveTo>
                    <a:pt x="4142" y="1240790"/>
                  </a:moveTo>
                  <a:lnTo>
                    <a:pt x="337" y="1240790"/>
                  </a:lnTo>
                  <a:lnTo>
                    <a:pt x="326" y="1247140"/>
                  </a:lnTo>
                  <a:lnTo>
                    <a:pt x="4131" y="1247140"/>
                  </a:lnTo>
                  <a:lnTo>
                    <a:pt x="4142" y="1240790"/>
                  </a:lnTo>
                  <a:close/>
                </a:path>
                <a:path w="1454150" h="1433829">
                  <a:moveTo>
                    <a:pt x="1451952" y="1240790"/>
                  </a:moveTo>
                  <a:lnTo>
                    <a:pt x="1448137" y="1240790"/>
                  </a:lnTo>
                  <a:lnTo>
                    <a:pt x="1448125" y="1247140"/>
                  </a:lnTo>
                  <a:lnTo>
                    <a:pt x="1451941" y="1247140"/>
                  </a:lnTo>
                  <a:lnTo>
                    <a:pt x="1451952" y="1240790"/>
                  </a:lnTo>
                  <a:close/>
                </a:path>
                <a:path w="1454150" h="1433829">
                  <a:moveTo>
                    <a:pt x="4131" y="1247140"/>
                  </a:moveTo>
                  <a:lnTo>
                    <a:pt x="326" y="1247140"/>
                  </a:lnTo>
                  <a:lnTo>
                    <a:pt x="315" y="1253490"/>
                  </a:lnTo>
                  <a:lnTo>
                    <a:pt x="4120" y="1253490"/>
                  </a:lnTo>
                  <a:lnTo>
                    <a:pt x="4131" y="1247140"/>
                  </a:lnTo>
                  <a:close/>
                </a:path>
                <a:path w="1454150" h="1433829">
                  <a:moveTo>
                    <a:pt x="1451941" y="1247140"/>
                  </a:moveTo>
                  <a:lnTo>
                    <a:pt x="1448125" y="1247140"/>
                  </a:lnTo>
                  <a:lnTo>
                    <a:pt x="1448114" y="1253490"/>
                  </a:lnTo>
                  <a:lnTo>
                    <a:pt x="1451929" y="1253490"/>
                  </a:lnTo>
                  <a:lnTo>
                    <a:pt x="1451941" y="1247140"/>
                  </a:lnTo>
                  <a:close/>
                </a:path>
                <a:path w="1454150" h="1433829">
                  <a:moveTo>
                    <a:pt x="4120" y="1253490"/>
                  </a:moveTo>
                  <a:lnTo>
                    <a:pt x="315" y="1253490"/>
                  </a:lnTo>
                  <a:lnTo>
                    <a:pt x="303" y="1259840"/>
                  </a:lnTo>
                  <a:lnTo>
                    <a:pt x="4108" y="1259840"/>
                  </a:lnTo>
                  <a:lnTo>
                    <a:pt x="4120" y="1253490"/>
                  </a:lnTo>
                  <a:close/>
                </a:path>
                <a:path w="1454150" h="1433829">
                  <a:moveTo>
                    <a:pt x="1451929" y="1253490"/>
                  </a:moveTo>
                  <a:lnTo>
                    <a:pt x="1448114" y="1253490"/>
                  </a:lnTo>
                  <a:lnTo>
                    <a:pt x="1448103" y="1259840"/>
                  </a:lnTo>
                  <a:lnTo>
                    <a:pt x="1451918" y="1259840"/>
                  </a:lnTo>
                  <a:lnTo>
                    <a:pt x="1451929" y="1253490"/>
                  </a:lnTo>
                  <a:close/>
                </a:path>
                <a:path w="1454150" h="1433829">
                  <a:moveTo>
                    <a:pt x="4108" y="1259840"/>
                  </a:moveTo>
                  <a:lnTo>
                    <a:pt x="303" y="1259840"/>
                  </a:lnTo>
                  <a:lnTo>
                    <a:pt x="292" y="1266190"/>
                  </a:lnTo>
                  <a:lnTo>
                    <a:pt x="4097" y="1266190"/>
                  </a:lnTo>
                  <a:lnTo>
                    <a:pt x="4108" y="1259840"/>
                  </a:lnTo>
                  <a:close/>
                </a:path>
                <a:path w="1454150" h="1433829">
                  <a:moveTo>
                    <a:pt x="1451918" y="1259840"/>
                  </a:moveTo>
                  <a:lnTo>
                    <a:pt x="1448103" y="1259840"/>
                  </a:lnTo>
                  <a:lnTo>
                    <a:pt x="1448092" y="1266190"/>
                  </a:lnTo>
                  <a:lnTo>
                    <a:pt x="1451907" y="1266190"/>
                  </a:lnTo>
                  <a:lnTo>
                    <a:pt x="1451918" y="1259840"/>
                  </a:lnTo>
                  <a:close/>
                </a:path>
                <a:path w="1454150" h="1433829">
                  <a:moveTo>
                    <a:pt x="4097" y="1266190"/>
                  </a:moveTo>
                  <a:lnTo>
                    <a:pt x="292" y="1266190"/>
                  </a:lnTo>
                  <a:lnTo>
                    <a:pt x="279" y="1273810"/>
                  </a:lnTo>
                  <a:lnTo>
                    <a:pt x="4083" y="1273810"/>
                  </a:lnTo>
                  <a:lnTo>
                    <a:pt x="4097" y="1266190"/>
                  </a:lnTo>
                  <a:close/>
                </a:path>
                <a:path w="1454150" h="1433829">
                  <a:moveTo>
                    <a:pt x="1451907" y="1266190"/>
                  </a:moveTo>
                  <a:lnTo>
                    <a:pt x="1448092" y="1266190"/>
                  </a:lnTo>
                  <a:lnTo>
                    <a:pt x="1448078" y="1273810"/>
                  </a:lnTo>
                  <a:lnTo>
                    <a:pt x="1451893" y="1273810"/>
                  </a:lnTo>
                  <a:lnTo>
                    <a:pt x="1451907" y="1266190"/>
                  </a:lnTo>
                  <a:close/>
                </a:path>
                <a:path w="1454150" h="1433829">
                  <a:moveTo>
                    <a:pt x="4083" y="1273810"/>
                  </a:moveTo>
                  <a:lnTo>
                    <a:pt x="279" y="1273810"/>
                  </a:lnTo>
                  <a:lnTo>
                    <a:pt x="267" y="1280160"/>
                  </a:lnTo>
                  <a:lnTo>
                    <a:pt x="4072" y="1280160"/>
                  </a:lnTo>
                  <a:lnTo>
                    <a:pt x="4083" y="1273810"/>
                  </a:lnTo>
                  <a:close/>
                </a:path>
                <a:path w="1454150" h="1433829">
                  <a:moveTo>
                    <a:pt x="1451893" y="1273810"/>
                  </a:moveTo>
                  <a:lnTo>
                    <a:pt x="1448078" y="1273810"/>
                  </a:lnTo>
                  <a:lnTo>
                    <a:pt x="1448067" y="1280160"/>
                  </a:lnTo>
                  <a:lnTo>
                    <a:pt x="1451882" y="1280160"/>
                  </a:lnTo>
                  <a:lnTo>
                    <a:pt x="1451893" y="1273810"/>
                  </a:lnTo>
                  <a:close/>
                </a:path>
                <a:path w="1454150" h="1433829">
                  <a:moveTo>
                    <a:pt x="4072" y="1280160"/>
                  </a:moveTo>
                  <a:lnTo>
                    <a:pt x="267" y="1280160"/>
                  </a:lnTo>
                  <a:lnTo>
                    <a:pt x="256" y="1286510"/>
                  </a:lnTo>
                  <a:lnTo>
                    <a:pt x="4061" y="1286510"/>
                  </a:lnTo>
                  <a:lnTo>
                    <a:pt x="4072" y="1280160"/>
                  </a:lnTo>
                  <a:close/>
                </a:path>
                <a:path w="1454150" h="1433829">
                  <a:moveTo>
                    <a:pt x="1451882" y="1280160"/>
                  </a:moveTo>
                  <a:lnTo>
                    <a:pt x="1448067" y="1280160"/>
                  </a:lnTo>
                  <a:lnTo>
                    <a:pt x="1448055" y="1286510"/>
                  </a:lnTo>
                  <a:lnTo>
                    <a:pt x="1451871" y="1286510"/>
                  </a:lnTo>
                  <a:lnTo>
                    <a:pt x="1451882" y="1280160"/>
                  </a:lnTo>
                  <a:close/>
                </a:path>
                <a:path w="1454150" h="1433829">
                  <a:moveTo>
                    <a:pt x="4061" y="1286510"/>
                  </a:moveTo>
                  <a:lnTo>
                    <a:pt x="256" y="1286510"/>
                  </a:lnTo>
                  <a:lnTo>
                    <a:pt x="245" y="1292860"/>
                  </a:lnTo>
                  <a:lnTo>
                    <a:pt x="4049" y="1292860"/>
                  </a:lnTo>
                  <a:lnTo>
                    <a:pt x="4061" y="1286510"/>
                  </a:lnTo>
                  <a:close/>
                </a:path>
                <a:path w="1454150" h="1433829">
                  <a:moveTo>
                    <a:pt x="1451871" y="1286510"/>
                  </a:moveTo>
                  <a:lnTo>
                    <a:pt x="1448055" y="1286510"/>
                  </a:lnTo>
                  <a:lnTo>
                    <a:pt x="1448044" y="1292860"/>
                  </a:lnTo>
                  <a:lnTo>
                    <a:pt x="1451859" y="1292860"/>
                  </a:lnTo>
                  <a:lnTo>
                    <a:pt x="1451871" y="1286510"/>
                  </a:lnTo>
                  <a:close/>
                </a:path>
                <a:path w="1454150" h="1433829">
                  <a:moveTo>
                    <a:pt x="4049" y="1292860"/>
                  </a:moveTo>
                  <a:lnTo>
                    <a:pt x="245" y="1292860"/>
                  </a:lnTo>
                  <a:lnTo>
                    <a:pt x="236" y="1297940"/>
                  </a:lnTo>
                  <a:lnTo>
                    <a:pt x="4040" y="1297940"/>
                  </a:lnTo>
                  <a:lnTo>
                    <a:pt x="4049" y="1292860"/>
                  </a:lnTo>
                  <a:close/>
                </a:path>
                <a:path w="1454150" h="1433829">
                  <a:moveTo>
                    <a:pt x="1451859" y="1292860"/>
                  </a:moveTo>
                  <a:lnTo>
                    <a:pt x="1448044" y="1292860"/>
                  </a:lnTo>
                  <a:lnTo>
                    <a:pt x="1448035" y="1297940"/>
                  </a:lnTo>
                  <a:lnTo>
                    <a:pt x="1451850" y="1297940"/>
                  </a:lnTo>
                  <a:lnTo>
                    <a:pt x="1451859" y="1292860"/>
                  </a:lnTo>
                  <a:close/>
                </a:path>
                <a:path w="1454150" h="1433829">
                  <a:moveTo>
                    <a:pt x="4040" y="1297940"/>
                  </a:moveTo>
                  <a:lnTo>
                    <a:pt x="236" y="1297940"/>
                  </a:lnTo>
                  <a:lnTo>
                    <a:pt x="222" y="1305560"/>
                  </a:lnTo>
                  <a:lnTo>
                    <a:pt x="4027" y="1305560"/>
                  </a:lnTo>
                  <a:lnTo>
                    <a:pt x="4040" y="1297940"/>
                  </a:lnTo>
                  <a:close/>
                </a:path>
                <a:path w="1454150" h="1433829">
                  <a:moveTo>
                    <a:pt x="1451850" y="1297940"/>
                  </a:moveTo>
                  <a:lnTo>
                    <a:pt x="1448035" y="1297940"/>
                  </a:lnTo>
                  <a:lnTo>
                    <a:pt x="1448021" y="1305560"/>
                  </a:lnTo>
                  <a:lnTo>
                    <a:pt x="1451837" y="1305560"/>
                  </a:lnTo>
                  <a:lnTo>
                    <a:pt x="1451850" y="1297940"/>
                  </a:lnTo>
                  <a:close/>
                </a:path>
                <a:path w="1454150" h="1433829">
                  <a:moveTo>
                    <a:pt x="4027" y="1305560"/>
                  </a:moveTo>
                  <a:lnTo>
                    <a:pt x="222" y="1305560"/>
                  </a:lnTo>
                  <a:lnTo>
                    <a:pt x="211" y="1311910"/>
                  </a:lnTo>
                  <a:lnTo>
                    <a:pt x="4016" y="1311910"/>
                  </a:lnTo>
                  <a:lnTo>
                    <a:pt x="4027" y="1305560"/>
                  </a:lnTo>
                  <a:close/>
                </a:path>
                <a:path w="1454150" h="1433829">
                  <a:moveTo>
                    <a:pt x="1451837" y="1305560"/>
                  </a:moveTo>
                  <a:lnTo>
                    <a:pt x="1448021" y="1305560"/>
                  </a:lnTo>
                  <a:lnTo>
                    <a:pt x="1448010" y="1311910"/>
                  </a:lnTo>
                  <a:lnTo>
                    <a:pt x="1451826" y="1311910"/>
                  </a:lnTo>
                  <a:lnTo>
                    <a:pt x="1451837" y="1305560"/>
                  </a:lnTo>
                  <a:close/>
                </a:path>
                <a:path w="1454150" h="1433829">
                  <a:moveTo>
                    <a:pt x="4016" y="1311910"/>
                  </a:moveTo>
                  <a:lnTo>
                    <a:pt x="211" y="1311910"/>
                  </a:lnTo>
                  <a:lnTo>
                    <a:pt x="200" y="1318260"/>
                  </a:lnTo>
                  <a:lnTo>
                    <a:pt x="4004" y="1318260"/>
                  </a:lnTo>
                  <a:lnTo>
                    <a:pt x="4016" y="1311910"/>
                  </a:lnTo>
                  <a:close/>
                </a:path>
                <a:path w="1454150" h="1433829">
                  <a:moveTo>
                    <a:pt x="1451826" y="1311910"/>
                  </a:moveTo>
                  <a:lnTo>
                    <a:pt x="1448010" y="1311910"/>
                  </a:lnTo>
                  <a:lnTo>
                    <a:pt x="1447999" y="1318260"/>
                  </a:lnTo>
                  <a:lnTo>
                    <a:pt x="1451814" y="1318260"/>
                  </a:lnTo>
                  <a:lnTo>
                    <a:pt x="1451826" y="1311910"/>
                  </a:lnTo>
                  <a:close/>
                </a:path>
                <a:path w="1454150" h="1433829">
                  <a:moveTo>
                    <a:pt x="4004" y="1318260"/>
                  </a:moveTo>
                  <a:lnTo>
                    <a:pt x="200" y="1318260"/>
                  </a:lnTo>
                  <a:lnTo>
                    <a:pt x="191" y="1323340"/>
                  </a:lnTo>
                  <a:lnTo>
                    <a:pt x="3995" y="1323340"/>
                  </a:lnTo>
                  <a:lnTo>
                    <a:pt x="4004" y="1318260"/>
                  </a:lnTo>
                  <a:close/>
                </a:path>
                <a:path w="1454150" h="1433829">
                  <a:moveTo>
                    <a:pt x="1451814" y="1318260"/>
                  </a:moveTo>
                  <a:lnTo>
                    <a:pt x="1447999" y="1318260"/>
                  </a:lnTo>
                  <a:lnTo>
                    <a:pt x="1447990" y="1323340"/>
                  </a:lnTo>
                  <a:lnTo>
                    <a:pt x="1451805" y="1323340"/>
                  </a:lnTo>
                  <a:lnTo>
                    <a:pt x="1451814" y="1318260"/>
                  </a:lnTo>
                  <a:close/>
                </a:path>
                <a:path w="1454150" h="1433829">
                  <a:moveTo>
                    <a:pt x="3995" y="1323340"/>
                  </a:moveTo>
                  <a:lnTo>
                    <a:pt x="191" y="1323340"/>
                  </a:lnTo>
                  <a:lnTo>
                    <a:pt x="177" y="1330960"/>
                  </a:lnTo>
                  <a:lnTo>
                    <a:pt x="3982" y="1330960"/>
                  </a:lnTo>
                  <a:lnTo>
                    <a:pt x="3995" y="1323340"/>
                  </a:lnTo>
                  <a:close/>
                </a:path>
                <a:path w="1454150" h="1433829">
                  <a:moveTo>
                    <a:pt x="1451805" y="1323340"/>
                  </a:moveTo>
                  <a:lnTo>
                    <a:pt x="1447990" y="1323340"/>
                  </a:lnTo>
                  <a:lnTo>
                    <a:pt x="1447976" y="1330960"/>
                  </a:lnTo>
                  <a:lnTo>
                    <a:pt x="1451792" y="1330960"/>
                  </a:lnTo>
                  <a:lnTo>
                    <a:pt x="1451805" y="1323340"/>
                  </a:lnTo>
                  <a:close/>
                </a:path>
                <a:path w="1454150" h="1433829">
                  <a:moveTo>
                    <a:pt x="3982" y="1330960"/>
                  </a:moveTo>
                  <a:lnTo>
                    <a:pt x="177" y="1330960"/>
                  </a:lnTo>
                  <a:lnTo>
                    <a:pt x="157" y="1342390"/>
                  </a:lnTo>
                  <a:lnTo>
                    <a:pt x="3961" y="1342390"/>
                  </a:lnTo>
                  <a:lnTo>
                    <a:pt x="3982" y="1330960"/>
                  </a:lnTo>
                  <a:close/>
                </a:path>
                <a:path w="1454150" h="1433829">
                  <a:moveTo>
                    <a:pt x="1451792" y="1330960"/>
                  </a:moveTo>
                  <a:lnTo>
                    <a:pt x="1447976" y="1330960"/>
                  </a:lnTo>
                  <a:lnTo>
                    <a:pt x="1447956" y="1342390"/>
                  </a:lnTo>
                  <a:lnTo>
                    <a:pt x="1451772" y="1342390"/>
                  </a:lnTo>
                  <a:lnTo>
                    <a:pt x="1451792" y="1330960"/>
                  </a:lnTo>
                  <a:close/>
                </a:path>
                <a:path w="1454150" h="1433829">
                  <a:moveTo>
                    <a:pt x="3961" y="1342390"/>
                  </a:moveTo>
                  <a:lnTo>
                    <a:pt x="157" y="1342390"/>
                  </a:lnTo>
                  <a:lnTo>
                    <a:pt x="144" y="1350010"/>
                  </a:lnTo>
                  <a:lnTo>
                    <a:pt x="3948" y="1350010"/>
                  </a:lnTo>
                  <a:lnTo>
                    <a:pt x="3961" y="1342390"/>
                  </a:lnTo>
                  <a:close/>
                </a:path>
                <a:path w="1454150" h="1433829">
                  <a:moveTo>
                    <a:pt x="1451772" y="1342390"/>
                  </a:moveTo>
                  <a:lnTo>
                    <a:pt x="1447956" y="1342390"/>
                  </a:lnTo>
                  <a:lnTo>
                    <a:pt x="1447942" y="1350010"/>
                  </a:lnTo>
                  <a:lnTo>
                    <a:pt x="1451758" y="1350010"/>
                  </a:lnTo>
                  <a:lnTo>
                    <a:pt x="1451772" y="1342390"/>
                  </a:lnTo>
                  <a:close/>
                </a:path>
                <a:path w="1454150" h="1433829">
                  <a:moveTo>
                    <a:pt x="3948" y="1350010"/>
                  </a:moveTo>
                  <a:lnTo>
                    <a:pt x="144" y="1350010"/>
                  </a:lnTo>
                  <a:lnTo>
                    <a:pt x="121" y="1362710"/>
                  </a:lnTo>
                  <a:lnTo>
                    <a:pt x="3925" y="1362710"/>
                  </a:lnTo>
                  <a:lnTo>
                    <a:pt x="3948" y="1350010"/>
                  </a:lnTo>
                  <a:close/>
                </a:path>
                <a:path w="1454150" h="1433829">
                  <a:moveTo>
                    <a:pt x="1451758" y="1350010"/>
                  </a:moveTo>
                  <a:lnTo>
                    <a:pt x="1447942" y="1350010"/>
                  </a:lnTo>
                  <a:lnTo>
                    <a:pt x="1447919" y="1362710"/>
                  </a:lnTo>
                  <a:lnTo>
                    <a:pt x="1451736" y="1362710"/>
                  </a:lnTo>
                  <a:lnTo>
                    <a:pt x="1451758" y="1350010"/>
                  </a:lnTo>
                  <a:close/>
                </a:path>
                <a:path w="1454150" h="1433829">
                  <a:moveTo>
                    <a:pt x="3925" y="1362710"/>
                  </a:moveTo>
                  <a:lnTo>
                    <a:pt x="121" y="1362710"/>
                  </a:lnTo>
                  <a:lnTo>
                    <a:pt x="112" y="1367790"/>
                  </a:lnTo>
                  <a:lnTo>
                    <a:pt x="3916" y="1367790"/>
                  </a:lnTo>
                  <a:lnTo>
                    <a:pt x="3925" y="1362710"/>
                  </a:lnTo>
                  <a:close/>
                </a:path>
                <a:path w="1454150" h="1433829">
                  <a:moveTo>
                    <a:pt x="1451736" y="1362710"/>
                  </a:moveTo>
                  <a:lnTo>
                    <a:pt x="1447919" y="1362710"/>
                  </a:lnTo>
                  <a:lnTo>
                    <a:pt x="1447910" y="1367790"/>
                  </a:lnTo>
                  <a:lnTo>
                    <a:pt x="1451727" y="1367790"/>
                  </a:lnTo>
                  <a:lnTo>
                    <a:pt x="1451736" y="1362710"/>
                  </a:lnTo>
                  <a:close/>
                </a:path>
                <a:path w="1454150" h="1433829">
                  <a:moveTo>
                    <a:pt x="3916" y="1367790"/>
                  </a:moveTo>
                  <a:lnTo>
                    <a:pt x="112" y="1367790"/>
                  </a:lnTo>
                  <a:lnTo>
                    <a:pt x="99" y="1375410"/>
                  </a:lnTo>
                  <a:lnTo>
                    <a:pt x="3902" y="1375410"/>
                  </a:lnTo>
                  <a:lnTo>
                    <a:pt x="3916" y="1367790"/>
                  </a:lnTo>
                  <a:close/>
                </a:path>
                <a:path w="1454150" h="1433829">
                  <a:moveTo>
                    <a:pt x="1451727" y="1367790"/>
                  </a:moveTo>
                  <a:lnTo>
                    <a:pt x="1447910" y="1367790"/>
                  </a:lnTo>
                  <a:lnTo>
                    <a:pt x="1447897" y="1375410"/>
                  </a:lnTo>
                  <a:lnTo>
                    <a:pt x="1451713" y="1375410"/>
                  </a:lnTo>
                  <a:lnTo>
                    <a:pt x="1451727" y="1367790"/>
                  </a:lnTo>
                  <a:close/>
                </a:path>
                <a:path w="1454150" h="1433829">
                  <a:moveTo>
                    <a:pt x="3902" y="1375410"/>
                  </a:moveTo>
                  <a:lnTo>
                    <a:pt x="99" y="1375410"/>
                  </a:lnTo>
                  <a:lnTo>
                    <a:pt x="87" y="1381760"/>
                  </a:lnTo>
                  <a:lnTo>
                    <a:pt x="3891" y="1381760"/>
                  </a:lnTo>
                  <a:lnTo>
                    <a:pt x="3902" y="1375410"/>
                  </a:lnTo>
                  <a:close/>
                </a:path>
                <a:path w="1454150" h="1433829">
                  <a:moveTo>
                    <a:pt x="1451713" y="1375410"/>
                  </a:moveTo>
                  <a:lnTo>
                    <a:pt x="1447897" y="1375410"/>
                  </a:lnTo>
                  <a:lnTo>
                    <a:pt x="1447886" y="1381760"/>
                  </a:lnTo>
                  <a:lnTo>
                    <a:pt x="1451702" y="1381760"/>
                  </a:lnTo>
                  <a:lnTo>
                    <a:pt x="1451713" y="1375410"/>
                  </a:lnTo>
                  <a:close/>
                </a:path>
                <a:path w="1454150" h="1433829">
                  <a:moveTo>
                    <a:pt x="3891" y="1381760"/>
                  </a:moveTo>
                  <a:lnTo>
                    <a:pt x="87" y="1381760"/>
                  </a:lnTo>
                  <a:lnTo>
                    <a:pt x="54" y="1400810"/>
                  </a:lnTo>
                  <a:lnTo>
                    <a:pt x="3857" y="1400810"/>
                  </a:lnTo>
                  <a:lnTo>
                    <a:pt x="3891" y="1381760"/>
                  </a:lnTo>
                  <a:close/>
                </a:path>
                <a:path w="1454150" h="1433829">
                  <a:moveTo>
                    <a:pt x="1451702" y="1381760"/>
                  </a:moveTo>
                  <a:lnTo>
                    <a:pt x="1447886" y="1381760"/>
                  </a:lnTo>
                  <a:lnTo>
                    <a:pt x="1447852" y="1400810"/>
                  </a:lnTo>
                  <a:lnTo>
                    <a:pt x="1451668" y="1400810"/>
                  </a:lnTo>
                  <a:lnTo>
                    <a:pt x="1451702" y="1381760"/>
                  </a:lnTo>
                  <a:close/>
                </a:path>
                <a:path w="1454150" h="1433829">
                  <a:moveTo>
                    <a:pt x="3857" y="1400810"/>
                  </a:moveTo>
                  <a:lnTo>
                    <a:pt x="54" y="1400810"/>
                  </a:lnTo>
                  <a:lnTo>
                    <a:pt x="42" y="1407160"/>
                  </a:lnTo>
                  <a:lnTo>
                    <a:pt x="3846" y="1407160"/>
                  </a:lnTo>
                  <a:lnTo>
                    <a:pt x="3857" y="1400810"/>
                  </a:lnTo>
                  <a:close/>
                </a:path>
                <a:path w="1454150" h="1433829">
                  <a:moveTo>
                    <a:pt x="1451668" y="1400810"/>
                  </a:moveTo>
                  <a:lnTo>
                    <a:pt x="1447852" y="1400810"/>
                  </a:lnTo>
                  <a:lnTo>
                    <a:pt x="1447840" y="1407160"/>
                  </a:lnTo>
                  <a:lnTo>
                    <a:pt x="1451657" y="1407160"/>
                  </a:lnTo>
                  <a:lnTo>
                    <a:pt x="1451668" y="1400810"/>
                  </a:lnTo>
                  <a:close/>
                </a:path>
                <a:path w="1454150" h="1433829">
                  <a:moveTo>
                    <a:pt x="3846" y="1407160"/>
                  </a:moveTo>
                  <a:lnTo>
                    <a:pt x="42" y="1407160"/>
                  </a:lnTo>
                  <a:lnTo>
                    <a:pt x="9" y="1426210"/>
                  </a:lnTo>
                  <a:lnTo>
                    <a:pt x="3812" y="1426210"/>
                  </a:lnTo>
                  <a:lnTo>
                    <a:pt x="3846" y="1407160"/>
                  </a:lnTo>
                  <a:close/>
                </a:path>
                <a:path w="1454150" h="1433829">
                  <a:moveTo>
                    <a:pt x="1451657" y="1407160"/>
                  </a:moveTo>
                  <a:lnTo>
                    <a:pt x="1447840" y="1407160"/>
                  </a:lnTo>
                  <a:lnTo>
                    <a:pt x="1447806" y="1426210"/>
                  </a:lnTo>
                  <a:lnTo>
                    <a:pt x="1451623" y="1426210"/>
                  </a:lnTo>
                  <a:lnTo>
                    <a:pt x="1451657" y="1407160"/>
                  </a:lnTo>
                  <a:close/>
                </a:path>
                <a:path w="1454150" h="1433829">
                  <a:moveTo>
                    <a:pt x="3812" y="1426210"/>
                  </a:moveTo>
                  <a:lnTo>
                    <a:pt x="9" y="1426210"/>
                  </a:lnTo>
                  <a:lnTo>
                    <a:pt x="0" y="1431290"/>
                  </a:lnTo>
                  <a:lnTo>
                    <a:pt x="725804" y="1432560"/>
                  </a:lnTo>
                  <a:lnTo>
                    <a:pt x="1451612" y="1432560"/>
                  </a:lnTo>
                  <a:lnTo>
                    <a:pt x="1451616" y="1430020"/>
                  </a:lnTo>
                  <a:lnTo>
                    <a:pt x="3809" y="1427480"/>
                  </a:lnTo>
                  <a:lnTo>
                    <a:pt x="3812" y="1426210"/>
                  </a:lnTo>
                  <a:close/>
                </a:path>
                <a:path w="1454150" h="1433829">
                  <a:moveTo>
                    <a:pt x="1451623" y="1426210"/>
                  </a:moveTo>
                  <a:lnTo>
                    <a:pt x="1447806" y="1426210"/>
                  </a:lnTo>
                  <a:lnTo>
                    <a:pt x="1447800" y="1430020"/>
                  </a:lnTo>
                  <a:lnTo>
                    <a:pt x="1451616" y="1430020"/>
                  </a:lnTo>
                  <a:lnTo>
                    <a:pt x="1451623" y="1426210"/>
                  </a:lnTo>
                  <a:close/>
                </a:path>
                <a:path w="1454150" h="1433829">
                  <a:moveTo>
                    <a:pt x="1451612" y="1432560"/>
                  </a:moveTo>
                  <a:lnTo>
                    <a:pt x="725805" y="1432560"/>
                  </a:lnTo>
                  <a:lnTo>
                    <a:pt x="1451609" y="1433830"/>
                  </a:lnTo>
                  <a:lnTo>
                    <a:pt x="1451612" y="1432560"/>
                  </a:lnTo>
                  <a:close/>
                </a:path>
              </a:pathLst>
            </a:custGeom>
            <a:solidFill>
              <a:srgbClr val="4B273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6858000" y="2840989"/>
              <a:ext cx="1446530" cy="1426210"/>
            </a:xfrm>
            <a:custGeom>
              <a:avLst/>
              <a:gdLst/>
              <a:ahLst/>
              <a:cxnLst/>
              <a:rect l="l" t="t" r="r" b="b"/>
              <a:pathLst>
                <a:path w="1446529" h="1426210">
                  <a:moveTo>
                    <a:pt x="6247" y="59689"/>
                  </a:moveTo>
                  <a:lnTo>
                    <a:pt x="2431" y="59689"/>
                  </a:lnTo>
                  <a:lnTo>
                    <a:pt x="2422" y="64769"/>
                  </a:lnTo>
                  <a:lnTo>
                    <a:pt x="6238" y="64769"/>
                  </a:lnTo>
                  <a:lnTo>
                    <a:pt x="6247" y="59689"/>
                  </a:lnTo>
                  <a:close/>
                </a:path>
                <a:path w="1446529" h="1426210">
                  <a:moveTo>
                    <a:pt x="1446425" y="59689"/>
                  </a:moveTo>
                  <a:lnTo>
                    <a:pt x="1442622" y="59689"/>
                  </a:lnTo>
                  <a:lnTo>
                    <a:pt x="1442613" y="64769"/>
                  </a:lnTo>
                  <a:lnTo>
                    <a:pt x="1446416" y="64769"/>
                  </a:lnTo>
                  <a:lnTo>
                    <a:pt x="1446425" y="59689"/>
                  </a:lnTo>
                  <a:close/>
                </a:path>
                <a:path w="1446529" h="1426210">
                  <a:moveTo>
                    <a:pt x="6252" y="57150"/>
                  </a:moveTo>
                  <a:lnTo>
                    <a:pt x="2435" y="57150"/>
                  </a:lnTo>
                  <a:lnTo>
                    <a:pt x="2433" y="58419"/>
                  </a:lnTo>
                  <a:lnTo>
                    <a:pt x="6249" y="58419"/>
                  </a:lnTo>
                  <a:lnTo>
                    <a:pt x="6252" y="57150"/>
                  </a:lnTo>
                  <a:close/>
                </a:path>
                <a:path w="1446529" h="1426210">
                  <a:moveTo>
                    <a:pt x="1446430" y="57150"/>
                  </a:moveTo>
                  <a:lnTo>
                    <a:pt x="1442626" y="57150"/>
                  </a:lnTo>
                  <a:lnTo>
                    <a:pt x="1442624" y="58419"/>
                  </a:lnTo>
                  <a:lnTo>
                    <a:pt x="1446428" y="58419"/>
                  </a:lnTo>
                  <a:lnTo>
                    <a:pt x="1446430" y="57150"/>
                  </a:lnTo>
                  <a:close/>
                </a:path>
                <a:path w="1446529" h="1426210">
                  <a:moveTo>
                    <a:pt x="6258" y="53339"/>
                  </a:moveTo>
                  <a:lnTo>
                    <a:pt x="2442" y="53339"/>
                  </a:lnTo>
                  <a:lnTo>
                    <a:pt x="2438" y="55879"/>
                  </a:lnTo>
                  <a:lnTo>
                    <a:pt x="6254" y="55879"/>
                  </a:lnTo>
                  <a:lnTo>
                    <a:pt x="6258" y="53339"/>
                  </a:lnTo>
                  <a:close/>
                </a:path>
                <a:path w="1446529" h="1426210">
                  <a:moveTo>
                    <a:pt x="1446437" y="53339"/>
                  </a:moveTo>
                  <a:lnTo>
                    <a:pt x="1442633" y="53339"/>
                  </a:lnTo>
                  <a:lnTo>
                    <a:pt x="1442628" y="55879"/>
                  </a:lnTo>
                  <a:lnTo>
                    <a:pt x="1446432" y="55879"/>
                  </a:lnTo>
                  <a:lnTo>
                    <a:pt x="1446437" y="53339"/>
                  </a:lnTo>
                  <a:close/>
                </a:path>
                <a:path w="1446529" h="1426210">
                  <a:moveTo>
                    <a:pt x="6263" y="50800"/>
                  </a:moveTo>
                  <a:lnTo>
                    <a:pt x="2447" y="50800"/>
                  </a:lnTo>
                  <a:lnTo>
                    <a:pt x="2444" y="52069"/>
                  </a:lnTo>
                  <a:lnTo>
                    <a:pt x="6261" y="52069"/>
                  </a:lnTo>
                  <a:lnTo>
                    <a:pt x="6263" y="50800"/>
                  </a:lnTo>
                  <a:close/>
                </a:path>
                <a:path w="1446529" h="1426210">
                  <a:moveTo>
                    <a:pt x="1446441" y="50800"/>
                  </a:moveTo>
                  <a:lnTo>
                    <a:pt x="1442638" y="50800"/>
                  </a:lnTo>
                  <a:lnTo>
                    <a:pt x="1442635" y="52069"/>
                  </a:lnTo>
                  <a:lnTo>
                    <a:pt x="1446439" y="52069"/>
                  </a:lnTo>
                  <a:lnTo>
                    <a:pt x="1446441" y="50800"/>
                  </a:lnTo>
                  <a:close/>
                </a:path>
                <a:path w="1446529" h="1426210">
                  <a:moveTo>
                    <a:pt x="6270" y="46989"/>
                  </a:moveTo>
                  <a:lnTo>
                    <a:pt x="2453" y="46989"/>
                  </a:lnTo>
                  <a:lnTo>
                    <a:pt x="2449" y="49529"/>
                  </a:lnTo>
                  <a:lnTo>
                    <a:pt x="6265" y="49529"/>
                  </a:lnTo>
                  <a:lnTo>
                    <a:pt x="6270" y="46989"/>
                  </a:lnTo>
                  <a:close/>
                </a:path>
                <a:path w="1446529" h="1426210">
                  <a:moveTo>
                    <a:pt x="1446448" y="46989"/>
                  </a:moveTo>
                  <a:lnTo>
                    <a:pt x="1442644" y="46989"/>
                  </a:lnTo>
                  <a:lnTo>
                    <a:pt x="1442640" y="49529"/>
                  </a:lnTo>
                  <a:lnTo>
                    <a:pt x="1446443" y="49529"/>
                  </a:lnTo>
                  <a:lnTo>
                    <a:pt x="1446448" y="46989"/>
                  </a:lnTo>
                  <a:close/>
                </a:path>
                <a:path w="1446529" h="1426210">
                  <a:moveTo>
                    <a:pt x="6274" y="44450"/>
                  </a:moveTo>
                  <a:lnTo>
                    <a:pt x="2458" y="44450"/>
                  </a:lnTo>
                  <a:lnTo>
                    <a:pt x="2456" y="45719"/>
                  </a:lnTo>
                  <a:lnTo>
                    <a:pt x="6272" y="45719"/>
                  </a:lnTo>
                  <a:lnTo>
                    <a:pt x="6274" y="44450"/>
                  </a:lnTo>
                  <a:close/>
                </a:path>
                <a:path w="1446529" h="1426210">
                  <a:moveTo>
                    <a:pt x="1446453" y="44450"/>
                  </a:moveTo>
                  <a:lnTo>
                    <a:pt x="1442649" y="44450"/>
                  </a:lnTo>
                  <a:lnTo>
                    <a:pt x="1442647" y="45719"/>
                  </a:lnTo>
                  <a:lnTo>
                    <a:pt x="1446450" y="45719"/>
                  </a:lnTo>
                  <a:lnTo>
                    <a:pt x="1446453" y="44450"/>
                  </a:lnTo>
                  <a:close/>
                </a:path>
                <a:path w="1446529" h="1426210">
                  <a:moveTo>
                    <a:pt x="6281" y="40639"/>
                  </a:moveTo>
                  <a:lnTo>
                    <a:pt x="2465" y="40639"/>
                  </a:lnTo>
                  <a:lnTo>
                    <a:pt x="2460" y="43179"/>
                  </a:lnTo>
                  <a:lnTo>
                    <a:pt x="6277" y="43179"/>
                  </a:lnTo>
                  <a:lnTo>
                    <a:pt x="6281" y="40639"/>
                  </a:lnTo>
                  <a:close/>
                </a:path>
                <a:path w="1446529" h="1426210">
                  <a:moveTo>
                    <a:pt x="1446459" y="40639"/>
                  </a:moveTo>
                  <a:lnTo>
                    <a:pt x="1442656" y="40639"/>
                  </a:lnTo>
                  <a:lnTo>
                    <a:pt x="1442651" y="43179"/>
                  </a:lnTo>
                  <a:lnTo>
                    <a:pt x="1446455" y="43179"/>
                  </a:lnTo>
                  <a:lnTo>
                    <a:pt x="1446459" y="40639"/>
                  </a:lnTo>
                  <a:close/>
                </a:path>
                <a:path w="1446529" h="1426210">
                  <a:moveTo>
                    <a:pt x="6286" y="38100"/>
                  </a:moveTo>
                  <a:lnTo>
                    <a:pt x="2469" y="38100"/>
                  </a:lnTo>
                  <a:lnTo>
                    <a:pt x="2467" y="39369"/>
                  </a:lnTo>
                  <a:lnTo>
                    <a:pt x="6283" y="39369"/>
                  </a:lnTo>
                  <a:lnTo>
                    <a:pt x="6286" y="38100"/>
                  </a:lnTo>
                  <a:close/>
                </a:path>
                <a:path w="1446529" h="1426210">
                  <a:moveTo>
                    <a:pt x="1446464" y="38100"/>
                  </a:moveTo>
                  <a:lnTo>
                    <a:pt x="1442660" y="38100"/>
                  </a:lnTo>
                  <a:lnTo>
                    <a:pt x="1442658" y="39369"/>
                  </a:lnTo>
                  <a:lnTo>
                    <a:pt x="1446462" y="39369"/>
                  </a:lnTo>
                  <a:lnTo>
                    <a:pt x="1446464" y="38100"/>
                  </a:lnTo>
                  <a:close/>
                </a:path>
                <a:path w="1446529" h="1426210">
                  <a:moveTo>
                    <a:pt x="6293" y="34289"/>
                  </a:moveTo>
                  <a:lnTo>
                    <a:pt x="2476" y="34289"/>
                  </a:lnTo>
                  <a:lnTo>
                    <a:pt x="2472" y="36829"/>
                  </a:lnTo>
                  <a:lnTo>
                    <a:pt x="6288" y="36829"/>
                  </a:lnTo>
                  <a:lnTo>
                    <a:pt x="6293" y="34289"/>
                  </a:lnTo>
                  <a:close/>
                </a:path>
                <a:path w="1446529" h="1426210">
                  <a:moveTo>
                    <a:pt x="1446471" y="34289"/>
                  </a:moveTo>
                  <a:lnTo>
                    <a:pt x="1442667" y="34289"/>
                  </a:lnTo>
                  <a:lnTo>
                    <a:pt x="1442663" y="36829"/>
                  </a:lnTo>
                  <a:lnTo>
                    <a:pt x="1446466" y="36829"/>
                  </a:lnTo>
                  <a:lnTo>
                    <a:pt x="1446471" y="34289"/>
                  </a:lnTo>
                  <a:close/>
                </a:path>
                <a:path w="1446529" h="1426210">
                  <a:moveTo>
                    <a:pt x="6297" y="31750"/>
                  </a:moveTo>
                  <a:lnTo>
                    <a:pt x="2481" y="31750"/>
                  </a:lnTo>
                  <a:lnTo>
                    <a:pt x="2478" y="33019"/>
                  </a:lnTo>
                  <a:lnTo>
                    <a:pt x="6295" y="33019"/>
                  </a:lnTo>
                  <a:lnTo>
                    <a:pt x="6297" y="31750"/>
                  </a:lnTo>
                  <a:close/>
                </a:path>
                <a:path w="1446529" h="1426210">
                  <a:moveTo>
                    <a:pt x="1446475" y="31750"/>
                  </a:moveTo>
                  <a:lnTo>
                    <a:pt x="1442672" y="31750"/>
                  </a:lnTo>
                  <a:lnTo>
                    <a:pt x="1442669" y="33019"/>
                  </a:lnTo>
                  <a:lnTo>
                    <a:pt x="1446473" y="33019"/>
                  </a:lnTo>
                  <a:lnTo>
                    <a:pt x="1446475" y="31750"/>
                  </a:lnTo>
                  <a:close/>
                </a:path>
                <a:path w="1446529" h="1426210">
                  <a:moveTo>
                    <a:pt x="6304" y="27939"/>
                  </a:moveTo>
                  <a:lnTo>
                    <a:pt x="2487" y="27939"/>
                  </a:lnTo>
                  <a:lnTo>
                    <a:pt x="2483" y="30479"/>
                  </a:lnTo>
                  <a:lnTo>
                    <a:pt x="6299" y="30479"/>
                  </a:lnTo>
                  <a:lnTo>
                    <a:pt x="6304" y="27939"/>
                  </a:lnTo>
                  <a:close/>
                </a:path>
                <a:path w="1446529" h="1426210">
                  <a:moveTo>
                    <a:pt x="1446482" y="27939"/>
                  </a:moveTo>
                  <a:lnTo>
                    <a:pt x="1442679" y="27939"/>
                  </a:lnTo>
                  <a:lnTo>
                    <a:pt x="1442674" y="30479"/>
                  </a:lnTo>
                  <a:lnTo>
                    <a:pt x="1446477" y="30479"/>
                  </a:lnTo>
                  <a:lnTo>
                    <a:pt x="1446482" y="27939"/>
                  </a:lnTo>
                  <a:close/>
                </a:path>
                <a:path w="1446529" h="1426210">
                  <a:moveTo>
                    <a:pt x="6309" y="25400"/>
                  </a:moveTo>
                  <a:lnTo>
                    <a:pt x="2492" y="25400"/>
                  </a:lnTo>
                  <a:lnTo>
                    <a:pt x="2490" y="26669"/>
                  </a:lnTo>
                  <a:lnTo>
                    <a:pt x="6306" y="26669"/>
                  </a:lnTo>
                  <a:lnTo>
                    <a:pt x="6309" y="25400"/>
                  </a:lnTo>
                  <a:close/>
                </a:path>
                <a:path w="1446529" h="1426210">
                  <a:moveTo>
                    <a:pt x="1446486" y="25400"/>
                  </a:moveTo>
                  <a:lnTo>
                    <a:pt x="1442683" y="25400"/>
                  </a:lnTo>
                  <a:lnTo>
                    <a:pt x="1442681" y="26669"/>
                  </a:lnTo>
                  <a:lnTo>
                    <a:pt x="1446484" y="26669"/>
                  </a:lnTo>
                  <a:lnTo>
                    <a:pt x="1446486" y="25400"/>
                  </a:lnTo>
                  <a:close/>
                </a:path>
                <a:path w="1446529" h="1426210">
                  <a:moveTo>
                    <a:pt x="6315" y="21589"/>
                  </a:moveTo>
                  <a:lnTo>
                    <a:pt x="2499" y="21589"/>
                  </a:lnTo>
                  <a:lnTo>
                    <a:pt x="2494" y="24129"/>
                  </a:lnTo>
                  <a:lnTo>
                    <a:pt x="6311" y="24129"/>
                  </a:lnTo>
                  <a:lnTo>
                    <a:pt x="6315" y="21589"/>
                  </a:lnTo>
                  <a:close/>
                </a:path>
                <a:path w="1446529" h="1426210">
                  <a:moveTo>
                    <a:pt x="1446493" y="21589"/>
                  </a:moveTo>
                  <a:lnTo>
                    <a:pt x="1442690" y="21589"/>
                  </a:lnTo>
                  <a:lnTo>
                    <a:pt x="1442685" y="24129"/>
                  </a:lnTo>
                  <a:lnTo>
                    <a:pt x="1446489" y="24129"/>
                  </a:lnTo>
                  <a:lnTo>
                    <a:pt x="1446493" y="21589"/>
                  </a:lnTo>
                  <a:close/>
                </a:path>
                <a:path w="1446529" h="1426210">
                  <a:moveTo>
                    <a:pt x="6320" y="19050"/>
                  </a:moveTo>
                  <a:lnTo>
                    <a:pt x="2503" y="19050"/>
                  </a:lnTo>
                  <a:lnTo>
                    <a:pt x="2501" y="20319"/>
                  </a:lnTo>
                  <a:lnTo>
                    <a:pt x="6318" y="20319"/>
                  </a:lnTo>
                  <a:lnTo>
                    <a:pt x="6320" y="19050"/>
                  </a:lnTo>
                  <a:close/>
                </a:path>
                <a:path w="1446529" h="1426210">
                  <a:moveTo>
                    <a:pt x="1446498" y="19050"/>
                  </a:moveTo>
                  <a:lnTo>
                    <a:pt x="1442694" y="19050"/>
                  </a:lnTo>
                  <a:lnTo>
                    <a:pt x="1442692" y="20319"/>
                  </a:lnTo>
                  <a:lnTo>
                    <a:pt x="1446496" y="20319"/>
                  </a:lnTo>
                  <a:lnTo>
                    <a:pt x="1446498" y="19050"/>
                  </a:lnTo>
                  <a:close/>
                </a:path>
                <a:path w="1446529" h="1426210">
                  <a:moveTo>
                    <a:pt x="6327" y="15239"/>
                  </a:moveTo>
                  <a:lnTo>
                    <a:pt x="2510" y="15239"/>
                  </a:lnTo>
                  <a:lnTo>
                    <a:pt x="2506" y="17779"/>
                  </a:lnTo>
                  <a:lnTo>
                    <a:pt x="6322" y="17779"/>
                  </a:lnTo>
                  <a:lnTo>
                    <a:pt x="6327" y="15239"/>
                  </a:lnTo>
                  <a:close/>
                </a:path>
                <a:path w="1446529" h="1426210">
                  <a:moveTo>
                    <a:pt x="1446505" y="15239"/>
                  </a:moveTo>
                  <a:lnTo>
                    <a:pt x="1442701" y="15239"/>
                  </a:lnTo>
                  <a:lnTo>
                    <a:pt x="1442697" y="17779"/>
                  </a:lnTo>
                  <a:lnTo>
                    <a:pt x="1446500" y="17779"/>
                  </a:lnTo>
                  <a:lnTo>
                    <a:pt x="1446505" y="15239"/>
                  </a:lnTo>
                  <a:close/>
                </a:path>
                <a:path w="1446529" h="1426210">
                  <a:moveTo>
                    <a:pt x="6331" y="12700"/>
                  </a:moveTo>
                  <a:lnTo>
                    <a:pt x="2515" y="12700"/>
                  </a:lnTo>
                  <a:lnTo>
                    <a:pt x="2512" y="13969"/>
                  </a:lnTo>
                  <a:lnTo>
                    <a:pt x="6329" y="13969"/>
                  </a:lnTo>
                  <a:lnTo>
                    <a:pt x="6331" y="12700"/>
                  </a:lnTo>
                  <a:close/>
                </a:path>
                <a:path w="1446529" h="1426210">
                  <a:moveTo>
                    <a:pt x="1446509" y="12700"/>
                  </a:moveTo>
                  <a:lnTo>
                    <a:pt x="1442706" y="12700"/>
                  </a:lnTo>
                  <a:lnTo>
                    <a:pt x="1442704" y="13969"/>
                  </a:lnTo>
                  <a:lnTo>
                    <a:pt x="1446507" y="13969"/>
                  </a:lnTo>
                  <a:lnTo>
                    <a:pt x="1446509" y="12700"/>
                  </a:lnTo>
                  <a:close/>
                </a:path>
                <a:path w="1446529" h="1426210">
                  <a:moveTo>
                    <a:pt x="6338" y="8889"/>
                  </a:moveTo>
                  <a:lnTo>
                    <a:pt x="2521" y="8889"/>
                  </a:lnTo>
                  <a:lnTo>
                    <a:pt x="2517" y="11429"/>
                  </a:lnTo>
                  <a:lnTo>
                    <a:pt x="6334" y="11429"/>
                  </a:lnTo>
                  <a:lnTo>
                    <a:pt x="6338" y="8889"/>
                  </a:lnTo>
                  <a:close/>
                </a:path>
                <a:path w="1446529" h="1426210">
                  <a:moveTo>
                    <a:pt x="1446516" y="8889"/>
                  </a:moveTo>
                  <a:lnTo>
                    <a:pt x="1442713" y="8889"/>
                  </a:lnTo>
                  <a:lnTo>
                    <a:pt x="1442708" y="11429"/>
                  </a:lnTo>
                  <a:lnTo>
                    <a:pt x="1446511" y="11429"/>
                  </a:lnTo>
                  <a:lnTo>
                    <a:pt x="1446516" y="8889"/>
                  </a:lnTo>
                  <a:close/>
                </a:path>
                <a:path w="1446529" h="1426210">
                  <a:moveTo>
                    <a:pt x="6343" y="6350"/>
                  </a:moveTo>
                  <a:lnTo>
                    <a:pt x="2526" y="6350"/>
                  </a:lnTo>
                  <a:lnTo>
                    <a:pt x="2524" y="7619"/>
                  </a:lnTo>
                  <a:lnTo>
                    <a:pt x="6340" y="7619"/>
                  </a:lnTo>
                  <a:lnTo>
                    <a:pt x="6343" y="6350"/>
                  </a:lnTo>
                  <a:close/>
                </a:path>
                <a:path w="1446529" h="1426210">
                  <a:moveTo>
                    <a:pt x="1446520" y="6350"/>
                  </a:moveTo>
                  <a:lnTo>
                    <a:pt x="1442717" y="6350"/>
                  </a:lnTo>
                  <a:lnTo>
                    <a:pt x="1442715" y="7619"/>
                  </a:lnTo>
                  <a:lnTo>
                    <a:pt x="1446518" y="7619"/>
                  </a:lnTo>
                  <a:lnTo>
                    <a:pt x="1446520" y="6350"/>
                  </a:lnTo>
                  <a:close/>
                </a:path>
                <a:path w="1446529" h="1426210">
                  <a:moveTo>
                    <a:pt x="6350" y="2539"/>
                  </a:moveTo>
                  <a:lnTo>
                    <a:pt x="2533" y="2539"/>
                  </a:lnTo>
                  <a:lnTo>
                    <a:pt x="2528" y="5080"/>
                  </a:lnTo>
                  <a:lnTo>
                    <a:pt x="6345" y="5080"/>
                  </a:lnTo>
                  <a:lnTo>
                    <a:pt x="6350" y="2539"/>
                  </a:lnTo>
                  <a:close/>
                </a:path>
                <a:path w="1446529" h="1426210">
                  <a:moveTo>
                    <a:pt x="1446527" y="2539"/>
                  </a:moveTo>
                  <a:lnTo>
                    <a:pt x="6350" y="2539"/>
                  </a:lnTo>
                  <a:lnTo>
                    <a:pt x="1442720" y="5080"/>
                  </a:lnTo>
                  <a:lnTo>
                    <a:pt x="1446523" y="5080"/>
                  </a:lnTo>
                  <a:lnTo>
                    <a:pt x="1446527" y="2539"/>
                  </a:lnTo>
                  <a:close/>
                </a:path>
                <a:path w="1446529" h="1426210">
                  <a:moveTo>
                    <a:pt x="724534" y="0"/>
                  </a:moveTo>
                  <a:lnTo>
                    <a:pt x="2537" y="0"/>
                  </a:lnTo>
                  <a:lnTo>
                    <a:pt x="2535" y="1270"/>
                  </a:lnTo>
                  <a:lnTo>
                    <a:pt x="1446529" y="1270"/>
                  </a:lnTo>
                  <a:lnTo>
                    <a:pt x="724534" y="0"/>
                  </a:lnTo>
                  <a:close/>
                </a:path>
                <a:path w="1446529" h="1426210">
                  <a:moveTo>
                    <a:pt x="6236" y="66040"/>
                  </a:moveTo>
                  <a:lnTo>
                    <a:pt x="2420" y="66040"/>
                  </a:lnTo>
                  <a:lnTo>
                    <a:pt x="2374" y="91439"/>
                  </a:lnTo>
                  <a:lnTo>
                    <a:pt x="6190" y="91439"/>
                  </a:lnTo>
                  <a:lnTo>
                    <a:pt x="6236" y="66040"/>
                  </a:lnTo>
                  <a:close/>
                </a:path>
                <a:path w="1446529" h="1426210">
                  <a:moveTo>
                    <a:pt x="1446414" y="66040"/>
                  </a:moveTo>
                  <a:lnTo>
                    <a:pt x="1442610" y="66040"/>
                  </a:lnTo>
                  <a:lnTo>
                    <a:pt x="1442565" y="91439"/>
                  </a:lnTo>
                  <a:lnTo>
                    <a:pt x="1446369" y="91439"/>
                  </a:lnTo>
                  <a:lnTo>
                    <a:pt x="1446414" y="66040"/>
                  </a:lnTo>
                  <a:close/>
                </a:path>
                <a:path w="1446529" h="1426210">
                  <a:moveTo>
                    <a:pt x="6190" y="91440"/>
                  </a:moveTo>
                  <a:lnTo>
                    <a:pt x="2374" y="91440"/>
                  </a:lnTo>
                  <a:lnTo>
                    <a:pt x="2329" y="116839"/>
                  </a:lnTo>
                  <a:lnTo>
                    <a:pt x="6145" y="116839"/>
                  </a:lnTo>
                  <a:lnTo>
                    <a:pt x="6190" y="91440"/>
                  </a:lnTo>
                  <a:close/>
                </a:path>
                <a:path w="1446529" h="1426210">
                  <a:moveTo>
                    <a:pt x="1446369" y="91440"/>
                  </a:moveTo>
                  <a:lnTo>
                    <a:pt x="1442565" y="91440"/>
                  </a:lnTo>
                  <a:lnTo>
                    <a:pt x="1442519" y="116839"/>
                  </a:lnTo>
                  <a:lnTo>
                    <a:pt x="1446323" y="116839"/>
                  </a:lnTo>
                  <a:lnTo>
                    <a:pt x="1446369" y="91440"/>
                  </a:lnTo>
                  <a:close/>
                </a:path>
                <a:path w="1446529" h="1426210">
                  <a:moveTo>
                    <a:pt x="6113" y="134874"/>
                  </a:moveTo>
                  <a:lnTo>
                    <a:pt x="2297" y="134874"/>
                  </a:lnTo>
                  <a:lnTo>
                    <a:pt x="2137" y="224789"/>
                  </a:lnTo>
                  <a:lnTo>
                    <a:pt x="5951" y="224789"/>
                  </a:lnTo>
                  <a:lnTo>
                    <a:pt x="6113" y="134874"/>
                  </a:lnTo>
                  <a:close/>
                </a:path>
                <a:path w="1446529" h="1426210">
                  <a:moveTo>
                    <a:pt x="1446292" y="134874"/>
                  </a:moveTo>
                  <a:lnTo>
                    <a:pt x="1442487" y="134874"/>
                  </a:lnTo>
                  <a:lnTo>
                    <a:pt x="1442326" y="224789"/>
                  </a:lnTo>
                  <a:lnTo>
                    <a:pt x="1446131" y="224789"/>
                  </a:lnTo>
                  <a:lnTo>
                    <a:pt x="1446292" y="134874"/>
                  </a:lnTo>
                  <a:close/>
                </a:path>
                <a:path w="1446529" h="1426210">
                  <a:moveTo>
                    <a:pt x="6129" y="125856"/>
                  </a:moveTo>
                  <a:lnTo>
                    <a:pt x="2313" y="125856"/>
                  </a:lnTo>
                  <a:lnTo>
                    <a:pt x="2297" y="134619"/>
                  </a:lnTo>
                  <a:lnTo>
                    <a:pt x="6113" y="134619"/>
                  </a:lnTo>
                  <a:lnTo>
                    <a:pt x="6129" y="125856"/>
                  </a:lnTo>
                  <a:close/>
                </a:path>
                <a:path w="1446529" h="1426210">
                  <a:moveTo>
                    <a:pt x="1446307" y="125856"/>
                  </a:moveTo>
                  <a:lnTo>
                    <a:pt x="1442503" y="125856"/>
                  </a:lnTo>
                  <a:lnTo>
                    <a:pt x="1442487" y="134619"/>
                  </a:lnTo>
                  <a:lnTo>
                    <a:pt x="1446292" y="134619"/>
                  </a:lnTo>
                  <a:lnTo>
                    <a:pt x="1446307" y="125856"/>
                  </a:lnTo>
                  <a:close/>
                </a:path>
                <a:path w="1446529" h="1426210">
                  <a:moveTo>
                    <a:pt x="6140" y="119506"/>
                  </a:moveTo>
                  <a:lnTo>
                    <a:pt x="2324" y="119506"/>
                  </a:lnTo>
                  <a:lnTo>
                    <a:pt x="2313" y="125729"/>
                  </a:lnTo>
                  <a:lnTo>
                    <a:pt x="6129" y="125729"/>
                  </a:lnTo>
                  <a:lnTo>
                    <a:pt x="6140" y="119506"/>
                  </a:lnTo>
                  <a:close/>
                </a:path>
                <a:path w="1446529" h="1426210">
                  <a:moveTo>
                    <a:pt x="1446319" y="119506"/>
                  </a:moveTo>
                  <a:lnTo>
                    <a:pt x="1442514" y="119506"/>
                  </a:lnTo>
                  <a:lnTo>
                    <a:pt x="1442503" y="125729"/>
                  </a:lnTo>
                  <a:lnTo>
                    <a:pt x="1446308" y="125729"/>
                  </a:lnTo>
                  <a:lnTo>
                    <a:pt x="1446319" y="119506"/>
                  </a:lnTo>
                  <a:close/>
                </a:path>
                <a:path w="1446529" h="1426210">
                  <a:moveTo>
                    <a:pt x="6144" y="116966"/>
                  </a:moveTo>
                  <a:lnTo>
                    <a:pt x="2329" y="116966"/>
                  </a:lnTo>
                  <a:lnTo>
                    <a:pt x="2324" y="119379"/>
                  </a:lnTo>
                  <a:lnTo>
                    <a:pt x="6140" y="119379"/>
                  </a:lnTo>
                  <a:lnTo>
                    <a:pt x="6144" y="116966"/>
                  </a:lnTo>
                  <a:close/>
                </a:path>
                <a:path w="1446529" h="1426210">
                  <a:moveTo>
                    <a:pt x="1446323" y="116966"/>
                  </a:moveTo>
                  <a:lnTo>
                    <a:pt x="1442519" y="116966"/>
                  </a:lnTo>
                  <a:lnTo>
                    <a:pt x="1442515" y="119379"/>
                  </a:lnTo>
                  <a:lnTo>
                    <a:pt x="1446319" y="119379"/>
                  </a:lnTo>
                  <a:lnTo>
                    <a:pt x="1446323" y="116966"/>
                  </a:lnTo>
                  <a:close/>
                </a:path>
                <a:path w="1446529" h="1426210">
                  <a:moveTo>
                    <a:pt x="5951" y="224790"/>
                  </a:moveTo>
                  <a:lnTo>
                    <a:pt x="2137" y="224790"/>
                  </a:lnTo>
                  <a:lnTo>
                    <a:pt x="2114" y="237489"/>
                  </a:lnTo>
                  <a:lnTo>
                    <a:pt x="5928" y="237489"/>
                  </a:lnTo>
                  <a:lnTo>
                    <a:pt x="5951" y="224790"/>
                  </a:lnTo>
                  <a:close/>
                </a:path>
                <a:path w="1446529" h="1426210">
                  <a:moveTo>
                    <a:pt x="1446131" y="224790"/>
                  </a:moveTo>
                  <a:lnTo>
                    <a:pt x="1442326" y="224790"/>
                  </a:lnTo>
                  <a:lnTo>
                    <a:pt x="1442303" y="237489"/>
                  </a:lnTo>
                  <a:lnTo>
                    <a:pt x="1446108" y="237489"/>
                  </a:lnTo>
                  <a:lnTo>
                    <a:pt x="1446131" y="224790"/>
                  </a:lnTo>
                  <a:close/>
                </a:path>
                <a:path w="1446529" h="1426210">
                  <a:moveTo>
                    <a:pt x="5928" y="237490"/>
                  </a:moveTo>
                  <a:lnTo>
                    <a:pt x="2114" y="237490"/>
                  </a:lnTo>
                  <a:lnTo>
                    <a:pt x="2069" y="262889"/>
                  </a:lnTo>
                  <a:lnTo>
                    <a:pt x="5883" y="262889"/>
                  </a:lnTo>
                  <a:lnTo>
                    <a:pt x="5928" y="237490"/>
                  </a:lnTo>
                  <a:close/>
                </a:path>
                <a:path w="1446529" h="1426210">
                  <a:moveTo>
                    <a:pt x="1446108" y="237490"/>
                  </a:moveTo>
                  <a:lnTo>
                    <a:pt x="1442303" y="237490"/>
                  </a:lnTo>
                  <a:lnTo>
                    <a:pt x="1442257" y="262889"/>
                  </a:lnTo>
                  <a:lnTo>
                    <a:pt x="1446063" y="262889"/>
                  </a:lnTo>
                  <a:lnTo>
                    <a:pt x="1446108" y="237490"/>
                  </a:lnTo>
                  <a:close/>
                </a:path>
                <a:path w="1446529" h="1426210">
                  <a:moveTo>
                    <a:pt x="5883" y="262890"/>
                  </a:moveTo>
                  <a:lnTo>
                    <a:pt x="2069" y="262890"/>
                  </a:lnTo>
                  <a:lnTo>
                    <a:pt x="2012" y="294639"/>
                  </a:lnTo>
                  <a:lnTo>
                    <a:pt x="5826" y="294639"/>
                  </a:lnTo>
                  <a:lnTo>
                    <a:pt x="5883" y="262890"/>
                  </a:lnTo>
                  <a:close/>
                </a:path>
                <a:path w="1446529" h="1426210">
                  <a:moveTo>
                    <a:pt x="1446063" y="262890"/>
                  </a:moveTo>
                  <a:lnTo>
                    <a:pt x="1442257" y="262890"/>
                  </a:lnTo>
                  <a:lnTo>
                    <a:pt x="1442201" y="294639"/>
                  </a:lnTo>
                  <a:lnTo>
                    <a:pt x="1446007" y="294639"/>
                  </a:lnTo>
                  <a:lnTo>
                    <a:pt x="1446063" y="262890"/>
                  </a:lnTo>
                  <a:close/>
                </a:path>
                <a:path w="1446529" h="1426210">
                  <a:moveTo>
                    <a:pt x="5826" y="294640"/>
                  </a:moveTo>
                  <a:lnTo>
                    <a:pt x="2012" y="294640"/>
                  </a:lnTo>
                  <a:lnTo>
                    <a:pt x="1944" y="332739"/>
                  </a:lnTo>
                  <a:lnTo>
                    <a:pt x="5758" y="332739"/>
                  </a:lnTo>
                  <a:lnTo>
                    <a:pt x="5826" y="294640"/>
                  </a:lnTo>
                  <a:close/>
                </a:path>
                <a:path w="1446529" h="1426210">
                  <a:moveTo>
                    <a:pt x="1446007" y="294640"/>
                  </a:moveTo>
                  <a:lnTo>
                    <a:pt x="1442201" y="294640"/>
                  </a:lnTo>
                  <a:lnTo>
                    <a:pt x="1442132" y="332739"/>
                  </a:lnTo>
                  <a:lnTo>
                    <a:pt x="1445939" y="332739"/>
                  </a:lnTo>
                  <a:lnTo>
                    <a:pt x="1446007" y="294640"/>
                  </a:lnTo>
                  <a:close/>
                </a:path>
                <a:path w="1446529" h="1426210">
                  <a:moveTo>
                    <a:pt x="5758" y="332740"/>
                  </a:moveTo>
                  <a:lnTo>
                    <a:pt x="1944" y="332740"/>
                  </a:lnTo>
                  <a:lnTo>
                    <a:pt x="1899" y="358139"/>
                  </a:lnTo>
                  <a:lnTo>
                    <a:pt x="5712" y="358139"/>
                  </a:lnTo>
                  <a:lnTo>
                    <a:pt x="5758" y="332740"/>
                  </a:lnTo>
                  <a:close/>
                </a:path>
                <a:path w="1446529" h="1426210">
                  <a:moveTo>
                    <a:pt x="1445939" y="332740"/>
                  </a:moveTo>
                  <a:lnTo>
                    <a:pt x="1442132" y="332740"/>
                  </a:lnTo>
                  <a:lnTo>
                    <a:pt x="1442087" y="358139"/>
                  </a:lnTo>
                  <a:lnTo>
                    <a:pt x="1445893" y="358139"/>
                  </a:lnTo>
                  <a:lnTo>
                    <a:pt x="1445939" y="332740"/>
                  </a:lnTo>
                  <a:close/>
                </a:path>
                <a:path w="1446529" h="1426210">
                  <a:moveTo>
                    <a:pt x="5712" y="358140"/>
                  </a:moveTo>
                  <a:lnTo>
                    <a:pt x="1899" y="358140"/>
                  </a:lnTo>
                  <a:lnTo>
                    <a:pt x="1876" y="370839"/>
                  </a:lnTo>
                  <a:lnTo>
                    <a:pt x="5689" y="370839"/>
                  </a:lnTo>
                  <a:lnTo>
                    <a:pt x="5712" y="358140"/>
                  </a:lnTo>
                  <a:close/>
                </a:path>
                <a:path w="1446529" h="1426210">
                  <a:moveTo>
                    <a:pt x="1445893" y="358140"/>
                  </a:moveTo>
                  <a:lnTo>
                    <a:pt x="1442087" y="358140"/>
                  </a:lnTo>
                  <a:lnTo>
                    <a:pt x="1442064" y="370839"/>
                  </a:lnTo>
                  <a:lnTo>
                    <a:pt x="1445871" y="370839"/>
                  </a:lnTo>
                  <a:lnTo>
                    <a:pt x="1445893" y="358140"/>
                  </a:lnTo>
                  <a:close/>
                </a:path>
                <a:path w="1446529" h="1426210">
                  <a:moveTo>
                    <a:pt x="5689" y="370840"/>
                  </a:moveTo>
                  <a:lnTo>
                    <a:pt x="1876" y="370840"/>
                  </a:lnTo>
                  <a:lnTo>
                    <a:pt x="1831" y="396239"/>
                  </a:lnTo>
                  <a:lnTo>
                    <a:pt x="5644" y="396239"/>
                  </a:lnTo>
                  <a:lnTo>
                    <a:pt x="5689" y="370840"/>
                  </a:lnTo>
                  <a:close/>
                </a:path>
                <a:path w="1446529" h="1426210">
                  <a:moveTo>
                    <a:pt x="1445871" y="370840"/>
                  </a:moveTo>
                  <a:lnTo>
                    <a:pt x="1442064" y="370840"/>
                  </a:lnTo>
                  <a:lnTo>
                    <a:pt x="1442018" y="396239"/>
                  </a:lnTo>
                  <a:lnTo>
                    <a:pt x="1445825" y="396239"/>
                  </a:lnTo>
                  <a:lnTo>
                    <a:pt x="1445871" y="370840"/>
                  </a:lnTo>
                  <a:close/>
                </a:path>
                <a:path w="1446529" h="1426210">
                  <a:moveTo>
                    <a:pt x="5644" y="396240"/>
                  </a:moveTo>
                  <a:lnTo>
                    <a:pt x="1831" y="396240"/>
                  </a:lnTo>
                  <a:lnTo>
                    <a:pt x="1571" y="542289"/>
                  </a:lnTo>
                  <a:lnTo>
                    <a:pt x="5382" y="542289"/>
                  </a:lnTo>
                  <a:lnTo>
                    <a:pt x="5644" y="396240"/>
                  </a:lnTo>
                  <a:close/>
                </a:path>
                <a:path w="1446529" h="1426210">
                  <a:moveTo>
                    <a:pt x="1445825" y="396240"/>
                  </a:moveTo>
                  <a:lnTo>
                    <a:pt x="1442018" y="396240"/>
                  </a:lnTo>
                  <a:lnTo>
                    <a:pt x="1441757" y="542289"/>
                  </a:lnTo>
                  <a:lnTo>
                    <a:pt x="1445565" y="542289"/>
                  </a:lnTo>
                  <a:lnTo>
                    <a:pt x="1445825" y="396240"/>
                  </a:lnTo>
                  <a:close/>
                </a:path>
                <a:path w="1446529" h="1426210">
                  <a:moveTo>
                    <a:pt x="5382" y="542290"/>
                  </a:moveTo>
                  <a:lnTo>
                    <a:pt x="1571" y="542290"/>
                  </a:lnTo>
                  <a:lnTo>
                    <a:pt x="1525" y="567689"/>
                  </a:lnTo>
                  <a:lnTo>
                    <a:pt x="5337" y="567689"/>
                  </a:lnTo>
                  <a:lnTo>
                    <a:pt x="5382" y="542290"/>
                  </a:lnTo>
                  <a:close/>
                </a:path>
                <a:path w="1446529" h="1426210">
                  <a:moveTo>
                    <a:pt x="1445565" y="542290"/>
                  </a:moveTo>
                  <a:lnTo>
                    <a:pt x="1441757" y="542290"/>
                  </a:lnTo>
                  <a:lnTo>
                    <a:pt x="1441711" y="567689"/>
                  </a:lnTo>
                  <a:lnTo>
                    <a:pt x="1445520" y="567689"/>
                  </a:lnTo>
                  <a:lnTo>
                    <a:pt x="1445565" y="542290"/>
                  </a:lnTo>
                  <a:close/>
                </a:path>
                <a:path w="1446529" h="1426210">
                  <a:moveTo>
                    <a:pt x="5337" y="567690"/>
                  </a:moveTo>
                  <a:lnTo>
                    <a:pt x="1525" y="567690"/>
                  </a:lnTo>
                  <a:lnTo>
                    <a:pt x="1480" y="593089"/>
                  </a:lnTo>
                  <a:lnTo>
                    <a:pt x="5291" y="593089"/>
                  </a:lnTo>
                  <a:lnTo>
                    <a:pt x="5337" y="567690"/>
                  </a:lnTo>
                  <a:close/>
                </a:path>
                <a:path w="1446529" h="1426210">
                  <a:moveTo>
                    <a:pt x="1445520" y="567690"/>
                  </a:moveTo>
                  <a:lnTo>
                    <a:pt x="1441711" y="567690"/>
                  </a:lnTo>
                  <a:lnTo>
                    <a:pt x="1441666" y="593089"/>
                  </a:lnTo>
                  <a:lnTo>
                    <a:pt x="1445475" y="593089"/>
                  </a:lnTo>
                  <a:lnTo>
                    <a:pt x="1445520" y="567690"/>
                  </a:lnTo>
                  <a:close/>
                </a:path>
                <a:path w="1446529" h="1426210">
                  <a:moveTo>
                    <a:pt x="5291" y="593090"/>
                  </a:moveTo>
                  <a:lnTo>
                    <a:pt x="1480" y="593090"/>
                  </a:lnTo>
                  <a:lnTo>
                    <a:pt x="1054" y="831850"/>
                  </a:lnTo>
                  <a:lnTo>
                    <a:pt x="4863" y="831850"/>
                  </a:lnTo>
                  <a:lnTo>
                    <a:pt x="5291" y="593090"/>
                  </a:lnTo>
                  <a:close/>
                </a:path>
                <a:path w="1446529" h="1426210">
                  <a:moveTo>
                    <a:pt x="1445475" y="593090"/>
                  </a:moveTo>
                  <a:lnTo>
                    <a:pt x="1441666" y="593090"/>
                  </a:lnTo>
                  <a:lnTo>
                    <a:pt x="1441238" y="831850"/>
                  </a:lnTo>
                  <a:lnTo>
                    <a:pt x="1445049" y="831850"/>
                  </a:lnTo>
                  <a:lnTo>
                    <a:pt x="1445475" y="593090"/>
                  </a:lnTo>
                  <a:close/>
                </a:path>
                <a:path w="1446529" h="1426210">
                  <a:moveTo>
                    <a:pt x="4863" y="831850"/>
                  </a:moveTo>
                  <a:lnTo>
                    <a:pt x="1054" y="831850"/>
                  </a:lnTo>
                  <a:lnTo>
                    <a:pt x="964" y="882650"/>
                  </a:lnTo>
                  <a:lnTo>
                    <a:pt x="4772" y="882650"/>
                  </a:lnTo>
                  <a:lnTo>
                    <a:pt x="4863" y="831850"/>
                  </a:lnTo>
                  <a:close/>
                </a:path>
                <a:path w="1446529" h="1426210">
                  <a:moveTo>
                    <a:pt x="1445049" y="831850"/>
                  </a:moveTo>
                  <a:lnTo>
                    <a:pt x="1441238" y="831850"/>
                  </a:lnTo>
                  <a:lnTo>
                    <a:pt x="1441147" y="882650"/>
                  </a:lnTo>
                  <a:lnTo>
                    <a:pt x="1444958" y="882650"/>
                  </a:lnTo>
                  <a:lnTo>
                    <a:pt x="1445049" y="831850"/>
                  </a:lnTo>
                  <a:close/>
                </a:path>
                <a:path w="1446529" h="1426210">
                  <a:moveTo>
                    <a:pt x="4772" y="882650"/>
                  </a:moveTo>
                  <a:lnTo>
                    <a:pt x="964" y="882650"/>
                  </a:lnTo>
                  <a:lnTo>
                    <a:pt x="919" y="908050"/>
                  </a:lnTo>
                  <a:lnTo>
                    <a:pt x="4727" y="908050"/>
                  </a:lnTo>
                  <a:lnTo>
                    <a:pt x="4772" y="882650"/>
                  </a:lnTo>
                  <a:close/>
                </a:path>
                <a:path w="1446529" h="1426210">
                  <a:moveTo>
                    <a:pt x="1444958" y="882650"/>
                  </a:moveTo>
                  <a:lnTo>
                    <a:pt x="1441147" y="882650"/>
                  </a:lnTo>
                  <a:lnTo>
                    <a:pt x="1441101" y="908050"/>
                  </a:lnTo>
                  <a:lnTo>
                    <a:pt x="1444913" y="908050"/>
                  </a:lnTo>
                  <a:lnTo>
                    <a:pt x="1444958" y="882650"/>
                  </a:lnTo>
                  <a:close/>
                </a:path>
                <a:path w="1446529" h="1426210">
                  <a:moveTo>
                    <a:pt x="4727" y="908050"/>
                  </a:moveTo>
                  <a:lnTo>
                    <a:pt x="919" y="908050"/>
                  </a:lnTo>
                  <a:lnTo>
                    <a:pt x="873" y="933450"/>
                  </a:lnTo>
                  <a:lnTo>
                    <a:pt x="4681" y="933450"/>
                  </a:lnTo>
                  <a:lnTo>
                    <a:pt x="4727" y="908050"/>
                  </a:lnTo>
                  <a:close/>
                </a:path>
                <a:path w="1446529" h="1426210">
                  <a:moveTo>
                    <a:pt x="1444913" y="908050"/>
                  </a:moveTo>
                  <a:lnTo>
                    <a:pt x="1441101" y="908050"/>
                  </a:lnTo>
                  <a:lnTo>
                    <a:pt x="1441056" y="933450"/>
                  </a:lnTo>
                  <a:lnTo>
                    <a:pt x="1444868" y="933450"/>
                  </a:lnTo>
                  <a:lnTo>
                    <a:pt x="1444913" y="908050"/>
                  </a:lnTo>
                  <a:close/>
                </a:path>
                <a:path w="1446529" h="1426210">
                  <a:moveTo>
                    <a:pt x="4681" y="933450"/>
                  </a:moveTo>
                  <a:lnTo>
                    <a:pt x="873" y="933450"/>
                  </a:lnTo>
                  <a:lnTo>
                    <a:pt x="828" y="958850"/>
                  </a:lnTo>
                  <a:lnTo>
                    <a:pt x="4636" y="958850"/>
                  </a:lnTo>
                  <a:lnTo>
                    <a:pt x="4681" y="933450"/>
                  </a:lnTo>
                  <a:close/>
                </a:path>
                <a:path w="1446529" h="1426210">
                  <a:moveTo>
                    <a:pt x="1444868" y="933450"/>
                  </a:moveTo>
                  <a:lnTo>
                    <a:pt x="1441056" y="933450"/>
                  </a:lnTo>
                  <a:lnTo>
                    <a:pt x="1441010" y="958850"/>
                  </a:lnTo>
                  <a:lnTo>
                    <a:pt x="1444823" y="958850"/>
                  </a:lnTo>
                  <a:lnTo>
                    <a:pt x="1444868" y="933450"/>
                  </a:lnTo>
                  <a:close/>
                </a:path>
                <a:path w="1446529" h="1426210">
                  <a:moveTo>
                    <a:pt x="4636" y="958850"/>
                  </a:moveTo>
                  <a:lnTo>
                    <a:pt x="828" y="958850"/>
                  </a:lnTo>
                  <a:lnTo>
                    <a:pt x="760" y="996950"/>
                  </a:lnTo>
                  <a:lnTo>
                    <a:pt x="4567" y="996950"/>
                  </a:lnTo>
                  <a:lnTo>
                    <a:pt x="4636" y="958850"/>
                  </a:lnTo>
                  <a:close/>
                </a:path>
                <a:path w="1446529" h="1426210">
                  <a:moveTo>
                    <a:pt x="1444823" y="958850"/>
                  </a:moveTo>
                  <a:lnTo>
                    <a:pt x="1441010" y="958850"/>
                  </a:lnTo>
                  <a:lnTo>
                    <a:pt x="1440942" y="996950"/>
                  </a:lnTo>
                  <a:lnTo>
                    <a:pt x="1444755" y="996950"/>
                  </a:lnTo>
                  <a:lnTo>
                    <a:pt x="1444823" y="958850"/>
                  </a:lnTo>
                  <a:close/>
                </a:path>
                <a:path w="1446529" h="1426210">
                  <a:moveTo>
                    <a:pt x="4567" y="996950"/>
                  </a:moveTo>
                  <a:lnTo>
                    <a:pt x="760" y="996950"/>
                  </a:lnTo>
                  <a:lnTo>
                    <a:pt x="704" y="1028700"/>
                  </a:lnTo>
                  <a:lnTo>
                    <a:pt x="4511" y="1028700"/>
                  </a:lnTo>
                  <a:lnTo>
                    <a:pt x="4567" y="996950"/>
                  </a:lnTo>
                  <a:close/>
                </a:path>
                <a:path w="1446529" h="1426210">
                  <a:moveTo>
                    <a:pt x="1444755" y="996950"/>
                  </a:moveTo>
                  <a:lnTo>
                    <a:pt x="1440942" y="996950"/>
                  </a:lnTo>
                  <a:lnTo>
                    <a:pt x="1440885" y="1028700"/>
                  </a:lnTo>
                  <a:lnTo>
                    <a:pt x="1444698" y="1028700"/>
                  </a:lnTo>
                  <a:lnTo>
                    <a:pt x="1444755" y="996950"/>
                  </a:lnTo>
                  <a:close/>
                </a:path>
                <a:path w="1446529" h="1426210">
                  <a:moveTo>
                    <a:pt x="4511" y="1028700"/>
                  </a:moveTo>
                  <a:lnTo>
                    <a:pt x="704" y="1028700"/>
                  </a:lnTo>
                  <a:lnTo>
                    <a:pt x="694" y="1033780"/>
                  </a:lnTo>
                  <a:lnTo>
                    <a:pt x="4501" y="1033780"/>
                  </a:lnTo>
                  <a:lnTo>
                    <a:pt x="4511" y="1028700"/>
                  </a:lnTo>
                  <a:close/>
                </a:path>
                <a:path w="1446529" h="1426210">
                  <a:moveTo>
                    <a:pt x="1444698" y="1028700"/>
                  </a:moveTo>
                  <a:lnTo>
                    <a:pt x="1440885" y="1028700"/>
                  </a:lnTo>
                  <a:lnTo>
                    <a:pt x="1440876" y="1033780"/>
                  </a:lnTo>
                  <a:lnTo>
                    <a:pt x="1444689" y="1033780"/>
                  </a:lnTo>
                  <a:lnTo>
                    <a:pt x="1444698" y="1028700"/>
                  </a:lnTo>
                  <a:close/>
                </a:path>
                <a:path w="1446529" h="1426210">
                  <a:moveTo>
                    <a:pt x="4501" y="1033780"/>
                  </a:moveTo>
                  <a:lnTo>
                    <a:pt x="694" y="1033780"/>
                  </a:lnTo>
                  <a:lnTo>
                    <a:pt x="670" y="1047750"/>
                  </a:lnTo>
                  <a:lnTo>
                    <a:pt x="4476" y="1047750"/>
                  </a:lnTo>
                  <a:lnTo>
                    <a:pt x="4501" y="1033780"/>
                  </a:lnTo>
                  <a:close/>
                </a:path>
                <a:path w="1446529" h="1426210">
                  <a:moveTo>
                    <a:pt x="1444689" y="1033780"/>
                  </a:moveTo>
                  <a:lnTo>
                    <a:pt x="1440876" y="1033780"/>
                  </a:lnTo>
                  <a:lnTo>
                    <a:pt x="1440851" y="1047750"/>
                  </a:lnTo>
                  <a:lnTo>
                    <a:pt x="1444664" y="1047750"/>
                  </a:lnTo>
                  <a:lnTo>
                    <a:pt x="1444689" y="1033780"/>
                  </a:lnTo>
                  <a:close/>
                </a:path>
                <a:path w="1446529" h="1426210">
                  <a:moveTo>
                    <a:pt x="4476" y="1047750"/>
                  </a:moveTo>
                  <a:lnTo>
                    <a:pt x="670" y="1047750"/>
                  </a:lnTo>
                  <a:lnTo>
                    <a:pt x="658" y="1054100"/>
                  </a:lnTo>
                  <a:lnTo>
                    <a:pt x="4465" y="1054100"/>
                  </a:lnTo>
                  <a:lnTo>
                    <a:pt x="4476" y="1047750"/>
                  </a:lnTo>
                  <a:close/>
                </a:path>
                <a:path w="1446529" h="1426210">
                  <a:moveTo>
                    <a:pt x="1444664" y="1047750"/>
                  </a:moveTo>
                  <a:lnTo>
                    <a:pt x="1440851" y="1047750"/>
                  </a:lnTo>
                  <a:lnTo>
                    <a:pt x="1440840" y="1054100"/>
                  </a:lnTo>
                  <a:lnTo>
                    <a:pt x="1444653" y="1054100"/>
                  </a:lnTo>
                  <a:lnTo>
                    <a:pt x="1444664" y="1047750"/>
                  </a:lnTo>
                  <a:close/>
                </a:path>
                <a:path w="1446529" h="1426210">
                  <a:moveTo>
                    <a:pt x="4465" y="1054100"/>
                  </a:moveTo>
                  <a:lnTo>
                    <a:pt x="658" y="1054100"/>
                  </a:lnTo>
                  <a:lnTo>
                    <a:pt x="647" y="1060450"/>
                  </a:lnTo>
                  <a:lnTo>
                    <a:pt x="4454" y="1060450"/>
                  </a:lnTo>
                  <a:lnTo>
                    <a:pt x="4465" y="1054100"/>
                  </a:lnTo>
                  <a:close/>
                </a:path>
                <a:path w="1446529" h="1426210">
                  <a:moveTo>
                    <a:pt x="1444653" y="1054100"/>
                  </a:moveTo>
                  <a:lnTo>
                    <a:pt x="1440840" y="1054100"/>
                  </a:lnTo>
                  <a:lnTo>
                    <a:pt x="1440828" y="1060450"/>
                  </a:lnTo>
                  <a:lnTo>
                    <a:pt x="1444641" y="1060450"/>
                  </a:lnTo>
                  <a:lnTo>
                    <a:pt x="1444653" y="1054100"/>
                  </a:lnTo>
                  <a:close/>
                </a:path>
                <a:path w="1446529" h="1426210">
                  <a:moveTo>
                    <a:pt x="4454" y="1060450"/>
                  </a:moveTo>
                  <a:lnTo>
                    <a:pt x="647" y="1060450"/>
                  </a:lnTo>
                  <a:lnTo>
                    <a:pt x="636" y="1066800"/>
                  </a:lnTo>
                  <a:lnTo>
                    <a:pt x="4442" y="1066800"/>
                  </a:lnTo>
                  <a:lnTo>
                    <a:pt x="4454" y="1060450"/>
                  </a:lnTo>
                  <a:close/>
                </a:path>
                <a:path w="1446529" h="1426210">
                  <a:moveTo>
                    <a:pt x="1444641" y="1060450"/>
                  </a:moveTo>
                  <a:lnTo>
                    <a:pt x="1440828" y="1060450"/>
                  </a:lnTo>
                  <a:lnTo>
                    <a:pt x="1440817" y="1066800"/>
                  </a:lnTo>
                  <a:lnTo>
                    <a:pt x="1444630" y="1066800"/>
                  </a:lnTo>
                  <a:lnTo>
                    <a:pt x="1444641" y="1060450"/>
                  </a:lnTo>
                  <a:close/>
                </a:path>
                <a:path w="1446529" h="1426210">
                  <a:moveTo>
                    <a:pt x="4442" y="1066800"/>
                  </a:moveTo>
                  <a:lnTo>
                    <a:pt x="636" y="1066800"/>
                  </a:lnTo>
                  <a:lnTo>
                    <a:pt x="624" y="1073150"/>
                  </a:lnTo>
                  <a:lnTo>
                    <a:pt x="4431" y="1073150"/>
                  </a:lnTo>
                  <a:lnTo>
                    <a:pt x="4442" y="1066800"/>
                  </a:lnTo>
                  <a:close/>
                </a:path>
                <a:path w="1446529" h="1426210">
                  <a:moveTo>
                    <a:pt x="1444630" y="1066800"/>
                  </a:moveTo>
                  <a:lnTo>
                    <a:pt x="1440817" y="1066800"/>
                  </a:lnTo>
                  <a:lnTo>
                    <a:pt x="1440805" y="1073150"/>
                  </a:lnTo>
                  <a:lnTo>
                    <a:pt x="1444619" y="1073150"/>
                  </a:lnTo>
                  <a:lnTo>
                    <a:pt x="1444630" y="1066800"/>
                  </a:lnTo>
                  <a:close/>
                </a:path>
                <a:path w="1446529" h="1426210">
                  <a:moveTo>
                    <a:pt x="4431" y="1073150"/>
                  </a:moveTo>
                  <a:lnTo>
                    <a:pt x="624" y="1073150"/>
                  </a:lnTo>
                  <a:lnTo>
                    <a:pt x="602" y="1085850"/>
                  </a:lnTo>
                  <a:lnTo>
                    <a:pt x="4408" y="1085850"/>
                  </a:lnTo>
                  <a:lnTo>
                    <a:pt x="4431" y="1073150"/>
                  </a:lnTo>
                  <a:close/>
                </a:path>
                <a:path w="1446529" h="1426210">
                  <a:moveTo>
                    <a:pt x="1444619" y="1073150"/>
                  </a:moveTo>
                  <a:lnTo>
                    <a:pt x="1440805" y="1073150"/>
                  </a:lnTo>
                  <a:lnTo>
                    <a:pt x="1440783" y="1085850"/>
                  </a:lnTo>
                  <a:lnTo>
                    <a:pt x="1444596" y="1085850"/>
                  </a:lnTo>
                  <a:lnTo>
                    <a:pt x="1444619" y="1073150"/>
                  </a:lnTo>
                  <a:close/>
                </a:path>
                <a:path w="1446529" h="1426210">
                  <a:moveTo>
                    <a:pt x="4408" y="1085850"/>
                  </a:moveTo>
                  <a:lnTo>
                    <a:pt x="602" y="1085850"/>
                  </a:lnTo>
                  <a:lnTo>
                    <a:pt x="570" y="1103630"/>
                  </a:lnTo>
                  <a:lnTo>
                    <a:pt x="4376" y="1103630"/>
                  </a:lnTo>
                  <a:lnTo>
                    <a:pt x="4408" y="1085850"/>
                  </a:lnTo>
                  <a:close/>
                </a:path>
                <a:path w="1446529" h="1426210">
                  <a:moveTo>
                    <a:pt x="1444596" y="1085850"/>
                  </a:moveTo>
                  <a:lnTo>
                    <a:pt x="1440783" y="1085850"/>
                  </a:lnTo>
                  <a:lnTo>
                    <a:pt x="1440751" y="1103630"/>
                  </a:lnTo>
                  <a:lnTo>
                    <a:pt x="1444565" y="1103630"/>
                  </a:lnTo>
                  <a:lnTo>
                    <a:pt x="1444596" y="1085850"/>
                  </a:lnTo>
                  <a:close/>
                </a:path>
                <a:path w="1446529" h="1426210">
                  <a:moveTo>
                    <a:pt x="4376" y="1103630"/>
                  </a:moveTo>
                  <a:lnTo>
                    <a:pt x="570" y="1103630"/>
                  </a:lnTo>
                  <a:lnTo>
                    <a:pt x="545" y="1117600"/>
                  </a:lnTo>
                  <a:lnTo>
                    <a:pt x="4351" y="1117600"/>
                  </a:lnTo>
                  <a:lnTo>
                    <a:pt x="4376" y="1103630"/>
                  </a:lnTo>
                  <a:close/>
                </a:path>
                <a:path w="1446529" h="1426210">
                  <a:moveTo>
                    <a:pt x="1444565" y="1103630"/>
                  </a:moveTo>
                  <a:lnTo>
                    <a:pt x="1440751" y="1103630"/>
                  </a:lnTo>
                  <a:lnTo>
                    <a:pt x="1440726" y="1117600"/>
                  </a:lnTo>
                  <a:lnTo>
                    <a:pt x="1444540" y="1117600"/>
                  </a:lnTo>
                  <a:lnTo>
                    <a:pt x="1444565" y="1103630"/>
                  </a:lnTo>
                  <a:close/>
                </a:path>
                <a:path w="1446529" h="1426210">
                  <a:moveTo>
                    <a:pt x="4351" y="1117600"/>
                  </a:moveTo>
                  <a:lnTo>
                    <a:pt x="545" y="1117600"/>
                  </a:lnTo>
                  <a:lnTo>
                    <a:pt x="500" y="1143000"/>
                  </a:lnTo>
                  <a:lnTo>
                    <a:pt x="4306" y="1143000"/>
                  </a:lnTo>
                  <a:lnTo>
                    <a:pt x="4351" y="1117600"/>
                  </a:lnTo>
                  <a:close/>
                </a:path>
                <a:path w="1446529" h="1426210">
                  <a:moveTo>
                    <a:pt x="1444540" y="1117600"/>
                  </a:moveTo>
                  <a:lnTo>
                    <a:pt x="1440726" y="1117600"/>
                  </a:lnTo>
                  <a:lnTo>
                    <a:pt x="1440680" y="1143000"/>
                  </a:lnTo>
                  <a:lnTo>
                    <a:pt x="1444494" y="1143000"/>
                  </a:lnTo>
                  <a:lnTo>
                    <a:pt x="1444540" y="1117600"/>
                  </a:lnTo>
                  <a:close/>
                </a:path>
                <a:path w="1446529" h="1426210">
                  <a:moveTo>
                    <a:pt x="4306" y="1143000"/>
                  </a:moveTo>
                  <a:lnTo>
                    <a:pt x="500" y="1143000"/>
                  </a:lnTo>
                  <a:lnTo>
                    <a:pt x="488" y="1149350"/>
                  </a:lnTo>
                  <a:lnTo>
                    <a:pt x="4294" y="1149350"/>
                  </a:lnTo>
                  <a:lnTo>
                    <a:pt x="4306" y="1143000"/>
                  </a:lnTo>
                  <a:close/>
                </a:path>
                <a:path w="1446529" h="1426210">
                  <a:moveTo>
                    <a:pt x="1444494" y="1143000"/>
                  </a:moveTo>
                  <a:lnTo>
                    <a:pt x="1440680" y="1143000"/>
                  </a:lnTo>
                  <a:lnTo>
                    <a:pt x="1440669" y="1149350"/>
                  </a:lnTo>
                  <a:lnTo>
                    <a:pt x="1444483" y="1149350"/>
                  </a:lnTo>
                  <a:lnTo>
                    <a:pt x="1444494" y="1143000"/>
                  </a:lnTo>
                  <a:close/>
                </a:path>
                <a:path w="1446529" h="1426210">
                  <a:moveTo>
                    <a:pt x="4294" y="1149350"/>
                  </a:moveTo>
                  <a:lnTo>
                    <a:pt x="488" y="1149350"/>
                  </a:lnTo>
                  <a:lnTo>
                    <a:pt x="477" y="1155700"/>
                  </a:lnTo>
                  <a:lnTo>
                    <a:pt x="4283" y="1155700"/>
                  </a:lnTo>
                  <a:lnTo>
                    <a:pt x="4294" y="1149350"/>
                  </a:lnTo>
                  <a:close/>
                </a:path>
                <a:path w="1446529" h="1426210">
                  <a:moveTo>
                    <a:pt x="1444483" y="1149350"/>
                  </a:moveTo>
                  <a:lnTo>
                    <a:pt x="1440669" y="1149350"/>
                  </a:lnTo>
                  <a:lnTo>
                    <a:pt x="1440657" y="1155700"/>
                  </a:lnTo>
                  <a:lnTo>
                    <a:pt x="1444472" y="1155700"/>
                  </a:lnTo>
                  <a:lnTo>
                    <a:pt x="1444483" y="1149350"/>
                  </a:lnTo>
                  <a:close/>
                </a:path>
                <a:path w="1446529" h="1426210">
                  <a:moveTo>
                    <a:pt x="4283" y="1155700"/>
                  </a:moveTo>
                  <a:lnTo>
                    <a:pt x="477" y="1155700"/>
                  </a:lnTo>
                  <a:lnTo>
                    <a:pt x="443" y="1174750"/>
                  </a:lnTo>
                  <a:lnTo>
                    <a:pt x="4249" y="1174750"/>
                  </a:lnTo>
                  <a:lnTo>
                    <a:pt x="4283" y="1155700"/>
                  </a:lnTo>
                  <a:close/>
                </a:path>
                <a:path w="1446529" h="1426210">
                  <a:moveTo>
                    <a:pt x="1444472" y="1155700"/>
                  </a:moveTo>
                  <a:lnTo>
                    <a:pt x="1440657" y="1155700"/>
                  </a:lnTo>
                  <a:lnTo>
                    <a:pt x="1440623" y="1174750"/>
                  </a:lnTo>
                  <a:lnTo>
                    <a:pt x="1444438" y="1174750"/>
                  </a:lnTo>
                  <a:lnTo>
                    <a:pt x="1444472" y="1155700"/>
                  </a:lnTo>
                  <a:close/>
                </a:path>
                <a:path w="1446529" h="1426210">
                  <a:moveTo>
                    <a:pt x="4249" y="1174750"/>
                  </a:moveTo>
                  <a:lnTo>
                    <a:pt x="443" y="1174750"/>
                  </a:lnTo>
                  <a:lnTo>
                    <a:pt x="421" y="1187450"/>
                  </a:lnTo>
                  <a:lnTo>
                    <a:pt x="4226" y="1187450"/>
                  </a:lnTo>
                  <a:lnTo>
                    <a:pt x="4249" y="1174750"/>
                  </a:lnTo>
                  <a:close/>
                </a:path>
                <a:path w="1446529" h="1426210">
                  <a:moveTo>
                    <a:pt x="1444438" y="1174750"/>
                  </a:moveTo>
                  <a:lnTo>
                    <a:pt x="1440623" y="1174750"/>
                  </a:lnTo>
                  <a:lnTo>
                    <a:pt x="1440601" y="1187450"/>
                  </a:lnTo>
                  <a:lnTo>
                    <a:pt x="1444415" y="1187450"/>
                  </a:lnTo>
                  <a:lnTo>
                    <a:pt x="1444438" y="1174750"/>
                  </a:lnTo>
                  <a:close/>
                </a:path>
                <a:path w="1446529" h="1426210">
                  <a:moveTo>
                    <a:pt x="4226" y="1187450"/>
                  </a:moveTo>
                  <a:lnTo>
                    <a:pt x="421" y="1187450"/>
                  </a:lnTo>
                  <a:lnTo>
                    <a:pt x="398" y="1200150"/>
                  </a:lnTo>
                  <a:lnTo>
                    <a:pt x="4203" y="1200150"/>
                  </a:lnTo>
                  <a:lnTo>
                    <a:pt x="4226" y="1187450"/>
                  </a:lnTo>
                  <a:close/>
                </a:path>
                <a:path w="1446529" h="1426210">
                  <a:moveTo>
                    <a:pt x="1444415" y="1187450"/>
                  </a:moveTo>
                  <a:lnTo>
                    <a:pt x="1440601" y="1187450"/>
                  </a:lnTo>
                  <a:lnTo>
                    <a:pt x="1440578" y="1200150"/>
                  </a:lnTo>
                  <a:lnTo>
                    <a:pt x="1444392" y="1200150"/>
                  </a:lnTo>
                  <a:lnTo>
                    <a:pt x="1444415" y="1187450"/>
                  </a:lnTo>
                  <a:close/>
                </a:path>
                <a:path w="1446529" h="1426210">
                  <a:moveTo>
                    <a:pt x="4203" y="1200150"/>
                  </a:moveTo>
                  <a:lnTo>
                    <a:pt x="398" y="1200150"/>
                  </a:lnTo>
                  <a:lnTo>
                    <a:pt x="389" y="1205230"/>
                  </a:lnTo>
                  <a:lnTo>
                    <a:pt x="4194" y="1205230"/>
                  </a:lnTo>
                  <a:lnTo>
                    <a:pt x="4203" y="1200150"/>
                  </a:lnTo>
                  <a:close/>
                </a:path>
                <a:path w="1446529" h="1426210">
                  <a:moveTo>
                    <a:pt x="1444392" y="1200150"/>
                  </a:moveTo>
                  <a:lnTo>
                    <a:pt x="1440578" y="1200150"/>
                  </a:lnTo>
                  <a:lnTo>
                    <a:pt x="1440569" y="1205230"/>
                  </a:lnTo>
                  <a:lnTo>
                    <a:pt x="1444383" y="1205230"/>
                  </a:lnTo>
                  <a:lnTo>
                    <a:pt x="1444392" y="1200150"/>
                  </a:lnTo>
                  <a:close/>
                </a:path>
                <a:path w="1446529" h="1426210">
                  <a:moveTo>
                    <a:pt x="4194" y="1205230"/>
                  </a:moveTo>
                  <a:lnTo>
                    <a:pt x="389" y="1205230"/>
                  </a:lnTo>
                  <a:lnTo>
                    <a:pt x="378" y="1211580"/>
                  </a:lnTo>
                  <a:lnTo>
                    <a:pt x="4183" y="1211580"/>
                  </a:lnTo>
                  <a:lnTo>
                    <a:pt x="4194" y="1205230"/>
                  </a:lnTo>
                  <a:close/>
                </a:path>
                <a:path w="1446529" h="1426210">
                  <a:moveTo>
                    <a:pt x="1444383" y="1205230"/>
                  </a:moveTo>
                  <a:lnTo>
                    <a:pt x="1440569" y="1205230"/>
                  </a:lnTo>
                  <a:lnTo>
                    <a:pt x="1440557" y="1211580"/>
                  </a:lnTo>
                  <a:lnTo>
                    <a:pt x="1444372" y="1211580"/>
                  </a:lnTo>
                  <a:lnTo>
                    <a:pt x="1444383" y="1205230"/>
                  </a:lnTo>
                  <a:close/>
                </a:path>
                <a:path w="1446529" h="1426210">
                  <a:moveTo>
                    <a:pt x="4183" y="1211580"/>
                  </a:moveTo>
                  <a:lnTo>
                    <a:pt x="378" y="1211580"/>
                  </a:lnTo>
                  <a:lnTo>
                    <a:pt x="366" y="1217930"/>
                  </a:lnTo>
                  <a:lnTo>
                    <a:pt x="4171" y="1217930"/>
                  </a:lnTo>
                  <a:lnTo>
                    <a:pt x="4183" y="1211580"/>
                  </a:lnTo>
                  <a:close/>
                </a:path>
                <a:path w="1446529" h="1426210">
                  <a:moveTo>
                    <a:pt x="1444372" y="1211580"/>
                  </a:moveTo>
                  <a:lnTo>
                    <a:pt x="1440557" y="1211580"/>
                  </a:lnTo>
                  <a:lnTo>
                    <a:pt x="1440546" y="1217930"/>
                  </a:lnTo>
                  <a:lnTo>
                    <a:pt x="1444361" y="1217930"/>
                  </a:lnTo>
                  <a:lnTo>
                    <a:pt x="1444372" y="1211580"/>
                  </a:lnTo>
                  <a:close/>
                </a:path>
                <a:path w="1446529" h="1426210">
                  <a:moveTo>
                    <a:pt x="4171" y="1217930"/>
                  </a:moveTo>
                  <a:lnTo>
                    <a:pt x="366" y="1217930"/>
                  </a:lnTo>
                  <a:lnTo>
                    <a:pt x="355" y="1224280"/>
                  </a:lnTo>
                  <a:lnTo>
                    <a:pt x="4160" y="1224280"/>
                  </a:lnTo>
                  <a:lnTo>
                    <a:pt x="4171" y="1217930"/>
                  </a:lnTo>
                  <a:close/>
                </a:path>
                <a:path w="1446529" h="1426210">
                  <a:moveTo>
                    <a:pt x="1444361" y="1217930"/>
                  </a:moveTo>
                  <a:lnTo>
                    <a:pt x="1440546" y="1217930"/>
                  </a:lnTo>
                  <a:lnTo>
                    <a:pt x="1440535" y="1224280"/>
                  </a:lnTo>
                  <a:lnTo>
                    <a:pt x="1444349" y="1224280"/>
                  </a:lnTo>
                  <a:lnTo>
                    <a:pt x="1444361" y="1217930"/>
                  </a:lnTo>
                  <a:close/>
                </a:path>
                <a:path w="1446529" h="1426210">
                  <a:moveTo>
                    <a:pt x="4160" y="1224280"/>
                  </a:moveTo>
                  <a:lnTo>
                    <a:pt x="355" y="1224280"/>
                  </a:lnTo>
                  <a:lnTo>
                    <a:pt x="344" y="1230630"/>
                  </a:lnTo>
                  <a:lnTo>
                    <a:pt x="4149" y="1230630"/>
                  </a:lnTo>
                  <a:lnTo>
                    <a:pt x="4160" y="1224280"/>
                  </a:lnTo>
                  <a:close/>
                </a:path>
                <a:path w="1446529" h="1426210">
                  <a:moveTo>
                    <a:pt x="1444349" y="1224280"/>
                  </a:moveTo>
                  <a:lnTo>
                    <a:pt x="1440535" y="1224280"/>
                  </a:lnTo>
                  <a:lnTo>
                    <a:pt x="1440523" y="1230630"/>
                  </a:lnTo>
                  <a:lnTo>
                    <a:pt x="1444338" y="1230630"/>
                  </a:lnTo>
                  <a:lnTo>
                    <a:pt x="1444349" y="1224280"/>
                  </a:lnTo>
                  <a:close/>
                </a:path>
                <a:path w="1446529" h="1426210">
                  <a:moveTo>
                    <a:pt x="4149" y="1230630"/>
                  </a:moveTo>
                  <a:lnTo>
                    <a:pt x="344" y="1230630"/>
                  </a:lnTo>
                  <a:lnTo>
                    <a:pt x="332" y="1236980"/>
                  </a:lnTo>
                  <a:lnTo>
                    <a:pt x="4137" y="1236980"/>
                  </a:lnTo>
                  <a:lnTo>
                    <a:pt x="4149" y="1230630"/>
                  </a:lnTo>
                  <a:close/>
                </a:path>
                <a:path w="1446529" h="1426210">
                  <a:moveTo>
                    <a:pt x="1444338" y="1230630"/>
                  </a:moveTo>
                  <a:lnTo>
                    <a:pt x="1440523" y="1230630"/>
                  </a:lnTo>
                  <a:lnTo>
                    <a:pt x="1440512" y="1236980"/>
                  </a:lnTo>
                  <a:lnTo>
                    <a:pt x="1444327" y="1236980"/>
                  </a:lnTo>
                  <a:lnTo>
                    <a:pt x="1444338" y="1230630"/>
                  </a:lnTo>
                  <a:close/>
                </a:path>
                <a:path w="1446529" h="1426210">
                  <a:moveTo>
                    <a:pt x="4137" y="1236980"/>
                  </a:moveTo>
                  <a:lnTo>
                    <a:pt x="332" y="1236980"/>
                  </a:lnTo>
                  <a:lnTo>
                    <a:pt x="321" y="1243330"/>
                  </a:lnTo>
                  <a:lnTo>
                    <a:pt x="4126" y="1243330"/>
                  </a:lnTo>
                  <a:lnTo>
                    <a:pt x="4137" y="1236980"/>
                  </a:lnTo>
                  <a:close/>
                </a:path>
                <a:path w="1446529" h="1426210">
                  <a:moveTo>
                    <a:pt x="1444327" y="1236980"/>
                  </a:moveTo>
                  <a:lnTo>
                    <a:pt x="1440512" y="1236980"/>
                  </a:lnTo>
                  <a:lnTo>
                    <a:pt x="1440500" y="1243330"/>
                  </a:lnTo>
                  <a:lnTo>
                    <a:pt x="1444315" y="1243330"/>
                  </a:lnTo>
                  <a:lnTo>
                    <a:pt x="1444327" y="1236980"/>
                  </a:lnTo>
                  <a:close/>
                </a:path>
                <a:path w="1446529" h="1426210">
                  <a:moveTo>
                    <a:pt x="4126" y="1243330"/>
                  </a:moveTo>
                  <a:lnTo>
                    <a:pt x="321" y="1243330"/>
                  </a:lnTo>
                  <a:lnTo>
                    <a:pt x="310" y="1249680"/>
                  </a:lnTo>
                  <a:lnTo>
                    <a:pt x="4114" y="1249680"/>
                  </a:lnTo>
                  <a:lnTo>
                    <a:pt x="4126" y="1243330"/>
                  </a:lnTo>
                  <a:close/>
                </a:path>
                <a:path w="1446529" h="1426210">
                  <a:moveTo>
                    <a:pt x="1444315" y="1243330"/>
                  </a:moveTo>
                  <a:lnTo>
                    <a:pt x="1440500" y="1243330"/>
                  </a:lnTo>
                  <a:lnTo>
                    <a:pt x="1440489" y="1249680"/>
                  </a:lnTo>
                  <a:lnTo>
                    <a:pt x="1444304" y="1249680"/>
                  </a:lnTo>
                  <a:lnTo>
                    <a:pt x="1444315" y="1243330"/>
                  </a:lnTo>
                  <a:close/>
                </a:path>
                <a:path w="1446529" h="1426210">
                  <a:moveTo>
                    <a:pt x="4114" y="1249680"/>
                  </a:moveTo>
                  <a:lnTo>
                    <a:pt x="310" y="1249680"/>
                  </a:lnTo>
                  <a:lnTo>
                    <a:pt x="298" y="1256030"/>
                  </a:lnTo>
                  <a:lnTo>
                    <a:pt x="4103" y="1256030"/>
                  </a:lnTo>
                  <a:lnTo>
                    <a:pt x="4114" y="1249680"/>
                  </a:lnTo>
                  <a:close/>
                </a:path>
                <a:path w="1446529" h="1426210">
                  <a:moveTo>
                    <a:pt x="1444304" y="1249680"/>
                  </a:moveTo>
                  <a:lnTo>
                    <a:pt x="1440489" y="1249680"/>
                  </a:lnTo>
                  <a:lnTo>
                    <a:pt x="1440478" y="1256030"/>
                  </a:lnTo>
                  <a:lnTo>
                    <a:pt x="1444293" y="1256030"/>
                  </a:lnTo>
                  <a:lnTo>
                    <a:pt x="1444304" y="1249680"/>
                  </a:lnTo>
                  <a:close/>
                </a:path>
                <a:path w="1446529" h="1426210">
                  <a:moveTo>
                    <a:pt x="4103" y="1256030"/>
                  </a:moveTo>
                  <a:lnTo>
                    <a:pt x="298" y="1256030"/>
                  </a:lnTo>
                  <a:lnTo>
                    <a:pt x="287" y="1262380"/>
                  </a:lnTo>
                  <a:lnTo>
                    <a:pt x="4092" y="1262380"/>
                  </a:lnTo>
                  <a:lnTo>
                    <a:pt x="4103" y="1256030"/>
                  </a:lnTo>
                  <a:close/>
                </a:path>
                <a:path w="1446529" h="1426210">
                  <a:moveTo>
                    <a:pt x="1444293" y="1256030"/>
                  </a:moveTo>
                  <a:lnTo>
                    <a:pt x="1440478" y="1256030"/>
                  </a:lnTo>
                  <a:lnTo>
                    <a:pt x="1440466" y="1262380"/>
                  </a:lnTo>
                  <a:lnTo>
                    <a:pt x="1444282" y="1262380"/>
                  </a:lnTo>
                  <a:lnTo>
                    <a:pt x="1444293" y="1256030"/>
                  </a:lnTo>
                  <a:close/>
                </a:path>
                <a:path w="1446529" h="1426210">
                  <a:moveTo>
                    <a:pt x="4092" y="1262380"/>
                  </a:moveTo>
                  <a:lnTo>
                    <a:pt x="287" y="1262380"/>
                  </a:lnTo>
                  <a:lnTo>
                    <a:pt x="273" y="1270000"/>
                  </a:lnTo>
                  <a:lnTo>
                    <a:pt x="4078" y="1270000"/>
                  </a:lnTo>
                  <a:lnTo>
                    <a:pt x="4092" y="1262380"/>
                  </a:lnTo>
                  <a:close/>
                </a:path>
                <a:path w="1446529" h="1426210">
                  <a:moveTo>
                    <a:pt x="1444282" y="1262380"/>
                  </a:moveTo>
                  <a:lnTo>
                    <a:pt x="1440466" y="1262380"/>
                  </a:lnTo>
                  <a:lnTo>
                    <a:pt x="1440453" y="1270000"/>
                  </a:lnTo>
                  <a:lnTo>
                    <a:pt x="1444268" y="1270000"/>
                  </a:lnTo>
                  <a:lnTo>
                    <a:pt x="1444282" y="1262380"/>
                  </a:lnTo>
                  <a:close/>
                </a:path>
                <a:path w="1446529" h="1426210">
                  <a:moveTo>
                    <a:pt x="4078" y="1270000"/>
                  </a:moveTo>
                  <a:lnTo>
                    <a:pt x="273" y="1270000"/>
                  </a:lnTo>
                  <a:lnTo>
                    <a:pt x="262" y="1276350"/>
                  </a:lnTo>
                  <a:lnTo>
                    <a:pt x="4067" y="1276350"/>
                  </a:lnTo>
                  <a:lnTo>
                    <a:pt x="4078" y="1270000"/>
                  </a:lnTo>
                  <a:close/>
                </a:path>
                <a:path w="1446529" h="1426210">
                  <a:moveTo>
                    <a:pt x="1444268" y="1270000"/>
                  </a:moveTo>
                  <a:lnTo>
                    <a:pt x="1440453" y="1270000"/>
                  </a:lnTo>
                  <a:lnTo>
                    <a:pt x="1440441" y="1276350"/>
                  </a:lnTo>
                  <a:lnTo>
                    <a:pt x="1444257" y="1276350"/>
                  </a:lnTo>
                  <a:lnTo>
                    <a:pt x="1444268" y="1270000"/>
                  </a:lnTo>
                  <a:close/>
                </a:path>
                <a:path w="1446529" h="1426210">
                  <a:moveTo>
                    <a:pt x="4067" y="1276350"/>
                  </a:moveTo>
                  <a:lnTo>
                    <a:pt x="262" y="1276350"/>
                  </a:lnTo>
                  <a:lnTo>
                    <a:pt x="251" y="1282700"/>
                  </a:lnTo>
                  <a:lnTo>
                    <a:pt x="4055" y="1282700"/>
                  </a:lnTo>
                  <a:lnTo>
                    <a:pt x="4067" y="1276350"/>
                  </a:lnTo>
                  <a:close/>
                </a:path>
                <a:path w="1446529" h="1426210">
                  <a:moveTo>
                    <a:pt x="1444257" y="1276350"/>
                  </a:moveTo>
                  <a:lnTo>
                    <a:pt x="1440441" y="1276350"/>
                  </a:lnTo>
                  <a:lnTo>
                    <a:pt x="1440430" y="1282700"/>
                  </a:lnTo>
                  <a:lnTo>
                    <a:pt x="1444245" y="1282700"/>
                  </a:lnTo>
                  <a:lnTo>
                    <a:pt x="1444257" y="1276350"/>
                  </a:lnTo>
                  <a:close/>
                </a:path>
                <a:path w="1446529" h="1426210">
                  <a:moveTo>
                    <a:pt x="4055" y="1282700"/>
                  </a:moveTo>
                  <a:lnTo>
                    <a:pt x="251" y="1282700"/>
                  </a:lnTo>
                  <a:lnTo>
                    <a:pt x="239" y="1289050"/>
                  </a:lnTo>
                  <a:lnTo>
                    <a:pt x="4044" y="1289050"/>
                  </a:lnTo>
                  <a:lnTo>
                    <a:pt x="4055" y="1282700"/>
                  </a:lnTo>
                  <a:close/>
                </a:path>
                <a:path w="1446529" h="1426210">
                  <a:moveTo>
                    <a:pt x="1444245" y="1282700"/>
                  </a:moveTo>
                  <a:lnTo>
                    <a:pt x="1440430" y="1282700"/>
                  </a:lnTo>
                  <a:lnTo>
                    <a:pt x="1440418" y="1289050"/>
                  </a:lnTo>
                  <a:lnTo>
                    <a:pt x="1444234" y="1289050"/>
                  </a:lnTo>
                  <a:lnTo>
                    <a:pt x="1444245" y="1282700"/>
                  </a:lnTo>
                  <a:close/>
                </a:path>
                <a:path w="1446529" h="1426210">
                  <a:moveTo>
                    <a:pt x="4044" y="1289050"/>
                  </a:moveTo>
                  <a:lnTo>
                    <a:pt x="239" y="1289050"/>
                  </a:lnTo>
                  <a:lnTo>
                    <a:pt x="230" y="1294130"/>
                  </a:lnTo>
                  <a:lnTo>
                    <a:pt x="4035" y="1294130"/>
                  </a:lnTo>
                  <a:lnTo>
                    <a:pt x="4044" y="1289050"/>
                  </a:lnTo>
                  <a:close/>
                </a:path>
                <a:path w="1446529" h="1426210">
                  <a:moveTo>
                    <a:pt x="1444234" y="1289050"/>
                  </a:moveTo>
                  <a:lnTo>
                    <a:pt x="1440418" y="1289050"/>
                  </a:lnTo>
                  <a:lnTo>
                    <a:pt x="1440409" y="1294130"/>
                  </a:lnTo>
                  <a:lnTo>
                    <a:pt x="1444225" y="1294130"/>
                  </a:lnTo>
                  <a:lnTo>
                    <a:pt x="1444234" y="1289050"/>
                  </a:lnTo>
                  <a:close/>
                </a:path>
                <a:path w="1446529" h="1426210">
                  <a:moveTo>
                    <a:pt x="4035" y="1294130"/>
                  </a:moveTo>
                  <a:lnTo>
                    <a:pt x="230" y="1294130"/>
                  </a:lnTo>
                  <a:lnTo>
                    <a:pt x="217" y="1301750"/>
                  </a:lnTo>
                  <a:lnTo>
                    <a:pt x="4021" y="1301750"/>
                  </a:lnTo>
                  <a:lnTo>
                    <a:pt x="4035" y="1294130"/>
                  </a:lnTo>
                  <a:close/>
                </a:path>
                <a:path w="1446529" h="1426210">
                  <a:moveTo>
                    <a:pt x="1444225" y="1294130"/>
                  </a:moveTo>
                  <a:lnTo>
                    <a:pt x="1440409" y="1294130"/>
                  </a:lnTo>
                  <a:lnTo>
                    <a:pt x="1440396" y="1301750"/>
                  </a:lnTo>
                  <a:lnTo>
                    <a:pt x="1444211" y="1301750"/>
                  </a:lnTo>
                  <a:lnTo>
                    <a:pt x="1444225" y="1294130"/>
                  </a:lnTo>
                  <a:close/>
                </a:path>
                <a:path w="1446529" h="1426210">
                  <a:moveTo>
                    <a:pt x="4021" y="1301750"/>
                  </a:moveTo>
                  <a:lnTo>
                    <a:pt x="217" y="1301750"/>
                  </a:lnTo>
                  <a:lnTo>
                    <a:pt x="206" y="1308100"/>
                  </a:lnTo>
                  <a:lnTo>
                    <a:pt x="4010" y="1308100"/>
                  </a:lnTo>
                  <a:lnTo>
                    <a:pt x="4021" y="1301750"/>
                  </a:lnTo>
                  <a:close/>
                </a:path>
                <a:path w="1446529" h="1426210">
                  <a:moveTo>
                    <a:pt x="1444211" y="1301750"/>
                  </a:moveTo>
                  <a:lnTo>
                    <a:pt x="1440396" y="1301750"/>
                  </a:lnTo>
                  <a:lnTo>
                    <a:pt x="1440384" y="1308100"/>
                  </a:lnTo>
                  <a:lnTo>
                    <a:pt x="1444200" y="1308100"/>
                  </a:lnTo>
                  <a:lnTo>
                    <a:pt x="1444211" y="1301750"/>
                  </a:lnTo>
                  <a:close/>
                </a:path>
                <a:path w="1446529" h="1426210">
                  <a:moveTo>
                    <a:pt x="4010" y="1308100"/>
                  </a:moveTo>
                  <a:lnTo>
                    <a:pt x="206" y="1308100"/>
                  </a:lnTo>
                  <a:lnTo>
                    <a:pt x="185" y="1319530"/>
                  </a:lnTo>
                  <a:lnTo>
                    <a:pt x="3989" y="1319530"/>
                  </a:lnTo>
                  <a:lnTo>
                    <a:pt x="4010" y="1308100"/>
                  </a:lnTo>
                  <a:close/>
                </a:path>
                <a:path w="1446529" h="1426210">
                  <a:moveTo>
                    <a:pt x="1444200" y="1308100"/>
                  </a:moveTo>
                  <a:lnTo>
                    <a:pt x="1440384" y="1308100"/>
                  </a:lnTo>
                  <a:lnTo>
                    <a:pt x="1440364" y="1319530"/>
                  </a:lnTo>
                  <a:lnTo>
                    <a:pt x="1444180" y="1319530"/>
                  </a:lnTo>
                  <a:lnTo>
                    <a:pt x="1444200" y="1308100"/>
                  </a:lnTo>
                  <a:close/>
                </a:path>
                <a:path w="1446529" h="1426210">
                  <a:moveTo>
                    <a:pt x="3989" y="1319530"/>
                  </a:moveTo>
                  <a:lnTo>
                    <a:pt x="185" y="1319530"/>
                  </a:lnTo>
                  <a:lnTo>
                    <a:pt x="172" y="1327150"/>
                  </a:lnTo>
                  <a:lnTo>
                    <a:pt x="3976" y="1327150"/>
                  </a:lnTo>
                  <a:lnTo>
                    <a:pt x="3989" y="1319530"/>
                  </a:lnTo>
                  <a:close/>
                </a:path>
                <a:path w="1446529" h="1426210">
                  <a:moveTo>
                    <a:pt x="1444180" y="1319530"/>
                  </a:moveTo>
                  <a:lnTo>
                    <a:pt x="1440364" y="1319530"/>
                  </a:lnTo>
                  <a:lnTo>
                    <a:pt x="1440350" y="1327150"/>
                  </a:lnTo>
                  <a:lnTo>
                    <a:pt x="1444166" y="1327150"/>
                  </a:lnTo>
                  <a:lnTo>
                    <a:pt x="1444180" y="1319530"/>
                  </a:lnTo>
                  <a:close/>
                </a:path>
                <a:path w="1446529" h="1426210">
                  <a:moveTo>
                    <a:pt x="3976" y="1327150"/>
                  </a:moveTo>
                  <a:lnTo>
                    <a:pt x="172" y="1327150"/>
                  </a:lnTo>
                  <a:lnTo>
                    <a:pt x="160" y="1333500"/>
                  </a:lnTo>
                  <a:lnTo>
                    <a:pt x="3964" y="1333500"/>
                  </a:lnTo>
                  <a:lnTo>
                    <a:pt x="3976" y="1327150"/>
                  </a:lnTo>
                  <a:close/>
                </a:path>
                <a:path w="1446529" h="1426210">
                  <a:moveTo>
                    <a:pt x="1444166" y="1327150"/>
                  </a:moveTo>
                  <a:lnTo>
                    <a:pt x="1440350" y="1327150"/>
                  </a:lnTo>
                  <a:lnTo>
                    <a:pt x="1440339" y="1333500"/>
                  </a:lnTo>
                  <a:lnTo>
                    <a:pt x="1444155" y="1333500"/>
                  </a:lnTo>
                  <a:lnTo>
                    <a:pt x="1444166" y="1327150"/>
                  </a:lnTo>
                  <a:close/>
                </a:path>
                <a:path w="1446529" h="1426210">
                  <a:moveTo>
                    <a:pt x="3964" y="1333500"/>
                  </a:moveTo>
                  <a:lnTo>
                    <a:pt x="160" y="1333500"/>
                  </a:lnTo>
                  <a:lnTo>
                    <a:pt x="151" y="1338580"/>
                  </a:lnTo>
                  <a:lnTo>
                    <a:pt x="3955" y="1338580"/>
                  </a:lnTo>
                  <a:lnTo>
                    <a:pt x="3964" y="1333500"/>
                  </a:lnTo>
                  <a:close/>
                </a:path>
                <a:path w="1446529" h="1426210">
                  <a:moveTo>
                    <a:pt x="1444155" y="1333500"/>
                  </a:moveTo>
                  <a:lnTo>
                    <a:pt x="1440339" y="1333500"/>
                  </a:lnTo>
                  <a:lnTo>
                    <a:pt x="1440330" y="1338580"/>
                  </a:lnTo>
                  <a:lnTo>
                    <a:pt x="1444146" y="1338580"/>
                  </a:lnTo>
                  <a:lnTo>
                    <a:pt x="1444155" y="1333500"/>
                  </a:lnTo>
                  <a:close/>
                </a:path>
                <a:path w="1446529" h="1426210">
                  <a:moveTo>
                    <a:pt x="3955" y="1338580"/>
                  </a:moveTo>
                  <a:lnTo>
                    <a:pt x="151" y="1338580"/>
                  </a:lnTo>
                  <a:lnTo>
                    <a:pt x="138" y="1346200"/>
                  </a:lnTo>
                  <a:lnTo>
                    <a:pt x="3942" y="1346200"/>
                  </a:lnTo>
                  <a:lnTo>
                    <a:pt x="3955" y="1338580"/>
                  </a:lnTo>
                  <a:close/>
                </a:path>
                <a:path w="1446529" h="1426210">
                  <a:moveTo>
                    <a:pt x="1444146" y="1338580"/>
                  </a:moveTo>
                  <a:lnTo>
                    <a:pt x="1440330" y="1338580"/>
                  </a:lnTo>
                  <a:lnTo>
                    <a:pt x="1440316" y="1346200"/>
                  </a:lnTo>
                  <a:lnTo>
                    <a:pt x="1444132" y="1346200"/>
                  </a:lnTo>
                  <a:lnTo>
                    <a:pt x="1444146" y="1338580"/>
                  </a:lnTo>
                  <a:close/>
                </a:path>
                <a:path w="1446529" h="1426210">
                  <a:moveTo>
                    <a:pt x="3942" y="1346200"/>
                  </a:moveTo>
                  <a:lnTo>
                    <a:pt x="138" y="1346200"/>
                  </a:lnTo>
                  <a:lnTo>
                    <a:pt x="126" y="1352550"/>
                  </a:lnTo>
                  <a:lnTo>
                    <a:pt x="3930" y="1352550"/>
                  </a:lnTo>
                  <a:lnTo>
                    <a:pt x="3942" y="1346200"/>
                  </a:lnTo>
                  <a:close/>
                </a:path>
                <a:path w="1446529" h="1426210">
                  <a:moveTo>
                    <a:pt x="1444132" y="1346200"/>
                  </a:moveTo>
                  <a:lnTo>
                    <a:pt x="1440316" y="1346200"/>
                  </a:lnTo>
                  <a:lnTo>
                    <a:pt x="1440305" y="1352550"/>
                  </a:lnTo>
                  <a:lnTo>
                    <a:pt x="1444121" y="1352550"/>
                  </a:lnTo>
                  <a:lnTo>
                    <a:pt x="1444132" y="1346200"/>
                  </a:lnTo>
                  <a:close/>
                </a:path>
                <a:path w="1446529" h="1426210">
                  <a:moveTo>
                    <a:pt x="3930" y="1352550"/>
                  </a:moveTo>
                  <a:lnTo>
                    <a:pt x="126" y="1352550"/>
                  </a:lnTo>
                  <a:lnTo>
                    <a:pt x="115" y="1358900"/>
                  </a:lnTo>
                  <a:lnTo>
                    <a:pt x="3919" y="1358900"/>
                  </a:lnTo>
                  <a:lnTo>
                    <a:pt x="3930" y="1352550"/>
                  </a:lnTo>
                  <a:close/>
                </a:path>
                <a:path w="1446529" h="1426210">
                  <a:moveTo>
                    <a:pt x="1444121" y="1352550"/>
                  </a:moveTo>
                  <a:lnTo>
                    <a:pt x="1440305" y="1352550"/>
                  </a:lnTo>
                  <a:lnTo>
                    <a:pt x="1440293" y="1358900"/>
                  </a:lnTo>
                  <a:lnTo>
                    <a:pt x="1444109" y="1358900"/>
                  </a:lnTo>
                  <a:lnTo>
                    <a:pt x="1444121" y="1352550"/>
                  </a:lnTo>
                  <a:close/>
                </a:path>
                <a:path w="1446529" h="1426210">
                  <a:moveTo>
                    <a:pt x="3919" y="1358900"/>
                  </a:moveTo>
                  <a:lnTo>
                    <a:pt x="115" y="1358900"/>
                  </a:lnTo>
                  <a:lnTo>
                    <a:pt x="92" y="1371600"/>
                  </a:lnTo>
                  <a:lnTo>
                    <a:pt x="3896" y="1371600"/>
                  </a:lnTo>
                  <a:lnTo>
                    <a:pt x="3919" y="1358900"/>
                  </a:lnTo>
                  <a:close/>
                </a:path>
                <a:path w="1446529" h="1426210">
                  <a:moveTo>
                    <a:pt x="1444109" y="1358900"/>
                  </a:moveTo>
                  <a:lnTo>
                    <a:pt x="1440293" y="1358900"/>
                  </a:lnTo>
                  <a:lnTo>
                    <a:pt x="1440271" y="1371600"/>
                  </a:lnTo>
                  <a:lnTo>
                    <a:pt x="1444087" y="1371600"/>
                  </a:lnTo>
                  <a:lnTo>
                    <a:pt x="1444109" y="1358900"/>
                  </a:lnTo>
                  <a:close/>
                </a:path>
                <a:path w="1446529" h="1426210">
                  <a:moveTo>
                    <a:pt x="3896" y="1371600"/>
                  </a:moveTo>
                  <a:lnTo>
                    <a:pt x="92" y="1371600"/>
                  </a:lnTo>
                  <a:lnTo>
                    <a:pt x="47" y="1397000"/>
                  </a:lnTo>
                  <a:lnTo>
                    <a:pt x="3850" y="1397000"/>
                  </a:lnTo>
                  <a:lnTo>
                    <a:pt x="3896" y="1371600"/>
                  </a:lnTo>
                  <a:close/>
                </a:path>
                <a:path w="1446529" h="1426210">
                  <a:moveTo>
                    <a:pt x="1444087" y="1371600"/>
                  </a:moveTo>
                  <a:lnTo>
                    <a:pt x="1440271" y="1371600"/>
                  </a:lnTo>
                  <a:lnTo>
                    <a:pt x="1440225" y="1397000"/>
                  </a:lnTo>
                  <a:lnTo>
                    <a:pt x="1444042" y="1397000"/>
                  </a:lnTo>
                  <a:lnTo>
                    <a:pt x="1444087" y="1371600"/>
                  </a:lnTo>
                  <a:close/>
                </a:path>
                <a:path w="1446529" h="1426210">
                  <a:moveTo>
                    <a:pt x="3850" y="1397000"/>
                  </a:moveTo>
                  <a:lnTo>
                    <a:pt x="47" y="1397000"/>
                  </a:lnTo>
                  <a:lnTo>
                    <a:pt x="36" y="1403350"/>
                  </a:lnTo>
                  <a:lnTo>
                    <a:pt x="3839" y="1403350"/>
                  </a:lnTo>
                  <a:lnTo>
                    <a:pt x="3850" y="1397000"/>
                  </a:lnTo>
                  <a:close/>
                </a:path>
                <a:path w="1446529" h="1426210">
                  <a:moveTo>
                    <a:pt x="1444042" y="1397000"/>
                  </a:moveTo>
                  <a:lnTo>
                    <a:pt x="1440225" y="1397000"/>
                  </a:lnTo>
                  <a:lnTo>
                    <a:pt x="1440214" y="1403350"/>
                  </a:lnTo>
                  <a:lnTo>
                    <a:pt x="1444030" y="1403350"/>
                  </a:lnTo>
                  <a:lnTo>
                    <a:pt x="1444042" y="1397000"/>
                  </a:lnTo>
                  <a:close/>
                </a:path>
                <a:path w="1446529" h="1426210">
                  <a:moveTo>
                    <a:pt x="3839" y="1403350"/>
                  </a:moveTo>
                  <a:lnTo>
                    <a:pt x="36" y="1403350"/>
                  </a:lnTo>
                  <a:lnTo>
                    <a:pt x="24" y="1409700"/>
                  </a:lnTo>
                  <a:lnTo>
                    <a:pt x="3828" y="1409700"/>
                  </a:lnTo>
                  <a:lnTo>
                    <a:pt x="3839" y="1403350"/>
                  </a:lnTo>
                  <a:close/>
                </a:path>
                <a:path w="1446529" h="1426210">
                  <a:moveTo>
                    <a:pt x="1444030" y="1403350"/>
                  </a:moveTo>
                  <a:lnTo>
                    <a:pt x="1440214" y="1403350"/>
                  </a:lnTo>
                  <a:lnTo>
                    <a:pt x="1440202" y="1409700"/>
                  </a:lnTo>
                  <a:lnTo>
                    <a:pt x="1444019" y="1409700"/>
                  </a:lnTo>
                  <a:lnTo>
                    <a:pt x="1444030" y="1403350"/>
                  </a:lnTo>
                  <a:close/>
                </a:path>
                <a:path w="1446529" h="1426210">
                  <a:moveTo>
                    <a:pt x="3828" y="1409700"/>
                  </a:moveTo>
                  <a:lnTo>
                    <a:pt x="24" y="1409700"/>
                  </a:lnTo>
                  <a:lnTo>
                    <a:pt x="2" y="1422400"/>
                  </a:lnTo>
                  <a:lnTo>
                    <a:pt x="1440179" y="1422400"/>
                  </a:lnTo>
                  <a:lnTo>
                    <a:pt x="3809" y="1419860"/>
                  </a:lnTo>
                  <a:lnTo>
                    <a:pt x="3828" y="1409700"/>
                  </a:lnTo>
                  <a:close/>
                </a:path>
                <a:path w="1446529" h="1426210">
                  <a:moveTo>
                    <a:pt x="1444019" y="1409700"/>
                  </a:moveTo>
                  <a:lnTo>
                    <a:pt x="1440202" y="1409700"/>
                  </a:lnTo>
                  <a:lnTo>
                    <a:pt x="1440179" y="1422400"/>
                  </a:lnTo>
                  <a:lnTo>
                    <a:pt x="1443996" y="1422400"/>
                  </a:lnTo>
                  <a:lnTo>
                    <a:pt x="1444019" y="1409700"/>
                  </a:lnTo>
                  <a:close/>
                </a:path>
                <a:path w="1446529" h="1426210">
                  <a:moveTo>
                    <a:pt x="1443996" y="1422400"/>
                  </a:moveTo>
                  <a:lnTo>
                    <a:pt x="2" y="1422400"/>
                  </a:lnTo>
                  <a:lnTo>
                    <a:pt x="0" y="1423670"/>
                  </a:lnTo>
                  <a:lnTo>
                    <a:pt x="1443990" y="1426210"/>
                  </a:lnTo>
                  <a:lnTo>
                    <a:pt x="1443996" y="1422400"/>
                  </a:lnTo>
                  <a:close/>
                </a:path>
              </a:pathLst>
            </a:custGeom>
            <a:solidFill>
              <a:srgbClr val="4C27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6861809" y="2843529"/>
              <a:ext cx="1438910" cy="1419860"/>
            </a:xfrm>
            <a:custGeom>
              <a:avLst/>
              <a:gdLst/>
              <a:ahLst/>
              <a:cxnLst/>
              <a:rect l="l" t="t" r="r" b="b"/>
              <a:pathLst>
                <a:path w="1438909" h="1419860">
                  <a:moveTo>
                    <a:pt x="6253" y="57150"/>
                  </a:moveTo>
                  <a:lnTo>
                    <a:pt x="2437" y="57150"/>
                  </a:lnTo>
                  <a:lnTo>
                    <a:pt x="2428" y="62229"/>
                  </a:lnTo>
                  <a:lnTo>
                    <a:pt x="6244" y="62229"/>
                  </a:lnTo>
                  <a:lnTo>
                    <a:pt x="6253" y="57150"/>
                  </a:lnTo>
                  <a:close/>
                </a:path>
                <a:path w="1438909" h="1419860">
                  <a:moveTo>
                    <a:pt x="1438812" y="57150"/>
                  </a:moveTo>
                  <a:lnTo>
                    <a:pt x="1435008" y="57150"/>
                  </a:lnTo>
                  <a:lnTo>
                    <a:pt x="1434999" y="62229"/>
                  </a:lnTo>
                  <a:lnTo>
                    <a:pt x="1438803" y="62229"/>
                  </a:lnTo>
                  <a:lnTo>
                    <a:pt x="1438812" y="57150"/>
                  </a:lnTo>
                  <a:close/>
                </a:path>
                <a:path w="1438909" h="1419860">
                  <a:moveTo>
                    <a:pt x="6258" y="54610"/>
                  </a:moveTo>
                  <a:lnTo>
                    <a:pt x="2442" y="54610"/>
                  </a:lnTo>
                  <a:lnTo>
                    <a:pt x="2439" y="55879"/>
                  </a:lnTo>
                  <a:lnTo>
                    <a:pt x="6256" y="55879"/>
                  </a:lnTo>
                  <a:lnTo>
                    <a:pt x="6258" y="54610"/>
                  </a:lnTo>
                  <a:close/>
                </a:path>
                <a:path w="1438909" h="1419860">
                  <a:moveTo>
                    <a:pt x="1438816" y="54610"/>
                  </a:moveTo>
                  <a:lnTo>
                    <a:pt x="1435012" y="54610"/>
                  </a:lnTo>
                  <a:lnTo>
                    <a:pt x="1435010" y="55879"/>
                  </a:lnTo>
                  <a:lnTo>
                    <a:pt x="1438814" y="55879"/>
                  </a:lnTo>
                  <a:lnTo>
                    <a:pt x="1438816" y="54610"/>
                  </a:lnTo>
                  <a:close/>
                </a:path>
                <a:path w="1438909" h="1419860">
                  <a:moveTo>
                    <a:pt x="6265" y="50800"/>
                  </a:moveTo>
                  <a:lnTo>
                    <a:pt x="2448" y="50800"/>
                  </a:lnTo>
                  <a:lnTo>
                    <a:pt x="2444" y="53339"/>
                  </a:lnTo>
                  <a:lnTo>
                    <a:pt x="6260" y="53339"/>
                  </a:lnTo>
                  <a:lnTo>
                    <a:pt x="6265" y="50800"/>
                  </a:lnTo>
                  <a:close/>
                </a:path>
                <a:path w="1438909" h="1419860">
                  <a:moveTo>
                    <a:pt x="1438823" y="50800"/>
                  </a:moveTo>
                  <a:lnTo>
                    <a:pt x="1435019" y="50800"/>
                  </a:lnTo>
                  <a:lnTo>
                    <a:pt x="1435015" y="53339"/>
                  </a:lnTo>
                  <a:lnTo>
                    <a:pt x="1438818" y="53339"/>
                  </a:lnTo>
                  <a:lnTo>
                    <a:pt x="1438823" y="50800"/>
                  </a:lnTo>
                  <a:close/>
                </a:path>
                <a:path w="1438909" h="1419860">
                  <a:moveTo>
                    <a:pt x="6269" y="48260"/>
                  </a:moveTo>
                  <a:lnTo>
                    <a:pt x="2453" y="48260"/>
                  </a:lnTo>
                  <a:lnTo>
                    <a:pt x="2451" y="49529"/>
                  </a:lnTo>
                  <a:lnTo>
                    <a:pt x="6267" y="49529"/>
                  </a:lnTo>
                  <a:lnTo>
                    <a:pt x="6269" y="48260"/>
                  </a:lnTo>
                  <a:close/>
                </a:path>
                <a:path w="1438909" h="1419860">
                  <a:moveTo>
                    <a:pt x="1438828" y="48260"/>
                  </a:moveTo>
                  <a:lnTo>
                    <a:pt x="1435024" y="48260"/>
                  </a:lnTo>
                  <a:lnTo>
                    <a:pt x="1435022" y="49529"/>
                  </a:lnTo>
                  <a:lnTo>
                    <a:pt x="1438825" y="49529"/>
                  </a:lnTo>
                  <a:lnTo>
                    <a:pt x="1438828" y="48260"/>
                  </a:lnTo>
                  <a:close/>
                </a:path>
                <a:path w="1438909" h="1419860">
                  <a:moveTo>
                    <a:pt x="6276" y="44450"/>
                  </a:moveTo>
                  <a:lnTo>
                    <a:pt x="2460" y="44450"/>
                  </a:lnTo>
                  <a:lnTo>
                    <a:pt x="2455" y="46989"/>
                  </a:lnTo>
                  <a:lnTo>
                    <a:pt x="6272" y="46989"/>
                  </a:lnTo>
                  <a:lnTo>
                    <a:pt x="6276" y="44450"/>
                  </a:lnTo>
                  <a:close/>
                </a:path>
                <a:path w="1438909" h="1419860">
                  <a:moveTo>
                    <a:pt x="1438834" y="44450"/>
                  </a:moveTo>
                  <a:lnTo>
                    <a:pt x="1435031" y="44450"/>
                  </a:lnTo>
                  <a:lnTo>
                    <a:pt x="1435026" y="46989"/>
                  </a:lnTo>
                  <a:lnTo>
                    <a:pt x="1438830" y="46989"/>
                  </a:lnTo>
                  <a:lnTo>
                    <a:pt x="1438834" y="44450"/>
                  </a:lnTo>
                  <a:close/>
                </a:path>
                <a:path w="1438909" h="1419860">
                  <a:moveTo>
                    <a:pt x="6281" y="41910"/>
                  </a:moveTo>
                  <a:lnTo>
                    <a:pt x="2464" y="41910"/>
                  </a:lnTo>
                  <a:lnTo>
                    <a:pt x="2462" y="43179"/>
                  </a:lnTo>
                  <a:lnTo>
                    <a:pt x="6279" y="43179"/>
                  </a:lnTo>
                  <a:lnTo>
                    <a:pt x="6281" y="41910"/>
                  </a:lnTo>
                  <a:close/>
                </a:path>
                <a:path w="1438909" h="1419860">
                  <a:moveTo>
                    <a:pt x="1438839" y="41910"/>
                  </a:moveTo>
                  <a:lnTo>
                    <a:pt x="1435035" y="41910"/>
                  </a:lnTo>
                  <a:lnTo>
                    <a:pt x="1435033" y="43179"/>
                  </a:lnTo>
                  <a:lnTo>
                    <a:pt x="1438837" y="43179"/>
                  </a:lnTo>
                  <a:lnTo>
                    <a:pt x="1438839" y="41910"/>
                  </a:lnTo>
                  <a:close/>
                </a:path>
                <a:path w="1438909" h="1419860">
                  <a:moveTo>
                    <a:pt x="6288" y="38100"/>
                  </a:moveTo>
                  <a:lnTo>
                    <a:pt x="2471" y="38100"/>
                  </a:lnTo>
                  <a:lnTo>
                    <a:pt x="2467" y="40639"/>
                  </a:lnTo>
                  <a:lnTo>
                    <a:pt x="6283" y="40639"/>
                  </a:lnTo>
                  <a:lnTo>
                    <a:pt x="6288" y="38100"/>
                  </a:lnTo>
                  <a:close/>
                </a:path>
                <a:path w="1438909" h="1419860">
                  <a:moveTo>
                    <a:pt x="1438846" y="38100"/>
                  </a:moveTo>
                  <a:lnTo>
                    <a:pt x="1435042" y="38100"/>
                  </a:lnTo>
                  <a:lnTo>
                    <a:pt x="1435038" y="40639"/>
                  </a:lnTo>
                  <a:lnTo>
                    <a:pt x="1438841" y="40639"/>
                  </a:lnTo>
                  <a:lnTo>
                    <a:pt x="1438846" y="38100"/>
                  </a:lnTo>
                  <a:close/>
                </a:path>
                <a:path w="1438909" h="1419860">
                  <a:moveTo>
                    <a:pt x="6292" y="35560"/>
                  </a:moveTo>
                  <a:lnTo>
                    <a:pt x="2476" y="35560"/>
                  </a:lnTo>
                  <a:lnTo>
                    <a:pt x="2473" y="36829"/>
                  </a:lnTo>
                  <a:lnTo>
                    <a:pt x="6290" y="36829"/>
                  </a:lnTo>
                  <a:lnTo>
                    <a:pt x="6292" y="35560"/>
                  </a:lnTo>
                  <a:close/>
                </a:path>
                <a:path w="1438909" h="1419860">
                  <a:moveTo>
                    <a:pt x="1438850" y="35560"/>
                  </a:moveTo>
                  <a:lnTo>
                    <a:pt x="1435047" y="35560"/>
                  </a:lnTo>
                  <a:lnTo>
                    <a:pt x="1435045" y="36829"/>
                  </a:lnTo>
                  <a:lnTo>
                    <a:pt x="1438848" y="36829"/>
                  </a:lnTo>
                  <a:lnTo>
                    <a:pt x="1438850" y="35560"/>
                  </a:lnTo>
                  <a:close/>
                </a:path>
                <a:path w="1438909" h="1419860">
                  <a:moveTo>
                    <a:pt x="6299" y="31750"/>
                  </a:moveTo>
                  <a:lnTo>
                    <a:pt x="2483" y="31750"/>
                  </a:lnTo>
                  <a:lnTo>
                    <a:pt x="2478" y="34289"/>
                  </a:lnTo>
                  <a:lnTo>
                    <a:pt x="6295" y="34289"/>
                  </a:lnTo>
                  <a:lnTo>
                    <a:pt x="6299" y="31750"/>
                  </a:lnTo>
                  <a:close/>
                </a:path>
                <a:path w="1438909" h="1419860">
                  <a:moveTo>
                    <a:pt x="1438857" y="31750"/>
                  </a:moveTo>
                  <a:lnTo>
                    <a:pt x="1435054" y="31750"/>
                  </a:lnTo>
                  <a:lnTo>
                    <a:pt x="1435049" y="34289"/>
                  </a:lnTo>
                  <a:lnTo>
                    <a:pt x="1438853" y="34289"/>
                  </a:lnTo>
                  <a:lnTo>
                    <a:pt x="1438857" y="31750"/>
                  </a:lnTo>
                  <a:close/>
                </a:path>
                <a:path w="1438909" h="1419860">
                  <a:moveTo>
                    <a:pt x="6304" y="29210"/>
                  </a:moveTo>
                  <a:lnTo>
                    <a:pt x="2487" y="29210"/>
                  </a:lnTo>
                  <a:lnTo>
                    <a:pt x="2485" y="30479"/>
                  </a:lnTo>
                  <a:lnTo>
                    <a:pt x="6301" y="30479"/>
                  </a:lnTo>
                  <a:lnTo>
                    <a:pt x="6304" y="29210"/>
                  </a:lnTo>
                  <a:close/>
                </a:path>
                <a:path w="1438909" h="1419860">
                  <a:moveTo>
                    <a:pt x="1438862" y="29210"/>
                  </a:moveTo>
                  <a:lnTo>
                    <a:pt x="1435058" y="29210"/>
                  </a:lnTo>
                  <a:lnTo>
                    <a:pt x="1435056" y="30479"/>
                  </a:lnTo>
                  <a:lnTo>
                    <a:pt x="1438859" y="30479"/>
                  </a:lnTo>
                  <a:lnTo>
                    <a:pt x="1438862" y="29210"/>
                  </a:lnTo>
                  <a:close/>
                </a:path>
                <a:path w="1438909" h="1419860">
                  <a:moveTo>
                    <a:pt x="6311" y="25400"/>
                  </a:moveTo>
                  <a:lnTo>
                    <a:pt x="2494" y="25400"/>
                  </a:lnTo>
                  <a:lnTo>
                    <a:pt x="2489" y="27939"/>
                  </a:lnTo>
                  <a:lnTo>
                    <a:pt x="6306" y="27939"/>
                  </a:lnTo>
                  <a:lnTo>
                    <a:pt x="6311" y="25400"/>
                  </a:lnTo>
                  <a:close/>
                </a:path>
                <a:path w="1438909" h="1419860">
                  <a:moveTo>
                    <a:pt x="1438869" y="25400"/>
                  </a:moveTo>
                  <a:lnTo>
                    <a:pt x="1435065" y="25400"/>
                  </a:lnTo>
                  <a:lnTo>
                    <a:pt x="1435061" y="27939"/>
                  </a:lnTo>
                  <a:lnTo>
                    <a:pt x="1438864" y="27939"/>
                  </a:lnTo>
                  <a:lnTo>
                    <a:pt x="1438869" y="25400"/>
                  </a:lnTo>
                  <a:close/>
                </a:path>
                <a:path w="1438909" h="1419860">
                  <a:moveTo>
                    <a:pt x="6315" y="22860"/>
                  </a:moveTo>
                  <a:lnTo>
                    <a:pt x="2499" y="22860"/>
                  </a:lnTo>
                  <a:lnTo>
                    <a:pt x="2496" y="24129"/>
                  </a:lnTo>
                  <a:lnTo>
                    <a:pt x="6313" y="24129"/>
                  </a:lnTo>
                  <a:lnTo>
                    <a:pt x="6315" y="22860"/>
                  </a:lnTo>
                  <a:close/>
                </a:path>
                <a:path w="1438909" h="1419860">
                  <a:moveTo>
                    <a:pt x="1438873" y="22860"/>
                  </a:moveTo>
                  <a:lnTo>
                    <a:pt x="1435070" y="22860"/>
                  </a:lnTo>
                  <a:lnTo>
                    <a:pt x="1435067" y="24129"/>
                  </a:lnTo>
                  <a:lnTo>
                    <a:pt x="1438871" y="24129"/>
                  </a:lnTo>
                  <a:lnTo>
                    <a:pt x="1438873" y="22860"/>
                  </a:lnTo>
                  <a:close/>
                </a:path>
                <a:path w="1438909" h="1419860">
                  <a:moveTo>
                    <a:pt x="6322" y="19050"/>
                  </a:moveTo>
                  <a:lnTo>
                    <a:pt x="2505" y="19050"/>
                  </a:lnTo>
                  <a:lnTo>
                    <a:pt x="2501" y="21589"/>
                  </a:lnTo>
                  <a:lnTo>
                    <a:pt x="6317" y="21589"/>
                  </a:lnTo>
                  <a:lnTo>
                    <a:pt x="6322" y="19050"/>
                  </a:lnTo>
                  <a:close/>
                </a:path>
                <a:path w="1438909" h="1419860">
                  <a:moveTo>
                    <a:pt x="1438880" y="19050"/>
                  </a:moveTo>
                  <a:lnTo>
                    <a:pt x="1435077" y="19050"/>
                  </a:lnTo>
                  <a:lnTo>
                    <a:pt x="1435072" y="21589"/>
                  </a:lnTo>
                  <a:lnTo>
                    <a:pt x="1438875" y="21589"/>
                  </a:lnTo>
                  <a:lnTo>
                    <a:pt x="1438880" y="19050"/>
                  </a:lnTo>
                  <a:close/>
                </a:path>
                <a:path w="1438909" h="1419860">
                  <a:moveTo>
                    <a:pt x="6327" y="16510"/>
                  </a:moveTo>
                  <a:lnTo>
                    <a:pt x="2510" y="16510"/>
                  </a:lnTo>
                  <a:lnTo>
                    <a:pt x="2508" y="17779"/>
                  </a:lnTo>
                  <a:lnTo>
                    <a:pt x="6324" y="17779"/>
                  </a:lnTo>
                  <a:lnTo>
                    <a:pt x="6327" y="16510"/>
                  </a:lnTo>
                  <a:close/>
                </a:path>
                <a:path w="1438909" h="1419860">
                  <a:moveTo>
                    <a:pt x="1438884" y="16510"/>
                  </a:moveTo>
                  <a:lnTo>
                    <a:pt x="1435081" y="16510"/>
                  </a:lnTo>
                  <a:lnTo>
                    <a:pt x="1435079" y="17779"/>
                  </a:lnTo>
                  <a:lnTo>
                    <a:pt x="1438882" y="17779"/>
                  </a:lnTo>
                  <a:lnTo>
                    <a:pt x="1438884" y="16510"/>
                  </a:lnTo>
                  <a:close/>
                </a:path>
                <a:path w="1438909" h="1419860">
                  <a:moveTo>
                    <a:pt x="6333" y="12700"/>
                  </a:moveTo>
                  <a:lnTo>
                    <a:pt x="2517" y="12700"/>
                  </a:lnTo>
                  <a:lnTo>
                    <a:pt x="2512" y="15239"/>
                  </a:lnTo>
                  <a:lnTo>
                    <a:pt x="6329" y="15239"/>
                  </a:lnTo>
                  <a:lnTo>
                    <a:pt x="6333" y="12700"/>
                  </a:lnTo>
                  <a:close/>
                </a:path>
                <a:path w="1438909" h="1419860">
                  <a:moveTo>
                    <a:pt x="1438891" y="12700"/>
                  </a:moveTo>
                  <a:lnTo>
                    <a:pt x="1435088" y="12700"/>
                  </a:lnTo>
                  <a:lnTo>
                    <a:pt x="1435083" y="15239"/>
                  </a:lnTo>
                  <a:lnTo>
                    <a:pt x="1438887" y="15239"/>
                  </a:lnTo>
                  <a:lnTo>
                    <a:pt x="1438891" y="12700"/>
                  </a:lnTo>
                  <a:close/>
                </a:path>
                <a:path w="1438909" h="1419860">
                  <a:moveTo>
                    <a:pt x="6338" y="10160"/>
                  </a:moveTo>
                  <a:lnTo>
                    <a:pt x="2521" y="10160"/>
                  </a:lnTo>
                  <a:lnTo>
                    <a:pt x="2519" y="11429"/>
                  </a:lnTo>
                  <a:lnTo>
                    <a:pt x="6336" y="11429"/>
                  </a:lnTo>
                  <a:lnTo>
                    <a:pt x="6338" y="10160"/>
                  </a:lnTo>
                  <a:close/>
                </a:path>
                <a:path w="1438909" h="1419860">
                  <a:moveTo>
                    <a:pt x="1438896" y="10160"/>
                  </a:moveTo>
                  <a:lnTo>
                    <a:pt x="1435093" y="10160"/>
                  </a:lnTo>
                  <a:lnTo>
                    <a:pt x="1435090" y="11429"/>
                  </a:lnTo>
                  <a:lnTo>
                    <a:pt x="1438894" y="11429"/>
                  </a:lnTo>
                  <a:lnTo>
                    <a:pt x="1438896" y="10160"/>
                  </a:lnTo>
                  <a:close/>
                </a:path>
                <a:path w="1438909" h="1419860">
                  <a:moveTo>
                    <a:pt x="6345" y="6350"/>
                  </a:moveTo>
                  <a:lnTo>
                    <a:pt x="2528" y="6350"/>
                  </a:lnTo>
                  <a:lnTo>
                    <a:pt x="2524" y="8889"/>
                  </a:lnTo>
                  <a:lnTo>
                    <a:pt x="6340" y="8889"/>
                  </a:lnTo>
                  <a:lnTo>
                    <a:pt x="6345" y="6350"/>
                  </a:lnTo>
                  <a:close/>
                </a:path>
                <a:path w="1438909" h="1419860">
                  <a:moveTo>
                    <a:pt x="1438903" y="6350"/>
                  </a:moveTo>
                  <a:lnTo>
                    <a:pt x="1435100" y="6350"/>
                  </a:lnTo>
                  <a:lnTo>
                    <a:pt x="1435095" y="8889"/>
                  </a:lnTo>
                  <a:lnTo>
                    <a:pt x="1438898" y="8889"/>
                  </a:lnTo>
                  <a:lnTo>
                    <a:pt x="1438903" y="6350"/>
                  </a:lnTo>
                  <a:close/>
                </a:path>
                <a:path w="1438909" h="1419860">
                  <a:moveTo>
                    <a:pt x="6350" y="3810"/>
                  </a:moveTo>
                  <a:lnTo>
                    <a:pt x="2533" y="3810"/>
                  </a:lnTo>
                  <a:lnTo>
                    <a:pt x="2530" y="5079"/>
                  </a:lnTo>
                  <a:lnTo>
                    <a:pt x="6347" y="5079"/>
                  </a:lnTo>
                  <a:lnTo>
                    <a:pt x="6350" y="3810"/>
                  </a:lnTo>
                  <a:close/>
                </a:path>
                <a:path w="1438909" h="1419860">
                  <a:moveTo>
                    <a:pt x="1438907" y="3810"/>
                  </a:moveTo>
                  <a:lnTo>
                    <a:pt x="6350" y="3810"/>
                  </a:lnTo>
                  <a:lnTo>
                    <a:pt x="720724" y="5079"/>
                  </a:lnTo>
                  <a:lnTo>
                    <a:pt x="1438905" y="5079"/>
                  </a:lnTo>
                  <a:lnTo>
                    <a:pt x="1438907" y="3810"/>
                  </a:lnTo>
                  <a:close/>
                </a:path>
                <a:path w="1438909" h="1419860">
                  <a:moveTo>
                    <a:pt x="2540" y="0"/>
                  </a:moveTo>
                  <a:lnTo>
                    <a:pt x="2535" y="2540"/>
                  </a:lnTo>
                  <a:lnTo>
                    <a:pt x="1438910" y="2540"/>
                  </a:lnTo>
                  <a:lnTo>
                    <a:pt x="2540" y="0"/>
                  </a:lnTo>
                  <a:close/>
                </a:path>
                <a:path w="1438909" h="1419860">
                  <a:moveTo>
                    <a:pt x="6242" y="63500"/>
                  </a:moveTo>
                  <a:lnTo>
                    <a:pt x="2426" y="63500"/>
                  </a:lnTo>
                  <a:lnTo>
                    <a:pt x="2380" y="88900"/>
                  </a:lnTo>
                  <a:lnTo>
                    <a:pt x="6196" y="88900"/>
                  </a:lnTo>
                  <a:lnTo>
                    <a:pt x="6242" y="63500"/>
                  </a:lnTo>
                  <a:close/>
                </a:path>
                <a:path w="1438909" h="1419860">
                  <a:moveTo>
                    <a:pt x="1438800" y="63500"/>
                  </a:moveTo>
                  <a:lnTo>
                    <a:pt x="1434996" y="63500"/>
                  </a:lnTo>
                  <a:lnTo>
                    <a:pt x="1434951" y="88900"/>
                  </a:lnTo>
                  <a:lnTo>
                    <a:pt x="1438755" y="88900"/>
                  </a:lnTo>
                  <a:lnTo>
                    <a:pt x="1438800" y="63500"/>
                  </a:lnTo>
                  <a:close/>
                </a:path>
                <a:path w="1438909" h="1419860">
                  <a:moveTo>
                    <a:pt x="6196" y="88900"/>
                  </a:moveTo>
                  <a:lnTo>
                    <a:pt x="2380" y="88900"/>
                  </a:lnTo>
                  <a:lnTo>
                    <a:pt x="2335" y="114300"/>
                  </a:lnTo>
                  <a:lnTo>
                    <a:pt x="6150" y="114300"/>
                  </a:lnTo>
                  <a:lnTo>
                    <a:pt x="6196" y="88900"/>
                  </a:lnTo>
                  <a:close/>
                </a:path>
                <a:path w="1438909" h="1419860">
                  <a:moveTo>
                    <a:pt x="1438755" y="88900"/>
                  </a:moveTo>
                  <a:lnTo>
                    <a:pt x="1434951" y="88900"/>
                  </a:lnTo>
                  <a:lnTo>
                    <a:pt x="1434905" y="114300"/>
                  </a:lnTo>
                  <a:lnTo>
                    <a:pt x="1438709" y="114300"/>
                  </a:lnTo>
                  <a:lnTo>
                    <a:pt x="1438755" y="88900"/>
                  </a:lnTo>
                  <a:close/>
                </a:path>
                <a:path w="1438909" h="1419860">
                  <a:moveTo>
                    <a:pt x="6118" y="132334"/>
                  </a:moveTo>
                  <a:lnTo>
                    <a:pt x="2303" y="132334"/>
                  </a:lnTo>
                  <a:lnTo>
                    <a:pt x="2141" y="222250"/>
                  </a:lnTo>
                  <a:lnTo>
                    <a:pt x="5956" y="222250"/>
                  </a:lnTo>
                  <a:lnTo>
                    <a:pt x="6118" y="132334"/>
                  </a:lnTo>
                  <a:close/>
                </a:path>
                <a:path w="1438909" h="1419860">
                  <a:moveTo>
                    <a:pt x="1438677" y="132334"/>
                  </a:moveTo>
                  <a:lnTo>
                    <a:pt x="1434873" y="132334"/>
                  </a:lnTo>
                  <a:lnTo>
                    <a:pt x="1434710" y="222250"/>
                  </a:lnTo>
                  <a:lnTo>
                    <a:pt x="1438516" y="222250"/>
                  </a:lnTo>
                  <a:lnTo>
                    <a:pt x="1438677" y="132334"/>
                  </a:lnTo>
                  <a:close/>
                </a:path>
                <a:path w="1438909" h="1419860">
                  <a:moveTo>
                    <a:pt x="6134" y="123316"/>
                  </a:moveTo>
                  <a:lnTo>
                    <a:pt x="2319" y="123316"/>
                  </a:lnTo>
                  <a:lnTo>
                    <a:pt x="2303" y="132079"/>
                  </a:lnTo>
                  <a:lnTo>
                    <a:pt x="6118" y="132079"/>
                  </a:lnTo>
                  <a:lnTo>
                    <a:pt x="6134" y="123316"/>
                  </a:lnTo>
                  <a:close/>
                </a:path>
                <a:path w="1438909" h="1419860">
                  <a:moveTo>
                    <a:pt x="1438693" y="123316"/>
                  </a:moveTo>
                  <a:lnTo>
                    <a:pt x="1434889" y="123316"/>
                  </a:lnTo>
                  <a:lnTo>
                    <a:pt x="1434873" y="132079"/>
                  </a:lnTo>
                  <a:lnTo>
                    <a:pt x="1438677" y="132079"/>
                  </a:lnTo>
                  <a:lnTo>
                    <a:pt x="1438693" y="123316"/>
                  </a:lnTo>
                  <a:close/>
                </a:path>
                <a:path w="1438909" h="1419860">
                  <a:moveTo>
                    <a:pt x="6146" y="116966"/>
                  </a:moveTo>
                  <a:lnTo>
                    <a:pt x="2330" y="116966"/>
                  </a:lnTo>
                  <a:lnTo>
                    <a:pt x="2319" y="123189"/>
                  </a:lnTo>
                  <a:lnTo>
                    <a:pt x="6134" y="123189"/>
                  </a:lnTo>
                  <a:lnTo>
                    <a:pt x="6146" y="116966"/>
                  </a:lnTo>
                  <a:close/>
                </a:path>
                <a:path w="1438909" h="1419860">
                  <a:moveTo>
                    <a:pt x="1438704" y="116966"/>
                  </a:moveTo>
                  <a:lnTo>
                    <a:pt x="1434900" y="116966"/>
                  </a:lnTo>
                  <a:lnTo>
                    <a:pt x="1434889" y="123189"/>
                  </a:lnTo>
                  <a:lnTo>
                    <a:pt x="1438693" y="123189"/>
                  </a:lnTo>
                  <a:lnTo>
                    <a:pt x="1438704" y="116966"/>
                  </a:lnTo>
                  <a:close/>
                </a:path>
                <a:path w="1438909" h="1419860">
                  <a:moveTo>
                    <a:pt x="6150" y="114426"/>
                  </a:moveTo>
                  <a:lnTo>
                    <a:pt x="2334" y="114426"/>
                  </a:lnTo>
                  <a:lnTo>
                    <a:pt x="2330" y="116839"/>
                  </a:lnTo>
                  <a:lnTo>
                    <a:pt x="6146" y="116839"/>
                  </a:lnTo>
                  <a:lnTo>
                    <a:pt x="6150" y="114426"/>
                  </a:lnTo>
                  <a:close/>
                </a:path>
                <a:path w="1438909" h="1419860">
                  <a:moveTo>
                    <a:pt x="1438709" y="114426"/>
                  </a:moveTo>
                  <a:lnTo>
                    <a:pt x="1434905" y="114426"/>
                  </a:lnTo>
                  <a:lnTo>
                    <a:pt x="1434900" y="116839"/>
                  </a:lnTo>
                  <a:lnTo>
                    <a:pt x="1438705" y="116839"/>
                  </a:lnTo>
                  <a:lnTo>
                    <a:pt x="1438709" y="114426"/>
                  </a:lnTo>
                  <a:close/>
                </a:path>
                <a:path w="1438909" h="1419860">
                  <a:moveTo>
                    <a:pt x="5956" y="222250"/>
                  </a:moveTo>
                  <a:lnTo>
                    <a:pt x="2141" y="222250"/>
                  </a:lnTo>
                  <a:lnTo>
                    <a:pt x="2118" y="234950"/>
                  </a:lnTo>
                  <a:lnTo>
                    <a:pt x="5933" y="234950"/>
                  </a:lnTo>
                  <a:lnTo>
                    <a:pt x="5956" y="222250"/>
                  </a:lnTo>
                  <a:close/>
                </a:path>
                <a:path w="1438909" h="1419860">
                  <a:moveTo>
                    <a:pt x="1438516" y="222250"/>
                  </a:moveTo>
                  <a:lnTo>
                    <a:pt x="1434710" y="222250"/>
                  </a:lnTo>
                  <a:lnTo>
                    <a:pt x="1434687" y="234950"/>
                  </a:lnTo>
                  <a:lnTo>
                    <a:pt x="1438493" y="234950"/>
                  </a:lnTo>
                  <a:lnTo>
                    <a:pt x="1438516" y="222250"/>
                  </a:lnTo>
                  <a:close/>
                </a:path>
                <a:path w="1438909" h="1419860">
                  <a:moveTo>
                    <a:pt x="5933" y="234950"/>
                  </a:moveTo>
                  <a:lnTo>
                    <a:pt x="2118" y="234950"/>
                  </a:lnTo>
                  <a:lnTo>
                    <a:pt x="2073" y="260350"/>
                  </a:lnTo>
                  <a:lnTo>
                    <a:pt x="5887" y="260350"/>
                  </a:lnTo>
                  <a:lnTo>
                    <a:pt x="5933" y="234950"/>
                  </a:lnTo>
                  <a:close/>
                </a:path>
                <a:path w="1438909" h="1419860">
                  <a:moveTo>
                    <a:pt x="1438493" y="234950"/>
                  </a:moveTo>
                  <a:lnTo>
                    <a:pt x="1434687" y="234950"/>
                  </a:lnTo>
                  <a:lnTo>
                    <a:pt x="1434641" y="260350"/>
                  </a:lnTo>
                  <a:lnTo>
                    <a:pt x="1438447" y="260350"/>
                  </a:lnTo>
                  <a:lnTo>
                    <a:pt x="1438493" y="234950"/>
                  </a:lnTo>
                  <a:close/>
                </a:path>
                <a:path w="1438909" h="1419860">
                  <a:moveTo>
                    <a:pt x="5887" y="260350"/>
                  </a:moveTo>
                  <a:lnTo>
                    <a:pt x="2073" y="260350"/>
                  </a:lnTo>
                  <a:lnTo>
                    <a:pt x="2016" y="292100"/>
                  </a:lnTo>
                  <a:lnTo>
                    <a:pt x="5830" y="292100"/>
                  </a:lnTo>
                  <a:lnTo>
                    <a:pt x="5887" y="260350"/>
                  </a:lnTo>
                  <a:close/>
                </a:path>
                <a:path w="1438909" h="1419860">
                  <a:moveTo>
                    <a:pt x="1438447" y="260350"/>
                  </a:moveTo>
                  <a:lnTo>
                    <a:pt x="1434641" y="260350"/>
                  </a:lnTo>
                  <a:lnTo>
                    <a:pt x="1434584" y="292100"/>
                  </a:lnTo>
                  <a:lnTo>
                    <a:pt x="1438391" y="292100"/>
                  </a:lnTo>
                  <a:lnTo>
                    <a:pt x="1438447" y="260350"/>
                  </a:lnTo>
                  <a:close/>
                </a:path>
                <a:path w="1438909" h="1419860">
                  <a:moveTo>
                    <a:pt x="5830" y="292100"/>
                  </a:moveTo>
                  <a:lnTo>
                    <a:pt x="2016" y="292100"/>
                  </a:lnTo>
                  <a:lnTo>
                    <a:pt x="1948" y="330200"/>
                  </a:lnTo>
                  <a:lnTo>
                    <a:pt x="5761" y="330200"/>
                  </a:lnTo>
                  <a:lnTo>
                    <a:pt x="5830" y="292100"/>
                  </a:lnTo>
                  <a:close/>
                </a:path>
                <a:path w="1438909" h="1419860">
                  <a:moveTo>
                    <a:pt x="1438391" y="292100"/>
                  </a:moveTo>
                  <a:lnTo>
                    <a:pt x="1434584" y="292100"/>
                  </a:lnTo>
                  <a:lnTo>
                    <a:pt x="1434515" y="330200"/>
                  </a:lnTo>
                  <a:lnTo>
                    <a:pt x="1438322" y="330200"/>
                  </a:lnTo>
                  <a:lnTo>
                    <a:pt x="1438391" y="292100"/>
                  </a:lnTo>
                  <a:close/>
                </a:path>
                <a:path w="1438909" h="1419860">
                  <a:moveTo>
                    <a:pt x="5761" y="330200"/>
                  </a:moveTo>
                  <a:lnTo>
                    <a:pt x="1948" y="330200"/>
                  </a:lnTo>
                  <a:lnTo>
                    <a:pt x="1902" y="355600"/>
                  </a:lnTo>
                  <a:lnTo>
                    <a:pt x="5716" y="355600"/>
                  </a:lnTo>
                  <a:lnTo>
                    <a:pt x="5761" y="330200"/>
                  </a:lnTo>
                  <a:close/>
                </a:path>
                <a:path w="1438909" h="1419860">
                  <a:moveTo>
                    <a:pt x="1438322" y="330200"/>
                  </a:moveTo>
                  <a:lnTo>
                    <a:pt x="1434515" y="330200"/>
                  </a:lnTo>
                  <a:lnTo>
                    <a:pt x="1434470" y="355600"/>
                  </a:lnTo>
                  <a:lnTo>
                    <a:pt x="1438277" y="355600"/>
                  </a:lnTo>
                  <a:lnTo>
                    <a:pt x="1438322" y="330200"/>
                  </a:lnTo>
                  <a:close/>
                </a:path>
                <a:path w="1438909" h="1419860">
                  <a:moveTo>
                    <a:pt x="5716" y="355600"/>
                  </a:moveTo>
                  <a:lnTo>
                    <a:pt x="1902" y="355600"/>
                  </a:lnTo>
                  <a:lnTo>
                    <a:pt x="1879" y="368300"/>
                  </a:lnTo>
                  <a:lnTo>
                    <a:pt x="5693" y="368300"/>
                  </a:lnTo>
                  <a:lnTo>
                    <a:pt x="5716" y="355600"/>
                  </a:lnTo>
                  <a:close/>
                </a:path>
                <a:path w="1438909" h="1419860">
                  <a:moveTo>
                    <a:pt x="1438277" y="355600"/>
                  </a:moveTo>
                  <a:lnTo>
                    <a:pt x="1434470" y="355600"/>
                  </a:lnTo>
                  <a:lnTo>
                    <a:pt x="1434447" y="368300"/>
                  </a:lnTo>
                  <a:lnTo>
                    <a:pt x="1438254" y="368300"/>
                  </a:lnTo>
                  <a:lnTo>
                    <a:pt x="1438277" y="355600"/>
                  </a:lnTo>
                  <a:close/>
                </a:path>
                <a:path w="1438909" h="1419860">
                  <a:moveTo>
                    <a:pt x="5693" y="368300"/>
                  </a:moveTo>
                  <a:lnTo>
                    <a:pt x="1879" y="368300"/>
                  </a:lnTo>
                  <a:lnTo>
                    <a:pt x="1834" y="393700"/>
                  </a:lnTo>
                  <a:lnTo>
                    <a:pt x="5647" y="393700"/>
                  </a:lnTo>
                  <a:lnTo>
                    <a:pt x="5693" y="368300"/>
                  </a:lnTo>
                  <a:close/>
                </a:path>
                <a:path w="1438909" h="1419860">
                  <a:moveTo>
                    <a:pt x="1438254" y="368300"/>
                  </a:moveTo>
                  <a:lnTo>
                    <a:pt x="1434447" y="368300"/>
                  </a:lnTo>
                  <a:lnTo>
                    <a:pt x="1434401" y="393700"/>
                  </a:lnTo>
                  <a:lnTo>
                    <a:pt x="1438208" y="393700"/>
                  </a:lnTo>
                  <a:lnTo>
                    <a:pt x="1438254" y="368300"/>
                  </a:lnTo>
                  <a:close/>
                </a:path>
                <a:path w="1438909" h="1419860">
                  <a:moveTo>
                    <a:pt x="5647" y="393700"/>
                  </a:moveTo>
                  <a:lnTo>
                    <a:pt x="1834" y="393700"/>
                  </a:lnTo>
                  <a:lnTo>
                    <a:pt x="1572" y="539750"/>
                  </a:lnTo>
                  <a:lnTo>
                    <a:pt x="5384" y="539750"/>
                  </a:lnTo>
                  <a:lnTo>
                    <a:pt x="5647" y="393700"/>
                  </a:lnTo>
                  <a:close/>
                </a:path>
                <a:path w="1438909" h="1419860">
                  <a:moveTo>
                    <a:pt x="1438208" y="393700"/>
                  </a:moveTo>
                  <a:lnTo>
                    <a:pt x="1434401" y="393700"/>
                  </a:lnTo>
                  <a:lnTo>
                    <a:pt x="1434138" y="539750"/>
                  </a:lnTo>
                  <a:lnTo>
                    <a:pt x="1437947" y="539750"/>
                  </a:lnTo>
                  <a:lnTo>
                    <a:pt x="1438208" y="393700"/>
                  </a:lnTo>
                  <a:close/>
                </a:path>
                <a:path w="1438909" h="1419860">
                  <a:moveTo>
                    <a:pt x="5384" y="539750"/>
                  </a:moveTo>
                  <a:lnTo>
                    <a:pt x="1572" y="539750"/>
                  </a:lnTo>
                  <a:lnTo>
                    <a:pt x="1527" y="565150"/>
                  </a:lnTo>
                  <a:lnTo>
                    <a:pt x="5338" y="565150"/>
                  </a:lnTo>
                  <a:lnTo>
                    <a:pt x="5384" y="539750"/>
                  </a:lnTo>
                  <a:close/>
                </a:path>
                <a:path w="1438909" h="1419860">
                  <a:moveTo>
                    <a:pt x="1437947" y="539750"/>
                  </a:moveTo>
                  <a:lnTo>
                    <a:pt x="1434138" y="539750"/>
                  </a:lnTo>
                  <a:lnTo>
                    <a:pt x="1434092" y="565150"/>
                  </a:lnTo>
                  <a:lnTo>
                    <a:pt x="1437901" y="565150"/>
                  </a:lnTo>
                  <a:lnTo>
                    <a:pt x="1437947" y="539750"/>
                  </a:lnTo>
                  <a:close/>
                </a:path>
                <a:path w="1438909" h="1419860">
                  <a:moveTo>
                    <a:pt x="5338" y="565150"/>
                  </a:moveTo>
                  <a:lnTo>
                    <a:pt x="1527" y="565150"/>
                  </a:lnTo>
                  <a:lnTo>
                    <a:pt x="1481" y="590550"/>
                  </a:lnTo>
                  <a:lnTo>
                    <a:pt x="5292" y="590550"/>
                  </a:lnTo>
                  <a:lnTo>
                    <a:pt x="5338" y="565150"/>
                  </a:lnTo>
                  <a:close/>
                </a:path>
                <a:path w="1438909" h="1419860">
                  <a:moveTo>
                    <a:pt x="1437901" y="565150"/>
                  </a:moveTo>
                  <a:lnTo>
                    <a:pt x="1434092" y="565150"/>
                  </a:lnTo>
                  <a:lnTo>
                    <a:pt x="1434046" y="590550"/>
                  </a:lnTo>
                  <a:lnTo>
                    <a:pt x="1437856" y="590550"/>
                  </a:lnTo>
                  <a:lnTo>
                    <a:pt x="1437901" y="565150"/>
                  </a:lnTo>
                  <a:close/>
                </a:path>
                <a:path w="1438909" h="1419860">
                  <a:moveTo>
                    <a:pt x="5292" y="590550"/>
                  </a:moveTo>
                  <a:lnTo>
                    <a:pt x="1481" y="590550"/>
                  </a:lnTo>
                  <a:lnTo>
                    <a:pt x="1053" y="829310"/>
                  </a:lnTo>
                  <a:lnTo>
                    <a:pt x="4862" y="829310"/>
                  </a:lnTo>
                  <a:lnTo>
                    <a:pt x="5292" y="590550"/>
                  </a:lnTo>
                  <a:close/>
                </a:path>
                <a:path w="1438909" h="1419860">
                  <a:moveTo>
                    <a:pt x="1437856" y="590550"/>
                  </a:moveTo>
                  <a:lnTo>
                    <a:pt x="1434046" y="590550"/>
                  </a:lnTo>
                  <a:lnTo>
                    <a:pt x="1433615" y="829310"/>
                  </a:lnTo>
                  <a:lnTo>
                    <a:pt x="1437428" y="829310"/>
                  </a:lnTo>
                  <a:lnTo>
                    <a:pt x="1437856" y="590550"/>
                  </a:lnTo>
                  <a:close/>
                </a:path>
                <a:path w="1438909" h="1419860">
                  <a:moveTo>
                    <a:pt x="4862" y="829310"/>
                  </a:moveTo>
                  <a:lnTo>
                    <a:pt x="1053" y="829310"/>
                  </a:lnTo>
                  <a:lnTo>
                    <a:pt x="1008" y="854710"/>
                  </a:lnTo>
                  <a:lnTo>
                    <a:pt x="4816" y="854710"/>
                  </a:lnTo>
                  <a:lnTo>
                    <a:pt x="4862" y="829310"/>
                  </a:lnTo>
                  <a:close/>
                </a:path>
                <a:path w="1438909" h="1419860">
                  <a:moveTo>
                    <a:pt x="1437428" y="829310"/>
                  </a:moveTo>
                  <a:lnTo>
                    <a:pt x="1433615" y="829310"/>
                  </a:lnTo>
                  <a:lnTo>
                    <a:pt x="1433570" y="854710"/>
                  </a:lnTo>
                  <a:lnTo>
                    <a:pt x="1437382" y="854710"/>
                  </a:lnTo>
                  <a:lnTo>
                    <a:pt x="1437428" y="829310"/>
                  </a:lnTo>
                  <a:close/>
                </a:path>
                <a:path w="1438909" h="1419860">
                  <a:moveTo>
                    <a:pt x="4816" y="854710"/>
                  </a:moveTo>
                  <a:lnTo>
                    <a:pt x="1008" y="854710"/>
                  </a:lnTo>
                  <a:lnTo>
                    <a:pt x="962" y="880110"/>
                  </a:lnTo>
                  <a:lnTo>
                    <a:pt x="4771" y="880110"/>
                  </a:lnTo>
                  <a:lnTo>
                    <a:pt x="4816" y="854710"/>
                  </a:lnTo>
                  <a:close/>
                </a:path>
                <a:path w="1438909" h="1419860">
                  <a:moveTo>
                    <a:pt x="1437382" y="854710"/>
                  </a:moveTo>
                  <a:lnTo>
                    <a:pt x="1433570" y="854710"/>
                  </a:lnTo>
                  <a:lnTo>
                    <a:pt x="1433524" y="880110"/>
                  </a:lnTo>
                  <a:lnTo>
                    <a:pt x="1437337" y="880110"/>
                  </a:lnTo>
                  <a:lnTo>
                    <a:pt x="1437382" y="854710"/>
                  </a:lnTo>
                  <a:close/>
                </a:path>
                <a:path w="1438909" h="1419860">
                  <a:moveTo>
                    <a:pt x="4771" y="880110"/>
                  </a:moveTo>
                  <a:lnTo>
                    <a:pt x="962" y="880110"/>
                  </a:lnTo>
                  <a:lnTo>
                    <a:pt x="917" y="905510"/>
                  </a:lnTo>
                  <a:lnTo>
                    <a:pt x="4725" y="905510"/>
                  </a:lnTo>
                  <a:lnTo>
                    <a:pt x="4771" y="880110"/>
                  </a:lnTo>
                  <a:close/>
                </a:path>
                <a:path w="1438909" h="1419860">
                  <a:moveTo>
                    <a:pt x="1437337" y="880110"/>
                  </a:moveTo>
                  <a:lnTo>
                    <a:pt x="1433524" y="880110"/>
                  </a:lnTo>
                  <a:lnTo>
                    <a:pt x="1433478" y="905510"/>
                  </a:lnTo>
                  <a:lnTo>
                    <a:pt x="1437291" y="905510"/>
                  </a:lnTo>
                  <a:lnTo>
                    <a:pt x="1437337" y="880110"/>
                  </a:lnTo>
                  <a:close/>
                </a:path>
                <a:path w="1438909" h="1419860">
                  <a:moveTo>
                    <a:pt x="4725" y="905510"/>
                  </a:moveTo>
                  <a:lnTo>
                    <a:pt x="917" y="905510"/>
                  </a:lnTo>
                  <a:lnTo>
                    <a:pt x="871" y="930910"/>
                  </a:lnTo>
                  <a:lnTo>
                    <a:pt x="4679" y="930910"/>
                  </a:lnTo>
                  <a:lnTo>
                    <a:pt x="4725" y="905510"/>
                  </a:lnTo>
                  <a:close/>
                </a:path>
                <a:path w="1438909" h="1419860">
                  <a:moveTo>
                    <a:pt x="1437291" y="905510"/>
                  </a:moveTo>
                  <a:lnTo>
                    <a:pt x="1433478" y="905510"/>
                  </a:lnTo>
                  <a:lnTo>
                    <a:pt x="1433432" y="930910"/>
                  </a:lnTo>
                  <a:lnTo>
                    <a:pt x="1437246" y="930910"/>
                  </a:lnTo>
                  <a:lnTo>
                    <a:pt x="1437291" y="905510"/>
                  </a:lnTo>
                  <a:close/>
                </a:path>
                <a:path w="1438909" h="1419860">
                  <a:moveTo>
                    <a:pt x="4679" y="930910"/>
                  </a:moveTo>
                  <a:lnTo>
                    <a:pt x="871" y="930910"/>
                  </a:lnTo>
                  <a:lnTo>
                    <a:pt x="757" y="994410"/>
                  </a:lnTo>
                  <a:lnTo>
                    <a:pt x="4565" y="994410"/>
                  </a:lnTo>
                  <a:lnTo>
                    <a:pt x="4679" y="930910"/>
                  </a:lnTo>
                  <a:close/>
                </a:path>
                <a:path w="1438909" h="1419860">
                  <a:moveTo>
                    <a:pt x="1437246" y="930910"/>
                  </a:moveTo>
                  <a:lnTo>
                    <a:pt x="1433432" y="930910"/>
                  </a:lnTo>
                  <a:lnTo>
                    <a:pt x="1433318" y="994410"/>
                  </a:lnTo>
                  <a:lnTo>
                    <a:pt x="1437132" y="994410"/>
                  </a:lnTo>
                  <a:lnTo>
                    <a:pt x="1437246" y="930910"/>
                  </a:lnTo>
                  <a:close/>
                </a:path>
                <a:path w="1438909" h="1419860">
                  <a:moveTo>
                    <a:pt x="4565" y="994410"/>
                  </a:moveTo>
                  <a:lnTo>
                    <a:pt x="757" y="994410"/>
                  </a:lnTo>
                  <a:lnTo>
                    <a:pt x="691" y="1031240"/>
                  </a:lnTo>
                  <a:lnTo>
                    <a:pt x="4498" y="1031240"/>
                  </a:lnTo>
                  <a:lnTo>
                    <a:pt x="4565" y="994410"/>
                  </a:lnTo>
                  <a:close/>
                </a:path>
                <a:path w="1438909" h="1419860">
                  <a:moveTo>
                    <a:pt x="1437132" y="994410"/>
                  </a:moveTo>
                  <a:lnTo>
                    <a:pt x="1433318" y="994410"/>
                  </a:lnTo>
                  <a:lnTo>
                    <a:pt x="1433251" y="1031240"/>
                  </a:lnTo>
                  <a:lnTo>
                    <a:pt x="1437066" y="1031240"/>
                  </a:lnTo>
                  <a:lnTo>
                    <a:pt x="1437132" y="994410"/>
                  </a:lnTo>
                  <a:close/>
                </a:path>
                <a:path w="1438909" h="1419860">
                  <a:moveTo>
                    <a:pt x="4498" y="1031240"/>
                  </a:moveTo>
                  <a:lnTo>
                    <a:pt x="691" y="1031240"/>
                  </a:lnTo>
                  <a:lnTo>
                    <a:pt x="666" y="1045210"/>
                  </a:lnTo>
                  <a:lnTo>
                    <a:pt x="4473" y="1045210"/>
                  </a:lnTo>
                  <a:lnTo>
                    <a:pt x="4498" y="1031240"/>
                  </a:lnTo>
                  <a:close/>
                </a:path>
                <a:path w="1438909" h="1419860">
                  <a:moveTo>
                    <a:pt x="1437066" y="1031240"/>
                  </a:moveTo>
                  <a:lnTo>
                    <a:pt x="1433251" y="1031240"/>
                  </a:lnTo>
                  <a:lnTo>
                    <a:pt x="1433226" y="1045210"/>
                  </a:lnTo>
                  <a:lnTo>
                    <a:pt x="1437041" y="1045210"/>
                  </a:lnTo>
                  <a:lnTo>
                    <a:pt x="1437066" y="1031240"/>
                  </a:lnTo>
                  <a:close/>
                </a:path>
                <a:path w="1438909" h="1419860">
                  <a:moveTo>
                    <a:pt x="4473" y="1045210"/>
                  </a:moveTo>
                  <a:lnTo>
                    <a:pt x="666" y="1045210"/>
                  </a:lnTo>
                  <a:lnTo>
                    <a:pt x="655" y="1051560"/>
                  </a:lnTo>
                  <a:lnTo>
                    <a:pt x="4462" y="1051560"/>
                  </a:lnTo>
                  <a:lnTo>
                    <a:pt x="4473" y="1045210"/>
                  </a:lnTo>
                  <a:close/>
                </a:path>
                <a:path w="1438909" h="1419860">
                  <a:moveTo>
                    <a:pt x="1437041" y="1045210"/>
                  </a:moveTo>
                  <a:lnTo>
                    <a:pt x="1433226" y="1045210"/>
                  </a:lnTo>
                  <a:lnTo>
                    <a:pt x="1433215" y="1051560"/>
                  </a:lnTo>
                  <a:lnTo>
                    <a:pt x="1437030" y="1051560"/>
                  </a:lnTo>
                  <a:lnTo>
                    <a:pt x="1437041" y="1045210"/>
                  </a:lnTo>
                  <a:close/>
                </a:path>
                <a:path w="1438909" h="1419860">
                  <a:moveTo>
                    <a:pt x="4462" y="1051560"/>
                  </a:moveTo>
                  <a:lnTo>
                    <a:pt x="655" y="1051560"/>
                  </a:lnTo>
                  <a:lnTo>
                    <a:pt x="644" y="1057910"/>
                  </a:lnTo>
                  <a:lnTo>
                    <a:pt x="4450" y="1057910"/>
                  </a:lnTo>
                  <a:lnTo>
                    <a:pt x="4462" y="1051560"/>
                  </a:lnTo>
                  <a:close/>
                </a:path>
                <a:path w="1438909" h="1419860">
                  <a:moveTo>
                    <a:pt x="1437030" y="1051560"/>
                  </a:moveTo>
                  <a:lnTo>
                    <a:pt x="1433215" y="1051560"/>
                  </a:lnTo>
                  <a:lnTo>
                    <a:pt x="1433203" y="1057910"/>
                  </a:lnTo>
                  <a:lnTo>
                    <a:pt x="1437018" y="1057910"/>
                  </a:lnTo>
                  <a:lnTo>
                    <a:pt x="1437030" y="1051560"/>
                  </a:lnTo>
                  <a:close/>
                </a:path>
                <a:path w="1438909" h="1419860">
                  <a:moveTo>
                    <a:pt x="4450" y="1057910"/>
                  </a:moveTo>
                  <a:lnTo>
                    <a:pt x="644" y="1057910"/>
                  </a:lnTo>
                  <a:lnTo>
                    <a:pt x="621" y="1070610"/>
                  </a:lnTo>
                  <a:lnTo>
                    <a:pt x="4427" y="1070610"/>
                  </a:lnTo>
                  <a:lnTo>
                    <a:pt x="4450" y="1057910"/>
                  </a:lnTo>
                  <a:close/>
                </a:path>
                <a:path w="1438909" h="1419860">
                  <a:moveTo>
                    <a:pt x="1437018" y="1057910"/>
                  </a:moveTo>
                  <a:lnTo>
                    <a:pt x="1433203" y="1057910"/>
                  </a:lnTo>
                  <a:lnTo>
                    <a:pt x="1433180" y="1070610"/>
                  </a:lnTo>
                  <a:lnTo>
                    <a:pt x="1436995" y="1070610"/>
                  </a:lnTo>
                  <a:lnTo>
                    <a:pt x="1437018" y="1057910"/>
                  </a:lnTo>
                  <a:close/>
                </a:path>
                <a:path w="1438909" h="1419860">
                  <a:moveTo>
                    <a:pt x="4427" y="1070610"/>
                  </a:moveTo>
                  <a:lnTo>
                    <a:pt x="621" y="1070610"/>
                  </a:lnTo>
                  <a:lnTo>
                    <a:pt x="598" y="1083310"/>
                  </a:lnTo>
                  <a:lnTo>
                    <a:pt x="4404" y="1083310"/>
                  </a:lnTo>
                  <a:lnTo>
                    <a:pt x="4427" y="1070610"/>
                  </a:lnTo>
                  <a:close/>
                </a:path>
                <a:path w="1438909" h="1419860">
                  <a:moveTo>
                    <a:pt x="1436995" y="1070610"/>
                  </a:moveTo>
                  <a:lnTo>
                    <a:pt x="1433180" y="1070610"/>
                  </a:lnTo>
                  <a:lnTo>
                    <a:pt x="1433157" y="1083310"/>
                  </a:lnTo>
                  <a:lnTo>
                    <a:pt x="1436973" y="1083310"/>
                  </a:lnTo>
                  <a:lnTo>
                    <a:pt x="1436995" y="1070610"/>
                  </a:lnTo>
                  <a:close/>
                </a:path>
                <a:path w="1438909" h="1419860">
                  <a:moveTo>
                    <a:pt x="4404" y="1083310"/>
                  </a:moveTo>
                  <a:lnTo>
                    <a:pt x="598" y="1083310"/>
                  </a:lnTo>
                  <a:lnTo>
                    <a:pt x="566" y="1101090"/>
                  </a:lnTo>
                  <a:lnTo>
                    <a:pt x="4372" y="1101090"/>
                  </a:lnTo>
                  <a:lnTo>
                    <a:pt x="4404" y="1083310"/>
                  </a:lnTo>
                  <a:close/>
                </a:path>
                <a:path w="1438909" h="1419860">
                  <a:moveTo>
                    <a:pt x="1436973" y="1083310"/>
                  </a:moveTo>
                  <a:lnTo>
                    <a:pt x="1433157" y="1083310"/>
                  </a:lnTo>
                  <a:lnTo>
                    <a:pt x="1433125" y="1101090"/>
                  </a:lnTo>
                  <a:lnTo>
                    <a:pt x="1436941" y="1101090"/>
                  </a:lnTo>
                  <a:lnTo>
                    <a:pt x="1436973" y="1083310"/>
                  </a:lnTo>
                  <a:close/>
                </a:path>
                <a:path w="1438909" h="1419860">
                  <a:moveTo>
                    <a:pt x="4372" y="1101090"/>
                  </a:moveTo>
                  <a:lnTo>
                    <a:pt x="566" y="1101090"/>
                  </a:lnTo>
                  <a:lnTo>
                    <a:pt x="541" y="1115060"/>
                  </a:lnTo>
                  <a:lnTo>
                    <a:pt x="4347" y="1115060"/>
                  </a:lnTo>
                  <a:lnTo>
                    <a:pt x="4372" y="1101090"/>
                  </a:lnTo>
                  <a:close/>
                </a:path>
                <a:path w="1438909" h="1419860">
                  <a:moveTo>
                    <a:pt x="1436941" y="1101090"/>
                  </a:moveTo>
                  <a:lnTo>
                    <a:pt x="1433125" y="1101090"/>
                  </a:lnTo>
                  <a:lnTo>
                    <a:pt x="1433100" y="1115060"/>
                  </a:lnTo>
                  <a:lnTo>
                    <a:pt x="1436916" y="1115060"/>
                  </a:lnTo>
                  <a:lnTo>
                    <a:pt x="1436941" y="1101090"/>
                  </a:lnTo>
                  <a:close/>
                </a:path>
                <a:path w="1438909" h="1419860">
                  <a:moveTo>
                    <a:pt x="4347" y="1115060"/>
                  </a:moveTo>
                  <a:lnTo>
                    <a:pt x="541" y="1115060"/>
                  </a:lnTo>
                  <a:lnTo>
                    <a:pt x="532" y="1120140"/>
                  </a:lnTo>
                  <a:lnTo>
                    <a:pt x="4338" y="1120140"/>
                  </a:lnTo>
                  <a:lnTo>
                    <a:pt x="4347" y="1115060"/>
                  </a:lnTo>
                  <a:close/>
                </a:path>
                <a:path w="1438909" h="1419860">
                  <a:moveTo>
                    <a:pt x="1436916" y="1115060"/>
                  </a:moveTo>
                  <a:lnTo>
                    <a:pt x="1433100" y="1115060"/>
                  </a:lnTo>
                  <a:lnTo>
                    <a:pt x="1433091" y="1120140"/>
                  </a:lnTo>
                  <a:lnTo>
                    <a:pt x="1436907" y="1120140"/>
                  </a:lnTo>
                  <a:lnTo>
                    <a:pt x="1436916" y="1115060"/>
                  </a:lnTo>
                  <a:close/>
                </a:path>
                <a:path w="1438909" h="1419860">
                  <a:moveTo>
                    <a:pt x="4338" y="1120140"/>
                  </a:moveTo>
                  <a:lnTo>
                    <a:pt x="532" y="1120140"/>
                  </a:lnTo>
                  <a:lnTo>
                    <a:pt x="509" y="1132840"/>
                  </a:lnTo>
                  <a:lnTo>
                    <a:pt x="4315" y="1132840"/>
                  </a:lnTo>
                  <a:lnTo>
                    <a:pt x="4338" y="1120140"/>
                  </a:lnTo>
                  <a:close/>
                </a:path>
                <a:path w="1438909" h="1419860">
                  <a:moveTo>
                    <a:pt x="1436907" y="1120140"/>
                  </a:moveTo>
                  <a:lnTo>
                    <a:pt x="1433091" y="1120140"/>
                  </a:lnTo>
                  <a:lnTo>
                    <a:pt x="1433068" y="1132840"/>
                  </a:lnTo>
                  <a:lnTo>
                    <a:pt x="1436884" y="1132840"/>
                  </a:lnTo>
                  <a:lnTo>
                    <a:pt x="1436907" y="1120140"/>
                  </a:lnTo>
                  <a:close/>
                </a:path>
                <a:path w="1438909" h="1419860">
                  <a:moveTo>
                    <a:pt x="4315" y="1132840"/>
                  </a:moveTo>
                  <a:lnTo>
                    <a:pt x="509" y="1132840"/>
                  </a:lnTo>
                  <a:lnTo>
                    <a:pt x="496" y="1140460"/>
                  </a:lnTo>
                  <a:lnTo>
                    <a:pt x="4301" y="1140460"/>
                  </a:lnTo>
                  <a:lnTo>
                    <a:pt x="4315" y="1132840"/>
                  </a:lnTo>
                  <a:close/>
                </a:path>
                <a:path w="1438909" h="1419860">
                  <a:moveTo>
                    <a:pt x="1436884" y="1132840"/>
                  </a:moveTo>
                  <a:lnTo>
                    <a:pt x="1433068" y="1132840"/>
                  </a:lnTo>
                  <a:lnTo>
                    <a:pt x="1433054" y="1140460"/>
                  </a:lnTo>
                  <a:lnTo>
                    <a:pt x="1436870" y="1140460"/>
                  </a:lnTo>
                  <a:lnTo>
                    <a:pt x="1436884" y="1132840"/>
                  </a:lnTo>
                  <a:close/>
                </a:path>
                <a:path w="1438909" h="1419860">
                  <a:moveTo>
                    <a:pt x="4301" y="1140460"/>
                  </a:moveTo>
                  <a:lnTo>
                    <a:pt x="496" y="1140460"/>
                  </a:lnTo>
                  <a:lnTo>
                    <a:pt x="484" y="1146810"/>
                  </a:lnTo>
                  <a:lnTo>
                    <a:pt x="4290" y="1146810"/>
                  </a:lnTo>
                  <a:lnTo>
                    <a:pt x="4301" y="1140460"/>
                  </a:lnTo>
                  <a:close/>
                </a:path>
                <a:path w="1438909" h="1419860">
                  <a:moveTo>
                    <a:pt x="1436870" y="1140460"/>
                  </a:moveTo>
                  <a:lnTo>
                    <a:pt x="1433054" y="1140460"/>
                  </a:lnTo>
                  <a:lnTo>
                    <a:pt x="1433043" y="1146810"/>
                  </a:lnTo>
                  <a:lnTo>
                    <a:pt x="1436859" y="1146810"/>
                  </a:lnTo>
                  <a:lnTo>
                    <a:pt x="1436870" y="1140460"/>
                  </a:lnTo>
                  <a:close/>
                </a:path>
                <a:path w="1438909" h="1419860">
                  <a:moveTo>
                    <a:pt x="4290" y="1146810"/>
                  </a:moveTo>
                  <a:lnTo>
                    <a:pt x="484" y="1146810"/>
                  </a:lnTo>
                  <a:lnTo>
                    <a:pt x="473" y="1153160"/>
                  </a:lnTo>
                  <a:lnTo>
                    <a:pt x="4279" y="1153160"/>
                  </a:lnTo>
                  <a:lnTo>
                    <a:pt x="4290" y="1146810"/>
                  </a:lnTo>
                  <a:close/>
                </a:path>
                <a:path w="1438909" h="1419860">
                  <a:moveTo>
                    <a:pt x="1436859" y="1146810"/>
                  </a:moveTo>
                  <a:lnTo>
                    <a:pt x="1433043" y="1146810"/>
                  </a:lnTo>
                  <a:lnTo>
                    <a:pt x="1433031" y="1153160"/>
                  </a:lnTo>
                  <a:lnTo>
                    <a:pt x="1436847" y="1153160"/>
                  </a:lnTo>
                  <a:lnTo>
                    <a:pt x="1436859" y="1146810"/>
                  </a:lnTo>
                  <a:close/>
                </a:path>
                <a:path w="1438909" h="1419860">
                  <a:moveTo>
                    <a:pt x="4279" y="1153160"/>
                  </a:moveTo>
                  <a:lnTo>
                    <a:pt x="473" y="1153160"/>
                  </a:lnTo>
                  <a:lnTo>
                    <a:pt x="439" y="1172210"/>
                  </a:lnTo>
                  <a:lnTo>
                    <a:pt x="4244" y="1172210"/>
                  </a:lnTo>
                  <a:lnTo>
                    <a:pt x="4279" y="1153160"/>
                  </a:lnTo>
                  <a:close/>
                </a:path>
                <a:path w="1438909" h="1419860">
                  <a:moveTo>
                    <a:pt x="1436847" y="1153160"/>
                  </a:moveTo>
                  <a:lnTo>
                    <a:pt x="1433031" y="1153160"/>
                  </a:lnTo>
                  <a:lnTo>
                    <a:pt x="1432997" y="1172210"/>
                  </a:lnTo>
                  <a:lnTo>
                    <a:pt x="1436813" y="1172210"/>
                  </a:lnTo>
                  <a:lnTo>
                    <a:pt x="1436847" y="1153160"/>
                  </a:lnTo>
                  <a:close/>
                </a:path>
                <a:path w="1438909" h="1419860">
                  <a:moveTo>
                    <a:pt x="4244" y="1172210"/>
                  </a:moveTo>
                  <a:lnTo>
                    <a:pt x="439" y="1172210"/>
                  </a:lnTo>
                  <a:lnTo>
                    <a:pt x="416" y="1184910"/>
                  </a:lnTo>
                  <a:lnTo>
                    <a:pt x="4221" y="1184910"/>
                  </a:lnTo>
                  <a:lnTo>
                    <a:pt x="4244" y="1172210"/>
                  </a:lnTo>
                  <a:close/>
                </a:path>
                <a:path w="1438909" h="1419860">
                  <a:moveTo>
                    <a:pt x="1436813" y="1172210"/>
                  </a:moveTo>
                  <a:lnTo>
                    <a:pt x="1432997" y="1172210"/>
                  </a:lnTo>
                  <a:lnTo>
                    <a:pt x="1432974" y="1184910"/>
                  </a:lnTo>
                  <a:lnTo>
                    <a:pt x="1436791" y="1184910"/>
                  </a:lnTo>
                  <a:lnTo>
                    <a:pt x="1436813" y="1172210"/>
                  </a:lnTo>
                  <a:close/>
                </a:path>
                <a:path w="1438909" h="1419860">
                  <a:moveTo>
                    <a:pt x="4221" y="1184910"/>
                  </a:moveTo>
                  <a:lnTo>
                    <a:pt x="416" y="1184910"/>
                  </a:lnTo>
                  <a:lnTo>
                    <a:pt x="393" y="1197610"/>
                  </a:lnTo>
                  <a:lnTo>
                    <a:pt x="4199" y="1197610"/>
                  </a:lnTo>
                  <a:lnTo>
                    <a:pt x="4221" y="1184910"/>
                  </a:lnTo>
                  <a:close/>
                </a:path>
                <a:path w="1438909" h="1419860">
                  <a:moveTo>
                    <a:pt x="1436791" y="1184910"/>
                  </a:moveTo>
                  <a:lnTo>
                    <a:pt x="1432974" y="1184910"/>
                  </a:lnTo>
                  <a:lnTo>
                    <a:pt x="1432951" y="1197610"/>
                  </a:lnTo>
                  <a:lnTo>
                    <a:pt x="1436768" y="1197610"/>
                  </a:lnTo>
                  <a:lnTo>
                    <a:pt x="1436791" y="1184910"/>
                  </a:lnTo>
                  <a:close/>
                </a:path>
                <a:path w="1438909" h="1419860">
                  <a:moveTo>
                    <a:pt x="4199" y="1197610"/>
                  </a:moveTo>
                  <a:lnTo>
                    <a:pt x="393" y="1197610"/>
                  </a:lnTo>
                  <a:lnTo>
                    <a:pt x="384" y="1202690"/>
                  </a:lnTo>
                  <a:lnTo>
                    <a:pt x="4189" y="1202690"/>
                  </a:lnTo>
                  <a:lnTo>
                    <a:pt x="4199" y="1197610"/>
                  </a:lnTo>
                  <a:close/>
                </a:path>
                <a:path w="1438909" h="1419860">
                  <a:moveTo>
                    <a:pt x="1436768" y="1197610"/>
                  </a:moveTo>
                  <a:lnTo>
                    <a:pt x="1432951" y="1197610"/>
                  </a:lnTo>
                  <a:lnTo>
                    <a:pt x="1432942" y="1202690"/>
                  </a:lnTo>
                  <a:lnTo>
                    <a:pt x="1436759" y="1202690"/>
                  </a:lnTo>
                  <a:lnTo>
                    <a:pt x="1436768" y="1197610"/>
                  </a:lnTo>
                  <a:close/>
                </a:path>
                <a:path w="1438909" h="1419860">
                  <a:moveTo>
                    <a:pt x="4189" y="1202690"/>
                  </a:moveTo>
                  <a:lnTo>
                    <a:pt x="384" y="1202690"/>
                  </a:lnTo>
                  <a:lnTo>
                    <a:pt x="361" y="1215390"/>
                  </a:lnTo>
                  <a:lnTo>
                    <a:pt x="4166" y="1215390"/>
                  </a:lnTo>
                  <a:lnTo>
                    <a:pt x="4189" y="1202690"/>
                  </a:lnTo>
                  <a:close/>
                </a:path>
                <a:path w="1438909" h="1419860">
                  <a:moveTo>
                    <a:pt x="1436759" y="1202690"/>
                  </a:moveTo>
                  <a:lnTo>
                    <a:pt x="1432942" y="1202690"/>
                  </a:lnTo>
                  <a:lnTo>
                    <a:pt x="1432919" y="1215390"/>
                  </a:lnTo>
                  <a:lnTo>
                    <a:pt x="1436736" y="1215390"/>
                  </a:lnTo>
                  <a:lnTo>
                    <a:pt x="1436759" y="1202690"/>
                  </a:lnTo>
                  <a:close/>
                </a:path>
                <a:path w="1438909" h="1419860">
                  <a:moveTo>
                    <a:pt x="4166" y="1215390"/>
                  </a:moveTo>
                  <a:lnTo>
                    <a:pt x="361" y="1215390"/>
                  </a:lnTo>
                  <a:lnTo>
                    <a:pt x="350" y="1221740"/>
                  </a:lnTo>
                  <a:lnTo>
                    <a:pt x="4155" y="1221740"/>
                  </a:lnTo>
                  <a:lnTo>
                    <a:pt x="4166" y="1215390"/>
                  </a:lnTo>
                  <a:close/>
                </a:path>
                <a:path w="1438909" h="1419860">
                  <a:moveTo>
                    <a:pt x="1436736" y="1215390"/>
                  </a:moveTo>
                  <a:lnTo>
                    <a:pt x="1432919" y="1215390"/>
                  </a:lnTo>
                  <a:lnTo>
                    <a:pt x="1432908" y="1221740"/>
                  </a:lnTo>
                  <a:lnTo>
                    <a:pt x="1436725" y="1221740"/>
                  </a:lnTo>
                  <a:lnTo>
                    <a:pt x="1436736" y="1215390"/>
                  </a:lnTo>
                  <a:close/>
                </a:path>
                <a:path w="1438909" h="1419860">
                  <a:moveTo>
                    <a:pt x="4155" y="1221740"/>
                  </a:moveTo>
                  <a:lnTo>
                    <a:pt x="350" y="1221740"/>
                  </a:lnTo>
                  <a:lnTo>
                    <a:pt x="339" y="1228090"/>
                  </a:lnTo>
                  <a:lnTo>
                    <a:pt x="4144" y="1228090"/>
                  </a:lnTo>
                  <a:lnTo>
                    <a:pt x="4155" y="1221740"/>
                  </a:lnTo>
                  <a:close/>
                </a:path>
                <a:path w="1438909" h="1419860">
                  <a:moveTo>
                    <a:pt x="1436725" y="1221740"/>
                  </a:moveTo>
                  <a:lnTo>
                    <a:pt x="1432908" y="1221740"/>
                  </a:lnTo>
                  <a:lnTo>
                    <a:pt x="1432896" y="1228090"/>
                  </a:lnTo>
                  <a:lnTo>
                    <a:pt x="1436713" y="1228090"/>
                  </a:lnTo>
                  <a:lnTo>
                    <a:pt x="1436725" y="1221740"/>
                  </a:lnTo>
                  <a:close/>
                </a:path>
                <a:path w="1438909" h="1419860">
                  <a:moveTo>
                    <a:pt x="4144" y="1228090"/>
                  </a:moveTo>
                  <a:lnTo>
                    <a:pt x="339" y="1228090"/>
                  </a:lnTo>
                  <a:lnTo>
                    <a:pt x="327" y="1234440"/>
                  </a:lnTo>
                  <a:lnTo>
                    <a:pt x="4132" y="1234440"/>
                  </a:lnTo>
                  <a:lnTo>
                    <a:pt x="4144" y="1228090"/>
                  </a:lnTo>
                  <a:close/>
                </a:path>
                <a:path w="1438909" h="1419860">
                  <a:moveTo>
                    <a:pt x="1436713" y="1228090"/>
                  </a:moveTo>
                  <a:lnTo>
                    <a:pt x="1432896" y="1228090"/>
                  </a:lnTo>
                  <a:lnTo>
                    <a:pt x="1432885" y="1234440"/>
                  </a:lnTo>
                  <a:lnTo>
                    <a:pt x="1436702" y="1234440"/>
                  </a:lnTo>
                  <a:lnTo>
                    <a:pt x="1436713" y="1228090"/>
                  </a:lnTo>
                  <a:close/>
                </a:path>
                <a:path w="1438909" h="1419860">
                  <a:moveTo>
                    <a:pt x="4132" y="1234440"/>
                  </a:moveTo>
                  <a:lnTo>
                    <a:pt x="327" y="1234440"/>
                  </a:lnTo>
                  <a:lnTo>
                    <a:pt x="316" y="1240790"/>
                  </a:lnTo>
                  <a:lnTo>
                    <a:pt x="4121" y="1240790"/>
                  </a:lnTo>
                  <a:lnTo>
                    <a:pt x="4132" y="1234440"/>
                  </a:lnTo>
                  <a:close/>
                </a:path>
                <a:path w="1438909" h="1419860">
                  <a:moveTo>
                    <a:pt x="1436702" y="1234440"/>
                  </a:moveTo>
                  <a:lnTo>
                    <a:pt x="1432885" y="1234440"/>
                  </a:lnTo>
                  <a:lnTo>
                    <a:pt x="1432873" y="1240790"/>
                  </a:lnTo>
                  <a:lnTo>
                    <a:pt x="1436690" y="1240790"/>
                  </a:lnTo>
                  <a:lnTo>
                    <a:pt x="1436702" y="1234440"/>
                  </a:lnTo>
                  <a:close/>
                </a:path>
                <a:path w="1438909" h="1419860">
                  <a:moveTo>
                    <a:pt x="4121" y="1240790"/>
                  </a:moveTo>
                  <a:lnTo>
                    <a:pt x="316" y="1240790"/>
                  </a:lnTo>
                  <a:lnTo>
                    <a:pt x="304" y="1247140"/>
                  </a:lnTo>
                  <a:lnTo>
                    <a:pt x="4109" y="1247140"/>
                  </a:lnTo>
                  <a:lnTo>
                    <a:pt x="4121" y="1240790"/>
                  </a:lnTo>
                  <a:close/>
                </a:path>
                <a:path w="1438909" h="1419860">
                  <a:moveTo>
                    <a:pt x="1436690" y="1240790"/>
                  </a:moveTo>
                  <a:lnTo>
                    <a:pt x="1432873" y="1240790"/>
                  </a:lnTo>
                  <a:lnTo>
                    <a:pt x="1432862" y="1247140"/>
                  </a:lnTo>
                  <a:lnTo>
                    <a:pt x="1436679" y="1247140"/>
                  </a:lnTo>
                  <a:lnTo>
                    <a:pt x="1436690" y="1240790"/>
                  </a:lnTo>
                  <a:close/>
                </a:path>
                <a:path w="1438909" h="1419860">
                  <a:moveTo>
                    <a:pt x="4109" y="1247140"/>
                  </a:moveTo>
                  <a:lnTo>
                    <a:pt x="304" y="1247140"/>
                  </a:lnTo>
                  <a:lnTo>
                    <a:pt x="293" y="1253490"/>
                  </a:lnTo>
                  <a:lnTo>
                    <a:pt x="4098" y="1253490"/>
                  </a:lnTo>
                  <a:lnTo>
                    <a:pt x="4109" y="1247140"/>
                  </a:lnTo>
                  <a:close/>
                </a:path>
                <a:path w="1438909" h="1419860">
                  <a:moveTo>
                    <a:pt x="1436679" y="1247140"/>
                  </a:moveTo>
                  <a:lnTo>
                    <a:pt x="1432862" y="1247140"/>
                  </a:lnTo>
                  <a:lnTo>
                    <a:pt x="1432850" y="1253490"/>
                  </a:lnTo>
                  <a:lnTo>
                    <a:pt x="1436668" y="1253490"/>
                  </a:lnTo>
                  <a:lnTo>
                    <a:pt x="1436679" y="1247140"/>
                  </a:lnTo>
                  <a:close/>
                </a:path>
                <a:path w="1438909" h="1419860">
                  <a:moveTo>
                    <a:pt x="4098" y="1253490"/>
                  </a:moveTo>
                  <a:lnTo>
                    <a:pt x="293" y="1253490"/>
                  </a:lnTo>
                  <a:lnTo>
                    <a:pt x="282" y="1259840"/>
                  </a:lnTo>
                  <a:lnTo>
                    <a:pt x="4086" y="1259840"/>
                  </a:lnTo>
                  <a:lnTo>
                    <a:pt x="4098" y="1253490"/>
                  </a:lnTo>
                  <a:close/>
                </a:path>
                <a:path w="1438909" h="1419860">
                  <a:moveTo>
                    <a:pt x="1436668" y="1253490"/>
                  </a:moveTo>
                  <a:lnTo>
                    <a:pt x="1432850" y="1253490"/>
                  </a:lnTo>
                  <a:lnTo>
                    <a:pt x="1432839" y="1259840"/>
                  </a:lnTo>
                  <a:lnTo>
                    <a:pt x="1436656" y="1259840"/>
                  </a:lnTo>
                  <a:lnTo>
                    <a:pt x="1436668" y="1253490"/>
                  </a:lnTo>
                  <a:close/>
                </a:path>
                <a:path w="1438909" h="1419860">
                  <a:moveTo>
                    <a:pt x="4086" y="1259840"/>
                  </a:moveTo>
                  <a:lnTo>
                    <a:pt x="282" y="1259840"/>
                  </a:lnTo>
                  <a:lnTo>
                    <a:pt x="268" y="1267460"/>
                  </a:lnTo>
                  <a:lnTo>
                    <a:pt x="4073" y="1267460"/>
                  </a:lnTo>
                  <a:lnTo>
                    <a:pt x="4086" y="1259840"/>
                  </a:lnTo>
                  <a:close/>
                </a:path>
                <a:path w="1438909" h="1419860">
                  <a:moveTo>
                    <a:pt x="1436656" y="1259840"/>
                  </a:moveTo>
                  <a:lnTo>
                    <a:pt x="1432839" y="1259840"/>
                  </a:lnTo>
                  <a:lnTo>
                    <a:pt x="1432825" y="1267460"/>
                  </a:lnTo>
                  <a:lnTo>
                    <a:pt x="1436643" y="1267460"/>
                  </a:lnTo>
                  <a:lnTo>
                    <a:pt x="1436656" y="1259840"/>
                  </a:lnTo>
                  <a:close/>
                </a:path>
                <a:path w="1438909" h="1419860">
                  <a:moveTo>
                    <a:pt x="4073" y="1267460"/>
                  </a:moveTo>
                  <a:lnTo>
                    <a:pt x="268" y="1267460"/>
                  </a:lnTo>
                  <a:lnTo>
                    <a:pt x="257" y="1273810"/>
                  </a:lnTo>
                  <a:lnTo>
                    <a:pt x="4061" y="1273810"/>
                  </a:lnTo>
                  <a:lnTo>
                    <a:pt x="4073" y="1267460"/>
                  </a:lnTo>
                  <a:close/>
                </a:path>
                <a:path w="1438909" h="1419860">
                  <a:moveTo>
                    <a:pt x="1436643" y="1267460"/>
                  </a:moveTo>
                  <a:lnTo>
                    <a:pt x="1432825" y="1267460"/>
                  </a:lnTo>
                  <a:lnTo>
                    <a:pt x="1432814" y="1273810"/>
                  </a:lnTo>
                  <a:lnTo>
                    <a:pt x="1436631" y="1273810"/>
                  </a:lnTo>
                  <a:lnTo>
                    <a:pt x="1436643" y="1267460"/>
                  </a:lnTo>
                  <a:close/>
                </a:path>
                <a:path w="1438909" h="1419860">
                  <a:moveTo>
                    <a:pt x="4061" y="1273810"/>
                  </a:moveTo>
                  <a:lnTo>
                    <a:pt x="257" y="1273810"/>
                  </a:lnTo>
                  <a:lnTo>
                    <a:pt x="234" y="1286510"/>
                  </a:lnTo>
                  <a:lnTo>
                    <a:pt x="4038" y="1286510"/>
                  </a:lnTo>
                  <a:lnTo>
                    <a:pt x="4061" y="1273810"/>
                  </a:lnTo>
                  <a:close/>
                </a:path>
                <a:path w="1438909" h="1419860">
                  <a:moveTo>
                    <a:pt x="1436631" y="1273810"/>
                  </a:moveTo>
                  <a:lnTo>
                    <a:pt x="1432814" y="1273810"/>
                  </a:lnTo>
                  <a:lnTo>
                    <a:pt x="1432791" y="1286510"/>
                  </a:lnTo>
                  <a:lnTo>
                    <a:pt x="1436608" y="1286510"/>
                  </a:lnTo>
                  <a:lnTo>
                    <a:pt x="1436631" y="1273810"/>
                  </a:lnTo>
                  <a:close/>
                </a:path>
                <a:path w="1438909" h="1419860">
                  <a:moveTo>
                    <a:pt x="4038" y="1286510"/>
                  </a:moveTo>
                  <a:lnTo>
                    <a:pt x="234" y="1286510"/>
                  </a:lnTo>
                  <a:lnTo>
                    <a:pt x="225" y="1291590"/>
                  </a:lnTo>
                  <a:lnTo>
                    <a:pt x="4029" y="1291590"/>
                  </a:lnTo>
                  <a:lnTo>
                    <a:pt x="4038" y="1286510"/>
                  </a:lnTo>
                  <a:close/>
                </a:path>
                <a:path w="1438909" h="1419860">
                  <a:moveTo>
                    <a:pt x="1436608" y="1286510"/>
                  </a:moveTo>
                  <a:lnTo>
                    <a:pt x="1432791" y="1286510"/>
                  </a:lnTo>
                  <a:lnTo>
                    <a:pt x="1432782" y="1291590"/>
                  </a:lnTo>
                  <a:lnTo>
                    <a:pt x="1436599" y="1291590"/>
                  </a:lnTo>
                  <a:lnTo>
                    <a:pt x="1436608" y="1286510"/>
                  </a:lnTo>
                  <a:close/>
                </a:path>
                <a:path w="1438909" h="1419860">
                  <a:moveTo>
                    <a:pt x="4029" y="1291590"/>
                  </a:moveTo>
                  <a:lnTo>
                    <a:pt x="225" y="1291590"/>
                  </a:lnTo>
                  <a:lnTo>
                    <a:pt x="211" y="1299210"/>
                  </a:lnTo>
                  <a:lnTo>
                    <a:pt x="4015" y="1299210"/>
                  </a:lnTo>
                  <a:lnTo>
                    <a:pt x="4029" y="1291590"/>
                  </a:lnTo>
                  <a:close/>
                </a:path>
                <a:path w="1438909" h="1419860">
                  <a:moveTo>
                    <a:pt x="1436599" y="1291590"/>
                  </a:moveTo>
                  <a:lnTo>
                    <a:pt x="1432782" y="1291590"/>
                  </a:lnTo>
                  <a:lnTo>
                    <a:pt x="1432768" y="1299210"/>
                  </a:lnTo>
                  <a:lnTo>
                    <a:pt x="1436586" y="1299210"/>
                  </a:lnTo>
                  <a:lnTo>
                    <a:pt x="1436599" y="1291590"/>
                  </a:lnTo>
                  <a:close/>
                </a:path>
                <a:path w="1438909" h="1419860">
                  <a:moveTo>
                    <a:pt x="4015" y="1299210"/>
                  </a:moveTo>
                  <a:lnTo>
                    <a:pt x="211" y="1299210"/>
                  </a:lnTo>
                  <a:lnTo>
                    <a:pt x="179" y="1316990"/>
                  </a:lnTo>
                  <a:lnTo>
                    <a:pt x="3983" y="1316990"/>
                  </a:lnTo>
                  <a:lnTo>
                    <a:pt x="4015" y="1299210"/>
                  </a:lnTo>
                  <a:close/>
                </a:path>
                <a:path w="1438909" h="1419860">
                  <a:moveTo>
                    <a:pt x="1436586" y="1299210"/>
                  </a:moveTo>
                  <a:lnTo>
                    <a:pt x="1432768" y="1299210"/>
                  </a:lnTo>
                  <a:lnTo>
                    <a:pt x="1432736" y="1316990"/>
                  </a:lnTo>
                  <a:lnTo>
                    <a:pt x="1436554" y="1316990"/>
                  </a:lnTo>
                  <a:lnTo>
                    <a:pt x="1436586" y="1299210"/>
                  </a:lnTo>
                  <a:close/>
                </a:path>
                <a:path w="1438909" h="1419860">
                  <a:moveTo>
                    <a:pt x="3983" y="1316990"/>
                  </a:moveTo>
                  <a:lnTo>
                    <a:pt x="179" y="1316990"/>
                  </a:lnTo>
                  <a:lnTo>
                    <a:pt x="154" y="1330960"/>
                  </a:lnTo>
                  <a:lnTo>
                    <a:pt x="3958" y="1330960"/>
                  </a:lnTo>
                  <a:lnTo>
                    <a:pt x="3983" y="1316990"/>
                  </a:lnTo>
                  <a:close/>
                </a:path>
                <a:path w="1438909" h="1419860">
                  <a:moveTo>
                    <a:pt x="1436554" y="1316990"/>
                  </a:moveTo>
                  <a:lnTo>
                    <a:pt x="1432736" y="1316990"/>
                  </a:lnTo>
                  <a:lnTo>
                    <a:pt x="1432711" y="1330960"/>
                  </a:lnTo>
                  <a:lnTo>
                    <a:pt x="1436529" y="1330960"/>
                  </a:lnTo>
                  <a:lnTo>
                    <a:pt x="1436554" y="1316990"/>
                  </a:lnTo>
                  <a:close/>
                </a:path>
                <a:path w="1438909" h="1419860">
                  <a:moveTo>
                    <a:pt x="3958" y="1330960"/>
                  </a:moveTo>
                  <a:lnTo>
                    <a:pt x="154" y="1330960"/>
                  </a:lnTo>
                  <a:lnTo>
                    <a:pt x="145" y="1336040"/>
                  </a:lnTo>
                  <a:lnTo>
                    <a:pt x="3949" y="1336040"/>
                  </a:lnTo>
                  <a:lnTo>
                    <a:pt x="3958" y="1330960"/>
                  </a:lnTo>
                  <a:close/>
                </a:path>
                <a:path w="1438909" h="1419860">
                  <a:moveTo>
                    <a:pt x="1436529" y="1330960"/>
                  </a:moveTo>
                  <a:lnTo>
                    <a:pt x="1432711" y="1330960"/>
                  </a:lnTo>
                  <a:lnTo>
                    <a:pt x="1432702" y="1336040"/>
                  </a:lnTo>
                  <a:lnTo>
                    <a:pt x="1436520" y="1336040"/>
                  </a:lnTo>
                  <a:lnTo>
                    <a:pt x="1436529" y="1330960"/>
                  </a:lnTo>
                  <a:close/>
                </a:path>
                <a:path w="1438909" h="1419860">
                  <a:moveTo>
                    <a:pt x="3949" y="1336040"/>
                  </a:moveTo>
                  <a:lnTo>
                    <a:pt x="145" y="1336040"/>
                  </a:lnTo>
                  <a:lnTo>
                    <a:pt x="120" y="1350010"/>
                  </a:lnTo>
                  <a:lnTo>
                    <a:pt x="3924" y="1350010"/>
                  </a:lnTo>
                  <a:lnTo>
                    <a:pt x="3949" y="1336040"/>
                  </a:lnTo>
                  <a:close/>
                </a:path>
                <a:path w="1438909" h="1419860">
                  <a:moveTo>
                    <a:pt x="1436520" y="1336040"/>
                  </a:moveTo>
                  <a:lnTo>
                    <a:pt x="1432702" y="1336040"/>
                  </a:lnTo>
                  <a:lnTo>
                    <a:pt x="1432676" y="1350010"/>
                  </a:lnTo>
                  <a:lnTo>
                    <a:pt x="1436495" y="1350010"/>
                  </a:lnTo>
                  <a:lnTo>
                    <a:pt x="1436520" y="1336040"/>
                  </a:lnTo>
                  <a:close/>
                </a:path>
                <a:path w="1438909" h="1419860">
                  <a:moveTo>
                    <a:pt x="3924" y="1350010"/>
                  </a:moveTo>
                  <a:lnTo>
                    <a:pt x="120" y="1350010"/>
                  </a:lnTo>
                  <a:lnTo>
                    <a:pt x="109" y="1356360"/>
                  </a:lnTo>
                  <a:lnTo>
                    <a:pt x="3912" y="1356360"/>
                  </a:lnTo>
                  <a:lnTo>
                    <a:pt x="3924" y="1350010"/>
                  </a:lnTo>
                  <a:close/>
                </a:path>
                <a:path w="1438909" h="1419860">
                  <a:moveTo>
                    <a:pt x="1436495" y="1350010"/>
                  </a:moveTo>
                  <a:lnTo>
                    <a:pt x="1432676" y="1350010"/>
                  </a:lnTo>
                  <a:lnTo>
                    <a:pt x="1432665" y="1356360"/>
                  </a:lnTo>
                  <a:lnTo>
                    <a:pt x="1436483" y="1356360"/>
                  </a:lnTo>
                  <a:lnTo>
                    <a:pt x="1436495" y="1350010"/>
                  </a:lnTo>
                  <a:close/>
                </a:path>
                <a:path w="1438909" h="1419860">
                  <a:moveTo>
                    <a:pt x="3912" y="1356360"/>
                  </a:moveTo>
                  <a:lnTo>
                    <a:pt x="109" y="1356360"/>
                  </a:lnTo>
                  <a:lnTo>
                    <a:pt x="86" y="1369060"/>
                  </a:lnTo>
                  <a:lnTo>
                    <a:pt x="3890" y="1369060"/>
                  </a:lnTo>
                  <a:lnTo>
                    <a:pt x="3912" y="1356360"/>
                  </a:lnTo>
                  <a:close/>
                </a:path>
                <a:path w="1438909" h="1419860">
                  <a:moveTo>
                    <a:pt x="1436483" y="1356360"/>
                  </a:moveTo>
                  <a:lnTo>
                    <a:pt x="1432665" y="1356360"/>
                  </a:lnTo>
                  <a:lnTo>
                    <a:pt x="1432642" y="1369060"/>
                  </a:lnTo>
                  <a:lnTo>
                    <a:pt x="1436461" y="1369060"/>
                  </a:lnTo>
                  <a:lnTo>
                    <a:pt x="1436483" y="1356360"/>
                  </a:lnTo>
                  <a:close/>
                </a:path>
                <a:path w="1438909" h="1419860">
                  <a:moveTo>
                    <a:pt x="3890" y="1369060"/>
                  </a:moveTo>
                  <a:lnTo>
                    <a:pt x="86" y="1369060"/>
                  </a:lnTo>
                  <a:lnTo>
                    <a:pt x="63" y="1381760"/>
                  </a:lnTo>
                  <a:lnTo>
                    <a:pt x="3867" y="1381760"/>
                  </a:lnTo>
                  <a:lnTo>
                    <a:pt x="3890" y="1369060"/>
                  </a:lnTo>
                  <a:close/>
                </a:path>
                <a:path w="1438909" h="1419860">
                  <a:moveTo>
                    <a:pt x="1436461" y="1369060"/>
                  </a:moveTo>
                  <a:lnTo>
                    <a:pt x="1432642" y="1369060"/>
                  </a:lnTo>
                  <a:lnTo>
                    <a:pt x="1432619" y="1381760"/>
                  </a:lnTo>
                  <a:lnTo>
                    <a:pt x="1436438" y="1381760"/>
                  </a:lnTo>
                  <a:lnTo>
                    <a:pt x="1436461" y="1369060"/>
                  </a:lnTo>
                  <a:close/>
                </a:path>
                <a:path w="1438909" h="1419860">
                  <a:moveTo>
                    <a:pt x="3867" y="1381760"/>
                  </a:moveTo>
                  <a:lnTo>
                    <a:pt x="63" y="1381760"/>
                  </a:lnTo>
                  <a:lnTo>
                    <a:pt x="52" y="1388110"/>
                  </a:lnTo>
                  <a:lnTo>
                    <a:pt x="3855" y="1388110"/>
                  </a:lnTo>
                  <a:lnTo>
                    <a:pt x="3867" y="1381760"/>
                  </a:lnTo>
                  <a:close/>
                </a:path>
                <a:path w="1438909" h="1419860">
                  <a:moveTo>
                    <a:pt x="1436438" y="1381760"/>
                  </a:moveTo>
                  <a:lnTo>
                    <a:pt x="1432619" y="1381760"/>
                  </a:lnTo>
                  <a:lnTo>
                    <a:pt x="1432608" y="1388110"/>
                  </a:lnTo>
                  <a:lnTo>
                    <a:pt x="1436426" y="1388110"/>
                  </a:lnTo>
                  <a:lnTo>
                    <a:pt x="1436438" y="1381760"/>
                  </a:lnTo>
                  <a:close/>
                </a:path>
                <a:path w="1438909" h="1419860">
                  <a:moveTo>
                    <a:pt x="3855" y="1388110"/>
                  </a:moveTo>
                  <a:lnTo>
                    <a:pt x="52" y="1388110"/>
                  </a:lnTo>
                  <a:lnTo>
                    <a:pt x="40" y="1394460"/>
                  </a:lnTo>
                  <a:lnTo>
                    <a:pt x="3844" y="1394460"/>
                  </a:lnTo>
                  <a:lnTo>
                    <a:pt x="3855" y="1388110"/>
                  </a:lnTo>
                  <a:close/>
                </a:path>
                <a:path w="1438909" h="1419860">
                  <a:moveTo>
                    <a:pt x="1436426" y="1388110"/>
                  </a:moveTo>
                  <a:lnTo>
                    <a:pt x="1432608" y="1388110"/>
                  </a:lnTo>
                  <a:lnTo>
                    <a:pt x="1432596" y="1394460"/>
                  </a:lnTo>
                  <a:lnTo>
                    <a:pt x="1436415" y="1394460"/>
                  </a:lnTo>
                  <a:lnTo>
                    <a:pt x="1436426" y="1388110"/>
                  </a:lnTo>
                  <a:close/>
                </a:path>
                <a:path w="1438909" h="1419860">
                  <a:moveTo>
                    <a:pt x="3844" y="1394460"/>
                  </a:moveTo>
                  <a:lnTo>
                    <a:pt x="40" y="1394460"/>
                  </a:lnTo>
                  <a:lnTo>
                    <a:pt x="29" y="1400810"/>
                  </a:lnTo>
                  <a:lnTo>
                    <a:pt x="3832" y="1400810"/>
                  </a:lnTo>
                  <a:lnTo>
                    <a:pt x="3844" y="1394460"/>
                  </a:lnTo>
                  <a:close/>
                </a:path>
                <a:path w="1438909" h="1419860">
                  <a:moveTo>
                    <a:pt x="1436415" y="1394460"/>
                  </a:moveTo>
                  <a:lnTo>
                    <a:pt x="1432596" y="1394460"/>
                  </a:lnTo>
                  <a:lnTo>
                    <a:pt x="1432585" y="1400810"/>
                  </a:lnTo>
                  <a:lnTo>
                    <a:pt x="1436404" y="1400810"/>
                  </a:lnTo>
                  <a:lnTo>
                    <a:pt x="1436415" y="1394460"/>
                  </a:lnTo>
                  <a:close/>
                </a:path>
                <a:path w="1438909" h="1419860">
                  <a:moveTo>
                    <a:pt x="3832" y="1400810"/>
                  </a:moveTo>
                  <a:lnTo>
                    <a:pt x="29" y="1400810"/>
                  </a:lnTo>
                  <a:lnTo>
                    <a:pt x="0" y="1417320"/>
                  </a:lnTo>
                  <a:lnTo>
                    <a:pt x="1436370" y="1419860"/>
                  </a:lnTo>
                  <a:lnTo>
                    <a:pt x="1436379" y="1414780"/>
                  </a:lnTo>
                  <a:lnTo>
                    <a:pt x="3810" y="1413510"/>
                  </a:lnTo>
                  <a:lnTo>
                    <a:pt x="3832" y="1400810"/>
                  </a:lnTo>
                  <a:close/>
                </a:path>
                <a:path w="1438909" h="1419860">
                  <a:moveTo>
                    <a:pt x="1436404" y="1400810"/>
                  </a:moveTo>
                  <a:lnTo>
                    <a:pt x="1432585" y="1400810"/>
                  </a:lnTo>
                  <a:lnTo>
                    <a:pt x="1432560" y="1414780"/>
                  </a:lnTo>
                  <a:lnTo>
                    <a:pt x="1436379" y="1414780"/>
                  </a:lnTo>
                  <a:lnTo>
                    <a:pt x="1436404" y="1400810"/>
                  </a:lnTo>
                  <a:close/>
                </a:path>
              </a:pathLst>
            </a:custGeom>
            <a:solidFill>
              <a:srgbClr val="4D26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6865620" y="2847339"/>
              <a:ext cx="1431290" cy="1410970"/>
            </a:xfrm>
            <a:custGeom>
              <a:avLst/>
              <a:gdLst/>
              <a:ahLst/>
              <a:cxnLst/>
              <a:rect l="l" t="t" r="r" b="b"/>
              <a:pathLst>
                <a:path w="1431290" h="1410970">
                  <a:moveTo>
                    <a:pt x="6262" y="53339"/>
                  </a:moveTo>
                  <a:lnTo>
                    <a:pt x="2443" y="53339"/>
                  </a:lnTo>
                  <a:lnTo>
                    <a:pt x="2434" y="58419"/>
                  </a:lnTo>
                  <a:lnTo>
                    <a:pt x="6253" y="58419"/>
                  </a:lnTo>
                  <a:lnTo>
                    <a:pt x="6262" y="53339"/>
                  </a:lnTo>
                  <a:close/>
                </a:path>
                <a:path w="1431290" h="1410970">
                  <a:moveTo>
                    <a:pt x="1431198" y="53339"/>
                  </a:moveTo>
                  <a:lnTo>
                    <a:pt x="1427394" y="53339"/>
                  </a:lnTo>
                  <a:lnTo>
                    <a:pt x="1427385" y="58419"/>
                  </a:lnTo>
                  <a:lnTo>
                    <a:pt x="1431189" y="58419"/>
                  </a:lnTo>
                  <a:lnTo>
                    <a:pt x="1431198" y="53339"/>
                  </a:lnTo>
                  <a:close/>
                </a:path>
                <a:path w="1431290" h="1410970">
                  <a:moveTo>
                    <a:pt x="6267" y="50800"/>
                  </a:moveTo>
                  <a:lnTo>
                    <a:pt x="2448" y="50800"/>
                  </a:lnTo>
                  <a:lnTo>
                    <a:pt x="2446" y="52069"/>
                  </a:lnTo>
                  <a:lnTo>
                    <a:pt x="6264" y="52069"/>
                  </a:lnTo>
                  <a:lnTo>
                    <a:pt x="6267" y="50800"/>
                  </a:lnTo>
                  <a:close/>
                </a:path>
                <a:path w="1431290" h="1410970">
                  <a:moveTo>
                    <a:pt x="1431202" y="50800"/>
                  </a:moveTo>
                  <a:lnTo>
                    <a:pt x="1427399" y="50800"/>
                  </a:lnTo>
                  <a:lnTo>
                    <a:pt x="1427397" y="52069"/>
                  </a:lnTo>
                  <a:lnTo>
                    <a:pt x="1431200" y="52069"/>
                  </a:lnTo>
                  <a:lnTo>
                    <a:pt x="1431202" y="50800"/>
                  </a:lnTo>
                  <a:close/>
                </a:path>
                <a:path w="1431290" h="1410970">
                  <a:moveTo>
                    <a:pt x="6274" y="46989"/>
                  </a:moveTo>
                  <a:lnTo>
                    <a:pt x="2455" y="46989"/>
                  </a:lnTo>
                  <a:lnTo>
                    <a:pt x="2450" y="49529"/>
                  </a:lnTo>
                  <a:lnTo>
                    <a:pt x="6269" y="49529"/>
                  </a:lnTo>
                  <a:lnTo>
                    <a:pt x="6274" y="46989"/>
                  </a:lnTo>
                  <a:close/>
                </a:path>
                <a:path w="1431290" h="1410970">
                  <a:moveTo>
                    <a:pt x="1431209" y="46989"/>
                  </a:moveTo>
                  <a:lnTo>
                    <a:pt x="1427406" y="46989"/>
                  </a:lnTo>
                  <a:lnTo>
                    <a:pt x="1427401" y="49529"/>
                  </a:lnTo>
                  <a:lnTo>
                    <a:pt x="1431205" y="49529"/>
                  </a:lnTo>
                  <a:lnTo>
                    <a:pt x="1431209" y="46989"/>
                  </a:lnTo>
                  <a:close/>
                </a:path>
                <a:path w="1431290" h="1410970">
                  <a:moveTo>
                    <a:pt x="6278" y="44450"/>
                  </a:moveTo>
                  <a:lnTo>
                    <a:pt x="2459" y="44450"/>
                  </a:lnTo>
                  <a:lnTo>
                    <a:pt x="2457" y="45719"/>
                  </a:lnTo>
                  <a:lnTo>
                    <a:pt x="6276" y="45719"/>
                  </a:lnTo>
                  <a:lnTo>
                    <a:pt x="6278" y="44450"/>
                  </a:lnTo>
                  <a:close/>
                </a:path>
                <a:path w="1431290" h="1410970">
                  <a:moveTo>
                    <a:pt x="1431214" y="44450"/>
                  </a:moveTo>
                  <a:lnTo>
                    <a:pt x="1427410" y="44450"/>
                  </a:lnTo>
                  <a:lnTo>
                    <a:pt x="1427408" y="45719"/>
                  </a:lnTo>
                  <a:lnTo>
                    <a:pt x="1431212" y="45719"/>
                  </a:lnTo>
                  <a:lnTo>
                    <a:pt x="1431214" y="44450"/>
                  </a:lnTo>
                  <a:close/>
                </a:path>
                <a:path w="1431290" h="1410970">
                  <a:moveTo>
                    <a:pt x="6285" y="40639"/>
                  </a:moveTo>
                  <a:lnTo>
                    <a:pt x="2466" y="40639"/>
                  </a:lnTo>
                  <a:lnTo>
                    <a:pt x="2462" y="43179"/>
                  </a:lnTo>
                  <a:lnTo>
                    <a:pt x="6280" y="43179"/>
                  </a:lnTo>
                  <a:lnTo>
                    <a:pt x="6285" y="40639"/>
                  </a:lnTo>
                  <a:close/>
                </a:path>
                <a:path w="1431290" h="1410970">
                  <a:moveTo>
                    <a:pt x="1431221" y="40639"/>
                  </a:moveTo>
                  <a:lnTo>
                    <a:pt x="1427417" y="40639"/>
                  </a:lnTo>
                  <a:lnTo>
                    <a:pt x="1427413" y="43179"/>
                  </a:lnTo>
                  <a:lnTo>
                    <a:pt x="1431216" y="43179"/>
                  </a:lnTo>
                  <a:lnTo>
                    <a:pt x="1431221" y="40639"/>
                  </a:lnTo>
                  <a:close/>
                </a:path>
                <a:path w="1431290" h="1410970">
                  <a:moveTo>
                    <a:pt x="6290" y="38100"/>
                  </a:moveTo>
                  <a:lnTo>
                    <a:pt x="2471" y="38100"/>
                  </a:lnTo>
                  <a:lnTo>
                    <a:pt x="2469" y="39369"/>
                  </a:lnTo>
                  <a:lnTo>
                    <a:pt x="6287" y="39369"/>
                  </a:lnTo>
                  <a:lnTo>
                    <a:pt x="6290" y="38100"/>
                  </a:lnTo>
                  <a:close/>
                </a:path>
                <a:path w="1431290" h="1410970">
                  <a:moveTo>
                    <a:pt x="1431225" y="38100"/>
                  </a:moveTo>
                  <a:lnTo>
                    <a:pt x="1427422" y="38100"/>
                  </a:lnTo>
                  <a:lnTo>
                    <a:pt x="1427420" y="39369"/>
                  </a:lnTo>
                  <a:lnTo>
                    <a:pt x="1431223" y="39369"/>
                  </a:lnTo>
                  <a:lnTo>
                    <a:pt x="1431225" y="38100"/>
                  </a:lnTo>
                  <a:close/>
                </a:path>
                <a:path w="1431290" h="1410970">
                  <a:moveTo>
                    <a:pt x="6297" y="34289"/>
                  </a:moveTo>
                  <a:lnTo>
                    <a:pt x="2478" y="34289"/>
                  </a:lnTo>
                  <a:lnTo>
                    <a:pt x="2473" y="36829"/>
                  </a:lnTo>
                  <a:lnTo>
                    <a:pt x="6292" y="36829"/>
                  </a:lnTo>
                  <a:lnTo>
                    <a:pt x="6297" y="34289"/>
                  </a:lnTo>
                  <a:close/>
                </a:path>
                <a:path w="1431290" h="1410970">
                  <a:moveTo>
                    <a:pt x="1431232" y="34289"/>
                  </a:moveTo>
                  <a:lnTo>
                    <a:pt x="1427429" y="34289"/>
                  </a:lnTo>
                  <a:lnTo>
                    <a:pt x="1427424" y="36829"/>
                  </a:lnTo>
                  <a:lnTo>
                    <a:pt x="1431228" y="36829"/>
                  </a:lnTo>
                  <a:lnTo>
                    <a:pt x="1431232" y="34289"/>
                  </a:lnTo>
                  <a:close/>
                </a:path>
                <a:path w="1431290" h="1410970">
                  <a:moveTo>
                    <a:pt x="6301" y="31750"/>
                  </a:moveTo>
                  <a:lnTo>
                    <a:pt x="2482" y="31750"/>
                  </a:lnTo>
                  <a:lnTo>
                    <a:pt x="2480" y="33019"/>
                  </a:lnTo>
                  <a:lnTo>
                    <a:pt x="6299" y="33019"/>
                  </a:lnTo>
                  <a:lnTo>
                    <a:pt x="6301" y="31750"/>
                  </a:lnTo>
                  <a:close/>
                </a:path>
                <a:path w="1431290" h="1410970">
                  <a:moveTo>
                    <a:pt x="1431237" y="31750"/>
                  </a:moveTo>
                  <a:lnTo>
                    <a:pt x="1427433" y="31750"/>
                  </a:lnTo>
                  <a:lnTo>
                    <a:pt x="1427431" y="33019"/>
                  </a:lnTo>
                  <a:lnTo>
                    <a:pt x="1431235" y="33019"/>
                  </a:lnTo>
                  <a:lnTo>
                    <a:pt x="1431237" y="31750"/>
                  </a:lnTo>
                  <a:close/>
                </a:path>
                <a:path w="1431290" h="1410970">
                  <a:moveTo>
                    <a:pt x="6308" y="27939"/>
                  </a:moveTo>
                  <a:lnTo>
                    <a:pt x="2489" y="27939"/>
                  </a:lnTo>
                  <a:lnTo>
                    <a:pt x="2485" y="30479"/>
                  </a:lnTo>
                  <a:lnTo>
                    <a:pt x="6303" y="30479"/>
                  </a:lnTo>
                  <a:lnTo>
                    <a:pt x="6308" y="27939"/>
                  </a:lnTo>
                  <a:close/>
                </a:path>
                <a:path w="1431290" h="1410970">
                  <a:moveTo>
                    <a:pt x="1431244" y="27939"/>
                  </a:moveTo>
                  <a:lnTo>
                    <a:pt x="1427440" y="27939"/>
                  </a:lnTo>
                  <a:lnTo>
                    <a:pt x="1427436" y="30479"/>
                  </a:lnTo>
                  <a:lnTo>
                    <a:pt x="1431239" y="30479"/>
                  </a:lnTo>
                  <a:lnTo>
                    <a:pt x="1431244" y="27939"/>
                  </a:lnTo>
                  <a:close/>
                </a:path>
                <a:path w="1431290" h="1410970">
                  <a:moveTo>
                    <a:pt x="6313" y="25400"/>
                  </a:moveTo>
                  <a:lnTo>
                    <a:pt x="2494" y="25400"/>
                  </a:lnTo>
                  <a:lnTo>
                    <a:pt x="2491" y="26669"/>
                  </a:lnTo>
                  <a:lnTo>
                    <a:pt x="6310" y="26669"/>
                  </a:lnTo>
                  <a:lnTo>
                    <a:pt x="6313" y="25400"/>
                  </a:lnTo>
                  <a:close/>
                </a:path>
                <a:path w="1431290" h="1410970">
                  <a:moveTo>
                    <a:pt x="1431248" y="25400"/>
                  </a:moveTo>
                  <a:lnTo>
                    <a:pt x="1427445" y="25400"/>
                  </a:lnTo>
                  <a:lnTo>
                    <a:pt x="1427443" y="26669"/>
                  </a:lnTo>
                  <a:lnTo>
                    <a:pt x="1431246" y="26669"/>
                  </a:lnTo>
                  <a:lnTo>
                    <a:pt x="1431248" y="25400"/>
                  </a:lnTo>
                  <a:close/>
                </a:path>
                <a:path w="1431290" h="1410970">
                  <a:moveTo>
                    <a:pt x="6320" y="21589"/>
                  </a:moveTo>
                  <a:lnTo>
                    <a:pt x="2501" y="21589"/>
                  </a:lnTo>
                  <a:lnTo>
                    <a:pt x="2496" y="24129"/>
                  </a:lnTo>
                  <a:lnTo>
                    <a:pt x="6315" y="24129"/>
                  </a:lnTo>
                  <a:lnTo>
                    <a:pt x="6320" y="21589"/>
                  </a:lnTo>
                  <a:close/>
                </a:path>
                <a:path w="1431290" h="1410970">
                  <a:moveTo>
                    <a:pt x="1431255" y="21589"/>
                  </a:moveTo>
                  <a:lnTo>
                    <a:pt x="1427452" y="21589"/>
                  </a:lnTo>
                  <a:lnTo>
                    <a:pt x="1427447" y="24129"/>
                  </a:lnTo>
                  <a:lnTo>
                    <a:pt x="1431251" y="24129"/>
                  </a:lnTo>
                  <a:lnTo>
                    <a:pt x="1431255" y="21589"/>
                  </a:lnTo>
                  <a:close/>
                </a:path>
                <a:path w="1431290" h="1410970">
                  <a:moveTo>
                    <a:pt x="6324" y="19050"/>
                  </a:moveTo>
                  <a:lnTo>
                    <a:pt x="2505" y="19050"/>
                  </a:lnTo>
                  <a:lnTo>
                    <a:pt x="2503" y="20319"/>
                  </a:lnTo>
                  <a:lnTo>
                    <a:pt x="6322" y="20319"/>
                  </a:lnTo>
                  <a:lnTo>
                    <a:pt x="6324" y="19050"/>
                  </a:lnTo>
                  <a:close/>
                </a:path>
                <a:path w="1431290" h="1410970">
                  <a:moveTo>
                    <a:pt x="1431260" y="19050"/>
                  </a:moveTo>
                  <a:lnTo>
                    <a:pt x="1427456" y="19050"/>
                  </a:lnTo>
                  <a:lnTo>
                    <a:pt x="1427454" y="20319"/>
                  </a:lnTo>
                  <a:lnTo>
                    <a:pt x="1431257" y="20319"/>
                  </a:lnTo>
                  <a:lnTo>
                    <a:pt x="1431260" y="19050"/>
                  </a:lnTo>
                  <a:close/>
                </a:path>
                <a:path w="1431290" h="1410970">
                  <a:moveTo>
                    <a:pt x="6331" y="15239"/>
                  </a:moveTo>
                  <a:lnTo>
                    <a:pt x="2512" y="15239"/>
                  </a:lnTo>
                  <a:lnTo>
                    <a:pt x="2507" y="17779"/>
                  </a:lnTo>
                  <a:lnTo>
                    <a:pt x="6326" y="17779"/>
                  </a:lnTo>
                  <a:lnTo>
                    <a:pt x="6331" y="15239"/>
                  </a:lnTo>
                  <a:close/>
                </a:path>
                <a:path w="1431290" h="1410970">
                  <a:moveTo>
                    <a:pt x="1431267" y="15239"/>
                  </a:moveTo>
                  <a:lnTo>
                    <a:pt x="1427463" y="15239"/>
                  </a:lnTo>
                  <a:lnTo>
                    <a:pt x="1427459" y="17779"/>
                  </a:lnTo>
                  <a:lnTo>
                    <a:pt x="1431262" y="17779"/>
                  </a:lnTo>
                  <a:lnTo>
                    <a:pt x="1431267" y="15239"/>
                  </a:lnTo>
                  <a:close/>
                </a:path>
                <a:path w="1431290" h="1410970">
                  <a:moveTo>
                    <a:pt x="6336" y="12700"/>
                  </a:moveTo>
                  <a:lnTo>
                    <a:pt x="2517" y="12700"/>
                  </a:lnTo>
                  <a:lnTo>
                    <a:pt x="2514" y="13969"/>
                  </a:lnTo>
                  <a:lnTo>
                    <a:pt x="6333" y="13969"/>
                  </a:lnTo>
                  <a:lnTo>
                    <a:pt x="6336" y="12700"/>
                  </a:lnTo>
                  <a:close/>
                </a:path>
                <a:path w="1431290" h="1410970">
                  <a:moveTo>
                    <a:pt x="1431271" y="12700"/>
                  </a:moveTo>
                  <a:lnTo>
                    <a:pt x="1427468" y="12700"/>
                  </a:lnTo>
                  <a:lnTo>
                    <a:pt x="1427466" y="13969"/>
                  </a:lnTo>
                  <a:lnTo>
                    <a:pt x="1431269" y="13969"/>
                  </a:lnTo>
                  <a:lnTo>
                    <a:pt x="1431271" y="12700"/>
                  </a:lnTo>
                  <a:close/>
                </a:path>
                <a:path w="1431290" h="1410970">
                  <a:moveTo>
                    <a:pt x="6343" y="8889"/>
                  </a:moveTo>
                  <a:lnTo>
                    <a:pt x="2523" y="8889"/>
                  </a:lnTo>
                  <a:lnTo>
                    <a:pt x="2519" y="11429"/>
                  </a:lnTo>
                  <a:lnTo>
                    <a:pt x="6338" y="11429"/>
                  </a:lnTo>
                  <a:lnTo>
                    <a:pt x="6343" y="8889"/>
                  </a:lnTo>
                  <a:close/>
                </a:path>
                <a:path w="1431290" h="1410970">
                  <a:moveTo>
                    <a:pt x="1431278" y="8889"/>
                  </a:moveTo>
                  <a:lnTo>
                    <a:pt x="1427475" y="8889"/>
                  </a:lnTo>
                  <a:lnTo>
                    <a:pt x="1427470" y="11429"/>
                  </a:lnTo>
                  <a:lnTo>
                    <a:pt x="1431273" y="11429"/>
                  </a:lnTo>
                  <a:lnTo>
                    <a:pt x="1431278" y="8889"/>
                  </a:lnTo>
                  <a:close/>
                </a:path>
                <a:path w="1431290" h="1410970">
                  <a:moveTo>
                    <a:pt x="6347" y="6350"/>
                  </a:moveTo>
                  <a:lnTo>
                    <a:pt x="2528" y="6350"/>
                  </a:lnTo>
                  <a:lnTo>
                    <a:pt x="2526" y="7619"/>
                  </a:lnTo>
                  <a:lnTo>
                    <a:pt x="6345" y="7619"/>
                  </a:lnTo>
                  <a:lnTo>
                    <a:pt x="6347" y="6350"/>
                  </a:lnTo>
                  <a:close/>
                </a:path>
                <a:path w="1431290" h="1410970">
                  <a:moveTo>
                    <a:pt x="1431283" y="6350"/>
                  </a:moveTo>
                  <a:lnTo>
                    <a:pt x="1427479" y="6350"/>
                  </a:lnTo>
                  <a:lnTo>
                    <a:pt x="1427477" y="7619"/>
                  </a:lnTo>
                  <a:lnTo>
                    <a:pt x="1431280" y="7619"/>
                  </a:lnTo>
                  <a:lnTo>
                    <a:pt x="1431283" y="6350"/>
                  </a:lnTo>
                  <a:close/>
                </a:path>
                <a:path w="1431290" h="1410970">
                  <a:moveTo>
                    <a:pt x="1431289" y="2539"/>
                  </a:moveTo>
                  <a:lnTo>
                    <a:pt x="2535" y="2539"/>
                  </a:lnTo>
                  <a:lnTo>
                    <a:pt x="2530" y="5079"/>
                  </a:lnTo>
                  <a:lnTo>
                    <a:pt x="1431285" y="5079"/>
                  </a:lnTo>
                  <a:lnTo>
                    <a:pt x="1431289" y="2539"/>
                  </a:lnTo>
                  <a:close/>
                </a:path>
                <a:path w="1431290" h="1410970">
                  <a:moveTo>
                    <a:pt x="2539" y="0"/>
                  </a:moveTo>
                  <a:lnTo>
                    <a:pt x="2537" y="1269"/>
                  </a:lnTo>
                  <a:lnTo>
                    <a:pt x="716914" y="1269"/>
                  </a:lnTo>
                  <a:lnTo>
                    <a:pt x="2539" y="0"/>
                  </a:lnTo>
                  <a:close/>
                </a:path>
                <a:path w="1431290" h="1410970">
                  <a:moveTo>
                    <a:pt x="6250" y="59690"/>
                  </a:moveTo>
                  <a:lnTo>
                    <a:pt x="2432" y="59690"/>
                  </a:lnTo>
                  <a:lnTo>
                    <a:pt x="2386" y="85089"/>
                  </a:lnTo>
                  <a:lnTo>
                    <a:pt x="6204" y="85089"/>
                  </a:lnTo>
                  <a:lnTo>
                    <a:pt x="6250" y="59690"/>
                  </a:lnTo>
                  <a:close/>
                </a:path>
                <a:path w="1431290" h="1410970">
                  <a:moveTo>
                    <a:pt x="1431186" y="59690"/>
                  </a:moveTo>
                  <a:lnTo>
                    <a:pt x="1427383" y="59690"/>
                  </a:lnTo>
                  <a:lnTo>
                    <a:pt x="1427337" y="85089"/>
                  </a:lnTo>
                  <a:lnTo>
                    <a:pt x="1431141" y="85089"/>
                  </a:lnTo>
                  <a:lnTo>
                    <a:pt x="1431186" y="59690"/>
                  </a:lnTo>
                  <a:close/>
                </a:path>
                <a:path w="1431290" h="1410970">
                  <a:moveTo>
                    <a:pt x="6204" y="85090"/>
                  </a:moveTo>
                  <a:lnTo>
                    <a:pt x="2386" y="85090"/>
                  </a:lnTo>
                  <a:lnTo>
                    <a:pt x="2340" y="110489"/>
                  </a:lnTo>
                  <a:lnTo>
                    <a:pt x="6158" y="110489"/>
                  </a:lnTo>
                  <a:lnTo>
                    <a:pt x="6204" y="85090"/>
                  </a:lnTo>
                  <a:close/>
                </a:path>
                <a:path w="1431290" h="1410970">
                  <a:moveTo>
                    <a:pt x="1431141" y="85090"/>
                  </a:moveTo>
                  <a:lnTo>
                    <a:pt x="1427337" y="85090"/>
                  </a:lnTo>
                  <a:lnTo>
                    <a:pt x="1427291" y="110489"/>
                  </a:lnTo>
                  <a:lnTo>
                    <a:pt x="1431095" y="110489"/>
                  </a:lnTo>
                  <a:lnTo>
                    <a:pt x="1431141" y="85090"/>
                  </a:lnTo>
                  <a:close/>
                </a:path>
                <a:path w="1431290" h="1410970">
                  <a:moveTo>
                    <a:pt x="6126" y="128524"/>
                  </a:moveTo>
                  <a:lnTo>
                    <a:pt x="2308" y="128524"/>
                  </a:lnTo>
                  <a:lnTo>
                    <a:pt x="2146" y="218439"/>
                  </a:lnTo>
                  <a:lnTo>
                    <a:pt x="5963" y="218439"/>
                  </a:lnTo>
                  <a:lnTo>
                    <a:pt x="6126" y="128524"/>
                  </a:lnTo>
                  <a:close/>
                </a:path>
                <a:path w="1431290" h="1410970">
                  <a:moveTo>
                    <a:pt x="1431063" y="128524"/>
                  </a:moveTo>
                  <a:lnTo>
                    <a:pt x="1427258" y="128524"/>
                  </a:lnTo>
                  <a:lnTo>
                    <a:pt x="1427095" y="218439"/>
                  </a:lnTo>
                  <a:lnTo>
                    <a:pt x="1430900" y="218439"/>
                  </a:lnTo>
                  <a:lnTo>
                    <a:pt x="1431063" y="128524"/>
                  </a:lnTo>
                  <a:close/>
                </a:path>
                <a:path w="1431290" h="1410970">
                  <a:moveTo>
                    <a:pt x="6142" y="119506"/>
                  </a:moveTo>
                  <a:lnTo>
                    <a:pt x="2324" y="119506"/>
                  </a:lnTo>
                  <a:lnTo>
                    <a:pt x="2308" y="128269"/>
                  </a:lnTo>
                  <a:lnTo>
                    <a:pt x="6126" y="128269"/>
                  </a:lnTo>
                  <a:lnTo>
                    <a:pt x="6142" y="119506"/>
                  </a:lnTo>
                  <a:close/>
                </a:path>
                <a:path w="1431290" h="1410970">
                  <a:moveTo>
                    <a:pt x="1431079" y="119506"/>
                  </a:moveTo>
                  <a:lnTo>
                    <a:pt x="1427274" y="119506"/>
                  </a:lnTo>
                  <a:lnTo>
                    <a:pt x="1427258" y="128269"/>
                  </a:lnTo>
                  <a:lnTo>
                    <a:pt x="1431063" y="128269"/>
                  </a:lnTo>
                  <a:lnTo>
                    <a:pt x="1431079" y="119506"/>
                  </a:lnTo>
                  <a:close/>
                </a:path>
                <a:path w="1431290" h="1410970">
                  <a:moveTo>
                    <a:pt x="6154" y="113156"/>
                  </a:moveTo>
                  <a:lnTo>
                    <a:pt x="2336" y="113156"/>
                  </a:lnTo>
                  <a:lnTo>
                    <a:pt x="2324" y="119379"/>
                  </a:lnTo>
                  <a:lnTo>
                    <a:pt x="6142" y="119379"/>
                  </a:lnTo>
                  <a:lnTo>
                    <a:pt x="6154" y="113156"/>
                  </a:lnTo>
                  <a:close/>
                </a:path>
                <a:path w="1431290" h="1410970">
                  <a:moveTo>
                    <a:pt x="1431090" y="113156"/>
                  </a:moveTo>
                  <a:lnTo>
                    <a:pt x="1427286" y="113156"/>
                  </a:lnTo>
                  <a:lnTo>
                    <a:pt x="1427275" y="119379"/>
                  </a:lnTo>
                  <a:lnTo>
                    <a:pt x="1431079" y="119379"/>
                  </a:lnTo>
                  <a:lnTo>
                    <a:pt x="1431090" y="113156"/>
                  </a:lnTo>
                  <a:close/>
                </a:path>
                <a:path w="1431290" h="1410970">
                  <a:moveTo>
                    <a:pt x="6158" y="110616"/>
                  </a:moveTo>
                  <a:lnTo>
                    <a:pt x="2340" y="110616"/>
                  </a:lnTo>
                  <a:lnTo>
                    <a:pt x="2336" y="113029"/>
                  </a:lnTo>
                  <a:lnTo>
                    <a:pt x="6154" y="113029"/>
                  </a:lnTo>
                  <a:lnTo>
                    <a:pt x="6158" y="110616"/>
                  </a:lnTo>
                  <a:close/>
                </a:path>
                <a:path w="1431290" h="1410970">
                  <a:moveTo>
                    <a:pt x="1431095" y="110616"/>
                  </a:moveTo>
                  <a:lnTo>
                    <a:pt x="1427290" y="110616"/>
                  </a:lnTo>
                  <a:lnTo>
                    <a:pt x="1427286" y="113029"/>
                  </a:lnTo>
                  <a:lnTo>
                    <a:pt x="1431090" y="113029"/>
                  </a:lnTo>
                  <a:lnTo>
                    <a:pt x="1431095" y="110616"/>
                  </a:lnTo>
                  <a:close/>
                </a:path>
                <a:path w="1431290" h="1410970">
                  <a:moveTo>
                    <a:pt x="5963" y="218440"/>
                  </a:moveTo>
                  <a:lnTo>
                    <a:pt x="2146" y="218440"/>
                  </a:lnTo>
                  <a:lnTo>
                    <a:pt x="2123" y="231139"/>
                  </a:lnTo>
                  <a:lnTo>
                    <a:pt x="5940" y="231139"/>
                  </a:lnTo>
                  <a:lnTo>
                    <a:pt x="5963" y="218440"/>
                  </a:lnTo>
                  <a:close/>
                </a:path>
                <a:path w="1431290" h="1410970">
                  <a:moveTo>
                    <a:pt x="1430900" y="218440"/>
                  </a:moveTo>
                  <a:lnTo>
                    <a:pt x="1427095" y="218440"/>
                  </a:lnTo>
                  <a:lnTo>
                    <a:pt x="1427072" y="231139"/>
                  </a:lnTo>
                  <a:lnTo>
                    <a:pt x="1430877" y="231139"/>
                  </a:lnTo>
                  <a:lnTo>
                    <a:pt x="1430900" y="218440"/>
                  </a:lnTo>
                  <a:close/>
                </a:path>
                <a:path w="1431290" h="1410970">
                  <a:moveTo>
                    <a:pt x="5940" y="231140"/>
                  </a:moveTo>
                  <a:lnTo>
                    <a:pt x="2123" y="231140"/>
                  </a:lnTo>
                  <a:lnTo>
                    <a:pt x="2077" y="256539"/>
                  </a:lnTo>
                  <a:lnTo>
                    <a:pt x="5894" y="256539"/>
                  </a:lnTo>
                  <a:lnTo>
                    <a:pt x="5940" y="231140"/>
                  </a:lnTo>
                  <a:close/>
                </a:path>
                <a:path w="1431290" h="1410970">
                  <a:moveTo>
                    <a:pt x="1430877" y="231140"/>
                  </a:moveTo>
                  <a:lnTo>
                    <a:pt x="1427072" y="231140"/>
                  </a:lnTo>
                  <a:lnTo>
                    <a:pt x="1427026" y="256539"/>
                  </a:lnTo>
                  <a:lnTo>
                    <a:pt x="1430831" y="256539"/>
                  </a:lnTo>
                  <a:lnTo>
                    <a:pt x="1430877" y="231140"/>
                  </a:lnTo>
                  <a:close/>
                </a:path>
                <a:path w="1431290" h="1410970">
                  <a:moveTo>
                    <a:pt x="5894" y="256540"/>
                  </a:moveTo>
                  <a:lnTo>
                    <a:pt x="2077" y="256540"/>
                  </a:lnTo>
                  <a:lnTo>
                    <a:pt x="2020" y="288289"/>
                  </a:lnTo>
                  <a:lnTo>
                    <a:pt x="5836" y="288289"/>
                  </a:lnTo>
                  <a:lnTo>
                    <a:pt x="5894" y="256540"/>
                  </a:lnTo>
                  <a:close/>
                </a:path>
                <a:path w="1431290" h="1410970">
                  <a:moveTo>
                    <a:pt x="1430831" y="256540"/>
                  </a:moveTo>
                  <a:lnTo>
                    <a:pt x="1427026" y="256540"/>
                  </a:lnTo>
                  <a:lnTo>
                    <a:pt x="1426968" y="288289"/>
                  </a:lnTo>
                  <a:lnTo>
                    <a:pt x="1430774" y="288289"/>
                  </a:lnTo>
                  <a:lnTo>
                    <a:pt x="1430831" y="256540"/>
                  </a:lnTo>
                  <a:close/>
                </a:path>
                <a:path w="1431290" h="1410970">
                  <a:moveTo>
                    <a:pt x="5836" y="288290"/>
                  </a:moveTo>
                  <a:lnTo>
                    <a:pt x="2020" y="288290"/>
                  </a:lnTo>
                  <a:lnTo>
                    <a:pt x="1951" y="326389"/>
                  </a:lnTo>
                  <a:lnTo>
                    <a:pt x="5767" y="326389"/>
                  </a:lnTo>
                  <a:lnTo>
                    <a:pt x="5836" y="288290"/>
                  </a:lnTo>
                  <a:close/>
                </a:path>
                <a:path w="1431290" h="1410970">
                  <a:moveTo>
                    <a:pt x="1430774" y="288290"/>
                  </a:moveTo>
                  <a:lnTo>
                    <a:pt x="1426968" y="288290"/>
                  </a:lnTo>
                  <a:lnTo>
                    <a:pt x="1426899" y="326389"/>
                  </a:lnTo>
                  <a:lnTo>
                    <a:pt x="1430705" y="326389"/>
                  </a:lnTo>
                  <a:lnTo>
                    <a:pt x="1430774" y="288290"/>
                  </a:lnTo>
                  <a:close/>
                </a:path>
                <a:path w="1431290" h="1410970">
                  <a:moveTo>
                    <a:pt x="5767" y="326390"/>
                  </a:moveTo>
                  <a:lnTo>
                    <a:pt x="1951" y="326390"/>
                  </a:lnTo>
                  <a:lnTo>
                    <a:pt x="1906" y="351789"/>
                  </a:lnTo>
                  <a:lnTo>
                    <a:pt x="5721" y="351789"/>
                  </a:lnTo>
                  <a:lnTo>
                    <a:pt x="5767" y="326390"/>
                  </a:lnTo>
                  <a:close/>
                </a:path>
                <a:path w="1431290" h="1410970">
                  <a:moveTo>
                    <a:pt x="1430705" y="326390"/>
                  </a:moveTo>
                  <a:lnTo>
                    <a:pt x="1426899" y="326390"/>
                  </a:lnTo>
                  <a:lnTo>
                    <a:pt x="1426853" y="351789"/>
                  </a:lnTo>
                  <a:lnTo>
                    <a:pt x="1430660" y="351789"/>
                  </a:lnTo>
                  <a:lnTo>
                    <a:pt x="1430705" y="326390"/>
                  </a:lnTo>
                  <a:close/>
                </a:path>
                <a:path w="1431290" h="1410970">
                  <a:moveTo>
                    <a:pt x="5721" y="351790"/>
                  </a:moveTo>
                  <a:lnTo>
                    <a:pt x="1906" y="351790"/>
                  </a:lnTo>
                  <a:lnTo>
                    <a:pt x="1883" y="364489"/>
                  </a:lnTo>
                  <a:lnTo>
                    <a:pt x="5698" y="364489"/>
                  </a:lnTo>
                  <a:lnTo>
                    <a:pt x="5721" y="351790"/>
                  </a:lnTo>
                  <a:close/>
                </a:path>
                <a:path w="1431290" h="1410970">
                  <a:moveTo>
                    <a:pt x="1430660" y="351790"/>
                  </a:moveTo>
                  <a:lnTo>
                    <a:pt x="1426853" y="351790"/>
                  </a:lnTo>
                  <a:lnTo>
                    <a:pt x="1426830" y="364489"/>
                  </a:lnTo>
                  <a:lnTo>
                    <a:pt x="1430637" y="364489"/>
                  </a:lnTo>
                  <a:lnTo>
                    <a:pt x="1430660" y="351790"/>
                  </a:lnTo>
                  <a:close/>
                </a:path>
                <a:path w="1431290" h="1410970">
                  <a:moveTo>
                    <a:pt x="5698" y="364490"/>
                  </a:moveTo>
                  <a:lnTo>
                    <a:pt x="1883" y="364490"/>
                  </a:lnTo>
                  <a:lnTo>
                    <a:pt x="1837" y="389889"/>
                  </a:lnTo>
                  <a:lnTo>
                    <a:pt x="5652" y="389889"/>
                  </a:lnTo>
                  <a:lnTo>
                    <a:pt x="5698" y="364490"/>
                  </a:lnTo>
                  <a:close/>
                </a:path>
                <a:path w="1431290" h="1410970">
                  <a:moveTo>
                    <a:pt x="1430637" y="364490"/>
                  </a:moveTo>
                  <a:lnTo>
                    <a:pt x="1426830" y="364490"/>
                  </a:lnTo>
                  <a:lnTo>
                    <a:pt x="1426784" y="389889"/>
                  </a:lnTo>
                  <a:lnTo>
                    <a:pt x="1430591" y="389889"/>
                  </a:lnTo>
                  <a:lnTo>
                    <a:pt x="1430637" y="364490"/>
                  </a:lnTo>
                  <a:close/>
                </a:path>
                <a:path w="1431290" h="1410970">
                  <a:moveTo>
                    <a:pt x="5652" y="389890"/>
                  </a:moveTo>
                  <a:lnTo>
                    <a:pt x="1837" y="389890"/>
                  </a:lnTo>
                  <a:lnTo>
                    <a:pt x="1574" y="535939"/>
                  </a:lnTo>
                  <a:lnTo>
                    <a:pt x="5387" y="535939"/>
                  </a:lnTo>
                  <a:lnTo>
                    <a:pt x="5652" y="389890"/>
                  </a:lnTo>
                  <a:close/>
                </a:path>
                <a:path w="1431290" h="1410970">
                  <a:moveTo>
                    <a:pt x="1430591" y="389890"/>
                  </a:moveTo>
                  <a:lnTo>
                    <a:pt x="1426784" y="389890"/>
                  </a:lnTo>
                  <a:lnTo>
                    <a:pt x="1426519" y="535939"/>
                  </a:lnTo>
                  <a:lnTo>
                    <a:pt x="1430328" y="535939"/>
                  </a:lnTo>
                  <a:lnTo>
                    <a:pt x="1430591" y="389890"/>
                  </a:lnTo>
                  <a:close/>
                </a:path>
                <a:path w="1431290" h="1410970">
                  <a:moveTo>
                    <a:pt x="5387" y="535940"/>
                  </a:moveTo>
                  <a:lnTo>
                    <a:pt x="1574" y="535940"/>
                  </a:lnTo>
                  <a:lnTo>
                    <a:pt x="1528" y="561339"/>
                  </a:lnTo>
                  <a:lnTo>
                    <a:pt x="5341" y="561339"/>
                  </a:lnTo>
                  <a:lnTo>
                    <a:pt x="5387" y="535940"/>
                  </a:lnTo>
                  <a:close/>
                </a:path>
                <a:path w="1431290" h="1410970">
                  <a:moveTo>
                    <a:pt x="1430328" y="535940"/>
                  </a:moveTo>
                  <a:lnTo>
                    <a:pt x="1426519" y="535940"/>
                  </a:lnTo>
                  <a:lnTo>
                    <a:pt x="1426473" y="561339"/>
                  </a:lnTo>
                  <a:lnTo>
                    <a:pt x="1430282" y="561339"/>
                  </a:lnTo>
                  <a:lnTo>
                    <a:pt x="1430328" y="535940"/>
                  </a:lnTo>
                  <a:close/>
                </a:path>
                <a:path w="1431290" h="1410970">
                  <a:moveTo>
                    <a:pt x="5341" y="561340"/>
                  </a:moveTo>
                  <a:lnTo>
                    <a:pt x="1528" y="561340"/>
                  </a:lnTo>
                  <a:lnTo>
                    <a:pt x="1482" y="586739"/>
                  </a:lnTo>
                  <a:lnTo>
                    <a:pt x="5295" y="586739"/>
                  </a:lnTo>
                  <a:lnTo>
                    <a:pt x="5341" y="561340"/>
                  </a:lnTo>
                  <a:close/>
                </a:path>
                <a:path w="1431290" h="1410970">
                  <a:moveTo>
                    <a:pt x="1430282" y="561340"/>
                  </a:moveTo>
                  <a:lnTo>
                    <a:pt x="1426473" y="561340"/>
                  </a:lnTo>
                  <a:lnTo>
                    <a:pt x="1426427" y="586739"/>
                  </a:lnTo>
                  <a:lnTo>
                    <a:pt x="1430236" y="586739"/>
                  </a:lnTo>
                  <a:lnTo>
                    <a:pt x="1430282" y="561340"/>
                  </a:lnTo>
                  <a:close/>
                </a:path>
                <a:path w="1431290" h="1410970">
                  <a:moveTo>
                    <a:pt x="5295" y="586740"/>
                  </a:moveTo>
                  <a:lnTo>
                    <a:pt x="1482" y="586740"/>
                  </a:lnTo>
                  <a:lnTo>
                    <a:pt x="1052" y="825500"/>
                  </a:lnTo>
                  <a:lnTo>
                    <a:pt x="4862" y="825500"/>
                  </a:lnTo>
                  <a:lnTo>
                    <a:pt x="5295" y="586740"/>
                  </a:lnTo>
                  <a:close/>
                </a:path>
                <a:path w="1431290" h="1410970">
                  <a:moveTo>
                    <a:pt x="1430236" y="586740"/>
                  </a:moveTo>
                  <a:lnTo>
                    <a:pt x="1426427" y="586740"/>
                  </a:lnTo>
                  <a:lnTo>
                    <a:pt x="1425994" y="825500"/>
                  </a:lnTo>
                  <a:lnTo>
                    <a:pt x="1429805" y="825500"/>
                  </a:lnTo>
                  <a:lnTo>
                    <a:pt x="1430236" y="586740"/>
                  </a:lnTo>
                  <a:close/>
                </a:path>
                <a:path w="1431290" h="1410970">
                  <a:moveTo>
                    <a:pt x="4862" y="825500"/>
                  </a:moveTo>
                  <a:lnTo>
                    <a:pt x="1052" y="825500"/>
                  </a:lnTo>
                  <a:lnTo>
                    <a:pt x="1006" y="850900"/>
                  </a:lnTo>
                  <a:lnTo>
                    <a:pt x="4816" y="850900"/>
                  </a:lnTo>
                  <a:lnTo>
                    <a:pt x="4862" y="825500"/>
                  </a:lnTo>
                  <a:close/>
                </a:path>
                <a:path w="1431290" h="1410970">
                  <a:moveTo>
                    <a:pt x="1429805" y="825500"/>
                  </a:moveTo>
                  <a:lnTo>
                    <a:pt x="1425994" y="825500"/>
                  </a:lnTo>
                  <a:lnTo>
                    <a:pt x="1425948" y="850900"/>
                  </a:lnTo>
                  <a:lnTo>
                    <a:pt x="1429760" y="850900"/>
                  </a:lnTo>
                  <a:lnTo>
                    <a:pt x="1429805" y="825500"/>
                  </a:lnTo>
                  <a:close/>
                </a:path>
                <a:path w="1431290" h="1410970">
                  <a:moveTo>
                    <a:pt x="4816" y="850900"/>
                  </a:moveTo>
                  <a:lnTo>
                    <a:pt x="1006" y="850900"/>
                  </a:lnTo>
                  <a:lnTo>
                    <a:pt x="961" y="876300"/>
                  </a:lnTo>
                  <a:lnTo>
                    <a:pt x="4770" y="876300"/>
                  </a:lnTo>
                  <a:lnTo>
                    <a:pt x="4816" y="850900"/>
                  </a:lnTo>
                  <a:close/>
                </a:path>
                <a:path w="1431290" h="1410970">
                  <a:moveTo>
                    <a:pt x="1429760" y="850900"/>
                  </a:moveTo>
                  <a:lnTo>
                    <a:pt x="1425948" y="850900"/>
                  </a:lnTo>
                  <a:lnTo>
                    <a:pt x="1425902" y="876300"/>
                  </a:lnTo>
                  <a:lnTo>
                    <a:pt x="1429714" y="876300"/>
                  </a:lnTo>
                  <a:lnTo>
                    <a:pt x="1429760" y="850900"/>
                  </a:lnTo>
                  <a:close/>
                </a:path>
                <a:path w="1431290" h="1410970">
                  <a:moveTo>
                    <a:pt x="4770" y="876300"/>
                  </a:moveTo>
                  <a:lnTo>
                    <a:pt x="961" y="876300"/>
                  </a:lnTo>
                  <a:lnTo>
                    <a:pt x="915" y="901700"/>
                  </a:lnTo>
                  <a:lnTo>
                    <a:pt x="4724" y="901700"/>
                  </a:lnTo>
                  <a:lnTo>
                    <a:pt x="4770" y="876300"/>
                  </a:lnTo>
                  <a:close/>
                </a:path>
                <a:path w="1431290" h="1410970">
                  <a:moveTo>
                    <a:pt x="1429714" y="876300"/>
                  </a:moveTo>
                  <a:lnTo>
                    <a:pt x="1425902" y="876300"/>
                  </a:lnTo>
                  <a:lnTo>
                    <a:pt x="1425856" y="901700"/>
                  </a:lnTo>
                  <a:lnTo>
                    <a:pt x="1429668" y="901700"/>
                  </a:lnTo>
                  <a:lnTo>
                    <a:pt x="1429714" y="876300"/>
                  </a:lnTo>
                  <a:close/>
                </a:path>
                <a:path w="1431290" h="1410970">
                  <a:moveTo>
                    <a:pt x="4724" y="901700"/>
                  </a:moveTo>
                  <a:lnTo>
                    <a:pt x="915" y="901700"/>
                  </a:lnTo>
                  <a:lnTo>
                    <a:pt x="869" y="927100"/>
                  </a:lnTo>
                  <a:lnTo>
                    <a:pt x="4678" y="927100"/>
                  </a:lnTo>
                  <a:lnTo>
                    <a:pt x="4724" y="901700"/>
                  </a:lnTo>
                  <a:close/>
                </a:path>
                <a:path w="1431290" h="1410970">
                  <a:moveTo>
                    <a:pt x="1429668" y="901700"/>
                  </a:moveTo>
                  <a:lnTo>
                    <a:pt x="1425856" y="901700"/>
                  </a:lnTo>
                  <a:lnTo>
                    <a:pt x="1425810" y="927100"/>
                  </a:lnTo>
                  <a:lnTo>
                    <a:pt x="1429622" y="927100"/>
                  </a:lnTo>
                  <a:lnTo>
                    <a:pt x="1429668" y="901700"/>
                  </a:lnTo>
                  <a:close/>
                </a:path>
                <a:path w="1431290" h="1410970">
                  <a:moveTo>
                    <a:pt x="4678" y="927100"/>
                  </a:moveTo>
                  <a:lnTo>
                    <a:pt x="869" y="927100"/>
                  </a:lnTo>
                  <a:lnTo>
                    <a:pt x="800" y="965200"/>
                  </a:lnTo>
                  <a:lnTo>
                    <a:pt x="4609" y="965200"/>
                  </a:lnTo>
                  <a:lnTo>
                    <a:pt x="4678" y="927100"/>
                  </a:lnTo>
                  <a:close/>
                </a:path>
                <a:path w="1431290" h="1410970">
                  <a:moveTo>
                    <a:pt x="1429622" y="927100"/>
                  </a:moveTo>
                  <a:lnTo>
                    <a:pt x="1425810" y="927100"/>
                  </a:lnTo>
                  <a:lnTo>
                    <a:pt x="1425741" y="965200"/>
                  </a:lnTo>
                  <a:lnTo>
                    <a:pt x="1429553" y="965200"/>
                  </a:lnTo>
                  <a:lnTo>
                    <a:pt x="1429622" y="927100"/>
                  </a:lnTo>
                  <a:close/>
                </a:path>
                <a:path w="1431290" h="1410970">
                  <a:moveTo>
                    <a:pt x="4609" y="965200"/>
                  </a:moveTo>
                  <a:lnTo>
                    <a:pt x="800" y="965200"/>
                  </a:lnTo>
                  <a:lnTo>
                    <a:pt x="755" y="990600"/>
                  </a:lnTo>
                  <a:lnTo>
                    <a:pt x="4563" y="990600"/>
                  </a:lnTo>
                  <a:lnTo>
                    <a:pt x="4609" y="965200"/>
                  </a:lnTo>
                  <a:close/>
                </a:path>
                <a:path w="1431290" h="1410970">
                  <a:moveTo>
                    <a:pt x="1429553" y="965200"/>
                  </a:moveTo>
                  <a:lnTo>
                    <a:pt x="1425741" y="965200"/>
                  </a:lnTo>
                  <a:lnTo>
                    <a:pt x="1425695" y="990600"/>
                  </a:lnTo>
                  <a:lnTo>
                    <a:pt x="1429508" y="990600"/>
                  </a:lnTo>
                  <a:lnTo>
                    <a:pt x="1429553" y="965200"/>
                  </a:lnTo>
                  <a:close/>
                </a:path>
                <a:path w="1431290" h="1410970">
                  <a:moveTo>
                    <a:pt x="4563" y="990600"/>
                  </a:moveTo>
                  <a:lnTo>
                    <a:pt x="755" y="990600"/>
                  </a:lnTo>
                  <a:lnTo>
                    <a:pt x="652" y="1047750"/>
                  </a:lnTo>
                  <a:lnTo>
                    <a:pt x="4459" y="1047750"/>
                  </a:lnTo>
                  <a:lnTo>
                    <a:pt x="4563" y="990600"/>
                  </a:lnTo>
                  <a:close/>
                </a:path>
                <a:path w="1431290" h="1410970">
                  <a:moveTo>
                    <a:pt x="1429508" y="990600"/>
                  </a:moveTo>
                  <a:lnTo>
                    <a:pt x="1425695" y="990600"/>
                  </a:lnTo>
                  <a:lnTo>
                    <a:pt x="1425591" y="1047750"/>
                  </a:lnTo>
                  <a:lnTo>
                    <a:pt x="1429405" y="1047750"/>
                  </a:lnTo>
                  <a:lnTo>
                    <a:pt x="1429508" y="990600"/>
                  </a:lnTo>
                  <a:close/>
                </a:path>
                <a:path w="1431290" h="1410970">
                  <a:moveTo>
                    <a:pt x="4459" y="1047750"/>
                  </a:moveTo>
                  <a:lnTo>
                    <a:pt x="652" y="1047750"/>
                  </a:lnTo>
                  <a:lnTo>
                    <a:pt x="640" y="1054100"/>
                  </a:lnTo>
                  <a:lnTo>
                    <a:pt x="4447" y="1054100"/>
                  </a:lnTo>
                  <a:lnTo>
                    <a:pt x="4459" y="1047750"/>
                  </a:lnTo>
                  <a:close/>
                </a:path>
                <a:path w="1431290" h="1410970">
                  <a:moveTo>
                    <a:pt x="1429405" y="1047750"/>
                  </a:moveTo>
                  <a:lnTo>
                    <a:pt x="1425591" y="1047750"/>
                  </a:lnTo>
                  <a:lnTo>
                    <a:pt x="1425580" y="1054100"/>
                  </a:lnTo>
                  <a:lnTo>
                    <a:pt x="1429393" y="1054100"/>
                  </a:lnTo>
                  <a:lnTo>
                    <a:pt x="1429405" y="1047750"/>
                  </a:lnTo>
                  <a:close/>
                </a:path>
                <a:path w="1431290" h="1410970">
                  <a:moveTo>
                    <a:pt x="4447" y="1054100"/>
                  </a:moveTo>
                  <a:lnTo>
                    <a:pt x="640" y="1054100"/>
                  </a:lnTo>
                  <a:lnTo>
                    <a:pt x="617" y="1066800"/>
                  </a:lnTo>
                  <a:lnTo>
                    <a:pt x="4424" y="1066800"/>
                  </a:lnTo>
                  <a:lnTo>
                    <a:pt x="4447" y="1054100"/>
                  </a:lnTo>
                  <a:close/>
                </a:path>
                <a:path w="1431290" h="1410970">
                  <a:moveTo>
                    <a:pt x="1429393" y="1054100"/>
                  </a:moveTo>
                  <a:lnTo>
                    <a:pt x="1425580" y="1054100"/>
                  </a:lnTo>
                  <a:lnTo>
                    <a:pt x="1425557" y="1066800"/>
                  </a:lnTo>
                  <a:lnTo>
                    <a:pt x="1429370" y="1066800"/>
                  </a:lnTo>
                  <a:lnTo>
                    <a:pt x="1429393" y="1054100"/>
                  </a:lnTo>
                  <a:close/>
                </a:path>
                <a:path w="1431290" h="1410970">
                  <a:moveTo>
                    <a:pt x="4424" y="1066800"/>
                  </a:moveTo>
                  <a:lnTo>
                    <a:pt x="617" y="1066800"/>
                  </a:lnTo>
                  <a:lnTo>
                    <a:pt x="608" y="1071880"/>
                  </a:lnTo>
                  <a:lnTo>
                    <a:pt x="4415" y="1071880"/>
                  </a:lnTo>
                  <a:lnTo>
                    <a:pt x="4424" y="1066800"/>
                  </a:lnTo>
                  <a:close/>
                </a:path>
                <a:path w="1431290" h="1410970">
                  <a:moveTo>
                    <a:pt x="1429370" y="1066800"/>
                  </a:moveTo>
                  <a:lnTo>
                    <a:pt x="1425557" y="1066800"/>
                  </a:lnTo>
                  <a:lnTo>
                    <a:pt x="1425547" y="1071880"/>
                  </a:lnTo>
                  <a:lnTo>
                    <a:pt x="1429361" y="1071880"/>
                  </a:lnTo>
                  <a:lnTo>
                    <a:pt x="1429370" y="1066800"/>
                  </a:lnTo>
                  <a:close/>
                </a:path>
                <a:path w="1431290" h="1410970">
                  <a:moveTo>
                    <a:pt x="4415" y="1071880"/>
                  </a:moveTo>
                  <a:lnTo>
                    <a:pt x="608" y="1071880"/>
                  </a:lnTo>
                  <a:lnTo>
                    <a:pt x="594" y="1079500"/>
                  </a:lnTo>
                  <a:lnTo>
                    <a:pt x="4401" y="1079500"/>
                  </a:lnTo>
                  <a:lnTo>
                    <a:pt x="4415" y="1071880"/>
                  </a:lnTo>
                  <a:close/>
                </a:path>
                <a:path w="1431290" h="1410970">
                  <a:moveTo>
                    <a:pt x="1429361" y="1071880"/>
                  </a:moveTo>
                  <a:lnTo>
                    <a:pt x="1425547" y="1071880"/>
                  </a:lnTo>
                  <a:lnTo>
                    <a:pt x="1425534" y="1079500"/>
                  </a:lnTo>
                  <a:lnTo>
                    <a:pt x="1429347" y="1079500"/>
                  </a:lnTo>
                  <a:lnTo>
                    <a:pt x="1429361" y="1071880"/>
                  </a:lnTo>
                  <a:close/>
                </a:path>
                <a:path w="1431290" h="1410970">
                  <a:moveTo>
                    <a:pt x="4401" y="1079500"/>
                  </a:moveTo>
                  <a:lnTo>
                    <a:pt x="594" y="1079500"/>
                  </a:lnTo>
                  <a:lnTo>
                    <a:pt x="562" y="1097280"/>
                  </a:lnTo>
                  <a:lnTo>
                    <a:pt x="4369" y="1097280"/>
                  </a:lnTo>
                  <a:lnTo>
                    <a:pt x="4401" y="1079500"/>
                  </a:lnTo>
                  <a:close/>
                </a:path>
                <a:path w="1431290" h="1410970">
                  <a:moveTo>
                    <a:pt x="1429347" y="1079500"/>
                  </a:moveTo>
                  <a:lnTo>
                    <a:pt x="1425534" y="1079500"/>
                  </a:lnTo>
                  <a:lnTo>
                    <a:pt x="1425501" y="1097280"/>
                  </a:lnTo>
                  <a:lnTo>
                    <a:pt x="1429315" y="1097280"/>
                  </a:lnTo>
                  <a:lnTo>
                    <a:pt x="1429347" y="1079500"/>
                  </a:lnTo>
                  <a:close/>
                </a:path>
                <a:path w="1431290" h="1410970">
                  <a:moveTo>
                    <a:pt x="4369" y="1097280"/>
                  </a:moveTo>
                  <a:lnTo>
                    <a:pt x="562" y="1097280"/>
                  </a:lnTo>
                  <a:lnTo>
                    <a:pt x="514" y="1123950"/>
                  </a:lnTo>
                  <a:lnTo>
                    <a:pt x="4321" y="1123950"/>
                  </a:lnTo>
                  <a:lnTo>
                    <a:pt x="4369" y="1097280"/>
                  </a:lnTo>
                  <a:close/>
                </a:path>
                <a:path w="1431290" h="1410970">
                  <a:moveTo>
                    <a:pt x="1429315" y="1097280"/>
                  </a:moveTo>
                  <a:lnTo>
                    <a:pt x="1425501" y="1097280"/>
                  </a:lnTo>
                  <a:lnTo>
                    <a:pt x="1425453" y="1123950"/>
                  </a:lnTo>
                  <a:lnTo>
                    <a:pt x="1429267" y="1123950"/>
                  </a:lnTo>
                  <a:lnTo>
                    <a:pt x="1429315" y="1097280"/>
                  </a:lnTo>
                  <a:close/>
                </a:path>
                <a:path w="1431290" h="1410970">
                  <a:moveTo>
                    <a:pt x="4321" y="1123950"/>
                  </a:moveTo>
                  <a:lnTo>
                    <a:pt x="514" y="1123950"/>
                  </a:lnTo>
                  <a:lnTo>
                    <a:pt x="505" y="1129030"/>
                  </a:lnTo>
                  <a:lnTo>
                    <a:pt x="4312" y="1129030"/>
                  </a:lnTo>
                  <a:lnTo>
                    <a:pt x="4321" y="1123950"/>
                  </a:lnTo>
                  <a:close/>
                </a:path>
                <a:path w="1431290" h="1410970">
                  <a:moveTo>
                    <a:pt x="1429267" y="1123950"/>
                  </a:moveTo>
                  <a:lnTo>
                    <a:pt x="1425453" y="1123950"/>
                  </a:lnTo>
                  <a:lnTo>
                    <a:pt x="1425444" y="1129030"/>
                  </a:lnTo>
                  <a:lnTo>
                    <a:pt x="1429258" y="1129030"/>
                  </a:lnTo>
                  <a:lnTo>
                    <a:pt x="1429267" y="1123950"/>
                  </a:lnTo>
                  <a:close/>
                </a:path>
                <a:path w="1431290" h="1410970">
                  <a:moveTo>
                    <a:pt x="4312" y="1129030"/>
                  </a:moveTo>
                  <a:lnTo>
                    <a:pt x="505" y="1129030"/>
                  </a:lnTo>
                  <a:lnTo>
                    <a:pt x="491" y="1136650"/>
                  </a:lnTo>
                  <a:lnTo>
                    <a:pt x="4298" y="1136650"/>
                  </a:lnTo>
                  <a:lnTo>
                    <a:pt x="4312" y="1129030"/>
                  </a:lnTo>
                  <a:close/>
                </a:path>
                <a:path w="1431290" h="1410970">
                  <a:moveTo>
                    <a:pt x="1429258" y="1129030"/>
                  </a:moveTo>
                  <a:lnTo>
                    <a:pt x="1425444" y="1129030"/>
                  </a:lnTo>
                  <a:lnTo>
                    <a:pt x="1425430" y="1136650"/>
                  </a:lnTo>
                  <a:lnTo>
                    <a:pt x="1429244" y="1136650"/>
                  </a:lnTo>
                  <a:lnTo>
                    <a:pt x="1429258" y="1129030"/>
                  </a:lnTo>
                  <a:close/>
                </a:path>
                <a:path w="1431290" h="1410970">
                  <a:moveTo>
                    <a:pt x="4298" y="1136650"/>
                  </a:moveTo>
                  <a:lnTo>
                    <a:pt x="491" y="1136650"/>
                  </a:lnTo>
                  <a:lnTo>
                    <a:pt x="480" y="1143000"/>
                  </a:lnTo>
                  <a:lnTo>
                    <a:pt x="4286" y="1143000"/>
                  </a:lnTo>
                  <a:lnTo>
                    <a:pt x="4298" y="1136650"/>
                  </a:lnTo>
                  <a:close/>
                </a:path>
                <a:path w="1431290" h="1410970">
                  <a:moveTo>
                    <a:pt x="1429244" y="1136650"/>
                  </a:moveTo>
                  <a:lnTo>
                    <a:pt x="1425430" y="1136650"/>
                  </a:lnTo>
                  <a:lnTo>
                    <a:pt x="1425418" y="1143000"/>
                  </a:lnTo>
                  <a:lnTo>
                    <a:pt x="1429233" y="1143000"/>
                  </a:lnTo>
                  <a:lnTo>
                    <a:pt x="1429244" y="1136650"/>
                  </a:lnTo>
                  <a:close/>
                </a:path>
                <a:path w="1431290" h="1410970">
                  <a:moveTo>
                    <a:pt x="4286" y="1143000"/>
                  </a:moveTo>
                  <a:lnTo>
                    <a:pt x="480" y="1143000"/>
                  </a:lnTo>
                  <a:lnTo>
                    <a:pt x="446" y="1162050"/>
                  </a:lnTo>
                  <a:lnTo>
                    <a:pt x="4252" y="1162050"/>
                  </a:lnTo>
                  <a:lnTo>
                    <a:pt x="4286" y="1143000"/>
                  </a:lnTo>
                  <a:close/>
                </a:path>
                <a:path w="1431290" h="1410970">
                  <a:moveTo>
                    <a:pt x="1429233" y="1143000"/>
                  </a:moveTo>
                  <a:lnTo>
                    <a:pt x="1425418" y="1143000"/>
                  </a:lnTo>
                  <a:lnTo>
                    <a:pt x="1425384" y="1162050"/>
                  </a:lnTo>
                  <a:lnTo>
                    <a:pt x="1429198" y="1162050"/>
                  </a:lnTo>
                  <a:lnTo>
                    <a:pt x="1429233" y="1143000"/>
                  </a:lnTo>
                  <a:close/>
                </a:path>
                <a:path w="1431290" h="1410970">
                  <a:moveTo>
                    <a:pt x="4252" y="1162050"/>
                  </a:moveTo>
                  <a:lnTo>
                    <a:pt x="446" y="1162050"/>
                  </a:lnTo>
                  <a:lnTo>
                    <a:pt x="423" y="1174750"/>
                  </a:lnTo>
                  <a:lnTo>
                    <a:pt x="4229" y="1174750"/>
                  </a:lnTo>
                  <a:lnTo>
                    <a:pt x="4252" y="1162050"/>
                  </a:lnTo>
                  <a:close/>
                </a:path>
                <a:path w="1431290" h="1410970">
                  <a:moveTo>
                    <a:pt x="1429198" y="1162050"/>
                  </a:moveTo>
                  <a:lnTo>
                    <a:pt x="1425384" y="1162050"/>
                  </a:lnTo>
                  <a:lnTo>
                    <a:pt x="1425361" y="1174750"/>
                  </a:lnTo>
                  <a:lnTo>
                    <a:pt x="1429176" y="1174750"/>
                  </a:lnTo>
                  <a:lnTo>
                    <a:pt x="1429198" y="1162050"/>
                  </a:lnTo>
                  <a:close/>
                </a:path>
                <a:path w="1431290" h="1410970">
                  <a:moveTo>
                    <a:pt x="4229" y="1174750"/>
                  </a:moveTo>
                  <a:lnTo>
                    <a:pt x="423" y="1174750"/>
                  </a:lnTo>
                  <a:lnTo>
                    <a:pt x="411" y="1181100"/>
                  </a:lnTo>
                  <a:lnTo>
                    <a:pt x="4217" y="1181100"/>
                  </a:lnTo>
                  <a:lnTo>
                    <a:pt x="4229" y="1174750"/>
                  </a:lnTo>
                  <a:close/>
                </a:path>
                <a:path w="1431290" h="1410970">
                  <a:moveTo>
                    <a:pt x="1429176" y="1174750"/>
                  </a:moveTo>
                  <a:lnTo>
                    <a:pt x="1425361" y="1174750"/>
                  </a:lnTo>
                  <a:lnTo>
                    <a:pt x="1425349" y="1181100"/>
                  </a:lnTo>
                  <a:lnTo>
                    <a:pt x="1429164" y="1181100"/>
                  </a:lnTo>
                  <a:lnTo>
                    <a:pt x="1429176" y="1174750"/>
                  </a:lnTo>
                  <a:close/>
                </a:path>
                <a:path w="1431290" h="1410970">
                  <a:moveTo>
                    <a:pt x="4217" y="1181100"/>
                  </a:moveTo>
                  <a:lnTo>
                    <a:pt x="411" y="1181100"/>
                  </a:lnTo>
                  <a:lnTo>
                    <a:pt x="402" y="1186180"/>
                  </a:lnTo>
                  <a:lnTo>
                    <a:pt x="4208" y="1186180"/>
                  </a:lnTo>
                  <a:lnTo>
                    <a:pt x="4217" y="1181100"/>
                  </a:lnTo>
                  <a:close/>
                </a:path>
                <a:path w="1431290" h="1410970">
                  <a:moveTo>
                    <a:pt x="1429164" y="1181100"/>
                  </a:moveTo>
                  <a:lnTo>
                    <a:pt x="1425349" y="1181100"/>
                  </a:lnTo>
                  <a:lnTo>
                    <a:pt x="1425340" y="1186180"/>
                  </a:lnTo>
                  <a:lnTo>
                    <a:pt x="1429155" y="1186180"/>
                  </a:lnTo>
                  <a:lnTo>
                    <a:pt x="1429164" y="1181100"/>
                  </a:lnTo>
                  <a:close/>
                </a:path>
                <a:path w="1431290" h="1410970">
                  <a:moveTo>
                    <a:pt x="4208" y="1186180"/>
                  </a:moveTo>
                  <a:lnTo>
                    <a:pt x="402" y="1186180"/>
                  </a:lnTo>
                  <a:lnTo>
                    <a:pt x="389" y="1193800"/>
                  </a:lnTo>
                  <a:lnTo>
                    <a:pt x="4194" y="1193800"/>
                  </a:lnTo>
                  <a:lnTo>
                    <a:pt x="4208" y="1186180"/>
                  </a:lnTo>
                  <a:close/>
                </a:path>
                <a:path w="1431290" h="1410970">
                  <a:moveTo>
                    <a:pt x="1429155" y="1186180"/>
                  </a:moveTo>
                  <a:lnTo>
                    <a:pt x="1425340" y="1186180"/>
                  </a:lnTo>
                  <a:lnTo>
                    <a:pt x="1425326" y="1193800"/>
                  </a:lnTo>
                  <a:lnTo>
                    <a:pt x="1429141" y="1193800"/>
                  </a:lnTo>
                  <a:lnTo>
                    <a:pt x="1429155" y="1186180"/>
                  </a:lnTo>
                  <a:close/>
                </a:path>
                <a:path w="1431290" h="1410970">
                  <a:moveTo>
                    <a:pt x="4194" y="1193800"/>
                  </a:moveTo>
                  <a:lnTo>
                    <a:pt x="389" y="1193800"/>
                  </a:lnTo>
                  <a:lnTo>
                    <a:pt x="379" y="1198880"/>
                  </a:lnTo>
                  <a:lnTo>
                    <a:pt x="4185" y="1198880"/>
                  </a:lnTo>
                  <a:lnTo>
                    <a:pt x="4194" y="1193800"/>
                  </a:lnTo>
                  <a:close/>
                </a:path>
                <a:path w="1431290" h="1410970">
                  <a:moveTo>
                    <a:pt x="1429141" y="1193800"/>
                  </a:moveTo>
                  <a:lnTo>
                    <a:pt x="1425326" y="1193800"/>
                  </a:lnTo>
                  <a:lnTo>
                    <a:pt x="1425317" y="1198880"/>
                  </a:lnTo>
                  <a:lnTo>
                    <a:pt x="1429132" y="1198880"/>
                  </a:lnTo>
                  <a:lnTo>
                    <a:pt x="1429141" y="1193800"/>
                  </a:lnTo>
                  <a:close/>
                </a:path>
                <a:path w="1431290" h="1410970">
                  <a:moveTo>
                    <a:pt x="4185" y="1198880"/>
                  </a:moveTo>
                  <a:lnTo>
                    <a:pt x="379" y="1198880"/>
                  </a:lnTo>
                  <a:lnTo>
                    <a:pt x="356" y="1211580"/>
                  </a:lnTo>
                  <a:lnTo>
                    <a:pt x="4162" y="1211580"/>
                  </a:lnTo>
                  <a:lnTo>
                    <a:pt x="4185" y="1198880"/>
                  </a:lnTo>
                  <a:close/>
                </a:path>
                <a:path w="1431290" h="1410970">
                  <a:moveTo>
                    <a:pt x="1429132" y="1198880"/>
                  </a:moveTo>
                  <a:lnTo>
                    <a:pt x="1425317" y="1198880"/>
                  </a:lnTo>
                  <a:lnTo>
                    <a:pt x="1425294" y="1211580"/>
                  </a:lnTo>
                  <a:lnTo>
                    <a:pt x="1429109" y="1211580"/>
                  </a:lnTo>
                  <a:lnTo>
                    <a:pt x="1429132" y="1198880"/>
                  </a:lnTo>
                  <a:close/>
                </a:path>
                <a:path w="1431290" h="1410970">
                  <a:moveTo>
                    <a:pt x="4162" y="1211580"/>
                  </a:moveTo>
                  <a:lnTo>
                    <a:pt x="356" y="1211580"/>
                  </a:lnTo>
                  <a:lnTo>
                    <a:pt x="345" y="1217930"/>
                  </a:lnTo>
                  <a:lnTo>
                    <a:pt x="4150" y="1217930"/>
                  </a:lnTo>
                  <a:lnTo>
                    <a:pt x="4162" y="1211580"/>
                  </a:lnTo>
                  <a:close/>
                </a:path>
                <a:path w="1431290" h="1410970">
                  <a:moveTo>
                    <a:pt x="1429109" y="1211580"/>
                  </a:moveTo>
                  <a:lnTo>
                    <a:pt x="1425294" y="1211580"/>
                  </a:lnTo>
                  <a:lnTo>
                    <a:pt x="1425283" y="1217930"/>
                  </a:lnTo>
                  <a:lnTo>
                    <a:pt x="1429098" y="1217930"/>
                  </a:lnTo>
                  <a:lnTo>
                    <a:pt x="1429109" y="1211580"/>
                  </a:lnTo>
                  <a:close/>
                </a:path>
                <a:path w="1431290" h="1410970">
                  <a:moveTo>
                    <a:pt x="4150" y="1217930"/>
                  </a:moveTo>
                  <a:lnTo>
                    <a:pt x="345" y="1217930"/>
                  </a:lnTo>
                  <a:lnTo>
                    <a:pt x="334" y="1224280"/>
                  </a:lnTo>
                  <a:lnTo>
                    <a:pt x="4139" y="1224280"/>
                  </a:lnTo>
                  <a:lnTo>
                    <a:pt x="4150" y="1217930"/>
                  </a:lnTo>
                  <a:close/>
                </a:path>
                <a:path w="1431290" h="1410970">
                  <a:moveTo>
                    <a:pt x="1429098" y="1217930"/>
                  </a:moveTo>
                  <a:lnTo>
                    <a:pt x="1425283" y="1217930"/>
                  </a:lnTo>
                  <a:lnTo>
                    <a:pt x="1425271" y="1224280"/>
                  </a:lnTo>
                  <a:lnTo>
                    <a:pt x="1429086" y="1224280"/>
                  </a:lnTo>
                  <a:lnTo>
                    <a:pt x="1429098" y="1217930"/>
                  </a:lnTo>
                  <a:close/>
                </a:path>
                <a:path w="1431290" h="1410970">
                  <a:moveTo>
                    <a:pt x="4139" y="1224280"/>
                  </a:moveTo>
                  <a:lnTo>
                    <a:pt x="334" y="1224280"/>
                  </a:lnTo>
                  <a:lnTo>
                    <a:pt x="322" y="1230630"/>
                  </a:lnTo>
                  <a:lnTo>
                    <a:pt x="4127" y="1230630"/>
                  </a:lnTo>
                  <a:lnTo>
                    <a:pt x="4139" y="1224280"/>
                  </a:lnTo>
                  <a:close/>
                </a:path>
                <a:path w="1431290" h="1410970">
                  <a:moveTo>
                    <a:pt x="1429086" y="1224280"/>
                  </a:moveTo>
                  <a:lnTo>
                    <a:pt x="1425271" y="1224280"/>
                  </a:lnTo>
                  <a:lnTo>
                    <a:pt x="1425260" y="1230630"/>
                  </a:lnTo>
                  <a:lnTo>
                    <a:pt x="1429075" y="1230630"/>
                  </a:lnTo>
                  <a:lnTo>
                    <a:pt x="1429086" y="1224280"/>
                  </a:lnTo>
                  <a:close/>
                </a:path>
                <a:path w="1431290" h="1410970">
                  <a:moveTo>
                    <a:pt x="4127" y="1230630"/>
                  </a:moveTo>
                  <a:lnTo>
                    <a:pt x="322" y="1230630"/>
                  </a:lnTo>
                  <a:lnTo>
                    <a:pt x="311" y="1236980"/>
                  </a:lnTo>
                  <a:lnTo>
                    <a:pt x="4116" y="1236980"/>
                  </a:lnTo>
                  <a:lnTo>
                    <a:pt x="4127" y="1230630"/>
                  </a:lnTo>
                  <a:close/>
                </a:path>
                <a:path w="1431290" h="1410970">
                  <a:moveTo>
                    <a:pt x="1429075" y="1230630"/>
                  </a:moveTo>
                  <a:lnTo>
                    <a:pt x="1425260" y="1230630"/>
                  </a:lnTo>
                  <a:lnTo>
                    <a:pt x="1425248" y="1236980"/>
                  </a:lnTo>
                  <a:lnTo>
                    <a:pt x="1429063" y="1236980"/>
                  </a:lnTo>
                  <a:lnTo>
                    <a:pt x="1429075" y="1230630"/>
                  </a:lnTo>
                  <a:close/>
                </a:path>
                <a:path w="1431290" h="1410970">
                  <a:moveTo>
                    <a:pt x="4116" y="1236980"/>
                  </a:moveTo>
                  <a:lnTo>
                    <a:pt x="311" y="1236980"/>
                  </a:lnTo>
                  <a:lnTo>
                    <a:pt x="288" y="1249680"/>
                  </a:lnTo>
                  <a:lnTo>
                    <a:pt x="4093" y="1249680"/>
                  </a:lnTo>
                  <a:lnTo>
                    <a:pt x="4116" y="1236980"/>
                  </a:lnTo>
                  <a:close/>
                </a:path>
                <a:path w="1431290" h="1410970">
                  <a:moveTo>
                    <a:pt x="1429063" y="1236980"/>
                  </a:moveTo>
                  <a:lnTo>
                    <a:pt x="1425248" y="1236980"/>
                  </a:lnTo>
                  <a:lnTo>
                    <a:pt x="1425225" y="1249680"/>
                  </a:lnTo>
                  <a:lnTo>
                    <a:pt x="1429040" y="1249680"/>
                  </a:lnTo>
                  <a:lnTo>
                    <a:pt x="1429063" y="1236980"/>
                  </a:lnTo>
                  <a:close/>
                </a:path>
                <a:path w="1431290" h="1410970">
                  <a:moveTo>
                    <a:pt x="4093" y="1249680"/>
                  </a:moveTo>
                  <a:lnTo>
                    <a:pt x="288" y="1249680"/>
                  </a:lnTo>
                  <a:lnTo>
                    <a:pt x="263" y="1263650"/>
                  </a:lnTo>
                  <a:lnTo>
                    <a:pt x="4067" y="1263650"/>
                  </a:lnTo>
                  <a:lnTo>
                    <a:pt x="4093" y="1249680"/>
                  </a:lnTo>
                  <a:close/>
                </a:path>
                <a:path w="1431290" h="1410970">
                  <a:moveTo>
                    <a:pt x="1429040" y="1249680"/>
                  </a:moveTo>
                  <a:lnTo>
                    <a:pt x="1425225" y="1249680"/>
                  </a:lnTo>
                  <a:lnTo>
                    <a:pt x="1425200" y="1263650"/>
                  </a:lnTo>
                  <a:lnTo>
                    <a:pt x="1429015" y="1263650"/>
                  </a:lnTo>
                  <a:lnTo>
                    <a:pt x="1429040" y="1249680"/>
                  </a:lnTo>
                  <a:close/>
                </a:path>
                <a:path w="1431290" h="1410970">
                  <a:moveTo>
                    <a:pt x="4067" y="1263650"/>
                  </a:moveTo>
                  <a:lnTo>
                    <a:pt x="263" y="1263650"/>
                  </a:lnTo>
                  <a:lnTo>
                    <a:pt x="251" y="1270000"/>
                  </a:lnTo>
                  <a:lnTo>
                    <a:pt x="4056" y="1270000"/>
                  </a:lnTo>
                  <a:lnTo>
                    <a:pt x="4067" y="1263650"/>
                  </a:lnTo>
                  <a:close/>
                </a:path>
                <a:path w="1431290" h="1410970">
                  <a:moveTo>
                    <a:pt x="1429015" y="1263650"/>
                  </a:moveTo>
                  <a:lnTo>
                    <a:pt x="1425200" y="1263650"/>
                  </a:lnTo>
                  <a:lnTo>
                    <a:pt x="1425188" y="1270000"/>
                  </a:lnTo>
                  <a:lnTo>
                    <a:pt x="1429004" y="1270000"/>
                  </a:lnTo>
                  <a:lnTo>
                    <a:pt x="1429015" y="1263650"/>
                  </a:lnTo>
                  <a:close/>
                </a:path>
                <a:path w="1431290" h="1410970">
                  <a:moveTo>
                    <a:pt x="4056" y="1270000"/>
                  </a:moveTo>
                  <a:lnTo>
                    <a:pt x="251" y="1270000"/>
                  </a:lnTo>
                  <a:lnTo>
                    <a:pt x="228" y="1282700"/>
                  </a:lnTo>
                  <a:lnTo>
                    <a:pt x="4033" y="1282700"/>
                  </a:lnTo>
                  <a:lnTo>
                    <a:pt x="4056" y="1270000"/>
                  </a:lnTo>
                  <a:close/>
                </a:path>
                <a:path w="1431290" h="1410970">
                  <a:moveTo>
                    <a:pt x="1429004" y="1270000"/>
                  </a:moveTo>
                  <a:lnTo>
                    <a:pt x="1425188" y="1270000"/>
                  </a:lnTo>
                  <a:lnTo>
                    <a:pt x="1425165" y="1282700"/>
                  </a:lnTo>
                  <a:lnTo>
                    <a:pt x="1428981" y="1282700"/>
                  </a:lnTo>
                  <a:lnTo>
                    <a:pt x="1429004" y="1270000"/>
                  </a:lnTo>
                  <a:close/>
                </a:path>
                <a:path w="1431290" h="1410970">
                  <a:moveTo>
                    <a:pt x="4033" y="1282700"/>
                  </a:moveTo>
                  <a:lnTo>
                    <a:pt x="228" y="1282700"/>
                  </a:lnTo>
                  <a:lnTo>
                    <a:pt x="219" y="1287780"/>
                  </a:lnTo>
                  <a:lnTo>
                    <a:pt x="4024" y="1287780"/>
                  </a:lnTo>
                  <a:lnTo>
                    <a:pt x="4033" y="1282700"/>
                  </a:lnTo>
                  <a:close/>
                </a:path>
                <a:path w="1431290" h="1410970">
                  <a:moveTo>
                    <a:pt x="1428981" y="1282700"/>
                  </a:moveTo>
                  <a:lnTo>
                    <a:pt x="1425165" y="1282700"/>
                  </a:lnTo>
                  <a:lnTo>
                    <a:pt x="1425156" y="1287780"/>
                  </a:lnTo>
                  <a:lnTo>
                    <a:pt x="1428972" y="1287780"/>
                  </a:lnTo>
                  <a:lnTo>
                    <a:pt x="1428981" y="1282700"/>
                  </a:lnTo>
                  <a:close/>
                </a:path>
                <a:path w="1431290" h="1410970">
                  <a:moveTo>
                    <a:pt x="4024" y="1287780"/>
                  </a:moveTo>
                  <a:lnTo>
                    <a:pt x="219" y="1287780"/>
                  </a:lnTo>
                  <a:lnTo>
                    <a:pt x="205" y="1295400"/>
                  </a:lnTo>
                  <a:lnTo>
                    <a:pt x="4010" y="1295400"/>
                  </a:lnTo>
                  <a:lnTo>
                    <a:pt x="4024" y="1287780"/>
                  </a:lnTo>
                  <a:close/>
                </a:path>
                <a:path w="1431290" h="1410970">
                  <a:moveTo>
                    <a:pt x="1428972" y="1287780"/>
                  </a:moveTo>
                  <a:lnTo>
                    <a:pt x="1425156" y="1287780"/>
                  </a:lnTo>
                  <a:lnTo>
                    <a:pt x="1425142" y="1295400"/>
                  </a:lnTo>
                  <a:lnTo>
                    <a:pt x="1428958" y="1295400"/>
                  </a:lnTo>
                  <a:lnTo>
                    <a:pt x="1428972" y="1287780"/>
                  </a:lnTo>
                  <a:close/>
                </a:path>
                <a:path w="1431290" h="1410970">
                  <a:moveTo>
                    <a:pt x="4010" y="1295400"/>
                  </a:moveTo>
                  <a:lnTo>
                    <a:pt x="205" y="1295400"/>
                  </a:lnTo>
                  <a:lnTo>
                    <a:pt x="183" y="1308100"/>
                  </a:lnTo>
                  <a:lnTo>
                    <a:pt x="3987" y="1308100"/>
                  </a:lnTo>
                  <a:lnTo>
                    <a:pt x="4010" y="1295400"/>
                  </a:lnTo>
                  <a:close/>
                </a:path>
                <a:path w="1431290" h="1410970">
                  <a:moveTo>
                    <a:pt x="1428958" y="1295400"/>
                  </a:moveTo>
                  <a:lnTo>
                    <a:pt x="1425142" y="1295400"/>
                  </a:lnTo>
                  <a:lnTo>
                    <a:pt x="1425119" y="1308100"/>
                  </a:lnTo>
                  <a:lnTo>
                    <a:pt x="1428935" y="1308100"/>
                  </a:lnTo>
                  <a:lnTo>
                    <a:pt x="1428958" y="1295400"/>
                  </a:lnTo>
                  <a:close/>
                </a:path>
                <a:path w="1431290" h="1410970">
                  <a:moveTo>
                    <a:pt x="3987" y="1308100"/>
                  </a:moveTo>
                  <a:lnTo>
                    <a:pt x="183" y="1308100"/>
                  </a:lnTo>
                  <a:lnTo>
                    <a:pt x="173" y="1313180"/>
                  </a:lnTo>
                  <a:lnTo>
                    <a:pt x="3978" y="1313180"/>
                  </a:lnTo>
                  <a:lnTo>
                    <a:pt x="3987" y="1308100"/>
                  </a:lnTo>
                  <a:close/>
                </a:path>
                <a:path w="1431290" h="1410970">
                  <a:moveTo>
                    <a:pt x="1428935" y="1308100"/>
                  </a:moveTo>
                  <a:lnTo>
                    <a:pt x="1425119" y="1308100"/>
                  </a:lnTo>
                  <a:lnTo>
                    <a:pt x="1425110" y="1313180"/>
                  </a:lnTo>
                  <a:lnTo>
                    <a:pt x="1428926" y="1313180"/>
                  </a:lnTo>
                  <a:lnTo>
                    <a:pt x="1428935" y="1308100"/>
                  </a:lnTo>
                  <a:close/>
                </a:path>
                <a:path w="1431290" h="1410970">
                  <a:moveTo>
                    <a:pt x="3978" y="1313180"/>
                  </a:moveTo>
                  <a:lnTo>
                    <a:pt x="173" y="1313180"/>
                  </a:lnTo>
                  <a:lnTo>
                    <a:pt x="148" y="1327150"/>
                  </a:lnTo>
                  <a:lnTo>
                    <a:pt x="3952" y="1327150"/>
                  </a:lnTo>
                  <a:lnTo>
                    <a:pt x="3978" y="1313180"/>
                  </a:lnTo>
                  <a:close/>
                </a:path>
                <a:path w="1431290" h="1410970">
                  <a:moveTo>
                    <a:pt x="1428926" y="1313180"/>
                  </a:moveTo>
                  <a:lnTo>
                    <a:pt x="1425110" y="1313180"/>
                  </a:lnTo>
                  <a:lnTo>
                    <a:pt x="1425085" y="1327150"/>
                  </a:lnTo>
                  <a:lnTo>
                    <a:pt x="1428901" y="1327150"/>
                  </a:lnTo>
                  <a:lnTo>
                    <a:pt x="1428926" y="1313180"/>
                  </a:lnTo>
                  <a:close/>
                </a:path>
                <a:path w="1431290" h="1410970">
                  <a:moveTo>
                    <a:pt x="3952" y="1327150"/>
                  </a:moveTo>
                  <a:lnTo>
                    <a:pt x="148" y="1327150"/>
                  </a:lnTo>
                  <a:lnTo>
                    <a:pt x="139" y="1332230"/>
                  </a:lnTo>
                  <a:lnTo>
                    <a:pt x="3943" y="1332230"/>
                  </a:lnTo>
                  <a:lnTo>
                    <a:pt x="3952" y="1327150"/>
                  </a:lnTo>
                  <a:close/>
                </a:path>
                <a:path w="1431290" h="1410970">
                  <a:moveTo>
                    <a:pt x="1428901" y="1327150"/>
                  </a:moveTo>
                  <a:lnTo>
                    <a:pt x="1425085" y="1327150"/>
                  </a:lnTo>
                  <a:lnTo>
                    <a:pt x="1425075" y="1332230"/>
                  </a:lnTo>
                  <a:lnTo>
                    <a:pt x="1428892" y="1332230"/>
                  </a:lnTo>
                  <a:lnTo>
                    <a:pt x="1428901" y="1327150"/>
                  </a:lnTo>
                  <a:close/>
                </a:path>
                <a:path w="1431290" h="1410970">
                  <a:moveTo>
                    <a:pt x="3943" y="1332230"/>
                  </a:moveTo>
                  <a:lnTo>
                    <a:pt x="139" y="1332230"/>
                  </a:lnTo>
                  <a:lnTo>
                    <a:pt x="102" y="1352550"/>
                  </a:lnTo>
                  <a:lnTo>
                    <a:pt x="3906" y="1352550"/>
                  </a:lnTo>
                  <a:lnTo>
                    <a:pt x="3943" y="1332230"/>
                  </a:lnTo>
                  <a:close/>
                </a:path>
                <a:path w="1431290" h="1410970">
                  <a:moveTo>
                    <a:pt x="1428892" y="1332230"/>
                  </a:moveTo>
                  <a:lnTo>
                    <a:pt x="1425075" y="1332230"/>
                  </a:lnTo>
                  <a:lnTo>
                    <a:pt x="1425039" y="1352550"/>
                  </a:lnTo>
                  <a:lnTo>
                    <a:pt x="1428855" y="1352550"/>
                  </a:lnTo>
                  <a:lnTo>
                    <a:pt x="1428892" y="1332230"/>
                  </a:lnTo>
                  <a:close/>
                </a:path>
                <a:path w="1431290" h="1410970">
                  <a:moveTo>
                    <a:pt x="3906" y="1352550"/>
                  </a:moveTo>
                  <a:lnTo>
                    <a:pt x="102" y="1352550"/>
                  </a:lnTo>
                  <a:lnTo>
                    <a:pt x="93" y="1357630"/>
                  </a:lnTo>
                  <a:lnTo>
                    <a:pt x="3897" y="1357630"/>
                  </a:lnTo>
                  <a:lnTo>
                    <a:pt x="3906" y="1352550"/>
                  </a:lnTo>
                  <a:close/>
                </a:path>
                <a:path w="1431290" h="1410970">
                  <a:moveTo>
                    <a:pt x="1428855" y="1352550"/>
                  </a:moveTo>
                  <a:lnTo>
                    <a:pt x="1425039" y="1352550"/>
                  </a:lnTo>
                  <a:lnTo>
                    <a:pt x="1425029" y="1357630"/>
                  </a:lnTo>
                  <a:lnTo>
                    <a:pt x="1428846" y="1357630"/>
                  </a:lnTo>
                  <a:lnTo>
                    <a:pt x="1428855" y="1352550"/>
                  </a:lnTo>
                  <a:close/>
                </a:path>
                <a:path w="1431290" h="1410970">
                  <a:moveTo>
                    <a:pt x="3897" y="1357630"/>
                  </a:moveTo>
                  <a:lnTo>
                    <a:pt x="93" y="1357630"/>
                  </a:lnTo>
                  <a:lnTo>
                    <a:pt x="80" y="1365250"/>
                  </a:lnTo>
                  <a:lnTo>
                    <a:pt x="3883" y="1365250"/>
                  </a:lnTo>
                  <a:lnTo>
                    <a:pt x="3897" y="1357630"/>
                  </a:lnTo>
                  <a:close/>
                </a:path>
                <a:path w="1431290" h="1410970">
                  <a:moveTo>
                    <a:pt x="1428846" y="1357630"/>
                  </a:moveTo>
                  <a:lnTo>
                    <a:pt x="1425029" y="1357630"/>
                  </a:lnTo>
                  <a:lnTo>
                    <a:pt x="1425015" y="1365250"/>
                  </a:lnTo>
                  <a:lnTo>
                    <a:pt x="1428832" y="1365250"/>
                  </a:lnTo>
                  <a:lnTo>
                    <a:pt x="1428846" y="1357630"/>
                  </a:lnTo>
                  <a:close/>
                </a:path>
                <a:path w="1431290" h="1410970">
                  <a:moveTo>
                    <a:pt x="3883" y="1365250"/>
                  </a:moveTo>
                  <a:lnTo>
                    <a:pt x="80" y="1365250"/>
                  </a:lnTo>
                  <a:lnTo>
                    <a:pt x="68" y="1371600"/>
                  </a:lnTo>
                  <a:lnTo>
                    <a:pt x="3872" y="1371600"/>
                  </a:lnTo>
                  <a:lnTo>
                    <a:pt x="3883" y="1365250"/>
                  </a:lnTo>
                  <a:close/>
                </a:path>
                <a:path w="1431290" h="1410970">
                  <a:moveTo>
                    <a:pt x="1428832" y="1365250"/>
                  </a:moveTo>
                  <a:lnTo>
                    <a:pt x="1425015" y="1365250"/>
                  </a:lnTo>
                  <a:lnTo>
                    <a:pt x="1425004" y="1371600"/>
                  </a:lnTo>
                  <a:lnTo>
                    <a:pt x="1428821" y="1371600"/>
                  </a:lnTo>
                  <a:lnTo>
                    <a:pt x="1428832" y="1365250"/>
                  </a:lnTo>
                  <a:close/>
                </a:path>
                <a:path w="1431290" h="1410970">
                  <a:moveTo>
                    <a:pt x="3872" y="1371600"/>
                  </a:moveTo>
                  <a:lnTo>
                    <a:pt x="68" y="1371600"/>
                  </a:lnTo>
                  <a:lnTo>
                    <a:pt x="57" y="1377950"/>
                  </a:lnTo>
                  <a:lnTo>
                    <a:pt x="3860" y="1377950"/>
                  </a:lnTo>
                  <a:lnTo>
                    <a:pt x="3872" y="1371600"/>
                  </a:lnTo>
                  <a:close/>
                </a:path>
                <a:path w="1431290" h="1410970">
                  <a:moveTo>
                    <a:pt x="1428821" y="1371600"/>
                  </a:moveTo>
                  <a:lnTo>
                    <a:pt x="1425004" y="1371600"/>
                  </a:lnTo>
                  <a:lnTo>
                    <a:pt x="1424992" y="1377950"/>
                  </a:lnTo>
                  <a:lnTo>
                    <a:pt x="1428809" y="1377950"/>
                  </a:lnTo>
                  <a:lnTo>
                    <a:pt x="1428821" y="1371600"/>
                  </a:lnTo>
                  <a:close/>
                </a:path>
                <a:path w="1431290" h="1410970">
                  <a:moveTo>
                    <a:pt x="3860" y="1377950"/>
                  </a:moveTo>
                  <a:lnTo>
                    <a:pt x="57" y="1377950"/>
                  </a:lnTo>
                  <a:lnTo>
                    <a:pt x="45" y="1384300"/>
                  </a:lnTo>
                  <a:lnTo>
                    <a:pt x="3849" y="1384300"/>
                  </a:lnTo>
                  <a:lnTo>
                    <a:pt x="3860" y="1377950"/>
                  </a:lnTo>
                  <a:close/>
                </a:path>
                <a:path w="1431290" h="1410970">
                  <a:moveTo>
                    <a:pt x="1428809" y="1377950"/>
                  </a:moveTo>
                  <a:lnTo>
                    <a:pt x="1424992" y="1377950"/>
                  </a:lnTo>
                  <a:lnTo>
                    <a:pt x="1424981" y="1384300"/>
                  </a:lnTo>
                  <a:lnTo>
                    <a:pt x="1428798" y="1384300"/>
                  </a:lnTo>
                  <a:lnTo>
                    <a:pt x="1428809" y="1377950"/>
                  </a:lnTo>
                  <a:close/>
                </a:path>
                <a:path w="1431290" h="1410970">
                  <a:moveTo>
                    <a:pt x="3849" y="1384300"/>
                  </a:moveTo>
                  <a:lnTo>
                    <a:pt x="45" y="1384300"/>
                  </a:lnTo>
                  <a:lnTo>
                    <a:pt x="34" y="1390650"/>
                  </a:lnTo>
                  <a:lnTo>
                    <a:pt x="3837" y="1390650"/>
                  </a:lnTo>
                  <a:lnTo>
                    <a:pt x="3849" y="1384300"/>
                  </a:lnTo>
                  <a:close/>
                </a:path>
                <a:path w="1431290" h="1410970">
                  <a:moveTo>
                    <a:pt x="1428798" y="1384300"/>
                  </a:moveTo>
                  <a:lnTo>
                    <a:pt x="1424981" y="1384300"/>
                  </a:lnTo>
                  <a:lnTo>
                    <a:pt x="1424969" y="1390650"/>
                  </a:lnTo>
                  <a:lnTo>
                    <a:pt x="1428786" y="1390650"/>
                  </a:lnTo>
                  <a:lnTo>
                    <a:pt x="1428798" y="1384300"/>
                  </a:lnTo>
                  <a:close/>
                </a:path>
                <a:path w="1431290" h="1410970">
                  <a:moveTo>
                    <a:pt x="3837" y="1390650"/>
                  </a:moveTo>
                  <a:lnTo>
                    <a:pt x="34" y="1390650"/>
                  </a:lnTo>
                  <a:lnTo>
                    <a:pt x="22" y="1397000"/>
                  </a:lnTo>
                  <a:lnTo>
                    <a:pt x="3826" y="1397000"/>
                  </a:lnTo>
                  <a:lnTo>
                    <a:pt x="3837" y="1390650"/>
                  </a:lnTo>
                  <a:close/>
                </a:path>
                <a:path w="1431290" h="1410970">
                  <a:moveTo>
                    <a:pt x="1428786" y="1390650"/>
                  </a:moveTo>
                  <a:lnTo>
                    <a:pt x="1424969" y="1390650"/>
                  </a:lnTo>
                  <a:lnTo>
                    <a:pt x="1424958" y="1397000"/>
                  </a:lnTo>
                  <a:lnTo>
                    <a:pt x="1428775" y="1397000"/>
                  </a:lnTo>
                  <a:lnTo>
                    <a:pt x="1428786" y="1390650"/>
                  </a:lnTo>
                  <a:close/>
                </a:path>
                <a:path w="1431290" h="1410970">
                  <a:moveTo>
                    <a:pt x="3826" y="1397000"/>
                  </a:moveTo>
                  <a:lnTo>
                    <a:pt x="22" y="1397000"/>
                  </a:lnTo>
                  <a:lnTo>
                    <a:pt x="0" y="1409700"/>
                  </a:lnTo>
                  <a:lnTo>
                    <a:pt x="1428750" y="1410970"/>
                  </a:lnTo>
                  <a:lnTo>
                    <a:pt x="1428756" y="1407160"/>
                  </a:lnTo>
                  <a:lnTo>
                    <a:pt x="3810" y="1405890"/>
                  </a:lnTo>
                  <a:lnTo>
                    <a:pt x="3826" y="1397000"/>
                  </a:lnTo>
                  <a:close/>
                </a:path>
                <a:path w="1431290" h="1410970">
                  <a:moveTo>
                    <a:pt x="1428775" y="1397000"/>
                  </a:moveTo>
                  <a:lnTo>
                    <a:pt x="1424958" y="1397000"/>
                  </a:lnTo>
                  <a:lnTo>
                    <a:pt x="1424939" y="1407160"/>
                  </a:lnTo>
                  <a:lnTo>
                    <a:pt x="1428756" y="1407160"/>
                  </a:lnTo>
                  <a:lnTo>
                    <a:pt x="1428775" y="1397000"/>
                  </a:lnTo>
                  <a:close/>
                </a:path>
              </a:pathLst>
            </a:custGeom>
            <a:solidFill>
              <a:srgbClr val="4E263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6869429" y="2853689"/>
              <a:ext cx="1423670" cy="1400810"/>
            </a:xfrm>
            <a:custGeom>
              <a:avLst/>
              <a:gdLst/>
              <a:ahLst/>
              <a:cxnLst/>
              <a:rect l="l" t="t" r="r" b="b"/>
              <a:pathLst>
                <a:path w="1423670" h="1400810">
                  <a:moveTo>
                    <a:pt x="6268" y="46989"/>
                  </a:moveTo>
                  <a:lnTo>
                    <a:pt x="2452" y="46989"/>
                  </a:lnTo>
                  <a:lnTo>
                    <a:pt x="2443" y="52069"/>
                  </a:lnTo>
                  <a:lnTo>
                    <a:pt x="6259" y="52069"/>
                  </a:lnTo>
                  <a:lnTo>
                    <a:pt x="6268" y="46989"/>
                  </a:lnTo>
                  <a:close/>
                </a:path>
                <a:path w="1423670" h="1400810">
                  <a:moveTo>
                    <a:pt x="1423584" y="46989"/>
                  </a:moveTo>
                  <a:lnTo>
                    <a:pt x="1418550" y="46989"/>
                  </a:lnTo>
                  <a:lnTo>
                    <a:pt x="1418546" y="52069"/>
                  </a:lnTo>
                  <a:lnTo>
                    <a:pt x="1423575" y="52069"/>
                  </a:lnTo>
                  <a:lnTo>
                    <a:pt x="1423584" y="46989"/>
                  </a:lnTo>
                  <a:close/>
                </a:path>
                <a:path w="1423670" h="1400810">
                  <a:moveTo>
                    <a:pt x="6273" y="44450"/>
                  </a:moveTo>
                  <a:lnTo>
                    <a:pt x="2457" y="44450"/>
                  </a:lnTo>
                  <a:lnTo>
                    <a:pt x="2454" y="45719"/>
                  </a:lnTo>
                  <a:lnTo>
                    <a:pt x="6271" y="45719"/>
                  </a:lnTo>
                  <a:lnTo>
                    <a:pt x="6273" y="44450"/>
                  </a:lnTo>
                  <a:close/>
                </a:path>
                <a:path w="1423670" h="1400810">
                  <a:moveTo>
                    <a:pt x="1423589" y="44450"/>
                  </a:moveTo>
                  <a:lnTo>
                    <a:pt x="1418552" y="44450"/>
                  </a:lnTo>
                  <a:lnTo>
                    <a:pt x="1418551" y="45719"/>
                  </a:lnTo>
                  <a:lnTo>
                    <a:pt x="1423587" y="45719"/>
                  </a:lnTo>
                  <a:lnTo>
                    <a:pt x="1423589" y="44450"/>
                  </a:lnTo>
                  <a:close/>
                </a:path>
                <a:path w="1423670" h="1400810">
                  <a:moveTo>
                    <a:pt x="6280" y="40639"/>
                  </a:moveTo>
                  <a:lnTo>
                    <a:pt x="2464" y="40639"/>
                  </a:lnTo>
                  <a:lnTo>
                    <a:pt x="2459" y="43179"/>
                  </a:lnTo>
                  <a:lnTo>
                    <a:pt x="6275" y="43179"/>
                  </a:lnTo>
                  <a:lnTo>
                    <a:pt x="6280" y="40639"/>
                  </a:lnTo>
                  <a:close/>
                </a:path>
                <a:path w="1423670" h="1400810">
                  <a:moveTo>
                    <a:pt x="1423596" y="40639"/>
                  </a:moveTo>
                  <a:lnTo>
                    <a:pt x="1418556" y="40639"/>
                  </a:lnTo>
                  <a:lnTo>
                    <a:pt x="1418554" y="43179"/>
                  </a:lnTo>
                  <a:lnTo>
                    <a:pt x="1423591" y="43179"/>
                  </a:lnTo>
                  <a:lnTo>
                    <a:pt x="1423596" y="40639"/>
                  </a:lnTo>
                  <a:close/>
                </a:path>
                <a:path w="1423670" h="1400810">
                  <a:moveTo>
                    <a:pt x="6285" y="38100"/>
                  </a:moveTo>
                  <a:lnTo>
                    <a:pt x="2468" y="38100"/>
                  </a:lnTo>
                  <a:lnTo>
                    <a:pt x="2466" y="39369"/>
                  </a:lnTo>
                  <a:lnTo>
                    <a:pt x="6282" y="39369"/>
                  </a:lnTo>
                  <a:lnTo>
                    <a:pt x="6285" y="38100"/>
                  </a:lnTo>
                  <a:close/>
                </a:path>
                <a:path w="1423670" h="1400810">
                  <a:moveTo>
                    <a:pt x="1423600" y="38100"/>
                  </a:moveTo>
                  <a:lnTo>
                    <a:pt x="1418558" y="38100"/>
                  </a:lnTo>
                  <a:lnTo>
                    <a:pt x="1418557" y="39369"/>
                  </a:lnTo>
                  <a:lnTo>
                    <a:pt x="1423598" y="39369"/>
                  </a:lnTo>
                  <a:lnTo>
                    <a:pt x="1423600" y="38100"/>
                  </a:lnTo>
                  <a:close/>
                </a:path>
                <a:path w="1423670" h="1400810">
                  <a:moveTo>
                    <a:pt x="6292" y="34289"/>
                  </a:moveTo>
                  <a:lnTo>
                    <a:pt x="2475" y="34289"/>
                  </a:lnTo>
                  <a:lnTo>
                    <a:pt x="2470" y="36829"/>
                  </a:lnTo>
                  <a:lnTo>
                    <a:pt x="6287" y="36829"/>
                  </a:lnTo>
                  <a:lnTo>
                    <a:pt x="6292" y="34289"/>
                  </a:lnTo>
                  <a:close/>
                </a:path>
                <a:path w="1423670" h="1400810">
                  <a:moveTo>
                    <a:pt x="1423607" y="34289"/>
                  </a:moveTo>
                  <a:lnTo>
                    <a:pt x="1418562" y="34289"/>
                  </a:lnTo>
                  <a:lnTo>
                    <a:pt x="1418559" y="36829"/>
                  </a:lnTo>
                  <a:lnTo>
                    <a:pt x="1423603" y="36829"/>
                  </a:lnTo>
                  <a:lnTo>
                    <a:pt x="1423607" y="34289"/>
                  </a:lnTo>
                  <a:close/>
                </a:path>
                <a:path w="1423670" h="1400810">
                  <a:moveTo>
                    <a:pt x="6296" y="31750"/>
                  </a:moveTo>
                  <a:lnTo>
                    <a:pt x="2480" y="31750"/>
                  </a:lnTo>
                  <a:lnTo>
                    <a:pt x="2477" y="33019"/>
                  </a:lnTo>
                  <a:lnTo>
                    <a:pt x="6294" y="33019"/>
                  </a:lnTo>
                  <a:lnTo>
                    <a:pt x="6296" y="31750"/>
                  </a:lnTo>
                  <a:close/>
                </a:path>
                <a:path w="1423670" h="1400810">
                  <a:moveTo>
                    <a:pt x="1423612" y="31750"/>
                  </a:moveTo>
                  <a:lnTo>
                    <a:pt x="1418564" y="31750"/>
                  </a:lnTo>
                  <a:lnTo>
                    <a:pt x="1418563" y="33019"/>
                  </a:lnTo>
                  <a:lnTo>
                    <a:pt x="1423610" y="33019"/>
                  </a:lnTo>
                  <a:lnTo>
                    <a:pt x="1423612" y="31750"/>
                  </a:lnTo>
                  <a:close/>
                </a:path>
                <a:path w="1423670" h="1400810">
                  <a:moveTo>
                    <a:pt x="6303" y="27939"/>
                  </a:moveTo>
                  <a:lnTo>
                    <a:pt x="2487" y="27939"/>
                  </a:lnTo>
                  <a:lnTo>
                    <a:pt x="2482" y="30479"/>
                  </a:lnTo>
                  <a:lnTo>
                    <a:pt x="6299" y="30479"/>
                  </a:lnTo>
                  <a:lnTo>
                    <a:pt x="6303" y="27939"/>
                  </a:lnTo>
                  <a:close/>
                </a:path>
                <a:path w="1423670" h="1400810">
                  <a:moveTo>
                    <a:pt x="1423619" y="27939"/>
                  </a:moveTo>
                  <a:lnTo>
                    <a:pt x="1418568" y="27939"/>
                  </a:lnTo>
                  <a:lnTo>
                    <a:pt x="1418565" y="30479"/>
                  </a:lnTo>
                  <a:lnTo>
                    <a:pt x="1423614" y="30479"/>
                  </a:lnTo>
                  <a:lnTo>
                    <a:pt x="1423619" y="27939"/>
                  </a:lnTo>
                  <a:close/>
                </a:path>
                <a:path w="1423670" h="1400810">
                  <a:moveTo>
                    <a:pt x="6308" y="25400"/>
                  </a:moveTo>
                  <a:lnTo>
                    <a:pt x="2491" y="25400"/>
                  </a:lnTo>
                  <a:lnTo>
                    <a:pt x="2489" y="26669"/>
                  </a:lnTo>
                  <a:lnTo>
                    <a:pt x="6305" y="26669"/>
                  </a:lnTo>
                  <a:lnTo>
                    <a:pt x="6308" y="25400"/>
                  </a:lnTo>
                  <a:close/>
                </a:path>
                <a:path w="1423670" h="1400810">
                  <a:moveTo>
                    <a:pt x="1423623" y="25400"/>
                  </a:moveTo>
                  <a:lnTo>
                    <a:pt x="1418570" y="25400"/>
                  </a:lnTo>
                  <a:lnTo>
                    <a:pt x="1418569" y="26669"/>
                  </a:lnTo>
                  <a:lnTo>
                    <a:pt x="1423621" y="26669"/>
                  </a:lnTo>
                  <a:lnTo>
                    <a:pt x="1423623" y="25400"/>
                  </a:lnTo>
                  <a:close/>
                </a:path>
                <a:path w="1423670" h="1400810">
                  <a:moveTo>
                    <a:pt x="6315" y="21589"/>
                  </a:moveTo>
                  <a:lnTo>
                    <a:pt x="2498" y="21589"/>
                  </a:lnTo>
                  <a:lnTo>
                    <a:pt x="2493" y="24129"/>
                  </a:lnTo>
                  <a:lnTo>
                    <a:pt x="6310" y="24129"/>
                  </a:lnTo>
                  <a:lnTo>
                    <a:pt x="6315" y="21589"/>
                  </a:lnTo>
                  <a:close/>
                </a:path>
                <a:path w="1423670" h="1400810">
                  <a:moveTo>
                    <a:pt x="1423630" y="21589"/>
                  </a:moveTo>
                  <a:lnTo>
                    <a:pt x="1418573" y="21589"/>
                  </a:lnTo>
                  <a:lnTo>
                    <a:pt x="1418571" y="24129"/>
                  </a:lnTo>
                  <a:lnTo>
                    <a:pt x="1423626" y="24129"/>
                  </a:lnTo>
                  <a:lnTo>
                    <a:pt x="1423630" y="21589"/>
                  </a:lnTo>
                  <a:close/>
                </a:path>
                <a:path w="1423670" h="1400810">
                  <a:moveTo>
                    <a:pt x="6319" y="19050"/>
                  </a:moveTo>
                  <a:lnTo>
                    <a:pt x="2503" y="19050"/>
                  </a:lnTo>
                  <a:lnTo>
                    <a:pt x="2500" y="20319"/>
                  </a:lnTo>
                  <a:lnTo>
                    <a:pt x="6317" y="20319"/>
                  </a:lnTo>
                  <a:lnTo>
                    <a:pt x="6319" y="19050"/>
                  </a:lnTo>
                  <a:close/>
                </a:path>
                <a:path w="1423670" h="1400810">
                  <a:moveTo>
                    <a:pt x="1423635" y="19050"/>
                  </a:moveTo>
                  <a:lnTo>
                    <a:pt x="1418576" y="19050"/>
                  </a:lnTo>
                  <a:lnTo>
                    <a:pt x="1418574" y="20319"/>
                  </a:lnTo>
                  <a:lnTo>
                    <a:pt x="1423633" y="20319"/>
                  </a:lnTo>
                  <a:lnTo>
                    <a:pt x="1423635" y="19050"/>
                  </a:lnTo>
                  <a:close/>
                </a:path>
                <a:path w="1423670" h="1400810">
                  <a:moveTo>
                    <a:pt x="6326" y="15239"/>
                  </a:moveTo>
                  <a:lnTo>
                    <a:pt x="2510" y="15239"/>
                  </a:lnTo>
                  <a:lnTo>
                    <a:pt x="2505" y="17779"/>
                  </a:lnTo>
                  <a:lnTo>
                    <a:pt x="6322" y="17779"/>
                  </a:lnTo>
                  <a:lnTo>
                    <a:pt x="6326" y="15239"/>
                  </a:lnTo>
                  <a:close/>
                </a:path>
                <a:path w="1423670" h="1400810">
                  <a:moveTo>
                    <a:pt x="1423642" y="15239"/>
                  </a:moveTo>
                  <a:lnTo>
                    <a:pt x="1418579" y="15239"/>
                  </a:lnTo>
                  <a:lnTo>
                    <a:pt x="1418577" y="17779"/>
                  </a:lnTo>
                  <a:lnTo>
                    <a:pt x="1423637" y="17779"/>
                  </a:lnTo>
                  <a:lnTo>
                    <a:pt x="1423642" y="15239"/>
                  </a:lnTo>
                  <a:close/>
                </a:path>
                <a:path w="1423670" h="1400810">
                  <a:moveTo>
                    <a:pt x="6331" y="12700"/>
                  </a:moveTo>
                  <a:lnTo>
                    <a:pt x="2514" y="12700"/>
                  </a:lnTo>
                  <a:lnTo>
                    <a:pt x="2512" y="13969"/>
                  </a:lnTo>
                  <a:lnTo>
                    <a:pt x="6329" y="13969"/>
                  </a:lnTo>
                  <a:lnTo>
                    <a:pt x="6331" y="12700"/>
                  </a:lnTo>
                  <a:close/>
                </a:path>
                <a:path w="1423670" h="1400810">
                  <a:moveTo>
                    <a:pt x="1423646" y="12700"/>
                  </a:moveTo>
                  <a:lnTo>
                    <a:pt x="1418581" y="12700"/>
                  </a:lnTo>
                  <a:lnTo>
                    <a:pt x="1418580" y="13969"/>
                  </a:lnTo>
                  <a:lnTo>
                    <a:pt x="1423644" y="13969"/>
                  </a:lnTo>
                  <a:lnTo>
                    <a:pt x="1423646" y="12700"/>
                  </a:lnTo>
                  <a:close/>
                </a:path>
                <a:path w="1423670" h="1400810">
                  <a:moveTo>
                    <a:pt x="6338" y="8889"/>
                  </a:moveTo>
                  <a:lnTo>
                    <a:pt x="2521" y="8889"/>
                  </a:lnTo>
                  <a:lnTo>
                    <a:pt x="2516" y="11429"/>
                  </a:lnTo>
                  <a:lnTo>
                    <a:pt x="6333" y="11429"/>
                  </a:lnTo>
                  <a:lnTo>
                    <a:pt x="6338" y="8889"/>
                  </a:lnTo>
                  <a:close/>
                </a:path>
                <a:path w="1423670" h="1400810">
                  <a:moveTo>
                    <a:pt x="1423653" y="8889"/>
                  </a:moveTo>
                  <a:lnTo>
                    <a:pt x="1418585" y="8889"/>
                  </a:lnTo>
                  <a:lnTo>
                    <a:pt x="1418583" y="11429"/>
                  </a:lnTo>
                  <a:lnTo>
                    <a:pt x="1423649" y="11429"/>
                  </a:lnTo>
                  <a:lnTo>
                    <a:pt x="1423653" y="8889"/>
                  </a:lnTo>
                  <a:close/>
                </a:path>
                <a:path w="1423670" h="1400810">
                  <a:moveTo>
                    <a:pt x="6343" y="6350"/>
                  </a:moveTo>
                  <a:lnTo>
                    <a:pt x="2526" y="6350"/>
                  </a:lnTo>
                  <a:lnTo>
                    <a:pt x="2523" y="7619"/>
                  </a:lnTo>
                  <a:lnTo>
                    <a:pt x="6340" y="7619"/>
                  </a:lnTo>
                  <a:lnTo>
                    <a:pt x="6343" y="6350"/>
                  </a:lnTo>
                  <a:close/>
                </a:path>
                <a:path w="1423670" h="1400810">
                  <a:moveTo>
                    <a:pt x="1423658" y="6350"/>
                  </a:moveTo>
                  <a:lnTo>
                    <a:pt x="1418587" y="6350"/>
                  </a:lnTo>
                  <a:lnTo>
                    <a:pt x="1418586" y="7619"/>
                  </a:lnTo>
                  <a:lnTo>
                    <a:pt x="1423656" y="7619"/>
                  </a:lnTo>
                  <a:lnTo>
                    <a:pt x="1423658" y="6350"/>
                  </a:lnTo>
                  <a:close/>
                </a:path>
                <a:path w="1423670" h="1400810">
                  <a:moveTo>
                    <a:pt x="6350" y="2539"/>
                  </a:moveTo>
                  <a:lnTo>
                    <a:pt x="2533" y="2539"/>
                  </a:lnTo>
                  <a:lnTo>
                    <a:pt x="2528" y="5079"/>
                  </a:lnTo>
                  <a:lnTo>
                    <a:pt x="6345" y="5079"/>
                  </a:lnTo>
                  <a:lnTo>
                    <a:pt x="6350" y="2539"/>
                  </a:lnTo>
                  <a:close/>
                </a:path>
                <a:path w="1423670" h="1400810">
                  <a:moveTo>
                    <a:pt x="1423665" y="2539"/>
                  </a:moveTo>
                  <a:lnTo>
                    <a:pt x="6350" y="2539"/>
                  </a:lnTo>
                  <a:lnTo>
                    <a:pt x="1418590" y="3810"/>
                  </a:lnTo>
                  <a:lnTo>
                    <a:pt x="1418588" y="5079"/>
                  </a:lnTo>
                  <a:lnTo>
                    <a:pt x="1423660" y="5079"/>
                  </a:lnTo>
                  <a:lnTo>
                    <a:pt x="1423665" y="2539"/>
                  </a:lnTo>
                  <a:close/>
                </a:path>
                <a:path w="1423670" h="1400810">
                  <a:moveTo>
                    <a:pt x="1423670" y="0"/>
                  </a:moveTo>
                  <a:lnTo>
                    <a:pt x="2537" y="0"/>
                  </a:lnTo>
                  <a:lnTo>
                    <a:pt x="2535" y="1269"/>
                  </a:lnTo>
                  <a:lnTo>
                    <a:pt x="1423667" y="1269"/>
                  </a:lnTo>
                  <a:lnTo>
                    <a:pt x="1423670" y="0"/>
                  </a:lnTo>
                  <a:close/>
                </a:path>
                <a:path w="1423670" h="1400810">
                  <a:moveTo>
                    <a:pt x="6257" y="53340"/>
                  </a:moveTo>
                  <a:lnTo>
                    <a:pt x="2440" y="53340"/>
                  </a:lnTo>
                  <a:lnTo>
                    <a:pt x="2394" y="78739"/>
                  </a:lnTo>
                  <a:lnTo>
                    <a:pt x="6210" y="78739"/>
                  </a:lnTo>
                  <a:lnTo>
                    <a:pt x="6257" y="53340"/>
                  </a:lnTo>
                  <a:close/>
                </a:path>
                <a:path w="1423670" h="1400810">
                  <a:moveTo>
                    <a:pt x="1423573" y="53340"/>
                  </a:moveTo>
                  <a:lnTo>
                    <a:pt x="1418544" y="53340"/>
                  </a:lnTo>
                  <a:lnTo>
                    <a:pt x="1418521" y="78739"/>
                  </a:lnTo>
                  <a:lnTo>
                    <a:pt x="1423527" y="78739"/>
                  </a:lnTo>
                  <a:lnTo>
                    <a:pt x="1423573" y="53340"/>
                  </a:lnTo>
                  <a:close/>
                </a:path>
                <a:path w="1423670" h="1400810">
                  <a:moveTo>
                    <a:pt x="6210" y="78740"/>
                  </a:moveTo>
                  <a:lnTo>
                    <a:pt x="2394" y="78740"/>
                  </a:lnTo>
                  <a:lnTo>
                    <a:pt x="2348" y="104139"/>
                  </a:lnTo>
                  <a:lnTo>
                    <a:pt x="6164" y="104139"/>
                  </a:lnTo>
                  <a:lnTo>
                    <a:pt x="6210" y="78740"/>
                  </a:lnTo>
                  <a:close/>
                </a:path>
                <a:path w="1423670" h="1400810">
                  <a:moveTo>
                    <a:pt x="1423527" y="78740"/>
                  </a:moveTo>
                  <a:lnTo>
                    <a:pt x="1418521" y="78740"/>
                  </a:lnTo>
                  <a:lnTo>
                    <a:pt x="1418498" y="104139"/>
                  </a:lnTo>
                  <a:lnTo>
                    <a:pt x="1423481" y="104139"/>
                  </a:lnTo>
                  <a:lnTo>
                    <a:pt x="1423527" y="78740"/>
                  </a:lnTo>
                  <a:close/>
                </a:path>
                <a:path w="1423670" h="1400810">
                  <a:moveTo>
                    <a:pt x="6131" y="122174"/>
                  </a:moveTo>
                  <a:lnTo>
                    <a:pt x="2316" y="122174"/>
                  </a:lnTo>
                  <a:lnTo>
                    <a:pt x="2153" y="212089"/>
                  </a:lnTo>
                  <a:lnTo>
                    <a:pt x="5967" y="212089"/>
                  </a:lnTo>
                  <a:lnTo>
                    <a:pt x="6131" y="122174"/>
                  </a:lnTo>
                  <a:close/>
                </a:path>
                <a:path w="1423670" h="1400810">
                  <a:moveTo>
                    <a:pt x="1423448" y="122174"/>
                  </a:moveTo>
                  <a:lnTo>
                    <a:pt x="1418482" y="122174"/>
                  </a:lnTo>
                  <a:lnTo>
                    <a:pt x="1418400" y="212089"/>
                  </a:lnTo>
                  <a:lnTo>
                    <a:pt x="1423285" y="212089"/>
                  </a:lnTo>
                  <a:lnTo>
                    <a:pt x="1423448" y="122174"/>
                  </a:lnTo>
                  <a:close/>
                </a:path>
                <a:path w="1423670" h="1400810">
                  <a:moveTo>
                    <a:pt x="6148" y="113156"/>
                  </a:moveTo>
                  <a:lnTo>
                    <a:pt x="2332" y="113156"/>
                  </a:lnTo>
                  <a:lnTo>
                    <a:pt x="2316" y="121919"/>
                  </a:lnTo>
                  <a:lnTo>
                    <a:pt x="6132" y="121919"/>
                  </a:lnTo>
                  <a:lnTo>
                    <a:pt x="6148" y="113156"/>
                  </a:lnTo>
                  <a:close/>
                </a:path>
                <a:path w="1423670" h="1400810">
                  <a:moveTo>
                    <a:pt x="1423464" y="113156"/>
                  </a:moveTo>
                  <a:lnTo>
                    <a:pt x="1418490" y="113156"/>
                  </a:lnTo>
                  <a:lnTo>
                    <a:pt x="1418482" y="121919"/>
                  </a:lnTo>
                  <a:lnTo>
                    <a:pt x="1423448" y="121919"/>
                  </a:lnTo>
                  <a:lnTo>
                    <a:pt x="1423464" y="113156"/>
                  </a:lnTo>
                  <a:close/>
                </a:path>
                <a:path w="1423670" h="1400810">
                  <a:moveTo>
                    <a:pt x="6159" y="106806"/>
                  </a:moveTo>
                  <a:lnTo>
                    <a:pt x="2344" y="106806"/>
                  </a:lnTo>
                  <a:lnTo>
                    <a:pt x="2332" y="113029"/>
                  </a:lnTo>
                  <a:lnTo>
                    <a:pt x="6148" y="113029"/>
                  </a:lnTo>
                  <a:lnTo>
                    <a:pt x="6159" y="106806"/>
                  </a:lnTo>
                  <a:close/>
                </a:path>
                <a:path w="1423670" h="1400810">
                  <a:moveTo>
                    <a:pt x="1423476" y="106806"/>
                  </a:moveTo>
                  <a:lnTo>
                    <a:pt x="1418496" y="106806"/>
                  </a:lnTo>
                  <a:lnTo>
                    <a:pt x="1418490" y="113029"/>
                  </a:lnTo>
                  <a:lnTo>
                    <a:pt x="1423465" y="113029"/>
                  </a:lnTo>
                  <a:lnTo>
                    <a:pt x="1423476" y="106806"/>
                  </a:lnTo>
                  <a:close/>
                </a:path>
                <a:path w="1423670" h="1400810">
                  <a:moveTo>
                    <a:pt x="6164" y="104266"/>
                  </a:moveTo>
                  <a:lnTo>
                    <a:pt x="2348" y="104266"/>
                  </a:lnTo>
                  <a:lnTo>
                    <a:pt x="2344" y="106679"/>
                  </a:lnTo>
                  <a:lnTo>
                    <a:pt x="6159" y="106679"/>
                  </a:lnTo>
                  <a:lnTo>
                    <a:pt x="6164" y="104266"/>
                  </a:lnTo>
                  <a:close/>
                </a:path>
                <a:path w="1423670" h="1400810">
                  <a:moveTo>
                    <a:pt x="1423480" y="104266"/>
                  </a:moveTo>
                  <a:lnTo>
                    <a:pt x="1418498" y="104266"/>
                  </a:lnTo>
                  <a:lnTo>
                    <a:pt x="1418496" y="106679"/>
                  </a:lnTo>
                  <a:lnTo>
                    <a:pt x="1423476" y="106679"/>
                  </a:lnTo>
                  <a:lnTo>
                    <a:pt x="1423480" y="104266"/>
                  </a:lnTo>
                  <a:close/>
                </a:path>
                <a:path w="1423670" h="1400810">
                  <a:moveTo>
                    <a:pt x="5967" y="212090"/>
                  </a:moveTo>
                  <a:lnTo>
                    <a:pt x="2153" y="212090"/>
                  </a:lnTo>
                  <a:lnTo>
                    <a:pt x="2130" y="224789"/>
                  </a:lnTo>
                  <a:lnTo>
                    <a:pt x="5944" y="224789"/>
                  </a:lnTo>
                  <a:lnTo>
                    <a:pt x="5967" y="212090"/>
                  </a:lnTo>
                  <a:close/>
                </a:path>
                <a:path w="1423670" h="1400810">
                  <a:moveTo>
                    <a:pt x="1423285" y="212090"/>
                  </a:moveTo>
                  <a:lnTo>
                    <a:pt x="1418400" y="212090"/>
                  </a:lnTo>
                  <a:lnTo>
                    <a:pt x="1418388" y="224789"/>
                  </a:lnTo>
                  <a:lnTo>
                    <a:pt x="1423262" y="224789"/>
                  </a:lnTo>
                  <a:lnTo>
                    <a:pt x="1423285" y="212090"/>
                  </a:lnTo>
                  <a:close/>
                </a:path>
                <a:path w="1423670" h="1400810">
                  <a:moveTo>
                    <a:pt x="5944" y="224790"/>
                  </a:moveTo>
                  <a:lnTo>
                    <a:pt x="2130" y="224790"/>
                  </a:lnTo>
                  <a:lnTo>
                    <a:pt x="2084" y="250189"/>
                  </a:lnTo>
                  <a:lnTo>
                    <a:pt x="5898" y="250189"/>
                  </a:lnTo>
                  <a:lnTo>
                    <a:pt x="5944" y="224790"/>
                  </a:lnTo>
                  <a:close/>
                </a:path>
                <a:path w="1423670" h="1400810">
                  <a:moveTo>
                    <a:pt x="1423262" y="224790"/>
                  </a:moveTo>
                  <a:lnTo>
                    <a:pt x="1418388" y="224790"/>
                  </a:lnTo>
                  <a:lnTo>
                    <a:pt x="1418365" y="250189"/>
                  </a:lnTo>
                  <a:lnTo>
                    <a:pt x="1423216" y="250189"/>
                  </a:lnTo>
                  <a:lnTo>
                    <a:pt x="1423262" y="224790"/>
                  </a:lnTo>
                  <a:close/>
                </a:path>
                <a:path w="1423670" h="1400810">
                  <a:moveTo>
                    <a:pt x="5898" y="250190"/>
                  </a:moveTo>
                  <a:lnTo>
                    <a:pt x="2084" y="250190"/>
                  </a:lnTo>
                  <a:lnTo>
                    <a:pt x="2026" y="281939"/>
                  </a:lnTo>
                  <a:lnTo>
                    <a:pt x="5840" y="281939"/>
                  </a:lnTo>
                  <a:lnTo>
                    <a:pt x="5898" y="250190"/>
                  </a:lnTo>
                  <a:close/>
                </a:path>
                <a:path w="1423670" h="1400810">
                  <a:moveTo>
                    <a:pt x="1423216" y="250190"/>
                  </a:moveTo>
                  <a:lnTo>
                    <a:pt x="1418365" y="250190"/>
                  </a:lnTo>
                  <a:lnTo>
                    <a:pt x="1418336" y="281939"/>
                  </a:lnTo>
                  <a:lnTo>
                    <a:pt x="1423158" y="281939"/>
                  </a:lnTo>
                  <a:lnTo>
                    <a:pt x="1423216" y="250190"/>
                  </a:lnTo>
                  <a:close/>
                </a:path>
                <a:path w="1423670" h="1400810">
                  <a:moveTo>
                    <a:pt x="5840" y="281940"/>
                  </a:moveTo>
                  <a:lnTo>
                    <a:pt x="2026" y="281940"/>
                  </a:lnTo>
                  <a:lnTo>
                    <a:pt x="1957" y="320039"/>
                  </a:lnTo>
                  <a:lnTo>
                    <a:pt x="5770" y="320039"/>
                  </a:lnTo>
                  <a:lnTo>
                    <a:pt x="5840" y="281940"/>
                  </a:lnTo>
                  <a:close/>
                </a:path>
                <a:path w="1423670" h="1400810">
                  <a:moveTo>
                    <a:pt x="1423158" y="281940"/>
                  </a:moveTo>
                  <a:lnTo>
                    <a:pt x="1418336" y="281940"/>
                  </a:lnTo>
                  <a:lnTo>
                    <a:pt x="1418301" y="320039"/>
                  </a:lnTo>
                  <a:lnTo>
                    <a:pt x="1423089" y="320039"/>
                  </a:lnTo>
                  <a:lnTo>
                    <a:pt x="1423158" y="281940"/>
                  </a:lnTo>
                  <a:close/>
                </a:path>
                <a:path w="1423670" h="1400810">
                  <a:moveTo>
                    <a:pt x="5770" y="320040"/>
                  </a:moveTo>
                  <a:lnTo>
                    <a:pt x="1957" y="320040"/>
                  </a:lnTo>
                  <a:lnTo>
                    <a:pt x="1911" y="345439"/>
                  </a:lnTo>
                  <a:lnTo>
                    <a:pt x="5724" y="345439"/>
                  </a:lnTo>
                  <a:lnTo>
                    <a:pt x="5770" y="320040"/>
                  </a:lnTo>
                  <a:close/>
                </a:path>
                <a:path w="1423670" h="1400810">
                  <a:moveTo>
                    <a:pt x="1423089" y="320040"/>
                  </a:moveTo>
                  <a:lnTo>
                    <a:pt x="1418301" y="320040"/>
                  </a:lnTo>
                  <a:lnTo>
                    <a:pt x="1418278" y="345439"/>
                  </a:lnTo>
                  <a:lnTo>
                    <a:pt x="1423043" y="345439"/>
                  </a:lnTo>
                  <a:lnTo>
                    <a:pt x="1423089" y="320040"/>
                  </a:lnTo>
                  <a:close/>
                </a:path>
                <a:path w="1423670" h="1400810">
                  <a:moveTo>
                    <a:pt x="5724" y="345440"/>
                  </a:moveTo>
                  <a:lnTo>
                    <a:pt x="1911" y="345440"/>
                  </a:lnTo>
                  <a:lnTo>
                    <a:pt x="1888" y="358139"/>
                  </a:lnTo>
                  <a:lnTo>
                    <a:pt x="5701" y="358139"/>
                  </a:lnTo>
                  <a:lnTo>
                    <a:pt x="5724" y="345440"/>
                  </a:lnTo>
                  <a:close/>
                </a:path>
                <a:path w="1423670" h="1400810">
                  <a:moveTo>
                    <a:pt x="1423043" y="345440"/>
                  </a:moveTo>
                  <a:lnTo>
                    <a:pt x="1418278" y="345440"/>
                  </a:lnTo>
                  <a:lnTo>
                    <a:pt x="1418267" y="358139"/>
                  </a:lnTo>
                  <a:lnTo>
                    <a:pt x="1423020" y="358139"/>
                  </a:lnTo>
                  <a:lnTo>
                    <a:pt x="1423043" y="345440"/>
                  </a:lnTo>
                  <a:close/>
                </a:path>
                <a:path w="1423670" h="1400810">
                  <a:moveTo>
                    <a:pt x="5701" y="358140"/>
                  </a:moveTo>
                  <a:lnTo>
                    <a:pt x="1888" y="358140"/>
                  </a:lnTo>
                  <a:lnTo>
                    <a:pt x="1842" y="383539"/>
                  </a:lnTo>
                  <a:lnTo>
                    <a:pt x="5654" y="383539"/>
                  </a:lnTo>
                  <a:lnTo>
                    <a:pt x="5701" y="358140"/>
                  </a:lnTo>
                  <a:close/>
                </a:path>
                <a:path w="1423670" h="1400810">
                  <a:moveTo>
                    <a:pt x="1423020" y="358140"/>
                  </a:moveTo>
                  <a:lnTo>
                    <a:pt x="1418267" y="358140"/>
                  </a:lnTo>
                  <a:lnTo>
                    <a:pt x="1418243" y="383539"/>
                  </a:lnTo>
                  <a:lnTo>
                    <a:pt x="1422974" y="383539"/>
                  </a:lnTo>
                  <a:lnTo>
                    <a:pt x="1423020" y="358140"/>
                  </a:lnTo>
                  <a:close/>
                </a:path>
                <a:path w="1423670" h="1400810">
                  <a:moveTo>
                    <a:pt x="5654" y="383540"/>
                  </a:moveTo>
                  <a:lnTo>
                    <a:pt x="1842" y="383540"/>
                  </a:lnTo>
                  <a:lnTo>
                    <a:pt x="1577" y="529589"/>
                  </a:lnTo>
                  <a:lnTo>
                    <a:pt x="5388" y="529589"/>
                  </a:lnTo>
                  <a:lnTo>
                    <a:pt x="5654" y="383540"/>
                  </a:lnTo>
                  <a:close/>
                </a:path>
                <a:path w="1423670" h="1400810">
                  <a:moveTo>
                    <a:pt x="1422974" y="383540"/>
                  </a:moveTo>
                  <a:lnTo>
                    <a:pt x="1418243" y="383540"/>
                  </a:lnTo>
                  <a:lnTo>
                    <a:pt x="1418110" y="529589"/>
                  </a:lnTo>
                  <a:lnTo>
                    <a:pt x="1422709" y="529589"/>
                  </a:lnTo>
                  <a:lnTo>
                    <a:pt x="1422974" y="383540"/>
                  </a:lnTo>
                  <a:close/>
                </a:path>
                <a:path w="1423670" h="1400810">
                  <a:moveTo>
                    <a:pt x="5388" y="529590"/>
                  </a:moveTo>
                  <a:lnTo>
                    <a:pt x="1577" y="529590"/>
                  </a:lnTo>
                  <a:lnTo>
                    <a:pt x="1531" y="554989"/>
                  </a:lnTo>
                  <a:lnTo>
                    <a:pt x="5341" y="554989"/>
                  </a:lnTo>
                  <a:lnTo>
                    <a:pt x="5388" y="529590"/>
                  </a:lnTo>
                  <a:close/>
                </a:path>
                <a:path w="1423670" h="1400810">
                  <a:moveTo>
                    <a:pt x="1422709" y="529590"/>
                  </a:moveTo>
                  <a:lnTo>
                    <a:pt x="1418110" y="529590"/>
                  </a:lnTo>
                  <a:lnTo>
                    <a:pt x="1418087" y="554989"/>
                  </a:lnTo>
                  <a:lnTo>
                    <a:pt x="1422663" y="554989"/>
                  </a:lnTo>
                  <a:lnTo>
                    <a:pt x="1422709" y="529590"/>
                  </a:lnTo>
                  <a:close/>
                </a:path>
                <a:path w="1423670" h="1400810">
                  <a:moveTo>
                    <a:pt x="5341" y="554990"/>
                  </a:moveTo>
                  <a:lnTo>
                    <a:pt x="1531" y="554990"/>
                  </a:lnTo>
                  <a:lnTo>
                    <a:pt x="1485" y="580389"/>
                  </a:lnTo>
                  <a:lnTo>
                    <a:pt x="5295" y="580389"/>
                  </a:lnTo>
                  <a:lnTo>
                    <a:pt x="5341" y="554990"/>
                  </a:lnTo>
                  <a:close/>
                </a:path>
                <a:path w="1423670" h="1400810">
                  <a:moveTo>
                    <a:pt x="1422663" y="554990"/>
                  </a:moveTo>
                  <a:lnTo>
                    <a:pt x="1418087" y="554990"/>
                  </a:lnTo>
                  <a:lnTo>
                    <a:pt x="1418064" y="580389"/>
                  </a:lnTo>
                  <a:lnTo>
                    <a:pt x="1422617" y="580389"/>
                  </a:lnTo>
                  <a:lnTo>
                    <a:pt x="1422663" y="554990"/>
                  </a:lnTo>
                  <a:close/>
                </a:path>
                <a:path w="1423670" h="1400810">
                  <a:moveTo>
                    <a:pt x="5295" y="580390"/>
                  </a:moveTo>
                  <a:lnTo>
                    <a:pt x="1485" y="580390"/>
                  </a:lnTo>
                  <a:lnTo>
                    <a:pt x="1052" y="819150"/>
                  </a:lnTo>
                  <a:lnTo>
                    <a:pt x="4859" y="819150"/>
                  </a:lnTo>
                  <a:lnTo>
                    <a:pt x="5295" y="580390"/>
                  </a:lnTo>
                  <a:close/>
                </a:path>
                <a:path w="1423670" h="1400810">
                  <a:moveTo>
                    <a:pt x="1422617" y="580390"/>
                  </a:moveTo>
                  <a:lnTo>
                    <a:pt x="1418064" y="580390"/>
                  </a:lnTo>
                  <a:lnTo>
                    <a:pt x="1417846" y="819150"/>
                  </a:lnTo>
                  <a:lnTo>
                    <a:pt x="1422184" y="819150"/>
                  </a:lnTo>
                  <a:lnTo>
                    <a:pt x="1422617" y="580390"/>
                  </a:lnTo>
                  <a:close/>
                </a:path>
                <a:path w="1423670" h="1400810">
                  <a:moveTo>
                    <a:pt x="4859" y="819150"/>
                  </a:moveTo>
                  <a:lnTo>
                    <a:pt x="1052" y="819150"/>
                  </a:lnTo>
                  <a:lnTo>
                    <a:pt x="1006" y="844550"/>
                  </a:lnTo>
                  <a:lnTo>
                    <a:pt x="4813" y="844550"/>
                  </a:lnTo>
                  <a:lnTo>
                    <a:pt x="4859" y="819150"/>
                  </a:lnTo>
                  <a:close/>
                </a:path>
                <a:path w="1423670" h="1400810">
                  <a:moveTo>
                    <a:pt x="1422184" y="819150"/>
                  </a:moveTo>
                  <a:lnTo>
                    <a:pt x="1417846" y="819150"/>
                  </a:lnTo>
                  <a:lnTo>
                    <a:pt x="1417823" y="844550"/>
                  </a:lnTo>
                  <a:lnTo>
                    <a:pt x="1422138" y="844550"/>
                  </a:lnTo>
                  <a:lnTo>
                    <a:pt x="1422184" y="819150"/>
                  </a:lnTo>
                  <a:close/>
                </a:path>
                <a:path w="1423670" h="1400810">
                  <a:moveTo>
                    <a:pt x="4813" y="844550"/>
                  </a:moveTo>
                  <a:lnTo>
                    <a:pt x="1006" y="844550"/>
                  </a:lnTo>
                  <a:lnTo>
                    <a:pt x="960" y="869950"/>
                  </a:lnTo>
                  <a:lnTo>
                    <a:pt x="4767" y="869950"/>
                  </a:lnTo>
                  <a:lnTo>
                    <a:pt x="4813" y="844550"/>
                  </a:lnTo>
                  <a:close/>
                </a:path>
                <a:path w="1423670" h="1400810">
                  <a:moveTo>
                    <a:pt x="1422138" y="844550"/>
                  </a:moveTo>
                  <a:lnTo>
                    <a:pt x="1417823" y="844550"/>
                  </a:lnTo>
                  <a:lnTo>
                    <a:pt x="1417800" y="869950"/>
                  </a:lnTo>
                  <a:lnTo>
                    <a:pt x="1422092" y="869950"/>
                  </a:lnTo>
                  <a:lnTo>
                    <a:pt x="1422138" y="844550"/>
                  </a:lnTo>
                  <a:close/>
                </a:path>
                <a:path w="1423670" h="1400810">
                  <a:moveTo>
                    <a:pt x="4767" y="869950"/>
                  </a:moveTo>
                  <a:lnTo>
                    <a:pt x="960" y="869950"/>
                  </a:lnTo>
                  <a:lnTo>
                    <a:pt x="914" y="895350"/>
                  </a:lnTo>
                  <a:lnTo>
                    <a:pt x="4720" y="895350"/>
                  </a:lnTo>
                  <a:lnTo>
                    <a:pt x="4767" y="869950"/>
                  </a:lnTo>
                  <a:close/>
                </a:path>
                <a:path w="1423670" h="1400810">
                  <a:moveTo>
                    <a:pt x="1422092" y="869950"/>
                  </a:moveTo>
                  <a:lnTo>
                    <a:pt x="1417800" y="869950"/>
                  </a:lnTo>
                  <a:lnTo>
                    <a:pt x="1417777" y="895350"/>
                  </a:lnTo>
                  <a:lnTo>
                    <a:pt x="1422046" y="895350"/>
                  </a:lnTo>
                  <a:lnTo>
                    <a:pt x="1422092" y="869950"/>
                  </a:lnTo>
                  <a:close/>
                </a:path>
                <a:path w="1423670" h="1400810">
                  <a:moveTo>
                    <a:pt x="4720" y="895350"/>
                  </a:moveTo>
                  <a:lnTo>
                    <a:pt x="914" y="895350"/>
                  </a:lnTo>
                  <a:lnTo>
                    <a:pt x="868" y="920750"/>
                  </a:lnTo>
                  <a:lnTo>
                    <a:pt x="4674" y="920750"/>
                  </a:lnTo>
                  <a:lnTo>
                    <a:pt x="4720" y="895350"/>
                  </a:lnTo>
                  <a:close/>
                </a:path>
                <a:path w="1423670" h="1400810">
                  <a:moveTo>
                    <a:pt x="1422046" y="895350"/>
                  </a:moveTo>
                  <a:lnTo>
                    <a:pt x="1417777" y="895350"/>
                  </a:lnTo>
                  <a:lnTo>
                    <a:pt x="1417754" y="920750"/>
                  </a:lnTo>
                  <a:lnTo>
                    <a:pt x="1422000" y="920750"/>
                  </a:lnTo>
                  <a:lnTo>
                    <a:pt x="1422046" y="895350"/>
                  </a:lnTo>
                  <a:close/>
                </a:path>
                <a:path w="1423670" h="1400810">
                  <a:moveTo>
                    <a:pt x="4674" y="920750"/>
                  </a:moveTo>
                  <a:lnTo>
                    <a:pt x="868" y="920750"/>
                  </a:lnTo>
                  <a:lnTo>
                    <a:pt x="822" y="946150"/>
                  </a:lnTo>
                  <a:lnTo>
                    <a:pt x="4628" y="946150"/>
                  </a:lnTo>
                  <a:lnTo>
                    <a:pt x="4674" y="920750"/>
                  </a:lnTo>
                  <a:close/>
                </a:path>
                <a:path w="1423670" h="1400810">
                  <a:moveTo>
                    <a:pt x="1422000" y="920750"/>
                  </a:moveTo>
                  <a:lnTo>
                    <a:pt x="1417754" y="920750"/>
                  </a:lnTo>
                  <a:lnTo>
                    <a:pt x="1417730" y="946150"/>
                  </a:lnTo>
                  <a:lnTo>
                    <a:pt x="1421954" y="946150"/>
                  </a:lnTo>
                  <a:lnTo>
                    <a:pt x="1422000" y="920750"/>
                  </a:lnTo>
                  <a:close/>
                </a:path>
                <a:path w="1423670" h="1400810">
                  <a:moveTo>
                    <a:pt x="4628" y="946150"/>
                  </a:moveTo>
                  <a:lnTo>
                    <a:pt x="822" y="946150"/>
                  </a:lnTo>
                  <a:lnTo>
                    <a:pt x="799" y="958850"/>
                  </a:lnTo>
                  <a:lnTo>
                    <a:pt x="4604" y="958850"/>
                  </a:lnTo>
                  <a:lnTo>
                    <a:pt x="4628" y="946150"/>
                  </a:lnTo>
                  <a:close/>
                </a:path>
                <a:path w="1423670" h="1400810">
                  <a:moveTo>
                    <a:pt x="1421954" y="946150"/>
                  </a:moveTo>
                  <a:lnTo>
                    <a:pt x="1417730" y="946150"/>
                  </a:lnTo>
                  <a:lnTo>
                    <a:pt x="1417719" y="958850"/>
                  </a:lnTo>
                  <a:lnTo>
                    <a:pt x="1421931" y="958850"/>
                  </a:lnTo>
                  <a:lnTo>
                    <a:pt x="1421954" y="946150"/>
                  </a:lnTo>
                  <a:close/>
                </a:path>
                <a:path w="1423670" h="1400810">
                  <a:moveTo>
                    <a:pt x="4604" y="958850"/>
                  </a:moveTo>
                  <a:lnTo>
                    <a:pt x="799" y="958850"/>
                  </a:lnTo>
                  <a:lnTo>
                    <a:pt x="753" y="984250"/>
                  </a:lnTo>
                  <a:lnTo>
                    <a:pt x="4558" y="984250"/>
                  </a:lnTo>
                  <a:lnTo>
                    <a:pt x="4604" y="958850"/>
                  </a:lnTo>
                  <a:close/>
                </a:path>
                <a:path w="1423670" h="1400810">
                  <a:moveTo>
                    <a:pt x="1421931" y="958850"/>
                  </a:moveTo>
                  <a:lnTo>
                    <a:pt x="1417719" y="958850"/>
                  </a:lnTo>
                  <a:lnTo>
                    <a:pt x="1417696" y="984250"/>
                  </a:lnTo>
                  <a:lnTo>
                    <a:pt x="1421885" y="984250"/>
                  </a:lnTo>
                  <a:lnTo>
                    <a:pt x="1421931" y="958850"/>
                  </a:lnTo>
                  <a:close/>
                </a:path>
                <a:path w="1423670" h="1400810">
                  <a:moveTo>
                    <a:pt x="4558" y="984250"/>
                  </a:moveTo>
                  <a:lnTo>
                    <a:pt x="753" y="984250"/>
                  </a:lnTo>
                  <a:lnTo>
                    <a:pt x="649" y="1041400"/>
                  </a:lnTo>
                  <a:lnTo>
                    <a:pt x="4454" y="1041400"/>
                  </a:lnTo>
                  <a:lnTo>
                    <a:pt x="4558" y="984250"/>
                  </a:lnTo>
                  <a:close/>
                </a:path>
                <a:path w="1423670" h="1400810">
                  <a:moveTo>
                    <a:pt x="1421885" y="984250"/>
                  </a:moveTo>
                  <a:lnTo>
                    <a:pt x="1417696" y="984250"/>
                  </a:lnTo>
                  <a:lnTo>
                    <a:pt x="1417644" y="1041400"/>
                  </a:lnTo>
                  <a:lnTo>
                    <a:pt x="1421781" y="1041400"/>
                  </a:lnTo>
                  <a:lnTo>
                    <a:pt x="1421885" y="984250"/>
                  </a:lnTo>
                  <a:close/>
                </a:path>
                <a:path w="1423670" h="1400810">
                  <a:moveTo>
                    <a:pt x="4454" y="1041400"/>
                  </a:moveTo>
                  <a:lnTo>
                    <a:pt x="649" y="1041400"/>
                  </a:lnTo>
                  <a:lnTo>
                    <a:pt x="637" y="1047750"/>
                  </a:lnTo>
                  <a:lnTo>
                    <a:pt x="4442" y="1047750"/>
                  </a:lnTo>
                  <a:lnTo>
                    <a:pt x="4454" y="1041400"/>
                  </a:lnTo>
                  <a:close/>
                </a:path>
                <a:path w="1423670" h="1400810">
                  <a:moveTo>
                    <a:pt x="1421781" y="1041400"/>
                  </a:moveTo>
                  <a:lnTo>
                    <a:pt x="1417644" y="1041400"/>
                  </a:lnTo>
                  <a:lnTo>
                    <a:pt x="1417638" y="1047750"/>
                  </a:lnTo>
                  <a:lnTo>
                    <a:pt x="1421770" y="1047750"/>
                  </a:lnTo>
                  <a:lnTo>
                    <a:pt x="1421781" y="1041400"/>
                  </a:lnTo>
                  <a:close/>
                </a:path>
                <a:path w="1423670" h="1400810">
                  <a:moveTo>
                    <a:pt x="4442" y="1047750"/>
                  </a:moveTo>
                  <a:lnTo>
                    <a:pt x="637" y="1047750"/>
                  </a:lnTo>
                  <a:lnTo>
                    <a:pt x="626" y="1054100"/>
                  </a:lnTo>
                  <a:lnTo>
                    <a:pt x="4431" y="1054100"/>
                  </a:lnTo>
                  <a:lnTo>
                    <a:pt x="4442" y="1047750"/>
                  </a:lnTo>
                  <a:close/>
                </a:path>
                <a:path w="1423670" h="1400810">
                  <a:moveTo>
                    <a:pt x="1421770" y="1047750"/>
                  </a:moveTo>
                  <a:lnTo>
                    <a:pt x="1417638" y="1047750"/>
                  </a:lnTo>
                  <a:lnTo>
                    <a:pt x="1417632" y="1054100"/>
                  </a:lnTo>
                  <a:lnTo>
                    <a:pt x="1421758" y="1054100"/>
                  </a:lnTo>
                  <a:lnTo>
                    <a:pt x="1421770" y="1047750"/>
                  </a:lnTo>
                  <a:close/>
                </a:path>
                <a:path w="1423670" h="1400810">
                  <a:moveTo>
                    <a:pt x="4431" y="1054100"/>
                  </a:moveTo>
                  <a:lnTo>
                    <a:pt x="626" y="1054100"/>
                  </a:lnTo>
                  <a:lnTo>
                    <a:pt x="614" y="1060450"/>
                  </a:lnTo>
                  <a:lnTo>
                    <a:pt x="4419" y="1060450"/>
                  </a:lnTo>
                  <a:lnTo>
                    <a:pt x="4431" y="1054100"/>
                  </a:lnTo>
                  <a:close/>
                </a:path>
                <a:path w="1423670" h="1400810">
                  <a:moveTo>
                    <a:pt x="1421758" y="1054100"/>
                  </a:moveTo>
                  <a:lnTo>
                    <a:pt x="1417632" y="1054100"/>
                  </a:lnTo>
                  <a:lnTo>
                    <a:pt x="1417626" y="1060450"/>
                  </a:lnTo>
                  <a:lnTo>
                    <a:pt x="1421747" y="1060450"/>
                  </a:lnTo>
                  <a:lnTo>
                    <a:pt x="1421758" y="1054100"/>
                  </a:lnTo>
                  <a:close/>
                </a:path>
                <a:path w="1423670" h="1400810">
                  <a:moveTo>
                    <a:pt x="4419" y="1060450"/>
                  </a:moveTo>
                  <a:lnTo>
                    <a:pt x="614" y="1060450"/>
                  </a:lnTo>
                  <a:lnTo>
                    <a:pt x="605" y="1065530"/>
                  </a:lnTo>
                  <a:lnTo>
                    <a:pt x="4410" y="1065530"/>
                  </a:lnTo>
                  <a:lnTo>
                    <a:pt x="4419" y="1060450"/>
                  </a:lnTo>
                  <a:close/>
                </a:path>
                <a:path w="1423670" h="1400810">
                  <a:moveTo>
                    <a:pt x="1421747" y="1060450"/>
                  </a:moveTo>
                  <a:lnTo>
                    <a:pt x="1417626" y="1060450"/>
                  </a:lnTo>
                  <a:lnTo>
                    <a:pt x="1417622" y="1065530"/>
                  </a:lnTo>
                  <a:lnTo>
                    <a:pt x="1421737" y="1065530"/>
                  </a:lnTo>
                  <a:lnTo>
                    <a:pt x="1421747" y="1060450"/>
                  </a:lnTo>
                  <a:close/>
                </a:path>
                <a:path w="1423670" h="1400810">
                  <a:moveTo>
                    <a:pt x="4410" y="1065530"/>
                  </a:moveTo>
                  <a:lnTo>
                    <a:pt x="605" y="1065530"/>
                  </a:lnTo>
                  <a:lnTo>
                    <a:pt x="591" y="1073150"/>
                  </a:lnTo>
                  <a:lnTo>
                    <a:pt x="4396" y="1073150"/>
                  </a:lnTo>
                  <a:lnTo>
                    <a:pt x="4410" y="1065530"/>
                  </a:lnTo>
                  <a:close/>
                </a:path>
                <a:path w="1423670" h="1400810">
                  <a:moveTo>
                    <a:pt x="1421737" y="1065530"/>
                  </a:moveTo>
                  <a:lnTo>
                    <a:pt x="1417622" y="1065530"/>
                  </a:lnTo>
                  <a:lnTo>
                    <a:pt x="1417615" y="1073150"/>
                  </a:lnTo>
                  <a:lnTo>
                    <a:pt x="1421724" y="1073150"/>
                  </a:lnTo>
                  <a:lnTo>
                    <a:pt x="1421737" y="1065530"/>
                  </a:lnTo>
                  <a:close/>
                </a:path>
                <a:path w="1423670" h="1400810">
                  <a:moveTo>
                    <a:pt x="4396" y="1073150"/>
                  </a:moveTo>
                  <a:lnTo>
                    <a:pt x="591" y="1073150"/>
                  </a:lnTo>
                  <a:lnTo>
                    <a:pt x="559" y="1090930"/>
                  </a:lnTo>
                  <a:lnTo>
                    <a:pt x="4363" y="1090930"/>
                  </a:lnTo>
                  <a:lnTo>
                    <a:pt x="4396" y="1073150"/>
                  </a:lnTo>
                  <a:close/>
                </a:path>
                <a:path w="1423670" h="1400810">
                  <a:moveTo>
                    <a:pt x="1421724" y="1073150"/>
                  </a:moveTo>
                  <a:lnTo>
                    <a:pt x="1417615" y="1073150"/>
                  </a:lnTo>
                  <a:lnTo>
                    <a:pt x="1417599" y="1090930"/>
                  </a:lnTo>
                  <a:lnTo>
                    <a:pt x="1421691" y="1090930"/>
                  </a:lnTo>
                  <a:lnTo>
                    <a:pt x="1421724" y="1073150"/>
                  </a:lnTo>
                  <a:close/>
                </a:path>
                <a:path w="1423670" h="1400810">
                  <a:moveTo>
                    <a:pt x="4363" y="1090930"/>
                  </a:moveTo>
                  <a:lnTo>
                    <a:pt x="559" y="1090930"/>
                  </a:lnTo>
                  <a:lnTo>
                    <a:pt x="511" y="1117600"/>
                  </a:lnTo>
                  <a:lnTo>
                    <a:pt x="4315" y="1117600"/>
                  </a:lnTo>
                  <a:lnTo>
                    <a:pt x="4363" y="1090930"/>
                  </a:lnTo>
                  <a:close/>
                </a:path>
                <a:path w="1423670" h="1400810">
                  <a:moveTo>
                    <a:pt x="1421691" y="1090930"/>
                  </a:moveTo>
                  <a:lnTo>
                    <a:pt x="1417599" y="1090930"/>
                  </a:lnTo>
                  <a:lnTo>
                    <a:pt x="1417574" y="1117600"/>
                  </a:lnTo>
                  <a:lnTo>
                    <a:pt x="1421643" y="1117600"/>
                  </a:lnTo>
                  <a:lnTo>
                    <a:pt x="1421691" y="1090930"/>
                  </a:lnTo>
                  <a:close/>
                </a:path>
                <a:path w="1423670" h="1400810">
                  <a:moveTo>
                    <a:pt x="4315" y="1117600"/>
                  </a:moveTo>
                  <a:lnTo>
                    <a:pt x="511" y="1117600"/>
                  </a:lnTo>
                  <a:lnTo>
                    <a:pt x="502" y="1122680"/>
                  </a:lnTo>
                  <a:lnTo>
                    <a:pt x="4305" y="1122680"/>
                  </a:lnTo>
                  <a:lnTo>
                    <a:pt x="4315" y="1117600"/>
                  </a:lnTo>
                  <a:close/>
                </a:path>
                <a:path w="1423670" h="1400810">
                  <a:moveTo>
                    <a:pt x="1421643" y="1117600"/>
                  </a:moveTo>
                  <a:lnTo>
                    <a:pt x="1417574" y="1117600"/>
                  </a:lnTo>
                  <a:lnTo>
                    <a:pt x="1417570" y="1122680"/>
                  </a:lnTo>
                  <a:lnTo>
                    <a:pt x="1421634" y="1122680"/>
                  </a:lnTo>
                  <a:lnTo>
                    <a:pt x="1421643" y="1117600"/>
                  </a:lnTo>
                  <a:close/>
                </a:path>
                <a:path w="1423670" h="1400810">
                  <a:moveTo>
                    <a:pt x="4305" y="1122680"/>
                  </a:moveTo>
                  <a:lnTo>
                    <a:pt x="502" y="1122680"/>
                  </a:lnTo>
                  <a:lnTo>
                    <a:pt x="488" y="1130300"/>
                  </a:lnTo>
                  <a:lnTo>
                    <a:pt x="4292" y="1130300"/>
                  </a:lnTo>
                  <a:lnTo>
                    <a:pt x="4305" y="1122680"/>
                  </a:lnTo>
                  <a:close/>
                </a:path>
                <a:path w="1423670" h="1400810">
                  <a:moveTo>
                    <a:pt x="1421634" y="1122680"/>
                  </a:moveTo>
                  <a:lnTo>
                    <a:pt x="1417570" y="1122680"/>
                  </a:lnTo>
                  <a:lnTo>
                    <a:pt x="1417563" y="1130300"/>
                  </a:lnTo>
                  <a:lnTo>
                    <a:pt x="1421620" y="1130300"/>
                  </a:lnTo>
                  <a:lnTo>
                    <a:pt x="1421634" y="1122680"/>
                  </a:lnTo>
                  <a:close/>
                </a:path>
                <a:path w="1423670" h="1400810">
                  <a:moveTo>
                    <a:pt x="4292" y="1130300"/>
                  </a:moveTo>
                  <a:lnTo>
                    <a:pt x="488" y="1130300"/>
                  </a:lnTo>
                  <a:lnTo>
                    <a:pt x="476" y="1136650"/>
                  </a:lnTo>
                  <a:lnTo>
                    <a:pt x="4280" y="1136650"/>
                  </a:lnTo>
                  <a:lnTo>
                    <a:pt x="4292" y="1130300"/>
                  </a:lnTo>
                  <a:close/>
                </a:path>
                <a:path w="1423670" h="1400810">
                  <a:moveTo>
                    <a:pt x="1421620" y="1130300"/>
                  </a:moveTo>
                  <a:lnTo>
                    <a:pt x="1417563" y="1130300"/>
                  </a:lnTo>
                  <a:lnTo>
                    <a:pt x="1417557" y="1136650"/>
                  </a:lnTo>
                  <a:lnTo>
                    <a:pt x="1421608" y="1136650"/>
                  </a:lnTo>
                  <a:lnTo>
                    <a:pt x="1421620" y="1130300"/>
                  </a:lnTo>
                  <a:close/>
                </a:path>
                <a:path w="1423670" h="1400810">
                  <a:moveTo>
                    <a:pt x="4280" y="1136650"/>
                  </a:moveTo>
                  <a:lnTo>
                    <a:pt x="476" y="1136650"/>
                  </a:lnTo>
                  <a:lnTo>
                    <a:pt x="453" y="1149350"/>
                  </a:lnTo>
                  <a:lnTo>
                    <a:pt x="4257" y="1149350"/>
                  </a:lnTo>
                  <a:lnTo>
                    <a:pt x="4280" y="1136650"/>
                  </a:lnTo>
                  <a:close/>
                </a:path>
                <a:path w="1423670" h="1400810">
                  <a:moveTo>
                    <a:pt x="1421608" y="1136650"/>
                  </a:moveTo>
                  <a:lnTo>
                    <a:pt x="1417557" y="1136650"/>
                  </a:lnTo>
                  <a:lnTo>
                    <a:pt x="1417545" y="1149350"/>
                  </a:lnTo>
                  <a:lnTo>
                    <a:pt x="1421585" y="1149350"/>
                  </a:lnTo>
                  <a:lnTo>
                    <a:pt x="1421608" y="1136650"/>
                  </a:lnTo>
                  <a:close/>
                </a:path>
                <a:path w="1423670" h="1400810">
                  <a:moveTo>
                    <a:pt x="4257" y="1149350"/>
                  </a:moveTo>
                  <a:lnTo>
                    <a:pt x="453" y="1149350"/>
                  </a:lnTo>
                  <a:lnTo>
                    <a:pt x="442" y="1155700"/>
                  </a:lnTo>
                  <a:lnTo>
                    <a:pt x="4245" y="1155700"/>
                  </a:lnTo>
                  <a:lnTo>
                    <a:pt x="4257" y="1149350"/>
                  </a:lnTo>
                  <a:close/>
                </a:path>
                <a:path w="1423670" h="1400810">
                  <a:moveTo>
                    <a:pt x="1421585" y="1149350"/>
                  </a:moveTo>
                  <a:lnTo>
                    <a:pt x="1417545" y="1149350"/>
                  </a:lnTo>
                  <a:lnTo>
                    <a:pt x="1417539" y="1155700"/>
                  </a:lnTo>
                  <a:lnTo>
                    <a:pt x="1421574" y="1155700"/>
                  </a:lnTo>
                  <a:lnTo>
                    <a:pt x="1421585" y="1149350"/>
                  </a:lnTo>
                  <a:close/>
                </a:path>
                <a:path w="1423670" h="1400810">
                  <a:moveTo>
                    <a:pt x="4245" y="1155700"/>
                  </a:moveTo>
                  <a:lnTo>
                    <a:pt x="442" y="1155700"/>
                  </a:lnTo>
                  <a:lnTo>
                    <a:pt x="419" y="1168400"/>
                  </a:lnTo>
                  <a:lnTo>
                    <a:pt x="4222" y="1168400"/>
                  </a:lnTo>
                  <a:lnTo>
                    <a:pt x="4245" y="1155700"/>
                  </a:lnTo>
                  <a:close/>
                </a:path>
                <a:path w="1423670" h="1400810">
                  <a:moveTo>
                    <a:pt x="1421574" y="1155700"/>
                  </a:moveTo>
                  <a:lnTo>
                    <a:pt x="1417539" y="1155700"/>
                  </a:lnTo>
                  <a:lnTo>
                    <a:pt x="1417528" y="1168400"/>
                  </a:lnTo>
                  <a:lnTo>
                    <a:pt x="1421551" y="1168400"/>
                  </a:lnTo>
                  <a:lnTo>
                    <a:pt x="1421574" y="1155700"/>
                  </a:lnTo>
                  <a:close/>
                </a:path>
                <a:path w="1423670" h="1400810">
                  <a:moveTo>
                    <a:pt x="4222" y="1168400"/>
                  </a:moveTo>
                  <a:lnTo>
                    <a:pt x="419" y="1168400"/>
                  </a:lnTo>
                  <a:lnTo>
                    <a:pt x="407" y="1174750"/>
                  </a:lnTo>
                  <a:lnTo>
                    <a:pt x="4210" y="1174750"/>
                  </a:lnTo>
                  <a:lnTo>
                    <a:pt x="4222" y="1168400"/>
                  </a:lnTo>
                  <a:close/>
                </a:path>
                <a:path w="1423670" h="1400810">
                  <a:moveTo>
                    <a:pt x="1421551" y="1168400"/>
                  </a:moveTo>
                  <a:lnTo>
                    <a:pt x="1417528" y="1168400"/>
                  </a:lnTo>
                  <a:lnTo>
                    <a:pt x="1417522" y="1174750"/>
                  </a:lnTo>
                  <a:lnTo>
                    <a:pt x="1421539" y="1174750"/>
                  </a:lnTo>
                  <a:lnTo>
                    <a:pt x="1421551" y="1168400"/>
                  </a:lnTo>
                  <a:close/>
                </a:path>
                <a:path w="1423670" h="1400810">
                  <a:moveTo>
                    <a:pt x="4210" y="1174750"/>
                  </a:moveTo>
                  <a:lnTo>
                    <a:pt x="407" y="1174750"/>
                  </a:lnTo>
                  <a:lnTo>
                    <a:pt x="398" y="1179830"/>
                  </a:lnTo>
                  <a:lnTo>
                    <a:pt x="4201" y="1179830"/>
                  </a:lnTo>
                  <a:lnTo>
                    <a:pt x="4210" y="1174750"/>
                  </a:lnTo>
                  <a:close/>
                </a:path>
                <a:path w="1423670" h="1400810">
                  <a:moveTo>
                    <a:pt x="1421539" y="1174750"/>
                  </a:moveTo>
                  <a:lnTo>
                    <a:pt x="1417522" y="1174750"/>
                  </a:lnTo>
                  <a:lnTo>
                    <a:pt x="1417517" y="1179830"/>
                  </a:lnTo>
                  <a:lnTo>
                    <a:pt x="1421530" y="1179830"/>
                  </a:lnTo>
                  <a:lnTo>
                    <a:pt x="1421539" y="1174750"/>
                  </a:lnTo>
                  <a:close/>
                </a:path>
                <a:path w="1423670" h="1400810">
                  <a:moveTo>
                    <a:pt x="4201" y="1179830"/>
                  </a:moveTo>
                  <a:lnTo>
                    <a:pt x="398" y="1179830"/>
                  </a:lnTo>
                  <a:lnTo>
                    <a:pt x="375" y="1192530"/>
                  </a:lnTo>
                  <a:lnTo>
                    <a:pt x="4178" y="1192530"/>
                  </a:lnTo>
                  <a:lnTo>
                    <a:pt x="4201" y="1179830"/>
                  </a:lnTo>
                  <a:close/>
                </a:path>
                <a:path w="1423670" h="1400810">
                  <a:moveTo>
                    <a:pt x="1421530" y="1179830"/>
                  </a:moveTo>
                  <a:lnTo>
                    <a:pt x="1417517" y="1179830"/>
                  </a:lnTo>
                  <a:lnTo>
                    <a:pt x="1417506" y="1192530"/>
                  </a:lnTo>
                  <a:lnTo>
                    <a:pt x="1421507" y="1192530"/>
                  </a:lnTo>
                  <a:lnTo>
                    <a:pt x="1421530" y="1179830"/>
                  </a:lnTo>
                  <a:close/>
                </a:path>
                <a:path w="1423670" h="1400810">
                  <a:moveTo>
                    <a:pt x="4178" y="1192530"/>
                  </a:moveTo>
                  <a:lnTo>
                    <a:pt x="375" y="1192530"/>
                  </a:lnTo>
                  <a:lnTo>
                    <a:pt x="352" y="1205230"/>
                  </a:lnTo>
                  <a:lnTo>
                    <a:pt x="4155" y="1205230"/>
                  </a:lnTo>
                  <a:lnTo>
                    <a:pt x="4178" y="1192530"/>
                  </a:lnTo>
                  <a:close/>
                </a:path>
                <a:path w="1423670" h="1400810">
                  <a:moveTo>
                    <a:pt x="1421507" y="1192530"/>
                  </a:moveTo>
                  <a:lnTo>
                    <a:pt x="1417506" y="1192530"/>
                  </a:lnTo>
                  <a:lnTo>
                    <a:pt x="1417494" y="1205230"/>
                  </a:lnTo>
                  <a:lnTo>
                    <a:pt x="1421484" y="1205230"/>
                  </a:lnTo>
                  <a:lnTo>
                    <a:pt x="1421507" y="1192530"/>
                  </a:lnTo>
                  <a:close/>
                </a:path>
                <a:path w="1423670" h="1400810">
                  <a:moveTo>
                    <a:pt x="4155" y="1205230"/>
                  </a:moveTo>
                  <a:lnTo>
                    <a:pt x="352" y="1205230"/>
                  </a:lnTo>
                  <a:lnTo>
                    <a:pt x="329" y="1217930"/>
                  </a:lnTo>
                  <a:lnTo>
                    <a:pt x="4132" y="1217930"/>
                  </a:lnTo>
                  <a:lnTo>
                    <a:pt x="4155" y="1205230"/>
                  </a:lnTo>
                  <a:close/>
                </a:path>
                <a:path w="1423670" h="1400810">
                  <a:moveTo>
                    <a:pt x="1421484" y="1205230"/>
                  </a:moveTo>
                  <a:lnTo>
                    <a:pt x="1417494" y="1205230"/>
                  </a:lnTo>
                  <a:lnTo>
                    <a:pt x="1417483" y="1217930"/>
                  </a:lnTo>
                  <a:lnTo>
                    <a:pt x="1421461" y="1217930"/>
                  </a:lnTo>
                  <a:lnTo>
                    <a:pt x="1421484" y="1205230"/>
                  </a:lnTo>
                  <a:close/>
                </a:path>
                <a:path w="1423670" h="1400810">
                  <a:moveTo>
                    <a:pt x="4132" y="1217930"/>
                  </a:moveTo>
                  <a:lnTo>
                    <a:pt x="329" y="1217930"/>
                  </a:lnTo>
                  <a:lnTo>
                    <a:pt x="306" y="1230630"/>
                  </a:lnTo>
                  <a:lnTo>
                    <a:pt x="4108" y="1230630"/>
                  </a:lnTo>
                  <a:lnTo>
                    <a:pt x="4132" y="1217930"/>
                  </a:lnTo>
                  <a:close/>
                </a:path>
                <a:path w="1423670" h="1400810">
                  <a:moveTo>
                    <a:pt x="1421461" y="1217930"/>
                  </a:moveTo>
                  <a:lnTo>
                    <a:pt x="1417483" y="1217930"/>
                  </a:lnTo>
                  <a:lnTo>
                    <a:pt x="1417471" y="1230630"/>
                  </a:lnTo>
                  <a:lnTo>
                    <a:pt x="1421438" y="1230630"/>
                  </a:lnTo>
                  <a:lnTo>
                    <a:pt x="1421461" y="1217930"/>
                  </a:lnTo>
                  <a:close/>
                </a:path>
                <a:path w="1423670" h="1400810">
                  <a:moveTo>
                    <a:pt x="4108" y="1230630"/>
                  </a:moveTo>
                  <a:lnTo>
                    <a:pt x="306" y="1230630"/>
                  </a:lnTo>
                  <a:lnTo>
                    <a:pt x="283" y="1243330"/>
                  </a:lnTo>
                  <a:lnTo>
                    <a:pt x="4085" y="1243330"/>
                  </a:lnTo>
                  <a:lnTo>
                    <a:pt x="4108" y="1230630"/>
                  </a:lnTo>
                  <a:close/>
                </a:path>
                <a:path w="1423670" h="1400810">
                  <a:moveTo>
                    <a:pt x="1421438" y="1230630"/>
                  </a:moveTo>
                  <a:lnTo>
                    <a:pt x="1417471" y="1230630"/>
                  </a:lnTo>
                  <a:lnTo>
                    <a:pt x="1417460" y="1243330"/>
                  </a:lnTo>
                  <a:lnTo>
                    <a:pt x="1421415" y="1243330"/>
                  </a:lnTo>
                  <a:lnTo>
                    <a:pt x="1421438" y="1230630"/>
                  </a:lnTo>
                  <a:close/>
                </a:path>
                <a:path w="1423670" h="1400810">
                  <a:moveTo>
                    <a:pt x="4085" y="1243330"/>
                  </a:moveTo>
                  <a:lnTo>
                    <a:pt x="283" y="1243330"/>
                  </a:lnTo>
                  <a:lnTo>
                    <a:pt x="257" y="1257300"/>
                  </a:lnTo>
                  <a:lnTo>
                    <a:pt x="4060" y="1257300"/>
                  </a:lnTo>
                  <a:lnTo>
                    <a:pt x="4085" y="1243330"/>
                  </a:lnTo>
                  <a:close/>
                </a:path>
                <a:path w="1423670" h="1400810">
                  <a:moveTo>
                    <a:pt x="1421415" y="1243330"/>
                  </a:moveTo>
                  <a:lnTo>
                    <a:pt x="1417460" y="1243330"/>
                  </a:lnTo>
                  <a:lnTo>
                    <a:pt x="1417447" y="1257300"/>
                  </a:lnTo>
                  <a:lnTo>
                    <a:pt x="1421390" y="1257300"/>
                  </a:lnTo>
                  <a:lnTo>
                    <a:pt x="1421415" y="1243330"/>
                  </a:lnTo>
                  <a:close/>
                </a:path>
                <a:path w="1423670" h="1400810">
                  <a:moveTo>
                    <a:pt x="4060" y="1257300"/>
                  </a:moveTo>
                  <a:lnTo>
                    <a:pt x="257" y="1257300"/>
                  </a:lnTo>
                  <a:lnTo>
                    <a:pt x="246" y="1263650"/>
                  </a:lnTo>
                  <a:lnTo>
                    <a:pt x="4048" y="1263650"/>
                  </a:lnTo>
                  <a:lnTo>
                    <a:pt x="4060" y="1257300"/>
                  </a:lnTo>
                  <a:close/>
                </a:path>
                <a:path w="1423670" h="1400810">
                  <a:moveTo>
                    <a:pt x="1421390" y="1257300"/>
                  </a:moveTo>
                  <a:lnTo>
                    <a:pt x="1417447" y="1257300"/>
                  </a:lnTo>
                  <a:lnTo>
                    <a:pt x="1417441" y="1263650"/>
                  </a:lnTo>
                  <a:lnTo>
                    <a:pt x="1421378" y="1263650"/>
                  </a:lnTo>
                  <a:lnTo>
                    <a:pt x="1421390" y="1257300"/>
                  </a:lnTo>
                  <a:close/>
                </a:path>
                <a:path w="1423670" h="1400810">
                  <a:moveTo>
                    <a:pt x="4048" y="1263650"/>
                  </a:moveTo>
                  <a:lnTo>
                    <a:pt x="246" y="1263650"/>
                  </a:lnTo>
                  <a:lnTo>
                    <a:pt x="234" y="1270000"/>
                  </a:lnTo>
                  <a:lnTo>
                    <a:pt x="4037" y="1270000"/>
                  </a:lnTo>
                  <a:lnTo>
                    <a:pt x="4048" y="1263650"/>
                  </a:lnTo>
                  <a:close/>
                </a:path>
                <a:path w="1423670" h="1400810">
                  <a:moveTo>
                    <a:pt x="1421378" y="1263650"/>
                  </a:moveTo>
                  <a:lnTo>
                    <a:pt x="1417441" y="1263650"/>
                  </a:lnTo>
                  <a:lnTo>
                    <a:pt x="1417435" y="1270000"/>
                  </a:lnTo>
                  <a:lnTo>
                    <a:pt x="1421367" y="1270000"/>
                  </a:lnTo>
                  <a:lnTo>
                    <a:pt x="1421378" y="1263650"/>
                  </a:lnTo>
                  <a:close/>
                </a:path>
                <a:path w="1423670" h="1400810">
                  <a:moveTo>
                    <a:pt x="4037" y="1270000"/>
                  </a:moveTo>
                  <a:lnTo>
                    <a:pt x="234" y="1270000"/>
                  </a:lnTo>
                  <a:lnTo>
                    <a:pt x="223" y="1276350"/>
                  </a:lnTo>
                  <a:lnTo>
                    <a:pt x="4025" y="1276350"/>
                  </a:lnTo>
                  <a:lnTo>
                    <a:pt x="4037" y="1270000"/>
                  </a:lnTo>
                  <a:close/>
                </a:path>
                <a:path w="1423670" h="1400810">
                  <a:moveTo>
                    <a:pt x="1421367" y="1270000"/>
                  </a:moveTo>
                  <a:lnTo>
                    <a:pt x="1417435" y="1270000"/>
                  </a:lnTo>
                  <a:lnTo>
                    <a:pt x="1417429" y="1276350"/>
                  </a:lnTo>
                  <a:lnTo>
                    <a:pt x="1421355" y="1276350"/>
                  </a:lnTo>
                  <a:lnTo>
                    <a:pt x="1421367" y="1270000"/>
                  </a:lnTo>
                  <a:close/>
                </a:path>
                <a:path w="1423670" h="1400810">
                  <a:moveTo>
                    <a:pt x="4025" y="1276350"/>
                  </a:moveTo>
                  <a:lnTo>
                    <a:pt x="223" y="1276350"/>
                  </a:lnTo>
                  <a:lnTo>
                    <a:pt x="214" y="1281430"/>
                  </a:lnTo>
                  <a:lnTo>
                    <a:pt x="4016" y="1281430"/>
                  </a:lnTo>
                  <a:lnTo>
                    <a:pt x="4025" y="1276350"/>
                  </a:lnTo>
                  <a:close/>
                </a:path>
                <a:path w="1423670" h="1400810">
                  <a:moveTo>
                    <a:pt x="1421355" y="1276350"/>
                  </a:moveTo>
                  <a:lnTo>
                    <a:pt x="1417429" y="1276350"/>
                  </a:lnTo>
                  <a:lnTo>
                    <a:pt x="1417425" y="1281430"/>
                  </a:lnTo>
                  <a:lnTo>
                    <a:pt x="1421346" y="1281430"/>
                  </a:lnTo>
                  <a:lnTo>
                    <a:pt x="1421355" y="1276350"/>
                  </a:lnTo>
                  <a:close/>
                </a:path>
                <a:path w="1423670" h="1400810">
                  <a:moveTo>
                    <a:pt x="4016" y="1281430"/>
                  </a:moveTo>
                  <a:lnTo>
                    <a:pt x="214" y="1281430"/>
                  </a:lnTo>
                  <a:lnTo>
                    <a:pt x="200" y="1289050"/>
                  </a:lnTo>
                  <a:lnTo>
                    <a:pt x="4002" y="1289050"/>
                  </a:lnTo>
                  <a:lnTo>
                    <a:pt x="4016" y="1281430"/>
                  </a:lnTo>
                  <a:close/>
                </a:path>
                <a:path w="1423670" h="1400810">
                  <a:moveTo>
                    <a:pt x="1421346" y="1281430"/>
                  </a:moveTo>
                  <a:lnTo>
                    <a:pt x="1417425" y="1281430"/>
                  </a:lnTo>
                  <a:lnTo>
                    <a:pt x="1417418" y="1289050"/>
                  </a:lnTo>
                  <a:lnTo>
                    <a:pt x="1421332" y="1289050"/>
                  </a:lnTo>
                  <a:lnTo>
                    <a:pt x="1421346" y="1281430"/>
                  </a:lnTo>
                  <a:close/>
                </a:path>
                <a:path w="1423670" h="1400810">
                  <a:moveTo>
                    <a:pt x="4002" y="1289050"/>
                  </a:moveTo>
                  <a:lnTo>
                    <a:pt x="200" y="1289050"/>
                  </a:lnTo>
                  <a:lnTo>
                    <a:pt x="188" y="1295400"/>
                  </a:lnTo>
                  <a:lnTo>
                    <a:pt x="3990" y="1295400"/>
                  </a:lnTo>
                  <a:lnTo>
                    <a:pt x="4002" y="1289050"/>
                  </a:lnTo>
                  <a:close/>
                </a:path>
                <a:path w="1423670" h="1400810">
                  <a:moveTo>
                    <a:pt x="1421332" y="1289050"/>
                  </a:moveTo>
                  <a:lnTo>
                    <a:pt x="1417418" y="1289050"/>
                  </a:lnTo>
                  <a:lnTo>
                    <a:pt x="1417412" y="1295400"/>
                  </a:lnTo>
                  <a:lnTo>
                    <a:pt x="1421321" y="1295400"/>
                  </a:lnTo>
                  <a:lnTo>
                    <a:pt x="1421332" y="1289050"/>
                  </a:lnTo>
                  <a:close/>
                </a:path>
                <a:path w="1423670" h="1400810">
                  <a:moveTo>
                    <a:pt x="3990" y="1295400"/>
                  </a:moveTo>
                  <a:lnTo>
                    <a:pt x="188" y="1295400"/>
                  </a:lnTo>
                  <a:lnTo>
                    <a:pt x="177" y="1301750"/>
                  </a:lnTo>
                  <a:lnTo>
                    <a:pt x="3979" y="1301750"/>
                  </a:lnTo>
                  <a:lnTo>
                    <a:pt x="3990" y="1295400"/>
                  </a:lnTo>
                  <a:close/>
                </a:path>
                <a:path w="1423670" h="1400810">
                  <a:moveTo>
                    <a:pt x="1421321" y="1295400"/>
                  </a:moveTo>
                  <a:lnTo>
                    <a:pt x="1417412" y="1295400"/>
                  </a:lnTo>
                  <a:lnTo>
                    <a:pt x="1417406" y="1301750"/>
                  </a:lnTo>
                  <a:lnTo>
                    <a:pt x="1421309" y="1301750"/>
                  </a:lnTo>
                  <a:lnTo>
                    <a:pt x="1421321" y="1295400"/>
                  </a:lnTo>
                  <a:close/>
                </a:path>
                <a:path w="1423670" h="1400810">
                  <a:moveTo>
                    <a:pt x="3979" y="1301750"/>
                  </a:moveTo>
                  <a:lnTo>
                    <a:pt x="177" y="1301750"/>
                  </a:lnTo>
                  <a:lnTo>
                    <a:pt x="168" y="1306830"/>
                  </a:lnTo>
                  <a:lnTo>
                    <a:pt x="3969" y="1306830"/>
                  </a:lnTo>
                  <a:lnTo>
                    <a:pt x="3979" y="1301750"/>
                  </a:lnTo>
                  <a:close/>
                </a:path>
                <a:path w="1423670" h="1400810">
                  <a:moveTo>
                    <a:pt x="1421309" y="1301750"/>
                  </a:moveTo>
                  <a:lnTo>
                    <a:pt x="1417406" y="1301750"/>
                  </a:lnTo>
                  <a:lnTo>
                    <a:pt x="1417402" y="1306830"/>
                  </a:lnTo>
                  <a:lnTo>
                    <a:pt x="1421300" y="1306830"/>
                  </a:lnTo>
                  <a:lnTo>
                    <a:pt x="1421309" y="1301750"/>
                  </a:lnTo>
                  <a:close/>
                </a:path>
                <a:path w="1423670" h="1400810">
                  <a:moveTo>
                    <a:pt x="3969" y="1306830"/>
                  </a:moveTo>
                  <a:lnTo>
                    <a:pt x="168" y="1306830"/>
                  </a:lnTo>
                  <a:lnTo>
                    <a:pt x="154" y="1314450"/>
                  </a:lnTo>
                  <a:lnTo>
                    <a:pt x="3956" y="1314450"/>
                  </a:lnTo>
                  <a:lnTo>
                    <a:pt x="3969" y="1306830"/>
                  </a:lnTo>
                  <a:close/>
                </a:path>
                <a:path w="1423670" h="1400810">
                  <a:moveTo>
                    <a:pt x="1421300" y="1306830"/>
                  </a:moveTo>
                  <a:lnTo>
                    <a:pt x="1417402" y="1306830"/>
                  </a:lnTo>
                  <a:lnTo>
                    <a:pt x="1417395" y="1314450"/>
                  </a:lnTo>
                  <a:lnTo>
                    <a:pt x="1421286" y="1314450"/>
                  </a:lnTo>
                  <a:lnTo>
                    <a:pt x="1421300" y="1306830"/>
                  </a:lnTo>
                  <a:close/>
                </a:path>
                <a:path w="1423670" h="1400810">
                  <a:moveTo>
                    <a:pt x="3956" y="1314450"/>
                  </a:moveTo>
                  <a:lnTo>
                    <a:pt x="154" y="1314450"/>
                  </a:lnTo>
                  <a:lnTo>
                    <a:pt x="142" y="1320800"/>
                  </a:lnTo>
                  <a:lnTo>
                    <a:pt x="3944" y="1320800"/>
                  </a:lnTo>
                  <a:lnTo>
                    <a:pt x="3956" y="1314450"/>
                  </a:lnTo>
                  <a:close/>
                </a:path>
                <a:path w="1423670" h="1400810">
                  <a:moveTo>
                    <a:pt x="1421286" y="1314450"/>
                  </a:moveTo>
                  <a:lnTo>
                    <a:pt x="1417395" y="1314450"/>
                  </a:lnTo>
                  <a:lnTo>
                    <a:pt x="1417389" y="1320800"/>
                  </a:lnTo>
                  <a:lnTo>
                    <a:pt x="1421275" y="1320800"/>
                  </a:lnTo>
                  <a:lnTo>
                    <a:pt x="1421286" y="1314450"/>
                  </a:lnTo>
                  <a:close/>
                </a:path>
                <a:path w="1423670" h="1400810">
                  <a:moveTo>
                    <a:pt x="3944" y="1320800"/>
                  </a:moveTo>
                  <a:lnTo>
                    <a:pt x="142" y="1320800"/>
                  </a:lnTo>
                  <a:lnTo>
                    <a:pt x="133" y="1325880"/>
                  </a:lnTo>
                  <a:lnTo>
                    <a:pt x="3935" y="1325880"/>
                  </a:lnTo>
                  <a:lnTo>
                    <a:pt x="3944" y="1320800"/>
                  </a:lnTo>
                  <a:close/>
                </a:path>
                <a:path w="1423670" h="1400810">
                  <a:moveTo>
                    <a:pt x="1421275" y="1320800"/>
                  </a:moveTo>
                  <a:lnTo>
                    <a:pt x="1417389" y="1320800"/>
                  </a:lnTo>
                  <a:lnTo>
                    <a:pt x="1417384" y="1325880"/>
                  </a:lnTo>
                  <a:lnTo>
                    <a:pt x="1421265" y="1325880"/>
                  </a:lnTo>
                  <a:lnTo>
                    <a:pt x="1421275" y="1320800"/>
                  </a:lnTo>
                  <a:close/>
                </a:path>
                <a:path w="1423670" h="1400810">
                  <a:moveTo>
                    <a:pt x="3935" y="1325880"/>
                  </a:moveTo>
                  <a:lnTo>
                    <a:pt x="133" y="1325880"/>
                  </a:lnTo>
                  <a:lnTo>
                    <a:pt x="119" y="1333500"/>
                  </a:lnTo>
                  <a:lnTo>
                    <a:pt x="3921" y="1333500"/>
                  </a:lnTo>
                  <a:lnTo>
                    <a:pt x="3935" y="1325880"/>
                  </a:lnTo>
                  <a:close/>
                </a:path>
                <a:path w="1423670" h="1400810">
                  <a:moveTo>
                    <a:pt x="1421265" y="1325880"/>
                  </a:moveTo>
                  <a:lnTo>
                    <a:pt x="1417384" y="1325880"/>
                  </a:lnTo>
                  <a:lnTo>
                    <a:pt x="1417377" y="1333500"/>
                  </a:lnTo>
                  <a:lnTo>
                    <a:pt x="1421252" y="1333500"/>
                  </a:lnTo>
                  <a:lnTo>
                    <a:pt x="1421265" y="1325880"/>
                  </a:lnTo>
                  <a:close/>
                </a:path>
                <a:path w="1423670" h="1400810">
                  <a:moveTo>
                    <a:pt x="3921" y="1333500"/>
                  </a:moveTo>
                  <a:lnTo>
                    <a:pt x="119" y="1333500"/>
                  </a:lnTo>
                  <a:lnTo>
                    <a:pt x="96" y="1346200"/>
                  </a:lnTo>
                  <a:lnTo>
                    <a:pt x="3898" y="1346200"/>
                  </a:lnTo>
                  <a:lnTo>
                    <a:pt x="3921" y="1333500"/>
                  </a:lnTo>
                  <a:close/>
                </a:path>
                <a:path w="1423670" h="1400810">
                  <a:moveTo>
                    <a:pt x="1421252" y="1333500"/>
                  </a:moveTo>
                  <a:lnTo>
                    <a:pt x="1417377" y="1333500"/>
                  </a:lnTo>
                  <a:lnTo>
                    <a:pt x="1417366" y="1346200"/>
                  </a:lnTo>
                  <a:lnTo>
                    <a:pt x="1421229" y="1346200"/>
                  </a:lnTo>
                  <a:lnTo>
                    <a:pt x="1421252" y="1333500"/>
                  </a:lnTo>
                  <a:close/>
                </a:path>
                <a:path w="1423670" h="1400810">
                  <a:moveTo>
                    <a:pt x="3898" y="1346200"/>
                  </a:moveTo>
                  <a:lnTo>
                    <a:pt x="96" y="1346200"/>
                  </a:lnTo>
                  <a:lnTo>
                    <a:pt x="87" y="1351280"/>
                  </a:lnTo>
                  <a:lnTo>
                    <a:pt x="3888" y="1351280"/>
                  </a:lnTo>
                  <a:lnTo>
                    <a:pt x="3898" y="1346200"/>
                  </a:lnTo>
                  <a:close/>
                </a:path>
                <a:path w="1423670" h="1400810">
                  <a:moveTo>
                    <a:pt x="1421229" y="1346200"/>
                  </a:moveTo>
                  <a:lnTo>
                    <a:pt x="1417366" y="1346200"/>
                  </a:lnTo>
                  <a:lnTo>
                    <a:pt x="1417361" y="1351280"/>
                  </a:lnTo>
                  <a:lnTo>
                    <a:pt x="1421219" y="1351280"/>
                  </a:lnTo>
                  <a:lnTo>
                    <a:pt x="1421229" y="1346200"/>
                  </a:lnTo>
                  <a:close/>
                </a:path>
                <a:path w="1423670" h="1400810">
                  <a:moveTo>
                    <a:pt x="3888" y="1351280"/>
                  </a:moveTo>
                  <a:lnTo>
                    <a:pt x="87" y="1351280"/>
                  </a:lnTo>
                  <a:lnTo>
                    <a:pt x="73" y="1358900"/>
                  </a:lnTo>
                  <a:lnTo>
                    <a:pt x="3874" y="1358900"/>
                  </a:lnTo>
                  <a:lnTo>
                    <a:pt x="3888" y="1351280"/>
                  </a:lnTo>
                  <a:close/>
                </a:path>
                <a:path w="1423670" h="1400810">
                  <a:moveTo>
                    <a:pt x="1421219" y="1351280"/>
                  </a:moveTo>
                  <a:lnTo>
                    <a:pt x="1417361" y="1351280"/>
                  </a:lnTo>
                  <a:lnTo>
                    <a:pt x="1417354" y="1358900"/>
                  </a:lnTo>
                  <a:lnTo>
                    <a:pt x="1421205" y="1358900"/>
                  </a:lnTo>
                  <a:lnTo>
                    <a:pt x="1421219" y="1351280"/>
                  </a:lnTo>
                  <a:close/>
                </a:path>
                <a:path w="1423670" h="1400810">
                  <a:moveTo>
                    <a:pt x="3874" y="1358900"/>
                  </a:moveTo>
                  <a:lnTo>
                    <a:pt x="73" y="1358900"/>
                  </a:lnTo>
                  <a:lnTo>
                    <a:pt x="62" y="1365250"/>
                  </a:lnTo>
                  <a:lnTo>
                    <a:pt x="3863" y="1365250"/>
                  </a:lnTo>
                  <a:lnTo>
                    <a:pt x="3874" y="1358900"/>
                  </a:lnTo>
                  <a:close/>
                </a:path>
                <a:path w="1423670" h="1400810">
                  <a:moveTo>
                    <a:pt x="1421205" y="1358900"/>
                  </a:moveTo>
                  <a:lnTo>
                    <a:pt x="1417354" y="1358900"/>
                  </a:lnTo>
                  <a:lnTo>
                    <a:pt x="1417348" y="1365250"/>
                  </a:lnTo>
                  <a:lnTo>
                    <a:pt x="1421194" y="1365250"/>
                  </a:lnTo>
                  <a:lnTo>
                    <a:pt x="1421205" y="1358900"/>
                  </a:lnTo>
                  <a:close/>
                </a:path>
                <a:path w="1423670" h="1400810">
                  <a:moveTo>
                    <a:pt x="3863" y="1365250"/>
                  </a:moveTo>
                  <a:lnTo>
                    <a:pt x="62" y="1365250"/>
                  </a:lnTo>
                  <a:lnTo>
                    <a:pt x="50" y="1371600"/>
                  </a:lnTo>
                  <a:lnTo>
                    <a:pt x="3851" y="1371600"/>
                  </a:lnTo>
                  <a:lnTo>
                    <a:pt x="3863" y="1365250"/>
                  </a:lnTo>
                  <a:close/>
                </a:path>
                <a:path w="1423670" h="1400810">
                  <a:moveTo>
                    <a:pt x="1421194" y="1365250"/>
                  </a:moveTo>
                  <a:lnTo>
                    <a:pt x="1417348" y="1365250"/>
                  </a:lnTo>
                  <a:lnTo>
                    <a:pt x="1417343" y="1371600"/>
                  </a:lnTo>
                  <a:lnTo>
                    <a:pt x="1421182" y="1371600"/>
                  </a:lnTo>
                  <a:lnTo>
                    <a:pt x="1421194" y="1365250"/>
                  </a:lnTo>
                  <a:close/>
                </a:path>
                <a:path w="1423670" h="1400810">
                  <a:moveTo>
                    <a:pt x="3851" y="1371600"/>
                  </a:moveTo>
                  <a:lnTo>
                    <a:pt x="50" y="1371600"/>
                  </a:lnTo>
                  <a:lnTo>
                    <a:pt x="39" y="1377950"/>
                  </a:lnTo>
                  <a:lnTo>
                    <a:pt x="3840" y="1377950"/>
                  </a:lnTo>
                  <a:lnTo>
                    <a:pt x="3851" y="1371600"/>
                  </a:lnTo>
                  <a:close/>
                </a:path>
                <a:path w="1423670" h="1400810">
                  <a:moveTo>
                    <a:pt x="1421182" y="1371600"/>
                  </a:moveTo>
                  <a:lnTo>
                    <a:pt x="1417343" y="1371600"/>
                  </a:lnTo>
                  <a:lnTo>
                    <a:pt x="1417337" y="1377950"/>
                  </a:lnTo>
                  <a:lnTo>
                    <a:pt x="1421171" y="1377950"/>
                  </a:lnTo>
                  <a:lnTo>
                    <a:pt x="1421182" y="1371600"/>
                  </a:lnTo>
                  <a:close/>
                </a:path>
                <a:path w="1423670" h="1400810">
                  <a:moveTo>
                    <a:pt x="3840" y="1377950"/>
                  </a:moveTo>
                  <a:lnTo>
                    <a:pt x="39" y="1377950"/>
                  </a:lnTo>
                  <a:lnTo>
                    <a:pt x="27" y="1384300"/>
                  </a:lnTo>
                  <a:lnTo>
                    <a:pt x="3828" y="1384300"/>
                  </a:lnTo>
                  <a:lnTo>
                    <a:pt x="3840" y="1377950"/>
                  </a:lnTo>
                  <a:close/>
                </a:path>
                <a:path w="1423670" h="1400810">
                  <a:moveTo>
                    <a:pt x="1421171" y="1377950"/>
                  </a:moveTo>
                  <a:lnTo>
                    <a:pt x="1417337" y="1377950"/>
                  </a:lnTo>
                  <a:lnTo>
                    <a:pt x="1417331" y="1384300"/>
                  </a:lnTo>
                  <a:lnTo>
                    <a:pt x="1421159" y="1384300"/>
                  </a:lnTo>
                  <a:lnTo>
                    <a:pt x="1421171" y="1377950"/>
                  </a:lnTo>
                  <a:close/>
                </a:path>
                <a:path w="1423670" h="1400810">
                  <a:moveTo>
                    <a:pt x="3828" y="1384300"/>
                  </a:moveTo>
                  <a:lnTo>
                    <a:pt x="27" y="1384300"/>
                  </a:lnTo>
                  <a:lnTo>
                    <a:pt x="16" y="1390650"/>
                  </a:lnTo>
                  <a:lnTo>
                    <a:pt x="3816" y="1390650"/>
                  </a:lnTo>
                  <a:lnTo>
                    <a:pt x="3828" y="1384300"/>
                  </a:lnTo>
                  <a:close/>
                </a:path>
                <a:path w="1423670" h="1400810">
                  <a:moveTo>
                    <a:pt x="1421159" y="1384300"/>
                  </a:moveTo>
                  <a:lnTo>
                    <a:pt x="1417331" y="1384300"/>
                  </a:lnTo>
                  <a:lnTo>
                    <a:pt x="1417325" y="1390650"/>
                  </a:lnTo>
                  <a:lnTo>
                    <a:pt x="1421148" y="1390650"/>
                  </a:lnTo>
                  <a:lnTo>
                    <a:pt x="1421159" y="1384300"/>
                  </a:lnTo>
                  <a:close/>
                </a:path>
                <a:path w="1423670" h="1400810">
                  <a:moveTo>
                    <a:pt x="3816" y="1390650"/>
                  </a:moveTo>
                  <a:lnTo>
                    <a:pt x="16" y="1390650"/>
                  </a:lnTo>
                  <a:lnTo>
                    <a:pt x="0" y="1399540"/>
                  </a:lnTo>
                  <a:lnTo>
                    <a:pt x="1421129" y="1400810"/>
                  </a:lnTo>
                  <a:lnTo>
                    <a:pt x="1421136" y="1397000"/>
                  </a:lnTo>
                  <a:lnTo>
                    <a:pt x="3810" y="1394460"/>
                  </a:lnTo>
                  <a:lnTo>
                    <a:pt x="3816" y="1390650"/>
                  </a:lnTo>
                  <a:close/>
                </a:path>
                <a:path w="1423670" h="1400810">
                  <a:moveTo>
                    <a:pt x="1421148" y="1390650"/>
                  </a:moveTo>
                  <a:lnTo>
                    <a:pt x="1417325" y="1390650"/>
                  </a:lnTo>
                  <a:lnTo>
                    <a:pt x="1417320" y="1397000"/>
                  </a:lnTo>
                  <a:lnTo>
                    <a:pt x="1421136" y="1397000"/>
                  </a:lnTo>
                  <a:lnTo>
                    <a:pt x="1421148" y="1390650"/>
                  </a:lnTo>
                  <a:close/>
                </a:path>
              </a:pathLst>
            </a:custGeom>
            <a:solidFill>
              <a:srgbClr val="4F26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6873240" y="2856229"/>
              <a:ext cx="1414780" cy="1394460"/>
            </a:xfrm>
            <a:custGeom>
              <a:avLst/>
              <a:gdLst/>
              <a:ahLst/>
              <a:cxnLst/>
              <a:rect l="l" t="t" r="r" b="b"/>
              <a:pathLst>
                <a:path w="1414779" h="1394460">
                  <a:moveTo>
                    <a:pt x="6312" y="44450"/>
                  </a:moveTo>
                  <a:lnTo>
                    <a:pt x="2458" y="44450"/>
                  </a:lnTo>
                  <a:lnTo>
                    <a:pt x="2449" y="49529"/>
                  </a:lnTo>
                  <a:lnTo>
                    <a:pt x="6308" y="49529"/>
                  </a:lnTo>
                  <a:lnTo>
                    <a:pt x="6312" y="44450"/>
                  </a:lnTo>
                  <a:close/>
                </a:path>
                <a:path w="1414779" h="1394460">
                  <a:moveTo>
                    <a:pt x="1414740" y="44450"/>
                  </a:moveTo>
                  <a:lnTo>
                    <a:pt x="1410935" y="44450"/>
                  </a:lnTo>
                  <a:lnTo>
                    <a:pt x="1410930" y="49529"/>
                  </a:lnTo>
                  <a:lnTo>
                    <a:pt x="1414736" y="49529"/>
                  </a:lnTo>
                  <a:lnTo>
                    <a:pt x="1414740" y="44450"/>
                  </a:lnTo>
                  <a:close/>
                </a:path>
                <a:path w="1414779" h="1394460">
                  <a:moveTo>
                    <a:pt x="6315" y="41910"/>
                  </a:moveTo>
                  <a:lnTo>
                    <a:pt x="2463" y="41910"/>
                  </a:lnTo>
                  <a:lnTo>
                    <a:pt x="2461" y="43179"/>
                  </a:lnTo>
                  <a:lnTo>
                    <a:pt x="6313" y="43179"/>
                  </a:lnTo>
                  <a:lnTo>
                    <a:pt x="6315" y="41910"/>
                  </a:lnTo>
                  <a:close/>
                </a:path>
                <a:path w="1414779" h="1394460">
                  <a:moveTo>
                    <a:pt x="1414742" y="41910"/>
                  </a:moveTo>
                  <a:lnTo>
                    <a:pt x="1410937" y="41910"/>
                  </a:lnTo>
                  <a:lnTo>
                    <a:pt x="1410936" y="43179"/>
                  </a:lnTo>
                  <a:lnTo>
                    <a:pt x="1414741" y="43179"/>
                  </a:lnTo>
                  <a:lnTo>
                    <a:pt x="1414742" y="41910"/>
                  </a:lnTo>
                  <a:close/>
                </a:path>
                <a:path w="1414779" h="1394460">
                  <a:moveTo>
                    <a:pt x="6318" y="38100"/>
                  </a:moveTo>
                  <a:lnTo>
                    <a:pt x="2470" y="38100"/>
                  </a:lnTo>
                  <a:lnTo>
                    <a:pt x="2465" y="40639"/>
                  </a:lnTo>
                  <a:lnTo>
                    <a:pt x="6316" y="40639"/>
                  </a:lnTo>
                  <a:lnTo>
                    <a:pt x="6318" y="38100"/>
                  </a:lnTo>
                  <a:close/>
                </a:path>
                <a:path w="1414779" h="1394460">
                  <a:moveTo>
                    <a:pt x="1414746" y="38100"/>
                  </a:moveTo>
                  <a:lnTo>
                    <a:pt x="1410940" y="38100"/>
                  </a:lnTo>
                  <a:lnTo>
                    <a:pt x="1410938" y="40639"/>
                  </a:lnTo>
                  <a:lnTo>
                    <a:pt x="1414744" y="40639"/>
                  </a:lnTo>
                  <a:lnTo>
                    <a:pt x="1414746" y="38100"/>
                  </a:lnTo>
                  <a:close/>
                </a:path>
                <a:path w="1414779" h="1394460">
                  <a:moveTo>
                    <a:pt x="6320" y="35560"/>
                  </a:moveTo>
                  <a:lnTo>
                    <a:pt x="2475" y="35560"/>
                  </a:lnTo>
                  <a:lnTo>
                    <a:pt x="2472" y="36829"/>
                  </a:lnTo>
                  <a:lnTo>
                    <a:pt x="6319" y="36829"/>
                  </a:lnTo>
                  <a:lnTo>
                    <a:pt x="6320" y="35560"/>
                  </a:lnTo>
                  <a:close/>
                </a:path>
                <a:path w="1414779" h="1394460">
                  <a:moveTo>
                    <a:pt x="1414748" y="35560"/>
                  </a:moveTo>
                  <a:lnTo>
                    <a:pt x="1410943" y="35560"/>
                  </a:lnTo>
                  <a:lnTo>
                    <a:pt x="1410942" y="36829"/>
                  </a:lnTo>
                  <a:lnTo>
                    <a:pt x="1414747" y="36829"/>
                  </a:lnTo>
                  <a:lnTo>
                    <a:pt x="1414748" y="35560"/>
                  </a:lnTo>
                  <a:close/>
                </a:path>
                <a:path w="1414779" h="1394460">
                  <a:moveTo>
                    <a:pt x="6324" y="31750"/>
                  </a:moveTo>
                  <a:lnTo>
                    <a:pt x="2482" y="31750"/>
                  </a:lnTo>
                  <a:lnTo>
                    <a:pt x="2477" y="34289"/>
                  </a:lnTo>
                  <a:lnTo>
                    <a:pt x="6322" y="34289"/>
                  </a:lnTo>
                  <a:lnTo>
                    <a:pt x="6324" y="31750"/>
                  </a:lnTo>
                  <a:close/>
                </a:path>
                <a:path w="1414779" h="1394460">
                  <a:moveTo>
                    <a:pt x="1414752" y="31750"/>
                  </a:moveTo>
                  <a:lnTo>
                    <a:pt x="1410946" y="31750"/>
                  </a:lnTo>
                  <a:lnTo>
                    <a:pt x="1410944" y="34289"/>
                  </a:lnTo>
                  <a:lnTo>
                    <a:pt x="1414749" y="34289"/>
                  </a:lnTo>
                  <a:lnTo>
                    <a:pt x="1414752" y="31750"/>
                  </a:lnTo>
                  <a:close/>
                </a:path>
                <a:path w="1414779" h="1394460">
                  <a:moveTo>
                    <a:pt x="6326" y="29210"/>
                  </a:moveTo>
                  <a:lnTo>
                    <a:pt x="2486" y="29210"/>
                  </a:lnTo>
                  <a:lnTo>
                    <a:pt x="2484" y="30479"/>
                  </a:lnTo>
                  <a:lnTo>
                    <a:pt x="6325" y="30479"/>
                  </a:lnTo>
                  <a:lnTo>
                    <a:pt x="6326" y="29210"/>
                  </a:lnTo>
                  <a:close/>
                </a:path>
                <a:path w="1414779" h="1394460">
                  <a:moveTo>
                    <a:pt x="1414754" y="29210"/>
                  </a:moveTo>
                  <a:lnTo>
                    <a:pt x="1410949" y="29210"/>
                  </a:lnTo>
                  <a:lnTo>
                    <a:pt x="1410947" y="30479"/>
                  </a:lnTo>
                  <a:lnTo>
                    <a:pt x="1414753" y="30479"/>
                  </a:lnTo>
                  <a:lnTo>
                    <a:pt x="1414754" y="29210"/>
                  </a:lnTo>
                  <a:close/>
                </a:path>
                <a:path w="1414779" h="1394460">
                  <a:moveTo>
                    <a:pt x="6330" y="25400"/>
                  </a:moveTo>
                  <a:lnTo>
                    <a:pt x="2493" y="25400"/>
                  </a:lnTo>
                  <a:lnTo>
                    <a:pt x="2489" y="27939"/>
                  </a:lnTo>
                  <a:lnTo>
                    <a:pt x="6327" y="27939"/>
                  </a:lnTo>
                  <a:lnTo>
                    <a:pt x="6330" y="25400"/>
                  </a:lnTo>
                  <a:close/>
                </a:path>
                <a:path w="1414779" h="1394460">
                  <a:moveTo>
                    <a:pt x="1414758" y="25400"/>
                  </a:moveTo>
                  <a:lnTo>
                    <a:pt x="1410952" y="25400"/>
                  </a:lnTo>
                  <a:lnTo>
                    <a:pt x="1410950" y="27939"/>
                  </a:lnTo>
                  <a:lnTo>
                    <a:pt x="1414755" y="27939"/>
                  </a:lnTo>
                  <a:lnTo>
                    <a:pt x="1414758" y="25400"/>
                  </a:lnTo>
                  <a:close/>
                </a:path>
                <a:path w="1414779" h="1394460">
                  <a:moveTo>
                    <a:pt x="6332" y="22860"/>
                  </a:moveTo>
                  <a:lnTo>
                    <a:pt x="2498" y="22860"/>
                  </a:lnTo>
                  <a:lnTo>
                    <a:pt x="2495" y="24129"/>
                  </a:lnTo>
                  <a:lnTo>
                    <a:pt x="6331" y="24129"/>
                  </a:lnTo>
                  <a:lnTo>
                    <a:pt x="6332" y="22860"/>
                  </a:lnTo>
                  <a:close/>
                </a:path>
                <a:path w="1414779" h="1394460">
                  <a:moveTo>
                    <a:pt x="1414760" y="22860"/>
                  </a:moveTo>
                  <a:lnTo>
                    <a:pt x="1410954" y="22860"/>
                  </a:lnTo>
                  <a:lnTo>
                    <a:pt x="1410953" y="24129"/>
                  </a:lnTo>
                  <a:lnTo>
                    <a:pt x="1414759" y="24129"/>
                  </a:lnTo>
                  <a:lnTo>
                    <a:pt x="1414760" y="22860"/>
                  </a:lnTo>
                  <a:close/>
                </a:path>
                <a:path w="1414779" h="1394460">
                  <a:moveTo>
                    <a:pt x="6336" y="19050"/>
                  </a:moveTo>
                  <a:lnTo>
                    <a:pt x="2505" y="19050"/>
                  </a:lnTo>
                  <a:lnTo>
                    <a:pt x="2500" y="21589"/>
                  </a:lnTo>
                  <a:lnTo>
                    <a:pt x="6333" y="21589"/>
                  </a:lnTo>
                  <a:lnTo>
                    <a:pt x="6336" y="19050"/>
                  </a:lnTo>
                  <a:close/>
                </a:path>
                <a:path w="1414779" h="1394460">
                  <a:moveTo>
                    <a:pt x="1414763" y="19050"/>
                  </a:moveTo>
                  <a:lnTo>
                    <a:pt x="1410958" y="19050"/>
                  </a:lnTo>
                  <a:lnTo>
                    <a:pt x="1410956" y="21589"/>
                  </a:lnTo>
                  <a:lnTo>
                    <a:pt x="1414761" y="21589"/>
                  </a:lnTo>
                  <a:lnTo>
                    <a:pt x="1414763" y="19050"/>
                  </a:lnTo>
                  <a:close/>
                </a:path>
                <a:path w="1414779" h="1394460">
                  <a:moveTo>
                    <a:pt x="6338" y="16510"/>
                  </a:moveTo>
                  <a:lnTo>
                    <a:pt x="2509" y="16510"/>
                  </a:lnTo>
                  <a:lnTo>
                    <a:pt x="2507" y="17779"/>
                  </a:lnTo>
                  <a:lnTo>
                    <a:pt x="6337" y="17779"/>
                  </a:lnTo>
                  <a:lnTo>
                    <a:pt x="6338" y="16510"/>
                  </a:lnTo>
                  <a:close/>
                </a:path>
                <a:path w="1414779" h="1394460">
                  <a:moveTo>
                    <a:pt x="1414766" y="16510"/>
                  </a:moveTo>
                  <a:lnTo>
                    <a:pt x="1410960" y="16510"/>
                  </a:lnTo>
                  <a:lnTo>
                    <a:pt x="1410959" y="17779"/>
                  </a:lnTo>
                  <a:lnTo>
                    <a:pt x="1414764" y="17779"/>
                  </a:lnTo>
                  <a:lnTo>
                    <a:pt x="1414766" y="16510"/>
                  </a:lnTo>
                  <a:close/>
                </a:path>
                <a:path w="1414779" h="1394460">
                  <a:moveTo>
                    <a:pt x="6341" y="12700"/>
                  </a:moveTo>
                  <a:lnTo>
                    <a:pt x="2516" y="12700"/>
                  </a:lnTo>
                  <a:lnTo>
                    <a:pt x="2512" y="15239"/>
                  </a:lnTo>
                  <a:lnTo>
                    <a:pt x="6339" y="15239"/>
                  </a:lnTo>
                  <a:lnTo>
                    <a:pt x="6341" y="12700"/>
                  </a:lnTo>
                  <a:close/>
                </a:path>
                <a:path w="1414779" h="1394460">
                  <a:moveTo>
                    <a:pt x="1414769" y="12700"/>
                  </a:moveTo>
                  <a:lnTo>
                    <a:pt x="1410964" y="12700"/>
                  </a:lnTo>
                  <a:lnTo>
                    <a:pt x="1410961" y="15239"/>
                  </a:lnTo>
                  <a:lnTo>
                    <a:pt x="1414767" y="15239"/>
                  </a:lnTo>
                  <a:lnTo>
                    <a:pt x="1414769" y="12700"/>
                  </a:lnTo>
                  <a:close/>
                </a:path>
                <a:path w="1414779" h="1394460">
                  <a:moveTo>
                    <a:pt x="6344" y="10160"/>
                  </a:moveTo>
                  <a:lnTo>
                    <a:pt x="2521" y="10160"/>
                  </a:lnTo>
                  <a:lnTo>
                    <a:pt x="2519" y="11429"/>
                  </a:lnTo>
                  <a:lnTo>
                    <a:pt x="6343" y="11429"/>
                  </a:lnTo>
                  <a:lnTo>
                    <a:pt x="6344" y="10160"/>
                  </a:lnTo>
                  <a:close/>
                </a:path>
                <a:path w="1414779" h="1394460">
                  <a:moveTo>
                    <a:pt x="1414771" y="10160"/>
                  </a:moveTo>
                  <a:lnTo>
                    <a:pt x="1410966" y="10160"/>
                  </a:lnTo>
                  <a:lnTo>
                    <a:pt x="1410965" y="11429"/>
                  </a:lnTo>
                  <a:lnTo>
                    <a:pt x="1414770" y="11429"/>
                  </a:lnTo>
                  <a:lnTo>
                    <a:pt x="1414771" y="10160"/>
                  </a:lnTo>
                  <a:close/>
                </a:path>
                <a:path w="1414779" h="1394460">
                  <a:moveTo>
                    <a:pt x="6347" y="6350"/>
                  </a:moveTo>
                  <a:lnTo>
                    <a:pt x="2528" y="6350"/>
                  </a:lnTo>
                  <a:lnTo>
                    <a:pt x="2523" y="8889"/>
                  </a:lnTo>
                  <a:lnTo>
                    <a:pt x="6345" y="8889"/>
                  </a:lnTo>
                  <a:lnTo>
                    <a:pt x="6347" y="6350"/>
                  </a:lnTo>
                  <a:close/>
                </a:path>
                <a:path w="1414779" h="1394460">
                  <a:moveTo>
                    <a:pt x="1414775" y="6350"/>
                  </a:moveTo>
                  <a:lnTo>
                    <a:pt x="1410969" y="6350"/>
                  </a:lnTo>
                  <a:lnTo>
                    <a:pt x="1410967" y="8889"/>
                  </a:lnTo>
                  <a:lnTo>
                    <a:pt x="1414773" y="8889"/>
                  </a:lnTo>
                  <a:lnTo>
                    <a:pt x="1414775" y="6350"/>
                  </a:lnTo>
                  <a:close/>
                </a:path>
                <a:path w="1414779" h="1394460">
                  <a:moveTo>
                    <a:pt x="6350" y="3810"/>
                  </a:moveTo>
                  <a:lnTo>
                    <a:pt x="2533" y="3810"/>
                  </a:lnTo>
                  <a:lnTo>
                    <a:pt x="2530" y="5079"/>
                  </a:lnTo>
                  <a:lnTo>
                    <a:pt x="6348" y="5079"/>
                  </a:lnTo>
                  <a:lnTo>
                    <a:pt x="6350" y="3810"/>
                  </a:lnTo>
                  <a:close/>
                </a:path>
                <a:path w="1414779" h="1394460">
                  <a:moveTo>
                    <a:pt x="1414777" y="3810"/>
                  </a:moveTo>
                  <a:lnTo>
                    <a:pt x="6350" y="3810"/>
                  </a:lnTo>
                  <a:lnTo>
                    <a:pt x="708659" y="5079"/>
                  </a:lnTo>
                  <a:lnTo>
                    <a:pt x="1414776" y="5079"/>
                  </a:lnTo>
                  <a:lnTo>
                    <a:pt x="1414777" y="3810"/>
                  </a:lnTo>
                  <a:close/>
                </a:path>
                <a:path w="1414779" h="1394460">
                  <a:moveTo>
                    <a:pt x="2539" y="0"/>
                  </a:moveTo>
                  <a:lnTo>
                    <a:pt x="2535" y="2539"/>
                  </a:lnTo>
                  <a:lnTo>
                    <a:pt x="1414778" y="2539"/>
                  </a:lnTo>
                  <a:lnTo>
                    <a:pt x="1414779" y="1270"/>
                  </a:lnTo>
                  <a:lnTo>
                    <a:pt x="2539" y="0"/>
                  </a:lnTo>
                  <a:close/>
                </a:path>
                <a:path w="1414779" h="1394460">
                  <a:moveTo>
                    <a:pt x="6306" y="50800"/>
                  </a:moveTo>
                  <a:lnTo>
                    <a:pt x="2447" y="50800"/>
                  </a:lnTo>
                  <a:lnTo>
                    <a:pt x="2400" y="76200"/>
                  </a:lnTo>
                  <a:lnTo>
                    <a:pt x="6283" y="76200"/>
                  </a:lnTo>
                  <a:lnTo>
                    <a:pt x="6306" y="50800"/>
                  </a:lnTo>
                  <a:close/>
                </a:path>
                <a:path w="1414779" h="1394460">
                  <a:moveTo>
                    <a:pt x="1414734" y="50800"/>
                  </a:moveTo>
                  <a:lnTo>
                    <a:pt x="1410929" y="50800"/>
                  </a:lnTo>
                  <a:lnTo>
                    <a:pt x="1410905" y="76200"/>
                  </a:lnTo>
                  <a:lnTo>
                    <a:pt x="1414711" y="76200"/>
                  </a:lnTo>
                  <a:lnTo>
                    <a:pt x="1414734" y="50800"/>
                  </a:lnTo>
                  <a:close/>
                </a:path>
                <a:path w="1414779" h="1394460">
                  <a:moveTo>
                    <a:pt x="6283" y="76200"/>
                  </a:moveTo>
                  <a:lnTo>
                    <a:pt x="2400" y="76200"/>
                  </a:lnTo>
                  <a:lnTo>
                    <a:pt x="2354" y="101600"/>
                  </a:lnTo>
                  <a:lnTo>
                    <a:pt x="6260" y="101600"/>
                  </a:lnTo>
                  <a:lnTo>
                    <a:pt x="6283" y="76200"/>
                  </a:lnTo>
                  <a:close/>
                </a:path>
                <a:path w="1414779" h="1394460">
                  <a:moveTo>
                    <a:pt x="1414711" y="76200"/>
                  </a:moveTo>
                  <a:lnTo>
                    <a:pt x="1410905" y="76200"/>
                  </a:lnTo>
                  <a:lnTo>
                    <a:pt x="1410882" y="101600"/>
                  </a:lnTo>
                  <a:lnTo>
                    <a:pt x="1414688" y="101600"/>
                  </a:lnTo>
                  <a:lnTo>
                    <a:pt x="1414711" y="76200"/>
                  </a:lnTo>
                  <a:close/>
                </a:path>
                <a:path w="1414779" h="1394460">
                  <a:moveTo>
                    <a:pt x="6243" y="119634"/>
                  </a:moveTo>
                  <a:lnTo>
                    <a:pt x="2321" y="119634"/>
                  </a:lnTo>
                  <a:lnTo>
                    <a:pt x="2157" y="209550"/>
                  </a:lnTo>
                  <a:lnTo>
                    <a:pt x="6161" y="209550"/>
                  </a:lnTo>
                  <a:lnTo>
                    <a:pt x="6243" y="119634"/>
                  </a:lnTo>
                  <a:close/>
                </a:path>
                <a:path w="1414779" h="1394460">
                  <a:moveTo>
                    <a:pt x="1414672" y="119634"/>
                  </a:moveTo>
                  <a:lnTo>
                    <a:pt x="1410866" y="119634"/>
                  </a:lnTo>
                  <a:lnTo>
                    <a:pt x="1410783" y="209550"/>
                  </a:lnTo>
                  <a:lnTo>
                    <a:pt x="1414590" y="209550"/>
                  </a:lnTo>
                  <a:lnTo>
                    <a:pt x="1414672" y="119634"/>
                  </a:lnTo>
                  <a:close/>
                </a:path>
                <a:path w="1414779" h="1394460">
                  <a:moveTo>
                    <a:pt x="6252" y="110616"/>
                  </a:moveTo>
                  <a:lnTo>
                    <a:pt x="2338" y="110616"/>
                  </a:lnTo>
                  <a:lnTo>
                    <a:pt x="2322" y="119379"/>
                  </a:lnTo>
                  <a:lnTo>
                    <a:pt x="6243" y="119379"/>
                  </a:lnTo>
                  <a:lnTo>
                    <a:pt x="6252" y="110616"/>
                  </a:lnTo>
                  <a:close/>
                </a:path>
                <a:path w="1414779" h="1394460">
                  <a:moveTo>
                    <a:pt x="1414680" y="110616"/>
                  </a:moveTo>
                  <a:lnTo>
                    <a:pt x="1410874" y="110616"/>
                  </a:lnTo>
                  <a:lnTo>
                    <a:pt x="1410866" y="119379"/>
                  </a:lnTo>
                  <a:lnTo>
                    <a:pt x="1414672" y="119379"/>
                  </a:lnTo>
                  <a:lnTo>
                    <a:pt x="1414680" y="110616"/>
                  </a:lnTo>
                  <a:close/>
                </a:path>
                <a:path w="1414779" h="1394460">
                  <a:moveTo>
                    <a:pt x="6257" y="104266"/>
                  </a:moveTo>
                  <a:lnTo>
                    <a:pt x="2349" y="104266"/>
                  </a:lnTo>
                  <a:lnTo>
                    <a:pt x="2338" y="110489"/>
                  </a:lnTo>
                  <a:lnTo>
                    <a:pt x="6252" y="110489"/>
                  </a:lnTo>
                  <a:lnTo>
                    <a:pt x="6257" y="104266"/>
                  </a:lnTo>
                  <a:close/>
                </a:path>
                <a:path w="1414779" h="1394460">
                  <a:moveTo>
                    <a:pt x="1414686" y="104266"/>
                  </a:moveTo>
                  <a:lnTo>
                    <a:pt x="1410880" y="104266"/>
                  </a:lnTo>
                  <a:lnTo>
                    <a:pt x="1410874" y="110489"/>
                  </a:lnTo>
                  <a:lnTo>
                    <a:pt x="1414680" y="110489"/>
                  </a:lnTo>
                  <a:lnTo>
                    <a:pt x="1414686" y="104266"/>
                  </a:lnTo>
                  <a:close/>
                </a:path>
                <a:path w="1414779" h="1394460">
                  <a:moveTo>
                    <a:pt x="6260" y="101726"/>
                  </a:moveTo>
                  <a:lnTo>
                    <a:pt x="2354" y="101726"/>
                  </a:lnTo>
                  <a:lnTo>
                    <a:pt x="2349" y="104139"/>
                  </a:lnTo>
                  <a:lnTo>
                    <a:pt x="6257" y="104139"/>
                  </a:lnTo>
                  <a:lnTo>
                    <a:pt x="6260" y="101726"/>
                  </a:lnTo>
                  <a:close/>
                </a:path>
                <a:path w="1414779" h="1394460">
                  <a:moveTo>
                    <a:pt x="1414688" y="101726"/>
                  </a:moveTo>
                  <a:lnTo>
                    <a:pt x="1410882" y="101726"/>
                  </a:lnTo>
                  <a:lnTo>
                    <a:pt x="1410880" y="104139"/>
                  </a:lnTo>
                  <a:lnTo>
                    <a:pt x="1414686" y="104139"/>
                  </a:lnTo>
                  <a:lnTo>
                    <a:pt x="1414688" y="101726"/>
                  </a:lnTo>
                  <a:close/>
                </a:path>
                <a:path w="1414779" h="1394460">
                  <a:moveTo>
                    <a:pt x="6161" y="209550"/>
                  </a:moveTo>
                  <a:lnTo>
                    <a:pt x="2157" y="209550"/>
                  </a:lnTo>
                  <a:lnTo>
                    <a:pt x="2134" y="222250"/>
                  </a:lnTo>
                  <a:lnTo>
                    <a:pt x="6149" y="222250"/>
                  </a:lnTo>
                  <a:lnTo>
                    <a:pt x="6161" y="209550"/>
                  </a:lnTo>
                  <a:close/>
                </a:path>
                <a:path w="1414779" h="1394460">
                  <a:moveTo>
                    <a:pt x="1414590" y="209550"/>
                  </a:moveTo>
                  <a:lnTo>
                    <a:pt x="1410783" y="209550"/>
                  </a:lnTo>
                  <a:lnTo>
                    <a:pt x="1410771" y="222250"/>
                  </a:lnTo>
                  <a:lnTo>
                    <a:pt x="1414578" y="222250"/>
                  </a:lnTo>
                  <a:lnTo>
                    <a:pt x="1414590" y="209550"/>
                  </a:lnTo>
                  <a:close/>
                </a:path>
                <a:path w="1414779" h="1394460">
                  <a:moveTo>
                    <a:pt x="6149" y="222250"/>
                  </a:moveTo>
                  <a:lnTo>
                    <a:pt x="2134" y="222250"/>
                  </a:lnTo>
                  <a:lnTo>
                    <a:pt x="2088" y="247650"/>
                  </a:lnTo>
                  <a:lnTo>
                    <a:pt x="6126" y="247650"/>
                  </a:lnTo>
                  <a:lnTo>
                    <a:pt x="6149" y="222250"/>
                  </a:lnTo>
                  <a:close/>
                </a:path>
                <a:path w="1414779" h="1394460">
                  <a:moveTo>
                    <a:pt x="1414578" y="222250"/>
                  </a:moveTo>
                  <a:lnTo>
                    <a:pt x="1410771" y="222250"/>
                  </a:lnTo>
                  <a:lnTo>
                    <a:pt x="1410748" y="247650"/>
                  </a:lnTo>
                  <a:lnTo>
                    <a:pt x="1414555" y="247650"/>
                  </a:lnTo>
                  <a:lnTo>
                    <a:pt x="1414578" y="222250"/>
                  </a:lnTo>
                  <a:close/>
                </a:path>
                <a:path w="1414779" h="1394460">
                  <a:moveTo>
                    <a:pt x="6126" y="247650"/>
                  </a:moveTo>
                  <a:lnTo>
                    <a:pt x="2088" y="247650"/>
                  </a:lnTo>
                  <a:lnTo>
                    <a:pt x="2030" y="279400"/>
                  </a:lnTo>
                  <a:lnTo>
                    <a:pt x="6097" y="279400"/>
                  </a:lnTo>
                  <a:lnTo>
                    <a:pt x="6126" y="247650"/>
                  </a:lnTo>
                  <a:close/>
                </a:path>
                <a:path w="1414779" h="1394460">
                  <a:moveTo>
                    <a:pt x="1414555" y="247650"/>
                  </a:moveTo>
                  <a:lnTo>
                    <a:pt x="1410748" y="247650"/>
                  </a:lnTo>
                  <a:lnTo>
                    <a:pt x="1410719" y="279400"/>
                  </a:lnTo>
                  <a:lnTo>
                    <a:pt x="1414526" y="279400"/>
                  </a:lnTo>
                  <a:lnTo>
                    <a:pt x="1414555" y="247650"/>
                  </a:lnTo>
                  <a:close/>
                </a:path>
                <a:path w="1414779" h="1394460">
                  <a:moveTo>
                    <a:pt x="6097" y="279400"/>
                  </a:moveTo>
                  <a:lnTo>
                    <a:pt x="2030" y="279400"/>
                  </a:lnTo>
                  <a:lnTo>
                    <a:pt x="1960" y="317500"/>
                  </a:lnTo>
                  <a:lnTo>
                    <a:pt x="6062" y="317500"/>
                  </a:lnTo>
                  <a:lnTo>
                    <a:pt x="6097" y="279400"/>
                  </a:lnTo>
                  <a:close/>
                </a:path>
                <a:path w="1414779" h="1394460">
                  <a:moveTo>
                    <a:pt x="1414526" y="279400"/>
                  </a:moveTo>
                  <a:lnTo>
                    <a:pt x="1410719" y="279400"/>
                  </a:lnTo>
                  <a:lnTo>
                    <a:pt x="1410684" y="317500"/>
                  </a:lnTo>
                  <a:lnTo>
                    <a:pt x="1414491" y="317500"/>
                  </a:lnTo>
                  <a:lnTo>
                    <a:pt x="1414526" y="279400"/>
                  </a:lnTo>
                  <a:close/>
                </a:path>
                <a:path w="1414779" h="1394460">
                  <a:moveTo>
                    <a:pt x="6062" y="317500"/>
                  </a:moveTo>
                  <a:lnTo>
                    <a:pt x="1960" y="317500"/>
                  </a:lnTo>
                  <a:lnTo>
                    <a:pt x="1914" y="342900"/>
                  </a:lnTo>
                  <a:lnTo>
                    <a:pt x="6038" y="342900"/>
                  </a:lnTo>
                  <a:lnTo>
                    <a:pt x="6062" y="317500"/>
                  </a:lnTo>
                  <a:close/>
                </a:path>
                <a:path w="1414779" h="1394460">
                  <a:moveTo>
                    <a:pt x="1414491" y="317500"/>
                  </a:moveTo>
                  <a:lnTo>
                    <a:pt x="1410684" y="317500"/>
                  </a:lnTo>
                  <a:lnTo>
                    <a:pt x="1410661" y="342900"/>
                  </a:lnTo>
                  <a:lnTo>
                    <a:pt x="1414468" y="342900"/>
                  </a:lnTo>
                  <a:lnTo>
                    <a:pt x="1414491" y="317500"/>
                  </a:lnTo>
                  <a:close/>
                </a:path>
                <a:path w="1414779" h="1394460">
                  <a:moveTo>
                    <a:pt x="6038" y="342900"/>
                  </a:moveTo>
                  <a:lnTo>
                    <a:pt x="1914" y="342900"/>
                  </a:lnTo>
                  <a:lnTo>
                    <a:pt x="1891" y="355600"/>
                  </a:lnTo>
                  <a:lnTo>
                    <a:pt x="6027" y="355600"/>
                  </a:lnTo>
                  <a:lnTo>
                    <a:pt x="6038" y="342900"/>
                  </a:lnTo>
                  <a:close/>
                </a:path>
                <a:path w="1414779" h="1394460">
                  <a:moveTo>
                    <a:pt x="1414468" y="342900"/>
                  </a:moveTo>
                  <a:lnTo>
                    <a:pt x="1410661" y="342900"/>
                  </a:lnTo>
                  <a:lnTo>
                    <a:pt x="1410649" y="355600"/>
                  </a:lnTo>
                  <a:lnTo>
                    <a:pt x="1414457" y="355600"/>
                  </a:lnTo>
                  <a:lnTo>
                    <a:pt x="1414468" y="342900"/>
                  </a:lnTo>
                  <a:close/>
                </a:path>
                <a:path w="1414779" h="1394460">
                  <a:moveTo>
                    <a:pt x="6027" y="355600"/>
                  </a:moveTo>
                  <a:lnTo>
                    <a:pt x="1891" y="355600"/>
                  </a:lnTo>
                  <a:lnTo>
                    <a:pt x="1844" y="381000"/>
                  </a:lnTo>
                  <a:lnTo>
                    <a:pt x="6003" y="381000"/>
                  </a:lnTo>
                  <a:lnTo>
                    <a:pt x="6027" y="355600"/>
                  </a:lnTo>
                  <a:close/>
                </a:path>
                <a:path w="1414779" h="1394460">
                  <a:moveTo>
                    <a:pt x="1414457" y="355600"/>
                  </a:moveTo>
                  <a:lnTo>
                    <a:pt x="1410649" y="355600"/>
                  </a:lnTo>
                  <a:lnTo>
                    <a:pt x="1410626" y="381000"/>
                  </a:lnTo>
                  <a:lnTo>
                    <a:pt x="1414433" y="381000"/>
                  </a:lnTo>
                  <a:lnTo>
                    <a:pt x="1414457" y="355600"/>
                  </a:lnTo>
                  <a:close/>
                </a:path>
                <a:path w="1414779" h="1394460">
                  <a:moveTo>
                    <a:pt x="6003" y="381000"/>
                  </a:moveTo>
                  <a:lnTo>
                    <a:pt x="1844" y="381000"/>
                  </a:lnTo>
                  <a:lnTo>
                    <a:pt x="1578" y="527050"/>
                  </a:lnTo>
                  <a:lnTo>
                    <a:pt x="5869" y="527050"/>
                  </a:lnTo>
                  <a:lnTo>
                    <a:pt x="6003" y="381000"/>
                  </a:lnTo>
                  <a:close/>
                </a:path>
                <a:path w="1414779" h="1394460">
                  <a:moveTo>
                    <a:pt x="1414433" y="381000"/>
                  </a:moveTo>
                  <a:lnTo>
                    <a:pt x="1410626" y="381000"/>
                  </a:lnTo>
                  <a:lnTo>
                    <a:pt x="1410492" y="527050"/>
                  </a:lnTo>
                  <a:lnTo>
                    <a:pt x="1414300" y="527050"/>
                  </a:lnTo>
                  <a:lnTo>
                    <a:pt x="1414433" y="381000"/>
                  </a:lnTo>
                  <a:close/>
                </a:path>
                <a:path w="1414779" h="1394460">
                  <a:moveTo>
                    <a:pt x="5869" y="527050"/>
                  </a:moveTo>
                  <a:lnTo>
                    <a:pt x="1578" y="527050"/>
                  </a:lnTo>
                  <a:lnTo>
                    <a:pt x="1531" y="552450"/>
                  </a:lnTo>
                  <a:lnTo>
                    <a:pt x="5846" y="552450"/>
                  </a:lnTo>
                  <a:lnTo>
                    <a:pt x="5869" y="527050"/>
                  </a:lnTo>
                  <a:close/>
                </a:path>
                <a:path w="1414779" h="1394460">
                  <a:moveTo>
                    <a:pt x="1414300" y="527050"/>
                  </a:moveTo>
                  <a:lnTo>
                    <a:pt x="1410492" y="527050"/>
                  </a:lnTo>
                  <a:lnTo>
                    <a:pt x="1410468" y="552450"/>
                  </a:lnTo>
                  <a:lnTo>
                    <a:pt x="1414277" y="552450"/>
                  </a:lnTo>
                  <a:lnTo>
                    <a:pt x="1414300" y="527050"/>
                  </a:lnTo>
                  <a:close/>
                </a:path>
                <a:path w="1414779" h="1394460">
                  <a:moveTo>
                    <a:pt x="5846" y="552450"/>
                  </a:moveTo>
                  <a:lnTo>
                    <a:pt x="1531" y="552450"/>
                  </a:lnTo>
                  <a:lnTo>
                    <a:pt x="1485" y="577850"/>
                  </a:lnTo>
                  <a:lnTo>
                    <a:pt x="5823" y="577850"/>
                  </a:lnTo>
                  <a:lnTo>
                    <a:pt x="5846" y="552450"/>
                  </a:lnTo>
                  <a:close/>
                </a:path>
                <a:path w="1414779" h="1394460">
                  <a:moveTo>
                    <a:pt x="1414277" y="552450"/>
                  </a:moveTo>
                  <a:lnTo>
                    <a:pt x="1410468" y="552450"/>
                  </a:lnTo>
                  <a:lnTo>
                    <a:pt x="1410445" y="577850"/>
                  </a:lnTo>
                  <a:lnTo>
                    <a:pt x="1414254" y="577850"/>
                  </a:lnTo>
                  <a:lnTo>
                    <a:pt x="1414277" y="552450"/>
                  </a:lnTo>
                  <a:close/>
                </a:path>
                <a:path w="1414779" h="1394460">
                  <a:moveTo>
                    <a:pt x="5823" y="577850"/>
                  </a:moveTo>
                  <a:lnTo>
                    <a:pt x="1485" y="577850"/>
                  </a:lnTo>
                  <a:lnTo>
                    <a:pt x="1049" y="816610"/>
                  </a:lnTo>
                  <a:lnTo>
                    <a:pt x="5604" y="816610"/>
                  </a:lnTo>
                  <a:lnTo>
                    <a:pt x="5823" y="577850"/>
                  </a:lnTo>
                  <a:close/>
                </a:path>
                <a:path w="1414779" h="1394460">
                  <a:moveTo>
                    <a:pt x="1414254" y="577850"/>
                  </a:moveTo>
                  <a:lnTo>
                    <a:pt x="1410445" y="577850"/>
                  </a:lnTo>
                  <a:lnTo>
                    <a:pt x="1410226" y="816610"/>
                  </a:lnTo>
                  <a:lnTo>
                    <a:pt x="1414036" y="816610"/>
                  </a:lnTo>
                  <a:lnTo>
                    <a:pt x="1414254" y="577850"/>
                  </a:lnTo>
                  <a:close/>
                </a:path>
                <a:path w="1414779" h="1394460">
                  <a:moveTo>
                    <a:pt x="5604" y="816610"/>
                  </a:moveTo>
                  <a:lnTo>
                    <a:pt x="1049" y="816610"/>
                  </a:lnTo>
                  <a:lnTo>
                    <a:pt x="1003" y="842010"/>
                  </a:lnTo>
                  <a:lnTo>
                    <a:pt x="5581" y="842010"/>
                  </a:lnTo>
                  <a:lnTo>
                    <a:pt x="5604" y="816610"/>
                  </a:lnTo>
                  <a:close/>
                </a:path>
                <a:path w="1414779" h="1394460">
                  <a:moveTo>
                    <a:pt x="1414036" y="816610"/>
                  </a:moveTo>
                  <a:lnTo>
                    <a:pt x="1410226" y="816610"/>
                  </a:lnTo>
                  <a:lnTo>
                    <a:pt x="1410203" y="842010"/>
                  </a:lnTo>
                  <a:lnTo>
                    <a:pt x="1414013" y="842010"/>
                  </a:lnTo>
                  <a:lnTo>
                    <a:pt x="1414036" y="816610"/>
                  </a:lnTo>
                  <a:close/>
                </a:path>
                <a:path w="1414779" h="1394460">
                  <a:moveTo>
                    <a:pt x="5581" y="842010"/>
                  </a:moveTo>
                  <a:lnTo>
                    <a:pt x="1003" y="842010"/>
                  </a:lnTo>
                  <a:lnTo>
                    <a:pt x="957" y="867410"/>
                  </a:lnTo>
                  <a:lnTo>
                    <a:pt x="5557" y="867410"/>
                  </a:lnTo>
                  <a:lnTo>
                    <a:pt x="5581" y="842010"/>
                  </a:lnTo>
                  <a:close/>
                </a:path>
                <a:path w="1414779" h="1394460">
                  <a:moveTo>
                    <a:pt x="1414013" y="842010"/>
                  </a:moveTo>
                  <a:lnTo>
                    <a:pt x="1410203" y="842010"/>
                  </a:lnTo>
                  <a:lnTo>
                    <a:pt x="1410180" y="867410"/>
                  </a:lnTo>
                  <a:lnTo>
                    <a:pt x="1413990" y="867410"/>
                  </a:lnTo>
                  <a:lnTo>
                    <a:pt x="1414013" y="842010"/>
                  </a:lnTo>
                  <a:close/>
                </a:path>
                <a:path w="1414779" h="1394460">
                  <a:moveTo>
                    <a:pt x="5557" y="867410"/>
                  </a:moveTo>
                  <a:lnTo>
                    <a:pt x="957" y="867410"/>
                  </a:lnTo>
                  <a:lnTo>
                    <a:pt x="864" y="918210"/>
                  </a:lnTo>
                  <a:lnTo>
                    <a:pt x="5511" y="918210"/>
                  </a:lnTo>
                  <a:lnTo>
                    <a:pt x="5557" y="867410"/>
                  </a:lnTo>
                  <a:close/>
                </a:path>
                <a:path w="1414779" h="1394460">
                  <a:moveTo>
                    <a:pt x="1413990" y="867410"/>
                  </a:moveTo>
                  <a:lnTo>
                    <a:pt x="1410180" y="867410"/>
                  </a:lnTo>
                  <a:lnTo>
                    <a:pt x="1410133" y="918210"/>
                  </a:lnTo>
                  <a:lnTo>
                    <a:pt x="1413944" y="918210"/>
                  </a:lnTo>
                  <a:lnTo>
                    <a:pt x="1413990" y="867410"/>
                  </a:lnTo>
                  <a:close/>
                </a:path>
                <a:path w="1414779" h="1394460">
                  <a:moveTo>
                    <a:pt x="5511" y="918210"/>
                  </a:moveTo>
                  <a:lnTo>
                    <a:pt x="864" y="918210"/>
                  </a:lnTo>
                  <a:lnTo>
                    <a:pt x="818" y="943610"/>
                  </a:lnTo>
                  <a:lnTo>
                    <a:pt x="5487" y="943610"/>
                  </a:lnTo>
                  <a:lnTo>
                    <a:pt x="5511" y="918210"/>
                  </a:lnTo>
                  <a:close/>
                </a:path>
                <a:path w="1414779" h="1394460">
                  <a:moveTo>
                    <a:pt x="1413944" y="918210"/>
                  </a:moveTo>
                  <a:lnTo>
                    <a:pt x="1410133" y="918210"/>
                  </a:lnTo>
                  <a:lnTo>
                    <a:pt x="1410110" y="943610"/>
                  </a:lnTo>
                  <a:lnTo>
                    <a:pt x="1413920" y="943610"/>
                  </a:lnTo>
                  <a:lnTo>
                    <a:pt x="1413944" y="918210"/>
                  </a:lnTo>
                  <a:close/>
                </a:path>
                <a:path w="1414779" h="1394460">
                  <a:moveTo>
                    <a:pt x="5487" y="943610"/>
                  </a:moveTo>
                  <a:lnTo>
                    <a:pt x="818" y="943610"/>
                  </a:lnTo>
                  <a:lnTo>
                    <a:pt x="794" y="956310"/>
                  </a:lnTo>
                  <a:lnTo>
                    <a:pt x="5476" y="956310"/>
                  </a:lnTo>
                  <a:lnTo>
                    <a:pt x="5487" y="943610"/>
                  </a:lnTo>
                  <a:close/>
                </a:path>
                <a:path w="1414779" h="1394460">
                  <a:moveTo>
                    <a:pt x="1413920" y="943610"/>
                  </a:moveTo>
                  <a:lnTo>
                    <a:pt x="1410110" y="943610"/>
                  </a:lnTo>
                  <a:lnTo>
                    <a:pt x="1410098" y="956310"/>
                  </a:lnTo>
                  <a:lnTo>
                    <a:pt x="1413909" y="956310"/>
                  </a:lnTo>
                  <a:lnTo>
                    <a:pt x="1413920" y="943610"/>
                  </a:lnTo>
                  <a:close/>
                </a:path>
                <a:path w="1414779" h="1394460">
                  <a:moveTo>
                    <a:pt x="5476" y="956310"/>
                  </a:moveTo>
                  <a:lnTo>
                    <a:pt x="794" y="956310"/>
                  </a:lnTo>
                  <a:lnTo>
                    <a:pt x="748" y="981710"/>
                  </a:lnTo>
                  <a:lnTo>
                    <a:pt x="5452" y="981710"/>
                  </a:lnTo>
                  <a:lnTo>
                    <a:pt x="5476" y="956310"/>
                  </a:lnTo>
                  <a:close/>
                </a:path>
                <a:path w="1414779" h="1394460">
                  <a:moveTo>
                    <a:pt x="1413909" y="956310"/>
                  </a:moveTo>
                  <a:lnTo>
                    <a:pt x="1410098" y="956310"/>
                  </a:lnTo>
                  <a:lnTo>
                    <a:pt x="1410075" y="981710"/>
                  </a:lnTo>
                  <a:lnTo>
                    <a:pt x="1413886" y="981710"/>
                  </a:lnTo>
                  <a:lnTo>
                    <a:pt x="1413909" y="956310"/>
                  </a:lnTo>
                  <a:close/>
                </a:path>
                <a:path w="1414779" h="1394460">
                  <a:moveTo>
                    <a:pt x="5452" y="981710"/>
                  </a:moveTo>
                  <a:lnTo>
                    <a:pt x="748" y="981710"/>
                  </a:lnTo>
                  <a:lnTo>
                    <a:pt x="690" y="1013460"/>
                  </a:lnTo>
                  <a:lnTo>
                    <a:pt x="5423" y="1013460"/>
                  </a:lnTo>
                  <a:lnTo>
                    <a:pt x="5452" y="981710"/>
                  </a:lnTo>
                  <a:close/>
                </a:path>
                <a:path w="1414779" h="1394460">
                  <a:moveTo>
                    <a:pt x="1413886" y="981710"/>
                  </a:moveTo>
                  <a:lnTo>
                    <a:pt x="1410075" y="981710"/>
                  </a:lnTo>
                  <a:lnTo>
                    <a:pt x="1410046" y="1013460"/>
                  </a:lnTo>
                  <a:lnTo>
                    <a:pt x="1413857" y="1013460"/>
                  </a:lnTo>
                  <a:lnTo>
                    <a:pt x="1413886" y="981710"/>
                  </a:lnTo>
                  <a:close/>
                </a:path>
                <a:path w="1414779" h="1394460">
                  <a:moveTo>
                    <a:pt x="5423" y="1013460"/>
                  </a:moveTo>
                  <a:lnTo>
                    <a:pt x="690" y="1013460"/>
                  </a:lnTo>
                  <a:lnTo>
                    <a:pt x="681" y="1018540"/>
                  </a:lnTo>
                  <a:lnTo>
                    <a:pt x="5419" y="1018540"/>
                  </a:lnTo>
                  <a:lnTo>
                    <a:pt x="5423" y="1013460"/>
                  </a:lnTo>
                  <a:close/>
                </a:path>
                <a:path w="1414779" h="1394460">
                  <a:moveTo>
                    <a:pt x="1413857" y="1013460"/>
                  </a:moveTo>
                  <a:lnTo>
                    <a:pt x="1410046" y="1013460"/>
                  </a:lnTo>
                  <a:lnTo>
                    <a:pt x="1410041" y="1018540"/>
                  </a:lnTo>
                  <a:lnTo>
                    <a:pt x="1413852" y="1018540"/>
                  </a:lnTo>
                  <a:lnTo>
                    <a:pt x="1413857" y="1013460"/>
                  </a:lnTo>
                  <a:close/>
                </a:path>
                <a:path w="1414779" h="1394460">
                  <a:moveTo>
                    <a:pt x="5419" y="1018540"/>
                  </a:moveTo>
                  <a:lnTo>
                    <a:pt x="681" y="1018540"/>
                  </a:lnTo>
                  <a:lnTo>
                    <a:pt x="655" y="1032510"/>
                  </a:lnTo>
                  <a:lnTo>
                    <a:pt x="5406" y="1032510"/>
                  </a:lnTo>
                  <a:lnTo>
                    <a:pt x="5419" y="1018540"/>
                  </a:lnTo>
                  <a:close/>
                </a:path>
                <a:path w="1414779" h="1394460">
                  <a:moveTo>
                    <a:pt x="1413852" y="1018540"/>
                  </a:moveTo>
                  <a:lnTo>
                    <a:pt x="1410041" y="1018540"/>
                  </a:lnTo>
                  <a:lnTo>
                    <a:pt x="1410028" y="1032510"/>
                  </a:lnTo>
                  <a:lnTo>
                    <a:pt x="1413839" y="1032510"/>
                  </a:lnTo>
                  <a:lnTo>
                    <a:pt x="1413852" y="1018540"/>
                  </a:lnTo>
                  <a:close/>
                </a:path>
                <a:path w="1414779" h="1394460">
                  <a:moveTo>
                    <a:pt x="5406" y="1032510"/>
                  </a:moveTo>
                  <a:lnTo>
                    <a:pt x="655" y="1032510"/>
                  </a:lnTo>
                  <a:lnTo>
                    <a:pt x="644" y="1038860"/>
                  </a:lnTo>
                  <a:lnTo>
                    <a:pt x="5400" y="1038860"/>
                  </a:lnTo>
                  <a:lnTo>
                    <a:pt x="5406" y="1032510"/>
                  </a:lnTo>
                  <a:close/>
                </a:path>
                <a:path w="1414779" h="1394460">
                  <a:moveTo>
                    <a:pt x="1413839" y="1032510"/>
                  </a:moveTo>
                  <a:lnTo>
                    <a:pt x="1410028" y="1032510"/>
                  </a:lnTo>
                  <a:lnTo>
                    <a:pt x="1410022" y="1038860"/>
                  </a:lnTo>
                  <a:lnTo>
                    <a:pt x="1413834" y="1038860"/>
                  </a:lnTo>
                  <a:lnTo>
                    <a:pt x="1413839" y="1032510"/>
                  </a:lnTo>
                  <a:close/>
                </a:path>
                <a:path w="1414779" h="1394460">
                  <a:moveTo>
                    <a:pt x="5400" y="1038860"/>
                  </a:moveTo>
                  <a:lnTo>
                    <a:pt x="644" y="1038860"/>
                  </a:lnTo>
                  <a:lnTo>
                    <a:pt x="621" y="1051560"/>
                  </a:lnTo>
                  <a:lnTo>
                    <a:pt x="5388" y="1051560"/>
                  </a:lnTo>
                  <a:lnTo>
                    <a:pt x="5400" y="1038860"/>
                  </a:lnTo>
                  <a:close/>
                </a:path>
                <a:path w="1414779" h="1394460">
                  <a:moveTo>
                    <a:pt x="1413834" y="1038860"/>
                  </a:moveTo>
                  <a:lnTo>
                    <a:pt x="1410022" y="1038860"/>
                  </a:lnTo>
                  <a:lnTo>
                    <a:pt x="1410011" y="1051560"/>
                  </a:lnTo>
                  <a:lnTo>
                    <a:pt x="1413822" y="1051560"/>
                  </a:lnTo>
                  <a:lnTo>
                    <a:pt x="1413834" y="1038860"/>
                  </a:lnTo>
                  <a:close/>
                </a:path>
                <a:path w="1414779" h="1394460">
                  <a:moveTo>
                    <a:pt x="5388" y="1051560"/>
                  </a:moveTo>
                  <a:lnTo>
                    <a:pt x="621" y="1051560"/>
                  </a:lnTo>
                  <a:lnTo>
                    <a:pt x="609" y="1057910"/>
                  </a:lnTo>
                  <a:lnTo>
                    <a:pt x="5382" y="1057910"/>
                  </a:lnTo>
                  <a:lnTo>
                    <a:pt x="5388" y="1051560"/>
                  </a:lnTo>
                  <a:close/>
                </a:path>
                <a:path w="1414779" h="1394460">
                  <a:moveTo>
                    <a:pt x="1413822" y="1051560"/>
                  </a:moveTo>
                  <a:lnTo>
                    <a:pt x="1410011" y="1051560"/>
                  </a:lnTo>
                  <a:lnTo>
                    <a:pt x="1410005" y="1057910"/>
                  </a:lnTo>
                  <a:lnTo>
                    <a:pt x="1413816" y="1057910"/>
                  </a:lnTo>
                  <a:lnTo>
                    <a:pt x="1413822" y="1051560"/>
                  </a:lnTo>
                  <a:close/>
                </a:path>
                <a:path w="1414779" h="1394460">
                  <a:moveTo>
                    <a:pt x="5382" y="1057910"/>
                  </a:moveTo>
                  <a:lnTo>
                    <a:pt x="609" y="1057910"/>
                  </a:lnTo>
                  <a:lnTo>
                    <a:pt x="600" y="1062990"/>
                  </a:lnTo>
                  <a:lnTo>
                    <a:pt x="5378" y="1062990"/>
                  </a:lnTo>
                  <a:lnTo>
                    <a:pt x="5382" y="1057910"/>
                  </a:lnTo>
                  <a:close/>
                </a:path>
                <a:path w="1414779" h="1394460">
                  <a:moveTo>
                    <a:pt x="1413816" y="1057910"/>
                  </a:moveTo>
                  <a:lnTo>
                    <a:pt x="1410005" y="1057910"/>
                  </a:lnTo>
                  <a:lnTo>
                    <a:pt x="1410000" y="1062990"/>
                  </a:lnTo>
                  <a:lnTo>
                    <a:pt x="1413812" y="1062990"/>
                  </a:lnTo>
                  <a:lnTo>
                    <a:pt x="1413816" y="1057910"/>
                  </a:lnTo>
                  <a:close/>
                </a:path>
                <a:path w="1414779" h="1394460">
                  <a:moveTo>
                    <a:pt x="5378" y="1062990"/>
                  </a:moveTo>
                  <a:lnTo>
                    <a:pt x="600" y="1062990"/>
                  </a:lnTo>
                  <a:lnTo>
                    <a:pt x="553" y="1088390"/>
                  </a:lnTo>
                  <a:lnTo>
                    <a:pt x="5354" y="1088390"/>
                  </a:lnTo>
                  <a:lnTo>
                    <a:pt x="5378" y="1062990"/>
                  </a:lnTo>
                  <a:close/>
                </a:path>
                <a:path w="1414779" h="1394460">
                  <a:moveTo>
                    <a:pt x="1413812" y="1062990"/>
                  </a:moveTo>
                  <a:lnTo>
                    <a:pt x="1410000" y="1062990"/>
                  </a:lnTo>
                  <a:lnTo>
                    <a:pt x="1409977" y="1088390"/>
                  </a:lnTo>
                  <a:lnTo>
                    <a:pt x="1413789" y="1088390"/>
                  </a:lnTo>
                  <a:lnTo>
                    <a:pt x="1413812" y="1062990"/>
                  </a:lnTo>
                  <a:close/>
                </a:path>
                <a:path w="1414779" h="1394460">
                  <a:moveTo>
                    <a:pt x="5354" y="1088390"/>
                  </a:moveTo>
                  <a:lnTo>
                    <a:pt x="553" y="1088390"/>
                  </a:lnTo>
                  <a:lnTo>
                    <a:pt x="528" y="1102360"/>
                  </a:lnTo>
                  <a:lnTo>
                    <a:pt x="5342" y="1102360"/>
                  </a:lnTo>
                  <a:lnTo>
                    <a:pt x="5354" y="1088390"/>
                  </a:lnTo>
                  <a:close/>
                </a:path>
                <a:path w="1414779" h="1394460">
                  <a:moveTo>
                    <a:pt x="1413789" y="1088390"/>
                  </a:moveTo>
                  <a:lnTo>
                    <a:pt x="1409977" y="1088390"/>
                  </a:lnTo>
                  <a:lnTo>
                    <a:pt x="1409964" y="1102360"/>
                  </a:lnTo>
                  <a:lnTo>
                    <a:pt x="1413776" y="1102360"/>
                  </a:lnTo>
                  <a:lnTo>
                    <a:pt x="1413789" y="1088390"/>
                  </a:lnTo>
                  <a:close/>
                </a:path>
                <a:path w="1414779" h="1394460">
                  <a:moveTo>
                    <a:pt x="5342" y="1102360"/>
                  </a:moveTo>
                  <a:lnTo>
                    <a:pt x="528" y="1102360"/>
                  </a:lnTo>
                  <a:lnTo>
                    <a:pt x="519" y="1107440"/>
                  </a:lnTo>
                  <a:lnTo>
                    <a:pt x="5337" y="1107440"/>
                  </a:lnTo>
                  <a:lnTo>
                    <a:pt x="5342" y="1102360"/>
                  </a:lnTo>
                  <a:close/>
                </a:path>
                <a:path w="1414779" h="1394460">
                  <a:moveTo>
                    <a:pt x="1413776" y="1102360"/>
                  </a:moveTo>
                  <a:lnTo>
                    <a:pt x="1409964" y="1102360"/>
                  </a:lnTo>
                  <a:lnTo>
                    <a:pt x="1409959" y="1107440"/>
                  </a:lnTo>
                  <a:lnTo>
                    <a:pt x="1413771" y="1107440"/>
                  </a:lnTo>
                  <a:lnTo>
                    <a:pt x="1413776" y="1102360"/>
                  </a:lnTo>
                  <a:close/>
                </a:path>
                <a:path w="1414779" h="1394460">
                  <a:moveTo>
                    <a:pt x="5337" y="1107440"/>
                  </a:moveTo>
                  <a:lnTo>
                    <a:pt x="519" y="1107440"/>
                  </a:lnTo>
                  <a:lnTo>
                    <a:pt x="505" y="1115060"/>
                  </a:lnTo>
                  <a:lnTo>
                    <a:pt x="5330" y="1115060"/>
                  </a:lnTo>
                  <a:lnTo>
                    <a:pt x="5337" y="1107440"/>
                  </a:lnTo>
                  <a:close/>
                </a:path>
                <a:path w="1414779" h="1394460">
                  <a:moveTo>
                    <a:pt x="1413771" y="1107440"/>
                  </a:moveTo>
                  <a:lnTo>
                    <a:pt x="1409959" y="1107440"/>
                  </a:lnTo>
                  <a:lnTo>
                    <a:pt x="1409952" y="1115060"/>
                  </a:lnTo>
                  <a:lnTo>
                    <a:pt x="1413764" y="1115060"/>
                  </a:lnTo>
                  <a:lnTo>
                    <a:pt x="1413771" y="1107440"/>
                  </a:lnTo>
                  <a:close/>
                </a:path>
                <a:path w="1414779" h="1394460">
                  <a:moveTo>
                    <a:pt x="5330" y="1115060"/>
                  </a:moveTo>
                  <a:lnTo>
                    <a:pt x="505" y="1115060"/>
                  </a:lnTo>
                  <a:lnTo>
                    <a:pt x="470" y="1134110"/>
                  </a:lnTo>
                  <a:lnTo>
                    <a:pt x="5313" y="1134110"/>
                  </a:lnTo>
                  <a:lnTo>
                    <a:pt x="5330" y="1115060"/>
                  </a:lnTo>
                  <a:close/>
                </a:path>
                <a:path w="1414779" h="1394460">
                  <a:moveTo>
                    <a:pt x="1413764" y="1115060"/>
                  </a:moveTo>
                  <a:lnTo>
                    <a:pt x="1409952" y="1115060"/>
                  </a:lnTo>
                  <a:lnTo>
                    <a:pt x="1409935" y="1134110"/>
                  </a:lnTo>
                  <a:lnTo>
                    <a:pt x="1413747" y="1134110"/>
                  </a:lnTo>
                  <a:lnTo>
                    <a:pt x="1413764" y="1115060"/>
                  </a:lnTo>
                  <a:close/>
                </a:path>
                <a:path w="1414779" h="1394460">
                  <a:moveTo>
                    <a:pt x="5313" y="1134110"/>
                  </a:moveTo>
                  <a:lnTo>
                    <a:pt x="470" y="1134110"/>
                  </a:lnTo>
                  <a:lnTo>
                    <a:pt x="458" y="1140460"/>
                  </a:lnTo>
                  <a:lnTo>
                    <a:pt x="5307" y="1140460"/>
                  </a:lnTo>
                  <a:lnTo>
                    <a:pt x="5313" y="1134110"/>
                  </a:lnTo>
                  <a:close/>
                </a:path>
                <a:path w="1414779" h="1394460">
                  <a:moveTo>
                    <a:pt x="1413747" y="1134110"/>
                  </a:moveTo>
                  <a:lnTo>
                    <a:pt x="1409935" y="1134110"/>
                  </a:lnTo>
                  <a:lnTo>
                    <a:pt x="1409929" y="1140460"/>
                  </a:lnTo>
                  <a:lnTo>
                    <a:pt x="1413741" y="1140460"/>
                  </a:lnTo>
                  <a:lnTo>
                    <a:pt x="1413747" y="1134110"/>
                  </a:lnTo>
                  <a:close/>
                </a:path>
                <a:path w="1414779" h="1394460">
                  <a:moveTo>
                    <a:pt x="5307" y="1140460"/>
                  </a:moveTo>
                  <a:lnTo>
                    <a:pt x="458" y="1140460"/>
                  </a:lnTo>
                  <a:lnTo>
                    <a:pt x="447" y="1146810"/>
                  </a:lnTo>
                  <a:lnTo>
                    <a:pt x="5301" y="1146810"/>
                  </a:lnTo>
                  <a:lnTo>
                    <a:pt x="5307" y="1140460"/>
                  </a:lnTo>
                  <a:close/>
                </a:path>
                <a:path w="1414779" h="1394460">
                  <a:moveTo>
                    <a:pt x="1413741" y="1140460"/>
                  </a:moveTo>
                  <a:lnTo>
                    <a:pt x="1409929" y="1140460"/>
                  </a:lnTo>
                  <a:lnTo>
                    <a:pt x="1409923" y="1146810"/>
                  </a:lnTo>
                  <a:lnTo>
                    <a:pt x="1413735" y="1146810"/>
                  </a:lnTo>
                  <a:lnTo>
                    <a:pt x="1413741" y="1140460"/>
                  </a:lnTo>
                  <a:close/>
                </a:path>
                <a:path w="1414779" h="1394460">
                  <a:moveTo>
                    <a:pt x="5301" y="1146810"/>
                  </a:moveTo>
                  <a:lnTo>
                    <a:pt x="447" y="1146810"/>
                  </a:lnTo>
                  <a:lnTo>
                    <a:pt x="435" y="1153160"/>
                  </a:lnTo>
                  <a:lnTo>
                    <a:pt x="5295" y="1153160"/>
                  </a:lnTo>
                  <a:lnTo>
                    <a:pt x="5301" y="1146810"/>
                  </a:lnTo>
                  <a:close/>
                </a:path>
                <a:path w="1414779" h="1394460">
                  <a:moveTo>
                    <a:pt x="1413735" y="1146810"/>
                  </a:moveTo>
                  <a:lnTo>
                    <a:pt x="1409923" y="1146810"/>
                  </a:lnTo>
                  <a:lnTo>
                    <a:pt x="1409917" y="1153160"/>
                  </a:lnTo>
                  <a:lnTo>
                    <a:pt x="1413729" y="1153160"/>
                  </a:lnTo>
                  <a:lnTo>
                    <a:pt x="1413735" y="1146810"/>
                  </a:lnTo>
                  <a:close/>
                </a:path>
                <a:path w="1414779" h="1394460">
                  <a:moveTo>
                    <a:pt x="5295" y="1153160"/>
                  </a:moveTo>
                  <a:lnTo>
                    <a:pt x="435" y="1153160"/>
                  </a:lnTo>
                  <a:lnTo>
                    <a:pt x="424" y="1159510"/>
                  </a:lnTo>
                  <a:lnTo>
                    <a:pt x="5289" y="1159510"/>
                  </a:lnTo>
                  <a:lnTo>
                    <a:pt x="5295" y="1153160"/>
                  </a:lnTo>
                  <a:close/>
                </a:path>
                <a:path w="1414779" h="1394460">
                  <a:moveTo>
                    <a:pt x="1413729" y="1153160"/>
                  </a:moveTo>
                  <a:lnTo>
                    <a:pt x="1409917" y="1153160"/>
                  </a:lnTo>
                  <a:lnTo>
                    <a:pt x="1409912" y="1159510"/>
                  </a:lnTo>
                  <a:lnTo>
                    <a:pt x="1413724" y="1159510"/>
                  </a:lnTo>
                  <a:lnTo>
                    <a:pt x="1413729" y="1153160"/>
                  </a:lnTo>
                  <a:close/>
                </a:path>
                <a:path w="1414779" h="1394460">
                  <a:moveTo>
                    <a:pt x="5289" y="1159510"/>
                  </a:moveTo>
                  <a:lnTo>
                    <a:pt x="424" y="1159510"/>
                  </a:lnTo>
                  <a:lnTo>
                    <a:pt x="412" y="1165860"/>
                  </a:lnTo>
                  <a:lnTo>
                    <a:pt x="5283" y="1165860"/>
                  </a:lnTo>
                  <a:lnTo>
                    <a:pt x="5289" y="1159510"/>
                  </a:lnTo>
                  <a:close/>
                </a:path>
                <a:path w="1414779" h="1394460">
                  <a:moveTo>
                    <a:pt x="1413724" y="1159510"/>
                  </a:moveTo>
                  <a:lnTo>
                    <a:pt x="1409912" y="1159510"/>
                  </a:lnTo>
                  <a:lnTo>
                    <a:pt x="1409906" y="1165860"/>
                  </a:lnTo>
                  <a:lnTo>
                    <a:pt x="1413718" y="1165860"/>
                  </a:lnTo>
                  <a:lnTo>
                    <a:pt x="1413724" y="1159510"/>
                  </a:lnTo>
                  <a:close/>
                </a:path>
                <a:path w="1414779" h="1394460">
                  <a:moveTo>
                    <a:pt x="5283" y="1165860"/>
                  </a:moveTo>
                  <a:lnTo>
                    <a:pt x="412" y="1165860"/>
                  </a:lnTo>
                  <a:lnTo>
                    <a:pt x="400" y="1172210"/>
                  </a:lnTo>
                  <a:lnTo>
                    <a:pt x="5278" y="1172210"/>
                  </a:lnTo>
                  <a:lnTo>
                    <a:pt x="5283" y="1165860"/>
                  </a:lnTo>
                  <a:close/>
                </a:path>
                <a:path w="1414779" h="1394460">
                  <a:moveTo>
                    <a:pt x="1413718" y="1165860"/>
                  </a:moveTo>
                  <a:lnTo>
                    <a:pt x="1409906" y="1165860"/>
                  </a:lnTo>
                  <a:lnTo>
                    <a:pt x="1409900" y="1172210"/>
                  </a:lnTo>
                  <a:lnTo>
                    <a:pt x="1413712" y="1172210"/>
                  </a:lnTo>
                  <a:lnTo>
                    <a:pt x="1413718" y="1165860"/>
                  </a:lnTo>
                  <a:close/>
                </a:path>
                <a:path w="1414779" h="1394460">
                  <a:moveTo>
                    <a:pt x="5278" y="1172210"/>
                  </a:moveTo>
                  <a:lnTo>
                    <a:pt x="400" y="1172210"/>
                  </a:lnTo>
                  <a:lnTo>
                    <a:pt x="391" y="1177290"/>
                  </a:lnTo>
                  <a:lnTo>
                    <a:pt x="5273" y="1177290"/>
                  </a:lnTo>
                  <a:lnTo>
                    <a:pt x="5278" y="1172210"/>
                  </a:lnTo>
                  <a:close/>
                </a:path>
                <a:path w="1414779" h="1394460">
                  <a:moveTo>
                    <a:pt x="1413712" y="1172210"/>
                  </a:moveTo>
                  <a:lnTo>
                    <a:pt x="1409900" y="1172210"/>
                  </a:lnTo>
                  <a:lnTo>
                    <a:pt x="1409895" y="1177290"/>
                  </a:lnTo>
                  <a:lnTo>
                    <a:pt x="1413707" y="1177290"/>
                  </a:lnTo>
                  <a:lnTo>
                    <a:pt x="1413712" y="1172210"/>
                  </a:lnTo>
                  <a:close/>
                </a:path>
                <a:path w="1414779" h="1394460">
                  <a:moveTo>
                    <a:pt x="5273" y="1177290"/>
                  </a:moveTo>
                  <a:lnTo>
                    <a:pt x="391" y="1177290"/>
                  </a:lnTo>
                  <a:lnTo>
                    <a:pt x="368" y="1189990"/>
                  </a:lnTo>
                  <a:lnTo>
                    <a:pt x="5261" y="1189990"/>
                  </a:lnTo>
                  <a:lnTo>
                    <a:pt x="5273" y="1177290"/>
                  </a:lnTo>
                  <a:close/>
                </a:path>
                <a:path w="1414779" h="1394460">
                  <a:moveTo>
                    <a:pt x="1413707" y="1177290"/>
                  </a:moveTo>
                  <a:lnTo>
                    <a:pt x="1409895" y="1177290"/>
                  </a:lnTo>
                  <a:lnTo>
                    <a:pt x="1409884" y="1189990"/>
                  </a:lnTo>
                  <a:lnTo>
                    <a:pt x="1413696" y="1189990"/>
                  </a:lnTo>
                  <a:lnTo>
                    <a:pt x="1413707" y="1177290"/>
                  </a:lnTo>
                  <a:close/>
                </a:path>
                <a:path w="1414779" h="1394460">
                  <a:moveTo>
                    <a:pt x="5261" y="1189990"/>
                  </a:moveTo>
                  <a:lnTo>
                    <a:pt x="368" y="1189990"/>
                  </a:lnTo>
                  <a:lnTo>
                    <a:pt x="356" y="1196340"/>
                  </a:lnTo>
                  <a:lnTo>
                    <a:pt x="5255" y="1196340"/>
                  </a:lnTo>
                  <a:lnTo>
                    <a:pt x="5261" y="1189990"/>
                  </a:lnTo>
                  <a:close/>
                </a:path>
                <a:path w="1414779" h="1394460">
                  <a:moveTo>
                    <a:pt x="1413696" y="1189990"/>
                  </a:moveTo>
                  <a:lnTo>
                    <a:pt x="1409884" y="1189990"/>
                  </a:lnTo>
                  <a:lnTo>
                    <a:pt x="1409878" y="1196340"/>
                  </a:lnTo>
                  <a:lnTo>
                    <a:pt x="1413690" y="1196340"/>
                  </a:lnTo>
                  <a:lnTo>
                    <a:pt x="1413696" y="1189990"/>
                  </a:lnTo>
                  <a:close/>
                </a:path>
                <a:path w="1414779" h="1394460">
                  <a:moveTo>
                    <a:pt x="5255" y="1196340"/>
                  </a:moveTo>
                  <a:lnTo>
                    <a:pt x="356" y="1196340"/>
                  </a:lnTo>
                  <a:lnTo>
                    <a:pt x="345" y="1202690"/>
                  </a:lnTo>
                  <a:lnTo>
                    <a:pt x="5250" y="1202690"/>
                  </a:lnTo>
                  <a:lnTo>
                    <a:pt x="5255" y="1196340"/>
                  </a:lnTo>
                  <a:close/>
                </a:path>
                <a:path w="1414779" h="1394460">
                  <a:moveTo>
                    <a:pt x="1413690" y="1196340"/>
                  </a:moveTo>
                  <a:lnTo>
                    <a:pt x="1409878" y="1196340"/>
                  </a:lnTo>
                  <a:lnTo>
                    <a:pt x="1409872" y="1202690"/>
                  </a:lnTo>
                  <a:lnTo>
                    <a:pt x="1413684" y="1202690"/>
                  </a:lnTo>
                  <a:lnTo>
                    <a:pt x="1413690" y="1196340"/>
                  </a:lnTo>
                  <a:close/>
                </a:path>
                <a:path w="1414779" h="1394460">
                  <a:moveTo>
                    <a:pt x="5250" y="1202690"/>
                  </a:moveTo>
                  <a:lnTo>
                    <a:pt x="345" y="1202690"/>
                  </a:lnTo>
                  <a:lnTo>
                    <a:pt x="322" y="1215390"/>
                  </a:lnTo>
                  <a:lnTo>
                    <a:pt x="5238" y="1215390"/>
                  </a:lnTo>
                  <a:lnTo>
                    <a:pt x="5250" y="1202690"/>
                  </a:lnTo>
                  <a:close/>
                </a:path>
                <a:path w="1414779" h="1394460">
                  <a:moveTo>
                    <a:pt x="1413684" y="1202690"/>
                  </a:moveTo>
                  <a:lnTo>
                    <a:pt x="1409872" y="1202690"/>
                  </a:lnTo>
                  <a:lnTo>
                    <a:pt x="1409860" y="1215390"/>
                  </a:lnTo>
                  <a:lnTo>
                    <a:pt x="1413673" y="1215390"/>
                  </a:lnTo>
                  <a:lnTo>
                    <a:pt x="1413684" y="1202690"/>
                  </a:lnTo>
                  <a:close/>
                </a:path>
                <a:path w="1414779" h="1394460">
                  <a:moveTo>
                    <a:pt x="5238" y="1215390"/>
                  </a:moveTo>
                  <a:lnTo>
                    <a:pt x="322" y="1215390"/>
                  </a:lnTo>
                  <a:lnTo>
                    <a:pt x="298" y="1228090"/>
                  </a:lnTo>
                  <a:lnTo>
                    <a:pt x="5226" y="1228090"/>
                  </a:lnTo>
                  <a:lnTo>
                    <a:pt x="5238" y="1215390"/>
                  </a:lnTo>
                  <a:close/>
                </a:path>
                <a:path w="1414779" h="1394460">
                  <a:moveTo>
                    <a:pt x="1413673" y="1215390"/>
                  </a:moveTo>
                  <a:lnTo>
                    <a:pt x="1409860" y="1215390"/>
                  </a:lnTo>
                  <a:lnTo>
                    <a:pt x="1409849" y="1228090"/>
                  </a:lnTo>
                  <a:lnTo>
                    <a:pt x="1413661" y="1228090"/>
                  </a:lnTo>
                  <a:lnTo>
                    <a:pt x="1413673" y="1215390"/>
                  </a:lnTo>
                  <a:close/>
                </a:path>
                <a:path w="1414779" h="1394460">
                  <a:moveTo>
                    <a:pt x="5226" y="1228090"/>
                  </a:moveTo>
                  <a:lnTo>
                    <a:pt x="298" y="1228090"/>
                  </a:lnTo>
                  <a:lnTo>
                    <a:pt x="287" y="1234440"/>
                  </a:lnTo>
                  <a:lnTo>
                    <a:pt x="5220" y="1234440"/>
                  </a:lnTo>
                  <a:lnTo>
                    <a:pt x="5226" y="1228090"/>
                  </a:lnTo>
                  <a:close/>
                </a:path>
                <a:path w="1414779" h="1394460">
                  <a:moveTo>
                    <a:pt x="1413661" y="1228090"/>
                  </a:moveTo>
                  <a:lnTo>
                    <a:pt x="1409849" y="1228090"/>
                  </a:lnTo>
                  <a:lnTo>
                    <a:pt x="1409843" y="1234440"/>
                  </a:lnTo>
                  <a:lnTo>
                    <a:pt x="1413655" y="1234440"/>
                  </a:lnTo>
                  <a:lnTo>
                    <a:pt x="1413661" y="1228090"/>
                  </a:lnTo>
                  <a:close/>
                </a:path>
                <a:path w="1414779" h="1394460">
                  <a:moveTo>
                    <a:pt x="5220" y="1234440"/>
                  </a:moveTo>
                  <a:lnTo>
                    <a:pt x="287" y="1234440"/>
                  </a:lnTo>
                  <a:lnTo>
                    <a:pt x="275" y="1240790"/>
                  </a:lnTo>
                  <a:lnTo>
                    <a:pt x="5215" y="1240790"/>
                  </a:lnTo>
                  <a:lnTo>
                    <a:pt x="5220" y="1234440"/>
                  </a:lnTo>
                  <a:close/>
                </a:path>
                <a:path w="1414779" h="1394460">
                  <a:moveTo>
                    <a:pt x="1413655" y="1234440"/>
                  </a:moveTo>
                  <a:lnTo>
                    <a:pt x="1409843" y="1234440"/>
                  </a:lnTo>
                  <a:lnTo>
                    <a:pt x="1409837" y="1240790"/>
                  </a:lnTo>
                  <a:lnTo>
                    <a:pt x="1413650" y="1240790"/>
                  </a:lnTo>
                  <a:lnTo>
                    <a:pt x="1413655" y="1234440"/>
                  </a:lnTo>
                  <a:close/>
                </a:path>
                <a:path w="1414779" h="1394460">
                  <a:moveTo>
                    <a:pt x="5215" y="1240790"/>
                  </a:moveTo>
                  <a:lnTo>
                    <a:pt x="275" y="1240790"/>
                  </a:lnTo>
                  <a:lnTo>
                    <a:pt x="264" y="1247140"/>
                  </a:lnTo>
                  <a:lnTo>
                    <a:pt x="5209" y="1247140"/>
                  </a:lnTo>
                  <a:lnTo>
                    <a:pt x="5215" y="1240790"/>
                  </a:lnTo>
                  <a:close/>
                </a:path>
                <a:path w="1414779" h="1394460">
                  <a:moveTo>
                    <a:pt x="1413650" y="1240790"/>
                  </a:moveTo>
                  <a:lnTo>
                    <a:pt x="1409837" y="1240790"/>
                  </a:lnTo>
                  <a:lnTo>
                    <a:pt x="1409831" y="1247140"/>
                  </a:lnTo>
                  <a:lnTo>
                    <a:pt x="1413644" y="1247140"/>
                  </a:lnTo>
                  <a:lnTo>
                    <a:pt x="1413650" y="1240790"/>
                  </a:lnTo>
                  <a:close/>
                </a:path>
                <a:path w="1414779" h="1394460">
                  <a:moveTo>
                    <a:pt x="5209" y="1247140"/>
                  </a:moveTo>
                  <a:lnTo>
                    <a:pt x="264" y="1247140"/>
                  </a:lnTo>
                  <a:lnTo>
                    <a:pt x="250" y="1254760"/>
                  </a:lnTo>
                  <a:lnTo>
                    <a:pt x="5202" y="1254760"/>
                  </a:lnTo>
                  <a:lnTo>
                    <a:pt x="5209" y="1247140"/>
                  </a:lnTo>
                  <a:close/>
                </a:path>
                <a:path w="1414779" h="1394460">
                  <a:moveTo>
                    <a:pt x="1413644" y="1247140"/>
                  </a:moveTo>
                  <a:lnTo>
                    <a:pt x="1409831" y="1247140"/>
                  </a:lnTo>
                  <a:lnTo>
                    <a:pt x="1409824" y="1254760"/>
                  </a:lnTo>
                  <a:lnTo>
                    <a:pt x="1413637" y="1254760"/>
                  </a:lnTo>
                  <a:lnTo>
                    <a:pt x="1413644" y="1247140"/>
                  </a:lnTo>
                  <a:close/>
                </a:path>
                <a:path w="1414779" h="1394460">
                  <a:moveTo>
                    <a:pt x="5202" y="1254760"/>
                  </a:moveTo>
                  <a:lnTo>
                    <a:pt x="250" y="1254760"/>
                  </a:lnTo>
                  <a:lnTo>
                    <a:pt x="215" y="1273810"/>
                  </a:lnTo>
                  <a:lnTo>
                    <a:pt x="5184" y="1273810"/>
                  </a:lnTo>
                  <a:lnTo>
                    <a:pt x="5202" y="1254760"/>
                  </a:lnTo>
                  <a:close/>
                </a:path>
                <a:path w="1414779" h="1394460">
                  <a:moveTo>
                    <a:pt x="1413637" y="1254760"/>
                  </a:moveTo>
                  <a:lnTo>
                    <a:pt x="1409824" y="1254760"/>
                  </a:lnTo>
                  <a:lnTo>
                    <a:pt x="1409807" y="1273810"/>
                  </a:lnTo>
                  <a:lnTo>
                    <a:pt x="1413619" y="1273810"/>
                  </a:lnTo>
                  <a:lnTo>
                    <a:pt x="1413637" y="1254760"/>
                  </a:lnTo>
                  <a:close/>
                </a:path>
                <a:path w="1414779" h="1394460">
                  <a:moveTo>
                    <a:pt x="5184" y="1273810"/>
                  </a:moveTo>
                  <a:lnTo>
                    <a:pt x="215" y="1273810"/>
                  </a:lnTo>
                  <a:lnTo>
                    <a:pt x="206" y="1278890"/>
                  </a:lnTo>
                  <a:lnTo>
                    <a:pt x="5180" y="1278890"/>
                  </a:lnTo>
                  <a:lnTo>
                    <a:pt x="5184" y="1273810"/>
                  </a:lnTo>
                  <a:close/>
                </a:path>
                <a:path w="1414779" h="1394460">
                  <a:moveTo>
                    <a:pt x="1413619" y="1273810"/>
                  </a:moveTo>
                  <a:lnTo>
                    <a:pt x="1409807" y="1273810"/>
                  </a:lnTo>
                  <a:lnTo>
                    <a:pt x="1409802" y="1278890"/>
                  </a:lnTo>
                  <a:lnTo>
                    <a:pt x="1413615" y="1278890"/>
                  </a:lnTo>
                  <a:lnTo>
                    <a:pt x="1413619" y="1273810"/>
                  </a:lnTo>
                  <a:close/>
                </a:path>
                <a:path w="1414779" h="1394460">
                  <a:moveTo>
                    <a:pt x="5180" y="1278890"/>
                  </a:moveTo>
                  <a:lnTo>
                    <a:pt x="206" y="1278890"/>
                  </a:lnTo>
                  <a:lnTo>
                    <a:pt x="180" y="1292860"/>
                  </a:lnTo>
                  <a:lnTo>
                    <a:pt x="5167" y="1292860"/>
                  </a:lnTo>
                  <a:lnTo>
                    <a:pt x="5180" y="1278890"/>
                  </a:lnTo>
                  <a:close/>
                </a:path>
                <a:path w="1414779" h="1394460">
                  <a:moveTo>
                    <a:pt x="1413615" y="1278890"/>
                  </a:moveTo>
                  <a:lnTo>
                    <a:pt x="1409802" y="1278890"/>
                  </a:lnTo>
                  <a:lnTo>
                    <a:pt x="1409789" y="1292860"/>
                  </a:lnTo>
                  <a:lnTo>
                    <a:pt x="1413602" y="1292860"/>
                  </a:lnTo>
                  <a:lnTo>
                    <a:pt x="1413615" y="1278890"/>
                  </a:lnTo>
                  <a:close/>
                </a:path>
                <a:path w="1414779" h="1394460">
                  <a:moveTo>
                    <a:pt x="5167" y="1292860"/>
                  </a:moveTo>
                  <a:lnTo>
                    <a:pt x="180" y="1292860"/>
                  </a:lnTo>
                  <a:lnTo>
                    <a:pt x="169" y="1299210"/>
                  </a:lnTo>
                  <a:lnTo>
                    <a:pt x="5161" y="1299210"/>
                  </a:lnTo>
                  <a:lnTo>
                    <a:pt x="5167" y="1292860"/>
                  </a:lnTo>
                  <a:close/>
                </a:path>
                <a:path w="1414779" h="1394460">
                  <a:moveTo>
                    <a:pt x="1413602" y="1292860"/>
                  </a:moveTo>
                  <a:lnTo>
                    <a:pt x="1409789" y="1292860"/>
                  </a:lnTo>
                  <a:lnTo>
                    <a:pt x="1409783" y="1299210"/>
                  </a:lnTo>
                  <a:lnTo>
                    <a:pt x="1413596" y="1299210"/>
                  </a:lnTo>
                  <a:lnTo>
                    <a:pt x="1413602" y="1292860"/>
                  </a:lnTo>
                  <a:close/>
                </a:path>
                <a:path w="1414779" h="1394460">
                  <a:moveTo>
                    <a:pt x="5161" y="1299210"/>
                  </a:moveTo>
                  <a:lnTo>
                    <a:pt x="169" y="1299210"/>
                  </a:lnTo>
                  <a:lnTo>
                    <a:pt x="146" y="1311910"/>
                  </a:lnTo>
                  <a:lnTo>
                    <a:pt x="5149" y="1311910"/>
                  </a:lnTo>
                  <a:lnTo>
                    <a:pt x="5161" y="1299210"/>
                  </a:lnTo>
                  <a:close/>
                </a:path>
                <a:path w="1414779" h="1394460">
                  <a:moveTo>
                    <a:pt x="1413596" y="1299210"/>
                  </a:moveTo>
                  <a:lnTo>
                    <a:pt x="1409783" y="1299210"/>
                  </a:lnTo>
                  <a:lnTo>
                    <a:pt x="1409772" y="1311910"/>
                  </a:lnTo>
                  <a:lnTo>
                    <a:pt x="1413585" y="1311910"/>
                  </a:lnTo>
                  <a:lnTo>
                    <a:pt x="1413596" y="1299210"/>
                  </a:lnTo>
                  <a:close/>
                </a:path>
                <a:path w="1414779" h="1394460">
                  <a:moveTo>
                    <a:pt x="5149" y="1311910"/>
                  </a:moveTo>
                  <a:lnTo>
                    <a:pt x="146" y="1311910"/>
                  </a:lnTo>
                  <a:lnTo>
                    <a:pt x="125" y="1323340"/>
                  </a:lnTo>
                  <a:lnTo>
                    <a:pt x="5139" y="1323340"/>
                  </a:lnTo>
                  <a:lnTo>
                    <a:pt x="5149" y="1311910"/>
                  </a:lnTo>
                  <a:close/>
                </a:path>
                <a:path w="1414779" h="1394460">
                  <a:moveTo>
                    <a:pt x="1413585" y="1311910"/>
                  </a:moveTo>
                  <a:lnTo>
                    <a:pt x="1409772" y="1311910"/>
                  </a:lnTo>
                  <a:lnTo>
                    <a:pt x="1409761" y="1323340"/>
                  </a:lnTo>
                  <a:lnTo>
                    <a:pt x="1413574" y="1323340"/>
                  </a:lnTo>
                  <a:lnTo>
                    <a:pt x="1413585" y="1311910"/>
                  </a:lnTo>
                  <a:close/>
                </a:path>
                <a:path w="1414779" h="1394460">
                  <a:moveTo>
                    <a:pt x="5139" y="1323340"/>
                  </a:moveTo>
                  <a:lnTo>
                    <a:pt x="125" y="1323340"/>
                  </a:lnTo>
                  <a:lnTo>
                    <a:pt x="111" y="1330960"/>
                  </a:lnTo>
                  <a:lnTo>
                    <a:pt x="5132" y="1330960"/>
                  </a:lnTo>
                  <a:lnTo>
                    <a:pt x="5139" y="1323340"/>
                  </a:lnTo>
                  <a:close/>
                </a:path>
                <a:path w="1414779" h="1394460">
                  <a:moveTo>
                    <a:pt x="1413574" y="1323340"/>
                  </a:moveTo>
                  <a:lnTo>
                    <a:pt x="1409761" y="1323340"/>
                  </a:lnTo>
                  <a:lnTo>
                    <a:pt x="1409754" y="1330960"/>
                  </a:lnTo>
                  <a:lnTo>
                    <a:pt x="1413567" y="1330960"/>
                  </a:lnTo>
                  <a:lnTo>
                    <a:pt x="1413574" y="1323340"/>
                  </a:lnTo>
                  <a:close/>
                </a:path>
                <a:path w="1414779" h="1394460">
                  <a:moveTo>
                    <a:pt x="5132" y="1330960"/>
                  </a:moveTo>
                  <a:lnTo>
                    <a:pt x="111" y="1330960"/>
                  </a:lnTo>
                  <a:lnTo>
                    <a:pt x="99" y="1337310"/>
                  </a:lnTo>
                  <a:lnTo>
                    <a:pt x="5126" y="1337310"/>
                  </a:lnTo>
                  <a:lnTo>
                    <a:pt x="5132" y="1330960"/>
                  </a:lnTo>
                  <a:close/>
                </a:path>
                <a:path w="1414779" h="1394460">
                  <a:moveTo>
                    <a:pt x="1413567" y="1330960"/>
                  </a:moveTo>
                  <a:lnTo>
                    <a:pt x="1409754" y="1330960"/>
                  </a:lnTo>
                  <a:lnTo>
                    <a:pt x="1409748" y="1337310"/>
                  </a:lnTo>
                  <a:lnTo>
                    <a:pt x="1413562" y="1337310"/>
                  </a:lnTo>
                  <a:lnTo>
                    <a:pt x="1413567" y="1330960"/>
                  </a:lnTo>
                  <a:close/>
                </a:path>
                <a:path w="1414779" h="1394460">
                  <a:moveTo>
                    <a:pt x="5126" y="1337310"/>
                  </a:moveTo>
                  <a:lnTo>
                    <a:pt x="99" y="1337310"/>
                  </a:lnTo>
                  <a:lnTo>
                    <a:pt x="78" y="1348740"/>
                  </a:lnTo>
                  <a:lnTo>
                    <a:pt x="5116" y="1348740"/>
                  </a:lnTo>
                  <a:lnTo>
                    <a:pt x="5126" y="1337310"/>
                  </a:lnTo>
                  <a:close/>
                </a:path>
                <a:path w="1414779" h="1394460">
                  <a:moveTo>
                    <a:pt x="1413562" y="1337310"/>
                  </a:moveTo>
                  <a:lnTo>
                    <a:pt x="1409748" y="1337310"/>
                  </a:lnTo>
                  <a:lnTo>
                    <a:pt x="1409738" y="1348740"/>
                  </a:lnTo>
                  <a:lnTo>
                    <a:pt x="1413551" y="1348740"/>
                  </a:lnTo>
                  <a:lnTo>
                    <a:pt x="1413562" y="1337310"/>
                  </a:lnTo>
                  <a:close/>
                </a:path>
                <a:path w="1414779" h="1394460">
                  <a:moveTo>
                    <a:pt x="5116" y="1348740"/>
                  </a:moveTo>
                  <a:lnTo>
                    <a:pt x="78" y="1348740"/>
                  </a:lnTo>
                  <a:lnTo>
                    <a:pt x="64" y="1356360"/>
                  </a:lnTo>
                  <a:lnTo>
                    <a:pt x="5109" y="1356360"/>
                  </a:lnTo>
                  <a:lnTo>
                    <a:pt x="5116" y="1348740"/>
                  </a:lnTo>
                  <a:close/>
                </a:path>
                <a:path w="1414779" h="1394460">
                  <a:moveTo>
                    <a:pt x="1413551" y="1348740"/>
                  </a:moveTo>
                  <a:lnTo>
                    <a:pt x="1409738" y="1348740"/>
                  </a:lnTo>
                  <a:lnTo>
                    <a:pt x="1409731" y="1356360"/>
                  </a:lnTo>
                  <a:lnTo>
                    <a:pt x="1413544" y="1356360"/>
                  </a:lnTo>
                  <a:lnTo>
                    <a:pt x="1413551" y="1348740"/>
                  </a:lnTo>
                  <a:close/>
                </a:path>
                <a:path w="1414779" h="1394460">
                  <a:moveTo>
                    <a:pt x="5109" y="1356360"/>
                  </a:moveTo>
                  <a:lnTo>
                    <a:pt x="64" y="1356360"/>
                  </a:lnTo>
                  <a:lnTo>
                    <a:pt x="53" y="1362710"/>
                  </a:lnTo>
                  <a:lnTo>
                    <a:pt x="5103" y="1362710"/>
                  </a:lnTo>
                  <a:lnTo>
                    <a:pt x="5109" y="1356360"/>
                  </a:lnTo>
                  <a:close/>
                </a:path>
                <a:path w="1414779" h="1394460">
                  <a:moveTo>
                    <a:pt x="1413544" y="1356360"/>
                  </a:moveTo>
                  <a:lnTo>
                    <a:pt x="1409731" y="1356360"/>
                  </a:lnTo>
                  <a:lnTo>
                    <a:pt x="1409725" y="1362710"/>
                  </a:lnTo>
                  <a:lnTo>
                    <a:pt x="1413538" y="1362710"/>
                  </a:lnTo>
                  <a:lnTo>
                    <a:pt x="1413544" y="1356360"/>
                  </a:lnTo>
                  <a:close/>
                </a:path>
                <a:path w="1414779" h="1394460">
                  <a:moveTo>
                    <a:pt x="5103" y="1362710"/>
                  </a:moveTo>
                  <a:lnTo>
                    <a:pt x="53" y="1362710"/>
                  </a:lnTo>
                  <a:lnTo>
                    <a:pt x="41" y="1369060"/>
                  </a:lnTo>
                  <a:lnTo>
                    <a:pt x="5097" y="1369060"/>
                  </a:lnTo>
                  <a:lnTo>
                    <a:pt x="5103" y="1362710"/>
                  </a:lnTo>
                  <a:close/>
                </a:path>
                <a:path w="1414779" h="1394460">
                  <a:moveTo>
                    <a:pt x="1413538" y="1362710"/>
                  </a:moveTo>
                  <a:lnTo>
                    <a:pt x="1409725" y="1362710"/>
                  </a:lnTo>
                  <a:lnTo>
                    <a:pt x="1409719" y="1369060"/>
                  </a:lnTo>
                  <a:lnTo>
                    <a:pt x="1413533" y="1369060"/>
                  </a:lnTo>
                  <a:lnTo>
                    <a:pt x="1413538" y="1362710"/>
                  </a:lnTo>
                  <a:close/>
                </a:path>
                <a:path w="1414779" h="1394460">
                  <a:moveTo>
                    <a:pt x="5097" y="1369060"/>
                  </a:moveTo>
                  <a:lnTo>
                    <a:pt x="41" y="1369060"/>
                  </a:lnTo>
                  <a:lnTo>
                    <a:pt x="30" y="1375410"/>
                  </a:lnTo>
                  <a:lnTo>
                    <a:pt x="5091" y="1375410"/>
                  </a:lnTo>
                  <a:lnTo>
                    <a:pt x="5097" y="1369060"/>
                  </a:lnTo>
                  <a:close/>
                </a:path>
                <a:path w="1414779" h="1394460">
                  <a:moveTo>
                    <a:pt x="1413533" y="1369060"/>
                  </a:moveTo>
                  <a:lnTo>
                    <a:pt x="1409719" y="1369060"/>
                  </a:lnTo>
                  <a:lnTo>
                    <a:pt x="1409713" y="1375410"/>
                  </a:lnTo>
                  <a:lnTo>
                    <a:pt x="1413527" y="1375410"/>
                  </a:lnTo>
                  <a:lnTo>
                    <a:pt x="1413533" y="1369060"/>
                  </a:lnTo>
                  <a:close/>
                </a:path>
                <a:path w="1414779" h="1394460">
                  <a:moveTo>
                    <a:pt x="5091" y="1375410"/>
                  </a:moveTo>
                  <a:lnTo>
                    <a:pt x="30" y="1375410"/>
                  </a:lnTo>
                  <a:lnTo>
                    <a:pt x="18" y="1381760"/>
                  </a:lnTo>
                  <a:lnTo>
                    <a:pt x="5085" y="1381760"/>
                  </a:lnTo>
                  <a:lnTo>
                    <a:pt x="5091" y="1375410"/>
                  </a:lnTo>
                  <a:close/>
                </a:path>
                <a:path w="1414779" h="1394460">
                  <a:moveTo>
                    <a:pt x="1413527" y="1375410"/>
                  </a:moveTo>
                  <a:lnTo>
                    <a:pt x="1409713" y="1375410"/>
                  </a:lnTo>
                  <a:lnTo>
                    <a:pt x="1409708" y="1381760"/>
                  </a:lnTo>
                  <a:lnTo>
                    <a:pt x="1413521" y="1381760"/>
                  </a:lnTo>
                  <a:lnTo>
                    <a:pt x="1413527" y="1375410"/>
                  </a:lnTo>
                  <a:close/>
                </a:path>
                <a:path w="1414779" h="1394460">
                  <a:moveTo>
                    <a:pt x="5085" y="1381760"/>
                  </a:moveTo>
                  <a:lnTo>
                    <a:pt x="18" y="1381760"/>
                  </a:lnTo>
                  <a:lnTo>
                    <a:pt x="0" y="1391920"/>
                  </a:lnTo>
                  <a:lnTo>
                    <a:pt x="1413509" y="1394460"/>
                  </a:lnTo>
                  <a:lnTo>
                    <a:pt x="1413513" y="1390650"/>
                  </a:lnTo>
                  <a:lnTo>
                    <a:pt x="5080" y="1388110"/>
                  </a:lnTo>
                  <a:lnTo>
                    <a:pt x="5085" y="1381760"/>
                  </a:lnTo>
                  <a:close/>
                </a:path>
                <a:path w="1414779" h="1394460">
                  <a:moveTo>
                    <a:pt x="1413521" y="1381760"/>
                  </a:moveTo>
                  <a:lnTo>
                    <a:pt x="1409708" y="1381760"/>
                  </a:lnTo>
                  <a:lnTo>
                    <a:pt x="1409700" y="1390650"/>
                  </a:lnTo>
                  <a:lnTo>
                    <a:pt x="1413513" y="1390650"/>
                  </a:lnTo>
                  <a:lnTo>
                    <a:pt x="1413521" y="1381760"/>
                  </a:lnTo>
                  <a:close/>
                </a:path>
              </a:pathLst>
            </a:custGeom>
            <a:solidFill>
              <a:srgbClr val="5026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6878320" y="2860039"/>
              <a:ext cx="1405890" cy="1386840"/>
            </a:xfrm>
            <a:custGeom>
              <a:avLst/>
              <a:gdLst/>
              <a:ahLst/>
              <a:cxnLst/>
              <a:rect l="l" t="t" r="r" b="b"/>
              <a:pathLst>
                <a:path w="1405890" h="1386839">
                  <a:moveTo>
                    <a:pt x="5046" y="40639"/>
                  </a:moveTo>
                  <a:lnTo>
                    <a:pt x="1232" y="40639"/>
                  </a:lnTo>
                  <a:lnTo>
                    <a:pt x="1228" y="45719"/>
                  </a:lnTo>
                  <a:lnTo>
                    <a:pt x="5041" y="45719"/>
                  </a:lnTo>
                  <a:lnTo>
                    <a:pt x="5046" y="40639"/>
                  </a:lnTo>
                  <a:close/>
                </a:path>
                <a:path w="1405890" h="1386839">
                  <a:moveTo>
                    <a:pt x="1405855" y="40639"/>
                  </a:moveTo>
                  <a:lnTo>
                    <a:pt x="1402048" y="40639"/>
                  </a:lnTo>
                  <a:lnTo>
                    <a:pt x="1402043" y="45719"/>
                  </a:lnTo>
                  <a:lnTo>
                    <a:pt x="1405850" y="45719"/>
                  </a:lnTo>
                  <a:lnTo>
                    <a:pt x="1405855" y="40639"/>
                  </a:lnTo>
                  <a:close/>
                </a:path>
                <a:path w="1405890" h="1386839">
                  <a:moveTo>
                    <a:pt x="5048" y="38100"/>
                  </a:moveTo>
                  <a:lnTo>
                    <a:pt x="1235" y="38100"/>
                  </a:lnTo>
                  <a:lnTo>
                    <a:pt x="1233" y="39369"/>
                  </a:lnTo>
                  <a:lnTo>
                    <a:pt x="5047" y="39369"/>
                  </a:lnTo>
                  <a:lnTo>
                    <a:pt x="5048" y="38100"/>
                  </a:lnTo>
                  <a:close/>
                </a:path>
                <a:path w="1405890" h="1386839">
                  <a:moveTo>
                    <a:pt x="1405857" y="38100"/>
                  </a:moveTo>
                  <a:lnTo>
                    <a:pt x="1402050" y="38100"/>
                  </a:lnTo>
                  <a:lnTo>
                    <a:pt x="1402049" y="39369"/>
                  </a:lnTo>
                  <a:lnTo>
                    <a:pt x="1405856" y="39369"/>
                  </a:lnTo>
                  <a:lnTo>
                    <a:pt x="1405857" y="38100"/>
                  </a:lnTo>
                  <a:close/>
                </a:path>
                <a:path w="1405890" h="1386839">
                  <a:moveTo>
                    <a:pt x="5051" y="34289"/>
                  </a:moveTo>
                  <a:lnTo>
                    <a:pt x="1238" y="34289"/>
                  </a:lnTo>
                  <a:lnTo>
                    <a:pt x="1236" y="36829"/>
                  </a:lnTo>
                  <a:lnTo>
                    <a:pt x="5049" y="36829"/>
                  </a:lnTo>
                  <a:lnTo>
                    <a:pt x="5051" y="34289"/>
                  </a:lnTo>
                  <a:close/>
                </a:path>
                <a:path w="1405890" h="1386839">
                  <a:moveTo>
                    <a:pt x="1405860" y="34289"/>
                  </a:moveTo>
                  <a:lnTo>
                    <a:pt x="1402054" y="34289"/>
                  </a:lnTo>
                  <a:lnTo>
                    <a:pt x="1402051" y="36829"/>
                  </a:lnTo>
                  <a:lnTo>
                    <a:pt x="1405858" y="36829"/>
                  </a:lnTo>
                  <a:lnTo>
                    <a:pt x="1405860" y="34289"/>
                  </a:lnTo>
                  <a:close/>
                </a:path>
                <a:path w="1405890" h="1386839">
                  <a:moveTo>
                    <a:pt x="5054" y="31750"/>
                  </a:moveTo>
                  <a:lnTo>
                    <a:pt x="1240" y="31750"/>
                  </a:lnTo>
                  <a:lnTo>
                    <a:pt x="1239" y="33019"/>
                  </a:lnTo>
                  <a:lnTo>
                    <a:pt x="5053" y="33019"/>
                  </a:lnTo>
                  <a:lnTo>
                    <a:pt x="5054" y="31750"/>
                  </a:lnTo>
                  <a:close/>
                </a:path>
                <a:path w="1405890" h="1386839">
                  <a:moveTo>
                    <a:pt x="1405863" y="31750"/>
                  </a:moveTo>
                  <a:lnTo>
                    <a:pt x="1402056" y="31750"/>
                  </a:lnTo>
                  <a:lnTo>
                    <a:pt x="1402055" y="33019"/>
                  </a:lnTo>
                  <a:lnTo>
                    <a:pt x="1405862" y="33019"/>
                  </a:lnTo>
                  <a:lnTo>
                    <a:pt x="1405863" y="31750"/>
                  </a:lnTo>
                  <a:close/>
                </a:path>
                <a:path w="1405890" h="1386839">
                  <a:moveTo>
                    <a:pt x="5057" y="27939"/>
                  </a:moveTo>
                  <a:lnTo>
                    <a:pt x="1244" y="27939"/>
                  </a:lnTo>
                  <a:lnTo>
                    <a:pt x="1242" y="30479"/>
                  </a:lnTo>
                  <a:lnTo>
                    <a:pt x="5055" y="30479"/>
                  </a:lnTo>
                  <a:lnTo>
                    <a:pt x="5057" y="27939"/>
                  </a:lnTo>
                  <a:close/>
                </a:path>
                <a:path w="1405890" h="1386839">
                  <a:moveTo>
                    <a:pt x="1405866" y="27939"/>
                  </a:moveTo>
                  <a:lnTo>
                    <a:pt x="1402060" y="27939"/>
                  </a:lnTo>
                  <a:lnTo>
                    <a:pt x="1402057" y="30479"/>
                  </a:lnTo>
                  <a:lnTo>
                    <a:pt x="1405864" y="30479"/>
                  </a:lnTo>
                  <a:lnTo>
                    <a:pt x="1405866" y="27939"/>
                  </a:lnTo>
                  <a:close/>
                </a:path>
                <a:path w="1405890" h="1386839">
                  <a:moveTo>
                    <a:pt x="5060" y="25400"/>
                  </a:moveTo>
                  <a:lnTo>
                    <a:pt x="1246" y="25400"/>
                  </a:lnTo>
                  <a:lnTo>
                    <a:pt x="1245" y="26669"/>
                  </a:lnTo>
                  <a:lnTo>
                    <a:pt x="5058" y="26669"/>
                  </a:lnTo>
                  <a:lnTo>
                    <a:pt x="5060" y="25400"/>
                  </a:lnTo>
                  <a:close/>
                </a:path>
                <a:path w="1405890" h="1386839">
                  <a:moveTo>
                    <a:pt x="1405869" y="25400"/>
                  </a:moveTo>
                  <a:lnTo>
                    <a:pt x="1402062" y="25400"/>
                  </a:lnTo>
                  <a:lnTo>
                    <a:pt x="1402061" y="26669"/>
                  </a:lnTo>
                  <a:lnTo>
                    <a:pt x="1405867" y="26669"/>
                  </a:lnTo>
                  <a:lnTo>
                    <a:pt x="1405869" y="25400"/>
                  </a:lnTo>
                  <a:close/>
                </a:path>
                <a:path w="1405890" h="1386839">
                  <a:moveTo>
                    <a:pt x="5063" y="21589"/>
                  </a:moveTo>
                  <a:lnTo>
                    <a:pt x="1250" y="21589"/>
                  </a:lnTo>
                  <a:lnTo>
                    <a:pt x="1247" y="24129"/>
                  </a:lnTo>
                  <a:lnTo>
                    <a:pt x="5061" y="24129"/>
                  </a:lnTo>
                  <a:lnTo>
                    <a:pt x="5063" y="21589"/>
                  </a:lnTo>
                  <a:close/>
                </a:path>
                <a:path w="1405890" h="1386839">
                  <a:moveTo>
                    <a:pt x="1405872" y="21589"/>
                  </a:moveTo>
                  <a:lnTo>
                    <a:pt x="1402065" y="21589"/>
                  </a:lnTo>
                  <a:lnTo>
                    <a:pt x="1402063" y="24129"/>
                  </a:lnTo>
                  <a:lnTo>
                    <a:pt x="1405870" y="24129"/>
                  </a:lnTo>
                  <a:lnTo>
                    <a:pt x="1405872" y="21589"/>
                  </a:lnTo>
                  <a:close/>
                </a:path>
                <a:path w="1405890" h="1386839">
                  <a:moveTo>
                    <a:pt x="5065" y="19050"/>
                  </a:moveTo>
                  <a:lnTo>
                    <a:pt x="1252" y="19050"/>
                  </a:lnTo>
                  <a:lnTo>
                    <a:pt x="1251" y="20319"/>
                  </a:lnTo>
                  <a:lnTo>
                    <a:pt x="5064" y="20319"/>
                  </a:lnTo>
                  <a:lnTo>
                    <a:pt x="5065" y="19050"/>
                  </a:lnTo>
                  <a:close/>
                </a:path>
                <a:path w="1405890" h="1386839">
                  <a:moveTo>
                    <a:pt x="1405874" y="19050"/>
                  </a:moveTo>
                  <a:lnTo>
                    <a:pt x="1402068" y="19050"/>
                  </a:lnTo>
                  <a:lnTo>
                    <a:pt x="1402067" y="20319"/>
                  </a:lnTo>
                  <a:lnTo>
                    <a:pt x="1405873" y="20319"/>
                  </a:lnTo>
                  <a:lnTo>
                    <a:pt x="1405874" y="19050"/>
                  </a:lnTo>
                  <a:close/>
                </a:path>
                <a:path w="1405890" h="1386839">
                  <a:moveTo>
                    <a:pt x="5069" y="15239"/>
                  </a:moveTo>
                  <a:lnTo>
                    <a:pt x="1256" y="15239"/>
                  </a:lnTo>
                  <a:lnTo>
                    <a:pt x="1253" y="17779"/>
                  </a:lnTo>
                  <a:lnTo>
                    <a:pt x="5067" y="17779"/>
                  </a:lnTo>
                  <a:lnTo>
                    <a:pt x="5069" y="15239"/>
                  </a:lnTo>
                  <a:close/>
                </a:path>
                <a:path w="1405890" h="1386839">
                  <a:moveTo>
                    <a:pt x="1405878" y="15239"/>
                  </a:moveTo>
                  <a:lnTo>
                    <a:pt x="1402071" y="15239"/>
                  </a:lnTo>
                  <a:lnTo>
                    <a:pt x="1402069" y="17779"/>
                  </a:lnTo>
                  <a:lnTo>
                    <a:pt x="1405876" y="17779"/>
                  </a:lnTo>
                  <a:lnTo>
                    <a:pt x="1405878" y="15239"/>
                  </a:lnTo>
                  <a:close/>
                </a:path>
                <a:path w="1405890" h="1386839">
                  <a:moveTo>
                    <a:pt x="5071" y="12700"/>
                  </a:moveTo>
                  <a:lnTo>
                    <a:pt x="1258" y="12700"/>
                  </a:lnTo>
                  <a:lnTo>
                    <a:pt x="1257" y="13969"/>
                  </a:lnTo>
                  <a:lnTo>
                    <a:pt x="5070" y="13969"/>
                  </a:lnTo>
                  <a:lnTo>
                    <a:pt x="5071" y="12700"/>
                  </a:lnTo>
                  <a:close/>
                </a:path>
                <a:path w="1405890" h="1386839">
                  <a:moveTo>
                    <a:pt x="1405880" y="12700"/>
                  </a:moveTo>
                  <a:lnTo>
                    <a:pt x="1402074" y="12700"/>
                  </a:lnTo>
                  <a:lnTo>
                    <a:pt x="1402072" y="13969"/>
                  </a:lnTo>
                  <a:lnTo>
                    <a:pt x="1405879" y="13969"/>
                  </a:lnTo>
                  <a:lnTo>
                    <a:pt x="1405880" y="12700"/>
                  </a:lnTo>
                  <a:close/>
                </a:path>
                <a:path w="1405890" h="1386839">
                  <a:moveTo>
                    <a:pt x="5075" y="8889"/>
                  </a:moveTo>
                  <a:lnTo>
                    <a:pt x="1261" y="8889"/>
                  </a:lnTo>
                  <a:lnTo>
                    <a:pt x="1259" y="11429"/>
                  </a:lnTo>
                  <a:lnTo>
                    <a:pt x="5072" y="11429"/>
                  </a:lnTo>
                  <a:lnTo>
                    <a:pt x="5075" y="8889"/>
                  </a:lnTo>
                  <a:close/>
                </a:path>
                <a:path w="1405890" h="1386839">
                  <a:moveTo>
                    <a:pt x="1405884" y="8889"/>
                  </a:moveTo>
                  <a:lnTo>
                    <a:pt x="1402077" y="8889"/>
                  </a:lnTo>
                  <a:lnTo>
                    <a:pt x="1402075" y="11429"/>
                  </a:lnTo>
                  <a:lnTo>
                    <a:pt x="1405881" y="11429"/>
                  </a:lnTo>
                  <a:lnTo>
                    <a:pt x="1405884" y="8889"/>
                  </a:lnTo>
                  <a:close/>
                </a:path>
                <a:path w="1405890" h="1386839">
                  <a:moveTo>
                    <a:pt x="5077" y="6350"/>
                  </a:moveTo>
                  <a:lnTo>
                    <a:pt x="1264" y="6350"/>
                  </a:lnTo>
                  <a:lnTo>
                    <a:pt x="1263" y="7619"/>
                  </a:lnTo>
                  <a:lnTo>
                    <a:pt x="5076" y="7619"/>
                  </a:lnTo>
                  <a:lnTo>
                    <a:pt x="5077" y="6350"/>
                  </a:lnTo>
                  <a:close/>
                </a:path>
                <a:path w="1405890" h="1386839">
                  <a:moveTo>
                    <a:pt x="1405886" y="6350"/>
                  </a:moveTo>
                  <a:lnTo>
                    <a:pt x="1402079" y="6350"/>
                  </a:lnTo>
                  <a:lnTo>
                    <a:pt x="1402078" y="7619"/>
                  </a:lnTo>
                  <a:lnTo>
                    <a:pt x="1405885" y="7619"/>
                  </a:lnTo>
                  <a:lnTo>
                    <a:pt x="1405886" y="6350"/>
                  </a:lnTo>
                  <a:close/>
                </a:path>
                <a:path w="1405890" h="1386839">
                  <a:moveTo>
                    <a:pt x="1405889" y="2539"/>
                  </a:moveTo>
                  <a:lnTo>
                    <a:pt x="1267" y="2539"/>
                  </a:lnTo>
                  <a:lnTo>
                    <a:pt x="1265" y="5079"/>
                  </a:lnTo>
                  <a:lnTo>
                    <a:pt x="5078" y="5079"/>
                  </a:lnTo>
                  <a:lnTo>
                    <a:pt x="5079" y="3810"/>
                  </a:lnTo>
                  <a:lnTo>
                    <a:pt x="1405888" y="3810"/>
                  </a:lnTo>
                  <a:lnTo>
                    <a:pt x="1405889" y="2539"/>
                  </a:lnTo>
                  <a:close/>
                </a:path>
                <a:path w="1405890" h="1386839">
                  <a:moveTo>
                    <a:pt x="1405888" y="3810"/>
                  </a:moveTo>
                  <a:lnTo>
                    <a:pt x="5079" y="3810"/>
                  </a:lnTo>
                  <a:lnTo>
                    <a:pt x="703579" y="5079"/>
                  </a:lnTo>
                  <a:lnTo>
                    <a:pt x="1405887" y="5079"/>
                  </a:lnTo>
                  <a:lnTo>
                    <a:pt x="1405888" y="3810"/>
                  </a:lnTo>
                  <a:close/>
                </a:path>
                <a:path w="1405890" h="1386839">
                  <a:moveTo>
                    <a:pt x="1270" y="0"/>
                  </a:moveTo>
                  <a:lnTo>
                    <a:pt x="1268" y="1269"/>
                  </a:lnTo>
                  <a:lnTo>
                    <a:pt x="703579" y="1269"/>
                  </a:lnTo>
                  <a:lnTo>
                    <a:pt x="1270" y="0"/>
                  </a:lnTo>
                  <a:close/>
                </a:path>
                <a:path w="1405890" h="1386839">
                  <a:moveTo>
                    <a:pt x="5040" y="46990"/>
                  </a:moveTo>
                  <a:lnTo>
                    <a:pt x="1226" y="46990"/>
                  </a:lnTo>
                  <a:lnTo>
                    <a:pt x="1203" y="72389"/>
                  </a:lnTo>
                  <a:lnTo>
                    <a:pt x="5016" y="72389"/>
                  </a:lnTo>
                  <a:lnTo>
                    <a:pt x="5040" y="46990"/>
                  </a:lnTo>
                  <a:close/>
                </a:path>
                <a:path w="1405890" h="1386839">
                  <a:moveTo>
                    <a:pt x="1405849" y="46990"/>
                  </a:moveTo>
                  <a:lnTo>
                    <a:pt x="1402042" y="46990"/>
                  </a:lnTo>
                  <a:lnTo>
                    <a:pt x="1402019" y="72389"/>
                  </a:lnTo>
                  <a:lnTo>
                    <a:pt x="1405825" y="72389"/>
                  </a:lnTo>
                  <a:lnTo>
                    <a:pt x="1405849" y="46990"/>
                  </a:lnTo>
                  <a:close/>
                </a:path>
                <a:path w="1405890" h="1386839">
                  <a:moveTo>
                    <a:pt x="5016" y="72390"/>
                  </a:moveTo>
                  <a:lnTo>
                    <a:pt x="1203" y="72390"/>
                  </a:lnTo>
                  <a:lnTo>
                    <a:pt x="1180" y="97789"/>
                  </a:lnTo>
                  <a:lnTo>
                    <a:pt x="4993" y="97789"/>
                  </a:lnTo>
                  <a:lnTo>
                    <a:pt x="5016" y="72390"/>
                  </a:lnTo>
                  <a:close/>
                </a:path>
                <a:path w="1405890" h="1386839">
                  <a:moveTo>
                    <a:pt x="1405825" y="72390"/>
                  </a:moveTo>
                  <a:lnTo>
                    <a:pt x="1402019" y="72390"/>
                  </a:lnTo>
                  <a:lnTo>
                    <a:pt x="1401995" y="97789"/>
                  </a:lnTo>
                  <a:lnTo>
                    <a:pt x="1405802" y="97789"/>
                  </a:lnTo>
                  <a:lnTo>
                    <a:pt x="1405825" y="72390"/>
                  </a:lnTo>
                  <a:close/>
                </a:path>
                <a:path w="1405890" h="1386839">
                  <a:moveTo>
                    <a:pt x="4976" y="115824"/>
                  </a:moveTo>
                  <a:lnTo>
                    <a:pt x="1163" y="115824"/>
                  </a:lnTo>
                  <a:lnTo>
                    <a:pt x="1081" y="205739"/>
                  </a:lnTo>
                  <a:lnTo>
                    <a:pt x="4893" y="205739"/>
                  </a:lnTo>
                  <a:lnTo>
                    <a:pt x="4976" y="115824"/>
                  </a:lnTo>
                  <a:close/>
                </a:path>
                <a:path w="1405890" h="1386839">
                  <a:moveTo>
                    <a:pt x="1405786" y="115824"/>
                  </a:moveTo>
                  <a:lnTo>
                    <a:pt x="1401979" y="115824"/>
                  </a:lnTo>
                  <a:lnTo>
                    <a:pt x="1401896" y="205739"/>
                  </a:lnTo>
                  <a:lnTo>
                    <a:pt x="1405703" y="205739"/>
                  </a:lnTo>
                  <a:lnTo>
                    <a:pt x="1405786" y="115824"/>
                  </a:lnTo>
                  <a:close/>
                </a:path>
                <a:path w="1405890" h="1386839">
                  <a:moveTo>
                    <a:pt x="4984" y="106806"/>
                  </a:moveTo>
                  <a:lnTo>
                    <a:pt x="1172" y="106806"/>
                  </a:lnTo>
                  <a:lnTo>
                    <a:pt x="1163" y="115569"/>
                  </a:lnTo>
                  <a:lnTo>
                    <a:pt x="4976" y="115569"/>
                  </a:lnTo>
                  <a:lnTo>
                    <a:pt x="4984" y="106806"/>
                  </a:lnTo>
                  <a:close/>
                </a:path>
                <a:path w="1405890" h="1386839">
                  <a:moveTo>
                    <a:pt x="1405794" y="106806"/>
                  </a:moveTo>
                  <a:lnTo>
                    <a:pt x="1401987" y="106806"/>
                  </a:lnTo>
                  <a:lnTo>
                    <a:pt x="1401979" y="115569"/>
                  </a:lnTo>
                  <a:lnTo>
                    <a:pt x="1405786" y="115569"/>
                  </a:lnTo>
                  <a:lnTo>
                    <a:pt x="1405794" y="106806"/>
                  </a:lnTo>
                  <a:close/>
                </a:path>
                <a:path w="1405890" h="1386839">
                  <a:moveTo>
                    <a:pt x="4990" y="100456"/>
                  </a:moveTo>
                  <a:lnTo>
                    <a:pt x="1177" y="100456"/>
                  </a:lnTo>
                  <a:lnTo>
                    <a:pt x="1172" y="106679"/>
                  </a:lnTo>
                  <a:lnTo>
                    <a:pt x="4985" y="106679"/>
                  </a:lnTo>
                  <a:lnTo>
                    <a:pt x="4990" y="100456"/>
                  </a:lnTo>
                  <a:close/>
                </a:path>
                <a:path w="1405890" h="1386839">
                  <a:moveTo>
                    <a:pt x="1405800" y="100456"/>
                  </a:moveTo>
                  <a:lnTo>
                    <a:pt x="1401993" y="100456"/>
                  </a:lnTo>
                  <a:lnTo>
                    <a:pt x="1401987" y="106679"/>
                  </a:lnTo>
                  <a:lnTo>
                    <a:pt x="1405794" y="106679"/>
                  </a:lnTo>
                  <a:lnTo>
                    <a:pt x="1405800" y="100456"/>
                  </a:lnTo>
                  <a:close/>
                </a:path>
                <a:path w="1405890" h="1386839">
                  <a:moveTo>
                    <a:pt x="4993" y="97916"/>
                  </a:moveTo>
                  <a:lnTo>
                    <a:pt x="1180" y="97916"/>
                  </a:lnTo>
                  <a:lnTo>
                    <a:pt x="1177" y="100329"/>
                  </a:lnTo>
                  <a:lnTo>
                    <a:pt x="4990" y="100329"/>
                  </a:lnTo>
                  <a:lnTo>
                    <a:pt x="4993" y="97916"/>
                  </a:lnTo>
                  <a:close/>
                </a:path>
                <a:path w="1405890" h="1386839">
                  <a:moveTo>
                    <a:pt x="1405802" y="97916"/>
                  </a:moveTo>
                  <a:lnTo>
                    <a:pt x="1401995" y="97916"/>
                  </a:lnTo>
                  <a:lnTo>
                    <a:pt x="1401993" y="100329"/>
                  </a:lnTo>
                  <a:lnTo>
                    <a:pt x="1405800" y="100329"/>
                  </a:lnTo>
                  <a:lnTo>
                    <a:pt x="1405802" y="97916"/>
                  </a:lnTo>
                  <a:close/>
                </a:path>
                <a:path w="1405890" h="1386839">
                  <a:moveTo>
                    <a:pt x="4893" y="205740"/>
                  </a:moveTo>
                  <a:lnTo>
                    <a:pt x="1081" y="205740"/>
                  </a:lnTo>
                  <a:lnTo>
                    <a:pt x="1069" y="218439"/>
                  </a:lnTo>
                  <a:lnTo>
                    <a:pt x="4882" y="218439"/>
                  </a:lnTo>
                  <a:lnTo>
                    <a:pt x="4893" y="205740"/>
                  </a:lnTo>
                  <a:close/>
                </a:path>
                <a:path w="1405890" h="1386839">
                  <a:moveTo>
                    <a:pt x="1405703" y="205740"/>
                  </a:moveTo>
                  <a:lnTo>
                    <a:pt x="1401896" y="205740"/>
                  </a:lnTo>
                  <a:lnTo>
                    <a:pt x="1401884" y="218439"/>
                  </a:lnTo>
                  <a:lnTo>
                    <a:pt x="1405691" y="218439"/>
                  </a:lnTo>
                  <a:lnTo>
                    <a:pt x="1405703" y="205740"/>
                  </a:lnTo>
                  <a:close/>
                </a:path>
                <a:path w="1405890" h="1386839">
                  <a:moveTo>
                    <a:pt x="4882" y="218440"/>
                  </a:moveTo>
                  <a:lnTo>
                    <a:pt x="1069" y="218440"/>
                  </a:lnTo>
                  <a:lnTo>
                    <a:pt x="1046" y="243839"/>
                  </a:lnTo>
                  <a:lnTo>
                    <a:pt x="4858" y="243839"/>
                  </a:lnTo>
                  <a:lnTo>
                    <a:pt x="4882" y="218440"/>
                  </a:lnTo>
                  <a:close/>
                </a:path>
                <a:path w="1405890" h="1386839">
                  <a:moveTo>
                    <a:pt x="1405691" y="218440"/>
                  </a:moveTo>
                  <a:lnTo>
                    <a:pt x="1401884" y="218440"/>
                  </a:lnTo>
                  <a:lnTo>
                    <a:pt x="1401860" y="243839"/>
                  </a:lnTo>
                  <a:lnTo>
                    <a:pt x="1405668" y="243839"/>
                  </a:lnTo>
                  <a:lnTo>
                    <a:pt x="1405691" y="218440"/>
                  </a:lnTo>
                  <a:close/>
                </a:path>
                <a:path w="1405890" h="1386839">
                  <a:moveTo>
                    <a:pt x="4858" y="243840"/>
                  </a:moveTo>
                  <a:lnTo>
                    <a:pt x="1046" y="243840"/>
                  </a:lnTo>
                  <a:lnTo>
                    <a:pt x="1017" y="275589"/>
                  </a:lnTo>
                  <a:lnTo>
                    <a:pt x="4829" y="275589"/>
                  </a:lnTo>
                  <a:lnTo>
                    <a:pt x="4858" y="243840"/>
                  </a:lnTo>
                  <a:close/>
                </a:path>
                <a:path w="1405890" h="1386839">
                  <a:moveTo>
                    <a:pt x="1405668" y="243840"/>
                  </a:moveTo>
                  <a:lnTo>
                    <a:pt x="1401860" y="243840"/>
                  </a:lnTo>
                  <a:lnTo>
                    <a:pt x="1401831" y="275589"/>
                  </a:lnTo>
                  <a:lnTo>
                    <a:pt x="1405639" y="275589"/>
                  </a:lnTo>
                  <a:lnTo>
                    <a:pt x="1405668" y="243840"/>
                  </a:lnTo>
                  <a:close/>
                </a:path>
                <a:path w="1405890" h="1386839">
                  <a:moveTo>
                    <a:pt x="4829" y="275590"/>
                  </a:moveTo>
                  <a:lnTo>
                    <a:pt x="1017" y="275590"/>
                  </a:lnTo>
                  <a:lnTo>
                    <a:pt x="982" y="313689"/>
                  </a:lnTo>
                  <a:lnTo>
                    <a:pt x="4794" y="313689"/>
                  </a:lnTo>
                  <a:lnTo>
                    <a:pt x="4829" y="275590"/>
                  </a:lnTo>
                  <a:close/>
                </a:path>
                <a:path w="1405890" h="1386839">
                  <a:moveTo>
                    <a:pt x="1405639" y="275590"/>
                  </a:moveTo>
                  <a:lnTo>
                    <a:pt x="1401831" y="275590"/>
                  </a:lnTo>
                  <a:lnTo>
                    <a:pt x="1401796" y="313689"/>
                  </a:lnTo>
                  <a:lnTo>
                    <a:pt x="1405604" y="313689"/>
                  </a:lnTo>
                  <a:lnTo>
                    <a:pt x="1405639" y="275590"/>
                  </a:lnTo>
                  <a:close/>
                </a:path>
                <a:path w="1405890" h="1386839">
                  <a:moveTo>
                    <a:pt x="4794" y="313690"/>
                  </a:moveTo>
                  <a:lnTo>
                    <a:pt x="982" y="313690"/>
                  </a:lnTo>
                  <a:lnTo>
                    <a:pt x="958" y="339089"/>
                  </a:lnTo>
                  <a:lnTo>
                    <a:pt x="4770" y="339089"/>
                  </a:lnTo>
                  <a:lnTo>
                    <a:pt x="4794" y="313690"/>
                  </a:lnTo>
                  <a:close/>
                </a:path>
                <a:path w="1405890" h="1386839">
                  <a:moveTo>
                    <a:pt x="1405604" y="313690"/>
                  </a:moveTo>
                  <a:lnTo>
                    <a:pt x="1401796" y="313690"/>
                  </a:lnTo>
                  <a:lnTo>
                    <a:pt x="1401773" y="339089"/>
                  </a:lnTo>
                  <a:lnTo>
                    <a:pt x="1405581" y="339089"/>
                  </a:lnTo>
                  <a:lnTo>
                    <a:pt x="1405604" y="313690"/>
                  </a:lnTo>
                  <a:close/>
                </a:path>
                <a:path w="1405890" h="1386839">
                  <a:moveTo>
                    <a:pt x="4770" y="339090"/>
                  </a:moveTo>
                  <a:lnTo>
                    <a:pt x="958" y="339090"/>
                  </a:lnTo>
                  <a:lnTo>
                    <a:pt x="947" y="351789"/>
                  </a:lnTo>
                  <a:lnTo>
                    <a:pt x="4758" y="351789"/>
                  </a:lnTo>
                  <a:lnTo>
                    <a:pt x="4770" y="339090"/>
                  </a:lnTo>
                  <a:close/>
                </a:path>
                <a:path w="1405890" h="1386839">
                  <a:moveTo>
                    <a:pt x="1405581" y="339090"/>
                  </a:moveTo>
                  <a:lnTo>
                    <a:pt x="1401773" y="339090"/>
                  </a:lnTo>
                  <a:lnTo>
                    <a:pt x="1401761" y="351789"/>
                  </a:lnTo>
                  <a:lnTo>
                    <a:pt x="1405569" y="351789"/>
                  </a:lnTo>
                  <a:lnTo>
                    <a:pt x="1405581" y="339090"/>
                  </a:lnTo>
                  <a:close/>
                </a:path>
                <a:path w="1405890" h="1386839">
                  <a:moveTo>
                    <a:pt x="4758" y="351790"/>
                  </a:moveTo>
                  <a:lnTo>
                    <a:pt x="947" y="351790"/>
                  </a:lnTo>
                  <a:lnTo>
                    <a:pt x="923" y="377189"/>
                  </a:lnTo>
                  <a:lnTo>
                    <a:pt x="4735" y="377189"/>
                  </a:lnTo>
                  <a:lnTo>
                    <a:pt x="4758" y="351790"/>
                  </a:lnTo>
                  <a:close/>
                </a:path>
                <a:path w="1405890" h="1386839">
                  <a:moveTo>
                    <a:pt x="1405569" y="351790"/>
                  </a:moveTo>
                  <a:lnTo>
                    <a:pt x="1401761" y="351790"/>
                  </a:lnTo>
                  <a:lnTo>
                    <a:pt x="1401737" y="377189"/>
                  </a:lnTo>
                  <a:lnTo>
                    <a:pt x="1405546" y="377189"/>
                  </a:lnTo>
                  <a:lnTo>
                    <a:pt x="1405569" y="351790"/>
                  </a:lnTo>
                  <a:close/>
                </a:path>
                <a:path w="1405890" h="1386839">
                  <a:moveTo>
                    <a:pt x="4735" y="377190"/>
                  </a:moveTo>
                  <a:lnTo>
                    <a:pt x="923" y="377190"/>
                  </a:lnTo>
                  <a:lnTo>
                    <a:pt x="789" y="523239"/>
                  </a:lnTo>
                  <a:lnTo>
                    <a:pt x="4600" y="523239"/>
                  </a:lnTo>
                  <a:lnTo>
                    <a:pt x="4735" y="377190"/>
                  </a:lnTo>
                  <a:close/>
                </a:path>
                <a:path w="1405890" h="1386839">
                  <a:moveTo>
                    <a:pt x="1405546" y="377190"/>
                  </a:moveTo>
                  <a:lnTo>
                    <a:pt x="1401737" y="377190"/>
                  </a:lnTo>
                  <a:lnTo>
                    <a:pt x="1401603" y="523239"/>
                  </a:lnTo>
                  <a:lnTo>
                    <a:pt x="1405412" y="523239"/>
                  </a:lnTo>
                  <a:lnTo>
                    <a:pt x="1405546" y="377190"/>
                  </a:lnTo>
                  <a:close/>
                </a:path>
                <a:path w="1405890" h="1386839">
                  <a:moveTo>
                    <a:pt x="4600" y="523240"/>
                  </a:moveTo>
                  <a:lnTo>
                    <a:pt x="789" y="523240"/>
                  </a:lnTo>
                  <a:lnTo>
                    <a:pt x="766" y="548639"/>
                  </a:lnTo>
                  <a:lnTo>
                    <a:pt x="4577" y="548639"/>
                  </a:lnTo>
                  <a:lnTo>
                    <a:pt x="4600" y="523240"/>
                  </a:lnTo>
                  <a:close/>
                </a:path>
                <a:path w="1405890" h="1386839">
                  <a:moveTo>
                    <a:pt x="1405412" y="523240"/>
                  </a:moveTo>
                  <a:lnTo>
                    <a:pt x="1401603" y="523240"/>
                  </a:lnTo>
                  <a:lnTo>
                    <a:pt x="1401579" y="548639"/>
                  </a:lnTo>
                  <a:lnTo>
                    <a:pt x="1405388" y="548639"/>
                  </a:lnTo>
                  <a:lnTo>
                    <a:pt x="1405412" y="523240"/>
                  </a:lnTo>
                  <a:close/>
                </a:path>
                <a:path w="1405890" h="1386839">
                  <a:moveTo>
                    <a:pt x="4577" y="548640"/>
                  </a:moveTo>
                  <a:lnTo>
                    <a:pt x="766" y="548640"/>
                  </a:lnTo>
                  <a:lnTo>
                    <a:pt x="743" y="574039"/>
                  </a:lnTo>
                  <a:lnTo>
                    <a:pt x="4553" y="574039"/>
                  </a:lnTo>
                  <a:lnTo>
                    <a:pt x="4577" y="548640"/>
                  </a:lnTo>
                  <a:close/>
                </a:path>
                <a:path w="1405890" h="1386839">
                  <a:moveTo>
                    <a:pt x="1405388" y="548640"/>
                  </a:moveTo>
                  <a:lnTo>
                    <a:pt x="1401579" y="548640"/>
                  </a:lnTo>
                  <a:lnTo>
                    <a:pt x="1401556" y="574039"/>
                  </a:lnTo>
                  <a:lnTo>
                    <a:pt x="1405365" y="574039"/>
                  </a:lnTo>
                  <a:lnTo>
                    <a:pt x="1405388" y="548640"/>
                  </a:lnTo>
                  <a:close/>
                </a:path>
                <a:path w="1405890" h="1386839">
                  <a:moveTo>
                    <a:pt x="4553" y="574040"/>
                  </a:moveTo>
                  <a:lnTo>
                    <a:pt x="743" y="574040"/>
                  </a:lnTo>
                  <a:lnTo>
                    <a:pt x="524" y="812800"/>
                  </a:lnTo>
                  <a:lnTo>
                    <a:pt x="4333" y="812800"/>
                  </a:lnTo>
                  <a:lnTo>
                    <a:pt x="4553" y="574040"/>
                  </a:lnTo>
                  <a:close/>
                </a:path>
                <a:path w="1405890" h="1386839">
                  <a:moveTo>
                    <a:pt x="1405365" y="574040"/>
                  </a:moveTo>
                  <a:lnTo>
                    <a:pt x="1401556" y="574040"/>
                  </a:lnTo>
                  <a:lnTo>
                    <a:pt x="1401336" y="812800"/>
                  </a:lnTo>
                  <a:lnTo>
                    <a:pt x="1405146" y="812800"/>
                  </a:lnTo>
                  <a:lnTo>
                    <a:pt x="1405365" y="574040"/>
                  </a:lnTo>
                  <a:close/>
                </a:path>
                <a:path w="1405890" h="1386839">
                  <a:moveTo>
                    <a:pt x="4333" y="812800"/>
                  </a:moveTo>
                  <a:lnTo>
                    <a:pt x="524" y="812800"/>
                  </a:lnTo>
                  <a:lnTo>
                    <a:pt x="501" y="838200"/>
                  </a:lnTo>
                  <a:lnTo>
                    <a:pt x="4310" y="838200"/>
                  </a:lnTo>
                  <a:lnTo>
                    <a:pt x="4333" y="812800"/>
                  </a:lnTo>
                  <a:close/>
                </a:path>
                <a:path w="1405890" h="1386839">
                  <a:moveTo>
                    <a:pt x="1405146" y="812800"/>
                  </a:moveTo>
                  <a:lnTo>
                    <a:pt x="1401336" y="812800"/>
                  </a:lnTo>
                  <a:lnTo>
                    <a:pt x="1401312" y="838200"/>
                  </a:lnTo>
                  <a:lnTo>
                    <a:pt x="1405123" y="838200"/>
                  </a:lnTo>
                  <a:lnTo>
                    <a:pt x="1405146" y="812800"/>
                  </a:lnTo>
                  <a:close/>
                </a:path>
                <a:path w="1405890" h="1386839">
                  <a:moveTo>
                    <a:pt x="4310" y="838200"/>
                  </a:moveTo>
                  <a:lnTo>
                    <a:pt x="501" y="838200"/>
                  </a:lnTo>
                  <a:lnTo>
                    <a:pt x="477" y="863600"/>
                  </a:lnTo>
                  <a:lnTo>
                    <a:pt x="4286" y="863600"/>
                  </a:lnTo>
                  <a:lnTo>
                    <a:pt x="4310" y="838200"/>
                  </a:lnTo>
                  <a:close/>
                </a:path>
                <a:path w="1405890" h="1386839">
                  <a:moveTo>
                    <a:pt x="1405123" y="838200"/>
                  </a:moveTo>
                  <a:lnTo>
                    <a:pt x="1401312" y="838200"/>
                  </a:lnTo>
                  <a:lnTo>
                    <a:pt x="1401289" y="863600"/>
                  </a:lnTo>
                  <a:lnTo>
                    <a:pt x="1405100" y="863600"/>
                  </a:lnTo>
                  <a:lnTo>
                    <a:pt x="1405123" y="838200"/>
                  </a:lnTo>
                  <a:close/>
                </a:path>
                <a:path w="1405890" h="1386839">
                  <a:moveTo>
                    <a:pt x="4286" y="863600"/>
                  </a:moveTo>
                  <a:lnTo>
                    <a:pt x="477" y="863600"/>
                  </a:lnTo>
                  <a:lnTo>
                    <a:pt x="431" y="914400"/>
                  </a:lnTo>
                  <a:lnTo>
                    <a:pt x="4239" y="914400"/>
                  </a:lnTo>
                  <a:lnTo>
                    <a:pt x="4286" y="863600"/>
                  </a:lnTo>
                  <a:close/>
                </a:path>
                <a:path w="1405890" h="1386839">
                  <a:moveTo>
                    <a:pt x="1405100" y="863600"/>
                  </a:moveTo>
                  <a:lnTo>
                    <a:pt x="1401289" y="863600"/>
                  </a:lnTo>
                  <a:lnTo>
                    <a:pt x="1401242" y="914400"/>
                  </a:lnTo>
                  <a:lnTo>
                    <a:pt x="1405053" y="914400"/>
                  </a:lnTo>
                  <a:lnTo>
                    <a:pt x="1405100" y="863600"/>
                  </a:lnTo>
                  <a:close/>
                </a:path>
                <a:path w="1405890" h="1386839">
                  <a:moveTo>
                    <a:pt x="4239" y="914400"/>
                  </a:moveTo>
                  <a:lnTo>
                    <a:pt x="431" y="914400"/>
                  </a:lnTo>
                  <a:lnTo>
                    <a:pt x="407" y="939800"/>
                  </a:lnTo>
                  <a:lnTo>
                    <a:pt x="4216" y="939800"/>
                  </a:lnTo>
                  <a:lnTo>
                    <a:pt x="4239" y="914400"/>
                  </a:lnTo>
                  <a:close/>
                </a:path>
                <a:path w="1405890" h="1386839">
                  <a:moveTo>
                    <a:pt x="1405053" y="914400"/>
                  </a:moveTo>
                  <a:lnTo>
                    <a:pt x="1401242" y="914400"/>
                  </a:lnTo>
                  <a:lnTo>
                    <a:pt x="1401218" y="939800"/>
                  </a:lnTo>
                  <a:lnTo>
                    <a:pt x="1405030" y="939800"/>
                  </a:lnTo>
                  <a:lnTo>
                    <a:pt x="1405053" y="914400"/>
                  </a:lnTo>
                  <a:close/>
                </a:path>
                <a:path w="1405890" h="1386839">
                  <a:moveTo>
                    <a:pt x="4216" y="939800"/>
                  </a:moveTo>
                  <a:lnTo>
                    <a:pt x="407" y="939800"/>
                  </a:lnTo>
                  <a:lnTo>
                    <a:pt x="396" y="952500"/>
                  </a:lnTo>
                  <a:lnTo>
                    <a:pt x="4204" y="952500"/>
                  </a:lnTo>
                  <a:lnTo>
                    <a:pt x="4216" y="939800"/>
                  </a:lnTo>
                  <a:close/>
                </a:path>
                <a:path w="1405890" h="1386839">
                  <a:moveTo>
                    <a:pt x="1405030" y="939800"/>
                  </a:moveTo>
                  <a:lnTo>
                    <a:pt x="1401218" y="939800"/>
                  </a:lnTo>
                  <a:lnTo>
                    <a:pt x="1401207" y="952500"/>
                  </a:lnTo>
                  <a:lnTo>
                    <a:pt x="1405018" y="952500"/>
                  </a:lnTo>
                  <a:lnTo>
                    <a:pt x="1405030" y="939800"/>
                  </a:lnTo>
                  <a:close/>
                </a:path>
                <a:path w="1405890" h="1386839">
                  <a:moveTo>
                    <a:pt x="4204" y="952500"/>
                  </a:moveTo>
                  <a:lnTo>
                    <a:pt x="396" y="952500"/>
                  </a:lnTo>
                  <a:lnTo>
                    <a:pt x="372" y="977900"/>
                  </a:lnTo>
                  <a:lnTo>
                    <a:pt x="4181" y="977900"/>
                  </a:lnTo>
                  <a:lnTo>
                    <a:pt x="4204" y="952500"/>
                  </a:lnTo>
                  <a:close/>
                </a:path>
                <a:path w="1405890" h="1386839">
                  <a:moveTo>
                    <a:pt x="1405018" y="952500"/>
                  </a:moveTo>
                  <a:lnTo>
                    <a:pt x="1401207" y="952500"/>
                  </a:lnTo>
                  <a:lnTo>
                    <a:pt x="1401183" y="977900"/>
                  </a:lnTo>
                  <a:lnTo>
                    <a:pt x="1404995" y="977900"/>
                  </a:lnTo>
                  <a:lnTo>
                    <a:pt x="1405018" y="952500"/>
                  </a:lnTo>
                  <a:close/>
                </a:path>
                <a:path w="1405890" h="1386839">
                  <a:moveTo>
                    <a:pt x="4181" y="977900"/>
                  </a:moveTo>
                  <a:lnTo>
                    <a:pt x="372" y="977900"/>
                  </a:lnTo>
                  <a:lnTo>
                    <a:pt x="343" y="1009650"/>
                  </a:lnTo>
                  <a:lnTo>
                    <a:pt x="4152" y="1009650"/>
                  </a:lnTo>
                  <a:lnTo>
                    <a:pt x="4181" y="977900"/>
                  </a:lnTo>
                  <a:close/>
                </a:path>
                <a:path w="1405890" h="1386839">
                  <a:moveTo>
                    <a:pt x="1404995" y="977900"/>
                  </a:moveTo>
                  <a:lnTo>
                    <a:pt x="1401183" y="977900"/>
                  </a:lnTo>
                  <a:lnTo>
                    <a:pt x="1401154" y="1009650"/>
                  </a:lnTo>
                  <a:lnTo>
                    <a:pt x="1404966" y="1009650"/>
                  </a:lnTo>
                  <a:lnTo>
                    <a:pt x="1404995" y="977900"/>
                  </a:lnTo>
                  <a:close/>
                </a:path>
                <a:path w="1405890" h="1386839">
                  <a:moveTo>
                    <a:pt x="4152" y="1009650"/>
                  </a:moveTo>
                  <a:lnTo>
                    <a:pt x="343" y="1009650"/>
                  </a:lnTo>
                  <a:lnTo>
                    <a:pt x="339" y="1014730"/>
                  </a:lnTo>
                  <a:lnTo>
                    <a:pt x="4147" y="1014730"/>
                  </a:lnTo>
                  <a:lnTo>
                    <a:pt x="4152" y="1009650"/>
                  </a:lnTo>
                  <a:close/>
                </a:path>
                <a:path w="1405890" h="1386839">
                  <a:moveTo>
                    <a:pt x="1404966" y="1009650"/>
                  </a:moveTo>
                  <a:lnTo>
                    <a:pt x="1401154" y="1009650"/>
                  </a:lnTo>
                  <a:lnTo>
                    <a:pt x="1401149" y="1014730"/>
                  </a:lnTo>
                  <a:lnTo>
                    <a:pt x="1404961" y="1014730"/>
                  </a:lnTo>
                  <a:lnTo>
                    <a:pt x="1404966" y="1009650"/>
                  </a:lnTo>
                  <a:close/>
                </a:path>
                <a:path w="1405890" h="1386839">
                  <a:moveTo>
                    <a:pt x="4147" y="1014730"/>
                  </a:moveTo>
                  <a:lnTo>
                    <a:pt x="339" y="1014730"/>
                  </a:lnTo>
                  <a:lnTo>
                    <a:pt x="326" y="1028700"/>
                  </a:lnTo>
                  <a:lnTo>
                    <a:pt x="4134" y="1028700"/>
                  </a:lnTo>
                  <a:lnTo>
                    <a:pt x="4147" y="1014730"/>
                  </a:lnTo>
                  <a:close/>
                </a:path>
                <a:path w="1405890" h="1386839">
                  <a:moveTo>
                    <a:pt x="1404961" y="1014730"/>
                  </a:moveTo>
                  <a:lnTo>
                    <a:pt x="1401149" y="1014730"/>
                  </a:lnTo>
                  <a:lnTo>
                    <a:pt x="1401136" y="1028700"/>
                  </a:lnTo>
                  <a:lnTo>
                    <a:pt x="1404948" y="1028700"/>
                  </a:lnTo>
                  <a:lnTo>
                    <a:pt x="1404961" y="1014730"/>
                  </a:lnTo>
                  <a:close/>
                </a:path>
                <a:path w="1405890" h="1386839">
                  <a:moveTo>
                    <a:pt x="4134" y="1028700"/>
                  </a:moveTo>
                  <a:lnTo>
                    <a:pt x="326" y="1028700"/>
                  </a:lnTo>
                  <a:lnTo>
                    <a:pt x="308" y="1047750"/>
                  </a:lnTo>
                  <a:lnTo>
                    <a:pt x="4116" y="1047750"/>
                  </a:lnTo>
                  <a:lnTo>
                    <a:pt x="4134" y="1028700"/>
                  </a:lnTo>
                  <a:close/>
                </a:path>
                <a:path w="1405890" h="1386839">
                  <a:moveTo>
                    <a:pt x="1404948" y="1028700"/>
                  </a:moveTo>
                  <a:lnTo>
                    <a:pt x="1401136" y="1028700"/>
                  </a:lnTo>
                  <a:lnTo>
                    <a:pt x="1401119" y="1047750"/>
                  </a:lnTo>
                  <a:lnTo>
                    <a:pt x="1404931" y="1047750"/>
                  </a:lnTo>
                  <a:lnTo>
                    <a:pt x="1404948" y="1028700"/>
                  </a:lnTo>
                  <a:close/>
                </a:path>
                <a:path w="1405890" h="1386839">
                  <a:moveTo>
                    <a:pt x="4116" y="1047750"/>
                  </a:moveTo>
                  <a:lnTo>
                    <a:pt x="308" y="1047750"/>
                  </a:lnTo>
                  <a:lnTo>
                    <a:pt x="302" y="1054100"/>
                  </a:lnTo>
                  <a:lnTo>
                    <a:pt x="4111" y="1054100"/>
                  </a:lnTo>
                  <a:lnTo>
                    <a:pt x="4116" y="1047750"/>
                  </a:lnTo>
                  <a:close/>
                </a:path>
                <a:path w="1405890" h="1386839">
                  <a:moveTo>
                    <a:pt x="1404931" y="1047750"/>
                  </a:moveTo>
                  <a:lnTo>
                    <a:pt x="1401119" y="1047750"/>
                  </a:lnTo>
                  <a:lnTo>
                    <a:pt x="1401113" y="1054100"/>
                  </a:lnTo>
                  <a:lnTo>
                    <a:pt x="1404925" y="1054100"/>
                  </a:lnTo>
                  <a:lnTo>
                    <a:pt x="1404931" y="1047750"/>
                  </a:lnTo>
                  <a:close/>
                </a:path>
                <a:path w="1405890" h="1386839">
                  <a:moveTo>
                    <a:pt x="4111" y="1054100"/>
                  </a:moveTo>
                  <a:lnTo>
                    <a:pt x="302" y="1054100"/>
                  </a:lnTo>
                  <a:lnTo>
                    <a:pt x="298" y="1059180"/>
                  </a:lnTo>
                  <a:lnTo>
                    <a:pt x="4106" y="1059180"/>
                  </a:lnTo>
                  <a:lnTo>
                    <a:pt x="4111" y="1054100"/>
                  </a:lnTo>
                  <a:close/>
                </a:path>
                <a:path w="1405890" h="1386839">
                  <a:moveTo>
                    <a:pt x="1404925" y="1054100"/>
                  </a:moveTo>
                  <a:lnTo>
                    <a:pt x="1401113" y="1054100"/>
                  </a:lnTo>
                  <a:lnTo>
                    <a:pt x="1401108" y="1059180"/>
                  </a:lnTo>
                  <a:lnTo>
                    <a:pt x="1404920" y="1059180"/>
                  </a:lnTo>
                  <a:lnTo>
                    <a:pt x="1404925" y="1054100"/>
                  </a:lnTo>
                  <a:close/>
                </a:path>
                <a:path w="1405890" h="1386839">
                  <a:moveTo>
                    <a:pt x="4106" y="1059180"/>
                  </a:moveTo>
                  <a:lnTo>
                    <a:pt x="298" y="1059180"/>
                  </a:lnTo>
                  <a:lnTo>
                    <a:pt x="274" y="1084580"/>
                  </a:lnTo>
                  <a:lnTo>
                    <a:pt x="4082" y="1084580"/>
                  </a:lnTo>
                  <a:lnTo>
                    <a:pt x="4106" y="1059180"/>
                  </a:lnTo>
                  <a:close/>
                </a:path>
                <a:path w="1405890" h="1386839">
                  <a:moveTo>
                    <a:pt x="1404920" y="1059180"/>
                  </a:moveTo>
                  <a:lnTo>
                    <a:pt x="1401108" y="1059180"/>
                  </a:lnTo>
                  <a:lnTo>
                    <a:pt x="1401085" y="1084580"/>
                  </a:lnTo>
                  <a:lnTo>
                    <a:pt x="1404897" y="1084580"/>
                  </a:lnTo>
                  <a:lnTo>
                    <a:pt x="1404920" y="1059180"/>
                  </a:lnTo>
                  <a:close/>
                </a:path>
                <a:path w="1405890" h="1386839">
                  <a:moveTo>
                    <a:pt x="4082" y="1084580"/>
                  </a:moveTo>
                  <a:lnTo>
                    <a:pt x="274" y="1084580"/>
                  </a:lnTo>
                  <a:lnTo>
                    <a:pt x="257" y="1103630"/>
                  </a:lnTo>
                  <a:lnTo>
                    <a:pt x="4065" y="1103630"/>
                  </a:lnTo>
                  <a:lnTo>
                    <a:pt x="4082" y="1084580"/>
                  </a:lnTo>
                  <a:close/>
                </a:path>
                <a:path w="1405890" h="1386839">
                  <a:moveTo>
                    <a:pt x="1404897" y="1084580"/>
                  </a:moveTo>
                  <a:lnTo>
                    <a:pt x="1401085" y="1084580"/>
                  </a:lnTo>
                  <a:lnTo>
                    <a:pt x="1401067" y="1103630"/>
                  </a:lnTo>
                  <a:lnTo>
                    <a:pt x="1404879" y="1103630"/>
                  </a:lnTo>
                  <a:lnTo>
                    <a:pt x="1404897" y="1084580"/>
                  </a:lnTo>
                  <a:close/>
                </a:path>
                <a:path w="1405890" h="1386839">
                  <a:moveTo>
                    <a:pt x="4065" y="1103630"/>
                  </a:moveTo>
                  <a:lnTo>
                    <a:pt x="257" y="1103630"/>
                  </a:lnTo>
                  <a:lnTo>
                    <a:pt x="233" y="1130300"/>
                  </a:lnTo>
                  <a:lnTo>
                    <a:pt x="4040" y="1130300"/>
                  </a:lnTo>
                  <a:lnTo>
                    <a:pt x="4065" y="1103630"/>
                  </a:lnTo>
                  <a:close/>
                </a:path>
                <a:path w="1405890" h="1386839">
                  <a:moveTo>
                    <a:pt x="1404879" y="1103630"/>
                  </a:moveTo>
                  <a:lnTo>
                    <a:pt x="1401067" y="1103630"/>
                  </a:lnTo>
                  <a:lnTo>
                    <a:pt x="1401043" y="1130300"/>
                  </a:lnTo>
                  <a:lnTo>
                    <a:pt x="1404855" y="1130300"/>
                  </a:lnTo>
                  <a:lnTo>
                    <a:pt x="1404879" y="1103630"/>
                  </a:lnTo>
                  <a:close/>
                </a:path>
                <a:path w="1405890" h="1386839">
                  <a:moveTo>
                    <a:pt x="4040" y="1130300"/>
                  </a:moveTo>
                  <a:lnTo>
                    <a:pt x="233" y="1130300"/>
                  </a:lnTo>
                  <a:lnTo>
                    <a:pt x="227" y="1136650"/>
                  </a:lnTo>
                  <a:lnTo>
                    <a:pt x="4034" y="1136650"/>
                  </a:lnTo>
                  <a:lnTo>
                    <a:pt x="4040" y="1130300"/>
                  </a:lnTo>
                  <a:close/>
                </a:path>
                <a:path w="1405890" h="1386839">
                  <a:moveTo>
                    <a:pt x="1404855" y="1130300"/>
                  </a:moveTo>
                  <a:lnTo>
                    <a:pt x="1401043" y="1130300"/>
                  </a:lnTo>
                  <a:lnTo>
                    <a:pt x="1401037" y="1136650"/>
                  </a:lnTo>
                  <a:lnTo>
                    <a:pt x="1404849" y="1136650"/>
                  </a:lnTo>
                  <a:lnTo>
                    <a:pt x="1404855" y="1130300"/>
                  </a:lnTo>
                  <a:close/>
                </a:path>
                <a:path w="1405890" h="1386839">
                  <a:moveTo>
                    <a:pt x="4034" y="1136650"/>
                  </a:moveTo>
                  <a:lnTo>
                    <a:pt x="227" y="1136650"/>
                  </a:lnTo>
                  <a:lnTo>
                    <a:pt x="221" y="1143000"/>
                  </a:lnTo>
                  <a:lnTo>
                    <a:pt x="4029" y="1143000"/>
                  </a:lnTo>
                  <a:lnTo>
                    <a:pt x="4034" y="1136650"/>
                  </a:lnTo>
                  <a:close/>
                </a:path>
                <a:path w="1405890" h="1386839">
                  <a:moveTo>
                    <a:pt x="1404849" y="1136650"/>
                  </a:moveTo>
                  <a:lnTo>
                    <a:pt x="1401037" y="1136650"/>
                  </a:lnTo>
                  <a:lnTo>
                    <a:pt x="1401031" y="1143000"/>
                  </a:lnTo>
                  <a:lnTo>
                    <a:pt x="1404843" y="1143000"/>
                  </a:lnTo>
                  <a:lnTo>
                    <a:pt x="1404849" y="1136650"/>
                  </a:lnTo>
                  <a:close/>
                </a:path>
                <a:path w="1405890" h="1386839">
                  <a:moveTo>
                    <a:pt x="4029" y="1143000"/>
                  </a:moveTo>
                  <a:lnTo>
                    <a:pt x="221" y="1143000"/>
                  </a:lnTo>
                  <a:lnTo>
                    <a:pt x="215" y="1149350"/>
                  </a:lnTo>
                  <a:lnTo>
                    <a:pt x="4023" y="1149350"/>
                  </a:lnTo>
                  <a:lnTo>
                    <a:pt x="4029" y="1143000"/>
                  </a:lnTo>
                  <a:close/>
                </a:path>
                <a:path w="1405890" h="1386839">
                  <a:moveTo>
                    <a:pt x="1404843" y="1143000"/>
                  </a:moveTo>
                  <a:lnTo>
                    <a:pt x="1401031" y="1143000"/>
                  </a:lnTo>
                  <a:lnTo>
                    <a:pt x="1401025" y="1149350"/>
                  </a:lnTo>
                  <a:lnTo>
                    <a:pt x="1404837" y="1149350"/>
                  </a:lnTo>
                  <a:lnTo>
                    <a:pt x="1404843" y="1143000"/>
                  </a:lnTo>
                  <a:close/>
                </a:path>
                <a:path w="1405890" h="1386839">
                  <a:moveTo>
                    <a:pt x="4023" y="1149350"/>
                  </a:moveTo>
                  <a:lnTo>
                    <a:pt x="215" y="1149350"/>
                  </a:lnTo>
                  <a:lnTo>
                    <a:pt x="209" y="1155700"/>
                  </a:lnTo>
                  <a:lnTo>
                    <a:pt x="4017" y="1155700"/>
                  </a:lnTo>
                  <a:lnTo>
                    <a:pt x="4023" y="1149350"/>
                  </a:lnTo>
                  <a:close/>
                </a:path>
                <a:path w="1405890" h="1386839">
                  <a:moveTo>
                    <a:pt x="1404837" y="1149350"/>
                  </a:moveTo>
                  <a:lnTo>
                    <a:pt x="1401025" y="1149350"/>
                  </a:lnTo>
                  <a:lnTo>
                    <a:pt x="1401019" y="1155700"/>
                  </a:lnTo>
                  <a:lnTo>
                    <a:pt x="1404832" y="1155700"/>
                  </a:lnTo>
                  <a:lnTo>
                    <a:pt x="1404837" y="1149350"/>
                  </a:lnTo>
                  <a:close/>
                </a:path>
                <a:path w="1405890" h="1386839">
                  <a:moveTo>
                    <a:pt x="4017" y="1155700"/>
                  </a:moveTo>
                  <a:lnTo>
                    <a:pt x="209" y="1155700"/>
                  </a:lnTo>
                  <a:lnTo>
                    <a:pt x="203" y="1162050"/>
                  </a:lnTo>
                  <a:lnTo>
                    <a:pt x="4011" y="1162050"/>
                  </a:lnTo>
                  <a:lnTo>
                    <a:pt x="4017" y="1155700"/>
                  </a:lnTo>
                  <a:close/>
                </a:path>
                <a:path w="1405890" h="1386839">
                  <a:moveTo>
                    <a:pt x="1404832" y="1155700"/>
                  </a:moveTo>
                  <a:lnTo>
                    <a:pt x="1401019" y="1155700"/>
                  </a:lnTo>
                  <a:lnTo>
                    <a:pt x="1401013" y="1162050"/>
                  </a:lnTo>
                  <a:lnTo>
                    <a:pt x="1404826" y="1162050"/>
                  </a:lnTo>
                  <a:lnTo>
                    <a:pt x="1404832" y="1155700"/>
                  </a:lnTo>
                  <a:close/>
                </a:path>
                <a:path w="1405890" h="1386839">
                  <a:moveTo>
                    <a:pt x="4011" y="1162050"/>
                  </a:moveTo>
                  <a:lnTo>
                    <a:pt x="203" y="1162050"/>
                  </a:lnTo>
                  <a:lnTo>
                    <a:pt x="198" y="1168400"/>
                  </a:lnTo>
                  <a:lnTo>
                    <a:pt x="4005" y="1168400"/>
                  </a:lnTo>
                  <a:lnTo>
                    <a:pt x="4011" y="1162050"/>
                  </a:lnTo>
                  <a:close/>
                </a:path>
                <a:path w="1405890" h="1386839">
                  <a:moveTo>
                    <a:pt x="1404826" y="1162050"/>
                  </a:moveTo>
                  <a:lnTo>
                    <a:pt x="1401013" y="1162050"/>
                  </a:lnTo>
                  <a:lnTo>
                    <a:pt x="1401007" y="1168400"/>
                  </a:lnTo>
                  <a:lnTo>
                    <a:pt x="1404820" y="1168400"/>
                  </a:lnTo>
                  <a:lnTo>
                    <a:pt x="1404826" y="1162050"/>
                  </a:lnTo>
                  <a:close/>
                </a:path>
                <a:path w="1405890" h="1386839">
                  <a:moveTo>
                    <a:pt x="4005" y="1168400"/>
                  </a:moveTo>
                  <a:lnTo>
                    <a:pt x="198" y="1168400"/>
                  </a:lnTo>
                  <a:lnTo>
                    <a:pt x="193" y="1173480"/>
                  </a:lnTo>
                  <a:lnTo>
                    <a:pt x="4000" y="1173480"/>
                  </a:lnTo>
                  <a:lnTo>
                    <a:pt x="4005" y="1168400"/>
                  </a:lnTo>
                  <a:close/>
                </a:path>
                <a:path w="1405890" h="1386839">
                  <a:moveTo>
                    <a:pt x="1404820" y="1168400"/>
                  </a:moveTo>
                  <a:lnTo>
                    <a:pt x="1401007" y="1168400"/>
                  </a:lnTo>
                  <a:lnTo>
                    <a:pt x="1401003" y="1173480"/>
                  </a:lnTo>
                  <a:lnTo>
                    <a:pt x="1404815" y="1173480"/>
                  </a:lnTo>
                  <a:lnTo>
                    <a:pt x="1404820" y="1168400"/>
                  </a:lnTo>
                  <a:close/>
                </a:path>
                <a:path w="1405890" h="1386839">
                  <a:moveTo>
                    <a:pt x="4000" y="1173480"/>
                  </a:moveTo>
                  <a:lnTo>
                    <a:pt x="193" y="1173480"/>
                  </a:lnTo>
                  <a:lnTo>
                    <a:pt x="181" y="1186180"/>
                  </a:lnTo>
                  <a:lnTo>
                    <a:pt x="3989" y="1186180"/>
                  </a:lnTo>
                  <a:lnTo>
                    <a:pt x="4000" y="1173480"/>
                  </a:lnTo>
                  <a:close/>
                </a:path>
                <a:path w="1405890" h="1386839">
                  <a:moveTo>
                    <a:pt x="1404815" y="1173480"/>
                  </a:moveTo>
                  <a:lnTo>
                    <a:pt x="1401003" y="1173480"/>
                  </a:lnTo>
                  <a:lnTo>
                    <a:pt x="1400991" y="1186180"/>
                  </a:lnTo>
                  <a:lnTo>
                    <a:pt x="1404804" y="1186180"/>
                  </a:lnTo>
                  <a:lnTo>
                    <a:pt x="1404815" y="1173480"/>
                  </a:lnTo>
                  <a:close/>
                </a:path>
                <a:path w="1405890" h="1386839">
                  <a:moveTo>
                    <a:pt x="3989" y="1186180"/>
                  </a:moveTo>
                  <a:lnTo>
                    <a:pt x="181" y="1186180"/>
                  </a:lnTo>
                  <a:lnTo>
                    <a:pt x="175" y="1192530"/>
                  </a:lnTo>
                  <a:lnTo>
                    <a:pt x="3983" y="1192530"/>
                  </a:lnTo>
                  <a:lnTo>
                    <a:pt x="3989" y="1186180"/>
                  </a:lnTo>
                  <a:close/>
                </a:path>
                <a:path w="1405890" h="1386839">
                  <a:moveTo>
                    <a:pt x="1404804" y="1186180"/>
                  </a:moveTo>
                  <a:lnTo>
                    <a:pt x="1400991" y="1186180"/>
                  </a:lnTo>
                  <a:lnTo>
                    <a:pt x="1400985" y="1192530"/>
                  </a:lnTo>
                  <a:lnTo>
                    <a:pt x="1404798" y="1192530"/>
                  </a:lnTo>
                  <a:lnTo>
                    <a:pt x="1404804" y="1186180"/>
                  </a:lnTo>
                  <a:close/>
                </a:path>
                <a:path w="1405890" h="1386839">
                  <a:moveTo>
                    <a:pt x="3983" y="1192530"/>
                  </a:moveTo>
                  <a:lnTo>
                    <a:pt x="175" y="1192530"/>
                  </a:lnTo>
                  <a:lnTo>
                    <a:pt x="158" y="1211580"/>
                  </a:lnTo>
                  <a:lnTo>
                    <a:pt x="3965" y="1211580"/>
                  </a:lnTo>
                  <a:lnTo>
                    <a:pt x="3983" y="1192530"/>
                  </a:lnTo>
                  <a:close/>
                </a:path>
                <a:path w="1405890" h="1386839">
                  <a:moveTo>
                    <a:pt x="1404798" y="1192530"/>
                  </a:moveTo>
                  <a:lnTo>
                    <a:pt x="1400985" y="1192530"/>
                  </a:lnTo>
                  <a:lnTo>
                    <a:pt x="1400968" y="1211580"/>
                  </a:lnTo>
                  <a:lnTo>
                    <a:pt x="1404780" y="1211580"/>
                  </a:lnTo>
                  <a:lnTo>
                    <a:pt x="1404798" y="1192530"/>
                  </a:lnTo>
                  <a:close/>
                </a:path>
                <a:path w="1405890" h="1386839">
                  <a:moveTo>
                    <a:pt x="3965" y="1211580"/>
                  </a:moveTo>
                  <a:lnTo>
                    <a:pt x="158" y="1211580"/>
                  </a:lnTo>
                  <a:lnTo>
                    <a:pt x="152" y="1217930"/>
                  </a:lnTo>
                  <a:lnTo>
                    <a:pt x="3959" y="1217930"/>
                  </a:lnTo>
                  <a:lnTo>
                    <a:pt x="3965" y="1211580"/>
                  </a:lnTo>
                  <a:close/>
                </a:path>
                <a:path w="1405890" h="1386839">
                  <a:moveTo>
                    <a:pt x="1404780" y="1211580"/>
                  </a:moveTo>
                  <a:lnTo>
                    <a:pt x="1400968" y="1211580"/>
                  </a:lnTo>
                  <a:lnTo>
                    <a:pt x="1400962" y="1217930"/>
                  </a:lnTo>
                  <a:lnTo>
                    <a:pt x="1404774" y="1217930"/>
                  </a:lnTo>
                  <a:lnTo>
                    <a:pt x="1404780" y="1211580"/>
                  </a:lnTo>
                  <a:close/>
                </a:path>
                <a:path w="1405890" h="1386839">
                  <a:moveTo>
                    <a:pt x="3959" y="1217930"/>
                  </a:moveTo>
                  <a:lnTo>
                    <a:pt x="152" y="1217930"/>
                  </a:lnTo>
                  <a:lnTo>
                    <a:pt x="146" y="1224280"/>
                  </a:lnTo>
                  <a:lnTo>
                    <a:pt x="3954" y="1224280"/>
                  </a:lnTo>
                  <a:lnTo>
                    <a:pt x="3959" y="1217930"/>
                  </a:lnTo>
                  <a:close/>
                </a:path>
                <a:path w="1405890" h="1386839">
                  <a:moveTo>
                    <a:pt x="1404774" y="1217930"/>
                  </a:moveTo>
                  <a:lnTo>
                    <a:pt x="1400962" y="1217930"/>
                  </a:lnTo>
                  <a:lnTo>
                    <a:pt x="1400956" y="1224280"/>
                  </a:lnTo>
                  <a:lnTo>
                    <a:pt x="1404769" y="1224280"/>
                  </a:lnTo>
                  <a:lnTo>
                    <a:pt x="1404774" y="1217930"/>
                  </a:lnTo>
                  <a:close/>
                </a:path>
                <a:path w="1405890" h="1386839">
                  <a:moveTo>
                    <a:pt x="3954" y="1224280"/>
                  </a:moveTo>
                  <a:lnTo>
                    <a:pt x="146" y="1224280"/>
                  </a:lnTo>
                  <a:lnTo>
                    <a:pt x="140" y="1230630"/>
                  </a:lnTo>
                  <a:lnTo>
                    <a:pt x="3948" y="1230630"/>
                  </a:lnTo>
                  <a:lnTo>
                    <a:pt x="3954" y="1224280"/>
                  </a:lnTo>
                  <a:close/>
                </a:path>
                <a:path w="1405890" h="1386839">
                  <a:moveTo>
                    <a:pt x="1404769" y="1224280"/>
                  </a:moveTo>
                  <a:lnTo>
                    <a:pt x="1400956" y="1224280"/>
                  </a:lnTo>
                  <a:lnTo>
                    <a:pt x="1400950" y="1230630"/>
                  </a:lnTo>
                  <a:lnTo>
                    <a:pt x="1404763" y="1230630"/>
                  </a:lnTo>
                  <a:lnTo>
                    <a:pt x="1404769" y="1224280"/>
                  </a:lnTo>
                  <a:close/>
                </a:path>
                <a:path w="1405890" h="1386839">
                  <a:moveTo>
                    <a:pt x="3948" y="1230630"/>
                  </a:moveTo>
                  <a:lnTo>
                    <a:pt x="140" y="1230630"/>
                  </a:lnTo>
                  <a:lnTo>
                    <a:pt x="135" y="1236980"/>
                  </a:lnTo>
                  <a:lnTo>
                    <a:pt x="3942" y="1236980"/>
                  </a:lnTo>
                  <a:lnTo>
                    <a:pt x="3948" y="1230630"/>
                  </a:lnTo>
                  <a:close/>
                </a:path>
                <a:path w="1405890" h="1386839">
                  <a:moveTo>
                    <a:pt x="1404763" y="1230630"/>
                  </a:moveTo>
                  <a:lnTo>
                    <a:pt x="1400950" y="1230630"/>
                  </a:lnTo>
                  <a:lnTo>
                    <a:pt x="1400944" y="1236980"/>
                  </a:lnTo>
                  <a:lnTo>
                    <a:pt x="1404757" y="1236980"/>
                  </a:lnTo>
                  <a:lnTo>
                    <a:pt x="1404763" y="1230630"/>
                  </a:lnTo>
                  <a:close/>
                </a:path>
                <a:path w="1405890" h="1386839">
                  <a:moveTo>
                    <a:pt x="3942" y="1236980"/>
                  </a:moveTo>
                  <a:lnTo>
                    <a:pt x="135" y="1236980"/>
                  </a:lnTo>
                  <a:lnTo>
                    <a:pt x="129" y="1243330"/>
                  </a:lnTo>
                  <a:lnTo>
                    <a:pt x="3936" y="1243330"/>
                  </a:lnTo>
                  <a:lnTo>
                    <a:pt x="3942" y="1236980"/>
                  </a:lnTo>
                  <a:close/>
                </a:path>
                <a:path w="1405890" h="1386839">
                  <a:moveTo>
                    <a:pt x="1404757" y="1236980"/>
                  </a:moveTo>
                  <a:lnTo>
                    <a:pt x="1400944" y="1236980"/>
                  </a:lnTo>
                  <a:lnTo>
                    <a:pt x="1400938" y="1243330"/>
                  </a:lnTo>
                  <a:lnTo>
                    <a:pt x="1404751" y="1243330"/>
                  </a:lnTo>
                  <a:lnTo>
                    <a:pt x="1404757" y="1236980"/>
                  </a:lnTo>
                  <a:close/>
                </a:path>
                <a:path w="1405890" h="1386839">
                  <a:moveTo>
                    <a:pt x="3936" y="1243330"/>
                  </a:moveTo>
                  <a:lnTo>
                    <a:pt x="129" y="1243330"/>
                  </a:lnTo>
                  <a:lnTo>
                    <a:pt x="122" y="1250950"/>
                  </a:lnTo>
                  <a:lnTo>
                    <a:pt x="3929" y="1250950"/>
                  </a:lnTo>
                  <a:lnTo>
                    <a:pt x="3936" y="1243330"/>
                  </a:lnTo>
                  <a:close/>
                </a:path>
                <a:path w="1405890" h="1386839">
                  <a:moveTo>
                    <a:pt x="1404751" y="1243330"/>
                  </a:moveTo>
                  <a:lnTo>
                    <a:pt x="1400938" y="1243330"/>
                  </a:lnTo>
                  <a:lnTo>
                    <a:pt x="1400931" y="1250950"/>
                  </a:lnTo>
                  <a:lnTo>
                    <a:pt x="1404744" y="1250950"/>
                  </a:lnTo>
                  <a:lnTo>
                    <a:pt x="1404751" y="1243330"/>
                  </a:lnTo>
                  <a:close/>
                </a:path>
                <a:path w="1405890" h="1386839">
                  <a:moveTo>
                    <a:pt x="3929" y="1250950"/>
                  </a:moveTo>
                  <a:lnTo>
                    <a:pt x="122" y="1250950"/>
                  </a:lnTo>
                  <a:lnTo>
                    <a:pt x="104" y="1270000"/>
                  </a:lnTo>
                  <a:lnTo>
                    <a:pt x="3911" y="1270000"/>
                  </a:lnTo>
                  <a:lnTo>
                    <a:pt x="3929" y="1250950"/>
                  </a:lnTo>
                  <a:close/>
                </a:path>
                <a:path w="1405890" h="1386839">
                  <a:moveTo>
                    <a:pt x="1404744" y="1250950"/>
                  </a:moveTo>
                  <a:lnTo>
                    <a:pt x="1400931" y="1250950"/>
                  </a:lnTo>
                  <a:lnTo>
                    <a:pt x="1400914" y="1270000"/>
                  </a:lnTo>
                  <a:lnTo>
                    <a:pt x="1404727" y="1270000"/>
                  </a:lnTo>
                  <a:lnTo>
                    <a:pt x="1404744" y="1250950"/>
                  </a:lnTo>
                  <a:close/>
                </a:path>
                <a:path w="1405890" h="1386839">
                  <a:moveTo>
                    <a:pt x="3911" y="1270000"/>
                  </a:moveTo>
                  <a:lnTo>
                    <a:pt x="104" y="1270000"/>
                  </a:lnTo>
                  <a:lnTo>
                    <a:pt x="100" y="1275080"/>
                  </a:lnTo>
                  <a:lnTo>
                    <a:pt x="3907" y="1275080"/>
                  </a:lnTo>
                  <a:lnTo>
                    <a:pt x="3911" y="1270000"/>
                  </a:lnTo>
                  <a:close/>
                </a:path>
                <a:path w="1405890" h="1386839">
                  <a:moveTo>
                    <a:pt x="1404727" y="1270000"/>
                  </a:moveTo>
                  <a:lnTo>
                    <a:pt x="1400914" y="1270000"/>
                  </a:lnTo>
                  <a:lnTo>
                    <a:pt x="1400909" y="1275080"/>
                  </a:lnTo>
                  <a:lnTo>
                    <a:pt x="1404722" y="1275080"/>
                  </a:lnTo>
                  <a:lnTo>
                    <a:pt x="1404727" y="1270000"/>
                  </a:lnTo>
                  <a:close/>
                </a:path>
                <a:path w="1405890" h="1386839">
                  <a:moveTo>
                    <a:pt x="3907" y="1275080"/>
                  </a:moveTo>
                  <a:lnTo>
                    <a:pt x="100" y="1275080"/>
                  </a:lnTo>
                  <a:lnTo>
                    <a:pt x="69" y="1308100"/>
                  </a:lnTo>
                  <a:lnTo>
                    <a:pt x="3876" y="1308100"/>
                  </a:lnTo>
                  <a:lnTo>
                    <a:pt x="3907" y="1275080"/>
                  </a:lnTo>
                  <a:close/>
                </a:path>
                <a:path w="1405890" h="1386839">
                  <a:moveTo>
                    <a:pt x="1404722" y="1275080"/>
                  </a:moveTo>
                  <a:lnTo>
                    <a:pt x="1400909" y="1275080"/>
                  </a:lnTo>
                  <a:lnTo>
                    <a:pt x="1400879" y="1308100"/>
                  </a:lnTo>
                  <a:lnTo>
                    <a:pt x="1404692" y="1308100"/>
                  </a:lnTo>
                  <a:lnTo>
                    <a:pt x="1404722" y="1275080"/>
                  </a:lnTo>
                  <a:close/>
                </a:path>
                <a:path w="1405890" h="1386839">
                  <a:moveTo>
                    <a:pt x="3876" y="1308100"/>
                  </a:moveTo>
                  <a:lnTo>
                    <a:pt x="69" y="1308100"/>
                  </a:lnTo>
                  <a:lnTo>
                    <a:pt x="59" y="1319530"/>
                  </a:lnTo>
                  <a:lnTo>
                    <a:pt x="3866" y="1319530"/>
                  </a:lnTo>
                  <a:lnTo>
                    <a:pt x="3876" y="1308100"/>
                  </a:lnTo>
                  <a:close/>
                </a:path>
                <a:path w="1405890" h="1386839">
                  <a:moveTo>
                    <a:pt x="1404692" y="1308100"/>
                  </a:moveTo>
                  <a:lnTo>
                    <a:pt x="1400879" y="1308100"/>
                  </a:lnTo>
                  <a:lnTo>
                    <a:pt x="1400868" y="1319530"/>
                  </a:lnTo>
                  <a:lnTo>
                    <a:pt x="1404681" y="1319530"/>
                  </a:lnTo>
                  <a:lnTo>
                    <a:pt x="1404692" y="1308100"/>
                  </a:lnTo>
                  <a:close/>
                </a:path>
                <a:path w="1405890" h="1386839">
                  <a:moveTo>
                    <a:pt x="3866" y="1319530"/>
                  </a:moveTo>
                  <a:lnTo>
                    <a:pt x="59" y="1319530"/>
                  </a:lnTo>
                  <a:lnTo>
                    <a:pt x="52" y="1327150"/>
                  </a:lnTo>
                  <a:lnTo>
                    <a:pt x="3859" y="1327150"/>
                  </a:lnTo>
                  <a:lnTo>
                    <a:pt x="3866" y="1319530"/>
                  </a:lnTo>
                  <a:close/>
                </a:path>
                <a:path w="1405890" h="1386839">
                  <a:moveTo>
                    <a:pt x="1404681" y="1319530"/>
                  </a:moveTo>
                  <a:lnTo>
                    <a:pt x="1400868" y="1319530"/>
                  </a:lnTo>
                  <a:lnTo>
                    <a:pt x="1400861" y="1327150"/>
                  </a:lnTo>
                  <a:lnTo>
                    <a:pt x="1404674" y="1327150"/>
                  </a:lnTo>
                  <a:lnTo>
                    <a:pt x="1404681" y="1319530"/>
                  </a:lnTo>
                  <a:close/>
                </a:path>
                <a:path w="1405890" h="1386839">
                  <a:moveTo>
                    <a:pt x="3859" y="1327150"/>
                  </a:moveTo>
                  <a:lnTo>
                    <a:pt x="52" y="1327150"/>
                  </a:lnTo>
                  <a:lnTo>
                    <a:pt x="46" y="1333500"/>
                  </a:lnTo>
                  <a:lnTo>
                    <a:pt x="3853" y="1333500"/>
                  </a:lnTo>
                  <a:lnTo>
                    <a:pt x="3859" y="1327150"/>
                  </a:lnTo>
                  <a:close/>
                </a:path>
                <a:path w="1405890" h="1386839">
                  <a:moveTo>
                    <a:pt x="1404674" y="1327150"/>
                  </a:moveTo>
                  <a:lnTo>
                    <a:pt x="1400861" y="1327150"/>
                  </a:lnTo>
                  <a:lnTo>
                    <a:pt x="1400855" y="1333500"/>
                  </a:lnTo>
                  <a:lnTo>
                    <a:pt x="1404668" y="1333500"/>
                  </a:lnTo>
                  <a:lnTo>
                    <a:pt x="1404674" y="1327150"/>
                  </a:lnTo>
                  <a:close/>
                </a:path>
                <a:path w="1405890" h="1386839">
                  <a:moveTo>
                    <a:pt x="3853" y="1333500"/>
                  </a:moveTo>
                  <a:lnTo>
                    <a:pt x="46" y="1333500"/>
                  </a:lnTo>
                  <a:lnTo>
                    <a:pt x="36" y="1344930"/>
                  </a:lnTo>
                  <a:lnTo>
                    <a:pt x="3842" y="1344930"/>
                  </a:lnTo>
                  <a:lnTo>
                    <a:pt x="3853" y="1333500"/>
                  </a:lnTo>
                  <a:close/>
                </a:path>
                <a:path w="1405890" h="1386839">
                  <a:moveTo>
                    <a:pt x="1404668" y="1333500"/>
                  </a:moveTo>
                  <a:lnTo>
                    <a:pt x="1400855" y="1333500"/>
                  </a:lnTo>
                  <a:lnTo>
                    <a:pt x="1400845" y="1344930"/>
                  </a:lnTo>
                  <a:lnTo>
                    <a:pt x="1404658" y="1344930"/>
                  </a:lnTo>
                  <a:lnTo>
                    <a:pt x="1404668" y="1333500"/>
                  </a:lnTo>
                  <a:close/>
                </a:path>
                <a:path w="1405890" h="1386839">
                  <a:moveTo>
                    <a:pt x="3842" y="1344930"/>
                  </a:moveTo>
                  <a:lnTo>
                    <a:pt x="36" y="1344930"/>
                  </a:lnTo>
                  <a:lnTo>
                    <a:pt x="29" y="1352550"/>
                  </a:lnTo>
                  <a:lnTo>
                    <a:pt x="3835" y="1352550"/>
                  </a:lnTo>
                  <a:lnTo>
                    <a:pt x="3842" y="1344930"/>
                  </a:lnTo>
                  <a:close/>
                </a:path>
                <a:path w="1405890" h="1386839">
                  <a:moveTo>
                    <a:pt x="1404658" y="1344930"/>
                  </a:moveTo>
                  <a:lnTo>
                    <a:pt x="1400845" y="1344930"/>
                  </a:lnTo>
                  <a:lnTo>
                    <a:pt x="1400838" y="1352550"/>
                  </a:lnTo>
                  <a:lnTo>
                    <a:pt x="1404651" y="1352550"/>
                  </a:lnTo>
                  <a:lnTo>
                    <a:pt x="1404658" y="1344930"/>
                  </a:lnTo>
                  <a:close/>
                </a:path>
                <a:path w="1405890" h="1386839">
                  <a:moveTo>
                    <a:pt x="3835" y="1352550"/>
                  </a:moveTo>
                  <a:lnTo>
                    <a:pt x="29" y="1352550"/>
                  </a:lnTo>
                  <a:lnTo>
                    <a:pt x="23" y="1358900"/>
                  </a:lnTo>
                  <a:lnTo>
                    <a:pt x="3829" y="1358900"/>
                  </a:lnTo>
                  <a:lnTo>
                    <a:pt x="3835" y="1352550"/>
                  </a:lnTo>
                  <a:close/>
                </a:path>
                <a:path w="1405890" h="1386839">
                  <a:moveTo>
                    <a:pt x="1404651" y="1352550"/>
                  </a:moveTo>
                  <a:lnTo>
                    <a:pt x="1400838" y="1352550"/>
                  </a:lnTo>
                  <a:lnTo>
                    <a:pt x="1400832" y="1358900"/>
                  </a:lnTo>
                  <a:lnTo>
                    <a:pt x="1404645" y="1358900"/>
                  </a:lnTo>
                  <a:lnTo>
                    <a:pt x="1404651" y="1352550"/>
                  </a:lnTo>
                  <a:close/>
                </a:path>
                <a:path w="1405890" h="1386839">
                  <a:moveTo>
                    <a:pt x="3829" y="1358900"/>
                  </a:moveTo>
                  <a:lnTo>
                    <a:pt x="23" y="1358900"/>
                  </a:lnTo>
                  <a:lnTo>
                    <a:pt x="17" y="1365250"/>
                  </a:lnTo>
                  <a:lnTo>
                    <a:pt x="3824" y="1365250"/>
                  </a:lnTo>
                  <a:lnTo>
                    <a:pt x="3829" y="1358900"/>
                  </a:lnTo>
                  <a:close/>
                </a:path>
                <a:path w="1405890" h="1386839">
                  <a:moveTo>
                    <a:pt x="1404645" y="1358900"/>
                  </a:moveTo>
                  <a:lnTo>
                    <a:pt x="1400832" y="1358900"/>
                  </a:lnTo>
                  <a:lnTo>
                    <a:pt x="1400826" y="1365250"/>
                  </a:lnTo>
                  <a:lnTo>
                    <a:pt x="1404639" y="1365250"/>
                  </a:lnTo>
                  <a:lnTo>
                    <a:pt x="1404645" y="1358900"/>
                  </a:lnTo>
                  <a:close/>
                </a:path>
                <a:path w="1405890" h="1386839">
                  <a:moveTo>
                    <a:pt x="3824" y="1365250"/>
                  </a:moveTo>
                  <a:lnTo>
                    <a:pt x="17" y="1365250"/>
                  </a:lnTo>
                  <a:lnTo>
                    <a:pt x="11" y="1371600"/>
                  </a:lnTo>
                  <a:lnTo>
                    <a:pt x="3818" y="1371600"/>
                  </a:lnTo>
                  <a:lnTo>
                    <a:pt x="3824" y="1365250"/>
                  </a:lnTo>
                  <a:close/>
                </a:path>
                <a:path w="1405890" h="1386839">
                  <a:moveTo>
                    <a:pt x="1404639" y="1365250"/>
                  </a:moveTo>
                  <a:lnTo>
                    <a:pt x="1400826" y="1365250"/>
                  </a:lnTo>
                  <a:lnTo>
                    <a:pt x="1400820" y="1371600"/>
                  </a:lnTo>
                  <a:lnTo>
                    <a:pt x="1404633" y="1371600"/>
                  </a:lnTo>
                  <a:lnTo>
                    <a:pt x="1404639" y="1365250"/>
                  </a:lnTo>
                  <a:close/>
                </a:path>
                <a:path w="1405890" h="1386839">
                  <a:moveTo>
                    <a:pt x="3818" y="1371600"/>
                  </a:moveTo>
                  <a:lnTo>
                    <a:pt x="11" y="1371600"/>
                  </a:lnTo>
                  <a:lnTo>
                    <a:pt x="5" y="1377950"/>
                  </a:lnTo>
                  <a:lnTo>
                    <a:pt x="3812" y="1377950"/>
                  </a:lnTo>
                  <a:lnTo>
                    <a:pt x="3818" y="1371600"/>
                  </a:lnTo>
                  <a:close/>
                </a:path>
                <a:path w="1405890" h="1386839">
                  <a:moveTo>
                    <a:pt x="1404633" y="1371600"/>
                  </a:moveTo>
                  <a:lnTo>
                    <a:pt x="1400820" y="1371600"/>
                  </a:lnTo>
                  <a:lnTo>
                    <a:pt x="1400814" y="1377950"/>
                  </a:lnTo>
                  <a:lnTo>
                    <a:pt x="1404628" y="1377950"/>
                  </a:lnTo>
                  <a:lnTo>
                    <a:pt x="1404633" y="1371600"/>
                  </a:lnTo>
                  <a:close/>
                </a:path>
                <a:path w="1405890" h="1386839">
                  <a:moveTo>
                    <a:pt x="3812" y="1377950"/>
                  </a:moveTo>
                  <a:lnTo>
                    <a:pt x="5" y="1377950"/>
                  </a:lnTo>
                  <a:lnTo>
                    <a:pt x="0" y="1384300"/>
                  </a:lnTo>
                  <a:lnTo>
                    <a:pt x="1404620" y="1386840"/>
                  </a:lnTo>
                  <a:lnTo>
                    <a:pt x="1404623" y="1383030"/>
                  </a:lnTo>
                  <a:lnTo>
                    <a:pt x="3809" y="1380490"/>
                  </a:lnTo>
                  <a:lnTo>
                    <a:pt x="3812" y="1377950"/>
                  </a:lnTo>
                  <a:close/>
                </a:path>
                <a:path w="1405890" h="1386839">
                  <a:moveTo>
                    <a:pt x="1404628" y="1377950"/>
                  </a:moveTo>
                  <a:lnTo>
                    <a:pt x="1400814" y="1377950"/>
                  </a:lnTo>
                  <a:lnTo>
                    <a:pt x="1400809" y="1383030"/>
                  </a:lnTo>
                  <a:lnTo>
                    <a:pt x="1404623" y="1383030"/>
                  </a:lnTo>
                  <a:lnTo>
                    <a:pt x="1404628" y="1377950"/>
                  </a:lnTo>
                  <a:close/>
                </a:path>
              </a:pathLst>
            </a:custGeom>
            <a:solidFill>
              <a:srgbClr val="51253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6882129" y="2863849"/>
              <a:ext cx="1398270" cy="1379220"/>
            </a:xfrm>
            <a:custGeom>
              <a:avLst/>
              <a:gdLst/>
              <a:ahLst/>
              <a:cxnLst/>
              <a:rect l="l" t="t" r="r" b="b"/>
              <a:pathLst>
                <a:path w="1398270" h="1379220">
                  <a:moveTo>
                    <a:pt x="6288" y="36829"/>
                  </a:moveTo>
                  <a:lnTo>
                    <a:pt x="1236" y="36829"/>
                  </a:lnTo>
                  <a:lnTo>
                    <a:pt x="1231" y="41909"/>
                  </a:lnTo>
                  <a:lnTo>
                    <a:pt x="6279" y="41909"/>
                  </a:lnTo>
                  <a:lnTo>
                    <a:pt x="6288" y="36829"/>
                  </a:lnTo>
                  <a:close/>
                </a:path>
                <a:path w="1398270" h="1379220">
                  <a:moveTo>
                    <a:pt x="1398238" y="36829"/>
                  </a:moveTo>
                  <a:lnTo>
                    <a:pt x="1394403" y="36829"/>
                  </a:lnTo>
                  <a:lnTo>
                    <a:pt x="1394394" y="41909"/>
                  </a:lnTo>
                  <a:lnTo>
                    <a:pt x="1398233" y="41909"/>
                  </a:lnTo>
                  <a:lnTo>
                    <a:pt x="1398238" y="36829"/>
                  </a:lnTo>
                  <a:close/>
                </a:path>
                <a:path w="1398270" h="1379220">
                  <a:moveTo>
                    <a:pt x="6293" y="34289"/>
                  </a:moveTo>
                  <a:lnTo>
                    <a:pt x="1238" y="34289"/>
                  </a:lnTo>
                  <a:lnTo>
                    <a:pt x="1237" y="35559"/>
                  </a:lnTo>
                  <a:lnTo>
                    <a:pt x="6291" y="35559"/>
                  </a:lnTo>
                  <a:lnTo>
                    <a:pt x="6293" y="34289"/>
                  </a:lnTo>
                  <a:close/>
                </a:path>
                <a:path w="1398270" h="1379220">
                  <a:moveTo>
                    <a:pt x="1398240" y="34289"/>
                  </a:moveTo>
                  <a:lnTo>
                    <a:pt x="1394408" y="34289"/>
                  </a:lnTo>
                  <a:lnTo>
                    <a:pt x="1394405" y="35559"/>
                  </a:lnTo>
                  <a:lnTo>
                    <a:pt x="1398239" y="35559"/>
                  </a:lnTo>
                  <a:lnTo>
                    <a:pt x="1398240" y="34289"/>
                  </a:lnTo>
                  <a:close/>
                </a:path>
                <a:path w="1398270" h="1379220">
                  <a:moveTo>
                    <a:pt x="6300" y="30479"/>
                  </a:moveTo>
                  <a:lnTo>
                    <a:pt x="1241" y="30479"/>
                  </a:lnTo>
                  <a:lnTo>
                    <a:pt x="1239" y="33019"/>
                  </a:lnTo>
                  <a:lnTo>
                    <a:pt x="6295" y="33019"/>
                  </a:lnTo>
                  <a:lnTo>
                    <a:pt x="6300" y="30479"/>
                  </a:lnTo>
                  <a:close/>
                </a:path>
                <a:path w="1398270" h="1379220">
                  <a:moveTo>
                    <a:pt x="1398244" y="30479"/>
                  </a:moveTo>
                  <a:lnTo>
                    <a:pt x="1394415" y="30479"/>
                  </a:lnTo>
                  <a:lnTo>
                    <a:pt x="1394410" y="33019"/>
                  </a:lnTo>
                  <a:lnTo>
                    <a:pt x="1398241" y="33019"/>
                  </a:lnTo>
                  <a:lnTo>
                    <a:pt x="1398244" y="30479"/>
                  </a:lnTo>
                  <a:close/>
                </a:path>
                <a:path w="1398270" h="1379220">
                  <a:moveTo>
                    <a:pt x="6305" y="27939"/>
                  </a:moveTo>
                  <a:lnTo>
                    <a:pt x="1244" y="27939"/>
                  </a:lnTo>
                  <a:lnTo>
                    <a:pt x="1243" y="29209"/>
                  </a:lnTo>
                  <a:lnTo>
                    <a:pt x="6302" y="29209"/>
                  </a:lnTo>
                  <a:lnTo>
                    <a:pt x="6305" y="27939"/>
                  </a:lnTo>
                  <a:close/>
                </a:path>
                <a:path w="1398270" h="1379220">
                  <a:moveTo>
                    <a:pt x="1398246" y="27939"/>
                  </a:moveTo>
                  <a:lnTo>
                    <a:pt x="1394419" y="27939"/>
                  </a:lnTo>
                  <a:lnTo>
                    <a:pt x="1394417" y="29209"/>
                  </a:lnTo>
                  <a:lnTo>
                    <a:pt x="1398245" y="29209"/>
                  </a:lnTo>
                  <a:lnTo>
                    <a:pt x="1398246" y="27939"/>
                  </a:lnTo>
                  <a:close/>
                </a:path>
                <a:path w="1398270" h="1379220">
                  <a:moveTo>
                    <a:pt x="6312" y="24129"/>
                  </a:moveTo>
                  <a:lnTo>
                    <a:pt x="1247" y="24129"/>
                  </a:lnTo>
                  <a:lnTo>
                    <a:pt x="1245" y="26669"/>
                  </a:lnTo>
                  <a:lnTo>
                    <a:pt x="6307" y="26669"/>
                  </a:lnTo>
                  <a:lnTo>
                    <a:pt x="6312" y="24129"/>
                  </a:lnTo>
                  <a:close/>
                </a:path>
                <a:path w="1398270" h="1379220">
                  <a:moveTo>
                    <a:pt x="1398250" y="24129"/>
                  </a:moveTo>
                  <a:lnTo>
                    <a:pt x="1394427" y="24129"/>
                  </a:lnTo>
                  <a:lnTo>
                    <a:pt x="1394422" y="26669"/>
                  </a:lnTo>
                  <a:lnTo>
                    <a:pt x="1398247" y="26669"/>
                  </a:lnTo>
                  <a:lnTo>
                    <a:pt x="1398250" y="24129"/>
                  </a:lnTo>
                  <a:close/>
                </a:path>
                <a:path w="1398270" h="1379220">
                  <a:moveTo>
                    <a:pt x="6317" y="21589"/>
                  </a:moveTo>
                  <a:lnTo>
                    <a:pt x="1250" y="21589"/>
                  </a:lnTo>
                  <a:lnTo>
                    <a:pt x="1248" y="22859"/>
                  </a:lnTo>
                  <a:lnTo>
                    <a:pt x="6314" y="22859"/>
                  </a:lnTo>
                  <a:lnTo>
                    <a:pt x="6317" y="21589"/>
                  </a:lnTo>
                  <a:close/>
                </a:path>
                <a:path w="1398270" h="1379220">
                  <a:moveTo>
                    <a:pt x="1398252" y="21589"/>
                  </a:moveTo>
                  <a:lnTo>
                    <a:pt x="1394431" y="21589"/>
                  </a:lnTo>
                  <a:lnTo>
                    <a:pt x="1394429" y="22859"/>
                  </a:lnTo>
                  <a:lnTo>
                    <a:pt x="1398251" y="22859"/>
                  </a:lnTo>
                  <a:lnTo>
                    <a:pt x="1398252" y="21589"/>
                  </a:lnTo>
                  <a:close/>
                </a:path>
                <a:path w="1398270" h="1379220">
                  <a:moveTo>
                    <a:pt x="6324" y="17779"/>
                  </a:moveTo>
                  <a:lnTo>
                    <a:pt x="1253" y="17779"/>
                  </a:lnTo>
                  <a:lnTo>
                    <a:pt x="1251" y="20319"/>
                  </a:lnTo>
                  <a:lnTo>
                    <a:pt x="6319" y="20319"/>
                  </a:lnTo>
                  <a:lnTo>
                    <a:pt x="6324" y="17779"/>
                  </a:lnTo>
                  <a:close/>
                </a:path>
                <a:path w="1398270" h="1379220">
                  <a:moveTo>
                    <a:pt x="1398255" y="17779"/>
                  </a:moveTo>
                  <a:lnTo>
                    <a:pt x="1394438" y="17779"/>
                  </a:lnTo>
                  <a:lnTo>
                    <a:pt x="1394434" y="20319"/>
                  </a:lnTo>
                  <a:lnTo>
                    <a:pt x="1398253" y="20319"/>
                  </a:lnTo>
                  <a:lnTo>
                    <a:pt x="1398255" y="17779"/>
                  </a:lnTo>
                  <a:close/>
                </a:path>
                <a:path w="1398270" h="1379220">
                  <a:moveTo>
                    <a:pt x="6328" y="15239"/>
                  </a:moveTo>
                  <a:lnTo>
                    <a:pt x="1255" y="15239"/>
                  </a:lnTo>
                  <a:lnTo>
                    <a:pt x="1254" y="16509"/>
                  </a:lnTo>
                  <a:lnTo>
                    <a:pt x="6326" y="16509"/>
                  </a:lnTo>
                  <a:lnTo>
                    <a:pt x="6328" y="15239"/>
                  </a:lnTo>
                  <a:close/>
                </a:path>
                <a:path w="1398270" h="1379220">
                  <a:moveTo>
                    <a:pt x="1398258" y="15239"/>
                  </a:moveTo>
                  <a:lnTo>
                    <a:pt x="1394443" y="15239"/>
                  </a:lnTo>
                  <a:lnTo>
                    <a:pt x="1394441" y="16509"/>
                  </a:lnTo>
                  <a:lnTo>
                    <a:pt x="1398257" y="16509"/>
                  </a:lnTo>
                  <a:lnTo>
                    <a:pt x="1398258" y="15239"/>
                  </a:lnTo>
                  <a:close/>
                </a:path>
                <a:path w="1398270" h="1379220">
                  <a:moveTo>
                    <a:pt x="6335" y="11429"/>
                  </a:moveTo>
                  <a:lnTo>
                    <a:pt x="1259" y="11429"/>
                  </a:lnTo>
                  <a:lnTo>
                    <a:pt x="1257" y="13969"/>
                  </a:lnTo>
                  <a:lnTo>
                    <a:pt x="6331" y="13969"/>
                  </a:lnTo>
                  <a:lnTo>
                    <a:pt x="6335" y="11429"/>
                  </a:lnTo>
                  <a:close/>
                </a:path>
                <a:path w="1398270" h="1379220">
                  <a:moveTo>
                    <a:pt x="1398261" y="11429"/>
                  </a:moveTo>
                  <a:lnTo>
                    <a:pt x="1394450" y="11429"/>
                  </a:lnTo>
                  <a:lnTo>
                    <a:pt x="1394445" y="13969"/>
                  </a:lnTo>
                  <a:lnTo>
                    <a:pt x="1398259" y="13969"/>
                  </a:lnTo>
                  <a:lnTo>
                    <a:pt x="1398261" y="11429"/>
                  </a:lnTo>
                  <a:close/>
                </a:path>
                <a:path w="1398270" h="1379220">
                  <a:moveTo>
                    <a:pt x="6340" y="8889"/>
                  </a:moveTo>
                  <a:lnTo>
                    <a:pt x="1261" y="8889"/>
                  </a:lnTo>
                  <a:lnTo>
                    <a:pt x="1260" y="10159"/>
                  </a:lnTo>
                  <a:lnTo>
                    <a:pt x="6338" y="10159"/>
                  </a:lnTo>
                  <a:lnTo>
                    <a:pt x="6340" y="8889"/>
                  </a:lnTo>
                  <a:close/>
                </a:path>
                <a:path w="1398270" h="1379220">
                  <a:moveTo>
                    <a:pt x="1398264" y="8889"/>
                  </a:moveTo>
                  <a:lnTo>
                    <a:pt x="1394455" y="8889"/>
                  </a:lnTo>
                  <a:lnTo>
                    <a:pt x="1394452" y="10159"/>
                  </a:lnTo>
                  <a:lnTo>
                    <a:pt x="1398262" y="10159"/>
                  </a:lnTo>
                  <a:lnTo>
                    <a:pt x="1398264" y="8889"/>
                  </a:lnTo>
                  <a:close/>
                </a:path>
                <a:path w="1398270" h="1379220">
                  <a:moveTo>
                    <a:pt x="6347" y="5079"/>
                  </a:moveTo>
                  <a:lnTo>
                    <a:pt x="1265" y="5079"/>
                  </a:lnTo>
                  <a:lnTo>
                    <a:pt x="1262" y="7619"/>
                  </a:lnTo>
                  <a:lnTo>
                    <a:pt x="6342" y="7619"/>
                  </a:lnTo>
                  <a:lnTo>
                    <a:pt x="6347" y="5079"/>
                  </a:lnTo>
                  <a:close/>
                </a:path>
                <a:path w="1398270" h="1379220">
                  <a:moveTo>
                    <a:pt x="1398267" y="5079"/>
                  </a:moveTo>
                  <a:lnTo>
                    <a:pt x="700404" y="5079"/>
                  </a:lnTo>
                  <a:lnTo>
                    <a:pt x="1394460" y="6350"/>
                  </a:lnTo>
                  <a:lnTo>
                    <a:pt x="1394457" y="7619"/>
                  </a:lnTo>
                  <a:lnTo>
                    <a:pt x="1398265" y="7619"/>
                  </a:lnTo>
                  <a:lnTo>
                    <a:pt x="1398267" y="5079"/>
                  </a:lnTo>
                  <a:close/>
                </a:path>
                <a:path w="1398270" h="1379220">
                  <a:moveTo>
                    <a:pt x="1398270" y="2539"/>
                  </a:moveTo>
                  <a:lnTo>
                    <a:pt x="1267" y="2539"/>
                  </a:lnTo>
                  <a:lnTo>
                    <a:pt x="1266" y="3809"/>
                  </a:lnTo>
                  <a:lnTo>
                    <a:pt x="1398268" y="3809"/>
                  </a:lnTo>
                  <a:lnTo>
                    <a:pt x="1398270" y="2539"/>
                  </a:lnTo>
                  <a:close/>
                </a:path>
                <a:path w="1398270" h="1379220">
                  <a:moveTo>
                    <a:pt x="1270" y="0"/>
                  </a:moveTo>
                  <a:lnTo>
                    <a:pt x="1268" y="1269"/>
                  </a:lnTo>
                  <a:lnTo>
                    <a:pt x="699769" y="1269"/>
                  </a:lnTo>
                  <a:lnTo>
                    <a:pt x="1270" y="0"/>
                  </a:lnTo>
                  <a:close/>
                </a:path>
                <a:path w="1398270" h="1379220">
                  <a:moveTo>
                    <a:pt x="6276" y="43180"/>
                  </a:moveTo>
                  <a:lnTo>
                    <a:pt x="1230" y="43180"/>
                  </a:lnTo>
                  <a:lnTo>
                    <a:pt x="1206" y="68579"/>
                  </a:lnTo>
                  <a:lnTo>
                    <a:pt x="6229" y="68579"/>
                  </a:lnTo>
                  <a:lnTo>
                    <a:pt x="6276" y="43180"/>
                  </a:lnTo>
                  <a:close/>
                </a:path>
                <a:path w="1398270" h="1379220">
                  <a:moveTo>
                    <a:pt x="1398232" y="43180"/>
                  </a:moveTo>
                  <a:lnTo>
                    <a:pt x="1394391" y="43180"/>
                  </a:lnTo>
                  <a:lnTo>
                    <a:pt x="1394344" y="68579"/>
                  </a:lnTo>
                  <a:lnTo>
                    <a:pt x="1398209" y="68579"/>
                  </a:lnTo>
                  <a:lnTo>
                    <a:pt x="1398232" y="43180"/>
                  </a:lnTo>
                  <a:close/>
                </a:path>
                <a:path w="1398270" h="1379220">
                  <a:moveTo>
                    <a:pt x="6229" y="68580"/>
                  </a:moveTo>
                  <a:lnTo>
                    <a:pt x="1206" y="68580"/>
                  </a:lnTo>
                  <a:lnTo>
                    <a:pt x="1183" y="93979"/>
                  </a:lnTo>
                  <a:lnTo>
                    <a:pt x="6182" y="93979"/>
                  </a:lnTo>
                  <a:lnTo>
                    <a:pt x="6229" y="68580"/>
                  </a:lnTo>
                  <a:close/>
                </a:path>
                <a:path w="1398270" h="1379220">
                  <a:moveTo>
                    <a:pt x="1398209" y="68580"/>
                  </a:moveTo>
                  <a:lnTo>
                    <a:pt x="1394344" y="68580"/>
                  </a:lnTo>
                  <a:lnTo>
                    <a:pt x="1394297" y="93979"/>
                  </a:lnTo>
                  <a:lnTo>
                    <a:pt x="1398185" y="93979"/>
                  </a:lnTo>
                  <a:lnTo>
                    <a:pt x="1398209" y="68580"/>
                  </a:lnTo>
                  <a:close/>
                </a:path>
                <a:path w="1398270" h="1379220">
                  <a:moveTo>
                    <a:pt x="6149" y="112013"/>
                  </a:moveTo>
                  <a:lnTo>
                    <a:pt x="1166" y="112013"/>
                  </a:lnTo>
                  <a:lnTo>
                    <a:pt x="1083" y="201929"/>
                  </a:lnTo>
                  <a:lnTo>
                    <a:pt x="5982" y="201929"/>
                  </a:lnTo>
                  <a:lnTo>
                    <a:pt x="6149" y="112013"/>
                  </a:lnTo>
                  <a:close/>
                </a:path>
                <a:path w="1398270" h="1379220">
                  <a:moveTo>
                    <a:pt x="1398169" y="112013"/>
                  </a:moveTo>
                  <a:lnTo>
                    <a:pt x="1394264" y="112013"/>
                  </a:lnTo>
                  <a:lnTo>
                    <a:pt x="1394097" y="201929"/>
                  </a:lnTo>
                  <a:lnTo>
                    <a:pt x="1398086" y="201929"/>
                  </a:lnTo>
                  <a:lnTo>
                    <a:pt x="1398169" y="112013"/>
                  </a:lnTo>
                  <a:close/>
                </a:path>
                <a:path w="1398270" h="1379220">
                  <a:moveTo>
                    <a:pt x="6165" y="102996"/>
                  </a:moveTo>
                  <a:lnTo>
                    <a:pt x="1174" y="102996"/>
                  </a:lnTo>
                  <a:lnTo>
                    <a:pt x="1166" y="111759"/>
                  </a:lnTo>
                  <a:lnTo>
                    <a:pt x="6149" y="111759"/>
                  </a:lnTo>
                  <a:lnTo>
                    <a:pt x="6165" y="102996"/>
                  </a:lnTo>
                  <a:close/>
                </a:path>
                <a:path w="1398270" h="1379220">
                  <a:moveTo>
                    <a:pt x="1398177" y="102996"/>
                  </a:moveTo>
                  <a:lnTo>
                    <a:pt x="1394280" y="102996"/>
                  </a:lnTo>
                  <a:lnTo>
                    <a:pt x="1394264" y="111759"/>
                  </a:lnTo>
                  <a:lnTo>
                    <a:pt x="1398169" y="111759"/>
                  </a:lnTo>
                  <a:lnTo>
                    <a:pt x="1398177" y="102996"/>
                  </a:lnTo>
                  <a:close/>
                </a:path>
                <a:path w="1398270" h="1379220">
                  <a:moveTo>
                    <a:pt x="6177" y="96646"/>
                  </a:moveTo>
                  <a:lnTo>
                    <a:pt x="1180" y="96646"/>
                  </a:lnTo>
                  <a:lnTo>
                    <a:pt x="1175" y="102869"/>
                  </a:lnTo>
                  <a:lnTo>
                    <a:pt x="6166" y="102869"/>
                  </a:lnTo>
                  <a:lnTo>
                    <a:pt x="6177" y="96646"/>
                  </a:lnTo>
                  <a:close/>
                </a:path>
                <a:path w="1398270" h="1379220">
                  <a:moveTo>
                    <a:pt x="1398183" y="96646"/>
                  </a:moveTo>
                  <a:lnTo>
                    <a:pt x="1394292" y="96646"/>
                  </a:lnTo>
                  <a:lnTo>
                    <a:pt x="1394280" y="102869"/>
                  </a:lnTo>
                  <a:lnTo>
                    <a:pt x="1398177" y="102869"/>
                  </a:lnTo>
                  <a:lnTo>
                    <a:pt x="1398183" y="96646"/>
                  </a:lnTo>
                  <a:close/>
                </a:path>
                <a:path w="1398270" h="1379220">
                  <a:moveTo>
                    <a:pt x="6182" y="94106"/>
                  </a:moveTo>
                  <a:lnTo>
                    <a:pt x="1183" y="94106"/>
                  </a:lnTo>
                  <a:lnTo>
                    <a:pt x="1180" y="96519"/>
                  </a:lnTo>
                  <a:lnTo>
                    <a:pt x="6177" y="96519"/>
                  </a:lnTo>
                  <a:lnTo>
                    <a:pt x="6182" y="94106"/>
                  </a:lnTo>
                  <a:close/>
                </a:path>
                <a:path w="1398270" h="1379220">
                  <a:moveTo>
                    <a:pt x="1398185" y="94106"/>
                  </a:moveTo>
                  <a:lnTo>
                    <a:pt x="1394297" y="94106"/>
                  </a:lnTo>
                  <a:lnTo>
                    <a:pt x="1394292" y="96519"/>
                  </a:lnTo>
                  <a:lnTo>
                    <a:pt x="1398183" y="96519"/>
                  </a:lnTo>
                  <a:lnTo>
                    <a:pt x="1398185" y="94106"/>
                  </a:lnTo>
                  <a:close/>
                </a:path>
                <a:path w="1398270" h="1379220">
                  <a:moveTo>
                    <a:pt x="5982" y="201930"/>
                  </a:moveTo>
                  <a:lnTo>
                    <a:pt x="1083" y="201930"/>
                  </a:lnTo>
                  <a:lnTo>
                    <a:pt x="1072" y="214629"/>
                  </a:lnTo>
                  <a:lnTo>
                    <a:pt x="5958" y="214629"/>
                  </a:lnTo>
                  <a:lnTo>
                    <a:pt x="5982" y="201930"/>
                  </a:lnTo>
                  <a:close/>
                </a:path>
                <a:path w="1398270" h="1379220">
                  <a:moveTo>
                    <a:pt x="1398086" y="201930"/>
                  </a:moveTo>
                  <a:lnTo>
                    <a:pt x="1394097" y="201930"/>
                  </a:lnTo>
                  <a:lnTo>
                    <a:pt x="1394073" y="214629"/>
                  </a:lnTo>
                  <a:lnTo>
                    <a:pt x="1398074" y="214629"/>
                  </a:lnTo>
                  <a:lnTo>
                    <a:pt x="1398086" y="201930"/>
                  </a:lnTo>
                  <a:close/>
                </a:path>
                <a:path w="1398270" h="1379220">
                  <a:moveTo>
                    <a:pt x="5958" y="214630"/>
                  </a:moveTo>
                  <a:lnTo>
                    <a:pt x="1072" y="214630"/>
                  </a:lnTo>
                  <a:lnTo>
                    <a:pt x="1048" y="240029"/>
                  </a:lnTo>
                  <a:lnTo>
                    <a:pt x="5911" y="240029"/>
                  </a:lnTo>
                  <a:lnTo>
                    <a:pt x="5958" y="214630"/>
                  </a:lnTo>
                  <a:close/>
                </a:path>
                <a:path w="1398270" h="1379220">
                  <a:moveTo>
                    <a:pt x="1398074" y="214630"/>
                  </a:moveTo>
                  <a:lnTo>
                    <a:pt x="1394073" y="214630"/>
                  </a:lnTo>
                  <a:lnTo>
                    <a:pt x="1394026" y="240029"/>
                  </a:lnTo>
                  <a:lnTo>
                    <a:pt x="1398050" y="240029"/>
                  </a:lnTo>
                  <a:lnTo>
                    <a:pt x="1398074" y="214630"/>
                  </a:lnTo>
                  <a:close/>
                </a:path>
                <a:path w="1398270" h="1379220">
                  <a:moveTo>
                    <a:pt x="5911" y="240030"/>
                  </a:moveTo>
                  <a:lnTo>
                    <a:pt x="1048" y="240030"/>
                  </a:lnTo>
                  <a:lnTo>
                    <a:pt x="1019" y="271779"/>
                  </a:lnTo>
                  <a:lnTo>
                    <a:pt x="5852" y="271779"/>
                  </a:lnTo>
                  <a:lnTo>
                    <a:pt x="5911" y="240030"/>
                  </a:lnTo>
                  <a:close/>
                </a:path>
                <a:path w="1398270" h="1379220">
                  <a:moveTo>
                    <a:pt x="1398050" y="240030"/>
                  </a:moveTo>
                  <a:lnTo>
                    <a:pt x="1394026" y="240030"/>
                  </a:lnTo>
                  <a:lnTo>
                    <a:pt x="1393967" y="271779"/>
                  </a:lnTo>
                  <a:lnTo>
                    <a:pt x="1398021" y="271779"/>
                  </a:lnTo>
                  <a:lnTo>
                    <a:pt x="1398050" y="240030"/>
                  </a:lnTo>
                  <a:close/>
                </a:path>
                <a:path w="1398270" h="1379220">
                  <a:moveTo>
                    <a:pt x="5852" y="271780"/>
                  </a:moveTo>
                  <a:lnTo>
                    <a:pt x="1019" y="271780"/>
                  </a:lnTo>
                  <a:lnTo>
                    <a:pt x="984" y="309879"/>
                  </a:lnTo>
                  <a:lnTo>
                    <a:pt x="5782" y="309879"/>
                  </a:lnTo>
                  <a:lnTo>
                    <a:pt x="5852" y="271780"/>
                  </a:lnTo>
                  <a:close/>
                </a:path>
                <a:path w="1398270" h="1379220">
                  <a:moveTo>
                    <a:pt x="1398021" y="271780"/>
                  </a:moveTo>
                  <a:lnTo>
                    <a:pt x="1393967" y="271780"/>
                  </a:lnTo>
                  <a:lnTo>
                    <a:pt x="1393896" y="309879"/>
                  </a:lnTo>
                  <a:lnTo>
                    <a:pt x="1397986" y="309879"/>
                  </a:lnTo>
                  <a:lnTo>
                    <a:pt x="1398021" y="271780"/>
                  </a:lnTo>
                  <a:close/>
                </a:path>
                <a:path w="1398270" h="1379220">
                  <a:moveTo>
                    <a:pt x="5782" y="309880"/>
                  </a:moveTo>
                  <a:lnTo>
                    <a:pt x="984" y="309880"/>
                  </a:lnTo>
                  <a:lnTo>
                    <a:pt x="960" y="335279"/>
                  </a:lnTo>
                  <a:lnTo>
                    <a:pt x="5735" y="335279"/>
                  </a:lnTo>
                  <a:lnTo>
                    <a:pt x="5782" y="309880"/>
                  </a:lnTo>
                  <a:close/>
                </a:path>
                <a:path w="1398270" h="1379220">
                  <a:moveTo>
                    <a:pt x="1397986" y="309880"/>
                  </a:moveTo>
                  <a:lnTo>
                    <a:pt x="1393896" y="309880"/>
                  </a:lnTo>
                  <a:lnTo>
                    <a:pt x="1393849" y="335279"/>
                  </a:lnTo>
                  <a:lnTo>
                    <a:pt x="1397963" y="335279"/>
                  </a:lnTo>
                  <a:lnTo>
                    <a:pt x="1397986" y="309880"/>
                  </a:lnTo>
                  <a:close/>
                </a:path>
                <a:path w="1398270" h="1379220">
                  <a:moveTo>
                    <a:pt x="5735" y="335280"/>
                  </a:moveTo>
                  <a:lnTo>
                    <a:pt x="960" y="335280"/>
                  </a:lnTo>
                  <a:lnTo>
                    <a:pt x="948" y="347979"/>
                  </a:lnTo>
                  <a:lnTo>
                    <a:pt x="5711" y="347979"/>
                  </a:lnTo>
                  <a:lnTo>
                    <a:pt x="5735" y="335280"/>
                  </a:lnTo>
                  <a:close/>
                </a:path>
                <a:path w="1398270" h="1379220">
                  <a:moveTo>
                    <a:pt x="1397963" y="335280"/>
                  </a:moveTo>
                  <a:lnTo>
                    <a:pt x="1393849" y="335280"/>
                  </a:lnTo>
                  <a:lnTo>
                    <a:pt x="1393826" y="347979"/>
                  </a:lnTo>
                  <a:lnTo>
                    <a:pt x="1397951" y="347979"/>
                  </a:lnTo>
                  <a:lnTo>
                    <a:pt x="1397963" y="335280"/>
                  </a:lnTo>
                  <a:close/>
                </a:path>
                <a:path w="1398270" h="1379220">
                  <a:moveTo>
                    <a:pt x="5711" y="347980"/>
                  </a:moveTo>
                  <a:lnTo>
                    <a:pt x="948" y="347980"/>
                  </a:lnTo>
                  <a:lnTo>
                    <a:pt x="925" y="373379"/>
                  </a:lnTo>
                  <a:lnTo>
                    <a:pt x="5664" y="373379"/>
                  </a:lnTo>
                  <a:lnTo>
                    <a:pt x="5711" y="347980"/>
                  </a:lnTo>
                  <a:close/>
                </a:path>
                <a:path w="1398270" h="1379220">
                  <a:moveTo>
                    <a:pt x="1397951" y="347980"/>
                  </a:moveTo>
                  <a:lnTo>
                    <a:pt x="1393826" y="347980"/>
                  </a:lnTo>
                  <a:lnTo>
                    <a:pt x="1393779" y="373379"/>
                  </a:lnTo>
                  <a:lnTo>
                    <a:pt x="1397927" y="373379"/>
                  </a:lnTo>
                  <a:lnTo>
                    <a:pt x="1397951" y="347980"/>
                  </a:lnTo>
                  <a:close/>
                </a:path>
                <a:path w="1398270" h="1379220">
                  <a:moveTo>
                    <a:pt x="5664" y="373380"/>
                  </a:moveTo>
                  <a:lnTo>
                    <a:pt x="925" y="373380"/>
                  </a:lnTo>
                  <a:lnTo>
                    <a:pt x="790" y="519429"/>
                  </a:lnTo>
                  <a:lnTo>
                    <a:pt x="5393" y="519429"/>
                  </a:lnTo>
                  <a:lnTo>
                    <a:pt x="5664" y="373380"/>
                  </a:lnTo>
                  <a:close/>
                </a:path>
                <a:path w="1398270" h="1379220">
                  <a:moveTo>
                    <a:pt x="1397927" y="373380"/>
                  </a:moveTo>
                  <a:lnTo>
                    <a:pt x="1393779" y="373380"/>
                  </a:lnTo>
                  <a:lnTo>
                    <a:pt x="1393508" y="519429"/>
                  </a:lnTo>
                  <a:lnTo>
                    <a:pt x="1397793" y="519429"/>
                  </a:lnTo>
                  <a:lnTo>
                    <a:pt x="1397927" y="373380"/>
                  </a:lnTo>
                  <a:close/>
                </a:path>
                <a:path w="1398270" h="1379220">
                  <a:moveTo>
                    <a:pt x="5393" y="519430"/>
                  </a:moveTo>
                  <a:lnTo>
                    <a:pt x="790" y="519430"/>
                  </a:lnTo>
                  <a:lnTo>
                    <a:pt x="767" y="544829"/>
                  </a:lnTo>
                  <a:lnTo>
                    <a:pt x="5346" y="544829"/>
                  </a:lnTo>
                  <a:lnTo>
                    <a:pt x="5393" y="519430"/>
                  </a:lnTo>
                  <a:close/>
                </a:path>
                <a:path w="1398270" h="1379220">
                  <a:moveTo>
                    <a:pt x="1397793" y="519430"/>
                  </a:moveTo>
                  <a:lnTo>
                    <a:pt x="1393508" y="519430"/>
                  </a:lnTo>
                  <a:lnTo>
                    <a:pt x="1393460" y="544829"/>
                  </a:lnTo>
                  <a:lnTo>
                    <a:pt x="1397769" y="544829"/>
                  </a:lnTo>
                  <a:lnTo>
                    <a:pt x="1397793" y="519430"/>
                  </a:lnTo>
                  <a:close/>
                </a:path>
                <a:path w="1398270" h="1379220">
                  <a:moveTo>
                    <a:pt x="5346" y="544830"/>
                  </a:moveTo>
                  <a:lnTo>
                    <a:pt x="767" y="544830"/>
                  </a:lnTo>
                  <a:lnTo>
                    <a:pt x="743" y="570229"/>
                  </a:lnTo>
                  <a:lnTo>
                    <a:pt x="5299" y="570229"/>
                  </a:lnTo>
                  <a:lnTo>
                    <a:pt x="5346" y="544830"/>
                  </a:lnTo>
                  <a:close/>
                </a:path>
                <a:path w="1398270" h="1379220">
                  <a:moveTo>
                    <a:pt x="1397769" y="544830"/>
                  </a:moveTo>
                  <a:lnTo>
                    <a:pt x="1393460" y="544830"/>
                  </a:lnTo>
                  <a:lnTo>
                    <a:pt x="1393413" y="570229"/>
                  </a:lnTo>
                  <a:lnTo>
                    <a:pt x="1397746" y="570229"/>
                  </a:lnTo>
                  <a:lnTo>
                    <a:pt x="1397769" y="544830"/>
                  </a:lnTo>
                  <a:close/>
                </a:path>
                <a:path w="1398270" h="1379220">
                  <a:moveTo>
                    <a:pt x="5299" y="570230"/>
                  </a:moveTo>
                  <a:lnTo>
                    <a:pt x="743" y="570230"/>
                  </a:lnTo>
                  <a:lnTo>
                    <a:pt x="523" y="808989"/>
                  </a:lnTo>
                  <a:lnTo>
                    <a:pt x="4856" y="808989"/>
                  </a:lnTo>
                  <a:lnTo>
                    <a:pt x="5299" y="570230"/>
                  </a:lnTo>
                  <a:close/>
                </a:path>
                <a:path w="1398270" h="1379220">
                  <a:moveTo>
                    <a:pt x="1397746" y="570230"/>
                  </a:moveTo>
                  <a:lnTo>
                    <a:pt x="1393413" y="570230"/>
                  </a:lnTo>
                  <a:lnTo>
                    <a:pt x="1392970" y="808989"/>
                  </a:lnTo>
                  <a:lnTo>
                    <a:pt x="1397526" y="808989"/>
                  </a:lnTo>
                  <a:lnTo>
                    <a:pt x="1397746" y="570230"/>
                  </a:lnTo>
                  <a:close/>
                </a:path>
                <a:path w="1398270" h="1379220">
                  <a:moveTo>
                    <a:pt x="4856" y="808990"/>
                  </a:moveTo>
                  <a:lnTo>
                    <a:pt x="523" y="808990"/>
                  </a:lnTo>
                  <a:lnTo>
                    <a:pt x="500" y="834389"/>
                  </a:lnTo>
                  <a:lnTo>
                    <a:pt x="4809" y="834389"/>
                  </a:lnTo>
                  <a:lnTo>
                    <a:pt x="4856" y="808990"/>
                  </a:lnTo>
                  <a:close/>
                </a:path>
                <a:path w="1398270" h="1379220">
                  <a:moveTo>
                    <a:pt x="1397526" y="808990"/>
                  </a:moveTo>
                  <a:lnTo>
                    <a:pt x="1392970" y="808990"/>
                  </a:lnTo>
                  <a:lnTo>
                    <a:pt x="1392923" y="834389"/>
                  </a:lnTo>
                  <a:lnTo>
                    <a:pt x="1397502" y="834389"/>
                  </a:lnTo>
                  <a:lnTo>
                    <a:pt x="1397526" y="808990"/>
                  </a:lnTo>
                  <a:close/>
                </a:path>
                <a:path w="1398270" h="1379220">
                  <a:moveTo>
                    <a:pt x="4809" y="834390"/>
                  </a:moveTo>
                  <a:lnTo>
                    <a:pt x="500" y="834390"/>
                  </a:lnTo>
                  <a:lnTo>
                    <a:pt x="476" y="859789"/>
                  </a:lnTo>
                  <a:lnTo>
                    <a:pt x="4761" y="859789"/>
                  </a:lnTo>
                  <a:lnTo>
                    <a:pt x="4809" y="834390"/>
                  </a:lnTo>
                  <a:close/>
                </a:path>
                <a:path w="1398270" h="1379220">
                  <a:moveTo>
                    <a:pt x="1397502" y="834390"/>
                  </a:moveTo>
                  <a:lnTo>
                    <a:pt x="1392923" y="834390"/>
                  </a:lnTo>
                  <a:lnTo>
                    <a:pt x="1392876" y="859789"/>
                  </a:lnTo>
                  <a:lnTo>
                    <a:pt x="1397479" y="859789"/>
                  </a:lnTo>
                  <a:lnTo>
                    <a:pt x="1397502" y="834390"/>
                  </a:lnTo>
                  <a:close/>
                </a:path>
                <a:path w="1398270" h="1379220">
                  <a:moveTo>
                    <a:pt x="4761" y="859790"/>
                  </a:moveTo>
                  <a:lnTo>
                    <a:pt x="476" y="859790"/>
                  </a:lnTo>
                  <a:lnTo>
                    <a:pt x="453" y="885189"/>
                  </a:lnTo>
                  <a:lnTo>
                    <a:pt x="4714" y="885189"/>
                  </a:lnTo>
                  <a:lnTo>
                    <a:pt x="4761" y="859790"/>
                  </a:lnTo>
                  <a:close/>
                </a:path>
                <a:path w="1398270" h="1379220">
                  <a:moveTo>
                    <a:pt x="1397479" y="859790"/>
                  </a:moveTo>
                  <a:lnTo>
                    <a:pt x="1392876" y="859790"/>
                  </a:lnTo>
                  <a:lnTo>
                    <a:pt x="1392829" y="885189"/>
                  </a:lnTo>
                  <a:lnTo>
                    <a:pt x="1397455" y="885189"/>
                  </a:lnTo>
                  <a:lnTo>
                    <a:pt x="1397479" y="859790"/>
                  </a:lnTo>
                  <a:close/>
                </a:path>
                <a:path w="1398270" h="1379220">
                  <a:moveTo>
                    <a:pt x="4714" y="885190"/>
                  </a:moveTo>
                  <a:lnTo>
                    <a:pt x="453" y="885190"/>
                  </a:lnTo>
                  <a:lnTo>
                    <a:pt x="429" y="910589"/>
                  </a:lnTo>
                  <a:lnTo>
                    <a:pt x="4667" y="910589"/>
                  </a:lnTo>
                  <a:lnTo>
                    <a:pt x="4714" y="885190"/>
                  </a:lnTo>
                  <a:close/>
                </a:path>
                <a:path w="1398270" h="1379220">
                  <a:moveTo>
                    <a:pt x="1397455" y="885190"/>
                  </a:moveTo>
                  <a:lnTo>
                    <a:pt x="1392829" y="885190"/>
                  </a:lnTo>
                  <a:lnTo>
                    <a:pt x="1392782" y="910589"/>
                  </a:lnTo>
                  <a:lnTo>
                    <a:pt x="1397432" y="910589"/>
                  </a:lnTo>
                  <a:lnTo>
                    <a:pt x="1397455" y="885190"/>
                  </a:lnTo>
                  <a:close/>
                </a:path>
                <a:path w="1398270" h="1379220">
                  <a:moveTo>
                    <a:pt x="4667" y="910590"/>
                  </a:moveTo>
                  <a:lnTo>
                    <a:pt x="429" y="910590"/>
                  </a:lnTo>
                  <a:lnTo>
                    <a:pt x="406" y="935989"/>
                  </a:lnTo>
                  <a:lnTo>
                    <a:pt x="4620" y="935989"/>
                  </a:lnTo>
                  <a:lnTo>
                    <a:pt x="4667" y="910590"/>
                  </a:lnTo>
                  <a:close/>
                </a:path>
                <a:path w="1398270" h="1379220">
                  <a:moveTo>
                    <a:pt x="1397432" y="910590"/>
                  </a:moveTo>
                  <a:lnTo>
                    <a:pt x="1392782" y="910590"/>
                  </a:lnTo>
                  <a:lnTo>
                    <a:pt x="1392735" y="935989"/>
                  </a:lnTo>
                  <a:lnTo>
                    <a:pt x="1397408" y="935989"/>
                  </a:lnTo>
                  <a:lnTo>
                    <a:pt x="1397432" y="910590"/>
                  </a:lnTo>
                  <a:close/>
                </a:path>
                <a:path w="1398270" h="1379220">
                  <a:moveTo>
                    <a:pt x="4620" y="935990"/>
                  </a:moveTo>
                  <a:lnTo>
                    <a:pt x="406" y="935990"/>
                  </a:lnTo>
                  <a:lnTo>
                    <a:pt x="394" y="948689"/>
                  </a:lnTo>
                  <a:lnTo>
                    <a:pt x="4596" y="948689"/>
                  </a:lnTo>
                  <a:lnTo>
                    <a:pt x="4620" y="935990"/>
                  </a:lnTo>
                  <a:close/>
                </a:path>
                <a:path w="1398270" h="1379220">
                  <a:moveTo>
                    <a:pt x="1397408" y="935990"/>
                  </a:moveTo>
                  <a:lnTo>
                    <a:pt x="1392735" y="935990"/>
                  </a:lnTo>
                  <a:lnTo>
                    <a:pt x="1392711" y="948689"/>
                  </a:lnTo>
                  <a:lnTo>
                    <a:pt x="1397397" y="948689"/>
                  </a:lnTo>
                  <a:lnTo>
                    <a:pt x="1397408" y="935990"/>
                  </a:lnTo>
                  <a:close/>
                </a:path>
                <a:path w="1398270" h="1379220">
                  <a:moveTo>
                    <a:pt x="4596" y="948690"/>
                  </a:moveTo>
                  <a:lnTo>
                    <a:pt x="394" y="948690"/>
                  </a:lnTo>
                  <a:lnTo>
                    <a:pt x="371" y="974089"/>
                  </a:lnTo>
                  <a:lnTo>
                    <a:pt x="4549" y="974089"/>
                  </a:lnTo>
                  <a:lnTo>
                    <a:pt x="4596" y="948690"/>
                  </a:lnTo>
                  <a:close/>
                </a:path>
                <a:path w="1398270" h="1379220">
                  <a:moveTo>
                    <a:pt x="1397397" y="948690"/>
                  </a:moveTo>
                  <a:lnTo>
                    <a:pt x="1392711" y="948690"/>
                  </a:lnTo>
                  <a:lnTo>
                    <a:pt x="1392664" y="974089"/>
                  </a:lnTo>
                  <a:lnTo>
                    <a:pt x="1397373" y="974089"/>
                  </a:lnTo>
                  <a:lnTo>
                    <a:pt x="1397397" y="948690"/>
                  </a:lnTo>
                  <a:close/>
                </a:path>
                <a:path w="1398270" h="1379220">
                  <a:moveTo>
                    <a:pt x="4549" y="974090"/>
                  </a:moveTo>
                  <a:lnTo>
                    <a:pt x="371" y="974090"/>
                  </a:lnTo>
                  <a:lnTo>
                    <a:pt x="342" y="1005839"/>
                  </a:lnTo>
                  <a:lnTo>
                    <a:pt x="4490" y="1005839"/>
                  </a:lnTo>
                  <a:lnTo>
                    <a:pt x="4549" y="974090"/>
                  </a:lnTo>
                  <a:close/>
                </a:path>
                <a:path w="1398270" h="1379220">
                  <a:moveTo>
                    <a:pt x="1397373" y="974090"/>
                  </a:moveTo>
                  <a:lnTo>
                    <a:pt x="1392664" y="974090"/>
                  </a:lnTo>
                  <a:lnTo>
                    <a:pt x="1392605" y="1005839"/>
                  </a:lnTo>
                  <a:lnTo>
                    <a:pt x="1397344" y="1005839"/>
                  </a:lnTo>
                  <a:lnTo>
                    <a:pt x="1397373" y="974090"/>
                  </a:lnTo>
                  <a:close/>
                </a:path>
                <a:path w="1398270" h="1379220">
                  <a:moveTo>
                    <a:pt x="4490" y="1005840"/>
                  </a:moveTo>
                  <a:lnTo>
                    <a:pt x="342" y="1005840"/>
                  </a:lnTo>
                  <a:lnTo>
                    <a:pt x="312" y="1037589"/>
                  </a:lnTo>
                  <a:lnTo>
                    <a:pt x="4432" y="1037589"/>
                  </a:lnTo>
                  <a:lnTo>
                    <a:pt x="4490" y="1005840"/>
                  </a:lnTo>
                  <a:close/>
                </a:path>
                <a:path w="1398270" h="1379220">
                  <a:moveTo>
                    <a:pt x="1397344" y="1005840"/>
                  </a:moveTo>
                  <a:lnTo>
                    <a:pt x="1392605" y="1005840"/>
                  </a:lnTo>
                  <a:lnTo>
                    <a:pt x="1392546" y="1037589"/>
                  </a:lnTo>
                  <a:lnTo>
                    <a:pt x="1397315" y="1037589"/>
                  </a:lnTo>
                  <a:lnTo>
                    <a:pt x="1397344" y="1005840"/>
                  </a:lnTo>
                  <a:close/>
                </a:path>
                <a:path w="1398270" h="1379220">
                  <a:moveTo>
                    <a:pt x="4432" y="1037590"/>
                  </a:moveTo>
                  <a:lnTo>
                    <a:pt x="312" y="1037590"/>
                  </a:lnTo>
                  <a:lnTo>
                    <a:pt x="306" y="1043939"/>
                  </a:lnTo>
                  <a:lnTo>
                    <a:pt x="4420" y="1043939"/>
                  </a:lnTo>
                  <a:lnTo>
                    <a:pt x="4432" y="1037590"/>
                  </a:lnTo>
                  <a:close/>
                </a:path>
                <a:path w="1398270" h="1379220">
                  <a:moveTo>
                    <a:pt x="1397315" y="1037590"/>
                  </a:moveTo>
                  <a:lnTo>
                    <a:pt x="1392546" y="1037590"/>
                  </a:lnTo>
                  <a:lnTo>
                    <a:pt x="1392534" y="1043939"/>
                  </a:lnTo>
                  <a:lnTo>
                    <a:pt x="1397309" y="1043939"/>
                  </a:lnTo>
                  <a:lnTo>
                    <a:pt x="1397315" y="1037590"/>
                  </a:lnTo>
                  <a:close/>
                </a:path>
                <a:path w="1398270" h="1379220">
                  <a:moveTo>
                    <a:pt x="4420" y="1043940"/>
                  </a:moveTo>
                  <a:lnTo>
                    <a:pt x="306" y="1043940"/>
                  </a:lnTo>
                  <a:lnTo>
                    <a:pt x="301" y="1050289"/>
                  </a:lnTo>
                  <a:lnTo>
                    <a:pt x="4408" y="1050289"/>
                  </a:lnTo>
                  <a:lnTo>
                    <a:pt x="4420" y="1043940"/>
                  </a:lnTo>
                  <a:close/>
                </a:path>
                <a:path w="1398270" h="1379220">
                  <a:moveTo>
                    <a:pt x="1397309" y="1043940"/>
                  </a:moveTo>
                  <a:lnTo>
                    <a:pt x="1392534" y="1043940"/>
                  </a:lnTo>
                  <a:lnTo>
                    <a:pt x="1392523" y="1050289"/>
                  </a:lnTo>
                  <a:lnTo>
                    <a:pt x="1397303" y="1050289"/>
                  </a:lnTo>
                  <a:lnTo>
                    <a:pt x="1397309" y="1043940"/>
                  </a:lnTo>
                  <a:close/>
                </a:path>
                <a:path w="1398270" h="1379220">
                  <a:moveTo>
                    <a:pt x="4408" y="1050290"/>
                  </a:moveTo>
                  <a:lnTo>
                    <a:pt x="301" y="1050290"/>
                  </a:lnTo>
                  <a:lnTo>
                    <a:pt x="296" y="1055370"/>
                  </a:lnTo>
                  <a:lnTo>
                    <a:pt x="4399" y="1055370"/>
                  </a:lnTo>
                  <a:lnTo>
                    <a:pt x="4408" y="1050290"/>
                  </a:lnTo>
                  <a:close/>
                </a:path>
                <a:path w="1398270" h="1379220">
                  <a:moveTo>
                    <a:pt x="1397303" y="1050290"/>
                  </a:moveTo>
                  <a:lnTo>
                    <a:pt x="1392523" y="1050290"/>
                  </a:lnTo>
                  <a:lnTo>
                    <a:pt x="1392513" y="1055370"/>
                  </a:lnTo>
                  <a:lnTo>
                    <a:pt x="1397298" y="1055370"/>
                  </a:lnTo>
                  <a:lnTo>
                    <a:pt x="1397303" y="1050290"/>
                  </a:lnTo>
                  <a:close/>
                </a:path>
                <a:path w="1398270" h="1379220">
                  <a:moveTo>
                    <a:pt x="4399" y="1055370"/>
                  </a:moveTo>
                  <a:lnTo>
                    <a:pt x="296" y="1055370"/>
                  </a:lnTo>
                  <a:lnTo>
                    <a:pt x="289" y="1062989"/>
                  </a:lnTo>
                  <a:lnTo>
                    <a:pt x="4384" y="1062989"/>
                  </a:lnTo>
                  <a:lnTo>
                    <a:pt x="4399" y="1055370"/>
                  </a:lnTo>
                  <a:close/>
                </a:path>
                <a:path w="1398270" h="1379220">
                  <a:moveTo>
                    <a:pt x="1397298" y="1055370"/>
                  </a:moveTo>
                  <a:lnTo>
                    <a:pt x="1392513" y="1055370"/>
                  </a:lnTo>
                  <a:lnTo>
                    <a:pt x="1392499" y="1062989"/>
                  </a:lnTo>
                  <a:lnTo>
                    <a:pt x="1397291" y="1062989"/>
                  </a:lnTo>
                  <a:lnTo>
                    <a:pt x="1397298" y="1055370"/>
                  </a:lnTo>
                  <a:close/>
                </a:path>
                <a:path w="1398270" h="1379220">
                  <a:moveTo>
                    <a:pt x="4384" y="1062990"/>
                  </a:moveTo>
                  <a:lnTo>
                    <a:pt x="289" y="1062990"/>
                  </a:lnTo>
                  <a:lnTo>
                    <a:pt x="272" y="1080770"/>
                  </a:lnTo>
                  <a:lnTo>
                    <a:pt x="4351" y="1080770"/>
                  </a:lnTo>
                  <a:lnTo>
                    <a:pt x="4384" y="1062990"/>
                  </a:lnTo>
                  <a:close/>
                </a:path>
                <a:path w="1398270" h="1379220">
                  <a:moveTo>
                    <a:pt x="1397291" y="1062990"/>
                  </a:moveTo>
                  <a:lnTo>
                    <a:pt x="1392499" y="1062990"/>
                  </a:lnTo>
                  <a:lnTo>
                    <a:pt x="1392466" y="1080770"/>
                  </a:lnTo>
                  <a:lnTo>
                    <a:pt x="1397275" y="1080770"/>
                  </a:lnTo>
                  <a:lnTo>
                    <a:pt x="1397291" y="1062990"/>
                  </a:lnTo>
                  <a:close/>
                </a:path>
                <a:path w="1398270" h="1379220">
                  <a:moveTo>
                    <a:pt x="4351" y="1080770"/>
                  </a:moveTo>
                  <a:lnTo>
                    <a:pt x="272" y="1080770"/>
                  </a:lnTo>
                  <a:lnTo>
                    <a:pt x="255" y="1099820"/>
                  </a:lnTo>
                  <a:lnTo>
                    <a:pt x="4316" y="1099820"/>
                  </a:lnTo>
                  <a:lnTo>
                    <a:pt x="4351" y="1080770"/>
                  </a:lnTo>
                  <a:close/>
                </a:path>
                <a:path w="1398270" h="1379220">
                  <a:moveTo>
                    <a:pt x="1397275" y="1080770"/>
                  </a:moveTo>
                  <a:lnTo>
                    <a:pt x="1392466" y="1080770"/>
                  </a:lnTo>
                  <a:lnTo>
                    <a:pt x="1392431" y="1099820"/>
                  </a:lnTo>
                  <a:lnTo>
                    <a:pt x="1397257" y="1099820"/>
                  </a:lnTo>
                  <a:lnTo>
                    <a:pt x="1397275" y="1080770"/>
                  </a:lnTo>
                  <a:close/>
                </a:path>
                <a:path w="1398270" h="1379220">
                  <a:moveTo>
                    <a:pt x="4316" y="1099820"/>
                  </a:moveTo>
                  <a:lnTo>
                    <a:pt x="255" y="1099820"/>
                  </a:lnTo>
                  <a:lnTo>
                    <a:pt x="236" y="1120139"/>
                  </a:lnTo>
                  <a:lnTo>
                    <a:pt x="4278" y="1120139"/>
                  </a:lnTo>
                  <a:lnTo>
                    <a:pt x="4316" y="1099820"/>
                  </a:lnTo>
                  <a:close/>
                </a:path>
                <a:path w="1398270" h="1379220">
                  <a:moveTo>
                    <a:pt x="1397257" y="1099820"/>
                  </a:moveTo>
                  <a:lnTo>
                    <a:pt x="1392431" y="1099820"/>
                  </a:lnTo>
                  <a:lnTo>
                    <a:pt x="1392393" y="1120139"/>
                  </a:lnTo>
                  <a:lnTo>
                    <a:pt x="1397239" y="1120139"/>
                  </a:lnTo>
                  <a:lnTo>
                    <a:pt x="1397257" y="1099820"/>
                  </a:lnTo>
                  <a:close/>
                </a:path>
                <a:path w="1398270" h="1379220">
                  <a:moveTo>
                    <a:pt x="4278" y="1120140"/>
                  </a:moveTo>
                  <a:lnTo>
                    <a:pt x="236" y="1120140"/>
                  </a:lnTo>
                  <a:lnTo>
                    <a:pt x="230" y="1126489"/>
                  </a:lnTo>
                  <a:lnTo>
                    <a:pt x="4267" y="1126489"/>
                  </a:lnTo>
                  <a:lnTo>
                    <a:pt x="4278" y="1120140"/>
                  </a:lnTo>
                  <a:close/>
                </a:path>
                <a:path w="1398270" h="1379220">
                  <a:moveTo>
                    <a:pt x="1397239" y="1120140"/>
                  </a:moveTo>
                  <a:lnTo>
                    <a:pt x="1392393" y="1120140"/>
                  </a:lnTo>
                  <a:lnTo>
                    <a:pt x="1392381" y="1126489"/>
                  </a:lnTo>
                  <a:lnTo>
                    <a:pt x="1397233" y="1126489"/>
                  </a:lnTo>
                  <a:lnTo>
                    <a:pt x="1397239" y="1120140"/>
                  </a:lnTo>
                  <a:close/>
                </a:path>
                <a:path w="1398270" h="1379220">
                  <a:moveTo>
                    <a:pt x="4267" y="1126490"/>
                  </a:moveTo>
                  <a:lnTo>
                    <a:pt x="230" y="1126490"/>
                  </a:lnTo>
                  <a:lnTo>
                    <a:pt x="219" y="1139189"/>
                  </a:lnTo>
                  <a:lnTo>
                    <a:pt x="4243" y="1139189"/>
                  </a:lnTo>
                  <a:lnTo>
                    <a:pt x="4267" y="1126490"/>
                  </a:lnTo>
                  <a:close/>
                </a:path>
                <a:path w="1398270" h="1379220">
                  <a:moveTo>
                    <a:pt x="1397233" y="1126490"/>
                  </a:moveTo>
                  <a:lnTo>
                    <a:pt x="1392381" y="1126490"/>
                  </a:lnTo>
                  <a:lnTo>
                    <a:pt x="1392358" y="1139189"/>
                  </a:lnTo>
                  <a:lnTo>
                    <a:pt x="1397221" y="1139189"/>
                  </a:lnTo>
                  <a:lnTo>
                    <a:pt x="1397233" y="1126490"/>
                  </a:lnTo>
                  <a:close/>
                </a:path>
                <a:path w="1398270" h="1379220">
                  <a:moveTo>
                    <a:pt x="4243" y="1139190"/>
                  </a:moveTo>
                  <a:lnTo>
                    <a:pt x="219" y="1139190"/>
                  </a:lnTo>
                  <a:lnTo>
                    <a:pt x="213" y="1145539"/>
                  </a:lnTo>
                  <a:lnTo>
                    <a:pt x="4231" y="1145539"/>
                  </a:lnTo>
                  <a:lnTo>
                    <a:pt x="4243" y="1139190"/>
                  </a:lnTo>
                  <a:close/>
                </a:path>
                <a:path w="1398270" h="1379220">
                  <a:moveTo>
                    <a:pt x="1397221" y="1139190"/>
                  </a:moveTo>
                  <a:lnTo>
                    <a:pt x="1392358" y="1139190"/>
                  </a:lnTo>
                  <a:lnTo>
                    <a:pt x="1392346" y="1145539"/>
                  </a:lnTo>
                  <a:lnTo>
                    <a:pt x="1397215" y="1145539"/>
                  </a:lnTo>
                  <a:lnTo>
                    <a:pt x="1397221" y="1139190"/>
                  </a:lnTo>
                  <a:close/>
                </a:path>
                <a:path w="1398270" h="1379220">
                  <a:moveTo>
                    <a:pt x="4231" y="1145540"/>
                  </a:moveTo>
                  <a:lnTo>
                    <a:pt x="213" y="1145540"/>
                  </a:lnTo>
                  <a:lnTo>
                    <a:pt x="207" y="1151889"/>
                  </a:lnTo>
                  <a:lnTo>
                    <a:pt x="4219" y="1151889"/>
                  </a:lnTo>
                  <a:lnTo>
                    <a:pt x="4231" y="1145540"/>
                  </a:lnTo>
                  <a:close/>
                </a:path>
                <a:path w="1398270" h="1379220">
                  <a:moveTo>
                    <a:pt x="1397215" y="1145540"/>
                  </a:moveTo>
                  <a:lnTo>
                    <a:pt x="1392346" y="1145540"/>
                  </a:lnTo>
                  <a:lnTo>
                    <a:pt x="1392334" y="1151889"/>
                  </a:lnTo>
                  <a:lnTo>
                    <a:pt x="1397209" y="1151889"/>
                  </a:lnTo>
                  <a:lnTo>
                    <a:pt x="1397215" y="1145540"/>
                  </a:lnTo>
                  <a:close/>
                </a:path>
                <a:path w="1398270" h="1379220">
                  <a:moveTo>
                    <a:pt x="4219" y="1151890"/>
                  </a:moveTo>
                  <a:lnTo>
                    <a:pt x="207" y="1151890"/>
                  </a:lnTo>
                  <a:lnTo>
                    <a:pt x="201" y="1158239"/>
                  </a:lnTo>
                  <a:lnTo>
                    <a:pt x="4208" y="1158239"/>
                  </a:lnTo>
                  <a:lnTo>
                    <a:pt x="4219" y="1151890"/>
                  </a:lnTo>
                  <a:close/>
                </a:path>
                <a:path w="1398270" h="1379220">
                  <a:moveTo>
                    <a:pt x="1397209" y="1151890"/>
                  </a:moveTo>
                  <a:lnTo>
                    <a:pt x="1392334" y="1151890"/>
                  </a:lnTo>
                  <a:lnTo>
                    <a:pt x="1392322" y="1158239"/>
                  </a:lnTo>
                  <a:lnTo>
                    <a:pt x="1397203" y="1158239"/>
                  </a:lnTo>
                  <a:lnTo>
                    <a:pt x="1397209" y="1151890"/>
                  </a:lnTo>
                  <a:close/>
                </a:path>
                <a:path w="1398270" h="1379220">
                  <a:moveTo>
                    <a:pt x="4208" y="1158240"/>
                  </a:moveTo>
                  <a:lnTo>
                    <a:pt x="201" y="1158240"/>
                  </a:lnTo>
                  <a:lnTo>
                    <a:pt x="183" y="1177289"/>
                  </a:lnTo>
                  <a:lnTo>
                    <a:pt x="4172" y="1177289"/>
                  </a:lnTo>
                  <a:lnTo>
                    <a:pt x="4208" y="1158240"/>
                  </a:lnTo>
                  <a:close/>
                </a:path>
                <a:path w="1398270" h="1379220">
                  <a:moveTo>
                    <a:pt x="1397203" y="1158240"/>
                  </a:moveTo>
                  <a:lnTo>
                    <a:pt x="1392322" y="1158240"/>
                  </a:lnTo>
                  <a:lnTo>
                    <a:pt x="1392287" y="1177289"/>
                  </a:lnTo>
                  <a:lnTo>
                    <a:pt x="1397186" y="1177289"/>
                  </a:lnTo>
                  <a:lnTo>
                    <a:pt x="1397203" y="1158240"/>
                  </a:lnTo>
                  <a:close/>
                </a:path>
                <a:path w="1398270" h="1379220">
                  <a:moveTo>
                    <a:pt x="4172" y="1177290"/>
                  </a:moveTo>
                  <a:lnTo>
                    <a:pt x="183" y="1177290"/>
                  </a:lnTo>
                  <a:lnTo>
                    <a:pt x="179" y="1182370"/>
                  </a:lnTo>
                  <a:lnTo>
                    <a:pt x="4163" y="1182370"/>
                  </a:lnTo>
                  <a:lnTo>
                    <a:pt x="4172" y="1177290"/>
                  </a:lnTo>
                  <a:close/>
                </a:path>
                <a:path w="1398270" h="1379220">
                  <a:moveTo>
                    <a:pt x="1397186" y="1177290"/>
                  </a:moveTo>
                  <a:lnTo>
                    <a:pt x="1392287" y="1177290"/>
                  </a:lnTo>
                  <a:lnTo>
                    <a:pt x="1392278" y="1182370"/>
                  </a:lnTo>
                  <a:lnTo>
                    <a:pt x="1397181" y="1182370"/>
                  </a:lnTo>
                  <a:lnTo>
                    <a:pt x="1397186" y="1177290"/>
                  </a:lnTo>
                  <a:close/>
                </a:path>
                <a:path w="1398270" h="1379220">
                  <a:moveTo>
                    <a:pt x="4163" y="1182370"/>
                  </a:moveTo>
                  <a:lnTo>
                    <a:pt x="179" y="1182370"/>
                  </a:lnTo>
                  <a:lnTo>
                    <a:pt x="173" y="1188720"/>
                  </a:lnTo>
                  <a:lnTo>
                    <a:pt x="4151" y="1188720"/>
                  </a:lnTo>
                  <a:lnTo>
                    <a:pt x="4163" y="1182370"/>
                  </a:lnTo>
                  <a:close/>
                </a:path>
                <a:path w="1398270" h="1379220">
                  <a:moveTo>
                    <a:pt x="1397181" y="1182370"/>
                  </a:moveTo>
                  <a:lnTo>
                    <a:pt x="1392278" y="1182370"/>
                  </a:lnTo>
                  <a:lnTo>
                    <a:pt x="1392266" y="1188720"/>
                  </a:lnTo>
                  <a:lnTo>
                    <a:pt x="1397175" y="1188720"/>
                  </a:lnTo>
                  <a:lnTo>
                    <a:pt x="1397181" y="1182370"/>
                  </a:lnTo>
                  <a:close/>
                </a:path>
                <a:path w="1398270" h="1379220">
                  <a:moveTo>
                    <a:pt x="4151" y="1188720"/>
                  </a:moveTo>
                  <a:lnTo>
                    <a:pt x="173" y="1188720"/>
                  </a:lnTo>
                  <a:lnTo>
                    <a:pt x="155" y="1207770"/>
                  </a:lnTo>
                  <a:lnTo>
                    <a:pt x="4116" y="1207770"/>
                  </a:lnTo>
                  <a:lnTo>
                    <a:pt x="4151" y="1188720"/>
                  </a:lnTo>
                  <a:close/>
                </a:path>
                <a:path w="1398270" h="1379220">
                  <a:moveTo>
                    <a:pt x="1397175" y="1188720"/>
                  </a:moveTo>
                  <a:lnTo>
                    <a:pt x="1392266" y="1188720"/>
                  </a:lnTo>
                  <a:lnTo>
                    <a:pt x="1392231" y="1207770"/>
                  </a:lnTo>
                  <a:lnTo>
                    <a:pt x="1397158" y="1207770"/>
                  </a:lnTo>
                  <a:lnTo>
                    <a:pt x="1397175" y="1188720"/>
                  </a:lnTo>
                  <a:close/>
                </a:path>
                <a:path w="1398270" h="1379220">
                  <a:moveTo>
                    <a:pt x="4116" y="1207770"/>
                  </a:moveTo>
                  <a:lnTo>
                    <a:pt x="155" y="1207770"/>
                  </a:lnTo>
                  <a:lnTo>
                    <a:pt x="149" y="1214120"/>
                  </a:lnTo>
                  <a:lnTo>
                    <a:pt x="4104" y="1214120"/>
                  </a:lnTo>
                  <a:lnTo>
                    <a:pt x="4116" y="1207770"/>
                  </a:lnTo>
                  <a:close/>
                </a:path>
                <a:path w="1398270" h="1379220">
                  <a:moveTo>
                    <a:pt x="1397158" y="1207770"/>
                  </a:moveTo>
                  <a:lnTo>
                    <a:pt x="1392231" y="1207770"/>
                  </a:lnTo>
                  <a:lnTo>
                    <a:pt x="1392219" y="1214120"/>
                  </a:lnTo>
                  <a:lnTo>
                    <a:pt x="1397152" y="1214120"/>
                  </a:lnTo>
                  <a:lnTo>
                    <a:pt x="1397158" y="1207770"/>
                  </a:lnTo>
                  <a:close/>
                </a:path>
                <a:path w="1398270" h="1379220">
                  <a:moveTo>
                    <a:pt x="4104" y="1214120"/>
                  </a:moveTo>
                  <a:lnTo>
                    <a:pt x="149" y="1214120"/>
                  </a:lnTo>
                  <a:lnTo>
                    <a:pt x="144" y="1220470"/>
                  </a:lnTo>
                  <a:lnTo>
                    <a:pt x="4092" y="1220470"/>
                  </a:lnTo>
                  <a:lnTo>
                    <a:pt x="4104" y="1214120"/>
                  </a:lnTo>
                  <a:close/>
                </a:path>
                <a:path w="1398270" h="1379220">
                  <a:moveTo>
                    <a:pt x="1397152" y="1214120"/>
                  </a:moveTo>
                  <a:lnTo>
                    <a:pt x="1392219" y="1214120"/>
                  </a:lnTo>
                  <a:lnTo>
                    <a:pt x="1392207" y="1220470"/>
                  </a:lnTo>
                  <a:lnTo>
                    <a:pt x="1397146" y="1220470"/>
                  </a:lnTo>
                  <a:lnTo>
                    <a:pt x="1397152" y="1214120"/>
                  </a:lnTo>
                  <a:close/>
                </a:path>
                <a:path w="1398270" h="1379220">
                  <a:moveTo>
                    <a:pt x="4092" y="1220470"/>
                  </a:moveTo>
                  <a:lnTo>
                    <a:pt x="144" y="1220470"/>
                  </a:lnTo>
                  <a:lnTo>
                    <a:pt x="138" y="1226820"/>
                  </a:lnTo>
                  <a:lnTo>
                    <a:pt x="4080" y="1226820"/>
                  </a:lnTo>
                  <a:lnTo>
                    <a:pt x="4092" y="1220470"/>
                  </a:lnTo>
                  <a:close/>
                </a:path>
                <a:path w="1398270" h="1379220">
                  <a:moveTo>
                    <a:pt x="1397146" y="1220470"/>
                  </a:moveTo>
                  <a:lnTo>
                    <a:pt x="1392207" y="1220470"/>
                  </a:lnTo>
                  <a:lnTo>
                    <a:pt x="1392195" y="1226820"/>
                  </a:lnTo>
                  <a:lnTo>
                    <a:pt x="1397140" y="1226820"/>
                  </a:lnTo>
                  <a:lnTo>
                    <a:pt x="1397146" y="1220470"/>
                  </a:lnTo>
                  <a:close/>
                </a:path>
                <a:path w="1398270" h="1379220">
                  <a:moveTo>
                    <a:pt x="4080" y="1226820"/>
                  </a:moveTo>
                  <a:lnTo>
                    <a:pt x="138" y="1226820"/>
                  </a:lnTo>
                  <a:lnTo>
                    <a:pt x="126" y="1239520"/>
                  </a:lnTo>
                  <a:lnTo>
                    <a:pt x="4057" y="1239520"/>
                  </a:lnTo>
                  <a:lnTo>
                    <a:pt x="4080" y="1226820"/>
                  </a:lnTo>
                  <a:close/>
                </a:path>
                <a:path w="1398270" h="1379220">
                  <a:moveTo>
                    <a:pt x="1397140" y="1226820"/>
                  </a:moveTo>
                  <a:lnTo>
                    <a:pt x="1392195" y="1226820"/>
                  </a:lnTo>
                  <a:lnTo>
                    <a:pt x="1392172" y="1239520"/>
                  </a:lnTo>
                  <a:lnTo>
                    <a:pt x="1397128" y="1239520"/>
                  </a:lnTo>
                  <a:lnTo>
                    <a:pt x="1397140" y="1226820"/>
                  </a:lnTo>
                  <a:close/>
                </a:path>
                <a:path w="1398270" h="1379220">
                  <a:moveTo>
                    <a:pt x="4057" y="1239520"/>
                  </a:moveTo>
                  <a:lnTo>
                    <a:pt x="126" y="1239520"/>
                  </a:lnTo>
                  <a:lnTo>
                    <a:pt x="119" y="1247139"/>
                  </a:lnTo>
                  <a:lnTo>
                    <a:pt x="4043" y="1247139"/>
                  </a:lnTo>
                  <a:lnTo>
                    <a:pt x="4057" y="1239520"/>
                  </a:lnTo>
                  <a:close/>
                </a:path>
                <a:path w="1398270" h="1379220">
                  <a:moveTo>
                    <a:pt x="1397128" y="1239520"/>
                  </a:moveTo>
                  <a:lnTo>
                    <a:pt x="1392172" y="1239520"/>
                  </a:lnTo>
                  <a:lnTo>
                    <a:pt x="1392157" y="1247139"/>
                  </a:lnTo>
                  <a:lnTo>
                    <a:pt x="1397121" y="1247139"/>
                  </a:lnTo>
                  <a:lnTo>
                    <a:pt x="1397128" y="1239520"/>
                  </a:lnTo>
                  <a:close/>
                </a:path>
                <a:path w="1398270" h="1379220">
                  <a:moveTo>
                    <a:pt x="4043" y="1247140"/>
                  </a:moveTo>
                  <a:lnTo>
                    <a:pt x="119" y="1247140"/>
                  </a:lnTo>
                  <a:lnTo>
                    <a:pt x="113" y="1253489"/>
                  </a:lnTo>
                  <a:lnTo>
                    <a:pt x="4031" y="1253489"/>
                  </a:lnTo>
                  <a:lnTo>
                    <a:pt x="4043" y="1247140"/>
                  </a:lnTo>
                  <a:close/>
                </a:path>
                <a:path w="1398270" h="1379220">
                  <a:moveTo>
                    <a:pt x="1397121" y="1247140"/>
                  </a:moveTo>
                  <a:lnTo>
                    <a:pt x="1392157" y="1247140"/>
                  </a:lnTo>
                  <a:lnTo>
                    <a:pt x="1392146" y="1253489"/>
                  </a:lnTo>
                  <a:lnTo>
                    <a:pt x="1397115" y="1253489"/>
                  </a:lnTo>
                  <a:lnTo>
                    <a:pt x="1397121" y="1247140"/>
                  </a:lnTo>
                  <a:close/>
                </a:path>
                <a:path w="1398270" h="1379220">
                  <a:moveTo>
                    <a:pt x="4031" y="1253490"/>
                  </a:moveTo>
                  <a:lnTo>
                    <a:pt x="113" y="1253490"/>
                  </a:lnTo>
                  <a:lnTo>
                    <a:pt x="107" y="1259839"/>
                  </a:lnTo>
                  <a:lnTo>
                    <a:pt x="4019" y="1259839"/>
                  </a:lnTo>
                  <a:lnTo>
                    <a:pt x="4031" y="1253490"/>
                  </a:lnTo>
                  <a:close/>
                </a:path>
                <a:path w="1398270" h="1379220">
                  <a:moveTo>
                    <a:pt x="1397115" y="1253490"/>
                  </a:moveTo>
                  <a:lnTo>
                    <a:pt x="1392146" y="1253490"/>
                  </a:lnTo>
                  <a:lnTo>
                    <a:pt x="1392134" y="1259839"/>
                  </a:lnTo>
                  <a:lnTo>
                    <a:pt x="1397110" y="1259839"/>
                  </a:lnTo>
                  <a:lnTo>
                    <a:pt x="1397115" y="1253490"/>
                  </a:lnTo>
                  <a:close/>
                </a:path>
                <a:path w="1398270" h="1379220">
                  <a:moveTo>
                    <a:pt x="4019" y="1259840"/>
                  </a:moveTo>
                  <a:lnTo>
                    <a:pt x="107" y="1259840"/>
                  </a:lnTo>
                  <a:lnTo>
                    <a:pt x="101" y="1266189"/>
                  </a:lnTo>
                  <a:lnTo>
                    <a:pt x="4007" y="1266189"/>
                  </a:lnTo>
                  <a:lnTo>
                    <a:pt x="4019" y="1259840"/>
                  </a:lnTo>
                  <a:close/>
                </a:path>
                <a:path w="1398270" h="1379220">
                  <a:moveTo>
                    <a:pt x="1397110" y="1259840"/>
                  </a:moveTo>
                  <a:lnTo>
                    <a:pt x="1392134" y="1259840"/>
                  </a:lnTo>
                  <a:lnTo>
                    <a:pt x="1392122" y="1266189"/>
                  </a:lnTo>
                  <a:lnTo>
                    <a:pt x="1397104" y="1266189"/>
                  </a:lnTo>
                  <a:lnTo>
                    <a:pt x="1397110" y="1259840"/>
                  </a:lnTo>
                  <a:close/>
                </a:path>
                <a:path w="1398270" h="1379220">
                  <a:moveTo>
                    <a:pt x="4007" y="1266190"/>
                  </a:moveTo>
                  <a:lnTo>
                    <a:pt x="101" y="1266190"/>
                  </a:lnTo>
                  <a:lnTo>
                    <a:pt x="97" y="1271270"/>
                  </a:lnTo>
                  <a:lnTo>
                    <a:pt x="3998" y="1271270"/>
                  </a:lnTo>
                  <a:lnTo>
                    <a:pt x="4007" y="1266190"/>
                  </a:lnTo>
                  <a:close/>
                </a:path>
                <a:path w="1398270" h="1379220">
                  <a:moveTo>
                    <a:pt x="1397104" y="1266190"/>
                  </a:moveTo>
                  <a:lnTo>
                    <a:pt x="1392122" y="1266190"/>
                  </a:lnTo>
                  <a:lnTo>
                    <a:pt x="1392113" y="1271270"/>
                  </a:lnTo>
                  <a:lnTo>
                    <a:pt x="1397099" y="1271270"/>
                  </a:lnTo>
                  <a:lnTo>
                    <a:pt x="1397104" y="1266190"/>
                  </a:lnTo>
                  <a:close/>
                </a:path>
                <a:path w="1398270" h="1379220">
                  <a:moveTo>
                    <a:pt x="3998" y="1271270"/>
                  </a:moveTo>
                  <a:lnTo>
                    <a:pt x="97" y="1271270"/>
                  </a:lnTo>
                  <a:lnTo>
                    <a:pt x="90" y="1278889"/>
                  </a:lnTo>
                  <a:lnTo>
                    <a:pt x="3984" y="1278889"/>
                  </a:lnTo>
                  <a:lnTo>
                    <a:pt x="3998" y="1271270"/>
                  </a:lnTo>
                  <a:close/>
                </a:path>
                <a:path w="1398270" h="1379220">
                  <a:moveTo>
                    <a:pt x="1397099" y="1271270"/>
                  </a:moveTo>
                  <a:lnTo>
                    <a:pt x="1392113" y="1271270"/>
                  </a:lnTo>
                  <a:lnTo>
                    <a:pt x="1392099" y="1278889"/>
                  </a:lnTo>
                  <a:lnTo>
                    <a:pt x="1397092" y="1278889"/>
                  </a:lnTo>
                  <a:lnTo>
                    <a:pt x="1397099" y="1271270"/>
                  </a:lnTo>
                  <a:close/>
                </a:path>
                <a:path w="1398270" h="1379220">
                  <a:moveTo>
                    <a:pt x="3984" y="1278890"/>
                  </a:moveTo>
                  <a:lnTo>
                    <a:pt x="90" y="1278890"/>
                  </a:lnTo>
                  <a:lnTo>
                    <a:pt x="73" y="1296670"/>
                  </a:lnTo>
                  <a:lnTo>
                    <a:pt x="3951" y="1296670"/>
                  </a:lnTo>
                  <a:lnTo>
                    <a:pt x="3984" y="1278890"/>
                  </a:lnTo>
                  <a:close/>
                </a:path>
                <a:path w="1398270" h="1379220">
                  <a:moveTo>
                    <a:pt x="1397092" y="1278890"/>
                  </a:moveTo>
                  <a:lnTo>
                    <a:pt x="1392099" y="1278890"/>
                  </a:lnTo>
                  <a:lnTo>
                    <a:pt x="1392066" y="1296670"/>
                  </a:lnTo>
                  <a:lnTo>
                    <a:pt x="1397076" y="1296670"/>
                  </a:lnTo>
                  <a:lnTo>
                    <a:pt x="1397092" y="1278890"/>
                  </a:lnTo>
                  <a:close/>
                </a:path>
                <a:path w="1398270" h="1379220">
                  <a:moveTo>
                    <a:pt x="3951" y="1296670"/>
                  </a:moveTo>
                  <a:lnTo>
                    <a:pt x="73" y="1296670"/>
                  </a:lnTo>
                  <a:lnTo>
                    <a:pt x="56" y="1315720"/>
                  </a:lnTo>
                  <a:lnTo>
                    <a:pt x="3916" y="1315720"/>
                  </a:lnTo>
                  <a:lnTo>
                    <a:pt x="3951" y="1296670"/>
                  </a:lnTo>
                  <a:close/>
                </a:path>
                <a:path w="1398270" h="1379220">
                  <a:moveTo>
                    <a:pt x="1397076" y="1296670"/>
                  </a:moveTo>
                  <a:lnTo>
                    <a:pt x="1392066" y="1296670"/>
                  </a:lnTo>
                  <a:lnTo>
                    <a:pt x="1392030" y="1315720"/>
                  </a:lnTo>
                  <a:lnTo>
                    <a:pt x="1397058" y="1315720"/>
                  </a:lnTo>
                  <a:lnTo>
                    <a:pt x="1397076" y="1296670"/>
                  </a:lnTo>
                  <a:close/>
                </a:path>
                <a:path w="1398270" h="1379220">
                  <a:moveTo>
                    <a:pt x="3916" y="1315720"/>
                  </a:moveTo>
                  <a:lnTo>
                    <a:pt x="56" y="1315720"/>
                  </a:lnTo>
                  <a:lnTo>
                    <a:pt x="49" y="1323339"/>
                  </a:lnTo>
                  <a:lnTo>
                    <a:pt x="3901" y="1323339"/>
                  </a:lnTo>
                  <a:lnTo>
                    <a:pt x="3916" y="1315720"/>
                  </a:lnTo>
                  <a:close/>
                </a:path>
                <a:path w="1398270" h="1379220">
                  <a:moveTo>
                    <a:pt x="1397058" y="1315720"/>
                  </a:moveTo>
                  <a:lnTo>
                    <a:pt x="1392030" y="1315720"/>
                  </a:lnTo>
                  <a:lnTo>
                    <a:pt x="1392016" y="1323339"/>
                  </a:lnTo>
                  <a:lnTo>
                    <a:pt x="1397051" y="1323339"/>
                  </a:lnTo>
                  <a:lnTo>
                    <a:pt x="1397058" y="1315720"/>
                  </a:lnTo>
                  <a:close/>
                </a:path>
                <a:path w="1398270" h="1379220">
                  <a:moveTo>
                    <a:pt x="3901" y="1323340"/>
                  </a:moveTo>
                  <a:lnTo>
                    <a:pt x="49" y="1323340"/>
                  </a:lnTo>
                  <a:lnTo>
                    <a:pt x="43" y="1329689"/>
                  </a:lnTo>
                  <a:lnTo>
                    <a:pt x="3890" y="1329689"/>
                  </a:lnTo>
                  <a:lnTo>
                    <a:pt x="3901" y="1323340"/>
                  </a:lnTo>
                  <a:close/>
                </a:path>
                <a:path w="1398270" h="1379220">
                  <a:moveTo>
                    <a:pt x="1397051" y="1323340"/>
                  </a:moveTo>
                  <a:lnTo>
                    <a:pt x="1392016" y="1323340"/>
                  </a:lnTo>
                  <a:lnTo>
                    <a:pt x="1392004" y="1329689"/>
                  </a:lnTo>
                  <a:lnTo>
                    <a:pt x="1397045" y="1329689"/>
                  </a:lnTo>
                  <a:lnTo>
                    <a:pt x="1397051" y="1323340"/>
                  </a:lnTo>
                  <a:close/>
                </a:path>
                <a:path w="1398270" h="1379220">
                  <a:moveTo>
                    <a:pt x="3890" y="1329690"/>
                  </a:moveTo>
                  <a:lnTo>
                    <a:pt x="43" y="1329690"/>
                  </a:lnTo>
                  <a:lnTo>
                    <a:pt x="37" y="1336039"/>
                  </a:lnTo>
                  <a:lnTo>
                    <a:pt x="3878" y="1336039"/>
                  </a:lnTo>
                  <a:lnTo>
                    <a:pt x="3890" y="1329690"/>
                  </a:lnTo>
                  <a:close/>
                </a:path>
                <a:path w="1398270" h="1379220">
                  <a:moveTo>
                    <a:pt x="1397045" y="1329690"/>
                  </a:moveTo>
                  <a:lnTo>
                    <a:pt x="1392004" y="1329690"/>
                  </a:lnTo>
                  <a:lnTo>
                    <a:pt x="1391993" y="1336039"/>
                  </a:lnTo>
                  <a:lnTo>
                    <a:pt x="1397039" y="1336039"/>
                  </a:lnTo>
                  <a:lnTo>
                    <a:pt x="1397045" y="1329690"/>
                  </a:lnTo>
                  <a:close/>
                </a:path>
                <a:path w="1398270" h="1379220">
                  <a:moveTo>
                    <a:pt x="3878" y="1336040"/>
                  </a:moveTo>
                  <a:lnTo>
                    <a:pt x="37" y="1336040"/>
                  </a:lnTo>
                  <a:lnTo>
                    <a:pt x="32" y="1341120"/>
                  </a:lnTo>
                  <a:lnTo>
                    <a:pt x="3868" y="1341120"/>
                  </a:lnTo>
                  <a:lnTo>
                    <a:pt x="3878" y="1336040"/>
                  </a:lnTo>
                  <a:close/>
                </a:path>
                <a:path w="1398270" h="1379220">
                  <a:moveTo>
                    <a:pt x="1397039" y="1336040"/>
                  </a:moveTo>
                  <a:lnTo>
                    <a:pt x="1391993" y="1336040"/>
                  </a:lnTo>
                  <a:lnTo>
                    <a:pt x="1391983" y="1341120"/>
                  </a:lnTo>
                  <a:lnTo>
                    <a:pt x="1397035" y="1341120"/>
                  </a:lnTo>
                  <a:lnTo>
                    <a:pt x="1397039" y="1336040"/>
                  </a:lnTo>
                  <a:close/>
                </a:path>
                <a:path w="1398270" h="1379220">
                  <a:moveTo>
                    <a:pt x="3868" y="1341120"/>
                  </a:moveTo>
                  <a:lnTo>
                    <a:pt x="32" y="1341120"/>
                  </a:lnTo>
                  <a:lnTo>
                    <a:pt x="25" y="1348739"/>
                  </a:lnTo>
                  <a:lnTo>
                    <a:pt x="3854" y="1348739"/>
                  </a:lnTo>
                  <a:lnTo>
                    <a:pt x="3868" y="1341120"/>
                  </a:lnTo>
                  <a:close/>
                </a:path>
                <a:path w="1398270" h="1379220">
                  <a:moveTo>
                    <a:pt x="1397035" y="1341120"/>
                  </a:moveTo>
                  <a:lnTo>
                    <a:pt x="1391983" y="1341120"/>
                  </a:lnTo>
                  <a:lnTo>
                    <a:pt x="1391969" y="1348739"/>
                  </a:lnTo>
                  <a:lnTo>
                    <a:pt x="1397028" y="1348739"/>
                  </a:lnTo>
                  <a:lnTo>
                    <a:pt x="1397035" y="1341120"/>
                  </a:lnTo>
                  <a:close/>
                </a:path>
                <a:path w="1398270" h="1379220">
                  <a:moveTo>
                    <a:pt x="3854" y="1348740"/>
                  </a:moveTo>
                  <a:lnTo>
                    <a:pt x="25" y="1348740"/>
                  </a:lnTo>
                  <a:lnTo>
                    <a:pt x="19" y="1355089"/>
                  </a:lnTo>
                  <a:lnTo>
                    <a:pt x="3842" y="1355089"/>
                  </a:lnTo>
                  <a:lnTo>
                    <a:pt x="3854" y="1348740"/>
                  </a:lnTo>
                  <a:close/>
                </a:path>
                <a:path w="1398270" h="1379220">
                  <a:moveTo>
                    <a:pt x="1397028" y="1348740"/>
                  </a:moveTo>
                  <a:lnTo>
                    <a:pt x="1391969" y="1348740"/>
                  </a:lnTo>
                  <a:lnTo>
                    <a:pt x="1391957" y="1355089"/>
                  </a:lnTo>
                  <a:lnTo>
                    <a:pt x="1397022" y="1355089"/>
                  </a:lnTo>
                  <a:lnTo>
                    <a:pt x="1397028" y="1348740"/>
                  </a:lnTo>
                  <a:close/>
                </a:path>
                <a:path w="1398270" h="1379220">
                  <a:moveTo>
                    <a:pt x="3842" y="1355090"/>
                  </a:moveTo>
                  <a:lnTo>
                    <a:pt x="19" y="1355090"/>
                  </a:lnTo>
                  <a:lnTo>
                    <a:pt x="14" y="1361439"/>
                  </a:lnTo>
                  <a:lnTo>
                    <a:pt x="3831" y="1361439"/>
                  </a:lnTo>
                  <a:lnTo>
                    <a:pt x="3842" y="1355090"/>
                  </a:lnTo>
                  <a:close/>
                </a:path>
                <a:path w="1398270" h="1379220">
                  <a:moveTo>
                    <a:pt x="1397022" y="1355090"/>
                  </a:moveTo>
                  <a:lnTo>
                    <a:pt x="1391957" y="1355090"/>
                  </a:lnTo>
                  <a:lnTo>
                    <a:pt x="1391945" y="1361439"/>
                  </a:lnTo>
                  <a:lnTo>
                    <a:pt x="1397016" y="1361439"/>
                  </a:lnTo>
                  <a:lnTo>
                    <a:pt x="1397022" y="1355090"/>
                  </a:lnTo>
                  <a:close/>
                </a:path>
                <a:path w="1398270" h="1379220">
                  <a:moveTo>
                    <a:pt x="3831" y="1361440"/>
                  </a:moveTo>
                  <a:lnTo>
                    <a:pt x="14" y="1361440"/>
                  </a:lnTo>
                  <a:lnTo>
                    <a:pt x="8" y="1367789"/>
                  </a:lnTo>
                  <a:lnTo>
                    <a:pt x="3819" y="1367789"/>
                  </a:lnTo>
                  <a:lnTo>
                    <a:pt x="3831" y="1361440"/>
                  </a:lnTo>
                  <a:close/>
                </a:path>
                <a:path w="1398270" h="1379220">
                  <a:moveTo>
                    <a:pt x="1397016" y="1361440"/>
                  </a:moveTo>
                  <a:lnTo>
                    <a:pt x="1391945" y="1361440"/>
                  </a:lnTo>
                  <a:lnTo>
                    <a:pt x="1391934" y="1367789"/>
                  </a:lnTo>
                  <a:lnTo>
                    <a:pt x="1397010" y="1367789"/>
                  </a:lnTo>
                  <a:lnTo>
                    <a:pt x="1397016" y="1361440"/>
                  </a:lnTo>
                  <a:close/>
                </a:path>
                <a:path w="1398270" h="1379220">
                  <a:moveTo>
                    <a:pt x="3819" y="1367790"/>
                  </a:moveTo>
                  <a:lnTo>
                    <a:pt x="8" y="1367790"/>
                  </a:lnTo>
                  <a:lnTo>
                    <a:pt x="2" y="1374139"/>
                  </a:lnTo>
                  <a:lnTo>
                    <a:pt x="697864" y="1374139"/>
                  </a:lnTo>
                  <a:lnTo>
                    <a:pt x="3810" y="1372870"/>
                  </a:lnTo>
                  <a:lnTo>
                    <a:pt x="3819" y="1367790"/>
                  </a:lnTo>
                  <a:close/>
                </a:path>
                <a:path w="1398270" h="1379220">
                  <a:moveTo>
                    <a:pt x="1397010" y="1367790"/>
                  </a:moveTo>
                  <a:lnTo>
                    <a:pt x="1391934" y="1367790"/>
                  </a:lnTo>
                  <a:lnTo>
                    <a:pt x="1391922" y="1374139"/>
                  </a:lnTo>
                  <a:lnTo>
                    <a:pt x="1397004" y="1374139"/>
                  </a:lnTo>
                  <a:lnTo>
                    <a:pt x="1397010" y="1367790"/>
                  </a:lnTo>
                  <a:close/>
                </a:path>
                <a:path w="1398270" h="1379220">
                  <a:moveTo>
                    <a:pt x="697865" y="1374140"/>
                  </a:moveTo>
                  <a:lnTo>
                    <a:pt x="2" y="1374140"/>
                  </a:lnTo>
                  <a:lnTo>
                    <a:pt x="0" y="1376680"/>
                  </a:lnTo>
                  <a:lnTo>
                    <a:pt x="1397000" y="1379220"/>
                  </a:lnTo>
                  <a:lnTo>
                    <a:pt x="1397003" y="1375410"/>
                  </a:lnTo>
                  <a:lnTo>
                    <a:pt x="697865" y="1374140"/>
                  </a:lnTo>
                  <a:close/>
                </a:path>
                <a:path w="1398270" h="1379220">
                  <a:moveTo>
                    <a:pt x="1397004" y="1374140"/>
                  </a:moveTo>
                  <a:lnTo>
                    <a:pt x="1391922" y="1374140"/>
                  </a:lnTo>
                  <a:lnTo>
                    <a:pt x="1391920" y="1375410"/>
                  </a:lnTo>
                  <a:lnTo>
                    <a:pt x="1397003" y="1375410"/>
                  </a:lnTo>
                  <a:lnTo>
                    <a:pt x="1397004" y="1374140"/>
                  </a:lnTo>
                  <a:close/>
                </a:path>
              </a:pathLst>
            </a:custGeom>
            <a:solidFill>
              <a:srgbClr val="5225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6885940" y="2868929"/>
              <a:ext cx="1390650" cy="1370330"/>
            </a:xfrm>
            <a:custGeom>
              <a:avLst/>
              <a:gdLst/>
              <a:ahLst/>
              <a:cxnLst/>
              <a:rect l="l" t="t" r="r" b="b"/>
              <a:pathLst>
                <a:path w="1390650" h="1370329">
                  <a:moveTo>
                    <a:pt x="6295" y="31750"/>
                  </a:moveTo>
                  <a:lnTo>
                    <a:pt x="2478" y="31750"/>
                  </a:lnTo>
                  <a:lnTo>
                    <a:pt x="2469" y="36829"/>
                  </a:lnTo>
                  <a:lnTo>
                    <a:pt x="6286" y="36829"/>
                  </a:lnTo>
                  <a:lnTo>
                    <a:pt x="6295" y="31750"/>
                  </a:lnTo>
                  <a:close/>
                </a:path>
                <a:path w="1390650" h="1370329">
                  <a:moveTo>
                    <a:pt x="1390593" y="31750"/>
                  </a:moveTo>
                  <a:lnTo>
                    <a:pt x="1386790" y="31750"/>
                  </a:lnTo>
                  <a:lnTo>
                    <a:pt x="1386780" y="36829"/>
                  </a:lnTo>
                  <a:lnTo>
                    <a:pt x="1390584" y="36829"/>
                  </a:lnTo>
                  <a:lnTo>
                    <a:pt x="1390593" y="31750"/>
                  </a:lnTo>
                  <a:close/>
                </a:path>
                <a:path w="1390650" h="1370329">
                  <a:moveTo>
                    <a:pt x="6300" y="29210"/>
                  </a:moveTo>
                  <a:lnTo>
                    <a:pt x="2483" y="29210"/>
                  </a:lnTo>
                  <a:lnTo>
                    <a:pt x="2481" y="30479"/>
                  </a:lnTo>
                  <a:lnTo>
                    <a:pt x="6297" y="30479"/>
                  </a:lnTo>
                  <a:lnTo>
                    <a:pt x="6300" y="29210"/>
                  </a:lnTo>
                  <a:close/>
                </a:path>
                <a:path w="1390650" h="1370329">
                  <a:moveTo>
                    <a:pt x="1390598" y="29210"/>
                  </a:moveTo>
                  <a:lnTo>
                    <a:pt x="1386794" y="29210"/>
                  </a:lnTo>
                  <a:lnTo>
                    <a:pt x="1386792" y="30479"/>
                  </a:lnTo>
                  <a:lnTo>
                    <a:pt x="1390595" y="30479"/>
                  </a:lnTo>
                  <a:lnTo>
                    <a:pt x="1390598" y="29210"/>
                  </a:lnTo>
                  <a:close/>
                </a:path>
                <a:path w="1390650" h="1370329">
                  <a:moveTo>
                    <a:pt x="6307" y="25400"/>
                  </a:moveTo>
                  <a:lnTo>
                    <a:pt x="2490" y="25400"/>
                  </a:lnTo>
                  <a:lnTo>
                    <a:pt x="2485" y="27939"/>
                  </a:lnTo>
                  <a:lnTo>
                    <a:pt x="6302" y="27939"/>
                  </a:lnTo>
                  <a:lnTo>
                    <a:pt x="6307" y="25400"/>
                  </a:lnTo>
                  <a:close/>
                </a:path>
                <a:path w="1390650" h="1370329">
                  <a:moveTo>
                    <a:pt x="1390605" y="25400"/>
                  </a:moveTo>
                  <a:lnTo>
                    <a:pt x="1386802" y="25400"/>
                  </a:lnTo>
                  <a:lnTo>
                    <a:pt x="1386797" y="27939"/>
                  </a:lnTo>
                  <a:lnTo>
                    <a:pt x="1390600" y="27939"/>
                  </a:lnTo>
                  <a:lnTo>
                    <a:pt x="1390605" y="25400"/>
                  </a:lnTo>
                  <a:close/>
                </a:path>
                <a:path w="1390650" h="1370329">
                  <a:moveTo>
                    <a:pt x="6312" y="22860"/>
                  </a:moveTo>
                  <a:lnTo>
                    <a:pt x="2495" y="22860"/>
                  </a:lnTo>
                  <a:lnTo>
                    <a:pt x="2492" y="24129"/>
                  </a:lnTo>
                  <a:lnTo>
                    <a:pt x="6309" y="24129"/>
                  </a:lnTo>
                  <a:lnTo>
                    <a:pt x="6312" y="22860"/>
                  </a:lnTo>
                  <a:close/>
                </a:path>
                <a:path w="1390650" h="1370329">
                  <a:moveTo>
                    <a:pt x="1390609" y="22860"/>
                  </a:moveTo>
                  <a:lnTo>
                    <a:pt x="1386806" y="22860"/>
                  </a:lnTo>
                  <a:lnTo>
                    <a:pt x="1386804" y="24129"/>
                  </a:lnTo>
                  <a:lnTo>
                    <a:pt x="1390607" y="24129"/>
                  </a:lnTo>
                  <a:lnTo>
                    <a:pt x="1390609" y="22860"/>
                  </a:lnTo>
                  <a:close/>
                </a:path>
                <a:path w="1390650" h="1370329">
                  <a:moveTo>
                    <a:pt x="6319" y="19050"/>
                  </a:moveTo>
                  <a:lnTo>
                    <a:pt x="2502" y="19050"/>
                  </a:lnTo>
                  <a:lnTo>
                    <a:pt x="2497" y="21589"/>
                  </a:lnTo>
                  <a:lnTo>
                    <a:pt x="6314" y="21589"/>
                  </a:lnTo>
                  <a:lnTo>
                    <a:pt x="6319" y="19050"/>
                  </a:lnTo>
                  <a:close/>
                </a:path>
                <a:path w="1390650" h="1370329">
                  <a:moveTo>
                    <a:pt x="1390617" y="19050"/>
                  </a:moveTo>
                  <a:lnTo>
                    <a:pt x="1386813" y="19050"/>
                  </a:lnTo>
                  <a:lnTo>
                    <a:pt x="1386809" y="21589"/>
                  </a:lnTo>
                  <a:lnTo>
                    <a:pt x="1390612" y="21589"/>
                  </a:lnTo>
                  <a:lnTo>
                    <a:pt x="1390617" y="19050"/>
                  </a:lnTo>
                  <a:close/>
                </a:path>
                <a:path w="1390650" h="1370329">
                  <a:moveTo>
                    <a:pt x="6323" y="16510"/>
                  </a:moveTo>
                  <a:lnTo>
                    <a:pt x="2507" y="16510"/>
                  </a:lnTo>
                  <a:lnTo>
                    <a:pt x="2504" y="17779"/>
                  </a:lnTo>
                  <a:lnTo>
                    <a:pt x="6321" y="17779"/>
                  </a:lnTo>
                  <a:lnTo>
                    <a:pt x="6323" y="16510"/>
                  </a:lnTo>
                  <a:close/>
                </a:path>
                <a:path w="1390650" h="1370329">
                  <a:moveTo>
                    <a:pt x="1390621" y="16510"/>
                  </a:moveTo>
                  <a:lnTo>
                    <a:pt x="1386818" y="16510"/>
                  </a:lnTo>
                  <a:lnTo>
                    <a:pt x="1386816" y="17779"/>
                  </a:lnTo>
                  <a:lnTo>
                    <a:pt x="1390619" y="17779"/>
                  </a:lnTo>
                  <a:lnTo>
                    <a:pt x="1390621" y="16510"/>
                  </a:lnTo>
                  <a:close/>
                </a:path>
                <a:path w="1390650" h="1370329">
                  <a:moveTo>
                    <a:pt x="6331" y="12700"/>
                  </a:moveTo>
                  <a:lnTo>
                    <a:pt x="2514" y="12700"/>
                  </a:lnTo>
                  <a:lnTo>
                    <a:pt x="2509" y="15239"/>
                  </a:lnTo>
                  <a:lnTo>
                    <a:pt x="6326" y="15239"/>
                  </a:lnTo>
                  <a:lnTo>
                    <a:pt x="6331" y="12700"/>
                  </a:lnTo>
                  <a:close/>
                </a:path>
                <a:path w="1390650" h="1370329">
                  <a:moveTo>
                    <a:pt x="1390628" y="12700"/>
                  </a:moveTo>
                  <a:lnTo>
                    <a:pt x="1386825" y="12700"/>
                  </a:lnTo>
                  <a:lnTo>
                    <a:pt x="1386821" y="15239"/>
                  </a:lnTo>
                  <a:lnTo>
                    <a:pt x="1390624" y="15239"/>
                  </a:lnTo>
                  <a:lnTo>
                    <a:pt x="1390628" y="12700"/>
                  </a:lnTo>
                  <a:close/>
                </a:path>
                <a:path w="1390650" h="1370329">
                  <a:moveTo>
                    <a:pt x="6335" y="10160"/>
                  </a:moveTo>
                  <a:lnTo>
                    <a:pt x="2518" y="10160"/>
                  </a:lnTo>
                  <a:lnTo>
                    <a:pt x="2516" y="11429"/>
                  </a:lnTo>
                  <a:lnTo>
                    <a:pt x="6333" y="11429"/>
                  </a:lnTo>
                  <a:lnTo>
                    <a:pt x="6335" y="10160"/>
                  </a:lnTo>
                  <a:close/>
                </a:path>
                <a:path w="1390650" h="1370329">
                  <a:moveTo>
                    <a:pt x="1390633" y="10160"/>
                  </a:moveTo>
                  <a:lnTo>
                    <a:pt x="1386830" y="10160"/>
                  </a:lnTo>
                  <a:lnTo>
                    <a:pt x="1386828" y="11429"/>
                  </a:lnTo>
                  <a:lnTo>
                    <a:pt x="1390631" y="11429"/>
                  </a:lnTo>
                  <a:lnTo>
                    <a:pt x="1390633" y="10160"/>
                  </a:lnTo>
                  <a:close/>
                </a:path>
                <a:path w="1390650" h="1370329">
                  <a:moveTo>
                    <a:pt x="6342" y="6350"/>
                  </a:moveTo>
                  <a:lnTo>
                    <a:pt x="2525" y="6350"/>
                  </a:lnTo>
                  <a:lnTo>
                    <a:pt x="2521" y="8889"/>
                  </a:lnTo>
                  <a:lnTo>
                    <a:pt x="6338" y="8889"/>
                  </a:lnTo>
                  <a:lnTo>
                    <a:pt x="6342" y="6350"/>
                  </a:lnTo>
                  <a:close/>
                </a:path>
                <a:path w="1390650" h="1370329">
                  <a:moveTo>
                    <a:pt x="1390640" y="6350"/>
                  </a:moveTo>
                  <a:lnTo>
                    <a:pt x="1386837" y="6350"/>
                  </a:lnTo>
                  <a:lnTo>
                    <a:pt x="1386832" y="8889"/>
                  </a:lnTo>
                  <a:lnTo>
                    <a:pt x="1390635" y="8889"/>
                  </a:lnTo>
                  <a:lnTo>
                    <a:pt x="1390640" y="6350"/>
                  </a:lnTo>
                  <a:close/>
                </a:path>
                <a:path w="1390650" h="1370329">
                  <a:moveTo>
                    <a:pt x="6347" y="3810"/>
                  </a:moveTo>
                  <a:lnTo>
                    <a:pt x="2530" y="3810"/>
                  </a:lnTo>
                  <a:lnTo>
                    <a:pt x="2528" y="5080"/>
                  </a:lnTo>
                  <a:lnTo>
                    <a:pt x="6345" y="5080"/>
                  </a:lnTo>
                  <a:lnTo>
                    <a:pt x="6347" y="3810"/>
                  </a:lnTo>
                  <a:close/>
                </a:path>
                <a:path w="1390650" h="1370329">
                  <a:moveTo>
                    <a:pt x="1390645" y="3810"/>
                  </a:moveTo>
                  <a:lnTo>
                    <a:pt x="696594" y="3810"/>
                  </a:lnTo>
                  <a:lnTo>
                    <a:pt x="1386839" y="5080"/>
                  </a:lnTo>
                  <a:lnTo>
                    <a:pt x="1390642" y="5080"/>
                  </a:lnTo>
                  <a:lnTo>
                    <a:pt x="1390645" y="3810"/>
                  </a:lnTo>
                  <a:close/>
                </a:path>
                <a:path w="1390650" h="1370329">
                  <a:moveTo>
                    <a:pt x="696594" y="0"/>
                  </a:moveTo>
                  <a:lnTo>
                    <a:pt x="2537" y="0"/>
                  </a:lnTo>
                  <a:lnTo>
                    <a:pt x="2532" y="2539"/>
                  </a:lnTo>
                  <a:lnTo>
                    <a:pt x="1390647" y="2539"/>
                  </a:lnTo>
                  <a:lnTo>
                    <a:pt x="1390650" y="1270"/>
                  </a:lnTo>
                  <a:lnTo>
                    <a:pt x="696594" y="0"/>
                  </a:lnTo>
                  <a:close/>
                </a:path>
                <a:path w="1390650" h="1370329">
                  <a:moveTo>
                    <a:pt x="6283" y="38100"/>
                  </a:moveTo>
                  <a:lnTo>
                    <a:pt x="2466" y="38100"/>
                  </a:lnTo>
                  <a:lnTo>
                    <a:pt x="2419" y="63500"/>
                  </a:lnTo>
                  <a:lnTo>
                    <a:pt x="6236" y="63500"/>
                  </a:lnTo>
                  <a:lnTo>
                    <a:pt x="6283" y="38100"/>
                  </a:lnTo>
                  <a:close/>
                </a:path>
                <a:path w="1390650" h="1370329">
                  <a:moveTo>
                    <a:pt x="1390581" y="38100"/>
                  </a:moveTo>
                  <a:lnTo>
                    <a:pt x="1386778" y="38100"/>
                  </a:lnTo>
                  <a:lnTo>
                    <a:pt x="1386730" y="63500"/>
                  </a:lnTo>
                  <a:lnTo>
                    <a:pt x="1390534" y="63500"/>
                  </a:lnTo>
                  <a:lnTo>
                    <a:pt x="1390581" y="38100"/>
                  </a:lnTo>
                  <a:close/>
                </a:path>
                <a:path w="1390650" h="1370329">
                  <a:moveTo>
                    <a:pt x="6236" y="63500"/>
                  </a:moveTo>
                  <a:lnTo>
                    <a:pt x="2419" y="63500"/>
                  </a:lnTo>
                  <a:lnTo>
                    <a:pt x="2372" y="88900"/>
                  </a:lnTo>
                  <a:lnTo>
                    <a:pt x="6188" y="88900"/>
                  </a:lnTo>
                  <a:lnTo>
                    <a:pt x="6236" y="63500"/>
                  </a:lnTo>
                  <a:close/>
                </a:path>
                <a:path w="1390650" h="1370329">
                  <a:moveTo>
                    <a:pt x="1390534" y="63500"/>
                  </a:moveTo>
                  <a:lnTo>
                    <a:pt x="1386730" y="63500"/>
                  </a:lnTo>
                  <a:lnTo>
                    <a:pt x="1386683" y="88900"/>
                  </a:lnTo>
                  <a:lnTo>
                    <a:pt x="1390487" y="88900"/>
                  </a:lnTo>
                  <a:lnTo>
                    <a:pt x="1390534" y="63500"/>
                  </a:lnTo>
                  <a:close/>
                </a:path>
                <a:path w="1390650" h="1370329">
                  <a:moveTo>
                    <a:pt x="6155" y="106934"/>
                  </a:moveTo>
                  <a:lnTo>
                    <a:pt x="2339" y="106934"/>
                  </a:lnTo>
                  <a:lnTo>
                    <a:pt x="2172" y="196850"/>
                  </a:lnTo>
                  <a:lnTo>
                    <a:pt x="5987" y="196850"/>
                  </a:lnTo>
                  <a:lnTo>
                    <a:pt x="6155" y="106934"/>
                  </a:lnTo>
                  <a:close/>
                </a:path>
                <a:path w="1390650" h="1370329">
                  <a:moveTo>
                    <a:pt x="1390454" y="106934"/>
                  </a:moveTo>
                  <a:lnTo>
                    <a:pt x="1386650" y="106934"/>
                  </a:lnTo>
                  <a:lnTo>
                    <a:pt x="1386481" y="196850"/>
                  </a:lnTo>
                  <a:lnTo>
                    <a:pt x="1390287" y="196850"/>
                  </a:lnTo>
                  <a:lnTo>
                    <a:pt x="1390454" y="106934"/>
                  </a:lnTo>
                  <a:close/>
                </a:path>
                <a:path w="1390650" h="1370329">
                  <a:moveTo>
                    <a:pt x="6172" y="97916"/>
                  </a:moveTo>
                  <a:lnTo>
                    <a:pt x="2355" y="97916"/>
                  </a:lnTo>
                  <a:lnTo>
                    <a:pt x="2339" y="106679"/>
                  </a:lnTo>
                  <a:lnTo>
                    <a:pt x="6155" y="106679"/>
                  </a:lnTo>
                  <a:lnTo>
                    <a:pt x="6172" y="97916"/>
                  </a:lnTo>
                  <a:close/>
                </a:path>
                <a:path w="1390650" h="1370329">
                  <a:moveTo>
                    <a:pt x="1390470" y="97916"/>
                  </a:moveTo>
                  <a:lnTo>
                    <a:pt x="1386666" y="97916"/>
                  </a:lnTo>
                  <a:lnTo>
                    <a:pt x="1386650" y="106679"/>
                  </a:lnTo>
                  <a:lnTo>
                    <a:pt x="1390454" y="106679"/>
                  </a:lnTo>
                  <a:lnTo>
                    <a:pt x="1390470" y="97916"/>
                  </a:lnTo>
                  <a:close/>
                </a:path>
                <a:path w="1390650" h="1370329">
                  <a:moveTo>
                    <a:pt x="6183" y="91566"/>
                  </a:moveTo>
                  <a:lnTo>
                    <a:pt x="2367" y="91566"/>
                  </a:lnTo>
                  <a:lnTo>
                    <a:pt x="2356" y="97789"/>
                  </a:lnTo>
                  <a:lnTo>
                    <a:pt x="6172" y="97789"/>
                  </a:lnTo>
                  <a:lnTo>
                    <a:pt x="6183" y="91566"/>
                  </a:lnTo>
                  <a:close/>
                </a:path>
                <a:path w="1390650" h="1370329">
                  <a:moveTo>
                    <a:pt x="1390482" y="91566"/>
                  </a:moveTo>
                  <a:lnTo>
                    <a:pt x="1386678" y="91566"/>
                  </a:lnTo>
                  <a:lnTo>
                    <a:pt x="1386666" y="97789"/>
                  </a:lnTo>
                  <a:lnTo>
                    <a:pt x="1390470" y="97789"/>
                  </a:lnTo>
                  <a:lnTo>
                    <a:pt x="1390482" y="91566"/>
                  </a:lnTo>
                  <a:close/>
                </a:path>
                <a:path w="1390650" h="1370329">
                  <a:moveTo>
                    <a:pt x="6188" y="89026"/>
                  </a:moveTo>
                  <a:lnTo>
                    <a:pt x="2372" y="89026"/>
                  </a:lnTo>
                  <a:lnTo>
                    <a:pt x="2367" y="91439"/>
                  </a:lnTo>
                  <a:lnTo>
                    <a:pt x="6184" y="91439"/>
                  </a:lnTo>
                  <a:lnTo>
                    <a:pt x="6188" y="89026"/>
                  </a:lnTo>
                  <a:close/>
                </a:path>
                <a:path w="1390650" h="1370329">
                  <a:moveTo>
                    <a:pt x="1390487" y="89026"/>
                  </a:moveTo>
                  <a:lnTo>
                    <a:pt x="1386683" y="89026"/>
                  </a:lnTo>
                  <a:lnTo>
                    <a:pt x="1386678" y="91439"/>
                  </a:lnTo>
                  <a:lnTo>
                    <a:pt x="1390482" y="91439"/>
                  </a:lnTo>
                  <a:lnTo>
                    <a:pt x="1390487" y="89026"/>
                  </a:lnTo>
                  <a:close/>
                </a:path>
                <a:path w="1390650" h="1370329">
                  <a:moveTo>
                    <a:pt x="5987" y="196850"/>
                  </a:moveTo>
                  <a:lnTo>
                    <a:pt x="2172" y="196850"/>
                  </a:lnTo>
                  <a:lnTo>
                    <a:pt x="2148" y="209550"/>
                  </a:lnTo>
                  <a:lnTo>
                    <a:pt x="5963" y="209550"/>
                  </a:lnTo>
                  <a:lnTo>
                    <a:pt x="5987" y="196850"/>
                  </a:lnTo>
                  <a:close/>
                </a:path>
                <a:path w="1390650" h="1370329">
                  <a:moveTo>
                    <a:pt x="1390287" y="196850"/>
                  </a:moveTo>
                  <a:lnTo>
                    <a:pt x="1386481" y="196850"/>
                  </a:lnTo>
                  <a:lnTo>
                    <a:pt x="1386458" y="209550"/>
                  </a:lnTo>
                  <a:lnTo>
                    <a:pt x="1390263" y="209550"/>
                  </a:lnTo>
                  <a:lnTo>
                    <a:pt x="1390287" y="196850"/>
                  </a:lnTo>
                  <a:close/>
                </a:path>
                <a:path w="1390650" h="1370329">
                  <a:moveTo>
                    <a:pt x="5963" y="209550"/>
                  </a:moveTo>
                  <a:lnTo>
                    <a:pt x="2148" y="209550"/>
                  </a:lnTo>
                  <a:lnTo>
                    <a:pt x="2101" y="234950"/>
                  </a:lnTo>
                  <a:lnTo>
                    <a:pt x="5916" y="234950"/>
                  </a:lnTo>
                  <a:lnTo>
                    <a:pt x="5963" y="209550"/>
                  </a:lnTo>
                  <a:close/>
                </a:path>
                <a:path w="1390650" h="1370329">
                  <a:moveTo>
                    <a:pt x="1390263" y="209550"/>
                  </a:moveTo>
                  <a:lnTo>
                    <a:pt x="1386458" y="209550"/>
                  </a:lnTo>
                  <a:lnTo>
                    <a:pt x="1386410" y="234950"/>
                  </a:lnTo>
                  <a:lnTo>
                    <a:pt x="1390216" y="234950"/>
                  </a:lnTo>
                  <a:lnTo>
                    <a:pt x="1390263" y="209550"/>
                  </a:lnTo>
                  <a:close/>
                </a:path>
                <a:path w="1390650" h="1370329">
                  <a:moveTo>
                    <a:pt x="5916" y="234950"/>
                  </a:moveTo>
                  <a:lnTo>
                    <a:pt x="2101" y="234950"/>
                  </a:lnTo>
                  <a:lnTo>
                    <a:pt x="2042" y="266700"/>
                  </a:lnTo>
                  <a:lnTo>
                    <a:pt x="5857" y="266700"/>
                  </a:lnTo>
                  <a:lnTo>
                    <a:pt x="5916" y="234950"/>
                  </a:lnTo>
                  <a:close/>
                </a:path>
                <a:path w="1390650" h="1370329">
                  <a:moveTo>
                    <a:pt x="1390216" y="234950"/>
                  </a:moveTo>
                  <a:lnTo>
                    <a:pt x="1386410" y="234950"/>
                  </a:lnTo>
                  <a:lnTo>
                    <a:pt x="1386351" y="266700"/>
                  </a:lnTo>
                  <a:lnTo>
                    <a:pt x="1390157" y="266700"/>
                  </a:lnTo>
                  <a:lnTo>
                    <a:pt x="1390216" y="234950"/>
                  </a:lnTo>
                  <a:close/>
                </a:path>
                <a:path w="1390650" h="1370329">
                  <a:moveTo>
                    <a:pt x="5857" y="266700"/>
                  </a:moveTo>
                  <a:lnTo>
                    <a:pt x="2042" y="266700"/>
                  </a:lnTo>
                  <a:lnTo>
                    <a:pt x="1972" y="304800"/>
                  </a:lnTo>
                  <a:lnTo>
                    <a:pt x="5786" y="304800"/>
                  </a:lnTo>
                  <a:lnTo>
                    <a:pt x="5857" y="266700"/>
                  </a:lnTo>
                  <a:close/>
                </a:path>
                <a:path w="1390650" h="1370329">
                  <a:moveTo>
                    <a:pt x="1390157" y="266700"/>
                  </a:moveTo>
                  <a:lnTo>
                    <a:pt x="1386351" y="266700"/>
                  </a:lnTo>
                  <a:lnTo>
                    <a:pt x="1386280" y="304800"/>
                  </a:lnTo>
                  <a:lnTo>
                    <a:pt x="1390086" y="304800"/>
                  </a:lnTo>
                  <a:lnTo>
                    <a:pt x="1390157" y="266700"/>
                  </a:lnTo>
                  <a:close/>
                </a:path>
                <a:path w="1390650" h="1370329">
                  <a:moveTo>
                    <a:pt x="5786" y="304800"/>
                  </a:moveTo>
                  <a:lnTo>
                    <a:pt x="1972" y="304800"/>
                  </a:lnTo>
                  <a:lnTo>
                    <a:pt x="1925" y="330200"/>
                  </a:lnTo>
                  <a:lnTo>
                    <a:pt x="5738" y="330200"/>
                  </a:lnTo>
                  <a:lnTo>
                    <a:pt x="5786" y="304800"/>
                  </a:lnTo>
                  <a:close/>
                </a:path>
                <a:path w="1390650" h="1370329">
                  <a:moveTo>
                    <a:pt x="1390086" y="304800"/>
                  </a:moveTo>
                  <a:lnTo>
                    <a:pt x="1386280" y="304800"/>
                  </a:lnTo>
                  <a:lnTo>
                    <a:pt x="1386232" y="330200"/>
                  </a:lnTo>
                  <a:lnTo>
                    <a:pt x="1390039" y="330200"/>
                  </a:lnTo>
                  <a:lnTo>
                    <a:pt x="1390086" y="304800"/>
                  </a:lnTo>
                  <a:close/>
                </a:path>
                <a:path w="1390650" h="1370329">
                  <a:moveTo>
                    <a:pt x="5738" y="330200"/>
                  </a:moveTo>
                  <a:lnTo>
                    <a:pt x="1925" y="330200"/>
                  </a:lnTo>
                  <a:lnTo>
                    <a:pt x="1901" y="342900"/>
                  </a:lnTo>
                  <a:lnTo>
                    <a:pt x="5715" y="342900"/>
                  </a:lnTo>
                  <a:lnTo>
                    <a:pt x="5738" y="330200"/>
                  </a:lnTo>
                  <a:close/>
                </a:path>
                <a:path w="1390650" h="1370329">
                  <a:moveTo>
                    <a:pt x="1390039" y="330200"/>
                  </a:moveTo>
                  <a:lnTo>
                    <a:pt x="1386232" y="330200"/>
                  </a:lnTo>
                  <a:lnTo>
                    <a:pt x="1386209" y="342900"/>
                  </a:lnTo>
                  <a:lnTo>
                    <a:pt x="1390016" y="342900"/>
                  </a:lnTo>
                  <a:lnTo>
                    <a:pt x="1390039" y="330200"/>
                  </a:lnTo>
                  <a:close/>
                </a:path>
                <a:path w="1390650" h="1370329">
                  <a:moveTo>
                    <a:pt x="5715" y="342900"/>
                  </a:moveTo>
                  <a:lnTo>
                    <a:pt x="1901" y="342900"/>
                  </a:lnTo>
                  <a:lnTo>
                    <a:pt x="1854" y="368300"/>
                  </a:lnTo>
                  <a:lnTo>
                    <a:pt x="5667" y="368300"/>
                  </a:lnTo>
                  <a:lnTo>
                    <a:pt x="5715" y="342900"/>
                  </a:lnTo>
                  <a:close/>
                </a:path>
                <a:path w="1390650" h="1370329">
                  <a:moveTo>
                    <a:pt x="1390016" y="342900"/>
                  </a:moveTo>
                  <a:lnTo>
                    <a:pt x="1386209" y="342900"/>
                  </a:lnTo>
                  <a:lnTo>
                    <a:pt x="1386161" y="368300"/>
                  </a:lnTo>
                  <a:lnTo>
                    <a:pt x="1389969" y="368300"/>
                  </a:lnTo>
                  <a:lnTo>
                    <a:pt x="1390016" y="342900"/>
                  </a:lnTo>
                  <a:close/>
                </a:path>
                <a:path w="1390650" h="1370329">
                  <a:moveTo>
                    <a:pt x="5667" y="368300"/>
                  </a:moveTo>
                  <a:lnTo>
                    <a:pt x="1854" y="368300"/>
                  </a:lnTo>
                  <a:lnTo>
                    <a:pt x="1583" y="514350"/>
                  </a:lnTo>
                  <a:lnTo>
                    <a:pt x="5395" y="514350"/>
                  </a:lnTo>
                  <a:lnTo>
                    <a:pt x="5667" y="368300"/>
                  </a:lnTo>
                  <a:close/>
                </a:path>
                <a:path w="1390650" h="1370329">
                  <a:moveTo>
                    <a:pt x="1389969" y="368300"/>
                  </a:moveTo>
                  <a:lnTo>
                    <a:pt x="1386161" y="368300"/>
                  </a:lnTo>
                  <a:lnTo>
                    <a:pt x="1385888" y="514350"/>
                  </a:lnTo>
                  <a:lnTo>
                    <a:pt x="1389698" y="514350"/>
                  </a:lnTo>
                  <a:lnTo>
                    <a:pt x="1389969" y="368300"/>
                  </a:lnTo>
                  <a:close/>
                </a:path>
                <a:path w="1390650" h="1370329">
                  <a:moveTo>
                    <a:pt x="5395" y="514350"/>
                  </a:moveTo>
                  <a:lnTo>
                    <a:pt x="1583" y="514350"/>
                  </a:lnTo>
                  <a:lnTo>
                    <a:pt x="1536" y="539750"/>
                  </a:lnTo>
                  <a:lnTo>
                    <a:pt x="5347" y="539750"/>
                  </a:lnTo>
                  <a:lnTo>
                    <a:pt x="5395" y="514350"/>
                  </a:lnTo>
                  <a:close/>
                </a:path>
                <a:path w="1390650" h="1370329">
                  <a:moveTo>
                    <a:pt x="1389698" y="514350"/>
                  </a:moveTo>
                  <a:lnTo>
                    <a:pt x="1385888" y="514350"/>
                  </a:lnTo>
                  <a:lnTo>
                    <a:pt x="1385841" y="539750"/>
                  </a:lnTo>
                  <a:lnTo>
                    <a:pt x="1389650" y="539750"/>
                  </a:lnTo>
                  <a:lnTo>
                    <a:pt x="1389698" y="514350"/>
                  </a:lnTo>
                  <a:close/>
                </a:path>
                <a:path w="1390650" h="1370329">
                  <a:moveTo>
                    <a:pt x="5347" y="539750"/>
                  </a:moveTo>
                  <a:lnTo>
                    <a:pt x="1536" y="539750"/>
                  </a:lnTo>
                  <a:lnTo>
                    <a:pt x="1489" y="565150"/>
                  </a:lnTo>
                  <a:lnTo>
                    <a:pt x="5300" y="565150"/>
                  </a:lnTo>
                  <a:lnTo>
                    <a:pt x="5347" y="539750"/>
                  </a:lnTo>
                  <a:close/>
                </a:path>
                <a:path w="1390650" h="1370329">
                  <a:moveTo>
                    <a:pt x="1389650" y="539750"/>
                  </a:moveTo>
                  <a:lnTo>
                    <a:pt x="1385841" y="539750"/>
                  </a:lnTo>
                  <a:lnTo>
                    <a:pt x="1385794" y="565150"/>
                  </a:lnTo>
                  <a:lnTo>
                    <a:pt x="1389603" y="565150"/>
                  </a:lnTo>
                  <a:lnTo>
                    <a:pt x="1389650" y="539750"/>
                  </a:lnTo>
                  <a:close/>
                </a:path>
                <a:path w="1390650" h="1370329">
                  <a:moveTo>
                    <a:pt x="5300" y="565150"/>
                  </a:moveTo>
                  <a:lnTo>
                    <a:pt x="1489" y="565150"/>
                  </a:lnTo>
                  <a:lnTo>
                    <a:pt x="1046" y="803910"/>
                  </a:lnTo>
                  <a:lnTo>
                    <a:pt x="4854" y="803910"/>
                  </a:lnTo>
                  <a:lnTo>
                    <a:pt x="5300" y="565150"/>
                  </a:lnTo>
                  <a:close/>
                </a:path>
                <a:path w="1390650" h="1370329">
                  <a:moveTo>
                    <a:pt x="1389603" y="565150"/>
                  </a:moveTo>
                  <a:lnTo>
                    <a:pt x="1385794" y="565150"/>
                  </a:lnTo>
                  <a:lnTo>
                    <a:pt x="1385348" y="803910"/>
                  </a:lnTo>
                  <a:lnTo>
                    <a:pt x="1389160" y="803910"/>
                  </a:lnTo>
                  <a:lnTo>
                    <a:pt x="1389603" y="565150"/>
                  </a:lnTo>
                  <a:close/>
                </a:path>
                <a:path w="1390650" h="1370329">
                  <a:moveTo>
                    <a:pt x="4854" y="803910"/>
                  </a:moveTo>
                  <a:lnTo>
                    <a:pt x="1046" y="803910"/>
                  </a:lnTo>
                  <a:lnTo>
                    <a:pt x="999" y="829310"/>
                  </a:lnTo>
                  <a:lnTo>
                    <a:pt x="4807" y="829310"/>
                  </a:lnTo>
                  <a:lnTo>
                    <a:pt x="4854" y="803910"/>
                  </a:lnTo>
                  <a:close/>
                </a:path>
                <a:path w="1390650" h="1370329">
                  <a:moveTo>
                    <a:pt x="1389160" y="803910"/>
                  </a:moveTo>
                  <a:lnTo>
                    <a:pt x="1385348" y="803910"/>
                  </a:lnTo>
                  <a:lnTo>
                    <a:pt x="1385300" y="829310"/>
                  </a:lnTo>
                  <a:lnTo>
                    <a:pt x="1389113" y="829310"/>
                  </a:lnTo>
                  <a:lnTo>
                    <a:pt x="1389160" y="803910"/>
                  </a:lnTo>
                  <a:close/>
                </a:path>
                <a:path w="1390650" h="1370329">
                  <a:moveTo>
                    <a:pt x="4807" y="829310"/>
                  </a:moveTo>
                  <a:lnTo>
                    <a:pt x="999" y="829310"/>
                  </a:lnTo>
                  <a:lnTo>
                    <a:pt x="951" y="854710"/>
                  </a:lnTo>
                  <a:lnTo>
                    <a:pt x="4760" y="854710"/>
                  </a:lnTo>
                  <a:lnTo>
                    <a:pt x="4807" y="829310"/>
                  </a:lnTo>
                  <a:close/>
                </a:path>
                <a:path w="1390650" h="1370329">
                  <a:moveTo>
                    <a:pt x="1389113" y="829310"/>
                  </a:moveTo>
                  <a:lnTo>
                    <a:pt x="1385300" y="829310"/>
                  </a:lnTo>
                  <a:lnTo>
                    <a:pt x="1385253" y="854710"/>
                  </a:lnTo>
                  <a:lnTo>
                    <a:pt x="1389066" y="854710"/>
                  </a:lnTo>
                  <a:lnTo>
                    <a:pt x="1389113" y="829310"/>
                  </a:lnTo>
                  <a:close/>
                </a:path>
                <a:path w="1390650" h="1370329">
                  <a:moveTo>
                    <a:pt x="4760" y="854710"/>
                  </a:moveTo>
                  <a:lnTo>
                    <a:pt x="951" y="854710"/>
                  </a:lnTo>
                  <a:lnTo>
                    <a:pt x="904" y="880110"/>
                  </a:lnTo>
                  <a:lnTo>
                    <a:pt x="4712" y="880110"/>
                  </a:lnTo>
                  <a:lnTo>
                    <a:pt x="4760" y="854710"/>
                  </a:lnTo>
                  <a:close/>
                </a:path>
                <a:path w="1390650" h="1370329">
                  <a:moveTo>
                    <a:pt x="1389066" y="854710"/>
                  </a:moveTo>
                  <a:lnTo>
                    <a:pt x="1385253" y="854710"/>
                  </a:lnTo>
                  <a:lnTo>
                    <a:pt x="1385205" y="880110"/>
                  </a:lnTo>
                  <a:lnTo>
                    <a:pt x="1389019" y="880110"/>
                  </a:lnTo>
                  <a:lnTo>
                    <a:pt x="1389066" y="854710"/>
                  </a:lnTo>
                  <a:close/>
                </a:path>
                <a:path w="1390650" h="1370329">
                  <a:moveTo>
                    <a:pt x="4712" y="880110"/>
                  </a:moveTo>
                  <a:lnTo>
                    <a:pt x="904" y="880110"/>
                  </a:lnTo>
                  <a:lnTo>
                    <a:pt x="857" y="905510"/>
                  </a:lnTo>
                  <a:lnTo>
                    <a:pt x="4665" y="905510"/>
                  </a:lnTo>
                  <a:lnTo>
                    <a:pt x="4712" y="880110"/>
                  </a:lnTo>
                  <a:close/>
                </a:path>
                <a:path w="1390650" h="1370329">
                  <a:moveTo>
                    <a:pt x="1389019" y="880110"/>
                  </a:moveTo>
                  <a:lnTo>
                    <a:pt x="1385205" y="880110"/>
                  </a:lnTo>
                  <a:lnTo>
                    <a:pt x="1385158" y="905510"/>
                  </a:lnTo>
                  <a:lnTo>
                    <a:pt x="1388972" y="905510"/>
                  </a:lnTo>
                  <a:lnTo>
                    <a:pt x="1389019" y="880110"/>
                  </a:lnTo>
                  <a:close/>
                </a:path>
                <a:path w="1390650" h="1370329">
                  <a:moveTo>
                    <a:pt x="4665" y="905510"/>
                  </a:moveTo>
                  <a:lnTo>
                    <a:pt x="857" y="905510"/>
                  </a:lnTo>
                  <a:lnTo>
                    <a:pt x="810" y="930910"/>
                  </a:lnTo>
                  <a:lnTo>
                    <a:pt x="4617" y="930910"/>
                  </a:lnTo>
                  <a:lnTo>
                    <a:pt x="4665" y="905510"/>
                  </a:lnTo>
                  <a:close/>
                </a:path>
                <a:path w="1390650" h="1370329">
                  <a:moveTo>
                    <a:pt x="1388972" y="905510"/>
                  </a:moveTo>
                  <a:lnTo>
                    <a:pt x="1385158" y="905510"/>
                  </a:lnTo>
                  <a:lnTo>
                    <a:pt x="1385111" y="930910"/>
                  </a:lnTo>
                  <a:lnTo>
                    <a:pt x="1388925" y="930910"/>
                  </a:lnTo>
                  <a:lnTo>
                    <a:pt x="1388972" y="905510"/>
                  </a:lnTo>
                  <a:close/>
                </a:path>
                <a:path w="1390650" h="1370329">
                  <a:moveTo>
                    <a:pt x="4617" y="930910"/>
                  </a:moveTo>
                  <a:lnTo>
                    <a:pt x="810" y="930910"/>
                  </a:lnTo>
                  <a:lnTo>
                    <a:pt x="786" y="943610"/>
                  </a:lnTo>
                  <a:lnTo>
                    <a:pt x="4594" y="943610"/>
                  </a:lnTo>
                  <a:lnTo>
                    <a:pt x="4617" y="930910"/>
                  </a:lnTo>
                  <a:close/>
                </a:path>
                <a:path w="1390650" h="1370329">
                  <a:moveTo>
                    <a:pt x="1388925" y="930910"/>
                  </a:moveTo>
                  <a:lnTo>
                    <a:pt x="1385111" y="930910"/>
                  </a:lnTo>
                  <a:lnTo>
                    <a:pt x="1385087" y="943610"/>
                  </a:lnTo>
                  <a:lnTo>
                    <a:pt x="1388901" y="943610"/>
                  </a:lnTo>
                  <a:lnTo>
                    <a:pt x="1388925" y="930910"/>
                  </a:lnTo>
                  <a:close/>
                </a:path>
                <a:path w="1390650" h="1370329">
                  <a:moveTo>
                    <a:pt x="4594" y="943610"/>
                  </a:moveTo>
                  <a:lnTo>
                    <a:pt x="786" y="943610"/>
                  </a:lnTo>
                  <a:lnTo>
                    <a:pt x="739" y="969010"/>
                  </a:lnTo>
                  <a:lnTo>
                    <a:pt x="4546" y="969010"/>
                  </a:lnTo>
                  <a:lnTo>
                    <a:pt x="4594" y="943610"/>
                  </a:lnTo>
                  <a:close/>
                </a:path>
                <a:path w="1390650" h="1370329">
                  <a:moveTo>
                    <a:pt x="1388901" y="943610"/>
                  </a:moveTo>
                  <a:lnTo>
                    <a:pt x="1385087" y="943610"/>
                  </a:lnTo>
                  <a:lnTo>
                    <a:pt x="1385039" y="969010"/>
                  </a:lnTo>
                  <a:lnTo>
                    <a:pt x="1388854" y="969010"/>
                  </a:lnTo>
                  <a:lnTo>
                    <a:pt x="1388901" y="943610"/>
                  </a:lnTo>
                  <a:close/>
                </a:path>
                <a:path w="1390650" h="1370329">
                  <a:moveTo>
                    <a:pt x="4546" y="969010"/>
                  </a:moveTo>
                  <a:lnTo>
                    <a:pt x="739" y="969010"/>
                  </a:lnTo>
                  <a:lnTo>
                    <a:pt x="680" y="1000760"/>
                  </a:lnTo>
                  <a:lnTo>
                    <a:pt x="4487" y="1000760"/>
                  </a:lnTo>
                  <a:lnTo>
                    <a:pt x="4546" y="969010"/>
                  </a:lnTo>
                  <a:close/>
                </a:path>
                <a:path w="1390650" h="1370329">
                  <a:moveTo>
                    <a:pt x="1388854" y="969010"/>
                  </a:moveTo>
                  <a:lnTo>
                    <a:pt x="1385039" y="969010"/>
                  </a:lnTo>
                  <a:lnTo>
                    <a:pt x="1384980" y="1000760"/>
                  </a:lnTo>
                  <a:lnTo>
                    <a:pt x="1388795" y="1000760"/>
                  </a:lnTo>
                  <a:lnTo>
                    <a:pt x="1388854" y="969010"/>
                  </a:lnTo>
                  <a:close/>
                </a:path>
                <a:path w="1390650" h="1370329">
                  <a:moveTo>
                    <a:pt x="4487" y="1000760"/>
                  </a:moveTo>
                  <a:lnTo>
                    <a:pt x="680" y="1000760"/>
                  </a:lnTo>
                  <a:lnTo>
                    <a:pt x="622" y="1032510"/>
                  </a:lnTo>
                  <a:lnTo>
                    <a:pt x="4428" y="1032510"/>
                  </a:lnTo>
                  <a:lnTo>
                    <a:pt x="4487" y="1000760"/>
                  </a:lnTo>
                  <a:close/>
                </a:path>
                <a:path w="1390650" h="1370329">
                  <a:moveTo>
                    <a:pt x="1388795" y="1000760"/>
                  </a:moveTo>
                  <a:lnTo>
                    <a:pt x="1384980" y="1000760"/>
                  </a:lnTo>
                  <a:lnTo>
                    <a:pt x="1384921" y="1032510"/>
                  </a:lnTo>
                  <a:lnTo>
                    <a:pt x="1388736" y="1032510"/>
                  </a:lnTo>
                  <a:lnTo>
                    <a:pt x="1388795" y="1000760"/>
                  </a:lnTo>
                  <a:close/>
                </a:path>
                <a:path w="1390650" h="1370329">
                  <a:moveTo>
                    <a:pt x="4428" y="1032510"/>
                  </a:moveTo>
                  <a:lnTo>
                    <a:pt x="622" y="1032510"/>
                  </a:lnTo>
                  <a:lnTo>
                    <a:pt x="610" y="1038860"/>
                  </a:lnTo>
                  <a:lnTo>
                    <a:pt x="4416" y="1038860"/>
                  </a:lnTo>
                  <a:lnTo>
                    <a:pt x="4428" y="1032510"/>
                  </a:lnTo>
                  <a:close/>
                </a:path>
                <a:path w="1390650" h="1370329">
                  <a:moveTo>
                    <a:pt x="1388736" y="1032510"/>
                  </a:moveTo>
                  <a:lnTo>
                    <a:pt x="1384921" y="1032510"/>
                  </a:lnTo>
                  <a:lnTo>
                    <a:pt x="1384909" y="1038860"/>
                  </a:lnTo>
                  <a:lnTo>
                    <a:pt x="1388724" y="1038860"/>
                  </a:lnTo>
                  <a:lnTo>
                    <a:pt x="1388736" y="1032510"/>
                  </a:lnTo>
                  <a:close/>
                </a:path>
                <a:path w="1390650" h="1370329">
                  <a:moveTo>
                    <a:pt x="4416" y="1038860"/>
                  </a:moveTo>
                  <a:lnTo>
                    <a:pt x="610" y="1038860"/>
                  </a:lnTo>
                  <a:lnTo>
                    <a:pt x="598" y="1045210"/>
                  </a:lnTo>
                  <a:lnTo>
                    <a:pt x="4404" y="1045210"/>
                  </a:lnTo>
                  <a:lnTo>
                    <a:pt x="4416" y="1038860"/>
                  </a:lnTo>
                  <a:close/>
                </a:path>
                <a:path w="1390650" h="1370329">
                  <a:moveTo>
                    <a:pt x="1388724" y="1038860"/>
                  </a:moveTo>
                  <a:lnTo>
                    <a:pt x="1384909" y="1038860"/>
                  </a:lnTo>
                  <a:lnTo>
                    <a:pt x="1384897" y="1045210"/>
                  </a:lnTo>
                  <a:lnTo>
                    <a:pt x="1388713" y="1045210"/>
                  </a:lnTo>
                  <a:lnTo>
                    <a:pt x="1388724" y="1038860"/>
                  </a:lnTo>
                  <a:close/>
                </a:path>
                <a:path w="1390650" h="1370329">
                  <a:moveTo>
                    <a:pt x="4404" y="1045210"/>
                  </a:moveTo>
                  <a:lnTo>
                    <a:pt x="598" y="1045210"/>
                  </a:lnTo>
                  <a:lnTo>
                    <a:pt x="589" y="1050290"/>
                  </a:lnTo>
                  <a:lnTo>
                    <a:pt x="4395" y="1050290"/>
                  </a:lnTo>
                  <a:lnTo>
                    <a:pt x="4404" y="1045210"/>
                  </a:lnTo>
                  <a:close/>
                </a:path>
                <a:path w="1390650" h="1370329">
                  <a:moveTo>
                    <a:pt x="1388713" y="1045210"/>
                  </a:moveTo>
                  <a:lnTo>
                    <a:pt x="1384897" y="1045210"/>
                  </a:lnTo>
                  <a:lnTo>
                    <a:pt x="1384888" y="1050290"/>
                  </a:lnTo>
                  <a:lnTo>
                    <a:pt x="1388703" y="1050290"/>
                  </a:lnTo>
                  <a:lnTo>
                    <a:pt x="1388713" y="1045210"/>
                  </a:lnTo>
                  <a:close/>
                </a:path>
                <a:path w="1390650" h="1370329">
                  <a:moveTo>
                    <a:pt x="4395" y="1050290"/>
                  </a:moveTo>
                  <a:lnTo>
                    <a:pt x="589" y="1050290"/>
                  </a:lnTo>
                  <a:lnTo>
                    <a:pt x="541" y="1075690"/>
                  </a:lnTo>
                  <a:lnTo>
                    <a:pt x="4347" y="1075690"/>
                  </a:lnTo>
                  <a:lnTo>
                    <a:pt x="4395" y="1050290"/>
                  </a:lnTo>
                  <a:close/>
                </a:path>
                <a:path w="1390650" h="1370329">
                  <a:moveTo>
                    <a:pt x="1388703" y="1050290"/>
                  </a:moveTo>
                  <a:lnTo>
                    <a:pt x="1384888" y="1050290"/>
                  </a:lnTo>
                  <a:lnTo>
                    <a:pt x="1384840" y="1075690"/>
                  </a:lnTo>
                  <a:lnTo>
                    <a:pt x="1388656" y="1075690"/>
                  </a:lnTo>
                  <a:lnTo>
                    <a:pt x="1388703" y="1050290"/>
                  </a:lnTo>
                  <a:close/>
                </a:path>
                <a:path w="1390650" h="1370329">
                  <a:moveTo>
                    <a:pt x="4347" y="1075690"/>
                  </a:moveTo>
                  <a:lnTo>
                    <a:pt x="541" y="1075690"/>
                  </a:lnTo>
                  <a:lnTo>
                    <a:pt x="516" y="1089660"/>
                  </a:lnTo>
                  <a:lnTo>
                    <a:pt x="4321" y="1089660"/>
                  </a:lnTo>
                  <a:lnTo>
                    <a:pt x="4347" y="1075690"/>
                  </a:lnTo>
                  <a:close/>
                </a:path>
                <a:path w="1390650" h="1370329">
                  <a:moveTo>
                    <a:pt x="1388656" y="1075690"/>
                  </a:moveTo>
                  <a:lnTo>
                    <a:pt x="1384840" y="1075690"/>
                  </a:lnTo>
                  <a:lnTo>
                    <a:pt x="1384814" y="1089660"/>
                  </a:lnTo>
                  <a:lnTo>
                    <a:pt x="1388630" y="1089660"/>
                  </a:lnTo>
                  <a:lnTo>
                    <a:pt x="1388656" y="1075690"/>
                  </a:lnTo>
                  <a:close/>
                </a:path>
                <a:path w="1390650" h="1370329">
                  <a:moveTo>
                    <a:pt x="4321" y="1089660"/>
                  </a:moveTo>
                  <a:lnTo>
                    <a:pt x="516" y="1089660"/>
                  </a:lnTo>
                  <a:lnTo>
                    <a:pt x="506" y="1094740"/>
                  </a:lnTo>
                  <a:lnTo>
                    <a:pt x="4312" y="1094740"/>
                  </a:lnTo>
                  <a:lnTo>
                    <a:pt x="4321" y="1089660"/>
                  </a:lnTo>
                  <a:close/>
                </a:path>
                <a:path w="1390650" h="1370329">
                  <a:moveTo>
                    <a:pt x="1388630" y="1089660"/>
                  </a:moveTo>
                  <a:lnTo>
                    <a:pt x="1384814" y="1089660"/>
                  </a:lnTo>
                  <a:lnTo>
                    <a:pt x="1384805" y="1094740"/>
                  </a:lnTo>
                  <a:lnTo>
                    <a:pt x="1388621" y="1094740"/>
                  </a:lnTo>
                  <a:lnTo>
                    <a:pt x="1388630" y="1089660"/>
                  </a:lnTo>
                  <a:close/>
                </a:path>
                <a:path w="1390650" h="1370329">
                  <a:moveTo>
                    <a:pt x="4312" y="1094740"/>
                  </a:moveTo>
                  <a:lnTo>
                    <a:pt x="506" y="1094740"/>
                  </a:lnTo>
                  <a:lnTo>
                    <a:pt x="492" y="1102360"/>
                  </a:lnTo>
                  <a:lnTo>
                    <a:pt x="4298" y="1102360"/>
                  </a:lnTo>
                  <a:lnTo>
                    <a:pt x="4312" y="1094740"/>
                  </a:lnTo>
                  <a:close/>
                </a:path>
                <a:path w="1390650" h="1370329">
                  <a:moveTo>
                    <a:pt x="1388621" y="1094740"/>
                  </a:moveTo>
                  <a:lnTo>
                    <a:pt x="1384805" y="1094740"/>
                  </a:lnTo>
                  <a:lnTo>
                    <a:pt x="1384790" y="1102360"/>
                  </a:lnTo>
                  <a:lnTo>
                    <a:pt x="1388607" y="1102360"/>
                  </a:lnTo>
                  <a:lnTo>
                    <a:pt x="1388621" y="1094740"/>
                  </a:lnTo>
                  <a:close/>
                </a:path>
                <a:path w="1390650" h="1370329">
                  <a:moveTo>
                    <a:pt x="4298" y="1102360"/>
                  </a:moveTo>
                  <a:lnTo>
                    <a:pt x="492" y="1102360"/>
                  </a:lnTo>
                  <a:lnTo>
                    <a:pt x="468" y="1115060"/>
                  </a:lnTo>
                  <a:lnTo>
                    <a:pt x="4274" y="1115060"/>
                  </a:lnTo>
                  <a:lnTo>
                    <a:pt x="4298" y="1102360"/>
                  </a:lnTo>
                  <a:close/>
                </a:path>
                <a:path w="1390650" h="1370329">
                  <a:moveTo>
                    <a:pt x="1388607" y="1102360"/>
                  </a:moveTo>
                  <a:lnTo>
                    <a:pt x="1384790" y="1102360"/>
                  </a:lnTo>
                  <a:lnTo>
                    <a:pt x="1384767" y="1115060"/>
                  </a:lnTo>
                  <a:lnTo>
                    <a:pt x="1388583" y="1115060"/>
                  </a:lnTo>
                  <a:lnTo>
                    <a:pt x="1388607" y="1102360"/>
                  </a:lnTo>
                  <a:close/>
                </a:path>
                <a:path w="1390650" h="1370329">
                  <a:moveTo>
                    <a:pt x="4274" y="1115060"/>
                  </a:moveTo>
                  <a:lnTo>
                    <a:pt x="468" y="1115060"/>
                  </a:lnTo>
                  <a:lnTo>
                    <a:pt x="457" y="1121410"/>
                  </a:lnTo>
                  <a:lnTo>
                    <a:pt x="4262" y="1121410"/>
                  </a:lnTo>
                  <a:lnTo>
                    <a:pt x="4274" y="1115060"/>
                  </a:lnTo>
                  <a:close/>
                </a:path>
                <a:path w="1390650" h="1370329">
                  <a:moveTo>
                    <a:pt x="1388583" y="1115060"/>
                  </a:moveTo>
                  <a:lnTo>
                    <a:pt x="1384767" y="1115060"/>
                  </a:lnTo>
                  <a:lnTo>
                    <a:pt x="1384755" y="1121410"/>
                  </a:lnTo>
                  <a:lnTo>
                    <a:pt x="1388571" y="1121410"/>
                  </a:lnTo>
                  <a:lnTo>
                    <a:pt x="1388583" y="1115060"/>
                  </a:lnTo>
                  <a:close/>
                </a:path>
                <a:path w="1390650" h="1370329">
                  <a:moveTo>
                    <a:pt x="4262" y="1121410"/>
                  </a:moveTo>
                  <a:lnTo>
                    <a:pt x="457" y="1121410"/>
                  </a:lnTo>
                  <a:lnTo>
                    <a:pt x="433" y="1134110"/>
                  </a:lnTo>
                  <a:lnTo>
                    <a:pt x="4238" y="1134110"/>
                  </a:lnTo>
                  <a:lnTo>
                    <a:pt x="4262" y="1121410"/>
                  </a:lnTo>
                  <a:close/>
                </a:path>
                <a:path w="1390650" h="1370329">
                  <a:moveTo>
                    <a:pt x="1388571" y="1121410"/>
                  </a:moveTo>
                  <a:lnTo>
                    <a:pt x="1384755" y="1121410"/>
                  </a:lnTo>
                  <a:lnTo>
                    <a:pt x="1384731" y="1134110"/>
                  </a:lnTo>
                  <a:lnTo>
                    <a:pt x="1388548" y="1134110"/>
                  </a:lnTo>
                  <a:lnTo>
                    <a:pt x="1388571" y="1121410"/>
                  </a:lnTo>
                  <a:close/>
                </a:path>
                <a:path w="1390650" h="1370329">
                  <a:moveTo>
                    <a:pt x="4238" y="1134110"/>
                  </a:moveTo>
                  <a:lnTo>
                    <a:pt x="433" y="1134110"/>
                  </a:lnTo>
                  <a:lnTo>
                    <a:pt x="421" y="1140460"/>
                  </a:lnTo>
                  <a:lnTo>
                    <a:pt x="4227" y="1140460"/>
                  </a:lnTo>
                  <a:lnTo>
                    <a:pt x="4238" y="1134110"/>
                  </a:lnTo>
                  <a:close/>
                </a:path>
                <a:path w="1390650" h="1370329">
                  <a:moveTo>
                    <a:pt x="1388548" y="1134110"/>
                  </a:moveTo>
                  <a:lnTo>
                    <a:pt x="1384731" y="1134110"/>
                  </a:lnTo>
                  <a:lnTo>
                    <a:pt x="1384719" y="1140460"/>
                  </a:lnTo>
                  <a:lnTo>
                    <a:pt x="1388536" y="1140460"/>
                  </a:lnTo>
                  <a:lnTo>
                    <a:pt x="1388548" y="1134110"/>
                  </a:lnTo>
                  <a:close/>
                </a:path>
                <a:path w="1390650" h="1370329">
                  <a:moveTo>
                    <a:pt x="4227" y="1140460"/>
                  </a:moveTo>
                  <a:lnTo>
                    <a:pt x="421" y="1140460"/>
                  </a:lnTo>
                  <a:lnTo>
                    <a:pt x="409" y="1146810"/>
                  </a:lnTo>
                  <a:lnTo>
                    <a:pt x="4215" y="1146810"/>
                  </a:lnTo>
                  <a:lnTo>
                    <a:pt x="4227" y="1140460"/>
                  </a:lnTo>
                  <a:close/>
                </a:path>
                <a:path w="1390650" h="1370329">
                  <a:moveTo>
                    <a:pt x="1388536" y="1140460"/>
                  </a:moveTo>
                  <a:lnTo>
                    <a:pt x="1384719" y="1140460"/>
                  </a:lnTo>
                  <a:lnTo>
                    <a:pt x="1384707" y="1146810"/>
                  </a:lnTo>
                  <a:lnTo>
                    <a:pt x="1388524" y="1146810"/>
                  </a:lnTo>
                  <a:lnTo>
                    <a:pt x="1388536" y="1140460"/>
                  </a:lnTo>
                  <a:close/>
                </a:path>
                <a:path w="1390650" h="1370329">
                  <a:moveTo>
                    <a:pt x="4215" y="1146810"/>
                  </a:moveTo>
                  <a:lnTo>
                    <a:pt x="409" y="1146810"/>
                  </a:lnTo>
                  <a:lnTo>
                    <a:pt x="398" y="1153160"/>
                  </a:lnTo>
                  <a:lnTo>
                    <a:pt x="4203" y="1153160"/>
                  </a:lnTo>
                  <a:lnTo>
                    <a:pt x="4215" y="1146810"/>
                  </a:lnTo>
                  <a:close/>
                </a:path>
                <a:path w="1390650" h="1370329">
                  <a:moveTo>
                    <a:pt x="1388524" y="1146810"/>
                  </a:moveTo>
                  <a:lnTo>
                    <a:pt x="1384707" y="1146810"/>
                  </a:lnTo>
                  <a:lnTo>
                    <a:pt x="1384696" y="1153160"/>
                  </a:lnTo>
                  <a:lnTo>
                    <a:pt x="1388512" y="1153160"/>
                  </a:lnTo>
                  <a:lnTo>
                    <a:pt x="1388524" y="1146810"/>
                  </a:lnTo>
                  <a:close/>
                </a:path>
                <a:path w="1390650" h="1370329">
                  <a:moveTo>
                    <a:pt x="4203" y="1153160"/>
                  </a:moveTo>
                  <a:lnTo>
                    <a:pt x="398" y="1153160"/>
                  </a:lnTo>
                  <a:lnTo>
                    <a:pt x="362" y="1172210"/>
                  </a:lnTo>
                  <a:lnTo>
                    <a:pt x="4167" y="1172210"/>
                  </a:lnTo>
                  <a:lnTo>
                    <a:pt x="4203" y="1153160"/>
                  </a:lnTo>
                  <a:close/>
                </a:path>
                <a:path w="1390650" h="1370329">
                  <a:moveTo>
                    <a:pt x="1388512" y="1153160"/>
                  </a:moveTo>
                  <a:lnTo>
                    <a:pt x="1384696" y="1153160"/>
                  </a:lnTo>
                  <a:lnTo>
                    <a:pt x="1384660" y="1172210"/>
                  </a:lnTo>
                  <a:lnTo>
                    <a:pt x="1388477" y="1172210"/>
                  </a:lnTo>
                  <a:lnTo>
                    <a:pt x="1388512" y="1153160"/>
                  </a:lnTo>
                  <a:close/>
                </a:path>
                <a:path w="1390650" h="1370329">
                  <a:moveTo>
                    <a:pt x="4167" y="1172210"/>
                  </a:moveTo>
                  <a:lnTo>
                    <a:pt x="362" y="1172210"/>
                  </a:lnTo>
                  <a:lnTo>
                    <a:pt x="353" y="1177290"/>
                  </a:lnTo>
                  <a:lnTo>
                    <a:pt x="4158" y="1177290"/>
                  </a:lnTo>
                  <a:lnTo>
                    <a:pt x="4167" y="1172210"/>
                  </a:lnTo>
                  <a:close/>
                </a:path>
                <a:path w="1390650" h="1370329">
                  <a:moveTo>
                    <a:pt x="1388477" y="1172210"/>
                  </a:moveTo>
                  <a:lnTo>
                    <a:pt x="1384660" y="1172210"/>
                  </a:lnTo>
                  <a:lnTo>
                    <a:pt x="1384650" y="1177290"/>
                  </a:lnTo>
                  <a:lnTo>
                    <a:pt x="1388468" y="1177290"/>
                  </a:lnTo>
                  <a:lnTo>
                    <a:pt x="1388477" y="1172210"/>
                  </a:lnTo>
                  <a:close/>
                </a:path>
                <a:path w="1390650" h="1370329">
                  <a:moveTo>
                    <a:pt x="4158" y="1177290"/>
                  </a:moveTo>
                  <a:lnTo>
                    <a:pt x="353" y="1177290"/>
                  </a:lnTo>
                  <a:lnTo>
                    <a:pt x="341" y="1183640"/>
                  </a:lnTo>
                  <a:lnTo>
                    <a:pt x="4146" y="1183640"/>
                  </a:lnTo>
                  <a:lnTo>
                    <a:pt x="4158" y="1177290"/>
                  </a:lnTo>
                  <a:close/>
                </a:path>
                <a:path w="1390650" h="1370329">
                  <a:moveTo>
                    <a:pt x="1388468" y="1177290"/>
                  </a:moveTo>
                  <a:lnTo>
                    <a:pt x="1384650" y="1177290"/>
                  </a:lnTo>
                  <a:lnTo>
                    <a:pt x="1384639" y="1183640"/>
                  </a:lnTo>
                  <a:lnTo>
                    <a:pt x="1388456" y="1183640"/>
                  </a:lnTo>
                  <a:lnTo>
                    <a:pt x="1388468" y="1177290"/>
                  </a:lnTo>
                  <a:close/>
                </a:path>
                <a:path w="1390650" h="1370329">
                  <a:moveTo>
                    <a:pt x="4146" y="1183640"/>
                  </a:moveTo>
                  <a:lnTo>
                    <a:pt x="341" y="1183640"/>
                  </a:lnTo>
                  <a:lnTo>
                    <a:pt x="329" y="1189990"/>
                  </a:lnTo>
                  <a:lnTo>
                    <a:pt x="4134" y="1189990"/>
                  </a:lnTo>
                  <a:lnTo>
                    <a:pt x="4146" y="1183640"/>
                  </a:lnTo>
                  <a:close/>
                </a:path>
                <a:path w="1390650" h="1370329">
                  <a:moveTo>
                    <a:pt x="1388456" y="1183640"/>
                  </a:moveTo>
                  <a:lnTo>
                    <a:pt x="1384639" y="1183640"/>
                  </a:lnTo>
                  <a:lnTo>
                    <a:pt x="1384627" y="1189990"/>
                  </a:lnTo>
                  <a:lnTo>
                    <a:pt x="1388444" y="1189990"/>
                  </a:lnTo>
                  <a:lnTo>
                    <a:pt x="1388456" y="1183640"/>
                  </a:lnTo>
                  <a:close/>
                </a:path>
                <a:path w="1390650" h="1370329">
                  <a:moveTo>
                    <a:pt x="4134" y="1189990"/>
                  </a:moveTo>
                  <a:lnTo>
                    <a:pt x="329" y="1189990"/>
                  </a:lnTo>
                  <a:lnTo>
                    <a:pt x="318" y="1196340"/>
                  </a:lnTo>
                  <a:lnTo>
                    <a:pt x="4122" y="1196340"/>
                  </a:lnTo>
                  <a:lnTo>
                    <a:pt x="4134" y="1189990"/>
                  </a:lnTo>
                  <a:close/>
                </a:path>
                <a:path w="1390650" h="1370329">
                  <a:moveTo>
                    <a:pt x="1388444" y="1189990"/>
                  </a:moveTo>
                  <a:lnTo>
                    <a:pt x="1384627" y="1189990"/>
                  </a:lnTo>
                  <a:lnTo>
                    <a:pt x="1384615" y="1196340"/>
                  </a:lnTo>
                  <a:lnTo>
                    <a:pt x="1388432" y="1196340"/>
                  </a:lnTo>
                  <a:lnTo>
                    <a:pt x="1388444" y="1189990"/>
                  </a:lnTo>
                  <a:close/>
                </a:path>
                <a:path w="1390650" h="1370329">
                  <a:moveTo>
                    <a:pt x="4122" y="1196340"/>
                  </a:moveTo>
                  <a:lnTo>
                    <a:pt x="318" y="1196340"/>
                  </a:lnTo>
                  <a:lnTo>
                    <a:pt x="306" y="1202690"/>
                  </a:lnTo>
                  <a:lnTo>
                    <a:pt x="4110" y="1202690"/>
                  </a:lnTo>
                  <a:lnTo>
                    <a:pt x="4122" y="1196340"/>
                  </a:lnTo>
                  <a:close/>
                </a:path>
                <a:path w="1390650" h="1370329">
                  <a:moveTo>
                    <a:pt x="1388432" y="1196340"/>
                  </a:moveTo>
                  <a:lnTo>
                    <a:pt x="1384615" y="1196340"/>
                  </a:lnTo>
                  <a:lnTo>
                    <a:pt x="1384603" y="1202690"/>
                  </a:lnTo>
                  <a:lnTo>
                    <a:pt x="1388421" y="1202690"/>
                  </a:lnTo>
                  <a:lnTo>
                    <a:pt x="1388432" y="1196340"/>
                  </a:lnTo>
                  <a:close/>
                </a:path>
                <a:path w="1390650" h="1370329">
                  <a:moveTo>
                    <a:pt x="4110" y="1202690"/>
                  </a:moveTo>
                  <a:lnTo>
                    <a:pt x="306" y="1202690"/>
                  </a:lnTo>
                  <a:lnTo>
                    <a:pt x="294" y="1209040"/>
                  </a:lnTo>
                  <a:lnTo>
                    <a:pt x="4099" y="1209040"/>
                  </a:lnTo>
                  <a:lnTo>
                    <a:pt x="4110" y="1202690"/>
                  </a:lnTo>
                  <a:close/>
                </a:path>
                <a:path w="1390650" h="1370329">
                  <a:moveTo>
                    <a:pt x="1388421" y="1202690"/>
                  </a:moveTo>
                  <a:lnTo>
                    <a:pt x="1384603" y="1202690"/>
                  </a:lnTo>
                  <a:lnTo>
                    <a:pt x="1384591" y="1209040"/>
                  </a:lnTo>
                  <a:lnTo>
                    <a:pt x="1388409" y="1209040"/>
                  </a:lnTo>
                  <a:lnTo>
                    <a:pt x="1388421" y="1202690"/>
                  </a:lnTo>
                  <a:close/>
                </a:path>
                <a:path w="1390650" h="1370329">
                  <a:moveTo>
                    <a:pt x="4099" y="1209040"/>
                  </a:moveTo>
                  <a:lnTo>
                    <a:pt x="294" y="1209040"/>
                  </a:lnTo>
                  <a:lnTo>
                    <a:pt x="282" y="1215390"/>
                  </a:lnTo>
                  <a:lnTo>
                    <a:pt x="4087" y="1215390"/>
                  </a:lnTo>
                  <a:lnTo>
                    <a:pt x="4099" y="1209040"/>
                  </a:lnTo>
                  <a:close/>
                </a:path>
                <a:path w="1390650" h="1370329">
                  <a:moveTo>
                    <a:pt x="1388409" y="1209040"/>
                  </a:moveTo>
                  <a:lnTo>
                    <a:pt x="1384591" y="1209040"/>
                  </a:lnTo>
                  <a:lnTo>
                    <a:pt x="1384579" y="1215390"/>
                  </a:lnTo>
                  <a:lnTo>
                    <a:pt x="1388397" y="1215390"/>
                  </a:lnTo>
                  <a:lnTo>
                    <a:pt x="1388409" y="1209040"/>
                  </a:lnTo>
                  <a:close/>
                </a:path>
                <a:path w="1390650" h="1370329">
                  <a:moveTo>
                    <a:pt x="4087" y="1215390"/>
                  </a:moveTo>
                  <a:lnTo>
                    <a:pt x="282" y="1215390"/>
                  </a:lnTo>
                  <a:lnTo>
                    <a:pt x="270" y="1221740"/>
                  </a:lnTo>
                  <a:lnTo>
                    <a:pt x="4075" y="1221740"/>
                  </a:lnTo>
                  <a:lnTo>
                    <a:pt x="4087" y="1215390"/>
                  </a:lnTo>
                  <a:close/>
                </a:path>
                <a:path w="1390650" h="1370329">
                  <a:moveTo>
                    <a:pt x="1388397" y="1215390"/>
                  </a:moveTo>
                  <a:lnTo>
                    <a:pt x="1384579" y="1215390"/>
                  </a:lnTo>
                  <a:lnTo>
                    <a:pt x="1384567" y="1221740"/>
                  </a:lnTo>
                  <a:lnTo>
                    <a:pt x="1388385" y="1221740"/>
                  </a:lnTo>
                  <a:lnTo>
                    <a:pt x="1388397" y="1215390"/>
                  </a:lnTo>
                  <a:close/>
                </a:path>
                <a:path w="1390650" h="1370329">
                  <a:moveTo>
                    <a:pt x="4075" y="1221740"/>
                  </a:moveTo>
                  <a:lnTo>
                    <a:pt x="270" y="1221740"/>
                  </a:lnTo>
                  <a:lnTo>
                    <a:pt x="233" y="1242060"/>
                  </a:lnTo>
                  <a:lnTo>
                    <a:pt x="4037" y="1242060"/>
                  </a:lnTo>
                  <a:lnTo>
                    <a:pt x="4075" y="1221740"/>
                  </a:lnTo>
                  <a:close/>
                </a:path>
                <a:path w="1390650" h="1370329">
                  <a:moveTo>
                    <a:pt x="1388385" y="1221740"/>
                  </a:moveTo>
                  <a:lnTo>
                    <a:pt x="1384567" y="1221740"/>
                  </a:lnTo>
                  <a:lnTo>
                    <a:pt x="1384530" y="1242060"/>
                  </a:lnTo>
                  <a:lnTo>
                    <a:pt x="1388347" y="1242060"/>
                  </a:lnTo>
                  <a:lnTo>
                    <a:pt x="1388385" y="1221740"/>
                  </a:lnTo>
                  <a:close/>
                </a:path>
                <a:path w="1390650" h="1370329">
                  <a:moveTo>
                    <a:pt x="4037" y="1242060"/>
                  </a:moveTo>
                  <a:lnTo>
                    <a:pt x="233" y="1242060"/>
                  </a:lnTo>
                  <a:lnTo>
                    <a:pt x="221" y="1248410"/>
                  </a:lnTo>
                  <a:lnTo>
                    <a:pt x="4025" y="1248410"/>
                  </a:lnTo>
                  <a:lnTo>
                    <a:pt x="4037" y="1242060"/>
                  </a:lnTo>
                  <a:close/>
                </a:path>
                <a:path w="1390650" h="1370329">
                  <a:moveTo>
                    <a:pt x="1388347" y="1242060"/>
                  </a:moveTo>
                  <a:lnTo>
                    <a:pt x="1384530" y="1242060"/>
                  </a:lnTo>
                  <a:lnTo>
                    <a:pt x="1384518" y="1248410"/>
                  </a:lnTo>
                  <a:lnTo>
                    <a:pt x="1388336" y="1248410"/>
                  </a:lnTo>
                  <a:lnTo>
                    <a:pt x="1388347" y="1242060"/>
                  </a:lnTo>
                  <a:close/>
                </a:path>
                <a:path w="1390650" h="1370329">
                  <a:moveTo>
                    <a:pt x="4025" y="1248410"/>
                  </a:moveTo>
                  <a:lnTo>
                    <a:pt x="221" y="1248410"/>
                  </a:lnTo>
                  <a:lnTo>
                    <a:pt x="209" y="1254760"/>
                  </a:lnTo>
                  <a:lnTo>
                    <a:pt x="4013" y="1254760"/>
                  </a:lnTo>
                  <a:lnTo>
                    <a:pt x="4025" y="1248410"/>
                  </a:lnTo>
                  <a:close/>
                </a:path>
                <a:path w="1390650" h="1370329">
                  <a:moveTo>
                    <a:pt x="1388336" y="1248410"/>
                  </a:moveTo>
                  <a:lnTo>
                    <a:pt x="1384518" y="1248410"/>
                  </a:lnTo>
                  <a:lnTo>
                    <a:pt x="1384506" y="1254760"/>
                  </a:lnTo>
                  <a:lnTo>
                    <a:pt x="1388324" y="1254760"/>
                  </a:lnTo>
                  <a:lnTo>
                    <a:pt x="1388336" y="1248410"/>
                  </a:lnTo>
                  <a:close/>
                </a:path>
                <a:path w="1390650" h="1370329">
                  <a:moveTo>
                    <a:pt x="4013" y="1254760"/>
                  </a:moveTo>
                  <a:lnTo>
                    <a:pt x="209" y="1254760"/>
                  </a:lnTo>
                  <a:lnTo>
                    <a:pt x="197" y="1261110"/>
                  </a:lnTo>
                  <a:lnTo>
                    <a:pt x="4001" y="1261110"/>
                  </a:lnTo>
                  <a:lnTo>
                    <a:pt x="4013" y="1254760"/>
                  </a:lnTo>
                  <a:close/>
                </a:path>
                <a:path w="1390650" h="1370329">
                  <a:moveTo>
                    <a:pt x="1388324" y="1254760"/>
                  </a:moveTo>
                  <a:lnTo>
                    <a:pt x="1384506" y="1254760"/>
                  </a:lnTo>
                  <a:lnTo>
                    <a:pt x="1384494" y="1261110"/>
                  </a:lnTo>
                  <a:lnTo>
                    <a:pt x="1388312" y="1261110"/>
                  </a:lnTo>
                  <a:lnTo>
                    <a:pt x="1388324" y="1254760"/>
                  </a:lnTo>
                  <a:close/>
                </a:path>
                <a:path w="1390650" h="1370329">
                  <a:moveTo>
                    <a:pt x="4001" y="1261110"/>
                  </a:moveTo>
                  <a:lnTo>
                    <a:pt x="197" y="1261110"/>
                  </a:lnTo>
                  <a:lnTo>
                    <a:pt x="188" y="1266190"/>
                  </a:lnTo>
                  <a:lnTo>
                    <a:pt x="3992" y="1266190"/>
                  </a:lnTo>
                  <a:lnTo>
                    <a:pt x="4001" y="1261110"/>
                  </a:lnTo>
                  <a:close/>
                </a:path>
                <a:path w="1390650" h="1370329">
                  <a:moveTo>
                    <a:pt x="1388312" y="1261110"/>
                  </a:moveTo>
                  <a:lnTo>
                    <a:pt x="1384494" y="1261110"/>
                  </a:lnTo>
                  <a:lnTo>
                    <a:pt x="1384484" y="1266190"/>
                  </a:lnTo>
                  <a:lnTo>
                    <a:pt x="1388303" y="1266190"/>
                  </a:lnTo>
                  <a:lnTo>
                    <a:pt x="1388312" y="1261110"/>
                  </a:lnTo>
                  <a:close/>
                </a:path>
                <a:path w="1390650" h="1370329">
                  <a:moveTo>
                    <a:pt x="3992" y="1266190"/>
                  </a:moveTo>
                  <a:lnTo>
                    <a:pt x="188" y="1266190"/>
                  </a:lnTo>
                  <a:lnTo>
                    <a:pt x="162" y="1280160"/>
                  </a:lnTo>
                  <a:lnTo>
                    <a:pt x="3966" y="1280160"/>
                  </a:lnTo>
                  <a:lnTo>
                    <a:pt x="3992" y="1266190"/>
                  </a:lnTo>
                  <a:close/>
                </a:path>
                <a:path w="1390650" h="1370329">
                  <a:moveTo>
                    <a:pt x="1388303" y="1266190"/>
                  </a:moveTo>
                  <a:lnTo>
                    <a:pt x="1384484" y="1266190"/>
                  </a:lnTo>
                  <a:lnTo>
                    <a:pt x="1384458" y="1280160"/>
                  </a:lnTo>
                  <a:lnTo>
                    <a:pt x="1388277" y="1280160"/>
                  </a:lnTo>
                  <a:lnTo>
                    <a:pt x="1388303" y="1266190"/>
                  </a:lnTo>
                  <a:close/>
                </a:path>
                <a:path w="1390650" h="1370329">
                  <a:moveTo>
                    <a:pt x="3966" y="1280160"/>
                  </a:moveTo>
                  <a:lnTo>
                    <a:pt x="162" y="1280160"/>
                  </a:lnTo>
                  <a:lnTo>
                    <a:pt x="150" y="1286510"/>
                  </a:lnTo>
                  <a:lnTo>
                    <a:pt x="3954" y="1286510"/>
                  </a:lnTo>
                  <a:lnTo>
                    <a:pt x="3966" y="1280160"/>
                  </a:lnTo>
                  <a:close/>
                </a:path>
                <a:path w="1390650" h="1370329">
                  <a:moveTo>
                    <a:pt x="1388277" y="1280160"/>
                  </a:moveTo>
                  <a:lnTo>
                    <a:pt x="1384458" y="1280160"/>
                  </a:lnTo>
                  <a:lnTo>
                    <a:pt x="1384447" y="1286510"/>
                  </a:lnTo>
                  <a:lnTo>
                    <a:pt x="1388265" y="1286510"/>
                  </a:lnTo>
                  <a:lnTo>
                    <a:pt x="1388277" y="1280160"/>
                  </a:lnTo>
                  <a:close/>
                </a:path>
                <a:path w="1390650" h="1370329">
                  <a:moveTo>
                    <a:pt x="3954" y="1286510"/>
                  </a:moveTo>
                  <a:lnTo>
                    <a:pt x="150" y="1286510"/>
                  </a:lnTo>
                  <a:lnTo>
                    <a:pt x="106" y="1310640"/>
                  </a:lnTo>
                  <a:lnTo>
                    <a:pt x="3909" y="1310640"/>
                  </a:lnTo>
                  <a:lnTo>
                    <a:pt x="3954" y="1286510"/>
                  </a:lnTo>
                  <a:close/>
                </a:path>
                <a:path w="1390650" h="1370329">
                  <a:moveTo>
                    <a:pt x="1388265" y="1286510"/>
                  </a:moveTo>
                  <a:lnTo>
                    <a:pt x="1384447" y="1286510"/>
                  </a:lnTo>
                  <a:lnTo>
                    <a:pt x="1384401" y="1310640"/>
                  </a:lnTo>
                  <a:lnTo>
                    <a:pt x="1388220" y="1310640"/>
                  </a:lnTo>
                  <a:lnTo>
                    <a:pt x="1388265" y="1286510"/>
                  </a:lnTo>
                  <a:close/>
                </a:path>
                <a:path w="1390650" h="1370329">
                  <a:moveTo>
                    <a:pt x="3909" y="1310640"/>
                  </a:moveTo>
                  <a:lnTo>
                    <a:pt x="106" y="1310640"/>
                  </a:lnTo>
                  <a:lnTo>
                    <a:pt x="91" y="1318260"/>
                  </a:lnTo>
                  <a:lnTo>
                    <a:pt x="3895" y="1318260"/>
                  </a:lnTo>
                  <a:lnTo>
                    <a:pt x="3909" y="1310640"/>
                  </a:lnTo>
                  <a:close/>
                </a:path>
                <a:path w="1390650" h="1370329">
                  <a:moveTo>
                    <a:pt x="1388220" y="1310640"/>
                  </a:moveTo>
                  <a:lnTo>
                    <a:pt x="1384401" y="1310640"/>
                  </a:lnTo>
                  <a:lnTo>
                    <a:pt x="1384387" y="1318260"/>
                  </a:lnTo>
                  <a:lnTo>
                    <a:pt x="1388206" y="1318260"/>
                  </a:lnTo>
                  <a:lnTo>
                    <a:pt x="1388220" y="1310640"/>
                  </a:lnTo>
                  <a:close/>
                </a:path>
                <a:path w="1390650" h="1370329">
                  <a:moveTo>
                    <a:pt x="3895" y="1318260"/>
                  </a:moveTo>
                  <a:lnTo>
                    <a:pt x="91" y="1318260"/>
                  </a:lnTo>
                  <a:lnTo>
                    <a:pt x="80" y="1324610"/>
                  </a:lnTo>
                  <a:lnTo>
                    <a:pt x="3883" y="1324610"/>
                  </a:lnTo>
                  <a:lnTo>
                    <a:pt x="3895" y="1318260"/>
                  </a:lnTo>
                  <a:close/>
                </a:path>
                <a:path w="1390650" h="1370329">
                  <a:moveTo>
                    <a:pt x="1388206" y="1318260"/>
                  </a:moveTo>
                  <a:lnTo>
                    <a:pt x="1384387" y="1318260"/>
                  </a:lnTo>
                  <a:lnTo>
                    <a:pt x="1384375" y="1324610"/>
                  </a:lnTo>
                  <a:lnTo>
                    <a:pt x="1388194" y="1324610"/>
                  </a:lnTo>
                  <a:lnTo>
                    <a:pt x="1388206" y="1318260"/>
                  </a:lnTo>
                  <a:close/>
                </a:path>
                <a:path w="1390650" h="1370329">
                  <a:moveTo>
                    <a:pt x="3883" y="1324610"/>
                  </a:moveTo>
                  <a:lnTo>
                    <a:pt x="80" y="1324610"/>
                  </a:lnTo>
                  <a:lnTo>
                    <a:pt x="58" y="1336040"/>
                  </a:lnTo>
                  <a:lnTo>
                    <a:pt x="3862" y="1336040"/>
                  </a:lnTo>
                  <a:lnTo>
                    <a:pt x="3883" y="1324610"/>
                  </a:lnTo>
                  <a:close/>
                </a:path>
                <a:path w="1390650" h="1370329">
                  <a:moveTo>
                    <a:pt x="1388194" y="1324610"/>
                  </a:moveTo>
                  <a:lnTo>
                    <a:pt x="1384375" y="1324610"/>
                  </a:lnTo>
                  <a:lnTo>
                    <a:pt x="1384354" y="1336040"/>
                  </a:lnTo>
                  <a:lnTo>
                    <a:pt x="1388173" y="1336040"/>
                  </a:lnTo>
                  <a:lnTo>
                    <a:pt x="1388194" y="1324610"/>
                  </a:lnTo>
                  <a:close/>
                </a:path>
                <a:path w="1390650" h="1370329">
                  <a:moveTo>
                    <a:pt x="3862" y="1336040"/>
                  </a:moveTo>
                  <a:lnTo>
                    <a:pt x="58" y="1336040"/>
                  </a:lnTo>
                  <a:lnTo>
                    <a:pt x="32" y="1350010"/>
                  </a:lnTo>
                  <a:lnTo>
                    <a:pt x="3836" y="1350010"/>
                  </a:lnTo>
                  <a:lnTo>
                    <a:pt x="3862" y="1336040"/>
                  </a:lnTo>
                  <a:close/>
                </a:path>
                <a:path w="1390650" h="1370329">
                  <a:moveTo>
                    <a:pt x="1388173" y="1336040"/>
                  </a:moveTo>
                  <a:lnTo>
                    <a:pt x="1384354" y="1336040"/>
                  </a:lnTo>
                  <a:lnTo>
                    <a:pt x="1384328" y="1350010"/>
                  </a:lnTo>
                  <a:lnTo>
                    <a:pt x="1388147" y="1350010"/>
                  </a:lnTo>
                  <a:lnTo>
                    <a:pt x="1388173" y="1336040"/>
                  </a:lnTo>
                  <a:close/>
                </a:path>
                <a:path w="1390650" h="1370329">
                  <a:moveTo>
                    <a:pt x="3836" y="1350010"/>
                  </a:moveTo>
                  <a:lnTo>
                    <a:pt x="32" y="1350010"/>
                  </a:lnTo>
                  <a:lnTo>
                    <a:pt x="9" y="1362710"/>
                  </a:lnTo>
                  <a:lnTo>
                    <a:pt x="3812" y="1362710"/>
                  </a:lnTo>
                  <a:lnTo>
                    <a:pt x="3836" y="1350010"/>
                  </a:lnTo>
                  <a:close/>
                </a:path>
                <a:path w="1390650" h="1370329">
                  <a:moveTo>
                    <a:pt x="1388147" y="1350010"/>
                  </a:moveTo>
                  <a:lnTo>
                    <a:pt x="1384328" y="1350010"/>
                  </a:lnTo>
                  <a:lnTo>
                    <a:pt x="1384304" y="1362710"/>
                  </a:lnTo>
                  <a:lnTo>
                    <a:pt x="1388124" y="1362710"/>
                  </a:lnTo>
                  <a:lnTo>
                    <a:pt x="1388147" y="1350010"/>
                  </a:lnTo>
                  <a:close/>
                </a:path>
                <a:path w="1390650" h="1370329">
                  <a:moveTo>
                    <a:pt x="3812" y="1362710"/>
                  </a:moveTo>
                  <a:lnTo>
                    <a:pt x="9" y="1362710"/>
                  </a:lnTo>
                  <a:lnTo>
                    <a:pt x="0" y="1367790"/>
                  </a:lnTo>
                  <a:lnTo>
                    <a:pt x="694054" y="1369060"/>
                  </a:lnTo>
                  <a:lnTo>
                    <a:pt x="1388112" y="1369060"/>
                  </a:lnTo>
                  <a:lnTo>
                    <a:pt x="1388119" y="1365250"/>
                  </a:lnTo>
                  <a:lnTo>
                    <a:pt x="3809" y="1363980"/>
                  </a:lnTo>
                  <a:lnTo>
                    <a:pt x="3812" y="1362710"/>
                  </a:lnTo>
                  <a:close/>
                </a:path>
                <a:path w="1390650" h="1370329">
                  <a:moveTo>
                    <a:pt x="1388124" y="1362710"/>
                  </a:moveTo>
                  <a:lnTo>
                    <a:pt x="1384304" y="1362710"/>
                  </a:lnTo>
                  <a:lnTo>
                    <a:pt x="1384300" y="1365250"/>
                  </a:lnTo>
                  <a:lnTo>
                    <a:pt x="1388119" y="1365250"/>
                  </a:lnTo>
                  <a:lnTo>
                    <a:pt x="1388124" y="1362710"/>
                  </a:lnTo>
                  <a:close/>
                </a:path>
                <a:path w="1390650" h="1370329">
                  <a:moveTo>
                    <a:pt x="1388112" y="1369060"/>
                  </a:moveTo>
                  <a:lnTo>
                    <a:pt x="694055" y="1369060"/>
                  </a:lnTo>
                  <a:lnTo>
                    <a:pt x="1388109" y="1370330"/>
                  </a:lnTo>
                  <a:lnTo>
                    <a:pt x="1388112" y="1369060"/>
                  </a:lnTo>
                  <a:close/>
                </a:path>
              </a:pathLst>
            </a:custGeom>
            <a:solidFill>
              <a:srgbClr val="5325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6889750" y="2872739"/>
              <a:ext cx="1383030" cy="1361440"/>
            </a:xfrm>
            <a:custGeom>
              <a:avLst/>
              <a:gdLst/>
              <a:ahLst/>
              <a:cxnLst/>
              <a:rect l="l" t="t" r="r" b="b"/>
              <a:pathLst>
                <a:path w="1383029" h="1361439">
                  <a:moveTo>
                    <a:pt x="6304" y="27939"/>
                  </a:moveTo>
                  <a:lnTo>
                    <a:pt x="2485" y="27939"/>
                  </a:lnTo>
                  <a:lnTo>
                    <a:pt x="2476" y="33019"/>
                  </a:lnTo>
                  <a:lnTo>
                    <a:pt x="6295" y="33019"/>
                  </a:lnTo>
                  <a:lnTo>
                    <a:pt x="6304" y="27939"/>
                  </a:lnTo>
                  <a:close/>
                </a:path>
                <a:path w="1383029" h="1361439">
                  <a:moveTo>
                    <a:pt x="1382980" y="27939"/>
                  </a:moveTo>
                  <a:lnTo>
                    <a:pt x="1379177" y="27939"/>
                  </a:lnTo>
                  <a:lnTo>
                    <a:pt x="1379167" y="33019"/>
                  </a:lnTo>
                  <a:lnTo>
                    <a:pt x="1382970" y="33019"/>
                  </a:lnTo>
                  <a:lnTo>
                    <a:pt x="1382980" y="27939"/>
                  </a:lnTo>
                  <a:close/>
                </a:path>
                <a:path w="1383029" h="1361439">
                  <a:moveTo>
                    <a:pt x="6309" y="25400"/>
                  </a:moveTo>
                  <a:lnTo>
                    <a:pt x="2490" y="25400"/>
                  </a:lnTo>
                  <a:lnTo>
                    <a:pt x="2487" y="26669"/>
                  </a:lnTo>
                  <a:lnTo>
                    <a:pt x="6307" y="26669"/>
                  </a:lnTo>
                  <a:lnTo>
                    <a:pt x="6309" y="25400"/>
                  </a:lnTo>
                  <a:close/>
                </a:path>
                <a:path w="1383029" h="1361439">
                  <a:moveTo>
                    <a:pt x="1382984" y="25400"/>
                  </a:moveTo>
                  <a:lnTo>
                    <a:pt x="1379181" y="25400"/>
                  </a:lnTo>
                  <a:lnTo>
                    <a:pt x="1379179" y="26669"/>
                  </a:lnTo>
                  <a:lnTo>
                    <a:pt x="1382982" y="26669"/>
                  </a:lnTo>
                  <a:lnTo>
                    <a:pt x="1382984" y="25400"/>
                  </a:lnTo>
                  <a:close/>
                </a:path>
                <a:path w="1383029" h="1361439">
                  <a:moveTo>
                    <a:pt x="6316" y="21589"/>
                  </a:moveTo>
                  <a:lnTo>
                    <a:pt x="2497" y="21589"/>
                  </a:lnTo>
                  <a:lnTo>
                    <a:pt x="2492" y="24129"/>
                  </a:lnTo>
                  <a:lnTo>
                    <a:pt x="6311" y="24129"/>
                  </a:lnTo>
                  <a:lnTo>
                    <a:pt x="6316" y="21589"/>
                  </a:lnTo>
                  <a:close/>
                </a:path>
                <a:path w="1383029" h="1361439">
                  <a:moveTo>
                    <a:pt x="1382992" y="21589"/>
                  </a:moveTo>
                  <a:lnTo>
                    <a:pt x="1379188" y="21589"/>
                  </a:lnTo>
                  <a:lnTo>
                    <a:pt x="1379184" y="24129"/>
                  </a:lnTo>
                  <a:lnTo>
                    <a:pt x="1382987" y="24129"/>
                  </a:lnTo>
                  <a:lnTo>
                    <a:pt x="1382992" y="21589"/>
                  </a:lnTo>
                  <a:close/>
                </a:path>
                <a:path w="1383029" h="1361439">
                  <a:moveTo>
                    <a:pt x="6321" y="19050"/>
                  </a:moveTo>
                  <a:lnTo>
                    <a:pt x="2502" y="19050"/>
                  </a:lnTo>
                  <a:lnTo>
                    <a:pt x="2499" y="20319"/>
                  </a:lnTo>
                  <a:lnTo>
                    <a:pt x="6318" y="20319"/>
                  </a:lnTo>
                  <a:lnTo>
                    <a:pt x="6321" y="19050"/>
                  </a:lnTo>
                  <a:close/>
                </a:path>
                <a:path w="1383029" h="1361439">
                  <a:moveTo>
                    <a:pt x="1382996" y="19050"/>
                  </a:moveTo>
                  <a:lnTo>
                    <a:pt x="1379193" y="19050"/>
                  </a:lnTo>
                  <a:lnTo>
                    <a:pt x="1379191" y="20319"/>
                  </a:lnTo>
                  <a:lnTo>
                    <a:pt x="1382994" y="20319"/>
                  </a:lnTo>
                  <a:lnTo>
                    <a:pt x="1382996" y="19050"/>
                  </a:lnTo>
                  <a:close/>
                </a:path>
                <a:path w="1383029" h="1361439">
                  <a:moveTo>
                    <a:pt x="6328" y="15239"/>
                  </a:moveTo>
                  <a:lnTo>
                    <a:pt x="2509" y="15239"/>
                  </a:lnTo>
                  <a:lnTo>
                    <a:pt x="2504" y="17779"/>
                  </a:lnTo>
                  <a:lnTo>
                    <a:pt x="6323" y="17779"/>
                  </a:lnTo>
                  <a:lnTo>
                    <a:pt x="6328" y="15239"/>
                  </a:lnTo>
                  <a:close/>
                </a:path>
                <a:path w="1383029" h="1361439">
                  <a:moveTo>
                    <a:pt x="1383003" y="15239"/>
                  </a:moveTo>
                  <a:lnTo>
                    <a:pt x="1379200" y="15239"/>
                  </a:lnTo>
                  <a:lnTo>
                    <a:pt x="1379196" y="17779"/>
                  </a:lnTo>
                  <a:lnTo>
                    <a:pt x="1382999" y="17779"/>
                  </a:lnTo>
                  <a:lnTo>
                    <a:pt x="1383003" y="15239"/>
                  </a:lnTo>
                  <a:close/>
                </a:path>
                <a:path w="1383029" h="1361439">
                  <a:moveTo>
                    <a:pt x="6333" y="12700"/>
                  </a:moveTo>
                  <a:lnTo>
                    <a:pt x="2513" y="12700"/>
                  </a:lnTo>
                  <a:lnTo>
                    <a:pt x="2511" y="13969"/>
                  </a:lnTo>
                  <a:lnTo>
                    <a:pt x="6330" y="13969"/>
                  </a:lnTo>
                  <a:lnTo>
                    <a:pt x="6333" y="12700"/>
                  </a:lnTo>
                  <a:close/>
                </a:path>
                <a:path w="1383029" h="1361439">
                  <a:moveTo>
                    <a:pt x="1383008" y="12700"/>
                  </a:moveTo>
                  <a:lnTo>
                    <a:pt x="1379205" y="12700"/>
                  </a:lnTo>
                  <a:lnTo>
                    <a:pt x="1379203" y="13969"/>
                  </a:lnTo>
                  <a:lnTo>
                    <a:pt x="1383006" y="13969"/>
                  </a:lnTo>
                  <a:lnTo>
                    <a:pt x="1383008" y="12700"/>
                  </a:lnTo>
                  <a:close/>
                </a:path>
                <a:path w="1383029" h="1361439">
                  <a:moveTo>
                    <a:pt x="6340" y="8889"/>
                  </a:moveTo>
                  <a:lnTo>
                    <a:pt x="2521" y="8889"/>
                  </a:lnTo>
                  <a:lnTo>
                    <a:pt x="2516" y="11429"/>
                  </a:lnTo>
                  <a:lnTo>
                    <a:pt x="6335" y="11429"/>
                  </a:lnTo>
                  <a:lnTo>
                    <a:pt x="6340" y="8889"/>
                  </a:lnTo>
                  <a:close/>
                </a:path>
                <a:path w="1383029" h="1361439">
                  <a:moveTo>
                    <a:pt x="1383015" y="8889"/>
                  </a:moveTo>
                  <a:lnTo>
                    <a:pt x="1379212" y="8889"/>
                  </a:lnTo>
                  <a:lnTo>
                    <a:pt x="1379208" y="11429"/>
                  </a:lnTo>
                  <a:lnTo>
                    <a:pt x="1383011" y="11429"/>
                  </a:lnTo>
                  <a:lnTo>
                    <a:pt x="1383015" y="8889"/>
                  </a:lnTo>
                  <a:close/>
                </a:path>
                <a:path w="1383029" h="1361439">
                  <a:moveTo>
                    <a:pt x="6345" y="6350"/>
                  </a:moveTo>
                  <a:lnTo>
                    <a:pt x="2525" y="6350"/>
                  </a:lnTo>
                  <a:lnTo>
                    <a:pt x="2523" y="7619"/>
                  </a:lnTo>
                  <a:lnTo>
                    <a:pt x="6342" y="7619"/>
                  </a:lnTo>
                  <a:lnTo>
                    <a:pt x="6345" y="6350"/>
                  </a:lnTo>
                  <a:close/>
                </a:path>
                <a:path w="1383029" h="1361439">
                  <a:moveTo>
                    <a:pt x="1383020" y="6350"/>
                  </a:moveTo>
                  <a:lnTo>
                    <a:pt x="1379217" y="6350"/>
                  </a:lnTo>
                  <a:lnTo>
                    <a:pt x="1379215" y="7619"/>
                  </a:lnTo>
                  <a:lnTo>
                    <a:pt x="1383018" y="7619"/>
                  </a:lnTo>
                  <a:lnTo>
                    <a:pt x="1383020" y="6350"/>
                  </a:lnTo>
                  <a:close/>
                </a:path>
                <a:path w="1383029" h="1361439">
                  <a:moveTo>
                    <a:pt x="1383027" y="2539"/>
                  </a:moveTo>
                  <a:lnTo>
                    <a:pt x="2532" y="2539"/>
                  </a:lnTo>
                  <a:lnTo>
                    <a:pt x="2528" y="5080"/>
                  </a:lnTo>
                  <a:lnTo>
                    <a:pt x="6347" y="5080"/>
                  </a:lnTo>
                  <a:lnTo>
                    <a:pt x="6350" y="3810"/>
                  </a:lnTo>
                  <a:lnTo>
                    <a:pt x="1383025" y="3810"/>
                  </a:lnTo>
                  <a:lnTo>
                    <a:pt x="1383027" y="2539"/>
                  </a:lnTo>
                  <a:close/>
                </a:path>
                <a:path w="1383029" h="1361439">
                  <a:moveTo>
                    <a:pt x="1383025" y="3810"/>
                  </a:moveTo>
                  <a:lnTo>
                    <a:pt x="6350" y="3810"/>
                  </a:lnTo>
                  <a:lnTo>
                    <a:pt x="1379220" y="5080"/>
                  </a:lnTo>
                  <a:lnTo>
                    <a:pt x="1383022" y="5080"/>
                  </a:lnTo>
                  <a:lnTo>
                    <a:pt x="1383025" y="3810"/>
                  </a:lnTo>
                  <a:close/>
                </a:path>
                <a:path w="1383029" h="1361439">
                  <a:moveTo>
                    <a:pt x="692784" y="0"/>
                  </a:moveTo>
                  <a:lnTo>
                    <a:pt x="2537" y="0"/>
                  </a:lnTo>
                  <a:lnTo>
                    <a:pt x="2535" y="1270"/>
                  </a:lnTo>
                  <a:lnTo>
                    <a:pt x="1383029" y="1270"/>
                  </a:lnTo>
                  <a:lnTo>
                    <a:pt x="692784" y="0"/>
                  </a:lnTo>
                  <a:close/>
                </a:path>
                <a:path w="1383029" h="1361439">
                  <a:moveTo>
                    <a:pt x="6292" y="34290"/>
                  </a:moveTo>
                  <a:lnTo>
                    <a:pt x="2473" y="34290"/>
                  </a:lnTo>
                  <a:lnTo>
                    <a:pt x="2426" y="59689"/>
                  </a:lnTo>
                  <a:lnTo>
                    <a:pt x="6245" y="59689"/>
                  </a:lnTo>
                  <a:lnTo>
                    <a:pt x="6292" y="34290"/>
                  </a:lnTo>
                  <a:close/>
                </a:path>
                <a:path w="1383029" h="1361439">
                  <a:moveTo>
                    <a:pt x="1382968" y="34290"/>
                  </a:moveTo>
                  <a:lnTo>
                    <a:pt x="1379165" y="34290"/>
                  </a:lnTo>
                  <a:lnTo>
                    <a:pt x="1379117" y="59689"/>
                  </a:lnTo>
                  <a:lnTo>
                    <a:pt x="1382920" y="59689"/>
                  </a:lnTo>
                  <a:lnTo>
                    <a:pt x="1382968" y="34290"/>
                  </a:lnTo>
                  <a:close/>
                </a:path>
                <a:path w="1383029" h="1361439">
                  <a:moveTo>
                    <a:pt x="6245" y="59690"/>
                  </a:moveTo>
                  <a:lnTo>
                    <a:pt x="2426" y="59690"/>
                  </a:lnTo>
                  <a:lnTo>
                    <a:pt x="2378" y="85089"/>
                  </a:lnTo>
                  <a:lnTo>
                    <a:pt x="6197" y="85089"/>
                  </a:lnTo>
                  <a:lnTo>
                    <a:pt x="6245" y="59690"/>
                  </a:lnTo>
                  <a:close/>
                </a:path>
                <a:path w="1383029" h="1361439">
                  <a:moveTo>
                    <a:pt x="1382920" y="59690"/>
                  </a:moveTo>
                  <a:lnTo>
                    <a:pt x="1379117" y="59690"/>
                  </a:lnTo>
                  <a:lnTo>
                    <a:pt x="1379069" y="85089"/>
                  </a:lnTo>
                  <a:lnTo>
                    <a:pt x="1382873" y="85089"/>
                  </a:lnTo>
                  <a:lnTo>
                    <a:pt x="1382920" y="59690"/>
                  </a:lnTo>
                  <a:close/>
                </a:path>
                <a:path w="1383029" h="1361439">
                  <a:moveTo>
                    <a:pt x="6163" y="103124"/>
                  </a:moveTo>
                  <a:lnTo>
                    <a:pt x="2345" y="103124"/>
                  </a:lnTo>
                  <a:lnTo>
                    <a:pt x="2177" y="193039"/>
                  </a:lnTo>
                  <a:lnTo>
                    <a:pt x="5994" y="193039"/>
                  </a:lnTo>
                  <a:lnTo>
                    <a:pt x="6163" y="103124"/>
                  </a:lnTo>
                  <a:close/>
                </a:path>
                <a:path w="1383029" h="1361439">
                  <a:moveTo>
                    <a:pt x="1382840" y="103124"/>
                  </a:moveTo>
                  <a:lnTo>
                    <a:pt x="1379036" y="103124"/>
                  </a:lnTo>
                  <a:lnTo>
                    <a:pt x="1378867" y="193039"/>
                  </a:lnTo>
                  <a:lnTo>
                    <a:pt x="1382671" y="193039"/>
                  </a:lnTo>
                  <a:lnTo>
                    <a:pt x="1382840" y="103124"/>
                  </a:lnTo>
                  <a:close/>
                </a:path>
                <a:path w="1383029" h="1361439">
                  <a:moveTo>
                    <a:pt x="6180" y="94106"/>
                  </a:moveTo>
                  <a:lnTo>
                    <a:pt x="2362" y="94106"/>
                  </a:lnTo>
                  <a:lnTo>
                    <a:pt x="2345" y="102869"/>
                  </a:lnTo>
                  <a:lnTo>
                    <a:pt x="6163" y="102869"/>
                  </a:lnTo>
                  <a:lnTo>
                    <a:pt x="6180" y="94106"/>
                  </a:lnTo>
                  <a:close/>
                </a:path>
                <a:path w="1383029" h="1361439">
                  <a:moveTo>
                    <a:pt x="1382856" y="94106"/>
                  </a:moveTo>
                  <a:lnTo>
                    <a:pt x="1379052" y="94106"/>
                  </a:lnTo>
                  <a:lnTo>
                    <a:pt x="1379036" y="102869"/>
                  </a:lnTo>
                  <a:lnTo>
                    <a:pt x="1382840" y="102869"/>
                  </a:lnTo>
                  <a:lnTo>
                    <a:pt x="1382856" y="94106"/>
                  </a:lnTo>
                  <a:close/>
                </a:path>
                <a:path w="1383029" h="1361439">
                  <a:moveTo>
                    <a:pt x="6192" y="87756"/>
                  </a:moveTo>
                  <a:lnTo>
                    <a:pt x="2373" y="87756"/>
                  </a:lnTo>
                  <a:lnTo>
                    <a:pt x="2362" y="93979"/>
                  </a:lnTo>
                  <a:lnTo>
                    <a:pt x="6180" y="93979"/>
                  </a:lnTo>
                  <a:lnTo>
                    <a:pt x="6192" y="87756"/>
                  </a:lnTo>
                  <a:close/>
                </a:path>
                <a:path w="1383029" h="1361439">
                  <a:moveTo>
                    <a:pt x="1382868" y="87756"/>
                  </a:moveTo>
                  <a:lnTo>
                    <a:pt x="1379064" y="87756"/>
                  </a:lnTo>
                  <a:lnTo>
                    <a:pt x="1379053" y="93979"/>
                  </a:lnTo>
                  <a:lnTo>
                    <a:pt x="1382856" y="93979"/>
                  </a:lnTo>
                  <a:lnTo>
                    <a:pt x="1382868" y="87756"/>
                  </a:lnTo>
                  <a:close/>
                </a:path>
                <a:path w="1383029" h="1361439">
                  <a:moveTo>
                    <a:pt x="6197" y="85216"/>
                  </a:moveTo>
                  <a:lnTo>
                    <a:pt x="2378" y="85216"/>
                  </a:lnTo>
                  <a:lnTo>
                    <a:pt x="2374" y="87629"/>
                  </a:lnTo>
                  <a:lnTo>
                    <a:pt x="6192" y="87629"/>
                  </a:lnTo>
                  <a:lnTo>
                    <a:pt x="6197" y="85216"/>
                  </a:lnTo>
                  <a:close/>
                </a:path>
                <a:path w="1383029" h="1361439">
                  <a:moveTo>
                    <a:pt x="1382873" y="85216"/>
                  </a:moveTo>
                  <a:lnTo>
                    <a:pt x="1379069" y="85216"/>
                  </a:lnTo>
                  <a:lnTo>
                    <a:pt x="1379064" y="87629"/>
                  </a:lnTo>
                  <a:lnTo>
                    <a:pt x="1382868" y="87629"/>
                  </a:lnTo>
                  <a:lnTo>
                    <a:pt x="1382873" y="85216"/>
                  </a:lnTo>
                  <a:close/>
                </a:path>
                <a:path w="1383029" h="1361439">
                  <a:moveTo>
                    <a:pt x="5994" y="193040"/>
                  </a:moveTo>
                  <a:lnTo>
                    <a:pt x="2177" y="193040"/>
                  </a:lnTo>
                  <a:lnTo>
                    <a:pt x="2153" y="205739"/>
                  </a:lnTo>
                  <a:lnTo>
                    <a:pt x="5970" y="205739"/>
                  </a:lnTo>
                  <a:lnTo>
                    <a:pt x="5994" y="193040"/>
                  </a:lnTo>
                  <a:close/>
                </a:path>
                <a:path w="1383029" h="1361439">
                  <a:moveTo>
                    <a:pt x="1382671" y="193040"/>
                  </a:moveTo>
                  <a:lnTo>
                    <a:pt x="1378867" y="193040"/>
                  </a:lnTo>
                  <a:lnTo>
                    <a:pt x="1378843" y="205739"/>
                  </a:lnTo>
                  <a:lnTo>
                    <a:pt x="1382648" y="205739"/>
                  </a:lnTo>
                  <a:lnTo>
                    <a:pt x="1382671" y="193040"/>
                  </a:lnTo>
                  <a:close/>
                </a:path>
                <a:path w="1383029" h="1361439">
                  <a:moveTo>
                    <a:pt x="5970" y="205740"/>
                  </a:moveTo>
                  <a:lnTo>
                    <a:pt x="2153" y="205740"/>
                  </a:lnTo>
                  <a:lnTo>
                    <a:pt x="2106" y="231139"/>
                  </a:lnTo>
                  <a:lnTo>
                    <a:pt x="5923" y="231139"/>
                  </a:lnTo>
                  <a:lnTo>
                    <a:pt x="5970" y="205740"/>
                  </a:lnTo>
                  <a:close/>
                </a:path>
                <a:path w="1383029" h="1361439">
                  <a:moveTo>
                    <a:pt x="1382648" y="205740"/>
                  </a:moveTo>
                  <a:lnTo>
                    <a:pt x="1378843" y="205740"/>
                  </a:lnTo>
                  <a:lnTo>
                    <a:pt x="1378795" y="231139"/>
                  </a:lnTo>
                  <a:lnTo>
                    <a:pt x="1382600" y="231139"/>
                  </a:lnTo>
                  <a:lnTo>
                    <a:pt x="1382648" y="205740"/>
                  </a:lnTo>
                  <a:close/>
                </a:path>
                <a:path w="1383029" h="1361439">
                  <a:moveTo>
                    <a:pt x="5923" y="231140"/>
                  </a:moveTo>
                  <a:lnTo>
                    <a:pt x="2106" y="231140"/>
                  </a:lnTo>
                  <a:lnTo>
                    <a:pt x="2047" y="262889"/>
                  </a:lnTo>
                  <a:lnTo>
                    <a:pt x="5863" y="262889"/>
                  </a:lnTo>
                  <a:lnTo>
                    <a:pt x="5923" y="231140"/>
                  </a:lnTo>
                  <a:close/>
                </a:path>
                <a:path w="1383029" h="1361439">
                  <a:moveTo>
                    <a:pt x="1382600" y="231140"/>
                  </a:moveTo>
                  <a:lnTo>
                    <a:pt x="1378795" y="231140"/>
                  </a:lnTo>
                  <a:lnTo>
                    <a:pt x="1378735" y="262889"/>
                  </a:lnTo>
                  <a:lnTo>
                    <a:pt x="1382541" y="262889"/>
                  </a:lnTo>
                  <a:lnTo>
                    <a:pt x="1382600" y="231140"/>
                  </a:lnTo>
                  <a:close/>
                </a:path>
                <a:path w="1383029" h="1361439">
                  <a:moveTo>
                    <a:pt x="5863" y="262890"/>
                  </a:moveTo>
                  <a:lnTo>
                    <a:pt x="2047" y="262890"/>
                  </a:lnTo>
                  <a:lnTo>
                    <a:pt x="1976" y="300989"/>
                  </a:lnTo>
                  <a:lnTo>
                    <a:pt x="5791" y="300989"/>
                  </a:lnTo>
                  <a:lnTo>
                    <a:pt x="5863" y="262890"/>
                  </a:lnTo>
                  <a:close/>
                </a:path>
                <a:path w="1383029" h="1361439">
                  <a:moveTo>
                    <a:pt x="1382541" y="262890"/>
                  </a:moveTo>
                  <a:lnTo>
                    <a:pt x="1378735" y="262890"/>
                  </a:lnTo>
                  <a:lnTo>
                    <a:pt x="1378664" y="300989"/>
                  </a:lnTo>
                  <a:lnTo>
                    <a:pt x="1382470" y="300989"/>
                  </a:lnTo>
                  <a:lnTo>
                    <a:pt x="1382541" y="262890"/>
                  </a:lnTo>
                  <a:close/>
                </a:path>
                <a:path w="1383029" h="1361439">
                  <a:moveTo>
                    <a:pt x="5791" y="300990"/>
                  </a:moveTo>
                  <a:lnTo>
                    <a:pt x="1976" y="300990"/>
                  </a:lnTo>
                  <a:lnTo>
                    <a:pt x="1928" y="326389"/>
                  </a:lnTo>
                  <a:lnTo>
                    <a:pt x="5744" y="326389"/>
                  </a:lnTo>
                  <a:lnTo>
                    <a:pt x="5791" y="300990"/>
                  </a:lnTo>
                  <a:close/>
                </a:path>
                <a:path w="1383029" h="1361439">
                  <a:moveTo>
                    <a:pt x="1382470" y="300990"/>
                  </a:moveTo>
                  <a:lnTo>
                    <a:pt x="1378664" y="300990"/>
                  </a:lnTo>
                  <a:lnTo>
                    <a:pt x="1378616" y="326389"/>
                  </a:lnTo>
                  <a:lnTo>
                    <a:pt x="1382422" y="326389"/>
                  </a:lnTo>
                  <a:lnTo>
                    <a:pt x="1382470" y="300990"/>
                  </a:lnTo>
                  <a:close/>
                </a:path>
                <a:path w="1383029" h="1361439">
                  <a:moveTo>
                    <a:pt x="5744" y="326390"/>
                  </a:moveTo>
                  <a:lnTo>
                    <a:pt x="1928" y="326390"/>
                  </a:lnTo>
                  <a:lnTo>
                    <a:pt x="1905" y="339089"/>
                  </a:lnTo>
                  <a:lnTo>
                    <a:pt x="5720" y="339089"/>
                  </a:lnTo>
                  <a:lnTo>
                    <a:pt x="5744" y="326390"/>
                  </a:lnTo>
                  <a:close/>
                </a:path>
                <a:path w="1383029" h="1361439">
                  <a:moveTo>
                    <a:pt x="1382422" y="326390"/>
                  </a:moveTo>
                  <a:lnTo>
                    <a:pt x="1378616" y="326390"/>
                  </a:lnTo>
                  <a:lnTo>
                    <a:pt x="1378592" y="339089"/>
                  </a:lnTo>
                  <a:lnTo>
                    <a:pt x="1382399" y="339089"/>
                  </a:lnTo>
                  <a:lnTo>
                    <a:pt x="1382422" y="326390"/>
                  </a:lnTo>
                  <a:close/>
                </a:path>
                <a:path w="1383029" h="1361439">
                  <a:moveTo>
                    <a:pt x="5720" y="339090"/>
                  </a:moveTo>
                  <a:lnTo>
                    <a:pt x="1905" y="339090"/>
                  </a:lnTo>
                  <a:lnTo>
                    <a:pt x="1857" y="364489"/>
                  </a:lnTo>
                  <a:lnTo>
                    <a:pt x="5672" y="364489"/>
                  </a:lnTo>
                  <a:lnTo>
                    <a:pt x="5720" y="339090"/>
                  </a:lnTo>
                  <a:close/>
                </a:path>
                <a:path w="1383029" h="1361439">
                  <a:moveTo>
                    <a:pt x="1382399" y="339090"/>
                  </a:moveTo>
                  <a:lnTo>
                    <a:pt x="1378592" y="339090"/>
                  </a:lnTo>
                  <a:lnTo>
                    <a:pt x="1378545" y="364489"/>
                  </a:lnTo>
                  <a:lnTo>
                    <a:pt x="1382351" y="364489"/>
                  </a:lnTo>
                  <a:lnTo>
                    <a:pt x="1382399" y="339090"/>
                  </a:lnTo>
                  <a:close/>
                </a:path>
                <a:path w="1383029" h="1361439">
                  <a:moveTo>
                    <a:pt x="5672" y="364490"/>
                  </a:moveTo>
                  <a:lnTo>
                    <a:pt x="1857" y="364490"/>
                  </a:lnTo>
                  <a:lnTo>
                    <a:pt x="1585" y="510539"/>
                  </a:lnTo>
                  <a:lnTo>
                    <a:pt x="5398" y="510539"/>
                  </a:lnTo>
                  <a:lnTo>
                    <a:pt x="5672" y="364490"/>
                  </a:lnTo>
                  <a:close/>
                </a:path>
                <a:path w="1383029" h="1361439">
                  <a:moveTo>
                    <a:pt x="1382351" y="364490"/>
                  </a:moveTo>
                  <a:lnTo>
                    <a:pt x="1378545" y="364490"/>
                  </a:lnTo>
                  <a:lnTo>
                    <a:pt x="1378270" y="510539"/>
                  </a:lnTo>
                  <a:lnTo>
                    <a:pt x="1382078" y="510539"/>
                  </a:lnTo>
                  <a:lnTo>
                    <a:pt x="1382351" y="364490"/>
                  </a:lnTo>
                  <a:close/>
                </a:path>
                <a:path w="1383029" h="1361439">
                  <a:moveTo>
                    <a:pt x="5398" y="510540"/>
                  </a:moveTo>
                  <a:lnTo>
                    <a:pt x="1585" y="510540"/>
                  </a:lnTo>
                  <a:lnTo>
                    <a:pt x="1537" y="535939"/>
                  </a:lnTo>
                  <a:lnTo>
                    <a:pt x="5350" y="535939"/>
                  </a:lnTo>
                  <a:lnTo>
                    <a:pt x="5398" y="510540"/>
                  </a:lnTo>
                  <a:close/>
                </a:path>
                <a:path w="1383029" h="1361439">
                  <a:moveTo>
                    <a:pt x="1382078" y="510540"/>
                  </a:moveTo>
                  <a:lnTo>
                    <a:pt x="1378270" y="510540"/>
                  </a:lnTo>
                  <a:lnTo>
                    <a:pt x="1378223" y="535939"/>
                  </a:lnTo>
                  <a:lnTo>
                    <a:pt x="1382031" y="535939"/>
                  </a:lnTo>
                  <a:lnTo>
                    <a:pt x="1382078" y="510540"/>
                  </a:lnTo>
                  <a:close/>
                </a:path>
                <a:path w="1383029" h="1361439">
                  <a:moveTo>
                    <a:pt x="5350" y="535940"/>
                  </a:moveTo>
                  <a:lnTo>
                    <a:pt x="1537" y="535940"/>
                  </a:lnTo>
                  <a:lnTo>
                    <a:pt x="1490" y="561339"/>
                  </a:lnTo>
                  <a:lnTo>
                    <a:pt x="5302" y="561339"/>
                  </a:lnTo>
                  <a:lnTo>
                    <a:pt x="5350" y="535940"/>
                  </a:lnTo>
                  <a:close/>
                </a:path>
                <a:path w="1383029" h="1361439">
                  <a:moveTo>
                    <a:pt x="1382031" y="535940"/>
                  </a:moveTo>
                  <a:lnTo>
                    <a:pt x="1378223" y="535940"/>
                  </a:lnTo>
                  <a:lnTo>
                    <a:pt x="1378175" y="561339"/>
                  </a:lnTo>
                  <a:lnTo>
                    <a:pt x="1381984" y="561339"/>
                  </a:lnTo>
                  <a:lnTo>
                    <a:pt x="1382031" y="535940"/>
                  </a:lnTo>
                  <a:close/>
                </a:path>
                <a:path w="1383029" h="1361439">
                  <a:moveTo>
                    <a:pt x="5302" y="561340"/>
                  </a:moveTo>
                  <a:lnTo>
                    <a:pt x="1490" y="561340"/>
                  </a:lnTo>
                  <a:lnTo>
                    <a:pt x="1044" y="800100"/>
                  </a:lnTo>
                  <a:lnTo>
                    <a:pt x="4854" y="800100"/>
                  </a:lnTo>
                  <a:lnTo>
                    <a:pt x="5302" y="561340"/>
                  </a:lnTo>
                  <a:close/>
                </a:path>
                <a:path w="1383029" h="1361439">
                  <a:moveTo>
                    <a:pt x="1381984" y="561340"/>
                  </a:moveTo>
                  <a:lnTo>
                    <a:pt x="1378175" y="561340"/>
                  </a:lnTo>
                  <a:lnTo>
                    <a:pt x="1377727" y="800100"/>
                  </a:lnTo>
                  <a:lnTo>
                    <a:pt x="1381538" y="800100"/>
                  </a:lnTo>
                  <a:lnTo>
                    <a:pt x="1381984" y="561340"/>
                  </a:lnTo>
                  <a:close/>
                </a:path>
                <a:path w="1383029" h="1361439">
                  <a:moveTo>
                    <a:pt x="4854" y="800100"/>
                  </a:moveTo>
                  <a:lnTo>
                    <a:pt x="1044" y="800100"/>
                  </a:lnTo>
                  <a:lnTo>
                    <a:pt x="950" y="850900"/>
                  </a:lnTo>
                  <a:lnTo>
                    <a:pt x="4759" y="850900"/>
                  </a:lnTo>
                  <a:lnTo>
                    <a:pt x="4854" y="800100"/>
                  </a:lnTo>
                  <a:close/>
                </a:path>
                <a:path w="1383029" h="1361439">
                  <a:moveTo>
                    <a:pt x="1381538" y="800100"/>
                  </a:moveTo>
                  <a:lnTo>
                    <a:pt x="1377727" y="800100"/>
                  </a:lnTo>
                  <a:lnTo>
                    <a:pt x="1377631" y="850900"/>
                  </a:lnTo>
                  <a:lnTo>
                    <a:pt x="1381443" y="850900"/>
                  </a:lnTo>
                  <a:lnTo>
                    <a:pt x="1381538" y="800100"/>
                  </a:lnTo>
                  <a:close/>
                </a:path>
                <a:path w="1383029" h="1361439">
                  <a:moveTo>
                    <a:pt x="4759" y="850900"/>
                  </a:moveTo>
                  <a:lnTo>
                    <a:pt x="950" y="850900"/>
                  </a:lnTo>
                  <a:lnTo>
                    <a:pt x="902" y="876300"/>
                  </a:lnTo>
                  <a:lnTo>
                    <a:pt x="4711" y="876300"/>
                  </a:lnTo>
                  <a:lnTo>
                    <a:pt x="4759" y="850900"/>
                  </a:lnTo>
                  <a:close/>
                </a:path>
                <a:path w="1383029" h="1361439">
                  <a:moveTo>
                    <a:pt x="1381443" y="850900"/>
                  </a:moveTo>
                  <a:lnTo>
                    <a:pt x="1377631" y="850900"/>
                  </a:lnTo>
                  <a:lnTo>
                    <a:pt x="1377583" y="876300"/>
                  </a:lnTo>
                  <a:lnTo>
                    <a:pt x="1381395" y="876300"/>
                  </a:lnTo>
                  <a:lnTo>
                    <a:pt x="1381443" y="850900"/>
                  </a:lnTo>
                  <a:close/>
                </a:path>
                <a:path w="1383029" h="1361439">
                  <a:moveTo>
                    <a:pt x="4711" y="876300"/>
                  </a:moveTo>
                  <a:lnTo>
                    <a:pt x="902" y="876300"/>
                  </a:lnTo>
                  <a:lnTo>
                    <a:pt x="855" y="901700"/>
                  </a:lnTo>
                  <a:lnTo>
                    <a:pt x="4663" y="901700"/>
                  </a:lnTo>
                  <a:lnTo>
                    <a:pt x="4711" y="876300"/>
                  </a:lnTo>
                  <a:close/>
                </a:path>
                <a:path w="1383029" h="1361439">
                  <a:moveTo>
                    <a:pt x="1381395" y="876300"/>
                  </a:moveTo>
                  <a:lnTo>
                    <a:pt x="1377583" y="876300"/>
                  </a:lnTo>
                  <a:lnTo>
                    <a:pt x="1377536" y="901700"/>
                  </a:lnTo>
                  <a:lnTo>
                    <a:pt x="1381348" y="901700"/>
                  </a:lnTo>
                  <a:lnTo>
                    <a:pt x="1381395" y="876300"/>
                  </a:lnTo>
                  <a:close/>
                </a:path>
                <a:path w="1383029" h="1361439">
                  <a:moveTo>
                    <a:pt x="4663" y="901700"/>
                  </a:moveTo>
                  <a:lnTo>
                    <a:pt x="855" y="901700"/>
                  </a:lnTo>
                  <a:lnTo>
                    <a:pt x="807" y="927100"/>
                  </a:lnTo>
                  <a:lnTo>
                    <a:pt x="4616" y="927100"/>
                  </a:lnTo>
                  <a:lnTo>
                    <a:pt x="4663" y="901700"/>
                  </a:lnTo>
                  <a:close/>
                </a:path>
                <a:path w="1383029" h="1361439">
                  <a:moveTo>
                    <a:pt x="1381348" y="901700"/>
                  </a:moveTo>
                  <a:lnTo>
                    <a:pt x="1377536" y="901700"/>
                  </a:lnTo>
                  <a:lnTo>
                    <a:pt x="1377488" y="927100"/>
                  </a:lnTo>
                  <a:lnTo>
                    <a:pt x="1381301" y="927100"/>
                  </a:lnTo>
                  <a:lnTo>
                    <a:pt x="1381348" y="901700"/>
                  </a:lnTo>
                  <a:close/>
                </a:path>
                <a:path w="1383029" h="1361439">
                  <a:moveTo>
                    <a:pt x="4616" y="927100"/>
                  </a:moveTo>
                  <a:lnTo>
                    <a:pt x="807" y="927100"/>
                  </a:lnTo>
                  <a:lnTo>
                    <a:pt x="784" y="939800"/>
                  </a:lnTo>
                  <a:lnTo>
                    <a:pt x="4592" y="939800"/>
                  </a:lnTo>
                  <a:lnTo>
                    <a:pt x="4616" y="927100"/>
                  </a:lnTo>
                  <a:close/>
                </a:path>
                <a:path w="1383029" h="1361439">
                  <a:moveTo>
                    <a:pt x="1381301" y="927100"/>
                  </a:moveTo>
                  <a:lnTo>
                    <a:pt x="1377488" y="927100"/>
                  </a:lnTo>
                  <a:lnTo>
                    <a:pt x="1377464" y="939800"/>
                  </a:lnTo>
                  <a:lnTo>
                    <a:pt x="1381277" y="939800"/>
                  </a:lnTo>
                  <a:lnTo>
                    <a:pt x="1381301" y="927100"/>
                  </a:lnTo>
                  <a:close/>
                </a:path>
                <a:path w="1383029" h="1361439">
                  <a:moveTo>
                    <a:pt x="4592" y="939800"/>
                  </a:moveTo>
                  <a:lnTo>
                    <a:pt x="784" y="939800"/>
                  </a:lnTo>
                  <a:lnTo>
                    <a:pt x="668" y="1002030"/>
                  </a:lnTo>
                  <a:lnTo>
                    <a:pt x="4475" y="1002030"/>
                  </a:lnTo>
                  <a:lnTo>
                    <a:pt x="4592" y="939800"/>
                  </a:lnTo>
                  <a:close/>
                </a:path>
                <a:path w="1383029" h="1361439">
                  <a:moveTo>
                    <a:pt x="1381277" y="939800"/>
                  </a:moveTo>
                  <a:lnTo>
                    <a:pt x="1377464" y="939800"/>
                  </a:lnTo>
                  <a:lnTo>
                    <a:pt x="1377347" y="1002030"/>
                  </a:lnTo>
                  <a:lnTo>
                    <a:pt x="1381161" y="1002030"/>
                  </a:lnTo>
                  <a:lnTo>
                    <a:pt x="1381277" y="939800"/>
                  </a:lnTo>
                  <a:close/>
                </a:path>
                <a:path w="1383029" h="1361439">
                  <a:moveTo>
                    <a:pt x="4475" y="1002030"/>
                  </a:moveTo>
                  <a:lnTo>
                    <a:pt x="668" y="1002030"/>
                  </a:lnTo>
                  <a:lnTo>
                    <a:pt x="642" y="1016000"/>
                  </a:lnTo>
                  <a:lnTo>
                    <a:pt x="4449" y="1016000"/>
                  </a:lnTo>
                  <a:lnTo>
                    <a:pt x="4475" y="1002030"/>
                  </a:lnTo>
                  <a:close/>
                </a:path>
                <a:path w="1383029" h="1361439">
                  <a:moveTo>
                    <a:pt x="1381161" y="1002030"/>
                  </a:moveTo>
                  <a:lnTo>
                    <a:pt x="1377347" y="1002030"/>
                  </a:lnTo>
                  <a:lnTo>
                    <a:pt x="1377321" y="1016000"/>
                  </a:lnTo>
                  <a:lnTo>
                    <a:pt x="1381135" y="1016000"/>
                  </a:lnTo>
                  <a:lnTo>
                    <a:pt x="1381161" y="1002030"/>
                  </a:lnTo>
                  <a:close/>
                </a:path>
                <a:path w="1383029" h="1361439">
                  <a:moveTo>
                    <a:pt x="4449" y="1016000"/>
                  </a:moveTo>
                  <a:lnTo>
                    <a:pt x="642" y="1016000"/>
                  </a:lnTo>
                  <a:lnTo>
                    <a:pt x="630" y="1022350"/>
                  </a:lnTo>
                  <a:lnTo>
                    <a:pt x="4437" y="1022350"/>
                  </a:lnTo>
                  <a:lnTo>
                    <a:pt x="4449" y="1016000"/>
                  </a:lnTo>
                  <a:close/>
                </a:path>
                <a:path w="1383029" h="1361439">
                  <a:moveTo>
                    <a:pt x="1381135" y="1016000"/>
                  </a:moveTo>
                  <a:lnTo>
                    <a:pt x="1377321" y="1016000"/>
                  </a:lnTo>
                  <a:lnTo>
                    <a:pt x="1377309" y="1022350"/>
                  </a:lnTo>
                  <a:lnTo>
                    <a:pt x="1381123" y="1022350"/>
                  </a:lnTo>
                  <a:lnTo>
                    <a:pt x="1381135" y="1016000"/>
                  </a:lnTo>
                  <a:close/>
                </a:path>
                <a:path w="1383029" h="1361439">
                  <a:moveTo>
                    <a:pt x="4437" y="1022350"/>
                  </a:moveTo>
                  <a:lnTo>
                    <a:pt x="630" y="1022350"/>
                  </a:lnTo>
                  <a:lnTo>
                    <a:pt x="606" y="1035050"/>
                  </a:lnTo>
                  <a:lnTo>
                    <a:pt x="4413" y="1035050"/>
                  </a:lnTo>
                  <a:lnTo>
                    <a:pt x="4437" y="1022350"/>
                  </a:lnTo>
                  <a:close/>
                </a:path>
                <a:path w="1383029" h="1361439">
                  <a:moveTo>
                    <a:pt x="1381123" y="1022350"/>
                  </a:moveTo>
                  <a:lnTo>
                    <a:pt x="1377309" y="1022350"/>
                  </a:lnTo>
                  <a:lnTo>
                    <a:pt x="1377285" y="1035050"/>
                  </a:lnTo>
                  <a:lnTo>
                    <a:pt x="1381099" y="1035050"/>
                  </a:lnTo>
                  <a:lnTo>
                    <a:pt x="1381123" y="1022350"/>
                  </a:lnTo>
                  <a:close/>
                </a:path>
                <a:path w="1383029" h="1361439">
                  <a:moveTo>
                    <a:pt x="4413" y="1035050"/>
                  </a:moveTo>
                  <a:lnTo>
                    <a:pt x="606" y="1035050"/>
                  </a:lnTo>
                  <a:lnTo>
                    <a:pt x="594" y="1041400"/>
                  </a:lnTo>
                  <a:lnTo>
                    <a:pt x="4401" y="1041400"/>
                  </a:lnTo>
                  <a:lnTo>
                    <a:pt x="4413" y="1035050"/>
                  </a:lnTo>
                  <a:close/>
                </a:path>
                <a:path w="1383029" h="1361439">
                  <a:moveTo>
                    <a:pt x="1381099" y="1035050"/>
                  </a:moveTo>
                  <a:lnTo>
                    <a:pt x="1377285" y="1035050"/>
                  </a:lnTo>
                  <a:lnTo>
                    <a:pt x="1377273" y="1041400"/>
                  </a:lnTo>
                  <a:lnTo>
                    <a:pt x="1381087" y="1041400"/>
                  </a:lnTo>
                  <a:lnTo>
                    <a:pt x="1381099" y="1035050"/>
                  </a:lnTo>
                  <a:close/>
                </a:path>
                <a:path w="1383029" h="1361439">
                  <a:moveTo>
                    <a:pt x="4401" y="1041400"/>
                  </a:moveTo>
                  <a:lnTo>
                    <a:pt x="594" y="1041400"/>
                  </a:lnTo>
                  <a:lnTo>
                    <a:pt x="537" y="1071880"/>
                  </a:lnTo>
                  <a:lnTo>
                    <a:pt x="4344" y="1071880"/>
                  </a:lnTo>
                  <a:lnTo>
                    <a:pt x="4401" y="1041400"/>
                  </a:lnTo>
                  <a:close/>
                </a:path>
                <a:path w="1383029" h="1361439">
                  <a:moveTo>
                    <a:pt x="1381087" y="1041400"/>
                  </a:moveTo>
                  <a:lnTo>
                    <a:pt x="1377273" y="1041400"/>
                  </a:lnTo>
                  <a:lnTo>
                    <a:pt x="1377216" y="1071880"/>
                  </a:lnTo>
                  <a:lnTo>
                    <a:pt x="1381030" y="1071880"/>
                  </a:lnTo>
                  <a:lnTo>
                    <a:pt x="1381087" y="1041400"/>
                  </a:lnTo>
                  <a:close/>
                </a:path>
                <a:path w="1383029" h="1361439">
                  <a:moveTo>
                    <a:pt x="4344" y="1071880"/>
                  </a:moveTo>
                  <a:lnTo>
                    <a:pt x="537" y="1071880"/>
                  </a:lnTo>
                  <a:lnTo>
                    <a:pt x="511" y="1085850"/>
                  </a:lnTo>
                  <a:lnTo>
                    <a:pt x="4317" y="1085850"/>
                  </a:lnTo>
                  <a:lnTo>
                    <a:pt x="4344" y="1071880"/>
                  </a:lnTo>
                  <a:close/>
                </a:path>
                <a:path w="1383029" h="1361439">
                  <a:moveTo>
                    <a:pt x="1381030" y="1071880"/>
                  </a:moveTo>
                  <a:lnTo>
                    <a:pt x="1377216" y="1071880"/>
                  </a:lnTo>
                  <a:lnTo>
                    <a:pt x="1377190" y="1085850"/>
                  </a:lnTo>
                  <a:lnTo>
                    <a:pt x="1381004" y="1085850"/>
                  </a:lnTo>
                  <a:lnTo>
                    <a:pt x="1381030" y="1071880"/>
                  </a:lnTo>
                  <a:close/>
                </a:path>
                <a:path w="1383029" h="1361439">
                  <a:moveTo>
                    <a:pt x="4317" y="1085850"/>
                  </a:moveTo>
                  <a:lnTo>
                    <a:pt x="511" y="1085850"/>
                  </a:lnTo>
                  <a:lnTo>
                    <a:pt x="502" y="1090930"/>
                  </a:lnTo>
                  <a:lnTo>
                    <a:pt x="4308" y="1090930"/>
                  </a:lnTo>
                  <a:lnTo>
                    <a:pt x="4317" y="1085850"/>
                  </a:lnTo>
                  <a:close/>
                </a:path>
                <a:path w="1383029" h="1361439">
                  <a:moveTo>
                    <a:pt x="1381004" y="1085850"/>
                  </a:moveTo>
                  <a:lnTo>
                    <a:pt x="1377190" y="1085850"/>
                  </a:lnTo>
                  <a:lnTo>
                    <a:pt x="1377180" y="1090930"/>
                  </a:lnTo>
                  <a:lnTo>
                    <a:pt x="1380995" y="1090930"/>
                  </a:lnTo>
                  <a:lnTo>
                    <a:pt x="1381004" y="1085850"/>
                  </a:lnTo>
                  <a:close/>
                </a:path>
                <a:path w="1383029" h="1361439">
                  <a:moveTo>
                    <a:pt x="4308" y="1090930"/>
                  </a:moveTo>
                  <a:lnTo>
                    <a:pt x="502" y="1090930"/>
                  </a:lnTo>
                  <a:lnTo>
                    <a:pt x="488" y="1098550"/>
                  </a:lnTo>
                  <a:lnTo>
                    <a:pt x="4294" y="1098550"/>
                  </a:lnTo>
                  <a:lnTo>
                    <a:pt x="4308" y="1090930"/>
                  </a:lnTo>
                  <a:close/>
                </a:path>
                <a:path w="1383029" h="1361439">
                  <a:moveTo>
                    <a:pt x="1380995" y="1090930"/>
                  </a:moveTo>
                  <a:lnTo>
                    <a:pt x="1377180" y="1090930"/>
                  </a:lnTo>
                  <a:lnTo>
                    <a:pt x="1377166" y="1098550"/>
                  </a:lnTo>
                  <a:lnTo>
                    <a:pt x="1380980" y="1098550"/>
                  </a:lnTo>
                  <a:lnTo>
                    <a:pt x="1380995" y="1090930"/>
                  </a:lnTo>
                  <a:close/>
                </a:path>
                <a:path w="1383029" h="1361439">
                  <a:moveTo>
                    <a:pt x="4294" y="1098550"/>
                  </a:moveTo>
                  <a:lnTo>
                    <a:pt x="488" y="1098550"/>
                  </a:lnTo>
                  <a:lnTo>
                    <a:pt x="464" y="1111250"/>
                  </a:lnTo>
                  <a:lnTo>
                    <a:pt x="4270" y="1111250"/>
                  </a:lnTo>
                  <a:lnTo>
                    <a:pt x="4294" y="1098550"/>
                  </a:lnTo>
                  <a:close/>
                </a:path>
                <a:path w="1383029" h="1361439">
                  <a:moveTo>
                    <a:pt x="1380980" y="1098550"/>
                  </a:moveTo>
                  <a:lnTo>
                    <a:pt x="1377166" y="1098550"/>
                  </a:lnTo>
                  <a:lnTo>
                    <a:pt x="1377142" y="1111250"/>
                  </a:lnTo>
                  <a:lnTo>
                    <a:pt x="1380957" y="1111250"/>
                  </a:lnTo>
                  <a:lnTo>
                    <a:pt x="1380980" y="1098550"/>
                  </a:lnTo>
                  <a:close/>
                </a:path>
                <a:path w="1383029" h="1361439">
                  <a:moveTo>
                    <a:pt x="4270" y="1111250"/>
                  </a:moveTo>
                  <a:lnTo>
                    <a:pt x="464" y="1111250"/>
                  </a:lnTo>
                  <a:lnTo>
                    <a:pt x="452" y="1117600"/>
                  </a:lnTo>
                  <a:lnTo>
                    <a:pt x="4258" y="1117600"/>
                  </a:lnTo>
                  <a:lnTo>
                    <a:pt x="4270" y="1111250"/>
                  </a:lnTo>
                  <a:close/>
                </a:path>
                <a:path w="1383029" h="1361439">
                  <a:moveTo>
                    <a:pt x="1380957" y="1111250"/>
                  </a:moveTo>
                  <a:lnTo>
                    <a:pt x="1377142" y="1111250"/>
                  </a:lnTo>
                  <a:lnTo>
                    <a:pt x="1377130" y="1117600"/>
                  </a:lnTo>
                  <a:lnTo>
                    <a:pt x="1380945" y="1117600"/>
                  </a:lnTo>
                  <a:lnTo>
                    <a:pt x="1380957" y="1111250"/>
                  </a:lnTo>
                  <a:close/>
                </a:path>
                <a:path w="1383029" h="1361439">
                  <a:moveTo>
                    <a:pt x="4258" y="1117600"/>
                  </a:moveTo>
                  <a:lnTo>
                    <a:pt x="452" y="1117600"/>
                  </a:lnTo>
                  <a:lnTo>
                    <a:pt x="440" y="1123950"/>
                  </a:lnTo>
                  <a:lnTo>
                    <a:pt x="4246" y="1123950"/>
                  </a:lnTo>
                  <a:lnTo>
                    <a:pt x="4258" y="1117600"/>
                  </a:lnTo>
                  <a:close/>
                </a:path>
                <a:path w="1383029" h="1361439">
                  <a:moveTo>
                    <a:pt x="1380945" y="1117600"/>
                  </a:moveTo>
                  <a:lnTo>
                    <a:pt x="1377130" y="1117600"/>
                  </a:lnTo>
                  <a:lnTo>
                    <a:pt x="1377118" y="1123950"/>
                  </a:lnTo>
                  <a:lnTo>
                    <a:pt x="1380933" y="1123950"/>
                  </a:lnTo>
                  <a:lnTo>
                    <a:pt x="1380945" y="1117600"/>
                  </a:lnTo>
                  <a:close/>
                </a:path>
                <a:path w="1383029" h="1361439">
                  <a:moveTo>
                    <a:pt x="4246" y="1123950"/>
                  </a:moveTo>
                  <a:lnTo>
                    <a:pt x="440" y="1123950"/>
                  </a:lnTo>
                  <a:lnTo>
                    <a:pt x="428" y="1130300"/>
                  </a:lnTo>
                  <a:lnTo>
                    <a:pt x="4234" y="1130300"/>
                  </a:lnTo>
                  <a:lnTo>
                    <a:pt x="4246" y="1123950"/>
                  </a:lnTo>
                  <a:close/>
                </a:path>
                <a:path w="1383029" h="1361439">
                  <a:moveTo>
                    <a:pt x="1380933" y="1123950"/>
                  </a:moveTo>
                  <a:lnTo>
                    <a:pt x="1377118" y="1123950"/>
                  </a:lnTo>
                  <a:lnTo>
                    <a:pt x="1377106" y="1130300"/>
                  </a:lnTo>
                  <a:lnTo>
                    <a:pt x="1380921" y="1130300"/>
                  </a:lnTo>
                  <a:lnTo>
                    <a:pt x="1380933" y="1123950"/>
                  </a:lnTo>
                  <a:close/>
                </a:path>
                <a:path w="1383029" h="1361439">
                  <a:moveTo>
                    <a:pt x="4234" y="1130300"/>
                  </a:moveTo>
                  <a:lnTo>
                    <a:pt x="428" y="1130300"/>
                  </a:lnTo>
                  <a:lnTo>
                    <a:pt x="417" y="1136650"/>
                  </a:lnTo>
                  <a:lnTo>
                    <a:pt x="4222" y="1136650"/>
                  </a:lnTo>
                  <a:lnTo>
                    <a:pt x="4234" y="1130300"/>
                  </a:lnTo>
                  <a:close/>
                </a:path>
                <a:path w="1383029" h="1361439">
                  <a:moveTo>
                    <a:pt x="1380921" y="1130300"/>
                  </a:moveTo>
                  <a:lnTo>
                    <a:pt x="1377106" y="1130300"/>
                  </a:lnTo>
                  <a:lnTo>
                    <a:pt x="1377094" y="1136650"/>
                  </a:lnTo>
                  <a:lnTo>
                    <a:pt x="1380909" y="1136650"/>
                  </a:lnTo>
                  <a:lnTo>
                    <a:pt x="1380921" y="1130300"/>
                  </a:lnTo>
                  <a:close/>
                </a:path>
                <a:path w="1383029" h="1361439">
                  <a:moveTo>
                    <a:pt x="4222" y="1136650"/>
                  </a:moveTo>
                  <a:lnTo>
                    <a:pt x="417" y="1136650"/>
                  </a:lnTo>
                  <a:lnTo>
                    <a:pt x="405" y="1143000"/>
                  </a:lnTo>
                  <a:lnTo>
                    <a:pt x="4210" y="1143000"/>
                  </a:lnTo>
                  <a:lnTo>
                    <a:pt x="4222" y="1136650"/>
                  </a:lnTo>
                  <a:close/>
                </a:path>
                <a:path w="1383029" h="1361439">
                  <a:moveTo>
                    <a:pt x="1380909" y="1136650"/>
                  </a:moveTo>
                  <a:lnTo>
                    <a:pt x="1377094" y="1136650"/>
                  </a:lnTo>
                  <a:lnTo>
                    <a:pt x="1377083" y="1143000"/>
                  </a:lnTo>
                  <a:lnTo>
                    <a:pt x="1380897" y="1143000"/>
                  </a:lnTo>
                  <a:lnTo>
                    <a:pt x="1380909" y="1136650"/>
                  </a:lnTo>
                  <a:close/>
                </a:path>
                <a:path w="1383029" h="1361439">
                  <a:moveTo>
                    <a:pt x="4210" y="1143000"/>
                  </a:moveTo>
                  <a:lnTo>
                    <a:pt x="405" y="1143000"/>
                  </a:lnTo>
                  <a:lnTo>
                    <a:pt x="393" y="1149350"/>
                  </a:lnTo>
                  <a:lnTo>
                    <a:pt x="4198" y="1149350"/>
                  </a:lnTo>
                  <a:lnTo>
                    <a:pt x="4210" y="1143000"/>
                  </a:lnTo>
                  <a:close/>
                </a:path>
                <a:path w="1383029" h="1361439">
                  <a:moveTo>
                    <a:pt x="1380897" y="1143000"/>
                  </a:moveTo>
                  <a:lnTo>
                    <a:pt x="1377083" y="1143000"/>
                  </a:lnTo>
                  <a:lnTo>
                    <a:pt x="1377071" y="1149350"/>
                  </a:lnTo>
                  <a:lnTo>
                    <a:pt x="1380886" y="1149350"/>
                  </a:lnTo>
                  <a:lnTo>
                    <a:pt x="1380897" y="1143000"/>
                  </a:lnTo>
                  <a:close/>
                </a:path>
                <a:path w="1383029" h="1361439">
                  <a:moveTo>
                    <a:pt x="4198" y="1149350"/>
                  </a:moveTo>
                  <a:lnTo>
                    <a:pt x="393" y="1149350"/>
                  </a:lnTo>
                  <a:lnTo>
                    <a:pt x="381" y="1155700"/>
                  </a:lnTo>
                  <a:lnTo>
                    <a:pt x="4186" y="1155700"/>
                  </a:lnTo>
                  <a:lnTo>
                    <a:pt x="4198" y="1149350"/>
                  </a:lnTo>
                  <a:close/>
                </a:path>
                <a:path w="1383029" h="1361439">
                  <a:moveTo>
                    <a:pt x="1380886" y="1149350"/>
                  </a:moveTo>
                  <a:lnTo>
                    <a:pt x="1377071" y="1149350"/>
                  </a:lnTo>
                  <a:lnTo>
                    <a:pt x="1377059" y="1155700"/>
                  </a:lnTo>
                  <a:lnTo>
                    <a:pt x="1380874" y="1155700"/>
                  </a:lnTo>
                  <a:lnTo>
                    <a:pt x="1380886" y="1149350"/>
                  </a:lnTo>
                  <a:close/>
                </a:path>
                <a:path w="1383029" h="1361439">
                  <a:moveTo>
                    <a:pt x="4186" y="1155700"/>
                  </a:moveTo>
                  <a:lnTo>
                    <a:pt x="381" y="1155700"/>
                  </a:lnTo>
                  <a:lnTo>
                    <a:pt x="371" y="1160780"/>
                  </a:lnTo>
                  <a:lnTo>
                    <a:pt x="4177" y="1160780"/>
                  </a:lnTo>
                  <a:lnTo>
                    <a:pt x="4186" y="1155700"/>
                  </a:lnTo>
                  <a:close/>
                </a:path>
                <a:path w="1383029" h="1361439">
                  <a:moveTo>
                    <a:pt x="1380874" y="1155700"/>
                  </a:moveTo>
                  <a:lnTo>
                    <a:pt x="1377059" y="1155700"/>
                  </a:lnTo>
                  <a:lnTo>
                    <a:pt x="1377049" y="1160780"/>
                  </a:lnTo>
                  <a:lnTo>
                    <a:pt x="1380864" y="1160780"/>
                  </a:lnTo>
                  <a:lnTo>
                    <a:pt x="1380874" y="1155700"/>
                  </a:lnTo>
                  <a:close/>
                </a:path>
                <a:path w="1383029" h="1361439">
                  <a:moveTo>
                    <a:pt x="4177" y="1160780"/>
                  </a:moveTo>
                  <a:lnTo>
                    <a:pt x="371" y="1160780"/>
                  </a:lnTo>
                  <a:lnTo>
                    <a:pt x="357" y="1168400"/>
                  </a:lnTo>
                  <a:lnTo>
                    <a:pt x="4162" y="1168400"/>
                  </a:lnTo>
                  <a:lnTo>
                    <a:pt x="4177" y="1160780"/>
                  </a:lnTo>
                  <a:close/>
                </a:path>
                <a:path w="1383029" h="1361439">
                  <a:moveTo>
                    <a:pt x="1380864" y="1160780"/>
                  </a:moveTo>
                  <a:lnTo>
                    <a:pt x="1377049" y="1160780"/>
                  </a:lnTo>
                  <a:lnTo>
                    <a:pt x="1377035" y="1168400"/>
                  </a:lnTo>
                  <a:lnTo>
                    <a:pt x="1380850" y="1168400"/>
                  </a:lnTo>
                  <a:lnTo>
                    <a:pt x="1380864" y="1160780"/>
                  </a:lnTo>
                  <a:close/>
                </a:path>
                <a:path w="1383029" h="1361439">
                  <a:moveTo>
                    <a:pt x="4162" y="1168400"/>
                  </a:moveTo>
                  <a:lnTo>
                    <a:pt x="357" y="1168400"/>
                  </a:lnTo>
                  <a:lnTo>
                    <a:pt x="348" y="1173480"/>
                  </a:lnTo>
                  <a:lnTo>
                    <a:pt x="4153" y="1173480"/>
                  </a:lnTo>
                  <a:lnTo>
                    <a:pt x="4162" y="1168400"/>
                  </a:lnTo>
                  <a:close/>
                </a:path>
                <a:path w="1383029" h="1361439">
                  <a:moveTo>
                    <a:pt x="1380850" y="1168400"/>
                  </a:moveTo>
                  <a:lnTo>
                    <a:pt x="1377035" y="1168400"/>
                  </a:lnTo>
                  <a:lnTo>
                    <a:pt x="1377025" y="1173480"/>
                  </a:lnTo>
                  <a:lnTo>
                    <a:pt x="1380840" y="1173480"/>
                  </a:lnTo>
                  <a:lnTo>
                    <a:pt x="1380850" y="1168400"/>
                  </a:lnTo>
                  <a:close/>
                </a:path>
                <a:path w="1383029" h="1361439">
                  <a:moveTo>
                    <a:pt x="4153" y="1173480"/>
                  </a:moveTo>
                  <a:lnTo>
                    <a:pt x="348" y="1173480"/>
                  </a:lnTo>
                  <a:lnTo>
                    <a:pt x="336" y="1179830"/>
                  </a:lnTo>
                  <a:lnTo>
                    <a:pt x="4141" y="1179830"/>
                  </a:lnTo>
                  <a:lnTo>
                    <a:pt x="4153" y="1173480"/>
                  </a:lnTo>
                  <a:close/>
                </a:path>
                <a:path w="1383029" h="1361439">
                  <a:moveTo>
                    <a:pt x="1380840" y="1173480"/>
                  </a:moveTo>
                  <a:lnTo>
                    <a:pt x="1377025" y="1173480"/>
                  </a:lnTo>
                  <a:lnTo>
                    <a:pt x="1377013" y="1179830"/>
                  </a:lnTo>
                  <a:lnTo>
                    <a:pt x="1380829" y="1179830"/>
                  </a:lnTo>
                  <a:lnTo>
                    <a:pt x="1380840" y="1173480"/>
                  </a:lnTo>
                  <a:close/>
                </a:path>
                <a:path w="1383029" h="1361439">
                  <a:moveTo>
                    <a:pt x="4141" y="1179830"/>
                  </a:moveTo>
                  <a:lnTo>
                    <a:pt x="336" y="1179830"/>
                  </a:lnTo>
                  <a:lnTo>
                    <a:pt x="324" y="1186180"/>
                  </a:lnTo>
                  <a:lnTo>
                    <a:pt x="4129" y="1186180"/>
                  </a:lnTo>
                  <a:lnTo>
                    <a:pt x="4141" y="1179830"/>
                  </a:lnTo>
                  <a:close/>
                </a:path>
                <a:path w="1383029" h="1361439">
                  <a:moveTo>
                    <a:pt x="1380829" y="1179830"/>
                  </a:moveTo>
                  <a:lnTo>
                    <a:pt x="1377013" y="1179830"/>
                  </a:lnTo>
                  <a:lnTo>
                    <a:pt x="1377001" y="1186180"/>
                  </a:lnTo>
                  <a:lnTo>
                    <a:pt x="1380817" y="1186180"/>
                  </a:lnTo>
                  <a:lnTo>
                    <a:pt x="1380829" y="1179830"/>
                  </a:lnTo>
                  <a:close/>
                </a:path>
                <a:path w="1383029" h="1361439">
                  <a:moveTo>
                    <a:pt x="4129" y="1186180"/>
                  </a:moveTo>
                  <a:lnTo>
                    <a:pt x="324" y="1186180"/>
                  </a:lnTo>
                  <a:lnTo>
                    <a:pt x="312" y="1192530"/>
                  </a:lnTo>
                  <a:lnTo>
                    <a:pt x="4117" y="1192530"/>
                  </a:lnTo>
                  <a:lnTo>
                    <a:pt x="4129" y="1186180"/>
                  </a:lnTo>
                  <a:close/>
                </a:path>
                <a:path w="1383029" h="1361439">
                  <a:moveTo>
                    <a:pt x="1380817" y="1186180"/>
                  </a:moveTo>
                  <a:lnTo>
                    <a:pt x="1377001" y="1186180"/>
                  </a:lnTo>
                  <a:lnTo>
                    <a:pt x="1376990" y="1192530"/>
                  </a:lnTo>
                  <a:lnTo>
                    <a:pt x="1380805" y="1192530"/>
                  </a:lnTo>
                  <a:lnTo>
                    <a:pt x="1380817" y="1186180"/>
                  </a:lnTo>
                  <a:close/>
                </a:path>
                <a:path w="1383029" h="1361439">
                  <a:moveTo>
                    <a:pt x="4117" y="1192530"/>
                  </a:moveTo>
                  <a:lnTo>
                    <a:pt x="312" y="1192530"/>
                  </a:lnTo>
                  <a:lnTo>
                    <a:pt x="300" y="1198880"/>
                  </a:lnTo>
                  <a:lnTo>
                    <a:pt x="4105" y="1198880"/>
                  </a:lnTo>
                  <a:lnTo>
                    <a:pt x="4117" y="1192530"/>
                  </a:lnTo>
                  <a:close/>
                </a:path>
                <a:path w="1383029" h="1361439">
                  <a:moveTo>
                    <a:pt x="1380805" y="1192530"/>
                  </a:moveTo>
                  <a:lnTo>
                    <a:pt x="1376990" y="1192530"/>
                  </a:lnTo>
                  <a:lnTo>
                    <a:pt x="1376978" y="1198880"/>
                  </a:lnTo>
                  <a:lnTo>
                    <a:pt x="1380793" y="1198880"/>
                  </a:lnTo>
                  <a:lnTo>
                    <a:pt x="1380805" y="1192530"/>
                  </a:lnTo>
                  <a:close/>
                </a:path>
                <a:path w="1383029" h="1361439">
                  <a:moveTo>
                    <a:pt x="4105" y="1198880"/>
                  </a:moveTo>
                  <a:lnTo>
                    <a:pt x="300" y="1198880"/>
                  </a:lnTo>
                  <a:lnTo>
                    <a:pt x="289" y="1205230"/>
                  </a:lnTo>
                  <a:lnTo>
                    <a:pt x="4093" y="1205230"/>
                  </a:lnTo>
                  <a:lnTo>
                    <a:pt x="4105" y="1198880"/>
                  </a:lnTo>
                  <a:close/>
                </a:path>
                <a:path w="1383029" h="1361439">
                  <a:moveTo>
                    <a:pt x="1380793" y="1198880"/>
                  </a:moveTo>
                  <a:lnTo>
                    <a:pt x="1376978" y="1198880"/>
                  </a:lnTo>
                  <a:lnTo>
                    <a:pt x="1376966" y="1205230"/>
                  </a:lnTo>
                  <a:lnTo>
                    <a:pt x="1380781" y="1205230"/>
                  </a:lnTo>
                  <a:lnTo>
                    <a:pt x="1380793" y="1198880"/>
                  </a:lnTo>
                  <a:close/>
                </a:path>
                <a:path w="1383029" h="1361439">
                  <a:moveTo>
                    <a:pt x="4093" y="1205230"/>
                  </a:moveTo>
                  <a:lnTo>
                    <a:pt x="289" y="1205230"/>
                  </a:lnTo>
                  <a:lnTo>
                    <a:pt x="277" y="1211580"/>
                  </a:lnTo>
                  <a:lnTo>
                    <a:pt x="4081" y="1211580"/>
                  </a:lnTo>
                  <a:lnTo>
                    <a:pt x="4093" y="1205230"/>
                  </a:lnTo>
                  <a:close/>
                </a:path>
                <a:path w="1383029" h="1361439">
                  <a:moveTo>
                    <a:pt x="1380781" y="1205230"/>
                  </a:moveTo>
                  <a:lnTo>
                    <a:pt x="1376966" y="1205230"/>
                  </a:lnTo>
                  <a:lnTo>
                    <a:pt x="1376954" y="1211580"/>
                  </a:lnTo>
                  <a:lnTo>
                    <a:pt x="1380769" y="1211580"/>
                  </a:lnTo>
                  <a:lnTo>
                    <a:pt x="1380781" y="1205230"/>
                  </a:lnTo>
                  <a:close/>
                </a:path>
                <a:path w="1383029" h="1361439">
                  <a:moveTo>
                    <a:pt x="4081" y="1211580"/>
                  </a:moveTo>
                  <a:lnTo>
                    <a:pt x="277" y="1211580"/>
                  </a:lnTo>
                  <a:lnTo>
                    <a:pt x="253" y="1224280"/>
                  </a:lnTo>
                  <a:lnTo>
                    <a:pt x="4058" y="1224280"/>
                  </a:lnTo>
                  <a:lnTo>
                    <a:pt x="4081" y="1211580"/>
                  </a:lnTo>
                  <a:close/>
                </a:path>
                <a:path w="1383029" h="1361439">
                  <a:moveTo>
                    <a:pt x="1380769" y="1211580"/>
                  </a:moveTo>
                  <a:lnTo>
                    <a:pt x="1376954" y="1211580"/>
                  </a:lnTo>
                  <a:lnTo>
                    <a:pt x="1376930" y="1224280"/>
                  </a:lnTo>
                  <a:lnTo>
                    <a:pt x="1380746" y="1224280"/>
                  </a:lnTo>
                  <a:lnTo>
                    <a:pt x="1380769" y="1211580"/>
                  </a:lnTo>
                  <a:close/>
                </a:path>
                <a:path w="1383029" h="1361439">
                  <a:moveTo>
                    <a:pt x="4058" y="1224280"/>
                  </a:moveTo>
                  <a:lnTo>
                    <a:pt x="253" y="1224280"/>
                  </a:lnTo>
                  <a:lnTo>
                    <a:pt x="227" y="1238250"/>
                  </a:lnTo>
                  <a:lnTo>
                    <a:pt x="4031" y="1238250"/>
                  </a:lnTo>
                  <a:lnTo>
                    <a:pt x="4058" y="1224280"/>
                  </a:lnTo>
                  <a:close/>
                </a:path>
                <a:path w="1383029" h="1361439">
                  <a:moveTo>
                    <a:pt x="1380746" y="1224280"/>
                  </a:moveTo>
                  <a:lnTo>
                    <a:pt x="1376930" y="1224280"/>
                  </a:lnTo>
                  <a:lnTo>
                    <a:pt x="1376904" y="1238250"/>
                  </a:lnTo>
                  <a:lnTo>
                    <a:pt x="1380720" y="1238250"/>
                  </a:lnTo>
                  <a:lnTo>
                    <a:pt x="1380746" y="1224280"/>
                  </a:lnTo>
                  <a:close/>
                </a:path>
                <a:path w="1383029" h="1361439">
                  <a:moveTo>
                    <a:pt x="4031" y="1238250"/>
                  </a:moveTo>
                  <a:lnTo>
                    <a:pt x="227" y="1238250"/>
                  </a:lnTo>
                  <a:lnTo>
                    <a:pt x="215" y="1244600"/>
                  </a:lnTo>
                  <a:lnTo>
                    <a:pt x="4019" y="1244600"/>
                  </a:lnTo>
                  <a:lnTo>
                    <a:pt x="4031" y="1238250"/>
                  </a:lnTo>
                  <a:close/>
                </a:path>
                <a:path w="1383029" h="1361439">
                  <a:moveTo>
                    <a:pt x="1380720" y="1238250"/>
                  </a:moveTo>
                  <a:lnTo>
                    <a:pt x="1376904" y="1238250"/>
                  </a:lnTo>
                  <a:lnTo>
                    <a:pt x="1376892" y="1244600"/>
                  </a:lnTo>
                  <a:lnTo>
                    <a:pt x="1380708" y="1244600"/>
                  </a:lnTo>
                  <a:lnTo>
                    <a:pt x="1380720" y="1238250"/>
                  </a:lnTo>
                  <a:close/>
                </a:path>
                <a:path w="1383029" h="1361439">
                  <a:moveTo>
                    <a:pt x="4019" y="1244600"/>
                  </a:moveTo>
                  <a:lnTo>
                    <a:pt x="215" y="1244600"/>
                  </a:lnTo>
                  <a:lnTo>
                    <a:pt x="203" y="1250950"/>
                  </a:lnTo>
                  <a:lnTo>
                    <a:pt x="4007" y="1250950"/>
                  </a:lnTo>
                  <a:lnTo>
                    <a:pt x="4019" y="1244600"/>
                  </a:lnTo>
                  <a:close/>
                </a:path>
                <a:path w="1383029" h="1361439">
                  <a:moveTo>
                    <a:pt x="1380708" y="1244600"/>
                  </a:moveTo>
                  <a:lnTo>
                    <a:pt x="1376892" y="1244600"/>
                  </a:lnTo>
                  <a:lnTo>
                    <a:pt x="1376880" y="1250950"/>
                  </a:lnTo>
                  <a:lnTo>
                    <a:pt x="1380696" y="1250950"/>
                  </a:lnTo>
                  <a:lnTo>
                    <a:pt x="1380708" y="1244600"/>
                  </a:lnTo>
                  <a:close/>
                </a:path>
                <a:path w="1383029" h="1361439">
                  <a:moveTo>
                    <a:pt x="4007" y="1250950"/>
                  </a:moveTo>
                  <a:lnTo>
                    <a:pt x="203" y="1250950"/>
                  </a:lnTo>
                  <a:lnTo>
                    <a:pt x="191" y="1257300"/>
                  </a:lnTo>
                  <a:lnTo>
                    <a:pt x="3996" y="1257300"/>
                  </a:lnTo>
                  <a:lnTo>
                    <a:pt x="4007" y="1250950"/>
                  </a:lnTo>
                  <a:close/>
                </a:path>
                <a:path w="1383029" h="1361439">
                  <a:moveTo>
                    <a:pt x="1380696" y="1250950"/>
                  </a:moveTo>
                  <a:lnTo>
                    <a:pt x="1376880" y="1250950"/>
                  </a:lnTo>
                  <a:lnTo>
                    <a:pt x="1376868" y="1257300"/>
                  </a:lnTo>
                  <a:lnTo>
                    <a:pt x="1380684" y="1257300"/>
                  </a:lnTo>
                  <a:lnTo>
                    <a:pt x="1380696" y="1250950"/>
                  </a:lnTo>
                  <a:close/>
                </a:path>
                <a:path w="1383029" h="1361439">
                  <a:moveTo>
                    <a:pt x="3996" y="1257300"/>
                  </a:moveTo>
                  <a:lnTo>
                    <a:pt x="191" y="1257300"/>
                  </a:lnTo>
                  <a:lnTo>
                    <a:pt x="182" y="1262380"/>
                  </a:lnTo>
                  <a:lnTo>
                    <a:pt x="3986" y="1262380"/>
                  </a:lnTo>
                  <a:lnTo>
                    <a:pt x="3996" y="1257300"/>
                  </a:lnTo>
                  <a:close/>
                </a:path>
                <a:path w="1383029" h="1361439">
                  <a:moveTo>
                    <a:pt x="1380684" y="1257300"/>
                  </a:moveTo>
                  <a:lnTo>
                    <a:pt x="1376868" y="1257300"/>
                  </a:lnTo>
                  <a:lnTo>
                    <a:pt x="1376858" y="1262380"/>
                  </a:lnTo>
                  <a:lnTo>
                    <a:pt x="1380674" y="1262380"/>
                  </a:lnTo>
                  <a:lnTo>
                    <a:pt x="1380684" y="1257300"/>
                  </a:lnTo>
                  <a:close/>
                </a:path>
                <a:path w="1383029" h="1361439">
                  <a:moveTo>
                    <a:pt x="3986" y="1262380"/>
                  </a:moveTo>
                  <a:lnTo>
                    <a:pt x="182" y="1262380"/>
                  </a:lnTo>
                  <a:lnTo>
                    <a:pt x="156" y="1276350"/>
                  </a:lnTo>
                  <a:lnTo>
                    <a:pt x="3960" y="1276350"/>
                  </a:lnTo>
                  <a:lnTo>
                    <a:pt x="3986" y="1262380"/>
                  </a:lnTo>
                  <a:close/>
                </a:path>
                <a:path w="1383029" h="1361439">
                  <a:moveTo>
                    <a:pt x="1380674" y="1262380"/>
                  </a:moveTo>
                  <a:lnTo>
                    <a:pt x="1376858" y="1262380"/>
                  </a:lnTo>
                  <a:lnTo>
                    <a:pt x="1376832" y="1276350"/>
                  </a:lnTo>
                  <a:lnTo>
                    <a:pt x="1380648" y="1276350"/>
                  </a:lnTo>
                  <a:lnTo>
                    <a:pt x="1380674" y="1262380"/>
                  </a:lnTo>
                  <a:close/>
                </a:path>
                <a:path w="1383029" h="1361439">
                  <a:moveTo>
                    <a:pt x="3960" y="1276350"/>
                  </a:moveTo>
                  <a:lnTo>
                    <a:pt x="156" y="1276350"/>
                  </a:lnTo>
                  <a:lnTo>
                    <a:pt x="120" y="1295400"/>
                  </a:lnTo>
                  <a:lnTo>
                    <a:pt x="3924" y="1295400"/>
                  </a:lnTo>
                  <a:lnTo>
                    <a:pt x="3960" y="1276350"/>
                  </a:lnTo>
                  <a:close/>
                </a:path>
                <a:path w="1383029" h="1361439">
                  <a:moveTo>
                    <a:pt x="1380648" y="1276350"/>
                  </a:moveTo>
                  <a:lnTo>
                    <a:pt x="1376832" y="1276350"/>
                  </a:lnTo>
                  <a:lnTo>
                    <a:pt x="1376796" y="1295400"/>
                  </a:lnTo>
                  <a:lnTo>
                    <a:pt x="1380613" y="1295400"/>
                  </a:lnTo>
                  <a:lnTo>
                    <a:pt x="1380648" y="1276350"/>
                  </a:lnTo>
                  <a:close/>
                </a:path>
                <a:path w="1383029" h="1361439">
                  <a:moveTo>
                    <a:pt x="3924" y="1295400"/>
                  </a:moveTo>
                  <a:lnTo>
                    <a:pt x="120" y="1295400"/>
                  </a:lnTo>
                  <a:lnTo>
                    <a:pt x="99" y="1306830"/>
                  </a:lnTo>
                  <a:lnTo>
                    <a:pt x="3903" y="1306830"/>
                  </a:lnTo>
                  <a:lnTo>
                    <a:pt x="3924" y="1295400"/>
                  </a:lnTo>
                  <a:close/>
                </a:path>
                <a:path w="1383029" h="1361439">
                  <a:moveTo>
                    <a:pt x="1380613" y="1295400"/>
                  </a:moveTo>
                  <a:lnTo>
                    <a:pt x="1376796" y="1295400"/>
                  </a:lnTo>
                  <a:lnTo>
                    <a:pt x="1376775" y="1306830"/>
                  </a:lnTo>
                  <a:lnTo>
                    <a:pt x="1380591" y="1306830"/>
                  </a:lnTo>
                  <a:lnTo>
                    <a:pt x="1380613" y="1295400"/>
                  </a:lnTo>
                  <a:close/>
                </a:path>
                <a:path w="1383029" h="1361439">
                  <a:moveTo>
                    <a:pt x="3903" y="1306830"/>
                  </a:moveTo>
                  <a:lnTo>
                    <a:pt x="99" y="1306830"/>
                  </a:lnTo>
                  <a:lnTo>
                    <a:pt x="85" y="1314450"/>
                  </a:lnTo>
                  <a:lnTo>
                    <a:pt x="3888" y="1314450"/>
                  </a:lnTo>
                  <a:lnTo>
                    <a:pt x="3903" y="1306830"/>
                  </a:lnTo>
                  <a:close/>
                </a:path>
                <a:path w="1383029" h="1361439">
                  <a:moveTo>
                    <a:pt x="1380591" y="1306830"/>
                  </a:moveTo>
                  <a:lnTo>
                    <a:pt x="1376775" y="1306830"/>
                  </a:lnTo>
                  <a:lnTo>
                    <a:pt x="1376761" y="1314450"/>
                  </a:lnTo>
                  <a:lnTo>
                    <a:pt x="1380577" y="1314450"/>
                  </a:lnTo>
                  <a:lnTo>
                    <a:pt x="1380591" y="1306830"/>
                  </a:lnTo>
                  <a:close/>
                </a:path>
                <a:path w="1383029" h="1361439">
                  <a:moveTo>
                    <a:pt x="3888" y="1314450"/>
                  </a:moveTo>
                  <a:lnTo>
                    <a:pt x="85" y="1314450"/>
                  </a:lnTo>
                  <a:lnTo>
                    <a:pt x="73" y="1320800"/>
                  </a:lnTo>
                  <a:lnTo>
                    <a:pt x="3876" y="1320800"/>
                  </a:lnTo>
                  <a:lnTo>
                    <a:pt x="3888" y="1314450"/>
                  </a:lnTo>
                  <a:close/>
                </a:path>
                <a:path w="1383029" h="1361439">
                  <a:moveTo>
                    <a:pt x="1380577" y="1314450"/>
                  </a:moveTo>
                  <a:lnTo>
                    <a:pt x="1376761" y="1314450"/>
                  </a:lnTo>
                  <a:lnTo>
                    <a:pt x="1376749" y="1320800"/>
                  </a:lnTo>
                  <a:lnTo>
                    <a:pt x="1380565" y="1320800"/>
                  </a:lnTo>
                  <a:lnTo>
                    <a:pt x="1380577" y="1314450"/>
                  </a:lnTo>
                  <a:close/>
                </a:path>
                <a:path w="1383029" h="1361439">
                  <a:moveTo>
                    <a:pt x="3876" y="1320800"/>
                  </a:moveTo>
                  <a:lnTo>
                    <a:pt x="73" y="1320800"/>
                  </a:lnTo>
                  <a:lnTo>
                    <a:pt x="26" y="1346200"/>
                  </a:lnTo>
                  <a:lnTo>
                    <a:pt x="3829" y="1346200"/>
                  </a:lnTo>
                  <a:lnTo>
                    <a:pt x="3876" y="1320800"/>
                  </a:lnTo>
                  <a:close/>
                </a:path>
                <a:path w="1383029" h="1361439">
                  <a:moveTo>
                    <a:pt x="1380565" y="1320800"/>
                  </a:moveTo>
                  <a:lnTo>
                    <a:pt x="1376749" y="1320800"/>
                  </a:lnTo>
                  <a:lnTo>
                    <a:pt x="1376701" y="1346200"/>
                  </a:lnTo>
                  <a:lnTo>
                    <a:pt x="1380518" y="1346200"/>
                  </a:lnTo>
                  <a:lnTo>
                    <a:pt x="1380565" y="1320800"/>
                  </a:lnTo>
                  <a:close/>
                </a:path>
                <a:path w="1383029" h="1361439">
                  <a:moveTo>
                    <a:pt x="3829" y="1346200"/>
                  </a:moveTo>
                  <a:lnTo>
                    <a:pt x="26" y="1346200"/>
                  </a:lnTo>
                  <a:lnTo>
                    <a:pt x="2" y="1358900"/>
                  </a:lnTo>
                  <a:lnTo>
                    <a:pt x="1380494" y="1358900"/>
                  </a:lnTo>
                  <a:lnTo>
                    <a:pt x="1380497" y="1357630"/>
                  </a:lnTo>
                  <a:lnTo>
                    <a:pt x="3809" y="1356360"/>
                  </a:lnTo>
                  <a:lnTo>
                    <a:pt x="3829" y="1346200"/>
                  </a:lnTo>
                  <a:close/>
                </a:path>
                <a:path w="1383029" h="1361439">
                  <a:moveTo>
                    <a:pt x="1380518" y="1346200"/>
                  </a:moveTo>
                  <a:lnTo>
                    <a:pt x="1376701" y="1346200"/>
                  </a:lnTo>
                  <a:lnTo>
                    <a:pt x="1376679" y="1357630"/>
                  </a:lnTo>
                  <a:lnTo>
                    <a:pt x="1380497" y="1357630"/>
                  </a:lnTo>
                  <a:lnTo>
                    <a:pt x="1380518" y="1346200"/>
                  </a:lnTo>
                  <a:close/>
                </a:path>
                <a:path w="1383029" h="1361439">
                  <a:moveTo>
                    <a:pt x="1380494" y="1358900"/>
                  </a:moveTo>
                  <a:lnTo>
                    <a:pt x="2" y="1358900"/>
                  </a:lnTo>
                  <a:lnTo>
                    <a:pt x="0" y="1360170"/>
                  </a:lnTo>
                  <a:lnTo>
                    <a:pt x="1380490" y="1361440"/>
                  </a:lnTo>
                  <a:lnTo>
                    <a:pt x="1380494" y="1358900"/>
                  </a:lnTo>
                  <a:close/>
                </a:path>
              </a:pathLst>
            </a:custGeom>
            <a:solidFill>
              <a:srgbClr val="5425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6893559" y="2876549"/>
              <a:ext cx="1375410" cy="1353820"/>
            </a:xfrm>
            <a:custGeom>
              <a:avLst/>
              <a:gdLst/>
              <a:ahLst/>
              <a:cxnLst/>
              <a:rect l="l" t="t" r="r" b="b"/>
              <a:pathLst>
                <a:path w="1375409" h="1353820">
                  <a:moveTo>
                    <a:pt x="6311" y="24129"/>
                  </a:moveTo>
                  <a:lnTo>
                    <a:pt x="2494" y="24129"/>
                  </a:lnTo>
                  <a:lnTo>
                    <a:pt x="2485" y="29209"/>
                  </a:lnTo>
                  <a:lnTo>
                    <a:pt x="6301" y="29209"/>
                  </a:lnTo>
                  <a:lnTo>
                    <a:pt x="6311" y="24129"/>
                  </a:lnTo>
                  <a:close/>
                </a:path>
                <a:path w="1375409" h="1353820">
                  <a:moveTo>
                    <a:pt x="1375367" y="24129"/>
                  </a:moveTo>
                  <a:lnTo>
                    <a:pt x="1370312" y="24129"/>
                  </a:lnTo>
                  <a:lnTo>
                    <a:pt x="1370307" y="29209"/>
                  </a:lnTo>
                  <a:lnTo>
                    <a:pt x="1375357" y="29209"/>
                  </a:lnTo>
                  <a:lnTo>
                    <a:pt x="1375367" y="24129"/>
                  </a:lnTo>
                  <a:close/>
                </a:path>
                <a:path w="1375409" h="1353820">
                  <a:moveTo>
                    <a:pt x="6316" y="21589"/>
                  </a:moveTo>
                  <a:lnTo>
                    <a:pt x="2499" y="21589"/>
                  </a:lnTo>
                  <a:lnTo>
                    <a:pt x="2497" y="22859"/>
                  </a:lnTo>
                  <a:lnTo>
                    <a:pt x="6313" y="22859"/>
                  </a:lnTo>
                  <a:lnTo>
                    <a:pt x="6316" y="21589"/>
                  </a:lnTo>
                  <a:close/>
                </a:path>
                <a:path w="1375409" h="1353820">
                  <a:moveTo>
                    <a:pt x="1375371" y="21589"/>
                  </a:moveTo>
                  <a:lnTo>
                    <a:pt x="1370314" y="21589"/>
                  </a:lnTo>
                  <a:lnTo>
                    <a:pt x="1370313" y="22859"/>
                  </a:lnTo>
                  <a:lnTo>
                    <a:pt x="1375369" y="22859"/>
                  </a:lnTo>
                  <a:lnTo>
                    <a:pt x="1375371" y="21589"/>
                  </a:lnTo>
                  <a:close/>
                </a:path>
                <a:path w="1375409" h="1353820">
                  <a:moveTo>
                    <a:pt x="6323" y="17779"/>
                  </a:moveTo>
                  <a:lnTo>
                    <a:pt x="2506" y="17779"/>
                  </a:lnTo>
                  <a:lnTo>
                    <a:pt x="2501" y="20319"/>
                  </a:lnTo>
                  <a:lnTo>
                    <a:pt x="6318" y="20319"/>
                  </a:lnTo>
                  <a:lnTo>
                    <a:pt x="6323" y="17779"/>
                  </a:lnTo>
                  <a:close/>
                </a:path>
                <a:path w="1375409" h="1353820">
                  <a:moveTo>
                    <a:pt x="1375378" y="17779"/>
                  </a:moveTo>
                  <a:lnTo>
                    <a:pt x="1370318" y="17779"/>
                  </a:lnTo>
                  <a:lnTo>
                    <a:pt x="1370315" y="20319"/>
                  </a:lnTo>
                  <a:lnTo>
                    <a:pt x="1375374" y="20319"/>
                  </a:lnTo>
                  <a:lnTo>
                    <a:pt x="1375378" y="17779"/>
                  </a:lnTo>
                  <a:close/>
                </a:path>
                <a:path w="1375409" h="1353820">
                  <a:moveTo>
                    <a:pt x="6328" y="15239"/>
                  </a:moveTo>
                  <a:lnTo>
                    <a:pt x="2511" y="15239"/>
                  </a:lnTo>
                  <a:lnTo>
                    <a:pt x="2508" y="16509"/>
                  </a:lnTo>
                  <a:lnTo>
                    <a:pt x="6325" y="16509"/>
                  </a:lnTo>
                  <a:lnTo>
                    <a:pt x="6328" y="15239"/>
                  </a:lnTo>
                  <a:close/>
                </a:path>
                <a:path w="1375409" h="1353820">
                  <a:moveTo>
                    <a:pt x="1375383" y="15239"/>
                  </a:moveTo>
                  <a:lnTo>
                    <a:pt x="1370320" y="15239"/>
                  </a:lnTo>
                  <a:lnTo>
                    <a:pt x="1370319" y="16509"/>
                  </a:lnTo>
                  <a:lnTo>
                    <a:pt x="1375381" y="16509"/>
                  </a:lnTo>
                  <a:lnTo>
                    <a:pt x="1375383" y="15239"/>
                  </a:lnTo>
                  <a:close/>
                </a:path>
                <a:path w="1375409" h="1353820">
                  <a:moveTo>
                    <a:pt x="6335" y="11429"/>
                  </a:moveTo>
                  <a:lnTo>
                    <a:pt x="2518" y="11429"/>
                  </a:lnTo>
                  <a:lnTo>
                    <a:pt x="2513" y="13969"/>
                  </a:lnTo>
                  <a:lnTo>
                    <a:pt x="6330" y="13969"/>
                  </a:lnTo>
                  <a:lnTo>
                    <a:pt x="6335" y="11429"/>
                  </a:lnTo>
                  <a:close/>
                </a:path>
                <a:path w="1375409" h="1353820">
                  <a:moveTo>
                    <a:pt x="1375390" y="11429"/>
                  </a:moveTo>
                  <a:lnTo>
                    <a:pt x="1370324" y="11429"/>
                  </a:lnTo>
                  <a:lnTo>
                    <a:pt x="1370321" y="13969"/>
                  </a:lnTo>
                  <a:lnTo>
                    <a:pt x="1375386" y="13969"/>
                  </a:lnTo>
                  <a:lnTo>
                    <a:pt x="1375390" y="11429"/>
                  </a:lnTo>
                  <a:close/>
                </a:path>
                <a:path w="1375409" h="1353820">
                  <a:moveTo>
                    <a:pt x="6340" y="8889"/>
                  </a:moveTo>
                  <a:lnTo>
                    <a:pt x="2523" y="8889"/>
                  </a:lnTo>
                  <a:lnTo>
                    <a:pt x="2520" y="10159"/>
                  </a:lnTo>
                  <a:lnTo>
                    <a:pt x="6337" y="10159"/>
                  </a:lnTo>
                  <a:lnTo>
                    <a:pt x="6340" y="8889"/>
                  </a:lnTo>
                  <a:close/>
                </a:path>
                <a:path w="1375409" h="1353820">
                  <a:moveTo>
                    <a:pt x="1375395" y="8889"/>
                  </a:moveTo>
                  <a:lnTo>
                    <a:pt x="1370326" y="8889"/>
                  </a:lnTo>
                  <a:lnTo>
                    <a:pt x="1370325" y="10159"/>
                  </a:lnTo>
                  <a:lnTo>
                    <a:pt x="1375393" y="10159"/>
                  </a:lnTo>
                  <a:lnTo>
                    <a:pt x="1375395" y="8889"/>
                  </a:lnTo>
                  <a:close/>
                </a:path>
                <a:path w="1375409" h="1353820">
                  <a:moveTo>
                    <a:pt x="6347" y="5079"/>
                  </a:moveTo>
                  <a:lnTo>
                    <a:pt x="2530" y="5079"/>
                  </a:lnTo>
                  <a:lnTo>
                    <a:pt x="2525" y="7619"/>
                  </a:lnTo>
                  <a:lnTo>
                    <a:pt x="6342" y="7619"/>
                  </a:lnTo>
                  <a:lnTo>
                    <a:pt x="6347" y="5079"/>
                  </a:lnTo>
                  <a:close/>
                </a:path>
                <a:path w="1375409" h="1353820">
                  <a:moveTo>
                    <a:pt x="1375402" y="5079"/>
                  </a:moveTo>
                  <a:lnTo>
                    <a:pt x="1370330" y="5079"/>
                  </a:lnTo>
                  <a:lnTo>
                    <a:pt x="1370327" y="7619"/>
                  </a:lnTo>
                  <a:lnTo>
                    <a:pt x="1375398" y="7619"/>
                  </a:lnTo>
                  <a:lnTo>
                    <a:pt x="1375402" y="5079"/>
                  </a:lnTo>
                  <a:close/>
                </a:path>
                <a:path w="1375409" h="1353820">
                  <a:moveTo>
                    <a:pt x="1375407" y="2539"/>
                  </a:moveTo>
                  <a:lnTo>
                    <a:pt x="2535" y="2539"/>
                  </a:lnTo>
                  <a:lnTo>
                    <a:pt x="2532" y="3809"/>
                  </a:lnTo>
                  <a:lnTo>
                    <a:pt x="1375405" y="3809"/>
                  </a:lnTo>
                  <a:lnTo>
                    <a:pt x="1375407" y="2539"/>
                  </a:lnTo>
                  <a:close/>
                </a:path>
                <a:path w="1375409" h="1353820">
                  <a:moveTo>
                    <a:pt x="2540" y="0"/>
                  </a:moveTo>
                  <a:lnTo>
                    <a:pt x="2537" y="1270"/>
                  </a:lnTo>
                  <a:lnTo>
                    <a:pt x="1375410" y="1270"/>
                  </a:lnTo>
                  <a:lnTo>
                    <a:pt x="2540" y="0"/>
                  </a:lnTo>
                  <a:close/>
                </a:path>
                <a:path w="1375409" h="1353820">
                  <a:moveTo>
                    <a:pt x="6299" y="30480"/>
                  </a:moveTo>
                  <a:lnTo>
                    <a:pt x="2482" y="30480"/>
                  </a:lnTo>
                  <a:lnTo>
                    <a:pt x="2435" y="55879"/>
                  </a:lnTo>
                  <a:lnTo>
                    <a:pt x="6251" y="55879"/>
                  </a:lnTo>
                  <a:lnTo>
                    <a:pt x="6299" y="30480"/>
                  </a:lnTo>
                  <a:close/>
                </a:path>
                <a:path w="1375409" h="1353820">
                  <a:moveTo>
                    <a:pt x="1375355" y="30480"/>
                  </a:moveTo>
                  <a:lnTo>
                    <a:pt x="1370306" y="30480"/>
                  </a:lnTo>
                  <a:lnTo>
                    <a:pt x="1370282" y="55879"/>
                  </a:lnTo>
                  <a:lnTo>
                    <a:pt x="1375307" y="55879"/>
                  </a:lnTo>
                  <a:lnTo>
                    <a:pt x="1375355" y="30480"/>
                  </a:lnTo>
                  <a:close/>
                </a:path>
                <a:path w="1375409" h="1353820">
                  <a:moveTo>
                    <a:pt x="6251" y="55880"/>
                  </a:moveTo>
                  <a:lnTo>
                    <a:pt x="2435" y="55880"/>
                  </a:lnTo>
                  <a:lnTo>
                    <a:pt x="2387" y="81279"/>
                  </a:lnTo>
                  <a:lnTo>
                    <a:pt x="6203" y="81279"/>
                  </a:lnTo>
                  <a:lnTo>
                    <a:pt x="6251" y="55880"/>
                  </a:lnTo>
                  <a:close/>
                </a:path>
                <a:path w="1375409" h="1353820">
                  <a:moveTo>
                    <a:pt x="1375307" y="55880"/>
                  </a:moveTo>
                  <a:lnTo>
                    <a:pt x="1370282" y="55880"/>
                  </a:lnTo>
                  <a:lnTo>
                    <a:pt x="1370258" y="81279"/>
                  </a:lnTo>
                  <a:lnTo>
                    <a:pt x="1375259" y="81279"/>
                  </a:lnTo>
                  <a:lnTo>
                    <a:pt x="1375307" y="55880"/>
                  </a:lnTo>
                  <a:close/>
                </a:path>
                <a:path w="1375409" h="1353820">
                  <a:moveTo>
                    <a:pt x="6169" y="99313"/>
                  </a:moveTo>
                  <a:lnTo>
                    <a:pt x="2353" y="99313"/>
                  </a:lnTo>
                  <a:lnTo>
                    <a:pt x="2184" y="189229"/>
                  </a:lnTo>
                  <a:lnTo>
                    <a:pt x="5999" y="189229"/>
                  </a:lnTo>
                  <a:lnTo>
                    <a:pt x="6169" y="99313"/>
                  </a:lnTo>
                  <a:close/>
                </a:path>
                <a:path w="1375409" h="1353820">
                  <a:moveTo>
                    <a:pt x="1375226" y="99313"/>
                  </a:moveTo>
                  <a:lnTo>
                    <a:pt x="1370241" y="99313"/>
                  </a:lnTo>
                  <a:lnTo>
                    <a:pt x="1370156" y="189229"/>
                  </a:lnTo>
                  <a:lnTo>
                    <a:pt x="1375057" y="189229"/>
                  </a:lnTo>
                  <a:lnTo>
                    <a:pt x="1375226" y="99313"/>
                  </a:lnTo>
                  <a:close/>
                </a:path>
                <a:path w="1375409" h="1353820">
                  <a:moveTo>
                    <a:pt x="6186" y="90296"/>
                  </a:moveTo>
                  <a:lnTo>
                    <a:pt x="2370" y="90296"/>
                  </a:lnTo>
                  <a:lnTo>
                    <a:pt x="2353" y="99059"/>
                  </a:lnTo>
                  <a:lnTo>
                    <a:pt x="6169" y="99059"/>
                  </a:lnTo>
                  <a:lnTo>
                    <a:pt x="6186" y="90296"/>
                  </a:lnTo>
                  <a:close/>
                </a:path>
                <a:path w="1375409" h="1353820">
                  <a:moveTo>
                    <a:pt x="1375242" y="90296"/>
                  </a:moveTo>
                  <a:lnTo>
                    <a:pt x="1370249" y="90296"/>
                  </a:lnTo>
                  <a:lnTo>
                    <a:pt x="1370241" y="99059"/>
                  </a:lnTo>
                  <a:lnTo>
                    <a:pt x="1375226" y="99059"/>
                  </a:lnTo>
                  <a:lnTo>
                    <a:pt x="1375242" y="90296"/>
                  </a:lnTo>
                  <a:close/>
                </a:path>
                <a:path w="1375409" h="1353820">
                  <a:moveTo>
                    <a:pt x="6198" y="83946"/>
                  </a:moveTo>
                  <a:lnTo>
                    <a:pt x="2382" y="83946"/>
                  </a:lnTo>
                  <a:lnTo>
                    <a:pt x="2370" y="90169"/>
                  </a:lnTo>
                  <a:lnTo>
                    <a:pt x="6186" y="90169"/>
                  </a:lnTo>
                  <a:lnTo>
                    <a:pt x="6198" y="83946"/>
                  </a:lnTo>
                  <a:close/>
                </a:path>
                <a:path w="1375409" h="1353820">
                  <a:moveTo>
                    <a:pt x="1375254" y="83946"/>
                  </a:moveTo>
                  <a:lnTo>
                    <a:pt x="1370255" y="83946"/>
                  </a:lnTo>
                  <a:lnTo>
                    <a:pt x="1370249" y="90169"/>
                  </a:lnTo>
                  <a:lnTo>
                    <a:pt x="1375243" y="90169"/>
                  </a:lnTo>
                  <a:lnTo>
                    <a:pt x="1375254" y="83946"/>
                  </a:lnTo>
                  <a:close/>
                </a:path>
                <a:path w="1375409" h="1353820">
                  <a:moveTo>
                    <a:pt x="6203" y="81406"/>
                  </a:moveTo>
                  <a:lnTo>
                    <a:pt x="2387" y="81406"/>
                  </a:lnTo>
                  <a:lnTo>
                    <a:pt x="2382" y="83819"/>
                  </a:lnTo>
                  <a:lnTo>
                    <a:pt x="6198" y="83819"/>
                  </a:lnTo>
                  <a:lnTo>
                    <a:pt x="6203" y="81406"/>
                  </a:lnTo>
                  <a:close/>
                </a:path>
                <a:path w="1375409" h="1353820">
                  <a:moveTo>
                    <a:pt x="1375259" y="81406"/>
                  </a:moveTo>
                  <a:lnTo>
                    <a:pt x="1370257" y="81406"/>
                  </a:lnTo>
                  <a:lnTo>
                    <a:pt x="1370255" y="83819"/>
                  </a:lnTo>
                  <a:lnTo>
                    <a:pt x="1375254" y="83819"/>
                  </a:lnTo>
                  <a:lnTo>
                    <a:pt x="1375259" y="81406"/>
                  </a:lnTo>
                  <a:close/>
                </a:path>
                <a:path w="1375409" h="1353820">
                  <a:moveTo>
                    <a:pt x="5999" y="189230"/>
                  </a:moveTo>
                  <a:lnTo>
                    <a:pt x="2184" y="189230"/>
                  </a:lnTo>
                  <a:lnTo>
                    <a:pt x="2160" y="201929"/>
                  </a:lnTo>
                  <a:lnTo>
                    <a:pt x="5975" y="201929"/>
                  </a:lnTo>
                  <a:lnTo>
                    <a:pt x="5999" y="189230"/>
                  </a:lnTo>
                  <a:close/>
                </a:path>
                <a:path w="1375409" h="1353820">
                  <a:moveTo>
                    <a:pt x="1375057" y="189230"/>
                  </a:moveTo>
                  <a:lnTo>
                    <a:pt x="1370156" y="189230"/>
                  </a:lnTo>
                  <a:lnTo>
                    <a:pt x="1370144" y="201929"/>
                  </a:lnTo>
                  <a:lnTo>
                    <a:pt x="1375033" y="201929"/>
                  </a:lnTo>
                  <a:lnTo>
                    <a:pt x="1375057" y="189230"/>
                  </a:lnTo>
                  <a:close/>
                </a:path>
                <a:path w="1375409" h="1353820">
                  <a:moveTo>
                    <a:pt x="5975" y="201930"/>
                  </a:moveTo>
                  <a:lnTo>
                    <a:pt x="2160" y="201930"/>
                  </a:lnTo>
                  <a:lnTo>
                    <a:pt x="2113" y="227329"/>
                  </a:lnTo>
                  <a:lnTo>
                    <a:pt x="5927" y="227329"/>
                  </a:lnTo>
                  <a:lnTo>
                    <a:pt x="5975" y="201930"/>
                  </a:lnTo>
                  <a:close/>
                </a:path>
                <a:path w="1375409" h="1353820">
                  <a:moveTo>
                    <a:pt x="1375033" y="201930"/>
                  </a:moveTo>
                  <a:lnTo>
                    <a:pt x="1370144" y="201930"/>
                  </a:lnTo>
                  <a:lnTo>
                    <a:pt x="1370120" y="227329"/>
                  </a:lnTo>
                  <a:lnTo>
                    <a:pt x="1374985" y="227329"/>
                  </a:lnTo>
                  <a:lnTo>
                    <a:pt x="1375033" y="201930"/>
                  </a:lnTo>
                  <a:close/>
                </a:path>
                <a:path w="1375409" h="1353820">
                  <a:moveTo>
                    <a:pt x="5927" y="227330"/>
                  </a:moveTo>
                  <a:lnTo>
                    <a:pt x="2113" y="227330"/>
                  </a:lnTo>
                  <a:lnTo>
                    <a:pt x="2053" y="259079"/>
                  </a:lnTo>
                  <a:lnTo>
                    <a:pt x="5867" y="259079"/>
                  </a:lnTo>
                  <a:lnTo>
                    <a:pt x="5927" y="227330"/>
                  </a:lnTo>
                  <a:close/>
                </a:path>
                <a:path w="1375409" h="1353820">
                  <a:moveTo>
                    <a:pt x="1374985" y="227330"/>
                  </a:moveTo>
                  <a:lnTo>
                    <a:pt x="1370120" y="227330"/>
                  </a:lnTo>
                  <a:lnTo>
                    <a:pt x="1370090" y="259079"/>
                  </a:lnTo>
                  <a:lnTo>
                    <a:pt x="1374925" y="259079"/>
                  </a:lnTo>
                  <a:lnTo>
                    <a:pt x="1374985" y="227330"/>
                  </a:lnTo>
                  <a:close/>
                </a:path>
                <a:path w="1375409" h="1353820">
                  <a:moveTo>
                    <a:pt x="5867" y="259080"/>
                  </a:moveTo>
                  <a:lnTo>
                    <a:pt x="2053" y="259080"/>
                  </a:lnTo>
                  <a:lnTo>
                    <a:pt x="1981" y="297179"/>
                  </a:lnTo>
                  <a:lnTo>
                    <a:pt x="5795" y="297179"/>
                  </a:lnTo>
                  <a:lnTo>
                    <a:pt x="5867" y="259080"/>
                  </a:lnTo>
                  <a:close/>
                </a:path>
                <a:path w="1375409" h="1353820">
                  <a:moveTo>
                    <a:pt x="1374925" y="259080"/>
                  </a:moveTo>
                  <a:lnTo>
                    <a:pt x="1370090" y="259080"/>
                  </a:lnTo>
                  <a:lnTo>
                    <a:pt x="1370054" y="297179"/>
                  </a:lnTo>
                  <a:lnTo>
                    <a:pt x="1374854" y="297179"/>
                  </a:lnTo>
                  <a:lnTo>
                    <a:pt x="1374925" y="259080"/>
                  </a:lnTo>
                  <a:close/>
                </a:path>
                <a:path w="1375409" h="1353820">
                  <a:moveTo>
                    <a:pt x="5795" y="297180"/>
                  </a:moveTo>
                  <a:lnTo>
                    <a:pt x="1981" y="297180"/>
                  </a:lnTo>
                  <a:lnTo>
                    <a:pt x="1934" y="322579"/>
                  </a:lnTo>
                  <a:lnTo>
                    <a:pt x="5747" y="322579"/>
                  </a:lnTo>
                  <a:lnTo>
                    <a:pt x="5795" y="297180"/>
                  </a:lnTo>
                  <a:close/>
                </a:path>
                <a:path w="1375409" h="1353820">
                  <a:moveTo>
                    <a:pt x="1374854" y="297180"/>
                  </a:moveTo>
                  <a:lnTo>
                    <a:pt x="1370054" y="297180"/>
                  </a:lnTo>
                  <a:lnTo>
                    <a:pt x="1370030" y="322579"/>
                  </a:lnTo>
                  <a:lnTo>
                    <a:pt x="1374806" y="322579"/>
                  </a:lnTo>
                  <a:lnTo>
                    <a:pt x="1374854" y="297180"/>
                  </a:lnTo>
                  <a:close/>
                </a:path>
                <a:path w="1375409" h="1353820">
                  <a:moveTo>
                    <a:pt x="5747" y="322580"/>
                  </a:moveTo>
                  <a:lnTo>
                    <a:pt x="1934" y="322580"/>
                  </a:lnTo>
                  <a:lnTo>
                    <a:pt x="1910" y="335279"/>
                  </a:lnTo>
                  <a:lnTo>
                    <a:pt x="5723" y="335279"/>
                  </a:lnTo>
                  <a:lnTo>
                    <a:pt x="5747" y="322580"/>
                  </a:lnTo>
                  <a:close/>
                </a:path>
                <a:path w="1375409" h="1353820">
                  <a:moveTo>
                    <a:pt x="1374806" y="322580"/>
                  </a:moveTo>
                  <a:lnTo>
                    <a:pt x="1370030" y="322580"/>
                  </a:lnTo>
                  <a:lnTo>
                    <a:pt x="1370018" y="335279"/>
                  </a:lnTo>
                  <a:lnTo>
                    <a:pt x="1374782" y="335279"/>
                  </a:lnTo>
                  <a:lnTo>
                    <a:pt x="1374806" y="322580"/>
                  </a:lnTo>
                  <a:close/>
                </a:path>
                <a:path w="1375409" h="1353820">
                  <a:moveTo>
                    <a:pt x="5723" y="335280"/>
                  </a:moveTo>
                  <a:lnTo>
                    <a:pt x="1910" y="335280"/>
                  </a:lnTo>
                  <a:lnTo>
                    <a:pt x="1862" y="360679"/>
                  </a:lnTo>
                  <a:lnTo>
                    <a:pt x="5675" y="360679"/>
                  </a:lnTo>
                  <a:lnTo>
                    <a:pt x="5723" y="335280"/>
                  </a:lnTo>
                  <a:close/>
                </a:path>
                <a:path w="1375409" h="1353820">
                  <a:moveTo>
                    <a:pt x="1374782" y="335280"/>
                  </a:moveTo>
                  <a:lnTo>
                    <a:pt x="1370018" y="335280"/>
                  </a:lnTo>
                  <a:lnTo>
                    <a:pt x="1369994" y="360679"/>
                  </a:lnTo>
                  <a:lnTo>
                    <a:pt x="1374735" y="360679"/>
                  </a:lnTo>
                  <a:lnTo>
                    <a:pt x="1374782" y="335280"/>
                  </a:lnTo>
                  <a:close/>
                </a:path>
                <a:path w="1375409" h="1353820">
                  <a:moveTo>
                    <a:pt x="5675" y="360680"/>
                  </a:moveTo>
                  <a:lnTo>
                    <a:pt x="1862" y="360680"/>
                  </a:lnTo>
                  <a:lnTo>
                    <a:pt x="1588" y="506729"/>
                  </a:lnTo>
                  <a:lnTo>
                    <a:pt x="5399" y="506729"/>
                  </a:lnTo>
                  <a:lnTo>
                    <a:pt x="5675" y="360680"/>
                  </a:lnTo>
                  <a:close/>
                </a:path>
                <a:path w="1375409" h="1353820">
                  <a:moveTo>
                    <a:pt x="1374735" y="360680"/>
                  </a:moveTo>
                  <a:lnTo>
                    <a:pt x="1369994" y="360680"/>
                  </a:lnTo>
                  <a:lnTo>
                    <a:pt x="1369856" y="506729"/>
                  </a:lnTo>
                  <a:lnTo>
                    <a:pt x="1374460" y="506729"/>
                  </a:lnTo>
                  <a:lnTo>
                    <a:pt x="1374735" y="360680"/>
                  </a:lnTo>
                  <a:close/>
                </a:path>
                <a:path w="1375409" h="1353820">
                  <a:moveTo>
                    <a:pt x="5399" y="506730"/>
                  </a:moveTo>
                  <a:lnTo>
                    <a:pt x="1588" y="506730"/>
                  </a:lnTo>
                  <a:lnTo>
                    <a:pt x="1540" y="532129"/>
                  </a:lnTo>
                  <a:lnTo>
                    <a:pt x="5351" y="532129"/>
                  </a:lnTo>
                  <a:lnTo>
                    <a:pt x="5399" y="506730"/>
                  </a:lnTo>
                  <a:close/>
                </a:path>
                <a:path w="1375409" h="1353820">
                  <a:moveTo>
                    <a:pt x="1374460" y="506730"/>
                  </a:moveTo>
                  <a:lnTo>
                    <a:pt x="1369856" y="506730"/>
                  </a:lnTo>
                  <a:lnTo>
                    <a:pt x="1369832" y="532129"/>
                  </a:lnTo>
                  <a:lnTo>
                    <a:pt x="1374413" y="532129"/>
                  </a:lnTo>
                  <a:lnTo>
                    <a:pt x="1374460" y="506730"/>
                  </a:lnTo>
                  <a:close/>
                </a:path>
                <a:path w="1375409" h="1353820">
                  <a:moveTo>
                    <a:pt x="5351" y="532130"/>
                  </a:moveTo>
                  <a:lnTo>
                    <a:pt x="1540" y="532130"/>
                  </a:lnTo>
                  <a:lnTo>
                    <a:pt x="1492" y="557529"/>
                  </a:lnTo>
                  <a:lnTo>
                    <a:pt x="5303" y="557529"/>
                  </a:lnTo>
                  <a:lnTo>
                    <a:pt x="5351" y="532130"/>
                  </a:lnTo>
                  <a:close/>
                </a:path>
                <a:path w="1375409" h="1353820">
                  <a:moveTo>
                    <a:pt x="1374413" y="532130"/>
                  </a:moveTo>
                  <a:lnTo>
                    <a:pt x="1369832" y="532130"/>
                  </a:lnTo>
                  <a:lnTo>
                    <a:pt x="1369808" y="557529"/>
                  </a:lnTo>
                  <a:lnTo>
                    <a:pt x="1374365" y="557529"/>
                  </a:lnTo>
                  <a:lnTo>
                    <a:pt x="1374413" y="532130"/>
                  </a:lnTo>
                  <a:close/>
                </a:path>
                <a:path w="1375409" h="1353820">
                  <a:moveTo>
                    <a:pt x="5303" y="557530"/>
                  </a:moveTo>
                  <a:lnTo>
                    <a:pt x="1492" y="557530"/>
                  </a:lnTo>
                  <a:lnTo>
                    <a:pt x="1044" y="796289"/>
                  </a:lnTo>
                  <a:lnTo>
                    <a:pt x="4851" y="796289"/>
                  </a:lnTo>
                  <a:lnTo>
                    <a:pt x="5303" y="557530"/>
                  </a:lnTo>
                  <a:close/>
                </a:path>
                <a:path w="1375409" h="1353820">
                  <a:moveTo>
                    <a:pt x="1374365" y="557530"/>
                  </a:moveTo>
                  <a:lnTo>
                    <a:pt x="1369808" y="557530"/>
                  </a:lnTo>
                  <a:lnTo>
                    <a:pt x="1369582" y="796289"/>
                  </a:lnTo>
                  <a:lnTo>
                    <a:pt x="1373917" y="796289"/>
                  </a:lnTo>
                  <a:lnTo>
                    <a:pt x="1374365" y="557530"/>
                  </a:lnTo>
                  <a:close/>
                </a:path>
                <a:path w="1375409" h="1353820">
                  <a:moveTo>
                    <a:pt x="4851" y="796290"/>
                  </a:moveTo>
                  <a:lnTo>
                    <a:pt x="1044" y="796290"/>
                  </a:lnTo>
                  <a:lnTo>
                    <a:pt x="949" y="847089"/>
                  </a:lnTo>
                  <a:lnTo>
                    <a:pt x="4755" y="847089"/>
                  </a:lnTo>
                  <a:lnTo>
                    <a:pt x="4851" y="796290"/>
                  </a:lnTo>
                  <a:close/>
                </a:path>
                <a:path w="1375409" h="1353820">
                  <a:moveTo>
                    <a:pt x="1373917" y="796290"/>
                  </a:moveTo>
                  <a:lnTo>
                    <a:pt x="1369582" y="796290"/>
                  </a:lnTo>
                  <a:lnTo>
                    <a:pt x="1369534" y="847089"/>
                  </a:lnTo>
                  <a:lnTo>
                    <a:pt x="1373821" y="847089"/>
                  </a:lnTo>
                  <a:lnTo>
                    <a:pt x="1373917" y="796290"/>
                  </a:lnTo>
                  <a:close/>
                </a:path>
                <a:path w="1375409" h="1353820">
                  <a:moveTo>
                    <a:pt x="4755" y="847090"/>
                  </a:moveTo>
                  <a:lnTo>
                    <a:pt x="949" y="847090"/>
                  </a:lnTo>
                  <a:lnTo>
                    <a:pt x="853" y="897889"/>
                  </a:lnTo>
                  <a:lnTo>
                    <a:pt x="4659" y="897889"/>
                  </a:lnTo>
                  <a:lnTo>
                    <a:pt x="4755" y="847090"/>
                  </a:lnTo>
                  <a:close/>
                </a:path>
                <a:path w="1375409" h="1353820">
                  <a:moveTo>
                    <a:pt x="1373821" y="847090"/>
                  </a:moveTo>
                  <a:lnTo>
                    <a:pt x="1369534" y="847090"/>
                  </a:lnTo>
                  <a:lnTo>
                    <a:pt x="1369486" y="897889"/>
                  </a:lnTo>
                  <a:lnTo>
                    <a:pt x="1373726" y="897889"/>
                  </a:lnTo>
                  <a:lnTo>
                    <a:pt x="1373821" y="847090"/>
                  </a:lnTo>
                  <a:close/>
                </a:path>
                <a:path w="1375409" h="1353820">
                  <a:moveTo>
                    <a:pt x="4659" y="897890"/>
                  </a:moveTo>
                  <a:lnTo>
                    <a:pt x="853" y="897890"/>
                  </a:lnTo>
                  <a:lnTo>
                    <a:pt x="665" y="998219"/>
                  </a:lnTo>
                  <a:lnTo>
                    <a:pt x="4470" y="998219"/>
                  </a:lnTo>
                  <a:lnTo>
                    <a:pt x="4659" y="897890"/>
                  </a:lnTo>
                  <a:close/>
                </a:path>
                <a:path w="1375409" h="1353820">
                  <a:moveTo>
                    <a:pt x="1373726" y="897890"/>
                  </a:moveTo>
                  <a:lnTo>
                    <a:pt x="1369486" y="897890"/>
                  </a:lnTo>
                  <a:lnTo>
                    <a:pt x="1369392" y="998219"/>
                  </a:lnTo>
                  <a:lnTo>
                    <a:pt x="1373537" y="998219"/>
                  </a:lnTo>
                  <a:lnTo>
                    <a:pt x="1373726" y="897890"/>
                  </a:lnTo>
                  <a:close/>
                </a:path>
                <a:path w="1375409" h="1353820">
                  <a:moveTo>
                    <a:pt x="4470" y="998220"/>
                  </a:moveTo>
                  <a:lnTo>
                    <a:pt x="665" y="998220"/>
                  </a:lnTo>
                  <a:lnTo>
                    <a:pt x="639" y="1012189"/>
                  </a:lnTo>
                  <a:lnTo>
                    <a:pt x="4443" y="1012189"/>
                  </a:lnTo>
                  <a:lnTo>
                    <a:pt x="4470" y="998220"/>
                  </a:lnTo>
                  <a:close/>
                </a:path>
                <a:path w="1375409" h="1353820">
                  <a:moveTo>
                    <a:pt x="1373537" y="998220"/>
                  </a:moveTo>
                  <a:lnTo>
                    <a:pt x="1369392" y="998220"/>
                  </a:lnTo>
                  <a:lnTo>
                    <a:pt x="1369378" y="1012189"/>
                  </a:lnTo>
                  <a:lnTo>
                    <a:pt x="1373511" y="1012189"/>
                  </a:lnTo>
                  <a:lnTo>
                    <a:pt x="1373537" y="998220"/>
                  </a:lnTo>
                  <a:close/>
                </a:path>
                <a:path w="1375409" h="1353820">
                  <a:moveTo>
                    <a:pt x="4443" y="1012190"/>
                  </a:moveTo>
                  <a:lnTo>
                    <a:pt x="639" y="1012190"/>
                  </a:lnTo>
                  <a:lnTo>
                    <a:pt x="627" y="1018539"/>
                  </a:lnTo>
                  <a:lnTo>
                    <a:pt x="4431" y="1018539"/>
                  </a:lnTo>
                  <a:lnTo>
                    <a:pt x="4443" y="1012190"/>
                  </a:lnTo>
                  <a:close/>
                </a:path>
                <a:path w="1375409" h="1353820">
                  <a:moveTo>
                    <a:pt x="1373511" y="1012190"/>
                  </a:moveTo>
                  <a:lnTo>
                    <a:pt x="1369378" y="1012190"/>
                  </a:lnTo>
                  <a:lnTo>
                    <a:pt x="1369373" y="1018539"/>
                  </a:lnTo>
                  <a:lnTo>
                    <a:pt x="1373499" y="1018539"/>
                  </a:lnTo>
                  <a:lnTo>
                    <a:pt x="1373511" y="1012190"/>
                  </a:lnTo>
                  <a:close/>
                </a:path>
                <a:path w="1375409" h="1353820">
                  <a:moveTo>
                    <a:pt x="4431" y="1018540"/>
                  </a:moveTo>
                  <a:lnTo>
                    <a:pt x="627" y="1018540"/>
                  </a:lnTo>
                  <a:lnTo>
                    <a:pt x="603" y="1031239"/>
                  </a:lnTo>
                  <a:lnTo>
                    <a:pt x="4407" y="1031239"/>
                  </a:lnTo>
                  <a:lnTo>
                    <a:pt x="4431" y="1018540"/>
                  </a:lnTo>
                  <a:close/>
                </a:path>
                <a:path w="1375409" h="1353820">
                  <a:moveTo>
                    <a:pt x="1373499" y="1018540"/>
                  </a:moveTo>
                  <a:lnTo>
                    <a:pt x="1369373" y="1018540"/>
                  </a:lnTo>
                  <a:lnTo>
                    <a:pt x="1369361" y="1031239"/>
                  </a:lnTo>
                  <a:lnTo>
                    <a:pt x="1373475" y="1031239"/>
                  </a:lnTo>
                  <a:lnTo>
                    <a:pt x="1373499" y="1018540"/>
                  </a:lnTo>
                  <a:close/>
                </a:path>
                <a:path w="1375409" h="1353820">
                  <a:moveTo>
                    <a:pt x="4407" y="1031240"/>
                  </a:moveTo>
                  <a:lnTo>
                    <a:pt x="603" y="1031240"/>
                  </a:lnTo>
                  <a:lnTo>
                    <a:pt x="591" y="1037589"/>
                  </a:lnTo>
                  <a:lnTo>
                    <a:pt x="4395" y="1037589"/>
                  </a:lnTo>
                  <a:lnTo>
                    <a:pt x="4407" y="1031240"/>
                  </a:lnTo>
                  <a:close/>
                </a:path>
                <a:path w="1375409" h="1353820">
                  <a:moveTo>
                    <a:pt x="1373475" y="1031240"/>
                  </a:moveTo>
                  <a:lnTo>
                    <a:pt x="1369361" y="1031240"/>
                  </a:lnTo>
                  <a:lnTo>
                    <a:pt x="1369355" y="1037589"/>
                  </a:lnTo>
                  <a:lnTo>
                    <a:pt x="1373463" y="1037589"/>
                  </a:lnTo>
                  <a:lnTo>
                    <a:pt x="1373475" y="1031240"/>
                  </a:lnTo>
                  <a:close/>
                </a:path>
                <a:path w="1375409" h="1353820">
                  <a:moveTo>
                    <a:pt x="4395" y="1037590"/>
                  </a:moveTo>
                  <a:lnTo>
                    <a:pt x="591" y="1037590"/>
                  </a:lnTo>
                  <a:lnTo>
                    <a:pt x="567" y="1050289"/>
                  </a:lnTo>
                  <a:lnTo>
                    <a:pt x="4371" y="1050289"/>
                  </a:lnTo>
                  <a:lnTo>
                    <a:pt x="4395" y="1037590"/>
                  </a:lnTo>
                  <a:close/>
                </a:path>
                <a:path w="1375409" h="1353820">
                  <a:moveTo>
                    <a:pt x="1373463" y="1037590"/>
                  </a:moveTo>
                  <a:lnTo>
                    <a:pt x="1369355" y="1037590"/>
                  </a:lnTo>
                  <a:lnTo>
                    <a:pt x="1369343" y="1050289"/>
                  </a:lnTo>
                  <a:lnTo>
                    <a:pt x="1373440" y="1050289"/>
                  </a:lnTo>
                  <a:lnTo>
                    <a:pt x="1373463" y="1037590"/>
                  </a:lnTo>
                  <a:close/>
                </a:path>
                <a:path w="1375409" h="1353820">
                  <a:moveTo>
                    <a:pt x="4371" y="1050290"/>
                  </a:moveTo>
                  <a:lnTo>
                    <a:pt x="567" y="1050290"/>
                  </a:lnTo>
                  <a:lnTo>
                    <a:pt x="534" y="1068070"/>
                  </a:lnTo>
                  <a:lnTo>
                    <a:pt x="4338" y="1068070"/>
                  </a:lnTo>
                  <a:lnTo>
                    <a:pt x="4371" y="1050290"/>
                  </a:lnTo>
                  <a:close/>
                </a:path>
                <a:path w="1375409" h="1353820">
                  <a:moveTo>
                    <a:pt x="1373440" y="1050290"/>
                  </a:moveTo>
                  <a:lnTo>
                    <a:pt x="1369343" y="1050290"/>
                  </a:lnTo>
                  <a:lnTo>
                    <a:pt x="1369326" y="1068070"/>
                  </a:lnTo>
                  <a:lnTo>
                    <a:pt x="1373406" y="1068070"/>
                  </a:lnTo>
                  <a:lnTo>
                    <a:pt x="1373440" y="1050290"/>
                  </a:lnTo>
                  <a:close/>
                </a:path>
                <a:path w="1375409" h="1353820">
                  <a:moveTo>
                    <a:pt x="4338" y="1068070"/>
                  </a:moveTo>
                  <a:lnTo>
                    <a:pt x="534" y="1068070"/>
                  </a:lnTo>
                  <a:lnTo>
                    <a:pt x="507" y="1082039"/>
                  </a:lnTo>
                  <a:lnTo>
                    <a:pt x="4311" y="1082039"/>
                  </a:lnTo>
                  <a:lnTo>
                    <a:pt x="4338" y="1068070"/>
                  </a:lnTo>
                  <a:close/>
                </a:path>
                <a:path w="1375409" h="1353820">
                  <a:moveTo>
                    <a:pt x="1373406" y="1068070"/>
                  </a:moveTo>
                  <a:lnTo>
                    <a:pt x="1369326" y="1068070"/>
                  </a:lnTo>
                  <a:lnTo>
                    <a:pt x="1369313" y="1082039"/>
                  </a:lnTo>
                  <a:lnTo>
                    <a:pt x="1373380" y="1082039"/>
                  </a:lnTo>
                  <a:lnTo>
                    <a:pt x="1373406" y="1068070"/>
                  </a:lnTo>
                  <a:close/>
                </a:path>
                <a:path w="1375409" h="1353820">
                  <a:moveTo>
                    <a:pt x="4311" y="1082040"/>
                  </a:moveTo>
                  <a:lnTo>
                    <a:pt x="507" y="1082040"/>
                  </a:lnTo>
                  <a:lnTo>
                    <a:pt x="498" y="1087120"/>
                  </a:lnTo>
                  <a:lnTo>
                    <a:pt x="4302" y="1087120"/>
                  </a:lnTo>
                  <a:lnTo>
                    <a:pt x="4311" y="1082040"/>
                  </a:lnTo>
                  <a:close/>
                </a:path>
                <a:path w="1375409" h="1353820">
                  <a:moveTo>
                    <a:pt x="1373380" y="1082040"/>
                  </a:moveTo>
                  <a:lnTo>
                    <a:pt x="1369313" y="1082040"/>
                  </a:lnTo>
                  <a:lnTo>
                    <a:pt x="1369308" y="1087120"/>
                  </a:lnTo>
                  <a:lnTo>
                    <a:pt x="1373370" y="1087120"/>
                  </a:lnTo>
                  <a:lnTo>
                    <a:pt x="1373380" y="1082040"/>
                  </a:lnTo>
                  <a:close/>
                </a:path>
                <a:path w="1375409" h="1353820">
                  <a:moveTo>
                    <a:pt x="4302" y="1087120"/>
                  </a:moveTo>
                  <a:lnTo>
                    <a:pt x="498" y="1087120"/>
                  </a:lnTo>
                  <a:lnTo>
                    <a:pt x="484" y="1094739"/>
                  </a:lnTo>
                  <a:lnTo>
                    <a:pt x="4287" y="1094739"/>
                  </a:lnTo>
                  <a:lnTo>
                    <a:pt x="4302" y="1087120"/>
                  </a:lnTo>
                  <a:close/>
                </a:path>
                <a:path w="1375409" h="1353820">
                  <a:moveTo>
                    <a:pt x="1373370" y="1087120"/>
                  </a:moveTo>
                  <a:lnTo>
                    <a:pt x="1369308" y="1087120"/>
                  </a:lnTo>
                  <a:lnTo>
                    <a:pt x="1369301" y="1094739"/>
                  </a:lnTo>
                  <a:lnTo>
                    <a:pt x="1373356" y="1094739"/>
                  </a:lnTo>
                  <a:lnTo>
                    <a:pt x="1373370" y="1087120"/>
                  </a:lnTo>
                  <a:close/>
                </a:path>
                <a:path w="1375409" h="1353820">
                  <a:moveTo>
                    <a:pt x="4287" y="1094740"/>
                  </a:moveTo>
                  <a:lnTo>
                    <a:pt x="484" y="1094740"/>
                  </a:lnTo>
                  <a:lnTo>
                    <a:pt x="460" y="1107439"/>
                  </a:lnTo>
                  <a:lnTo>
                    <a:pt x="4263" y="1107439"/>
                  </a:lnTo>
                  <a:lnTo>
                    <a:pt x="4287" y="1094740"/>
                  </a:lnTo>
                  <a:close/>
                </a:path>
                <a:path w="1375409" h="1353820">
                  <a:moveTo>
                    <a:pt x="1373356" y="1094740"/>
                  </a:moveTo>
                  <a:lnTo>
                    <a:pt x="1369301" y="1094740"/>
                  </a:lnTo>
                  <a:lnTo>
                    <a:pt x="1369289" y="1107439"/>
                  </a:lnTo>
                  <a:lnTo>
                    <a:pt x="1373332" y="1107439"/>
                  </a:lnTo>
                  <a:lnTo>
                    <a:pt x="1373356" y="1094740"/>
                  </a:lnTo>
                  <a:close/>
                </a:path>
                <a:path w="1375409" h="1353820">
                  <a:moveTo>
                    <a:pt x="4263" y="1107440"/>
                  </a:moveTo>
                  <a:lnTo>
                    <a:pt x="460" y="1107440"/>
                  </a:lnTo>
                  <a:lnTo>
                    <a:pt x="448" y="1113789"/>
                  </a:lnTo>
                  <a:lnTo>
                    <a:pt x="4251" y="1113789"/>
                  </a:lnTo>
                  <a:lnTo>
                    <a:pt x="4263" y="1107440"/>
                  </a:lnTo>
                  <a:close/>
                </a:path>
                <a:path w="1375409" h="1353820">
                  <a:moveTo>
                    <a:pt x="1373332" y="1107440"/>
                  </a:moveTo>
                  <a:lnTo>
                    <a:pt x="1369289" y="1107440"/>
                  </a:lnTo>
                  <a:lnTo>
                    <a:pt x="1369283" y="1113789"/>
                  </a:lnTo>
                  <a:lnTo>
                    <a:pt x="1373320" y="1113789"/>
                  </a:lnTo>
                  <a:lnTo>
                    <a:pt x="1373332" y="1107440"/>
                  </a:lnTo>
                  <a:close/>
                </a:path>
                <a:path w="1375409" h="1353820">
                  <a:moveTo>
                    <a:pt x="4251" y="1113790"/>
                  </a:moveTo>
                  <a:lnTo>
                    <a:pt x="448" y="1113790"/>
                  </a:lnTo>
                  <a:lnTo>
                    <a:pt x="436" y="1120139"/>
                  </a:lnTo>
                  <a:lnTo>
                    <a:pt x="4239" y="1120139"/>
                  </a:lnTo>
                  <a:lnTo>
                    <a:pt x="4251" y="1113790"/>
                  </a:lnTo>
                  <a:close/>
                </a:path>
                <a:path w="1375409" h="1353820">
                  <a:moveTo>
                    <a:pt x="1373320" y="1113790"/>
                  </a:moveTo>
                  <a:lnTo>
                    <a:pt x="1369283" y="1113790"/>
                  </a:lnTo>
                  <a:lnTo>
                    <a:pt x="1369277" y="1120139"/>
                  </a:lnTo>
                  <a:lnTo>
                    <a:pt x="1373308" y="1120139"/>
                  </a:lnTo>
                  <a:lnTo>
                    <a:pt x="1373320" y="1113790"/>
                  </a:lnTo>
                  <a:close/>
                </a:path>
                <a:path w="1375409" h="1353820">
                  <a:moveTo>
                    <a:pt x="4239" y="1120140"/>
                  </a:moveTo>
                  <a:lnTo>
                    <a:pt x="436" y="1120140"/>
                  </a:lnTo>
                  <a:lnTo>
                    <a:pt x="400" y="1139189"/>
                  </a:lnTo>
                  <a:lnTo>
                    <a:pt x="4203" y="1139189"/>
                  </a:lnTo>
                  <a:lnTo>
                    <a:pt x="4239" y="1120140"/>
                  </a:lnTo>
                  <a:close/>
                </a:path>
                <a:path w="1375409" h="1353820">
                  <a:moveTo>
                    <a:pt x="1373308" y="1120140"/>
                  </a:moveTo>
                  <a:lnTo>
                    <a:pt x="1369277" y="1120140"/>
                  </a:lnTo>
                  <a:lnTo>
                    <a:pt x="1369259" y="1139189"/>
                  </a:lnTo>
                  <a:lnTo>
                    <a:pt x="1373273" y="1139189"/>
                  </a:lnTo>
                  <a:lnTo>
                    <a:pt x="1373308" y="1120140"/>
                  </a:lnTo>
                  <a:close/>
                </a:path>
                <a:path w="1375409" h="1353820">
                  <a:moveTo>
                    <a:pt x="4203" y="1139190"/>
                  </a:moveTo>
                  <a:lnTo>
                    <a:pt x="400" y="1139190"/>
                  </a:lnTo>
                  <a:lnTo>
                    <a:pt x="388" y="1145539"/>
                  </a:lnTo>
                  <a:lnTo>
                    <a:pt x="4191" y="1145539"/>
                  </a:lnTo>
                  <a:lnTo>
                    <a:pt x="4203" y="1139190"/>
                  </a:lnTo>
                  <a:close/>
                </a:path>
                <a:path w="1375409" h="1353820">
                  <a:moveTo>
                    <a:pt x="1373273" y="1139190"/>
                  </a:moveTo>
                  <a:lnTo>
                    <a:pt x="1369259" y="1139190"/>
                  </a:lnTo>
                  <a:lnTo>
                    <a:pt x="1369253" y="1145539"/>
                  </a:lnTo>
                  <a:lnTo>
                    <a:pt x="1373261" y="1145539"/>
                  </a:lnTo>
                  <a:lnTo>
                    <a:pt x="1373273" y="1139190"/>
                  </a:lnTo>
                  <a:close/>
                </a:path>
                <a:path w="1375409" h="1353820">
                  <a:moveTo>
                    <a:pt x="4191" y="1145540"/>
                  </a:moveTo>
                  <a:lnTo>
                    <a:pt x="388" y="1145540"/>
                  </a:lnTo>
                  <a:lnTo>
                    <a:pt x="376" y="1151889"/>
                  </a:lnTo>
                  <a:lnTo>
                    <a:pt x="4179" y="1151889"/>
                  </a:lnTo>
                  <a:lnTo>
                    <a:pt x="4191" y="1145540"/>
                  </a:lnTo>
                  <a:close/>
                </a:path>
                <a:path w="1375409" h="1353820">
                  <a:moveTo>
                    <a:pt x="1373261" y="1145540"/>
                  </a:moveTo>
                  <a:lnTo>
                    <a:pt x="1369253" y="1145540"/>
                  </a:lnTo>
                  <a:lnTo>
                    <a:pt x="1369247" y="1151889"/>
                  </a:lnTo>
                  <a:lnTo>
                    <a:pt x="1373249" y="1151889"/>
                  </a:lnTo>
                  <a:lnTo>
                    <a:pt x="1373261" y="1145540"/>
                  </a:lnTo>
                  <a:close/>
                </a:path>
                <a:path w="1375409" h="1353820">
                  <a:moveTo>
                    <a:pt x="4179" y="1151890"/>
                  </a:moveTo>
                  <a:lnTo>
                    <a:pt x="376" y="1151890"/>
                  </a:lnTo>
                  <a:lnTo>
                    <a:pt x="367" y="1156970"/>
                  </a:lnTo>
                  <a:lnTo>
                    <a:pt x="4170" y="1156970"/>
                  </a:lnTo>
                  <a:lnTo>
                    <a:pt x="4179" y="1151890"/>
                  </a:lnTo>
                  <a:close/>
                </a:path>
                <a:path w="1375409" h="1353820">
                  <a:moveTo>
                    <a:pt x="1373249" y="1151890"/>
                  </a:moveTo>
                  <a:lnTo>
                    <a:pt x="1369247" y="1151890"/>
                  </a:lnTo>
                  <a:lnTo>
                    <a:pt x="1369242" y="1156970"/>
                  </a:lnTo>
                  <a:lnTo>
                    <a:pt x="1373239" y="1156970"/>
                  </a:lnTo>
                  <a:lnTo>
                    <a:pt x="1373249" y="1151890"/>
                  </a:lnTo>
                  <a:close/>
                </a:path>
                <a:path w="1375409" h="1353820">
                  <a:moveTo>
                    <a:pt x="4170" y="1156970"/>
                  </a:moveTo>
                  <a:lnTo>
                    <a:pt x="367" y="1156970"/>
                  </a:lnTo>
                  <a:lnTo>
                    <a:pt x="352" y="1164589"/>
                  </a:lnTo>
                  <a:lnTo>
                    <a:pt x="4155" y="1164589"/>
                  </a:lnTo>
                  <a:lnTo>
                    <a:pt x="4170" y="1156970"/>
                  </a:lnTo>
                  <a:close/>
                </a:path>
                <a:path w="1375409" h="1353820">
                  <a:moveTo>
                    <a:pt x="1373239" y="1156970"/>
                  </a:moveTo>
                  <a:lnTo>
                    <a:pt x="1369242" y="1156970"/>
                  </a:lnTo>
                  <a:lnTo>
                    <a:pt x="1369235" y="1164589"/>
                  </a:lnTo>
                  <a:lnTo>
                    <a:pt x="1373225" y="1164589"/>
                  </a:lnTo>
                  <a:lnTo>
                    <a:pt x="1373239" y="1156970"/>
                  </a:lnTo>
                  <a:close/>
                </a:path>
                <a:path w="1375409" h="1353820">
                  <a:moveTo>
                    <a:pt x="4155" y="1164590"/>
                  </a:moveTo>
                  <a:lnTo>
                    <a:pt x="352" y="1164590"/>
                  </a:lnTo>
                  <a:lnTo>
                    <a:pt x="343" y="1169670"/>
                  </a:lnTo>
                  <a:lnTo>
                    <a:pt x="4146" y="1169670"/>
                  </a:lnTo>
                  <a:lnTo>
                    <a:pt x="4155" y="1164590"/>
                  </a:lnTo>
                  <a:close/>
                </a:path>
                <a:path w="1375409" h="1353820">
                  <a:moveTo>
                    <a:pt x="1373225" y="1164590"/>
                  </a:moveTo>
                  <a:lnTo>
                    <a:pt x="1369235" y="1164590"/>
                  </a:lnTo>
                  <a:lnTo>
                    <a:pt x="1369230" y="1169670"/>
                  </a:lnTo>
                  <a:lnTo>
                    <a:pt x="1373215" y="1169670"/>
                  </a:lnTo>
                  <a:lnTo>
                    <a:pt x="1373225" y="1164590"/>
                  </a:lnTo>
                  <a:close/>
                </a:path>
                <a:path w="1375409" h="1353820">
                  <a:moveTo>
                    <a:pt x="4146" y="1169670"/>
                  </a:moveTo>
                  <a:lnTo>
                    <a:pt x="343" y="1169670"/>
                  </a:lnTo>
                  <a:lnTo>
                    <a:pt x="331" y="1176020"/>
                  </a:lnTo>
                  <a:lnTo>
                    <a:pt x="4134" y="1176020"/>
                  </a:lnTo>
                  <a:lnTo>
                    <a:pt x="4146" y="1169670"/>
                  </a:lnTo>
                  <a:close/>
                </a:path>
                <a:path w="1375409" h="1353820">
                  <a:moveTo>
                    <a:pt x="1373215" y="1169670"/>
                  </a:moveTo>
                  <a:lnTo>
                    <a:pt x="1369230" y="1169670"/>
                  </a:lnTo>
                  <a:lnTo>
                    <a:pt x="1369224" y="1176020"/>
                  </a:lnTo>
                  <a:lnTo>
                    <a:pt x="1373203" y="1176020"/>
                  </a:lnTo>
                  <a:lnTo>
                    <a:pt x="1373215" y="1169670"/>
                  </a:lnTo>
                  <a:close/>
                </a:path>
                <a:path w="1375409" h="1353820">
                  <a:moveTo>
                    <a:pt x="4134" y="1176020"/>
                  </a:moveTo>
                  <a:lnTo>
                    <a:pt x="331" y="1176020"/>
                  </a:lnTo>
                  <a:lnTo>
                    <a:pt x="319" y="1182370"/>
                  </a:lnTo>
                  <a:lnTo>
                    <a:pt x="4122" y="1182370"/>
                  </a:lnTo>
                  <a:lnTo>
                    <a:pt x="4134" y="1176020"/>
                  </a:lnTo>
                  <a:close/>
                </a:path>
                <a:path w="1375409" h="1353820">
                  <a:moveTo>
                    <a:pt x="1373203" y="1176020"/>
                  </a:moveTo>
                  <a:lnTo>
                    <a:pt x="1369224" y="1176020"/>
                  </a:lnTo>
                  <a:lnTo>
                    <a:pt x="1369218" y="1182370"/>
                  </a:lnTo>
                  <a:lnTo>
                    <a:pt x="1373191" y="1182370"/>
                  </a:lnTo>
                  <a:lnTo>
                    <a:pt x="1373203" y="1176020"/>
                  </a:lnTo>
                  <a:close/>
                </a:path>
                <a:path w="1375409" h="1353820">
                  <a:moveTo>
                    <a:pt x="4122" y="1182370"/>
                  </a:moveTo>
                  <a:lnTo>
                    <a:pt x="319" y="1182370"/>
                  </a:lnTo>
                  <a:lnTo>
                    <a:pt x="307" y="1188720"/>
                  </a:lnTo>
                  <a:lnTo>
                    <a:pt x="4110" y="1188720"/>
                  </a:lnTo>
                  <a:lnTo>
                    <a:pt x="4122" y="1182370"/>
                  </a:lnTo>
                  <a:close/>
                </a:path>
                <a:path w="1375409" h="1353820">
                  <a:moveTo>
                    <a:pt x="1373191" y="1182370"/>
                  </a:moveTo>
                  <a:lnTo>
                    <a:pt x="1369218" y="1182370"/>
                  </a:lnTo>
                  <a:lnTo>
                    <a:pt x="1369212" y="1188720"/>
                  </a:lnTo>
                  <a:lnTo>
                    <a:pt x="1373180" y="1188720"/>
                  </a:lnTo>
                  <a:lnTo>
                    <a:pt x="1373191" y="1182370"/>
                  </a:lnTo>
                  <a:close/>
                </a:path>
                <a:path w="1375409" h="1353820">
                  <a:moveTo>
                    <a:pt x="4110" y="1188720"/>
                  </a:moveTo>
                  <a:lnTo>
                    <a:pt x="307" y="1188720"/>
                  </a:lnTo>
                  <a:lnTo>
                    <a:pt x="295" y="1195070"/>
                  </a:lnTo>
                  <a:lnTo>
                    <a:pt x="4098" y="1195070"/>
                  </a:lnTo>
                  <a:lnTo>
                    <a:pt x="4110" y="1188720"/>
                  </a:lnTo>
                  <a:close/>
                </a:path>
                <a:path w="1375409" h="1353820">
                  <a:moveTo>
                    <a:pt x="1373180" y="1188720"/>
                  </a:moveTo>
                  <a:lnTo>
                    <a:pt x="1369212" y="1188720"/>
                  </a:lnTo>
                  <a:lnTo>
                    <a:pt x="1369206" y="1195070"/>
                  </a:lnTo>
                  <a:lnTo>
                    <a:pt x="1373168" y="1195070"/>
                  </a:lnTo>
                  <a:lnTo>
                    <a:pt x="1373180" y="1188720"/>
                  </a:lnTo>
                  <a:close/>
                </a:path>
                <a:path w="1375409" h="1353820">
                  <a:moveTo>
                    <a:pt x="4098" y="1195070"/>
                  </a:moveTo>
                  <a:lnTo>
                    <a:pt x="295" y="1195070"/>
                  </a:lnTo>
                  <a:lnTo>
                    <a:pt x="283" y="1201420"/>
                  </a:lnTo>
                  <a:lnTo>
                    <a:pt x="4086" y="1201420"/>
                  </a:lnTo>
                  <a:lnTo>
                    <a:pt x="4098" y="1195070"/>
                  </a:lnTo>
                  <a:close/>
                </a:path>
                <a:path w="1375409" h="1353820">
                  <a:moveTo>
                    <a:pt x="1373168" y="1195070"/>
                  </a:moveTo>
                  <a:lnTo>
                    <a:pt x="1369206" y="1195070"/>
                  </a:lnTo>
                  <a:lnTo>
                    <a:pt x="1369200" y="1201420"/>
                  </a:lnTo>
                  <a:lnTo>
                    <a:pt x="1373156" y="1201420"/>
                  </a:lnTo>
                  <a:lnTo>
                    <a:pt x="1373168" y="1195070"/>
                  </a:lnTo>
                  <a:close/>
                </a:path>
                <a:path w="1375409" h="1353820">
                  <a:moveTo>
                    <a:pt x="4086" y="1201420"/>
                  </a:moveTo>
                  <a:lnTo>
                    <a:pt x="283" y="1201420"/>
                  </a:lnTo>
                  <a:lnTo>
                    <a:pt x="271" y="1207770"/>
                  </a:lnTo>
                  <a:lnTo>
                    <a:pt x="4074" y="1207770"/>
                  </a:lnTo>
                  <a:lnTo>
                    <a:pt x="4086" y="1201420"/>
                  </a:lnTo>
                  <a:close/>
                </a:path>
                <a:path w="1375409" h="1353820">
                  <a:moveTo>
                    <a:pt x="1373156" y="1201420"/>
                  </a:moveTo>
                  <a:lnTo>
                    <a:pt x="1369200" y="1201420"/>
                  </a:lnTo>
                  <a:lnTo>
                    <a:pt x="1369194" y="1207770"/>
                  </a:lnTo>
                  <a:lnTo>
                    <a:pt x="1373144" y="1207770"/>
                  </a:lnTo>
                  <a:lnTo>
                    <a:pt x="1373156" y="1201420"/>
                  </a:lnTo>
                  <a:close/>
                </a:path>
                <a:path w="1375409" h="1353820">
                  <a:moveTo>
                    <a:pt x="4074" y="1207770"/>
                  </a:moveTo>
                  <a:lnTo>
                    <a:pt x="271" y="1207770"/>
                  </a:lnTo>
                  <a:lnTo>
                    <a:pt x="248" y="1220470"/>
                  </a:lnTo>
                  <a:lnTo>
                    <a:pt x="4050" y="1220470"/>
                  </a:lnTo>
                  <a:lnTo>
                    <a:pt x="4074" y="1207770"/>
                  </a:lnTo>
                  <a:close/>
                </a:path>
                <a:path w="1375409" h="1353820">
                  <a:moveTo>
                    <a:pt x="1373144" y="1207770"/>
                  </a:moveTo>
                  <a:lnTo>
                    <a:pt x="1369194" y="1207770"/>
                  </a:lnTo>
                  <a:lnTo>
                    <a:pt x="1369182" y="1220470"/>
                  </a:lnTo>
                  <a:lnTo>
                    <a:pt x="1373120" y="1220470"/>
                  </a:lnTo>
                  <a:lnTo>
                    <a:pt x="1373144" y="1207770"/>
                  </a:lnTo>
                  <a:close/>
                </a:path>
                <a:path w="1375409" h="1353820">
                  <a:moveTo>
                    <a:pt x="4050" y="1220470"/>
                  </a:moveTo>
                  <a:lnTo>
                    <a:pt x="248" y="1220470"/>
                  </a:lnTo>
                  <a:lnTo>
                    <a:pt x="236" y="1226820"/>
                  </a:lnTo>
                  <a:lnTo>
                    <a:pt x="4038" y="1226820"/>
                  </a:lnTo>
                  <a:lnTo>
                    <a:pt x="4050" y="1220470"/>
                  </a:lnTo>
                  <a:close/>
                </a:path>
                <a:path w="1375409" h="1353820">
                  <a:moveTo>
                    <a:pt x="1373120" y="1220470"/>
                  </a:moveTo>
                  <a:lnTo>
                    <a:pt x="1369182" y="1220470"/>
                  </a:lnTo>
                  <a:lnTo>
                    <a:pt x="1369176" y="1226820"/>
                  </a:lnTo>
                  <a:lnTo>
                    <a:pt x="1373108" y="1226820"/>
                  </a:lnTo>
                  <a:lnTo>
                    <a:pt x="1373120" y="1220470"/>
                  </a:lnTo>
                  <a:close/>
                </a:path>
                <a:path w="1375409" h="1353820">
                  <a:moveTo>
                    <a:pt x="4038" y="1226820"/>
                  </a:moveTo>
                  <a:lnTo>
                    <a:pt x="236" y="1226820"/>
                  </a:lnTo>
                  <a:lnTo>
                    <a:pt x="221" y="1234439"/>
                  </a:lnTo>
                  <a:lnTo>
                    <a:pt x="4023" y="1234439"/>
                  </a:lnTo>
                  <a:lnTo>
                    <a:pt x="4038" y="1226820"/>
                  </a:lnTo>
                  <a:close/>
                </a:path>
                <a:path w="1375409" h="1353820">
                  <a:moveTo>
                    <a:pt x="1373108" y="1226820"/>
                  </a:moveTo>
                  <a:lnTo>
                    <a:pt x="1369176" y="1226820"/>
                  </a:lnTo>
                  <a:lnTo>
                    <a:pt x="1369169" y="1234439"/>
                  </a:lnTo>
                  <a:lnTo>
                    <a:pt x="1373094" y="1234439"/>
                  </a:lnTo>
                  <a:lnTo>
                    <a:pt x="1373108" y="1226820"/>
                  </a:lnTo>
                  <a:close/>
                </a:path>
                <a:path w="1375409" h="1353820">
                  <a:moveTo>
                    <a:pt x="4023" y="1234440"/>
                  </a:moveTo>
                  <a:lnTo>
                    <a:pt x="221" y="1234440"/>
                  </a:lnTo>
                  <a:lnTo>
                    <a:pt x="186" y="1253489"/>
                  </a:lnTo>
                  <a:lnTo>
                    <a:pt x="3987" y="1253489"/>
                  </a:lnTo>
                  <a:lnTo>
                    <a:pt x="4023" y="1234440"/>
                  </a:lnTo>
                  <a:close/>
                </a:path>
                <a:path w="1375409" h="1353820">
                  <a:moveTo>
                    <a:pt x="1373094" y="1234440"/>
                  </a:moveTo>
                  <a:lnTo>
                    <a:pt x="1369169" y="1234440"/>
                  </a:lnTo>
                  <a:lnTo>
                    <a:pt x="1369151" y="1253489"/>
                  </a:lnTo>
                  <a:lnTo>
                    <a:pt x="1373058" y="1253489"/>
                  </a:lnTo>
                  <a:lnTo>
                    <a:pt x="1373094" y="1234440"/>
                  </a:lnTo>
                  <a:close/>
                </a:path>
                <a:path w="1375409" h="1353820">
                  <a:moveTo>
                    <a:pt x="3987" y="1253490"/>
                  </a:moveTo>
                  <a:lnTo>
                    <a:pt x="186" y="1253490"/>
                  </a:lnTo>
                  <a:lnTo>
                    <a:pt x="176" y="1258570"/>
                  </a:lnTo>
                  <a:lnTo>
                    <a:pt x="3978" y="1258570"/>
                  </a:lnTo>
                  <a:lnTo>
                    <a:pt x="3987" y="1253490"/>
                  </a:lnTo>
                  <a:close/>
                </a:path>
                <a:path w="1375409" h="1353820">
                  <a:moveTo>
                    <a:pt x="1373058" y="1253490"/>
                  </a:moveTo>
                  <a:lnTo>
                    <a:pt x="1369151" y="1253490"/>
                  </a:lnTo>
                  <a:lnTo>
                    <a:pt x="1369146" y="1258570"/>
                  </a:lnTo>
                  <a:lnTo>
                    <a:pt x="1373048" y="1258570"/>
                  </a:lnTo>
                  <a:lnTo>
                    <a:pt x="1373058" y="1253490"/>
                  </a:lnTo>
                  <a:close/>
                </a:path>
                <a:path w="1375409" h="1353820">
                  <a:moveTo>
                    <a:pt x="3978" y="1258570"/>
                  </a:moveTo>
                  <a:lnTo>
                    <a:pt x="176" y="1258570"/>
                  </a:lnTo>
                  <a:lnTo>
                    <a:pt x="162" y="1266189"/>
                  </a:lnTo>
                  <a:lnTo>
                    <a:pt x="3963" y="1266189"/>
                  </a:lnTo>
                  <a:lnTo>
                    <a:pt x="3978" y="1258570"/>
                  </a:lnTo>
                  <a:close/>
                </a:path>
                <a:path w="1375409" h="1353820">
                  <a:moveTo>
                    <a:pt x="1373048" y="1258570"/>
                  </a:moveTo>
                  <a:lnTo>
                    <a:pt x="1369146" y="1258570"/>
                  </a:lnTo>
                  <a:lnTo>
                    <a:pt x="1369139" y="1266189"/>
                  </a:lnTo>
                  <a:lnTo>
                    <a:pt x="1373034" y="1266189"/>
                  </a:lnTo>
                  <a:lnTo>
                    <a:pt x="1373048" y="1258570"/>
                  </a:lnTo>
                  <a:close/>
                </a:path>
                <a:path w="1375409" h="1353820">
                  <a:moveTo>
                    <a:pt x="3963" y="1266190"/>
                  </a:moveTo>
                  <a:lnTo>
                    <a:pt x="162" y="1266190"/>
                  </a:lnTo>
                  <a:lnTo>
                    <a:pt x="150" y="1272539"/>
                  </a:lnTo>
                  <a:lnTo>
                    <a:pt x="3951" y="1272539"/>
                  </a:lnTo>
                  <a:lnTo>
                    <a:pt x="3963" y="1266190"/>
                  </a:lnTo>
                  <a:close/>
                </a:path>
                <a:path w="1375409" h="1353820">
                  <a:moveTo>
                    <a:pt x="1373034" y="1266190"/>
                  </a:moveTo>
                  <a:lnTo>
                    <a:pt x="1369139" y="1266190"/>
                  </a:lnTo>
                  <a:lnTo>
                    <a:pt x="1369133" y="1272539"/>
                  </a:lnTo>
                  <a:lnTo>
                    <a:pt x="1373022" y="1272539"/>
                  </a:lnTo>
                  <a:lnTo>
                    <a:pt x="1373034" y="1266190"/>
                  </a:lnTo>
                  <a:close/>
                </a:path>
                <a:path w="1375409" h="1353820">
                  <a:moveTo>
                    <a:pt x="3951" y="1272540"/>
                  </a:moveTo>
                  <a:lnTo>
                    <a:pt x="150" y="1272540"/>
                  </a:lnTo>
                  <a:lnTo>
                    <a:pt x="128" y="1283970"/>
                  </a:lnTo>
                  <a:lnTo>
                    <a:pt x="3930" y="1283970"/>
                  </a:lnTo>
                  <a:lnTo>
                    <a:pt x="3951" y="1272540"/>
                  </a:lnTo>
                  <a:close/>
                </a:path>
                <a:path w="1375409" h="1353820">
                  <a:moveTo>
                    <a:pt x="1373022" y="1272540"/>
                  </a:moveTo>
                  <a:lnTo>
                    <a:pt x="1369133" y="1272540"/>
                  </a:lnTo>
                  <a:lnTo>
                    <a:pt x="1369122" y="1283970"/>
                  </a:lnTo>
                  <a:lnTo>
                    <a:pt x="1373001" y="1283970"/>
                  </a:lnTo>
                  <a:lnTo>
                    <a:pt x="1373022" y="1272540"/>
                  </a:lnTo>
                  <a:close/>
                </a:path>
                <a:path w="1375409" h="1353820">
                  <a:moveTo>
                    <a:pt x="3930" y="1283970"/>
                  </a:moveTo>
                  <a:lnTo>
                    <a:pt x="128" y="1283970"/>
                  </a:lnTo>
                  <a:lnTo>
                    <a:pt x="114" y="1291589"/>
                  </a:lnTo>
                  <a:lnTo>
                    <a:pt x="3915" y="1291589"/>
                  </a:lnTo>
                  <a:lnTo>
                    <a:pt x="3930" y="1283970"/>
                  </a:lnTo>
                  <a:close/>
                </a:path>
                <a:path w="1375409" h="1353820">
                  <a:moveTo>
                    <a:pt x="1373001" y="1283970"/>
                  </a:moveTo>
                  <a:lnTo>
                    <a:pt x="1369122" y="1283970"/>
                  </a:lnTo>
                  <a:lnTo>
                    <a:pt x="1369115" y="1291589"/>
                  </a:lnTo>
                  <a:lnTo>
                    <a:pt x="1372986" y="1291589"/>
                  </a:lnTo>
                  <a:lnTo>
                    <a:pt x="1373001" y="1283970"/>
                  </a:lnTo>
                  <a:close/>
                </a:path>
                <a:path w="1375409" h="1353820">
                  <a:moveTo>
                    <a:pt x="3915" y="1291590"/>
                  </a:moveTo>
                  <a:lnTo>
                    <a:pt x="114" y="1291590"/>
                  </a:lnTo>
                  <a:lnTo>
                    <a:pt x="93" y="1303020"/>
                  </a:lnTo>
                  <a:lnTo>
                    <a:pt x="3894" y="1303020"/>
                  </a:lnTo>
                  <a:lnTo>
                    <a:pt x="3915" y="1291590"/>
                  </a:lnTo>
                  <a:close/>
                </a:path>
                <a:path w="1375409" h="1353820">
                  <a:moveTo>
                    <a:pt x="1372986" y="1291590"/>
                  </a:moveTo>
                  <a:lnTo>
                    <a:pt x="1369115" y="1291590"/>
                  </a:lnTo>
                  <a:lnTo>
                    <a:pt x="1369104" y="1303020"/>
                  </a:lnTo>
                  <a:lnTo>
                    <a:pt x="1372965" y="1303020"/>
                  </a:lnTo>
                  <a:lnTo>
                    <a:pt x="1372986" y="1291590"/>
                  </a:lnTo>
                  <a:close/>
                </a:path>
                <a:path w="1375409" h="1353820">
                  <a:moveTo>
                    <a:pt x="3894" y="1303020"/>
                  </a:moveTo>
                  <a:lnTo>
                    <a:pt x="93" y="1303020"/>
                  </a:lnTo>
                  <a:lnTo>
                    <a:pt x="54" y="1323339"/>
                  </a:lnTo>
                  <a:lnTo>
                    <a:pt x="3855" y="1323339"/>
                  </a:lnTo>
                  <a:lnTo>
                    <a:pt x="3894" y="1303020"/>
                  </a:lnTo>
                  <a:close/>
                </a:path>
                <a:path w="1375409" h="1353820">
                  <a:moveTo>
                    <a:pt x="1372965" y="1303020"/>
                  </a:moveTo>
                  <a:lnTo>
                    <a:pt x="1369104" y="1303020"/>
                  </a:lnTo>
                  <a:lnTo>
                    <a:pt x="1369085" y="1323339"/>
                  </a:lnTo>
                  <a:lnTo>
                    <a:pt x="1372927" y="1323339"/>
                  </a:lnTo>
                  <a:lnTo>
                    <a:pt x="1372965" y="1303020"/>
                  </a:lnTo>
                  <a:close/>
                </a:path>
                <a:path w="1375409" h="1353820">
                  <a:moveTo>
                    <a:pt x="3855" y="1323340"/>
                  </a:moveTo>
                  <a:lnTo>
                    <a:pt x="54" y="1323340"/>
                  </a:lnTo>
                  <a:lnTo>
                    <a:pt x="31" y="1336039"/>
                  </a:lnTo>
                  <a:lnTo>
                    <a:pt x="3831" y="1336039"/>
                  </a:lnTo>
                  <a:lnTo>
                    <a:pt x="3855" y="1323340"/>
                  </a:lnTo>
                  <a:close/>
                </a:path>
                <a:path w="1375409" h="1353820">
                  <a:moveTo>
                    <a:pt x="1372927" y="1323340"/>
                  </a:moveTo>
                  <a:lnTo>
                    <a:pt x="1369085" y="1323340"/>
                  </a:lnTo>
                  <a:lnTo>
                    <a:pt x="1369073" y="1336039"/>
                  </a:lnTo>
                  <a:lnTo>
                    <a:pt x="1372903" y="1336039"/>
                  </a:lnTo>
                  <a:lnTo>
                    <a:pt x="1372927" y="1323340"/>
                  </a:lnTo>
                  <a:close/>
                </a:path>
                <a:path w="1375409" h="1353820">
                  <a:moveTo>
                    <a:pt x="3831" y="1336040"/>
                  </a:moveTo>
                  <a:lnTo>
                    <a:pt x="31" y="1336040"/>
                  </a:lnTo>
                  <a:lnTo>
                    <a:pt x="19" y="1342389"/>
                  </a:lnTo>
                  <a:lnTo>
                    <a:pt x="3819" y="1342389"/>
                  </a:lnTo>
                  <a:lnTo>
                    <a:pt x="3831" y="1336040"/>
                  </a:lnTo>
                  <a:close/>
                </a:path>
                <a:path w="1375409" h="1353820">
                  <a:moveTo>
                    <a:pt x="1372903" y="1336040"/>
                  </a:moveTo>
                  <a:lnTo>
                    <a:pt x="1369073" y="1336040"/>
                  </a:lnTo>
                  <a:lnTo>
                    <a:pt x="1369067" y="1342389"/>
                  </a:lnTo>
                  <a:lnTo>
                    <a:pt x="1372891" y="1342389"/>
                  </a:lnTo>
                  <a:lnTo>
                    <a:pt x="1372903" y="1336040"/>
                  </a:lnTo>
                  <a:close/>
                </a:path>
                <a:path w="1375409" h="1353820">
                  <a:moveTo>
                    <a:pt x="3819" y="1342390"/>
                  </a:moveTo>
                  <a:lnTo>
                    <a:pt x="19" y="1342390"/>
                  </a:lnTo>
                  <a:lnTo>
                    <a:pt x="7" y="1348739"/>
                  </a:lnTo>
                  <a:lnTo>
                    <a:pt x="686434" y="1348739"/>
                  </a:lnTo>
                  <a:lnTo>
                    <a:pt x="3810" y="1347470"/>
                  </a:lnTo>
                  <a:lnTo>
                    <a:pt x="3819" y="1342390"/>
                  </a:lnTo>
                  <a:close/>
                </a:path>
                <a:path w="1375409" h="1353820">
                  <a:moveTo>
                    <a:pt x="1372891" y="1342390"/>
                  </a:moveTo>
                  <a:lnTo>
                    <a:pt x="1369067" y="1342390"/>
                  </a:lnTo>
                  <a:lnTo>
                    <a:pt x="1369061" y="1348739"/>
                  </a:lnTo>
                  <a:lnTo>
                    <a:pt x="1372879" y="1348739"/>
                  </a:lnTo>
                  <a:lnTo>
                    <a:pt x="1372891" y="1342390"/>
                  </a:lnTo>
                  <a:close/>
                </a:path>
                <a:path w="1375409" h="1353820">
                  <a:moveTo>
                    <a:pt x="686435" y="1348740"/>
                  </a:moveTo>
                  <a:lnTo>
                    <a:pt x="7" y="1348740"/>
                  </a:lnTo>
                  <a:lnTo>
                    <a:pt x="0" y="1352550"/>
                  </a:lnTo>
                  <a:lnTo>
                    <a:pt x="1372870" y="1353820"/>
                  </a:lnTo>
                  <a:lnTo>
                    <a:pt x="1372877" y="1350010"/>
                  </a:lnTo>
                  <a:lnTo>
                    <a:pt x="686435" y="1348740"/>
                  </a:lnTo>
                  <a:close/>
                </a:path>
                <a:path w="1375409" h="1353820">
                  <a:moveTo>
                    <a:pt x="1372879" y="1348740"/>
                  </a:moveTo>
                  <a:lnTo>
                    <a:pt x="1369061" y="1348740"/>
                  </a:lnTo>
                  <a:lnTo>
                    <a:pt x="1369060" y="1350010"/>
                  </a:lnTo>
                  <a:lnTo>
                    <a:pt x="1372877" y="1350010"/>
                  </a:lnTo>
                  <a:lnTo>
                    <a:pt x="1372879" y="1348740"/>
                  </a:lnTo>
                  <a:close/>
                </a:path>
              </a:pathLst>
            </a:custGeom>
            <a:solidFill>
              <a:srgbClr val="5525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6897370" y="2881629"/>
              <a:ext cx="1366520" cy="1344930"/>
            </a:xfrm>
            <a:custGeom>
              <a:avLst/>
              <a:gdLst/>
              <a:ahLst/>
              <a:cxnLst/>
              <a:rect l="l" t="t" r="r" b="b"/>
              <a:pathLst>
                <a:path w="1366520" h="1344929">
                  <a:moveTo>
                    <a:pt x="6334" y="19050"/>
                  </a:moveTo>
                  <a:lnTo>
                    <a:pt x="2501" y="19050"/>
                  </a:lnTo>
                  <a:lnTo>
                    <a:pt x="2491" y="24129"/>
                  </a:lnTo>
                  <a:lnTo>
                    <a:pt x="6329" y="24129"/>
                  </a:lnTo>
                  <a:lnTo>
                    <a:pt x="6334" y="19050"/>
                  </a:lnTo>
                  <a:close/>
                </a:path>
                <a:path w="1366520" h="1344929">
                  <a:moveTo>
                    <a:pt x="1366502" y="19050"/>
                  </a:moveTo>
                  <a:lnTo>
                    <a:pt x="1362696" y="19050"/>
                  </a:lnTo>
                  <a:lnTo>
                    <a:pt x="1362691" y="24129"/>
                  </a:lnTo>
                  <a:lnTo>
                    <a:pt x="1366497" y="24129"/>
                  </a:lnTo>
                  <a:lnTo>
                    <a:pt x="1366502" y="19050"/>
                  </a:lnTo>
                  <a:close/>
                </a:path>
                <a:path w="1366520" h="1344929">
                  <a:moveTo>
                    <a:pt x="6336" y="16510"/>
                  </a:moveTo>
                  <a:lnTo>
                    <a:pt x="2506" y="16510"/>
                  </a:lnTo>
                  <a:lnTo>
                    <a:pt x="2503" y="17779"/>
                  </a:lnTo>
                  <a:lnTo>
                    <a:pt x="6335" y="17779"/>
                  </a:lnTo>
                  <a:lnTo>
                    <a:pt x="6336" y="16510"/>
                  </a:lnTo>
                  <a:close/>
                </a:path>
                <a:path w="1366520" h="1344929">
                  <a:moveTo>
                    <a:pt x="1366504" y="16510"/>
                  </a:moveTo>
                  <a:lnTo>
                    <a:pt x="1362699" y="16510"/>
                  </a:lnTo>
                  <a:lnTo>
                    <a:pt x="1362697" y="17779"/>
                  </a:lnTo>
                  <a:lnTo>
                    <a:pt x="1366503" y="17779"/>
                  </a:lnTo>
                  <a:lnTo>
                    <a:pt x="1366504" y="16510"/>
                  </a:lnTo>
                  <a:close/>
                </a:path>
                <a:path w="1366520" h="1344929">
                  <a:moveTo>
                    <a:pt x="6340" y="12700"/>
                  </a:moveTo>
                  <a:lnTo>
                    <a:pt x="2513" y="12700"/>
                  </a:lnTo>
                  <a:lnTo>
                    <a:pt x="2508" y="15239"/>
                  </a:lnTo>
                  <a:lnTo>
                    <a:pt x="6337" y="15239"/>
                  </a:lnTo>
                  <a:lnTo>
                    <a:pt x="6340" y="12700"/>
                  </a:lnTo>
                  <a:close/>
                </a:path>
                <a:path w="1366520" h="1344929">
                  <a:moveTo>
                    <a:pt x="1366508" y="12700"/>
                  </a:moveTo>
                  <a:lnTo>
                    <a:pt x="1362702" y="12700"/>
                  </a:lnTo>
                  <a:lnTo>
                    <a:pt x="1362700" y="15239"/>
                  </a:lnTo>
                  <a:lnTo>
                    <a:pt x="1366505" y="15239"/>
                  </a:lnTo>
                  <a:lnTo>
                    <a:pt x="1366508" y="12700"/>
                  </a:lnTo>
                  <a:close/>
                </a:path>
                <a:path w="1366520" h="1344929">
                  <a:moveTo>
                    <a:pt x="6342" y="10160"/>
                  </a:moveTo>
                  <a:lnTo>
                    <a:pt x="2518" y="10160"/>
                  </a:lnTo>
                  <a:lnTo>
                    <a:pt x="2515" y="11429"/>
                  </a:lnTo>
                  <a:lnTo>
                    <a:pt x="6341" y="11429"/>
                  </a:lnTo>
                  <a:lnTo>
                    <a:pt x="6342" y="10160"/>
                  </a:lnTo>
                  <a:close/>
                </a:path>
                <a:path w="1366520" h="1344929">
                  <a:moveTo>
                    <a:pt x="1366510" y="10160"/>
                  </a:moveTo>
                  <a:lnTo>
                    <a:pt x="1362705" y="10160"/>
                  </a:lnTo>
                  <a:lnTo>
                    <a:pt x="1362703" y="11429"/>
                  </a:lnTo>
                  <a:lnTo>
                    <a:pt x="1366509" y="11429"/>
                  </a:lnTo>
                  <a:lnTo>
                    <a:pt x="1366510" y="10160"/>
                  </a:lnTo>
                  <a:close/>
                </a:path>
                <a:path w="1366520" h="1344929">
                  <a:moveTo>
                    <a:pt x="6346" y="6350"/>
                  </a:moveTo>
                  <a:lnTo>
                    <a:pt x="2525" y="6350"/>
                  </a:lnTo>
                  <a:lnTo>
                    <a:pt x="2520" y="8889"/>
                  </a:lnTo>
                  <a:lnTo>
                    <a:pt x="6343" y="8889"/>
                  </a:lnTo>
                  <a:lnTo>
                    <a:pt x="6346" y="6350"/>
                  </a:lnTo>
                  <a:close/>
                </a:path>
                <a:path w="1366520" h="1344929">
                  <a:moveTo>
                    <a:pt x="1366514" y="6350"/>
                  </a:moveTo>
                  <a:lnTo>
                    <a:pt x="1362708" y="6350"/>
                  </a:lnTo>
                  <a:lnTo>
                    <a:pt x="1362706" y="8889"/>
                  </a:lnTo>
                  <a:lnTo>
                    <a:pt x="1366511" y="8889"/>
                  </a:lnTo>
                  <a:lnTo>
                    <a:pt x="1366514" y="6350"/>
                  </a:lnTo>
                  <a:close/>
                </a:path>
                <a:path w="1366520" h="1344929">
                  <a:moveTo>
                    <a:pt x="6348" y="3810"/>
                  </a:moveTo>
                  <a:lnTo>
                    <a:pt x="2530" y="3810"/>
                  </a:lnTo>
                  <a:lnTo>
                    <a:pt x="2527" y="5080"/>
                  </a:lnTo>
                  <a:lnTo>
                    <a:pt x="6347" y="5080"/>
                  </a:lnTo>
                  <a:lnTo>
                    <a:pt x="6348" y="3810"/>
                  </a:lnTo>
                  <a:close/>
                </a:path>
                <a:path w="1366520" h="1344929">
                  <a:moveTo>
                    <a:pt x="1366516" y="3810"/>
                  </a:moveTo>
                  <a:lnTo>
                    <a:pt x="684529" y="3810"/>
                  </a:lnTo>
                  <a:lnTo>
                    <a:pt x="1362709" y="5080"/>
                  </a:lnTo>
                  <a:lnTo>
                    <a:pt x="1366515" y="5080"/>
                  </a:lnTo>
                  <a:lnTo>
                    <a:pt x="1366516" y="3810"/>
                  </a:lnTo>
                  <a:close/>
                </a:path>
                <a:path w="1366520" h="1344929">
                  <a:moveTo>
                    <a:pt x="1366520" y="0"/>
                  </a:moveTo>
                  <a:lnTo>
                    <a:pt x="2537" y="0"/>
                  </a:lnTo>
                  <a:lnTo>
                    <a:pt x="2532" y="2539"/>
                  </a:lnTo>
                  <a:lnTo>
                    <a:pt x="1366517" y="2539"/>
                  </a:lnTo>
                  <a:lnTo>
                    <a:pt x="1366520" y="0"/>
                  </a:lnTo>
                  <a:close/>
                </a:path>
                <a:path w="1366520" h="1344929">
                  <a:moveTo>
                    <a:pt x="6328" y="25400"/>
                  </a:moveTo>
                  <a:lnTo>
                    <a:pt x="2489" y="25400"/>
                  </a:lnTo>
                  <a:lnTo>
                    <a:pt x="2441" y="50800"/>
                  </a:lnTo>
                  <a:lnTo>
                    <a:pt x="6304" y="50800"/>
                  </a:lnTo>
                  <a:lnTo>
                    <a:pt x="6328" y="25400"/>
                  </a:lnTo>
                  <a:close/>
                </a:path>
                <a:path w="1366520" h="1344929">
                  <a:moveTo>
                    <a:pt x="1366496" y="25400"/>
                  </a:moveTo>
                  <a:lnTo>
                    <a:pt x="1362690" y="25400"/>
                  </a:lnTo>
                  <a:lnTo>
                    <a:pt x="1362666" y="50800"/>
                  </a:lnTo>
                  <a:lnTo>
                    <a:pt x="1366472" y="50800"/>
                  </a:lnTo>
                  <a:lnTo>
                    <a:pt x="1366496" y="25400"/>
                  </a:lnTo>
                  <a:close/>
                </a:path>
                <a:path w="1366520" h="1344929">
                  <a:moveTo>
                    <a:pt x="6304" y="50800"/>
                  </a:moveTo>
                  <a:lnTo>
                    <a:pt x="2441" y="50800"/>
                  </a:lnTo>
                  <a:lnTo>
                    <a:pt x="2393" y="76200"/>
                  </a:lnTo>
                  <a:lnTo>
                    <a:pt x="6279" y="76200"/>
                  </a:lnTo>
                  <a:lnTo>
                    <a:pt x="6304" y="50800"/>
                  </a:lnTo>
                  <a:close/>
                </a:path>
                <a:path w="1366520" h="1344929">
                  <a:moveTo>
                    <a:pt x="1366472" y="50800"/>
                  </a:moveTo>
                  <a:lnTo>
                    <a:pt x="1362666" y="50800"/>
                  </a:lnTo>
                  <a:lnTo>
                    <a:pt x="1362642" y="76200"/>
                  </a:lnTo>
                  <a:lnTo>
                    <a:pt x="1366448" y="76200"/>
                  </a:lnTo>
                  <a:lnTo>
                    <a:pt x="1366472" y="50800"/>
                  </a:lnTo>
                  <a:close/>
                </a:path>
                <a:path w="1366520" h="1344929">
                  <a:moveTo>
                    <a:pt x="6262" y="94234"/>
                  </a:moveTo>
                  <a:lnTo>
                    <a:pt x="2359" y="94234"/>
                  </a:lnTo>
                  <a:lnTo>
                    <a:pt x="2189" y="184150"/>
                  </a:lnTo>
                  <a:lnTo>
                    <a:pt x="6177" y="184150"/>
                  </a:lnTo>
                  <a:lnTo>
                    <a:pt x="6262" y="94234"/>
                  </a:lnTo>
                  <a:close/>
                </a:path>
                <a:path w="1366520" h="1344929">
                  <a:moveTo>
                    <a:pt x="1366431" y="94234"/>
                  </a:moveTo>
                  <a:lnTo>
                    <a:pt x="1362625" y="94234"/>
                  </a:lnTo>
                  <a:lnTo>
                    <a:pt x="1362539" y="184150"/>
                  </a:lnTo>
                  <a:lnTo>
                    <a:pt x="1366346" y="184150"/>
                  </a:lnTo>
                  <a:lnTo>
                    <a:pt x="1366431" y="94234"/>
                  </a:lnTo>
                  <a:close/>
                </a:path>
                <a:path w="1366520" h="1344929">
                  <a:moveTo>
                    <a:pt x="6271" y="85216"/>
                  </a:moveTo>
                  <a:lnTo>
                    <a:pt x="2376" y="85216"/>
                  </a:lnTo>
                  <a:lnTo>
                    <a:pt x="2359" y="93979"/>
                  </a:lnTo>
                  <a:lnTo>
                    <a:pt x="6263" y="93979"/>
                  </a:lnTo>
                  <a:lnTo>
                    <a:pt x="6271" y="85216"/>
                  </a:lnTo>
                  <a:close/>
                </a:path>
                <a:path w="1366520" h="1344929">
                  <a:moveTo>
                    <a:pt x="1366439" y="85216"/>
                  </a:moveTo>
                  <a:lnTo>
                    <a:pt x="1362633" y="85216"/>
                  </a:lnTo>
                  <a:lnTo>
                    <a:pt x="1362625" y="93979"/>
                  </a:lnTo>
                  <a:lnTo>
                    <a:pt x="1366431" y="93979"/>
                  </a:lnTo>
                  <a:lnTo>
                    <a:pt x="1366439" y="85216"/>
                  </a:lnTo>
                  <a:close/>
                </a:path>
                <a:path w="1366520" h="1344929">
                  <a:moveTo>
                    <a:pt x="6277" y="78866"/>
                  </a:moveTo>
                  <a:lnTo>
                    <a:pt x="2388" y="78866"/>
                  </a:lnTo>
                  <a:lnTo>
                    <a:pt x="2376" y="85089"/>
                  </a:lnTo>
                  <a:lnTo>
                    <a:pt x="6271" y="85089"/>
                  </a:lnTo>
                  <a:lnTo>
                    <a:pt x="6277" y="78866"/>
                  </a:lnTo>
                  <a:close/>
                </a:path>
                <a:path w="1366520" h="1344929">
                  <a:moveTo>
                    <a:pt x="1366445" y="78866"/>
                  </a:moveTo>
                  <a:lnTo>
                    <a:pt x="1362639" y="78866"/>
                  </a:lnTo>
                  <a:lnTo>
                    <a:pt x="1362633" y="85089"/>
                  </a:lnTo>
                  <a:lnTo>
                    <a:pt x="1366439" y="85089"/>
                  </a:lnTo>
                  <a:lnTo>
                    <a:pt x="1366445" y="78866"/>
                  </a:lnTo>
                  <a:close/>
                </a:path>
                <a:path w="1366520" h="1344929">
                  <a:moveTo>
                    <a:pt x="6279" y="76326"/>
                  </a:moveTo>
                  <a:lnTo>
                    <a:pt x="2393" y="76326"/>
                  </a:lnTo>
                  <a:lnTo>
                    <a:pt x="2388" y="78739"/>
                  </a:lnTo>
                  <a:lnTo>
                    <a:pt x="6277" y="78739"/>
                  </a:lnTo>
                  <a:lnTo>
                    <a:pt x="6279" y="76326"/>
                  </a:lnTo>
                  <a:close/>
                </a:path>
                <a:path w="1366520" h="1344929">
                  <a:moveTo>
                    <a:pt x="1366447" y="76326"/>
                  </a:moveTo>
                  <a:lnTo>
                    <a:pt x="1362642" y="76326"/>
                  </a:lnTo>
                  <a:lnTo>
                    <a:pt x="1362639" y="78739"/>
                  </a:lnTo>
                  <a:lnTo>
                    <a:pt x="1366445" y="78739"/>
                  </a:lnTo>
                  <a:lnTo>
                    <a:pt x="1366447" y="76326"/>
                  </a:lnTo>
                  <a:close/>
                </a:path>
                <a:path w="1366520" h="1344929">
                  <a:moveTo>
                    <a:pt x="6177" y="184150"/>
                  </a:moveTo>
                  <a:lnTo>
                    <a:pt x="2189" y="184150"/>
                  </a:lnTo>
                  <a:lnTo>
                    <a:pt x="2165" y="196850"/>
                  </a:lnTo>
                  <a:lnTo>
                    <a:pt x="6165" y="196850"/>
                  </a:lnTo>
                  <a:lnTo>
                    <a:pt x="6177" y="184150"/>
                  </a:lnTo>
                  <a:close/>
                </a:path>
                <a:path w="1366520" h="1344929">
                  <a:moveTo>
                    <a:pt x="1366346" y="184150"/>
                  </a:moveTo>
                  <a:lnTo>
                    <a:pt x="1362539" y="184150"/>
                  </a:lnTo>
                  <a:lnTo>
                    <a:pt x="1362527" y="196850"/>
                  </a:lnTo>
                  <a:lnTo>
                    <a:pt x="1366334" y="196850"/>
                  </a:lnTo>
                  <a:lnTo>
                    <a:pt x="1366346" y="184150"/>
                  </a:lnTo>
                  <a:close/>
                </a:path>
                <a:path w="1366520" h="1344929">
                  <a:moveTo>
                    <a:pt x="6165" y="196850"/>
                  </a:moveTo>
                  <a:lnTo>
                    <a:pt x="2165" y="196850"/>
                  </a:lnTo>
                  <a:lnTo>
                    <a:pt x="2117" y="222250"/>
                  </a:lnTo>
                  <a:lnTo>
                    <a:pt x="6141" y="222250"/>
                  </a:lnTo>
                  <a:lnTo>
                    <a:pt x="6165" y="196850"/>
                  </a:lnTo>
                  <a:close/>
                </a:path>
                <a:path w="1366520" h="1344929">
                  <a:moveTo>
                    <a:pt x="1366334" y="196850"/>
                  </a:moveTo>
                  <a:lnTo>
                    <a:pt x="1362527" y="196850"/>
                  </a:lnTo>
                  <a:lnTo>
                    <a:pt x="1362503" y="222250"/>
                  </a:lnTo>
                  <a:lnTo>
                    <a:pt x="1366310" y="222250"/>
                  </a:lnTo>
                  <a:lnTo>
                    <a:pt x="1366334" y="196850"/>
                  </a:lnTo>
                  <a:close/>
                </a:path>
                <a:path w="1366520" h="1344929">
                  <a:moveTo>
                    <a:pt x="6141" y="222250"/>
                  </a:moveTo>
                  <a:lnTo>
                    <a:pt x="2117" y="222250"/>
                  </a:lnTo>
                  <a:lnTo>
                    <a:pt x="2057" y="254000"/>
                  </a:lnTo>
                  <a:lnTo>
                    <a:pt x="6110" y="254000"/>
                  </a:lnTo>
                  <a:lnTo>
                    <a:pt x="6141" y="222250"/>
                  </a:lnTo>
                  <a:close/>
                </a:path>
                <a:path w="1366520" h="1344929">
                  <a:moveTo>
                    <a:pt x="1366310" y="222250"/>
                  </a:moveTo>
                  <a:lnTo>
                    <a:pt x="1362503" y="222250"/>
                  </a:lnTo>
                  <a:lnTo>
                    <a:pt x="1362473" y="254000"/>
                  </a:lnTo>
                  <a:lnTo>
                    <a:pt x="1366280" y="254000"/>
                  </a:lnTo>
                  <a:lnTo>
                    <a:pt x="1366310" y="222250"/>
                  </a:lnTo>
                  <a:close/>
                </a:path>
                <a:path w="1366520" h="1344929">
                  <a:moveTo>
                    <a:pt x="6110" y="254000"/>
                  </a:moveTo>
                  <a:lnTo>
                    <a:pt x="2057" y="254000"/>
                  </a:lnTo>
                  <a:lnTo>
                    <a:pt x="1985" y="292100"/>
                  </a:lnTo>
                  <a:lnTo>
                    <a:pt x="6074" y="292100"/>
                  </a:lnTo>
                  <a:lnTo>
                    <a:pt x="6110" y="254000"/>
                  </a:lnTo>
                  <a:close/>
                </a:path>
                <a:path w="1366520" h="1344929">
                  <a:moveTo>
                    <a:pt x="1366280" y="254000"/>
                  </a:moveTo>
                  <a:lnTo>
                    <a:pt x="1362473" y="254000"/>
                  </a:lnTo>
                  <a:lnTo>
                    <a:pt x="1362437" y="292100"/>
                  </a:lnTo>
                  <a:lnTo>
                    <a:pt x="1366244" y="292100"/>
                  </a:lnTo>
                  <a:lnTo>
                    <a:pt x="1366280" y="254000"/>
                  </a:lnTo>
                  <a:close/>
                </a:path>
                <a:path w="1366520" h="1344929">
                  <a:moveTo>
                    <a:pt x="6074" y="292100"/>
                  </a:moveTo>
                  <a:lnTo>
                    <a:pt x="1985" y="292100"/>
                  </a:lnTo>
                  <a:lnTo>
                    <a:pt x="1937" y="317500"/>
                  </a:lnTo>
                  <a:lnTo>
                    <a:pt x="6050" y="317500"/>
                  </a:lnTo>
                  <a:lnTo>
                    <a:pt x="6074" y="292100"/>
                  </a:lnTo>
                  <a:close/>
                </a:path>
                <a:path w="1366520" h="1344929">
                  <a:moveTo>
                    <a:pt x="1366244" y="292100"/>
                  </a:moveTo>
                  <a:lnTo>
                    <a:pt x="1362437" y="292100"/>
                  </a:lnTo>
                  <a:lnTo>
                    <a:pt x="1362413" y="317500"/>
                  </a:lnTo>
                  <a:lnTo>
                    <a:pt x="1366220" y="317500"/>
                  </a:lnTo>
                  <a:lnTo>
                    <a:pt x="1366244" y="292100"/>
                  </a:lnTo>
                  <a:close/>
                </a:path>
                <a:path w="1366520" h="1344929">
                  <a:moveTo>
                    <a:pt x="6050" y="317500"/>
                  </a:moveTo>
                  <a:lnTo>
                    <a:pt x="1937" y="317500"/>
                  </a:lnTo>
                  <a:lnTo>
                    <a:pt x="1913" y="330200"/>
                  </a:lnTo>
                  <a:lnTo>
                    <a:pt x="6038" y="330200"/>
                  </a:lnTo>
                  <a:lnTo>
                    <a:pt x="6050" y="317500"/>
                  </a:lnTo>
                  <a:close/>
                </a:path>
                <a:path w="1366520" h="1344929">
                  <a:moveTo>
                    <a:pt x="1366220" y="317500"/>
                  </a:moveTo>
                  <a:lnTo>
                    <a:pt x="1362413" y="317500"/>
                  </a:lnTo>
                  <a:lnTo>
                    <a:pt x="1362400" y="330200"/>
                  </a:lnTo>
                  <a:lnTo>
                    <a:pt x="1366208" y="330200"/>
                  </a:lnTo>
                  <a:lnTo>
                    <a:pt x="1366220" y="317500"/>
                  </a:lnTo>
                  <a:close/>
                </a:path>
                <a:path w="1366520" h="1344929">
                  <a:moveTo>
                    <a:pt x="6038" y="330200"/>
                  </a:moveTo>
                  <a:lnTo>
                    <a:pt x="1913" y="330200"/>
                  </a:lnTo>
                  <a:lnTo>
                    <a:pt x="1865" y="355600"/>
                  </a:lnTo>
                  <a:lnTo>
                    <a:pt x="6014" y="355600"/>
                  </a:lnTo>
                  <a:lnTo>
                    <a:pt x="6038" y="330200"/>
                  </a:lnTo>
                  <a:close/>
                </a:path>
                <a:path w="1366520" h="1344929">
                  <a:moveTo>
                    <a:pt x="1366208" y="330200"/>
                  </a:moveTo>
                  <a:lnTo>
                    <a:pt x="1362400" y="330200"/>
                  </a:lnTo>
                  <a:lnTo>
                    <a:pt x="1362376" y="355600"/>
                  </a:lnTo>
                  <a:lnTo>
                    <a:pt x="1366184" y="355600"/>
                  </a:lnTo>
                  <a:lnTo>
                    <a:pt x="1366208" y="330200"/>
                  </a:lnTo>
                  <a:close/>
                </a:path>
                <a:path w="1366520" h="1344929">
                  <a:moveTo>
                    <a:pt x="6014" y="355600"/>
                  </a:moveTo>
                  <a:lnTo>
                    <a:pt x="1865" y="355600"/>
                  </a:lnTo>
                  <a:lnTo>
                    <a:pt x="1589" y="501650"/>
                  </a:lnTo>
                  <a:lnTo>
                    <a:pt x="5875" y="501650"/>
                  </a:lnTo>
                  <a:lnTo>
                    <a:pt x="6014" y="355600"/>
                  </a:lnTo>
                  <a:close/>
                </a:path>
                <a:path w="1366520" h="1344929">
                  <a:moveTo>
                    <a:pt x="1366184" y="355600"/>
                  </a:moveTo>
                  <a:lnTo>
                    <a:pt x="1362376" y="355600"/>
                  </a:lnTo>
                  <a:lnTo>
                    <a:pt x="1362237" y="501650"/>
                  </a:lnTo>
                  <a:lnTo>
                    <a:pt x="1366046" y="501650"/>
                  </a:lnTo>
                  <a:lnTo>
                    <a:pt x="1366184" y="355600"/>
                  </a:lnTo>
                  <a:close/>
                </a:path>
                <a:path w="1366520" h="1344929">
                  <a:moveTo>
                    <a:pt x="5875" y="501650"/>
                  </a:moveTo>
                  <a:lnTo>
                    <a:pt x="1589" y="501650"/>
                  </a:lnTo>
                  <a:lnTo>
                    <a:pt x="1541" y="527050"/>
                  </a:lnTo>
                  <a:lnTo>
                    <a:pt x="5851" y="527050"/>
                  </a:lnTo>
                  <a:lnTo>
                    <a:pt x="5875" y="501650"/>
                  </a:lnTo>
                  <a:close/>
                </a:path>
                <a:path w="1366520" h="1344929">
                  <a:moveTo>
                    <a:pt x="1366046" y="501650"/>
                  </a:moveTo>
                  <a:lnTo>
                    <a:pt x="1362237" y="501650"/>
                  </a:lnTo>
                  <a:lnTo>
                    <a:pt x="1362213" y="527050"/>
                  </a:lnTo>
                  <a:lnTo>
                    <a:pt x="1366022" y="527050"/>
                  </a:lnTo>
                  <a:lnTo>
                    <a:pt x="1366046" y="501650"/>
                  </a:lnTo>
                  <a:close/>
                </a:path>
                <a:path w="1366520" h="1344929">
                  <a:moveTo>
                    <a:pt x="5851" y="527050"/>
                  </a:moveTo>
                  <a:lnTo>
                    <a:pt x="1541" y="527050"/>
                  </a:lnTo>
                  <a:lnTo>
                    <a:pt x="1493" y="552450"/>
                  </a:lnTo>
                  <a:lnTo>
                    <a:pt x="5827" y="552450"/>
                  </a:lnTo>
                  <a:lnTo>
                    <a:pt x="5851" y="527050"/>
                  </a:lnTo>
                  <a:close/>
                </a:path>
                <a:path w="1366520" h="1344929">
                  <a:moveTo>
                    <a:pt x="1366022" y="527050"/>
                  </a:moveTo>
                  <a:lnTo>
                    <a:pt x="1362213" y="527050"/>
                  </a:lnTo>
                  <a:lnTo>
                    <a:pt x="1362189" y="552450"/>
                  </a:lnTo>
                  <a:lnTo>
                    <a:pt x="1365998" y="552450"/>
                  </a:lnTo>
                  <a:lnTo>
                    <a:pt x="1366022" y="527050"/>
                  </a:lnTo>
                  <a:close/>
                </a:path>
                <a:path w="1366520" h="1344929">
                  <a:moveTo>
                    <a:pt x="5827" y="552450"/>
                  </a:moveTo>
                  <a:lnTo>
                    <a:pt x="1493" y="552450"/>
                  </a:lnTo>
                  <a:lnTo>
                    <a:pt x="1041" y="791210"/>
                  </a:lnTo>
                  <a:lnTo>
                    <a:pt x="5600" y="791210"/>
                  </a:lnTo>
                  <a:lnTo>
                    <a:pt x="5827" y="552450"/>
                  </a:lnTo>
                  <a:close/>
                </a:path>
                <a:path w="1366520" h="1344929">
                  <a:moveTo>
                    <a:pt x="1365998" y="552450"/>
                  </a:moveTo>
                  <a:lnTo>
                    <a:pt x="1362189" y="552450"/>
                  </a:lnTo>
                  <a:lnTo>
                    <a:pt x="1361962" y="791210"/>
                  </a:lnTo>
                  <a:lnTo>
                    <a:pt x="1365772" y="791210"/>
                  </a:lnTo>
                  <a:lnTo>
                    <a:pt x="1365998" y="552450"/>
                  </a:lnTo>
                  <a:close/>
                </a:path>
                <a:path w="1366520" h="1344929">
                  <a:moveTo>
                    <a:pt x="5600" y="791210"/>
                  </a:moveTo>
                  <a:lnTo>
                    <a:pt x="1041" y="791210"/>
                  </a:lnTo>
                  <a:lnTo>
                    <a:pt x="993" y="816610"/>
                  </a:lnTo>
                  <a:lnTo>
                    <a:pt x="5576" y="816610"/>
                  </a:lnTo>
                  <a:lnTo>
                    <a:pt x="5600" y="791210"/>
                  </a:lnTo>
                  <a:close/>
                </a:path>
                <a:path w="1366520" h="1344929">
                  <a:moveTo>
                    <a:pt x="1365772" y="791210"/>
                  </a:moveTo>
                  <a:lnTo>
                    <a:pt x="1361962" y="791210"/>
                  </a:lnTo>
                  <a:lnTo>
                    <a:pt x="1361938" y="816610"/>
                  </a:lnTo>
                  <a:lnTo>
                    <a:pt x="1365748" y="816610"/>
                  </a:lnTo>
                  <a:lnTo>
                    <a:pt x="1365772" y="791210"/>
                  </a:lnTo>
                  <a:close/>
                </a:path>
                <a:path w="1366520" h="1344929">
                  <a:moveTo>
                    <a:pt x="5576" y="816610"/>
                  </a:moveTo>
                  <a:lnTo>
                    <a:pt x="993" y="816610"/>
                  </a:lnTo>
                  <a:lnTo>
                    <a:pt x="945" y="842010"/>
                  </a:lnTo>
                  <a:lnTo>
                    <a:pt x="5552" y="842010"/>
                  </a:lnTo>
                  <a:lnTo>
                    <a:pt x="5576" y="816610"/>
                  </a:lnTo>
                  <a:close/>
                </a:path>
                <a:path w="1366520" h="1344929">
                  <a:moveTo>
                    <a:pt x="1365748" y="816610"/>
                  </a:moveTo>
                  <a:lnTo>
                    <a:pt x="1361938" y="816610"/>
                  </a:lnTo>
                  <a:lnTo>
                    <a:pt x="1361914" y="842010"/>
                  </a:lnTo>
                  <a:lnTo>
                    <a:pt x="1365724" y="842010"/>
                  </a:lnTo>
                  <a:lnTo>
                    <a:pt x="1365748" y="816610"/>
                  </a:lnTo>
                  <a:close/>
                </a:path>
                <a:path w="1366520" h="1344929">
                  <a:moveTo>
                    <a:pt x="5552" y="842010"/>
                  </a:moveTo>
                  <a:lnTo>
                    <a:pt x="945" y="842010"/>
                  </a:lnTo>
                  <a:lnTo>
                    <a:pt x="849" y="892810"/>
                  </a:lnTo>
                  <a:lnTo>
                    <a:pt x="5503" y="892810"/>
                  </a:lnTo>
                  <a:lnTo>
                    <a:pt x="5552" y="842010"/>
                  </a:lnTo>
                  <a:close/>
                </a:path>
                <a:path w="1366520" h="1344929">
                  <a:moveTo>
                    <a:pt x="1365724" y="842010"/>
                  </a:moveTo>
                  <a:lnTo>
                    <a:pt x="1361914" y="842010"/>
                  </a:lnTo>
                  <a:lnTo>
                    <a:pt x="1361866" y="892810"/>
                  </a:lnTo>
                  <a:lnTo>
                    <a:pt x="1365676" y="892810"/>
                  </a:lnTo>
                  <a:lnTo>
                    <a:pt x="1365724" y="842010"/>
                  </a:lnTo>
                  <a:close/>
                </a:path>
                <a:path w="1366520" h="1344929">
                  <a:moveTo>
                    <a:pt x="5503" y="892810"/>
                  </a:moveTo>
                  <a:lnTo>
                    <a:pt x="849" y="892810"/>
                  </a:lnTo>
                  <a:lnTo>
                    <a:pt x="729" y="956310"/>
                  </a:lnTo>
                  <a:lnTo>
                    <a:pt x="5443" y="956310"/>
                  </a:lnTo>
                  <a:lnTo>
                    <a:pt x="5503" y="892810"/>
                  </a:lnTo>
                  <a:close/>
                </a:path>
                <a:path w="1366520" h="1344929">
                  <a:moveTo>
                    <a:pt x="1365676" y="892810"/>
                  </a:moveTo>
                  <a:lnTo>
                    <a:pt x="1361866" y="892810"/>
                  </a:lnTo>
                  <a:lnTo>
                    <a:pt x="1361805" y="956310"/>
                  </a:lnTo>
                  <a:lnTo>
                    <a:pt x="1365616" y="956310"/>
                  </a:lnTo>
                  <a:lnTo>
                    <a:pt x="1365676" y="892810"/>
                  </a:lnTo>
                  <a:close/>
                </a:path>
                <a:path w="1366520" h="1344929">
                  <a:moveTo>
                    <a:pt x="5443" y="956310"/>
                  </a:moveTo>
                  <a:lnTo>
                    <a:pt x="729" y="956310"/>
                  </a:lnTo>
                  <a:lnTo>
                    <a:pt x="669" y="988060"/>
                  </a:lnTo>
                  <a:lnTo>
                    <a:pt x="5413" y="988060"/>
                  </a:lnTo>
                  <a:lnTo>
                    <a:pt x="5443" y="956310"/>
                  </a:lnTo>
                  <a:close/>
                </a:path>
                <a:path w="1366520" h="1344929">
                  <a:moveTo>
                    <a:pt x="1365616" y="956310"/>
                  </a:moveTo>
                  <a:lnTo>
                    <a:pt x="1361805" y="956310"/>
                  </a:lnTo>
                  <a:lnTo>
                    <a:pt x="1361775" y="988060"/>
                  </a:lnTo>
                  <a:lnTo>
                    <a:pt x="1365586" y="988060"/>
                  </a:lnTo>
                  <a:lnTo>
                    <a:pt x="1365616" y="956310"/>
                  </a:lnTo>
                  <a:close/>
                </a:path>
                <a:path w="1366520" h="1344929">
                  <a:moveTo>
                    <a:pt x="5413" y="988060"/>
                  </a:moveTo>
                  <a:lnTo>
                    <a:pt x="669" y="988060"/>
                  </a:lnTo>
                  <a:lnTo>
                    <a:pt x="660" y="993140"/>
                  </a:lnTo>
                  <a:lnTo>
                    <a:pt x="5408" y="993140"/>
                  </a:lnTo>
                  <a:lnTo>
                    <a:pt x="5413" y="988060"/>
                  </a:lnTo>
                  <a:close/>
                </a:path>
                <a:path w="1366520" h="1344929">
                  <a:moveTo>
                    <a:pt x="1365586" y="988060"/>
                  </a:moveTo>
                  <a:lnTo>
                    <a:pt x="1361775" y="988060"/>
                  </a:lnTo>
                  <a:lnTo>
                    <a:pt x="1361770" y="993140"/>
                  </a:lnTo>
                  <a:lnTo>
                    <a:pt x="1365582" y="993140"/>
                  </a:lnTo>
                  <a:lnTo>
                    <a:pt x="1365586" y="988060"/>
                  </a:lnTo>
                  <a:close/>
                </a:path>
                <a:path w="1366520" h="1344929">
                  <a:moveTo>
                    <a:pt x="5408" y="993140"/>
                  </a:moveTo>
                  <a:lnTo>
                    <a:pt x="660" y="993140"/>
                  </a:lnTo>
                  <a:lnTo>
                    <a:pt x="633" y="1007110"/>
                  </a:lnTo>
                  <a:lnTo>
                    <a:pt x="5395" y="1007110"/>
                  </a:lnTo>
                  <a:lnTo>
                    <a:pt x="5408" y="993140"/>
                  </a:lnTo>
                  <a:close/>
                </a:path>
                <a:path w="1366520" h="1344929">
                  <a:moveTo>
                    <a:pt x="1365582" y="993140"/>
                  </a:moveTo>
                  <a:lnTo>
                    <a:pt x="1361770" y="993140"/>
                  </a:lnTo>
                  <a:lnTo>
                    <a:pt x="1361757" y="1007110"/>
                  </a:lnTo>
                  <a:lnTo>
                    <a:pt x="1365568" y="1007110"/>
                  </a:lnTo>
                  <a:lnTo>
                    <a:pt x="1365582" y="993140"/>
                  </a:lnTo>
                  <a:close/>
                </a:path>
                <a:path w="1366520" h="1344929">
                  <a:moveTo>
                    <a:pt x="5395" y="1007110"/>
                  </a:moveTo>
                  <a:lnTo>
                    <a:pt x="633" y="1007110"/>
                  </a:lnTo>
                  <a:lnTo>
                    <a:pt x="621" y="1013460"/>
                  </a:lnTo>
                  <a:lnTo>
                    <a:pt x="5389" y="1013460"/>
                  </a:lnTo>
                  <a:lnTo>
                    <a:pt x="5395" y="1007110"/>
                  </a:lnTo>
                  <a:close/>
                </a:path>
                <a:path w="1366520" h="1344929">
                  <a:moveTo>
                    <a:pt x="1365568" y="1007110"/>
                  </a:moveTo>
                  <a:lnTo>
                    <a:pt x="1361757" y="1007110"/>
                  </a:lnTo>
                  <a:lnTo>
                    <a:pt x="1361751" y="1013460"/>
                  </a:lnTo>
                  <a:lnTo>
                    <a:pt x="1365563" y="1013460"/>
                  </a:lnTo>
                  <a:lnTo>
                    <a:pt x="1365568" y="1007110"/>
                  </a:lnTo>
                  <a:close/>
                </a:path>
                <a:path w="1366520" h="1344929">
                  <a:moveTo>
                    <a:pt x="5389" y="1013460"/>
                  </a:moveTo>
                  <a:lnTo>
                    <a:pt x="621" y="1013460"/>
                  </a:lnTo>
                  <a:lnTo>
                    <a:pt x="609" y="1019810"/>
                  </a:lnTo>
                  <a:lnTo>
                    <a:pt x="5383" y="1019810"/>
                  </a:lnTo>
                  <a:lnTo>
                    <a:pt x="5389" y="1013460"/>
                  </a:lnTo>
                  <a:close/>
                </a:path>
                <a:path w="1366520" h="1344929">
                  <a:moveTo>
                    <a:pt x="1365563" y="1013460"/>
                  </a:moveTo>
                  <a:lnTo>
                    <a:pt x="1361751" y="1013460"/>
                  </a:lnTo>
                  <a:lnTo>
                    <a:pt x="1361745" y="1019810"/>
                  </a:lnTo>
                  <a:lnTo>
                    <a:pt x="1365557" y="1019810"/>
                  </a:lnTo>
                  <a:lnTo>
                    <a:pt x="1365563" y="1013460"/>
                  </a:lnTo>
                  <a:close/>
                </a:path>
                <a:path w="1366520" h="1344929">
                  <a:moveTo>
                    <a:pt x="5383" y="1019810"/>
                  </a:moveTo>
                  <a:lnTo>
                    <a:pt x="609" y="1019810"/>
                  </a:lnTo>
                  <a:lnTo>
                    <a:pt x="597" y="1026160"/>
                  </a:lnTo>
                  <a:lnTo>
                    <a:pt x="5376" y="1026160"/>
                  </a:lnTo>
                  <a:lnTo>
                    <a:pt x="5383" y="1019810"/>
                  </a:lnTo>
                  <a:close/>
                </a:path>
                <a:path w="1366520" h="1344929">
                  <a:moveTo>
                    <a:pt x="1365557" y="1019810"/>
                  </a:moveTo>
                  <a:lnTo>
                    <a:pt x="1361745" y="1019810"/>
                  </a:lnTo>
                  <a:lnTo>
                    <a:pt x="1361739" y="1026160"/>
                  </a:lnTo>
                  <a:lnTo>
                    <a:pt x="1365551" y="1026160"/>
                  </a:lnTo>
                  <a:lnTo>
                    <a:pt x="1365557" y="1019810"/>
                  </a:lnTo>
                  <a:close/>
                </a:path>
                <a:path w="1366520" h="1344929">
                  <a:moveTo>
                    <a:pt x="5376" y="1026160"/>
                  </a:moveTo>
                  <a:lnTo>
                    <a:pt x="597" y="1026160"/>
                  </a:lnTo>
                  <a:lnTo>
                    <a:pt x="585" y="1032510"/>
                  </a:lnTo>
                  <a:lnTo>
                    <a:pt x="5370" y="1032510"/>
                  </a:lnTo>
                  <a:lnTo>
                    <a:pt x="5376" y="1026160"/>
                  </a:lnTo>
                  <a:close/>
                </a:path>
                <a:path w="1366520" h="1344929">
                  <a:moveTo>
                    <a:pt x="1365551" y="1026160"/>
                  </a:moveTo>
                  <a:lnTo>
                    <a:pt x="1361739" y="1026160"/>
                  </a:lnTo>
                  <a:lnTo>
                    <a:pt x="1361733" y="1032510"/>
                  </a:lnTo>
                  <a:lnTo>
                    <a:pt x="1365545" y="1032510"/>
                  </a:lnTo>
                  <a:lnTo>
                    <a:pt x="1365551" y="1026160"/>
                  </a:lnTo>
                  <a:close/>
                </a:path>
                <a:path w="1366520" h="1344929">
                  <a:moveTo>
                    <a:pt x="5370" y="1032510"/>
                  </a:moveTo>
                  <a:lnTo>
                    <a:pt x="585" y="1032510"/>
                  </a:lnTo>
                  <a:lnTo>
                    <a:pt x="576" y="1037590"/>
                  </a:lnTo>
                  <a:lnTo>
                    <a:pt x="5366" y="1037590"/>
                  </a:lnTo>
                  <a:lnTo>
                    <a:pt x="5370" y="1032510"/>
                  </a:lnTo>
                  <a:close/>
                </a:path>
                <a:path w="1366520" h="1344929">
                  <a:moveTo>
                    <a:pt x="1365545" y="1032510"/>
                  </a:moveTo>
                  <a:lnTo>
                    <a:pt x="1361733" y="1032510"/>
                  </a:lnTo>
                  <a:lnTo>
                    <a:pt x="1361728" y="1037590"/>
                  </a:lnTo>
                  <a:lnTo>
                    <a:pt x="1365540" y="1037590"/>
                  </a:lnTo>
                  <a:lnTo>
                    <a:pt x="1365545" y="1032510"/>
                  </a:lnTo>
                  <a:close/>
                </a:path>
                <a:path w="1366520" h="1344929">
                  <a:moveTo>
                    <a:pt x="5366" y="1037590"/>
                  </a:moveTo>
                  <a:lnTo>
                    <a:pt x="576" y="1037590"/>
                  </a:lnTo>
                  <a:lnTo>
                    <a:pt x="561" y="1045210"/>
                  </a:lnTo>
                  <a:lnTo>
                    <a:pt x="5358" y="1045210"/>
                  </a:lnTo>
                  <a:lnTo>
                    <a:pt x="5366" y="1037590"/>
                  </a:lnTo>
                  <a:close/>
                </a:path>
                <a:path w="1366520" h="1344929">
                  <a:moveTo>
                    <a:pt x="1365540" y="1037590"/>
                  </a:moveTo>
                  <a:lnTo>
                    <a:pt x="1361728" y="1037590"/>
                  </a:lnTo>
                  <a:lnTo>
                    <a:pt x="1361721" y="1045210"/>
                  </a:lnTo>
                  <a:lnTo>
                    <a:pt x="1365533" y="1045210"/>
                  </a:lnTo>
                  <a:lnTo>
                    <a:pt x="1365540" y="1037590"/>
                  </a:lnTo>
                  <a:close/>
                </a:path>
                <a:path w="1366520" h="1344929">
                  <a:moveTo>
                    <a:pt x="5358" y="1045210"/>
                  </a:moveTo>
                  <a:lnTo>
                    <a:pt x="561" y="1045210"/>
                  </a:lnTo>
                  <a:lnTo>
                    <a:pt x="528" y="1062990"/>
                  </a:lnTo>
                  <a:lnTo>
                    <a:pt x="5341" y="1062990"/>
                  </a:lnTo>
                  <a:lnTo>
                    <a:pt x="5358" y="1045210"/>
                  </a:lnTo>
                  <a:close/>
                </a:path>
                <a:path w="1366520" h="1344929">
                  <a:moveTo>
                    <a:pt x="1365533" y="1045210"/>
                  </a:moveTo>
                  <a:lnTo>
                    <a:pt x="1361721" y="1045210"/>
                  </a:lnTo>
                  <a:lnTo>
                    <a:pt x="1361704" y="1062990"/>
                  </a:lnTo>
                  <a:lnTo>
                    <a:pt x="1365516" y="1062990"/>
                  </a:lnTo>
                  <a:lnTo>
                    <a:pt x="1365533" y="1045210"/>
                  </a:lnTo>
                  <a:close/>
                </a:path>
                <a:path w="1366520" h="1344929">
                  <a:moveTo>
                    <a:pt x="5341" y="1062990"/>
                  </a:moveTo>
                  <a:lnTo>
                    <a:pt x="528" y="1062990"/>
                  </a:lnTo>
                  <a:lnTo>
                    <a:pt x="501" y="1076960"/>
                  </a:lnTo>
                  <a:lnTo>
                    <a:pt x="5328" y="1076960"/>
                  </a:lnTo>
                  <a:lnTo>
                    <a:pt x="5341" y="1062990"/>
                  </a:lnTo>
                  <a:close/>
                </a:path>
                <a:path w="1366520" h="1344929">
                  <a:moveTo>
                    <a:pt x="1365516" y="1062990"/>
                  </a:moveTo>
                  <a:lnTo>
                    <a:pt x="1361704" y="1062990"/>
                  </a:lnTo>
                  <a:lnTo>
                    <a:pt x="1361691" y="1076960"/>
                  </a:lnTo>
                  <a:lnTo>
                    <a:pt x="1365503" y="1076960"/>
                  </a:lnTo>
                  <a:lnTo>
                    <a:pt x="1365516" y="1062990"/>
                  </a:lnTo>
                  <a:close/>
                </a:path>
                <a:path w="1366520" h="1344929">
                  <a:moveTo>
                    <a:pt x="5328" y="1076960"/>
                  </a:moveTo>
                  <a:lnTo>
                    <a:pt x="501" y="1076960"/>
                  </a:lnTo>
                  <a:lnTo>
                    <a:pt x="492" y="1082040"/>
                  </a:lnTo>
                  <a:lnTo>
                    <a:pt x="5323" y="1082040"/>
                  </a:lnTo>
                  <a:lnTo>
                    <a:pt x="5328" y="1076960"/>
                  </a:lnTo>
                  <a:close/>
                </a:path>
                <a:path w="1366520" h="1344929">
                  <a:moveTo>
                    <a:pt x="1365503" y="1076960"/>
                  </a:moveTo>
                  <a:lnTo>
                    <a:pt x="1361691" y="1076960"/>
                  </a:lnTo>
                  <a:lnTo>
                    <a:pt x="1361686" y="1082040"/>
                  </a:lnTo>
                  <a:lnTo>
                    <a:pt x="1365498" y="1082040"/>
                  </a:lnTo>
                  <a:lnTo>
                    <a:pt x="1365503" y="1076960"/>
                  </a:lnTo>
                  <a:close/>
                </a:path>
                <a:path w="1366520" h="1344929">
                  <a:moveTo>
                    <a:pt x="5323" y="1082040"/>
                  </a:moveTo>
                  <a:lnTo>
                    <a:pt x="492" y="1082040"/>
                  </a:lnTo>
                  <a:lnTo>
                    <a:pt x="477" y="1089660"/>
                  </a:lnTo>
                  <a:lnTo>
                    <a:pt x="5316" y="1089660"/>
                  </a:lnTo>
                  <a:lnTo>
                    <a:pt x="5323" y="1082040"/>
                  </a:lnTo>
                  <a:close/>
                </a:path>
                <a:path w="1366520" h="1344929">
                  <a:moveTo>
                    <a:pt x="1365498" y="1082040"/>
                  </a:moveTo>
                  <a:lnTo>
                    <a:pt x="1361686" y="1082040"/>
                  </a:lnTo>
                  <a:lnTo>
                    <a:pt x="1361679" y="1089660"/>
                  </a:lnTo>
                  <a:lnTo>
                    <a:pt x="1365491" y="1089660"/>
                  </a:lnTo>
                  <a:lnTo>
                    <a:pt x="1365498" y="1082040"/>
                  </a:lnTo>
                  <a:close/>
                </a:path>
                <a:path w="1366520" h="1344929">
                  <a:moveTo>
                    <a:pt x="5316" y="1089660"/>
                  </a:moveTo>
                  <a:lnTo>
                    <a:pt x="477" y="1089660"/>
                  </a:lnTo>
                  <a:lnTo>
                    <a:pt x="468" y="1094740"/>
                  </a:lnTo>
                  <a:lnTo>
                    <a:pt x="5311" y="1094740"/>
                  </a:lnTo>
                  <a:lnTo>
                    <a:pt x="5316" y="1089660"/>
                  </a:lnTo>
                  <a:close/>
                </a:path>
                <a:path w="1366520" h="1344929">
                  <a:moveTo>
                    <a:pt x="1365491" y="1089660"/>
                  </a:moveTo>
                  <a:lnTo>
                    <a:pt x="1361679" y="1089660"/>
                  </a:lnTo>
                  <a:lnTo>
                    <a:pt x="1361674" y="1094740"/>
                  </a:lnTo>
                  <a:lnTo>
                    <a:pt x="1365486" y="1094740"/>
                  </a:lnTo>
                  <a:lnTo>
                    <a:pt x="1365491" y="1089660"/>
                  </a:lnTo>
                  <a:close/>
                </a:path>
                <a:path w="1366520" h="1344929">
                  <a:moveTo>
                    <a:pt x="5311" y="1094740"/>
                  </a:moveTo>
                  <a:lnTo>
                    <a:pt x="468" y="1094740"/>
                  </a:lnTo>
                  <a:lnTo>
                    <a:pt x="453" y="1102360"/>
                  </a:lnTo>
                  <a:lnTo>
                    <a:pt x="5304" y="1102360"/>
                  </a:lnTo>
                  <a:lnTo>
                    <a:pt x="5311" y="1094740"/>
                  </a:lnTo>
                  <a:close/>
                </a:path>
                <a:path w="1366520" h="1344929">
                  <a:moveTo>
                    <a:pt x="1365486" y="1094740"/>
                  </a:moveTo>
                  <a:lnTo>
                    <a:pt x="1361674" y="1094740"/>
                  </a:lnTo>
                  <a:lnTo>
                    <a:pt x="1361666" y="1102360"/>
                  </a:lnTo>
                  <a:lnTo>
                    <a:pt x="1365479" y="1102360"/>
                  </a:lnTo>
                  <a:lnTo>
                    <a:pt x="1365486" y="1094740"/>
                  </a:lnTo>
                  <a:close/>
                </a:path>
                <a:path w="1366520" h="1344929">
                  <a:moveTo>
                    <a:pt x="5304" y="1102360"/>
                  </a:moveTo>
                  <a:lnTo>
                    <a:pt x="453" y="1102360"/>
                  </a:lnTo>
                  <a:lnTo>
                    <a:pt x="441" y="1108710"/>
                  </a:lnTo>
                  <a:lnTo>
                    <a:pt x="5298" y="1108710"/>
                  </a:lnTo>
                  <a:lnTo>
                    <a:pt x="5304" y="1102360"/>
                  </a:lnTo>
                  <a:close/>
                </a:path>
                <a:path w="1366520" h="1344929">
                  <a:moveTo>
                    <a:pt x="1365479" y="1102360"/>
                  </a:moveTo>
                  <a:lnTo>
                    <a:pt x="1361666" y="1102360"/>
                  </a:lnTo>
                  <a:lnTo>
                    <a:pt x="1361660" y="1108710"/>
                  </a:lnTo>
                  <a:lnTo>
                    <a:pt x="1365473" y="1108710"/>
                  </a:lnTo>
                  <a:lnTo>
                    <a:pt x="1365479" y="1102360"/>
                  </a:lnTo>
                  <a:close/>
                </a:path>
                <a:path w="1366520" h="1344929">
                  <a:moveTo>
                    <a:pt x="5298" y="1108710"/>
                  </a:moveTo>
                  <a:lnTo>
                    <a:pt x="441" y="1108710"/>
                  </a:lnTo>
                  <a:lnTo>
                    <a:pt x="393" y="1134110"/>
                  </a:lnTo>
                  <a:lnTo>
                    <a:pt x="5274" y="1134110"/>
                  </a:lnTo>
                  <a:lnTo>
                    <a:pt x="5298" y="1108710"/>
                  </a:lnTo>
                  <a:close/>
                </a:path>
                <a:path w="1366520" h="1344929">
                  <a:moveTo>
                    <a:pt x="1365473" y="1108710"/>
                  </a:moveTo>
                  <a:lnTo>
                    <a:pt x="1361660" y="1108710"/>
                  </a:lnTo>
                  <a:lnTo>
                    <a:pt x="1361636" y="1134110"/>
                  </a:lnTo>
                  <a:lnTo>
                    <a:pt x="1365449" y="1134110"/>
                  </a:lnTo>
                  <a:lnTo>
                    <a:pt x="1365473" y="1108710"/>
                  </a:lnTo>
                  <a:close/>
                </a:path>
                <a:path w="1366520" h="1344929">
                  <a:moveTo>
                    <a:pt x="5274" y="1134110"/>
                  </a:moveTo>
                  <a:lnTo>
                    <a:pt x="393" y="1134110"/>
                  </a:lnTo>
                  <a:lnTo>
                    <a:pt x="381" y="1140460"/>
                  </a:lnTo>
                  <a:lnTo>
                    <a:pt x="5268" y="1140460"/>
                  </a:lnTo>
                  <a:lnTo>
                    <a:pt x="5274" y="1134110"/>
                  </a:lnTo>
                  <a:close/>
                </a:path>
                <a:path w="1366520" h="1344929">
                  <a:moveTo>
                    <a:pt x="1365449" y="1134110"/>
                  </a:moveTo>
                  <a:lnTo>
                    <a:pt x="1361636" y="1134110"/>
                  </a:lnTo>
                  <a:lnTo>
                    <a:pt x="1361630" y="1140460"/>
                  </a:lnTo>
                  <a:lnTo>
                    <a:pt x="1365443" y="1140460"/>
                  </a:lnTo>
                  <a:lnTo>
                    <a:pt x="1365449" y="1134110"/>
                  </a:lnTo>
                  <a:close/>
                </a:path>
                <a:path w="1366520" h="1344929">
                  <a:moveTo>
                    <a:pt x="5268" y="1140460"/>
                  </a:moveTo>
                  <a:lnTo>
                    <a:pt x="381" y="1140460"/>
                  </a:lnTo>
                  <a:lnTo>
                    <a:pt x="369" y="1146810"/>
                  </a:lnTo>
                  <a:lnTo>
                    <a:pt x="5262" y="1146810"/>
                  </a:lnTo>
                  <a:lnTo>
                    <a:pt x="5268" y="1140460"/>
                  </a:lnTo>
                  <a:close/>
                </a:path>
                <a:path w="1366520" h="1344929">
                  <a:moveTo>
                    <a:pt x="1365443" y="1140460"/>
                  </a:moveTo>
                  <a:lnTo>
                    <a:pt x="1361630" y="1140460"/>
                  </a:lnTo>
                  <a:lnTo>
                    <a:pt x="1361624" y="1146810"/>
                  </a:lnTo>
                  <a:lnTo>
                    <a:pt x="1365437" y="1146810"/>
                  </a:lnTo>
                  <a:lnTo>
                    <a:pt x="1365443" y="1140460"/>
                  </a:lnTo>
                  <a:close/>
                </a:path>
                <a:path w="1366520" h="1344929">
                  <a:moveTo>
                    <a:pt x="5262" y="1146810"/>
                  </a:moveTo>
                  <a:lnTo>
                    <a:pt x="369" y="1146810"/>
                  </a:lnTo>
                  <a:lnTo>
                    <a:pt x="360" y="1151890"/>
                  </a:lnTo>
                  <a:lnTo>
                    <a:pt x="5257" y="1151890"/>
                  </a:lnTo>
                  <a:lnTo>
                    <a:pt x="5262" y="1146810"/>
                  </a:lnTo>
                  <a:close/>
                </a:path>
                <a:path w="1366520" h="1344929">
                  <a:moveTo>
                    <a:pt x="1365437" y="1146810"/>
                  </a:moveTo>
                  <a:lnTo>
                    <a:pt x="1361624" y="1146810"/>
                  </a:lnTo>
                  <a:lnTo>
                    <a:pt x="1361619" y="1151890"/>
                  </a:lnTo>
                  <a:lnTo>
                    <a:pt x="1365432" y="1151890"/>
                  </a:lnTo>
                  <a:lnTo>
                    <a:pt x="1365437" y="1146810"/>
                  </a:lnTo>
                  <a:close/>
                </a:path>
                <a:path w="1366520" h="1344929">
                  <a:moveTo>
                    <a:pt x="5257" y="1151890"/>
                  </a:moveTo>
                  <a:lnTo>
                    <a:pt x="360" y="1151890"/>
                  </a:lnTo>
                  <a:lnTo>
                    <a:pt x="345" y="1159510"/>
                  </a:lnTo>
                  <a:lnTo>
                    <a:pt x="5250" y="1159510"/>
                  </a:lnTo>
                  <a:lnTo>
                    <a:pt x="5257" y="1151890"/>
                  </a:lnTo>
                  <a:close/>
                </a:path>
                <a:path w="1366520" h="1344929">
                  <a:moveTo>
                    <a:pt x="1365432" y="1151890"/>
                  </a:moveTo>
                  <a:lnTo>
                    <a:pt x="1361619" y="1151890"/>
                  </a:lnTo>
                  <a:lnTo>
                    <a:pt x="1361612" y="1159510"/>
                  </a:lnTo>
                  <a:lnTo>
                    <a:pt x="1365425" y="1159510"/>
                  </a:lnTo>
                  <a:lnTo>
                    <a:pt x="1365432" y="1151890"/>
                  </a:lnTo>
                  <a:close/>
                </a:path>
                <a:path w="1366520" h="1344929">
                  <a:moveTo>
                    <a:pt x="5250" y="1159510"/>
                  </a:moveTo>
                  <a:lnTo>
                    <a:pt x="345" y="1159510"/>
                  </a:lnTo>
                  <a:lnTo>
                    <a:pt x="336" y="1164590"/>
                  </a:lnTo>
                  <a:lnTo>
                    <a:pt x="5245" y="1164590"/>
                  </a:lnTo>
                  <a:lnTo>
                    <a:pt x="5250" y="1159510"/>
                  </a:lnTo>
                  <a:close/>
                </a:path>
                <a:path w="1366520" h="1344929">
                  <a:moveTo>
                    <a:pt x="1365425" y="1159510"/>
                  </a:moveTo>
                  <a:lnTo>
                    <a:pt x="1361612" y="1159510"/>
                  </a:lnTo>
                  <a:lnTo>
                    <a:pt x="1361607" y="1164590"/>
                  </a:lnTo>
                  <a:lnTo>
                    <a:pt x="1365420" y="1164590"/>
                  </a:lnTo>
                  <a:lnTo>
                    <a:pt x="1365425" y="1159510"/>
                  </a:lnTo>
                  <a:close/>
                </a:path>
                <a:path w="1366520" h="1344929">
                  <a:moveTo>
                    <a:pt x="5245" y="1164590"/>
                  </a:moveTo>
                  <a:lnTo>
                    <a:pt x="336" y="1164590"/>
                  </a:lnTo>
                  <a:lnTo>
                    <a:pt x="324" y="1170940"/>
                  </a:lnTo>
                  <a:lnTo>
                    <a:pt x="5239" y="1170940"/>
                  </a:lnTo>
                  <a:lnTo>
                    <a:pt x="5245" y="1164590"/>
                  </a:lnTo>
                  <a:close/>
                </a:path>
                <a:path w="1366520" h="1344929">
                  <a:moveTo>
                    <a:pt x="1365420" y="1164590"/>
                  </a:moveTo>
                  <a:lnTo>
                    <a:pt x="1361607" y="1164590"/>
                  </a:lnTo>
                  <a:lnTo>
                    <a:pt x="1361601" y="1170940"/>
                  </a:lnTo>
                  <a:lnTo>
                    <a:pt x="1365414" y="1170940"/>
                  </a:lnTo>
                  <a:lnTo>
                    <a:pt x="1365420" y="1164590"/>
                  </a:lnTo>
                  <a:close/>
                </a:path>
                <a:path w="1366520" h="1344929">
                  <a:moveTo>
                    <a:pt x="5239" y="1170940"/>
                  </a:moveTo>
                  <a:lnTo>
                    <a:pt x="324" y="1170940"/>
                  </a:lnTo>
                  <a:lnTo>
                    <a:pt x="312" y="1177290"/>
                  </a:lnTo>
                  <a:lnTo>
                    <a:pt x="5233" y="1177290"/>
                  </a:lnTo>
                  <a:lnTo>
                    <a:pt x="5239" y="1170940"/>
                  </a:lnTo>
                  <a:close/>
                </a:path>
                <a:path w="1366520" h="1344929">
                  <a:moveTo>
                    <a:pt x="1365414" y="1170940"/>
                  </a:moveTo>
                  <a:lnTo>
                    <a:pt x="1361601" y="1170940"/>
                  </a:lnTo>
                  <a:lnTo>
                    <a:pt x="1361595" y="1177290"/>
                  </a:lnTo>
                  <a:lnTo>
                    <a:pt x="1365408" y="1177290"/>
                  </a:lnTo>
                  <a:lnTo>
                    <a:pt x="1365414" y="1170940"/>
                  </a:lnTo>
                  <a:close/>
                </a:path>
                <a:path w="1366520" h="1344929">
                  <a:moveTo>
                    <a:pt x="5233" y="1177290"/>
                  </a:moveTo>
                  <a:lnTo>
                    <a:pt x="312" y="1177290"/>
                  </a:lnTo>
                  <a:lnTo>
                    <a:pt x="300" y="1183640"/>
                  </a:lnTo>
                  <a:lnTo>
                    <a:pt x="5227" y="1183640"/>
                  </a:lnTo>
                  <a:lnTo>
                    <a:pt x="5233" y="1177290"/>
                  </a:lnTo>
                  <a:close/>
                </a:path>
                <a:path w="1366520" h="1344929">
                  <a:moveTo>
                    <a:pt x="1365408" y="1177290"/>
                  </a:moveTo>
                  <a:lnTo>
                    <a:pt x="1361595" y="1177290"/>
                  </a:lnTo>
                  <a:lnTo>
                    <a:pt x="1361589" y="1183640"/>
                  </a:lnTo>
                  <a:lnTo>
                    <a:pt x="1365402" y="1183640"/>
                  </a:lnTo>
                  <a:lnTo>
                    <a:pt x="1365408" y="1177290"/>
                  </a:lnTo>
                  <a:close/>
                </a:path>
                <a:path w="1366520" h="1344929">
                  <a:moveTo>
                    <a:pt x="5227" y="1183640"/>
                  </a:moveTo>
                  <a:lnTo>
                    <a:pt x="300" y="1183640"/>
                  </a:lnTo>
                  <a:lnTo>
                    <a:pt x="288" y="1189990"/>
                  </a:lnTo>
                  <a:lnTo>
                    <a:pt x="5221" y="1189990"/>
                  </a:lnTo>
                  <a:lnTo>
                    <a:pt x="5227" y="1183640"/>
                  </a:lnTo>
                  <a:close/>
                </a:path>
                <a:path w="1366520" h="1344929">
                  <a:moveTo>
                    <a:pt x="1365402" y="1183640"/>
                  </a:moveTo>
                  <a:lnTo>
                    <a:pt x="1361589" y="1183640"/>
                  </a:lnTo>
                  <a:lnTo>
                    <a:pt x="1361583" y="1189990"/>
                  </a:lnTo>
                  <a:lnTo>
                    <a:pt x="1365396" y="1189990"/>
                  </a:lnTo>
                  <a:lnTo>
                    <a:pt x="1365402" y="1183640"/>
                  </a:lnTo>
                  <a:close/>
                </a:path>
                <a:path w="1366520" h="1344929">
                  <a:moveTo>
                    <a:pt x="5221" y="1189990"/>
                  </a:moveTo>
                  <a:lnTo>
                    <a:pt x="288" y="1189990"/>
                  </a:lnTo>
                  <a:lnTo>
                    <a:pt x="264" y="1202690"/>
                  </a:lnTo>
                  <a:lnTo>
                    <a:pt x="5209" y="1202690"/>
                  </a:lnTo>
                  <a:lnTo>
                    <a:pt x="5221" y="1189990"/>
                  </a:lnTo>
                  <a:close/>
                </a:path>
                <a:path w="1366520" h="1344929">
                  <a:moveTo>
                    <a:pt x="1365396" y="1189990"/>
                  </a:moveTo>
                  <a:lnTo>
                    <a:pt x="1361583" y="1189990"/>
                  </a:lnTo>
                  <a:lnTo>
                    <a:pt x="1361571" y="1202690"/>
                  </a:lnTo>
                  <a:lnTo>
                    <a:pt x="1365384" y="1202690"/>
                  </a:lnTo>
                  <a:lnTo>
                    <a:pt x="1365396" y="1189990"/>
                  </a:lnTo>
                  <a:close/>
                </a:path>
                <a:path w="1366520" h="1344929">
                  <a:moveTo>
                    <a:pt x="5209" y="1202690"/>
                  </a:moveTo>
                  <a:lnTo>
                    <a:pt x="264" y="1202690"/>
                  </a:lnTo>
                  <a:lnTo>
                    <a:pt x="252" y="1209040"/>
                  </a:lnTo>
                  <a:lnTo>
                    <a:pt x="5203" y="1209040"/>
                  </a:lnTo>
                  <a:lnTo>
                    <a:pt x="5209" y="1202690"/>
                  </a:lnTo>
                  <a:close/>
                </a:path>
                <a:path w="1366520" h="1344929">
                  <a:moveTo>
                    <a:pt x="1365384" y="1202690"/>
                  </a:moveTo>
                  <a:lnTo>
                    <a:pt x="1361571" y="1202690"/>
                  </a:lnTo>
                  <a:lnTo>
                    <a:pt x="1361565" y="1209040"/>
                  </a:lnTo>
                  <a:lnTo>
                    <a:pt x="1365378" y="1209040"/>
                  </a:lnTo>
                  <a:lnTo>
                    <a:pt x="1365384" y="1202690"/>
                  </a:lnTo>
                  <a:close/>
                </a:path>
                <a:path w="1366520" h="1344929">
                  <a:moveTo>
                    <a:pt x="5203" y="1209040"/>
                  </a:moveTo>
                  <a:lnTo>
                    <a:pt x="252" y="1209040"/>
                  </a:lnTo>
                  <a:lnTo>
                    <a:pt x="240" y="1215390"/>
                  </a:lnTo>
                  <a:lnTo>
                    <a:pt x="5197" y="1215390"/>
                  </a:lnTo>
                  <a:lnTo>
                    <a:pt x="5203" y="1209040"/>
                  </a:lnTo>
                  <a:close/>
                </a:path>
                <a:path w="1366520" h="1344929">
                  <a:moveTo>
                    <a:pt x="1365378" y="1209040"/>
                  </a:moveTo>
                  <a:lnTo>
                    <a:pt x="1361565" y="1209040"/>
                  </a:lnTo>
                  <a:lnTo>
                    <a:pt x="1361559" y="1215390"/>
                  </a:lnTo>
                  <a:lnTo>
                    <a:pt x="1365372" y="1215390"/>
                  </a:lnTo>
                  <a:lnTo>
                    <a:pt x="1365378" y="1209040"/>
                  </a:lnTo>
                  <a:close/>
                </a:path>
                <a:path w="1366520" h="1344929">
                  <a:moveTo>
                    <a:pt x="5197" y="1215390"/>
                  </a:moveTo>
                  <a:lnTo>
                    <a:pt x="240" y="1215390"/>
                  </a:lnTo>
                  <a:lnTo>
                    <a:pt x="228" y="1221740"/>
                  </a:lnTo>
                  <a:lnTo>
                    <a:pt x="5191" y="1221740"/>
                  </a:lnTo>
                  <a:lnTo>
                    <a:pt x="5197" y="1215390"/>
                  </a:lnTo>
                  <a:close/>
                </a:path>
                <a:path w="1366520" h="1344929">
                  <a:moveTo>
                    <a:pt x="1365372" y="1215390"/>
                  </a:moveTo>
                  <a:lnTo>
                    <a:pt x="1361559" y="1215390"/>
                  </a:lnTo>
                  <a:lnTo>
                    <a:pt x="1361553" y="1221740"/>
                  </a:lnTo>
                  <a:lnTo>
                    <a:pt x="1365366" y="1221740"/>
                  </a:lnTo>
                  <a:lnTo>
                    <a:pt x="1365372" y="1215390"/>
                  </a:lnTo>
                  <a:close/>
                </a:path>
                <a:path w="1366520" h="1344929">
                  <a:moveTo>
                    <a:pt x="5191" y="1221740"/>
                  </a:moveTo>
                  <a:lnTo>
                    <a:pt x="228" y="1221740"/>
                  </a:lnTo>
                  <a:lnTo>
                    <a:pt x="213" y="1229360"/>
                  </a:lnTo>
                  <a:lnTo>
                    <a:pt x="5183" y="1229360"/>
                  </a:lnTo>
                  <a:lnTo>
                    <a:pt x="5191" y="1221740"/>
                  </a:lnTo>
                  <a:close/>
                </a:path>
                <a:path w="1366520" h="1344929">
                  <a:moveTo>
                    <a:pt x="1365366" y="1221740"/>
                  </a:moveTo>
                  <a:lnTo>
                    <a:pt x="1361553" y="1221740"/>
                  </a:lnTo>
                  <a:lnTo>
                    <a:pt x="1361546" y="1229360"/>
                  </a:lnTo>
                  <a:lnTo>
                    <a:pt x="1365359" y="1229360"/>
                  </a:lnTo>
                  <a:lnTo>
                    <a:pt x="1365366" y="1221740"/>
                  </a:lnTo>
                  <a:close/>
                </a:path>
                <a:path w="1366520" h="1344929">
                  <a:moveTo>
                    <a:pt x="5183" y="1229360"/>
                  </a:moveTo>
                  <a:lnTo>
                    <a:pt x="213" y="1229360"/>
                  </a:lnTo>
                  <a:lnTo>
                    <a:pt x="168" y="1253490"/>
                  </a:lnTo>
                  <a:lnTo>
                    <a:pt x="5160" y="1253490"/>
                  </a:lnTo>
                  <a:lnTo>
                    <a:pt x="5183" y="1229360"/>
                  </a:lnTo>
                  <a:close/>
                </a:path>
                <a:path w="1366520" h="1344929">
                  <a:moveTo>
                    <a:pt x="1365359" y="1229360"/>
                  </a:moveTo>
                  <a:lnTo>
                    <a:pt x="1361546" y="1229360"/>
                  </a:lnTo>
                  <a:lnTo>
                    <a:pt x="1361523" y="1253490"/>
                  </a:lnTo>
                  <a:lnTo>
                    <a:pt x="1365336" y="1253490"/>
                  </a:lnTo>
                  <a:lnTo>
                    <a:pt x="1365359" y="1229360"/>
                  </a:lnTo>
                  <a:close/>
                </a:path>
                <a:path w="1366520" h="1344929">
                  <a:moveTo>
                    <a:pt x="5160" y="1253490"/>
                  </a:moveTo>
                  <a:lnTo>
                    <a:pt x="168" y="1253490"/>
                  </a:lnTo>
                  <a:lnTo>
                    <a:pt x="141" y="1267460"/>
                  </a:lnTo>
                  <a:lnTo>
                    <a:pt x="5147" y="1267460"/>
                  </a:lnTo>
                  <a:lnTo>
                    <a:pt x="5160" y="1253490"/>
                  </a:lnTo>
                  <a:close/>
                </a:path>
                <a:path w="1366520" h="1344929">
                  <a:moveTo>
                    <a:pt x="1365336" y="1253490"/>
                  </a:moveTo>
                  <a:lnTo>
                    <a:pt x="1361523" y="1253490"/>
                  </a:lnTo>
                  <a:lnTo>
                    <a:pt x="1361510" y="1267460"/>
                  </a:lnTo>
                  <a:lnTo>
                    <a:pt x="1365323" y="1267460"/>
                  </a:lnTo>
                  <a:lnTo>
                    <a:pt x="1365336" y="1253490"/>
                  </a:lnTo>
                  <a:close/>
                </a:path>
                <a:path w="1366520" h="1344929">
                  <a:moveTo>
                    <a:pt x="5147" y="1267460"/>
                  </a:moveTo>
                  <a:lnTo>
                    <a:pt x="141" y="1267460"/>
                  </a:lnTo>
                  <a:lnTo>
                    <a:pt x="129" y="1273810"/>
                  </a:lnTo>
                  <a:lnTo>
                    <a:pt x="5141" y="1273810"/>
                  </a:lnTo>
                  <a:lnTo>
                    <a:pt x="5147" y="1267460"/>
                  </a:lnTo>
                  <a:close/>
                </a:path>
                <a:path w="1366520" h="1344929">
                  <a:moveTo>
                    <a:pt x="1365323" y="1267460"/>
                  </a:moveTo>
                  <a:lnTo>
                    <a:pt x="1361510" y="1267460"/>
                  </a:lnTo>
                  <a:lnTo>
                    <a:pt x="1361503" y="1273810"/>
                  </a:lnTo>
                  <a:lnTo>
                    <a:pt x="1365317" y="1273810"/>
                  </a:lnTo>
                  <a:lnTo>
                    <a:pt x="1365323" y="1267460"/>
                  </a:lnTo>
                  <a:close/>
                </a:path>
                <a:path w="1366520" h="1344929">
                  <a:moveTo>
                    <a:pt x="5141" y="1273810"/>
                  </a:moveTo>
                  <a:lnTo>
                    <a:pt x="129" y="1273810"/>
                  </a:lnTo>
                  <a:lnTo>
                    <a:pt x="120" y="1278890"/>
                  </a:lnTo>
                  <a:lnTo>
                    <a:pt x="5136" y="1278890"/>
                  </a:lnTo>
                  <a:lnTo>
                    <a:pt x="5141" y="1273810"/>
                  </a:lnTo>
                  <a:close/>
                </a:path>
                <a:path w="1366520" h="1344929">
                  <a:moveTo>
                    <a:pt x="1365317" y="1273810"/>
                  </a:moveTo>
                  <a:lnTo>
                    <a:pt x="1361503" y="1273810"/>
                  </a:lnTo>
                  <a:lnTo>
                    <a:pt x="1361499" y="1278890"/>
                  </a:lnTo>
                  <a:lnTo>
                    <a:pt x="1365312" y="1278890"/>
                  </a:lnTo>
                  <a:lnTo>
                    <a:pt x="1365317" y="1273810"/>
                  </a:lnTo>
                  <a:close/>
                </a:path>
                <a:path w="1366520" h="1344929">
                  <a:moveTo>
                    <a:pt x="5136" y="1278890"/>
                  </a:moveTo>
                  <a:lnTo>
                    <a:pt x="120" y="1278890"/>
                  </a:lnTo>
                  <a:lnTo>
                    <a:pt x="105" y="1286510"/>
                  </a:lnTo>
                  <a:lnTo>
                    <a:pt x="5129" y="1286510"/>
                  </a:lnTo>
                  <a:lnTo>
                    <a:pt x="5136" y="1278890"/>
                  </a:lnTo>
                  <a:close/>
                </a:path>
                <a:path w="1366520" h="1344929">
                  <a:moveTo>
                    <a:pt x="1365312" y="1278890"/>
                  </a:moveTo>
                  <a:lnTo>
                    <a:pt x="1361499" y="1278890"/>
                  </a:lnTo>
                  <a:lnTo>
                    <a:pt x="1361491" y="1286510"/>
                  </a:lnTo>
                  <a:lnTo>
                    <a:pt x="1365305" y="1286510"/>
                  </a:lnTo>
                  <a:lnTo>
                    <a:pt x="1365312" y="1278890"/>
                  </a:lnTo>
                  <a:close/>
                </a:path>
                <a:path w="1366520" h="1344929">
                  <a:moveTo>
                    <a:pt x="5129" y="1286510"/>
                  </a:moveTo>
                  <a:lnTo>
                    <a:pt x="105" y="1286510"/>
                  </a:lnTo>
                  <a:lnTo>
                    <a:pt x="93" y="1292860"/>
                  </a:lnTo>
                  <a:lnTo>
                    <a:pt x="5123" y="1292860"/>
                  </a:lnTo>
                  <a:lnTo>
                    <a:pt x="5129" y="1286510"/>
                  </a:lnTo>
                  <a:close/>
                </a:path>
                <a:path w="1366520" h="1344929">
                  <a:moveTo>
                    <a:pt x="1365305" y="1286510"/>
                  </a:moveTo>
                  <a:lnTo>
                    <a:pt x="1361491" y="1286510"/>
                  </a:lnTo>
                  <a:lnTo>
                    <a:pt x="1361485" y="1292860"/>
                  </a:lnTo>
                  <a:lnTo>
                    <a:pt x="1365299" y="1292860"/>
                  </a:lnTo>
                  <a:lnTo>
                    <a:pt x="1365305" y="1286510"/>
                  </a:lnTo>
                  <a:close/>
                </a:path>
                <a:path w="1366520" h="1344929">
                  <a:moveTo>
                    <a:pt x="5123" y="1292860"/>
                  </a:moveTo>
                  <a:lnTo>
                    <a:pt x="93" y="1292860"/>
                  </a:lnTo>
                  <a:lnTo>
                    <a:pt x="84" y="1297940"/>
                  </a:lnTo>
                  <a:lnTo>
                    <a:pt x="5118" y="1297940"/>
                  </a:lnTo>
                  <a:lnTo>
                    <a:pt x="5123" y="1292860"/>
                  </a:lnTo>
                  <a:close/>
                </a:path>
                <a:path w="1366520" h="1344929">
                  <a:moveTo>
                    <a:pt x="1365299" y="1292860"/>
                  </a:moveTo>
                  <a:lnTo>
                    <a:pt x="1361485" y="1292860"/>
                  </a:lnTo>
                  <a:lnTo>
                    <a:pt x="1361481" y="1297940"/>
                  </a:lnTo>
                  <a:lnTo>
                    <a:pt x="1365294" y="1297940"/>
                  </a:lnTo>
                  <a:lnTo>
                    <a:pt x="1365299" y="1292860"/>
                  </a:lnTo>
                  <a:close/>
                </a:path>
                <a:path w="1366520" h="1344929">
                  <a:moveTo>
                    <a:pt x="5118" y="1297940"/>
                  </a:moveTo>
                  <a:lnTo>
                    <a:pt x="84" y="1297940"/>
                  </a:lnTo>
                  <a:lnTo>
                    <a:pt x="36" y="1323340"/>
                  </a:lnTo>
                  <a:lnTo>
                    <a:pt x="5094" y="1323340"/>
                  </a:lnTo>
                  <a:lnTo>
                    <a:pt x="5118" y="1297940"/>
                  </a:lnTo>
                  <a:close/>
                </a:path>
                <a:path w="1366520" h="1344929">
                  <a:moveTo>
                    <a:pt x="1365294" y="1297940"/>
                  </a:moveTo>
                  <a:lnTo>
                    <a:pt x="1361481" y="1297940"/>
                  </a:lnTo>
                  <a:lnTo>
                    <a:pt x="1361456" y="1323340"/>
                  </a:lnTo>
                  <a:lnTo>
                    <a:pt x="1365270" y="1323340"/>
                  </a:lnTo>
                  <a:lnTo>
                    <a:pt x="1365294" y="1297940"/>
                  </a:lnTo>
                  <a:close/>
                </a:path>
                <a:path w="1366520" h="1344929">
                  <a:moveTo>
                    <a:pt x="5094" y="1323340"/>
                  </a:moveTo>
                  <a:lnTo>
                    <a:pt x="36" y="1323340"/>
                  </a:lnTo>
                  <a:lnTo>
                    <a:pt x="21" y="1330960"/>
                  </a:lnTo>
                  <a:lnTo>
                    <a:pt x="5087" y="1330960"/>
                  </a:lnTo>
                  <a:lnTo>
                    <a:pt x="5094" y="1323340"/>
                  </a:lnTo>
                  <a:close/>
                </a:path>
                <a:path w="1366520" h="1344929">
                  <a:moveTo>
                    <a:pt x="1365270" y="1323340"/>
                  </a:moveTo>
                  <a:lnTo>
                    <a:pt x="1361456" y="1323340"/>
                  </a:lnTo>
                  <a:lnTo>
                    <a:pt x="1361449" y="1330960"/>
                  </a:lnTo>
                  <a:lnTo>
                    <a:pt x="1365263" y="1330960"/>
                  </a:lnTo>
                  <a:lnTo>
                    <a:pt x="1365270" y="1323340"/>
                  </a:lnTo>
                  <a:close/>
                </a:path>
                <a:path w="1366520" h="1344929">
                  <a:moveTo>
                    <a:pt x="5087" y="1330960"/>
                  </a:moveTo>
                  <a:lnTo>
                    <a:pt x="21" y="1330960"/>
                  </a:lnTo>
                  <a:lnTo>
                    <a:pt x="9" y="1337310"/>
                  </a:lnTo>
                  <a:lnTo>
                    <a:pt x="5081" y="1337310"/>
                  </a:lnTo>
                  <a:lnTo>
                    <a:pt x="5087" y="1330960"/>
                  </a:lnTo>
                  <a:close/>
                </a:path>
                <a:path w="1366520" h="1344929">
                  <a:moveTo>
                    <a:pt x="1365263" y="1330960"/>
                  </a:moveTo>
                  <a:lnTo>
                    <a:pt x="1361449" y="1330960"/>
                  </a:lnTo>
                  <a:lnTo>
                    <a:pt x="1361443" y="1337310"/>
                  </a:lnTo>
                  <a:lnTo>
                    <a:pt x="1365257" y="1337310"/>
                  </a:lnTo>
                  <a:lnTo>
                    <a:pt x="1365263" y="1330960"/>
                  </a:lnTo>
                  <a:close/>
                </a:path>
                <a:path w="1366520" h="1344929">
                  <a:moveTo>
                    <a:pt x="5081" y="1337310"/>
                  </a:moveTo>
                  <a:lnTo>
                    <a:pt x="9" y="1337310"/>
                  </a:lnTo>
                  <a:lnTo>
                    <a:pt x="0" y="1342390"/>
                  </a:lnTo>
                  <a:lnTo>
                    <a:pt x="682624" y="1343660"/>
                  </a:lnTo>
                  <a:lnTo>
                    <a:pt x="1365251" y="1343660"/>
                  </a:lnTo>
                  <a:lnTo>
                    <a:pt x="1365253" y="1341120"/>
                  </a:lnTo>
                  <a:lnTo>
                    <a:pt x="5079" y="1338580"/>
                  </a:lnTo>
                  <a:lnTo>
                    <a:pt x="5081" y="1337310"/>
                  </a:lnTo>
                  <a:close/>
                </a:path>
                <a:path w="1366520" h="1344929">
                  <a:moveTo>
                    <a:pt x="1365257" y="1337310"/>
                  </a:moveTo>
                  <a:lnTo>
                    <a:pt x="1361443" y="1337310"/>
                  </a:lnTo>
                  <a:lnTo>
                    <a:pt x="1361439" y="1341120"/>
                  </a:lnTo>
                  <a:lnTo>
                    <a:pt x="1365253" y="1341120"/>
                  </a:lnTo>
                  <a:lnTo>
                    <a:pt x="1365257" y="1337310"/>
                  </a:lnTo>
                  <a:close/>
                </a:path>
                <a:path w="1366520" h="1344929">
                  <a:moveTo>
                    <a:pt x="1365251" y="1343660"/>
                  </a:moveTo>
                  <a:lnTo>
                    <a:pt x="682625" y="1343660"/>
                  </a:lnTo>
                  <a:lnTo>
                    <a:pt x="1365250" y="1344930"/>
                  </a:lnTo>
                  <a:lnTo>
                    <a:pt x="1365251" y="1343660"/>
                  </a:lnTo>
                  <a:close/>
                </a:path>
              </a:pathLst>
            </a:custGeom>
            <a:solidFill>
              <a:srgbClr val="5624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6902450" y="2885439"/>
              <a:ext cx="1357630" cy="1337310"/>
            </a:xfrm>
            <a:custGeom>
              <a:avLst/>
              <a:gdLst/>
              <a:ahLst/>
              <a:cxnLst/>
              <a:rect l="l" t="t" r="r" b="b"/>
              <a:pathLst>
                <a:path w="1357629" h="1337310">
                  <a:moveTo>
                    <a:pt x="5067" y="15239"/>
                  </a:moveTo>
                  <a:lnTo>
                    <a:pt x="1254" y="15239"/>
                  </a:lnTo>
                  <a:lnTo>
                    <a:pt x="1249" y="20319"/>
                  </a:lnTo>
                  <a:lnTo>
                    <a:pt x="5063" y="20319"/>
                  </a:lnTo>
                  <a:lnTo>
                    <a:pt x="5067" y="15239"/>
                  </a:lnTo>
                  <a:close/>
                </a:path>
                <a:path w="1357629" h="1337310">
                  <a:moveTo>
                    <a:pt x="1357616" y="15239"/>
                  </a:moveTo>
                  <a:lnTo>
                    <a:pt x="1353810" y="15239"/>
                  </a:lnTo>
                  <a:lnTo>
                    <a:pt x="1353805" y="20319"/>
                  </a:lnTo>
                  <a:lnTo>
                    <a:pt x="1357611" y="20319"/>
                  </a:lnTo>
                  <a:lnTo>
                    <a:pt x="1357616" y="15239"/>
                  </a:lnTo>
                  <a:close/>
                </a:path>
                <a:path w="1357629" h="1337310">
                  <a:moveTo>
                    <a:pt x="5070" y="12700"/>
                  </a:moveTo>
                  <a:lnTo>
                    <a:pt x="1256" y="12700"/>
                  </a:lnTo>
                  <a:lnTo>
                    <a:pt x="1255" y="13969"/>
                  </a:lnTo>
                  <a:lnTo>
                    <a:pt x="5069" y="13969"/>
                  </a:lnTo>
                  <a:lnTo>
                    <a:pt x="5070" y="12700"/>
                  </a:lnTo>
                  <a:close/>
                </a:path>
                <a:path w="1357629" h="1337310">
                  <a:moveTo>
                    <a:pt x="1357619" y="12700"/>
                  </a:moveTo>
                  <a:lnTo>
                    <a:pt x="1353812" y="12700"/>
                  </a:lnTo>
                  <a:lnTo>
                    <a:pt x="1353811" y="13969"/>
                  </a:lnTo>
                  <a:lnTo>
                    <a:pt x="1357617" y="13969"/>
                  </a:lnTo>
                  <a:lnTo>
                    <a:pt x="1357619" y="12700"/>
                  </a:lnTo>
                  <a:close/>
                </a:path>
                <a:path w="1357629" h="1337310">
                  <a:moveTo>
                    <a:pt x="5073" y="8889"/>
                  </a:moveTo>
                  <a:lnTo>
                    <a:pt x="1260" y="8889"/>
                  </a:lnTo>
                  <a:lnTo>
                    <a:pt x="1257" y="11429"/>
                  </a:lnTo>
                  <a:lnTo>
                    <a:pt x="5071" y="11429"/>
                  </a:lnTo>
                  <a:lnTo>
                    <a:pt x="5073" y="8889"/>
                  </a:lnTo>
                  <a:close/>
                </a:path>
                <a:path w="1357629" h="1337310">
                  <a:moveTo>
                    <a:pt x="1357622" y="8889"/>
                  </a:moveTo>
                  <a:lnTo>
                    <a:pt x="1353816" y="8889"/>
                  </a:lnTo>
                  <a:lnTo>
                    <a:pt x="1353813" y="11429"/>
                  </a:lnTo>
                  <a:lnTo>
                    <a:pt x="1357620" y="11429"/>
                  </a:lnTo>
                  <a:lnTo>
                    <a:pt x="1357622" y="8889"/>
                  </a:lnTo>
                  <a:close/>
                </a:path>
                <a:path w="1357629" h="1337310">
                  <a:moveTo>
                    <a:pt x="5076" y="6350"/>
                  </a:moveTo>
                  <a:lnTo>
                    <a:pt x="1262" y="6350"/>
                  </a:lnTo>
                  <a:lnTo>
                    <a:pt x="1261" y="7619"/>
                  </a:lnTo>
                  <a:lnTo>
                    <a:pt x="5075" y="7619"/>
                  </a:lnTo>
                  <a:lnTo>
                    <a:pt x="5076" y="6350"/>
                  </a:lnTo>
                  <a:close/>
                </a:path>
                <a:path w="1357629" h="1337310">
                  <a:moveTo>
                    <a:pt x="1357625" y="6350"/>
                  </a:moveTo>
                  <a:lnTo>
                    <a:pt x="1353818" y="6350"/>
                  </a:lnTo>
                  <a:lnTo>
                    <a:pt x="1353817" y="7619"/>
                  </a:lnTo>
                  <a:lnTo>
                    <a:pt x="1357623" y="7619"/>
                  </a:lnTo>
                  <a:lnTo>
                    <a:pt x="1357625" y="6350"/>
                  </a:lnTo>
                  <a:close/>
                </a:path>
                <a:path w="1357629" h="1337310">
                  <a:moveTo>
                    <a:pt x="5079" y="2539"/>
                  </a:moveTo>
                  <a:lnTo>
                    <a:pt x="1266" y="2539"/>
                  </a:lnTo>
                  <a:lnTo>
                    <a:pt x="1263" y="5080"/>
                  </a:lnTo>
                  <a:lnTo>
                    <a:pt x="5077" y="5080"/>
                  </a:lnTo>
                  <a:lnTo>
                    <a:pt x="5079" y="2539"/>
                  </a:lnTo>
                  <a:close/>
                </a:path>
                <a:path w="1357629" h="1337310">
                  <a:moveTo>
                    <a:pt x="1357628" y="2539"/>
                  </a:moveTo>
                  <a:lnTo>
                    <a:pt x="5079" y="2539"/>
                  </a:lnTo>
                  <a:lnTo>
                    <a:pt x="1353820" y="5080"/>
                  </a:lnTo>
                  <a:lnTo>
                    <a:pt x="1357626" y="5080"/>
                  </a:lnTo>
                  <a:lnTo>
                    <a:pt x="1357628" y="2539"/>
                  </a:lnTo>
                  <a:close/>
                </a:path>
                <a:path w="1357629" h="1337310">
                  <a:moveTo>
                    <a:pt x="679449" y="0"/>
                  </a:moveTo>
                  <a:lnTo>
                    <a:pt x="1268" y="0"/>
                  </a:lnTo>
                  <a:lnTo>
                    <a:pt x="1267" y="1270"/>
                  </a:lnTo>
                  <a:lnTo>
                    <a:pt x="1357629" y="1270"/>
                  </a:lnTo>
                  <a:lnTo>
                    <a:pt x="679449" y="0"/>
                  </a:lnTo>
                  <a:close/>
                </a:path>
                <a:path w="1357629" h="1337310">
                  <a:moveTo>
                    <a:pt x="5061" y="21590"/>
                  </a:moveTo>
                  <a:lnTo>
                    <a:pt x="1248" y="21590"/>
                  </a:lnTo>
                  <a:lnTo>
                    <a:pt x="1224" y="46989"/>
                  </a:lnTo>
                  <a:lnTo>
                    <a:pt x="5037" y="46989"/>
                  </a:lnTo>
                  <a:lnTo>
                    <a:pt x="5061" y="21590"/>
                  </a:lnTo>
                  <a:close/>
                </a:path>
                <a:path w="1357629" h="1337310">
                  <a:moveTo>
                    <a:pt x="1357610" y="21590"/>
                  </a:moveTo>
                  <a:lnTo>
                    <a:pt x="1353804" y="21590"/>
                  </a:lnTo>
                  <a:lnTo>
                    <a:pt x="1353779" y="46989"/>
                  </a:lnTo>
                  <a:lnTo>
                    <a:pt x="1357586" y="46989"/>
                  </a:lnTo>
                  <a:lnTo>
                    <a:pt x="1357610" y="21590"/>
                  </a:lnTo>
                  <a:close/>
                </a:path>
                <a:path w="1357629" h="1337310">
                  <a:moveTo>
                    <a:pt x="5037" y="46990"/>
                  </a:moveTo>
                  <a:lnTo>
                    <a:pt x="1224" y="46990"/>
                  </a:lnTo>
                  <a:lnTo>
                    <a:pt x="1199" y="72389"/>
                  </a:lnTo>
                  <a:lnTo>
                    <a:pt x="5013" y="72389"/>
                  </a:lnTo>
                  <a:lnTo>
                    <a:pt x="5037" y="46990"/>
                  </a:lnTo>
                  <a:close/>
                </a:path>
                <a:path w="1357629" h="1337310">
                  <a:moveTo>
                    <a:pt x="1357586" y="46990"/>
                  </a:moveTo>
                  <a:lnTo>
                    <a:pt x="1353779" y="46990"/>
                  </a:lnTo>
                  <a:lnTo>
                    <a:pt x="1353755" y="72389"/>
                  </a:lnTo>
                  <a:lnTo>
                    <a:pt x="1357562" y="72389"/>
                  </a:lnTo>
                  <a:lnTo>
                    <a:pt x="1357586" y="46990"/>
                  </a:lnTo>
                  <a:close/>
                </a:path>
                <a:path w="1357629" h="1337310">
                  <a:moveTo>
                    <a:pt x="4996" y="90424"/>
                  </a:moveTo>
                  <a:lnTo>
                    <a:pt x="1182" y="90424"/>
                  </a:lnTo>
                  <a:lnTo>
                    <a:pt x="1097" y="180339"/>
                  </a:lnTo>
                  <a:lnTo>
                    <a:pt x="4910" y="180339"/>
                  </a:lnTo>
                  <a:lnTo>
                    <a:pt x="4996" y="90424"/>
                  </a:lnTo>
                  <a:close/>
                </a:path>
                <a:path w="1357629" h="1337310">
                  <a:moveTo>
                    <a:pt x="1357545" y="90424"/>
                  </a:moveTo>
                  <a:lnTo>
                    <a:pt x="1353738" y="90424"/>
                  </a:lnTo>
                  <a:lnTo>
                    <a:pt x="1353652" y="180339"/>
                  </a:lnTo>
                  <a:lnTo>
                    <a:pt x="1357459" y="180339"/>
                  </a:lnTo>
                  <a:lnTo>
                    <a:pt x="1357545" y="90424"/>
                  </a:lnTo>
                  <a:close/>
                </a:path>
                <a:path w="1357629" h="1337310">
                  <a:moveTo>
                    <a:pt x="5004" y="81406"/>
                  </a:moveTo>
                  <a:lnTo>
                    <a:pt x="1191" y="81406"/>
                  </a:lnTo>
                  <a:lnTo>
                    <a:pt x="1183" y="90169"/>
                  </a:lnTo>
                  <a:lnTo>
                    <a:pt x="4996" y="90169"/>
                  </a:lnTo>
                  <a:lnTo>
                    <a:pt x="5004" y="81406"/>
                  </a:lnTo>
                  <a:close/>
                </a:path>
                <a:path w="1357629" h="1337310">
                  <a:moveTo>
                    <a:pt x="1357553" y="81406"/>
                  </a:moveTo>
                  <a:lnTo>
                    <a:pt x="1353747" y="81406"/>
                  </a:lnTo>
                  <a:lnTo>
                    <a:pt x="1353738" y="90169"/>
                  </a:lnTo>
                  <a:lnTo>
                    <a:pt x="1357545" y="90169"/>
                  </a:lnTo>
                  <a:lnTo>
                    <a:pt x="1357553" y="81406"/>
                  </a:lnTo>
                  <a:close/>
                </a:path>
                <a:path w="1357629" h="1337310">
                  <a:moveTo>
                    <a:pt x="5010" y="75056"/>
                  </a:moveTo>
                  <a:lnTo>
                    <a:pt x="1197" y="75056"/>
                  </a:lnTo>
                  <a:lnTo>
                    <a:pt x="1191" y="81279"/>
                  </a:lnTo>
                  <a:lnTo>
                    <a:pt x="5004" y="81279"/>
                  </a:lnTo>
                  <a:lnTo>
                    <a:pt x="5010" y="75056"/>
                  </a:lnTo>
                  <a:close/>
                </a:path>
                <a:path w="1357629" h="1337310">
                  <a:moveTo>
                    <a:pt x="1357559" y="75056"/>
                  </a:moveTo>
                  <a:lnTo>
                    <a:pt x="1353753" y="75056"/>
                  </a:lnTo>
                  <a:lnTo>
                    <a:pt x="1353747" y="81279"/>
                  </a:lnTo>
                  <a:lnTo>
                    <a:pt x="1357553" y="81279"/>
                  </a:lnTo>
                  <a:lnTo>
                    <a:pt x="1357559" y="75056"/>
                  </a:lnTo>
                  <a:close/>
                </a:path>
                <a:path w="1357629" h="1337310">
                  <a:moveTo>
                    <a:pt x="5013" y="72516"/>
                  </a:moveTo>
                  <a:lnTo>
                    <a:pt x="1199" y="72516"/>
                  </a:lnTo>
                  <a:lnTo>
                    <a:pt x="1197" y="74929"/>
                  </a:lnTo>
                  <a:lnTo>
                    <a:pt x="5010" y="74929"/>
                  </a:lnTo>
                  <a:lnTo>
                    <a:pt x="5013" y="72516"/>
                  </a:lnTo>
                  <a:close/>
                </a:path>
                <a:path w="1357629" h="1337310">
                  <a:moveTo>
                    <a:pt x="1357562" y="72516"/>
                  </a:moveTo>
                  <a:lnTo>
                    <a:pt x="1353755" y="72516"/>
                  </a:lnTo>
                  <a:lnTo>
                    <a:pt x="1353753" y="74929"/>
                  </a:lnTo>
                  <a:lnTo>
                    <a:pt x="1357559" y="74929"/>
                  </a:lnTo>
                  <a:lnTo>
                    <a:pt x="1357562" y="72516"/>
                  </a:lnTo>
                  <a:close/>
                </a:path>
                <a:path w="1357629" h="1337310">
                  <a:moveTo>
                    <a:pt x="4910" y="180340"/>
                  </a:moveTo>
                  <a:lnTo>
                    <a:pt x="1097" y="180340"/>
                  </a:lnTo>
                  <a:lnTo>
                    <a:pt x="1085" y="193039"/>
                  </a:lnTo>
                  <a:lnTo>
                    <a:pt x="4897" y="193039"/>
                  </a:lnTo>
                  <a:lnTo>
                    <a:pt x="4910" y="180340"/>
                  </a:lnTo>
                  <a:close/>
                </a:path>
                <a:path w="1357629" h="1337310">
                  <a:moveTo>
                    <a:pt x="1357459" y="180340"/>
                  </a:moveTo>
                  <a:lnTo>
                    <a:pt x="1353652" y="180340"/>
                  </a:lnTo>
                  <a:lnTo>
                    <a:pt x="1353640" y="193039"/>
                  </a:lnTo>
                  <a:lnTo>
                    <a:pt x="1357447" y="193039"/>
                  </a:lnTo>
                  <a:lnTo>
                    <a:pt x="1357459" y="180340"/>
                  </a:lnTo>
                  <a:close/>
                </a:path>
                <a:path w="1357629" h="1337310">
                  <a:moveTo>
                    <a:pt x="4897" y="193040"/>
                  </a:moveTo>
                  <a:lnTo>
                    <a:pt x="1085" y="193040"/>
                  </a:lnTo>
                  <a:lnTo>
                    <a:pt x="1061" y="218439"/>
                  </a:lnTo>
                  <a:lnTo>
                    <a:pt x="4873" y="218439"/>
                  </a:lnTo>
                  <a:lnTo>
                    <a:pt x="4897" y="193040"/>
                  </a:lnTo>
                  <a:close/>
                </a:path>
                <a:path w="1357629" h="1337310">
                  <a:moveTo>
                    <a:pt x="1357447" y="193040"/>
                  </a:moveTo>
                  <a:lnTo>
                    <a:pt x="1353640" y="193040"/>
                  </a:lnTo>
                  <a:lnTo>
                    <a:pt x="1353616" y="218439"/>
                  </a:lnTo>
                  <a:lnTo>
                    <a:pt x="1357423" y="218439"/>
                  </a:lnTo>
                  <a:lnTo>
                    <a:pt x="1357447" y="193040"/>
                  </a:lnTo>
                  <a:close/>
                </a:path>
                <a:path w="1357629" h="1337310">
                  <a:moveTo>
                    <a:pt x="4873" y="218440"/>
                  </a:moveTo>
                  <a:lnTo>
                    <a:pt x="1061" y="218440"/>
                  </a:lnTo>
                  <a:lnTo>
                    <a:pt x="1030" y="250189"/>
                  </a:lnTo>
                  <a:lnTo>
                    <a:pt x="4843" y="250189"/>
                  </a:lnTo>
                  <a:lnTo>
                    <a:pt x="4873" y="218440"/>
                  </a:lnTo>
                  <a:close/>
                </a:path>
                <a:path w="1357629" h="1337310">
                  <a:moveTo>
                    <a:pt x="1357423" y="218440"/>
                  </a:moveTo>
                  <a:lnTo>
                    <a:pt x="1353616" y="218440"/>
                  </a:lnTo>
                  <a:lnTo>
                    <a:pt x="1353585" y="250189"/>
                  </a:lnTo>
                  <a:lnTo>
                    <a:pt x="1357393" y="250189"/>
                  </a:lnTo>
                  <a:lnTo>
                    <a:pt x="1357423" y="218440"/>
                  </a:lnTo>
                  <a:close/>
                </a:path>
                <a:path w="1357629" h="1337310">
                  <a:moveTo>
                    <a:pt x="4843" y="250190"/>
                  </a:moveTo>
                  <a:lnTo>
                    <a:pt x="1030" y="250190"/>
                  </a:lnTo>
                  <a:lnTo>
                    <a:pt x="994" y="288289"/>
                  </a:lnTo>
                  <a:lnTo>
                    <a:pt x="4806" y="288289"/>
                  </a:lnTo>
                  <a:lnTo>
                    <a:pt x="4843" y="250190"/>
                  </a:lnTo>
                  <a:close/>
                </a:path>
                <a:path w="1357629" h="1337310">
                  <a:moveTo>
                    <a:pt x="1357393" y="250190"/>
                  </a:moveTo>
                  <a:lnTo>
                    <a:pt x="1353585" y="250190"/>
                  </a:lnTo>
                  <a:lnTo>
                    <a:pt x="1353549" y="288289"/>
                  </a:lnTo>
                  <a:lnTo>
                    <a:pt x="1357357" y="288289"/>
                  </a:lnTo>
                  <a:lnTo>
                    <a:pt x="1357393" y="250190"/>
                  </a:lnTo>
                  <a:close/>
                </a:path>
                <a:path w="1357629" h="1337310">
                  <a:moveTo>
                    <a:pt x="4806" y="288290"/>
                  </a:moveTo>
                  <a:lnTo>
                    <a:pt x="994" y="288290"/>
                  </a:lnTo>
                  <a:lnTo>
                    <a:pt x="970" y="313689"/>
                  </a:lnTo>
                  <a:lnTo>
                    <a:pt x="4782" y="313689"/>
                  </a:lnTo>
                  <a:lnTo>
                    <a:pt x="4806" y="288290"/>
                  </a:lnTo>
                  <a:close/>
                </a:path>
                <a:path w="1357629" h="1337310">
                  <a:moveTo>
                    <a:pt x="1357357" y="288290"/>
                  </a:moveTo>
                  <a:lnTo>
                    <a:pt x="1353549" y="288290"/>
                  </a:lnTo>
                  <a:lnTo>
                    <a:pt x="1353524" y="313689"/>
                  </a:lnTo>
                  <a:lnTo>
                    <a:pt x="1357333" y="313689"/>
                  </a:lnTo>
                  <a:lnTo>
                    <a:pt x="1357357" y="288290"/>
                  </a:lnTo>
                  <a:close/>
                </a:path>
                <a:path w="1357629" h="1337310">
                  <a:moveTo>
                    <a:pt x="4782" y="313690"/>
                  </a:moveTo>
                  <a:lnTo>
                    <a:pt x="970" y="313690"/>
                  </a:lnTo>
                  <a:lnTo>
                    <a:pt x="958" y="326389"/>
                  </a:lnTo>
                  <a:lnTo>
                    <a:pt x="4770" y="326389"/>
                  </a:lnTo>
                  <a:lnTo>
                    <a:pt x="4782" y="313690"/>
                  </a:lnTo>
                  <a:close/>
                </a:path>
                <a:path w="1357629" h="1337310">
                  <a:moveTo>
                    <a:pt x="1357333" y="313690"/>
                  </a:moveTo>
                  <a:lnTo>
                    <a:pt x="1353524" y="313690"/>
                  </a:lnTo>
                  <a:lnTo>
                    <a:pt x="1353512" y="326389"/>
                  </a:lnTo>
                  <a:lnTo>
                    <a:pt x="1357320" y="326389"/>
                  </a:lnTo>
                  <a:lnTo>
                    <a:pt x="1357333" y="313690"/>
                  </a:lnTo>
                  <a:close/>
                </a:path>
                <a:path w="1357629" h="1337310">
                  <a:moveTo>
                    <a:pt x="4770" y="326390"/>
                  </a:moveTo>
                  <a:lnTo>
                    <a:pt x="958" y="326390"/>
                  </a:lnTo>
                  <a:lnTo>
                    <a:pt x="934" y="351789"/>
                  </a:lnTo>
                  <a:lnTo>
                    <a:pt x="4746" y="351789"/>
                  </a:lnTo>
                  <a:lnTo>
                    <a:pt x="4770" y="326390"/>
                  </a:lnTo>
                  <a:close/>
                </a:path>
                <a:path w="1357629" h="1337310">
                  <a:moveTo>
                    <a:pt x="1357320" y="326390"/>
                  </a:moveTo>
                  <a:lnTo>
                    <a:pt x="1353512" y="326390"/>
                  </a:lnTo>
                  <a:lnTo>
                    <a:pt x="1353488" y="351789"/>
                  </a:lnTo>
                  <a:lnTo>
                    <a:pt x="1357296" y="351789"/>
                  </a:lnTo>
                  <a:lnTo>
                    <a:pt x="1357320" y="326390"/>
                  </a:lnTo>
                  <a:close/>
                </a:path>
                <a:path w="1357629" h="1337310">
                  <a:moveTo>
                    <a:pt x="4746" y="351790"/>
                  </a:moveTo>
                  <a:lnTo>
                    <a:pt x="934" y="351790"/>
                  </a:lnTo>
                  <a:lnTo>
                    <a:pt x="795" y="497839"/>
                  </a:lnTo>
                  <a:lnTo>
                    <a:pt x="4606" y="497839"/>
                  </a:lnTo>
                  <a:lnTo>
                    <a:pt x="4746" y="351790"/>
                  </a:lnTo>
                  <a:close/>
                </a:path>
                <a:path w="1357629" h="1337310">
                  <a:moveTo>
                    <a:pt x="1357296" y="351790"/>
                  </a:moveTo>
                  <a:lnTo>
                    <a:pt x="1353488" y="351790"/>
                  </a:lnTo>
                  <a:lnTo>
                    <a:pt x="1353348" y="497839"/>
                  </a:lnTo>
                  <a:lnTo>
                    <a:pt x="1357157" y="497839"/>
                  </a:lnTo>
                  <a:lnTo>
                    <a:pt x="1357296" y="351790"/>
                  </a:lnTo>
                  <a:close/>
                </a:path>
                <a:path w="1357629" h="1337310">
                  <a:moveTo>
                    <a:pt x="4606" y="497840"/>
                  </a:moveTo>
                  <a:lnTo>
                    <a:pt x="795" y="497840"/>
                  </a:lnTo>
                  <a:lnTo>
                    <a:pt x="771" y="523239"/>
                  </a:lnTo>
                  <a:lnTo>
                    <a:pt x="4582" y="523239"/>
                  </a:lnTo>
                  <a:lnTo>
                    <a:pt x="4606" y="497840"/>
                  </a:lnTo>
                  <a:close/>
                </a:path>
                <a:path w="1357629" h="1337310">
                  <a:moveTo>
                    <a:pt x="1357157" y="497840"/>
                  </a:moveTo>
                  <a:lnTo>
                    <a:pt x="1353348" y="497840"/>
                  </a:lnTo>
                  <a:lnTo>
                    <a:pt x="1353324" y="523239"/>
                  </a:lnTo>
                  <a:lnTo>
                    <a:pt x="1357133" y="523239"/>
                  </a:lnTo>
                  <a:lnTo>
                    <a:pt x="1357157" y="497840"/>
                  </a:lnTo>
                  <a:close/>
                </a:path>
                <a:path w="1357629" h="1337310">
                  <a:moveTo>
                    <a:pt x="4582" y="523240"/>
                  </a:moveTo>
                  <a:lnTo>
                    <a:pt x="771" y="523240"/>
                  </a:lnTo>
                  <a:lnTo>
                    <a:pt x="747" y="548639"/>
                  </a:lnTo>
                  <a:lnTo>
                    <a:pt x="4557" y="548639"/>
                  </a:lnTo>
                  <a:lnTo>
                    <a:pt x="4582" y="523240"/>
                  </a:lnTo>
                  <a:close/>
                </a:path>
                <a:path w="1357629" h="1337310">
                  <a:moveTo>
                    <a:pt x="1357133" y="523240"/>
                  </a:moveTo>
                  <a:lnTo>
                    <a:pt x="1353324" y="523240"/>
                  </a:lnTo>
                  <a:lnTo>
                    <a:pt x="1353300" y="548639"/>
                  </a:lnTo>
                  <a:lnTo>
                    <a:pt x="1357109" y="548639"/>
                  </a:lnTo>
                  <a:lnTo>
                    <a:pt x="1357133" y="523240"/>
                  </a:lnTo>
                  <a:close/>
                </a:path>
                <a:path w="1357629" h="1337310">
                  <a:moveTo>
                    <a:pt x="4557" y="548640"/>
                  </a:moveTo>
                  <a:lnTo>
                    <a:pt x="747" y="548640"/>
                  </a:lnTo>
                  <a:lnTo>
                    <a:pt x="520" y="787400"/>
                  </a:lnTo>
                  <a:lnTo>
                    <a:pt x="4329" y="787400"/>
                  </a:lnTo>
                  <a:lnTo>
                    <a:pt x="4557" y="548640"/>
                  </a:lnTo>
                  <a:close/>
                </a:path>
                <a:path w="1357629" h="1337310">
                  <a:moveTo>
                    <a:pt x="1357109" y="548640"/>
                  </a:moveTo>
                  <a:lnTo>
                    <a:pt x="1353300" y="548640"/>
                  </a:lnTo>
                  <a:lnTo>
                    <a:pt x="1353072" y="787400"/>
                  </a:lnTo>
                  <a:lnTo>
                    <a:pt x="1356882" y="787400"/>
                  </a:lnTo>
                  <a:lnTo>
                    <a:pt x="1357109" y="548640"/>
                  </a:lnTo>
                  <a:close/>
                </a:path>
                <a:path w="1357629" h="1337310">
                  <a:moveTo>
                    <a:pt x="4329" y="787400"/>
                  </a:moveTo>
                  <a:lnTo>
                    <a:pt x="520" y="787400"/>
                  </a:lnTo>
                  <a:lnTo>
                    <a:pt x="496" y="812800"/>
                  </a:lnTo>
                  <a:lnTo>
                    <a:pt x="4305" y="812800"/>
                  </a:lnTo>
                  <a:lnTo>
                    <a:pt x="4329" y="787400"/>
                  </a:lnTo>
                  <a:close/>
                </a:path>
                <a:path w="1357629" h="1337310">
                  <a:moveTo>
                    <a:pt x="1356882" y="787400"/>
                  </a:moveTo>
                  <a:lnTo>
                    <a:pt x="1353072" y="787400"/>
                  </a:lnTo>
                  <a:lnTo>
                    <a:pt x="1353047" y="812800"/>
                  </a:lnTo>
                  <a:lnTo>
                    <a:pt x="1356858" y="812800"/>
                  </a:lnTo>
                  <a:lnTo>
                    <a:pt x="1356882" y="787400"/>
                  </a:lnTo>
                  <a:close/>
                </a:path>
                <a:path w="1357629" h="1337310">
                  <a:moveTo>
                    <a:pt x="4305" y="812800"/>
                  </a:moveTo>
                  <a:lnTo>
                    <a:pt x="496" y="812800"/>
                  </a:lnTo>
                  <a:lnTo>
                    <a:pt x="472" y="838200"/>
                  </a:lnTo>
                  <a:lnTo>
                    <a:pt x="4281" y="838200"/>
                  </a:lnTo>
                  <a:lnTo>
                    <a:pt x="4305" y="812800"/>
                  </a:lnTo>
                  <a:close/>
                </a:path>
                <a:path w="1357629" h="1337310">
                  <a:moveTo>
                    <a:pt x="1356858" y="812800"/>
                  </a:moveTo>
                  <a:lnTo>
                    <a:pt x="1353047" y="812800"/>
                  </a:lnTo>
                  <a:lnTo>
                    <a:pt x="1353023" y="838200"/>
                  </a:lnTo>
                  <a:lnTo>
                    <a:pt x="1356834" y="838200"/>
                  </a:lnTo>
                  <a:lnTo>
                    <a:pt x="1356858" y="812800"/>
                  </a:lnTo>
                  <a:close/>
                </a:path>
                <a:path w="1357629" h="1337310">
                  <a:moveTo>
                    <a:pt x="4281" y="838200"/>
                  </a:moveTo>
                  <a:lnTo>
                    <a:pt x="472" y="838200"/>
                  </a:lnTo>
                  <a:lnTo>
                    <a:pt x="447" y="863600"/>
                  </a:lnTo>
                  <a:lnTo>
                    <a:pt x="4256" y="863600"/>
                  </a:lnTo>
                  <a:lnTo>
                    <a:pt x="4281" y="838200"/>
                  </a:lnTo>
                  <a:close/>
                </a:path>
                <a:path w="1357629" h="1337310">
                  <a:moveTo>
                    <a:pt x="1356834" y="838200"/>
                  </a:moveTo>
                  <a:lnTo>
                    <a:pt x="1353023" y="838200"/>
                  </a:lnTo>
                  <a:lnTo>
                    <a:pt x="1352999" y="863600"/>
                  </a:lnTo>
                  <a:lnTo>
                    <a:pt x="1356810" y="863600"/>
                  </a:lnTo>
                  <a:lnTo>
                    <a:pt x="1356834" y="838200"/>
                  </a:lnTo>
                  <a:close/>
                </a:path>
                <a:path w="1357629" h="1337310">
                  <a:moveTo>
                    <a:pt x="4256" y="863600"/>
                  </a:moveTo>
                  <a:lnTo>
                    <a:pt x="447" y="863600"/>
                  </a:lnTo>
                  <a:lnTo>
                    <a:pt x="423" y="889000"/>
                  </a:lnTo>
                  <a:lnTo>
                    <a:pt x="4232" y="889000"/>
                  </a:lnTo>
                  <a:lnTo>
                    <a:pt x="4256" y="863600"/>
                  </a:lnTo>
                  <a:close/>
                </a:path>
                <a:path w="1357629" h="1337310">
                  <a:moveTo>
                    <a:pt x="1356810" y="863600"/>
                  </a:moveTo>
                  <a:lnTo>
                    <a:pt x="1352999" y="863600"/>
                  </a:lnTo>
                  <a:lnTo>
                    <a:pt x="1352974" y="889000"/>
                  </a:lnTo>
                  <a:lnTo>
                    <a:pt x="1356786" y="889000"/>
                  </a:lnTo>
                  <a:lnTo>
                    <a:pt x="1356810" y="863600"/>
                  </a:lnTo>
                  <a:close/>
                </a:path>
                <a:path w="1357629" h="1337310">
                  <a:moveTo>
                    <a:pt x="4232" y="889000"/>
                  </a:moveTo>
                  <a:lnTo>
                    <a:pt x="423" y="889000"/>
                  </a:lnTo>
                  <a:lnTo>
                    <a:pt x="399" y="914400"/>
                  </a:lnTo>
                  <a:lnTo>
                    <a:pt x="4208" y="914400"/>
                  </a:lnTo>
                  <a:lnTo>
                    <a:pt x="4232" y="889000"/>
                  </a:lnTo>
                  <a:close/>
                </a:path>
                <a:path w="1357629" h="1337310">
                  <a:moveTo>
                    <a:pt x="1356786" y="889000"/>
                  </a:moveTo>
                  <a:lnTo>
                    <a:pt x="1352974" y="889000"/>
                  </a:lnTo>
                  <a:lnTo>
                    <a:pt x="1352950" y="914400"/>
                  </a:lnTo>
                  <a:lnTo>
                    <a:pt x="1356762" y="914400"/>
                  </a:lnTo>
                  <a:lnTo>
                    <a:pt x="1356786" y="889000"/>
                  </a:lnTo>
                  <a:close/>
                </a:path>
                <a:path w="1357629" h="1337310">
                  <a:moveTo>
                    <a:pt x="4208" y="914400"/>
                  </a:moveTo>
                  <a:lnTo>
                    <a:pt x="399" y="914400"/>
                  </a:lnTo>
                  <a:lnTo>
                    <a:pt x="387" y="927100"/>
                  </a:lnTo>
                  <a:lnTo>
                    <a:pt x="4196" y="927100"/>
                  </a:lnTo>
                  <a:lnTo>
                    <a:pt x="4208" y="914400"/>
                  </a:lnTo>
                  <a:close/>
                </a:path>
                <a:path w="1357629" h="1337310">
                  <a:moveTo>
                    <a:pt x="1356762" y="914400"/>
                  </a:moveTo>
                  <a:lnTo>
                    <a:pt x="1352950" y="914400"/>
                  </a:lnTo>
                  <a:lnTo>
                    <a:pt x="1352938" y="927100"/>
                  </a:lnTo>
                  <a:lnTo>
                    <a:pt x="1356749" y="927100"/>
                  </a:lnTo>
                  <a:lnTo>
                    <a:pt x="1356762" y="914400"/>
                  </a:lnTo>
                  <a:close/>
                </a:path>
                <a:path w="1357629" h="1337310">
                  <a:moveTo>
                    <a:pt x="4196" y="927100"/>
                  </a:moveTo>
                  <a:lnTo>
                    <a:pt x="387" y="927100"/>
                  </a:lnTo>
                  <a:lnTo>
                    <a:pt x="363" y="952500"/>
                  </a:lnTo>
                  <a:lnTo>
                    <a:pt x="4171" y="952500"/>
                  </a:lnTo>
                  <a:lnTo>
                    <a:pt x="4196" y="927100"/>
                  </a:lnTo>
                  <a:close/>
                </a:path>
                <a:path w="1357629" h="1337310">
                  <a:moveTo>
                    <a:pt x="1356749" y="927100"/>
                  </a:moveTo>
                  <a:lnTo>
                    <a:pt x="1352938" y="927100"/>
                  </a:lnTo>
                  <a:lnTo>
                    <a:pt x="1352914" y="952500"/>
                  </a:lnTo>
                  <a:lnTo>
                    <a:pt x="1356725" y="952500"/>
                  </a:lnTo>
                  <a:lnTo>
                    <a:pt x="1356749" y="927100"/>
                  </a:lnTo>
                  <a:close/>
                </a:path>
                <a:path w="1357629" h="1337310">
                  <a:moveTo>
                    <a:pt x="4171" y="952500"/>
                  </a:moveTo>
                  <a:lnTo>
                    <a:pt x="363" y="952500"/>
                  </a:lnTo>
                  <a:lnTo>
                    <a:pt x="328" y="989330"/>
                  </a:lnTo>
                  <a:lnTo>
                    <a:pt x="4136" y="989330"/>
                  </a:lnTo>
                  <a:lnTo>
                    <a:pt x="4171" y="952500"/>
                  </a:lnTo>
                  <a:close/>
                </a:path>
                <a:path w="1357629" h="1337310">
                  <a:moveTo>
                    <a:pt x="1356725" y="952500"/>
                  </a:moveTo>
                  <a:lnTo>
                    <a:pt x="1352914" y="952500"/>
                  </a:lnTo>
                  <a:lnTo>
                    <a:pt x="1352879" y="989330"/>
                  </a:lnTo>
                  <a:lnTo>
                    <a:pt x="1356690" y="989330"/>
                  </a:lnTo>
                  <a:lnTo>
                    <a:pt x="1356725" y="952500"/>
                  </a:lnTo>
                  <a:close/>
                </a:path>
                <a:path w="1357629" h="1337310">
                  <a:moveTo>
                    <a:pt x="4136" y="989330"/>
                  </a:moveTo>
                  <a:lnTo>
                    <a:pt x="328" y="989330"/>
                  </a:lnTo>
                  <a:lnTo>
                    <a:pt x="315" y="1003300"/>
                  </a:lnTo>
                  <a:lnTo>
                    <a:pt x="4123" y="1003300"/>
                  </a:lnTo>
                  <a:lnTo>
                    <a:pt x="4136" y="989330"/>
                  </a:lnTo>
                  <a:close/>
                </a:path>
                <a:path w="1357629" h="1337310">
                  <a:moveTo>
                    <a:pt x="1356690" y="989330"/>
                  </a:moveTo>
                  <a:lnTo>
                    <a:pt x="1352879" y="989330"/>
                  </a:lnTo>
                  <a:lnTo>
                    <a:pt x="1352865" y="1003300"/>
                  </a:lnTo>
                  <a:lnTo>
                    <a:pt x="1356677" y="1003300"/>
                  </a:lnTo>
                  <a:lnTo>
                    <a:pt x="1356690" y="989330"/>
                  </a:lnTo>
                  <a:close/>
                </a:path>
                <a:path w="1357629" h="1337310">
                  <a:moveTo>
                    <a:pt x="4123" y="1003300"/>
                  </a:moveTo>
                  <a:lnTo>
                    <a:pt x="315" y="1003300"/>
                  </a:lnTo>
                  <a:lnTo>
                    <a:pt x="309" y="1009650"/>
                  </a:lnTo>
                  <a:lnTo>
                    <a:pt x="4117" y="1009650"/>
                  </a:lnTo>
                  <a:lnTo>
                    <a:pt x="4123" y="1003300"/>
                  </a:lnTo>
                  <a:close/>
                </a:path>
                <a:path w="1357629" h="1337310">
                  <a:moveTo>
                    <a:pt x="1356677" y="1003300"/>
                  </a:moveTo>
                  <a:lnTo>
                    <a:pt x="1352865" y="1003300"/>
                  </a:lnTo>
                  <a:lnTo>
                    <a:pt x="1352859" y="1009650"/>
                  </a:lnTo>
                  <a:lnTo>
                    <a:pt x="1356671" y="1009650"/>
                  </a:lnTo>
                  <a:lnTo>
                    <a:pt x="1356677" y="1003300"/>
                  </a:lnTo>
                  <a:close/>
                </a:path>
                <a:path w="1357629" h="1337310">
                  <a:moveTo>
                    <a:pt x="4117" y="1009650"/>
                  </a:moveTo>
                  <a:lnTo>
                    <a:pt x="309" y="1009650"/>
                  </a:lnTo>
                  <a:lnTo>
                    <a:pt x="296" y="1022350"/>
                  </a:lnTo>
                  <a:lnTo>
                    <a:pt x="4105" y="1022350"/>
                  </a:lnTo>
                  <a:lnTo>
                    <a:pt x="4117" y="1009650"/>
                  </a:lnTo>
                  <a:close/>
                </a:path>
                <a:path w="1357629" h="1337310">
                  <a:moveTo>
                    <a:pt x="1356671" y="1009650"/>
                  </a:moveTo>
                  <a:lnTo>
                    <a:pt x="1352859" y="1009650"/>
                  </a:lnTo>
                  <a:lnTo>
                    <a:pt x="1352847" y="1022350"/>
                  </a:lnTo>
                  <a:lnTo>
                    <a:pt x="1356659" y="1022350"/>
                  </a:lnTo>
                  <a:lnTo>
                    <a:pt x="1356671" y="1009650"/>
                  </a:lnTo>
                  <a:close/>
                </a:path>
                <a:path w="1357629" h="1337310">
                  <a:moveTo>
                    <a:pt x="4105" y="1022350"/>
                  </a:moveTo>
                  <a:lnTo>
                    <a:pt x="296" y="1022350"/>
                  </a:lnTo>
                  <a:lnTo>
                    <a:pt x="290" y="1028700"/>
                  </a:lnTo>
                  <a:lnTo>
                    <a:pt x="4098" y="1028700"/>
                  </a:lnTo>
                  <a:lnTo>
                    <a:pt x="4105" y="1022350"/>
                  </a:lnTo>
                  <a:close/>
                </a:path>
                <a:path w="1357629" h="1337310">
                  <a:moveTo>
                    <a:pt x="1356659" y="1022350"/>
                  </a:moveTo>
                  <a:lnTo>
                    <a:pt x="1352847" y="1022350"/>
                  </a:lnTo>
                  <a:lnTo>
                    <a:pt x="1352841" y="1028700"/>
                  </a:lnTo>
                  <a:lnTo>
                    <a:pt x="1356653" y="1028700"/>
                  </a:lnTo>
                  <a:lnTo>
                    <a:pt x="1356659" y="1022350"/>
                  </a:lnTo>
                  <a:close/>
                </a:path>
                <a:path w="1357629" h="1337310">
                  <a:moveTo>
                    <a:pt x="4098" y="1028700"/>
                  </a:moveTo>
                  <a:lnTo>
                    <a:pt x="290" y="1028700"/>
                  </a:lnTo>
                  <a:lnTo>
                    <a:pt x="286" y="1033780"/>
                  </a:lnTo>
                  <a:lnTo>
                    <a:pt x="4094" y="1033780"/>
                  </a:lnTo>
                  <a:lnTo>
                    <a:pt x="4098" y="1028700"/>
                  </a:lnTo>
                  <a:close/>
                </a:path>
                <a:path w="1357629" h="1337310">
                  <a:moveTo>
                    <a:pt x="1356653" y="1028700"/>
                  </a:moveTo>
                  <a:lnTo>
                    <a:pt x="1352841" y="1028700"/>
                  </a:lnTo>
                  <a:lnTo>
                    <a:pt x="1352836" y="1033780"/>
                  </a:lnTo>
                  <a:lnTo>
                    <a:pt x="1356648" y="1033780"/>
                  </a:lnTo>
                  <a:lnTo>
                    <a:pt x="1356653" y="1028700"/>
                  </a:lnTo>
                  <a:close/>
                </a:path>
                <a:path w="1357629" h="1337310">
                  <a:moveTo>
                    <a:pt x="4094" y="1033780"/>
                  </a:moveTo>
                  <a:lnTo>
                    <a:pt x="286" y="1033780"/>
                  </a:lnTo>
                  <a:lnTo>
                    <a:pt x="278" y="1041400"/>
                  </a:lnTo>
                  <a:lnTo>
                    <a:pt x="4086" y="1041400"/>
                  </a:lnTo>
                  <a:lnTo>
                    <a:pt x="4094" y="1033780"/>
                  </a:lnTo>
                  <a:close/>
                </a:path>
                <a:path w="1357629" h="1337310">
                  <a:moveTo>
                    <a:pt x="1356648" y="1033780"/>
                  </a:moveTo>
                  <a:lnTo>
                    <a:pt x="1352836" y="1033780"/>
                  </a:lnTo>
                  <a:lnTo>
                    <a:pt x="1352829" y="1041400"/>
                  </a:lnTo>
                  <a:lnTo>
                    <a:pt x="1356641" y="1041400"/>
                  </a:lnTo>
                  <a:lnTo>
                    <a:pt x="1356648" y="1033780"/>
                  </a:lnTo>
                  <a:close/>
                </a:path>
                <a:path w="1357629" h="1337310">
                  <a:moveTo>
                    <a:pt x="4086" y="1041400"/>
                  </a:moveTo>
                  <a:lnTo>
                    <a:pt x="278" y="1041400"/>
                  </a:lnTo>
                  <a:lnTo>
                    <a:pt x="261" y="1059180"/>
                  </a:lnTo>
                  <a:lnTo>
                    <a:pt x="4069" y="1059180"/>
                  </a:lnTo>
                  <a:lnTo>
                    <a:pt x="4086" y="1041400"/>
                  </a:lnTo>
                  <a:close/>
                </a:path>
                <a:path w="1357629" h="1337310">
                  <a:moveTo>
                    <a:pt x="1356641" y="1041400"/>
                  </a:moveTo>
                  <a:lnTo>
                    <a:pt x="1352829" y="1041400"/>
                  </a:lnTo>
                  <a:lnTo>
                    <a:pt x="1352812" y="1059180"/>
                  </a:lnTo>
                  <a:lnTo>
                    <a:pt x="1356624" y="1059180"/>
                  </a:lnTo>
                  <a:lnTo>
                    <a:pt x="1356641" y="1041400"/>
                  </a:lnTo>
                  <a:close/>
                </a:path>
                <a:path w="1357629" h="1337310">
                  <a:moveTo>
                    <a:pt x="4069" y="1059180"/>
                  </a:moveTo>
                  <a:lnTo>
                    <a:pt x="261" y="1059180"/>
                  </a:lnTo>
                  <a:lnTo>
                    <a:pt x="248" y="1073150"/>
                  </a:lnTo>
                  <a:lnTo>
                    <a:pt x="4056" y="1073150"/>
                  </a:lnTo>
                  <a:lnTo>
                    <a:pt x="4069" y="1059180"/>
                  </a:lnTo>
                  <a:close/>
                </a:path>
                <a:path w="1357629" h="1337310">
                  <a:moveTo>
                    <a:pt x="1356624" y="1059180"/>
                  </a:moveTo>
                  <a:lnTo>
                    <a:pt x="1352812" y="1059180"/>
                  </a:lnTo>
                  <a:lnTo>
                    <a:pt x="1352798" y="1073150"/>
                  </a:lnTo>
                  <a:lnTo>
                    <a:pt x="1356611" y="1073150"/>
                  </a:lnTo>
                  <a:lnTo>
                    <a:pt x="1356624" y="1059180"/>
                  </a:lnTo>
                  <a:close/>
                </a:path>
                <a:path w="1357629" h="1337310">
                  <a:moveTo>
                    <a:pt x="4056" y="1073150"/>
                  </a:moveTo>
                  <a:lnTo>
                    <a:pt x="248" y="1073150"/>
                  </a:lnTo>
                  <a:lnTo>
                    <a:pt x="243" y="1078230"/>
                  </a:lnTo>
                  <a:lnTo>
                    <a:pt x="4051" y="1078230"/>
                  </a:lnTo>
                  <a:lnTo>
                    <a:pt x="4056" y="1073150"/>
                  </a:lnTo>
                  <a:close/>
                </a:path>
                <a:path w="1357629" h="1337310">
                  <a:moveTo>
                    <a:pt x="1356611" y="1073150"/>
                  </a:moveTo>
                  <a:lnTo>
                    <a:pt x="1352798" y="1073150"/>
                  </a:lnTo>
                  <a:lnTo>
                    <a:pt x="1352794" y="1078230"/>
                  </a:lnTo>
                  <a:lnTo>
                    <a:pt x="1356606" y="1078230"/>
                  </a:lnTo>
                  <a:lnTo>
                    <a:pt x="1356611" y="1073150"/>
                  </a:lnTo>
                  <a:close/>
                </a:path>
                <a:path w="1357629" h="1337310">
                  <a:moveTo>
                    <a:pt x="4051" y="1078230"/>
                  </a:moveTo>
                  <a:lnTo>
                    <a:pt x="243" y="1078230"/>
                  </a:lnTo>
                  <a:lnTo>
                    <a:pt x="236" y="1085850"/>
                  </a:lnTo>
                  <a:lnTo>
                    <a:pt x="4044" y="1085850"/>
                  </a:lnTo>
                  <a:lnTo>
                    <a:pt x="4051" y="1078230"/>
                  </a:lnTo>
                  <a:close/>
                </a:path>
                <a:path w="1357629" h="1337310">
                  <a:moveTo>
                    <a:pt x="1356606" y="1078230"/>
                  </a:moveTo>
                  <a:lnTo>
                    <a:pt x="1352794" y="1078230"/>
                  </a:lnTo>
                  <a:lnTo>
                    <a:pt x="1352786" y="1085850"/>
                  </a:lnTo>
                  <a:lnTo>
                    <a:pt x="1356599" y="1085850"/>
                  </a:lnTo>
                  <a:lnTo>
                    <a:pt x="1356606" y="1078230"/>
                  </a:lnTo>
                  <a:close/>
                </a:path>
                <a:path w="1357629" h="1337310">
                  <a:moveTo>
                    <a:pt x="4044" y="1085850"/>
                  </a:moveTo>
                  <a:lnTo>
                    <a:pt x="236" y="1085850"/>
                  </a:lnTo>
                  <a:lnTo>
                    <a:pt x="231" y="1090930"/>
                  </a:lnTo>
                  <a:lnTo>
                    <a:pt x="4039" y="1090930"/>
                  </a:lnTo>
                  <a:lnTo>
                    <a:pt x="4044" y="1085850"/>
                  </a:lnTo>
                  <a:close/>
                </a:path>
                <a:path w="1357629" h="1337310">
                  <a:moveTo>
                    <a:pt x="1356599" y="1085850"/>
                  </a:moveTo>
                  <a:lnTo>
                    <a:pt x="1352786" y="1085850"/>
                  </a:lnTo>
                  <a:lnTo>
                    <a:pt x="1352781" y="1090930"/>
                  </a:lnTo>
                  <a:lnTo>
                    <a:pt x="1356594" y="1090930"/>
                  </a:lnTo>
                  <a:lnTo>
                    <a:pt x="1356599" y="1085850"/>
                  </a:lnTo>
                  <a:close/>
                </a:path>
                <a:path w="1357629" h="1337310">
                  <a:moveTo>
                    <a:pt x="4039" y="1090930"/>
                  </a:moveTo>
                  <a:lnTo>
                    <a:pt x="231" y="1090930"/>
                  </a:lnTo>
                  <a:lnTo>
                    <a:pt x="218" y="1104900"/>
                  </a:lnTo>
                  <a:lnTo>
                    <a:pt x="4026" y="1104900"/>
                  </a:lnTo>
                  <a:lnTo>
                    <a:pt x="4039" y="1090930"/>
                  </a:lnTo>
                  <a:close/>
                </a:path>
                <a:path w="1357629" h="1337310">
                  <a:moveTo>
                    <a:pt x="1356594" y="1090930"/>
                  </a:moveTo>
                  <a:lnTo>
                    <a:pt x="1352781" y="1090930"/>
                  </a:lnTo>
                  <a:lnTo>
                    <a:pt x="1352768" y="1104900"/>
                  </a:lnTo>
                  <a:lnTo>
                    <a:pt x="1356580" y="1104900"/>
                  </a:lnTo>
                  <a:lnTo>
                    <a:pt x="1356594" y="1090930"/>
                  </a:lnTo>
                  <a:close/>
                </a:path>
                <a:path w="1357629" h="1337310">
                  <a:moveTo>
                    <a:pt x="4026" y="1104900"/>
                  </a:moveTo>
                  <a:lnTo>
                    <a:pt x="218" y="1104900"/>
                  </a:lnTo>
                  <a:lnTo>
                    <a:pt x="206" y="1117600"/>
                  </a:lnTo>
                  <a:lnTo>
                    <a:pt x="4013" y="1117600"/>
                  </a:lnTo>
                  <a:lnTo>
                    <a:pt x="4026" y="1104900"/>
                  </a:lnTo>
                  <a:close/>
                </a:path>
                <a:path w="1357629" h="1337310">
                  <a:moveTo>
                    <a:pt x="1356580" y="1104900"/>
                  </a:moveTo>
                  <a:lnTo>
                    <a:pt x="1352768" y="1104900"/>
                  </a:lnTo>
                  <a:lnTo>
                    <a:pt x="1352756" y="1117600"/>
                  </a:lnTo>
                  <a:lnTo>
                    <a:pt x="1356568" y="1117600"/>
                  </a:lnTo>
                  <a:lnTo>
                    <a:pt x="1356580" y="1104900"/>
                  </a:lnTo>
                  <a:close/>
                </a:path>
                <a:path w="1357629" h="1337310">
                  <a:moveTo>
                    <a:pt x="4013" y="1117600"/>
                  </a:moveTo>
                  <a:lnTo>
                    <a:pt x="206" y="1117600"/>
                  </a:lnTo>
                  <a:lnTo>
                    <a:pt x="200" y="1123950"/>
                  </a:lnTo>
                  <a:lnTo>
                    <a:pt x="4007" y="1123950"/>
                  </a:lnTo>
                  <a:lnTo>
                    <a:pt x="4013" y="1117600"/>
                  </a:lnTo>
                  <a:close/>
                </a:path>
                <a:path w="1357629" h="1337310">
                  <a:moveTo>
                    <a:pt x="1356568" y="1117600"/>
                  </a:moveTo>
                  <a:lnTo>
                    <a:pt x="1352756" y="1117600"/>
                  </a:lnTo>
                  <a:lnTo>
                    <a:pt x="1352750" y="1123950"/>
                  </a:lnTo>
                  <a:lnTo>
                    <a:pt x="1356562" y="1123950"/>
                  </a:lnTo>
                  <a:lnTo>
                    <a:pt x="1356568" y="1117600"/>
                  </a:lnTo>
                  <a:close/>
                </a:path>
                <a:path w="1357629" h="1337310">
                  <a:moveTo>
                    <a:pt x="4007" y="1123950"/>
                  </a:moveTo>
                  <a:lnTo>
                    <a:pt x="200" y="1123950"/>
                  </a:lnTo>
                  <a:lnTo>
                    <a:pt x="194" y="1130300"/>
                  </a:lnTo>
                  <a:lnTo>
                    <a:pt x="4001" y="1130300"/>
                  </a:lnTo>
                  <a:lnTo>
                    <a:pt x="4007" y="1123950"/>
                  </a:lnTo>
                  <a:close/>
                </a:path>
                <a:path w="1357629" h="1337310">
                  <a:moveTo>
                    <a:pt x="1356562" y="1123950"/>
                  </a:moveTo>
                  <a:lnTo>
                    <a:pt x="1352750" y="1123950"/>
                  </a:lnTo>
                  <a:lnTo>
                    <a:pt x="1352744" y="1130300"/>
                  </a:lnTo>
                  <a:lnTo>
                    <a:pt x="1356556" y="1130300"/>
                  </a:lnTo>
                  <a:lnTo>
                    <a:pt x="1356562" y="1123950"/>
                  </a:lnTo>
                  <a:close/>
                </a:path>
                <a:path w="1357629" h="1337310">
                  <a:moveTo>
                    <a:pt x="4001" y="1130300"/>
                  </a:moveTo>
                  <a:lnTo>
                    <a:pt x="194" y="1130300"/>
                  </a:lnTo>
                  <a:lnTo>
                    <a:pt x="188" y="1136650"/>
                  </a:lnTo>
                  <a:lnTo>
                    <a:pt x="3995" y="1136650"/>
                  </a:lnTo>
                  <a:lnTo>
                    <a:pt x="4001" y="1130300"/>
                  </a:lnTo>
                  <a:close/>
                </a:path>
                <a:path w="1357629" h="1337310">
                  <a:moveTo>
                    <a:pt x="1356556" y="1130300"/>
                  </a:moveTo>
                  <a:lnTo>
                    <a:pt x="1352744" y="1130300"/>
                  </a:lnTo>
                  <a:lnTo>
                    <a:pt x="1352738" y="1136650"/>
                  </a:lnTo>
                  <a:lnTo>
                    <a:pt x="1356550" y="1136650"/>
                  </a:lnTo>
                  <a:lnTo>
                    <a:pt x="1356556" y="1130300"/>
                  </a:lnTo>
                  <a:close/>
                </a:path>
                <a:path w="1357629" h="1337310">
                  <a:moveTo>
                    <a:pt x="3995" y="1136650"/>
                  </a:moveTo>
                  <a:lnTo>
                    <a:pt x="188" y="1136650"/>
                  </a:lnTo>
                  <a:lnTo>
                    <a:pt x="182" y="1143000"/>
                  </a:lnTo>
                  <a:lnTo>
                    <a:pt x="3989" y="1143000"/>
                  </a:lnTo>
                  <a:lnTo>
                    <a:pt x="3995" y="1136650"/>
                  </a:lnTo>
                  <a:close/>
                </a:path>
                <a:path w="1357629" h="1337310">
                  <a:moveTo>
                    <a:pt x="1356550" y="1136650"/>
                  </a:moveTo>
                  <a:lnTo>
                    <a:pt x="1352738" y="1136650"/>
                  </a:lnTo>
                  <a:lnTo>
                    <a:pt x="1352732" y="1143000"/>
                  </a:lnTo>
                  <a:lnTo>
                    <a:pt x="1356544" y="1143000"/>
                  </a:lnTo>
                  <a:lnTo>
                    <a:pt x="1356550" y="1136650"/>
                  </a:lnTo>
                  <a:close/>
                </a:path>
                <a:path w="1357629" h="1337310">
                  <a:moveTo>
                    <a:pt x="3989" y="1143000"/>
                  </a:moveTo>
                  <a:lnTo>
                    <a:pt x="182" y="1143000"/>
                  </a:lnTo>
                  <a:lnTo>
                    <a:pt x="170" y="1155700"/>
                  </a:lnTo>
                  <a:lnTo>
                    <a:pt x="3977" y="1155700"/>
                  </a:lnTo>
                  <a:lnTo>
                    <a:pt x="3989" y="1143000"/>
                  </a:lnTo>
                  <a:close/>
                </a:path>
                <a:path w="1357629" h="1337310">
                  <a:moveTo>
                    <a:pt x="1356544" y="1143000"/>
                  </a:moveTo>
                  <a:lnTo>
                    <a:pt x="1352732" y="1143000"/>
                  </a:lnTo>
                  <a:lnTo>
                    <a:pt x="1352719" y="1155700"/>
                  </a:lnTo>
                  <a:lnTo>
                    <a:pt x="1356532" y="1155700"/>
                  </a:lnTo>
                  <a:lnTo>
                    <a:pt x="1356544" y="1143000"/>
                  </a:lnTo>
                  <a:close/>
                </a:path>
                <a:path w="1357629" h="1337310">
                  <a:moveTo>
                    <a:pt x="3977" y="1155700"/>
                  </a:moveTo>
                  <a:lnTo>
                    <a:pt x="170" y="1155700"/>
                  </a:lnTo>
                  <a:lnTo>
                    <a:pt x="165" y="1160780"/>
                  </a:lnTo>
                  <a:lnTo>
                    <a:pt x="3972" y="1160780"/>
                  </a:lnTo>
                  <a:lnTo>
                    <a:pt x="3977" y="1155700"/>
                  </a:lnTo>
                  <a:close/>
                </a:path>
                <a:path w="1357629" h="1337310">
                  <a:moveTo>
                    <a:pt x="1356532" y="1155700"/>
                  </a:moveTo>
                  <a:lnTo>
                    <a:pt x="1352719" y="1155700"/>
                  </a:lnTo>
                  <a:lnTo>
                    <a:pt x="1352715" y="1160780"/>
                  </a:lnTo>
                  <a:lnTo>
                    <a:pt x="1356527" y="1160780"/>
                  </a:lnTo>
                  <a:lnTo>
                    <a:pt x="1356532" y="1155700"/>
                  </a:lnTo>
                  <a:close/>
                </a:path>
                <a:path w="1357629" h="1337310">
                  <a:moveTo>
                    <a:pt x="3972" y="1160780"/>
                  </a:moveTo>
                  <a:lnTo>
                    <a:pt x="165" y="1160780"/>
                  </a:lnTo>
                  <a:lnTo>
                    <a:pt x="159" y="1167130"/>
                  </a:lnTo>
                  <a:lnTo>
                    <a:pt x="3966" y="1167130"/>
                  </a:lnTo>
                  <a:lnTo>
                    <a:pt x="3972" y="1160780"/>
                  </a:lnTo>
                  <a:close/>
                </a:path>
                <a:path w="1357629" h="1337310">
                  <a:moveTo>
                    <a:pt x="1356527" y="1160780"/>
                  </a:moveTo>
                  <a:lnTo>
                    <a:pt x="1352715" y="1160780"/>
                  </a:lnTo>
                  <a:lnTo>
                    <a:pt x="1352709" y="1167130"/>
                  </a:lnTo>
                  <a:lnTo>
                    <a:pt x="1356521" y="1167130"/>
                  </a:lnTo>
                  <a:lnTo>
                    <a:pt x="1356527" y="1160780"/>
                  </a:lnTo>
                  <a:close/>
                </a:path>
                <a:path w="1357629" h="1337310">
                  <a:moveTo>
                    <a:pt x="3966" y="1167130"/>
                  </a:moveTo>
                  <a:lnTo>
                    <a:pt x="159" y="1167130"/>
                  </a:lnTo>
                  <a:lnTo>
                    <a:pt x="153" y="1173480"/>
                  </a:lnTo>
                  <a:lnTo>
                    <a:pt x="3960" y="1173480"/>
                  </a:lnTo>
                  <a:lnTo>
                    <a:pt x="3966" y="1167130"/>
                  </a:lnTo>
                  <a:close/>
                </a:path>
                <a:path w="1357629" h="1337310">
                  <a:moveTo>
                    <a:pt x="1356521" y="1167130"/>
                  </a:moveTo>
                  <a:lnTo>
                    <a:pt x="1352709" y="1167130"/>
                  </a:lnTo>
                  <a:lnTo>
                    <a:pt x="1352702" y="1173480"/>
                  </a:lnTo>
                  <a:lnTo>
                    <a:pt x="1356515" y="1173480"/>
                  </a:lnTo>
                  <a:lnTo>
                    <a:pt x="1356521" y="1167130"/>
                  </a:lnTo>
                  <a:close/>
                </a:path>
                <a:path w="1357629" h="1337310">
                  <a:moveTo>
                    <a:pt x="3960" y="1173480"/>
                  </a:moveTo>
                  <a:lnTo>
                    <a:pt x="153" y="1173480"/>
                  </a:lnTo>
                  <a:lnTo>
                    <a:pt x="147" y="1179830"/>
                  </a:lnTo>
                  <a:lnTo>
                    <a:pt x="3954" y="1179830"/>
                  </a:lnTo>
                  <a:lnTo>
                    <a:pt x="3960" y="1173480"/>
                  </a:lnTo>
                  <a:close/>
                </a:path>
                <a:path w="1357629" h="1337310">
                  <a:moveTo>
                    <a:pt x="1356515" y="1173480"/>
                  </a:moveTo>
                  <a:lnTo>
                    <a:pt x="1352702" y="1173480"/>
                  </a:lnTo>
                  <a:lnTo>
                    <a:pt x="1352696" y="1179830"/>
                  </a:lnTo>
                  <a:lnTo>
                    <a:pt x="1356509" y="1179830"/>
                  </a:lnTo>
                  <a:lnTo>
                    <a:pt x="1356515" y="1173480"/>
                  </a:lnTo>
                  <a:close/>
                </a:path>
                <a:path w="1357629" h="1337310">
                  <a:moveTo>
                    <a:pt x="3954" y="1179830"/>
                  </a:moveTo>
                  <a:lnTo>
                    <a:pt x="147" y="1179830"/>
                  </a:lnTo>
                  <a:lnTo>
                    <a:pt x="141" y="1186180"/>
                  </a:lnTo>
                  <a:lnTo>
                    <a:pt x="3948" y="1186180"/>
                  </a:lnTo>
                  <a:lnTo>
                    <a:pt x="3954" y="1179830"/>
                  </a:lnTo>
                  <a:close/>
                </a:path>
                <a:path w="1357629" h="1337310">
                  <a:moveTo>
                    <a:pt x="1356509" y="1179830"/>
                  </a:moveTo>
                  <a:lnTo>
                    <a:pt x="1352696" y="1179830"/>
                  </a:lnTo>
                  <a:lnTo>
                    <a:pt x="1352690" y="1186180"/>
                  </a:lnTo>
                  <a:lnTo>
                    <a:pt x="1356503" y="1186180"/>
                  </a:lnTo>
                  <a:lnTo>
                    <a:pt x="1356509" y="1179830"/>
                  </a:lnTo>
                  <a:close/>
                </a:path>
                <a:path w="1357629" h="1337310">
                  <a:moveTo>
                    <a:pt x="3948" y="1186180"/>
                  </a:moveTo>
                  <a:lnTo>
                    <a:pt x="141" y="1186180"/>
                  </a:lnTo>
                  <a:lnTo>
                    <a:pt x="129" y="1198880"/>
                  </a:lnTo>
                  <a:lnTo>
                    <a:pt x="3936" y="1198880"/>
                  </a:lnTo>
                  <a:lnTo>
                    <a:pt x="3948" y="1186180"/>
                  </a:lnTo>
                  <a:close/>
                </a:path>
                <a:path w="1357629" h="1337310">
                  <a:moveTo>
                    <a:pt x="1356503" y="1186180"/>
                  </a:moveTo>
                  <a:lnTo>
                    <a:pt x="1352690" y="1186180"/>
                  </a:lnTo>
                  <a:lnTo>
                    <a:pt x="1352678" y="1198880"/>
                  </a:lnTo>
                  <a:lnTo>
                    <a:pt x="1356491" y="1198880"/>
                  </a:lnTo>
                  <a:lnTo>
                    <a:pt x="1356503" y="1186180"/>
                  </a:lnTo>
                  <a:close/>
                </a:path>
                <a:path w="1357629" h="1337310">
                  <a:moveTo>
                    <a:pt x="3936" y="1198880"/>
                  </a:moveTo>
                  <a:lnTo>
                    <a:pt x="129" y="1198880"/>
                  </a:lnTo>
                  <a:lnTo>
                    <a:pt x="123" y="1205230"/>
                  </a:lnTo>
                  <a:lnTo>
                    <a:pt x="3930" y="1205230"/>
                  </a:lnTo>
                  <a:lnTo>
                    <a:pt x="3936" y="1198880"/>
                  </a:lnTo>
                  <a:close/>
                </a:path>
                <a:path w="1357629" h="1337310">
                  <a:moveTo>
                    <a:pt x="1356491" y="1198880"/>
                  </a:moveTo>
                  <a:lnTo>
                    <a:pt x="1352678" y="1198880"/>
                  </a:lnTo>
                  <a:lnTo>
                    <a:pt x="1352672" y="1205230"/>
                  </a:lnTo>
                  <a:lnTo>
                    <a:pt x="1356485" y="1205230"/>
                  </a:lnTo>
                  <a:lnTo>
                    <a:pt x="1356491" y="1198880"/>
                  </a:lnTo>
                  <a:close/>
                </a:path>
                <a:path w="1357629" h="1337310">
                  <a:moveTo>
                    <a:pt x="3930" y="1205230"/>
                  </a:moveTo>
                  <a:lnTo>
                    <a:pt x="123" y="1205230"/>
                  </a:lnTo>
                  <a:lnTo>
                    <a:pt x="117" y="1211580"/>
                  </a:lnTo>
                  <a:lnTo>
                    <a:pt x="3924" y="1211580"/>
                  </a:lnTo>
                  <a:lnTo>
                    <a:pt x="3930" y="1205230"/>
                  </a:lnTo>
                  <a:close/>
                </a:path>
                <a:path w="1357629" h="1337310">
                  <a:moveTo>
                    <a:pt x="1356485" y="1205230"/>
                  </a:moveTo>
                  <a:lnTo>
                    <a:pt x="1352672" y="1205230"/>
                  </a:lnTo>
                  <a:lnTo>
                    <a:pt x="1352666" y="1211580"/>
                  </a:lnTo>
                  <a:lnTo>
                    <a:pt x="1356479" y="1211580"/>
                  </a:lnTo>
                  <a:lnTo>
                    <a:pt x="1356485" y="1205230"/>
                  </a:lnTo>
                  <a:close/>
                </a:path>
                <a:path w="1357629" h="1337310">
                  <a:moveTo>
                    <a:pt x="3924" y="1211580"/>
                  </a:moveTo>
                  <a:lnTo>
                    <a:pt x="117" y="1211580"/>
                  </a:lnTo>
                  <a:lnTo>
                    <a:pt x="111" y="1217930"/>
                  </a:lnTo>
                  <a:lnTo>
                    <a:pt x="3918" y="1217930"/>
                  </a:lnTo>
                  <a:lnTo>
                    <a:pt x="3924" y="1211580"/>
                  </a:lnTo>
                  <a:close/>
                </a:path>
                <a:path w="1357629" h="1337310">
                  <a:moveTo>
                    <a:pt x="1356479" y="1211580"/>
                  </a:moveTo>
                  <a:lnTo>
                    <a:pt x="1352666" y="1211580"/>
                  </a:lnTo>
                  <a:lnTo>
                    <a:pt x="1352660" y="1217930"/>
                  </a:lnTo>
                  <a:lnTo>
                    <a:pt x="1356473" y="1217930"/>
                  </a:lnTo>
                  <a:lnTo>
                    <a:pt x="1356479" y="1211580"/>
                  </a:lnTo>
                  <a:close/>
                </a:path>
                <a:path w="1357629" h="1337310">
                  <a:moveTo>
                    <a:pt x="3918" y="1217930"/>
                  </a:moveTo>
                  <a:lnTo>
                    <a:pt x="111" y="1217930"/>
                  </a:lnTo>
                  <a:lnTo>
                    <a:pt x="103" y="1225550"/>
                  </a:lnTo>
                  <a:lnTo>
                    <a:pt x="3910" y="1225550"/>
                  </a:lnTo>
                  <a:lnTo>
                    <a:pt x="3918" y="1217930"/>
                  </a:lnTo>
                  <a:close/>
                </a:path>
                <a:path w="1357629" h="1337310">
                  <a:moveTo>
                    <a:pt x="1356473" y="1217930"/>
                  </a:moveTo>
                  <a:lnTo>
                    <a:pt x="1352660" y="1217930"/>
                  </a:lnTo>
                  <a:lnTo>
                    <a:pt x="1352653" y="1225550"/>
                  </a:lnTo>
                  <a:lnTo>
                    <a:pt x="1356466" y="1225550"/>
                  </a:lnTo>
                  <a:lnTo>
                    <a:pt x="1356473" y="1217930"/>
                  </a:lnTo>
                  <a:close/>
                </a:path>
                <a:path w="1357629" h="1337310">
                  <a:moveTo>
                    <a:pt x="3910" y="1225550"/>
                  </a:moveTo>
                  <a:lnTo>
                    <a:pt x="103" y="1225550"/>
                  </a:lnTo>
                  <a:lnTo>
                    <a:pt x="97" y="1231900"/>
                  </a:lnTo>
                  <a:lnTo>
                    <a:pt x="3904" y="1231900"/>
                  </a:lnTo>
                  <a:lnTo>
                    <a:pt x="3910" y="1225550"/>
                  </a:lnTo>
                  <a:close/>
                </a:path>
                <a:path w="1357629" h="1337310">
                  <a:moveTo>
                    <a:pt x="1356466" y="1225550"/>
                  </a:moveTo>
                  <a:lnTo>
                    <a:pt x="1352653" y="1225550"/>
                  </a:lnTo>
                  <a:lnTo>
                    <a:pt x="1352647" y="1231900"/>
                  </a:lnTo>
                  <a:lnTo>
                    <a:pt x="1356460" y="1231900"/>
                  </a:lnTo>
                  <a:lnTo>
                    <a:pt x="1356466" y="1225550"/>
                  </a:lnTo>
                  <a:close/>
                </a:path>
                <a:path w="1357629" h="1337310">
                  <a:moveTo>
                    <a:pt x="3904" y="1231900"/>
                  </a:moveTo>
                  <a:lnTo>
                    <a:pt x="97" y="1231900"/>
                  </a:lnTo>
                  <a:lnTo>
                    <a:pt x="91" y="1238250"/>
                  </a:lnTo>
                  <a:lnTo>
                    <a:pt x="3898" y="1238250"/>
                  </a:lnTo>
                  <a:lnTo>
                    <a:pt x="3904" y="1231900"/>
                  </a:lnTo>
                  <a:close/>
                </a:path>
                <a:path w="1357629" h="1337310">
                  <a:moveTo>
                    <a:pt x="1356460" y="1231900"/>
                  </a:moveTo>
                  <a:lnTo>
                    <a:pt x="1352647" y="1231900"/>
                  </a:lnTo>
                  <a:lnTo>
                    <a:pt x="1352641" y="1238250"/>
                  </a:lnTo>
                  <a:lnTo>
                    <a:pt x="1356454" y="1238250"/>
                  </a:lnTo>
                  <a:lnTo>
                    <a:pt x="1356460" y="1231900"/>
                  </a:lnTo>
                  <a:close/>
                </a:path>
                <a:path w="1357629" h="1337310">
                  <a:moveTo>
                    <a:pt x="3898" y="1238250"/>
                  </a:moveTo>
                  <a:lnTo>
                    <a:pt x="91" y="1238250"/>
                  </a:lnTo>
                  <a:lnTo>
                    <a:pt x="80" y="1249680"/>
                  </a:lnTo>
                  <a:lnTo>
                    <a:pt x="3887" y="1249680"/>
                  </a:lnTo>
                  <a:lnTo>
                    <a:pt x="3898" y="1238250"/>
                  </a:lnTo>
                  <a:close/>
                </a:path>
                <a:path w="1357629" h="1337310">
                  <a:moveTo>
                    <a:pt x="1356454" y="1238250"/>
                  </a:moveTo>
                  <a:lnTo>
                    <a:pt x="1352641" y="1238250"/>
                  </a:lnTo>
                  <a:lnTo>
                    <a:pt x="1352630" y="1249680"/>
                  </a:lnTo>
                  <a:lnTo>
                    <a:pt x="1356443" y="1249680"/>
                  </a:lnTo>
                  <a:lnTo>
                    <a:pt x="1356454" y="1238250"/>
                  </a:lnTo>
                  <a:close/>
                </a:path>
                <a:path w="1357629" h="1337310">
                  <a:moveTo>
                    <a:pt x="3887" y="1249680"/>
                  </a:moveTo>
                  <a:lnTo>
                    <a:pt x="80" y="1249680"/>
                  </a:lnTo>
                  <a:lnTo>
                    <a:pt x="67" y="1263650"/>
                  </a:lnTo>
                  <a:lnTo>
                    <a:pt x="3874" y="1263650"/>
                  </a:lnTo>
                  <a:lnTo>
                    <a:pt x="3887" y="1249680"/>
                  </a:lnTo>
                  <a:close/>
                </a:path>
                <a:path w="1357629" h="1337310">
                  <a:moveTo>
                    <a:pt x="1356443" y="1249680"/>
                  </a:moveTo>
                  <a:lnTo>
                    <a:pt x="1352630" y="1249680"/>
                  </a:lnTo>
                  <a:lnTo>
                    <a:pt x="1352616" y="1263650"/>
                  </a:lnTo>
                  <a:lnTo>
                    <a:pt x="1356430" y="1263650"/>
                  </a:lnTo>
                  <a:lnTo>
                    <a:pt x="1356443" y="1249680"/>
                  </a:lnTo>
                  <a:close/>
                </a:path>
                <a:path w="1357629" h="1337310">
                  <a:moveTo>
                    <a:pt x="3874" y="1263650"/>
                  </a:moveTo>
                  <a:lnTo>
                    <a:pt x="67" y="1263650"/>
                  </a:lnTo>
                  <a:lnTo>
                    <a:pt x="61" y="1270000"/>
                  </a:lnTo>
                  <a:lnTo>
                    <a:pt x="3868" y="1270000"/>
                  </a:lnTo>
                  <a:lnTo>
                    <a:pt x="3874" y="1263650"/>
                  </a:lnTo>
                  <a:close/>
                </a:path>
                <a:path w="1357629" h="1337310">
                  <a:moveTo>
                    <a:pt x="1356430" y="1263650"/>
                  </a:moveTo>
                  <a:lnTo>
                    <a:pt x="1352616" y="1263650"/>
                  </a:lnTo>
                  <a:lnTo>
                    <a:pt x="1352610" y="1270000"/>
                  </a:lnTo>
                  <a:lnTo>
                    <a:pt x="1356423" y="1270000"/>
                  </a:lnTo>
                  <a:lnTo>
                    <a:pt x="1356430" y="1263650"/>
                  </a:lnTo>
                  <a:close/>
                </a:path>
                <a:path w="1357629" h="1337310">
                  <a:moveTo>
                    <a:pt x="3868" y="1270000"/>
                  </a:moveTo>
                  <a:lnTo>
                    <a:pt x="61" y="1270000"/>
                  </a:lnTo>
                  <a:lnTo>
                    <a:pt x="56" y="1275080"/>
                  </a:lnTo>
                  <a:lnTo>
                    <a:pt x="3863" y="1275080"/>
                  </a:lnTo>
                  <a:lnTo>
                    <a:pt x="3868" y="1270000"/>
                  </a:lnTo>
                  <a:close/>
                </a:path>
                <a:path w="1357629" h="1337310">
                  <a:moveTo>
                    <a:pt x="1356423" y="1270000"/>
                  </a:moveTo>
                  <a:lnTo>
                    <a:pt x="1352610" y="1270000"/>
                  </a:lnTo>
                  <a:lnTo>
                    <a:pt x="1352605" y="1275080"/>
                  </a:lnTo>
                  <a:lnTo>
                    <a:pt x="1356419" y="1275080"/>
                  </a:lnTo>
                  <a:lnTo>
                    <a:pt x="1356423" y="1270000"/>
                  </a:lnTo>
                  <a:close/>
                </a:path>
                <a:path w="1357629" h="1337310">
                  <a:moveTo>
                    <a:pt x="3863" y="1275080"/>
                  </a:moveTo>
                  <a:lnTo>
                    <a:pt x="56" y="1275080"/>
                  </a:lnTo>
                  <a:lnTo>
                    <a:pt x="49" y="1282700"/>
                  </a:lnTo>
                  <a:lnTo>
                    <a:pt x="3856" y="1282700"/>
                  </a:lnTo>
                  <a:lnTo>
                    <a:pt x="3863" y="1275080"/>
                  </a:lnTo>
                  <a:close/>
                </a:path>
                <a:path w="1357629" h="1337310">
                  <a:moveTo>
                    <a:pt x="1356419" y="1275080"/>
                  </a:moveTo>
                  <a:lnTo>
                    <a:pt x="1352605" y="1275080"/>
                  </a:lnTo>
                  <a:lnTo>
                    <a:pt x="1352598" y="1282700"/>
                  </a:lnTo>
                  <a:lnTo>
                    <a:pt x="1356411" y="1282700"/>
                  </a:lnTo>
                  <a:lnTo>
                    <a:pt x="1356419" y="1275080"/>
                  </a:lnTo>
                  <a:close/>
                </a:path>
                <a:path w="1357629" h="1337310">
                  <a:moveTo>
                    <a:pt x="3856" y="1282700"/>
                  </a:moveTo>
                  <a:lnTo>
                    <a:pt x="49" y="1282700"/>
                  </a:lnTo>
                  <a:lnTo>
                    <a:pt x="38" y="1294130"/>
                  </a:lnTo>
                  <a:lnTo>
                    <a:pt x="3845" y="1294130"/>
                  </a:lnTo>
                  <a:lnTo>
                    <a:pt x="3856" y="1282700"/>
                  </a:lnTo>
                  <a:close/>
                </a:path>
                <a:path w="1357629" h="1337310">
                  <a:moveTo>
                    <a:pt x="1356411" y="1282700"/>
                  </a:moveTo>
                  <a:lnTo>
                    <a:pt x="1352598" y="1282700"/>
                  </a:lnTo>
                  <a:lnTo>
                    <a:pt x="1352587" y="1294130"/>
                  </a:lnTo>
                  <a:lnTo>
                    <a:pt x="1356401" y="1294130"/>
                  </a:lnTo>
                  <a:lnTo>
                    <a:pt x="1356411" y="1282700"/>
                  </a:lnTo>
                  <a:close/>
                </a:path>
                <a:path w="1357629" h="1337310">
                  <a:moveTo>
                    <a:pt x="3845" y="1294130"/>
                  </a:moveTo>
                  <a:lnTo>
                    <a:pt x="38" y="1294130"/>
                  </a:lnTo>
                  <a:lnTo>
                    <a:pt x="14" y="1319530"/>
                  </a:lnTo>
                  <a:lnTo>
                    <a:pt x="3820" y="1319530"/>
                  </a:lnTo>
                  <a:lnTo>
                    <a:pt x="3845" y="1294130"/>
                  </a:lnTo>
                  <a:close/>
                </a:path>
                <a:path w="1357629" h="1337310">
                  <a:moveTo>
                    <a:pt x="1356401" y="1294130"/>
                  </a:moveTo>
                  <a:lnTo>
                    <a:pt x="1352587" y="1294130"/>
                  </a:lnTo>
                  <a:lnTo>
                    <a:pt x="1352563" y="1319530"/>
                  </a:lnTo>
                  <a:lnTo>
                    <a:pt x="1356376" y="1319530"/>
                  </a:lnTo>
                  <a:lnTo>
                    <a:pt x="1356401" y="1294130"/>
                  </a:lnTo>
                  <a:close/>
                </a:path>
                <a:path w="1357629" h="1337310">
                  <a:moveTo>
                    <a:pt x="3820" y="1319530"/>
                  </a:moveTo>
                  <a:lnTo>
                    <a:pt x="14" y="1319530"/>
                  </a:lnTo>
                  <a:lnTo>
                    <a:pt x="7" y="1327150"/>
                  </a:lnTo>
                  <a:lnTo>
                    <a:pt x="3813" y="1327150"/>
                  </a:lnTo>
                  <a:lnTo>
                    <a:pt x="3820" y="1319530"/>
                  </a:lnTo>
                  <a:close/>
                </a:path>
                <a:path w="1357629" h="1337310">
                  <a:moveTo>
                    <a:pt x="1356376" y="1319530"/>
                  </a:moveTo>
                  <a:lnTo>
                    <a:pt x="1352563" y="1319530"/>
                  </a:lnTo>
                  <a:lnTo>
                    <a:pt x="1352556" y="1327150"/>
                  </a:lnTo>
                  <a:lnTo>
                    <a:pt x="1356369" y="1327150"/>
                  </a:lnTo>
                  <a:lnTo>
                    <a:pt x="1356376" y="1319530"/>
                  </a:lnTo>
                  <a:close/>
                </a:path>
                <a:path w="1357629" h="1337310">
                  <a:moveTo>
                    <a:pt x="3813" y="1327150"/>
                  </a:moveTo>
                  <a:lnTo>
                    <a:pt x="7" y="1327150"/>
                  </a:lnTo>
                  <a:lnTo>
                    <a:pt x="1" y="1333500"/>
                  </a:lnTo>
                  <a:lnTo>
                    <a:pt x="1352550" y="1333500"/>
                  </a:lnTo>
                  <a:lnTo>
                    <a:pt x="3809" y="1330960"/>
                  </a:lnTo>
                  <a:lnTo>
                    <a:pt x="3813" y="1327150"/>
                  </a:lnTo>
                  <a:close/>
                </a:path>
                <a:path w="1357629" h="1337310">
                  <a:moveTo>
                    <a:pt x="1356369" y="1327150"/>
                  </a:moveTo>
                  <a:lnTo>
                    <a:pt x="1352556" y="1327150"/>
                  </a:lnTo>
                  <a:lnTo>
                    <a:pt x="1352550" y="1333500"/>
                  </a:lnTo>
                  <a:lnTo>
                    <a:pt x="1356363" y="1333500"/>
                  </a:lnTo>
                  <a:lnTo>
                    <a:pt x="1356369" y="1327150"/>
                  </a:lnTo>
                  <a:close/>
                </a:path>
                <a:path w="1357629" h="1337310">
                  <a:moveTo>
                    <a:pt x="1356363" y="1333500"/>
                  </a:moveTo>
                  <a:lnTo>
                    <a:pt x="1" y="1333500"/>
                  </a:lnTo>
                  <a:lnTo>
                    <a:pt x="0" y="1334770"/>
                  </a:lnTo>
                  <a:lnTo>
                    <a:pt x="1356359" y="1337310"/>
                  </a:lnTo>
                  <a:lnTo>
                    <a:pt x="1356363" y="1333500"/>
                  </a:lnTo>
                  <a:close/>
                </a:path>
              </a:pathLst>
            </a:custGeom>
            <a:solidFill>
              <a:srgbClr val="5724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6906259" y="2887979"/>
              <a:ext cx="1350010" cy="1330960"/>
            </a:xfrm>
            <a:custGeom>
              <a:avLst/>
              <a:gdLst/>
              <a:ahLst/>
              <a:cxnLst/>
              <a:rect l="l" t="t" r="r" b="b"/>
              <a:pathLst>
                <a:path w="1350009" h="1330960">
                  <a:moveTo>
                    <a:pt x="6332" y="12700"/>
                  </a:moveTo>
                  <a:lnTo>
                    <a:pt x="1257" y="12700"/>
                  </a:lnTo>
                  <a:lnTo>
                    <a:pt x="1253" y="17779"/>
                  </a:lnTo>
                  <a:lnTo>
                    <a:pt x="6323" y="17779"/>
                  </a:lnTo>
                  <a:lnTo>
                    <a:pt x="6332" y="12700"/>
                  </a:lnTo>
                  <a:close/>
                </a:path>
                <a:path w="1350009" h="1330960">
                  <a:moveTo>
                    <a:pt x="1350000" y="12700"/>
                  </a:moveTo>
                  <a:lnTo>
                    <a:pt x="1346187" y="12700"/>
                  </a:lnTo>
                  <a:lnTo>
                    <a:pt x="1346178" y="17779"/>
                  </a:lnTo>
                  <a:lnTo>
                    <a:pt x="1349995" y="17779"/>
                  </a:lnTo>
                  <a:lnTo>
                    <a:pt x="1350000" y="12700"/>
                  </a:lnTo>
                  <a:close/>
                </a:path>
                <a:path w="1350009" h="1330960">
                  <a:moveTo>
                    <a:pt x="6337" y="10160"/>
                  </a:moveTo>
                  <a:lnTo>
                    <a:pt x="1260" y="10160"/>
                  </a:lnTo>
                  <a:lnTo>
                    <a:pt x="1259" y="11429"/>
                  </a:lnTo>
                  <a:lnTo>
                    <a:pt x="6335" y="11429"/>
                  </a:lnTo>
                  <a:lnTo>
                    <a:pt x="6337" y="10160"/>
                  </a:lnTo>
                  <a:close/>
                </a:path>
                <a:path w="1350009" h="1330960">
                  <a:moveTo>
                    <a:pt x="1350002" y="10160"/>
                  </a:moveTo>
                  <a:lnTo>
                    <a:pt x="1346192" y="10160"/>
                  </a:lnTo>
                  <a:lnTo>
                    <a:pt x="1346190" y="11429"/>
                  </a:lnTo>
                  <a:lnTo>
                    <a:pt x="1350001" y="11429"/>
                  </a:lnTo>
                  <a:lnTo>
                    <a:pt x="1350002" y="10160"/>
                  </a:lnTo>
                  <a:close/>
                </a:path>
                <a:path w="1350009" h="1330960">
                  <a:moveTo>
                    <a:pt x="6345" y="6350"/>
                  </a:moveTo>
                  <a:lnTo>
                    <a:pt x="1263" y="6350"/>
                  </a:lnTo>
                  <a:lnTo>
                    <a:pt x="1261" y="8889"/>
                  </a:lnTo>
                  <a:lnTo>
                    <a:pt x="6340" y="8889"/>
                  </a:lnTo>
                  <a:lnTo>
                    <a:pt x="6345" y="6350"/>
                  </a:lnTo>
                  <a:close/>
                </a:path>
                <a:path w="1350009" h="1330960">
                  <a:moveTo>
                    <a:pt x="1350006" y="6350"/>
                  </a:moveTo>
                  <a:lnTo>
                    <a:pt x="1346200" y="6350"/>
                  </a:lnTo>
                  <a:lnTo>
                    <a:pt x="1346195" y="8889"/>
                  </a:lnTo>
                  <a:lnTo>
                    <a:pt x="1350003" y="8889"/>
                  </a:lnTo>
                  <a:lnTo>
                    <a:pt x="1350006" y="6350"/>
                  </a:lnTo>
                  <a:close/>
                </a:path>
                <a:path w="1350009" h="1330960">
                  <a:moveTo>
                    <a:pt x="6350" y="3810"/>
                  </a:moveTo>
                  <a:lnTo>
                    <a:pt x="1266" y="3810"/>
                  </a:lnTo>
                  <a:lnTo>
                    <a:pt x="1265" y="5079"/>
                  </a:lnTo>
                  <a:lnTo>
                    <a:pt x="6347" y="5079"/>
                  </a:lnTo>
                  <a:lnTo>
                    <a:pt x="6350" y="3810"/>
                  </a:lnTo>
                  <a:close/>
                </a:path>
                <a:path w="1350009" h="1330960">
                  <a:moveTo>
                    <a:pt x="1350008" y="3810"/>
                  </a:moveTo>
                  <a:lnTo>
                    <a:pt x="6350" y="3810"/>
                  </a:lnTo>
                  <a:lnTo>
                    <a:pt x="676274" y="5079"/>
                  </a:lnTo>
                  <a:lnTo>
                    <a:pt x="1350007" y="5079"/>
                  </a:lnTo>
                  <a:lnTo>
                    <a:pt x="1350008" y="3810"/>
                  </a:lnTo>
                  <a:close/>
                </a:path>
                <a:path w="1350009" h="1330960">
                  <a:moveTo>
                    <a:pt x="1270" y="0"/>
                  </a:moveTo>
                  <a:lnTo>
                    <a:pt x="1267" y="2540"/>
                  </a:lnTo>
                  <a:lnTo>
                    <a:pt x="1350010" y="2540"/>
                  </a:lnTo>
                  <a:lnTo>
                    <a:pt x="1270" y="0"/>
                  </a:lnTo>
                  <a:close/>
                </a:path>
                <a:path w="1350009" h="1330960">
                  <a:moveTo>
                    <a:pt x="6320" y="19050"/>
                  </a:moveTo>
                  <a:lnTo>
                    <a:pt x="1251" y="19050"/>
                  </a:lnTo>
                  <a:lnTo>
                    <a:pt x="1227" y="44450"/>
                  </a:lnTo>
                  <a:lnTo>
                    <a:pt x="6271" y="44450"/>
                  </a:lnTo>
                  <a:lnTo>
                    <a:pt x="6320" y="19050"/>
                  </a:lnTo>
                  <a:close/>
                </a:path>
                <a:path w="1350009" h="1330960">
                  <a:moveTo>
                    <a:pt x="1349994" y="19050"/>
                  </a:moveTo>
                  <a:lnTo>
                    <a:pt x="1346175" y="19050"/>
                  </a:lnTo>
                  <a:lnTo>
                    <a:pt x="1346126" y="44450"/>
                  </a:lnTo>
                  <a:lnTo>
                    <a:pt x="1349969" y="44450"/>
                  </a:lnTo>
                  <a:lnTo>
                    <a:pt x="1349994" y="19050"/>
                  </a:lnTo>
                  <a:close/>
                </a:path>
                <a:path w="1350009" h="1330960">
                  <a:moveTo>
                    <a:pt x="6271" y="44450"/>
                  </a:moveTo>
                  <a:lnTo>
                    <a:pt x="1227" y="44450"/>
                  </a:lnTo>
                  <a:lnTo>
                    <a:pt x="1203" y="69850"/>
                  </a:lnTo>
                  <a:lnTo>
                    <a:pt x="6223" y="69850"/>
                  </a:lnTo>
                  <a:lnTo>
                    <a:pt x="6271" y="44450"/>
                  </a:lnTo>
                  <a:close/>
                </a:path>
                <a:path w="1350009" h="1330960">
                  <a:moveTo>
                    <a:pt x="1349969" y="44450"/>
                  </a:moveTo>
                  <a:lnTo>
                    <a:pt x="1346126" y="44450"/>
                  </a:lnTo>
                  <a:lnTo>
                    <a:pt x="1346077" y="69850"/>
                  </a:lnTo>
                  <a:lnTo>
                    <a:pt x="1349945" y="69850"/>
                  </a:lnTo>
                  <a:lnTo>
                    <a:pt x="1349969" y="44450"/>
                  </a:lnTo>
                  <a:close/>
                </a:path>
                <a:path w="1350009" h="1330960">
                  <a:moveTo>
                    <a:pt x="6188" y="87884"/>
                  </a:moveTo>
                  <a:lnTo>
                    <a:pt x="1186" y="87884"/>
                  </a:lnTo>
                  <a:lnTo>
                    <a:pt x="1100" y="177800"/>
                  </a:lnTo>
                  <a:lnTo>
                    <a:pt x="6015" y="177800"/>
                  </a:lnTo>
                  <a:lnTo>
                    <a:pt x="6188" y="87884"/>
                  </a:lnTo>
                  <a:close/>
                </a:path>
                <a:path w="1350009" h="1330960">
                  <a:moveTo>
                    <a:pt x="1349928" y="87884"/>
                  </a:moveTo>
                  <a:lnTo>
                    <a:pt x="1346043" y="87884"/>
                  </a:lnTo>
                  <a:lnTo>
                    <a:pt x="1345870" y="177800"/>
                  </a:lnTo>
                  <a:lnTo>
                    <a:pt x="1349842" y="177800"/>
                  </a:lnTo>
                  <a:lnTo>
                    <a:pt x="1349928" y="87884"/>
                  </a:lnTo>
                  <a:close/>
                </a:path>
                <a:path w="1350009" h="1330960">
                  <a:moveTo>
                    <a:pt x="6205" y="78866"/>
                  </a:moveTo>
                  <a:lnTo>
                    <a:pt x="1194" y="78866"/>
                  </a:lnTo>
                  <a:lnTo>
                    <a:pt x="1186" y="87629"/>
                  </a:lnTo>
                  <a:lnTo>
                    <a:pt x="6188" y="87629"/>
                  </a:lnTo>
                  <a:lnTo>
                    <a:pt x="6205" y="78866"/>
                  </a:lnTo>
                  <a:close/>
                </a:path>
                <a:path w="1350009" h="1330960">
                  <a:moveTo>
                    <a:pt x="1349937" y="78866"/>
                  </a:moveTo>
                  <a:lnTo>
                    <a:pt x="1346060" y="78866"/>
                  </a:lnTo>
                  <a:lnTo>
                    <a:pt x="1346043" y="87629"/>
                  </a:lnTo>
                  <a:lnTo>
                    <a:pt x="1349928" y="87629"/>
                  </a:lnTo>
                  <a:lnTo>
                    <a:pt x="1349937" y="78866"/>
                  </a:lnTo>
                  <a:close/>
                </a:path>
                <a:path w="1350009" h="1330960">
                  <a:moveTo>
                    <a:pt x="6217" y="72516"/>
                  </a:moveTo>
                  <a:lnTo>
                    <a:pt x="1200" y="72516"/>
                  </a:lnTo>
                  <a:lnTo>
                    <a:pt x="1194" y="78739"/>
                  </a:lnTo>
                  <a:lnTo>
                    <a:pt x="6205" y="78739"/>
                  </a:lnTo>
                  <a:lnTo>
                    <a:pt x="6217" y="72516"/>
                  </a:lnTo>
                  <a:close/>
                </a:path>
                <a:path w="1350009" h="1330960">
                  <a:moveTo>
                    <a:pt x="1349943" y="72516"/>
                  </a:moveTo>
                  <a:lnTo>
                    <a:pt x="1346072" y="72516"/>
                  </a:lnTo>
                  <a:lnTo>
                    <a:pt x="1346060" y="78739"/>
                  </a:lnTo>
                  <a:lnTo>
                    <a:pt x="1349937" y="78739"/>
                  </a:lnTo>
                  <a:lnTo>
                    <a:pt x="1349943" y="72516"/>
                  </a:lnTo>
                  <a:close/>
                </a:path>
                <a:path w="1350009" h="1330960">
                  <a:moveTo>
                    <a:pt x="6222" y="69976"/>
                  </a:moveTo>
                  <a:lnTo>
                    <a:pt x="1203" y="69976"/>
                  </a:lnTo>
                  <a:lnTo>
                    <a:pt x="1200" y="72389"/>
                  </a:lnTo>
                  <a:lnTo>
                    <a:pt x="6218" y="72389"/>
                  </a:lnTo>
                  <a:lnTo>
                    <a:pt x="6222" y="69976"/>
                  </a:lnTo>
                  <a:close/>
                </a:path>
                <a:path w="1350009" h="1330960">
                  <a:moveTo>
                    <a:pt x="1349945" y="69976"/>
                  </a:moveTo>
                  <a:lnTo>
                    <a:pt x="1346077" y="69976"/>
                  </a:lnTo>
                  <a:lnTo>
                    <a:pt x="1346073" y="72389"/>
                  </a:lnTo>
                  <a:lnTo>
                    <a:pt x="1349943" y="72389"/>
                  </a:lnTo>
                  <a:lnTo>
                    <a:pt x="1349945" y="69976"/>
                  </a:lnTo>
                  <a:close/>
                </a:path>
                <a:path w="1350009" h="1330960">
                  <a:moveTo>
                    <a:pt x="6015" y="177800"/>
                  </a:moveTo>
                  <a:lnTo>
                    <a:pt x="1100" y="177800"/>
                  </a:lnTo>
                  <a:lnTo>
                    <a:pt x="1087" y="190500"/>
                  </a:lnTo>
                  <a:lnTo>
                    <a:pt x="5990" y="190500"/>
                  </a:lnTo>
                  <a:lnTo>
                    <a:pt x="6015" y="177800"/>
                  </a:lnTo>
                  <a:close/>
                </a:path>
                <a:path w="1350009" h="1330960">
                  <a:moveTo>
                    <a:pt x="1349842" y="177800"/>
                  </a:moveTo>
                  <a:lnTo>
                    <a:pt x="1345870" y="177800"/>
                  </a:lnTo>
                  <a:lnTo>
                    <a:pt x="1345845" y="190500"/>
                  </a:lnTo>
                  <a:lnTo>
                    <a:pt x="1349830" y="190500"/>
                  </a:lnTo>
                  <a:lnTo>
                    <a:pt x="1349842" y="177800"/>
                  </a:lnTo>
                  <a:close/>
                </a:path>
                <a:path w="1350009" h="1330960">
                  <a:moveTo>
                    <a:pt x="5990" y="190500"/>
                  </a:moveTo>
                  <a:lnTo>
                    <a:pt x="1087" y="190500"/>
                  </a:lnTo>
                  <a:lnTo>
                    <a:pt x="1063" y="215900"/>
                  </a:lnTo>
                  <a:lnTo>
                    <a:pt x="5942" y="215900"/>
                  </a:lnTo>
                  <a:lnTo>
                    <a:pt x="5990" y="190500"/>
                  </a:lnTo>
                  <a:close/>
                </a:path>
                <a:path w="1350009" h="1330960">
                  <a:moveTo>
                    <a:pt x="1349830" y="190500"/>
                  </a:moveTo>
                  <a:lnTo>
                    <a:pt x="1345845" y="190500"/>
                  </a:lnTo>
                  <a:lnTo>
                    <a:pt x="1345797" y="215900"/>
                  </a:lnTo>
                  <a:lnTo>
                    <a:pt x="1349806" y="215900"/>
                  </a:lnTo>
                  <a:lnTo>
                    <a:pt x="1349830" y="190500"/>
                  </a:lnTo>
                  <a:close/>
                </a:path>
                <a:path w="1350009" h="1330960">
                  <a:moveTo>
                    <a:pt x="5942" y="215900"/>
                  </a:moveTo>
                  <a:lnTo>
                    <a:pt x="1063" y="215900"/>
                  </a:lnTo>
                  <a:lnTo>
                    <a:pt x="1033" y="247650"/>
                  </a:lnTo>
                  <a:lnTo>
                    <a:pt x="5881" y="247650"/>
                  </a:lnTo>
                  <a:lnTo>
                    <a:pt x="5942" y="215900"/>
                  </a:lnTo>
                  <a:close/>
                </a:path>
                <a:path w="1350009" h="1330960">
                  <a:moveTo>
                    <a:pt x="1349806" y="215900"/>
                  </a:moveTo>
                  <a:lnTo>
                    <a:pt x="1345797" y="215900"/>
                  </a:lnTo>
                  <a:lnTo>
                    <a:pt x="1345735" y="247650"/>
                  </a:lnTo>
                  <a:lnTo>
                    <a:pt x="1349775" y="247650"/>
                  </a:lnTo>
                  <a:lnTo>
                    <a:pt x="1349806" y="215900"/>
                  </a:lnTo>
                  <a:close/>
                </a:path>
                <a:path w="1350009" h="1330960">
                  <a:moveTo>
                    <a:pt x="5881" y="247650"/>
                  </a:moveTo>
                  <a:lnTo>
                    <a:pt x="1033" y="247650"/>
                  </a:lnTo>
                  <a:lnTo>
                    <a:pt x="996" y="285750"/>
                  </a:lnTo>
                  <a:lnTo>
                    <a:pt x="5807" y="285750"/>
                  </a:lnTo>
                  <a:lnTo>
                    <a:pt x="5881" y="247650"/>
                  </a:lnTo>
                  <a:close/>
                </a:path>
                <a:path w="1350009" h="1330960">
                  <a:moveTo>
                    <a:pt x="1349775" y="247650"/>
                  </a:moveTo>
                  <a:lnTo>
                    <a:pt x="1345735" y="247650"/>
                  </a:lnTo>
                  <a:lnTo>
                    <a:pt x="1345662" y="285750"/>
                  </a:lnTo>
                  <a:lnTo>
                    <a:pt x="1349739" y="285750"/>
                  </a:lnTo>
                  <a:lnTo>
                    <a:pt x="1349775" y="247650"/>
                  </a:lnTo>
                  <a:close/>
                </a:path>
                <a:path w="1350009" h="1330960">
                  <a:moveTo>
                    <a:pt x="5807" y="285750"/>
                  </a:moveTo>
                  <a:lnTo>
                    <a:pt x="996" y="285750"/>
                  </a:lnTo>
                  <a:lnTo>
                    <a:pt x="972" y="311150"/>
                  </a:lnTo>
                  <a:lnTo>
                    <a:pt x="5758" y="311150"/>
                  </a:lnTo>
                  <a:lnTo>
                    <a:pt x="5807" y="285750"/>
                  </a:lnTo>
                  <a:close/>
                </a:path>
                <a:path w="1350009" h="1330960">
                  <a:moveTo>
                    <a:pt x="1349739" y="285750"/>
                  </a:moveTo>
                  <a:lnTo>
                    <a:pt x="1345662" y="285750"/>
                  </a:lnTo>
                  <a:lnTo>
                    <a:pt x="1345613" y="311150"/>
                  </a:lnTo>
                  <a:lnTo>
                    <a:pt x="1349714" y="311150"/>
                  </a:lnTo>
                  <a:lnTo>
                    <a:pt x="1349739" y="285750"/>
                  </a:lnTo>
                  <a:close/>
                </a:path>
                <a:path w="1350009" h="1330960">
                  <a:moveTo>
                    <a:pt x="5758" y="311150"/>
                  </a:moveTo>
                  <a:lnTo>
                    <a:pt x="972" y="311150"/>
                  </a:lnTo>
                  <a:lnTo>
                    <a:pt x="960" y="323850"/>
                  </a:lnTo>
                  <a:lnTo>
                    <a:pt x="5734" y="323850"/>
                  </a:lnTo>
                  <a:lnTo>
                    <a:pt x="5758" y="311150"/>
                  </a:lnTo>
                  <a:close/>
                </a:path>
                <a:path w="1350009" h="1330960">
                  <a:moveTo>
                    <a:pt x="1349714" y="311150"/>
                  </a:moveTo>
                  <a:lnTo>
                    <a:pt x="1345613" y="311150"/>
                  </a:lnTo>
                  <a:lnTo>
                    <a:pt x="1345589" y="323850"/>
                  </a:lnTo>
                  <a:lnTo>
                    <a:pt x="1349702" y="323850"/>
                  </a:lnTo>
                  <a:lnTo>
                    <a:pt x="1349714" y="311150"/>
                  </a:lnTo>
                  <a:close/>
                </a:path>
                <a:path w="1350009" h="1330960">
                  <a:moveTo>
                    <a:pt x="5734" y="323850"/>
                  </a:moveTo>
                  <a:lnTo>
                    <a:pt x="960" y="323850"/>
                  </a:lnTo>
                  <a:lnTo>
                    <a:pt x="936" y="349250"/>
                  </a:lnTo>
                  <a:lnTo>
                    <a:pt x="5685" y="349250"/>
                  </a:lnTo>
                  <a:lnTo>
                    <a:pt x="5734" y="323850"/>
                  </a:lnTo>
                  <a:close/>
                </a:path>
                <a:path w="1350009" h="1330960">
                  <a:moveTo>
                    <a:pt x="1349702" y="323850"/>
                  </a:moveTo>
                  <a:lnTo>
                    <a:pt x="1345589" y="323850"/>
                  </a:lnTo>
                  <a:lnTo>
                    <a:pt x="1345540" y="349250"/>
                  </a:lnTo>
                  <a:lnTo>
                    <a:pt x="1349678" y="349250"/>
                  </a:lnTo>
                  <a:lnTo>
                    <a:pt x="1349702" y="323850"/>
                  </a:lnTo>
                  <a:close/>
                </a:path>
                <a:path w="1350009" h="1330960">
                  <a:moveTo>
                    <a:pt x="5685" y="349250"/>
                  </a:moveTo>
                  <a:lnTo>
                    <a:pt x="936" y="349250"/>
                  </a:lnTo>
                  <a:lnTo>
                    <a:pt x="796" y="495300"/>
                  </a:lnTo>
                  <a:lnTo>
                    <a:pt x="5404" y="495300"/>
                  </a:lnTo>
                  <a:lnTo>
                    <a:pt x="5685" y="349250"/>
                  </a:lnTo>
                  <a:close/>
                </a:path>
                <a:path w="1350009" h="1330960">
                  <a:moveTo>
                    <a:pt x="1349678" y="349250"/>
                  </a:moveTo>
                  <a:lnTo>
                    <a:pt x="1345540" y="349250"/>
                  </a:lnTo>
                  <a:lnTo>
                    <a:pt x="1345259" y="495300"/>
                  </a:lnTo>
                  <a:lnTo>
                    <a:pt x="1349538" y="495300"/>
                  </a:lnTo>
                  <a:lnTo>
                    <a:pt x="1349678" y="349250"/>
                  </a:lnTo>
                  <a:close/>
                </a:path>
                <a:path w="1350009" h="1330960">
                  <a:moveTo>
                    <a:pt x="5404" y="495300"/>
                  </a:moveTo>
                  <a:lnTo>
                    <a:pt x="796" y="495300"/>
                  </a:lnTo>
                  <a:lnTo>
                    <a:pt x="772" y="520700"/>
                  </a:lnTo>
                  <a:lnTo>
                    <a:pt x="5355" y="520700"/>
                  </a:lnTo>
                  <a:lnTo>
                    <a:pt x="5404" y="495300"/>
                  </a:lnTo>
                  <a:close/>
                </a:path>
                <a:path w="1350009" h="1330960">
                  <a:moveTo>
                    <a:pt x="1349538" y="495300"/>
                  </a:moveTo>
                  <a:lnTo>
                    <a:pt x="1345259" y="495300"/>
                  </a:lnTo>
                  <a:lnTo>
                    <a:pt x="1345210" y="520700"/>
                  </a:lnTo>
                  <a:lnTo>
                    <a:pt x="1349514" y="520700"/>
                  </a:lnTo>
                  <a:lnTo>
                    <a:pt x="1349538" y="495300"/>
                  </a:lnTo>
                  <a:close/>
                </a:path>
                <a:path w="1350009" h="1330960">
                  <a:moveTo>
                    <a:pt x="5355" y="520700"/>
                  </a:moveTo>
                  <a:lnTo>
                    <a:pt x="772" y="520700"/>
                  </a:lnTo>
                  <a:lnTo>
                    <a:pt x="747" y="546100"/>
                  </a:lnTo>
                  <a:lnTo>
                    <a:pt x="5307" y="546100"/>
                  </a:lnTo>
                  <a:lnTo>
                    <a:pt x="5355" y="520700"/>
                  </a:lnTo>
                  <a:close/>
                </a:path>
                <a:path w="1350009" h="1330960">
                  <a:moveTo>
                    <a:pt x="1349514" y="520700"/>
                  </a:moveTo>
                  <a:lnTo>
                    <a:pt x="1345210" y="520700"/>
                  </a:lnTo>
                  <a:lnTo>
                    <a:pt x="1345162" y="546100"/>
                  </a:lnTo>
                  <a:lnTo>
                    <a:pt x="1349490" y="546100"/>
                  </a:lnTo>
                  <a:lnTo>
                    <a:pt x="1349514" y="520700"/>
                  </a:lnTo>
                  <a:close/>
                </a:path>
                <a:path w="1350009" h="1330960">
                  <a:moveTo>
                    <a:pt x="5307" y="546100"/>
                  </a:moveTo>
                  <a:lnTo>
                    <a:pt x="747" y="546100"/>
                  </a:lnTo>
                  <a:lnTo>
                    <a:pt x="519" y="784860"/>
                  </a:lnTo>
                  <a:lnTo>
                    <a:pt x="4847" y="784860"/>
                  </a:lnTo>
                  <a:lnTo>
                    <a:pt x="5307" y="546100"/>
                  </a:lnTo>
                  <a:close/>
                </a:path>
                <a:path w="1350009" h="1330960">
                  <a:moveTo>
                    <a:pt x="1349490" y="546100"/>
                  </a:moveTo>
                  <a:lnTo>
                    <a:pt x="1345162" y="546100"/>
                  </a:lnTo>
                  <a:lnTo>
                    <a:pt x="1344702" y="784860"/>
                  </a:lnTo>
                  <a:lnTo>
                    <a:pt x="1349262" y="784860"/>
                  </a:lnTo>
                  <a:lnTo>
                    <a:pt x="1349490" y="546100"/>
                  </a:lnTo>
                  <a:close/>
                </a:path>
                <a:path w="1350009" h="1330960">
                  <a:moveTo>
                    <a:pt x="4847" y="784860"/>
                  </a:moveTo>
                  <a:lnTo>
                    <a:pt x="519" y="784860"/>
                  </a:lnTo>
                  <a:lnTo>
                    <a:pt x="495" y="810260"/>
                  </a:lnTo>
                  <a:lnTo>
                    <a:pt x="4799" y="810260"/>
                  </a:lnTo>
                  <a:lnTo>
                    <a:pt x="4847" y="784860"/>
                  </a:lnTo>
                  <a:close/>
                </a:path>
                <a:path w="1350009" h="1330960">
                  <a:moveTo>
                    <a:pt x="1349262" y="784860"/>
                  </a:moveTo>
                  <a:lnTo>
                    <a:pt x="1344702" y="784860"/>
                  </a:lnTo>
                  <a:lnTo>
                    <a:pt x="1344654" y="810260"/>
                  </a:lnTo>
                  <a:lnTo>
                    <a:pt x="1349237" y="810260"/>
                  </a:lnTo>
                  <a:lnTo>
                    <a:pt x="1349262" y="784860"/>
                  </a:lnTo>
                  <a:close/>
                </a:path>
                <a:path w="1350009" h="1330960">
                  <a:moveTo>
                    <a:pt x="4799" y="810260"/>
                  </a:moveTo>
                  <a:lnTo>
                    <a:pt x="495" y="810260"/>
                  </a:lnTo>
                  <a:lnTo>
                    <a:pt x="446" y="861060"/>
                  </a:lnTo>
                  <a:lnTo>
                    <a:pt x="4701" y="861060"/>
                  </a:lnTo>
                  <a:lnTo>
                    <a:pt x="4799" y="810260"/>
                  </a:lnTo>
                  <a:close/>
                </a:path>
                <a:path w="1350009" h="1330960">
                  <a:moveTo>
                    <a:pt x="1349237" y="810260"/>
                  </a:moveTo>
                  <a:lnTo>
                    <a:pt x="1344654" y="810260"/>
                  </a:lnTo>
                  <a:lnTo>
                    <a:pt x="1344556" y="861060"/>
                  </a:lnTo>
                  <a:lnTo>
                    <a:pt x="1349189" y="861060"/>
                  </a:lnTo>
                  <a:lnTo>
                    <a:pt x="1349237" y="810260"/>
                  </a:lnTo>
                  <a:close/>
                </a:path>
                <a:path w="1350009" h="1330960">
                  <a:moveTo>
                    <a:pt x="4701" y="861060"/>
                  </a:moveTo>
                  <a:lnTo>
                    <a:pt x="446" y="861060"/>
                  </a:lnTo>
                  <a:lnTo>
                    <a:pt x="422" y="886460"/>
                  </a:lnTo>
                  <a:lnTo>
                    <a:pt x="4652" y="886460"/>
                  </a:lnTo>
                  <a:lnTo>
                    <a:pt x="4701" y="861060"/>
                  </a:lnTo>
                  <a:close/>
                </a:path>
                <a:path w="1350009" h="1330960">
                  <a:moveTo>
                    <a:pt x="1349189" y="861060"/>
                  </a:moveTo>
                  <a:lnTo>
                    <a:pt x="1344556" y="861060"/>
                  </a:lnTo>
                  <a:lnTo>
                    <a:pt x="1344507" y="886460"/>
                  </a:lnTo>
                  <a:lnTo>
                    <a:pt x="1349164" y="886460"/>
                  </a:lnTo>
                  <a:lnTo>
                    <a:pt x="1349189" y="861060"/>
                  </a:lnTo>
                  <a:close/>
                </a:path>
                <a:path w="1350009" h="1330960">
                  <a:moveTo>
                    <a:pt x="4652" y="886460"/>
                  </a:moveTo>
                  <a:lnTo>
                    <a:pt x="422" y="886460"/>
                  </a:lnTo>
                  <a:lnTo>
                    <a:pt x="398" y="911860"/>
                  </a:lnTo>
                  <a:lnTo>
                    <a:pt x="4603" y="911860"/>
                  </a:lnTo>
                  <a:lnTo>
                    <a:pt x="4652" y="886460"/>
                  </a:lnTo>
                  <a:close/>
                </a:path>
                <a:path w="1350009" h="1330960">
                  <a:moveTo>
                    <a:pt x="1349164" y="886460"/>
                  </a:moveTo>
                  <a:lnTo>
                    <a:pt x="1344507" y="886460"/>
                  </a:lnTo>
                  <a:lnTo>
                    <a:pt x="1344458" y="911860"/>
                  </a:lnTo>
                  <a:lnTo>
                    <a:pt x="1349140" y="911860"/>
                  </a:lnTo>
                  <a:lnTo>
                    <a:pt x="1349164" y="886460"/>
                  </a:lnTo>
                  <a:close/>
                </a:path>
                <a:path w="1350009" h="1330960">
                  <a:moveTo>
                    <a:pt x="4603" y="911860"/>
                  </a:moveTo>
                  <a:lnTo>
                    <a:pt x="398" y="911860"/>
                  </a:lnTo>
                  <a:lnTo>
                    <a:pt x="386" y="924560"/>
                  </a:lnTo>
                  <a:lnTo>
                    <a:pt x="4579" y="924560"/>
                  </a:lnTo>
                  <a:lnTo>
                    <a:pt x="4603" y="911860"/>
                  </a:lnTo>
                  <a:close/>
                </a:path>
                <a:path w="1350009" h="1330960">
                  <a:moveTo>
                    <a:pt x="1349140" y="911860"/>
                  </a:moveTo>
                  <a:lnTo>
                    <a:pt x="1344458" y="911860"/>
                  </a:lnTo>
                  <a:lnTo>
                    <a:pt x="1344434" y="924560"/>
                  </a:lnTo>
                  <a:lnTo>
                    <a:pt x="1349128" y="924560"/>
                  </a:lnTo>
                  <a:lnTo>
                    <a:pt x="1349140" y="911860"/>
                  </a:lnTo>
                  <a:close/>
                </a:path>
                <a:path w="1350009" h="1330960">
                  <a:moveTo>
                    <a:pt x="4579" y="924560"/>
                  </a:moveTo>
                  <a:lnTo>
                    <a:pt x="386" y="924560"/>
                  </a:lnTo>
                  <a:lnTo>
                    <a:pt x="361" y="949960"/>
                  </a:lnTo>
                  <a:lnTo>
                    <a:pt x="4530" y="949960"/>
                  </a:lnTo>
                  <a:lnTo>
                    <a:pt x="4579" y="924560"/>
                  </a:lnTo>
                  <a:close/>
                </a:path>
                <a:path w="1350009" h="1330960">
                  <a:moveTo>
                    <a:pt x="1349128" y="924560"/>
                  </a:moveTo>
                  <a:lnTo>
                    <a:pt x="1344434" y="924560"/>
                  </a:lnTo>
                  <a:lnTo>
                    <a:pt x="1344385" y="949960"/>
                  </a:lnTo>
                  <a:lnTo>
                    <a:pt x="1349104" y="949960"/>
                  </a:lnTo>
                  <a:lnTo>
                    <a:pt x="1349128" y="924560"/>
                  </a:lnTo>
                  <a:close/>
                </a:path>
                <a:path w="1350009" h="1330960">
                  <a:moveTo>
                    <a:pt x="4530" y="949960"/>
                  </a:moveTo>
                  <a:lnTo>
                    <a:pt x="361" y="949960"/>
                  </a:lnTo>
                  <a:lnTo>
                    <a:pt x="326" y="986790"/>
                  </a:lnTo>
                  <a:lnTo>
                    <a:pt x="4459" y="986790"/>
                  </a:lnTo>
                  <a:lnTo>
                    <a:pt x="4530" y="949960"/>
                  </a:lnTo>
                  <a:close/>
                </a:path>
                <a:path w="1350009" h="1330960">
                  <a:moveTo>
                    <a:pt x="1349104" y="949960"/>
                  </a:moveTo>
                  <a:lnTo>
                    <a:pt x="1344385" y="949960"/>
                  </a:lnTo>
                  <a:lnTo>
                    <a:pt x="1344314" y="986790"/>
                  </a:lnTo>
                  <a:lnTo>
                    <a:pt x="1349069" y="986790"/>
                  </a:lnTo>
                  <a:lnTo>
                    <a:pt x="1349104" y="949960"/>
                  </a:lnTo>
                  <a:close/>
                </a:path>
                <a:path w="1350009" h="1330960">
                  <a:moveTo>
                    <a:pt x="4459" y="986790"/>
                  </a:moveTo>
                  <a:lnTo>
                    <a:pt x="326" y="986790"/>
                  </a:lnTo>
                  <a:lnTo>
                    <a:pt x="313" y="1000760"/>
                  </a:lnTo>
                  <a:lnTo>
                    <a:pt x="4432" y="1000760"/>
                  </a:lnTo>
                  <a:lnTo>
                    <a:pt x="4459" y="986790"/>
                  </a:lnTo>
                  <a:close/>
                </a:path>
                <a:path w="1350009" h="1330960">
                  <a:moveTo>
                    <a:pt x="1349069" y="986790"/>
                  </a:moveTo>
                  <a:lnTo>
                    <a:pt x="1344314" y="986790"/>
                  </a:lnTo>
                  <a:lnTo>
                    <a:pt x="1344287" y="1000760"/>
                  </a:lnTo>
                  <a:lnTo>
                    <a:pt x="1349055" y="1000760"/>
                  </a:lnTo>
                  <a:lnTo>
                    <a:pt x="1349069" y="986790"/>
                  </a:lnTo>
                  <a:close/>
                </a:path>
                <a:path w="1350009" h="1330960">
                  <a:moveTo>
                    <a:pt x="4432" y="1000760"/>
                  </a:moveTo>
                  <a:lnTo>
                    <a:pt x="313" y="1000760"/>
                  </a:lnTo>
                  <a:lnTo>
                    <a:pt x="307" y="1007110"/>
                  </a:lnTo>
                  <a:lnTo>
                    <a:pt x="4420" y="1007110"/>
                  </a:lnTo>
                  <a:lnTo>
                    <a:pt x="4432" y="1000760"/>
                  </a:lnTo>
                  <a:close/>
                </a:path>
                <a:path w="1350009" h="1330960">
                  <a:moveTo>
                    <a:pt x="1349055" y="1000760"/>
                  </a:moveTo>
                  <a:lnTo>
                    <a:pt x="1344287" y="1000760"/>
                  </a:lnTo>
                  <a:lnTo>
                    <a:pt x="1344275" y="1007110"/>
                  </a:lnTo>
                  <a:lnTo>
                    <a:pt x="1349049" y="1007110"/>
                  </a:lnTo>
                  <a:lnTo>
                    <a:pt x="1349055" y="1000760"/>
                  </a:lnTo>
                  <a:close/>
                </a:path>
                <a:path w="1350009" h="1330960">
                  <a:moveTo>
                    <a:pt x="4420" y="1007110"/>
                  </a:moveTo>
                  <a:lnTo>
                    <a:pt x="307" y="1007110"/>
                  </a:lnTo>
                  <a:lnTo>
                    <a:pt x="295" y="1019810"/>
                  </a:lnTo>
                  <a:lnTo>
                    <a:pt x="4396" y="1019810"/>
                  </a:lnTo>
                  <a:lnTo>
                    <a:pt x="4420" y="1007110"/>
                  </a:lnTo>
                  <a:close/>
                </a:path>
                <a:path w="1350009" h="1330960">
                  <a:moveTo>
                    <a:pt x="1349049" y="1007110"/>
                  </a:moveTo>
                  <a:lnTo>
                    <a:pt x="1344275" y="1007110"/>
                  </a:lnTo>
                  <a:lnTo>
                    <a:pt x="1344251" y="1019810"/>
                  </a:lnTo>
                  <a:lnTo>
                    <a:pt x="1349037" y="1019810"/>
                  </a:lnTo>
                  <a:lnTo>
                    <a:pt x="1349049" y="1007110"/>
                  </a:lnTo>
                  <a:close/>
                </a:path>
                <a:path w="1350009" h="1330960">
                  <a:moveTo>
                    <a:pt x="4396" y="1019810"/>
                  </a:moveTo>
                  <a:lnTo>
                    <a:pt x="295" y="1019810"/>
                  </a:lnTo>
                  <a:lnTo>
                    <a:pt x="288" y="1026160"/>
                  </a:lnTo>
                  <a:lnTo>
                    <a:pt x="4383" y="1026160"/>
                  </a:lnTo>
                  <a:lnTo>
                    <a:pt x="4396" y="1019810"/>
                  </a:lnTo>
                  <a:close/>
                </a:path>
                <a:path w="1350009" h="1330960">
                  <a:moveTo>
                    <a:pt x="1349037" y="1019810"/>
                  </a:moveTo>
                  <a:lnTo>
                    <a:pt x="1344251" y="1019810"/>
                  </a:lnTo>
                  <a:lnTo>
                    <a:pt x="1344238" y="1026160"/>
                  </a:lnTo>
                  <a:lnTo>
                    <a:pt x="1349031" y="1026160"/>
                  </a:lnTo>
                  <a:lnTo>
                    <a:pt x="1349037" y="1019810"/>
                  </a:lnTo>
                  <a:close/>
                </a:path>
                <a:path w="1350009" h="1330960">
                  <a:moveTo>
                    <a:pt x="4383" y="1026160"/>
                  </a:moveTo>
                  <a:lnTo>
                    <a:pt x="288" y="1026160"/>
                  </a:lnTo>
                  <a:lnTo>
                    <a:pt x="284" y="1031240"/>
                  </a:lnTo>
                  <a:lnTo>
                    <a:pt x="4374" y="1031240"/>
                  </a:lnTo>
                  <a:lnTo>
                    <a:pt x="4383" y="1026160"/>
                  </a:lnTo>
                  <a:close/>
                </a:path>
                <a:path w="1350009" h="1330960">
                  <a:moveTo>
                    <a:pt x="1349031" y="1026160"/>
                  </a:moveTo>
                  <a:lnTo>
                    <a:pt x="1344238" y="1026160"/>
                  </a:lnTo>
                  <a:lnTo>
                    <a:pt x="1344229" y="1031240"/>
                  </a:lnTo>
                  <a:lnTo>
                    <a:pt x="1349026" y="1031240"/>
                  </a:lnTo>
                  <a:lnTo>
                    <a:pt x="1349031" y="1026160"/>
                  </a:lnTo>
                  <a:close/>
                </a:path>
                <a:path w="1350009" h="1330960">
                  <a:moveTo>
                    <a:pt x="4374" y="1031240"/>
                  </a:moveTo>
                  <a:lnTo>
                    <a:pt x="284" y="1031240"/>
                  </a:lnTo>
                  <a:lnTo>
                    <a:pt x="276" y="1038860"/>
                  </a:lnTo>
                  <a:lnTo>
                    <a:pt x="4359" y="1038860"/>
                  </a:lnTo>
                  <a:lnTo>
                    <a:pt x="4374" y="1031240"/>
                  </a:lnTo>
                  <a:close/>
                </a:path>
                <a:path w="1350009" h="1330960">
                  <a:moveTo>
                    <a:pt x="1349026" y="1031240"/>
                  </a:moveTo>
                  <a:lnTo>
                    <a:pt x="1344229" y="1031240"/>
                  </a:lnTo>
                  <a:lnTo>
                    <a:pt x="1344214" y="1038860"/>
                  </a:lnTo>
                  <a:lnTo>
                    <a:pt x="1349019" y="1038860"/>
                  </a:lnTo>
                  <a:lnTo>
                    <a:pt x="1349026" y="1031240"/>
                  </a:lnTo>
                  <a:close/>
                </a:path>
                <a:path w="1350009" h="1330960">
                  <a:moveTo>
                    <a:pt x="4359" y="1038860"/>
                  </a:moveTo>
                  <a:lnTo>
                    <a:pt x="276" y="1038860"/>
                  </a:lnTo>
                  <a:lnTo>
                    <a:pt x="259" y="1056640"/>
                  </a:lnTo>
                  <a:lnTo>
                    <a:pt x="4325" y="1056640"/>
                  </a:lnTo>
                  <a:lnTo>
                    <a:pt x="4359" y="1038860"/>
                  </a:lnTo>
                  <a:close/>
                </a:path>
                <a:path w="1350009" h="1330960">
                  <a:moveTo>
                    <a:pt x="1349019" y="1038860"/>
                  </a:moveTo>
                  <a:lnTo>
                    <a:pt x="1344214" y="1038860"/>
                  </a:lnTo>
                  <a:lnTo>
                    <a:pt x="1344180" y="1056640"/>
                  </a:lnTo>
                  <a:lnTo>
                    <a:pt x="1349002" y="1056640"/>
                  </a:lnTo>
                  <a:lnTo>
                    <a:pt x="1349019" y="1038860"/>
                  </a:lnTo>
                  <a:close/>
                </a:path>
                <a:path w="1350009" h="1330960">
                  <a:moveTo>
                    <a:pt x="4325" y="1056640"/>
                  </a:moveTo>
                  <a:lnTo>
                    <a:pt x="259" y="1056640"/>
                  </a:lnTo>
                  <a:lnTo>
                    <a:pt x="246" y="1070610"/>
                  </a:lnTo>
                  <a:lnTo>
                    <a:pt x="4298" y="1070610"/>
                  </a:lnTo>
                  <a:lnTo>
                    <a:pt x="4325" y="1056640"/>
                  </a:lnTo>
                  <a:close/>
                </a:path>
                <a:path w="1350009" h="1330960">
                  <a:moveTo>
                    <a:pt x="1349002" y="1056640"/>
                  </a:moveTo>
                  <a:lnTo>
                    <a:pt x="1344180" y="1056640"/>
                  </a:lnTo>
                  <a:lnTo>
                    <a:pt x="1344153" y="1070610"/>
                  </a:lnTo>
                  <a:lnTo>
                    <a:pt x="1348988" y="1070610"/>
                  </a:lnTo>
                  <a:lnTo>
                    <a:pt x="1349002" y="1056640"/>
                  </a:lnTo>
                  <a:close/>
                </a:path>
                <a:path w="1350009" h="1330960">
                  <a:moveTo>
                    <a:pt x="4298" y="1070610"/>
                  </a:moveTo>
                  <a:lnTo>
                    <a:pt x="246" y="1070610"/>
                  </a:lnTo>
                  <a:lnTo>
                    <a:pt x="241" y="1075690"/>
                  </a:lnTo>
                  <a:lnTo>
                    <a:pt x="4288" y="1075690"/>
                  </a:lnTo>
                  <a:lnTo>
                    <a:pt x="4298" y="1070610"/>
                  </a:lnTo>
                  <a:close/>
                </a:path>
                <a:path w="1350009" h="1330960">
                  <a:moveTo>
                    <a:pt x="1348988" y="1070610"/>
                  </a:moveTo>
                  <a:lnTo>
                    <a:pt x="1344153" y="1070610"/>
                  </a:lnTo>
                  <a:lnTo>
                    <a:pt x="1344143" y="1075690"/>
                  </a:lnTo>
                  <a:lnTo>
                    <a:pt x="1348984" y="1075690"/>
                  </a:lnTo>
                  <a:lnTo>
                    <a:pt x="1348988" y="1070610"/>
                  </a:lnTo>
                  <a:close/>
                </a:path>
                <a:path w="1350009" h="1330960">
                  <a:moveTo>
                    <a:pt x="4288" y="1075690"/>
                  </a:moveTo>
                  <a:lnTo>
                    <a:pt x="241" y="1075690"/>
                  </a:lnTo>
                  <a:lnTo>
                    <a:pt x="234" y="1083310"/>
                  </a:lnTo>
                  <a:lnTo>
                    <a:pt x="4274" y="1083310"/>
                  </a:lnTo>
                  <a:lnTo>
                    <a:pt x="4288" y="1075690"/>
                  </a:lnTo>
                  <a:close/>
                </a:path>
                <a:path w="1350009" h="1330960">
                  <a:moveTo>
                    <a:pt x="1348984" y="1075690"/>
                  </a:moveTo>
                  <a:lnTo>
                    <a:pt x="1344143" y="1075690"/>
                  </a:lnTo>
                  <a:lnTo>
                    <a:pt x="1344128" y="1083310"/>
                  </a:lnTo>
                  <a:lnTo>
                    <a:pt x="1348976" y="1083310"/>
                  </a:lnTo>
                  <a:lnTo>
                    <a:pt x="1348984" y="1075690"/>
                  </a:lnTo>
                  <a:close/>
                </a:path>
                <a:path w="1350009" h="1330960">
                  <a:moveTo>
                    <a:pt x="4274" y="1083310"/>
                  </a:moveTo>
                  <a:lnTo>
                    <a:pt x="234" y="1083310"/>
                  </a:lnTo>
                  <a:lnTo>
                    <a:pt x="229" y="1088390"/>
                  </a:lnTo>
                  <a:lnTo>
                    <a:pt x="4264" y="1088390"/>
                  </a:lnTo>
                  <a:lnTo>
                    <a:pt x="4274" y="1083310"/>
                  </a:lnTo>
                  <a:close/>
                </a:path>
                <a:path w="1350009" h="1330960">
                  <a:moveTo>
                    <a:pt x="1348976" y="1083310"/>
                  </a:moveTo>
                  <a:lnTo>
                    <a:pt x="1344128" y="1083310"/>
                  </a:lnTo>
                  <a:lnTo>
                    <a:pt x="1344119" y="1088390"/>
                  </a:lnTo>
                  <a:lnTo>
                    <a:pt x="1348971" y="1088390"/>
                  </a:lnTo>
                  <a:lnTo>
                    <a:pt x="1348976" y="1083310"/>
                  </a:lnTo>
                  <a:close/>
                </a:path>
                <a:path w="1350009" h="1330960">
                  <a:moveTo>
                    <a:pt x="4264" y="1088390"/>
                  </a:moveTo>
                  <a:lnTo>
                    <a:pt x="229" y="1088390"/>
                  </a:lnTo>
                  <a:lnTo>
                    <a:pt x="216" y="1102360"/>
                  </a:lnTo>
                  <a:lnTo>
                    <a:pt x="4237" y="1102360"/>
                  </a:lnTo>
                  <a:lnTo>
                    <a:pt x="4264" y="1088390"/>
                  </a:lnTo>
                  <a:close/>
                </a:path>
                <a:path w="1350009" h="1330960">
                  <a:moveTo>
                    <a:pt x="1348971" y="1088390"/>
                  </a:moveTo>
                  <a:lnTo>
                    <a:pt x="1344119" y="1088390"/>
                  </a:lnTo>
                  <a:lnTo>
                    <a:pt x="1344092" y="1102360"/>
                  </a:lnTo>
                  <a:lnTo>
                    <a:pt x="1348958" y="1102360"/>
                  </a:lnTo>
                  <a:lnTo>
                    <a:pt x="1348971" y="1088390"/>
                  </a:lnTo>
                  <a:close/>
                </a:path>
                <a:path w="1350009" h="1330960">
                  <a:moveTo>
                    <a:pt x="4237" y="1102360"/>
                  </a:moveTo>
                  <a:lnTo>
                    <a:pt x="216" y="1102360"/>
                  </a:lnTo>
                  <a:lnTo>
                    <a:pt x="210" y="1108710"/>
                  </a:lnTo>
                  <a:lnTo>
                    <a:pt x="4225" y="1108710"/>
                  </a:lnTo>
                  <a:lnTo>
                    <a:pt x="4237" y="1102360"/>
                  </a:lnTo>
                  <a:close/>
                </a:path>
                <a:path w="1350009" h="1330960">
                  <a:moveTo>
                    <a:pt x="1348958" y="1102360"/>
                  </a:moveTo>
                  <a:lnTo>
                    <a:pt x="1344092" y="1102360"/>
                  </a:lnTo>
                  <a:lnTo>
                    <a:pt x="1344080" y="1108710"/>
                  </a:lnTo>
                  <a:lnTo>
                    <a:pt x="1348952" y="1108710"/>
                  </a:lnTo>
                  <a:lnTo>
                    <a:pt x="1348958" y="1102360"/>
                  </a:lnTo>
                  <a:close/>
                </a:path>
                <a:path w="1350009" h="1330960">
                  <a:moveTo>
                    <a:pt x="4225" y="1108710"/>
                  </a:moveTo>
                  <a:lnTo>
                    <a:pt x="210" y="1108710"/>
                  </a:lnTo>
                  <a:lnTo>
                    <a:pt x="203" y="1115060"/>
                  </a:lnTo>
                  <a:lnTo>
                    <a:pt x="4212" y="1115060"/>
                  </a:lnTo>
                  <a:lnTo>
                    <a:pt x="4225" y="1108710"/>
                  </a:lnTo>
                  <a:close/>
                </a:path>
                <a:path w="1350009" h="1330960">
                  <a:moveTo>
                    <a:pt x="1348952" y="1108710"/>
                  </a:moveTo>
                  <a:lnTo>
                    <a:pt x="1344080" y="1108710"/>
                  </a:lnTo>
                  <a:lnTo>
                    <a:pt x="1344067" y="1115060"/>
                  </a:lnTo>
                  <a:lnTo>
                    <a:pt x="1348946" y="1115060"/>
                  </a:lnTo>
                  <a:lnTo>
                    <a:pt x="1348952" y="1108710"/>
                  </a:lnTo>
                  <a:close/>
                </a:path>
                <a:path w="1350009" h="1330960">
                  <a:moveTo>
                    <a:pt x="4212" y="1115060"/>
                  </a:moveTo>
                  <a:lnTo>
                    <a:pt x="203" y="1115060"/>
                  </a:lnTo>
                  <a:lnTo>
                    <a:pt x="197" y="1121410"/>
                  </a:lnTo>
                  <a:lnTo>
                    <a:pt x="4200" y="1121410"/>
                  </a:lnTo>
                  <a:lnTo>
                    <a:pt x="4212" y="1115060"/>
                  </a:lnTo>
                  <a:close/>
                </a:path>
                <a:path w="1350009" h="1330960">
                  <a:moveTo>
                    <a:pt x="1348946" y="1115060"/>
                  </a:moveTo>
                  <a:lnTo>
                    <a:pt x="1344067" y="1115060"/>
                  </a:lnTo>
                  <a:lnTo>
                    <a:pt x="1344055" y="1121410"/>
                  </a:lnTo>
                  <a:lnTo>
                    <a:pt x="1348940" y="1121410"/>
                  </a:lnTo>
                  <a:lnTo>
                    <a:pt x="1348946" y="1115060"/>
                  </a:lnTo>
                  <a:close/>
                </a:path>
                <a:path w="1350009" h="1330960">
                  <a:moveTo>
                    <a:pt x="4200" y="1121410"/>
                  </a:moveTo>
                  <a:lnTo>
                    <a:pt x="197" y="1121410"/>
                  </a:lnTo>
                  <a:lnTo>
                    <a:pt x="191" y="1127760"/>
                  </a:lnTo>
                  <a:lnTo>
                    <a:pt x="4188" y="1127760"/>
                  </a:lnTo>
                  <a:lnTo>
                    <a:pt x="4200" y="1121410"/>
                  </a:lnTo>
                  <a:close/>
                </a:path>
                <a:path w="1350009" h="1330960">
                  <a:moveTo>
                    <a:pt x="1348940" y="1121410"/>
                  </a:moveTo>
                  <a:lnTo>
                    <a:pt x="1344055" y="1121410"/>
                  </a:lnTo>
                  <a:lnTo>
                    <a:pt x="1344043" y="1127760"/>
                  </a:lnTo>
                  <a:lnTo>
                    <a:pt x="1348934" y="1127760"/>
                  </a:lnTo>
                  <a:lnTo>
                    <a:pt x="1348940" y="1121410"/>
                  </a:lnTo>
                  <a:close/>
                </a:path>
                <a:path w="1350009" h="1330960">
                  <a:moveTo>
                    <a:pt x="4188" y="1127760"/>
                  </a:moveTo>
                  <a:lnTo>
                    <a:pt x="191" y="1127760"/>
                  </a:lnTo>
                  <a:lnTo>
                    <a:pt x="185" y="1134110"/>
                  </a:lnTo>
                  <a:lnTo>
                    <a:pt x="4176" y="1134110"/>
                  </a:lnTo>
                  <a:lnTo>
                    <a:pt x="4188" y="1127760"/>
                  </a:lnTo>
                  <a:close/>
                </a:path>
                <a:path w="1350009" h="1330960">
                  <a:moveTo>
                    <a:pt x="1348934" y="1127760"/>
                  </a:moveTo>
                  <a:lnTo>
                    <a:pt x="1344043" y="1127760"/>
                  </a:lnTo>
                  <a:lnTo>
                    <a:pt x="1344031" y="1134110"/>
                  </a:lnTo>
                  <a:lnTo>
                    <a:pt x="1348928" y="1134110"/>
                  </a:lnTo>
                  <a:lnTo>
                    <a:pt x="1348934" y="1127760"/>
                  </a:lnTo>
                  <a:close/>
                </a:path>
                <a:path w="1350009" h="1330960">
                  <a:moveTo>
                    <a:pt x="4176" y="1134110"/>
                  </a:moveTo>
                  <a:lnTo>
                    <a:pt x="185" y="1134110"/>
                  </a:lnTo>
                  <a:lnTo>
                    <a:pt x="167" y="1153160"/>
                  </a:lnTo>
                  <a:lnTo>
                    <a:pt x="4139" y="1153160"/>
                  </a:lnTo>
                  <a:lnTo>
                    <a:pt x="4176" y="1134110"/>
                  </a:lnTo>
                  <a:close/>
                </a:path>
                <a:path w="1350009" h="1330960">
                  <a:moveTo>
                    <a:pt x="1348928" y="1134110"/>
                  </a:moveTo>
                  <a:lnTo>
                    <a:pt x="1344031" y="1134110"/>
                  </a:lnTo>
                  <a:lnTo>
                    <a:pt x="1343994" y="1153160"/>
                  </a:lnTo>
                  <a:lnTo>
                    <a:pt x="1348909" y="1153160"/>
                  </a:lnTo>
                  <a:lnTo>
                    <a:pt x="1348928" y="1134110"/>
                  </a:lnTo>
                  <a:close/>
                </a:path>
                <a:path w="1350009" h="1330960">
                  <a:moveTo>
                    <a:pt x="4139" y="1153160"/>
                  </a:moveTo>
                  <a:lnTo>
                    <a:pt x="167" y="1153160"/>
                  </a:lnTo>
                  <a:lnTo>
                    <a:pt x="162" y="1158240"/>
                  </a:lnTo>
                  <a:lnTo>
                    <a:pt x="4129" y="1158240"/>
                  </a:lnTo>
                  <a:lnTo>
                    <a:pt x="4139" y="1153160"/>
                  </a:lnTo>
                  <a:close/>
                </a:path>
                <a:path w="1350009" h="1330960">
                  <a:moveTo>
                    <a:pt x="1348909" y="1153160"/>
                  </a:moveTo>
                  <a:lnTo>
                    <a:pt x="1343994" y="1153160"/>
                  </a:lnTo>
                  <a:lnTo>
                    <a:pt x="1343984" y="1158240"/>
                  </a:lnTo>
                  <a:lnTo>
                    <a:pt x="1348905" y="1158240"/>
                  </a:lnTo>
                  <a:lnTo>
                    <a:pt x="1348909" y="1153160"/>
                  </a:lnTo>
                  <a:close/>
                </a:path>
                <a:path w="1350009" h="1330960">
                  <a:moveTo>
                    <a:pt x="4129" y="1158240"/>
                  </a:moveTo>
                  <a:lnTo>
                    <a:pt x="162" y="1158240"/>
                  </a:lnTo>
                  <a:lnTo>
                    <a:pt x="150" y="1170940"/>
                  </a:lnTo>
                  <a:lnTo>
                    <a:pt x="4105" y="1170940"/>
                  </a:lnTo>
                  <a:lnTo>
                    <a:pt x="4129" y="1158240"/>
                  </a:lnTo>
                  <a:close/>
                </a:path>
                <a:path w="1350009" h="1330960">
                  <a:moveTo>
                    <a:pt x="1348905" y="1158240"/>
                  </a:moveTo>
                  <a:lnTo>
                    <a:pt x="1343984" y="1158240"/>
                  </a:lnTo>
                  <a:lnTo>
                    <a:pt x="1343960" y="1170940"/>
                  </a:lnTo>
                  <a:lnTo>
                    <a:pt x="1348892" y="1170940"/>
                  </a:lnTo>
                  <a:lnTo>
                    <a:pt x="1348905" y="1158240"/>
                  </a:lnTo>
                  <a:close/>
                </a:path>
                <a:path w="1350009" h="1330960">
                  <a:moveTo>
                    <a:pt x="4105" y="1170940"/>
                  </a:moveTo>
                  <a:lnTo>
                    <a:pt x="150" y="1170940"/>
                  </a:lnTo>
                  <a:lnTo>
                    <a:pt x="144" y="1177290"/>
                  </a:lnTo>
                  <a:lnTo>
                    <a:pt x="4093" y="1177290"/>
                  </a:lnTo>
                  <a:lnTo>
                    <a:pt x="4105" y="1170940"/>
                  </a:lnTo>
                  <a:close/>
                </a:path>
                <a:path w="1350009" h="1330960">
                  <a:moveTo>
                    <a:pt x="1348892" y="1170940"/>
                  </a:moveTo>
                  <a:lnTo>
                    <a:pt x="1343960" y="1170940"/>
                  </a:lnTo>
                  <a:lnTo>
                    <a:pt x="1343948" y="1177290"/>
                  </a:lnTo>
                  <a:lnTo>
                    <a:pt x="1348886" y="1177290"/>
                  </a:lnTo>
                  <a:lnTo>
                    <a:pt x="1348892" y="1170940"/>
                  </a:lnTo>
                  <a:close/>
                </a:path>
                <a:path w="1350009" h="1330960">
                  <a:moveTo>
                    <a:pt x="4093" y="1177290"/>
                  </a:moveTo>
                  <a:lnTo>
                    <a:pt x="144" y="1177290"/>
                  </a:lnTo>
                  <a:lnTo>
                    <a:pt x="138" y="1183640"/>
                  </a:lnTo>
                  <a:lnTo>
                    <a:pt x="4081" y="1183640"/>
                  </a:lnTo>
                  <a:lnTo>
                    <a:pt x="4093" y="1177290"/>
                  </a:lnTo>
                  <a:close/>
                </a:path>
                <a:path w="1350009" h="1330960">
                  <a:moveTo>
                    <a:pt x="1348886" y="1177290"/>
                  </a:moveTo>
                  <a:lnTo>
                    <a:pt x="1343948" y="1177290"/>
                  </a:lnTo>
                  <a:lnTo>
                    <a:pt x="1343935" y="1183640"/>
                  </a:lnTo>
                  <a:lnTo>
                    <a:pt x="1348880" y="1183640"/>
                  </a:lnTo>
                  <a:lnTo>
                    <a:pt x="1348886" y="1177290"/>
                  </a:lnTo>
                  <a:close/>
                </a:path>
                <a:path w="1350009" h="1330960">
                  <a:moveTo>
                    <a:pt x="4081" y="1183640"/>
                  </a:moveTo>
                  <a:lnTo>
                    <a:pt x="138" y="1183640"/>
                  </a:lnTo>
                  <a:lnTo>
                    <a:pt x="132" y="1189990"/>
                  </a:lnTo>
                  <a:lnTo>
                    <a:pt x="4068" y="1189990"/>
                  </a:lnTo>
                  <a:lnTo>
                    <a:pt x="4081" y="1183640"/>
                  </a:lnTo>
                  <a:close/>
                </a:path>
                <a:path w="1350009" h="1330960">
                  <a:moveTo>
                    <a:pt x="1348880" y="1183640"/>
                  </a:moveTo>
                  <a:lnTo>
                    <a:pt x="1343935" y="1183640"/>
                  </a:lnTo>
                  <a:lnTo>
                    <a:pt x="1343923" y="1189990"/>
                  </a:lnTo>
                  <a:lnTo>
                    <a:pt x="1348874" y="1189990"/>
                  </a:lnTo>
                  <a:lnTo>
                    <a:pt x="1348880" y="1183640"/>
                  </a:lnTo>
                  <a:close/>
                </a:path>
                <a:path w="1350009" h="1330960">
                  <a:moveTo>
                    <a:pt x="4068" y="1189990"/>
                  </a:moveTo>
                  <a:lnTo>
                    <a:pt x="132" y="1189990"/>
                  </a:lnTo>
                  <a:lnTo>
                    <a:pt x="126" y="1196340"/>
                  </a:lnTo>
                  <a:lnTo>
                    <a:pt x="4056" y="1196340"/>
                  </a:lnTo>
                  <a:lnTo>
                    <a:pt x="4068" y="1189990"/>
                  </a:lnTo>
                  <a:close/>
                </a:path>
                <a:path w="1350009" h="1330960">
                  <a:moveTo>
                    <a:pt x="1348874" y="1189990"/>
                  </a:moveTo>
                  <a:lnTo>
                    <a:pt x="1343923" y="1189990"/>
                  </a:lnTo>
                  <a:lnTo>
                    <a:pt x="1343911" y="1196340"/>
                  </a:lnTo>
                  <a:lnTo>
                    <a:pt x="1348868" y="1196340"/>
                  </a:lnTo>
                  <a:lnTo>
                    <a:pt x="1348874" y="1189990"/>
                  </a:lnTo>
                  <a:close/>
                </a:path>
                <a:path w="1350009" h="1330960">
                  <a:moveTo>
                    <a:pt x="4056" y="1196340"/>
                  </a:moveTo>
                  <a:lnTo>
                    <a:pt x="126" y="1196340"/>
                  </a:lnTo>
                  <a:lnTo>
                    <a:pt x="120" y="1202690"/>
                  </a:lnTo>
                  <a:lnTo>
                    <a:pt x="4044" y="1202690"/>
                  </a:lnTo>
                  <a:lnTo>
                    <a:pt x="4056" y="1196340"/>
                  </a:lnTo>
                  <a:close/>
                </a:path>
                <a:path w="1350009" h="1330960">
                  <a:moveTo>
                    <a:pt x="1348868" y="1196340"/>
                  </a:moveTo>
                  <a:lnTo>
                    <a:pt x="1343911" y="1196340"/>
                  </a:lnTo>
                  <a:lnTo>
                    <a:pt x="1343899" y="1202690"/>
                  </a:lnTo>
                  <a:lnTo>
                    <a:pt x="1348862" y="1202690"/>
                  </a:lnTo>
                  <a:lnTo>
                    <a:pt x="1348868" y="1196340"/>
                  </a:lnTo>
                  <a:close/>
                </a:path>
                <a:path w="1350009" h="1330960">
                  <a:moveTo>
                    <a:pt x="4044" y="1202690"/>
                  </a:moveTo>
                  <a:lnTo>
                    <a:pt x="120" y="1202690"/>
                  </a:lnTo>
                  <a:lnTo>
                    <a:pt x="114" y="1209040"/>
                  </a:lnTo>
                  <a:lnTo>
                    <a:pt x="4032" y="1209040"/>
                  </a:lnTo>
                  <a:lnTo>
                    <a:pt x="4044" y="1202690"/>
                  </a:lnTo>
                  <a:close/>
                </a:path>
                <a:path w="1350009" h="1330960">
                  <a:moveTo>
                    <a:pt x="1348862" y="1202690"/>
                  </a:moveTo>
                  <a:lnTo>
                    <a:pt x="1343899" y="1202690"/>
                  </a:lnTo>
                  <a:lnTo>
                    <a:pt x="1343887" y="1209040"/>
                  </a:lnTo>
                  <a:lnTo>
                    <a:pt x="1348856" y="1209040"/>
                  </a:lnTo>
                  <a:lnTo>
                    <a:pt x="1348862" y="1202690"/>
                  </a:lnTo>
                  <a:close/>
                </a:path>
                <a:path w="1350009" h="1330960">
                  <a:moveTo>
                    <a:pt x="4032" y="1209040"/>
                  </a:moveTo>
                  <a:lnTo>
                    <a:pt x="114" y="1209040"/>
                  </a:lnTo>
                  <a:lnTo>
                    <a:pt x="108" y="1215390"/>
                  </a:lnTo>
                  <a:lnTo>
                    <a:pt x="4020" y="1215390"/>
                  </a:lnTo>
                  <a:lnTo>
                    <a:pt x="4032" y="1209040"/>
                  </a:lnTo>
                  <a:close/>
                </a:path>
                <a:path w="1350009" h="1330960">
                  <a:moveTo>
                    <a:pt x="1348856" y="1209040"/>
                  </a:moveTo>
                  <a:lnTo>
                    <a:pt x="1343887" y="1209040"/>
                  </a:lnTo>
                  <a:lnTo>
                    <a:pt x="1343874" y="1215390"/>
                  </a:lnTo>
                  <a:lnTo>
                    <a:pt x="1348850" y="1215390"/>
                  </a:lnTo>
                  <a:lnTo>
                    <a:pt x="1348856" y="1209040"/>
                  </a:lnTo>
                  <a:close/>
                </a:path>
                <a:path w="1350009" h="1330960">
                  <a:moveTo>
                    <a:pt x="4020" y="1215390"/>
                  </a:moveTo>
                  <a:lnTo>
                    <a:pt x="108" y="1215390"/>
                  </a:lnTo>
                  <a:lnTo>
                    <a:pt x="82" y="1242060"/>
                  </a:lnTo>
                  <a:lnTo>
                    <a:pt x="3968" y="1242060"/>
                  </a:lnTo>
                  <a:lnTo>
                    <a:pt x="4020" y="1215390"/>
                  </a:lnTo>
                  <a:close/>
                </a:path>
                <a:path w="1350009" h="1330960">
                  <a:moveTo>
                    <a:pt x="1348850" y="1215390"/>
                  </a:moveTo>
                  <a:lnTo>
                    <a:pt x="1343874" y="1215390"/>
                  </a:lnTo>
                  <a:lnTo>
                    <a:pt x="1343823" y="1242060"/>
                  </a:lnTo>
                  <a:lnTo>
                    <a:pt x="1348824" y="1242060"/>
                  </a:lnTo>
                  <a:lnTo>
                    <a:pt x="1348850" y="1215390"/>
                  </a:lnTo>
                  <a:close/>
                </a:path>
                <a:path w="1350009" h="1330960">
                  <a:moveTo>
                    <a:pt x="3968" y="1242060"/>
                  </a:moveTo>
                  <a:lnTo>
                    <a:pt x="82" y="1242060"/>
                  </a:lnTo>
                  <a:lnTo>
                    <a:pt x="77" y="1247140"/>
                  </a:lnTo>
                  <a:lnTo>
                    <a:pt x="3958" y="1247140"/>
                  </a:lnTo>
                  <a:lnTo>
                    <a:pt x="3968" y="1242060"/>
                  </a:lnTo>
                  <a:close/>
                </a:path>
                <a:path w="1350009" h="1330960">
                  <a:moveTo>
                    <a:pt x="1348824" y="1242060"/>
                  </a:moveTo>
                  <a:lnTo>
                    <a:pt x="1343823" y="1242060"/>
                  </a:lnTo>
                  <a:lnTo>
                    <a:pt x="1343813" y="1247140"/>
                  </a:lnTo>
                  <a:lnTo>
                    <a:pt x="1348820" y="1247140"/>
                  </a:lnTo>
                  <a:lnTo>
                    <a:pt x="1348824" y="1242060"/>
                  </a:lnTo>
                  <a:close/>
                </a:path>
                <a:path w="1350009" h="1330960">
                  <a:moveTo>
                    <a:pt x="3958" y="1247140"/>
                  </a:moveTo>
                  <a:lnTo>
                    <a:pt x="77" y="1247140"/>
                  </a:lnTo>
                  <a:lnTo>
                    <a:pt x="64" y="1261110"/>
                  </a:lnTo>
                  <a:lnTo>
                    <a:pt x="3932" y="1261110"/>
                  </a:lnTo>
                  <a:lnTo>
                    <a:pt x="3958" y="1247140"/>
                  </a:lnTo>
                  <a:close/>
                </a:path>
                <a:path w="1350009" h="1330960">
                  <a:moveTo>
                    <a:pt x="1348820" y="1247140"/>
                  </a:moveTo>
                  <a:lnTo>
                    <a:pt x="1343813" y="1247140"/>
                  </a:lnTo>
                  <a:lnTo>
                    <a:pt x="1343787" y="1261110"/>
                  </a:lnTo>
                  <a:lnTo>
                    <a:pt x="1348806" y="1261110"/>
                  </a:lnTo>
                  <a:lnTo>
                    <a:pt x="1348820" y="1247140"/>
                  </a:lnTo>
                  <a:close/>
                </a:path>
                <a:path w="1350009" h="1330960">
                  <a:moveTo>
                    <a:pt x="3932" y="1261110"/>
                  </a:moveTo>
                  <a:lnTo>
                    <a:pt x="64" y="1261110"/>
                  </a:lnTo>
                  <a:lnTo>
                    <a:pt x="53" y="1272540"/>
                  </a:lnTo>
                  <a:lnTo>
                    <a:pt x="3910" y="1272540"/>
                  </a:lnTo>
                  <a:lnTo>
                    <a:pt x="3932" y="1261110"/>
                  </a:lnTo>
                  <a:close/>
                </a:path>
                <a:path w="1350009" h="1330960">
                  <a:moveTo>
                    <a:pt x="1348806" y="1261110"/>
                  </a:moveTo>
                  <a:lnTo>
                    <a:pt x="1343787" y="1261110"/>
                  </a:lnTo>
                  <a:lnTo>
                    <a:pt x="1343765" y="1272540"/>
                  </a:lnTo>
                  <a:lnTo>
                    <a:pt x="1348795" y="1272540"/>
                  </a:lnTo>
                  <a:lnTo>
                    <a:pt x="1348806" y="1261110"/>
                  </a:lnTo>
                  <a:close/>
                </a:path>
                <a:path w="1350009" h="1330960">
                  <a:moveTo>
                    <a:pt x="3910" y="1272540"/>
                  </a:moveTo>
                  <a:lnTo>
                    <a:pt x="53" y="1272540"/>
                  </a:lnTo>
                  <a:lnTo>
                    <a:pt x="35" y="1291590"/>
                  </a:lnTo>
                  <a:lnTo>
                    <a:pt x="3873" y="1291590"/>
                  </a:lnTo>
                  <a:lnTo>
                    <a:pt x="3910" y="1272540"/>
                  </a:lnTo>
                  <a:close/>
                </a:path>
                <a:path w="1350009" h="1330960">
                  <a:moveTo>
                    <a:pt x="1348795" y="1272540"/>
                  </a:moveTo>
                  <a:lnTo>
                    <a:pt x="1343765" y="1272540"/>
                  </a:lnTo>
                  <a:lnTo>
                    <a:pt x="1343728" y="1291590"/>
                  </a:lnTo>
                  <a:lnTo>
                    <a:pt x="1348777" y="1291590"/>
                  </a:lnTo>
                  <a:lnTo>
                    <a:pt x="1348795" y="1272540"/>
                  </a:lnTo>
                  <a:close/>
                </a:path>
                <a:path w="1350009" h="1330960">
                  <a:moveTo>
                    <a:pt x="3873" y="1291590"/>
                  </a:moveTo>
                  <a:lnTo>
                    <a:pt x="35" y="1291590"/>
                  </a:lnTo>
                  <a:lnTo>
                    <a:pt x="27" y="1299210"/>
                  </a:lnTo>
                  <a:lnTo>
                    <a:pt x="3858" y="1299210"/>
                  </a:lnTo>
                  <a:lnTo>
                    <a:pt x="3873" y="1291590"/>
                  </a:lnTo>
                  <a:close/>
                </a:path>
                <a:path w="1350009" h="1330960">
                  <a:moveTo>
                    <a:pt x="1348777" y="1291590"/>
                  </a:moveTo>
                  <a:lnTo>
                    <a:pt x="1343728" y="1291590"/>
                  </a:lnTo>
                  <a:lnTo>
                    <a:pt x="1343713" y="1299210"/>
                  </a:lnTo>
                  <a:lnTo>
                    <a:pt x="1348770" y="1299210"/>
                  </a:lnTo>
                  <a:lnTo>
                    <a:pt x="1348777" y="1291590"/>
                  </a:lnTo>
                  <a:close/>
                </a:path>
                <a:path w="1350009" h="1330960">
                  <a:moveTo>
                    <a:pt x="3858" y="1299210"/>
                  </a:moveTo>
                  <a:lnTo>
                    <a:pt x="27" y="1299210"/>
                  </a:lnTo>
                  <a:lnTo>
                    <a:pt x="10" y="1316990"/>
                  </a:lnTo>
                  <a:lnTo>
                    <a:pt x="3824" y="1316990"/>
                  </a:lnTo>
                  <a:lnTo>
                    <a:pt x="3858" y="1299210"/>
                  </a:lnTo>
                  <a:close/>
                </a:path>
                <a:path w="1350009" h="1330960">
                  <a:moveTo>
                    <a:pt x="1348770" y="1299210"/>
                  </a:moveTo>
                  <a:lnTo>
                    <a:pt x="1343713" y="1299210"/>
                  </a:lnTo>
                  <a:lnTo>
                    <a:pt x="1343679" y="1316990"/>
                  </a:lnTo>
                  <a:lnTo>
                    <a:pt x="1348753" y="1316990"/>
                  </a:lnTo>
                  <a:lnTo>
                    <a:pt x="1348770" y="1299210"/>
                  </a:lnTo>
                  <a:close/>
                </a:path>
                <a:path w="1350009" h="1330960">
                  <a:moveTo>
                    <a:pt x="3824" y="1316990"/>
                  </a:moveTo>
                  <a:lnTo>
                    <a:pt x="10" y="1316990"/>
                  </a:lnTo>
                  <a:lnTo>
                    <a:pt x="0" y="1328420"/>
                  </a:lnTo>
                  <a:lnTo>
                    <a:pt x="1348740" y="1330960"/>
                  </a:lnTo>
                  <a:lnTo>
                    <a:pt x="1348743" y="1327150"/>
                  </a:lnTo>
                  <a:lnTo>
                    <a:pt x="3810" y="1324610"/>
                  </a:lnTo>
                  <a:lnTo>
                    <a:pt x="3824" y="1316990"/>
                  </a:lnTo>
                  <a:close/>
                </a:path>
                <a:path w="1350009" h="1330960">
                  <a:moveTo>
                    <a:pt x="1348753" y="1316990"/>
                  </a:moveTo>
                  <a:lnTo>
                    <a:pt x="1343679" y="1316990"/>
                  </a:lnTo>
                  <a:lnTo>
                    <a:pt x="1343660" y="1327150"/>
                  </a:lnTo>
                  <a:lnTo>
                    <a:pt x="1348743" y="1327150"/>
                  </a:lnTo>
                  <a:lnTo>
                    <a:pt x="1348753" y="1316990"/>
                  </a:lnTo>
                  <a:close/>
                </a:path>
              </a:pathLst>
            </a:custGeom>
            <a:solidFill>
              <a:srgbClr val="58243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6910070" y="2891789"/>
              <a:ext cx="1342390" cy="1323340"/>
            </a:xfrm>
            <a:custGeom>
              <a:avLst/>
              <a:gdLst/>
              <a:ahLst/>
              <a:cxnLst/>
              <a:rect l="l" t="t" r="r" b="b"/>
              <a:pathLst>
                <a:path w="1342390" h="1323339">
                  <a:moveTo>
                    <a:pt x="6340" y="8889"/>
                  </a:moveTo>
                  <a:lnTo>
                    <a:pt x="2522" y="8889"/>
                  </a:lnTo>
                  <a:lnTo>
                    <a:pt x="2513" y="13969"/>
                  </a:lnTo>
                  <a:lnTo>
                    <a:pt x="6330" y="13969"/>
                  </a:lnTo>
                  <a:lnTo>
                    <a:pt x="6340" y="8889"/>
                  </a:lnTo>
                  <a:close/>
                </a:path>
                <a:path w="1342390" h="1323339">
                  <a:moveTo>
                    <a:pt x="1342377" y="8889"/>
                  </a:moveTo>
                  <a:lnTo>
                    <a:pt x="1338575" y="8889"/>
                  </a:lnTo>
                  <a:lnTo>
                    <a:pt x="1338565" y="13969"/>
                  </a:lnTo>
                  <a:lnTo>
                    <a:pt x="1342368" y="13969"/>
                  </a:lnTo>
                  <a:lnTo>
                    <a:pt x="1342377" y="8889"/>
                  </a:lnTo>
                  <a:close/>
                </a:path>
                <a:path w="1342390" h="1323339">
                  <a:moveTo>
                    <a:pt x="6345" y="6350"/>
                  </a:moveTo>
                  <a:lnTo>
                    <a:pt x="2527" y="6350"/>
                  </a:lnTo>
                  <a:lnTo>
                    <a:pt x="2525" y="7619"/>
                  </a:lnTo>
                  <a:lnTo>
                    <a:pt x="6342" y="7619"/>
                  </a:lnTo>
                  <a:lnTo>
                    <a:pt x="6345" y="6350"/>
                  </a:lnTo>
                  <a:close/>
                </a:path>
                <a:path w="1342390" h="1323339">
                  <a:moveTo>
                    <a:pt x="1342382" y="6350"/>
                  </a:moveTo>
                  <a:lnTo>
                    <a:pt x="1338579" y="6350"/>
                  </a:lnTo>
                  <a:lnTo>
                    <a:pt x="1338577" y="7619"/>
                  </a:lnTo>
                  <a:lnTo>
                    <a:pt x="1342380" y="7619"/>
                  </a:lnTo>
                  <a:lnTo>
                    <a:pt x="1342382" y="6350"/>
                  </a:lnTo>
                  <a:close/>
                </a:path>
                <a:path w="1342390" h="1323339">
                  <a:moveTo>
                    <a:pt x="1342389" y="2539"/>
                  </a:moveTo>
                  <a:lnTo>
                    <a:pt x="2535" y="2539"/>
                  </a:lnTo>
                  <a:lnTo>
                    <a:pt x="2530" y="5079"/>
                  </a:lnTo>
                  <a:lnTo>
                    <a:pt x="6347" y="5079"/>
                  </a:lnTo>
                  <a:lnTo>
                    <a:pt x="6350" y="3810"/>
                  </a:lnTo>
                  <a:lnTo>
                    <a:pt x="1342387" y="3810"/>
                  </a:lnTo>
                  <a:lnTo>
                    <a:pt x="1342389" y="2539"/>
                  </a:lnTo>
                  <a:close/>
                </a:path>
                <a:path w="1342390" h="1323339">
                  <a:moveTo>
                    <a:pt x="1342387" y="3810"/>
                  </a:moveTo>
                  <a:lnTo>
                    <a:pt x="6350" y="3810"/>
                  </a:lnTo>
                  <a:lnTo>
                    <a:pt x="672464" y="5079"/>
                  </a:lnTo>
                  <a:lnTo>
                    <a:pt x="1342385" y="5079"/>
                  </a:lnTo>
                  <a:lnTo>
                    <a:pt x="1342387" y="3810"/>
                  </a:lnTo>
                  <a:close/>
                </a:path>
                <a:path w="1342390" h="1323339">
                  <a:moveTo>
                    <a:pt x="2539" y="0"/>
                  </a:moveTo>
                  <a:lnTo>
                    <a:pt x="2537" y="1269"/>
                  </a:lnTo>
                  <a:lnTo>
                    <a:pt x="672464" y="1269"/>
                  </a:lnTo>
                  <a:lnTo>
                    <a:pt x="2539" y="0"/>
                  </a:lnTo>
                  <a:close/>
                </a:path>
                <a:path w="1342390" h="1323339">
                  <a:moveTo>
                    <a:pt x="6327" y="15240"/>
                  </a:moveTo>
                  <a:lnTo>
                    <a:pt x="2510" y="15240"/>
                  </a:lnTo>
                  <a:lnTo>
                    <a:pt x="2461" y="40639"/>
                  </a:lnTo>
                  <a:lnTo>
                    <a:pt x="6278" y="40639"/>
                  </a:lnTo>
                  <a:lnTo>
                    <a:pt x="6327" y="15240"/>
                  </a:lnTo>
                  <a:close/>
                </a:path>
                <a:path w="1342390" h="1323339">
                  <a:moveTo>
                    <a:pt x="1342365" y="15240"/>
                  </a:moveTo>
                  <a:lnTo>
                    <a:pt x="1338562" y="15240"/>
                  </a:lnTo>
                  <a:lnTo>
                    <a:pt x="1338513" y="40639"/>
                  </a:lnTo>
                  <a:lnTo>
                    <a:pt x="1342316" y="40639"/>
                  </a:lnTo>
                  <a:lnTo>
                    <a:pt x="1342365" y="15240"/>
                  </a:lnTo>
                  <a:close/>
                </a:path>
                <a:path w="1342390" h="1323339">
                  <a:moveTo>
                    <a:pt x="6278" y="40640"/>
                  </a:moveTo>
                  <a:lnTo>
                    <a:pt x="2461" y="40640"/>
                  </a:lnTo>
                  <a:lnTo>
                    <a:pt x="2412" y="66039"/>
                  </a:lnTo>
                  <a:lnTo>
                    <a:pt x="6229" y="66039"/>
                  </a:lnTo>
                  <a:lnTo>
                    <a:pt x="6278" y="40640"/>
                  </a:lnTo>
                  <a:close/>
                </a:path>
                <a:path w="1342390" h="1323339">
                  <a:moveTo>
                    <a:pt x="1342316" y="40640"/>
                  </a:moveTo>
                  <a:lnTo>
                    <a:pt x="1338513" y="40640"/>
                  </a:lnTo>
                  <a:lnTo>
                    <a:pt x="1338464" y="66039"/>
                  </a:lnTo>
                  <a:lnTo>
                    <a:pt x="1342267" y="66039"/>
                  </a:lnTo>
                  <a:lnTo>
                    <a:pt x="1342316" y="40640"/>
                  </a:lnTo>
                  <a:close/>
                </a:path>
                <a:path w="1342390" h="1323339">
                  <a:moveTo>
                    <a:pt x="6194" y="84074"/>
                  </a:moveTo>
                  <a:lnTo>
                    <a:pt x="2378" y="84074"/>
                  </a:lnTo>
                  <a:lnTo>
                    <a:pt x="2205" y="173989"/>
                  </a:lnTo>
                  <a:lnTo>
                    <a:pt x="6020" y="173989"/>
                  </a:lnTo>
                  <a:lnTo>
                    <a:pt x="6194" y="84074"/>
                  </a:lnTo>
                  <a:close/>
                </a:path>
                <a:path w="1342390" h="1323339">
                  <a:moveTo>
                    <a:pt x="1342233" y="84074"/>
                  </a:moveTo>
                  <a:lnTo>
                    <a:pt x="1338429" y="84074"/>
                  </a:lnTo>
                  <a:lnTo>
                    <a:pt x="1338255" y="173989"/>
                  </a:lnTo>
                  <a:lnTo>
                    <a:pt x="1342060" y="173989"/>
                  </a:lnTo>
                  <a:lnTo>
                    <a:pt x="1342233" y="84074"/>
                  </a:lnTo>
                  <a:close/>
                </a:path>
                <a:path w="1342390" h="1323339">
                  <a:moveTo>
                    <a:pt x="6212" y="75056"/>
                  </a:moveTo>
                  <a:lnTo>
                    <a:pt x="2395" y="75056"/>
                  </a:lnTo>
                  <a:lnTo>
                    <a:pt x="2378" y="83819"/>
                  </a:lnTo>
                  <a:lnTo>
                    <a:pt x="6195" y="83819"/>
                  </a:lnTo>
                  <a:lnTo>
                    <a:pt x="6212" y="75056"/>
                  </a:lnTo>
                  <a:close/>
                </a:path>
                <a:path w="1342390" h="1323339">
                  <a:moveTo>
                    <a:pt x="1342250" y="75056"/>
                  </a:moveTo>
                  <a:lnTo>
                    <a:pt x="1338447" y="75056"/>
                  </a:lnTo>
                  <a:lnTo>
                    <a:pt x="1338430" y="83819"/>
                  </a:lnTo>
                  <a:lnTo>
                    <a:pt x="1342233" y="83819"/>
                  </a:lnTo>
                  <a:lnTo>
                    <a:pt x="1342250" y="75056"/>
                  </a:lnTo>
                  <a:close/>
                </a:path>
                <a:path w="1342390" h="1323339">
                  <a:moveTo>
                    <a:pt x="6224" y="68706"/>
                  </a:moveTo>
                  <a:lnTo>
                    <a:pt x="2407" y="68706"/>
                  </a:lnTo>
                  <a:lnTo>
                    <a:pt x="2395" y="74929"/>
                  </a:lnTo>
                  <a:lnTo>
                    <a:pt x="6212" y="74929"/>
                  </a:lnTo>
                  <a:lnTo>
                    <a:pt x="6224" y="68706"/>
                  </a:lnTo>
                  <a:close/>
                </a:path>
                <a:path w="1342390" h="1323339">
                  <a:moveTo>
                    <a:pt x="1342262" y="68706"/>
                  </a:moveTo>
                  <a:lnTo>
                    <a:pt x="1338459" y="68706"/>
                  </a:lnTo>
                  <a:lnTo>
                    <a:pt x="1338447" y="74929"/>
                  </a:lnTo>
                  <a:lnTo>
                    <a:pt x="1342250" y="74929"/>
                  </a:lnTo>
                  <a:lnTo>
                    <a:pt x="1342262" y="68706"/>
                  </a:lnTo>
                  <a:close/>
                </a:path>
                <a:path w="1342390" h="1323339">
                  <a:moveTo>
                    <a:pt x="6229" y="66166"/>
                  </a:moveTo>
                  <a:lnTo>
                    <a:pt x="2412" y="66166"/>
                  </a:lnTo>
                  <a:lnTo>
                    <a:pt x="2408" y="68579"/>
                  </a:lnTo>
                  <a:lnTo>
                    <a:pt x="6224" y="68579"/>
                  </a:lnTo>
                  <a:lnTo>
                    <a:pt x="6229" y="66166"/>
                  </a:lnTo>
                  <a:close/>
                </a:path>
                <a:path w="1342390" h="1323339">
                  <a:moveTo>
                    <a:pt x="1342267" y="66166"/>
                  </a:moveTo>
                  <a:lnTo>
                    <a:pt x="1338464" y="66166"/>
                  </a:lnTo>
                  <a:lnTo>
                    <a:pt x="1338459" y="68579"/>
                  </a:lnTo>
                  <a:lnTo>
                    <a:pt x="1342262" y="68579"/>
                  </a:lnTo>
                  <a:lnTo>
                    <a:pt x="1342267" y="66166"/>
                  </a:lnTo>
                  <a:close/>
                </a:path>
                <a:path w="1342390" h="1323339">
                  <a:moveTo>
                    <a:pt x="6020" y="173990"/>
                  </a:moveTo>
                  <a:lnTo>
                    <a:pt x="2205" y="173990"/>
                  </a:lnTo>
                  <a:lnTo>
                    <a:pt x="2180" y="186689"/>
                  </a:lnTo>
                  <a:lnTo>
                    <a:pt x="5996" y="186689"/>
                  </a:lnTo>
                  <a:lnTo>
                    <a:pt x="6020" y="173990"/>
                  </a:lnTo>
                  <a:close/>
                </a:path>
                <a:path w="1342390" h="1323339">
                  <a:moveTo>
                    <a:pt x="1342060" y="173990"/>
                  </a:moveTo>
                  <a:lnTo>
                    <a:pt x="1338255" y="173990"/>
                  </a:lnTo>
                  <a:lnTo>
                    <a:pt x="1338231" y="186689"/>
                  </a:lnTo>
                  <a:lnTo>
                    <a:pt x="1342035" y="186689"/>
                  </a:lnTo>
                  <a:lnTo>
                    <a:pt x="1342060" y="173990"/>
                  </a:lnTo>
                  <a:close/>
                </a:path>
                <a:path w="1342390" h="1323339">
                  <a:moveTo>
                    <a:pt x="5996" y="186690"/>
                  </a:moveTo>
                  <a:lnTo>
                    <a:pt x="2180" y="186690"/>
                  </a:lnTo>
                  <a:lnTo>
                    <a:pt x="2132" y="212089"/>
                  </a:lnTo>
                  <a:lnTo>
                    <a:pt x="5947" y="212089"/>
                  </a:lnTo>
                  <a:lnTo>
                    <a:pt x="5996" y="186690"/>
                  </a:lnTo>
                  <a:close/>
                </a:path>
                <a:path w="1342390" h="1323339">
                  <a:moveTo>
                    <a:pt x="1342035" y="186690"/>
                  </a:moveTo>
                  <a:lnTo>
                    <a:pt x="1338231" y="186690"/>
                  </a:lnTo>
                  <a:lnTo>
                    <a:pt x="1338182" y="212089"/>
                  </a:lnTo>
                  <a:lnTo>
                    <a:pt x="1341987" y="212089"/>
                  </a:lnTo>
                  <a:lnTo>
                    <a:pt x="1342035" y="186690"/>
                  </a:lnTo>
                  <a:close/>
                </a:path>
                <a:path w="1342390" h="1323339">
                  <a:moveTo>
                    <a:pt x="5947" y="212090"/>
                  </a:moveTo>
                  <a:lnTo>
                    <a:pt x="2132" y="212090"/>
                  </a:lnTo>
                  <a:lnTo>
                    <a:pt x="2071" y="243839"/>
                  </a:lnTo>
                  <a:lnTo>
                    <a:pt x="5885" y="243839"/>
                  </a:lnTo>
                  <a:lnTo>
                    <a:pt x="5947" y="212090"/>
                  </a:lnTo>
                  <a:close/>
                </a:path>
                <a:path w="1342390" h="1323339">
                  <a:moveTo>
                    <a:pt x="1341987" y="212090"/>
                  </a:moveTo>
                  <a:lnTo>
                    <a:pt x="1338182" y="212090"/>
                  </a:lnTo>
                  <a:lnTo>
                    <a:pt x="1338120" y="243839"/>
                  </a:lnTo>
                  <a:lnTo>
                    <a:pt x="1341925" y="243839"/>
                  </a:lnTo>
                  <a:lnTo>
                    <a:pt x="1341987" y="212090"/>
                  </a:lnTo>
                  <a:close/>
                </a:path>
                <a:path w="1342390" h="1323339">
                  <a:moveTo>
                    <a:pt x="5885" y="243840"/>
                  </a:moveTo>
                  <a:lnTo>
                    <a:pt x="2071" y="243840"/>
                  </a:lnTo>
                  <a:lnTo>
                    <a:pt x="1997" y="281939"/>
                  </a:lnTo>
                  <a:lnTo>
                    <a:pt x="5812" y="281939"/>
                  </a:lnTo>
                  <a:lnTo>
                    <a:pt x="5885" y="243840"/>
                  </a:lnTo>
                  <a:close/>
                </a:path>
                <a:path w="1342390" h="1323339">
                  <a:moveTo>
                    <a:pt x="1341925" y="243840"/>
                  </a:moveTo>
                  <a:lnTo>
                    <a:pt x="1338120" y="243840"/>
                  </a:lnTo>
                  <a:lnTo>
                    <a:pt x="1338046" y="281939"/>
                  </a:lnTo>
                  <a:lnTo>
                    <a:pt x="1341852" y="281939"/>
                  </a:lnTo>
                  <a:lnTo>
                    <a:pt x="1341925" y="243840"/>
                  </a:lnTo>
                  <a:close/>
                </a:path>
                <a:path w="1342390" h="1323339">
                  <a:moveTo>
                    <a:pt x="5812" y="281940"/>
                  </a:moveTo>
                  <a:lnTo>
                    <a:pt x="1997" y="281940"/>
                  </a:lnTo>
                  <a:lnTo>
                    <a:pt x="1948" y="307339"/>
                  </a:lnTo>
                  <a:lnTo>
                    <a:pt x="5762" y="307339"/>
                  </a:lnTo>
                  <a:lnTo>
                    <a:pt x="5812" y="281940"/>
                  </a:lnTo>
                  <a:close/>
                </a:path>
                <a:path w="1342390" h="1323339">
                  <a:moveTo>
                    <a:pt x="1341852" y="281940"/>
                  </a:moveTo>
                  <a:lnTo>
                    <a:pt x="1338046" y="281940"/>
                  </a:lnTo>
                  <a:lnTo>
                    <a:pt x="1337997" y="307339"/>
                  </a:lnTo>
                  <a:lnTo>
                    <a:pt x="1341803" y="307339"/>
                  </a:lnTo>
                  <a:lnTo>
                    <a:pt x="1341852" y="281940"/>
                  </a:lnTo>
                  <a:close/>
                </a:path>
                <a:path w="1342390" h="1323339">
                  <a:moveTo>
                    <a:pt x="5762" y="307340"/>
                  </a:moveTo>
                  <a:lnTo>
                    <a:pt x="1948" y="307340"/>
                  </a:lnTo>
                  <a:lnTo>
                    <a:pt x="1924" y="320039"/>
                  </a:lnTo>
                  <a:lnTo>
                    <a:pt x="5738" y="320039"/>
                  </a:lnTo>
                  <a:lnTo>
                    <a:pt x="5762" y="307340"/>
                  </a:lnTo>
                  <a:close/>
                </a:path>
                <a:path w="1342390" h="1323339">
                  <a:moveTo>
                    <a:pt x="1341803" y="307340"/>
                  </a:moveTo>
                  <a:lnTo>
                    <a:pt x="1337997" y="307340"/>
                  </a:lnTo>
                  <a:lnTo>
                    <a:pt x="1337973" y="320039"/>
                  </a:lnTo>
                  <a:lnTo>
                    <a:pt x="1341779" y="320039"/>
                  </a:lnTo>
                  <a:lnTo>
                    <a:pt x="1341803" y="307340"/>
                  </a:lnTo>
                  <a:close/>
                </a:path>
                <a:path w="1342390" h="1323339">
                  <a:moveTo>
                    <a:pt x="5738" y="320040"/>
                  </a:moveTo>
                  <a:lnTo>
                    <a:pt x="1924" y="320040"/>
                  </a:lnTo>
                  <a:lnTo>
                    <a:pt x="1875" y="345439"/>
                  </a:lnTo>
                  <a:lnTo>
                    <a:pt x="5689" y="345439"/>
                  </a:lnTo>
                  <a:lnTo>
                    <a:pt x="5738" y="320040"/>
                  </a:lnTo>
                  <a:close/>
                </a:path>
                <a:path w="1342390" h="1323339">
                  <a:moveTo>
                    <a:pt x="1341779" y="320040"/>
                  </a:moveTo>
                  <a:lnTo>
                    <a:pt x="1337973" y="320040"/>
                  </a:lnTo>
                  <a:lnTo>
                    <a:pt x="1337924" y="345439"/>
                  </a:lnTo>
                  <a:lnTo>
                    <a:pt x="1341730" y="345439"/>
                  </a:lnTo>
                  <a:lnTo>
                    <a:pt x="1341779" y="320040"/>
                  </a:lnTo>
                  <a:close/>
                </a:path>
                <a:path w="1342390" h="1323339">
                  <a:moveTo>
                    <a:pt x="5689" y="345440"/>
                  </a:moveTo>
                  <a:lnTo>
                    <a:pt x="1875" y="345440"/>
                  </a:lnTo>
                  <a:lnTo>
                    <a:pt x="1594" y="491489"/>
                  </a:lnTo>
                  <a:lnTo>
                    <a:pt x="5406" y="491489"/>
                  </a:lnTo>
                  <a:lnTo>
                    <a:pt x="5689" y="345440"/>
                  </a:lnTo>
                  <a:close/>
                </a:path>
                <a:path w="1342390" h="1323339">
                  <a:moveTo>
                    <a:pt x="1341730" y="345440"/>
                  </a:moveTo>
                  <a:lnTo>
                    <a:pt x="1337924" y="345440"/>
                  </a:lnTo>
                  <a:lnTo>
                    <a:pt x="1337641" y="491489"/>
                  </a:lnTo>
                  <a:lnTo>
                    <a:pt x="1341449" y="491489"/>
                  </a:lnTo>
                  <a:lnTo>
                    <a:pt x="1341730" y="345440"/>
                  </a:lnTo>
                  <a:close/>
                </a:path>
                <a:path w="1342390" h="1323339">
                  <a:moveTo>
                    <a:pt x="5406" y="491490"/>
                  </a:moveTo>
                  <a:lnTo>
                    <a:pt x="1594" y="491490"/>
                  </a:lnTo>
                  <a:lnTo>
                    <a:pt x="1545" y="516889"/>
                  </a:lnTo>
                  <a:lnTo>
                    <a:pt x="5357" y="516889"/>
                  </a:lnTo>
                  <a:lnTo>
                    <a:pt x="5406" y="491490"/>
                  </a:lnTo>
                  <a:close/>
                </a:path>
                <a:path w="1342390" h="1323339">
                  <a:moveTo>
                    <a:pt x="1341449" y="491490"/>
                  </a:moveTo>
                  <a:lnTo>
                    <a:pt x="1337641" y="491490"/>
                  </a:lnTo>
                  <a:lnTo>
                    <a:pt x="1337592" y="516889"/>
                  </a:lnTo>
                  <a:lnTo>
                    <a:pt x="1341400" y="516889"/>
                  </a:lnTo>
                  <a:lnTo>
                    <a:pt x="1341449" y="491490"/>
                  </a:lnTo>
                  <a:close/>
                </a:path>
                <a:path w="1342390" h="1323339">
                  <a:moveTo>
                    <a:pt x="5357" y="516890"/>
                  </a:moveTo>
                  <a:lnTo>
                    <a:pt x="1545" y="516890"/>
                  </a:lnTo>
                  <a:lnTo>
                    <a:pt x="1497" y="542289"/>
                  </a:lnTo>
                  <a:lnTo>
                    <a:pt x="5308" y="542289"/>
                  </a:lnTo>
                  <a:lnTo>
                    <a:pt x="5357" y="516890"/>
                  </a:lnTo>
                  <a:close/>
                </a:path>
                <a:path w="1342390" h="1323339">
                  <a:moveTo>
                    <a:pt x="1341400" y="516890"/>
                  </a:moveTo>
                  <a:lnTo>
                    <a:pt x="1337592" y="516890"/>
                  </a:lnTo>
                  <a:lnTo>
                    <a:pt x="1337543" y="542289"/>
                  </a:lnTo>
                  <a:lnTo>
                    <a:pt x="1341352" y="542289"/>
                  </a:lnTo>
                  <a:lnTo>
                    <a:pt x="1341400" y="516890"/>
                  </a:lnTo>
                  <a:close/>
                </a:path>
                <a:path w="1342390" h="1323339">
                  <a:moveTo>
                    <a:pt x="5308" y="542290"/>
                  </a:moveTo>
                  <a:lnTo>
                    <a:pt x="1497" y="542290"/>
                  </a:lnTo>
                  <a:lnTo>
                    <a:pt x="1037" y="781050"/>
                  </a:lnTo>
                  <a:lnTo>
                    <a:pt x="4846" y="781050"/>
                  </a:lnTo>
                  <a:lnTo>
                    <a:pt x="5308" y="542290"/>
                  </a:lnTo>
                  <a:close/>
                </a:path>
                <a:path w="1342390" h="1323339">
                  <a:moveTo>
                    <a:pt x="1341352" y="542290"/>
                  </a:moveTo>
                  <a:lnTo>
                    <a:pt x="1337543" y="542290"/>
                  </a:lnTo>
                  <a:lnTo>
                    <a:pt x="1337081" y="781050"/>
                  </a:lnTo>
                  <a:lnTo>
                    <a:pt x="1340892" y="781050"/>
                  </a:lnTo>
                  <a:lnTo>
                    <a:pt x="1341352" y="542290"/>
                  </a:lnTo>
                  <a:close/>
                </a:path>
                <a:path w="1342390" h="1323339">
                  <a:moveTo>
                    <a:pt x="4846" y="781050"/>
                  </a:moveTo>
                  <a:lnTo>
                    <a:pt x="1037" y="781050"/>
                  </a:lnTo>
                  <a:lnTo>
                    <a:pt x="989" y="806450"/>
                  </a:lnTo>
                  <a:lnTo>
                    <a:pt x="4797" y="806450"/>
                  </a:lnTo>
                  <a:lnTo>
                    <a:pt x="4846" y="781050"/>
                  </a:lnTo>
                  <a:close/>
                </a:path>
                <a:path w="1342390" h="1323339">
                  <a:moveTo>
                    <a:pt x="1340892" y="781050"/>
                  </a:moveTo>
                  <a:lnTo>
                    <a:pt x="1337081" y="781050"/>
                  </a:lnTo>
                  <a:lnTo>
                    <a:pt x="1337032" y="806450"/>
                  </a:lnTo>
                  <a:lnTo>
                    <a:pt x="1340844" y="806450"/>
                  </a:lnTo>
                  <a:lnTo>
                    <a:pt x="1340892" y="781050"/>
                  </a:lnTo>
                  <a:close/>
                </a:path>
                <a:path w="1342390" h="1323339">
                  <a:moveTo>
                    <a:pt x="4797" y="806450"/>
                  </a:moveTo>
                  <a:lnTo>
                    <a:pt x="989" y="806450"/>
                  </a:lnTo>
                  <a:lnTo>
                    <a:pt x="891" y="857250"/>
                  </a:lnTo>
                  <a:lnTo>
                    <a:pt x="4699" y="857250"/>
                  </a:lnTo>
                  <a:lnTo>
                    <a:pt x="4797" y="806450"/>
                  </a:lnTo>
                  <a:close/>
                </a:path>
                <a:path w="1342390" h="1323339">
                  <a:moveTo>
                    <a:pt x="1340844" y="806450"/>
                  </a:moveTo>
                  <a:lnTo>
                    <a:pt x="1337032" y="806450"/>
                  </a:lnTo>
                  <a:lnTo>
                    <a:pt x="1336934" y="857250"/>
                  </a:lnTo>
                  <a:lnTo>
                    <a:pt x="1340746" y="857250"/>
                  </a:lnTo>
                  <a:lnTo>
                    <a:pt x="1340844" y="806450"/>
                  </a:lnTo>
                  <a:close/>
                </a:path>
                <a:path w="1342390" h="1323339">
                  <a:moveTo>
                    <a:pt x="4699" y="857250"/>
                  </a:moveTo>
                  <a:lnTo>
                    <a:pt x="891" y="857250"/>
                  </a:lnTo>
                  <a:lnTo>
                    <a:pt x="842" y="882650"/>
                  </a:lnTo>
                  <a:lnTo>
                    <a:pt x="4650" y="882650"/>
                  </a:lnTo>
                  <a:lnTo>
                    <a:pt x="4699" y="857250"/>
                  </a:lnTo>
                  <a:close/>
                </a:path>
                <a:path w="1342390" h="1323339">
                  <a:moveTo>
                    <a:pt x="1340746" y="857250"/>
                  </a:moveTo>
                  <a:lnTo>
                    <a:pt x="1336934" y="857250"/>
                  </a:lnTo>
                  <a:lnTo>
                    <a:pt x="1336885" y="882650"/>
                  </a:lnTo>
                  <a:lnTo>
                    <a:pt x="1340697" y="882650"/>
                  </a:lnTo>
                  <a:lnTo>
                    <a:pt x="1340746" y="857250"/>
                  </a:lnTo>
                  <a:close/>
                </a:path>
                <a:path w="1342390" h="1323339">
                  <a:moveTo>
                    <a:pt x="4650" y="882650"/>
                  </a:moveTo>
                  <a:lnTo>
                    <a:pt x="842" y="882650"/>
                  </a:lnTo>
                  <a:lnTo>
                    <a:pt x="793" y="908050"/>
                  </a:lnTo>
                  <a:lnTo>
                    <a:pt x="4600" y="908050"/>
                  </a:lnTo>
                  <a:lnTo>
                    <a:pt x="4650" y="882650"/>
                  </a:lnTo>
                  <a:close/>
                </a:path>
                <a:path w="1342390" h="1323339">
                  <a:moveTo>
                    <a:pt x="1340697" y="882650"/>
                  </a:moveTo>
                  <a:lnTo>
                    <a:pt x="1336885" y="882650"/>
                  </a:lnTo>
                  <a:lnTo>
                    <a:pt x="1336835" y="908050"/>
                  </a:lnTo>
                  <a:lnTo>
                    <a:pt x="1340648" y="908050"/>
                  </a:lnTo>
                  <a:lnTo>
                    <a:pt x="1340697" y="882650"/>
                  </a:lnTo>
                  <a:close/>
                </a:path>
                <a:path w="1342390" h="1323339">
                  <a:moveTo>
                    <a:pt x="4600" y="908050"/>
                  </a:moveTo>
                  <a:lnTo>
                    <a:pt x="793" y="908050"/>
                  </a:lnTo>
                  <a:lnTo>
                    <a:pt x="769" y="920750"/>
                  </a:lnTo>
                  <a:lnTo>
                    <a:pt x="4576" y="920750"/>
                  </a:lnTo>
                  <a:lnTo>
                    <a:pt x="4600" y="908050"/>
                  </a:lnTo>
                  <a:close/>
                </a:path>
                <a:path w="1342390" h="1323339">
                  <a:moveTo>
                    <a:pt x="1340648" y="908050"/>
                  </a:moveTo>
                  <a:lnTo>
                    <a:pt x="1336835" y="908050"/>
                  </a:lnTo>
                  <a:lnTo>
                    <a:pt x="1336811" y="920750"/>
                  </a:lnTo>
                  <a:lnTo>
                    <a:pt x="1340624" y="920750"/>
                  </a:lnTo>
                  <a:lnTo>
                    <a:pt x="1340648" y="908050"/>
                  </a:lnTo>
                  <a:close/>
                </a:path>
                <a:path w="1342390" h="1323339">
                  <a:moveTo>
                    <a:pt x="4576" y="920750"/>
                  </a:moveTo>
                  <a:lnTo>
                    <a:pt x="769" y="920750"/>
                  </a:lnTo>
                  <a:lnTo>
                    <a:pt x="720" y="946150"/>
                  </a:lnTo>
                  <a:lnTo>
                    <a:pt x="4527" y="946150"/>
                  </a:lnTo>
                  <a:lnTo>
                    <a:pt x="4576" y="920750"/>
                  </a:lnTo>
                  <a:close/>
                </a:path>
                <a:path w="1342390" h="1323339">
                  <a:moveTo>
                    <a:pt x="1340624" y="920750"/>
                  </a:moveTo>
                  <a:lnTo>
                    <a:pt x="1336811" y="920750"/>
                  </a:lnTo>
                  <a:lnTo>
                    <a:pt x="1336762" y="946150"/>
                  </a:lnTo>
                  <a:lnTo>
                    <a:pt x="1340575" y="946150"/>
                  </a:lnTo>
                  <a:lnTo>
                    <a:pt x="1340624" y="920750"/>
                  </a:lnTo>
                  <a:close/>
                </a:path>
                <a:path w="1342390" h="1323339">
                  <a:moveTo>
                    <a:pt x="4527" y="946150"/>
                  </a:moveTo>
                  <a:lnTo>
                    <a:pt x="720" y="946150"/>
                  </a:lnTo>
                  <a:lnTo>
                    <a:pt x="649" y="982980"/>
                  </a:lnTo>
                  <a:lnTo>
                    <a:pt x="4456" y="982980"/>
                  </a:lnTo>
                  <a:lnTo>
                    <a:pt x="4527" y="946150"/>
                  </a:lnTo>
                  <a:close/>
                </a:path>
                <a:path w="1342390" h="1323339">
                  <a:moveTo>
                    <a:pt x="1340575" y="946150"/>
                  </a:moveTo>
                  <a:lnTo>
                    <a:pt x="1336762" y="946150"/>
                  </a:lnTo>
                  <a:lnTo>
                    <a:pt x="1336690" y="982980"/>
                  </a:lnTo>
                  <a:lnTo>
                    <a:pt x="1340504" y="982980"/>
                  </a:lnTo>
                  <a:lnTo>
                    <a:pt x="1340575" y="946150"/>
                  </a:lnTo>
                  <a:close/>
                </a:path>
                <a:path w="1342390" h="1323339">
                  <a:moveTo>
                    <a:pt x="4456" y="982980"/>
                  </a:moveTo>
                  <a:lnTo>
                    <a:pt x="649" y="982980"/>
                  </a:lnTo>
                  <a:lnTo>
                    <a:pt x="622" y="996950"/>
                  </a:lnTo>
                  <a:lnTo>
                    <a:pt x="4429" y="996950"/>
                  </a:lnTo>
                  <a:lnTo>
                    <a:pt x="4456" y="982980"/>
                  </a:lnTo>
                  <a:close/>
                </a:path>
                <a:path w="1342390" h="1323339">
                  <a:moveTo>
                    <a:pt x="1340504" y="982980"/>
                  </a:moveTo>
                  <a:lnTo>
                    <a:pt x="1336690" y="982980"/>
                  </a:lnTo>
                  <a:lnTo>
                    <a:pt x="1336663" y="996950"/>
                  </a:lnTo>
                  <a:lnTo>
                    <a:pt x="1340477" y="996950"/>
                  </a:lnTo>
                  <a:lnTo>
                    <a:pt x="1340504" y="982980"/>
                  </a:lnTo>
                  <a:close/>
                </a:path>
                <a:path w="1342390" h="1323339">
                  <a:moveTo>
                    <a:pt x="4429" y="996950"/>
                  </a:moveTo>
                  <a:lnTo>
                    <a:pt x="622" y="996950"/>
                  </a:lnTo>
                  <a:lnTo>
                    <a:pt x="610" y="1003300"/>
                  </a:lnTo>
                  <a:lnTo>
                    <a:pt x="4416" y="1003300"/>
                  </a:lnTo>
                  <a:lnTo>
                    <a:pt x="4429" y="996950"/>
                  </a:lnTo>
                  <a:close/>
                </a:path>
                <a:path w="1342390" h="1323339">
                  <a:moveTo>
                    <a:pt x="1340477" y="996950"/>
                  </a:moveTo>
                  <a:lnTo>
                    <a:pt x="1336663" y="996950"/>
                  </a:lnTo>
                  <a:lnTo>
                    <a:pt x="1336651" y="1003300"/>
                  </a:lnTo>
                  <a:lnTo>
                    <a:pt x="1340465" y="1003300"/>
                  </a:lnTo>
                  <a:lnTo>
                    <a:pt x="1340477" y="996950"/>
                  </a:lnTo>
                  <a:close/>
                </a:path>
                <a:path w="1342390" h="1323339">
                  <a:moveTo>
                    <a:pt x="4416" y="1003300"/>
                  </a:moveTo>
                  <a:lnTo>
                    <a:pt x="610" y="1003300"/>
                  </a:lnTo>
                  <a:lnTo>
                    <a:pt x="598" y="1009650"/>
                  </a:lnTo>
                  <a:lnTo>
                    <a:pt x="4404" y="1009650"/>
                  </a:lnTo>
                  <a:lnTo>
                    <a:pt x="4416" y="1003300"/>
                  </a:lnTo>
                  <a:close/>
                </a:path>
                <a:path w="1342390" h="1323339">
                  <a:moveTo>
                    <a:pt x="1340465" y="1003300"/>
                  </a:moveTo>
                  <a:lnTo>
                    <a:pt x="1336651" y="1003300"/>
                  </a:lnTo>
                  <a:lnTo>
                    <a:pt x="1336639" y="1009650"/>
                  </a:lnTo>
                  <a:lnTo>
                    <a:pt x="1340453" y="1009650"/>
                  </a:lnTo>
                  <a:lnTo>
                    <a:pt x="1340465" y="1003300"/>
                  </a:lnTo>
                  <a:close/>
                </a:path>
                <a:path w="1342390" h="1323339">
                  <a:moveTo>
                    <a:pt x="4404" y="1009650"/>
                  </a:moveTo>
                  <a:lnTo>
                    <a:pt x="598" y="1009650"/>
                  </a:lnTo>
                  <a:lnTo>
                    <a:pt x="586" y="1016000"/>
                  </a:lnTo>
                  <a:lnTo>
                    <a:pt x="4392" y="1016000"/>
                  </a:lnTo>
                  <a:lnTo>
                    <a:pt x="4404" y="1009650"/>
                  </a:lnTo>
                  <a:close/>
                </a:path>
                <a:path w="1342390" h="1323339">
                  <a:moveTo>
                    <a:pt x="1340453" y="1009650"/>
                  </a:moveTo>
                  <a:lnTo>
                    <a:pt x="1336639" y="1009650"/>
                  </a:lnTo>
                  <a:lnTo>
                    <a:pt x="1336627" y="1016000"/>
                  </a:lnTo>
                  <a:lnTo>
                    <a:pt x="1340441" y="1016000"/>
                  </a:lnTo>
                  <a:lnTo>
                    <a:pt x="1340453" y="1009650"/>
                  </a:lnTo>
                  <a:close/>
                </a:path>
                <a:path w="1342390" h="1323339">
                  <a:moveTo>
                    <a:pt x="4392" y="1016000"/>
                  </a:moveTo>
                  <a:lnTo>
                    <a:pt x="586" y="1016000"/>
                  </a:lnTo>
                  <a:lnTo>
                    <a:pt x="573" y="1022350"/>
                  </a:lnTo>
                  <a:lnTo>
                    <a:pt x="4379" y="1022350"/>
                  </a:lnTo>
                  <a:lnTo>
                    <a:pt x="4392" y="1016000"/>
                  </a:lnTo>
                  <a:close/>
                </a:path>
                <a:path w="1342390" h="1323339">
                  <a:moveTo>
                    <a:pt x="1340441" y="1016000"/>
                  </a:moveTo>
                  <a:lnTo>
                    <a:pt x="1336627" y="1016000"/>
                  </a:lnTo>
                  <a:lnTo>
                    <a:pt x="1336614" y="1022350"/>
                  </a:lnTo>
                  <a:lnTo>
                    <a:pt x="1340428" y="1022350"/>
                  </a:lnTo>
                  <a:lnTo>
                    <a:pt x="1340441" y="1016000"/>
                  </a:lnTo>
                  <a:close/>
                </a:path>
                <a:path w="1342390" h="1323339">
                  <a:moveTo>
                    <a:pt x="4379" y="1022350"/>
                  </a:moveTo>
                  <a:lnTo>
                    <a:pt x="573" y="1022350"/>
                  </a:lnTo>
                  <a:lnTo>
                    <a:pt x="564" y="1027430"/>
                  </a:lnTo>
                  <a:lnTo>
                    <a:pt x="4370" y="1027430"/>
                  </a:lnTo>
                  <a:lnTo>
                    <a:pt x="4379" y="1022350"/>
                  </a:lnTo>
                  <a:close/>
                </a:path>
                <a:path w="1342390" h="1323339">
                  <a:moveTo>
                    <a:pt x="1340428" y="1022350"/>
                  </a:moveTo>
                  <a:lnTo>
                    <a:pt x="1336614" y="1022350"/>
                  </a:lnTo>
                  <a:lnTo>
                    <a:pt x="1336604" y="1027430"/>
                  </a:lnTo>
                  <a:lnTo>
                    <a:pt x="1340419" y="1027430"/>
                  </a:lnTo>
                  <a:lnTo>
                    <a:pt x="1340428" y="1022350"/>
                  </a:lnTo>
                  <a:close/>
                </a:path>
                <a:path w="1342390" h="1323339">
                  <a:moveTo>
                    <a:pt x="4370" y="1027430"/>
                  </a:moveTo>
                  <a:lnTo>
                    <a:pt x="564" y="1027430"/>
                  </a:lnTo>
                  <a:lnTo>
                    <a:pt x="549" y="1035050"/>
                  </a:lnTo>
                  <a:lnTo>
                    <a:pt x="4355" y="1035050"/>
                  </a:lnTo>
                  <a:lnTo>
                    <a:pt x="4370" y="1027430"/>
                  </a:lnTo>
                  <a:close/>
                </a:path>
                <a:path w="1342390" h="1323339">
                  <a:moveTo>
                    <a:pt x="1340419" y="1027430"/>
                  </a:moveTo>
                  <a:lnTo>
                    <a:pt x="1336604" y="1027430"/>
                  </a:lnTo>
                  <a:lnTo>
                    <a:pt x="1336590" y="1035050"/>
                  </a:lnTo>
                  <a:lnTo>
                    <a:pt x="1340404" y="1035050"/>
                  </a:lnTo>
                  <a:lnTo>
                    <a:pt x="1340419" y="1027430"/>
                  </a:lnTo>
                  <a:close/>
                </a:path>
                <a:path w="1342390" h="1323339">
                  <a:moveTo>
                    <a:pt x="4355" y="1035050"/>
                  </a:moveTo>
                  <a:lnTo>
                    <a:pt x="549" y="1035050"/>
                  </a:lnTo>
                  <a:lnTo>
                    <a:pt x="515" y="1052830"/>
                  </a:lnTo>
                  <a:lnTo>
                    <a:pt x="4320" y="1052830"/>
                  </a:lnTo>
                  <a:lnTo>
                    <a:pt x="4355" y="1035050"/>
                  </a:lnTo>
                  <a:close/>
                </a:path>
                <a:path w="1342390" h="1323339">
                  <a:moveTo>
                    <a:pt x="1340404" y="1035050"/>
                  </a:moveTo>
                  <a:lnTo>
                    <a:pt x="1336590" y="1035050"/>
                  </a:lnTo>
                  <a:lnTo>
                    <a:pt x="1336555" y="1052830"/>
                  </a:lnTo>
                  <a:lnTo>
                    <a:pt x="1340370" y="1052830"/>
                  </a:lnTo>
                  <a:lnTo>
                    <a:pt x="1340404" y="1035050"/>
                  </a:lnTo>
                  <a:close/>
                </a:path>
                <a:path w="1342390" h="1323339">
                  <a:moveTo>
                    <a:pt x="4320" y="1052830"/>
                  </a:moveTo>
                  <a:lnTo>
                    <a:pt x="515" y="1052830"/>
                  </a:lnTo>
                  <a:lnTo>
                    <a:pt x="488" y="1066800"/>
                  </a:lnTo>
                  <a:lnTo>
                    <a:pt x="4293" y="1066800"/>
                  </a:lnTo>
                  <a:lnTo>
                    <a:pt x="4320" y="1052830"/>
                  </a:lnTo>
                  <a:close/>
                </a:path>
                <a:path w="1342390" h="1323339">
                  <a:moveTo>
                    <a:pt x="1340370" y="1052830"/>
                  </a:moveTo>
                  <a:lnTo>
                    <a:pt x="1336555" y="1052830"/>
                  </a:lnTo>
                  <a:lnTo>
                    <a:pt x="1336528" y="1066800"/>
                  </a:lnTo>
                  <a:lnTo>
                    <a:pt x="1340343" y="1066800"/>
                  </a:lnTo>
                  <a:lnTo>
                    <a:pt x="1340370" y="1052830"/>
                  </a:lnTo>
                  <a:close/>
                </a:path>
                <a:path w="1342390" h="1323339">
                  <a:moveTo>
                    <a:pt x="4293" y="1066800"/>
                  </a:moveTo>
                  <a:lnTo>
                    <a:pt x="488" y="1066800"/>
                  </a:lnTo>
                  <a:lnTo>
                    <a:pt x="478" y="1071880"/>
                  </a:lnTo>
                  <a:lnTo>
                    <a:pt x="4284" y="1071880"/>
                  </a:lnTo>
                  <a:lnTo>
                    <a:pt x="4293" y="1066800"/>
                  </a:lnTo>
                  <a:close/>
                </a:path>
                <a:path w="1342390" h="1323339">
                  <a:moveTo>
                    <a:pt x="1340343" y="1066800"/>
                  </a:moveTo>
                  <a:lnTo>
                    <a:pt x="1336528" y="1066800"/>
                  </a:lnTo>
                  <a:lnTo>
                    <a:pt x="1336519" y="1071880"/>
                  </a:lnTo>
                  <a:lnTo>
                    <a:pt x="1340333" y="1071880"/>
                  </a:lnTo>
                  <a:lnTo>
                    <a:pt x="1340343" y="1066800"/>
                  </a:lnTo>
                  <a:close/>
                </a:path>
                <a:path w="1342390" h="1323339">
                  <a:moveTo>
                    <a:pt x="4284" y="1071880"/>
                  </a:moveTo>
                  <a:lnTo>
                    <a:pt x="478" y="1071880"/>
                  </a:lnTo>
                  <a:lnTo>
                    <a:pt x="464" y="1079500"/>
                  </a:lnTo>
                  <a:lnTo>
                    <a:pt x="4269" y="1079500"/>
                  </a:lnTo>
                  <a:lnTo>
                    <a:pt x="4284" y="1071880"/>
                  </a:lnTo>
                  <a:close/>
                </a:path>
                <a:path w="1342390" h="1323339">
                  <a:moveTo>
                    <a:pt x="1340333" y="1071880"/>
                  </a:moveTo>
                  <a:lnTo>
                    <a:pt x="1336519" y="1071880"/>
                  </a:lnTo>
                  <a:lnTo>
                    <a:pt x="1336504" y="1079500"/>
                  </a:lnTo>
                  <a:lnTo>
                    <a:pt x="1340318" y="1079500"/>
                  </a:lnTo>
                  <a:lnTo>
                    <a:pt x="1340333" y="1071880"/>
                  </a:lnTo>
                  <a:close/>
                </a:path>
                <a:path w="1342390" h="1323339">
                  <a:moveTo>
                    <a:pt x="4269" y="1079500"/>
                  </a:moveTo>
                  <a:lnTo>
                    <a:pt x="464" y="1079500"/>
                  </a:lnTo>
                  <a:lnTo>
                    <a:pt x="454" y="1084580"/>
                  </a:lnTo>
                  <a:lnTo>
                    <a:pt x="4259" y="1084580"/>
                  </a:lnTo>
                  <a:lnTo>
                    <a:pt x="4269" y="1079500"/>
                  </a:lnTo>
                  <a:close/>
                </a:path>
                <a:path w="1342390" h="1323339">
                  <a:moveTo>
                    <a:pt x="1340318" y="1079500"/>
                  </a:moveTo>
                  <a:lnTo>
                    <a:pt x="1336504" y="1079500"/>
                  </a:lnTo>
                  <a:lnTo>
                    <a:pt x="1336494" y="1084580"/>
                  </a:lnTo>
                  <a:lnTo>
                    <a:pt x="1340309" y="1084580"/>
                  </a:lnTo>
                  <a:lnTo>
                    <a:pt x="1340318" y="1079500"/>
                  </a:lnTo>
                  <a:close/>
                </a:path>
                <a:path w="1342390" h="1323339">
                  <a:moveTo>
                    <a:pt x="4259" y="1084580"/>
                  </a:moveTo>
                  <a:lnTo>
                    <a:pt x="454" y="1084580"/>
                  </a:lnTo>
                  <a:lnTo>
                    <a:pt x="427" y="1098550"/>
                  </a:lnTo>
                  <a:lnTo>
                    <a:pt x="4232" y="1098550"/>
                  </a:lnTo>
                  <a:lnTo>
                    <a:pt x="4259" y="1084580"/>
                  </a:lnTo>
                  <a:close/>
                </a:path>
                <a:path w="1342390" h="1323339">
                  <a:moveTo>
                    <a:pt x="1340309" y="1084580"/>
                  </a:moveTo>
                  <a:lnTo>
                    <a:pt x="1336494" y="1084580"/>
                  </a:lnTo>
                  <a:lnTo>
                    <a:pt x="1336467" y="1098550"/>
                  </a:lnTo>
                  <a:lnTo>
                    <a:pt x="1340282" y="1098550"/>
                  </a:lnTo>
                  <a:lnTo>
                    <a:pt x="1340309" y="1084580"/>
                  </a:lnTo>
                  <a:close/>
                </a:path>
                <a:path w="1342390" h="1323339">
                  <a:moveTo>
                    <a:pt x="4232" y="1098550"/>
                  </a:moveTo>
                  <a:lnTo>
                    <a:pt x="427" y="1098550"/>
                  </a:lnTo>
                  <a:lnTo>
                    <a:pt x="415" y="1104900"/>
                  </a:lnTo>
                  <a:lnTo>
                    <a:pt x="4220" y="1104900"/>
                  </a:lnTo>
                  <a:lnTo>
                    <a:pt x="4232" y="1098550"/>
                  </a:lnTo>
                  <a:close/>
                </a:path>
                <a:path w="1342390" h="1323339">
                  <a:moveTo>
                    <a:pt x="1340282" y="1098550"/>
                  </a:moveTo>
                  <a:lnTo>
                    <a:pt x="1336467" y="1098550"/>
                  </a:lnTo>
                  <a:lnTo>
                    <a:pt x="1336455" y="1104900"/>
                  </a:lnTo>
                  <a:lnTo>
                    <a:pt x="1340270" y="1104900"/>
                  </a:lnTo>
                  <a:lnTo>
                    <a:pt x="1340282" y="1098550"/>
                  </a:lnTo>
                  <a:close/>
                </a:path>
                <a:path w="1342390" h="1323339">
                  <a:moveTo>
                    <a:pt x="4220" y="1104900"/>
                  </a:moveTo>
                  <a:lnTo>
                    <a:pt x="415" y="1104900"/>
                  </a:lnTo>
                  <a:lnTo>
                    <a:pt x="390" y="1117600"/>
                  </a:lnTo>
                  <a:lnTo>
                    <a:pt x="4195" y="1117600"/>
                  </a:lnTo>
                  <a:lnTo>
                    <a:pt x="4220" y="1104900"/>
                  </a:lnTo>
                  <a:close/>
                </a:path>
                <a:path w="1342390" h="1323339">
                  <a:moveTo>
                    <a:pt x="1340270" y="1104900"/>
                  </a:moveTo>
                  <a:lnTo>
                    <a:pt x="1336455" y="1104900"/>
                  </a:lnTo>
                  <a:lnTo>
                    <a:pt x="1336430" y="1117600"/>
                  </a:lnTo>
                  <a:lnTo>
                    <a:pt x="1340245" y="1117600"/>
                  </a:lnTo>
                  <a:lnTo>
                    <a:pt x="1340270" y="1104900"/>
                  </a:lnTo>
                  <a:close/>
                </a:path>
                <a:path w="1342390" h="1323339">
                  <a:moveTo>
                    <a:pt x="4195" y="1117600"/>
                  </a:moveTo>
                  <a:lnTo>
                    <a:pt x="390" y="1117600"/>
                  </a:lnTo>
                  <a:lnTo>
                    <a:pt x="378" y="1123950"/>
                  </a:lnTo>
                  <a:lnTo>
                    <a:pt x="4183" y="1123950"/>
                  </a:lnTo>
                  <a:lnTo>
                    <a:pt x="4195" y="1117600"/>
                  </a:lnTo>
                  <a:close/>
                </a:path>
                <a:path w="1342390" h="1323339">
                  <a:moveTo>
                    <a:pt x="1340245" y="1117600"/>
                  </a:moveTo>
                  <a:lnTo>
                    <a:pt x="1336430" y="1117600"/>
                  </a:lnTo>
                  <a:lnTo>
                    <a:pt x="1336418" y="1123950"/>
                  </a:lnTo>
                  <a:lnTo>
                    <a:pt x="1340233" y="1123950"/>
                  </a:lnTo>
                  <a:lnTo>
                    <a:pt x="1340245" y="1117600"/>
                  </a:lnTo>
                  <a:close/>
                </a:path>
                <a:path w="1342390" h="1323339">
                  <a:moveTo>
                    <a:pt x="4183" y="1123950"/>
                  </a:moveTo>
                  <a:lnTo>
                    <a:pt x="378" y="1123950"/>
                  </a:lnTo>
                  <a:lnTo>
                    <a:pt x="366" y="1130300"/>
                  </a:lnTo>
                  <a:lnTo>
                    <a:pt x="4171" y="1130300"/>
                  </a:lnTo>
                  <a:lnTo>
                    <a:pt x="4183" y="1123950"/>
                  </a:lnTo>
                  <a:close/>
                </a:path>
                <a:path w="1342390" h="1323339">
                  <a:moveTo>
                    <a:pt x="1340233" y="1123950"/>
                  </a:moveTo>
                  <a:lnTo>
                    <a:pt x="1336418" y="1123950"/>
                  </a:lnTo>
                  <a:lnTo>
                    <a:pt x="1336406" y="1130300"/>
                  </a:lnTo>
                  <a:lnTo>
                    <a:pt x="1340221" y="1130300"/>
                  </a:lnTo>
                  <a:lnTo>
                    <a:pt x="1340233" y="1123950"/>
                  </a:lnTo>
                  <a:close/>
                </a:path>
                <a:path w="1342390" h="1323339">
                  <a:moveTo>
                    <a:pt x="4171" y="1130300"/>
                  </a:moveTo>
                  <a:lnTo>
                    <a:pt x="366" y="1130300"/>
                  </a:lnTo>
                  <a:lnTo>
                    <a:pt x="344" y="1141730"/>
                  </a:lnTo>
                  <a:lnTo>
                    <a:pt x="4148" y="1141730"/>
                  </a:lnTo>
                  <a:lnTo>
                    <a:pt x="4171" y="1130300"/>
                  </a:lnTo>
                  <a:close/>
                </a:path>
                <a:path w="1342390" h="1323339">
                  <a:moveTo>
                    <a:pt x="1340221" y="1130300"/>
                  </a:moveTo>
                  <a:lnTo>
                    <a:pt x="1336406" y="1130300"/>
                  </a:lnTo>
                  <a:lnTo>
                    <a:pt x="1336383" y="1141730"/>
                  </a:lnTo>
                  <a:lnTo>
                    <a:pt x="1340199" y="1141730"/>
                  </a:lnTo>
                  <a:lnTo>
                    <a:pt x="1340221" y="1130300"/>
                  </a:lnTo>
                  <a:close/>
                </a:path>
                <a:path w="1342390" h="1323339">
                  <a:moveTo>
                    <a:pt x="4148" y="1141730"/>
                  </a:moveTo>
                  <a:lnTo>
                    <a:pt x="344" y="1141730"/>
                  </a:lnTo>
                  <a:lnTo>
                    <a:pt x="329" y="1149350"/>
                  </a:lnTo>
                  <a:lnTo>
                    <a:pt x="4134" y="1149350"/>
                  </a:lnTo>
                  <a:lnTo>
                    <a:pt x="4148" y="1141730"/>
                  </a:lnTo>
                  <a:close/>
                </a:path>
                <a:path w="1342390" h="1323339">
                  <a:moveTo>
                    <a:pt x="1340199" y="1141730"/>
                  </a:moveTo>
                  <a:lnTo>
                    <a:pt x="1336383" y="1141730"/>
                  </a:lnTo>
                  <a:lnTo>
                    <a:pt x="1336369" y="1149350"/>
                  </a:lnTo>
                  <a:lnTo>
                    <a:pt x="1340184" y="1149350"/>
                  </a:lnTo>
                  <a:lnTo>
                    <a:pt x="1340199" y="1141730"/>
                  </a:lnTo>
                  <a:close/>
                </a:path>
                <a:path w="1342390" h="1323339">
                  <a:moveTo>
                    <a:pt x="4134" y="1149350"/>
                  </a:moveTo>
                  <a:lnTo>
                    <a:pt x="329" y="1149350"/>
                  </a:lnTo>
                  <a:lnTo>
                    <a:pt x="319" y="1154430"/>
                  </a:lnTo>
                  <a:lnTo>
                    <a:pt x="4124" y="1154430"/>
                  </a:lnTo>
                  <a:lnTo>
                    <a:pt x="4134" y="1149350"/>
                  </a:lnTo>
                  <a:close/>
                </a:path>
                <a:path w="1342390" h="1323339">
                  <a:moveTo>
                    <a:pt x="1340184" y="1149350"/>
                  </a:moveTo>
                  <a:lnTo>
                    <a:pt x="1336369" y="1149350"/>
                  </a:lnTo>
                  <a:lnTo>
                    <a:pt x="1336359" y="1154430"/>
                  </a:lnTo>
                  <a:lnTo>
                    <a:pt x="1340174" y="1154430"/>
                  </a:lnTo>
                  <a:lnTo>
                    <a:pt x="1340184" y="1149350"/>
                  </a:lnTo>
                  <a:close/>
                </a:path>
                <a:path w="1342390" h="1323339">
                  <a:moveTo>
                    <a:pt x="4124" y="1154430"/>
                  </a:moveTo>
                  <a:lnTo>
                    <a:pt x="319" y="1154430"/>
                  </a:lnTo>
                  <a:lnTo>
                    <a:pt x="295" y="1167130"/>
                  </a:lnTo>
                  <a:lnTo>
                    <a:pt x="4099" y="1167130"/>
                  </a:lnTo>
                  <a:lnTo>
                    <a:pt x="4124" y="1154430"/>
                  </a:lnTo>
                  <a:close/>
                </a:path>
                <a:path w="1342390" h="1323339">
                  <a:moveTo>
                    <a:pt x="1340174" y="1154430"/>
                  </a:moveTo>
                  <a:lnTo>
                    <a:pt x="1336359" y="1154430"/>
                  </a:lnTo>
                  <a:lnTo>
                    <a:pt x="1336334" y="1167130"/>
                  </a:lnTo>
                  <a:lnTo>
                    <a:pt x="1340150" y="1167130"/>
                  </a:lnTo>
                  <a:lnTo>
                    <a:pt x="1340174" y="1154430"/>
                  </a:lnTo>
                  <a:close/>
                </a:path>
                <a:path w="1342390" h="1323339">
                  <a:moveTo>
                    <a:pt x="4099" y="1167130"/>
                  </a:moveTo>
                  <a:lnTo>
                    <a:pt x="295" y="1167130"/>
                  </a:lnTo>
                  <a:lnTo>
                    <a:pt x="283" y="1173480"/>
                  </a:lnTo>
                  <a:lnTo>
                    <a:pt x="4087" y="1173480"/>
                  </a:lnTo>
                  <a:lnTo>
                    <a:pt x="4099" y="1167130"/>
                  </a:lnTo>
                  <a:close/>
                </a:path>
                <a:path w="1342390" h="1323339">
                  <a:moveTo>
                    <a:pt x="1340150" y="1167130"/>
                  </a:moveTo>
                  <a:lnTo>
                    <a:pt x="1336334" y="1167130"/>
                  </a:lnTo>
                  <a:lnTo>
                    <a:pt x="1336322" y="1173480"/>
                  </a:lnTo>
                  <a:lnTo>
                    <a:pt x="1340138" y="1173480"/>
                  </a:lnTo>
                  <a:lnTo>
                    <a:pt x="1340150" y="1167130"/>
                  </a:lnTo>
                  <a:close/>
                </a:path>
                <a:path w="1342390" h="1323339">
                  <a:moveTo>
                    <a:pt x="4087" y="1173480"/>
                  </a:moveTo>
                  <a:lnTo>
                    <a:pt x="283" y="1173480"/>
                  </a:lnTo>
                  <a:lnTo>
                    <a:pt x="271" y="1179830"/>
                  </a:lnTo>
                  <a:lnTo>
                    <a:pt x="4075" y="1179830"/>
                  </a:lnTo>
                  <a:lnTo>
                    <a:pt x="4087" y="1173480"/>
                  </a:lnTo>
                  <a:close/>
                </a:path>
                <a:path w="1342390" h="1323339">
                  <a:moveTo>
                    <a:pt x="1340138" y="1173480"/>
                  </a:moveTo>
                  <a:lnTo>
                    <a:pt x="1336322" y="1173480"/>
                  </a:lnTo>
                  <a:lnTo>
                    <a:pt x="1336310" y="1179830"/>
                  </a:lnTo>
                  <a:lnTo>
                    <a:pt x="1340125" y="1179830"/>
                  </a:lnTo>
                  <a:lnTo>
                    <a:pt x="1340138" y="1173480"/>
                  </a:lnTo>
                  <a:close/>
                </a:path>
                <a:path w="1342390" h="1323339">
                  <a:moveTo>
                    <a:pt x="4075" y="1179830"/>
                  </a:moveTo>
                  <a:lnTo>
                    <a:pt x="271" y="1179830"/>
                  </a:lnTo>
                  <a:lnTo>
                    <a:pt x="258" y="1186180"/>
                  </a:lnTo>
                  <a:lnTo>
                    <a:pt x="4063" y="1186180"/>
                  </a:lnTo>
                  <a:lnTo>
                    <a:pt x="4075" y="1179830"/>
                  </a:lnTo>
                  <a:close/>
                </a:path>
                <a:path w="1342390" h="1323339">
                  <a:moveTo>
                    <a:pt x="1340125" y="1179830"/>
                  </a:moveTo>
                  <a:lnTo>
                    <a:pt x="1336310" y="1179830"/>
                  </a:lnTo>
                  <a:lnTo>
                    <a:pt x="1336297" y="1186180"/>
                  </a:lnTo>
                  <a:lnTo>
                    <a:pt x="1340113" y="1186180"/>
                  </a:lnTo>
                  <a:lnTo>
                    <a:pt x="1340125" y="1179830"/>
                  </a:lnTo>
                  <a:close/>
                </a:path>
                <a:path w="1342390" h="1323339">
                  <a:moveTo>
                    <a:pt x="4063" y="1186180"/>
                  </a:moveTo>
                  <a:lnTo>
                    <a:pt x="258" y="1186180"/>
                  </a:lnTo>
                  <a:lnTo>
                    <a:pt x="246" y="1192530"/>
                  </a:lnTo>
                  <a:lnTo>
                    <a:pt x="4050" y="1192530"/>
                  </a:lnTo>
                  <a:lnTo>
                    <a:pt x="4063" y="1186180"/>
                  </a:lnTo>
                  <a:close/>
                </a:path>
                <a:path w="1342390" h="1323339">
                  <a:moveTo>
                    <a:pt x="1340113" y="1186180"/>
                  </a:moveTo>
                  <a:lnTo>
                    <a:pt x="1336297" y="1186180"/>
                  </a:lnTo>
                  <a:lnTo>
                    <a:pt x="1336285" y="1192530"/>
                  </a:lnTo>
                  <a:lnTo>
                    <a:pt x="1340101" y="1192530"/>
                  </a:lnTo>
                  <a:lnTo>
                    <a:pt x="1340113" y="1186180"/>
                  </a:lnTo>
                  <a:close/>
                </a:path>
                <a:path w="1342390" h="1323339">
                  <a:moveTo>
                    <a:pt x="4050" y="1192530"/>
                  </a:moveTo>
                  <a:lnTo>
                    <a:pt x="246" y="1192530"/>
                  </a:lnTo>
                  <a:lnTo>
                    <a:pt x="234" y="1198880"/>
                  </a:lnTo>
                  <a:lnTo>
                    <a:pt x="4038" y="1198880"/>
                  </a:lnTo>
                  <a:lnTo>
                    <a:pt x="4050" y="1192530"/>
                  </a:lnTo>
                  <a:close/>
                </a:path>
                <a:path w="1342390" h="1323339">
                  <a:moveTo>
                    <a:pt x="1340101" y="1192530"/>
                  </a:moveTo>
                  <a:lnTo>
                    <a:pt x="1336285" y="1192530"/>
                  </a:lnTo>
                  <a:lnTo>
                    <a:pt x="1336273" y="1198880"/>
                  </a:lnTo>
                  <a:lnTo>
                    <a:pt x="1340089" y="1198880"/>
                  </a:lnTo>
                  <a:lnTo>
                    <a:pt x="1340101" y="1192530"/>
                  </a:lnTo>
                  <a:close/>
                </a:path>
                <a:path w="1342390" h="1323339">
                  <a:moveTo>
                    <a:pt x="4038" y="1198880"/>
                  </a:moveTo>
                  <a:lnTo>
                    <a:pt x="234" y="1198880"/>
                  </a:lnTo>
                  <a:lnTo>
                    <a:pt x="222" y="1205230"/>
                  </a:lnTo>
                  <a:lnTo>
                    <a:pt x="4026" y="1205230"/>
                  </a:lnTo>
                  <a:lnTo>
                    <a:pt x="4038" y="1198880"/>
                  </a:lnTo>
                  <a:close/>
                </a:path>
                <a:path w="1342390" h="1323339">
                  <a:moveTo>
                    <a:pt x="1340089" y="1198880"/>
                  </a:moveTo>
                  <a:lnTo>
                    <a:pt x="1336273" y="1198880"/>
                  </a:lnTo>
                  <a:lnTo>
                    <a:pt x="1336261" y="1205230"/>
                  </a:lnTo>
                  <a:lnTo>
                    <a:pt x="1340077" y="1205230"/>
                  </a:lnTo>
                  <a:lnTo>
                    <a:pt x="1340089" y="1198880"/>
                  </a:lnTo>
                  <a:close/>
                </a:path>
                <a:path w="1342390" h="1323339">
                  <a:moveTo>
                    <a:pt x="4026" y="1205230"/>
                  </a:moveTo>
                  <a:lnTo>
                    <a:pt x="222" y="1205230"/>
                  </a:lnTo>
                  <a:lnTo>
                    <a:pt x="210" y="1211580"/>
                  </a:lnTo>
                  <a:lnTo>
                    <a:pt x="4013" y="1211580"/>
                  </a:lnTo>
                  <a:lnTo>
                    <a:pt x="4026" y="1205230"/>
                  </a:lnTo>
                  <a:close/>
                </a:path>
                <a:path w="1342390" h="1323339">
                  <a:moveTo>
                    <a:pt x="1340077" y="1205230"/>
                  </a:moveTo>
                  <a:lnTo>
                    <a:pt x="1336261" y="1205230"/>
                  </a:lnTo>
                  <a:lnTo>
                    <a:pt x="1336248" y="1211580"/>
                  </a:lnTo>
                  <a:lnTo>
                    <a:pt x="1340064" y="1211580"/>
                  </a:lnTo>
                  <a:lnTo>
                    <a:pt x="1340077" y="1205230"/>
                  </a:lnTo>
                  <a:close/>
                </a:path>
                <a:path w="1342390" h="1323339">
                  <a:moveTo>
                    <a:pt x="4013" y="1211580"/>
                  </a:moveTo>
                  <a:lnTo>
                    <a:pt x="210" y="1211580"/>
                  </a:lnTo>
                  <a:lnTo>
                    <a:pt x="158" y="1238250"/>
                  </a:lnTo>
                  <a:lnTo>
                    <a:pt x="3962" y="1238250"/>
                  </a:lnTo>
                  <a:lnTo>
                    <a:pt x="4013" y="1211580"/>
                  </a:lnTo>
                  <a:close/>
                </a:path>
                <a:path w="1342390" h="1323339">
                  <a:moveTo>
                    <a:pt x="1340064" y="1211580"/>
                  </a:moveTo>
                  <a:lnTo>
                    <a:pt x="1336248" y="1211580"/>
                  </a:lnTo>
                  <a:lnTo>
                    <a:pt x="1336197" y="1238250"/>
                  </a:lnTo>
                  <a:lnTo>
                    <a:pt x="1340013" y="1238250"/>
                  </a:lnTo>
                  <a:lnTo>
                    <a:pt x="1340064" y="1211580"/>
                  </a:lnTo>
                  <a:close/>
                </a:path>
                <a:path w="1342390" h="1323339">
                  <a:moveTo>
                    <a:pt x="3962" y="1238250"/>
                  </a:moveTo>
                  <a:lnTo>
                    <a:pt x="158" y="1238250"/>
                  </a:lnTo>
                  <a:lnTo>
                    <a:pt x="148" y="1243330"/>
                  </a:lnTo>
                  <a:lnTo>
                    <a:pt x="3952" y="1243330"/>
                  </a:lnTo>
                  <a:lnTo>
                    <a:pt x="3962" y="1238250"/>
                  </a:lnTo>
                  <a:close/>
                </a:path>
                <a:path w="1342390" h="1323339">
                  <a:moveTo>
                    <a:pt x="1340013" y="1238250"/>
                  </a:moveTo>
                  <a:lnTo>
                    <a:pt x="1336197" y="1238250"/>
                  </a:lnTo>
                  <a:lnTo>
                    <a:pt x="1336187" y="1243330"/>
                  </a:lnTo>
                  <a:lnTo>
                    <a:pt x="1340003" y="1243330"/>
                  </a:lnTo>
                  <a:lnTo>
                    <a:pt x="1340013" y="1238250"/>
                  </a:lnTo>
                  <a:close/>
                </a:path>
                <a:path w="1342390" h="1323339">
                  <a:moveTo>
                    <a:pt x="3952" y="1243330"/>
                  </a:moveTo>
                  <a:lnTo>
                    <a:pt x="148" y="1243330"/>
                  </a:lnTo>
                  <a:lnTo>
                    <a:pt x="134" y="1250950"/>
                  </a:lnTo>
                  <a:lnTo>
                    <a:pt x="3937" y="1250950"/>
                  </a:lnTo>
                  <a:lnTo>
                    <a:pt x="3952" y="1243330"/>
                  </a:lnTo>
                  <a:close/>
                </a:path>
                <a:path w="1342390" h="1323339">
                  <a:moveTo>
                    <a:pt x="1340003" y="1243330"/>
                  </a:moveTo>
                  <a:lnTo>
                    <a:pt x="1336187" y="1243330"/>
                  </a:lnTo>
                  <a:lnTo>
                    <a:pt x="1336172" y="1250950"/>
                  </a:lnTo>
                  <a:lnTo>
                    <a:pt x="1339989" y="1250950"/>
                  </a:lnTo>
                  <a:lnTo>
                    <a:pt x="1340003" y="1243330"/>
                  </a:lnTo>
                  <a:close/>
                </a:path>
                <a:path w="1342390" h="1323339">
                  <a:moveTo>
                    <a:pt x="3937" y="1250950"/>
                  </a:moveTo>
                  <a:lnTo>
                    <a:pt x="134" y="1250950"/>
                  </a:lnTo>
                  <a:lnTo>
                    <a:pt x="100" y="1268730"/>
                  </a:lnTo>
                  <a:lnTo>
                    <a:pt x="3903" y="1268730"/>
                  </a:lnTo>
                  <a:lnTo>
                    <a:pt x="3937" y="1250950"/>
                  </a:lnTo>
                  <a:close/>
                </a:path>
                <a:path w="1342390" h="1323339">
                  <a:moveTo>
                    <a:pt x="1339989" y="1250950"/>
                  </a:moveTo>
                  <a:lnTo>
                    <a:pt x="1336172" y="1250950"/>
                  </a:lnTo>
                  <a:lnTo>
                    <a:pt x="1336138" y="1268730"/>
                  </a:lnTo>
                  <a:lnTo>
                    <a:pt x="1339955" y="1268730"/>
                  </a:lnTo>
                  <a:lnTo>
                    <a:pt x="1339989" y="1250950"/>
                  </a:lnTo>
                  <a:close/>
                </a:path>
                <a:path w="1342390" h="1323339">
                  <a:moveTo>
                    <a:pt x="3903" y="1268730"/>
                  </a:moveTo>
                  <a:lnTo>
                    <a:pt x="100" y="1268730"/>
                  </a:lnTo>
                  <a:lnTo>
                    <a:pt x="73" y="1282700"/>
                  </a:lnTo>
                  <a:lnTo>
                    <a:pt x="3876" y="1282700"/>
                  </a:lnTo>
                  <a:lnTo>
                    <a:pt x="3903" y="1268730"/>
                  </a:lnTo>
                  <a:close/>
                </a:path>
                <a:path w="1342390" h="1323339">
                  <a:moveTo>
                    <a:pt x="1339955" y="1268730"/>
                  </a:moveTo>
                  <a:lnTo>
                    <a:pt x="1336138" y="1268730"/>
                  </a:lnTo>
                  <a:lnTo>
                    <a:pt x="1336111" y="1282700"/>
                  </a:lnTo>
                  <a:lnTo>
                    <a:pt x="1339928" y="1282700"/>
                  </a:lnTo>
                  <a:lnTo>
                    <a:pt x="1339955" y="1268730"/>
                  </a:lnTo>
                  <a:close/>
                </a:path>
                <a:path w="1342390" h="1323339">
                  <a:moveTo>
                    <a:pt x="3876" y="1282700"/>
                  </a:moveTo>
                  <a:lnTo>
                    <a:pt x="73" y="1282700"/>
                  </a:lnTo>
                  <a:lnTo>
                    <a:pt x="63" y="1287780"/>
                  </a:lnTo>
                  <a:lnTo>
                    <a:pt x="3866" y="1287780"/>
                  </a:lnTo>
                  <a:lnTo>
                    <a:pt x="3876" y="1282700"/>
                  </a:lnTo>
                  <a:close/>
                </a:path>
                <a:path w="1342390" h="1323339">
                  <a:moveTo>
                    <a:pt x="1339928" y="1282700"/>
                  </a:moveTo>
                  <a:lnTo>
                    <a:pt x="1336111" y="1282700"/>
                  </a:lnTo>
                  <a:lnTo>
                    <a:pt x="1336101" y="1287780"/>
                  </a:lnTo>
                  <a:lnTo>
                    <a:pt x="1339918" y="1287780"/>
                  </a:lnTo>
                  <a:lnTo>
                    <a:pt x="1339928" y="1282700"/>
                  </a:lnTo>
                  <a:close/>
                </a:path>
                <a:path w="1342390" h="1323339">
                  <a:moveTo>
                    <a:pt x="3866" y="1287780"/>
                  </a:moveTo>
                  <a:lnTo>
                    <a:pt x="63" y="1287780"/>
                  </a:lnTo>
                  <a:lnTo>
                    <a:pt x="48" y="1295400"/>
                  </a:lnTo>
                  <a:lnTo>
                    <a:pt x="3851" y="1295400"/>
                  </a:lnTo>
                  <a:lnTo>
                    <a:pt x="3866" y="1287780"/>
                  </a:lnTo>
                  <a:close/>
                </a:path>
                <a:path w="1342390" h="1323339">
                  <a:moveTo>
                    <a:pt x="1339918" y="1287780"/>
                  </a:moveTo>
                  <a:lnTo>
                    <a:pt x="1336101" y="1287780"/>
                  </a:lnTo>
                  <a:lnTo>
                    <a:pt x="1336086" y="1295400"/>
                  </a:lnTo>
                  <a:lnTo>
                    <a:pt x="1339903" y="1295400"/>
                  </a:lnTo>
                  <a:lnTo>
                    <a:pt x="1339918" y="1287780"/>
                  </a:lnTo>
                  <a:close/>
                </a:path>
                <a:path w="1342390" h="1323339">
                  <a:moveTo>
                    <a:pt x="3851" y="1295400"/>
                  </a:moveTo>
                  <a:lnTo>
                    <a:pt x="48" y="1295400"/>
                  </a:lnTo>
                  <a:lnTo>
                    <a:pt x="36" y="1301750"/>
                  </a:lnTo>
                  <a:lnTo>
                    <a:pt x="3839" y="1301750"/>
                  </a:lnTo>
                  <a:lnTo>
                    <a:pt x="3851" y="1295400"/>
                  </a:lnTo>
                  <a:close/>
                </a:path>
                <a:path w="1342390" h="1323339">
                  <a:moveTo>
                    <a:pt x="1339903" y="1295400"/>
                  </a:moveTo>
                  <a:lnTo>
                    <a:pt x="1336086" y="1295400"/>
                  </a:lnTo>
                  <a:lnTo>
                    <a:pt x="1336074" y="1301750"/>
                  </a:lnTo>
                  <a:lnTo>
                    <a:pt x="1339891" y="1301750"/>
                  </a:lnTo>
                  <a:lnTo>
                    <a:pt x="1339903" y="1295400"/>
                  </a:lnTo>
                  <a:close/>
                </a:path>
                <a:path w="1342390" h="1323339">
                  <a:moveTo>
                    <a:pt x="3839" y="1301750"/>
                  </a:moveTo>
                  <a:lnTo>
                    <a:pt x="36" y="1301750"/>
                  </a:lnTo>
                  <a:lnTo>
                    <a:pt x="24" y="1308100"/>
                  </a:lnTo>
                  <a:lnTo>
                    <a:pt x="3827" y="1308100"/>
                  </a:lnTo>
                  <a:lnTo>
                    <a:pt x="3839" y="1301750"/>
                  </a:lnTo>
                  <a:close/>
                </a:path>
                <a:path w="1342390" h="1323339">
                  <a:moveTo>
                    <a:pt x="1339891" y="1301750"/>
                  </a:moveTo>
                  <a:lnTo>
                    <a:pt x="1336074" y="1301750"/>
                  </a:lnTo>
                  <a:lnTo>
                    <a:pt x="1336062" y="1308100"/>
                  </a:lnTo>
                  <a:lnTo>
                    <a:pt x="1339879" y="1308100"/>
                  </a:lnTo>
                  <a:lnTo>
                    <a:pt x="1339891" y="1301750"/>
                  </a:lnTo>
                  <a:close/>
                </a:path>
                <a:path w="1342390" h="1323339">
                  <a:moveTo>
                    <a:pt x="3827" y="1308100"/>
                  </a:moveTo>
                  <a:lnTo>
                    <a:pt x="24" y="1308100"/>
                  </a:lnTo>
                  <a:lnTo>
                    <a:pt x="14" y="1313180"/>
                  </a:lnTo>
                  <a:lnTo>
                    <a:pt x="3817" y="1313180"/>
                  </a:lnTo>
                  <a:lnTo>
                    <a:pt x="3827" y="1308100"/>
                  </a:lnTo>
                  <a:close/>
                </a:path>
                <a:path w="1342390" h="1323339">
                  <a:moveTo>
                    <a:pt x="1339879" y="1308100"/>
                  </a:moveTo>
                  <a:lnTo>
                    <a:pt x="1336062" y="1308100"/>
                  </a:lnTo>
                  <a:lnTo>
                    <a:pt x="1336052" y="1313180"/>
                  </a:lnTo>
                  <a:lnTo>
                    <a:pt x="1339869" y="1313180"/>
                  </a:lnTo>
                  <a:lnTo>
                    <a:pt x="1339879" y="1308100"/>
                  </a:lnTo>
                  <a:close/>
                </a:path>
                <a:path w="1342390" h="1323339">
                  <a:moveTo>
                    <a:pt x="3817" y="1313180"/>
                  </a:moveTo>
                  <a:lnTo>
                    <a:pt x="14" y="1313180"/>
                  </a:lnTo>
                  <a:lnTo>
                    <a:pt x="0" y="1320800"/>
                  </a:lnTo>
                  <a:lnTo>
                    <a:pt x="1339850" y="1323340"/>
                  </a:lnTo>
                  <a:lnTo>
                    <a:pt x="1339857" y="1319530"/>
                  </a:lnTo>
                  <a:lnTo>
                    <a:pt x="3810" y="1316990"/>
                  </a:lnTo>
                  <a:lnTo>
                    <a:pt x="3817" y="1313180"/>
                  </a:lnTo>
                  <a:close/>
                </a:path>
                <a:path w="1342390" h="1323339">
                  <a:moveTo>
                    <a:pt x="1339869" y="1313180"/>
                  </a:moveTo>
                  <a:lnTo>
                    <a:pt x="1336052" y="1313180"/>
                  </a:lnTo>
                  <a:lnTo>
                    <a:pt x="1336039" y="1319530"/>
                  </a:lnTo>
                  <a:lnTo>
                    <a:pt x="1339857" y="1319530"/>
                  </a:lnTo>
                  <a:lnTo>
                    <a:pt x="1339869" y="1313180"/>
                  </a:lnTo>
                  <a:close/>
                </a:path>
              </a:pathLst>
            </a:custGeom>
            <a:solidFill>
              <a:srgbClr val="5924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6913879" y="2895599"/>
              <a:ext cx="1334770" cy="1315720"/>
            </a:xfrm>
            <a:custGeom>
              <a:avLst/>
              <a:gdLst/>
              <a:ahLst/>
              <a:cxnLst/>
              <a:rect l="l" t="t" r="r" b="b"/>
              <a:pathLst>
                <a:path w="1334770" h="1315720">
                  <a:moveTo>
                    <a:pt x="6350" y="5079"/>
                  </a:moveTo>
                  <a:lnTo>
                    <a:pt x="2530" y="5079"/>
                  </a:lnTo>
                  <a:lnTo>
                    <a:pt x="2520" y="10159"/>
                  </a:lnTo>
                  <a:lnTo>
                    <a:pt x="6340" y="10159"/>
                  </a:lnTo>
                  <a:lnTo>
                    <a:pt x="6350" y="5079"/>
                  </a:lnTo>
                  <a:close/>
                </a:path>
                <a:path w="1334770" h="1315720">
                  <a:moveTo>
                    <a:pt x="1334765" y="5079"/>
                  </a:moveTo>
                  <a:lnTo>
                    <a:pt x="6350" y="5079"/>
                  </a:lnTo>
                  <a:lnTo>
                    <a:pt x="1330960" y="6350"/>
                  </a:lnTo>
                  <a:lnTo>
                    <a:pt x="1330952" y="10159"/>
                  </a:lnTo>
                  <a:lnTo>
                    <a:pt x="1334755" y="10159"/>
                  </a:lnTo>
                  <a:lnTo>
                    <a:pt x="1334765" y="5079"/>
                  </a:lnTo>
                  <a:close/>
                </a:path>
                <a:path w="1334770" h="1315720">
                  <a:moveTo>
                    <a:pt x="1334770" y="2539"/>
                  </a:moveTo>
                  <a:lnTo>
                    <a:pt x="2535" y="2539"/>
                  </a:lnTo>
                  <a:lnTo>
                    <a:pt x="2532" y="3809"/>
                  </a:lnTo>
                  <a:lnTo>
                    <a:pt x="1334767" y="3809"/>
                  </a:lnTo>
                  <a:lnTo>
                    <a:pt x="1334770" y="2539"/>
                  </a:lnTo>
                  <a:close/>
                </a:path>
                <a:path w="1334770" h="1315720">
                  <a:moveTo>
                    <a:pt x="2540" y="0"/>
                  </a:moveTo>
                  <a:lnTo>
                    <a:pt x="2537" y="1269"/>
                  </a:lnTo>
                  <a:lnTo>
                    <a:pt x="668654" y="1269"/>
                  </a:lnTo>
                  <a:lnTo>
                    <a:pt x="2540" y="0"/>
                  </a:lnTo>
                  <a:close/>
                </a:path>
                <a:path w="1334770" h="1315720">
                  <a:moveTo>
                    <a:pt x="6337" y="11430"/>
                  </a:moveTo>
                  <a:lnTo>
                    <a:pt x="2517" y="11430"/>
                  </a:lnTo>
                  <a:lnTo>
                    <a:pt x="2468" y="36829"/>
                  </a:lnTo>
                  <a:lnTo>
                    <a:pt x="6288" y="36829"/>
                  </a:lnTo>
                  <a:lnTo>
                    <a:pt x="6337" y="11430"/>
                  </a:lnTo>
                  <a:close/>
                </a:path>
                <a:path w="1334770" h="1315720">
                  <a:moveTo>
                    <a:pt x="1334752" y="11430"/>
                  </a:moveTo>
                  <a:lnTo>
                    <a:pt x="1330950" y="11430"/>
                  </a:lnTo>
                  <a:lnTo>
                    <a:pt x="1330900" y="36829"/>
                  </a:lnTo>
                  <a:lnTo>
                    <a:pt x="1334703" y="36829"/>
                  </a:lnTo>
                  <a:lnTo>
                    <a:pt x="1334752" y="11430"/>
                  </a:lnTo>
                  <a:close/>
                </a:path>
                <a:path w="1334770" h="1315720">
                  <a:moveTo>
                    <a:pt x="6288" y="36830"/>
                  </a:moveTo>
                  <a:lnTo>
                    <a:pt x="2468" y="36830"/>
                  </a:lnTo>
                  <a:lnTo>
                    <a:pt x="2419" y="62229"/>
                  </a:lnTo>
                  <a:lnTo>
                    <a:pt x="6238" y="62229"/>
                  </a:lnTo>
                  <a:lnTo>
                    <a:pt x="6288" y="36830"/>
                  </a:lnTo>
                  <a:close/>
                </a:path>
                <a:path w="1334770" h="1315720">
                  <a:moveTo>
                    <a:pt x="1334703" y="36830"/>
                  </a:moveTo>
                  <a:lnTo>
                    <a:pt x="1330900" y="36830"/>
                  </a:lnTo>
                  <a:lnTo>
                    <a:pt x="1330851" y="62229"/>
                  </a:lnTo>
                  <a:lnTo>
                    <a:pt x="1334654" y="62229"/>
                  </a:lnTo>
                  <a:lnTo>
                    <a:pt x="1334703" y="36830"/>
                  </a:lnTo>
                  <a:close/>
                </a:path>
                <a:path w="1334770" h="1315720">
                  <a:moveTo>
                    <a:pt x="6203" y="80263"/>
                  </a:moveTo>
                  <a:lnTo>
                    <a:pt x="2384" y="80263"/>
                  </a:lnTo>
                  <a:lnTo>
                    <a:pt x="2210" y="170179"/>
                  </a:lnTo>
                  <a:lnTo>
                    <a:pt x="6028" y="170179"/>
                  </a:lnTo>
                  <a:lnTo>
                    <a:pt x="6203" y="80263"/>
                  </a:lnTo>
                  <a:close/>
                </a:path>
                <a:path w="1334770" h="1315720">
                  <a:moveTo>
                    <a:pt x="1334619" y="80263"/>
                  </a:moveTo>
                  <a:lnTo>
                    <a:pt x="1330816" y="80263"/>
                  </a:lnTo>
                  <a:lnTo>
                    <a:pt x="1330640" y="170179"/>
                  </a:lnTo>
                  <a:lnTo>
                    <a:pt x="1334445" y="170179"/>
                  </a:lnTo>
                  <a:lnTo>
                    <a:pt x="1334619" y="80263"/>
                  </a:lnTo>
                  <a:close/>
                </a:path>
                <a:path w="1334770" h="1315720">
                  <a:moveTo>
                    <a:pt x="6221" y="71246"/>
                  </a:moveTo>
                  <a:lnTo>
                    <a:pt x="2402" y="71246"/>
                  </a:lnTo>
                  <a:lnTo>
                    <a:pt x="2385" y="80009"/>
                  </a:lnTo>
                  <a:lnTo>
                    <a:pt x="6204" y="80009"/>
                  </a:lnTo>
                  <a:lnTo>
                    <a:pt x="6221" y="71246"/>
                  </a:lnTo>
                  <a:close/>
                </a:path>
                <a:path w="1334770" h="1315720">
                  <a:moveTo>
                    <a:pt x="1334637" y="71246"/>
                  </a:moveTo>
                  <a:lnTo>
                    <a:pt x="1330833" y="71246"/>
                  </a:lnTo>
                  <a:lnTo>
                    <a:pt x="1330816" y="80009"/>
                  </a:lnTo>
                  <a:lnTo>
                    <a:pt x="1334620" y="80009"/>
                  </a:lnTo>
                  <a:lnTo>
                    <a:pt x="1334637" y="71246"/>
                  </a:lnTo>
                  <a:close/>
                </a:path>
                <a:path w="1334770" h="1315720">
                  <a:moveTo>
                    <a:pt x="6233" y="64896"/>
                  </a:moveTo>
                  <a:lnTo>
                    <a:pt x="2414" y="64896"/>
                  </a:lnTo>
                  <a:lnTo>
                    <a:pt x="2402" y="71119"/>
                  </a:lnTo>
                  <a:lnTo>
                    <a:pt x="6221" y="71119"/>
                  </a:lnTo>
                  <a:lnTo>
                    <a:pt x="6233" y="64896"/>
                  </a:lnTo>
                  <a:close/>
                </a:path>
                <a:path w="1334770" h="1315720">
                  <a:moveTo>
                    <a:pt x="1334649" y="64896"/>
                  </a:moveTo>
                  <a:lnTo>
                    <a:pt x="1330845" y="64896"/>
                  </a:lnTo>
                  <a:lnTo>
                    <a:pt x="1330833" y="71119"/>
                  </a:lnTo>
                  <a:lnTo>
                    <a:pt x="1334637" y="71119"/>
                  </a:lnTo>
                  <a:lnTo>
                    <a:pt x="1334649" y="64896"/>
                  </a:lnTo>
                  <a:close/>
                </a:path>
                <a:path w="1334770" h="1315720">
                  <a:moveTo>
                    <a:pt x="6238" y="62356"/>
                  </a:moveTo>
                  <a:lnTo>
                    <a:pt x="2419" y="62356"/>
                  </a:lnTo>
                  <a:lnTo>
                    <a:pt x="2414" y="64769"/>
                  </a:lnTo>
                  <a:lnTo>
                    <a:pt x="6233" y="64769"/>
                  </a:lnTo>
                  <a:lnTo>
                    <a:pt x="6238" y="62356"/>
                  </a:lnTo>
                  <a:close/>
                </a:path>
                <a:path w="1334770" h="1315720">
                  <a:moveTo>
                    <a:pt x="1334654" y="62356"/>
                  </a:moveTo>
                  <a:lnTo>
                    <a:pt x="1330850" y="62356"/>
                  </a:lnTo>
                  <a:lnTo>
                    <a:pt x="1330846" y="64769"/>
                  </a:lnTo>
                  <a:lnTo>
                    <a:pt x="1334649" y="64769"/>
                  </a:lnTo>
                  <a:lnTo>
                    <a:pt x="1334654" y="62356"/>
                  </a:lnTo>
                  <a:close/>
                </a:path>
                <a:path w="1334770" h="1315720">
                  <a:moveTo>
                    <a:pt x="6028" y="170180"/>
                  </a:moveTo>
                  <a:lnTo>
                    <a:pt x="2210" y="170180"/>
                  </a:lnTo>
                  <a:lnTo>
                    <a:pt x="2186" y="182879"/>
                  </a:lnTo>
                  <a:lnTo>
                    <a:pt x="6003" y="182879"/>
                  </a:lnTo>
                  <a:lnTo>
                    <a:pt x="6028" y="170180"/>
                  </a:lnTo>
                  <a:close/>
                </a:path>
                <a:path w="1334770" h="1315720">
                  <a:moveTo>
                    <a:pt x="1334445" y="170180"/>
                  </a:moveTo>
                  <a:lnTo>
                    <a:pt x="1330640" y="170180"/>
                  </a:lnTo>
                  <a:lnTo>
                    <a:pt x="1330616" y="182879"/>
                  </a:lnTo>
                  <a:lnTo>
                    <a:pt x="1334421" y="182879"/>
                  </a:lnTo>
                  <a:lnTo>
                    <a:pt x="1334445" y="170180"/>
                  </a:lnTo>
                  <a:close/>
                </a:path>
                <a:path w="1334770" h="1315720">
                  <a:moveTo>
                    <a:pt x="6003" y="182880"/>
                  </a:moveTo>
                  <a:lnTo>
                    <a:pt x="2186" y="182880"/>
                  </a:lnTo>
                  <a:lnTo>
                    <a:pt x="2137" y="208279"/>
                  </a:lnTo>
                  <a:lnTo>
                    <a:pt x="5954" y="208279"/>
                  </a:lnTo>
                  <a:lnTo>
                    <a:pt x="6003" y="182880"/>
                  </a:lnTo>
                  <a:close/>
                </a:path>
                <a:path w="1334770" h="1315720">
                  <a:moveTo>
                    <a:pt x="1334421" y="182880"/>
                  </a:moveTo>
                  <a:lnTo>
                    <a:pt x="1330616" y="182880"/>
                  </a:lnTo>
                  <a:lnTo>
                    <a:pt x="1330566" y="208279"/>
                  </a:lnTo>
                  <a:lnTo>
                    <a:pt x="1334372" y="208279"/>
                  </a:lnTo>
                  <a:lnTo>
                    <a:pt x="1334421" y="182880"/>
                  </a:lnTo>
                  <a:close/>
                </a:path>
                <a:path w="1334770" h="1315720">
                  <a:moveTo>
                    <a:pt x="5954" y="208280"/>
                  </a:moveTo>
                  <a:lnTo>
                    <a:pt x="2137" y="208280"/>
                  </a:lnTo>
                  <a:lnTo>
                    <a:pt x="2075" y="240029"/>
                  </a:lnTo>
                  <a:lnTo>
                    <a:pt x="5892" y="240029"/>
                  </a:lnTo>
                  <a:lnTo>
                    <a:pt x="5954" y="208280"/>
                  </a:lnTo>
                  <a:close/>
                </a:path>
                <a:path w="1334770" h="1315720">
                  <a:moveTo>
                    <a:pt x="1334372" y="208280"/>
                  </a:moveTo>
                  <a:lnTo>
                    <a:pt x="1330566" y="208280"/>
                  </a:lnTo>
                  <a:lnTo>
                    <a:pt x="1330504" y="240029"/>
                  </a:lnTo>
                  <a:lnTo>
                    <a:pt x="1334310" y="240029"/>
                  </a:lnTo>
                  <a:lnTo>
                    <a:pt x="1334372" y="208280"/>
                  </a:lnTo>
                  <a:close/>
                </a:path>
                <a:path w="1334770" h="1315720">
                  <a:moveTo>
                    <a:pt x="5892" y="240030"/>
                  </a:moveTo>
                  <a:lnTo>
                    <a:pt x="2075" y="240030"/>
                  </a:lnTo>
                  <a:lnTo>
                    <a:pt x="2002" y="278129"/>
                  </a:lnTo>
                  <a:lnTo>
                    <a:pt x="5818" y="278129"/>
                  </a:lnTo>
                  <a:lnTo>
                    <a:pt x="5892" y="240030"/>
                  </a:lnTo>
                  <a:close/>
                </a:path>
                <a:path w="1334770" h="1315720">
                  <a:moveTo>
                    <a:pt x="1334310" y="240030"/>
                  </a:moveTo>
                  <a:lnTo>
                    <a:pt x="1330504" y="240030"/>
                  </a:lnTo>
                  <a:lnTo>
                    <a:pt x="1330430" y="278129"/>
                  </a:lnTo>
                  <a:lnTo>
                    <a:pt x="1334236" y="278129"/>
                  </a:lnTo>
                  <a:lnTo>
                    <a:pt x="1334310" y="240030"/>
                  </a:lnTo>
                  <a:close/>
                </a:path>
                <a:path w="1334770" h="1315720">
                  <a:moveTo>
                    <a:pt x="5818" y="278130"/>
                  </a:moveTo>
                  <a:lnTo>
                    <a:pt x="2002" y="278130"/>
                  </a:lnTo>
                  <a:lnTo>
                    <a:pt x="1952" y="303529"/>
                  </a:lnTo>
                  <a:lnTo>
                    <a:pt x="5768" y="303529"/>
                  </a:lnTo>
                  <a:lnTo>
                    <a:pt x="5818" y="278130"/>
                  </a:lnTo>
                  <a:close/>
                </a:path>
                <a:path w="1334770" h="1315720">
                  <a:moveTo>
                    <a:pt x="1334236" y="278130"/>
                  </a:moveTo>
                  <a:lnTo>
                    <a:pt x="1330430" y="278130"/>
                  </a:lnTo>
                  <a:lnTo>
                    <a:pt x="1330381" y="303529"/>
                  </a:lnTo>
                  <a:lnTo>
                    <a:pt x="1334187" y="303529"/>
                  </a:lnTo>
                  <a:lnTo>
                    <a:pt x="1334236" y="278130"/>
                  </a:lnTo>
                  <a:close/>
                </a:path>
                <a:path w="1334770" h="1315720">
                  <a:moveTo>
                    <a:pt x="5768" y="303530"/>
                  </a:moveTo>
                  <a:lnTo>
                    <a:pt x="1952" y="303530"/>
                  </a:lnTo>
                  <a:lnTo>
                    <a:pt x="1928" y="316229"/>
                  </a:lnTo>
                  <a:lnTo>
                    <a:pt x="5744" y="316229"/>
                  </a:lnTo>
                  <a:lnTo>
                    <a:pt x="5768" y="303530"/>
                  </a:lnTo>
                  <a:close/>
                </a:path>
                <a:path w="1334770" h="1315720">
                  <a:moveTo>
                    <a:pt x="1334187" y="303530"/>
                  </a:moveTo>
                  <a:lnTo>
                    <a:pt x="1330381" y="303530"/>
                  </a:lnTo>
                  <a:lnTo>
                    <a:pt x="1330356" y="316229"/>
                  </a:lnTo>
                  <a:lnTo>
                    <a:pt x="1334163" y="316229"/>
                  </a:lnTo>
                  <a:lnTo>
                    <a:pt x="1334187" y="303530"/>
                  </a:lnTo>
                  <a:close/>
                </a:path>
                <a:path w="1334770" h="1315720">
                  <a:moveTo>
                    <a:pt x="5744" y="316230"/>
                  </a:moveTo>
                  <a:lnTo>
                    <a:pt x="1928" y="316230"/>
                  </a:lnTo>
                  <a:lnTo>
                    <a:pt x="1879" y="341629"/>
                  </a:lnTo>
                  <a:lnTo>
                    <a:pt x="5694" y="341629"/>
                  </a:lnTo>
                  <a:lnTo>
                    <a:pt x="5744" y="316230"/>
                  </a:lnTo>
                  <a:close/>
                </a:path>
                <a:path w="1334770" h="1315720">
                  <a:moveTo>
                    <a:pt x="1334163" y="316230"/>
                  </a:moveTo>
                  <a:lnTo>
                    <a:pt x="1330356" y="316230"/>
                  </a:lnTo>
                  <a:lnTo>
                    <a:pt x="1330307" y="341629"/>
                  </a:lnTo>
                  <a:lnTo>
                    <a:pt x="1334114" y="341629"/>
                  </a:lnTo>
                  <a:lnTo>
                    <a:pt x="1334163" y="316230"/>
                  </a:lnTo>
                  <a:close/>
                </a:path>
                <a:path w="1334770" h="1315720">
                  <a:moveTo>
                    <a:pt x="5694" y="341630"/>
                  </a:moveTo>
                  <a:lnTo>
                    <a:pt x="1879" y="341630"/>
                  </a:lnTo>
                  <a:lnTo>
                    <a:pt x="1596" y="487679"/>
                  </a:lnTo>
                  <a:lnTo>
                    <a:pt x="5410" y="487679"/>
                  </a:lnTo>
                  <a:lnTo>
                    <a:pt x="5694" y="341630"/>
                  </a:lnTo>
                  <a:close/>
                </a:path>
                <a:path w="1334770" h="1315720">
                  <a:moveTo>
                    <a:pt x="1334114" y="341630"/>
                  </a:moveTo>
                  <a:lnTo>
                    <a:pt x="1330307" y="341630"/>
                  </a:lnTo>
                  <a:lnTo>
                    <a:pt x="1330022" y="487679"/>
                  </a:lnTo>
                  <a:lnTo>
                    <a:pt x="1333831" y="487679"/>
                  </a:lnTo>
                  <a:lnTo>
                    <a:pt x="1334114" y="341630"/>
                  </a:lnTo>
                  <a:close/>
                </a:path>
                <a:path w="1334770" h="1315720">
                  <a:moveTo>
                    <a:pt x="5410" y="487680"/>
                  </a:moveTo>
                  <a:lnTo>
                    <a:pt x="1596" y="487680"/>
                  </a:lnTo>
                  <a:lnTo>
                    <a:pt x="1547" y="513079"/>
                  </a:lnTo>
                  <a:lnTo>
                    <a:pt x="5360" y="513079"/>
                  </a:lnTo>
                  <a:lnTo>
                    <a:pt x="5410" y="487680"/>
                  </a:lnTo>
                  <a:close/>
                </a:path>
                <a:path w="1334770" h="1315720">
                  <a:moveTo>
                    <a:pt x="1333831" y="487680"/>
                  </a:moveTo>
                  <a:lnTo>
                    <a:pt x="1330022" y="487680"/>
                  </a:lnTo>
                  <a:lnTo>
                    <a:pt x="1329973" y="513079"/>
                  </a:lnTo>
                  <a:lnTo>
                    <a:pt x="1333782" y="513079"/>
                  </a:lnTo>
                  <a:lnTo>
                    <a:pt x="1333831" y="487680"/>
                  </a:lnTo>
                  <a:close/>
                </a:path>
                <a:path w="1334770" h="1315720">
                  <a:moveTo>
                    <a:pt x="5360" y="513080"/>
                  </a:moveTo>
                  <a:lnTo>
                    <a:pt x="1547" y="513080"/>
                  </a:lnTo>
                  <a:lnTo>
                    <a:pt x="1498" y="538479"/>
                  </a:lnTo>
                  <a:lnTo>
                    <a:pt x="5311" y="538479"/>
                  </a:lnTo>
                  <a:lnTo>
                    <a:pt x="5360" y="513080"/>
                  </a:lnTo>
                  <a:close/>
                </a:path>
                <a:path w="1334770" h="1315720">
                  <a:moveTo>
                    <a:pt x="1333782" y="513080"/>
                  </a:moveTo>
                  <a:lnTo>
                    <a:pt x="1329973" y="513080"/>
                  </a:lnTo>
                  <a:lnTo>
                    <a:pt x="1329923" y="538479"/>
                  </a:lnTo>
                  <a:lnTo>
                    <a:pt x="1333733" y="538479"/>
                  </a:lnTo>
                  <a:lnTo>
                    <a:pt x="1333782" y="513080"/>
                  </a:lnTo>
                  <a:close/>
                </a:path>
                <a:path w="1334770" h="1315720">
                  <a:moveTo>
                    <a:pt x="5311" y="538480"/>
                  </a:moveTo>
                  <a:lnTo>
                    <a:pt x="1498" y="538480"/>
                  </a:lnTo>
                  <a:lnTo>
                    <a:pt x="1036" y="777239"/>
                  </a:lnTo>
                  <a:lnTo>
                    <a:pt x="4846" y="777239"/>
                  </a:lnTo>
                  <a:lnTo>
                    <a:pt x="5311" y="538480"/>
                  </a:lnTo>
                  <a:close/>
                </a:path>
                <a:path w="1334770" h="1315720">
                  <a:moveTo>
                    <a:pt x="1333733" y="538480"/>
                  </a:moveTo>
                  <a:lnTo>
                    <a:pt x="1329923" y="538480"/>
                  </a:lnTo>
                  <a:lnTo>
                    <a:pt x="1329458" y="777239"/>
                  </a:lnTo>
                  <a:lnTo>
                    <a:pt x="1333271" y="777239"/>
                  </a:lnTo>
                  <a:lnTo>
                    <a:pt x="1333733" y="538480"/>
                  </a:lnTo>
                  <a:close/>
                </a:path>
                <a:path w="1334770" h="1315720">
                  <a:moveTo>
                    <a:pt x="4846" y="777240"/>
                  </a:moveTo>
                  <a:lnTo>
                    <a:pt x="1036" y="777240"/>
                  </a:lnTo>
                  <a:lnTo>
                    <a:pt x="987" y="802639"/>
                  </a:lnTo>
                  <a:lnTo>
                    <a:pt x="4796" y="802639"/>
                  </a:lnTo>
                  <a:lnTo>
                    <a:pt x="4846" y="777240"/>
                  </a:lnTo>
                  <a:close/>
                </a:path>
                <a:path w="1334770" h="1315720">
                  <a:moveTo>
                    <a:pt x="1333271" y="777240"/>
                  </a:moveTo>
                  <a:lnTo>
                    <a:pt x="1329458" y="777240"/>
                  </a:lnTo>
                  <a:lnTo>
                    <a:pt x="1329409" y="802639"/>
                  </a:lnTo>
                  <a:lnTo>
                    <a:pt x="1333222" y="802639"/>
                  </a:lnTo>
                  <a:lnTo>
                    <a:pt x="1333271" y="777240"/>
                  </a:lnTo>
                  <a:close/>
                </a:path>
                <a:path w="1334770" h="1315720">
                  <a:moveTo>
                    <a:pt x="4796" y="802640"/>
                  </a:moveTo>
                  <a:lnTo>
                    <a:pt x="987" y="802640"/>
                  </a:lnTo>
                  <a:lnTo>
                    <a:pt x="889" y="853439"/>
                  </a:lnTo>
                  <a:lnTo>
                    <a:pt x="4697" y="853439"/>
                  </a:lnTo>
                  <a:lnTo>
                    <a:pt x="4796" y="802640"/>
                  </a:lnTo>
                  <a:close/>
                </a:path>
                <a:path w="1334770" h="1315720">
                  <a:moveTo>
                    <a:pt x="1333222" y="802640"/>
                  </a:moveTo>
                  <a:lnTo>
                    <a:pt x="1329409" y="802640"/>
                  </a:lnTo>
                  <a:lnTo>
                    <a:pt x="1329310" y="853439"/>
                  </a:lnTo>
                  <a:lnTo>
                    <a:pt x="1333124" y="853439"/>
                  </a:lnTo>
                  <a:lnTo>
                    <a:pt x="1333222" y="802640"/>
                  </a:lnTo>
                  <a:close/>
                </a:path>
                <a:path w="1334770" h="1315720">
                  <a:moveTo>
                    <a:pt x="4697" y="853440"/>
                  </a:moveTo>
                  <a:lnTo>
                    <a:pt x="889" y="853440"/>
                  </a:lnTo>
                  <a:lnTo>
                    <a:pt x="840" y="878839"/>
                  </a:lnTo>
                  <a:lnTo>
                    <a:pt x="4648" y="878839"/>
                  </a:lnTo>
                  <a:lnTo>
                    <a:pt x="4697" y="853440"/>
                  </a:lnTo>
                  <a:close/>
                </a:path>
                <a:path w="1334770" h="1315720">
                  <a:moveTo>
                    <a:pt x="1333124" y="853440"/>
                  </a:moveTo>
                  <a:lnTo>
                    <a:pt x="1329310" y="853440"/>
                  </a:lnTo>
                  <a:lnTo>
                    <a:pt x="1329260" y="878839"/>
                  </a:lnTo>
                  <a:lnTo>
                    <a:pt x="1333075" y="878839"/>
                  </a:lnTo>
                  <a:lnTo>
                    <a:pt x="1333124" y="853440"/>
                  </a:lnTo>
                  <a:close/>
                </a:path>
                <a:path w="1334770" h="1315720">
                  <a:moveTo>
                    <a:pt x="4648" y="878840"/>
                  </a:moveTo>
                  <a:lnTo>
                    <a:pt x="840" y="878840"/>
                  </a:lnTo>
                  <a:lnTo>
                    <a:pt x="766" y="916939"/>
                  </a:lnTo>
                  <a:lnTo>
                    <a:pt x="4574" y="916939"/>
                  </a:lnTo>
                  <a:lnTo>
                    <a:pt x="4648" y="878840"/>
                  </a:lnTo>
                  <a:close/>
                </a:path>
                <a:path w="1334770" h="1315720">
                  <a:moveTo>
                    <a:pt x="1333075" y="878840"/>
                  </a:moveTo>
                  <a:lnTo>
                    <a:pt x="1329260" y="878840"/>
                  </a:lnTo>
                  <a:lnTo>
                    <a:pt x="1329186" y="916939"/>
                  </a:lnTo>
                  <a:lnTo>
                    <a:pt x="1333001" y="916939"/>
                  </a:lnTo>
                  <a:lnTo>
                    <a:pt x="1333075" y="878840"/>
                  </a:lnTo>
                  <a:close/>
                </a:path>
                <a:path w="1334770" h="1315720">
                  <a:moveTo>
                    <a:pt x="4574" y="916940"/>
                  </a:moveTo>
                  <a:lnTo>
                    <a:pt x="766" y="916940"/>
                  </a:lnTo>
                  <a:lnTo>
                    <a:pt x="717" y="942339"/>
                  </a:lnTo>
                  <a:lnTo>
                    <a:pt x="4524" y="942339"/>
                  </a:lnTo>
                  <a:lnTo>
                    <a:pt x="4574" y="916940"/>
                  </a:lnTo>
                  <a:close/>
                </a:path>
                <a:path w="1334770" h="1315720">
                  <a:moveTo>
                    <a:pt x="1333001" y="916940"/>
                  </a:moveTo>
                  <a:lnTo>
                    <a:pt x="1329186" y="916940"/>
                  </a:lnTo>
                  <a:lnTo>
                    <a:pt x="1329137" y="942339"/>
                  </a:lnTo>
                  <a:lnTo>
                    <a:pt x="1332952" y="942339"/>
                  </a:lnTo>
                  <a:lnTo>
                    <a:pt x="1333001" y="916940"/>
                  </a:lnTo>
                  <a:close/>
                </a:path>
                <a:path w="1334770" h="1315720">
                  <a:moveTo>
                    <a:pt x="4524" y="942340"/>
                  </a:moveTo>
                  <a:lnTo>
                    <a:pt x="717" y="942340"/>
                  </a:lnTo>
                  <a:lnTo>
                    <a:pt x="646" y="979169"/>
                  </a:lnTo>
                  <a:lnTo>
                    <a:pt x="4453" y="979169"/>
                  </a:lnTo>
                  <a:lnTo>
                    <a:pt x="4524" y="942340"/>
                  </a:lnTo>
                  <a:close/>
                </a:path>
                <a:path w="1334770" h="1315720">
                  <a:moveTo>
                    <a:pt x="1332952" y="942340"/>
                  </a:moveTo>
                  <a:lnTo>
                    <a:pt x="1329137" y="942340"/>
                  </a:lnTo>
                  <a:lnTo>
                    <a:pt x="1329065" y="979169"/>
                  </a:lnTo>
                  <a:lnTo>
                    <a:pt x="1332880" y="979169"/>
                  </a:lnTo>
                  <a:lnTo>
                    <a:pt x="1332952" y="942340"/>
                  </a:lnTo>
                  <a:close/>
                </a:path>
                <a:path w="1334770" h="1315720">
                  <a:moveTo>
                    <a:pt x="4453" y="979170"/>
                  </a:moveTo>
                  <a:lnTo>
                    <a:pt x="646" y="979170"/>
                  </a:lnTo>
                  <a:lnTo>
                    <a:pt x="619" y="993139"/>
                  </a:lnTo>
                  <a:lnTo>
                    <a:pt x="4425" y="993139"/>
                  </a:lnTo>
                  <a:lnTo>
                    <a:pt x="4453" y="979170"/>
                  </a:lnTo>
                  <a:close/>
                </a:path>
                <a:path w="1334770" h="1315720">
                  <a:moveTo>
                    <a:pt x="1332880" y="979170"/>
                  </a:moveTo>
                  <a:lnTo>
                    <a:pt x="1329065" y="979170"/>
                  </a:lnTo>
                  <a:lnTo>
                    <a:pt x="1329038" y="993139"/>
                  </a:lnTo>
                  <a:lnTo>
                    <a:pt x="1332853" y="993139"/>
                  </a:lnTo>
                  <a:lnTo>
                    <a:pt x="1332880" y="979170"/>
                  </a:lnTo>
                  <a:close/>
                </a:path>
                <a:path w="1334770" h="1315720">
                  <a:moveTo>
                    <a:pt x="4425" y="993140"/>
                  </a:moveTo>
                  <a:lnTo>
                    <a:pt x="619" y="993140"/>
                  </a:lnTo>
                  <a:lnTo>
                    <a:pt x="606" y="999489"/>
                  </a:lnTo>
                  <a:lnTo>
                    <a:pt x="4413" y="999489"/>
                  </a:lnTo>
                  <a:lnTo>
                    <a:pt x="4425" y="993140"/>
                  </a:lnTo>
                  <a:close/>
                </a:path>
                <a:path w="1334770" h="1315720">
                  <a:moveTo>
                    <a:pt x="1332853" y="993140"/>
                  </a:moveTo>
                  <a:lnTo>
                    <a:pt x="1329038" y="993140"/>
                  </a:lnTo>
                  <a:lnTo>
                    <a:pt x="1329025" y="999489"/>
                  </a:lnTo>
                  <a:lnTo>
                    <a:pt x="1332841" y="999489"/>
                  </a:lnTo>
                  <a:lnTo>
                    <a:pt x="1332853" y="993140"/>
                  </a:lnTo>
                  <a:close/>
                </a:path>
                <a:path w="1334770" h="1315720">
                  <a:moveTo>
                    <a:pt x="4413" y="999490"/>
                  </a:moveTo>
                  <a:lnTo>
                    <a:pt x="606" y="999490"/>
                  </a:lnTo>
                  <a:lnTo>
                    <a:pt x="594" y="1005839"/>
                  </a:lnTo>
                  <a:lnTo>
                    <a:pt x="4401" y="1005839"/>
                  </a:lnTo>
                  <a:lnTo>
                    <a:pt x="4413" y="999490"/>
                  </a:lnTo>
                  <a:close/>
                </a:path>
                <a:path w="1334770" h="1315720">
                  <a:moveTo>
                    <a:pt x="1332841" y="999490"/>
                  </a:moveTo>
                  <a:lnTo>
                    <a:pt x="1329025" y="999490"/>
                  </a:lnTo>
                  <a:lnTo>
                    <a:pt x="1329013" y="1005839"/>
                  </a:lnTo>
                  <a:lnTo>
                    <a:pt x="1332829" y="1005839"/>
                  </a:lnTo>
                  <a:lnTo>
                    <a:pt x="1332841" y="999490"/>
                  </a:lnTo>
                  <a:close/>
                </a:path>
                <a:path w="1334770" h="1315720">
                  <a:moveTo>
                    <a:pt x="4401" y="1005840"/>
                  </a:moveTo>
                  <a:lnTo>
                    <a:pt x="594" y="1005840"/>
                  </a:lnTo>
                  <a:lnTo>
                    <a:pt x="582" y="1012189"/>
                  </a:lnTo>
                  <a:lnTo>
                    <a:pt x="4388" y="1012189"/>
                  </a:lnTo>
                  <a:lnTo>
                    <a:pt x="4401" y="1005840"/>
                  </a:lnTo>
                  <a:close/>
                </a:path>
                <a:path w="1334770" h="1315720">
                  <a:moveTo>
                    <a:pt x="1332829" y="1005840"/>
                  </a:moveTo>
                  <a:lnTo>
                    <a:pt x="1329013" y="1005840"/>
                  </a:lnTo>
                  <a:lnTo>
                    <a:pt x="1329001" y="1012189"/>
                  </a:lnTo>
                  <a:lnTo>
                    <a:pt x="1332817" y="1012189"/>
                  </a:lnTo>
                  <a:lnTo>
                    <a:pt x="1332829" y="1005840"/>
                  </a:lnTo>
                  <a:close/>
                </a:path>
                <a:path w="1334770" h="1315720">
                  <a:moveTo>
                    <a:pt x="4388" y="1012190"/>
                  </a:moveTo>
                  <a:lnTo>
                    <a:pt x="582" y="1012190"/>
                  </a:lnTo>
                  <a:lnTo>
                    <a:pt x="569" y="1018539"/>
                  </a:lnTo>
                  <a:lnTo>
                    <a:pt x="4376" y="1018539"/>
                  </a:lnTo>
                  <a:lnTo>
                    <a:pt x="4388" y="1012190"/>
                  </a:lnTo>
                  <a:close/>
                </a:path>
                <a:path w="1334770" h="1315720">
                  <a:moveTo>
                    <a:pt x="1332817" y="1012190"/>
                  </a:moveTo>
                  <a:lnTo>
                    <a:pt x="1329001" y="1012190"/>
                  </a:lnTo>
                  <a:lnTo>
                    <a:pt x="1328988" y="1018539"/>
                  </a:lnTo>
                  <a:lnTo>
                    <a:pt x="1332804" y="1018539"/>
                  </a:lnTo>
                  <a:lnTo>
                    <a:pt x="1332817" y="1012190"/>
                  </a:lnTo>
                  <a:close/>
                </a:path>
                <a:path w="1334770" h="1315720">
                  <a:moveTo>
                    <a:pt x="4376" y="1018540"/>
                  </a:moveTo>
                  <a:lnTo>
                    <a:pt x="569" y="1018540"/>
                  </a:lnTo>
                  <a:lnTo>
                    <a:pt x="560" y="1023619"/>
                  </a:lnTo>
                  <a:lnTo>
                    <a:pt x="4366" y="1023619"/>
                  </a:lnTo>
                  <a:lnTo>
                    <a:pt x="4376" y="1018540"/>
                  </a:lnTo>
                  <a:close/>
                </a:path>
                <a:path w="1334770" h="1315720">
                  <a:moveTo>
                    <a:pt x="1332804" y="1018540"/>
                  </a:moveTo>
                  <a:lnTo>
                    <a:pt x="1328988" y="1018540"/>
                  </a:lnTo>
                  <a:lnTo>
                    <a:pt x="1328978" y="1023619"/>
                  </a:lnTo>
                  <a:lnTo>
                    <a:pt x="1332794" y="1023619"/>
                  </a:lnTo>
                  <a:lnTo>
                    <a:pt x="1332804" y="1018540"/>
                  </a:lnTo>
                  <a:close/>
                </a:path>
                <a:path w="1334770" h="1315720">
                  <a:moveTo>
                    <a:pt x="4366" y="1023620"/>
                  </a:moveTo>
                  <a:lnTo>
                    <a:pt x="560" y="1023620"/>
                  </a:lnTo>
                  <a:lnTo>
                    <a:pt x="545" y="1031239"/>
                  </a:lnTo>
                  <a:lnTo>
                    <a:pt x="4351" y="1031239"/>
                  </a:lnTo>
                  <a:lnTo>
                    <a:pt x="4366" y="1023620"/>
                  </a:lnTo>
                  <a:close/>
                </a:path>
                <a:path w="1334770" h="1315720">
                  <a:moveTo>
                    <a:pt x="1332794" y="1023620"/>
                  </a:moveTo>
                  <a:lnTo>
                    <a:pt x="1328978" y="1023620"/>
                  </a:lnTo>
                  <a:lnTo>
                    <a:pt x="1328964" y="1031239"/>
                  </a:lnTo>
                  <a:lnTo>
                    <a:pt x="1332780" y="1031239"/>
                  </a:lnTo>
                  <a:lnTo>
                    <a:pt x="1332794" y="1023620"/>
                  </a:lnTo>
                  <a:close/>
                </a:path>
                <a:path w="1334770" h="1315720">
                  <a:moveTo>
                    <a:pt x="4351" y="1031240"/>
                  </a:moveTo>
                  <a:lnTo>
                    <a:pt x="545" y="1031240"/>
                  </a:lnTo>
                  <a:lnTo>
                    <a:pt x="510" y="1049020"/>
                  </a:lnTo>
                  <a:lnTo>
                    <a:pt x="4317" y="1049020"/>
                  </a:lnTo>
                  <a:lnTo>
                    <a:pt x="4351" y="1031240"/>
                  </a:lnTo>
                  <a:close/>
                </a:path>
                <a:path w="1334770" h="1315720">
                  <a:moveTo>
                    <a:pt x="1332780" y="1031240"/>
                  </a:moveTo>
                  <a:lnTo>
                    <a:pt x="1328964" y="1031240"/>
                  </a:lnTo>
                  <a:lnTo>
                    <a:pt x="1328929" y="1049020"/>
                  </a:lnTo>
                  <a:lnTo>
                    <a:pt x="1332745" y="1049020"/>
                  </a:lnTo>
                  <a:lnTo>
                    <a:pt x="1332780" y="1031240"/>
                  </a:lnTo>
                  <a:close/>
                </a:path>
                <a:path w="1334770" h="1315720">
                  <a:moveTo>
                    <a:pt x="4317" y="1049020"/>
                  </a:moveTo>
                  <a:lnTo>
                    <a:pt x="510" y="1049020"/>
                  </a:lnTo>
                  <a:lnTo>
                    <a:pt x="483" y="1062989"/>
                  </a:lnTo>
                  <a:lnTo>
                    <a:pt x="4289" y="1062989"/>
                  </a:lnTo>
                  <a:lnTo>
                    <a:pt x="4317" y="1049020"/>
                  </a:lnTo>
                  <a:close/>
                </a:path>
                <a:path w="1334770" h="1315720">
                  <a:moveTo>
                    <a:pt x="1332745" y="1049020"/>
                  </a:moveTo>
                  <a:lnTo>
                    <a:pt x="1328929" y="1049020"/>
                  </a:lnTo>
                  <a:lnTo>
                    <a:pt x="1328902" y="1062989"/>
                  </a:lnTo>
                  <a:lnTo>
                    <a:pt x="1332718" y="1062989"/>
                  </a:lnTo>
                  <a:lnTo>
                    <a:pt x="1332745" y="1049020"/>
                  </a:lnTo>
                  <a:close/>
                </a:path>
                <a:path w="1334770" h="1315720">
                  <a:moveTo>
                    <a:pt x="4289" y="1062990"/>
                  </a:moveTo>
                  <a:lnTo>
                    <a:pt x="483" y="1062990"/>
                  </a:lnTo>
                  <a:lnTo>
                    <a:pt x="474" y="1068070"/>
                  </a:lnTo>
                  <a:lnTo>
                    <a:pt x="4279" y="1068070"/>
                  </a:lnTo>
                  <a:lnTo>
                    <a:pt x="4289" y="1062990"/>
                  </a:lnTo>
                  <a:close/>
                </a:path>
                <a:path w="1334770" h="1315720">
                  <a:moveTo>
                    <a:pt x="1332718" y="1062990"/>
                  </a:moveTo>
                  <a:lnTo>
                    <a:pt x="1328902" y="1062990"/>
                  </a:lnTo>
                  <a:lnTo>
                    <a:pt x="1328892" y="1068070"/>
                  </a:lnTo>
                  <a:lnTo>
                    <a:pt x="1332709" y="1068070"/>
                  </a:lnTo>
                  <a:lnTo>
                    <a:pt x="1332718" y="1062990"/>
                  </a:lnTo>
                  <a:close/>
                </a:path>
                <a:path w="1334770" h="1315720">
                  <a:moveTo>
                    <a:pt x="4279" y="1068070"/>
                  </a:moveTo>
                  <a:lnTo>
                    <a:pt x="474" y="1068070"/>
                  </a:lnTo>
                  <a:lnTo>
                    <a:pt x="459" y="1075689"/>
                  </a:lnTo>
                  <a:lnTo>
                    <a:pt x="4265" y="1075689"/>
                  </a:lnTo>
                  <a:lnTo>
                    <a:pt x="4279" y="1068070"/>
                  </a:lnTo>
                  <a:close/>
                </a:path>
                <a:path w="1334770" h="1315720">
                  <a:moveTo>
                    <a:pt x="1332709" y="1068070"/>
                  </a:moveTo>
                  <a:lnTo>
                    <a:pt x="1328892" y="1068070"/>
                  </a:lnTo>
                  <a:lnTo>
                    <a:pt x="1328877" y="1075689"/>
                  </a:lnTo>
                  <a:lnTo>
                    <a:pt x="1332694" y="1075689"/>
                  </a:lnTo>
                  <a:lnTo>
                    <a:pt x="1332709" y="1068070"/>
                  </a:lnTo>
                  <a:close/>
                </a:path>
                <a:path w="1334770" h="1315720">
                  <a:moveTo>
                    <a:pt x="4265" y="1075690"/>
                  </a:moveTo>
                  <a:lnTo>
                    <a:pt x="459" y="1075690"/>
                  </a:lnTo>
                  <a:lnTo>
                    <a:pt x="449" y="1080770"/>
                  </a:lnTo>
                  <a:lnTo>
                    <a:pt x="4255" y="1080770"/>
                  </a:lnTo>
                  <a:lnTo>
                    <a:pt x="4265" y="1075690"/>
                  </a:lnTo>
                  <a:close/>
                </a:path>
                <a:path w="1334770" h="1315720">
                  <a:moveTo>
                    <a:pt x="1332694" y="1075690"/>
                  </a:moveTo>
                  <a:lnTo>
                    <a:pt x="1328877" y="1075690"/>
                  </a:lnTo>
                  <a:lnTo>
                    <a:pt x="1328867" y="1080770"/>
                  </a:lnTo>
                  <a:lnTo>
                    <a:pt x="1332684" y="1080770"/>
                  </a:lnTo>
                  <a:lnTo>
                    <a:pt x="1332694" y="1075690"/>
                  </a:lnTo>
                  <a:close/>
                </a:path>
                <a:path w="1334770" h="1315720">
                  <a:moveTo>
                    <a:pt x="4255" y="1080770"/>
                  </a:moveTo>
                  <a:lnTo>
                    <a:pt x="449" y="1080770"/>
                  </a:lnTo>
                  <a:lnTo>
                    <a:pt x="434" y="1088389"/>
                  </a:lnTo>
                  <a:lnTo>
                    <a:pt x="4240" y="1088389"/>
                  </a:lnTo>
                  <a:lnTo>
                    <a:pt x="4255" y="1080770"/>
                  </a:lnTo>
                  <a:close/>
                </a:path>
                <a:path w="1334770" h="1315720">
                  <a:moveTo>
                    <a:pt x="1332684" y="1080770"/>
                  </a:moveTo>
                  <a:lnTo>
                    <a:pt x="1328867" y="1080770"/>
                  </a:lnTo>
                  <a:lnTo>
                    <a:pt x="1328852" y="1088389"/>
                  </a:lnTo>
                  <a:lnTo>
                    <a:pt x="1332669" y="1088389"/>
                  </a:lnTo>
                  <a:lnTo>
                    <a:pt x="1332684" y="1080770"/>
                  </a:lnTo>
                  <a:close/>
                </a:path>
                <a:path w="1334770" h="1315720">
                  <a:moveTo>
                    <a:pt x="4240" y="1088390"/>
                  </a:moveTo>
                  <a:lnTo>
                    <a:pt x="434" y="1088390"/>
                  </a:lnTo>
                  <a:lnTo>
                    <a:pt x="422" y="1094739"/>
                  </a:lnTo>
                  <a:lnTo>
                    <a:pt x="4227" y="1094739"/>
                  </a:lnTo>
                  <a:lnTo>
                    <a:pt x="4240" y="1088390"/>
                  </a:lnTo>
                  <a:close/>
                </a:path>
                <a:path w="1334770" h="1315720">
                  <a:moveTo>
                    <a:pt x="1332669" y="1088390"/>
                  </a:moveTo>
                  <a:lnTo>
                    <a:pt x="1328852" y="1088390"/>
                  </a:lnTo>
                  <a:lnTo>
                    <a:pt x="1328840" y="1094739"/>
                  </a:lnTo>
                  <a:lnTo>
                    <a:pt x="1332657" y="1094739"/>
                  </a:lnTo>
                  <a:lnTo>
                    <a:pt x="1332669" y="1088390"/>
                  </a:lnTo>
                  <a:close/>
                </a:path>
                <a:path w="1334770" h="1315720">
                  <a:moveTo>
                    <a:pt x="4227" y="1094740"/>
                  </a:moveTo>
                  <a:lnTo>
                    <a:pt x="422" y="1094740"/>
                  </a:lnTo>
                  <a:lnTo>
                    <a:pt x="385" y="1113789"/>
                  </a:lnTo>
                  <a:lnTo>
                    <a:pt x="4190" y="1113789"/>
                  </a:lnTo>
                  <a:lnTo>
                    <a:pt x="4227" y="1094740"/>
                  </a:lnTo>
                  <a:close/>
                </a:path>
                <a:path w="1334770" h="1315720">
                  <a:moveTo>
                    <a:pt x="1332657" y="1094740"/>
                  </a:moveTo>
                  <a:lnTo>
                    <a:pt x="1328840" y="1094740"/>
                  </a:lnTo>
                  <a:lnTo>
                    <a:pt x="1328803" y="1113789"/>
                  </a:lnTo>
                  <a:lnTo>
                    <a:pt x="1332620" y="1113789"/>
                  </a:lnTo>
                  <a:lnTo>
                    <a:pt x="1332657" y="1094740"/>
                  </a:lnTo>
                  <a:close/>
                </a:path>
                <a:path w="1334770" h="1315720">
                  <a:moveTo>
                    <a:pt x="4190" y="1113790"/>
                  </a:moveTo>
                  <a:lnTo>
                    <a:pt x="385" y="1113790"/>
                  </a:lnTo>
                  <a:lnTo>
                    <a:pt x="373" y="1120139"/>
                  </a:lnTo>
                  <a:lnTo>
                    <a:pt x="4178" y="1120139"/>
                  </a:lnTo>
                  <a:lnTo>
                    <a:pt x="4190" y="1113790"/>
                  </a:lnTo>
                  <a:close/>
                </a:path>
                <a:path w="1334770" h="1315720">
                  <a:moveTo>
                    <a:pt x="1332620" y="1113790"/>
                  </a:moveTo>
                  <a:lnTo>
                    <a:pt x="1328803" y="1113790"/>
                  </a:lnTo>
                  <a:lnTo>
                    <a:pt x="1328790" y="1120139"/>
                  </a:lnTo>
                  <a:lnTo>
                    <a:pt x="1332608" y="1120139"/>
                  </a:lnTo>
                  <a:lnTo>
                    <a:pt x="1332620" y="1113790"/>
                  </a:lnTo>
                  <a:close/>
                </a:path>
                <a:path w="1334770" h="1315720">
                  <a:moveTo>
                    <a:pt x="4178" y="1120140"/>
                  </a:moveTo>
                  <a:lnTo>
                    <a:pt x="373" y="1120140"/>
                  </a:lnTo>
                  <a:lnTo>
                    <a:pt x="361" y="1126489"/>
                  </a:lnTo>
                  <a:lnTo>
                    <a:pt x="4166" y="1126489"/>
                  </a:lnTo>
                  <a:lnTo>
                    <a:pt x="4178" y="1120140"/>
                  </a:lnTo>
                  <a:close/>
                </a:path>
                <a:path w="1334770" h="1315720">
                  <a:moveTo>
                    <a:pt x="1332608" y="1120140"/>
                  </a:moveTo>
                  <a:lnTo>
                    <a:pt x="1328790" y="1120140"/>
                  </a:lnTo>
                  <a:lnTo>
                    <a:pt x="1328778" y="1126489"/>
                  </a:lnTo>
                  <a:lnTo>
                    <a:pt x="1332596" y="1126489"/>
                  </a:lnTo>
                  <a:lnTo>
                    <a:pt x="1332608" y="1120140"/>
                  </a:lnTo>
                  <a:close/>
                </a:path>
                <a:path w="1334770" h="1315720">
                  <a:moveTo>
                    <a:pt x="4166" y="1126490"/>
                  </a:moveTo>
                  <a:lnTo>
                    <a:pt x="361" y="1126490"/>
                  </a:lnTo>
                  <a:lnTo>
                    <a:pt x="348" y="1132839"/>
                  </a:lnTo>
                  <a:lnTo>
                    <a:pt x="4153" y="1132839"/>
                  </a:lnTo>
                  <a:lnTo>
                    <a:pt x="4166" y="1126490"/>
                  </a:lnTo>
                  <a:close/>
                </a:path>
                <a:path w="1334770" h="1315720">
                  <a:moveTo>
                    <a:pt x="1332596" y="1126490"/>
                  </a:moveTo>
                  <a:lnTo>
                    <a:pt x="1328778" y="1126490"/>
                  </a:lnTo>
                  <a:lnTo>
                    <a:pt x="1328766" y="1132839"/>
                  </a:lnTo>
                  <a:lnTo>
                    <a:pt x="1332583" y="1132839"/>
                  </a:lnTo>
                  <a:lnTo>
                    <a:pt x="1332596" y="1126490"/>
                  </a:lnTo>
                  <a:close/>
                </a:path>
                <a:path w="1334770" h="1315720">
                  <a:moveTo>
                    <a:pt x="4153" y="1132840"/>
                  </a:moveTo>
                  <a:lnTo>
                    <a:pt x="348" y="1132840"/>
                  </a:lnTo>
                  <a:lnTo>
                    <a:pt x="338" y="1137920"/>
                  </a:lnTo>
                  <a:lnTo>
                    <a:pt x="4143" y="1137920"/>
                  </a:lnTo>
                  <a:lnTo>
                    <a:pt x="4153" y="1132840"/>
                  </a:lnTo>
                  <a:close/>
                </a:path>
                <a:path w="1334770" h="1315720">
                  <a:moveTo>
                    <a:pt x="1332583" y="1132840"/>
                  </a:moveTo>
                  <a:lnTo>
                    <a:pt x="1328766" y="1132840"/>
                  </a:lnTo>
                  <a:lnTo>
                    <a:pt x="1328756" y="1137920"/>
                  </a:lnTo>
                  <a:lnTo>
                    <a:pt x="1332573" y="1137920"/>
                  </a:lnTo>
                  <a:lnTo>
                    <a:pt x="1332583" y="1132840"/>
                  </a:lnTo>
                  <a:close/>
                </a:path>
                <a:path w="1334770" h="1315720">
                  <a:moveTo>
                    <a:pt x="4143" y="1137920"/>
                  </a:moveTo>
                  <a:lnTo>
                    <a:pt x="338" y="1137920"/>
                  </a:lnTo>
                  <a:lnTo>
                    <a:pt x="314" y="1150620"/>
                  </a:lnTo>
                  <a:lnTo>
                    <a:pt x="4119" y="1150620"/>
                  </a:lnTo>
                  <a:lnTo>
                    <a:pt x="4143" y="1137920"/>
                  </a:lnTo>
                  <a:close/>
                </a:path>
                <a:path w="1334770" h="1315720">
                  <a:moveTo>
                    <a:pt x="1332573" y="1137920"/>
                  </a:moveTo>
                  <a:lnTo>
                    <a:pt x="1328756" y="1137920"/>
                  </a:lnTo>
                  <a:lnTo>
                    <a:pt x="1328731" y="1150620"/>
                  </a:lnTo>
                  <a:lnTo>
                    <a:pt x="1332549" y="1150620"/>
                  </a:lnTo>
                  <a:lnTo>
                    <a:pt x="1332573" y="1137920"/>
                  </a:lnTo>
                  <a:close/>
                </a:path>
                <a:path w="1334770" h="1315720">
                  <a:moveTo>
                    <a:pt x="4119" y="1150620"/>
                  </a:moveTo>
                  <a:lnTo>
                    <a:pt x="314" y="1150620"/>
                  </a:lnTo>
                  <a:lnTo>
                    <a:pt x="302" y="1156970"/>
                  </a:lnTo>
                  <a:lnTo>
                    <a:pt x="4106" y="1156970"/>
                  </a:lnTo>
                  <a:lnTo>
                    <a:pt x="4119" y="1150620"/>
                  </a:lnTo>
                  <a:close/>
                </a:path>
                <a:path w="1334770" h="1315720">
                  <a:moveTo>
                    <a:pt x="1332549" y="1150620"/>
                  </a:moveTo>
                  <a:lnTo>
                    <a:pt x="1328731" y="1150620"/>
                  </a:lnTo>
                  <a:lnTo>
                    <a:pt x="1328719" y="1156970"/>
                  </a:lnTo>
                  <a:lnTo>
                    <a:pt x="1332537" y="1156970"/>
                  </a:lnTo>
                  <a:lnTo>
                    <a:pt x="1332549" y="1150620"/>
                  </a:lnTo>
                  <a:close/>
                </a:path>
                <a:path w="1334770" h="1315720">
                  <a:moveTo>
                    <a:pt x="4106" y="1156970"/>
                  </a:moveTo>
                  <a:lnTo>
                    <a:pt x="302" y="1156970"/>
                  </a:lnTo>
                  <a:lnTo>
                    <a:pt x="289" y="1163320"/>
                  </a:lnTo>
                  <a:lnTo>
                    <a:pt x="4094" y="1163320"/>
                  </a:lnTo>
                  <a:lnTo>
                    <a:pt x="4106" y="1156970"/>
                  </a:lnTo>
                  <a:close/>
                </a:path>
                <a:path w="1334770" h="1315720">
                  <a:moveTo>
                    <a:pt x="1332537" y="1156970"/>
                  </a:moveTo>
                  <a:lnTo>
                    <a:pt x="1328719" y="1156970"/>
                  </a:lnTo>
                  <a:lnTo>
                    <a:pt x="1328706" y="1163320"/>
                  </a:lnTo>
                  <a:lnTo>
                    <a:pt x="1332524" y="1163320"/>
                  </a:lnTo>
                  <a:lnTo>
                    <a:pt x="1332537" y="1156970"/>
                  </a:lnTo>
                  <a:close/>
                </a:path>
                <a:path w="1334770" h="1315720">
                  <a:moveTo>
                    <a:pt x="4094" y="1163320"/>
                  </a:moveTo>
                  <a:lnTo>
                    <a:pt x="289" y="1163320"/>
                  </a:lnTo>
                  <a:lnTo>
                    <a:pt x="277" y="1169670"/>
                  </a:lnTo>
                  <a:lnTo>
                    <a:pt x="4082" y="1169670"/>
                  </a:lnTo>
                  <a:lnTo>
                    <a:pt x="4094" y="1163320"/>
                  </a:lnTo>
                  <a:close/>
                </a:path>
                <a:path w="1334770" h="1315720">
                  <a:moveTo>
                    <a:pt x="1332524" y="1163320"/>
                  </a:moveTo>
                  <a:lnTo>
                    <a:pt x="1328706" y="1163320"/>
                  </a:lnTo>
                  <a:lnTo>
                    <a:pt x="1328694" y="1169670"/>
                  </a:lnTo>
                  <a:lnTo>
                    <a:pt x="1332512" y="1169670"/>
                  </a:lnTo>
                  <a:lnTo>
                    <a:pt x="1332524" y="1163320"/>
                  </a:lnTo>
                  <a:close/>
                </a:path>
                <a:path w="1334770" h="1315720">
                  <a:moveTo>
                    <a:pt x="4082" y="1169670"/>
                  </a:moveTo>
                  <a:lnTo>
                    <a:pt x="277" y="1169670"/>
                  </a:lnTo>
                  <a:lnTo>
                    <a:pt x="265" y="1176020"/>
                  </a:lnTo>
                  <a:lnTo>
                    <a:pt x="4069" y="1176020"/>
                  </a:lnTo>
                  <a:lnTo>
                    <a:pt x="4082" y="1169670"/>
                  </a:lnTo>
                  <a:close/>
                </a:path>
                <a:path w="1334770" h="1315720">
                  <a:moveTo>
                    <a:pt x="1332512" y="1169670"/>
                  </a:moveTo>
                  <a:lnTo>
                    <a:pt x="1328694" y="1169670"/>
                  </a:lnTo>
                  <a:lnTo>
                    <a:pt x="1328682" y="1176020"/>
                  </a:lnTo>
                  <a:lnTo>
                    <a:pt x="1332500" y="1176020"/>
                  </a:lnTo>
                  <a:lnTo>
                    <a:pt x="1332512" y="1169670"/>
                  </a:lnTo>
                  <a:close/>
                </a:path>
                <a:path w="1334770" h="1315720">
                  <a:moveTo>
                    <a:pt x="4069" y="1176020"/>
                  </a:moveTo>
                  <a:lnTo>
                    <a:pt x="265" y="1176020"/>
                  </a:lnTo>
                  <a:lnTo>
                    <a:pt x="253" y="1182370"/>
                  </a:lnTo>
                  <a:lnTo>
                    <a:pt x="4057" y="1182370"/>
                  </a:lnTo>
                  <a:lnTo>
                    <a:pt x="4069" y="1176020"/>
                  </a:lnTo>
                  <a:close/>
                </a:path>
                <a:path w="1334770" h="1315720">
                  <a:moveTo>
                    <a:pt x="1332500" y="1176020"/>
                  </a:moveTo>
                  <a:lnTo>
                    <a:pt x="1328682" y="1176020"/>
                  </a:lnTo>
                  <a:lnTo>
                    <a:pt x="1328669" y="1182370"/>
                  </a:lnTo>
                  <a:lnTo>
                    <a:pt x="1332487" y="1182370"/>
                  </a:lnTo>
                  <a:lnTo>
                    <a:pt x="1332500" y="1176020"/>
                  </a:lnTo>
                  <a:close/>
                </a:path>
                <a:path w="1334770" h="1315720">
                  <a:moveTo>
                    <a:pt x="4057" y="1182370"/>
                  </a:moveTo>
                  <a:lnTo>
                    <a:pt x="253" y="1182370"/>
                  </a:lnTo>
                  <a:lnTo>
                    <a:pt x="228" y="1195070"/>
                  </a:lnTo>
                  <a:lnTo>
                    <a:pt x="4032" y="1195070"/>
                  </a:lnTo>
                  <a:lnTo>
                    <a:pt x="4057" y="1182370"/>
                  </a:lnTo>
                  <a:close/>
                </a:path>
                <a:path w="1334770" h="1315720">
                  <a:moveTo>
                    <a:pt x="1332487" y="1182370"/>
                  </a:moveTo>
                  <a:lnTo>
                    <a:pt x="1328669" y="1182370"/>
                  </a:lnTo>
                  <a:lnTo>
                    <a:pt x="1328645" y="1195070"/>
                  </a:lnTo>
                  <a:lnTo>
                    <a:pt x="1332463" y="1195070"/>
                  </a:lnTo>
                  <a:lnTo>
                    <a:pt x="1332487" y="1182370"/>
                  </a:lnTo>
                  <a:close/>
                </a:path>
                <a:path w="1334770" h="1315720">
                  <a:moveTo>
                    <a:pt x="4032" y="1195070"/>
                  </a:moveTo>
                  <a:lnTo>
                    <a:pt x="228" y="1195070"/>
                  </a:lnTo>
                  <a:lnTo>
                    <a:pt x="216" y="1201420"/>
                  </a:lnTo>
                  <a:lnTo>
                    <a:pt x="4020" y="1201420"/>
                  </a:lnTo>
                  <a:lnTo>
                    <a:pt x="4032" y="1195070"/>
                  </a:lnTo>
                  <a:close/>
                </a:path>
                <a:path w="1334770" h="1315720">
                  <a:moveTo>
                    <a:pt x="1332463" y="1195070"/>
                  </a:moveTo>
                  <a:lnTo>
                    <a:pt x="1328645" y="1195070"/>
                  </a:lnTo>
                  <a:lnTo>
                    <a:pt x="1328632" y="1201420"/>
                  </a:lnTo>
                  <a:lnTo>
                    <a:pt x="1332451" y="1201420"/>
                  </a:lnTo>
                  <a:lnTo>
                    <a:pt x="1332463" y="1195070"/>
                  </a:lnTo>
                  <a:close/>
                </a:path>
                <a:path w="1334770" h="1315720">
                  <a:moveTo>
                    <a:pt x="4020" y="1201420"/>
                  </a:moveTo>
                  <a:lnTo>
                    <a:pt x="216" y="1201420"/>
                  </a:lnTo>
                  <a:lnTo>
                    <a:pt x="203" y="1207770"/>
                  </a:lnTo>
                  <a:lnTo>
                    <a:pt x="4007" y="1207770"/>
                  </a:lnTo>
                  <a:lnTo>
                    <a:pt x="4020" y="1201420"/>
                  </a:lnTo>
                  <a:close/>
                </a:path>
                <a:path w="1334770" h="1315720">
                  <a:moveTo>
                    <a:pt x="1332451" y="1201420"/>
                  </a:moveTo>
                  <a:lnTo>
                    <a:pt x="1328632" y="1201420"/>
                  </a:lnTo>
                  <a:lnTo>
                    <a:pt x="1328620" y="1207770"/>
                  </a:lnTo>
                  <a:lnTo>
                    <a:pt x="1332438" y="1207770"/>
                  </a:lnTo>
                  <a:lnTo>
                    <a:pt x="1332451" y="1201420"/>
                  </a:lnTo>
                  <a:close/>
                </a:path>
                <a:path w="1334770" h="1315720">
                  <a:moveTo>
                    <a:pt x="4007" y="1207770"/>
                  </a:moveTo>
                  <a:lnTo>
                    <a:pt x="203" y="1207770"/>
                  </a:lnTo>
                  <a:lnTo>
                    <a:pt x="189" y="1215389"/>
                  </a:lnTo>
                  <a:lnTo>
                    <a:pt x="3993" y="1215389"/>
                  </a:lnTo>
                  <a:lnTo>
                    <a:pt x="4007" y="1207770"/>
                  </a:lnTo>
                  <a:close/>
                </a:path>
                <a:path w="1334770" h="1315720">
                  <a:moveTo>
                    <a:pt x="1332438" y="1207770"/>
                  </a:moveTo>
                  <a:lnTo>
                    <a:pt x="1328620" y="1207770"/>
                  </a:lnTo>
                  <a:lnTo>
                    <a:pt x="1328605" y="1215389"/>
                  </a:lnTo>
                  <a:lnTo>
                    <a:pt x="1332424" y="1215389"/>
                  </a:lnTo>
                  <a:lnTo>
                    <a:pt x="1332438" y="1207770"/>
                  </a:lnTo>
                  <a:close/>
                </a:path>
                <a:path w="1334770" h="1315720">
                  <a:moveTo>
                    <a:pt x="3993" y="1215390"/>
                  </a:moveTo>
                  <a:lnTo>
                    <a:pt x="189" y="1215390"/>
                  </a:lnTo>
                  <a:lnTo>
                    <a:pt x="176" y="1221739"/>
                  </a:lnTo>
                  <a:lnTo>
                    <a:pt x="3980" y="1221739"/>
                  </a:lnTo>
                  <a:lnTo>
                    <a:pt x="3993" y="1215390"/>
                  </a:lnTo>
                  <a:close/>
                </a:path>
                <a:path w="1334770" h="1315720">
                  <a:moveTo>
                    <a:pt x="1332424" y="1215390"/>
                  </a:moveTo>
                  <a:lnTo>
                    <a:pt x="1328605" y="1215390"/>
                  </a:lnTo>
                  <a:lnTo>
                    <a:pt x="1328593" y="1221739"/>
                  </a:lnTo>
                  <a:lnTo>
                    <a:pt x="1332411" y="1221739"/>
                  </a:lnTo>
                  <a:lnTo>
                    <a:pt x="1332424" y="1215390"/>
                  </a:lnTo>
                  <a:close/>
                </a:path>
                <a:path w="1334770" h="1315720">
                  <a:moveTo>
                    <a:pt x="3980" y="1221740"/>
                  </a:moveTo>
                  <a:lnTo>
                    <a:pt x="176" y="1221740"/>
                  </a:lnTo>
                  <a:lnTo>
                    <a:pt x="164" y="1228089"/>
                  </a:lnTo>
                  <a:lnTo>
                    <a:pt x="3968" y="1228089"/>
                  </a:lnTo>
                  <a:lnTo>
                    <a:pt x="3980" y="1221740"/>
                  </a:lnTo>
                  <a:close/>
                </a:path>
                <a:path w="1334770" h="1315720">
                  <a:moveTo>
                    <a:pt x="1332411" y="1221740"/>
                  </a:moveTo>
                  <a:lnTo>
                    <a:pt x="1328593" y="1221740"/>
                  </a:lnTo>
                  <a:lnTo>
                    <a:pt x="1328580" y="1228089"/>
                  </a:lnTo>
                  <a:lnTo>
                    <a:pt x="1332399" y="1228089"/>
                  </a:lnTo>
                  <a:lnTo>
                    <a:pt x="1332411" y="1221740"/>
                  </a:lnTo>
                  <a:close/>
                </a:path>
                <a:path w="1334770" h="1315720">
                  <a:moveTo>
                    <a:pt x="3968" y="1228090"/>
                  </a:moveTo>
                  <a:lnTo>
                    <a:pt x="164" y="1228090"/>
                  </a:lnTo>
                  <a:lnTo>
                    <a:pt x="152" y="1234439"/>
                  </a:lnTo>
                  <a:lnTo>
                    <a:pt x="3955" y="1234439"/>
                  </a:lnTo>
                  <a:lnTo>
                    <a:pt x="3968" y="1228090"/>
                  </a:lnTo>
                  <a:close/>
                </a:path>
                <a:path w="1334770" h="1315720">
                  <a:moveTo>
                    <a:pt x="1332399" y="1228090"/>
                  </a:moveTo>
                  <a:lnTo>
                    <a:pt x="1328580" y="1228090"/>
                  </a:lnTo>
                  <a:lnTo>
                    <a:pt x="1328568" y="1234439"/>
                  </a:lnTo>
                  <a:lnTo>
                    <a:pt x="1332387" y="1234439"/>
                  </a:lnTo>
                  <a:lnTo>
                    <a:pt x="1332399" y="1228090"/>
                  </a:lnTo>
                  <a:close/>
                </a:path>
                <a:path w="1334770" h="1315720">
                  <a:moveTo>
                    <a:pt x="3955" y="1234440"/>
                  </a:moveTo>
                  <a:lnTo>
                    <a:pt x="152" y="1234440"/>
                  </a:lnTo>
                  <a:lnTo>
                    <a:pt x="142" y="1239520"/>
                  </a:lnTo>
                  <a:lnTo>
                    <a:pt x="3946" y="1239520"/>
                  </a:lnTo>
                  <a:lnTo>
                    <a:pt x="3955" y="1234440"/>
                  </a:lnTo>
                  <a:close/>
                </a:path>
                <a:path w="1334770" h="1315720">
                  <a:moveTo>
                    <a:pt x="1332387" y="1234440"/>
                  </a:moveTo>
                  <a:lnTo>
                    <a:pt x="1328568" y="1234440"/>
                  </a:lnTo>
                  <a:lnTo>
                    <a:pt x="1328558" y="1239520"/>
                  </a:lnTo>
                  <a:lnTo>
                    <a:pt x="1332377" y="1239520"/>
                  </a:lnTo>
                  <a:lnTo>
                    <a:pt x="1332387" y="1234440"/>
                  </a:lnTo>
                  <a:close/>
                </a:path>
                <a:path w="1334770" h="1315720">
                  <a:moveTo>
                    <a:pt x="3946" y="1239520"/>
                  </a:moveTo>
                  <a:lnTo>
                    <a:pt x="142" y="1239520"/>
                  </a:lnTo>
                  <a:lnTo>
                    <a:pt x="127" y="1247139"/>
                  </a:lnTo>
                  <a:lnTo>
                    <a:pt x="3931" y="1247139"/>
                  </a:lnTo>
                  <a:lnTo>
                    <a:pt x="3946" y="1239520"/>
                  </a:lnTo>
                  <a:close/>
                </a:path>
                <a:path w="1334770" h="1315720">
                  <a:moveTo>
                    <a:pt x="1332377" y="1239520"/>
                  </a:moveTo>
                  <a:lnTo>
                    <a:pt x="1328558" y="1239520"/>
                  </a:lnTo>
                  <a:lnTo>
                    <a:pt x="1328543" y="1247139"/>
                  </a:lnTo>
                  <a:lnTo>
                    <a:pt x="1332362" y="1247139"/>
                  </a:lnTo>
                  <a:lnTo>
                    <a:pt x="1332377" y="1239520"/>
                  </a:lnTo>
                  <a:close/>
                </a:path>
                <a:path w="1334770" h="1315720">
                  <a:moveTo>
                    <a:pt x="3931" y="1247140"/>
                  </a:moveTo>
                  <a:lnTo>
                    <a:pt x="127" y="1247140"/>
                  </a:lnTo>
                  <a:lnTo>
                    <a:pt x="103" y="1259839"/>
                  </a:lnTo>
                  <a:lnTo>
                    <a:pt x="3906" y="1259839"/>
                  </a:lnTo>
                  <a:lnTo>
                    <a:pt x="3931" y="1247140"/>
                  </a:lnTo>
                  <a:close/>
                </a:path>
                <a:path w="1334770" h="1315720">
                  <a:moveTo>
                    <a:pt x="1332362" y="1247140"/>
                  </a:moveTo>
                  <a:lnTo>
                    <a:pt x="1328543" y="1247140"/>
                  </a:lnTo>
                  <a:lnTo>
                    <a:pt x="1328518" y="1259839"/>
                  </a:lnTo>
                  <a:lnTo>
                    <a:pt x="1332338" y="1259839"/>
                  </a:lnTo>
                  <a:lnTo>
                    <a:pt x="1332362" y="1247140"/>
                  </a:lnTo>
                  <a:close/>
                </a:path>
                <a:path w="1334770" h="1315720">
                  <a:moveTo>
                    <a:pt x="3906" y="1259840"/>
                  </a:moveTo>
                  <a:lnTo>
                    <a:pt x="103" y="1259840"/>
                  </a:lnTo>
                  <a:lnTo>
                    <a:pt x="93" y="1264920"/>
                  </a:lnTo>
                  <a:lnTo>
                    <a:pt x="3896" y="1264920"/>
                  </a:lnTo>
                  <a:lnTo>
                    <a:pt x="3906" y="1259840"/>
                  </a:lnTo>
                  <a:close/>
                </a:path>
                <a:path w="1334770" h="1315720">
                  <a:moveTo>
                    <a:pt x="1332338" y="1259840"/>
                  </a:moveTo>
                  <a:lnTo>
                    <a:pt x="1328518" y="1259840"/>
                  </a:lnTo>
                  <a:lnTo>
                    <a:pt x="1328509" y="1264920"/>
                  </a:lnTo>
                  <a:lnTo>
                    <a:pt x="1332328" y="1264920"/>
                  </a:lnTo>
                  <a:lnTo>
                    <a:pt x="1332338" y="1259840"/>
                  </a:lnTo>
                  <a:close/>
                </a:path>
                <a:path w="1334770" h="1315720">
                  <a:moveTo>
                    <a:pt x="3896" y="1264920"/>
                  </a:moveTo>
                  <a:lnTo>
                    <a:pt x="93" y="1264920"/>
                  </a:lnTo>
                  <a:lnTo>
                    <a:pt x="78" y="1272539"/>
                  </a:lnTo>
                  <a:lnTo>
                    <a:pt x="3881" y="1272539"/>
                  </a:lnTo>
                  <a:lnTo>
                    <a:pt x="3896" y="1264920"/>
                  </a:lnTo>
                  <a:close/>
                </a:path>
                <a:path w="1334770" h="1315720">
                  <a:moveTo>
                    <a:pt x="1332328" y="1264920"/>
                  </a:moveTo>
                  <a:lnTo>
                    <a:pt x="1328509" y="1264920"/>
                  </a:lnTo>
                  <a:lnTo>
                    <a:pt x="1328494" y="1272539"/>
                  </a:lnTo>
                  <a:lnTo>
                    <a:pt x="1332313" y="1272539"/>
                  </a:lnTo>
                  <a:lnTo>
                    <a:pt x="1332328" y="1264920"/>
                  </a:lnTo>
                  <a:close/>
                </a:path>
                <a:path w="1334770" h="1315720">
                  <a:moveTo>
                    <a:pt x="3881" y="1272540"/>
                  </a:moveTo>
                  <a:lnTo>
                    <a:pt x="78" y="1272540"/>
                  </a:lnTo>
                  <a:lnTo>
                    <a:pt x="66" y="1278889"/>
                  </a:lnTo>
                  <a:lnTo>
                    <a:pt x="3869" y="1278889"/>
                  </a:lnTo>
                  <a:lnTo>
                    <a:pt x="3881" y="1272540"/>
                  </a:lnTo>
                  <a:close/>
                </a:path>
                <a:path w="1334770" h="1315720">
                  <a:moveTo>
                    <a:pt x="1332313" y="1272540"/>
                  </a:moveTo>
                  <a:lnTo>
                    <a:pt x="1328494" y="1272540"/>
                  </a:lnTo>
                  <a:lnTo>
                    <a:pt x="1328481" y="1278889"/>
                  </a:lnTo>
                  <a:lnTo>
                    <a:pt x="1332301" y="1278889"/>
                  </a:lnTo>
                  <a:lnTo>
                    <a:pt x="1332313" y="1272540"/>
                  </a:lnTo>
                  <a:close/>
                </a:path>
                <a:path w="1334770" h="1315720">
                  <a:moveTo>
                    <a:pt x="3869" y="1278890"/>
                  </a:moveTo>
                  <a:lnTo>
                    <a:pt x="66" y="1278890"/>
                  </a:lnTo>
                  <a:lnTo>
                    <a:pt x="29" y="1297939"/>
                  </a:lnTo>
                  <a:lnTo>
                    <a:pt x="3832" y="1297939"/>
                  </a:lnTo>
                  <a:lnTo>
                    <a:pt x="3869" y="1278890"/>
                  </a:lnTo>
                  <a:close/>
                </a:path>
                <a:path w="1334770" h="1315720">
                  <a:moveTo>
                    <a:pt x="1332301" y="1278890"/>
                  </a:moveTo>
                  <a:lnTo>
                    <a:pt x="1328481" y="1278890"/>
                  </a:lnTo>
                  <a:lnTo>
                    <a:pt x="1328444" y="1297939"/>
                  </a:lnTo>
                  <a:lnTo>
                    <a:pt x="1332264" y="1297939"/>
                  </a:lnTo>
                  <a:lnTo>
                    <a:pt x="1332301" y="1278890"/>
                  </a:lnTo>
                  <a:close/>
                </a:path>
                <a:path w="1334770" h="1315720">
                  <a:moveTo>
                    <a:pt x="3832" y="1297940"/>
                  </a:moveTo>
                  <a:lnTo>
                    <a:pt x="29" y="1297940"/>
                  </a:lnTo>
                  <a:lnTo>
                    <a:pt x="0" y="1313180"/>
                  </a:lnTo>
                  <a:lnTo>
                    <a:pt x="1332229" y="1315720"/>
                  </a:lnTo>
                  <a:lnTo>
                    <a:pt x="1332239" y="1310639"/>
                  </a:lnTo>
                  <a:lnTo>
                    <a:pt x="3810" y="1309370"/>
                  </a:lnTo>
                  <a:lnTo>
                    <a:pt x="3832" y="1297940"/>
                  </a:lnTo>
                  <a:close/>
                </a:path>
                <a:path w="1334770" h="1315720">
                  <a:moveTo>
                    <a:pt x="1332264" y="1297940"/>
                  </a:moveTo>
                  <a:lnTo>
                    <a:pt x="1328444" y="1297940"/>
                  </a:lnTo>
                  <a:lnTo>
                    <a:pt x="1328420" y="1310639"/>
                  </a:lnTo>
                  <a:lnTo>
                    <a:pt x="1332239" y="1310639"/>
                  </a:lnTo>
                  <a:lnTo>
                    <a:pt x="1332264" y="1297940"/>
                  </a:lnTo>
                  <a:close/>
                </a:path>
              </a:pathLst>
            </a:custGeom>
            <a:solidFill>
              <a:srgbClr val="5A24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6917690" y="2900679"/>
              <a:ext cx="1327150" cy="1305560"/>
            </a:xfrm>
            <a:custGeom>
              <a:avLst/>
              <a:gdLst/>
              <a:ahLst/>
              <a:cxnLst/>
              <a:rect l="l" t="t" r="r" b="b"/>
              <a:pathLst>
                <a:path w="1327150" h="1305560">
                  <a:moveTo>
                    <a:pt x="2539" y="0"/>
                  </a:moveTo>
                  <a:lnTo>
                    <a:pt x="2530" y="5080"/>
                  </a:lnTo>
                  <a:lnTo>
                    <a:pt x="6347" y="5080"/>
                  </a:lnTo>
                  <a:lnTo>
                    <a:pt x="6350" y="3810"/>
                  </a:lnTo>
                  <a:lnTo>
                    <a:pt x="1327145" y="3810"/>
                  </a:lnTo>
                  <a:lnTo>
                    <a:pt x="1327150" y="1270"/>
                  </a:lnTo>
                  <a:lnTo>
                    <a:pt x="2539" y="0"/>
                  </a:lnTo>
                  <a:close/>
                </a:path>
                <a:path w="1327150" h="1305560">
                  <a:moveTo>
                    <a:pt x="1327145" y="3810"/>
                  </a:moveTo>
                  <a:lnTo>
                    <a:pt x="6350" y="3810"/>
                  </a:lnTo>
                  <a:lnTo>
                    <a:pt x="1323340" y="5080"/>
                  </a:lnTo>
                  <a:lnTo>
                    <a:pt x="1327142" y="5080"/>
                  </a:lnTo>
                  <a:lnTo>
                    <a:pt x="1327145" y="3810"/>
                  </a:lnTo>
                  <a:close/>
                </a:path>
                <a:path w="1327150" h="1305560">
                  <a:moveTo>
                    <a:pt x="6345" y="6350"/>
                  </a:moveTo>
                  <a:lnTo>
                    <a:pt x="2527" y="6350"/>
                  </a:lnTo>
                  <a:lnTo>
                    <a:pt x="2478" y="31750"/>
                  </a:lnTo>
                  <a:lnTo>
                    <a:pt x="6295" y="31750"/>
                  </a:lnTo>
                  <a:lnTo>
                    <a:pt x="6345" y="6350"/>
                  </a:lnTo>
                  <a:close/>
                </a:path>
                <a:path w="1327150" h="1305560">
                  <a:moveTo>
                    <a:pt x="1327140" y="6350"/>
                  </a:moveTo>
                  <a:lnTo>
                    <a:pt x="1323337" y="6350"/>
                  </a:lnTo>
                  <a:lnTo>
                    <a:pt x="1323287" y="31750"/>
                  </a:lnTo>
                  <a:lnTo>
                    <a:pt x="1327090" y="31750"/>
                  </a:lnTo>
                  <a:lnTo>
                    <a:pt x="1327140" y="6350"/>
                  </a:lnTo>
                  <a:close/>
                </a:path>
                <a:path w="1327150" h="1305560">
                  <a:moveTo>
                    <a:pt x="6295" y="31750"/>
                  </a:moveTo>
                  <a:lnTo>
                    <a:pt x="2478" y="31750"/>
                  </a:lnTo>
                  <a:lnTo>
                    <a:pt x="2428" y="57150"/>
                  </a:lnTo>
                  <a:lnTo>
                    <a:pt x="6245" y="57150"/>
                  </a:lnTo>
                  <a:lnTo>
                    <a:pt x="6295" y="31750"/>
                  </a:lnTo>
                  <a:close/>
                </a:path>
                <a:path w="1327150" h="1305560">
                  <a:moveTo>
                    <a:pt x="1327090" y="31750"/>
                  </a:moveTo>
                  <a:lnTo>
                    <a:pt x="1323287" y="31750"/>
                  </a:lnTo>
                  <a:lnTo>
                    <a:pt x="1323238" y="57150"/>
                  </a:lnTo>
                  <a:lnTo>
                    <a:pt x="1327041" y="57150"/>
                  </a:lnTo>
                  <a:lnTo>
                    <a:pt x="1327090" y="31750"/>
                  </a:lnTo>
                  <a:close/>
                </a:path>
                <a:path w="1327150" h="1305560">
                  <a:moveTo>
                    <a:pt x="6210" y="75184"/>
                  </a:moveTo>
                  <a:lnTo>
                    <a:pt x="2393" y="75184"/>
                  </a:lnTo>
                  <a:lnTo>
                    <a:pt x="2218" y="165100"/>
                  </a:lnTo>
                  <a:lnTo>
                    <a:pt x="6033" y="165100"/>
                  </a:lnTo>
                  <a:lnTo>
                    <a:pt x="6210" y="75184"/>
                  </a:lnTo>
                  <a:close/>
                </a:path>
                <a:path w="1327150" h="1305560">
                  <a:moveTo>
                    <a:pt x="1327006" y="75184"/>
                  </a:moveTo>
                  <a:lnTo>
                    <a:pt x="1323202" y="75184"/>
                  </a:lnTo>
                  <a:lnTo>
                    <a:pt x="1323026" y="165100"/>
                  </a:lnTo>
                  <a:lnTo>
                    <a:pt x="1326830" y="165100"/>
                  </a:lnTo>
                  <a:lnTo>
                    <a:pt x="1327006" y="75184"/>
                  </a:lnTo>
                  <a:close/>
                </a:path>
                <a:path w="1327150" h="1305560">
                  <a:moveTo>
                    <a:pt x="6227" y="66166"/>
                  </a:moveTo>
                  <a:lnTo>
                    <a:pt x="2411" y="66166"/>
                  </a:lnTo>
                  <a:lnTo>
                    <a:pt x="2394" y="74929"/>
                  </a:lnTo>
                  <a:lnTo>
                    <a:pt x="6210" y="74929"/>
                  </a:lnTo>
                  <a:lnTo>
                    <a:pt x="6227" y="66166"/>
                  </a:lnTo>
                  <a:close/>
                </a:path>
                <a:path w="1327150" h="1305560">
                  <a:moveTo>
                    <a:pt x="1327023" y="66166"/>
                  </a:moveTo>
                  <a:lnTo>
                    <a:pt x="1323220" y="66166"/>
                  </a:lnTo>
                  <a:lnTo>
                    <a:pt x="1323203" y="74929"/>
                  </a:lnTo>
                  <a:lnTo>
                    <a:pt x="1327006" y="74929"/>
                  </a:lnTo>
                  <a:lnTo>
                    <a:pt x="1327023" y="66166"/>
                  </a:lnTo>
                  <a:close/>
                </a:path>
                <a:path w="1327150" h="1305560">
                  <a:moveTo>
                    <a:pt x="6240" y="59816"/>
                  </a:moveTo>
                  <a:lnTo>
                    <a:pt x="2423" y="59816"/>
                  </a:lnTo>
                  <a:lnTo>
                    <a:pt x="2411" y="66039"/>
                  </a:lnTo>
                  <a:lnTo>
                    <a:pt x="6227" y="66039"/>
                  </a:lnTo>
                  <a:lnTo>
                    <a:pt x="6240" y="59816"/>
                  </a:lnTo>
                  <a:close/>
                </a:path>
                <a:path w="1327150" h="1305560">
                  <a:moveTo>
                    <a:pt x="1327035" y="59816"/>
                  </a:moveTo>
                  <a:lnTo>
                    <a:pt x="1323232" y="59816"/>
                  </a:lnTo>
                  <a:lnTo>
                    <a:pt x="1323220" y="66039"/>
                  </a:lnTo>
                  <a:lnTo>
                    <a:pt x="1327023" y="66039"/>
                  </a:lnTo>
                  <a:lnTo>
                    <a:pt x="1327035" y="59816"/>
                  </a:lnTo>
                  <a:close/>
                </a:path>
                <a:path w="1327150" h="1305560">
                  <a:moveTo>
                    <a:pt x="6245" y="57276"/>
                  </a:moveTo>
                  <a:lnTo>
                    <a:pt x="2428" y="57276"/>
                  </a:lnTo>
                  <a:lnTo>
                    <a:pt x="2423" y="59689"/>
                  </a:lnTo>
                  <a:lnTo>
                    <a:pt x="6240" y="59689"/>
                  </a:lnTo>
                  <a:lnTo>
                    <a:pt x="6245" y="57276"/>
                  </a:lnTo>
                  <a:close/>
                </a:path>
                <a:path w="1327150" h="1305560">
                  <a:moveTo>
                    <a:pt x="1327040" y="57276"/>
                  </a:moveTo>
                  <a:lnTo>
                    <a:pt x="1323237" y="57276"/>
                  </a:lnTo>
                  <a:lnTo>
                    <a:pt x="1323233" y="59689"/>
                  </a:lnTo>
                  <a:lnTo>
                    <a:pt x="1327036" y="59689"/>
                  </a:lnTo>
                  <a:lnTo>
                    <a:pt x="1327040" y="57276"/>
                  </a:lnTo>
                  <a:close/>
                </a:path>
                <a:path w="1327150" h="1305560">
                  <a:moveTo>
                    <a:pt x="6033" y="165100"/>
                  </a:moveTo>
                  <a:lnTo>
                    <a:pt x="2218" y="165100"/>
                  </a:lnTo>
                  <a:lnTo>
                    <a:pt x="2193" y="177800"/>
                  </a:lnTo>
                  <a:lnTo>
                    <a:pt x="6008" y="177800"/>
                  </a:lnTo>
                  <a:lnTo>
                    <a:pt x="6033" y="165100"/>
                  </a:lnTo>
                  <a:close/>
                </a:path>
                <a:path w="1327150" h="1305560">
                  <a:moveTo>
                    <a:pt x="1326830" y="165100"/>
                  </a:moveTo>
                  <a:lnTo>
                    <a:pt x="1323026" y="165100"/>
                  </a:lnTo>
                  <a:lnTo>
                    <a:pt x="1323001" y="177800"/>
                  </a:lnTo>
                  <a:lnTo>
                    <a:pt x="1326806" y="177800"/>
                  </a:lnTo>
                  <a:lnTo>
                    <a:pt x="1326830" y="165100"/>
                  </a:lnTo>
                  <a:close/>
                </a:path>
                <a:path w="1327150" h="1305560">
                  <a:moveTo>
                    <a:pt x="6008" y="177800"/>
                  </a:moveTo>
                  <a:lnTo>
                    <a:pt x="2193" y="177800"/>
                  </a:lnTo>
                  <a:lnTo>
                    <a:pt x="2144" y="203200"/>
                  </a:lnTo>
                  <a:lnTo>
                    <a:pt x="5959" y="203200"/>
                  </a:lnTo>
                  <a:lnTo>
                    <a:pt x="6008" y="177800"/>
                  </a:lnTo>
                  <a:close/>
                </a:path>
                <a:path w="1327150" h="1305560">
                  <a:moveTo>
                    <a:pt x="1326806" y="177800"/>
                  </a:moveTo>
                  <a:lnTo>
                    <a:pt x="1323001" y="177800"/>
                  </a:lnTo>
                  <a:lnTo>
                    <a:pt x="1322951" y="203200"/>
                  </a:lnTo>
                  <a:lnTo>
                    <a:pt x="1326756" y="203200"/>
                  </a:lnTo>
                  <a:lnTo>
                    <a:pt x="1326806" y="177800"/>
                  </a:lnTo>
                  <a:close/>
                </a:path>
                <a:path w="1327150" h="1305560">
                  <a:moveTo>
                    <a:pt x="5959" y="203200"/>
                  </a:moveTo>
                  <a:lnTo>
                    <a:pt x="2144" y="203200"/>
                  </a:lnTo>
                  <a:lnTo>
                    <a:pt x="2082" y="234950"/>
                  </a:lnTo>
                  <a:lnTo>
                    <a:pt x="5896" y="234950"/>
                  </a:lnTo>
                  <a:lnTo>
                    <a:pt x="5959" y="203200"/>
                  </a:lnTo>
                  <a:close/>
                </a:path>
                <a:path w="1327150" h="1305560">
                  <a:moveTo>
                    <a:pt x="1326756" y="203200"/>
                  </a:moveTo>
                  <a:lnTo>
                    <a:pt x="1322951" y="203200"/>
                  </a:lnTo>
                  <a:lnTo>
                    <a:pt x="1322889" y="234950"/>
                  </a:lnTo>
                  <a:lnTo>
                    <a:pt x="1326694" y="234950"/>
                  </a:lnTo>
                  <a:lnTo>
                    <a:pt x="1326756" y="203200"/>
                  </a:lnTo>
                  <a:close/>
                </a:path>
                <a:path w="1327150" h="1305560">
                  <a:moveTo>
                    <a:pt x="5896" y="234950"/>
                  </a:moveTo>
                  <a:lnTo>
                    <a:pt x="2082" y="234950"/>
                  </a:lnTo>
                  <a:lnTo>
                    <a:pt x="2008" y="273050"/>
                  </a:lnTo>
                  <a:lnTo>
                    <a:pt x="5822" y="273050"/>
                  </a:lnTo>
                  <a:lnTo>
                    <a:pt x="5896" y="234950"/>
                  </a:lnTo>
                  <a:close/>
                </a:path>
                <a:path w="1327150" h="1305560">
                  <a:moveTo>
                    <a:pt x="1326694" y="234950"/>
                  </a:moveTo>
                  <a:lnTo>
                    <a:pt x="1322889" y="234950"/>
                  </a:lnTo>
                  <a:lnTo>
                    <a:pt x="1322815" y="273050"/>
                  </a:lnTo>
                  <a:lnTo>
                    <a:pt x="1326620" y="273050"/>
                  </a:lnTo>
                  <a:lnTo>
                    <a:pt x="1326694" y="234950"/>
                  </a:lnTo>
                  <a:close/>
                </a:path>
                <a:path w="1327150" h="1305560">
                  <a:moveTo>
                    <a:pt x="5822" y="273050"/>
                  </a:moveTo>
                  <a:lnTo>
                    <a:pt x="2008" y="273050"/>
                  </a:lnTo>
                  <a:lnTo>
                    <a:pt x="1958" y="298450"/>
                  </a:lnTo>
                  <a:lnTo>
                    <a:pt x="5772" y="298450"/>
                  </a:lnTo>
                  <a:lnTo>
                    <a:pt x="5822" y="273050"/>
                  </a:lnTo>
                  <a:close/>
                </a:path>
                <a:path w="1327150" h="1305560">
                  <a:moveTo>
                    <a:pt x="1326620" y="273050"/>
                  </a:moveTo>
                  <a:lnTo>
                    <a:pt x="1322815" y="273050"/>
                  </a:lnTo>
                  <a:lnTo>
                    <a:pt x="1322765" y="298450"/>
                  </a:lnTo>
                  <a:lnTo>
                    <a:pt x="1326571" y="298450"/>
                  </a:lnTo>
                  <a:lnTo>
                    <a:pt x="1326620" y="273050"/>
                  </a:lnTo>
                  <a:close/>
                </a:path>
                <a:path w="1327150" h="1305560">
                  <a:moveTo>
                    <a:pt x="5772" y="298450"/>
                  </a:moveTo>
                  <a:lnTo>
                    <a:pt x="1958" y="298450"/>
                  </a:lnTo>
                  <a:lnTo>
                    <a:pt x="1934" y="311150"/>
                  </a:lnTo>
                  <a:lnTo>
                    <a:pt x="5747" y="311150"/>
                  </a:lnTo>
                  <a:lnTo>
                    <a:pt x="5772" y="298450"/>
                  </a:lnTo>
                  <a:close/>
                </a:path>
                <a:path w="1327150" h="1305560">
                  <a:moveTo>
                    <a:pt x="1326571" y="298450"/>
                  </a:moveTo>
                  <a:lnTo>
                    <a:pt x="1322765" y="298450"/>
                  </a:lnTo>
                  <a:lnTo>
                    <a:pt x="1322740" y="311150"/>
                  </a:lnTo>
                  <a:lnTo>
                    <a:pt x="1326546" y="311150"/>
                  </a:lnTo>
                  <a:lnTo>
                    <a:pt x="1326571" y="298450"/>
                  </a:lnTo>
                  <a:close/>
                </a:path>
                <a:path w="1327150" h="1305560">
                  <a:moveTo>
                    <a:pt x="5747" y="311150"/>
                  </a:moveTo>
                  <a:lnTo>
                    <a:pt x="1934" y="311150"/>
                  </a:lnTo>
                  <a:lnTo>
                    <a:pt x="1884" y="336550"/>
                  </a:lnTo>
                  <a:lnTo>
                    <a:pt x="5697" y="336550"/>
                  </a:lnTo>
                  <a:lnTo>
                    <a:pt x="5747" y="311150"/>
                  </a:lnTo>
                  <a:close/>
                </a:path>
                <a:path w="1327150" h="1305560">
                  <a:moveTo>
                    <a:pt x="1326546" y="311150"/>
                  </a:moveTo>
                  <a:lnTo>
                    <a:pt x="1322740" y="311150"/>
                  </a:lnTo>
                  <a:lnTo>
                    <a:pt x="1322690" y="336550"/>
                  </a:lnTo>
                  <a:lnTo>
                    <a:pt x="1326497" y="336550"/>
                  </a:lnTo>
                  <a:lnTo>
                    <a:pt x="1326546" y="311150"/>
                  </a:lnTo>
                  <a:close/>
                </a:path>
                <a:path w="1327150" h="1305560">
                  <a:moveTo>
                    <a:pt x="5697" y="336550"/>
                  </a:moveTo>
                  <a:lnTo>
                    <a:pt x="1884" y="336550"/>
                  </a:lnTo>
                  <a:lnTo>
                    <a:pt x="1600" y="482600"/>
                  </a:lnTo>
                  <a:lnTo>
                    <a:pt x="5411" y="482600"/>
                  </a:lnTo>
                  <a:lnTo>
                    <a:pt x="5697" y="336550"/>
                  </a:lnTo>
                  <a:close/>
                </a:path>
                <a:path w="1327150" h="1305560">
                  <a:moveTo>
                    <a:pt x="1326497" y="336550"/>
                  </a:moveTo>
                  <a:lnTo>
                    <a:pt x="1322690" y="336550"/>
                  </a:lnTo>
                  <a:lnTo>
                    <a:pt x="1322404" y="482600"/>
                  </a:lnTo>
                  <a:lnTo>
                    <a:pt x="1326212" y="482600"/>
                  </a:lnTo>
                  <a:lnTo>
                    <a:pt x="1326497" y="336550"/>
                  </a:lnTo>
                  <a:close/>
                </a:path>
                <a:path w="1327150" h="1305560">
                  <a:moveTo>
                    <a:pt x="5411" y="482600"/>
                  </a:moveTo>
                  <a:lnTo>
                    <a:pt x="1600" y="482600"/>
                  </a:lnTo>
                  <a:lnTo>
                    <a:pt x="1550" y="508000"/>
                  </a:lnTo>
                  <a:lnTo>
                    <a:pt x="5361" y="508000"/>
                  </a:lnTo>
                  <a:lnTo>
                    <a:pt x="5411" y="482600"/>
                  </a:lnTo>
                  <a:close/>
                </a:path>
                <a:path w="1327150" h="1305560">
                  <a:moveTo>
                    <a:pt x="1326212" y="482600"/>
                  </a:moveTo>
                  <a:lnTo>
                    <a:pt x="1322404" y="482600"/>
                  </a:lnTo>
                  <a:lnTo>
                    <a:pt x="1322354" y="508000"/>
                  </a:lnTo>
                  <a:lnTo>
                    <a:pt x="1326163" y="508000"/>
                  </a:lnTo>
                  <a:lnTo>
                    <a:pt x="1326212" y="482600"/>
                  </a:lnTo>
                  <a:close/>
                </a:path>
                <a:path w="1327150" h="1305560">
                  <a:moveTo>
                    <a:pt x="5361" y="508000"/>
                  </a:moveTo>
                  <a:lnTo>
                    <a:pt x="1550" y="508000"/>
                  </a:lnTo>
                  <a:lnTo>
                    <a:pt x="1501" y="533400"/>
                  </a:lnTo>
                  <a:lnTo>
                    <a:pt x="5311" y="533400"/>
                  </a:lnTo>
                  <a:lnTo>
                    <a:pt x="5361" y="508000"/>
                  </a:lnTo>
                  <a:close/>
                </a:path>
                <a:path w="1327150" h="1305560">
                  <a:moveTo>
                    <a:pt x="1326163" y="508000"/>
                  </a:moveTo>
                  <a:lnTo>
                    <a:pt x="1322354" y="508000"/>
                  </a:lnTo>
                  <a:lnTo>
                    <a:pt x="1322305" y="533400"/>
                  </a:lnTo>
                  <a:lnTo>
                    <a:pt x="1326113" y="533400"/>
                  </a:lnTo>
                  <a:lnTo>
                    <a:pt x="1326163" y="508000"/>
                  </a:lnTo>
                  <a:close/>
                </a:path>
                <a:path w="1327150" h="1305560">
                  <a:moveTo>
                    <a:pt x="5311" y="533400"/>
                  </a:moveTo>
                  <a:lnTo>
                    <a:pt x="1501" y="533400"/>
                  </a:lnTo>
                  <a:lnTo>
                    <a:pt x="1036" y="772160"/>
                  </a:lnTo>
                  <a:lnTo>
                    <a:pt x="4843" y="772160"/>
                  </a:lnTo>
                  <a:lnTo>
                    <a:pt x="5311" y="533400"/>
                  </a:lnTo>
                  <a:close/>
                </a:path>
                <a:path w="1327150" h="1305560">
                  <a:moveTo>
                    <a:pt x="1326113" y="533400"/>
                  </a:moveTo>
                  <a:lnTo>
                    <a:pt x="1322305" y="533400"/>
                  </a:lnTo>
                  <a:lnTo>
                    <a:pt x="1321837" y="772160"/>
                  </a:lnTo>
                  <a:lnTo>
                    <a:pt x="1325648" y="772160"/>
                  </a:lnTo>
                  <a:lnTo>
                    <a:pt x="1326113" y="533400"/>
                  </a:lnTo>
                  <a:close/>
                </a:path>
                <a:path w="1327150" h="1305560">
                  <a:moveTo>
                    <a:pt x="4843" y="772160"/>
                  </a:moveTo>
                  <a:lnTo>
                    <a:pt x="1036" y="772160"/>
                  </a:lnTo>
                  <a:lnTo>
                    <a:pt x="986" y="797560"/>
                  </a:lnTo>
                  <a:lnTo>
                    <a:pt x="4793" y="797560"/>
                  </a:lnTo>
                  <a:lnTo>
                    <a:pt x="4843" y="772160"/>
                  </a:lnTo>
                  <a:close/>
                </a:path>
                <a:path w="1327150" h="1305560">
                  <a:moveTo>
                    <a:pt x="1325648" y="772160"/>
                  </a:moveTo>
                  <a:lnTo>
                    <a:pt x="1321837" y="772160"/>
                  </a:lnTo>
                  <a:lnTo>
                    <a:pt x="1321787" y="797560"/>
                  </a:lnTo>
                  <a:lnTo>
                    <a:pt x="1325599" y="797560"/>
                  </a:lnTo>
                  <a:lnTo>
                    <a:pt x="1325648" y="772160"/>
                  </a:lnTo>
                  <a:close/>
                </a:path>
                <a:path w="1327150" h="1305560">
                  <a:moveTo>
                    <a:pt x="4793" y="797560"/>
                  </a:moveTo>
                  <a:lnTo>
                    <a:pt x="986" y="797560"/>
                  </a:lnTo>
                  <a:lnTo>
                    <a:pt x="937" y="822960"/>
                  </a:lnTo>
                  <a:lnTo>
                    <a:pt x="4743" y="822960"/>
                  </a:lnTo>
                  <a:lnTo>
                    <a:pt x="4793" y="797560"/>
                  </a:lnTo>
                  <a:close/>
                </a:path>
                <a:path w="1327150" h="1305560">
                  <a:moveTo>
                    <a:pt x="1325599" y="797560"/>
                  </a:moveTo>
                  <a:lnTo>
                    <a:pt x="1321787" y="797560"/>
                  </a:lnTo>
                  <a:lnTo>
                    <a:pt x="1321737" y="822960"/>
                  </a:lnTo>
                  <a:lnTo>
                    <a:pt x="1325549" y="822960"/>
                  </a:lnTo>
                  <a:lnTo>
                    <a:pt x="1325599" y="797560"/>
                  </a:lnTo>
                  <a:close/>
                </a:path>
                <a:path w="1327150" h="1305560">
                  <a:moveTo>
                    <a:pt x="4743" y="822960"/>
                  </a:moveTo>
                  <a:lnTo>
                    <a:pt x="937" y="822960"/>
                  </a:lnTo>
                  <a:lnTo>
                    <a:pt x="887" y="848360"/>
                  </a:lnTo>
                  <a:lnTo>
                    <a:pt x="4694" y="848360"/>
                  </a:lnTo>
                  <a:lnTo>
                    <a:pt x="4743" y="822960"/>
                  </a:lnTo>
                  <a:close/>
                </a:path>
                <a:path w="1327150" h="1305560">
                  <a:moveTo>
                    <a:pt x="1325549" y="822960"/>
                  </a:moveTo>
                  <a:lnTo>
                    <a:pt x="1321737" y="822960"/>
                  </a:lnTo>
                  <a:lnTo>
                    <a:pt x="1321688" y="848360"/>
                  </a:lnTo>
                  <a:lnTo>
                    <a:pt x="1325500" y="848360"/>
                  </a:lnTo>
                  <a:lnTo>
                    <a:pt x="1325549" y="822960"/>
                  </a:lnTo>
                  <a:close/>
                </a:path>
                <a:path w="1327150" h="1305560">
                  <a:moveTo>
                    <a:pt x="4694" y="848360"/>
                  </a:moveTo>
                  <a:lnTo>
                    <a:pt x="887" y="848360"/>
                  </a:lnTo>
                  <a:lnTo>
                    <a:pt x="838" y="873760"/>
                  </a:lnTo>
                  <a:lnTo>
                    <a:pt x="4644" y="873760"/>
                  </a:lnTo>
                  <a:lnTo>
                    <a:pt x="4694" y="848360"/>
                  </a:lnTo>
                  <a:close/>
                </a:path>
                <a:path w="1327150" h="1305560">
                  <a:moveTo>
                    <a:pt x="1325500" y="848360"/>
                  </a:moveTo>
                  <a:lnTo>
                    <a:pt x="1321688" y="848360"/>
                  </a:lnTo>
                  <a:lnTo>
                    <a:pt x="1321638" y="873760"/>
                  </a:lnTo>
                  <a:lnTo>
                    <a:pt x="1325450" y="873760"/>
                  </a:lnTo>
                  <a:lnTo>
                    <a:pt x="1325500" y="848360"/>
                  </a:lnTo>
                  <a:close/>
                </a:path>
                <a:path w="1327150" h="1305560">
                  <a:moveTo>
                    <a:pt x="4644" y="873760"/>
                  </a:moveTo>
                  <a:lnTo>
                    <a:pt x="838" y="873760"/>
                  </a:lnTo>
                  <a:lnTo>
                    <a:pt x="764" y="911860"/>
                  </a:lnTo>
                  <a:lnTo>
                    <a:pt x="4569" y="911860"/>
                  </a:lnTo>
                  <a:lnTo>
                    <a:pt x="4644" y="873760"/>
                  </a:lnTo>
                  <a:close/>
                </a:path>
                <a:path w="1327150" h="1305560">
                  <a:moveTo>
                    <a:pt x="1325450" y="873760"/>
                  </a:moveTo>
                  <a:lnTo>
                    <a:pt x="1321638" y="873760"/>
                  </a:lnTo>
                  <a:lnTo>
                    <a:pt x="1321563" y="911860"/>
                  </a:lnTo>
                  <a:lnTo>
                    <a:pt x="1325376" y="911860"/>
                  </a:lnTo>
                  <a:lnTo>
                    <a:pt x="1325450" y="873760"/>
                  </a:lnTo>
                  <a:close/>
                </a:path>
                <a:path w="1327150" h="1305560">
                  <a:moveTo>
                    <a:pt x="4569" y="911860"/>
                  </a:moveTo>
                  <a:lnTo>
                    <a:pt x="764" y="911860"/>
                  </a:lnTo>
                  <a:lnTo>
                    <a:pt x="714" y="937260"/>
                  </a:lnTo>
                  <a:lnTo>
                    <a:pt x="4519" y="937260"/>
                  </a:lnTo>
                  <a:lnTo>
                    <a:pt x="4569" y="911860"/>
                  </a:lnTo>
                  <a:close/>
                </a:path>
                <a:path w="1327150" h="1305560">
                  <a:moveTo>
                    <a:pt x="1325376" y="911860"/>
                  </a:moveTo>
                  <a:lnTo>
                    <a:pt x="1321563" y="911860"/>
                  </a:lnTo>
                  <a:lnTo>
                    <a:pt x="1321513" y="937260"/>
                  </a:lnTo>
                  <a:lnTo>
                    <a:pt x="1325327" y="937260"/>
                  </a:lnTo>
                  <a:lnTo>
                    <a:pt x="1325376" y="911860"/>
                  </a:lnTo>
                  <a:close/>
                </a:path>
                <a:path w="1327150" h="1305560">
                  <a:moveTo>
                    <a:pt x="4519" y="937260"/>
                  </a:moveTo>
                  <a:lnTo>
                    <a:pt x="714" y="937260"/>
                  </a:lnTo>
                  <a:lnTo>
                    <a:pt x="652" y="969010"/>
                  </a:lnTo>
                  <a:lnTo>
                    <a:pt x="4457" y="969010"/>
                  </a:lnTo>
                  <a:lnTo>
                    <a:pt x="4519" y="937260"/>
                  </a:lnTo>
                  <a:close/>
                </a:path>
                <a:path w="1327150" h="1305560">
                  <a:moveTo>
                    <a:pt x="1325327" y="937260"/>
                  </a:moveTo>
                  <a:lnTo>
                    <a:pt x="1321513" y="937260"/>
                  </a:lnTo>
                  <a:lnTo>
                    <a:pt x="1321451" y="969010"/>
                  </a:lnTo>
                  <a:lnTo>
                    <a:pt x="1325265" y="969010"/>
                  </a:lnTo>
                  <a:lnTo>
                    <a:pt x="1325327" y="937260"/>
                  </a:lnTo>
                  <a:close/>
                </a:path>
                <a:path w="1327150" h="1305560">
                  <a:moveTo>
                    <a:pt x="4457" y="969010"/>
                  </a:moveTo>
                  <a:lnTo>
                    <a:pt x="652" y="969010"/>
                  </a:lnTo>
                  <a:lnTo>
                    <a:pt x="643" y="974090"/>
                  </a:lnTo>
                  <a:lnTo>
                    <a:pt x="4447" y="974090"/>
                  </a:lnTo>
                  <a:lnTo>
                    <a:pt x="4457" y="969010"/>
                  </a:lnTo>
                  <a:close/>
                </a:path>
                <a:path w="1327150" h="1305560">
                  <a:moveTo>
                    <a:pt x="1325265" y="969010"/>
                  </a:moveTo>
                  <a:lnTo>
                    <a:pt x="1321451" y="969010"/>
                  </a:lnTo>
                  <a:lnTo>
                    <a:pt x="1321441" y="974090"/>
                  </a:lnTo>
                  <a:lnTo>
                    <a:pt x="1325255" y="974090"/>
                  </a:lnTo>
                  <a:lnTo>
                    <a:pt x="1325265" y="969010"/>
                  </a:lnTo>
                  <a:close/>
                </a:path>
                <a:path w="1327150" h="1305560">
                  <a:moveTo>
                    <a:pt x="4447" y="974090"/>
                  </a:moveTo>
                  <a:lnTo>
                    <a:pt x="643" y="974090"/>
                  </a:lnTo>
                  <a:lnTo>
                    <a:pt x="615" y="988060"/>
                  </a:lnTo>
                  <a:lnTo>
                    <a:pt x="4420" y="988060"/>
                  </a:lnTo>
                  <a:lnTo>
                    <a:pt x="4447" y="974090"/>
                  </a:lnTo>
                  <a:close/>
                </a:path>
                <a:path w="1327150" h="1305560">
                  <a:moveTo>
                    <a:pt x="1325255" y="974090"/>
                  </a:moveTo>
                  <a:lnTo>
                    <a:pt x="1321441" y="974090"/>
                  </a:lnTo>
                  <a:lnTo>
                    <a:pt x="1321414" y="988060"/>
                  </a:lnTo>
                  <a:lnTo>
                    <a:pt x="1325228" y="988060"/>
                  </a:lnTo>
                  <a:lnTo>
                    <a:pt x="1325255" y="974090"/>
                  </a:lnTo>
                  <a:close/>
                </a:path>
                <a:path w="1327150" h="1305560">
                  <a:moveTo>
                    <a:pt x="4420" y="988060"/>
                  </a:moveTo>
                  <a:lnTo>
                    <a:pt x="615" y="988060"/>
                  </a:lnTo>
                  <a:lnTo>
                    <a:pt x="603" y="994410"/>
                  </a:lnTo>
                  <a:lnTo>
                    <a:pt x="4407" y="994410"/>
                  </a:lnTo>
                  <a:lnTo>
                    <a:pt x="4420" y="988060"/>
                  </a:lnTo>
                  <a:close/>
                </a:path>
                <a:path w="1327150" h="1305560">
                  <a:moveTo>
                    <a:pt x="1325228" y="988060"/>
                  </a:moveTo>
                  <a:lnTo>
                    <a:pt x="1321414" y="988060"/>
                  </a:lnTo>
                  <a:lnTo>
                    <a:pt x="1321402" y="994410"/>
                  </a:lnTo>
                  <a:lnTo>
                    <a:pt x="1325215" y="994410"/>
                  </a:lnTo>
                  <a:lnTo>
                    <a:pt x="1325228" y="988060"/>
                  </a:lnTo>
                  <a:close/>
                </a:path>
                <a:path w="1327150" h="1305560">
                  <a:moveTo>
                    <a:pt x="4407" y="994410"/>
                  </a:moveTo>
                  <a:lnTo>
                    <a:pt x="603" y="994410"/>
                  </a:lnTo>
                  <a:lnTo>
                    <a:pt x="578" y="1007110"/>
                  </a:lnTo>
                  <a:lnTo>
                    <a:pt x="4382" y="1007110"/>
                  </a:lnTo>
                  <a:lnTo>
                    <a:pt x="4407" y="994410"/>
                  </a:lnTo>
                  <a:close/>
                </a:path>
                <a:path w="1327150" h="1305560">
                  <a:moveTo>
                    <a:pt x="1325215" y="994410"/>
                  </a:moveTo>
                  <a:lnTo>
                    <a:pt x="1321402" y="994410"/>
                  </a:lnTo>
                  <a:lnTo>
                    <a:pt x="1321377" y="1007110"/>
                  </a:lnTo>
                  <a:lnTo>
                    <a:pt x="1325191" y="1007110"/>
                  </a:lnTo>
                  <a:lnTo>
                    <a:pt x="1325215" y="994410"/>
                  </a:lnTo>
                  <a:close/>
                </a:path>
                <a:path w="1327150" h="1305560">
                  <a:moveTo>
                    <a:pt x="4382" y="1007110"/>
                  </a:moveTo>
                  <a:lnTo>
                    <a:pt x="578" y="1007110"/>
                  </a:lnTo>
                  <a:lnTo>
                    <a:pt x="566" y="1013460"/>
                  </a:lnTo>
                  <a:lnTo>
                    <a:pt x="4370" y="1013460"/>
                  </a:lnTo>
                  <a:lnTo>
                    <a:pt x="4382" y="1007110"/>
                  </a:lnTo>
                  <a:close/>
                </a:path>
                <a:path w="1327150" h="1305560">
                  <a:moveTo>
                    <a:pt x="1325191" y="1007110"/>
                  </a:moveTo>
                  <a:lnTo>
                    <a:pt x="1321377" y="1007110"/>
                  </a:lnTo>
                  <a:lnTo>
                    <a:pt x="1321364" y="1013460"/>
                  </a:lnTo>
                  <a:lnTo>
                    <a:pt x="1325178" y="1013460"/>
                  </a:lnTo>
                  <a:lnTo>
                    <a:pt x="1325191" y="1007110"/>
                  </a:lnTo>
                  <a:close/>
                </a:path>
                <a:path w="1327150" h="1305560">
                  <a:moveTo>
                    <a:pt x="4370" y="1013460"/>
                  </a:moveTo>
                  <a:lnTo>
                    <a:pt x="566" y="1013460"/>
                  </a:lnTo>
                  <a:lnTo>
                    <a:pt x="556" y="1018540"/>
                  </a:lnTo>
                  <a:lnTo>
                    <a:pt x="4360" y="1018540"/>
                  </a:lnTo>
                  <a:lnTo>
                    <a:pt x="4370" y="1013460"/>
                  </a:lnTo>
                  <a:close/>
                </a:path>
                <a:path w="1327150" h="1305560">
                  <a:moveTo>
                    <a:pt x="1325178" y="1013460"/>
                  </a:moveTo>
                  <a:lnTo>
                    <a:pt x="1321364" y="1013460"/>
                  </a:lnTo>
                  <a:lnTo>
                    <a:pt x="1321354" y="1018540"/>
                  </a:lnTo>
                  <a:lnTo>
                    <a:pt x="1325168" y="1018540"/>
                  </a:lnTo>
                  <a:lnTo>
                    <a:pt x="1325178" y="1013460"/>
                  </a:lnTo>
                  <a:close/>
                </a:path>
                <a:path w="1327150" h="1305560">
                  <a:moveTo>
                    <a:pt x="4360" y="1018540"/>
                  </a:moveTo>
                  <a:lnTo>
                    <a:pt x="556" y="1018540"/>
                  </a:lnTo>
                  <a:lnTo>
                    <a:pt x="507" y="1043940"/>
                  </a:lnTo>
                  <a:lnTo>
                    <a:pt x="4310" y="1043940"/>
                  </a:lnTo>
                  <a:lnTo>
                    <a:pt x="4360" y="1018540"/>
                  </a:lnTo>
                  <a:close/>
                </a:path>
                <a:path w="1327150" h="1305560">
                  <a:moveTo>
                    <a:pt x="1325168" y="1018540"/>
                  </a:moveTo>
                  <a:lnTo>
                    <a:pt x="1321354" y="1018540"/>
                  </a:lnTo>
                  <a:lnTo>
                    <a:pt x="1321305" y="1043940"/>
                  </a:lnTo>
                  <a:lnTo>
                    <a:pt x="1325119" y="1043940"/>
                  </a:lnTo>
                  <a:lnTo>
                    <a:pt x="1325168" y="1018540"/>
                  </a:lnTo>
                  <a:close/>
                </a:path>
                <a:path w="1327150" h="1305560">
                  <a:moveTo>
                    <a:pt x="4310" y="1043940"/>
                  </a:moveTo>
                  <a:lnTo>
                    <a:pt x="507" y="1043940"/>
                  </a:lnTo>
                  <a:lnTo>
                    <a:pt x="479" y="1057910"/>
                  </a:lnTo>
                  <a:lnTo>
                    <a:pt x="4283" y="1057910"/>
                  </a:lnTo>
                  <a:lnTo>
                    <a:pt x="4310" y="1043940"/>
                  </a:lnTo>
                  <a:close/>
                </a:path>
                <a:path w="1327150" h="1305560">
                  <a:moveTo>
                    <a:pt x="1325119" y="1043940"/>
                  </a:moveTo>
                  <a:lnTo>
                    <a:pt x="1321305" y="1043940"/>
                  </a:lnTo>
                  <a:lnTo>
                    <a:pt x="1321277" y="1057910"/>
                  </a:lnTo>
                  <a:lnTo>
                    <a:pt x="1325092" y="1057910"/>
                  </a:lnTo>
                  <a:lnTo>
                    <a:pt x="1325119" y="1043940"/>
                  </a:lnTo>
                  <a:close/>
                </a:path>
                <a:path w="1327150" h="1305560">
                  <a:moveTo>
                    <a:pt x="4283" y="1057910"/>
                  </a:moveTo>
                  <a:lnTo>
                    <a:pt x="479" y="1057910"/>
                  </a:lnTo>
                  <a:lnTo>
                    <a:pt x="469" y="1062990"/>
                  </a:lnTo>
                  <a:lnTo>
                    <a:pt x="4273" y="1062990"/>
                  </a:lnTo>
                  <a:lnTo>
                    <a:pt x="4283" y="1057910"/>
                  </a:lnTo>
                  <a:close/>
                </a:path>
                <a:path w="1327150" h="1305560">
                  <a:moveTo>
                    <a:pt x="1325092" y="1057910"/>
                  </a:moveTo>
                  <a:lnTo>
                    <a:pt x="1321277" y="1057910"/>
                  </a:lnTo>
                  <a:lnTo>
                    <a:pt x="1321267" y="1062990"/>
                  </a:lnTo>
                  <a:lnTo>
                    <a:pt x="1325082" y="1062990"/>
                  </a:lnTo>
                  <a:lnTo>
                    <a:pt x="1325092" y="1057910"/>
                  </a:lnTo>
                  <a:close/>
                </a:path>
                <a:path w="1327150" h="1305560">
                  <a:moveTo>
                    <a:pt x="4273" y="1062990"/>
                  </a:moveTo>
                  <a:lnTo>
                    <a:pt x="469" y="1062990"/>
                  </a:lnTo>
                  <a:lnTo>
                    <a:pt x="455" y="1070610"/>
                  </a:lnTo>
                  <a:lnTo>
                    <a:pt x="4258" y="1070610"/>
                  </a:lnTo>
                  <a:lnTo>
                    <a:pt x="4273" y="1062990"/>
                  </a:lnTo>
                  <a:close/>
                </a:path>
                <a:path w="1327150" h="1305560">
                  <a:moveTo>
                    <a:pt x="1325082" y="1062990"/>
                  </a:moveTo>
                  <a:lnTo>
                    <a:pt x="1321267" y="1062990"/>
                  </a:lnTo>
                  <a:lnTo>
                    <a:pt x="1321252" y="1070610"/>
                  </a:lnTo>
                  <a:lnTo>
                    <a:pt x="1325067" y="1070610"/>
                  </a:lnTo>
                  <a:lnTo>
                    <a:pt x="1325082" y="1062990"/>
                  </a:lnTo>
                  <a:close/>
                </a:path>
                <a:path w="1327150" h="1305560">
                  <a:moveTo>
                    <a:pt x="4258" y="1070610"/>
                  </a:moveTo>
                  <a:lnTo>
                    <a:pt x="455" y="1070610"/>
                  </a:lnTo>
                  <a:lnTo>
                    <a:pt x="445" y="1075690"/>
                  </a:lnTo>
                  <a:lnTo>
                    <a:pt x="4248" y="1075690"/>
                  </a:lnTo>
                  <a:lnTo>
                    <a:pt x="4258" y="1070610"/>
                  </a:lnTo>
                  <a:close/>
                </a:path>
                <a:path w="1327150" h="1305560">
                  <a:moveTo>
                    <a:pt x="1325067" y="1070610"/>
                  </a:moveTo>
                  <a:lnTo>
                    <a:pt x="1321252" y="1070610"/>
                  </a:lnTo>
                  <a:lnTo>
                    <a:pt x="1321242" y="1075690"/>
                  </a:lnTo>
                  <a:lnTo>
                    <a:pt x="1325057" y="1075690"/>
                  </a:lnTo>
                  <a:lnTo>
                    <a:pt x="1325067" y="1070610"/>
                  </a:lnTo>
                  <a:close/>
                </a:path>
                <a:path w="1327150" h="1305560">
                  <a:moveTo>
                    <a:pt x="4248" y="1075690"/>
                  </a:moveTo>
                  <a:lnTo>
                    <a:pt x="445" y="1075690"/>
                  </a:lnTo>
                  <a:lnTo>
                    <a:pt x="430" y="1083310"/>
                  </a:lnTo>
                  <a:lnTo>
                    <a:pt x="4233" y="1083310"/>
                  </a:lnTo>
                  <a:lnTo>
                    <a:pt x="4248" y="1075690"/>
                  </a:lnTo>
                  <a:close/>
                </a:path>
                <a:path w="1327150" h="1305560">
                  <a:moveTo>
                    <a:pt x="1325057" y="1075690"/>
                  </a:moveTo>
                  <a:lnTo>
                    <a:pt x="1321242" y="1075690"/>
                  </a:lnTo>
                  <a:lnTo>
                    <a:pt x="1321227" y="1083310"/>
                  </a:lnTo>
                  <a:lnTo>
                    <a:pt x="1325042" y="1083310"/>
                  </a:lnTo>
                  <a:lnTo>
                    <a:pt x="1325057" y="1075690"/>
                  </a:lnTo>
                  <a:close/>
                </a:path>
                <a:path w="1327150" h="1305560">
                  <a:moveTo>
                    <a:pt x="4233" y="1083310"/>
                  </a:moveTo>
                  <a:lnTo>
                    <a:pt x="430" y="1083310"/>
                  </a:lnTo>
                  <a:lnTo>
                    <a:pt x="393" y="1102360"/>
                  </a:lnTo>
                  <a:lnTo>
                    <a:pt x="4195" y="1102360"/>
                  </a:lnTo>
                  <a:lnTo>
                    <a:pt x="4233" y="1083310"/>
                  </a:lnTo>
                  <a:close/>
                </a:path>
                <a:path w="1327150" h="1305560">
                  <a:moveTo>
                    <a:pt x="1325042" y="1083310"/>
                  </a:moveTo>
                  <a:lnTo>
                    <a:pt x="1321227" y="1083310"/>
                  </a:lnTo>
                  <a:lnTo>
                    <a:pt x="1321190" y="1102360"/>
                  </a:lnTo>
                  <a:lnTo>
                    <a:pt x="1325005" y="1102360"/>
                  </a:lnTo>
                  <a:lnTo>
                    <a:pt x="1325042" y="1083310"/>
                  </a:lnTo>
                  <a:close/>
                </a:path>
                <a:path w="1327150" h="1305560">
                  <a:moveTo>
                    <a:pt x="4195" y="1102360"/>
                  </a:moveTo>
                  <a:lnTo>
                    <a:pt x="393" y="1102360"/>
                  </a:lnTo>
                  <a:lnTo>
                    <a:pt x="380" y="1108710"/>
                  </a:lnTo>
                  <a:lnTo>
                    <a:pt x="4183" y="1108710"/>
                  </a:lnTo>
                  <a:lnTo>
                    <a:pt x="4195" y="1102360"/>
                  </a:lnTo>
                  <a:close/>
                </a:path>
                <a:path w="1327150" h="1305560">
                  <a:moveTo>
                    <a:pt x="1325005" y="1102360"/>
                  </a:moveTo>
                  <a:lnTo>
                    <a:pt x="1321190" y="1102360"/>
                  </a:lnTo>
                  <a:lnTo>
                    <a:pt x="1321178" y="1108710"/>
                  </a:lnTo>
                  <a:lnTo>
                    <a:pt x="1324993" y="1108710"/>
                  </a:lnTo>
                  <a:lnTo>
                    <a:pt x="1325005" y="1102360"/>
                  </a:lnTo>
                  <a:close/>
                </a:path>
                <a:path w="1327150" h="1305560">
                  <a:moveTo>
                    <a:pt x="4183" y="1108710"/>
                  </a:moveTo>
                  <a:lnTo>
                    <a:pt x="380" y="1108710"/>
                  </a:lnTo>
                  <a:lnTo>
                    <a:pt x="356" y="1121410"/>
                  </a:lnTo>
                  <a:lnTo>
                    <a:pt x="4158" y="1121410"/>
                  </a:lnTo>
                  <a:lnTo>
                    <a:pt x="4183" y="1108710"/>
                  </a:lnTo>
                  <a:close/>
                </a:path>
                <a:path w="1327150" h="1305560">
                  <a:moveTo>
                    <a:pt x="1324993" y="1108710"/>
                  </a:moveTo>
                  <a:lnTo>
                    <a:pt x="1321178" y="1108710"/>
                  </a:lnTo>
                  <a:lnTo>
                    <a:pt x="1321153" y="1121410"/>
                  </a:lnTo>
                  <a:lnTo>
                    <a:pt x="1324968" y="1121410"/>
                  </a:lnTo>
                  <a:lnTo>
                    <a:pt x="1324993" y="1108710"/>
                  </a:lnTo>
                  <a:close/>
                </a:path>
                <a:path w="1327150" h="1305560">
                  <a:moveTo>
                    <a:pt x="4158" y="1121410"/>
                  </a:moveTo>
                  <a:lnTo>
                    <a:pt x="356" y="1121410"/>
                  </a:lnTo>
                  <a:lnTo>
                    <a:pt x="343" y="1127760"/>
                  </a:lnTo>
                  <a:lnTo>
                    <a:pt x="4146" y="1127760"/>
                  </a:lnTo>
                  <a:lnTo>
                    <a:pt x="4158" y="1121410"/>
                  </a:lnTo>
                  <a:close/>
                </a:path>
                <a:path w="1327150" h="1305560">
                  <a:moveTo>
                    <a:pt x="1324968" y="1121410"/>
                  </a:moveTo>
                  <a:lnTo>
                    <a:pt x="1321153" y="1121410"/>
                  </a:lnTo>
                  <a:lnTo>
                    <a:pt x="1321140" y="1127760"/>
                  </a:lnTo>
                  <a:lnTo>
                    <a:pt x="1324956" y="1127760"/>
                  </a:lnTo>
                  <a:lnTo>
                    <a:pt x="1324968" y="1121410"/>
                  </a:lnTo>
                  <a:close/>
                </a:path>
                <a:path w="1327150" h="1305560">
                  <a:moveTo>
                    <a:pt x="4146" y="1127760"/>
                  </a:moveTo>
                  <a:lnTo>
                    <a:pt x="343" y="1127760"/>
                  </a:lnTo>
                  <a:lnTo>
                    <a:pt x="333" y="1132840"/>
                  </a:lnTo>
                  <a:lnTo>
                    <a:pt x="4136" y="1132840"/>
                  </a:lnTo>
                  <a:lnTo>
                    <a:pt x="4146" y="1127760"/>
                  </a:lnTo>
                  <a:close/>
                </a:path>
                <a:path w="1327150" h="1305560">
                  <a:moveTo>
                    <a:pt x="1324956" y="1127760"/>
                  </a:moveTo>
                  <a:lnTo>
                    <a:pt x="1321140" y="1127760"/>
                  </a:lnTo>
                  <a:lnTo>
                    <a:pt x="1321130" y="1132840"/>
                  </a:lnTo>
                  <a:lnTo>
                    <a:pt x="1324946" y="1132840"/>
                  </a:lnTo>
                  <a:lnTo>
                    <a:pt x="1324956" y="1127760"/>
                  </a:lnTo>
                  <a:close/>
                </a:path>
                <a:path w="1327150" h="1305560">
                  <a:moveTo>
                    <a:pt x="4136" y="1132840"/>
                  </a:moveTo>
                  <a:lnTo>
                    <a:pt x="333" y="1132840"/>
                  </a:lnTo>
                  <a:lnTo>
                    <a:pt x="309" y="1145540"/>
                  </a:lnTo>
                  <a:lnTo>
                    <a:pt x="4111" y="1145540"/>
                  </a:lnTo>
                  <a:lnTo>
                    <a:pt x="4136" y="1132840"/>
                  </a:lnTo>
                  <a:close/>
                </a:path>
                <a:path w="1327150" h="1305560">
                  <a:moveTo>
                    <a:pt x="1324946" y="1132840"/>
                  </a:moveTo>
                  <a:lnTo>
                    <a:pt x="1321130" y="1132840"/>
                  </a:lnTo>
                  <a:lnTo>
                    <a:pt x="1321105" y="1145540"/>
                  </a:lnTo>
                  <a:lnTo>
                    <a:pt x="1324921" y="1145540"/>
                  </a:lnTo>
                  <a:lnTo>
                    <a:pt x="1324946" y="1132840"/>
                  </a:lnTo>
                  <a:close/>
                </a:path>
                <a:path w="1327150" h="1305560">
                  <a:moveTo>
                    <a:pt x="4111" y="1145540"/>
                  </a:moveTo>
                  <a:lnTo>
                    <a:pt x="309" y="1145540"/>
                  </a:lnTo>
                  <a:lnTo>
                    <a:pt x="296" y="1151890"/>
                  </a:lnTo>
                  <a:lnTo>
                    <a:pt x="4098" y="1151890"/>
                  </a:lnTo>
                  <a:lnTo>
                    <a:pt x="4111" y="1145540"/>
                  </a:lnTo>
                  <a:close/>
                </a:path>
                <a:path w="1327150" h="1305560">
                  <a:moveTo>
                    <a:pt x="1324921" y="1145540"/>
                  </a:moveTo>
                  <a:lnTo>
                    <a:pt x="1321105" y="1145540"/>
                  </a:lnTo>
                  <a:lnTo>
                    <a:pt x="1321093" y="1151890"/>
                  </a:lnTo>
                  <a:lnTo>
                    <a:pt x="1324909" y="1151890"/>
                  </a:lnTo>
                  <a:lnTo>
                    <a:pt x="1324921" y="1145540"/>
                  </a:lnTo>
                  <a:close/>
                </a:path>
                <a:path w="1327150" h="1305560">
                  <a:moveTo>
                    <a:pt x="4098" y="1151890"/>
                  </a:moveTo>
                  <a:lnTo>
                    <a:pt x="296" y="1151890"/>
                  </a:lnTo>
                  <a:lnTo>
                    <a:pt x="284" y="1158240"/>
                  </a:lnTo>
                  <a:lnTo>
                    <a:pt x="4086" y="1158240"/>
                  </a:lnTo>
                  <a:lnTo>
                    <a:pt x="4098" y="1151890"/>
                  </a:lnTo>
                  <a:close/>
                </a:path>
                <a:path w="1327150" h="1305560">
                  <a:moveTo>
                    <a:pt x="1324909" y="1151890"/>
                  </a:moveTo>
                  <a:lnTo>
                    <a:pt x="1321093" y="1151890"/>
                  </a:lnTo>
                  <a:lnTo>
                    <a:pt x="1321081" y="1158240"/>
                  </a:lnTo>
                  <a:lnTo>
                    <a:pt x="1324896" y="1158240"/>
                  </a:lnTo>
                  <a:lnTo>
                    <a:pt x="1324909" y="1151890"/>
                  </a:lnTo>
                  <a:close/>
                </a:path>
                <a:path w="1327150" h="1305560">
                  <a:moveTo>
                    <a:pt x="4086" y="1158240"/>
                  </a:moveTo>
                  <a:lnTo>
                    <a:pt x="284" y="1158240"/>
                  </a:lnTo>
                  <a:lnTo>
                    <a:pt x="259" y="1170940"/>
                  </a:lnTo>
                  <a:lnTo>
                    <a:pt x="4061" y="1170940"/>
                  </a:lnTo>
                  <a:lnTo>
                    <a:pt x="4086" y="1158240"/>
                  </a:lnTo>
                  <a:close/>
                </a:path>
                <a:path w="1327150" h="1305560">
                  <a:moveTo>
                    <a:pt x="1324896" y="1158240"/>
                  </a:moveTo>
                  <a:lnTo>
                    <a:pt x="1321081" y="1158240"/>
                  </a:lnTo>
                  <a:lnTo>
                    <a:pt x="1321056" y="1170940"/>
                  </a:lnTo>
                  <a:lnTo>
                    <a:pt x="1324872" y="1170940"/>
                  </a:lnTo>
                  <a:lnTo>
                    <a:pt x="1324896" y="1158240"/>
                  </a:lnTo>
                  <a:close/>
                </a:path>
                <a:path w="1327150" h="1305560">
                  <a:moveTo>
                    <a:pt x="4061" y="1170940"/>
                  </a:moveTo>
                  <a:lnTo>
                    <a:pt x="259" y="1170940"/>
                  </a:lnTo>
                  <a:lnTo>
                    <a:pt x="247" y="1177290"/>
                  </a:lnTo>
                  <a:lnTo>
                    <a:pt x="4049" y="1177290"/>
                  </a:lnTo>
                  <a:lnTo>
                    <a:pt x="4061" y="1170940"/>
                  </a:lnTo>
                  <a:close/>
                </a:path>
                <a:path w="1327150" h="1305560">
                  <a:moveTo>
                    <a:pt x="1324872" y="1170940"/>
                  </a:moveTo>
                  <a:lnTo>
                    <a:pt x="1321056" y="1170940"/>
                  </a:lnTo>
                  <a:lnTo>
                    <a:pt x="1321043" y="1177290"/>
                  </a:lnTo>
                  <a:lnTo>
                    <a:pt x="1324859" y="1177290"/>
                  </a:lnTo>
                  <a:lnTo>
                    <a:pt x="1324872" y="1170940"/>
                  </a:lnTo>
                  <a:close/>
                </a:path>
                <a:path w="1327150" h="1305560">
                  <a:moveTo>
                    <a:pt x="4049" y="1177290"/>
                  </a:moveTo>
                  <a:lnTo>
                    <a:pt x="247" y="1177290"/>
                  </a:lnTo>
                  <a:lnTo>
                    <a:pt x="222" y="1189990"/>
                  </a:lnTo>
                  <a:lnTo>
                    <a:pt x="4024" y="1189990"/>
                  </a:lnTo>
                  <a:lnTo>
                    <a:pt x="4049" y="1177290"/>
                  </a:lnTo>
                  <a:close/>
                </a:path>
                <a:path w="1327150" h="1305560">
                  <a:moveTo>
                    <a:pt x="1324859" y="1177290"/>
                  </a:moveTo>
                  <a:lnTo>
                    <a:pt x="1321043" y="1177290"/>
                  </a:lnTo>
                  <a:lnTo>
                    <a:pt x="1321018" y="1189990"/>
                  </a:lnTo>
                  <a:lnTo>
                    <a:pt x="1324835" y="1189990"/>
                  </a:lnTo>
                  <a:lnTo>
                    <a:pt x="1324859" y="1177290"/>
                  </a:lnTo>
                  <a:close/>
                </a:path>
                <a:path w="1327150" h="1305560">
                  <a:moveTo>
                    <a:pt x="4024" y="1189990"/>
                  </a:moveTo>
                  <a:lnTo>
                    <a:pt x="222" y="1189990"/>
                  </a:lnTo>
                  <a:lnTo>
                    <a:pt x="210" y="1196340"/>
                  </a:lnTo>
                  <a:lnTo>
                    <a:pt x="4011" y="1196340"/>
                  </a:lnTo>
                  <a:lnTo>
                    <a:pt x="4024" y="1189990"/>
                  </a:lnTo>
                  <a:close/>
                </a:path>
                <a:path w="1327150" h="1305560">
                  <a:moveTo>
                    <a:pt x="1324835" y="1189990"/>
                  </a:moveTo>
                  <a:lnTo>
                    <a:pt x="1321018" y="1189990"/>
                  </a:lnTo>
                  <a:lnTo>
                    <a:pt x="1321006" y="1196340"/>
                  </a:lnTo>
                  <a:lnTo>
                    <a:pt x="1324822" y="1196340"/>
                  </a:lnTo>
                  <a:lnTo>
                    <a:pt x="1324835" y="1189990"/>
                  </a:lnTo>
                  <a:close/>
                </a:path>
                <a:path w="1327150" h="1305560">
                  <a:moveTo>
                    <a:pt x="4011" y="1196340"/>
                  </a:moveTo>
                  <a:lnTo>
                    <a:pt x="210" y="1196340"/>
                  </a:lnTo>
                  <a:lnTo>
                    <a:pt x="197" y="1202690"/>
                  </a:lnTo>
                  <a:lnTo>
                    <a:pt x="3999" y="1202690"/>
                  </a:lnTo>
                  <a:lnTo>
                    <a:pt x="4011" y="1196340"/>
                  </a:lnTo>
                  <a:close/>
                </a:path>
                <a:path w="1327150" h="1305560">
                  <a:moveTo>
                    <a:pt x="1324822" y="1196340"/>
                  </a:moveTo>
                  <a:lnTo>
                    <a:pt x="1321006" y="1196340"/>
                  </a:lnTo>
                  <a:lnTo>
                    <a:pt x="1320994" y="1202690"/>
                  </a:lnTo>
                  <a:lnTo>
                    <a:pt x="1324810" y="1202690"/>
                  </a:lnTo>
                  <a:lnTo>
                    <a:pt x="1324822" y="1196340"/>
                  </a:lnTo>
                  <a:close/>
                </a:path>
                <a:path w="1327150" h="1305560">
                  <a:moveTo>
                    <a:pt x="3999" y="1202690"/>
                  </a:moveTo>
                  <a:lnTo>
                    <a:pt x="197" y="1202690"/>
                  </a:lnTo>
                  <a:lnTo>
                    <a:pt x="183" y="1210310"/>
                  </a:lnTo>
                  <a:lnTo>
                    <a:pt x="3984" y="1210310"/>
                  </a:lnTo>
                  <a:lnTo>
                    <a:pt x="3999" y="1202690"/>
                  </a:lnTo>
                  <a:close/>
                </a:path>
                <a:path w="1327150" h="1305560">
                  <a:moveTo>
                    <a:pt x="1324810" y="1202690"/>
                  </a:moveTo>
                  <a:lnTo>
                    <a:pt x="1320994" y="1202690"/>
                  </a:lnTo>
                  <a:lnTo>
                    <a:pt x="1320979" y="1210310"/>
                  </a:lnTo>
                  <a:lnTo>
                    <a:pt x="1324795" y="1210310"/>
                  </a:lnTo>
                  <a:lnTo>
                    <a:pt x="1324810" y="1202690"/>
                  </a:lnTo>
                  <a:close/>
                </a:path>
                <a:path w="1327150" h="1305560">
                  <a:moveTo>
                    <a:pt x="3984" y="1210310"/>
                  </a:moveTo>
                  <a:lnTo>
                    <a:pt x="183" y="1210310"/>
                  </a:lnTo>
                  <a:lnTo>
                    <a:pt x="170" y="1216660"/>
                  </a:lnTo>
                  <a:lnTo>
                    <a:pt x="3971" y="1216660"/>
                  </a:lnTo>
                  <a:lnTo>
                    <a:pt x="3984" y="1210310"/>
                  </a:lnTo>
                  <a:close/>
                </a:path>
                <a:path w="1327150" h="1305560">
                  <a:moveTo>
                    <a:pt x="1324795" y="1210310"/>
                  </a:moveTo>
                  <a:lnTo>
                    <a:pt x="1320979" y="1210310"/>
                  </a:lnTo>
                  <a:lnTo>
                    <a:pt x="1320966" y="1216660"/>
                  </a:lnTo>
                  <a:lnTo>
                    <a:pt x="1324783" y="1216660"/>
                  </a:lnTo>
                  <a:lnTo>
                    <a:pt x="1324795" y="1210310"/>
                  </a:lnTo>
                  <a:close/>
                </a:path>
                <a:path w="1327150" h="1305560">
                  <a:moveTo>
                    <a:pt x="3971" y="1216660"/>
                  </a:moveTo>
                  <a:lnTo>
                    <a:pt x="170" y="1216660"/>
                  </a:lnTo>
                  <a:lnTo>
                    <a:pt x="158" y="1223010"/>
                  </a:lnTo>
                  <a:lnTo>
                    <a:pt x="3959" y="1223010"/>
                  </a:lnTo>
                  <a:lnTo>
                    <a:pt x="3971" y="1216660"/>
                  </a:lnTo>
                  <a:close/>
                </a:path>
                <a:path w="1327150" h="1305560">
                  <a:moveTo>
                    <a:pt x="1324783" y="1216660"/>
                  </a:moveTo>
                  <a:lnTo>
                    <a:pt x="1320966" y="1216660"/>
                  </a:lnTo>
                  <a:lnTo>
                    <a:pt x="1320954" y="1223010"/>
                  </a:lnTo>
                  <a:lnTo>
                    <a:pt x="1324770" y="1223010"/>
                  </a:lnTo>
                  <a:lnTo>
                    <a:pt x="1324783" y="1216660"/>
                  </a:lnTo>
                  <a:close/>
                </a:path>
                <a:path w="1327150" h="1305560">
                  <a:moveTo>
                    <a:pt x="3959" y="1223010"/>
                  </a:moveTo>
                  <a:lnTo>
                    <a:pt x="158" y="1223010"/>
                  </a:lnTo>
                  <a:lnTo>
                    <a:pt x="145" y="1229360"/>
                  </a:lnTo>
                  <a:lnTo>
                    <a:pt x="3946" y="1229360"/>
                  </a:lnTo>
                  <a:lnTo>
                    <a:pt x="3959" y="1223010"/>
                  </a:lnTo>
                  <a:close/>
                </a:path>
                <a:path w="1327150" h="1305560">
                  <a:moveTo>
                    <a:pt x="1324770" y="1223010"/>
                  </a:moveTo>
                  <a:lnTo>
                    <a:pt x="1320954" y="1223010"/>
                  </a:lnTo>
                  <a:lnTo>
                    <a:pt x="1320941" y="1229360"/>
                  </a:lnTo>
                  <a:lnTo>
                    <a:pt x="1324758" y="1229360"/>
                  </a:lnTo>
                  <a:lnTo>
                    <a:pt x="1324770" y="1223010"/>
                  </a:lnTo>
                  <a:close/>
                </a:path>
                <a:path w="1327150" h="1305560">
                  <a:moveTo>
                    <a:pt x="3946" y="1229360"/>
                  </a:moveTo>
                  <a:lnTo>
                    <a:pt x="145" y="1229360"/>
                  </a:lnTo>
                  <a:lnTo>
                    <a:pt x="136" y="1234440"/>
                  </a:lnTo>
                  <a:lnTo>
                    <a:pt x="3936" y="1234440"/>
                  </a:lnTo>
                  <a:lnTo>
                    <a:pt x="3946" y="1229360"/>
                  </a:lnTo>
                  <a:close/>
                </a:path>
                <a:path w="1327150" h="1305560">
                  <a:moveTo>
                    <a:pt x="1324758" y="1229360"/>
                  </a:moveTo>
                  <a:lnTo>
                    <a:pt x="1320941" y="1229360"/>
                  </a:lnTo>
                  <a:lnTo>
                    <a:pt x="1320931" y="1234440"/>
                  </a:lnTo>
                  <a:lnTo>
                    <a:pt x="1324748" y="1234440"/>
                  </a:lnTo>
                  <a:lnTo>
                    <a:pt x="1324758" y="1229360"/>
                  </a:lnTo>
                  <a:close/>
                </a:path>
                <a:path w="1327150" h="1305560">
                  <a:moveTo>
                    <a:pt x="3936" y="1234440"/>
                  </a:moveTo>
                  <a:lnTo>
                    <a:pt x="136" y="1234440"/>
                  </a:lnTo>
                  <a:lnTo>
                    <a:pt x="121" y="1242060"/>
                  </a:lnTo>
                  <a:lnTo>
                    <a:pt x="3922" y="1242060"/>
                  </a:lnTo>
                  <a:lnTo>
                    <a:pt x="3936" y="1234440"/>
                  </a:lnTo>
                  <a:close/>
                </a:path>
                <a:path w="1327150" h="1305560">
                  <a:moveTo>
                    <a:pt x="1324748" y="1234440"/>
                  </a:moveTo>
                  <a:lnTo>
                    <a:pt x="1320931" y="1234440"/>
                  </a:lnTo>
                  <a:lnTo>
                    <a:pt x="1320916" y="1242060"/>
                  </a:lnTo>
                  <a:lnTo>
                    <a:pt x="1324733" y="1242060"/>
                  </a:lnTo>
                  <a:lnTo>
                    <a:pt x="1324748" y="1234440"/>
                  </a:lnTo>
                  <a:close/>
                </a:path>
                <a:path w="1327150" h="1305560">
                  <a:moveTo>
                    <a:pt x="3922" y="1242060"/>
                  </a:moveTo>
                  <a:lnTo>
                    <a:pt x="121" y="1242060"/>
                  </a:lnTo>
                  <a:lnTo>
                    <a:pt x="108" y="1248410"/>
                  </a:lnTo>
                  <a:lnTo>
                    <a:pt x="3909" y="1248410"/>
                  </a:lnTo>
                  <a:lnTo>
                    <a:pt x="3922" y="1242060"/>
                  </a:lnTo>
                  <a:close/>
                </a:path>
                <a:path w="1327150" h="1305560">
                  <a:moveTo>
                    <a:pt x="1324733" y="1242060"/>
                  </a:moveTo>
                  <a:lnTo>
                    <a:pt x="1320916" y="1242060"/>
                  </a:lnTo>
                  <a:lnTo>
                    <a:pt x="1320904" y="1248410"/>
                  </a:lnTo>
                  <a:lnTo>
                    <a:pt x="1324721" y="1248410"/>
                  </a:lnTo>
                  <a:lnTo>
                    <a:pt x="1324733" y="1242060"/>
                  </a:lnTo>
                  <a:close/>
                </a:path>
                <a:path w="1327150" h="1305560">
                  <a:moveTo>
                    <a:pt x="3909" y="1248410"/>
                  </a:moveTo>
                  <a:lnTo>
                    <a:pt x="108" y="1248410"/>
                  </a:lnTo>
                  <a:lnTo>
                    <a:pt x="96" y="1254760"/>
                  </a:lnTo>
                  <a:lnTo>
                    <a:pt x="3897" y="1254760"/>
                  </a:lnTo>
                  <a:lnTo>
                    <a:pt x="3909" y="1248410"/>
                  </a:lnTo>
                  <a:close/>
                </a:path>
                <a:path w="1327150" h="1305560">
                  <a:moveTo>
                    <a:pt x="1324721" y="1248410"/>
                  </a:moveTo>
                  <a:lnTo>
                    <a:pt x="1320904" y="1248410"/>
                  </a:lnTo>
                  <a:lnTo>
                    <a:pt x="1320892" y="1254760"/>
                  </a:lnTo>
                  <a:lnTo>
                    <a:pt x="1324708" y="1254760"/>
                  </a:lnTo>
                  <a:lnTo>
                    <a:pt x="1324721" y="1248410"/>
                  </a:lnTo>
                  <a:close/>
                </a:path>
                <a:path w="1327150" h="1305560">
                  <a:moveTo>
                    <a:pt x="3897" y="1254760"/>
                  </a:moveTo>
                  <a:lnTo>
                    <a:pt x="96" y="1254760"/>
                  </a:lnTo>
                  <a:lnTo>
                    <a:pt x="71" y="1267460"/>
                  </a:lnTo>
                  <a:lnTo>
                    <a:pt x="3872" y="1267460"/>
                  </a:lnTo>
                  <a:lnTo>
                    <a:pt x="3897" y="1254760"/>
                  </a:lnTo>
                  <a:close/>
                </a:path>
                <a:path w="1327150" h="1305560">
                  <a:moveTo>
                    <a:pt x="1324708" y="1254760"/>
                  </a:moveTo>
                  <a:lnTo>
                    <a:pt x="1320892" y="1254760"/>
                  </a:lnTo>
                  <a:lnTo>
                    <a:pt x="1320867" y="1267460"/>
                  </a:lnTo>
                  <a:lnTo>
                    <a:pt x="1324684" y="1267460"/>
                  </a:lnTo>
                  <a:lnTo>
                    <a:pt x="1324708" y="1254760"/>
                  </a:lnTo>
                  <a:close/>
                </a:path>
                <a:path w="1327150" h="1305560">
                  <a:moveTo>
                    <a:pt x="3872" y="1267460"/>
                  </a:moveTo>
                  <a:lnTo>
                    <a:pt x="71" y="1267460"/>
                  </a:lnTo>
                  <a:lnTo>
                    <a:pt x="59" y="1273810"/>
                  </a:lnTo>
                  <a:lnTo>
                    <a:pt x="3859" y="1273810"/>
                  </a:lnTo>
                  <a:lnTo>
                    <a:pt x="3872" y="1267460"/>
                  </a:lnTo>
                  <a:close/>
                </a:path>
                <a:path w="1327150" h="1305560">
                  <a:moveTo>
                    <a:pt x="1324684" y="1267460"/>
                  </a:moveTo>
                  <a:lnTo>
                    <a:pt x="1320867" y="1267460"/>
                  </a:lnTo>
                  <a:lnTo>
                    <a:pt x="1320854" y="1273810"/>
                  </a:lnTo>
                  <a:lnTo>
                    <a:pt x="1324671" y="1273810"/>
                  </a:lnTo>
                  <a:lnTo>
                    <a:pt x="1324684" y="1267460"/>
                  </a:lnTo>
                  <a:close/>
                </a:path>
                <a:path w="1327150" h="1305560">
                  <a:moveTo>
                    <a:pt x="3859" y="1273810"/>
                  </a:moveTo>
                  <a:lnTo>
                    <a:pt x="59" y="1273810"/>
                  </a:lnTo>
                  <a:lnTo>
                    <a:pt x="22" y="1292860"/>
                  </a:lnTo>
                  <a:lnTo>
                    <a:pt x="3822" y="1292860"/>
                  </a:lnTo>
                  <a:lnTo>
                    <a:pt x="3859" y="1273810"/>
                  </a:lnTo>
                  <a:close/>
                </a:path>
                <a:path w="1327150" h="1305560">
                  <a:moveTo>
                    <a:pt x="1324671" y="1273810"/>
                  </a:moveTo>
                  <a:lnTo>
                    <a:pt x="1320854" y="1273810"/>
                  </a:lnTo>
                  <a:lnTo>
                    <a:pt x="1320817" y="1292860"/>
                  </a:lnTo>
                  <a:lnTo>
                    <a:pt x="1324634" y="1292860"/>
                  </a:lnTo>
                  <a:lnTo>
                    <a:pt x="1324671" y="1273810"/>
                  </a:lnTo>
                  <a:close/>
                </a:path>
                <a:path w="1327150" h="1305560">
                  <a:moveTo>
                    <a:pt x="3822" y="1292860"/>
                  </a:moveTo>
                  <a:lnTo>
                    <a:pt x="22" y="1292860"/>
                  </a:lnTo>
                  <a:lnTo>
                    <a:pt x="0" y="1304290"/>
                  </a:lnTo>
                  <a:lnTo>
                    <a:pt x="1324609" y="1305560"/>
                  </a:lnTo>
                  <a:lnTo>
                    <a:pt x="1324617" y="1301750"/>
                  </a:lnTo>
                  <a:lnTo>
                    <a:pt x="3810" y="1299210"/>
                  </a:lnTo>
                  <a:lnTo>
                    <a:pt x="3822" y="1292860"/>
                  </a:lnTo>
                  <a:close/>
                </a:path>
                <a:path w="1327150" h="1305560">
                  <a:moveTo>
                    <a:pt x="1324634" y="1292860"/>
                  </a:moveTo>
                  <a:lnTo>
                    <a:pt x="1320817" y="1292860"/>
                  </a:lnTo>
                  <a:lnTo>
                    <a:pt x="1320800" y="1301750"/>
                  </a:lnTo>
                  <a:lnTo>
                    <a:pt x="1324617" y="1301750"/>
                  </a:lnTo>
                  <a:lnTo>
                    <a:pt x="1324634" y="1292860"/>
                  </a:lnTo>
                  <a:close/>
                </a:path>
              </a:pathLst>
            </a:custGeom>
            <a:solidFill>
              <a:srgbClr val="5B233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6921500" y="2904489"/>
              <a:ext cx="1319530" cy="1297940"/>
            </a:xfrm>
            <a:custGeom>
              <a:avLst/>
              <a:gdLst/>
              <a:ahLst/>
              <a:cxnLst/>
              <a:rect l="l" t="t" r="r" b="b"/>
              <a:pathLst>
                <a:path w="1319529" h="1297939">
                  <a:moveTo>
                    <a:pt x="2540" y="0"/>
                  </a:moveTo>
                  <a:lnTo>
                    <a:pt x="2537" y="1270"/>
                  </a:lnTo>
                  <a:lnTo>
                    <a:pt x="1319530" y="1270"/>
                  </a:lnTo>
                  <a:lnTo>
                    <a:pt x="2540" y="0"/>
                  </a:lnTo>
                  <a:close/>
                </a:path>
                <a:path w="1319529" h="1297939">
                  <a:moveTo>
                    <a:pt x="1319527" y="2540"/>
                  </a:moveTo>
                  <a:lnTo>
                    <a:pt x="2535" y="2540"/>
                  </a:lnTo>
                  <a:lnTo>
                    <a:pt x="2485" y="27939"/>
                  </a:lnTo>
                  <a:lnTo>
                    <a:pt x="6326" y="27939"/>
                  </a:lnTo>
                  <a:lnTo>
                    <a:pt x="6350" y="3810"/>
                  </a:lnTo>
                  <a:lnTo>
                    <a:pt x="1319525" y="3810"/>
                  </a:lnTo>
                  <a:lnTo>
                    <a:pt x="1319527" y="2540"/>
                  </a:lnTo>
                  <a:close/>
                </a:path>
                <a:path w="1319529" h="1297939">
                  <a:moveTo>
                    <a:pt x="1319525" y="3810"/>
                  </a:moveTo>
                  <a:lnTo>
                    <a:pt x="6350" y="3810"/>
                  </a:lnTo>
                  <a:lnTo>
                    <a:pt x="1314450" y="6350"/>
                  </a:lnTo>
                  <a:lnTo>
                    <a:pt x="1314428" y="27939"/>
                  </a:lnTo>
                  <a:lnTo>
                    <a:pt x="1319477" y="27939"/>
                  </a:lnTo>
                  <a:lnTo>
                    <a:pt x="1319525" y="3810"/>
                  </a:lnTo>
                  <a:close/>
                </a:path>
                <a:path w="1319529" h="1297939">
                  <a:moveTo>
                    <a:pt x="6326" y="27940"/>
                  </a:moveTo>
                  <a:lnTo>
                    <a:pt x="2485" y="27940"/>
                  </a:lnTo>
                  <a:lnTo>
                    <a:pt x="2435" y="53339"/>
                  </a:lnTo>
                  <a:lnTo>
                    <a:pt x="6301" y="53339"/>
                  </a:lnTo>
                  <a:lnTo>
                    <a:pt x="6326" y="27940"/>
                  </a:lnTo>
                  <a:close/>
                </a:path>
                <a:path w="1319529" h="1297939">
                  <a:moveTo>
                    <a:pt x="1319477" y="27940"/>
                  </a:moveTo>
                  <a:lnTo>
                    <a:pt x="1314428" y="27940"/>
                  </a:lnTo>
                  <a:lnTo>
                    <a:pt x="1314403" y="53339"/>
                  </a:lnTo>
                  <a:lnTo>
                    <a:pt x="1319428" y="53339"/>
                  </a:lnTo>
                  <a:lnTo>
                    <a:pt x="1319477" y="27940"/>
                  </a:lnTo>
                  <a:close/>
                </a:path>
                <a:path w="1319529" h="1297939">
                  <a:moveTo>
                    <a:pt x="6283" y="71374"/>
                  </a:moveTo>
                  <a:lnTo>
                    <a:pt x="2400" y="71374"/>
                  </a:lnTo>
                  <a:lnTo>
                    <a:pt x="2223" y="161289"/>
                  </a:lnTo>
                  <a:lnTo>
                    <a:pt x="6194" y="161289"/>
                  </a:lnTo>
                  <a:lnTo>
                    <a:pt x="6283" y="71374"/>
                  </a:lnTo>
                  <a:close/>
                </a:path>
                <a:path w="1319529" h="1297939">
                  <a:moveTo>
                    <a:pt x="1319392" y="71374"/>
                  </a:moveTo>
                  <a:lnTo>
                    <a:pt x="1314385" y="71374"/>
                  </a:lnTo>
                  <a:lnTo>
                    <a:pt x="1314297" y="161289"/>
                  </a:lnTo>
                  <a:lnTo>
                    <a:pt x="1319216" y="161289"/>
                  </a:lnTo>
                  <a:lnTo>
                    <a:pt x="1319392" y="71374"/>
                  </a:lnTo>
                  <a:close/>
                </a:path>
                <a:path w="1319529" h="1297939">
                  <a:moveTo>
                    <a:pt x="6292" y="62356"/>
                  </a:moveTo>
                  <a:lnTo>
                    <a:pt x="2417" y="62356"/>
                  </a:lnTo>
                  <a:lnTo>
                    <a:pt x="2400" y="71119"/>
                  </a:lnTo>
                  <a:lnTo>
                    <a:pt x="6283" y="71119"/>
                  </a:lnTo>
                  <a:lnTo>
                    <a:pt x="6292" y="62356"/>
                  </a:lnTo>
                  <a:close/>
                </a:path>
                <a:path w="1319529" h="1297939">
                  <a:moveTo>
                    <a:pt x="1319410" y="62356"/>
                  </a:moveTo>
                  <a:lnTo>
                    <a:pt x="1314394" y="62356"/>
                  </a:lnTo>
                  <a:lnTo>
                    <a:pt x="1314386" y="71119"/>
                  </a:lnTo>
                  <a:lnTo>
                    <a:pt x="1319393" y="71119"/>
                  </a:lnTo>
                  <a:lnTo>
                    <a:pt x="1319410" y="62356"/>
                  </a:lnTo>
                  <a:close/>
                </a:path>
                <a:path w="1319529" h="1297939">
                  <a:moveTo>
                    <a:pt x="6298" y="56006"/>
                  </a:moveTo>
                  <a:lnTo>
                    <a:pt x="2430" y="56006"/>
                  </a:lnTo>
                  <a:lnTo>
                    <a:pt x="2417" y="62229"/>
                  </a:lnTo>
                  <a:lnTo>
                    <a:pt x="6292" y="62229"/>
                  </a:lnTo>
                  <a:lnTo>
                    <a:pt x="6298" y="56006"/>
                  </a:lnTo>
                  <a:close/>
                </a:path>
                <a:path w="1319529" h="1297939">
                  <a:moveTo>
                    <a:pt x="1319422" y="56006"/>
                  </a:moveTo>
                  <a:lnTo>
                    <a:pt x="1314401" y="56006"/>
                  </a:lnTo>
                  <a:lnTo>
                    <a:pt x="1314394" y="62229"/>
                  </a:lnTo>
                  <a:lnTo>
                    <a:pt x="1319410" y="62229"/>
                  </a:lnTo>
                  <a:lnTo>
                    <a:pt x="1319422" y="56006"/>
                  </a:lnTo>
                  <a:close/>
                </a:path>
                <a:path w="1319529" h="1297939">
                  <a:moveTo>
                    <a:pt x="6301" y="53466"/>
                  </a:moveTo>
                  <a:lnTo>
                    <a:pt x="2435" y="53466"/>
                  </a:lnTo>
                  <a:lnTo>
                    <a:pt x="2430" y="55879"/>
                  </a:lnTo>
                  <a:lnTo>
                    <a:pt x="6298" y="55879"/>
                  </a:lnTo>
                  <a:lnTo>
                    <a:pt x="6301" y="53466"/>
                  </a:lnTo>
                  <a:close/>
                </a:path>
                <a:path w="1319529" h="1297939">
                  <a:moveTo>
                    <a:pt x="1319427" y="53466"/>
                  </a:moveTo>
                  <a:lnTo>
                    <a:pt x="1314403" y="53466"/>
                  </a:lnTo>
                  <a:lnTo>
                    <a:pt x="1314401" y="55879"/>
                  </a:lnTo>
                  <a:lnTo>
                    <a:pt x="1319423" y="55879"/>
                  </a:lnTo>
                  <a:lnTo>
                    <a:pt x="1319427" y="53466"/>
                  </a:lnTo>
                  <a:close/>
                </a:path>
                <a:path w="1319529" h="1297939">
                  <a:moveTo>
                    <a:pt x="6194" y="161290"/>
                  </a:moveTo>
                  <a:lnTo>
                    <a:pt x="2223" y="161290"/>
                  </a:lnTo>
                  <a:lnTo>
                    <a:pt x="2198" y="173989"/>
                  </a:lnTo>
                  <a:lnTo>
                    <a:pt x="6182" y="173989"/>
                  </a:lnTo>
                  <a:lnTo>
                    <a:pt x="6194" y="161290"/>
                  </a:lnTo>
                  <a:close/>
                </a:path>
                <a:path w="1319529" h="1297939">
                  <a:moveTo>
                    <a:pt x="1319216" y="161290"/>
                  </a:moveTo>
                  <a:lnTo>
                    <a:pt x="1314297" y="161290"/>
                  </a:lnTo>
                  <a:lnTo>
                    <a:pt x="1314284" y="173989"/>
                  </a:lnTo>
                  <a:lnTo>
                    <a:pt x="1319191" y="173989"/>
                  </a:lnTo>
                  <a:lnTo>
                    <a:pt x="1319216" y="161290"/>
                  </a:lnTo>
                  <a:close/>
                </a:path>
                <a:path w="1319529" h="1297939">
                  <a:moveTo>
                    <a:pt x="6182" y="173990"/>
                  </a:moveTo>
                  <a:lnTo>
                    <a:pt x="2198" y="173990"/>
                  </a:lnTo>
                  <a:lnTo>
                    <a:pt x="2149" y="199389"/>
                  </a:lnTo>
                  <a:lnTo>
                    <a:pt x="6157" y="199389"/>
                  </a:lnTo>
                  <a:lnTo>
                    <a:pt x="6182" y="173990"/>
                  </a:lnTo>
                  <a:close/>
                </a:path>
                <a:path w="1319529" h="1297939">
                  <a:moveTo>
                    <a:pt x="1319191" y="173990"/>
                  </a:moveTo>
                  <a:lnTo>
                    <a:pt x="1314284" y="173990"/>
                  </a:lnTo>
                  <a:lnTo>
                    <a:pt x="1314259" y="199389"/>
                  </a:lnTo>
                  <a:lnTo>
                    <a:pt x="1319141" y="199389"/>
                  </a:lnTo>
                  <a:lnTo>
                    <a:pt x="1319191" y="173990"/>
                  </a:lnTo>
                  <a:close/>
                </a:path>
                <a:path w="1319529" h="1297939">
                  <a:moveTo>
                    <a:pt x="6157" y="199390"/>
                  </a:moveTo>
                  <a:lnTo>
                    <a:pt x="2149" y="199390"/>
                  </a:lnTo>
                  <a:lnTo>
                    <a:pt x="2086" y="231139"/>
                  </a:lnTo>
                  <a:lnTo>
                    <a:pt x="6125" y="231139"/>
                  </a:lnTo>
                  <a:lnTo>
                    <a:pt x="6157" y="199390"/>
                  </a:lnTo>
                  <a:close/>
                </a:path>
                <a:path w="1319529" h="1297939">
                  <a:moveTo>
                    <a:pt x="1319141" y="199390"/>
                  </a:moveTo>
                  <a:lnTo>
                    <a:pt x="1314259" y="199390"/>
                  </a:lnTo>
                  <a:lnTo>
                    <a:pt x="1314228" y="231139"/>
                  </a:lnTo>
                  <a:lnTo>
                    <a:pt x="1319079" y="231139"/>
                  </a:lnTo>
                  <a:lnTo>
                    <a:pt x="1319141" y="199390"/>
                  </a:lnTo>
                  <a:close/>
                </a:path>
                <a:path w="1319529" h="1297939">
                  <a:moveTo>
                    <a:pt x="6125" y="231140"/>
                  </a:moveTo>
                  <a:lnTo>
                    <a:pt x="2086" y="231140"/>
                  </a:lnTo>
                  <a:lnTo>
                    <a:pt x="2012" y="269239"/>
                  </a:lnTo>
                  <a:lnTo>
                    <a:pt x="6088" y="269239"/>
                  </a:lnTo>
                  <a:lnTo>
                    <a:pt x="6125" y="231140"/>
                  </a:lnTo>
                  <a:close/>
                </a:path>
                <a:path w="1319529" h="1297939">
                  <a:moveTo>
                    <a:pt x="1319079" y="231140"/>
                  </a:moveTo>
                  <a:lnTo>
                    <a:pt x="1314228" y="231140"/>
                  </a:lnTo>
                  <a:lnTo>
                    <a:pt x="1314190" y="269239"/>
                  </a:lnTo>
                  <a:lnTo>
                    <a:pt x="1319005" y="269239"/>
                  </a:lnTo>
                  <a:lnTo>
                    <a:pt x="1319079" y="231140"/>
                  </a:lnTo>
                  <a:close/>
                </a:path>
                <a:path w="1319529" h="1297939">
                  <a:moveTo>
                    <a:pt x="6088" y="269240"/>
                  </a:moveTo>
                  <a:lnTo>
                    <a:pt x="2012" y="269240"/>
                  </a:lnTo>
                  <a:lnTo>
                    <a:pt x="1962" y="294639"/>
                  </a:lnTo>
                  <a:lnTo>
                    <a:pt x="6063" y="294639"/>
                  </a:lnTo>
                  <a:lnTo>
                    <a:pt x="6088" y="269240"/>
                  </a:lnTo>
                  <a:close/>
                </a:path>
                <a:path w="1319529" h="1297939">
                  <a:moveTo>
                    <a:pt x="1319005" y="269240"/>
                  </a:moveTo>
                  <a:lnTo>
                    <a:pt x="1314190" y="269240"/>
                  </a:lnTo>
                  <a:lnTo>
                    <a:pt x="1314165" y="294639"/>
                  </a:lnTo>
                  <a:lnTo>
                    <a:pt x="1318955" y="294639"/>
                  </a:lnTo>
                  <a:lnTo>
                    <a:pt x="1319005" y="269240"/>
                  </a:lnTo>
                  <a:close/>
                </a:path>
                <a:path w="1319529" h="1297939">
                  <a:moveTo>
                    <a:pt x="6063" y="294640"/>
                  </a:moveTo>
                  <a:lnTo>
                    <a:pt x="1962" y="294640"/>
                  </a:lnTo>
                  <a:lnTo>
                    <a:pt x="1937" y="307339"/>
                  </a:lnTo>
                  <a:lnTo>
                    <a:pt x="6050" y="307339"/>
                  </a:lnTo>
                  <a:lnTo>
                    <a:pt x="6063" y="294640"/>
                  </a:lnTo>
                  <a:close/>
                </a:path>
                <a:path w="1319529" h="1297939">
                  <a:moveTo>
                    <a:pt x="1318955" y="294640"/>
                  </a:moveTo>
                  <a:lnTo>
                    <a:pt x="1314165" y="294640"/>
                  </a:lnTo>
                  <a:lnTo>
                    <a:pt x="1314153" y="307339"/>
                  </a:lnTo>
                  <a:lnTo>
                    <a:pt x="1318930" y="307339"/>
                  </a:lnTo>
                  <a:lnTo>
                    <a:pt x="1318955" y="294640"/>
                  </a:lnTo>
                  <a:close/>
                </a:path>
                <a:path w="1319529" h="1297939">
                  <a:moveTo>
                    <a:pt x="6050" y="307340"/>
                  </a:moveTo>
                  <a:lnTo>
                    <a:pt x="1937" y="307340"/>
                  </a:lnTo>
                  <a:lnTo>
                    <a:pt x="1887" y="332739"/>
                  </a:lnTo>
                  <a:lnTo>
                    <a:pt x="6025" y="332739"/>
                  </a:lnTo>
                  <a:lnTo>
                    <a:pt x="6050" y="307340"/>
                  </a:lnTo>
                  <a:close/>
                </a:path>
                <a:path w="1319529" h="1297939">
                  <a:moveTo>
                    <a:pt x="1318930" y="307340"/>
                  </a:moveTo>
                  <a:lnTo>
                    <a:pt x="1314153" y="307340"/>
                  </a:lnTo>
                  <a:lnTo>
                    <a:pt x="1314128" y="332739"/>
                  </a:lnTo>
                  <a:lnTo>
                    <a:pt x="1318880" y="332739"/>
                  </a:lnTo>
                  <a:lnTo>
                    <a:pt x="1318930" y="307340"/>
                  </a:lnTo>
                  <a:close/>
                </a:path>
                <a:path w="1319529" h="1297939">
                  <a:moveTo>
                    <a:pt x="6025" y="332740"/>
                  </a:moveTo>
                  <a:lnTo>
                    <a:pt x="1887" y="332740"/>
                  </a:lnTo>
                  <a:lnTo>
                    <a:pt x="1601" y="478789"/>
                  </a:lnTo>
                  <a:lnTo>
                    <a:pt x="5881" y="478789"/>
                  </a:lnTo>
                  <a:lnTo>
                    <a:pt x="6025" y="332740"/>
                  </a:lnTo>
                  <a:close/>
                </a:path>
                <a:path w="1319529" h="1297939">
                  <a:moveTo>
                    <a:pt x="1318880" y="332740"/>
                  </a:moveTo>
                  <a:lnTo>
                    <a:pt x="1314128" y="332740"/>
                  </a:lnTo>
                  <a:lnTo>
                    <a:pt x="1313984" y="478789"/>
                  </a:lnTo>
                  <a:lnTo>
                    <a:pt x="1318594" y="478789"/>
                  </a:lnTo>
                  <a:lnTo>
                    <a:pt x="1318880" y="332740"/>
                  </a:lnTo>
                  <a:close/>
                </a:path>
                <a:path w="1319529" h="1297939">
                  <a:moveTo>
                    <a:pt x="5881" y="478790"/>
                  </a:moveTo>
                  <a:lnTo>
                    <a:pt x="1601" y="478790"/>
                  </a:lnTo>
                  <a:lnTo>
                    <a:pt x="1551" y="504189"/>
                  </a:lnTo>
                  <a:lnTo>
                    <a:pt x="5856" y="504189"/>
                  </a:lnTo>
                  <a:lnTo>
                    <a:pt x="5881" y="478790"/>
                  </a:lnTo>
                  <a:close/>
                </a:path>
                <a:path w="1319529" h="1297939">
                  <a:moveTo>
                    <a:pt x="1318594" y="478790"/>
                  </a:moveTo>
                  <a:lnTo>
                    <a:pt x="1313984" y="478790"/>
                  </a:lnTo>
                  <a:lnTo>
                    <a:pt x="1313959" y="504189"/>
                  </a:lnTo>
                  <a:lnTo>
                    <a:pt x="1318544" y="504189"/>
                  </a:lnTo>
                  <a:lnTo>
                    <a:pt x="1318594" y="478790"/>
                  </a:lnTo>
                  <a:close/>
                </a:path>
                <a:path w="1319529" h="1297939">
                  <a:moveTo>
                    <a:pt x="5856" y="504190"/>
                  </a:moveTo>
                  <a:lnTo>
                    <a:pt x="1551" y="504190"/>
                  </a:lnTo>
                  <a:lnTo>
                    <a:pt x="1501" y="529589"/>
                  </a:lnTo>
                  <a:lnTo>
                    <a:pt x="5831" y="529589"/>
                  </a:lnTo>
                  <a:lnTo>
                    <a:pt x="5856" y="504190"/>
                  </a:lnTo>
                  <a:close/>
                </a:path>
                <a:path w="1319529" h="1297939">
                  <a:moveTo>
                    <a:pt x="1318544" y="504190"/>
                  </a:moveTo>
                  <a:lnTo>
                    <a:pt x="1313959" y="504190"/>
                  </a:lnTo>
                  <a:lnTo>
                    <a:pt x="1313933" y="529589"/>
                  </a:lnTo>
                  <a:lnTo>
                    <a:pt x="1318495" y="529589"/>
                  </a:lnTo>
                  <a:lnTo>
                    <a:pt x="1318544" y="504190"/>
                  </a:lnTo>
                  <a:close/>
                </a:path>
                <a:path w="1319529" h="1297939">
                  <a:moveTo>
                    <a:pt x="5831" y="529590"/>
                  </a:moveTo>
                  <a:lnTo>
                    <a:pt x="1501" y="529590"/>
                  </a:lnTo>
                  <a:lnTo>
                    <a:pt x="1033" y="768350"/>
                  </a:lnTo>
                  <a:lnTo>
                    <a:pt x="5596" y="768350"/>
                  </a:lnTo>
                  <a:lnTo>
                    <a:pt x="5831" y="529590"/>
                  </a:lnTo>
                  <a:close/>
                </a:path>
                <a:path w="1319529" h="1297939">
                  <a:moveTo>
                    <a:pt x="1318495" y="529590"/>
                  </a:moveTo>
                  <a:lnTo>
                    <a:pt x="1313933" y="529590"/>
                  </a:lnTo>
                  <a:lnTo>
                    <a:pt x="1313698" y="768350"/>
                  </a:lnTo>
                  <a:lnTo>
                    <a:pt x="1318027" y="768350"/>
                  </a:lnTo>
                  <a:lnTo>
                    <a:pt x="1318495" y="529590"/>
                  </a:lnTo>
                  <a:close/>
                </a:path>
                <a:path w="1319529" h="1297939">
                  <a:moveTo>
                    <a:pt x="5596" y="768350"/>
                  </a:moveTo>
                  <a:lnTo>
                    <a:pt x="1033" y="768350"/>
                  </a:lnTo>
                  <a:lnTo>
                    <a:pt x="983" y="793750"/>
                  </a:lnTo>
                  <a:lnTo>
                    <a:pt x="5570" y="793750"/>
                  </a:lnTo>
                  <a:lnTo>
                    <a:pt x="5596" y="768350"/>
                  </a:lnTo>
                  <a:close/>
                </a:path>
                <a:path w="1319529" h="1297939">
                  <a:moveTo>
                    <a:pt x="1318027" y="768350"/>
                  </a:moveTo>
                  <a:lnTo>
                    <a:pt x="1313698" y="768350"/>
                  </a:lnTo>
                  <a:lnTo>
                    <a:pt x="1313673" y="793750"/>
                  </a:lnTo>
                  <a:lnTo>
                    <a:pt x="1317977" y="793750"/>
                  </a:lnTo>
                  <a:lnTo>
                    <a:pt x="1318027" y="768350"/>
                  </a:lnTo>
                  <a:close/>
                </a:path>
                <a:path w="1319529" h="1297939">
                  <a:moveTo>
                    <a:pt x="5570" y="793750"/>
                  </a:moveTo>
                  <a:lnTo>
                    <a:pt x="983" y="793750"/>
                  </a:lnTo>
                  <a:lnTo>
                    <a:pt x="933" y="819150"/>
                  </a:lnTo>
                  <a:lnTo>
                    <a:pt x="5545" y="819150"/>
                  </a:lnTo>
                  <a:lnTo>
                    <a:pt x="5570" y="793750"/>
                  </a:lnTo>
                  <a:close/>
                </a:path>
                <a:path w="1319529" h="1297939">
                  <a:moveTo>
                    <a:pt x="1317977" y="793750"/>
                  </a:moveTo>
                  <a:lnTo>
                    <a:pt x="1313673" y="793750"/>
                  </a:lnTo>
                  <a:lnTo>
                    <a:pt x="1313648" y="819150"/>
                  </a:lnTo>
                  <a:lnTo>
                    <a:pt x="1317927" y="819150"/>
                  </a:lnTo>
                  <a:lnTo>
                    <a:pt x="1317977" y="793750"/>
                  </a:lnTo>
                  <a:close/>
                </a:path>
                <a:path w="1319529" h="1297939">
                  <a:moveTo>
                    <a:pt x="5545" y="819150"/>
                  </a:moveTo>
                  <a:lnTo>
                    <a:pt x="933" y="819150"/>
                  </a:lnTo>
                  <a:lnTo>
                    <a:pt x="884" y="844550"/>
                  </a:lnTo>
                  <a:lnTo>
                    <a:pt x="5520" y="844550"/>
                  </a:lnTo>
                  <a:lnTo>
                    <a:pt x="5545" y="819150"/>
                  </a:lnTo>
                  <a:close/>
                </a:path>
                <a:path w="1319529" h="1297939">
                  <a:moveTo>
                    <a:pt x="1317927" y="819150"/>
                  </a:moveTo>
                  <a:lnTo>
                    <a:pt x="1313648" y="819150"/>
                  </a:lnTo>
                  <a:lnTo>
                    <a:pt x="1313623" y="844550"/>
                  </a:lnTo>
                  <a:lnTo>
                    <a:pt x="1317878" y="844550"/>
                  </a:lnTo>
                  <a:lnTo>
                    <a:pt x="1317927" y="819150"/>
                  </a:lnTo>
                  <a:close/>
                </a:path>
                <a:path w="1319529" h="1297939">
                  <a:moveTo>
                    <a:pt x="5520" y="844550"/>
                  </a:moveTo>
                  <a:lnTo>
                    <a:pt x="884" y="844550"/>
                  </a:lnTo>
                  <a:lnTo>
                    <a:pt x="834" y="869950"/>
                  </a:lnTo>
                  <a:lnTo>
                    <a:pt x="5495" y="869950"/>
                  </a:lnTo>
                  <a:lnTo>
                    <a:pt x="5520" y="844550"/>
                  </a:lnTo>
                  <a:close/>
                </a:path>
                <a:path w="1319529" h="1297939">
                  <a:moveTo>
                    <a:pt x="1317878" y="844550"/>
                  </a:moveTo>
                  <a:lnTo>
                    <a:pt x="1313623" y="844550"/>
                  </a:lnTo>
                  <a:lnTo>
                    <a:pt x="1313598" y="869950"/>
                  </a:lnTo>
                  <a:lnTo>
                    <a:pt x="1317828" y="869950"/>
                  </a:lnTo>
                  <a:lnTo>
                    <a:pt x="1317878" y="844550"/>
                  </a:lnTo>
                  <a:close/>
                </a:path>
                <a:path w="1319529" h="1297939">
                  <a:moveTo>
                    <a:pt x="5495" y="869950"/>
                  </a:moveTo>
                  <a:lnTo>
                    <a:pt x="834" y="869950"/>
                  </a:lnTo>
                  <a:lnTo>
                    <a:pt x="784" y="895350"/>
                  </a:lnTo>
                  <a:lnTo>
                    <a:pt x="5470" y="895350"/>
                  </a:lnTo>
                  <a:lnTo>
                    <a:pt x="5495" y="869950"/>
                  </a:lnTo>
                  <a:close/>
                </a:path>
                <a:path w="1319529" h="1297939">
                  <a:moveTo>
                    <a:pt x="1317828" y="869950"/>
                  </a:moveTo>
                  <a:lnTo>
                    <a:pt x="1313598" y="869950"/>
                  </a:lnTo>
                  <a:lnTo>
                    <a:pt x="1313573" y="895350"/>
                  </a:lnTo>
                  <a:lnTo>
                    <a:pt x="1317778" y="895350"/>
                  </a:lnTo>
                  <a:lnTo>
                    <a:pt x="1317828" y="869950"/>
                  </a:lnTo>
                  <a:close/>
                </a:path>
                <a:path w="1319529" h="1297939">
                  <a:moveTo>
                    <a:pt x="5470" y="895350"/>
                  </a:moveTo>
                  <a:lnTo>
                    <a:pt x="784" y="895350"/>
                  </a:lnTo>
                  <a:lnTo>
                    <a:pt x="759" y="908050"/>
                  </a:lnTo>
                  <a:lnTo>
                    <a:pt x="5458" y="908050"/>
                  </a:lnTo>
                  <a:lnTo>
                    <a:pt x="5470" y="895350"/>
                  </a:lnTo>
                  <a:close/>
                </a:path>
                <a:path w="1319529" h="1297939">
                  <a:moveTo>
                    <a:pt x="1317778" y="895350"/>
                  </a:moveTo>
                  <a:lnTo>
                    <a:pt x="1313573" y="895350"/>
                  </a:lnTo>
                  <a:lnTo>
                    <a:pt x="1313560" y="908050"/>
                  </a:lnTo>
                  <a:lnTo>
                    <a:pt x="1317753" y="908050"/>
                  </a:lnTo>
                  <a:lnTo>
                    <a:pt x="1317778" y="895350"/>
                  </a:lnTo>
                  <a:close/>
                </a:path>
                <a:path w="1319529" h="1297939">
                  <a:moveTo>
                    <a:pt x="5458" y="908050"/>
                  </a:moveTo>
                  <a:lnTo>
                    <a:pt x="759" y="908050"/>
                  </a:lnTo>
                  <a:lnTo>
                    <a:pt x="709" y="933450"/>
                  </a:lnTo>
                  <a:lnTo>
                    <a:pt x="5433" y="933450"/>
                  </a:lnTo>
                  <a:lnTo>
                    <a:pt x="5458" y="908050"/>
                  </a:lnTo>
                  <a:close/>
                </a:path>
                <a:path w="1319529" h="1297939">
                  <a:moveTo>
                    <a:pt x="1317753" y="908050"/>
                  </a:moveTo>
                  <a:lnTo>
                    <a:pt x="1313560" y="908050"/>
                  </a:lnTo>
                  <a:lnTo>
                    <a:pt x="1313535" y="933450"/>
                  </a:lnTo>
                  <a:lnTo>
                    <a:pt x="1317703" y="933450"/>
                  </a:lnTo>
                  <a:lnTo>
                    <a:pt x="1317753" y="908050"/>
                  </a:lnTo>
                  <a:close/>
                </a:path>
                <a:path w="1319529" h="1297939">
                  <a:moveTo>
                    <a:pt x="5433" y="933450"/>
                  </a:moveTo>
                  <a:lnTo>
                    <a:pt x="709" y="933450"/>
                  </a:lnTo>
                  <a:lnTo>
                    <a:pt x="637" y="970280"/>
                  </a:lnTo>
                  <a:lnTo>
                    <a:pt x="5396" y="970280"/>
                  </a:lnTo>
                  <a:lnTo>
                    <a:pt x="5433" y="933450"/>
                  </a:lnTo>
                  <a:close/>
                </a:path>
                <a:path w="1319529" h="1297939">
                  <a:moveTo>
                    <a:pt x="1317703" y="933450"/>
                  </a:moveTo>
                  <a:lnTo>
                    <a:pt x="1313535" y="933450"/>
                  </a:lnTo>
                  <a:lnTo>
                    <a:pt x="1313499" y="970280"/>
                  </a:lnTo>
                  <a:lnTo>
                    <a:pt x="1317631" y="970280"/>
                  </a:lnTo>
                  <a:lnTo>
                    <a:pt x="1317703" y="933450"/>
                  </a:lnTo>
                  <a:close/>
                </a:path>
                <a:path w="1319529" h="1297939">
                  <a:moveTo>
                    <a:pt x="5396" y="970280"/>
                  </a:moveTo>
                  <a:lnTo>
                    <a:pt x="637" y="970280"/>
                  </a:lnTo>
                  <a:lnTo>
                    <a:pt x="610" y="984250"/>
                  </a:lnTo>
                  <a:lnTo>
                    <a:pt x="5383" y="984250"/>
                  </a:lnTo>
                  <a:lnTo>
                    <a:pt x="5396" y="970280"/>
                  </a:lnTo>
                  <a:close/>
                </a:path>
                <a:path w="1319529" h="1297939">
                  <a:moveTo>
                    <a:pt x="1317631" y="970280"/>
                  </a:moveTo>
                  <a:lnTo>
                    <a:pt x="1313499" y="970280"/>
                  </a:lnTo>
                  <a:lnTo>
                    <a:pt x="1313485" y="984250"/>
                  </a:lnTo>
                  <a:lnTo>
                    <a:pt x="1317604" y="984250"/>
                  </a:lnTo>
                  <a:lnTo>
                    <a:pt x="1317631" y="970280"/>
                  </a:lnTo>
                  <a:close/>
                </a:path>
                <a:path w="1319529" h="1297939">
                  <a:moveTo>
                    <a:pt x="5383" y="984250"/>
                  </a:moveTo>
                  <a:lnTo>
                    <a:pt x="610" y="984250"/>
                  </a:lnTo>
                  <a:lnTo>
                    <a:pt x="572" y="1003300"/>
                  </a:lnTo>
                  <a:lnTo>
                    <a:pt x="5364" y="1003300"/>
                  </a:lnTo>
                  <a:lnTo>
                    <a:pt x="5383" y="984250"/>
                  </a:lnTo>
                  <a:close/>
                </a:path>
                <a:path w="1319529" h="1297939">
                  <a:moveTo>
                    <a:pt x="1317604" y="984250"/>
                  </a:moveTo>
                  <a:lnTo>
                    <a:pt x="1313485" y="984250"/>
                  </a:lnTo>
                  <a:lnTo>
                    <a:pt x="1313466" y="1003300"/>
                  </a:lnTo>
                  <a:lnTo>
                    <a:pt x="1317567" y="1003300"/>
                  </a:lnTo>
                  <a:lnTo>
                    <a:pt x="1317604" y="984250"/>
                  </a:lnTo>
                  <a:close/>
                </a:path>
                <a:path w="1319529" h="1297939">
                  <a:moveTo>
                    <a:pt x="5364" y="1003300"/>
                  </a:moveTo>
                  <a:lnTo>
                    <a:pt x="572" y="1003300"/>
                  </a:lnTo>
                  <a:lnTo>
                    <a:pt x="560" y="1009650"/>
                  </a:lnTo>
                  <a:lnTo>
                    <a:pt x="5358" y="1009650"/>
                  </a:lnTo>
                  <a:lnTo>
                    <a:pt x="5364" y="1003300"/>
                  </a:lnTo>
                  <a:close/>
                </a:path>
                <a:path w="1319529" h="1297939">
                  <a:moveTo>
                    <a:pt x="1317567" y="1003300"/>
                  </a:moveTo>
                  <a:lnTo>
                    <a:pt x="1313466" y="1003300"/>
                  </a:lnTo>
                  <a:lnTo>
                    <a:pt x="1313460" y="1009650"/>
                  </a:lnTo>
                  <a:lnTo>
                    <a:pt x="1317554" y="1009650"/>
                  </a:lnTo>
                  <a:lnTo>
                    <a:pt x="1317567" y="1003300"/>
                  </a:lnTo>
                  <a:close/>
                </a:path>
                <a:path w="1319529" h="1297939">
                  <a:moveTo>
                    <a:pt x="5358" y="1009650"/>
                  </a:moveTo>
                  <a:lnTo>
                    <a:pt x="560" y="1009650"/>
                  </a:lnTo>
                  <a:lnTo>
                    <a:pt x="550" y="1014730"/>
                  </a:lnTo>
                  <a:lnTo>
                    <a:pt x="5353" y="1014730"/>
                  </a:lnTo>
                  <a:lnTo>
                    <a:pt x="5358" y="1009650"/>
                  </a:lnTo>
                  <a:close/>
                </a:path>
                <a:path w="1319529" h="1297939">
                  <a:moveTo>
                    <a:pt x="1317554" y="1009650"/>
                  </a:moveTo>
                  <a:lnTo>
                    <a:pt x="1313460" y="1009650"/>
                  </a:lnTo>
                  <a:lnTo>
                    <a:pt x="1313455" y="1014730"/>
                  </a:lnTo>
                  <a:lnTo>
                    <a:pt x="1317544" y="1014730"/>
                  </a:lnTo>
                  <a:lnTo>
                    <a:pt x="1317554" y="1009650"/>
                  </a:lnTo>
                  <a:close/>
                </a:path>
                <a:path w="1319529" h="1297939">
                  <a:moveTo>
                    <a:pt x="5353" y="1014730"/>
                  </a:moveTo>
                  <a:lnTo>
                    <a:pt x="550" y="1014730"/>
                  </a:lnTo>
                  <a:lnTo>
                    <a:pt x="463" y="1059180"/>
                  </a:lnTo>
                  <a:lnTo>
                    <a:pt x="5309" y="1059180"/>
                  </a:lnTo>
                  <a:lnTo>
                    <a:pt x="5353" y="1014730"/>
                  </a:lnTo>
                  <a:close/>
                </a:path>
                <a:path w="1319529" h="1297939">
                  <a:moveTo>
                    <a:pt x="1317544" y="1014730"/>
                  </a:moveTo>
                  <a:lnTo>
                    <a:pt x="1313455" y="1014730"/>
                  </a:lnTo>
                  <a:lnTo>
                    <a:pt x="1313411" y="1059180"/>
                  </a:lnTo>
                  <a:lnTo>
                    <a:pt x="1317457" y="1059180"/>
                  </a:lnTo>
                  <a:lnTo>
                    <a:pt x="1317544" y="1014730"/>
                  </a:lnTo>
                  <a:close/>
                </a:path>
                <a:path w="1319529" h="1297939">
                  <a:moveTo>
                    <a:pt x="5309" y="1059180"/>
                  </a:moveTo>
                  <a:lnTo>
                    <a:pt x="463" y="1059180"/>
                  </a:lnTo>
                  <a:lnTo>
                    <a:pt x="448" y="1066800"/>
                  </a:lnTo>
                  <a:lnTo>
                    <a:pt x="5301" y="1066800"/>
                  </a:lnTo>
                  <a:lnTo>
                    <a:pt x="5309" y="1059180"/>
                  </a:lnTo>
                  <a:close/>
                </a:path>
                <a:path w="1319529" h="1297939">
                  <a:moveTo>
                    <a:pt x="1317457" y="1059180"/>
                  </a:moveTo>
                  <a:lnTo>
                    <a:pt x="1313411" y="1059180"/>
                  </a:lnTo>
                  <a:lnTo>
                    <a:pt x="1313404" y="1066800"/>
                  </a:lnTo>
                  <a:lnTo>
                    <a:pt x="1317442" y="1066800"/>
                  </a:lnTo>
                  <a:lnTo>
                    <a:pt x="1317457" y="1059180"/>
                  </a:lnTo>
                  <a:close/>
                </a:path>
                <a:path w="1319529" h="1297939">
                  <a:moveTo>
                    <a:pt x="5301" y="1066800"/>
                  </a:moveTo>
                  <a:lnTo>
                    <a:pt x="448" y="1066800"/>
                  </a:lnTo>
                  <a:lnTo>
                    <a:pt x="438" y="1071880"/>
                  </a:lnTo>
                  <a:lnTo>
                    <a:pt x="5296" y="1071880"/>
                  </a:lnTo>
                  <a:lnTo>
                    <a:pt x="5301" y="1066800"/>
                  </a:lnTo>
                  <a:close/>
                </a:path>
                <a:path w="1319529" h="1297939">
                  <a:moveTo>
                    <a:pt x="1317442" y="1066800"/>
                  </a:moveTo>
                  <a:lnTo>
                    <a:pt x="1313404" y="1066800"/>
                  </a:lnTo>
                  <a:lnTo>
                    <a:pt x="1313399" y="1071880"/>
                  </a:lnTo>
                  <a:lnTo>
                    <a:pt x="1317432" y="1071880"/>
                  </a:lnTo>
                  <a:lnTo>
                    <a:pt x="1317442" y="1066800"/>
                  </a:lnTo>
                  <a:close/>
                </a:path>
                <a:path w="1319529" h="1297939">
                  <a:moveTo>
                    <a:pt x="5296" y="1071880"/>
                  </a:moveTo>
                  <a:lnTo>
                    <a:pt x="438" y="1071880"/>
                  </a:lnTo>
                  <a:lnTo>
                    <a:pt x="423" y="1079500"/>
                  </a:lnTo>
                  <a:lnTo>
                    <a:pt x="5289" y="1079500"/>
                  </a:lnTo>
                  <a:lnTo>
                    <a:pt x="5296" y="1071880"/>
                  </a:lnTo>
                  <a:close/>
                </a:path>
                <a:path w="1319529" h="1297939">
                  <a:moveTo>
                    <a:pt x="1317432" y="1071880"/>
                  </a:moveTo>
                  <a:lnTo>
                    <a:pt x="1313399" y="1071880"/>
                  </a:lnTo>
                  <a:lnTo>
                    <a:pt x="1313391" y="1079500"/>
                  </a:lnTo>
                  <a:lnTo>
                    <a:pt x="1317417" y="1079500"/>
                  </a:lnTo>
                  <a:lnTo>
                    <a:pt x="1317432" y="1071880"/>
                  </a:lnTo>
                  <a:close/>
                </a:path>
                <a:path w="1319529" h="1297939">
                  <a:moveTo>
                    <a:pt x="5289" y="1079500"/>
                  </a:moveTo>
                  <a:lnTo>
                    <a:pt x="423" y="1079500"/>
                  </a:lnTo>
                  <a:lnTo>
                    <a:pt x="398" y="1092200"/>
                  </a:lnTo>
                  <a:lnTo>
                    <a:pt x="5276" y="1092200"/>
                  </a:lnTo>
                  <a:lnTo>
                    <a:pt x="5289" y="1079500"/>
                  </a:lnTo>
                  <a:close/>
                </a:path>
                <a:path w="1319529" h="1297939">
                  <a:moveTo>
                    <a:pt x="1317417" y="1079500"/>
                  </a:moveTo>
                  <a:lnTo>
                    <a:pt x="1313391" y="1079500"/>
                  </a:lnTo>
                  <a:lnTo>
                    <a:pt x="1313379" y="1092200"/>
                  </a:lnTo>
                  <a:lnTo>
                    <a:pt x="1317393" y="1092200"/>
                  </a:lnTo>
                  <a:lnTo>
                    <a:pt x="1317417" y="1079500"/>
                  </a:lnTo>
                  <a:close/>
                </a:path>
                <a:path w="1319529" h="1297939">
                  <a:moveTo>
                    <a:pt x="5276" y="1092200"/>
                  </a:moveTo>
                  <a:lnTo>
                    <a:pt x="398" y="1092200"/>
                  </a:lnTo>
                  <a:lnTo>
                    <a:pt x="385" y="1098550"/>
                  </a:lnTo>
                  <a:lnTo>
                    <a:pt x="5270" y="1098550"/>
                  </a:lnTo>
                  <a:lnTo>
                    <a:pt x="5276" y="1092200"/>
                  </a:lnTo>
                  <a:close/>
                </a:path>
                <a:path w="1319529" h="1297939">
                  <a:moveTo>
                    <a:pt x="1317393" y="1092200"/>
                  </a:moveTo>
                  <a:lnTo>
                    <a:pt x="1313379" y="1092200"/>
                  </a:lnTo>
                  <a:lnTo>
                    <a:pt x="1313372" y="1098550"/>
                  </a:lnTo>
                  <a:lnTo>
                    <a:pt x="1317380" y="1098550"/>
                  </a:lnTo>
                  <a:lnTo>
                    <a:pt x="1317393" y="1092200"/>
                  </a:lnTo>
                  <a:close/>
                </a:path>
                <a:path w="1319529" h="1297939">
                  <a:moveTo>
                    <a:pt x="5270" y="1098550"/>
                  </a:moveTo>
                  <a:lnTo>
                    <a:pt x="385" y="1098550"/>
                  </a:lnTo>
                  <a:lnTo>
                    <a:pt x="373" y="1104900"/>
                  </a:lnTo>
                  <a:lnTo>
                    <a:pt x="5264" y="1104900"/>
                  </a:lnTo>
                  <a:lnTo>
                    <a:pt x="5270" y="1098550"/>
                  </a:lnTo>
                  <a:close/>
                </a:path>
                <a:path w="1319529" h="1297939">
                  <a:moveTo>
                    <a:pt x="1317380" y="1098550"/>
                  </a:moveTo>
                  <a:lnTo>
                    <a:pt x="1313372" y="1098550"/>
                  </a:lnTo>
                  <a:lnTo>
                    <a:pt x="1313366" y="1104900"/>
                  </a:lnTo>
                  <a:lnTo>
                    <a:pt x="1317368" y="1104900"/>
                  </a:lnTo>
                  <a:lnTo>
                    <a:pt x="1317380" y="1098550"/>
                  </a:lnTo>
                  <a:close/>
                </a:path>
                <a:path w="1319529" h="1297939">
                  <a:moveTo>
                    <a:pt x="5264" y="1104900"/>
                  </a:moveTo>
                  <a:lnTo>
                    <a:pt x="373" y="1104900"/>
                  </a:lnTo>
                  <a:lnTo>
                    <a:pt x="348" y="1117600"/>
                  </a:lnTo>
                  <a:lnTo>
                    <a:pt x="5251" y="1117600"/>
                  </a:lnTo>
                  <a:lnTo>
                    <a:pt x="5264" y="1104900"/>
                  </a:lnTo>
                  <a:close/>
                </a:path>
                <a:path w="1319529" h="1297939">
                  <a:moveTo>
                    <a:pt x="1317368" y="1104900"/>
                  </a:moveTo>
                  <a:lnTo>
                    <a:pt x="1313366" y="1104900"/>
                  </a:lnTo>
                  <a:lnTo>
                    <a:pt x="1313354" y="1117600"/>
                  </a:lnTo>
                  <a:lnTo>
                    <a:pt x="1317343" y="1117600"/>
                  </a:lnTo>
                  <a:lnTo>
                    <a:pt x="1317368" y="1104900"/>
                  </a:lnTo>
                  <a:close/>
                </a:path>
                <a:path w="1319529" h="1297939">
                  <a:moveTo>
                    <a:pt x="5251" y="1117600"/>
                  </a:moveTo>
                  <a:lnTo>
                    <a:pt x="348" y="1117600"/>
                  </a:lnTo>
                  <a:lnTo>
                    <a:pt x="336" y="1123950"/>
                  </a:lnTo>
                  <a:lnTo>
                    <a:pt x="5245" y="1123950"/>
                  </a:lnTo>
                  <a:lnTo>
                    <a:pt x="5251" y="1117600"/>
                  </a:lnTo>
                  <a:close/>
                </a:path>
                <a:path w="1319529" h="1297939">
                  <a:moveTo>
                    <a:pt x="1317343" y="1117600"/>
                  </a:moveTo>
                  <a:lnTo>
                    <a:pt x="1313354" y="1117600"/>
                  </a:lnTo>
                  <a:lnTo>
                    <a:pt x="1313347" y="1123950"/>
                  </a:lnTo>
                  <a:lnTo>
                    <a:pt x="1317330" y="1123950"/>
                  </a:lnTo>
                  <a:lnTo>
                    <a:pt x="1317343" y="1117600"/>
                  </a:lnTo>
                  <a:close/>
                </a:path>
                <a:path w="1319529" h="1297939">
                  <a:moveTo>
                    <a:pt x="5245" y="1123950"/>
                  </a:moveTo>
                  <a:lnTo>
                    <a:pt x="336" y="1123950"/>
                  </a:lnTo>
                  <a:lnTo>
                    <a:pt x="326" y="1129030"/>
                  </a:lnTo>
                  <a:lnTo>
                    <a:pt x="5240" y="1129030"/>
                  </a:lnTo>
                  <a:lnTo>
                    <a:pt x="5245" y="1123950"/>
                  </a:lnTo>
                  <a:close/>
                </a:path>
                <a:path w="1319529" h="1297939">
                  <a:moveTo>
                    <a:pt x="1317330" y="1123950"/>
                  </a:moveTo>
                  <a:lnTo>
                    <a:pt x="1313347" y="1123950"/>
                  </a:lnTo>
                  <a:lnTo>
                    <a:pt x="1313342" y="1129030"/>
                  </a:lnTo>
                  <a:lnTo>
                    <a:pt x="1317320" y="1129030"/>
                  </a:lnTo>
                  <a:lnTo>
                    <a:pt x="1317330" y="1123950"/>
                  </a:lnTo>
                  <a:close/>
                </a:path>
                <a:path w="1319529" h="1297939">
                  <a:moveTo>
                    <a:pt x="5240" y="1129030"/>
                  </a:moveTo>
                  <a:lnTo>
                    <a:pt x="326" y="1129030"/>
                  </a:lnTo>
                  <a:lnTo>
                    <a:pt x="301" y="1141730"/>
                  </a:lnTo>
                  <a:lnTo>
                    <a:pt x="5227" y="1141730"/>
                  </a:lnTo>
                  <a:lnTo>
                    <a:pt x="5240" y="1129030"/>
                  </a:lnTo>
                  <a:close/>
                </a:path>
                <a:path w="1319529" h="1297939">
                  <a:moveTo>
                    <a:pt x="1317320" y="1129030"/>
                  </a:moveTo>
                  <a:lnTo>
                    <a:pt x="1313342" y="1129030"/>
                  </a:lnTo>
                  <a:lnTo>
                    <a:pt x="1313330" y="1141730"/>
                  </a:lnTo>
                  <a:lnTo>
                    <a:pt x="1317295" y="1141730"/>
                  </a:lnTo>
                  <a:lnTo>
                    <a:pt x="1317320" y="1129030"/>
                  </a:lnTo>
                  <a:close/>
                </a:path>
                <a:path w="1319529" h="1297939">
                  <a:moveTo>
                    <a:pt x="5227" y="1141730"/>
                  </a:moveTo>
                  <a:lnTo>
                    <a:pt x="301" y="1141730"/>
                  </a:lnTo>
                  <a:lnTo>
                    <a:pt x="288" y="1148080"/>
                  </a:lnTo>
                  <a:lnTo>
                    <a:pt x="5221" y="1148080"/>
                  </a:lnTo>
                  <a:lnTo>
                    <a:pt x="5227" y="1141730"/>
                  </a:lnTo>
                  <a:close/>
                </a:path>
                <a:path w="1319529" h="1297939">
                  <a:moveTo>
                    <a:pt x="1317295" y="1141730"/>
                  </a:moveTo>
                  <a:lnTo>
                    <a:pt x="1313330" y="1141730"/>
                  </a:lnTo>
                  <a:lnTo>
                    <a:pt x="1313324" y="1148080"/>
                  </a:lnTo>
                  <a:lnTo>
                    <a:pt x="1317283" y="1148080"/>
                  </a:lnTo>
                  <a:lnTo>
                    <a:pt x="1317295" y="1141730"/>
                  </a:lnTo>
                  <a:close/>
                </a:path>
                <a:path w="1319529" h="1297939">
                  <a:moveTo>
                    <a:pt x="5221" y="1148080"/>
                  </a:moveTo>
                  <a:lnTo>
                    <a:pt x="288" y="1148080"/>
                  </a:lnTo>
                  <a:lnTo>
                    <a:pt x="276" y="1154430"/>
                  </a:lnTo>
                  <a:lnTo>
                    <a:pt x="5215" y="1154430"/>
                  </a:lnTo>
                  <a:lnTo>
                    <a:pt x="5221" y="1148080"/>
                  </a:lnTo>
                  <a:close/>
                </a:path>
                <a:path w="1319529" h="1297939">
                  <a:moveTo>
                    <a:pt x="1317283" y="1148080"/>
                  </a:moveTo>
                  <a:lnTo>
                    <a:pt x="1313324" y="1148080"/>
                  </a:lnTo>
                  <a:lnTo>
                    <a:pt x="1313317" y="1154430"/>
                  </a:lnTo>
                  <a:lnTo>
                    <a:pt x="1317271" y="1154430"/>
                  </a:lnTo>
                  <a:lnTo>
                    <a:pt x="1317283" y="1148080"/>
                  </a:lnTo>
                  <a:close/>
                </a:path>
                <a:path w="1319529" h="1297939">
                  <a:moveTo>
                    <a:pt x="5215" y="1154430"/>
                  </a:moveTo>
                  <a:lnTo>
                    <a:pt x="276" y="1154430"/>
                  </a:lnTo>
                  <a:lnTo>
                    <a:pt x="251" y="1167130"/>
                  </a:lnTo>
                  <a:lnTo>
                    <a:pt x="5202" y="1167130"/>
                  </a:lnTo>
                  <a:lnTo>
                    <a:pt x="5215" y="1154430"/>
                  </a:lnTo>
                  <a:close/>
                </a:path>
                <a:path w="1319529" h="1297939">
                  <a:moveTo>
                    <a:pt x="1317271" y="1154430"/>
                  </a:moveTo>
                  <a:lnTo>
                    <a:pt x="1313317" y="1154430"/>
                  </a:lnTo>
                  <a:lnTo>
                    <a:pt x="1313305" y="1167130"/>
                  </a:lnTo>
                  <a:lnTo>
                    <a:pt x="1317246" y="1167130"/>
                  </a:lnTo>
                  <a:lnTo>
                    <a:pt x="1317271" y="1154430"/>
                  </a:lnTo>
                  <a:close/>
                </a:path>
                <a:path w="1319529" h="1297939">
                  <a:moveTo>
                    <a:pt x="5202" y="1167130"/>
                  </a:moveTo>
                  <a:lnTo>
                    <a:pt x="251" y="1167130"/>
                  </a:lnTo>
                  <a:lnTo>
                    <a:pt x="239" y="1173480"/>
                  </a:lnTo>
                  <a:lnTo>
                    <a:pt x="5196" y="1173480"/>
                  </a:lnTo>
                  <a:lnTo>
                    <a:pt x="5202" y="1167130"/>
                  </a:lnTo>
                  <a:close/>
                </a:path>
                <a:path w="1319529" h="1297939">
                  <a:moveTo>
                    <a:pt x="1317246" y="1167130"/>
                  </a:moveTo>
                  <a:lnTo>
                    <a:pt x="1313305" y="1167130"/>
                  </a:lnTo>
                  <a:lnTo>
                    <a:pt x="1313298" y="1173480"/>
                  </a:lnTo>
                  <a:lnTo>
                    <a:pt x="1317233" y="1173480"/>
                  </a:lnTo>
                  <a:lnTo>
                    <a:pt x="1317246" y="1167130"/>
                  </a:lnTo>
                  <a:close/>
                </a:path>
                <a:path w="1319529" h="1297939">
                  <a:moveTo>
                    <a:pt x="5196" y="1173480"/>
                  </a:moveTo>
                  <a:lnTo>
                    <a:pt x="239" y="1173480"/>
                  </a:lnTo>
                  <a:lnTo>
                    <a:pt x="201" y="1192530"/>
                  </a:lnTo>
                  <a:lnTo>
                    <a:pt x="5177" y="1192530"/>
                  </a:lnTo>
                  <a:lnTo>
                    <a:pt x="5196" y="1173480"/>
                  </a:lnTo>
                  <a:close/>
                </a:path>
                <a:path w="1319529" h="1297939">
                  <a:moveTo>
                    <a:pt x="1317233" y="1173480"/>
                  </a:moveTo>
                  <a:lnTo>
                    <a:pt x="1313298" y="1173480"/>
                  </a:lnTo>
                  <a:lnTo>
                    <a:pt x="1313280" y="1192530"/>
                  </a:lnTo>
                  <a:lnTo>
                    <a:pt x="1317196" y="1192530"/>
                  </a:lnTo>
                  <a:lnTo>
                    <a:pt x="1317233" y="1173480"/>
                  </a:lnTo>
                  <a:close/>
                </a:path>
                <a:path w="1319529" h="1297939">
                  <a:moveTo>
                    <a:pt x="5177" y="1192530"/>
                  </a:moveTo>
                  <a:lnTo>
                    <a:pt x="201" y="1192530"/>
                  </a:lnTo>
                  <a:lnTo>
                    <a:pt x="189" y="1198880"/>
                  </a:lnTo>
                  <a:lnTo>
                    <a:pt x="5171" y="1198880"/>
                  </a:lnTo>
                  <a:lnTo>
                    <a:pt x="5177" y="1192530"/>
                  </a:lnTo>
                  <a:close/>
                </a:path>
                <a:path w="1319529" h="1297939">
                  <a:moveTo>
                    <a:pt x="1317196" y="1192530"/>
                  </a:moveTo>
                  <a:lnTo>
                    <a:pt x="1313280" y="1192530"/>
                  </a:lnTo>
                  <a:lnTo>
                    <a:pt x="1313273" y="1198880"/>
                  </a:lnTo>
                  <a:lnTo>
                    <a:pt x="1317184" y="1198880"/>
                  </a:lnTo>
                  <a:lnTo>
                    <a:pt x="1317196" y="1192530"/>
                  </a:lnTo>
                  <a:close/>
                </a:path>
                <a:path w="1319529" h="1297939">
                  <a:moveTo>
                    <a:pt x="5171" y="1198880"/>
                  </a:moveTo>
                  <a:lnTo>
                    <a:pt x="189" y="1198880"/>
                  </a:lnTo>
                  <a:lnTo>
                    <a:pt x="174" y="1206500"/>
                  </a:lnTo>
                  <a:lnTo>
                    <a:pt x="5163" y="1206500"/>
                  </a:lnTo>
                  <a:lnTo>
                    <a:pt x="5171" y="1198880"/>
                  </a:lnTo>
                  <a:close/>
                </a:path>
                <a:path w="1319529" h="1297939">
                  <a:moveTo>
                    <a:pt x="1317184" y="1198880"/>
                  </a:moveTo>
                  <a:lnTo>
                    <a:pt x="1313273" y="1198880"/>
                  </a:lnTo>
                  <a:lnTo>
                    <a:pt x="1313266" y="1206500"/>
                  </a:lnTo>
                  <a:lnTo>
                    <a:pt x="1317169" y="1206500"/>
                  </a:lnTo>
                  <a:lnTo>
                    <a:pt x="1317184" y="1198880"/>
                  </a:lnTo>
                  <a:close/>
                </a:path>
                <a:path w="1319529" h="1297939">
                  <a:moveTo>
                    <a:pt x="5163" y="1206500"/>
                  </a:moveTo>
                  <a:lnTo>
                    <a:pt x="174" y="1206500"/>
                  </a:lnTo>
                  <a:lnTo>
                    <a:pt x="149" y="1219200"/>
                  </a:lnTo>
                  <a:lnTo>
                    <a:pt x="5151" y="1219200"/>
                  </a:lnTo>
                  <a:lnTo>
                    <a:pt x="5163" y="1206500"/>
                  </a:lnTo>
                  <a:close/>
                </a:path>
                <a:path w="1319529" h="1297939">
                  <a:moveTo>
                    <a:pt x="1317169" y="1206500"/>
                  </a:moveTo>
                  <a:lnTo>
                    <a:pt x="1313266" y="1206500"/>
                  </a:lnTo>
                  <a:lnTo>
                    <a:pt x="1313253" y="1219200"/>
                  </a:lnTo>
                  <a:lnTo>
                    <a:pt x="1317144" y="1219200"/>
                  </a:lnTo>
                  <a:lnTo>
                    <a:pt x="1317169" y="1206500"/>
                  </a:lnTo>
                  <a:close/>
                </a:path>
                <a:path w="1319529" h="1297939">
                  <a:moveTo>
                    <a:pt x="5151" y="1219200"/>
                  </a:moveTo>
                  <a:lnTo>
                    <a:pt x="149" y="1219200"/>
                  </a:lnTo>
                  <a:lnTo>
                    <a:pt x="136" y="1225550"/>
                  </a:lnTo>
                  <a:lnTo>
                    <a:pt x="5145" y="1225550"/>
                  </a:lnTo>
                  <a:lnTo>
                    <a:pt x="5151" y="1219200"/>
                  </a:lnTo>
                  <a:close/>
                </a:path>
                <a:path w="1319529" h="1297939">
                  <a:moveTo>
                    <a:pt x="1317144" y="1219200"/>
                  </a:moveTo>
                  <a:lnTo>
                    <a:pt x="1313253" y="1219200"/>
                  </a:lnTo>
                  <a:lnTo>
                    <a:pt x="1313247" y="1225550"/>
                  </a:lnTo>
                  <a:lnTo>
                    <a:pt x="1317131" y="1225550"/>
                  </a:lnTo>
                  <a:lnTo>
                    <a:pt x="1317144" y="1219200"/>
                  </a:lnTo>
                  <a:close/>
                </a:path>
                <a:path w="1319529" h="1297939">
                  <a:moveTo>
                    <a:pt x="5145" y="1225550"/>
                  </a:moveTo>
                  <a:lnTo>
                    <a:pt x="136" y="1225550"/>
                  </a:lnTo>
                  <a:lnTo>
                    <a:pt x="126" y="1230630"/>
                  </a:lnTo>
                  <a:lnTo>
                    <a:pt x="5140" y="1230630"/>
                  </a:lnTo>
                  <a:lnTo>
                    <a:pt x="5145" y="1225550"/>
                  </a:lnTo>
                  <a:close/>
                </a:path>
                <a:path w="1319529" h="1297939">
                  <a:moveTo>
                    <a:pt x="1317131" y="1225550"/>
                  </a:moveTo>
                  <a:lnTo>
                    <a:pt x="1313247" y="1225550"/>
                  </a:lnTo>
                  <a:lnTo>
                    <a:pt x="1313242" y="1230630"/>
                  </a:lnTo>
                  <a:lnTo>
                    <a:pt x="1317121" y="1230630"/>
                  </a:lnTo>
                  <a:lnTo>
                    <a:pt x="1317131" y="1225550"/>
                  </a:lnTo>
                  <a:close/>
                </a:path>
                <a:path w="1319529" h="1297939">
                  <a:moveTo>
                    <a:pt x="5140" y="1230630"/>
                  </a:moveTo>
                  <a:lnTo>
                    <a:pt x="126" y="1230630"/>
                  </a:lnTo>
                  <a:lnTo>
                    <a:pt x="112" y="1238250"/>
                  </a:lnTo>
                  <a:lnTo>
                    <a:pt x="5132" y="1238250"/>
                  </a:lnTo>
                  <a:lnTo>
                    <a:pt x="5140" y="1230630"/>
                  </a:lnTo>
                  <a:close/>
                </a:path>
                <a:path w="1319529" h="1297939">
                  <a:moveTo>
                    <a:pt x="1317121" y="1230630"/>
                  </a:moveTo>
                  <a:lnTo>
                    <a:pt x="1313242" y="1230630"/>
                  </a:lnTo>
                  <a:lnTo>
                    <a:pt x="1313235" y="1238250"/>
                  </a:lnTo>
                  <a:lnTo>
                    <a:pt x="1317106" y="1238250"/>
                  </a:lnTo>
                  <a:lnTo>
                    <a:pt x="1317121" y="1230630"/>
                  </a:lnTo>
                  <a:close/>
                </a:path>
                <a:path w="1319529" h="1297939">
                  <a:moveTo>
                    <a:pt x="5132" y="1238250"/>
                  </a:moveTo>
                  <a:lnTo>
                    <a:pt x="112" y="1238250"/>
                  </a:lnTo>
                  <a:lnTo>
                    <a:pt x="87" y="1250950"/>
                  </a:lnTo>
                  <a:lnTo>
                    <a:pt x="5120" y="1250950"/>
                  </a:lnTo>
                  <a:lnTo>
                    <a:pt x="5132" y="1238250"/>
                  </a:lnTo>
                  <a:close/>
                </a:path>
                <a:path w="1319529" h="1297939">
                  <a:moveTo>
                    <a:pt x="1317106" y="1238250"/>
                  </a:moveTo>
                  <a:lnTo>
                    <a:pt x="1313235" y="1238250"/>
                  </a:lnTo>
                  <a:lnTo>
                    <a:pt x="1313222" y="1250950"/>
                  </a:lnTo>
                  <a:lnTo>
                    <a:pt x="1317082" y="1250950"/>
                  </a:lnTo>
                  <a:lnTo>
                    <a:pt x="1317106" y="1238250"/>
                  </a:lnTo>
                  <a:close/>
                </a:path>
                <a:path w="1319529" h="1297939">
                  <a:moveTo>
                    <a:pt x="5120" y="1250950"/>
                  </a:moveTo>
                  <a:lnTo>
                    <a:pt x="87" y="1250950"/>
                  </a:lnTo>
                  <a:lnTo>
                    <a:pt x="62" y="1263650"/>
                  </a:lnTo>
                  <a:lnTo>
                    <a:pt x="5107" y="1263650"/>
                  </a:lnTo>
                  <a:lnTo>
                    <a:pt x="5120" y="1250950"/>
                  </a:lnTo>
                  <a:close/>
                </a:path>
                <a:path w="1319529" h="1297939">
                  <a:moveTo>
                    <a:pt x="1317082" y="1250950"/>
                  </a:moveTo>
                  <a:lnTo>
                    <a:pt x="1313222" y="1250950"/>
                  </a:lnTo>
                  <a:lnTo>
                    <a:pt x="1313210" y="1263650"/>
                  </a:lnTo>
                  <a:lnTo>
                    <a:pt x="1317057" y="1263650"/>
                  </a:lnTo>
                  <a:lnTo>
                    <a:pt x="1317082" y="1250950"/>
                  </a:lnTo>
                  <a:close/>
                </a:path>
                <a:path w="1319529" h="1297939">
                  <a:moveTo>
                    <a:pt x="5107" y="1263650"/>
                  </a:moveTo>
                  <a:lnTo>
                    <a:pt x="62" y="1263650"/>
                  </a:lnTo>
                  <a:lnTo>
                    <a:pt x="49" y="1270000"/>
                  </a:lnTo>
                  <a:lnTo>
                    <a:pt x="5101" y="1270000"/>
                  </a:lnTo>
                  <a:lnTo>
                    <a:pt x="5107" y="1263650"/>
                  </a:lnTo>
                  <a:close/>
                </a:path>
                <a:path w="1319529" h="1297939">
                  <a:moveTo>
                    <a:pt x="1317057" y="1263650"/>
                  </a:moveTo>
                  <a:lnTo>
                    <a:pt x="1313210" y="1263650"/>
                  </a:lnTo>
                  <a:lnTo>
                    <a:pt x="1313203" y="1270000"/>
                  </a:lnTo>
                  <a:lnTo>
                    <a:pt x="1317044" y="1270000"/>
                  </a:lnTo>
                  <a:lnTo>
                    <a:pt x="1317057" y="1263650"/>
                  </a:lnTo>
                  <a:close/>
                </a:path>
                <a:path w="1319529" h="1297939">
                  <a:moveTo>
                    <a:pt x="5101" y="1270000"/>
                  </a:moveTo>
                  <a:lnTo>
                    <a:pt x="49" y="1270000"/>
                  </a:lnTo>
                  <a:lnTo>
                    <a:pt x="39" y="1275080"/>
                  </a:lnTo>
                  <a:lnTo>
                    <a:pt x="5096" y="1275080"/>
                  </a:lnTo>
                  <a:lnTo>
                    <a:pt x="5101" y="1270000"/>
                  </a:lnTo>
                  <a:close/>
                </a:path>
                <a:path w="1319529" h="1297939">
                  <a:moveTo>
                    <a:pt x="1317044" y="1270000"/>
                  </a:moveTo>
                  <a:lnTo>
                    <a:pt x="1313203" y="1270000"/>
                  </a:lnTo>
                  <a:lnTo>
                    <a:pt x="1313198" y="1275080"/>
                  </a:lnTo>
                  <a:lnTo>
                    <a:pt x="1317034" y="1275080"/>
                  </a:lnTo>
                  <a:lnTo>
                    <a:pt x="1317044" y="1270000"/>
                  </a:lnTo>
                  <a:close/>
                </a:path>
                <a:path w="1319529" h="1297939">
                  <a:moveTo>
                    <a:pt x="5096" y="1275080"/>
                  </a:moveTo>
                  <a:lnTo>
                    <a:pt x="39" y="1275080"/>
                  </a:lnTo>
                  <a:lnTo>
                    <a:pt x="24" y="1282700"/>
                  </a:lnTo>
                  <a:lnTo>
                    <a:pt x="5088" y="1282700"/>
                  </a:lnTo>
                  <a:lnTo>
                    <a:pt x="5096" y="1275080"/>
                  </a:lnTo>
                  <a:close/>
                </a:path>
                <a:path w="1319529" h="1297939">
                  <a:moveTo>
                    <a:pt x="1317034" y="1275080"/>
                  </a:moveTo>
                  <a:lnTo>
                    <a:pt x="1313198" y="1275080"/>
                  </a:lnTo>
                  <a:lnTo>
                    <a:pt x="1313191" y="1282700"/>
                  </a:lnTo>
                  <a:lnTo>
                    <a:pt x="1317019" y="1282700"/>
                  </a:lnTo>
                  <a:lnTo>
                    <a:pt x="1317034" y="1275080"/>
                  </a:lnTo>
                  <a:close/>
                </a:path>
                <a:path w="1319529" h="1297939">
                  <a:moveTo>
                    <a:pt x="5088" y="1282700"/>
                  </a:moveTo>
                  <a:lnTo>
                    <a:pt x="24" y="1282700"/>
                  </a:lnTo>
                  <a:lnTo>
                    <a:pt x="12" y="1289050"/>
                  </a:lnTo>
                  <a:lnTo>
                    <a:pt x="5082" y="1289050"/>
                  </a:lnTo>
                  <a:lnTo>
                    <a:pt x="5088" y="1282700"/>
                  </a:lnTo>
                  <a:close/>
                </a:path>
                <a:path w="1319529" h="1297939">
                  <a:moveTo>
                    <a:pt x="1317019" y="1282700"/>
                  </a:moveTo>
                  <a:lnTo>
                    <a:pt x="1313191" y="1282700"/>
                  </a:lnTo>
                  <a:lnTo>
                    <a:pt x="1313185" y="1289050"/>
                  </a:lnTo>
                  <a:lnTo>
                    <a:pt x="1317007" y="1289050"/>
                  </a:lnTo>
                  <a:lnTo>
                    <a:pt x="1317019" y="1282700"/>
                  </a:lnTo>
                  <a:close/>
                </a:path>
                <a:path w="1319529" h="1297939">
                  <a:moveTo>
                    <a:pt x="5082" y="1289050"/>
                  </a:moveTo>
                  <a:lnTo>
                    <a:pt x="12" y="1289050"/>
                  </a:lnTo>
                  <a:lnTo>
                    <a:pt x="0" y="1295400"/>
                  </a:lnTo>
                  <a:lnTo>
                    <a:pt x="1316990" y="1297940"/>
                  </a:lnTo>
                  <a:lnTo>
                    <a:pt x="1316997" y="1294130"/>
                  </a:lnTo>
                  <a:lnTo>
                    <a:pt x="5079" y="1291590"/>
                  </a:lnTo>
                  <a:lnTo>
                    <a:pt x="5082" y="1289050"/>
                  </a:lnTo>
                  <a:close/>
                </a:path>
                <a:path w="1319529" h="1297939">
                  <a:moveTo>
                    <a:pt x="1317007" y="1289050"/>
                  </a:moveTo>
                  <a:lnTo>
                    <a:pt x="1313185" y="1289050"/>
                  </a:lnTo>
                  <a:lnTo>
                    <a:pt x="1313179" y="1294130"/>
                  </a:lnTo>
                  <a:lnTo>
                    <a:pt x="1316997" y="1294130"/>
                  </a:lnTo>
                  <a:lnTo>
                    <a:pt x="1317007" y="1289050"/>
                  </a:lnTo>
                  <a:close/>
                </a:path>
              </a:pathLst>
            </a:custGeom>
            <a:solidFill>
              <a:srgbClr val="5C23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6926579" y="2908299"/>
              <a:ext cx="1309370" cy="1290320"/>
            </a:xfrm>
            <a:custGeom>
              <a:avLst/>
              <a:gdLst/>
              <a:ahLst/>
              <a:cxnLst/>
              <a:rect l="l" t="t" r="r" b="b"/>
              <a:pathLst>
                <a:path w="1309370" h="1290320">
                  <a:moveTo>
                    <a:pt x="1270" y="0"/>
                  </a:moveTo>
                  <a:lnTo>
                    <a:pt x="1246" y="24129"/>
                  </a:lnTo>
                  <a:lnTo>
                    <a:pt x="5059" y="24129"/>
                  </a:lnTo>
                  <a:lnTo>
                    <a:pt x="5079" y="3810"/>
                  </a:lnTo>
                  <a:lnTo>
                    <a:pt x="1309368" y="3810"/>
                  </a:lnTo>
                  <a:lnTo>
                    <a:pt x="1309370" y="2539"/>
                  </a:lnTo>
                  <a:lnTo>
                    <a:pt x="1270" y="0"/>
                  </a:lnTo>
                  <a:close/>
                </a:path>
                <a:path w="1309370" h="1290320">
                  <a:moveTo>
                    <a:pt x="1309368" y="3810"/>
                  </a:moveTo>
                  <a:lnTo>
                    <a:pt x="5079" y="3810"/>
                  </a:lnTo>
                  <a:lnTo>
                    <a:pt x="1305560" y="6350"/>
                  </a:lnTo>
                  <a:lnTo>
                    <a:pt x="1305542" y="24129"/>
                  </a:lnTo>
                  <a:lnTo>
                    <a:pt x="1309348" y="24129"/>
                  </a:lnTo>
                  <a:lnTo>
                    <a:pt x="1309368" y="3810"/>
                  </a:lnTo>
                  <a:close/>
                </a:path>
                <a:path w="1309370" h="1290320">
                  <a:moveTo>
                    <a:pt x="5059" y="24130"/>
                  </a:moveTo>
                  <a:lnTo>
                    <a:pt x="1246" y="24130"/>
                  </a:lnTo>
                  <a:lnTo>
                    <a:pt x="1221" y="49529"/>
                  </a:lnTo>
                  <a:lnTo>
                    <a:pt x="5034" y="49529"/>
                  </a:lnTo>
                  <a:lnTo>
                    <a:pt x="5059" y="24130"/>
                  </a:lnTo>
                  <a:close/>
                </a:path>
                <a:path w="1309370" h="1290320">
                  <a:moveTo>
                    <a:pt x="1309348" y="24130"/>
                  </a:moveTo>
                  <a:lnTo>
                    <a:pt x="1305542" y="24130"/>
                  </a:lnTo>
                  <a:lnTo>
                    <a:pt x="1305517" y="49529"/>
                  </a:lnTo>
                  <a:lnTo>
                    <a:pt x="1309323" y="49529"/>
                  </a:lnTo>
                  <a:lnTo>
                    <a:pt x="1309348" y="24130"/>
                  </a:lnTo>
                  <a:close/>
                </a:path>
                <a:path w="1309370" h="1290320">
                  <a:moveTo>
                    <a:pt x="5016" y="67563"/>
                  </a:moveTo>
                  <a:lnTo>
                    <a:pt x="1203" y="67563"/>
                  </a:lnTo>
                  <a:lnTo>
                    <a:pt x="1114" y="157479"/>
                  </a:lnTo>
                  <a:lnTo>
                    <a:pt x="4927" y="157479"/>
                  </a:lnTo>
                  <a:lnTo>
                    <a:pt x="5016" y="67563"/>
                  </a:lnTo>
                  <a:close/>
                </a:path>
                <a:path w="1309370" h="1290320">
                  <a:moveTo>
                    <a:pt x="1309305" y="67563"/>
                  </a:moveTo>
                  <a:lnTo>
                    <a:pt x="1305499" y="67563"/>
                  </a:lnTo>
                  <a:lnTo>
                    <a:pt x="1305410" y="157479"/>
                  </a:lnTo>
                  <a:lnTo>
                    <a:pt x="1309217" y="157479"/>
                  </a:lnTo>
                  <a:lnTo>
                    <a:pt x="1309305" y="67563"/>
                  </a:lnTo>
                  <a:close/>
                </a:path>
                <a:path w="1309370" h="1290320">
                  <a:moveTo>
                    <a:pt x="5025" y="58546"/>
                  </a:moveTo>
                  <a:lnTo>
                    <a:pt x="1212" y="58546"/>
                  </a:lnTo>
                  <a:lnTo>
                    <a:pt x="1203" y="67309"/>
                  </a:lnTo>
                  <a:lnTo>
                    <a:pt x="5017" y="67309"/>
                  </a:lnTo>
                  <a:lnTo>
                    <a:pt x="5025" y="58546"/>
                  </a:lnTo>
                  <a:close/>
                </a:path>
                <a:path w="1309370" h="1290320">
                  <a:moveTo>
                    <a:pt x="1309314" y="58546"/>
                  </a:moveTo>
                  <a:lnTo>
                    <a:pt x="1305508" y="58546"/>
                  </a:lnTo>
                  <a:lnTo>
                    <a:pt x="1305499" y="67309"/>
                  </a:lnTo>
                  <a:lnTo>
                    <a:pt x="1309306" y="67309"/>
                  </a:lnTo>
                  <a:lnTo>
                    <a:pt x="1309314" y="58546"/>
                  </a:lnTo>
                  <a:close/>
                </a:path>
                <a:path w="1309370" h="1290320">
                  <a:moveTo>
                    <a:pt x="5031" y="52196"/>
                  </a:moveTo>
                  <a:lnTo>
                    <a:pt x="1218" y="52196"/>
                  </a:lnTo>
                  <a:lnTo>
                    <a:pt x="1212" y="58419"/>
                  </a:lnTo>
                  <a:lnTo>
                    <a:pt x="5025" y="58419"/>
                  </a:lnTo>
                  <a:lnTo>
                    <a:pt x="5031" y="52196"/>
                  </a:lnTo>
                  <a:close/>
                </a:path>
                <a:path w="1309370" h="1290320">
                  <a:moveTo>
                    <a:pt x="1309321" y="52196"/>
                  </a:moveTo>
                  <a:lnTo>
                    <a:pt x="1305514" y="52196"/>
                  </a:lnTo>
                  <a:lnTo>
                    <a:pt x="1305508" y="58419"/>
                  </a:lnTo>
                  <a:lnTo>
                    <a:pt x="1309314" y="58419"/>
                  </a:lnTo>
                  <a:lnTo>
                    <a:pt x="1309321" y="52196"/>
                  </a:lnTo>
                  <a:close/>
                </a:path>
                <a:path w="1309370" h="1290320">
                  <a:moveTo>
                    <a:pt x="5034" y="49656"/>
                  </a:moveTo>
                  <a:lnTo>
                    <a:pt x="1221" y="49656"/>
                  </a:lnTo>
                  <a:lnTo>
                    <a:pt x="1218" y="52069"/>
                  </a:lnTo>
                  <a:lnTo>
                    <a:pt x="5032" y="52069"/>
                  </a:lnTo>
                  <a:lnTo>
                    <a:pt x="5034" y="49656"/>
                  </a:lnTo>
                  <a:close/>
                </a:path>
                <a:path w="1309370" h="1290320">
                  <a:moveTo>
                    <a:pt x="1309323" y="49656"/>
                  </a:moveTo>
                  <a:lnTo>
                    <a:pt x="1305517" y="49656"/>
                  </a:lnTo>
                  <a:lnTo>
                    <a:pt x="1305514" y="52069"/>
                  </a:lnTo>
                  <a:lnTo>
                    <a:pt x="1309321" y="52069"/>
                  </a:lnTo>
                  <a:lnTo>
                    <a:pt x="1309323" y="49656"/>
                  </a:lnTo>
                  <a:close/>
                </a:path>
                <a:path w="1309370" h="1290320">
                  <a:moveTo>
                    <a:pt x="4927" y="157480"/>
                  </a:moveTo>
                  <a:lnTo>
                    <a:pt x="1114" y="157480"/>
                  </a:lnTo>
                  <a:lnTo>
                    <a:pt x="1102" y="170179"/>
                  </a:lnTo>
                  <a:lnTo>
                    <a:pt x="4914" y="170179"/>
                  </a:lnTo>
                  <a:lnTo>
                    <a:pt x="4927" y="157480"/>
                  </a:lnTo>
                  <a:close/>
                </a:path>
                <a:path w="1309370" h="1290320">
                  <a:moveTo>
                    <a:pt x="1309217" y="157480"/>
                  </a:moveTo>
                  <a:lnTo>
                    <a:pt x="1305410" y="157480"/>
                  </a:lnTo>
                  <a:lnTo>
                    <a:pt x="1305397" y="170179"/>
                  </a:lnTo>
                  <a:lnTo>
                    <a:pt x="1309204" y="170179"/>
                  </a:lnTo>
                  <a:lnTo>
                    <a:pt x="1309217" y="157480"/>
                  </a:lnTo>
                  <a:close/>
                </a:path>
                <a:path w="1309370" h="1290320">
                  <a:moveTo>
                    <a:pt x="4914" y="170180"/>
                  </a:moveTo>
                  <a:lnTo>
                    <a:pt x="1102" y="170180"/>
                  </a:lnTo>
                  <a:lnTo>
                    <a:pt x="1077" y="195579"/>
                  </a:lnTo>
                  <a:lnTo>
                    <a:pt x="4889" y="195579"/>
                  </a:lnTo>
                  <a:lnTo>
                    <a:pt x="4914" y="170180"/>
                  </a:lnTo>
                  <a:close/>
                </a:path>
                <a:path w="1309370" h="1290320">
                  <a:moveTo>
                    <a:pt x="1309204" y="170180"/>
                  </a:moveTo>
                  <a:lnTo>
                    <a:pt x="1305397" y="170180"/>
                  </a:lnTo>
                  <a:lnTo>
                    <a:pt x="1305372" y="195579"/>
                  </a:lnTo>
                  <a:lnTo>
                    <a:pt x="1309179" y="195579"/>
                  </a:lnTo>
                  <a:lnTo>
                    <a:pt x="1309204" y="170180"/>
                  </a:lnTo>
                  <a:close/>
                </a:path>
                <a:path w="1309370" h="1290320">
                  <a:moveTo>
                    <a:pt x="4889" y="195580"/>
                  </a:moveTo>
                  <a:lnTo>
                    <a:pt x="1077" y="195580"/>
                  </a:lnTo>
                  <a:lnTo>
                    <a:pt x="1045" y="227329"/>
                  </a:lnTo>
                  <a:lnTo>
                    <a:pt x="4858" y="227329"/>
                  </a:lnTo>
                  <a:lnTo>
                    <a:pt x="4889" y="195580"/>
                  </a:lnTo>
                  <a:close/>
                </a:path>
                <a:path w="1309370" h="1290320">
                  <a:moveTo>
                    <a:pt x="1309179" y="195580"/>
                  </a:moveTo>
                  <a:lnTo>
                    <a:pt x="1305372" y="195580"/>
                  </a:lnTo>
                  <a:lnTo>
                    <a:pt x="1305340" y="227329"/>
                  </a:lnTo>
                  <a:lnTo>
                    <a:pt x="1309148" y="227329"/>
                  </a:lnTo>
                  <a:lnTo>
                    <a:pt x="1309179" y="195580"/>
                  </a:lnTo>
                  <a:close/>
                </a:path>
                <a:path w="1309370" h="1290320">
                  <a:moveTo>
                    <a:pt x="4858" y="227330"/>
                  </a:moveTo>
                  <a:lnTo>
                    <a:pt x="1045" y="227330"/>
                  </a:lnTo>
                  <a:lnTo>
                    <a:pt x="1008" y="265429"/>
                  </a:lnTo>
                  <a:lnTo>
                    <a:pt x="4820" y="265429"/>
                  </a:lnTo>
                  <a:lnTo>
                    <a:pt x="4858" y="227330"/>
                  </a:lnTo>
                  <a:close/>
                </a:path>
                <a:path w="1309370" h="1290320">
                  <a:moveTo>
                    <a:pt x="1309148" y="227330"/>
                  </a:moveTo>
                  <a:lnTo>
                    <a:pt x="1305340" y="227330"/>
                  </a:lnTo>
                  <a:lnTo>
                    <a:pt x="1305302" y="265429"/>
                  </a:lnTo>
                  <a:lnTo>
                    <a:pt x="1309110" y="265429"/>
                  </a:lnTo>
                  <a:lnTo>
                    <a:pt x="1309148" y="227330"/>
                  </a:lnTo>
                  <a:close/>
                </a:path>
                <a:path w="1309370" h="1290320">
                  <a:moveTo>
                    <a:pt x="4820" y="265430"/>
                  </a:moveTo>
                  <a:lnTo>
                    <a:pt x="1008" y="265430"/>
                  </a:lnTo>
                  <a:lnTo>
                    <a:pt x="983" y="290829"/>
                  </a:lnTo>
                  <a:lnTo>
                    <a:pt x="4795" y="290829"/>
                  </a:lnTo>
                  <a:lnTo>
                    <a:pt x="4820" y="265430"/>
                  </a:lnTo>
                  <a:close/>
                </a:path>
                <a:path w="1309370" h="1290320">
                  <a:moveTo>
                    <a:pt x="1309110" y="265430"/>
                  </a:moveTo>
                  <a:lnTo>
                    <a:pt x="1305302" y="265430"/>
                  </a:lnTo>
                  <a:lnTo>
                    <a:pt x="1305277" y="290829"/>
                  </a:lnTo>
                  <a:lnTo>
                    <a:pt x="1309085" y="290829"/>
                  </a:lnTo>
                  <a:lnTo>
                    <a:pt x="1309110" y="265430"/>
                  </a:lnTo>
                  <a:close/>
                </a:path>
                <a:path w="1309370" h="1290320">
                  <a:moveTo>
                    <a:pt x="4795" y="290830"/>
                  </a:moveTo>
                  <a:lnTo>
                    <a:pt x="983" y="290830"/>
                  </a:lnTo>
                  <a:lnTo>
                    <a:pt x="970" y="303529"/>
                  </a:lnTo>
                  <a:lnTo>
                    <a:pt x="4782" y="303529"/>
                  </a:lnTo>
                  <a:lnTo>
                    <a:pt x="4795" y="290830"/>
                  </a:lnTo>
                  <a:close/>
                </a:path>
                <a:path w="1309370" h="1290320">
                  <a:moveTo>
                    <a:pt x="1309085" y="290830"/>
                  </a:moveTo>
                  <a:lnTo>
                    <a:pt x="1305277" y="290830"/>
                  </a:lnTo>
                  <a:lnTo>
                    <a:pt x="1305265" y="303529"/>
                  </a:lnTo>
                  <a:lnTo>
                    <a:pt x="1309073" y="303529"/>
                  </a:lnTo>
                  <a:lnTo>
                    <a:pt x="1309085" y="290830"/>
                  </a:lnTo>
                  <a:close/>
                </a:path>
                <a:path w="1309370" h="1290320">
                  <a:moveTo>
                    <a:pt x="4782" y="303530"/>
                  </a:moveTo>
                  <a:lnTo>
                    <a:pt x="970" y="303530"/>
                  </a:lnTo>
                  <a:lnTo>
                    <a:pt x="945" y="328929"/>
                  </a:lnTo>
                  <a:lnTo>
                    <a:pt x="4757" y="328929"/>
                  </a:lnTo>
                  <a:lnTo>
                    <a:pt x="4782" y="303530"/>
                  </a:lnTo>
                  <a:close/>
                </a:path>
                <a:path w="1309370" h="1290320">
                  <a:moveTo>
                    <a:pt x="1309073" y="303530"/>
                  </a:moveTo>
                  <a:lnTo>
                    <a:pt x="1305265" y="303530"/>
                  </a:lnTo>
                  <a:lnTo>
                    <a:pt x="1305239" y="328929"/>
                  </a:lnTo>
                  <a:lnTo>
                    <a:pt x="1309048" y="328929"/>
                  </a:lnTo>
                  <a:lnTo>
                    <a:pt x="1309073" y="303530"/>
                  </a:lnTo>
                  <a:close/>
                </a:path>
                <a:path w="1309370" h="1290320">
                  <a:moveTo>
                    <a:pt x="4757" y="328930"/>
                  </a:moveTo>
                  <a:lnTo>
                    <a:pt x="945" y="328930"/>
                  </a:lnTo>
                  <a:lnTo>
                    <a:pt x="801" y="474979"/>
                  </a:lnTo>
                  <a:lnTo>
                    <a:pt x="4612" y="474979"/>
                  </a:lnTo>
                  <a:lnTo>
                    <a:pt x="4757" y="328930"/>
                  </a:lnTo>
                  <a:close/>
                </a:path>
                <a:path w="1309370" h="1290320">
                  <a:moveTo>
                    <a:pt x="1309048" y="328930"/>
                  </a:moveTo>
                  <a:lnTo>
                    <a:pt x="1305239" y="328930"/>
                  </a:lnTo>
                  <a:lnTo>
                    <a:pt x="1305095" y="474979"/>
                  </a:lnTo>
                  <a:lnTo>
                    <a:pt x="1308904" y="474979"/>
                  </a:lnTo>
                  <a:lnTo>
                    <a:pt x="1309048" y="328930"/>
                  </a:lnTo>
                  <a:close/>
                </a:path>
                <a:path w="1309370" h="1290320">
                  <a:moveTo>
                    <a:pt x="4612" y="474980"/>
                  </a:moveTo>
                  <a:lnTo>
                    <a:pt x="801" y="474980"/>
                  </a:lnTo>
                  <a:lnTo>
                    <a:pt x="776" y="500379"/>
                  </a:lnTo>
                  <a:lnTo>
                    <a:pt x="4587" y="500379"/>
                  </a:lnTo>
                  <a:lnTo>
                    <a:pt x="4612" y="474980"/>
                  </a:lnTo>
                  <a:close/>
                </a:path>
                <a:path w="1309370" h="1290320">
                  <a:moveTo>
                    <a:pt x="1308904" y="474980"/>
                  </a:moveTo>
                  <a:lnTo>
                    <a:pt x="1305095" y="474980"/>
                  </a:lnTo>
                  <a:lnTo>
                    <a:pt x="1305069" y="500379"/>
                  </a:lnTo>
                  <a:lnTo>
                    <a:pt x="1308879" y="500379"/>
                  </a:lnTo>
                  <a:lnTo>
                    <a:pt x="1308904" y="474980"/>
                  </a:lnTo>
                  <a:close/>
                </a:path>
                <a:path w="1309370" h="1290320">
                  <a:moveTo>
                    <a:pt x="4587" y="500380"/>
                  </a:moveTo>
                  <a:lnTo>
                    <a:pt x="776" y="500380"/>
                  </a:lnTo>
                  <a:lnTo>
                    <a:pt x="751" y="525779"/>
                  </a:lnTo>
                  <a:lnTo>
                    <a:pt x="4562" y="525779"/>
                  </a:lnTo>
                  <a:lnTo>
                    <a:pt x="4587" y="500380"/>
                  </a:lnTo>
                  <a:close/>
                </a:path>
                <a:path w="1309370" h="1290320">
                  <a:moveTo>
                    <a:pt x="1308879" y="500380"/>
                  </a:moveTo>
                  <a:lnTo>
                    <a:pt x="1305069" y="500380"/>
                  </a:lnTo>
                  <a:lnTo>
                    <a:pt x="1305044" y="525779"/>
                  </a:lnTo>
                  <a:lnTo>
                    <a:pt x="1308853" y="525779"/>
                  </a:lnTo>
                  <a:lnTo>
                    <a:pt x="1308879" y="500380"/>
                  </a:lnTo>
                  <a:close/>
                </a:path>
                <a:path w="1309370" h="1290320">
                  <a:moveTo>
                    <a:pt x="4562" y="525780"/>
                  </a:moveTo>
                  <a:lnTo>
                    <a:pt x="751" y="525780"/>
                  </a:lnTo>
                  <a:lnTo>
                    <a:pt x="516" y="764539"/>
                  </a:lnTo>
                  <a:lnTo>
                    <a:pt x="4325" y="764539"/>
                  </a:lnTo>
                  <a:lnTo>
                    <a:pt x="4562" y="525780"/>
                  </a:lnTo>
                  <a:close/>
                </a:path>
                <a:path w="1309370" h="1290320">
                  <a:moveTo>
                    <a:pt x="1308853" y="525780"/>
                  </a:moveTo>
                  <a:lnTo>
                    <a:pt x="1305044" y="525780"/>
                  </a:lnTo>
                  <a:lnTo>
                    <a:pt x="1304807" y="764539"/>
                  </a:lnTo>
                  <a:lnTo>
                    <a:pt x="1308618" y="764539"/>
                  </a:lnTo>
                  <a:lnTo>
                    <a:pt x="1308853" y="525780"/>
                  </a:lnTo>
                  <a:close/>
                </a:path>
                <a:path w="1309370" h="1290320">
                  <a:moveTo>
                    <a:pt x="4325" y="764540"/>
                  </a:moveTo>
                  <a:lnTo>
                    <a:pt x="516" y="764540"/>
                  </a:lnTo>
                  <a:lnTo>
                    <a:pt x="490" y="789939"/>
                  </a:lnTo>
                  <a:lnTo>
                    <a:pt x="4300" y="789939"/>
                  </a:lnTo>
                  <a:lnTo>
                    <a:pt x="4325" y="764540"/>
                  </a:lnTo>
                  <a:close/>
                </a:path>
                <a:path w="1309370" h="1290320">
                  <a:moveTo>
                    <a:pt x="1308618" y="764540"/>
                  </a:moveTo>
                  <a:lnTo>
                    <a:pt x="1304807" y="764540"/>
                  </a:lnTo>
                  <a:lnTo>
                    <a:pt x="1304782" y="789939"/>
                  </a:lnTo>
                  <a:lnTo>
                    <a:pt x="1308593" y="789939"/>
                  </a:lnTo>
                  <a:lnTo>
                    <a:pt x="1308618" y="764540"/>
                  </a:lnTo>
                  <a:close/>
                </a:path>
                <a:path w="1309370" h="1290320">
                  <a:moveTo>
                    <a:pt x="4300" y="789940"/>
                  </a:moveTo>
                  <a:lnTo>
                    <a:pt x="490" y="789940"/>
                  </a:lnTo>
                  <a:lnTo>
                    <a:pt x="465" y="815339"/>
                  </a:lnTo>
                  <a:lnTo>
                    <a:pt x="4274" y="815339"/>
                  </a:lnTo>
                  <a:lnTo>
                    <a:pt x="4300" y="789940"/>
                  </a:lnTo>
                  <a:close/>
                </a:path>
                <a:path w="1309370" h="1290320">
                  <a:moveTo>
                    <a:pt x="1308593" y="789940"/>
                  </a:moveTo>
                  <a:lnTo>
                    <a:pt x="1304782" y="789940"/>
                  </a:lnTo>
                  <a:lnTo>
                    <a:pt x="1304757" y="815339"/>
                  </a:lnTo>
                  <a:lnTo>
                    <a:pt x="1308568" y="815339"/>
                  </a:lnTo>
                  <a:lnTo>
                    <a:pt x="1308593" y="789940"/>
                  </a:lnTo>
                  <a:close/>
                </a:path>
                <a:path w="1309370" h="1290320">
                  <a:moveTo>
                    <a:pt x="4274" y="815340"/>
                  </a:moveTo>
                  <a:lnTo>
                    <a:pt x="465" y="815340"/>
                  </a:lnTo>
                  <a:lnTo>
                    <a:pt x="440" y="840739"/>
                  </a:lnTo>
                  <a:lnTo>
                    <a:pt x="4249" y="840739"/>
                  </a:lnTo>
                  <a:lnTo>
                    <a:pt x="4274" y="815340"/>
                  </a:lnTo>
                  <a:close/>
                </a:path>
                <a:path w="1309370" h="1290320">
                  <a:moveTo>
                    <a:pt x="1308568" y="815340"/>
                  </a:moveTo>
                  <a:lnTo>
                    <a:pt x="1304757" y="815340"/>
                  </a:lnTo>
                  <a:lnTo>
                    <a:pt x="1304732" y="840739"/>
                  </a:lnTo>
                  <a:lnTo>
                    <a:pt x="1308543" y="840739"/>
                  </a:lnTo>
                  <a:lnTo>
                    <a:pt x="1308568" y="815340"/>
                  </a:lnTo>
                  <a:close/>
                </a:path>
                <a:path w="1309370" h="1290320">
                  <a:moveTo>
                    <a:pt x="4249" y="840740"/>
                  </a:moveTo>
                  <a:lnTo>
                    <a:pt x="440" y="840740"/>
                  </a:lnTo>
                  <a:lnTo>
                    <a:pt x="415" y="866139"/>
                  </a:lnTo>
                  <a:lnTo>
                    <a:pt x="4224" y="866139"/>
                  </a:lnTo>
                  <a:lnTo>
                    <a:pt x="4249" y="840740"/>
                  </a:lnTo>
                  <a:close/>
                </a:path>
                <a:path w="1309370" h="1290320">
                  <a:moveTo>
                    <a:pt x="1308543" y="840740"/>
                  </a:moveTo>
                  <a:lnTo>
                    <a:pt x="1304732" y="840740"/>
                  </a:lnTo>
                  <a:lnTo>
                    <a:pt x="1304707" y="866139"/>
                  </a:lnTo>
                  <a:lnTo>
                    <a:pt x="1308518" y="866139"/>
                  </a:lnTo>
                  <a:lnTo>
                    <a:pt x="1308543" y="840740"/>
                  </a:lnTo>
                  <a:close/>
                </a:path>
                <a:path w="1309370" h="1290320">
                  <a:moveTo>
                    <a:pt x="4224" y="866140"/>
                  </a:moveTo>
                  <a:lnTo>
                    <a:pt x="415" y="866140"/>
                  </a:lnTo>
                  <a:lnTo>
                    <a:pt x="378" y="904239"/>
                  </a:lnTo>
                  <a:lnTo>
                    <a:pt x="4186" y="904239"/>
                  </a:lnTo>
                  <a:lnTo>
                    <a:pt x="4224" y="866140"/>
                  </a:lnTo>
                  <a:close/>
                </a:path>
                <a:path w="1309370" h="1290320">
                  <a:moveTo>
                    <a:pt x="1308518" y="866140"/>
                  </a:moveTo>
                  <a:lnTo>
                    <a:pt x="1304707" y="866140"/>
                  </a:lnTo>
                  <a:lnTo>
                    <a:pt x="1304669" y="904239"/>
                  </a:lnTo>
                  <a:lnTo>
                    <a:pt x="1308480" y="904239"/>
                  </a:lnTo>
                  <a:lnTo>
                    <a:pt x="1308518" y="866140"/>
                  </a:lnTo>
                  <a:close/>
                </a:path>
                <a:path w="1309370" h="1290320">
                  <a:moveTo>
                    <a:pt x="4186" y="904240"/>
                  </a:moveTo>
                  <a:lnTo>
                    <a:pt x="378" y="904240"/>
                  </a:lnTo>
                  <a:lnTo>
                    <a:pt x="353" y="929639"/>
                  </a:lnTo>
                  <a:lnTo>
                    <a:pt x="4161" y="929639"/>
                  </a:lnTo>
                  <a:lnTo>
                    <a:pt x="4186" y="904240"/>
                  </a:lnTo>
                  <a:close/>
                </a:path>
                <a:path w="1309370" h="1290320">
                  <a:moveTo>
                    <a:pt x="1308480" y="904240"/>
                  </a:moveTo>
                  <a:lnTo>
                    <a:pt x="1304669" y="904240"/>
                  </a:lnTo>
                  <a:lnTo>
                    <a:pt x="1304644" y="929639"/>
                  </a:lnTo>
                  <a:lnTo>
                    <a:pt x="1308455" y="929639"/>
                  </a:lnTo>
                  <a:lnTo>
                    <a:pt x="1308480" y="904240"/>
                  </a:lnTo>
                  <a:close/>
                </a:path>
                <a:path w="1309370" h="1290320">
                  <a:moveTo>
                    <a:pt x="4161" y="929640"/>
                  </a:moveTo>
                  <a:lnTo>
                    <a:pt x="353" y="929640"/>
                  </a:lnTo>
                  <a:lnTo>
                    <a:pt x="316" y="966469"/>
                  </a:lnTo>
                  <a:lnTo>
                    <a:pt x="4124" y="966469"/>
                  </a:lnTo>
                  <a:lnTo>
                    <a:pt x="4161" y="929640"/>
                  </a:lnTo>
                  <a:close/>
                </a:path>
                <a:path w="1309370" h="1290320">
                  <a:moveTo>
                    <a:pt x="1308455" y="929640"/>
                  </a:moveTo>
                  <a:lnTo>
                    <a:pt x="1304644" y="929640"/>
                  </a:lnTo>
                  <a:lnTo>
                    <a:pt x="1304607" y="966469"/>
                  </a:lnTo>
                  <a:lnTo>
                    <a:pt x="1308419" y="966469"/>
                  </a:lnTo>
                  <a:lnTo>
                    <a:pt x="1308455" y="929640"/>
                  </a:lnTo>
                  <a:close/>
                </a:path>
                <a:path w="1309370" h="1290320">
                  <a:moveTo>
                    <a:pt x="4124" y="966470"/>
                  </a:moveTo>
                  <a:lnTo>
                    <a:pt x="316" y="966470"/>
                  </a:lnTo>
                  <a:lnTo>
                    <a:pt x="303" y="980439"/>
                  </a:lnTo>
                  <a:lnTo>
                    <a:pt x="4111" y="980439"/>
                  </a:lnTo>
                  <a:lnTo>
                    <a:pt x="4124" y="966470"/>
                  </a:lnTo>
                  <a:close/>
                </a:path>
                <a:path w="1309370" h="1290320">
                  <a:moveTo>
                    <a:pt x="1308419" y="966470"/>
                  </a:moveTo>
                  <a:lnTo>
                    <a:pt x="1304607" y="966470"/>
                  </a:lnTo>
                  <a:lnTo>
                    <a:pt x="1304593" y="980439"/>
                  </a:lnTo>
                  <a:lnTo>
                    <a:pt x="1308405" y="980439"/>
                  </a:lnTo>
                  <a:lnTo>
                    <a:pt x="1308419" y="966470"/>
                  </a:lnTo>
                  <a:close/>
                </a:path>
                <a:path w="1309370" h="1290320">
                  <a:moveTo>
                    <a:pt x="4111" y="980440"/>
                  </a:moveTo>
                  <a:lnTo>
                    <a:pt x="303" y="980440"/>
                  </a:lnTo>
                  <a:lnTo>
                    <a:pt x="284" y="999489"/>
                  </a:lnTo>
                  <a:lnTo>
                    <a:pt x="4092" y="999489"/>
                  </a:lnTo>
                  <a:lnTo>
                    <a:pt x="4111" y="980440"/>
                  </a:lnTo>
                  <a:close/>
                </a:path>
                <a:path w="1309370" h="1290320">
                  <a:moveTo>
                    <a:pt x="1308405" y="980440"/>
                  </a:moveTo>
                  <a:lnTo>
                    <a:pt x="1304593" y="980440"/>
                  </a:lnTo>
                  <a:lnTo>
                    <a:pt x="1304574" y="999489"/>
                  </a:lnTo>
                  <a:lnTo>
                    <a:pt x="1308386" y="999489"/>
                  </a:lnTo>
                  <a:lnTo>
                    <a:pt x="1308405" y="980440"/>
                  </a:lnTo>
                  <a:close/>
                </a:path>
                <a:path w="1309370" h="1290320">
                  <a:moveTo>
                    <a:pt x="4092" y="999490"/>
                  </a:moveTo>
                  <a:lnTo>
                    <a:pt x="284" y="999490"/>
                  </a:lnTo>
                  <a:lnTo>
                    <a:pt x="278" y="1005839"/>
                  </a:lnTo>
                  <a:lnTo>
                    <a:pt x="4085" y="1005839"/>
                  </a:lnTo>
                  <a:lnTo>
                    <a:pt x="4092" y="999490"/>
                  </a:lnTo>
                  <a:close/>
                </a:path>
                <a:path w="1309370" h="1290320">
                  <a:moveTo>
                    <a:pt x="1308386" y="999490"/>
                  </a:moveTo>
                  <a:lnTo>
                    <a:pt x="1304574" y="999490"/>
                  </a:lnTo>
                  <a:lnTo>
                    <a:pt x="1304568" y="1005839"/>
                  </a:lnTo>
                  <a:lnTo>
                    <a:pt x="1308380" y="1005839"/>
                  </a:lnTo>
                  <a:lnTo>
                    <a:pt x="1308386" y="999490"/>
                  </a:lnTo>
                  <a:close/>
                </a:path>
                <a:path w="1309370" h="1290320">
                  <a:moveTo>
                    <a:pt x="4085" y="1005840"/>
                  </a:moveTo>
                  <a:lnTo>
                    <a:pt x="278" y="1005840"/>
                  </a:lnTo>
                  <a:lnTo>
                    <a:pt x="273" y="1010919"/>
                  </a:lnTo>
                  <a:lnTo>
                    <a:pt x="4080" y="1010919"/>
                  </a:lnTo>
                  <a:lnTo>
                    <a:pt x="4085" y="1005840"/>
                  </a:lnTo>
                  <a:close/>
                </a:path>
                <a:path w="1309370" h="1290320">
                  <a:moveTo>
                    <a:pt x="1308380" y="1005840"/>
                  </a:moveTo>
                  <a:lnTo>
                    <a:pt x="1304568" y="1005840"/>
                  </a:lnTo>
                  <a:lnTo>
                    <a:pt x="1304563" y="1010919"/>
                  </a:lnTo>
                  <a:lnTo>
                    <a:pt x="1308375" y="1010919"/>
                  </a:lnTo>
                  <a:lnTo>
                    <a:pt x="1308380" y="1005840"/>
                  </a:lnTo>
                  <a:close/>
                </a:path>
                <a:path w="1309370" h="1290320">
                  <a:moveTo>
                    <a:pt x="4080" y="1010920"/>
                  </a:moveTo>
                  <a:lnTo>
                    <a:pt x="273" y="1010920"/>
                  </a:lnTo>
                  <a:lnTo>
                    <a:pt x="265" y="1018539"/>
                  </a:lnTo>
                  <a:lnTo>
                    <a:pt x="4073" y="1018539"/>
                  </a:lnTo>
                  <a:lnTo>
                    <a:pt x="4080" y="1010920"/>
                  </a:lnTo>
                  <a:close/>
                </a:path>
                <a:path w="1309370" h="1290320">
                  <a:moveTo>
                    <a:pt x="1308375" y="1010920"/>
                  </a:moveTo>
                  <a:lnTo>
                    <a:pt x="1304563" y="1010920"/>
                  </a:lnTo>
                  <a:lnTo>
                    <a:pt x="1304555" y="1018539"/>
                  </a:lnTo>
                  <a:lnTo>
                    <a:pt x="1308368" y="1018539"/>
                  </a:lnTo>
                  <a:lnTo>
                    <a:pt x="1308375" y="1010920"/>
                  </a:lnTo>
                  <a:close/>
                </a:path>
                <a:path w="1309370" h="1290320">
                  <a:moveTo>
                    <a:pt x="4073" y="1018540"/>
                  </a:moveTo>
                  <a:lnTo>
                    <a:pt x="265" y="1018540"/>
                  </a:lnTo>
                  <a:lnTo>
                    <a:pt x="229" y="1055370"/>
                  </a:lnTo>
                  <a:lnTo>
                    <a:pt x="4036" y="1055370"/>
                  </a:lnTo>
                  <a:lnTo>
                    <a:pt x="4073" y="1018540"/>
                  </a:lnTo>
                  <a:close/>
                </a:path>
                <a:path w="1309370" h="1290320">
                  <a:moveTo>
                    <a:pt x="1308368" y="1018540"/>
                  </a:moveTo>
                  <a:lnTo>
                    <a:pt x="1304555" y="1018540"/>
                  </a:lnTo>
                  <a:lnTo>
                    <a:pt x="1304519" y="1055370"/>
                  </a:lnTo>
                  <a:lnTo>
                    <a:pt x="1308331" y="1055370"/>
                  </a:lnTo>
                  <a:lnTo>
                    <a:pt x="1308368" y="1018540"/>
                  </a:lnTo>
                  <a:close/>
                </a:path>
                <a:path w="1309370" h="1290320">
                  <a:moveTo>
                    <a:pt x="4036" y="1055370"/>
                  </a:moveTo>
                  <a:lnTo>
                    <a:pt x="229" y="1055370"/>
                  </a:lnTo>
                  <a:lnTo>
                    <a:pt x="221" y="1062989"/>
                  </a:lnTo>
                  <a:lnTo>
                    <a:pt x="4029" y="1062989"/>
                  </a:lnTo>
                  <a:lnTo>
                    <a:pt x="4036" y="1055370"/>
                  </a:lnTo>
                  <a:close/>
                </a:path>
                <a:path w="1309370" h="1290320">
                  <a:moveTo>
                    <a:pt x="1308331" y="1055370"/>
                  </a:moveTo>
                  <a:lnTo>
                    <a:pt x="1304519" y="1055370"/>
                  </a:lnTo>
                  <a:lnTo>
                    <a:pt x="1304511" y="1062989"/>
                  </a:lnTo>
                  <a:lnTo>
                    <a:pt x="1308324" y="1062989"/>
                  </a:lnTo>
                  <a:lnTo>
                    <a:pt x="1308331" y="1055370"/>
                  </a:lnTo>
                  <a:close/>
                </a:path>
                <a:path w="1309370" h="1290320">
                  <a:moveTo>
                    <a:pt x="4029" y="1062990"/>
                  </a:moveTo>
                  <a:lnTo>
                    <a:pt x="221" y="1062990"/>
                  </a:lnTo>
                  <a:lnTo>
                    <a:pt x="216" y="1068070"/>
                  </a:lnTo>
                  <a:lnTo>
                    <a:pt x="4024" y="1068070"/>
                  </a:lnTo>
                  <a:lnTo>
                    <a:pt x="4029" y="1062990"/>
                  </a:lnTo>
                  <a:close/>
                </a:path>
                <a:path w="1309370" h="1290320">
                  <a:moveTo>
                    <a:pt x="1308324" y="1062990"/>
                  </a:moveTo>
                  <a:lnTo>
                    <a:pt x="1304511" y="1062990"/>
                  </a:lnTo>
                  <a:lnTo>
                    <a:pt x="1304506" y="1068070"/>
                  </a:lnTo>
                  <a:lnTo>
                    <a:pt x="1308319" y="1068070"/>
                  </a:lnTo>
                  <a:lnTo>
                    <a:pt x="1308324" y="1062990"/>
                  </a:lnTo>
                  <a:close/>
                </a:path>
                <a:path w="1309370" h="1290320">
                  <a:moveTo>
                    <a:pt x="4024" y="1068070"/>
                  </a:moveTo>
                  <a:lnTo>
                    <a:pt x="216" y="1068070"/>
                  </a:lnTo>
                  <a:lnTo>
                    <a:pt x="209" y="1075689"/>
                  </a:lnTo>
                  <a:lnTo>
                    <a:pt x="4016" y="1075689"/>
                  </a:lnTo>
                  <a:lnTo>
                    <a:pt x="4024" y="1068070"/>
                  </a:lnTo>
                  <a:close/>
                </a:path>
                <a:path w="1309370" h="1290320">
                  <a:moveTo>
                    <a:pt x="1308319" y="1068070"/>
                  </a:moveTo>
                  <a:lnTo>
                    <a:pt x="1304506" y="1068070"/>
                  </a:lnTo>
                  <a:lnTo>
                    <a:pt x="1304499" y="1075689"/>
                  </a:lnTo>
                  <a:lnTo>
                    <a:pt x="1308311" y="1075689"/>
                  </a:lnTo>
                  <a:lnTo>
                    <a:pt x="1308319" y="1068070"/>
                  </a:lnTo>
                  <a:close/>
                </a:path>
                <a:path w="1309370" h="1290320">
                  <a:moveTo>
                    <a:pt x="4016" y="1075690"/>
                  </a:moveTo>
                  <a:lnTo>
                    <a:pt x="209" y="1075690"/>
                  </a:lnTo>
                  <a:lnTo>
                    <a:pt x="202" y="1082039"/>
                  </a:lnTo>
                  <a:lnTo>
                    <a:pt x="4010" y="1082039"/>
                  </a:lnTo>
                  <a:lnTo>
                    <a:pt x="4016" y="1075690"/>
                  </a:lnTo>
                  <a:close/>
                </a:path>
                <a:path w="1309370" h="1290320">
                  <a:moveTo>
                    <a:pt x="1308311" y="1075690"/>
                  </a:moveTo>
                  <a:lnTo>
                    <a:pt x="1304499" y="1075690"/>
                  </a:lnTo>
                  <a:lnTo>
                    <a:pt x="1304492" y="1082039"/>
                  </a:lnTo>
                  <a:lnTo>
                    <a:pt x="1308305" y="1082039"/>
                  </a:lnTo>
                  <a:lnTo>
                    <a:pt x="1308311" y="1075690"/>
                  </a:lnTo>
                  <a:close/>
                </a:path>
                <a:path w="1309370" h="1290320">
                  <a:moveTo>
                    <a:pt x="4010" y="1082040"/>
                  </a:moveTo>
                  <a:lnTo>
                    <a:pt x="202" y="1082040"/>
                  </a:lnTo>
                  <a:lnTo>
                    <a:pt x="196" y="1088389"/>
                  </a:lnTo>
                  <a:lnTo>
                    <a:pt x="4004" y="1088389"/>
                  </a:lnTo>
                  <a:lnTo>
                    <a:pt x="4010" y="1082040"/>
                  </a:lnTo>
                  <a:close/>
                </a:path>
                <a:path w="1309370" h="1290320">
                  <a:moveTo>
                    <a:pt x="1308305" y="1082040"/>
                  </a:moveTo>
                  <a:lnTo>
                    <a:pt x="1304492" y="1082040"/>
                  </a:lnTo>
                  <a:lnTo>
                    <a:pt x="1304486" y="1088389"/>
                  </a:lnTo>
                  <a:lnTo>
                    <a:pt x="1308299" y="1088389"/>
                  </a:lnTo>
                  <a:lnTo>
                    <a:pt x="1308305" y="1082040"/>
                  </a:lnTo>
                  <a:close/>
                </a:path>
                <a:path w="1309370" h="1290320">
                  <a:moveTo>
                    <a:pt x="4004" y="1088390"/>
                  </a:moveTo>
                  <a:lnTo>
                    <a:pt x="196" y="1088390"/>
                  </a:lnTo>
                  <a:lnTo>
                    <a:pt x="177" y="1107439"/>
                  </a:lnTo>
                  <a:lnTo>
                    <a:pt x="3985" y="1107439"/>
                  </a:lnTo>
                  <a:lnTo>
                    <a:pt x="4004" y="1088390"/>
                  </a:lnTo>
                  <a:close/>
                </a:path>
                <a:path w="1309370" h="1290320">
                  <a:moveTo>
                    <a:pt x="1308299" y="1088390"/>
                  </a:moveTo>
                  <a:lnTo>
                    <a:pt x="1304486" y="1088390"/>
                  </a:lnTo>
                  <a:lnTo>
                    <a:pt x="1304467" y="1107439"/>
                  </a:lnTo>
                  <a:lnTo>
                    <a:pt x="1308280" y="1107439"/>
                  </a:lnTo>
                  <a:lnTo>
                    <a:pt x="1308299" y="1088390"/>
                  </a:lnTo>
                  <a:close/>
                </a:path>
                <a:path w="1309370" h="1290320">
                  <a:moveTo>
                    <a:pt x="3985" y="1107440"/>
                  </a:moveTo>
                  <a:lnTo>
                    <a:pt x="177" y="1107440"/>
                  </a:lnTo>
                  <a:lnTo>
                    <a:pt x="171" y="1113789"/>
                  </a:lnTo>
                  <a:lnTo>
                    <a:pt x="3978" y="1113789"/>
                  </a:lnTo>
                  <a:lnTo>
                    <a:pt x="3985" y="1107440"/>
                  </a:lnTo>
                  <a:close/>
                </a:path>
                <a:path w="1309370" h="1290320">
                  <a:moveTo>
                    <a:pt x="1308280" y="1107440"/>
                  </a:moveTo>
                  <a:lnTo>
                    <a:pt x="1304467" y="1107440"/>
                  </a:lnTo>
                  <a:lnTo>
                    <a:pt x="1304461" y="1113789"/>
                  </a:lnTo>
                  <a:lnTo>
                    <a:pt x="1308274" y="1113789"/>
                  </a:lnTo>
                  <a:lnTo>
                    <a:pt x="1308280" y="1107440"/>
                  </a:lnTo>
                  <a:close/>
                </a:path>
                <a:path w="1309370" h="1290320">
                  <a:moveTo>
                    <a:pt x="3978" y="1113790"/>
                  </a:moveTo>
                  <a:lnTo>
                    <a:pt x="171" y="1113790"/>
                  </a:lnTo>
                  <a:lnTo>
                    <a:pt x="165" y="1120139"/>
                  </a:lnTo>
                  <a:lnTo>
                    <a:pt x="3972" y="1120139"/>
                  </a:lnTo>
                  <a:lnTo>
                    <a:pt x="3978" y="1113790"/>
                  </a:lnTo>
                  <a:close/>
                </a:path>
                <a:path w="1309370" h="1290320">
                  <a:moveTo>
                    <a:pt x="1308274" y="1113790"/>
                  </a:moveTo>
                  <a:lnTo>
                    <a:pt x="1304461" y="1113790"/>
                  </a:lnTo>
                  <a:lnTo>
                    <a:pt x="1304455" y="1120139"/>
                  </a:lnTo>
                  <a:lnTo>
                    <a:pt x="1308267" y="1120139"/>
                  </a:lnTo>
                  <a:lnTo>
                    <a:pt x="1308274" y="1113790"/>
                  </a:lnTo>
                  <a:close/>
                </a:path>
                <a:path w="1309370" h="1290320">
                  <a:moveTo>
                    <a:pt x="3972" y="1120140"/>
                  </a:moveTo>
                  <a:lnTo>
                    <a:pt x="165" y="1120140"/>
                  </a:lnTo>
                  <a:lnTo>
                    <a:pt x="160" y="1125220"/>
                  </a:lnTo>
                  <a:lnTo>
                    <a:pt x="3967" y="1125220"/>
                  </a:lnTo>
                  <a:lnTo>
                    <a:pt x="3972" y="1120140"/>
                  </a:lnTo>
                  <a:close/>
                </a:path>
                <a:path w="1309370" h="1290320">
                  <a:moveTo>
                    <a:pt x="1308267" y="1120140"/>
                  </a:moveTo>
                  <a:lnTo>
                    <a:pt x="1304455" y="1120140"/>
                  </a:lnTo>
                  <a:lnTo>
                    <a:pt x="1304450" y="1125220"/>
                  </a:lnTo>
                  <a:lnTo>
                    <a:pt x="1308262" y="1125220"/>
                  </a:lnTo>
                  <a:lnTo>
                    <a:pt x="1308267" y="1120140"/>
                  </a:lnTo>
                  <a:close/>
                </a:path>
                <a:path w="1309370" h="1290320">
                  <a:moveTo>
                    <a:pt x="3967" y="1125220"/>
                  </a:moveTo>
                  <a:lnTo>
                    <a:pt x="160" y="1125220"/>
                  </a:lnTo>
                  <a:lnTo>
                    <a:pt x="147" y="1137920"/>
                  </a:lnTo>
                  <a:lnTo>
                    <a:pt x="3954" y="1137920"/>
                  </a:lnTo>
                  <a:lnTo>
                    <a:pt x="3967" y="1125220"/>
                  </a:lnTo>
                  <a:close/>
                </a:path>
                <a:path w="1309370" h="1290320">
                  <a:moveTo>
                    <a:pt x="1308262" y="1125220"/>
                  </a:moveTo>
                  <a:lnTo>
                    <a:pt x="1304450" y="1125220"/>
                  </a:lnTo>
                  <a:lnTo>
                    <a:pt x="1304437" y="1137920"/>
                  </a:lnTo>
                  <a:lnTo>
                    <a:pt x="1308250" y="1137920"/>
                  </a:lnTo>
                  <a:lnTo>
                    <a:pt x="1308262" y="1125220"/>
                  </a:lnTo>
                  <a:close/>
                </a:path>
                <a:path w="1309370" h="1290320">
                  <a:moveTo>
                    <a:pt x="3954" y="1137920"/>
                  </a:moveTo>
                  <a:lnTo>
                    <a:pt x="147" y="1137920"/>
                  </a:lnTo>
                  <a:lnTo>
                    <a:pt x="141" y="1144270"/>
                  </a:lnTo>
                  <a:lnTo>
                    <a:pt x="3948" y="1144270"/>
                  </a:lnTo>
                  <a:lnTo>
                    <a:pt x="3954" y="1137920"/>
                  </a:lnTo>
                  <a:close/>
                </a:path>
                <a:path w="1309370" h="1290320">
                  <a:moveTo>
                    <a:pt x="1308250" y="1137920"/>
                  </a:moveTo>
                  <a:lnTo>
                    <a:pt x="1304437" y="1137920"/>
                  </a:lnTo>
                  <a:lnTo>
                    <a:pt x="1304431" y="1144270"/>
                  </a:lnTo>
                  <a:lnTo>
                    <a:pt x="1308244" y="1144270"/>
                  </a:lnTo>
                  <a:lnTo>
                    <a:pt x="1308250" y="1137920"/>
                  </a:lnTo>
                  <a:close/>
                </a:path>
                <a:path w="1309370" h="1290320">
                  <a:moveTo>
                    <a:pt x="3948" y="1144270"/>
                  </a:moveTo>
                  <a:lnTo>
                    <a:pt x="141" y="1144270"/>
                  </a:lnTo>
                  <a:lnTo>
                    <a:pt x="129" y="1156970"/>
                  </a:lnTo>
                  <a:lnTo>
                    <a:pt x="3935" y="1156970"/>
                  </a:lnTo>
                  <a:lnTo>
                    <a:pt x="3948" y="1144270"/>
                  </a:lnTo>
                  <a:close/>
                </a:path>
                <a:path w="1309370" h="1290320">
                  <a:moveTo>
                    <a:pt x="1308244" y="1144270"/>
                  </a:moveTo>
                  <a:lnTo>
                    <a:pt x="1304431" y="1144270"/>
                  </a:lnTo>
                  <a:lnTo>
                    <a:pt x="1304418" y="1156970"/>
                  </a:lnTo>
                  <a:lnTo>
                    <a:pt x="1308231" y="1156970"/>
                  </a:lnTo>
                  <a:lnTo>
                    <a:pt x="1308244" y="1144270"/>
                  </a:lnTo>
                  <a:close/>
                </a:path>
                <a:path w="1309370" h="1290320">
                  <a:moveTo>
                    <a:pt x="3935" y="1156970"/>
                  </a:moveTo>
                  <a:lnTo>
                    <a:pt x="129" y="1156970"/>
                  </a:lnTo>
                  <a:lnTo>
                    <a:pt x="122" y="1163320"/>
                  </a:lnTo>
                  <a:lnTo>
                    <a:pt x="3929" y="1163320"/>
                  </a:lnTo>
                  <a:lnTo>
                    <a:pt x="3935" y="1156970"/>
                  </a:lnTo>
                  <a:close/>
                </a:path>
                <a:path w="1309370" h="1290320">
                  <a:moveTo>
                    <a:pt x="1308231" y="1156970"/>
                  </a:moveTo>
                  <a:lnTo>
                    <a:pt x="1304418" y="1156970"/>
                  </a:lnTo>
                  <a:lnTo>
                    <a:pt x="1304412" y="1163320"/>
                  </a:lnTo>
                  <a:lnTo>
                    <a:pt x="1308225" y="1163320"/>
                  </a:lnTo>
                  <a:lnTo>
                    <a:pt x="1308231" y="1156970"/>
                  </a:lnTo>
                  <a:close/>
                </a:path>
                <a:path w="1309370" h="1290320">
                  <a:moveTo>
                    <a:pt x="3929" y="1163320"/>
                  </a:moveTo>
                  <a:lnTo>
                    <a:pt x="122" y="1163320"/>
                  </a:lnTo>
                  <a:lnTo>
                    <a:pt x="116" y="1169670"/>
                  </a:lnTo>
                  <a:lnTo>
                    <a:pt x="3923" y="1169670"/>
                  </a:lnTo>
                  <a:lnTo>
                    <a:pt x="3929" y="1163320"/>
                  </a:lnTo>
                  <a:close/>
                </a:path>
                <a:path w="1309370" h="1290320">
                  <a:moveTo>
                    <a:pt x="1308225" y="1163320"/>
                  </a:moveTo>
                  <a:lnTo>
                    <a:pt x="1304412" y="1163320"/>
                  </a:lnTo>
                  <a:lnTo>
                    <a:pt x="1304405" y="1169670"/>
                  </a:lnTo>
                  <a:lnTo>
                    <a:pt x="1308218" y="1169670"/>
                  </a:lnTo>
                  <a:lnTo>
                    <a:pt x="1308225" y="1163320"/>
                  </a:lnTo>
                  <a:close/>
                </a:path>
                <a:path w="1309370" h="1290320">
                  <a:moveTo>
                    <a:pt x="3923" y="1169670"/>
                  </a:moveTo>
                  <a:lnTo>
                    <a:pt x="116" y="1169670"/>
                  </a:lnTo>
                  <a:lnTo>
                    <a:pt x="97" y="1188720"/>
                  </a:lnTo>
                  <a:lnTo>
                    <a:pt x="3904" y="1188720"/>
                  </a:lnTo>
                  <a:lnTo>
                    <a:pt x="3923" y="1169670"/>
                  </a:lnTo>
                  <a:close/>
                </a:path>
                <a:path w="1309370" h="1290320">
                  <a:moveTo>
                    <a:pt x="1308218" y="1169670"/>
                  </a:moveTo>
                  <a:lnTo>
                    <a:pt x="1304405" y="1169670"/>
                  </a:lnTo>
                  <a:lnTo>
                    <a:pt x="1304387" y="1188720"/>
                  </a:lnTo>
                  <a:lnTo>
                    <a:pt x="1308200" y="1188720"/>
                  </a:lnTo>
                  <a:lnTo>
                    <a:pt x="1308218" y="1169670"/>
                  </a:lnTo>
                  <a:close/>
                </a:path>
                <a:path w="1309370" h="1290320">
                  <a:moveTo>
                    <a:pt x="3904" y="1188720"/>
                  </a:moveTo>
                  <a:lnTo>
                    <a:pt x="97" y="1188720"/>
                  </a:lnTo>
                  <a:lnTo>
                    <a:pt x="91" y="1195070"/>
                  </a:lnTo>
                  <a:lnTo>
                    <a:pt x="3898" y="1195070"/>
                  </a:lnTo>
                  <a:lnTo>
                    <a:pt x="3904" y="1188720"/>
                  </a:lnTo>
                  <a:close/>
                </a:path>
                <a:path w="1309370" h="1290320">
                  <a:moveTo>
                    <a:pt x="1308200" y="1188720"/>
                  </a:moveTo>
                  <a:lnTo>
                    <a:pt x="1304387" y="1188720"/>
                  </a:lnTo>
                  <a:lnTo>
                    <a:pt x="1304380" y="1195070"/>
                  </a:lnTo>
                  <a:lnTo>
                    <a:pt x="1308193" y="1195070"/>
                  </a:lnTo>
                  <a:lnTo>
                    <a:pt x="1308200" y="1188720"/>
                  </a:lnTo>
                  <a:close/>
                </a:path>
                <a:path w="1309370" h="1290320">
                  <a:moveTo>
                    <a:pt x="3898" y="1195070"/>
                  </a:moveTo>
                  <a:lnTo>
                    <a:pt x="91" y="1195070"/>
                  </a:lnTo>
                  <a:lnTo>
                    <a:pt x="83" y="1202689"/>
                  </a:lnTo>
                  <a:lnTo>
                    <a:pt x="3890" y="1202689"/>
                  </a:lnTo>
                  <a:lnTo>
                    <a:pt x="3898" y="1195070"/>
                  </a:lnTo>
                  <a:close/>
                </a:path>
                <a:path w="1309370" h="1290320">
                  <a:moveTo>
                    <a:pt x="1308193" y="1195070"/>
                  </a:moveTo>
                  <a:lnTo>
                    <a:pt x="1304380" y="1195070"/>
                  </a:lnTo>
                  <a:lnTo>
                    <a:pt x="1304373" y="1202689"/>
                  </a:lnTo>
                  <a:lnTo>
                    <a:pt x="1308186" y="1202689"/>
                  </a:lnTo>
                  <a:lnTo>
                    <a:pt x="1308193" y="1195070"/>
                  </a:lnTo>
                  <a:close/>
                </a:path>
                <a:path w="1309370" h="1290320">
                  <a:moveTo>
                    <a:pt x="3890" y="1202690"/>
                  </a:moveTo>
                  <a:lnTo>
                    <a:pt x="83" y="1202690"/>
                  </a:lnTo>
                  <a:lnTo>
                    <a:pt x="65" y="1221739"/>
                  </a:lnTo>
                  <a:lnTo>
                    <a:pt x="3871" y="1221739"/>
                  </a:lnTo>
                  <a:lnTo>
                    <a:pt x="3890" y="1202690"/>
                  </a:lnTo>
                  <a:close/>
                </a:path>
                <a:path w="1309370" h="1290320">
                  <a:moveTo>
                    <a:pt x="1308186" y="1202690"/>
                  </a:moveTo>
                  <a:lnTo>
                    <a:pt x="1304373" y="1202690"/>
                  </a:lnTo>
                  <a:lnTo>
                    <a:pt x="1304354" y="1221739"/>
                  </a:lnTo>
                  <a:lnTo>
                    <a:pt x="1308167" y="1221739"/>
                  </a:lnTo>
                  <a:lnTo>
                    <a:pt x="1308186" y="1202690"/>
                  </a:lnTo>
                  <a:close/>
                </a:path>
                <a:path w="1309370" h="1290320">
                  <a:moveTo>
                    <a:pt x="3871" y="1221740"/>
                  </a:moveTo>
                  <a:lnTo>
                    <a:pt x="65" y="1221740"/>
                  </a:lnTo>
                  <a:lnTo>
                    <a:pt x="60" y="1226820"/>
                  </a:lnTo>
                  <a:lnTo>
                    <a:pt x="3866" y="1226820"/>
                  </a:lnTo>
                  <a:lnTo>
                    <a:pt x="3871" y="1221740"/>
                  </a:lnTo>
                  <a:close/>
                </a:path>
                <a:path w="1309370" h="1290320">
                  <a:moveTo>
                    <a:pt x="1308167" y="1221740"/>
                  </a:moveTo>
                  <a:lnTo>
                    <a:pt x="1304354" y="1221740"/>
                  </a:lnTo>
                  <a:lnTo>
                    <a:pt x="1304349" y="1226820"/>
                  </a:lnTo>
                  <a:lnTo>
                    <a:pt x="1308162" y="1226820"/>
                  </a:lnTo>
                  <a:lnTo>
                    <a:pt x="1308167" y="1221740"/>
                  </a:lnTo>
                  <a:close/>
                </a:path>
                <a:path w="1309370" h="1290320">
                  <a:moveTo>
                    <a:pt x="3866" y="1226820"/>
                  </a:moveTo>
                  <a:lnTo>
                    <a:pt x="60" y="1226820"/>
                  </a:lnTo>
                  <a:lnTo>
                    <a:pt x="52" y="1234439"/>
                  </a:lnTo>
                  <a:lnTo>
                    <a:pt x="3859" y="1234439"/>
                  </a:lnTo>
                  <a:lnTo>
                    <a:pt x="3866" y="1226820"/>
                  </a:lnTo>
                  <a:close/>
                </a:path>
                <a:path w="1309370" h="1290320">
                  <a:moveTo>
                    <a:pt x="1308162" y="1226820"/>
                  </a:moveTo>
                  <a:lnTo>
                    <a:pt x="1304349" y="1226820"/>
                  </a:lnTo>
                  <a:lnTo>
                    <a:pt x="1304341" y="1234439"/>
                  </a:lnTo>
                  <a:lnTo>
                    <a:pt x="1308155" y="1234439"/>
                  </a:lnTo>
                  <a:lnTo>
                    <a:pt x="1308162" y="1226820"/>
                  </a:lnTo>
                  <a:close/>
                </a:path>
                <a:path w="1309370" h="1290320">
                  <a:moveTo>
                    <a:pt x="3859" y="1234440"/>
                  </a:moveTo>
                  <a:lnTo>
                    <a:pt x="52" y="1234440"/>
                  </a:lnTo>
                  <a:lnTo>
                    <a:pt x="40" y="1247139"/>
                  </a:lnTo>
                  <a:lnTo>
                    <a:pt x="3846" y="1247139"/>
                  </a:lnTo>
                  <a:lnTo>
                    <a:pt x="3859" y="1234440"/>
                  </a:lnTo>
                  <a:close/>
                </a:path>
                <a:path w="1309370" h="1290320">
                  <a:moveTo>
                    <a:pt x="1308155" y="1234440"/>
                  </a:moveTo>
                  <a:lnTo>
                    <a:pt x="1304341" y="1234440"/>
                  </a:lnTo>
                  <a:lnTo>
                    <a:pt x="1304329" y="1247139"/>
                  </a:lnTo>
                  <a:lnTo>
                    <a:pt x="1308142" y="1247139"/>
                  </a:lnTo>
                  <a:lnTo>
                    <a:pt x="1308155" y="1234440"/>
                  </a:lnTo>
                  <a:close/>
                </a:path>
                <a:path w="1309370" h="1290320">
                  <a:moveTo>
                    <a:pt x="3846" y="1247140"/>
                  </a:moveTo>
                  <a:lnTo>
                    <a:pt x="40" y="1247140"/>
                  </a:lnTo>
                  <a:lnTo>
                    <a:pt x="35" y="1252220"/>
                  </a:lnTo>
                  <a:lnTo>
                    <a:pt x="3841" y="1252220"/>
                  </a:lnTo>
                  <a:lnTo>
                    <a:pt x="3846" y="1247140"/>
                  </a:lnTo>
                  <a:close/>
                </a:path>
                <a:path w="1309370" h="1290320">
                  <a:moveTo>
                    <a:pt x="1308142" y="1247140"/>
                  </a:moveTo>
                  <a:lnTo>
                    <a:pt x="1304329" y="1247140"/>
                  </a:lnTo>
                  <a:lnTo>
                    <a:pt x="1304324" y="1252220"/>
                  </a:lnTo>
                  <a:lnTo>
                    <a:pt x="1308137" y="1252220"/>
                  </a:lnTo>
                  <a:lnTo>
                    <a:pt x="1308142" y="1247140"/>
                  </a:lnTo>
                  <a:close/>
                </a:path>
                <a:path w="1309370" h="1290320">
                  <a:moveTo>
                    <a:pt x="3841" y="1252220"/>
                  </a:moveTo>
                  <a:lnTo>
                    <a:pt x="35" y="1252220"/>
                  </a:lnTo>
                  <a:lnTo>
                    <a:pt x="21" y="1266189"/>
                  </a:lnTo>
                  <a:lnTo>
                    <a:pt x="3827" y="1266189"/>
                  </a:lnTo>
                  <a:lnTo>
                    <a:pt x="3841" y="1252220"/>
                  </a:lnTo>
                  <a:close/>
                </a:path>
                <a:path w="1309370" h="1290320">
                  <a:moveTo>
                    <a:pt x="1308137" y="1252220"/>
                  </a:moveTo>
                  <a:lnTo>
                    <a:pt x="1304324" y="1252220"/>
                  </a:lnTo>
                  <a:lnTo>
                    <a:pt x="1304310" y="1266189"/>
                  </a:lnTo>
                  <a:lnTo>
                    <a:pt x="1308123" y="1266189"/>
                  </a:lnTo>
                  <a:lnTo>
                    <a:pt x="1308137" y="1252220"/>
                  </a:lnTo>
                  <a:close/>
                </a:path>
                <a:path w="1309370" h="1290320">
                  <a:moveTo>
                    <a:pt x="3827" y="1266190"/>
                  </a:moveTo>
                  <a:lnTo>
                    <a:pt x="21" y="1266190"/>
                  </a:lnTo>
                  <a:lnTo>
                    <a:pt x="16" y="1271270"/>
                  </a:lnTo>
                  <a:lnTo>
                    <a:pt x="3822" y="1271270"/>
                  </a:lnTo>
                  <a:lnTo>
                    <a:pt x="3827" y="1266190"/>
                  </a:lnTo>
                  <a:close/>
                </a:path>
                <a:path w="1309370" h="1290320">
                  <a:moveTo>
                    <a:pt x="1308123" y="1266190"/>
                  </a:moveTo>
                  <a:lnTo>
                    <a:pt x="1304310" y="1266190"/>
                  </a:lnTo>
                  <a:lnTo>
                    <a:pt x="1304305" y="1271270"/>
                  </a:lnTo>
                  <a:lnTo>
                    <a:pt x="1308118" y="1271270"/>
                  </a:lnTo>
                  <a:lnTo>
                    <a:pt x="1308123" y="1266190"/>
                  </a:lnTo>
                  <a:close/>
                </a:path>
                <a:path w="1309370" h="1290320">
                  <a:moveTo>
                    <a:pt x="3822" y="1271270"/>
                  </a:moveTo>
                  <a:lnTo>
                    <a:pt x="16" y="1271270"/>
                  </a:lnTo>
                  <a:lnTo>
                    <a:pt x="8" y="1278889"/>
                  </a:lnTo>
                  <a:lnTo>
                    <a:pt x="3815" y="1278889"/>
                  </a:lnTo>
                  <a:lnTo>
                    <a:pt x="3822" y="1271270"/>
                  </a:lnTo>
                  <a:close/>
                </a:path>
                <a:path w="1309370" h="1290320">
                  <a:moveTo>
                    <a:pt x="1308118" y="1271270"/>
                  </a:moveTo>
                  <a:lnTo>
                    <a:pt x="1304305" y="1271270"/>
                  </a:lnTo>
                  <a:lnTo>
                    <a:pt x="1304297" y="1278889"/>
                  </a:lnTo>
                  <a:lnTo>
                    <a:pt x="1308111" y="1278889"/>
                  </a:lnTo>
                  <a:lnTo>
                    <a:pt x="1308118" y="1271270"/>
                  </a:lnTo>
                  <a:close/>
                </a:path>
                <a:path w="1309370" h="1290320">
                  <a:moveTo>
                    <a:pt x="3815" y="1278890"/>
                  </a:moveTo>
                  <a:lnTo>
                    <a:pt x="8" y="1278890"/>
                  </a:lnTo>
                  <a:lnTo>
                    <a:pt x="2" y="1285239"/>
                  </a:lnTo>
                  <a:lnTo>
                    <a:pt x="654049" y="1285239"/>
                  </a:lnTo>
                  <a:lnTo>
                    <a:pt x="3810" y="1283970"/>
                  </a:lnTo>
                  <a:lnTo>
                    <a:pt x="3815" y="1278890"/>
                  </a:lnTo>
                  <a:close/>
                </a:path>
                <a:path w="1309370" h="1290320">
                  <a:moveTo>
                    <a:pt x="1308111" y="1278890"/>
                  </a:moveTo>
                  <a:lnTo>
                    <a:pt x="1304297" y="1278890"/>
                  </a:lnTo>
                  <a:lnTo>
                    <a:pt x="1304291" y="1285239"/>
                  </a:lnTo>
                  <a:lnTo>
                    <a:pt x="1308105" y="1285239"/>
                  </a:lnTo>
                  <a:lnTo>
                    <a:pt x="1308111" y="1278890"/>
                  </a:lnTo>
                  <a:close/>
                </a:path>
                <a:path w="1309370" h="1290320">
                  <a:moveTo>
                    <a:pt x="654050" y="1285240"/>
                  </a:moveTo>
                  <a:lnTo>
                    <a:pt x="2" y="1285240"/>
                  </a:lnTo>
                  <a:lnTo>
                    <a:pt x="0" y="1287780"/>
                  </a:lnTo>
                  <a:lnTo>
                    <a:pt x="1308100" y="1290320"/>
                  </a:lnTo>
                  <a:lnTo>
                    <a:pt x="1308103" y="1286510"/>
                  </a:lnTo>
                  <a:lnTo>
                    <a:pt x="654050" y="1285240"/>
                  </a:lnTo>
                  <a:close/>
                </a:path>
                <a:path w="1309370" h="1290320">
                  <a:moveTo>
                    <a:pt x="1308105" y="1285240"/>
                  </a:moveTo>
                  <a:lnTo>
                    <a:pt x="1304291" y="1285240"/>
                  </a:lnTo>
                  <a:lnTo>
                    <a:pt x="1304290" y="1286510"/>
                  </a:lnTo>
                  <a:lnTo>
                    <a:pt x="1308103" y="1286510"/>
                  </a:lnTo>
                  <a:lnTo>
                    <a:pt x="1308105" y="1285240"/>
                  </a:lnTo>
                  <a:close/>
                </a:path>
              </a:pathLst>
            </a:custGeom>
            <a:solidFill>
              <a:srgbClr val="5D23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6930390" y="2912109"/>
              <a:ext cx="1301750" cy="1282700"/>
            </a:xfrm>
            <a:custGeom>
              <a:avLst/>
              <a:gdLst/>
              <a:ahLst/>
              <a:cxnLst/>
              <a:rect l="l" t="t" r="r" b="b"/>
              <a:pathLst>
                <a:path w="1301750" h="1282700">
                  <a:moveTo>
                    <a:pt x="1269" y="0"/>
                  </a:moveTo>
                  <a:lnTo>
                    <a:pt x="1249" y="20319"/>
                  </a:lnTo>
                  <a:lnTo>
                    <a:pt x="6317" y="20319"/>
                  </a:lnTo>
                  <a:lnTo>
                    <a:pt x="6350" y="3810"/>
                  </a:lnTo>
                  <a:lnTo>
                    <a:pt x="1301748" y="3810"/>
                  </a:lnTo>
                  <a:lnTo>
                    <a:pt x="1301750" y="2539"/>
                  </a:lnTo>
                  <a:lnTo>
                    <a:pt x="1269" y="0"/>
                  </a:lnTo>
                  <a:close/>
                </a:path>
                <a:path w="1301750" h="1282700">
                  <a:moveTo>
                    <a:pt x="1301748" y="3810"/>
                  </a:moveTo>
                  <a:lnTo>
                    <a:pt x="6350" y="3810"/>
                  </a:lnTo>
                  <a:lnTo>
                    <a:pt x="1297939" y="6350"/>
                  </a:lnTo>
                  <a:lnTo>
                    <a:pt x="1297912" y="20319"/>
                  </a:lnTo>
                  <a:lnTo>
                    <a:pt x="1301732" y="20319"/>
                  </a:lnTo>
                  <a:lnTo>
                    <a:pt x="1301748" y="3810"/>
                  </a:lnTo>
                  <a:close/>
                </a:path>
                <a:path w="1301750" h="1282700">
                  <a:moveTo>
                    <a:pt x="6317" y="20320"/>
                  </a:moveTo>
                  <a:lnTo>
                    <a:pt x="1249" y="20320"/>
                  </a:lnTo>
                  <a:lnTo>
                    <a:pt x="1224" y="45719"/>
                  </a:lnTo>
                  <a:lnTo>
                    <a:pt x="6266" y="45719"/>
                  </a:lnTo>
                  <a:lnTo>
                    <a:pt x="6317" y="20320"/>
                  </a:lnTo>
                  <a:close/>
                </a:path>
                <a:path w="1301750" h="1282700">
                  <a:moveTo>
                    <a:pt x="1301732" y="20320"/>
                  </a:moveTo>
                  <a:lnTo>
                    <a:pt x="1297912" y="20320"/>
                  </a:lnTo>
                  <a:lnTo>
                    <a:pt x="1297861" y="45719"/>
                  </a:lnTo>
                  <a:lnTo>
                    <a:pt x="1301707" y="45719"/>
                  </a:lnTo>
                  <a:lnTo>
                    <a:pt x="1301732" y="20320"/>
                  </a:lnTo>
                  <a:close/>
                </a:path>
                <a:path w="1301750" h="1282700">
                  <a:moveTo>
                    <a:pt x="6230" y="63753"/>
                  </a:moveTo>
                  <a:lnTo>
                    <a:pt x="1206" y="63753"/>
                  </a:lnTo>
                  <a:lnTo>
                    <a:pt x="1117" y="153669"/>
                  </a:lnTo>
                  <a:lnTo>
                    <a:pt x="6050" y="153669"/>
                  </a:lnTo>
                  <a:lnTo>
                    <a:pt x="6230" y="63753"/>
                  </a:lnTo>
                  <a:close/>
                </a:path>
                <a:path w="1301750" h="1282700">
                  <a:moveTo>
                    <a:pt x="1301689" y="63753"/>
                  </a:moveTo>
                  <a:lnTo>
                    <a:pt x="1297825" y="63753"/>
                  </a:lnTo>
                  <a:lnTo>
                    <a:pt x="1297645" y="153669"/>
                  </a:lnTo>
                  <a:lnTo>
                    <a:pt x="1301600" y="153669"/>
                  </a:lnTo>
                  <a:lnTo>
                    <a:pt x="1301689" y="63753"/>
                  </a:lnTo>
                  <a:close/>
                </a:path>
                <a:path w="1301750" h="1282700">
                  <a:moveTo>
                    <a:pt x="6248" y="54736"/>
                  </a:moveTo>
                  <a:lnTo>
                    <a:pt x="1215" y="54736"/>
                  </a:lnTo>
                  <a:lnTo>
                    <a:pt x="1207" y="63499"/>
                  </a:lnTo>
                  <a:lnTo>
                    <a:pt x="6230" y="63499"/>
                  </a:lnTo>
                  <a:lnTo>
                    <a:pt x="6248" y="54736"/>
                  </a:lnTo>
                  <a:close/>
                </a:path>
                <a:path w="1301750" h="1282700">
                  <a:moveTo>
                    <a:pt x="1301698" y="54736"/>
                  </a:moveTo>
                  <a:lnTo>
                    <a:pt x="1297843" y="54736"/>
                  </a:lnTo>
                  <a:lnTo>
                    <a:pt x="1297825" y="63499"/>
                  </a:lnTo>
                  <a:lnTo>
                    <a:pt x="1301689" y="63499"/>
                  </a:lnTo>
                  <a:lnTo>
                    <a:pt x="1301698" y="54736"/>
                  </a:lnTo>
                  <a:close/>
                </a:path>
                <a:path w="1301750" h="1282700">
                  <a:moveTo>
                    <a:pt x="6261" y="48386"/>
                  </a:moveTo>
                  <a:lnTo>
                    <a:pt x="1221" y="48386"/>
                  </a:lnTo>
                  <a:lnTo>
                    <a:pt x="1215" y="54609"/>
                  </a:lnTo>
                  <a:lnTo>
                    <a:pt x="6248" y="54609"/>
                  </a:lnTo>
                  <a:lnTo>
                    <a:pt x="6261" y="48386"/>
                  </a:lnTo>
                  <a:close/>
                </a:path>
                <a:path w="1301750" h="1282700">
                  <a:moveTo>
                    <a:pt x="1301704" y="48386"/>
                  </a:moveTo>
                  <a:lnTo>
                    <a:pt x="1297856" y="48386"/>
                  </a:lnTo>
                  <a:lnTo>
                    <a:pt x="1297843" y="54609"/>
                  </a:lnTo>
                  <a:lnTo>
                    <a:pt x="1301698" y="54609"/>
                  </a:lnTo>
                  <a:lnTo>
                    <a:pt x="1301704" y="48386"/>
                  </a:lnTo>
                  <a:close/>
                </a:path>
                <a:path w="1301750" h="1282700">
                  <a:moveTo>
                    <a:pt x="6266" y="45846"/>
                  </a:moveTo>
                  <a:lnTo>
                    <a:pt x="1224" y="45846"/>
                  </a:lnTo>
                  <a:lnTo>
                    <a:pt x="1222" y="48259"/>
                  </a:lnTo>
                  <a:lnTo>
                    <a:pt x="6261" y="48259"/>
                  </a:lnTo>
                  <a:lnTo>
                    <a:pt x="6266" y="45846"/>
                  </a:lnTo>
                  <a:close/>
                </a:path>
                <a:path w="1301750" h="1282700">
                  <a:moveTo>
                    <a:pt x="1301707" y="45846"/>
                  </a:moveTo>
                  <a:lnTo>
                    <a:pt x="1297861" y="45846"/>
                  </a:lnTo>
                  <a:lnTo>
                    <a:pt x="1297856" y="48259"/>
                  </a:lnTo>
                  <a:lnTo>
                    <a:pt x="1301704" y="48259"/>
                  </a:lnTo>
                  <a:lnTo>
                    <a:pt x="1301707" y="45846"/>
                  </a:lnTo>
                  <a:close/>
                </a:path>
                <a:path w="1301750" h="1282700">
                  <a:moveTo>
                    <a:pt x="6050" y="153670"/>
                  </a:moveTo>
                  <a:lnTo>
                    <a:pt x="1117" y="153670"/>
                  </a:lnTo>
                  <a:lnTo>
                    <a:pt x="1104" y="166369"/>
                  </a:lnTo>
                  <a:lnTo>
                    <a:pt x="6025" y="166369"/>
                  </a:lnTo>
                  <a:lnTo>
                    <a:pt x="6050" y="153670"/>
                  </a:lnTo>
                  <a:close/>
                </a:path>
                <a:path w="1301750" h="1282700">
                  <a:moveTo>
                    <a:pt x="1301600" y="153670"/>
                  </a:moveTo>
                  <a:lnTo>
                    <a:pt x="1297645" y="153670"/>
                  </a:lnTo>
                  <a:lnTo>
                    <a:pt x="1297620" y="166369"/>
                  </a:lnTo>
                  <a:lnTo>
                    <a:pt x="1301587" y="166369"/>
                  </a:lnTo>
                  <a:lnTo>
                    <a:pt x="1301600" y="153670"/>
                  </a:lnTo>
                  <a:close/>
                </a:path>
                <a:path w="1301750" h="1282700">
                  <a:moveTo>
                    <a:pt x="6025" y="166370"/>
                  </a:moveTo>
                  <a:lnTo>
                    <a:pt x="1104" y="166370"/>
                  </a:lnTo>
                  <a:lnTo>
                    <a:pt x="1079" y="191769"/>
                  </a:lnTo>
                  <a:lnTo>
                    <a:pt x="5974" y="191769"/>
                  </a:lnTo>
                  <a:lnTo>
                    <a:pt x="6025" y="166370"/>
                  </a:lnTo>
                  <a:close/>
                </a:path>
                <a:path w="1301750" h="1282700">
                  <a:moveTo>
                    <a:pt x="1301587" y="166370"/>
                  </a:moveTo>
                  <a:lnTo>
                    <a:pt x="1297620" y="166370"/>
                  </a:lnTo>
                  <a:lnTo>
                    <a:pt x="1297569" y="191769"/>
                  </a:lnTo>
                  <a:lnTo>
                    <a:pt x="1301562" y="191769"/>
                  </a:lnTo>
                  <a:lnTo>
                    <a:pt x="1301587" y="166370"/>
                  </a:lnTo>
                  <a:close/>
                </a:path>
                <a:path w="1301750" h="1282700">
                  <a:moveTo>
                    <a:pt x="5974" y="191770"/>
                  </a:moveTo>
                  <a:lnTo>
                    <a:pt x="1079" y="191770"/>
                  </a:lnTo>
                  <a:lnTo>
                    <a:pt x="1048" y="223519"/>
                  </a:lnTo>
                  <a:lnTo>
                    <a:pt x="5911" y="223519"/>
                  </a:lnTo>
                  <a:lnTo>
                    <a:pt x="5974" y="191770"/>
                  </a:lnTo>
                  <a:close/>
                </a:path>
                <a:path w="1301750" h="1282700">
                  <a:moveTo>
                    <a:pt x="1301562" y="191770"/>
                  </a:moveTo>
                  <a:lnTo>
                    <a:pt x="1297569" y="191770"/>
                  </a:lnTo>
                  <a:lnTo>
                    <a:pt x="1297506" y="223519"/>
                  </a:lnTo>
                  <a:lnTo>
                    <a:pt x="1301530" y="223519"/>
                  </a:lnTo>
                  <a:lnTo>
                    <a:pt x="1301562" y="191770"/>
                  </a:lnTo>
                  <a:close/>
                </a:path>
                <a:path w="1301750" h="1282700">
                  <a:moveTo>
                    <a:pt x="5911" y="223520"/>
                  </a:moveTo>
                  <a:lnTo>
                    <a:pt x="1048" y="223520"/>
                  </a:lnTo>
                  <a:lnTo>
                    <a:pt x="1010" y="261619"/>
                  </a:lnTo>
                  <a:lnTo>
                    <a:pt x="5835" y="261619"/>
                  </a:lnTo>
                  <a:lnTo>
                    <a:pt x="5911" y="223520"/>
                  </a:lnTo>
                  <a:close/>
                </a:path>
                <a:path w="1301750" h="1282700">
                  <a:moveTo>
                    <a:pt x="1301530" y="223520"/>
                  </a:moveTo>
                  <a:lnTo>
                    <a:pt x="1297506" y="223520"/>
                  </a:lnTo>
                  <a:lnTo>
                    <a:pt x="1297430" y="261619"/>
                  </a:lnTo>
                  <a:lnTo>
                    <a:pt x="1301492" y="261619"/>
                  </a:lnTo>
                  <a:lnTo>
                    <a:pt x="1301530" y="223520"/>
                  </a:lnTo>
                  <a:close/>
                </a:path>
                <a:path w="1301750" h="1282700">
                  <a:moveTo>
                    <a:pt x="5835" y="261620"/>
                  </a:moveTo>
                  <a:lnTo>
                    <a:pt x="1010" y="261620"/>
                  </a:lnTo>
                  <a:lnTo>
                    <a:pt x="985" y="287019"/>
                  </a:lnTo>
                  <a:lnTo>
                    <a:pt x="5784" y="287019"/>
                  </a:lnTo>
                  <a:lnTo>
                    <a:pt x="5835" y="261620"/>
                  </a:lnTo>
                  <a:close/>
                </a:path>
                <a:path w="1301750" h="1282700">
                  <a:moveTo>
                    <a:pt x="1301492" y="261620"/>
                  </a:moveTo>
                  <a:lnTo>
                    <a:pt x="1297430" y="261620"/>
                  </a:lnTo>
                  <a:lnTo>
                    <a:pt x="1297379" y="287019"/>
                  </a:lnTo>
                  <a:lnTo>
                    <a:pt x="1301467" y="287019"/>
                  </a:lnTo>
                  <a:lnTo>
                    <a:pt x="1301492" y="261620"/>
                  </a:lnTo>
                  <a:close/>
                </a:path>
                <a:path w="1301750" h="1282700">
                  <a:moveTo>
                    <a:pt x="5784" y="287020"/>
                  </a:moveTo>
                  <a:lnTo>
                    <a:pt x="985" y="287020"/>
                  </a:lnTo>
                  <a:lnTo>
                    <a:pt x="972" y="299719"/>
                  </a:lnTo>
                  <a:lnTo>
                    <a:pt x="5759" y="299719"/>
                  </a:lnTo>
                  <a:lnTo>
                    <a:pt x="5784" y="287020"/>
                  </a:lnTo>
                  <a:close/>
                </a:path>
                <a:path w="1301750" h="1282700">
                  <a:moveTo>
                    <a:pt x="1301467" y="287020"/>
                  </a:moveTo>
                  <a:lnTo>
                    <a:pt x="1297379" y="287020"/>
                  </a:lnTo>
                  <a:lnTo>
                    <a:pt x="1297354" y="299719"/>
                  </a:lnTo>
                  <a:lnTo>
                    <a:pt x="1301455" y="299719"/>
                  </a:lnTo>
                  <a:lnTo>
                    <a:pt x="1301467" y="287020"/>
                  </a:lnTo>
                  <a:close/>
                </a:path>
                <a:path w="1301750" h="1282700">
                  <a:moveTo>
                    <a:pt x="5759" y="299720"/>
                  </a:moveTo>
                  <a:lnTo>
                    <a:pt x="972" y="299720"/>
                  </a:lnTo>
                  <a:lnTo>
                    <a:pt x="947" y="325119"/>
                  </a:lnTo>
                  <a:lnTo>
                    <a:pt x="5708" y="325119"/>
                  </a:lnTo>
                  <a:lnTo>
                    <a:pt x="5759" y="299720"/>
                  </a:lnTo>
                  <a:close/>
                </a:path>
                <a:path w="1301750" h="1282700">
                  <a:moveTo>
                    <a:pt x="1301455" y="299720"/>
                  </a:moveTo>
                  <a:lnTo>
                    <a:pt x="1297354" y="299720"/>
                  </a:lnTo>
                  <a:lnTo>
                    <a:pt x="1297303" y="325119"/>
                  </a:lnTo>
                  <a:lnTo>
                    <a:pt x="1301429" y="325119"/>
                  </a:lnTo>
                  <a:lnTo>
                    <a:pt x="1301455" y="299720"/>
                  </a:lnTo>
                  <a:close/>
                </a:path>
                <a:path w="1301750" h="1282700">
                  <a:moveTo>
                    <a:pt x="5708" y="325120"/>
                  </a:moveTo>
                  <a:lnTo>
                    <a:pt x="947" y="325120"/>
                  </a:lnTo>
                  <a:lnTo>
                    <a:pt x="802" y="471169"/>
                  </a:lnTo>
                  <a:lnTo>
                    <a:pt x="5417" y="471169"/>
                  </a:lnTo>
                  <a:lnTo>
                    <a:pt x="5708" y="325120"/>
                  </a:lnTo>
                  <a:close/>
                </a:path>
                <a:path w="1301750" h="1282700">
                  <a:moveTo>
                    <a:pt x="1301429" y="325120"/>
                  </a:moveTo>
                  <a:lnTo>
                    <a:pt x="1297303" y="325120"/>
                  </a:lnTo>
                  <a:lnTo>
                    <a:pt x="1297012" y="471169"/>
                  </a:lnTo>
                  <a:lnTo>
                    <a:pt x="1301285" y="471169"/>
                  </a:lnTo>
                  <a:lnTo>
                    <a:pt x="1301429" y="325120"/>
                  </a:lnTo>
                  <a:close/>
                </a:path>
                <a:path w="1301750" h="1282700">
                  <a:moveTo>
                    <a:pt x="5417" y="471170"/>
                  </a:moveTo>
                  <a:lnTo>
                    <a:pt x="802" y="471170"/>
                  </a:lnTo>
                  <a:lnTo>
                    <a:pt x="777" y="496569"/>
                  </a:lnTo>
                  <a:lnTo>
                    <a:pt x="5366" y="496569"/>
                  </a:lnTo>
                  <a:lnTo>
                    <a:pt x="5417" y="471170"/>
                  </a:lnTo>
                  <a:close/>
                </a:path>
                <a:path w="1301750" h="1282700">
                  <a:moveTo>
                    <a:pt x="1301285" y="471170"/>
                  </a:moveTo>
                  <a:lnTo>
                    <a:pt x="1297012" y="471170"/>
                  </a:lnTo>
                  <a:lnTo>
                    <a:pt x="1296961" y="496569"/>
                  </a:lnTo>
                  <a:lnTo>
                    <a:pt x="1301259" y="496569"/>
                  </a:lnTo>
                  <a:lnTo>
                    <a:pt x="1301285" y="471170"/>
                  </a:lnTo>
                  <a:close/>
                </a:path>
                <a:path w="1301750" h="1282700">
                  <a:moveTo>
                    <a:pt x="5366" y="496570"/>
                  </a:moveTo>
                  <a:lnTo>
                    <a:pt x="777" y="496570"/>
                  </a:lnTo>
                  <a:lnTo>
                    <a:pt x="752" y="521969"/>
                  </a:lnTo>
                  <a:lnTo>
                    <a:pt x="5315" y="521969"/>
                  </a:lnTo>
                  <a:lnTo>
                    <a:pt x="5366" y="496570"/>
                  </a:lnTo>
                  <a:close/>
                </a:path>
                <a:path w="1301750" h="1282700">
                  <a:moveTo>
                    <a:pt x="1301259" y="496570"/>
                  </a:moveTo>
                  <a:lnTo>
                    <a:pt x="1296961" y="496570"/>
                  </a:lnTo>
                  <a:lnTo>
                    <a:pt x="1296910" y="521969"/>
                  </a:lnTo>
                  <a:lnTo>
                    <a:pt x="1301234" y="521969"/>
                  </a:lnTo>
                  <a:lnTo>
                    <a:pt x="1301259" y="496570"/>
                  </a:lnTo>
                  <a:close/>
                </a:path>
                <a:path w="1301750" h="1282700">
                  <a:moveTo>
                    <a:pt x="5315" y="521970"/>
                  </a:moveTo>
                  <a:lnTo>
                    <a:pt x="752" y="521970"/>
                  </a:lnTo>
                  <a:lnTo>
                    <a:pt x="515" y="760729"/>
                  </a:lnTo>
                  <a:lnTo>
                    <a:pt x="4839" y="760729"/>
                  </a:lnTo>
                  <a:lnTo>
                    <a:pt x="5315" y="521970"/>
                  </a:lnTo>
                  <a:close/>
                </a:path>
                <a:path w="1301750" h="1282700">
                  <a:moveTo>
                    <a:pt x="1301234" y="521970"/>
                  </a:moveTo>
                  <a:lnTo>
                    <a:pt x="1296910" y="521970"/>
                  </a:lnTo>
                  <a:lnTo>
                    <a:pt x="1296434" y="760729"/>
                  </a:lnTo>
                  <a:lnTo>
                    <a:pt x="1300997" y="760729"/>
                  </a:lnTo>
                  <a:lnTo>
                    <a:pt x="1301234" y="521970"/>
                  </a:lnTo>
                  <a:close/>
                </a:path>
                <a:path w="1301750" h="1282700">
                  <a:moveTo>
                    <a:pt x="4839" y="760730"/>
                  </a:moveTo>
                  <a:lnTo>
                    <a:pt x="515" y="760730"/>
                  </a:lnTo>
                  <a:lnTo>
                    <a:pt x="490" y="786129"/>
                  </a:lnTo>
                  <a:lnTo>
                    <a:pt x="4788" y="786129"/>
                  </a:lnTo>
                  <a:lnTo>
                    <a:pt x="4839" y="760730"/>
                  </a:lnTo>
                  <a:close/>
                </a:path>
                <a:path w="1301750" h="1282700">
                  <a:moveTo>
                    <a:pt x="1300997" y="760730"/>
                  </a:moveTo>
                  <a:lnTo>
                    <a:pt x="1296434" y="760730"/>
                  </a:lnTo>
                  <a:lnTo>
                    <a:pt x="1296383" y="786129"/>
                  </a:lnTo>
                  <a:lnTo>
                    <a:pt x="1300972" y="786129"/>
                  </a:lnTo>
                  <a:lnTo>
                    <a:pt x="1300997" y="760730"/>
                  </a:lnTo>
                  <a:close/>
                </a:path>
                <a:path w="1301750" h="1282700">
                  <a:moveTo>
                    <a:pt x="4788" y="786130"/>
                  </a:moveTo>
                  <a:lnTo>
                    <a:pt x="490" y="786130"/>
                  </a:lnTo>
                  <a:lnTo>
                    <a:pt x="464" y="811529"/>
                  </a:lnTo>
                  <a:lnTo>
                    <a:pt x="4737" y="811529"/>
                  </a:lnTo>
                  <a:lnTo>
                    <a:pt x="4788" y="786130"/>
                  </a:lnTo>
                  <a:close/>
                </a:path>
                <a:path w="1301750" h="1282700">
                  <a:moveTo>
                    <a:pt x="1300972" y="786130"/>
                  </a:moveTo>
                  <a:lnTo>
                    <a:pt x="1296383" y="786130"/>
                  </a:lnTo>
                  <a:lnTo>
                    <a:pt x="1296332" y="811529"/>
                  </a:lnTo>
                  <a:lnTo>
                    <a:pt x="1300947" y="811529"/>
                  </a:lnTo>
                  <a:lnTo>
                    <a:pt x="1300972" y="786130"/>
                  </a:lnTo>
                  <a:close/>
                </a:path>
                <a:path w="1301750" h="1282700">
                  <a:moveTo>
                    <a:pt x="4737" y="811530"/>
                  </a:moveTo>
                  <a:lnTo>
                    <a:pt x="464" y="811530"/>
                  </a:lnTo>
                  <a:lnTo>
                    <a:pt x="439" y="836929"/>
                  </a:lnTo>
                  <a:lnTo>
                    <a:pt x="4687" y="836929"/>
                  </a:lnTo>
                  <a:lnTo>
                    <a:pt x="4737" y="811530"/>
                  </a:lnTo>
                  <a:close/>
                </a:path>
                <a:path w="1301750" h="1282700">
                  <a:moveTo>
                    <a:pt x="1300947" y="811530"/>
                  </a:moveTo>
                  <a:lnTo>
                    <a:pt x="1296332" y="811530"/>
                  </a:lnTo>
                  <a:lnTo>
                    <a:pt x="1296282" y="836929"/>
                  </a:lnTo>
                  <a:lnTo>
                    <a:pt x="1300922" y="836929"/>
                  </a:lnTo>
                  <a:lnTo>
                    <a:pt x="1300947" y="811530"/>
                  </a:lnTo>
                  <a:close/>
                </a:path>
                <a:path w="1301750" h="1282700">
                  <a:moveTo>
                    <a:pt x="4687" y="836930"/>
                  </a:moveTo>
                  <a:lnTo>
                    <a:pt x="439" y="836930"/>
                  </a:lnTo>
                  <a:lnTo>
                    <a:pt x="414" y="862329"/>
                  </a:lnTo>
                  <a:lnTo>
                    <a:pt x="4636" y="862329"/>
                  </a:lnTo>
                  <a:lnTo>
                    <a:pt x="4687" y="836930"/>
                  </a:lnTo>
                  <a:close/>
                </a:path>
                <a:path w="1301750" h="1282700">
                  <a:moveTo>
                    <a:pt x="1300922" y="836930"/>
                  </a:moveTo>
                  <a:lnTo>
                    <a:pt x="1296282" y="836930"/>
                  </a:lnTo>
                  <a:lnTo>
                    <a:pt x="1296231" y="862329"/>
                  </a:lnTo>
                  <a:lnTo>
                    <a:pt x="1300897" y="862329"/>
                  </a:lnTo>
                  <a:lnTo>
                    <a:pt x="1300922" y="836930"/>
                  </a:lnTo>
                  <a:close/>
                </a:path>
                <a:path w="1301750" h="1282700">
                  <a:moveTo>
                    <a:pt x="4636" y="862330"/>
                  </a:moveTo>
                  <a:lnTo>
                    <a:pt x="414" y="862330"/>
                  </a:lnTo>
                  <a:lnTo>
                    <a:pt x="376" y="900429"/>
                  </a:lnTo>
                  <a:lnTo>
                    <a:pt x="4560" y="900429"/>
                  </a:lnTo>
                  <a:lnTo>
                    <a:pt x="4636" y="862330"/>
                  </a:lnTo>
                  <a:close/>
                </a:path>
                <a:path w="1301750" h="1282700">
                  <a:moveTo>
                    <a:pt x="1300897" y="862330"/>
                  </a:moveTo>
                  <a:lnTo>
                    <a:pt x="1296231" y="862330"/>
                  </a:lnTo>
                  <a:lnTo>
                    <a:pt x="1296155" y="900429"/>
                  </a:lnTo>
                  <a:lnTo>
                    <a:pt x="1300859" y="900429"/>
                  </a:lnTo>
                  <a:lnTo>
                    <a:pt x="1300897" y="862330"/>
                  </a:lnTo>
                  <a:close/>
                </a:path>
                <a:path w="1301750" h="1282700">
                  <a:moveTo>
                    <a:pt x="4560" y="900430"/>
                  </a:moveTo>
                  <a:lnTo>
                    <a:pt x="376" y="900430"/>
                  </a:lnTo>
                  <a:lnTo>
                    <a:pt x="351" y="925829"/>
                  </a:lnTo>
                  <a:lnTo>
                    <a:pt x="4509" y="925829"/>
                  </a:lnTo>
                  <a:lnTo>
                    <a:pt x="4560" y="900430"/>
                  </a:lnTo>
                  <a:close/>
                </a:path>
                <a:path w="1301750" h="1282700">
                  <a:moveTo>
                    <a:pt x="1300859" y="900430"/>
                  </a:moveTo>
                  <a:lnTo>
                    <a:pt x="1296155" y="900430"/>
                  </a:lnTo>
                  <a:lnTo>
                    <a:pt x="1296104" y="925829"/>
                  </a:lnTo>
                  <a:lnTo>
                    <a:pt x="1300834" y="925829"/>
                  </a:lnTo>
                  <a:lnTo>
                    <a:pt x="1300859" y="900430"/>
                  </a:lnTo>
                  <a:close/>
                </a:path>
                <a:path w="1301750" h="1282700">
                  <a:moveTo>
                    <a:pt x="4509" y="925830"/>
                  </a:moveTo>
                  <a:lnTo>
                    <a:pt x="351" y="925830"/>
                  </a:lnTo>
                  <a:lnTo>
                    <a:pt x="320" y="957579"/>
                  </a:lnTo>
                  <a:lnTo>
                    <a:pt x="4446" y="957579"/>
                  </a:lnTo>
                  <a:lnTo>
                    <a:pt x="4509" y="925830"/>
                  </a:lnTo>
                  <a:close/>
                </a:path>
                <a:path w="1301750" h="1282700">
                  <a:moveTo>
                    <a:pt x="1300834" y="925830"/>
                  </a:moveTo>
                  <a:lnTo>
                    <a:pt x="1296104" y="925830"/>
                  </a:lnTo>
                  <a:lnTo>
                    <a:pt x="1296041" y="957579"/>
                  </a:lnTo>
                  <a:lnTo>
                    <a:pt x="1300802" y="957579"/>
                  </a:lnTo>
                  <a:lnTo>
                    <a:pt x="1300834" y="925830"/>
                  </a:lnTo>
                  <a:close/>
                </a:path>
                <a:path w="1301750" h="1282700">
                  <a:moveTo>
                    <a:pt x="4446" y="957580"/>
                  </a:moveTo>
                  <a:lnTo>
                    <a:pt x="320" y="957580"/>
                  </a:lnTo>
                  <a:lnTo>
                    <a:pt x="314" y="962659"/>
                  </a:lnTo>
                  <a:lnTo>
                    <a:pt x="4436" y="962659"/>
                  </a:lnTo>
                  <a:lnTo>
                    <a:pt x="4446" y="957580"/>
                  </a:lnTo>
                  <a:close/>
                </a:path>
                <a:path w="1301750" h="1282700">
                  <a:moveTo>
                    <a:pt x="1300802" y="957580"/>
                  </a:moveTo>
                  <a:lnTo>
                    <a:pt x="1296041" y="957580"/>
                  </a:lnTo>
                  <a:lnTo>
                    <a:pt x="1296031" y="962659"/>
                  </a:lnTo>
                  <a:lnTo>
                    <a:pt x="1300797" y="962659"/>
                  </a:lnTo>
                  <a:lnTo>
                    <a:pt x="1300802" y="957580"/>
                  </a:lnTo>
                  <a:close/>
                </a:path>
                <a:path w="1301750" h="1282700">
                  <a:moveTo>
                    <a:pt x="4436" y="962660"/>
                  </a:moveTo>
                  <a:lnTo>
                    <a:pt x="314" y="962660"/>
                  </a:lnTo>
                  <a:lnTo>
                    <a:pt x="294" y="982979"/>
                  </a:lnTo>
                  <a:lnTo>
                    <a:pt x="4395" y="982979"/>
                  </a:lnTo>
                  <a:lnTo>
                    <a:pt x="4436" y="962660"/>
                  </a:lnTo>
                  <a:close/>
                </a:path>
                <a:path w="1301750" h="1282700">
                  <a:moveTo>
                    <a:pt x="1300797" y="962660"/>
                  </a:moveTo>
                  <a:lnTo>
                    <a:pt x="1296031" y="962660"/>
                  </a:lnTo>
                  <a:lnTo>
                    <a:pt x="1295990" y="982979"/>
                  </a:lnTo>
                  <a:lnTo>
                    <a:pt x="1300777" y="982979"/>
                  </a:lnTo>
                  <a:lnTo>
                    <a:pt x="1300797" y="962660"/>
                  </a:lnTo>
                  <a:close/>
                </a:path>
                <a:path w="1301750" h="1282700">
                  <a:moveTo>
                    <a:pt x="4395" y="982980"/>
                  </a:moveTo>
                  <a:lnTo>
                    <a:pt x="294" y="982980"/>
                  </a:lnTo>
                  <a:lnTo>
                    <a:pt x="288" y="989329"/>
                  </a:lnTo>
                  <a:lnTo>
                    <a:pt x="4382" y="989329"/>
                  </a:lnTo>
                  <a:lnTo>
                    <a:pt x="4395" y="982980"/>
                  </a:lnTo>
                  <a:close/>
                </a:path>
                <a:path w="1301750" h="1282700">
                  <a:moveTo>
                    <a:pt x="1300777" y="982980"/>
                  </a:moveTo>
                  <a:lnTo>
                    <a:pt x="1295990" y="982980"/>
                  </a:lnTo>
                  <a:lnTo>
                    <a:pt x="1295977" y="989329"/>
                  </a:lnTo>
                  <a:lnTo>
                    <a:pt x="1300771" y="989329"/>
                  </a:lnTo>
                  <a:lnTo>
                    <a:pt x="1300777" y="982980"/>
                  </a:lnTo>
                  <a:close/>
                </a:path>
                <a:path w="1301750" h="1282700">
                  <a:moveTo>
                    <a:pt x="4382" y="989330"/>
                  </a:moveTo>
                  <a:lnTo>
                    <a:pt x="288" y="989330"/>
                  </a:lnTo>
                  <a:lnTo>
                    <a:pt x="282" y="995679"/>
                  </a:lnTo>
                  <a:lnTo>
                    <a:pt x="4370" y="995679"/>
                  </a:lnTo>
                  <a:lnTo>
                    <a:pt x="4382" y="989330"/>
                  </a:lnTo>
                  <a:close/>
                </a:path>
                <a:path w="1301750" h="1282700">
                  <a:moveTo>
                    <a:pt x="1300771" y="989330"/>
                  </a:moveTo>
                  <a:lnTo>
                    <a:pt x="1295977" y="989330"/>
                  </a:lnTo>
                  <a:lnTo>
                    <a:pt x="1295965" y="995679"/>
                  </a:lnTo>
                  <a:lnTo>
                    <a:pt x="1300764" y="995679"/>
                  </a:lnTo>
                  <a:lnTo>
                    <a:pt x="1300771" y="989330"/>
                  </a:lnTo>
                  <a:close/>
                </a:path>
                <a:path w="1301750" h="1282700">
                  <a:moveTo>
                    <a:pt x="4370" y="995680"/>
                  </a:moveTo>
                  <a:lnTo>
                    <a:pt x="282" y="995680"/>
                  </a:lnTo>
                  <a:lnTo>
                    <a:pt x="275" y="1002029"/>
                  </a:lnTo>
                  <a:lnTo>
                    <a:pt x="4357" y="1002029"/>
                  </a:lnTo>
                  <a:lnTo>
                    <a:pt x="4370" y="995680"/>
                  </a:lnTo>
                  <a:close/>
                </a:path>
                <a:path w="1301750" h="1282700">
                  <a:moveTo>
                    <a:pt x="1300764" y="995680"/>
                  </a:moveTo>
                  <a:lnTo>
                    <a:pt x="1295965" y="995680"/>
                  </a:lnTo>
                  <a:lnTo>
                    <a:pt x="1295952" y="1002029"/>
                  </a:lnTo>
                  <a:lnTo>
                    <a:pt x="1300758" y="1002029"/>
                  </a:lnTo>
                  <a:lnTo>
                    <a:pt x="1300764" y="995680"/>
                  </a:lnTo>
                  <a:close/>
                </a:path>
                <a:path w="1301750" h="1282700">
                  <a:moveTo>
                    <a:pt x="4357" y="1002030"/>
                  </a:moveTo>
                  <a:lnTo>
                    <a:pt x="275" y="1002030"/>
                  </a:lnTo>
                  <a:lnTo>
                    <a:pt x="270" y="1007109"/>
                  </a:lnTo>
                  <a:lnTo>
                    <a:pt x="4347" y="1007109"/>
                  </a:lnTo>
                  <a:lnTo>
                    <a:pt x="4357" y="1002030"/>
                  </a:lnTo>
                  <a:close/>
                </a:path>
                <a:path w="1301750" h="1282700">
                  <a:moveTo>
                    <a:pt x="1300758" y="1002030"/>
                  </a:moveTo>
                  <a:lnTo>
                    <a:pt x="1295952" y="1002030"/>
                  </a:lnTo>
                  <a:lnTo>
                    <a:pt x="1295942" y="1007109"/>
                  </a:lnTo>
                  <a:lnTo>
                    <a:pt x="1300753" y="1007109"/>
                  </a:lnTo>
                  <a:lnTo>
                    <a:pt x="1300758" y="1002030"/>
                  </a:lnTo>
                  <a:close/>
                </a:path>
                <a:path w="1301750" h="1282700">
                  <a:moveTo>
                    <a:pt x="4347" y="1007110"/>
                  </a:moveTo>
                  <a:lnTo>
                    <a:pt x="270" y="1007110"/>
                  </a:lnTo>
                  <a:lnTo>
                    <a:pt x="263" y="1014729"/>
                  </a:lnTo>
                  <a:lnTo>
                    <a:pt x="4332" y="1014729"/>
                  </a:lnTo>
                  <a:lnTo>
                    <a:pt x="4347" y="1007110"/>
                  </a:lnTo>
                  <a:close/>
                </a:path>
                <a:path w="1301750" h="1282700">
                  <a:moveTo>
                    <a:pt x="1300753" y="1007110"/>
                  </a:moveTo>
                  <a:lnTo>
                    <a:pt x="1295942" y="1007110"/>
                  </a:lnTo>
                  <a:lnTo>
                    <a:pt x="1295927" y="1014729"/>
                  </a:lnTo>
                  <a:lnTo>
                    <a:pt x="1300745" y="1014729"/>
                  </a:lnTo>
                  <a:lnTo>
                    <a:pt x="1300753" y="1007110"/>
                  </a:lnTo>
                  <a:close/>
                </a:path>
                <a:path w="1301750" h="1282700">
                  <a:moveTo>
                    <a:pt x="4332" y="1014730"/>
                  </a:moveTo>
                  <a:lnTo>
                    <a:pt x="263" y="1014730"/>
                  </a:lnTo>
                  <a:lnTo>
                    <a:pt x="245" y="1032509"/>
                  </a:lnTo>
                  <a:lnTo>
                    <a:pt x="4296" y="1032509"/>
                  </a:lnTo>
                  <a:lnTo>
                    <a:pt x="4332" y="1014730"/>
                  </a:lnTo>
                  <a:close/>
                </a:path>
                <a:path w="1301750" h="1282700">
                  <a:moveTo>
                    <a:pt x="1300745" y="1014730"/>
                  </a:moveTo>
                  <a:lnTo>
                    <a:pt x="1295927" y="1014730"/>
                  </a:lnTo>
                  <a:lnTo>
                    <a:pt x="1295891" y="1032509"/>
                  </a:lnTo>
                  <a:lnTo>
                    <a:pt x="1300728" y="1032509"/>
                  </a:lnTo>
                  <a:lnTo>
                    <a:pt x="1300745" y="1014730"/>
                  </a:lnTo>
                  <a:close/>
                </a:path>
                <a:path w="1301750" h="1282700">
                  <a:moveTo>
                    <a:pt x="4296" y="1032510"/>
                  </a:moveTo>
                  <a:lnTo>
                    <a:pt x="245" y="1032510"/>
                  </a:lnTo>
                  <a:lnTo>
                    <a:pt x="231" y="1046479"/>
                  </a:lnTo>
                  <a:lnTo>
                    <a:pt x="4268" y="1046479"/>
                  </a:lnTo>
                  <a:lnTo>
                    <a:pt x="4296" y="1032510"/>
                  </a:lnTo>
                  <a:close/>
                </a:path>
                <a:path w="1301750" h="1282700">
                  <a:moveTo>
                    <a:pt x="1300728" y="1032510"/>
                  </a:moveTo>
                  <a:lnTo>
                    <a:pt x="1295891" y="1032510"/>
                  </a:lnTo>
                  <a:lnTo>
                    <a:pt x="1295863" y="1046479"/>
                  </a:lnTo>
                  <a:lnTo>
                    <a:pt x="1300714" y="1046479"/>
                  </a:lnTo>
                  <a:lnTo>
                    <a:pt x="1300728" y="1032510"/>
                  </a:lnTo>
                  <a:close/>
                </a:path>
                <a:path w="1301750" h="1282700">
                  <a:moveTo>
                    <a:pt x="4268" y="1046480"/>
                  </a:moveTo>
                  <a:lnTo>
                    <a:pt x="231" y="1046480"/>
                  </a:lnTo>
                  <a:lnTo>
                    <a:pt x="226" y="1051559"/>
                  </a:lnTo>
                  <a:lnTo>
                    <a:pt x="4258" y="1051559"/>
                  </a:lnTo>
                  <a:lnTo>
                    <a:pt x="4268" y="1046480"/>
                  </a:lnTo>
                  <a:close/>
                </a:path>
                <a:path w="1301750" h="1282700">
                  <a:moveTo>
                    <a:pt x="1300714" y="1046480"/>
                  </a:moveTo>
                  <a:lnTo>
                    <a:pt x="1295863" y="1046480"/>
                  </a:lnTo>
                  <a:lnTo>
                    <a:pt x="1295853" y="1051559"/>
                  </a:lnTo>
                  <a:lnTo>
                    <a:pt x="1300709" y="1051559"/>
                  </a:lnTo>
                  <a:lnTo>
                    <a:pt x="1300714" y="1046480"/>
                  </a:lnTo>
                  <a:close/>
                </a:path>
                <a:path w="1301750" h="1282700">
                  <a:moveTo>
                    <a:pt x="4258" y="1051560"/>
                  </a:moveTo>
                  <a:lnTo>
                    <a:pt x="226" y="1051560"/>
                  </a:lnTo>
                  <a:lnTo>
                    <a:pt x="219" y="1059179"/>
                  </a:lnTo>
                  <a:lnTo>
                    <a:pt x="4243" y="1059179"/>
                  </a:lnTo>
                  <a:lnTo>
                    <a:pt x="4258" y="1051560"/>
                  </a:lnTo>
                  <a:close/>
                </a:path>
                <a:path w="1301750" h="1282700">
                  <a:moveTo>
                    <a:pt x="1300709" y="1051560"/>
                  </a:moveTo>
                  <a:lnTo>
                    <a:pt x="1295853" y="1051560"/>
                  </a:lnTo>
                  <a:lnTo>
                    <a:pt x="1295838" y="1059179"/>
                  </a:lnTo>
                  <a:lnTo>
                    <a:pt x="1300701" y="1059179"/>
                  </a:lnTo>
                  <a:lnTo>
                    <a:pt x="1300709" y="1051560"/>
                  </a:lnTo>
                  <a:close/>
                </a:path>
                <a:path w="1301750" h="1282700">
                  <a:moveTo>
                    <a:pt x="4243" y="1059180"/>
                  </a:moveTo>
                  <a:lnTo>
                    <a:pt x="219" y="1059180"/>
                  </a:lnTo>
                  <a:lnTo>
                    <a:pt x="214" y="1064259"/>
                  </a:lnTo>
                  <a:lnTo>
                    <a:pt x="4233" y="1064259"/>
                  </a:lnTo>
                  <a:lnTo>
                    <a:pt x="4243" y="1059180"/>
                  </a:lnTo>
                  <a:close/>
                </a:path>
                <a:path w="1301750" h="1282700">
                  <a:moveTo>
                    <a:pt x="1300701" y="1059180"/>
                  </a:moveTo>
                  <a:lnTo>
                    <a:pt x="1295838" y="1059180"/>
                  </a:lnTo>
                  <a:lnTo>
                    <a:pt x="1295828" y="1064259"/>
                  </a:lnTo>
                  <a:lnTo>
                    <a:pt x="1300696" y="1064259"/>
                  </a:lnTo>
                  <a:lnTo>
                    <a:pt x="1300701" y="1059180"/>
                  </a:lnTo>
                  <a:close/>
                </a:path>
                <a:path w="1301750" h="1282700">
                  <a:moveTo>
                    <a:pt x="4233" y="1064260"/>
                  </a:moveTo>
                  <a:lnTo>
                    <a:pt x="214" y="1064260"/>
                  </a:lnTo>
                  <a:lnTo>
                    <a:pt x="206" y="1071879"/>
                  </a:lnTo>
                  <a:lnTo>
                    <a:pt x="4218" y="1071879"/>
                  </a:lnTo>
                  <a:lnTo>
                    <a:pt x="4233" y="1064260"/>
                  </a:lnTo>
                  <a:close/>
                </a:path>
                <a:path w="1301750" h="1282700">
                  <a:moveTo>
                    <a:pt x="1300696" y="1064260"/>
                  </a:moveTo>
                  <a:lnTo>
                    <a:pt x="1295828" y="1064260"/>
                  </a:lnTo>
                  <a:lnTo>
                    <a:pt x="1295813" y="1071879"/>
                  </a:lnTo>
                  <a:lnTo>
                    <a:pt x="1300689" y="1071879"/>
                  </a:lnTo>
                  <a:lnTo>
                    <a:pt x="1300696" y="1064260"/>
                  </a:lnTo>
                  <a:close/>
                </a:path>
                <a:path w="1301750" h="1282700">
                  <a:moveTo>
                    <a:pt x="4218" y="1071880"/>
                  </a:moveTo>
                  <a:lnTo>
                    <a:pt x="206" y="1071880"/>
                  </a:lnTo>
                  <a:lnTo>
                    <a:pt x="200" y="1078229"/>
                  </a:lnTo>
                  <a:lnTo>
                    <a:pt x="4205" y="1078229"/>
                  </a:lnTo>
                  <a:lnTo>
                    <a:pt x="4218" y="1071880"/>
                  </a:lnTo>
                  <a:close/>
                </a:path>
                <a:path w="1301750" h="1282700">
                  <a:moveTo>
                    <a:pt x="1300689" y="1071880"/>
                  </a:moveTo>
                  <a:lnTo>
                    <a:pt x="1295813" y="1071880"/>
                  </a:lnTo>
                  <a:lnTo>
                    <a:pt x="1295800" y="1078229"/>
                  </a:lnTo>
                  <a:lnTo>
                    <a:pt x="1300682" y="1078229"/>
                  </a:lnTo>
                  <a:lnTo>
                    <a:pt x="1300689" y="1071880"/>
                  </a:lnTo>
                  <a:close/>
                </a:path>
                <a:path w="1301750" h="1282700">
                  <a:moveTo>
                    <a:pt x="4205" y="1078230"/>
                  </a:moveTo>
                  <a:lnTo>
                    <a:pt x="200" y="1078230"/>
                  </a:lnTo>
                  <a:lnTo>
                    <a:pt x="194" y="1084579"/>
                  </a:lnTo>
                  <a:lnTo>
                    <a:pt x="4192" y="1084579"/>
                  </a:lnTo>
                  <a:lnTo>
                    <a:pt x="4205" y="1078230"/>
                  </a:lnTo>
                  <a:close/>
                </a:path>
                <a:path w="1301750" h="1282700">
                  <a:moveTo>
                    <a:pt x="1300682" y="1078230"/>
                  </a:moveTo>
                  <a:lnTo>
                    <a:pt x="1295800" y="1078230"/>
                  </a:lnTo>
                  <a:lnTo>
                    <a:pt x="1295787" y="1084579"/>
                  </a:lnTo>
                  <a:lnTo>
                    <a:pt x="1300676" y="1084579"/>
                  </a:lnTo>
                  <a:lnTo>
                    <a:pt x="1300682" y="1078230"/>
                  </a:lnTo>
                  <a:close/>
                </a:path>
                <a:path w="1301750" h="1282700">
                  <a:moveTo>
                    <a:pt x="4192" y="1084580"/>
                  </a:moveTo>
                  <a:lnTo>
                    <a:pt x="194" y="1084580"/>
                  </a:lnTo>
                  <a:lnTo>
                    <a:pt x="175" y="1103629"/>
                  </a:lnTo>
                  <a:lnTo>
                    <a:pt x="4154" y="1103629"/>
                  </a:lnTo>
                  <a:lnTo>
                    <a:pt x="4192" y="1084580"/>
                  </a:lnTo>
                  <a:close/>
                </a:path>
                <a:path w="1301750" h="1282700">
                  <a:moveTo>
                    <a:pt x="1300676" y="1084580"/>
                  </a:moveTo>
                  <a:lnTo>
                    <a:pt x="1295787" y="1084580"/>
                  </a:lnTo>
                  <a:lnTo>
                    <a:pt x="1295749" y="1103629"/>
                  </a:lnTo>
                  <a:lnTo>
                    <a:pt x="1300657" y="1103629"/>
                  </a:lnTo>
                  <a:lnTo>
                    <a:pt x="1300676" y="1084580"/>
                  </a:lnTo>
                  <a:close/>
                </a:path>
                <a:path w="1301750" h="1282700">
                  <a:moveTo>
                    <a:pt x="4154" y="1103630"/>
                  </a:moveTo>
                  <a:lnTo>
                    <a:pt x="175" y="1103630"/>
                  </a:lnTo>
                  <a:lnTo>
                    <a:pt x="168" y="1109979"/>
                  </a:lnTo>
                  <a:lnTo>
                    <a:pt x="4142" y="1109979"/>
                  </a:lnTo>
                  <a:lnTo>
                    <a:pt x="4154" y="1103630"/>
                  </a:lnTo>
                  <a:close/>
                </a:path>
                <a:path w="1301750" h="1282700">
                  <a:moveTo>
                    <a:pt x="1300657" y="1103630"/>
                  </a:moveTo>
                  <a:lnTo>
                    <a:pt x="1295749" y="1103630"/>
                  </a:lnTo>
                  <a:lnTo>
                    <a:pt x="1295737" y="1109979"/>
                  </a:lnTo>
                  <a:lnTo>
                    <a:pt x="1300651" y="1109979"/>
                  </a:lnTo>
                  <a:lnTo>
                    <a:pt x="1300657" y="1103630"/>
                  </a:lnTo>
                  <a:close/>
                </a:path>
                <a:path w="1301750" h="1282700">
                  <a:moveTo>
                    <a:pt x="4142" y="1109980"/>
                  </a:moveTo>
                  <a:lnTo>
                    <a:pt x="168" y="1109980"/>
                  </a:lnTo>
                  <a:lnTo>
                    <a:pt x="162" y="1116329"/>
                  </a:lnTo>
                  <a:lnTo>
                    <a:pt x="4129" y="1116329"/>
                  </a:lnTo>
                  <a:lnTo>
                    <a:pt x="4142" y="1109980"/>
                  </a:lnTo>
                  <a:close/>
                </a:path>
                <a:path w="1301750" h="1282700">
                  <a:moveTo>
                    <a:pt x="1300651" y="1109980"/>
                  </a:moveTo>
                  <a:lnTo>
                    <a:pt x="1295737" y="1109980"/>
                  </a:lnTo>
                  <a:lnTo>
                    <a:pt x="1295724" y="1116329"/>
                  </a:lnTo>
                  <a:lnTo>
                    <a:pt x="1300645" y="1116329"/>
                  </a:lnTo>
                  <a:lnTo>
                    <a:pt x="1300651" y="1109980"/>
                  </a:lnTo>
                  <a:close/>
                </a:path>
                <a:path w="1301750" h="1282700">
                  <a:moveTo>
                    <a:pt x="4129" y="1116330"/>
                  </a:moveTo>
                  <a:lnTo>
                    <a:pt x="162" y="1116330"/>
                  </a:lnTo>
                  <a:lnTo>
                    <a:pt x="157" y="1121409"/>
                  </a:lnTo>
                  <a:lnTo>
                    <a:pt x="4119" y="1121409"/>
                  </a:lnTo>
                  <a:lnTo>
                    <a:pt x="4129" y="1116330"/>
                  </a:lnTo>
                  <a:close/>
                </a:path>
                <a:path w="1301750" h="1282700">
                  <a:moveTo>
                    <a:pt x="1300645" y="1116330"/>
                  </a:moveTo>
                  <a:lnTo>
                    <a:pt x="1295724" y="1116330"/>
                  </a:lnTo>
                  <a:lnTo>
                    <a:pt x="1295714" y="1121409"/>
                  </a:lnTo>
                  <a:lnTo>
                    <a:pt x="1300640" y="1121409"/>
                  </a:lnTo>
                  <a:lnTo>
                    <a:pt x="1300645" y="1116330"/>
                  </a:lnTo>
                  <a:close/>
                </a:path>
                <a:path w="1301750" h="1282700">
                  <a:moveTo>
                    <a:pt x="4119" y="1121410"/>
                  </a:moveTo>
                  <a:lnTo>
                    <a:pt x="157" y="1121410"/>
                  </a:lnTo>
                  <a:lnTo>
                    <a:pt x="149" y="1129029"/>
                  </a:lnTo>
                  <a:lnTo>
                    <a:pt x="4104" y="1129029"/>
                  </a:lnTo>
                  <a:lnTo>
                    <a:pt x="4119" y="1121410"/>
                  </a:lnTo>
                  <a:close/>
                </a:path>
                <a:path w="1301750" h="1282700">
                  <a:moveTo>
                    <a:pt x="1300640" y="1121410"/>
                  </a:moveTo>
                  <a:lnTo>
                    <a:pt x="1295714" y="1121410"/>
                  </a:lnTo>
                  <a:lnTo>
                    <a:pt x="1295699" y="1129029"/>
                  </a:lnTo>
                  <a:lnTo>
                    <a:pt x="1300632" y="1129029"/>
                  </a:lnTo>
                  <a:lnTo>
                    <a:pt x="1300640" y="1121410"/>
                  </a:lnTo>
                  <a:close/>
                </a:path>
                <a:path w="1301750" h="1282700">
                  <a:moveTo>
                    <a:pt x="4104" y="1129030"/>
                  </a:moveTo>
                  <a:lnTo>
                    <a:pt x="149" y="1129030"/>
                  </a:lnTo>
                  <a:lnTo>
                    <a:pt x="144" y="1134109"/>
                  </a:lnTo>
                  <a:lnTo>
                    <a:pt x="4093" y="1134109"/>
                  </a:lnTo>
                  <a:lnTo>
                    <a:pt x="4104" y="1129030"/>
                  </a:lnTo>
                  <a:close/>
                </a:path>
                <a:path w="1301750" h="1282700">
                  <a:moveTo>
                    <a:pt x="1300632" y="1129030"/>
                  </a:moveTo>
                  <a:lnTo>
                    <a:pt x="1295699" y="1129030"/>
                  </a:lnTo>
                  <a:lnTo>
                    <a:pt x="1295688" y="1134109"/>
                  </a:lnTo>
                  <a:lnTo>
                    <a:pt x="1300627" y="1134109"/>
                  </a:lnTo>
                  <a:lnTo>
                    <a:pt x="1300632" y="1129030"/>
                  </a:lnTo>
                  <a:close/>
                </a:path>
                <a:path w="1301750" h="1282700">
                  <a:moveTo>
                    <a:pt x="4093" y="1134110"/>
                  </a:moveTo>
                  <a:lnTo>
                    <a:pt x="144" y="1134110"/>
                  </a:lnTo>
                  <a:lnTo>
                    <a:pt x="125" y="1153159"/>
                  </a:lnTo>
                  <a:lnTo>
                    <a:pt x="4055" y="1153159"/>
                  </a:lnTo>
                  <a:lnTo>
                    <a:pt x="4093" y="1134110"/>
                  </a:lnTo>
                  <a:close/>
                </a:path>
                <a:path w="1301750" h="1282700">
                  <a:moveTo>
                    <a:pt x="1300627" y="1134110"/>
                  </a:moveTo>
                  <a:lnTo>
                    <a:pt x="1295688" y="1134110"/>
                  </a:lnTo>
                  <a:lnTo>
                    <a:pt x="1295650" y="1153159"/>
                  </a:lnTo>
                  <a:lnTo>
                    <a:pt x="1300608" y="1153159"/>
                  </a:lnTo>
                  <a:lnTo>
                    <a:pt x="1300627" y="1134110"/>
                  </a:lnTo>
                  <a:close/>
                </a:path>
                <a:path w="1301750" h="1282700">
                  <a:moveTo>
                    <a:pt x="4055" y="1153160"/>
                  </a:moveTo>
                  <a:lnTo>
                    <a:pt x="125" y="1153160"/>
                  </a:lnTo>
                  <a:lnTo>
                    <a:pt x="119" y="1159509"/>
                  </a:lnTo>
                  <a:lnTo>
                    <a:pt x="4043" y="1159509"/>
                  </a:lnTo>
                  <a:lnTo>
                    <a:pt x="4055" y="1153160"/>
                  </a:lnTo>
                  <a:close/>
                </a:path>
                <a:path w="1301750" h="1282700">
                  <a:moveTo>
                    <a:pt x="1300608" y="1153160"/>
                  </a:moveTo>
                  <a:lnTo>
                    <a:pt x="1295650" y="1153160"/>
                  </a:lnTo>
                  <a:lnTo>
                    <a:pt x="1295638" y="1159509"/>
                  </a:lnTo>
                  <a:lnTo>
                    <a:pt x="1300602" y="1159509"/>
                  </a:lnTo>
                  <a:lnTo>
                    <a:pt x="1300608" y="1153160"/>
                  </a:lnTo>
                  <a:close/>
                </a:path>
                <a:path w="1301750" h="1282700">
                  <a:moveTo>
                    <a:pt x="4043" y="1159510"/>
                  </a:moveTo>
                  <a:lnTo>
                    <a:pt x="119" y="1159510"/>
                  </a:lnTo>
                  <a:lnTo>
                    <a:pt x="113" y="1165859"/>
                  </a:lnTo>
                  <a:lnTo>
                    <a:pt x="4030" y="1165859"/>
                  </a:lnTo>
                  <a:lnTo>
                    <a:pt x="4043" y="1159510"/>
                  </a:lnTo>
                  <a:close/>
                </a:path>
                <a:path w="1301750" h="1282700">
                  <a:moveTo>
                    <a:pt x="1300602" y="1159510"/>
                  </a:moveTo>
                  <a:lnTo>
                    <a:pt x="1295638" y="1159510"/>
                  </a:lnTo>
                  <a:lnTo>
                    <a:pt x="1295625" y="1165859"/>
                  </a:lnTo>
                  <a:lnTo>
                    <a:pt x="1300595" y="1165859"/>
                  </a:lnTo>
                  <a:lnTo>
                    <a:pt x="1300602" y="1159510"/>
                  </a:lnTo>
                  <a:close/>
                </a:path>
                <a:path w="1301750" h="1282700">
                  <a:moveTo>
                    <a:pt x="4030" y="1165860"/>
                  </a:moveTo>
                  <a:lnTo>
                    <a:pt x="113" y="1165860"/>
                  </a:lnTo>
                  <a:lnTo>
                    <a:pt x="100" y="1178559"/>
                  </a:lnTo>
                  <a:lnTo>
                    <a:pt x="4005" y="1178559"/>
                  </a:lnTo>
                  <a:lnTo>
                    <a:pt x="4030" y="1165860"/>
                  </a:lnTo>
                  <a:close/>
                </a:path>
                <a:path w="1301750" h="1282700">
                  <a:moveTo>
                    <a:pt x="1300595" y="1165860"/>
                  </a:moveTo>
                  <a:lnTo>
                    <a:pt x="1295625" y="1165860"/>
                  </a:lnTo>
                  <a:lnTo>
                    <a:pt x="1295600" y="1178559"/>
                  </a:lnTo>
                  <a:lnTo>
                    <a:pt x="1300583" y="1178559"/>
                  </a:lnTo>
                  <a:lnTo>
                    <a:pt x="1300595" y="1165860"/>
                  </a:lnTo>
                  <a:close/>
                </a:path>
                <a:path w="1301750" h="1282700">
                  <a:moveTo>
                    <a:pt x="4005" y="1178560"/>
                  </a:moveTo>
                  <a:lnTo>
                    <a:pt x="100" y="1178560"/>
                  </a:lnTo>
                  <a:lnTo>
                    <a:pt x="94" y="1184909"/>
                  </a:lnTo>
                  <a:lnTo>
                    <a:pt x="3992" y="1184909"/>
                  </a:lnTo>
                  <a:lnTo>
                    <a:pt x="4005" y="1178560"/>
                  </a:lnTo>
                  <a:close/>
                </a:path>
                <a:path w="1301750" h="1282700">
                  <a:moveTo>
                    <a:pt x="1300583" y="1178560"/>
                  </a:moveTo>
                  <a:lnTo>
                    <a:pt x="1295600" y="1178560"/>
                  </a:lnTo>
                  <a:lnTo>
                    <a:pt x="1295587" y="1184909"/>
                  </a:lnTo>
                  <a:lnTo>
                    <a:pt x="1300577" y="1184909"/>
                  </a:lnTo>
                  <a:lnTo>
                    <a:pt x="1300583" y="1178560"/>
                  </a:lnTo>
                  <a:close/>
                </a:path>
                <a:path w="1301750" h="1282700">
                  <a:moveTo>
                    <a:pt x="3992" y="1184910"/>
                  </a:moveTo>
                  <a:lnTo>
                    <a:pt x="94" y="1184910"/>
                  </a:lnTo>
                  <a:lnTo>
                    <a:pt x="88" y="1191259"/>
                  </a:lnTo>
                  <a:lnTo>
                    <a:pt x="3979" y="1191259"/>
                  </a:lnTo>
                  <a:lnTo>
                    <a:pt x="3992" y="1184910"/>
                  </a:lnTo>
                  <a:close/>
                </a:path>
                <a:path w="1301750" h="1282700">
                  <a:moveTo>
                    <a:pt x="1300577" y="1184910"/>
                  </a:moveTo>
                  <a:lnTo>
                    <a:pt x="1295587" y="1184910"/>
                  </a:lnTo>
                  <a:lnTo>
                    <a:pt x="1295574" y="1191259"/>
                  </a:lnTo>
                  <a:lnTo>
                    <a:pt x="1300570" y="1191259"/>
                  </a:lnTo>
                  <a:lnTo>
                    <a:pt x="1300577" y="1184910"/>
                  </a:lnTo>
                  <a:close/>
                </a:path>
                <a:path w="1301750" h="1282700">
                  <a:moveTo>
                    <a:pt x="3979" y="1191260"/>
                  </a:moveTo>
                  <a:lnTo>
                    <a:pt x="88" y="1191260"/>
                  </a:lnTo>
                  <a:lnTo>
                    <a:pt x="80" y="1198879"/>
                  </a:lnTo>
                  <a:lnTo>
                    <a:pt x="3964" y="1198879"/>
                  </a:lnTo>
                  <a:lnTo>
                    <a:pt x="3979" y="1191260"/>
                  </a:lnTo>
                  <a:close/>
                </a:path>
                <a:path w="1301750" h="1282700">
                  <a:moveTo>
                    <a:pt x="1300570" y="1191260"/>
                  </a:moveTo>
                  <a:lnTo>
                    <a:pt x="1295574" y="1191260"/>
                  </a:lnTo>
                  <a:lnTo>
                    <a:pt x="1295559" y="1198879"/>
                  </a:lnTo>
                  <a:lnTo>
                    <a:pt x="1300563" y="1198879"/>
                  </a:lnTo>
                  <a:lnTo>
                    <a:pt x="1300570" y="1191260"/>
                  </a:lnTo>
                  <a:close/>
                </a:path>
                <a:path w="1301750" h="1282700">
                  <a:moveTo>
                    <a:pt x="3964" y="1198880"/>
                  </a:moveTo>
                  <a:lnTo>
                    <a:pt x="80" y="1198880"/>
                  </a:lnTo>
                  <a:lnTo>
                    <a:pt x="74" y="1205229"/>
                  </a:lnTo>
                  <a:lnTo>
                    <a:pt x="3951" y="1205229"/>
                  </a:lnTo>
                  <a:lnTo>
                    <a:pt x="3964" y="1198880"/>
                  </a:lnTo>
                  <a:close/>
                </a:path>
                <a:path w="1301750" h="1282700">
                  <a:moveTo>
                    <a:pt x="1300563" y="1198880"/>
                  </a:moveTo>
                  <a:lnTo>
                    <a:pt x="1295559" y="1198880"/>
                  </a:lnTo>
                  <a:lnTo>
                    <a:pt x="1295547" y="1205229"/>
                  </a:lnTo>
                  <a:lnTo>
                    <a:pt x="1300556" y="1205229"/>
                  </a:lnTo>
                  <a:lnTo>
                    <a:pt x="1300563" y="1198880"/>
                  </a:lnTo>
                  <a:close/>
                </a:path>
                <a:path w="1301750" h="1282700">
                  <a:moveTo>
                    <a:pt x="3951" y="1205230"/>
                  </a:moveTo>
                  <a:lnTo>
                    <a:pt x="74" y="1205230"/>
                  </a:lnTo>
                  <a:lnTo>
                    <a:pt x="61" y="1217929"/>
                  </a:lnTo>
                  <a:lnTo>
                    <a:pt x="3926" y="1217929"/>
                  </a:lnTo>
                  <a:lnTo>
                    <a:pt x="3951" y="1205230"/>
                  </a:lnTo>
                  <a:close/>
                </a:path>
                <a:path w="1301750" h="1282700">
                  <a:moveTo>
                    <a:pt x="1300556" y="1205230"/>
                  </a:moveTo>
                  <a:lnTo>
                    <a:pt x="1295547" y="1205230"/>
                  </a:lnTo>
                  <a:lnTo>
                    <a:pt x="1295521" y="1217929"/>
                  </a:lnTo>
                  <a:lnTo>
                    <a:pt x="1300544" y="1217929"/>
                  </a:lnTo>
                  <a:lnTo>
                    <a:pt x="1300556" y="1205230"/>
                  </a:lnTo>
                  <a:close/>
                </a:path>
                <a:path w="1301750" h="1282700">
                  <a:moveTo>
                    <a:pt x="3926" y="1217930"/>
                  </a:moveTo>
                  <a:lnTo>
                    <a:pt x="61" y="1217930"/>
                  </a:lnTo>
                  <a:lnTo>
                    <a:pt x="56" y="1223009"/>
                  </a:lnTo>
                  <a:lnTo>
                    <a:pt x="3916" y="1223009"/>
                  </a:lnTo>
                  <a:lnTo>
                    <a:pt x="3926" y="1217930"/>
                  </a:lnTo>
                  <a:close/>
                </a:path>
                <a:path w="1301750" h="1282700">
                  <a:moveTo>
                    <a:pt x="1300544" y="1217930"/>
                  </a:moveTo>
                  <a:lnTo>
                    <a:pt x="1295521" y="1217930"/>
                  </a:lnTo>
                  <a:lnTo>
                    <a:pt x="1295511" y="1223009"/>
                  </a:lnTo>
                  <a:lnTo>
                    <a:pt x="1300539" y="1223009"/>
                  </a:lnTo>
                  <a:lnTo>
                    <a:pt x="1300544" y="1217930"/>
                  </a:lnTo>
                  <a:close/>
                </a:path>
                <a:path w="1301750" h="1282700">
                  <a:moveTo>
                    <a:pt x="3916" y="1223010"/>
                  </a:moveTo>
                  <a:lnTo>
                    <a:pt x="56" y="1223010"/>
                  </a:lnTo>
                  <a:lnTo>
                    <a:pt x="49" y="1230629"/>
                  </a:lnTo>
                  <a:lnTo>
                    <a:pt x="3901" y="1230629"/>
                  </a:lnTo>
                  <a:lnTo>
                    <a:pt x="3916" y="1223010"/>
                  </a:lnTo>
                  <a:close/>
                </a:path>
                <a:path w="1301750" h="1282700">
                  <a:moveTo>
                    <a:pt x="1300539" y="1223010"/>
                  </a:moveTo>
                  <a:lnTo>
                    <a:pt x="1295511" y="1223010"/>
                  </a:lnTo>
                  <a:lnTo>
                    <a:pt x="1295496" y="1230629"/>
                  </a:lnTo>
                  <a:lnTo>
                    <a:pt x="1300531" y="1230629"/>
                  </a:lnTo>
                  <a:lnTo>
                    <a:pt x="1300539" y="1223010"/>
                  </a:lnTo>
                  <a:close/>
                </a:path>
                <a:path w="1301750" h="1282700">
                  <a:moveTo>
                    <a:pt x="3901" y="1230630"/>
                  </a:moveTo>
                  <a:lnTo>
                    <a:pt x="49" y="1230630"/>
                  </a:lnTo>
                  <a:lnTo>
                    <a:pt x="42" y="1236979"/>
                  </a:lnTo>
                  <a:lnTo>
                    <a:pt x="3888" y="1236979"/>
                  </a:lnTo>
                  <a:lnTo>
                    <a:pt x="3901" y="1230630"/>
                  </a:lnTo>
                  <a:close/>
                </a:path>
                <a:path w="1301750" h="1282700">
                  <a:moveTo>
                    <a:pt x="1300531" y="1230630"/>
                  </a:moveTo>
                  <a:lnTo>
                    <a:pt x="1295496" y="1230630"/>
                  </a:lnTo>
                  <a:lnTo>
                    <a:pt x="1295483" y="1236979"/>
                  </a:lnTo>
                  <a:lnTo>
                    <a:pt x="1300525" y="1236979"/>
                  </a:lnTo>
                  <a:lnTo>
                    <a:pt x="1300531" y="1230630"/>
                  </a:lnTo>
                  <a:close/>
                </a:path>
                <a:path w="1301750" h="1282700">
                  <a:moveTo>
                    <a:pt x="3888" y="1236980"/>
                  </a:moveTo>
                  <a:lnTo>
                    <a:pt x="42" y="1236980"/>
                  </a:lnTo>
                  <a:lnTo>
                    <a:pt x="31" y="1248409"/>
                  </a:lnTo>
                  <a:lnTo>
                    <a:pt x="3865" y="1248409"/>
                  </a:lnTo>
                  <a:lnTo>
                    <a:pt x="3888" y="1236980"/>
                  </a:lnTo>
                  <a:close/>
                </a:path>
                <a:path w="1301750" h="1282700">
                  <a:moveTo>
                    <a:pt x="1300525" y="1236980"/>
                  </a:moveTo>
                  <a:lnTo>
                    <a:pt x="1295483" y="1236980"/>
                  </a:lnTo>
                  <a:lnTo>
                    <a:pt x="1295460" y="1248409"/>
                  </a:lnTo>
                  <a:lnTo>
                    <a:pt x="1300514" y="1248409"/>
                  </a:lnTo>
                  <a:lnTo>
                    <a:pt x="1300525" y="1236980"/>
                  </a:lnTo>
                  <a:close/>
                </a:path>
                <a:path w="1301750" h="1282700">
                  <a:moveTo>
                    <a:pt x="3865" y="1248410"/>
                  </a:moveTo>
                  <a:lnTo>
                    <a:pt x="31" y="1248410"/>
                  </a:lnTo>
                  <a:lnTo>
                    <a:pt x="17" y="1262379"/>
                  </a:lnTo>
                  <a:lnTo>
                    <a:pt x="3837" y="1262379"/>
                  </a:lnTo>
                  <a:lnTo>
                    <a:pt x="3865" y="1248410"/>
                  </a:lnTo>
                  <a:close/>
                </a:path>
                <a:path w="1301750" h="1282700">
                  <a:moveTo>
                    <a:pt x="1300514" y="1248410"/>
                  </a:moveTo>
                  <a:lnTo>
                    <a:pt x="1295460" y="1248410"/>
                  </a:lnTo>
                  <a:lnTo>
                    <a:pt x="1295432" y="1262379"/>
                  </a:lnTo>
                  <a:lnTo>
                    <a:pt x="1300500" y="1262379"/>
                  </a:lnTo>
                  <a:lnTo>
                    <a:pt x="1300514" y="1248410"/>
                  </a:lnTo>
                  <a:close/>
                </a:path>
                <a:path w="1301750" h="1282700">
                  <a:moveTo>
                    <a:pt x="3837" y="1262380"/>
                  </a:moveTo>
                  <a:lnTo>
                    <a:pt x="17" y="1262380"/>
                  </a:lnTo>
                  <a:lnTo>
                    <a:pt x="12" y="1267459"/>
                  </a:lnTo>
                  <a:lnTo>
                    <a:pt x="3827" y="1267459"/>
                  </a:lnTo>
                  <a:lnTo>
                    <a:pt x="3837" y="1262380"/>
                  </a:lnTo>
                  <a:close/>
                </a:path>
                <a:path w="1301750" h="1282700">
                  <a:moveTo>
                    <a:pt x="1300500" y="1262380"/>
                  </a:moveTo>
                  <a:lnTo>
                    <a:pt x="1295432" y="1262380"/>
                  </a:lnTo>
                  <a:lnTo>
                    <a:pt x="1295422" y="1267459"/>
                  </a:lnTo>
                  <a:lnTo>
                    <a:pt x="1300495" y="1267459"/>
                  </a:lnTo>
                  <a:lnTo>
                    <a:pt x="1300500" y="1262380"/>
                  </a:lnTo>
                  <a:close/>
                </a:path>
                <a:path w="1301750" h="1282700">
                  <a:moveTo>
                    <a:pt x="3827" y="1267460"/>
                  </a:moveTo>
                  <a:lnTo>
                    <a:pt x="12" y="1267460"/>
                  </a:lnTo>
                  <a:lnTo>
                    <a:pt x="0" y="1280159"/>
                  </a:lnTo>
                  <a:lnTo>
                    <a:pt x="650239" y="1281429"/>
                  </a:lnTo>
                  <a:lnTo>
                    <a:pt x="1300481" y="1281429"/>
                  </a:lnTo>
                  <a:lnTo>
                    <a:pt x="1300483" y="1278889"/>
                  </a:lnTo>
                  <a:lnTo>
                    <a:pt x="3809" y="1276350"/>
                  </a:lnTo>
                  <a:lnTo>
                    <a:pt x="3827" y="1267460"/>
                  </a:lnTo>
                  <a:close/>
                </a:path>
                <a:path w="1301750" h="1282700">
                  <a:moveTo>
                    <a:pt x="1300495" y="1267460"/>
                  </a:moveTo>
                  <a:lnTo>
                    <a:pt x="1295422" y="1267460"/>
                  </a:lnTo>
                  <a:lnTo>
                    <a:pt x="1295400" y="1278889"/>
                  </a:lnTo>
                  <a:lnTo>
                    <a:pt x="1300483" y="1278889"/>
                  </a:lnTo>
                  <a:lnTo>
                    <a:pt x="1300495" y="1267460"/>
                  </a:lnTo>
                  <a:close/>
                </a:path>
                <a:path w="1301750" h="1282700">
                  <a:moveTo>
                    <a:pt x="1300481" y="1281430"/>
                  </a:moveTo>
                  <a:lnTo>
                    <a:pt x="650240" y="1281430"/>
                  </a:lnTo>
                  <a:lnTo>
                    <a:pt x="1300479" y="1282700"/>
                  </a:lnTo>
                  <a:lnTo>
                    <a:pt x="1300481" y="1281430"/>
                  </a:lnTo>
                  <a:close/>
                </a:path>
              </a:pathLst>
            </a:custGeom>
            <a:solidFill>
              <a:srgbClr val="5E23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6934200" y="2915919"/>
              <a:ext cx="1294130" cy="1275080"/>
            </a:xfrm>
            <a:custGeom>
              <a:avLst/>
              <a:gdLst/>
              <a:ahLst/>
              <a:cxnLst/>
              <a:rect l="l" t="t" r="r" b="b"/>
              <a:pathLst>
                <a:path w="1294129" h="1275079">
                  <a:moveTo>
                    <a:pt x="2540" y="0"/>
                  </a:moveTo>
                  <a:lnTo>
                    <a:pt x="2507" y="16509"/>
                  </a:lnTo>
                  <a:lnTo>
                    <a:pt x="6324" y="16509"/>
                  </a:lnTo>
                  <a:lnTo>
                    <a:pt x="6350" y="3809"/>
                  </a:lnTo>
                  <a:lnTo>
                    <a:pt x="1294127" y="3809"/>
                  </a:lnTo>
                  <a:lnTo>
                    <a:pt x="1294129" y="2539"/>
                  </a:lnTo>
                  <a:lnTo>
                    <a:pt x="2540" y="0"/>
                  </a:lnTo>
                  <a:close/>
                </a:path>
                <a:path w="1294129" h="1275079">
                  <a:moveTo>
                    <a:pt x="1294127" y="3809"/>
                  </a:moveTo>
                  <a:lnTo>
                    <a:pt x="6350" y="3809"/>
                  </a:lnTo>
                  <a:lnTo>
                    <a:pt x="1290320" y="6350"/>
                  </a:lnTo>
                  <a:lnTo>
                    <a:pt x="1290299" y="16509"/>
                  </a:lnTo>
                  <a:lnTo>
                    <a:pt x="1294102" y="16509"/>
                  </a:lnTo>
                  <a:lnTo>
                    <a:pt x="1294127" y="3809"/>
                  </a:lnTo>
                  <a:close/>
                </a:path>
                <a:path w="1294129" h="1275079">
                  <a:moveTo>
                    <a:pt x="6324" y="16510"/>
                  </a:moveTo>
                  <a:lnTo>
                    <a:pt x="2507" y="16510"/>
                  </a:lnTo>
                  <a:lnTo>
                    <a:pt x="2456" y="41909"/>
                  </a:lnTo>
                  <a:lnTo>
                    <a:pt x="6273" y="41909"/>
                  </a:lnTo>
                  <a:lnTo>
                    <a:pt x="6324" y="16510"/>
                  </a:lnTo>
                  <a:close/>
                </a:path>
                <a:path w="1294129" h="1275079">
                  <a:moveTo>
                    <a:pt x="1294102" y="16510"/>
                  </a:moveTo>
                  <a:lnTo>
                    <a:pt x="1290299" y="16510"/>
                  </a:lnTo>
                  <a:lnTo>
                    <a:pt x="1290248" y="41909"/>
                  </a:lnTo>
                  <a:lnTo>
                    <a:pt x="1294051" y="41909"/>
                  </a:lnTo>
                  <a:lnTo>
                    <a:pt x="1294102" y="16510"/>
                  </a:lnTo>
                  <a:close/>
                </a:path>
                <a:path w="1294129" h="1275079">
                  <a:moveTo>
                    <a:pt x="6237" y="59943"/>
                  </a:moveTo>
                  <a:lnTo>
                    <a:pt x="2420" y="59943"/>
                  </a:lnTo>
                  <a:lnTo>
                    <a:pt x="2240" y="149859"/>
                  </a:lnTo>
                  <a:lnTo>
                    <a:pt x="6056" y="149859"/>
                  </a:lnTo>
                  <a:lnTo>
                    <a:pt x="6237" y="59943"/>
                  </a:lnTo>
                  <a:close/>
                </a:path>
                <a:path w="1294129" h="1275079">
                  <a:moveTo>
                    <a:pt x="1294015" y="59943"/>
                  </a:moveTo>
                  <a:lnTo>
                    <a:pt x="1290212" y="59943"/>
                  </a:lnTo>
                  <a:lnTo>
                    <a:pt x="1290031" y="149859"/>
                  </a:lnTo>
                  <a:lnTo>
                    <a:pt x="1293835" y="149859"/>
                  </a:lnTo>
                  <a:lnTo>
                    <a:pt x="1294015" y="59943"/>
                  </a:lnTo>
                  <a:close/>
                </a:path>
                <a:path w="1294129" h="1275079">
                  <a:moveTo>
                    <a:pt x="6255" y="50926"/>
                  </a:moveTo>
                  <a:lnTo>
                    <a:pt x="2438" y="50926"/>
                  </a:lnTo>
                  <a:lnTo>
                    <a:pt x="2420" y="59689"/>
                  </a:lnTo>
                  <a:lnTo>
                    <a:pt x="6237" y="59689"/>
                  </a:lnTo>
                  <a:lnTo>
                    <a:pt x="6255" y="50926"/>
                  </a:lnTo>
                  <a:close/>
                </a:path>
                <a:path w="1294129" h="1275079">
                  <a:moveTo>
                    <a:pt x="1294033" y="50926"/>
                  </a:moveTo>
                  <a:lnTo>
                    <a:pt x="1290230" y="50926"/>
                  </a:lnTo>
                  <a:lnTo>
                    <a:pt x="1290212" y="59689"/>
                  </a:lnTo>
                  <a:lnTo>
                    <a:pt x="1294015" y="59689"/>
                  </a:lnTo>
                  <a:lnTo>
                    <a:pt x="1294033" y="50926"/>
                  </a:lnTo>
                  <a:close/>
                </a:path>
                <a:path w="1294129" h="1275079">
                  <a:moveTo>
                    <a:pt x="6268" y="44576"/>
                  </a:moveTo>
                  <a:lnTo>
                    <a:pt x="2451" y="44576"/>
                  </a:lnTo>
                  <a:lnTo>
                    <a:pt x="2438" y="50799"/>
                  </a:lnTo>
                  <a:lnTo>
                    <a:pt x="6255" y="50799"/>
                  </a:lnTo>
                  <a:lnTo>
                    <a:pt x="6268" y="44576"/>
                  </a:lnTo>
                  <a:close/>
                </a:path>
                <a:path w="1294129" h="1275079">
                  <a:moveTo>
                    <a:pt x="1294046" y="44576"/>
                  </a:moveTo>
                  <a:lnTo>
                    <a:pt x="1290243" y="44576"/>
                  </a:lnTo>
                  <a:lnTo>
                    <a:pt x="1290230" y="50799"/>
                  </a:lnTo>
                  <a:lnTo>
                    <a:pt x="1294033" y="50799"/>
                  </a:lnTo>
                  <a:lnTo>
                    <a:pt x="1294046" y="44576"/>
                  </a:lnTo>
                  <a:close/>
                </a:path>
                <a:path w="1294129" h="1275079">
                  <a:moveTo>
                    <a:pt x="6273" y="42036"/>
                  </a:moveTo>
                  <a:lnTo>
                    <a:pt x="2456" y="42036"/>
                  </a:lnTo>
                  <a:lnTo>
                    <a:pt x="2451" y="44449"/>
                  </a:lnTo>
                  <a:lnTo>
                    <a:pt x="6268" y="44449"/>
                  </a:lnTo>
                  <a:lnTo>
                    <a:pt x="6273" y="42036"/>
                  </a:lnTo>
                  <a:close/>
                </a:path>
                <a:path w="1294129" h="1275079">
                  <a:moveTo>
                    <a:pt x="1294051" y="42036"/>
                  </a:moveTo>
                  <a:lnTo>
                    <a:pt x="1290248" y="42036"/>
                  </a:lnTo>
                  <a:lnTo>
                    <a:pt x="1290243" y="44449"/>
                  </a:lnTo>
                  <a:lnTo>
                    <a:pt x="1294046" y="44449"/>
                  </a:lnTo>
                  <a:lnTo>
                    <a:pt x="1294051" y="42036"/>
                  </a:lnTo>
                  <a:close/>
                </a:path>
                <a:path w="1294129" h="1275079">
                  <a:moveTo>
                    <a:pt x="6056" y="149860"/>
                  </a:moveTo>
                  <a:lnTo>
                    <a:pt x="2240" y="149860"/>
                  </a:lnTo>
                  <a:lnTo>
                    <a:pt x="2215" y="162559"/>
                  </a:lnTo>
                  <a:lnTo>
                    <a:pt x="6031" y="162559"/>
                  </a:lnTo>
                  <a:lnTo>
                    <a:pt x="6056" y="149860"/>
                  </a:lnTo>
                  <a:close/>
                </a:path>
                <a:path w="1294129" h="1275079">
                  <a:moveTo>
                    <a:pt x="1293835" y="149860"/>
                  </a:moveTo>
                  <a:lnTo>
                    <a:pt x="1290031" y="149860"/>
                  </a:lnTo>
                  <a:lnTo>
                    <a:pt x="1290006" y="162559"/>
                  </a:lnTo>
                  <a:lnTo>
                    <a:pt x="1293810" y="162559"/>
                  </a:lnTo>
                  <a:lnTo>
                    <a:pt x="1293835" y="149860"/>
                  </a:lnTo>
                  <a:close/>
                </a:path>
                <a:path w="1294129" h="1275079">
                  <a:moveTo>
                    <a:pt x="6031" y="162560"/>
                  </a:moveTo>
                  <a:lnTo>
                    <a:pt x="2215" y="162560"/>
                  </a:lnTo>
                  <a:lnTo>
                    <a:pt x="2164" y="187959"/>
                  </a:lnTo>
                  <a:lnTo>
                    <a:pt x="5980" y="187959"/>
                  </a:lnTo>
                  <a:lnTo>
                    <a:pt x="6031" y="162560"/>
                  </a:lnTo>
                  <a:close/>
                </a:path>
                <a:path w="1294129" h="1275079">
                  <a:moveTo>
                    <a:pt x="1293810" y="162560"/>
                  </a:moveTo>
                  <a:lnTo>
                    <a:pt x="1290006" y="162560"/>
                  </a:lnTo>
                  <a:lnTo>
                    <a:pt x="1289955" y="187959"/>
                  </a:lnTo>
                  <a:lnTo>
                    <a:pt x="1293759" y="187959"/>
                  </a:lnTo>
                  <a:lnTo>
                    <a:pt x="1293810" y="162560"/>
                  </a:lnTo>
                  <a:close/>
                </a:path>
                <a:path w="1294129" h="1275079">
                  <a:moveTo>
                    <a:pt x="5980" y="187960"/>
                  </a:moveTo>
                  <a:lnTo>
                    <a:pt x="2164" y="187960"/>
                  </a:lnTo>
                  <a:lnTo>
                    <a:pt x="2101" y="219709"/>
                  </a:lnTo>
                  <a:lnTo>
                    <a:pt x="5916" y="219709"/>
                  </a:lnTo>
                  <a:lnTo>
                    <a:pt x="5980" y="187960"/>
                  </a:lnTo>
                  <a:close/>
                </a:path>
                <a:path w="1294129" h="1275079">
                  <a:moveTo>
                    <a:pt x="1293759" y="187960"/>
                  </a:moveTo>
                  <a:lnTo>
                    <a:pt x="1289955" y="187960"/>
                  </a:lnTo>
                  <a:lnTo>
                    <a:pt x="1289891" y="219709"/>
                  </a:lnTo>
                  <a:lnTo>
                    <a:pt x="1293696" y="219709"/>
                  </a:lnTo>
                  <a:lnTo>
                    <a:pt x="1293759" y="187960"/>
                  </a:lnTo>
                  <a:close/>
                </a:path>
                <a:path w="1294129" h="1275079">
                  <a:moveTo>
                    <a:pt x="5916" y="219710"/>
                  </a:moveTo>
                  <a:lnTo>
                    <a:pt x="2101" y="219710"/>
                  </a:lnTo>
                  <a:lnTo>
                    <a:pt x="2025" y="257809"/>
                  </a:lnTo>
                  <a:lnTo>
                    <a:pt x="5839" y="257809"/>
                  </a:lnTo>
                  <a:lnTo>
                    <a:pt x="5916" y="219710"/>
                  </a:lnTo>
                  <a:close/>
                </a:path>
                <a:path w="1294129" h="1275079">
                  <a:moveTo>
                    <a:pt x="1293696" y="219710"/>
                  </a:moveTo>
                  <a:lnTo>
                    <a:pt x="1289891" y="219710"/>
                  </a:lnTo>
                  <a:lnTo>
                    <a:pt x="1289815" y="257809"/>
                  </a:lnTo>
                  <a:lnTo>
                    <a:pt x="1293620" y="257809"/>
                  </a:lnTo>
                  <a:lnTo>
                    <a:pt x="1293696" y="219710"/>
                  </a:lnTo>
                  <a:close/>
                </a:path>
                <a:path w="1294129" h="1275079">
                  <a:moveTo>
                    <a:pt x="5839" y="257810"/>
                  </a:moveTo>
                  <a:lnTo>
                    <a:pt x="2025" y="257810"/>
                  </a:lnTo>
                  <a:lnTo>
                    <a:pt x="1974" y="283209"/>
                  </a:lnTo>
                  <a:lnTo>
                    <a:pt x="5788" y="283209"/>
                  </a:lnTo>
                  <a:lnTo>
                    <a:pt x="5839" y="257810"/>
                  </a:lnTo>
                  <a:close/>
                </a:path>
                <a:path w="1294129" h="1275079">
                  <a:moveTo>
                    <a:pt x="1293620" y="257810"/>
                  </a:moveTo>
                  <a:lnTo>
                    <a:pt x="1289815" y="257810"/>
                  </a:lnTo>
                  <a:lnTo>
                    <a:pt x="1289764" y="283209"/>
                  </a:lnTo>
                  <a:lnTo>
                    <a:pt x="1293569" y="283209"/>
                  </a:lnTo>
                  <a:lnTo>
                    <a:pt x="1293620" y="257810"/>
                  </a:lnTo>
                  <a:close/>
                </a:path>
                <a:path w="1294129" h="1275079">
                  <a:moveTo>
                    <a:pt x="5788" y="283210"/>
                  </a:moveTo>
                  <a:lnTo>
                    <a:pt x="1974" y="283210"/>
                  </a:lnTo>
                  <a:lnTo>
                    <a:pt x="1949" y="295909"/>
                  </a:lnTo>
                  <a:lnTo>
                    <a:pt x="5763" y="295909"/>
                  </a:lnTo>
                  <a:lnTo>
                    <a:pt x="5788" y="283210"/>
                  </a:lnTo>
                  <a:close/>
                </a:path>
                <a:path w="1294129" h="1275079">
                  <a:moveTo>
                    <a:pt x="1293569" y="283210"/>
                  </a:moveTo>
                  <a:lnTo>
                    <a:pt x="1289764" y="283210"/>
                  </a:lnTo>
                  <a:lnTo>
                    <a:pt x="1289738" y="295909"/>
                  </a:lnTo>
                  <a:lnTo>
                    <a:pt x="1293544" y="295909"/>
                  </a:lnTo>
                  <a:lnTo>
                    <a:pt x="1293569" y="283210"/>
                  </a:lnTo>
                  <a:close/>
                </a:path>
                <a:path w="1294129" h="1275079">
                  <a:moveTo>
                    <a:pt x="5763" y="295910"/>
                  </a:moveTo>
                  <a:lnTo>
                    <a:pt x="1949" y="295910"/>
                  </a:lnTo>
                  <a:lnTo>
                    <a:pt x="1898" y="321309"/>
                  </a:lnTo>
                  <a:lnTo>
                    <a:pt x="5712" y="321309"/>
                  </a:lnTo>
                  <a:lnTo>
                    <a:pt x="5763" y="295910"/>
                  </a:lnTo>
                  <a:close/>
                </a:path>
                <a:path w="1294129" h="1275079">
                  <a:moveTo>
                    <a:pt x="1293544" y="295910"/>
                  </a:moveTo>
                  <a:lnTo>
                    <a:pt x="1289738" y="295910"/>
                  </a:lnTo>
                  <a:lnTo>
                    <a:pt x="1289687" y="321309"/>
                  </a:lnTo>
                  <a:lnTo>
                    <a:pt x="1293493" y="321309"/>
                  </a:lnTo>
                  <a:lnTo>
                    <a:pt x="1293544" y="295910"/>
                  </a:lnTo>
                  <a:close/>
                </a:path>
                <a:path w="1294129" h="1275079">
                  <a:moveTo>
                    <a:pt x="5712" y="321310"/>
                  </a:moveTo>
                  <a:lnTo>
                    <a:pt x="1898" y="321310"/>
                  </a:lnTo>
                  <a:lnTo>
                    <a:pt x="1607" y="467359"/>
                  </a:lnTo>
                  <a:lnTo>
                    <a:pt x="5419" y="467359"/>
                  </a:lnTo>
                  <a:lnTo>
                    <a:pt x="5712" y="321310"/>
                  </a:lnTo>
                  <a:close/>
                </a:path>
                <a:path w="1294129" h="1275079">
                  <a:moveTo>
                    <a:pt x="1293493" y="321310"/>
                  </a:moveTo>
                  <a:lnTo>
                    <a:pt x="1289687" y="321310"/>
                  </a:lnTo>
                  <a:lnTo>
                    <a:pt x="1289394" y="467359"/>
                  </a:lnTo>
                  <a:lnTo>
                    <a:pt x="1293202" y="467359"/>
                  </a:lnTo>
                  <a:lnTo>
                    <a:pt x="1293493" y="321310"/>
                  </a:lnTo>
                  <a:close/>
                </a:path>
                <a:path w="1294129" h="1275079">
                  <a:moveTo>
                    <a:pt x="5419" y="467360"/>
                  </a:moveTo>
                  <a:lnTo>
                    <a:pt x="1607" y="467360"/>
                  </a:lnTo>
                  <a:lnTo>
                    <a:pt x="1556" y="492759"/>
                  </a:lnTo>
                  <a:lnTo>
                    <a:pt x="5368" y="492759"/>
                  </a:lnTo>
                  <a:lnTo>
                    <a:pt x="5419" y="467360"/>
                  </a:lnTo>
                  <a:close/>
                </a:path>
                <a:path w="1294129" h="1275079">
                  <a:moveTo>
                    <a:pt x="1293202" y="467360"/>
                  </a:moveTo>
                  <a:lnTo>
                    <a:pt x="1289394" y="467360"/>
                  </a:lnTo>
                  <a:lnTo>
                    <a:pt x="1289343" y="492759"/>
                  </a:lnTo>
                  <a:lnTo>
                    <a:pt x="1293151" y="492759"/>
                  </a:lnTo>
                  <a:lnTo>
                    <a:pt x="1293202" y="467360"/>
                  </a:lnTo>
                  <a:close/>
                </a:path>
                <a:path w="1294129" h="1275079">
                  <a:moveTo>
                    <a:pt x="5368" y="492760"/>
                  </a:moveTo>
                  <a:lnTo>
                    <a:pt x="1556" y="492760"/>
                  </a:lnTo>
                  <a:lnTo>
                    <a:pt x="1505" y="518159"/>
                  </a:lnTo>
                  <a:lnTo>
                    <a:pt x="5317" y="518159"/>
                  </a:lnTo>
                  <a:lnTo>
                    <a:pt x="5368" y="492760"/>
                  </a:lnTo>
                  <a:close/>
                </a:path>
                <a:path w="1294129" h="1275079">
                  <a:moveTo>
                    <a:pt x="1293151" y="492760"/>
                  </a:moveTo>
                  <a:lnTo>
                    <a:pt x="1289343" y="492760"/>
                  </a:lnTo>
                  <a:lnTo>
                    <a:pt x="1289292" y="518159"/>
                  </a:lnTo>
                  <a:lnTo>
                    <a:pt x="1293100" y="518159"/>
                  </a:lnTo>
                  <a:lnTo>
                    <a:pt x="1293151" y="492760"/>
                  </a:lnTo>
                  <a:close/>
                </a:path>
                <a:path w="1294129" h="1275079">
                  <a:moveTo>
                    <a:pt x="5317" y="518160"/>
                  </a:moveTo>
                  <a:lnTo>
                    <a:pt x="1505" y="518160"/>
                  </a:lnTo>
                  <a:lnTo>
                    <a:pt x="1029" y="756919"/>
                  </a:lnTo>
                  <a:lnTo>
                    <a:pt x="4837" y="756919"/>
                  </a:lnTo>
                  <a:lnTo>
                    <a:pt x="5317" y="518160"/>
                  </a:lnTo>
                  <a:close/>
                </a:path>
                <a:path w="1294129" h="1275079">
                  <a:moveTo>
                    <a:pt x="1293100" y="518160"/>
                  </a:moveTo>
                  <a:lnTo>
                    <a:pt x="1289292" y="518160"/>
                  </a:lnTo>
                  <a:lnTo>
                    <a:pt x="1288812" y="756919"/>
                  </a:lnTo>
                  <a:lnTo>
                    <a:pt x="1292624" y="756919"/>
                  </a:lnTo>
                  <a:lnTo>
                    <a:pt x="1293100" y="518160"/>
                  </a:lnTo>
                  <a:close/>
                </a:path>
                <a:path w="1294129" h="1275079">
                  <a:moveTo>
                    <a:pt x="4837" y="756919"/>
                  </a:moveTo>
                  <a:lnTo>
                    <a:pt x="1029" y="756919"/>
                  </a:lnTo>
                  <a:lnTo>
                    <a:pt x="978" y="782319"/>
                  </a:lnTo>
                  <a:lnTo>
                    <a:pt x="4786" y="782319"/>
                  </a:lnTo>
                  <a:lnTo>
                    <a:pt x="4837" y="756919"/>
                  </a:lnTo>
                  <a:close/>
                </a:path>
                <a:path w="1294129" h="1275079">
                  <a:moveTo>
                    <a:pt x="1292624" y="756919"/>
                  </a:moveTo>
                  <a:lnTo>
                    <a:pt x="1288812" y="756919"/>
                  </a:lnTo>
                  <a:lnTo>
                    <a:pt x="1288761" y="782319"/>
                  </a:lnTo>
                  <a:lnTo>
                    <a:pt x="1292573" y="782319"/>
                  </a:lnTo>
                  <a:lnTo>
                    <a:pt x="1292624" y="756919"/>
                  </a:lnTo>
                  <a:close/>
                </a:path>
                <a:path w="1294129" h="1275079">
                  <a:moveTo>
                    <a:pt x="4786" y="782319"/>
                  </a:moveTo>
                  <a:lnTo>
                    <a:pt x="978" y="782319"/>
                  </a:lnTo>
                  <a:lnTo>
                    <a:pt x="927" y="807719"/>
                  </a:lnTo>
                  <a:lnTo>
                    <a:pt x="4735" y="807719"/>
                  </a:lnTo>
                  <a:lnTo>
                    <a:pt x="4786" y="782319"/>
                  </a:lnTo>
                  <a:close/>
                </a:path>
                <a:path w="1294129" h="1275079">
                  <a:moveTo>
                    <a:pt x="1292573" y="782319"/>
                  </a:moveTo>
                  <a:lnTo>
                    <a:pt x="1288761" y="782319"/>
                  </a:lnTo>
                  <a:lnTo>
                    <a:pt x="1288710" y="807719"/>
                  </a:lnTo>
                  <a:lnTo>
                    <a:pt x="1292522" y="807719"/>
                  </a:lnTo>
                  <a:lnTo>
                    <a:pt x="1292573" y="782319"/>
                  </a:lnTo>
                  <a:close/>
                </a:path>
                <a:path w="1294129" h="1275079">
                  <a:moveTo>
                    <a:pt x="4735" y="807719"/>
                  </a:moveTo>
                  <a:lnTo>
                    <a:pt x="927" y="807719"/>
                  </a:lnTo>
                  <a:lnTo>
                    <a:pt x="877" y="833119"/>
                  </a:lnTo>
                  <a:lnTo>
                    <a:pt x="4684" y="833119"/>
                  </a:lnTo>
                  <a:lnTo>
                    <a:pt x="4735" y="807719"/>
                  </a:lnTo>
                  <a:close/>
                </a:path>
                <a:path w="1294129" h="1275079">
                  <a:moveTo>
                    <a:pt x="1292522" y="807719"/>
                  </a:moveTo>
                  <a:lnTo>
                    <a:pt x="1288710" y="807719"/>
                  </a:lnTo>
                  <a:lnTo>
                    <a:pt x="1288659" y="833119"/>
                  </a:lnTo>
                  <a:lnTo>
                    <a:pt x="1292472" y="833119"/>
                  </a:lnTo>
                  <a:lnTo>
                    <a:pt x="1292522" y="807719"/>
                  </a:lnTo>
                  <a:close/>
                </a:path>
                <a:path w="1294129" h="1275079">
                  <a:moveTo>
                    <a:pt x="4684" y="833119"/>
                  </a:moveTo>
                  <a:lnTo>
                    <a:pt x="877" y="833119"/>
                  </a:lnTo>
                  <a:lnTo>
                    <a:pt x="826" y="858519"/>
                  </a:lnTo>
                  <a:lnTo>
                    <a:pt x="4633" y="858519"/>
                  </a:lnTo>
                  <a:lnTo>
                    <a:pt x="4684" y="833119"/>
                  </a:lnTo>
                  <a:close/>
                </a:path>
                <a:path w="1294129" h="1275079">
                  <a:moveTo>
                    <a:pt x="1292472" y="833119"/>
                  </a:moveTo>
                  <a:lnTo>
                    <a:pt x="1288659" y="833119"/>
                  </a:lnTo>
                  <a:lnTo>
                    <a:pt x="1288608" y="858519"/>
                  </a:lnTo>
                  <a:lnTo>
                    <a:pt x="1292421" y="858519"/>
                  </a:lnTo>
                  <a:lnTo>
                    <a:pt x="1292472" y="833119"/>
                  </a:lnTo>
                  <a:close/>
                </a:path>
                <a:path w="1294129" h="1275079">
                  <a:moveTo>
                    <a:pt x="4633" y="858519"/>
                  </a:moveTo>
                  <a:lnTo>
                    <a:pt x="826" y="858519"/>
                  </a:lnTo>
                  <a:lnTo>
                    <a:pt x="775" y="883919"/>
                  </a:lnTo>
                  <a:lnTo>
                    <a:pt x="4582" y="883919"/>
                  </a:lnTo>
                  <a:lnTo>
                    <a:pt x="4633" y="858519"/>
                  </a:lnTo>
                  <a:close/>
                </a:path>
                <a:path w="1294129" h="1275079">
                  <a:moveTo>
                    <a:pt x="1292421" y="858519"/>
                  </a:moveTo>
                  <a:lnTo>
                    <a:pt x="1288608" y="858519"/>
                  </a:lnTo>
                  <a:lnTo>
                    <a:pt x="1288557" y="883919"/>
                  </a:lnTo>
                  <a:lnTo>
                    <a:pt x="1292370" y="883919"/>
                  </a:lnTo>
                  <a:lnTo>
                    <a:pt x="1292421" y="858519"/>
                  </a:lnTo>
                  <a:close/>
                </a:path>
                <a:path w="1294129" h="1275079">
                  <a:moveTo>
                    <a:pt x="4582" y="883919"/>
                  </a:moveTo>
                  <a:lnTo>
                    <a:pt x="775" y="883919"/>
                  </a:lnTo>
                  <a:lnTo>
                    <a:pt x="699" y="922019"/>
                  </a:lnTo>
                  <a:lnTo>
                    <a:pt x="4506" y="922019"/>
                  </a:lnTo>
                  <a:lnTo>
                    <a:pt x="4582" y="883919"/>
                  </a:lnTo>
                  <a:close/>
                </a:path>
                <a:path w="1294129" h="1275079">
                  <a:moveTo>
                    <a:pt x="1292370" y="883919"/>
                  </a:moveTo>
                  <a:lnTo>
                    <a:pt x="1288557" y="883919"/>
                  </a:lnTo>
                  <a:lnTo>
                    <a:pt x="1288481" y="922019"/>
                  </a:lnTo>
                  <a:lnTo>
                    <a:pt x="1292294" y="922019"/>
                  </a:lnTo>
                  <a:lnTo>
                    <a:pt x="1292370" y="883919"/>
                  </a:lnTo>
                  <a:close/>
                </a:path>
                <a:path w="1294129" h="1275079">
                  <a:moveTo>
                    <a:pt x="4506" y="922019"/>
                  </a:moveTo>
                  <a:lnTo>
                    <a:pt x="699" y="922019"/>
                  </a:lnTo>
                  <a:lnTo>
                    <a:pt x="636" y="953769"/>
                  </a:lnTo>
                  <a:lnTo>
                    <a:pt x="4442" y="953769"/>
                  </a:lnTo>
                  <a:lnTo>
                    <a:pt x="4506" y="922019"/>
                  </a:lnTo>
                  <a:close/>
                </a:path>
                <a:path w="1294129" h="1275079">
                  <a:moveTo>
                    <a:pt x="1292294" y="922019"/>
                  </a:moveTo>
                  <a:lnTo>
                    <a:pt x="1288481" y="922019"/>
                  </a:lnTo>
                  <a:lnTo>
                    <a:pt x="1288417" y="953769"/>
                  </a:lnTo>
                  <a:lnTo>
                    <a:pt x="1292231" y="953769"/>
                  </a:lnTo>
                  <a:lnTo>
                    <a:pt x="1292294" y="922019"/>
                  </a:lnTo>
                  <a:close/>
                </a:path>
                <a:path w="1294129" h="1275079">
                  <a:moveTo>
                    <a:pt x="4442" y="953769"/>
                  </a:moveTo>
                  <a:lnTo>
                    <a:pt x="636" y="953769"/>
                  </a:lnTo>
                  <a:lnTo>
                    <a:pt x="626" y="958849"/>
                  </a:lnTo>
                  <a:lnTo>
                    <a:pt x="4432" y="958849"/>
                  </a:lnTo>
                  <a:lnTo>
                    <a:pt x="4442" y="953769"/>
                  </a:lnTo>
                  <a:close/>
                </a:path>
                <a:path w="1294129" h="1275079">
                  <a:moveTo>
                    <a:pt x="1292231" y="953769"/>
                  </a:moveTo>
                  <a:lnTo>
                    <a:pt x="1288417" y="953769"/>
                  </a:lnTo>
                  <a:lnTo>
                    <a:pt x="1288407" y="958849"/>
                  </a:lnTo>
                  <a:lnTo>
                    <a:pt x="1292221" y="958849"/>
                  </a:lnTo>
                  <a:lnTo>
                    <a:pt x="1292231" y="953769"/>
                  </a:lnTo>
                  <a:close/>
                </a:path>
                <a:path w="1294129" h="1275079">
                  <a:moveTo>
                    <a:pt x="4432" y="958850"/>
                  </a:moveTo>
                  <a:lnTo>
                    <a:pt x="626" y="958850"/>
                  </a:lnTo>
                  <a:lnTo>
                    <a:pt x="585" y="979169"/>
                  </a:lnTo>
                  <a:lnTo>
                    <a:pt x="4391" y="979169"/>
                  </a:lnTo>
                  <a:lnTo>
                    <a:pt x="4432" y="958850"/>
                  </a:lnTo>
                  <a:close/>
                </a:path>
                <a:path w="1294129" h="1275079">
                  <a:moveTo>
                    <a:pt x="1292221" y="958850"/>
                  </a:moveTo>
                  <a:lnTo>
                    <a:pt x="1288407" y="958850"/>
                  </a:lnTo>
                  <a:lnTo>
                    <a:pt x="1288366" y="979169"/>
                  </a:lnTo>
                  <a:lnTo>
                    <a:pt x="1292180" y="979169"/>
                  </a:lnTo>
                  <a:lnTo>
                    <a:pt x="1292221" y="958850"/>
                  </a:lnTo>
                  <a:close/>
                </a:path>
                <a:path w="1294129" h="1275079">
                  <a:moveTo>
                    <a:pt x="4391" y="979169"/>
                  </a:moveTo>
                  <a:lnTo>
                    <a:pt x="585" y="979169"/>
                  </a:lnTo>
                  <a:lnTo>
                    <a:pt x="560" y="991869"/>
                  </a:lnTo>
                  <a:lnTo>
                    <a:pt x="4365" y="991869"/>
                  </a:lnTo>
                  <a:lnTo>
                    <a:pt x="4391" y="979169"/>
                  </a:lnTo>
                  <a:close/>
                </a:path>
                <a:path w="1294129" h="1275079">
                  <a:moveTo>
                    <a:pt x="1292180" y="979169"/>
                  </a:moveTo>
                  <a:lnTo>
                    <a:pt x="1288366" y="979169"/>
                  </a:lnTo>
                  <a:lnTo>
                    <a:pt x="1288341" y="991869"/>
                  </a:lnTo>
                  <a:lnTo>
                    <a:pt x="1292155" y="991869"/>
                  </a:lnTo>
                  <a:lnTo>
                    <a:pt x="1292180" y="979169"/>
                  </a:lnTo>
                  <a:close/>
                </a:path>
                <a:path w="1294129" h="1275079">
                  <a:moveTo>
                    <a:pt x="4365" y="991869"/>
                  </a:moveTo>
                  <a:lnTo>
                    <a:pt x="560" y="991869"/>
                  </a:lnTo>
                  <a:lnTo>
                    <a:pt x="547" y="998219"/>
                  </a:lnTo>
                  <a:lnTo>
                    <a:pt x="4353" y="998219"/>
                  </a:lnTo>
                  <a:lnTo>
                    <a:pt x="4365" y="991869"/>
                  </a:lnTo>
                  <a:close/>
                </a:path>
                <a:path w="1294129" h="1275079">
                  <a:moveTo>
                    <a:pt x="1292155" y="991869"/>
                  </a:moveTo>
                  <a:lnTo>
                    <a:pt x="1288341" y="991869"/>
                  </a:lnTo>
                  <a:lnTo>
                    <a:pt x="1288328" y="998219"/>
                  </a:lnTo>
                  <a:lnTo>
                    <a:pt x="1292142" y="998219"/>
                  </a:lnTo>
                  <a:lnTo>
                    <a:pt x="1292155" y="991869"/>
                  </a:lnTo>
                  <a:close/>
                </a:path>
                <a:path w="1294129" h="1275079">
                  <a:moveTo>
                    <a:pt x="4353" y="998219"/>
                  </a:moveTo>
                  <a:lnTo>
                    <a:pt x="547" y="998219"/>
                  </a:lnTo>
                  <a:lnTo>
                    <a:pt x="537" y="1003299"/>
                  </a:lnTo>
                  <a:lnTo>
                    <a:pt x="4342" y="1003299"/>
                  </a:lnTo>
                  <a:lnTo>
                    <a:pt x="4353" y="998219"/>
                  </a:lnTo>
                  <a:close/>
                </a:path>
                <a:path w="1294129" h="1275079">
                  <a:moveTo>
                    <a:pt x="1292142" y="998219"/>
                  </a:moveTo>
                  <a:lnTo>
                    <a:pt x="1288328" y="998219"/>
                  </a:lnTo>
                  <a:lnTo>
                    <a:pt x="1288318" y="1003299"/>
                  </a:lnTo>
                  <a:lnTo>
                    <a:pt x="1292132" y="1003299"/>
                  </a:lnTo>
                  <a:lnTo>
                    <a:pt x="1292142" y="998219"/>
                  </a:lnTo>
                  <a:close/>
                </a:path>
                <a:path w="1294129" h="1275079">
                  <a:moveTo>
                    <a:pt x="4342" y="1003300"/>
                  </a:moveTo>
                  <a:lnTo>
                    <a:pt x="537" y="1003300"/>
                  </a:lnTo>
                  <a:lnTo>
                    <a:pt x="522" y="1010919"/>
                  </a:lnTo>
                  <a:lnTo>
                    <a:pt x="4327" y="1010919"/>
                  </a:lnTo>
                  <a:lnTo>
                    <a:pt x="4342" y="1003300"/>
                  </a:lnTo>
                  <a:close/>
                </a:path>
                <a:path w="1294129" h="1275079">
                  <a:moveTo>
                    <a:pt x="1292132" y="1003300"/>
                  </a:moveTo>
                  <a:lnTo>
                    <a:pt x="1288318" y="1003300"/>
                  </a:lnTo>
                  <a:lnTo>
                    <a:pt x="1288302" y="1010919"/>
                  </a:lnTo>
                  <a:lnTo>
                    <a:pt x="1292117" y="1010919"/>
                  </a:lnTo>
                  <a:lnTo>
                    <a:pt x="1292132" y="1003300"/>
                  </a:lnTo>
                  <a:close/>
                </a:path>
                <a:path w="1294129" h="1275079">
                  <a:moveTo>
                    <a:pt x="4327" y="1010919"/>
                  </a:moveTo>
                  <a:lnTo>
                    <a:pt x="522" y="1010919"/>
                  </a:lnTo>
                  <a:lnTo>
                    <a:pt x="486" y="1028699"/>
                  </a:lnTo>
                  <a:lnTo>
                    <a:pt x="4291" y="1028699"/>
                  </a:lnTo>
                  <a:lnTo>
                    <a:pt x="4327" y="1010919"/>
                  </a:lnTo>
                  <a:close/>
                </a:path>
                <a:path w="1294129" h="1275079">
                  <a:moveTo>
                    <a:pt x="1292117" y="1010919"/>
                  </a:moveTo>
                  <a:lnTo>
                    <a:pt x="1288302" y="1010919"/>
                  </a:lnTo>
                  <a:lnTo>
                    <a:pt x="1288267" y="1028699"/>
                  </a:lnTo>
                  <a:lnTo>
                    <a:pt x="1292081" y="1028699"/>
                  </a:lnTo>
                  <a:lnTo>
                    <a:pt x="1292117" y="1010919"/>
                  </a:lnTo>
                  <a:close/>
                </a:path>
                <a:path w="1294129" h="1275079">
                  <a:moveTo>
                    <a:pt x="4291" y="1028700"/>
                  </a:moveTo>
                  <a:lnTo>
                    <a:pt x="486" y="1028700"/>
                  </a:lnTo>
                  <a:lnTo>
                    <a:pt x="458" y="1042669"/>
                  </a:lnTo>
                  <a:lnTo>
                    <a:pt x="4263" y="1042669"/>
                  </a:lnTo>
                  <a:lnTo>
                    <a:pt x="4291" y="1028700"/>
                  </a:lnTo>
                  <a:close/>
                </a:path>
                <a:path w="1294129" h="1275079">
                  <a:moveTo>
                    <a:pt x="1292081" y="1028700"/>
                  </a:moveTo>
                  <a:lnTo>
                    <a:pt x="1288267" y="1028700"/>
                  </a:lnTo>
                  <a:lnTo>
                    <a:pt x="1288239" y="1042669"/>
                  </a:lnTo>
                  <a:lnTo>
                    <a:pt x="1292053" y="1042669"/>
                  </a:lnTo>
                  <a:lnTo>
                    <a:pt x="1292081" y="1028700"/>
                  </a:lnTo>
                  <a:close/>
                </a:path>
                <a:path w="1294129" h="1275079">
                  <a:moveTo>
                    <a:pt x="4263" y="1042669"/>
                  </a:moveTo>
                  <a:lnTo>
                    <a:pt x="458" y="1042669"/>
                  </a:lnTo>
                  <a:lnTo>
                    <a:pt x="448" y="1047749"/>
                  </a:lnTo>
                  <a:lnTo>
                    <a:pt x="4253" y="1047749"/>
                  </a:lnTo>
                  <a:lnTo>
                    <a:pt x="4263" y="1042669"/>
                  </a:lnTo>
                  <a:close/>
                </a:path>
                <a:path w="1294129" h="1275079">
                  <a:moveTo>
                    <a:pt x="1292053" y="1042669"/>
                  </a:moveTo>
                  <a:lnTo>
                    <a:pt x="1288239" y="1042669"/>
                  </a:lnTo>
                  <a:lnTo>
                    <a:pt x="1288228" y="1047749"/>
                  </a:lnTo>
                  <a:lnTo>
                    <a:pt x="1292043" y="1047749"/>
                  </a:lnTo>
                  <a:lnTo>
                    <a:pt x="1292053" y="1042669"/>
                  </a:lnTo>
                  <a:close/>
                </a:path>
                <a:path w="1294129" h="1275079">
                  <a:moveTo>
                    <a:pt x="4253" y="1047750"/>
                  </a:moveTo>
                  <a:lnTo>
                    <a:pt x="448" y="1047750"/>
                  </a:lnTo>
                  <a:lnTo>
                    <a:pt x="433" y="1055369"/>
                  </a:lnTo>
                  <a:lnTo>
                    <a:pt x="4238" y="1055369"/>
                  </a:lnTo>
                  <a:lnTo>
                    <a:pt x="4253" y="1047750"/>
                  </a:lnTo>
                  <a:close/>
                </a:path>
                <a:path w="1294129" h="1275079">
                  <a:moveTo>
                    <a:pt x="1292043" y="1047750"/>
                  </a:moveTo>
                  <a:lnTo>
                    <a:pt x="1288228" y="1047750"/>
                  </a:lnTo>
                  <a:lnTo>
                    <a:pt x="1288213" y="1055369"/>
                  </a:lnTo>
                  <a:lnTo>
                    <a:pt x="1292028" y="1055369"/>
                  </a:lnTo>
                  <a:lnTo>
                    <a:pt x="1292043" y="1047750"/>
                  </a:lnTo>
                  <a:close/>
                </a:path>
                <a:path w="1294129" h="1275079">
                  <a:moveTo>
                    <a:pt x="4238" y="1055370"/>
                  </a:moveTo>
                  <a:lnTo>
                    <a:pt x="433" y="1055370"/>
                  </a:lnTo>
                  <a:lnTo>
                    <a:pt x="423" y="1060449"/>
                  </a:lnTo>
                  <a:lnTo>
                    <a:pt x="4228" y="1060449"/>
                  </a:lnTo>
                  <a:lnTo>
                    <a:pt x="4238" y="1055370"/>
                  </a:lnTo>
                  <a:close/>
                </a:path>
                <a:path w="1294129" h="1275079">
                  <a:moveTo>
                    <a:pt x="1292028" y="1055370"/>
                  </a:moveTo>
                  <a:lnTo>
                    <a:pt x="1288213" y="1055370"/>
                  </a:lnTo>
                  <a:lnTo>
                    <a:pt x="1288203" y="1060449"/>
                  </a:lnTo>
                  <a:lnTo>
                    <a:pt x="1292018" y="1060449"/>
                  </a:lnTo>
                  <a:lnTo>
                    <a:pt x="1292028" y="1055370"/>
                  </a:lnTo>
                  <a:close/>
                </a:path>
                <a:path w="1294129" h="1275079">
                  <a:moveTo>
                    <a:pt x="4228" y="1060450"/>
                  </a:moveTo>
                  <a:lnTo>
                    <a:pt x="423" y="1060450"/>
                  </a:lnTo>
                  <a:lnTo>
                    <a:pt x="408" y="1068069"/>
                  </a:lnTo>
                  <a:lnTo>
                    <a:pt x="4212" y="1068069"/>
                  </a:lnTo>
                  <a:lnTo>
                    <a:pt x="4228" y="1060450"/>
                  </a:lnTo>
                  <a:close/>
                </a:path>
                <a:path w="1294129" h="1275079">
                  <a:moveTo>
                    <a:pt x="1292018" y="1060450"/>
                  </a:moveTo>
                  <a:lnTo>
                    <a:pt x="1288203" y="1060450"/>
                  </a:lnTo>
                  <a:lnTo>
                    <a:pt x="1288188" y="1068069"/>
                  </a:lnTo>
                  <a:lnTo>
                    <a:pt x="1292003" y="1068069"/>
                  </a:lnTo>
                  <a:lnTo>
                    <a:pt x="1292018" y="1060450"/>
                  </a:lnTo>
                  <a:close/>
                </a:path>
                <a:path w="1294129" h="1275079">
                  <a:moveTo>
                    <a:pt x="4212" y="1068070"/>
                  </a:moveTo>
                  <a:lnTo>
                    <a:pt x="408" y="1068070"/>
                  </a:lnTo>
                  <a:lnTo>
                    <a:pt x="395" y="1074419"/>
                  </a:lnTo>
                  <a:lnTo>
                    <a:pt x="4200" y="1074419"/>
                  </a:lnTo>
                  <a:lnTo>
                    <a:pt x="4212" y="1068070"/>
                  </a:lnTo>
                  <a:close/>
                </a:path>
                <a:path w="1294129" h="1275079">
                  <a:moveTo>
                    <a:pt x="1292003" y="1068070"/>
                  </a:moveTo>
                  <a:lnTo>
                    <a:pt x="1288188" y="1068070"/>
                  </a:lnTo>
                  <a:lnTo>
                    <a:pt x="1288175" y="1074419"/>
                  </a:lnTo>
                  <a:lnTo>
                    <a:pt x="1291990" y="1074419"/>
                  </a:lnTo>
                  <a:lnTo>
                    <a:pt x="1292003" y="1068070"/>
                  </a:lnTo>
                  <a:close/>
                </a:path>
                <a:path w="1294129" h="1275079">
                  <a:moveTo>
                    <a:pt x="4200" y="1074420"/>
                  </a:moveTo>
                  <a:lnTo>
                    <a:pt x="395" y="1074420"/>
                  </a:lnTo>
                  <a:lnTo>
                    <a:pt x="382" y="1080769"/>
                  </a:lnTo>
                  <a:lnTo>
                    <a:pt x="4187" y="1080769"/>
                  </a:lnTo>
                  <a:lnTo>
                    <a:pt x="4200" y="1074420"/>
                  </a:lnTo>
                  <a:close/>
                </a:path>
                <a:path w="1294129" h="1275079">
                  <a:moveTo>
                    <a:pt x="1291990" y="1074420"/>
                  </a:moveTo>
                  <a:lnTo>
                    <a:pt x="1288175" y="1074420"/>
                  </a:lnTo>
                  <a:lnTo>
                    <a:pt x="1288162" y="1080769"/>
                  </a:lnTo>
                  <a:lnTo>
                    <a:pt x="1291977" y="1080769"/>
                  </a:lnTo>
                  <a:lnTo>
                    <a:pt x="1291990" y="1074420"/>
                  </a:lnTo>
                  <a:close/>
                </a:path>
                <a:path w="1294129" h="1275079">
                  <a:moveTo>
                    <a:pt x="4187" y="1080770"/>
                  </a:moveTo>
                  <a:lnTo>
                    <a:pt x="382" y="1080770"/>
                  </a:lnTo>
                  <a:lnTo>
                    <a:pt x="370" y="1087119"/>
                  </a:lnTo>
                  <a:lnTo>
                    <a:pt x="4174" y="1087119"/>
                  </a:lnTo>
                  <a:lnTo>
                    <a:pt x="4187" y="1080770"/>
                  </a:lnTo>
                  <a:close/>
                </a:path>
                <a:path w="1294129" h="1275079">
                  <a:moveTo>
                    <a:pt x="1291977" y="1080770"/>
                  </a:moveTo>
                  <a:lnTo>
                    <a:pt x="1288162" y="1080770"/>
                  </a:lnTo>
                  <a:lnTo>
                    <a:pt x="1288149" y="1087119"/>
                  </a:lnTo>
                  <a:lnTo>
                    <a:pt x="1291965" y="1087119"/>
                  </a:lnTo>
                  <a:lnTo>
                    <a:pt x="1291977" y="1080770"/>
                  </a:lnTo>
                  <a:close/>
                </a:path>
                <a:path w="1294129" h="1275079">
                  <a:moveTo>
                    <a:pt x="4174" y="1087120"/>
                  </a:moveTo>
                  <a:lnTo>
                    <a:pt x="370" y="1087120"/>
                  </a:lnTo>
                  <a:lnTo>
                    <a:pt x="357" y="1093469"/>
                  </a:lnTo>
                  <a:lnTo>
                    <a:pt x="4161" y="1093469"/>
                  </a:lnTo>
                  <a:lnTo>
                    <a:pt x="4174" y="1087120"/>
                  </a:lnTo>
                  <a:close/>
                </a:path>
                <a:path w="1294129" h="1275079">
                  <a:moveTo>
                    <a:pt x="1291965" y="1087120"/>
                  </a:moveTo>
                  <a:lnTo>
                    <a:pt x="1288149" y="1087120"/>
                  </a:lnTo>
                  <a:lnTo>
                    <a:pt x="1288137" y="1093469"/>
                  </a:lnTo>
                  <a:lnTo>
                    <a:pt x="1291952" y="1093469"/>
                  </a:lnTo>
                  <a:lnTo>
                    <a:pt x="1291965" y="1087120"/>
                  </a:lnTo>
                  <a:close/>
                </a:path>
                <a:path w="1294129" h="1275079">
                  <a:moveTo>
                    <a:pt x="4161" y="1093470"/>
                  </a:moveTo>
                  <a:lnTo>
                    <a:pt x="357" y="1093470"/>
                  </a:lnTo>
                  <a:lnTo>
                    <a:pt x="344" y="1099819"/>
                  </a:lnTo>
                  <a:lnTo>
                    <a:pt x="4149" y="1099819"/>
                  </a:lnTo>
                  <a:lnTo>
                    <a:pt x="4161" y="1093470"/>
                  </a:lnTo>
                  <a:close/>
                </a:path>
                <a:path w="1294129" h="1275079">
                  <a:moveTo>
                    <a:pt x="1291952" y="1093470"/>
                  </a:moveTo>
                  <a:lnTo>
                    <a:pt x="1288137" y="1093470"/>
                  </a:lnTo>
                  <a:lnTo>
                    <a:pt x="1288124" y="1099819"/>
                  </a:lnTo>
                  <a:lnTo>
                    <a:pt x="1291939" y="1099819"/>
                  </a:lnTo>
                  <a:lnTo>
                    <a:pt x="1291952" y="1093470"/>
                  </a:lnTo>
                  <a:close/>
                </a:path>
                <a:path w="1294129" h="1275079">
                  <a:moveTo>
                    <a:pt x="4149" y="1099820"/>
                  </a:moveTo>
                  <a:lnTo>
                    <a:pt x="344" y="1099820"/>
                  </a:lnTo>
                  <a:lnTo>
                    <a:pt x="332" y="1106169"/>
                  </a:lnTo>
                  <a:lnTo>
                    <a:pt x="4136" y="1106169"/>
                  </a:lnTo>
                  <a:lnTo>
                    <a:pt x="4149" y="1099820"/>
                  </a:lnTo>
                  <a:close/>
                </a:path>
                <a:path w="1294129" h="1275079">
                  <a:moveTo>
                    <a:pt x="1291939" y="1099820"/>
                  </a:moveTo>
                  <a:lnTo>
                    <a:pt x="1288124" y="1099820"/>
                  </a:lnTo>
                  <a:lnTo>
                    <a:pt x="1288111" y="1106169"/>
                  </a:lnTo>
                  <a:lnTo>
                    <a:pt x="1291927" y="1106169"/>
                  </a:lnTo>
                  <a:lnTo>
                    <a:pt x="1291939" y="1099820"/>
                  </a:lnTo>
                  <a:close/>
                </a:path>
                <a:path w="1294129" h="1275079">
                  <a:moveTo>
                    <a:pt x="4136" y="1106170"/>
                  </a:moveTo>
                  <a:lnTo>
                    <a:pt x="332" y="1106170"/>
                  </a:lnTo>
                  <a:lnTo>
                    <a:pt x="294" y="1125219"/>
                  </a:lnTo>
                  <a:lnTo>
                    <a:pt x="4098" y="1125219"/>
                  </a:lnTo>
                  <a:lnTo>
                    <a:pt x="4136" y="1106170"/>
                  </a:lnTo>
                  <a:close/>
                </a:path>
                <a:path w="1294129" h="1275079">
                  <a:moveTo>
                    <a:pt x="1291927" y="1106170"/>
                  </a:moveTo>
                  <a:lnTo>
                    <a:pt x="1288111" y="1106170"/>
                  </a:lnTo>
                  <a:lnTo>
                    <a:pt x="1288073" y="1125219"/>
                  </a:lnTo>
                  <a:lnTo>
                    <a:pt x="1291889" y="1125219"/>
                  </a:lnTo>
                  <a:lnTo>
                    <a:pt x="1291927" y="1106170"/>
                  </a:lnTo>
                  <a:close/>
                </a:path>
                <a:path w="1294129" h="1275079">
                  <a:moveTo>
                    <a:pt x="4098" y="1125220"/>
                  </a:moveTo>
                  <a:lnTo>
                    <a:pt x="294" y="1125220"/>
                  </a:lnTo>
                  <a:lnTo>
                    <a:pt x="283" y="1130299"/>
                  </a:lnTo>
                  <a:lnTo>
                    <a:pt x="4087" y="1130299"/>
                  </a:lnTo>
                  <a:lnTo>
                    <a:pt x="4098" y="1125220"/>
                  </a:lnTo>
                  <a:close/>
                </a:path>
                <a:path w="1294129" h="1275079">
                  <a:moveTo>
                    <a:pt x="1291889" y="1125220"/>
                  </a:moveTo>
                  <a:lnTo>
                    <a:pt x="1288073" y="1125220"/>
                  </a:lnTo>
                  <a:lnTo>
                    <a:pt x="1288063" y="1130299"/>
                  </a:lnTo>
                  <a:lnTo>
                    <a:pt x="1291878" y="1130299"/>
                  </a:lnTo>
                  <a:lnTo>
                    <a:pt x="1291889" y="1125220"/>
                  </a:lnTo>
                  <a:close/>
                </a:path>
                <a:path w="1294129" h="1275079">
                  <a:moveTo>
                    <a:pt x="4087" y="1130300"/>
                  </a:moveTo>
                  <a:lnTo>
                    <a:pt x="283" y="1130300"/>
                  </a:lnTo>
                  <a:lnTo>
                    <a:pt x="258" y="1142999"/>
                  </a:lnTo>
                  <a:lnTo>
                    <a:pt x="4062" y="1142999"/>
                  </a:lnTo>
                  <a:lnTo>
                    <a:pt x="4087" y="1130300"/>
                  </a:lnTo>
                  <a:close/>
                </a:path>
                <a:path w="1294129" h="1275079">
                  <a:moveTo>
                    <a:pt x="1291878" y="1130300"/>
                  </a:moveTo>
                  <a:lnTo>
                    <a:pt x="1288063" y="1130300"/>
                  </a:lnTo>
                  <a:lnTo>
                    <a:pt x="1288037" y="1142999"/>
                  </a:lnTo>
                  <a:lnTo>
                    <a:pt x="1291853" y="1142999"/>
                  </a:lnTo>
                  <a:lnTo>
                    <a:pt x="1291878" y="1130300"/>
                  </a:lnTo>
                  <a:close/>
                </a:path>
                <a:path w="1294129" h="1275079">
                  <a:moveTo>
                    <a:pt x="4062" y="1143000"/>
                  </a:moveTo>
                  <a:lnTo>
                    <a:pt x="258" y="1143000"/>
                  </a:lnTo>
                  <a:lnTo>
                    <a:pt x="245" y="1149349"/>
                  </a:lnTo>
                  <a:lnTo>
                    <a:pt x="4049" y="1149349"/>
                  </a:lnTo>
                  <a:lnTo>
                    <a:pt x="4062" y="1143000"/>
                  </a:lnTo>
                  <a:close/>
                </a:path>
                <a:path w="1294129" h="1275079">
                  <a:moveTo>
                    <a:pt x="1291853" y="1143000"/>
                  </a:moveTo>
                  <a:lnTo>
                    <a:pt x="1288037" y="1143000"/>
                  </a:lnTo>
                  <a:lnTo>
                    <a:pt x="1288024" y="1149349"/>
                  </a:lnTo>
                  <a:lnTo>
                    <a:pt x="1291840" y="1149349"/>
                  </a:lnTo>
                  <a:lnTo>
                    <a:pt x="1291853" y="1143000"/>
                  </a:lnTo>
                  <a:close/>
                </a:path>
                <a:path w="1294129" h="1275079">
                  <a:moveTo>
                    <a:pt x="4049" y="1149350"/>
                  </a:moveTo>
                  <a:lnTo>
                    <a:pt x="245" y="1149350"/>
                  </a:lnTo>
                  <a:lnTo>
                    <a:pt x="233" y="1155699"/>
                  </a:lnTo>
                  <a:lnTo>
                    <a:pt x="4036" y="1155699"/>
                  </a:lnTo>
                  <a:lnTo>
                    <a:pt x="4049" y="1149350"/>
                  </a:lnTo>
                  <a:close/>
                </a:path>
                <a:path w="1294129" h="1275079">
                  <a:moveTo>
                    <a:pt x="1291840" y="1149350"/>
                  </a:moveTo>
                  <a:lnTo>
                    <a:pt x="1288024" y="1149350"/>
                  </a:lnTo>
                  <a:lnTo>
                    <a:pt x="1288012" y="1155699"/>
                  </a:lnTo>
                  <a:lnTo>
                    <a:pt x="1291828" y="1155699"/>
                  </a:lnTo>
                  <a:lnTo>
                    <a:pt x="1291840" y="1149350"/>
                  </a:lnTo>
                  <a:close/>
                </a:path>
                <a:path w="1294129" h="1275079">
                  <a:moveTo>
                    <a:pt x="4036" y="1155700"/>
                  </a:moveTo>
                  <a:lnTo>
                    <a:pt x="233" y="1155700"/>
                  </a:lnTo>
                  <a:lnTo>
                    <a:pt x="195" y="1174749"/>
                  </a:lnTo>
                  <a:lnTo>
                    <a:pt x="3998" y="1174749"/>
                  </a:lnTo>
                  <a:lnTo>
                    <a:pt x="4036" y="1155700"/>
                  </a:lnTo>
                  <a:close/>
                </a:path>
                <a:path w="1294129" h="1275079">
                  <a:moveTo>
                    <a:pt x="1291828" y="1155700"/>
                  </a:moveTo>
                  <a:lnTo>
                    <a:pt x="1288012" y="1155700"/>
                  </a:lnTo>
                  <a:lnTo>
                    <a:pt x="1287973" y="1174749"/>
                  </a:lnTo>
                  <a:lnTo>
                    <a:pt x="1291790" y="1174749"/>
                  </a:lnTo>
                  <a:lnTo>
                    <a:pt x="1291828" y="1155700"/>
                  </a:lnTo>
                  <a:close/>
                </a:path>
                <a:path w="1294129" h="1275079">
                  <a:moveTo>
                    <a:pt x="3998" y="1174750"/>
                  </a:moveTo>
                  <a:lnTo>
                    <a:pt x="195" y="1174750"/>
                  </a:lnTo>
                  <a:lnTo>
                    <a:pt x="182" y="1181099"/>
                  </a:lnTo>
                  <a:lnTo>
                    <a:pt x="3985" y="1181099"/>
                  </a:lnTo>
                  <a:lnTo>
                    <a:pt x="3998" y="1174750"/>
                  </a:lnTo>
                  <a:close/>
                </a:path>
                <a:path w="1294129" h="1275079">
                  <a:moveTo>
                    <a:pt x="1291790" y="1174750"/>
                  </a:moveTo>
                  <a:lnTo>
                    <a:pt x="1287973" y="1174750"/>
                  </a:lnTo>
                  <a:lnTo>
                    <a:pt x="1287961" y="1181099"/>
                  </a:lnTo>
                  <a:lnTo>
                    <a:pt x="1291777" y="1181099"/>
                  </a:lnTo>
                  <a:lnTo>
                    <a:pt x="1291790" y="1174750"/>
                  </a:lnTo>
                  <a:close/>
                </a:path>
                <a:path w="1294129" h="1275079">
                  <a:moveTo>
                    <a:pt x="3985" y="1181100"/>
                  </a:moveTo>
                  <a:lnTo>
                    <a:pt x="182" y="1181100"/>
                  </a:lnTo>
                  <a:lnTo>
                    <a:pt x="169" y="1187449"/>
                  </a:lnTo>
                  <a:lnTo>
                    <a:pt x="3973" y="1187449"/>
                  </a:lnTo>
                  <a:lnTo>
                    <a:pt x="3985" y="1181100"/>
                  </a:lnTo>
                  <a:close/>
                </a:path>
                <a:path w="1294129" h="1275079">
                  <a:moveTo>
                    <a:pt x="1291777" y="1181100"/>
                  </a:moveTo>
                  <a:lnTo>
                    <a:pt x="1287961" y="1181100"/>
                  </a:lnTo>
                  <a:lnTo>
                    <a:pt x="1287948" y="1187449"/>
                  </a:lnTo>
                  <a:lnTo>
                    <a:pt x="1291764" y="1187449"/>
                  </a:lnTo>
                  <a:lnTo>
                    <a:pt x="1291777" y="1181100"/>
                  </a:lnTo>
                  <a:close/>
                </a:path>
                <a:path w="1294129" h="1275079">
                  <a:moveTo>
                    <a:pt x="3973" y="1187450"/>
                  </a:moveTo>
                  <a:lnTo>
                    <a:pt x="169" y="1187450"/>
                  </a:lnTo>
                  <a:lnTo>
                    <a:pt x="154" y="1195069"/>
                  </a:lnTo>
                  <a:lnTo>
                    <a:pt x="3957" y="1195069"/>
                  </a:lnTo>
                  <a:lnTo>
                    <a:pt x="3973" y="1187450"/>
                  </a:lnTo>
                  <a:close/>
                </a:path>
                <a:path w="1294129" h="1275079">
                  <a:moveTo>
                    <a:pt x="1291764" y="1187450"/>
                  </a:moveTo>
                  <a:lnTo>
                    <a:pt x="1287948" y="1187450"/>
                  </a:lnTo>
                  <a:lnTo>
                    <a:pt x="1287933" y="1195069"/>
                  </a:lnTo>
                  <a:lnTo>
                    <a:pt x="1291749" y="1195069"/>
                  </a:lnTo>
                  <a:lnTo>
                    <a:pt x="1291764" y="1187450"/>
                  </a:lnTo>
                  <a:close/>
                </a:path>
                <a:path w="1294129" h="1275079">
                  <a:moveTo>
                    <a:pt x="3957" y="1195070"/>
                  </a:moveTo>
                  <a:lnTo>
                    <a:pt x="154" y="1195070"/>
                  </a:lnTo>
                  <a:lnTo>
                    <a:pt x="141" y="1201419"/>
                  </a:lnTo>
                  <a:lnTo>
                    <a:pt x="3945" y="1201419"/>
                  </a:lnTo>
                  <a:lnTo>
                    <a:pt x="3957" y="1195070"/>
                  </a:lnTo>
                  <a:close/>
                </a:path>
                <a:path w="1294129" h="1275079">
                  <a:moveTo>
                    <a:pt x="1291749" y="1195070"/>
                  </a:moveTo>
                  <a:lnTo>
                    <a:pt x="1287933" y="1195070"/>
                  </a:lnTo>
                  <a:lnTo>
                    <a:pt x="1287920" y="1201419"/>
                  </a:lnTo>
                  <a:lnTo>
                    <a:pt x="1291737" y="1201419"/>
                  </a:lnTo>
                  <a:lnTo>
                    <a:pt x="1291749" y="1195070"/>
                  </a:lnTo>
                  <a:close/>
                </a:path>
                <a:path w="1294129" h="1275079">
                  <a:moveTo>
                    <a:pt x="3945" y="1201420"/>
                  </a:moveTo>
                  <a:lnTo>
                    <a:pt x="141" y="1201420"/>
                  </a:lnTo>
                  <a:lnTo>
                    <a:pt x="129" y="1207769"/>
                  </a:lnTo>
                  <a:lnTo>
                    <a:pt x="3932" y="1207769"/>
                  </a:lnTo>
                  <a:lnTo>
                    <a:pt x="3945" y="1201420"/>
                  </a:lnTo>
                  <a:close/>
                </a:path>
                <a:path w="1294129" h="1275079">
                  <a:moveTo>
                    <a:pt x="1291737" y="1201420"/>
                  </a:moveTo>
                  <a:lnTo>
                    <a:pt x="1287920" y="1201420"/>
                  </a:lnTo>
                  <a:lnTo>
                    <a:pt x="1287907" y="1207769"/>
                  </a:lnTo>
                  <a:lnTo>
                    <a:pt x="1291724" y="1207769"/>
                  </a:lnTo>
                  <a:lnTo>
                    <a:pt x="1291737" y="1201420"/>
                  </a:lnTo>
                  <a:close/>
                </a:path>
                <a:path w="1294129" h="1275079">
                  <a:moveTo>
                    <a:pt x="3932" y="1207770"/>
                  </a:moveTo>
                  <a:lnTo>
                    <a:pt x="129" y="1207770"/>
                  </a:lnTo>
                  <a:lnTo>
                    <a:pt x="116" y="1214119"/>
                  </a:lnTo>
                  <a:lnTo>
                    <a:pt x="3919" y="1214119"/>
                  </a:lnTo>
                  <a:lnTo>
                    <a:pt x="3932" y="1207770"/>
                  </a:lnTo>
                  <a:close/>
                </a:path>
                <a:path w="1294129" h="1275079">
                  <a:moveTo>
                    <a:pt x="1291724" y="1207770"/>
                  </a:moveTo>
                  <a:lnTo>
                    <a:pt x="1287907" y="1207770"/>
                  </a:lnTo>
                  <a:lnTo>
                    <a:pt x="1287894" y="1214119"/>
                  </a:lnTo>
                  <a:lnTo>
                    <a:pt x="1291711" y="1214119"/>
                  </a:lnTo>
                  <a:lnTo>
                    <a:pt x="1291724" y="1207770"/>
                  </a:lnTo>
                  <a:close/>
                </a:path>
                <a:path w="1294129" h="1275079">
                  <a:moveTo>
                    <a:pt x="3919" y="1214120"/>
                  </a:moveTo>
                  <a:lnTo>
                    <a:pt x="116" y="1214120"/>
                  </a:lnTo>
                  <a:lnTo>
                    <a:pt x="106" y="1219199"/>
                  </a:lnTo>
                  <a:lnTo>
                    <a:pt x="3909" y="1219199"/>
                  </a:lnTo>
                  <a:lnTo>
                    <a:pt x="3919" y="1214120"/>
                  </a:lnTo>
                  <a:close/>
                </a:path>
                <a:path w="1294129" h="1275079">
                  <a:moveTo>
                    <a:pt x="1291711" y="1214120"/>
                  </a:moveTo>
                  <a:lnTo>
                    <a:pt x="1287894" y="1214120"/>
                  </a:lnTo>
                  <a:lnTo>
                    <a:pt x="1287884" y="1219199"/>
                  </a:lnTo>
                  <a:lnTo>
                    <a:pt x="1291701" y="1219199"/>
                  </a:lnTo>
                  <a:lnTo>
                    <a:pt x="1291711" y="1214120"/>
                  </a:lnTo>
                  <a:close/>
                </a:path>
                <a:path w="1294129" h="1275079">
                  <a:moveTo>
                    <a:pt x="3909" y="1219200"/>
                  </a:moveTo>
                  <a:lnTo>
                    <a:pt x="106" y="1219200"/>
                  </a:lnTo>
                  <a:lnTo>
                    <a:pt x="91" y="1226819"/>
                  </a:lnTo>
                  <a:lnTo>
                    <a:pt x="3894" y="1226819"/>
                  </a:lnTo>
                  <a:lnTo>
                    <a:pt x="3909" y="1219200"/>
                  </a:lnTo>
                  <a:close/>
                </a:path>
                <a:path w="1294129" h="1275079">
                  <a:moveTo>
                    <a:pt x="1291701" y="1219200"/>
                  </a:moveTo>
                  <a:lnTo>
                    <a:pt x="1287884" y="1219200"/>
                  </a:lnTo>
                  <a:lnTo>
                    <a:pt x="1287869" y="1226819"/>
                  </a:lnTo>
                  <a:lnTo>
                    <a:pt x="1291686" y="1226819"/>
                  </a:lnTo>
                  <a:lnTo>
                    <a:pt x="1291701" y="1219200"/>
                  </a:lnTo>
                  <a:close/>
                </a:path>
                <a:path w="1294129" h="1275079">
                  <a:moveTo>
                    <a:pt x="3894" y="1226820"/>
                  </a:moveTo>
                  <a:lnTo>
                    <a:pt x="91" y="1226820"/>
                  </a:lnTo>
                  <a:lnTo>
                    <a:pt x="78" y="1233169"/>
                  </a:lnTo>
                  <a:lnTo>
                    <a:pt x="3881" y="1233169"/>
                  </a:lnTo>
                  <a:lnTo>
                    <a:pt x="3894" y="1226820"/>
                  </a:lnTo>
                  <a:close/>
                </a:path>
                <a:path w="1294129" h="1275079">
                  <a:moveTo>
                    <a:pt x="1291686" y="1226820"/>
                  </a:moveTo>
                  <a:lnTo>
                    <a:pt x="1287869" y="1226820"/>
                  </a:lnTo>
                  <a:lnTo>
                    <a:pt x="1287856" y="1233169"/>
                  </a:lnTo>
                  <a:lnTo>
                    <a:pt x="1291673" y="1233169"/>
                  </a:lnTo>
                  <a:lnTo>
                    <a:pt x="1291686" y="1226820"/>
                  </a:lnTo>
                  <a:close/>
                </a:path>
                <a:path w="1294129" h="1275079">
                  <a:moveTo>
                    <a:pt x="3881" y="1233170"/>
                  </a:moveTo>
                  <a:lnTo>
                    <a:pt x="78" y="1233170"/>
                  </a:lnTo>
                  <a:lnTo>
                    <a:pt x="55" y="1244599"/>
                  </a:lnTo>
                  <a:lnTo>
                    <a:pt x="3858" y="1244599"/>
                  </a:lnTo>
                  <a:lnTo>
                    <a:pt x="3881" y="1233170"/>
                  </a:lnTo>
                  <a:close/>
                </a:path>
                <a:path w="1294129" h="1275079">
                  <a:moveTo>
                    <a:pt x="1291673" y="1233170"/>
                  </a:moveTo>
                  <a:lnTo>
                    <a:pt x="1287856" y="1233170"/>
                  </a:lnTo>
                  <a:lnTo>
                    <a:pt x="1287833" y="1244599"/>
                  </a:lnTo>
                  <a:lnTo>
                    <a:pt x="1291650" y="1244599"/>
                  </a:lnTo>
                  <a:lnTo>
                    <a:pt x="1291673" y="1233170"/>
                  </a:lnTo>
                  <a:close/>
                </a:path>
                <a:path w="1294129" h="1275079">
                  <a:moveTo>
                    <a:pt x="3858" y="1244600"/>
                  </a:moveTo>
                  <a:lnTo>
                    <a:pt x="55" y="1244600"/>
                  </a:lnTo>
                  <a:lnTo>
                    <a:pt x="40" y="1252219"/>
                  </a:lnTo>
                  <a:lnTo>
                    <a:pt x="3843" y="1252219"/>
                  </a:lnTo>
                  <a:lnTo>
                    <a:pt x="3858" y="1244600"/>
                  </a:lnTo>
                  <a:close/>
                </a:path>
                <a:path w="1294129" h="1275079">
                  <a:moveTo>
                    <a:pt x="1291650" y="1244600"/>
                  </a:moveTo>
                  <a:lnTo>
                    <a:pt x="1287833" y="1244600"/>
                  </a:lnTo>
                  <a:lnTo>
                    <a:pt x="1287818" y="1252219"/>
                  </a:lnTo>
                  <a:lnTo>
                    <a:pt x="1291635" y="1252219"/>
                  </a:lnTo>
                  <a:lnTo>
                    <a:pt x="1291650" y="1244600"/>
                  </a:lnTo>
                  <a:close/>
                </a:path>
                <a:path w="1294129" h="1275079">
                  <a:moveTo>
                    <a:pt x="3843" y="1252220"/>
                  </a:moveTo>
                  <a:lnTo>
                    <a:pt x="40" y="1252220"/>
                  </a:lnTo>
                  <a:lnTo>
                    <a:pt x="0" y="1272539"/>
                  </a:lnTo>
                  <a:lnTo>
                    <a:pt x="1291590" y="1275079"/>
                  </a:lnTo>
                  <a:lnTo>
                    <a:pt x="1291597" y="1271270"/>
                  </a:lnTo>
                  <a:lnTo>
                    <a:pt x="3809" y="1268729"/>
                  </a:lnTo>
                  <a:lnTo>
                    <a:pt x="3843" y="1252220"/>
                  </a:lnTo>
                  <a:close/>
                </a:path>
                <a:path w="1294129" h="1275079">
                  <a:moveTo>
                    <a:pt x="1291635" y="1252220"/>
                  </a:moveTo>
                  <a:lnTo>
                    <a:pt x="1287818" y="1252220"/>
                  </a:lnTo>
                  <a:lnTo>
                    <a:pt x="1287779" y="1271270"/>
                  </a:lnTo>
                  <a:lnTo>
                    <a:pt x="1291597" y="1271270"/>
                  </a:lnTo>
                  <a:lnTo>
                    <a:pt x="1291635" y="1252220"/>
                  </a:lnTo>
                  <a:close/>
                </a:path>
              </a:pathLst>
            </a:custGeom>
            <a:solidFill>
              <a:srgbClr val="5F223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6938009" y="2919729"/>
              <a:ext cx="1286510" cy="1267460"/>
            </a:xfrm>
            <a:custGeom>
              <a:avLst/>
              <a:gdLst/>
              <a:ahLst/>
              <a:cxnLst/>
              <a:rect l="l" t="t" r="r" b="b"/>
              <a:pathLst>
                <a:path w="1286509" h="1267460">
                  <a:moveTo>
                    <a:pt x="2540" y="0"/>
                  </a:moveTo>
                  <a:lnTo>
                    <a:pt x="2514" y="12700"/>
                  </a:lnTo>
                  <a:lnTo>
                    <a:pt x="6332" y="12700"/>
                  </a:lnTo>
                  <a:lnTo>
                    <a:pt x="6350" y="3810"/>
                  </a:lnTo>
                  <a:lnTo>
                    <a:pt x="1286507" y="3810"/>
                  </a:lnTo>
                  <a:lnTo>
                    <a:pt x="1286510" y="2540"/>
                  </a:lnTo>
                  <a:lnTo>
                    <a:pt x="2540" y="0"/>
                  </a:lnTo>
                  <a:close/>
                </a:path>
                <a:path w="1286509" h="1267460">
                  <a:moveTo>
                    <a:pt x="1286507" y="3810"/>
                  </a:moveTo>
                  <a:lnTo>
                    <a:pt x="6350" y="3810"/>
                  </a:lnTo>
                  <a:lnTo>
                    <a:pt x="1282700" y="6350"/>
                  </a:lnTo>
                  <a:lnTo>
                    <a:pt x="1282687" y="12700"/>
                  </a:lnTo>
                  <a:lnTo>
                    <a:pt x="1286489" y="12700"/>
                  </a:lnTo>
                  <a:lnTo>
                    <a:pt x="1286507" y="3810"/>
                  </a:lnTo>
                  <a:close/>
                </a:path>
                <a:path w="1286509" h="1267460">
                  <a:moveTo>
                    <a:pt x="6332" y="12700"/>
                  </a:moveTo>
                  <a:lnTo>
                    <a:pt x="2514" y="12700"/>
                  </a:lnTo>
                  <a:lnTo>
                    <a:pt x="2463" y="38100"/>
                  </a:lnTo>
                  <a:lnTo>
                    <a:pt x="6280" y="38100"/>
                  </a:lnTo>
                  <a:lnTo>
                    <a:pt x="6332" y="12700"/>
                  </a:lnTo>
                  <a:close/>
                </a:path>
                <a:path w="1286509" h="1267460">
                  <a:moveTo>
                    <a:pt x="1286489" y="12700"/>
                  </a:moveTo>
                  <a:lnTo>
                    <a:pt x="1282687" y="12700"/>
                  </a:lnTo>
                  <a:lnTo>
                    <a:pt x="1282635" y="38100"/>
                  </a:lnTo>
                  <a:lnTo>
                    <a:pt x="1286438" y="38100"/>
                  </a:lnTo>
                  <a:lnTo>
                    <a:pt x="1286489" y="12700"/>
                  </a:lnTo>
                  <a:close/>
                </a:path>
                <a:path w="1286509" h="1267460">
                  <a:moveTo>
                    <a:pt x="6244" y="56134"/>
                  </a:moveTo>
                  <a:lnTo>
                    <a:pt x="2427" y="56134"/>
                  </a:lnTo>
                  <a:lnTo>
                    <a:pt x="2246" y="146050"/>
                  </a:lnTo>
                  <a:lnTo>
                    <a:pt x="6062" y="146050"/>
                  </a:lnTo>
                  <a:lnTo>
                    <a:pt x="6244" y="56134"/>
                  </a:lnTo>
                  <a:close/>
                </a:path>
                <a:path w="1286509" h="1267460">
                  <a:moveTo>
                    <a:pt x="1286402" y="56134"/>
                  </a:moveTo>
                  <a:lnTo>
                    <a:pt x="1282599" y="56134"/>
                  </a:lnTo>
                  <a:lnTo>
                    <a:pt x="1282417" y="146050"/>
                  </a:lnTo>
                  <a:lnTo>
                    <a:pt x="1286221" y="146050"/>
                  </a:lnTo>
                  <a:lnTo>
                    <a:pt x="1286402" y="56134"/>
                  </a:lnTo>
                  <a:close/>
                </a:path>
                <a:path w="1286509" h="1267460">
                  <a:moveTo>
                    <a:pt x="6262" y="47116"/>
                  </a:moveTo>
                  <a:lnTo>
                    <a:pt x="2445" y="47116"/>
                  </a:lnTo>
                  <a:lnTo>
                    <a:pt x="2427" y="55879"/>
                  </a:lnTo>
                  <a:lnTo>
                    <a:pt x="6244" y="55879"/>
                  </a:lnTo>
                  <a:lnTo>
                    <a:pt x="6262" y="47116"/>
                  </a:lnTo>
                  <a:close/>
                </a:path>
                <a:path w="1286509" h="1267460">
                  <a:moveTo>
                    <a:pt x="1286420" y="47116"/>
                  </a:moveTo>
                  <a:lnTo>
                    <a:pt x="1282617" y="47116"/>
                  </a:lnTo>
                  <a:lnTo>
                    <a:pt x="1282599" y="55879"/>
                  </a:lnTo>
                  <a:lnTo>
                    <a:pt x="1286402" y="55879"/>
                  </a:lnTo>
                  <a:lnTo>
                    <a:pt x="1286420" y="47116"/>
                  </a:lnTo>
                  <a:close/>
                </a:path>
                <a:path w="1286509" h="1267460">
                  <a:moveTo>
                    <a:pt x="6275" y="40766"/>
                  </a:moveTo>
                  <a:lnTo>
                    <a:pt x="2458" y="40766"/>
                  </a:lnTo>
                  <a:lnTo>
                    <a:pt x="2445" y="46989"/>
                  </a:lnTo>
                  <a:lnTo>
                    <a:pt x="6262" y="46989"/>
                  </a:lnTo>
                  <a:lnTo>
                    <a:pt x="6275" y="40766"/>
                  </a:lnTo>
                  <a:close/>
                </a:path>
                <a:path w="1286509" h="1267460">
                  <a:moveTo>
                    <a:pt x="1286433" y="40766"/>
                  </a:moveTo>
                  <a:lnTo>
                    <a:pt x="1282630" y="40766"/>
                  </a:lnTo>
                  <a:lnTo>
                    <a:pt x="1282617" y="46989"/>
                  </a:lnTo>
                  <a:lnTo>
                    <a:pt x="1286420" y="46989"/>
                  </a:lnTo>
                  <a:lnTo>
                    <a:pt x="1286433" y="40766"/>
                  </a:lnTo>
                  <a:close/>
                </a:path>
                <a:path w="1286509" h="1267460">
                  <a:moveTo>
                    <a:pt x="6280" y="38226"/>
                  </a:moveTo>
                  <a:lnTo>
                    <a:pt x="2463" y="38226"/>
                  </a:lnTo>
                  <a:lnTo>
                    <a:pt x="2458" y="40639"/>
                  </a:lnTo>
                  <a:lnTo>
                    <a:pt x="6275" y="40639"/>
                  </a:lnTo>
                  <a:lnTo>
                    <a:pt x="6280" y="38226"/>
                  </a:lnTo>
                  <a:close/>
                </a:path>
                <a:path w="1286509" h="1267460">
                  <a:moveTo>
                    <a:pt x="1286438" y="38226"/>
                  </a:moveTo>
                  <a:lnTo>
                    <a:pt x="1282635" y="38226"/>
                  </a:lnTo>
                  <a:lnTo>
                    <a:pt x="1282630" y="40639"/>
                  </a:lnTo>
                  <a:lnTo>
                    <a:pt x="1286433" y="40639"/>
                  </a:lnTo>
                  <a:lnTo>
                    <a:pt x="1286438" y="38226"/>
                  </a:lnTo>
                  <a:close/>
                </a:path>
                <a:path w="1286509" h="1267460">
                  <a:moveTo>
                    <a:pt x="6062" y="146050"/>
                  </a:moveTo>
                  <a:lnTo>
                    <a:pt x="2246" y="146050"/>
                  </a:lnTo>
                  <a:lnTo>
                    <a:pt x="2221" y="158750"/>
                  </a:lnTo>
                  <a:lnTo>
                    <a:pt x="6036" y="158750"/>
                  </a:lnTo>
                  <a:lnTo>
                    <a:pt x="6062" y="146050"/>
                  </a:lnTo>
                  <a:close/>
                </a:path>
                <a:path w="1286509" h="1267460">
                  <a:moveTo>
                    <a:pt x="1286221" y="146050"/>
                  </a:moveTo>
                  <a:lnTo>
                    <a:pt x="1282417" y="146050"/>
                  </a:lnTo>
                  <a:lnTo>
                    <a:pt x="1282392" y="158750"/>
                  </a:lnTo>
                  <a:lnTo>
                    <a:pt x="1286196" y="158750"/>
                  </a:lnTo>
                  <a:lnTo>
                    <a:pt x="1286221" y="146050"/>
                  </a:lnTo>
                  <a:close/>
                </a:path>
                <a:path w="1286509" h="1267460">
                  <a:moveTo>
                    <a:pt x="6036" y="158750"/>
                  </a:moveTo>
                  <a:lnTo>
                    <a:pt x="2221" y="158750"/>
                  </a:lnTo>
                  <a:lnTo>
                    <a:pt x="2170" y="184150"/>
                  </a:lnTo>
                  <a:lnTo>
                    <a:pt x="5985" y="184150"/>
                  </a:lnTo>
                  <a:lnTo>
                    <a:pt x="6036" y="158750"/>
                  </a:lnTo>
                  <a:close/>
                </a:path>
                <a:path w="1286509" h="1267460">
                  <a:moveTo>
                    <a:pt x="1286196" y="158750"/>
                  </a:moveTo>
                  <a:lnTo>
                    <a:pt x="1282392" y="158750"/>
                  </a:lnTo>
                  <a:lnTo>
                    <a:pt x="1282340" y="184150"/>
                  </a:lnTo>
                  <a:lnTo>
                    <a:pt x="1286145" y="184150"/>
                  </a:lnTo>
                  <a:lnTo>
                    <a:pt x="1286196" y="158750"/>
                  </a:lnTo>
                  <a:close/>
                </a:path>
                <a:path w="1286509" h="1267460">
                  <a:moveTo>
                    <a:pt x="5985" y="184150"/>
                  </a:moveTo>
                  <a:lnTo>
                    <a:pt x="2170" y="184150"/>
                  </a:lnTo>
                  <a:lnTo>
                    <a:pt x="2106" y="215900"/>
                  </a:lnTo>
                  <a:lnTo>
                    <a:pt x="5921" y="215900"/>
                  </a:lnTo>
                  <a:lnTo>
                    <a:pt x="5985" y="184150"/>
                  </a:lnTo>
                  <a:close/>
                </a:path>
                <a:path w="1286509" h="1267460">
                  <a:moveTo>
                    <a:pt x="1286145" y="184150"/>
                  </a:moveTo>
                  <a:lnTo>
                    <a:pt x="1282340" y="184150"/>
                  </a:lnTo>
                  <a:lnTo>
                    <a:pt x="1282276" y="215900"/>
                  </a:lnTo>
                  <a:lnTo>
                    <a:pt x="1286081" y="215900"/>
                  </a:lnTo>
                  <a:lnTo>
                    <a:pt x="1286145" y="184150"/>
                  </a:lnTo>
                  <a:close/>
                </a:path>
                <a:path w="1286509" h="1267460">
                  <a:moveTo>
                    <a:pt x="5921" y="215900"/>
                  </a:moveTo>
                  <a:lnTo>
                    <a:pt x="2106" y="215900"/>
                  </a:lnTo>
                  <a:lnTo>
                    <a:pt x="2029" y="254000"/>
                  </a:lnTo>
                  <a:lnTo>
                    <a:pt x="5844" y="254000"/>
                  </a:lnTo>
                  <a:lnTo>
                    <a:pt x="5921" y="215900"/>
                  </a:lnTo>
                  <a:close/>
                </a:path>
                <a:path w="1286509" h="1267460">
                  <a:moveTo>
                    <a:pt x="1286081" y="215900"/>
                  </a:moveTo>
                  <a:lnTo>
                    <a:pt x="1282276" y="215900"/>
                  </a:lnTo>
                  <a:lnTo>
                    <a:pt x="1282199" y="254000"/>
                  </a:lnTo>
                  <a:lnTo>
                    <a:pt x="1286005" y="254000"/>
                  </a:lnTo>
                  <a:lnTo>
                    <a:pt x="1286081" y="215900"/>
                  </a:lnTo>
                  <a:close/>
                </a:path>
                <a:path w="1286509" h="1267460">
                  <a:moveTo>
                    <a:pt x="5844" y="254000"/>
                  </a:moveTo>
                  <a:lnTo>
                    <a:pt x="2029" y="254000"/>
                  </a:lnTo>
                  <a:lnTo>
                    <a:pt x="1978" y="279400"/>
                  </a:lnTo>
                  <a:lnTo>
                    <a:pt x="5793" y="279400"/>
                  </a:lnTo>
                  <a:lnTo>
                    <a:pt x="5844" y="254000"/>
                  </a:lnTo>
                  <a:close/>
                </a:path>
                <a:path w="1286509" h="1267460">
                  <a:moveTo>
                    <a:pt x="1286005" y="254000"/>
                  </a:moveTo>
                  <a:lnTo>
                    <a:pt x="1282199" y="254000"/>
                  </a:lnTo>
                  <a:lnTo>
                    <a:pt x="1282148" y="279400"/>
                  </a:lnTo>
                  <a:lnTo>
                    <a:pt x="1285954" y="279400"/>
                  </a:lnTo>
                  <a:lnTo>
                    <a:pt x="1286005" y="254000"/>
                  </a:lnTo>
                  <a:close/>
                </a:path>
                <a:path w="1286509" h="1267460">
                  <a:moveTo>
                    <a:pt x="5793" y="279400"/>
                  </a:moveTo>
                  <a:lnTo>
                    <a:pt x="1978" y="279400"/>
                  </a:lnTo>
                  <a:lnTo>
                    <a:pt x="1953" y="292100"/>
                  </a:lnTo>
                  <a:lnTo>
                    <a:pt x="5767" y="292100"/>
                  </a:lnTo>
                  <a:lnTo>
                    <a:pt x="5793" y="279400"/>
                  </a:lnTo>
                  <a:close/>
                </a:path>
                <a:path w="1286509" h="1267460">
                  <a:moveTo>
                    <a:pt x="1285954" y="279400"/>
                  </a:moveTo>
                  <a:lnTo>
                    <a:pt x="1282148" y="279400"/>
                  </a:lnTo>
                  <a:lnTo>
                    <a:pt x="1282122" y="292100"/>
                  </a:lnTo>
                  <a:lnTo>
                    <a:pt x="1285928" y="292100"/>
                  </a:lnTo>
                  <a:lnTo>
                    <a:pt x="1285954" y="279400"/>
                  </a:lnTo>
                  <a:close/>
                </a:path>
                <a:path w="1286509" h="1267460">
                  <a:moveTo>
                    <a:pt x="5767" y="292100"/>
                  </a:moveTo>
                  <a:lnTo>
                    <a:pt x="1953" y="292100"/>
                  </a:lnTo>
                  <a:lnTo>
                    <a:pt x="1902" y="317500"/>
                  </a:lnTo>
                  <a:lnTo>
                    <a:pt x="5716" y="317500"/>
                  </a:lnTo>
                  <a:lnTo>
                    <a:pt x="5767" y="292100"/>
                  </a:lnTo>
                  <a:close/>
                </a:path>
                <a:path w="1286509" h="1267460">
                  <a:moveTo>
                    <a:pt x="1285928" y="292100"/>
                  </a:moveTo>
                  <a:lnTo>
                    <a:pt x="1282122" y="292100"/>
                  </a:lnTo>
                  <a:lnTo>
                    <a:pt x="1282071" y="317500"/>
                  </a:lnTo>
                  <a:lnTo>
                    <a:pt x="1285877" y="317500"/>
                  </a:lnTo>
                  <a:lnTo>
                    <a:pt x="1285928" y="292100"/>
                  </a:lnTo>
                  <a:close/>
                </a:path>
                <a:path w="1286509" h="1267460">
                  <a:moveTo>
                    <a:pt x="5716" y="317500"/>
                  </a:moveTo>
                  <a:lnTo>
                    <a:pt x="1902" y="317500"/>
                  </a:lnTo>
                  <a:lnTo>
                    <a:pt x="1609" y="463550"/>
                  </a:lnTo>
                  <a:lnTo>
                    <a:pt x="5421" y="463550"/>
                  </a:lnTo>
                  <a:lnTo>
                    <a:pt x="5716" y="317500"/>
                  </a:lnTo>
                  <a:close/>
                </a:path>
                <a:path w="1286509" h="1267460">
                  <a:moveTo>
                    <a:pt x="1285877" y="317500"/>
                  </a:moveTo>
                  <a:lnTo>
                    <a:pt x="1282071" y="317500"/>
                  </a:lnTo>
                  <a:lnTo>
                    <a:pt x="1281776" y="463550"/>
                  </a:lnTo>
                  <a:lnTo>
                    <a:pt x="1285584" y="463550"/>
                  </a:lnTo>
                  <a:lnTo>
                    <a:pt x="1285877" y="317500"/>
                  </a:lnTo>
                  <a:close/>
                </a:path>
                <a:path w="1286509" h="1267460">
                  <a:moveTo>
                    <a:pt x="5421" y="463550"/>
                  </a:moveTo>
                  <a:lnTo>
                    <a:pt x="1609" y="463550"/>
                  </a:lnTo>
                  <a:lnTo>
                    <a:pt x="1558" y="488950"/>
                  </a:lnTo>
                  <a:lnTo>
                    <a:pt x="5369" y="488950"/>
                  </a:lnTo>
                  <a:lnTo>
                    <a:pt x="5421" y="463550"/>
                  </a:lnTo>
                  <a:close/>
                </a:path>
                <a:path w="1286509" h="1267460">
                  <a:moveTo>
                    <a:pt x="1285584" y="463550"/>
                  </a:moveTo>
                  <a:lnTo>
                    <a:pt x="1281776" y="463550"/>
                  </a:lnTo>
                  <a:lnTo>
                    <a:pt x="1281725" y="488950"/>
                  </a:lnTo>
                  <a:lnTo>
                    <a:pt x="1285533" y="488950"/>
                  </a:lnTo>
                  <a:lnTo>
                    <a:pt x="1285584" y="463550"/>
                  </a:lnTo>
                  <a:close/>
                </a:path>
                <a:path w="1286509" h="1267460">
                  <a:moveTo>
                    <a:pt x="5369" y="488950"/>
                  </a:moveTo>
                  <a:lnTo>
                    <a:pt x="1558" y="488950"/>
                  </a:lnTo>
                  <a:lnTo>
                    <a:pt x="1507" y="514350"/>
                  </a:lnTo>
                  <a:lnTo>
                    <a:pt x="5318" y="514350"/>
                  </a:lnTo>
                  <a:lnTo>
                    <a:pt x="5369" y="488950"/>
                  </a:lnTo>
                  <a:close/>
                </a:path>
                <a:path w="1286509" h="1267460">
                  <a:moveTo>
                    <a:pt x="1285533" y="488950"/>
                  </a:moveTo>
                  <a:lnTo>
                    <a:pt x="1281725" y="488950"/>
                  </a:lnTo>
                  <a:lnTo>
                    <a:pt x="1281673" y="514350"/>
                  </a:lnTo>
                  <a:lnTo>
                    <a:pt x="1285482" y="514350"/>
                  </a:lnTo>
                  <a:lnTo>
                    <a:pt x="1285533" y="488950"/>
                  </a:lnTo>
                  <a:close/>
                </a:path>
                <a:path w="1286509" h="1267460">
                  <a:moveTo>
                    <a:pt x="5318" y="514350"/>
                  </a:moveTo>
                  <a:lnTo>
                    <a:pt x="1507" y="514350"/>
                  </a:lnTo>
                  <a:lnTo>
                    <a:pt x="1027" y="753110"/>
                  </a:lnTo>
                  <a:lnTo>
                    <a:pt x="4836" y="753110"/>
                  </a:lnTo>
                  <a:lnTo>
                    <a:pt x="5318" y="514350"/>
                  </a:lnTo>
                  <a:close/>
                </a:path>
                <a:path w="1286509" h="1267460">
                  <a:moveTo>
                    <a:pt x="1285482" y="514350"/>
                  </a:moveTo>
                  <a:lnTo>
                    <a:pt x="1281673" y="514350"/>
                  </a:lnTo>
                  <a:lnTo>
                    <a:pt x="1281191" y="753110"/>
                  </a:lnTo>
                  <a:lnTo>
                    <a:pt x="1285002" y="753110"/>
                  </a:lnTo>
                  <a:lnTo>
                    <a:pt x="1285482" y="514350"/>
                  </a:lnTo>
                  <a:close/>
                </a:path>
                <a:path w="1286509" h="1267460">
                  <a:moveTo>
                    <a:pt x="4836" y="753110"/>
                  </a:moveTo>
                  <a:lnTo>
                    <a:pt x="1027" y="753110"/>
                  </a:lnTo>
                  <a:lnTo>
                    <a:pt x="976" y="778510"/>
                  </a:lnTo>
                  <a:lnTo>
                    <a:pt x="4784" y="778510"/>
                  </a:lnTo>
                  <a:lnTo>
                    <a:pt x="4836" y="753110"/>
                  </a:lnTo>
                  <a:close/>
                </a:path>
                <a:path w="1286509" h="1267460">
                  <a:moveTo>
                    <a:pt x="1285002" y="753110"/>
                  </a:moveTo>
                  <a:lnTo>
                    <a:pt x="1281191" y="753110"/>
                  </a:lnTo>
                  <a:lnTo>
                    <a:pt x="1281140" y="778510"/>
                  </a:lnTo>
                  <a:lnTo>
                    <a:pt x="1284951" y="778510"/>
                  </a:lnTo>
                  <a:lnTo>
                    <a:pt x="1285002" y="753110"/>
                  </a:lnTo>
                  <a:close/>
                </a:path>
                <a:path w="1286509" h="1267460">
                  <a:moveTo>
                    <a:pt x="4784" y="778510"/>
                  </a:moveTo>
                  <a:lnTo>
                    <a:pt x="976" y="778510"/>
                  </a:lnTo>
                  <a:lnTo>
                    <a:pt x="925" y="803910"/>
                  </a:lnTo>
                  <a:lnTo>
                    <a:pt x="4733" y="803910"/>
                  </a:lnTo>
                  <a:lnTo>
                    <a:pt x="4784" y="778510"/>
                  </a:lnTo>
                  <a:close/>
                </a:path>
                <a:path w="1286509" h="1267460">
                  <a:moveTo>
                    <a:pt x="1284951" y="778510"/>
                  </a:moveTo>
                  <a:lnTo>
                    <a:pt x="1281140" y="778510"/>
                  </a:lnTo>
                  <a:lnTo>
                    <a:pt x="1281088" y="803910"/>
                  </a:lnTo>
                  <a:lnTo>
                    <a:pt x="1284900" y="803910"/>
                  </a:lnTo>
                  <a:lnTo>
                    <a:pt x="1284951" y="778510"/>
                  </a:lnTo>
                  <a:close/>
                </a:path>
                <a:path w="1286509" h="1267460">
                  <a:moveTo>
                    <a:pt x="4733" y="803910"/>
                  </a:moveTo>
                  <a:lnTo>
                    <a:pt x="925" y="803910"/>
                  </a:lnTo>
                  <a:lnTo>
                    <a:pt x="874" y="829310"/>
                  </a:lnTo>
                  <a:lnTo>
                    <a:pt x="4682" y="829310"/>
                  </a:lnTo>
                  <a:lnTo>
                    <a:pt x="4733" y="803910"/>
                  </a:lnTo>
                  <a:close/>
                </a:path>
                <a:path w="1286509" h="1267460">
                  <a:moveTo>
                    <a:pt x="1284900" y="803910"/>
                  </a:moveTo>
                  <a:lnTo>
                    <a:pt x="1281088" y="803910"/>
                  </a:lnTo>
                  <a:lnTo>
                    <a:pt x="1281037" y="829310"/>
                  </a:lnTo>
                  <a:lnTo>
                    <a:pt x="1284849" y="829310"/>
                  </a:lnTo>
                  <a:lnTo>
                    <a:pt x="1284900" y="803910"/>
                  </a:lnTo>
                  <a:close/>
                </a:path>
                <a:path w="1286509" h="1267460">
                  <a:moveTo>
                    <a:pt x="4682" y="829310"/>
                  </a:moveTo>
                  <a:lnTo>
                    <a:pt x="874" y="829310"/>
                  </a:lnTo>
                  <a:lnTo>
                    <a:pt x="823" y="854710"/>
                  </a:lnTo>
                  <a:lnTo>
                    <a:pt x="4631" y="854710"/>
                  </a:lnTo>
                  <a:lnTo>
                    <a:pt x="4682" y="829310"/>
                  </a:lnTo>
                  <a:close/>
                </a:path>
                <a:path w="1286509" h="1267460">
                  <a:moveTo>
                    <a:pt x="1284849" y="829310"/>
                  </a:moveTo>
                  <a:lnTo>
                    <a:pt x="1281037" y="829310"/>
                  </a:lnTo>
                  <a:lnTo>
                    <a:pt x="1280986" y="854710"/>
                  </a:lnTo>
                  <a:lnTo>
                    <a:pt x="1284798" y="854710"/>
                  </a:lnTo>
                  <a:lnTo>
                    <a:pt x="1284849" y="829310"/>
                  </a:lnTo>
                  <a:close/>
                </a:path>
                <a:path w="1286509" h="1267460">
                  <a:moveTo>
                    <a:pt x="4631" y="854710"/>
                  </a:moveTo>
                  <a:lnTo>
                    <a:pt x="823" y="854710"/>
                  </a:lnTo>
                  <a:lnTo>
                    <a:pt x="772" y="880110"/>
                  </a:lnTo>
                  <a:lnTo>
                    <a:pt x="4579" y="880110"/>
                  </a:lnTo>
                  <a:lnTo>
                    <a:pt x="4631" y="854710"/>
                  </a:lnTo>
                  <a:close/>
                </a:path>
                <a:path w="1286509" h="1267460">
                  <a:moveTo>
                    <a:pt x="1284798" y="854710"/>
                  </a:moveTo>
                  <a:lnTo>
                    <a:pt x="1280986" y="854710"/>
                  </a:lnTo>
                  <a:lnTo>
                    <a:pt x="1280934" y="880110"/>
                  </a:lnTo>
                  <a:lnTo>
                    <a:pt x="1284747" y="880110"/>
                  </a:lnTo>
                  <a:lnTo>
                    <a:pt x="1284798" y="854710"/>
                  </a:lnTo>
                  <a:close/>
                </a:path>
                <a:path w="1286509" h="1267460">
                  <a:moveTo>
                    <a:pt x="4579" y="880110"/>
                  </a:moveTo>
                  <a:lnTo>
                    <a:pt x="772" y="880110"/>
                  </a:lnTo>
                  <a:lnTo>
                    <a:pt x="696" y="918210"/>
                  </a:lnTo>
                  <a:lnTo>
                    <a:pt x="4502" y="918210"/>
                  </a:lnTo>
                  <a:lnTo>
                    <a:pt x="4579" y="880110"/>
                  </a:lnTo>
                  <a:close/>
                </a:path>
                <a:path w="1286509" h="1267460">
                  <a:moveTo>
                    <a:pt x="1284747" y="880110"/>
                  </a:moveTo>
                  <a:lnTo>
                    <a:pt x="1280934" y="880110"/>
                  </a:lnTo>
                  <a:lnTo>
                    <a:pt x="1280857" y="918210"/>
                  </a:lnTo>
                  <a:lnTo>
                    <a:pt x="1284671" y="918210"/>
                  </a:lnTo>
                  <a:lnTo>
                    <a:pt x="1284747" y="880110"/>
                  </a:lnTo>
                  <a:close/>
                </a:path>
                <a:path w="1286509" h="1267460">
                  <a:moveTo>
                    <a:pt x="4502" y="918210"/>
                  </a:moveTo>
                  <a:lnTo>
                    <a:pt x="696" y="918210"/>
                  </a:lnTo>
                  <a:lnTo>
                    <a:pt x="632" y="949960"/>
                  </a:lnTo>
                  <a:lnTo>
                    <a:pt x="4438" y="949960"/>
                  </a:lnTo>
                  <a:lnTo>
                    <a:pt x="4502" y="918210"/>
                  </a:lnTo>
                  <a:close/>
                </a:path>
                <a:path w="1286509" h="1267460">
                  <a:moveTo>
                    <a:pt x="1284671" y="918210"/>
                  </a:moveTo>
                  <a:lnTo>
                    <a:pt x="1280857" y="918210"/>
                  </a:lnTo>
                  <a:lnTo>
                    <a:pt x="1280793" y="949960"/>
                  </a:lnTo>
                  <a:lnTo>
                    <a:pt x="1284607" y="949960"/>
                  </a:lnTo>
                  <a:lnTo>
                    <a:pt x="1284671" y="918210"/>
                  </a:lnTo>
                  <a:close/>
                </a:path>
                <a:path w="1286509" h="1267460">
                  <a:moveTo>
                    <a:pt x="4438" y="949960"/>
                  </a:moveTo>
                  <a:lnTo>
                    <a:pt x="632" y="949960"/>
                  </a:lnTo>
                  <a:lnTo>
                    <a:pt x="622" y="955040"/>
                  </a:lnTo>
                  <a:lnTo>
                    <a:pt x="4428" y="955040"/>
                  </a:lnTo>
                  <a:lnTo>
                    <a:pt x="4438" y="949960"/>
                  </a:lnTo>
                  <a:close/>
                </a:path>
                <a:path w="1286509" h="1267460">
                  <a:moveTo>
                    <a:pt x="1284607" y="949960"/>
                  </a:moveTo>
                  <a:lnTo>
                    <a:pt x="1280793" y="949960"/>
                  </a:lnTo>
                  <a:lnTo>
                    <a:pt x="1280783" y="955040"/>
                  </a:lnTo>
                  <a:lnTo>
                    <a:pt x="1284597" y="955040"/>
                  </a:lnTo>
                  <a:lnTo>
                    <a:pt x="1284607" y="949960"/>
                  </a:lnTo>
                  <a:close/>
                </a:path>
                <a:path w="1286509" h="1267460">
                  <a:moveTo>
                    <a:pt x="4428" y="955040"/>
                  </a:moveTo>
                  <a:lnTo>
                    <a:pt x="622" y="955040"/>
                  </a:lnTo>
                  <a:lnTo>
                    <a:pt x="594" y="969010"/>
                  </a:lnTo>
                  <a:lnTo>
                    <a:pt x="4400" y="969010"/>
                  </a:lnTo>
                  <a:lnTo>
                    <a:pt x="4428" y="955040"/>
                  </a:lnTo>
                  <a:close/>
                </a:path>
                <a:path w="1286509" h="1267460">
                  <a:moveTo>
                    <a:pt x="1284597" y="955040"/>
                  </a:moveTo>
                  <a:lnTo>
                    <a:pt x="1280783" y="955040"/>
                  </a:lnTo>
                  <a:lnTo>
                    <a:pt x="1280755" y="969010"/>
                  </a:lnTo>
                  <a:lnTo>
                    <a:pt x="1284569" y="969010"/>
                  </a:lnTo>
                  <a:lnTo>
                    <a:pt x="1284597" y="955040"/>
                  </a:lnTo>
                  <a:close/>
                </a:path>
                <a:path w="1286509" h="1267460">
                  <a:moveTo>
                    <a:pt x="4400" y="969010"/>
                  </a:moveTo>
                  <a:lnTo>
                    <a:pt x="594" y="969010"/>
                  </a:lnTo>
                  <a:lnTo>
                    <a:pt x="581" y="975360"/>
                  </a:lnTo>
                  <a:lnTo>
                    <a:pt x="4387" y="975360"/>
                  </a:lnTo>
                  <a:lnTo>
                    <a:pt x="4400" y="969010"/>
                  </a:lnTo>
                  <a:close/>
                </a:path>
                <a:path w="1286509" h="1267460">
                  <a:moveTo>
                    <a:pt x="1284569" y="969010"/>
                  </a:moveTo>
                  <a:lnTo>
                    <a:pt x="1280755" y="969010"/>
                  </a:lnTo>
                  <a:lnTo>
                    <a:pt x="1280742" y="975360"/>
                  </a:lnTo>
                  <a:lnTo>
                    <a:pt x="1284556" y="975360"/>
                  </a:lnTo>
                  <a:lnTo>
                    <a:pt x="1284569" y="969010"/>
                  </a:lnTo>
                  <a:close/>
                </a:path>
                <a:path w="1286509" h="1267460">
                  <a:moveTo>
                    <a:pt x="4387" y="975360"/>
                  </a:moveTo>
                  <a:lnTo>
                    <a:pt x="581" y="975360"/>
                  </a:lnTo>
                  <a:lnTo>
                    <a:pt x="555" y="988060"/>
                  </a:lnTo>
                  <a:lnTo>
                    <a:pt x="4361" y="988060"/>
                  </a:lnTo>
                  <a:lnTo>
                    <a:pt x="4387" y="975360"/>
                  </a:lnTo>
                  <a:close/>
                </a:path>
                <a:path w="1286509" h="1267460">
                  <a:moveTo>
                    <a:pt x="1284556" y="975360"/>
                  </a:moveTo>
                  <a:lnTo>
                    <a:pt x="1280742" y="975360"/>
                  </a:lnTo>
                  <a:lnTo>
                    <a:pt x="1280716" y="988060"/>
                  </a:lnTo>
                  <a:lnTo>
                    <a:pt x="1284531" y="988060"/>
                  </a:lnTo>
                  <a:lnTo>
                    <a:pt x="1284556" y="975360"/>
                  </a:lnTo>
                  <a:close/>
                </a:path>
                <a:path w="1286509" h="1267460">
                  <a:moveTo>
                    <a:pt x="4361" y="988060"/>
                  </a:moveTo>
                  <a:lnTo>
                    <a:pt x="555" y="988060"/>
                  </a:lnTo>
                  <a:lnTo>
                    <a:pt x="543" y="994410"/>
                  </a:lnTo>
                  <a:lnTo>
                    <a:pt x="4348" y="994410"/>
                  </a:lnTo>
                  <a:lnTo>
                    <a:pt x="4361" y="988060"/>
                  </a:lnTo>
                  <a:close/>
                </a:path>
                <a:path w="1286509" h="1267460">
                  <a:moveTo>
                    <a:pt x="1284531" y="988060"/>
                  </a:moveTo>
                  <a:lnTo>
                    <a:pt x="1280716" y="988060"/>
                  </a:lnTo>
                  <a:lnTo>
                    <a:pt x="1280703" y="994410"/>
                  </a:lnTo>
                  <a:lnTo>
                    <a:pt x="1284518" y="994410"/>
                  </a:lnTo>
                  <a:lnTo>
                    <a:pt x="1284531" y="988060"/>
                  </a:lnTo>
                  <a:close/>
                </a:path>
                <a:path w="1286509" h="1267460">
                  <a:moveTo>
                    <a:pt x="4348" y="994410"/>
                  </a:moveTo>
                  <a:lnTo>
                    <a:pt x="543" y="994410"/>
                  </a:lnTo>
                  <a:lnTo>
                    <a:pt x="532" y="999490"/>
                  </a:lnTo>
                  <a:lnTo>
                    <a:pt x="4338" y="999490"/>
                  </a:lnTo>
                  <a:lnTo>
                    <a:pt x="4348" y="994410"/>
                  </a:lnTo>
                  <a:close/>
                </a:path>
                <a:path w="1286509" h="1267460">
                  <a:moveTo>
                    <a:pt x="1284518" y="994410"/>
                  </a:moveTo>
                  <a:lnTo>
                    <a:pt x="1280703" y="994410"/>
                  </a:lnTo>
                  <a:lnTo>
                    <a:pt x="1280693" y="999490"/>
                  </a:lnTo>
                  <a:lnTo>
                    <a:pt x="1284508" y="999490"/>
                  </a:lnTo>
                  <a:lnTo>
                    <a:pt x="1284518" y="994410"/>
                  </a:lnTo>
                  <a:close/>
                </a:path>
                <a:path w="1286509" h="1267460">
                  <a:moveTo>
                    <a:pt x="4338" y="999490"/>
                  </a:moveTo>
                  <a:lnTo>
                    <a:pt x="532" y="999490"/>
                  </a:lnTo>
                  <a:lnTo>
                    <a:pt x="517" y="1007110"/>
                  </a:lnTo>
                  <a:lnTo>
                    <a:pt x="4323" y="1007110"/>
                  </a:lnTo>
                  <a:lnTo>
                    <a:pt x="4338" y="999490"/>
                  </a:lnTo>
                  <a:close/>
                </a:path>
                <a:path w="1286509" h="1267460">
                  <a:moveTo>
                    <a:pt x="1284508" y="999490"/>
                  </a:moveTo>
                  <a:lnTo>
                    <a:pt x="1280693" y="999490"/>
                  </a:lnTo>
                  <a:lnTo>
                    <a:pt x="1280678" y="1007110"/>
                  </a:lnTo>
                  <a:lnTo>
                    <a:pt x="1284492" y="1007110"/>
                  </a:lnTo>
                  <a:lnTo>
                    <a:pt x="1284508" y="999490"/>
                  </a:lnTo>
                  <a:close/>
                </a:path>
                <a:path w="1286509" h="1267460">
                  <a:moveTo>
                    <a:pt x="4323" y="1007110"/>
                  </a:moveTo>
                  <a:lnTo>
                    <a:pt x="517" y="1007110"/>
                  </a:lnTo>
                  <a:lnTo>
                    <a:pt x="481" y="1024890"/>
                  </a:lnTo>
                  <a:lnTo>
                    <a:pt x="4287" y="1024890"/>
                  </a:lnTo>
                  <a:lnTo>
                    <a:pt x="4323" y="1007110"/>
                  </a:lnTo>
                  <a:close/>
                </a:path>
                <a:path w="1286509" h="1267460">
                  <a:moveTo>
                    <a:pt x="1284492" y="1007110"/>
                  </a:moveTo>
                  <a:lnTo>
                    <a:pt x="1280678" y="1007110"/>
                  </a:lnTo>
                  <a:lnTo>
                    <a:pt x="1280642" y="1024890"/>
                  </a:lnTo>
                  <a:lnTo>
                    <a:pt x="1284457" y="1024890"/>
                  </a:lnTo>
                  <a:lnTo>
                    <a:pt x="1284492" y="1007110"/>
                  </a:lnTo>
                  <a:close/>
                </a:path>
                <a:path w="1286509" h="1267460">
                  <a:moveTo>
                    <a:pt x="4287" y="1024890"/>
                  </a:moveTo>
                  <a:lnTo>
                    <a:pt x="481" y="1024890"/>
                  </a:lnTo>
                  <a:lnTo>
                    <a:pt x="453" y="1038860"/>
                  </a:lnTo>
                  <a:lnTo>
                    <a:pt x="4258" y="1038860"/>
                  </a:lnTo>
                  <a:lnTo>
                    <a:pt x="4287" y="1024890"/>
                  </a:lnTo>
                  <a:close/>
                </a:path>
                <a:path w="1286509" h="1267460">
                  <a:moveTo>
                    <a:pt x="1284457" y="1024890"/>
                  </a:moveTo>
                  <a:lnTo>
                    <a:pt x="1280642" y="1024890"/>
                  </a:lnTo>
                  <a:lnTo>
                    <a:pt x="1280614" y="1038860"/>
                  </a:lnTo>
                  <a:lnTo>
                    <a:pt x="1284429" y="1038860"/>
                  </a:lnTo>
                  <a:lnTo>
                    <a:pt x="1284457" y="1024890"/>
                  </a:lnTo>
                  <a:close/>
                </a:path>
                <a:path w="1286509" h="1267460">
                  <a:moveTo>
                    <a:pt x="4258" y="1038860"/>
                  </a:moveTo>
                  <a:lnTo>
                    <a:pt x="453" y="1038860"/>
                  </a:lnTo>
                  <a:lnTo>
                    <a:pt x="443" y="1043940"/>
                  </a:lnTo>
                  <a:lnTo>
                    <a:pt x="4248" y="1043940"/>
                  </a:lnTo>
                  <a:lnTo>
                    <a:pt x="4258" y="1038860"/>
                  </a:lnTo>
                  <a:close/>
                </a:path>
                <a:path w="1286509" h="1267460">
                  <a:moveTo>
                    <a:pt x="1284429" y="1038860"/>
                  </a:moveTo>
                  <a:lnTo>
                    <a:pt x="1280614" y="1038860"/>
                  </a:lnTo>
                  <a:lnTo>
                    <a:pt x="1280603" y="1043940"/>
                  </a:lnTo>
                  <a:lnTo>
                    <a:pt x="1284418" y="1043940"/>
                  </a:lnTo>
                  <a:lnTo>
                    <a:pt x="1284429" y="1038860"/>
                  </a:lnTo>
                  <a:close/>
                </a:path>
                <a:path w="1286509" h="1267460">
                  <a:moveTo>
                    <a:pt x="4248" y="1043940"/>
                  </a:moveTo>
                  <a:lnTo>
                    <a:pt x="443" y="1043940"/>
                  </a:lnTo>
                  <a:lnTo>
                    <a:pt x="428" y="1051560"/>
                  </a:lnTo>
                  <a:lnTo>
                    <a:pt x="4233" y="1051560"/>
                  </a:lnTo>
                  <a:lnTo>
                    <a:pt x="4248" y="1043940"/>
                  </a:lnTo>
                  <a:close/>
                </a:path>
                <a:path w="1286509" h="1267460">
                  <a:moveTo>
                    <a:pt x="1284418" y="1043940"/>
                  </a:moveTo>
                  <a:lnTo>
                    <a:pt x="1280603" y="1043940"/>
                  </a:lnTo>
                  <a:lnTo>
                    <a:pt x="1280588" y="1051560"/>
                  </a:lnTo>
                  <a:lnTo>
                    <a:pt x="1284403" y="1051560"/>
                  </a:lnTo>
                  <a:lnTo>
                    <a:pt x="1284418" y="1043940"/>
                  </a:lnTo>
                  <a:close/>
                </a:path>
                <a:path w="1286509" h="1267460">
                  <a:moveTo>
                    <a:pt x="4233" y="1051560"/>
                  </a:moveTo>
                  <a:lnTo>
                    <a:pt x="428" y="1051560"/>
                  </a:lnTo>
                  <a:lnTo>
                    <a:pt x="418" y="1056640"/>
                  </a:lnTo>
                  <a:lnTo>
                    <a:pt x="4223" y="1056640"/>
                  </a:lnTo>
                  <a:lnTo>
                    <a:pt x="4233" y="1051560"/>
                  </a:lnTo>
                  <a:close/>
                </a:path>
                <a:path w="1286509" h="1267460">
                  <a:moveTo>
                    <a:pt x="1284403" y="1051560"/>
                  </a:moveTo>
                  <a:lnTo>
                    <a:pt x="1280588" y="1051560"/>
                  </a:lnTo>
                  <a:lnTo>
                    <a:pt x="1280578" y="1056640"/>
                  </a:lnTo>
                  <a:lnTo>
                    <a:pt x="1284393" y="1056640"/>
                  </a:lnTo>
                  <a:lnTo>
                    <a:pt x="1284403" y="1051560"/>
                  </a:lnTo>
                  <a:close/>
                </a:path>
                <a:path w="1286509" h="1267460">
                  <a:moveTo>
                    <a:pt x="4223" y="1056640"/>
                  </a:moveTo>
                  <a:lnTo>
                    <a:pt x="418" y="1056640"/>
                  </a:lnTo>
                  <a:lnTo>
                    <a:pt x="402" y="1064260"/>
                  </a:lnTo>
                  <a:lnTo>
                    <a:pt x="4207" y="1064260"/>
                  </a:lnTo>
                  <a:lnTo>
                    <a:pt x="4223" y="1056640"/>
                  </a:lnTo>
                  <a:close/>
                </a:path>
                <a:path w="1286509" h="1267460">
                  <a:moveTo>
                    <a:pt x="1284393" y="1056640"/>
                  </a:moveTo>
                  <a:lnTo>
                    <a:pt x="1280578" y="1056640"/>
                  </a:lnTo>
                  <a:lnTo>
                    <a:pt x="1280562" y="1064260"/>
                  </a:lnTo>
                  <a:lnTo>
                    <a:pt x="1284378" y="1064260"/>
                  </a:lnTo>
                  <a:lnTo>
                    <a:pt x="1284393" y="1056640"/>
                  </a:lnTo>
                  <a:close/>
                </a:path>
                <a:path w="1286509" h="1267460">
                  <a:moveTo>
                    <a:pt x="4207" y="1064260"/>
                  </a:moveTo>
                  <a:lnTo>
                    <a:pt x="402" y="1064260"/>
                  </a:lnTo>
                  <a:lnTo>
                    <a:pt x="390" y="1070610"/>
                  </a:lnTo>
                  <a:lnTo>
                    <a:pt x="4194" y="1070610"/>
                  </a:lnTo>
                  <a:lnTo>
                    <a:pt x="4207" y="1064260"/>
                  </a:lnTo>
                  <a:close/>
                </a:path>
                <a:path w="1286509" h="1267460">
                  <a:moveTo>
                    <a:pt x="1284378" y="1064260"/>
                  </a:moveTo>
                  <a:lnTo>
                    <a:pt x="1280562" y="1064260"/>
                  </a:lnTo>
                  <a:lnTo>
                    <a:pt x="1280549" y="1070610"/>
                  </a:lnTo>
                  <a:lnTo>
                    <a:pt x="1284365" y="1070610"/>
                  </a:lnTo>
                  <a:lnTo>
                    <a:pt x="1284378" y="1064260"/>
                  </a:lnTo>
                  <a:close/>
                </a:path>
                <a:path w="1286509" h="1267460">
                  <a:moveTo>
                    <a:pt x="4194" y="1070610"/>
                  </a:moveTo>
                  <a:lnTo>
                    <a:pt x="390" y="1070610"/>
                  </a:lnTo>
                  <a:lnTo>
                    <a:pt x="377" y="1076960"/>
                  </a:lnTo>
                  <a:lnTo>
                    <a:pt x="4182" y="1076960"/>
                  </a:lnTo>
                  <a:lnTo>
                    <a:pt x="4194" y="1070610"/>
                  </a:lnTo>
                  <a:close/>
                </a:path>
                <a:path w="1286509" h="1267460">
                  <a:moveTo>
                    <a:pt x="1284365" y="1070610"/>
                  </a:moveTo>
                  <a:lnTo>
                    <a:pt x="1280549" y="1070610"/>
                  </a:lnTo>
                  <a:lnTo>
                    <a:pt x="1280537" y="1076960"/>
                  </a:lnTo>
                  <a:lnTo>
                    <a:pt x="1284352" y="1076960"/>
                  </a:lnTo>
                  <a:lnTo>
                    <a:pt x="1284365" y="1070610"/>
                  </a:lnTo>
                  <a:close/>
                </a:path>
                <a:path w="1286509" h="1267460">
                  <a:moveTo>
                    <a:pt x="4182" y="1076960"/>
                  </a:moveTo>
                  <a:lnTo>
                    <a:pt x="377" y="1076960"/>
                  </a:lnTo>
                  <a:lnTo>
                    <a:pt x="364" y="1083310"/>
                  </a:lnTo>
                  <a:lnTo>
                    <a:pt x="4169" y="1083310"/>
                  </a:lnTo>
                  <a:lnTo>
                    <a:pt x="4182" y="1076960"/>
                  </a:lnTo>
                  <a:close/>
                </a:path>
                <a:path w="1286509" h="1267460">
                  <a:moveTo>
                    <a:pt x="1284352" y="1076960"/>
                  </a:moveTo>
                  <a:lnTo>
                    <a:pt x="1280537" y="1076960"/>
                  </a:lnTo>
                  <a:lnTo>
                    <a:pt x="1280524" y="1083310"/>
                  </a:lnTo>
                  <a:lnTo>
                    <a:pt x="1284339" y="1083310"/>
                  </a:lnTo>
                  <a:lnTo>
                    <a:pt x="1284352" y="1076960"/>
                  </a:lnTo>
                  <a:close/>
                </a:path>
                <a:path w="1286509" h="1267460">
                  <a:moveTo>
                    <a:pt x="4169" y="1083310"/>
                  </a:moveTo>
                  <a:lnTo>
                    <a:pt x="364" y="1083310"/>
                  </a:lnTo>
                  <a:lnTo>
                    <a:pt x="351" y="1089660"/>
                  </a:lnTo>
                  <a:lnTo>
                    <a:pt x="4156" y="1089660"/>
                  </a:lnTo>
                  <a:lnTo>
                    <a:pt x="4169" y="1083310"/>
                  </a:lnTo>
                  <a:close/>
                </a:path>
                <a:path w="1286509" h="1267460">
                  <a:moveTo>
                    <a:pt x="1284339" y="1083310"/>
                  </a:moveTo>
                  <a:lnTo>
                    <a:pt x="1280524" y="1083310"/>
                  </a:lnTo>
                  <a:lnTo>
                    <a:pt x="1280511" y="1089660"/>
                  </a:lnTo>
                  <a:lnTo>
                    <a:pt x="1284327" y="1089660"/>
                  </a:lnTo>
                  <a:lnTo>
                    <a:pt x="1284339" y="1083310"/>
                  </a:lnTo>
                  <a:close/>
                </a:path>
                <a:path w="1286509" h="1267460">
                  <a:moveTo>
                    <a:pt x="4156" y="1089660"/>
                  </a:moveTo>
                  <a:lnTo>
                    <a:pt x="351" y="1089660"/>
                  </a:lnTo>
                  <a:lnTo>
                    <a:pt x="339" y="1096010"/>
                  </a:lnTo>
                  <a:lnTo>
                    <a:pt x="4143" y="1096010"/>
                  </a:lnTo>
                  <a:lnTo>
                    <a:pt x="4156" y="1089660"/>
                  </a:lnTo>
                  <a:close/>
                </a:path>
                <a:path w="1286509" h="1267460">
                  <a:moveTo>
                    <a:pt x="1284327" y="1089660"/>
                  </a:moveTo>
                  <a:lnTo>
                    <a:pt x="1280511" y="1089660"/>
                  </a:lnTo>
                  <a:lnTo>
                    <a:pt x="1280498" y="1096010"/>
                  </a:lnTo>
                  <a:lnTo>
                    <a:pt x="1284314" y="1096010"/>
                  </a:lnTo>
                  <a:lnTo>
                    <a:pt x="1284327" y="1089660"/>
                  </a:lnTo>
                  <a:close/>
                </a:path>
                <a:path w="1286509" h="1267460">
                  <a:moveTo>
                    <a:pt x="4143" y="1096010"/>
                  </a:moveTo>
                  <a:lnTo>
                    <a:pt x="339" y="1096010"/>
                  </a:lnTo>
                  <a:lnTo>
                    <a:pt x="326" y="1102360"/>
                  </a:lnTo>
                  <a:lnTo>
                    <a:pt x="4130" y="1102360"/>
                  </a:lnTo>
                  <a:lnTo>
                    <a:pt x="4143" y="1096010"/>
                  </a:lnTo>
                  <a:close/>
                </a:path>
                <a:path w="1286509" h="1267460">
                  <a:moveTo>
                    <a:pt x="1284314" y="1096010"/>
                  </a:moveTo>
                  <a:lnTo>
                    <a:pt x="1280498" y="1096010"/>
                  </a:lnTo>
                  <a:lnTo>
                    <a:pt x="1280485" y="1102360"/>
                  </a:lnTo>
                  <a:lnTo>
                    <a:pt x="1284301" y="1102360"/>
                  </a:lnTo>
                  <a:lnTo>
                    <a:pt x="1284314" y="1096010"/>
                  </a:lnTo>
                  <a:close/>
                </a:path>
                <a:path w="1286509" h="1267460">
                  <a:moveTo>
                    <a:pt x="4130" y="1102360"/>
                  </a:moveTo>
                  <a:lnTo>
                    <a:pt x="326" y="1102360"/>
                  </a:lnTo>
                  <a:lnTo>
                    <a:pt x="277" y="1126490"/>
                  </a:lnTo>
                  <a:lnTo>
                    <a:pt x="4081" y="1126490"/>
                  </a:lnTo>
                  <a:lnTo>
                    <a:pt x="4130" y="1102360"/>
                  </a:lnTo>
                  <a:close/>
                </a:path>
                <a:path w="1286509" h="1267460">
                  <a:moveTo>
                    <a:pt x="1284301" y="1102360"/>
                  </a:moveTo>
                  <a:lnTo>
                    <a:pt x="1280485" y="1102360"/>
                  </a:lnTo>
                  <a:lnTo>
                    <a:pt x="1280437" y="1126490"/>
                  </a:lnTo>
                  <a:lnTo>
                    <a:pt x="1284253" y="1126490"/>
                  </a:lnTo>
                  <a:lnTo>
                    <a:pt x="1284301" y="1102360"/>
                  </a:lnTo>
                  <a:close/>
                </a:path>
                <a:path w="1286509" h="1267460">
                  <a:moveTo>
                    <a:pt x="4081" y="1126490"/>
                  </a:moveTo>
                  <a:lnTo>
                    <a:pt x="277" y="1126490"/>
                  </a:lnTo>
                  <a:lnTo>
                    <a:pt x="265" y="1132840"/>
                  </a:lnTo>
                  <a:lnTo>
                    <a:pt x="4069" y="1132840"/>
                  </a:lnTo>
                  <a:lnTo>
                    <a:pt x="4081" y="1126490"/>
                  </a:lnTo>
                  <a:close/>
                </a:path>
                <a:path w="1286509" h="1267460">
                  <a:moveTo>
                    <a:pt x="1284253" y="1126490"/>
                  </a:moveTo>
                  <a:lnTo>
                    <a:pt x="1280437" y="1126490"/>
                  </a:lnTo>
                  <a:lnTo>
                    <a:pt x="1280424" y="1132840"/>
                  </a:lnTo>
                  <a:lnTo>
                    <a:pt x="1284240" y="1132840"/>
                  </a:lnTo>
                  <a:lnTo>
                    <a:pt x="1284253" y="1126490"/>
                  </a:lnTo>
                  <a:close/>
                </a:path>
                <a:path w="1286509" h="1267460">
                  <a:moveTo>
                    <a:pt x="4069" y="1132840"/>
                  </a:moveTo>
                  <a:lnTo>
                    <a:pt x="265" y="1132840"/>
                  </a:lnTo>
                  <a:lnTo>
                    <a:pt x="252" y="1139190"/>
                  </a:lnTo>
                  <a:lnTo>
                    <a:pt x="4056" y="1139190"/>
                  </a:lnTo>
                  <a:lnTo>
                    <a:pt x="4069" y="1132840"/>
                  </a:lnTo>
                  <a:close/>
                </a:path>
                <a:path w="1286509" h="1267460">
                  <a:moveTo>
                    <a:pt x="1284240" y="1132840"/>
                  </a:moveTo>
                  <a:lnTo>
                    <a:pt x="1280424" y="1132840"/>
                  </a:lnTo>
                  <a:lnTo>
                    <a:pt x="1280411" y="1139190"/>
                  </a:lnTo>
                  <a:lnTo>
                    <a:pt x="1284227" y="1139190"/>
                  </a:lnTo>
                  <a:lnTo>
                    <a:pt x="1284240" y="1132840"/>
                  </a:lnTo>
                  <a:close/>
                </a:path>
                <a:path w="1286509" h="1267460">
                  <a:moveTo>
                    <a:pt x="4056" y="1139190"/>
                  </a:moveTo>
                  <a:lnTo>
                    <a:pt x="252" y="1139190"/>
                  </a:lnTo>
                  <a:lnTo>
                    <a:pt x="239" y="1145540"/>
                  </a:lnTo>
                  <a:lnTo>
                    <a:pt x="4043" y="1145540"/>
                  </a:lnTo>
                  <a:lnTo>
                    <a:pt x="4056" y="1139190"/>
                  </a:lnTo>
                  <a:close/>
                </a:path>
                <a:path w="1286509" h="1267460">
                  <a:moveTo>
                    <a:pt x="1284227" y="1139190"/>
                  </a:moveTo>
                  <a:lnTo>
                    <a:pt x="1280411" y="1139190"/>
                  </a:lnTo>
                  <a:lnTo>
                    <a:pt x="1280398" y="1145540"/>
                  </a:lnTo>
                  <a:lnTo>
                    <a:pt x="1284214" y="1145540"/>
                  </a:lnTo>
                  <a:lnTo>
                    <a:pt x="1284227" y="1139190"/>
                  </a:lnTo>
                  <a:close/>
                </a:path>
                <a:path w="1286509" h="1267460">
                  <a:moveTo>
                    <a:pt x="4043" y="1145540"/>
                  </a:moveTo>
                  <a:lnTo>
                    <a:pt x="239" y="1145540"/>
                  </a:lnTo>
                  <a:lnTo>
                    <a:pt x="226" y="1151890"/>
                  </a:lnTo>
                  <a:lnTo>
                    <a:pt x="4030" y="1151890"/>
                  </a:lnTo>
                  <a:lnTo>
                    <a:pt x="4043" y="1145540"/>
                  </a:lnTo>
                  <a:close/>
                </a:path>
                <a:path w="1286509" h="1267460">
                  <a:moveTo>
                    <a:pt x="1284214" y="1145540"/>
                  </a:moveTo>
                  <a:lnTo>
                    <a:pt x="1280398" y="1145540"/>
                  </a:lnTo>
                  <a:lnTo>
                    <a:pt x="1280385" y="1151890"/>
                  </a:lnTo>
                  <a:lnTo>
                    <a:pt x="1284202" y="1151890"/>
                  </a:lnTo>
                  <a:lnTo>
                    <a:pt x="1284214" y="1145540"/>
                  </a:lnTo>
                  <a:close/>
                </a:path>
                <a:path w="1286509" h="1267460">
                  <a:moveTo>
                    <a:pt x="4030" y="1151890"/>
                  </a:moveTo>
                  <a:lnTo>
                    <a:pt x="226" y="1151890"/>
                  </a:lnTo>
                  <a:lnTo>
                    <a:pt x="201" y="1164590"/>
                  </a:lnTo>
                  <a:lnTo>
                    <a:pt x="4004" y="1164590"/>
                  </a:lnTo>
                  <a:lnTo>
                    <a:pt x="4030" y="1151890"/>
                  </a:lnTo>
                  <a:close/>
                </a:path>
                <a:path w="1286509" h="1267460">
                  <a:moveTo>
                    <a:pt x="1284202" y="1151890"/>
                  </a:moveTo>
                  <a:lnTo>
                    <a:pt x="1280385" y="1151890"/>
                  </a:lnTo>
                  <a:lnTo>
                    <a:pt x="1280360" y="1164590"/>
                  </a:lnTo>
                  <a:lnTo>
                    <a:pt x="1284176" y="1164590"/>
                  </a:lnTo>
                  <a:lnTo>
                    <a:pt x="1284202" y="1151890"/>
                  </a:lnTo>
                  <a:close/>
                </a:path>
                <a:path w="1286509" h="1267460">
                  <a:moveTo>
                    <a:pt x="4004" y="1164590"/>
                  </a:moveTo>
                  <a:lnTo>
                    <a:pt x="201" y="1164590"/>
                  </a:lnTo>
                  <a:lnTo>
                    <a:pt x="188" y="1170940"/>
                  </a:lnTo>
                  <a:lnTo>
                    <a:pt x="3992" y="1170940"/>
                  </a:lnTo>
                  <a:lnTo>
                    <a:pt x="4004" y="1164590"/>
                  </a:lnTo>
                  <a:close/>
                </a:path>
                <a:path w="1286509" h="1267460">
                  <a:moveTo>
                    <a:pt x="1284176" y="1164590"/>
                  </a:moveTo>
                  <a:lnTo>
                    <a:pt x="1280360" y="1164590"/>
                  </a:lnTo>
                  <a:lnTo>
                    <a:pt x="1280347" y="1170940"/>
                  </a:lnTo>
                  <a:lnTo>
                    <a:pt x="1284163" y="1170940"/>
                  </a:lnTo>
                  <a:lnTo>
                    <a:pt x="1284176" y="1164590"/>
                  </a:lnTo>
                  <a:close/>
                </a:path>
                <a:path w="1286509" h="1267460">
                  <a:moveTo>
                    <a:pt x="3992" y="1170940"/>
                  </a:moveTo>
                  <a:lnTo>
                    <a:pt x="188" y="1170940"/>
                  </a:lnTo>
                  <a:lnTo>
                    <a:pt x="175" y="1177290"/>
                  </a:lnTo>
                  <a:lnTo>
                    <a:pt x="3979" y="1177290"/>
                  </a:lnTo>
                  <a:lnTo>
                    <a:pt x="3992" y="1170940"/>
                  </a:lnTo>
                  <a:close/>
                </a:path>
                <a:path w="1286509" h="1267460">
                  <a:moveTo>
                    <a:pt x="1284163" y="1170940"/>
                  </a:moveTo>
                  <a:lnTo>
                    <a:pt x="1280347" y="1170940"/>
                  </a:lnTo>
                  <a:lnTo>
                    <a:pt x="1280334" y="1177290"/>
                  </a:lnTo>
                  <a:lnTo>
                    <a:pt x="1284151" y="1177290"/>
                  </a:lnTo>
                  <a:lnTo>
                    <a:pt x="1284163" y="1170940"/>
                  </a:lnTo>
                  <a:close/>
                </a:path>
                <a:path w="1286509" h="1267460">
                  <a:moveTo>
                    <a:pt x="3979" y="1177290"/>
                  </a:moveTo>
                  <a:lnTo>
                    <a:pt x="175" y="1177290"/>
                  </a:lnTo>
                  <a:lnTo>
                    <a:pt x="163" y="1183640"/>
                  </a:lnTo>
                  <a:lnTo>
                    <a:pt x="3966" y="1183640"/>
                  </a:lnTo>
                  <a:lnTo>
                    <a:pt x="3979" y="1177290"/>
                  </a:lnTo>
                  <a:close/>
                </a:path>
                <a:path w="1286509" h="1267460">
                  <a:moveTo>
                    <a:pt x="1284151" y="1177290"/>
                  </a:moveTo>
                  <a:lnTo>
                    <a:pt x="1280334" y="1177290"/>
                  </a:lnTo>
                  <a:lnTo>
                    <a:pt x="1280321" y="1183640"/>
                  </a:lnTo>
                  <a:lnTo>
                    <a:pt x="1284138" y="1183640"/>
                  </a:lnTo>
                  <a:lnTo>
                    <a:pt x="1284151" y="1177290"/>
                  </a:lnTo>
                  <a:close/>
                </a:path>
                <a:path w="1286509" h="1267460">
                  <a:moveTo>
                    <a:pt x="3966" y="1183640"/>
                  </a:moveTo>
                  <a:lnTo>
                    <a:pt x="163" y="1183640"/>
                  </a:lnTo>
                  <a:lnTo>
                    <a:pt x="147" y="1191260"/>
                  </a:lnTo>
                  <a:lnTo>
                    <a:pt x="3951" y="1191260"/>
                  </a:lnTo>
                  <a:lnTo>
                    <a:pt x="3966" y="1183640"/>
                  </a:lnTo>
                  <a:close/>
                </a:path>
                <a:path w="1286509" h="1267460">
                  <a:moveTo>
                    <a:pt x="1284138" y="1183640"/>
                  </a:moveTo>
                  <a:lnTo>
                    <a:pt x="1280321" y="1183640"/>
                  </a:lnTo>
                  <a:lnTo>
                    <a:pt x="1280306" y="1191260"/>
                  </a:lnTo>
                  <a:lnTo>
                    <a:pt x="1284123" y="1191260"/>
                  </a:lnTo>
                  <a:lnTo>
                    <a:pt x="1284138" y="1183640"/>
                  </a:lnTo>
                  <a:close/>
                </a:path>
                <a:path w="1286509" h="1267460">
                  <a:moveTo>
                    <a:pt x="3951" y="1191260"/>
                  </a:moveTo>
                  <a:lnTo>
                    <a:pt x="147" y="1191260"/>
                  </a:lnTo>
                  <a:lnTo>
                    <a:pt x="135" y="1197610"/>
                  </a:lnTo>
                  <a:lnTo>
                    <a:pt x="3938" y="1197610"/>
                  </a:lnTo>
                  <a:lnTo>
                    <a:pt x="3951" y="1191260"/>
                  </a:lnTo>
                  <a:close/>
                </a:path>
                <a:path w="1286509" h="1267460">
                  <a:moveTo>
                    <a:pt x="1284123" y="1191260"/>
                  </a:moveTo>
                  <a:lnTo>
                    <a:pt x="1280306" y="1191260"/>
                  </a:lnTo>
                  <a:lnTo>
                    <a:pt x="1280293" y="1197610"/>
                  </a:lnTo>
                  <a:lnTo>
                    <a:pt x="1284110" y="1197610"/>
                  </a:lnTo>
                  <a:lnTo>
                    <a:pt x="1284123" y="1191260"/>
                  </a:lnTo>
                  <a:close/>
                </a:path>
                <a:path w="1286509" h="1267460">
                  <a:moveTo>
                    <a:pt x="3938" y="1197610"/>
                  </a:moveTo>
                  <a:lnTo>
                    <a:pt x="135" y="1197610"/>
                  </a:lnTo>
                  <a:lnTo>
                    <a:pt x="109" y="1210310"/>
                  </a:lnTo>
                  <a:lnTo>
                    <a:pt x="3912" y="1210310"/>
                  </a:lnTo>
                  <a:lnTo>
                    <a:pt x="3938" y="1197610"/>
                  </a:lnTo>
                  <a:close/>
                </a:path>
                <a:path w="1286509" h="1267460">
                  <a:moveTo>
                    <a:pt x="1284110" y="1197610"/>
                  </a:moveTo>
                  <a:lnTo>
                    <a:pt x="1280293" y="1197610"/>
                  </a:lnTo>
                  <a:lnTo>
                    <a:pt x="1280267" y="1210310"/>
                  </a:lnTo>
                  <a:lnTo>
                    <a:pt x="1284084" y="1210310"/>
                  </a:lnTo>
                  <a:lnTo>
                    <a:pt x="1284110" y="1197610"/>
                  </a:lnTo>
                  <a:close/>
                </a:path>
                <a:path w="1286509" h="1267460">
                  <a:moveTo>
                    <a:pt x="3912" y="1210310"/>
                  </a:moveTo>
                  <a:lnTo>
                    <a:pt x="109" y="1210310"/>
                  </a:lnTo>
                  <a:lnTo>
                    <a:pt x="99" y="1215390"/>
                  </a:lnTo>
                  <a:lnTo>
                    <a:pt x="3902" y="1215390"/>
                  </a:lnTo>
                  <a:lnTo>
                    <a:pt x="3912" y="1210310"/>
                  </a:lnTo>
                  <a:close/>
                </a:path>
                <a:path w="1286509" h="1267460">
                  <a:moveTo>
                    <a:pt x="1284084" y="1210310"/>
                  </a:moveTo>
                  <a:lnTo>
                    <a:pt x="1280267" y="1210310"/>
                  </a:lnTo>
                  <a:lnTo>
                    <a:pt x="1280257" y="1215390"/>
                  </a:lnTo>
                  <a:lnTo>
                    <a:pt x="1284074" y="1215390"/>
                  </a:lnTo>
                  <a:lnTo>
                    <a:pt x="1284084" y="1210310"/>
                  </a:lnTo>
                  <a:close/>
                </a:path>
                <a:path w="1286509" h="1267460">
                  <a:moveTo>
                    <a:pt x="3902" y="1215390"/>
                  </a:moveTo>
                  <a:lnTo>
                    <a:pt x="99" y="1215390"/>
                  </a:lnTo>
                  <a:lnTo>
                    <a:pt x="71" y="1229360"/>
                  </a:lnTo>
                  <a:lnTo>
                    <a:pt x="3874" y="1229360"/>
                  </a:lnTo>
                  <a:lnTo>
                    <a:pt x="3902" y="1215390"/>
                  </a:lnTo>
                  <a:close/>
                </a:path>
                <a:path w="1286509" h="1267460">
                  <a:moveTo>
                    <a:pt x="1284074" y="1215390"/>
                  </a:moveTo>
                  <a:lnTo>
                    <a:pt x="1280257" y="1215390"/>
                  </a:lnTo>
                  <a:lnTo>
                    <a:pt x="1280229" y="1229360"/>
                  </a:lnTo>
                  <a:lnTo>
                    <a:pt x="1284046" y="1229360"/>
                  </a:lnTo>
                  <a:lnTo>
                    <a:pt x="1284074" y="1215390"/>
                  </a:lnTo>
                  <a:close/>
                </a:path>
                <a:path w="1286509" h="1267460">
                  <a:moveTo>
                    <a:pt x="3874" y="1229360"/>
                  </a:moveTo>
                  <a:lnTo>
                    <a:pt x="71" y="1229360"/>
                  </a:lnTo>
                  <a:lnTo>
                    <a:pt x="58" y="1235710"/>
                  </a:lnTo>
                  <a:lnTo>
                    <a:pt x="3861" y="1235710"/>
                  </a:lnTo>
                  <a:lnTo>
                    <a:pt x="3874" y="1229360"/>
                  </a:lnTo>
                  <a:close/>
                </a:path>
                <a:path w="1286509" h="1267460">
                  <a:moveTo>
                    <a:pt x="1284046" y="1229360"/>
                  </a:moveTo>
                  <a:lnTo>
                    <a:pt x="1280229" y="1229360"/>
                  </a:lnTo>
                  <a:lnTo>
                    <a:pt x="1280216" y="1235710"/>
                  </a:lnTo>
                  <a:lnTo>
                    <a:pt x="1284033" y="1235710"/>
                  </a:lnTo>
                  <a:lnTo>
                    <a:pt x="1284046" y="1229360"/>
                  </a:lnTo>
                  <a:close/>
                </a:path>
                <a:path w="1286509" h="1267460">
                  <a:moveTo>
                    <a:pt x="3861" y="1235710"/>
                  </a:moveTo>
                  <a:lnTo>
                    <a:pt x="58" y="1235710"/>
                  </a:lnTo>
                  <a:lnTo>
                    <a:pt x="48" y="1240790"/>
                  </a:lnTo>
                  <a:lnTo>
                    <a:pt x="3851" y="1240790"/>
                  </a:lnTo>
                  <a:lnTo>
                    <a:pt x="3861" y="1235710"/>
                  </a:lnTo>
                  <a:close/>
                </a:path>
                <a:path w="1286509" h="1267460">
                  <a:moveTo>
                    <a:pt x="1284033" y="1235710"/>
                  </a:moveTo>
                  <a:lnTo>
                    <a:pt x="1280216" y="1235710"/>
                  </a:lnTo>
                  <a:lnTo>
                    <a:pt x="1280206" y="1240790"/>
                  </a:lnTo>
                  <a:lnTo>
                    <a:pt x="1284023" y="1240790"/>
                  </a:lnTo>
                  <a:lnTo>
                    <a:pt x="1284033" y="1235710"/>
                  </a:lnTo>
                  <a:close/>
                </a:path>
                <a:path w="1286509" h="1267460">
                  <a:moveTo>
                    <a:pt x="3851" y="1240790"/>
                  </a:moveTo>
                  <a:lnTo>
                    <a:pt x="48" y="1240790"/>
                  </a:lnTo>
                  <a:lnTo>
                    <a:pt x="0" y="1264920"/>
                  </a:lnTo>
                  <a:lnTo>
                    <a:pt x="1283970" y="1267460"/>
                  </a:lnTo>
                  <a:lnTo>
                    <a:pt x="1283977" y="1263650"/>
                  </a:lnTo>
                  <a:lnTo>
                    <a:pt x="3810" y="1261110"/>
                  </a:lnTo>
                  <a:lnTo>
                    <a:pt x="3851" y="1240790"/>
                  </a:lnTo>
                  <a:close/>
                </a:path>
                <a:path w="1286509" h="1267460">
                  <a:moveTo>
                    <a:pt x="1284023" y="1240790"/>
                  </a:moveTo>
                  <a:lnTo>
                    <a:pt x="1280206" y="1240790"/>
                  </a:lnTo>
                  <a:lnTo>
                    <a:pt x="1280160" y="1263650"/>
                  </a:lnTo>
                  <a:lnTo>
                    <a:pt x="1283977" y="1263650"/>
                  </a:lnTo>
                  <a:lnTo>
                    <a:pt x="1284023" y="1240790"/>
                  </a:lnTo>
                  <a:close/>
                </a:path>
              </a:pathLst>
            </a:custGeom>
            <a:solidFill>
              <a:srgbClr val="6022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6941820" y="2923539"/>
              <a:ext cx="1278890" cy="1259840"/>
            </a:xfrm>
            <a:custGeom>
              <a:avLst/>
              <a:gdLst/>
              <a:ahLst/>
              <a:cxnLst/>
              <a:rect l="l" t="t" r="r" b="b"/>
              <a:pathLst>
                <a:path w="1278890" h="1259839">
                  <a:moveTo>
                    <a:pt x="2539" y="0"/>
                  </a:moveTo>
                  <a:lnTo>
                    <a:pt x="2522" y="8889"/>
                  </a:lnTo>
                  <a:lnTo>
                    <a:pt x="6339" y="8889"/>
                  </a:lnTo>
                  <a:lnTo>
                    <a:pt x="6350" y="3810"/>
                  </a:lnTo>
                  <a:lnTo>
                    <a:pt x="1278887" y="3810"/>
                  </a:lnTo>
                  <a:lnTo>
                    <a:pt x="1278889" y="2539"/>
                  </a:lnTo>
                  <a:lnTo>
                    <a:pt x="2539" y="0"/>
                  </a:lnTo>
                  <a:close/>
                </a:path>
                <a:path w="1278890" h="1259839">
                  <a:moveTo>
                    <a:pt x="1278887" y="3810"/>
                  </a:moveTo>
                  <a:lnTo>
                    <a:pt x="6350" y="3810"/>
                  </a:lnTo>
                  <a:lnTo>
                    <a:pt x="1275079" y="6350"/>
                  </a:lnTo>
                  <a:lnTo>
                    <a:pt x="1275074" y="8889"/>
                  </a:lnTo>
                  <a:lnTo>
                    <a:pt x="1278877" y="8889"/>
                  </a:lnTo>
                  <a:lnTo>
                    <a:pt x="1278887" y="3810"/>
                  </a:lnTo>
                  <a:close/>
                </a:path>
                <a:path w="1278890" h="1259839">
                  <a:moveTo>
                    <a:pt x="6339" y="8890"/>
                  </a:moveTo>
                  <a:lnTo>
                    <a:pt x="2522" y="8890"/>
                  </a:lnTo>
                  <a:lnTo>
                    <a:pt x="2470" y="34289"/>
                  </a:lnTo>
                  <a:lnTo>
                    <a:pt x="6288" y="34289"/>
                  </a:lnTo>
                  <a:lnTo>
                    <a:pt x="6339" y="8890"/>
                  </a:lnTo>
                  <a:close/>
                </a:path>
                <a:path w="1278890" h="1259839">
                  <a:moveTo>
                    <a:pt x="1278877" y="8890"/>
                  </a:moveTo>
                  <a:lnTo>
                    <a:pt x="1275074" y="8890"/>
                  </a:lnTo>
                  <a:lnTo>
                    <a:pt x="1275023" y="34289"/>
                  </a:lnTo>
                  <a:lnTo>
                    <a:pt x="1278825" y="34289"/>
                  </a:lnTo>
                  <a:lnTo>
                    <a:pt x="1278877" y="8890"/>
                  </a:lnTo>
                  <a:close/>
                </a:path>
                <a:path w="1278890" h="1259839">
                  <a:moveTo>
                    <a:pt x="6251" y="52324"/>
                  </a:moveTo>
                  <a:lnTo>
                    <a:pt x="2434" y="52324"/>
                  </a:lnTo>
                  <a:lnTo>
                    <a:pt x="2252" y="142239"/>
                  </a:lnTo>
                  <a:lnTo>
                    <a:pt x="6068" y="142239"/>
                  </a:lnTo>
                  <a:lnTo>
                    <a:pt x="6251" y="52324"/>
                  </a:lnTo>
                  <a:close/>
                </a:path>
                <a:path w="1278890" h="1259839">
                  <a:moveTo>
                    <a:pt x="1278789" y="52324"/>
                  </a:moveTo>
                  <a:lnTo>
                    <a:pt x="1274986" y="52324"/>
                  </a:lnTo>
                  <a:lnTo>
                    <a:pt x="1274803" y="142239"/>
                  </a:lnTo>
                  <a:lnTo>
                    <a:pt x="1278607" y="142239"/>
                  </a:lnTo>
                  <a:lnTo>
                    <a:pt x="1278789" y="52324"/>
                  </a:lnTo>
                  <a:close/>
                </a:path>
                <a:path w="1278890" h="1259839">
                  <a:moveTo>
                    <a:pt x="6269" y="43306"/>
                  </a:moveTo>
                  <a:lnTo>
                    <a:pt x="2452" y="43306"/>
                  </a:lnTo>
                  <a:lnTo>
                    <a:pt x="2434" y="52069"/>
                  </a:lnTo>
                  <a:lnTo>
                    <a:pt x="6251" y="52069"/>
                  </a:lnTo>
                  <a:lnTo>
                    <a:pt x="6269" y="43306"/>
                  </a:lnTo>
                  <a:close/>
                </a:path>
                <a:path w="1278890" h="1259839">
                  <a:moveTo>
                    <a:pt x="1278807" y="43306"/>
                  </a:moveTo>
                  <a:lnTo>
                    <a:pt x="1275004" y="43306"/>
                  </a:lnTo>
                  <a:lnTo>
                    <a:pt x="1274986" y="52069"/>
                  </a:lnTo>
                  <a:lnTo>
                    <a:pt x="1278789" y="52069"/>
                  </a:lnTo>
                  <a:lnTo>
                    <a:pt x="1278807" y="43306"/>
                  </a:lnTo>
                  <a:close/>
                </a:path>
                <a:path w="1278890" h="1259839">
                  <a:moveTo>
                    <a:pt x="6282" y="36956"/>
                  </a:moveTo>
                  <a:lnTo>
                    <a:pt x="2465" y="36956"/>
                  </a:lnTo>
                  <a:lnTo>
                    <a:pt x="2452" y="43179"/>
                  </a:lnTo>
                  <a:lnTo>
                    <a:pt x="6269" y="43179"/>
                  </a:lnTo>
                  <a:lnTo>
                    <a:pt x="6282" y="36956"/>
                  </a:lnTo>
                  <a:close/>
                </a:path>
                <a:path w="1278890" h="1259839">
                  <a:moveTo>
                    <a:pt x="1278820" y="36956"/>
                  </a:moveTo>
                  <a:lnTo>
                    <a:pt x="1275017" y="36956"/>
                  </a:lnTo>
                  <a:lnTo>
                    <a:pt x="1275005" y="43179"/>
                  </a:lnTo>
                  <a:lnTo>
                    <a:pt x="1278807" y="43179"/>
                  </a:lnTo>
                  <a:lnTo>
                    <a:pt x="1278820" y="36956"/>
                  </a:lnTo>
                  <a:close/>
                </a:path>
                <a:path w="1278890" h="1259839">
                  <a:moveTo>
                    <a:pt x="6287" y="34416"/>
                  </a:moveTo>
                  <a:lnTo>
                    <a:pt x="2470" y="34416"/>
                  </a:lnTo>
                  <a:lnTo>
                    <a:pt x="2465" y="36829"/>
                  </a:lnTo>
                  <a:lnTo>
                    <a:pt x="6282" y="36829"/>
                  </a:lnTo>
                  <a:lnTo>
                    <a:pt x="6287" y="34416"/>
                  </a:lnTo>
                  <a:close/>
                </a:path>
                <a:path w="1278890" h="1259839">
                  <a:moveTo>
                    <a:pt x="1278825" y="34416"/>
                  </a:moveTo>
                  <a:lnTo>
                    <a:pt x="1275022" y="34416"/>
                  </a:lnTo>
                  <a:lnTo>
                    <a:pt x="1275017" y="36829"/>
                  </a:lnTo>
                  <a:lnTo>
                    <a:pt x="1278820" y="36829"/>
                  </a:lnTo>
                  <a:lnTo>
                    <a:pt x="1278825" y="34416"/>
                  </a:lnTo>
                  <a:close/>
                </a:path>
                <a:path w="1278890" h="1259839">
                  <a:moveTo>
                    <a:pt x="6068" y="142240"/>
                  </a:moveTo>
                  <a:lnTo>
                    <a:pt x="2252" y="142240"/>
                  </a:lnTo>
                  <a:lnTo>
                    <a:pt x="2226" y="154939"/>
                  </a:lnTo>
                  <a:lnTo>
                    <a:pt x="6042" y="154939"/>
                  </a:lnTo>
                  <a:lnTo>
                    <a:pt x="6068" y="142240"/>
                  </a:lnTo>
                  <a:close/>
                </a:path>
                <a:path w="1278890" h="1259839">
                  <a:moveTo>
                    <a:pt x="1278607" y="142240"/>
                  </a:moveTo>
                  <a:lnTo>
                    <a:pt x="1274803" y="142240"/>
                  </a:lnTo>
                  <a:lnTo>
                    <a:pt x="1274777" y="154939"/>
                  </a:lnTo>
                  <a:lnTo>
                    <a:pt x="1278582" y="154939"/>
                  </a:lnTo>
                  <a:lnTo>
                    <a:pt x="1278607" y="142240"/>
                  </a:lnTo>
                  <a:close/>
                </a:path>
                <a:path w="1278890" h="1259839">
                  <a:moveTo>
                    <a:pt x="6042" y="154940"/>
                  </a:moveTo>
                  <a:lnTo>
                    <a:pt x="2226" y="154940"/>
                  </a:lnTo>
                  <a:lnTo>
                    <a:pt x="2175" y="180339"/>
                  </a:lnTo>
                  <a:lnTo>
                    <a:pt x="5991" y="180339"/>
                  </a:lnTo>
                  <a:lnTo>
                    <a:pt x="6042" y="154940"/>
                  </a:lnTo>
                  <a:close/>
                </a:path>
                <a:path w="1278890" h="1259839">
                  <a:moveTo>
                    <a:pt x="1278582" y="154940"/>
                  </a:moveTo>
                  <a:lnTo>
                    <a:pt x="1274777" y="154940"/>
                  </a:lnTo>
                  <a:lnTo>
                    <a:pt x="1274726" y="180339"/>
                  </a:lnTo>
                  <a:lnTo>
                    <a:pt x="1278530" y="180339"/>
                  </a:lnTo>
                  <a:lnTo>
                    <a:pt x="1278582" y="154940"/>
                  </a:lnTo>
                  <a:close/>
                </a:path>
                <a:path w="1278890" h="1259839">
                  <a:moveTo>
                    <a:pt x="5991" y="180340"/>
                  </a:moveTo>
                  <a:lnTo>
                    <a:pt x="2175" y="180340"/>
                  </a:lnTo>
                  <a:lnTo>
                    <a:pt x="2111" y="212089"/>
                  </a:lnTo>
                  <a:lnTo>
                    <a:pt x="5926" y="212089"/>
                  </a:lnTo>
                  <a:lnTo>
                    <a:pt x="5991" y="180340"/>
                  </a:lnTo>
                  <a:close/>
                </a:path>
                <a:path w="1278890" h="1259839">
                  <a:moveTo>
                    <a:pt x="1278530" y="180340"/>
                  </a:moveTo>
                  <a:lnTo>
                    <a:pt x="1274726" y="180340"/>
                  </a:lnTo>
                  <a:lnTo>
                    <a:pt x="1274661" y="212089"/>
                  </a:lnTo>
                  <a:lnTo>
                    <a:pt x="1278466" y="212089"/>
                  </a:lnTo>
                  <a:lnTo>
                    <a:pt x="1278530" y="180340"/>
                  </a:lnTo>
                  <a:close/>
                </a:path>
                <a:path w="1278890" h="1259839">
                  <a:moveTo>
                    <a:pt x="5926" y="212090"/>
                  </a:moveTo>
                  <a:lnTo>
                    <a:pt x="2111" y="212090"/>
                  </a:lnTo>
                  <a:lnTo>
                    <a:pt x="2034" y="250189"/>
                  </a:lnTo>
                  <a:lnTo>
                    <a:pt x="5849" y="250189"/>
                  </a:lnTo>
                  <a:lnTo>
                    <a:pt x="5926" y="212090"/>
                  </a:lnTo>
                  <a:close/>
                </a:path>
                <a:path w="1278890" h="1259839">
                  <a:moveTo>
                    <a:pt x="1278466" y="212090"/>
                  </a:moveTo>
                  <a:lnTo>
                    <a:pt x="1274661" y="212090"/>
                  </a:lnTo>
                  <a:lnTo>
                    <a:pt x="1274583" y="250189"/>
                  </a:lnTo>
                  <a:lnTo>
                    <a:pt x="1278389" y="250189"/>
                  </a:lnTo>
                  <a:lnTo>
                    <a:pt x="1278466" y="212090"/>
                  </a:lnTo>
                  <a:close/>
                </a:path>
                <a:path w="1278890" h="1259839">
                  <a:moveTo>
                    <a:pt x="5849" y="250190"/>
                  </a:moveTo>
                  <a:lnTo>
                    <a:pt x="2034" y="250190"/>
                  </a:lnTo>
                  <a:lnTo>
                    <a:pt x="1983" y="275589"/>
                  </a:lnTo>
                  <a:lnTo>
                    <a:pt x="5797" y="275589"/>
                  </a:lnTo>
                  <a:lnTo>
                    <a:pt x="5849" y="250190"/>
                  </a:lnTo>
                  <a:close/>
                </a:path>
                <a:path w="1278890" h="1259839">
                  <a:moveTo>
                    <a:pt x="1278389" y="250190"/>
                  </a:moveTo>
                  <a:lnTo>
                    <a:pt x="1274583" y="250190"/>
                  </a:lnTo>
                  <a:lnTo>
                    <a:pt x="1274532" y="275589"/>
                  </a:lnTo>
                  <a:lnTo>
                    <a:pt x="1278338" y="275589"/>
                  </a:lnTo>
                  <a:lnTo>
                    <a:pt x="1278389" y="250190"/>
                  </a:lnTo>
                  <a:close/>
                </a:path>
                <a:path w="1278890" h="1259839">
                  <a:moveTo>
                    <a:pt x="5797" y="275590"/>
                  </a:moveTo>
                  <a:lnTo>
                    <a:pt x="1983" y="275590"/>
                  </a:lnTo>
                  <a:lnTo>
                    <a:pt x="1957" y="288289"/>
                  </a:lnTo>
                  <a:lnTo>
                    <a:pt x="5771" y="288289"/>
                  </a:lnTo>
                  <a:lnTo>
                    <a:pt x="5797" y="275590"/>
                  </a:lnTo>
                  <a:close/>
                </a:path>
                <a:path w="1278890" h="1259839">
                  <a:moveTo>
                    <a:pt x="1278338" y="275590"/>
                  </a:moveTo>
                  <a:lnTo>
                    <a:pt x="1274532" y="275590"/>
                  </a:lnTo>
                  <a:lnTo>
                    <a:pt x="1274506" y="288289"/>
                  </a:lnTo>
                  <a:lnTo>
                    <a:pt x="1278312" y="288289"/>
                  </a:lnTo>
                  <a:lnTo>
                    <a:pt x="1278338" y="275590"/>
                  </a:lnTo>
                  <a:close/>
                </a:path>
                <a:path w="1278890" h="1259839">
                  <a:moveTo>
                    <a:pt x="5771" y="288290"/>
                  </a:moveTo>
                  <a:lnTo>
                    <a:pt x="1957" y="288290"/>
                  </a:lnTo>
                  <a:lnTo>
                    <a:pt x="1906" y="313689"/>
                  </a:lnTo>
                  <a:lnTo>
                    <a:pt x="5720" y="313689"/>
                  </a:lnTo>
                  <a:lnTo>
                    <a:pt x="5771" y="288290"/>
                  </a:lnTo>
                  <a:close/>
                </a:path>
                <a:path w="1278890" h="1259839">
                  <a:moveTo>
                    <a:pt x="1278312" y="288290"/>
                  </a:moveTo>
                  <a:lnTo>
                    <a:pt x="1274506" y="288290"/>
                  </a:lnTo>
                  <a:lnTo>
                    <a:pt x="1274454" y="313689"/>
                  </a:lnTo>
                  <a:lnTo>
                    <a:pt x="1278261" y="313689"/>
                  </a:lnTo>
                  <a:lnTo>
                    <a:pt x="1278312" y="288290"/>
                  </a:lnTo>
                  <a:close/>
                </a:path>
                <a:path w="1278890" h="1259839">
                  <a:moveTo>
                    <a:pt x="5720" y="313690"/>
                  </a:moveTo>
                  <a:lnTo>
                    <a:pt x="1906" y="313690"/>
                  </a:lnTo>
                  <a:lnTo>
                    <a:pt x="1611" y="459739"/>
                  </a:lnTo>
                  <a:lnTo>
                    <a:pt x="5423" y="459739"/>
                  </a:lnTo>
                  <a:lnTo>
                    <a:pt x="5720" y="313690"/>
                  </a:lnTo>
                  <a:close/>
                </a:path>
                <a:path w="1278890" h="1259839">
                  <a:moveTo>
                    <a:pt x="1278261" y="313690"/>
                  </a:moveTo>
                  <a:lnTo>
                    <a:pt x="1274454" y="313690"/>
                  </a:lnTo>
                  <a:lnTo>
                    <a:pt x="1274157" y="459739"/>
                  </a:lnTo>
                  <a:lnTo>
                    <a:pt x="1277966" y="459739"/>
                  </a:lnTo>
                  <a:lnTo>
                    <a:pt x="1278261" y="313690"/>
                  </a:lnTo>
                  <a:close/>
                </a:path>
                <a:path w="1278890" h="1259839">
                  <a:moveTo>
                    <a:pt x="5423" y="459740"/>
                  </a:moveTo>
                  <a:lnTo>
                    <a:pt x="1611" y="459740"/>
                  </a:lnTo>
                  <a:lnTo>
                    <a:pt x="1559" y="485139"/>
                  </a:lnTo>
                  <a:lnTo>
                    <a:pt x="5371" y="485139"/>
                  </a:lnTo>
                  <a:lnTo>
                    <a:pt x="5423" y="459740"/>
                  </a:lnTo>
                  <a:close/>
                </a:path>
                <a:path w="1278890" h="1259839">
                  <a:moveTo>
                    <a:pt x="1277966" y="459740"/>
                  </a:moveTo>
                  <a:lnTo>
                    <a:pt x="1274157" y="459740"/>
                  </a:lnTo>
                  <a:lnTo>
                    <a:pt x="1274105" y="485139"/>
                  </a:lnTo>
                  <a:lnTo>
                    <a:pt x="1277915" y="485139"/>
                  </a:lnTo>
                  <a:lnTo>
                    <a:pt x="1277966" y="459740"/>
                  </a:lnTo>
                  <a:close/>
                </a:path>
                <a:path w="1278890" h="1259839">
                  <a:moveTo>
                    <a:pt x="5371" y="485140"/>
                  </a:moveTo>
                  <a:lnTo>
                    <a:pt x="1559" y="485140"/>
                  </a:lnTo>
                  <a:lnTo>
                    <a:pt x="1508" y="510539"/>
                  </a:lnTo>
                  <a:lnTo>
                    <a:pt x="5320" y="510539"/>
                  </a:lnTo>
                  <a:lnTo>
                    <a:pt x="5371" y="485140"/>
                  </a:lnTo>
                  <a:close/>
                </a:path>
                <a:path w="1278890" h="1259839">
                  <a:moveTo>
                    <a:pt x="1277915" y="485140"/>
                  </a:moveTo>
                  <a:lnTo>
                    <a:pt x="1274105" y="485140"/>
                  </a:lnTo>
                  <a:lnTo>
                    <a:pt x="1274054" y="510539"/>
                  </a:lnTo>
                  <a:lnTo>
                    <a:pt x="1277863" y="510539"/>
                  </a:lnTo>
                  <a:lnTo>
                    <a:pt x="1277915" y="485140"/>
                  </a:lnTo>
                  <a:close/>
                </a:path>
                <a:path w="1278890" h="1259839">
                  <a:moveTo>
                    <a:pt x="5320" y="510540"/>
                  </a:moveTo>
                  <a:lnTo>
                    <a:pt x="1508" y="510540"/>
                  </a:lnTo>
                  <a:lnTo>
                    <a:pt x="1026" y="749300"/>
                  </a:lnTo>
                  <a:lnTo>
                    <a:pt x="4834" y="749300"/>
                  </a:lnTo>
                  <a:lnTo>
                    <a:pt x="5320" y="510540"/>
                  </a:lnTo>
                  <a:close/>
                </a:path>
                <a:path w="1278890" h="1259839">
                  <a:moveTo>
                    <a:pt x="1277863" y="510540"/>
                  </a:moveTo>
                  <a:lnTo>
                    <a:pt x="1274054" y="510540"/>
                  </a:lnTo>
                  <a:lnTo>
                    <a:pt x="1273568" y="749300"/>
                  </a:lnTo>
                  <a:lnTo>
                    <a:pt x="1277381" y="749300"/>
                  </a:lnTo>
                  <a:lnTo>
                    <a:pt x="1277863" y="510540"/>
                  </a:lnTo>
                  <a:close/>
                </a:path>
                <a:path w="1278890" h="1259839">
                  <a:moveTo>
                    <a:pt x="4834" y="749300"/>
                  </a:moveTo>
                  <a:lnTo>
                    <a:pt x="1026" y="749300"/>
                  </a:lnTo>
                  <a:lnTo>
                    <a:pt x="974" y="774700"/>
                  </a:lnTo>
                  <a:lnTo>
                    <a:pt x="4783" y="774700"/>
                  </a:lnTo>
                  <a:lnTo>
                    <a:pt x="4834" y="749300"/>
                  </a:lnTo>
                  <a:close/>
                </a:path>
                <a:path w="1278890" h="1259839">
                  <a:moveTo>
                    <a:pt x="1277381" y="749300"/>
                  </a:moveTo>
                  <a:lnTo>
                    <a:pt x="1273568" y="749300"/>
                  </a:lnTo>
                  <a:lnTo>
                    <a:pt x="1273516" y="774700"/>
                  </a:lnTo>
                  <a:lnTo>
                    <a:pt x="1277330" y="774700"/>
                  </a:lnTo>
                  <a:lnTo>
                    <a:pt x="1277381" y="749300"/>
                  </a:lnTo>
                  <a:close/>
                </a:path>
                <a:path w="1278890" h="1259839">
                  <a:moveTo>
                    <a:pt x="4783" y="774700"/>
                  </a:moveTo>
                  <a:lnTo>
                    <a:pt x="974" y="774700"/>
                  </a:lnTo>
                  <a:lnTo>
                    <a:pt x="923" y="800100"/>
                  </a:lnTo>
                  <a:lnTo>
                    <a:pt x="4731" y="800100"/>
                  </a:lnTo>
                  <a:lnTo>
                    <a:pt x="4783" y="774700"/>
                  </a:lnTo>
                  <a:close/>
                </a:path>
                <a:path w="1278890" h="1259839">
                  <a:moveTo>
                    <a:pt x="1277330" y="774700"/>
                  </a:moveTo>
                  <a:lnTo>
                    <a:pt x="1273516" y="774700"/>
                  </a:lnTo>
                  <a:lnTo>
                    <a:pt x="1273465" y="800100"/>
                  </a:lnTo>
                  <a:lnTo>
                    <a:pt x="1277278" y="800100"/>
                  </a:lnTo>
                  <a:lnTo>
                    <a:pt x="1277330" y="774700"/>
                  </a:lnTo>
                  <a:close/>
                </a:path>
                <a:path w="1278890" h="1259839">
                  <a:moveTo>
                    <a:pt x="4731" y="800100"/>
                  </a:moveTo>
                  <a:lnTo>
                    <a:pt x="923" y="800100"/>
                  </a:lnTo>
                  <a:lnTo>
                    <a:pt x="872" y="825500"/>
                  </a:lnTo>
                  <a:lnTo>
                    <a:pt x="4679" y="825500"/>
                  </a:lnTo>
                  <a:lnTo>
                    <a:pt x="4731" y="800100"/>
                  </a:lnTo>
                  <a:close/>
                </a:path>
                <a:path w="1278890" h="1259839">
                  <a:moveTo>
                    <a:pt x="1277278" y="800100"/>
                  </a:moveTo>
                  <a:lnTo>
                    <a:pt x="1273465" y="800100"/>
                  </a:lnTo>
                  <a:lnTo>
                    <a:pt x="1273413" y="825500"/>
                  </a:lnTo>
                  <a:lnTo>
                    <a:pt x="1277227" y="825500"/>
                  </a:lnTo>
                  <a:lnTo>
                    <a:pt x="1277278" y="800100"/>
                  </a:lnTo>
                  <a:close/>
                </a:path>
                <a:path w="1278890" h="1259839">
                  <a:moveTo>
                    <a:pt x="4679" y="825500"/>
                  </a:moveTo>
                  <a:lnTo>
                    <a:pt x="872" y="825500"/>
                  </a:lnTo>
                  <a:lnTo>
                    <a:pt x="821" y="850900"/>
                  </a:lnTo>
                  <a:lnTo>
                    <a:pt x="4628" y="850900"/>
                  </a:lnTo>
                  <a:lnTo>
                    <a:pt x="4679" y="825500"/>
                  </a:lnTo>
                  <a:close/>
                </a:path>
                <a:path w="1278890" h="1259839">
                  <a:moveTo>
                    <a:pt x="1277227" y="825500"/>
                  </a:moveTo>
                  <a:lnTo>
                    <a:pt x="1273413" y="825500"/>
                  </a:lnTo>
                  <a:lnTo>
                    <a:pt x="1273361" y="850900"/>
                  </a:lnTo>
                  <a:lnTo>
                    <a:pt x="1277176" y="850900"/>
                  </a:lnTo>
                  <a:lnTo>
                    <a:pt x="1277227" y="825500"/>
                  </a:lnTo>
                  <a:close/>
                </a:path>
                <a:path w="1278890" h="1259839">
                  <a:moveTo>
                    <a:pt x="4628" y="850900"/>
                  </a:moveTo>
                  <a:lnTo>
                    <a:pt x="821" y="850900"/>
                  </a:lnTo>
                  <a:lnTo>
                    <a:pt x="769" y="876300"/>
                  </a:lnTo>
                  <a:lnTo>
                    <a:pt x="4576" y="876300"/>
                  </a:lnTo>
                  <a:lnTo>
                    <a:pt x="4628" y="850900"/>
                  </a:lnTo>
                  <a:close/>
                </a:path>
                <a:path w="1278890" h="1259839">
                  <a:moveTo>
                    <a:pt x="1277176" y="850900"/>
                  </a:moveTo>
                  <a:lnTo>
                    <a:pt x="1273361" y="850900"/>
                  </a:lnTo>
                  <a:lnTo>
                    <a:pt x="1273310" y="876300"/>
                  </a:lnTo>
                  <a:lnTo>
                    <a:pt x="1277124" y="876300"/>
                  </a:lnTo>
                  <a:lnTo>
                    <a:pt x="1277176" y="850900"/>
                  </a:lnTo>
                  <a:close/>
                </a:path>
                <a:path w="1278890" h="1259839">
                  <a:moveTo>
                    <a:pt x="4576" y="876300"/>
                  </a:moveTo>
                  <a:lnTo>
                    <a:pt x="769" y="876300"/>
                  </a:lnTo>
                  <a:lnTo>
                    <a:pt x="744" y="889000"/>
                  </a:lnTo>
                  <a:lnTo>
                    <a:pt x="4550" y="889000"/>
                  </a:lnTo>
                  <a:lnTo>
                    <a:pt x="4576" y="876300"/>
                  </a:lnTo>
                  <a:close/>
                </a:path>
                <a:path w="1278890" h="1259839">
                  <a:moveTo>
                    <a:pt x="1277124" y="876300"/>
                  </a:moveTo>
                  <a:lnTo>
                    <a:pt x="1273310" y="876300"/>
                  </a:lnTo>
                  <a:lnTo>
                    <a:pt x="1273284" y="889000"/>
                  </a:lnTo>
                  <a:lnTo>
                    <a:pt x="1277099" y="889000"/>
                  </a:lnTo>
                  <a:lnTo>
                    <a:pt x="1277124" y="876300"/>
                  </a:lnTo>
                  <a:close/>
                </a:path>
                <a:path w="1278890" h="1259839">
                  <a:moveTo>
                    <a:pt x="4550" y="889000"/>
                  </a:moveTo>
                  <a:lnTo>
                    <a:pt x="744" y="889000"/>
                  </a:lnTo>
                  <a:lnTo>
                    <a:pt x="692" y="914400"/>
                  </a:lnTo>
                  <a:lnTo>
                    <a:pt x="4499" y="914400"/>
                  </a:lnTo>
                  <a:lnTo>
                    <a:pt x="4550" y="889000"/>
                  </a:lnTo>
                  <a:close/>
                </a:path>
                <a:path w="1278890" h="1259839">
                  <a:moveTo>
                    <a:pt x="1277099" y="889000"/>
                  </a:moveTo>
                  <a:lnTo>
                    <a:pt x="1273284" y="889000"/>
                  </a:lnTo>
                  <a:lnTo>
                    <a:pt x="1273232" y="914400"/>
                  </a:lnTo>
                  <a:lnTo>
                    <a:pt x="1277047" y="914400"/>
                  </a:lnTo>
                  <a:lnTo>
                    <a:pt x="1277099" y="889000"/>
                  </a:lnTo>
                  <a:close/>
                </a:path>
                <a:path w="1278890" h="1259839">
                  <a:moveTo>
                    <a:pt x="4499" y="914400"/>
                  </a:moveTo>
                  <a:lnTo>
                    <a:pt x="692" y="914400"/>
                  </a:lnTo>
                  <a:lnTo>
                    <a:pt x="618" y="951230"/>
                  </a:lnTo>
                  <a:lnTo>
                    <a:pt x="4424" y="951230"/>
                  </a:lnTo>
                  <a:lnTo>
                    <a:pt x="4499" y="914400"/>
                  </a:lnTo>
                  <a:close/>
                </a:path>
                <a:path w="1278890" h="1259839">
                  <a:moveTo>
                    <a:pt x="1277047" y="914400"/>
                  </a:moveTo>
                  <a:lnTo>
                    <a:pt x="1273232" y="914400"/>
                  </a:lnTo>
                  <a:lnTo>
                    <a:pt x="1273157" y="951230"/>
                  </a:lnTo>
                  <a:lnTo>
                    <a:pt x="1276973" y="951230"/>
                  </a:lnTo>
                  <a:lnTo>
                    <a:pt x="1277047" y="914400"/>
                  </a:lnTo>
                  <a:close/>
                </a:path>
                <a:path w="1278890" h="1259839">
                  <a:moveTo>
                    <a:pt x="4424" y="951230"/>
                  </a:moveTo>
                  <a:lnTo>
                    <a:pt x="618" y="951230"/>
                  </a:lnTo>
                  <a:lnTo>
                    <a:pt x="590" y="965200"/>
                  </a:lnTo>
                  <a:lnTo>
                    <a:pt x="4395" y="965200"/>
                  </a:lnTo>
                  <a:lnTo>
                    <a:pt x="4424" y="951230"/>
                  </a:lnTo>
                  <a:close/>
                </a:path>
                <a:path w="1278890" h="1259839">
                  <a:moveTo>
                    <a:pt x="1276973" y="951230"/>
                  </a:moveTo>
                  <a:lnTo>
                    <a:pt x="1273157" y="951230"/>
                  </a:lnTo>
                  <a:lnTo>
                    <a:pt x="1273129" y="965200"/>
                  </a:lnTo>
                  <a:lnTo>
                    <a:pt x="1276945" y="965200"/>
                  </a:lnTo>
                  <a:lnTo>
                    <a:pt x="1276973" y="951230"/>
                  </a:lnTo>
                  <a:close/>
                </a:path>
                <a:path w="1278890" h="1259839">
                  <a:moveTo>
                    <a:pt x="4395" y="965200"/>
                  </a:moveTo>
                  <a:lnTo>
                    <a:pt x="590" y="965200"/>
                  </a:lnTo>
                  <a:lnTo>
                    <a:pt x="577" y="971550"/>
                  </a:lnTo>
                  <a:lnTo>
                    <a:pt x="4383" y="971550"/>
                  </a:lnTo>
                  <a:lnTo>
                    <a:pt x="4395" y="965200"/>
                  </a:lnTo>
                  <a:close/>
                </a:path>
                <a:path w="1278890" h="1259839">
                  <a:moveTo>
                    <a:pt x="1276945" y="965200"/>
                  </a:moveTo>
                  <a:lnTo>
                    <a:pt x="1273129" y="965200"/>
                  </a:lnTo>
                  <a:lnTo>
                    <a:pt x="1273116" y="971550"/>
                  </a:lnTo>
                  <a:lnTo>
                    <a:pt x="1276932" y="971550"/>
                  </a:lnTo>
                  <a:lnTo>
                    <a:pt x="1276945" y="965200"/>
                  </a:lnTo>
                  <a:close/>
                </a:path>
                <a:path w="1278890" h="1259839">
                  <a:moveTo>
                    <a:pt x="4383" y="971550"/>
                  </a:moveTo>
                  <a:lnTo>
                    <a:pt x="577" y="971550"/>
                  </a:lnTo>
                  <a:lnTo>
                    <a:pt x="564" y="977900"/>
                  </a:lnTo>
                  <a:lnTo>
                    <a:pt x="4370" y="977900"/>
                  </a:lnTo>
                  <a:lnTo>
                    <a:pt x="4383" y="971550"/>
                  </a:lnTo>
                  <a:close/>
                </a:path>
                <a:path w="1278890" h="1259839">
                  <a:moveTo>
                    <a:pt x="1276932" y="971550"/>
                  </a:moveTo>
                  <a:lnTo>
                    <a:pt x="1273116" y="971550"/>
                  </a:lnTo>
                  <a:lnTo>
                    <a:pt x="1273103" y="977900"/>
                  </a:lnTo>
                  <a:lnTo>
                    <a:pt x="1276919" y="977900"/>
                  </a:lnTo>
                  <a:lnTo>
                    <a:pt x="1276932" y="971550"/>
                  </a:lnTo>
                  <a:close/>
                </a:path>
                <a:path w="1278890" h="1259839">
                  <a:moveTo>
                    <a:pt x="4370" y="977900"/>
                  </a:moveTo>
                  <a:lnTo>
                    <a:pt x="564" y="977900"/>
                  </a:lnTo>
                  <a:lnTo>
                    <a:pt x="551" y="984250"/>
                  </a:lnTo>
                  <a:lnTo>
                    <a:pt x="4357" y="984250"/>
                  </a:lnTo>
                  <a:lnTo>
                    <a:pt x="4370" y="977900"/>
                  </a:lnTo>
                  <a:close/>
                </a:path>
                <a:path w="1278890" h="1259839">
                  <a:moveTo>
                    <a:pt x="1276919" y="977900"/>
                  </a:moveTo>
                  <a:lnTo>
                    <a:pt x="1273103" y="977900"/>
                  </a:lnTo>
                  <a:lnTo>
                    <a:pt x="1273090" y="984250"/>
                  </a:lnTo>
                  <a:lnTo>
                    <a:pt x="1276906" y="984250"/>
                  </a:lnTo>
                  <a:lnTo>
                    <a:pt x="1276919" y="977900"/>
                  </a:lnTo>
                  <a:close/>
                </a:path>
                <a:path w="1278890" h="1259839">
                  <a:moveTo>
                    <a:pt x="4357" y="984250"/>
                  </a:moveTo>
                  <a:lnTo>
                    <a:pt x="551" y="984250"/>
                  </a:lnTo>
                  <a:lnTo>
                    <a:pt x="528" y="995680"/>
                  </a:lnTo>
                  <a:lnTo>
                    <a:pt x="4334" y="995680"/>
                  </a:lnTo>
                  <a:lnTo>
                    <a:pt x="4357" y="984250"/>
                  </a:lnTo>
                  <a:close/>
                </a:path>
                <a:path w="1278890" h="1259839">
                  <a:moveTo>
                    <a:pt x="1276906" y="984250"/>
                  </a:moveTo>
                  <a:lnTo>
                    <a:pt x="1273090" y="984250"/>
                  </a:lnTo>
                  <a:lnTo>
                    <a:pt x="1273067" y="995680"/>
                  </a:lnTo>
                  <a:lnTo>
                    <a:pt x="1276883" y="995680"/>
                  </a:lnTo>
                  <a:lnTo>
                    <a:pt x="1276906" y="984250"/>
                  </a:lnTo>
                  <a:close/>
                </a:path>
                <a:path w="1278890" h="1259839">
                  <a:moveTo>
                    <a:pt x="4334" y="995680"/>
                  </a:moveTo>
                  <a:lnTo>
                    <a:pt x="528" y="995680"/>
                  </a:lnTo>
                  <a:lnTo>
                    <a:pt x="513" y="1003300"/>
                  </a:lnTo>
                  <a:lnTo>
                    <a:pt x="4318" y="1003300"/>
                  </a:lnTo>
                  <a:lnTo>
                    <a:pt x="4334" y="995680"/>
                  </a:lnTo>
                  <a:close/>
                </a:path>
                <a:path w="1278890" h="1259839">
                  <a:moveTo>
                    <a:pt x="1276883" y="995680"/>
                  </a:moveTo>
                  <a:lnTo>
                    <a:pt x="1273067" y="995680"/>
                  </a:lnTo>
                  <a:lnTo>
                    <a:pt x="1273051" y="1003300"/>
                  </a:lnTo>
                  <a:lnTo>
                    <a:pt x="1276868" y="1003300"/>
                  </a:lnTo>
                  <a:lnTo>
                    <a:pt x="1276883" y="995680"/>
                  </a:lnTo>
                  <a:close/>
                </a:path>
                <a:path w="1278890" h="1259839">
                  <a:moveTo>
                    <a:pt x="4318" y="1003300"/>
                  </a:moveTo>
                  <a:lnTo>
                    <a:pt x="513" y="1003300"/>
                  </a:lnTo>
                  <a:lnTo>
                    <a:pt x="477" y="1021080"/>
                  </a:lnTo>
                  <a:lnTo>
                    <a:pt x="4282" y="1021080"/>
                  </a:lnTo>
                  <a:lnTo>
                    <a:pt x="4318" y="1003300"/>
                  </a:lnTo>
                  <a:close/>
                </a:path>
                <a:path w="1278890" h="1259839">
                  <a:moveTo>
                    <a:pt x="1276868" y="1003300"/>
                  </a:moveTo>
                  <a:lnTo>
                    <a:pt x="1273051" y="1003300"/>
                  </a:lnTo>
                  <a:lnTo>
                    <a:pt x="1273015" y="1021080"/>
                  </a:lnTo>
                  <a:lnTo>
                    <a:pt x="1276832" y="1021080"/>
                  </a:lnTo>
                  <a:lnTo>
                    <a:pt x="1276868" y="1003300"/>
                  </a:lnTo>
                  <a:close/>
                </a:path>
                <a:path w="1278890" h="1259839">
                  <a:moveTo>
                    <a:pt x="4282" y="1021080"/>
                  </a:moveTo>
                  <a:lnTo>
                    <a:pt x="477" y="1021080"/>
                  </a:lnTo>
                  <a:lnTo>
                    <a:pt x="438" y="1040130"/>
                  </a:lnTo>
                  <a:lnTo>
                    <a:pt x="4243" y="1040130"/>
                  </a:lnTo>
                  <a:lnTo>
                    <a:pt x="4282" y="1021080"/>
                  </a:lnTo>
                  <a:close/>
                </a:path>
                <a:path w="1278890" h="1259839">
                  <a:moveTo>
                    <a:pt x="1276832" y="1021080"/>
                  </a:moveTo>
                  <a:lnTo>
                    <a:pt x="1273015" y="1021080"/>
                  </a:lnTo>
                  <a:lnTo>
                    <a:pt x="1272976" y="1040130"/>
                  </a:lnTo>
                  <a:lnTo>
                    <a:pt x="1276793" y="1040130"/>
                  </a:lnTo>
                  <a:lnTo>
                    <a:pt x="1276832" y="1021080"/>
                  </a:lnTo>
                  <a:close/>
                </a:path>
                <a:path w="1278890" h="1259839">
                  <a:moveTo>
                    <a:pt x="4243" y="1040130"/>
                  </a:moveTo>
                  <a:lnTo>
                    <a:pt x="438" y="1040130"/>
                  </a:lnTo>
                  <a:lnTo>
                    <a:pt x="423" y="1047750"/>
                  </a:lnTo>
                  <a:lnTo>
                    <a:pt x="4228" y="1047750"/>
                  </a:lnTo>
                  <a:lnTo>
                    <a:pt x="4243" y="1040130"/>
                  </a:lnTo>
                  <a:close/>
                </a:path>
                <a:path w="1278890" h="1259839">
                  <a:moveTo>
                    <a:pt x="1276793" y="1040130"/>
                  </a:moveTo>
                  <a:lnTo>
                    <a:pt x="1272976" y="1040130"/>
                  </a:lnTo>
                  <a:lnTo>
                    <a:pt x="1272961" y="1047750"/>
                  </a:lnTo>
                  <a:lnTo>
                    <a:pt x="1276778" y="1047750"/>
                  </a:lnTo>
                  <a:lnTo>
                    <a:pt x="1276793" y="1040130"/>
                  </a:lnTo>
                  <a:close/>
                </a:path>
                <a:path w="1278890" h="1259839">
                  <a:moveTo>
                    <a:pt x="4228" y="1047750"/>
                  </a:moveTo>
                  <a:lnTo>
                    <a:pt x="423" y="1047750"/>
                  </a:lnTo>
                  <a:lnTo>
                    <a:pt x="397" y="1060450"/>
                  </a:lnTo>
                  <a:lnTo>
                    <a:pt x="4202" y="1060450"/>
                  </a:lnTo>
                  <a:lnTo>
                    <a:pt x="4228" y="1047750"/>
                  </a:lnTo>
                  <a:close/>
                </a:path>
                <a:path w="1278890" h="1259839">
                  <a:moveTo>
                    <a:pt x="1276778" y="1047750"/>
                  </a:moveTo>
                  <a:lnTo>
                    <a:pt x="1272961" y="1047750"/>
                  </a:lnTo>
                  <a:lnTo>
                    <a:pt x="1272935" y="1060450"/>
                  </a:lnTo>
                  <a:lnTo>
                    <a:pt x="1276752" y="1060450"/>
                  </a:lnTo>
                  <a:lnTo>
                    <a:pt x="1276778" y="1047750"/>
                  </a:lnTo>
                  <a:close/>
                </a:path>
                <a:path w="1278890" h="1259839">
                  <a:moveTo>
                    <a:pt x="4202" y="1060450"/>
                  </a:moveTo>
                  <a:lnTo>
                    <a:pt x="397" y="1060450"/>
                  </a:lnTo>
                  <a:lnTo>
                    <a:pt x="384" y="1066800"/>
                  </a:lnTo>
                  <a:lnTo>
                    <a:pt x="4189" y="1066800"/>
                  </a:lnTo>
                  <a:lnTo>
                    <a:pt x="4202" y="1060450"/>
                  </a:lnTo>
                  <a:close/>
                </a:path>
                <a:path w="1278890" h="1259839">
                  <a:moveTo>
                    <a:pt x="1276752" y="1060450"/>
                  </a:moveTo>
                  <a:lnTo>
                    <a:pt x="1272935" y="1060450"/>
                  </a:lnTo>
                  <a:lnTo>
                    <a:pt x="1272922" y="1066800"/>
                  </a:lnTo>
                  <a:lnTo>
                    <a:pt x="1276739" y="1066800"/>
                  </a:lnTo>
                  <a:lnTo>
                    <a:pt x="1276752" y="1060450"/>
                  </a:lnTo>
                  <a:close/>
                </a:path>
                <a:path w="1278890" h="1259839">
                  <a:moveTo>
                    <a:pt x="4189" y="1066800"/>
                  </a:moveTo>
                  <a:lnTo>
                    <a:pt x="384" y="1066800"/>
                  </a:lnTo>
                  <a:lnTo>
                    <a:pt x="372" y="1073150"/>
                  </a:lnTo>
                  <a:lnTo>
                    <a:pt x="4176" y="1073150"/>
                  </a:lnTo>
                  <a:lnTo>
                    <a:pt x="4189" y="1066800"/>
                  </a:lnTo>
                  <a:close/>
                </a:path>
                <a:path w="1278890" h="1259839">
                  <a:moveTo>
                    <a:pt x="1276739" y="1066800"/>
                  </a:moveTo>
                  <a:lnTo>
                    <a:pt x="1272922" y="1066800"/>
                  </a:lnTo>
                  <a:lnTo>
                    <a:pt x="1272909" y="1073150"/>
                  </a:lnTo>
                  <a:lnTo>
                    <a:pt x="1276727" y="1073150"/>
                  </a:lnTo>
                  <a:lnTo>
                    <a:pt x="1276739" y="1066800"/>
                  </a:lnTo>
                  <a:close/>
                </a:path>
                <a:path w="1278890" h="1259839">
                  <a:moveTo>
                    <a:pt x="4176" y="1073150"/>
                  </a:moveTo>
                  <a:lnTo>
                    <a:pt x="372" y="1073150"/>
                  </a:lnTo>
                  <a:lnTo>
                    <a:pt x="346" y="1085850"/>
                  </a:lnTo>
                  <a:lnTo>
                    <a:pt x="4150" y="1085850"/>
                  </a:lnTo>
                  <a:lnTo>
                    <a:pt x="4176" y="1073150"/>
                  </a:lnTo>
                  <a:close/>
                </a:path>
                <a:path w="1278890" h="1259839">
                  <a:moveTo>
                    <a:pt x="1276727" y="1073150"/>
                  </a:moveTo>
                  <a:lnTo>
                    <a:pt x="1272909" y="1073150"/>
                  </a:lnTo>
                  <a:lnTo>
                    <a:pt x="1272883" y="1085850"/>
                  </a:lnTo>
                  <a:lnTo>
                    <a:pt x="1276701" y="1085850"/>
                  </a:lnTo>
                  <a:lnTo>
                    <a:pt x="1276727" y="1073150"/>
                  </a:lnTo>
                  <a:close/>
                </a:path>
                <a:path w="1278890" h="1259839">
                  <a:moveTo>
                    <a:pt x="4150" y="1085850"/>
                  </a:moveTo>
                  <a:lnTo>
                    <a:pt x="346" y="1085850"/>
                  </a:lnTo>
                  <a:lnTo>
                    <a:pt x="333" y="1092200"/>
                  </a:lnTo>
                  <a:lnTo>
                    <a:pt x="4137" y="1092200"/>
                  </a:lnTo>
                  <a:lnTo>
                    <a:pt x="4150" y="1085850"/>
                  </a:lnTo>
                  <a:close/>
                </a:path>
                <a:path w="1278890" h="1259839">
                  <a:moveTo>
                    <a:pt x="1276701" y="1085850"/>
                  </a:moveTo>
                  <a:lnTo>
                    <a:pt x="1272883" y="1085850"/>
                  </a:lnTo>
                  <a:lnTo>
                    <a:pt x="1272870" y="1092200"/>
                  </a:lnTo>
                  <a:lnTo>
                    <a:pt x="1276688" y="1092200"/>
                  </a:lnTo>
                  <a:lnTo>
                    <a:pt x="1276701" y="1085850"/>
                  </a:lnTo>
                  <a:close/>
                </a:path>
                <a:path w="1278890" h="1259839">
                  <a:moveTo>
                    <a:pt x="4137" y="1092200"/>
                  </a:moveTo>
                  <a:lnTo>
                    <a:pt x="333" y="1092200"/>
                  </a:lnTo>
                  <a:lnTo>
                    <a:pt x="320" y="1098550"/>
                  </a:lnTo>
                  <a:lnTo>
                    <a:pt x="4124" y="1098550"/>
                  </a:lnTo>
                  <a:lnTo>
                    <a:pt x="4137" y="1092200"/>
                  </a:lnTo>
                  <a:close/>
                </a:path>
                <a:path w="1278890" h="1259839">
                  <a:moveTo>
                    <a:pt x="1276688" y="1092200"/>
                  </a:moveTo>
                  <a:lnTo>
                    <a:pt x="1272870" y="1092200"/>
                  </a:lnTo>
                  <a:lnTo>
                    <a:pt x="1272857" y="1098550"/>
                  </a:lnTo>
                  <a:lnTo>
                    <a:pt x="1276675" y="1098550"/>
                  </a:lnTo>
                  <a:lnTo>
                    <a:pt x="1276688" y="1092200"/>
                  </a:lnTo>
                  <a:close/>
                </a:path>
                <a:path w="1278890" h="1259839">
                  <a:moveTo>
                    <a:pt x="4124" y="1098550"/>
                  </a:moveTo>
                  <a:lnTo>
                    <a:pt x="320" y="1098550"/>
                  </a:lnTo>
                  <a:lnTo>
                    <a:pt x="307" y="1104900"/>
                  </a:lnTo>
                  <a:lnTo>
                    <a:pt x="4112" y="1104900"/>
                  </a:lnTo>
                  <a:lnTo>
                    <a:pt x="4124" y="1098550"/>
                  </a:lnTo>
                  <a:close/>
                </a:path>
                <a:path w="1278890" h="1259839">
                  <a:moveTo>
                    <a:pt x="1276675" y="1098550"/>
                  </a:moveTo>
                  <a:lnTo>
                    <a:pt x="1272857" y="1098550"/>
                  </a:lnTo>
                  <a:lnTo>
                    <a:pt x="1272844" y="1104900"/>
                  </a:lnTo>
                  <a:lnTo>
                    <a:pt x="1276663" y="1104900"/>
                  </a:lnTo>
                  <a:lnTo>
                    <a:pt x="1276675" y="1098550"/>
                  </a:lnTo>
                  <a:close/>
                </a:path>
                <a:path w="1278890" h="1259839">
                  <a:moveTo>
                    <a:pt x="4112" y="1104900"/>
                  </a:moveTo>
                  <a:lnTo>
                    <a:pt x="307" y="1104900"/>
                  </a:lnTo>
                  <a:lnTo>
                    <a:pt x="271" y="1122680"/>
                  </a:lnTo>
                  <a:lnTo>
                    <a:pt x="4075" y="1122680"/>
                  </a:lnTo>
                  <a:lnTo>
                    <a:pt x="4112" y="1104900"/>
                  </a:lnTo>
                  <a:close/>
                </a:path>
                <a:path w="1278890" h="1259839">
                  <a:moveTo>
                    <a:pt x="1276663" y="1104900"/>
                  </a:moveTo>
                  <a:lnTo>
                    <a:pt x="1272844" y="1104900"/>
                  </a:lnTo>
                  <a:lnTo>
                    <a:pt x="1272808" y="1122680"/>
                  </a:lnTo>
                  <a:lnTo>
                    <a:pt x="1276627" y="1122680"/>
                  </a:lnTo>
                  <a:lnTo>
                    <a:pt x="1276663" y="1104900"/>
                  </a:lnTo>
                  <a:close/>
                </a:path>
                <a:path w="1278890" h="1259839">
                  <a:moveTo>
                    <a:pt x="4075" y="1122680"/>
                  </a:moveTo>
                  <a:lnTo>
                    <a:pt x="271" y="1122680"/>
                  </a:lnTo>
                  <a:lnTo>
                    <a:pt x="259" y="1129030"/>
                  </a:lnTo>
                  <a:lnTo>
                    <a:pt x="4062" y="1129030"/>
                  </a:lnTo>
                  <a:lnTo>
                    <a:pt x="4075" y="1122680"/>
                  </a:lnTo>
                  <a:close/>
                </a:path>
                <a:path w="1278890" h="1259839">
                  <a:moveTo>
                    <a:pt x="1276627" y="1122680"/>
                  </a:moveTo>
                  <a:lnTo>
                    <a:pt x="1272808" y="1122680"/>
                  </a:lnTo>
                  <a:lnTo>
                    <a:pt x="1272795" y="1129030"/>
                  </a:lnTo>
                  <a:lnTo>
                    <a:pt x="1276614" y="1129030"/>
                  </a:lnTo>
                  <a:lnTo>
                    <a:pt x="1276627" y="1122680"/>
                  </a:lnTo>
                  <a:close/>
                </a:path>
                <a:path w="1278890" h="1259839">
                  <a:moveTo>
                    <a:pt x="4062" y="1129030"/>
                  </a:moveTo>
                  <a:lnTo>
                    <a:pt x="259" y="1129030"/>
                  </a:lnTo>
                  <a:lnTo>
                    <a:pt x="246" y="1135380"/>
                  </a:lnTo>
                  <a:lnTo>
                    <a:pt x="4050" y="1135380"/>
                  </a:lnTo>
                  <a:lnTo>
                    <a:pt x="4062" y="1129030"/>
                  </a:lnTo>
                  <a:close/>
                </a:path>
                <a:path w="1278890" h="1259839">
                  <a:moveTo>
                    <a:pt x="1276614" y="1129030"/>
                  </a:moveTo>
                  <a:lnTo>
                    <a:pt x="1272795" y="1129030"/>
                  </a:lnTo>
                  <a:lnTo>
                    <a:pt x="1272782" y="1135380"/>
                  </a:lnTo>
                  <a:lnTo>
                    <a:pt x="1276601" y="1135380"/>
                  </a:lnTo>
                  <a:lnTo>
                    <a:pt x="1276614" y="1129030"/>
                  </a:lnTo>
                  <a:close/>
                </a:path>
                <a:path w="1278890" h="1259839">
                  <a:moveTo>
                    <a:pt x="4050" y="1135380"/>
                  </a:moveTo>
                  <a:lnTo>
                    <a:pt x="246" y="1135380"/>
                  </a:lnTo>
                  <a:lnTo>
                    <a:pt x="233" y="1141730"/>
                  </a:lnTo>
                  <a:lnTo>
                    <a:pt x="4037" y="1141730"/>
                  </a:lnTo>
                  <a:lnTo>
                    <a:pt x="4050" y="1135380"/>
                  </a:lnTo>
                  <a:close/>
                </a:path>
                <a:path w="1278890" h="1259839">
                  <a:moveTo>
                    <a:pt x="1276601" y="1135380"/>
                  </a:moveTo>
                  <a:lnTo>
                    <a:pt x="1272782" y="1135380"/>
                  </a:lnTo>
                  <a:lnTo>
                    <a:pt x="1272769" y="1141730"/>
                  </a:lnTo>
                  <a:lnTo>
                    <a:pt x="1276588" y="1141730"/>
                  </a:lnTo>
                  <a:lnTo>
                    <a:pt x="1276601" y="1135380"/>
                  </a:lnTo>
                  <a:close/>
                </a:path>
                <a:path w="1278890" h="1259839">
                  <a:moveTo>
                    <a:pt x="4037" y="1141730"/>
                  </a:moveTo>
                  <a:lnTo>
                    <a:pt x="233" y="1141730"/>
                  </a:lnTo>
                  <a:lnTo>
                    <a:pt x="220" y="1148080"/>
                  </a:lnTo>
                  <a:lnTo>
                    <a:pt x="4024" y="1148080"/>
                  </a:lnTo>
                  <a:lnTo>
                    <a:pt x="4037" y="1141730"/>
                  </a:lnTo>
                  <a:close/>
                </a:path>
                <a:path w="1278890" h="1259839">
                  <a:moveTo>
                    <a:pt x="1276588" y="1141730"/>
                  </a:moveTo>
                  <a:lnTo>
                    <a:pt x="1272769" y="1141730"/>
                  </a:lnTo>
                  <a:lnTo>
                    <a:pt x="1272757" y="1148080"/>
                  </a:lnTo>
                  <a:lnTo>
                    <a:pt x="1276575" y="1148080"/>
                  </a:lnTo>
                  <a:lnTo>
                    <a:pt x="1276588" y="1141730"/>
                  </a:lnTo>
                  <a:close/>
                </a:path>
                <a:path w="1278890" h="1259839">
                  <a:moveTo>
                    <a:pt x="4024" y="1148080"/>
                  </a:moveTo>
                  <a:lnTo>
                    <a:pt x="220" y="1148080"/>
                  </a:lnTo>
                  <a:lnTo>
                    <a:pt x="207" y="1154430"/>
                  </a:lnTo>
                  <a:lnTo>
                    <a:pt x="4011" y="1154430"/>
                  </a:lnTo>
                  <a:lnTo>
                    <a:pt x="4024" y="1148080"/>
                  </a:lnTo>
                  <a:close/>
                </a:path>
                <a:path w="1278890" h="1259839">
                  <a:moveTo>
                    <a:pt x="1276575" y="1148080"/>
                  </a:moveTo>
                  <a:lnTo>
                    <a:pt x="1272757" y="1148080"/>
                  </a:lnTo>
                  <a:lnTo>
                    <a:pt x="1272744" y="1154430"/>
                  </a:lnTo>
                  <a:lnTo>
                    <a:pt x="1276562" y="1154430"/>
                  </a:lnTo>
                  <a:lnTo>
                    <a:pt x="1276575" y="1148080"/>
                  </a:lnTo>
                  <a:close/>
                </a:path>
                <a:path w="1278890" h="1259839">
                  <a:moveTo>
                    <a:pt x="4011" y="1154430"/>
                  </a:moveTo>
                  <a:lnTo>
                    <a:pt x="207" y="1154430"/>
                  </a:lnTo>
                  <a:lnTo>
                    <a:pt x="194" y="1160780"/>
                  </a:lnTo>
                  <a:lnTo>
                    <a:pt x="3998" y="1160780"/>
                  </a:lnTo>
                  <a:lnTo>
                    <a:pt x="4011" y="1154430"/>
                  </a:lnTo>
                  <a:close/>
                </a:path>
                <a:path w="1278890" h="1259839">
                  <a:moveTo>
                    <a:pt x="1276562" y="1154430"/>
                  </a:moveTo>
                  <a:lnTo>
                    <a:pt x="1272744" y="1154430"/>
                  </a:lnTo>
                  <a:lnTo>
                    <a:pt x="1272731" y="1160780"/>
                  </a:lnTo>
                  <a:lnTo>
                    <a:pt x="1276550" y="1160780"/>
                  </a:lnTo>
                  <a:lnTo>
                    <a:pt x="1276562" y="1154430"/>
                  </a:lnTo>
                  <a:close/>
                </a:path>
                <a:path w="1278890" h="1259839">
                  <a:moveTo>
                    <a:pt x="3998" y="1160780"/>
                  </a:moveTo>
                  <a:lnTo>
                    <a:pt x="194" y="1160780"/>
                  </a:lnTo>
                  <a:lnTo>
                    <a:pt x="182" y="1167130"/>
                  </a:lnTo>
                  <a:lnTo>
                    <a:pt x="3985" y="1167130"/>
                  </a:lnTo>
                  <a:lnTo>
                    <a:pt x="3998" y="1160780"/>
                  </a:lnTo>
                  <a:close/>
                </a:path>
                <a:path w="1278890" h="1259839">
                  <a:moveTo>
                    <a:pt x="1276550" y="1160780"/>
                  </a:moveTo>
                  <a:lnTo>
                    <a:pt x="1272731" y="1160780"/>
                  </a:lnTo>
                  <a:lnTo>
                    <a:pt x="1272718" y="1167130"/>
                  </a:lnTo>
                  <a:lnTo>
                    <a:pt x="1276537" y="1167130"/>
                  </a:lnTo>
                  <a:lnTo>
                    <a:pt x="1276550" y="1160780"/>
                  </a:lnTo>
                  <a:close/>
                </a:path>
                <a:path w="1278890" h="1259839">
                  <a:moveTo>
                    <a:pt x="3985" y="1167130"/>
                  </a:moveTo>
                  <a:lnTo>
                    <a:pt x="182" y="1167130"/>
                  </a:lnTo>
                  <a:lnTo>
                    <a:pt x="169" y="1173480"/>
                  </a:lnTo>
                  <a:lnTo>
                    <a:pt x="3972" y="1173480"/>
                  </a:lnTo>
                  <a:lnTo>
                    <a:pt x="3985" y="1167130"/>
                  </a:lnTo>
                  <a:close/>
                </a:path>
                <a:path w="1278890" h="1259839">
                  <a:moveTo>
                    <a:pt x="1276537" y="1167130"/>
                  </a:moveTo>
                  <a:lnTo>
                    <a:pt x="1272718" y="1167130"/>
                  </a:lnTo>
                  <a:lnTo>
                    <a:pt x="1272705" y="1173480"/>
                  </a:lnTo>
                  <a:lnTo>
                    <a:pt x="1276524" y="1173480"/>
                  </a:lnTo>
                  <a:lnTo>
                    <a:pt x="1276537" y="1167130"/>
                  </a:lnTo>
                  <a:close/>
                </a:path>
                <a:path w="1278890" h="1259839">
                  <a:moveTo>
                    <a:pt x="3972" y="1173480"/>
                  </a:moveTo>
                  <a:lnTo>
                    <a:pt x="169" y="1173480"/>
                  </a:lnTo>
                  <a:lnTo>
                    <a:pt x="156" y="1179830"/>
                  </a:lnTo>
                  <a:lnTo>
                    <a:pt x="3959" y="1179830"/>
                  </a:lnTo>
                  <a:lnTo>
                    <a:pt x="3972" y="1173480"/>
                  </a:lnTo>
                  <a:close/>
                </a:path>
                <a:path w="1278890" h="1259839">
                  <a:moveTo>
                    <a:pt x="1276524" y="1173480"/>
                  </a:moveTo>
                  <a:lnTo>
                    <a:pt x="1272705" y="1173480"/>
                  </a:lnTo>
                  <a:lnTo>
                    <a:pt x="1272692" y="1179830"/>
                  </a:lnTo>
                  <a:lnTo>
                    <a:pt x="1276511" y="1179830"/>
                  </a:lnTo>
                  <a:lnTo>
                    <a:pt x="1276524" y="1173480"/>
                  </a:lnTo>
                  <a:close/>
                </a:path>
                <a:path w="1278890" h="1259839">
                  <a:moveTo>
                    <a:pt x="3959" y="1179830"/>
                  </a:moveTo>
                  <a:lnTo>
                    <a:pt x="156" y="1179830"/>
                  </a:lnTo>
                  <a:lnTo>
                    <a:pt x="141" y="1187450"/>
                  </a:lnTo>
                  <a:lnTo>
                    <a:pt x="3944" y="1187450"/>
                  </a:lnTo>
                  <a:lnTo>
                    <a:pt x="3959" y="1179830"/>
                  </a:lnTo>
                  <a:close/>
                </a:path>
                <a:path w="1278890" h="1259839">
                  <a:moveTo>
                    <a:pt x="1276511" y="1179830"/>
                  </a:moveTo>
                  <a:lnTo>
                    <a:pt x="1272692" y="1179830"/>
                  </a:lnTo>
                  <a:lnTo>
                    <a:pt x="1272676" y="1187450"/>
                  </a:lnTo>
                  <a:lnTo>
                    <a:pt x="1276496" y="1187450"/>
                  </a:lnTo>
                  <a:lnTo>
                    <a:pt x="1276511" y="1179830"/>
                  </a:lnTo>
                  <a:close/>
                </a:path>
                <a:path w="1278890" h="1259839">
                  <a:moveTo>
                    <a:pt x="3944" y="1187450"/>
                  </a:moveTo>
                  <a:lnTo>
                    <a:pt x="141" y="1187450"/>
                  </a:lnTo>
                  <a:lnTo>
                    <a:pt x="128" y="1193800"/>
                  </a:lnTo>
                  <a:lnTo>
                    <a:pt x="3931" y="1193800"/>
                  </a:lnTo>
                  <a:lnTo>
                    <a:pt x="3944" y="1187450"/>
                  </a:lnTo>
                  <a:close/>
                </a:path>
                <a:path w="1278890" h="1259839">
                  <a:moveTo>
                    <a:pt x="1276496" y="1187450"/>
                  </a:moveTo>
                  <a:lnTo>
                    <a:pt x="1272676" y="1187450"/>
                  </a:lnTo>
                  <a:lnTo>
                    <a:pt x="1272664" y="1193800"/>
                  </a:lnTo>
                  <a:lnTo>
                    <a:pt x="1276483" y="1193800"/>
                  </a:lnTo>
                  <a:lnTo>
                    <a:pt x="1276496" y="1187450"/>
                  </a:lnTo>
                  <a:close/>
                </a:path>
                <a:path w="1278890" h="1259839">
                  <a:moveTo>
                    <a:pt x="3931" y="1193800"/>
                  </a:moveTo>
                  <a:lnTo>
                    <a:pt x="128" y="1193800"/>
                  </a:lnTo>
                  <a:lnTo>
                    <a:pt x="102" y="1206500"/>
                  </a:lnTo>
                  <a:lnTo>
                    <a:pt x="3905" y="1206500"/>
                  </a:lnTo>
                  <a:lnTo>
                    <a:pt x="3931" y="1193800"/>
                  </a:lnTo>
                  <a:close/>
                </a:path>
                <a:path w="1278890" h="1259839">
                  <a:moveTo>
                    <a:pt x="1276483" y="1193800"/>
                  </a:moveTo>
                  <a:lnTo>
                    <a:pt x="1272664" y="1193800"/>
                  </a:lnTo>
                  <a:lnTo>
                    <a:pt x="1272638" y="1206500"/>
                  </a:lnTo>
                  <a:lnTo>
                    <a:pt x="1276457" y="1206500"/>
                  </a:lnTo>
                  <a:lnTo>
                    <a:pt x="1276483" y="1193800"/>
                  </a:lnTo>
                  <a:close/>
                </a:path>
                <a:path w="1278890" h="1259839">
                  <a:moveTo>
                    <a:pt x="3905" y="1206500"/>
                  </a:moveTo>
                  <a:lnTo>
                    <a:pt x="102" y="1206500"/>
                  </a:lnTo>
                  <a:lnTo>
                    <a:pt x="64" y="1225550"/>
                  </a:lnTo>
                  <a:lnTo>
                    <a:pt x="3866" y="1225550"/>
                  </a:lnTo>
                  <a:lnTo>
                    <a:pt x="3905" y="1206500"/>
                  </a:lnTo>
                  <a:close/>
                </a:path>
                <a:path w="1278890" h="1259839">
                  <a:moveTo>
                    <a:pt x="1276457" y="1206500"/>
                  </a:moveTo>
                  <a:lnTo>
                    <a:pt x="1272638" y="1206500"/>
                  </a:lnTo>
                  <a:lnTo>
                    <a:pt x="1272599" y="1225550"/>
                  </a:lnTo>
                  <a:lnTo>
                    <a:pt x="1276419" y="1225550"/>
                  </a:lnTo>
                  <a:lnTo>
                    <a:pt x="1276457" y="1206500"/>
                  </a:lnTo>
                  <a:close/>
                </a:path>
                <a:path w="1278890" h="1259839">
                  <a:moveTo>
                    <a:pt x="3866" y="1225550"/>
                  </a:moveTo>
                  <a:lnTo>
                    <a:pt x="64" y="1225550"/>
                  </a:lnTo>
                  <a:lnTo>
                    <a:pt x="51" y="1231900"/>
                  </a:lnTo>
                  <a:lnTo>
                    <a:pt x="3853" y="1231900"/>
                  </a:lnTo>
                  <a:lnTo>
                    <a:pt x="3866" y="1225550"/>
                  </a:lnTo>
                  <a:close/>
                </a:path>
                <a:path w="1278890" h="1259839">
                  <a:moveTo>
                    <a:pt x="1276419" y="1225550"/>
                  </a:moveTo>
                  <a:lnTo>
                    <a:pt x="1272599" y="1225550"/>
                  </a:lnTo>
                  <a:lnTo>
                    <a:pt x="1272586" y="1231900"/>
                  </a:lnTo>
                  <a:lnTo>
                    <a:pt x="1276406" y="1231900"/>
                  </a:lnTo>
                  <a:lnTo>
                    <a:pt x="1276419" y="1225550"/>
                  </a:lnTo>
                  <a:close/>
                </a:path>
                <a:path w="1278890" h="1259839">
                  <a:moveTo>
                    <a:pt x="3853" y="1231900"/>
                  </a:moveTo>
                  <a:lnTo>
                    <a:pt x="51" y="1231900"/>
                  </a:lnTo>
                  <a:lnTo>
                    <a:pt x="41" y="1236980"/>
                  </a:lnTo>
                  <a:lnTo>
                    <a:pt x="3843" y="1236980"/>
                  </a:lnTo>
                  <a:lnTo>
                    <a:pt x="3853" y="1231900"/>
                  </a:lnTo>
                  <a:close/>
                </a:path>
                <a:path w="1278890" h="1259839">
                  <a:moveTo>
                    <a:pt x="1276406" y="1231900"/>
                  </a:moveTo>
                  <a:lnTo>
                    <a:pt x="1272586" y="1231900"/>
                  </a:lnTo>
                  <a:lnTo>
                    <a:pt x="1272576" y="1236980"/>
                  </a:lnTo>
                  <a:lnTo>
                    <a:pt x="1276396" y="1236980"/>
                  </a:lnTo>
                  <a:lnTo>
                    <a:pt x="1276406" y="1231900"/>
                  </a:lnTo>
                  <a:close/>
                </a:path>
                <a:path w="1278890" h="1259839">
                  <a:moveTo>
                    <a:pt x="3843" y="1236980"/>
                  </a:moveTo>
                  <a:lnTo>
                    <a:pt x="41" y="1236980"/>
                  </a:lnTo>
                  <a:lnTo>
                    <a:pt x="12" y="1250950"/>
                  </a:lnTo>
                  <a:lnTo>
                    <a:pt x="3815" y="1250950"/>
                  </a:lnTo>
                  <a:lnTo>
                    <a:pt x="3843" y="1236980"/>
                  </a:lnTo>
                  <a:close/>
                </a:path>
                <a:path w="1278890" h="1259839">
                  <a:moveTo>
                    <a:pt x="1276396" y="1236980"/>
                  </a:moveTo>
                  <a:lnTo>
                    <a:pt x="1272576" y="1236980"/>
                  </a:lnTo>
                  <a:lnTo>
                    <a:pt x="1272547" y="1250950"/>
                  </a:lnTo>
                  <a:lnTo>
                    <a:pt x="1276367" y="1250950"/>
                  </a:lnTo>
                  <a:lnTo>
                    <a:pt x="1276396" y="1236980"/>
                  </a:lnTo>
                  <a:close/>
                </a:path>
                <a:path w="1278890" h="1259839">
                  <a:moveTo>
                    <a:pt x="3815" y="1250950"/>
                  </a:moveTo>
                  <a:lnTo>
                    <a:pt x="12" y="1250950"/>
                  </a:lnTo>
                  <a:lnTo>
                    <a:pt x="2" y="1256030"/>
                  </a:lnTo>
                  <a:lnTo>
                    <a:pt x="1276357" y="1256030"/>
                  </a:lnTo>
                  <a:lnTo>
                    <a:pt x="1276360" y="1254760"/>
                  </a:lnTo>
                  <a:lnTo>
                    <a:pt x="3810" y="1253490"/>
                  </a:lnTo>
                  <a:lnTo>
                    <a:pt x="3815" y="1250950"/>
                  </a:lnTo>
                  <a:close/>
                </a:path>
                <a:path w="1278890" h="1259839">
                  <a:moveTo>
                    <a:pt x="1276367" y="1250950"/>
                  </a:moveTo>
                  <a:lnTo>
                    <a:pt x="1272547" y="1250950"/>
                  </a:lnTo>
                  <a:lnTo>
                    <a:pt x="1272539" y="1254760"/>
                  </a:lnTo>
                  <a:lnTo>
                    <a:pt x="1276360" y="1254760"/>
                  </a:lnTo>
                  <a:lnTo>
                    <a:pt x="1276367" y="1250950"/>
                  </a:lnTo>
                  <a:close/>
                </a:path>
                <a:path w="1278890" h="1259839">
                  <a:moveTo>
                    <a:pt x="1276357" y="1256030"/>
                  </a:moveTo>
                  <a:lnTo>
                    <a:pt x="2" y="1256030"/>
                  </a:lnTo>
                  <a:lnTo>
                    <a:pt x="0" y="1257300"/>
                  </a:lnTo>
                  <a:lnTo>
                    <a:pt x="1276350" y="1259840"/>
                  </a:lnTo>
                  <a:lnTo>
                    <a:pt x="1276357" y="1256030"/>
                  </a:lnTo>
                  <a:close/>
                </a:path>
              </a:pathLst>
            </a:custGeom>
            <a:solidFill>
              <a:srgbClr val="6122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6945629" y="2927349"/>
              <a:ext cx="1271270" cy="1250950"/>
            </a:xfrm>
            <a:custGeom>
              <a:avLst/>
              <a:gdLst/>
              <a:ahLst/>
              <a:cxnLst/>
              <a:rect l="l" t="t" r="r" b="b"/>
              <a:pathLst>
                <a:path w="1271270" h="1250950">
                  <a:moveTo>
                    <a:pt x="2540" y="0"/>
                  </a:moveTo>
                  <a:lnTo>
                    <a:pt x="2529" y="5079"/>
                  </a:lnTo>
                  <a:lnTo>
                    <a:pt x="1271264" y="5079"/>
                  </a:lnTo>
                  <a:lnTo>
                    <a:pt x="1271270" y="2539"/>
                  </a:lnTo>
                  <a:lnTo>
                    <a:pt x="2540" y="0"/>
                  </a:lnTo>
                  <a:close/>
                </a:path>
                <a:path w="1271270" h="1250950">
                  <a:moveTo>
                    <a:pt x="6350" y="5080"/>
                  </a:moveTo>
                  <a:lnTo>
                    <a:pt x="2529" y="5080"/>
                  </a:lnTo>
                  <a:lnTo>
                    <a:pt x="2478" y="30479"/>
                  </a:lnTo>
                  <a:lnTo>
                    <a:pt x="6298" y="30479"/>
                  </a:lnTo>
                  <a:lnTo>
                    <a:pt x="6350" y="5080"/>
                  </a:lnTo>
                  <a:close/>
                </a:path>
                <a:path w="1271270" h="1250950">
                  <a:moveTo>
                    <a:pt x="1271264" y="5080"/>
                  </a:moveTo>
                  <a:lnTo>
                    <a:pt x="6350" y="5080"/>
                  </a:lnTo>
                  <a:lnTo>
                    <a:pt x="1267460" y="6350"/>
                  </a:lnTo>
                  <a:lnTo>
                    <a:pt x="1267410" y="30479"/>
                  </a:lnTo>
                  <a:lnTo>
                    <a:pt x="1271213" y="30479"/>
                  </a:lnTo>
                  <a:lnTo>
                    <a:pt x="1271264" y="5080"/>
                  </a:lnTo>
                  <a:close/>
                </a:path>
                <a:path w="1271270" h="1250950">
                  <a:moveTo>
                    <a:pt x="6261" y="48513"/>
                  </a:moveTo>
                  <a:lnTo>
                    <a:pt x="2441" y="48513"/>
                  </a:lnTo>
                  <a:lnTo>
                    <a:pt x="2258" y="138429"/>
                  </a:lnTo>
                  <a:lnTo>
                    <a:pt x="6077" y="138429"/>
                  </a:lnTo>
                  <a:lnTo>
                    <a:pt x="6261" y="48513"/>
                  </a:lnTo>
                  <a:close/>
                </a:path>
                <a:path w="1271270" h="1250950">
                  <a:moveTo>
                    <a:pt x="1271176" y="48513"/>
                  </a:moveTo>
                  <a:lnTo>
                    <a:pt x="1267373" y="48513"/>
                  </a:lnTo>
                  <a:lnTo>
                    <a:pt x="1267189" y="138429"/>
                  </a:lnTo>
                  <a:lnTo>
                    <a:pt x="1270993" y="138429"/>
                  </a:lnTo>
                  <a:lnTo>
                    <a:pt x="1271176" y="48513"/>
                  </a:lnTo>
                  <a:close/>
                </a:path>
                <a:path w="1271270" h="1250950">
                  <a:moveTo>
                    <a:pt x="6279" y="39496"/>
                  </a:moveTo>
                  <a:lnTo>
                    <a:pt x="2459" y="39496"/>
                  </a:lnTo>
                  <a:lnTo>
                    <a:pt x="2441" y="48259"/>
                  </a:lnTo>
                  <a:lnTo>
                    <a:pt x="6261" y="48259"/>
                  </a:lnTo>
                  <a:lnTo>
                    <a:pt x="6279" y="39496"/>
                  </a:lnTo>
                  <a:close/>
                </a:path>
                <a:path w="1271270" h="1250950">
                  <a:moveTo>
                    <a:pt x="1271194" y="39496"/>
                  </a:moveTo>
                  <a:lnTo>
                    <a:pt x="1267392" y="39496"/>
                  </a:lnTo>
                  <a:lnTo>
                    <a:pt x="1267374" y="48259"/>
                  </a:lnTo>
                  <a:lnTo>
                    <a:pt x="1271176" y="48259"/>
                  </a:lnTo>
                  <a:lnTo>
                    <a:pt x="1271194" y="39496"/>
                  </a:lnTo>
                  <a:close/>
                </a:path>
                <a:path w="1271270" h="1250950">
                  <a:moveTo>
                    <a:pt x="6292" y="33146"/>
                  </a:moveTo>
                  <a:lnTo>
                    <a:pt x="2472" y="33146"/>
                  </a:lnTo>
                  <a:lnTo>
                    <a:pt x="2459" y="39369"/>
                  </a:lnTo>
                  <a:lnTo>
                    <a:pt x="6279" y="39369"/>
                  </a:lnTo>
                  <a:lnTo>
                    <a:pt x="6292" y="33146"/>
                  </a:lnTo>
                  <a:close/>
                </a:path>
                <a:path w="1271270" h="1250950">
                  <a:moveTo>
                    <a:pt x="1271207" y="33146"/>
                  </a:moveTo>
                  <a:lnTo>
                    <a:pt x="1267405" y="33146"/>
                  </a:lnTo>
                  <a:lnTo>
                    <a:pt x="1267392" y="39369"/>
                  </a:lnTo>
                  <a:lnTo>
                    <a:pt x="1271195" y="39369"/>
                  </a:lnTo>
                  <a:lnTo>
                    <a:pt x="1271207" y="33146"/>
                  </a:lnTo>
                  <a:close/>
                </a:path>
                <a:path w="1271270" h="1250950">
                  <a:moveTo>
                    <a:pt x="6297" y="30606"/>
                  </a:moveTo>
                  <a:lnTo>
                    <a:pt x="2477" y="30606"/>
                  </a:lnTo>
                  <a:lnTo>
                    <a:pt x="2472" y="33019"/>
                  </a:lnTo>
                  <a:lnTo>
                    <a:pt x="6292" y="33019"/>
                  </a:lnTo>
                  <a:lnTo>
                    <a:pt x="6297" y="30606"/>
                  </a:lnTo>
                  <a:close/>
                </a:path>
                <a:path w="1271270" h="1250950">
                  <a:moveTo>
                    <a:pt x="1271212" y="30606"/>
                  </a:moveTo>
                  <a:lnTo>
                    <a:pt x="1267410" y="30606"/>
                  </a:lnTo>
                  <a:lnTo>
                    <a:pt x="1267405" y="33019"/>
                  </a:lnTo>
                  <a:lnTo>
                    <a:pt x="1271207" y="33019"/>
                  </a:lnTo>
                  <a:lnTo>
                    <a:pt x="1271212" y="30606"/>
                  </a:lnTo>
                  <a:close/>
                </a:path>
                <a:path w="1271270" h="1250950">
                  <a:moveTo>
                    <a:pt x="6077" y="138430"/>
                  </a:moveTo>
                  <a:lnTo>
                    <a:pt x="2258" y="138430"/>
                  </a:lnTo>
                  <a:lnTo>
                    <a:pt x="2232" y="151129"/>
                  </a:lnTo>
                  <a:lnTo>
                    <a:pt x="6051" y="151129"/>
                  </a:lnTo>
                  <a:lnTo>
                    <a:pt x="6077" y="138430"/>
                  </a:lnTo>
                  <a:close/>
                </a:path>
                <a:path w="1271270" h="1250950">
                  <a:moveTo>
                    <a:pt x="1270993" y="138430"/>
                  </a:moveTo>
                  <a:lnTo>
                    <a:pt x="1267189" y="138430"/>
                  </a:lnTo>
                  <a:lnTo>
                    <a:pt x="1267163" y="151129"/>
                  </a:lnTo>
                  <a:lnTo>
                    <a:pt x="1270967" y="151129"/>
                  </a:lnTo>
                  <a:lnTo>
                    <a:pt x="1270993" y="138430"/>
                  </a:lnTo>
                  <a:close/>
                </a:path>
                <a:path w="1271270" h="1250950">
                  <a:moveTo>
                    <a:pt x="6051" y="151130"/>
                  </a:moveTo>
                  <a:lnTo>
                    <a:pt x="2232" y="151130"/>
                  </a:lnTo>
                  <a:lnTo>
                    <a:pt x="2181" y="176529"/>
                  </a:lnTo>
                  <a:lnTo>
                    <a:pt x="5999" y="176529"/>
                  </a:lnTo>
                  <a:lnTo>
                    <a:pt x="6051" y="151130"/>
                  </a:lnTo>
                  <a:close/>
                </a:path>
                <a:path w="1271270" h="1250950">
                  <a:moveTo>
                    <a:pt x="1270967" y="151130"/>
                  </a:moveTo>
                  <a:lnTo>
                    <a:pt x="1267163" y="151130"/>
                  </a:lnTo>
                  <a:lnTo>
                    <a:pt x="1267111" y="176529"/>
                  </a:lnTo>
                  <a:lnTo>
                    <a:pt x="1270916" y="176529"/>
                  </a:lnTo>
                  <a:lnTo>
                    <a:pt x="1270967" y="151130"/>
                  </a:lnTo>
                  <a:close/>
                </a:path>
                <a:path w="1271270" h="1250950">
                  <a:moveTo>
                    <a:pt x="5999" y="176530"/>
                  </a:moveTo>
                  <a:lnTo>
                    <a:pt x="2181" y="176530"/>
                  </a:lnTo>
                  <a:lnTo>
                    <a:pt x="2116" y="208279"/>
                  </a:lnTo>
                  <a:lnTo>
                    <a:pt x="5934" y="208279"/>
                  </a:lnTo>
                  <a:lnTo>
                    <a:pt x="5999" y="176530"/>
                  </a:lnTo>
                  <a:close/>
                </a:path>
                <a:path w="1271270" h="1250950">
                  <a:moveTo>
                    <a:pt x="1270916" y="176530"/>
                  </a:moveTo>
                  <a:lnTo>
                    <a:pt x="1267111" y="176530"/>
                  </a:lnTo>
                  <a:lnTo>
                    <a:pt x="1267046" y="208279"/>
                  </a:lnTo>
                  <a:lnTo>
                    <a:pt x="1270851" y="208279"/>
                  </a:lnTo>
                  <a:lnTo>
                    <a:pt x="1270916" y="176530"/>
                  </a:lnTo>
                  <a:close/>
                </a:path>
                <a:path w="1271270" h="1250950">
                  <a:moveTo>
                    <a:pt x="5934" y="208280"/>
                  </a:moveTo>
                  <a:lnTo>
                    <a:pt x="2116" y="208280"/>
                  </a:lnTo>
                  <a:lnTo>
                    <a:pt x="2039" y="246379"/>
                  </a:lnTo>
                  <a:lnTo>
                    <a:pt x="5856" y="246379"/>
                  </a:lnTo>
                  <a:lnTo>
                    <a:pt x="5934" y="208280"/>
                  </a:lnTo>
                  <a:close/>
                </a:path>
                <a:path w="1271270" h="1250950">
                  <a:moveTo>
                    <a:pt x="1270851" y="208280"/>
                  </a:moveTo>
                  <a:lnTo>
                    <a:pt x="1267046" y="208280"/>
                  </a:lnTo>
                  <a:lnTo>
                    <a:pt x="1266968" y="246379"/>
                  </a:lnTo>
                  <a:lnTo>
                    <a:pt x="1270773" y="246379"/>
                  </a:lnTo>
                  <a:lnTo>
                    <a:pt x="1270851" y="208280"/>
                  </a:lnTo>
                  <a:close/>
                </a:path>
                <a:path w="1271270" h="1250950">
                  <a:moveTo>
                    <a:pt x="5856" y="246380"/>
                  </a:moveTo>
                  <a:lnTo>
                    <a:pt x="2039" y="246380"/>
                  </a:lnTo>
                  <a:lnTo>
                    <a:pt x="1987" y="271779"/>
                  </a:lnTo>
                  <a:lnTo>
                    <a:pt x="5804" y="271779"/>
                  </a:lnTo>
                  <a:lnTo>
                    <a:pt x="5856" y="246380"/>
                  </a:lnTo>
                  <a:close/>
                </a:path>
                <a:path w="1271270" h="1250950">
                  <a:moveTo>
                    <a:pt x="1270773" y="246380"/>
                  </a:moveTo>
                  <a:lnTo>
                    <a:pt x="1266968" y="246380"/>
                  </a:lnTo>
                  <a:lnTo>
                    <a:pt x="1266916" y="271779"/>
                  </a:lnTo>
                  <a:lnTo>
                    <a:pt x="1270722" y="271779"/>
                  </a:lnTo>
                  <a:lnTo>
                    <a:pt x="1270773" y="246380"/>
                  </a:lnTo>
                  <a:close/>
                </a:path>
                <a:path w="1271270" h="1250950">
                  <a:moveTo>
                    <a:pt x="5804" y="271780"/>
                  </a:moveTo>
                  <a:lnTo>
                    <a:pt x="1987" y="271780"/>
                  </a:lnTo>
                  <a:lnTo>
                    <a:pt x="1961" y="284479"/>
                  </a:lnTo>
                  <a:lnTo>
                    <a:pt x="5778" y="284479"/>
                  </a:lnTo>
                  <a:lnTo>
                    <a:pt x="5804" y="271780"/>
                  </a:lnTo>
                  <a:close/>
                </a:path>
                <a:path w="1271270" h="1250950">
                  <a:moveTo>
                    <a:pt x="1270722" y="271780"/>
                  </a:moveTo>
                  <a:lnTo>
                    <a:pt x="1266916" y="271780"/>
                  </a:lnTo>
                  <a:lnTo>
                    <a:pt x="1266890" y="284479"/>
                  </a:lnTo>
                  <a:lnTo>
                    <a:pt x="1270696" y="284479"/>
                  </a:lnTo>
                  <a:lnTo>
                    <a:pt x="1270722" y="271780"/>
                  </a:lnTo>
                  <a:close/>
                </a:path>
                <a:path w="1271270" h="1250950">
                  <a:moveTo>
                    <a:pt x="5778" y="284480"/>
                  </a:moveTo>
                  <a:lnTo>
                    <a:pt x="1961" y="284480"/>
                  </a:lnTo>
                  <a:lnTo>
                    <a:pt x="1910" y="309879"/>
                  </a:lnTo>
                  <a:lnTo>
                    <a:pt x="5726" y="309879"/>
                  </a:lnTo>
                  <a:lnTo>
                    <a:pt x="5778" y="284480"/>
                  </a:lnTo>
                  <a:close/>
                </a:path>
                <a:path w="1271270" h="1250950">
                  <a:moveTo>
                    <a:pt x="1270696" y="284480"/>
                  </a:moveTo>
                  <a:lnTo>
                    <a:pt x="1266890" y="284480"/>
                  </a:lnTo>
                  <a:lnTo>
                    <a:pt x="1266838" y="309879"/>
                  </a:lnTo>
                  <a:lnTo>
                    <a:pt x="1270644" y="309879"/>
                  </a:lnTo>
                  <a:lnTo>
                    <a:pt x="1270696" y="284480"/>
                  </a:lnTo>
                  <a:close/>
                </a:path>
                <a:path w="1271270" h="1250950">
                  <a:moveTo>
                    <a:pt x="5726" y="309880"/>
                  </a:moveTo>
                  <a:lnTo>
                    <a:pt x="1910" y="309880"/>
                  </a:lnTo>
                  <a:lnTo>
                    <a:pt x="1613" y="455929"/>
                  </a:lnTo>
                  <a:lnTo>
                    <a:pt x="5427" y="455929"/>
                  </a:lnTo>
                  <a:lnTo>
                    <a:pt x="5726" y="309880"/>
                  </a:lnTo>
                  <a:close/>
                </a:path>
                <a:path w="1271270" h="1250950">
                  <a:moveTo>
                    <a:pt x="1270644" y="309880"/>
                  </a:moveTo>
                  <a:lnTo>
                    <a:pt x="1266838" y="309880"/>
                  </a:lnTo>
                  <a:lnTo>
                    <a:pt x="1266539" y="455929"/>
                  </a:lnTo>
                  <a:lnTo>
                    <a:pt x="1270347" y="455929"/>
                  </a:lnTo>
                  <a:lnTo>
                    <a:pt x="1270644" y="309880"/>
                  </a:lnTo>
                  <a:close/>
                </a:path>
                <a:path w="1271270" h="1250950">
                  <a:moveTo>
                    <a:pt x="5427" y="455930"/>
                  </a:moveTo>
                  <a:lnTo>
                    <a:pt x="1613" y="455930"/>
                  </a:lnTo>
                  <a:lnTo>
                    <a:pt x="1561" y="481329"/>
                  </a:lnTo>
                  <a:lnTo>
                    <a:pt x="5375" y="481329"/>
                  </a:lnTo>
                  <a:lnTo>
                    <a:pt x="5427" y="455930"/>
                  </a:lnTo>
                  <a:close/>
                </a:path>
                <a:path w="1271270" h="1250950">
                  <a:moveTo>
                    <a:pt x="1270347" y="455930"/>
                  </a:moveTo>
                  <a:lnTo>
                    <a:pt x="1266539" y="455930"/>
                  </a:lnTo>
                  <a:lnTo>
                    <a:pt x="1266487" y="481329"/>
                  </a:lnTo>
                  <a:lnTo>
                    <a:pt x="1270295" y="481329"/>
                  </a:lnTo>
                  <a:lnTo>
                    <a:pt x="1270347" y="455930"/>
                  </a:lnTo>
                  <a:close/>
                </a:path>
                <a:path w="1271270" h="1250950">
                  <a:moveTo>
                    <a:pt x="5375" y="481330"/>
                  </a:moveTo>
                  <a:lnTo>
                    <a:pt x="1561" y="481330"/>
                  </a:lnTo>
                  <a:lnTo>
                    <a:pt x="1510" y="506729"/>
                  </a:lnTo>
                  <a:lnTo>
                    <a:pt x="5323" y="506729"/>
                  </a:lnTo>
                  <a:lnTo>
                    <a:pt x="5375" y="481330"/>
                  </a:lnTo>
                  <a:close/>
                </a:path>
                <a:path w="1271270" h="1250950">
                  <a:moveTo>
                    <a:pt x="1270295" y="481330"/>
                  </a:moveTo>
                  <a:lnTo>
                    <a:pt x="1266487" y="481330"/>
                  </a:lnTo>
                  <a:lnTo>
                    <a:pt x="1266435" y="506729"/>
                  </a:lnTo>
                  <a:lnTo>
                    <a:pt x="1270244" y="506729"/>
                  </a:lnTo>
                  <a:lnTo>
                    <a:pt x="1270295" y="481330"/>
                  </a:lnTo>
                  <a:close/>
                </a:path>
                <a:path w="1271270" h="1250950">
                  <a:moveTo>
                    <a:pt x="5323" y="506730"/>
                  </a:moveTo>
                  <a:lnTo>
                    <a:pt x="1510" y="506730"/>
                  </a:lnTo>
                  <a:lnTo>
                    <a:pt x="1024" y="745489"/>
                  </a:lnTo>
                  <a:lnTo>
                    <a:pt x="4834" y="745489"/>
                  </a:lnTo>
                  <a:lnTo>
                    <a:pt x="5323" y="506730"/>
                  </a:lnTo>
                  <a:close/>
                </a:path>
                <a:path w="1271270" h="1250950">
                  <a:moveTo>
                    <a:pt x="1270244" y="506730"/>
                  </a:moveTo>
                  <a:lnTo>
                    <a:pt x="1266435" y="506730"/>
                  </a:lnTo>
                  <a:lnTo>
                    <a:pt x="1265946" y="745489"/>
                  </a:lnTo>
                  <a:lnTo>
                    <a:pt x="1269758" y="745489"/>
                  </a:lnTo>
                  <a:lnTo>
                    <a:pt x="1270244" y="506730"/>
                  </a:lnTo>
                  <a:close/>
                </a:path>
                <a:path w="1271270" h="1250950">
                  <a:moveTo>
                    <a:pt x="4834" y="745490"/>
                  </a:moveTo>
                  <a:lnTo>
                    <a:pt x="1024" y="745490"/>
                  </a:lnTo>
                  <a:lnTo>
                    <a:pt x="973" y="770889"/>
                  </a:lnTo>
                  <a:lnTo>
                    <a:pt x="4782" y="770889"/>
                  </a:lnTo>
                  <a:lnTo>
                    <a:pt x="4834" y="745490"/>
                  </a:lnTo>
                  <a:close/>
                </a:path>
                <a:path w="1271270" h="1250950">
                  <a:moveTo>
                    <a:pt x="1269758" y="745490"/>
                  </a:moveTo>
                  <a:lnTo>
                    <a:pt x="1265946" y="745490"/>
                  </a:lnTo>
                  <a:lnTo>
                    <a:pt x="1265894" y="770889"/>
                  </a:lnTo>
                  <a:lnTo>
                    <a:pt x="1269706" y="770889"/>
                  </a:lnTo>
                  <a:lnTo>
                    <a:pt x="1269758" y="745490"/>
                  </a:lnTo>
                  <a:close/>
                </a:path>
                <a:path w="1271270" h="1250950">
                  <a:moveTo>
                    <a:pt x="4782" y="770890"/>
                  </a:moveTo>
                  <a:lnTo>
                    <a:pt x="973" y="770890"/>
                  </a:lnTo>
                  <a:lnTo>
                    <a:pt x="921" y="796289"/>
                  </a:lnTo>
                  <a:lnTo>
                    <a:pt x="4730" y="796289"/>
                  </a:lnTo>
                  <a:lnTo>
                    <a:pt x="4782" y="770890"/>
                  </a:lnTo>
                  <a:close/>
                </a:path>
                <a:path w="1271270" h="1250950">
                  <a:moveTo>
                    <a:pt x="1269706" y="770890"/>
                  </a:moveTo>
                  <a:lnTo>
                    <a:pt x="1265894" y="770890"/>
                  </a:lnTo>
                  <a:lnTo>
                    <a:pt x="1265842" y="796289"/>
                  </a:lnTo>
                  <a:lnTo>
                    <a:pt x="1269655" y="796289"/>
                  </a:lnTo>
                  <a:lnTo>
                    <a:pt x="1269706" y="770890"/>
                  </a:lnTo>
                  <a:close/>
                </a:path>
                <a:path w="1271270" h="1250950">
                  <a:moveTo>
                    <a:pt x="4730" y="796290"/>
                  </a:moveTo>
                  <a:lnTo>
                    <a:pt x="921" y="796290"/>
                  </a:lnTo>
                  <a:lnTo>
                    <a:pt x="869" y="821689"/>
                  </a:lnTo>
                  <a:lnTo>
                    <a:pt x="4678" y="821689"/>
                  </a:lnTo>
                  <a:lnTo>
                    <a:pt x="4730" y="796290"/>
                  </a:lnTo>
                  <a:close/>
                </a:path>
                <a:path w="1271270" h="1250950">
                  <a:moveTo>
                    <a:pt x="1269655" y="796290"/>
                  </a:moveTo>
                  <a:lnTo>
                    <a:pt x="1265842" y="796290"/>
                  </a:lnTo>
                  <a:lnTo>
                    <a:pt x="1265790" y="821689"/>
                  </a:lnTo>
                  <a:lnTo>
                    <a:pt x="1269603" y="821689"/>
                  </a:lnTo>
                  <a:lnTo>
                    <a:pt x="1269655" y="796290"/>
                  </a:lnTo>
                  <a:close/>
                </a:path>
                <a:path w="1271270" h="1250950">
                  <a:moveTo>
                    <a:pt x="4678" y="821690"/>
                  </a:moveTo>
                  <a:lnTo>
                    <a:pt x="869" y="821690"/>
                  </a:lnTo>
                  <a:lnTo>
                    <a:pt x="818" y="847089"/>
                  </a:lnTo>
                  <a:lnTo>
                    <a:pt x="4626" y="847089"/>
                  </a:lnTo>
                  <a:lnTo>
                    <a:pt x="4678" y="821690"/>
                  </a:lnTo>
                  <a:close/>
                </a:path>
                <a:path w="1271270" h="1250950">
                  <a:moveTo>
                    <a:pt x="1269603" y="821690"/>
                  </a:moveTo>
                  <a:lnTo>
                    <a:pt x="1265790" y="821690"/>
                  </a:lnTo>
                  <a:lnTo>
                    <a:pt x="1265738" y="847089"/>
                  </a:lnTo>
                  <a:lnTo>
                    <a:pt x="1269551" y="847089"/>
                  </a:lnTo>
                  <a:lnTo>
                    <a:pt x="1269603" y="821690"/>
                  </a:lnTo>
                  <a:close/>
                </a:path>
                <a:path w="1271270" h="1250950">
                  <a:moveTo>
                    <a:pt x="4626" y="847090"/>
                  </a:moveTo>
                  <a:lnTo>
                    <a:pt x="818" y="847090"/>
                  </a:lnTo>
                  <a:lnTo>
                    <a:pt x="740" y="885189"/>
                  </a:lnTo>
                  <a:lnTo>
                    <a:pt x="4548" y="885189"/>
                  </a:lnTo>
                  <a:lnTo>
                    <a:pt x="4626" y="847090"/>
                  </a:lnTo>
                  <a:close/>
                </a:path>
                <a:path w="1271270" h="1250950">
                  <a:moveTo>
                    <a:pt x="1269551" y="847090"/>
                  </a:moveTo>
                  <a:lnTo>
                    <a:pt x="1265738" y="847090"/>
                  </a:lnTo>
                  <a:lnTo>
                    <a:pt x="1265660" y="885189"/>
                  </a:lnTo>
                  <a:lnTo>
                    <a:pt x="1269474" y="885189"/>
                  </a:lnTo>
                  <a:lnTo>
                    <a:pt x="1269551" y="847090"/>
                  </a:lnTo>
                  <a:close/>
                </a:path>
                <a:path w="1271270" h="1250950">
                  <a:moveTo>
                    <a:pt x="4548" y="885190"/>
                  </a:moveTo>
                  <a:lnTo>
                    <a:pt x="740" y="885190"/>
                  </a:lnTo>
                  <a:lnTo>
                    <a:pt x="689" y="910589"/>
                  </a:lnTo>
                  <a:lnTo>
                    <a:pt x="4496" y="910589"/>
                  </a:lnTo>
                  <a:lnTo>
                    <a:pt x="4548" y="885190"/>
                  </a:lnTo>
                  <a:close/>
                </a:path>
                <a:path w="1271270" h="1250950">
                  <a:moveTo>
                    <a:pt x="1269474" y="885190"/>
                  </a:moveTo>
                  <a:lnTo>
                    <a:pt x="1265660" y="885190"/>
                  </a:lnTo>
                  <a:lnTo>
                    <a:pt x="1265608" y="910589"/>
                  </a:lnTo>
                  <a:lnTo>
                    <a:pt x="1269422" y="910589"/>
                  </a:lnTo>
                  <a:lnTo>
                    <a:pt x="1269474" y="885190"/>
                  </a:lnTo>
                  <a:close/>
                </a:path>
                <a:path w="1271270" h="1250950">
                  <a:moveTo>
                    <a:pt x="4496" y="910590"/>
                  </a:moveTo>
                  <a:lnTo>
                    <a:pt x="689" y="910590"/>
                  </a:lnTo>
                  <a:lnTo>
                    <a:pt x="547" y="980439"/>
                  </a:lnTo>
                  <a:lnTo>
                    <a:pt x="4353" y="980439"/>
                  </a:lnTo>
                  <a:lnTo>
                    <a:pt x="4496" y="910590"/>
                  </a:lnTo>
                  <a:close/>
                </a:path>
                <a:path w="1271270" h="1250950">
                  <a:moveTo>
                    <a:pt x="1269422" y="910590"/>
                  </a:moveTo>
                  <a:lnTo>
                    <a:pt x="1265608" y="910590"/>
                  </a:lnTo>
                  <a:lnTo>
                    <a:pt x="1265465" y="980439"/>
                  </a:lnTo>
                  <a:lnTo>
                    <a:pt x="1269280" y="980439"/>
                  </a:lnTo>
                  <a:lnTo>
                    <a:pt x="1269422" y="910590"/>
                  </a:lnTo>
                  <a:close/>
                </a:path>
                <a:path w="1271270" h="1250950">
                  <a:moveTo>
                    <a:pt x="4353" y="980440"/>
                  </a:moveTo>
                  <a:lnTo>
                    <a:pt x="547" y="980440"/>
                  </a:lnTo>
                  <a:lnTo>
                    <a:pt x="524" y="991869"/>
                  </a:lnTo>
                  <a:lnTo>
                    <a:pt x="4329" y="991869"/>
                  </a:lnTo>
                  <a:lnTo>
                    <a:pt x="4353" y="980440"/>
                  </a:lnTo>
                  <a:close/>
                </a:path>
                <a:path w="1271270" h="1250950">
                  <a:moveTo>
                    <a:pt x="1269280" y="980440"/>
                  </a:moveTo>
                  <a:lnTo>
                    <a:pt x="1265465" y="980440"/>
                  </a:lnTo>
                  <a:lnTo>
                    <a:pt x="1265442" y="991869"/>
                  </a:lnTo>
                  <a:lnTo>
                    <a:pt x="1269257" y="991869"/>
                  </a:lnTo>
                  <a:lnTo>
                    <a:pt x="1269280" y="980440"/>
                  </a:lnTo>
                  <a:close/>
                </a:path>
                <a:path w="1271270" h="1250950">
                  <a:moveTo>
                    <a:pt x="4329" y="991870"/>
                  </a:moveTo>
                  <a:lnTo>
                    <a:pt x="524" y="991870"/>
                  </a:lnTo>
                  <a:lnTo>
                    <a:pt x="508" y="999489"/>
                  </a:lnTo>
                  <a:lnTo>
                    <a:pt x="4314" y="999489"/>
                  </a:lnTo>
                  <a:lnTo>
                    <a:pt x="4329" y="991870"/>
                  </a:lnTo>
                  <a:close/>
                </a:path>
                <a:path w="1271270" h="1250950">
                  <a:moveTo>
                    <a:pt x="1269257" y="991870"/>
                  </a:moveTo>
                  <a:lnTo>
                    <a:pt x="1265442" y="991870"/>
                  </a:lnTo>
                  <a:lnTo>
                    <a:pt x="1265426" y="999489"/>
                  </a:lnTo>
                  <a:lnTo>
                    <a:pt x="1269241" y="999489"/>
                  </a:lnTo>
                  <a:lnTo>
                    <a:pt x="1269257" y="991870"/>
                  </a:lnTo>
                  <a:close/>
                </a:path>
                <a:path w="1271270" h="1250950">
                  <a:moveTo>
                    <a:pt x="4314" y="999490"/>
                  </a:moveTo>
                  <a:lnTo>
                    <a:pt x="508" y="999490"/>
                  </a:lnTo>
                  <a:lnTo>
                    <a:pt x="472" y="1017269"/>
                  </a:lnTo>
                  <a:lnTo>
                    <a:pt x="4277" y="1017269"/>
                  </a:lnTo>
                  <a:lnTo>
                    <a:pt x="4314" y="999490"/>
                  </a:lnTo>
                  <a:close/>
                </a:path>
                <a:path w="1271270" h="1250950">
                  <a:moveTo>
                    <a:pt x="1269241" y="999490"/>
                  </a:moveTo>
                  <a:lnTo>
                    <a:pt x="1265426" y="999490"/>
                  </a:lnTo>
                  <a:lnTo>
                    <a:pt x="1265390" y="1017269"/>
                  </a:lnTo>
                  <a:lnTo>
                    <a:pt x="1269205" y="1017269"/>
                  </a:lnTo>
                  <a:lnTo>
                    <a:pt x="1269241" y="999490"/>
                  </a:lnTo>
                  <a:close/>
                </a:path>
                <a:path w="1271270" h="1250950">
                  <a:moveTo>
                    <a:pt x="4277" y="1017270"/>
                  </a:moveTo>
                  <a:lnTo>
                    <a:pt x="472" y="1017270"/>
                  </a:lnTo>
                  <a:lnTo>
                    <a:pt x="433" y="1036319"/>
                  </a:lnTo>
                  <a:lnTo>
                    <a:pt x="4238" y="1036319"/>
                  </a:lnTo>
                  <a:lnTo>
                    <a:pt x="4277" y="1017270"/>
                  </a:lnTo>
                  <a:close/>
                </a:path>
                <a:path w="1271270" h="1250950">
                  <a:moveTo>
                    <a:pt x="1269205" y="1017270"/>
                  </a:moveTo>
                  <a:lnTo>
                    <a:pt x="1265390" y="1017270"/>
                  </a:lnTo>
                  <a:lnTo>
                    <a:pt x="1265351" y="1036319"/>
                  </a:lnTo>
                  <a:lnTo>
                    <a:pt x="1269166" y="1036319"/>
                  </a:lnTo>
                  <a:lnTo>
                    <a:pt x="1269205" y="1017270"/>
                  </a:lnTo>
                  <a:close/>
                </a:path>
                <a:path w="1271270" h="1250950">
                  <a:moveTo>
                    <a:pt x="4238" y="1036320"/>
                  </a:moveTo>
                  <a:lnTo>
                    <a:pt x="433" y="1036320"/>
                  </a:lnTo>
                  <a:lnTo>
                    <a:pt x="418" y="1043939"/>
                  </a:lnTo>
                  <a:lnTo>
                    <a:pt x="4223" y="1043939"/>
                  </a:lnTo>
                  <a:lnTo>
                    <a:pt x="4238" y="1036320"/>
                  </a:lnTo>
                  <a:close/>
                </a:path>
                <a:path w="1271270" h="1250950">
                  <a:moveTo>
                    <a:pt x="1269166" y="1036320"/>
                  </a:moveTo>
                  <a:lnTo>
                    <a:pt x="1265351" y="1036320"/>
                  </a:lnTo>
                  <a:lnTo>
                    <a:pt x="1265335" y="1043939"/>
                  </a:lnTo>
                  <a:lnTo>
                    <a:pt x="1269151" y="1043939"/>
                  </a:lnTo>
                  <a:lnTo>
                    <a:pt x="1269166" y="1036320"/>
                  </a:lnTo>
                  <a:close/>
                </a:path>
                <a:path w="1271270" h="1250950">
                  <a:moveTo>
                    <a:pt x="4223" y="1043940"/>
                  </a:moveTo>
                  <a:lnTo>
                    <a:pt x="418" y="1043940"/>
                  </a:lnTo>
                  <a:lnTo>
                    <a:pt x="392" y="1056639"/>
                  </a:lnTo>
                  <a:lnTo>
                    <a:pt x="4197" y="1056639"/>
                  </a:lnTo>
                  <a:lnTo>
                    <a:pt x="4223" y="1043940"/>
                  </a:lnTo>
                  <a:close/>
                </a:path>
                <a:path w="1271270" h="1250950">
                  <a:moveTo>
                    <a:pt x="1269151" y="1043940"/>
                  </a:moveTo>
                  <a:lnTo>
                    <a:pt x="1265335" y="1043940"/>
                  </a:lnTo>
                  <a:lnTo>
                    <a:pt x="1265309" y="1056639"/>
                  </a:lnTo>
                  <a:lnTo>
                    <a:pt x="1269125" y="1056639"/>
                  </a:lnTo>
                  <a:lnTo>
                    <a:pt x="1269151" y="1043940"/>
                  </a:lnTo>
                  <a:close/>
                </a:path>
                <a:path w="1271270" h="1250950">
                  <a:moveTo>
                    <a:pt x="4197" y="1056640"/>
                  </a:moveTo>
                  <a:lnTo>
                    <a:pt x="392" y="1056640"/>
                  </a:lnTo>
                  <a:lnTo>
                    <a:pt x="379" y="1062989"/>
                  </a:lnTo>
                  <a:lnTo>
                    <a:pt x="4184" y="1062989"/>
                  </a:lnTo>
                  <a:lnTo>
                    <a:pt x="4197" y="1056640"/>
                  </a:lnTo>
                  <a:close/>
                </a:path>
                <a:path w="1271270" h="1250950">
                  <a:moveTo>
                    <a:pt x="1269125" y="1056640"/>
                  </a:moveTo>
                  <a:lnTo>
                    <a:pt x="1265309" y="1056640"/>
                  </a:lnTo>
                  <a:lnTo>
                    <a:pt x="1265296" y="1062989"/>
                  </a:lnTo>
                  <a:lnTo>
                    <a:pt x="1269112" y="1062989"/>
                  </a:lnTo>
                  <a:lnTo>
                    <a:pt x="1269125" y="1056640"/>
                  </a:lnTo>
                  <a:close/>
                </a:path>
                <a:path w="1271270" h="1250950">
                  <a:moveTo>
                    <a:pt x="4184" y="1062990"/>
                  </a:moveTo>
                  <a:lnTo>
                    <a:pt x="379" y="1062990"/>
                  </a:lnTo>
                  <a:lnTo>
                    <a:pt x="366" y="1069339"/>
                  </a:lnTo>
                  <a:lnTo>
                    <a:pt x="4171" y="1069339"/>
                  </a:lnTo>
                  <a:lnTo>
                    <a:pt x="4184" y="1062990"/>
                  </a:lnTo>
                  <a:close/>
                </a:path>
                <a:path w="1271270" h="1250950">
                  <a:moveTo>
                    <a:pt x="1269112" y="1062990"/>
                  </a:moveTo>
                  <a:lnTo>
                    <a:pt x="1265296" y="1062990"/>
                  </a:lnTo>
                  <a:lnTo>
                    <a:pt x="1265283" y="1069339"/>
                  </a:lnTo>
                  <a:lnTo>
                    <a:pt x="1269099" y="1069339"/>
                  </a:lnTo>
                  <a:lnTo>
                    <a:pt x="1269112" y="1062990"/>
                  </a:lnTo>
                  <a:close/>
                </a:path>
                <a:path w="1271270" h="1250950">
                  <a:moveTo>
                    <a:pt x="4171" y="1069340"/>
                  </a:moveTo>
                  <a:lnTo>
                    <a:pt x="366" y="1069340"/>
                  </a:lnTo>
                  <a:lnTo>
                    <a:pt x="340" y="1082039"/>
                  </a:lnTo>
                  <a:lnTo>
                    <a:pt x="4145" y="1082039"/>
                  </a:lnTo>
                  <a:lnTo>
                    <a:pt x="4171" y="1069340"/>
                  </a:lnTo>
                  <a:close/>
                </a:path>
                <a:path w="1271270" h="1250950">
                  <a:moveTo>
                    <a:pt x="1269099" y="1069340"/>
                  </a:moveTo>
                  <a:lnTo>
                    <a:pt x="1265283" y="1069340"/>
                  </a:lnTo>
                  <a:lnTo>
                    <a:pt x="1265257" y="1082039"/>
                  </a:lnTo>
                  <a:lnTo>
                    <a:pt x="1269073" y="1082039"/>
                  </a:lnTo>
                  <a:lnTo>
                    <a:pt x="1269099" y="1069340"/>
                  </a:lnTo>
                  <a:close/>
                </a:path>
                <a:path w="1271270" h="1250950">
                  <a:moveTo>
                    <a:pt x="4145" y="1082040"/>
                  </a:moveTo>
                  <a:lnTo>
                    <a:pt x="340" y="1082040"/>
                  </a:lnTo>
                  <a:lnTo>
                    <a:pt x="327" y="1088389"/>
                  </a:lnTo>
                  <a:lnTo>
                    <a:pt x="4132" y="1088389"/>
                  </a:lnTo>
                  <a:lnTo>
                    <a:pt x="4145" y="1082040"/>
                  </a:lnTo>
                  <a:close/>
                </a:path>
                <a:path w="1271270" h="1250950">
                  <a:moveTo>
                    <a:pt x="1269073" y="1082040"/>
                  </a:moveTo>
                  <a:lnTo>
                    <a:pt x="1265257" y="1082040"/>
                  </a:lnTo>
                  <a:lnTo>
                    <a:pt x="1265244" y="1088389"/>
                  </a:lnTo>
                  <a:lnTo>
                    <a:pt x="1269060" y="1088389"/>
                  </a:lnTo>
                  <a:lnTo>
                    <a:pt x="1269073" y="1082040"/>
                  </a:lnTo>
                  <a:close/>
                </a:path>
                <a:path w="1271270" h="1250950">
                  <a:moveTo>
                    <a:pt x="4132" y="1088390"/>
                  </a:moveTo>
                  <a:lnTo>
                    <a:pt x="327" y="1088390"/>
                  </a:lnTo>
                  <a:lnTo>
                    <a:pt x="314" y="1094739"/>
                  </a:lnTo>
                  <a:lnTo>
                    <a:pt x="4119" y="1094739"/>
                  </a:lnTo>
                  <a:lnTo>
                    <a:pt x="4132" y="1088390"/>
                  </a:lnTo>
                  <a:close/>
                </a:path>
                <a:path w="1271270" h="1250950">
                  <a:moveTo>
                    <a:pt x="1269060" y="1088390"/>
                  </a:moveTo>
                  <a:lnTo>
                    <a:pt x="1265244" y="1088390"/>
                  </a:lnTo>
                  <a:lnTo>
                    <a:pt x="1265231" y="1094739"/>
                  </a:lnTo>
                  <a:lnTo>
                    <a:pt x="1269047" y="1094739"/>
                  </a:lnTo>
                  <a:lnTo>
                    <a:pt x="1269060" y="1088390"/>
                  </a:lnTo>
                  <a:close/>
                </a:path>
                <a:path w="1271270" h="1250950">
                  <a:moveTo>
                    <a:pt x="4119" y="1094740"/>
                  </a:moveTo>
                  <a:lnTo>
                    <a:pt x="314" y="1094740"/>
                  </a:lnTo>
                  <a:lnTo>
                    <a:pt x="302" y="1101089"/>
                  </a:lnTo>
                  <a:lnTo>
                    <a:pt x="4106" y="1101089"/>
                  </a:lnTo>
                  <a:lnTo>
                    <a:pt x="4119" y="1094740"/>
                  </a:lnTo>
                  <a:close/>
                </a:path>
                <a:path w="1271270" h="1250950">
                  <a:moveTo>
                    <a:pt x="1269047" y="1094740"/>
                  </a:moveTo>
                  <a:lnTo>
                    <a:pt x="1265231" y="1094740"/>
                  </a:lnTo>
                  <a:lnTo>
                    <a:pt x="1265218" y="1101089"/>
                  </a:lnTo>
                  <a:lnTo>
                    <a:pt x="1269034" y="1101089"/>
                  </a:lnTo>
                  <a:lnTo>
                    <a:pt x="1269047" y="1094740"/>
                  </a:lnTo>
                  <a:close/>
                </a:path>
                <a:path w="1271270" h="1250950">
                  <a:moveTo>
                    <a:pt x="4106" y="1101090"/>
                  </a:moveTo>
                  <a:lnTo>
                    <a:pt x="302" y="1101090"/>
                  </a:lnTo>
                  <a:lnTo>
                    <a:pt x="291" y="1106170"/>
                  </a:lnTo>
                  <a:lnTo>
                    <a:pt x="4095" y="1106170"/>
                  </a:lnTo>
                  <a:lnTo>
                    <a:pt x="4106" y="1101090"/>
                  </a:lnTo>
                  <a:close/>
                </a:path>
                <a:path w="1271270" h="1250950">
                  <a:moveTo>
                    <a:pt x="1269034" y="1101090"/>
                  </a:moveTo>
                  <a:lnTo>
                    <a:pt x="1265218" y="1101090"/>
                  </a:lnTo>
                  <a:lnTo>
                    <a:pt x="1265208" y="1106170"/>
                  </a:lnTo>
                  <a:lnTo>
                    <a:pt x="1269024" y="1106170"/>
                  </a:lnTo>
                  <a:lnTo>
                    <a:pt x="1269034" y="1101090"/>
                  </a:lnTo>
                  <a:close/>
                </a:path>
                <a:path w="1271270" h="1250950">
                  <a:moveTo>
                    <a:pt x="4095" y="1106170"/>
                  </a:moveTo>
                  <a:lnTo>
                    <a:pt x="291" y="1106170"/>
                  </a:lnTo>
                  <a:lnTo>
                    <a:pt x="276" y="1113789"/>
                  </a:lnTo>
                  <a:lnTo>
                    <a:pt x="4080" y="1113789"/>
                  </a:lnTo>
                  <a:lnTo>
                    <a:pt x="4095" y="1106170"/>
                  </a:lnTo>
                  <a:close/>
                </a:path>
                <a:path w="1271270" h="1250950">
                  <a:moveTo>
                    <a:pt x="1269024" y="1106170"/>
                  </a:moveTo>
                  <a:lnTo>
                    <a:pt x="1265208" y="1106170"/>
                  </a:lnTo>
                  <a:lnTo>
                    <a:pt x="1265192" y="1113789"/>
                  </a:lnTo>
                  <a:lnTo>
                    <a:pt x="1269009" y="1113789"/>
                  </a:lnTo>
                  <a:lnTo>
                    <a:pt x="1269024" y="1106170"/>
                  </a:lnTo>
                  <a:close/>
                </a:path>
                <a:path w="1271270" h="1250950">
                  <a:moveTo>
                    <a:pt x="4080" y="1113790"/>
                  </a:moveTo>
                  <a:lnTo>
                    <a:pt x="276" y="1113790"/>
                  </a:lnTo>
                  <a:lnTo>
                    <a:pt x="265" y="1118870"/>
                  </a:lnTo>
                  <a:lnTo>
                    <a:pt x="4069" y="1118870"/>
                  </a:lnTo>
                  <a:lnTo>
                    <a:pt x="4080" y="1113790"/>
                  </a:lnTo>
                  <a:close/>
                </a:path>
                <a:path w="1271270" h="1250950">
                  <a:moveTo>
                    <a:pt x="1269009" y="1113790"/>
                  </a:moveTo>
                  <a:lnTo>
                    <a:pt x="1265192" y="1113790"/>
                  </a:lnTo>
                  <a:lnTo>
                    <a:pt x="1265182" y="1118870"/>
                  </a:lnTo>
                  <a:lnTo>
                    <a:pt x="1268998" y="1118870"/>
                  </a:lnTo>
                  <a:lnTo>
                    <a:pt x="1269009" y="1113790"/>
                  </a:lnTo>
                  <a:close/>
                </a:path>
                <a:path w="1271270" h="1250950">
                  <a:moveTo>
                    <a:pt x="4069" y="1118870"/>
                  </a:moveTo>
                  <a:lnTo>
                    <a:pt x="265" y="1118870"/>
                  </a:lnTo>
                  <a:lnTo>
                    <a:pt x="252" y="1125220"/>
                  </a:lnTo>
                  <a:lnTo>
                    <a:pt x="4056" y="1125220"/>
                  </a:lnTo>
                  <a:lnTo>
                    <a:pt x="4069" y="1118870"/>
                  </a:lnTo>
                  <a:close/>
                </a:path>
                <a:path w="1271270" h="1250950">
                  <a:moveTo>
                    <a:pt x="1268998" y="1118870"/>
                  </a:moveTo>
                  <a:lnTo>
                    <a:pt x="1265182" y="1118870"/>
                  </a:lnTo>
                  <a:lnTo>
                    <a:pt x="1265169" y="1125220"/>
                  </a:lnTo>
                  <a:lnTo>
                    <a:pt x="1268985" y="1125220"/>
                  </a:lnTo>
                  <a:lnTo>
                    <a:pt x="1268998" y="1118870"/>
                  </a:lnTo>
                  <a:close/>
                </a:path>
                <a:path w="1271270" h="1250950">
                  <a:moveTo>
                    <a:pt x="4056" y="1125220"/>
                  </a:moveTo>
                  <a:lnTo>
                    <a:pt x="252" y="1125220"/>
                  </a:lnTo>
                  <a:lnTo>
                    <a:pt x="240" y="1131570"/>
                  </a:lnTo>
                  <a:lnTo>
                    <a:pt x="4043" y="1131570"/>
                  </a:lnTo>
                  <a:lnTo>
                    <a:pt x="4056" y="1125220"/>
                  </a:lnTo>
                  <a:close/>
                </a:path>
                <a:path w="1271270" h="1250950">
                  <a:moveTo>
                    <a:pt x="1268985" y="1125220"/>
                  </a:moveTo>
                  <a:lnTo>
                    <a:pt x="1265169" y="1125220"/>
                  </a:lnTo>
                  <a:lnTo>
                    <a:pt x="1265156" y="1131570"/>
                  </a:lnTo>
                  <a:lnTo>
                    <a:pt x="1268972" y="1131570"/>
                  </a:lnTo>
                  <a:lnTo>
                    <a:pt x="1268985" y="1125220"/>
                  </a:lnTo>
                  <a:close/>
                </a:path>
                <a:path w="1271270" h="1250950">
                  <a:moveTo>
                    <a:pt x="4043" y="1131570"/>
                  </a:moveTo>
                  <a:lnTo>
                    <a:pt x="240" y="1131570"/>
                  </a:lnTo>
                  <a:lnTo>
                    <a:pt x="227" y="1137920"/>
                  </a:lnTo>
                  <a:lnTo>
                    <a:pt x="4030" y="1137920"/>
                  </a:lnTo>
                  <a:lnTo>
                    <a:pt x="4043" y="1131570"/>
                  </a:lnTo>
                  <a:close/>
                </a:path>
                <a:path w="1271270" h="1250950">
                  <a:moveTo>
                    <a:pt x="1268972" y="1131570"/>
                  </a:moveTo>
                  <a:lnTo>
                    <a:pt x="1265156" y="1131570"/>
                  </a:lnTo>
                  <a:lnTo>
                    <a:pt x="1265143" y="1137920"/>
                  </a:lnTo>
                  <a:lnTo>
                    <a:pt x="1268959" y="1137920"/>
                  </a:lnTo>
                  <a:lnTo>
                    <a:pt x="1268972" y="1131570"/>
                  </a:lnTo>
                  <a:close/>
                </a:path>
                <a:path w="1271270" h="1250950">
                  <a:moveTo>
                    <a:pt x="4030" y="1137920"/>
                  </a:moveTo>
                  <a:lnTo>
                    <a:pt x="227" y="1137920"/>
                  </a:lnTo>
                  <a:lnTo>
                    <a:pt x="214" y="1144270"/>
                  </a:lnTo>
                  <a:lnTo>
                    <a:pt x="4017" y="1144270"/>
                  </a:lnTo>
                  <a:lnTo>
                    <a:pt x="4030" y="1137920"/>
                  </a:lnTo>
                  <a:close/>
                </a:path>
                <a:path w="1271270" h="1250950">
                  <a:moveTo>
                    <a:pt x="1268959" y="1137920"/>
                  </a:moveTo>
                  <a:lnTo>
                    <a:pt x="1265143" y="1137920"/>
                  </a:lnTo>
                  <a:lnTo>
                    <a:pt x="1265130" y="1144270"/>
                  </a:lnTo>
                  <a:lnTo>
                    <a:pt x="1268947" y="1144270"/>
                  </a:lnTo>
                  <a:lnTo>
                    <a:pt x="1268959" y="1137920"/>
                  </a:lnTo>
                  <a:close/>
                </a:path>
                <a:path w="1271270" h="1250950">
                  <a:moveTo>
                    <a:pt x="4017" y="1144270"/>
                  </a:moveTo>
                  <a:lnTo>
                    <a:pt x="214" y="1144270"/>
                  </a:lnTo>
                  <a:lnTo>
                    <a:pt x="201" y="1150620"/>
                  </a:lnTo>
                  <a:lnTo>
                    <a:pt x="4004" y="1150620"/>
                  </a:lnTo>
                  <a:lnTo>
                    <a:pt x="4017" y="1144270"/>
                  </a:lnTo>
                  <a:close/>
                </a:path>
                <a:path w="1271270" h="1250950">
                  <a:moveTo>
                    <a:pt x="1268947" y="1144270"/>
                  </a:moveTo>
                  <a:lnTo>
                    <a:pt x="1265130" y="1144270"/>
                  </a:lnTo>
                  <a:lnTo>
                    <a:pt x="1265117" y="1150620"/>
                  </a:lnTo>
                  <a:lnTo>
                    <a:pt x="1268934" y="1150620"/>
                  </a:lnTo>
                  <a:lnTo>
                    <a:pt x="1268947" y="1144270"/>
                  </a:lnTo>
                  <a:close/>
                </a:path>
                <a:path w="1271270" h="1250950">
                  <a:moveTo>
                    <a:pt x="4004" y="1150620"/>
                  </a:moveTo>
                  <a:lnTo>
                    <a:pt x="201" y="1150620"/>
                  </a:lnTo>
                  <a:lnTo>
                    <a:pt x="175" y="1163320"/>
                  </a:lnTo>
                  <a:lnTo>
                    <a:pt x="3978" y="1163320"/>
                  </a:lnTo>
                  <a:lnTo>
                    <a:pt x="4004" y="1150620"/>
                  </a:lnTo>
                  <a:close/>
                </a:path>
                <a:path w="1271270" h="1250950">
                  <a:moveTo>
                    <a:pt x="1268934" y="1150620"/>
                  </a:moveTo>
                  <a:lnTo>
                    <a:pt x="1265117" y="1150620"/>
                  </a:lnTo>
                  <a:lnTo>
                    <a:pt x="1265091" y="1163320"/>
                  </a:lnTo>
                  <a:lnTo>
                    <a:pt x="1268908" y="1163320"/>
                  </a:lnTo>
                  <a:lnTo>
                    <a:pt x="1268934" y="1150620"/>
                  </a:lnTo>
                  <a:close/>
                </a:path>
                <a:path w="1271270" h="1250950">
                  <a:moveTo>
                    <a:pt x="3978" y="1163320"/>
                  </a:moveTo>
                  <a:lnTo>
                    <a:pt x="175" y="1163320"/>
                  </a:lnTo>
                  <a:lnTo>
                    <a:pt x="162" y="1169670"/>
                  </a:lnTo>
                  <a:lnTo>
                    <a:pt x="3965" y="1169670"/>
                  </a:lnTo>
                  <a:lnTo>
                    <a:pt x="3978" y="1163320"/>
                  </a:lnTo>
                  <a:close/>
                </a:path>
                <a:path w="1271270" h="1250950">
                  <a:moveTo>
                    <a:pt x="1268908" y="1163320"/>
                  </a:moveTo>
                  <a:lnTo>
                    <a:pt x="1265091" y="1163320"/>
                  </a:lnTo>
                  <a:lnTo>
                    <a:pt x="1265078" y="1169670"/>
                  </a:lnTo>
                  <a:lnTo>
                    <a:pt x="1268895" y="1169670"/>
                  </a:lnTo>
                  <a:lnTo>
                    <a:pt x="1268908" y="1163320"/>
                  </a:lnTo>
                  <a:close/>
                </a:path>
                <a:path w="1271270" h="1250950">
                  <a:moveTo>
                    <a:pt x="3965" y="1169670"/>
                  </a:moveTo>
                  <a:lnTo>
                    <a:pt x="162" y="1169670"/>
                  </a:lnTo>
                  <a:lnTo>
                    <a:pt x="149" y="1176020"/>
                  </a:lnTo>
                  <a:lnTo>
                    <a:pt x="3952" y="1176020"/>
                  </a:lnTo>
                  <a:lnTo>
                    <a:pt x="3965" y="1169670"/>
                  </a:lnTo>
                  <a:close/>
                </a:path>
                <a:path w="1271270" h="1250950">
                  <a:moveTo>
                    <a:pt x="1268895" y="1169670"/>
                  </a:moveTo>
                  <a:lnTo>
                    <a:pt x="1265078" y="1169670"/>
                  </a:lnTo>
                  <a:lnTo>
                    <a:pt x="1265065" y="1176020"/>
                  </a:lnTo>
                  <a:lnTo>
                    <a:pt x="1268882" y="1176020"/>
                  </a:lnTo>
                  <a:lnTo>
                    <a:pt x="1268895" y="1169670"/>
                  </a:lnTo>
                  <a:close/>
                </a:path>
                <a:path w="1271270" h="1250950">
                  <a:moveTo>
                    <a:pt x="3952" y="1176020"/>
                  </a:moveTo>
                  <a:lnTo>
                    <a:pt x="149" y="1176020"/>
                  </a:lnTo>
                  <a:lnTo>
                    <a:pt x="134" y="1183639"/>
                  </a:lnTo>
                  <a:lnTo>
                    <a:pt x="3937" y="1183639"/>
                  </a:lnTo>
                  <a:lnTo>
                    <a:pt x="3952" y="1176020"/>
                  </a:lnTo>
                  <a:close/>
                </a:path>
                <a:path w="1271270" h="1250950">
                  <a:moveTo>
                    <a:pt x="1268882" y="1176020"/>
                  </a:moveTo>
                  <a:lnTo>
                    <a:pt x="1265065" y="1176020"/>
                  </a:lnTo>
                  <a:lnTo>
                    <a:pt x="1265049" y="1183639"/>
                  </a:lnTo>
                  <a:lnTo>
                    <a:pt x="1268866" y="1183639"/>
                  </a:lnTo>
                  <a:lnTo>
                    <a:pt x="1268882" y="1176020"/>
                  </a:lnTo>
                  <a:close/>
                </a:path>
                <a:path w="1271270" h="1250950">
                  <a:moveTo>
                    <a:pt x="3937" y="1183640"/>
                  </a:moveTo>
                  <a:lnTo>
                    <a:pt x="134" y="1183640"/>
                  </a:lnTo>
                  <a:lnTo>
                    <a:pt x="121" y="1189989"/>
                  </a:lnTo>
                  <a:lnTo>
                    <a:pt x="3924" y="1189989"/>
                  </a:lnTo>
                  <a:lnTo>
                    <a:pt x="3937" y="1183640"/>
                  </a:lnTo>
                  <a:close/>
                </a:path>
                <a:path w="1271270" h="1250950">
                  <a:moveTo>
                    <a:pt x="1268866" y="1183640"/>
                  </a:moveTo>
                  <a:lnTo>
                    <a:pt x="1265049" y="1183640"/>
                  </a:lnTo>
                  <a:lnTo>
                    <a:pt x="1265036" y="1189989"/>
                  </a:lnTo>
                  <a:lnTo>
                    <a:pt x="1268854" y="1189989"/>
                  </a:lnTo>
                  <a:lnTo>
                    <a:pt x="1268866" y="1183640"/>
                  </a:lnTo>
                  <a:close/>
                </a:path>
                <a:path w="1271270" h="1250950">
                  <a:moveTo>
                    <a:pt x="3924" y="1189990"/>
                  </a:moveTo>
                  <a:lnTo>
                    <a:pt x="121" y="1189990"/>
                  </a:lnTo>
                  <a:lnTo>
                    <a:pt x="108" y="1196339"/>
                  </a:lnTo>
                  <a:lnTo>
                    <a:pt x="3911" y="1196339"/>
                  </a:lnTo>
                  <a:lnTo>
                    <a:pt x="3924" y="1189990"/>
                  </a:lnTo>
                  <a:close/>
                </a:path>
                <a:path w="1271270" h="1250950">
                  <a:moveTo>
                    <a:pt x="1268854" y="1189990"/>
                  </a:moveTo>
                  <a:lnTo>
                    <a:pt x="1265036" y="1189990"/>
                  </a:lnTo>
                  <a:lnTo>
                    <a:pt x="1265023" y="1196339"/>
                  </a:lnTo>
                  <a:lnTo>
                    <a:pt x="1268841" y="1196339"/>
                  </a:lnTo>
                  <a:lnTo>
                    <a:pt x="1268854" y="1189990"/>
                  </a:lnTo>
                  <a:close/>
                </a:path>
                <a:path w="1271270" h="1250950">
                  <a:moveTo>
                    <a:pt x="3911" y="1196340"/>
                  </a:moveTo>
                  <a:lnTo>
                    <a:pt x="108" y="1196340"/>
                  </a:lnTo>
                  <a:lnTo>
                    <a:pt x="95" y="1202689"/>
                  </a:lnTo>
                  <a:lnTo>
                    <a:pt x="3898" y="1202689"/>
                  </a:lnTo>
                  <a:lnTo>
                    <a:pt x="3911" y="1196340"/>
                  </a:lnTo>
                  <a:close/>
                </a:path>
                <a:path w="1271270" h="1250950">
                  <a:moveTo>
                    <a:pt x="1268841" y="1196340"/>
                  </a:moveTo>
                  <a:lnTo>
                    <a:pt x="1265023" y="1196340"/>
                  </a:lnTo>
                  <a:lnTo>
                    <a:pt x="1265010" y="1202689"/>
                  </a:lnTo>
                  <a:lnTo>
                    <a:pt x="1268828" y="1202689"/>
                  </a:lnTo>
                  <a:lnTo>
                    <a:pt x="1268841" y="1196340"/>
                  </a:lnTo>
                  <a:close/>
                </a:path>
                <a:path w="1271270" h="1250950">
                  <a:moveTo>
                    <a:pt x="3898" y="1202690"/>
                  </a:moveTo>
                  <a:lnTo>
                    <a:pt x="95" y="1202690"/>
                  </a:lnTo>
                  <a:lnTo>
                    <a:pt x="69" y="1215389"/>
                  </a:lnTo>
                  <a:lnTo>
                    <a:pt x="3872" y="1215389"/>
                  </a:lnTo>
                  <a:lnTo>
                    <a:pt x="3898" y="1202690"/>
                  </a:lnTo>
                  <a:close/>
                </a:path>
                <a:path w="1271270" h="1250950">
                  <a:moveTo>
                    <a:pt x="1268828" y="1202690"/>
                  </a:moveTo>
                  <a:lnTo>
                    <a:pt x="1265010" y="1202690"/>
                  </a:lnTo>
                  <a:lnTo>
                    <a:pt x="1264984" y="1215389"/>
                  </a:lnTo>
                  <a:lnTo>
                    <a:pt x="1268802" y="1215389"/>
                  </a:lnTo>
                  <a:lnTo>
                    <a:pt x="1268828" y="1202690"/>
                  </a:lnTo>
                  <a:close/>
                </a:path>
                <a:path w="1271270" h="1250950">
                  <a:moveTo>
                    <a:pt x="3872" y="1215390"/>
                  </a:moveTo>
                  <a:lnTo>
                    <a:pt x="69" y="1215390"/>
                  </a:lnTo>
                  <a:lnTo>
                    <a:pt x="56" y="1221739"/>
                  </a:lnTo>
                  <a:lnTo>
                    <a:pt x="3859" y="1221739"/>
                  </a:lnTo>
                  <a:lnTo>
                    <a:pt x="3872" y="1215390"/>
                  </a:lnTo>
                  <a:close/>
                </a:path>
                <a:path w="1271270" h="1250950">
                  <a:moveTo>
                    <a:pt x="1268802" y="1215390"/>
                  </a:moveTo>
                  <a:lnTo>
                    <a:pt x="1264984" y="1215390"/>
                  </a:lnTo>
                  <a:lnTo>
                    <a:pt x="1264971" y="1221739"/>
                  </a:lnTo>
                  <a:lnTo>
                    <a:pt x="1268789" y="1221739"/>
                  </a:lnTo>
                  <a:lnTo>
                    <a:pt x="1268802" y="1215390"/>
                  </a:lnTo>
                  <a:close/>
                </a:path>
                <a:path w="1271270" h="1250950">
                  <a:moveTo>
                    <a:pt x="3859" y="1221740"/>
                  </a:moveTo>
                  <a:lnTo>
                    <a:pt x="56" y="1221740"/>
                  </a:lnTo>
                  <a:lnTo>
                    <a:pt x="33" y="1233170"/>
                  </a:lnTo>
                  <a:lnTo>
                    <a:pt x="3835" y="1233170"/>
                  </a:lnTo>
                  <a:lnTo>
                    <a:pt x="3859" y="1221740"/>
                  </a:lnTo>
                  <a:close/>
                </a:path>
                <a:path w="1271270" h="1250950">
                  <a:moveTo>
                    <a:pt x="1268789" y="1221740"/>
                  </a:moveTo>
                  <a:lnTo>
                    <a:pt x="1264971" y="1221740"/>
                  </a:lnTo>
                  <a:lnTo>
                    <a:pt x="1264948" y="1233170"/>
                  </a:lnTo>
                  <a:lnTo>
                    <a:pt x="1268766" y="1233170"/>
                  </a:lnTo>
                  <a:lnTo>
                    <a:pt x="1268789" y="1221740"/>
                  </a:lnTo>
                  <a:close/>
                </a:path>
                <a:path w="1271270" h="1250950">
                  <a:moveTo>
                    <a:pt x="3835" y="1233170"/>
                  </a:moveTo>
                  <a:lnTo>
                    <a:pt x="33" y="1233170"/>
                  </a:lnTo>
                  <a:lnTo>
                    <a:pt x="5" y="1247139"/>
                  </a:lnTo>
                  <a:lnTo>
                    <a:pt x="1264920" y="1247139"/>
                  </a:lnTo>
                  <a:lnTo>
                    <a:pt x="3810" y="1245870"/>
                  </a:lnTo>
                  <a:lnTo>
                    <a:pt x="3835" y="1233170"/>
                  </a:lnTo>
                  <a:close/>
                </a:path>
                <a:path w="1271270" h="1250950">
                  <a:moveTo>
                    <a:pt x="1268766" y="1233170"/>
                  </a:moveTo>
                  <a:lnTo>
                    <a:pt x="1264948" y="1233170"/>
                  </a:lnTo>
                  <a:lnTo>
                    <a:pt x="1264920" y="1247139"/>
                  </a:lnTo>
                  <a:lnTo>
                    <a:pt x="1268737" y="1247139"/>
                  </a:lnTo>
                  <a:lnTo>
                    <a:pt x="1268766" y="1233170"/>
                  </a:lnTo>
                  <a:close/>
                </a:path>
                <a:path w="1271270" h="1250950">
                  <a:moveTo>
                    <a:pt x="1268737" y="1247140"/>
                  </a:moveTo>
                  <a:lnTo>
                    <a:pt x="5" y="1247140"/>
                  </a:lnTo>
                  <a:lnTo>
                    <a:pt x="0" y="1249680"/>
                  </a:lnTo>
                  <a:lnTo>
                    <a:pt x="1268729" y="1250950"/>
                  </a:lnTo>
                  <a:lnTo>
                    <a:pt x="1268737" y="1247140"/>
                  </a:lnTo>
                  <a:close/>
                </a:path>
              </a:pathLst>
            </a:custGeom>
            <a:solidFill>
              <a:srgbClr val="62222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6949440" y="2932429"/>
              <a:ext cx="1263650" cy="1242060"/>
            </a:xfrm>
            <a:custGeom>
              <a:avLst/>
              <a:gdLst/>
              <a:ahLst/>
              <a:cxnLst/>
              <a:rect l="l" t="t" r="r" b="b"/>
              <a:pathLst>
                <a:path w="1263650" h="1242060">
                  <a:moveTo>
                    <a:pt x="2539" y="0"/>
                  </a:moveTo>
                  <a:lnTo>
                    <a:pt x="2488" y="25399"/>
                  </a:lnTo>
                  <a:lnTo>
                    <a:pt x="6327" y="25399"/>
                  </a:lnTo>
                  <a:lnTo>
                    <a:pt x="6350" y="3809"/>
                  </a:lnTo>
                  <a:lnTo>
                    <a:pt x="1263644" y="3809"/>
                  </a:lnTo>
                  <a:lnTo>
                    <a:pt x="1263650" y="1269"/>
                  </a:lnTo>
                  <a:lnTo>
                    <a:pt x="2539" y="0"/>
                  </a:lnTo>
                  <a:close/>
                </a:path>
                <a:path w="1263650" h="1242060">
                  <a:moveTo>
                    <a:pt x="1263644" y="3809"/>
                  </a:moveTo>
                  <a:lnTo>
                    <a:pt x="6350" y="3809"/>
                  </a:lnTo>
                  <a:lnTo>
                    <a:pt x="1258569" y="6349"/>
                  </a:lnTo>
                  <a:lnTo>
                    <a:pt x="1258550" y="25399"/>
                  </a:lnTo>
                  <a:lnTo>
                    <a:pt x="1263600" y="25399"/>
                  </a:lnTo>
                  <a:lnTo>
                    <a:pt x="1263644" y="3809"/>
                  </a:lnTo>
                  <a:close/>
                </a:path>
                <a:path w="1263650" h="1242060">
                  <a:moveTo>
                    <a:pt x="6309" y="43433"/>
                  </a:moveTo>
                  <a:lnTo>
                    <a:pt x="2451" y="43433"/>
                  </a:lnTo>
                  <a:lnTo>
                    <a:pt x="2267" y="133349"/>
                  </a:lnTo>
                  <a:lnTo>
                    <a:pt x="6216" y="133349"/>
                  </a:lnTo>
                  <a:lnTo>
                    <a:pt x="6309" y="43433"/>
                  </a:lnTo>
                  <a:close/>
                </a:path>
                <a:path w="1263650" h="1242060">
                  <a:moveTo>
                    <a:pt x="1263563" y="43433"/>
                  </a:moveTo>
                  <a:lnTo>
                    <a:pt x="1258531" y="43433"/>
                  </a:lnTo>
                  <a:lnTo>
                    <a:pt x="1258439" y="133349"/>
                  </a:lnTo>
                  <a:lnTo>
                    <a:pt x="1263379" y="133349"/>
                  </a:lnTo>
                  <a:lnTo>
                    <a:pt x="1263563" y="43433"/>
                  </a:lnTo>
                  <a:close/>
                </a:path>
                <a:path w="1263650" h="1242060">
                  <a:moveTo>
                    <a:pt x="6318" y="34416"/>
                  </a:moveTo>
                  <a:lnTo>
                    <a:pt x="2469" y="34416"/>
                  </a:lnTo>
                  <a:lnTo>
                    <a:pt x="2451" y="43179"/>
                  </a:lnTo>
                  <a:lnTo>
                    <a:pt x="6309" y="43179"/>
                  </a:lnTo>
                  <a:lnTo>
                    <a:pt x="6318" y="34416"/>
                  </a:lnTo>
                  <a:close/>
                </a:path>
                <a:path w="1263650" h="1242060">
                  <a:moveTo>
                    <a:pt x="1263582" y="34416"/>
                  </a:moveTo>
                  <a:lnTo>
                    <a:pt x="1258541" y="34416"/>
                  </a:lnTo>
                  <a:lnTo>
                    <a:pt x="1258532" y="43179"/>
                  </a:lnTo>
                  <a:lnTo>
                    <a:pt x="1263564" y="43179"/>
                  </a:lnTo>
                  <a:lnTo>
                    <a:pt x="1263582" y="34416"/>
                  </a:lnTo>
                  <a:close/>
                </a:path>
                <a:path w="1263650" h="1242060">
                  <a:moveTo>
                    <a:pt x="6324" y="28066"/>
                  </a:moveTo>
                  <a:lnTo>
                    <a:pt x="2482" y="28066"/>
                  </a:lnTo>
                  <a:lnTo>
                    <a:pt x="2469" y="34289"/>
                  </a:lnTo>
                  <a:lnTo>
                    <a:pt x="6318" y="34289"/>
                  </a:lnTo>
                  <a:lnTo>
                    <a:pt x="6324" y="28066"/>
                  </a:lnTo>
                  <a:close/>
                </a:path>
                <a:path w="1263650" h="1242060">
                  <a:moveTo>
                    <a:pt x="1263595" y="28066"/>
                  </a:moveTo>
                  <a:lnTo>
                    <a:pt x="1258547" y="28066"/>
                  </a:lnTo>
                  <a:lnTo>
                    <a:pt x="1258541" y="34289"/>
                  </a:lnTo>
                  <a:lnTo>
                    <a:pt x="1263582" y="34289"/>
                  </a:lnTo>
                  <a:lnTo>
                    <a:pt x="1263595" y="28066"/>
                  </a:lnTo>
                  <a:close/>
                </a:path>
                <a:path w="1263650" h="1242060">
                  <a:moveTo>
                    <a:pt x="6327" y="25526"/>
                  </a:moveTo>
                  <a:lnTo>
                    <a:pt x="2487" y="25526"/>
                  </a:lnTo>
                  <a:lnTo>
                    <a:pt x="2482" y="27939"/>
                  </a:lnTo>
                  <a:lnTo>
                    <a:pt x="6325" y="27939"/>
                  </a:lnTo>
                  <a:lnTo>
                    <a:pt x="6327" y="25526"/>
                  </a:lnTo>
                  <a:close/>
                </a:path>
                <a:path w="1263650" h="1242060">
                  <a:moveTo>
                    <a:pt x="1263600" y="25526"/>
                  </a:moveTo>
                  <a:lnTo>
                    <a:pt x="1258550" y="25526"/>
                  </a:lnTo>
                  <a:lnTo>
                    <a:pt x="1258547" y="27939"/>
                  </a:lnTo>
                  <a:lnTo>
                    <a:pt x="1263595" y="27939"/>
                  </a:lnTo>
                  <a:lnTo>
                    <a:pt x="1263600" y="25526"/>
                  </a:lnTo>
                  <a:close/>
                </a:path>
                <a:path w="1263650" h="1242060">
                  <a:moveTo>
                    <a:pt x="6216" y="133350"/>
                  </a:moveTo>
                  <a:lnTo>
                    <a:pt x="2267" y="133350"/>
                  </a:lnTo>
                  <a:lnTo>
                    <a:pt x="2241" y="146049"/>
                  </a:lnTo>
                  <a:lnTo>
                    <a:pt x="6203" y="146049"/>
                  </a:lnTo>
                  <a:lnTo>
                    <a:pt x="6216" y="133350"/>
                  </a:lnTo>
                  <a:close/>
                </a:path>
                <a:path w="1263650" h="1242060">
                  <a:moveTo>
                    <a:pt x="1263379" y="133350"/>
                  </a:moveTo>
                  <a:lnTo>
                    <a:pt x="1258439" y="133350"/>
                  </a:lnTo>
                  <a:lnTo>
                    <a:pt x="1258425" y="146049"/>
                  </a:lnTo>
                  <a:lnTo>
                    <a:pt x="1263353" y="146049"/>
                  </a:lnTo>
                  <a:lnTo>
                    <a:pt x="1263379" y="133350"/>
                  </a:lnTo>
                  <a:close/>
                </a:path>
                <a:path w="1263650" h="1242060">
                  <a:moveTo>
                    <a:pt x="6203" y="146050"/>
                  </a:moveTo>
                  <a:lnTo>
                    <a:pt x="2241" y="146050"/>
                  </a:lnTo>
                  <a:lnTo>
                    <a:pt x="2189" y="171449"/>
                  </a:lnTo>
                  <a:lnTo>
                    <a:pt x="6177" y="171449"/>
                  </a:lnTo>
                  <a:lnTo>
                    <a:pt x="6203" y="146050"/>
                  </a:lnTo>
                  <a:close/>
                </a:path>
                <a:path w="1263650" h="1242060">
                  <a:moveTo>
                    <a:pt x="1263353" y="146050"/>
                  </a:moveTo>
                  <a:lnTo>
                    <a:pt x="1258425" y="146050"/>
                  </a:lnTo>
                  <a:lnTo>
                    <a:pt x="1258399" y="171449"/>
                  </a:lnTo>
                  <a:lnTo>
                    <a:pt x="1263301" y="171449"/>
                  </a:lnTo>
                  <a:lnTo>
                    <a:pt x="1263353" y="146050"/>
                  </a:lnTo>
                  <a:close/>
                </a:path>
                <a:path w="1263650" h="1242060">
                  <a:moveTo>
                    <a:pt x="6177" y="171450"/>
                  </a:moveTo>
                  <a:lnTo>
                    <a:pt x="2189" y="171450"/>
                  </a:lnTo>
                  <a:lnTo>
                    <a:pt x="2124" y="203199"/>
                  </a:lnTo>
                  <a:lnTo>
                    <a:pt x="6144" y="203199"/>
                  </a:lnTo>
                  <a:lnTo>
                    <a:pt x="6177" y="171450"/>
                  </a:lnTo>
                  <a:close/>
                </a:path>
                <a:path w="1263650" h="1242060">
                  <a:moveTo>
                    <a:pt x="1263301" y="171450"/>
                  </a:moveTo>
                  <a:lnTo>
                    <a:pt x="1258399" y="171450"/>
                  </a:lnTo>
                  <a:lnTo>
                    <a:pt x="1258367" y="203199"/>
                  </a:lnTo>
                  <a:lnTo>
                    <a:pt x="1263236" y="203199"/>
                  </a:lnTo>
                  <a:lnTo>
                    <a:pt x="1263301" y="171450"/>
                  </a:lnTo>
                  <a:close/>
                </a:path>
                <a:path w="1263650" h="1242060">
                  <a:moveTo>
                    <a:pt x="6144" y="203200"/>
                  </a:moveTo>
                  <a:lnTo>
                    <a:pt x="2124" y="203200"/>
                  </a:lnTo>
                  <a:lnTo>
                    <a:pt x="2046" y="241299"/>
                  </a:lnTo>
                  <a:lnTo>
                    <a:pt x="6105" y="241299"/>
                  </a:lnTo>
                  <a:lnTo>
                    <a:pt x="6144" y="203200"/>
                  </a:lnTo>
                  <a:close/>
                </a:path>
                <a:path w="1263650" h="1242060">
                  <a:moveTo>
                    <a:pt x="1263236" y="203200"/>
                  </a:moveTo>
                  <a:lnTo>
                    <a:pt x="1258367" y="203200"/>
                  </a:lnTo>
                  <a:lnTo>
                    <a:pt x="1258327" y="241299"/>
                  </a:lnTo>
                  <a:lnTo>
                    <a:pt x="1263158" y="241299"/>
                  </a:lnTo>
                  <a:lnTo>
                    <a:pt x="1263236" y="203200"/>
                  </a:lnTo>
                  <a:close/>
                </a:path>
                <a:path w="1263650" h="1242060">
                  <a:moveTo>
                    <a:pt x="6105" y="241300"/>
                  </a:moveTo>
                  <a:lnTo>
                    <a:pt x="2046" y="241300"/>
                  </a:lnTo>
                  <a:lnTo>
                    <a:pt x="1994" y="266699"/>
                  </a:lnTo>
                  <a:lnTo>
                    <a:pt x="6078" y="266699"/>
                  </a:lnTo>
                  <a:lnTo>
                    <a:pt x="6105" y="241300"/>
                  </a:lnTo>
                  <a:close/>
                </a:path>
                <a:path w="1263650" h="1242060">
                  <a:moveTo>
                    <a:pt x="1263158" y="241300"/>
                  </a:moveTo>
                  <a:lnTo>
                    <a:pt x="1258327" y="241300"/>
                  </a:lnTo>
                  <a:lnTo>
                    <a:pt x="1258301" y="266699"/>
                  </a:lnTo>
                  <a:lnTo>
                    <a:pt x="1263106" y="266699"/>
                  </a:lnTo>
                  <a:lnTo>
                    <a:pt x="1263158" y="241300"/>
                  </a:lnTo>
                  <a:close/>
                </a:path>
                <a:path w="1263650" h="1242060">
                  <a:moveTo>
                    <a:pt x="6078" y="266700"/>
                  </a:moveTo>
                  <a:lnTo>
                    <a:pt x="1994" y="266700"/>
                  </a:lnTo>
                  <a:lnTo>
                    <a:pt x="1968" y="279399"/>
                  </a:lnTo>
                  <a:lnTo>
                    <a:pt x="6065" y="279399"/>
                  </a:lnTo>
                  <a:lnTo>
                    <a:pt x="6078" y="266700"/>
                  </a:lnTo>
                  <a:close/>
                </a:path>
                <a:path w="1263650" h="1242060">
                  <a:moveTo>
                    <a:pt x="1263106" y="266700"/>
                  </a:moveTo>
                  <a:lnTo>
                    <a:pt x="1258301" y="266700"/>
                  </a:lnTo>
                  <a:lnTo>
                    <a:pt x="1258288" y="279399"/>
                  </a:lnTo>
                  <a:lnTo>
                    <a:pt x="1263080" y="279399"/>
                  </a:lnTo>
                  <a:lnTo>
                    <a:pt x="1263106" y="266700"/>
                  </a:lnTo>
                  <a:close/>
                </a:path>
                <a:path w="1263650" h="1242060">
                  <a:moveTo>
                    <a:pt x="6065" y="279400"/>
                  </a:moveTo>
                  <a:lnTo>
                    <a:pt x="1968" y="279400"/>
                  </a:lnTo>
                  <a:lnTo>
                    <a:pt x="1916" y="304799"/>
                  </a:lnTo>
                  <a:lnTo>
                    <a:pt x="6039" y="304799"/>
                  </a:lnTo>
                  <a:lnTo>
                    <a:pt x="6065" y="279400"/>
                  </a:lnTo>
                  <a:close/>
                </a:path>
                <a:path w="1263650" h="1242060">
                  <a:moveTo>
                    <a:pt x="1263080" y="279400"/>
                  </a:moveTo>
                  <a:lnTo>
                    <a:pt x="1258288" y="279400"/>
                  </a:lnTo>
                  <a:lnTo>
                    <a:pt x="1258262" y="304799"/>
                  </a:lnTo>
                  <a:lnTo>
                    <a:pt x="1263028" y="304799"/>
                  </a:lnTo>
                  <a:lnTo>
                    <a:pt x="1263080" y="279400"/>
                  </a:lnTo>
                  <a:close/>
                </a:path>
                <a:path w="1263650" h="1242060">
                  <a:moveTo>
                    <a:pt x="6039" y="304800"/>
                  </a:moveTo>
                  <a:lnTo>
                    <a:pt x="1916" y="304800"/>
                  </a:lnTo>
                  <a:lnTo>
                    <a:pt x="1617" y="450849"/>
                  </a:lnTo>
                  <a:lnTo>
                    <a:pt x="5889" y="450849"/>
                  </a:lnTo>
                  <a:lnTo>
                    <a:pt x="6039" y="304800"/>
                  </a:lnTo>
                  <a:close/>
                </a:path>
                <a:path w="1263650" h="1242060">
                  <a:moveTo>
                    <a:pt x="1263028" y="304800"/>
                  </a:moveTo>
                  <a:lnTo>
                    <a:pt x="1258262" y="304800"/>
                  </a:lnTo>
                  <a:lnTo>
                    <a:pt x="1258111" y="450849"/>
                  </a:lnTo>
                  <a:lnTo>
                    <a:pt x="1262729" y="450849"/>
                  </a:lnTo>
                  <a:lnTo>
                    <a:pt x="1263028" y="304800"/>
                  </a:lnTo>
                  <a:close/>
                </a:path>
                <a:path w="1263650" h="1242060">
                  <a:moveTo>
                    <a:pt x="5889" y="450850"/>
                  </a:moveTo>
                  <a:lnTo>
                    <a:pt x="1617" y="450850"/>
                  </a:lnTo>
                  <a:lnTo>
                    <a:pt x="1565" y="476249"/>
                  </a:lnTo>
                  <a:lnTo>
                    <a:pt x="5862" y="476249"/>
                  </a:lnTo>
                  <a:lnTo>
                    <a:pt x="5889" y="450850"/>
                  </a:lnTo>
                  <a:close/>
                </a:path>
                <a:path w="1263650" h="1242060">
                  <a:moveTo>
                    <a:pt x="1262729" y="450850"/>
                  </a:moveTo>
                  <a:lnTo>
                    <a:pt x="1258111" y="450850"/>
                  </a:lnTo>
                  <a:lnTo>
                    <a:pt x="1258085" y="476249"/>
                  </a:lnTo>
                  <a:lnTo>
                    <a:pt x="1262677" y="476249"/>
                  </a:lnTo>
                  <a:lnTo>
                    <a:pt x="1262729" y="450850"/>
                  </a:lnTo>
                  <a:close/>
                </a:path>
                <a:path w="1263650" h="1242060">
                  <a:moveTo>
                    <a:pt x="5862" y="476250"/>
                  </a:moveTo>
                  <a:lnTo>
                    <a:pt x="1565" y="476250"/>
                  </a:lnTo>
                  <a:lnTo>
                    <a:pt x="1513" y="501649"/>
                  </a:lnTo>
                  <a:lnTo>
                    <a:pt x="5836" y="501649"/>
                  </a:lnTo>
                  <a:lnTo>
                    <a:pt x="5862" y="476250"/>
                  </a:lnTo>
                  <a:close/>
                </a:path>
                <a:path w="1263650" h="1242060">
                  <a:moveTo>
                    <a:pt x="1262677" y="476250"/>
                  </a:moveTo>
                  <a:lnTo>
                    <a:pt x="1258085" y="476250"/>
                  </a:lnTo>
                  <a:lnTo>
                    <a:pt x="1258059" y="501649"/>
                  </a:lnTo>
                  <a:lnTo>
                    <a:pt x="1262625" y="501649"/>
                  </a:lnTo>
                  <a:lnTo>
                    <a:pt x="1262677" y="476250"/>
                  </a:lnTo>
                  <a:close/>
                </a:path>
                <a:path w="1263650" h="1242060">
                  <a:moveTo>
                    <a:pt x="5836" y="501650"/>
                  </a:moveTo>
                  <a:lnTo>
                    <a:pt x="1513" y="501650"/>
                  </a:lnTo>
                  <a:lnTo>
                    <a:pt x="1024" y="740409"/>
                  </a:lnTo>
                  <a:lnTo>
                    <a:pt x="5590" y="740409"/>
                  </a:lnTo>
                  <a:lnTo>
                    <a:pt x="5836" y="501650"/>
                  </a:lnTo>
                  <a:close/>
                </a:path>
                <a:path w="1263650" h="1242060">
                  <a:moveTo>
                    <a:pt x="1262625" y="501650"/>
                  </a:moveTo>
                  <a:lnTo>
                    <a:pt x="1258059" y="501650"/>
                  </a:lnTo>
                  <a:lnTo>
                    <a:pt x="1257813" y="740409"/>
                  </a:lnTo>
                  <a:lnTo>
                    <a:pt x="1262136" y="740409"/>
                  </a:lnTo>
                  <a:lnTo>
                    <a:pt x="1262625" y="501650"/>
                  </a:lnTo>
                  <a:close/>
                </a:path>
                <a:path w="1263650" h="1242060">
                  <a:moveTo>
                    <a:pt x="5590" y="740409"/>
                  </a:moveTo>
                  <a:lnTo>
                    <a:pt x="1024" y="740409"/>
                  </a:lnTo>
                  <a:lnTo>
                    <a:pt x="972" y="765809"/>
                  </a:lnTo>
                  <a:lnTo>
                    <a:pt x="5564" y="765809"/>
                  </a:lnTo>
                  <a:lnTo>
                    <a:pt x="5590" y="740409"/>
                  </a:lnTo>
                  <a:close/>
                </a:path>
                <a:path w="1263650" h="1242060">
                  <a:moveTo>
                    <a:pt x="1262136" y="740409"/>
                  </a:moveTo>
                  <a:lnTo>
                    <a:pt x="1257813" y="740409"/>
                  </a:lnTo>
                  <a:lnTo>
                    <a:pt x="1257787" y="765809"/>
                  </a:lnTo>
                  <a:lnTo>
                    <a:pt x="1262084" y="765809"/>
                  </a:lnTo>
                  <a:lnTo>
                    <a:pt x="1262136" y="740409"/>
                  </a:lnTo>
                  <a:close/>
                </a:path>
                <a:path w="1263650" h="1242060">
                  <a:moveTo>
                    <a:pt x="5564" y="765809"/>
                  </a:moveTo>
                  <a:lnTo>
                    <a:pt x="972" y="765809"/>
                  </a:lnTo>
                  <a:lnTo>
                    <a:pt x="920" y="791209"/>
                  </a:lnTo>
                  <a:lnTo>
                    <a:pt x="5538" y="791209"/>
                  </a:lnTo>
                  <a:lnTo>
                    <a:pt x="5564" y="765809"/>
                  </a:lnTo>
                  <a:close/>
                </a:path>
                <a:path w="1263650" h="1242060">
                  <a:moveTo>
                    <a:pt x="1262084" y="765809"/>
                  </a:moveTo>
                  <a:lnTo>
                    <a:pt x="1257787" y="765809"/>
                  </a:lnTo>
                  <a:lnTo>
                    <a:pt x="1257760" y="791209"/>
                  </a:lnTo>
                  <a:lnTo>
                    <a:pt x="1262032" y="791209"/>
                  </a:lnTo>
                  <a:lnTo>
                    <a:pt x="1262084" y="765809"/>
                  </a:lnTo>
                  <a:close/>
                </a:path>
                <a:path w="1263650" h="1242060">
                  <a:moveTo>
                    <a:pt x="5538" y="791209"/>
                  </a:moveTo>
                  <a:lnTo>
                    <a:pt x="920" y="791209"/>
                  </a:lnTo>
                  <a:lnTo>
                    <a:pt x="868" y="816609"/>
                  </a:lnTo>
                  <a:lnTo>
                    <a:pt x="5512" y="816609"/>
                  </a:lnTo>
                  <a:lnTo>
                    <a:pt x="5538" y="791209"/>
                  </a:lnTo>
                  <a:close/>
                </a:path>
                <a:path w="1263650" h="1242060">
                  <a:moveTo>
                    <a:pt x="1262032" y="791209"/>
                  </a:moveTo>
                  <a:lnTo>
                    <a:pt x="1257760" y="791209"/>
                  </a:lnTo>
                  <a:lnTo>
                    <a:pt x="1257734" y="816609"/>
                  </a:lnTo>
                  <a:lnTo>
                    <a:pt x="1261980" y="816609"/>
                  </a:lnTo>
                  <a:lnTo>
                    <a:pt x="1262032" y="791209"/>
                  </a:lnTo>
                  <a:close/>
                </a:path>
                <a:path w="1263650" h="1242060">
                  <a:moveTo>
                    <a:pt x="5512" y="816609"/>
                  </a:moveTo>
                  <a:lnTo>
                    <a:pt x="868" y="816609"/>
                  </a:lnTo>
                  <a:lnTo>
                    <a:pt x="816" y="842009"/>
                  </a:lnTo>
                  <a:lnTo>
                    <a:pt x="5485" y="842009"/>
                  </a:lnTo>
                  <a:lnTo>
                    <a:pt x="5512" y="816609"/>
                  </a:lnTo>
                  <a:close/>
                </a:path>
                <a:path w="1263650" h="1242060">
                  <a:moveTo>
                    <a:pt x="1261980" y="816609"/>
                  </a:moveTo>
                  <a:lnTo>
                    <a:pt x="1257734" y="816609"/>
                  </a:lnTo>
                  <a:lnTo>
                    <a:pt x="1257708" y="842009"/>
                  </a:lnTo>
                  <a:lnTo>
                    <a:pt x="1261928" y="842009"/>
                  </a:lnTo>
                  <a:lnTo>
                    <a:pt x="1261980" y="816609"/>
                  </a:lnTo>
                  <a:close/>
                </a:path>
                <a:path w="1263650" h="1242060">
                  <a:moveTo>
                    <a:pt x="5485" y="842009"/>
                  </a:moveTo>
                  <a:lnTo>
                    <a:pt x="816" y="842009"/>
                  </a:lnTo>
                  <a:lnTo>
                    <a:pt x="738" y="880109"/>
                  </a:lnTo>
                  <a:lnTo>
                    <a:pt x="5446" y="880109"/>
                  </a:lnTo>
                  <a:lnTo>
                    <a:pt x="5485" y="842009"/>
                  </a:lnTo>
                  <a:close/>
                </a:path>
                <a:path w="1263650" h="1242060">
                  <a:moveTo>
                    <a:pt x="1261928" y="842009"/>
                  </a:moveTo>
                  <a:lnTo>
                    <a:pt x="1257708" y="842009"/>
                  </a:lnTo>
                  <a:lnTo>
                    <a:pt x="1257669" y="880109"/>
                  </a:lnTo>
                  <a:lnTo>
                    <a:pt x="1261850" y="880109"/>
                  </a:lnTo>
                  <a:lnTo>
                    <a:pt x="1261928" y="842009"/>
                  </a:lnTo>
                  <a:close/>
                </a:path>
                <a:path w="1263650" h="1242060">
                  <a:moveTo>
                    <a:pt x="5446" y="880109"/>
                  </a:moveTo>
                  <a:lnTo>
                    <a:pt x="738" y="880109"/>
                  </a:lnTo>
                  <a:lnTo>
                    <a:pt x="686" y="905509"/>
                  </a:lnTo>
                  <a:lnTo>
                    <a:pt x="5420" y="905509"/>
                  </a:lnTo>
                  <a:lnTo>
                    <a:pt x="5446" y="880109"/>
                  </a:lnTo>
                  <a:close/>
                </a:path>
                <a:path w="1263650" h="1242060">
                  <a:moveTo>
                    <a:pt x="1261850" y="880109"/>
                  </a:moveTo>
                  <a:lnTo>
                    <a:pt x="1257669" y="880109"/>
                  </a:lnTo>
                  <a:lnTo>
                    <a:pt x="1257643" y="905509"/>
                  </a:lnTo>
                  <a:lnTo>
                    <a:pt x="1261798" y="905509"/>
                  </a:lnTo>
                  <a:lnTo>
                    <a:pt x="1261850" y="880109"/>
                  </a:lnTo>
                  <a:close/>
                </a:path>
                <a:path w="1263650" h="1242060">
                  <a:moveTo>
                    <a:pt x="5420" y="905509"/>
                  </a:moveTo>
                  <a:lnTo>
                    <a:pt x="686" y="905509"/>
                  </a:lnTo>
                  <a:lnTo>
                    <a:pt x="621" y="937259"/>
                  </a:lnTo>
                  <a:lnTo>
                    <a:pt x="5387" y="937259"/>
                  </a:lnTo>
                  <a:lnTo>
                    <a:pt x="5420" y="905509"/>
                  </a:lnTo>
                  <a:close/>
                </a:path>
                <a:path w="1263650" h="1242060">
                  <a:moveTo>
                    <a:pt x="1261798" y="905509"/>
                  </a:moveTo>
                  <a:lnTo>
                    <a:pt x="1257643" y="905509"/>
                  </a:lnTo>
                  <a:lnTo>
                    <a:pt x="1257610" y="937259"/>
                  </a:lnTo>
                  <a:lnTo>
                    <a:pt x="1261733" y="937259"/>
                  </a:lnTo>
                  <a:lnTo>
                    <a:pt x="1261798" y="905509"/>
                  </a:lnTo>
                  <a:close/>
                </a:path>
                <a:path w="1263650" h="1242060">
                  <a:moveTo>
                    <a:pt x="5387" y="937259"/>
                  </a:moveTo>
                  <a:lnTo>
                    <a:pt x="621" y="937259"/>
                  </a:lnTo>
                  <a:lnTo>
                    <a:pt x="530" y="981709"/>
                  </a:lnTo>
                  <a:lnTo>
                    <a:pt x="5341" y="981709"/>
                  </a:lnTo>
                  <a:lnTo>
                    <a:pt x="5387" y="937259"/>
                  </a:lnTo>
                  <a:close/>
                </a:path>
                <a:path w="1263650" h="1242060">
                  <a:moveTo>
                    <a:pt x="1261733" y="937259"/>
                  </a:moveTo>
                  <a:lnTo>
                    <a:pt x="1257610" y="937259"/>
                  </a:lnTo>
                  <a:lnTo>
                    <a:pt x="1257564" y="981709"/>
                  </a:lnTo>
                  <a:lnTo>
                    <a:pt x="1261642" y="981709"/>
                  </a:lnTo>
                  <a:lnTo>
                    <a:pt x="1261733" y="937259"/>
                  </a:lnTo>
                  <a:close/>
                </a:path>
                <a:path w="1263650" h="1242060">
                  <a:moveTo>
                    <a:pt x="5341" y="981709"/>
                  </a:moveTo>
                  <a:lnTo>
                    <a:pt x="530" y="981709"/>
                  </a:lnTo>
                  <a:lnTo>
                    <a:pt x="519" y="986789"/>
                  </a:lnTo>
                  <a:lnTo>
                    <a:pt x="5336" y="986789"/>
                  </a:lnTo>
                  <a:lnTo>
                    <a:pt x="5341" y="981709"/>
                  </a:lnTo>
                  <a:close/>
                </a:path>
                <a:path w="1263650" h="1242060">
                  <a:moveTo>
                    <a:pt x="1261642" y="981709"/>
                  </a:moveTo>
                  <a:lnTo>
                    <a:pt x="1257564" y="981709"/>
                  </a:lnTo>
                  <a:lnTo>
                    <a:pt x="1257559" y="986789"/>
                  </a:lnTo>
                  <a:lnTo>
                    <a:pt x="1261632" y="986789"/>
                  </a:lnTo>
                  <a:lnTo>
                    <a:pt x="1261642" y="981709"/>
                  </a:lnTo>
                  <a:close/>
                </a:path>
                <a:path w="1263650" h="1242060">
                  <a:moveTo>
                    <a:pt x="5336" y="986789"/>
                  </a:moveTo>
                  <a:lnTo>
                    <a:pt x="519" y="986789"/>
                  </a:lnTo>
                  <a:lnTo>
                    <a:pt x="504" y="994409"/>
                  </a:lnTo>
                  <a:lnTo>
                    <a:pt x="5328" y="994409"/>
                  </a:lnTo>
                  <a:lnTo>
                    <a:pt x="5336" y="986789"/>
                  </a:lnTo>
                  <a:close/>
                </a:path>
                <a:path w="1263650" h="1242060">
                  <a:moveTo>
                    <a:pt x="1261632" y="986789"/>
                  </a:moveTo>
                  <a:lnTo>
                    <a:pt x="1257559" y="986789"/>
                  </a:lnTo>
                  <a:lnTo>
                    <a:pt x="1257551" y="994409"/>
                  </a:lnTo>
                  <a:lnTo>
                    <a:pt x="1261616" y="994409"/>
                  </a:lnTo>
                  <a:lnTo>
                    <a:pt x="1261632" y="986789"/>
                  </a:lnTo>
                  <a:close/>
                </a:path>
                <a:path w="1263650" h="1242060">
                  <a:moveTo>
                    <a:pt x="5328" y="994409"/>
                  </a:moveTo>
                  <a:lnTo>
                    <a:pt x="504" y="994409"/>
                  </a:lnTo>
                  <a:lnTo>
                    <a:pt x="467" y="1012189"/>
                  </a:lnTo>
                  <a:lnTo>
                    <a:pt x="5310" y="1012189"/>
                  </a:lnTo>
                  <a:lnTo>
                    <a:pt x="5328" y="994409"/>
                  </a:lnTo>
                  <a:close/>
                </a:path>
                <a:path w="1263650" h="1242060">
                  <a:moveTo>
                    <a:pt x="1261616" y="994409"/>
                  </a:moveTo>
                  <a:lnTo>
                    <a:pt x="1257551" y="994409"/>
                  </a:lnTo>
                  <a:lnTo>
                    <a:pt x="1257533" y="1012189"/>
                  </a:lnTo>
                  <a:lnTo>
                    <a:pt x="1261580" y="1012189"/>
                  </a:lnTo>
                  <a:lnTo>
                    <a:pt x="1261616" y="994409"/>
                  </a:lnTo>
                  <a:close/>
                </a:path>
                <a:path w="1263650" h="1242060">
                  <a:moveTo>
                    <a:pt x="5310" y="1012189"/>
                  </a:moveTo>
                  <a:lnTo>
                    <a:pt x="467" y="1012189"/>
                  </a:lnTo>
                  <a:lnTo>
                    <a:pt x="439" y="1026159"/>
                  </a:lnTo>
                  <a:lnTo>
                    <a:pt x="5296" y="1026159"/>
                  </a:lnTo>
                  <a:lnTo>
                    <a:pt x="5310" y="1012189"/>
                  </a:lnTo>
                  <a:close/>
                </a:path>
                <a:path w="1263650" h="1242060">
                  <a:moveTo>
                    <a:pt x="1261580" y="1012189"/>
                  </a:moveTo>
                  <a:lnTo>
                    <a:pt x="1257533" y="1012189"/>
                  </a:lnTo>
                  <a:lnTo>
                    <a:pt x="1257518" y="1026159"/>
                  </a:lnTo>
                  <a:lnTo>
                    <a:pt x="1261551" y="1026159"/>
                  </a:lnTo>
                  <a:lnTo>
                    <a:pt x="1261580" y="1012189"/>
                  </a:lnTo>
                  <a:close/>
                </a:path>
                <a:path w="1263650" h="1242060">
                  <a:moveTo>
                    <a:pt x="5296" y="1026159"/>
                  </a:moveTo>
                  <a:lnTo>
                    <a:pt x="439" y="1026159"/>
                  </a:lnTo>
                  <a:lnTo>
                    <a:pt x="428" y="1031239"/>
                  </a:lnTo>
                  <a:lnTo>
                    <a:pt x="5290" y="1031239"/>
                  </a:lnTo>
                  <a:lnTo>
                    <a:pt x="5296" y="1026159"/>
                  </a:lnTo>
                  <a:close/>
                </a:path>
                <a:path w="1263650" h="1242060">
                  <a:moveTo>
                    <a:pt x="1261551" y="1026159"/>
                  </a:moveTo>
                  <a:lnTo>
                    <a:pt x="1257518" y="1026159"/>
                  </a:lnTo>
                  <a:lnTo>
                    <a:pt x="1257513" y="1031239"/>
                  </a:lnTo>
                  <a:lnTo>
                    <a:pt x="1261541" y="1031239"/>
                  </a:lnTo>
                  <a:lnTo>
                    <a:pt x="1261551" y="1026159"/>
                  </a:lnTo>
                  <a:close/>
                </a:path>
                <a:path w="1263650" h="1242060">
                  <a:moveTo>
                    <a:pt x="5290" y="1031239"/>
                  </a:moveTo>
                  <a:lnTo>
                    <a:pt x="428" y="1031239"/>
                  </a:lnTo>
                  <a:lnTo>
                    <a:pt x="413" y="1038859"/>
                  </a:lnTo>
                  <a:lnTo>
                    <a:pt x="5282" y="1038859"/>
                  </a:lnTo>
                  <a:lnTo>
                    <a:pt x="5290" y="1031239"/>
                  </a:lnTo>
                  <a:close/>
                </a:path>
                <a:path w="1263650" h="1242060">
                  <a:moveTo>
                    <a:pt x="1261541" y="1031239"/>
                  </a:moveTo>
                  <a:lnTo>
                    <a:pt x="1257513" y="1031239"/>
                  </a:lnTo>
                  <a:lnTo>
                    <a:pt x="1257505" y="1038859"/>
                  </a:lnTo>
                  <a:lnTo>
                    <a:pt x="1261525" y="1038859"/>
                  </a:lnTo>
                  <a:lnTo>
                    <a:pt x="1261541" y="1031239"/>
                  </a:lnTo>
                  <a:close/>
                </a:path>
                <a:path w="1263650" h="1242060">
                  <a:moveTo>
                    <a:pt x="5282" y="1038859"/>
                  </a:moveTo>
                  <a:lnTo>
                    <a:pt x="413" y="1038859"/>
                  </a:lnTo>
                  <a:lnTo>
                    <a:pt x="402" y="1043939"/>
                  </a:lnTo>
                  <a:lnTo>
                    <a:pt x="5277" y="1043939"/>
                  </a:lnTo>
                  <a:lnTo>
                    <a:pt x="5282" y="1038859"/>
                  </a:lnTo>
                  <a:close/>
                </a:path>
                <a:path w="1263650" h="1242060">
                  <a:moveTo>
                    <a:pt x="1261525" y="1038859"/>
                  </a:moveTo>
                  <a:lnTo>
                    <a:pt x="1257505" y="1038859"/>
                  </a:lnTo>
                  <a:lnTo>
                    <a:pt x="1257500" y="1043939"/>
                  </a:lnTo>
                  <a:lnTo>
                    <a:pt x="1261515" y="1043939"/>
                  </a:lnTo>
                  <a:lnTo>
                    <a:pt x="1261525" y="1038859"/>
                  </a:lnTo>
                  <a:close/>
                </a:path>
                <a:path w="1263650" h="1242060">
                  <a:moveTo>
                    <a:pt x="5277" y="1043939"/>
                  </a:moveTo>
                  <a:lnTo>
                    <a:pt x="402" y="1043939"/>
                  </a:lnTo>
                  <a:lnTo>
                    <a:pt x="387" y="1051559"/>
                  </a:lnTo>
                  <a:lnTo>
                    <a:pt x="5269" y="1051559"/>
                  </a:lnTo>
                  <a:lnTo>
                    <a:pt x="5277" y="1043939"/>
                  </a:lnTo>
                  <a:close/>
                </a:path>
                <a:path w="1263650" h="1242060">
                  <a:moveTo>
                    <a:pt x="1261515" y="1043939"/>
                  </a:moveTo>
                  <a:lnTo>
                    <a:pt x="1257500" y="1043939"/>
                  </a:lnTo>
                  <a:lnTo>
                    <a:pt x="1257492" y="1051559"/>
                  </a:lnTo>
                  <a:lnTo>
                    <a:pt x="1261499" y="1051559"/>
                  </a:lnTo>
                  <a:lnTo>
                    <a:pt x="1261515" y="1043939"/>
                  </a:lnTo>
                  <a:close/>
                </a:path>
                <a:path w="1263650" h="1242060">
                  <a:moveTo>
                    <a:pt x="5269" y="1051559"/>
                  </a:moveTo>
                  <a:lnTo>
                    <a:pt x="387" y="1051559"/>
                  </a:lnTo>
                  <a:lnTo>
                    <a:pt x="374" y="1057909"/>
                  </a:lnTo>
                  <a:lnTo>
                    <a:pt x="5263" y="1057909"/>
                  </a:lnTo>
                  <a:lnTo>
                    <a:pt x="5269" y="1051559"/>
                  </a:lnTo>
                  <a:close/>
                </a:path>
                <a:path w="1263650" h="1242060">
                  <a:moveTo>
                    <a:pt x="1261499" y="1051559"/>
                  </a:moveTo>
                  <a:lnTo>
                    <a:pt x="1257492" y="1051559"/>
                  </a:lnTo>
                  <a:lnTo>
                    <a:pt x="1257485" y="1057909"/>
                  </a:lnTo>
                  <a:lnTo>
                    <a:pt x="1261486" y="1057909"/>
                  </a:lnTo>
                  <a:lnTo>
                    <a:pt x="1261499" y="1051559"/>
                  </a:lnTo>
                  <a:close/>
                </a:path>
                <a:path w="1263650" h="1242060">
                  <a:moveTo>
                    <a:pt x="5263" y="1057910"/>
                  </a:moveTo>
                  <a:lnTo>
                    <a:pt x="374" y="1057910"/>
                  </a:lnTo>
                  <a:lnTo>
                    <a:pt x="361" y="1064259"/>
                  </a:lnTo>
                  <a:lnTo>
                    <a:pt x="5256" y="1064259"/>
                  </a:lnTo>
                  <a:lnTo>
                    <a:pt x="5263" y="1057910"/>
                  </a:lnTo>
                  <a:close/>
                </a:path>
                <a:path w="1263650" h="1242060">
                  <a:moveTo>
                    <a:pt x="1261486" y="1057910"/>
                  </a:moveTo>
                  <a:lnTo>
                    <a:pt x="1257485" y="1057910"/>
                  </a:lnTo>
                  <a:lnTo>
                    <a:pt x="1257479" y="1064259"/>
                  </a:lnTo>
                  <a:lnTo>
                    <a:pt x="1261473" y="1064259"/>
                  </a:lnTo>
                  <a:lnTo>
                    <a:pt x="1261486" y="1057910"/>
                  </a:lnTo>
                  <a:close/>
                </a:path>
                <a:path w="1263650" h="1242060">
                  <a:moveTo>
                    <a:pt x="5256" y="1064259"/>
                  </a:moveTo>
                  <a:lnTo>
                    <a:pt x="361" y="1064259"/>
                  </a:lnTo>
                  <a:lnTo>
                    <a:pt x="348" y="1070609"/>
                  </a:lnTo>
                  <a:lnTo>
                    <a:pt x="5250" y="1070609"/>
                  </a:lnTo>
                  <a:lnTo>
                    <a:pt x="5256" y="1064259"/>
                  </a:lnTo>
                  <a:close/>
                </a:path>
                <a:path w="1263650" h="1242060">
                  <a:moveTo>
                    <a:pt x="1261473" y="1064259"/>
                  </a:moveTo>
                  <a:lnTo>
                    <a:pt x="1257479" y="1064259"/>
                  </a:lnTo>
                  <a:lnTo>
                    <a:pt x="1257472" y="1070609"/>
                  </a:lnTo>
                  <a:lnTo>
                    <a:pt x="1261460" y="1070609"/>
                  </a:lnTo>
                  <a:lnTo>
                    <a:pt x="1261473" y="1064259"/>
                  </a:lnTo>
                  <a:close/>
                </a:path>
                <a:path w="1263650" h="1242060">
                  <a:moveTo>
                    <a:pt x="5250" y="1070609"/>
                  </a:moveTo>
                  <a:lnTo>
                    <a:pt x="348" y="1070609"/>
                  </a:lnTo>
                  <a:lnTo>
                    <a:pt x="335" y="1076959"/>
                  </a:lnTo>
                  <a:lnTo>
                    <a:pt x="5243" y="1076959"/>
                  </a:lnTo>
                  <a:lnTo>
                    <a:pt x="5250" y="1070609"/>
                  </a:lnTo>
                  <a:close/>
                </a:path>
                <a:path w="1263650" h="1242060">
                  <a:moveTo>
                    <a:pt x="1261460" y="1070609"/>
                  </a:moveTo>
                  <a:lnTo>
                    <a:pt x="1257472" y="1070609"/>
                  </a:lnTo>
                  <a:lnTo>
                    <a:pt x="1257466" y="1076959"/>
                  </a:lnTo>
                  <a:lnTo>
                    <a:pt x="1261447" y="1076959"/>
                  </a:lnTo>
                  <a:lnTo>
                    <a:pt x="1261460" y="1070609"/>
                  </a:lnTo>
                  <a:close/>
                </a:path>
                <a:path w="1263650" h="1242060">
                  <a:moveTo>
                    <a:pt x="5243" y="1076959"/>
                  </a:moveTo>
                  <a:lnTo>
                    <a:pt x="335" y="1076959"/>
                  </a:lnTo>
                  <a:lnTo>
                    <a:pt x="322" y="1083309"/>
                  </a:lnTo>
                  <a:lnTo>
                    <a:pt x="5237" y="1083309"/>
                  </a:lnTo>
                  <a:lnTo>
                    <a:pt x="5243" y="1076959"/>
                  </a:lnTo>
                  <a:close/>
                </a:path>
                <a:path w="1263650" h="1242060">
                  <a:moveTo>
                    <a:pt x="1261447" y="1076959"/>
                  </a:moveTo>
                  <a:lnTo>
                    <a:pt x="1257466" y="1076959"/>
                  </a:lnTo>
                  <a:lnTo>
                    <a:pt x="1257459" y="1083309"/>
                  </a:lnTo>
                  <a:lnTo>
                    <a:pt x="1261434" y="1083309"/>
                  </a:lnTo>
                  <a:lnTo>
                    <a:pt x="1261447" y="1076959"/>
                  </a:lnTo>
                  <a:close/>
                </a:path>
                <a:path w="1263650" h="1242060">
                  <a:moveTo>
                    <a:pt x="5237" y="1083309"/>
                  </a:moveTo>
                  <a:lnTo>
                    <a:pt x="322" y="1083309"/>
                  </a:lnTo>
                  <a:lnTo>
                    <a:pt x="309" y="1089659"/>
                  </a:lnTo>
                  <a:lnTo>
                    <a:pt x="5230" y="1089659"/>
                  </a:lnTo>
                  <a:lnTo>
                    <a:pt x="5237" y="1083309"/>
                  </a:lnTo>
                  <a:close/>
                </a:path>
                <a:path w="1263650" h="1242060">
                  <a:moveTo>
                    <a:pt x="1261434" y="1083309"/>
                  </a:moveTo>
                  <a:lnTo>
                    <a:pt x="1257459" y="1083309"/>
                  </a:lnTo>
                  <a:lnTo>
                    <a:pt x="1257453" y="1089659"/>
                  </a:lnTo>
                  <a:lnTo>
                    <a:pt x="1261421" y="1089659"/>
                  </a:lnTo>
                  <a:lnTo>
                    <a:pt x="1261434" y="1083309"/>
                  </a:lnTo>
                  <a:close/>
                </a:path>
                <a:path w="1263650" h="1242060">
                  <a:moveTo>
                    <a:pt x="5230" y="1089659"/>
                  </a:moveTo>
                  <a:lnTo>
                    <a:pt x="309" y="1089659"/>
                  </a:lnTo>
                  <a:lnTo>
                    <a:pt x="296" y="1096009"/>
                  </a:lnTo>
                  <a:lnTo>
                    <a:pt x="5224" y="1096009"/>
                  </a:lnTo>
                  <a:lnTo>
                    <a:pt x="5230" y="1089659"/>
                  </a:lnTo>
                  <a:close/>
                </a:path>
                <a:path w="1263650" h="1242060">
                  <a:moveTo>
                    <a:pt x="1261421" y="1089659"/>
                  </a:moveTo>
                  <a:lnTo>
                    <a:pt x="1257453" y="1089659"/>
                  </a:lnTo>
                  <a:lnTo>
                    <a:pt x="1257446" y="1096009"/>
                  </a:lnTo>
                  <a:lnTo>
                    <a:pt x="1261408" y="1096009"/>
                  </a:lnTo>
                  <a:lnTo>
                    <a:pt x="1261421" y="1089659"/>
                  </a:lnTo>
                  <a:close/>
                </a:path>
                <a:path w="1263650" h="1242060">
                  <a:moveTo>
                    <a:pt x="5224" y="1096009"/>
                  </a:moveTo>
                  <a:lnTo>
                    <a:pt x="296" y="1096009"/>
                  </a:lnTo>
                  <a:lnTo>
                    <a:pt x="285" y="1101089"/>
                  </a:lnTo>
                  <a:lnTo>
                    <a:pt x="5218" y="1101089"/>
                  </a:lnTo>
                  <a:lnTo>
                    <a:pt x="5224" y="1096009"/>
                  </a:lnTo>
                  <a:close/>
                </a:path>
                <a:path w="1263650" h="1242060">
                  <a:moveTo>
                    <a:pt x="1261408" y="1096009"/>
                  </a:moveTo>
                  <a:lnTo>
                    <a:pt x="1257446" y="1096009"/>
                  </a:lnTo>
                  <a:lnTo>
                    <a:pt x="1257441" y="1101089"/>
                  </a:lnTo>
                  <a:lnTo>
                    <a:pt x="1261398" y="1101089"/>
                  </a:lnTo>
                  <a:lnTo>
                    <a:pt x="1261408" y="1096009"/>
                  </a:lnTo>
                  <a:close/>
                </a:path>
                <a:path w="1263650" h="1242060">
                  <a:moveTo>
                    <a:pt x="5218" y="1101089"/>
                  </a:moveTo>
                  <a:lnTo>
                    <a:pt x="285" y="1101089"/>
                  </a:lnTo>
                  <a:lnTo>
                    <a:pt x="270" y="1108709"/>
                  </a:lnTo>
                  <a:lnTo>
                    <a:pt x="5210" y="1108709"/>
                  </a:lnTo>
                  <a:lnTo>
                    <a:pt x="5218" y="1101089"/>
                  </a:lnTo>
                  <a:close/>
                </a:path>
                <a:path w="1263650" h="1242060">
                  <a:moveTo>
                    <a:pt x="1261398" y="1101089"/>
                  </a:moveTo>
                  <a:lnTo>
                    <a:pt x="1257441" y="1101089"/>
                  </a:lnTo>
                  <a:lnTo>
                    <a:pt x="1257433" y="1108709"/>
                  </a:lnTo>
                  <a:lnTo>
                    <a:pt x="1261382" y="1108709"/>
                  </a:lnTo>
                  <a:lnTo>
                    <a:pt x="1261398" y="1101089"/>
                  </a:lnTo>
                  <a:close/>
                </a:path>
                <a:path w="1263650" h="1242060">
                  <a:moveTo>
                    <a:pt x="5210" y="1108709"/>
                  </a:moveTo>
                  <a:lnTo>
                    <a:pt x="270" y="1108709"/>
                  </a:lnTo>
                  <a:lnTo>
                    <a:pt x="259" y="1113789"/>
                  </a:lnTo>
                  <a:lnTo>
                    <a:pt x="5205" y="1113789"/>
                  </a:lnTo>
                  <a:lnTo>
                    <a:pt x="5210" y="1108709"/>
                  </a:lnTo>
                  <a:close/>
                </a:path>
                <a:path w="1263650" h="1242060">
                  <a:moveTo>
                    <a:pt x="1261382" y="1108709"/>
                  </a:moveTo>
                  <a:lnTo>
                    <a:pt x="1257433" y="1108709"/>
                  </a:lnTo>
                  <a:lnTo>
                    <a:pt x="1257428" y="1113789"/>
                  </a:lnTo>
                  <a:lnTo>
                    <a:pt x="1261372" y="1113789"/>
                  </a:lnTo>
                  <a:lnTo>
                    <a:pt x="1261382" y="1108709"/>
                  </a:lnTo>
                  <a:close/>
                </a:path>
                <a:path w="1263650" h="1242060">
                  <a:moveTo>
                    <a:pt x="5205" y="1113789"/>
                  </a:moveTo>
                  <a:lnTo>
                    <a:pt x="259" y="1113789"/>
                  </a:lnTo>
                  <a:lnTo>
                    <a:pt x="246" y="1120139"/>
                  </a:lnTo>
                  <a:lnTo>
                    <a:pt x="5199" y="1120139"/>
                  </a:lnTo>
                  <a:lnTo>
                    <a:pt x="5205" y="1113789"/>
                  </a:lnTo>
                  <a:close/>
                </a:path>
                <a:path w="1263650" h="1242060">
                  <a:moveTo>
                    <a:pt x="1261372" y="1113789"/>
                  </a:moveTo>
                  <a:lnTo>
                    <a:pt x="1257428" y="1113789"/>
                  </a:lnTo>
                  <a:lnTo>
                    <a:pt x="1257421" y="1120139"/>
                  </a:lnTo>
                  <a:lnTo>
                    <a:pt x="1261359" y="1120139"/>
                  </a:lnTo>
                  <a:lnTo>
                    <a:pt x="1261372" y="1113789"/>
                  </a:lnTo>
                  <a:close/>
                </a:path>
                <a:path w="1263650" h="1242060">
                  <a:moveTo>
                    <a:pt x="5199" y="1120139"/>
                  </a:moveTo>
                  <a:lnTo>
                    <a:pt x="246" y="1120139"/>
                  </a:lnTo>
                  <a:lnTo>
                    <a:pt x="233" y="1126489"/>
                  </a:lnTo>
                  <a:lnTo>
                    <a:pt x="5192" y="1126489"/>
                  </a:lnTo>
                  <a:lnTo>
                    <a:pt x="5199" y="1120139"/>
                  </a:lnTo>
                  <a:close/>
                </a:path>
                <a:path w="1263650" h="1242060">
                  <a:moveTo>
                    <a:pt x="1261359" y="1120139"/>
                  </a:moveTo>
                  <a:lnTo>
                    <a:pt x="1257421" y="1120139"/>
                  </a:lnTo>
                  <a:lnTo>
                    <a:pt x="1257415" y="1126489"/>
                  </a:lnTo>
                  <a:lnTo>
                    <a:pt x="1261346" y="1126489"/>
                  </a:lnTo>
                  <a:lnTo>
                    <a:pt x="1261359" y="1120139"/>
                  </a:lnTo>
                  <a:close/>
                </a:path>
                <a:path w="1263650" h="1242060">
                  <a:moveTo>
                    <a:pt x="5192" y="1126489"/>
                  </a:moveTo>
                  <a:lnTo>
                    <a:pt x="233" y="1126489"/>
                  </a:lnTo>
                  <a:lnTo>
                    <a:pt x="220" y="1132839"/>
                  </a:lnTo>
                  <a:lnTo>
                    <a:pt x="5186" y="1132839"/>
                  </a:lnTo>
                  <a:lnTo>
                    <a:pt x="5192" y="1126489"/>
                  </a:lnTo>
                  <a:close/>
                </a:path>
                <a:path w="1263650" h="1242060">
                  <a:moveTo>
                    <a:pt x="1261346" y="1126489"/>
                  </a:moveTo>
                  <a:lnTo>
                    <a:pt x="1257415" y="1126489"/>
                  </a:lnTo>
                  <a:lnTo>
                    <a:pt x="1257408" y="1132839"/>
                  </a:lnTo>
                  <a:lnTo>
                    <a:pt x="1261333" y="1132839"/>
                  </a:lnTo>
                  <a:lnTo>
                    <a:pt x="1261346" y="1126489"/>
                  </a:lnTo>
                  <a:close/>
                </a:path>
                <a:path w="1263650" h="1242060">
                  <a:moveTo>
                    <a:pt x="5186" y="1132839"/>
                  </a:moveTo>
                  <a:lnTo>
                    <a:pt x="220" y="1132839"/>
                  </a:lnTo>
                  <a:lnTo>
                    <a:pt x="207" y="1139189"/>
                  </a:lnTo>
                  <a:lnTo>
                    <a:pt x="5179" y="1139189"/>
                  </a:lnTo>
                  <a:lnTo>
                    <a:pt x="5186" y="1132839"/>
                  </a:lnTo>
                  <a:close/>
                </a:path>
                <a:path w="1263650" h="1242060">
                  <a:moveTo>
                    <a:pt x="1261333" y="1132839"/>
                  </a:moveTo>
                  <a:lnTo>
                    <a:pt x="1257408" y="1132839"/>
                  </a:lnTo>
                  <a:lnTo>
                    <a:pt x="1257402" y="1139189"/>
                  </a:lnTo>
                  <a:lnTo>
                    <a:pt x="1261320" y="1139189"/>
                  </a:lnTo>
                  <a:lnTo>
                    <a:pt x="1261333" y="1132839"/>
                  </a:lnTo>
                  <a:close/>
                </a:path>
                <a:path w="1263650" h="1242060">
                  <a:moveTo>
                    <a:pt x="5179" y="1139189"/>
                  </a:moveTo>
                  <a:lnTo>
                    <a:pt x="207" y="1139189"/>
                  </a:lnTo>
                  <a:lnTo>
                    <a:pt x="194" y="1145539"/>
                  </a:lnTo>
                  <a:lnTo>
                    <a:pt x="5172" y="1145539"/>
                  </a:lnTo>
                  <a:lnTo>
                    <a:pt x="5179" y="1139189"/>
                  </a:lnTo>
                  <a:close/>
                </a:path>
                <a:path w="1263650" h="1242060">
                  <a:moveTo>
                    <a:pt x="1261320" y="1139189"/>
                  </a:moveTo>
                  <a:lnTo>
                    <a:pt x="1257402" y="1139189"/>
                  </a:lnTo>
                  <a:lnTo>
                    <a:pt x="1257395" y="1145539"/>
                  </a:lnTo>
                  <a:lnTo>
                    <a:pt x="1261307" y="1145539"/>
                  </a:lnTo>
                  <a:lnTo>
                    <a:pt x="1261320" y="1139189"/>
                  </a:lnTo>
                  <a:close/>
                </a:path>
                <a:path w="1263650" h="1242060">
                  <a:moveTo>
                    <a:pt x="5172" y="1145539"/>
                  </a:moveTo>
                  <a:lnTo>
                    <a:pt x="194" y="1145539"/>
                  </a:lnTo>
                  <a:lnTo>
                    <a:pt x="168" y="1158239"/>
                  </a:lnTo>
                  <a:lnTo>
                    <a:pt x="5159" y="1158239"/>
                  </a:lnTo>
                  <a:lnTo>
                    <a:pt x="5172" y="1145539"/>
                  </a:lnTo>
                  <a:close/>
                </a:path>
                <a:path w="1263650" h="1242060">
                  <a:moveTo>
                    <a:pt x="1261307" y="1145539"/>
                  </a:moveTo>
                  <a:lnTo>
                    <a:pt x="1257395" y="1145539"/>
                  </a:lnTo>
                  <a:lnTo>
                    <a:pt x="1257382" y="1158239"/>
                  </a:lnTo>
                  <a:lnTo>
                    <a:pt x="1261281" y="1158239"/>
                  </a:lnTo>
                  <a:lnTo>
                    <a:pt x="1261307" y="1145539"/>
                  </a:lnTo>
                  <a:close/>
                </a:path>
                <a:path w="1263650" h="1242060">
                  <a:moveTo>
                    <a:pt x="5159" y="1158239"/>
                  </a:moveTo>
                  <a:lnTo>
                    <a:pt x="168" y="1158239"/>
                  </a:lnTo>
                  <a:lnTo>
                    <a:pt x="155" y="1164589"/>
                  </a:lnTo>
                  <a:lnTo>
                    <a:pt x="5153" y="1164589"/>
                  </a:lnTo>
                  <a:lnTo>
                    <a:pt x="5159" y="1158239"/>
                  </a:lnTo>
                  <a:close/>
                </a:path>
                <a:path w="1263650" h="1242060">
                  <a:moveTo>
                    <a:pt x="1261281" y="1158239"/>
                  </a:moveTo>
                  <a:lnTo>
                    <a:pt x="1257382" y="1158239"/>
                  </a:lnTo>
                  <a:lnTo>
                    <a:pt x="1257375" y="1164589"/>
                  </a:lnTo>
                  <a:lnTo>
                    <a:pt x="1261268" y="1164589"/>
                  </a:lnTo>
                  <a:lnTo>
                    <a:pt x="1261281" y="1158239"/>
                  </a:lnTo>
                  <a:close/>
                </a:path>
                <a:path w="1263650" h="1242060">
                  <a:moveTo>
                    <a:pt x="5153" y="1164589"/>
                  </a:moveTo>
                  <a:lnTo>
                    <a:pt x="155" y="1164589"/>
                  </a:lnTo>
                  <a:lnTo>
                    <a:pt x="142" y="1170939"/>
                  </a:lnTo>
                  <a:lnTo>
                    <a:pt x="5146" y="1170939"/>
                  </a:lnTo>
                  <a:lnTo>
                    <a:pt x="5153" y="1164589"/>
                  </a:lnTo>
                  <a:close/>
                </a:path>
                <a:path w="1263650" h="1242060">
                  <a:moveTo>
                    <a:pt x="1261268" y="1164589"/>
                  </a:moveTo>
                  <a:lnTo>
                    <a:pt x="1257375" y="1164589"/>
                  </a:lnTo>
                  <a:lnTo>
                    <a:pt x="1257369" y="1170939"/>
                  </a:lnTo>
                  <a:lnTo>
                    <a:pt x="1261255" y="1170939"/>
                  </a:lnTo>
                  <a:lnTo>
                    <a:pt x="1261268" y="1164589"/>
                  </a:lnTo>
                  <a:close/>
                </a:path>
                <a:path w="1263650" h="1242060">
                  <a:moveTo>
                    <a:pt x="5146" y="1170939"/>
                  </a:moveTo>
                  <a:lnTo>
                    <a:pt x="142" y="1170939"/>
                  </a:lnTo>
                  <a:lnTo>
                    <a:pt x="127" y="1178559"/>
                  </a:lnTo>
                  <a:lnTo>
                    <a:pt x="5138" y="1178559"/>
                  </a:lnTo>
                  <a:lnTo>
                    <a:pt x="5146" y="1170939"/>
                  </a:lnTo>
                  <a:close/>
                </a:path>
                <a:path w="1263650" h="1242060">
                  <a:moveTo>
                    <a:pt x="1261255" y="1170939"/>
                  </a:moveTo>
                  <a:lnTo>
                    <a:pt x="1257369" y="1170939"/>
                  </a:lnTo>
                  <a:lnTo>
                    <a:pt x="1257361" y="1178559"/>
                  </a:lnTo>
                  <a:lnTo>
                    <a:pt x="1261239" y="1178559"/>
                  </a:lnTo>
                  <a:lnTo>
                    <a:pt x="1261255" y="1170939"/>
                  </a:lnTo>
                  <a:close/>
                </a:path>
                <a:path w="1263650" h="1242060">
                  <a:moveTo>
                    <a:pt x="5138" y="1178559"/>
                  </a:moveTo>
                  <a:lnTo>
                    <a:pt x="127" y="1178559"/>
                  </a:lnTo>
                  <a:lnTo>
                    <a:pt x="101" y="1191259"/>
                  </a:lnTo>
                  <a:lnTo>
                    <a:pt x="5125" y="1191259"/>
                  </a:lnTo>
                  <a:lnTo>
                    <a:pt x="5138" y="1178559"/>
                  </a:lnTo>
                  <a:close/>
                </a:path>
                <a:path w="1263650" h="1242060">
                  <a:moveTo>
                    <a:pt x="1261239" y="1178559"/>
                  </a:moveTo>
                  <a:lnTo>
                    <a:pt x="1257361" y="1178559"/>
                  </a:lnTo>
                  <a:lnTo>
                    <a:pt x="1257348" y="1191259"/>
                  </a:lnTo>
                  <a:lnTo>
                    <a:pt x="1261213" y="1191259"/>
                  </a:lnTo>
                  <a:lnTo>
                    <a:pt x="1261239" y="1178559"/>
                  </a:lnTo>
                  <a:close/>
                </a:path>
                <a:path w="1263650" h="1242060">
                  <a:moveTo>
                    <a:pt x="5125" y="1191259"/>
                  </a:moveTo>
                  <a:lnTo>
                    <a:pt x="101" y="1191259"/>
                  </a:lnTo>
                  <a:lnTo>
                    <a:pt x="88" y="1197609"/>
                  </a:lnTo>
                  <a:lnTo>
                    <a:pt x="5119" y="1197609"/>
                  </a:lnTo>
                  <a:lnTo>
                    <a:pt x="5125" y="1191259"/>
                  </a:lnTo>
                  <a:close/>
                </a:path>
                <a:path w="1263650" h="1242060">
                  <a:moveTo>
                    <a:pt x="1261213" y="1191259"/>
                  </a:moveTo>
                  <a:lnTo>
                    <a:pt x="1257348" y="1191259"/>
                  </a:lnTo>
                  <a:lnTo>
                    <a:pt x="1257341" y="1197609"/>
                  </a:lnTo>
                  <a:lnTo>
                    <a:pt x="1261200" y="1197609"/>
                  </a:lnTo>
                  <a:lnTo>
                    <a:pt x="1261213" y="1191259"/>
                  </a:lnTo>
                  <a:close/>
                </a:path>
                <a:path w="1263650" h="1242060">
                  <a:moveTo>
                    <a:pt x="5119" y="1197609"/>
                  </a:moveTo>
                  <a:lnTo>
                    <a:pt x="88" y="1197609"/>
                  </a:lnTo>
                  <a:lnTo>
                    <a:pt x="62" y="1210309"/>
                  </a:lnTo>
                  <a:lnTo>
                    <a:pt x="5106" y="1210309"/>
                  </a:lnTo>
                  <a:lnTo>
                    <a:pt x="5119" y="1197609"/>
                  </a:lnTo>
                  <a:close/>
                </a:path>
                <a:path w="1263650" h="1242060">
                  <a:moveTo>
                    <a:pt x="1261200" y="1197609"/>
                  </a:moveTo>
                  <a:lnTo>
                    <a:pt x="1257341" y="1197609"/>
                  </a:lnTo>
                  <a:lnTo>
                    <a:pt x="1257328" y="1210309"/>
                  </a:lnTo>
                  <a:lnTo>
                    <a:pt x="1261174" y="1210309"/>
                  </a:lnTo>
                  <a:lnTo>
                    <a:pt x="1261200" y="1197609"/>
                  </a:lnTo>
                  <a:close/>
                </a:path>
                <a:path w="1263650" h="1242060">
                  <a:moveTo>
                    <a:pt x="5106" y="1210309"/>
                  </a:moveTo>
                  <a:lnTo>
                    <a:pt x="62" y="1210309"/>
                  </a:lnTo>
                  <a:lnTo>
                    <a:pt x="49" y="1216659"/>
                  </a:lnTo>
                  <a:lnTo>
                    <a:pt x="5099" y="1216659"/>
                  </a:lnTo>
                  <a:lnTo>
                    <a:pt x="5106" y="1210309"/>
                  </a:lnTo>
                  <a:close/>
                </a:path>
                <a:path w="1263650" h="1242060">
                  <a:moveTo>
                    <a:pt x="1261174" y="1210309"/>
                  </a:moveTo>
                  <a:lnTo>
                    <a:pt x="1257328" y="1210309"/>
                  </a:lnTo>
                  <a:lnTo>
                    <a:pt x="1257322" y="1216659"/>
                  </a:lnTo>
                  <a:lnTo>
                    <a:pt x="1261161" y="1216659"/>
                  </a:lnTo>
                  <a:lnTo>
                    <a:pt x="1261174" y="1210309"/>
                  </a:lnTo>
                  <a:close/>
                </a:path>
                <a:path w="1263650" h="1242060">
                  <a:moveTo>
                    <a:pt x="5099" y="1216660"/>
                  </a:moveTo>
                  <a:lnTo>
                    <a:pt x="49" y="1216660"/>
                  </a:lnTo>
                  <a:lnTo>
                    <a:pt x="25" y="1228089"/>
                  </a:lnTo>
                  <a:lnTo>
                    <a:pt x="5087" y="1228089"/>
                  </a:lnTo>
                  <a:lnTo>
                    <a:pt x="5099" y="1216660"/>
                  </a:lnTo>
                  <a:close/>
                </a:path>
                <a:path w="1263650" h="1242060">
                  <a:moveTo>
                    <a:pt x="1261161" y="1216660"/>
                  </a:moveTo>
                  <a:lnTo>
                    <a:pt x="1257322" y="1216660"/>
                  </a:lnTo>
                  <a:lnTo>
                    <a:pt x="1257310" y="1228089"/>
                  </a:lnTo>
                  <a:lnTo>
                    <a:pt x="1261138" y="1228089"/>
                  </a:lnTo>
                  <a:lnTo>
                    <a:pt x="1261161" y="1216660"/>
                  </a:lnTo>
                  <a:close/>
                </a:path>
                <a:path w="1263650" h="1242060">
                  <a:moveTo>
                    <a:pt x="5087" y="1228089"/>
                  </a:moveTo>
                  <a:lnTo>
                    <a:pt x="25" y="1228089"/>
                  </a:lnTo>
                  <a:lnTo>
                    <a:pt x="0" y="1240789"/>
                  </a:lnTo>
                  <a:lnTo>
                    <a:pt x="1261109" y="1242059"/>
                  </a:lnTo>
                  <a:lnTo>
                    <a:pt x="1261117" y="1238249"/>
                  </a:lnTo>
                  <a:lnTo>
                    <a:pt x="5080" y="1235709"/>
                  </a:lnTo>
                  <a:lnTo>
                    <a:pt x="5087" y="1228089"/>
                  </a:lnTo>
                  <a:close/>
                </a:path>
                <a:path w="1263650" h="1242060">
                  <a:moveTo>
                    <a:pt x="1261138" y="1228089"/>
                  </a:moveTo>
                  <a:lnTo>
                    <a:pt x="1257310" y="1228089"/>
                  </a:lnTo>
                  <a:lnTo>
                    <a:pt x="1257300" y="1238249"/>
                  </a:lnTo>
                  <a:lnTo>
                    <a:pt x="1261117" y="1238249"/>
                  </a:lnTo>
                  <a:lnTo>
                    <a:pt x="1261138" y="1228089"/>
                  </a:lnTo>
                  <a:close/>
                </a:path>
              </a:pathLst>
            </a:custGeom>
            <a:solidFill>
              <a:srgbClr val="6322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6954520" y="2936239"/>
              <a:ext cx="1253490" cy="1234440"/>
            </a:xfrm>
            <a:custGeom>
              <a:avLst/>
              <a:gdLst/>
              <a:ahLst/>
              <a:cxnLst/>
              <a:rect l="l" t="t" r="r" b="b"/>
              <a:pathLst>
                <a:path w="1253490" h="1234439">
                  <a:moveTo>
                    <a:pt x="1270" y="0"/>
                  </a:moveTo>
                  <a:lnTo>
                    <a:pt x="1247" y="21589"/>
                  </a:lnTo>
                  <a:lnTo>
                    <a:pt x="6313" y="21589"/>
                  </a:lnTo>
                  <a:lnTo>
                    <a:pt x="6350" y="3810"/>
                  </a:lnTo>
                  <a:lnTo>
                    <a:pt x="1253488" y="3810"/>
                  </a:lnTo>
                  <a:lnTo>
                    <a:pt x="1253489" y="2539"/>
                  </a:lnTo>
                  <a:lnTo>
                    <a:pt x="1270" y="0"/>
                  </a:lnTo>
                  <a:close/>
                </a:path>
                <a:path w="1253490" h="1234439">
                  <a:moveTo>
                    <a:pt x="1253488" y="3810"/>
                  </a:moveTo>
                  <a:lnTo>
                    <a:pt x="6350" y="3810"/>
                  </a:lnTo>
                  <a:lnTo>
                    <a:pt x="1249679" y="6350"/>
                  </a:lnTo>
                  <a:lnTo>
                    <a:pt x="1249648" y="21589"/>
                  </a:lnTo>
                  <a:lnTo>
                    <a:pt x="1253470" y="21589"/>
                  </a:lnTo>
                  <a:lnTo>
                    <a:pt x="1253488" y="3810"/>
                  </a:lnTo>
                  <a:close/>
                </a:path>
                <a:path w="1253490" h="1234439">
                  <a:moveTo>
                    <a:pt x="6275" y="39624"/>
                  </a:moveTo>
                  <a:lnTo>
                    <a:pt x="1229" y="39624"/>
                  </a:lnTo>
                  <a:lnTo>
                    <a:pt x="1136" y="129539"/>
                  </a:lnTo>
                  <a:lnTo>
                    <a:pt x="6089" y="129539"/>
                  </a:lnTo>
                  <a:lnTo>
                    <a:pt x="6275" y="39624"/>
                  </a:lnTo>
                  <a:close/>
                </a:path>
                <a:path w="1253490" h="1234439">
                  <a:moveTo>
                    <a:pt x="1253451" y="39624"/>
                  </a:moveTo>
                  <a:lnTo>
                    <a:pt x="1249611" y="39624"/>
                  </a:lnTo>
                  <a:lnTo>
                    <a:pt x="1249424" y="129539"/>
                  </a:lnTo>
                  <a:lnTo>
                    <a:pt x="1253359" y="129539"/>
                  </a:lnTo>
                  <a:lnTo>
                    <a:pt x="1253451" y="39624"/>
                  </a:lnTo>
                  <a:close/>
                </a:path>
                <a:path w="1253490" h="1234439">
                  <a:moveTo>
                    <a:pt x="6294" y="30606"/>
                  </a:moveTo>
                  <a:lnTo>
                    <a:pt x="1238" y="30606"/>
                  </a:lnTo>
                  <a:lnTo>
                    <a:pt x="1229" y="39369"/>
                  </a:lnTo>
                  <a:lnTo>
                    <a:pt x="6276" y="39369"/>
                  </a:lnTo>
                  <a:lnTo>
                    <a:pt x="6294" y="30606"/>
                  </a:lnTo>
                  <a:close/>
                </a:path>
                <a:path w="1253490" h="1234439">
                  <a:moveTo>
                    <a:pt x="1253461" y="30606"/>
                  </a:moveTo>
                  <a:lnTo>
                    <a:pt x="1249629" y="30606"/>
                  </a:lnTo>
                  <a:lnTo>
                    <a:pt x="1249611" y="39369"/>
                  </a:lnTo>
                  <a:lnTo>
                    <a:pt x="1253452" y="39369"/>
                  </a:lnTo>
                  <a:lnTo>
                    <a:pt x="1253461" y="30606"/>
                  </a:lnTo>
                  <a:close/>
                </a:path>
                <a:path w="1253490" h="1234439">
                  <a:moveTo>
                    <a:pt x="6307" y="24256"/>
                  </a:moveTo>
                  <a:lnTo>
                    <a:pt x="1244" y="24256"/>
                  </a:lnTo>
                  <a:lnTo>
                    <a:pt x="1238" y="30479"/>
                  </a:lnTo>
                  <a:lnTo>
                    <a:pt x="6294" y="30479"/>
                  </a:lnTo>
                  <a:lnTo>
                    <a:pt x="6307" y="24256"/>
                  </a:lnTo>
                  <a:close/>
                </a:path>
                <a:path w="1253490" h="1234439">
                  <a:moveTo>
                    <a:pt x="1253467" y="24256"/>
                  </a:moveTo>
                  <a:lnTo>
                    <a:pt x="1249642" y="24256"/>
                  </a:lnTo>
                  <a:lnTo>
                    <a:pt x="1249629" y="30479"/>
                  </a:lnTo>
                  <a:lnTo>
                    <a:pt x="1253461" y="30479"/>
                  </a:lnTo>
                  <a:lnTo>
                    <a:pt x="1253467" y="24256"/>
                  </a:lnTo>
                  <a:close/>
                </a:path>
                <a:path w="1253490" h="1234439">
                  <a:moveTo>
                    <a:pt x="6312" y="21716"/>
                  </a:moveTo>
                  <a:lnTo>
                    <a:pt x="1247" y="21716"/>
                  </a:lnTo>
                  <a:lnTo>
                    <a:pt x="1245" y="24129"/>
                  </a:lnTo>
                  <a:lnTo>
                    <a:pt x="6307" y="24129"/>
                  </a:lnTo>
                  <a:lnTo>
                    <a:pt x="6312" y="21716"/>
                  </a:lnTo>
                  <a:close/>
                </a:path>
                <a:path w="1253490" h="1234439">
                  <a:moveTo>
                    <a:pt x="1253470" y="21716"/>
                  </a:moveTo>
                  <a:lnTo>
                    <a:pt x="1249648" y="21716"/>
                  </a:lnTo>
                  <a:lnTo>
                    <a:pt x="1249643" y="24129"/>
                  </a:lnTo>
                  <a:lnTo>
                    <a:pt x="1253467" y="24129"/>
                  </a:lnTo>
                  <a:lnTo>
                    <a:pt x="1253470" y="21716"/>
                  </a:lnTo>
                  <a:close/>
                </a:path>
                <a:path w="1253490" h="1234439">
                  <a:moveTo>
                    <a:pt x="6089" y="129540"/>
                  </a:moveTo>
                  <a:lnTo>
                    <a:pt x="1136" y="129540"/>
                  </a:lnTo>
                  <a:lnTo>
                    <a:pt x="1123" y="142239"/>
                  </a:lnTo>
                  <a:lnTo>
                    <a:pt x="6062" y="142239"/>
                  </a:lnTo>
                  <a:lnTo>
                    <a:pt x="6089" y="129540"/>
                  </a:lnTo>
                  <a:close/>
                </a:path>
                <a:path w="1253490" h="1234439">
                  <a:moveTo>
                    <a:pt x="1253359" y="129540"/>
                  </a:moveTo>
                  <a:lnTo>
                    <a:pt x="1249424" y="129540"/>
                  </a:lnTo>
                  <a:lnTo>
                    <a:pt x="1249398" y="142239"/>
                  </a:lnTo>
                  <a:lnTo>
                    <a:pt x="1253345" y="142239"/>
                  </a:lnTo>
                  <a:lnTo>
                    <a:pt x="1253359" y="129540"/>
                  </a:lnTo>
                  <a:close/>
                </a:path>
                <a:path w="1253490" h="1234439">
                  <a:moveTo>
                    <a:pt x="6062" y="142240"/>
                  </a:moveTo>
                  <a:lnTo>
                    <a:pt x="1123" y="142240"/>
                  </a:lnTo>
                  <a:lnTo>
                    <a:pt x="1097" y="167639"/>
                  </a:lnTo>
                  <a:lnTo>
                    <a:pt x="6010" y="167639"/>
                  </a:lnTo>
                  <a:lnTo>
                    <a:pt x="6062" y="142240"/>
                  </a:lnTo>
                  <a:close/>
                </a:path>
                <a:path w="1253490" h="1234439">
                  <a:moveTo>
                    <a:pt x="1253345" y="142240"/>
                  </a:moveTo>
                  <a:lnTo>
                    <a:pt x="1249398" y="142240"/>
                  </a:lnTo>
                  <a:lnTo>
                    <a:pt x="1249345" y="167639"/>
                  </a:lnTo>
                  <a:lnTo>
                    <a:pt x="1253319" y="167639"/>
                  </a:lnTo>
                  <a:lnTo>
                    <a:pt x="1253345" y="142240"/>
                  </a:lnTo>
                  <a:close/>
                </a:path>
                <a:path w="1253490" h="1234439">
                  <a:moveTo>
                    <a:pt x="6010" y="167640"/>
                  </a:moveTo>
                  <a:lnTo>
                    <a:pt x="1097" y="167640"/>
                  </a:lnTo>
                  <a:lnTo>
                    <a:pt x="1064" y="199389"/>
                  </a:lnTo>
                  <a:lnTo>
                    <a:pt x="5944" y="199389"/>
                  </a:lnTo>
                  <a:lnTo>
                    <a:pt x="6010" y="167640"/>
                  </a:lnTo>
                  <a:close/>
                </a:path>
                <a:path w="1253490" h="1234439">
                  <a:moveTo>
                    <a:pt x="1253319" y="167640"/>
                  </a:moveTo>
                  <a:lnTo>
                    <a:pt x="1249345" y="167640"/>
                  </a:lnTo>
                  <a:lnTo>
                    <a:pt x="1249279" y="199389"/>
                  </a:lnTo>
                  <a:lnTo>
                    <a:pt x="1253287" y="199389"/>
                  </a:lnTo>
                  <a:lnTo>
                    <a:pt x="1253319" y="167640"/>
                  </a:lnTo>
                  <a:close/>
                </a:path>
                <a:path w="1253490" h="1234439">
                  <a:moveTo>
                    <a:pt x="5944" y="199390"/>
                  </a:moveTo>
                  <a:lnTo>
                    <a:pt x="1064" y="199390"/>
                  </a:lnTo>
                  <a:lnTo>
                    <a:pt x="1025" y="237489"/>
                  </a:lnTo>
                  <a:lnTo>
                    <a:pt x="5865" y="237489"/>
                  </a:lnTo>
                  <a:lnTo>
                    <a:pt x="5944" y="199390"/>
                  </a:lnTo>
                  <a:close/>
                </a:path>
                <a:path w="1253490" h="1234439">
                  <a:moveTo>
                    <a:pt x="1253287" y="199390"/>
                  </a:moveTo>
                  <a:lnTo>
                    <a:pt x="1249279" y="199390"/>
                  </a:lnTo>
                  <a:lnTo>
                    <a:pt x="1249200" y="237489"/>
                  </a:lnTo>
                  <a:lnTo>
                    <a:pt x="1253247" y="237489"/>
                  </a:lnTo>
                  <a:lnTo>
                    <a:pt x="1253287" y="199390"/>
                  </a:lnTo>
                  <a:close/>
                </a:path>
                <a:path w="1253490" h="1234439">
                  <a:moveTo>
                    <a:pt x="5865" y="237490"/>
                  </a:moveTo>
                  <a:lnTo>
                    <a:pt x="1025" y="237490"/>
                  </a:lnTo>
                  <a:lnTo>
                    <a:pt x="998" y="262889"/>
                  </a:lnTo>
                  <a:lnTo>
                    <a:pt x="5812" y="262889"/>
                  </a:lnTo>
                  <a:lnTo>
                    <a:pt x="5865" y="237490"/>
                  </a:lnTo>
                  <a:close/>
                </a:path>
                <a:path w="1253490" h="1234439">
                  <a:moveTo>
                    <a:pt x="1253247" y="237490"/>
                  </a:moveTo>
                  <a:lnTo>
                    <a:pt x="1249200" y="237490"/>
                  </a:lnTo>
                  <a:lnTo>
                    <a:pt x="1249147" y="262889"/>
                  </a:lnTo>
                  <a:lnTo>
                    <a:pt x="1253221" y="262889"/>
                  </a:lnTo>
                  <a:lnTo>
                    <a:pt x="1253247" y="237490"/>
                  </a:lnTo>
                  <a:close/>
                </a:path>
                <a:path w="1253490" h="1234439">
                  <a:moveTo>
                    <a:pt x="5812" y="262890"/>
                  </a:moveTo>
                  <a:lnTo>
                    <a:pt x="998" y="262890"/>
                  </a:lnTo>
                  <a:lnTo>
                    <a:pt x="985" y="275589"/>
                  </a:lnTo>
                  <a:lnTo>
                    <a:pt x="5786" y="275589"/>
                  </a:lnTo>
                  <a:lnTo>
                    <a:pt x="5812" y="262890"/>
                  </a:lnTo>
                  <a:close/>
                </a:path>
                <a:path w="1253490" h="1234439">
                  <a:moveTo>
                    <a:pt x="1253221" y="262890"/>
                  </a:moveTo>
                  <a:lnTo>
                    <a:pt x="1249147" y="262890"/>
                  </a:lnTo>
                  <a:lnTo>
                    <a:pt x="1249121" y="275589"/>
                  </a:lnTo>
                  <a:lnTo>
                    <a:pt x="1253208" y="275589"/>
                  </a:lnTo>
                  <a:lnTo>
                    <a:pt x="1253221" y="262890"/>
                  </a:lnTo>
                  <a:close/>
                </a:path>
                <a:path w="1253490" h="1234439">
                  <a:moveTo>
                    <a:pt x="5786" y="275590"/>
                  </a:moveTo>
                  <a:lnTo>
                    <a:pt x="985" y="275590"/>
                  </a:lnTo>
                  <a:lnTo>
                    <a:pt x="959" y="300989"/>
                  </a:lnTo>
                  <a:lnTo>
                    <a:pt x="5733" y="300989"/>
                  </a:lnTo>
                  <a:lnTo>
                    <a:pt x="5786" y="275590"/>
                  </a:lnTo>
                  <a:close/>
                </a:path>
                <a:path w="1253490" h="1234439">
                  <a:moveTo>
                    <a:pt x="1253208" y="275590"/>
                  </a:moveTo>
                  <a:lnTo>
                    <a:pt x="1249121" y="275590"/>
                  </a:lnTo>
                  <a:lnTo>
                    <a:pt x="1249068" y="300989"/>
                  </a:lnTo>
                  <a:lnTo>
                    <a:pt x="1253182" y="300989"/>
                  </a:lnTo>
                  <a:lnTo>
                    <a:pt x="1253208" y="275590"/>
                  </a:lnTo>
                  <a:close/>
                </a:path>
                <a:path w="1253490" h="1234439">
                  <a:moveTo>
                    <a:pt x="5733" y="300990"/>
                  </a:moveTo>
                  <a:lnTo>
                    <a:pt x="959" y="300990"/>
                  </a:lnTo>
                  <a:lnTo>
                    <a:pt x="809" y="447039"/>
                  </a:lnTo>
                  <a:lnTo>
                    <a:pt x="5430" y="447039"/>
                  </a:lnTo>
                  <a:lnTo>
                    <a:pt x="5733" y="300990"/>
                  </a:lnTo>
                  <a:close/>
                </a:path>
                <a:path w="1253490" h="1234439">
                  <a:moveTo>
                    <a:pt x="1253182" y="300990"/>
                  </a:moveTo>
                  <a:lnTo>
                    <a:pt x="1249068" y="300990"/>
                  </a:lnTo>
                  <a:lnTo>
                    <a:pt x="1248765" y="447039"/>
                  </a:lnTo>
                  <a:lnTo>
                    <a:pt x="1253031" y="447039"/>
                  </a:lnTo>
                  <a:lnTo>
                    <a:pt x="1253182" y="300990"/>
                  </a:lnTo>
                  <a:close/>
                </a:path>
                <a:path w="1253490" h="1234439">
                  <a:moveTo>
                    <a:pt x="5430" y="447040"/>
                  </a:moveTo>
                  <a:lnTo>
                    <a:pt x="809" y="447040"/>
                  </a:lnTo>
                  <a:lnTo>
                    <a:pt x="782" y="472439"/>
                  </a:lnTo>
                  <a:lnTo>
                    <a:pt x="5377" y="472439"/>
                  </a:lnTo>
                  <a:lnTo>
                    <a:pt x="5430" y="447040"/>
                  </a:lnTo>
                  <a:close/>
                </a:path>
                <a:path w="1253490" h="1234439">
                  <a:moveTo>
                    <a:pt x="1253031" y="447040"/>
                  </a:moveTo>
                  <a:lnTo>
                    <a:pt x="1248765" y="447040"/>
                  </a:lnTo>
                  <a:lnTo>
                    <a:pt x="1248713" y="472439"/>
                  </a:lnTo>
                  <a:lnTo>
                    <a:pt x="1253005" y="472439"/>
                  </a:lnTo>
                  <a:lnTo>
                    <a:pt x="1253031" y="447040"/>
                  </a:lnTo>
                  <a:close/>
                </a:path>
                <a:path w="1253490" h="1234439">
                  <a:moveTo>
                    <a:pt x="5377" y="472440"/>
                  </a:moveTo>
                  <a:lnTo>
                    <a:pt x="782" y="472440"/>
                  </a:lnTo>
                  <a:lnTo>
                    <a:pt x="756" y="497839"/>
                  </a:lnTo>
                  <a:lnTo>
                    <a:pt x="5325" y="497839"/>
                  </a:lnTo>
                  <a:lnTo>
                    <a:pt x="5377" y="472440"/>
                  </a:lnTo>
                  <a:close/>
                </a:path>
                <a:path w="1253490" h="1234439">
                  <a:moveTo>
                    <a:pt x="1253005" y="472440"/>
                  </a:moveTo>
                  <a:lnTo>
                    <a:pt x="1248713" y="472440"/>
                  </a:lnTo>
                  <a:lnTo>
                    <a:pt x="1248660" y="497839"/>
                  </a:lnTo>
                  <a:lnTo>
                    <a:pt x="1252979" y="497839"/>
                  </a:lnTo>
                  <a:lnTo>
                    <a:pt x="1253005" y="472440"/>
                  </a:lnTo>
                  <a:close/>
                </a:path>
                <a:path w="1253490" h="1234439">
                  <a:moveTo>
                    <a:pt x="5325" y="497840"/>
                  </a:moveTo>
                  <a:lnTo>
                    <a:pt x="756" y="497840"/>
                  </a:lnTo>
                  <a:lnTo>
                    <a:pt x="510" y="736600"/>
                  </a:lnTo>
                  <a:lnTo>
                    <a:pt x="4829" y="736600"/>
                  </a:lnTo>
                  <a:lnTo>
                    <a:pt x="5325" y="497840"/>
                  </a:lnTo>
                  <a:close/>
                </a:path>
                <a:path w="1253490" h="1234439">
                  <a:moveTo>
                    <a:pt x="1252979" y="497840"/>
                  </a:moveTo>
                  <a:lnTo>
                    <a:pt x="1248660" y="497840"/>
                  </a:lnTo>
                  <a:lnTo>
                    <a:pt x="1248164" y="736600"/>
                  </a:lnTo>
                  <a:lnTo>
                    <a:pt x="1252733" y="736600"/>
                  </a:lnTo>
                  <a:lnTo>
                    <a:pt x="1252979" y="497840"/>
                  </a:lnTo>
                  <a:close/>
                </a:path>
                <a:path w="1253490" h="1234439">
                  <a:moveTo>
                    <a:pt x="4829" y="736600"/>
                  </a:moveTo>
                  <a:lnTo>
                    <a:pt x="510" y="736600"/>
                  </a:lnTo>
                  <a:lnTo>
                    <a:pt x="484" y="762000"/>
                  </a:lnTo>
                  <a:lnTo>
                    <a:pt x="4776" y="762000"/>
                  </a:lnTo>
                  <a:lnTo>
                    <a:pt x="4829" y="736600"/>
                  </a:lnTo>
                  <a:close/>
                </a:path>
                <a:path w="1253490" h="1234439">
                  <a:moveTo>
                    <a:pt x="1252733" y="736600"/>
                  </a:moveTo>
                  <a:lnTo>
                    <a:pt x="1248164" y="736600"/>
                  </a:lnTo>
                  <a:lnTo>
                    <a:pt x="1248112" y="762000"/>
                  </a:lnTo>
                  <a:lnTo>
                    <a:pt x="1252707" y="762000"/>
                  </a:lnTo>
                  <a:lnTo>
                    <a:pt x="1252733" y="736600"/>
                  </a:lnTo>
                  <a:close/>
                </a:path>
                <a:path w="1253490" h="1234439">
                  <a:moveTo>
                    <a:pt x="4776" y="762000"/>
                  </a:moveTo>
                  <a:lnTo>
                    <a:pt x="484" y="762000"/>
                  </a:lnTo>
                  <a:lnTo>
                    <a:pt x="458" y="787400"/>
                  </a:lnTo>
                  <a:lnTo>
                    <a:pt x="4724" y="787400"/>
                  </a:lnTo>
                  <a:lnTo>
                    <a:pt x="4776" y="762000"/>
                  </a:lnTo>
                  <a:close/>
                </a:path>
                <a:path w="1253490" h="1234439">
                  <a:moveTo>
                    <a:pt x="1252707" y="762000"/>
                  </a:moveTo>
                  <a:lnTo>
                    <a:pt x="1248112" y="762000"/>
                  </a:lnTo>
                  <a:lnTo>
                    <a:pt x="1248059" y="787400"/>
                  </a:lnTo>
                  <a:lnTo>
                    <a:pt x="1252680" y="787400"/>
                  </a:lnTo>
                  <a:lnTo>
                    <a:pt x="1252707" y="762000"/>
                  </a:lnTo>
                  <a:close/>
                </a:path>
                <a:path w="1253490" h="1234439">
                  <a:moveTo>
                    <a:pt x="4724" y="787400"/>
                  </a:moveTo>
                  <a:lnTo>
                    <a:pt x="458" y="787400"/>
                  </a:lnTo>
                  <a:lnTo>
                    <a:pt x="432" y="812800"/>
                  </a:lnTo>
                  <a:lnTo>
                    <a:pt x="4671" y="812800"/>
                  </a:lnTo>
                  <a:lnTo>
                    <a:pt x="4724" y="787400"/>
                  </a:lnTo>
                  <a:close/>
                </a:path>
                <a:path w="1253490" h="1234439">
                  <a:moveTo>
                    <a:pt x="1252680" y="787400"/>
                  </a:moveTo>
                  <a:lnTo>
                    <a:pt x="1248059" y="787400"/>
                  </a:lnTo>
                  <a:lnTo>
                    <a:pt x="1248006" y="812800"/>
                  </a:lnTo>
                  <a:lnTo>
                    <a:pt x="1252654" y="812800"/>
                  </a:lnTo>
                  <a:lnTo>
                    <a:pt x="1252680" y="787400"/>
                  </a:lnTo>
                  <a:close/>
                </a:path>
                <a:path w="1253490" h="1234439">
                  <a:moveTo>
                    <a:pt x="4671" y="812800"/>
                  </a:moveTo>
                  <a:lnTo>
                    <a:pt x="432" y="812800"/>
                  </a:lnTo>
                  <a:lnTo>
                    <a:pt x="405" y="838200"/>
                  </a:lnTo>
                  <a:lnTo>
                    <a:pt x="4618" y="838200"/>
                  </a:lnTo>
                  <a:lnTo>
                    <a:pt x="4671" y="812800"/>
                  </a:lnTo>
                  <a:close/>
                </a:path>
                <a:path w="1253490" h="1234439">
                  <a:moveTo>
                    <a:pt x="1252654" y="812800"/>
                  </a:moveTo>
                  <a:lnTo>
                    <a:pt x="1248006" y="812800"/>
                  </a:lnTo>
                  <a:lnTo>
                    <a:pt x="1247954" y="838200"/>
                  </a:lnTo>
                  <a:lnTo>
                    <a:pt x="1252628" y="838200"/>
                  </a:lnTo>
                  <a:lnTo>
                    <a:pt x="1252654" y="812800"/>
                  </a:lnTo>
                  <a:close/>
                </a:path>
                <a:path w="1253490" h="1234439">
                  <a:moveTo>
                    <a:pt x="4618" y="838200"/>
                  </a:moveTo>
                  <a:lnTo>
                    <a:pt x="405" y="838200"/>
                  </a:lnTo>
                  <a:lnTo>
                    <a:pt x="379" y="863600"/>
                  </a:lnTo>
                  <a:lnTo>
                    <a:pt x="4566" y="863600"/>
                  </a:lnTo>
                  <a:lnTo>
                    <a:pt x="4618" y="838200"/>
                  </a:lnTo>
                  <a:close/>
                </a:path>
                <a:path w="1253490" h="1234439">
                  <a:moveTo>
                    <a:pt x="1252628" y="838200"/>
                  </a:moveTo>
                  <a:lnTo>
                    <a:pt x="1247954" y="838200"/>
                  </a:lnTo>
                  <a:lnTo>
                    <a:pt x="1247901" y="863600"/>
                  </a:lnTo>
                  <a:lnTo>
                    <a:pt x="1252602" y="863600"/>
                  </a:lnTo>
                  <a:lnTo>
                    <a:pt x="1252628" y="838200"/>
                  </a:lnTo>
                  <a:close/>
                </a:path>
                <a:path w="1253490" h="1234439">
                  <a:moveTo>
                    <a:pt x="4566" y="863600"/>
                  </a:moveTo>
                  <a:lnTo>
                    <a:pt x="379" y="863600"/>
                  </a:lnTo>
                  <a:lnTo>
                    <a:pt x="366" y="876300"/>
                  </a:lnTo>
                  <a:lnTo>
                    <a:pt x="4539" y="876300"/>
                  </a:lnTo>
                  <a:lnTo>
                    <a:pt x="4566" y="863600"/>
                  </a:lnTo>
                  <a:close/>
                </a:path>
                <a:path w="1253490" h="1234439">
                  <a:moveTo>
                    <a:pt x="1252602" y="863600"/>
                  </a:moveTo>
                  <a:lnTo>
                    <a:pt x="1247901" y="863600"/>
                  </a:lnTo>
                  <a:lnTo>
                    <a:pt x="1247875" y="876300"/>
                  </a:lnTo>
                  <a:lnTo>
                    <a:pt x="1252589" y="876300"/>
                  </a:lnTo>
                  <a:lnTo>
                    <a:pt x="1252602" y="863600"/>
                  </a:lnTo>
                  <a:close/>
                </a:path>
                <a:path w="1253490" h="1234439">
                  <a:moveTo>
                    <a:pt x="4539" y="876300"/>
                  </a:moveTo>
                  <a:lnTo>
                    <a:pt x="366" y="876300"/>
                  </a:lnTo>
                  <a:lnTo>
                    <a:pt x="340" y="901700"/>
                  </a:lnTo>
                  <a:lnTo>
                    <a:pt x="4487" y="901700"/>
                  </a:lnTo>
                  <a:lnTo>
                    <a:pt x="4539" y="876300"/>
                  </a:lnTo>
                  <a:close/>
                </a:path>
                <a:path w="1253490" h="1234439">
                  <a:moveTo>
                    <a:pt x="1252589" y="876300"/>
                  </a:moveTo>
                  <a:lnTo>
                    <a:pt x="1247875" y="876300"/>
                  </a:lnTo>
                  <a:lnTo>
                    <a:pt x="1247822" y="901700"/>
                  </a:lnTo>
                  <a:lnTo>
                    <a:pt x="1252563" y="901700"/>
                  </a:lnTo>
                  <a:lnTo>
                    <a:pt x="1252589" y="876300"/>
                  </a:lnTo>
                  <a:close/>
                </a:path>
                <a:path w="1253490" h="1234439">
                  <a:moveTo>
                    <a:pt x="4487" y="901700"/>
                  </a:moveTo>
                  <a:lnTo>
                    <a:pt x="340" y="901700"/>
                  </a:lnTo>
                  <a:lnTo>
                    <a:pt x="307" y="933450"/>
                  </a:lnTo>
                  <a:lnTo>
                    <a:pt x="4421" y="933450"/>
                  </a:lnTo>
                  <a:lnTo>
                    <a:pt x="4487" y="901700"/>
                  </a:lnTo>
                  <a:close/>
                </a:path>
                <a:path w="1253490" h="1234439">
                  <a:moveTo>
                    <a:pt x="1252563" y="901700"/>
                  </a:moveTo>
                  <a:lnTo>
                    <a:pt x="1247822" y="901700"/>
                  </a:lnTo>
                  <a:lnTo>
                    <a:pt x="1247756" y="933450"/>
                  </a:lnTo>
                  <a:lnTo>
                    <a:pt x="1252530" y="933450"/>
                  </a:lnTo>
                  <a:lnTo>
                    <a:pt x="1252563" y="901700"/>
                  </a:lnTo>
                  <a:close/>
                </a:path>
                <a:path w="1253490" h="1234439">
                  <a:moveTo>
                    <a:pt x="4421" y="933450"/>
                  </a:moveTo>
                  <a:lnTo>
                    <a:pt x="307" y="933450"/>
                  </a:lnTo>
                  <a:lnTo>
                    <a:pt x="302" y="938530"/>
                  </a:lnTo>
                  <a:lnTo>
                    <a:pt x="4410" y="938530"/>
                  </a:lnTo>
                  <a:lnTo>
                    <a:pt x="4421" y="933450"/>
                  </a:lnTo>
                  <a:close/>
                </a:path>
                <a:path w="1253490" h="1234439">
                  <a:moveTo>
                    <a:pt x="1252530" y="933450"/>
                  </a:moveTo>
                  <a:lnTo>
                    <a:pt x="1247756" y="933450"/>
                  </a:lnTo>
                  <a:lnTo>
                    <a:pt x="1247746" y="938530"/>
                  </a:lnTo>
                  <a:lnTo>
                    <a:pt x="1252525" y="938530"/>
                  </a:lnTo>
                  <a:lnTo>
                    <a:pt x="1252530" y="933450"/>
                  </a:lnTo>
                  <a:close/>
                </a:path>
                <a:path w="1253490" h="1234439">
                  <a:moveTo>
                    <a:pt x="4410" y="938530"/>
                  </a:moveTo>
                  <a:lnTo>
                    <a:pt x="302" y="938530"/>
                  </a:lnTo>
                  <a:lnTo>
                    <a:pt x="288" y="952500"/>
                  </a:lnTo>
                  <a:lnTo>
                    <a:pt x="4381" y="952500"/>
                  </a:lnTo>
                  <a:lnTo>
                    <a:pt x="4410" y="938530"/>
                  </a:lnTo>
                  <a:close/>
                </a:path>
                <a:path w="1253490" h="1234439">
                  <a:moveTo>
                    <a:pt x="1252525" y="938530"/>
                  </a:moveTo>
                  <a:lnTo>
                    <a:pt x="1247746" y="938530"/>
                  </a:lnTo>
                  <a:lnTo>
                    <a:pt x="1247717" y="952500"/>
                  </a:lnTo>
                  <a:lnTo>
                    <a:pt x="1252510" y="952500"/>
                  </a:lnTo>
                  <a:lnTo>
                    <a:pt x="1252525" y="938530"/>
                  </a:lnTo>
                  <a:close/>
                </a:path>
                <a:path w="1253490" h="1234439">
                  <a:moveTo>
                    <a:pt x="4381" y="952500"/>
                  </a:moveTo>
                  <a:lnTo>
                    <a:pt x="288" y="952500"/>
                  </a:lnTo>
                  <a:lnTo>
                    <a:pt x="274" y="965200"/>
                  </a:lnTo>
                  <a:lnTo>
                    <a:pt x="4355" y="965200"/>
                  </a:lnTo>
                  <a:lnTo>
                    <a:pt x="4381" y="952500"/>
                  </a:lnTo>
                  <a:close/>
                </a:path>
                <a:path w="1253490" h="1234439">
                  <a:moveTo>
                    <a:pt x="1252510" y="952500"/>
                  </a:moveTo>
                  <a:lnTo>
                    <a:pt x="1247717" y="952500"/>
                  </a:lnTo>
                  <a:lnTo>
                    <a:pt x="1247690" y="965200"/>
                  </a:lnTo>
                  <a:lnTo>
                    <a:pt x="1252497" y="965200"/>
                  </a:lnTo>
                  <a:lnTo>
                    <a:pt x="1252510" y="952500"/>
                  </a:lnTo>
                  <a:close/>
                </a:path>
                <a:path w="1253490" h="1234439">
                  <a:moveTo>
                    <a:pt x="4355" y="965200"/>
                  </a:moveTo>
                  <a:lnTo>
                    <a:pt x="274" y="965200"/>
                  </a:lnTo>
                  <a:lnTo>
                    <a:pt x="261" y="977900"/>
                  </a:lnTo>
                  <a:lnTo>
                    <a:pt x="4329" y="977900"/>
                  </a:lnTo>
                  <a:lnTo>
                    <a:pt x="4355" y="965200"/>
                  </a:lnTo>
                  <a:close/>
                </a:path>
                <a:path w="1253490" h="1234439">
                  <a:moveTo>
                    <a:pt x="1252497" y="965200"/>
                  </a:moveTo>
                  <a:lnTo>
                    <a:pt x="1247690" y="965200"/>
                  </a:lnTo>
                  <a:lnTo>
                    <a:pt x="1247664" y="977900"/>
                  </a:lnTo>
                  <a:lnTo>
                    <a:pt x="1252484" y="977900"/>
                  </a:lnTo>
                  <a:lnTo>
                    <a:pt x="1252497" y="965200"/>
                  </a:lnTo>
                  <a:close/>
                </a:path>
                <a:path w="1253490" h="1234439">
                  <a:moveTo>
                    <a:pt x="4329" y="977900"/>
                  </a:moveTo>
                  <a:lnTo>
                    <a:pt x="261" y="977900"/>
                  </a:lnTo>
                  <a:lnTo>
                    <a:pt x="256" y="982980"/>
                  </a:lnTo>
                  <a:lnTo>
                    <a:pt x="4318" y="982980"/>
                  </a:lnTo>
                  <a:lnTo>
                    <a:pt x="4329" y="977900"/>
                  </a:lnTo>
                  <a:close/>
                </a:path>
                <a:path w="1253490" h="1234439">
                  <a:moveTo>
                    <a:pt x="1252484" y="977900"/>
                  </a:moveTo>
                  <a:lnTo>
                    <a:pt x="1247664" y="977900"/>
                  </a:lnTo>
                  <a:lnTo>
                    <a:pt x="1247653" y="982980"/>
                  </a:lnTo>
                  <a:lnTo>
                    <a:pt x="1252479" y="982980"/>
                  </a:lnTo>
                  <a:lnTo>
                    <a:pt x="1252484" y="977900"/>
                  </a:lnTo>
                  <a:close/>
                </a:path>
                <a:path w="1253490" h="1234439">
                  <a:moveTo>
                    <a:pt x="4318" y="982980"/>
                  </a:moveTo>
                  <a:lnTo>
                    <a:pt x="256" y="982980"/>
                  </a:lnTo>
                  <a:lnTo>
                    <a:pt x="248" y="990600"/>
                  </a:lnTo>
                  <a:lnTo>
                    <a:pt x="4302" y="990600"/>
                  </a:lnTo>
                  <a:lnTo>
                    <a:pt x="4318" y="982980"/>
                  </a:lnTo>
                  <a:close/>
                </a:path>
                <a:path w="1253490" h="1234439">
                  <a:moveTo>
                    <a:pt x="1252479" y="982980"/>
                  </a:moveTo>
                  <a:lnTo>
                    <a:pt x="1247653" y="982980"/>
                  </a:lnTo>
                  <a:lnTo>
                    <a:pt x="1247637" y="990600"/>
                  </a:lnTo>
                  <a:lnTo>
                    <a:pt x="1252471" y="990600"/>
                  </a:lnTo>
                  <a:lnTo>
                    <a:pt x="1252479" y="982980"/>
                  </a:lnTo>
                  <a:close/>
                </a:path>
                <a:path w="1253490" h="1234439">
                  <a:moveTo>
                    <a:pt x="4302" y="990600"/>
                  </a:moveTo>
                  <a:lnTo>
                    <a:pt x="248" y="990600"/>
                  </a:lnTo>
                  <a:lnTo>
                    <a:pt x="230" y="1008380"/>
                  </a:lnTo>
                  <a:lnTo>
                    <a:pt x="4265" y="1008380"/>
                  </a:lnTo>
                  <a:lnTo>
                    <a:pt x="4302" y="990600"/>
                  </a:lnTo>
                  <a:close/>
                </a:path>
                <a:path w="1253490" h="1234439">
                  <a:moveTo>
                    <a:pt x="1252471" y="990600"/>
                  </a:moveTo>
                  <a:lnTo>
                    <a:pt x="1247637" y="990600"/>
                  </a:lnTo>
                  <a:lnTo>
                    <a:pt x="1247601" y="1008380"/>
                  </a:lnTo>
                  <a:lnTo>
                    <a:pt x="1252453" y="1008380"/>
                  </a:lnTo>
                  <a:lnTo>
                    <a:pt x="1252471" y="990600"/>
                  </a:lnTo>
                  <a:close/>
                </a:path>
                <a:path w="1253490" h="1234439">
                  <a:moveTo>
                    <a:pt x="4265" y="1008380"/>
                  </a:moveTo>
                  <a:lnTo>
                    <a:pt x="230" y="1008380"/>
                  </a:lnTo>
                  <a:lnTo>
                    <a:pt x="210" y="1027430"/>
                  </a:lnTo>
                  <a:lnTo>
                    <a:pt x="4226" y="1027430"/>
                  </a:lnTo>
                  <a:lnTo>
                    <a:pt x="4265" y="1008380"/>
                  </a:lnTo>
                  <a:close/>
                </a:path>
                <a:path w="1253490" h="1234439">
                  <a:moveTo>
                    <a:pt x="1252453" y="1008380"/>
                  </a:moveTo>
                  <a:lnTo>
                    <a:pt x="1247601" y="1008380"/>
                  </a:lnTo>
                  <a:lnTo>
                    <a:pt x="1247561" y="1027430"/>
                  </a:lnTo>
                  <a:lnTo>
                    <a:pt x="1252433" y="1027430"/>
                  </a:lnTo>
                  <a:lnTo>
                    <a:pt x="1252453" y="1008380"/>
                  </a:lnTo>
                  <a:close/>
                </a:path>
                <a:path w="1253490" h="1234439">
                  <a:moveTo>
                    <a:pt x="4226" y="1027430"/>
                  </a:moveTo>
                  <a:lnTo>
                    <a:pt x="210" y="1027430"/>
                  </a:lnTo>
                  <a:lnTo>
                    <a:pt x="197" y="1040130"/>
                  </a:lnTo>
                  <a:lnTo>
                    <a:pt x="4199" y="1040130"/>
                  </a:lnTo>
                  <a:lnTo>
                    <a:pt x="4226" y="1027430"/>
                  </a:lnTo>
                  <a:close/>
                </a:path>
                <a:path w="1253490" h="1234439">
                  <a:moveTo>
                    <a:pt x="1252433" y="1027430"/>
                  </a:moveTo>
                  <a:lnTo>
                    <a:pt x="1247561" y="1027430"/>
                  </a:lnTo>
                  <a:lnTo>
                    <a:pt x="1247535" y="1040130"/>
                  </a:lnTo>
                  <a:lnTo>
                    <a:pt x="1252420" y="1040130"/>
                  </a:lnTo>
                  <a:lnTo>
                    <a:pt x="1252433" y="1027430"/>
                  </a:lnTo>
                  <a:close/>
                </a:path>
                <a:path w="1253490" h="1234439">
                  <a:moveTo>
                    <a:pt x="4199" y="1040130"/>
                  </a:moveTo>
                  <a:lnTo>
                    <a:pt x="197" y="1040130"/>
                  </a:lnTo>
                  <a:lnTo>
                    <a:pt x="189" y="1047750"/>
                  </a:lnTo>
                  <a:lnTo>
                    <a:pt x="4184" y="1047750"/>
                  </a:lnTo>
                  <a:lnTo>
                    <a:pt x="4199" y="1040130"/>
                  </a:lnTo>
                  <a:close/>
                </a:path>
                <a:path w="1253490" h="1234439">
                  <a:moveTo>
                    <a:pt x="1252420" y="1040130"/>
                  </a:moveTo>
                  <a:lnTo>
                    <a:pt x="1247535" y="1040130"/>
                  </a:lnTo>
                  <a:lnTo>
                    <a:pt x="1247519" y="1047750"/>
                  </a:lnTo>
                  <a:lnTo>
                    <a:pt x="1252412" y="1047750"/>
                  </a:lnTo>
                  <a:lnTo>
                    <a:pt x="1252420" y="1040130"/>
                  </a:lnTo>
                  <a:close/>
                </a:path>
                <a:path w="1253490" h="1234439">
                  <a:moveTo>
                    <a:pt x="4184" y="1047750"/>
                  </a:moveTo>
                  <a:lnTo>
                    <a:pt x="189" y="1047750"/>
                  </a:lnTo>
                  <a:lnTo>
                    <a:pt x="183" y="1054100"/>
                  </a:lnTo>
                  <a:lnTo>
                    <a:pt x="4170" y="1054100"/>
                  </a:lnTo>
                  <a:lnTo>
                    <a:pt x="4184" y="1047750"/>
                  </a:lnTo>
                  <a:close/>
                </a:path>
                <a:path w="1253490" h="1234439">
                  <a:moveTo>
                    <a:pt x="1252412" y="1047750"/>
                  </a:moveTo>
                  <a:lnTo>
                    <a:pt x="1247519" y="1047750"/>
                  </a:lnTo>
                  <a:lnTo>
                    <a:pt x="1247506" y="1054100"/>
                  </a:lnTo>
                  <a:lnTo>
                    <a:pt x="1252405" y="1054100"/>
                  </a:lnTo>
                  <a:lnTo>
                    <a:pt x="1252412" y="1047750"/>
                  </a:lnTo>
                  <a:close/>
                </a:path>
                <a:path w="1253490" h="1234439">
                  <a:moveTo>
                    <a:pt x="4170" y="1054100"/>
                  </a:moveTo>
                  <a:lnTo>
                    <a:pt x="183" y="1054100"/>
                  </a:lnTo>
                  <a:lnTo>
                    <a:pt x="176" y="1060450"/>
                  </a:lnTo>
                  <a:lnTo>
                    <a:pt x="4157" y="1060450"/>
                  </a:lnTo>
                  <a:lnTo>
                    <a:pt x="4170" y="1054100"/>
                  </a:lnTo>
                  <a:close/>
                </a:path>
                <a:path w="1253490" h="1234439">
                  <a:moveTo>
                    <a:pt x="1252405" y="1054100"/>
                  </a:moveTo>
                  <a:lnTo>
                    <a:pt x="1247506" y="1054100"/>
                  </a:lnTo>
                  <a:lnTo>
                    <a:pt x="1247493" y="1060450"/>
                  </a:lnTo>
                  <a:lnTo>
                    <a:pt x="1252399" y="1060450"/>
                  </a:lnTo>
                  <a:lnTo>
                    <a:pt x="1252405" y="1054100"/>
                  </a:lnTo>
                  <a:close/>
                </a:path>
                <a:path w="1253490" h="1234439">
                  <a:moveTo>
                    <a:pt x="4157" y="1060450"/>
                  </a:moveTo>
                  <a:lnTo>
                    <a:pt x="176" y="1060450"/>
                  </a:lnTo>
                  <a:lnTo>
                    <a:pt x="170" y="1066800"/>
                  </a:lnTo>
                  <a:lnTo>
                    <a:pt x="4144" y="1066800"/>
                  </a:lnTo>
                  <a:lnTo>
                    <a:pt x="4157" y="1060450"/>
                  </a:lnTo>
                  <a:close/>
                </a:path>
                <a:path w="1253490" h="1234439">
                  <a:moveTo>
                    <a:pt x="1252399" y="1060450"/>
                  </a:moveTo>
                  <a:lnTo>
                    <a:pt x="1247493" y="1060450"/>
                  </a:lnTo>
                  <a:lnTo>
                    <a:pt x="1247479" y="1066800"/>
                  </a:lnTo>
                  <a:lnTo>
                    <a:pt x="1252392" y="1066800"/>
                  </a:lnTo>
                  <a:lnTo>
                    <a:pt x="1252399" y="1060450"/>
                  </a:lnTo>
                  <a:close/>
                </a:path>
                <a:path w="1253490" h="1234439">
                  <a:moveTo>
                    <a:pt x="4144" y="1066800"/>
                  </a:moveTo>
                  <a:lnTo>
                    <a:pt x="170" y="1066800"/>
                  </a:lnTo>
                  <a:lnTo>
                    <a:pt x="163" y="1073150"/>
                  </a:lnTo>
                  <a:lnTo>
                    <a:pt x="4131" y="1073150"/>
                  </a:lnTo>
                  <a:lnTo>
                    <a:pt x="4144" y="1066800"/>
                  </a:lnTo>
                  <a:close/>
                </a:path>
                <a:path w="1253490" h="1234439">
                  <a:moveTo>
                    <a:pt x="1252392" y="1066800"/>
                  </a:moveTo>
                  <a:lnTo>
                    <a:pt x="1247479" y="1066800"/>
                  </a:lnTo>
                  <a:lnTo>
                    <a:pt x="1247466" y="1073150"/>
                  </a:lnTo>
                  <a:lnTo>
                    <a:pt x="1252386" y="1073150"/>
                  </a:lnTo>
                  <a:lnTo>
                    <a:pt x="1252392" y="1066800"/>
                  </a:lnTo>
                  <a:close/>
                </a:path>
                <a:path w="1253490" h="1234439">
                  <a:moveTo>
                    <a:pt x="4131" y="1073150"/>
                  </a:moveTo>
                  <a:lnTo>
                    <a:pt x="163" y="1073150"/>
                  </a:lnTo>
                  <a:lnTo>
                    <a:pt x="157" y="1079500"/>
                  </a:lnTo>
                  <a:lnTo>
                    <a:pt x="4118" y="1079500"/>
                  </a:lnTo>
                  <a:lnTo>
                    <a:pt x="4131" y="1073150"/>
                  </a:lnTo>
                  <a:close/>
                </a:path>
                <a:path w="1253490" h="1234439">
                  <a:moveTo>
                    <a:pt x="1252386" y="1073150"/>
                  </a:moveTo>
                  <a:lnTo>
                    <a:pt x="1247466" y="1073150"/>
                  </a:lnTo>
                  <a:lnTo>
                    <a:pt x="1247453" y="1079500"/>
                  </a:lnTo>
                  <a:lnTo>
                    <a:pt x="1252379" y="1079500"/>
                  </a:lnTo>
                  <a:lnTo>
                    <a:pt x="1252386" y="1073150"/>
                  </a:lnTo>
                  <a:close/>
                </a:path>
                <a:path w="1253490" h="1234439">
                  <a:moveTo>
                    <a:pt x="4118" y="1079500"/>
                  </a:moveTo>
                  <a:lnTo>
                    <a:pt x="157" y="1079500"/>
                  </a:lnTo>
                  <a:lnTo>
                    <a:pt x="150" y="1085850"/>
                  </a:lnTo>
                  <a:lnTo>
                    <a:pt x="4105" y="1085850"/>
                  </a:lnTo>
                  <a:lnTo>
                    <a:pt x="4118" y="1079500"/>
                  </a:lnTo>
                  <a:close/>
                </a:path>
                <a:path w="1253490" h="1234439">
                  <a:moveTo>
                    <a:pt x="1252379" y="1079500"/>
                  </a:moveTo>
                  <a:lnTo>
                    <a:pt x="1247453" y="1079500"/>
                  </a:lnTo>
                  <a:lnTo>
                    <a:pt x="1247440" y="1085850"/>
                  </a:lnTo>
                  <a:lnTo>
                    <a:pt x="1252373" y="1085850"/>
                  </a:lnTo>
                  <a:lnTo>
                    <a:pt x="1252379" y="1079500"/>
                  </a:lnTo>
                  <a:close/>
                </a:path>
                <a:path w="1253490" h="1234439">
                  <a:moveTo>
                    <a:pt x="4105" y="1085850"/>
                  </a:moveTo>
                  <a:lnTo>
                    <a:pt x="150" y="1085850"/>
                  </a:lnTo>
                  <a:lnTo>
                    <a:pt x="144" y="1092200"/>
                  </a:lnTo>
                  <a:lnTo>
                    <a:pt x="4091" y="1092200"/>
                  </a:lnTo>
                  <a:lnTo>
                    <a:pt x="4105" y="1085850"/>
                  </a:lnTo>
                  <a:close/>
                </a:path>
                <a:path w="1253490" h="1234439">
                  <a:moveTo>
                    <a:pt x="1252373" y="1085850"/>
                  </a:moveTo>
                  <a:lnTo>
                    <a:pt x="1247440" y="1085850"/>
                  </a:lnTo>
                  <a:lnTo>
                    <a:pt x="1247427" y="1092200"/>
                  </a:lnTo>
                  <a:lnTo>
                    <a:pt x="1252366" y="1092200"/>
                  </a:lnTo>
                  <a:lnTo>
                    <a:pt x="1252373" y="1085850"/>
                  </a:lnTo>
                  <a:close/>
                </a:path>
                <a:path w="1253490" h="1234439">
                  <a:moveTo>
                    <a:pt x="4091" y="1092200"/>
                  </a:moveTo>
                  <a:lnTo>
                    <a:pt x="144" y="1092200"/>
                  </a:lnTo>
                  <a:lnTo>
                    <a:pt x="138" y="1097280"/>
                  </a:lnTo>
                  <a:lnTo>
                    <a:pt x="4081" y="1097280"/>
                  </a:lnTo>
                  <a:lnTo>
                    <a:pt x="4091" y="1092200"/>
                  </a:lnTo>
                  <a:close/>
                </a:path>
                <a:path w="1253490" h="1234439">
                  <a:moveTo>
                    <a:pt x="1252366" y="1092200"/>
                  </a:moveTo>
                  <a:lnTo>
                    <a:pt x="1247427" y="1092200"/>
                  </a:lnTo>
                  <a:lnTo>
                    <a:pt x="1247416" y="1097280"/>
                  </a:lnTo>
                  <a:lnTo>
                    <a:pt x="1252361" y="1097280"/>
                  </a:lnTo>
                  <a:lnTo>
                    <a:pt x="1252366" y="1092200"/>
                  </a:lnTo>
                  <a:close/>
                </a:path>
                <a:path w="1253490" h="1234439">
                  <a:moveTo>
                    <a:pt x="4081" y="1097280"/>
                  </a:moveTo>
                  <a:lnTo>
                    <a:pt x="138" y="1097280"/>
                  </a:lnTo>
                  <a:lnTo>
                    <a:pt x="130" y="1104900"/>
                  </a:lnTo>
                  <a:lnTo>
                    <a:pt x="4065" y="1104900"/>
                  </a:lnTo>
                  <a:lnTo>
                    <a:pt x="4081" y="1097280"/>
                  </a:lnTo>
                  <a:close/>
                </a:path>
                <a:path w="1253490" h="1234439">
                  <a:moveTo>
                    <a:pt x="1252361" y="1097280"/>
                  </a:moveTo>
                  <a:lnTo>
                    <a:pt x="1247416" y="1097280"/>
                  </a:lnTo>
                  <a:lnTo>
                    <a:pt x="1247400" y="1104900"/>
                  </a:lnTo>
                  <a:lnTo>
                    <a:pt x="1252353" y="1104900"/>
                  </a:lnTo>
                  <a:lnTo>
                    <a:pt x="1252361" y="1097280"/>
                  </a:lnTo>
                  <a:close/>
                </a:path>
                <a:path w="1253490" h="1234439">
                  <a:moveTo>
                    <a:pt x="4065" y="1104900"/>
                  </a:moveTo>
                  <a:lnTo>
                    <a:pt x="130" y="1104900"/>
                  </a:lnTo>
                  <a:lnTo>
                    <a:pt x="125" y="1109980"/>
                  </a:lnTo>
                  <a:lnTo>
                    <a:pt x="4055" y="1109980"/>
                  </a:lnTo>
                  <a:lnTo>
                    <a:pt x="4065" y="1104900"/>
                  </a:lnTo>
                  <a:close/>
                </a:path>
                <a:path w="1253490" h="1234439">
                  <a:moveTo>
                    <a:pt x="1252353" y="1104900"/>
                  </a:moveTo>
                  <a:lnTo>
                    <a:pt x="1247400" y="1104900"/>
                  </a:lnTo>
                  <a:lnTo>
                    <a:pt x="1247390" y="1109980"/>
                  </a:lnTo>
                  <a:lnTo>
                    <a:pt x="1252348" y="1109980"/>
                  </a:lnTo>
                  <a:lnTo>
                    <a:pt x="1252353" y="1104900"/>
                  </a:lnTo>
                  <a:close/>
                </a:path>
                <a:path w="1253490" h="1234439">
                  <a:moveTo>
                    <a:pt x="4055" y="1109980"/>
                  </a:moveTo>
                  <a:lnTo>
                    <a:pt x="125" y="1109980"/>
                  </a:lnTo>
                  <a:lnTo>
                    <a:pt x="119" y="1116330"/>
                  </a:lnTo>
                  <a:lnTo>
                    <a:pt x="4041" y="1116330"/>
                  </a:lnTo>
                  <a:lnTo>
                    <a:pt x="4055" y="1109980"/>
                  </a:lnTo>
                  <a:close/>
                </a:path>
                <a:path w="1253490" h="1234439">
                  <a:moveTo>
                    <a:pt x="1252348" y="1109980"/>
                  </a:moveTo>
                  <a:lnTo>
                    <a:pt x="1247390" y="1109980"/>
                  </a:lnTo>
                  <a:lnTo>
                    <a:pt x="1247377" y="1116330"/>
                  </a:lnTo>
                  <a:lnTo>
                    <a:pt x="1252341" y="1116330"/>
                  </a:lnTo>
                  <a:lnTo>
                    <a:pt x="1252348" y="1109980"/>
                  </a:lnTo>
                  <a:close/>
                </a:path>
                <a:path w="1253490" h="1234439">
                  <a:moveTo>
                    <a:pt x="4041" y="1116330"/>
                  </a:moveTo>
                  <a:lnTo>
                    <a:pt x="119" y="1116330"/>
                  </a:lnTo>
                  <a:lnTo>
                    <a:pt x="112" y="1122680"/>
                  </a:lnTo>
                  <a:lnTo>
                    <a:pt x="4028" y="1122680"/>
                  </a:lnTo>
                  <a:lnTo>
                    <a:pt x="4041" y="1116330"/>
                  </a:lnTo>
                  <a:close/>
                </a:path>
                <a:path w="1253490" h="1234439">
                  <a:moveTo>
                    <a:pt x="1252341" y="1116330"/>
                  </a:moveTo>
                  <a:lnTo>
                    <a:pt x="1247377" y="1116330"/>
                  </a:lnTo>
                  <a:lnTo>
                    <a:pt x="1247363" y="1122680"/>
                  </a:lnTo>
                  <a:lnTo>
                    <a:pt x="1252335" y="1122680"/>
                  </a:lnTo>
                  <a:lnTo>
                    <a:pt x="1252341" y="1116330"/>
                  </a:lnTo>
                  <a:close/>
                </a:path>
                <a:path w="1253490" h="1234439">
                  <a:moveTo>
                    <a:pt x="4028" y="1122680"/>
                  </a:moveTo>
                  <a:lnTo>
                    <a:pt x="112" y="1122680"/>
                  </a:lnTo>
                  <a:lnTo>
                    <a:pt x="106" y="1129030"/>
                  </a:lnTo>
                  <a:lnTo>
                    <a:pt x="4015" y="1129030"/>
                  </a:lnTo>
                  <a:lnTo>
                    <a:pt x="4028" y="1122680"/>
                  </a:lnTo>
                  <a:close/>
                </a:path>
                <a:path w="1253490" h="1234439">
                  <a:moveTo>
                    <a:pt x="1252335" y="1122680"/>
                  </a:moveTo>
                  <a:lnTo>
                    <a:pt x="1247363" y="1122680"/>
                  </a:lnTo>
                  <a:lnTo>
                    <a:pt x="1247350" y="1129030"/>
                  </a:lnTo>
                  <a:lnTo>
                    <a:pt x="1252328" y="1129030"/>
                  </a:lnTo>
                  <a:lnTo>
                    <a:pt x="1252335" y="1122680"/>
                  </a:lnTo>
                  <a:close/>
                </a:path>
                <a:path w="1253490" h="1234439">
                  <a:moveTo>
                    <a:pt x="4015" y="1129030"/>
                  </a:moveTo>
                  <a:lnTo>
                    <a:pt x="106" y="1129030"/>
                  </a:lnTo>
                  <a:lnTo>
                    <a:pt x="99" y="1135380"/>
                  </a:lnTo>
                  <a:lnTo>
                    <a:pt x="4002" y="1135380"/>
                  </a:lnTo>
                  <a:lnTo>
                    <a:pt x="4015" y="1129030"/>
                  </a:lnTo>
                  <a:close/>
                </a:path>
                <a:path w="1253490" h="1234439">
                  <a:moveTo>
                    <a:pt x="1252328" y="1129030"/>
                  </a:moveTo>
                  <a:lnTo>
                    <a:pt x="1247350" y="1129030"/>
                  </a:lnTo>
                  <a:lnTo>
                    <a:pt x="1247337" y="1135380"/>
                  </a:lnTo>
                  <a:lnTo>
                    <a:pt x="1252322" y="1135380"/>
                  </a:lnTo>
                  <a:lnTo>
                    <a:pt x="1252328" y="1129030"/>
                  </a:lnTo>
                  <a:close/>
                </a:path>
                <a:path w="1253490" h="1234439">
                  <a:moveTo>
                    <a:pt x="4002" y="1135380"/>
                  </a:moveTo>
                  <a:lnTo>
                    <a:pt x="99" y="1135380"/>
                  </a:lnTo>
                  <a:lnTo>
                    <a:pt x="92" y="1141730"/>
                  </a:lnTo>
                  <a:lnTo>
                    <a:pt x="3989" y="1141730"/>
                  </a:lnTo>
                  <a:lnTo>
                    <a:pt x="4002" y="1135380"/>
                  </a:lnTo>
                  <a:close/>
                </a:path>
                <a:path w="1253490" h="1234439">
                  <a:moveTo>
                    <a:pt x="1252322" y="1135380"/>
                  </a:moveTo>
                  <a:lnTo>
                    <a:pt x="1247337" y="1135380"/>
                  </a:lnTo>
                  <a:lnTo>
                    <a:pt x="1247324" y="1141730"/>
                  </a:lnTo>
                  <a:lnTo>
                    <a:pt x="1252315" y="1141730"/>
                  </a:lnTo>
                  <a:lnTo>
                    <a:pt x="1252322" y="1135380"/>
                  </a:lnTo>
                  <a:close/>
                </a:path>
                <a:path w="1253490" h="1234439">
                  <a:moveTo>
                    <a:pt x="3989" y="1141730"/>
                  </a:moveTo>
                  <a:lnTo>
                    <a:pt x="92" y="1141730"/>
                  </a:lnTo>
                  <a:lnTo>
                    <a:pt x="73" y="1160780"/>
                  </a:lnTo>
                  <a:lnTo>
                    <a:pt x="3949" y="1160780"/>
                  </a:lnTo>
                  <a:lnTo>
                    <a:pt x="3989" y="1141730"/>
                  </a:lnTo>
                  <a:close/>
                </a:path>
                <a:path w="1253490" h="1234439">
                  <a:moveTo>
                    <a:pt x="1252315" y="1141730"/>
                  </a:moveTo>
                  <a:lnTo>
                    <a:pt x="1247324" y="1141730"/>
                  </a:lnTo>
                  <a:lnTo>
                    <a:pt x="1247284" y="1160780"/>
                  </a:lnTo>
                  <a:lnTo>
                    <a:pt x="1252295" y="1160780"/>
                  </a:lnTo>
                  <a:lnTo>
                    <a:pt x="1252315" y="1141730"/>
                  </a:lnTo>
                  <a:close/>
                </a:path>
                <a:path w="1253490" h="1234439">
                  <a:moveTo>
                    <a:pt x="3949" y="1160780"/>
                  </a:moveTo>
                  <a:lnTo>
                    <a:pt x="73" y="1160780"/>
                  </a:lnTo>
                  <a:lnTo>
                    <a:pt x="66" y="1167130"/>
                  </a:lnTo>
                  <a:lnTo>
                    <a:pt x="3936" y="1167130"/>
                  </a:lnTo>
                  <a:lnTo>
                    <a:pt x="3949" y="1160780"/>
                  </a:lnTo>
                  <a:close/>
                </a:path>
                <a:path w="1253490" h="1234439">
                  <a:moveTo>
                    <a:pt x="1252295" y="1160780"/>
                  </a:moveTo>
                  <a:lnTo>
                    <a:pt x="1247284" y="1160780"/>
                  </a:lnTo>
                  <a:lnTo>
                    <a:pt x="1247271" y="1167130"/>
                  </a:lnTo>
                  <a:lnTo>
                    <a:pt x="1252289" y="1167130"/>
                  </a:lnTo>
                  <a:lnTo>
                    <a:pt x="1252295" y="1160780"/>
                  </a:lnTo>
                  <a:close/>
                </a:path>
                <a:path w="1253490" h="1234439">
                  <a:moveTo>
                    <a:pt x="3936" y="1167130"/>
                  </a:moveTo>
                  <a:lnTo>
                    <a:pt x="66" y="1167130"/>
                  </a:lnTo>
                  <a:lnTo>
                    <a:pt x="58" y="1174750"/>
                  </a:lnTo>
                  <a:lnTo>
                    <a:pt x="3920" y="1174750"/>
                  </a:lnTo>
                  <a:lnTo>
                    <a:pt x="3936" y="1167130"/>
                  </a:lnTo>
                  <a:close/>
                </a:path>
                <a:path w="1253490" h="1234439">
                  <a:moveTo>
                    <a:pt x="1252289" y="1167130"/>
                  </a:moveTo>
                  <a:lnTo>
                    <a:pt x="1247271" y="1167130"/>
                  </a:lnTo>
                  <a:lnTo>
                    <a:pt x="1247255" y="1174750"/>
                  </a:lnTo>
                  <a:lnTo>
                    <a:pt x="1252281" y="1174750"/>
                  </a:lnTo>
                  <a:lnTo>
                    <a:pt x="1252289" y="1167130"/>
                  </a:lnTo>
                  <a:close/>
                </a:path>
                <a:path w="1253490" h="1234439">
                  <a:moveTo>
                    <a:pt x="3920" y="1174750"/>
                  </a:moveTo>
                  <a:lnTo>
                    <a:pt x="58" y="1174750"/>
                  </a:lnTo>
                  <a:lnTo>
                    <a:pt x="45" y="1187450"/>
                  </a:lnTo>
                  <a:lnTo>
                    <a:pt x="3894" y="1187450"/>
                  </a:lnTo>
                  <a:lnTo>
                    <a:pt x="3920" y="1174750"/>
                  </a:lnTo>
                  <a:close/>
                </a:path>
                <a:path w="1253490" h="1234439">
                  <a:moveTo>
                    <a:pt x="1252281" y="1174750"/>
                  </a:moveTo>
                  <a:lnTo>
                    <a:pt x="1247255" y="1174750"/>
                  </a:lnTo>
                  <a:lnTo>
                    <a:pt x="1247229" y="1187450"/>
                  </a:lnTo>
                  <a:lnTo>
                    <a:pt x="1252268" y="1187450"/>
                  </a:lnTo>
                  <a:lnTo>
                    <a:pt x="1252281" y="1174750"/>
                  </a:lnTo>
                  <a:close/>
                </a:path>
                <a:path w="1253490" h="1234439">
                  <a:moveTo>
                    <a:pt x="3894" y="1187450"/>
                  </a:moveTo>
                  <a:lnTo>
                    <a:pt x="45" y="1187450"/>
                  </a:lnTo>
                  <a:lnTo>
                    <a:pt x="39" y="1193800"/>
                  </a:lnTo>
                  <a:lnTo>
                    <a:pt x="3881" y="1193800"/>
                  </a:lnTo>
                  <a:lnTo>
                    <a:pt x="3894" y="1187450"/>
                  </a:lnTo>
                  <a:close/>
                </a:path>
                <a:path w="1253490" h="1234439">
                  <a:moveTo>
                    <a:pt x="1252268" y="1187450"/>
                  </a:moveTo>
                  <a:lnTo>
                    <a:pt x="1247229" y="1187450"/>
                  </a:lnTo>
                  <a:lnTo>
                    <a:pt x="1247216" y="1193800"/>
                  </a:lnTo>
                  <a:lnTo>
                    <a:pt x="1252261" y="1193800"/>
                  </a:lnTo>
                  <a:lnTo>
                    <a:pt x="1252268" y="1187450"/>
                  </a:lnTo>
                  <a:close/>
                </a:path>
                <a:path w="1253490" h="1234439">
                  <a:moveTo>
                    <a:pt x="3881" y="1193800"/>
                  </a:moveTo>
                  <a:lnTo>
                    <a:pt x="39" y="1193800"/>
                  </a:lnTo>
                  <a:lnTo>
                    <a:pt x="34" y="1198880"/>
                  </a:lnTo>
                  <a:lnTo>
                    <a:pt x="3870" y="1198880"/>
                  </a:lnTo>
                  <a:lnTo>
                    <a:pt x="3881" y="1193800"/>
                  </a:lnTo>
                  <a:close/>
                </a:path>
                <a:path w="1253490" h="1234439">
                  <a:moveTo>
                    <a:pt x="1252261" y="1193800"/>
                  </a:moveTo>
                  <a:lnTo>
                    <a:pt x="1247216" y="1193800"/>
                  </a:lnTo>
                  <a:lnTo>
                    <a:pt x="1247205" y="1198880"/>
                  </a:lnTo>
                  <a:lnTo>
                    <a:pt x="1252256" y="1198880"/>
                  </a:lnTo>
                  <a:lnTo>
                    <a:pt x="1252261" y="1193800"/>
                  </a:lnTo>
                  <a:close/>
                </a:path>
                <a:path w="1253490" h="1234439">
                  <a:moveTo>
                    <a:pt x="3870" y="1198880"/>
                  </a:moveTo>
                  <a:lnTo>
                    <a:pt x="34" y="1198880"/>
                  </a:lnTo>
                  <a:lnTo>
                    <a:pt x="26" y="1206500"/>
                  </a:lnTo>
                  <a:lnTo>
                    <a:pt x="3854" y="1206500"/>
                  </a:lnTo>
                  <a:lnTo>
                    <a:pt x="3870" y="1198880"/>
                  </a:lnTo>
                  <a:close/>
                </a:path>
                <a:path w="1253490" h="1234439">
                  <a:moveTo>
                    <a:pt x="1252256" y="1198880"/>
                  </a:moveTo>
                  <a:lnTo>
                    <a:pt x="1247205" y="1198880"/>
                  </a:lnTo>
                  <a:lnTo>
                    <a:pt x="1247190" y="1206500"/>
                  </a:lnTo>
                  <a:lnTo>
                    <a:pt x="1252248" y="1206500"/>
                  </a:lnTo>
                  <a:lnTo>
                    <a:pt x="1252256" y="1198880"/>
                  </a:lnTo>
                  <a:close/>
                </a:path>
                <a:path w="1253490" h="1234439">
                  <a:moveTo>
                    <a:pt x="3854" y="1206500"/>
                  </a:moveTo>
                  <a:lnTo>
                    <a:pt x="26" y="1206500"/>
                  </a:lnTo>
                  <a:lnTo>
                    <a:pt x="13" y="1219200"/>
                  </a:lnTo>
                  <a:lnTo>
                    <a:pt x="3828" y="1219200"/>
                  </a:lnTo>
                  <a:lnTo>
                    <a:pt x="3854" y="1206500"/>
                  </a:lnTo>
                  <a:close/>
                </a:path>
                <a:path w="1253490" h="1234439">
                  <a:moveTo>
                    <a:pt x="1252248" y="1206500"/>
                  </a:moveTo>
                  <a:lnTo>
                    <a:pt x="1247190" y="1206500"/>
                  </a:lnTo>
                  <a:lnTo>
                    <a:pt x="1247163" y="1219200"/>
                  </a:lnTo>
                  <a:lnTo>
                    <a:pt x="1252235" y="1219200"/>
                  </a:lnTo>
                  <a:lnTo>
                    <a:pt x="1252248" y="1206500"/>
                  </a:lnTo>
                  <a:close/>
                </a:path>
                <a:path w="1253490" h="1234439">
                  <a:moveTo>
                    <a:pt x="3828" y="1219200"/>
                  </a:moveTo>
                  <a:lnTo>
                    <a:pt x="13" y="1219200"/>
                  </a:lnTo>
                  <a:lnTo>
                    <a:pt x="7" y="1224280"/>
                  </a:lnTo>
                  <a:lnTo>
                    <a:pt x="3817" y="1224280"/>
                  </a:lnTo>
                  <a:lnTo>
                    <a:pt x="3828" y="1219200"/>
                  </a:lnTo>
                  <a:close/>
                </a:path>
                <a:path w="1253490" h="1234439">
                  <a:moveTo>
                    <a:pt x="1252235" y="1219200"/>
                  </a:moveTo>
                  <a:lnTo>
                    <a:pt x="1247163" y="1219200"/>
                  </a:lnTo>
                  <a:lnTo>
                    <a:pt x="1247153" y="1224280"/>
                  </a:lnTo>
                  <a:lnTo>
                    <a:pt x="1252230" y="1224280"/>
                  </a:lnTo>
                  <a:lnTo>
                    <a:pt x="1252235" y="1219200"/>
                  </a:lnTo>
                  <a:close/>
                </a:path>
                <a:path w="1253490" h="1234439">
                  <a:moveTo>
                    <a:pt x="3817" y="1224280"/>
                  </a:moveTo>
                  <a:lnTo>
                    <a:pt x="7" y="1224280"/>
                  </a:lnTo>
                  <a:lnTo>
                    <a:pt x="0" y="1231900"/>
                  </a:lnTo>
                  <a:lnTo>
                    <a:pt x="1252220" y="1234440"/>
                  </a:lnTo>
                  <a:lnTo>
                    <a:pt x="1252223" y="1230630"/>
                  </a:lnTo>
                  <a:lnTo>
                    <a:pt x="3809" y="1228090"/>
                  </a:lnTo>
                  <a:lnTo>
                    <a:pt x="3817" y="1224280"/>
                  </a:lnTo>
                  <a:close/>
                </a:path>
                <a:path w="1253490" h="1234439">
                  <a:moveTo>
                    <a:pt x="1252230" y="1224280"/>
                  </a:moveTo>
                  <a:lnTo>
                    <a:pt x="1247153" y="1224280"/>
                  </a:lnTo>
                  <a:lnTo>
                    <a:pt x="1247139" y="1230630"/>
                  </a:lnTo>
                  <a:lnTo>
                    <a:pt x="1252223" y="1230630"/>
                  </a:lnTo>
                  <a:lnTo>
                    <a:pt x="1252230" y="1224280"/>
                  </a:lnTo>
                  <a:close/>
                </a:path>
              </a:pathLst>
            </a:custGeom>
            <a:solidFill>
              <a:srgbClr val="6421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6958329" y="2940049"/>
              <a:ext cx="1245870" cy="1226820"/>
            </a:xfrm>
            <a:custGeom>
              <a:avLst/>
              <a:gdLst/>
              <a:ahLst/>
              <a:cxnLst/>
              <a:rect l="l" t="t" r="r" b="b"/>
              <a:pathLst>
                <a:path w="1245870" h="1226820">
                  <a:moveTo>
                    <a:pt x="2540" y="0"/>
                  </a:moveTo>
                  <a:lnTo>
                    <a:pt x="2503" y="17779"/>
                  </a:lnTo>
                  <a:lnTo>
                    <a:pt x="6320" y="17779"/>
                  </a:lnTo>
                  <a:lnTo>
                    <a:pt x="6350" y="3810"/>
                  </a:lnTo>
                  <a:lnTo>
                    <a:pt x="1245867" y="3810"/>
                  </a:lnTo>
                  <a:lnTo>
                    <a:pt x="1245870" y="2539"/>
                  </a:lnTo>
                  <a:lnTo>
                    <a:pt x="2540" y="0"/>
                  </a:lnTo>
                  <a:close/>
                </a:path>
                <a:path w="1245870" h="1226820">
                  <a:moveTo>
                    <a:pt x="1245867" y="3810"/>
                  </a:moveTo>
                  <a:lnTo>
                    <a:pt x="6350" y="3810"/>
                  </a:lnTo>
                  <a:lnTo>
                    <a:pt x="1242060" y="6350"/>
                  </a:lnTo>
                  <a:lnTo>
                    <a:pt x="1242036" y="17779"/>
                  </a:lnTo>
                  <a:lnTo>
                    <a:pt x="1245838" y="17779"/>
                  </a:lnTo>
                  <a:lnTo>
                    <a:pt x="1245867" y="3810"/>
                  </a:lnTo>
                  <a:close/>
                </a:path>
                <a:path w="1245870" h="1226820">
                  <a:moveTo>
                    <a:pt x="6283" y="35813"/>
                  </a:moveTo>
                  <a:lnTo>
                    <a:pt x="2465" y="35813"/>
                  </a:lnTo>
                  <a:lnTo>
                    <a:pt x="2279" y="125729"/>
                  </a:lnTo>
                  <a:lnTo>
                    <a:pt x="6095" y="125729"/>
                  </a:lnTo>
                  <a:lnTo>
                    <a:pt x="6283" y="35813"/>
                  </a:lnTo>
                  <a:close/>
                </a:path>
                <a:path w="1245870" h="1226820">
                  <a:moveTo>
                    <a:pt x="1245801" y="35813"/>
                  </a:moveTo>
                  <a:lnTo>
                    <a:pt x="1241998" y="35813"/>
                  </a:lnTo>
                  <a:lnTo>
                    <a:pt x="1241810" y="125729"/>
                  </a:lnTo>
                  <a:lnTo>
                    <a:pt x="1245614" y="125729"/>
                  </a:lnTo>
                  <a:lnTo>
                    <a:pt x="1245801" y="35813"/>
                  </a:lnTo>
                  <a:close/>
                </a:path>
                <a:path w="1245870" h="1226820">
                  <a:moveTo>
                    <a:pt x="6302" y="26796"/>
                  </a:moveTo>
                  <a:lnTo>
                    <a:pt x="2484" y="26796"/>
                  </a:lnTo>
                  <a:lnTo>
                    <a:pt x="2466" y="35559"/>
                  </a:lnTo>
                  <a:lnTo>
                    <a:pt x="6283" y="35559"/>
                  </a:lnTo>
                  <a:lnTo>
                    <a:pt x="6302" y="26796"/>
                  </a:lnTo>
                  <a:close/>
                </a:path>
                <a:path w="1245870" h="1226820">
                  <a:moveTo>
                    <a:pt x="1245819" y="26796"/>
                  </a:moveTo>
                  <a:lnTo>
                    <a:pt x="1242017" y="26796"/>
                  </a:lnTo>
                  <a:lnTo>
                    <a:pt x="1241999" y="35559"/>
                  </a:lnTo>
                  <a:lnTo>
                    <a:pt x="1245801" y="35559"/>
                  </a:lnTo>
                  <a:lnTo>
                    <a:pt x="1245819" y="26796"/>
                  </a:lnTo>
                  <a:close/>
                </a:path>
                <a:path w="1245870" h="1226820">
                  <a:moveTo>
                    <a:pt x="6315" y="20446"/>
                  </a:moveTo>
                  <a:lnTo>
                    <a:pt x="2497" y="20446"/>
                  </a:lnTo>
                  <a:lnTo>
                    <a:pt x="2484" y="26669"/>
                  </a:lnTo>
                  <a:lnTo>
                    <a:pt x="6302" y="26669"/>
                  </a:lnTo>
                  <a:lnTo>
                    <a:pt x="6315" y="20446"/>
                  </a:lnTo>
                  <a:close/>
                </a:path>
                <a:path w="1245870" h="1226820">
                  <a:moveTo>
                    <a:pt x="1245832" y="20446"/>
                  </a:moveTo>
                  <a:lnTo>
                    <a:pt x="1242030" y="20446"/>
                  </a:lnTo>
                  <a:lnTo>
                    <a:pt x="1242017" y="26669"/>
                  </a:lnTo>
                  <a:lnTo>
                    <a:pt x="1245819" y="26669"/>
                  </a:lnTo>
                  <a:lnTo>
                    <a:pt x="1245832" y="20446"/>
                  </a:lnTo>
                  <a:close/>
                </a:path>
                <a:path w="1245870" h="1226820">
                  <a:moveTo>
                    <a:pt x="6320" y="17906"/>
                  </a:moveTo>
                  <a:lnTo>
                    <a:pt x="2502" y="17906"/>
                  </a:lnTo>
                  <a:lnTo>
                    <a:pt x="2497" y="20319"/>
                  </a:lnTo>
                  <a:lnTo>
                    <a:pt x="6315" y="20319"/>
                  </a:lnTo>
                  <a:lnTo>
                    <a:pt x="6320" y="17906"/>
                  </a:lnTo>
                  <a:close/>
                </a:path>
                <a:path w="1245870" h="1226820">
                  <a:moveTo>
                    <a:pt x="1245838" y="17906"/>
                  </a:moveTo>
                  <a:lnTo>
                    <a:pt x="1242035" y="17906"/>
                  </a:lnTo>
                  <a:lnTo>
                    <a:pt x="1242030" y="20319"/>
                  </a:lnTo>
                  <a:lnTo>
                    <a:pt x="1245833" y="20319"/>
                  </a:lnTo>
                  <a:lnTo>
                    <a:pt x="1245838" y="17906"/>
                  </a:lnTo>
                  <a:close/>
                </a:path>
                <a:path w="1245870" h="1226820">
                  <a:moveTo>
                    <a:pt x="6095" y="125730"/>
                  </a:moveTo>
                  <a:lnTo>
                    <a:pt x="2279" y="125730"/>
                  </a:lnTo>
                  <a:lnTo>
                    <a:pt x="2252" y="138429"/>
                  </a:lnTo>
                  <a:lnTo>
                    <a:pt x="6068" y="138429"/>
                  </a:lnTo>
                  <a:lnTo>
                    <a:pt x="6095" y="125730"/>
                  </a:lnTo>
                  <a:close/>
                </a:path>
                <a:path w="1245870" h="1226820">
                  <a:moveTo>
                    <a:pt x="1245614" y="125730"/>
                  </a:moveTo>
                  <a:lnTo>
                    <a:pt x="1241810" y="125730"/>
                  </a:lnTo>
                  <a:lnTo>
                    <a:pt x="1241784" y="138429"/>
                  </a:lnTo>
                  <a:lnTo>
                    <a:pt x="1245588" y="138429"/>
                  </a:lnTo>
                  <a:lnTo>
                    <a:pt x="1245614" y="125730"/>
                  </a:lnTo>
                  <a:close/>
                </a:path>
                <a:path w="1245870" h="1226820">
                  <a:moveTo>
                    <a:pt x="6068" y="138430"/>
                  </a:moveTo>
                  <a:lnTo>
                    <a:pt x="2252" y="138430"/>
                  </a:lnTo>
                  <a:lnTo>
                    <a:pt x="2200" y="163829"/>
                  </a:lnTo>
                  <a:lnTo>
                    <a:pt x="6015" y="163829"/>
                  </a:lnTo>
                  <a:lnTo>
                    <a:pt x="6068" y="138430"/>
                  </a:lnTo>
                  <a:close/>
                </a:path>
                <a:path w="1245870" h="1226820">
                  <a:moveTo>
                    <a:pt x="1245588" y="138430"/>
                  </a:moveTo>
                  <a:lnTo>
                    <a:pt x="1241784" y="138430"/>
                  </a:lnTo>
                  <a:lnTo>
                    <a:pt x="1241731" y="163829"/>
                  </a:lnTo>
                  <a:lnTo>
                    <a:pt x="1245535" y="163829"/>
                  </a:lnTo>
                  <a:lnTo>
                    <a:pt x="1245588" y="138430"/>
                  </a:lnTo>
                  <a:close/>
                </a:path>
                <a:path w="1245870" h="1226820">
                  <a:moveTo>
                    <a:pt x="6015" y="163830"/>
                  </a:moveTo>
                  <a:lnTo>
                    <a:pt x="2200" y="163830"/>
                  </a:lnTo>
                  <a:lnTo>
                    <a:pt x="2134" y="195579"/>
                  </a:lnTo>
                  <a:lnTo>
                    <a:pt x="5949" y="195579"/>
                  </a:lnTo>
                  <a:lnTo>
                    <a:pt x="6015" y="163830"/>
                  </a:lnTo>
                  <a:close/>
                </a:path>
                <a:path w="1245870" h="1226820">
                  <a:moveTo>
                    <a:pt x="1245535" y="163830"/>
                  </a:moveTo>
                  <a:lnTo>
                    <a:pt x="1241731" y="163830"/>
                  </a:lnTo>
                  <a:lnTo>
                    <a:pt x="1241664" y="195579"/>
                  </a:lnTo>
                  <a:lnTo>
                    <a:pt x="1245469" y="195579"/>
                  </a:lnTo>
                  <a:lnTo>
                    <a:pt x="1245535" y="163830"/>
                  </a:lnTo>
                  <a:close/>
                </a:path>
                <a:path w="1245870" h="1226820">
                  <a:moveTo>
                    <a:pt x="5949" y="195580"/>
                  </a:moveTo>
                  <a:lnTo>
                    <a:pt x="2134" y="195580"/>
                  </a:lnTo>
                  <a:lnTo>
                    <a:pt x="2055" y="233679"/>
                  </a:lnTo>
                  <a:lnTo>
                    <a:pt x="5870" y="233679"/>
                  </a:lnTo>
                  <a:lnTo>
                    <a:pt x="5949" y="195580"/>
                  </a:lnTo>
                  <a:close/>
                </a:path>
                <a:path w="1245870" h="1226820">
                  <a:moveTo>
                    <a:pt x="1245469" y="195580"/>
                  </a:moveTo>
                  <a:lnTo>
                    <a:pt x="1241664" y="195580"/>
                  </a:lnTo>
                  <a:lnTo>
                    <a:pt x="1241585" y="233679"/>
                  </a:lnTo>
                  <a:lnTo>
                    <a:pt x="1245390" y="233679"/>
                  </a:lnTo>
                  <a:lnTo>
                    <a:pt x="1245469" y="195580"/>
                  </a:lnTo>
                  <a:close/>
                </a:path>
                <a:path w="1245870" h="1226820">
                  <a:moveTo>
                    <a:pt x="5870" y="233680"/>
                  </a:moveTo>
                  <a:lnTo>
                    <a:pt x="2055" y="233680"/>
                  </a:lnTo>
                  <a:lnTo>
                    <a:pt x="2002" y="259079"/>
                  </a:lnTo>
                  <a:lnTo>
                    <a:pt x="5817" y="259079"/>
                  </a:lnTo>
                  <a:lnTo>
                    <a:pt x="5870" y="233680"/>
                  </a:lnTo>
                  <a:close/>
                </a:path>
                <a:path w="1245870" h="1226820">
                  <a:moveTo>
                    <a:pt x="1245390" y="233680"/>
                  </a:moveTo>
                  <a:lnTo>
                    <a:pt x="1241585" y="233680"/>
                  </a:lnTo>
                  <a:lnTo>
                    <a:pt x="1241532" y="259079"/>
                  </a:lnTo>
                  <a:lnTo>
                    <a:pt x="1245337" y="259079"/>
                  </a:lnTo>
                  <a:lnTo>
                    <a:pt x="1245390" y="233680"/>
                  </a:lnTo>
                  <a:close/>
                </a:path>
                <a:path w="1245870" h="1226820">
                  <a:moveTo>
                    <a:pt x="5817" y="259080"/>
                  </a:moveTo>
                  <a:lnTo>
                    <a:pt x="2002" y="259080"/>
                  </a:lnTo>
                  <a:lnTo>
                    <a:pt x="1976" y="271779"/>
                  </a:lnTo>
                  <a:lnTo>
                    <a:pt x="5790" y="271779"/>
                  </a:lnTo>
                  <a:lnTo>
                    <a:pt x="5817" y="259080"/>
                  </a:lnTo>
                  <a:close/>
                </a:path>
                <a:path w="1245870" h="1226820">
                  <a:moveTo>
                    <a:pt x="1245337" y="259080"/>
                  </a:moveTo>
                  <a:lnTo>
                    <a:pt x="1241532" y="259080"/>
                  </a:lnTo>
                  <a:lnTo>
                    <a:pt x="1241505" y="271779"/>
                  </a:lnTo>
                  <a:lnTo>
                    <a:pt x="1245311" y="271779"/>
                  </a:lnTo>
                  <a:lnTo>
                    <a:pt x="1245337" y="259080"/>
                  </a:lnTo>
                  <a:close/>
                </a:path>
                <a:path w="1245870" h="1226820">
                  <a:moveTo>
                    <a:pt x="5790" y="271780"/>
                  </a:moveTo>
                  <a:lnTo>
                    <a:pt x="1976" y="271780"/>
                  </a:lnTo>
                  <a:lnTo>
                    <a:pt x="1923" y="297179"/>
                  </a:lnTo>
                  <a:lnTo>
                    <a:pt x="5737" y="297179"/>
                  </a:lnTo>
                  <a:lnTo>
                    <a:pt x="5790" y="271780"/>
                  </a:lnTo>
                  <a:close/>
                </a:path>
                <a:path w="1245870" h="1226820">
                  <a:moveTo>
                    <a:pt x="1245311" y="271780"/>
                  </a:moveTo>
                  <a:lnTo>
                    <a:pt x="1241505" y="271780"/>
                  </a:lnTo>
                  <a:lnTo>
                    <a:pt x="1241452" y="297179"/>
                  </a:lnTo>
                  <a:lnTo>
                    <a:pt x="1245258" y="297179"/>
                  </a:lnTo>
                  <a:lnTo>
                    <a:pt x="1245311" y="271780"/>
                  </a:lnTo>
                  <a:close/>
                </a:path>
                <a:path w="1245870" h="1226820">
                  <a:moveTo>
                    <a:pt x="5737" y="297180"/>
                  </a:moveTo>
                  <a:lnTo>
                    <a:pt x="1923" y="297180"/>
                  </a:lnTo>
                  <a:lnTo>
                    <a:pt x="1620" y="443229"/>
                  </a:lnTo>
                  <a:lnTo>
                    <a:pt x="5432" y="443229"/>
                  </a:lnTo>
                  <a:lnTo>
                    <a:pt x="5737" y="297180"/>
                  </a:lnTo>
                  <a:close/>
                </a:path>
                <a:path w="1245870" h="1226820">
                  <a:moveTo>
                    <a:pt x="1245258" y="297180"/>
                  </a:moveTo>
                  <a:lnTo>
                    <a:pt x="1241452" y="297180"/>
                  </a:lnTo>
                  <a:lnTo>
                    <a:pt x="1241147" y="443229"/>
                  </a:lnTo>
                  <a:lnTo>
                    <a:pt x="1244955" y="443229"/>
                  </a:lnTo>
                  <a:lnTo>
                    <a:pt x="1245258" y="297180"/>
                  </a:lnTo>
                  <a:close/>
                </a:path>
                <a:path w="1245870" h="1226820">
                  <a:moveTo>
                    <a:pt x="5432" y="443230"/>
                  </a:moveTo>
                  <a:lnTo>
                    <a:pt x="1620" y="443230"/>
                  </a:lnTo>
                  <a:lnTo>
                    <a:pt x="1567" y="468629"/>
                  </a:lnTo>
                  <a:lnTo>
                    <a:pt x="5379" y="468629"/>
                  </a:lnTo>
                  <a:lnTo>
                    <a:pt x="5432" y="443230"/>
                  </a:lnTo>
                  <a:close/>
                </a:path>
                <a:path w="1245870" h="1226820">
                  <a:moveTo>
                    <a:pt x="1244955" y="443230"/>
                  </a:moveTo>
                  <a:lnTo>
                    <a:pt x="1241147" y="443230"/>
                  </a:lnTo>
                  <a:lnTo>
                    <a:pt x="1241094" y="468629"/>
                  </a:lnTo>
                  <a:lnTo>
                    <a:pt x="1244903" y="468629"/>
                  </a:lnTo>
                  <a:lnTo>
                    <a:pt x="1244955" y="443230"/>
                  </a:lnTo>
                  <a:close/>
                </a:path>
                <a:path w="1245870" h="1226820">
                  <a:moveTo>
                    <a:pt x="5379" y="468630"/>
                  </a:moveTo>
                  <a:lnTo>
                    <a:pt x="1567" y="468630"/>
                  </a:lnTo>
                  <a:lnTo>
                    <a:pt x="1515" y="494029"/>
                  </a:lnTo>
                  <a:lnTo>
                    <a:pt x="5326" y="494029"/>
                  </a:lnTo>
                  <a:lnTo>
                    <a:pt x="5379" y="468630"/>
                  </a:lnTo>
                  <a:close/>
                </a:path>
                <a:path w="1245870" h="1226820">
                  <a:moveTo>
                    <a:pt x="1244903" y="468630"/>
                  </a:moveTo>
                  <a:lnTo>
                    <a:pt x="1241094" y="468630"/>
                  </a:lnTo>
                  <a:lnTo>
                    <a:pt x="1241041" y="494029"/>
                  </a:lnTo>
                  <a:lnTo>
                    <a:pt x="1244850" y="494029"/>
                  </a:lnTo>
                  <a:lnTo>
                    <a:pt x="1244903" y="468630"/>
                  </a:lnTo>
                  <a:close/>
                </a:path>
                <a:path w="1245870" h="1226820">
                  <a:moveTo>
                    <a:pt x="5326" y="494030"/>
                  </a:moveTo>
                  <a:lnTo>
                    <a:pt x="1515" y="494030"/>
                  </a:lnTo>
                  <a:lnTo>
                    <a:pt x="1019" y="732789"/>
                  </a:lnTo>
                  <a:lnTo>
                    <a:pt x="4828" y="732789"/>
                  </a:lnTo>
                  <a:lnTo>
                    <a:pt x="5326" y="494030"/>
                  </a:lnTo>
                  <a:close/>
                </a:path>
                <a:path w="1245870" h="1226820">
                  <a:moveTo>
                    <a:pt x="1244850" y="494030"/>
                  </a:moveTo>
                  <a:lnTo>
                    <a:pt x="1241041" y="494030"/>
                  </a:lnTo>
                  <a:lnTo>
                    <a:pt x="1240543" y="732789"/>
                  </a:lnTo>
                  <a:lnTo>
                    <a:pt x="1244354" y="732789"/>
                  </a:lnTo>
                  <a:lnTo>
                    <a:pt x="1244850" y="494030"/>
                  </a:lnTo>
                  <a:close/>
                </a:path>
                <a:path w="1245870" h="1226820">
                  <a:moveTo>
                    <a:pt x="4828" y="732790"/>
                  </a:moveTo>
                  <a:lnTo>
                    <a:pt x="1019" y="732790"/>
                  </a:lnTo>
                  <a:lnTo>
                    <a:pt x="966" y="758189"/>
                  </a:lnTo>
                  <a:lnTo>
                    <a:pt x="4775" y="758189"/>
                  </a:lnTo>
                  <a:lnTo>
                    <a:pt x="4828" y="732790"/>
                  </a:lnTo>
                  <a:close/>
                </a:path>
                <a:path w="1245870" h="1226820">
                  <a:moveTo>
                    <a:pt x="1244354" y="732790"/>
                  </a:moveTo>
                  <a:lnTo>
                    <a:pt x="1240543" y="732790"/>
                  </a:lnTo>
                  <a:lnTo>
                    <a:pt x="1240490" y="758189"/>
                  </a:lnTo>
                  <a:lnTo>
                    <a:pt x="1244302" y="758189"/>
                  </a:lnTo>
                  <a:lnTo>
                    <a:pt x="1244354" y="732790"/>
                  </a:lnTo>
                  <a:close/>
                </a:path>
                <a:path w="1245870" h="1226820">
                  <a:moveTo>
                    <a:pt x="4775" y="758190"/>
                  </a:moveTo>
                  <a:lnTo>
                    <a:pt x="966" y="758190"/>
                  </a:lnTo>
                  <a:lnTo>
                    <a:pt x="914" y="783589"/>
                  </a:lnTo>
                  <a:lnTo>
                    <a:pt x="4722" y="783589"/>
                  </a:lnTo>
                  <a:lnTo>
                    <a:pt x="4775" y="758190"/>
                  </a:lnTo>
                  <a:close/>
                </a:path>
                <a:path w="1245870" h="1226820">
                  <a:moveTo>
                    <a:pt x="1244302" y="758190"/>
                  </a:moveTo>
                  <a:lnTo>
                    <a:pt x="1240490" y="758190"/>
                  </a:lnTo>
                  <a:lnTo>
                    <a:pt x="1240437" y="783589"/>
                  </a:lnTo>
                  <a:lnTo>
                    <a:pt x="1244249" y="783589"/>
                  </a:lnTo>
                  <a:lnTo>
                    <a:pt x="1244302" y="758190"/>
                  </a:lnTo>
                  <a:close/>
                </a:path>
                <a:path w="1245870" h="1226820">
                  <a:moveTo>
                    <a:pt x="4722" y="783590"/>
                  </a:moveTo>
                  <a:lnTo>
                    <a:pt x="914" y="783590"/>
                  </a:lnTo>
                  <a:lnTo>
                    <a:pt x="861" y="808989"/>
                  </a:lnTo>
                  <a:lnTo>
                    <a:pt x="4669" y="808989"/>
                  </a:lnTo>
                  <a:lnTo>
                    <a:pt x="4722" y="783590"/>
                  </a:lnTo>
                  <a:close/>
                </a:path>
                <a:path w="1245870" h="1226820">
                  <a:moveTo>
                    <a:pt x="1244249" y="783590"/>
                  </a:moveTo>
                  <a:lnTo>
                    <a:pt x="1240437" y="783590"/>
                  </a:lnTo>
                  <a:lnTo>
                    <a:pt x="1240384" y="808989"/>
                  </a:lnTo>
                  <a:lnTo>
                    <a:pt x="1244196" y="808989"/>
                  </a:lnTo>
                  <a:lnTo>
                    <a:pt x="1244249" y="783590"/>
                  </a:lnTo>
                  <a:close/>
                </a:path>
                <a:path w="1245870" h="1226820">
                  <a:moveTo>
                    <a:pt x="4669" y="808990"/>
                  </a:moveTo>
                  <a:lnTo>
                    <a:pt x="861" y="808990"/>
                  </a:lnTo>
                  <a:lnTo>
                    <a:pt x="808" y="834389"/>
                  </a:lnTo>
                  <a:lnTo>
                    <a:pt x="4616" y="834389"/>
                  </a:lnTo>
                  <a:lnTo>
                    <a:pt x="4669" y="808990"/>
                  </a:lnTo>
                  <a:close/>
                </a:path>
                <a:path w="1245870" h="1226820">
                  <a:moveTo>
                    <a:pt x="1244196" y="808990"/>
                  </a:moveTo>
                  <a:lnTo>
                    <a:pt x="1240384" y="808990"/>
                  </a:lnTo>
                  <a:lnTo>
                    <a:pt x="1240331" y="834389"/>
                  </a:lnTo>
                  <a:lnTo>
                    <a:pt x="1244144" y="834389"/>
                  </a:lnTo>
                  <a:lnTo>
                    <a:pt x="1244196" y="808990"/>
                  </a:lnTo>
                  <a:close/>
                </a:path>
                <a:path w="1245870" h="1226820">
                  <a:moveTo>
                    <a:pt x="4616" y="834390"/>
                  </a:moveTo>
                  <a:lnTo>
                    <a:pt x="808" y="834390"/>
                  </a:lnTo>
                  <a:lnTo>
                    <a:pt x="756" y="859789"/>
                  </a:lnTo>
                  <a:lnTo>
                    <a:pt x="4562" y="859789"/>
                  </a:lnTo>
                  <a:lnTo>
                    <a:pt x="4616" y="834390"/>
                  </a:lnTo>
                  <a:close/>
                </a:path>
                <a:path w="1245870" h="1226820">
                  <a:moveTo>
                    <a:pt x="1244144" y="834390"/>
                  </a:moveTo>
                  <a:lnTo>
                    <a:pt x="1240331" y="834390"/>
                  </a:lnTo>
                  <a:lnTo>
                    <a:pt x="1240278" y="859789"/>
                  </a:lnTo>
                  <a:lnTo>
                    <a:pt x="1244091" y="859789"/>
                  </a:lnTo>
                  <a:lnTo>
                    <a:pt x="1244144" y="834390"/>
                  </a:lnTo>
                  <a:close/>
                </a:path>
                <a:path w="1245870" h="1226820">
                  <a:moveTo>
                    <a:pt x="4562" y="859790"/>
                  </a:moveTo>
                  <a:lnTo>
                    <a:pt x="756" y="859790"/>
                  </a:lnTo>
                  <a:lnTo>
                    <a:pt x="729" y="872489"/>
                  </a:lnTo>
                  <a:lnTo>
                    <a:pt x="4536" y="872489"/>
                  </a:lnTo>
                  <a:lnTo>
                    <a:pt x="4562" y="859790"/>
                  </a:lnTo>
                  <a:close/>
                </a:path>
                <a:path w="1245870" h="1226820">
                  <a:moveTo>
                    <a:pt x="1244091" y="859790"/>
                  </a:moveTo>
                  <a:lnTo>
                    <a:pt x="1240278" y="859790"/>
                  </a:lnTo>
                  <a:lnTo>
                    <a:pt x="1240251" y="872489"/>
                  </a:lnTo>
                  <a:lnTo>
                    <a:pt x="1244065" y="872489"/>
                  </a:lnTo>
                  <a:lnTo>
                    <a:pt x="1244091" y="859790"/>
                  </a:lnTo>
                  <a:close/>
                </a:path>
                <a:path w="1245870" h="1226820">
                  <a:moveTo>
                    <a:pt x="4536" y="872490"/>
                  </a:moveTo>
                  <a:lnTo>
                    <a:pt x="729" y="872490"/>
                  </a:lnTo>
                  <a:lnTo>
                    <a:pt x="677" y="897889"/>
                  </a:lnTo>
                  <a:lnTo>
                    <a:pt x="4483" y="897889"/>
                  </a:lnTo>
                  <a:lnTo>
                    <a:pt x="4536" y="872490"/>
                  </a:lnTo>
                  <a:close/>
                </a:path>
                <a:path w="1245870" h="1226820">
                  <a:moveTo>
                    <a:pt x="1244065" y="872490"/>
                  </a:moveTo>
                  <a:lnTo>
                    <a:pt x="1240251" y="872490"/>
                  </a:lnTo>
                  <a:lnTo>
                    <a:pt x="1240198" y="897889"/>
                  </a:lnTo>
                  <a:lnTo>
                    <a:pt x="1244012" y="897889"/>
                  </a:lnTo>
                  <a:lnTo>
                    <a:pt x="1244065" y="872490"/>
                  </a:lnTo>
                  <a:close/>
                </a:path>
                <a:path w="1245870" h="1226820">
                  <a:moveTo>
                    <a:pt x="4483" y="897890"/>
                  </a:moveTo>
                  <a:lnTo>
                    <a:pt x="677" y="897890"/>
                  </a:lnTo>
                  <a:lnTo>
                    <a:pt x="611" y="929639"/>
                  </a:lnTo>
                  <a:lnTo>
                    <a:pt x="4417" y="929639"/>
                  </a:lnTo>
                  <a:lnTo>
                    <a:pt x="4483" y="897890"/>
                  </a:lnTo>
                  <a:close/>
                </a:path>
                <a:path w="1245870" h="1226820">
                  <a:moveTo>
                    <a:pt x="1244012" y="897890"/>
                  </a:moveTo>
                  <a:lnTo>
                    <a:pt x="1240198" y="897890"/>
                  </a:lnTo>
                  <a:lnTo>
                    <a:pt x="1240132" y="929639"/>
                  </a:lnTo>
                  <a:lnTo>
                    <a:pt x="1243946" y="929639"/>
                  </a:lnTo>
                  <a:lnTo>
                    <a:pt x="1244012" y="897890"/>
                  </a:lnTo>
                  <a:close/>
                </a:path>
                <a:path w="1245870" h="1226820">
                  <a:moveTo>
                    <a:pt x="4417" y="929640"/>
                  </a:moveTo>
                  <a:lnTo>
                    <a:pt x="611" y="929640"/>
                  </a:lnTo>
                  <a:lnTo>
                    <a:pt x="600" y="934719"/>
                  </a:lnTo>
                  <a:lnTo>
                    <a:pt x="4406" y="934719"/>
                  </a:lnTo>
                  <a:lnTo>
                    <a:pt x="4417" y="929640"/>
                  </a:lnTo>
                  <a:close/>
                </a:path>
                <a:path w="1245870" h="1226820">
                  <a:moveTo>
                    <a:pt x="1243946" y="929640"/>
                  </a:moveTo>
                  <a:lnTo>
                    <a:pt x="1240132" y="929640"/>
                  </a:lnTo>
                  <a:lnTo>
                    <a:pt x="1240121" y="934719"/>
                  </a:lnTo>
                  <a:lnTo>
                    <a:pt x="1243936" y="934719"/>
                  </a:lnTo>
                  <a:lnTo>
                    <a:pt x="1243946" y="929640"/>
                  </a:lnTo>
                  <a:close/>
                </a:path>
                <a:path w="1245870" h="1226820">
                  <a:moveTo>
                    <a:pt x="4406" y="934720"/>
                  </a:moveTo>
                  <a:lnTo>
                    <a:pt x="600" y="934720"/>
                  </a:lnTo>
                  <a:lnTo>
                    <a:pt x="571" y="948689"/>
                  </a:lnTo>
                  <a:lnTo>
                    <a:pt x="4377" y="948689"/>
                  </a:lnTo>
                  <a:lnTo>
                    <a:pt x="4406" y="934720"/>
                  </a:lnTo>
                  <a:close/>
                </a:path>
                <a:path w="1245870" h="1226820">
                  <a:moveTo>
                    <a:pt x="1243936" y="934720"/>
                  </a:moveTo>
                  <a:lnTo>
                    <a:pt x="1240121" y="934720"/>
                  </a:lnTo>
                  <a:lnTo>
                    <a:pt x="1240092" y="948689"/>
                  </a:lnTo>
                  <a:lnTo>
                    <a:pt x="1243907" y="948689"/>
                  </a:lnTo>
                  <a:lnTo>
                    <a:pt x="1243936" y="934720"/>
                  </a:lnTo>
                  <a:close/>
                </a:path>
                <a:path w="1245870" h="1226820">
                  <a:moveTo>
                    <a:pt x="4377" y="948690"/>
                  </a:moveTo>
                  <a:lnTo>
                    <a:pt x="571" y="948690"/>
                  </a:lnTo>
                  <a:lnTo>
                    <a:pt x="545" y="961389"/>
                  </a:lnTo>
                  <a:lnTo>
                    <a:pt x="4350" y="961389"/>
                  </a:lnTo>
                  <a:lnTo>
                    <a:pt x="4377" y="948690"/>
                  </a:lnTo>
                  <a:close/>
                </a:path>
                <a:path w="1245870" h="1226820">
                  <a:moveTo>
                    <a:pt x="1243907" y="948690"/>
                  </a:moveTo>
                  <a:lnTo>
                    <a:pt x="1240092" y="948690"/>
                  </a:lnTo>
                  <a:lnTo>
                    <a:pt x="1240066" y="961389"/>
                  </a:lnTo>
                  <a:lnTo>
                    <a:pt x="1243880" y="961389"/>
                  </a:lnTo>
                  <a:lnTo>
                    <a:pt x="1243907" y="948690"/>
                  </a:lnTo>
                  <a:close/>
                </a:path>
                <a:path w="1245870" h="1226820">
                  <a:moveTo>
                    <a:pt x="4350" y="961390"/>
                  </a:moveTo>
                  <a:lnTo>
                    <a:pt x="545" y="961390"/>
                  </a:lnTo>
                  <a:lnTo>
                    <a:pt x="532" y="967739"/>
                  </a:lnTo>
                  <a:lnTo>
                    <a:pt x="4337" y="967739"/>
                  </a:lnTo>
                  <a:lnTo>
                    <a:pt x="4350" y="961390"/>
                  </a:lnTo>
                  <a:close/>
                </a:path>
                <a:path w="1245870" h="1226820">
                  <a:moveTo>
                    <a:pt x="1243880" y="961390"/>
                  </a:moveTo>
                  <a:lnTo>
                    <a:pt x="1240066" y="961390"/>
                  </a:lnTo>
                  <a:lnTo>
                    <a:pt x="1240052" y="967739"/>
                  </a:lnTo>
                  <a:lnTo>
                    <a:pt x="1243867" y="967739"/>
                  </a:lnTo>
                  <a:lnTo>
                    <a:pt x="1243880" y="961390"/>
                  </a:lnTo>
                  <a:close/>
                </a:path>
                <a:path w="1245870" h="1226820">
                  <a:moveTo>
                    <a:pt x="4337" y="967740"/>
                  </a:moveTo>
                  <a:lnTo>
                    <a:pt x="532" y="967740"/>
                  </a:lnTo>
                  <a:lnTo>
                    <a:pt x="519" y="974089"/>
                  </a:lnTo>
                  <a:lnTo>
                    <a:pt x="4324" y="974089"/>
                  </a:lnTo>
                  <a:lnTo>
                    <a:pt x="4337" y="967740"/>
                  </a:lnTo>
                  <a:close/>
                </a:path>
                <a:path w="1245870" h="1226820">
                  <a:moveTo>
                    <a:pt x="1243867" y="967740"/>
                  </a:moveTo>
                  <a:lnTo>
                    <a:pt x="1240052" y="967740"/>
                  </a:lnTo>
                  <a:lnTo>
                    <a:pt x="1240039" y="974089"/>
                  </a:lnTo>
                  <a:lnTo>
                    <a:pt x="1243854" y="974089"/>
                  </a:lnTo>
                  <a:lnTo>
                    <a:pt x="1243867" y="967740"/>
                  </a:lnTo>
                  <a:close/>
                </a:path>
                <a:path w="1245870" h="1226820">
                  <a:moveTo>
                    <a:pt x="4324" y="974090"/>
                  </a:moveTo>
                  <a:lnTo>
                    <a:pt x="519" y="974090"/>
                  </a:lnTo>
                  <a:lnTo>
                    <a:pt x="492" y="986789"/>
                  </a:lnTo>
                  <a:lnTo>
                    <a:pt x="4297" y="986789"/>
                  </a:lnTo>
                  <a:lnTo>
                    <a:pt x="4324" y="974090"/>
                  </a:lnTo>
                  <a:close/>
                </a:path>
                <a:path w="1245870" h="1226820">
                  <a:moveTo>
                    <a:pt x="1243854" y="974090"/>
                  </a:moveTo>
                  <a:lnTo>
                    <a:pt x="1240039" y="974090"/>
                  </a:lnTo>
                  <a:lnTo>
                    <a:pt x="1240013" y="986789"/>
                  </a:lnTo>
                  <a:lnTo>
                    <a:pt x="1243827" y="986789"/>
                  </a:lnTo>
                  <a:lnTo>
                    <a:pt x="1243854" y="974090"/>
                  </a:lnTo>
                  <a:close/>
                </a:path>
                <a:path w="1245870" h="1226820">
                  <a:moveTo>
                    <a:pt x="4297" y="986790"/>
                  </a:moveTo>
                  <a:lnTo>
                    <a:pt x="492" y="986790"/>
                  </a:lnTo>
                  <a:lnTo>
                    <a:pt x="455" y="1004569"/>
                  </a:lnTo>
                  <a:lnTo>
                    <a:pt x="4260" y="1004569"/>
                  </a:lnTo>
                  <a:lnTo>
                    <a:pt x="4297" y="986790"/>
                  </a:lnTo>
                  <a:close/>
                </a:path>
                <a:path w="1245870" h="1226820">
                  <a:moveTo>
                    <a:pt x="1243827" y="986790"/>
                  </a:moveTo>
                  <a:lnTo>
                    <a:pt x="1240013" y="986790"/>
                  </a:lnTo>
                  <a:lnTo>
                    <a:pt x="1239976" y="1004569"/>
                  </a:lnTo>
                  <a:lnTo>
                    <a:pt x="1243791" y="1004569"/>
                  </a:lnTo>
                  <a:lnTo>
                    <a:pt x="1243827" y="986790"/>
                  </a:lnTo>
                  <a:close/>
                </a:path>
                <a:path w="1245870" h="1226820">
                  <a:moveTo>
                    <a:pt x="4260" y="1004570"/>
                  </a:moveTo>
                  <a:lnTo>
                    <a:pt x="455" y="1004570"/>
                  </a:lnTo>
                  <a:lnTo>
                    <a:pt x="416" y="1023619"/>
                  </a:lnTo>
                  <a:lnTo>
                    <a:pt x="4220" y="1023619"/>
                  </a:lnTo>
                  <a:lnTo>
                    <a:pt x="4260" y="1004570"/>
                  </a:lnTo>
                  <a:close/>
                </a:path>
                <a:path w="1245870" h="1226820">
                  <a:moveTo>
                    <a:pt x="1243791" y="1004570"/>
                  </a:moveTo>
                  <a:lnTo>
                    <a:pt x="1239976" y="1004570"/>
                  </a:lnTo>
                  <a:lnTo>
                    <a:pt x="1239936" y="1023619"/>
                  </a:lnTo>
                  <a:lnTo>
                    <a:pt x="1243751" y="1023619"/>
                  </a:lnTo>
                  <a:lnTo>
                    <a:pt x="1243791" y="1004570"/>
                  </a:lnTo>
                  <a:close/>
                </a:path>
                <a:path w="1245870" h="1226820">
                  <a:moveTo>
                    <a:pt x="4220" y="1023620"/>
                  </a:moveTo>
                  <a:lnTo>
                    <a:pt x="416" y="1023620"/>
                  </a:lnTo>
                  <a:lnTo>
                    <a:pt x="389" y="1036319"/>
                  </a:lnTo>
                  <a:lnTo>
                    <a:pt x="4194" y="1036319"/>
                  </a:lnTo>
                  <a:lnTo>
                    <a:pt x="4220" y="1023620"/>
                  </a:lnTo>
                  <a:close/>
                </a:path>
                <a:path w="1245870" h="1226820">
                  <a:moveTo>
                    <a:pt x="1243751" y="1023620"/>
                  </a:moveTo>
                  <a:lnTo>
                    <a:pt x="1239936" y="1023620"/>
                  </a:lnTo>
                  <a:lnTo>
                    <a:pt x="1239909" y="1036319"/>
                  </a:lnTo>
                  <a:lnTo>
                    <a:pt x="1243725" y="1036319"/>
                  </a:lnTo>
                  <a:lnTo>
                    <a:pt x="1243751" y="1023620"/>
                  </a:lnTo>
                  <a:close/>
                </a:path>
                <a:path w="1245870" h="1226820">
                  <a:moveTo>
                    <a:pt x="4194" y="1036320"/>
                  </a:moveTo>
                  <a:lnTo>
                    <a:pt x="389" y="1036320"/>
                  </a:lnTo>
                  <a:lnTo>
                    <a:pt x="374" y="1043939"/>
                  </a:lnTo>
                  <a:lnTo>
                    <a:pt x="4178" y="1043939"/>
                  </a:lnTo>
                  <a:lnTo>
                    <a:pt x="4194" y="1036320"/>
                  </a:lnTo>
                  <a:close/>
                </a:path>
                <a:path w="1245870" h="1226820">
                  <a:moveTo>
                    <a:pt x="1243725" y="1036320"/>
                  </a:moveTo>
                  <a:lnTo>
                    <a:pt x="1239909" y="1036320"/>
                  </a:lnTo>
                  <a:lnTo>
                    <a:pt x="1239893" y="1043939"/>
                  </a:lnTo>
                  <a:lnTo>
                    <a:pt x="1243709" y="1043939"/>
                  </a:lnTo>
                  <a:lnTo>
                    <a:pt x="1243725" y="1036320"/>
                  </a:lnTo>
                  <a:close/>
                </a:path>
                <a:path w="1245870" h="1226820">
                  <a:moveTo>
                    <a:pt x="4178" y="1043940"/>
                  </a:moveTo>
                  <a:lnTo>
                    <a:pt x="374" y="1043940"/>
                  </a:lnTo>
                  <a:lnTo>
                    <a:pt x="360" y="1050289"/>
                  </a:lnTo>
                  <a:lnTo>
                    <a:pt x="4165" y="1050289"/>
                  </a:lnTo>
                  <a:lnTo>
                    <a:pt x="4178" y="1043940"/>
                  </a:lnTo>
                  <a:close/>
                </a:path>
                <a:path w="1245870" h="1226820">
                  <a:moveTo>
                    <a:pt x="1243709" y="1043940"/>
                  </a:moveTo>
                  <a:lnTo>
                    <a:pt x="1239893" y="1043940"/>
                  </a:lnTo>
                  <a:lnTo>
                    <a:pt x="1239880" y="1050289"/>
                  </a:lnTo>
                  <a:lnTo>
                    <a:pt x="1243696" y="1050289"/>
                  </a:lnTo>
                  <a:lnTo>
                    <a:pt x="1243709" y="1043940"/>
                  </a:lnTo>
                  <a:close/>
                </a:path>
                <a:path w="1245870" h="1226820">
                  <a:moveTo>
                    <a:pt x="4165" y="1050290"/>
                  </a:moveTo>
                  <a:lnTo>
                    <a:pt x="360" y="1050290"/>
                  </a:lnTo>
                  <a:lnTo>
                    <a:pt x="347" y="1056639"/>
                  </a:lnTo>
                  <a:lnTo>
                    <a:pt x="4152" y="1056639"/>
                  </a:lnTo>
                  <a:lnTo>
                    <a:pt x="4165" y="1050290"/>
                  </a:lnTo>
                  <a:close/>
                </a:path>
                <a:path w="1245870" h="1226820">
                  <a:moveTo>
                    <a:pt x="1243696" y="1050290"/>
                  </a:moveTo>
                  <a:lnTo>
                    <a:pt x="1239880" y="1050290"/>
                  </a:lnTo>
                  <a:lnTo>
                    <a:pt x="1239867" y="1056639"/>
                  </a:lnTo>
                  <a:lnTo>
                    <a:pt x="1243683" y="1056639"/>
                  </a:lnTo>
                  <a:lnTo>
                    <a:pt x="1243696" y="1050290"/>
                  </a:lnTo>
                  <a:close/>
                </a:path>
                <a:path w="1245870" h="1226820">
                  <a:moveTo>
                    <a:pt x="4152" y="1056640"/>
                  </a:moveTo>
                  <a:lnTo>
                    <a:pt x="347" y="1056640"/>
                  </a:lnTo>
                  <a:lnTo>
                    <a:pt x="334" y="1062989"/>
                  </a:lnTo>
                  <a:lnTo>
                    <a:pt x="4138" y="1062989"/>
                  </a:lnTo>
                  <a:lnTo>
                    <a:pt x="4152" y="1056640"/>
                  </a:lnTo>
                  <a:close/>
                </a:path>
                <a:path w="1245870" h="1226820">
                  <a:moveTo>
                    <a:pt x="1243683" y="1056640"/>
                  </a:moveTo>
                  <a:lnTo>
                    <a:pt x="1239867" y="1056640"/>
                  </a:lnTo>
                  <a:lnTo>
                    <a:pt x="1239854" y="1062989"/>
                  </a:lnTo>
                  <a:lnTo>
                    <a:pt x="1243669" y="1062989"/>
                  </a:lnTo>
                  <a:lnTo>
                    <a:pt x="1243683" y="1056640"/>
                  </a:lnTo>
                  <a:close/>
                </a:path>
                <a:path w="1245870" h="1226820">
                  <a:moveTo>
                    <a:pt x="4138" y="1062990"/>
                  </a:moveTo>
                  <a:lnTo>
                    <a:pt x="334" y="1062990"/>
                  </a:lnTo>
                  <a:lnTo>
                    <a:pt x="321" y="1069339"/>
                  </a:lnTo>
                  <a:lnTo>
                    <a:pt x="4125" y="1069339"/>
                  </a:lnTo>
                  <a:lnTo>
                    <a:pt x="4138" y="1062990"/>
                  </a:lnTo>
                  <a:close/>
                </a:path>
                <a:path w="1245870" h="1226820">
                  <a:moveTo>
                    <a:pt x="1243669" y="1062990"/>
                  </a:moveTo>
                  <a:lnTo>
                    <a:pt x="1239854" y="1062990"/>
                  </a:lnTo>
                  <a:lnTo>
                    <a:pt x="1239840" y="1069339"/>
                  </a:lnTo>
                  <a:lnTo>
                    <a:pt x="1243656" y="1069339"/>
                  </a:lnTo>
                  <a:lnTo>
                    <a:pt x="1243669" y="1062990"/>
                  </a:lnTo>
                  <a:close/>
                </a:path>
                <a:path w="1245870" h="1226820">
                  <a:moveTo>
                    <a:pt x="4125" y="1069340"/>
                  </a:moveTo>
                  <a:lnTo>
                    <a:pt x="321" y="1069340"/>
                  </a:lnTo>
                  <a:lnTo>
                    <a:pt x="308" y="1075689"/>
                  </a:lnTo>
                  <a:lnTo>
                    <a:pt x="4112" y="1075689"/>
                  </a:lnTo>
                  <a:lnTo>
                    <a:pt x="4125" y="1069340"/>
                  </a:lnTo>
                  <a:close/>
                </a:path>
                <a:path w="1245870" h="1226820">
                  <a:moveTo>
                    <a:pt x="1243656" y="1069340"/>
                  </a:moveTo>
                  <a:lnTo>
                    <a:pt x="1239840" y="1069340"/>
                  </a:lnTo>
                  <a:lnTo>
                    <a:pt x="1239827" y="1075689"/>
                  </a:lnTo>
                  <a:lnTo>
                    <a:pt x="1243643" y="1075689"/>
                  </a:lnTo>
                  <a:lnTo>
                    <a:pt x="1243656" y="1069340"/>
                  </a:lnTo>
                  <a:close/>
                </a:path>
                <a:path w="1245870" h="1226820">
                  <a:moveTo>
                    <a:pt x="4112" y="1075690"/>
                  </a:moveTo>
                  <a:lnTo>
                    <a:pt x="308" y="1075690"/>
                  </a:lnTo>
                  <a:lnTo>
                    <a:pt x="295" y="1082039"/>
                  </a:lnTo>
                  <a:lnTo>
                    <a:pt x="4098" y="1082039"/>
                  </a:lnTo>
                  <a:lnTo>
                    <a:pt x="4112" y="1075690"/>
                  </a:lnTo>
                  <a:close/>
                </a:path>
                <a:path w="1245870" h="1226820">
                  <a:moveTo>
                    <a:pt x="1243643" y="1075690"/>
                  </a:moveTo>
                  <a:lnTo>
                    <a:pt x="1239827" y="1075690"/>
                  </a:lnTo>
                  <a:lnTo>
                    <a:pt x="1239814" y="1082039"/>
                  </a:lnTo>
                  <a:lnTo>
                    <a:pt x="1243630" y="1082039"/>
                  </a:lnTo>
                  <a:lnTo>
                    <a:pt x="1243643" y="1075690"/>
                  </a:lnTo>
                  <a:close/>
                </a:path>
                <a:path w="1245870" h="1226820">
                  <a:moveTo>
                    <a:pt x="4098" y="1082040"/>
                  </a:moveTo>
                  <a:lnTo>
                    <a:pt x="295" y="1082040"/>
                  </a:lnTo>
                  <a:lnTo>
                    <a:pt x="281" y="1088389"/>
                  </a:lnTo>
                  <a:lnTo>
                    <a:pt x="4085" y="1088389"/>
                  </a:lnTo>
                  <a:lnTo>
                    <a:pt x="4098" y="1082040"/>
                  </a:lnTo>
                  <a:close/>
                </a:path>
                <a:path w="1245870" h="1226820">
                  <a:moveTo>
                    <a:pt x="1243630" y="1082040"/>
                  </a:moveTo>
                  <a:lnTo>
                    <a:pt x="1239814" y="1082040"/>
                  </a:lnTo>
                  <a:lnTo>
                    <a:pt x="1239801" y="1088389"/>
                  </a:lnTo>
                  <a:lnTo>
                    <a:pt x="1243617" y="1088389"/>
                  </a:lnTo>
                  <a:lnTo>
                    <a:pt x="1243630" y="1082040"/>
                  </a:lnTo>
                  <a:close/>
                </a:path>
                <a:path w="1245870" h="1226820">
                  <a:moveTo>
                    <a:pt x="4085" y="1088390"/>
                  </a:moveTo>
                  <a:lnTo>
                    <a:pt x="281" y="1088390"/>
                  </a:lnTo>
                  <a:lnTo>
                    <a:pt x="255" y="1101089"/>
                  </a:lnTo>
                  <a:lnTo>
                    <a:pt x="4059" y="1101089"/>
                  </a:lnTo>
                  <a:lnTo>
                    <a:pt x="4085" y="1088390"/>
                  </a:lnTo>
                  <a:close/>
                </a:path>
                <a:path w="1245870" h="1226820">
                  <a:moveTo>
                    <a:pt x="1243617" y="1088390"/>
                  </a:moveTo>
                  <a:lnTo>
                    <a:pt x="1239801" y="1088390"/>
                  </a:lnTo>
                  <a:lnTo>
                    <a:pt x="1239774" y="1101089"/>
                  </a:lnTo>
                  <a:lnTo>
                    <a:pt x="1243590" y="1101089"/>
                  </a:lnTo>
                  <a:lnTo>
                    <a:pt x="1243617" y="1088390"/>
                  </a:lnTo>
                  <a:close/>
                </a:path>
                <a:path w="1245870" h="1226820">
                  <a:moveTo>
                    <a:pt x="4059" y="1101090"/>
                  </a:moveTo>
                  <a:lnTo>
                    <a:pt x="255" y="1101090"/>
                  </a:lnTo>
                  <a:lnTo>
                    <a:pt x="245" y="1106170"/>
                  </a:lnTo>
                  <a:lnTo>
                    <a:pt x="4048" y="1106170"/>
                  </a:lnTo>
                  <a:lnTo>
                    <a:pt x="4059" y="1101090"/>
                  </a:lnTo>
                  <a:close/>
                </a:path>
                <a:path w="1245870" h="1226820">
                  <a:moveTo>
                    <a:pt x="1243590" y="1101090"/>
                  </a:moveTo>
                  <a:lnTo>
                    <a:pt x="1239774" y="1101090"/>
                  </a:lnTo>
                  <a:lnTo>
                    <a:pt x="1239763" y="1106170"/>
                  </a:lnTo>
                  <a:lnTo>
                    <a:pt x="1243580" y="1106170"/>
                  </a:lnTo>
                  <a:lnTo>
                    <a:pt x="1243590" y="1101090"/>
                  </a:lnTo>
                  <a:close/>
                </a:path>
                <a:path w="1245870" h="1226820">
                  <a:moveTo>
                    <a:pt x="4048" y="1106170"/>
                  </a:moveTo>
                  <a:lnTo>
                    <a:pt x="245" y="1106170"/>
                  </a:lnTo>
                  <a:lnTo>
                    <a:pt x="231" y="1112520"/>
                  </a:lnTo>
                  <a:lnTo>
                    <a:pt x="4035" y="1112520"/>
                  </a:lnTo>
                  <a:lnTo>
                    <a:pt x="4048" y="1106170"/>
                  </a:lnTo>
                  <a:close/>
                </a:path>
                <a:path w="1245870" h="1226820">
                  <a:moveTo>
                    <a:pt x="1243580" y="1106170"/>
                  </a:moveTo>
                  <a:lnTo>
                    <a:pt x="1239763" y="1106170"/>
                  </a:lnTo>
                  <a:lnTo>
                    <a:pt x="1239750" y="1112520"/>
                  </a:lnTo>
                  <a:lnTo>
                    <a:pt x="1243567" y="1112520"/>
                  </a:lnTo>
                  <a:lnTo>
                    <a:pt x="1243580" y="1106170"/>
                  </a:lnTo>
                  <a:close/>
                </a:path>
                <a:path w="1245870" h="1226820">
                  <a:moveTo>
                    <a:pt x="4035" y="1112520"/>
                  </a:moveTo>
                  <a:lnTo>
                    <a:pt x="231" y="1112520"/>
                  </a:lnTo>
                  <a:lnTo>
                    <a:pt x="205" y="1125220"/>
                  </a:lnTo>
                  <a:lnTo>
                    <a:pt x="4008" y="1125220"/>
                  </a:lnTo>
                  <a:lnTo>
                    <a:pt x="4035" y="1112520"/>
                  </a:lnTo>
                  <a:close/>
                </a:path>
                <a:path w="1245870" h="1226820">
                  <a:moveTo>
                    <a:pt x="1243567" y="1112520"/>
                  </a:moveTo>
                  <a:lnTo>
                    <a:pt x="1239750" y="1112520"/>
                  </a:lnTo>
                  <a:lnTo>
                    <a:pt x="1239724" y="1125220"/>
                  </a:lnTo>
                  <a:lnTo>
                    <a:pt x="1243540" y="1125220"/>
                  </a:lnTo>
                  <a:lnTo>
                    <a:pt x="1243567" y="1112520"/>
                  </a:lnTo>
                  <a:close/>
                </a:path>
                <a:path w="1245870" h="1226820">
                  <a:moveTo>
                    <a:pt x="4008" y="1125220"/>
                  </a:moveTo>
                  <a:lnTo>
                    <a:pt x="205" y="1125220"/>
                  </a:lnTo>
                  <a:lnTo>
                    <a:pt x="179" y="1137920"/>
                  </a:lnTo>
                  <a:lnTo>
                    <a:pt x="3982" y="1137920"/>
                  </a:lnTo>
                  <a:lnTo>
                    <a:pt x="4008" y="1125220"/>
                  </a:lnTo>
                  <a:close/>
                </a:path>
                <a:path w="1245870" h="1226820">
                  <a:moveTo>
                    <a:pt x="1243540" y="1125220"/>
                  </a:moveTo>
                  <a:lnTo>
                    <a:pt x="1239724" y="1125220"/>
                  </a:lnTo>
                  <a:lnTo>
                    <a:pt x="1239697" y="1137920"/>
                  </a:lnTo>
                  <a:lnTo>
                    <a:pt x="1243514" y="1137920"/>
                  </a:lnTo>
                  <a:lnTo>
                    <a:pt x="1243540" y="1125220"/>
                  </a:lnTo>
                  <a:close/>
                </a:path>
                <a:path w="1245870" h="1226820">
                  <a:moveTo>
                    <a:pt x="3982" y="1137920"/>
                  </a:moveTo>
                  <a:lnTo>
                    <a:pt x="179" y="1137920"/>
                  </a:lnTo>
                  <a:lnTo>
                    <a:pt x="139" y="1156970"/>
                  </a:lnTo>
                  <a:lnTo>
                    <a:pt x="3942" y="1156970"/>
                  </a:lnTo>
                  <a:lnTo>
                    <a:pt x="3982" y="1137920"/>
                  </a:lnTo>
                  <a:close/>
                </a:path>
                <a:path w="1245870" h="1226820">
                  <a:moveTo>
                    <a:pt x="1243514" y="1137920"/>
                  </a:moveTo>
                  <a:lnTo>
                    <a:pt x="1239697" y="1137920"/>
                  </a:lnTo>
                  <a:lnTo>
                    <a:pt x="1239657" y="1156970"/>
                  </a:lnTo>
                  <a:lnTo>
                    <a:pt x="1243474" y="1156970"/>
                  </a:lnTo>
                  <a:lnTo>
                    <a:pt x="1243514" y="1137920"/>
                  </a:lnTo>
                  <a:close/>
                </a:path>
                <a:path w="1245870" h="1226820">
                  <a:moveTo>
                    <a:pt x="3942" y="1156970"/>
                  </a:moveTo>
                  <a:lnTo>
                    <a:pt x="139" y="1156970"/>
                  </a:lnTo>
                  <a:lnTo>
                    <a:pt x="126" y="1163320"/>
                  </a:lnTo>
                  <a:lnTo>
                    <a:pt x="3929" y="1163320"/>
                  </a:lnTo>
                  <a:lnTo>
                    <a:pt x="3942" y="1156970"/>
                  </a:lnTo>
                  <a:close/>
                </a:path>
                <a:path w="1245870" h="1226820">
                  <a:moveTo>
                    <a:pt x="1243474" y="1156970"/>
                  </a:moveTo>
                  <a:lnTo>
                    <a:pt x="1239657" y="1156970"/>
                  </a:lnTo>
                  <a:lnTo>
                    <a:pt x="1239644" y="1163320"/>
                  </a:lnTo>
                  <a:lnTo>
                    <a:pt x="1243461" y="1163320"/>
                  </a:lnTo>
                  <a:lnTo>
                    <a:pt x="1243474" y="1156970"/>
                  </a:lnTo>
                  <a:close/>
                </a:path>
                <a:path w="1245870" h="1226820">
                  <a:moveTo>
                    <a:pt x="3929" y="1163320"/>
                  </a:moveTo>
                  <a:lnTo>
                    <a:pt x="126" y="1163320"/>
                  </a:lnTo>
                  <a:lnTo>
                    <a:pt x="110" y="1170939"/>
                  </a:lnTo>
                  <a:lnTo>
                    <a:pt x="3913" y="1170939"/>
                  </a:lnTo>
                  <a:lnTo>
                    <a:pt x="3929" y="1163320"/>
                  </a:lnTo>
                  <a:close/>
                </a:path>
                <a:path w="1245870" h="1226820">
                  <a:moveTo>
                    <a:pt x="1243461" y="1163320"/>
                  </a:moveTo>
                  <a:lnTo>
                    <a:pt x="1239644" y="1163320"/>
                  </a:lnTo>
                  <a:lnTo>
                    <a:pt x="1239628" y="1170939"/>
                  </a:lnTo>
                  <a:lnTo>
                    <a:pt x="1243445" y="1170939"/>
                  </a:lnTo>
                  <a:lnTo>
                    <a:pt x="1243461" y="1163320"/>
                  </a:lnTo>
                  <a:close/>
                </a:path>
                <a:path w="1245870" h="1226820">
                  <a:moveTo>
                    <a:pt x="3913" y="1170940"/>
                  </a:moveTo>
                  <a:lnTo>
                    <a:pt x="110" y="1170940"/>
                  </a:lnTo>
                  <a:lnTo>
                    <a:pt x="84" y="1183639"/>
                  </a:lnTo>
                  <a:lnTo>
                    <a:pt x="3886" y="1183639"/>
                  </a:lnTo>
                  <a:lnTo>
                    <a:pt x="3913" y="1170940"/>
                  </a:lnTo>
                  <a:close/>
                </a:path>
                <a:path w="1245870" h="1226820">
                  <a:moveTo>
                    <a:pt x="1243445" y="1170940"/>
                  </a:moveTo>
                  <a:lnTo>
                    <a:pt x="1239628" y="1170940"/>
                  </a:lnTo>
                  <a:lnTo>
                    <a:pt x="1239602" y="1183639"/>
                  </a:lnTo>
                  <a:lnTo>
                    <a:pt x="1243419" y="1183639"/>
                  </a:lnTo>
                  <a:lnTo>
                    <a:pt x="1243445" y="1170940"/>
                  </a:lnTo>
                  <a:close/>
                </a:path>
                <a:path w="1245870" h="1226820">
                  <a:moveTo>
                    <a:pt x="3886" y="1183640"/>
                  </a:moveTo>
                  <a:lnTo>
                    <a:pt x="84" y="1183640"/>
                  </a:lnTo>
                  <a:lnTo>
                    <a:pt x="71" y="1189989"/>
                  </a:lnTo>
                  <a:lnTo>
                    <a:pt x="3873" y="1189989"/>
                  </a:lnTo>
                  <a:lnTo>
                    <a:pt x="3886" y="1183640"/>
                  </a:lnTo>
                  <a:close/>
                </a:path>
                <a:path w="1245870" h="1226820">
                  <a:moveTo>
                    <a:pt x="1243419" y="1183640"/>
                  </a:moveTo>
                  <a:lnTo>
                    <a:pt x="1239602" y="1183640"/>
                  </a:lnTo>
                  <a:lnTo>
                    <a:pt x="1239588" y="1189989"/>
                  </a:lnTo>
                  <a:lnTo>
                    <a:pt x="1243406" y="1189989"/>
                  </a:lnTo>
                  <a:lnTo>
                    <a:pt x="1243419" y="1183640"/>
                  </a:lnTo>
                  <a:close/>
                </a:path>
                <a:path w="1245870" h="1226820">
                  <a:moveTo>
                    <a:pt x="3873" y="1189990"/>
                  </a:moveTo>
                  <a:lnTo>
                    <a:pt x="71" y="1189990"/>
                  </a:lnTo>
                  <a:lnTo>
                    <a:pt x="60" y="1195070"/>
                  </a:lnTo>
                  <a:lnTo>
                    <a:pt x="3863" y="1195070"/>
                  </a:lnTo>
                  <a:lnTo>
                    <a:pt x="3873" y="1189990"/>
                  </a:lnTo>
                  <a:close/>
                </a:path>
                <a:path w="1245870" h="1226820">
                  <a:moveTo>
                    <a:pt x="1243406" y="1189990"/>
                  </a:moveTo>
                  <a:lnTo>
                    <a:pt x="1239588" y="1189990"/>
                  </a:lnTo>
                  <a:lnTo>
                    <a:pt x="1239578" y="1195070"/>
                  </a:lnTo>
                  <a:lnTo>
                    <a:pt x="1243395" y="1195070"/>
                  </a:lnTo>
                  <a:lnTo>
                    <a:pt x="1243406" y="1189990"/>
                  </a:lnTo>
                  <a:close/>
                </a:path>
                <a:path w="1245870" h="1226820">
                  <a:moveTo>
                    <a:pt x="3863" y="1195070"/>
                  </a:moveTo>
                  <a:lnTo>
                    <a:pt x="60" y="1195070"/>
                  </a:lnTo>
                  <a:lnTo>
                    <a:pt x="44" y="1202689"/>
                  </a:lnTo>
                  <a:lnTo>
                    <a:pt x="3847" y="1202689"/>
                  </a:lnTo>
                  <a:lnTo>
                    <a:pt x="3863" y="1195070"/>
                  </a:lnTo>
                  <a:close/>
                </a:path>
                <a:path w="1245870" h="1226820">
                  <a:moveTo>
                    <a:pt x="1243395" y="1195070"/>
                  </a:moveTo>
                  <a:lnTo>
                    <a:pt x="1239578" y="1195070"/>
                  </a:lnTo>
                  <a:lnTo>
                    <a:pt x="1239562" y="1202689"/>
                  </a:lnTo>
                  <a:lnTo>
                    <a:pt x="1243380" y="1202689"/>
                  </a:lnTo>
                  <a:lnTo>
                    <a:pt x="1243395" y="1195070"/>
                  </a:lnTo>
                  <a:close/>
                </a:path>
                <a:path w="1245870" h="1226820">
                  <a:moveTo>
                    <a:pt x="3847" y="1202690"/>
                  </a:moveTo>
                  <a:lnTo>
                    <a:pt x="44" y="1202690"/>
                  </a:lnTo>
                  <a:lnTo>
                    <a:pt x="18" y="1215389"/>
                  </a:lnTo>
                  <a:lnTo>
                    <a:pt x="3820" y="1215389"/>
                  </a:lnTo>
                  <a:lnTo>
                    <a:pt x="3847" y="1202690"/>
                  </a:lnTo>
                  <a:close/>
                </a:path>
                <a:path w="1245870" h="1226820">
                  <a:moveTo>
                    <a:pt x="1243380" y="1202690"/>
                  </a:moveTo>
                  <a:lnTo>
                    <a:pt x="1239562" y="1202690"/>
                  </a:lnTo>
                  <a:lnTo>
                    <a:pt x="1239535" y="1215389"/>
                  </a:lnTo>
                  <a:lnTo>
                    <a:pt x="1243353" y="1215389"/>
                  </a:lnTo>
                  <a:lnTo>
                    <a:pt x="1243380" y="1202690"/>
                  </a:lnTo>
                  <a:close/>
                </a:path>
                <a:path w="1245870" h="1226820">
                  <a:moveTo>
                    <a:pt x="3820" y="1215390"/>
                  </a:moveTo>
                  <a:lnTo>
                    <a:pt x="18" y="1215390"/>
                  </a:lnTo>
                  <a:lnTo>
                    <a:pt x="0" y="1224280"/>
                  </a:lnTo>
                  <a:lnTo>
                    <a:pt x="1243329" y="1226820"/>
                  </a:lnTo>
                  <a:lnTo>
                    <a:pt x="1243337" y="1223010"/>
                  </a:lnTo>
                  <a:lnTo>
                    <a:pt x="3810" y="1220470"/>
                  </a:lnTo>
                  <a:lnTo>
                    <a:pt x="3820" y="1215390"/>
                  </a:lnTo>
                  <a:close/>
                </a:path>
                <a:path w="1245870" h="1226820">
                  <a:moveTo>
                    <a:pt x="1243353" y="1215390"/>
                  </a:moveTo>
                  <a:lnTo>
                    <a:pt x="1239535" y="1215390"/>
                  </a:lnTo>
                  <a:lnTo>
                    <a:pt x="1239520" y="1223010"/>
                  </a:lnTo>
                  <a:lnTo>
                    <a:pt x="1243337" y="1223010"/>
                  </a:lnTo>
                  <a:lnTo>
                    <a:pt x="1243353" y="1215390"/>
                  </a:lnTo>
                  <a:close/>
                </a:path>
              </a:pathLst>
            </a:custGeom>
            <a:solidFill>
              <a:srgbClr val="66212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6962140" y="2943859"/>
              <a:ext cx="1238250" cy="1219200"/>
            </a:xfrm>
            <a:custGeom>
              <a:avLst/>
              <a:gdLst/>
              <a:ahLst/>
              <a:cxnLst/>
              <a:rect l="l" t="t" r="r" b="b"/>
              <a:pathLst>
                <a:path w="1238250" h="1219200">
                  <a:moveTo>
                    <a:pt x="2539" y="0"/>
                  </a:moveTo>
                  <a:lnTo>
                    <a:pt x="2510" y="13969"/>
                  </a:lnTo>
                  <a:lnTo>
                    <a:pt x="6328" y="13969"/>
                  </a:lnTo>
                  <a:lnTo>
                    <a:pt x="6350" y="3810"/>
                  </a:lnTo>
                  <a:lnTo>
                    <a:pt x="1238247" y="3810"/>
                  </a:lnTo>
                  <a:lnTo>
                    <a:pt x="1238250" y="2539"/>
                  </a:lnTo>
                  <a:lnTo>
                    <a:pt x="2539" y="0"/>
                  </a:lnTo>
                  <a:close/>
                </a:path>
                <a:path w="1238250" h="1219200">
                  <a:moveTo>
                    <a:pt x="1238247" y="3810"/>
                  </a:moveTo>
                  <a:lnTo>
                    <a:pt x="6350" y="3810"/>
                  </a:lnTo>
                  <a:lnTo>
                    <a:pt x="1234439" y="6350"/>
                  </a:lnTo>
                  <a:lnTo>
                    <a:pt x="1234423" y="13969"/>
                  </a:lnTo>
                  <a:lnTo>
                    <a:pt x="1238226" y="13969"/>
                  </a:lnTo>
                  <a:lnTo>
                    <a:pt x="1238247" y="3810"/>
                  </a:lnTo>
                  <a:close/>
                </a:path>
                <a:path w="1238250" h="1219200">
                  <a:moveTo>
                    <a:pt x="6291" y="32003"/>
                  </a:moveTo>
                  <a:lnTo>
                    <a:pt x="2473" y="32003"/>
                  </a:lnTo>
                  <a:lnTo>
                    <a:pt x="2285" y="121919"/>
                  </a:lnTo>
                  <a:lnTo>
                    <a:pt x="6101" y="121919"/>
                  </a:lnTo>
                  <a:lnTo>
                    <a:pt x="6291" y="32003"/>
                  </a:lnTo>
                  <a:close/>
                </a:path>
                <a:path w="1238250" h="1219200">
                  <a:moveTo>
                    <a:pt x="1238188" y="32003"/>
                  </a:moveTo>
                  <a:lnTo>
                    <a:pt x="1234386" y="32003"/>
                  </a:lnTo>
                  <a:lnTo>
                    <a:pt x="1234197" y="121919"/>
                  </a:lnTo>
                  <a:lnTo>
                    <a:pt x="1238000" y="121919"/>
                  </a:lnTo>
                  <a:lnTo>
                    <a:pt x="1238188" y="32003"/>
                  </a:lnTo>
                  <a:close/>
                </a:path>
                <a:path w="1238250" h="1219200">
                  <a:moveTo>
                    <a:pt x="6309" y="22986"/>
                  </a:moveTo>
                  <a:lnTo>
                    <a:pt x="2492" y="22986"/>
                  </a:lnTo>
                  <a:lnTo>
                    <a:pt x="2473" y="31749"/>
                  </a:lnTo>
                  <a:lnTo>
                    <a:pt x="6291" y="31749"/>
                  </a:lnTo>
                  <a:lnTo>
                    <a:pt x="6309" y="22986"/>
                  </a:lnTo>
                  <a:close/>
                </a:path>
                <a:path w="1238250" h="1219200">
                  <a:moveTo>
                    <a:pt x="1238207" y="22986"/>
                  </a:moveTo>
                  <a:lnTo>
                    <a:pt x="1234405" y="22986"/>
                  </a:lnTo>
                  <a:lnTo>
                    <a:pt x="1234386" y="31749"/>
                  </a:lnTo>
                  <a:lnTo>
                    <a:pt x="1238189" y="31749"/>
                  </a:lnTo>
                  <a:lnTo>
                    <a:pt x="1238207" y="22986"/>
                  </a:lnTo>
                  <a:close/>
                </a:path>
                <a:path w="1238250" h="1219200">
                  <a:moveTo>
                    <a:pt x="6323" y="16636"/>
                  </a:moveTo>
                  <a:lnTo>
                    <a:pt x="2505" y="16636"/>
                  </a:lnTo>
                  <a:lnTo>
                    <a:pt x="2492" y="22859"/>
                  </a:lnTo>
                  <a:lnTo>
                    <a:pt x="6309" y="22859"/>
                  </a:lnTo>
                  <a:lnTo>
                    <a:pt x="6323" y="16636"/>
                  </a:lnTo>
                  <a:close/>
                </a:path>
                <a:path w="1238250" h="1219200">
                  <a:moveTo>
                    <a:pt x="1238220" y="16636"/>
                  </a:moveTo>
                  <a:lnTo>
                    <a:pt x="1234418" y="16636"/>
                  </a:lnTo>
                  <a:lnTo>
                    <a:pt x="1234405" y="22859"/>
                  </a:lnTo>
                  <a:lnTo>
                    <a:pt x="1238207" y="22859"/>
                  </a:lnTo>
                  <a:lnTo>
                    <a:pt x="1238220" y="16636"/>
                  </a:lnTo>
                  <a:close/>
                </a:path>
                <a:path w="1238250" h="1219200">
                  <a:moveTo>
                    <a:pt x="6328" y="14096"/>
                  </a:moveTo>
                  <a:lnTo>
                    <a:pt x="2510" y="14096"/>
                  </a:lnTo>
                  <a:lnTo>
                    <a:pt x="2505" y="16509"/>
                  </a:lnTo>
                  <a:lnTo>
                    <a:pt x="6323" y="16509"/>
                  </a:lnTo>
                  <a:lnTo>
                    <a:pt x="6328" y="14096"/>
                  </a:lnTo>
                  <a:close/>
                </a:path>
                <a:path w="1238250" h="1219200">
                  <a:moveTo>
                    <a:pt x="1238225" y="14096"/>
                  </a:moveTo>
                  <a:lnTo>
                    <a:pt x="1234423" y="14096"/>
                  </a:lnTo>
                  <a:lnTo>
                    <a:pt x="1234418" y="16509"/>
                  </a:lnTo>
                  <a:lnTo>
                    <a:pt x="1238220" y="16509"/>
                  </a:lnTo>
                  <a:lnTo>
                    <a:pt x="1238225" y="14096"/>
                  </a:lnTo>
                  <a:close/>
                </a:path>
                <a:path w="1238250" h="1219200">
                  <a:moveTo>
                    <a:pt x="6101" y="121920"/>
                  </a:moveTo>
                  <a:lnTo>
                    <a:pt x="2285" y="121920"/>
                  </a:lnTo>
                  <a:lnTo>
                    <a:pt x="2258" y="134619"/>
                  </a:lnTo>
                  <a:lnTo>
                    <a:pt x="6075" y="134619"/>
                  </a:lnTo>
                  <a:lnTo>
                    <a:pt x="6101" y="121920"/>
                  </a:lnTo>
                  <a:close/>
                </a:path>
                <a:path w="1238250" h="1219200">
                  <a:moveTo>
                    <a:pt x="1238000" y="121920"/>
                  </a:moveTo>
                  <a:lnTo>
                    <a:pt x="1234197" y="121920"/>
                  </a:lnTo>
                  <a:lnTo>
                    <a:pt x="1234170" y="134619"/>
                  </a:lnTo>
                  <a:lnTo>
                    <a:pt x="1237974" y="134619"/>
                  </a:lnTo>
                  <a:lnTo>
                    <a:pt x="1238000" y="121920"/>
                  </a:lnTo>
                  <a:close/>
                </a:path>
                <a:path w="1238250" h="1219200">
                  <a:moveTo>
                    <a:pt x="6075" y="134620"/>
                  </a:moveTo>
                  <a:lnTo>
                    <a:pt x="2258" y="134620"/>
                  </a:lnTo>
                  <a:lnTo>
                    <a:pt x="2205" y="160019"/>
                  </a:lnTo>
                  <a:lnTo>
                    <a:pt x="6021" y="160019"/>
                  </a:lnTo>
                  <a:lnTo>
                    <a:pt x="6075" y="134620"/>
                  </a:lnTo>
                  <a:close/>
                </a:path>
                <a:path w="1238250" h="1219200">
                  <a:moveTo>
                    <a:pt x="1237974" y="134620"/>
                  </a:moveTo>
                  <a:lnTo>
                    <a:pt x="1234170" y="134620"/>
                  </a:lnTo>
                  <a:lnTo>
                    <a:pt x="1234117" y="160019"/>
                  </a:lnTo>
                  <a:lnTo>
                    <a:pt x="1237921" y="160019"/>
                  </a:lnTo>
                  <a:lnTo>
                    <a:pt x="1237974" y="134620"/>
                  </a:lnTo>
                  <a:close/>
                </a:path>
                <a:path w="1238250" h="1219200">
                  <a:moveTo>
                    <a:pt x="6021" y="160020"/>
                  </a:moveTo>
                  <a:lnTo>
                    <a:pt x="2205" y="160020"/>
                  </a:lnTo>
                  <a:lnTo>
                    <a:pt x="2139" y="191769"/>
                  </a:lnTo>
                  <a:lnTo>
                    <a:pt x="5955" y="191769"/>
                  </a:lnTo>
                  <a:lnTo>
                    <a:pt x="6021" y="160020"/>
                  </a:lnTo>
                  <a:close/>
                </a:path>
                <a:path w="1238250" h="1219200">
                  <a:moveTo>
                    <a:pt x="1237921" y="160020"/>
                  </a:moveTo>
                  <a:lnTo>
                    <a:pt x="1234117" y="160020"/>
                  </a:lnTo>
                  <a:lnTo>
                    <a:pt x="1234050" y="191769"/>
                  </a:lnTo>
                  <a:lnTo>
                    <a:pt x="1237854" y="191769"/>
                  </a:lnTo>
                  <a:lnTo>
                    <a:pt x="1237921" y="160020"/>
                  </a:lnTo>
                  <a:close/>
                </a:path>
                <a:path w="1238250" h="1219200">
                  <a:moveTo>
                    <a:pt x="5955" y="191770"/>
                  </a:moveTo>
                  <a:lnTo>
                    <a:pt x="2139" y="191770"/>
                  </a:lnTo>
                  <a:lnTo>
                    <a:pt x="2060" y="229869"/>
                  </a:lnTo>
                  <a:lnTo>
                    <a:pt x="5875" y="229869"/>
                  </a:lnTo>
                  <a:lnTo>
                    <a:pt x="5955" y="191770"/>
                  </a:lnTo>
                  <a:close/>
                </a:path>
                <a:path w="1238250" h="1219200">
                  <a:moveTo>
                    <a:pt x="1237854" y="191770"/>
                  </a:moveTo>
                  <a:lnTo>
                    <a:pt x="1234050" y="191770"/>
                  </a:lnTo>
                  <a:lnTo>
                    <a:pt x="1233970" y="229869"/>
                  </a:lnTo>
                  <a:lnTo>
                    <a:pt x="1237775" y="229869"/>
                  </a:lnTo>
                  <a:lnTo>
                    <a:pt x="1237854" y="191770"/>
                  </a:lnTo>
                  <a:close/>
                </a:path>
                <a:path w="1238250" h="1219200">
                  <a:moveTo>
                    <a:pt x="5875" y="229870"/>
                  </a:moveTo>
                  <a:lnTo>
                    <a:pt x="2060" y="229870"/>
                  </a:lnTo>
                  <a:lnTo>
                    <a:pt x="2007" y="255269"/>
                  </a:lnTo>
                  <a:lnTo>
                    <a:pt x="5821" y="255269"/>
                  </a:lnTo>
                  <a:lnTo>
                    <a:pt x="5875" y="229870"/>
                  </a:lnTo>
                  <a:close/>
                </a:path>
                <a:path w="1238250" h="1219200">
                  <a:moveTo>
                    <a:pt x="1237775" y="229870"/>
                  </a:moveTo>
                  <a:lnTo>
                    <a:pt x="1233970" y="229870"/>
                  </a:lnTo>
                  <a:lnTo>
                    <a:pt x="1233917" y="255269"/>
                  </a:lnTo>
                  <a:lnTo>
                    <a:pt x="1237722" y="255269"/>
                  </a:lnTo>
                  <a:lnTo>
                    <a:pt x="1237775" y="229870"/>
                  </a:lnTo>
                  <a:close/>
                </a:path>
                <a:path w="1238250" h="1219200">
                  <a:moveTo>
                    <a:pt x="5821" y="255270"/>
                  </a:moveTo>
                  <a:lnTo>
                    <a:pt x="2007" y="255270"/>
                  </a:lnTo>
                  <a:lnTo>
                    <a:pt x="1980" y="267969"/>
                  </a:lnTo>
                  <a:lnTo>
                    <a:pt x="5795" y="267969"/>
                  </a:lnTo>
                  <a:lnTo>
                    <a:pt x="5821" y="255270"/>
                  </a:lnTo>
                  <a:close/>
                </a:path>
                <a:path w="1238250" h="1219200">
                  <a:moveTo>
                    <a:pt x="1237722" y="255270"/>
                  </a:moveTo>
                  <a:lnTo>
                    <a:pt x="1233917" y="255270"/>
                  </a:lnTo>
                  <a:lnTo>
                    <a:pt x="1233890" y="267969"/>
                  </a:lnTo>
                  <a:lnTo>
                    <a:pt x="1237695" y="267969"/>
                  </a:lnTo>
                  <a:lnTo>
                    <a:pt x="1237722" y="255270"/>
                  </a:lnTo>
                  <a:close/>
                </a:path>
                <a:path w="1238250" h="1219200">
                  <a:moveTo>
                    <a:pt x="5795" y="267970"/>
                  </a:moveTo>
                  <a:lnTo>
                    <a:pt x="1980" y="267970"/>
                  </a:lnTo>
                  <a:lnTo>
                    <a:pt x="1927" y="293369"/>
                  </a:lnTo>
                  <a:lnTo>
                    <a:pt x="5741" y="293369"/>
                  </a:lnTo>
                  <a:lnTo>
                    <a:pt x="5795" y="267970"/>
                  </a:lnTo>
                  <a:close/>
                </a:path>
                <a:path w="1238250" h="1219200">
                  <a:moveTo>
                    <a:pt x="1237695" y="267970"/>
                  </a:moveTo>
                  <a:lnTo>
                    <a:pt x="1233890" y="267970"/>
                  </a:lnTo>
                  <a:lnTo>
                    <a:pt x="1233837" y="293369"/>
                  </a:lnTo>
                  <a:lnTo>
                    <a:pt x="1237642" y="293369"/>
                  </a:lnTo>
                  <a:lnTo>
                    <a:pt x="1237695" y="267970"/>
                  </a:lnTo>
                  <a:close/>
                </a:path>
                <a:path w="1238250" h="1219200">
                  <a:moveTo>
                    <a:pt x="5741" y="293370"/>
                  </a:moveTo>
                  <a:lnTo>
                    <a:pt x="1927" y="293370"/>
                  </a:lnTo>
                  <a:lnTo>
                    <a:pt x="1622" y="439419"/>
                  </a:lnTo>
                  <a:lnTo>
                    <a:pt x="5434" y="439419"/>
                  </a:lnTo>
                  <a:lnTo>
                    <a:pt x="5741" y="293370"/>
                  </a:lnTo>
                  <a:close/>
                </a:path>
                <a:path w="1238250" h="1219200">
                  <a:moveTo>
                    <a:pt x="1237642" y="293370"/>
                  </a:moveTo>
                  <a:lnTo>
                    <a:pt x="1233837" y="293370"/>
                  </a:lnTo>
                  <a:lnTo>
                    <a:pt x="1233530" y="439419"/>
                  </a:lnTo>
                  <a:lnTo>
                    <a:pt x="1237337" y="439419"/>
                  </a:lnTo>
                  <a:lnTo>
                    <a:pt x="1237642" y="293370"/>
                  </a:lnTo>
                  <a:close/>
                </a:path>
                <a:path w="1238250" h="1219200">
                  <a:moveTo>
                    <a:pt x="5434" y="439420"/>
                  </a:moveTo>
                  <a:lnTo>
                    <a:pt x="1622" y="439420"/>
                  </a:lnTo>
                  <a:lnTo>
                    <a:pt x="1569" y="464819"/>
                  </a:lnTo>
                  <a:lnTo>
                    <a:pt x="5381" y="464819"/>
                  </a:lnTo>
                  <a:lnTo>
                    <a:pt x="5434" y="439420"/>
                  </a:lnTo>
                  <a:close/>
                </a:path>
                <a:path w="1238250" h="1219200">
                  <a:moveTo>
                    <a:pt x="1237337" y="439420"/>
                  </a:moveTo>
                  <a:lnTo>
                    <a:pt x="1233530" y="439420"/>
                  </a:lnTo>
                  <a:lnTo>
                    <a:pt x="1233476" y="464819"/>
                  </a:lnTo>
                  <a:lnTo>
                    <a:pt x="1237284" y="464819"/>
                  </a:lnTo>
                  <a:lnTo>
                    <a:pt x="1237337" y="439420"/>
                  </a:lnTo>
                  <a:close/>
                </a:path>
                <a:path w="1238250" h="1219200">
                  <a:moveTo>
                    <a:pt x="5381" y="464820"/>
                  </a:moveTo>
                  <a:lnTo>
                    <a:pt x="1569" y="464820"/>
                  </a:lnTo>
                  <a:lnTo>
                    <a:pt x="1516" y="490219"/>
                  </a:lnTo>
                  <a:lnTo>
                    <a:pt x="5328" y="490219"/>
                  </a:lnTo>
                  <a:lnTo>
                    <a:pt x="5381" y="464820"/>
                  </a:lnTo>
                  <a:close/>
                </a:path>
                <a:path w="1238250" h="1219200">
                  <a:moveTo>
                    <a:pt x="1237284" y="464820"/>
                  </a:moveTo>
                  <a:lnTo>
                    <a:pt x="1233476" y="464820"/>
                  </a:lnTo>
                  <a:lnTo>
                    <a:pt x="1233423" y="490219"/>
                  </a:lnTo>
                  <a:lnTo>
                    <a:pt x="1237231" y="490219"/>
                  </a:lnTo>
                  <a:lnTo>
                    <a:pt x="1237284" y="464820"/>
                  </a:lnTo>
                  <a:close/>
                </a:path>
                <a:path w="1238250" h="1219200">
                  <a:moveTo>
                    <a:pt x="5328" y="490220"/>
                  </a:moveTo>
                  <a:lnTo>
                    <a:pt x="1516" y="490220"/>
                  </a:lnTo>
                  <a:lnTo>
                    <a:pt x="1018" y="728979"/>
                  </a:lnTo>
                  <a:lnTo>
                    <a:pt x="4826" y="728979"/>
                  </a:lnTo>
                  <a:lnTo>
                    <a:pt x="5328" y="490220"/>
                  </a:lnTo>
                  <a:close/>
                </a:path>
                <a:path w="1238250" h="1219200">
                  <a:moveTo>
                    <a:pt x="1237231" y="490220"/>
                  </a:moveTo>
                  <a:lnTo>
                    <a:pt x="1233423" y="490220"/>
                  </a:lnTo>
                  <a:lnTo>
                    <a:pt x="1232921" y="728979"/>
                  </a:lnTo>
                  <a:lnTo>
                    <a:pt x="1236733" y="728979"/>
                  </a:lnTo>
                  <a:lnTo>
                    <a:pt x="1237231" y="490220"/>
                  </a:lnTo>
                  <a:close/>
                </a:path>
                <a:path w="1238250" h="1219200">
                  <a:moveTo>
                    <a:pt x="4826" y="728980"/>
                  </a:moveTo>
                  <a:lnTo>
                    <a:pt x="1018" y="728980"/>
                  </a:lnTo>
                  <a:lnTo>
                    <a:pt x="965" y="754379"/>
                  </a:lnTo>
                  <a:lnTo>
                    <a:pt x="4773" y="754379"/>
                  </a:lnTo>
                  <a:lnTo>
                    <a:pt x="4826" y="728980"/>
                  </a:lnTo>
                  <a:close/>
                </a:path>
                <a:path w="1238250" h="1219200">
                  <a:moveTo>
                    <a:pt x="1236733" y="728980"/>
                  </a:moveTo>
                  <a:lnTo>
                    <a:pt x="1232921" y="728980"/>
                  </a:lnTo>
                  <a:lnTo>
                    <a:pt x="1232868" y="754379"/>
                  </a:lnTo>
                  <a:lnTo>
                    <a:pt x="1236680" y="754379"/>
                  </a:lnTo>
                  <a:lnTo>
                    <a:pt x="1236733" y="728980"/>
                  </a:lnTo>
                  <a:close/>
                </a:path>
                <a:path w="1238250" h="1219200">
                  <a:moveTo>
                    <a:pt x="4773" y="754380"/>
                  </a:moveTo>
                  <a:lnTo>
                    <a:pt x="965" y="754380"/>
                  </a:lnTo>
                  <a:lnTo>
                    <a:pt x="912" y="779779"/>
                  </a:lnTo>
                  <a:lnTo>
                    <a:pt x="4719" y="779779"/>
                  </a:lnTo>
                  <a:lnTo>
                    <a:pt x="4773" y="754380"/>
                  </a:lnTo>
                  <a:close/>
                </a:path>
                <a:path w="1238250" h="1219200">
                  <a:moveTo>
                    <a:pt x="1236680" y="754380"/>
                  </a:moveTo>
                  <a:lnTo>
                    <a:pt x="1232868" y="754380"/>
                  </a:lnTo>
                  <a:lnTo>
                    <a:pt x="1232815" y="779779"/>
                  </a:lnTo>
                  <a:lnTo>
                    <a:pt x="1236627" y="779779"/>
                  </a:lnTo>
                  <a:lnTo>
                    <a:pt x="1236680" y="754380"/>
                  </a:lnTo>
                  <a:close/>
                </a:path>
                <a:path w="1238250" h="1219200">
                  <a:moveTo>
                    <a:pt x="4719" y="779780"/>
                  </a:moveTo>
                  <a:lnTo>
                    <a:pt x="912" y="779780"/>
                  </a:lnTo>
                  <a:lnTo>
                    <a:pt x="859" y="805179"/>
                  </a:lnTo>
                  <a:lnTo>
                    <a:pt x="4666" y="805179"/>
                  </a:lnTo>
                  <a:lnTo>
                    <a:pt x="4719" y="779780"/>
                  </a:lnTo>
                  <a:close/>
                </a:path>
                <a:path w="1238250" h="1219200">
                  <a:moveTo>
                    <a:pt x="1236627" y="779780"/>
                  </a:moveTo>
                  <a:lnTo>
                    <a:pt x="1232815" y="779780"/>
                  </a:lnTo>
                  <a:lnTo>
                    <a:pt x="1232761" y="805179"/>
                  </a:lnTo>
                  <a:lnTo>
                    <a:pt x="1236574" y="805179"/>
                  </a:lnTo>
                  <a:lnTo>
                    <a:pt x="1236627" y="779780"/>
                  </a:lnTo>
                  <a:close/>
                </a:path>
                <a:path w="1238250" h="1219200">
                  <a:moveTo>
                    <a:pt x="4666" y="805180"/>
                  </a:moveTo>
                  <a:lnTo>
                    <a:pt x="859" y="805180"/>
                  </a:lnTo>
                  <a:lnTo>
                    <a:pt x="806" y="830579"/>
                  </a:lnTo>
                  <a:lnTo>
                    <a:pt x="4613" y="830579"/>
                  </a:lnTo>
                  <a:lnTo>
                    <a:pt x="4666" y="805180"/>
                  </a:lnTo>
                  <a:close/>
                </a:path>
                <a:path w="1238250" h="1219200">
                  <a:moveTo>
                    <a:pt x="1236574" y="805180"/>
                  </a:moveTo>
                  <a:lnTo>
                    <a:pt x="1232761" y="805180"/>
                  </a:lnTo>
                  <a:lnTo>
                    <a:pt x="1232708" y="830579"/>
                  </a:lnTo>
                  <a:lnTo>
                    <a:pt x="1236521" y="830579"/>
                  </a:lnTo>
                  <a:lnTo>
                    <a:pt x="1236574" y="805180"/>
                  </a:lnTo>
                  <a:close/>
                </a:path>
                <a:path w="1238250" h="1219200">
                  <a:moveTo>
                    <a:pt x="4613" y="830580"/>
                  </a:moveTo>
                  <a:lnTo>
                    <a:pt x="806" y="830580"/>
                  </a:lnTo>
                  <a:lnTo>
                    <a:pt x="752" y="855979"/>
                  </a:lnTo>
                  <a:lnTo>
                    <a:pt x="4559" y="855979"/>
                  </a:lnTo>
                  <a:lnTo>
                    <a:pt x="4613" y="830580"/>
                  </a:lnTo>
                  <a:close/>
                </a:path>
                <a:path w="1238250" h="1219200">
                  <a:moveTo>
                    <a:pt x="1236521" y="830580"/>
                  </a:moveTo>
                  <a:lnTo>
                    <a:pt x="1232708" y="830580"/>
                  </a:lnTo>
                  <a:lnTo>
                    <a:pt x="1232655" y="855979"/>
                  </a:lnTo>
                  <a:lnTo>
                    <a:pt x="1236468" y="855979"/>
                  </a:lnTo>
                  <a:lnTo>
                    <a:pt x="1236521" y="830580"/>
                  </a:lnTo>
                  <a:close/>
                </a:path>
                <a:path w="1238250" h="1219200">
                  <a:moveTo>
                    <a:pt x="4559" y="855980"/>
                  </a:moveTo>
                  <a:lnTo>
                    <a:pt x="752" y="855980"/>
                  </a:lnTo>
                  <a:lnTo>
                    <a:pt x="726" y="868679"/>
                  </a:lnTo>
                  <a:lnTo>
                    <a:pt x="4533" y="868679"/>
                  </a:lnTo>
                  <a:lnTo>
                    <a:pt x="4559" y="855980"/>
                  </a:lnTo>
                  <a:close/>
                </a:path>
                <a:path w="1238250" h="1219200">
                  <a:moveTo>
                    <a:pt x="1236468" y="855980"/>
                  </a:moveTo>
                  <a:lnTo>
                    <a:pt x="1232655" y="855980"/>
                  </a:lnTo>
                  <a:lnTo>
                    <a:pt x="1232628" y="868679"/>
                  </a:lnTo>
                  <a:lnTo>
                    <a:pt x="1236441" y="868679"/>
                  </a:lnTo>
                  <a:lnTo>
                    <a:pt x="1236468" y="855980"/>
                  </a:lnTo>
                  <a:close/>
                </a:path>
                <a:path w="1238250" h="1219200">
                  <a:moveTo>
                    <a:pt x="4533" y="868680"/>
                  </a:moveTo>
                  <a:lnTo>
                    <a:pt x="726" y="868680"/>
                  </a:lnTo>
                  <a:lnTo>
                    <a:pt x="673" y="894079"/>
                  </a:lnTo>
                  <a:lnTo>
                    <a:pt x="4479" y="894079"/>
                  </a:lnTo>
                  <a:lnTo>
                    <a:pt x="4533" y="868680"/>
                  </a:lnTo>
                  <a:close/>
                </a:path>
                <a:path w="1238250" h="1219200">
                  <a:moveTo>
                    <a:pt x="1236441" y="868680"/>
                  </a:moveTo>
                  <a:lnTo>
                    <a:pt x="1232628" y="868680"/>
                  </a:lnTo>
                  <a:lnTo>
                    <a:pt x="1232575" y="894079"/>
                  </a:lnTo>
                  <a:lnTo>
                    <a:pt x="1236388" y="894079"/>
                  </a:lnTo>
                  <a:lnTo>
                    <a:pt x="1236441" y="868680"/>
                  </a:lnTo>
                  <a:close/>
                </a:path>
                <a:path w="1238250" h="1219200">
                  <a:moveTo>
                    <a:pt x="4479" y="894080"/>
                  </a:moveTo>
                  <a:lnTo>
                    <a:pt x="673" y="894080"/>
                  </a:lnTo>
                  <a:lnTo>
                    <a:pt x="607" y="925829"/>
                  </a:lnTo>
                  <a:lnTo>
                    <a:pt x="4412" y="925829"/>
                  </a:lnTo>
                  <a:lnTo>
                    <a:pt x="4479" y="894080"/>
                  </a:lnTo>
                  <a:close/>
                </a:path>
                <a:path w="1238250" h="1219200">
                  <a:moveTo>
                    <a:pt x="1236388" y="894080"/>
                  </a:moveTo>
                  <a:lnTo>
                    <a:pt x="1232575" y="894080"/>
                  </a:lnTo>
                  <a:lnTo>
                    <a:pt x="1232508" y="925829"/>
                  </a:lnTo>
                  <a:lnTo>
                    <a:pt x="1236322" y="925829"/>
                  </a:lnTo>
                  <a:lnTo>
                    <a:pt x="1236388" y="894080"/>
                  </a:lnTo>
                  <a:close/>
                </a:path>
                <a:path w="1238250" h="1219200">
                  <a:moveTo>
                    <a:pt x="4412" y="925830"/>
                  </a:moveTo>
                  <a:lnTo>
                    <a:pt x="607" y="925830"/>
                  </a:lnTo>
                  <a:lnTo>
                    <a:pt x="596" y="930909"/>
                  </a:lnTo>
                  <a:lnTo>
                    <a:pt x="4402" y="930909"/>
                  </a:lnTo>
                  <a:lnTo>
                    <a:pt x="4412" y="925830"/>
                  </a:lnTo>
                  <a:close/>
                </a:path>
                <a:path w="1238250" h="1219200">
                  <a:moveTo>
                    <a:pt x="1236322" y="925830"/>
                  </a:moveTo>
                  <a:lnTo>
                    <a:pt x="1232508" y="925830"/>
                  </a:lnTo>
                  <a:lnTo>
                    <a:pt x="1232497" y="930909"/>
                  </a:lnTo>
                  <a:lnTo>
                    <a:pt x="1236311" y="930909"/>
                  </a:lnTo>
                  <a:lnTo>
                    <a:pt x="1236322" y="925830"/>
                  </a:lnTo>
                  <a:close/>
                </a:path>
                <a:path w="1238250" h="1219200">
                  <a:moveTo>
                    <a:pt x="4402" y="930910"/>
                  </a:moveTo>
                  <a:lnTo>
                    <a:pt x="596" y="930910"/>
                  </a:lnTo>
                  <a:lnTo>
                    <a:pt x="554" y="951229"/>
                  </a:lnTo>
                  <a:lnTo>
                    <a:pt x="4359" y="951229"/>
                  </a:lnTo>
                  <a:lnTo>
                    <a:pt x="4402" y="930910"/>
                  </a:lnTo>
                  <a:close/>
                </a:path>
                <a:path w="1238250" h="1219200">
                  <a:moveTo>
                    <a:pt x="1236311" y="930910"/>
                  </a:moveTo>
                  <a:lnTo>
                    <a:pt x="1232497" y="930910"/>
                  </a:lnTo>
                  <a:lnTo>
                    <a:pt x="1232454" y="951229"/>
                  </a:lnTo>
                  <a:lnTo>
                    <a:pt x="1236269" y="951229"/>
                  </a:lnTo>
                  <a:lnTo>
                    <a:pt x="1236311" y="930910"/>
                  </a:lnTo>
                  <a:close/>
                </a:path>
                <a:path w="1238250" h="1219200">
                  <a:moveTo>
                    <a:pt x="4359" y="951230"/>
                  </a:moveTo>
                  <a:lnTo>
                    <a:pt x="554" y="951230"/>
                  </a:lnTo>
                  <a:lnTo>
                    <a:pt x="540" y="957579"/>
                  </a:lnTo>
                  <a:lnTo>
                    <a:pt x="4346" y="957579"/>
                  </a:lnTo>
                  <a:lnTo>
                    <a:pt x="4359" y="951230"/>
                  </a:lnTo>
                  <a:close/>
                </a:path>
                <a:path w="1238250" h="1219200">
                  <a:moveTo>
                    <a:pt x="1236269" y="951230"/>
                  </a:moveTo>
                  <a:lnTo>
                    <a:pt x="1232454" y="951230"/>
                  </a:lnTo>
                  <a:lnTo>
                    <a:pt x="1232441" y="957579"/>
                  </a:lnTo>
                  <a:lnTo>
                    <a:pt x="1236256" y="957579"/>
                  </a:lnTo>
                  <a:lnTo>
                    <a:pt x="1236269" y="951230"/>
                  </a:lnTo>
                  <a:close/>
                </a:path>
                <a:path w="1238250" h="1219200">
                  <a:moveTo>
                    <a:pt x="4346" y="957580"/>
                  </a:moveTo>
                  <a:lnTo>
                    <a:pt x="540" y="957580"/>
                  </a:lnTo>
                  <a:lnTo>
                    <a:pt x="527" y="963929"/>
                  </a:lnTo>
                  <a:lnTo>
                    <a:pt x="4332" y="963929"/>
                  </a:lnTo>
                  <a:lnTo>
                    <a:pt x="4346" y="957580"/>
                  </a:lnTo>
                  <a:close/>
                </a:path>
                <a:path w="1238250" h="1219200">
                  <a:moveTo>
                    <a:pt x="1236256" y="957580"/>
                  </a:moveTo>
                  <a:lnTo>
                    <a:pt x="1232441" y="957580"/>
                  </a:lnTo>
                  <a:lnTo>
                    <a:pt x="1232428" y="963929"/>
                  </a:lnTo>
                  <a:lnTo>
                    <a:pt x="1236242" y="963929"/>
                  </a:lnTo>
                  <a:lnTo>
                    <a:pt x="1236256" y="957580"/>
                  </a:lnTo>
                  <a:close/>
                </a:path>
                <a:path w="1238250" h="1219200">
                  <a:moveTo>
                    <a:pt x="4332" y="963930"/>
                  </a:moveTo>
                  <a:lnTo>
                    <a:pt x="527" y="963930"/>
                  </a:lnTo>
                  <a:lnTo>
                    <a:pt x="514" y="970279"/>
                  </a:lnTo>
                  <a:lnTo>
                    <a:pt x="4319" y="970279"/>
                  </a:lnTo>
                  <a:lnTo>
                    <a:pt x="4332" y="963930"/>
                  </a:lnTo>
                  <a:close/>
                </a:path>
                <a:path w="1238250" h="1219200">
                  <a:moveTo>
                    <a:pt x="1236242" y="963930"/>
                  </a:moveTo>
                  <a:lnTo>
                    <a:pt x="1232428" y="963930"/>
                  </a:lnTo>
                  <a:lnTo>
                    <a:pt x="1232414" y="970279"/>
                  </a:lnTo>
                  <a:lnTo>
                    <a:pt x="1236229" y="970279"/>
                  </a:lnTo>
                  <a:lnTo>
                    <a:pt x="1236242" y="963930"/>
                  </a:lnTo>
                  <a:close/>
                </a:path>
                <a:path w="1238250" h="1219200">
                  <a:moveTo>
                    <a:pt x="4319" y="970280"/>
                  </a:moveTo>
                  <a:lnTo>
                    <a:pt x="514" y="970280"/>
                  </a:lnTo>
                  <a:lnTo>
                    <a:pt x="487" y="982979"/>
                  </a:lnTo>
                  <a:lnTo>
                    <a:pt x="4292" y="982979"/>
                  </a:lnTo>
                  <a:lnTo>
                    <a:pt x="4319" y="970280"/>
                  </a:lnTo>
                  <a:close/>
                </a:path>
                <a:path w="1238250" h="1219200">
                  <a:moveTo>
                    <a:pt x="1236229" y="970280"/>
                  </a:moveTo>
                  <a:lnTo>
                    <a:pt x="1232414" y="970280"/>
                  </a:lnTo>
                  <a:lnTo>
                    <a:pt x="1232388" y="982979"/>
                  </a:lnTo>
                  <a:lnTo>
                    <a:pt x="1236203" y="982979"/>
                  </a:lnTo>
                  <a:lnTo>
                    <a:pt x="1236229" y="970280"/>
                  </a:lnTo>
                  <a:close/>
                </a:path>
                <a:path w="1238250" h="1219200">
                  <a:moveTo>
                    <a:pt x="4292" y="982980"/>
                  </a:moveTo>
                  <a:lnTo>
                    <a:pt x="487" y="982980"/>
                  </a:lnTo>
                  <a:lnTo>
                    <a:pt x="450" y="1000759"/>
                  </a:lnTo>
                  <a:lnTo>
                    <a:pt x="4255" y="1000759"/>
                  </a:lnTo>
                  <a:lnTo>
                    <a:pt x="4292" y="982980"/>
                  </a:lnTo>
                  <a:close/>
                </a:path>
                <a:path w="1238250" h="1219200">
                  <a:moveTo>
                    <a:pt x="1236203" y="982980"/>
                  </a:moveTo>
                  <a:lnTo>
                    <a:pt x="1232388" y="982980"/>
                  </a:lnTo>
                  <a:lnTo>
                    <a:pt x="1232350" y="1000759"/>
                  </a:lnTo>
                  <a:lnTo>
                    <a:pt x="1236166" y="1000759"/>
                  </a:lnTo>
                  <a:lnTo>
                    <a:pt x="1236203" y="982980"/>
                  </a:lnTo>
                  <a:close/>
                </a:path>
                <a:path w="1238250" h="1219200">
                  <a:moveTo>
                    <a:pt x="4255" y="1000760"/>
                  </a:moveTo>
                  <a:lnTo>
                    <a:pt x="450" y="1000760"/>
                  </a:lnTo>
                  <a:lnTo>
                    <a:pt x="421" y="1014729"/>
                  </a:lnTo>
                  <a:lnTo>
                    <a:pt x="4226" y="1014729"/>
                  </a:lnTo>
                  <a:lnTo>
                    <a:pt x="4255" y="1000760"/>
                  </a:lnTo>
                  <a:close/>
                </a:path>
                <a:path w="1238250" h="1219200">
                  <a:moveTo>
                    <a:pt x="1236166" y="1000760"/>
                  </a:moveTo>
                  <a:lnTo>
                    <a:pt x="1232350" y="1000760"/>
                  </a:lnTo>
                  <a:lnTo>
                    <a:pt x="1232321" y="1014729"/>
                  </a:lnTo>
                  <a:lnTo>
                    <a:pt x="1236136" y="1014729"/>
                  </a:lnTo>
                  <a:lnTo>
                    <a:pt x="1236166" y="1000760"/>
                  </a:lnTo>
                  <a:close/>
                </a:path>
                <a:path w="1238250" h="1219200">
                  <a:moveTo>
                    <a:pt x="4226" y="1014730"/>
                  </a:moveTo>
                  <a:lnTo>
                    <a:pt x="421" y="1014730"/>
                  </a:lnTo>
                  <a:lnTo>
                    <a:pt x="395" y="1027429"/>
                  </a:lnTo>
                  <a:lnTo>
                    <a:pt x="4199" y="1027429"/>
                  </a:lnTo>
                  <a:lnTo>
                    <a:pt x="4226" y="1014730"/>
                  </a:lnTo>
                  <a:close/>
                </a:path>
                <a:path w="1238250" h="1219200">
                  <a:moveTo>
                    <a:pt x="1236136" y="1014730"/>
                  </a:moveTo>
                  <a:lnTo>
                    <a:pt x="1232321" y="1014730"/>
                  </a:lnTo>
                  <a:lnTo>
                    <a:pt x="1232294" y="1027429"/>
                  </a:lnTo>
                  <a:lnTo>
                    <a:pt x="1236110" y="1027429"/>
                  </a:lnTo>
                  <a:lnTo>
                    <a:pt x="1236136" y="1014730"/>
                  </a:lnTo>
                  <a:close/>
                </a:path>
                <a:path w="1238250" h="1219200">
                  <a:moveTo>
                    <a:pt x="4199" y="1027430"/>
                  </a:moveTo>
                  <a:lnTo>
                    <a:pt x="395" y="1027430"/>
                  </a:lnTo>
                  <a:lnTo>
                    <a:pt x="384" y="1032509"/>
                  </a:lnTo>
                  <a:lnTo>
                    <a:pt x="4188" y="1032509"/>
                  </a:lnTo>
                  <a:lnTo>
                    <a:pt x="4199" y="1027430"/>
                  </a:lnTo>
                  <a:close/>
                </a:path>
                <a:path w="1238250" h="1219200">
                  <a:moveTo>
                    <a:pt x="1236110" y="1027430"/>
                  </a:moveTo>
                  <a:lnTo>
                    <a:pt x="1232294" y="1027430"/>
                  </a:lnTo>
                  <a:lnTo>
                    <a:pt x="1232284" y="1032509"/>
                  </a:lnTo>
                  <a:lnTo>
                    <a:pt x="1236099" y="1032509"/>
                  </a:lnTo>
                  <a:lnTo>
                    <a:pt x="1236110" y="1027430"/>
                  </a:lnTo>
                  <a:close/>
                </a:path>
                <a:path w="1238250" h="1219200">
                  <a:moveTo>
                    <a:pt x="4188" y="1032510"/>
                  </a:moveTo>
                  <a:lnTo>
                    <a:pt x="384" y="1032510"/>
                  </a:lnTo>
                  <a:lnTo>
                    <a:pt x="368" y="1040129"/>
                  </a:lnTo>
                  <a:lnTo>
                    <a:pt x="4172" y="1040129"/>
                  </a:lnTo>
                  <a:lnTo>
                    <a:pt x="4188" y="1032510"/>
                  </a:lnTo>
                  <a:close/>
                </a:path>
                <a:path w="1238250" h="1219200">
                  <a:moveTo>
                    <a:pt x="1236099" y="1032510"/>
                  </a:moveTo>
                  <a:lnTo>
                    <a:pt x="1232284" y="1032510"/>
                  </a:lnTo>
                  <a:lnTo>
                    <a:pt x="1232268" y="1040129"/>
                  </a:lnTo>
                  <a:lnTo>
                    <a:pt x="1236083" y="1040129"/>
                  </a:lnTo>
                  <a:lnTo>
                    <a:pt x="1236099" y="1032510"/>
                  </a:lnTo>
                  <a:close/>
                </a:path>
                <a:path w="1238250" h="1219200">
                  <a:moveTo>
                    <a:pt x="4172" y="1040130"/>
                  </a:moveTo>
                  <a:lnTo>
                    <a:pt x="368" y="1040130"/>
                  </a:lnTo>
                  <a:lnTo>
                    <a:pt x="355" y="1046479"/>
                  </a:lnTo>
                  <a:lnTo>
                    <a:pt x="4159" y="1046479"/>
                  </a:lnTo>
                  <a:lnTo>
                    <a:pt x="4172" y="1040130"/>
                  </a:lnTo>
                  <a:close/>
                </a:path>
                <a:path w="1238250" h="1219200">
                  <a:moveTo>
                    <a:pt x="1236083" y="1040130"/>
                  </a:moveTo>
                  <a:lnTo>
                    <a:pt x="1232268" y="1040130"/>
                  </a:lnTo>
                  <a:lnTo>
                    <a:pt x="1232254" y="1046479"/>
                  </a:lnTo>
                  <a:lnTo>
                    <a:pt x="1236070" y="1046479"/>
                  </a:lnTo>
                  <a:lnTo>
                    <a:pt x="1236083" y="1040130"/>
                  </a:lnTo>
                  <a:close/>
                </a:path>
                <a:path w="1238250" h="1219200">
                  <a:moveTo>
                    <a:pt x="4159" y="1046480"/>
                  </a:moveTo>
                  <a:lnTo>
                    <a:pt x="355" y="1046480"/>
                  </a:lnTo>
                  <a:lnTo>
                    <a:pt x="342" y="1052829"/>
                  </a:lnTo>
                  <a:lnTo>
                    <a:pt x="4146" y="1052829"/>
                  </a:lnTo>
                  <a:lnTo>
                    <a:pt x="4159" y="1046480"/>
                  </a:lnTo>
                  <a:close/>
                </a:path>
                <a:path w="1238250" h="1219200">
                  <a:moveTo>
                    <a:pt x="1236070" y="1046480"/>
                  </a:moveTo>
                  <a:lnTo>
                    <a:pt x="1232254" y="1046480"/>
                  </a:lnTo>
                  <a:lnTo>
                    <a:pt x="1232241" y="1052829"/>
                  </a:lnTo>
                  <a:lnTo>
                    <a:pt x="1236057" y="1052829"/>
                  </a:lnTo>
                  <a:lnTo>
                    <a:pt x="1236070" y="1046480"/>
                  </a:lnTo>
                  <a:close/>
                </a:path>
                <a:path w="1238250" h="1219200">
                  <a:moveTo>
                    <a:pt x="4146" y="1052830"/>
                  </a:moveTo>
                  <a:lnTo>
                    <a:pt x="342" y="1052830"/>
                  </a:lnTo>
                  <a:lnTo>
                    <a:pt x="328" y="1059179"/>
                  </a:lnTo>
                  <a:lnTo>
                    <a:pt x="4132" y="1059179"/>
                  </a:lnTo>
                  <a:lnTo>
                    <a:pt x="4146" y="1052830"/>
                  </a:lnTo>
                  <a:close/>
                </a:path>
                <a:path w="1238250" h="1219200">
                  <a:moveTo>
                    <a:pt x="1236057" y="1052830"/>
                  </a:moveTo>
                  <a:lnTo>
                    <a:pt x="1232241" y="1052830"/>
                  </a:lnTo>
                  <a:lnTo>
                    <a:pt x="1232228" y="1059179"/>
                  </a:lnTo>
                  <a:lnTo>
                    <a:pt x="1236044" y="1059179"/>
                  </a:lnTo>
                  <a:lnTo>
                    <a:pt x="1236057" y="1052830"/>
                  </a:lnTo>
                  <a:close/>
                </a:path>
                <a:path w="1238250" h="1219200">
                  <a:moveTo>
                    <a:pt x="4132" y="1059180"/>
                  </a:moveTo>
                  <a:lnTo>
                    <a:pt x="328" y="1059180"/>
                  </a:lnTo>
                  <a:lnTo>
                    <a:pt x="315" y="1065529"/>
                  </a:lnTo>
                  <a:lnTo>
                    <a:pt x="4119" y="1065529"/>
                  </a:lnTo>
                  <a:lnTo>
                    <a:pt x="4132" y="1059180"/>
                  </a:lnTo>
                  <a:close/>
                </a:path>
                <a:path w="1238250" h="1219200">
                  <a:moveTo>
                    <a:pt x="1236044" y="1059180"/>
                  </a:moveTo>
                  <a:lnTo>
                    <a:pt x="1232228" y="1059180"/>
                  </a:lnTo>
                  <a:lnTo>
                    <a:pt x="1232214" y="1065529"/>
                  </a:lnTo>
                  <a:lnTo>
                    <a:pt x="1236030" y="1065529"/>
                  </a:lnTo>
                  <a:lnTo>
                    <a:pt x="1236044" y="1059180"/>
                  </a:lnTo>
                  <a:close/>
                </a:path>
                <a:path w="1238250" h="1219200">
                  <a:moveTo>
                    <a:pt x="4119" y="1065530"/>
                  </a:moveTo>
                  <a:lnTo>
                    <a:pt x="315" y="1065530"/>
                  </a:lnTo>
                  <a:lnTo>
                    <a:pt x="302" y="1071879"/>
                  </a:lnTo>
                  <a:lnTo>
                    <a:pt x="4106" y="1071879"/>
                  </a:lnTo>
                  <a:lnTo>
                    <a:pt x="4119" y="1065530"/>
                  </a:lnTo>
                  <a:close/>
                </a:path>
                <a:path w="1238250" h="1219200">
                  <a:moveTo>
                    <a:pt x="1236030" y="1065530"/>
                  </a:moveTo>
                  <a:lnTo>
                    <a:pt x="1232214" y="1065530"/>
                  </a:lnTo>
                  <a:lnTo>
                    <a:pt x="1232201" y="1071879"/>
                  </a:lnTo>
                  <a:lnTo>
                    <a:pt x="1236017" y="1071879"/>
                  </a:lnTo>
                  <a:lnTo>
                    <a:pt x="1236030" y="1065530"/>
                  </a:lnTo>
                  <a:close/>
                </a:path>
                <a:path w="1238250" h="1219200">
                  <a:moveTo>
                    <a:pt x="4106" y="1071880"/>
                  </a:moveTo>
                  <a:lnTo>
                    <a:pt x="302" y="1071880"/>
                  </a:lnTo>
                  <a:lnTo>
                    <a:pt x="288" y="1078229"/>
                  </a:lnTo>
                  <a:lnTo>
                    <a:pt x="4092" y="1078229"/>
                  </a:lnTo>
                  <a:lnTo>
                    <a:pt x="4106" y="1071880"/>
                  </a:lnTo>
                  <a:close/>
                </a:path>
                <a:path w="1238250" h="1219200">
                  <a:moveTo>
                    <a:pt x="1236017" y="1071880"/>
                  </a:moveTo>
                  <a:lnTo>
                    <a:pt x="1232201" y="1071880"/>
                  </a:lnTo>
                  <a:lnTo>
                    <a:pt x="1232188" y="1078229"/>
                  </a:lnTo>
                  <a:lnTo>
                    <a:pt x="1236004" y="1078229"/>
                  </a:lnTo>
                  <a:lnTo>
                    <a:pt x="1236017" y="1071880"/>
                  </a:lnTo>
                  <a:close/>
                </a:path>
                <a:path w="1238250" h="1219200">
                  <a:moveTo>
                    <a:pt x="4092" y="1078230"/>
                  </a:moveTo>
                  <a:lnTo>
                    <a:pt x="288" y="1078230"/>
                  </a:lnTo>
                  <a:lnTo>
                    <a:pt x="275" y="1084579"/>
                  </a:lnTo>
                  <a:lnTo>
                    <a:pt x="4079" y="1084579"/>
                  </a:lnTo>
                  <a:lnTo>
                    <a:pt x="4092" y="1078230"/>
                  </a:lnTo>
                  <a:close/>
                </a:path>
                <a:path w="1238250" h="1219200">
                  <a:moveTo>
                    <a:pt x="1236004" y="1078230"/>
                  </a:moveTo>
                  <a:lnTo>
                    <a:pt x="1232188" y="1078230"/>
                  </a:lnTo>
                  <a:lnTo>
                    <a:pt x="1232174" y="1084579"/>
                  </a:lnTo>
                  <a:lnTo>
                    <a:pt x="1235991" y="1084579"/>
                  </a:lnTo>
                  <a:lnTo>
                    <a:pt x="1236004" y="1078230"/>
                  </a:lnTo>
                  <a:close/>
                </a:path>
                <a:path w="1238250" h="1219200">
                  <a:moveTo>
                    <a:pt x="4079" y="1084580"/>
                  </a:moveTo>
                  <a:lnTo>
                    <a:pt x="275" y="1084580"/>
                  </a:lnTo>
                  <a:lnTo>
                    <a:pt x="249" y="1097279"/>
                  </a:lnTo>
                  <a:lnTo>
                    <a:pt x="4052" y="1097279"/>
                  </a:lnTo>
                  <a:lnTo>
                    <a:pt x="4079" y="1084580"/>
                  </a:lnTo>
                  <a:close/>
                </a:path>
                <a:path w="1238250" h="1219200">
                  <a:moveTo>
                    <a:pt x="1235991" y="1084580"/>
                  </a:moveTo>
                  <a:lnTo>
                    <a:pt x="1232174" y="1084580"/>
                  </a:lnTo>
                  <a:lnTo>
                    <a:pt x="1232148" y="1097279"/>
                  </a:lnTo>
                  <a:lnTo>
                    <a:pt x="1235964" y="1097279"/>
                  </a:lnTo>
                  <a:lnTo>
                    <a:pt x="1235991" y="1084580"/>
                  </a:lnTo>
                  <a:close/>
                </a:path>
                <a:path w="1238250" h="1219200">
                  <a:moveTo>
                    <a:pt x="4052" y="1097280"/>
                  </a:moveTo>
                  <a:lnTo>
                    <a:pt x="249" y="1097280"/>
                  </a:lnTo>
                  <a:lnTo>
                    <a:pt x="238" y="1102359"/>
                  </a:lnTo>
                  <a:lnTo>
                    <a:pt x="4042" y="1102359"/>
                  </a:lnTo>
                  <a:lnTo>
                    <a:pt x="4052" y="1097280"/>
                  </a:lnTo>
                  <a:close/>
                </a:path>
                <a:path w="1238250" h="1219200">
                  <a:moveTo>
                    <a:pt x="1235964" y="1097280"/>
                  </a:moveTo>
                  <a:lnTo>
                    <a:pt x="1232148" y="1097280"/>
                  </a:lnTo>
                  <a:lnTo>
                    <a:pt x="1232137" y="1102359"/>
                  </a:lnTo>
                  <a:lnTo>
                    <a:pt x="1235953" y="1102359"/>
                  </a:lnTo>
                  <a:lnTo>
                    <a:pt x="1235964" y="1097280"/>
                  </a:lnTo>
                  <a:close/>
                </a:path>
                <a:path w="1238250" h="1219200">
                  <a:moveTo>
                    <a:pt x="4042" y="1102360"/>
                  </a:moveTo>
                  <a:lnTo>
                    <a:pt x="238" y="1102360"/>
                  </a:lnTo>
                  <a:lnTo>
                    <a:pt x="225" y="1108709"/>
                  </a:lnTo>
                  <a:lnTo>
                    <a:pt x="4028" y="1108709"/>
                  </a:lnTo>
                  <a:lnTo>
                    <a:pt x="4042" y="1102360"/>
                  </a:lnTo>
                  <a:close/>
                </a:path>
                <a:path w="1238250" h="1219200">
                  <a:moveTo>
                    <a:pt x="1235953" y="1102360"/>
                  </a:moveTo>
                  <a:lnTo>
                    <a:pt x="1232137" y="1102360"/>
                  </a:lnTo>
                  <a:lnTo>
                    <a:pt x="1232124" y="1108709"/>
                  </a:lnTo>
                  <a:lnTo>
                    <a:pt x="1235940" y="1108709"/>
                  </a:lnTo>
                  <a:lnTo>
                    <a:pt x="1235953" y="1102360"/>
                  </a:lnTo>
                  <a:close/>
                </a:path>
                <a:path w="1238250" h="1219200">
                  <a:moveTo>
                    <a:pt x="4028" y="1108710"/>
                  </a:moveTo>
                  <a:lnTo>
                    <a:pt x="225" y="1108710"/>
                  </a:lnTo>
                  <a:lnTo>
                    <a:pt x="198" y="1121409"/>
                  </a:lnTo>
                  <a:lnTo>
                    <a:pt x="4002" y="1121409"/>
                  </a:lnTo>
                  <a:lnTo>
                    <a:pt x="4028" y="1108710"/>
                  </a:lnTo>
                  <a:close/>
                </a:path>
                <a:path w="1238250" h="1219200">
                  <a:moveTo>
                    <a:pt x="1235940" y="1108710"/>
                  </a:moveTo>
                  <a:lnTo>
                    <a:pt x="1232124" y="1108710"/>
                  </a:lnTo>
                  <a:lnTo>
                    <a:pt x="1232097" y="1121409"/>
                  </a:lnTo>
                  <a:lnTo>
                    <a:pt x="1235914" y="1121409"/>
                  </a:lnTo>
                  <a:lnTo>
                    <a:pt x="1235940" y="1108710"/>
                  </a:lnTo>
                  <a:close/>
                </a:path>
                <a:path w="1238250" h="1219200">
                  <a:moveTo>
                    <a:pt x="4002" y="1121410"/>
                  </a:moveTo>
                  <a:lnTo>
                    <a:pt x="198" y="1121410"/>
                  </a:lnTo>
                  <a:lnTo>
                    <a:pt x="145" y="1146809"/>
                  </a:lnTo>
                  <a:lnTo>
                    <a:pt x="3948" y="1146809"/>
                  </a:lnTo>
                  <a:lnTo>
                    <a:pt x="4002" y="1121410"/>
                  </a:lnTo>
                  <a:close/>
                </a:path>
                <a:path w="1238250" h="1219200">
                  <a:moveTo>
                    <a:pt x="1235914" y="1121410"/>
                  </a:moveTo>
                  <a:lnTo>
                    <a:pt x="1232097" y="1121410"/>
                  </a:lnTo>
                  <a:lnTo>
                    <a:pt x="1232044" y="1146809"/>
                  </a:lnTo>
                  <a:lnTo>
                    <a:pt x="1235861" y="1146809"/>
                  </a:lnTo>
                  <a:lnTo>
                    <a:pt x="1235914" y="1121410"/>
                  </a:lnTo>
                  <a:close/>
                </a:path>
                <a:path w="1238250" h="1219200">
                  <a:moveTo>
                    <a:pt x="3948" y="1146810"/>
                  </a:moveTo>
                  <a:lnTo>
                    <a:pt x="145" y="1146810"/>
                  </a:lnTo>
                  <a:lnTo>
                    <a:pt x="132" y="1153159"/>
                  </a:lnTo>
                  <a:lnTo>
                    <a:pt x="3935" y="1153159"/>
                  </a:lnTo>
                  <a:lnTo>
                    <a:pt x="3948" y="1146810"/>
                  </a:lnTo>
                  <a:close/>
                </a:path>
                <a:path w="1238250" h="1219200">
                  <a:moveTo>
                    <a:pt x="1235861" y="1146810"/>
                  </a:moveTo>
                  <a:lnTo>
                    <a:pt x="1232044" y="1146810"/>
                  </a:lnTo>
                  <a:lnTo>
                    <a:pt x="1232030" y="1153159"/>
                  </a:lnTo>
                  <a:lnTo>
                    <a:pt x="1235847" y="1153159"/>
                  </a:lnTo>
                  <a:lnTo>
                    <a:pt x="1235861" y="1146810"/>
                  </a:lnTo>
                  <a:close/>
                </a:path>
                <a:path w="1238250" h="1219200">
                  <a:moveTo>
                    <a:pt x="3935" y="1153160"/>
                  </a:moveTo>
                  <a:lnTo>
                    <a:pt x="132" y="1153160"/>
                  </a:lnTo>
                  <a:lnTo>
                    <a:pt x="119" y="1159509"/>
                  </a:lnTo>
                  <a:lnTo>
                    <a:pt x="3922" y="1159509"/>
                  </a:lnTo>
                  <a:lnTo>
                    <a:pt x="3935" y="1153160"/>
                  </a:lnTo>
                  <a:close/>
                </a:path>
                <a:path w="1238250" h="1219200">
                  <a:moveTo>
                    <a:pt x="1235847" y="1153160"/>
                  </a:moveTo>
                  <a:lnTo>
                    <a:pt x="1232030" y="1153160"/>
                  </a:lnTo>
                  <a:lnTo>
                    <a:pt x="1232017" y="1159509"/>
                  </a:lnTo>
                  <a:lnTo>
                    <a:pt x="1235834" y="1159509"/>
                  </a:lnTo>
                  <a:lnTo>
                    <a:pt x="1235847" y="1153160"/>
                  </a:lnTo>
                  <a:close/>
                </a:path>
                <a:path w="1238250" h="1219200">
                  <a:moveTo>
                    <a:pt x="3922" y="1159510"/>
                  </a:moveTo>
                  <a:lnTo>
                    <a:pt x="119" y="1159510"/>
                  </a:lnTo>
                  <a:lnTo>
                    <a:pt x="103" y="1167129"/>
                  </a:lnTo>
                  <a:lnTo>
                    <a:pt x="3906" y="1167129"/>
                  </a:lnTo>
                  <a:lnTo>
                    <a:pt x="3922" y="1159510"/>
                  </a:lnTo>
                  <a:close/>
                </a:path>
                <a:path w="1238250" h="1219200">
                  <a:moveTo>
                    <a:pt x="1235834" y="1159510"/>
                  </a:moveTo>
                  <a:lnTo>
                    <a:pt x="1232017" y="1159510"/>
                  </a:lnTo>
                  <a:lnTo>
                    <a:pt x="1232001" y="1167129"/>
                  </a:lnTo>
                  <a:lnTo>
                    <a:pt x="1235818" y="1167129"/>
                  </a:lnTo>
                  <a:lnTo>
                    <a:pt x="1235834" y="1159510"/>
                  </a:lnTo>
                  <a:close/>
                </a:path>
                <a:path w="1238250" h="1219200">
                  <a:moveTo>
                    <a:pt x="3906" y="1167130"/>
                  </a:moveTo>
                  <a:lnTo>
                    <a:pt x="103" y="1167130"/>
                  </a:lnTo>
                  <a:lnTo>
                    <a:pt x="90" y="1173479"/>
                  </a:lnTo>
                  <a:lnTo>
                    <a:pt x="3892" y="1173479"/>
                  </a:lnTo>
                  <a:lnTo>
                    <a:pt x="3906" y="1167130"/>
                  </a:lnTo>
                  <a:close/>
                </a:path>
                <a:path w="1238250" h="1219200">
                  <a:moveTo>
                    <a:pt x="1235818" y="1167130"/>
                  </a:moveTo>
                  <a:lnTo>
                    <a:pt x="1232001" y="1167130"/>
                  </a:lnTo>
                  <a:lnTo>
                    <a:pt x="1231988" y="1173479"/>
                  </a:lnTo>
                  <a:lnTo>
                    <a:pt x="1235805" y="1173479"/>
                  </a:lnTo>
                  <a:lnTo>
                    <a:pt x="1235818" y="1167130"/>
                  </a:lnTo>
                  <a:close/>
                </a:path>
                <a:path w="1238250" h="1219200">
                  <a:moveTo>
                    <a:pt x="3892" y="1173480"/>
                  </a:moveTo>
                  <a:lnTo>
                    <a:pt x="90" y="1173480"/>
                  </a:lnTo>
                  <a:lnTo>
                    <a:pt x="76" y="1179829"/>
                  </a:lnTo>
                  <a:lnTo>
                    <a:pt x="3879" y="1179829"/>
                  </a:lnTo>
                  <a:lnTo>
                    <a:pt x="3892" y="1173480"/>
                  </a:lnTo>
                  <a:close/>
                </a:path>
                <a:path w="1238250" h="1219200">
                  <a:moveTo>
                    <a:pt x="1235805" y="1173480"/>
                  </a:moveTo>
                  <a:lnTo>
                    <a:pt x="1231988" y="1173480"/>
                  </a:lnTo>
                  <a:lnTo>
                    <a:pt x="1231974" y="1179829"/>
                  </a:lnTo>
                  <a:lnTo>
                    <a:pt x="1235792" y="1179829"/>
                  </a:lnTo>
                  <a:lnTo>
                    <a:pt x="1235805" y="1173480"/>
                  </a:lnTo>
                  <a:close/>
                </a:path>
                <a:path w="1238250" h="1219200">
                  <a:moveTo>
                    <a:pt x="3879" y="1179830"/>
                  </a:moveTo>
                  <a:lnTo>
                    <a:pt x="76" y="1179830"/>
                  </a:lnTo>
                  <a:lnTo>
                    <a:pt x="63" y="1186179"/>
                  </a:lnTo>
                  <a:lnTo>
                    <a:pt x="3866" y="1186179"/>
                  </a:lnTo>
                  <a:lnTo>
                    <a:pt x="3879" y="1179830"/>
                  </a:lnTo>
                  <a:close/>
                </a:path>
                <a:path w="1238250" h="1219200">
                  <a:moveTo>
                    <a:pt x="1235792" y="1179830"/>
                  </a:moveTo>
                  <a:lnTo>
                    <a:pt x="1231974" y="1179830"/>
                  </a:lnTo>
                  <a:lnTo>
                    <a:pt x="1231961" y="1186179"/>
                  </a:lnTo>
                  <a:lnTo>
                    <a:pt x="1235778" y="1186179"/>
                  </a:lnTo>
                  <a:lnTo>
                    <a:pt x="1235792" y="1179830"/>
                  </a:lnTo>
                  <a:close/>
                </a:path>
                <a:path w="1238250" h="1219200">
                  <a:moveTo>
                    <a:pt x="3866" y="1186180"/>
                  </a:moveTo>
                  <a:lnTo>
                    <a:pt x="63" y="1186180"/>
                  </a:lnTo>
                  <a:lnTo>
                    <a:pt x="53" y="1191259"/>
                  </a:lnTo>
                  <a:lnTo>
                    <a:pt x="3855" y="1191259"/>
                  </a:lnTo>
                  <a:lnTo>
                    <a:pt x="3866" y="1186180"/>
                  </a:lnTo>
                  <a:close/>
                </a:path>
                <a:path w="1238250" h="1219200">
                  <a:moveTo>
                    <a:pt x="1235778" y="1186180"/>
                  </a:moveTo>
                  <a:lnTo>
                    <a:pt x="1231961" y="1186180"/>
                  </a:lnTo>
                  <a:lnTo>
                    <a:pt x="1231950" y="1191259"/>
                  </a:lnTo>
                  <a:lnTo>
                    <a:pt x="1235768" y="1191259"/>
                  </a:lnTo>
                  <a:lnTo>
                    <a:pt x="1235778" y="1186180"/>
                  </a:lnTo>
                  <a:close/>
                </a:path>
                <a:path w="1238250" h="1219200">
                  <a:moveTo>
                    <a:pt x="3855" y="1191260"/>
                  </a:moveTo>
                  <a:lnTo>
                    <a:pt x="53" y="1191260"/>
                  </a:lnTo>
                  <a:lnTo>
                    <a:pt x="37" y="1198879"/>
                  </a:lnTo>
                  <a:lnTo>
                    <a:pt x="3839" y="1198879"/>
                  </a:lnTo>
                  <a:lnTo>
                    <a:pt x="3855" y="1191260"/>
                  </a:lnTo>
                  <a:close/>
                </a:path>
                <a:path w="1238250" h="1219200">
                  <a:moveTo>
                    <a:pt x="1235768" y="1191260"/>
                  </a:moveTo>
                  <a:lnTo>
                    <a:pt x="1231950" y="1191260"/>
                  </a:lnTo>
                  <a:lnTo>
                    <a:pt x="1231934" y="1198879"/>
                  </a:lnTo>
                  <a:lnTo>
                    <a:pt x="1235752" y="1198879"/>
                  </a:lnTo>
                  <a:lnTo>
                    <a:pt x="1235768" y="1191260"/>
                  </a:lnTo>
                  <a:close/>
                </a:path>
                <a:path w="1238250" h="1219200">
                  <a:moveTo>
                    <a:pt x="3839" y="1198880"/>
                  </a:moveTo>
                  <a:lnTo>
                    <a:pt x="37" y="1198880"/>
                  </a:lnTo>
                  <a:lnTo>
                    <a:pt x="23" y="1205229"/>
                  </a:lnTo>
                  <a:lnTo>
                    <a:pt x="3826" y="1205229"/>
                  </a:lnTo>
                  <a:lnTo>
                    <a:pt x="3839" y="1198880"/>
                  </a:lnTo>
                  <a:close/>
                </a:path>
                <a:path w="1238250" h="1219200">
                  <a:moveTo>
                    <a:pt x="1235752" y="1198880"/>
                  </a:moveTo>
                  <a:lnTo>
                    <a:pt x="1231934" y="1198880"/>
                  </a:lnTo>
                  <a:lnTo>
                    <a:pt x="1231921" y="1205229"/>
                  </a:lnTo>
                  <a:lnTo>
                    <a:pt x="1235739" y="1205229"/>
                  </a:lnTo>
                  <a:lnTo>
                    <a:pt x="1235752" y="1198880"/>
                  </a:lnTo>
                  <a:close/>
                </a:path>
                <a:path w="1238250" h="1219200">
                  <a:moveTo>
                    <a:pt x="3826" y="1205230"/>
                  </a:moveTo>
                  <a:lnTo>
                    <a:pt x="23" y="1205230"/>
                  </a:lnTo>
                  <a:lnTo>
                    <a:pt x="10" y="1211579"/>
                  </a:lnTo>
                  <a:lnTo>
                    <a:pt x="3812" y="1211579"/>
                  </a:lnTo>
                  <a:lnTo>
                    <a:pt x="3826" y="1205230"/>
                  </a:lnTo>
                  <a:close/>
                </a:path>
                <a:path w="1238250" h="1219200">
                  <a:moveTo>
                    <a:pt x="1235739" y="1205230"/>
                  </a:moveTo>
                  <a:lnTo>
                    <a:pt x="1231921" y="1205230"/>
                  </a:lnTo>
                  <a:lnTo>
                    <a:pt x="1231908" y="1211579"/>
                  </a:lnTo>
                  <a:lnTo>
                    <a:pt x="1235725" y="1211579"/>
                  </a:lnTo>
                  <a:lnTo>
                    <a:pt x="1235739" y="1205230"/>
                  </a:lnTo>
                  <a:close/>
                </a:path>
                <a:path w="1238250" h="1219200">
                  <a:moveTo>
                    <a:pt x="3812" y="1211580"/>
                  </a:moveTo>
                  <a:lnTo>
                    <a:pt x="10" y="1211580"/>
                  </a:lnTo>
                  <a:lnTo>
                    <a:pt x="0" y="1216660"/>
                  </a:lnTo>
                  <a:lnTo>
                    <a:pt x="1235709" y="1219200"/>
                  </a:lnTo>
                  <a:lnTo>
                    <a:pt x="1235717" y="1215389"/>
                  </a:lnTo>
                  <a:lnTo>
                    <a:pt x="3809" y="1212850"/>
                  </a:lnTo>
                  <a:lnTo>
                    <a:pt x="3812" y="1211580"/>
                  </a:lnTo>
                  <a:close/>
                </a:path>
                <a:path w="1238250" h="1219200">
                  <a:moveTo>
                    <a:pt x="1235725" y="1211580"/>
                  </a:moveTo>
                  <a:lnTo>
                    <a:pt x="1231908" y="1211580"/>
                  </a:lnTo>
                  <a:lnTo>
                    <a:pt x="1231900" y="1215389"/>
                  </a:lnTo>
                  <a:lnTo>
                    <a:pt x="1235717" y="1215389"/>
                  </a:lnTo>
                  <a:lnTo>
                    <a:pt x="1235725" y="1211580"/>
                  </a:lnTo>
                  <a:close/>
                </a:path>
              </a:pathLst>
            </a:custGeom>
            <a:solidFill>
              <a:srgbClr val="6621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6965950" y="2947669"/>
              <a:ext cx="1230630" cy="1211580"/>
            </a:xfrm>
            <a:custGeom>
              <a:avLst/>
              <a:gdLst/>
              <a:ahLst/>
              <a:cxnLst/>
              <a:rect l="l" t="t" r="r" b="b"/>
              <a:pathLst>
                <a:path w="1230629" h="1211579">
                  <a:moveTo>
                    <a:pt x="2540" y="0"/>
                  </a:moveTo>
                  <a:lnTo>
                    <a:pt x="2518" y="10159"/>
                  </a:lnTo>
                  <a:lnTo>
                    <a:pt x="6336" y="10159"/>
                  </a:lnTo>
                  <a:lnTo>
                    <a:pt x="6350" y="3809"/>
                  </a:lnTo>
                  <a:lnTo>
                    <a:pt x="1230627" y="3809"/>
                  </a:lnTo>
                  <a:lnTo>
                    <a:pt x="1230629" y="2539"/>
                  </a:lnTo>
                  <a:lnTo>
                    <a:pt x="2540" y="0"/>
                  </a:lnTo>
                  <a:close/>
                </a:path>
                <a:path w="1230629" h="1211579">
                  <a:moveTo>
                    <a:pt x="1230627" y="3809"/>
                  </a:moveTo>
                  <a:lnTo>
                    <a:pt x="6350" y="3809"/>
                  </a:lnTo>
                  <a:lnTo>
                    <a:pt x="1226820" y="6350"/>
                  </a:lnTo>
                  <a:lnTo>
                    <a:pt x="1226811" y="10159"/>
                  </a:lnTo>
                  <a:lnTo>
                    <a:pt x="1230613" y="10159"/>
                  </a:lnTo>
                  <a:lnTo>
                    <a:pt x="1230627" y="3809"/>
                  </a:lnTo>
                  <a:close/>
                </a:path>
                <a:path w="1230629" h="1211579">
                  <a:moveTo>
                    <a:pt x="6298" y="28193"/>
                  </a:moveTo>
                  <a:lnTo>
                    <a:pt x="2481" y="28193"/>
                  </a:lnTo>
                  <a:lnTo>
                    <a:pt x="2291" y="118109"/>
                  </a:lnTo>
                  <a:lnTo>
                    <a:pt x="6108" y="118109"/>
                  </a:lnTo>
                  <a:lnTo>
                    <a:pt x="6298" y="28193"/>
                  </a:lnTo>
                  <a:close/>
                </a:path>
                <a:path w="1230629" h="1211579">
                  <a:moveTo>
                    <a:pt x="1230576" y="28193"/>
                  </a:moveTo>
                  <a:lnTo>
                    <a:pt x="1226774" y="28193"/>
                  </a:lnTo>
                  <a:lnTo>
                    <a:pt x="1226583" y="118109"/>
                  </a:lnTo>
                  <a:lnTo>
                    <a:pt x="1230387" y="118109"/>
                  </a:lnTo>
                  <a:lnTo>
                    <a:pt x="1230576" y="28193"/>
                  </a:lnTo>
                  <a:close/>
                </a:path>
                <a:path w="1230629" h="1211579">
                  <a:moveTo>
                    <a:pt x="6317" y="19176"/>
                  </a:moveTo>
                  <a:lnTo>
                    <a:pt x="2499" y="19176"/>
                  </a:lnTo>
                  <a:lnTo>
                    <a:pt x="2481" y="27939"/>
                  </a:lnTo>
                  <a:lnTo>
                    <a:pt x="6298" y="27939"/>
                  </a:lnTo>
                  <a:lnTo>
                    <a:pt x="6317" y="19176"/>
                  </a:lnTo>
                  <a:close/>
                </a:path>
                <a:path w="1230629" h="1211579">
                  <a:moveTo>
                    <a:pt x="1230595" y="19176"/>
                  </a:moveTo>
                  <a:lnTo>
                    <a:pt x="1226792" y="19176"/>
                  </a:lnTo>
                  <a:lnTo>
                    <a:pt x="1226774" y="27939"/>
                  </a:lnTo>
                  <a:lnTo>
                    <a:pt x="1230576" y="27939"/>
                  </a:lnTo>
                  <a:lnTo>
                    <a:pt x="1230595" y="19176"/>
                  </a:lnTo>
                  <a:close/>
                </a:path>
                <a:path w="1230629" h="1211579">
                  <a:moveTo>
                    <a:pt x="6330" y="12826"/>
                  </a:moveTo>
                  <a:lnTo>
                    <a:pt x="2513" y="12826"/>
                  </a:lnTo>
                  <a:lnTo>
                    <a:pt x="2499" y="19049"/>
                  </a:lnTo>
                  <a:lnTo>
                    <a:pt x="6317" y="19049"/>
                  </a:lnTo>
                  <a:lnTo>
                    <a:pt x="6330" y="12826"/>
                  </a:lnTo>
                  <a:close/>
                </a:path>
                <a:path w="1230629" h="1211579">
                  <a:moveTo>
                    <a:pt x="1230608" y="12826"/>
                  </a:moveTo>
                  <a:lnTo>
                    <a:pt x="1226806" y="12826"/>
                  </a:lnTo>
                  <a:lnTo>
                    <a:pt x="1226793" y="19049"/>
                  </a:lnTo>
                  <a:lnTo>
                    <a:pt x="1230595" y="19049"/>
                  </a:lnTo>
                  <a:lnTo>
                    <a:pt x="1230608" y="12826"/>
                  </a:lnTo>
                  <a:close/>
                </a:path>
                <a:path w="1230629" h="1211579">
                  <a:moveTo>
                    <a:pt x="6336" y="10286"/>
                  </a:moveTo>
                  <a:lnTo>
                    <a:pt x="2518" y="10286"/>
                  </a:lnTo>
                  <a:lnTo>
                    <a:pt x="2513" y="12699"/>
                  </a:lnTo>
                  <a:lnTo>
                    <a:pt x="6331" y="12699"/>
                  </a:lnTo>
                  <a:lnTo>
                    <a:pt x="6336" y="10286"/>
                  </a:lnTo>
                  <a:close/>
                </a:path>
                <a:path w="1230629" h="1211579">
                  <a:moveTo>
                    <a:pt x="1230613" y="10286"/>
                  </a:moveTo>
                  <a:lnTo>
                    <a:pt x="1226811" y="10286"/>
                  </a:lnTo>
                  <a:lnTo>
                    <a:pt x="1226806" y="12699"/>
                  </a:lnTo>
                  <a:lnTo>
                    <a:pt x="1230608" y="12699"/>
                  </a:lnTo>
                  <a:lnTo>
                    <a:pt x="1230613" y="10286"/>
                  </a:lnTo>
                  <a:close/>
                </a:path>
                <a:path w="1230629" h="1211579">
                  <a:moveTo>
                    <a:pt x="6108" y="118110"/>
                  </a:moveTo>
                  <a:lnTo>
                    <a:pt x="2291" y="118110"/>
                  </a:lnTo>
                  <a:lnTo>
                    <a:pt x="2265" y="130809"/>
                  </a:lnTo>
                  <a:lnTo>
                    <a:pt x="6081" y="130809"/>
                  </a:lnTo>
                  <a:lnTo>
                    <a:pt x="6108" y="118110"/>
                  </a:lnTo>
                  <a:close/>
                </a:path>
                <a:path w="1230629" h="1211579">
                  <a:moveTo>
                    <a:pt x="1230387" y="118110"/>
                  </a:moveTo>
                  <a:lnTo>
                    <a:pt x="1226583" y="118110"/>
                  </a:lnTo>
                  <a:lnTo>
                    <a:pt x="1226556" y="130809"/>
                  </a:lnTo>
                  <a:lnTo>
                    <a:pt x="1230360" y="130809"/>
                  </a:lnTo>
                  <a:lnTo>
                    <a:pt x="1230387" y="118110"/>
                  </a:lnTo>
                  <a:close/>
                </a:path>
                <a:path w="1230629" h="1211579">
                  <a:moveTo>
                    <a:pt x="6081" y="130810"/>
                  </a:moveTo>
                  <a:lnTo>
                    <a:pt x="2265" y="130810"/>
                  </a:lnTo>
                  <a:lnTo>
                    <a:pt x="2211" y="156209"/>
                  </a:lnTo>
                  <a:lnTo>
                    <a:pt x="6027" y="156209"/>
                  </a:lnTo>
                  <a:lnTo>
                    <a:pt x="6081" y="130810"/>
                  </a:lnTo>
                  <a:close/>
                </a:path>
                <a:path w="1230629" h="1211579">
                  <a:moveTo>
                    <a:pt x="1230360" y="130810"/>
                  </a:moveTo>
                  <a:lnTo>
                    <a:pt x="1226556" y="130810"/>
                  </a:lnTo>
                  <a:lnTo>
                    <a:pt x="1226502" y="156209"/>
                  </a:lnTo>
                  <a:lnTo>
                    <a:pt x="1230307" y="156209"/>
                  </a:lnTo>
                  <a:lnTo>
                    <a:pt x="1230360" y="130810"/>
                  </a:lnTo>
                  <a:close/>
                </a:path>
                <a:path w="1230629" h="1211579">
                  <a:moveTo>
                    <a:pt x="6027" y="156210"/>
                  </a:moveTo>
                  <a:lnTo>
                    <a:pt x="2211" y="156210"/>
                  </a:lnTo>
                  <a:lnTo>
                    <a:pt x="2145" y="187959"/>
                  </a:lnTo>
                  <a:lnTo>
                    <a:pt x="5960" y="187959"/>
                  </a:lnTo>
                  <a:lnTo>
                    <a:pt x="6027" y="156210"/>
                  </a:lnTo>
                  <a:close/>
                </a:path>
                <a:path w="1230629" h="1211579">
                  <a:moveTo>
                    <a:pt x="1230307" y="156210"/>
                  </a:moveTo>
                  <a:lnTo>
                    <a:pt x="1226502" y="156210"/>
                  </a:lnTo>
                  <a:lnTo>
                    <a:pt x="1226435" y="187959"/>
                  </a:lnTo>
                  <a:lnTo>
                    <a:pt x="1230240" y="187959"/>
                  </a:lnTo>
                  <a:lnTo>
                    <a:pt x="1230307" y="156210"/>
                  </a:lnTo>
                  <a:close/>
                </a:path>
                <a:path w="1230629" h="1211579">
                  <a:moveTo>
                    <a:pt x="5960" y="187960"/>
                  </a:moveTo>
                  <a:lnTo>
                    <a:pt x="2145" y="187960"/>
                  </a:lnTo>
                  <a:lnTo>
                    <a:pt x="2065" y="226059"/>
                  </a:lnTo>
                  <a:lnTo>
                    <a:pt x="5880" y="226059"/>
                  </a:lnTo>
                  <a:lnTo>
                    <a:pt x="5960" y="187960"/>
                  </a:lnTo>
                  <a:close/>
                </a:path>
                <a:path w="1230629" h="1211579">
                  <a:moveTo>
                    <a:pt x="1230240" y="187960"/>
                  </a:moveTo>
                  <a:lnTo>
                    <a:pt x="1226435" y="187960"/>
                  </a:lnTo>
                  <a:lnTo>
                    <a:pt x="1226355" y="226059"/>
                  </a:lnTo>
                  <a:lnTo>
                    <a:pt x="1230160" y="226059"/>
                  </a:lnTo>
                  <a:lnTo>
                    <a:pt x="1230240" y="187960"/>
                  </a:lnTo>
                  <a:close/>
                </a:path>
                <a:path w="1230629" h="1211579">
                  <a:moveTo>
                    <a:pt x="5880" y="226060"/>
                  </a:moveTo>
                  <a:lnTo>
                    <a:pt x="2065" y="226060"/>
                  </a:lnTo>
                  <a:lnTo>
                    <a:pt x="2011" y="251459"/>
                  </a:lnTo>
                  <a:lnTo>
                    <a:pt x="5826" y="251459"/>
                  </a:lnTo>
                  <a:lnTo>
                    <a:pt x="5880" y="226060"/>
                  </a:lnTo>
                  <a:close/>
                </a:path>
                <a:path w="1230629" h="1211579">
                  <a:moveTo>
                    <a:pt x="1230160" y="226060"/>
                  </a:moveTo>
                  <a:lnTo>
                    <a:pt x="1226355" y="226060"/>
                  </a:lnTo>
                  <a:lnTo>
                    <a:pt x="1226301" y="251459"/>
                  </a:lnTo>
                  <a:lnTo>
                    <a:pt x="1230107" y="251459"/>
                  </a:lnTo>
                  <a:lnTo>
                    <a:pt x="1230160" y="226060"/>
                  </a:lnTo>
                  <a:close/>
                </a:path>
                <a:path w="1230629" h="1211579">
                  <a:moveTo>
                    <a:pt x="5826" y="251460"/>
                  </a:moveTo>
                  <a:lnTo>
                    <a:pt x="2011" y="251460"/>
                  </a:lnTo>
                  <a:lnTo>
                    <a:pt x="1985" y="264159"/>
                  </a:lnTo>
                  <a:lnTo>
                    <a:pt x="5799" y="264159"/>
                  </a:lnTo>
                  <a:lnTo>
                    <a:pt x="5826" y="251460"/>
                  </a:lnTo>
                  <a:close/>
                </a:path>
                <a:path w="1230629" h="1211579">
                  <a:moveTo>
                    <a:pt x="1230107" y="251460"/>
                  </a:moveTo>
                  <a:lnTo>
                    <a:pt x="1226301" y="251460"/>
                  </a:lnTo>
                  <a:lnTo>
                    <a:pt x="1226274" y="264159"/>
                  </a:lnTo>
                  <a:lnTo>
                    <a:pt x="1230080" y="264159"/>
                  </a:lnTo>
                  <a:lnTo>
                    <a:pt x="1230107" y="251460"/>
                  </a:lnTo>
                  <a:close/>
                </a:path>
                <a:path w="1230629" h="1211579">
                  <a:moveTo>
                    <a:pt x="5799" y="264160"/>
                  </a:moveTo>
                  <a:lnTo>
                    <a:pt x="1985" y="264160"/>
                  </a:lnTo>
                  <a:lnTo>
                    <a:pt x="1931" y="289559"/>
                  </a:lnTo>
                  <a:lnTo>
                    <a:pt x="5745" y="289559"/>
                  </a:lnTo>
                  <a:lnTo>
                    <a:pt x="5799" y="264160"/>
                  </a:lnTo>
                  <a:close/>
                </a:path>
                <a:path w="1230629" h="1211579">
                  <a:moveTo>
                    <a:pt x="1230080" y="264160"/>
                  </a:moveTo>
                  <a:lnTo>
                    <a:pt x="1226274" y="264160"/>
                  </a:lnTo>
                  <a:lnTo>
                    <a:pt x="1226220" y="289559"/>
                  </a:lnTo>
                  <a:lnTo>
                    <a:pt x="1230027" y="289559"/>
                  </a:lnTo>
                  <a:lnTo>
                    <a:pt x="1230080" y="264160"/>
                  </a:lnTo>
                  <a:close/>
                </a:path>
                <a:path w="1230629" h="1211579">
                  <a:moveTo>
                    <a:pt x="5745" y="289560"/>
                  </a:moveTo>
                  <a:lnTo>
                    <a:pt x="1931" y="289560"/>
                  </a:lnTo>
                  <a:lnTo>
                    <a:pt x="1624" y="435609"/>
                  </a:lnTo>
                  <a:lnTo>
                    <a:pt x="5437" y="435609"/>
                  </a:lnTo>
                  <a:lnTo>
                    <a:pt x="5745" y="289560"/>
                  </a:lnTo>
                  <a:close/>
                </a:path>
                <a:path w="1230629" h="1211579">
                  <a:moveTo>
                    <a:pt x="1230027" y="289560"/>
                  </a:moveTo>
                  <a:lnTo>
                    <a:pt x="1226220" y="289560"/>
                  </a:lnTo>
                  <a:lnTo>
                    <a:pt x="1225911" y="435609"/>
                  </a:lnTo>
                  <a:lnTo>
                    <a:pt x="1229720" y="435609"/>
                  </a:lnTo>
                  <a:lnTo>
                    <a:pt x="1230027" y="289560"/>
                  </a:lnTo>
                  <a:close/>
                </a:path>
                <a:path w="1230629" h="1211579">
                  <a:moveTo>
                    <a:pt x="5437" y="435610"/>
                  </a:moveTo>
                  <a:lnTo>
                    <a:pt x="1624" y="435610"/>
                  </a:lnTo>
                  <a:lnTo>
                    <a:pt x="1571" y="461009"/>
                  </a:lnTo>
                  <a:lnTo>
                    <a:pt x="5383" y="461009"/>
                  </a:lnTo>
                  <a:lnTo>
                    <a:pt x="5437" y="435610"/>
                  </a:lnTo>
                  <a:close/>
                </a:path>
                <a:path w="1230629" h="1211579">
                  <a:moveTo>
                    <a:pt x="1229720" y="435610"/>
                  </a:moveTo>
                  <a:lnTo>
                    <a:pt x="1225911" y="435610"/>
                  </a:lnTo>
                  <a:lnTo>
                    <a:pt x="1225857" y="461009"/>
                  </a:lnTo>
                  <a:lnTo>
                    <a:pt x="1229666" y="461009"/>
                  </a:lnTo>
                  <a:lnTo>
                    <a:pt x="1229720" y="435610"/>
                  </a:lnTo>
                  <a:close/>
                </a:path>
                <a:path w="1230629" h="1211579">
                  <a:moveTo>
                    <a:pt x="5383" y="461010"/>
                  </a:moveTo>
                  <a:lnTo>
                    <a:pt x="1571" y="461010"/>
                  </a:lnTo>
                  <a:lnTo>
                    <a:pt x="1518" y="486409"/>
                  </a:lnTo>
                  <a:lnTo>
                    <a:pt x="5329" y="486409"/>
                  </a:lnTo>
                  <a:lnTo>
                    <a:pt x="5383" y="461010"/>
                  </a:lnTo>
                  <a:close/>
                </a:path>
                <a:path w="1230629" h="1211579">
                  <a:moveTo>
                    <a:pt x="1229666" y="461010"/>
                  </a:moveTo>
                  <a:lnTo>
                    <a:pt x="1225857" y="461010"/>
                  </a:lnTo>
                  <a:lnTo>
                    <a:pt x="1225803" y="486409"/>
                  </a:lnTo>
                  <a:lnTo>
                    <a:pt x="1229613" y="486409"/>
                  </a:lnTo>
                  <a:lnTo>
                    <a:pt x="1229666" y="461010"/>
                  </a:lnTo>
                  <a:close/>
                </a:path>
                <a:path w="1230629" h="1211579">
                  <a:moveTo>
                    <a:pt x="5329" y="486410"/>
                  </a:moveTo>
                  <a:lnTo>
                    <a:pt x="1518" y="486410"/>
                  </a:lnTo>
                  <a:lnTo>
                    <a:pt x="1016" y="725169"/>
                  </a:lnTo>
                  <a:lnTo>
                    <a:pt x="4824" y="725169"/>
                  </a:lnTo>
                  <a:lnTo>
                    <a:pt x="5329" y="486410"/>
                  </a:lnTo>
                  <a:close/>
                </a:path>
                <a:path w="1230629" h="1211579">
                  <a:moveTo>
                    <a:pt x="1229613" y="486410"/>
                  </a:moveTo>
                  <a:lnTo>
                    <a:pt x="1225803" y="486410"/>
                  </a:lnTo>
                  <a:lnTo>
                    <a:pt x="1225298" y="725169"/>
                  </a:lnTo>
                  <a:lnTo>
                    <a:pt x="1229111" y="725169"/>
                  </a:lnTo>
                  <a:lnTo>
                    <a:pt x="1229613" y="486410"/>
                  </a:lnTo>
                  <a:close/>
                </a:path>
                <a:path w="1230629" h="1211579">
                  <a:moveTo>
                    <a:pt x="4824" y="725169"/>
                  </a:moveTo>
                  <a:lnTo>
                    <a:pt x="1016" y="725169"/>
                  </a:lnTo>
                  <a:lnTo>
                    <a:pt x="963" y="750569"/>
                  </a:lnTo>
                  <a:lnTo>
                    <a:pt x="4771" y="750569"/>
                  </a:lnTo>
                  <a:lnTo>
                    <a:pt x="4824" y="725169"/>
                  </a:lnTo>
                  <a:close/>
                </a:path>
                <a:path w="1230629" h="1211579">
                  <a:moveTo>
                    <a:pt x="1229111" y="725169"/>
                  </a:moveTo>
                  <a:lnTo>
                    <a:pt x="1225298" y="725169"/>
                  </a:lnTo>
                  <a:lnTo>
                    <a:pt x="1225244" y="750569"/>
                  </a:lnTo>
                  <a:lnTo>
                    <a:pt x="1229058" y="750569"/>
                  </a:lnTo>
                  <a:lnTo>
                    <a:pt x="1229111" y="725169"/>
                  </a:lnTo>
                  <a:close/>
                </a:path>
                <a:path w="1230629" h="1211579">
                  <a:moveTo>
                    <a:pt x="4771" y="750569"/>
                  </a:moveTo>
                  <a:lnTo>
                    <a:pt x="963" y="750569"/>
                  </a:lnTo>
                  <a:lnTo>
                    <a:pt x="909" y="775969"/>
                  </a:lnTo>
                  <a:lnTo>
                    <a:pt x="4717" y="775969"/>
                  </a:lnTo>
                  <a:lnTo>
                    <a:pt x="4771" y="750569"/>
                  </a:lnTo>
                  <a:close/>
                </a:path>
                <a:path w="1230629" h="1211579">
                  <a:moveTo>
                    <a:pt x="1229058" y="750569"/>
                  </a:moveTo>
                  <a:lnTo>
                    <a:pt x="1225244" y="750569"/>
                  </a:lnTo>
                  <a:lnTo>
                    <a:pt x="1225191" y="775969"/>
                  </a:lnTo>
                  <a:lnTo>
                    <a:pt x="1229005" y="775969"/>
                  </a:lnTo>
                  <a:lnTo>
                    <a:pt x="1229058" y="750569"/>
                  </a:lnTo>
                  <a:close/>
                </a:path>
                <a:path w="1230629" h="1211579">
                  <a:moveTo>
                    <a:pt x="4717" y="775969"/>
                  </a:moveTo>
                  <a:lnTo>
                    <a:pt x="909" y="775969"/>
                  </a:lnTo>
                  <a:lnTo>
                    <a:pt x="856" y="801369"/>
                  </a:lnTo>
                  <a:lnTo>
                    <a:pt x="4663" y="801369"/>
                  </a:lnTo>
                  <a:lnTo>
                    <a:pt x="4717" y="775969"/>
                  </a:lnTo>
                  <a:close/>
                </a:path>
                <a:path w="1230629" h="1211579">
                  <a:moveTo>
                    <a:pt x="1229005" y="775969"/>
                  </a:moveTo>
                  <a:lnTo>
                    <a:pt x="1225191" y="775969"/>
                  </a:lnTo>
                  <a:lnTo>
                    <a:pt x="1225137" y="801369"/>
                  </a:lnTo>
                  <a:lnTo>
                    <a:pt x="1228951" y="801369"/>
                  </a:lnTo>
                  <a:lnTo>
                    <a:pt x="1229005" y="775969"/>
                  </a:lnTo>
                  <a:close/>
                </a:path>
                <a:path w="1230629" h="1211579">
                  <a:moveTo>
                    <a:pt x="4663" y="801369"/>
                  </a:moveTo>
                  <a:lnTo>
                    <a:pt x="856" y="801369"/>
                  </a:lnTo>
                  <a:lnTo>
                    <a:pt x="803" y="826769"/>
                  </a:lnTo>
                  <a:lnTo>
                    <a:pt x="4610" y="826769"/>
                  </a:lnTo>
                  <a:lnTo>
                    <a:pt x="4663" y="801369"/>
                  </a:lnTo>
                  <a:close/>
                </a:path>
                <a:path w="1230629" h="1211579">
                  <a:moveTo>
                    <a:pt x="1228951" y="801369"/>
                  </a:moveTo>
                  <a:lnTo>
                    <a:pt x="1225137" y="801369"/>
                  </a:lnTo>
                  <a:lnTo>
                    <a:pt x="1225083" y="826769"/>
                  </a:lnTo>
                  <a:lnTo>
                    <a:pt x="1228898" y="826769"/>
                  </a:lnTo>
                  <a:lnTo>
                    <a:pt x="1228951" y="801369"/>
                  </a:lnTo>
                  <a:close/>
                </a:path>
                <a:path w="1230629" h="1211579">
                  <a:moveTo>
                    <a:pt x="4610" y="826769"/>
                  </a:moveTo>
                  <a:lnTo>
                    <a:pt x="803" y="826769"/>
                  </a:lnTo>
                  <a:lnTo>
                    <a:pt x="749" y="852169"/>
                  </a:lnTo>
                  <a:lnTo>
                    <a:pt x="4556" y="852169"/>
                  </a:lnTo>
                  <a:lnTo>
                    <a:pt x="4610" y="826769"/>
                  </a:lnTo>
                  <a:close/>
                </a:path>
                <a:path w="1230629" h="1211579">
                  <a:moveTo>
                    <a:pt x="1228898" y="826769"/>
                  </a:moveTo>
                  <a:lnTo>
                    <a:pt x="1225083" y="826769"/>
                  </a:lnTo>
                  <a:lnTo>
                    <a:pt x="1225029" y="852169"/>
                  </a:lnTo>
                  <a:lnTo>
                    <a:pt x="1228845" y="852169"/>
                  </a:lnTo>
                  <a:lnTo>
                    <a:pt x="1228898" y="826769"/>
                  </a:lnTo>
                  <a:close/>
                </a:path>
                <a:path w="1230629" h="1211579">
                  <a:moveTo>
                    <a:pt x="4556" y="852169"/>
                  </a:moveTo>
                  <a:lnTo>
                    <a:pt x="749" y="852169"/>
                  </a:lnTo>
                  <a:lnTo>
                    <a:pt x="669" y="890269"/>
                  </a:lnTo>
                  <a:lnTo>
                    <a:pt x="4475" y="890269"/>
                  </a:lnTo>
                  <a:lnTo>
                    <a:pt x="4556" y="852169"/>
                  </a:lnTo>
                  <a:close/>
                </a:path>
                <a:path w="1230629" h="1211579">
                  <a:moveTo>
                    <a:pt x="1228845" y="852169"/>
                  </a:moveTo>
                  <a:lnTo>
                    <a:pt x="1225029" y="852169"/>
                  </a:lnTo>
                  <a:lnTo>
                    <a:pt x="1224949" y="890269"/>
                  </a:lnTo>
                  <a:lnTo>
                    <a:pt x="1228765" y="890269"/>
                  </a:lnTo>
                  <a:lnTo>
                    <a:pt x="1228845" y="852169"/>
                  </a:lnTo>
                  <a:close/>
                </a:path>
                <a:path w="1230629" h="1211579">
                  <a:moveTo>
                    <a:pt x="4475" y="890269"/>
                  </a:moveTo>
                  <a:lnTo>
                    <a:pt x="669" y="890269"/>
                  </a:lnTo>
                  <a:lnTo>
                    <a:pt x="602" y="922019"/>
                  </a:lnTo>
                  <a:lnTo>
                    <a:pt x="4408" y="922019"/>
                  </a:lnTo>
                  <a:lnTo>
                    <a:pt x="4475" y="890269"/>
                  </a:lnTo>
                  <a:close/>
                </a:path>
                <a:path w="1230629" h="1211579">
                  <a:moveTo>
                    <a:pt x="1228765" y="890269"/>
                  </a:moveTo>
                  <a:lnTo>
                    <a:pt x="1224949" y="890269"/>
                  </a:lnTo>
                  <a:lnTo>
                    <a:pt x="1224882" y="922019"/>
                  </a:lnTo>
                  <a:lnTo>
                    <a:pt x="1228698" y="922019"/>
                  </a:lnTo>
                  <a:lnTo>
                    <a:pt x="1228765" y="890269"/>
                  </a:lnTo>
                  <a:close/>
                </a:path>
                <a:path w="1230629" h="1211579">
                  <a:moveTo>
                    <a:pt x="4408" y="922019"/>
                  </a:moveTo>
                  <a:lnTo>
                    <a:pt x="602" y="922019"/>
                  </a:lnTo>
                  <a:lnTo>
                    <a:pt x="592" y="927099"/>
                  </a:lnTo>
                  <a:lnTo>
                    <a:pt x="4398" y="927099"/>
                  </a:lnTo>
                  <a:lnTo>
                    <a:pt x="4408" y="922019"/>
                  </a:lnTo>
                  <a:close/>
                </a:path>
                <a:path w="1230629" h="1211579">
                  <a:moveTo>
                    <a:pt x="1228698" y="922019"/>
                  </a:moveTo>
                  <a:lnTo>
                    <a:pt x="1224882" y="922019"/>
                  </a:lnTo>
                  <a:lnTo>
                    <a:pt x="1224871" y="927099"/>
                  </a:lnTo>
                  <a:lnTo>
                    <a:pt x="1228687" y="927099"/>
                  </a:lnTo>
                  <a:lnTo>
                    <a:pt x="1228698" y="922019"/>
                  </a:lnTo>
                  <a:close/>
                </a:path>
                <a:path w="1230629" h="1211579">
                  <a:moveTo>
                    <a:pt x="4398" y="927100"/>
                  </a:moveTo>
                  <a:lnTo>
                    <a:pt x="592" y="927100"/>
                  </a:lnTo>
                  <a:lnTo>
                    <a:pt x="549" y="947419"/>
                  </a:lnTo>
                  <a:lnTo>
                    <a:pt x="4355" y="947419"/>
                  </a:lnTo>
                  <a:lnTo>
                    <a:pt x="4398" y="927100"/>
                  </a:lnTo>
                  <a:close/>
                </a:path>
                <a:path w="1230629" h="1211579">
                  <a:moveTo>
                    <a:pt x="1228687" y="927100"/>
                  </a:moveTo>
                  <a:lnTo>
                    <a:pt x="1224871" y="927100"/>
                  </a:lnTo>
                  <a:lnTo>
                    <a:pt x="1224828" y="947419"/>
                  </a:lnTo>
                  <a:lnTo>
                    <a:pt x="1228644" y="947419"/>
                  </a:lnTo>
                  <a:lnTo>
                    <a:pt x="1228687" y="927100"/>
                  </a:lnTo>
                  <a:close/>
                </a:path>
                <a:path w="1230629" h="1211579">
                  <a:moveTo>
                    <a:pt x="4355" y="947419"/>
                  </a:moveTo>
                  <a:lnTo>
                    <a:pt x="549" y="947419"/>
                  </a:lnTo>
                  <a:lnTo>
                    <a:pt x="536" y="953769"/>
                  </a:lnTo>
                  <a:lnTo>
                    <a:pt x="4341" y="953769"/>
                  </a:lnTo>
                  <a:lnTo>
                    <a:pt x="4355" y="947419"/>
                  </a:lnTo>
                  <a:close/>
                </a:path>
                <a:path w="1230629" h="1211579">
                  <a:moveTo>
                    <a:pt x="1228644" y="947419"/>
                  </a:moveTo>
                  <a:lnTo>
                    <a:pt x="1224828" y="947419"/>
                  </a:lnTo>
                  <a:lnTo>
                    <a:pt x="1224814" y="953769"/>
                  </a:lnTo>
                  <a:lnTo>
                    <a:pt x="1228631" y="953769"/>
                  </a:lnTo>
                  <a:lnTo>
                    <a:pt x="1228644" y="947419"/>
                  </a:lnTo>
                  <a:close/>
                </a:path>
                <a:path w="1230629" h="1211579">
                  <a:moveTo>
                    <a:pt x="4341" y="953769"/>
                  </a:moveTo>
                  <a:lnTo>
                    <a:pt x="536" y="953769"/>
                  </a:lnTo>
                  <a:lnTo>
                    <a:pt x="522" y="960119"/>
                  </a:lnTo>
                  <a:lnTo>
                    <a:pt x="4328" y="960119"/>
                  </a:lnTo>
                  <a:lnTo>
                    <a:pt x="4341" y="953769"/>
                  </a:lnTo>
                  <a:close/>
                </a:path>
                <a:path w="1230629" h="1211579">
                  <a:moveTo>
                    <a:pt x="1228631" y="953769"/>
                  </a:moveTo>
                  <a:lnTo>
                    <a:pt x="1224814" y="953769"/>
                  </a:lnTo>
                  <a:lnTo>
                    <a:pt x="1224801" y="960119"/>
                  </a:lnTo>
                  <a:lnTo>
                    <a:pt x="1228618" y="960119"/>
                  </a:lnTo>
                  <a:lnTo>
                    <a:pt x="1228631" y="953769"/>
                  </a:lnTo>
                  <a:close/>
                </a:path>
                <a:path w="1230629" h="1211579">
                  <a:moveTo>
                    <a:pt x="4328" y="960119"/>
                  </a:moveTo>
                  <a:lnTo>
                    <a:pt x="522" y="960119"/>
                  </a:lnTo>
                  <a:lnTo>
                    <a:pt x="509" y="966469"/>
                  </a:lnTo>
                  <a:lnTo>
                    <a:pt x="4314" y="966469"/>
                  </a:lnTo>
                  <a:lnTo>
                    <a:pt x="4328" y="960119"/>
                  </a:lnTo>
                  <a:close/>
                </a:path>
                <a:path w="1230629" h="1211579">
                  <a:moveTo>
                    <a:pt x="1228618" y="960119"/>
                  </a:moveTo>
                  <a:lnTo>
                    <a:pt x="1224801" y="960119"/>
                  </a:lnTo>
                  <a:lnTo>
                    <a:pt x="1224787" y="966469"/>
                  </a:lnTo>
                  <a:lnTo>
                    <a:pt x="1228604" y="966469"/>
                  </a:lnTo>
                  <a:lnTo>
                    <a:pt x="1228618" y="960119"/>
                  </a:lnTo>
                  <a:close/>
                </a:path>
                <a:path w="1230629" h="1211579">
                  <a:moveTo>
                    <a:pt x="4314" y="966469"/>
                  </a:moveTo>
                  <a:lnTo>
                    <a:pt x="509" y="966469"/>
                  </a:lnTo>
                  <a:lnTo>
                    <a:pt x="498" y="971549"/>
                  </a:lnTo>
                  <a:lnTo>
                    <a:pt x="4304" y="971549"/>
                  </a:lnTo>
                  <a:lnTo>
                    <a:pt x="4314" y="966469"/>
                  </a:lnTo>
                  <a:close/>
                </a:path>
                <a:path w="1230629" h="1211579">
                  <a:moveTo>
                    <a:pt x="1228604" y="966469"/>
                  </a:moveTo>
                  <a:lnTo>
                    <a:pt x="1224787" y="966469"/>
                  </a:lnTo>
                  <a:lnTo>
                    <a:pt x="1224777" y="971549"/>
                  </a:lnTo>
                  <a:lnTo>
                    <a:pt x="1228594" y="971549"/>
                  </a:lnTo>
                  <a:lnTo>
                    <a:pt x="1228604" y="966469"/>
                  </a:lnTo>
                  <a:close/>
                </a:path>
                <a:path w="1230629" h="1211579">
                  <a:moveTo>
                    <a:pt x="4304" y="971550"/>
                  </a:moveTo>
                  <a:lnTo>
                    <a:pt x="498" y="971550"/>
                  </a:lnTo>
                  <a:lnTo>
                    <a:pt x="482" y="979169"/>
                  </a:lnTo>
                  <a:lnTo>
                    <a:pt x="4287" y="979169"/>
                  </a:lnTo>
                  <a:lnTo>
                    <a:pt x="4304" y="971550"/>
                  </a:lnTo>
                  <a:close/>
                </a:path>
                <a:path w="1230629" h="1211579">
                  <a:moveTo>
                    <a:pt x="1228594" y="971550"/>
                  </a:moveTo>
                  <a:lnTo>
                    <a:pt x="1224777" y="971550"/>
                  </a:lnTo>
                  <a:lnTo>
                    <a:pt x="1224761" y="979169"/>
                  </a:lnTo>
                  <a:lnTo>
                    <a:pt x="1228578" y="979169"/>
                  </a:lnTo>
                  <a:lnTo>
                    <a:pt x="1228594" y="971550"/>
                  </a:lnTo>
                  <a:close/>
                </a:path>
                <a:path w="1230629" h="1211579">
                  <a:moveTo>
                    <a:pt x="4287" y="979169"/>
                  </a:moveTo>
                  <a:lnTo>
                    <a:pt x="482" y="979169"/>
                  </a:lnTo>
                  <a:lnTo>
                    <a:pt x="445" y="996949"/>
                  </a:lnTo>
                  <a:lnTo>
                    <a:pt x="4250" y="996949"/>
                  </a:lnTo>
                  <a:lnTo>
                    <a:pt x="4287" y="979169"/>
                  </a:lnTo>
                  <a:close/>
                </a:path>
                <a:path w="1230629" h="1211579">
                  <a:moveTo>
                    <a:pt x="1228578" y="979169"/>
                  </a:moveTo>
                  <a:lnTo>
                    <a:pt x="1224761" y="979169"/>
                  </a:lnTo>
                  <a:lnTo>
                    <a:pt x="1224723" y="996949"/>
                  </a:lnTo>
                  <a:lnTo>
                    <a:pt x="1228540" y="996949"/>
                  </a:lnTo>
                  <a:lnTo>
                    <a:pt x="1228578" y="979169"/>
                  </a:lnTo>
                  <a:close/>
                </a:path>
                <a:path w="1230629" h="1211579">
                  <a:moveTo>
                    <a:pt x="4250" y="996950"/>
                  </a:moveTo>
                  <a:lnTo>
                    <a:pt x="445" y="996950"/>
                  </a:lnTo>
                  <a:lnTo>
                    <a:pt x="378" y="1028699"/>
                  </a:lnTo>
                  <a:lnTo>
                    <a:pt x="4183" y="1028699"/>
                  </a:lnTo>
                  <a:lnTo>
                    <a:pt x="4250" y="996950"/>
                  </a:lnTo>
                  <a:close/>
                </a:path>
                <a:path w="1230629" h="1211579">
                  <a:moveTo>
                    <a:pt x="1228540" y="996950"/>
                  </a:moveTo>
                  <a:lnTo>
                    <a:pt x="1224723" y="996950"/>
                  </a:lnTo>
                  <a:lnTo>
                    <a:pt x="1224656" y="1028699"/>
                  </a:lnTo>
                  <a:lnTo>
                    <a:pt x="1228474" y="1028699"/>
                  </a:lnTo>
                  <a:lnTo>
                    <a:pt x="1228540" y="996950"/>
                  </a:lnTo>
                  <a:close/>
                </a:path>
                <a:path w="1230629" h="1211579">
                  <a:moveTo>
                    <a:pt x="4183" y="1028700"/>
                  </a:moveTo>
                  <a:lnTo>
                    <a:pt x="378" y="1028700"/>
                  </a:lnTo>
                  <a:lnTo>
                    <a:pt x="362" y="1036319"/>
                  </a:lnTo>
                  <a:lnTo>
                    <a:pt x="4167" y="1036319"/>
                  </a:lnTo>
                  <a:lnTo>
                    <a:pt x="4183" y="1028700"/>
                  </a:lnTo>
                  <a:close/>
                </a:path>
                <a:path w="1230629" h="1211579">
                  <a:moveTo>
                    <a:pt x="1228474" y="1028700"/>
                  </a:moveTo>
                  <a:lnTo>
                    <a:pt x="1224656" y="1028700"/>
                  </a:lnTo>
                  <a:lnTo>
                    <a:pt x="1224640" y="1036319"/>
                  </a:lnTo>
                  <a:lnTo>
                    <a:pt x="1228458" y="1036319"/>
                  </a:lnTo>
                  <a:lnTo>
                    <a:pt x="1228474" y="1028700"/>
                  </a:lnTo>
                  <a:close/>
                </a:path>
                <a:path w="1230629" h="1211579">
                  <a:moveTo>
                    <a:pt x="4167" y="1036319"/>
                  </a:moveTo>
                  <a:lnTo>
                    <a:pt x="362" y="1036319"/>
                  </a:lnTo>
                  <a:lnTo>
                    <a:pt x="349" y="1042669"/>
                  </a:lnTo>
                  <a:lnTo>
                    <a:pt x="4153" y="1042669"/>
                  </a:lnTo>
                  <a:lnTo>
                    <a:pt x="4167" y="1036319"/>
                  </a:lnTo>
                  <a:close/>
                </a:path>
                <a:path w="1230629" h="1211579">
                  <a:moveTo>
                    <a:pt x="1228458" y="1036319"/>
                  </a:moveTo>
                  <a:lnTo>
                    <a:pt x="1224640" y="1036319"/>
                  </a:lnTo>
                  <a:lnTo>
                    <a:pt x="1224626" y="1042669"/>
                  </a:lnTo>
                  <a:lnTo>
                    <a:pt x="1228444" y="1042669"/>
                  </a:lnTo>
                  <a:lnTo>
                    <a:pt x="1228458" y="1036319"/>
                  </a:lnTo>
                  <a:close/>
                </a:path>
                <a:path w="1230629" h="1211579">
                  <a:moveTo>
                    <a:pt x="4153" y="1042670"/>
                  </a:moveTo>
                  <a:lnTo>
                    <a:pt x="349" y="1042670"/>
                  </a:lnTo>
                  <a:lnTo>
                    <a:pt x="336" y="1049019"/>
                  </a:lnTo>
                  <a:lnTo>
                    <a:pt x="4140" y="1049019"/>
                  </a:lnTo>
                  <a:lnTo>
                    <a:pt x="4153" y="1042670"/>
                  </a:lnTo>
                  <a:close/>
                </a:path>
                <a:path w="1230629" h="1211579">
                  <a:moveTo>
                    <a:pt x="1228444" y="1042670"/>
                  </a:moveTo>
                  <a:lnTo>
                    <a:pt x="1224626" y="1042670"/>
                  </a:lnTo>
                  <a:lnTo>
                    <a:pt x="1224613" y="1049019"/>
                  </a:lnTo>
                  <a:lnTo>
                    <a:pt x="1228431" y="1049019"/>
                  </a:lnTo>
                  <a:lnTo>
                    <a:pt x="1228444" y="1042670"/>
                  </a:lnTo>
                  <a:close/>
                </a:path>
                <a:path w="1230629" h="1211579">
                  <a:moveTo>
                    <a:pt x="4140" y="1049020"/>
                  </a:moveTo>
                  <a:lnTo>
                    <a:pt x="336" y="1049020"/>
                  </a:lnTo>
                  <a:lnTo>
                    <a:pt x="322" y="1055369"/>
                  </a:lnTo>
                  <a:lnTo>
                    <a:pt x="4126" y="1055369"/>
                  </a:lnTo>
                  <a:lnTo>
                    <a:pt x="4140" y="1049020"/>
                  </a:lnTo>
                  <a:close/>
                </a:path>
                <a:path w="1230629" h="1211579">
                  <a:moveTo>
                    <a:pt x="1228431" y="1049020"/>
                  </a:moveTo>
                  <a:lnTo>
                    <a:pt x="1224613" y="1049020"/>
                  </a:lnTo>
                  <a:lnTo>
                    <a:pt x="1224599" y="1055369"/>
                  </a:lnTo>
                  <a:lnTo>
                    <a:pt x="1228418" y="1055369"/>
                  </a:lnTo>
                  <a:lnTo>
                    <a:pt x="1228431" y="1049020"/>
                  </a:lnTo>
                  <a:close/>
                </a:path>
                <a:path w="1230629" h="1211579">
                  <a:moveTo>
                    <a:pt x="4126" y="1055370"/>
                  </a:moveTo>
                  <a:lnTo>
                    <a:pt x="322" y="1055370"/>
                  </a:lnTo>
                  <a:lnTo>
                    <a:pt x="309" y="1061719"/>
                  </a:lnTo>
                  <a:lnTo>
                    <a:pt x="4113" y="1061719"/>
                  </a:lnTo>
                  <a:lnTo>
                    <a:pt x="4126" y="1055370"/>
                  </a:lnTo>
                  <a:close/>
                </a:path>
                <a:path w="1230629" h="1211579">
                  <a:moveTo>
                    <a:pt x="1228418" y="1055370"/>
                  </a:moveTo>
                  <a:lnTo>
                    <a:pt x="1224599" y="1055370"/>
                  </a:lnTo>
                  <a:lnTo>
                    <a:pt x="1224586" y="1061719"/>
                  </a:lnTo>
                  <a:lnTo>
                    <a:pt x="1228404" y="1061719"/>
                  </a:lnTo>
                  <a:lnTo>
                    <a:pt x="1228418" y="1055370"/>
                  </a:lnTo>
                  <a:close/>
                </a:path>
                <a:path w="1230629" h="1211579">
                  <a:moveTo>
                    <a:pt x="4113" y="1061720"/>
                  </a:moveTo>
                  <a:lnTo>
                    <a:pt x="309" y="1061720"/>
                  </a:lnTo>
                  <a:lnTo>
                    <a:pt x="296" y="1068069"/>
                  </a:lnTo>
                  <a:lnTo>
                    <a:pt x="4099" y="1068069"/>
                  </a:lnTo>
                  <a:lnTo>
                    <a:pt x="4113" y="1061720"/>
                  </a:lnTo>
                  <a:close/>
                </a:path>
                <a:path w="1230629" h="1211579">
                  <a:moveTo>
                    <a:pt x="1228404" y="1061720"/>
                  </a:moveTo>
                  <a:lnTo>
                    <a:pt x="1224586" y="1061720"/>
                  </a:lnTo>
                  <a:lnTo>
                    <a:pt x="1224572" y="1068069"/>
                  </a:lnTo>
                  <a:lnTo>
                    <a:pt x="1228391" y="1068069"/>
                  </a:lnTo>
                  <a:lnTo>
                    <a:pt x="1228404" y="1061720"/>
                  </a:lnTo>
                  <a:close/>
                </a:path>
                <a:path w="1230629" h="1211579">
                  <a:moveTo>
                    <a:pt x="4099" y="1068070"/>
                  </a:moveTo>
                  <a:lnTo>
                    <a:pt x="296" y="1068070"/>
                  </a:lnTo>
                  <a:lnTo>
                    <a:pt x="282" y="1074419"/>
                  </a:lnTo>
                  <a:lnTo>
                    <a:pt x="4086" y="1074419"/>
                  </a:lnTo>
                  <a:lnTo>
                    <a:pt x="4099" y="1068070"/>
                  </a:lnTo>
                  <a:close/>
                </a:path>
                <a:path w="1230629" h="1211579">
                  <a:moveTo>
                    <a:pt x="1228391" y="1068070"/>
                  </a:moveTo>
                  <a:lnTo>
                    <a:pt x="1224572" y="1068070"/>
                  </a:lnTo>
                  <a:lnTo>
                    <a:pt x="1224559" y="1074419"/>
                  </a:lnTo>
                  <a:lnTo>
                    <a:pt x="1228378" y="1074419"/>
                  </a:lnTo>
                  <a:lnTo>
                    <a:pt x="1228391" y="1068070"/>
                  </a:lnTo>
                  <a:close/>
                </a:path>
                <a:path w="1230629" h="1211579">
                  <a:moveTo>
                    <a:pt x="4086" y="1074420"/>
                  </a:moveTo>
                  <a:lnTo>
                    <a:pt x="282" y="1074420"/>
                  </a:lnTo>
                  <a:lnTo>
                    <a:pt x="269" y="1080769"/>
                  </a:lnTo>
                  <a:lnTo>
                    <a:pt x="4073" y="1080769"/>
                  </a:lnTo>
                  <a:lnTo>
                    <a:pt x="4086" y="1074420"/>
                  </a:lnTo>
                  <a:close/>
                </a:path>
                <a:path w="1230629" h="1211579">
                  <a:moveTo>
                    <a:pt x="1228378" y="1074420"/>
                  </a:moveTo>
                  <a:lnTo>
                    <a:pt x="1224559" y="1074420"/>
                  </a:lnTo>
                  <a:lnTo>
                    <a:pt x="1224546" y="1080769"/>
                  </a:lnTo>
                  <a:lnTo>
                    <a:pt x="1228364" y="1080769"/>
                  </a:lnTo>
                  <a:lnTo>
                    <a:pt x="1228378" y="1074420"/>
                  </a:lnTo>
                  <a:close/>
                </a:path>
                <a:path w="1230629" h="1211579">
                  <a:moveTo>
                    <a:pt x="4073" y="1080770"/>
                  </a:moveTo>
                  <a:lnTo>
                    <a:pt x="269" y="1080770"/>
                  </a:lnTo>
                  <a:lnTo>
                    <a:pt x="258" y="1085849"/>
                  </a:lnTo>
                  <a:lnTo>
                    <a:pt x="4062" y="1085849"/>
                  </a:lnTo>
                  <a:lnTo>
                    <a:pt x="4073" y="1080770"/>
                  </a:lnTo>
                  <a:close/>
                </a:path>
                <a:path w="1230629" h="1211579">
                  <a:moveTo>
                    <a:pt x="1228364" y="1080770"/>
                  </a:moveTo>
                  <a:lnTo>
                    <a:pt x="1224546" y="1080770"/>
                  </a:lnTo>
                  <a:lnTo>
                    <a:pt x="1224535" y="1085849"/>
                  </a:lnTo>
                  <a:lnTo>
                    <a:pt x="1228354" y="1085849"/>
                  </a:lnTo>
                  <a:lnTo>
                    <a:pt x="1228364" y="1080770"/>
                  </a:lnTo>
                  <a:close/>
                </a:path>
                <a:path w="1230629" h="1211579">
                  <a:moveTo>
                    <a:pt x="4062" y="1085850"/>
                  </a:moveTo>
                  <a:lnTo>
                    <a:pt x="258" y="1085850"/>
                  </a:lnTo>
                  <a:lnTo>
                    <a:pt x="242" y="1093469"/>
                  </a:lnTo>
                  <a:lnTo>
                    <a:pt x="4046" y="1093469"/>
                  </a:lnTo>
                  <a:lnTo>
                    <a:pt x="4062" y="1085850"/>
                  </a:lnTo>
                  <a:close/>
                </a:path>
                <a:path w="1230629" h="1211579">
                  <a:moveTo>
                    <a:pt x="1228354" y="1085850"/>
                  </a:moveTo>
                  <a:lnTo>
                    <a:pt x="1224535" y="1085850"/>
                  </a:lnTo>
                  <a:lnTo>
                    <a:pt x="1224519" y="1093469"/>
                  </a:lnTo>
                  <a:lnTo>
                    <a:pt x="1228338" y="1093469"/>
                  </a:lnTo>
                  <a:lnTo>
                    <a:pt x="1228354" y="1085850"/>
                  </a:lnTo>
                  <a:close/>
                </a:path>
                <a:path w="1230629" h="1211579">
                  <a:moveTo>
                    <a:pt x="4046" y="1093470"/>
                  </a:moveTo>
                  <a:lnTo>
                    <a:pt x="242" y="1093470"/>
                  </a:lnTo>
                  <a:lnTo>
                    <a:pt x="232" y="1098549"/>
                  </a:lnTo>
                  <a:lnTo>
                    <a:pt x="4035" y="1098549"/>
                  </a:lnTo>
                  <a:lnTo>
                    <a:pt x="4046" y="1093470"/>
                  </a:lnTo>
                  <a:close/>
                </a:path>
                <a:path w="1230629" h="1211579">
                  <a:moveTo>
                    <a:pt x="1228338" y="1093470"/>
                  </a:moveTo>
                  <a:lnTo>
                    <a:pt x="1224519" y="1093470"/>
                  </a:lnTo>
                  <a:lnTo>
                    <a:pt x="1224508" y="1098549"/>
                  </a:lnTo>
                  <a:lnTo>
                    <a:pt x="1228327" y="1098549"/>
                  </a:lnTo>
                  <a:lnTo>
                    <a:pt x="1228338" y="1093470"/>
                  </a:lnTo>
                  <a:close/>
                </a:path>
                <a:path w="1230629" h="1211579">
                  <a:moveTo>
                    <a:pt x="4035" y="1098550"/>
                  </a:moveTo>
                  <a:lnTo>
                    <a:pt x="232" y="1098550"/>
                  </a:lnTo>
                  <a:lnTo>
                    <a:pt x="218" y="1104899"/>
                  </a:lnTo>
                  <a:lnTo>
                    <a:pt x="4022" y="1104899"/>
                  </a:lnTo>
                  <a:lnTo>
                    <a:pt x="4035" y="1098550"/>
                  </a:lnTo>
                  <a:close/>
                </a:path>
                <a:path w="1230629" h="1211579">
                  <a:moveTo>
                    <a:pt x="1228327" y="1098550"/>
                  </a:moveTo>
                  <a:lnTo>
                    <a:pt x="1224508" y="1098550"/>
                  </a:lnTo>
                  <a:lnTo>
                    <a:pt x="1224495" y="1104899"/>
                  </a:lnTo>
                  <a:lnTo>
                    <a:pt x="1228314" y="1104899"/>
                  </a:lnTo>
                  <a:lnTo>
                    <a:pt x="1228327" y="1098550"/>
                  </a:lnTo>
                  <a:close/>
                </a:path>
                <a:path w="1230629" h="1211579">
                  <a:moveTo>
                    <a:pt x="4022" y="1104900"/>
                  </a:moveTo>
                  <a:lnTo>
                    <a:pt x="218" y="1104900"/>
                  </a:lnTo>
                  <a:lnTo>
                    <a:pt x="178" y="1123949"/>
                  </a:lnTo>
                  <a:lnTo>
                    <a:pt x="3981" y="1123949"/>
                  </a:lnTo>
                  <a:lnTo>
                    <a:pt x="4022" y="1104900"/>
                  </a:lnTo>
                  <a:close/>
                </a:path>
                <a:path w="1230629" h="1211579">
                  <a:moveTo>
                    <a:pt x="1228314" y="1104900"/>
                  </a:moveTo>
                  <a:lnTo>
                    <a:pt x="1224495" y="1104900"/>
                  </a:lnTo>
                  <a:lnTo>
                    <a:pt x="1224454" y="1123949"/>
                  </a:lnTo>
                  <a:lnTo>
                    <a:pt x="1228274" y="1123949"/>
                  </a:lnTo>
                  <a:lnTo>
                    <a:pt x="1228314" y="1104900"/>
                  </a:lnTo>
                  <a:close/>
                </a:path>
                <a:path w="1230629" h="1211579">
                  <a:moveTo>
                    <a:pt x="3981" y="1123950"/>
                  </a:moveTo>
                  <a:lnTo>
                    <a:pt x="178" y="1123950"/>
                  </a:lnTo>
                  <a:lnTo>
                    <a:pt x="138" y="1142999"/>
                  </a:lnTo>
                  <a:lnTo>
                    <a:pt x="3941" y="1142999"/>
                  </a:lnTo>
                  <a:lnTo>
                    <a:pt x="3981" y="1123950"/>
                  </a:lnTo>
                  <a:close/>
                </a:path>
                <a:path w="1230629" h="1211579">
                  <a:moveTo>
                    <a:pt x="1228274" y="1123950"/>
                  </a:moveTo>
                  <a:lnTo>
                    <a:pt x="1224454" y="1123950"/>
                  </a:lnTo>
                  <a:lnTo>
                    <a:pt x="1224414" y="1142999"/>
                  </a:lnTo>
                  <a:lnTo>
                    <a:pt x="1228234" y="1142999"/>
                  </a:lnTo>
                  <a:lnTo>
                    <a:pt x="1228274" y="1123950"/>
                  </a:lnTo>
                  <a:close/>
                </a:path>
                <a:path w="1230629" h="1211579">
                  <a:moveTo>
                    <a:pt x="3941" y="1143000"/>
                  </a:moveTo>
                  <a:lnTo>
                    <a:pt x="138" y="1143000"/>
                  </a:lnTo>
                  <a:lnTo>
                    <a:pt x="125" y="1149349"/>
                  </a:lnTo>
                  <a:lnTo>
                    <a:pt x="3928" y="1149349"/>
                  </a:lnTo>
                  <a:lnTo>
                    <a:pt x="3941" y="1143000"/>
                  </a:lnTo>
                  <a:close/>
                </a:path>
                <a:path w="1230629" h="1211579">
                  <a:moveTo>
                    <a:pt x="1228234" y="1143000"/>
                  </a:moveTo>
                  <a:lnTo>
                    <a:pt x="1224414" y="1143000"/>
                  </a:lnTo>
                  <a:lnTo>
                    <a:pt x="1224400" y="1149349"/>
                  </a:lnTo>
                  <a:lnTo>
                    <a:pt x="1228220" y="1149349"/>
                  </a:lnTo>
                  <a:lnTo>
                    <a:pt x="1228234" y="1143000"/>
                  </a:lnTo>
                  <a:close/>
                </a:path>
                <a:path w="1230629" h="1211579">
                  <a:moveTo>
                    <a:pt x="3928" y="1149350"/>
                  </a:moveTo>
                  <a:lnTo>
                    <a:pt x="125" y="1149350"/>
                  </a:lnTo>
                  <a:lnTo>
                    <a:pt x="112" y="1155699"/>
                  </a:lnTo>
                  <a:lnTo>
                    <a:pt x="3914" y="1155699"/>
                  </a:lnTo>
                  <a:lnTo>
                    <a:pt x="3928" y="1149350"/>
                  </a:lnTo>
                  <a:close/>
                </a:path>
                <a:path w="1230629" h="1211579">
                  <a:moveTo>
                    <a:pt x="1228220" y="1149350"/>
                  </a:moveTo>
                  <a:lnTo>
                    <a:pt x="1224400" y="1149350"/>
                  </a:lnTo>
                  <a:lnTo>
                    <a:pt x="1224387" y="1155699"/>
                  </a:lnTo>
                  <a:lnTo>
                    <a:pt x="1228207" y="1155699"/>
                  </a:lnTo>
                  <a:lnTo>
                    <a:pt x="1228220" y="1149350"/>
                  </a:lnTo>
                  <a:close/>
                </a:path>
                <a:path w="1230629" h="1211579">
                  <a:moveTo>
                    <a:pt x="3914" y="1155700"/>
                  </a:moveTo>
                  <a:lnTo>
                    <a:pt x="112" y="1155700"/>
                  </a:lnTo>
                  <a:lnTo>
                    <a:pt x="96" y="1163319"/>
                  </a:lnTo>
                  <a:lnTo>
                    <a:pt x="3898" y="1163319"/>
                  </a:lnTo>
                  <a:lnTo>
                    <a:pt x="3914" y="1155700"/>
                  </a:lnTo>
                  <a:close/>
                </a:path>
                <a:path w="1230629" h="1211579">
                  <a:moveTo>
                    <a:pt x="1228207" y="1155700"/>
                  </a:moveTo>
                  <a:lnTo>
                    <a:pt x="1224387" y="1155700"/>
                  </a:lnTo>
                  <a:lnTo>
                    <a:pt x="1224371" y="1163319"/>
                  </a:lnTo>
                  <a:lnTo>
                    <a:pt x="1228191" y="1163319"/>
                  </a:lnTo>
                  <a:lnTo>
                    <a:pt x="1228207" y="1155700"/>
                  </a:lnTo>
                  <a:close/>
                </a:path>
                <a:path w="1230629" h="1211579">
                  <a:moveTo>
                    <a:pt x="3898" y="1163320"/>
                  </a:moveTo>
                  <a:lnTo>
                    <a:pt x="96" y="1163320"/>
                  </a:lnTo>
                  <a:lnTo>
                    <a:pt x="69" y="1176019"/>
                  </a:lnTo>
                  <a:lnTo>
                    <a:pt x="3871" y="1176019"/>
                  </a:lnTo>
                  <a:lnTo>
                    <a:pt x="3898" y="1163320"/>
                  </a:lnTo>
                  <a:close/>
                </a:path>
                <a:path w="1230629" h="1211579">
                  <a:moveTo>
                    <a:pt x="1228191" y="1163320"/>
                  </a:moveTo>
                  <a:lnTo>
                    <a:pt x="1224371" y="1163320"/>
                  </a:lnTo>
                  <a:lnTo>
                    <a:pt x="1224344" y="1176019"/>
                  </a:lnTo>
                  <a:lnTo>
                    <a:pt x="1228164" y="1176019"/>
                  </a:lnTo>
                  <a:lnTo>
                    <a:pt x="1228191" y="1163320"/>
                  </a:lnTo>
                  <a:close/>
                </a:path>
                <a:path w="1230629" h="1211579">
                  <a:moveTo>
                    <a:pt x="3871" y="1176020"/>
                  </a:moveTo>
                  <a:lnTo>
                    <a:pt x="69" y="1176020"/>
                  </a:lnTo>
                  <a:lnTo>
                    <a:pt x="56" y="1182369"/>
                  </a:lnTo>
                  <a:lnTo>
                    <a:pt x="3858" y="1182369"/>
                  </a:lnTo>
                  <a:lnTo>
                    <a:pt x="3871" y="1176020"/>
                  </a:lnTo>
                  <a:close/>
                </a:path>
                <a:path w="1230629" h="1211579">
                  <a:moveTo>
                    <a:pt x="1228164" y="1176020"/>
                  </a:moveTo>
                  <a:lnTo>
                    <a:pt x="1224344" y="1176020"/>
                  </a:lnTo>
                  <a:lnTo>
                    <a:pt x="1224331" y="1182369"/>
                  </a:lnTo>
                  <a:lnTo>
                    <a:pt x="1228151" y="1182369"/>
                  </a:lnTo>
                  <a:lnTo>
                    <a:pt x="1228164" y="1176020"/>
                  </a:lnTo>
                  <a:close/>
                </a:path>
                <a:path w="1230629" h="1211579">
                  <a:moveTo>
                    <a:pt x="3858" y="1182370"/>
                  </a:moveTo>
                  <a:lnTo>
                    <a:pt x="56" y="1182370"/>
                  </a:lnTo>
                  <a:lnTo>
                    <a:pt x="45" y="1187449"/>
                  </a:lnTo>
                  <a:lnTo>
                    <a:pt x="3847" y="1187449"/>
                  </a:lnTo>
                  <a:lnTo>
                    <a:pt x="3858" y="1182370"/>
                  </a:lnTo>
                  <a:close/>
                </a:path>
                <a:path w="1230629" h="1211579">
                  <a:moveTo>
                    <a:pt x="1228151" y="1182370"/>
                  </a:moveTo>
                  <a:lnTo>
                    <a:pt x="1224331" y="1182370"/>
                  </a:lnTo>
                  <a:lnTo>
                    <a:pt x="1224320" y="1187449"/>
                  </a:lnTo>
                  <a:lnTo>
                    <a:pt x="1228140" y="1187449"/>
                  </a:lnTo>
                  <a:lnTo>
                    <a:pt x="1228151" y="1182370"/>
                  </a:lnTo>
                  <a:close/>
                </a:path>
                <a:path w="1230629" h="1211579">
                  <a:moveTo>
                    <a:pt x="3847" y="1187450"/>
                  </a:moveTo>
                  <a:lnTo>
                    <a:pt x="45" y="1187450"/>
                  </a:lnTo>
                  <a:lnTo>
                    <a:pt x="29" y="1195069"/>
                  </a:lnTo>
                  <a:lnTo>
                    <a:pt x="3831" y="1195069"/>
                  </a:lnTo>
                  <a:lnTo>
                    <a:pt x="3847" y="1187450"/>
                  </a:lnTo>
                  <a:close/>
                </a:path>
                <a:path w="1230629" h="1211579">
                  <a:moveTo>
                    <a:pt x="1228140" y="1187450"/>
                  </a:moveTo>
                  <a:lnTo>
                    <a:pt x="1224320" y="1187450"/>
                  </a:lnTo>
                  <a:lnTo>
                    <a:pt x="1224304" y="1195069"/>
                  </a:lnTo>
                  <a:lnTo>
                    <a:pt x="1228124" y="1195069"/>
                  </a:lnTo>
                  <a:lnTo>
                    <a:pt x="1228140" y="1187450"/>
                  </a:lnTo>
                  <a:close/>
                </a:path>
                <a:path w="1230629" h="1211579">
                  <a:moveTo>
                    <a:pt x="3831" y="1195070"/>
                  </a:moveTo>
                  <a:lnTo>
                    <a:pt x="29" y="1195070"/>
                  </a:lnTo>
                  <a:lnTo>
                    <a:pt x="16" y="1201419"/>
                  </a:lnTo>
                  <a:lnTo>
                    <a:pt x="3818" y="1201419"/>
                  </a:lnTo>
                  <a:lnTo>
                    <a:pt x="3831" y="1195070"/>
                  </a:lnTo>
                  <a:close/>
                </a:path>
                <a:path w="1230629" h="1211579">
                  <a:moveTo>
                    <a:pt x="1228124" y="1195070"/>
                  </a:moveTo>
                  <a:lnTo>
                    <a:pt x="1224304" y="1195070"/>
                  </a:lnTo>
                  <a:lnTo>
                    <a:pt x="1224290" y="1201419"/>
                  </a:lnTo>
                  <a:lnTo>
                    <a:pt x="1228111" y="1201419"/>
                  </a:lnTo>
                  <a:lnTo>
                    <a:pt x="1228124" y="1195070"/>
                  </a:lnTo>
                  <a:close/>
                </a:path>
                <a:path w="1230629" h="1211579">
                  <a:moveTo>
                    <a:pt x="3818" y="1201420"/>
                  </a:moveTo>
                  <a:lnTo>
                    <a:pt x="16" y="1201420"/>
                  </a:lnTo>
                  <a:lnTo>
                    <a:pt x="2" y="1207769"/>
                  </a:lnTo>
                  <a:lnTo>
                    <a:pt x="1228098" y="1207769"/>
                  </a:lnTo>
                  <a:lnTo>
                    <a:pt x="1228100" y="1206500"/>
                  </a:lnTo>
                  <a:lnTo>
                    <a:pt x="3809" y="1205229"/>
                  </a:lnTo>
                  <a:lnTo>
                    <a:pt x="3818" y="1201420"/>
                  </a:lnTo>
                  <a:close/>
                </a:path>
                <a:path w="1230629" h="1211579">
                  <a:moveTo>
                    <a:pt x="1228111" y="1201420"/>
                  </a:moveTo>
                  <a:lnTo>
                    <a:pt x="1224290" y="1201420"/>
                  </a:lnTo>
                  <a:lnTo>
                    <a:pt x="1224279" y="1206500"/>
                  </a:lnTo>
                  <a:lnTo>
                    <a:pt x="1228100" y="1206500"/>
                  </a:lnTo>
                  <a:lnTo>
                    <a:pt x="1228111" y="1201420"/>
                  </a:lnTo>
                  <a:close/>
                </a:path>
                <a:path w="1230629" h="1211579">
                  <a:moveTo>
                    <a:pt x="1228098" y="1207770"/>
                  </a:moveTo>
                  <a:lnTo>
                    <a:pt x="2" y="1207770"/>
                  </a:lnTo>
                  <a:lnTo>
                    <a:pt x="0" y="1209039"/>
                  </a:lnTo>
                  <a:lnTo>
                    <a:pt x="1228090" y="1211579"/>
                  </a:lnTo>
                  <a:lnTo>
                    <a:pt x="1228098" y="1207770"/>
                  </a:lnTo>
                  <a:close/>
                </a:path>
              </a:pathLst>
            </a:custGeom>
            <a:solidFill>
              <a:srgbClr val="6721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6969759" y="2951479"/>
              <a:ext cx="1223010" cy="1202690"/>
            </a:xfrm>
            <a:custGeom>
              <a:avLst/>
              <a:gdLst/>
              <a:ahLst/>
              <a:cxnLst/>
              <a:rect l="l" t="t" r="r" b="b"/>
              <a:pathLst>
                <a:path w="1223009" h="1202689">
                  <a:moveTo>
                    <a:pt x="2540" y="0"/>
                  </a:moveTo>
                  <a:lnTo>
                    <a:pt x="2526" y="6350"/>
                  </a:lnTo>
                  <a:lnTo>
                    <a:pt x="6347" y="6350"/>
                  </a:lnTo>
                  <a:lnTo>
                    <a:pt x="6350" y="5080"/>
                  </a:lnTo>
                  <a:lnTo>
                    <a:pt x="1223004" y="5080"/>
                  </a:lnTo>
                  <a:lnTo>
                    <a:pt x="1223010" y="2540"/>
                  </a:lnTo>
                  <a:lnTo>
                    <a:pt x="2540" y="0"/>
                  </a:lnTo>
                  <a:close/>
                </a:path>
                <a:path w="1223009" h="1202689">
                  <a:moveTo>
                    <a:pt x="1223004" y="5080"/>
                  </a:moveTo>
                  <a:lnTo>
                    <a:pt x="6350" y="5080"/>
                  </a:lnTo>
                  <a:lnTo>
                    <a:pt x="1219200" y="6350"/>
                  </a:lnTo>
                  <a:lnTo>
                    <a:pt x="1223001" y="6350"/>
                  </a:lnTo>
                  <a:lnTo>
                    <a:pt x="1223004" y="5080"/>
                  </a:lnTo>
                  <a:close/>
                </a:path>
                <a:path w="1223009" h="1202689">
                  <a:moveTo>
                    <a:pt x="6309" y="24384"/>
                  </a:moveTo>
                  <a:lnTo>
                    <a:pt x="2488" y="24384"/>
                  </a:lnTo>
                  <a:lnTo>
                    <a:pt x="2298" y="114300"/>
                  </a:lnTo>
                  <a:lnTo>
                    <a:pt x="6117" y="114300"/>
                  </a:lnTo>
                  <a:lnTo>
                    <a:pt x="6309" y="24384"/>
                  </a:lnTo>
                  <a:close/>
                </a:path>
                <a:path w="1223009" h="1202689">
                  <a:moveTo>
                    <a:pt x="1222964" y="24384"/>
                  </a:moveTo>
                  <a:lnTo>
                    <a:pt x="1219161" y="24384"/>
                  </a:lnTo>
                  <a:lnTo>
                    <a:pt x="1218970" y="114300"/>
                  </a:lnTo>
                  <a:lnTo>
                    <a:pt x="1222773" y="114300"/>
                  </a:lnTo>
                  <a:lnTo>
                    <a:pt x="1222964" y="24384"/>
                  </a:lnTo>
                  <a:close/>
                </a:path>
                <a:path w="1223009" h="1202689">
                  <a:moveTo>
                    <a:pt x="6328" y="15366"/>
                  </a:moveTo>
                  <a:lnTo>
                    <a:pt x="2507" y="15366"/>
                  </a:lnTo>
                  <a:lnTo>
                    <a:pt x="2488" y="24129"/>
                  </a:lnTo>
                  <a:lnTo>
                    <a:pt x="6309" y="24129"/>
                  </a:lnTo>
                  <a:lnTo>
                    <a:pt x="6328" y="15366"/>
                  </a:lnTo>
                  <a:close/>
                </a:path>
                <a:path w="1223009" h="1202689">
                  <a:moveTo>
                    <a:pt x="1222982" y="15366"/>
                  </a:moveTo>
                  <a:lnTo>
                    <a:pt x="1219180" y="15366"/>
                  </a:lnTo>
                  <a:lnTo>
                    <a:pt x="1219162" y="24129"/>
                  </a:lnTo>
                  <a:lnTo>
                    <a:pt x="1222964" y="24129"/>
                  </a:lnTo>
                  <a:lnTo>
                    <a:pt x="1222982" y="15366"/>
                  </a:lnTo>
                  <a:close/>
                </a:path>
                <a:path w="1223009" h="1202689">
                  <a:moveTo>
                    <a:pt x="6341" y="9016"/>
                  </a:moveTo>
                  <a:lnTo>
                    <a:pt x="2520" y="9016"/>
                  </a:lnTo>
                  <a:lnTo>
                    <a:pt x="2507" y="15239"/>
                  </a:lnTo>
                  <a:lnTo>
                    <a:pt x="6328" y="15239"/>
                  </a:lnTo>
                  <a:lnTo>
                    <a:pt x="6341" y="9016"/>
                  </a:lnTo>
                  <a:close/>
                </a:path>
                <a:path w="1223009" h="1202689">
                  <a:moveTo>
                    <a:pt x="1222996" y="9016"/>
                  </a:moveTo>
                  <a:lnTo>
                    <a:pt x="1219194" y="9016"/>
                  </a:lnTo>
                  <a:lnTo>
                    <a:pt x="1219181" y="15239"/>
                  </a:lnTo>
                  <a:lnTo>
                    <a:pt x="1222983" y="15239"/>
                  </a:lnTo>
                  <a:lnTo>
                    <a:pt x="1222996" y="9016"/>
                  </a:lnTo>
                  <a:close/>
                </a:path>
                <a:path w="1223009" h="1202689">
                  <a:moveTo>
                    <a:pt x="6347" y="6476"/>
                  </a:moveTo>
                  <a:lnTo>
                    <a:pt x="2526" y="6476"/>
                  </a:lnTo>
                  <a:lnTo>
                    <a:pt x="2521" y="8889"/>
                  </a:lnTo>
                  <a:lnTo>
                    <a:pt x="6341" y="8889"/>
                  </a:lnTo>
                  <a:lnTo>
                    <a:pt x="6347" y="6476"/>
                  </a:lnTo>
                  <a:close/>
                </a:path>
                <a:path w="1223009" h="1202689">
                  <a:moveTo>
                    <a:pt x="1223001" y="6476"/>
                  </a:moveTo>
                  <a:lnTo>
                    <a:pt x="1219199" y="6476"/>
                  </a:lnTo>
                  <a:lnTo>
                    <a:pt x="1219194" y="8889"/>
                  </a:lnTo>
                  <a:lnTo>
                    <a:pt x="1222996" y="8889"/>
                  </a:lnTo>
                  <a:lnTo>
                    <a:pt x="1223001" y="6476"/>
                  </a:lnTo>
                  <a:close/>
                </a:path>
                <a:path w="1223009" h="1202689">
                  <a:moveTo>
                    <a:pt x="6117" y="114300"/>
                  </a:moveTo>
                  <a:lnTo>
                    <a:pt x="2298" y="114300"/>
                  </a:lnTo>
                  <a:lnTo>
                    <a:pt x="2271" y="127000"/>
                  </a:lnTo>
                  <a:lnTo>
                    <a:pt x="6090" y="127000"/>
                  </a:lnTo>
                  <a:lnTo>
                    <a:pt x="6117" y="114300"/>
                  </a:lnTo>
                  <a:close/>
                </a:path>
                <a:path w="1223009" h="1202689">
                  <a:moveTo>
                    <a:pt x="1222773" y="114300"/>
                  </a:moveTo>
                  <a:lnTo>
                    <a:pt x="1218970" y="114300"/>
                  </a:lnTo>
                  <a:lnTo>
                    <a:pt x="1218943" y="127000"/>
                  </a:lnTo>
                  <a:lnTo>
                    <a:pt x="1222746" y="127000"/>
                  </a:lnTo>
                  <a:lnTo>
                    <a:pt x="1222773" y="114300"/>
                  </a:lnTo>
                  <a:close/>
                </a:path>
                <a:path w="1223009" h="1202689">
                  <a:moveTo>
                    <a:pt x="6090" y="127000"/>
                  </a:moveTo>
                  <a:lnTo>
                    <a:pt x="2271" y="127000"/>
                  </a:lnTo>
                  <a:lnTo>
                    <a:pt x="2217" y="152400"/>
                  </a:lnTo>
                  <a:lnTo>
                    <a:pt x="6036" y="152400"/>
                  </a:lnTo>
                  <a:lnTo>
                    <a:pt x="6090" y="127000"/>
                  </a:lnTo>
                  <a:close/>
                </a:path>
                <a:path w="1223009" h="1202689">
                  <a:moveTo>
                    <a:pt x="1222746" y="127000"/>
                  </a:moveTo>
                  <a:lnTo>
                    <a:pt x="1218943" y="127000"/>
                  </a:lnTo>
                  <a:lnTo>
                    <a:pt x="1218888" y="152400"/>
                  </a:lnTo>
                  <a:lnTo>
                    <a:pt x="1222692" y="152400"/>
                  </a:lnTo>
                  <a:lnTo>
                    <a:pt x="1222746" y="127000"/>
                  </a:lnTo>
                  <a:close/>
                </a:path>
                <a:path w="1223009" h="1202689">
                  <a:moveTo>
                    <a:pt x="6036" y="152400"/>
                  </a:moveTo>
                  <a:lnTo>
                    <a:pt x="2217" y="152400"/>
                  </a:lnTo>
                  <a:lnTo>
                    <a:pt x="2150" y="184150"/>
                  </a:lnTo>
                  <a:lnTo>
                    <a:pt x="5968" y="184150"/>
                  </a:lnTo>
                  <a:lnTo>
                    <a:pt x="6036" y="152400"/>
                  </a:lnTo>
                  <a:close/>
                </a:path>
                <a:path w="1223009" h="1202689">
                  <a:moveTo>
                    <a:pt x="1222692" y="152400"/>
                  </a:moveTo>
                  <a:lnTo>
                    <a:pt x="1218888" y="152400"/>
                  </a:lnTo>
                  <a:lnTo>
                    <a:pt x="1218821" y="184150"/>
                  </a:lnTo>
                  <a:lnTo>
                    <a:pt x="1222625" y="184150"/>
                  </a:lnTo>
                  <a:lnTo>
                    <a:pt x="1222692" y="152400"/>
                  </a:lnTo>
                  <a:close/>
                </a:path>
                <a:path w="1223009" h="1202689">
                  <a:moveTo>
                    <a:pt x="5968" y="184150"/>
                  </a:moveTo>
                  <a:lnTo>
                    <a:pt x="2150" y="184150"/>
                  </a:lnTo>
                  <a:lnTo>
                    <a:pt x="2070" y="222250"/>
                  </a:lnTo>
                  <a:lnTo>
                    <a:pt x="5887" y="222250"/>
                  </a:lnTo>
                  <a:lnTo>
                    <a:pt x="5968" y="184150"/>
                  </a:lnTo>
                  <a:close/>
                </a:path>
                <a:path w="1223009" h="1202689">
                  <a:moveTo>
                    <a:pt x="1222625" y="184150"/>
                  </a:moveTo>
                  <a:lnTo>
                    <a:pt x="1218821" y="184150"/>
                  </a:lnTo>
                  <a:lnTo>
                    <a:pt x="1218740" y="222250"/>
                  </a:lnTo>
                  <a:lnTo>
                    <a:pt x="1222545" y="222250"/>
                  </a:lnTo>
                  <a:lnTo>
                    <a:pt x="1222625" y="184150"/>
                  </a:lnTo>
                  <a:close/>
                </a:path>
                <a:path w="1223009" h="1202689">
                  <a:moveTo>
                    <a:pt x="5887" y="222250"/>
                  </a:moveTo>
                  <a:lnTo>
                    <a:pt x="2070" y="222250"/>
                  </a:lnTo>
                  <a:lnTo>
                    <a:pt x="2016" y="247650"/>
                  </a:lnTo>
                  <a:lnTo>
                    <a:pt x="5833" y="247650"/>
                  </a:lnTo>
                  <a:lnTo>
                    <a:pt x="5887" y="222250"/>
                  </a:lnTo>
                  <a:close/>
                </a:path>
                <a:path w="1223009" h="1202689">
                  <a:moveTo>
                    <a:pt x="1222545" y="222250"/>
                  </a:moveTo>
                  <a:lnTo>
                    <a:pt x="1218740" y="222250"/>
                  </a:lnTo>
                  <a:lnTo>
                    <a:pt x="1218686" y="247650"/>
                  </a:lnTo>
                  <a:lnTo>
                    <a:pt x="1222491" y="247650"/>
                  </a:lnTo>
                  <a:lnTo>
                    <a:pt x="1222545" y="222250"/>
                  </a:lnTo>
                  <a:close/>
                </a:path>
                <a:path w="1223009" h="1202689">
                  <a:moveTo>
                    <a:pt x="5833" y="247650"/>
                  </a:moveTo>
                  <a:lnTo>
                    <a:pt x="2016" y="247650"/>
                  </a:lnTo>
                  <a:lnTo>
                    <a:pt x="1989" y="260350"/>
                  </a:lnTo>
                  <a:lnTo>
                    <a:pt x="5806" y="260350"/>
                  </a:lnTo>
                  <a:lnTo>
                    <a:pt x="5833" y="247650"/>
                  </a:lnTo>
                  <a:close/>
                </a:path>
                <a:path w="1223009" h="1202689">
                  <a:moveTo>
                    <a:pt x="1222491" y="247650"/>
                  </a:moveTo>
                  <a:lnTo>
                    <a:pt x="1218686" y="247650"/>
                  </a:lnTo>
                  <a:lnTo>
                    <a:pt x="1218658" y="260350"/>
                  </a:lnTo>
                  <a:lnTo>
                    <a:pt x="1222464" y="260350"/>
                  </a:lnTo>
                  <a:lnTo>
                    <a:pt x="1222491" y="247650"/>
                  </a:lnTo>
                  <a:close/>
                </a:path>
                <a:path w="1223009" h="1202689">
                  <a:moveTo>
                    <a:pt x="5806" y="260350"/>
                  </a:moveTo>
                  <a:lnTo>
                    <a:pt x="1989" y="260350"/>
                  </a:lnTo>
                  <a:lnTo>
                    <a:pt x="1935" y="285750"/>
                  </a:lnTo>
                  <a:lnTo>
                    <a:pt x="5752" y="285750"/>
                  </a:lnTo>
                  <a:lnTo>
                    <a:pt x="5806" y="260350"/>
                  </a:lnTo>
                  <a:close/>
                </a:path>
                <a:path w="1223009" h="1202689">
                  <a:moveTo>
                    <a:pt x="1222464" y="260350"/>
                  </a:moveTo>
                  <a:lnTo>
                    <a:pt x="1218658" y="260350"/>
                  </a:lnTo>
                  <a:lnTo>
                    <a:pt x="1218604" y="285750"/>
                  </a:lnTo>
                  <a:lnTo>
                    <a:pt x="1222410" y="285750"/>
                  </a:lnTo>
                  <a:lnTo>
                    <a:pt x="1222464" y="260350"/>
                  </a:lnTo>
                  <a:close/>
                </a:path>
                <a:path w="1223009" h="1202689">
                  <a:moveTo>
                    <a:pt x="5752" y="285750"/>
                  </a:moveTo>
                  <a:lnTo>
                    <a:pt x="1935" y="285750"/>
                  </a:lnTo>
                  <a:lnTo>
                    <a:pt x="1627" y="431800"/>
                  </a:lnTo>
                  <a:lnTo>
                    <a:pt x="5441" y="431800"/>
                  </a:lnTo>
                  <a:lnTo>
                    <a:pt x="5752" y="285750"/>
                  </a:lnTo>
                  <a:close/>
                </a:path>
                <a:path w="1223009" h="1202689">
                  <a:moveTo>
                    <a:pt x="1222410" y="285750"/>
                  </a:moveTo>
                  <a:lnTo>
                    <a:pt x="1218604" y="285750"/>
                  </a:lnTo>
                  <a:lnTo>
                    <a:pt x="1218293" y="431800"/>
                  </a:lnTo>
                  <a:lnTo>
                    <a:pt x="1222101" y="431800"/>
                  </a:lnTo>
                  <a:lnTo>
                    <a:pt x="1222410" y="285750"/>
                  </a:lnTo>
                  <a:close/>
                </a:path>
                <a:path w="1223009" h="1202689">
                  <a:moveTo>
                    <a:pt x="5441" y="431800"/>
                  </a:moveTo>
                  <a:lnTo>
                    <a:pt x="1627" y="431800"/>
                  </a:lnTo>
                  <a:lnTo>
                    <a:pt x="1573" y="457200"/>
                  </a:lnTo>
                  <a:lnTo>
                    <a:pt x="5387" y="457200"/>
                  </a:lnTo>
                  <a:lnTo>
                    <a:pt x="5441" y="431800"/>
                  </a:lnTo>
                  <a:close/>
                </a:path>
                <a:path w="1223009" h="1202689">
                  <a:moveTo>
                    <a:pt x="1222101" y="431800"/>
                  </a:moveTo>
                  <a:lnTo>
                    <a:pt x="1218293" y="431800"/>
                  </a:lnTo>
                  <a:lnTo>
                    <a:pt x="1218239" y="457200"/>
                  </a:lnTo>
                  <a:lnTo>
                    <a:pt x="1222047" y="457200"/>
                  </a:lnTo>
                  <a:lnTo>
                    <a:pt x="1222101" y="431800"/>
                  </a:lnTo>
                  <a:close/>
                </a:path>
                <a:path w="1223009" h="1202689">
                  <a:moveTo>
                    <a:pt x="5387" y="457200"/>
                  </a:moveTo>
                  <a:lnTo>
                    <a:pt x="1573" y="457200"/>
                  </a:lnTo>
                  <a:lnTo>
                    <a:pt x="1519" y="482600"/>
                  </a:lnTo>
                  <a:lnTo>
                    <a:pt x="5332" y="482600"/>
                  </a:lnTo>
                  <a:lnTo>
                    <a:pt x="5387" y="457200"/>
                  </a:lnTo>
                  <a:close/>
                </a:path>
                <a:path w="1223009" h="1202689">
                  <a:moveTo>
                    <a:pt x="1222047" y="457200"/>
                  </a:moveTo>
                  <a:lnTo>
                    <a:pt x="1218239" y="457200"/>
                  </a:lnTo>
                  <a:lnTo>
                    <a:pt x="1218185" y="482600"/>
                  </a:lnTo>
                  <a:lnTo>
                    <a:pt x="1221994" y="482600"/>
                  </a:lnTo>
                  <a:lnTo>
                    <a:pt x="1222047" y="457200"/>
                  </a:lnTo>
                  <a:close/>
                </a:path>
                <a:path w="1223009" h="1202689">
                  <a:moveTo>
                    <a:pt x="5332" y="482600"/>
                  </a:moveTo>
                  <a:lnTo>
                    <a:pt x="1519" y="482600"/>
                  </a:lnTo>
                  <a:lnTo>
                    <a:pt x="1014" y="721360"/>
                  </a:lnTo>
                  <a:lnTo>
                    <a:pt x="4824" y="721360"/>
                  </a:lnTo>
                  <a:lnTo>
                    <a:pt x="5332" y="482600"/>
                  </a:lnTo>
                  <a:close/>
                </a:path>
                <a:path w="1223009" h="1202689">
                  <a:moveTo>
                    <a:pt x="1221994" y="482600"/>
                  </a:moveTo>
                  <a:lnTo>
                    <a:pt x="1218185" y="482600"/>
                  </a:lnTo>
                  <a:lnTo>
                    <a:pt x="1217677" y="721360"/>
                  </a:lnTo>
                  <a:lnTo>
                    <a:pt x="1221488" y="721360"/>
                  </a:lnTo>
                  <a:lnTo>
                    <a:pt x="1221994" y="482600"/>
                  </a:lnTo>
                  <a:close/>
                </a:path>
                <a:path w="1223009" h="1202689">
                  <a:moveTo>
                    <a:pt x="4824" y="721360"/>
                  </a:moveTo>
                  <a:lnTo>
                    <a:pt x="1014" y="721360"/>
                  </a:lnTo>
                  <a:lnTo>
                    <a:pt x="961" y="746760"/>
                  </a:lnTo>
                  <a:lnTo>
                    <a:pt x="4770" y="746760"/>
                  </a:lnTo>
                  <a:lnTo>
                    <a:pt x="4824" y="721360"/>
                  </a:lnTo>
                  <a:close/>
                </a:path>
                <a:path w="1223009" h="1202689">
                  <a:moveTo>
                    <a:pt x="1221488" y="721360"/>
                  </a:moveTo>
                  <a:lnTo>
                    <a:pt x="1217677" y="721360"/>
                  </a:lnTo>
                  <a:lnTo>
                    <a:pt x="1217622" y="746760"/>
                  </a:lnTo>
                  <a:lnTo>
                    <a:pt x="1221434" y="746760"/>
                  </a:lnTo>
                  <a:lnTo>
                    <a:pt x="1221488" y="721360"/>
                  </a:lnTo>
                  <a:close/>
                </a:path>
                <a:path w="1223009" h="1202689">
                  <a:moveTo>
                    <a:pt x="4770" y="746760"/>
                  </a:moveTo>
                  <a:lnTo>
                    <a:pt x="961" y="746760"/>
                  </a:lnTo>
                  <a:lnTo>
                    <a:pt x="907" y="772160"/>
                  </a:lnTo>
                  <a:lnTo>
                    <a:pt x="4716" y="772160"/>
                  </a:lnTo>
                  <a:lnTo>
                    <a:pt x="4770" y="746760"/>
                  </a:lnTo>
                  <a:close/>
                </a:path>
                <a:path w="1223009" h="1202689">
                  <a:moveTo>
                    <a:pt x="1221434" y="746760"/>
                  </a:moveTo>
                  <a:lnTo>
                    <a:pt x="1217622" y="746760"/>
                  </a:lnTo>
                  <a:lnTo>
                    <a:pt x="1217568" y="772160"/>
                  </a:lnTo>
                  <a:lnTo>
                    <a:pt x="1221381" y="772160"/>
                  </a:lnTo>
                  <a:lnTo>
                    <a:pt x="1221434" y="746760"/>
                  </a:lnTo>
                  <a:close/>
                </a:path>
                <a:path w="1223009" h="1202689">
                  <a:moveTo>
                    <a:pt x="4716" y="772160"/>
                  </a:moveTo>
                  <a:lnTo>
                    <a:pt x="907" y="772160"/>
                  </a:lnTo>
                  <a:lnTo>
                    <a:pt x="853" y="797560"/>
                  </a:lnTo>
                  <a:lnTo>
                    <a:pt x="4662" y="797560"/>
                  </a:lnTo>
                  <a:lnTo>
                    <a:pt x="4716" y="772160"/>
                  </a:lnTo>
                  <a:close/>
                </a:path>
                <a:path w="1223009" h="1202689">
                  <a:moveTo>
                    <a:pt x="1221381" y="772160"/>
                  </a:moveTo>
                  <a:lnTo>
                    <a:pt x="1217568" y="772160"/>
                  </a:lnTo>
                  <a:lnTo>
                    <a:pt x="1217514" y="797560"/>
                  </a:lnTo>
                  <a:lnTo>
                    <a:pt x="1221327" y="797560"/>
                  </a:lnTo>
                  <a:lnTo>
                    <a:pt x="1221381" y="772160"/>
                  </a:lnTo>
                  <a:close/>
                </a:path>
                <a:path w="1223009" h="1202689">
                  <a:moveTo>
                    <a:pt x="4662" y="797560"/>
                  </a:moveTo>
                  <a:lnTo>
                    <a:pt x="853" y="797560"/>
                  </a:lnTo>
                  <a:lnTo>
                    <a:pt x="800" y="822960"/>
                  </a:lnTo>
                  <a:lnTo>
                    <a:pt x="4607" y="822960"/>
                  </a:lnTo>
                  <a:lnTo>
                    <a:pt x="4662" y="797560"/>
                  </a:lnTo>
                  <a:close/>
                </a:path>
                <a:path w="1223009" h="1202689">
                  <a:moveTo>
                    <a:pt x="1221327" y="797560"/>
                  </a:moveTo>
                  <a:lnTo>
                    <a:pt x="1217514" y="797560"/>
                  </a:lnTo>
                  <a:lnTo>
                    <a:pt x="1217460" y="822960"/>
                  </a:lnTo>
                  <a:lnTo>
                    <a:pt x="1221273" y="822960"/>
                  </a:lnTo>
                  <a:lnTo>
                    <a:pt x="1221327" y="797560"/>
                  </a:lnTo>
                  <a:close/>
                </a:path>
                <a:path w="1223009" h="1202689">
                  <a:moveTo>
                    <a:pt x="4607" y="822960"/>
                  </a:moveTo>
                  <a:lnTo>
                    <a:pt x="800" y="822960"/>
                  </a:lnTo>
                  <a:lnTo>
                    <a:pt x="746" y="848360"/>
                  </a:lnTo>
                  <a:lnTo>
                    <a:pt x="4553" y="848360"/>
                  </a:lnTo>
                  <a:lnTo>
                    <a:pt x="4607" y="822960"/>
                  </a:lnTo>
                  <a:close/>
                </a:path>
                <a:path w="1223009" h="1202689">
                  <a:moveTo>
                    <a:pt x="1221273" y="822960"/>
                  </a:moveTo>
                  <a:lnTo>
                    <a:pt x="1217460" y="822960"/>
                  </a:lnTo>
                  <a:lnTo>
                    <a:pt x="1217406" y="848360"/>
                  </a:lnTo>
                  <a:lnTo>
                    <a:pt x="1221219" y="848360"/>
                  </a:lnTo>
                  <a:lnTo>
                    <a:pt x="1221273" y="822960"/>
                  </a:lnTo>
                  <a:close/>
                </a:path>
                <a:path w="1223009" h="1202689">
                  <a:moveTo>
                    <a:pt x="4553" y="848360"/>
                  </a:moveTo>
                  <a:lnTo>
                    <a:pt x="746" y="848360"/>
                  </a:lnTo>
                  <a:lnTo>
                    <a:pt x="665" y="886460"/>
                  </a:lnTo>
                  <a:lnTo>
                    <a:pt x="4472" y="886460"/>
                  </a:lnTo>
                  <a:lnTo>
                    <a:pt x="4553" y="848360"/>
                  </a:lnTo>
                  <a:close/>
                </a:path>
                <a:path w="1223009" h="1202689">
                  <a:moveTo>
                    <a:pt x="1221219" y="848360"/>
                  </a:moveTo>
                  <a:lnTo>
                    <a:pt x="1217406" y="848360"/>
                  </a:lnTo>
                  <a:lnTo>
                    <a:pt x="1217325" y="886460"/>
                  </a:lnTo>
                  <a:lnTo>
                    <a:pt x="1221139" y="886460"/>
                  </a:lnTo>
                  <a:lnTo>
                    <a:pt x="1221219" y="848360"/>
                  </a:lnTo>
                  <a:close/>
                </a:path>
                <a:path w="1223009" h="1202689">
                  <a:moveTo>
                    <a:pt x="4472" y="886460"/>
                  </a:moveTo>
                  <a:lnTo>
                    <a:pt x="665" y="886460"/>
                  </a:lnTo>
                  <a:lnTo>
                    <a:pt x="598" y="918210"/>
                  </a:lnTo>
                  <a:lnTo>
                    <a:pt x="4405" y="918210"/>
                  </a:lnTo>
                  <a:lnTo>
                    <a:pt x="4472" y="886460"/>
                  </a:lnTo>
                  <a:close/>
                </a:path>
                <a:path w="1223009" h="1202689">
                  <a:moveTo>
                    <a:pt x="1221139" y="886460"/>
                  </a:moveTo>
                  <a:lnTo>
                    <a:pt x="1217325" y="886460"/>
                  </a:lnTo>
                  <a:lnTo>
                    <a:pt x="1217257" y="918210"/>
                  </a:lnTo>
                  <a:lnTo>
                    <a:pt x="1221072" y="918210"/>
                  </a:lnTo>
                  <a:lnTo>
                    <a:pt x="1221139" y="886460"/>
                  </a:lnTo>
                  <a:close/>
                </a:path>
                <a:path w="1223009" h="1202689">
                  <a:moveTo>
                    <a:pt x="4405" y="918210"/>
                  </a:moveTo>
                  <a:lnTo>
                    <a:pt x="598" y="918210"/>
                  </a:lnTo>
                  <a:lnTo>
                    <a:pt x="588" y="923290"/>
                  </a:lnTo>
                  <a:lnTo>
                    <a:pt x="4394" y="923290"/>
                  </a:lnTo>
                  <a:lnTo>
                    <a:pt x="4405" y="918210"/>
                  </a:lnTo>
                  <a:close/>
                </a:path>
                <a:path w="1223009" h="1202689">
                  <a:moveTo>
                    <a:pt x="1221072" y="918210"/>
                  </a:moveTo>
                  <a:lnTo>
                    <a:pt x="1217257" y="918210"/>
                  </a:lnTo>
                  <a:lnTo>
                    <a:pt x="1217246" y="923290"/>
                  </a:lnTo>
                  <a:lnTo>
                    <a:pt x="1221061" y="923290"/>
                  </a:lnTo>
                  <a:lnTo>
                    <a:pt x="1221072" y="918210"/>
                  </a:lnTo>
                  <a:close/>
                </a:path>
                <a:path w="1223009" h="1202689">
                  <a:moveTo>
                    <a:pt x="4394" y="923290"/>
                  </a:moveTo>
                  <a:lnTo>
                    <a:pt x="588" y="923290"/>
                  </a:lnTo>
                  <a:lnTo>
                    <a:pt x="558" y="937260"/>
                  </a:lnTo>
                  <a:lnTo>
                    <a:pt x="4364" y="937260"/>
                  </a:lnTo>
                  <a:lnTo>
                    <a:pt x="4394" y="923290"/>
                  </a:lnTo>
                  <a:close/>
                </a:path>
                <a:path w="1223009" h="1202689">
                  <a:moveTo>
                    <a:pt x="1221061" y="923290"/>
                  </a:moveTo>
                  <a:lnTo>
                    <a:pt x="1217246" y="923290"/>
                  </a:lnTo>
                  <a:lnTo>
                    <a:pt x="1217217" y="937260"/>
                  </a:lnTo>
                  <a:lnTo>
                    <a:pt x="1221031" y="937260"/>
                  </a:lnTo>
                  <a:lnTo>
                    <a:pt x="1221061" y="923290"/>
                  </a:lnTo>
                  <a:close/>
                </a:path>
                <a:path w="1223009" h="1202689">
                  <a:moveTo>
                    <a:pt x="4364" y="937260"/>
                  </a:moveTo>
                  <a:lnTo>
                    <a:pt x="558" y="937260"/>
                  </a:lnTo>
                  <a:lnTo>
                    <a:pt x="545" y="943610"/>
                  </a:lnTo>
                  <a:lnTo>
                    <a:pt x="4351" y="943610"/>
                  </a:lnTo>
                  <a:lnTo>
                    <a:pt x="4364" y="937260"/>
                  </a:lnTo>
                  <a:close/>
                </a:path>
                <a:path w="1223009" h="1202689">
                  <a:moveTo>
                    <a:pt x="1221031" y="937260"/>
                  </a:moveTo>
                  <a:lnTo>
                    <a:pt x="1217217" y="937260"/>
                  </a:lnTo>
                  <a:lnTo>
                    <a:pt x="1217203" y="943610"/>
                  </a:lnTo>
                  <a:lnTo>
                    <a:pt x="1221018" y="943610"/>
                  </a:lnTo>
                  <a:lnTo>
                    <a:pt x="1221031" y="937260"/>
                  </a:lnTo>
                  <a:close/>
                </a:path>
                <a:path w="1223009" h="1202689">
                  <a:moveTo>
                    <a:pt x="4351" y="943610"/>
                  </a:moveTo>
                  <a:lnTo>
                    <a:pt x="545" y="943610"/>
                  </a:lnTo>
                  <a:lnTo>
                    <a:pt x="531" y="949960"/>
                  </a:lnTo>
                  <a:lnTo>
                    <a:pt x="4337" y="949960"/>
                  </a:lnTo>
                  <a:lnTo>
                    <a:pt x="4351" y="943610"/>
                  </a:lnTo>
                  <a:close/>
                </a:path>
                <a:path w="1223009" h="1202689">
                  <a:moveTo>
                    <a:pt x="1221018" y="943610"/>
                  </a:moveTo>
                  <a:lnTo>
                    <a:pt x="1217203" y="943610"/>
                  </a:lnTo>
                  <a:lnTo>
                    <a:pt x="1217190" y="949960"/>
                  </a:lnTo>
                  <a:lnTo>
                    <a:pt x="1221004" y="949960"/>
                  </a:lnTo>
                  <a:lnTo>
                    <a:pt x="1221018" y="943610"/>
                  </a:lnTo>
                  <a:close/>
                </a:path>
                <a:path w="1223009" h="1202689">
                  <a:moveTo>
                    <a:pt x="4337" y="949960"/>
                  </a:moveTo>
                  <a:lnTo>
                    <a:pt x="531" y="949960"/>
                  </a:lnTo>
                  <a:lnTo>
                    <a:pt x="518" y="956310"/>
                  </a:lnTo>
                  <a:lnTo>
                    <a:pt x="4323" y="956310"/>
                  </a:lnTo>
                  <a:lnTo>
                    <a:pt x="4337" y="949960"/>
                  </a:lnTo>
                  <a:close/>
                </a:path>
                <a:path w="1223009" h="1202689">
                  <a:moveTo>
                    <a:pt x="1221004" y="949960"/>
                  </a:moveTo>
                  <a:lnTo>
                    <a:pt x="1217190" y="949960"/>
                  </a:lnTo>
                  <a:lnTo>
                    <a:pt x="1217176" y="956310"/>
                  </a:lnTo>
                  <a:lnTo>
                    <a:pt x="1220991" y="956310"/>
                  </a:lnTo>
                  <a:lnTo>
                    <a:pt x="1221004" y="949960"/>
                  </a:lnTo>
                  <a:close/>
                </a:path>
                <a:path w="1223009" h="1202689">
                  <a:moveTo>
                    <a:pt x="4323" y="956310"/>
                  </a:moveTo>
                  <a:lnTo>
                    <a:pt x="518" y="956310"/>
                  </a:lnTo>
                  <a:lnTo>
                    <a:pt x="504" y="962660"/>
                  </a:lnTo>
                  <a:lnTo>
                    <a:pt x="4310" y="962660"/>
                  </a:lnTo>
                  <a:lnTo>
                    <a:pt x="4323" y="956310"/>
                  </a:lnTo>
                  <a:close/>
                </a:path>
                <a:path w="1223009" h="1202689">
                  <a:moveTo>
                    <a:pt x="1220991" y="956310"/>
                  </a:moveTo>
                  <a:lnTo>
                    <a:pt x="1217176" y="956310"/>
                  </a:lnTo>
                  <a:lnTo>
                    <a:pt x="1217163" y="962660"/>
                  </a:lnTo>
                  <a:lnTo>
                    <a:pt x="1220977" y="962660"/>
                  </a:lnTo>
                  <a:lnTo>
                    <a:pt x="1220991" y="956310"/>
                  </a:lnTo>
                  <a:close/>
                </a:path>
                <a:path w="1223009" h="1202689">
                  <a:moveTo>
                    <a:pt x="4310" y="962660"/>
                  </a:moveTo>
                  <a:lnTo>
                    <a:pt x="504" y="962660"/>
                  </a:lnTo>
                  <a:lnTo>
                    <a:pt x="494" y="967740"/>
                  </a:lnTo>
                  <a:lnTo>
                    <a:pt x="4299" y="967740"/>
                  </a:lnTo>
                  <a:lnTo>
                    <a:pt x="4310" y="962660"/>
                  </a:lnTo>
                  <a:close/>
                </a:path>
                <a:path w="1223009" h="1202689">
                  <a:moveTo>
                    <a:pt x="1220977" y="962660"/>
                  </a:moveTo>
                  <a:lnTo>
                    <a:pt x="1217163" y="962660"/>
                  </a:lnTo>
                  <a:lnTo>
                    <a:pt x="1217152" y="967740"/>
                  </a:lnTo>
                  <a:lnTo>
                    <a:pt x="1220967" y="967740"/>
                  </a:lnTo>
                  <a:lnTo>
                    <a:pt x="1220977" y="962660"/>
                  </a:lnTo>
                  <a:close/>
                </a:path>
                <a:path w="1223009" h="1202689">
                  <a:moveTo>
                    <a:pt x="4299" y="967740"/>
                  </a:moveTo>
                  <a:lnTo>
                    <a:pt x="494" y="967740"/>
                  </a:lnTo>
                  <a:lnTo>
                    <a:pt x="440" y="993140"/>
                  </a:lnTo>
                  <a:lnTo>
                    <a:pt x="4245" y="993140"/>
                  </a:lnTo>
                  <a:lnTo>
                    <a:pt x="4299" y="967740"/>
                  </a:lnTo>
                  <a:close/>
                </a:path>
                <a:path w="1223009" h="1202689">
                  <a:moveTo>
                    <a:pt x="1220967" y="967740"/>
                  </a:moveTo>
                  <a:lnTo>
                    <a:pt x="1217152" y="967740"/>
                  </a:lnTo>
                  <a:lnTo>
                    <a:pt x="1217098" y="993140"/>
                  </a:lnTo>
                  <a:lnTo>
                    <a:pt x="1220913" y="993140"/>
                  </a:lnTo>
                  <a:lnTo>
                    <a:pt x="1220967" y="967740"/>
                  </a:lnTo>
                  <a:close/>
                </a:path>
                <a:path w="1223009" h="1202689">
                  <a:moveTo>
                    <a:pt x="4245" y="993140"/>
                  </a:moveTo>
                  <a:lnTo>
                    <a:pt x="440" y="993140"/>
                  </a:lnTo>
                  <a:lnTo>
                    <a:pt x="373" y="1024890"/>
                  </a:lnTo>
                  <a:lnTo>
                    <a:pt x="4177" y="1024890"/>
                  </a:lnTo>
                  <a:lnTo>
                    <a:pt x="4245" y="993140"/>
                  </a:lnTo>
                  <a:close/>
                </a:path>
                <a:path w="1223009" h="1202689">
                  <a:moveTo>
                    <a:pt x="1220913" y="993140"/>
                  </a:moveTo>
                  <a:lnTo>
                    <a:pt x="1217098" y="993140"/>
                  </a:lnTo>
                  <a:lnTo>
                    <a:pt x="1217030" y="1024890"/>
                  </a:lnTo>
                  <a:lnTo>
                    <a:pt x="1220846" y="1024890"/>
                  </a:lnTo>
                  <a:lnTo>
                    <a:pt x="1220913" y="993140"/>
                  </a:lnTo>
                  <a:close/>
                </a:path>
                <a:path w="1223009" h="1202689">
                  <a:moveTo>
                    <a:pt x="4177" y="1024890"/>
                  </a:moveTo>
                  <a:lnTo>
                    <a:pt x="373" y="1024890"/>
                  </a:lnTo>
                  <a:lnTo>
                    <a:pt x="357" y="1032510"/>
                  </a:lnTo>
                  <a:lnTo>
                    <a:pt x="4161" y="1032510"/>
                  </a:lnTo>
                  <a:lnTo>
                    <a:pt x="4177" y="1024890"/>
                  </a:lnTo>
                  <a:close/>
                </a:path>
                <a:path w="1223009" h="1202689">
                  <a:moveTo>
                    <a:pt x="1220846" y="1024890"/>
                  </a:moveTo>
                  <a:lnTo>
                    <a:pt x="1217030" y="1024890"/>
                  </a:lnTo>
                  <a:lnTo>
                    <a:pt x="1217014" y="1032510"/>
                  </a:lnTo>
                  <a:lnTo>
                    <a:pt x="1220830" y="1032510"/>
                  </a:lnTo>
                  <a:lnTo>
                    <a:pt x="1220846" y="1024890"/>
                  </a:lnTo>
                  <a:close/>
                </a:path>
                <a:path w="1223009" h="1202689">
                  <a:moveTo>
                    <a:pt x="4161" y="1032510"/>
                  </a:moveTo>
                  <a:lnTo>
                    <a:pt x="357" y="1032510"/>
                  </a:lnTo>
                  <a:lnTo>
                    <a:pt x="330" y="1045210"/>
                  </a:lnTo>
                  <a:lnTo>
                    <a:pt x="4134" y="1045210"/>
                  </a:lnTo>
                  <a:lnTo>
                    <a:pt x="4161" y="1032510"/>
                  </a:lnTo>
                  <a:close/>
                </a:path>
                <a:path w="1223009" h="1202689">
                  <a:moveTo>
                    <a:pt x="1220830" y="1032510"/>
                  </a:moveTo>
                  <a:lnTo>
                    <a:pt x="1217014" y="1032510"/>
                  </a:lnTo>
                  <a:lnTo>
                    <a:pt x="1216987" y="1045210"/>
                  </a:lnTo>
                  <a:lnTo>
                    <a:pt x="1220803" y="1045210"/>
                  </a:lnTo>
                  <a:lnTo>
                    <a:pt x="1220830" y="1032510"/>
                  </a:lnTo>
                  <a:close/>
                </a:path>
                <a:path w="1223009" h="1202689">
                  <a:moveTo>
                    <a:pt x="4134" y="1045210"/>
                  </a:moveTo>
                  <a:lnTo>
                    <a:pt x="330" y="1045210"/>
                  </a:lnTo>
                  <a:lnTo>
                    <a:pt x="316" y="1051560"/>
                  </a:lnTo>
                  <a:lnTo>
                    <a:pt x="4121" y="1051560"/>
                  </a:lnTo>
                  <a:lnTo>
                    <a:pt x="4134" y="1045210"/>
                  </a:lnTo>
                  <a:close/>
                </a:path>
                <a:path w="1223009" h="1202689">
                  <a:moveTo>
                    <a:pt x="1220803" y="1045210"/>
                  </a:moveTo>
                  <a:lnTo>
                    <a:pt x="1216987" y="1045210"/>
                  </a:lnTo>
                  <a:lnTo>
                    <a:pt x="1216973" y="1051560"/>
                  </a:lnTo>
                  <a:lnTo>
                    <a:pt x="1220789" y="1051560"/>
                  </a:lnTo>
                  <a:lnTo>
                    <a:pt x="1220803" y="1045210"/>
                  </a:lnTo>
                  <a:close/>
                </a:path>
                <a:path w="1223009" h="1202689">
                  <a:moveTo>
                    <a:pt x="4121" y="1051560"/>
                  </a:moveTo>
                  <a:lnTo>
                    <a:pt x="316" y="1051560"/>
                  </a:lnTo>
                  <a:lnTo>
                    <a:pt x="303" y="1057910"/>
                  </a:lnTo>
                  <a:lnTo>
                    <a:pt x="4107" y="1057910"/>
                  </a:lnTo>
                  <a:lnTo>
                    <a:pt x="4121" y="1051560"/>
                  </a:lnTo>
                  <a:close/>
                </a:path>
                <a:path w="1223009" h="1202689">
                  <a:moveTo>
                    <a:pt x="1220789" y="1051560"/>
                  </a:moveTo>
                  <a:lnTo>
                    <a:pt x="1216973" y="1051560"/>
                  </a:lnTo>
                  <a:lnTo>
                    <a:pt x="1216960" y="1057910"/>
                  </a:lnTo>
                  <a:lnTo>
                    <a:pt x="1220776" y="1057910"/>
                  </a:lnTo>
                  <a:lnTo>
                    <a:pt x="1220789" y="1051560"/>
                  </a:lnTo>
                  <a:close/>
                </a:path>
                <a:path w="1223009" h="1202689">
                  <a:moveTo>
                    <a:pt x="4107" y="1057910"/>
                  </a:moveTo>
                  <a:lnTo>
                    <a:pt x="303" y="1057910"/>
                  </a:lnTo>
                  <a:lnTo>
                    <a:pt x="289" y="1064260"/>
                  </a:lnTo>
                  <a:lnTo>
                    <a:pt x="4094" y="1064260"/>
                  </a:lnTo>
                  <a:lnTo>
                    <a:pt x="4107" y="1057910"/>
                  </a:lnTo>
                  <a:close/>
                </a:path>
                <a:path w="1223009" h="1202689">
                  <a:moveTo>
                    <a:pt x="1220776" y="1057910"/>
                  </a:moveTo>
                  <a:lnTo>
                    <a:pt x="1216960" y="1057910"/>
                  </a:lnTo>
                  <a:lnTo>
                    <a:pt x="1216946" y="1064260"/>
                  </a:lnTo>
                  <a:lnTo>
                    <a:pt x="1220762" y="1064260"/>
                  </a:lnTo>
                  <a:lnTo>
                    <a:pt x="1220776" y="1057910"/>
                  </a:lnTo>
                  <a:close/>
                </a:path>
                <a:path w="1223009" h="1202689">
                  <a:moveTo>
                    <a:pt x="4094" y="1064260"/>
                  </a:moveTo>
                  <a:lnTo>
                    <a:pt x="289" y="1064260"/>
                  </a:lnTo>
                  <a:lnTo>
                    <a:pt x="276" y="1070610"/>
                  </a:lnTo>
                  <a:lnTo>
                    <a:pt x="4080" y="1070610"/>
                  </a:lnTo>
                  <a:lnTo>
                    <a:pt x="4094" y="1064260"/>
                  </a:lnTo>
                  <a:close/>
                </a:path>
                <a:path w="1223009" h="1202689">
                  <a:moveTo>
                    <a:pt x="1220762" y="1064260"/>
                  </a:moveTo>
                  <a:lnTo>
                    <a:pt x="1216946" y="1064260"/>
                  </a:lnTo>
                  <a:lnTo>
                    <a:pt x="1216933" y="1070610"/>
                  </a:lnTo>
                  <a:lnTo>
                    <a:pt x="1220749" y="1070610"/>
                  </a:lnTo>
                  <a:lnTo>
                    <a:pt x="1220762" y="1064260"/>
                  </a:lnTo>
                  <a:close/>
                </a:path>
                <a:path w="1223009" h="1202689">
                  <a:moveTo>
                    <a:pt x="4080" y="1070610"/>
                  </a:moveTo>
                  <a:lnTo>
                    <a:pt x="276" y="1070610"/>
                  </a:lnTo>
                  <a:lnTo>
                    <a:pt x="252" y="1082040"/>
                  </a:lnTo>
                  <a:lnTo>
                    <a:pt x="4056" y="1082040"/>
                  </a:lnTo>
                  <a:lnTo>
                    <a:pt x="4080" y="1070610"/>
                  </a:lnTo>
                  <a:close/>
                </a:path>
                <a:path w="1223009" h="1202689">
                  <a:moveTo>
                    <a:pt x="1220749" y="1070610"/>
                  </a:moveTo>
                  <a:lnTo>
                    <a:pt x="1216933" y="1070610"/>
                  </a:lnTo>
                  <a:lnTo>
                    <a:pt x="1216908" y="1082040"/>
                  </a:lnTo>
                  <a:lnTo>
                    <a:pt x="1220725" y="1082040"/>
                  </a:lnTo>
                  <a:lnTo>
                    <a:pt x="1220749" y="1070610"/>
                  </a:lnTo>
                  <a:close/>
                </a:path>
                <a:path w="1223009" h="1202689">
                  <a:moveTo>
                    <a:pt x="4056" y="1082040"/>
                  </a:moveTo>
                  <a:lnTo>
                    <a:pt x="252" y="1082040"/>
                  </a:lnTo>
                  <a:lnTo>
                    <a:pt x="236" y="1089660"/>
                  </a:lnTo>
                  <a:lnTo>
                    <a:pt x="4039" y="1089660"/>
                  </a:lnTo>
                  <a:lnTo>
                    <a:pt x="4056" y="1082040"/>
                  </a:lnTo>
                  <a:close/>
                </a:path>
                <a:path w="1223009" h="1202689">
                  <a:moveTo>
                    <a:pt x="1220725" y="1082040"/>
                  </a:moveTo>
                  <a:lnTo>
                    <a:pt x="1216908" y="1082040"/>
                  </a:lnTo>
                  <a:lnTo>
                    <a:pt x="1216892" y="1089660"/>
                  </a:lnTo>
                  <a:lnTo>
                    <a:pt x="1220709" y="1089660"/>
                  </a:lnTo>
                  <a:lnTo>
                    <a:pt x="1220725" y="1082040"/>
                  </a:lnTo>
                  <a:close/>
                </a:path>
                <a:path w="1223009" h="1202689">
                  <a:moveTo>
                    <a:pt x="4039" y="1089660"/>
                  </a:moveTo>
                  <a:lnTo>
                    <a:pt x="236" y="1089660"/>
                  </a:lnTo>
                  <a:lnTo>
                    <a:pt x="225" y="1094740"/>
                  </a:lnTo>
                  <a:lnTo>
                    <a:pt x="4029" y="1094740"/>
                  </a:lnTo>
                  <a:lnTo>
                    <a:pt x="4039" y="1089660"/>
                  </a:lnTo>
                  <a:close/>
                </a:path>
                <a:path w="1223009" h="1202689">
                  <a:moveTo>
                    <a:pt x="1220709" y="1089660"/>
                  </a:moveTo>
                  <a:lnTo>
                    <a:pt x="1216892" y="1089660"/>
                  </a:lnTo>
                  <a:lnTo>
                    <a:pt x="1216881" y="1094740"/>
                  </a:lnTo>
                  <a:lnTo>
                    <a:pt x="1220698" y="1094740"/>
                  </a:lnTo>
                  <a:lnTo>
                    <a:pt x="1220709" y="1089660"/>
                  </a:lnTo>
                  <a:close/>
                </a:path>
                <a:path w="1223009" h="1202689">
                  <a:moveTo>
                    <a:pt x="4029" y="1094740"/>
                  </a:moveTo>
                  <a:lnTo>
                    <a:pt x="225" y="1094740"/>
                  </a:lnTo>
                  <a:lnTo>
                    <a:pt x="212" y="1101090"/>
                  </a:lnTo>
                  <a:lnTo>
                    <a:pt x="4015" y="1101090"/>
                  </a:lnTo>
                  <a:lnTo>
                    <a:pt x="4029" y="1094740"/>
                  </a:lnTo>
                  <a:close/>
                </a:path>
                <a:path w="1223009" h="1202689">
                  <a:moveTo>
                    <a:pt x="1220698" y="1094740"/>
                  </a:moveTo>
                  <a:lnTo>
                    <a:pt x="1216881" y="1094740"/>
                  </a:lnTo>
                  <a:lnTo>
                    <a:pt x="1216868" y="1101090"/>
                  </a:lnTo>
                  <a:lnTo>
                    <a:pt x="1220685" y="1101090"/>
                  </a:lnTo>
                  <a:lnTo>
                    <a:pt x="1220698" y="1094740"/>
                  </a:lnTo>
                  <a:close/>
                </a:path>
                <a:path w="1223009" h="1202689">
                  <a:moveTo>
                    <a:pt x="4015" y="1101090"/>
                  </a:moveTo>
                  <a:lnTo>
                    <a:pt x="212" y="1101090"/>
                  </a:lnTo>
                  <a:lnTo>
                    <a:pt x="171" y="1120140"/>
                  </a:lnTo>
                  <a:lnTo>
                    <a:pt x="3975" y="1120140"/>
                  </a:lnTo>
                  <a:lnTo>
                    <a:pt x="4015" y="1101090"/>
                  </a:lnTo>
                  <a:close/>
                </a:path>
                <a:path w="1223009" h="1202689">
                  <a:moveTo>
                    <a:pt x="1220685" y="1101090"/>
                  </a:moveTo>
                  <a:lnTo>
                    <a:pt x="1216868" y="1101090"/>
                  </a:lnTo>
                  <a:lnTo>
                    <a:pt x="1216827" y="1120140"/>
                  </a:lnTo>
                  <a:lnTo>
                    <a:pt x="1220644" y="1120140"/>
                  </a:lnTo>
                  <a:lnTo>
                    <a:pt x="1220685" y="1101090"/>
                  </a:lnTo>
                  <a:close/>
                </a:path>
                <a:path w="1223009" h="1202689">
                  <a:moveTo>
                    <a:pt x="3975" y="1120140"/>
                  </a:moveTo>
                  <a:lnTo>
                    <a:pt x="171" y="1120140"/>
                  </a:lnTo>
                  <a:lnTo>
                    <a:pt x="158" y="1126490"/>
                  </a:lnTo>
                  <a:lnTo>
                    <a:pt x="3961" y="1126490"/>
                  </a:lnTo>
                  <a:lnTo>
                    <a:pt x="3975" y="1120140"/>
                  </a:lnTo>
                  <a:close/>
                </a:path>
                <a:path w="1223009" h="1202689">
                  <a:moveTo>
                    <a:pt x="1220644" y="1120140"/>
                  </a:moveTo>
                  <a:lnTo>
                    <a:pt x="1216827" y="1120140"/>
                  </a:lnTo>
                  <a:lnTo>
                    <a:pt x="1216814" y="1126490"/>
                  </a:lnTo>
                  <a:lnTo>
                    <a:pt x="1220631" y="1126490"/>
                  </a:lnTo>
                  <a:lnTo>
                    <a:pt x="1220644" y="1120140"/>
                  </a:lnTo>
                  <a:close/>
                </a:path>
                <a:path w="1223009" h="1202689">
                  <a:moveTo>
                    <a:pt x="3961" y="1126490"/>
                  </a:moveTo>
                  <a:lnTo>
                    <a:pt x="158" y="1126490"/>
                  </a:lnTo>
                  <a:lnTo>
                    <a:pt x="131" y="1139190"/>
                  </a:lnTo>
                  <a:lnTo>
                    <a:pt x="3934" y="1139190"/>
                  </a:lnTo>
                  <a:lnTo>
                    <a:pt x="3961" y="1126490"/>
                  </a:lnTo>
                  <a:close/>
                </a:path>
                <a:path w="1223009" h="1202689">
                  <a:moveTo>
                    <a:pt x="1220631" y="1126490"/>
                  </a:moveTo>
                  <a:lnTo>
                    <a:pt x="1216814" y="1126490"/>
                  </a:lnTo>
                  <a:lnTo>
                    <a:pt x="1216787" y="1139190"/>
                  </a:lnTo>
                  <a:lnTo>
                    <a:pt x="1220604" y="1139190"/>
                  </a:lnTo>
                  <a:lnTo>
                    <a:pt x="1220631" y="1126490"/>
                  </a:lnTo>
                  <a:close/>
                </a:path>
                <a:path w="1223009" h="1202689">
                  <a:moveTo>
                    <a:pt x="3934" y="1139190"/>
                  </a:moveTo>
                  <a:lnTo>
                    <a:pt x="131" y="1139190"/>
                  </a:lnTo>
                  <a:lnTo>
                    <a:pt x="118" y="1145540"/>
                  </a:lnTo>
                  <a:lnTo>
                    <a:pt x="3920" y="1145540"/>
                  </a:lnTo>
                  <a:lnTo>
                    <a:pt x="3934" y="1139190"/>
                  </a:lnTo>
                  <a:close/>
                </a:path>
                <a:path w="1223009" h="1202689">
                  <a:moveTo>
                    <a:pt x="1220604" y="1139190"/>
                  </a:moveTo>
                  <a:lnTo>
                    <a:pt x="1216787" y="1139190"/>
                  </a:lnTo>
                  <a:lnTo>
                    <a:pt x="1216773" y="1145540"/>
                  </a:lnTo>
                  <a:lnTo>
                    <a:pt x="1220590" y="1145540"/>
                  </a:lnTo>
                  <a:lnTo>
                    <a:pt x="1220604" y="1139190"/>
                  </a:lnTo>
                  <a:close/>
                </a:path>
                <a:path w="1223009" h="1202689">
                  <a:moveTo>
                    <a:pt x="3920" y="1145540"/>
                  </a:moveTo>
                  <a:lnTo>
                    <a:pt x="118" y="1145540"/>
                  </a:lnTo>
                  <a:lnTo>
                    <a:pt x="104" y="1151890"/>
                  </a:lnTo>
                  <a:lnTo>
                    <a:pt x="3907" y="1151890"/>
                  </a:lnTo>
                  <a:lnTo>
                    <a:pt x="3920" y="1145540"/>
                  </a:lnTo>
                  <a:close/>
                </a:path>
                <a:path w="1223009" h="1202689">
                  <a:moveTo>
                    <a:pt x="1220590" y="1145540"/>
                  </a:moveTo>
                  <a:lnTo>
                    <a:pt x="1216773" y="1145540"/>
                  </a:lnTo>
                  <a:lnTo>
                    <a:pt x="1216760" y="1151890"/>
                  </a:lnTo>
                  <a:lnTo>
                    <a:pt x="1220577" y="1151890"/>
                  </a:lnTo>
                  <a:lnTo>
                    <a:pt x="1220590" y="1145540"/>
                  </a:lnTo>
                  <a:close/>
                </a:path>
                <a:path w="1223009" h="1202689">
                  <a:moveTo>
                    <a:pt x="3907" y="1151890"/>
                  </a:moveTo>
                  <a:lnTo>
                    <a:pt x="104" y="1151890"/>
                  </a:lnTo>
                  <a:lnTo>
                    <a:pt x="88" y="1159510"/>
                  </a:lnTo>
                  <a:lnTo>
                    <a:pt x="3891" y="1159510"/>
                  </a:lnTo>
                  <a:lnTo>
                    <a:pt x="3907" y="1151890"/>
                  </a:lnTo>
                  <a:close/>
                </a:path>
                <a:path w="1223009" h="1202689">
                  <a:moveTo>
                    <a:pt x="1220577" y="1151890"/>
                  </a:moveTo>
                  <a:lnTo>
                    <a:pt x="1216760" y="1151890"/>
                  </a:lnTo>
                  <a:lnTo>
                    <a:pt x="1216743" y="1159510"/>
                  </a:lnTo>
                  <a:lnTo>
                    <a:pt x="1220561" y="1159510"/>
                  </a:lnTo>
                  <a:lnTo>
                    <a:pt x="1220577" y="1151890"/>
                  </a:lnTo>
                  <a:close/>
                </a:path>
                <a:path w="1223009" h="1202689">
                  <a:moveTo>
                    <a:pt x="3891" y="1159510"/>
                  </a:moveTo>
                  <a:lnTo>
                    <a:pt x="88" y="1159510"/>
                  </a:lnTo>
                  <a:lnTo>
                    <a:pt x="61" y="1172210"/>
                  </a:lnTo>
                  <a:lnTo>
                    <a:pt x="3864" y="1172210"/>
                  </a:lnTo>
                  <a:lnTo>
                    <a:pt x="3891" y="1159510"/>
                  </a:lnTo>
                  <a:close/>
                </a:path>
                <a:path w="1223009" h="1202689">
                  <a:moveTo>
                    <a:pt x="1220561" y="1159510"/>
                  </a:moveTo>
                  <a:lnTo>
                    <a:pt x="1216743" y="1159510"/>
                  </a:lnTo>
                  <a:lnTo>
                    <a:pt x="1216716" y="1172210"/>
                  </a:lnTo>
                  <a:lnTo>
                    <a:pt x="1220534" y="1172210"/>
                  </a:lnTo>
                  <a:lnTo>
                    <a:pt x="1220561" y="1159510"/>
                  </a:lnTo>
                  <a:close/>
                </a:path>
                <a:path w="1223009" h="1202689">
                  <a:moveTo>
                    <a:pt x="3864" y="1172210"/>
                  </a:moveTo>
                  <a:lnTo>
                    <a:pt x="61" y="1172210"/>
                  </a:lnTo>
                  <a:lnTo>
                    <a:pt x="48" y="1178560"/>
                  </a:lnTo>
                  <a:lnTo>
                    <a:pt x="3850" y="1178560"/>
                  </a:lnTo>
                  <a:lnTo>
                    <a:pt x="3864" y="1172210"/>
                  </a:lnTo>
                  <a:close/>
                </a:path>
                <a:path w="1223009" h="1202689">
                  <a:moveTo>
                    <a:pt x="1220534" y="1172210"/>
                  </a:moveTo>
                  <a:lnTo>
                    <a:pt x="1216716" y="1172210"/>
                  </a:lnTo>
                  <a:lnTo>
                    <a:pt x="1216703" y="1178560"/>
                  </a:lnTo>
                  <a:lnTo>
                    <a:pt x="1220521" y="1178560"/>
                  </a:lnTo>
                  <a:lnTo>
                    <a:pt x="1220534" y="1172210"/>
                  </a:lnTo>
                  <a:close/>
                </a:path>
                <a:path w="1223009" h="1202689">
                  <a:moveTo>
                    <a:pt x="3850" y="1178560"/>
                  </a:moveTo>
                  <a:lnTo>
                    <a:pt x="48" y="1178560"/>
                  </a:lnTo>
                  <a:lnTo>
                    <a:pt x="21" y="1191260"/>
                  </a:lnTo>
                  <a:lnTo>
                    <a:pt x="3823" y="1191260"/>
                  </a:lnTo>
                  <a:lnTo>
                    <a:pt x="3850" y="1178560"/>
                  </a:lnTo>
                  <a:close/>
                </a:path>
                <a:path w="1223009" h="1202689">
                  <a:moveTo>
                    <a:pt x="1220521" y="1178560"/>
                  </a:moveTo>
                  <a:lnTo>
                    <a:pt x="1216703" y="1178560"/>
                  </a:lnTo>
                  <a:lnTo>
                    <a:pt x="1216676" y="1191260"/>
                  </a:lnTo>
                  <a:lnTo>
                    <a:pt x="1220494" y="1191260"/>
                  </a:lnTo>
                  <a:lnTo>
                    <a:pt x="1220521" y="1178560"/>
                  </a:lnTo>
                  <a:close/>
                </a:path>
                <a:path w="1223009" h="1202689">
                  <a:moveTo>
                    <a:pt x="3823" y="1191260"/>
                  </a:moveTo>
                  <a:lnTo>
                    <a:pt x="21" y="1191260"/>
                  </a:lnTo>
                  <a:lnTo>
                    <a:pt x="0" y="1201420"/>
                  </a:lnTo>
                  <a:lnTo>
                    <a:pt x="1220470" y="1202690"/>
                  </a:lnTo>
                  <a:lnTo>
                    <a:pt x="1220478" y="1198880"/>
                  </a:lnTo>
                  <a:lnTo>
                    <a:pt x="3810" y="1197610"/>
                  </a:lnTo>
                  <a:lnTo>
                    <a:pt x="3823" y="1191260"/>
                  </a:lnTo>
                  <a:close/>
                </a:path>
                <a:path w="1223009" h="1202689">
                  <a:moveTo>
                    <a:pt x="1220494" y="1191260"/>
                  </a:moveTo>
                  <a:lnTo>
                    <a:pt x="1216676" y="1191260"/>
                  </a:lnTo>
                  <a:lnTo>
                    <a:pt x="1216660" y="1198880"/>
                  </a:lnTo>
                  <a:lnTo>
                    <a:pt x="1220478" y="1198880"/>
                  </a:lnTo>
                  <a:lnTo>
                    <a:pt x="1220494" y="1191260"/>
                  </a:lnTo>
                  <a:close/>
                </a:path>
              </a:pathLst>
            </a:custGeom>
            <a:solidFill>
              <a:srgbClr val="68202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6973569" y="2956559"/>
              <a:ext cx="1215390" cy="1193800"/>
            </a:xfrm>
            <a:custGeom>
              <a:avLst/>
              <a:gdLst/>
              <a:ahLst/>
              <a:cxnLst/>
              <a:rect l="l" t="t" r="r" b="b"/>
              <a:pathLst>
                <a:path w="1215390" h="1193800">
                  <a:moveTo>
                    <a:pt x="2539" y="0"/>
                  </a:moveTo>
                  <a:lnTo>
                    <a:pt x="2537" y="1269"/>
                  </a:lnTo>
                  <a:lnTo>
                    <a:pt x="1215389" y="1269"/>
                  </a:lnTo>
                  <a:lnTo>
                    <a:pt x="2539" y="0"/>
                  </a:lnTo>
                  <a:close/>
                </a:path>
                <a:path w="1215390" h="1193800">
                  <a:moveTo>
                    <a:pt x="6317" y="19303"/>
                  </a:moveTo>
                  <a:lnTo>
                    <a:pt x="2499" y="19303"/>
                  </a:lnTo>
                  <a:lnTo>
                    <a:pt x="2307" y="109219"/>
                  </a:lnTo>
                  <a:lnTo>
                    <a:pt x="6124" y="109219"/>
                  </a:lnTo>
                  <a:lnTo>
                    <a:pt x="6317" y="19303"/>
                  </a:lnTo>
                  <a:close/>
                </a:path>
                <a:path w="1215390" h="1193800">
                  <a:moveTo>
                    <a:pt x="1215351" y="19303"/>
                  </a:moveTo>
                  <a:lnTo>
                    <a:pt x="1211549" y="19303"/>
                  </a:lnTo>
                  <a:lnTo>
                    <a:pt x="1211356" y="109219"/>
                  </a:lnTo>
                  <a:lnTo>
                    <a:pt x="1215160" y="109219"/>
                  </a:lnTo>
                  <a:lnTo>
                    <a:pt x="1215351" y="19303"/>
                  </a:lnTo>
                  <a:close/>
                </a:path>
                <a:path w="1215390" h="1193800">
                  <a:moveTo>
                    <a:pt x="6336" y="10286"/>
                  </a:moveTo>
                  <a:lnTo>
                    <a:pt x="2518" y="10286"/>
                  </a:lnTo>
                  <a:lnTo>
                    <a:pt x="2499" y="19049"/>
                  </a:lnTo>
                  <a:lnTo>
                    <a:pt x="6317" y="19049"/>
                  </a:lnTo>
                  <a:lnTo>
                    <a:pt x="6336" y="10286"/>
                  </a:lnTo>
                  <a:close/>
                </a:path>
                <a:path w="1215390" h="1193800">
                  <a:moveTo>
                    <a:pt x="1215370" y="10286"/>
                  </a:moveTo>
                  <a:lnTo>
                    <a:pt x="1211568" y="10286"/>
                  </a:lnTo>
                  <a:lnTo>
                    <a:pt x="1211550" y="19049"/>
                  </a:lnTo>
                  <a:lnTo>
                    <a:pt x="1215352" y="19049"/>
                  </a:lnTo>
                  <a:lnTo>
                    <a:pt x="1215370" y="10286"/>
                  </a:lnTo>
                  <a:close/>
                </a:path>
                <a:path w="1215390" h="1193800">
                  <a:moveTo>
                    <a:pt x="6349" y="3936"/>
                  </a:moveTo>
                  <a:lnTo>
                    <a:pt x="2531" y="3936"/>
                  </a:lnTo>
                  <a:lnTo>
                    <a:pt x="2518" y="10159"/>
                  </a:lnTo>
                  <a:lnTo>
                    <a:pt x="6336" y="10159"/>
                  </a:lnTo>
                  <a:lnTo>
                    <a:pt x="6349" y="3936"/>
                  </a:lnTo>
                  <a:close/>
                </a:path>
                <a:path w="1215390" h="1193800">
                  <a:moveTo>
                    <a:pt x="1215384" y="3936"/>
                  </a:moveTo>
                  <a:lnTo>
                    <a:pt x="126872" y="3936"/>
                  </a:lnTo>
                  <a:lnTo>
                    <a:pt x="1211579" y="5079"/>
                  </a:lnTo>
                  <a:lnTo>
                    <a:pt x="1211569" y="10159"/>
                  </a:lnTo>
                  <a:lnTo>
                    <a:pt x="1215371" y="10159"/>
                  </a:lnTo>
                  <a:lnTo>
                    <a:pt x="1215384" y="3936"/>
                  </a:lnTo>
                  <a:close/>
                </a:path>
                <a:path w="1215390" h="1193800">
                  <a:moveTo>
                    <a:pt x="1215389" y="1396"/>
                  </a:moveTo>
                  <a:lnTo>
                    <a:pt x="2537" y="1396"/>
                  </a:lnTo>
                  <a:lnTo>
                    <a:pt x="2531" y="3809"/>
                  </a:lnTo>
                  <a:lnTo>
                    <a:pt x="1215384" y="3809"/>
                  </a:lnTo>
                  <a:lnTo>
                    <a:pt x="1215389" y="1396"/>
                  </a:lnTo>
                  <a:close/>
                </a:path>
                <a:path w="1215390" h="1193800">
                  <a:moveTo>
                    <a:pt x="6124" y="109220"/>
                  </a:moveTo>
                  <a:lnTo>
                    <a:pt x="2307" y="109220"/>
                  </a:lnTo>
                  <a:lnTo>
                    <a:pt x="2280" y="121919"/>
                  </a:lnTo>
                  <a:lnTo>
                    <a:pt x="6096" y="121919"/>
                  </a:lnTo>
                  <a:lnTo>
                    <a:pt x="6124" y="109220"/>
                  </a:lnTo>
                  <a:close/>
                </a:path>
                <a:path w="1215390" h="1193800">
                  <a:moveTo>
                    <a:pt x="1215160" y="109220"/>
                  </a:moveTo>
                  <a:lnTo>
                    <a:pt x="1211356" y="109220"/>
                  </a:lnTo>
                  <a:lnTo>
                    <a:pt x="1211329" y="121919"/>
                  </a:lnTo>
                  <a:lnTo>
                    <a:pt x="1215133" y="121919"/>
                  </a:lnTo>
                  <a:lnTo>
                    <a:pt x="1215160" y="109220"/>
                  </a:lnTo>
                  <a:close/>
                </a:path>
                <a:path w="1215390" h="1193800">
                  <a:moveTo>
                    <a:pt x="6096" y="121920"/>
                  </a:moveTo>
                  <a:lnTo>
                    <a:pt x="2280" y="121920"/>
                  </a:lnTo>
                  <a:lnTo>
                    <a:pt x="2226" y="147319"/>
                  </a:lnTo>
                  <a:lnTo>
                    <a:pt x="6042" y="147319"/>
                  </a:lnTo>
                  <a:lnTo>
                    <a:pt x="6096" y="121920"/>
                  </a:lnTo>
                  <a:close/>
                </a:path>
                <a:path w="1215390" h="1193800">
                  <a:moveTo>
                    <a:pt x="1215133" y="121920"/>
                  </a:moveTo>
                  <a:lnTo>
                    <a:pt x="1211329" y="121920"/>
                  </a:lnTo>
                  <a:lnTo>
                    <a:pt x="1211275" y="147319"/>
                  </a:lnTo>
                  <a:lnTo>
                    <a:pt x="1215078" y="147319"/>
                  </a:lnTo>
                  <a:lnTo>
                    <a:pt x="1215133" y="121920"/>
                  </a:lnTo>
                  <a:close/>
                </a:path>
                <a:path w="1215390" h="1193800">
                  <a:moveTo>
                    <a:pt x="6042" y="147320"/>
                  </a:moveTo>
                  <a:lnTo>
                    <a:pt x="2226" y="147320"/>
                  </a:lnTo>
                  <a:lnTo>
                    <a:pt x="2158" y="179069"/>
                  </a:lnTo>
                  <a:lnTo>
                    <a:pt x="5974" y="179069"/>
                  </a:lnTo>
                  <a:lnTo>
                    <a:pt x="6042" y="147320"/>
                  </a:lnTo>
                  <a:close/>
                </a:path>
                <a:path w="1215390" h="1193800">
                  <a:moveTo>
                    <a:pt x="1215078" y="147320"/>
                  </a:moveTo>
                  <a:lnTo>
                    <a:pt x="1211275" y="147320"/>
                  </a:lnTo>
                  <a:lnTo>
                    <a:pt x="1211207" y="179069"/>
                  </a:lnTo>
                  <a:lnTo>
                    <a:pt x="1215011" y="179069"/>
                  </a:lnTo>
                  <a:lnTo>
                    <a:pt x="1215078" y="147320"/>
                  </a:lnTo>
                  <a:close/>
                </a:path>
                <a:path w="1215390" h="1193800">
                  <a:moveTo>
                    <a:pt x="5974" y="179070"/>
                  </a:moveTo>
                  <a:lnTo>
                    <a:pt x="2158" y="179070"/>
                  </a:lnTo>
                  <a:lnTo>
                    <a:pt x="2077" y="217169"/>
                  </a:lnTo>
                  <a:lnTo>
                    <a:pt x="5892" y="217169"/>
                  </a:lnTo>
                  <a:lnTo>
                    <a:pt x="5974" y="179070"/>
                  </a:lnTo>
                  <a:close/>
                </a:path>
                <a:path w="1215390" h="1193800">
                  <a:moveTo>
                    <a:pt x="1215011" y="179070"/>
                  </a:moveTo>
                  <a:lnTo>
                    <a:pt x="1211207" y="179070"/>
                  </a:lnTo>
                  <a:lnTo>
                    <a:pt x="1211125" y="217169"/>
                  </a:lnTo>
                  <a:lnTo>
                    <a:pt x="1214930" y="217169"/>
                  </a:lnTo>
                  <a:lnTo>
                    <a:pt x="1215011" y="179070"/>
                  </a:lnTo>
                  <a:close/>
                </a:path>
                <a:path w="1215390" h="1193800">
                  <a:moveTo>
                    <a:pt x="5892" y="217170"/>
                  </a:moveTo>
                  <a:lnTo>
                    <a:pt x="2077" y="217170"/>
                  </a:lnTo>
                  <a:lnTo>
                    <a:pt x="2023" y="242569"/>
                  </a:lnTo>
                  <a:lnTo>
                    <a:pt x="5838" y="242569"/>
                  </a:lnTo>
                  <a:lnTo>
                    <a:pt x="5892" y="217170"/>
                  </a:lnTo>
                  <a:close/>
                </a:path>
                <a:path w="1215390" h="1193800">
                  <a:moveTo>
                    <a:pt x="1214930" y="217170"/>
                  </a:moveTo>
                  <a:lnTo>
                    <a:pt x="1211125" y="217170"/>
                  </a:lnTo>
                  <a:lnTo>
                    <a:pt x="1211070" y="242569"/>
                  </a:lnTo>
                  <a:lnTo>
                    <a:pt x="1214876" y="242569"/>
                  </a:lnTo>
                  <a:lnTo>
                    <a:pt x="1214930" y="217170"/>
                  </a:lnTo>
                  <a:close/>
                </a:path>
                <a:path w="1215390" h="1193800">
                  <a:moveTo>
                    <a:pt x="5838" y="242570"/>
                  </a:moveTo>
                  <a:lnTo>
                    <a:pt x="2023" y="242570"/>
                  </a:lnTo>
                  <a:lnTo>
                    <a:pt x="1996" y="255269"/>
                  </a:lnTo>
                  <a:lnTo>
                    <a:pt x="5810" y="255269"/>
                  </a:lnTo>
                  <a:lnTo>
                    <a:pt x="5838" y="242570"/>
                  </a:lnTo>
                  <a:close/>
                </a:path>
                <a:path w="1215390" h="1193800">
                  <a:moveTo>
                    <a:pt x="1214876" y="242570"/>
                  </a:moveTo>
                  <a:lnTo>
                    <a:pt x="1211070" y="242570"/>
                  </a:lnTo>
                  <a:lnTo>
                    <a:pt x="1211043" y="255269"/>
                  </a:lnTo>
                  <a:lnTo>
                    <a:pt x="1214848" y="255269"/>
                  </a:lnTo>
                  <a:lnTo>
                    <a:pt x="1214876" y="242570"/>
                  </a:lnTo>
                  <a:close/>
                </a:path>
                <a:path w="1215390" h="1193800">
                  <a:moveTo>
                    <a:pt x="5810" y="255270"/>
                  </a:moveTo>
                  <a:lnTo>
                    <a:pt x="1996" y="255270"/>
                  </a:lnTo>
                  <a:lnTo>
                    <a:pt x="1942" y="280669"/>
                  </a:lnTo>
                  <a:lnTo>
                    <a:pt x="5756" y="280669"/>
                  </a:lnTo>
                  <a:lnTo>
                    <a:pt x="5810" y="255270"/>
                  </a:lnTo>
                  <a:close/>
                </a:path>
                <a:path w="1215390" h="1193800">
                  <a:moveTo>
                    <a:pt x="1214848" y="255270"/>
                  </a:moveTo>
                  <a:lnTo>
                    <a:pt x="1211043" y="255270"/>
                  </a:lnTo>
                  <a:lnTo>
                    <a:pt x="1210989" y="280669"/>
                  </a:lnTo>
                  <a:lnTo>
                    <a:pt x="1214794" y="280669"/>
                  </a:lnTo>
                  <a:lnTo>
                    <a:pt x="1214848" y="255270"/>
                  </a:lnTo>
                  <a:close/>
                </a:path>
                <a:path w="1215390" h="1193800">
                  <a:moveTo>
                    <a:pt x="5756" y="280670"/>
                  </a:moveTo>
                  <a:lnTo>
                    <a:pt x="1942" y="280670"/>
                  </a:lnTo>
                  <a:lnTo>
                    <a:pt x="1631" y="426719"/>
                  </a:lnTo>
                  <a:lnTo>
                    <a:pt x="5443" y="426719"/>
                  </a:lnTo>
                  <a:lnTo>
                    <a:pt x="5756" y="280670"/>
                  </a:lnTo>
                  <a:close/>
                </a:path>
                <a:path w="1215390" h="1193800">
                  <a:moveTo>
                    <a:pt x="1214794" y="280670"/>
                  </a:moveTo>
                  <a:lnTo>
                    <a:pt x="1210989" y="280670"/>
                  </a:lnTo>
                  <a:lnTo>
                    <a:pt x="1210676" y="426719"/>
                  </a:lnTo>
                  <a:lnTo>
                    <a:pt x="1214483" y="426719"/>
                  </a:lnTo>
                  <a:lnTo>
                    <a:pt x="1214794" y="280670"/>
                  </a:lnTo>
                  <a:close/>
                </a:path>
                <a:path w="1215390" h="1193800">
                  <a:moveTo>
                    <a:pt x="5443" y="426720"/>
                  </a:moveTo>
                  <a:lnTo>
                    <a:pt x="1631" y="426720"/>
                  </a:lnTo>
                  <a:lnTo>
                    <a:pt x="1577" y="452119"/>
                  </a:lnTo>
                  <a:lnTo>
                    <a:pt x="5388" y="452119"/>
                  </a:lnTo>
                  <a:lnTo>
                    <a:pt x="5443" y="426720"/>
                  </a:lnTo>
                  <a:close/>
                </a:path>
                <a:path w="1215390" h="1193800">
                  <a:moveTo>
                    <a:pt x="1214483" y="426720"/>
                  </a:moveTo>
                  <a:lnTo>
                    <a:pt x="1210676" y="426720"/>
                  </a:lnTo>
                  <a:lnTo>
                    <a:pt x="1210621" y="452119"/>
                  </a:lnTo>
                  <a:lnTo>
                    <a:pt x="1214429" y="452119"/>
                  </a:lnTo>
                  <a:lnTo>
                    <a:pt x="1214483" y="426720"/>
                  </a:lnTo>
                  <a:close/>
                </a:path>
                <a:path w="1215390" h="1193800">
                  <a:moveTo>
                    <a:pt x="5388" y="452120"/>
                  </a:moveTo>
                  <a:lnTo>
                    <a:pt x="1577" y="452120"/>
                  </a:lnTo>
                  <a:lnTo>
                    <a:pt x="1522" y="477519"/>
                  </a:lnTo>
                  <a:lnTo>
                    <a:pt x="5334" y="477519"/>
                  </a:lnTo>
                  <a:lnTo>
                    <a:pt x="5388" y="452120"/>
                  </a:lnTo>
                  <a:close/>
                </a:path>
                <a:path w="1215390" h="1193800">
                  <a:moveTo>
                    <a:pt x="1214429" y="452120"/>
                  </a:moveTo>
                  <a:lnTo>
                    <a:pt x="1210621" y="452120"/>
                  </a:lnTo>
                  <a:lnTo>
                    <a:pt x="1210567" y="477519"/>
                  </a:lnTo>
                  <a:lnTo>
                    <a:pt x="1214375" y="477519"/>
                  </a:lnTo>
                  <a:lnTo>
                    <a:pt x="1214429" y="452120"/>
                  </a:lnTo>
                  <a:close/>
                </a:path>
                <a:path w="1215390" h="1193800">
                  <a:moveTo>
                    <a:pt x="5334" y="477520"/>
                  </a:moveTo>
                  <a:lnTo>
                    <a:pt x="1522" y="477520"/>
                  </a:lnTo>
                  <a:lnTo>
                    <a:pt x="1014" y="716279"/>
                  </a:lnTo>
                  <a:lnTo>
                    <a:pt x="4822" y="716279"/>
                  </a:lnTo>
                  <a:lnTo>
                    <a:pt x="5334" y="477520"/>
                  </a:lnTo>
                  <a:close/>
                </a:path>
                <a:path w="1215390" h="1193800">
                  <a:moveTo>
                    <a:pt x="1214375" y="477520"/>
                  </a:moveTo>
                  <a:lnTo>
                    <a:pt x="1210567" y="477520"/>
                  </a:lnTo>
                  <a:lnTo>
                    <a:pt x="1210055" y="716279"/>
                  </a:lnTo>
                  <a:lnTo>
                    <a:pt x="1213867" y="716279"/>
                  </a:lnTo>
                  <a:lnTo>
                    <a:pt x="1214375" y="477520"/>
                  </a:lnTo>
                  <a:close/>
                </a:path>
                <a:path w="1215390" h="1193800">
                  <a:moveTo>
                    <a:pt x="4822" y="716280"/>
                  </a:moveTo>
                  <a:lnTo>
                    <a:pt x="1014" y="716280"/>
                  </a:lnTo>
                  <a:lnTo>
                    <a:pt x="960" y="741679"/>
                  </a:lnTo>
                  <a:lnTo>
                    <a:pt x="4768" y="741679"/>
                  </a:lnTo>
                  <a:lnTo>
                    <a:pt x="4822" y="716280"/>
                  </a:lnTo>
                  <a:close/>
                </a:path>
                <a:path w="1215390" h="1193800">
                  <a:moveTo>
                    <a:pt x="1213867" y="716280"/>
                  </a:moveTo>
                  <a:lnTo>
                    <a:pt x="1210055" y="716280"/>
                  </a:lnTo>
                  <a:lnTo>
                    <a:pt x="1210001" y="741679"/>
                  </a:lnTo>
                  <a:lnTo>
                    <a:pt x="1213812" y="741679"/>
                  </a:lnTo>
                  <a:lnTo>
                    <a:pt x="1213867" y="716280"/>
                  </a:lnTo>
                  <a:close/>
                </a:path>
                <a:path w="1215390" h="1193800">
                  <a:moveTo>
                    <a:pt x="4768" y="741680"/>
                  </a:moveTo>
                  <a:lnTo>
                    <a:pt x="960" y="741680"/>
                  </a:lnTo>
                  <a:lnTo>
                    <a:pt x="906" y="767079"/>
                  </a:lnTo>
                  <a:lnTo>
                    <a:pt x="4713" y="767079"/>
                  </a:lnTo>
                  <a:lnTo>
                    <a:pt x="4768" y="741680"/>
                  </a:lnTo>
                  <a:close/>
                </a:path>
                <a:path w="1215390" h="1193800">
                  <a:moveTo>
                    <a:pt x="1213812" y="741680"/>
                  </a:moveTo>
                  <a:lnTo>
                    <a:pt x="1210001" y="741680"/>
                  </a:lnTo>
                  <a:lnTo>
                    <a:pt x="1209946" y="767079"/>
                  </a:lnTo>
                  <a:lnTo>
                    <a:pt x="1213758" y="767079"/>
                  </a:lnTo>
                  <a:lnTo>
                    <a:pt x="1213812" y="741680"/>
                  </a:lnTo>
                  <a:close/>
                </a:path>
                <a:path w="1215390" h="1193800">
                  <a:moveTo>
                    <a:pt x="4713" y="767080"/>
                  </a:moveTo>
                  <a:lnTo>
                    <a:pt x="906" y="767080"/>
                  </a:lnTo>
                  <a:lnTo>
                    <a:pt x="852" y="792479"/>
                  </a:lnTo>
                  <a:lnTo>
                    <a:pt x="4659" y="792479"/>
                  </a:lnTo>
                  <a:lnTo>
                    <a:pt x="4713" y="767080"/>
                  </a:lnTo>
                  <a:close/>
                </a:path>
                <a:path w="1215390" h="1193800">
                  <a:moveTo>
                    <a:pt x="1213758" y="767080"/>
                  </a:moveTo>
                  <a:lnTo>
                    <a:pt x="1209946" y="767080"/>
                  </a:lnTo>
                  <a:lnTo>
                    <a:pt x="1209892" y="792479"/>
                  </a:lnTo>
                  <a:lnTo>
                    <a:pt x="1213704" y="792479"/>
                  </a:lnTo>
                  <a:lnTo>
                    <a:pt x="1213758" y="767080"/>
                  </a:lnTo>
                  <a:close/>
                </a:path>
                <a:path w="1215390" h="1193800">
                  <a:moveTo>
                    <a:pt x="4659" y="792480"/>
                  </a:moveTo>
                  <a:lnTo>
                    <a:pt x="852" y="792480"/>
                  </a:lnTo>
                  <a:lnTo>
                    <a:pt x="797" y="817879"/>
                  </a:lnTo>
                  <a:lnTo>
                    <a:pt x="4604" y="817879"/>
                  </a:lnTo>
                  <a:lnTo>
                    <a:pt x="4659" y="792480"/>
                  </a:lnTo>
                  <a:close/>
                </a:path>
                <a:path w="1215390" h="1193800">
                  <a:moveTo>
                    <a:pt x="1213704" y="792480"/>
                  </a:moveTo>
                  <a:lnTo>
                    <a:pt x="1209892" y="792480"/>
                  </a:lnTo>
                  <a:lnTo>
                    <a:pt x="1209837" y="817879"/>
                  </a:lnTo>
                  <a:lnTo>
                    <a:pt x="1213650" y="817879"/>
                  </a:lnTo>
                  <a:lnTo>
                    <a:pt x="1213704" y="792480"/>
                  </a:lnTo>
                  <a:close/>
                </a:path>
                <a:path w="1215390" h="1193800">
                  <a:moveTo>
                    <a:pt x="4604" y="817880"/>
                  </a:moveTo>
                  <a:lnTo>
                    <a:pt x="797" y="817880"/>
                  </a:lnTo>
                  <a:lnTo>
                    <a:pt x="743" y="843279"/>
                  </a:lnTo>
                  <a:lnTo>
                    <a:pt x="4550" y="843279"/>
                  </a:lnTo>
                  <a:lnTo>
                    <a:pt x="4604" y="817880"/>
                  </a:lnTo>
                  <a:close/>
                </a:path>
                <a:path w="1215390" h="1193800">
                  <a:moveTo>
                    <a:pt x="1213650" y="817880"/>
                  </a:moveTo>
                  <a:lnTo>
                    <a:pt x="1209837" y="817880"/>
                  </a:lnTo>
                  <a:lnTo>
                    <a:pt x="1209783" y="843279"/>
                  </a:lnTo>
                  <a:lnTo>
                    <a:pt x="1213596" y="843279"/>
                  </a:lnTo>
                  <a:lnTo>
                    <a:pt x="1213650" y="817880"/>
                  </a:lnTo>
                  <a:close/>
                </a:path>
                <a:path w="1215390" h="1193800">
                  <a:moveTo>
                    <a:pt x="4550" y="843280"/>
                  </a:moveTo>
                  <a:lnTo>
                    <a:pt x="743" y="843280"/>
                  </a:lnTo>
                  <a:lnTo>
                    <a:pt x="716" y="855979"/>
                  </a:lnTo>
                  <a:lnTo>
                    <a:pt x="4523" y="855979"/>
                  </a:lnTo>
                  <a:lnTo>
                    <a:pt x="4550" y="843280"/>
                  </a:lnTo>
                  <a:close/>
                </a:path>
                <a:path w="1215390" h="1193800">
                  <a:moveTo>
                    <a:pt x="1213596" y="843280"/>
                  </a:moveTo>
                  <a:lnTo>
                    <a:pt x="1209783" y="843280"/>
                  </a:lnTo>
                  <a:lnTo>
                    <a:pt x="1209755" y="855979"/>
                  </a:lnTo>
                  <a:lnTo>
                    <a:pt x="1213569" y="855979"/>
                  </a:lnTo>
                  <a:lnTo>
                    <a:pt x="1213596" y="843280"/>
                  </a:lnTo>
                  <a:close/>
                </a:path>
                <a:path w="1215390" h="1193800">
                  <a:moveTo>
                    <a:pt x="4523" y="855980"/>
                  </a:moveTo>
                  <a:lnTo>
                    <a:pt x="716" y="855980"/>
                  </a:lnTo>
                  <a:lnTo>
                    <a:pt x="662" y="881379"/>
                  </a:lnTo>
                  <a:lnTo>
                    <a:pt x="4468" y="881379"/>
                  </a:lnTo>
                  <a:lnTo>
                    <a:pt x="4523" y="855980"/>
                  </a:lnTo>
                  <a:close/>
                </a:path>
                <a:path w="1215390" h="1193800">
                  <a:moveTo>
                    <a:pt x="1213569" y="855980"/>
                  </a:moveTo>
                  <a:lnTo>
                    <a:pt x="1209755" y="855980"/>
                  </a:lnTo>
                  <a:lnTo>
                    <a:pt x="1209701" y="881379"/>
                  </a:lnTo>
                  <a:lnTo>
                    <a:pt x="1213515" y="881379"/>
                  </a:lnTo>
                  <a:lnTo>
                    <a:pt x="1213569" y="855980"/>
                  </a:lnTo>
                  <a:close/>
                </a:path>
                <a:path w="1215390" h="1193800">
                  <a:moveTo>
                    <a:pt x="4468" y="881380"/>
                  </a:moveTo>
                  <a:lnTo>
                    <a:pt x="662" y="881380"/>
                  </a:lnTo>
                  <a:lnTo>
                    <a:pt x="595" y="913129"/>
                  </a:lnTo>
                  <a:lnTo>
                    <a:pt x="4400" y="913129"/>
                  </a:lnTo>
                  <a:lnTo>
                    <a:pt x="4468" y="881380"/>
                  </a:lnTo>
                  <a:close/>
                </a:path>
                <a:path w="1215390" h="1193800">
                  <a:moveTo>
                    <a:pt x="1213515" y="881380"/>
                  </a:moveTo>
                  <a:lnTo>
                    <a:pt x="1209701" y="881380"/>
                  </a:lnTo>
                  <a:lnTo>
                    <a:pt x="1209633" y="913129"/>
                  </a:lnTo>
                  <a:lnTo>
                    <a:pt x="1213447" y="913129"/>
                  </a:lnTo>
                  <a:lnTo>
                    <a:pt x="1213515" y="881380"/>
                  </a:lnTo>
                  <a:close/>
                </a:path>
                <a:path w="1215390" h="1193800">
                  <a:moveTo>
                    <a:pt x="4400" y="913130"/>
                  </a:moveTo>
                  <a:lnTo>
                    <a:pt x="595" y="913130"/>
                  </a:lnTo>
                  <a:lnTo>
                    <a:pt x="584" y="918209"/>
                  </a:lnTo>
                  <a:lnTo>
                    <a:pt x="4389" y="918209"/>
                  </a:lnTo>
                  <a:lnTo>
                    <a:pt x="4400" y="913130"/>
                  </a:lnTo>
                  <a:close/>
                </a:path>
                <a:path w="1215390" h="1193800">
                  <a:moveTo>
                    <a:pt x="1213447" y="913130"/>
                  </a:moveTo>
                  <a:lnTo>
                    <a:pt x="1209633" y="913130"/>
                  </a:lnTo>
                  <a:lnTo>
                    <a:pt x="1209622" y="918209"/>
                  </a:lnTo>
                  <a:lnTo>
                    <a:pt x="1213436" y="918209"/>
                  </a:lnTo>
                  <a:lnTo>
                    <a:pt x="1213447" y="913130"/>
                  </a:lnTo>
                  <a:close/>
                </a:path>
                <a:path w="1215390" h="1193800">
                  <a:moveTo>
                    <a:pt x="4389" y="918210"/>
                  </a:moveTo>
                  <a:lnTo>
                    <a:pt x="584" y="918210"/>
                  </a:lnTo>
                  <a:lnTo>
                    <a:pt x="554" y="932179"/>
                  </a:lnTo>
                  <a:lnTo>
                    <a:pt x="4359" y="932179"/>
                  </a:lnTo>
                  <a:lnTo>
                    <a:pt x="4389" y="918210"/>
                  </a:lnTo>
                  <a:close/>
                </a:path>
                <a:path w="1215390" h="1193800">
                  <a:moveTo>
                    <a:pt x="1213436" y="918210"/>
                  </a:moveTo>
                  <a:lnTo>
                    <a:pt x="1209622" y="918210"/>
                  </a:lnTo>
                  <a:lnTo>
                    <a:pt x="1209592" y="932179"/>
                  </a:lnTo>
                  <a:lnTo>
                    <a:pt x="1213407" y="932179"/>
                  </a:lnTo>
                  <a:lnTo>
                    <a:pt x="1213436" y="918210"/>
                  </a:lnTo>
                  <a:close/>
                </a:path>
                <a:path w="1215390" h="1193800">
                  <a:moveTo>
                    <a:pt x="4359" y="932180"/>
                  </a:moveTo>
                  <a:lnTo>
                    <a:pt x="554" y="932180"/>
                  </a:lnTo>
                  <a:lnTo>
                    <a:pt x="541" y="938529"/>
                  </a:lnTo>
                  <a:lnTo>
                    <a:pt x="4346" y="938529"/>
                  </a:lnTo>
                  <a:lnTo>
                    <a:pt x="4359" y="932180"/>
                  </a:lnTo>
                  <a:close/>
                </a:path>
                <a:path w="1215390" h="1193800">
                  <a:moveTo>
                    <a:pt x="1213407" y="932180"/>
                  </a:moveTo>
                  <a:lnTo>
                    <a:pt x="1209592" y="932180"/>
                  </a:lnTo>
                  <a:lnTo>
                    <a:pt x="1209579" y="938529"/>
                  </a:lnTo>
                  <a:lnTo>
                    <a:pt x="1213393" y="938529"/>
                  </a:lnTo>
                  <a:lnTo>
                    <a:pt x="1213407" y="932180"/>
                  </a:lnTo>
                  <a:close/>
                </a:path>
                <a:path w="1215390" h="1193800">
                  <a:moveTo>
                    <a:pt x="4346" y="938530"/>
                  </a:moveTo>
                  <a:lnTo>
                    <a:pt x="541" y="938530"/>
                  </a:lnTo>
                  <a:lnTo>
                    <a:pt x="527" y="944879"/>
                  </a:lnTo>
                  <a:lnTo>
                    <a:pt x="4332" y="944879"/>
                  </a:lnTo>
                  <a:lnTo>
                    <a:pt x="4346" y="938530"/>
                  </a:lnTo>
                  <a:close/>
                </a:path>
                <a:path w="1215390" h="1193800">
                  <a:moveTo>
                    <a:pt x="1213393" y="938530"/>
                  </a:moveTo>
                  <a:lnTo>
                    <a:pt x="1209579" y="938530"/>
                  </a:lnTo>
                  <a:lnTo>
                    <a:pt x="1209565" y="944879"/>
                  </a:lnTo>
                  <a:lnTo>
                    <a:pt x="1213380" y="944879"/>
                  </a:lnTo>
                  <a:lnTo>
                    <a:pt x="1213393" y="938530"/>
                  </a:lnTo>
                  <a:close/>
                </a:path>
                <a:path w="1215390" h="1193800">
                  <a:moveTo>
                    <a:pt x="4332" y="944880"/>
                  </a:moveTo>
                  <a:lnTo>
                    <a:pt x="527" y="944880"/>
                  </a:lnTo>
                  <a:lnTo>
                    <a:pt x="513" y="951229"/>
                  </a:lnTo>
                  <a:lnTo>
                    <a:pt x="4319" y="951229"/>
                  </a:lnTo>
                  <a:lnTo>
                    <a:pt x="4332" y="944880"/>
                  </a:lnTo>
                  <a:close/>
                </a:path>
                <a:path w="1215390" h="1193800">
                  <a:moveTo>
                    <a:pt x="1213380" y="944880"/>
                  </a:moveTo>
                  <a:lnTo>
                    <a:pt x="1209565" y="944880"/>
                  </a:lnTo>
                  <a:lnTo>
                    <a:pt x="1209551" y="951229"/>
                  </a:lnTo>
                  <a:lnTo>
                    <a:pt x="1213366" y="951229"/>
                  </a:lnTo>
                  <a:lnTo>
                    <a:pt x="1213380" y="944880"/>
                  </a:lnTo>
                  <a:close/>
                </a:path>
                <a:path w="1215390" h="1193800">
                  <a:moveTo>
                    <a:pt x="4319" y="951230"/>
                  </a:moveTo>
                  <a:lnTo>
                    <a:pt x="513" y="951230"/>
                  </a:lnTo>
                  <a:lnTo>
                    <a:pt x="500" y="957579"/>
                  </a:lnTo>
                  <a:lnTo>
                    <a:pt x="4305" y="957579"/>
                  </a:lnTo>
                  <a:lnTo>
                    <a:pt x="4319" y="951230"/>
                  </a:lnTo>
                  <a:close/>
                </a:path>
                <a:path w="1215390" h="1193800">
                  <a:moveTo>
                    <a:pt x="1213366" y="951230"/>
                  </a:moveTo>
                  <a:lnTo>
                    <a:pt x="1209551" y="951230"/>
                  </a:lnTo>
                  <a:lnTo>
                    <a:pt x="1209538" y="957579"/>
                  </a:lnTo>
                  <a:lnTo>
                    <a:pt x="1213353" y="957579"/>
                  </a:lnTo>
                  <a:lnTo>
                    <a:pt x="1213366" y="951230"/>
                  </a:lnTo>
                  <a:close/>
                </a:path>
                <a:path w="1215390" h="1193800">
                  <a:moveTo>
                    <a:pt x="4305" y="957580"/>
                  </a:moveTo>
                  <a:lnTo>
                    <a:pt x="500" y="957580"/>
                  </a:lnTo>
                  <a:lnTo>
                    <a:pt x="489" y="962659"/>
                  </a:lnTo>
                  <a:lnTo>
                    <a:pt x="4294" y="962659"/>
                  </a:lnTo>
                  <a:lnTo>
                    <a:pt x="4305" y="957580"/>
                  </a:lnTo>
                  <a:close/>
                </a:path>
                <a:path w="1215390" h="1193800">
                  <a:moveTo>
                    <a:pt x="1213353" y="957580"/>
                  </a:moveTo>
                  <a:lnTo>
                    <a:pt x="1209538" y="957580"/>
                  </a:lnTo>
                  <a:lnTo>
                    <a:pt x="1209527" y="962659"/>
                  </a:lnTo>
                  <a:lnTo>
                    <a:pt x="1213342" y="962659"/>
                  </a:lnTo>
                  <a:lnTo>
                    <a:pt x="1213353" y="957580"/>
                  </a:lnTo>
                  <a:close/>
                </a:path>
                <a:path w="1215390" h="1193800">
                  <a:moveTo>
                    <a:pt x="4294" y="962660"/>
                  </a:moveTo>
                  <a:lnTo>
                    <a:pt x="489" y="962660"/>
                  </a:lnTo>
                  <a:lnTo>
                    <a:pt x="435" y="988059"/>
                  </a:lnTo>
                  <a:lnTo>
                    <a:pt x="4240" y="988059"/>
                  </a:lnTo>
                  <a:lnTo>
                    <a:pt x="4294" y="962660"/>
                  </a:lnTo>
                  <a:close/>
                </a:path>
                <a:path w="1215390" h="1193800">
                  <a:moveTo>
                    <a:pt x="1213342" y="962660"/>
                  </a:moveTo>
                  <a:lnTo>
                    <a:pt x="1209527" y="962660"/>
                  </a:lnTo>
                  <a:lnTo>
                    <a:pt x="1209472" y="988059"/>
                  </a:lnTo>
                  <a:lnTo>
                    <a:pt x="1213288" y="988059"/>
                  </a:lnTo>
                  <a:lnTo>
                    <a:pt x="1213342" y="962660"/>
                  </a:lnTo>
                  <a:close/>
                </a:path>
                <a:path w="1215390" h="1193800">
                  <a:moveTo>
                    <a:pt x="4240" y="988060"/>
                  </a:moveTo>
                  <a:lnTo>
                    <a:pt x="435" y="988060"/>
                  </a:lnTo>
                  <a:lnTo>
                    <a:pt x="405" y="1002029"/>
                  </a:lnTo>
                  <a:lnTo>
                    <a:pt x="4210" y="1002029"/>
                  </a:lnTo>
                  <a:lnTo>
                    <a:pt x="4240" y="988060"/>
                  </a:lnTo>
                  <a:close/>
                </a:path>
                <a:path w="1215390" h="1193800">
                  <a:moveTo>
                    <a:pt x="1213288" y="988060"/>
                  </a:moveTo>
                  <a:lnTo>
                    <a:pt x="1209472" y="988060"/>
                  </a:lnTo>
                  <a:lnTo>
                    <a:pt x="1209442" y="1002029"/>
                  </a:lnTo>
                  <a:lnTo>
                    <a:pt x="1213258" y="1002029"/>
                  </a:lnTo>
                  <a:lnTo>
                    <a:pt x="1213288" y="988060"/>
                  </a:lnTo>
                  <a:close/>
                </a:path>
                <a:path w="1215390" h="1193800">
                  <a:moveTo>
                    <a:pt x="4210" y="1002030"/>
                  </a:moveTo>
                  <a:lnTo>
                    <a:pt x="405" y="1002030"/>
                  </a:lnTo>
                  <a:lnTo>
                    <a:pt x="378" y="1014729"/>
                  </a:lnTo>
                  <a:lnTo>
                    <a:pt x="4182" y="1014729"/>
                  </a:lnTo>
                  <a:lnTo>
                    <a:pt x="4210" y="1002030"/>
                  </a:lnTo>
                  <a:close/>
                </a:path>
                <a:path w="1215390" h="1193800">
                  <a:moveTo>
                    <a:pt x="1213258" y="1002030"/>
                  </a:moveTo>
                  <a:lnTo>
                    <a:pt x="1209442" y="1002030"/>
                  </a:lnTo>
                  <a:lnTo>
                    <a:pt x="1209415" y="1014729"/>
                  </a:lnTo>
                  <a:lnTo>
                    <a:pt x="1213231" y="1014729"/>
                  </a:lnTo>
                  <a:lnTo>
                    <a:pt x="1213258" y="1002030"/>
                  </a:lnTo>
                  <a:close/>
                </a:path>
                <a:path w="1215390" h="1193800">
                  <a:moveTo>
                    <a:pt x="4182" y="1014730"/>
                  </a:moveTo>
                  <a:lnTo>
                    <a:pt x="378" y="1014730"/>
                  </a:lnTo>
                  <a:lnTo>
                    <a:pt x="367" y="1019809"/>
                  </a:lnTo>
                  <a:lnTo>
                    <a:pt x="4172" y="1019809"/>
                  </a:lnTo>
                  <a:lnTo>
                    <a:pt x="4182" y="1014730"/>
                  </a:lnTo>
                  <a:close/>
                </a:path>
                <a:path w="1215390" h="1193800">
                  <a:moveTo>
                    <a:pt x="1213231" y="1014730"/>
                  </a:moveTo>
                  <a:lnTo>
                    <a:pt x="1209415" y="1014730"/>
                  </a:lnTo>
                  <a:lnTo>
                    <a:pt x="1209404" y="1019809"/>
                  </a:lnTo>
                  <a:lnTo>
                    <a:pt x="1213220" y="1019809"/>
                  </a:lnTo>
                  <a:lnTo>
                    <a:pt x="1213231" y="1014730"/>
                  </a:lnTo>
                  <a:close/>
                </a:path>
                <a:path w="1215390" h="1193800">
                  <a:moveTo>
                    <a:pt x="4172" y="1019810"/>
                  </a:moveTo>
                  <a:lnTo>
                    <a:pt x="367" y="1019810"/>
                  </a:lnTo>
                  <a:lnTo>
                    <a:pt x="351" y="1027429"/>
                  </a:lnTo>
                  <a:lnTo>
                    <a:pt x="4155" y="1027429"/>
                  </a:lnTo>
                  <a:lnTo>
                    <a:pt x="4172" y="1019810"/>
                  </a:lnTo>
                  <a:close/>
                </a:path>
                <a:path w="1215390" h="1193800">
                  <a:moveTo>
                    <a:pt x="1213220" y="1019810"/>
                  </a:moveTo>
                  <a:lnTo>
                    <a:pt x="1209404" y="1019810"/>
                  </a:lnTo>
                  <a:lnTo>
                    <a:pt x="1209388" y="1027429"/>
                  </a:lnTo>
                  <a:lnTo>
                    <a:pt x="1213204" y="1027429"/>
                  </a:lnTo>
                  <a:lnTo>
                    <a:pt x="1213220" y="1019810"/>
                  </a:lnTo>
                  <a:close/>
                </a:path>
                <a:path w="1215390" h="1193800">
                  <a:moveTo>
                    <a:pt x="4155" y="1027430"/>
                  </a:moveTo>
                  <a:lnTo>
                    <a:pt x="351" y="1027430"/>
                  </a:lnTo>
                  <a:lnTo>
                    <a:pt x="324" y="1040129"/>
                  </a:lnTo>
                  <a:lnTo>
                    <a:pt x="4128" y="1040129"/>
                  </a:lnTo>
                  <a:lnTo>
                    <a:pt x="4155" y="1027430"/>
                  </a:lnTo>
                  <a:close/>
                </a:path>
                <a:path w="1215390" h="1193800">
                  <a:moveTo>
                    <a:pt x="1213204" y="1027430"/>
                  </a:moveTo>
                  <a:lnTo>
                    <a:pt x="1209388" y="1027430"/>
                  </a:lnTo>
                  <a:lnTo>
                    <a:pt x="1209361" y="1040129"/>
                  </a:lnTo>
                  <a:lnTo>
                    <a:pt x="1213177" y="1040129"/>
                  </a:lnTo>
                  <a:lnTo>
                    <a:pt x="1213204" y="1027430"/>
                  </a:lnTo>
                  <a:close/>
                </a:path>
                <a:path w="1215390" h="1193800">
                  <a:moveTo>
                    <a:pt x="4128" y="1040130"/>
                  </a:moveTo>
                  <a:lnTo>
                    <a:pt x="324" y="1040130"/>
                  </a:lnTo>
                  <a:lnTo>
                    <a:pt x="311" y="1046479"/>
                  </a:lnTo>
                  <a:lnTo>
                    <a:pt x="4114" y="1046479"/>
                  </a:lnTo>
                  <a:lnTo>
                    <a:pt x="4128" y="1040130"/>
                  </a:lnTo>
                  <a:close/>
                </a:path>
                <a:path w="1215390" h="1193800">
                  <a:moveTo>
                    <a:pt x="1213177" y="1040130"/>
                  </a:moveTo>
                  <a:lnTo>
                    <a:pt x="1209361" y="1040130"/>
                  </a:lnTo>
                  <a:lnTo>
                    <a:pt x="1209347" y="1046479"/>
                  </a:lnTo>
                  <a:lnTo>
                    <a:pt x="1213163" y="1046479"/>
                  </a:lnTo>
                  <a:lnTo>
                    <a:pt x="1213177" y="1040130"/>
                  </a:lnTo>
                  <a:close/>
                </a:path>
                <a:path w="1215390" h="1193800">
                  <a:moveTo>
                    <a:pt x="4114" y="1046480"/>
                  </a:moveTo>
                  <a:lnTo>
                    <a:pt x="311" y="1046480"/>
                  </a:lnTo>
                  <a:lnTo>
                    <a:pt x="284" y="1059179"/>
                  </a:lnTo>
                  <a:lnTo>
                    <a:pt x="4087" y="1059179"/>
                  </a:lnTo>
                  <a:lnTo>
                    <a:pt x="4114" y="1046480"/>
                  </a:lnTo>
                  <a:close/>
                </a:path>
                <a:path w="1215390" h="1193800">
                  <a:moveTo>
                    <a:pt x="1213163" y="1046480"/>
                  </a:moveTo>
                  <a:lnTo>
                    <a:pt x="1209347" y="1046480"/>
                  </a:lnTo>
                  <a:lnTo>
                    <a:pt x="1209320" y="1059179"/>
                  </a:lnTo>
                  <a:lnTo>
                    <a:pt x="1213136" y="1059179"/>
                  </a:lnTo>
                  <a:lnTo>
                    <a:pt x="1213163" y="1046480"/>
                  </a:lnTo>
                  <a:close/>
                </a:path>
                <a:path w="1215390" h="1193800">
                  <a:moveTo>
                    <a:pt x="4087" y="1059180"/>
                  </a:moveTo>
                  <a:lnTo>
                    <a:pt x="284" y="1059180"/>
                  </a:lnTo>
                  <a:lnTo>
                    <a:pt x="270" y="1065529"/>
                  </a:lnTo>
                  <a:lnTo>
                    <a:pt x="4074" y="1065529"/>
                  </a:lnTo>
                  <a:lnTo>
                    <a:pt x="4087" y="1059180"/>
                  </a:lnTo>
                  <a:close/>
                </a:path>
                <a:path w="1215390" h="1193800">
                  <a:moveTo>
                    <a:pt x="1213136" y="1059180"/>
                  </a:moveTo>
                  <a:lnTo>
                    <a:pt x="1209320" y="1059180"/>
                  </a:lnTo>
                  <a:lnTo>
                    <a:pt x="1209306" y="1065529"/>
                  </a:lnTo>
                  <a:lnTo>
                    <a:pt x="1213123" y="1065529"/>
                  </a:lnTo>
                  <a:lnTo>
                    <a:pt x="1213136" y="1059180"/>
                  </a:lnTo>
                  <a:close/>
                </a:path>
                <a:path w="1215390" h="1193800">
                  <a:moveTo>
                    <a:pt x="4074" y="1065530"/>
                  </a:moveTo>
                  <a:lnTo>
                    <a:pt x="270" y="1065530"/>
                  </a:lnTo>
                  <a:lnTo>
                    <a:pt x="229" y="1084579"/>
                  </a:lnTo>
                  <a:lnTo>
                    <a:pt x="4033" y="1084579"/>
                  </a:lnTo>
                  <a:lnTo>
                    <a:pt x="4074" y="1065530"/>
                  </a:lnTo>
                  <a:close/>
                </a:path>
                <a:path w="1215390" h="1193800">
                  <a:moveTo>
                    <a:pt x="1213123" y="1065530"/>
                  </a:moveTo>
                  <a:lnTo>
                    <a:pt x="1209306" y="1065530"/>
                  </a:lnTo>
                  <a:lnTo>
                    <a:pt x="1209265" y="1084579"/>
                  </a:lnTo>
                  <a:lnTo>
                    <a:pt x="1213082" y="1084579"/>
                  </a:lnTo>
                  <a:lnTo>
                    <a:pt x="1213123" y="1065530"/>
                  </a:lnTo>
                  <a:close/>
                </a:path>
                <a:path w="1215390" h="1193800">
                  <a:moveTo>
                    <a:pt x="4033" y="1084580"/>
                  </a:moveTo>
                  <a:lnTo>
                    <a:pt x="229" y="1084580"/>
                  </a:lnTo>
                  <a:lnTo>
                    <a:pt x="219" y="1089659"/>
                  </a:lnTo>
                  <a:lnTo>
                    <a:pt x="4022" y="1089659"/>
                  </a:lnTo>
                  <a:lnTo>
                    <a:pt x="4033" y="1084580"/>
                  </a:lnTo>
                  <a:close/>
                </a:path>
                <a:path w="1215390" h="1193800">
                  <a:moveTo>
                    <a:pt x="1213082" y="1084580"/>
                  </a:moveTo>
                  <a:lnTo>
                    <a:pt x="1209265" y="1084580"/>
                  </a:lnTo>
                  <a:lnTo>
                    <a:pt x="1209255" y="1089659"/>
                  </a:lnTo>
                  <a:lnTo>
                    <a:pt x="1213071" y="1089659"/>
                  </a:lnTo>
                  <a:lnTo>
                    <a:pt x="1213082" y="1084580"/>
                  </a:lnTo>
                  <a:close/>
                </a:path>
                <a:path w="1215390" h="1193800">
                  <a:moveTo>
                    <a:pt x="4022" y="1089660"/>
                  </a:moveTo>
                  <a:lnTo>
                    <a:pt x="219" y="1089660"/>
                  </a:lnTo>
                  <a:lnTo>
                    <a:pt x="205" y="1096009"/>
                  </a:lnTo>
                  <a:lnTo>
                    <a:pt x="4008" y="1096009"/>
                  </a:lnTo>
                  <a:lnTo>
                    <a:pt x="4022" y="1089660"/>
                  </a:lnTo>
                  <a:close/>
                </a:path>
                <a:path w="1215390" h="1193800">
                  <a:moveTo>
                    <a:pt x="1213071" y="1089660"/>
                  </a:moveTo>
                  <a:lnTo>
                    <a:pt x="1209255" y="1089660"/>
                  </a:lnTo>
                  <a:lnTo>
                    <a:pt x="1209241" y="1096009"/>
                  </a:lnTo>
                  <a:lnTo>
                    <a:pt x="1213058" y="1096009"/>
                  </a:lnTo>
                  <a:lnTo>
                    <a:pt x="1213071" y="1089660"/>
                  </a:lnTo>
                  <a:close/>
                </a:path>
                <a:path w="1215390" h="1193800">
                  <a:moveTo>
                    <a:pt x="4008" y="1096010"/>
                  </a:moveTo>
                  <a:lnTo>
                    <a:pt x="205" y="1096010"/>
                  </a:lnTo>
                  <a:lnTo>
                    <a:pt x="192" y="1102359"/>
                  </a:lnTo>
                  <a:lnTo>
                    <a:pt x="3995" y="1102359"/>
                  </a:lnTo>
                  <a:lnTo>
                    <a:pt x="4008" y="1096010"/>
                  </a:lnTo>
                  <a:close/>
                </a:path>
                <a:path w="1215390" h="1193800">
                  <a:moveTo>
                    <a:pt x="1213058" y="1096010"/>
                  </a:moveTo>
                  <a:lnTo>
                    <a:pt x="1209241" y="1096010"/>
                  </a:lnTo>
                  <a:lnTo>
                    <a:pt x="1209227" y="1102359"/>
                  </a:lnTo>
                  <a:lnTo>
                    <a:pt x="1213044" y="1102359"/>
                  </a:lnTo>
                  <a:lnTo>
                    <a:pt x="1213058" y="1096010"/>
                  </a:lnTo>
                  <a:close/>
                </a:path>
                <a:path w="1215390" h="1193800">
                  <a:moveTo>
                    <a:pt x="3995" y="1102360"/>
                  </a:moveTo>
                  <a:lnTo>
                    <a:pt x="192" y="1102360"/>
                  </a:lnTo>
                  <a:lnTo>
                    <a:pt x="178" y="1108709"/>
                  </a:lnTo>
                  <a:lnTo>
                    <a:pt x="3981" y="1108709"/>
                  </a:lnTo>
                  <a:lnTo>
                    <a:pt x="3995" y="1102360"/>
                  </a:lnTo>
                  <a:close/>
                </a:path>
                <a:path w="1215390" h="1193800">
                  <a:moveTo>
                    <a:pt x="1213044" y="1102360"/>
                  </a:moveTo>
                  <a:lnTo>
                    <a:pt x="1209227" y="1102360"/>
                  </a:lnTo>
                  <a:lnTo>
                    <a:pt x="1209214" y="1108709"/>
                  </a:lnTo>
                  <a:lnTo>
                    <a:pt x="1213031" y="1108709"/>
                  </a:lnTo>
                  <a:lnTo>
                    <a:pt x="1213044" y="1102360"/>
                  </a:lnTo>
                  <a:close/>
                </a:path>
                <a:path w="1215390" h="1193800">
                  <a:moveTo>
                    <a:pt x="3981" y="1108710"/>
                  </a:moveTo>
                  <a:lnTo>
                    <a:pt x="178" y="1108710"/>
                  </a:lnTo>
                  <a:lnTo>
                    <a:pt x="165" y="1115059"/>
                  </a:lnTo>
                  <a:lnTo>
                    <a:pt x="3967" y="1115059"/>
                  </a:lnTo>
                  <a:lnTo>
                    <a:pt x="3981" y="1108710"/>
                  </a:lnTo>
                  <a:close/>
                </a:path>
                <a:path w="1215390" h="1193800">
                  <a:moveTo>
                    <a:pt x="1213031" y="1108710"/>
                  </a:moveTo>
                  <a:lnTo>
                    <a:pt x="1209214" y="1108710"/>
                  </a:lnTo>
                  <a:lnTo>
                    <a:pt x="1209200" y="1115059"/>
                  </a:lnTo>
                  <a:lnTo>
                    <a:pt x="1213017" y="1115059"/>
                  </a:lnTo>
                  <a:lnTo>
                    <a:pt x="1213031" y="1108710"/>
                  </a:lnTo>
                  <a:close/>
                </a:path>
                <a:path w="1215390" h="1193800">
                  <a:moveTo>
                    <a:pt x="3967" y="1115060"/>
                  </a:moveTo>
                  <a:lnTo>
                    <a:pt x="165" y="1115060"/>
                  </a:lnTo>
                  <a:lnTo>
                    <a:pt x="151" y="1121409"/>
                  </a:lnTo>
                  <a:lnTo>
                    <a:pt x="3954" y="1121409"/>
                  </a:lnTo>
                  <a:lnTo>
                    <a:pt x="3967" y="1115060"/>
                  </a:lnTo>
                  <a:close/>
                </a:path>
                <a:path w="1215390" h="1193800">
                  <a:moveTo>
                    <a:pt x="1213017" y="1115060"/>
                  </a:moveTo>
                  <a:lnTo>
                    <a:pt x="1209200" y="1115060"/>
                  </a:lnTo>
                  <a:lnTo>
                    <a:pt x="1209187" y="1121409"/>
                  </a:lnTo>
                  <a:lnTo>
                    <a:pt x="1213004" y="1121409"/>
                  </a:lnTo>
                  <a:lnTo>
                    <a:pt x="1213017" y="1115060"/>
                  </a:lnTo>
                  <a:close/>
                </a:path>
                <a:path w="1215390" h="1193800">
                  <a:moveTo>
                    <a:pt x="3954" y="1121410"/>
                  </a:moveTo>
                  <a:lnTo>
                    <a:pt x="151" y="1121410"/>
                  </a:lnTo>
                  <a:lnTo>
                    <a:pt x="137" y="1127759"/>
                  </a:lnTo>
                  <a:lnTo>
                    <a:pt x="3940" y="1127759"/>
                  </a:lnTo>
                  <a:lnTo>
                    <a:pt x="3954" y="1121410"/>
                  </a:lnTo>
                  <a:close/>
                </a:path>
                <a:path w="1215390" h="1193800">
                  <a:moveTo>
                    <a:pt x="1213004" y="1121410"/>
                  </a:moveTo>
                  <a:lnTo>
                    <a:pt x="1209187" y="1121410"/>
                  </a:lnTo>
                  <a:lnTo>
                    <a:pt x="1209173" y="1127759"/>
                  </a:lnTo>
                  <a:lnTo>
                    <a:pt x="1212990" y="1127759"/>
                  </a:lnTo>
                  <a:lnTo>
                    <a:pt x="1213004" y="1121410"/>
                  </a:lnTo>
                  <a:close/>
                </a:path>
                <a:path w="1215390" h="1193800">
                  <a:moveTo>
                    <a:pt x="3940" y="1127760"/>
                  </a:moveTo>
                  <a:lnTo>
                    <a:pt x="137" y="1127760"/>
                  </a:lnTo>
                  <a:lnTo>
                    <a:pt x="124" y="1134109"/>
                  </a:lnTo>
                  <a:lnTo>
                    <a:pt x="3927" y="1134109"/>
                  </a:lnTo>
                  <a:lnTo>
                    <a:pt x="3940" y="1127760"/>
                  </a:lnTo>
                  <a:close/>
                </a:path>
                <a:path w="1215390" h="1193800">
                  <a:moveTo>
                    <a:pt x="1212990" y="1127760"/>
                  </a:moveTo>
                  <a:lnTo>
                    <a:pt x="1209173" y="1127760"/>
                  </a:lnTo>
                  <a:lnTo>
                    <a:pt x="1209159" y="1134109"/>
                  </a:lnTo>
                  <a:lnTo>
                    <a:pt x="1212977" y="1134109"/>
                  </a:lnTo>
                  <a:lnTo>
                    <a:pt x="1212990" y="1127760"/>
                  </a:lnTo>
                  <a:close/>
                </a:path>
                <a:path w="1215390" h="1193800">
                  <a:moveTo>
                    <a:pt x="3927" y="1134110"/>
                  </a:moveTo>
                  <a:lnTo>
                    <a:pt x="124" y="1134110"/>
                  </a:lnTo>
                  <a:lnTo>
                    <a:pt x="110" y="1140459"/>
                  </a:lnTo>
                  <a:lnTo>
                    <a:pt x="3913" y="1140459"/>
                  </a:lnTo>
                  <a:lnTo>
                    <a:pt x="3927" y="1134110"/>
                  </a:lnTo>
                  <a:close/>
                </a:path>
                <a:path w="1215390" h="1193800">
                  <a:moveTo>
                    <a:pt x="1212977" y="1134110"/>
                  </a:moveTo>
                  <a:lnTo>
                    <a:pt x="1209159" y="1134110"/>
                  </a:lnTo>
                  <a:lnTo>
                    <a:pt x="1209146" y="1140459"/>
                  </a:lnTo>
                  <a:lnTo>
                    <a:pt x="1212963" y="1140459"/>
                  </a:lnTo>
                  <a:lnTo>
                    <a:pt x="1212977" y="1134110"/>
                  </a:lnTo>
                  <a:close/>
                </a:path>
                <a:path w="1215390" h="1193800">
                  <a:moveTo>
                    <a:pt x="3913" y="1140460"/>
                  </a:moveTo>
                  <a:lnTo>
                    <a:pt x="110" y="1140460"/>
                  </a:lnTo>
                  <a:lnTo>
                    <a:pt x="97" y="1146809"/>
                  </a:lnTo>
                  <a:lnTo>
                    <a:pt x="3899" y="1146809"/>
                  </a:lnTo>
                  <a:lnTo>
                    <a:pt x="3913" y="1140460"/>
                  </a:lnTo>
                  <a:close/>
                </a:path>
                <a:path w="1215390" h="1193800">
                  <a:moveTo>
                    <a:pt x="1212963" y="1140460"/>
                  </a:moveTo>
                  <a:lnTo>
                    <a:pt x="1209146" y="1140460"/>
                  </a:lnTo>
                  <a:lnTo>
                    <a:pt x="1209132" y="1146809"/>
                  </a:lnTo>
                  <a:lnTo>
                    <a:pt x="1212950" y="1146809"/>
                  </a:lnTo>
                  <a:lnTo>
                    <a:pt x="1212963" y="1140460"/>
                  </a:lnTo>
                  <a:close/>
                </a:path>
                <a:path w="1215390" h="1193800">
                  <a:moveTo>
                    <a:pt x="3899" y="1146810"/>
                  </a:moveTo>
                  <a:lnTo>
                    <a:pt x="97" y="1146810"/>
                  </a:lnTo>
                  <a:lnTo>
                    <a:pt x="81" y="1154429"/>
                  </a:lnTo>
                  <a:lnTo>
                    <a:pt x="3883" y="1154429"/>
                  </a:lnTo>
                  <a:lnTo>
                    <a:pt x="3899" y="1146810"/>
                  </a:lnTo>
                  <a:close/>
                </a:path>
                <a:path w="1215390" h="1193800">
                  <a:moveTo>
                    <a:pt x="1212950" y="1146810"/>
                  </a:moveTo>
                  <a:lnTo>
                    <a:pt x="1209132" y="1146810"/>
                  </a:lnTo>
                  <a:lnTo>
                    <a:pt x="1209116" y="1154429"/>
                  </a:lnTo>
                  <a:lnTo>
                    <a:pt x="1212933" y="1154429"/>
                  </a:lnTo>
                  <a:lnTo>
                    <a:pt x="1212950" y="1146810"/>
                  </a:lnTo>
                  <a:close/>
                </a:path>
                <a:path w="1215390" h="1193800">
                  <a:moveTo>
                    <a:pt x="3883" y="1154430"/>
                  </a:moveTo>
                  <a:lnTo>
                    <a:pt x="81" y="1154430"/>
                  </a:lnTo>
                  <a:lnTo>
                    <a:pt x="67" y="1160779"/>
                  </a:lnTo>
                  <a:lnTo>
                    <a:pt x="3869" y="1160779"/>
                  </a:lnTo>
                  <a:lnTo>
                    <a:pt x="3883" y="1154430"/>
                  </a:lnTo>
                  <a:close/>
                </a:path>
                <a:path w="1215390" h="1193800">
                  <a:moveTo>
                    <a:pt x="1212933" y="1154430"/>
                  </a:moveTo>
                  <a:lnTo>
                    <a:pt x="1209116" y="1154430"/>
                  </a:lnTo>
                  <a:lnTo>
                    <a:pt x="1209102" y="1160779"/>
                  </a:lnTo>
                  <a:lnTo>
                    <a:pt x="1212920" y="1160779"/>
                  </a:lnTo>
                  <a:lnTo>
                    <a:pt x="1212933" y="1154430"/>
                  </a:lnTo>
                  <a:close/>
                </a:path>
                <a:path w="1215390" h="1193800">
                  <a:moveTo>
                    <a:pt x="3869" y="1160780"/>
                  </a:moveTo>
                  <a:lnTo>
                    <a:pt x="67" y="1160780"/>
                  </a:lnTo>
                  <a:lnTo>
                    <a:pt x="54" y="1167129"/>
                  </a:lnTo>
                  <a:lnTo>
                    <a:pt x="3856" y="1167129"/>
                  </a:lnTo>
                  <a:lnTo>
                    <a:pt x="3869" y="1160780"/>
                  </a:lnTo>
                  <a:close/>
                </a:path>
                <a:path w="1215390" h="1193800">
                  <a:moveTo>
                    <a:pt x="1212920" y="1160780"/>
                  </a:moveTo>
                  <a:lnTo>
                    <a:pt x="1209102" y="1160780"/>
                  </a:lnTo>
                  <a:lnTo>
                    <a:pt x="1209089" y="1167129"/>
                  </a:lnTo>
                  <a:lnTo>
                    <a:pt x="1212906" y="1167129"/>
                  </a:lnTo>
                  <a:lnTo>
                    <a:pt x="1212920" y="1160780"/>
                  </a:lnTo>
                  <a:close/>
                </a:path>
                <a:path w="1215390" h="1193800">
                  <a:moveTo>
                    <a:pt x="3856" y="1167130"/>
                  </a:moveTo>
                  <a:lnTo>
                    <a:pt x="54" y="1167130"/>
                  </a:lnTo>
                  <a:lnTo>
                    <a:pt x="40" y="1173479"/>
                  </a:lnTo>
                  <a:lnTo>
                    <a:pt x="3842" y="1173479"/>
                  </a:lnTo>
                  <a:lnTo>
                    <a:pt x="3856" y="1167130"/>
                  </a:lnTo>
                  <a:close/>
                </a:path>
                <a:path w="1215390" h="1193800">
                  <a:moveTo>
                    <a:pt x="1212906" y="1167130"/>
                  </a:moveTo>
                  <a:lnTo>
                    <a:pt x="1209089" y="1167130"/>
                  </a:lnTo>
                  <a:lnTo>
                    <a:pt x="1209075" y="1173479"/>
                  </a:lnTo>
                  <a:lnTo>
                    <a:pt x="1212893" y="1173479"/>
                  </a:lnTo>
                  <a:lnTo>
                    <a:pt x="1212906" y="1167130"/>
                  </a:lnTo>
                  <a:close/>
                </a:path>
                <a:path w="1215390" h="1193800">
                  <a:moveTo>
                    <a:pt x="3842" y="1173480"/>
                  </a:moveTo>
                  <a:lnTo>
                    <a:pt x="40" y="1173480"/>
                  </a:lnTo>
                  <a:lnTo>
                    <a:pt x="13" y="1186179"/>
                  </a:lnTo>
                  <a:lnTo>
                    <a:pt x="3815" y="1186179"/>
                  </a:lnTo>
                  <a:lnTo>
                    <a:pt x="3842" y="1173480"/>
                  </a:lnTo>
                  <a:close/>
                </a:path>
                <a:path w="1215390" h="1193800">
                  <a:moveTo>
                    <a:pt x="1212893" y="1173480"/>
                  </a:moveTo>
                  <a:lnTo>
                    <a:pt x="1209075" y="1173480"/>
                  </a:lnTo>
                  <a:lnTo>
                    <a:pt x="1209048" y="1186179"/>
                  </a:lnTo>
                  <a:lnTo>
                    <a:pt x="1212866" y="1186179"/>
                  </a:lnTo>
                  <a:lnTo>
                    <a:pt x="1212893" y="1173480"/>
                  </a:lnTo>
                  <a:close/>
                </a:path>
                <a:path w="1215390" h="1193800">
                  <a:moveTo>
                    <a:pt x="3815" y="1186180"/>
                  </a:moveTo>
                  <a:lnTo>
                    <a:pt x="13" y="1186180"/>
                  </a:lnTo>
                  <a:lnTo>
                    <a:pt x="0" y="1192530"/>
                  </a:lnTo>
                  <a:lnTo>
                    <a:pt x="1212850" y="1193800"/>
                  </a:lnTo>
                  <a:lnTo>
                    <a:pt x="1212858" y="1189989"/>
                  </a:lnTo>
                  <a:lnTo>
                    <a:pt x="3809" y="1188720"/>
                  </a:lnTo>
                  <a:lnTo>
                    <a:pt x="3815" y="1186180"/>
                  </a:lnTo>
                  <a:close/>
                </a:path>
                <a:path w="1215390" h="1193800">
                  <a:moveTo>
                    <a:pt x="1212866" y="1186180"/>
                  </a:moveTo>
                  <a:lnTo>
                    <a:pt x="1209048" y="1186180"/>
                  </a:lnTo>
                  <a:lnTo>
                    <a:pt x="1209039" y="1189989"/>
                  </a:lnTo>
                  <a:lnTo>
                    <a:pt x="1212858" y="1189989"/>
                  </a:lnTo>
                  <a:lnTo>
                    <a:pt x="1212866" y="1186180"/>
                  </a:lnTo>
                  <a:close/>
                </a:path>
              </a:pathLst>
            </a:custGeom>
            <a:solidFill>
              <a:srgbClr val="6920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6977380" y="2960496"/>
              <a:ext cx="1207770" cy="1186180"/>
            </a:xfrm>
            <a:custGeom>
              <a:avLst/>
              <a:gdLst/>
              <a:ahLst/>
              <a:cxnLst/>
              <a:rect l="l" t="t" r="r" b="b"/>
              <a:pathLst>
                <a:path w="1207770" h="1186179">
                  <a:moveTo>
                    <a:pt x="6337" y="15367"/>
                  </a:moveTo>
                  <a:lnTo>
                    <a:pt x="2507" y="15367"/>
                  </a:lnTo>
                  <a:lnTo>
                    <a:pt x="2314" y="105283"/>
                  </a:lnTo>
                  <a:lnTo>
                    <a:pt x="6240" y="105283"/>
                  </a:lnTo>
                  <a:lnTo>
                    <a:pt x="6337" y="15367"/>
                  </a:lnTo>
                  <a:close/>
                </a:path>
                <a:path w="1207770" h="1186179">
                  <a:moveTo>
                    <a:pt x="1207739" y="15367"/>
                  </a:moveTo>
                  <a:lnTo>
                    <a:pt x="1202678" y="15367"/>
                  </a:lnTo>
                  <a:lnTo>
                    <a:pt x="1202581" y="105283"/>
                  </a:lnTo>
                  <a:lnTo>
                    <a:pt x="1207546" y="105283"/>
                  </a:lnTo>
                  <a:lnTo>
                    <a:pt x="1207739" y="15367"/>
                  </a:lnTo>
                  <a:close/>
                </a:path>
                <a:path w="1207770" h="1186179">
                  <a:moveTo>
                    <a:pt x="6347" y="6350"/>
                  </a:moveTo>
                  <a:lnTo>
                    <a:pt x="2526" y="6350"/>
                  </a:lnTo>
                  <a:lnTo>
                    <a:pt x="2507" y="15112"/>
                  </a:lnTo>
                  <a:lnTo>
                    <a:pt x="6337" y="15112"/>
                  </a:lnTo>
                  <a:lnTo>
                    <a:pt x="6347" y="6350"/>
                  </a:lnTo>
                  <a:close/>
                </a:path>
                <a:path w="1207770" h="1186179">
                  <a:moveTo>
                    <a:pt x="1207758" y="6350"/>
                  </a:moveTo>
                  <a:lnTo>
                    <a:pt x="1202688" y="6350"/>
                  </a:lnTo>
                  <a:lnTo>
                    <a:pt x="1202679" y="15112"/>
                  </a:lnTo>
                  <a:lnTo>
                    <a:pt x="1207740" y="15112"/>
                  </a:lnTo>
                  <a:lnTo>
                    <a:pt x="1207758" y="6350"/>
                  </a:lnTo>
                  <a:close/>
                </a:path>
                <a:path w="1207770" h="1186179">
                  <a:moveTo>
                    <a:pt x="123062" y="0"/>
                  </a:moveTo>
                  <a:lnTo>
                    <a:pt x="2539" y="0"/>
                  </a:lnTo>
                  <a:lnTo>
                    <a:pt x="2526" y="6223"/>
                  </a:lnTo>
                  <a:lnTo>
                    <a:pt x="6347" y="6223"/>
                  </a:lnTo>
                  <a:lnTo>
                    <a:pt x="6350" y="3683"/>
                  </a:lnTo>
                  <a:lnTo>
                    <a:pt x="1207764" y="3683"/>
                  </a:lnTo>
                  <a:lnTo>
                    <a:pt x="1207770" y="1143"/>
                  </a:lnTo>
                  <a:lnTo>
                    <a:pt x="123062" y="0"/>
                  </a:lnTo>
                  <a:close/>
                </a:path>
                <a:path w="1207770" h="1186179">
                  <a:moveTo>
                    <a:pt x="1207764" y="3683"/>
                  </a:moveTo>
                  <a:lnTo>
                    <a:pt x="6350" y="3683"/>
                  </a:lnTo>
                  <a:lnTo>
                    <a:pt x="1202690" y="4953"/>
                  </a:lnTo>
                  <a:lnTo>
                    <a:pt x="1202688" y="6223"/>
                  </a:lnTo>
                  <a:lnTo>
                    <a:pt x="1207759" y="6223"/>
                  </a:lnTo>
                  <a:lnTo>
                    <a:pt x="1207764" y="3683"/>
                  </a:lnTo>
                  <a:close/>
                </a:path>
                <a:path w="1207770" h="1186179">
                  <a:moveTo>
                    <a:pt x="6240" y="105283"/>
                  </a:moveTo>
                  <a:lnTo>
                    <a:pt x="2314" y="105283"/>
                  </a:lnTo>
                  <a:lnTo>
                    <a:pt x="2286" y="117983"/>
                  </a:lnTo>
                  <a:lnTo>
                    <a:pt x="6226" y="117983"/>
                  </a:lnTo>
                  <a:lnTo>
                    <a:pt x="6240" y="105283"/>
                  </a:lnTo>
                  <a:close/>
                </a:path>
                <a:path w="1207770" h="1186179">
                  <a:moveTo>
                    <a:pt x="1207546" y="105283"/>
                  </a:moveTo>
                  <a:lnTo>
                    <a:pt x="1202581" y="105283"/>
                  </a:lnTo>
                  <a:lnTo>
                    <a:pt x="1202568" y="117983"/>
                  </a:lnTo>
                  <a:lnTo>
                    <a:pt x="1207519" y="117983"/>
                  </a:lnTo>
                  <a:lnTo>
                    <a:pt x="1207546" y="105283"/>
                  </a:lnTo>
                  <a:close/>
                </a:path>
                <a:path w="1207770" h="1186179">
                  <a:moveTo>
                    <a:pt x="6226" y="117983"/>
                  </a:moveTo>
                  <a:lnTo>
                    <a:pt x="2286" y="117983"/>
                  </a:lnTo>
                  <a:lnTo>
                    <a:pt x="2232" y="143383"/>
                  </a:lnTo>
                  <a:lnTo>
                    <a:pt x="6199" y="143383"/>
                  </a:lnTo>
                  <a:lnTo>
                    <a:pt x="6226" y="117983"/>
                  </a:lnTo>
                  <a:close/>
                </a:path>
                <a:path w="1207770" h="1186179">
                  <a:moveTo>
                    <a:pt x="1207519" y="117983"/>
                  </a:moveTo>
                  <a:lnTo>
                    <a:pt x="1202568" y="117983"/>
                  </a:lnTo>
                  <a:lnTo>
                    <a:pt x="1202540" y="143383"/>
                  </a:lnTo>
                  <a:lnTo>
                    <a:pt x="1207465" y="143383"/>
                  </a:lnTo>
                  <a:lnTo>
                    <a:pt x="1207519" y="117983"/>
                  </a:lnTo>
                  <a:close/>
                </a:path>
                <a:path w="1207770" h="1186179">
                  <a:moveTo>
                    <a:pt x="6199" y="143383"/>
                  </a:moveTo>
                  <a:lnTo>
                    <a:pt x="2232" y="143383"/>
                  </a:lnTo>
                  <a:lnTo>
                    <a:pt x="2164" y="175133"/>
                  </a:lnTo>
                  <a:lnTo>
                    <a:pt x="6164" y="175133"/>
                  </a:lnTo>
                  <a:lnTo>
                    <a:pt x="6199" y="143383"/>
                  </a:lnTo>
                  <a:close/>
                </a:path>
                <a:path w="1207770" h="1186179">
                  <a:moveTo>
                    <a:pt x="1207465" y="143383"/>
                  </a:moveTo>
                  <a:lnTo>
                    <a:pt x="1202540" y="143383"/>
                  </a:lnTo>
                  <a:lnTo>
                    <a:pt x="1202506" y="175133"/>
                  </a:lnTo>
                  <a:lnTo>
                    <a:pt x="1207397" y="175133"/>
                  </a:lnTo>
                  <a:lnTo>
                    <a:pt x="1207465" y="143383"/>
                  </a:lnTo>
                  <a:close/>
                </a:path>
                <a:path w="1207770" h="1186179">
                  <a:moveTo>
                    <a:pt x="6164" y="175133"/>
                  </a:moveTo>
                  <a:lnTo>
                    <a:pt x="2164" y="175133"/>
                  </a:lnTo>
                  <a:lnTo>
                    <a:pt x="2082" y="213233"/>
                  </a:lnTo>
                  <a:lnTo>
                    <a:pt x="6123" y="213233"/>
                  </a:lnTo>
                  <a:lnTo>
                    <a:pt x="6164" y="175133"/>
                  </a:lnTo>
                  <a:close/>
                </a:path>
                <a:path w="1207770" h="1186179">
                  <a:moveTo>
                    <a:pt x="1207397" y="175133"/>
                  </a:moveTo>
                  <a:lnTo>
                    <a:pt x="1202506" y="175133"/>
                  </a:lnTo>
                  <a:lnTo>
                    <a:pt x="1202465" y="213233"/>
                  </a:lnTo>
                  <a:lnTo>
                    <a:pt x="1207315" y="213233"/>
                  </a:lnTo>
                  <a:lnTo>
                    <a:pt x="1207397" y="175133"/>
                  </a:lnTo>
                  <a:close/>
                </a:path>
                <a:path w="1207770" h="1186179">
                  <a:moveTo>
                    <a:pt x="6123" y="213233"/>
                  </a:moveTo>
                  <a:lnTo>
                    <a:pt x="2082" y="213233"/>
                  </a:lnTo>
                  <a:lnTo>
                    <a:pt x="2028" y="238633"/>
                  </a:lnTo>
                  <a:lnTo>
                    <a:pt x="6096" y="238633"/>
                  </a:lnTo>
                  <a:lnTo>
                    <a:pt x="6123" y="213233"/>
                  </a:lnTo>
                  <a:close/>
                </a:path>
                <a:path w="1207770" h="1186179">
                  <a:moveTo>
                    <a:pt x="1207315" y="213233"/>
                  </a:moveTo>
                  <a:lnTo>
                    <a:pt x="1202465" y="213233"/>
                  </a:lnTo>
                  <a:lnTo>
                    <a:pt x="1202437" y="238633"/>
                  </a:lnTo>
                  <a:lnTo>
                    <a:pt x="1207260" y="238633"/>
                  </a:lnTo>
                  <a:lnTo>
                    <a:pt x="1207315" y="213233"/>
                  </a:lnTo>
                  <a:close/>
                </a:path>
                <a:path w="1207770" h="1186179">
                  <a:moveTo>
                    <a:pt x="6096" y="238633"/>
                  </a:moveTo>
                  <a:lnTo>
                    <a:pt x="2028" y="238633"/>
                  </a:lnTo>
                  <a:lnTo>
                    <a:pt x="2000" y="251333"/>
                  </a:lnTo>
                  <a:lnTo>
                    <a:pt x="6082" y="251333"/>
                  </a:lnTo>
                  <a:lnTo>
                    <a:pt x="6096" y="238633"/>
                  </a:lnTo>
                  <a:close/>
                </a:path>
                <a:path w="1207770" h="1186179">
                  <a:moveTo>
                    <a:pt x="1207260" y="238633"/>
                  </a:moveTo>
                  <a:lnTo>
                    <a:pt x="1202437" y="238633"/>
                  </a:lnTo>
                  <a:lnTo>
                    <a:pt x="1202424" y="251333"/>
                  </a:lnTo>
                  <a:lnTo>
                    <a:pt x="1207233" y="251333"/>
                  </a:lnTo>
                  <a:lnTo>
                    <a:pt x="1207260" y="238633"/>
                  </a:lnTo>
                  <a:close/>
                </a:path>
                <a:path w="1207770" h="1186179">
                  <a:moveTo>
                    <a:pt x="6082" y="251333"/>
                  </a:moveTo>
                  <a:lnTo>
                    <a:pt x="2000" y="251333"/>
                  </a:lnTo>
                  <a:lnTo>
                    <a:pt x="1946" y="276733"/>
                  </a:lnTo>
                  <a:lnTo>
                    <a:pt x="6055" y="276733"/>
                  </a:lnTo>
                  <a:lnTo>
                    <a:pt x="6082" y="251333"/>
                  </a:lnTo>
                  <a:close/>
                </a:path>
                <a:path w="1207770" h="1186179">
                  <a:moveTo>
                    <a:pt x="1207233" y="251333"/>
                  </a:moveTo>
                  <a:lnTo>
                    <a:pt x="1202424" y="251333"/>
                  </a:lnTo>
                  <a:lnTo>
                    <a:pt x="1202396" y="276733"/>
                  </a:lnTo>
                  <a:lnTo>
                    <a:pt x="1207179" y="276733"/>
                  </a:lnTo>
                  <a:lnTo>
                    <a:pt x="1207233" y="251333"/>
                  </a:lnTo>
                  <a:close/>
                </a:path>
                <a:path w="1207770" h="1186179">
                  <a:moveTo>
                    <a:pt x="6055" y="276733"/>
                  </a:moveTo>
                  <a:lnTo>
                    <a:pt x="1946" y="276733"/>
                  </a:lnTo>
                  <a:lnTo>
                    <a:pt x="1633" y="422783"/>
                  </a:lnTo>
                  <a:lnTo>
                    <a:pt x="5897" y="422783"/>
                  </a:lnTo>
                  <a:lnTo>
                    <a:pt x="6055" y="276733"/>
                  </a:lnTo>
                  <a:close/>
                </a:path>
                <a:path w="1207770" h="1186179">
                  <a:moveTo>
                    <a:pt x="1207179" y="276733"/>
                  </a:moveTo>
                  <a:lnTo>
                    <a:pt x="1202396" y="276733"/>
                  </a:lnTo>
                  <a:lnTo>
                    <a:pt x="1202239" y="422783"/>
                  </a:lnTo>
                  <a:lnTo>
                    <a:pt x="1206866" y="422783"/>
                  </a:lnTo>
                  <a:lnTo>
                    <a:pt x="1207179" y="276733"/>
                  </a:lnTo>
                  <a:close/>
                </a:path>
                <a:path w="1207770" h="1186179">
                  <a:moveTo>
                    <a:pt x="5897" y="422783"/>
                  </a:moveTo>
                  <a:lnTo>
                    <a:pt x="1633" y="422783"/>
                  </a:lnTo>
                  <a:lnTo>
                    <a:pt x="1578" y="448183"/>
                  </a:lnTo>
                  <a:lnTo>
                    <a:pt x="5869" y="448183"/>
                  </a:lnTo>
                  <a:lnTo>
                    <a:pt x="5897" y="422783"/>
                  </a:lnTo>
                  <a:close/>
                </a:path>
                <a:path w="1207770" h="1186179">
                  <a:moveTo>
                    <a:pt x="1206866" y="422783"/>
                  </a:moveTo>
                  <a:lnTo>
                    <a:pt x="1202239" y="422783"/>
                  </a:lnTo>
                  <a:lnTo>
                    <a:pt x="1202211" y="448183"/>
                  </a:lnTo>
                  <a:lnTo>
                    <a:pt x="1206811" y="448183"/>
                  </a:lnTo>
                  <a:lnTo>
                    <a:pt x="1206866" y="422783"/>
                  </a:lnTo>
                  <a:close/>
                </a:path>
                <a:path w="1207770" h="1186179">
                  <a:moveTo>
                    <a:pt x="5869" y="448183"/>
                  </a:moveTo>
                  <a:lnTo>
                    <a:pt x="1578" y="448183"/>
                  </a:lnTo>
                  <a:lnTo>
                    <a:pt x="1524" y="473583"/>
                  </a:lnTo>
                  <a:lnTo>
                    <a:pt x="5842" y="473583"/>
                  </a:lnTo>
                  <a:lnTo>
                    <a:pt x="5869" y="448183"/>
                  </a:lnTo>
                  <a:close/>
                </a:path>
                <a:path w="1207770" h="1186179">
                  <a:moveTo>
                    <a:pt x="1206811" y="448183"/>
                  </a:moveTo>
                  <a:lnTo>
                    <a:pt x="1202211" y="448183"/>
                  </a:lnTo>
                  <a:lnTo>
                    <a:pt x="1202184" y="473583"/>
                  </a:lnTo>
                  <a:lnTo>
                    <a:pt x="1206757" y="473583"/>
                  </a:lnTo>
                  <a:lnTo>
                    <a:pt x="1206811" y="448183"/>
                  </a:lnTo>
                  <a:close/>
                </a:path>
                <a:path w="1207770" h="1186179">
                  <a:moveTo>
                    <a:pt x="5842" y="473583"/>
                  </a:moveTo>
                  <a:lnTo>
                    <a:pt x="1524" y="473583"/>
                  </a:lnTo>
                  <a:lnTo>
                    <a:pt x="1012" y="712343"/>
                  </a:lnTo>
                  <a:lnTo>
                    <a:pt x="5584" y="712343"/>
                  </a:lnTo>
                  <a:lnTo>
                    <a:pt x="5842" y="473583"/>
                  </a:lnTo>
                  <a:close/>
                </a:path>
                <a:path w="1207770" h="1186179">
                  <a:moveTo>
                    <a:pt x="1206757" y="473583"/>
                  </a:moveTo>
                  <a:lnTo>
                    <a:pt x="1202184" y="473583"/>
                  </a:lnTo>
                  <a:lnTo>
                    <a:pt x="1201926" y="712343"/>
                  </a:lnTo>
                  <a:lnTo>
                    <a:pt x="1206245" y="712343"/>
                  </a:lnTo>
                  <a:lnTo>
                    <a:pt x="1206757" y="473583"/>
                  </a:lnTo>
                  <a:close/>
                </a:path>
                <a:path w="1207770" h="1186179">
                  <a:moveTo>
                    <a:pt x="5584" y="712343"/>
                  </a:moveTo>
                  <a:lnTo>
                    <a:pt x="1012" y="712343"/>
                  </a:lnTo>
                  <a:lnTo>
                    <a:pt x="958" y="737743"/>
                  </a:lnTo>
                  <a:lnTo>
                    <a:pt x="5557" y="737743"/>
                  </a:lnTo>
                  <a:lnTo>
                    <a:pt x="5584" y="712343"/>
                  </a:lnTo>
                  <a:close/>
                </a:path>
                <a:path w="1207770" h="1186179">
                  <a:moveTo>
                    <a:pt x="1206245" y="712343"/>
                  </a:moveTo>
                  <a:lnTo>
                    <a:pt x="1201926" y="712343"/>
                  </a:lnTo>
                  <a:lnTo>
                    <a:pt x="1201899" y="737743"/>
                  </a:lnTo>
                  <a:lnTo>
                    <a:pt x="1206191" y="737743"/>
                  </a:lnTo>
                  <a:lnTo>
                    <a:pt x="1206245" y="712343"/>
                  </a:lnTo>
                  <a:close/>
                </a:path>
                <a:path w="1207770" h="1186179">
                  <a:moveTo>
                    <a:pt x="5557" y="737743"/>
                  </a:moveTo>
                  <a:lnTo>
                    <a:pt x="958" y="737743"/>
                  </a:lnTo>
                  <a:lnTo>
                    <a:pt x="903" y="763143"/>
                  </a:lnTo>
                  <a:lnTo>
                    <a:pt x="5529" y="763143"/>
                  </a:lnTo>
                  <a:lnTo>
                    <a:pt x="5557" y="737743"/>
                  </a:lnTo>
                  <a:close/>
                </a:path>
                <a:path w="1207770" h="1186179">
                  <a:moveTo>
                    <a:pt x="1206191" y="737743"/>
                  </a:moveTo>
                  <a:lnTo>
                    <a:pt x="1201899" y="737743"/>
                  </a:lnTo>
                  <a:lnTo>
                    <a:pt x="1201872" y="763143"/>
                  </a:lnTo>
                  <a:lnTo>
                    <a:pt x="1206136" y="763143"/>
                  </a:lnTo>
                  <a:lnTo>
                    <a:pt x="1206191" y="737743"/>
                  </a:lnTo>
                  <a:close/>
                </a:path>
                <a:path w="1207770" h="1186179">
                  <a:moveTo>
                    <a:pt x="5529" y="763143"/>
                  </a:moveTo>
                  <a:lnTo>
                    <a:pt x="903" y="763143"/>
                  </a:lnTo>
                  <a:lnTo>
                    <a:pt x="849" y="788543"/>
                  </a:lnTo>
                  <a:lnTo>
                    <a:pt x="5502" y="788543"/>
                  </a:lnTo>
                  <a:lnTo>
                    <a:pt x="5529" y="763143"/>
                  </a:lnTo>
                  <a:close/>
                </a:path>
                <a:path w="1207770" h="1186179">
                  <a:moveTo>
                    <a:pt x="1206136" y="763143"/>
                  </a:moveTo>
                  <a:lnTo>
                    <a:pt x="1201872" y="763143"/>
                  </a:lnTo>
                  <a:lnTo>
                    <a:pt x="1201844" y="788543"/>
                  </a:lnTo>
                  <a:lnTo>
                    <a:pt x="1206082" y="788543"/>
                  </a:lnTo>
                  <a:lnTo>
                    <a:pt x="1206136" y="763143"/>
                  </a:lnTo>
                  <a:close/>
                </a:path>
                <a:path w="1207770" h="1186179">
                  <a:moveTo>
                    <a:pt x="5502" y="788543"/>
                  </a:moveTo>
                  <a:lnTo>
                    <a:pt x="849" y="788543"/>
                  </a:lnTo>
                  <a:lnTo>
                    <a:pt x="794" y="813943"/>
                  </a:lnTo>
                  <a:lnTo>
                    <a:pt x="5474" y="813943"/>
                  </a:lnTo>
                  <a:lnTo>
                    <a:pt x="5502" y="788543"/>
                  </a:lnTo>
                  <a:close/>
                </a:path>
                <a:path w="1207770" h="1186179">
                  <a:moveTo>
                    <a:pt x="1206082" y="788543"/>
                  </a:moveTo>
                  <a:lnTo>
                    <a:pt x="1201844" y="788543"/>
                  </a:lnTo>
                  <a:lnTo>
                    <a:pt x="1201817" y="813943"/>
                  </a:lnTo>
                  <a:lnTo>
                    <a:pt x="1206027" y="813943"/>
                  </a:lnTo>
                  <a:lnTo>
                    <a:pt x="1206082" y="788543"/>
                  </a:lnTo>
                  <a:close/>
                </a:path>
                <a:path w="1207770" h="1186179">
                  <a:moveTo>
                    <a:pt x="5474" y="813943"/>
                  </a:moveTo>
                  <a:lnTo>
                    <a:pt x="794" y="813943"/>
                  </a:lnTo>
                  <a:lnTo>
                    <a:pt x="740" y="839343"/>
                  </a:lnTo>
                  <a:lnTo>
                    <a:pt x="5447" y="839343"/>
                  </a:lnTo>
                  <a:lnTo>
                    <a:pt x="5474" y="813943"/>
                  </a:lnTo>
                  <a:close/>
                </a:path>
                <a:path w="1207770" h="1186179">
                  <a:moveTo>
                    <a:pt x="1206027" y="813943"/>
                  </a:moveTo>
                  <a:lnTo>
                    <a:pt x="1201817" y="813943"/>
                  </a:lnTo>
                  <a:lnTo>
                    <a:pt x="1201789" y="839343"/>
                  </a:lnTo>
                  <a:lnTo>
                    <a:pt x="1205973" y="839343"/>
                  </a:lnTo>
                  <a:lnTo>
                    <a:pt x="1206027" y="813943"/>
                  </a:lnTo>
                  <a:close/>
                </a:path>
                <a:path w="1207770" h="1186179">
                  <a:moveTo>
                    <a:pt x="5447" y="839343"/>
                  </a:moveTo>
                  <a:lnTo>
                    <a:pt x="740" y="839343"/>
                  </a:lnTo>
                  <a:lnTo>
                    <a:pt x="713" y="852043"/>
                  </a:lnTo>
                  <a:lnTo>
                    <a:pt x="5433" y="852043"/>
                  </a:lnTo>
                  <a:lnTo>
                    <a:pt x="5447" y="839343"/>
                  </a:lnTo>
                  <a:close/>
                </a:path>
                <a:path w="1207770" h="1186179">
                  <a:moveTo>
                    <a:pt x="1205973" y="839343"/>
                  </a:moveTo>
                  <a:lnTo>
                    <a:pt x="1201789" y="839343"/>
                  </a:lnTo>
                  <a:lnTo>
                    <a:pt x="1201776" y="852043"/>
                  </a:lnTo>
                  <a:lnTo>
                    <a:pt x="1205945" y="852043"/>
                  </a:lnTo>
                  <a:lnTo>
                    <a:pt x="1205973" y="839343"/>
                  </a:lnTo>
                  <a:close/>
                </a:path>
                <a:path w="1207770" h="1186179">
                  <a:moveTo>
                    <a:pt x="5433" y="852043"/>
                  </a:moveTo>
                  <a:lnTo>
                    <a:pt x="713" y="852043"/>
                  </a:lnTo>
                  <a:lnTo>
                    <a:pt x="658" y="877443"/>
                  </a:lnTo>
                  <a:lnTo>
                    <a:pt x="5406" y="877443"/>
                  </a:lnTo>
                  <a:lnTo>
                    <a:pt x="5433" y="852043"/>
                  </a:lnTo>
                  <a:close/>
                </a:path>
                <a:path w="1207770" h="1186179">
                  <a:moveTo>
                    <a:pt x="1205945" y="852043"/>
                  </a:moveTo>
                  <a:lnTo>
                    <a:pt x="1201776" y="852043"/>
                  </a:lnTo>
                  <a:lnTo>
                    <a:pt x="1201748" y="877443"/>
                  </a:lnTo>
                  <a:lnTo>
                    <a:pt x="1205891" y="877443"/>
                  </a:lnTo>
                  <a:lnTo>
                    <a:pt x="1205945" y="852043"/>
                  </a:lnTo>
                  <a:close/>
                </a:path>
                <a:path w="1207770" h="1186179">
                  <a:moveTo>
                    <a:pt x="5406" y="877443"/>
                  </a:moveTo>
                  <a:lnTo>
                    <a:pt x="658" y="877443"/>
                  </a:lnTo>
                  <a:lnTo>
                    <a:pt x="590" y="909193"/>
                  </a:lnTo>
                  <a:lnTo>
                    <a:pt x="5372" y="909193"/>
                  </a:lnTo>
                  <a:lnTo>
                    <a:pt x="5406" y="877443"/>
                  </a:lnTo>
                  <a:close/>
                </a:path>
                <a:path w="1207770" h="1186179">
                  <a:moveTo>
                    <a:pt x="1205891" y="877443"/>
                  </a:moveTo>
                  <a:lnTo>
                    <a:pt x="1201748" y="877443"/>
                  </a:lnTo>
                  <a:lnTo>
                    <a:pt x="1201714" y="909193"/>
                  </a:lnTo>
                  <a:lnTo>
                    <a:pt x="1205823" y="909193"/>
                  </a:lnTo>
                  <a:lnTo>
                    <a:pt x="1205891" y="877443"/>
                  </a:lnTo>
                  <a:close/>
                </a:path>
                <a:path w="1207770" h="1186179">
                  <a:moveTo>
                    <a:pt x="5372" y="909193"/>
                  </a:moveTo>
                  <a:lnTo>
                    <a:pt x="590" y="909193"/>
                  </a:lnTo>
                  <a:lnTo>
                    <a:pt x="509" y="947293"/>
                  </a:lnTo>
                  <a:lnTo>
                    <a:pt x="5330" y="947293"/>
                  </a:lnTo>
                  <a:lnTo>
                    <a:pt x="5372" y="909193"/>
                  </a:lnTo>
                  <a:close/>
                </a:path>
                <a:path w="1207770" h="1186179">
                  <a:moveTo>
                    <a:pt x="1205823" y="909193"/>
                  </a:moveTo>
                  <a:lnTo>
                    <a:pt x="1201714" y="909193"/>
                  </a:lnTo>
                  <a:lnTo>
                    <a:pt x="1201673" y="947293"/>
                  </a:lnTo>
                  <a:lnTo>
                    <a:pt x="1205741" y="947293"/>
                  </a:lnTo>
                  <a:lnTo>
                    <a:pt x="1205823" y="909193"/>
                  </a:lnTo>
                  <a:close/>
                </a:path>
                <a:path w="1207770" h="1186179">
                  <a:moveTo>
                    <a:pt x="5330" y="947293"/>
                  </a:moveTo>
                  <a:lnTo>
                    <a:pt x="509" y="947293"/>
                  </a:lnTo>
                  <a:lnTo>
                    <a:pt x="495" y="953643"/>
                  </a:lnTo>
                  <a:lnTo>
                    <a:pt x="5324" y="953643"/>
                  </a:lnTo>
                  <a:lnTo>
                    <a:pt x="5330" y="947293"/>
                  </a:lnTo>
                  <a:close/>
                </a:path>
                <a:path w="1207770" h="1186179">
                  <a:moveTo>
                    <a:pt x="1205741" y="947293"/>
                  </a:moveTo>
                  <a:lnTo>
                    <a:pt x="1201673" y="947293"/>
                  </a:lnTo>
                  <a:lnTo>
                    <a:pt x="1201666" y="953643"/>
                  </a:lnTo>
                  <a:lnTo>
                    <a:pt x="1205728" y="953643"/>
                  </a:lnTo>
                  <a:lnTo>
                    <a:pt x="1205741" y="947293"/>
                  </a:lnTo>
                  <a:close/>
                </a:path>
                <a:path w="1207770" h="1186179">
                  <a:moveTo>
                    <a:pt x="5324" y="953643"/>
                  </a:moveTo>
                  <a:lnTo>
                    <a:pt x="495" y="953643"/>
                  </a:lnTo>
                  <a:lnTo>
                    <a:pt x="484" y="958723"/>
                  </a:lnTo>
                  <a:lnTo>
                    <a:pt x="5318" y="958723"/>
                  </a:lnTo>
                  <a:lnTo>
                    <a:pt x="5324" y="953643"/>
                  </a:lnTo>
                  <a:close/>
                </a:path>
                <a:path w="1207770" h="1186179">
                  <a:moveTo>
                    <a:pt x="1205728" y="953643"/>
                  </a:moveTo>
                  <a:lnTo>
                    <a:pt x="1201666" y="953643"/>
                  </a:lnTo>
                  <a:lnTo>
                    <a:pt x="1201661" y="958723"/>
                  </a:lnTo>
                  <a:lnTo>
                    <a:pt x="1205717" y="958723"/>
                  </a:lnTo>
                  <a:lnTo>
                    <a:pt x="1205728" y="953643"/>
                  </a:lnTo>
                  <a:close/>
                </a:path>
                <a:path w="1207770" h="1186179">
                  <a:moveTo>
                    <a:pt x="5318" y="958723"/>
                  </a:moveTo>
                  <a:lnTo>
                    <a:pt x="484" y="958723"/>
                  </a:lnTo>
                  <a:lnTo>
                    <a:pt x="468" y="966343"/>
                  </a:lnTo>
                  <a:lnTo>
                    <a:pt x="5310" y="966343"/>
                  </a:lnTo>
                  <a:lnTo>
                    <a:pt x="5318" y="958723"/>
                  </a:lnTo>
                  <a:close/>
                </a:path>
                <a:path w="1207770" h="1186179">
                  <a:moveTo>
                    <a:pt x="1205717" y="958723"/>
                  </a:moveTo>
                  <a:lnTo>
                    <a:pt x="1201661" y="958723"/>
                  </a:lnTo>
                  <a:lnTo>
                    <a:pt x="1201652" y="966343"/>
                  </a:lnTo>
                  <a:lnTo>
                    <a:pt x="1205700" y="966343"/>
                  </a:lnTo>
                  <a:lnTo>
                    <a:pt x="1205717" y="958723"/>
                  </a:lnTo>
                  <a:close/>
                </a:path>
                <a:path w="1207770" h="1186179">
                  <a:moveTo>
                    <a:pt x="5310" y="966343"/>
                  </a:moveTo>
                  <a:lnTo>
                    <a:pt x="468" y="966343"/>
                  </a:lnTo>
                  <a:lnTo>
                    <a:pt x="430" y="984123"/>
                  </a:lnTo>
                  <a:lnTo>
                    <a:pt x="5291" y="984123"/>
                  </a:lnTo>
                  <a:lnTo>
                    <a:pt x="5310" y="966343"/>
                  </a:lnTo>
                  <a:close/>
                </a:path>
                <a:path w="1207770" h="1186179">
                  <a:moveTo>
                    <a:pt x="1205700" y="966343"/>
                  </a:moveTo>
                  <a:lnTo>
                    <a:pt x="1201652" y="966343"/>
                  </a:lnTo>
                  <a:lnTo>
                    <a:pt x="1201633" y="984123"/>
                  </a:lnTo>
                  <a:lnTo>
                    <a:pt x="1205662" y="984123"/>
                  </a:lnTo>
                  <a:lnTo>
                    <a:pt x="1205700" y="966343"/>
                  </a:lnTo>
                  <a:close/>
                </a:path>
                <a:path w="1207770" h="1186179">
                  <a:moveTo>
                    <a:pt x="5291" y="984123"/>
                  </a:moveTo>
                  <a:lnTo>
                    <a:pt x="430" y="984123"/>
                  </a:lnTo>
                  <a:lnTo>
                    <a:pt x="400" y="998093"/>
                  </a:lnTo>
                  <a:lnTo>
                    <a:pt x="5276" y="998093"/>
                  </a:lnTo>
                  <a:lnTo>
                    <a:pt x="5291" y="984123"/>
                  </a:lnTo>
                  <a:close/>
                </a:path>
                <a:path w="1207770" h="1186179">
                  <a:moveTo>
                    <a:pt x="1205662" y="984123"/>
                  </a:moveTo>
                  <a:lnTo>
                    <a:pt x="1201633" y="984123"/>
                  </a:lnTo>
                  <a:lnTo>
                    <a:pt x="1201618" y="998093"/>
                  </a:lnTo>
                  <a:lnTo>
                    <a:pt x="1205632" y="998093"/>
                  </a:lnTo>
                  <a:lnTo>
                    <a:pt x="1205662" y="984123"/>
                  </a:lnTo>
                  <a:close/>
                </a:path>
                <a:path w="1207770" h="1186179">
                  <a:moveTo>
                    <a:pt x="5276" y="998093"/>
                  </a:moveTo>
                  <a:lnTo>
                    <a:pt x="400" y="998093"/>
                  </a:lnTo>
                  <a:lnTo>
                    <a:pt x="372" y="1010793"/>
                  </a:lnTo>
                  <a:lnTo>
                    <a:pt x="5262" y="1010793"/>
                  </a:lnTo>
                  <a:lnTo>
                    <a:pt x="5276" y="998093"/>
                  </a:lnTo>
                  <a:close/>
                </a:path>
                <a:path w="1207770" h="1186179">
                  <a:moveTo>
                    <a:pt x="1205632" y="998093"/>
                  </a:moveTo>
                  <a:lnTo>
                    <a:pt x="1201618" y="998093"/>
                  </a:lnTo>
                  <a:lnTo>
                    <a:pt x="1201604" y="1010793"/>
                  </a:lnTo>
                  <a:lnTo>
                    <a:pt x="1205605" y="1010793"/>
                  </a:lnTo>
                  <a:lnTo>
                    <a:pt x="1205632" y="998093"/>
                  </a:lnTo>
                  <a:close/>
                </a:path>
                <a:path w="1207770" h="1186179">
                  <a:moveTo>
                    <a:pt x="5262" y="1010793"/>
                  </a:moveTo>
                  <a:lnTo>
                    <a:pt x="372" y="1010793"/>
                  </a:lnTo>
                  <a:lnTo>
                    <a:pt x="362" y="1015873"/>
                  </a:lnTo>
                  <a:lnTo>
                    <a:pt x="5256" y="1015873"/>
                  </a:lnTo>
                  <a:lnTo>
                    <a:pt x="5262" y="1010793"/>
                  </a:lnTo>
                  <a:close/>
                </a:path>
                <a:path w="1207770" h="1186179">
                  <a:moveTo>
                    <a:pt x="1205605" y="1010793"/>
                  </a:moveTo>
                  <a:lnTo>
                    <a:pt x="1201604" y="1010793"/>
                  </a:lnTo>
                  <a:lnTo>
                    <a:pt x="1201599" y="1015873"/>
                  </a:lnTo>
                  <a:lnTo>
                    <a:pt x="1205594" y="1015873"/>
                  </a:lnTo>
                  <a:lnTo>
                    <a:pt x="1205605" y="1010793"/>
                  </a:lnTo>
                  <a:close/>
                </a:path>
                <a:path w="1207770" h="1186179">
                  <a:moveTo>
                    <a:pt x="5256" y="1015873"/>
                  </a:moveTo>
                  <a:lnTo>
                    <a:pt x="362" y="1015873"/>
                  </a:lnTo>
                  <a:lnTo>
                    <a:pt x="345" y="1023493"/>
                  </a:lnTo>
                  <a:lnTo>
                    <a:pt x="5248" y="1023493"/>
                  </a:lnTo>
                  <a:lnTo>
                    <a:pt x="5256" y="1015873"/>
                  </a:lnTo>
                  <a:close/>
                </a:path>
                <a:path w="1207770" h="1186179">
                  <a:moveTo>
                    <a:pt x="1205594" y="1015873"/>
                  </a:moveTo>
                  <a:lnTo>
                    <a:pt x="1201599" y="1015873"/>
                  </a:lnTo>
                  <a:lnTo>
                    <a:pt x="1201591" y="1023493"/>
                  </a:lnTo>
                  <a:lnTo>
                    <a:pt x="1205578" y="1023493"/>
                  </a:lnTo>
                  <a:lnTo>
                    <a:pt x="1205594" y="1015873"/>
                  </a:lnTo>
                  <a:close/>
                </a:path>
                <a:path w="1207770" h="1186179">
                  <a:moveTo>
                    <a:pt x="5248" y="1023493"/>
                  </a:moveTo>
                  <a:lnTo>
                    <a:pt x="345" y="1023493"/>
                  </a:lnTo>
                  <a:lnTo>
                    <a:pt x="332" y="1029843"/>
                  </a:lnTo>
                  <a:lnTo>
                    <a:pt x="5241" y="1029843"/>
                  </a:lnTo>
                  <a:lnTo>
                    <a:pt x="5248" y="1023493"/>
                  </a:lnTo>
                  <a:close/>
                </a:path>
                <a:path w="1207770" h="1186179">
                  <a:moveTo>
                    <a:pt x="1205578" y="1023493"/>
                  </a:moveTo>
                  <a:lnTo>
                    <a:pt x="1201591" y="1023493"/>
                  </a:lnTo>
                  <a:lnTo>
                    <a:pt x="1201584" y="1029843"/>
                  </a:lnTo>
                  <a:lnTo>
                    <a:pt x="1205564" y="1029843"/>
                  </a:lnTo>
                  <a:lnTo>
                    <a:pt x="1205578" y="1023493"/>
                  </a:lnTo>
                  <a:close/>
                </a:path>
                <a:path w="1207770" h="1186179">
                  <a:moveTo>
                    <a:pt x="5241" y="1029843"/>
                  </a:moveTo>
                  <a:lnTo>
                    <a:pt x="332" y="1029843"/>
                  </a:lnTo>
                  <a:lnTo>
                    <a:pt x="318" y="1036193"/>
                  </a:lnTo>
                  <a:lnTo>
                    <a:pt x="5234" y="1036193"/>
                  </a:lnTo>
                  <a:lnTo>
                    <a:pt x="5241" y="1029843"/>
                  </a:lnTo>
                  <a:close/>
                </a:path>
                <a:path w="1207770" h="1186179">
                  <a:moveTo>
                    <a:pt x="1205564" y="1029843"/>
                  </a:moveTo>
                  <a:lnTo>
                    <a:pt x="1201584" y="1029843"/>
                  </a:lnTo>
                  <a:lnTo>
                    <a:pt x="1201577" y="1036193"/>
                  </a:lnTo>
                  <a:lnTo>
                    <a:pt x="1205551" y="1036193"/>
                  </a:lnTo>
                  <a:lnTo>
                    <a:pt x="1205564" y="1029843"/>
                  </a:lnTo>
                  <a:close/>
                </a:path>
                <a:path w="1207770" h="1186179">
                  <a:moveTo>
                    <a:pt x="5234" y="1036193"/>
                  </a:moveTo>
                  <a:lnTo>
                    <a:pt x="318" y="1036193"/>
                  </a:lnTo>
                  <a:lnTo>
                    <a:pt x="304" y="1042543"/>
                  </a:lnTo>
                  <a:lnTo>
                    <a:pt x="5228" y="1042543"/>
                  </a:lnTo>
                  <a:lnTo>
                    <a:pt x="5234" y="1036193"/>
                  </a:lnTo>
                  <a:close/>
                </a:path>
                <a:path w="1207770" h="1186179">
                  <a:moveTo>
                    <a:pt x="1205551" y="1036193"/>
                  </a:moveTo>
                  <a:lnTo>
                    <a:pt x="1201577" y="1036193"/>
                  </a:lnTo>
                  <a:lnTo>
                    <a:pt x="1201570" y="1042543"/>
                  </a:lnTo>
                  <a:lnTo>
                    <a:pt x="1205537" y="1042543"/>
                  </a:lnTo>
                  <a:lnTo>
                    <a:pt x="1205551" y="1036193"/>
                  </a:lnTo>
                  <a:close/>
                </a:path>
                <a:path w="1207770" h="1186179">
                  <a:moveTo>
                    <a:pt x="5228" y="1042543"/>
                  </a:moveTo>
                  <a:lnTo>
                    <a:pt x="304" y="1042543"/>
                  </a:lnTo>
                  <a:lnTo>
                    <a:pt x="277" y="1055243"/>
                  </a:lnTo>
                  <a:lnTo>
                    <a:pt x="5214" y="1055243"/>
                  </a:lnTo>
                  <a:lnTo>
                    <a:pt x="5228" y="1042543"/>
                  </a:lnTo>
                  <a:close/>
                </a:path>
                <a:path w="1207770" h="1186179">
                  <a:moveTo>
                    <a:pt x="1205537" y="1042543"/>
                  </a:moveTo>
                  <a:lnTo>
                    <a:pt x="1201570" y="1042543"/>
                  </a:lnTo>
                  <a:lnTo>
                    <a:pt x="1201557" y="1055243"/>
                  </a:lnTo>
                  <a:lnTo>
                    <a:pt x="1205510" y="1055243"/>
                  </a:lnTo>
                  <a:lnTo>
                    <a:pt x="1205537" y="1042543"/>
                  </a:lnTo>
                  <a:close/>
                </a:path>
                <a:path w="1207770" h="1186179">
                  <a:moveTo>
                    <a:pt x="5214" y="1055243"/>
                  </a:moveTo>
                  <a:lnTo>
                    <a:pt x="277" y="1055243"/>
                  </a:lnTo>
                  <a:lnTo>
                    <a:pt x="264" y="1061593"/>
                  </a:lnTo>
                  <a:lnTo>
                    <a:pt x="5207" y="1061593"/>
                  </a:lnTo>
                  <a:lnTo>
                    <a:pt x="5214" y="1055243"/>
                  </a:lnTo>
                  <a:close/>
                </a:path>
                <a:path w="1207770" h="1186179">
                  <a:moveTo>
                    <a:pt x="1205510" y="1055243"/>
                  </a:moveTo>
                  <a:lnTo>
                    <a:pt x="1201557" y="1055243"/>
                  </a:lnTo>
                  <a:lnTo>
                    <a:pt x="1201550" y="1061593"/>
                  </a:lnTo>
                  <a:lnTo>
                    <a:pt x="1205496" y="1061593"/>
                  </a:lnTo>
                  <a:lnTo>
                    <a:pt x="1205510" y="1055243"/>
                  </a:lnTo>
                  <a:close/>
                </a:path>
                <a:path w="1207770" h="1186179">
                  <a:moveTo>
                    <a:pt x="5207" y="1061593"/>
                  </a:moveTo>
                  <a:lnTo>
                    <a:pt x="264" y="1061593"/>
                  </a:lnTo>
                  <a:lnTo>
                    <a:pt x="250" y="1067943"/>
                  </a:lnTo>
                  <a:lnTo>
                    <a:pt x="5200" y="1067943"/>
                  </a:lnTo>
                  <a:lnTo>
                    <a:pt x="5207" y="1061593"/>
                  </a:lnTo>
                  <a:close/>
                </a:path>
                <a:path w="1207770" h="1186179">
                  <a:moveTo>
                    <a:pt x="1205496" y="1061593"/>
                  </a:moveTo>
                  <a:lnTo>
                    <a:pt x="1201550" y="1061593"/>
                  </a:lnTo>
                  <a:lnTo>
                    <a:pt x="1201543" y="1067943"/>
                  </a:lnTo>
                  <a:lnTo>
                    <a:pt x="1205483" y="1067943"/>
                  </a:lnTo>
                  <a:lnTo>
                    <a:pt x="1205496" y="1061593"/>
                  </a:lnTo>
                  <a:close/>
                </a:path>
                <a:path w="1207770" h="1186179">
                  <a:moveTo>
                    <a:pt x="5200" y="1067943"/>
                  </a:moveTo>
                  <a:lnTo>
                    <a:pt x="250" y="1067943"/>
                  </a:lnTo>
                  <a:lnTo>
                    <a:pt x="223" y="1080643"/>
                  </a:lnTo>
                  <a:lnTo>
                    <a:pt x="5186" y="1080643"/>
                  </a:lnTo>
                  <a:lnTo>
                    <a:pt x="5200" y="1067943"/>
                  </a:lnTo>
                  <a:close/>
                </a:path>
                <a:path w="1207770" h="1186179">
                  <a:moveTo>
                    <a:pt x="1205483" y="1067943"/>
                  </a:moveTo>
                  <a:lnTo>
                    <a:pt x="1201543" y="1067943"/>
                  </a:lnTo>
                  <a:lnTo>
                    <a:pt x="1201529" y="1080643"/>
                  </a:lnTo>
                  <a:lnTo>
                    <a:pt x="1205455" y="1080643"/>
                  </a:lnTo>
                  <a:lnTo>
                    <a:pt x="1205483" y="1067943"/>
                  </a:lnTo>
                  <a:close/>
                </a:path>
                <a:path w="1207770" h="1186179">
                  <a:moveTo>
                    <a:pt x="5186" y="1080643"/>
                  </a:moveTo>
                  <a:lnTo>
                    <a:pt x="223" y="1080643"/>
                  </a:lnTo>
                  <a:lnTo>
                    <a:pt x="212" y="1085723"/>
                  </a:lnTo>
                  <a:lnTo>
                    <a:pt x="5181" y="1085723"/>
                  </a:lnTo>
                  <a:lnTo>
                    <a:pt x="5186" y="1080643"/>
                  </a:lnTo>
                  <a:close/>
                </a:path>
                <a:path w="1207770" h="1186179">
                  <a:moveTo>
                    <a:pt x="1205455" y="1080643"/>
                  </a:moveTo>
                  <a:lnTo>
                    <a:pt x="1201529" y="1080643"/>
                  </a:lnTo>
                  <a:lnTo>
                    <a:pt x="1201524" y="1085723"/>
                  </a:lnTo>
                  <a:lnTo>
                    <a:pt x="1205445" y="1085723"/>
                  </a:lnTo>
                  <a:lnTo>
                    <a:pt x="1205455" y="1080643"/>
                  </a:lnTo>
                  <a:close/>
                </a:path>
                <a:path w="1207770" h="1186179">
                  <a:moveTo>
                    <a:pt x="5181" y="1085723"/>
                  </a:moveTo>
                  <a:lnTo>
                    <a:pt x="212" y="1085723"/>
                  </a:lnTo>
                  <a:lnTo>
                    <a:pt x="198" y="1092073"/>
                  </a:lnTo>
                  <a:lnTo>
                    <a:pt x="5174" y="1092073"/>
                  </a:lnTo>
                  <a:lnTo>
                    <a:pt x="5181" y="1085723"/>
                  </a:lnTo>
                  <a:close/>
                </a:path>
                <a:path w="1207770" h="1186179">
                  <a:moveTo>
                    <a:pt x="1205445" y="1085723"/>
                  </a:moveTo>
                  <a:lnTo>
                    <a:pt x="1201524" y="1085723"/>
                  </a:lnTo>
                  <a:lnTo>
                    <a:pt x="1201517" y="1092073"/>
                  </a:lnTo>
                  <a:lnTo>
                    <a:pt x="1205431" y="1092073"/>
                  </a:lnTo>
                  <a:lnTo>
                    <a:pt x="1205445" y="1085723"/>
                  </a:lnTo>
                  <a:close/>
                </a:path>
                <a:path w="1207770" h="1186179">
                  <a:moveTo>
                    <a:pt x="5174" y="1092073"/>
                  </a:moveTo>
                  <a:lnTo>
                    <a:pt x="198" y="1092073"/>
                  </a:lnTo>
                  <a:lnTo>
                    <a:pt x="185" y="1098423"/>
                  </a:lnTo>
                  <a:lnTo>
                    <a:pt x="5167" y="1098423"/>
                  </a:lnTo>
                  <a:lnTo>
                    <a:pt x="5174" y="1092073"/>
                  </a:lnTo>
                  <a:close/>
                </a:path>
                <a:path w="1207770" h="1186179">
                  <a:moveTo>
                    <a:pt x="1205431" y="1092073"/>
                  </a:moveTo>
                  <a:lnTo>
                    <a:pt x="1201517" y="1092073"/>
                  </a:lnTo>
                  <a:lnTo>
                    <a:pt x="1201510" y="1098423"/>
                  </a:lnTo>
                  <a:lnTo>
                    <a:pt x="1205417" y="1098423"/>
                  </a:lnTo>
                  <a:lnTo>
                    <a:pt x="1205431" y="1092073"/>
                  </a:lnTo>
                  <a:close/>
                </a:path>
                <a:path w="1207770" h="1186179">
                  <a:moveTo>
                    <a:pt x="5167" y="1098423"/>
                  </a:moveTo>
                  <a:lnTo>
                    <a:pt x="185" y="1098423"/>
                  </a:lnTo>
                  <a:lnTo>
                    <a:pt x="171" y="1104773"/>
                  </a:lnTo>
                  <a:lnTo>
                    <a:pt x="5160" y="1104773"/>
                  </a:lnTo>
                  <a:lnTo>
                    <a:pt x="5167" y="1098423"/>
                  </a:lnTo>
                  <a:close/>
                </a:path>
                <a:path w="1207770" h="1186179">
                  <a:moveTo>
                    <a:pt x="1205417" y="1098423"/>
                  </a:moveTo>
                  <a:lnTo>
                    <a:pt x="1201510" y="1098423"/>
                  </a:lnTo>
                  <a:lnTo>
                    <a:pt x="1201503" y="1104773"/>
                  </a:lnTo>
                  <a:lnTo>
                    <a:pt x="1205404" y="1104773"/>
                  </a:lnTo>
                  <a:lnTo>
                    <a:pt x="1205417" y="1098423"/>
                  </a:lnTo>
                  <a:close/>
                </a:path>
                <a:path w="1207770" h="1186179">
                  <a:moveTo>
                    <a:pt x="5160" y="1104773"/>
                  </a:moveTo>
                  <a:lnTo>
                    <a:pt x="171" y="1104773"/>
                  </a:lnTo>
                  <a:lnTo>
                    <a:pt x="157" y="1111123"/>
                  </a:lnTo>
                  <a:lnTo>
                    <a:pt x="5154" y="1111123"/>
                  </a:lnTo>
                  <a:lnTo>
                    <a:pt x="5160" y="1104773"/>
                  </a:lnTo>
                  <a:close/>
                </a:path>
                <a:path w="1207770" h="1186179">
                  <a:moveTo>
                    <a:pt x="1205404" y="1104773"/>
                  </a:moveTo>
                  <a:lnTo>
                    <a:pt x="1201503" y="1104773"/>
                  </a:lnTo>
                  <a:lnTo>
                    <a:pt x="1201496" y="1111123"/>
                  </a:lnTo>
                  <a:lnTo>
                    <a:pt x="1205390" y="1111123"/>
                  </a:lnTo>
                  <a:lnTo>
                    <a:pt x="1205404" y="1104773"/>
                  </a:lnTo>
                  <a:close/>
                </a:path>
                <a:path w="1207770" h="1186179">
                  <a:moveTo>
                    <a:pt x="5154" y="1111123"/>
                  </a:moveTo>
                  <a:lnTo>
                    <a:pt x="157" y="1111123"/>
                  </a:lnTo>
                  <a:lnTo>
                    <a:pt x="144" y="1117473"/>
                  </a:lnTo>
                  <a:lnTo>
                    <a:pt x="5147" y="1117473"/>
                  </a:lnTo>
                  <a:lnTo>
                    <a:pt x="5154" y="1111123"/>
                  </a:lnTo>
                  <a:close/>
                </a:path>
                <a:path w="1207770" h="1186179">
                  <a:moveTo>
                    <a:pt x="1205390" y="1111123"/>
                  </a:moveTo>
                  <a:lnTo>
                    <a:pt x="1201496" y="1111123"/>
                  </a:lnTo>
                  <a:lnTo>
                    <a:pt x="1201489" y="1117473"/>
                  </a:lnTo>
                  <a:lnTo>
                    <a:pt x="1205377" y="1117473"/>
                  </a:lnTo>
                  <a:lnTo>
                    <a:pt x="1205390" y="1111123"/>
                  </a:lnTo>
                  <a:close/>
                </a:path>
                <a:path w="1207770" h="1186179">
                  <a:moveTo>
                    <a:pt x="5147" y="1117473"/>
                  </a:moveTo>
                  <a:lnTo>
                    <a:pt x="144" y="1117473"/>
                  </a:lnTo>
                  <a:lnTo>
                    <a:pt x="130" y="1123823"/>
                  </a:lnTo>
                  <a:lnTo>
                    <a:pt x="5140" y="1123823"/>
                  </a:lnTo>
                  <a:lnTo>
                    <a:pt x="5147" y="1117473"/>
                  </a:lnTo>
                  <a:close/>
                </a:path>
                <a:path w="1207770" h="1186179">
                  <a:moveTo>
                    <a:pt x="1205377" y="1117473"/>
                  </a:moveTo>
                  <a:lnTo>
                    <a:pt x="1201489" y="1117473"/>
                  </a:lnTo>
                  <a:lnTo>
                    <a:pt x="1201483" y="1123823"/>
                  </a:lnTo>
                  <a:lnTo>
                    <a:pt x="1205363" y="1123823"/>
                  </a:lnTo>
                  <a:lnTo>
                    <a:pt x="1205377" y="1117473"/>
                  </a:lnTo>
                  <a:close/>
                </a:path>
                <a:path w="1207770" h="1186179">
                  <a:moveTo>
                    <a:pt x="5140" y="1123823"/>
                  </a:moveTo>
                  <a:lnTo>
                    <a:pt x="130" y="1123823"/>
                  </a:lnTo>
                  <a:lnTo>
                    <a:pt x="117" y="1130173"/>
                  </a:lnTo>
                  <a:lnTo>
                    <a:pt x="5133" y="1130173"/>
                  </a:lnTo>
                  <a:lnTo>
                    <a:pt x="5140" y="1123823"/>
                  </a:lnTo>
                  <a:close/>
                </a:path>
                <a:path w="1207770" h="1186179">
                  <a:moveTo>
                    <a:pt x="1205363" y="1123823"/>
                  </a:moveTo>
                  <a:lnTo>
                    <a:pt x="1201483" y="1123823"/>
                  </a:lnTo>
                  <a:lnTo>
                    <a:pt x="1201476" y="1130173"/>
                  </a:lnTo>
                  <a:lnTo>
                    <a:pt x="1205349" y="1130173"/>
                  </a:lnTo>
                  <a:lnTo>
                    <a:pt x="1205363" y="1123823"/>
                  </a:lnTo>
                  <a:close/>
                </a:path>
                <a:path w="1207770" h="1186179">
                  <a:moveTo>
                    <a:pt x="5133" y="1130173"/>
                  </a:moveTo>
                  <a:lnTo>
                    <a:pt x="117" y="1130173"/>
                  </a:lnTo>
                  <a:lnTo>
                    <a:pt x="103" y="1136523"/>
                  </a:lnTo>
                  <a:lnTo>
                    <a:pt x="5126" y="1136523"/>
                  </a:lnTo>
                  <a:lnTo>
                    <a:pt x="5133" y="1130173"/>
                  </a:lnTo>
                  <a:close/>
                </a:path>
                <a:path w="1207770" h="1186179">
                  <a:moveTo>
                    <a:pt x="1205349" y="1130173"/>
                  </a:moveTo>
                  <a:lnTo>
                    <a:pt x="1201476" y="1130173"/>
                  </a:lnTo>
                  <a:lnTo>
                    <a:pt x="1201469" y="1136523"/>
                  </a:lnTo>
                  <a:lnTo>
                    <a:pt x="1205336" y="1136523"/>
                  </a:lnTo>
                  <a:lnTo>
                    <a:pt x="1205349" y="1130173"/>
                  </a:lnTo>
                  <a:close/>
                </a:path>
                <a:path w="1207770" h="1186179">
                  <a:moveTo>
                    <a:pt x="5126" y="1136523"/>
                  </a:moveTo>
                  <a:lnTo>
                    <a:pt x="103" y="1136523"/>
                  </a:lnTo>
                  <a:lnTo>
                    <a:pt x="89" y="1142873"/>
                  </a:lnTo>
                  <a:lnTo>
                    <a:pt x="5119" y="1142873"/>
                  </a:lnTo>
                  <a:lnTo>
                    <a:pt x="5126" y="1136523"/>
                  </a:lnTo>
                  <a:close/>
                </a:path>
                <a:path w="1207770" h="1186179">
                  <a:moveTo>
                    <a:pt x="1205336" y="1136523"/>
                  </a:moveTo>
                  <a:lnTo>
                    <a:pt x="1201469" y="1136523"/>
                  </a:lnTo>
                  <a:lnTo>
                    <a:pt x="1201462" y="1142873"/>
                  </a:lnTo>
                  <a:lnTo>
                    <a:pt x="1205322" y="1142873"/>
                  </a:lnTo>
                  <a:lnTo>
                    <a:pt x="1205336" y="1136523"/>
                  </a:lnTo>
                  <a:close/>
                </a:path>
                <a:path w="1207770" h="1186179">
                  <a:moveTo>
                    <a:pt x="5119" y="1142873"/>
                  </a:moveTo>
                  <a:lnTo>
                    <a:pt x="89" y="1142873"/>
                  </a:lnTo>
                  <a:lnTo>
                    <a:pt x="73" y="1150493"/>
                  </a:lnTo>
                  <a:lnTo>
                    <a:pt x="5111" y="1150493"/>
                  </a:lnTo>
                  <a:lnTo>
                    <a:pt x="5119" y="1142873"/>
                  </a:lnTo>
                  <a:close/>
                </a:path>
                <a:path w="1207770" h="1186179">
                  <a:moveTo>
                    <a:pt x="1205322" y="1142873"/>
                  </a:moveTo>
                  <a:lnTo>
                    <a:pt x="1201462" y="1142873"/>
                  </a:lnTo>
                  <a:lnTo>
                    <a:pt x="1201454" y="1150493"/>
                  </a:lnTo>
                  <a:lnTo>
                    <a:pt x="1205306" y="1150493"/>
                  </a:lnTo>
                  <a:lnTo>
                    <a:pt x="1205322" y="1142873"/>
                  </a:lnTo>
                  <a:close/>
                </a:path>
                <a:path w="1207770" h="1186179">
                  <a:moveTo>
                    <a:pt x="5111" y="1150493"/>
                  </a:moveTo>
                  <a:lnTo>
                    <a:pt x="73" y="1150493"/>
                  </a:lnTo>
                  <a:lnTo>
                    <a:pt x="59" y="1156843"/>
                  </a:lnTo>
                  <a:lnTo>
                    <a:pt x="5104" y="1156843"/>
                  </a:lnTo>
                  <a:lnTo>
                    <a:pt x="5111" y="1150493"/>
                  </a:lnTo>
                  <a:close/>
                </a:path>
                <a:path w="1207770" h="1186179">
                  <a:moveTo>
                    <a:pt x="1205306" y="1150493"/>
                  </a:moveTo>
                  <a:lnTo>
                    <a:pt x="1201454" y="1150493"/>
                  </a:lnTo>
                  <a:lnTo>
                    <a:pt x="1201447" y="1156843"/>
                  </a:lnTo>
                  <a:lnTo>
                    <a:pt x="1205292" y="1156843"/>
                  </a:lnTo>
                  <a:lnTo>
                    <a:pt x="1205306" y="1150493"/>
                  </a:lnTo>
                  <a:close/>
                </a:path>
                <a:path w="1207770" h="1186179">
                  <a:moveTo>
                    <a:pt x="5104" y="1156843"/>
                  </a:moveTo>
                  <a:lnTo>
                    <a:pt x="59" y="1156843"/>
                  </a:lnTo>
                  <a:lnTo>
                    <a:pt x="46" y="1163193"/>
                  </a:lnTo>
                  <a:lnTo>
                    <a:pt x="5097" y="1163193"/>
                  </a:lnTo>
                  <a:lnTo>
                    <a:pt x="5104" y="1156843"/>
                  </a:lnTo>
                  <a:close/>
                </a:path>
                <a:path w="1207770" h="1186179">
                  <a:moveTo>
                    <a:pt x="1205292" y="1156843"/>
                  </a:moveTo>
                  <a:lnTo>
                    <a:pt x="1201447" y="1156843"/>
                  </a:lnTo>
                  <a:lnTo>
                    <a:pt x="1201440" y="1163193"/>
                  </a:lnTo>
                  <a:lnTo>
                    <a:pt x="1205279" y="1163193"/>
                  </a:lnTo>
                  <a:lnTo>
                    <a:pt x="1205292" y="1156843"/>
                  </a:lnTo>
                  <a:close/>
                </a:path>
                <a:path w="1207770" h="1186179">
                  <a:moveTo>
                    <a:pt x="5097" y="1163193"/>
                  </a:moveTo>
                  <a:lnTo>
                    <a:pt x="46" y="1163193"/>
                  </a:lnTo>
                  <a:lnTo>
                    <a:pt x="32" y="1169543"/>
                  </a:lnTo>
                  <a:lnTo>
                    <a:pt x="5090" y="1169543"/>
                  </a:lnTo>
                  <a:lnTo>
                    <a:pt x="5097" y="1163193"/>
                  </a:lnTo>
                  <a:close/>
                </a:path>
                <a:path w="1207770" h="1186179">
                  <a:moveTo>
                    <a:pt x="1205279" y="1163193"/>
                  </a:moveTo>
                  <a:lnTo>
                    <a:pt x="1201440" y="1163193"/>
                  </a:lnTo>
                  <a:lnTo>
                    <a:pt x="1201433" y="1169543"/>
                  </a:lnTo>
                  <a:lnTo>
                    <a:pt x="1205265" y="1169543"/>
                  </a:lnTo>
                  <a:lnTo>
                    <a:pt x="1205279" y="1163193"/>
                  </a:lnTo>
                  <a:close/>
                </a:path>
                <a:path w="1207770" h="1186179">
                  <a:moveTo>
                    <a:pt x="5090" y="1169543"/>
                  </a:moveTo>
                  <a:lnTo>
                    <a:pt x="32" y="1169543"/>
                  </a:lnTo>
                  <a:lnTo>
                    <a:pt x="0" y="1184783"/>
                  </a:lnTo>
                  <a:lnTo>
                    <a:pt x="1205229" y="1186053"/>
                  </a:lnTo>
                  <a:lnTo>
                    <a:pt x="1205238" y="1182243"/>
                  </a:lnTo>
                  <a:lnTo>
                    <a:pt x="5079" y="1179703"/>
                  </a:lnTo>
                  <a:lnTo>
                    <a:pt x="5090" y="1169543"/>
                  </a:lnTo>
                  <a:close/>
                </a:path>
                <a:path w="1207770" h="1186179">
                  <a:moveTo>
                    <a:pt x="1205265" y="1169543"/>
                  </a:moveTo>
                  <a:lnTo>
                    <a:pt x="1201433" y="1169543"/>
                  </a:lnTo>
                  <a:lnTo>
                    <a:pt x="1201420" y="1182243"/>
                  </a:lnTo>
                  <a:lnTo>
                    <a:pt x="1205238" y="1182243"/>
                  </a:lnTo>
                  <a:lnTo>
                    <a:pt x="1205265" y="1169543"/>
                  </a:lnTo>
                  <a:close/>
                </a:path>
              </a:pathLst>
            </a:custGeom>
            <a:solidFill>
              <a:srgbClr val="6A20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6982459" y="2964179"/>
              <a:ext cx="1197610" cy="1178560"/>
            </a:xfrm>
            <a:custGeom>
              <a:avLst/>
              <a:gdLst/>
              <a:ahLst/>
              <a:cxnLst/>
              <a:rect l="l" t="t" r="r" b="b"/>
              <a:pathLst>
                <a:path w="1197609" h="1178560">
                  <a:moveTo>
                    <a:pt x="6333" y="11684"/>
                  </a:moveTo>
                  <a:lnTo>
                    <a:pt x="1257" y="11684"/>
                  </a:lnTo>
                  <a:lnTo>
                    <a:pt x="1160" y="101600"/>
                  </a:lnTo>
                  <a:lnTo>
                    <a:pt x="6137" y="101600"/>
                  </a:lnTo>
                  <a:lnTo>
                    <a:pt x="6333" y="11684"/>
                  </a:lnTo>
                  <a:close/>
                </a:path>
                <a:path w="1197609" h="1178560">
                  <a:moveTo>
                    <a:pt x="1197598" y="11684"/>
                  </a:moveTo>
                  <a:lnTo>
                    <a:pt x="1193788" y="11684"/>
                  </a:lnTo>
                  <a:lnTo>
                    <a:pt x="1193592" y="101600"/>
                  </a:lnTo>
                  <a:lnTo>
                    <a:pt x="1197501" y="101600"/>
                  </a:lnTo>
                  <a:lnTo>
                    <a:pt x="1197598" y="11684"/>
                  </a:lnTo>
                  <a:close/>
                </a:path>
                <a:path w="1197609" h="1178560">
                  <a:moveTo>
                    <a:pt x="1197608" y="2666"/>
                  </a:moveTo>
                  <a:lnTo>
                    <a:pt x="1267" y="2666"/>
                  </a:lnTo>
                  <a:lnTo>
                    <a:pt x="1257" y="11429"/>
                  </a:lnTo>
                  <a:lnTo>
                    <a:pt x="6333" y="11429"/>
                  </a:lnTo>
                  <a:lnTo>
                    <a:pt x="6350" y="3810"/>
                  </a:lnTo>
                  <a:lnTo>
                    <a:pt x="1197607" y="3810"/>
                  </a:lnTo>
                  <a:lnTo>
                    <a:pt x="1197608" y="2666"/>
                  </a:lnTo>
                  <a:close/>
                </a:path>
                <a:path w="1197609" h="1178560">
                  <a:moveTo>
                    <a:pt x="1197607" y="3810"/>
                  </a:moveTo>
                  <a:lnTo>
                    <a:pt x="6350" y="3810"/>
                  </a:lnTo>
                  <a:lnTo>
                    <a:pt x="1193800" y="6350"/>
                  </a:lnTo>
                  <a:lnTo>
                    <a:pt x="1193788" y="11429"/>
                  </a:lnTo>
                  <a:lnTo>
                    <a:pt x="1197599" y="11429"/>
                  </a:lnTo>
                  <a:lnTo>
                    <a:pt x="1197607" y="3810"/>
                  </a:lnTo>
                  <a:close/>
                </a:path>
                <a:path w="1197609" h="1178560">
                  <a:moveTo>
                    <a:pt x="1270" y="0"/>
                  </a:moveTo>
                  <a:lnTo>
                    <a:pt x="1267" y="2539"/>
                  </a:lnTo>
                  <a:lnTo>
                    <a:pt x="1197608" y="2539"/>
                  </a:lnTo>
                  <a:lnTo>
                    <a:pt x="1197610" y="1270"/>
                  </a:lnTo>
                  <a:lnTo>
                    <a:pt x="1270" y="0"/>
                  </a:lnTo>
                  <a:close/>
                </a:path>
                <a:path w="1197609" h="1178560">
                  <a:moveTo>
                    <a:pt x="6137" y="101600"/>
                  </a:moveTo>
                  <a:lnTo>
                    <a:pt x="1160" y="101600"/>
                  </a:lnTo>
                  <a:lnTo>
                    <a:pt x="1146" y="114300"/>
                  </a:lnTo>
                  <a:lnTo>
                    <a:pt x="6109" y="114300"/>
                  </a:lnTo>
                  <a:lnTo>
                    <a:pt x="6137" y="101600"/>
                  </a:lnTo>
                  <a:close/>
                </a:path>
                <a:path w="1197609" h="1178560">
                  <a:moveTo>
                    <a:pt x="1197501" y="101600"/>
                  </a:moveTo>
                  <a:lnTo>
                    <a:pt x="1193592" y="101600"/>
                  </a:lnTo>
                  <a:lnTo>
                    <a:pt x="1193565" y="114300"/>
                  </a:lnTo>
                  <a:lnTo>
                    <a:pt x="1197488" y="114300"/>
                  </a:lnTo>
                  <a:lnTo>
                    <a:pt x="1197501" y="101600"/>
                  </a:lnTo>
                  <a:close/>
                </a:path>
                <a:path w="1197609" h="1178560">
                  <a:moveTo>
                    <a:pt x="6109" y="114300"/>
                  </a:moveTo>
                  <a:lnTo>
                    <a:pt x="1146" y="114300"/>
                  </a:lnTo>
                  <a:lnTo>
                    <a:pt x="1119" y="139700"/>
                  </a:lnTo>
                  <a:lnTo>
                    <a:pt x="6054" y="139700"/>
                  </a:lnTo>
                  <a:lnTo>
                    <a:pt x="6109" y="114300"/>
                  </a:lnTo>
                  <a:close/>
                </a:path>
                <a:path w="1197609" h="1178560">
                  <a:moveTo>
                    <a:pt x="1197488" y="114300"/>
                  </a:moveTo>
                  <a:lnTo>
                    <a:pt x="1193565" y="114300"/>
                  </a:lnTo>
                  <a:lnTo>
                    <a:pt x="1193510" y="139700"/>
                  </a:lnTo>
                  <a:lnTo>
                    <a:pt x="1197460" y="139700"/>
                  </a:lnTo>
                  <a:lnTo>
                    <a:pt x="1197488" y="114300"/>
                  </a:lnTo>
                  <a:close/>
                </a:path>
                <a:path w="1197609" h="1178560">
                  <a:moveTo>
                    <a:pt x="6054" y="139700"/>
                  </a:moveTo>
                  <a:lnTo>
                    <a:pt x="1119" y="139700"/>
                  </a:lnTo>
                  <a:lnTo>
                    <a:pt x="1084" y="171450"/>
                  </a:lnTo>
                  <a:lnTo>
                    <a:pt x="5985" y="171450"/>
                  </a:lnTo>
                  <a:lnTo>
                    <a:pt x="6054" y="139700"/>
                  </a:lnTo>
                  <a:close/>
                </a:path>
                <a:path w="1197609" h="1178560">
                  <a:moveTo>
                    <a:pt x="1197460" y="139700"/>
                  </a:moveTo>
                  <a:lnTo>
                    <a:pt x="1193510" y="139700"/>
                  </a:lnTo>
                  <a:lnTo>
                    <a:pt x="1193441" y="171450"/>
                  </a:lnTo>
                  <a:lnTo>
                    <a:pt x="1197426" y="171450"/>
                  </a:lnTo>
                  <a:lnTo>
                    <a:pt x="1197460" y="139700"/>
                  </a:lnTo>
                  <a:close/>
                </a:path>
                <a:path w="1197609" h="1178560">
                  <a:moveTo>
                    <a:pt x="5985" y="171450"/>
                  </a:moveTo>
                  <a:lnTo>
                    <a:pt x="1084" y="171450"/>
                  </a:lnTo>
                  <a:lnTo>
                    <a:pt x="1043" y="209550"/>
                  </a:lnTo>
                  <a:lnTo>
                    <a:pt x="5902" y="209550"/>
                  </a:lnTo>
                  <a:lnTo>
                    <a:pt x="5985" y="171450"/>
                  </a:lnTo>
                  <a:close/>
                </a:path>
                <a:path w="1197609" h="1178560">
                  <a:moveTo>
                    <a:pt x="1197426" y="171450"/>
                  </a:moveTo>
                  <a:lnTo>
                    <a:pt x="1193441" y="171450"/>
                  </a:lnTo>
                  <a:lnTo>
                    <a:pt x="1193358" y="209550"/>
                  </a:lnTo>
                  <a:lnTo>
                    <a:pt x="1197385" y="209550"/>
                  </a:lnTo>
                  <a:lnTo>
                    <a:pt x="1197426" y="171450"/>
                  </a:lnTo>
                  <a:close/>
                </a:path>
                <a:path w="1197609" h="1178560">
                  <a:moveTo>
                    <a:pt x="5902" y="209550"/>
                  </a:moveTo>
                  <a:lnTo>
                    <a:pt x="1043" y="209550"/>
                  </a:lnTo>
                  <a:lnTo>
                    <a:pt x="1016" y="234950"/>
                  </a:lnTo>
                  <a:lnTo>
                    <a:pt x="5847" y="234950"/>
                  </a:lnTo>
                  <a:lnTo>
                    <a:pt x="5902" y="209550"/>
                  </a:lnTo>
                  <a:close/>
                </a:path>
                <a:path w="1197609" h="1178560">
                  <a:moveTo>
                    <a:pt x="1197385" y="209550"/>
                  </a:moveTo>
                  <a:lnTo>
                    <a:pt x="1193358" y="209550"/>
                  </a:lnTo>
                  <a:lnTo>
                    <a:pt x="1193303" y="234950"/>
                  </a:lnTo>
                  <a:lnTo>
                    <a:pt x="1197357" y="234950"/>
                  </a:lnTo>
                  <a:lnTo>
                    <a:pt x="1197385" y="209550"/>
                  </a:lnTo>
                  <a:close/>
                </a:path>
                <a:path w="1197609" h="1178560">
                  <a:moveTo>
                    <a:pt x="5847" y="234950"/>
                  </a:moveTo>
                  <a:lnTo>
                    <a:pt x="1016" y="234950"/>
                  </a:lnTo>
                  <a:lnTo>
                    <a:pt x="1002" y="247650"/>
                  </a:lnTo>
                  <a:lnTo>
                    <a:pt x="5819" y="247650"/>
                  </a:lnTo>
                  <a:lnTo>
                    <a:pt x="5847" y="234950"/>
                  </a:lnTo>
                  <a:close/>
                </a:path>
                <a:path w="1197609" h="1178560">
                  <a:moveTo>
                    <a:pt x="1197357" y="234950"/>
                  </a:moveTo>
                  <a:lnTo>
                    <a:pt x="1193303" y="234950"/>
                  </a:lnTo>
                  <a:lnTo>
                    <a:pt x="1193275" y="247650"/>
                  </a:lnTo>
                  <a:lnTo>
                    <a:pt x="1197344" y="247650"/>
                  </a:lnTo>
                  <a:lnTo>
                    <a:pt x="1197357" y="234950"/>
                  </a:lnTo>
                  <a:close/>
                </a:path>
                <a:path w="1197609" h="1178560">
                  <a:moveTo>
                    <a:pt x="5819" y="247650"/>
                  </a:moveTo>
                  <a:lnTo>
                    <a:pt x="1002" y="247650"/>
                  </a:lnTo>
                  <a:lnTo>
                    <a:pt x="975" y="273050"/>
                  </a:lnTo>
                  <a:lnTo>
                    <a:pt x="5764" y="273050"/>
                  </a:lnTo>
                  <a:lnTo>
                    <a:pt x="5819" y="247650"/>
                  </a:lnTo>
                  <a:close/>
                </a:path>
                <a:path w="1197609" h="1178560">
                  <a:moveTo>
                    <a:pt x="1197344" y="247650"/>
                  </a:moveTo>
                  <a:lnTo>
                    <a:pt x="1193275" y="247650"/>
                  </a:lnTo>
                  <a:lnTo>
                    <a:pt x="1193220" y="273050"/>
                  </a:lnTo>
                  <a:lnTo>
                    <a:pt x="1197316" y="273050"/>
                  </a:lnTo>
                  <a:lnTo>
                    <a:pt x="1197344" y="247650"/>
                  </a:lnTo>
                  <a:close/>
                </a:path>
                <a:path w="1197609" h="1178560">
                  <a:moveTo>
                    <a:pt x="5764" y="273050"/>
                  </a:moveTo>
                  <a:lnTo>
                    <a:pt x="975" y="273050"/>
                  </a:lnTo>
                  <a:lnTo>
                    <a:pt x="817" y="419100"/>
                  </a:lnTo>
                  <a:lnTo>
                    <a:pt x="5447" y="419100"/>
                  </a:lnTo>
                  <a:lnTo>
                    <a:pt x="5764" y="273050"/>
                  </a:lnTo>
                  <a:close/>
                </a:path>
                <a:path w="1197609" h="1178560">
                  <a:moveTo>
                    <a:pt x="1197316" y="273050"/>
                  </a:moveTo>
                  <a:lnTo>
                    <a:pt x="1193220" y="273050"/>
                  </a:lnTo>
                  <a:lnTo>
                    <a:pt x="1192902" y="419100"/>
                  </a:lnTo>
                  <a:lnTo>
                    <a:pt x="1197159" y="419100"/>
                  </a:lnTo>
                  <a:lnTo>
                    <a:pt x="1197316" y="273050"/>
                  </a:lnTo>
                  <a:close/>
                </a:path>
                <a:path w="1197609" h="1178560">
                  <a:moveTo>
                    <a:pt x="5447" y="419100"/>
                  </a:moveTo>
                  <a:lnTo>
                    <a:pt x="817" y="419100"/>
                  </a:lnTo>
                  <a:lnTo>
                    <a:pt x="789" y="444500"/>
                  </a:lnTo>
                  <a:lnTo>
                    <a:pt x="5391" y="444500"/>
                  </a:lnTo>
                  <a:lnTo>
                    <a:pt x="5447" y="419100"/>
                  </a:lnTo>
                  <a:close/>
                </a:path>
                <a:path w="1197609" h="1178560">
                  <a:moveTo>
                    <a:pt x="1197159" y="419100"/>
                  </a:moveTo>
                  <a:lnTo>
                    <a:pt x="1192902" y="419100"/>
                  </a:lnTo>
                  <a:lnTo>
                    <a:pt x="1192847" y="444500"/>
                  </a:lnTo>
                  <a:lnTo>
                    <a:pt x="1197131" y="444500"/>
                  </a:lnTo>
                  <a:lnTo>
                    <a:pt x="1197159" y="419100"/>
                  </a:lnTo>
                  <a:close/>
                </a:path>
                <a:path w="1197609" h="1178560">
                  <a:moveTo>
                    <a:pt x="5391" y="444500"/>
                  </a:moveTo>
                  <a:lnTo>
                    <a:pt x="789" y="444500"/>
                  </a:lnTo>
                  <a:lnTo>
                    <a:pt x="762" y="469900"/>
                  </a:lnTo>
                  <a:lnTo>
                    <a:pt x="5336" y="469900"/>
                  </a:lnTo>
                  <a:lnTo>
                    <a:pt x="5391" y="444500"/>
                  </a:lnTo>
                  <a:close/>
                </a:path>
                <a:path w="1197609" h="1178560">
                  <a:moveTo>
                    <a:pt x="1197131" y="444500"/>
                  </a:moveTo>
                  <a:lnTo>
                    <a:pt x="1192847" y="444500"/>
                  </a:lnTo>
                  <a:lnTo>
                    <a:pt x="1192792" y="469900"/>
                  </a:lnTo>
                  <a:lnTo>
                    <a:pt x="1197104" y="469900"/>
                  </a:lnTo>
                  <a:lnTo>
                    <a:pt x="1197131" y="444500"/>
                  </a:lnTo>
                  <a:close/>
                </a:path>
                <a:path w="1197609" h="1178560">
                  <a:moveTo>
                    <a:pt x="5336" y="469900"/>
                  </a:moveTo>
                  <a:lnTo>
                    <a:pt x="762" y="469900"/>
                  </a:lnTo>
                  <a:lnTo>
                    <a:pt x="504" y="708660"/>
                  </a:lnTo>
                  <a:lnTo>
                    <a:pt x="4817" y="708660"/>
                  </a:lnTo>
                  <a:lnTo>
                    <a:pt x="5336" y="469900"/>
                  </a:lnTo>
                  <a:close/>
                </a:path>
                <a:path w="1197609" h="1178560">
                  <a:moveTo>
                    <a:pt x="1197104" y="469900"/>
                  </a:moveTo>
                  <a:lnTo>
                    <a:pt x="1192792" y="469900"/>
                  </a:lnTo>
                  <a:lnTo>
                    <a:pt x="1192273" y="708660"/>
                  </a:lnTo>
                  <a:lnTo>
                    <a:pt x="1196846" y="708660"/>
                  </a:lnTo>
                  <a:lnTo>
                    <a:pt x="1197104" y="469900"/>
                  </a:lnTo>
                  <a:close/>
                </a:path>
                <a:path w="1197609" h="1178560">
                  <a:moveTo>
                    <a:pt x="4817" y="708660"/>
                  </a:moveTo>
                  <a:lnTo>
                    <a:pt x="504" y="708660"/>
                  </a:lnTo>
                  <a:lnTo>
                    <a:pt x="449" y="759460"/>
                  </a:lnTo>
                  <a:lnTo>
                    <a:pt x="4707" y="759460"/>
                  </a:lnTo>
                  <a:lnTo>
                    <a:pt x="4817" y="708660"/>
                  </a:lnTo>
                  <a:close/>
                </a:path>
                <a:path w="1197609" h="1178560">
                  <a:moveTo>
                    <a:pt x="1196846" y="708660"/>
                  </a:moveTo>
                  <a:lnTo>
                    <a:pt x="1192273" y="708660"/>
                  </a:lnTo>
                  <a:lnTo>
                    <a:pt x="1192162" y="759460"/>
                  </a:lnTo>
                  <a:lnTo>
                    <a:pt x="1196792" y="759460"/>
                  </a:lnTo>
                  <a:lnTo>
                    <a:pt x="1196846" y="708660"/>
                  </a:lnTo>
                  <a:close/>
                </a:path>
                <a:path w="1197609" h="1178560">
                  <a:moveTo>
                    <a:pt x="4707" y="759460"/>
                  </a:moveTo>
                  <a:lnTo>
                    <a:pt x="449" y="759460"/>
                  </a:lnTo>
                  <a:lnTo>
                    <a:pt x="422" y="784860"/>
                  </a:lnTo>
                  <a:lnTo>
                    <a:pt x="4652" y="784860"/>
                  </a:lnTo>
                  <a:lnTo>
                    <a:pt x="4707" y="759460"/>
                  </a:lnTo>
                  <a:close/>
                </a:path>
                <a:path w="1197609" h="1178560">
                  <a:moveTo>
                    <a:pt x="1196792" y="759460"/>
                  </a:moveTo>
                  <a:lnTo>
                    <a:pt x="1192162" y="759460"/>
                  </a:lnTo>
                  <a:lnTo>
                    <a:pt x="1192107" y="784860"/>
                  </a:lnTo>
                  <a:lnTo>
                    <a:pt x="1196764" y="784860"/>
                  </a:lnTo>
                  <a:lnTo>
                    <a:pt x="1196792" y="759460"/>
                  </a:lnTo>
                  <a:close/>
                </a:path>
                <a:path w="1197609" h="1178560">
                  <a:moveTo>
                    <a:pt x="4652" y="784860"/>
                  </a:moveTo>
                  <a:lnTo>
                    <a:pt x="422" y="784860"/>
                  </a:lnTo>
                  <a:lnTo>
                    <a:pt x="394" y="810260"/>
                  </a:lnTo>
                  <a:lnTo>
                    <a:pt x="4596" y="810260"/>
                  </a:lnTo>
                  <a:lnTo>
                    <a:pt x="4652" y="784860"/>
                  </a:lnTo>
                  <a:close/>
                </a:path>
                <a:path w="1197609" h="1178560">
                  <a:moveTo>
                    <a:pt x="1196764" y="784860"/>
                  </a:moveTo>
                  <a:lnTo>
                    <a:pt x="1192107" y="784860"/>
                  </a:lnTo>
                  <a:lnTo>
                    <a:pt x="1192052" y="810260"/>
                  </a:lnTo>
                  <a:lnTo>
                    <a:pt x="1196737" y="810260"/>
                  </a:lnTo>
                  <a:lnTo>
                    <a:pt x="1196764" y="784860"/>
                  </a:lnTo>
                  <a:close/>
                </a:path>
                <a:path w="1197609" h="1178560">
                  <a:moveTo>
                    <a:pt x="4596" y="810260"/>
                  </a:moveTo>
                  <a:lnTo>
                    <a:pt x="394" y="810260"/>
                  </a:lnTo>
                  <a:lnTo>
                    <a:pt x="367" y="835660"/>
                  </a:lnTo>
                  <a:lnTo>
                    <a:pt x="4541" y="835660"/>
                  </a:lnTo>
                  <a:lnTo>
                    <a:pt x="4596" y="810260"/>
                  </a:lnTo>
                  <a:close/>
                </a:path>
                <a:path w="1197609" h="1178560">
                  <a:moveTo>
                    <a:pt x="1196737" y="810260"/>
                  </a:moveTo>
                  <a:lnTo>
                    <a:pt x="1192052" y="810260"/>
                  </a:lnTo>
                  <a:lnTo>
                    <a:pt x="1191997" y="835660"/>
                  </a:lnTo>
                  <a:lnTo>
                    <a:pt x="1196709" y="835660"/>
                  </a:lnTo>
                  <a:lnTo>
                    <a:pt x="1196737" y="810260"/>
                  </a:lnTo>
                  <a:close/>
                </a:path>
                <a:path w="1197609" h="1178560">
                  <a:moveTo>
                    <a:pt x="4541" y="835660"/>
                  </a:moveTo>
                  <a:lnTo>
                    <a:pt x="367" y="835660"/>
                  </a:lnTo>
                  <a:lnTo>
                    <a:pt x="353" y="848360"/>
                  </a:lnTo>
                  <a:lnTo>
                    <a:pt x="4514" y="848360"/>
                  </a:lnTo>
                  <a:lnTo>
                    <a:pt x="4541" y="835660"/>
                  </a:lnTo>
                  <a:close/>
                </a:path>
                <a:path w="1197609" h="1178560">
                  <a:moveTo>
                    <a:pt x="1196709" y="835660"/>
                  </a:moveTo>
                  <a:lnTo>
                    <a:pt x="1191997" y="835660"/>
                  </a:lnTo>
                  <a:lnTo>
                    <a:pt x="1191969" y="848360"/>
                  </a:lnTo>
                  <a:lnTo>
                    <a:pt x="1196696" y="848360"/>
                  </a:lnTo>
                  <a:lnTo>
                    <a:pt x="1196709" y="835660"/>
                  </a:lnTo>
                  <a:close/>
                </a:path>
                <a:path w="1197609" h="1178560">
                  <a:moveTo>
                    <a:pt x="4514" y="848360"/>
                  </a:moveTo>
                  <a:lnTo>
                    <a:pt x="353" y="848360"/>
                  </a:lnTo>
                  <a:lnTo>
                    <a:pt x="326" y="873760"/>
                  </a:lnTo>
                  <a:lnTo>
                    <a:pt x="4458" y="873760"/>
                  </a:lnTo>
                  <a:lnTo>
                    <a:pt x="4514" y="848360"/>
                  </a:lnTo>
                  <a:close/>
                </a:path>
                <a:path w="1197609" h="1178560">
                  <a:moveTo>
                    <a:pt x="1196696" y="848360"/>
                  </a:moveTo>
                  <a:lnTo>
                    <a:pt x="1191969" y="848360"/>
                  </a:lnTo>
                  <a:lnTo>
                    <a:pt x="1191914" y="873760"/>
                  </a:lnTo>
                  <a:lnTo>
                    <a:pt x="1196668" y="873760"/>
                  </a:lnTo>
                  <a:lnTo>
                    <a:pt x="1196696" y="848360"/>
                  </a:lnTo>
                  <a:close/>
                </a:path>
                <a:path w="1197609" h="1178560">
                  <a:moveTo>
                    <a:pt x="4458" y="873760"/>
                  </a:moveTo>
                  <a:lnTo>
                    <a:pt x="326" y="873760"/>
                  </a:lnTo>
                  <a:lnTo>
                    <a:pt x="292" y="905510"/>
                  </a:lnTo>
                  <a:lnTo>
                    <a:pt x="4389" y="905510"/>
                  </a:lnTo>
                  <a:lnTo>
                    <a:pt x="4458" y="873760"/>
                  </a:lnTo>
                  <a:close/>
                </a:path>
                <a:path w="1197609" h="1178560">
                  <a:moveTo>
                    <a:pt x="1196668" y="873760"/>
                  </a:moveTo>
                  <a:lnTo>
                    <a:pt x="1191914" y="873760"/>
                  </a:lnTo>
                  <a:lnTo>
                    <a:pt x="1191845" y="905510"/>
                  </a:lnTo>
                  <a:lnTo>
                    <a:pt x="1196634" y="905510"/>
                  </a:lnTo>
                  <a:lnTo>
                    <a:pt x="1196668" y="873760"/>
                  </a:lnTo>
                  <a:close/>
                </a:path>
                <a:path w="1197609" h="1178560">
                  <a:moveTo>
                    <a:pt x="4389" y="905510"/>
                  </a:moveTo>
                  <a:lnTo>
                    <a:pt x="292" y="905510"/>
                  </a:lnTo>
                  <a:lnTo>
                    <a:pt x="250" y="943610"/>
                  </a:lnTo>
                  <a:lnTo>
                    <a:pt x="4306" y="943610"/>
                  </a:lnTo>
                  <a:lnTo>
                    <a:pt x="4389" y="905510"/>
                  </a:lnTo>
                  <a:close/>
                </a:path>
                <a:path w="1197609" h="1178560">
                  <a:moveTo>
                    <a:pt x="1196634" y="905510"/>
                  </a:moveTo>
                  <a:lnTo>
                    <a:pt x="1191845" y="905510"/>
                  </a:lnTo>
                  <a:lnTo>
                    <a:pt x="1191762" y="943610"/>
                  </a:lnTo>
                  <a:lnTo>
                    <a:pt x="1196593" y="943610"/>
                  </a:lnTo>
                  <a:lnTo>
                    <a:pt x="1196634" y="905510"/>
                  </a:lnTo>
                  <a:close/>
                </a:path>
                <a:path w="1197609" h="1178560">
                  <a:moveTo>
                    <a:pt x="4306" y="943610"/>
                  </a:moveTo>
                  <a:lnTo>
                    <a:pt x="250" y="943610"/>
                  </a:lnTo>
                  <a:lnTo>
                    <a:pt x="244" y="949960"/>
                  </a:lnTo>
                  <a:lnTo>
                    <a:pt x="4293" y="949960"/>
                  </a:lnTo>
                  <a:lnTo>
                    <a:pt x="4306" y="943610"/>
                  </a:lnTo>
                  <a:close/>
                </a:path>
                <a:path w="1197609" h="1178560">
                  <a:moveTo>
                    <a:pt x="1196593" y="943610"/>
                  </a:moveTo>
                  <a:lnTo>
                    <a:pt x="1191762" y="943610"/>
                  </a:lnTo>
                  <a:lnTo>
                    <a:pt x="1191748" y="949960"/>
                  </a:lnTo>
                  <a:lnTo>
                    <a:pt x="1196586" y="949960"/>
                  </a:lnTo>
                  <a:lnTo>
                    <a:pt x="1196593" y="943610"/>
                  </a:lnTo>
                  <a:close/>
                </a:path>
                <a:path w="1197609" h="1178560">
                  <a:moveTo>
                    <a:pt x="4293" y="949960"/>
                  </a:moveTo>
                  <a:lnTo>
                    <a:pt x="244" y="949960"/>
                  </a:lnTo>
                  <a:lnTo>
                    <a:pt x="238" y="955040"/>
                  </a:lnTo>
                  <a:lnTo>
                    <a:pt x="4282" y="955040"/>
                  </a:lnTo>
                  <a:lnTo>
                    <a:pt x="4293" y="949960"/>
                  </a:lnTo>
                  <a:close/>
                </a:path>
                <a:path w="1197609" h="1178560">
                  <a:moveTo>
                    <a:pt x="1196586" y="949960"/>
                  </a:moveTo>
                  <a:lnTo>
                    <a:pt x="1191748" y="949960"/>
                  </a:lnTo>
                  <a:lnTo>
                    <a:pt x="1191737" y="955040"/>
                  </a:lnTo>
                  <a:lnTo>
                    <a:pt x="1196581" y="955040"/>
                  </a:lnTo>
                  <a:lnTo>
                    <a:pt x="1196586" y="949960"/>
                  </a:lnTo>
                  <a:close/>
                </a:path>
                <a:path w="1197609" h="1178560">
                  <a:moveTo>
                    <a:pt x="4282" y="955040"/>
                  </a:moveTo>
                  <a:lnTo>
                    <a:pt x="238" y="955040"/>
                  </a:lnTo>
                  <a:lnTo>
                    <a:pt x="230" y="962660"/>
                  </a:lnTo>
                  <a:lnTo>
                    <a:pt x="4265" y="962660"/>
                  </a:lnTo>
                  <a:lnTo>
                    <a:pt x="4282" y="955040"/>
                  </a:lnTo>
                  <a:close/>
                </a:path>
                <a:path w="1197609" h="1178560">
                  <a:moveTo>
                    <a:pt x="1196581" y="955040"/>
                  </a:moveTo>
                  <a:lnTo>
                    <a:pt x="1191737" y="955040"/>
                  </a:lnTo>
                  <a:lnTo>
                    <a:pt x="1191721" y="962660"/>
                  </a:lnTo>
                  <a:lnTo>
                    <a:pt x="1196572" y="962660"/>
                  </a:lnTo>
                  <a:lnTo>
                    <a:pt x="1196581" y="955040"/>
                  </a:lnTo>
                  <a:close/>
                </a:path>
                <a:path w="1197609" h="1178560">
                  <a:moveTo>
                    <a:pt x="4265" y="962660"/>
                  </a:moveTo>
                  <a:lnTo>
                    <a:pt x="230" y="962660"/>
                  </a:lnTo>
                  <a:lnTo>
                    <a:pt x="211" y="980440"/>
                  </a:lnTo>
                  <a:lnTo>
                    <a:pt x="4226" y="980440"/>
                  </a:lnTo>
                  <a:lnTo>
                    <a:pt x="4265" y="962660"/>
                  </a:lnTo>
                  <a:close/>
                </a:path>
                <a:path w="1197609" h="1178560">
                  <a:moveTo>
                    <a:pt x="1196572" y="962660"/>
                  </a:moveTo>
                  <a:lnTo>
                    <a:pt x="1191721" y="962660"/>
                  </a:lnTo>
                  <a:lnTo>
                    <a:pt x="1191682" y="980440"/>
                  </a:lnTo>
                  <a:lnTo>
                    <a:pt x="1196553" y="980440"/>
                  </a:lnTo>
                  <a:lnTo>
                    <a:pt x="1196572" y="962660"/>
                  </a:lnTo>
                  <a:close/>
                </a:path>
                <a:path w="1197609" h="1178560">
                  <a:moveTo>
                    <a:pt x="4226" y="980440"/>
                  </a:moveTo>
                  <a:lnTo>
                    <a:pt x="211" y="980440"/>
                  </a:lnTo>
                  <a:lnTo>
                    <a:pt x="196" y="994410"/>
                  </a:lnTo>
                  <a:lnTo>
                    <a:pt x="4196" y="994410"/>
                  </a:lnTo>
                  <a:lnTo>
                    <a:pt x="4226" y="980440"/>
                  </a:lnTo>
                  <a:close/>
                </a:path>
                <a:path w="1197609" h="1178560">
                  <a:moveTo>
                    <a:pt x="1196553" y="980440"/>
                  </a:moveTo>
                  <a:lnTo>
                    <a:pt x="1191682" y="980440"/>
                  </a:lnTo>
                  <a:lnTo>
                    <a:pt x="1191652" y="994410"/>
                  </a:lnTo>
                  <a:lnTo>
                    <a:pt x="1196538" y="994410"/>
                  </a:lnTo>
                  <a:lnTo>
                    <a:pt x="1196553" y="980440"/>
                  </a:lnTo>
                  <a:close/>
                </a:path>
                <a:path w="1197609" h="1178560">
                  <a:moveTo>
                    <a:pt x="4196" y="994410"/>
                  </a:moveTo>
                  <a:lnTo>
                    <a:pt x="196" y="994410"/>
                  </a:lnTo>
                  <a:lnTo>
                    <a:pt x="182" y="1007110"/>
                  </a:lnTo>
                  <a:lnTo>
                    <a:pt x="4168" y="1007110"/>
                  </a:lnTo>
                  <a:lnTo>
                    <a:pt x="4196" y="994410"/>
                  </a:lnTo>
                  <a:close/>
                </a:path>
                <a:path w="1197609" h="1178560">
                  <a:moveTo>
                    <a:pt x="1196538" y="994410"/>
                  </a:moveTo>
                  <a:lnTo>
                    <a:pt x="1191652" y="994410"/>
                  </a:lnTo>
                  <a:lnTo>
                    <a:pt x="1191624" y="1007110"/>
                  </a:lnTo>
                  <a:lnTo>
                    <a:pt x="1196524" y="1007110"/>
                  </a:lnTo>
                  <a:lnTo>
                    <a:pt x="1196538" y="994410"/>
                  </a:lnTo>
                  <a:close/>
                </a:path>
                <a:path w="1197609" h="1178560">
                  <a:moveTo>
                    <a:pt x="4168" y="1007110"/>
                  </a:moveTo>
                  <a:lnTo>
                    <a:pt x="182" y="1007110"/>
                  </a:lnTo>
                  <a:lnTo>
                    <a:pt x="176" y="1012190"/>
                  </a:lnTo>
                  <a:lnTo>
                    <a:pt x="4157" y="1012190"/>
                  </a:lnTo>
                  <a:lnTo>
                    <a:pt x="4168" y="1007110"/>
                  </a:lnTo>
                  <a:close/>
                </a:path>
                <a:path w="1197609" h="1178560">
                  <a:moveTo>
                    <a:pt x="1196524" y="1007110"/>
                  </a:moveTo>
                  <a:lnTo>
                    <a:pt x="1191624" y="1007110"/>
                  </a:lnTo>
                  <a:lnTo>
                    <a:pt x="1191613" y="1012190"/>
                  </a:lnTo>
                  <a:lnTo>
                    <a:pt x="1196519" y="1012190"/>
                  </a:lnTo>
                  <a:lnTo>
                    <a:pt x="1196524" y="1007110"/>
                  </a:lnTo>
                  <a:close/>
                </a:path>
                <a:path w="1197609" h="1178560">
                  <a:moveTo>
                    <a:pt x="4157" y="1012190"/>
                  </a:moveTo>
                  <a:lnTo>
                    <a:pt x="176" y="1012190"/>
                  </a:lnTo>
                  <a:lnTo>
                    <a:pt x="168" y="1019810"/>
                  </a:lnTo>
                  <a:lnTo>
                    <a:pt x="4141" y="1019810"/>
                  </a:lnTo>
                  <a:lnTo>
                    <a:pt x="4157" y="1012190"/>
                  </a:lnTo>
                  <a:close/>
                </a:path>
                <a:path w="1197609" h="1178560">
                  <a:moveTo>
                    <a:pt x="1196519" y="1012190"/>
                  </a:moveTo>
                  <a:lnTo>
                    <a:pt x="1191613" y="1012190"/>
                  </a:lnTo>
                  <a:lnTo>
                    <a:pt x="1191596" y="1019810"/>
                  </a:lnTo>
                  <a:lnTo>
                    <a:pt x="1196511" y="1019810"/>
                  </a:lnTo>
                  <a:lnTo>
                    <a:pt x="1196519" y="1012190"/>
                  </a:lnTo>
                  <a:close/>
                </a:path>
                <a:path w="1197609" h="1178560">
                  <a:moveTo>
                    <a:pt x="4141" y="1019810"/>
                  </a:moveTo>
                  <a:lnTo>
                    <a:pt x="168" y="1019810"/>
                  </a:lnTo>
                  <a:lnTo>
                    <a:pt x="161" y="1026160"/>
                  </a:lnTo>
                  <a:lnTo>
                    <a:pt x="4127" y="1026160"/>
                  </a:lnTo>
                  <a:lnTo>
                    <a:pt x="4141" y="1019810"/>
                  </a:lnTo>
                  <a:close/>
                </a:path>
                <a:path w="1197609" h="1178560">
                  <a:moveTo>
                    <a:pt x="1196511" y="1019810"/>
                  </a:moveTo>
                  <a:lnTo>
                    <a:pt x="1191596" y="1019810"/>
                  </a:lnTo>
                  <a:lnTo>
                    <a:pt x="1191583" y="1026160"/>
                  </a:lnTo>
                  <a:lnTo>
                    <a:pt x="1196504" y="1026160"/>
                  </a:lnTo>
                  <a:lnTo>
                    <a:pt x="1196511" y="1019810"/>
                  </a:lnTo>
                  <a:close/>
                </a:path>
                <a:path w="1197609" h="1178560">
                  <a:moveTo>
                    <a:pt x="4127" y="1026160"/>
                  </a:moveTo>
                  <a:lnTo>
                    <a:pt x="161" y="1026160"/>
                  </a:lnTo>
                  <a:lnTo>
                    <a:pt x="154" y="1032510"/>
                  </a:lnTo>
                  <a:lnTo>
                    <a:pt x="4113" y="1032510"/>
                  </a:lnTo>
                  <a:lnTo>
                    <a:pt x="4127" y="1026160"/>
                  </a:lnTo>
                  <a:close/>
                </a:path>
                <a:path w="1197609" h="1178560">
                  <a:moveTo>
                    <a:pt x="1196504" y="1026160"/>
                  </a:moveTo>
                  <a:lnTo>
                    <a:pt x="1191583" y="1026160"/>
                  </a:lnTo>
                  <a:lnTo>
                    <a:pt x="1191569" y="1032510"/>
                  </a:lnTo>
                  <a:lnTo>
                    <a:pt x="1196497" y="1032510"/>
                  </a:lnTo>
                  <a:lnTo>
                    <a:pt x="1196504" y="1026160"/>
                  </a:lnTo>
                  <a:close/>
                </a:path>
                <a:path w="1197609" h="1178560">
                  <a:moveTo>
                    <a:pt x="4113" y="1032510"/>
                  </a:moveTo>
                  <a:lnTo>
                    <a:pt x="154" y="1032510"/>
                  </a:lnTo>
                  <a:lnTo>
                    <a:pt x="141" y="1045210"/>
                  </a:lnTo>
                  <a:lnTo>
                    <a:pt x="4086" y="1045210"/>
                  </a:lnTo>
                  <a:lnTo>
                    <a:pt x="4113" y="1032510"/>
                  </a:lnTo>
                  <a:close/>
                </a:path>
                <a:path w="1197609" h="1178560">
                  <a:moveTo>
                    <a:pt x="1196497" y="1032510"/>
                  </a:moveTo>
                  <a:lnTo>
                    <a:pt x="1191569" y="1032510"/>
                  </a:lnTo>
                  <a:lnTo>
                    <a:pt x="1191541" y="1045210"/>
                  </a:lnTo>
                  <a:lnTo>
                    <a:pt x="1196483" y="1045210"/>
                  </a:lnTo>
                  <a:lnTo>
                    <a:pt x="1196497" y="1032510"/>
                  </a:lnTo>
                  <a:close/>
                </a:path>
                <a:path w="1197609" h="1178560">
                  <a:moveTo>
                    <a:pt x="4086" y="1045210"/>
                  </a:moveTo>
                  <a:lnTo>
                    <a:pt x="141" y="1045210"/>
                  </a:lnTo>
                  <a:lnTo>
                    <a:pt x="134" y="1051560"/>
                  </a:lnTo>
                  <a:lnTo>
                    <a:pt x="4072" y="1051560"/>
                  </a:lnTo>
                  <a:lnTo>
                    <a:pt x="4086" y="1045210"/>
                  </a:lnTo>
                  <a:close/>
                </a:path>
                <a:path w="1197609" h="1178560">
                  <a:moveTo>
                    <a:pt x="1196483" y="1045210"/>
                  </a:moveTo>
                  <a:lnTo>
                    <a:pt x="1191541" y="1045210"/>
                  </a:lnTo>
                  <a:lnTo>
                    <a:pt x="1191527" y="1051560"/>
                  </a:lnTo>
                  <a:lnTo>
                    <a:pt x="1196477" y="1051560"/>
                  </a:lnTo>
                  <a:lnTo>
                    <a:pt x="1196483" y="1045210"/>
                  </a:lnTo>
                  <a:close/>
                </a:path>
                <a:path w="1197609" h="1178560">
                  <a:moveTo>
                    <a:pt x="4072" y="1051560"/>
                  </a:moveTo>
                  <a:lnTo>
                    <a:pt x="134" y="1051560"/>
                  </a:lnTo>
                  <a:lnTo>
                    <a:pt x="127" y="1057910"/>
                  </a:lnTo>
                  <a:lnTo>
                    <a:pt x="4058" y="1057910"/>
                  </a:lnTo>
                  <a:lnTo>
                    <a:pt x="4072" y="1051560"/>
                  </a:lnTo>
                  <a:close/>
                </a:path>
                <a:path w="1197609" h="1178560">
                  <a:moveTo>
                    <a:pt x="1196477" y="1051560"/>
                  </a:moveTo>
                  <a:lnTo>
                    <a:pt x="1191527" y="1051560"/>
                  </a:lnTo>
                  <a:lnTo>
                    <a:pt x="1191514" y="1057910"/>
                  </a:lnTo>
                  <a:lnTo>
                    <a:pt x="1196470" y="1057910"/>
                  </a:lnTo>
                  <a:lnTo>
                    <a:pt x="1196477" y="1051560"/>
                  </a:lnTo>
                  <a:close/>
                </a:path>
                <a:path w="1197609" h="1178560">
                  <a:moveTo>
                    <a:pt x="4058" y="1057910"/>
                  </a:moveTo>
                  <a:lnTo>
                    <a:pt x="127" y="1057910"/>
                  </a:lnTo>
                  <a:lnTo>
                    <a:pt x="120" y="1064260"/>
                  </a:lnTo>
                  <a:lnTo>
                    <a:pt x="4044" y="1064260"/>
                  </a:lnTo>
                  <a:lnTo>
                    <a:pt x="4058" y="1057910"/>
                  </a:lnTo>
                  <a:close/>
                </a:path>
                <a:path w="1197609" h="1178560">
                  <a:moveTo>
                    <a:pt x="1196470" y="1057910"/>
                  </a:moveTo>
                  <a:lnTo>
                    <a:pt x="1191514" y="1057910"/>
                  </a:lnTo>
                  <a:lnTo>
                    <a:pt x="1191500" y="1064260"/>
                  </a:lnTo>
                  <a:lnTo>
                    <a:pt x="1196463" y="1064260"/>
                  </a:lnTo>
                  <a:lnTo>
                    <a:pt x="1196470" y="1057910"/>
                  </a:lnTo>
                  <a:close/>
                </a:path>
                <a:path w="1197609" h="1178560">
                  <a:moveTo>
                    <a:pt x="4044" y="1064260"/>
                  </a:moveTo>
                  <a:lnTo>
                    <a:pt x="120" y="1064260"/>
                  </a:lnTo>
                  <a:lnTo>
                    <a:pt x="106" y="1076960"/>
                  </a:lnTo>
                  <a:lnTo>
                    <a:pt x="4017" y="1076960"/>
                  </a:lnTo>
                  <a:lnTo>
                    <a:pt x="4044" y="1064260"/>
                  </a:lnTo>
                  <a:close/>
                </a:path>
                <a:path w="1197609" h="1178560">
                  <a:moveTo>
                    <a:pt x="1196463" y="1064260"/>
                  </a:moveTo>
                  <a:lnTo>
                    <a:pt x="1191500" y="1064260"/>
                  </a:lnTo>
                  <a:lnTo>
                    <a:pt x="1191472" y="1076960"/>
                  </a:lnTo>
                  <a:lnTo>
                    <a:pt x="1196449" y="1076960"/>
                  </a:lnTo>
                  <a:lnTo>
                    <a:pt x="1196463" y="1064260"/>
                  </a:lnTo>
                  <a:close/>
                </a:path>
                <a:path w="1197609" h="1178560">
                  <a:moveTo>
                    <a:pt x="4017" y="1076960"/>
                  </a:moveTo>
                  <a:lnTo>
                    <a:pt x="106" y="1076960"/>
                  </a:lnTo>
                  <a:lnTo>
                    <a:pt x="101" y="1082040"/>
                  </a:lnTo>
                  <a:lnTo>
                    <a:pt x="4006" y="1082040"/>
                  </a:lnTo>
                  <a:lnTo>
                    <a:pt x="4017" y="1076960"/>
                  </a:lnTo>
                  <a:close/>
                </a:path>
                <a:path w="1197609" h="1178560">
                  <a:moveTo>
                    <a:pt x="1196449" y="1076960"/>
                  </a:moveTo>
                  <a:lnTo>
                    <a:pt x="1191472" y="1076960"/>
                  </a:lnTo>
                  <a:lnTo>
                    <a:pt x="1191461" y="1082040"/>
                  </a:lnTo>
                  <a:lnTo>
                    <a:pt x="1196444" y="1082040"/>
                  </a:lnTo>
                  <a:lnTo>
                    <a:pt x="1196449" y="1076960"/>
                  </a:lnTo>
                  <a:close/>
                </a:path>
                <a:path w="1197609" h="1178560">
                  <a:moveTo>
                    <a:pt x="4006" y="1082040"/>
                  </a:moveTo>
                  <a:lnTo>
                    <a:pt x="101" y="1082040"/>
                  </a:lnTo>
                  <a:lnTo>
                    <a:pt x="87" y="1094740"/>
                  </a:lnTo>
                  <a:lnTo>
                    <a:pt x="3978" y="1094740"/>
                  </a:lnTo>
                  <a:lnTo>
                    <a:pt x="4006" y="1082040"/>
                  </a:lnTo>
                  <a:close/>
                </a:path>
                <a:path w="1197609" h="1178560">
                  <a:moveTo>
                    <a:pt x="1196444" y="1082040"/>
                  </a:moveTo>
                  <a:lnTo>
                    <a:pt x="1191461" y="1082040"/>
                  </a:lnTo>
                  <a:lnTo>
                    <a:pt x="1191433" y="1094740"/>
                  </a:lnTo>
                  <a:lnTo>
                    <a:pt x="1196430" y="1094740"/>
                  </a:lnTo>
                  <a:lnTo>
                    <a:pt x="1196444" y="1082040"/>
                  </a:lnTo>
                  <a:close/>
                </a:path>
                <a:path w="1197609" h="1178560">
                  <a:moveTo>
                    <a:pt x="3978" y="1094740"/>
                  </a:moveTo>
                  <a:lnTo>
                    <a:pt x="87" y="1094740"/>
                  </a:lnTo>
                  <a:lnTo>
                    <a:pt x="80" y="1101090"/>
                  </a:lnTo>
                  <a:lnTo>
                    <a:pt x="3964" y="1101090"/>
                  </a:lnTo>
                  <a:lnTo>
                    <a:pt x="3978" y="1094740"/>
                  </a:lnTo>
                  <a:close/>
                </a:path>
                <a:path w="1197609" h="1178560">
                  <a:moveTo>
                    <a:pt x="1196430" y="1094740"/>
                  </a:moveTo>
                  <a:lnTo>
                    <a:pt x="1191433" y="1094740"/>
                  </a:lnTo>
                  <a:lnTo>
                    <a:pt x="1191420" y="1101090"/>
                  </a:lnTo>
                  <a:lnTo>
                    <a:pt x="1196423" y="1101090"/>
                  </a:lnTo>
                  <a:lnTo>
                    <a:pt x="1196430" y="1094740"/>
                  </a:lnTo>
                  <a:close/>
                </a:path>
                <a:path w="1197609" h="1178560">
                  <a:moveTo>
                    <a:pt x="3964" y="1101090"/>
                  </a:moveTo>
                  <a:lnTo>
                    <a:pt x="80" y="1101090"/>
                  </a:lnTo>
                  <a:lnTo>
                    <a:pt x="74" y="1107440"/>
                  </a:lnTo>
                  <a:lnTo>
                    <a:pt x="3950" y="1107440"/>
                  </a:lnTo>
                  <a:lnTo>
                    <a:pt x="3964" y="1101090"/>
                  </a:lnTo>
                  <a:close/>
                </a:path>
                <a:path w="1197609" h="1178560">
                  <a:moveTo>
                    <a:pt x="1196423" y="1101090"/>
                  </a:moveTo>
                  <a:lnTo>
                    <a:pt x="1191420" y="1101090"/>
                  </a:lnTo>
                  <a:lnTo>
                    <a:pt x="1191406" y="1107440"/>
                  </a:lnTo>
                  <a:lnTo>
                    <a:pt x="1196416" y="1107440"/>
                  </a:lnTo>
                  <a:lnTo>
                    <a:pt x="1196423" y="1101090"/>
                  </a:lnTo>
                  <a:close/>
                </a:path>
                <a:path w="1197609" h="1178560">
                  <a:moveTo>
                    <a:pt x="3950" y="1107440"/>
                  </a:moveTo>
                  <a:lnTo>
                    <a:pt x="74" y="1107440"/>
                  </a:lnTo>
                  <a:lnTo>
                    <a:pt x="67" y="1113790"/>
                  </a:lnTo>
                  <a:lnTo>
                    <a:pt x="3937" y="1113790"/>
                  </a:lnTo>
                  <a:lnTo>
                    <a:pt x="3950" y="1107440"/>
                  </a:lnTo>
                  <a:close/>
                </a:path>
                <a:path w="1197609" h="1178560">
                  <a:moveTo>
                    <a:pt x="1196416" y="1107440"/>
                  </a:moveTo>
                  <a:lnTo>
                    <a:pt x="1191406" y="1107440"/>
                  </a:lnTo>
                  <a:lnTo>
                    <a:pt x="1191392" y="1113790"/>
                  </a:lnTo>
                  <a:lnTo>
                    <a:pt x="1196409" y="1113790"/>
                  </a:lnTo>
                  <a:lnTo>
                    <a:pt x="1196416" y="1107440"/>
                  </a:lnTo>
                  <a:close/>
                </a:path>
                <a:path w="1197609" h="1178560">
                  <a:moveTo>
                    <a:pt x="3937" y="1113790"/>
                  </a:moveTo>
                  <a:lnTo>
                    <a:pt x="67" y="1113790"/>
                  </a:lnTo>
                  <a:lnTo>
                    <a:pt x="46" y="1132840"/>
                  </a:lnTo>
                  <a:lnTo>
                    <a:pt x="3895" y="1132840"/>
                  </a:lnTo>
                  <a:lnTo>
                    <a:pt x="3937" y="1113790"/>
                  </a:lnTo>
                  <a:close/>
                </a:path>
                <a:path w="1197609" h="1178560">
                  <a:moveTo>
                    <a:pt x="1196409" y="1113790"/>
                  </a:moveTo>
                  <a:lnTo>
                    <a:pt x="1191392" y="1113790"/>
                  </a:lnTo>
                  <a:lnTo>
                    <a:pt x="1191351" y="1132840"/>
                  </a:lnTo>
                  <a:lnTo>
                    <a:pt x="1196389" y="1132840"/>
                  </a:lnTo>
                  <a:lnTo>
                    <a:pt x="1196409" y="1113790"/>
                  </a:lnTo>
                  <a:close/>
                </a:path>
                <a:path w="1197609" h="1178560">
                  <a:moveTo>
                    <a:pt x="3895" y="1132840"/>
                  </a:moveTo>
                  <a:lnTo>
                    <a:pt x="46" y="1132840"/>
                  </a:lnTo>
                  <a:lnTo>
                    <a:pt x="39" y="1139190"/>
                  </a:lnTo>
                  <a:lnTo>
                    <a:pt x="3881" y="1139190"/>
                  </a:lnTo>
                  <a:lnTo>
                    <a:pt x="3895" y="1132840"/>
                  </a:lnTo>
                  <a:close/>
                </a:path>
                <a:path w="1197609" h="1178560">
                  <a:moveTo>
                    <a:pt x="1196389" y="1132840"/>
                  </a:moveTo>
                  <a:lnTo>
                    <a:pt x="1191351" y="1132840"/>
                  </a:lnTo>
                  <a:lnTo>
                    <a:pt x="1191337" y="1139190"/>
                  </a:lnTo>
                  <a:lnTo>
                    <a:pt x="1196382" y="1139190"/>
                  </a:lnTo>
                  <a:lnTo>
                    <a:pt x="1196389" y="1132840"/>
                  </a:lnTo>
                  <a:close/>
                </a:path>
                <a:path w="1197609" h="1178560">
                  <a:moveTo>
                    <a:pt x="3881" y="1139190"/>
                  </a:moveTo>
                  <a:lnTo>
                    <a:pt x="39" y="1139190"/>
                  </a:lnTo>
                  <a:lnTo>
                    <a:pt x="31" y="1146810"/>
                  </a:lnTo>
                  <a:lnTo>
                    <a:pt x="3865" y="1146810"/>
                  </a:lnTo>
                  <a:lnTo>
                    <a:pt x="3881" y="1139190"/>
                  </a:lnTo>
                  <a:close/>
                </a:path>
                <a:path w="1197609" h="1178560">
                  <a:moveTo>
                    <a:pt x="1196382" y="1139190"/>
                  </a:moveTo>
                  <a:lnTo>
                    <a:pt x="1191337" y="1139190"/>
                  </a:lnTo>
                  <a:lnTo>
                    <a:pt x="1191320" y="1146810"/>
                  </a:lnTo>
                  <a:lnTo>
                    <a:pt x="1196374" y="1146810"/>
                  </a:lnTo>
                  <a:lnTo>
                    <a:pt x="1196382" y="1139190"/>
                  </a:lnTo>
                  <a:close/>
                </a:path>
                <a:path w="1197609" h="1178560">
                  <a:moveTo>
                    <a:pt x="3865" y="1146810"/>
                  </a:moveTo>
                  <a:lnTo>
                    <a:pt x="31" y="1146810"/>
                  </a:lnTo>
                  <a:lnTo>
                    <a:pt x="17" y="1159510"/>
                  </a:lnTo>
                  <a:lnTo>
                    <a:pt x="3837" y="1159510"/>
                  </a:lnTo>
                  <a:lnTo>
                    <a:pt x="3865" y="1146810"/>
                  </a:lnTo>
                  <a:close/>
                </a:path>
                <a:path w="1197609" h="1178560">
                  <a:moveTo>
                    <a:pt x="1196374" y="1146810"/>
                  </a:moveTo>
                  <a:lnTo>
                    <a:pt x="1191320" y="1146810"/>
                  </a:lnTo>
                  <a:lnTo>
                    <a:pt x="1191293" y="1159510"/>
                  </a:lnTo>
                  <a:lnTo>
                    <a:pt x="1196360" y="1159510"/>
                  </a:lnTo>
                  <a:lnTo>
                    <a:pt x="1196374" y="1146810"/>
                  </a:lnTo>
                  <a:close/>
                </a:path>
                <a:path w="1197609" h="1178560">
                  <a:moveTo>
                    <a:pt x="3837" y="1159510"/>
                  </a:moveTo>
                  <a:lnTo>
                    <a:pt x="17" y="1159510"/>
                  </a:lnTo>
                  <a:lnTo>
                    <a:pt x="10" y="1165860"/>
                  </a:lnTo>
                  <a:lnTo>
                    <a:pt x="3823" y="1165860"/>
                  </a:lnTo>
                  <a:lnTo>
                    <a:pt x="3837" y="1159510"/>
                  </a:lnTo>
                  <a:close/>
                </a:path>
                <a:path w="1197609" h="1178560">
                  <a:moveTo>
                    <a:pt x="1196360" y="1159510"/>
                  </a:moveTo>
                  <a:lnTo>
                    <a:pt x="1191293" y="1159510"/>
                  </a:lnTo>
                  <a:lnTo>
                    <a:pt x="1191279" y="1165860"/>
                  </a:lnTo>
                  <a:lnTo>
                    <a:pt x="1196353" y="1165860"/>
                  </a:lnTo>
                  <a:lnTo>
                    <a:pt x="1196360" y="1159510"/>
                  </a:lnTo>
                  <a:close/>
                </a:path>
                <a:path w="1197609" h="1178560">
                  <a:moveTo>
                    <a:pt x="3823" y="1165860"/>
                  </a:moveTo>
                  <a:lnTo>
                    <a:pt x="10" y="1165860"/>
                  </a:lnTo>
                  <a:lnTo>
                    <a:pt x="0" y="1176020"/>
                  </a:lnTo>
                  <a:lnTo>
                    <a:pt x="1196340" y="1178560"/>
                  </a:lnTo>
                  <a:lnTo>
                    <a:pt x="1196344" y="1174750"/>
                  </a:lnTo>
                  <a:lnTo>
                    <a:pt x="3810" y="1172210"/>
                  </a:lnTo>
                  <a:lnTo>
                    <a:pt x="3823" y="1165860"/>
                  </a:lnTo>
                  <a:close/>
                </a:path>
                <a:path w="1197609" h="1178560">
                  <a:moveTo>
                    <a:pt x="1196353" y="1165860"/>
                  </a:moveTo>
                  <a:lnTo>
                    <a:pt x="1191279" y="1165860"/>
                  </a:lnTo>
                  <a:lnTo>
                    <a:pt x="1191260" y="1174750"/>
                  </a:lnTo>
                  <a:lnTo>
                    <a:pt x="1196344" y="1174750"/>
                  </a:lnTo>
                  <a:lnTo>
                    <a:pt x="1196353" y="1165860"/>
                  </a:lnTo>
                  <a:close/>
                </a:path>
              </a:pathLst>
            </a:custGeom>
            <a:solidFill>
              <a:srgbClr val="6B20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6986269" y="2967989"/>
              <a:ext cx="1189990" cy="1170940"/>
            </a:xfrm>
            <a:custGeom>
              <a:avLst/>
              <a:gdLst/>
              <a:ahLst/>
              <a:cxnLst/>
              <a:rect l="l" t="t" r="r" b="b"/>
              <a:pathLst>
                <a:path w="1189990" h="1170939">
                  <a:moveTo>
                    <a:pt x="6341" y="7874"/>
                  </a:moveTo>
                  <a:lnTo>
                    <a:pt x="2523" y="7874"/>
                  </a:lnTo>
                  <a:lnTo>
                    <a:pt x="2327" y="97789"/>
                  </a:lnTo>
                  <a:lnTo>
                    <a:pt x="6144" y="97789"/>
                  </a:lnTo>
                  <a:lnTo>
                    <a:pt x="6341" y="7874"/>
                  </a:lnTo>
                  <a:close/>
                </a:path>
                <a:path w="1189990" h="1170939">
                  <a:moveTo>
                    <a:pt x="1189978" y="7874"/>
                  </a:moveTo>
                  <a:lnTo>
                    <a:pt x="1186176" y="7874"/>
                  </a:lnTo>
                  <a:lnTo>
                    <a:pt x="1185979" y="97789"/>
                  </a:lnTo>
                  <a:lnTo>
                    <a:pt x="1189782" y="97789"/>
                  </a:lnTo>
                  <a:lnTo>
                    <a:pt x="1189978" y="7874"/>
                  </a:lnTo>
                  <a:close/>
                </a:path>
                <a:path w="1189990" h="1170939">
                  <a:moveTo>
                    <a:pt x="2539" y="0"/>
                  </a:moveTo>
                  <a:lnTo>
                    <a:pt x="2523" y="7619"/>
                  </a:lnTo>
                  <a:lnTo>
                    <a:pt x="6341" y="7619"/>
                  </a:lnTo>
                  <a:lnTo>
                    <a:pt x="6350" y="3810"/>
                  </a:lnTo>
                  <a:lnTo>
                    <a:pt x="1189987" y="3810"/>
                  </a:lnTo>
                  <a:lnTo>
                    <a:pt x="1189989" y="2539"/>
                  </a:lnTo>
                  <a:lnTo>
                    <a:pt x="2539" y="0"/>
                  </a:lnTo>
                  <a:close/>
                </a:path>
                <a:path w="1189990" h="1170939">
                  <a:moveTo>
                    <a:pt x="1189987" y="3810"/>
                  </a:moveTo>
                  <a:lnTo>
                    <a:pt x="6350" y="3810"/>
                  </a:lnTo>
                  <a:lnTo>
                    <a:pt x="1186179" y="6350"/>
                  </a:lnTo>
                  <a:lnTo>
                    <a:pt x="1186177" y="7619"/>
                  </a:lnTo>
                  <a:lnTo>
                    <a:pt x="1189978" y="7619"/>
                  </a:lnTo>
                  <a:lnTo>
                    <a:pt x="1189987" y="3810"/>
                  </a:lnTo>
                  <a:close/>
                </a:path>
                <a:path w="1189990" h="1170939">
                  <a:moveTo>
                    <a:pt x="6144" y="97790"/>
                  </a:moveTo>
                  <a:lnTo>
                    <a:pt x="2327" y="97790"/>
                  </a:lnTo>
                  <a:lnTo>
                    <a:pt x="2299" y="110489"/>
                  </a:lnTo>
                  <a:lnTo>
                    <a:pt x="6116" y="110489"/>
                  </a:lnTo>
                  <a:lnTo>
                    <a:pt x="6144" y="97790"/>
                  </a:lnTo>
                  <a:close/>
                </a:path>
                <a:path w="1189990" h="1170939">
                  <a:moveTo>
                    <a:pt x="1189782" y="97790"/>
                  </a:moveTo>
                  <a:lnTo>
                    <a:pt x="1185979" y="97790"/>
                  </a:lnTo>
                  <a:lnTo>
                    <a:pt x="1185952" y="110489"/>
                  </a:lnTo>
                  <a:lnTo>
                    <a:pt x="1189755" y="110489"/>
                  </a:lnTo>
                  <a:lnTo>
                    <a:pt x="1189782" y="97790"/>
                  </a:lnTo>
                  <a:close/>
                </a:path>
                <a:path w="1189990" h="1170939">
                  <a:moveTo>
                    <a:pt x="6116" y="110490"/>
                  </a:moveTo>
                  <a:lnTo>
                    <a:pt x="2299" y="110490"/>
                  </a:lnTo>
                  <a:lnTo>
                    <a:pt x="2244" y="135889"/>
                  </a:lnTo>
                  <a:lnTo>
                    <a:pt x="6060" y="135889"/>
                  </a:lnTo>
                  <a:lnTo>
                    <a:pt x="6116" y="110490"/>
                  </a:lnTo>
                  <a:close/>
                </a:path>
                <a:path w="1189990" h="1170939">
                  <a:moveTo>
                    <a:pt x="1189755" y="110490"/>
                  </a:moveTo>
                  <a:lnTo>
                    <a:pt x="1185952" y="110490"/>
                  </a:lnTo>
                  <a:lnTo>
                    <a:pt x="1185896" y="135889"/>
                  </a:lnTo>
                  <a:lnTo>
                    <a:pt x="1189700" y="135889"/>
                  </a:lnTo>
                  <a:lnTo>
                    <a:pt x="1189755" y="110490"/>
                  </a:lnTo>
                  <a:close/>
                </a:path>
                <a:path w="1189990" h="1170939">
                  <a:moveTo>
                    <a:pt x="6060" y="135890"/>
                  </a:moveTo>
                  <a:lnTo>
                    <a:pt x="2244" y="135890"/>
                  </a:lnTo>
                  <a:lnTo>
                    <a:pt x="2175" y="167639"/>
                  </a:lnTo>
                  <a:lnTo>
                    <a:pt x="5991" y="167639"/>
                  </a:lnTo>
                  <a:lnTo>
                    <a:pt x="6060" y="135890"/>
                  </a:lnTo>
                  <a:close/>
                </a:path>
                <a:path w="1189990" h="1170939">
                  <a:moveTo>
                    <a:pt x="1189700" y="135890"/>
                  </a:moveTo>
                  <a:lnTo>
                    <a:pt x="1185896" y="135890"/>
                  </a:lnTo>
                  <a:lnTo>
                    <a:pt x="1185827" y="167639"/>
                  </a:lnTo>
                  <a:lnTo>
                    <a:pt x="1189631" y="167639"/>
                  </a:lnTo>
                  <a:lnTo>
                    <a:pt x="1189700" y="135890"/>
                  </a:lnTo>
                  <a:close/>
                </a:path>
                <a:path w="1189990" h="1170939">
                  <a:moveTo>
                    <a:pt x="5991" y="167640"/>
                  </a:moveTo>
                  <a:lnTo>
                    <a:pt x="2175" y="167640"/>
                  </a:lnTo>
                  <a:lnTo>
                    <a:pt x="2092" y="205739"/>
                  </a:lnTo>
                  <a:lnTo>
                    <a:pt x="5908" y="205739"/>
                  </a:lnTo>
                  <a:lnTo>
                    <a:pt x="5991" y="167640"/>
                  </a:lnTo>
                  <a:close/>
                </a:path>
                <a:path w="1189990" h="1170939">
                  <a:moveTo>
                    <a:pt x="1189631" y="167640"/>
                  </a:moveTo>
                  <a:lnTo>
                    <a:pt x="1185827" y="167640"/>
                  </a:lnTo>
                  <a:lnTo>
                    <a:pt x="1185743" y="205739"/>
                  </a:lnTo>
                  <a:lnTo>
                    <a:pt x="1189548" y="205739"/>
                  </a:lnTo>
                  <a:lnTo>
                    <a:pt x="1189631" y="167640"/>
                  </a:lnTo>
                  <a:close/>
                </a:path>
                <a:path w="1189990" h="1170939">
                  <a:moveTo>
                    <a:pt x="5908" y="205740"/>
                  </a:moveTo>
                  <a:lnTo>
                    <a:pt x="2092" y="205740"/>
                  </a:lnTo>
                  <a:lnTo>
                    <a:pt x="2037" y="231139"/>
                  </a:lnTo>
                  <a:lnTo>
                    <a:pt x="5852" y="231139"/>
                  </a:lnTo>
                  <a:lnTo>
                    <a:pt x="5908" y="205740"/>
                  </a:lnTo>
                  <a:close/>
                </a:path>
                <a:path w="1189990" h="1170939">
                  <a:moveTo>
                    <a:pt x="1189548" y="205740"/>
                  </a:moveTo>
                  <a:lnTo>
                    <a:pt x="1185743" y="205740"/>
                  </a:lnTo>
                  <a:lnTo>
                    <a:pt x="1185688" y="231139"/>
                  </a:lnTo>
                  <a:lnTo>
                    <a:pt x="1189493" y="231139"/>
                  </a:lnTo>
                  <a:lnTo>
                    <a:pt x="1189548" y="205740"/>
                  </a:lnTo>
                  <a:close/>
                </a:path>
                <a:path w="1189990" h="1170939">
                  <a:moveTo>
                    <a:pt x="5852" y="231140"/>
                  </a:moveTo>
                  <a:lnTo>
                    <a:pt x="2037" y="231140"/>
                  </a:lnTo>
                  <a:lnTo>
                    <a:pt x="2009" y="243839"/>
                  </a:lnTo>
                  <a:lnTo>
                    <a:pt x="5824" y="243839"/>
                  </a:lnTo>
                  <a:lnTo>
                    <a:pt x="5852" y="231140"/>
                  </a:lnTo>
                  <a:close/>
                </a:path>
                <a:path w="1189990" h="1170939">
                  <a:moveTo>
                    <a:pt x="1189493" y="231140"/>
                  </a:moveTo>
                  <a:lnTo>
                    <a:pt x="1185688" y="231140"/>
                  </a:lnTo>
                  <a:lnTo>
                    <a:pt x="1185660" y="243839"/>
                  </a:lnTo>
                  <a:lnTo>
                    <a:pt x="1189465" y="243839"/>
                  </a:lnTo>
                  <a:lnTo>
                    <a:pt x="1189493" y="231140"/>
                  </a:lnTo>
                  <a:close/>
                </a:path>
                <a:path w="1189990" h="1170939">
                  <a:moveTo>
                    <a:pt x="5824" y="243840"/>
                  </a:moveTo>
                  <a:lnTo>
                    <a:pt x="2009" y="243840"/>
                  </a:lnTo>
                  <a:lnTo>
                    <a:pt x="1954" y="269239"/>
                  </a:lnTo>
                  <a:lnTo>
                    <a:pt x="5769" y="269239"/>
                  </a:lnTo>
                  <a:lnTo>
                    <a:pt x="5824" y="243840"/>
                  </a:lnTo>
                  <a:close/>
                </a:path>
                <a:path w="1189990" h="1170939">
                  <a:moveTo>
                    <a:pt x="1189465" y="243840"/>
                  </a:moveTo>
                  <a:lnTo>
                    <a:pt x="1185660" y="243840"/>
                  </a:lnTo>
                  <a:lnTo>
                    <a:pt x="1185604" y="269239"/>
                  </a:lnTo>
                  <a:lnTo>
                    <a:pt x="1189410" y="269239"/>
                  </a:lnTo>
                  <a:lnTo>
                    <a:pt x="1189465" y="243840"/>
                  </a:lnTo>
                  <a:close/>
                </a:path>
                <a:path w="1189990" h="1170939">
                  <a:moveTo>
                    <a:pt x="5769" y="269240"/>
                  </a:moveTo>
                  <a:lnTo>
                    <a:pt x="1954" y="269240"/>
                  </a:lnTo>
                  <a:lnTo>
                    <a:pt x="1637" y="415289"/>
                  </a:lnTo>
                  <a:lnTo>
                    <a:pt x="5449" y="415289"/>
                  </a:lnTo>
                  <a:lnTo>
                    <a:pt x="5769" y="269240"/>
                  </a:lnTo>
                  <a:close/>
                </a:path>
                <a:path w="1189990" h="1170939">
                  <a:moveTo>
                    <a:pt x="1189410" y="269240"/>
                  </a:moveTo>
                  <a:lnTo>
                    <a:pt x="1185604" y="269240"/>
                  </a:lnTo>
                  <a:lnTo>
                    <a:pt x="1185285" y="415289"/>
                  </a:lnTo>
                  <a:lnTo>
                    <a:pt x="1189092" y="415289"/>
                  </a:lnTo>
                  <a:lnTo>
                    <a:pt x="1189410" y="269240"/>
                  </a:lnTo>
                  <a:close/>
                </a:path>
                <a:path w="1189990" h="1170939">
                  <a:moveTo>
                    <a:pt x="5449" y="415290"/>
                  </a:moveTo>
                  <a:lnTo>
                    <a:pt x="1637" y="415290"/>
                  </a:lnTo>
                  <a:lnTo>
                    <a:pt x="1581" y="440689"/>
                  </a:lnTo>
                  <a:lnTo>
                    <a:pt x="5394" y="440689"/>
                  </a:lnTo>
                  <a:lnTo>
                    <a:pt x="5449" y="415290"/>
                  </a:lnTo>
                  <a:close/>
                </a:path>
                <a:path w="1189990" h="1170939">
                  <a:moveTo>
                    <a:pt x="1189092" y="415290"/>
                  </a:moveTo>
                  <a:lnTo>
                    <a:pt x="1185285" y="415290"/>
                  </a:lnTo>
                  <a:lnTo>
                    <a:pt x="1185229" y="440689"/>
                  </a:lnTo>
                  <a:lnTo>
                    <a:pt x="1189037" y="440689"/>
                  </a:lnTo>
                  <a:lnTo>
                    <a:pt x="1189092" y="415290"/>
                  </a:lnTo>
                  <a:close/>
                </a:path>
                <a:path w="1189990" h="1170939">
                  <a:moveTo>
                    <a:pt x="5394" y="440690"/>
                  </a:moveTo>
                  <a:lnTo>
                    <a:pt x="1581" y="440690"/>
                  </a:lnTo>
                  <a:lnTo>
                    <a:pt x="1526" y="466089"/>
                  </a:lnTo>
                  <a:lnTo>
                    <a:pt x="5338" y="466089"/>
                  </a:lnTo>
                  <a:lnTo>
                    <a:pt x="5394" y="440690"/>
                  </a:lnTo>
                  <a:close/>
                </a:path>
                <a:path w="1189990" h="1170939">
                  <a:moveTo>
                    <a:pt x="1189037" y="440690"/>
                  </a:moveTo>
                  <a:lnTo>
                    <a:pt x="1185229" y="440690"/>
                  </a:lnTo>
                  <a:lnTo>
                    <a:pt x="1185174" y="466089"/>
                  </a:lnTo>
                  <a:lnTo>
                    <a:pt x="1188982" y="466089"/>
                  </a:lnTo>
                  <a:lnTo>
                    <a:pt x="1189037" y="440690"/>
                  </a:lnTo>
                  <a:close/>
                </a:path>
                <a:path w="1189990" h="1170939">
                  <a:moveTo>
                    <a:pt x="5338" y="466090"/>
                  </a:moveTo>
                  <a:lnTo>
                    <a:pt x="1526" y="466090"/>
                  </a:lnTo>
                  <a:lnTo>
                    <a:pt x="1007" y="704850"/>
                  </a:lnTo>
                  <a:lnTo>
                    <a:pt x="4815" y="704850"/>
                  </a:lnTo>
                  <a:lnTo>
                    <a:pt x="5338" y="466090"/>
                  </a:lnTo>
                  <a:close/>
                </a:path>
                <a:path w="1189990" h="1170939">
                  <a:moveTo>
                    <a:pt x="1188982" y="466090"/>
                  </a:moveTo>
                  <a:lnTo>
                    <a:pt x="1185174" y="466090"/>
                  </a:lnTo>
                  <a:lnTo>
                    <a:pt x="1184651" y="704850"/>
                  </a:lnTo>
                  <a:lnTo>
                    <a:pt x="1188463" y="704850"/>
                  </a:lnTo>
                  <a:lnTo>
                    <a:pt x="1188982" y="466090"/>
                  </a:lnTo>
                  <a:close/>
                </a:path>
                <a:path w="1189990" h="1170939">
                  <a:moveTo>
                    <a:pt x="4815" y="704850"/>
                  </a:moveTo>
                  <a:lnTo>
                    <a:pt x="1007" y="704850"/>
                  </a:lnTo>
                  <a:lnTo>
                    <a:pt x="897" y="755650"/>
                  </a:lnTo>
                  <a:lnTo>
                    <a:pt x="4704" y="755650"/>
                  </a:lnTo>
                  <a:lnTo>
                    <a:pt x="4815" y="704850"/>
                  </a:lnTo>
                  <a:close/>
                </a:path>
                <a:path w="1189990" h="1170939">
                  <a:moveTo>
                    <a:pt x="1188463" y="704850"/>
                  </a:moveTo>
                  <a:lnTo>
                    <a:pt x="1184651" y="704850"/>
                  </a:lnTo>
                  <a:lnTo>
                    <a:pt x="1184540" y="755650"/>
                  </a:lnTo>
                  <a:lnTo>
                    <a:pt x="1188352" y="755650"/>
                  </a:lnTo>
                  <a:lnTo>
                    <a:pt x="1188463" y="704850"/>
                  </a:lnTo>
                  <a:close/>
                </a:path>
                <a:path w="1189990" h="1170939">
                  <a:moveTo>
                    <a:pt x="4704" y="755650"/>
                  </a:moveTo>
                  <a:lnTo>
                    <a:pt x="897" y="755650"/>
                  </a:lnTo>
                  <a:lnTo>
                    <a:pt x="842" y="781050"/>
                  </a:lnTo>
                  <a:lnTo>
                    <a:pt x="4649" y="781050"/>
                  </a:lnTo>
                  <a:lnTo>
                    <a:pt x="4704" y="755650"/>
                  </a:lnTo>
                  <a:close/>
                </a:path>
                <a:path w="1189990" h="1170939">
                  <a:moveTo>
                    <a:pt x="1188352" y="755650"/>
                  </a:moveTo>
                  <a:lnTo>
                    <a:pt x="1184540" y="755650"/>
                  </a:lnTo>
                  <a:lnTo>
                    <a:pt x="1184484" y="781050"/>
                  </a:lnTo>
                  <a:lnTo>
                    <a:pt x="1188297" y="781050"/>
                  </a:lnTo>
                  <a:lnTo>
                    <a:pt x="1188352" y="755650"/>
                  </a:lnTo>
                  <a:close/>
                </a:path>
                <a:path w="1189990" h="1170939">
                  <a:moveTo>
                    <a:pt x="4649" y="781050"/>
                  </a:moveTo>
                  <a:lnTo>
                    <a:pt x="842" y="781050"/>
                  </a:lnTo>
                  <a:lnTo>
                    <a:pt x="786" y="806450"/>
                  </a:lnTo>
                  <a:lnTo>
                    <a:pt x="4593" y="806450"/>
                  </a:lnTo>
                  <a:lnTo>
                    <a:pt x="4649" y="781050"/>
                  </a:lnTo>
                  <a:close/>
                </a:path>
                <a:path w="1189990" h="1170939">
                  <a:moveTo>
                    <a:pt x="1188297" y="781050"/>
                  </a:moveTo>
                  <a:lnTo>
                    <a:pt x="1184484" y="781050"/>
                  </a:lnTo>
                  <a:lnTo>
                    <a:pt x="1184429" y="806450"/>
                  </a:lnTo>
                  <a:lnTo>
                    <a:pt x="1188242" y="806450"/>
                  </a:lnTo>
                  <a:lnTo>
                    <a:pt x="1188297" y="781050"/>
                  </a:lnTo>
                  <a:close/>
                </a:path>
                <a:path w="1189990" h="1170939">
                  <a:moveTo>
                    <a:pt x="4593" y="806450"/>
                  </a:moveTo>
                  <a:lnTo>
                    <a:pt x="786" y="806450"/>
                  </a:lnTo>
                  <a:lnTo>
                    <a:pt x="731" y="831850"/>
                  </a:lnTo>
                  <a:lnTo>
                    <a:pt x="4538" y="831850"/>
                  </a:lnTo>
                  <a:lnTo>
                    <a:pt x="4593" y="806450"/>
                  </a:lnTo>
                  <a:close/>
                </a:path>
                <a:path w="1189990" h="1170939">
                  <a:moveTo>
                    <a:pt x="1188242" y="806450"/>
                  </a:moveTo>
                  <a:lnTo>
                    <a:pt x="1184429" y="806450"/>
                  </a:lnTo>
                  <a:lnTo>
                    <a:pt x="1184373" y="831850"/>
                  </a:lnTo>
                  <a:lnTo>
                    <a:pt x="1188187" y="831850"/>
                  </a:lnTo>
                  <a:lnTo>
                    <a:pt x="1188242" y="806450"/>
                  </a:lnTo>
                  <a:close/>
                </a:path>
                <a:path w="1189990" h="1170939">
                  <a:moveTo>
                    <a:pt x="4538" y="831850"/>
                  </a:moveTo>
                  <a:lnTo>
                    <a:pt x="731" y="831850"/>
                  </a:lnTo>
                  <a:lnTo>
                    <a:pt x="704" y="844550"/>
                  </a:lnTo>
                  <a:lnTo>
                    <a:pt x="4510" y="844550"/>
                  </a:lnTo>
                  <a:lnTo>
                    <a:pt x="4538" y="831850"/>
                  </a:lnTo>
                  <a:close/>
                </a:path>
                <a:path w="1189990" h="1170939">
                  <a:moveTo>
                    <a:pt x="1188187" y="831850"/>
                  </a:moveTo>
                  <a:lnTo>
                    <a:pt x="1184373" y="831850"/>
                  </a:lnTo>
                  <a:lnTo>
                    <a:pt x="1184345" y="844550"/>
                  </a:lnTo>
                  <a:lnTo>
                    <a:pt x="1188159" y="844550"/>
                  </a:lnTo>
                  <a:lnTo>
                    <a:pt x="1188187" y="831850"/>
                  </a:lnTo>
                  <a:close/>
                </a:path>
                <a:path w="1189990" h="1170939">
                  <a:moveTo>
                    <a:pt x="4510" y="844550"/>
                  </a:moveTo>
                  <a:lnTo>
                    <a:pt x="704" y="844550"/>
                  </a:lnTo>
                  <a:lnTo>
                    <a:pt x="648" y="869950"/>
                  </a:lnTo>
                  <a:lnTo>
                    <a:pt x="4454" y="869950"/>
                  </a:lnTo>
                  <a:lnTo>
                    <a:pt x="4510" y="844550"/>
                  </a:lnTo>
                  <a:close/>
                </a:path>
                <a:path w="1189990" h="1170939">
                  <a:moveTo>
                    <a:pt x="1188159" y="844550"/>
                  </a:moveTo>
                  <a:lnTo>
                    <a:pt x="1184345" y="844550"/>
                  </a:lnTo>
                  <a:lnTo>
                    <a:pt x="1184290" y="869950"/>
                  </a:lnTo>
                  <a:lnTo>
                    <a:pt x="1188104" y="869950"/>
                  </a:lnTo>
                  <a:lnTo>
                    <a:pt x="1188159" y="844550"/>
                  </a:lnTo>
                  <a:close/>
                </a:path>
                <a:path w="1189990" h="1170939">
                  <a:moveTo>
                    <a:pt x="4454" y="869950"/>
                  </a:moveTo>
                  <a:lnTo>
                    <a:pt x="648" y="869950"/>
                  </a:lnTo>
                  <a:lnTo>
                    <a:pt x="579" y="901700"/>
                  </a:lnTo>
                  <a:lnTo>
                    <a:pt x="4385" y="901700"/>
                  </a:lnTo>
                  <a:lnTo>
                    <a:pt x="4454" y="869950"/>
                  </a:lnTo>
                  <a:close/>
                </a:path>
                <a:path w="1189990" h="1170939">
                  <a:moveTo>
                    <a:pt x="1188104" y="869950"/>
                  </a:moveTo>
                  <a:lnTo>
                    <a:pt x="1184290" y="869950"/>
                  </a:lnTo>
                  <a:lnTo>
                    <a:pt x="1184220" y="901700"/>
                  </a:lnTo>
                  <a:lnTo>
                    <a:pt x="1188035" y="901700"/>
                  </a:lnTo>
                  <a:lnTo>
                    <a:pt x="1188104" y="869950"/>
                  </a:lnTo>
                  <a:close/>
                </a:path>
                <a:path w="1189990" h="1170939">
                  <a:moveTo>
                    <a:pt x="4385" y="901700"/>
                  </a:moveTo>
                  <a:lnTo>
                    <a:pt x="579" y="901700"/>
                  </a:lnTo>
                  <a:lnTo>
                    <a:pt x="568" y="906780"/>
                  </a:lnTo>
                  <a:lnTo>
                    <a:pt x="4374" y="906780"/>
                  </a:lnTo>
                  <a:lnTo>
                    <a:pt x="4385" y="901700"/>
                  </a:lnTo>
                  <a:close/>
                </a:path>
                <a:path w="1189990" h="1170939">
                  <a:moveTo>
                    <a:pt x="1188035" y="901700"/>
                  </a:moveTo>
                  <a:lnTo>
                    <a:pt x="1184220" y="901700"/>
                  </a:lnTo>
                  <a:lnTo>
                    <a:pt x="1184209" y="906780"/>
                  </a:lnTo>
                  <a:lnTo>
                    <a:pt x="1188024" y="906780"/>
                  </a:lnTo>
                  <a:lnTo>
                    <a:pt x="1188035" y="901700"/>
                  </a:lnTo>
                  <a:close/>
                </a:path>
                <a:path w="1189990" h="1170939">
                  <a:moveTo>
                    <a:pt x="4374" y="906780"/>
                  </a:moveTo>
                  <a:lnTo>
                    <a:pt x="568" y="906780"/>
                  </a:lnTo>
                  <a:lnTo>
                    <a:pt x="538" y="920750"/>
                  </a:lnTo>
                  <a:lnTo>
                    <a:pt x="4343" y="920750"/>
                  </a:lnTo>
                  <a:lnTo>
                    <a:pt x="4374" y="906780"/>
                  </a:lnTo>
                  <a:close/>
                </a:path>
                <a:path w="1189990" h="1170939">
                  <a:moveTo>
                    <a:pt x="1188024" y="906780"/>
                  </a:moveTo>
                  <a:lnTo>
                    <a:pt x="1184209" y="906780"/>
                  </a:lnTo>
                  <a:lnTo>
                    <a:pt x="1184179" y="920750"/>
                  </a:lnTo>
                  <a:lnTo>
                    <a:pt x="1187993" y="920750"/>
                  </a:lnTo>
                  <a:lnTo>
                    <a:pt x="1188024" y="906780"/>
                  </a:lnTo>
                  <a:close/>
                </a:path>
                <a:path w="1189990" h="1170939">
                  <a:moveTo>
                    <a:pt x="4343" y="920750"/>
                  </a:moveTo>
                  <a:lnTo>
                    <a:pt x="538" y="920750"/>
                  </a:lnTo>
                  <a:lnTo>
                    <a:pt x="510" y="933450"/>
                  </a:lnTo>
                  <a:lnTo>
                    <a:pt x="4315" y="933450"/>
                  </a:lnTo>
                  <a:lnTo>
                    <a:pt x="4343" y="920750"/>
                  </a:lnTo>
                  <a:close/>
                </a:path>
                <a:path w="1189990" h="1170939">
                  <a:moveTo>
                    <a:pt x="1187993" y="920750"/>
                  </a:moveTo>
                  <a:lnTo>
                    <a:pt x="1184179" y="920750"/>
                  </a:lnTo>
                  <a:lnTo>
                    <a:pt x="1184151" y="933450"/>
                  </a:lnTo>
                  <a:lnTo>
                    <a:pt x="1187966" y="933450"/>
                  </a:lnTo>
                  <a:lnTo>
                    <a:pt x="1187993" y="920750"/>
                  </a:lnTo>
                  <a:close/>
                </a:path>
                <a:path w="1189990" h="1170939">
                  <a:moveTo>
                    <a:pt x="4315" y="933450"/>
                  </a:moveTo>
                  <a:lnTo>
                    <a:pt x="510" y="933450"/>
                  </a:lnTo>
                  <a:lnTo>
                    <a:pt x="496" y="939800"/>
                  </a:lnTo>
                  <a:lnTo>
                    <a:pt x="4301" y="939800"/>
                  </a:lnTo>
                  <a:lnTo>
                    <a:pt x="4315" y="933450"/>
                  </a:lnTo>
                  <a:close/>
                </a:path>
                <a:path w="1189990" h="1170939">
                  <a:moveTo>
                    <a:pt x="1187966" y="933450"/>
                  </a:moveTo>
                  <a:lnTo>
                    <a:pt x="1184151" y="933450"/>
                  </a:lnTo>
                  <a:lnTo>
                    <a:pt x="1184137" y="939800"/>
                  </a:lnTo>
                  <a:lnTo>
                    <a:pt x="1187952" y="939800"/>
                  </a:lnTo>
                  <a:lnTo>
                    <a:pt x="1187966" y="933450"/>
                  </a:lnTo>
                  <a:close/>
                </a:path>
                <a:path w="1189990" h="1170939">
                  <a:moveTo>
                    <a:pt x="4301" y="939800"/>
                  </a:moveTo>
                  <a:lnTo>
                    <a:pt x="496" y="939800"/>
                  </a:lnTo>
                  <a:lnTo>
                    <a:pt x="483" y="946150"/>
                  </a:lnTo>
                  <a:lnTo>
                    <a:pt x="4287" y="946150"/>
                  </a:lnTo>
                  <a:lnTo>
                    <a:pt x="4301" y="939800"/>
                  </a:lnTo>
                  <a:close/>
                </a:path>
                <a:path w="1189990" h="1170939">
                  <a:moveTo>
                    <a:pt x="1187952" y="939800"/>
                  </a:moveTo>
                  <a:lnTo>
                    <a:pt x="1184137" y="939800"/>
                  </a:lnTo>
                  <a:lnTo>
                    <a:pt x="1184123" y="946150"/>
                  </a:lnTo>
                  <a:lnTo>
                    <a:pt x="1187938" y="946150"/>
                  </a:lnTo>
                  <a:lnTo>
                    <a:pt x="1187952" y="939800"/>
                  </a:lnTo>
                  <a:close/>
                </a:path>
                <a:path w="1189990" h="1170939">
                  <a:moveTo>
                    <a:pt x="4287" y="946150"/>
                  </a:moveTo>
                  <a:lnTo>
                    <a:pt x="483" y="946150"/>
                  </a:lnTo>
                  <a:lnTo>
                    <a:pt x="472" y="951230"/>
                  </a:lnTo>
                  <a:lnTo>
                    <a:pt x="4276" y="951230"/>
                  </a:lnTo>
                  <a:lnTo>
                    <a:pt x="4287" y="946150"/>
                  </a:lnTo>
                  <a:close/>
                </a:path>
                <a:path w="1189990" h="1170939">
                  <a:moveTo>
                    <a:pt x="1187938" y="946150"/>
                  </a:moveTo>
                  <a:lnTo>
                    <a:pt x="1184123" y="946150"/>
                  </a:lnTo>
                  <a:lnTo>
                    <a:pt x="1184112" y="951230"/>
                  </a:lnTo>
                  <a:lnTo>
                    <a:pt x="1187927" y="951230"/>
                  </a:lnTo>
                  <a:lnTo>
                    <a:pt x="1187938" y="946150"/>
                  </a:lnTo>
                  <a:close/>
                </a:path>
                <a:path w="1189990" h="1170939">
                  <a:moveTo>
                    <a:pt x="4276" y="951230"/>
                  </a:moveTo>
                  <a:lnTo>
                    <a:pt x="472" y="951230"/>
                  </a:lnTo>
                  <a:lnTo>
                    <a:pt x="455" y="958850"/>
                  </a:lnTo>
                  <a:lnTo>
                    <a:pt x="4260" y="958850"/>
                  </a:lnTo>
                  <a:lnTo>
                    <a:pt x="4276" y="951230"/>
                  </a:lnTo>
                  <a:close/>
                </a:path>
                <a:path w="1189990" h="1170939">
                  <a:moveTo>
                    <a:pt x="1187927" y="951230"/>
                  </a:moveTo>
                  <a:lnTo>
                    <a:pt x="1184112" y="951230"/>
                  </a:lnTo>
                  <a:lnTo>
                    <a:pt x="1184095" y="958850"/>
                  </a:lnTo>
                  <a:lnTo>
                    <a:pt x="1187911" y="958850"/>
                  </a:lnTo>
                  <a:lnTo>
                    <a:pt x="1187927" y="951230"/>
                  </a:lnTo>
                  <a:close/>
                </a:path>
                <a:path w="1189990" h="1170939">
                  <a:moveTo>
                    <a:pt x="4260" y="958850"/>
                  </a:moveTo>
                  <a:lnTo>
                    <a:pt x="455" y="958850"/>
                  </a:lnTo>
                  <a:lnTo>
                    <a:pt x="416" y="976630"/>
                  </a:lnTo>
                  <a:lnTo>
                    <a:pt x="4221" y="976630"/>
                  </a:lnTo>
                  <a:lnTo>
                    <a:pt x="4260" y="958850"/>
                  </a:lnTo>
                  <a:close/>
                </a:path>
                <a:path w="1189990" h="1170939">
                  <a:moveTo>
                    <a:pt x="1187911" y="958850"/>
                  </a:moveTo>
                  <a:lnTo>
                    <a:pt x="1184095" y="958850"/>
                  </a:lnTo>
                  <a:lnTo>
                    <a:pt x="1184056" y="976630"/>
                  </a:lnTo>
                  <a:lnTo>
                    <a:pt x="1187872" y="976630"/>
                  </a:lnTo>
                  <a:lnTo>
                    <a:pt x="1187911" y="958850"/>
                  </a:lnTo>
                  <a:close/>
                </a:path>
                <a:path w="1189990" h="1170939">
                  <a:moveTo>
                    <a:pt x="4221" y="976630"/>
                  </a:moveTo>
                  <a:lnTo>
                    <a:pt x="416" y="976630"/>
                  </a:lnTo>
                  <a:lnTo>
                    <a:pt x="386" y="990600"/>
                  </a:lnTo>
                  <a:lnTo>
                    <a:pt x="4190" y="990600"/>
                  </a:lnTo>
                  <a:lnTo>
                    <a:pt x="4221" y="976630"/>
                  </a:lnTo>
                  <a:close/>
                </a:path>
                <a:path w="1189990" h="1170939">
                  <a:moveTo>
                    <a:pt x="1187872" y="976630"/>
                  </a:moveTo>
                  <a:lnTo>
                    <a:pt x="1184056" y="976630"/>
                  </a:lnTo>
                  <a:lnTo>
                    <a:pt x="1184026" y="990600"/>
                  </a:lnTo>
                  <a:lnTo>
                    <a:pt x="1187842" y="990600"/>
                  </a:lnTo>
                  <a:lnTo>
                    <a:pt x="1187872" y="976630"/>
                  </a:lnTo>
                  <a:close/>
                </a:path>
                <a:path w="1189990" h="1170939">
                  <a:moveTo>
                    <a:pt x="4190" y="990600"/>
                  </a:moveTo>
                  <a:lnTo>
                    <a:pt x="386" y="990600"/>
                  </a:lnTo>
                  <a:lnTo>
                    <a:pt x="375" y="995680"/>
                  </a:lnTo>
                  <a:lnTo>
                    <a:pt x="4179" y="995680"/>
                  </a:lnTo>
                  <a:lnTo>
                    <a:pt x="4190" y="990600"/>
                  </a:lnTo>
                  <a:close/>
                </a:path>
                <a:path w="1189990" h="1170939">
                  <a:moveTo>
                    <a:pt x="1187842" y="990600"/>
                  </a:moveTo>
                  <a:lnTo>
                    <a:pt x="1184026" y="990600"/>
                  </a:lnTo>
                  <a:lnTo>
                    <a:pt x="1184015" y="995680"/>
                  </a:lnTo>
                  <a:lnTo>
                    <a:pt x="1187830" y="995680"/>
                  </a:lnTo>
                  <a:lnTo>
                    <a:pt x="1187842" y="990600"/>
                  </a:lnTo>
                  <a:close/>
                </a:path>
                <a:path w="1189990" h="1170939">
                  <a:moveTo>
                    <a:pt x="4179" y="995680"/>
                  </a:moveTo>
                  <a:lnTo>
                    <a:pt x="375" y="995680"/>
                  </a:lnTo>
                  <a:lnTo>
                    <a:pt x="347" y="1008380"/>
                  </a:lnTo>
                  <a:lnTo>
                    <a:pt x="4151" y="1008380"/>
                  </a:lnTo>
                  <a:lnTo>
                    <a:pt x="4179" y="995680"/>
                  </a:lnTo>
                  <a:close/>
                </a:path>
                <a:path w="1189990" h="1170939">
                  <a:moveTo>
                    <a:pt x="1187830" y="995680"/>
                  </a:moveTo>
                  <a:lnTo>
                    <a:pt x="1184015" y="995680"/>
                  </a:lnTo>
                  <a:lnTo>
                    <a:pt x="1183987" y="1008380"/>
                  </a:lnTo>
                  <a:lnTo>
                    <a:pt x="1187803" y="1008380"/>
                  </a:lnTo>
                  <a:lnTo>
                    <a:pt x="1187830" y="995680"/>
                  </a:lnTo>
                  <a:close/>
                </a:path>
                <a:path w="1189990" h="1170939">
                  <a:moveTo>
                    <a:pt x="4151" y="1008380"/>
                  </a:moveTo>
                  <a:lnTo>
                    <a:pt x="347" y="1008380"/>
                  </a:lnTo>
                  <a:lnTo>
                    <a:pt x="331" y="1016000"/>
                  </a:lnTo>
                  <a:lnTo>
                    <a:pt x="4135" y="1016000"/>
                  </a:lnTo>
                  <a:lnTo>
                    <a:pt x="4151" y="1008380"/>
                  </a:lnTo>
                  <a:close/>
                </a:path>
                <a:path w="1189990" h="1170939">
                  <a:moveTo>
                    <a:pt x="1187803" y="1008380"/>
                  </a:moveTo>
                  <a:lnTo>
                    <a:pt x="1183987" y="1008380"/>
                  </a:lnTo>
                  <a:lnTo>
                    <a:pt x="1183970" y="1016000"/>
                  </a:lnTo>
                  <a:lnTo>
                    <a:pt x="1187786" y="1016000"/>
                  </a:lnTo>
                  <a:lnTo>
                    <a:pt x="1187803" y="1008380"/>
                  </a:lnTo>
                  <a:close/>
                </a:path>
                <a:path w="1189990" h="1170939">
                  <a:moveTo>
                    <a:pt x="4135" y="1016000"/>
                  </a:moveTo>
                  <a:lnTo>
                    <a:pt x="331" y="1016000"/>
                  </a:lnTo>
                  <a:lnTo>
                    <a:pt x="317" y="1022350"/>
                  </a:lnTo>
                  <a:lnTo>
                    <a:pt x="4121" y="1022350"/>
                  </a:lnTo>
                  <a:lnTo>
                    <a:pt x="4135" y="1016000"/>
                  </a:lnTo>
                  <a:close/>
                </a:path>
                <a:path w="1189990" h="1170939">
                  <a:moveTo>
                    <a:pt x="1187786" y="1016000"/>
                  </a:moveTo>
                  <a:lnTo>
                    <a:pt x="1183970" y="1016000"/>
                  </a:lnTo>
                  <a:lnTo>
                    <a:pt x="1183956" y="1022350"/>
                  </a:lnTo>
                  <a:lnTo>
                    <a:pt x="1187773" y="1022350"/>
                  </a:lnTo>
                  <a:lnTo>
                    <a:pt x="1187786" y="1016000"/>
                  </a:lnTo>
                  <a:close/>
                </a:path>
                <a:path w="1189990" h="1170939">
                  <a:moveTo>
                    <a:pt x="4121" y="1022350"/>
                  </a:moveTo>
                  <a:lnTo>
                    <a:pt x="317" y="1022350"/>
                  </a:lnTo>
                  <a:lnTo>
                    <a:pt x="303" y="1028700"/>
                  </a:lnTo>
                  <a:lnTo>
                    <a:pt x="4107" y="1028700"/>
                  </a:lnTo>
                  <a:lnTo>
                    <a:pt x="4121" y="1022350"/>
                  </a:lnTo>
                  <a:close/>
                </a:path>
                <a:path w="1189990" h="1170939">
                  <a:moveTo>
                    <a:pt x="1187773" y="1022350"/>
                  </a:moveTo>
                  <a:lnTo>
                    <a:pt x="1183956" y="1022350"/>
                  </a:lnTo>
                  <a:lnTo>
                    <a:pt x="1183942" y="1028700"/>
                  </a:lnTo>
                  <a:lnTo>
                    <a:pt x="1187759" y="1028700"/>
                  </a:lnTo>
                  <a:lnTo>
                    <a:pt x="1187773" y="1022350"/>
                  </a:lnTo>
                  <a:close/>
                </a:path>
                <a:path w="1189990" h="1170939">
                  <a:moveTo>
                    <a:pt x="4107" y="1028700"/>
                  </a:moveTo>
                  <a:lnTo>
                    <a:pt x="303" y="1028700"/>
                  </a:lnTo>
                  <a:lnTo>
                    <a:pt x="276" y="1041400"/>
                  </a:lnTo>
                  <a:lnTo>
                    <a:pt x="4079" y="1041400"/>
                  </a:lnTo>
                  <a:lnTo>
                    <a:pt x="4107" y="1028700"/>
                  </a:lnTo>
                  <a:close/>
                </a:path>
                <a:path w="1189990" h="1170939">
                  <a:moveTo>
                    <a:pt x="1187759" y="1028700"/>
                  </a:moveTo>
                  <a:lnTo>
                    <a:pt x="1183942" y="1028700"/>
                  </a:lnTo>
                  <a:lnTo>
                    <a:pt x="1183915" y="1041400"/>
                  </a:lnTo>
                  <a:lnTo>
                    <a:pt x="1187731" y="1041400"/>
                  </a:lnTo>
                  <a:lnTo>
                    <a:pt x="1187759" y="1028700"/>
                  </a:lnTo>
                  <a:close/>
                </a:path>
                <a:path w="1189990" h="1170939">
                  <a:moveTo>
                    <a:pt x="4079" y="1041400"/>
                  </a:moveTo>
                  <a:lnTo>
                    <a:pt x="276" y="1041400"/>
                  </a:lnTo>
                  <a:lnTo>
                    <a:pt x="234" y="1060450"/>
                  </a:lnTo>
                  <a:lnTo>
                    <a:pt x="4037" y="1060450"/>
                  </a:lnTo>
                  <a:lnTo>
                    <a:pt x="4079" y="1041400"/>
                  </a:lnTo>
                  <a:close/>
                </a:path>
                <a:path w="1189990" h="1170939">
                  <a:moveTo>
                    <a:pt x="1187731" y="1041400"/>
                  </a:moveTo>
                  <a:lnTo>
                    <a:pt x="1183915" y="1041400"/>
                  </a:lnTo>
                  <a:lnTo>
                    <a:pt x="1183873" y="1060450"/>
                  </a:lnTo>
                  <a:lnTo>
                    <a:pt x="1187690" y="1060450"/>
                  </a:lnTo>
                  <a:lnTo>
                    <a:pt x="1187731" y="1041400"/>
                  </a:lnTo>
                  <a:close/>
                </a:path>
                <a:path w="1189990" h="1170939">
                  <a:moveTo>
                    <a:pt x="4037" y="1060450"/>
                  </a:moveTo>
                  <a:lnTo>
                    <a:pt x="234" y="1060450"/>
                  </a:lnTo>
                  <a:lnTo>
                    <a:pt x="207" y="1073150"/>
                  </a:lnTo>
                  <a:lnTo>
                    <a:pt x="4010" y="1073150"/>
                  </a:lnTo>
                  <a:lnTo>
                    <a:pt x="4037" y="1060450"/>
                  </a:lnTo>
                  <a:close/>
                </a:path>
                <a:path w="1189990" h="1170939">
                  <a:moveTo>
                    <a:pt x="1187690" y="1060450"/>
                  </a:moveTo>
                  <a:lnTo>
                    <a:pt x="1183873" y="1060450"/>
                  </a:lnTo>
                  <a:lnTo>
                    <a:pt x="1183845" y="1073150"/>
                  </a:lnTo>
                  <a:lnTo>
                    <a:pt x="1187662" y="1073150"/>
                  </a:lnTo>
                  <a:lnTo>
                    <a:pt x="1187690" y="1060450"/>
                  </a:lnTo>
                  <a:close/>
                </a:path>
                <a:path w="1189990" h="1170939">
                  <a:moveTo>
                    <a:pt x="4010" y="1073150"/>
                  </a:moveTo>
                  <a:lnTo>
                    <a:pt x="207" y="1073150"/>
                  </a:lnTo>
                  <a:lnTo>
                    <a:pt x="196" y="1078230"/>
                  </a:lnTo>
                  <a:lnTo>
                    <a:pt x="3998" y="1078230"/>
                  </a:lnTo>
                  <a:lnTo>
                    <a:pt x="4010" y="1073150"/>
                  </a:lnTo>
                  <a:close/>
                </a:path>
                <a:path w="1189990" h="1170939">
                  <a:moveTo>
                    <a:pt x="1187662" y="1073150"/>
                  </a:moveTo>
                  <a:lnTo>
                    <a:pt x="1183845" y="1073150"/>
                  </a:lnTo>
                  <a:lnTo>
                    <a:pt x="1183834" y="1078230"/>
                  </a:lnTo>
                  <a:lnTo>
                    <a:pt x="1187651" y="1078230"/>
                  </a:lnTo>
                  <a:lnTo>
                    <a:pt x="1187662" y="1073150"/>
                  </a:lnTo>
                  <a:close/>
                </a:path>
                <a:path w="1189990" h="1170939">
                  <a:moveTo>
                    <a:pt x="3998" y="1078230"/>
                  </a:moveTo>
                  <a:lnTo>
                    <a:pt x="196" y="1078230"/>
                  </a:lnTo>
                  <a:lnTo>
                    <a:pt x="168" y="1090930"/>
                  </a:lnTo>
                  <a:lnTo>
                    <a:pt x="3971" y="1090930"/>
                  </a:lnTo>
                  <a:lnTo>
                    <a:pt x="3998" y="1078230"/>
                  </a:lnTo>
                  <a:close/>
                </a:path>
                <a:path w="1189990" h="1170939">
                  <a:moveTo>
                    <a:pt x="1187651" y="1078230"/>
                  </a:moveTo>
                  <a:lnTo>
                    <a:pt x="1183834" y="1078230"/>
                  </a:lnTo>
                  <a:lnTo>
                    <a:pt x="1183806" y="1090930"/>
                  </a:lnTo>
                  <a:lnTo>
                    <a:pt x="1187623" y="1090930"/>
                  </a:lnTo>
                  <a:lnTo>
                    <a:pt x="1187651" y="1078230"/>
                  </a:lnTo>
                  <a:close/>
                </a:path>
                <a:path w="1189990" h="1170939">
                  <a:moveTo>
                    <a:pt x="3971" y="1090930"/>
                  </a:moveTo>
                  <a:lnTo>
                    <a:pt x="168" y="1090930"/>
                  </a:lnTo>
                  <a:lnTo>
                    <a:pt x="154" y="1097280"/>
                  </a:lnTo>
                  <a:lnTo>
                    <a:pt x="3957" y="1097280"/>
                  </a:lnTo>
                  <a:lnTo>
                    <a:pt x="3971" y="1090930"/>
                  </a:lnTo>
                  <a:close/>
                </a:path>
                <a:path w="1189990" h="1170939">
                  <a:moveTo>
                    <a:pt x="1187623" y="1090930"/>
                  </a:moveTo>
                  <a:lnTo>
                    <a:pt x="1183806" y="1090930"/>
                  </a:lnTo>
                  <a:lnTo>
                    <a:pt x="1183792" y="1097280"/>
                  </a:lnTo>
                  <a:lnTo>
                    <a:pt x="1187610" y="1097280"/>
                  </a:lnTo>
                  <a:lnTo>
                    <a:pt x="1187623" y="1090930"/>
                  </a:lnTo>
                  <a:close/>
                </a:path>
                <a:path w="1189990" h="1170939">
                  <a:moveTo>
                    <a:pt x="3957" y="1097280"/>
                  </a:moveTo>
                  <a:lnTo>
                    <a:pt x="154" y="1097280"/>
                  </a:lnTo>
                  <a:lnTo>
                    <a:pt x="140" y="1103630"/>
                  </a:lnTo>
                  <a:lnTo>
                    <a:pt x="3943" y="1103630"/>
                  </a:lnTo>
                  <a:lnTo>
                    <a:pt x="3957" y="1097280"/>
                  </a:lnTo>
                  <a:close/>
                </a:path>
                <a:path w="1189990" h="1170939">
                  <a:moveTo>
                    <a:pt x="1187610" y="1097280"/>
                  </a:moveTo>
                  <a:lnTo>
                    <a:pt x="1183792" y="1097280"/>
                  </a:lnTo>
                  <a:lnTo>
                    <a:pt x="1183778" y="1103630"/>
                  </a:lnTo>
                  <a:lnTo>
                    <a:pt x="1187596" y="1103630"/>
                  </a:lnTo>
                  <a:lnTo>
                    <a:pt x="1187610" y="1097280"/>
                  </a:lnTo>
                  <a:close/>
                </a:path>
                <a:path w="1189990" h="1170939">
                  <a:moveTo>
                    <a:pt x="3943" y="1103630"/>
                  </a:moveTo>
                  <a:lnTo>
                    <a:pt x="140" y="1103630"/>
                  </a:lnTo>
                  <a:lnTo>
                    <a:pt x="126" y="1109980"/>
                  </a:lnTo>
                  <a:lnTo>
                    <a:pt x="3929" y="1109980"/>
                  </a:lnTo>
                  <a:lnTo>
                    <a:pt x="3943" y="1103630"/>
                  </a:lnTo>
                  <a:close/>
                </a:path>
                <a:path w="1189990" h="1170939">
                  <a:moveTo>
                    <a:pt x="1187596" y="1103630"/>
                  </a:moveTo>
                  <a:lnTo>
                    <a:pt x="1183778" y="1103630"/>
                  </a:lnTo>
                  <a:lnTo>
                    <a:pt x="1183765" y="1109980"/>
                  </a:lnTo>
                  <a:lnTo>
                    <a:pt x="1187582" y="1109980"/>
                  </a:lnTo>
                  <a:lnTo>
                    <a:pt x="1187596" y="1103630"/>
                  </a:lnTo>
                  <a:close/>
                </a:path>
                <a:path w="1189990" h="1170939">
                  <a:moveTo>
                    <a:pt x="3929" y="1109980"/>
                  </a:moveTo>
                  <a:lnTo>
                    <a:pt x="126" y="1109980"/>
                  </a:lnTo>
                  <a:lnTo>
                    <a:pt x="85" y="1129030"/>
                  </a:lnTo>
                  <a:lnTo>
                    <a:pt x="3887" y="1129030"/>
                  </a:lnTo>
                  <a:lnTo>
                    <a:pt x="3929" y="1109980"/>
                  </a:lnTo>
                  <a:close/>
                </a:path>
                <a:path w="1189990" h="1170939">
                  <a:moveTo>
                    <a:pt x="1187582" y="1109980"/>
                  </a:moveTo>
                  <a:lnTo>
                    <a:pt x="1183765" y="1109980"/>
                  </a:lnTo>
                  <a:lnTo>
                    <a:pt x="1183723" y="1129030"/>
                  </a:lnTo>
                  <a:lnTo>
                    <a:pt x="1187541" y="1129030"/>
                  </a:lnTo>
                  <a:lnTo>
                    <a:pt x="1187582" y="1109980"/>
                  </a:lnTo>
                  <a:close/>
                </a:path>
                <a:path w="1189990" h="1170939">
                  <a:moveTo>
                    <a:pt x="3887" y="1129030"/>
                  </a:moveTo>
                  <a:lnTo>
                    <a:pt x="85" y="1129030"/>
                  </a:lnTo>
                  <a:lnTo>
                    <a:pt x="71" y="1135380"/>
                  </a:lnTo>
                  <a:lnTo>
                    <a:pt x="3873" y="1135380"/>
                  </a:lnTo>
                  <a:lnTo>
                    <a:pt x="3887" y="1129030"/>
                  </a:lnTo>
                  <a:close/>
                </a:path>
                <a:path w="1189990" h="1170939">
                  <a:moveTo>
                    <a:pt x="1187541" y="1129030"/>
                  </a:moveTo>
                  <a:lnTo>
                    <a:pt x="1183723" y="1129030"/>
                  </a:lnTo>
                  <a:lnTo>
                    <a:pt x="1183709" y="1135380"/>
                  </a:lnTo>
                  <a:lnTo>
                    <a:pt x="1187527" y="1135380"/>
                  </a:lnTo>
                  <a:lnTo>
                    <a:pt x="1187541" y="1129030"/>
                  </a:lnTo>
                  <a:close/>
                </a:path>
                <a:path w="1189990" h="1170939">
                  <a:moveTo>
                    <a:pt x="3873" y="1135380"/>
                  </a:moveTo>
                  <a:lnTo>
                    <a:pt x="71" y="1135380"/>
                  </a:lnTo>
                  <a:lnTo>
                    <a:pt x="55" y="1143000"/>
                  </a:lnTo>
                  <a:lnTo>
                    <a:pt x="3857" y="1143000"/>
                  </a:lnTo>
                  <a:lnTo>
                    <a:pt x="3873" y="1135380"/>
                  </a:lnTo>
                  <a:close/>
                </a:path>
                <a:path w="1189990" h="1170939">
                  <a:moveTo>
                    <a:pt x="1187527" y="1135380"/>
                  </a:moveTo>
                  <a:lnTo>
                    <a:pt x="1183709" y="1135380"/>
                  </a:lnTo>
                  <a:lnTo>
                    <a:pt x="1183692" y="1143000"/>
                  </a:lnTo>
                  <a:lnTo>
                    <a:pt x="1187510" y="1143000"/>
                  </a:lnTo>
                  <a:lnTo>
                    <a:pt x="1187527" y="1135380"/>
                  </a:lnTo>
                  <a:close/>
                </a:path>
                <a:path w="1189990" h="1170939">
                  <a:moveTo>
                    <a:pt x="3857" y="1143000"/>
                  </a:moveTo>
                  <a:lnTo>
                    <a:pt x="55" y="1143000"/>
                  </a:lnTo>
                  <a:lnTo>
                    <a:pt x="27" y="1155700"/>
                  </a:lnTo>
                  <a:lnTo>
                    <a:pt x="3829" y="1155700"/>
                  </a:lnTo>
                  <a:lnTo>
                    <a:pt x="3857" y="1143000"/>
                  </a:lnTo>
                  <a:close/>
                </a:path>
                <a:path w="1189990" h="1170939">
                  <a:moveTo>
                    <a:pt x="1187510" y="1143000"/>
                  </a:moveTo>
                  <a:lnTo>
                    <a:pt x="1183692" y="1143000"/>
                  </a:lnTo>
                  <a:lnTo>
                    <a:pt x="1183665" y="1155700"/>
                  </a:lnTo>
                  <a:lnTo>
                    <a:pt x="1187483" y="1155700"/>
                  </a:lnTo>
                  <a:lnTo>
                    <a:pt x="1187510" y="1143000"/>
                  </a:lnTo>
                  <a:close/>
                </a:path>
                <a:path w="1189990" h="1170939">
                  <a:moveTo>
                    <a:pt x="3829" y="1155700"/>
                  </a:moveTo>
                  <a:lnTo>
                    <a:pt x="27" y="1155700"/>
                  </a:lnTo>
                  <a:lnTo>
                    <a:pt x="13" y="1162050"/>
                  </a:lnTo>
                  <a:lnTo>
                    <a:pt x="3815" y="1162050"/>
                  </a:lnTo>
                  <a:lnTo>
                    <a:pt x="3829" y="1155700"/>
                  </a:lnTo>
                  <a:close/>
                </a:path>
                <a:path w="1189990" h="1170939">
                  <a:moveTo>
                    <a:pt x="1187483" y="1155700"/>
                  </a:moveTo>
                  <a:lnTo>
                    <a:pt x="1183665" y="1155700"/>
                  </a:lnTo>
                  <a:lnTo>
                    <a:pt x="1183651" y="1162050"/>
                  </a:lnTo>
                  <a:lnTo>
                    <a:pt x="1187469" y="1162050"/>
                  </a:lnTo>
                  <a:lnTo>
                    <a:pt x="1187483" y="1155700"/>
                  </a:lnTo>
                  <a:close/>
                </a:path>
                <a:path w="1189990" h="1170939">
                  <a:moveTo>
                    <a:pt x="3815" y="1162050"/>
                  </a:moveTo>
                  <a:lnTo>
                    <a:pt x="13" y="1162050"/>
                  </a:lnTo>
                  <a:lnTo>
                    <a:pt x="2" y="1167130"/>
                  </a:lnTo>
                  <a:lnTo>
                    <a:pt x="1183639" y="1167130"/>
                  </a:lnTo>
                  <a:lnTo>
                    <a:pt x="3810" y="1164590"/>
                  </a:lnTo>
                  <a:lnTo>
                    <a:pt x="3815" y="1162050"/>
                  </a:lnTo>
                  <a:close/>
                </a:path>
                <a:path w="1189990" h="1170939">
                  <a:moveTo>
                    <a:pt x="1187469" y="1162050"/>
                  </a:moveTo>
                  <a:lnTo>
                    <a:pt x="1183651" y="1162050"/>
                  </a:lnTo>
                  <a:lnTo>
                    <a:pt x="1183639" y="1167130"/>
                  </a:lnTo>
                  <a:lnTo>
                    <a:pt x="1187458" y="1167130"/>
                  </a:lnTo>
                  <a:lnTo>
                    <a:pt x="1187469" y="1162050"/>
                  </a:lnTo>
                  <a:close/>
                </a:path>
                <a:path w="1189990" h="1170939">
                  <a:moveTo>
                    <a:pt x="1187458" y="1167130"/>
                  </a:moveTo>
                  <a:lnTo>
                    <a:pt x="2" y="1167130"/>
                  </a:lnTo>
                  <a:lnTo>
                    <a:pt x="0" y="1168400"/>
                  </a:lnTo>
                  <a:lnTo>
                    <a:pt x="1187450" y="1170940"/>
                  </a:lnTo>
                  <a:lnTo>
                    <a:pt x="1187458" y="1167130"/>
                  </a:lnTo>
                  <a:close/>
                </a:path>
              </a:pathLst>
            </a:custGeom>
            <a:solidFill>
              <a:srgbClr val="6C202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6990080" y="2971799"/>
              <a:ext cx="1182370" cy="1163320"/>
            </a:xfrm>
            <a:custGeom>
              <a:avLst/>
              <a:gdLst/>
              <a:ahLst/>
              <a:cxnLst/>
              <a:rect l="l" t="t" r="r" b="b"/>
              <a:pathLst>
                <a:path w="1182370" h="1163320">
                  <a:moveTo>
                    <a:pt x="6349" y="4063"/>
                  </a:moveTo>
                  <a:lnTo>
                    <a:pt x="2531" y="4063"/>
                  </a:lnTo>
                  <a:lnTo>
                    <a:pt x="2334" y="93979"/>
                  </a:lnTo>
                  <a:lnTo>
                    <a:pt x="6151" y="93979"/>
                  </a:lnTo>
                  <a:lnTo>
                    <a:pt x="6349" y="4063"/>
                  </a:lnTo>
                  <a:close/>
                </a:path>
                <a:path w="1182370" h="1163320">
                  <a:moveTo>
                    <a:pt x="1182366" y="4063"/>
                  </a:moveTo>
                  <a:lnTo>
                    <a:pt x="64960" y="4063"/>
                  </a:lnTo>
                  <a:lnTo>
                    <a:pt x="1178560" y="6476"/>
                  </a:lnTo>
                  <a:lnTo>
                    <a:pt x="1178366" y="93979"/>
                  </a:lnTo>
                  <a:lnTo>
                    <a:pt x="1182169" y="93979"/>
                  </a:lnTo>
                  <a:lnTo>
                    <a:pt x="1182366" y="4063"/>
                  </a:lnTo>
                  <a:close/>
                </a:path>
                <a:path w="1182370" h="1163320">
                  <a:moveTo>
                    <a:pt x="2540" y="0"/>
                  </a:moveTo>
                  <a:lnTo>
                    <a:pt x="2531" y="3809"/>
                  </a:lnTo>
                  <a:lnTo>
                    <a:pt x="1182367" y="3809"/>
                  </a:lnTo>
                  <a:lnTo>
                    <a:pt x="1182370" y="2539"/>
                  </a:lnTo>
                  <a:lnTo>
                    <a:pt x="2540" y="0"/>
                  </a:lnTo>
                  <a:close/>
                </a:path>
                <a:path w="1182370" h="1163320">
                  <a:moveTo>
                    <a:pt x="6151" y="93980"/>
                  </a:moveTo>
                  <a:lnTo>
                    <a:pt x="2334" y="93980"/>
                  </a:lnTo>
                  <a:lnTo>
                    <a:pt x="2306" y="106679"/>
                  </a:lnTo>
                  <a:lnTo>
                    <a:pt x="6123" y="106679"/>
                  </a:lnTo>
                  <a:lnTo>
                    <a:pt x="6151" y="93980"/>
                  </a:lnTo>
                  <a:close/>
                </a:path>
                <a:path w="1182370" h="1163320">
                  <a:moveTo>
                    <a:pt x="1182169" y="93980"/>
                  </a:moveTo>
                  <a:lnTo>
                    <a:pt x="1178366" y="93980"/>
                  </a:lnTo>
                  <a:lnTo>
                    <a:pt x="1178338" y="106679"/>
                  </a:lnTo>
                  <a:lnTo>
                    <a:pt x="1182142" y="106679"/>
                  </a:lnTo>
                  <a:lnTo>
                    <a:pt x="1182169" y="93980"/>
                  </a:lnTo>
                  <a:close/>
                </a:path>
                <a:path w="1182370" h="1163320">
                  <a:moveTo>
                    <a:pt x="6123" y="106680"/>
                  </a:moveTo>
                  <a:lnTo>
                    <a:pt x="2306" y="106680"/>
                  </a:lnTo>
                  <a:lnTo>
                    <a:pt x="2250" y="132079"/>
                  </a:lnTo>
                  <a:lnTo>
                    <a:pt x="6067" y="132079"/>
                  </a:lnTo>
                  <a:lnTo>
                    <a:pt x="6123" y="106680"/>
                  </a:lnTo>
                  <a:close/>
                </a:path>
                <a:path w="1182370" h="1163320">
                  <a:moveTo>
                    <a:pt x="1182142" y="106680"/>
                  </a:moveTo>
                  <a:lnTo>
                    <a:pt x="1178338" y="106680"/>
                  </a:lnTo>
                  <a:lnTo>
                    <a:pt x="1178282" y="132079"/>
                  </a:lnTo>
                  <a:lnTo>
                    <a:pt x="1182086" y="132079"/>
                  </a:lnTo>
                  <a:lnTo>
                    <a:pt x="1182142" y="106680"/>
                  </a:lnTo>
                  <a:close/>
                </a:path>
                <a:path w="1182370" h="1163320">
                  <a:moveTo>
                    <a:pt x="6067" y="132080"/>
                  </a:moveTo>
                  <a:lnTo>
                    <a:pt x="2250" y="132080"/>
                  </a:lnTo>
                  <a:lnTo>
                    <a:pt x="2181" y="163829"/>
                  </a:lnTo>
                  <a:lnTo>
                    <a:pt x="5997" y="163829"/>
                  </a:lnTo>
                  <a:lnTo>
                    <a:pt x="6067" y="132080"/>
                  </a:lnTo>
                  <a:close/>
                </a:path>
                <a:path w="1182370" h="1163320">
                  <a:moveTo>
                    <a:pt x="1182086" y="132080"/>
                  </a:moveTo>
                  <a:lnTo>
                    <a:pt x="1178282" y="132080"/>
                  </a:lnTo>
                  <a:lnTo>
                    <a:pt x="1178212" y="163829"/>
                  </a:lnTo>
                  <a:lnTo>
                    <a:pt x="1182017" y="163829"/>
                  </a:lnTo>
                  <a:lnTo>
                    <a:pt x="1182086" y="132080"/>
                  </a:lnTo>
                  <a:close/>
                </a:path>
                <a:path w="1182370" h="1163320">
                  <a:moveTo>
                    <a:pt x="5997" y="163830"/>
                  </a:moveTo>
                  <a:lnTo>
                    <a:pt x="2181" y="163830"/>
                  </a:lnTo>
                  <a:lnTo>
                    <a:pt x="2098" y="201929"/>
                  </a:lnTo>
                  <a:lnTo>
                    <a:pt x="5913" y="201929"/>
                  </a:lnTo>
                  <a:lnTo>
                    <a:pt x="5997" y="163830"/>
                  </a:lnTo>
                  <a:close/>
                </a:path>
                <a:path w="1182370" h="1163320">
                  <a:moveTo>
                    <a:pt x="1182017" y="163830"/>
                  </a:moveTo>
                  <a:lnTo>
                    <a:pt x="1178212" y="163830"/>
                  </a:lnTo>
                  <a:lnTo>
                    <a:pt x="1178128" y="201929"/>
                  </a:lnTo>
                  <a:lnTo>
                    <a:pt x="1181933" y="201929"/>
                  </a:lnTo>
                  <a:lnTo>
                    <a:pt x="1182017" y="163830"/>
                  </a:lnTo>
                  <a:close/>
                </a:path>
                <a:path w="1182370" h="1163320">
                  <a:moveTo>
                    <a:pt x="5913" y="201930"/>
                  </a:moveTo>
                  <a:lnTo>
                    <a:pt x="2098" y="201930"/>
                  </a:lnTo>
                  <a:lnTo>
                    <a:pt x="2042" y="227329"/>
                  </a:lnTo>
                  <a:lnTo>
                    <a:pt x="5857" y="227329"/>
                  </a:lnTo>
                  <a:lnTo>
                    <a:pt x="5913" y="201930"/>
                  </a:lnTo>
                  <a:close/>
                </a:path>
                <a:path w="1182370" h="1163320">
                  <a:moveTo>
                    <a:pt x="1181933" y="201930"/>
                  </a:moveTo>
                  <a:lnTo>
                    <a:pt x="1178128" y="201930"/>
                  </a:lnTo>
                  <a:lnTo>
                    <a:pt x="1178072" y="227329"/>
                  </a:lnTo>
                  <a:lnTo>
                    <a:pt x="1181878" y="227329"/>
                  </a:lnTo>
                  <a:lnTo>
                    <a:pt x="1181933" y="201930"/>
                  </a:lnTo>
                  <a:close/>
                </a:path>
                <a:path w="1182370" h="1163320">
                  <a:moveTo>
                    <a:pt x="5857" y="227330"/>
                  </a:moveTo>
                  <a:lnTo>
                    <a:pt x="2042" y="227330"/>
                  </a:lnTo>
                  <a:lnTo>
                    <a:pt x="2014" y="240029"/>
                  </a:lnTo>
                  <a:lnTo>
                    <a:pt x="5829" y="240029"/>
                  </a:lnTo>
                  <a:lnTo>
                    <a:pt x="5857" y="227330"/>
                  </a:lnTo>
                  <a:close/>
                </a:path>
                <a:path w="1182370" h="1163320">
                  <a:moveTo>
                    <a:pt x="1181878" y="227330"/>
                  </a:moveTo>
                  <a:lnTo>
                    <a:pt x="1178072" y="227330"/>
                  </a:lnTo>
                  <a:lnTo>
                    <a:pt x="1178044" y="240029"/>
                  </a:lnTo>
                  <a:lnTo>
                    <a:pt x="1181850" y="240029"/>
                  </a:lnTo>
                  <a:lnTo>
                    <a:pt x="1181878" y="227330"/>
                  </a:lnTo>
                  <a:close/>
                </a:path>
                <a:path w="1182370" h="1163320">
                  <a:moveTo>
                    <a:pt x="5829" y="240030"/>
                  </a:moveTo>
                  <a:lnTo>
                    <a:pt x="2014" y="240030"/>
                  </a:lnTo>
                  <a:lnTo>
                    <a:pt x="1959" y="265429"/>
                  </a:lnTo>
                  <a:lnTo>
                    <a:pt x="5773" y="265429"/>
                  </a:lnTo>
                  <a:lnTo>
                    <a:pt x="5829" y="240030"/>
                  </a:lnTo>
                  <a:close/>
                </a:path>
                <a:path w="1182370" h="1163320">
                  <a:moveTo>
                    <a:pt x="1181850" y="240030"/>
                  </a:moveTo>
                  <a:lnTo>
                    <a:pt x="1178044" y="240030"/>
                  </a:lnTo>
                  <a:lnTo>
                    <a:pt x="1177988" y="265429"/>
                  </a:lnTo>
                  <a:lnTo>
                    <a:pt x="1181794" y="265429"/>
                  </a:lnTo>
                  <a:lnTo>
                    <a:pt x="1181850" y="240030"/>
                  </a:lnTo>
                  <a:close/>
                </a:path>
                <a:path w="1182370" h="1163320">
                  <a:moveTo>
                    <a:pt x="5773" y="265430"/>
                  </a:moveTo>
                  <a:lnTo>
                    <a:pt x="1959" y="265430"/>
                  </a:lnTo>
                  <a:lnTo>
                    <a:pt x="1639" y="411479"/>
                  </a:lnTo>
                  <a:lnTo>
                    <a:pt x="5452" y="411479"/>
                  </a:lnTo>
                  <a:lnTo>
                    <a:pt x="5773" y="265430"/>
                  </a:lnTo>
                  <a:close/>
                </a:path>
                <a:path w="1182370" h="1163320">
                  <a:moveTo>
                    <a:pt x="1181794" y="265430"/>
                  </a:moveTo>
                  <a:lnTo>
                    <a:pt x="1177988" y="265430"/>
                  </a:lnTo>
                  <a:lnTo>
                    <a:pt x="1177666" y="411479"/>
                  </a:lnTo>
                  <a:lnTo>
                    <a:pt x="1181475" y="411479"/>
                  </a:lnTo>
                  <a:lnTo>
                    <a:pt x="1181794" y="265430"/>
                  </a:lnTo>
                  <a:close/>
                </a:path>
                <a:path w="1182370" h="1163320">
                  <a:moveTo>
                    <a:pt x="5452" y="411480"/>
                  </a:moveTo>
                  <a:lnTo>
                    <a:pt x="1639" y="411480"/>
                  </a:lnTo>
                  <a:lnTo>
                    <a:pt x="1584" y="436879"/>
                  </a:lnTo>
                  <a:lnTo>
                    <a:pt x="5396" y="436879"/>
                  </a:lnTo>
                  <a:lnTo>
                    <a:pt x="5452" y="411480"/>
                  </a:lnTo>
                  <a:close/>
                </a:path>
                <a:path w="1182370" h="1163320">
                  <a:moveTo>
                    <a:pt x="1181475" y="411480"/>
                  </a:moveTo>
                  <a:lnTo>
                    <a:pt x="1177666" y="411480"/>
                  </a:lnTo>
                  <a:lnTo>
                    <a:pt x="1177610" y="436879"/>
                  </a:lnTo>
                  <a:lnTo>
                    <a:pt x="1181419" y="436879"/>
                  </a:lnTo>
                  <a:lnTo>
                    <a:pt x="1181475" y="411480"/>
                  </a:lnTo>
                  <a:close/>
                </a:path>
                <a:path w="1182370" h="1163320">
                  <a:moveTo>
                    <a:pt x="5396" y="436880"/>
                  </a:moveTo>
                  <a:lnTo>
                    <a:pt x="1584" y="436880"/>
                  </a:lnTo>
                  <a:lnTo>
                    <a:pt x="1528" y="462279"/>
                  </a:lnTo>
                  <a:lnTo>
                    <a:pt x="5340" y="462279"/>
                  </a:lnTo>
                  <a:lnTo>
                    <a:pt x="5396" y="436880"/>
                  </a:lnTo>
                  <a:close/>
                </a:path>
                <a:path w="1182370" h="1163320">
                  <a:moveTo>
                    <a:pt x="1181419" y="436880"/>
                  </a:moveTo>
                  <a:lnTo>
                    <a:pt x="1177610" y="436880"/>
                  </a:lnTo>
                  <a:lnTo>
                    <a:pt x="1177554" y="462279"/>
                  </a:lnTo>
                  <a:lnTo>
                    <a:pt x="1181364" y="462279"/>
                  </a:lnTo>
                  <a:lnTo>
                    <a:pt x="1181419" y="436880"/>
                  </a:lnTo>
                  <a:close/>
                </a:path>
                <a:path w="1182370" h="1163320">
                  <a:moveTo>
                    <a:pt x="5340" y="462280"/>
                  </a:moveTo>
                  <a:lnTo>
                    <a:pt x="1528" y="462280"/>
                  </a:lnTo>
                  <a:lnTo>
                    <a:pt x="1005" y="701039"/>
                  </a:lnTo>
                  <a:lnTo>
                    <a:pt x="4814" y="701039"/>
                  </a:lnTo>
                  <a:lnTo>
                    <a:pt x="5340" y="462280"/>
                  </a:lnTo>
                  <a:close/>
                </a:path>
                <a:path w="1182370" h="1163320">
                  <a:moveTo>
                    <a:pt x="1181364" y="462280"/>
                  </a:moveTo>
                  <a:lnTo>
                    <a:pt x="1177554" y="462280"/>
                  </a:lnTo>
                  <a:lnTo>
                    <a:pt x="1177028" y="701039"/>
                  </a:lnTo>
                  <a:lnTo>
                    <a:pt x="1180841" y="701039"/>
                  </a:lnTo>
                  <a:lnTo>
                    <a:pt x="1181364" y="462280"/>
                  </a:lnTo>
                  <a:close/>
                </a:path>
                <a:path w="1182370" h="1163320">
                  <a:moveTo>
                    <a:pt x="4814" y="701040"/>
                  </a:moveTo>
                  <a:lnTo>
                    <a:pt x="1005" y="701040"/>
                  </a:lnTo>
                  <a:lnTo>
                    <a:pt x="950" y="726439"/>
                  </a:lnTo>
                  <a:lnTo>
                    <a:pt x="4758" y="726439"/>
                  </a:lnTo>
                  <a:lnTo>
                    <a:pt x="4814" y="701040"/>
                  </a:lnTo>
                  <a:close/>
                </a:path>
                <a:path w="1182370" h="1163320">
                  <a:moveTo>
                    <a:pt x="1180841" y="701040"/>
                  </a:moveTo>
                  <a:lnTo>
                    <a:pt x="1177028" y="701040"/>
                  </a:lnTo>
                  <a:lnTo>
                    <a:pt x="1176972" y="726439"/>
                  </a:lnTo>
                  <a:lnTo>
                    <a:pt x="1180785" y="726439"/>
                  </a:lnTo>
                  <a:lnTo>
                    <a:pt x="1180841" y="701040"/>
                  </a:lnTo>
                  <a:close/>
                </a:path>
                <a:path w="1182370" h="1163320">
                  <a:moveTo>
                    <a:pt x="4758" y="726440"/>
                  </a:moveTo>
                  <a:lnTo>
                    <a:pt x="950" y="726440"/>
                  </a:lnTo>
                  <a:lnTo>
                    <a:pt x="894" y="751839"/>
                  </a:lnTo>
                  <a:lnTo>
                    <a:pt x="4702" y="751839"/>
                  </a:lnTo>
                  <a:lnTo>
                    <a:pt x="4758" y="726440"/>
                  </a:lnTo>
                  <a:close/>
                </a:path>
                <a:path w="1182370" h="1163320">
                  <a:moveTo>
                    <a:pt x="1180785" y="726440"/>
                  </a:moveTo>
                  <a:lnTo>
                    <a:pt x="1176972" y="726440"/>
                  </a:lnTo>
                  <a:lnTo>
                    <a:pt x="1176916" y="751839"/>
                  </a:lnTo>
                  <a:lnTo>
                    <a:pt x="1180730" y="751839"/>
                  </a:lnTo>
                  <a:lnTo>
                    <a:pt x="1180785" y="726440"/>
                  </a:lnTo>
                  <a:close/>
                </a:path>
                <a:path w="1182370" h="1163320">
                  <a:moveTo>
                    <a:pt x="4702" y="751840"/>
                  </a:moveTo>
                  <a:lnTo>
                    <a:pt x="894" y="751840"/>
                  </a:lnTo>
                  <a:lnTo>
                    <a:pt x="839" y="777239"/>
                  </a:lnTo>
                  <a:lnTo>
                    <a:pt x="4646" y="777239"/>
                  </a:lnTo>
                  <a:lnTo>
                    <a:pt x="4702" y="751840"/>
                  </a:lnTo>
                  <a:close/>
                </a:path>
                <a:path w="1182370" h="1163320">
                  <a:moveTo>
                    <a:pt x="1180730" y="751840"/>
                  </a:moveTo>
                  <a:lnTo>
                    <a:pt x="1176916" y="751840"/>
                  </a:lnTo>
                  <a:lnTo>
                    <a:pt x="1176860" y="777239"/>
                  </a:lnTo>
                  <a:lnTo>
                    <a:pt x="1180674" y="777239"/>
                  </a:lnTo>
                  <a:lnTo>
                    <a:pt x="1180730" y="751840"/>
                  </a:lnTo>
                  <a:close/>
                </a:path>
                <a:path w="1182370" h="1163320">
                  <a:moveTo>
                    <a:pt x="4646" y="777240"/>
                  </a:moveTo>
                  <a:lnTo>
                    <a:pt x="839" y="777240"/>
                  </a:lnTo>
                  <a:lnTo>
                    <a:pt x="783" y="802639"/>
                  </a:lnTo>
                  <a:lnTo>
                    <a:pt x="4590" y="802639"/>
                  </a:lnTo>
                  <a:lnTo>
                    <a:pt x="4646" y="777240"/>
                  </a:lnTo>
                  <a:close/>
                </a:path>
                <a:path w="1182370" h="1163320">
                  <a:moveTo>
                    <a:pt x="1180674" y="777240"/>
                  </a:moveTo>
                  <a:lnTo>
                    <a:pt x="1176860" y="777240"/>
                  </a:lnTo>
                  <a:lnTo>
                    <a:pt x="1176804" y="802639"/>
                  </a:lnTo>
                  <a:lnTo>
                    <a:pt x="1180619" y="802639"/>
                  </a:lnTo>
                  <a:lnTo>
                    <a:pt x="1180674" y="777240"/>
                  </a:lnTo>
                  <a:close/>
                </a:path>
                <a:path w="1182370" h="1163320">
                  <a:moveTo>
                    <a:pt x="4590" y="802640"/>
                  </a:moveTo>
                  <a:lnTo>
                    <a:pt x="783" y="802640"/>
                  </a:lnTo>
                  <a:lnTo>
                    <a:pt x="728" y="828039"/>
                  </a:lnTo>
                  <a:lnTo>
                    <a:pt x="4534" y="828039"/>
                  </a:lnTo>
                  <a:lnTo>
                    <a:pt x="4590" y="802640"/>
                  </a:lnTo>
                  <a:close/>
                </a:path>
                <a:path w="1182370" h="1163320">
                  <a:moveTo>
                    <a:pt x="1180619" y="802640"/>
                  </a:moveTo>
                  <a:lnTo>
                    <a:pt x="1176804" y="802640"/>
                  </a:lnTo>
                  <a:lnTo>
                    <a:pt x="1176748" y="828039"/>
                  </a:lnTo>
                  <a:lnTo>
                    <a:pt x="1180563" y="828039"/>
                  </a:lnTo>
                  <a:lnTo>
                    <a:pt x="1180619" y="802640"/>
                  </a:lnTo>
                  <a:close/>
                </a:path>
                <a:path w="1182370" h="1163320">
                  <a:moveTo>
                    <a:pt x="4534" y="828040"/>
                  </a:moveTo>
                  <a:lnTo>
                    <a:pt x="728" y="828040"/>
                  </a:lnTo>
                  <a:lnTo>
                    <a:pt x="700" y="840739"/>
                  </a:lnTo>
                  <a:lnTo>
                    <a:pt x="4506" y="840739"/>
                  </a:lnTo>
                  <a:lnTo>
                    <a:pt x="4534" y="828040"/>
                  </a:lnTo>
                  <a:close/>
                </a:path>
                <a:path w="1182370" h="1163320">
                  <a:moveTo>
                    <a:pt x="1180563" y="828040"/>
                  </a:moveTo>
                  <a:lnTo>
                    <a:pt x="1176748" y="828040"/>
                  </a:lnTo>
                  <a:lnTo>
                    <a:pt x="1176720" y="840739"/>
                  </a:lnTo>
                  <a:lnTo>
                    <a:pt x="1180535" y="840739"/>
                  </a:lnTo>
                  <a:lnTo>
                    <a:pt x="1180563" y="828040"/>
                  </a:lnTo>
                  <a:close/>
                </a:path>
                <a:path w="1182370" h="1163320">
                  <a:moveTo>
                    <a:pt x="4506" y="840740"/>
                  </a:moveTo>
                  <a:lnTo>
                    <a:pt x="700" y="840740"/>
                  </a:lnTo>
                  <a:lnTo>
                    <a:pt x="644" y="866139"/>
                  </a:lnTo>
                  <a:lnTo>
                    <a:pt x="4450" y="866139"/>
                  </a:lnTo>
                  <a:lnTo>
                    <a:pt x="4506" y="840740"/>
                  </a:lnTo>
                  <a:close/>
                </a:path>
                <a:path w="1182370" h="1163320">
                  <a:moveTo>
                    <a:pt x="1180535" y="840740"/>
                  </a:moveTo>
                  <a:lnTo>
                    <a:pt x="1176720" y="840740"/>
                  </a:lnTo>
                  <a:lnTo>
                    <a:pt x="1176664" y="866139"/>
                  </a:lnTo>
                  <a:lnTo>
                    <a:pt x="1180480" y="866139"/>
                  </a:lnTo>
                  <a:lnTo>
                    <a:pt x="1180535" y="840740"/>
                  </a:lnTo>
                  <a:close/>
                </a:path>
                <a:path w="1182370" h="1163320">
                  <a:moveTo>
                    <a:pt x="4450" y="866140"/>
                  </a:moveTo>
                  <a:lnTo>
                    <a:pt x="644" y="866140"/>
                  </a:lnTo>
                  <a:lnTo>
                    <a:pt x="575" y="897889"/>
                  </a:lnTo>
                  <a:lnTo>
                    <a:pt x="4380" y="897889"/>
                  </a:lnTo>
                  <a:lnTo>
                    <a:pt x="4450" y="866140"/>
                  </a:lnTo>
                  <a:close/>
                </a:path>
                <a:path w="1182370" h="1163320">
                  <a:moveTo>
                    <a:pt x="1180480" y="866140"/>
                  </a:moveTo>
                  <a:lnTo>
                    <a:pt x="1176664" y="866140"/>
                  </a:lnTo>
                  <a:lnTo>
                    <a:pt x="1176594" y="897889"/>
                  </a:lnTo>
                  <a:lnTo>
                    <a:pt x="1180410" y="897889"/>
                  </a:lnTo>
                  <a:lnTo>
                    <a:pt x="1180480" y="866140"/>
                  </a:lnTo>
                  <a:close/>
                </a:path>
                <a:path w="1182370" h="1163320">
                  <a:moveTo>
                    <a:pt x="4380" y="897890"/>
                  </a:moveTo>
                  <a:lnTo>
                    <a:pt x="575" y="897890"/>
                  </a:lnTo>
                  <a:lnTo>
                    <a:pt x="564" y="902969"/>
                  </a:lnTo>
                  <a:lnTo>
                    <a:pt x="4369" y="902969"/>
                  </a:lnTo>
                  <a:lnTo>
                    <a:pt x="4380" y="897890"/>
                  </a:lnTo>
                  <a:close/>
                </a:path>
                <a:path w="1182370" h="1163320">
                  <a:moveTo>
                    <a:pt x="1180410" y="897890"/>
                  </a:moveTo>
                  <a:lnTo>
                    <a:pt x="1176594" y="897890"/>
                  </a:lnTo>
                  <a:lnTo>
                    <a:pt x="1176582" y="902969"/>
                  </a:lnTo>
                  <a:lnTo>
                    <a:pt x="1180399" y="902969"/>
                  </a:lnTo>
                  <a:lnTo>
                    <a:pt x="1180410" y="897890"/>
                  </a:lnTo>
                  <a:close/>
                </a:path>
                <a:path w="1182370" h="1163320">
                  <a:moveTo>
                    <a:pt x="4369" y="902970"/>
                  </a:moveTo>
                  <a:lnTo>
                    <a:pt x="564" y="902970"/>
                  </a:lnTo>
                  <a:lnTo>
                    <a:pt x="533" y="916939"/>
                  </a:lnTo>
                  <a:lnTo>
                    <a:pt x="4338" y="916939"/>
                  </a:lnTo>
                  <a:lnTo>
                    <a:pt x="4369" y="902970"/>
                  </a:lnTo>
                  <a:close/>
                </a:path>
                <a:path w="1182370" h="1163320">
                  <a:moveTo>
                    <a:pt x="1180399" y="902970"/>
                  </a:moveTo>
                  <a:lnTo>
                    <a:pt x="1176582" y="902970"/>
                  </a:lnTo>
                  <a:lnTo>
                    <a:pt x="1176552" y="916939"/>
                  </a:lnTo>
                  <a:lnTo>
                    <a:pt x="1180369" y="916939"/>
                  </a:lnTo>
                  <a:lnTo>
                    <a:pt x="1180399" y="902970"/>
                  </a:lnTo>
                  <a:close/>
                </a:path>
                <a:path w="1182370" h="1163320">
                  <a:moveTo>
                    <a:pt x="4338" y="916940"/>
                  </a:moveTo>
                  <a:lnTo>
                    <a:pt x="533" y="916940"/>
                  </a:lnTo>
                  <a:lnTo>
                    <a:pt x="505" y="929639"/>
                  </a:lnTo>
                  <a:lnTo>
                    <a:pt x="4310" y="929639"/>
                  </a:lnTo>
                  <a:lnTo>
                    <a:pt x="4338" y="916940"/>
                  </a:lnTo>
                  <a:close/>
                </a:path>
                <a:path w="1182370" h="1163320">
                  <a:moveTo>
                    <a:pt x="1180369" y="916940"/>
                  </a:moveTo>
                  <a:lnTo>
                    <a:pt x="1176552" y="916940"/>
                  </a:lnTo>
                  <a:lnTo>
                    <a:pt x="1176524" y="929639"/>
                  </a:lnTo>
                  <a:lnTo>
                    <a:pt x="1180341" y="929639"/>
                  </a:lnTo>
                  <a:lnTo>
                    <a:pt x="1180369" y="916940"/>
                  </a:lnTo>
                  <a:close/>
                </a:path>
                <a:path w="1182370" h="1163320">
                  <a:moveTo>
                    <a:pt x="4310" y="929640"/>
                  </a:moveTo>
                  <a:lnTo>
                    <a:pt x="505" y="929640"/>
                  </a:lnTo>
                  <a:lnTo>
                    <a:pt x="491" y="935989"/>
                  </a:lnTo>
                  <a:lnTo>
                    <a:pt x="4296" y="935989"/>
                  </a:lnTo>
                  <a:lnTo>
                    <a:pt x="4310" y="929640"/>
                  </a:lnTo>
                  <a:close/>
                </a:path>
                <a:path w="1182370" h="1163320">
                  <a:moveTo>
                    <a:pt x="1180341" y="929640"/>
                  </a:moveTo>
                  <a:lnTo>
                    <a:pt x="1176524" y="929640"/>
                  </a:lnTo>
                  <a:lnTo>
                    <a:pt x="1176510" y="935989"/>
                  </a:lnTo>
                  <a:lnTo>
                    <a:pt x="1180327" y="935989"/>
                  </a:lnTo>
                  <a:lnTo>
                    <a:pt x="1180341" y="929640"/>
                  </a:lnTo>
                  <a:close/>
                </a:path>
                <a:path w="1182370" h="1163320">
                  <a:moveTo>
                    <a:pt x="4296" y="935990"/>
                  </a:moveTo>
                  <a:lnTo>
                    <a:pt x="491" y="935990"/>
                  </a:lnTo>
                  <a:lnTo>
                    <a:pt x="477" y="942339"/>
                  </a:lnTo>
                  <a:lnTo>
                    <a:pt x="4282" y="942339"/>
                  </a:lnTo>
                  <a:lnTo>
                    <a:pt x="4296" y="935990"/>
                  </a:lnTo>
                  <a:close/>
                </a:path>
                <a:path w="1182370" h="1163320">
                  <a:moveTo>
                    <a:pt x="1180327" y="935990"/>
                  </a:moveTo>
                  <a:lnTo>
                    <a:pt x="1176510" y="935990"/>
                  </a:lnTo>
                  <a:lnTo>
                    <a:pt x="1176496" y="942339"/>
                  </a:lnTo>
                  <a:lnTo>
                    <a:pt x="1180313" y="942339"/>
                  </a:lnTo>
                  <a:lnTo>
                    <a:pt x="1180327" y="935990"/>
                  </a:lnTo>
                  <a:close/>
                </a:path>
                <a:path w="1182370" h="1163320">
                  <a:moveTo>
                    <a:pt x="4282" y="942340"/>
                  </a:moveTo>
                  <a:lnTo>
                    <a:pt x="477" y="942340"/>
                  </a:lnTo>
                  <a:lnTo>
                    <a:pt x="411" y="972819"/>
                  </a:lnTo>
                  <a:lnTo>
                    <a:pt x="4215" y="972819"/>
                  </a:lnTo>
                  <a:lnTo>
                    <a:pt x="4282" y="942340"/>
                  </a:lnTo>
                  <a:close/>
                </a:path>
                <a:path w="1182370" h="1163320">
                  <a:moveTo>
                    <a:pt x="1180313" y="942340"/>
                  </a:moveTo>
                  <a:lnTo>
                    <a:pt x="1176496" y="942340"/>
                  </a:lnTo>
                  <a:lnTo>
                    <a:pt x="1176428" y="972819"/>
                  </a:lnTo>
                  <a:lnTo>
                    <a:pt x="1180246" y="972819"/>
                  </a:lnTo>
                  <a:lnTo>
                    <a:pt x="1180313" y="942340"/>
                  </a:lnTo>
                  <a:close/>
                </a:path>
                <a:path w="1182370" h="1163320">
                  <a:moveTo>
                    <a:pt x="4215" y="972820"/>
                  </a:moveTo>
                  <a:lnTo>
                    <a:pt x="411" y="972820"/>
                  </a:lnTo>
                  <a:lnTo>
                    <a:pt x="380" y="986789"/>
                  </a:lnTo>
                  <a:lnTo>
                    <a:pt x="4184" y="986789"/>
                  </a:lnTo>
                  <a:lnTo>
                    <a:pt x="4215" y="972820"/>
                  </a:lnTo>
                  <a:close/>
                </a:path>
                <a:path w="1182370" h="1163320">
                  <a:moveTo>
                    <a:pt x="1180246" y="972820"/>
                  </a:moveTo>
                  <a:lnTo>
                    <a:pt x="1176428" y="972820"/>
                  </a:lnTo>
                  <a:lnTo>
                    <a:pt x="1176398" y="986789"/>
                  </a:lnTo>
                  <a:lnTo>
                    <a:pt x="1180216" y="986789"/>
                  </a:lnTo>
                  <a:lnTo>
                    <a:pt x="1180246" y="972820"/>
                  </a:lnTo>
                  <a:close/>
                </a:path>
                <a:path w="1182370" h="1163320">
                  <a:moveTo>
                    <a:pt x="4184" y="986790"/>
                  </a:moveTo>
                  <a:lnTo>
                    <a:pt x="380" y="986790"/>
                  </a:lnTo>
                  <a:lnTo>
                    <a:pt x="369" y="991869"/>
                  </a:lnTo>
                  <a:lnTo>
                    <a:pt x="4173" y="991869"/>
                  </a:lnTo>
                  <a:lnTo>
                    <a:pt x="4184" y="986790"/>
                  </a:lnTo>
                  <a:close/>
                </a:path>
                <a:path w="1182370" h="1163320">
                  <a:moveTo>
                    <a:pt x="1180216" y="986790"/>
                  </a:moveTo>
                  <a:lnTo>
                    <a:pt x="1176398" y="986790"/>
                  </a:lnTo>
                  <a:lnTo>
                    <a:pt x="1176386" y="991869"/>
                  </a:lnTo>
                  <a:lnTo>
                    <a:pt x="1180205" y="991869"/>
                  </a:lnTo>
                  <a:lnTo>
                    <a:pt x="1180216" y="986790"/>
                  </a:lnTo>
                  <a:close/>
                </a:path>
                <a:path w="1182370" h="1163320">
                  <a:moveTo>
                    <a:pt x="4173" y="991870"/>
                  </a:moveTo>
                  <a:lnTo>
                    <a:pt x="369" y="991870"/>
                  </a:lnTo>
                  <a:lnTo>
                    <a:pt x="341" y="1004569"/>
                  </a:lnTo>
                  <a:lnTo>
                    <a:pt x="4145" y="1004569"/>
                  </a:lnTo>
                  <a:lnTo>
                    <a:pt x="4173" y="991870"/>
                  </a:lnTo>
                  <a:close/>
                </a:path>
                <a:path w="1182370" h="1163320">
                  <a:moveTo>
                    <a:pt x="1180205" y="991870"/>
                  </a:moveTo>
                  <a:lnTo>
                    <a:pt x="1176386" y="991870"/>
                  </a:lnTo>
                  <a:lnTo>
                    <a:pt x="1176358" y="1004569"/>
                  </a:lnTo>
                  <a:lnTo>
                    <a:pt x="1180177" y="1004569"/>
                  </a:lnTo>
                  <a:lnTo>
                    <a:pt x="1180205" y="991870"/>
                  </a:lnTo>
                  <a:close/>
                </a:path>
                <a:path w="1182370" h="1163320">
                  <a:moveTo>
                    <a:pt x="4145" y="1004570"/>
                  </a:moveTo>
                  <a:lnTo>
                    <a:pt x="341" y="1004570"/>
                  </a:lnTo>
                  <a:lnTo>
                    <a:pt x="325" y="1012189"/>
                  </a:lnTo>
                  <a:lnTo>
                    <a:pt x="4128" y="1012189"/>
                  </a:lnTo>
                  <a:lnTo>
                    <a:pt x="4145" y="1004570"/>
                  </a:lnTo>
                  <a:close/>
                </a:path>
                <a:path w="1182370" h="1163320">
                  <a:moveTo>
                    <a:pt x="1180177" y="1004570"/>
                  </a:moveTo>
                  <a:lnTo>
                    <a:pt x="1176358" y="1004570"/>
                  </a:lnTo>
                  <a:lnTo>
                    <a:pt x="1176342" y="1012189"/>
                  </a:lnTo>
                  <a:lnTo>
                    <a:pt x="1180160" y="1012189"/>
                  </a:lnTo>
                  <a:lnTo>
                    <a:pt x="1180177" y="1004570"/>
                  </a:lnTo>
                  <a:close/>
                </a:path>
                <a:path w="1182370" h="1163320">
                  <a:moveTo>
                    <a:pt x="4128" y="1012190"/>
                  </a:moveTo>
                  <a:lnTo>
                    <a:pt x="325" y="1012190"/>
                  </a:lnTo>
                  <a:lnTo>
                    <a:pt x="311" y="1018539"/>
                  </a:lnTo>
                  <a:lnTo>
                    <a:pt x="4114" y="1018539"/>
                  </a:lnTo>
                  <a:lnTo>
                    <a:pt x="4128" y="1012190"/>
                  </a:lnTo>
                  <a:close/>
                </a:path>
                <a:path w="1182370" h="1163320">
                  <a:moveTo>
                    <a:pt x="1180160" y="1012190"/>
                  </a:moveTo>
                  <a:lnTo>
                    <a:pt x="1176342" y="1012190"/>
                  </a:lnTo>
                  <a:lnTo>
                    <a:pt x="1176328" y="1018539"/>
                  </a:lnTo>
                  <a:lnTo>
                    <a:pt x="1180146" y="1018539"/>
                  </a:lnTo>
                  <a:lnTo>
                    <a:pt x="1180160" y="1012190"/>
                  </a:lnTo>
                  <a:close/>
                </a:path>
                <a:path w="1182370" h="1163320">
                  <a:moveTo>
                    <a:pt x="4114" y="1018540"/>
                  </a:moveTo>
                  <a:lnTo>
                    <a:pt x="311" y="1018540"/>
                  </a:lnTo>
                  <a:lnTo>
                    <a:pt x="297" y="1024889"/>
                  </a:lnTo>
                  <a:lnTo>
                    <a:pt x="4100" y="1024889"/>
                  </a:lnTo>
                  <a:lnTo>
                    <a:pt x="4114" y="1018540"/>
                  </a:lnTo>
                  <a:close/>
                </a:path>
                <a:path w="1182370" h="1163320">
                  <a:moveTo>
                    <a:pt x="1180146" y="1018540"/>
                  </a:moveTo>
                  <a:lnTo>
                    <a:pt x="1176328" y="1018540"/>
                  </a:lnTo>
                  <a:lnTo>
                    <a:pt x="1176314" y="1024889"/>
                  </a:lnTo>
                  <a:lnTo>
                    <a:pt x="1180132" y="1024889"/>
                  </a:lnTo>
                  <a:lnTo>
                    <a:pt x="1180146" y="1018540"/>
                  </a:lnTo>
                  <a:close/>
                </a:path>
                <a:path w="1182370" h="1163320">
                  <a:moveTo>
                    <a:pt x="4100" y="1024890"/>
                  </a:moveTo>
                  <a:lnTo>
                    <a:pt x="297" y="1024890"/>
                  </a:lnTo>
                  <a:lnTo>
                    <a:pt x="269" y="1037589"/>
                  </a:lnTo>
                  <a:lnTo>
                    <a:pt x="4072" y="1037589"/>
                  </a:lnTo>
                  <a:lnTo>
                    <a:pt x="4100" y="1024890"/>
                  </a:lnTo>
                  <a:close/>
                </a:path>
                <a:path w="1182370" h="1163320">
                  <a:moveTo>
                    <a:pt x="1180132" y="1024890"/>
                  </a:moveTo>
                  <a:lnTo>
                    <a:pt x="1176314" y="1024890"/>
                  </a:lnTo>
                  <a:lnTo>
                    <a:pt x="1176286" y="1037589"/>
                  </a:lnTo>
                  <a:lnTo>
                    <a:pt x="1180105" y="1037589"/>
                  </a:lnTo>
                  <a:lnTo>
                    <a:pt x="1180132" y="1024890"/>
                  </a:lnTo>
                  <a:close/>
                </a:path>
                <a:path w="1182370" h="1163320">
                  <a:moveTo>
                    <a:pt x="4072" y="1037590"/>
                  </a:moveTo>
                  <a:lnTo>
                    <a:pt x="269" y="1037590"/>
                  </a:lnTo>
                  <a:lnTo>
                    <a:pt x="227" y="1056639"/>
                  </a:lnTo>
                  <a:lnTo>
                    <a:pt x="4030" y="1056639"/>
                  </a:lnTo>
                  <a:lnTo>
                    <a:pt x="4072" y="1037590"/>
                  </a:lnTo>
                  <a:close/>
                </a:path>
                <a:path w="1182370" h="1163320">
                  <a:moveTo>
                    <a:pt x="1180105" y="1037590"/>
                  </a:moveTo>
                  <a:lnTo>
                    <a:pt x="1176286" y="1037590"/>
                  </a:lnTo>
                  <a:lnTo>
                    <a:pt x="1176244" y="1056639"/>
                  </a:lnTo>
                  <a:lnTo>
                    <a:pt x="1180063" y="1056639"/>
                  </a:lnTo>
                  <a:lnTo>
                    <a:pt x="1180105" y="1037590"/>
                  </a:lnTo>
                  <a:close/>
                </a:path>
                <a:path w="1182370" h="1163320">
                  <a:moveTo>
                    <a:pt x="4030" y="1056640"/>
                  </a:moveTo>
                  <a:lnTo>
                    <a:pt x="227" y="1056640"/>
                  </a:lnTo>
                  <a:lnTo>
                    <a:pt x="216" y="1061720"/>
                  </a:lnTo>
                  <a:lnTo>
                    <a:pt x="4019" y="1061720"/>
                  </a:lnTo>
                  <a:lnTo>
                    <a:pt x="4030" y="1056640"/>
                  </a:lnTo>
                  <a:close/>
                </a:path>
                <a:path w="1182370" h="1163320">
                  <a:moveTo>
                    <a:pt x="1180063" y="1056640"/>
                  </a:moveTo>
                  <a:lnTo>
                    <a:pt x="1176244" y="1056640"/>
                  </a:lnTo>
                  <a:lnTo>
                    <a:pt x="1176232" y="1061720"/>
                  </a:lnTo>
                  <a:lnTo>
                    <a:pt x="1180052" y="1061720"/>
                  </a:lnTo>
                  <a:lnTo>
                    <a:pt x="1180063" y="1056640"/>
                  </a:lnTo>
                  <a:close/>
                </a:path>
                <a:path w="1182370" h="1163320">
                  <a:moveTo>
                    <a:pt x="4019" y="1061720"/>
                  </a:moveTo>
                  <a:lnTo>
                    <a:pt x="216" y="1061720"/>
                  </a:lnTo>
                  <a:lnTo>
                    <a:pt x="200" y="1069339"/>
                  </a:lnTo>
                  <a:lnTo>
                    <a:pt x="4003" y="1069339"/>
                  </a:lnTo>
                  <a:lnTo>
                    <a:pt x="4019" y="1061720"/>
                  </a:lnTo>
                  <a:close/>
                </a:path>
                <a:path w="1182370" h="1163320">
                  <a:moveTo>
                    <a:pt x="1180052" y="1061720"/>
                  </a:moveTo>
                  <a:lnTo>
                    <a:pt x="1176232" y="1061720"/>
                  </a:lnTo>
                  <a:lnTo>
                    <a:pt x="1176216" y="1069339"/>
                  </a:lnTo>
                  <a:lnTo>
                    <a:pt x="1180035" y="1069339"/>
                  </a:lnTo>
                  <a:lnTo>
                    <a:pt x="1180052" y="1061720"/>
                  </a:lnTo>
                  <a:close/>
                </a:path>
                <a:path w="1182370" h="1163320">
                  <a:moveTo>
                    <a:pt x="4003" y="1069340"/>
                  </a:moveTo>
                  <a:lnTo>
                    <a:pt x="200" y="1069340"/>
                  </a:lnTo>
                  <a:lnTo>
                    <a:pt x="188" y="1074420"/>
                  </a:lnTo>
                  <a:lnTo>
                    <a:pt x="3991" y="1074420"/>
                  </a:lnTo>
                  <a:lnTo>
                    <a:pt x="4003" y="1069340"/>
                  </a:lnTo>
                  <a:close/>
                </a:path>
                <a:path w="1182370" h="1163320">
                  <a:moveTo>
                    <a:pt x="1180035" y="1069340"/>
                  </a:moveTo>
                  <a:lnTo>
                    <a:pt x="1176216" y="1069340"/>
                  </a:lnTo>
                  <a:lnTo>
                    <a:pt x="1176204" y="1074420"/>
                  </a:lnTo>
                  <a:lnTo>
                    <a:pt x="1180024" y="1074420"/>
                  </a:lnTo>
                  <a:lnTo>
                    <a:pt x="1180035" y="1069340"/>
                  </a:lnTo>
                  <a:close/>
                </a:path>
                <a:path w="1182370" h="1163320">
                  <a:moveTo>
                    <a:pt x="3991" y="1074420"/>
                  </a:moveTo>
                  <a:lnTo>
                    <a:pt x="188" y="1074420"/>
                  </a:lnTo>
                  <a:lnTo>
                    <a:pt x="175" y="1080770"/>
                  </a:lnTo>
                  <a:lnTo>
                    <a:pt x="3977" y="1080770"/>
                  </a:lnTo>
                  <a:lnTo>
                    <a:pt x="3991" y="1074420"/>
                  </a:lnTo>
                  <a:close/>
                </a:path>
                <a:path w="1182370" h="1163320">
                  <a:moveTo>
                    <a:pt x="1180024" y="1074420"/>
                  </a:moveTo>
                  <a:lnTo>
                    <a:pt x="1176204" y="1074420"/>
                  </a:lnTo>
                  <a:lnTo>
                    <a:pt x="1176190" y="1080770"/>
                  </a:lnTo>
                  <a:lnTo>
                    <a:pt x="1180010" y="1080770"/>
                  </a:lnTo>
                  <a:lnTo>
                    <a:pt x="1180024" y="1074420"/>
                  </a:lnTo>
                  <a:close/>
                </a:path>
                <a:path w="1182370" h="1163320">
                  <a:moveTo>
                    <a:pt x="3977" y="1080770"/>
                  </a:moveTo>
                  <a:lnTo>
                    <a:pt x="175" y="1080770"/>
                  </a:lnTo>
                  <a:lnTo>
                    <a:pt x="147" y="1093470"/>
                  </a:lnTo>
                  <a:lnTo>
                    <a:pt x="3949" y="1093470"/>
                  </a:lnTo>
                  <a:lnTo>
                    <a:pt x="3977" y="1080770"/>
                  </a:lnTo>
                  <a:close/>
                </a:path>
                <a:path w="1182370" h="1163320">
                  <a:moveTo>
                    <a:pt x="1180010" y="1080770"/>
                  </a:moveTo>
                  <a:lnTo>
                    <a:pt x="1176190" y="1080770"/>
                  </a:lnTo>
                  <a:lnTo>
                    <a:pt x="1176162" y="1093470"/>
                  </a:lnTo>
                  <a:lnTo>
                    <a:pt x="1179982" y="1093470"/>
                  </a:lnTo>
                  <a:lnTo>
                    <a:pt x="1180010" y="1080770"/>
                  </a:lnTo>
                  <a:close/>
                </a:path>
                <a:path w="1182370" h="1163320">
                  <a:moveTo>
                    <a:pt x="3949" y="1093470"/>
                  </a:moveTo>
                  <a:lnTo>
                    <a:pt x="147" y="1093470"/>
                  </a:lnTo>
                  <a:lnTo>
                    <a:pt x="133" y="1099820"/>
                  </a:lnTo>
                  <a:lnTo>
                    <a:pt x="3935" y="1099820"/>
                  </a:lnTo>
                  <a:lnTo>
                    <a:pt x="3949" y="1093470"/>
                  </a:lnTo>
                  <a:close/>
                </a:path>
                <a:path w="1182370" h="1163320">
                  <a:moveTo>
                    <a:pt x="1179982" y="1093470"/>
                  </a:moveTo>
                  <a:lnTo>
                    <a:pt x="1176162" y="1093470"/>
                  </a:lnTo>
                  <a:lnTo>
                    <a:pt x="1176148" y="1099820"/>
                  </a:lnTo>
                  <a:lnTo>
                    <a:pt x="1179968" y="1099820"/>
                  </a:lnTo>
                  <a:lnTo>
                    <a:pt x="1179982" y="1093470"/>
                  </a:lnTo>
                  <a:close/>
                </a:path>
                <a:path w="1182370" h="1163320">
                  <a:moveTo>
                    <a:pt x="3935" y="1099820"/>
                  </a:moveTo>
                  <a:lnTo>
                    <a:pt x="133" y="1099820"/>
                  </a:lnTo>
                  <a:lnTo>
                    <a:pt x="119" y="1106170"/>
                  </a:lnTo>
                  <a:lnTo>
                    <a:pt x="3921" y="1106170"/>
                  </a:lnTo>
                  <a:lnTo>
                    <a:pt x="3935" y="1099820"/>
                  </a:lnTo>
                  <a:close/>
                </a:path>
                <a:path w="1182370" h="1163320">
                  <a:moveTo>
                    <a:pt x="1179968" y="1099820"/>
                  </a:moveTo>
                  <a:lnTo>
                    <a:pt x="1176148" y="1099820"/>
                  </a:lnTo>
                  <a:lnTo>
                    <a:pt x="1176134" y="1106170"/>
                  </a:lnTo>
                  <a:lnTo>
                    <a:pt x="1179955" y="1106170"/>
                  </a:lnTo>
                  <a:lnTo>
                    <a:pt x="1179968" y="1099820"/>
                  </a:lnTo>
                  <a:close/>
                </a:path>
                <a:path w="1182370" h="1163320">
                  <a:moveTo>
                    <a:pt x="3921" y="1106170"/>
                  </a:moveTo>
                  <a:lnTo>
                    <a:pt x="119" y="1106170"/>
                  </a:lnTo>
                  <a:lnTo>
                    <a:pt x="91" y="1118870"/>
                  </a:lnTo>
                  <a:lnTo>
                    <a:pt x="3893" y="1118870"/>
                  </a:lnTo>
                  <a:lnTo>
                    <a:pt x="3921" y="1106170"/>
                  </a:lnTo>
                  <a:close/>
                </a:path>
                <a:path w="1182370" h="1163320">
                  <a:moveTo>
                    <a:pt x="1179955" y="1106170"/>
                  </a:moveTo>
                  <a:lnTo>
                    <a:pt x="1176134" y="1106170"/>
                  </a:lnTo>
                  <a:lnTo>
                    <a:pt x="1176106" y="1118870"/>
                  </a:lnTo>
                  <a:lnTo>
                    <a:pt x="1179927" y="1118870"/>
                  </a:lnTo>
                  <a:lnTo>
                    <a:pt x="1179955" y="1106170"/>
                  </a:lnTo>
                  <a:close/>
                </a:path>
                <a:path w="1182370" h="1163320">
                  <a:moveTo>
                    <a:pt x="3893" y="1118870"/>
                  </a:moveTo>
                  <a:lnTo>
                    <a:pt x="91" y="1118870"/>
                  </a:lnTo>
                  <a:lnTo>
                    <a:pt x="77" y="1125220"/>
                  </a:lnTo>
                  <a:lnTo>
                    <a:pt x="3879" y="1125220"/>
                  </a:lnTo>
                  <a:lnTo>
                    <a:pt x="3893" y="1118870"/>
                  </a:lnTo>
                  <a:close/>
                </a:path>
                <a:path w="1182370" h="1163320">
                  <a:moveTo>
                    <a:pt x="1179927" y="1118870"/>
                  </a:moveTo>
                  <a:lnTo>
                    <a:pt x="1176106" y="1118870"/>
                  </a:lnTo>
                  <a:lnTo>
                    <a:pt x="1176092" y="1125220"/>
                  </a:lnTo>
                  <a:lnTo>
                    <a:pt x="1179913" y="1125220"/>
                  </a:lnTo>
                  <a:lnTo>
                    <a:pt x="1179927" y="1118870"/>
                  </a:lnTo>
                  <a:close/>
                </a:path>
                <a:path w="1182370" h="1163320">
                  <a:moveTo>
                    <a:pt x="3879" y="1125220"/>
                  </a:moveTo>
                  <a:lnTo>
                    <a:pt x="77" y="1125220"/>
                  </a:lnTo>
                  <a:lnTo>
                    <a:pt x="63" y="1131570"/>
                  </a:lnTo>
                  <a:lnTo>
                    <a:pt x="3865" y="1131570"/>
                  </a:lnTo>
                  <a:lnTo>
                    <a:pt x="3879" y="1125220"/>
                  </a:lnTo>
                  <a:close/>
                </a:path>
                <a:path w="1182370" h="1163320">
                  <a:moveTo>
                    <a:pt x="1179913" y="1125220"/>
                  </a:moveTo>
                  <a:lnTo>
                    <a:pt x="1176092" y="1125220"/>
                  </a:lnTo>
                  <a:lnTo>
                    <a:pt x="1176078" y="1131570"/>
                  </a:lnTo>
                  <a:lnTo>
                    <a:pt x="1179899" y="1131570"/>
                  </a:lnTo>
                  <a:lnTo>
                    <a:pt x="1179913" y="1125220"/>
                  </a:lnTo>
                  <a:close/>
                </a:path>
                <a:path w="1182370" h="1163320">
                  <a:moveTo>
                    <a:pt x="3865" y="1131570"/>
                  </a:moveTo>
                  <a:lnTo>
                    <a:pt x="63" y="1131570"/>
                  </a:lnTo>
                  <a:lnTo>
                    <a:pt x="47" y="1139189"/>
                  </a:lnTo>
                  <a:lnTo>
                    <a:pt x="3849" y="1139189"/>
                  </a:lnTo>
                  <a:lnTo>
                    <a:pt x="3865" y="1131570"/>
                  </a:lnTo>
                  <a:close/>
                </a:path>
                <a:path w="1182370" h="1163320">
                  <a:moveTo>
                    <a:pt x="1179899" y="1131570"/>
                  </a:moveTo>
                  <a:lnTo>
                    <a:pt x="1176078" y="1131570"/>
                  </a:lnTo>
                  <a:lnTo>
                    <a:pt x="1176062" y="1139189"/>
                  </a:lnTo>
                  <a:lnTo>
                    <a:pt x="1179882" y="1139189"/>
                  </a:lnTo>
                  <a:lnTo>
                    <a:pt x="1179899" y="1131570"/>
                  </a:lnTo>
                  <a:close/>
                </a:path>
                <a:path w="1182370" h="1163320">
                  <a:moveTo>
                    <a:pt x="3849" y="1139190"/>
                  </a:moveTo>
                  <a:lnTo>
                    <a:pt x="47" y="1139190"/>
                  </a:lnTo>
                  <a:lnTo>
                    <a:pt x="33" y="1145539"/>
                  </a:lnTo>
                  <a:lnTo>
                    <a:pt x="3835" y="1145539"/>
                  </a:lnTo>
                  <a:lnTo>
                    <a:pt x="3849" y="1139190"/>
                  </a:lnTo>
                  <a:close/>
                </a:path>
                <a:path w="1182370" h="1163320">
                  <a:moveTo>
                    <a:pt x="1179882" y="1139190"/>
                  </a:moveTo>
                  <a:lnTo>
                    <a:pt x="1176062" y="1139190"/>
                  </a:lnTo>
                  <a:lnTo>
                    <a:pt x="1176048" y="1145539"/>
                  </a:lnTo>
                  <a:lnTo>
                    <a:pt x="1179868" y="1145539"/>
                  </a:lnTo>
                  <a:lnTo>
                    <a:pt x="1179882" y="1139190"/>
                  </a:lnTo>
                  <a:close/>
                </a:path>
                <a:path w="1182370" h="1163320">
                  <a:moveTo>
                    <a:pt x="3835" y="1145540"/>
                  </a:moveTo>
                  <a:lnTo>
                    <a:pt x="33" y="1145540"/>
                  </a:lnTo>
                  <a:lnTo>
                    <a:pt x="0" y="1160780"/>
                  </a:lnTo>
                  <a:lnTo>
                    <a:pt x="1179829" y="1163320"/>
                  </a:lnTo>
                  <a:lnTo>
                    <a:pt x="1179841" y="1158240"/>
                  </a:lnTo>
                  <a:lnTo>
                    <a:pt x="3810" y="1156970"/>
                  </a:lnTo>
                  <a:lnTo>
                    <a:pt x="3835" y="1145540"/>
                  </a:lnTo>
                  <a:close/>
                </a:path>
                <a:path w="1182370" h="1163320">
                  <a:moveTo>
                    <a:pt x="1179868" y="1145540"/>
                  </a:moveTo>
                  <a:lnTo>
                    <a:pt x="1176048" y="1145540"/>
                  </a:lnTo>
                  <a:lnTo>
                    <a:pt x="1176020" y="1158240"/>
                  </a:lnTo>
                  <a:lnTo>
                    <a:pt x="1179841" y="1158240"/>
                  </a:lnTo>
                  <a:lnTo>
                    <a:pt x="1179868" y="1145540"/>
                  </a:lnTo>
                  <a:close/>
                </a:path>
              </a:pathLst>
            </a:custGeom>
            <a:solidFill>
              <a:srgbClr val="6D1F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6993890" y="2975863"/>
              <a:ext cx="1174750" cy="1154430"/>
            </a:xfrm>
            <a:custGeom>
              <a:avLst/>
              <a:gdLst/>
              <a:ahLst/>
              <a:cxnLst/>
              <a:rect l="l" t="t" r="r" b="b"/>
              <a:pathLst>
                <a:path w="1174750" h="1154429">
                  <a:moveTo>
                    <a:pt x="61150" y="0"/>
                  </a:moveTo>
                  <a:lnTo>
                    <a:pt x="2539" y="0"/>
                  </a:lnTo>
                  <a:lnTo>
                    <a:pt x="2341" y="89915"/>
                  </a:lnTo>
                  <a:lnTo>
                    <a:pt x="6161" y="89915"/>
                  </a:lnTo>
                  <a:lnTo>
                    <a:pt x="6350" y="4952"/>
                  </a:lnTo>
                  <a:lnTo>
                    <a:pt x="1174744" y="4952"/>
                  </a:lnTo>
                  <a:lnTo>
                    <a:pt x="1174750" y="2412"/>
                  </a:lnTo>
                  <a:lnTo>
                    <a:pt x="61150" y="0"/>
                  </a:lnTo>
                  <a:close/>
                </a:path>
                <a:path w="1174750" h="1154429">
                  <a:moveTo>
                    <a:pt x="1174744" y="4952"/>
                  </a:moveTo>
                  <a:lnTo>
                    <a:pt x="6350" y="4952"/>
                  </a:lnTo>
                  <a:lnTo>
                    <a:pt x="1170939" y="6223"/>
                  </a:lnTo>
                  <a:lnTo>
                    <a:pt x="1170753" y="89915"/>
                  </a:lnTo>
                  <a:lnTo>
                    <a:pt x="1174556" y="89915"/>
                  </a:lnTo>
                  <a:lnTo>
                    <a:pt x="1174744" y="4952"/>
                  </a:lnTo>
                  <a:close/>
                </a:path>
                <a:path w="1174750" h="1154429">
                  <a:moveTo>
                    <a:pt x="6161" y="89916"/>
                  </a:moveTo>
                  <a:lnTo>
                    <a:pt x="2341" y="89916"/>
                  </a:lnTo>
                  <a:lnTo>
                    <a:pt x="2313" y="102615"/>
                  </a:lnTo>
                  <a:lnTo>
                    <a:pt x="6132" y="102615"/>
                  </a:lnTo>
                  <a:lnTo>
                    <a:pt x="6161" y="89916"/>
                  </a:lnTo>
                  <a:close/>
                </a:path>
                <a:path w="1174750" h="1154429">
                  <a:moveTo>
                    <a:pt x="1174556" y="89916"/>
                  </a:moveTo>
                  <a:lnTo>
                    <a:pt x="1170753" y="89916"/>
                  </a:lnTo>
                  <a:lnTo>
                    <a:pt x="1170725" y="102615"/>
                  </a:lnTo>
                  <a:lnTo>
                    <a:pt x="1174528" y="102615"/>
                  </a:lnTo>
                  <a:lnTo>
                    <a:pt x="1174556" y="89916"/>
                  </a:lnTo>
                  <a:close/>
                </a:path>
                <a:path w="1174750" h="1154429">
                  <a:moveTo>
                    <a:pt x="6132" y="102616"/>
                  </a:moveTo>
                  <a:lnTo>
                    <a:pt x="2313" y="102616"/>
                  </a:lnTo>
                  <a:lnTo>
                    <a:pt x="2257" y="128015"/>
                  </a:lnTo>
                  <a:lnTo>
                    <a:pt x="6076" y="128015"/>
                  </a:lnTo>
                  <a:lnTo>
                    <a:pt x="6132" y="102616"/>
                  </a:lnTo>
                  <a:close/>
                </a:path>
                <a:path w="1174750" h="1154429">
                  <a:moveTo>
                    <a:pt x="1174528" y="102616"/>
                  </a:moveTo>
                  <a:lnTo>
                    <a:pt x="1170725" y="102616"/>
                  </a:lnTo>
                  <a:lnTo>
                    <a:pt x="1170669" y="128015"/>
                  </a:lnTo>
                  <a:lnTo>
                    <a:pt x="1174472" y="128015"/>
                  </a:lnTo>
                  <a:lnTo>
                    <a:pt x="1174528" y="102616"/>
                  </a:lnTo>
                  <a:close/>
                </a:path>
                <a:path w="1174750" h="1154429">
                  <a:moveTo>
                    <a:pt x="6076" y="128016"/>
                  </a:moveTo>
                  <a:lnTo>
                    <a:pt x="2257" y="128016"/>
                  </a:lnTo>
                  <a:lnTo>
                    <a:pt x="2187" y="159765"/>
                  </a:lnTo>
                  <a:lnTo>
                    <a:pt x="6006" y="159765"/>
                  </a:lnTo>
                  <a:lnTo>
                    <a:pt x="6076" y="128016"/>
                  </a:lnTo>
                  <a:close/>
                </a:path>
                <a:path w="1174750" h="1154429">
                  <a:moveTo>
                    <a:pt x="1174472" y="128016"/>
                  </a:moveTo>
                  <a:lnTo>
                    <a:pt x="1170669" y="128016"/>
                  </a:lnTo>
                  <a:lnTo>
                    <a:pt x="1170598" y="159765"/>
                  </a:lnTo>
                  <a:lnTo>
                    <a:pt x="1174402" y="159765"/>
                  </a:lnTo>
                  <a:lnTo>
                    <a:pt x="1174472" y="128016"/>
                  </a:lnTo>
                  <a:close/>
                </a:path>
                <a:path w="1174750" h="1154429">
                  <a:moveTo>
                    <a:pt x="6006" y="159766"/>
                  </a:moveTo>
                  <a:lnTo>
                    <a:pt x="2187" y="159766"/>
                  </a:lnTo>
                  <a:lnTo>
                    <a:pt x="2103" y="197865"/>
                  </a:lnTo>
                  <a:lnTo>
                    <a:pt x="5921" y="197865"/>
                  </a:lnTo>
                  <a:lnTo>
                    <a:pt x="6006" y="159766"/>
                  </a:lnTo>
                  <a:close/>
                </a:path>
                <a:path w="1174750" h="1154429">
                  <a:moveTo>
                    <a:pt x="1174402" y="159766"/>
                  </a:moveTo>
                  <a:lnTo>
                    <a:pt x="1170598" y="159766"/>
                  </a:lnTo>
                  <a:lnTo>
                    <a:pt x="1170514" y="197865"/>
                  </a:lnTo>
                  <a:lnTo>
                    <a:pt x="1174318" y="197865"/>
                  </a:lnTo>
                  <a:lnTo>
                    <a:pt x="1174402" y="159766"/>
                  </a:lnTo>
                  <a:close/>
                </a:path>
                <a:path w="1174750" h="1154429">
                  <a:moveTo>
                    <a:pt x="5921" y="197866"/>
                  </a:moveTo>
                  <a:lnTo>
                    <a:pt x="2103" y="197866"/>
                  </a:lnTo>
                  <a:lnTo>
                    <a:pt x="2047" y="223265"/>
                  </a:lnTo>
                  <a:lnTo>
                    <a:pt x="5865" y="223265"/>
                  </a:lnTo>
                  <a:lnTo>
                    <a:pt x="5921" y="197866"/>
                  </a:lnTo>
                  <a:close/>
                </a:path>
                <a:path w="1174750" h="1154429">
                  <a:moveTo>
                    <a:pt x="1174318" y="197866"/>
                  </a:moveTo>
                  <a:lnTo>
                    <a:pt x="1170514" y="197866"/>
                  </a:lnTo>
                  <a:lnTo>
                    <a:pt x="1170457" y="223265"/>
                  </a:lnTo>
                  <a:lnTo>
                    <a:pt x="1174262" y="223265"/>
                  </a:lnTo>
                  <a:lnTo>
                    <a:pt x="1174318" y="197866"/>
                  </a:lnTo>
                  <a:close/>
                </a:path>
                <a:path w="1174750" h="1154429">
                  <a:moveTo>
                    <a:pt x="5865" y="223266"/>
                  </a:moveTo>
                  <a:lnTo>
                    <a:pt x="2047" y="223266"/>
                  </a:lnTo>
                  <a:lnTo>
                    <a:pt x="2019" y="235965"/>
                  </a:lnTo>
                  <a:lnTo>
                    <a:pt x="5836" y="235965"/>
                  </a:lnTo>
                  <a:lnTo>
                    <a:pt x="5865" y="223266"/>
                  </a:lnTo>
                  <a:close/>
                </a:path>
                <a:path w="1174750" h="1154429">
                  <a:moveTo>
                    <a:pt x="1174262" y="223266"/>
                  </a:moveTo>
                  <a:lnTo>
                    <a:pt x="1170457" y="223266"/>
                  </a:lnTo>
                  <a:lnTo>
                    <a:pt x="1170429" y="235965"/>
                  </a:lnTo>
                  <a:lnTo>
                    <a:pt x="1174234" y="235965"/>
                  </a:lnTo>
                  <a:lnTo>
                    <a:pt x="1174262" y="223266"/>
                  </a:lnTo>
                  <a:close/>
                </a:path>
                <a:path w="1174750" h="1154429">
                  <a:moveTo>
                    <a:pt x="5836" y="235966"/>
                  </a:moveTo>
                  <a:lnTo>
                    <a:pt x="2019" y="235966"/>
                  </a:lnTo>
                  <a:lnTo>
                    <a:pt x="1963" y="261365"/>
                  </a:lnTo>
                  <a:lnTo>
                    <a:pt x="5780" y="261365"/>
                  </a:lnTo>
                  <a:lnTo>
                    <a:pt x="5836" y="235966"/>
                  </a:lnTo>
                  <a:close/>
                </a:path>
                <a:path w="1174750" h="1154429">
                  <a:moveTo>
                    <a:pt x="1174234" y="235966"/>
                  </a:moveTo>
                  <a:lnTo>
                    <a:pt x="1170429" y="235966"/>
                  </a:lnTo>
                  <a:lnTo>
                    <a:pt x="1170373" y="261365"/>
                  </a:lnTo>
                  <a:lnTo>
                    <a:pt x="1174178" y="261365"/>
                  </a:lnTo>
                  <a:lnTo>
                    <a:pt x="1174234" y="235966"/>
                  </a:lnTo>
                  <a:close/>
                </a:path>
                <a:path w="1174750" h="1154429">
                  <a:moveTo>
                    <a:pt x="5780" y="261366"/>
                  </a:moveTo>
                  <a:lnTo>
                    <a:pt x="1963" y="261366"/>
                  </a:lnTo>
                  <a:lnTo>
                    <a:pt x="1642" y="407415"/>
                  </a:lnTo>
                  <a:lnTo>
                    <a:pt x="5456" y="407415"/>
                  </a:lnTo>
                  <a:lnTo>
                    <a:pt x="5780" y="261366"/>
                  </a:lnTo>
                  <a:close/>
                </a:path>
                <a:path w="1174750" h="1154429">
                  <a:moveTo>
                    <a:pt x="1174178" y="261366"/>
                  </a:moveTo>
                  <a:lnTo>
                    <a:pt x="1170373" y="261366"/>
                  </a:lnTo>
                  <a:lnTo>
                    <a:pt x="1170049" y="407415"/>
                  </a:lnTo>
                  <a:lnTo>
                    <a:pt x="1173856" y="407415"/>
                  </a:lnTo>
                  <a:lnTo>
                    <a:pt x="1174178" y="261366"/>
                  </a:lnTo>
                  <a:close/>
                </a:path>
                <a:path w="1174750" h="1154429">
                  <a:moveTo>
                    <a:pt x="5456" y="407416"/>
                  </a:moveTo>
                  <a:lnTo>
                    <a:pt x="1642" y="407416"/>
                  </a:lnTo>
                  <a:lnTo>
                    <a:pt x="1586" y="432815"/>
                  </a:lnTo>
                  <a:lnTo>
                    <a:pt x="5399" y="432815"/>
                  </a:lnTo>
                  <a:lnTo>
                    <a:pt x="5456" y="407416"/>
                  </a:lnTo>
                  <a:close/>
                </a:path>
                <a:path w="1174750" h="1154429">
                  <a:moveTo>
                    <a:pt x="1173856" y="407416"/>
                  </a:moveTo>
                  <a:lnTo>
                    <a:pt x="1170049" y="407416"/>
                  </a:lnTo>
                  <a:lnTo>
                    <a:pt x="1169992" y="432815"/>
                  </a:lnTo>
                  <a:lnTo>
                    <a:pt x="1173800" y="432815"/>
                  </a:lnTo>
                  <a:lnTo>
                    <a:pt x="1173856" y="407416"/>
                  </a:lnTo>
                  <a:close/>
                </a:path>
                <a:path w="1174750" h="1154429">
                  <a:moveTo>
                    <a:pt x="5399" y="432816"/>
                  </a:moveTo>
                  <a:lnTo>
                    <a:pt x="1586" y="432816"/>
                  </a:lnTo>
                  <a:lnTo>
                    <a:pt x="1530" y="458215"/>
                  </a:lnTo>
                  <a:lnTo>
                    <a:pt x="5343" y="458215"/>
                  </a:lnTo>
                  <a:lnTo>
                    <a:pt x="5399" y="432816"/>
                  </a:lnTo>
                  <a:close/>
                </a:path>
                <a:path w="1174750" h="1154429">
                  <a:moveTo>
                    <a:pt x="1173800" y="432816"/>
                  </a:moveTo>
                  <a:lnTo>
                    <a:pt x="1169992" y="432816"/>
                  </a:lnTo>
                  <a:lnTo>
                    <a:pt x="1169936" y="458215"/>
                  </a:lnTo>
                  <a:lnTo>
                    <a:pt x="1173744" y="458215"/>
                  </a:lnTo>
                  <a:lnTo>
                    <a:pt x="1173800" y="432816"/>
                  </a:lnTo>
                  <a:close/>
                </a:path>
                <a:path w="1174750" h="1154429">
                  <a:moveTo>
                    <a:pt x="5343" y="458216"/>
                  </a:moveTo>
                  <a:lnTo>
                    <a:pt x="1530" y="458216"/>
                  </a:lnTo>
                  <a:lnTo>
                    <a:pt x="1004" y="696976"/>
                  </a:lnTo>
                  <a:lnTo>
                    <a:pt x="4813" y="696976"/>
                  </a:lnTo>
                  <a:lnTo>
                    <a:pt x="5343" y="458216"/>
                  </a:lnTo>
                  <a:close/>
                </a:path>
                <a:path w="1174750" h="1154429">
                  <a:moveTo>
                    <a:pt x="1173744" y="458216"/>
                  </a:moveTo>
                  <a:lnTo>
                    <a:pt x="1169936" y="458216"/>
                  </a:lnTo>
                  <a:lnTo>
                    <a:pt x="1169406" y="696976"/>
                  </a:lnTo>
                  <a:lnTo>
                    <a:pt x="1173218" y="696976"/>
                  </a:lnTo>
                  <a:lnTo>
                    <a:pt x="1173744" y="458216"/>
                  </a:lnTo>
                  <a:close/>
                </a:path>
                <a:path w="1174750" h="1154429">
                  <a:moveTo>
                    <a:pt x="4813" y="696976"/>
                  </a:moveTo>
                  <a:lnTo>
                    <a:pt x="1004" y="696976"/>
                  </a:lnTo>
                  <a:lnTo>
                    <a:pt x="948" y="722376"/>
                  </a:lnTo>
                  <a:lnTo>
                    <a:pt x="4757" y="722376"/>
                  </a:lnTo>
                  <a:lnTo>
                    <a:pt x="4813" y="696976"/>
                  </a:lnTo>
                  <a:close/>
                </a:path>
                <a:path w="1174750" h="1154429">
                  <a:moveTo>
                    <a:pt x="1173218" y="696976"/>
                  </a:moveTo>
                  <a:lnTo>
                    <a:pt x="1169406" y="696976"/>
                  </a:lnTo>
                  <a:lnTo>
                    <a:pt x="1169350" y="722376"/>
                  </a:lnTo>
                  <a:lnTo>
                    <a:pt x="1173162" y="722376"/>
                  </a:lnTo>
                  <a:lnTo>
                    <a:pt x="1173218" y="696976"/>
                  </a:lnTo>
                  <a:close/>
                </a:path>
                <a:path w="1174750" h="1154429">
                  <a:moveTo>
                    <a:pt x="4757" y="722376"/>
                  </a:moveTo>
                  <a:lnTo>
                    <a:pt x="948" y="722376"/>
                  </a:lnTo>
                  <a:lnTo>
                    <a:pt x="892" y="747776"/>
                  </a:lnTo>
                  <a:lnTo>
                    <a:pt x="4700" y="747776"/>
                  </a:lnTo>
                  <a:lnTo>
                    <a:pt x="4757" y="722376"/>
                  </a:lnTo>
                  <a:close/>
                </a:path>
                <a:path w="1174750" h="1154429">
                  <a:moveTo>
                    <a:pt x="1173162" y="722376"/>
                  </a:moveTo>
                  <a:lnTo>
                    <a:pt x="1169350" y="722376"/>
                  </a:lnTo>
                  <a:lnTo>
                    <a:pt x="1169293" y="747776"/>
                  </a:lnTo>
                  <a:lnTo>
                    <a:pt x="1173106" y="747776"/>
                  </a:lnTo>
                  <a:lnTo>
                    <a:pt x="1173162" y="722376"/>
                  </a:lnTo>
                  <a:close/>
                </a:path>
                <a:path w="1174750" h="1154429">
                  <a:moveTo>
                    <a:pt x="4700" y="747776"/>
                  </a:moveTo>
                  <a:lnTo>
                    <a:pt x="892" y="747776"/>
                  </a:lnTo>
                  <a:lnTo>
                    <a:pt x="836" y="773176"/>
                  </a:lnTo>
                  <a:lnTo>
                    <a:pt x="4644" y="773176"/>
                  </a:lnTo>
                  <a:lnTo>
                    <a:pt x="4700" y="747776"/>
                  </a:lnTo>
                  <a:close/>
                </a:path>
                <a:path w="1174750" h="1154429">
                  <a:moveTo>
                    <a:pt x="1173106" y="747776"/>
                  </a:moveTo>
                  <a:lnTo>
                    <a:pt x="1169293" y="747776"/>
                  </a:lnTo>
                  <a:lnTo>
                    <a:pt x="1169237" y="773176"/>
                  </a:lnTo>
                  <a:lnTo>
                    <a:pt x="1173050" y="773176"/>
                  </a:lnTo>
                  <a:lnTo>
                    <a:pt x="1173106" y="747776"/>
                  </a:lnTo>
                  <a:close/>
                </a:path>
                <a:path w="1174750" h="1154429">
                  <a:moveTo>
                    <a:pt x="4644" y="773176"/>
                  </a:moveTo>
                  <a:lnTo>
                    <a:pt x="836" y="773176"/>
                  </a:lnTo>
                  <a:lnTo>
                    <a:pt x="780" y="798576"/>
                  </a:lnTo>
                  <a:lnTo>
                    <a:pt x="4588" y="798576"/>
                  </a:lnTo>
                  <a:lnTo>
                    <a:pt x="4644" y="773176"/>
                  </a:lnTo>
                  <a:close/>
                </a:path>
                <a:path w="1174750" h="1154429">
                  <a:moveTo>
                    <a:pt x="1173050" y="773176"/>
                  </a:moveTo>
                  <a:lnTo>
                    <a:pt x="1169237" y="773176"/>
                  </a:lnTo>
                  <a:lnTo>
                    <a:pt x="1169180" y="798576"/>
                  </a:lnTo>
                  <a:lnTo>
                    <a:pt x="1172994" y="798576"/>
                  </a:lnTo>
                  <a:lnTo>
                    <a:pt x="1173050" y="773176"/>
                  </a:lnTo>
                  <a:close/>
                </a:path>
                <a:path w="1174750" h="1154429">
                  <a:moveTo>
                    <a:pt x="4588" y="798576"/>
                  </a:moveTo>
                  <a:lnTo>
                    <a:pt x="780" y="798576"/>
                  </a:lnTo>
                  <a:lnTo>
                    <a:pt x="724" y="823976"/>
                  </a:lnTo>
                  <a:lnTo>
                    <a:pt x="4531" y="823976"/>
                  </a:lnTo>
                  <a:lnTo>
                    <a:pt x="4588" y="798576"/>
                  </a:lnTo>
                  <a:close/>
                </a:path>
                <a:path w="1174750" h="1154429">
                  <a:moveTo>
                    <a:pt x="1172994" y="798576"/>
                  </a:moveTo>
                  <a:lnTo>
                    <a:pt x="1169180" y="798576"/>
                  </a:lnTo>
                  <a:lnTo>
                    <a:pt x="1169124" y="823976"/>
                  </a:lnTo>
                  <a:lnTo>
                    <a:pt x="1172938" y="823976"/>
                  </a:lnTo>
                  <a:lnTo>
                    <a:pt x="1172994" y="798576"/>
                  </a:lnTo>
                  <a:close/>
                </a:path>
                <a:path w="1174750" h="1154429">
                  <a:moveTo>
                    <a:pt x="4531" y="823976"/>
                  </a:moveTo>
                  <a:lnTo>
                    <a:pt x="724" y="823976"/>
                  </a:lnTo>
                  <a:lnTo>
                    <a:pt x="696" y="836676"/>
                  </a:lnTo>
                  <a:lnTo>
                    <a:pt x="4503" y="836676"/>
                  </a:lnTo>
                  <a:lnTo>
                    <a:pt x="4531" y="823976"/>
                  </a:lnTo>
                  <a:close/>
                </a:path>
                <a:path w="1174750" h="1154429">
                  <a:moveTo>
                    <a:pt x="1172938" y="823976"/>
                  </a:moveTo>
                  <a:lnTo>
                    <a:pt x="1169124" y="823976"/>
                  </a:lnTo>
                  <a:lnTo>
                    <a:pt x="1169096" y="836676"/>
                  </a:lnTo>
                  <a:lnTo>
                    <a:pt x="1172910" y="836676"/>
                  </a:lnTo>
                  <a:lnTo>
                    <a:pt x="1172938" y="823976"/>
                  </a:lnTo>
                  <a:close/>
                </a:path>
                <a:path w="1174750" h="1154429">
                  <a:moveTo>
                    <a:pt x="4503" y="836676"/>
                  </a:moveTo>
                  <a:lnTo>
                    <a:pt x="696" y="836676"/>
                  </a:lnTo>
                  <a:lnTo>
                    <a:pt x="640" y="862076"/>
                  </a:lnTo>
                  <a:lnTo>
                    <a:pt x="4447" y="862076"/>
                  </a:lnTo>
                  <a:lnTo>
                    <a:pt x="4503" y="836676"/>
                  </a:lnTo>
                  <a:close/>
                </a:path>
                <a:path w="1174750" h="1154429">
                  <a:moveTo>
                    <a:pt x="1172910" y="836676"/>
                  </a:moveTo>
                  <a:lnTo>
                    <a:pt x="1169096" y="836676"/>
                  </a:lnTo>
                  <a:lnTo>
                    <a:pt x="1169039" y="862076"/>
                  </a:lnTo>
                  <a:lnTo>
                    <a:pt x="1172854" y="862076"/>
                  </a:lnTo>
                  <a:lnTo>
                    <a:pt x="1172910" y="836676"/>
                  </a:lnTo>
                  <a:close/>
                </a:path>
                <a:path w="1174750" h="1154429">
                  <a:moveTo>
                    <a:pt x="4447" y="862076"/>
                  </a:moveTo>
                  <a:lnTo>
                    <a:pt x="640" y="862076"/>
                  </a:lnTo>
                  <a:lnTo>
                    <a:pt x="570" y="893826"/>
                  </a:lnTo>
                  <a:lnTo>
                    <a:pt x="4376" y="893826"/>
                  </a:lnTo>
                  <a:lnTo>
                    <a:pt x="4447" y="862076"/>
                  </a:lnTo>
                  <a:close/>
                </a:path>
                <a:path w="1174750" h="1154429">
                  <a:moveTo>
                    <a:pt x="1172854" y="862076"/>
                  </a:moveTo>
                  <a:lnTo>
                    <a:pt x="1169039" y="862076"/>
                  </a:lnTo>
                  <a:lnTo>
                    <a:pt x="1168969" y="893826"/>
                  </a:lnTo>
                  <a:lnTo>
                    <a:pt x="1172784" y="893826"/>
                  </a:lnTo>
                  <a:lnTo>
                    <a:pt x="1172854" y="862076"/>
                  </a:lnTo>
                  <a:close/>
                </a:path>
                <a:path w="1174750" h="1154429">
                  <a:moveTo>
                    <a:pt x="4376" y="893826"/>
                  </a:moveTo>
                  <a:lnTo>
                    <a:pt x="570" y="893826"/>
                  </a:lnTo>
                  <a:lnTo>
                    <a:pt x="559" y="898906"/>
                  </a:lnTo>
                  <a:lnTo>
                    <a:pt x="4365" y="898906"/>
                  </a:lnTo>
                  <a:lnTo>
                    <a:pt x="4376" y="893826"/>
                  </a:lnTo>
                  <a:close/>
                </a:path>
                <a:path w="1174750" h="1154429">
                  <a:moveTo>
                    <a:pt x="1172784" y="893826"/>
                  </a:moveTo>
                  <a:lnTo>
                    <a:pt x="1168969" y="893826"/>
                  </a:lnTo>
                  <a:lnTo>
                    <a:pt x="1168958" y="898906"/>
                  </a:lnTo>
                  <a:lnTo>
                    <a:pt x="1172772" y="898906"/>
                  </a:lnTo>
                  <a:lnTo>
                    <a:pt x="1172784" y="893826"/>
                  </a:lnTo>
                  <a:close/>
                </a:path>
                <a:path w="1174750" h="1154429">
                  <a:moveTo>
                    <a:pt x="4365" y="898906"/>
                  </a:moveTo>
                  <a:lnTo>
                    <a:pt x="559" y="898906"/>
                  </a:lnTo>
                  <a:lnTo>
                    <a:pt x="528" y="912876"/>
                  </a:lnTo>
                  <a:lnTo>
                    <a:pt x="4334" y="912876"/>
                  </a:lnTo>
                  <a:lnTo>
                    <a:pt x="4365" y="898906"/>
                  </a:lnTo>
                  <a:close/>
                </a:path>
                <a:path w="1174750" h="1154429">
                  <a:moveTo>
                    <a:pt x="1172772" y="898906"/>
                  </a:moveTo>
                  <a:lnTo>
                    <a:pt x="1168958" y="898906"/>
                  </a:lnTo>
                  <a:lnTo>
                    <a:pt x="1168927" y="912876"/>
                  </a:lnTo>
                  <a:lnTo>
                    <a:pt x="1172742" y="912876"/>
                  </a:lnTo>
                  <a:lnTo>
                    <a:pt x="1172772" y="898906"/>
                  </a:lnTo>
                  <a:close/>
                </a:path>
                <a:path w="1174750" h="1154429">
                  <a:moveTo>
                    <a:pt x="4334" y="912876"/>
                  </a:moveTo>
                  <a:lnTo>
                    <a:pt x="528" y="912876"/>
                  </a:lnTo>
                  <a:lnTo>
                    <a:pt x="514" y="919226"/>
                  </a:lnTo>
                  <a:lnTo>
                    <a:pt x="4320" y="919226"/>
                  </a:lnTo>
                  <a:lnTo>
                    <a:pt x="4334" y="912876"/>
                  </a:lnTo>
                  <a:close/>
                </a:path>
                <a:path w="1174750" h="1154429">
                  <a:moveTo>
                    <a:pt x="1172742" y="912876"/>
                  </a:moveTo>
                  <a:lnTo>
                    <a:pt x="1168927" y="912876"/>
                  </a:lnTo>
                  <a:lnTo>
                    <a:pt x="1168913" y="919226"/>
                  </a:lnTo>
                  <a:lnTo>
                    <a:pt x="1172728" y="919226"/>
                  </a:lnTo>
                  <a:lnTo>
                    <a:pt x="1172742" y="912876"/>
                  </a:lnTo>
                  <a:close/>
                </a:path>
                <a:path w="1174750" h="1154429">
                  <a:moveTo>
                    <a:pt x="4320" y="919226"/>
                  </a:moveTo>
                  <a:lnTo>
                    <a:pt x="514" y="919226"/>
                  </a:lnTo>
                  <a:lnTo>
                    <a:pt x="500" y="925576"/>
                  </a:lnTo>
                  <a:lnTo>
                    <a:pt x="4306" y="925576"/>
                  </a:lnTo>
                  <a:lnTo>
                    <a:pt x="4320" y="919226"/>
                  </a:lnTo>
                  <a:close/>
                </a:path>
                <a:path w="1174750" h="1154429">
                  <a:moveTo>
                    <a:pt x="1172728" y="919226"/>
                  </a:moveTo>
                  <a:lnTo>
                    <a:pt x="1168913" y="919226"/>
                  </a:lnTo>
                  <a:lnTo>
                    <a:pt x="1168898" y="925576"/>
                  </a:lnTo>
                  <a:lnTo>
                    <a:pt x="1172714" y="925576"/>
                  </a:lnTo>
                  <a:lnTo>
                    <a:pt x="1172728" y="919226"/>
                  </a:lnTo>
                  <a:close/>
                </a:path>
                <a:path w="1174750" h="1154429">
                  <a:moveTo>
                    <a:pt x="4306" y="925576"/>
                  </a:moveTo>
                  <a:lnTo>
                    <a:pt x="500" y="925576"/>
                  </a:lnTo>
                  <a:lnTo>
                    <a:pt x="472" y="938276"/>
                  </a:lnTo>
                  <a:lnTo>
                    <a:pt x="4277" y="938276"/>
                  </a:lnTo>
                  <a:lnTo>
                    <a:pt x="4306" y="925576"/>
                  </a:lnTo>
                  <a:close/>
                </a:path>
                <a:path w="1174750" h="1154429">
                  <a:moveTo>
                    <a:pt x="1172714" y="925576"/>
                  </a:moveTo>
                  <a:lnTo>
                    <a:pt x="1168898" y="925576"/>
                  </a:lnTo>
                  <a:lnTo>
                    <a:pt x="1168870" y="938276"/>
                  </a:lnTo>
                  <a:lnTo>
                    <a:pt x="1172686" y="938276"/>
                  </a:lnTo>
                  <a:lnTo>
                    <a:pt x="1172714" y="925576"/>
                  </a:lnTo>
                  <a:close/>
                </a:path>
                <a:path w="1174750" h="1154429">
                  <a:moveTo>
                    <a:pt x="4277" y="938276"/>
                  </a:moveTo>
                  <a:lnTo>
                    <a:pt x="472" y="938276"/>
                  </a:lnTo>
                  <a:lnTo>
                    <a:pt x="405" y="968756"/>
                  </a:lnTo>
                  <a:lnTo>
                    <a:pt x="4210" y="968756"/>
                  </a:lnTo>
                  <a:lnTo>
                    <a:pt x="4277" y="938276"/>
                  </a:lnTo>
                  <a:close/>
                </a:path>
                <a:path w="1174750" h="1154429">
                  <a:moveTo>
                    <a:pt x="1172686" y="938276"/>
                  </a:moveTo>
                  <a:lnTo>
                    <a:pt x="1168870" y="938276"/>
                  </a:lnTo>
                  <a:lnTo>
                    <a:pt x="1168803" y="968756"/>
                  </a:lnTo>
                  <a:lnTo>
                    <a:pt x="1172618" y="968756"/>
                  </a:lnTo>
                  <a:lnTo>
                    <a:pt x="1172686" y="938276"/>
                  </a:lnTo>
                  <a:close/>
                </a:path>
                <a:path w="1174750" h="1154429">
                  <a:moveTo>
                    <a:pt x="4210" y="968756"/>
                  </a:moveTo>
                  <a:lnTo>
                    <a:pt x="405" y="968756"/>
                  </a:lnTo>
                  <a:lnTo>
                    <a:pt x="374" y="982726"/>
                  </a:lnTo>
                  <a:lnTo>
                    <a:pt x="4179" y="982726"/>
                  </a:lnTo>
                  <a:lnTo>
                    <a:pt x="4210" y="968756"/>
                  </a:lnTo>
                  <a:close/>
                </a:path>
                <a:path w="1174750" h="1154429">
                  <a:moveTo>
                    <a:pt x="1172618" y="968756"/>
                  </a:moveTo>
                  <a:lnTo>
                    <a:pt x="1168803" y="968756"/>
                  </a:lnTo>
                  <a:lnTo>
                    <a:pt x="1168772" y="982726"/>
                  </a:lnTo>
                  <a:lnTo>
                    <a:pt x="1172588" y="982726"/>
                  </a:lnTo>
                  <a:lnTo>
                    <a:pt x="1172618" y="968756"/>
                  </a:lnTo>
                  <a:close/>
                </a:path>
                <a:path w="1174750" h="1154429">
                  <a:moveTo>
                    <a:pt x="4179" y="982726"/>
                  </a:moveTo>
                  <a:lnTo>
                    <a:pt x="374" y="982726"/>
                  </a:lnTo>
                  <a:lnTo>
                    <a:pt x="363" y="987806"/>
                  </a:lnTo>
                  <a:lnTo>
                    <a:pt x="4168" y="987806"/>
                  </a:lnTo>
                  <a:lnTo>
                    <a:pt x="4179" y="982726"/>
                  </a:lnTo>
                  <a:close/>
                </a:path>
                <a:path w="1174750" h="1154429">
                  <a:moveTo>
                    <a:pt x="1172588" y="982726"/>
                  </a:moveTo>
                  <a:lnTo>
                    <a:pt x="1168772" y="982726"/>
                  </a:lnTo>
                  <a:lnTo>
                    <a:pt x="1168760" y="987806"/>
                  </a:lnTo>
                  <a:lnTo>
                    <a:pt x="1172576" y="987806"/>
                  </a:lnTo>
                  <a:lnTo>
                    <a:pt x="1172588" y="982726"/>
                  </a:lnTo>
                  <a:close/>
                </a:path>
                <a:path w="1174750" h="1154429">
                  <a:moveTo>
                    <a:pt x="4168" y="987806"/>
                  </a:moveTo>
                  <a:lnTo>
                    <a:pt x="363" y="987806"/>
                  </a:lnTo>
                  <a:lnTo>
                    <a:pt x="346" y="995426"/>
                  </a:lnTo>
                  <a:lnTo>
                    <a:pt x="4151" y="995426"/>
                  </a:lnTo>
                  <a:lnTo>
                    <a:pt x="4168" y="987806"/>
                  </a:lnTo>
                  <a:close/>
                </a:path>
                <a:path w="1174750" h="1154429">
                  <a:moveTo>
                    <a:pt x="1172576" y="987806"/>
                  </a:moveTo>
                  <a:lnTo>
                    <a:pt x="1168760" y="987806"/>
                  </a:lnTo>
                  <a:lnTo>
                    <a:pt x="1168743" y="995426"/>
                  </a:lnTo>
                  <a:lnTo>
                    <a:pt x="1172560" y="995426"/>
                  </a:lnTo>
                  <a:lnTo>
                    <a:pt x="1172576" y="987806"/>
                  </a:lnTo>
                  <a:close/>
                </a:path>
                <a:path w="1174750" h="1154429">
                  <a:moveTo>
                    <a:pt x="4151" y="995426"/>
                  </a:moveTo>
                  <a:lnTo>
                    <a:pt x="346" y="995426"/>
                  </a:lnTo>
                  <a:lnTo>
                    <a:pt x="335" y="1000506"/>
                  </a:lnTo>
                  <a:lnTo>
                    <a:pt x="4139" y="1000506"/>
                  </a:lnTo>
                  <a:lnTo>
                    <a:pt x="4151" y="995426"/>
                  </a:lnTo>
                  <a:close/>
                </a:path>
                <a:path w="1174750" h="1154429">
                  <a:moveTo>
                    <a:pt x="1172560" y="995426"/>
                  </a:moveTo>
                  <a:lnTo>
                    <a:pt x="1168743" y="995426"/>
                  </a:lnTo>
                  <a:lnTo>
                    <a:pt x="1168732" y="1000506"/>
                  </a:lnTo>
                  <a:lnTo>
                    <a:pt x="1172548" y="1000506"/>
                  </a:lnTo>
                  <a:lnTo>
                    <a:pt x="1172560" y="995426"/>
                  </a:lnTo>
                  <a:close/>
                </a:path>
                <a:path w="1174750" h="1154429">
                  <a:moveTo>
                    <a:pt x="4139" y="1000506"/>
                  </a:moveTo>
                  <a:lnTo>
                    <a:pt x="335" y="1000506"/>
                  </a:lnTo>
                  <a:lnTo>
                    <a:pt x="318" y="1008126"/>
                  </a:lnTo>
                  <a:lnTo>
                    <a:pt x="4122" y="1008126"/>
                  </a:lnTo>
                  <a:lnTo>
                    <a:pt x="4139" y="1000506"/>
                  </a:lnTo>
                  <a:close/>
                </a:path>
                <a:path w="1174750" h="1154429">
                  <a:moveTo>
                    <a:pt x="1172548" y="1000506"/>
                  </a:moveTo>
                  <a:lnTo>
                    <a:pt x="1168732" y="1000506"/>
                  </a:lnTo>
                  <a:lnTo>
                    <a:pt x="1168715" y="1008126"/>
                  </a:lnTo>
                  <a:lnTo>
                    <a:pt x="1172532" y="1008126"/>
                  </a:lnTo>
                  <a:lnTo>
                    <a:pt x="1172548" y="1000506"/>
                  </a:lnTo>
                  <a:close/>
                </a:path>
                <a:path w="1174750" h="1154429">
                  <a:moveTo>
                    <a:pt x="4122" y="1008126"/>
                  </a:moveTo>
                  <a:lnTo>
                    <a:pt x="318" y="1008126"/>
                  </a:lnTo>
                  <a:lnTo>
                    <a:pt x="304" y="1014476"/>
                  </a:lnTo>
                  <a:lnTo>
                    <a:pt x="4108" y="1014476"/>
                  </a:lnTo>
                  <a:lnTo>
                    <a:pt x="4122" y="1008126"/>
                  </a:lnTo>
                  <a:close/>
                </a:path>
                <a:path w="1174750" h="1154429">
                  <a:moveTo>
                    <a:pt x="1172532" y="1008126"/>
                  </a:moveTo>
                  <a:lnTo>
                    <a:pt x="1168715" y="1008126"/>
                  </a:lnTo>
                  <a:lnTo>
                    <a:pt x="1168701" y="1014476"/>
                  </a:lnTo>
                  <a:lnTo>
                    <a:pt x="1172518" y="1014476"/>
                  </a:lnTo>
                  <a:lnTo>
                    <a:pt x="1172532" y="1008126"/>
                  </a:lnTo>
                  <a:close/>
                </a:path>
                <a:path w="1174750" h="1154429">
                  <a:moveTo>
                    <a:pt x="4108" y="1014476"/>
                  </a:moveTo>
                  <a:lnTo>
                    <a:pt x="304" y="1014476"/>
                  </a:lnTo>
                  <a:lnTo>
                    <a:pt x="262" y="1033526"/>
                  </a:lnTo>
                  <a:lnTo>
                    <a:pt x="4066" y="1033526"/>
                  </a:lnTo>
                  <a:lnTo>
                    <a:pt x="4108" y="1014476"/>
                  </a:lnTo>
                  <a:close/>
                </a:path>
                <a:path w="1174750" h="1154429">
                  <a:moveTo>
                    <a:pt x="1172518" y="1014476"/>
                  </a:moveTo>
                  <a:lnTo>
                    <a:pt x="1168701" y="1014476"/>
                  </a:lnTo>
                  <a:lnTo>
                    <a:pt x="1168659" y="1033526"/>
                  </a:lnTo>
                  <a:lnTo>
                    <a:pt x="1172476" y="1033526"/>
                  </a:lnTo>
                  <a:lnTo>
                    <a:pt x="1172518" y="1014476"/>
                  </a:lnTo>
                  <a:close/>
                </a:path>
                <a:path w="1174750" h="1154429">
                  <a:moveTo>
                    <a:pt x="4066" y="1033526"/>
                  </a:moveTo>
                  <a:lnTo>
                    <a:pt x="262" y="1033526"/>
                  </a:lnTo>
                  <a:lnTo>
                    <a:pt x="248" y="1039876"/>
                  </a:lnTo>
                  <a:lnTo>
                    <a:pt x="4052" y="1039876"/>
                  </a:lnTo>
                  <a:lnTo>
                    <a:pt x="4066" y="1033526"/>
                  </a:lnTo>
                  <a:close/>
                </a:path>
                <a:path w="1174750" h="1154429">
                  <a:moveTo>
                    <a:pt x="1172476" y="1033526"/>
                  </a:moveTo>
                  <a:lnTo>
                    <a:pt x="1168659" y="1033526"/>
                  </a:lnTo>
                  <a:lnTo>
                    <a:pt x="1168645" y="1039876"/>
                  </a:lnTo>
                  <a:lnTo>
                    <a:pt x="1172462" y="1039876"/>
                  </a:lnTo>
                  <a:lnTo>
                    <a:pt x="1172476" y="1033526"/>
                  </a:lnTo>
                  <a:close/>
                </a:path>
                <a:path w="1174750" h="1154429">
                  <a:moveTo>
                    <a:pt x="4052" y="1039876"/>
                  </a:moveTo>
                  <a:lnTo>
                    <a:pt x="248" y="1039876"/>
                  </a:lnTo>
                  <a:lnTo>
                    <a:pt x="234" y="1046226"/>
                  </a:lnTo>
                  <a:lnTo>
                    <a:pt x="4038" y="1046226"/>
                  </a:lnTo>
                  <a:lnTo>
                    <a:pt x="4052" y="1039876"/>
                  </a:lnTo>
                  <a:close/>
                </a:path>
                <a:path w="1174750" h="1154429">
                  <a:moveTo>
                    <a:pt x="1172462" y="1039876"/>
                  </a:moveTo>
                  <a:lnTo>
                    <a:pt x="1168645" y="1039876"/>
                  </a:lnTo>
                  <a:lnTo>
                    <a:pt x="1168631" y="1046226"/>
                  </a:lnTo>
                  <a:lnTo>
                    <a:pt x="1172448" y="1046226"/>
                  </a:lnTo>
                  <a:lnTo>
                    <a:pt x="1172462" y="1039876"/>
                  </a:lnTo>
                  <a:close/>
                </a:path>
                <a:path w="1174750" h="1154429">
                  <a:moveTo>
                    <a:pt x="4038" y="1046226"/>
                  </a:moveTo>
                  <a:lnTo>
                    <a:pt x="234" y="1046226"/>
                  </a:lnTo>
                  <a:lnTo>
                    <a:pt x="220" y="1052576"/>
                  </a:lnTo>
                  <a:lnTo>
                    <a:pt x="4024" y="1052576"/>
                  </a:lnTo>
                  <a:lnTo>
                    <a:pt x="4038" y="1046226"/>
                  </a:lnTo>
                  <a:close/>
                </a:path>
                <a:path w="1174750" h="1154429">
                  <a:moveTo>
                    <a:pt x="1172448" y="1046226"/>
                  </a:moveTo>
                  <a:lnTo>
                    <a:pt x="1168631" y="1046226"/>
                  </a:lnTo>
                  <a:lnTo>
                    <a:pt x="1168617" y="1052576"/>
                  </a:lnTo>
                  <a:lnTo>
                    <a:pt x="1172434" y="1052576"/>
                  </a:lnTo>
                  <a:lnTo>
                    <a:pt x="1172448" y="1046226"/>
                  </a:lnTo>
                  <a:close/>
                </a:path>
                <a:path w="1174750" h="1154429">
                  <a:moveTo>
                    <a:pt x="4024" y="1052576"/>
                  </a:moveTo>
                  <a:lnTo>
                    <a:pt x="220" y="1052576"/>
                  </a:lnTo>
                  <a:lnTo>
                    <a:pt x="209" y="1057656"/>
                  </a:lnTo>
                  <a:lnTo>
                    <a:pt x="4012" y="1057656"/>
                  </a:lnTo>
                  <a:lnTo>
                    <a:pt x="4024" y="1052576"/>
                  </a:lnTo>
                  <a:close/>
                </a:path>
                <a:path w="1174750" h="1154429">
                  <a:moveTo>
                    <a:pt x="1172434" y="1052576"/>
                  </a:moveTo>
                  <a:lnTo>
                    <a:pt x="1168617" y="1052576"/>
                  </a:lnTo>
                  <a:lnTo>
                    <a:pt x="1168605" y="1057656"/>
                  </a:lnTo>
                  <a:lnTo>
                    <a:pt x="1172422" y="1057656"/>
                  </a:lnTo>
                  <a:lnTo>
                    <a:pt x="1172434" y="1052576"/>
                  </a:lnTo>
                  <a:close/>
                </a:path>
                <a:path w="1174750" h="1154429">
                  <a:moveTo>
                    <a:pt x="4012" y="1057656"/>
                  </a:moveTo>
                  <a:lnTo>
                    <a:pt x="209" y="1057656"/>
                  </a:lnTo>
                  <a:lnTo>
                    <a:pt x="193" y="1065276"/>
                  </a:lnTo>
                  <a:lnTo>
                    <a:pt x="3996" y="1065276"/>
                  </a:lnTo>
                  <a:lnTo>
                    <a:pt x="4012" y="1057656"/>
                  </a:lnTo>
                  <a:close/>
                </a:path>
                <a:path w="1174750" h="1154429">
                  <a:moveTo>
                    <a:pt x="1172422" y="1057656"/>
                  </a:moveTo>
                  <a:lnTo>
                    <a:pt x="1168605" y="1057656"/>
                  </a:lnTo>
                  <a:lnTo>
                    <a:pt x="1168588" y="1065276"/>
                  </a:lnTo>
                  <a:lnTo>
                    <a:pt x="1172406" y="1065276"/>
                  </a:lnTo>
                  <a:lnTo>
                    <a:pt x="1172422" y="1057656"/>
                  </a:lnTo>
                  <a:close/>
                </a:path>
                <a:path w="1174750" h="1154429">
                  <a:moveTo>
                    <a:pt x="3996" y="1065276"/>
                  </a:moveTo>
                  <a:lnTo>
                    <a:pt x="193" y="1065276"/>
                  </a:lnTo>
                  <a:lnTo>
                    <a:pt x="181" y="1070356"/>
                  </a:lnTo>
                  <a:lnTo>
                    <a:pt x="3984" y="1070356"/>
                  </a:lnTo>
                  <a:lnTo>
                    <a:pt x="3996" y="1065276"/>
                  </a:lnTo>
                  <a:close/>
                </a:path>
                <a:path w="1174750" h="1154429">
                  <a:moveTo>
                    <a:pt x="1172406" y="1065276"/>
                  </a:moveTo>
                  <a:lnTo>
                    <a:pt x="1168588" y="1065276"/>
                  </a:lnTo>
                  <a:lnTo>
                    <a:pt x="1168577" y="1070356"/>
                  </a:lnTo>
                  <a:lnTo>
                    <a:pt x="1172394" y="1070356"/>
                  </a:lnTo>
                  <a:lnTo>
                    <a:pt x="1172406" y="1065276"/>
                  </a:lnTo>
                  <a:close/>
                </a:path>
                <a:path w="1174750" h="1154429">
                  <a:moveTo>
                    <a:pt x="3984" y="1070356"/>
                  </a:moveTo>
                  <a:lnTo>
                    <a:pt x="181" y="1070356"/>
                  </a:lnTo>
                  <a:lnTo>
                    <a:pt x="167" y="1076706"/>
                  </a:lnTo>
                  <a:lnTo>
                    <a:pt x="3970" y="1076706"/>
                  </a:lnTo>
                  <a:lnTo>
                    <a:pt x="3984" y="1070356"/>
                  </a:lnTo>
                  <a:close/>
                </a:path>
                <a:path w="1174750" h="1154429">
                  <a:moveTo>
                    <a:pt x="1172394" y="1070356"/>
                  </a:moveTo>
                  <a:lnTo>
                    <a:pt x="1168577" y="1070356"/>
                  </a:lnTo>
                  <a:lnTo>
                    <a:pt x="1168563" y="1076706"/>
                  </a:lnTo>
                  <a:lnTo>
                    <a:pt x="1172380" y="1076706"/>
                  </a:lnTo>
                  <a:lnTo>
                    <a:pt x="1172394" y="1070356"/>
                  </a:lnTo>
                  <a:close/>
                </a:path>
                <a:path w="1174750" h="1154429">
                  <a:moveTo>
                    <a:pt x="3970" y="1076706"/>
                  </a:moveTo>
                  <a:lnTo>
                    <a:pt x="167" y="1076706"/>
                  </a:lnTo>
                  <a:lnTo>
                    <a:pt x="139" y="1089406"/>
                  </a:lnTo>
                  <a:lnTo>
                    <a:pt x="3942" y="1089406"/>
                  </a:lnTo>
                  <a:lnTo>
                    <a:pt x="3970" y="1076706"/>
                  </a:lnTo>
                  <a:close/>
                </a:path>
                <a:path w="1174750" h="1154429">
                  <a:moveTo>
                    <a:pt x="1172380" y="1076706"/>
                  </a:moveTo>
                  <a:lnTo>
                    <a:pt x="1168563" y="1076706"/>
                  </a:lnTo>
                  <a:lnTo>
                    <a:pt x="1168535" y="1089406"/>
                  </a:lnTo>
                  <a:lnTo>
                    <a:pt x="1172352" y="1089406"/>
                  </a:lnTo>
                  <a:lnTo>
                    <a:pt x="1172380" y="1076706"/>
                  </a:lnTo>
                  <a:close/>
                </a:path>
                <a:path w="1174750" h="1154429">
                  <a:moveTo>
                    <a:pt x="3942" y="1089406"/>
                  </a:moveTo>
                  <a:lnTo>
                    <a:pt x="139" y="1089406"/>
                  </a:lnTo>
                  <a:lnTo>
                    <a:pt x="125" y="1095756"/>
                  </a:lnTo>
                  <a:lnTo>
                    <a:pt x="3928" y="1095756"/>
                  </a:lnTo>
                  <a:lnTo>
                    <a:pt x="3942" y="1089406"/>
                  </a:lnTo>
                  <a:close/>
                </a:path>
                <a:path w="1174750" h="1154429">
                  <a:moveTo>
                    <a:pt x="1172352" y="1089406"/>
                  </a:moveTo>
                  <a:lnTo>
                    <a:pt x="1168535" y="1089406"/>
                  </a:lnTo>
                  <a:lnTo>
                    <a:pt x="1168521" y="1095756"/>
                  </a:lnTo>
                  <a:lnTo>
                    <a:pt x="1172338" y="1095756"/>
                  </a:lnTo>
                  <a:lnTo>
                    <a:pt x="1172352" y="1089406"/>
                  </a:lnTo>
                  <a:close/>
                </a:path>
                <a:path w="1174750" h="1154429">
                  <a:moveTo>
                    <a:pt x="3928" y="1095756"/>
                  </a:moveTo>
                  <a:lnTo>
                    <a:pt x="125" y="1095756"/>
                  </a:lnTo>
                  <a:lnTo>
                    <a:pt x="111" y="1102106"/>
                  </a:lnTo>
                  <a:lnTo>
                    <a:pt x="3914" y="1102106"/>
                  </a:lnTo>
                  <a:lnTo>
                    <a:pt x="3928" y="1095756"/>
                  </a:lnTo>
                  <a:close/>
                </a:path>
                <a:path w="1174750" h="1154429">
                  <a:moveTo>
                    <a:pt x="1172338" y="1095756"/>
                  </a:moveTo>
                  <a:lnTo>
                    <a:pt x="1168521" y="1095756"/>
                  </a:lnTo>
                  <a:lnTo>
                    <a:pt x="1168507" y="1102106"/>
                  </a:lnTo>
                  <a:lnTo>
                    <a:pt x="1172324" y="1102106"/>
                  </a:lnTo>
                  <a:lnTo>
                    <a:pt x="1172338" y="1095756"/>
                  </a:lnTo>
                  <a:close/>
                </a:path>
                <a:path w="1174750" h="1154429">
                  <a:moveTo>
                    <a:pt x="3914" y="1102106"/>
                  </a:moveTo>
                  <a:lnTo>
                    <a:pt x="111" y="1102106"/>
                  </a:lnTo>
                  <a:lnTo>
                    <a:pt x="97" y="1108456"/>
                  </a:lnTo>
                  <a:lnTo>
                    <a:pt x="3900" y="1108456"/>
                  </a:lnTo>
                  <a:lnTo>
                    <a:pt x="3914" y="1102106"/>
                  </a:lnTo>
                  <a:close/>
                </a:path>
                <a:path w="1174750" h="1154429">
                  <a:moveTo>
                    <a:pt x="1172324" y="1102106"/>
                  </a:moveTo>
                  <a:lnTo>
                    <a:pt x="1168507" y="1102106"/>
                  </a:lnTo>
                  <a:lnTo>
                    <a:pt x="1168493" y="1108456"/>
                  </a:lnTo>
                  <a:lnTo>
                    <a:pt x="1172310" y="1108456"/>
                  </a:lnTo>
                  <a:lnTo>
                    <a:pt x="1172324" y="1102106"/>
                  </a:lnTo>
                  <a:close/>
                </a:path>
                <a:path w="1174750" h="1154429">
                  <a:moveTo>
                    <a:pt x="3900" y="1108456"/>
                  </a:moveTo>
                  <a:lnTo>
                    <a:pt x="97" y="1108456"/>
                  </a:lnTo>
                  <a:lnTo>
                    <a:pt x="83" y="1114806"/>
                  </a:lnTo>
                  <a:lnTo>
                    <a:pt x="3886" y="1114806"/>
                  </a:lnTo>
                  <a:lnTo>
                    <a:pt x="3900" y="1108456"/>
                  </a:lnTo>
                  <a:close/>
                </a:path>
                <a:path w="1174750" h="1154429">
                  <a:moveTo>
                    <a:pt x="1172310" y="1108456"/>
                  </a:moveTo>
                  <a:lnTo>
                    <a:pt x="1168493" y="1108456"/>
                  </a:lnTo>
                  <a:lnTo>
                    <a:pt x="1168478" y="1114806"/>
                  </a:lnTo>
                  <a:lnTo>
                    <a:pt x="1172296" y="1114806"/>
                  </a:lnTo>
                  <a:lnTo>
                    <a:pt x="1172310" y="1108456"/>
                  </a:lnTo>
                  <a:close/>
                </a:path>
                <a:path w="1174750" h="1154429">
                  <a:moveTo>
                    <a:pt x="3886" y="1114806"/>
                  </a:moveTo>
                  <a:lnTo>
                    <a:pt x="83" y="1114806"/>
                  </a:lnTo>
                  <a:lnTo>
                    <a:pt x="69" y="1121156"/>
                  </a:lnTo>
                  <a:lnTo>
                    <a:pt x="3872" y="1121156"/>
                  </a:lnTo>
                  <a:lnTo>
                    <a:pt x="3886" y="1114806"/>
                  </a:lnTo>
                  <a:close/>
                </a:path>
                <a:path w="1174750" h="1154429">
                  <a:moveTo>
                    <a:pt x="1172296" y="1114806"/>
                  </a:moveTo>
                  <a:lnTo>
                    <a:pt x="1168478" y="1114806"/>
                  </a:lnTo>
                  <a:lnTo>
                    <a:pt x="1168464" y="1121156"/>
                  </a:lnTo>
                  <a:lnTo>
                    <a:pt x="1172282" y="1121156"/>
                  </a:lnTo>
                  <a:lnTo>
                    <a:pt x="1172296" y="1114806"/>
                  </a:lnTo>
                  <a:close/>
                </a:path>
                <a:path w="1174750" h="1154429">
                  <a:moveTo>
                    <a:pt x="3872" y="1121156"/>
                  </a:moveTo>
                  <a:lnTo>
                    <a:pt x="69" y="1121156"/>
                  </a:lnTo>
                  <a:lnTo>
                    <a:pt x="55" y="1127506"/>
                  </a:lnTo>
                  <a:lnTo>
                    <a:pt x="3857" y="1127506"/>
                  </a:lnTo>
                  <a:lnTo>
                    <a:pt x="3872" y="1121156"/>
                  </a:lnTo>
                  <a:close/>
                </a:path>
                <a:path w="1174750" h="1154429">
                  <a:moveTo>
                    <a:pt x="1172282" y="1121156"/>
                  </a:moveTo>
                  <a:lnTo>
                    <a:pt x="1168464" y="1121156"/>
                  </a:lnTo>
                  <a:lnTo>
                    <a:pt x="1168450" y="1127506"/>
                  </a:lnTo>
                  <a:lnTo>
                    <a:pt x="1172268" y="1127506"/>
                  </a:lnTo>
                  <a:lnTo>
                    <a:pt x="1172282" y="1121156"/>
                  </a:lnTo>
                  <a:close/>
                </a:path>
                <a:path w="1174750" h="1154429">
                  <a:moveTo>
                    <a:pt x="3857" y="1127506"/>
                  </a:moveTo>
                  <a:lnTo>
                    <a:pt x="55" y="1127506"/>
                  </a:lnTo>
                  <a:lnTo>
                    <a:pt x="39" y="1135126"/>
                  </a:lnTo>
                  <a:lnTo>
                    <a:pt x="3841" y="1135126"/>
                  </a:lnTo>
                  <a:lnTo>
                    <a:pt x="3857" y="1127506"/>
                  </a:lnTo>
                  <a:close/>
                </a:path>
                <a:path w="1174750" h="1154429">
                  <a:moveTo>
                    <a:pt x="1172268" y="1127506"/>
                  </a:moveTo>
                  <a:lnTo>
                    <a:pt x="1168450" y="1127506"/>
                  </a:lnTo>
                  <a:lnTo>
                    <a:pt x="1168433" y="1135126"/>
                  </a:lnTo>
                  <a:lnTo>
                    <a:pt x="1172252" y="1135126"/>
                  </a:lnTo>
                  <a:lnTo>
                    <a:pt x="1172268" y="1127506"/>
                  </a:lnTo>
                  <a:close/>
                </a:path>
                <a:path w="1174750" h="1154429">
                  <a:moveTo>
                    <a:pt x="3841" y="1135126"/>
                  </a:moveTo>
                  <a:lnTo>
                    <a:pt x="39" y="1135126"/>
                  </a:lnTo>
                  <a:lnTo>
                    <a:pt x="25" y="1141476"/>
                  </a:lnTo>
                  <a:lnTo>
                    <a:pt x="3826" y="1141476"/>
                  </a:lnTo>
                  <a:lnTo>
                    <a:pt x="3841" y="1135126"/>
                  </a:lnTo>
                  <a:close/>
                </a:path>
                <a:path w="1174750" h="1154429">
                  <a:moveTo>
                    <a:pt x="1172252" y="1135126"/>
                  </a:moveTo>
                  <a:lnTo>
                    <a:pt x="1168433" y="1135126"/>
                  </a:lnTo>
                  <a:lnTo>
                    <a:pt x="1168419" y="1141476"/>
                  </a:lnTo>
                  <a:lnTo>
                    <a:pt x="1172238" y="1141476"/>
                  </a:lnTo>
                  <a:lnTo>
                    <a:pt x="1172252" y="1135126"/>
                  </a:lnTo>
                  <a:close/>
                </a:path>
                <a:path w="1174750" h="1154429">
                  <a:moveTo>
                    <a:pt x="3826" y="1141476"/>
                  </a:moveTo>
                  <a:lnTo>
                    <a:pt x="25" y="1141476"/>
                  </a:lnTo>
                  <a:lnTo>
                    <a:pt x="0" y="1152906"/>
                  </a:lnTo>
                  <a:lnTo>
                    <a:pt x="1172210" y="1154176"/>
                  </a:lnTo>
                  <a:lnTo>
                    <a:pt x="1172218" y="1150366"/>
                  </a:lnTo>
                  <a:lnTo>
                    <a:pt x="3810" y="1149095"/>
                  </a:lnTo>
                  <a:lnTo>
                    <a:pt x="3826" y="1141476"/>
                  </a:lnTo>
                  <a:close/>
                </a:path>
                <a:path w="1174750" h="1154429">
                  <a:moveTo>
                    <a:pt x="1172238" y="1141476"/>
                  </a:moveTo>
                  <a:lnTo>
                    <a:pt x="1168419" y="1141476"/>
                  </a:lnTo>
                  <a:lnTo>
                    <a:pt x="1168400" y="1150366"/>
                  </a:lnTo>
                  <a:lnTo>
                    <a:pt x="1172218" y="1150366"/>
                  </a:lnTo>
                  <a:lnTo>
                    <a:pt x="1172238" y="1141476"/>
                  </a:lnTo>
                  <a:close/>
                </a:path>
              </a:pathLst>
            </a:custGeom>
            <a:solidFill>
              <a:srgbClr val="6E1F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6997700" y="2980816"/>
              <a:ext cx="1167130" cy="1145540"/>
            </a:xfrm>
            <a:custGeom>
              <a:avLst/>
              <a:gdLst/>
              <a:ahLst/>
              <a:cxnLst/>
              <a:rect l="l" t="t" r="r" b="b"/>
              <a:pathLst>
                <a:path w="1167129" h="1145539">
                  <a:moveTo>
                    <a:pt x="2540" y="0"/>
                  </a:moveTo>
                  <a:lnTo>
                    <a:pt x="2351" y="84962"/>
                  </a:lnTo>
                  <a:lnTo>
                    <a:pt x="6168" y="84962"/>
                  </a:lnTo>
                  <a:lnTo>
                    <a:pt x="6350" y="3810"/>
                  </a:lnTo>
                  <a:lnTo>
                    <a:pt x="1167124" y="3810"/>
                  </a:lnTo>
                  <a:lnTo>
                    <a:pt x="1167129" y="1270"/>
                  </a:lnTo>
                  <a:lnTo>
                    <a:pt x="2540" y="0"/>
                  </a:lnTo>
                  <a:close/>
                </a:path>
                <a:path w="1167129" h="1145539">
                  <a:moveTo>
                    <a:pt x="1167124" y="3810"/>
                  </a:moveTo>
                  <a:lnTo>
                    <a:pt x="6350" y="3810"/>
                  </a:lnTo>
                  <a:lnTo>
                    <a:pt x="1163320" y="5079"/>
                  </a:lnTo>
                  <a:lnTo>
                    <a:pt x="1163141" y="84962"/>
                  </a:lnTo>
                  <a:lnTo>
                    <a:pt x="1166943" y="84962"/>
                  </a:lnTo>
                  <a:lnTo>
                    <a:pt x="1167124" y="3810"/>
                  </a:lnTo>
                  <a:close/>
                </a:path>
                <a:path w="1167129" h="1145539">
                  <a:moveTo>
                    <a:pt x="6168" y="84963"/>
                  </a:moveTo>
                  <a:lnTo>
                    <a:pt x="2351" y="84963"/>
                  </a:lnTo>
                  <a:lnTo>
                    <a:pt x="2322" y="97662"/>
                  </a:lnTo>
                  <a:lnTo>
                    <a:pt x="6139" y="97662"/>
                  </a:lnTo>
                  <a:lnTo>
                    <a:pt x="6168" y="84963"/>
                  </a:lnTo>
                  <a:close/>
                </a:path>
                <a:path w="1167129" h="1145539">
                  <a:moveTo>
                    <a:pt x="1166943" y="84963"/>
                  </a:moveTo>
                  <a:lnTo>
                    <a:pt x="1163141" y="84963"/>
                  </a:lnTo>
                  <a:lnTo>
                    <a:pt x="1163112" y="97662"/>
                  </a:lnTo>
                  <a:lnTo>
                    <a:pt x="1166915" y="97662"/>
                  </a:lnTo>
                  <a:lnTo>
                    <a:pt x="1166943" y="84963"/>
                  </a:lnTo>
                  <a:close/>
                </a:path>
                <a:path w="1167129" h="1145539">
                  <a:moveTo>
                    <a:pt x="6139" y="97663"/>
                  </a:moveTo>
                  <a:lnTo>
                    <a:pt x="2322" y="97663"/>
                  </a:lnTo>
                  <a:lnTo>
                    <a:pt x="2266" y="123062"/>
                  </a:lnTo>
                  <a:lnTo>
                    <a:pt x="6083" y="123062"/>
                  </a:lnTo>
                  <a:lnTo>
                    <a:pt x="6139" y="97663"/>
                  </a:lnTo>
                  <a:close/>
                </a:path>
                <a:path w="1167129" h="1145539">
                  <a:moveTo>
                    <a:pt x="1166915" y="97663"/>
                  </a:moveTo>
                  <a:lnTo>
                    <a:pt x="1163112" y="97663"/>
                  </a:lnTo>
                  <a:lnTo>
                    <a:pt x="1163056" y="123062"/>
                  </a:lnTo>
                  <a:lnTo>
                    <a:pt x="1166859" y="123062"/>
                  </a:lnTo>
                  <a:lnTo>
                    <a:pt x="1166915" y="97663"/>
                  </a:lnTo>
                  <a:close/>
                </a:path>
                <a:path w="1167129" h="1145539">
                  <a:moveTo>
                    <a:pt x="6083" y="123063"/>
                  </a:moveTo>
                  <a:lnTo>
                    <a:pt x="2266" y="123063"/>
                  </a:lnTo>
                  <a:lnTo>
                    <a:pt x="2196" y="154812"/>
                  </a:lnTo>
                  <a:lnTo>
                    <a:pt x="6012" y="154812"/>
                  </a:lnTo>
                  <a:lnTo>
                    <a:pt x="6083" y="123063"/>
                  </a:lnTo>
                  <a:close/>
                </a:path>
                <a:path w="1167129" h="1145539">
                  <a:moveTo>
                    <a:pt x="1166859" y="123063"/>
                  </a:moveTo>
                  <a:lnTo>
                    <a:pt x="1163056" y="123063"/>
                  </a:lnTo>
                  <a:lnTo>
                    <a:pt x="1162985" y="154812"/>
                  </a:lnTo>
                  <a:lnTo>
                    <a:pt x="1166788" y="154812"/>
                  </a:lnTo>
                  <a:lnTo>
                    <a:pt x="1166859" y="123063"/>
                  </a:lnTo>
                  <a:close/>
                </a:path>
                <a:path w="1167129" h="1145539">
                  <a:moveTo>
                    <a:pt x="6012" y="154813"/>
                  </a:moveTo>
                  <a:lnTo>
                    <a:pt x="2196" y="154813"/>
                  </a:lnTo>
                  <a:lnTo>
                    <a:pt x="2111" y="192912"/>
                  </a:lnTo>
                  <a:lnTo>
                    <a:pt x="5927" y="192912"/>
                  </a:lnTo>
                  <a:lnTo>
                    <a:pt x="6012" y="154813"/>
                  </a:lnTo>
                  <a:close/>
                </a:path>
                <a:path w="1167129" h="1145539">
                  <a:moveTo>
                    <a:pt x="1166788" y="154813"/>
                  </a:moveTo>
                  <a:lnTo>
                    <a:pt x="1162985" y="154813"/>
                  </a:lnTo>
                  <a:lnTo>
                    <a:pt x="1162899" y="192912"/>
                  </a:lnTo>
                  <a:lnTo>
                    <a:pt x="1166704" y="192912"/>
                  </a:lnTo>
                  <a:lnTo>
                    <a:pt x="1166788" y="154813"/>
                  </a:lnTo>
                  <a:close/>
                </a:path>
                <a:path w="1167129" h="1145539">
                  <a:moveTo>
                    <a:pt x="5927" y="192913"/>
                  </a:moveTo>
                  <a:lnTo>
                    <a:pt x="2111" y="192913"/>
                  </a:lnTo>
                  <a:lnTo>
                    <a:pt x="2055" y="218312"/>
                  </a:lnTo>
                  <a:lnTo>
                    <a:pt x="5870" y="218312"/>
                  </a:lnTo>
                  <a:lnTo>
                    <a:pt x="5927" y="192913"/>
                  </a:lnTo>
                  <a:close/>
                </a:path>
                <a:path w="1167129" h="1145539">
                  <a:moveTo>
                    <a:pt x="1166704" y="192913"/>
                  </a:moveTo>
                  <a:lnTo>
                    <a:pt x="1162899" y="192913"/>
                  </a:lnTo>
                  <a:lnTo>
                    <a:pt x="1162843" y="218312"/>
                  </a:lnTo>
                  <a:lnTo>
                    <a:pt x="1166647" y="218312"/>
                  </a:lnTo>
                  <a:lnTo>
                    <a:pt x="1166704" y="192913"/>
                  </a:lnTo>
                  <a:close/>
                </a:path>
                <a:path w="1167129" h="1145539">
                  <a:moveTo>
                    <a:pt x="5870" y="218313"/>
                  </a:moveTo>
                  <a:lnTo>
                    <a:pt x="2055" y="218313"/>
                  </a:lnTo>
                  <a:lnTo>
                    <a:pt x="2026" y="231012"/>
                  </a:lnTo>
                  <a:lnTo>
                    <a:pt x="5842" y="231012"/>
                  </a:lnTo>
                  <a:lnTo>
                    <a:pt x="5870" y="218313"/>
                  </a:lnTo>
                  <a:close/>
                </a:path>
                <a:path w="1167129" h="1145539">
                  <a:moveTo>
                    <a:pt x="1166647" y="218313"/>
                  </a:moveTo>
                  <a:lnTo>
                    <a:pt x="1162843" y="218313"/>
                  </a:lnTo>
                  <a:lnTo>
                    <a:pt x="1162814" y="231012"/>
                  </a:lnTo>
                  <a:lnTo>
                    <a:pt x="1166619" y="231012"/>
                  </a:lnTo>
                  <a:lnTo>
                    <a:pt x="1166647" y="218313"/>
                  </a:lnTo>
                  <a:close/>
                </a:path>
                <a:path w="1167129" h="1145539">
                  <a:moveTo>
                    <a:pt x="5842" y="231013"/>
                  </a:moveTo>
                  <a:lnTo>
                    <a:pt x="2026" y="231013"/>
                  </a:lnTo>
                  <a:lnTo>
                    <a:pt x="1970" y="256412"/>
                  </a:lnTo>
                  <a:lnTo>
                    <a:pt x="5785" y="256412"/>
                  </a:lnTo>
                  <a:lnTo>
                    <a:pt x="5842" y="231013"/>
                  </a:lnTo>
                  <a:close/>
                </a:path>
                <a:path w="1167129" h="1145539">
                  <a:moveTo>
                    <a:pt x="1166619" y="231013"/>
                  </a:moveTo>
                  <a:lnTo>
                    <a:pt x="1162814" y="231013"/>
                  </a:lnTo>
                  <a:lnTo>
                    <a:pt x="1162758" y="256412"/>
                  </a:lnTo>
                  <a:lnTo>
                    <a:pt x="1166563" y="256412"/>
                  </a:lnTo>
                  <a:lnTo>
                    <a:pt x="1166619" y="231013"/>
                  </a:lnTo>
                  <a:close/>
                </a:path>
                <a:path w="1167129" h="1145539">
                  <a:moveTo>
                    <a:pt x="5785" y="256413"/>
                  </a:moveTo>
                  <a:lnTo>
                    <a:pt x="1970" y="256413"/>
                  </a:lnTo>
                  <a:lnTo>
                    <a:pt x="1646" y="402463"/>
                  </a:lnTo>
                  <a:lnTo>
                    <a:pt x="5458" y="402463"/>
                  </a:lnTo>
                  <a:lnTo>
                    <a:pt x="5785" y="256413"/>
                  </a:lnTo>
                  <a:close/>
                </a:path>
                <a:path w="1167129" h="1145539">
                  <a:moveTo>
                    <a:pt x="1166563" y="256413"/>
                  </a:moveTo>
                  <a:lnTo>
                    <a:pt x="1162758" y="256413"/>
                  </a:lnTo>
                  <a:lnTo>
                    <a:pt x="1162431" y="402463"/>
                  </a:lnTo>
                  <a:lnTo>
                    <a:pt x="1166239" y="402463"/>
                  </a:lnTo>
                  <a:lnTo>
                    <a:pt x="1166563" y="256413"/>
                  </a:lnTo>
                  <a:close/>
                </a:path>
                <a:path w="1167129" h="1145539">
                  <a:moveTo>
                    <a:pt x="5458" y="402463"/>
                  </a:moveTo>
                  <a:lnTo>
                    <a:pt x="1646" y="402463"/>
                  </a:lnTo>
                  <a:lnTo>
                    <a:pt x="1589" y="427863"/>
                  </a:lnTo>
                  <a:lnTo>
                    <a:pt x="5402" y="427863"/>
                  </a:lnTo>
                  <a:lnTo>
                    <a:pt x="5458" y="402463"/>
                  </a:lnTo>
                  <a:close/>
                </a:path>
                <a:path w="1167129" h="1145539">
                  <a:moveTo>
                    <a:pt x="1166239" y="402463"/>
                  </a:moveTo>
                  <a:lnTo>
                    <a:pt x="1162431" y="402463"/>
                  </a:lnTo>
                  <a:lnTo>
                    <a:pt x="1162374" y="427863"/>
                  </a:lnTo>
                  <a:lnTo>
                    <a:pt x="1166182" y="427863"/>
                  </a:lnTo>
                  <a:lnTo>
                    <a:pt x="1166239" y="402463"/>
                  </a:lnTo>
                  <a:close/>
                </a:path>
                <a:path w="1167129" h="1145539">
                  <a:moveTo>
                    <a:pt x="5402" y="427863"/>
                  </a:moveTo>
                  <a:lnTo>
                    <a:pt x="1589" y="427863"/>
                  </a:lnTo>
                  <a:lnTo>
                    <a:pt x="1533" y="453263"/>
                  </a:lnTo>
                  <a:lnTo>
                    <a:pt x="5345" y="453263"/>
                  </a:lnTo>
                  <a:lnTo>
                    <a:pt x="5402" y="427863"/>
                  </a:lnTo>
                  <a:close/>
                </a:path>
                <a:path w="1167129" h="1145539">
                  <a:moveTo>
                    <a:pt x="1166182" y="427863"/>
                  </a:moveTo>
                  <a:lnTo>
                    <a:pt x="1162374" y="427863"/>
                  </a:lnTo>
                  <a:lnTo>
                    <a:pt x="1162318" y="453263"/>
                  </a:lnTo>
                  <a:lnTo>
                    <a:pt x="1166126" y="453263"/>
                  </a:lnTo>
                  <a:lnTo>
                    <a:pt x="1166182" y="427863"/>
                  </a:lnTo>
                  <a:close/>
                </a:path>
                <a:path w="1167129" h="1145539">
                  <a:moveTo>
                    <a:pt x="5345" y="453263"/>
                  </a:moveTo>
                  <a:lnTo>
                    <a:pt x="1533" y="453263"/>
                  </a:lnTo>
                  <a:lnTo>
                    <a:pt x="1003" y="692023"/>
                  </a:lnTo>
                  <a:lnTo>
                    <a:pt x="4811" y="692023"/>
                  </a:lnTo>
                  <a:lnTo>
                    <a:pt x="5345" y="453263"/>
                  </a:lnTo>
                  <a:close/>
                </a:path>
                <a:path w="1167129" h="1145539">
                  <a:moveTo>
                    <a:pt x="1166126" y="453263"/>
                  </a:moveTo>
                  <a:lnTo>
                    <a:pt x="1162318" y="453263"/>
                  </a:lnTo>
                  <a:lnTo>
                    <a:pt x="1161784" y="692023"/>
                  </a:lnTo>
                  <a:lnTo>
                    <a:pt x="1165596" y="692023"/>
                  </a:lnTo>
                  <a:lnTo>
                    <a:pt x="1166126" y="453263"/>
                  </a:lnTo>
                  <a:close/>
                </a:path>
                <a:path w="1167129" h="1145539">
                  <a:moveTo>
                    <a:pt x="4811" y="692023"/>
                  </a:moveTo>
                  <a:lnTo>
                    <a:pt x="1003" y="692023"/>
                  </a:lnTo>
                  <a:lnTo>
                    <a:pt x="947" y="717423"/>
                  </a:lnTo>
                  <a:lnTo>
                    <a:pt x="4755" y="717423"/>
                  </a:lnTo>
                  <a:lnTo>
                    <a:pt x="4811" y="692023"/>
                  </a:lnTo>
                  <a:close/>
                </a:path>
                <a:path w="1167129" h="1145539">
                  <a:moveTo>
                    <a:pt x="1165596" y="692023"/>
                  </a:moveTo>
                  <a:lnTo>
                    <a:pt x="1161784" y="692023"/>
                  </a:lnTo>
                  <a:lnTo>
                    <a:pt x="1161727" y="717423"/>
                  </a:lnTo>
                  <a:lnTo>
                    <a:pt x="1165540" y="717423"/>
                  </a:lnTo>
                  <a:lnTo>
                    <a:pt x="1165596" y="692023"/>
                  </a:lnTo>
                  <a:close/>
                </a:path>
                <a:path w="1167129" h="1145539">
                  <a:moveTo>
                    <a:pt x="4755" y="717423"/>
                  </a:moveTo>
                  <a:lnTo>
                    <a:pt x="947" y="717423"/>
                  </a:lnTo>
                  <a:lnTo>
                    <a:pt x="890" y="742823"/>
                  </a:lnTo>
                  <a:lnTo>
                    <a:pt x="4698" y="742823"/>
                  </a:lnTo>
                  <a:lnTo>
                    <a:pt x="4755" y="717423"/>
                  </a:lnTo>
                  <a:close/>
                </a:path>
                <a:path w="1167129" h="1145539">
                  <a:moveTo>
                    <a:pt x="1165540" y="717423"/>
                  </a:moveTo>
                  <a:lnTo>
                    <a:pt x="1161727" y="717423"/>
                  </a:lnTo>
                  <a:lnTo>
                    <a:pt x="1161671" y="742823"/>
                  </a:lnTo>
                  <a:lnTo>
                    <a:pt x="1165483" y="742823"/>
                  </a:lnTo>
                  <a:lnTo>
                    <a:pt x="1165540" y="717423"/>
                  </a:lnTo>
                  <a:close/>
                </a:path>
                <a:path w="1167129" h="1145539">
                  <a:moveTo>
                    <a:pt x="4698" y="742823"/>
                  </a:moveTo>
                  <a:lnTo>
                    <a:pt x="890" y="742823"/>
                  </a:lnTo>
                  <a:lnTo>
                    <a:pt x="834" y="768223"/>
                  </a:lnTo>
                  <a:lnTo>
                    <a:pt x="4641" y="768223"/>
                  </a:lnTo>
                  <a:lnTo>
                    <a:pt x="4698" y="742823"/>
                  </a:lnTo>
                  <a:close/>
                </a:path>
                <a:path w="1167129" h="1145539">
                  <a:moveTo>
                    <a:pt x="1165483" y="742823"/>
                  </a:moveTo>
                  <a:lnTo>
                    <a:pt x="1161671" y="742823"/>
                  </a:lnTo>
                  <a:lnTo>
                    <a:pt x="1161614" y="768223"/>
                  </a:lnTo>
                  <a:lnTo>
                    <a:pt x="1165427" y="768223"/>
                  </a:lnTo>
                  <a:lnTo>
                    <a:pt x="1165483" y="742823"/>
                  </a:lnTo>
                  <a:close/>
                </a:path>
                <a:path w="1167129" h="1145539">
                  <a:moveTo>
                    <a:pt x="4641" y="768223"/>
                  </a:moveTo>
                  <a:lnTo>
                    <a:pt x="834" y="768223"/>
                  </a:lnTo>
                  <a:lnTo>
                    <a:pt x="778" y="793623"/>
                  </a:lnTo>
                  <a:lnTo>
                    <a:pt x="4584" y="793623"/>
                  </a:lnTo>
                  <a:lnTo>
                    <a:pt x="4641" y="768223"/>
                  </a:lnTo>
                  <a:close/>
                </a:path>
                <a:path w="1167129" h="1145539">
                  <a:moveTo>
                    <a:pt x="1165427" y="768223"/>
                  </a:moveTo>
                  <a:lnTo>
                    <a:pt x="1161614" y="768223"/>
                  </a:lnTo>
                  <a:lnTo>
                    <a:pt x="1161557" y="793623"/>
                  </a:lnTo>
                  <a:lnTo>
                    <a:pt x="1165370" y="793623"/>
                  </a:lnTo>
                  <a:lnTo>
                    <a:pt x="1165427" y="768223"/>
                  </a:lnTo>
                  <a:close/>
                </a:path>
                <a:path w="1167129" h="1145539">
                  <a:moveTo>
                    <a:pt x="4584" y="793623"/>
                  </a:moveTo>
                  <a:lnTo>
                    <a:pt x="778" y="793623"/>
                  </a:lnTo>
                  <a:lnTo>
                    <a:pt x="721" y="819023"/>
                  </a:lnTo>
                  <a:lnTo>
                    <a:pt x="4528" y="819023"/>
                  </a:lnTo>
                  <a:lnTo>
                    <a:pt x="4584" y="793623"/>
                  </a:lnTo>
                  <a:close/>
                </a:path>
                <a:path w="1167129" h="1145539">
                  <a:moveTo>
                    <a:pt x="1165370" y="793623"/>
                  </a:moveTo>
                  <a:lnTo>
                    <a:pt x="1161557" y="793623"/>
                  </a:lnTo>
                  <a:lnTo>
                    <a:pt x="1161500" y="819023"/>
                  </a:lnTo>
                  <a:lnTo>
                    <a:pt x="1165314" y="819023"/>
                  </a:lnTo>
                  <a:lnTo>
                    <a:pt x="1165370" y="793623"/>
                  </a:lnTo>
                  <a:close/>
                </a:path>
                <a:path w="1167129" h="1145539">
                  <a:moveTo>
                    <a:pt x="4528" y="819023"/>
                  </a:moveTo>
                  <a:lnTo>
                    <a:pt x="721" y="819023"/>
                  </a:lnTo>
                  <a:lnTo>
                    <a:pt x="637" y="857123"/>
                  </a:lnTo>
                  <a:lnTo>
                    <a:pt x="4442" y="857123"/>
                  </a:lnTo>
                  <a:lnTo>
                    <a:pt x="4528" y="819023"/>
                  </a:lnTo>
                  <a:close/>
                </a:path>
                <a:path w="1167129" h="1145539">
                  <a:moveTo>
                    <a:pt x="1165314" y="819023"/>
                  </a:moveTo>
                  <a:lnTo>
                    <a:pt x="1161500" y="819023"/>
                  </a:lnTo>
                  <a:lnTo>
                    <a:pt x="1161415" y="857123"/>
                  </a:lnTo>
                  <a:lnTo>
                    <a:pt x="1165229" y="857123"/>
                  </a:lnTo>
                  <a:lnTo>
                    <a:pt x="1165314" y="819023"/>
                  </a:lnTo>
                  <a:close/>
                </a:path>
                <a:path w="1167129" h="1145539">
                  <a:moveTo>
                    <a:pt x="4442" y="857123"/>
                  </a:moveTo>
                  <a:lnTo>
                    <a:pt x="637" y="857123"/>
                  </a:lnTo>
                  <a:lnTo>
                    <a:pt x="566" y="888873"/>
                  </a:lnTo>
                  <a:lnTo>
                    <a:pt x="4371" y="888873"/>
                  </a:lnTo>
                  <a:lnTo>
                    <a:pt x="4442" y="857123"/>
                  </a:lnTo>
                  <a:close/>
                </a:path>
                <a:path w="1167129" h="1145539">
                  <a:moveTo>
                    <a:pt x="1165229" y="857123"/>
                  </a:moveTo>
                  <a:lnTo>
                    <a:pt x="1161415" y="857123"/>
                  </a:lnTo>
                  <a:lnTo>
                    <a:pt x="1161344" y="888873"/>
                  </a:lnTo>
                  <a:lnTo>
                    <a:pt x="1165159" y="888873"/>
                  </a:lnTo>
                  <a:lnTo>
                    <a:pt x="1165229" y="857123"/>
                  </a:lnTo>
                  <a:close/>
                </a:path>
                <a:path w="1167129" h="1145539">
                  <a:moveTo>
                    <a:pt x="4371" y="888873"/>
                  </a:moveTo>
                  <a:lnTo>
                    <a:pt x="566" y="888873"/>
                  </a:lnTo>
                  <a:lnTo>
                    <a:pt x="555" y="893953"/>
                  </a:lnTo>
                  <a:lnTo>
                    <a:pt x="4360" y="893953"/>
                  </a:lnTo>
                  <a:lnTo>
                    <a:pt x="4371" y="888873"/>
                  </a:lnTo>
                  <a:close/>
                </a:path>
                <a:path w="1167129" h="1145539">
                  <a:moveTo>
                    <a:pt x="1165159" y="888873"/>
                  </a:moveTo>
                  <a:lnTo>
                    <a:pt x="1161344" y="888873"/>
                  </a:lnTo>
                  <a:lnTo>
                    <a:pt x="1161333" y="893953"/>
                  </a:lnTo>
                  <a:lnTo>
                    <a:pt x="1165148" y="893953"/>
                  </a:lnTo>
                  <a:lnTo>
                    <a:pt x="1165159" y="888873"/>
                  </a:lnTo>
                  <a:close/>
                </a:path>
                <a:path w="1167129" h="1145539">
                  <a:moveTo>
                    <a:pt x="4360" y="893953"/>
                  </a:moveTo>
                  <a:lnTo>
                    <a:pt x="555" y="893953"/>
                  </a:lnTo>
                  <a:lnTo>
                    <a:pt x="524" y="907923"/>
                  </a:lnTo>
                  <a:lnTo>
                    <a:pt x="4329" y="907923"/>
                  </a:lnTo>
                  <a:lnTo>
                    <a:pt x="4360" y="893953"/>
                  </a:lnTo>
                  <a:close/>
                </a:path>
                <a:path w="1167129" h="1145539">
                  <a:moveTo>
                    <a:pt x="1165148" y="893953"/>
                  </a:moveTo>
                  <a:lnTo>
                    <a:pt x="1161333" y="893953"/>
                  </a:lnTo>
                  <a:lnTo>
                    <a:pt x="1161302" y="907923"/>
                  </a:lnTo>
                  <a:lnTo>
                    <a:pt x="1165117" y="907923"/>
                  </a:lnTo>
                  <a:lnTo>
                    <a:pt x="1165148" y="893953"/>
                  </a:lnTo>
                  <a:close/>
                </a:path>
                <a:path w="1167129" h="1145539">
                  <a:moveTo>
                    <a:pt x="4329" y="907923"/>
                  </a:moveTo>
                  <a:lnTo>
                    <a:pt x="524" y="907923"/>
                  </a:lnTo>
                  <a:lnTo>
                    <a:pt x="510" y="914273"/>
                  </a:lnTo>
                  <a:lnTo>
                    <a:pt x="4315" y="914273"/>
                  </a:lnTo>
                  <a:lnTo>
                    <a:pt x="4329" y="907923"/>
                  </a:lnTo>
                  <a:close/>
                </a:path>
                <a:path w="1167129" h="1145539">
                  <a:moveTo>
                    <a:pt x="1165117" y="907923"/>
                  </a:moveTo>
                  <a:lnTo>
                    <a:pt x="1161302" y="907923"/>
                  </a:lnTo>
                  <a:lnTo>
                    <a:pt x="1161287" y="914273"/>
                  </a:lnTo>
                  <a:lnTo>
                    <a:pt x="1165103" y="914273"/>
                  </a:lnTo>
                  <a:lnTo>
                    <a:pt x="1165117" y="907923"/>
                  </a:lnTo>
                  <a:close/>
                </a:path>
                <a:path w="1167129" h="1145539">
                  <a:moveTo>
                    <a:pt x="4315" y="914273"/>
                  </a:moveTo>
                  <a:lnTo>
                    <a:pt x="510" y="914273"/>
                  </a:lnTo>
                  <a:lnTo>
                    <a:pt x="496" y="920623"/>
                  </a:lnTo>
                  <a:lnTo>
                    <a:pt x="4300" y="920623"/>
                  </a:lnTo>
                  <a:lnTo>
                    <a:pt x="4315" y="914273"/>
                  </a:lnTo>
                  <a:close/>
                </a:path>
                <a:path w="1167129" h="1145539">
                  <a:moveTo>
                    <a:pt x="1165103" y="914273"/>
                  </a:moveTo>
                  <a:lnTo>
                    <a:pt x="1161287" y="914273"/>
                  </a:lnTo>
                  <a:lnTo>
                    <a:pt x="1161273" y="920623"/>
                  </a:lnTo>
                  <a:lnTo>
                    <a:pt x="1165088" y="920623"/>
                  </a:lnTo>
                  <a:lnTo>
                    <a:pt x="1165103" y="914273"/>
                  </a:lnTo>
                  <a:close/>
                </a:path>
                <a:path w="1167129" h="1145539">
                  <a:moveTo>
                    <a:pt x="4300" y="920623"/>
                  </a:moveTo>
                  <a:lnTo>
                    <a:pt x="496" y="920623"/>
                  </a:lnTo>
                  <a:lnTo>
                    <a:pt x="467" y="933323"/>
                  </a:lnTo>
                  <a:lnTo>
                    <a:pt x="4272" y="933323"/>
                  </a:lnTo>
                  <a:lnTo>
                    <a:pt x="4300" y="920623"/>
                  </a:lnTo>
                  <a:close/>
                </a:path>
                <a:path w="1167129" h="1145539">
                  <a:moveTo>
                    <a:pt x="1165088" y="920623"/>
                  </a:moveTo>
                  <a:lnTo>
                    <a:pt x="1161273" y="920623"/>
                  </a:lnTo>
                  <a:lnTo>
                    <a:pt x="1161245" y="933323"/>
                  </a:lnTo>
                  <a:lnTo>
                    <a:pt x="1165060" y="933323"/>
                  </a:lnTo>
                  <a:lnTo>
                    <a:pt x="1165088" y="920623"/>
                  </a:lnTo>
                  <a:close/>
                </a:path>
                <a:path w="1167129" h="1145539">
                  <a:moveTo>
                    <a:pt x="4272" y="933323"/>
                  </a:moveTo>
                  <a:lnTo>
                    <a:pt x="467" y="933323"/>
                  </a:lnTo>
                  <a:lnTo>
                    <a:pt x="456" y="938403"/>
                  </a:lnTo>
                  <a:lnTo>
                    <a:pt x="4261" y="938403"/>
                  </a:lnTo>
                  <a:lnTo>
                    <a:pt x="4272" y="933323"/>
                  </a:lnTo>
                  <a:close/>
                </a:path>
                <a:path w="1167129" h="1145539">
                  <a:moveTo>
                    <a:pt x="1165060" y="933323"/>
                  </a:moveTo>
                  <a:lnTo>
                    <a:pt x="1161245" y="933323"/>
                  </a:lnTo>
                  <a:lnTo>
                    <a:pt x="1161234" y="938403"/>
                  </a:lnTo>
                  <a:lnTo>
                    <a:pt x="1165049" y="938403"/>
                  </a:lnTo>
                  <a:lnTo>
                    <a:pt x="1165060" y="933323"/>
                  </a:lnTo>
                  <a:close/>
                </a:path>
                <a:path w="1167129" h="1145539">
                  <a:moveTo>
                    <a:pt x="4261" y="938403"/>
                  </a:moveTo>
                  <a:lnTo>
                    <a:pt x="456" y="938403"/>
                  </a:lnTo>
                  <a:lnTo>
                    <a:pt x="439" y="946023"/>
                  </a:lnTo>
                  <a:lnTo>
                    <a:pt x="4244" y="946023"/>
                  </a:lnTo>
                  <a:lnTo>
                    <a:pt x="4261" y="938403"/>
                  </a:lnTo>
                  <a:close/>
                </a:path>
                <a:path w="1167129" h="1145539">
                  <a:moveTo>
                    <a:pt x="1165049" y="938403"/>
                  </a:moveTo>
                  <a:lnTo>
                    <a:pt x="1161234" y="938403"/>
                  </a:lnTo>
                  <a:lnTo>
                    <a:pt x="1161217" y="946023"/>
                  </a:lnTo>
                  <a:lnTo>
                    <a:pt x="1165032" y="946023"/>
                  </a:lnTo>
                  <a:lnTo>
                    <a:pt x="1165049" y="938403"/>
                  </a:lnTo>
                  <a:close/>
                </a:path>
                <a:path w="1167129" h="1145539">
                  <a:moveTo>
                    <a:pt x="4244" y="946023"/>
                  </a:moveTo>
                  <a:lnTo>
                    <a:pt x="439" y="946023"/>
                  </a:lnTo>
                  <a:lnTo>
                    <a:pt x="400" y="963803"/>
                  </a:lnTo>
                  <a:lnTo>
                    <a:pt x="4204" y="963803"/>
                  </a:lnTo>
                  <a:lnTo>
                    <a:pt x="4244" y="946023"/>
                  </a:lnTo>
                  <a:close/>
                </a:path>
                <a:path w="1167129" h="1145539">
                  <a:moveTo>
                    <a:pt x="1165032" y="946023"/>
                  </a:moveTo>
                  <a:lnTo>
                    <a:pt x="1161217" y="946023"/>
                  </a:lnTo>
                  <a:lnTo>
                    <a:pt x="1161177" y="963803"/>
                  </a:lnTo>
                  <a:lnTo>
                    <a:pt x="1164993" y="963803"/>
                  </a:lnTo>
                  <a:lnTo>
                    <a:pt x="1165032" y="946023"/>
                  </a:lnTo>
                  <a:close/>
                </a:path>
                <a:path w="1167129" h="1145539">
                  <a:moveTo>
                    <a:pt x="4204" y="963803"/>
                  </a:moveTo>
                  <a:lnTo>
                    <a:pt x="400" y="963803"/>
                  </a:lnTo>
                  <a:lnTo>
                    <a:pt x="358" y="982853"/>
                  </a:lnTo>
                  <a:lnTo>
                    <a:pt x="4161" y="982853"/>
                  </a:lnTo>
                  <a:lnTo>
                    <a:pt x="4204" y="963803"/>
                  </a:lnTo>
                  <a:close/>
                </a:path>
                <a:path w="1167129" h="1145539">
                  <a:moveTo>
                    <a:pt x="1164993" y="963803"/>
                  </a:moveTo>
                  <a:lnTo>
                    <a:pt x="1161177" y="963803"/>
                  </a:lnTo>
                  <a:lnTo>
                    <a:pt x="1161134" y="982853"/>
                  </a:lnTo>
                  <a:lnTo>
                    <a:pt x="1164950" y="982853"/>
                  </a:lnTo>
                  <a:lnTo>
                    <a:pt x="1164993" y="963803"/>
                  </a:lnTo>
                  <a:close/>
                </a:path>
                <a:path w="1167129" h="1145539">
                  <a:moveTo>
                    <a:pt x="4161" y="982853"/>
                  </a:moveTo>
                  <a:lnTo>
                    <a:pt x="358" y="982853"/>
                  </a:lnTo>
                  <a:lnTo>
                    <a:pt x="329" y="995553"/>
                  </a:lnTo>
                  <a:lnTo>
                    <a:pt x="4133" y="995553"/>
                  </a:lnTo>
                  <a:lnTo>
                    <a:pt x="4161" y="982853"/>
                  </a:lnTo>
                  <a:close/>
                </a:path>
                <a:path w="1167129" h="1145539">
                  <a:moveTo>
                    <a:pt x="1164950" y="982853"/>
                  </a:moveTo>
                  <a:lnTo>
                    <a:pt x="1161134" y="982853"/>
                  </a:lnTo>
                  <a:lnTo>
                    <a:pt x="1161106" y="995553"/>
                  </a:lnTo>
                  <a:lnTo>
                    <a:pt x="1164922" y="995553"/>
                  </a:lnTo>
                  <a:lnTo>
                    <a:pt x="1164950" y="982853"/>
                  </a:lnTo>
                  <a:close/>
                </a:path>
                <a:path w="1167129" h="1145539">
                  <a:moveTo>
                    <a:pt x="4133" y="995553"/>
                  </a:moveTo>
                  <a:lnTo>
                    <a:pt x="329" y="995553"/>
                  </a:lnTo>
                  <a:lnTo>
                    <a:pt x="312" y="1003173"/>
                  </a:lnTo>
                  <a:lnTo>
                    <a:pt x="4116" y="1003173"/>
                  </a:lnTo>
                  <a:lnTo>
                    <a:pt x="4133" y="995553"/>
                  </a:lnTo>
                  <a:close/>
                </a:path>
                <a:path w="1167129" h="1145539">
                  <a:moveTo>
                    <a:pt x="1164922" y="995553"/>
                  </a:moveTo>
                  <a:lnTo>
                    <a:pt x="1161106" y="995553"/>
                  </a:lnTo>
                  <a:lnTo>
                    <a:pt x="1161089" y="1003173"/>
                  </a:lnTo>
                  <a:lnTo>
                    <a:pt x="1164905" y="1003173"/>
                  </a:lnTo>
                  <a:lnTo>
                    <a:pt x="1164922" y="995553"/>
                  </a:lnTo>
                  <a:close/>
                </a:path>
                <a:path w="1167129" h="1145539">
                  <a:moveTo>
                    <a:pt x="4116" y="1003173"/>
                  </a:moveTo>
                  <a:lnTo>
                    <a:pt x="312" y="1003173"/>
                  </a:lnTo>
                  <a:lnTo>
                    <a:pt x="298" y="1009523"/>
                  </a:lnTo>
                  <a:lnTo>
                    <a:pt x="4102" y="1009523"/>
                  </a:lnTo>
                  <a:lnTo>
                    <a:pt x="4116" y="1003173"/>
                  </a:lnTo>
                  <a:close/>
                </a:path>
                <a:path w="1167129" h="1145539">
                  <a:moveTo>
                    <a:pt x="1164905" y="1003173"/>
                  </a:moveTo>
                  <a:lnTo>
                    <a:pt x="1161089" y="1003173"/>
                  </a:lnTo>
                  <a:lnTo>
                    <a:pt x="1161075" y="1009523"/>
                  </a:lnTo>
                  <a:lnTo>
                    <a:pt x="1164891" y="1009523"/>
                  </a:lnTo>
                  <a:lnTo>
                    <a:pt x="1164905" y="1003173"/>
                  </a:lnTo>
                  <a:close/>
                </a:path>
                <a:path w="1167129" h="1145539">
                  <a:moveTo>
                    <a:pt x="4102" y="1009523"/>
                  </a:moveTo>
                  <a:lnTo>
                    <a:pt x="298" y="1009523"/>
                  </a:lnTo>
                  <a:lnTo>
                    <a:pt x="256" y="1028573"/>
                  </a:lnTo>
                  <a:lnTo>
                    <a:pt x="4059" y="1028573"/>
                  </a:lnTo>
                  <a:lnTo>
                    <a:pt x="4102" y="1009523"/>
                  </a:lnTo>
                  <a:close/>
                </a:path>
                <a:path w="1167129" h="1145539">
                  <a:moveTo>
                    <a:pt x="1164891" y="1009523"/>
                  </a:moveTo>
                  <a:lnTo>
                    <a:pt x="1161075" y="1009523"/>
                  </a:lnTo>
                  <a:lnTo>
                    <a:pt x="1161032" y="1028573"/>
                  </a:lnTo>
                  <a:lnTo>
                    <a:pt x="1164849" y="1028573"/>
                  </a:lnTo>
                  <a:lnTo>
                    <a:pt x="1164891" y="1009523"/>
                  </a:lnTo>
                  <a:close/>
                </a:path>
                <a:path w="1167129" h="1145539">
                  <a:moveTo>
                    <a:pt x="4059" y="1028573"/>
                  </a:moveTo>
                  <a:lnTo>
                    <a:pt x="256" y="1028573"/>
                  </a:lnTo>
                  <a:lnTo>
                    <a:pt x="242" y="1034923"/>
                  </a:lnTo>
                  <a:lnTo>
                    <a:pt x="4045" y="1034923"/>
                  </a:lnTo>
                  <a:lnTo>
                    <a:pt x="4059" y="1028573"/>
                  </a:lnTo>
                  <a:close/>
                </a:path>
                <a:path w="1167129" h="1145539">
                  <a:moveTo>
                    <a:pt x="1164849" y="1028573"/>
                  </a:moveTo>
                  <a:lnTo>
                    <a:pt x="1161032" y="1028573"/>
                  </a:lnTo>
                  <a:lnTo>
                    <a:pt x="1161018" y="1034923"/>
                  </a:lnTo>
                  <a:lnTo>
                    <a:pt x="1164835" y="1034923"/>
                  </a:lnTo>
                  <a:lnTo>
                    <a:pt x="1164849" y="1028573"/>
                  </a:lnTo>
                  <a:close/>
                </a:path>
                <a:path w="1167129" h="1145539">
                  <a:moveTo>
                    <a:pt x="4045" y="1034923"/>
                  </a:moveTo>
                  <a:lnTo>
                    <a:pt x="242" y="1034923"/>
                  </a:lnTo>
                  <a:lnTo>
                    <a:pt x="228" y="1041273"/>
                  </a:lnTo>
                  <a:lnTo>
                    <a:pt x="4031" y="1041273"/>
                  </a:lnTo>
                  <a:lnTo>
                    <a:pt x="4045" y="1034923"/>
                  </a:lnTo>
                  <a:close/>
                </a:path>
                <a:path w="1167129" h="1145539">
                  <a:moveTo>
                    <a:pt x="1164835" y="1034923"/>
                  </a:moveTo>
                  <a:lnTo>
                    <a:pt x="1161018" y="1034923"/>
                  </a:lnTo>
                  <a:lnTo>
                    <a:pt x="1161004" y="1041273"/>
                  </a:lnTo>
                  <a:lnTo>
                    <a:pt x="1164821" y="1041273"/>
                  </a:lnTo>
                  <a:lnTo>
                    <a:pt x="1164835" y="1034923"/>
                  </a:lnTo>
                  <a:close/>
                </a:path>
                <a:path w="1167129" h="1145539">
                  <a:moveTo>
                    <a:pt x="4031" y="1041273"/>
                  </a:moveTo>
                  <a:lnTo>
                    <a:pt x="228" y="1041273"/>
                  </a:lnTo>
                  <a:lnTo>
                    <a:pt x="214" y="1047623"/>
                  </a:lnTo>
                  <a:lnTo>
                    <a:pt x="4017" y="1047623"/>
                  </a:lnTo>
                  <a:lnTo>
                    <a:pt x="4031" y="1041273"/>
                  </a:lnTo>
                  <a:close/>
                </a:path>
                <a:path w="1167129" h="1145539">
                  <a:moveTo>
                    <a:pt x="1164821" y="1041273"/>
                  </a:moveTo>
                  <a:lnTo>
                    <a:pt x="1161004" y="1041273"/>
                  </a:lnTo>
                  <a:lnTo>
                    <a:pt x="1160990" y="1047623"/>
                  </a:lnTo>
                  <a:lnTo>
                    <a:pt x="1164807" y="1047623"/>
                  </a:lnTo>
                  <a:lnTo>
                    <a:pt x="1164821" y="1041273"/>
                  </a:lnTo>
                  <a:close/>
                </a:path>
                <a:path w="1167129" h="1145539">
                  <a:moveTo>
                    <a:pt x="4017" y="1047623"/>
                  </a:moveTo>
                  <a:lnTo>
                    <a:pt x="214" y="1047623"/>
                  </a:lnTo>
                  <a:lnTo>
                    <a:pt x="202" y="1052703"/>
                  </a:lnTo>
                  <a:lnTo>
                    <a:pt x="4005" y="1052703"/>
                  </a:lnTo>
                  <a:lnTo>
                    <a:pt x="4017" y="1047623"/>
                  </a:lnTo>
                  <a:close/>
                </a:path>
                <a:path w="1167129" h="1145539">
                  <a:moveTo>
                    <a:pt x="1164807" y="1047623"/>
                  </a:moveTo>
                  <a:lnTo>
                    <a:pt x="1160990" y="1047623"/>
                  </a:lnTo>
                  <a:lnTo>
                    <a:pt x="1160978" y="1052703"/>
                  </a:lnTo>
                  <a:lnTo>
                    <a:pt x="1164795" y="1052703"/>
                  </a:lnTo>
                  <a:lnTo>
                    <a:pt x="1164807" y="1047623"/>
                  </a:lnTo>
                  <a:close/>
                </a:path>
                <a:path w="1167129" h="1145539">
                  <a:moveTo>
                    <a:pt x="4005" y="1052703"/>
                  </a:moveTo>
                  <a:lnTo>
                    <a:pt x="202" y="1052703"/>
                  </a:lnTo>
                  <a:lnTo>
                    <a:pt x="174" y="1065403"/>
                  </a:lnTo>
                  <a:lnTo>
                    <a:pt x="3977" y="1065403"/>
                  </a:lnTo>
                  <a:lnTo>
                    <a:pt x="4005" y="1052703"/>
                  </a:lnTo>
                  <a:close/>
                </a:path>
                <a:path w="1167129" h="1145539">
                  <a:moveTo>
                    <a:pt x="1164795" y="1052703"/>
                  </a:moveTo>
                  <a:lnTo>
                    <a:pt x="1160978" y="1052703"/>
                  </a:lnTo>
                  <a:lnTo>
                    <a:pt x="1160950" y="1065403"/>
                  </a:lnTo>
                  <a:lnTo>
                    <a:pt x="1164767" y="1065403"/>
                  </a:lnTo>
                  <a:lnTo>
                    <a:pt x="1164795" y="1052703"/>
                  </a:lnTo>
                  <a:close/>
                </a:path>
                <a:path w="1167129" h="1145539">
                  <a:moveTo>
                    <a:pt x="3977" y="1065403"/>
                  </a:moveTo>
                  <a:lnTo>
                    <a:pt x="174" y="1065403"/>
                  </a:lnTo>
                  <a:lnTo>
                    <a:pt x="160" y="1071753"/>
                  </a:lnTo>
                  <a:lnTo>
                    <a:pt x="3963" y="1071753"/>
                  </a:lnTo>
                  <a:lnTo>
                    <a:pt x="3977" y="1065403"/>
                  </a:lnTo>
                  <a:close/>
                </a:path>
                <a:path w="1167129" h="1145539">
                  <a:moveTo>
                    <a:pt x="1164767" y="1065403"/>
                  </a:moveTo>
                  <a:lnTo>
                    <a:pt x="1160950" y="1065403"/>
                  </a:lnTo>
                  <a:lnTo>
                    <a:pt x="1160936" y="1071753"/>
                  </a:lnTo>
                  <a:lnTo>
                    <a:pt x="1164753" y="1071753"/>
                  </a:lnTo>
                  <a:lnTo>
                    <a:pt x="1164767" y="1065403"/>
                  </a:lnTo>
                  <a:close/>
                </a:path>
                <a:path w="1167129" h="1145539">
                  <a:moveTo>
                    <a:pt x="3963" y="1071753"/>
                  </a:moveTo>
                  <a:lnTo>
                    <a:pt x="160" y="1071753"/>
                  </a:lnTo>
                  <a:lnTo>
                    <a:pt x="146" y="1078103"/>
                  </a:lnTo>
                  <a:lnTo>
                    <a:pt x="3949" y="1078103"/>
                  </a:lnTo>
                  <a:lnTo>
                    <a:pt x="3963" y="1071753"/>
                  </a:lnTo>
                  <a:close/>
                </a:path>
                <a:path w="1167129" h="1145539">
                  <a:moveTo>
                    <a:pt x="1164753" y="1071753"/>
                  </a:moveTo>
                  <a:lnTo>
                    <a:pt x="1160936" y="1071753"/>
                  </a:lnTo>
                  <a:lnTo>
                    <a:pt x="1160921" y="1078103"/>
                  </a:lnTo>
                  <a:lnTo>
                    <a:pt x="1164739" y="1078103"/>
                  </a:lnTo>
                  <a:lnTo>
                    <a:pt x="1164753" y="1071753"/>
                  </a:lnTo>
                  <a:close/>
                </a:path>
                <a:path w="1167129" h="1145539">
                  <a:moveTo>
                    <a:pt x="3949" y="1078103"/>
                  </a:moveTo>
                  <a:lnTo>
                    <a:pt x="146" y="1078103"/>
                  </a:lnTo>
                  <a:lnTo>
                    <a:pt x="132" y="1084453"/>
                  </a:lnTo>
                  <a:lnTo>
                    <a:pt x="3934" y="1084453"/>
                  </a:lnTo>
                  <a:lnTo>
                    <a:pt x="3949" y="1078103"/>
                  </a:lnTo>
                  <a:close/>
                </a:path>
                <a:path w="1167129" h="1145539">
                  <a:moveTo>
                    <a:pt x="1164739" y="1078103"/>
                  </a:moveTo>
                  <a:lnTo>
                    <a:pt x="1160921" y="1078103"/>
                  </a:lnTo>
                  <a:lnTo>
                    <a:pt x="1160907" y="1084453"/>
                  </a:lnTo>
                  <a:lnTo>
                    <a:pt x="1164725" y="1084453"/>
                  </a:lnTo>
                  <a:lnTo>
                    <a:pt x="1164739" y="1078103"/>
                  </a:lnTo>
                  <a:close/>
                </a:path>
                <a:path w="1167129" h="1145539">
                  <a:moveTo>
                    <a:pt x="3934" y="1084453"/>
                  </a:moveTo>
                  <a:lnTo>
                    <a:pt x="132" y="1084453"/>
                  </a:lnTo>
                  <a:lnTo>
                    <a:pt x="118" y="1090803"/>
                  </a:lnTo>
                  <a:lnTo>
                    <a:pt x="3920" y="1090803"/>
                  </a:lnTo>
                  <a:lnTo>
                    <a:pt x="3934" y="1084453"/>
                  </a:lnTo>
                  <a:close/>
                </a:path>
                <a:path w="1167129" h="1145539">
                  <a:moveTo>
                    <a:pt x="1164725" y="1084453"/>
                  </a:moveTo>
                  <a:lnTo>
                    <a:pt x="1160907" y="1084453"/>
                  </a:lnTo>
                  <a:lnTo>
                    <a:pt x="1160893" y="1090803"/>
                  </a:lnTo>
                  <a:lnTo>
                    <a:pt x="1164711" y="1090803"/>
                  </a:lnTo>
                  <a:lnTo>
                    <a:pt x="1164725" y="1084453"/>
                  </a:lnTo>
                  <a:close/>
                </a:path>
                <a:path w="1167129" h="1145539">
                  <a:moveTo>
                    <a:pt x="3920" y="1090803"/>
                  </a:moveTo>
                  <a:lnTo>
                    <a:pt x="118" y="1090803"/>
                  </a:lnTo>
                  <a:lnTo>
                    <a:pt x="104" y="1097153"/>
                  </a:lnTo>
                  <a:lnTo>
                    <a:pt x="3906" y="1097153"/>
                  </a:lnTo>
                  <a:lnTo>
                    <a:pt x="3920" y="1090803"/>
                  </a:lnTo>
                  <a:close/>
                </a:path>
                <a:path w="1167129" h="1145539">
                  <a:moveTo>
                    <a:pt x="1164711" y="1090803"/>
                  </a:moveTo>
                  <a:lnTo>
                    <a:pt x="1160893" y="1090803"/>
                  </a:lnTo>
                  <a:lnTo>
                    <a:pt x="1160879" y="1097153"/>
                  </a:lnTo>
                  <a:lnTo>
                    <a:pt x="1164697" y="1097153"/>
                  </a:lnTo>
                  <a:lnTo>
                    <a:pt x="1164711" y="1090803"/>
                  </a:lnTo>
                  <a:close/>
                </a:path>
                <a:path w="1167129" h="1145539">
                  <a:moveTo>
                    <a:pt x="3906" y="1097153"/>
                  </a:moveTo>
                  <a:lnTo>
                    <a:pt x="104" y="1097153"/>
                  </a:lnTo>
                  <a:lnTo>
                    <a:pt x="90" y="1103503"/>
                  </a:lnTo>
                  <a:lnTo>
                    <a:pt x="3892" y="1103503"/>
                  </a:lnTo>
                  <a:lnTo>
                    <a:pt x="3906" y="1097153"/>
                  </a:lnTo>
                  <a:close/>
                </a:path>
                <a:path w="1167129" h="1145539">
                  <a:moveTo>
                    <a:pt x="1164697" y="1097153"/>
                  </a:moveTo>
                  <a:lnTo>
                    <a:pt x="1160879" y="1097153"/>
                  </a:lnTo>
                  <a:lnTo>
                    <a:pt x="1160865" y="1103503"/>
                  </a:lnTo>
                  <a:lnTo>
                    <a:pt x="1164683" y="1103503"/>
                  </a:lnTo>
                  <a:lnTo>
                    <a:pt x="1164697" y="1097153"/>
                  </a:lnTo>
                  <a:close/>
                </a:path>
                <a:path w="1167129" h="1145539">
                  <a:moveTo>
                    <a:pt x="3892" y="1103503"/>
                  </a:moveTo>
                  <a:lnTo>
                    <a:pt x="90" y="1103503"/>
                  </a:lnTo>
                  <a:lnTo>
                    <a:pt x="76" y="1109853"/>
                  </a:lnTo>
                  <a:lnTo>
                    <a:pt x="3878" y="1109853"/>
                  </a:lnTo>
                  <a:lnTo>
                    <a:pt x="3892" y="1103503"/>
                  </a:lnTo>
                  <a:close/>
                </a:path>
                <a:path w="1167129" h="1145539">
                  <a:moveTo>
                    <a:pt x="1164683" y="1103503"/>
                  </a:moveTo>
                  <a:lnTo>
                    <a:pt x="1160865" y="1103503"/>
                  </a:lnTo>
                  <a:lnTo>
                    <a:pt x="1160850" y="1109853"/>
                  </a:lnTo>
                  <a:lnTo>
                    <a:pt x="1164668" y="1109853"/>
                  </a:lnTo>
                  <a:lnTo>
                    <a:pt x="1164683" y="1103503"/>
                  </a:lnTo>
                  <a:close/>
                </a:path>
                <a:path w="1167129" h="1145539">
                  <a:moveTo>
                    <a:pt x="3878" y="1109853"/>
                  </a:moveTo>
                  <a:lnTo>
                    <a:pt x="76" y="1109853"/>
                  </a:lnTo>
                  <a:lnTo>
                    <a:pt x="62" y="1116203"/>
                  </a:lnTo>
                  <a:lnTo>
                    <a:pt x="3863" y="1116203"/>
                  </a:lnTo>
                  <a:lnTo>
                    <a:pt x="3878" y="1109853"/>
                  </a:lnTo>
                  <a:close/>
                </a:path>
                <a:path w="1167129" h="1145539">
                  <a:moveTo>
                    <a:pt x="1164668" y="1109853"/>
                  </a:moveTo>
                  <a:lnTo>
                    <a:pt x="1160850" y="1109853"/>
                  </a:lnTo>
                  <a:lnTo>
                    <a:pt x="1160836" y="1116203"/>
                  </a:lnTo>
                  <a:lnTo>
                    <a:pt x="1164654" y="1116203"/>
                  </a:lnTo>
                  <a:lnTo>
                    <a:pt x="1164668" y="1109853"/>
                  </a:lnTo>
                  <a:close/>
                </a:path>
                <a:path w="1167129" h="1145539">
                  <a:moveTo>
                    <a:pt x="3863" y="1116203"/>
                  </a:moveTo>
                  <a:lnTo>
                    <a:pt x="62" y="1116203"/>
                  </a:lnTo>
                  <a:lnTo>
                    <a:pt x="47" y="1122553"/>
                  </a:lnTo>
                  <a:lnTo>
                    <a:pt x="3849" y="1122553"/>
                  </a:lnTo>
                  <a:lnTo>
                    <a:pt x="3863" y="1116203"/>
                  </a:lnTo>
                  <a:close/>
                </a:path>
                <a:path w="1167129" h="1145539">
                  <a:moveTo>
                    <a:pt x="1164654" y="1116203"/>
                  </a:moveTo>
                  <a:lnTo>
                    <a:pt x="1160836" y="1116203"/>
                  </a:lnTo>
                  <a:lnTo>
                    <a:pt x="1160822" y="1122553"/>
                  </a:lnTo>
                  <a:lnTo>
                    <a:pt x="1164640" y="1122553"/>
                  </a:lnTo>
                  <a:lnTo>
                    <a:pt x="1164654" y="1116203"/>
                  </a:lnTo>
                  <a:close/>
                </a:path>
                <a:path w="1167129" h="1145539">
                  <a:moveTo>
                    <a:pt x="3849" y="1122553"/>
                  </a:moveTo>
                  <a:lnTo>
                    <a:pt x="47" y="1122553"/>
                  </a:lnTo>
                  <a:lnTo>
                    <a:pt x="31" y="1130173"/>
                  </a:lnTo>
                  <a:lnTo>
                    <a:pt x="3832" y="1130173"/>
                  </a:lnTo>
                  <a:lnTo>
                    <a:pt x="3849" y="1122553"/>
                  </a:lnTo>
                  <a:close/>
                </a:path>
                <a:path w="1167129" h="1145539">
                  <a:moveTo>
                    <a:pt x="1164640" y="1122553"/>
                  </a:moveTo>
                  <a:lnTo>
                    <a:pt x="1160822" y="1122553"/>
                  </a:lnTo>
                  <a:lnTo>
                    <a:pt x="1160805" y="1130173"/>
                  </a:lnTo>
                  <a:lnTo>
                    <a:pt x="1164623" y="1130173"/>
                  </a:lnTo>
                  <a:lnTo>
                    <a:pt x="1164640" y="1122553"/>
                  </a:lnTo>
                  <a:close/>
                </a:path>
                <a:path w="1167129" h="1145539">
                  <a:moveTo>
                    <a:pt x="3832" y="1130173"/>
                  </a:moveTo>
                  <a:lnTo>
                    <a:pt x="31" y="1130173"/>
                  </a:lnTo>
                  <a:lnTo>
                    <a:pt x="16" y="1136523"/>
                  </a:lnTo>
                  <a:lnTo>
                    <a:pt x="3818" y="1136523"/>
                  </a:lnTo>
                  <a:lnTo>
                    <a:pt x="3832" y="1130173"/>
                  </a:lnTo>
                  <a:close/>
                </a:path>
                <a:path w="1167129" h="1145539">
                  <a:moveTo>
                    <a:pt x="1164623" y="1130173"/>
                  </a:moveTo>
                  <a:lnTo>
                    <a:pt x="1160805" y="1130173"/>
                  </a:lnTo>
                  <a:lnTo>
                    <a:pt x="1160791" y="1136523"/>
                  </a:lnTo>
                  <a:lnTo>
                    <a:pt x="1164609" y="1136523"/>
                  </a:lnTo>
                  <a:lnTo>
                    <a:pt x="1164623" y="1130173"/>
                  </a:lnTo>
                  <a:close/>
                </a:path>
                <a:path w="1167129" h="1145539">
                  <a:moveTo>
                    <a:pt x="3818" y="1136523"/>
                  </a:moveTo>
                  <a:lnTo>
                    <a:pt x="16" y="1136523"/>
                  </a:lnTo>
                  <a:lnTo>
                    <a:pt x="2" y="1142873"/>
                  </a:lnTo>
                  <a:lnTo>
                    <a:pt x="1164595" y="1142873"/>
                  </a:lnTo>
                  <a:lnTo>
                    <a:pt x="1164598" y="1141603"/>
                  </a:lnTo>
                  <a:lnTo>
                    <a:pt x="3809" y="1140333"/>
                  </a:lnTo>
                  <a:lnTo>
                    <a:pt x="3818" y="1136523"/>
                  </a:lnTo>
                  <a:close/>
                </a:path>
                <a:path w="1167129" h="1145539">
                  <a:moveTo>
                    <a:pt x="1164609" y="1136523"/>
                  </a:moveTo>
                  <a:lnTo>
                    <a:pt x="1160791" y="1136523"/>
                  </a:lnTo>
                  <a:lnTo>
                    <a:pt x="1160779" y="1141603"/>
                  </a:lnTo>
                  <a:lnTo>
                    <a:pt x="1164598" y="1141603"/>
                  </a:lnTo>
                  <a:lnTo>
                    <a:pt x="1164609" y="1136523"/>
                  </a:lnTo>
                  <a:close/>
                </a:path>
                <a:path w="1167129" h="1145539">
                  <a:moveTo>
                    <a:pt x="1164595" y="1142873"/>
                  </a:moveTo>
                  <a:lnTo>
                    <a:pt x="2" y="1142873"/>
                  </a:lnTo>
                  <a:lnTo>
                    <a:pt x="0" y="1144143"/>
                  </a:lnTo>
                  <a:lnTo>
                    <a:pt x="1164590" y="1145413"/>
                  </a:lnTo>
                  <a:lnTo>
                    <a:pt x="1164595" y="1142873"/>
                  </a:lnTo>
                  <a:close/>
                </a:path>
              </a:pathLst>
            </a:custGeom>
            <a:solidFill>
              <a:srgbClr val="6F1F2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7001509" y="2984626"/>
              <a:ext cx="1159510" cy="1137920"/>
            </a:xfrm>
            <a:custGeom>
              <a:avLst/>
              <a:gdLst/>
              <a:ahLst/>
              <a:cxnLst/>
              <a:rect l="l" t="t" r="r" b="b"/>
              <a:pathLst>
                <a:path w="1159509" h="1137920">
                  <a:moveTo>
                    <a:pt x="2540" y="0"/>
                  </a:moveTo>
                  <a:lnTo>
                    <a:pt x="2358" y="81152"/>
                  </a:lnTo>
                  <a:lnTo>
                    <a:pt x="6262" y="81152"/>
                  </a:lnTo>
                  <a:lnTo>
                    <a:pt x="6350" y="3810"/>
                  </a:lnTo>
                  <a:lnTo>
                    <a:pt x="1159504" y="3810"/>
                  </a:lnTo>
                  <a:lnTo>
                    <a:pt x="1159510" y="1269"/>
                  </a:lnTo>
                  <a:lnTo>
                    <a:pt x="2540" y="0"/>
                  </a:lnTo>
                  <a:close/>
                </a:path>
                <a:path w="1159509" h="1137920">
                  <a:moveTo>
                    <a:pt x="1159504" y="3810"/>
                  </a:moveTo>
                  <a:lnTo>
                    <a:pt x="6350" y="3810"/>
                  </a:lnTo>
                  <a:lnTo>
                    <a:pt x="1154430" y="4952"/>
                  </a:lnTo>
                  <a:lnTo>
                    <a:pt x="1154344" y="81152"/>
                  </a:lnTo>
                  <a:lnTo>
                    <a:pt x="1159331" y="81152"/>
                  </a:lnTo>
                  <a:lnTo>
                    <a:pt x="1159504" y="3810"/>
                  </a:lnTo>
                  <a:close/>
                </a:path>
                <a:path w="1159509" h="1137920">
                  <a:moveTo>
                    <a:pt x="6262" y="81153"/>
                  </a:moveTo>
                  <a:lnTo>
                    <a:pt x="2358" y="81153"/>
                  </a:lnTo>
                  <a:lnTo>
                    <a:pt x="2329" y="93852"/>
                  </a:lnTo>
                  <a:lnTo>
                    <a:pt x="6248" y="93852"/>
                  </a:lnTo>
                  <a:lnTo>
                    <a:pt x="6262" y="81153"/>
                  </a:lnTo>
                  <a:close/>
                </a:path>
                <a:path w="1159509" h="1137920">
                  <a:moveTo>
                    <a:pt x="1159331" y="81153"/>
                  </a:moveTo>
                  <a:lnTo>
                    <a:pt x="1154344" y="81153"/>
                  </a:lnTo>
                  <a:lnTo>
                    <a:pt x="1154330" y="93852"/>
                  </a:lnTo>
                  <a:lnTo>
                    <a:pt x="1159302" y="93852"/>
                  </a:lnTo>
                  <a:lnTo>
                    <a:pt x="1159331" y="81153"/>
                  </a:lnTo>
                  <a:close/>
                </a:path>
                <a:path w="1159509" h="1137920">
                  <a:moveTo>
                    <a:pt x="6248" y="93853"/>
                  </a:moveTo>
                  <a:lnTo>
                    <a:pt x="2329" y="93853"/>
                  </a:lnTo>
                  <a:lnTo>
                    <a:pt x="2273" y="119252"/>
                  </a:lnTo>
                  <a:lnTo>
                    <a:pt x="6219" y="119252"/>
                  </a:lnTo>
                  <a:lnTo>
                    <a:pt x="6248" y="93853"/>
                  </a:lnTo>
                  <a:close/>
                </a:path>
                <a:path w="1159509" h="1137920">
                  <a:moveTo>
                    <a:pt x="1159302" y="93853"/>
                  </a:moveTo>
                  <a:lnTo>
                    <a:pt x="1154330" y="93853"/>
                  </a:lnTo>
                  <a:lnTo>
                    <a:pt x="1154301" y="119252"/>
                  </a:lnTo>
                  <a:lnTo>
                    <a:pt x="1159246" y="119252"/>
                  </a:lnTo>
                  <a:lnTo>
                    <a:pt x="1159302" y="93853"/>
                  </a:lnTo>
                  <a:close/>
                </a:path>
                <a:path w="1159509" h="1137920">
                  <a:moveTo>
                    <a:pt x="6219" y="119253"/>
                  </a:moveTo>
                  <a:lnTo>
                    <a:pt x="2273" y="119253"/>
                  </a:lnTo>
                  <a:lnTo>
                    <a:pt x="2202" y="151002"/>
                  </a:lnTo>
                  <a:lnTo>
                    <a:pt x="6184" y="151002"/>
                  </a:lnTo>
                  <a:lnTo>
                    <a:pt x="6219" y="119253"/>
                  </a:lnTo>
                  <a:close/>
                </a:path>
                <a:path w="1159509" h="1137920">
                  <a:moveTo>
                    <a:pt x="1159246" y="119253"/>
                  </a:moveTo>
                  <a:lnTo>
                    <a:pt x="1154301" y="119253"/>
                  </a:lnTo>
                  <a:lnTo>
                    <a:pt x="1154265" y="151002"/>
                  </a:lnTo>
                  <a:lnTo>
                    <a:pt x="1159175" y="151002"/>
                  </a:lnTo>
                  <a:lnTo>
                    <a:pt x="1159246" y="119253"/>
                  </a:lnTo>
                  <a:close/>
                </a:path>
                <a:path w="1159509" h="1137920">
                  <a:moveTo>
                    <a:pt x="6184" y="151003"/>
                  </a:moveTo>
                  <a:lnTo>
                    <a:pt x="2202" y="151003"/>
                  </a:lnTo>
                  <a:lnTo>
                    <a:pt x="2117" y="189102"/>
                  </a:lnTo>
                  <a:lnTo>
                    <a:pt x="6141" y="189102"/>
                  </a:lnTo>
                  <a:lnTo>
                    <a:pt x="6184" y="151003"/>
                  </a:lnTo>
                  <a:close/>
                </a:path>
                <a:path w="1159509" h="1137920">
                  <a:moveTo>
                    <a:pt x="1159175" y="151003"/>
                  </a:moveTo>
                  <a:lnTo>
                    <a:pt x="1154265" y="151003"/>
                  </a:lnTo>
                  <a:lnTo>
                    <a:pt x="1154222" y="189102"/>
                  </a:lnTo>
                  <a:lnTo>
                    <a:pt x="1159089" y="189102"/>
                  </a:lnTo>
                  <a:lnTo>
                    <a:pt x="1159175" y="151003"/>
                  </a:lnTo>
                  <a:close/>
                </a:path>
                <a:path w="1159509" h="1137920">
                  <a:moveTo>
                    <a:pt x="6141" y="189103"/>
                  </a:moveTo>
                  <a:lnTo>
                    <a:pt x="2117" y="189103"/>
                  </a:lnTo>
                  <a:lnTo>
                    <a:pt x="2060" y="214502"/>
                  </a:lnTo>
                  <a:lnTo>
                    <a:pt x="6112" y="214502"/>
                  </a:lnTo>
                  <a:lnTo>
                    <a:pt x="6141" y="189103"/>
                  </a:lnTo>
                  <a:close/>
                </a:path>
                <a:path w="1159509" h="1137920">
                  <a:moveTo>
                    <a:pt x="1159089" y="189103"/>
                  </a:moveTo>
                  <a:lnTo>
                    <a:pt x="1154222" y="189103"/>
                  </a:lnTo>
                  <a:lnTo>
                    <a:pt x="1154194" y="214502"/>
                  </a:lnTo>
                  <a:lnTo>
                    <a:pt x="1159033" y="214502"/>
                  </a:lnTo>
                  <a:lnTo>
                    <a:pt x="1159089" y="189103"/>
                  </a:lnTo>
                  <a:close/>
                </a:path>
                <a:path w="1159509" h="1137920">
                  <a:moveTo>
                    <a:pt x="6112" y="214503"/>
                  </a:moveTo>
                  <a:lnTo>
                    <a:pt x="2060" y="214503"/>
                  </a:lnTo>
                  <a:lnTo>
                    <a:pt x="2032" y="227202"/>
                  </a:lnTo>
                  <a:lnTo>
                    <a:pt x="6098" y="227202"/>
                  </a:lnTo>
                  <a:lnTo>
                    <a:pt x="6112" y="214503"/>
                  </a:lnTo>
                  <a:close/>
                </a:path>
                <a:path w="1159509" h="1137920">
                  <a:moveTo>
                    <a:pt x="1159033" y="214503"/>
                  </a:moveTo>
                  <a:lnTo>
                    <a:pt x="1154194" y="214503"/>
                  </a:lnTo>
                  <a:lnTo>
                    <a:pt x="1154180" y="227202"/>
                  </a:lnTo>
                  <a:lnTo>
                    <a:pt x="1159004" y="227202"/>
                  </a:lnTo>
                  <a:lnTo>
                    <a:pt x="1159033" y="214503"/>
                  </a:lnTo>
                  <a:close/>
                </a:path>
                <a:path w="1159509" h="1137920">
                  <a:moveTo>
                    <a:pt x="6098" y="227203"/>
                  </a:moveTo>
                  <a:lnTo>
                    <a:pt x="2032" y="227203"/>
                  </a:lnTo>
                  <a:lnTo>
                    <a:pt x="1975" y="252602"/>
                  </a:lnTo>
                  <a:lnTo>
                    <a:pt x="6069" y="252602"/>
                  </a:lnTo>
                  <a:lnTo>
                    <a:pt x="6098" y="227203"/>
                  </a:lnTo>
                  <a:close/>
                </a:path>
                <a:path w="1159509" h="1137920">
                  <a:moveTo>
                    <a:pt x="1159004" y="227203"/>
                  </a:moveTo>
                  <a:lnTo>
                    <a:pt x="1154180" y="227203"/>
                  </a:lnTo>
                  <a:lnTo>
                    <a:pt x="1154151" y="252602"/>
                  </a:lnTo>
                  <a:lnTo>
                    <a:pt x="1158948" y="252602"/>
                  </a:lnTo>
                  <a:lnTo>
                    <a:pt x="1159004" y="227203"/>
                  </a:lnTo>
                  <a:close/>
                </a:path>
                <a:path w="1159509" h="1137920">
                  <a:moveTo>
                    <a:pt x="6069" y="252603"/>
                  </a:moveTo>
                  <a:lnTo>
                    <a:pt x="1975" y="252603"/>
                  </a:lnTo>
                  <a:lnTo>
                    <a:pt x="1648" y="398652"/>
                  </a:lnTo>
                  <a:lnTo>
                    <a:pt x="5905" y="398652"/>
                  </a:lnTo>
                  <a:lnTo>
                    <a:pt x="6069" y="252603"/>
                  </a:lnTo>
                  <a:close/>
                </a:path>
                <a:path w="1159509" h="1137920">
                  <a:moveTo>
                    <a:pt x="1158948" y="252603"/>
                  </a:moveTo>
                  <a:lnTo>
                    <a:pt x="1154151" y="252603"/>
                  </a:lnTo>
                  <a:lnTo>
                    <a:pt x="1153987" y="398652"/>
                  </a:lnTo>
                  <a:lnTo>
                    <a:pt x="1158621" y="398652"/>
                  </a:lnTo>
                  <a:lnTo>
                    <a:pt x="1158948" y="252603"/>
                  </a:lnTo>
                  <a:close/>
                </a:path>
                <a:path w="1159509" h="1137920">
                  <a:moveTo>
                    <a:pt x="5905" y="398653"/>
                  </a:moveTo>
                  <a:lnTo>
                    <a:pt x="1648" y="398653"/>
                  </a:lnTo>
                  <a:lnTo>
                    <a:pt x="1592" y="424052"/>
                  </a:lnTo>
                  <a:lnTo>
                    <a:pt x="5876" y="424052"/>
                  </a:lnTo>
                  <a:lnTo>
                    <a:pt x="5905" y="398653"/>
                  </a:lnTo>
                  <a:close/>
                </a:path>
                <a:path w="1159509" h="1137920">
                  <a:moveTo>
                    <a:pt x="1158621" y="398653"/>
                  </a:moveTo>
                  <a:lnTo>
                    <a:pt x="1153987" y="398653"/>
                  </a:lnTo>
                  <a:lnTo>
                    <a:pt x="1153958" y="424052"/>
                  </a:lnTo>
                  <a:lnTo>
                    <a:pt x="1158564" y="424052"/>
                  </a:lnTo>
                  <a:lnTo>
                    <a:pt x="1158621" y="398653"/>
                  </a:lnTo>
                  <a:close/>
                </a:path>
                <a:path w="1159509" h="1137920">
                  <a:moveTo>
                    <a:pt x="5876" y="424053"/>
                  </a:moveTo>
                  <a:lnTo>
                    <a:pt x="1592" y="424053"/>
                  </a:lnTo>
                  <a:lnTo>
                    <a:pt x="1535" y="449452"/>
                  </a:lnTo>
                  <a:lnTo>
                    <a:pt x="5848" y="449452"/>
                  </a:lnTo>
                  <a:lnTo>
                    <a:pt x="5876" y="424053"/>
                  </a:lnTo>
                  <a:close/>
                </a:path>
                <a:path w="1159509" h="1137920">
                  <a:moveTo>
                    <a:pt x="1158564" y="424053"/>
                  </a:moveTo>
                  <a:lnTo>
                    <a:pt x="1153958" y="424053"/>
                  </a:lnTo>
                  <a:lnTo>
                    <a:pt x="1153930" y="449452"/>
                  </a:lnTo>
                  <a:lnTo>
                    <a:pt x="1158508" y="449452"/>
                  </a:lnTo>
                  <a:lnTo>
                    <a:pt x="1158564" y="424053"/>
                  </a:lnTo>
                  <a:close/>
                </a:path>
                <a:path w="1159509" h="1137920">
                  <a:moveTo>
                    <a:pt x="5848" y="449453"/>
                  </a:moveTo>
                  <a:lnTo>
                    <a:pt x="1535" y="449453"/>
                  </a:lnTo>
                  <a:lnTo>
                    <a:pt x="1001" y="688213"/>
                  </a:lnTo>
                  <a:lnTo>
                    <a:pt x="5579" y="688213"/>
                  </a:lnTo>
                  <a:lnTo>
                    <a:pt x="5848" y="449453"/>
                  </a:lnTo>
                  <a:close/>
                </a:path>
                <a:path w="1159509" h="1137920">
                  <a:moveTo>
                    <a:pt x="1158508" y="449453"/>
                  </a:moveTo>
                  <a:lnTo>
                    <a:pt x="1153930" y="449453"/>
                  </a:lnTo>
                  <a:lnTo>
                    <a:pt x="1153661" y="688213"/>
                  </a:lnTo>
                  <a:lnTo>
                    <a:pt x="1157974" y="688213"/>
                  </a:lnTo>
                  <a:lnTo>
                    <a:pt x="1158508" y="449453"/>
                  </a:lnTo>
                  <a:close/>
                </a:path>
                <a:path w="1159509" h="1137920">
                  <a:moveTo>
                    <a:pt x="5579" y="688213"/>
                  </a:moveTo>
                  <a:lnTo>
                    <a:pt x="1001" y="688213"/>
                  </a:lnTo>
                  <a:lnTo>
                    <a:pt x="945" y="713613"/>
                  </a:lnTo>
                  <a:lnTo>
                    <a:pt x="5550" y="713613"/>
                  </a:lnTo>
                  <a:lnTo>
                    <a:pt x="5579" y="688213"/>
                  </a:lnTo>
                  <a:close/>
                </a:path>
                <a:path w="1159509" h="1137920">
                  <a:moveTo>
                    <a:pt x="1157974" y="688213"/>
                  </a:moveTo>
                  <a:lnTo>
                    <a:pt x="1153661" y="688213"/>
                  </a:lnTo>
                  <a:lnTo>
                    <a:pt x="1153632" y="713613"/>
                  </a:lnTo>
                  <a:lnTo>
                    <a:pt x="1157917" y="713613"/>
                  </a:lnTo>
                  <a:lnTo>
                    <a:pt x="1157974" y="688213"/>
                  </a:lnTo>
                  <a:close/>
                </a:path>
                <a:path w="1159509" h="1137920">
                  <a:moveTo>
                    <a:pt x="5550" y="713613"/>
                  </a:moveTo>
                  <a:lnTo>
                    <a:pt x="945" y="713613"/>
                  </a:lnTo>
                  <a:lnTo>
                    <a:pt x="888" y="739013"/>
                  </a:lnTo>
                  <a:lnTo>
                    <a:pt x="5521" y="739013"/>
                  </a:lnTo>
                  <a:lnTo>
                    <a:pt x="5550" y="713613"/>
                  </a:lnTo>
                  <a:close/>
                </a:path>
                <a:path w="1159509" h="1137920">
                  <a:moveTo>
                    <a:pt x="1157917" y="713613"/>
                  </a:moveTo>
                  <a:lnTo>
                    <a:pt x="1153632" y="713613"/>
                  </a:lnTo>
                  <a:lnTo>
                    <a:pt x="1153604" y="739013"/>
                  </a:lnTo>
                  <a:lnTo>
                    <a:pt x="1157861" y="739013"/>
                  </a:lnTo>
                  <a:lnTo>
                    <a:pt x="1157917" y="713613"/>
                  </a:lnTo>
                  <a:close/>
                </a:path>
                <a:path w="1159509" h="1137920">
                  <a:moveTo>
                    <a:pt x="5521" y="739013"/>
                  </a:moveTo>
                  <a:lnTo>
                    <a:pt x="888" y="739013"/>
                  </a:lnTo>
                  <a:lnTo>
                    <a:pt x="831" y="764413"/>
                  </a:lnTo>
                  <a:lnTo>
                    <a:pt x="5493" y="764413"/>
                  </a:lnTo>
                  <a:lnTo>
                    <a:pt x="5521" y="739013"/>
                  </a:lnTo>
                  <a:close/>
                </a:path>
                <a:path w="1159509" h="1137920">
                  <a:moveTo>
                    <a:pt x="1157861" y="739013"/>
                  </a:moveTo>
                  <a:lnTo>
                    <a:pt x="1153604" y="739013"/>
                  </a:lnTo>
                  <a:lnTo>
                    <a:pt x="1153575" y="764413"/>
                  </a:lnTo>
                  <a:lnTo>
                    <a:pt x="1157804" y="764413"/>
                  </a:lnTo>
                  <a:lnTo>
                    <a:pt x="1157861" y="739013"/>
                  </a:lnTo>
                  <a:close/>
                </a:path>
                <a:path w="1159509" h="1137920">
                  <a:moveTo>
                    <a:pt x="5493" y="764413"/>
                  </a:moveTo>
                  <a:lnTo>
                    <a:pt x="831" y="764413"/>
                  </a:lnTo>
                  <a:lnTo>
                    <a:pt x="774" y="789813"/>
                  </a:lnTo>
                  <a:lnTo>
                    <a:pt x="5464" y="789813"/>
                  </a:lnTo>
                  <a:lnTo>
                    <a:pt x="5493" y="764413"/>
                  </a:lnTo>
                  <a:close/>
                </a:path>
                <a:path w="1159509" h="1137920">
                  <a:moveTo>
                    <a:pt x="1157804" y="764413"/>
                  </a:moveTo>
                  <a:lnTo>
                    <a:pt x="1153575" y="764413"/>
                  </a:lnTo>
                  <a:lnTo>
                    <a:pt x="1153547" y="789813"/>
                  </a:lnTo>
                  <a:lnTo>
                    <a:pt x="1157747" y="789813"/>
                  </a:lnTo>
                  <a:lnTo>
                    <a:pt x="1157804" y="764413"/>
                  </a:lnTo>
                  <a:close/>
                </a:path>
                <a:path w="1159509" h="1137920">
                  <a:moveTo>
                    <a:pt x="5464" y="789813"/>
                  </a:moveTo>
                  <a:lnTo>
                    <a:pt x="774" y="789813"/>
                  </a:lnTo>
                  <a:lnTo>
                    <a:pt x="718" y="815213"/>
                  </a:lnTo>
                  <a:lnTo>
                    <a:pt x="5436" y="815213"/>
                  </a:lnTo>
                  <a:lnTo>
                    <a:pt x="5464" y="789813"/>
                  </a:lnTo>
                  <a:close/>
                </a:path>
                <a:path w="1159509" h="1137920">
                  <a:moveTo>
                    <a:pt x="1157747" y="789813"/>
                  </a:moveTo>
                  <a:lnTo>
                    <a:pt x="1153547" y="789813"/>
                  </a:lnTo>
                  <a:lnTo>
                    <a:pt x="1153518" y="815213"/>
                  </a:lnTo>
                  <a:lnTo>
                    <a:pt x="1157690" y="815213"/>
                  </a:lnTo>
                  <a:lnTo>
                    <a:pt x="1157747" y="789813"/>
                  </a:lnTo>
                  <a:close/>
                </a:path>
                <a:path w="1159509" h="1137920">
                  <a:moveTo>
                    <a:pt x="5436" y="815213"/>
                  </a:moveTo>
                  <a:lnTo>
                    <a:pt x="718" y="815213"/>
                  </a:lnTo>
                  <a:lnTo>
                    <a:pt x="632" y="853313"/>
                  </a:lnTo>
                  <a:lnTo>
                    <a:pt x="5393" y="853313"/>
                  </a:lnTo>
                  <a:lnTo>
                    <a:pt x="5436" y="815213"/>
                  </a:lnTo>
                  <a:close/>
                </a:path>
                <a:path w="1159509" h="1137920">
                  <a:moveTo>
                    <a:pt x="1157690" y="815213"/>
                  </a:moveTo>
                  <a:lnTo>
                    <a:pt x="1153518" y="815213"/>
                  </a:lnTo>
                  <a:lnTo>
                    <a:pt x="1153475" y="853313"/>
                  </a:lnTo>
                  <a:lnTo>
                    <a:pt x="1157605" y="853313"/>
                  </a:lnTo>
                  <a:lnTo>
                    <a:pt x="1157690" y="815213"/>
                  </a:lnTo>
                  <a:close/>
                </a:path>
                <a:path w="1159509" h="1137920">
                  <a:moveTo>
                    <a:pt x="5393" y="853313"/>
                  </a:moveTo>
                  <a:lnTo>
                    <a:pt x="632" y="853313"/>
                  </a:lnTo>
                  <a:lnTo>
                    <a:pt x="561" y="885063"/>
                  </a:lnTo>
                  <a:lnTo>
                    <a:pt x="5357" y="885063"/>
                  </a:lnTo>
                  <a:lnTo>
                    <a:pt x="5393" y="853313"/>
                  </a:lnTo>
                  <a:close/>
                </a:path>
                <a:path w="1159509" h="1137920">
                  <a:moveTo>
                    <a:pt x="1157605" y="853313"/>
                  </a:moveTo>
                  <a:lnTo>
                    <a:pt x="1153475" y="853313"/>
                  </a:lnTo>
                  <a:lnTo>
                    <a:pt x="1153440" y="885063"/>
                  </a:lnTo>
                  <a:lnTo>
                    <a:pt x="1157534" y="885063"/>
                  </a:lnTo>
                  <a:lnTo>
                    <a:pt x="1157605" y="853313"/>
                  </a:lnTo>
                  <a:close/>
                </a:path>
                <a:path w="1159509" h="1137920">
                  <a:moveTo>
                    <a:pt x="5357" y="885063"/>
                  </a:moveTo>
                  <a:lnTo>
                    <a:pt x="561" y="885063"/>
                  </a:lnTo>
                  <a:lnTo>
                    <a:pt x="550" y="890143"/>
                  </a:lnTo>
                  <a:lnTo>
                    <a:pt x="5351" y="890143"/>
                  </a:lnTo>
                  <a:lnTo>
                    <a:pt x="5357" y="885063"/>
                  </a:lnTo>
                  <a:close/>
                </a:path>
                <a:path w="1159509" h="1137920">
                  <a:moveTo>
                    <a:pt x="1157534" y="885063"/>
                  </a:moveTo>
                  <a:lnTo>
                    <a:pt x="1153440" y="885063"/>
                  </a:lnTo>
                  <a:lnTo>
                    <a:pt x="1153434" y="890143"/>
                  </a:lnTo>
                  <a:lnTo>
                    <a:pt x="1157523" y="890143"/>
                  </a:lnTo>
                  <a:lnTo>
                    <a:pt x="1157534" y="885063"/>
                  </a:lnTo>
                  <a:close/>
                </a:path>
                <a:path w="1159509" h="1137920">
                  <a:moveTo>
                    <a:pt x="5351" y="890143"/>
                  </a:moveTo>
                  <a:lnTo>
                    <a:pt x="550" y="890143"/>
                  </a:lnTo>
                  <a:lnTo>
                    <a:pt x="519" y="904113"/>
                  </a:lnTo>
                  <a:lnTo>
                    <a:pt x="5336" y="904113"/>
                  </a:lnTo>
                  <a:lnTo>
                    <a:pt x="5351" y="890143"/>
                  </a:lnTo>
                  <a:close/>
                </a:path>
                <a:path w="1159509" h="1137920">
                  <a:moveTo>
                    <a:pt x="1157523" y="890143"/>
                  </a:moveTo>
                  <a:lnTo>
                    <a:pt x="1153434" y="890143"/>
                  </a:lnTo>
                  <a:lnTo>
                    <a:pt x="1153418" y="904113"/>
                  </a:lnTo>
                  <a:lnTo>
                    <a:pt x="1157492" y="904113"/>
                  </a:lnTo>
                  <a:lnTo>
                    <a:pt x="1157523" y="890143"/>
                  </a:lnTo>
                  <a:close/>
                </a:path>
                <a:path w="1159509" h="1137920">
                  <a:moveTo>
                    <a:pt x="5336" y="904113"/>
                  </a:moveTo>
                  <a:lnTo>
                    <a:pt x="519" y="904113"/>
                  </a:lnTo>
                  <a:lnTo>
                    <a:pt x="505" y="910463"/>
                  </a:lnTo>
                  <a:lnTo>
                    <a:pt x="5328" y="910463"/>
                  </a:lnTo>
                  <a:lnTo>
                    <a:pt x="5336" y="904113"/>
                  </a:lnTo>
                  <a:close/>
                </a:path>
                <a:path w="1159509" h="1137920">
                  <a:moveTo>
                    <a:pt x="1157492" y="904113"/>
                  </a:moveTo>
                  <a:lnTo>
                    <a:pt x="1153418" y="904113"/>
                  </a:lnTo>
                  <a:lnTo>
                    <a:pt x="1153411" y="910463"/>
                  </a:lnTo>
                  <a:lnTo>
                    <a:pt x="1157477" y="910463"/>
                  </a:lnTo>
                  <a:lnTo>
                    <a:pt x="1157492" y="904113"/>
                  </a:lnTo>
                  <a:close/>
                </a:path>
                <a:path w="1159509" h="1137920">
                  <a:moveTo>
                    <a:pt x="5328" y="910463"/>
                  </a:moveTo>
                  <a:lnTo>
                    <a:pt x="505" y="910463"/>
                  </a:lnTo>
                  <a:lnTo>
                    <a:pt x="490" y="916813"/>
                  </a:lnTo>
                  <a:lnTo>
                    <a:pt x="5321" y="916813"/>
                  </a:lnTo>
                  <a:lnTo>
                    <a:pt x="5328" y="910463"/>
                  </a:lnTo>
                  <a:close/>
                </a:path>
                <a:path w="1159509" h="1137920">
                  <a:moveTo>
                    <a:pt x="1157477" y="910463"/>
                  </a:moveTo>
                  <a:lnTo>
                    <a:pt x="1153411" y="910463"/>
                  </a:lnTo>
                  <a:lnTo>
                    <a:pt x="1153404" y="916813"/>
                  </a:lnTo>
                  <a:lnTo>
                    <a:pt x="1157463" y="916813"/>
                  </a:lnTo>
                  <a:lnTo>
                    <a:pt x="1157477" y="910463"/>
                  </a:lnTo>
                  <a:close/>
                </a:path>
                <a:path w="1159509" h="1137920">
                  <a:moveTo>
                    <a:pt x="5321" y="916813"/>
                  </a:moveTo>
                  <a:lnTo>
                    <a:pt x="490" y="916813"/>
                  </a:lnTo>
                  <a:lnTo>
                    <a:pt x="476" y="923163"/>
                  </a:lnTo>
                  <a:lnTo>
                    <a:pt x="5314" y="923163"/>
                  </a:lnTo>
                  <a:lnTo>
                    <a:pt x="5321" y="916813"/>
                  </a:lnTo>
                  <a:close/>
                </a:path>
                <a:path w="1159509" h="1137920">
                  <a:moveTo>
                    <a:pt x="1157463" y="916813"/>
                  </a:moveTo>
                  <a:lnTo>
                    <a:pt x="1153404" y="916813"/>
                  </a:lnTo>
                  <a:lnTo>
                    <a:pt x="1153397" y="923163"/>
                  </a:lnTo>
                  <a:lnTo>
                    <a:pt x="1157449" y="923163"/>
                  </a:lnTo>
                  <a:lnTo>
                    <a:pt x="1157463" y="916813"/>
                  </a:lnTo>
                  <a:close/>
                </a:path>
                <a:path w="1159509" h="1137920">
                  <a:moveTo>
                    <a:pt x="5314" y="923163"/>
                  </a:moveTo>
                  <a:lnTo>
                    <a:pt x="476" y="923163"/>
                  </a:lnTo>
                  <a:lnTo>
                    <a:pt x="462" y="929513"/>
                  </a:lnTo>
                  <a:lnTo>
                    <a:pt x="5307" y="929513"/>
                  </a:lnTo>
                  <a:lnTo>
                    <a:pt x="5314" y="923163"/>
                  </a:lnTo>
                  <a:close/>
                </a:path>
                <a:path w="1159509" h="1137920">
                  <a:moveTo>
                    <a:pt x="1157449" y="923163"/>
                  </a:moveTo>
                  <a:lnTo>
                    <a:pt x="1153397" y="923163"/>
                  </a:lnTo>
                  <a:lnTo>
                    <a:pt x="1153390" y="929513"/>
                  </a:lnTo>
                  <a:lnTo>
                    <a:pt x="1157435" y="929513"/>
                  </a:lnTo>
                  <a:lnTo>
                    <a:pt x="1157449" y="923163"/>
                  </a:lnTo>
                  <a:close/>
                </a:path>
                <a:path w="1159509" h="1137920">
                  <a:moveTo>
                    <a:pt x="5307" y="929513"/>
                  </a:moveTo>
                  <a:lnTo>
                    <a:pt x="462" y="929513"/>
                  </a:lnTo>
                  <a:lnTo>
                    <a:pt x="451" y="934593"/>
                  </a:lnTo>
                  <a:lnTo>
                    <a:pt x="5301" y="934593"/>
                  </a:lnTo>
                  <a:lnTo>
                    <a:pt x="5307" y="929513"/>
                  </a:lnTo>
                  <a:close/>
                </a:path>
                <a:path w="1159509" h="1137920">
                  <a:moveTo>
                    <a:pt x="1157435" y="929513"/>
                  </a:moveTo>
                  <a:lnTo>
                    <a:pt x="1153390" y="929513"/>
                  </a:lnTo>
                  <a:lnTo>
                    <a:pt x="1153384" y="934593"/>
                  </a:lnTo>
                  <a:lnTo>
                    <a:pt x="1157424" y="934593"/>
                  </a:lnTo>
                  <a:lnTo>
                    <a:pt x="1157435" y="929513"/>
                  </a:lnTo>
                  <a:close/>
                </a:path>
                <a:path w="1159509" h="1137920">
                  <a:moveTo>
                    <a:pt x="5301" y="934593"/>
                  </a:moveTo>
                  <a:lnTo>
                    <a:pt x="451" y="934593"/>
                  </a:lnTo>
                  <a:lnTo>
                    <a:pt x="434" y="942213"/>
                  </a:lnTo>
                  <a:lnTo>
                    <a:pt x="5293" y="942213"/>
                  </a:lnTo>
                  <a:lnTo>
                    <a:pt x="5301" y="934593"/>
                  </a:lnTo>
                  <a:close/>
                </a:path>
                <a:path w="1159509" h="1137920">
                  <a:moveTo>
                    <a:pt x="1157424" y="934593"/>
                  </a:moveTo>
                  <a:lnTo>
                    <a:pt x="1153384" y="934593"/>
                  </a:lnTo>
                  <a:lnTo>
                    <a:pt x="1153375" y="942213"/>
                  </a:lnTo>
                  <a:lnTo>
                    <a:pt x="1157407" y="942213"/>
                  </a:lnTo>
                  <a:lnTo>
                    <a:pt x="1157424" y="934593"/>
                  </a:lnTo>
                  <a:close/>
                </a:path>
                <a:path w="1159509" h="1137920">
                  <a:moveTo>
                    <a:pt x="5293" y="942213"/>
                  </a:moveTo>
                  <a:lnTo>
                    <a:pt x="434" y="942213"/>
                  </a:lnTo>
                  <a:lnTo>
                    <a:pt x="351" y="979043"/>
                  </a:lnTo>
                  <a:lnTo>
                    <a:pt x="5251" y="979043"/>
                  </a:lnTo>
                  <a:lnTo>
                    <a:pt x="5293" y="942213"/>
                  </a:lnTo>
                  <a:close/>
                </a:path>
                <a:path w="1159509" h="1137920">
                  <a:moveTo>
                    <a:pt x="1157407" y="942213"/>
                  </a:moveTo>
                  <a:lnTo>
                    <a:pt x="1153375" y="942213"/>
                  </a:lnTo>
                  <a:lnTo>
                    <a:pt x="1153334" y="979043"/>
                  </a:lnTo>
                  <a:lnTo>
                    <a:pt x="1157324" y="979043"/>
                  </a:lnTo>
                  <a:lnTo>
                    <a:pt x="1157407" y="942213"/>
                  </a:lnTo>
                  <a:close/>
                </a:path>
                <a:path w="1159509" h="1137920">
                  <a:moveTo>
                    <a:pt x="5251" y="979043"/>
                  </a:moveTo>
                  <a:lnTo>
                    <a:pt x="351" y="979043"/>
                  </a:lnTo>
                  <a:lnTo>
                    <a:pt x="323" y="991743"/>
                  </a:lnTo>
                  <a:lnTo>
                    <a:pt x="5237" y="991743"/>
                  </a:lnTo>
                  <a:lnTo>
                    <a:pt x="5251" y="979043"/>
                  </a:lnTo>
                  <a:close/>
                </a:path>
                <a:path w="1159509" h="1137920">
                  <a:moveTo>
                    <a:pt x="1157324" y="979043"/>
                  </a:moveTo>
                  <a:lnTo>
                    <a:pt x="1153334" y="979043"/>
                  </a:lnTo>
                  <a:lnTo>
                    <a:pt x="1153320" y="991743"/>
                  </a:lnTo>
                  <a:lnTo>
                    <a:pt x="1157296" y="991743"/>
                  </a:lnTo>
                  <a:lnTo>
                    <a:pt x="1157324" y="979043"/>
                  </a:lnTo>
                  <a:close/>
                </a:path>
                <a:path w="1159509" h="1137920">
                  <a:moveTo>
                    <a:pt x="5237" y="991743"/>
                  </a:moveTo>
                  <a:lnTo>
                    <a:pt x="323" y="991743"/>
                  </a:lnTo>
                  <a:lnTo>
                    <a:pt x="306" y="999363"/>
                  </a:lnTo>
                  <a:lnTo>
                    <a:pt x="5228" y="999363"/>
                  </a:lnTo>
                  <a:lnTo>
                    <a:pt x="5237" y="991743"/>
                  </a:lnTo>
                  <a:close/>
                </a:path>
                <a:path w="1159509" h="1137920">
                  <a:moveTo>
                    <a:pt x="1157296" y="991743"/>
                  </a:moveTo>
                  <a:lnTo>
                    <a:pt x="1153320" y="991743"/>
                  </a:lnTo>
                  <a:lnTo>
                    <a:pt x="1153311" y="999363"/>
                  </a:lnTo>
                  <a:lnTo>
                    <a:pt x="1157279" y="999363"/>
                  </a:lnTo>
                  <a:lnTo>
                    <a:pt x="1157296" y="991743"/>
                  </a:lnTo>
                  <a:close/>
                </a:path>
                <a:path w="1159509" h="1137920">
                  <a:moveTo>
                    <a:pt x="5228" y="999363"/>
                  </a:moveTo>
                  <a:lnTo>
                    <a:pt x="306" y="999363"/>
                  </a:lnTo>
                  <a:lnTo>
                    <a:pt x="278" y="1012063"/>
                  </a:lnTo>
                  <a:lnTo>
                    <a:pt x="5214" y="1012063"/>
                  </a:lnTo>
                  <a:lnTo>
                    <a:pt x="5228" y="999363"/>
                  </a:lnTo>
                  <a:close/>
                </a:path>
                <a:path w="1159509" h="1137920">
                  <a:moveTo>
                    <a:pt x="1157279" y="999363"/>
                  </a:moveTo>
                  <a:lnTo>
                    <a:pt x="1153311" y="999363"/>
                  </a:lnTo>
                  <a:lnTo>
                    <a:pt x="1153297" y="1012063"/>
                  </a:lnTo>
                  <a:lnTo>
                    <a:pt x="1157250" y="1012063"/>
                  </a:lnTo>
                  <a:lnTo>
                    <a:pt x="1157279" y="999363"/>
                  </a:lnTo>
                  <a:close/>
                </a:path>
                <a:path w="1159509" h="1137920">
                  <a:moveTo>
                    <a:pt x="5214" y="1012063"/>
                  </a:moveTo>
                  <a:lnTo>
                    <a:pt x="278" y="1012063"/>
                  </a:lnTo>
                  <a:lnTo>
                    <a:pt x="249" y="1024763"/>
                  </a:lnTo>
                  <a:lnTo>
                    <a:pt x="5200" y="1024763"/>
                  </a:lnTo>
                  <a:lnTo>
                    <a:pt x="5214" y="1012063"/>
                  </a:lnTo>
                  <a:close/>
                </a:path>
                <a:path w="1159509" h="1137920">
                  <a:moveTo>
                    <a:pt x="1157250" y="1012063"/>
                  </a:moveTo>
                  <a:lnTo>
                    <a:pt x="1153297" y="1012063"/>
                  </a:lnTo>
                  <a:lnTo>
                    <a:pt x="1153282" y="1024763"/>
                  </a:lnTo>
                  <a:lnTo>
                    <a:pt x="1157222" y="1024763"/>
                  </a:lnTo>
                  <a:lnTo>
                    <a:pt x="1157250" y="1012063"/>
                  </a:lnTo>
                  <a:close/>
                </a:path>
                <a:path w="1159509" h="1137920">
                  <a:moveTo>
                    <a:pt x="5200" y="1024763"/>
                  </a:moveTo>
                  <a:lnTo>
                    <a:pt x="249" y="1024763"/>
                  </a:lnTo>
                  <a:lnTo>
                    <a:pt x="235" y="1031113"/>
                  </a:lnTo>
                  <a:lnTo>
                    <a:pt x="5192" y="1031113"/>
                  </a:lnTo>
                  <a:lnTo>
                    <a:pt x="5200" y="1024763"/>
                  </a:lnTo>
                  <a:close/>
                </a:path>
                <a:path w="1159509" h="1137920">
                  <a:moveTo>
                    <a:pt x="1157222" y="1024763"/>
                  </a:moveTo>
                  <a:lnTo>
                    <a:pt x="1153282" y="1024763"/>
                  </a:lnTo>
                  <a:lnTo>
                    <a:pt x="1153275" y="1031113"/>
                  </a:lnTo>
                  <a:lnTo>
                    <a:pt x="1157208" y="1031113"/>
                  </a:lnTo>
                  <a:lnTo>
                    <a:pt x="1157222" y="1024763"/>
                  </a:lnTo>
                  <a:close/>
                </a:path>
                <a:path w="1159509" h="1137920">
                  <a:moveTo>
                    <a:pt x="5192" y="1031113"/>
                  </a:moveTo>
                  <a:lnTo>
                    <a:pt x="235" y="1031113"/>
                  </a:lnTo>
                  <a:lnTo>
                    <a:pt x="221" y="1037463"/>
                  </a:lnTo>
                  <a:lnTo>
                    <a:pt x="5185" y="1037463"/>
                  </a:lnTo>
                  <a:lnTo>
                    <a:pt x="5192" y="1031113"/>
                  </a:lnTo>
                  <a:close/>
                </a:path>
                <a:path w="1159509" h="1137920">
                  <a:moveTo>
                    <a:pt x="1157208" y="1031113"/>
                  </a:moveTo>
                  <a:lnTo>
                    <a:pt x="1153275" y="1031113"/>
                  </a:lnTo>
                  <a:lnTo>
                    <a:pt x="1153268" y="1037463"/>
                  </a:lnTo>
                  <a:lnTo>
                    <a:pt x="1157194" y="1037463"/>
                  </a:lnTo>
                  <a:lnTo>
                    <a:pt x="1157208" y="1031113"/>
                  </a:lnTo>
                  <a:close/>
                </a:path>
                <a:path w="1159509" h="1137920">
                  <a:moveTo>
                    <a:pt x="5185" y="1037463"/>
                  </a:moveTo>
                  <a:lnTo>
                    <a:pt x="221" y="1037463"/>
                  </a:lnTo>
                  <a:lnTo>
                    <a:pt x="207" y="1043813"/>
                  </a:lnTo>
                  <a:lnTo>
                    <a:pt x="5178" y="1043813"/>
                  </a:lnTo>
                  <a:lnTo>
                    <a:pt x="5185" y="1037463"/>
                  </a:lnTo>
                  <a:close/>
                </a:path>
                <a:path w="1159509" h="1137920">
                  <a:moveTo>
                    <a:pt x="1157194" y="1037463"/>
                  </a:moveTo>
                  <a:lnTo>
                    <a:pt x="1153268" y="1037463"/>
                  </a:lnTo>
                  <a:lnTo>
                    <a:pt x="1153261" y="1043813"/>
                  </a:lnTo>
                  <a:lnTo>
                    <a:pt x="1157180" y="1043813"/>
                  </a:lnTo>
                  <a:lnTo>
                    <a:pt x="1157194" y="1037463"/>
                  </a:lnTo>
                  <a:close/>
                </a:path>
                <a:path w="1159509" h="1137920">
                  <a:moveTo>
                    <a:pt x="5178" y="1043813"/>
                  </a:moveTo>
                  <a:lnTo>
                    <a:pt x="207" y="1043813"/>
                  </a:lnTo>
                  <a:lnTo>
                    <a:pt x="195" y="1048893"/>
                  </a:lnTo>
                  <a:lnTo>
                    <a:pt x="5172" y="1048893"/>
                  </a:lnTo>
                  <a:lnTo>
                    <a:pt x="5178" y="1043813"/>
                  </a:lnTo>
                  <a:close/>
                </a:path>
                <a:path w="1159509" h="1137920">
                  <a:moveTo>
                    <a:pt x="1157180" y="1043813"/>
                  </a:moveTo>
                  <a:lnTo>
                    <a:pt x="1153261" y="1043813"/>
                  </a:lnTo>
                  <a:lnTo>
                    <a:pt x="1153255" y="1048893"/>
                  </a:lnTo>
                  <a:lnTo>
                    <a:pt x="1157168" y="1048893"/>
                  </a:lnTo>
                  <a:lnTo>
                    <a:pt x="1157180" y="1043813"/>
                  </a:lnTo>
                  <a:close/>
                </a:path>
                <a:path w="1159509" h="1137920">
                  <a:moveTo>
                    <a:pt x="5172" y="1048893"/>
                  </a:moveTo>
                  <a:lnTo>
                    <a:pt x="195" y="1048893"/>
                  </a:lnTo>
                  <a:lnTo>
                    <a:pt x="167" y="1061593"/>
                  </a:lnTo>
                  <a:lnTo>
                    <a:pt x="5158" y="1061593"/>
                  </a:lnTo>
                  <a:lnTo>
                    <a:pt x="5172" y="1048893"/>
                  </a:lnTo>
                  <a:close/>
                </a:path>
                <a:path w="1159509" h="1137920">
                  <a:moveTo>
                    <a:pt x="1157168" y="1048893"/>
                  </a:moveTo>
                  <a:lnTo>
                    <a:pt x="1153255" y="1048893"/>
                  </a:lnTo>
                  <a:lnTo>
                    <a:pt x="1153241" y="1061593"/>
                  </a:lnTo>
                  <a:lnTo>
                    <a:pt x="1157140" y="1061593"/>
                  </a:lnTo>
                  <a:lnTo>
                    <a:pt x="1157168" y="1048893"/>
                  </a:lnTo>
                  <a:close/>
                </a:path>
                <a:path w="1159509" h="1137920">
                  <a:moveTo>
                    <a:pt x="5158" y="1061593"/>
                  </a:moveTo>
                  <a:lnTo>
                    <a:pt x="167" y="1061593"/>
                  </a:lnTo>
                  <a:lnTo>
                    <a:pt x="153" y="1067943"/>
                  </a:lnTo>
                  <a:lnTo>
                    <a:pt x="5151" y="1067943"/>
                  </a:lnTo>
                  <a:lnTo>
                    <a:pt x="5158" y="1061593"/>
                  </a:lnTo>
                  <a:close/>
                </a:path>
                <a:path w="1159509" h="1137920">
                  <a:moveTo>
                    <a:pt x="1157140" y="1061593"/>
                  </a:moveTo>
                  <a:lnTo>
                    <a:pt x="1153241" y="1061593"/>
                  </a:lnTo>
                  <a:lnTo>
                    <a:pt x="1153234" y="1067943"/>
                  </a:lnTo>
                  <a:lnTo>
                    <a:pt x="1157126" y="1067943"/>
                  </a:lnTo>
                  <a:lnTo>
                    <a:pt x="1157140" y="1061593"/>
                  </a:lnTo>
                  <a:close/>
                </a:path>
                <a:path w="1159509" h="1137920">
                  <a:moveTo>
                    <a:pt x="5151" y="1067943"/>
                  </a:moveTo>
                  <a:lnTo>
                    <a:pt x="153" y="1067943"/>
                  </a:lnTo>
                  <a:lnTo>
                    <a:pt x="139" y="1074293"/>
                  </a:lnTo>
                  <a:lnTo>
                    <a:pt x="5144" y="1074293"/>
                  </a:lnTo>
                  <a:lnTo>
                    <a:pt x="5151" y="1067943"/>
                  </a:lnTo>
                  <a:close/>
                </a:path>
                <a:path w="1159509" h="1137920">
                  <a:moveTo>
                    <a:pt x="1157126" y="1067943"/>
                  </a:moveTo>
                  <a:lnTo>
                    <a:pt x="1153234" y="1067943"/>
                  </a:lnTo>
                  <a:lnTo>
                    <a:pt x="1153227" y="1074293"/>
                  </a:lnTo>
                  <a:lnTo>
                    <a:pt x="1157111" y="1074293"/>
                  </a:lnTo>
                  <a:lnTo>
                    <a:pt x="1157126" y="1067943"/>
                  </a:lnTo>
                  <a:close/>
                </a:path>
                <a:path w="1159509" h="1137920">
                  <a:moveTo>
                    <a:pt x="5144" y="1074293"/>
                  </a:moveTo>
                  <a:lnTo>
                    <a:pt x="139" y="1074293"/>
                  </a:lnTo>
                  <a:lnTo>
                    <a:pt x="124" y="1080643"/>
                  </a:lnTo>
                  <a:lnTo>
                    <a:pt x="5137" y="1080643"/>
                  </a:lnTo>
                  <a:lnTo>
                    <a:pt x="5144" y="1074293"/>
                  </a:lnTo>
                  <a:close/>
                </a:path>
                <a:path w="1159509" h="1137920">
                  <a:moveTo>
                    <a:pt x="1157111" y="1074293"/>
                  </a:moveTo>
                  <a:lnTo>
                    <a:pt x="1153227" y="1074293"/>
                  </a:lnTo>
                  <a:lnTo>
                    <a:pt x="1153220" y="1080643"/>
                  </a:lnTo>
                  <a:lnTo>
                    <a:pt x="1157097" y="1080643"/>
                  </a:lnTo>
                  <a:lnTo>
                    <a:pt x="1157111" y="1074293"/>
                  </a:lnTo>
                  <a:close/>
                </a:path>
                <a:path w="1159509" h="1137920">
                  <a:moveTo>
                    <a:pt x="5137" y="1080643"/>
                  </a:moveTo>
                  <a:lnTo>
                    <a:pt x="124" y="1080643"/>
                  </a:lnTo>
                  <a:lnTo>
                    <a:pt x="110" y="1086993"/>
                  </a:lnTo>
                  <a:lnTo>
                    <a:pt x="5130" y="1086993"/>
                  </a:lnTo>
                  <a:lnTo>
                    <a:pt x="5137" y="1080643"/>
                  </a:lnTo>
                  <a:close/>
                </a:path>
                <a:path w="1159509" h="1137920">
                  <a:moveTo>
                    <a:pt x="1157097" y="1080643"/>
                  </a:moveTo>
                  <a:lnTo>
                    <a:pt x="1153220" y="1080643"/>
                  </a:lnTo>
                  <a:lnTo>
                    <a:pt x="1153212" y="1086993"/>
                  </a:lnTo>
                  <a:lnTo>
                    <a:pt x="1157083" y="1086993"/>
                  </a:lnTo>
                  <a:lnTo>
                    <a:pt x="1157097" y="1080643"/>
                  </a:lnTo>
                  <a:close/>
                </a:path>
                <a:path w="1159509" h="1137920">
                  <a:moveTo>
                    <a:pt x="5130" y="1086993"/>
                  </a:moveTo>
                  <a:lnTo>
                    <a:pt x="110" y="1086993"/>
                  </a:lnTo>
                  <a:lnTo>
                    <a:pt x="96" y="1093343"/>
                  </a:lnTo>
                  <a:lnTo>
                    <a:pt x="5122" y="1093343"/>
                  </a:lnTo>
                  <a:lnTo>
                    <a:pt x="5130" y="1086993"/>
                  </a:lnTo>
                  <a:close/>
                </a:path>
                <a:path w="1159509" h="1137920">
                  <a:moveTo>
                    <a:pt x="1157083" y="1086993"/>
                  </a:moveTo>
                  <a:lnTo>
                    <a:pt x="1153212" y="1086993"/>
                  </a:lnTo>
                  <a:lnTo>
                    <a:pt x="1153205" y="1093343"/>
                  </a:lnTo>
                  <a:lnTo>
                    <a:pt x="1157069" y="1093343"/>
                  </a:lnTo>
                  <a:lnTo>
                    <a:pt x="1157083" y="1086993"/>
                  </a:lnTo>
                  <a:close/>
                </a:path>
                <a:path w="1159509" h="1137920">
                  <a:moveTo>
                    <a:pt x="5122" y="1093343"/>
                  </a:moveTo>
                  <a:lnTo>
                    <a:pt x="96" y="1093343"/>
                  </a:lnTo>
                  <a:lnTo>
                    <a:pt x="82" y="1099693"/>
                  </a:lnTo>
                  <a:lnTo>
                    <a:pt x="5115" y="1099693"/>
                  </a:lnTo>
                  <a:lnTo>
                    <a:pt x="5122" y="1093343"/>
                  </a:lnTo>
                  <a:close/>
                </a:path>
                <a:path w="1159509" h="1137920">
                  <a:moveTo>
                    <a:pt x="1157069" y="1093343"/>
                  </a:moveTo>
                  <a:lnTo>
                    <a:pt x="1153205" y="1093343"/>
                  </a:lnTo>
                  <a:lnTo>
                    <a:pt x="1153198" y="1099693"/>
                  </a:lnTo>
                  <a:lnTo>
                    <a:pt x="1157055" y="1099693"/>
                  </a:lnTo>
                  <a:lnTo>
                    <a:pt x="1157069" y="1093343"/>
                  </a:lnTo>
                  <a:close/>
                </a:path>
                <a:path w="1159509" h="1137920">
                  <a:moveTo>
                    <a:pt x="5115" y="1099693"/>
                  </a:moveTo>
                  <a:lnTo>
                    <a:pt x="82" y="1099693"/>
                  </a:lnTo>
                  <a:lnTo>
                    <a:pt x="68" y="1106043"/>
                  </a:lnTo>
                  <a:lnTo>
                    <a:pt x="5108" y="1106043"/>
                  </a:lnTo>
                  <a:lnTo>
                    <a:pt x="5115" y="1099693"/>
                  </a:lnTo>
                  <a:close/>
                </a:path>
                <a:path w="1159509" h="1137920">
                  <a:moveTo>
                    <a:pt x="1157055" y="1099693"/>
                  </a:moveTo>
                  <a:lnTo>
                    <a:pt x="1153198" y="1099693"/>
                  </a:lnTo>
                  <a:lnTo>
                    <a:pt x="1153191" y="1106043"/>
                  </a:lnTo>
                  <a:lnTo>
                    <a:pt x="1157040" y="1106043"/>
                  </a:lnTo>
                  <a:lnTo>
                    <a:pt x="1157055" y="1099693"/>
                  </a:lnTo>
                  <a:close/>
                </a:path>
                <a:path w="1159509" h="1137920">
                  <a:moveTo>
                    <a:pt x="5108" y="1106043"/>
                  </a:moveTo>
                  <a:lnTo>
                    <a:pt x="68" y="1106043"/>
                  </a:lnTo>
                  <a:lnTo>
                    <a:pt x="39" y="1118743"/>
                  </a:lnTo>
                  <a:lnTo>
                    <a:pt x="5094" y="1118743"/>
                  </a:lnTo>
                  <a:lnTo>
                    <a:pt x="5108" y="1106043"/>
                  </a:lnTo>
                  <a:close/>
                </a:path>
                <a:path w="1159509" h="1137920">
                  <a:moveTo>
                    <a:pt x="1157040" y="1106043"/>
                  </a:moveTo>
                  <a:lnTo>
                    <a:pt x="1153191" y="1106043"/>
                  </a:lnTo>
                  <a:lnTo>
                    <a:pt x="1153177" y="1118743"/>
                  </a:lnTo>
                  <a:lnTo>
                    <a:pt x="1157012" y="1118743"/>
                  </a:lnTo>
                  <a:lnTo>
                    <a:pt x="1157040" y="1106043"/>
                  </a:lnTo>
                  <a:close/>
                </a:path>
                <a:path w="1159509" h="1137920">
                  <a:moveTo>
                    <a:pt x="5094" y="1118743"/>
                  </a:moveTo>
                  <a:lnTo>
                    <a:pt x="39" y="1118743"/>
                  </a:lnTo>
                  <a:lnTo>
                    <a:pt x="22" y="1126363"/>
                  </a:lnTo>
                  <a:lnTo>
                    <a:pt x="5085" y="1126363"/>
                  </a:lnTo>
                  <a:lnTo>
                    <a:pt x="5094" y="1118743"/>
                  </a:lnTo>
                  <a:close/>
                </a:path>
                <a:path w="1159509" h="1137920">
                  <a:moveTo>
                    <a:pt x="1157012" y="1118743"/>
                  </a:moveTo>
                  <a:lnTo>
                    <a:pt x="1153177" y="1118743"/>
                  </a:lnTo>
                  <a:lnTo>
                    <a:pt x="1153168" y="1126363"/>
                  </a:lnTo>
                  <a:lnTo>
                    <a:pt x="1156995" y="1126363"/>
                  </a:lnTo>
                  <a:lnTo>
                    <a:pt x="1157012" y="1118743"/>
                  </a:lnTo>
                  <a:close/>
                </a:path>
                <a:path w="1159509" h="1137920">
                  <a:moveTo>
                    <a:pt x="5085" y="1126363"/>
                  </a:moveTo>
                  <a:lnTo>
                    <a:pt x="22" y="1126363"/>
                  </a:lnTo>
                  <a:lnTo>
                    <a:pt x="0" y="1136523"/>
                  </a:lnTo>
                  <a:lnTo>
                    <a:pt x="1156970" y="1137793"/>
                  </a:lnTo>
                  <a:lnTo>
                    <a:pt x="1156978" y="1133983"/>
                  </a:lnTo>
                  <a:lnTo>
                    <a:pt x="5080" y="1131443"/>
                  </a:lnTo>
                  <a:lnTo>
                    <a:pt x="5085" y="1126363"/>
                  </a:lnTo>
                  <a:close/>
                </a:path>
                <a:path w="1159509" h="1137920">
                  <a:moveTo>
                    <a:pt x="1156995" y="1126363"/>
                  </a:moveTo>
                  <a:lnTo>
                    <a:pt x="1153168" y="1126363"/>
                  </a:lnTo>
                  <a:lnTo>
                    <a:pt x="1153160" y="1133983"/>
                  </a:lnTo>
                  <a:lnTo>
                    <a:pt x="1156978" y="1133983"/>
                  </a:lnTo>
                  <a:lnTo>
                    <a:pt x="1156995" y="1126363"/>
                  </a:lnTo>
                  <a:close/>
                </a:path>
              </a:pathLst>
            </a:custGeom>
            <a:solidFill>
              <a:srgbClr val="701F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7006590" y="2988436"/>
              <a:ext cx="1149350" cy="1130300"/>
            </a:xfrm>
            <a:custGeom>
              <a:avLst/>
              <a:gdLst/>
              <a:ahLst/>
              <a:cxnLst/>
              <a:rect l="l" t="t" r="r" b="b"/>
              <a:pathLst>
                <a:path w="1149350" h="1130300">
                  <a:moveTo>
                    <a:pt x="1269" y="0"/>
                  </a:moveTo>
                  <a:lnTo>
                    <a:pt x="1182" y="77342"/>
                  </a:lnTo>
                  <a:lnTo>
                    <a:pt x="4996" y="77342"/>
                  </a:lnTo>
                  <a:lnTo>
                    <a:pt x="5079" y="3809"/>
                  </a:lnTo>
                  <a:lnTo>
                    <a:pt x="1149347" y="3809"/>
                  </a:lnTo>
                  <a:lnTo>
                    <a:pt x="1149350" y="1142"/>
                  </a:lnTo>
                  <a:lnTo>
                    <a:pt x="1269" y="0"/>
                  </a:lnTo>
                  <a:close/>
                </a:path>
                <a:path w="1149350" h="1130300">
                  <a:moveTo>
                    <a:pt x="1149347" y="3809"/>
                  </a:moveTo>
                  <a:lnTo>
                    <a:pt x="5079" y="3809"/>
                  </a:lnTo>
                  <a:lnTo>
                    <a:pt x="1145539" y="6350"/>
                  </a:lnTo>
                  <a:lnTo>
                    <a:pt x="1145459" y="77342"/>
                  </a:lnTo>
                  <a:lnTo>
                    <a:pt x="1149264" y="77342"/>
                  </a:lnTo>
                  <a:lnTo>
                    <a:pt x="1149347" y="3809"/>
                  </a:lnTo>
                  <a:close/>
                </a:path>
                <a:path w="1149350" h="1130300">
                  <a:moveTo>
                    <a:pt x="4996" y="77343"/>
                  </a:moveTo>
                  <a:lnTo>
                    <a:pt x="1182" y="77343"/>
                  </a:lnTo>
                  <a:lnTo>
                    <a:pt x="1168" y="90042"/>
                  </a:lnTo>
                  <a:lnTo>
                    <a:pt x="4982" y="90042"/>
                  </a:lnTo>
                  <a:lnTo>
                    <a:pt x="4996" y="77343"/>
                  </a:lnTo>
                  <a:close/>
                </a:path>
                <a:path w="1149350" h="1130300">
                  <a:moveTo>
                    <a:pt x="1149264" y="77343"/>
                  </a:moveTo>
                  <a:lnTo>
                    <a:pt x="1145459" y="77343"/>
                  </a:lnTo>
                  <a:lnTo>
                    <a:pt x="1145444" y="90042"/>
                  </a:lnTo>
                  <a:lnTo>
                    <a:pt x="1149250" y="90042"/>
                  </a:lnTo>
                  <a:lnTo>
                    <a:pt x="1149264" y="77343"/>
                  </a:lnTo>
                  <a:close/>
                </a:path>
                <a:path w="1149350" h="1130300">
                  <a:moveTo>
                    <a:pt x="4982" y="90043"/>
                  </a:moveTo>
                  <a:lnTo>
                    <a:pt x="1168" y="90043"/>
                  </a:lnTo>
                  <a:lnTo>
                    <a:pt x="1139" y="115442"/>
                  </a:lnTo>
                  <a:lnTo>
                    <a:pt x="4953" y="115442"/>
                  </a:lnTo>
                  <a:lnTo>
                    <a:pt x="4982" y="90043"/>
                  </a:lnTo>
                  <a:close/>
                </a:path>
                <a:path w="1149350" h="1130300">
                  <a:moveTo>
                    <a:pt x="1149250" y="90043"/>
                  </a:moveTo>
                  <a:lnTo>
                    <a:pt x="1145444" y="90043"/>
                  </a:lnTo>
                  <a:lnTo>
                    <a:pt x="1145416" y="115442"/>
                  </a:lnTo>
                  <a:lnTo>
                    <a:pt x="1149221" y="115442"/>
                  </a:lnTo>
                  <a:lnTo>
                    <a:pt x="1149250" y="90043"/>
                  </a:lnTo>
                  <a:close/>
                </a:path>
                <a:path w="1149350" h="1130300">
                  <a:moveTo>
                    <a:pt x="4953" y="115443"/>
                  </a:moveTo>
                  <a:lnTo>
                    <a:pt x="1139" y="115443"/>
                  </a:lnTo>
                  <a:lnTo>
                    <a:pt x="1104" y="147192"/>
                  </a:lnTo>
                  <a:lnTo>
                    <a:pt x="4917" y="147192"/>
                  </a:lnTo>
                  <a:lnTo>
                    <a:pt x="4953" y="115443"/>
                  </a:lnTo>
                  <a:close/>
                </a:path>
                <a:path w="1149350" h="1130300">
                  <a:moveTo>
                    <a:pt x="1149221" y="115443"/>
                  </a:moveTo>
                  <a:lnTo>
                    <a:pt x="1145416" y="115443"/>
                  </a:lnTo>
                  <a:lnTo>
                    <a:pt x="1145380" y="147192"/>
                  </a:lnTo>
                  <a:lnTo>
                    <a:pt x="1149185" y="147192"/>
                  </a:lnTo>
                  <a:lnTo>
                    <a:pt x="1149221" y="115443"/>
                  </a:lnTo>
                  <a:close/>
                </a:path>
                <a:path w="1149350" h="1130300">
                  <a:moveTo>
                    <a:pt x="4917" y="147193"/>
                  </a:moveTo>
                  <a:lnTo>
                    <a:pt x="1104" y="147193"/>
                  </a:lnTo>
                  <a:lnTo>
                    <a:pt x="1061" y="185292"/>
                  </a:lnTo>
                  <a:lnTo>
                    <a:pt x="4874" y="185292"/>
                  </a:lnTo>
                  <a:lnTo>
                    <a:pt x="4917" y="147193"/>
                  </a:lnTo>
                  <a:close/>
                </a:path>
                <a:path w="1149350" h="1130300">
                  <a:moveTo>
                    <a:pt x="1149185" y="147193"/>
                  </a:moveTo>
                  <a:lnTo>
                    <a:pt x="1145380" y="147193"/>
                  </a:lnTo>
                  <a:lnTo>
                    <a:pt x="1145336" y="185292"/>
                  </a:lnTo>
                  <a:lnTo>
                    <a:pt x="1149142" y="185292"/>
                  </a:lnTo>
                  <a:lnTo>
                    <a:pt x="1149185" y="147193"/>
                  </a:lnTo>
                  <a:close/>
                </a:path>
                <a:path w="1149350" h="1130300">
                  <a:moveTo>
                    <a:pt x="4874" y="185293"/>
                  </a:moveTo>
                  <a:lnTo>
                    <a:pt x="1061" y="185293"/>
                  </a:lnTo>
                  <a:lnTo>
                    <a:pt x="1032" y="210692"/>
                  </a:lnTo>
                  <a:lnTo>
                    <a:pt x="4845" y="210692"/>
                  </a:lnTo>
                  <a:lnTo>
                    <a:pt x="4874" y="185293"/>
                  </a:lnTo>
                  <a:close/>
                </a:path>
                <a:path w="1149350" h="1130300">
                  <a:moveTo>
                    <a:pt x="1149142" y="185293"/>
                  </a:moveTo>
                  <a:lnTo>
                    <a:pt x="1145336" y="185293"/>
                  </a:lnTo>
                  <a:lnTo>
                    <a:pt x="1145308" y="210692"/>
                  </a:lnTo>
                  <a:lnTo>
                    <a:pt x="1149114" y="210692"/>
                  </a:lnTo>
                  <a:lnTo>
                    <a:pt x="1149142" y="185293"/>
                  </a:lnTo>
                  <a:close/>
                </a:path>
                <a:path w="1149350" h="1130300">
                  <a:moveTo>
                    <a:pt x="4845" y="210693"/>
                  </a:moveTo>
                  <a:lnTo>
                    <a:pt x="1032" y="210693"/>
                  </a:lnTo>
                  <a:lnTo>
                    <a:pt x="1018" y="223392"/>
                  </a:lnTo>
                  <a:lnTo>
                    <a:pt x="4830" y="223392"/>
                  </a:lnTo>
                  <a:lnTo>
                    <a:pt x="4845" y="210693"/>
                  </a:lnTo>
                  <a:close/>
                </a:path>
                <a:path w="1149350" h="1130300">
                  <a:moveTo>
                    <a:pt x="1149114" y="210693"/>
                  </a:moveTo>
                  <a:lnTo>
                    <a:pt x="1145308" y="210693"/>
                  </a:lnTo>
                  <a:lnTo>
                    <a:pt x="1145293" y="223392"/>
                  </a:lnTo>
                  <a:lnTo>
                    <a:pt x="1149100" y="223392"/>
                  </a:lnTo>
                  <a:lnTo>
                    <a:pt x="1149114" y="210693"/>
                  </a:lnTo>
                  <a:close/>
                </a:path>
                <a:path w="1149350" h="1130300">
                  <a:moveTo>
                    <a:pt x="4830" y="223393"/>
                  </a:moveTo>
                  <a:lnTo>
                    <a:pt x="1018" y="223393"/>
                  </a:lnTo>
                  <a:lnTo>
                    <a:pt x="989" y="248792"/>
                  </a:lnTo>
                  <a:lnTo>
                    <a:pt x="4802" y="248792"/>
                  </a:lnTo>
                  <a:lnTo>
                    <a:pt x="4830" y="223393"/>
                  </a:lnTo>
                  <a:close/>
                </a:path>
                <a:path w="1149350" h="1130300">
                  <a:moveTo>
                    <a:pt x="1149100" y="223393"/>
                  </a:moveTo>
                  <a:lnTo>
                    <a:pt x="1145293" y="223393"/>
                  </a:lnTo>
                  <a:lnTo>
                    <a:pt x="1145264" y="248792"/>
                  </a:lnTo>
                  <a:lnTo>
                    <a:pt x="1149071" y="248792"/>
                  </a:lnTo>
                  <a:lnTo>
                    <a:pt x="1149100" y="223393"/>
                  </a:lnTo>
                  <a:close/>
                </a:path>
                <a:path w="1149350" h="1130300">
                  <a:moveTo>
                    <a:pt x="4802" y="248793"/>
                  </a:moveTo>
                  <a:lnTo>
                    <a:pt x="989" y="248793"/>
                  </a:lnTo>
                  <a:lnTo>
                    <a:pt x="825" y="394842"/>
                  </a:lnTo>
                  <a:lnTo>
                    <a:pt x="4636" y="394842"/>
                  </a:lnTo>
                  <a:lnTo>
                    <a:pt x="4802" y="248793"/>
                  </a:lnTo>
                  <a:close/>
                </a:path>
                <a:path w="1149350" h="1130300">
                  <a:moveTo>
                    <a:pt x="1149071" y="248793"/>
                  </a:moveTo>
                  <a:lnTo>
                    <a:pt x="1145264" y="248793"/>
                  </a:lnTo>
                  <a:lnTo>
                    <a:pt x="1145099" y="394842"/>
                  </a:lnTo>
                  <a:lnTo>
                    <a:pt x="1148907" y="394842"/>
                  </a:lnTo>
                  <a:lnTo>
                    <a:pt x="1149071" y="248793"/>
                  </a:lnTo>
                  <a:close/>
                </a:path>
                <a:path w="1149350" h="1130300">
                  <a:moveTo>
                    <a:pt x="4636" y="394843"/>
                  </a:moveTo>
                  <a:lnTo>
                    <a:pt x="825" y="394843"/>
                  </a:lnTo>
                  <a:lnTo>
                    <a:pt x="796" y="420242"/>
                  </a:lnTo>
                  <a:lnTo>
                    <a:pt x="4607" y="420242"/>
                  </a:lnTo>
                  <a:lnTo>
                    <a:pt x="4636" y="394843"/>
                  </a:lnTo>
                  <a:close/>
                </a:path>
                <a:path w="1149350" h="1130300">
                  <a:moveTo>
                    <a:pt x="1148907" y="394843"/>
                  </a:moveTo>
                  <a:lnTo>
                    <a:pt x="1145099" y="394843"/>
                  </a:lnTo>
                  <a:lnTo>
                    <a:pt x="1145070" y="420242"/>
                  </a:lnTo>
                  <a:lnTo>
                    <a:pt x="1148878" y="420242"/>
                  </a:lnTo>
                  <a:lnTo>
                    <a:pt x="1148907" y="394843"/>
                  </a:lnTo>
                  <a:close/>
                </a:path>
                <a:path w="1149350" h="1130300">
                  <a:moveTo>
                    <a:pt x="4607" y="420243"/>
                  </a:moveTo>
                  <a:lnTo>
                    <a:pt x="796" y="420243"/>
                  </a:lnTo>
                  <a:lnTo>
                    <a:pt x="768" y="445642"/>
                  </a:lnTo>
                  <a:lnTo>
                    <a:pt x="4578" y="445642"/>
                  </a:lnTo>
                  <a:lnTo>
                    <a:pt x="4607" y="420243"/>
                  </a:lnTo>
                  <a:close/>
                </a:path>
                <a:path w="1149350" h="1130300">
                  <a:moveTo>
                    <a:pt x="1148878" y="420243"/>
                  </a:moveTo>
                  <a:lnTo>
                    <a:pt x="1145070" y="420243"/>
                  </a:lnTo>
                  <a:lnTo>
                    <a:pt x="1145041" y="445642"/>
                  </a:lnTo>
                  <a:lnTo>
                    <a:pt x="1148850" y="445642"/>
                  </a:lnTo>
                  <a:lnTo>
                    <a:pt x="1148878" y="420243"/>
                  </a:lnTo>
                  <a:close/>
                </a:path>
                <a:path w="1149350" h="1130300">
                  <a:moveTo>
                    <a:pt x="4578" y="445643"/>
                  </a:moveTo>
                  <a:lnTo>
                    <a:pt x="768" y="445643"/>
                  </a:lnTo>
                  <a:lnTo>
                    <a:pt x="499" y="684402"/>
                  </a:lnTo>
                  <a:lnTo>
                    <a:pt x="4308" y="684402"/>
                  </a:lnTo>
                  <a:lnTo>
                    <a:pt x="4578" y="445643"/>
                  </a:lnTo>
                  <a:close/>
                </a:path>
                <a:path w="1149350" h="1130300">
                  <a:moveTo>
                    <a:pt x="1148850" y="445643"/>
                  </a:moveTo>
                  <a:lnTo>
                    <a:pt x="1145041" y="445643"/>
                  </a:lnTo>
                  <a:lnTo>
                    <a:pt x="1144771" y="684402"/>
                  </a:lnTo>
                  <a:lnTo>
                    <a:pt x="1148581" y="684402"/>
                  </a:lnTo>
                  <a:lnTo>
                    <a:pt x="1148850" y="445643"/>
                  </a:lnTo>
                  <a:close/>
                </a:path>
                <a:path w="1149350" h="1130300">
                  <a:moveTo>
                    <a:pt x="4308" y="684403"/>
                  </a:moveTo>
                  <a:lnTo>
                    <a:pt x="499" y="684403"/>
                  </a:lnTo>
                  <a:lnTo>
                    <a:pt x="470" y="709802"/>
                  </a:lnTo>
                  <a:lnTo>
                    <a:pt x="4279" y="709802"/>
                  </a:lnTo>
                  <a:lnTo>
                    <a:pt x="4308" y="684403"/>
                  </a:lnTo>
                  <a:close/>
                </a:path>
                <a:path w="1149350" h="1130300">
                  <a:moveTo>
                    <a:pt x="1148581" y="684403"/>
                  </a:moveTo>
                  <a:lnTo>
                    <a:pt x="1144771" y="684403"/>
                  </a:lnTo>
                  <a:lnTo>
                    <a:pt x="1144742" y="709802"/>
                  </a:lnTo>
                  <a:lnTo>
                    <a:pt x="1148552" y="709802"/>
                  </a:lnTo>
                  <a:lnTo>
                    <a:pt x="1148581" y="684403"/>
                  </a:lnTo>
                  <a:close/>
                </a:path>
                <a:path w="1149350" h="1130300">
                  <a:moveTo>
                    <a:pt x="4279" y="709803"/>
                  </a:moveTo>
                  <a:lnTo>
                    <a:pt x="470" y="709803"/>
                  </a:lnTo>
                  <a:lnTo>
                    <a:pt x="441" y="735202"/>
                  </a:lnTo>
                  <a:lnTo>
                    <a:pt x="4250" y="735202"/>
                  </a:lnTo>
                  <a:lnTo>
                    <a:pt x="4279" y="709803"/>
                  </a:lnTo>
                  <a:close/>
                </a:path>
                <a:path w="1149350" h="1130300">
                  <a:moveTo>
                    <a:pt x="1148552" y="709803"/>
                  </a:moveTo>
                  <a:lnTo>
                    <a:pt x="1144742" y="709803"/>
                  </a:lnTo>
                  <a:lnTo>
                    <a:pt x="1144713" y="735202"/>
                  </a:lnTo>
                  <a:lnTo>
                    <a:pt x="1148524" y="735202"/>
                  </a:lnTo>
                  <a:lnTo>
                    <a:pt x="1148552" y="709803"/>
                  </a:lnTo>
                  <a:close/>
                </a:path>
                <a:path w="1149350" h="1130300">
                  <a:moveTo>
                    <a:pt x="4250" y="735203"/>
                  </a:moveTo>
                  <a:lnTo>
                    <a:pt x="441" y="735203"/>
                  </a:lnTo>
                  <a:lnTo>
                    <a:pt x="413" y="760602"/>
                  </a:lnTo>
                  <a:lnTo>
                    <a:pt x="4221" y="760602"/>
                  </a:lnTo>
                  <a:lnTo>
                    <a:pt x="4250" y="735203"/>
                  </a:lnTo>
                  <a:close/>
                </a:path>
                <a:path w="1149350" h="1130300">
                  <a:moveTo>
                    <a:pt x="1148524" y="735203"/>
                  </a:moveTo>
                  <a:lnTo>
                    <a:pt x="1144713" y="735203"/>
                  </a:lnTo>
                  <a:lnTo>
                    <a:pt x="1144684" y="760602"/>
                  </a:lnTo>
                  <a:lnTo>
                    <a:pt x="1148495" y="760602"/>
                  </a:lnTo>
                  <a:lnTo>
                    <a:pt x="1148524" y="735203"/>
                  </a:lnTo>
                  <a:close/>
                </a:path>
                <a:path w="1149350" h="1130300">
                  <a:moveTo>
                    <a:pt x="4221" y="760603"/>
                  </a:moveTo>
                  <a:lnTo>
                    <a:pt x="413" y="760603"/>
                  </a:lnTo>
                  <a:lnTo>
                    <a:pt x="384" y="786002"/>
                  </a:lnTo>
                  <a:lnTo>
                    <a:pt x="4193" y="786002"/>
                  </a:lnTo>
                  <a:lnTo>
                    <a:pt x="4221" y="760603"/>
                  </a:lnTo>
                  <a:close/>
                </a:path>
                <a:path w="1149350" h="1130300">
                  <a:moveTo>
                    <a:pt x="1148495" y="760603"/>
                  </a:moveTo>
                  <a:lnTo>
                    <a:pt x="1144684" y="760603"/>
                  </a:lnTo>
                  <a:lnTo>
                    <a:pt x="1144655" y="786002"/>
                  </a:lnTo>
                  <a:lnTo>
                    <a:pt x="1148467" y="786002"/>
                  </a:lnTo>
                  <a:lnTo>
                    <a:pt x="1148495" y="760603"/>
                  </a:lnTo>
                  <a:close/>
                </a:path>
                <a:path w="1149350" h="1130300">
                  <a:moveTo>
                    <a:pt x="4193" y="786003"/>
                  </a:moveTo>
                  <a:lnTo>
                    <a:pt x="384" y="786003"/>
                  </a:lnTo>
                  <a:lnTo>
                    <a:pt x="356" y="811402"/>
                  </a:lnTo>
                  <a:lnTo>
                    <a:pt x="4164" y="811402"/>
                  </a:lnTo>
                  <a:lnTo>
                    <a:pt x="4193" y="786003"/>
                  </a:lnTo>
                  <a:close/>
                </a:path>
                <a:path w="1149350" h="1130300">
                  <a:moveTo>
                    <a:pt x="1148467" y="786003"/>
                  </a:moveTo>
                  <a:lnTo>
                    <a:pt x="1144655" y="786003"/>
                  </a:lnTo>
                  <a:lnTo>
                    <a:pt x="1144627" y="811402"/>
                  </a:lnTo>
                  <a:lnTo>
                    <a:pt x="1148438" y="811402"/>
                  </a:lnTo>
                  <a:lnTo>
                    <a:pt x="1148467" y="786003"/>
                  </a:lnTo>
                  <a:close/>
                </a:path>
                <a:path w="1149350" h="1130300">
                  <a:moveTo>
                    <a:pt x="4164" y="811403"/>
                  </a:moveTo>
                  <a:lnTo>
                    <a:pt x="356" y="811403"/>
                  </a:lnTo>
                  <a:lnTo>
                    <a:pt x="313" y="849502"/>
                  </a:lnTo>
                  <a:lnTo>
                    <a:pt x="4121" y="849502"/>
                  </a:lnTo>
                  <a:lnTo>
                    <a:pt x="4164" y="811403"/>
                  </a:lnTo>
                  <a:close/>
                </a:path>
                <a:path w="1149350" h="1130300">
                  <a:moveTo>
                    <a:pt x="1148438" y="811403"/>
                  </a:moveTo>
                  <a:lnTo>
                    <a:pt x="1144627" y="811403"/>
                  </a:lnTo>
                  <a:lnTo>
                    <a:pt x="1144583" y="849502"/>
                  </a:lnTo>
                  <a:lnTo>
                    <a:pt x="1148395" y="849502"/>
                  </a:lnTo>
                  <a:lnTo>
                    <a:pt x="1148438" y="811403"/>
                  </a:lnTo>
                  <a:close/>
                </a:path>
                <a:path w="1149350" h="1130300">
                  <a:moveTo>
                    <a:pt x="4121" y="849503"/>
                  </a:moveTo>
                  <a:lnTo>
                    <a:pt x="313" y="849503"/>
                  </a:lnTo>
                  <a:lnTo>
                    <a:pt x="277" y="881252"/>
                  </a:lnTo>
                  <a:lnTo>
                    <a:pt x="4085" y="881252"/>
                  </a:lnTo>
                  <a:lnTo>
                    <a:pt x="4121" y="849503"/>
                  </a:lnTo>
                  <a:close/>
                </a:path>
                <a:path w="1149350" h="1130300">
                  <a:moveTo>
                    <a:pt x="1148395" y="849503"/>
                  </a:moveTo>
                  <a:lnTo>
                    <a:pt x="1144583" y="849503"/>
                  </a:lnTo>
                  <a:lnTo>
                    <a:pt x="1144547" y="881252"/>
                  </a:lnTo>
                  <a:lnTo>
                    <a:pt x="1148359" y="881252"/>
                  </a:lnTo>
                  <a:lnTo>
                    <a:pt x="1148395" y="849503"/>
                  </a:lnTo>
                  <a:close/>
                </a:path>
                <a:path w="1149350" h="1130300">
                  <a:moveTo>
                    <a:pt x="4085" y="881253"/>
                  </a:moveTo>
                  <a:lnTo>
                    <a:pt x="277" y="881253"/>
                  </a:lnTo>
                  <a:lnTo>
                    <a:pt x="271" y="886332"/>
                  </a:lnTo>
                  <a:lnTo>
                    <a:pt x="4079" y="886332"/>
                  </a:lnTo>
                  <a:lnTo>
                    <a:pt x="4085" y="881253"/>
                  </a:lnTo>
                  <a:close/>
                </a:path>
                <a:path w="1149350" h="1130300">
                  <a:moveTo>
                    <a:pt x="1148359" y="881253"/>
                  </a:moveTo>
                  <a:lnTo>
                    <a:pt x="1144547" y="881253"/>
                  </a:lnTo>
                  <a:lnTo>
                    <a:pt x="1144542" y="886332"/>
                  </a:lnTo>
                  <a:lnTo>
                    <a:pt x="1148354" y="886332"/>
                  </a:lnTo>
                  <a:lnTo>
                    <a:pt x="1148359" y="881253"/>
                  </a:lnTo>
                  <a:close/>
                </a:path>
                <a:path w="1149350" h="1130300">
                  <a:moveTo>
                    <a:pt x="4079" y="886333"/>
                  </a:moveTo>
                  <a:lnTo>
                    <a:pt x="271" y="886333"/>
                  </a:lnTo>
                  <a:lnTo>
                    <a:pt x="256" y="900302"/>
                  </a:lnTo>
                  <a:lnTo>
                    <a:pt x="4063" y="900302"/>
                  </a:lnTo>
                  <a:lnTo>
                    <a:pt x="4079" y="886333"/>
                  </a:lnTo>
                  <a:close/>
                </a:path>
                <a:path w="1149350" h="1130300">
                  <a:moveTo>
                    <a:pt x="1148354" y="886333"/>
                  </a:moveTo>
                  <a:lnTo>
                    <a:pt x="1144542" y="886333"/>
                  </a:lnTo>
                  <a:lnTo>
                    <a:pt x="1144526" y="900302"/>
                  </a:lnTo>
                  <a:lnTo>
                    <a:pt x="1148338" y="900302"/>
                  </a:lnTo>
                  <a:lnTo>
                    <a:pt x="1148354" y="886333"/>
                  </a:lnTo>
                  <a:close/>
                </a:path>
                <a:path w="1149350" h="1130300">
                  <a:moveTo>
                    <a:pt x="4063" y="900303"/>
                  </a:moveTo>
                  <a:lnTo>
                    <a:pt x="256" y="900303"/>
                  </a:lnTo>
                  <a:lnTo>
                    <a:pt x="248" y="906652"/>
                  </a:lnTo>
                  <a:lnTo>
                    <a:pt x="4056" y="906652"/>
                  </a:lnTo>
                  <a:lnTo>
                    <a:pt x="4063" y="900303"/>
                  </a:lnTo>
                  <a:close/>
                </a:path>
                <a:path w="1149350" h="1130300">
                  <a:moveTo>
                    <a:pt x="1148338" y="900303"/>
                  </a:moveTo>
                  <a:lnTo>
                    <a:pt x="1144526" y="900303"/>
                  </a:lnTo>
                  <a:lnTo>
                    <a:pt x="1144519" y="906652"/>
                  </a:lnTo>
                  <a:lnTo>
                    <a:pt x="1148331" y="906652"/>
                  </a:lnTo>
                  <a:lnTo>
                    <a:pt x="1148338" y="900303"/>
                  </a:lnTo>
                  <a:close/>
                </a:path>
                <a:path w="1149350" h="1130300">
                  <a:moveTo>
                    <a:pt x="4056" y="906653"/>
                  </a:moveTo>
                  <a:lnTo>
                    <a:pt x="248" y="906653"/>
                  </a:lnTo>
                  <a:lnTo>
                    <a:pt x="241" y="913002"/>
                  </a:lnTo>
                  <a:lnTo>
                    <a:pt x="4049" y="913002"/>
                  </a:lnTo>
                  <a:lnTo>
                    <a:pt x="4056" y="906653"/>
                  </a:lnTo>
                  <a:close/>
                </a:path>
                <a:path w="1149350" h="1130300">
                  <a:moveTo>
                    <a:pt x="1148331" y="906653"/>
                  </a:moveTo>
                  <a:lnTo>
                    <a:pt x="1144519" y="906653"/>
                  </a:lnTo>
                  <a:lnTo>
                    <a:pt x="1144511" y="913002"/>
                  </a:lnTo>
                  <a:lnTo>
                    <a:pt x="1148324" y="913002"/>
                  </a:lnTo>
                  <a:lnTo>
                    <a:pt x="1148331" y="906653"/>
                  </a:lnTo>
                  <a:close/>
                </a:path>
                <a:path w="1149350" h="1130300">
                  <a:moveTo>
                    <a:pt x="4049" y="913003"/>
                  </a:moveTo>
                  <a:lnTo>
                    <a:pt x="241" y="913003"/>
                  </a:lnTo>
                  <a:lnTo>
                    <a:pt x="234" y="919352"/>
                  </a:lnTo>
                  <a:lnTo>
                    <a:pt x="4041" y="919352"/>
                  </a:lnTo>
                  <a:lnTo>
                    <a:pt x="4049" y="913003"/>
                  </a:lnTo>
                  <a:close/>
                </a:path>
                <a:path w="1149350" h="1130300">
                  <a:moveTo>
                    <a:pt x="1148324" y="913003"/>
                  </a:moveTo>
                  <a:lnTo>
                    <a:pt x="1144511" y="913003"/>
                  </a:lnTo>
                  <a:lnTo>
                    <a:pt x="1144504" y="919352"/>
                  </a:lnTo>
                  <a:lnTo>
                    <a:pt x="1148317" y="919352"/>
                  </a:lnTo>
                  <a:lnTo>
                    <a:pt x="1148324" y="913003"/>
                  </a:lnTo>
                  <a:close/>
                </a:path>
                <a:path w="1149350" h="1130300">
                  <a:moveTo>
                    <a:pt x="4041" y="919353"/>
                  </a:moveTo>
                  <a:lnTo>
                    <a:pt x="234" y="919353"/>
                  </a:lnTo>
                  <a:lnTo>
                    <a:pt x="227" y="925702"/>
                  </a:lnTo>
                  <a:lnTo>
                    <a:pt x="4034" y="925702"/>
                  </a:lnTo>
                  <a:lnTo>
                    <a:pt x="4041" y="919353"/>
                  </a:lnTo>
                  <a:close/>
                </a:path>
                <a:path w="1149350" h="1130300">
                  <a:moveTo>
                    <a:pt x="1148317" y="919353"/>
                  </a:moveTo>
                  <a:lnTo>
                    <a:pt x="1144504" y="919353"/>
                  </a:lnTo>
                  <a:lnTo>
                    <a:pt x="1144497" y="925702"/>
                  </a:lnTo>
                  <a:lnTo>
                    <a:pt x="1148309" y="925702"/>
                  </a:lnTo>
                  <a:lnTo>
                    <a:pt x="1148317" y="919353"/>
                  </a:lnTo>
                  <a:close/>
                </a:path>
                <a:path w="1149350" h="1130300">
                  <a:moveTo>
                    <a:pt x="4034" y="925703"/>
                  </a:moveTo>
                  <a:lnTo>
                    <a:pt x="227" y="925703"/>
                  </a:lnTo>
                  <a:lnTo>
                    <a:pt x="221" y="930782"/>
                  </a:lnTo>
                  <a:lnTo>
                    <a:pt x="4028" y="930782"/>
                  </a:lnTo>
                  <a:lnTo>
                    <a:pt x="4034" y="925703"/>
                  </a:lnTo>
                  <a:close/>
                </a:path>
                <a:path w="1149350" h="1130300">
                  <a:moveTo>
                    <a:pt x="1148309" y="925703"/>
                  </a:moveTo>
                  <a:lnTo>
                    <a:pt x="1144497" y="925703"/>
                  </a:lnTo>
                  <a:lnTo>
                    <a:pt x="1144491" y="930782"/>
                  </a:lnTo>
                  <a:lnTo>
                    <a:pt x="1148304" y="930782"/>
                  </a:lnTo>
                  <a:lnTo>
                    <a:pt x="1148309" y="925703"/>
                  </a:lnTo>
                  <a:close/>
                </a:path>
                <a:path w="1149350" h="1130300">
                  <a:moveTo>
                    <a:pt x="4028" y="930783"/>
                  </a:moveTo>
                  <a:lnTo>
                    <a:pt x="221" y="930783"/>
                  </a:lnTo>
                  <a:lnTo>
                    <a:pt x="213" y="938402"/>
                  </a:lnTo>
                  <a:lnTo>
                    <a:pt x="4020" y="938402"/>
                  </a:lnTo>
                  <a:lnTo>
                    <a:pt x="4028" y="930783"/>
                  </a:lnTo>
                  <a:close/>
                </a:path>
                <a:path w="1149350" h="1130300">
                  <a:moveTo>
                    <a:pt x="1148304" y="930783"/>
                  </a:moveTo>
                  <a:lnTo>
                    <a:pt x="1144491" y="930783"/>
                  </a:lnTo>
                  <a:lnTo>
                    <a:pt x="1144483" y="938402"/>
                  </a:lnTo>
                  <a:lnTo>
                    <a:pt x="1148295" y="938402"/>
                  </a:lnTo>
                  <a:lnTo>
                    <a:pt x="1148304" y="930783"/>
                  </a:lnTo>
                  <a:close/>
                </a:path>
                <a:path w="1149350" h="1130300">
                  <a:moveTo>
                    <a:pt x="4020" y="938403"/>
                  </a:moveTo>
                  <a:lnTo>
                    <a:pt x="213" y="938403"/>
                  </a:lnTo>
                  <a:lnTo>
                    <a:pt x="177" y="970152"/>
                  </a:lnTo>
                  <a:lnTo>
                    <a:pt x="3984" y="970152"/>
                  </a:lnTo>
                  <a:lnTo>
                    <a:pt x="4020" y="938403"/>
                  </a:lnTo>
                  <a:close/>
                </a:path>
                <a:path w="1149350" h="1130300">
                  <a:moveTo>
                    <a:pt x="1148295" y="938403"/>
                  </a:moveTo>
                  <a:lnTo>
                    <a:pt x="1144483" y="938403"/>
                  </a:lnTo>
                  <a:lnTo>
                    <a:pt x="1144447" y="970152"/>
                  </a:lnTo>
                  <a:lnTo>
                    <a:pt x="1148259" y="970152"/>
                  </a:lnTo>
                  <a:lnTo>
                    <a:pt x="1148295" y="938403"/>
                  </a:lnTo>
                  <a:close/>
                </a:path>
                <a:path w="1149350" h="1130300">
                  <a:moveTo>
                    <a:pt x="3984" y="970153"/>
                  </a:moveTo>
                  <a:lnTo>
                    <a:pt x="177" y="970153"/>
                  </a:lnTo>
                  <a:lnTo>
                    <a:pt x="171" y="975232"/>
                  </a:lnTo>
                  <a:lnTo>
                    <a:pt x="3978" y="975232"/>
                  </a:lnTo>
                  <a:lnTo>
                    <a:pt x="3984" y="970153"/>
                  </a:lnTo>
                  <a:close/>
                </a:path>
                <a:path w="1149350" h="1130300">
                  <a:moveTo>
                    <a:pt x="1148259" y="970153"/>
                  </a:moveTo>
                  <a:lnTo>
                    <a:pt x="1144447" y="970153"/>
                  </a:lnTo>
                  <a:lnTo>
                    <a:pt x="1144441" y="975232"/>
                  </a:lnTo>
                  <a:lnTo>
                    <a:pt x="1148254" y="975232"/>
                  </a:lnTo>
                  <a:lnTo>
                    <a:pt x="1148259" y="970153"/>
                  </a:lnTo>
                  <a:close/>
                </a:path>
                <a:path w="1149350" h="1130300">
                  <a:moveTo>
                    <a:pt x="3978" y="975233"/>
                  </a:moveTo>
                  <a:lnTo>
                    <a:pt x="171" y="975233"/>
                  </a:lnTo>
                  <a:lnTo>
                    <a:pt x="163" y="982852"/>
                  </a:lnTo>
                  <a:lnTo>
                    <a:pt x="3969" y="982852"/>
                  </a:lnTo>
                  <a:lnTo>
                    <a:pt x="3978" y="975233"/>
                  </a:lnTo>
                  <a:close/>
                </a:path>
                <a:path w="1149350" h="1130300">
                  <a:moveTo>
                    <a:pt x="1148254" y="975233"/>
                  </a:moveTo>
                  <a:lnTo>
                    <a:pt x="1144441" y="975233"/>
                  </a:lnTo>
                  <a:lnTo>
                    <a:pt x="1144432" y="982852"/>
                  </a:lnTo>
                  <a:lnTo>
                    <a:pt x="1148245" y="982852"/>
                  </a:lnTo>
                  <a:lnTo>
                    <a:pt x="1148254" y="975233"/>
                  </a:lnTo>
                  <a:close/>
                </a:path>
                <a:path w="1149350" h="1130300">
                  <a:moveTo>
                    <a:pt x="3969" y="982853"/>
                  </a:moveTo>
                  <a:lnTo>
                    <a:pt x="163" y="982853"/>
                  </a:lnTo>
                  <a:lnTo>
                    <a:pt x="157" y="987932"/>
                  </a:lnTo>
                  <a:lnTo>
                    <a:pt x="3964" y="987932"/>
                  </a:lnTo>
                  <a:lnTo>
                    <a:pt x="3969" y="982853"/>
                  </a:lnTo>
                  <a:close/>
                </a:path>
                <a:path w="1149350" h="1130300">
                  <a:moveTo>
                    <a:pt x="1148245" y="982853"/>
                  </a:moveTo>
                  <a:lnTo>
                    <a:pt x="1144432" y="982853"/>
                  </a:lnTo>
                  <a:lnTo>
                    <a:pt x="1144426" y="987932"/>
                  </a:lnTo>
                  <a:lnTo>
                    <a:pt x="1148240" y="987932"/>
                  </a:lnTo>
                  <a:lnTo>
                    <a:pt x="1148245" y="982853"/>
                  </a:lnTo>
                  <a:close/>
                </a:path>
                <a:path w="1149350" h="1130300">
                  <a:moveTo>
                    <a:pt x="3964" y="987933"/>
                  </a:moveTo>
                  <a:lnTo>
                    <a:pt x="157" y="987933"/>
                  </a:lnTo>
                  <a:lnTo>
                    <a:pt x="148" y="995552"/>
                  </a:lnTo>
                  <a:lnTo>
                    <a:pt x="3955" y="995552"/>
                  </a:lnTo>
                  <a:lnTo>
                    <a:pt x="3964" y="987933"/>
                  </a:lnTo>
                  <a:close/>
                </a:path>
                <a:path w="1149350" h="1130300">
                  <a:moveTo>
                    <a:pt x="1148240" y="987933"/>
                  </a:moveTo>
                  <a:lnTo>
                    <a:pt x="1144426" y="987933"/>
                  </a:lnTo>
                  <a:lnTo>
                    <a:pt x="1144418" y="995552"/>
                  </a:lnTo>
                  <a:lnTo>
                    <a:pt x="1148231" y="995552"/>
                  </a:lnTo>
                  <a:lnTo>
                    <a:pt x="1148240" y="987933"/>
                  </a:lnTo>
                  <a:close/>
                </a:path>
                <a:path w="1149350" h="1130300">
                  <a:moveTo>
                    <a:pt x="3955" y="995553"/>
                  </a:moveTo>
                  <a:lnTo>
                    <a:pt x="148" y="995553"/>
                  </a:lnTo>
                  <a:lnTo>
                    <a:pt x="134" y="1008252"/>
                  </a:lnTo>
                  <a:lnTo>
                    <a:pt x="3941" y="1008252"/>
                  </a:lnTo>
                  <a:lnTo>
                    <a:pt x="3955" y="995553"/>
                  </a:lnTo>
                  <a:close/>
                </a:path>
                <a:path w="1149350" h="1130300">
                  <a:moveTo>
                    <a:pt x="1148231" y="995553"/>
                  </a:moveTo>
                  <a:lnTo>
                    <a:pt x="1144418" y="995553"/>
                  </a:lnTo>
                  <a:lnTo>
                    <a:pt x="1144403" y="1008252"/>
                  </a:lnTo>
                  <a:lnTo>
                    <a:pt x="1148217" y="1008252"/>
                  </a:lnTo>
                  <a:lnTo>
                    <a:pt x="1148231" y="995553"/>
                  </a:lnTo>
                  <a:close/>
                </a:path>
                <a:path w="1149350" h="1130300">
                  <a:moveTo>
                    <a:pt x="3941" y="1008253"/>
                  </a:moveTo>
                  <a:lnTo>
                    <a:pt x="134" y="1008253"/>
                  </a:lnTo>
                  <a:lnTo>
                    <a:pt x="127" y="1014602"/>
                  </a:lnTo>
                  <a:lnTo>
                    <a:pt x="3933" y="1014602"/>
                  </a:lnTo>
                  <a:lnTo>
                    <a:pt x="3941" y="1008253"/>
                  </a:lnTo>
                  <a:close/>
                </a:path>
                <a:path w="1149350" h="1130300">
                  <a:moveTo>
                    <a:pt x="1148217" y="1008253"/>
                  </a:moveTo>
                  <a:lnTo>
                    <a:pt x="1144403" y="1008253"/>
                  </a:lnTo>
                  <a:lnTo>
                    <a:pt x="1144396" y="1014602"/>
                  </a:lnTo>
                  <a:lnTo>
                    <a:pt x="1148209" y="1014602"/>
                  </a:lnTo>
                  <a:lnTo>
                    <a:pt x="1148217" y="1008253"/>
                  </a:lnTo>
                  <a:close/>
                </a:path>
                <a:path w="1149350" h="1130300">
                  <a:moveTo>
                    <a:pt x="3933" y="1014603"/>
                  </a:moveTo>
                  <a:lnTo>
                    <a:pt x="127" y="1014603"/>
                  </a:lnTo>
                  <a:lnTo>
                    <a:pt x="120" y="1020952"/>
                  </a:lnTo>
                  <a:lnTo>
                    <a:pt x="3926" y="1020952"/>
                  </a:lnTo>
                  <a:lnTo>
                    <a:pt x="3933" y="1014603"/>
                  </a:lnTo>
                  <a:close/>
                </a:path>
                <a:path w="1149350" h="1130300">
                  <a:moveTo>
                    <a:pt x="1148209" y="1014603"/>
                  </a:moveTo>
                  <a:lnTo>
                    <a:pt x="1144396" y="1014603"/>
                  </a:lnTo>
                  <a:lnTo>
                    <a:pt x="1144389" y="1020952"/>
                  </a:lnTo>
                  <a:lnTo>
                    <a:pt x="1148202" y="1020952"/>
                  </a:lnTo>
                  <a:lnTo>
                    <a:pt x="1148209" y="1014603"/>
                  </a:lnTo>
                  <a:close/>
                </a:path>
                <a:path w="1149350" h="1130300">
                  <a:moveTo>
                    <a:pt x="3926" y="1020953"/>
                  </a:moveTo>
                  <a:lnTo>
                    <a:pt x="120" y="1020953"/>
                  </a:lnTo>
                  <a:lnTo>
                    <a:pt x="112" y="1027302"/>
                  </a:lnTo>
                  <a:lnTo>
                    <a:pt x="3919" y="1027302"/>
                  </a:lnTo>
                  <a:lnTo>
                    <a:pt x="3926" y="1020953"/>
                  </a:lnTo>
                  <a:close/>
                </a:path>
                <a:path w="1149350" h="1130300">
                  <a:moveTo>
                    <a:pt x="1148202" y="1020953"/>
                  </a:moveTo>
                  <a:lnTo>
                    <a:pt x="1144389" y="1020953"/>
                  </a:lnTo>
                  <a:lnTo>
                    <a:pt x="1144382" y="1027302"/>
                  </a:lnTo>
                  <a:lnTo>
                    <a:pt x="1148195" y="1027302"/>
                  </a:lnTo>
                  <a:lnTo>
                    <a:pt x="1148202" y="1020953"/>
                  </a:lnTo>
                  <a:close/>
                </a:path>
                <a:path w="1149350" h="1130300">
                  <a:moveTo>
                    <a:pt x="3919" y="1027303"/>
                  </a:moveTo>
                  <a:lnTo>
                    <a:pt x="112" y="1027303"/>
                  </a:lnTo>
                  <a:lnTo>
                    <a:pt x="105" y="1033652"/>
                  </a:lnTo>
                  <a:lnTo>
                    <a:pt x="3912" y="1033652"/>
                  </a:lnTo>
                  <a:lnTo>
                    <a:pt x="3919" y="1027303"/>
                  </a:lnTo>
                  <a:close/>
                </a:path>
                <a:path w="1149350" h="1130300">
                  <a:moveTo>
                    <a:pt x="1148195" y="1027303"/>
                  </a:moveTo>
                  <a:lnTo>
                    <a:pt x="1144382" y="1027303"/>
                  </a:lnTo>
                  <a:lnTo>
                    <a:pt x="1144375" y="1033652"/>
                  </a:lnTo>
                  <a:lnTo>
                    <a:pt x="1148188" y="1033652"/>
                  </a:lnTo>
                  <a:lnTo>
                    <a:pt x="1148195" y="1027303"/>
                  </a:lnTo>
                  <a:close/>
                </a:path>
                <a:path w="1149350" h="1130300">
                  <a:moveTo>
                    <a:pt x="3912" y="1033653"/>
                  </a:moveTo>
                  <a:lnTo>
                    <a:pt x="105" y="1033653"/>
                  </a:lnTo>
                  <a:lnTo>
                    <a:pt x="92" y="1045082"/>
                  </a:lnTo>
                  <a:lnTo>
                    <a:pt x="3899" y="1045082"/>
                  </a:lnTo>
                  <a:lnTo>
                    <a:pt x="3912" y="1033653"/>
                  </a:lnTo>
                  <a:close/>
                </a:path>
                <a:path w="1149350" h="1130300">
                  <a:moveTo>
                    <a:pt x="1148188" y="1033653"/>
                  </a:moveTo>
                  <a:lnTo>
                    <a:pt x="1144375" y="1033653"/>
                  </a:lnTo>
                  <a:lnTo>
                    <a:pt x="1144362" y="1045082"/>
                  </a:lnTo>
                  <a:lnTo>
                    <a:pt x="1148175" y="1045082"/>
                  </a:lnTo>
                  <a:lnTo>
                    <a:pt x="1148188" y="1033653"/>
                  </a:lnTo>
                  <a:close/>
                </a:path>
                <a:path w="1149350" h="1130300">
                  <a:moveTo>
                    <a:pt x="3899" y="1045083"/>
                  </a:moveTo>
                  <a:lnTo>
                    <a:pt x="92" y="1045083"/>
                  </a:lnTo>
                  <a:lnTo>
                    <a:pt x="84" y="1052702"/>
                  </a:lnTo>
                  <a:lnTo>
                    <a:pt x="3890" y="1052702"/>
                  </a:lnTo>
                  <a:lnTo>
                    <a:pt x="3899" y="1045083"/>
                  </a:lnTo>
                  <a:close/>
                </a:path>
                <a:path w="1149350" h="1130300">
                  <a:moveTo>
                    <a:pt x="1148175" y="1045083"/>
                  </a:moveTo>
                  <a:lnTo>
                    <a:pt x="1144362" y="1045083"/>
                  </a:lnTo>
                  <a:lnTo>
                    <a:pt x="1144353" y="1052702"/>
                  </a:lnTo>
                  <a:lnTo>
                    <a:pt x="1148167" y="1052702"/>
                  </a:lnTo>
                  <a:lnTo>
                    <a:pt x="1148175" y="1045083"/>
                  </a:lnTo>
                  <a:close/>
                </a:path>
                <a:path w="1149350" h="1130300">
                  <a:moveTo>
                    <a:pt x="3890" y="1052703"/>
                  </a:moveTo>
                  <a:lnTo>
                    <a:pt x="84" y="1052703"/>
                  </a:lnTo>
                  <a:lnTo>
                    <a:pt x="78" y="1057783"/>
                  </a:lnTo>
                  <a:lnTo>
                    <a:pt x="3884" y="1057783"/>
                  </a:lnTo>
                  <a:lnTo>
                    <a:pt x="3890" y="1052703"/>
                  </a:lnTo>
                  <a:close/>
                </a:path>
                <a:path w="1149350" h="1130300">
                  <a:moveTo>
                    <a:pt x="1148167" y="1052703"/>
                  </a:moveTo>
                  <a:lnTo>
                    <a:pt x="1144353" y="1052703"/>
                  </a:lnTo>
                  <a:lnTo>
                    <a:pt x="1144347" y="1057783"/>
                  </a:lnTo>
                  <a:lnTo>
                    <a:pt x="1148161" y="1057783"/>
                  </a:lnTo>
                  <a:lnTo>
                    <a:pt x="1148167" y="1052703"/>
                  </a:lnTo>
                  <a:close/>
                </a:path>
                <a:path w="1149350" h="1130300">
                  <a:moveTo>
                    <a:pt x="3884" y="1057783"/>
                  </a:moveTo>
                  <a:lnTo>
                    <a:pt x="78" y="1057783"/>
                  </a:lnTo>
                  <a:lnTo>
                    <a:pt x="71" y="1064133"/>
                  </a:lnTo>
                  <a:lnTo>
                    <a:pt x="3877" y="1064133"/>
                  </a:lnTo>
                  <a:lnTo>
                    <a:pt x="3884" y="1057783"/>
                  </a:lnTo>
                  <a:close/>
                </a:path>
                <a:path w="1149350" h="1130300">
                  <a:moveTo>
                    <a:pt x="1148161" y="1057783"/>
                  </a:moveTo>
                  <a:lnTo>
                    <a:pt x="1144347" y="1057783"/>
                  </a:lnTo>
                  <a:lnTo>
                    <a:pt x="1144340" y="1064133"/>
                  </a:lnTo>
                  <a:lnTo>
                    <a:pt x="1148154" y="1064133"/>
                  </a:lnTo>
                  <a:lnTo>
                    <a:pt x="1148161" y="1057783"/>
                  </a:lnTo>
                  <a:close/>
                </a:path>
                <a:path w="1149350" h="1130300">
                  <a:moveTo>
                    <a:pt x="3877" y="1064133"/>
                  </a:moveTo>
                  <a:lnTo>
                    <a:pt x="71" y="1064133"/>
                  </a:lnTo>
                  <a:lnTo>
                    <a:pt x="57" y="1076833"/>
                  </a:lnTo>
                  <a:lnTo>
                    <a:pt x="3863" y="1076833"/>
                  </a:lnTo>
                  <a:lnTo>
                    <a:pt x="3877" y="1064133"/>
                  </a:lnTo>
                  <a:close/>
                </a:path>
                <a:path w="1149350" h="1130300">
                  <a:moveTo>
                    <a:pt x="1148154" y="1064133"/>
                  </a:moveTo>
                  <a:lnTo>
                    <a:pt x="1144340" y="1064133"/>
                  </a:lnTo>
                  <a:lnTo>
                    <a:pt x="1144326" y="1076833"/>
                  </a:lnTo>
                  <a:lnTo>
                    <a:pt x="1148140" y="1076833"/>
                  </a:lnTo>
                  <a:lnTo>
                    <a:pt x="1148154" y="1064133"/>
                  </a:lnTo>
                  <a:close/>
                </a:path>
                <a:path w="1149350" h="1130300">
                  <a:moveTo>
                    <a:pt x="3863" y="1076833"/>
                  </a:moveTo>
                  <a:lnTo>
                    <a:pt x="57" y="1076833"/>
                  </a:lnTo>
                  <a:lnTo>
                    <a:pt x="50" y="1083183"/>
                  </a:lnTo>
                  <a:lnTo>
                    <a:pt x="3856" y="1083183"/>
                  </a:lnTo>
                  <a:lnTo>
                    <a:pt x="3863" y="1076833"/>
                  </a:lnTo>
                  <a:close/>
                </a:path>
                <a:path w="1149350" h="1130300">
                  <a:moveTo>
                    <a:pt x="1148140" y="1076833"/>
                  </a:moveTo>
                  <a:lnTo>
                    <a:pt x="1144326" y="1076833"/>
                  </a:lnTo>
                  <a:lnTo>
                    <a:pt x="1144318" y="1083183"/>
                  </a:lnTo>
                  <a:lnTo>
                    <a:pt x="1148132" y="1083183"/>
                  </a:lnTo>
                  <a:lnTo>
                    <a:pt x="1148140" y="1076833"/>
                  </a:lnTo>
                  <a:close/>
                </a:path>
                <a:path w="1149350" h="1130300">
                  <a:moveTo>
                    <a:pt x="3856" y="1083183"/>
                  </a:moveTo>
                  <a:lnTo>
                    <a:pt x="50" y="1083183"/>
                  </a:lnTo>
                  <a:lnTo>
                    <a:pt x="35" y="1095883"/>
                  </a:lnTo>
                  <a:lnTo>
                    <a:pt x="3841" y="1095883"/>
                  </a:lnTo>
                  <a:lnTo>
                    <a:pt x="3856" y="1083183"/>
                  </a:lnTo>
                  <a:close/>
                </a:path>
                <a:path w="1149350" h="1130300">
                  <a:moveTo>
                    <a:pt x="1148132" y="1083183"/>
                  </a:moveTo>
                  <a:lnTo>
                    <a:pt x="1144318" y="1083183"/>
                  </a:lnTo>
                  <a:lnTo>
                    <a:pt x="1144304" y="1095883"/>
                  </a:lnTo>
                  <a:lnTo>
                    <a:pt x="1148118" y="1095883"/>
                  </a:lnTo>
                  <a:lnTo>
                    <a:pt x="1148132" y="1083183"/>
                  </a:lnTo>
                  <a:close/>
                </a:path>
                <a:path w="1149350" h="1130300">
                  <a:moveTo>
                    <a:pt x="3841" y="1095883"/>
                  </a:moveTo>
                  <a:lnTo>
                    <a:pt x="35" y="1095883"/>
                  </a:lnTo>
                  <a:lnTo>
                    <a:pt x="28" y="1102233"/>
                  </a:lnTo>
                  <a:lnTo>
                    <a:pt x="3834" y="1102233"/>
                  </a:lnTo>
                  <a:lnTo>
                    <a:pt x="3841" y="1095883"/>
                  </a:lnTo>
                  <a:close/>
                </a:path>
                <a:path w="1149350" h="1130300">
                  <a:moveTo>
                    <a:pt x="1148118" y="1095883"/>
                  </a:moveTo>
                  <a:lnTo>
                    <a:pt x="1144304" y="1095883"/>
                  </a:lnTo>
                  <a:lnTo>
                    <a:pt x="1144297" y="1102233"/>
                  </a:lnTo>
                  <a:lnTo>
                    <a:pt x="1148111" y="1102233"/>
                  </a:lnTo>
                  <a:lnTo>
                    <a:pt x="1148118" y="1095883"/>
                  </a:lnTo>
                  <a:close/>
                </a:path>
                <a:path w="1149350" h="1130300">
                  <a:moveTo>
                    <a:pt x="3834" y="1102233"/>
                  </a:moveTo>
                  <a:lnTo>
                    <a:pt x="28" y="1102233"/>
                  </a:lnTo>
                  <a:lnTo>
                    <a:pt x="14" y="1114933"/>
                  </a:lnTo>
                  <a:lnTo>
                    <a:pt x="3820" y="1114933"/>
                  </a:lnTo>
                  <a:lnTo>
                    <a:pt x="3834" y="1102233"/>
                  </a:lnTo>
                  <a:close/>
                </a:path>
                <a:path w="1149350" h="1130300">
                  <a:moveTo>
                    <a:pt x="1148111" y="1102233"/>
                  </a:moveTo>
                  <a:lnTo>
                    <a:pt x="1144297" y="1102233"/>
                  </a:lnTo>
                  <a:lnTo>
                    <a:pt x="1144282" y="1114933"/>
                  </a:lnTo>
                  <a:lnTo>
                    <a:pt x="1148097" y="1114933"/>
                  </a:lnTo>
                  <a:lnTo>
                    <a:pt x="1148111" y="1102233"/>
                  </a:lnTo>
                  <a:close/>
                </a:path>
                <a:path w="1149350" h="1130300">
                  <a:moveTo>
                    <a:pt x="3820" y="1114933"/>
                  </a:moveTo>
                  <a:lnTo>
                    <a:pt x="14" y="1114933"/>
                  </a:lnTo>
                  <a:lnTo>
                    <a:pt x="5" y="1122552"/>
                  </a:lnTo>
                  <a:lnTo>
                    <a:pt x="3811" y="1122552"/>
                  </a:lnTo>
                  <a:lnTo>
                    <a:pt x="3820" y="1114933"/>
                  </a:lnTo>
                  <a:close/>
                </a:path>
                <a:path w="1149350" h="1130300">
                  <a:moveTo>
                    <a:pt x="1148097" y="1114933"/>
                  </a:moveTo>
                  <a:lnTo>
                    <a:pt x="1144282" y="1114933"/>
                  </a:lnTo>
                  <a:lnTo>
                    <a:pt x="1144274" y="1122552"/>
                  </a:lnTo>
                  <a:lnTo>
                    <a:pt x="1148088" y="1122552"/>
                  </a:lnTo>
                  <a:lnTo>
                    <a:pt x="1148097" y="1114933"/>
                  </a:lnTo>
                  <a:close/>
                </a:path>
                <a:path w="1149350" h="1130300">
                  <a:moveTo>
                    <a:pt x="3811" y="1122553"/>
                  </a:moveTo>
                  <a:lnTo>
                    <a:pt x="5" y="1122553"/>
                  </a:lnTo>
                  <a:lnTo>
                    <a:pt x="0" y="1127633"/>
                  </a:lnTo>
                  <a:lnTo>
                    <a:pt x="1148079" y="1130173"/>
                  </a:lnTo>
                  <a:lnTo>
                    <a:pt x="1148084" y="1126363"/>
                  </a:lnTo>
                  <a:lnTo>
                    <a:pt x="3809" y="1123823"/>
                  </a:lnTo>
                  <a:lnTo>
                    <a:pt x="3811" y="1122553"/>
                  </a:lnTo>
                  <a:close/>
                </a:path>
                <a:path w="1149350" h="1130300">
                  <a:moveTo>
                    <a:pt x="1148088" y="1122553"/>
                  </a:moveTo>
                  <a:lnTo>
                    <a:pt x="1144274" y="1122553"/>
                  </a:lnTo>
                  <a:lnTo>
                    <a:pt x="1144269" y="1126363"/>
                  </a:lnTo>
                  <a:lnTo>
                    <a:pt x="1148084" y="1126363"/>
                  </a:lnTo>
                  <a:lnTo>
                    <a:pt x="1148088" y="1122553"/>
                  </a:lnTo>
                  <a:close/>
                </a:path>
              </a:pathLst>
            </a:custGeom>
            <a:solidFill>
              <a:srgbClr val="711E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7010400" y="2992246"/>
              <a:ext cx="1141730" cy="1122680"/>
            </a:xfrm>
            <a:custGeom>
              <a:avLst/>
              <a:gdLst/>
              <a:ahLst/>
              <a:cxnLst/>
              <a:rect l="l" t="t" r="r" b="b"/>
              <a:pathLst>
                <a:path w="1141729" h="1122679">
                  <a:moveTo>
                    <a:pt x="1270" y="0"/>
                  </a:moveTo>
                  <a:lnTo>
                    <a:pt x="1186" y="73533"/>
                  </a:lnTo>
                  <a:lnTo>
                    <a:pt x="5000" y="73533"/>
                  </a:lnTo>
                  <a:lnTo>
                    <a:pt x="5079" y="3683"/>
                  </a:lnTo>
                  <a:lnTo>
                    <a:pt x="1141728" y="3683"/>
                  </a:lnTo>
                  <a:lnTo>
                    <a:pt x="1141729" y="2540"/>
                  </a:lnTo>
                  <a:lnTo>
                    <a:pt x="1270" y="0"/>
                  </a:lnTo>
                  <a:close/>
                </a:path>
                <a:path w="1141729" h="1122679">
                  <a:moveTo>
                    <a:pt x="1141728" y="3683"/>
                  </a:moveTo>
                  <a:lnTo>
                    <a:pt x="5079" y="3683"/>
                  </a:lnTo>
                  <a:lnTo>
                    <a:pt x="1137920" y="6350"/>
                  </a:lnTo>
                  <a:lnTo>
                    <a:pt x="1137843" y="73533"/>
                  </a:lnTo>
                  <a:lnTo>
                    <a:pt x="1141649" y="73533"/>
                  </a:lnTo>
                  <a:lnTo>
                    <a:pt x="1141728" y="3683"/>
                  </a:lnTo>
                  <a:close/>
                </a:path>
                <a:path w="1141729" h="1122679">
                  <a:moveTo>
                    <a:pt x="5000" y="73533"/>
                  </a:moveTo>
                  <a:lnTo>
                    <a:pt x="1186" y="73533"/>
                  </a:lnTo>
                  <a:lnTo>
                    <a:pt x="1172" y="86233"/>
                  </a:lnTo>
                  <a:lnTo>
                    <a:pt x="4985" y="86233"/>
                  </a:lnTo>
                  <a:lnTo>
                    <a:pt x="5000" y="73533"/>
                  </a:lnTo>
                  <a:close/>
                </a:path>
                <a:path w="1141729" h="1122679">
                  <a:moveTo>
                    <a:pt x="1141649" y="73533"/>
                  </a:moveTo>
                  <a:lnTo>
                    <a:pt x="1137843" y="73533"/>
                  </a:lnTo>
                  <a:lnTo>
                    <a:pt x="1137828" y="86233"/>
                  </a:lnTo>
                  <a:lnTo>
                    <a:pt x="1141634" y="86233"/>
                  </a:lnTo>
                  <a:lnTo>
                    <a:pt x="1141649" y="73533"/>
                  </a:lnTo>
                  <a:close/>
                </a:path>
                <a:path w="1141729" h="1122679">
                  <a:moveTo>
                    <a:pt x="4985" y="86233"/>
                  </a:moveTo>
                  <a:lnTo>
                    <a:pt x="1172" y="86233"/>
                  </a:lnTo>
                  <a:lnTo>
                    <a:pt x="1143" y="111633"/>
                  </a:lnTo>
                  <a:lnTo>
                    <a:pt x="4956" y="111633"/>
                  </a:lnTo>
                  <a:lnTo>
                    <a:pt x="4985" y="86233"/>
                  </a:lnTo>
                  <a:close/>
                </a:path>
                <a:path w="1141729" h="1122679">
                  <a:moveTo>
                    <a:pt x="1141634" y="86233"/>
                  </a:moveTo>
                  <a:lnTo>
                    <a:pt x="1137828" y="86233"/>
                  </a:lnTo>
                  <a:lnTo>
                    <a:pt x="1137799" y="111633"/>
                  </a:lnTo>
                  <a:lnTo>
                    <a:pt x="1141606" y="111633"/>
                  </a:lnTo>
                  <a:lnTo>
                    <a:pt x="1141634" y="86233"/>
                  </a:lnTo>
                  <a:close/>
                </a:path>
                <a:path w="1141729" h="1122679">
                  <a:moveTo>
                    <a:pt x="4956" y="111633"/>
                  </a:moveTo>
                  <a:lnTo>
                    <a:pt x="1143" y="111633"/>
                  </a:lnTo>
                  <a:lnTo>
                    <a:pt x="1107" y="143383"/>
                  </a:lnTo>
                  <a:lnTo>
                    <a:pt x="4920" y="143383"/>
                  </a:lnTo>
                  <a:lnTo>
                    <a:pt x="4956" y="111633"/>
                  </a:lnTo>
                  <a:close/>
                </a:path>
                <a:path w="1141729" h="1122679">
                  <a:moveTo>
                    <a:pt x="1141606" y="111633"/>
                  </a:moveTo>
                  <a:lnTo>
                    <a:pt x="1137799" y="111633"/>
                  </a:lnTo>
                  <a:lnTo>
                    <a:pt x="1137763" y="143383"/>
                  </a:lnTo>
                  <a:lnTo>
                    <a:pt x="1141570" y="143383"/>
                  </a:lnTo>
                  <a:lnTo>
                    <a:pt x="1141606" y="111633"/>
                  </a:lnTo>
                  <a:close/>
                </a:path>
                <a:path w="1141729" h="1122679">
                  <a:moveTo>
                    <a:pt x="4920" y="143383"/>
                  </a:moveTo>
                  <a:lnTo>
                    <a:pt x="1107" y="143383"/>
                  </a:lnTo>
                  <a:lnTo>
                    <a:pt x="1064" y="181483"/>
                  </a:lnTo>
                  <a:lnTo>
                    <a:pt x="4877" y="181483"/>
                  </a:lnTo>
                  <a:lnTo>
                    <a:pt x="4920" y="143383"/>
                  </a:lnTo>
                  <a:close/>
                </a:path>
                <a:path w="1141729" h="1122679">
                  <a:moveTo>
                    <a:pt x="1141570" y="143383"/>
                  </a:moveTo>
                  <a:lnTo>
                    <a:pt x="1137763" y="143383"/>
                  </a:lnTo>
                  <a:lnTo>
                    <a:pt x="1137719" y="181483"/>
                  </a:lnTo>
                  <a:lnTo>
                    <a:pt x="1141526" y="181483"/>
                  </a:lnTo>
                  <a:lnTo>
                    <a:pt x="1141570" y="143383"/>
                  </a:lnTo>
                  <a:close/>
                </a:path>
                <a:path w="1141729" h="1122679">
                  <a:moveTo>
                    <a:pt x="4877" y="181483"/>
                  </a:moveTo>
                  <a:lnTo>
                    <a:pt x="1064" y="181483"/>
                  </a:lnTo>
                  <a:lnTo>
                    <a:pt x="1035" y="206883"/>
                  </a:lnTo>
                  <a:lnTo>
                    <a:pt x="4848" y="206883"/>
                  </a:lnTo>
                  <a:lnTo>
                    <a:pt x="4877" y="181483"/>
                  </a:lnTo>
                  <a:close/>
                </a:path>
                <a:path w="1141729" h="1122679">
                  <a:moveTo>
                    <a:pt x="1141526" y="181483"/>
                  </a:moveTo>
                  <a:lnTo>
                    <a:pt x="1137719" y="181483"/>
                  </a:lnTo>
                  <a:lnTo>
                    <a:pt x="1137690" y="206883"/>
                  </a:lnTo>
                  <a:lnTo>
                    <a:pt x="1141498" y="206883"/>
                  </a:lnTo>
                  <a:lnTo>
                    <a:pt x="1141526" y="181483"/>
                  </a:lnTo>
                  <a:close/>
                </a:path>
                <a:path w="1141729" h="1122679">
                  <a:moveTo>
                    <a:pt x="4848" y="206883"/>
                  </a:moveTo>
                  <a:lnTo>
                    <a:pt x="1035" y="206883"/>
                  </a:lnTo>
                  <a:lnTo>
                    <a:pt x="1020" y="219583"/>
                  </a:lnTo>
                  <a:lnTo>
                    <a:pt x="4833" y="219583"/>
                  </a:lnTo>
                  <a:lnTo>
                    <a:pt x="4848" y="206883"/>
                  </a:lnTo>
                  <a:close/>
                </a:path>
                <a:path w="1141729" h="1122679">
                  <a:moveTo>
                    <a:pt x="1141498" y="206883"/>
                  </a:moveTo>
                  <a:lnTo>
                    <a:pt x="1137690" y="206883"/>
                  </a:lnTo>
                  <a:lnTo>
                    <a:pt x="1137676" y="219583"/>
                  </a:lnTo>
                  <a:lnTo>
                    <a:pt x="1141483" y="219583"/>
                  </a:lnTo>
                  <a:lnTo>
                    <a:pt x="1141498" y="206883"/>
                  </a:lnTo>
                  <a:close/>
                </a:path>
                <a:path w="1141729" h="1122679">
                  <a:moveTo>
                    <a:pt x="4833" y="219583"/>
                  </a:moveTo>
                  <a:lnTo>
                    <a:pt x="1020" y="219583"/>
                  </a:lnTo>
                  <a:lnTo>
                    <a:pt x="992" y="244983"/>
                  </a:lnTo>
                  <a:lnTo>
                    <a:pt x="4804" y="244983"/>
                  </a:lnTo>
                  <a:lnTo>
                    <a:pt x="4833" y="219583"/>
                  </a:lnTo>
                  <a:close/>
                </a:path>
                <a:path w="1141729" h="1122679">
                  <a:moveTo>
                    <a:pt x="1141483" y="219583"/>
                  </a:moveTo>
                  <a:lnTo>
                    <a:pt x="1137676" y="219583"/>
                  </a:lnTo>
                  <a:lnTo>
                    <a:pt x="1137647" y="244983"/>
                  </a:lnTo>
                  <a:lnTo>
                    <a:pt x="1141454" y="244983"/>
                  </a:lnTo>
                  <a:lnTo>
                    <a:pt x="1141483" y="219583"/>
                  </a:lnTo>
                  <a:close/>
                </a:path>
                <a:path w="1141729" h="1122679">
                  <a:moveTo>
                    <a:pt x="4804" y="244983"/>
                  </a:moveTo>
                  <a:lnTo>
                    <a:pt x="992" y="244983"/>
                  </a:lnTo>
                  <a:lnTo>
                    <a:pt x="826" y="391033"/>
                  </a:lnTo>
                  <a:lnTo>
                    <a:pt x="4637" y="391033"/>
                  </a:lnTo>
                  <a:lnTo>
                    <a:pt x="4804" y="244983"/>
                  </a:lnTo>
                  <a:close/>
                </a:path>
                <a:path w="1141729" h="1122679">
                  <a:moveTo>
                    <a:pt x="1141454" y="244983"/>
                  </a:moveTo>
                  <a:lnTo>
                    <a:pt x="1137647" y="244983"/>
                  </a:lnTo>
                  <a:lnTo>
                    <a:pt x="1137480" y="391033"/>
                  </a:lnTo>
                  <a:lnTo>
                    <a:pt x="1141289" y="391033"/>
                  </a:lnTo>
                  <a:lnTo>
                    <a:pt x="1141454" y="244983"/>
                  </a:lnTo>
                  <a:close/>
                </a:path>
                <a:path w="1141729" h="1122679">
                  <a:moveTo>
                    <a:pt x="4637" y="391033"/>
                  </a:moveTo>
                  <a:lnTo>
                    <a:pt x="826" y="391033"/>
                  </a:lnTo>
                  <a:lnTo>
                    <a:pt x="797" y="416433"/>
                  </a:lnTo>
                  <a:lnTo>
                    <a:pt x="4608" y="416433"/>
                  </a:lnTo>
                  <a:lnTo>
                    <a:pt x="4637" y="391033"/>
                  </a:lnTo>
                  <a:close/>
                </a:path>
                <a:path w="1141729" h="1122679">
                  <a:moveTo>
                    <a:pt x="1141289" y="391033"/>
                  </a:moveTo>
                  <a:lnTo>
                    <a:pt x="1137480" y="391033"/>
                  </a:lnTo>
                  <a:lnTo>
                    <a:pt x="1137451" y="416433"/>
                  </a:lnTo>
                  <a:lnTo>
                    <a:pt x="1141260" y="416433"/>
                  </a:lnTo>
                  <a:lnTo>
                    <a:pt x="1141289" y="391033"/>
                  </a:lnTo>
                  <a:close/>
                </a:path>
                <a:path w="1141729" h="1122679">
                  <a:moveTo>
                    <a:pt x="4608" y="416433"/>
                  </a:moveTo>
                  <a:lnTo>
                    <a:pt x="797" y="416433"/>
                  </a:lnTo>
                  <a:lnTo>
                    <a:pt x="768" y="441833"/>
                  </a:lnTo>
                  <a:lnTo>
                    <a:pt x="4579" y="441833"/>
                  </a:lnTo>
                  <a:lnTo>
                    <a:pt x="4608" y="416433"/>
                  </a:lnTo>
                  <a:close/>
                </a:path>
                <a:path w="1141729" h="1122679">
                  <a:moveTo>
                    <a:pt x="1141260" y="416433"/>
                  </a:moveTo>
                  <a:lnTo>
                    <a:pt x="1137451" y="416433"/>
                  </a:lnTo>
                  <a:lnTo>
                    <a:pt x="1137422" y="441833"/>
                  </a:lnTo>
                  <a:lnTo>
                    <a:pt x="1141231" y="441833"/>
                  </a:lnTo>
                  <a:lnTo>
                    <a:pt x="1141260" y="416433"/>
                  </a:lnTo>
                  <a:close/>
                </a:path>
                <a:path w="1141729" h="1122679">
                  <a:moveTo>
                    <a:pt x="4579" y="441833"/>
                  </a:moveTo>
                  <a:lnTo>
                    <a:pt x="768" y="441833"/>
                  </a:lnTo>
                  <a:lnTo>
                    <a:pt x="498" y="680593"/>
                  </a:lnTo>
                  <a:lnTo>
                    <a:pt x="4307" y="680593"/>
                  </a:lnTo>
                  <a:lnTo>
                    <a:pt x="4579" y="441833"/>
                  </a:lnTo>
                  <a:close/>
                </a:path>
                <a:path w="1141729" h="1122679">
                  <a:moveTo>
                    <a:pt x="1141231" y="441833"/>
                  </a:moveTo>
                  <a:lnTo>
                    <a:pt x="1137422" y="441833"/>
                  </a:lnTo>
                  <a:lnTo>
                    <a:pt x="1137150" y="680593"/>
                  </a:lnTo>
                  <a:lnTo>
                    <a:pt x="1140961" y="680593"/>
                  </a:lnTo>
                  <a:lnTo>
                    <a:pt x="1141231" y="441833"/>
                  </a:lnTo>
                  <a:close/>
                </a:path>
                <a:path w="1141729" h="1122679">
                  <a:moveTo>
                    <a:pt x="4307" y="680593"/>
                  </a:moveTo>
                  <a:lnTo>
                    <a:pt x="498" y="680593"/>
                  </a:lnTo>
                  <a:lnTo>
                    <a:pt x="469" y="705993"/>
                  </a:lnTo>
                  <a:lnTo>
                    <a:pt x="4278" y="705993"/>
                  </a:lnTo>
                  <a:lnTo>
                    <a:pt x="4307" y="680593"/>
                  </a:lnTo>
                  <a:close/>
                </a:path>
                <a:path w="1141729" h="1122679">
                  <a:moveTo>
                    <a:pt x="1140961" y="680593"/>
                  </a:moveTo>
                  <a:lnTo>
                    <a:pt x="1137150" y="680593"/>
                  </a:lnTo>
                  <a:lnTo>
                    <a:pt x="1137121" y="705993"/>
                  </a:lnTo>
                  <a:lnTo>
                    <a:pt x="1140932" y="705993"/>
                  </a:lnTo>
                  <a:lnTo>
                    <a:pt x="1140961" y="680593"/>
                  </a:lnTo>
                  <a:close/>
                </a:path>
                <a:path w="1141729" h="1122679">
                  <a:moveTo>
                    <a:pt x="4278" y="705993"/>
                  </a:moveTo>
                  <a:lnTo>
                    <a:pt x="469" y="705993"/>
                  </a:lnTo>
                  <a:lnTo>
                    <a:pt x="440" y="731393"/>
                  </a:lnTo>
                  <a:lnTo>
                    <a:pt x="4249" y="731393"/>
                  </a:lnTo>
                  <a:lnTo>
                    <a:pt x="4278" y="705993"/>
                  </a:lnTo>
                  <a:close/>
                </a:path>
                <a:path w="1141729" h="1122679">
                  <a:moveTo>
                    <a:pt x="1140932" y="705993"/>
                  </a:moveTo>
                  <a:lnTo>
                    <a:pt x="1137121" y="705993"/>
                  </a:lnTo>
                  <a:lnTo>
                    <a:pt x="1137092" y="731393"/>
                  </a:lnTo>
                  <a:lnTo>
                    <a:pt x="1140903" y="731393"/>
                  </a:lnTo>
                  <a:lnTo>
                    <a:pt x="1140932" y="705993"/>
                  </a:lnTo>
                  <a:close/>
                </a:path>
                <a:path w="1141729" h="1122679">
                  <a:moveTo>
                    <a:pt x="4249" y="731393"/>
                  </a:moveTo>
                  <a:lnTo>
                    <a:pt x="440" y="731393"/>
                  </a:lnTo>
                  <a:lnTo>
                    <a:pt x="411" y="756793"/>
                  </a:lnTo>
                  <a:lnTo>
                    <a:pt x="4220" y="756793"/>
                  </a:lnTo>
                  <a:lnTo>
                    <a:pt x="4249" y="731393"/>
                  </a:lnTo>
                  <a:close/>
                </a:path>
                <a:path w="1141729" h="1122679">
                  <a:moveTo>
                    <a:pt x="1140903" y="731393"/>
                  </a:moveTo>
                  <a:lnTo>
                    <a:pt x="1137092" y="731393"/>
                  </a:lnTo>
                  <a:lnTo>
                    <a:pt x="1137063" y="756793"/>
                  </a:lnTo>
                  <a:lnTo>
                    <a:pt x="1140874" y="756793"/>
                  </a:lnTo>
                  <a:lnTo>
                    <a:pt x="1140903" y="731393"/>
                  </a:lnTo>
                  <a:close/>
                </a:path>
                <a:path w="1141729" h="1122679">
                  <a:moveTo>
                    <a:pt x="4220" y="756793"/>
                  </a:moveTo>
                  <a:lnTo>
                    <a:pt x="411" y="756793"/>
                  </a:lnTo>
                  <a:lnTo>
                    <a:pt x="383" y="782193"/>
                  </a:lnTo>
                  <a:lnTo>
                    <a:pt x="4191" y="782193"/>
                  </a:lnTo>
                  <a:lnTo>
                    <a:pt x="4220" y="756793"/>
                  </a:lnTo>
                  <a:close/>
                </a:path>
                <a:path w="1141729" h="1122679">
                  <a:moveTo>
                    <a:pt x="1140874" y="756793"/>
                  </a:moveTo>
                  <a:lnTo>
                    <a:pt x="1137063" y="756793"/>
                  </a:lnTo>
                  <a:lnTo>
                    <a:pt x="1137034" y="782193"/>
                  </a:lnTo>
                  <a:lnTo>
                    <a:pt x="1140845" y="782193"/>
                  </a:lnTo>
                  <a:lnTo>
                    <a:pt x="1140874" y="756793"/>
                  </a:lnTo>
                  <a:close/>
                </a:path>
                <a:path w="1141729" h="1122679">
                  <a:moveTo>
                    <a:pt x="4191" y="782193"/>
                  </a:moveTo>
                  <a:lnTo>
                    <a:pt x="383" y="782193"/>
                  </a:lnTo>
                  <a:lnTo>
                    <a:pt x="354" y="807593"/>
                  </a:lnTo>
                  <a:lnTo>
                    <a:pt x="4162" y="807593"/>
                  </a:lnTo>
                  <a:lnTo>
                    <a:pt x="4191" y="782193"/>
                  </a:lnTo>
                  <a:close/>
                </a:path>
                <a:path w="1141729" h="1122679">
                  <a:moveTo>
                    <a:pt x="1140845" y="782193"/>
                  </a:moveTo>
                  <a:lnTo>
                    <a:pt x="1137034" y="782193"/>
                  </a:lnTo>
                  <a:lnTo>
                    <a:pt x="1137005" y="807593"/>
                  </a:lnTo>
                  <a:lnTo>
                    <a:pt x="1140817" y="807593"/>
                  </a:lnTo>
                  <a:lnTo>
                    <a:pt x="1140845" y="782193"/>
                  </a:lnTo>
                  <a:close/>
                </a:path>
                <a:path w="1141729" h="1122679">
                  <a:moveTo>
                    <a:pt x="4162" y="807593"/>
                  </a:moveTo>
                  <a:lnTo>
                    <a:pt x="354" y="807593"/>
                  </a:lnTo>
                  <a:lnTo>
                    <a:pt x="311" y="845693"/>
                  </a:lnTo>
                  <a:lnTo>
                    <a:pt x="4118" y="845693"/>
                  </a:lnTo>
                  <a:lnTo>
                    <a:pt x="4162" y="807593"/>
                  </a:lnTo>
                  <a:close/>
                </a:path>
                <a:path w="1141729" h="1122679">
                  <a:moveTo>
                    <a:pt x="1140817" y="807593"/>
                  </a:moveTo>
                  <a:lnTo>
                    <a:pt x="1137005" y="807593"/>
                  </a:lnTo>
                  <a:lnTo>
                    <a:pt x="1136961" y="845693"/>
                  </a:lnTo>
                  <a:lnTo>
                    <a:pt x="1140773" y="845693"/>
                  </a:lnTo>
                  <a:lnTo>
                    <a:pt x="1140817" y="807593"/>
                  </a:lnTo>
                  <a:close/>
                </a:path>
                <a:path w="1141729" h="1122679">
                  <a:moveTo>
                    <a:pt x="4118" y="845693"/>
                  </a:moveTo>
                  <a:lnTo>
                    <a:pt x="311" y="845693"/>
                  </a:lnTo>
                  <a:lnTo>
                    <a:pt x="275" y="877443"/>
                  </a:lnTo>
                  <a:lnTo>
                    <a:pt x="4082" y="877443"/>
                  </a:lnTo>
                  <a:lnTo>
                    <a:pt x="4118" y="845693"/>
                  </a:lnTo>
                  <a:close/>
                </a:path>
                <a:path w="1141729" h="1122679">
                  <a:moveTo>
                    <a:pt x="1140773" y="845693"/>
                  </a:moveTo>
                  <a:lnTo>
                    <a:pt x="1136961" y="845693"/>
                  </a:lnTo>
                  <a:lnTo>
                    <a:pt x="1136925" y="877443"/>
                  </a:lnTo>
                  <a:lnTo>
                    <a:pt x="1140737" y="877443"/>
                  </a:lnTo>
                  <a:lnTo>
                    <a:pt x="1140773" y="845693"/>
                  </a:lnTo>
                  <a:close/>
                </a:path>
                <a:path w="1141729" h="1122679">
                  <a:moveTo>
                    <a:pt x="4082" y="877443"/>
                  </a:moveTo>
                  <a:lnTo>
                    <a:pt x="275" y="877443"/>
                  </a:lnTo>
                  <a:lnTo>
                    <a:pt x="269" y="882523"/>
                  </a:lnTo>
                  <a:lnTo>
                    <a:pt x="4076" y="882523"/>
                  </a:lnTo>
                  <a:lnTo>
                    <a:pt x="4082" y="877443"/>
                  </a:lnTo>
                  <a:close/>
                </a:path>
                <a:path w="1141729" h="1122679">
                  <a:moveTo>
                    <a:pt x="1140737" y="877443"/>
                  </a:moveTo>
                  <a:lnTo>
                    <a:pt x="1136925" y="877443"/>
                  </a:lnTo>
                  <a:lnTo>
                    <a:pt x="1136919" y="882523"/>
                  </a:lnTo>
                  <a:lnTo>
                    <a:pt x="1140732" y="882523"/>
                  </a:lnTo>
                  <a:lnTo>
                    <a:pt x="1140737" y="877443"/>
                  </a:lnTo>
                  <a:close/>
                </a:path>
                <a:path w="1141729" h="1122679">
                  <a:moveTo>
                    <a:pt x="4076" y="882523"/>
                  </a:moveTo>
                  <a:lnTo>
                    <a:pt x="269" y="882523"/>
                  </a:lnTo>
                  <a:lnTo>
                    <a:pt x="253" y="896493"/>
                  </a:lnTo>
                  <a:lnTo>
                    <a:pt x="4060" y="896493"/>
                  </a:lnTo>
                  <a:lnTo>
                    <a:pt x="4076" y="882523"/>
                  </a:lnTo>
                  <a:close/>
                </a:path>
                <a:path w="1141729" h="1122679">
                  <a:moveTo>
                    <a:pt x="1140732" y="882523"/>
                  </a:moveTo>
                  <a:lnTo>
                    <a:pt x="1136919" y="882523"/>
                  </a:lnTo>
                  <a:lnTo>
                    <a:pt x="1136903" y="896493"/>
                  </a:lnTo>
                  <a:lnTo>
                    <a:pt x="1140716" y="896493"/>
                  </a:lnTo>
                  <a:lnTo>
                    <a:pt x="1140732" y="882523"/>
                  </a:lnTo>
                  <a:close/>
                </a:path>
                <a:path w="1141729" h="1122679">
                  <a:moveTo>
                    <a:pt x="4060" y="896493"/>
                  </a:moveTo>
                  <a:lnTo>
                    <a:pt x="253" y="896493"/>
                  </a:lnTo>
                  <a:lnTo>
                    <a:pt x="239" y="909193"/>
                  </a:lnTo>
                  <a:lnTo>
                    <a:pt x="4046" y="909193"/>
                  </a:lnTo>
                  <a:lnTo>
                    <a:pt x="4060" y="896493"/>
                  </a:lnTo>
                  <a:close/>
                </a:path>
                <a:path w="1141729" h="1122679">
                  <a:moveTo>
                    <a:pt x="1140716" y="896493"/>
                  </a:moveTo>
                  <a:lnTo>
                    <a:pt x="1136903" y="896493"/>
                  </a:lnTo>
                  <a:lnTo>
                    <a:pt x="1136889" y="909193"/>
                  </a:lnTo>
                  <a:lnTo>
                    <a:pt x="1140701" y="909193"/>
                  </a:lnTo>
                  <a:lnTo>
                    <a:pt x="1140716" y="896493"/>
                  </a:lnTo>
                  <a:close/>
                </a:path>
                <a:path w="1141729" h="1122679">
                  <a:moveTo>
                    <a:pt x="4046" y="909193"/>
                  </a:moveTo>
                  <a:lnTo>
                    <a:pt x="239" y="909193"/>
                  </a:lnTo>
                  <a:lnTo>
                    <a:pt x="231" y="915543"/>
                  </a:lnTo>
                  <a:lnTo>
                    <a:pt x="4039" y="915543"/>
                  </a:lnTo>
                  <a:lnTo>
                    <a:pt x="4046" y="909193"/>
                  </a:lnTo>
                  <a:close/>
                </a:path>
                <a:path w="1141729" h="1122679">
                  <a:moveTo>
                    <a:pt x="1140701" y="909193"/>
                  </a:moveTo>
                  <a:lnTo>
                    <a:pt x="1136889" y="909193"/>
                  </a:lnTo>
                  <a:lnTo>
                    <a:pt x="1136881" y="915543"/>
                  </a:lnTo>
                  <a:lnTo>
                    <a:pt x="1140694" y="915543"/>
                  </a:lnTo>
                  <a:lnTo>
                    <a:pt x="1140701" y="909193"/>
                  </a:lnTo>
                  <a:close/>
                </a:path>
                <a:path w="1141729" h="1122679">
                  <a:moveTo>
                    <a:pt x="4039" y="915543"/>
                  </a:moveTo>
                  <a:lnTo>
                    <a:pt x="231" y="915543"/>
                  </a:lnTo>
                  <a:lnTo>
                    <a:pt x="224" y="921893"/>
                  </a:lnTo>
                  <a:lnTo>
                    <a:pt x="4031" y="921893"/>
                  </a:lnTo>
                  <a:lnTo>
                    <a:pt x="4039" y="915543"/>
                  </a:lnTo>
                  <a:close/>
                </a:path>
                <a:path w="1141729" h="1122679">
                  <a:moveTo>
                    <a:pt x="1140694" y="915543"/>
                  </a:moveTo>
                  <a:lnTo>
                    <a:pt x="1136881" y="915543"/>
                  </a:lnTo>
                  <a:lnTo>
                    <a:pt x="1136874" y="921893"/>
                  </a:lnTo>
                  <a:lnTo>
                    <a:pt x="1140687" y="921893"/>
                  </a:lnTo>
                  <a:lnTo>
                    <a:pt x="1140694" y="915543"/>
                  </a:lnTo>
                  <a:close/>
                </a:path>
                <a:path w="1141729" h="1122679">
                  <a:moveTo>
                    <a:pt x="4031" y="921893"/>
                  </a:moveTo>
                  <a:lnTo>
                    <a:pt x="224" y="921893"/>
                  </a:lnTo>
                  <a:lnTo>
                    <a:pt x="218" y="926973"/>
                  </a:lnTo>
                  <a:lnTo>
                    <a:pt x="4026" y="926973"/>
                  </a:lnTo>
                  <a:lnTo>
                    <a:pt x="4031" y="921893"/>
                  </a:lnTo>
                  <a:close/>
                </a:path>
                <a:path w="1141729" h="1122679">
                  <a:moveTo>
                    <a:pt x="1140687" y="921893"/>
                  </a:moveTo>
                  <a:lnTo>
                    <a:pt x="1136874" y="921893"/>
                  </a:lnTo>
                  <a:lnTo>
                    <a:pt x="1136868" y="926973"/>
                  </a:lnTo>
                  <a:lnTo>
                    <a:pt x="1140681" y="926973"/>
                  </a:lnTo>
                  <a:lnTo>
                    <a:pt x="1140687" y="921893"/>
                  </a:lnTo>
                  <a:close/>
                </a:path>
                <a:path w="1141729" h="1122679">
                  <a:moveTo>
                    <a:pt x="4026" y="926973"/>
                  </a:moveTo>
                  <a:lnTo>
                    <a:pt x="218" y="926973"/>
                  </a:lnTo>
                  <a:lnTo>
                    <a:pt x="210" y="934593"/>
                  </a:lnTo>
                  <a:lnTo>
                    <a:pt x="4017" y="934593"/>
                  </a:lnTo>
                  <a:lnTo>
                    <a:pt x="4026" y="926973"/>
                  </a:lnTo>
                  <a:close/>
                </a:path>
                <a:path w="1141729" h="1122679">
                  <a:moveTo>
                    <a:pt x="1140681" y="926973"/>
                  </a:moveTo>
                  <a:lnTo>
                    <a:pt x="1136868" y="926973"/>
                  </a:lnTo>
                  <a:lnTo>
                    <a:pt x="1136860" y="934593"/>
                  </a:lnTo>
                  <a:lnTo>
                    <a:pt x="1140673" y="934593"/>
                  </a:lnTo>
                  <a:lnTo>
                    <a:pt x="1140681" y="926973"/>
                  </a:lnTo>
                  <a:close/>
                </a:path>
                <a:path w="1141729" h="1122679">
                  <a:moveTo>
                    <a:pt x="4017" y="934593"/>
                  </a:moveTo>
                  <a:lnTo>
                    <a:pt x="210" y="934593"/>
                  </a:lnTo>
                  <a:lnTo>
                    <a:pt x="190" y="952373"/>
                  </a:lnTo>
                  <a:lnTo>
                    <a:pt x="3997" y="952373"/>
                  </a:lnTo>
                  <a:lnTo>
                    <a:pt x="4017" y="934593"/>
                  </a:lnTo>
                  <a:close/>
                </a:path>
                <a:path w="1141729" h="1122679">
                  <a:moveTo>
                    <a:pt x="1140673" y="934593"/>
                  </a:moveTo>
                  <a:lnTo>
                    <a:pt x="1136860" y="934593"/>
                  </a:lnTo>
                  <a:lnTo>
                    <a:pt x="1136839" y="952373"/>
                  </a:lnTo>
                  <a:lnTo>
                    <a:pt x="1140652" y="952373"/>
                  </a:lnTo>
                  <a:lnTo>
                    <a:pt x="1140673" y="934593"/>
                  </a:lnTo>
                  <a:close/>
                </a:path>
                <a:path w="1141729" h="1122679">
                  <a:moveTo>
                    <a:pt x="3997" y="952373"/>
                  </a:moveTo>
                  <a:lnTo>
                    <a:pt x="190" y="952373"/>
                  </a:lnTo>
                  <a:lnTo>
                    <a:pt x="174" y="966343"/>
                  </a:lnTo>
                  <a:lnTo>
                    <a:pt x="3981" y="966343"/>
                  </a:lnTo>
                  <a:lnTo>
                    <a:pt x="3997" y="952373"/>
                  </a:lnTo>
                  <a:close/>
                </a:path>
                <a:path w="1141729" h="1122679">
                  <a:moveTo>
                    <a:pt x="1140652" y="952373"/>
                  </a:moveTo>
                  <a:lnTo>
                    <a:pt x="1136839" y="952373"/>
                  </a:lnTo>
                  <a:lnTo>
                    <a:pt x="1136823" y="966343"/>
                  </a:lnTo>
                  <a:lnTo>
                    <a:pt x="1140637" y="966343"/>
                  </a:lnTo>
                  <a:lnTo>
                    <a:pt x="1140652" y="952373"/>
                  </a:lnTo>
                  <a:close/>
                </a:path>
                <a:path w="1141729" h="1122679">
                  <a:moveTo>
                    <a:pt x="3981" y="966343"/>
                  </a:moveTo>
                  <a:lnTo>
                    <a:pt x="174" y="966343"/>
                  </a:lnTo>
                  <a:lnTo>
                    <a:pt x="168" y="971423"/>
                  </a:lnTo>
                  <a:lnTo>
                    <a:pt x="3975" y="971423"/>
                  </a:lnTo>
                  <a:lnTo>
                    <a:pt x="3981" y="966343"/>
                  </a:lnTo>
                  <a:close/>
                </a:path>
                <a:path w="1141729" h="1122679">
                  <a:moveTo>
                    <a:pt x="1140637" y="966343"/>
                  </a:moveTo>
                  <a:lnTo>
                    <a:pt x="1136823" y="966343"/>
                  </a:lnTo>
                  <a:lnTo>
                    <a:pt x="1136818" y="971423"/>
                  </a:lnTo>
                  <a:lnTo>
                    <a:pt x="1140631" y="971423"/>
                  </a:lnTo>
                  <a:lnTo>
                    <a:pt x="1140637" y="966343"/>
                  </a:lnTo>
                  <a:close/>
                </a:path>
                <a:path w="1141729" h="1122679">
                  <a:moveTo>
                    <a:pt x="3975" y="971423"/>
                  </a:moveTo>
                  <a:lnTo>
                    <a:pt x="168" y="971423"/>
                  </a:lnTo>
                  <a:lnTo>
                    <a:pt x="159" y="979043"/>
                  </a:lnTo>
                  <a:lnTo>
                    <a:pt x="3966" y="979043"/>
                  </a:lnTo>
                  <a:lnTo>
                    <a:pt x="3975" y="971423"/>
                  </a:lnTo>
                  <a:close/>
                </a:path>
                <a:path w="1141729" h="1122679">
                  <a:moveTo>
                    <a:pt x="1140631" y="971423"/>
                  </a:moveTo>
                  <a:lnTo>
                    <a:pt x="1136818" y="971423"/>
                  </a:lnTo>
                  <a:lnTo>
                    <a:pt x="1136809" y="979043"/>
                  </a:lnTo>
                  <a:lnTo>
                    <a:pt x="1140622" y="979043"/>
                  </a:lnTo>
                  <a:lnTo>
                    <a:pt x="1140631" y="971423"/>
                  </a:lnTo>
                  <a:close/>
                </a:path>
                <a:path w="1141729" h="1122679">
                  <a:moveTo>
                    <a:pt x="3966" y="979043"/>
                  </a:moveTo>
                  <a:lnTo>
                    <a:pt x="159" y="979043"/>
                  </a:lnTo>
                  <a:lnTo>
                    <a:pt x="154" y="984123"/>
                  </a:lnTo>
                  <a:lnTo>
                    <a:pt x="3960" y="984123"/>
                  </a:lnTo>
                  <a:lnTo>
                    <a:pt x="3966" y="979043"/>
                  </a:lnTo>
                  <a:close/>
                </a:path>
                <a:path w="1141729" h="1122679">
                  <a:moveTo>
                    <a:pt x="1140622" y="979043"/>
                  </a:moveTo>
                  <a:lnTo>
                    <a:pt x="1136809" y="979043"/>
                  </a:lnTo>
                  <a:lnTo>
                    <a:pt x="1136803" y="984123"/>
                  </a:lnTo>
                  <a:lnTo>
                    <a:pt x="1140616" y="984123"/>
                  </a:lnTo>
                  <a:lnTo>
                    <a:pt x="1140622" y="979043"/>
                  </a:lnTo>
                  <a:close/>
                </a:path>
                <a:path w="1141729" h="1122679">
                  <a:moveTo>
                    <a:pt x="3960" y="984123"/>
                  </a:moveTo>
                  <a:lnTo>
                    <a:pt x="154" y="984123"/>
                  </a:lnTo>
                  <a:lnTo>
                    <a:pt x="145" y="991743"/>
                  </a:lnTo>
                  <a:lnTo>
                    <a:pt x="3952" y="991743"/>
                  </a:lnTo>
                  <a:lnTo>
                    <a:pt x="3960" y="984123"/>
                  </a:lnTo>
                  <a:close/>
                </a:path>
                <a:path w="1141729" h="1122679">
                  <a:moveTo>
                    <a:pt x="1140616" y="984123"/>
                  </a:moveTo>
                  <a:lnTo>
                    <a:pt x="1136803" y="984123"/>
                  </a:lnTo>
                  <a:lnTo>
                    <a:pt x="1136794" y="991743"/>
                  </a:lnTo>
                  <a:lnTo>
                    <a:pt x="1140608" y="991743"/>
                  </a:lnTo>
                  <a:lnTo>
                    <a:pt x="1140616" y="984123"/>
                  </a:lnTo>
                  <a:close/>
                </a:path>
                <a:path w="1141729" h="1122679">
                  <a:moveTo>
                    <a:pt x="3952" y="991743"/>
                  </a:moveTo>
                  <a:lnTo>
                    <a:pt x="145" y="991743"/>
                  </a:lnTo>
                  <a:lnTo>
                    <a:pt x="131" y="1004443"/>
                  </a:lnTo>
                  <a:lnTo>
                    <a:pt x="3937" y="1004443"/>
                  </a:lnTo>
                  <a:lnTo>
                    <a:pt x="3952" y="991743"/>
                  </a:lnTo>
                  <a:close/>
                </a:path>
                <a:path w="1141729" h="1122679">
                  <a:moveTo>
                    <a:pt x="1140608" y="991743"/>
                  </a:moveTo>
                  <a:lnTo>
                    <a:pt x="1136794" y="991743"/>
                  </a:lnTo>
                  <a:lnTo>
                    <a:pt x="1136780" y="1004443"/>
                  </a:lnTo>
                  <a:lnTo>
                    <a:pt x="1140593" y="1004443"/>
                  </a:lnTo>
                  <a:lnTo>
                    <a:pt x="1140608" y="991743"/>
                  </a:lnTo>
                  <a:close/>
                </a:path>
                <a:path w="1141729" h="1122679">
                  <a:moveTo>
                    <a:pt x="3937" y="1004443"/>
                  </a:moveTo>
                  <a:lnTo>
                    <a:pt x="131" y="1004443"/>
                  </a:lnTo>
                  <a:lnTo>
                    <a:pt x="123" y="1010793"/>
                  </a:lnTo>
                  <a:lnTo>
                    <a:pt x="3930" y="1010793"/>
                  </a:lnTo>
                  <a:lnTo>
                    <a:pt x="3937" y="1004443"/>
                  </a:lnTo>
                  <a:close/>
                </a:path>
                <a:path w="1141729" h="1122679">
                  <a:moveTo>
                    <a:pt x="1140593" y="1004443"/>
                  </a:moveTo>
                  <a:lnTo>
                    <a:pt x="1136780" y="1004443"/>
                  </a:lnTo>
                  <a:lnTo>
                    <a:pt x="1136773" y="1010793"/>
                  </a:lnTo>
                  <a:lnTo>
                    <a:pt x="1140586" y="1010793"/>
                  </a:lnTo>
                  <a:lnTo>
                    <a:pt x="1140593" y="1004443"/>
                  </a:lnTo>
                  <a:close/>
                </a:path>
                <a:path w="1141729" h="1122679">
                  <a:moveTo>
                    <a:pt x="3930" y="1010793"/>
                  </a:moveTo>
                  <a:lnTo>
                    <a:pt x="123" y="1010793"/>
                  </a:lnTo>
                  <a:lnTo>
                    <a:pt x="116" y="1017143"/>
                  </a:lnTo>
                  <a:lnTo>
                    <a:pt x="3923" y="1017143"/>
                  </a:lnTo>
                  <a:lnTo>
                    <a:pt x="3930" y="1010793"/>
                  </a:lnTo>
                  <a:close/>
                </a:path>
                <a:path w="1141729" h="1122679">
                  <a:moveTo>
                    <a:pt x="1140586" y="1010793"/>
                  </a:moveTo>
                  <a:lnTo>
                    <a:pt x="1136773" y="1010793"/>
                  </a:lnTo>
                  <a:lnTo>
                    <a:pt x="1136765" y="1017143"/>
                  </a:lnTo>
                  <a:lnTo>
                    <a:pt x="1140579" y="1017143"/>
                  </a:lnTo>
                  <a:lnTo>
                    <a:pt x="1140586" y="1010793"/>
                  </a:lnTo>
                  <a:close/>
                </a:path>
                <a:path w="1141729" h="1122679">
                  <a:moveTo>
                    <a:pt x="3923" y="1017143"/>
                  </a:moveTo>
                  <a:lnTo>
                    <a:pt x="116" y="1017143"/>
                  </a:lnTo>
                  <a:lnTo>
                    <a:pt x="109" y="1023493"/>
                  </a:lnTo>
                  <a:lnTo>
                    <a:pt x="3915" y="1023493"/>
                  </a:lnTo>
                  <a:lnTo>
                    <a:pt x="3923" y="1017143"/>
                  </a:lnTo>
                  <a:close/>
                </a:path>
                <a:path w="1141729" h="1122679">
                  <a:moveTo>
                    <a:pt x="1140579" y="1017143"/>
                  </a:moveTo>
                  <a:lnTo>
                    <a:pt x="1136765" y="1017143"/>
                  </a:lnTo>
                  <a:lnTo>
                    <a:pt x="1136758" y="1023493"/>
                  </a:lnTo>
                  <a:lnTo>
                    <a:pt x="1140572" y="1023493"/>
                  </a:lnTo>
                  <a:lnTo>
                    <a:pt x="1140579" y="1017143"/>
                  </a:lnTo>
                  <a:close/>
                </a:path>
                <a:path w="1141729" h="1122679">
                  <a:moveTo>
                    <a:pt x="3915" y="1023493"/>
                  </a:moveTo>
                  <a:lnTo>
                    <a:pt x="109" y="1023493"/>
                  </a:lnTo>
                  <a:lnTo>
                    <a:pt x="102" y="1029843"/>
                  </a:lnTo>
                  <a:lnTo>
                    <a:pt x="3908" y="1029843"/>
                  </a:lnTo>
                  <a:lnTo>
                    <a:pt x="3915" y="1023493"/>
                  </a:lnTo>
                  <a:close/>
                </a:path>
                <a:path w="1141729" h="1122679">
                  <a:moveTo>
                    <a:pt x="1140572" y="1023493"/>
                  </a:moveTo>
                  <a:lnTo>
                    <a:pt x="1136758" y="1023493"/>
                  </a:lnTo>
                  <a:lnTo>
                    <a:pt x="1136751" y="1029843"/>
                  </a:lnTo>
                  <a:lnTo>
                    <a:pt x="1140565" y="1029843"/>
                  </a:lnTo>
                  <a:lnTo>
                    <a:pt x="1140572" y="1023493"/>
                  </a:lnTo>
                  <a:close/>
                </a:path>
                <a:path w="1141729" h="1122679">
                  <a:moveTo>
                    <a:pt x="3908" y="1029843"/>
                  </a:moveTo>
                  <a:lnTo>
                    <a:pt x="102" y="1029843"/>
                  </a:lnTo>
                  <a:lnTo>
                    <a:pt x="80" y="1048893"/>
                  </a:lnTo>
                  <a:lnTo>
                    <a:pt x="3886" y="1048893"/>
                  </a:lnTo>
                  <a:lnTo>
                    <a:pt x="3908" y="1029843"/>
                  </a:lnTo>
                  <a:close/>
                </a:path>
                <a:path w="1141729" h="1122679">
                  <a:moveTo>
                    <a:pt x="1140565" y="1029843"/>
                  </a:moveTo>
                  <a:lnTo>
                    <a:pt x="1136751" y="1029843"/>
                  </a:lnTo>
                  <a:lnTo>
                    <a:pt x="1136729" y="1048893"/>
                  </a:lnTo>
                  <a:lnTo>
                    <a:pt x="1140543" y="1048893"/>
                  </a:lnTo>
                  <a:lnTo>
                    <a:pt x="1140565" y="1029843"/>
                  </a:lnTo>
                  <a:close/>
                </a:path>
                <a:path w="1141729" h="1122679">
                  <a:moveTo>
                    <a:pt x="3886" y="1048893"/>
                  </a:moveTo>
                  <a:lnTo>
                    <a:pt x="80" y="1048893"/>
                  </a:lnTo>
                  <a:lnTo>
                    <a:pt x="74" y="1053973"/>
                  </a:lnTo>
                  <a:lnTo>
                    <a:pt x="3881" y="1053973"/>
                  </a:lnTo>
                  <a:lnTo>
                    <a:pt x="3886" y="1048893"/>
                  </a:lnTo>
                  <a:close/>
                </a:path>
                <a:path w="1141729" h="1122679">
                  <a:moveTo>
                    <a:pt x="1140543" y="1048893"/>
                  </a:moveTo>
                  <a:lnTo>
                    <a:pt x="1136729" y="1048893"/>
                  </a:lnTo>
                  <a:lnTo>
                    <a:pt x="1136723" y="1053973"/>
                  </a:lnTo>
                  <a:lnTo>
                    <a:pt x="1140537" y="1053973"/>
                  </a:lnTo>
                  <a:lnTo>
                    <a:pt x="1140543" y="1048893"/>
                  </a:lnTo>
                  <a:close/>
                </a:path>
                <a:path w="1141729" h="1122679">
                  <a:moveTo>
                    <a:pt x="3881" y="1053973"/>
                  </a:moveTo>
                  <a:lnTo>
                    <a:pt x="74" y="1053973"/>
                  </a:lnTo>
                  <a:lnTo>
                    <a:pt x="67" y="1060323"/>
                  </a:lnTo>
                  <a:lnTo>
                    <a:pt x="3873" y="1060323"/>
                  </a:lnTo>
                  <a:lnTo>
                    <a:pt x="3881" y="1053973"/>
                  </a:lnTo>
                  <a:close/>
                </a:path>
                <a:path w="1141729" h="1122679">
                  <a:moveTo>
                    <a:pt x="1140537" y="1053973"/>
                  </a:moveTo>
                  <a:lnTo>
                    <a:pt x="1136723" y="1053973"/>
                  </a:lnTo>
                  <a:lnTo>
                    <a:pt x="1136716" y="1060323"/>
                  </a:lnTo>
                  <a:lnTo>
                    <a:pt x="1140530" y="1060323"/>
                  </a:lnTo>
                  <a:lnTo>
                    <a:pt x="1140537" y="1053973"/>
                  </a:lnTo>
                  <a:close/>
                </a:path>
                <a:path w="1141729" h="1122679">
                  <a:moveTo>
                    <a:pt x="3873" y="1060323"/>
                  </a:moveTo>
                  <a:lnTo>
                    <a:pt x="67" y="1060323"/>
                  </a:lnTo>
                  <a:lnTo>
                    <a:pt x="53" y="1073023"/>
                  </a:lnTo>
                  <a:lnTo>
                    <a:pt x="3859" y="1073023"/>
                  </a:lnTo>
                  <a:lnTo>
                    <a:pt x="3873" y="1060323"/>
                  </a:lnTo>
                  <a:close/>
                </a:path>
                <a:path w="1141729" h="1122679">
                  <a:moveTo>
                    <a:pt x="1140530" y="1060323"/>
                  </a:moveTo>
                  <a:lnTo>
                    <a:pt x="1136716" y="1060323"/>
                  </a:lnTo>
                  <a:lnTo>
                    <a:pt x="1136702" y="1073023"/>
                  </a:lnTo>
                  <a:lnTo>
                    <a:pt x="1140516" y="1073023"/>
                  </a:lnTo>
                  <a:lnTo>
                    <a:pt x="1140530" y="1060323"/>
                  </a:lnTo>
                  <a:close/>
                </a:path>
                <a:path w="1141729" h="1122679">
                  <a:moveTo>
                    <a:pt x="3859" y="1073023"/>
                  </a:moveTo>
                  <a:lnTo>
                    <a:pt x="53" y="1073023"/>
                  </a:lnTo>
                  <a:lnTo>
                    <a:pt x="46" y="1079373"/>
                  </a:lnTo>
                  <a:lnTo>
                    <a:pt x="3852" y="1079373"/>
                  </a:lnTo>
                  <a:lnTo>
                    <a:pt x="3859" y="1073023"/>
                  </a:lnTo>
                  <a:close/>
                </a:path>
                <a:path w="1141729" h="1122679">
                  <a:moveTo>
                    <a:pt x="1140516" y="1073023"/>
                  </a:moveTo>
                  <a:lnTo>
                    <a:pt x="1136702" y="1073023"/>
                  </a:lnTo>
                  <a:lnTo>
                    <a:pt x="1136694" y="1079373"/>
                  </a:lnTo>
                  <a:lnTo>
                    <a:pt x="1140508" y="1079373"/>
                  </a:lnTo>
                  <a:lnTo>
                    <a:pt x="1140516" y="1073023"/>
                  </a:lnTo>
                  <a:close/>
                </a:path>
                <a:path w="1141729" h="1122679">
                  <a:moveTo>
                    <a:pt x="3852" y="1079373"/>
                  </a:moveTo>
                  <a:lnTo>
                    <a:pt x="46" y="1079373"/>
                  </a:lnTo>
                  <a:lnTo>
                    <a:pt x="31" y="1092073"/>
                  </a:lnTo>
                  <a:lnTo>
                    <a:pt x="3837" y="1092073"/>
                  </a:lnTo>
                  <a:lnTo>
                    <a:pt x="3852" y="1079373"/>
                  </a:lnTo>
                  <a:close/>
                </a:path>
                <a:path w="1141729" h="1122679">
                  <a:moveTo>
                    <a:pt x="1140508" y="1079373"/>
                  </a:moveTo>
                  <a:lnTo>
                    <a:pt x="1136694" y="1079373"/>
                  </a:lnTo>
                  <a:lnTo>
                    <a:pt x="1136680" y="1092073"/>
                  </a:lnTo>
                  <a:lnTo>
                    <a:pt x="1140494" y="1092073"/>
                  </a:lnTo>
                  <a:lnTo>
                    <a:pt x="1140508" y="1079373"/>
                  </a:lnTo>
                  <a:close/>
                </a:path>
                <a:path w="1141729" h="1122679">
                  <a:moveTo>
                    <a:pt x="3837" y="1092073"/>
                  </a:moveTo>
                  <a:lnTo>
                    <a:pt x="31" y="1092073"/>
                  </a:lnTo>
                  <a:lnTo>
                    <a:pt x="24" y="1098423"/>
                  </a:lnTo>
                  <a:lnTo>
                    <a:pt x="3830" y="1098423"/>
                  </a:lnTo>
                  <a:lnTo>
                    <a:pt x="3837" y="1092073"/>
                  </a:lnTo>
                  <a:close/>
                </a:path>
                <a:path w="1141729" h="1122679">
                  <a:moveTo>
                    <a:pt x="1140494" y="1092073"/>
                  </a:moveTo>
                  <a:lnTo>
                    <a:pt x="1136680" y="1092073"/>
                  </a:lnTo>
                  <a:lnTo>
                    <a:pt x="1136673" y="1098423"/>
                  </a:lnTo>
                  <a:lnTo>
                    <a:pt x="1140487" y="1098423"/>
                  </a:lnTo>
                  <a:lnTo>
                    <a:pt x="1140494" y="1092073"/>
                  </a:lnTo>
                  <a:close/>
                </a:path>
                <a:path w="1141729" h="1122679">
                  <a:moveTo>
                    <a:pt x="3830" y="1098423"/>
                  </a:moveTo>
                  <a:lnTo>
                    <a:pt x="24" y="1098423"/>
                  </a:lnTo>
                  <a:lnTo>
                    <a:pt x="17" y="1104773"/>
                  </a:lnTo>
                  <a:lnTo>
                    <a:pt x="3823" y="1104773"/>
                  </a:lnTo>
                  <a:lnTo>
                    <a:pt x="3830" y="1098423"/>
                  </a:lnTo>
                  <a:close/>
                </a:path>
                <a:path w="1141729" h="1122679">
                  <a:moveTo>
                    <a:pt x="1140487" y="1098423"/>
                  </a:moveTo>
                  <a:lnTo>
                    <a:pt x="1136673" y="1098423"/>
                  </a:lnTo>
                  <a:lnTo>
                    <a:pt x="1136665" y="1104773"/>
                  </a:lnTo>
                  <a:lnTo>
                    <a:pt x="1140480" y="1104773"/>
                  </a:lnTo>
                  <a:lnTo>
                    <a:pt x="1140487" y="1098423"/>
                  </a:lnTo>
                  <a:close/>
                </a:path>
                <a:path w="1141729" h="1122679">
                  <a:moveTo>
                    <a:pt x="3823" y="1104773"/>
                  </a:moveTo>
                  <a:lnTo>
                    <a:pt x="17" y="1104773"/>
                  </a:lnTo>
                  <a:lnTo>
                    <a:pt x="0" y="1120013"/>
                  </a:lnTo>
                  <a:lnTo>
                    <a:pt x="1140459" y="1122553"/>
                  </a:lnTo>
                  <a:lnTo>
                    <a:pt x="1140464" y="1118743"/>
                  </a:lnTo>
                  <a:lnTo>
                    <a:pt x="3809" y="1116203"/>
                  </a:lnTo>
                  <a:lnTo>
                    <a:pt x="3823" y="1104773"/>
                  </a:lnTo>
                  <a:close/>
                </a:path>
                <a:path w="1141729" h="1122679">
                  <a:moveTo>
                    <a:pt x="1140480" y="1104773"/>
                  </a:moveTo>
                  <a:lnTo>
                    <a:pt x="1136665" y="1104773"/>
                  </a:lnTo>
                  <a:lnTo>
                    <a:pt x="1136650" y="1118743"/>
                  </a:lnTo>
                  <a:lnTo>
                    <a:pt x="1140464" y="1118743"/>
                  </a:lnTo>
                  <a:lnTo>
                    <a:pt x="1140480" y="1104773"/>
                  </a:lnTo>
                  <a:close/>
                </a:path>
                <a:path w="1141729" h="1122679">
                  <a:moveTo>
                    <a:pt x="570150" y="1117472"/>
                  </a:moveTo>
                  <a:close/>
                </a:path>
              </a:pathLst>
            </a:custGeom>
            <a:solidFill>
              <a:srgbClr val="721E2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7014209" y="2995929"/>
              <a:ext cx="1134110" cy="1115060"/>
            </a:xfrm>
            <a:custGeom>
              <a:avLst/>
              <a:gdLst/>
              <a:ahLst/>
              <a:cxnLst/>
              <a:rect l="l" t="t" r="r" b="b"/>
              <a:pathLst>
                <a:path w="1134109" h="1115060">
                  <a:moveTo>
                    <a:pt x="1270" y="0"/>
                  </a:moveTo>
                  <a:lnTo>
                    <a:pt x="1190" y="69850"/>
                  </a:lnTo>
                  <a:lnTo>
                    <a:pt x="6198" y="69850"/>
                  </a:lnTo>
                  <a:lnTo>
                    <a:pt x="6350" y="3937"/>
                  </a:lnTo>
                  <a:lnTo>
                    <a:pt x="1134108" y="3937"/>
                  </a:lnTo>
                  <a:lnTo>
                    <a:pt x="1134110" y="2666"/>
                  </a:lnTo>
                  <a:lnTo>
                    <a:pt x="1270" y="0"/>
                  </a:lnTo>
                  <a:close/>
                </a:path>
                <a:path w="1134109" h="1115060">
                  <a:moveTo>
                    <a:pt x="1134108" y="3937"/>
                  </a:moveTo>
                  <a:lnTo>
                    <a:pt x="6350" y="3937"/>
                  </a:lnTo>
                  <a:lnTo>
                    <a:pt x="1130300" y="6350"/>
                  </a:lnTo>
                  <a:lnTo>
                    <a:pt x="1130154" y="69850"/>
                  </a:lnTo>
                  <a:lnTo>
                    <a:pt x="1134033" y="69850"/>
                  </a:lnTo>
                  <a:lnTo>
                    <a:pt x="1134108" y="3937"/>
                  </a:lnTo>
                  <a:close/>
                </a:path>
                <a:path w="1134109" h="1115060">
                  <a:moveTo>
                    <a:pt x="6198" y="69850"/>
                  </a:moveTo>
                  <a:lnTo>
                    <a:pt x="1190" y="69850"/>
                  </a:lnTo>
                  <a:lnTo>
                    <a:pt x="1175" y="82550"/>
                  </a:lnTo>
                  <a:lnTo>
                    <a:pt x="6168" y="82550"/>
                  </a:lnTo>
                  <a:lnTo>
                    <a:pt x="6198" y="69850"/>
                  </a:lnTo>
                  <a:close/>
                </a:path>
                <a:path w="1134109" h="1115060">
                  <a:moveTo>
                    <a:pt x="1134033" y="69850"/>
                  </a:moveTo>
                  <a:lnTo>
                    <a:pt x="1130154" y="69850"/>
                  </a:lnTo>
                  <a:lnTo>
                    <a:pt x="1130124" y="82550"/>
                  </a:lnTo>
                  <a:lnTo>
                    <a:pt x="1134018" y="82550"/>
                  </a:lnTo>
                  <a:lnTo>
                    <a:pt x="1134033" y="69850"/>
                  </a:lnTo>
                  <a:close/>
                </a:path>
                <a:path w="1134109" h="1115060">
                  <a:moveTo>
                    <a:pt x="6168" y="82550"/>
                  </a:moveTo>
                  <a:lnTo>
                    <a:pt x="1175" y="82550"/>
                  </a:lnTo>
                  <a:lnTo>
                    <a:pt x="1146" y="107950"/>
                  </a:lnTo>
                  <a:lnTo>
                    <a:pt x="6110" y="107950"/>
                  </a:lnTo>
                  <a:lnTo>
                    <a:pt x="6168" y="82550"/>
                  </a:lnTo>
                  <a:close/>
                </a:path>
                <a:path w="1134109" h="1115060">
                  <a:moveTo>
                    <a:pt x="1134018" y="82550"/>
                  </a:moveTo>
                  <a:lnTo>
                    <a:pt x="1130124" y="82550"/>
                  </a:lnTo>
                  <a:lnTo>
                    <a:pt x="1130066" y="107950"/>
                  </a:lnTo>
                  <a:lnTo>
                    <a:pt x="1133989" y="107950"/>
                  </a:lnTo>
                  <a:lnTo>
                    <a:pt x="1134018" y="82550"/>
                  </a:lnTo>
                  <a:close/>
                </a:path>
                <a:path w="1134109" h="1115060">
                  <a:moveTo>
                    <a:pt x="6110" y="107950"/>
                  </a:moveTo>
                  <a:lnTo>
                    <a:pt x="1146" y="107950"/>
                  </a:lnTo>
                  <a:lnTo>
                    <a:pt x="1110" y="139700"/>
                  </a:lnTo>
                  <a:lnTo>
                    <a:pt x="6037" y="139700"/>
                  </a:lnTo>
                  <a:lnTo>
                    <a:pt x="6110" y="107950"/>
                  </a:lnTo>
                  <a:close/>
                </a:path>
                <a:path w="1134109" h="1115060">
                  <a:moveTo>
                    <a:pt x="1133989" y="107950"/>
                  </a:moveTo>
                  <a:lnTo>
                    <a:pt x="1130066" y="107950"/>
                  </a:lnTo>
                  <a:lnTo>
                    <a:pt x="1129993" y="139700"/>
                  </a:lnTo>
                  <a:lnTo>
                    <a:pt x="1133953" y="139700"/>
                  </a:lnTo>
                  <a:lnTo>
                    <a:pt x="1133989" y="107950"/>
                  </a:lnTo>
                  <a:close/>
                </a:path>
                <a:path w="1134109" h="1115060">
                  <a:moveTo>
                    <a:pt x="6037" y="139700"/>
                  </a:moveTo>
                  <a:lnTo>
                    <a:pt x="1110" y="139700"/>
                  </a:lnTo>
                  <a:lnTo>
                    <a:pt x="1067" y="177800"/>
                  </a:lnTo>
                  <a:lnTo>
                    <a:pt x="5950" y="177800"/>
                  </a:lnTo>
                  <a:lnTo>
                    <a:pt x="6037" y="139700"/>
                  </a:lnTo>
                  <a:close/>
                </a:path>
                <a:path w="1134109" h="1115060">
                  <a:moveTo>
                    <a:pt x="1133953" y="139700"/>
                  </a:moveTo>
                  <a:lnTo>
                    <a:pt x="1129993" y="139700"/>
                  </a:lnTo>
                  <a:lnTo>
                    <a:pt x="1129905" y="177800"/>
                  </a:lnTo>
                  <a:lnTo>
                    <a:pt x="1133909" y="177800"/>
                  </a:lnTo>
                  <a:lnTo>
                    <a:pt x="1133953" y="139700"/>
                  </a:lnTo>
                  <a:close/>
                </a:path>
                <a:path w="1134109" h="1115060">
                  <a:moveTo>
                    <a:pt x="5950" y="177800"/>
                  </a:moveTo>
                  <a:lnTo>
                    <a:pt x="1067" y="177800"/>
                  </a:lnTo>
                  <a:lnTo>
                    <a:pt x="1038" y="203200"/>
                  </a:lnTo>
                  <a:lnTo>
                    <a:pt x="5891" y="203200"/>
                  </a:lnTo>
                  <a:lnTo>
                    <a:pt x="5950" y="177800"/>
                  </a:lnTo>
                  <a:close/>
                </a:path>
                <a:path w="1134109" h="1115060">
                  <a:moveTo>
                    <a:pt x="1133909" y="177800"/>
                  </a:moveTo>
                  <a:lnTo>
                    <a:pt x="1129905" y="177800"/>
                  </a:lnTo>
                  <a:lnTo>
                    <a:pt x="1129847" y="203200"/>
                  </a:lnTo>
                  <a:lnTo>
                    <a:pt x="1133880" y="203200"/>
                  </a:lnTo>
                  <a:lnTo>
                    <a:pt x="1133909" y="177800"/>
                  </a:lnTo>
                  <a:close/>
                </a:path>
                <a:path w="1134109" h="1115060">
                  <a:moveTo>
                    <a:pt x="5891" y="203200"/>
                  </a:moveTo>
                  <a:lnTo>
                    <a:pt x="1038" y="203200"/>
                  </a:lnTo>
                  <a:lnTo>
                    <a:pt x="1023" y="215900"/>
                  </a:lnTo>
                  <a:lnTo>
                    <a:pt x="5862" y="215900"/>
                  </a:lnTo>
                  <a:lnTo>
                    <a:pt x="5891" y="203200"/>
                  </a:lnTo>
                  <a:close/>
                </a:path>
                <a:path w="1134109" h="1115060">
                  <a:moveTo>
                    <a:pt x="1133880" y="203200"/>
                  </a:moveTo>
                  <a:lnTo>
                    <a:pt x="1129847" y="203200"/>
                  </a:lnTo>
                  <a:lnTo>
                    <a:pt x="1129818" y="215900"/>
                  </a:lnTo>
                  <a:lnTo>
                    <a:pt x="1133866" y="215900"/>
                  </a:lnTo>
                  <a:lnTo>
                    <a:pt x="1133880" y="203200"/>
                  </a:lnTo>
                  <a:close/>
                </a:path>
                <a:path w="1134109" h="1115060">
                  <a:moveTo>
                    <a:pt x="5862" y="215900"/>
                  </a:moveTo>
                  <a:lnTo>
                    <a:pt x="1023" y="215900"/>
                  </a:lnTo>
                  <a:lnTo>
                    <a:pt x="994" y="241300"/>
                  </a:lnTo>
                  <a:lnTo>
                    <a:pt x="5804" y="241300"/>
                  </a:lnTo>
                  <a:lnTo>
                    <a:pt x="5862" y="215900"/>
                  </a:lnTo>
                  <a:close/>
                </a:path>
                <a:path w="1134109" h="1115060">
                  <a:moveTo>
                    <a:pt x="1133866" y="215900"/>
                  </a:moveTo>
                  <a:lnTo>
                    <a:pt x="1129818" y="215900"/>
                  </a:lnTo>
                  <a:lnTo>
                    <a:pt x="1129759" y="241300"/>
                  </a:lnTo>
                  <a:lnTo>
                    <a:pt x="1133837" y="241300"/>
                  </a:lnTo>
                  <a:lnTo>
                    <a:pt x="1133866" y="215900"/>
                  </a:lnTo>
                  <a:close/>
                </a:path>
                <a:path w="1134109" h="1115060">
                  <a:moveTo>
                    <a:pt x="5804" y="241300"/>
                  </a:moveTo>
                  <a:lnTo>
                    <a:pt x="994" y="241300"/>
                  </a:lnTo>
                  <a:lnTo>
                    <a:pt x="827" y="387350"/>
                  </a:lnTo>
                  <a:lnTo>
                    <a:pt x="5468" y="387350"/>
                  </a:lnTo>
                  <a:lnTo>
                    <a:pt x="5804" y="241300"/>
                  </a:lnTo>
                  <a:close/>
                </a:path>
                <a:path w="1134109" h="1115060">
                  <a:moveTo>
                    <a:pt x="1133837" y="241300"/>
                  </a:moveTo>
                  <a:lnTo>
                    <a:pt x="1129759" y="241300"/>
                  </a:lnTo>
                  <a:lnTo>
                    <a:pt x="1129424" y="387350"/>
                  </a:lnTo>
                  <a:lnTo>
                    <a:pt x="1133670" y="387350"/>
                  </a:lnTo>
                  <a:lnTo>
                    <a:pt x="1133837" y="241300"/>
                  </a:lnTo>
                  <a:close/>
                </a:path>
                <a:path w="1134109" h="1115060">
                  <a:moveTo>
                    <a:pt x="5468" y="387350"/>
                  </a:moveTo>
                  <a:lnTo>
                    <a:pt x="827" y="387350"/>
                  </a:lnTo>
                  <a:lnTo>
                    <a:pt x="798" y="412750"/>
                  </a:lnTo>
                  <a:lnTo>
                    <a:pt x="5409" y="412750"/>
                  </a:lnTo>
                  <a:lnTo>
                    <a:pt x="5468" y="387350"/>
                  </a:lnTo>
                  <a:close/>
                </a:path>
                <a:path w="1134109" h="1115060">
                  <a:moveTo>
                    <a:pt x="1133670" y="387350"/>
                  </a:moveTo>
                  <a:lnTo>
                    <a:pt x="1129424" y="387350"/>
                  </a:lnTo>
                  <a:lnTo>
                    <a:pt x="1129365" y="412750"/>
                  </a:lnTo>
                  <a:lnTo>
                    <a:pt x="1133641" y="412750"/>
                  </a:lnTo>
                  <a:lnTo>
                    <a:pt x="1133670" y="387350"/>
                  </a:lnTo>
                  <a:close/>
                </a:path>
                <a:path w="1134109" h="1115060">
                  <a:moveTo>
                    <a:pt x="5409" y="412750"/>
                  </a:moveTo>
                  <a:lnTo>
                    <a:pt x="798" y="412750"/>
                  </a:lnTo>
                  <a:lnTo>
                    <a:pt x="769" y="438150"/>
                  </a:lnTo>
                  <a:lnTo>
                    <a:pt x="5351" y="438150"/>
                  </a:lnTo>
                  <a:lnTo>
                    <a:pt x="5409" y="412750"/>
                  </a:lnTo>
                  <a:close/>
                </a:path>
                <a:path w="1134109" h="1115060">
                  <a:moveTo>
                    <a:pt x="1133641" y="412750"/>
                  </a:moveTo>
                  <a:lnTo>
                    <a:pt x="1129365" y="412750"/>
                  </a:lnTo>
                  <a:lnTo>
                    <a:pt x="1129307" y="438150"/>
                  </a:lnTo>
                  <a:lnTo>
                    <a:pt x="1133612" y="438150"/>
                  </a:lnTo>
                  <a:lnTo>
                    <a:pt x="1133641" y="412750"/>
                  </a:lnTo>
                  <a:close/>
                </a:path>
                <a:path w="1134109" h="1115060">
                  <a:moveTo>
                    <a:pt x="5351" y="438150"/>
                  </a:moveTo>
                  <a:lnTo>
                    <a:pt x="769" y="438150"/>
                  </a:lnTo>
                  <a:lnTo>
                    <a:pt x="497" y="676910"/>
                  </a:lnTo>
                  <a:lnTo>
                    <a:pt x="4802" y="676910"/>
                  </a:lnTo>
                  <a:lnTo>
                    <a:pt x="5351" y="438150"/>
                  </a:lnTo>
                  <a:close/>
                </a:path>
                <a:path w="1134109" h="1115060">
                  <a:moveTo>
                    <a:pt x="1133612" y="438150"/>
                  </a:moveTo>
                  <a:lnTo>
                    <a:pt x="1129307" y="438150"/>
                  </a:lnTo>
                  <a:lnTo>
                    <a:pt x="1128758" y="676910"/>
                  </a:lnTo>
                  <a:lnTo>
                    <a:pt x="1133340" y="676910"/>
                  </a:lnTo>
                  <a:lnTo>
                    <a:pt x="1133612" y="438150"/>
                  </a:lnTo>
                  <a:close/>
                </a:path>
                <a:path w="1134109" h="1115060">
                  <a:moveTo>
                    <a:pt x="4802" y="676910"/>
                  </a:moveTo>
                  <a:lnTo>
                    <a:pt x="497" y="676910"/>
                  </a:lnTo>
                  <a:lnTo>
                    <a:pt x="468" y="702310"/>
                  </a:lnTo>
                  <a:lnTo>
                    <a:pt x="4744" y="702310"/>
                  </a:lnTo>
                  <a:lnTo>
                    <a:pt x="4802" y="676910"/>
                  </a:lnTo>
                  <a:close/>
                </a:path>
                <a:path w="1134109" h="1115060">
                  <a:moveTo>
                    <a:pt x="1133340" y="676910"/>
                  </a:moveTo>
                  <a:lnTo>
                    <a:pt x="1128758" y="676910"/>
                  </a:lnTo>
                  <a:lnTo>
                    <a:pt x="1128700" y="702310"/>
                  </a:lnTo>
                  <a:lnTo>
                    <a:pt x="1133311" y="702310"/>
                  </a:lnTo>
                  <a:lnTo>
                    <a:pt x="1133340" y="676910"/>
                  </a:lnTo>
                  <a:close/>
                </a:path>
                <a:path w="1134109" h="1115060">
                  <a:moveTo>
                    <a:pt x="4744" y="702310"/>
                  </a:moveTo>
                  <a:lnTo>
                    <a:pt x="468" y="702310"/>
                  </a:lnTo>
                  <a:lnTo>
                    <a:pt x="439" y="727710"/>
                  </a:lnTo>
                  <a:lnTo>
                    <a:pt x="4685" y="727710"/>
                  </a:lnTo>
                  <a:lnTo>
                    <a:pt x="4744" y="702310"/>
                  </a:lnTo>
                  <a:close/>
                </a:path>
                <a:path w="1134109" h="1115060">
                  <a:moveTo>
                    <a:pt x="1133311" y="702310"/>
                  </a:moveTo>
                  <a:lnTo>
                    <a:pt x="1128700" y="702310"/>
                  </a:lnTo>
                  <a:lnTo>
                    <a:pt x="1128641" y="727710"/>
                  </a:lnTo>
                  <a:lnTo>
                    <a:pt x="1133282" y="727710"/>
                  </a:lnTo>
                  <a:lnTo>
                    <a:pt x="1133311" y="702310"/>
                  </a:lnTo>
                  <a:close/>
                </a:path>
                <a:path w="1134109" h="1115060">
                  <a:moveTo>
                    <a:pt x="4685" y="727710"/>
                  </a:moveTo>
                  <a:lnTo>
                    <a:pt x="439" y="727710"/>
                  </a:lnTo>
                  <a:lnTo>
                    <a:pt x="410" y="753110"/>
                  </a:lnTo>
                  <a:lnTo>
                    <a:pt x="4627" y="753110"/>
                  </a:lnTo>
                  <a:lnTo>
                    <a:pt x="4685" y="727710"/>
                  </a:lnTo>
                  <a:close/>
                </a:path>
                <a:path w="1134109" h="1115060">
                  <a:moveTo>
                    <a:pt x="1133282" y="727710"/>
                  </a:moveTo>
                  <a:lnTo>
                    <a:pt x="1128641" y="727710"/>
                  </a:lnTo>
                  <a:lnTo>
                    <a:pt x="1128583" y="753110"/>
                  </a:lnTo>
                  <a:lnTo>
                    <a:pt x="1133253" y="753110"/>
                  </a:lnTo>
                  <a:lnTo>
                    <a:pt x="1133282" y="727710"/>
                  </a:lnTo>
                  <a:close/>
                </a:path>
                <a:path w="1134109" h="1115060">
                  <a:moveTo>
                    <a:pt x="4627" y="753110"/>
                  </a:moveTo>
                  <a:lnTo>
                    <a:pt x="410" y="753110"/>
                  </a:lnTo>
                  <a:lnTo>
                    <a:pt x="381" y="778510"/>
                  </a:lnTo>
                  <a:lnTo>
                    <a:pt x="4569" y="778510"/>
                  </a:lnTo>
                  <a:lnTo>
                    <a:pt x="4627" y="753110"/>
                  </a:lnTo>
                  <a:close/>
                </a:path>
                <a:path w="1134109" h="1115060">
                  <a:moveTo>
                    <a:pt x="1133253" y="753110"/>
                  </a:moveTo>
                  <a:lnTo>
                    <a:pt x="1128583" y="753110"/>
                  </a:lnTo>
                  <a:lnTo>
                    <a:pt x="1128524" y="778510"/>
                  </a:lnTo>
                  <a:lnTo>
                    <a:pt x="1133224" y="778510"/>
                  </a:lnTo>
                  <a:lnTo>
                    <a:pt x="1133253" y="753110"/>
                  </a:lnTo>
                  <a:close/>
                </a:path>
                <a:path w="1134109" h="1115060">
                  <a:moveTo>
                    <a:pt x="4569" y="778510"/>
                  </a:moveTo>
                  <a:lnTo>
                    <a:pt x="381" y="778510"/>
                  </a:lnTo>
                  <a:lnTo>
                    <a:pt x="352" y="803910"/>
                  </a:lnTo>
                  <a:lnTo>
                    <a:pt x="4510" y="803910"/>
                  </a:lnTo>
                  <a:lnTo>
                    <a:pt x="4569" y="778510"/>
                  </a:lnTo>
                  <a:close/>
                </a:path>
                <a:path w="1134109" h="1115060">
                  <a:moveTo>
                    <a:pt x="1133224" y="778510"/>
                  </a:moveTo>
                  <a:lnTo>
                    <a:pt x="1128524" y="778510"/>
                  </a:lnTo>
                  <a:lnTo>
                    <a:pt x="1128466" y="803910"/>
                  </a:lnTo>
                  <a:lnTo>
                    <a:pt x="1133195" y="803910"/>
                  </a:lnTo>
                  <a:lnTo>
                    <a:pt x="1133224" y="778510"/>
                  </a:lnTo>
                  <a:close/>
                </a:path>
                <a:path w="1134109" h="1115060">
                  <a:moveTo>
                    <a:pt x="4510" y="803910"/>
                  </a:moveTo>
                  <a:lnTo>
                    <a:pt x="352" y="803910"/>
                  </a:lnTo>
                  <a:lnTo>
                    <a:pt x="308" y="842010"/>
                  </a:lnTo>
                  <a:lnTo>
                    <a:pt x="4423" y="842010"/>
                  </a:lnTo>
                  <a:lnTo>
                    <a:pt x="4510" y="803910"/>
                  </a:lnTo>
                  <a:close/>
                </a:path>
                <a:path w="1134109" h="1115060">
                  <a:moveTo>
                    <a:pt x="1133195" y="803910"/>
                  </a:moveTo>
                  <a:lnTo>
                    <a:pt x="1128466" y="803910"/>
                  </a:lnTo>
                  <a:lnTo>
                    <a:pt x="1128378" y="842010"/>
                  </a:lnTo>
                  <a:lnTo>
                    <a:pt x="1133151" y="842010"/>
                  </a:lnTo>
                  <a:lnTo>
                    <a:pt x="1133195" y="803910"/>
                  </a:lnTo>
                  <a:close/>
                </a:path>
                <a:path w="1134109" h="1115060">
                  <a:moveTo>
                    <a:pt x="4423" y="842010"/>
                  </a:moveTo>
                  <a:lnTo>
                    <a:pt x="308" y="842010"/>
                  </a:lnTo>
                  <a:lnTo>
                    <a:pt x="272" y="873760"/>
                  </a:lnTo>
                  <a:lnTo>
                    <a:pt x="4350" y="873760"/>
                  </a:lnTo>
                  <a:lnTo>
                    <a:pt x="4423" y="842010"/>
                  </a:lnTo>
                  <a:close/>
                </a:path>
                <a:path w="1134109" h="1115060">
                  <a:moveTo>
                    <a:pt x="1133151" y="842010"/>
                  </a:moveTo>
                  <a:lnTo>
                    <a:pt x="1128378" y="842010"/>
                  </a:lnTo>
                  <a:lnTo>
                    <a:pt x="1128305" y="873760"/>
                  </a:lnTo>
                  <a:lnTo>
                    <a:pt x="1133115" y="873760"/>
                  </a:lnTo>
                  <a:lnTo>
                    <a:pt x="1133151" y="842010"/>
                  </a:lnTo>
                  <a:close/>
                </a:path>
                <a:path w="1134109" h="1115060">
                  <a:moveTo>
                    <a:pt x="4350" y="873760"/>
                  </a:moveTo>
                  <a:lnTo>
                    <a:pt x="272" y="873760"/>
                  </a:lnTo>
                  <a:lnTo>
                    <a:pt x="250" y="892810"/>
                  </a:lnTo>
                  <a:lnTo>
                    <a:pt x="4306" y="892810"/>
                  </a:lnTo>
                  <a:lnTo>
                    <a:pt x="4350" y="873760"/>
                  </a:lnTo>
                  <a:close/>
                </a:path>
                <a:path w="1134109" h="1115060">
                  <a:moveTo>
                    <a:pt x="1133115" y="873760"/>
                  </a:moveTo>
                  <a:lnTo>
                    <a:pt x="1128305" y="873760"/>
                  </a:lnTo>
                  <a:lnTo>
                    <a:pt x="1128262" y="892810"/>
                  </a:lnTo>
                  <a:lnTo>
                    <a:pt x="1133093" y="892810"/>
                  </a:lnTo>
                  <a:lnTo>
                    <a:pt x="1133115" y="873760"/>
                  </a:lnTo>
                  <a:close/>
                </a:path>
                <a:path w="1134109" h="1115060">
                  <a:moveTo>
                    <a:pt x="4306" y="892810"/>
                  </a:moveTo>
                  <a:lnTo>
                    <a:pt x="250" y="892810"/>
                  </a:lnTo>
                  <a:lnTo>
                    <a:pt x="236" y="905510"/>
                  </a:lnTo>
                  <a:lnTo>
                    <a:pt x="4277" y="905510"/>
                  </a:lnTo>
                  <a:lnTo>
                    <a:pt x="4306" y="892810"/>
                  </a:lnTo>
                  <a:close/>
                </a:path>
                <a:path w="1134109" h="1115060">
                  <a:moveTo>
                    <a:pt x="1133093" y="892810"/>
                  </a:moveTo>
                  <a:lnTo>
                    <a:pt x="1128262" y="892810"/>
                  </a:lnTo>
                  <a:lnTo>
                    <a:pt x="1128232" y="905510"/>
                  </a:lnTo>
                  <a:lnTo>
                    <a:pt x="1133079" y="905510"/>
                  </a:lnTo>
                  <a:lnTo>
                    <a:pt x="1133093" y="892810"/>
                  </a:lnTo>
                  <a:close/>
                </a:path>
                <a:path w="1134109" h="1115060">
                  <a:moveTo>
                    <a:pt x="4277" y="905510"/>
                  </a:moveTo>
                  <a:lnTo>
                    <a:pt x="236" y="905510"/>
                  </a:lnTo>
                  <a:lnTo>
                    <a:pt x="229" y="911860"/>
                  </a:lnTo>
                  <a:lnTo>
                    <a:pt x="4262" y="911860"/>
                  </a:lnTo>
                  <a:lnTo>
                    <a:pt x="4277" y="905510"/>
                  </a:lnTo>
                  <a:close/>
                </a:path>
                <a:path w="1134109" h="1115060">
                  <a:moveTo>
                    <a:pt x="1133079" y="905510"/>
                  </a:moveTo>
                  <a:lnTo>
                    <a:pt x="1128232" y="905510"/>
                  </a:lnTo>
                  <a:lnTo>
                    <a:pt x="1128218" y="911860"/>
                  </a:lnTo>
                  <a:lnTo>
                    <a:pt x="1133071" y="911860"/>
                  </a:lnTo>
                  <a:lnTo>
                    <a:pt x="1133079" y="905510"/>
                  </a:lnTo>
                  <a:close/>
                </a:path>
                <a:path w="1134109" h="1115060">
                  <a:moveTo>
                    <a:pt x="4262" y="911860"/>
                  </a:moveTo>
                  <a:lnTo>
                    <a:pt x="229" y="911860"/>
                  </a:lnTo>
                  <a:lnTo>
                    <a:pt x="221" y="918210"/>
                  </a:lnTo>
                  <a:lnTo>
                    <a:pt x="4247" y="918210"/>
                  </a:lnTo>
                  <a:lnTo>
                    <a:pt x="4262" y="911860"/>
                  </a:lnTo>
                  <a:close/>
                </a:path>
                <a:path w="1134109" h="1115060">
                  <a:moveTo>
                    <a:pt x="1133071" y="911860"/>
                  </a:moveTo>
                  <a:lnTo>
                    <a:pt x="1128218" y="911860"/>
                  </a:lnTo>
                  <a:lnTo>
                    <a:pt x="1128203" y="918210"/>
                  </a:lnTo>
                  <a:lnTo>
                    <a:pt x="1133064" y="918210"/>
                  </a:lnTo>
                  <a:lnTo>
                    <a:pt x="1133071" y="911860"/>
                  </a:lnTo>
                  <a:close/>
                </a:path>
                <a:path w="1134109" h="1115060">
                  <a:moveTo>
                    <a:pt x="4247" y="918210"/>
                  </a:moveTo>
                  <a:lnTo>
                    <a:pt x="221" y="918210"/>
                  </a:lnTo>
                  <a:lnTo>
                    <a:pt x="207" y="930910"/>
                  </a:lnTo>
                  <a:lnTo>
                    <a:pt x="4218" y="930910"/>
                  </a:lnTo>
                  <a:lnTo>
                    <a:pt x="4247" y="918210"/>
                  </a:lnTo>
                  <a:close/>
                </a:path>
                <a:path w="1134109" h="1115060">
                  <a:moveTo>
                    <a:pt x="1133064" y="918210"/>
                  </a:moveTo>
                  <a:lnTo>
                    <a:pt x="1128203" y="918210"/>
                  </a:lnTo>
                  <a:lnTo>
                    <a:pt x="1128174" y="930910"/>
                  </a:lnTo>
                  <a:lnTo>
                    <a:pt x="1133050" y="930910"/>
                  </a:lnTo>
                  <a:lnTo>
                    <a:pt x="1133064" y="918210"/>
                  </a:lnTo>
                  <a:close/>
                </a:path>
                <a:path w="1134109" h="1115060">
                  <a:moveTo>
                    <a:pt x="4218" y="930910"/>
                  </a:moveTo>
                  <a:lnTo>
                    <a:pt x="207" y="930910"/>
                  </a:lnTo>
                  <a:lnTo>
                    <a:pt x="187" y="948690"/>
                  </a:lnTo>
                  <a:lnTo>
                    <a:pt x="4177" y="948690"/>
                  </a:lnTo>
                  <a:lnTo>
                    <a:pt x="4218" y="930910"/>
                  </a:lnTo>
                  <a:close/>
                </a:path>
                <a:path w="1134109" h="1115060">
                  <a:moveTo>
                    <a:pt x="1133050" y="930910"/>
                  </a:moveTo>
                  <a:lnTo>
                    <a:pt x="1128174" y="930910"/>
                  </a:lnTo>
                  <a:lnTo>
                    <a:pt x="1128133" y="948690"/>
                  </a:lnTo>
                  <a:lnTo>
                    <a:pt x="1133029" y="948690"/>
                  </a:lnTo>
                  <a:lnTo>
                    <a:pt x="1133050" y="930910"/>
                  </a:lnTo>
                  <a:close/>
                </a:path>
                <a:path w="1134109" h="1115060">
                  <a:moveTo>
                    <a:pt x="4177" y="948690"/>
                  </a:moveTo>
                  <a:lnTo>
                    <a:pt x="187" y="948690"/>
                  </a:lnTo>
                  <a:lnTo>
                    <a:pt x="171" y="962660"/>
                  </a:lnTo>
                  <a:lnTo>
                    <a:pt x="4145" y="962660"/>
                  </a:lnTo>
                  <a:lnTo>
                    <a:pt x="4177" y="948690"/>
                  </a:lnTo>
                  <a:close/>
                </a:path>
                <a:path w="1134109" h="1115060">
                  <a:moveTo>
                    <a:pt x="1133029" y="948690"/>
                  </a:moveTo>
                  <a:lnTo>
                    <a:pt x="1128133" y="948690"/>
                  </a:lnTo>
                  <a:lnTo>
                    <a:pt x="1128101" y="962660"/>
                  </a:lnTo>
                  <a:lnTo>
                    <a:pt x="1133013" y="962660"/>
                  </a:lnTo>
                  <a:lnTo>
                    <a:pt x="1133029" y="948690"/>
                  </a:lnTo>
                  <a:close/>
                </a:path>
                <a:path w="1134109" h="1115060">
                  <a:moveTo>
                    <a:pt x="4145" y="962660"/>
                  </a:moveTo>
                  <a:lnTo>
                    <a:pt x="171" y="962660"/>
                  </a:lnTo>
                  <a:lnTo>
                    <a:pt x="165" y="967740"/>
                  </a:lnTo>
                  <a:lnTo>
                    <a:pt x="4134" y="967740"/>
                  </a:lnTo>
                  <a:lnTo>
                    <a:pt x="4145" y="962660"/>
                  </a:lnTo>
                  <a:close/>
                </a:path>
                <a:path w="1134109" h="1115060">
                  <a:moveTo>
                    <a:pt x="1133013" y="962660"/>
                  </a:moveTo>
                  <a:lnTo>
                    <a:pt x="1128101" y="962660"/>
                  </a:lnTo>
                  <a:lnTo>
                    <a:pt x="1128089" y="967740"/>
                  </a:lnTo>
                  <a:lnTo>
                    <a:pt x="1133008" y="967740"/>
                  </a:lnTo>
                  <a:lnTo>
                    <a:pt x="1133013" y="962660"/>
                  </a:lnTo>
                  <a:close/>
                </a:path>
                <a:path w="1134109" h="1115060">
                  <a:moveTo>
                    <a:pt x="4134" y="967740"/>
                  </a:moveTo>
                  <a:lnTo>
                    <a:pt x="165" y="967740"/>
                  </a:lnTo>
                  <a:lnTo>
                    <a:pt x="156" y="975360"/>
                  </a:lnTo>
                  <a:lnTo>
                    <a:pt x="4116" y="975360"/>
                  </a:lnTo>
                  <a:lnTo>
                    <a:pt x="4134" y="967740"/>
                  </a:lnTo>
                  <a:close/>
                </a:path>
                <a:path w="1134109" h="1115060">
                  <a:moveTo>
                    <a:pt x="1133008" y="967740"/>
                  </a:moveTo>
                  <a:lnTo>
                    <a:pt x="1128089" y="967740"/>
                  </a:lnTo>
                  <a:lnTo>
                    <a:pt x="1128072" y="975360"/>
                  </a:lnTo>
                  <a:lnTo>
                    <a:pt x="1132999" y="975360"/>
                  </a:lnTo>
                  <a:lnTo>
                    <a:pt x="1133008" y="967740"/>
                  </a:lnTo>
                  <a:close/>
                </a:path>
                <a:path w="1134109" h="1115060">
                  <a:moveTo>
                    <a:pt x="4116" y="975360"/>
                  </a:moveTo>
                  <a:lnTo>
                    <a:pt x="156" y="975360"/>
                  </a:lnTo>
                  <a:lnTo>
                    <a:pt x="150" y="980440"/>
                  </a:lnTo>
                  <a:lnTo>
                    <a:pt x="4104" y="980440"/>
                  </a:lnTo>
                  <a:lnTo>
                    <a:pt x="4116" y="975360"/>
                  </a:lnTo>
                  <a:close/>
                </a:path>
                <a:path w="1134109" h="1115060">
                  <a:moveTo>
                    <a:pt x="1132999" y="975360"/>
                  </a:moveTo>
                  <a:lnTo>
                    <a:pt x="1128072" y="975360"/>
                  </a:lnTo>
                  <a:lnTo>
                    <a:pt x="1128060" y="980440"/>
                  </a:lnTo>
                  <a:lnTo>
                    <a:pt x="1132993" y="980440"/>
                  </a:lnTo>
                  <a:lnTo>
                    <a:pt x="1132999" y="975360"/>
                  </a:lnTo>
                  <a:close/>
                </a:path>
                <a:path w="1134109" h="1115060">
                  <a:moveTo>
                    <a:pt x="4104" y="980440"/>
                  </a:moveTo>
                  <a:lnTo>
                    <a:pt x="150" y="980440"/>
                  </a:lnTo>
                  <a:lnTo>
                    <a:pt x="142" y="988060"/>
                  </a:lnTo>
                  <a:lnTo>
                    <a:pt x="4087" y="988060"/>
                  </a:lnTo>
                  <a:lnTo>
                    <a:pt x="4104" y="980440"/>
                  </a:lnTo>
                  <a:close/>
                </a:path>
                <a:path w="1134109" h="1115060">
                  <a:moveTo>
                    <a:pt x="1132993" y="980440"/>
                  </a:moveTo>
                  <a:lnTo>
                    <a:pt x="1128060" y="980440"/>
                  </a:lnTo>
                  <a:lnTo>
                    <a:pt x="1128043" y="988060"/>
                  </a:lnTo>
                  <a:lnTo>
                    <a:pt x="1132984" y="988060"/>
                  </a:lnTo>
                  <a:lnTo>
                    <a:pt x="1132993" y="980440"/>
                  </a:lnTo>
                  <a:close/>
                </a:path>
                <a:path w="1134109" h="1115060">
                  <a:moveTo>
                    <a:pt x="4087" y="988060"/>
                  </a:moveTo>
                  <a:lnTo>
                    <a:pt x="142" y="988060"/>
                  </a:lnTo>
                  <a:lnTo>
                    <a:pt x="127" y="1000760"/>
                  </a:lnTo>
                  <a:lnTo>
                    <a:pt x="4058" y="1000760"/>
                  </a:lnTo>
                  <a:lnTo>
                    <a:pt x="4087" y="988060"/>
                  </a:lnTo>
                  <a:close/>
                </a:path>
                <a:path w="1134109" h="1115060">
                  <a:moveTo>
                    <a:pt x="1132984" y="988060"/>
                  </a:moveTo>
                  <a:lnTo>
                    <a:pt x="1128043" y="988060"/>
                  </a:lnTo>
                  <a:lnTo>
                    <a:pt x="1128014" y="1000760"/>
                  </a:lnTo>
                  <a:lnTo>
                    <a:pt x="1132970" y="1000760"/>
                  </a:lnTo>
                  <a:lnTo>
                    <a:pt x="1132984" y="988060"/>
                  </a:lnTo>
                  <a:close/>
                </a:path>
                <a:path w="1134109" h="1115060">
                  <a:moveTo>
                    <a:pt x="4058" y="1000760"/>
                  </a:moveTo>
                  <a:lnTo>
                    <a:pt x="127" y="1000760"/>
                  </a:lnTo>
                  <a:lnTo>
                    <a:pt x="120" y="1007110"/>
                  </a:lnTo>
                  <a:lnTo>
                    <a:pt x="4043" y="1007110"/>
                  </a:lnTo>
                  <a:lnTo>
                    <a:pt x="4058" y="1000760"/>
                  </a:lnTo>
                  <a:close/>
                </a:path>
                <a:path w="1134109" h="1115060">
                  <a:moveTo>
                    <a:pt x="1132970" y="1000760"/>
                  </a:moveTo>
                  <a:lnTo>
                    <a:pt x="1128014" y="1000760"/>
                  </a:lnTo>
                  <a:lnTo>
                    <a:pt x="1127999" y="1007110"/>
                  </a:lnTo>
                  <a:lnTo>
                    <a:pt x="1132963" y="1007110"/>
                  </a:lnTo>
                  <a:lnTo>
                    <a:pt x="1132970" y="1000760"/>
                  </a:lnTo>
                  <a:close/>
                </a:path>
                <a:path w="1134109" h="1115060">
                  <a:moveTo>
                    <a:pt x="4043" y="1007110"/>
                  </a:moveTo>
                  <a:lnTo>
                    <a:pt x="120" y="1007110"/>
                  </a:lnTo>
                  <a:lnTo>
                    <a:pt x="113" y="1013460"/>
                  </a:lnTo>
                  <a:lnTo>
                    <a:pt x="4028" y="1013460"/>
                  </a:lnTo>
                  <a:lnTo>
                    <a:pt x="4043" y="1007110"/>
                  </a:lnTo>
                  <a:close/>
                </a:path>
                <a:path w="1134109" h="1115060">
                  <a:moveTo>
                    <a:pt x="1132963" y="1007110"/>
                  </a:moveTo>
                  <a:lnTo>
                    <a:pt x="1127999" y="1007110"/>
                  </a:lnTo>
                  <a:lnTo>
                    <a:pt x="1127984" y="1013460"/>
                  </a:lnTo>
                  <a:lnTo>
                    <a:pt x="1132955" y="1013460"/>
                  </a:lnTo>
                  <a:lnTo>
                    <a:pt x="1132963" y="1007110"/>
                  </a:lnTo>
                  <a:close/>
                </a:path>
                <a:path w="1134109" h="1115060">
                  <a:moveTo>
                    <a:pt x="4028" y="1013460"/>
                  </a:moveTo>
                  <a:lnTo>
                    <a:pt x="113" y="1013460"/>
                  </a:lnTo>
                  <a:lnTo>
                    <a:pt x="105" y="1019810"/>
                  </a:lnTo>
                  <a:lnTo>
                    <a:pt x="4014" y="1019810"/>
                  </a:lnTo>
                  <a:lnTo>
                    <a:pt x="4028" y="1013460"/>
                  </a:lnTo>
                  <a:close/>
                </a:path>
                <a:path w="1134109" h="1115060">
                  <a:moveTo>
                    <a:pt x="1132955" y="1013460"/>
                  </a:moveTo>
                  <a:lnTo>
                    <a:pt x="1127984" y="1013460"/>
                  </a:lnTo>
                  <a:lnTo>
                    <a:pt x="1127970" y="1019810"/>
                  </a:lnTo>
                  <a:lnTo>
                    <a:pt x="1132948" y="1019810"/>
                  </a:lnTo>
                  <a:lnTo>
                    <a:pt x="1132955" y="1013460"/>
                  </a:lnTo>
                  <a:close/>
                </a:path>
                <a:path w="1134109" h="1115060">
                  <a:moveTo>
                    <a:pt x="4014" y="1019810"/>
                  </a:moveTo>
                  <a:lnTo>
                    <a:pt x="105" y="1019810"/>
                  </a:lnTo>
                  <a:lnTo>
                    <a:pt x="98" y="1026160"/>
                  </a:lnTo>
                  <a:lnTo>
                    <a:pt x="3999" y="1026160"/>
                  </a:lnTo>
                  <a:lnTo>
                    <a:pt x="4014" y="1019810"/>
                  </a:lnTo>
                  <a:close/>
                </a:path>
                <a:path w="1134109" h="1115060">
                  <a:moveTo>
                    <a:pt x="1132948" y="1019810"/>
                  </a:moveTo>
                  <a:lnTo>
                    <a:pt x="1127970" y="1019810"/>
                  </a:lnTo>
                  <a:lnTo>
                    <a:pt x="1127955" y="1026160"/>
                  </a:lnTo>
                  <a:lnTo>
                    <a:pt x="1132941" y="1026160"/>
                  </a:lnTo>
                  <a:lnTo>
                    <a:pt x="1132948" y="1019810"/>
                  </a:lnTo>
                  <a:close/>
                </a:path>
                <a:path w="1134109" h="1115060">
                  <a:moveTo>
                    <a:pt x="3999" y="1026160"/>
                  </a:moveTo>
                  <a:lnTo>
                    <a:pt x="98" y="1026160"/>
                  </a:lnTo>
                  <a:lnTo>
                    <a:pt x="91" y="1032510"/>
                  </a:lnTo>
                  <a:lnTo>
                    <a:pt x="3985" y="1032510"/>
                  </a:lnTo>
                  <a:lnTo>
                    <a:pt x="3999" y="1026160"/>
                  </a:lnTo>
                  <a:close/>
                </a:path>
                <a:path w="1134109" h="1115060">
                  <a:moveTo>
                    <a:pt x="1132941" y="1026160"/>
                  </a:moveTo>
                  <a:lnTo>
                    <a:pt x="1127955" y="1026160"/>
                  </a:lnTo>
                  <a:lnTo>
                    <a:pt x="1127941" y="1032510"/>
                  </a:lnTo>
                  <a:lnTo>
                    <a:pt x="1132934" y="1032510"/>
                  </a:lnTo>
                  <a:lnTo>
                    <a:pt x="1132941" y="1026160"/>
                  </a:lnTo>
                  <a:close/>
                </a:path>
                <a:path w="1134109" h="1115060">
                  <a:moveTo>
                    <a:pt x="3985" y="1032510"/>
                  </a:moveTo>
                  <a:lnTo>
                    <a:pt x="91" y="1032510"/>
                  </a:lnTo>
                  <a:lnTo>
                    <a:pt x="76" y="1045210"/>
                  </a:lnTo>
                  <a:lnTo>
                    <a:pt x="3955" y="1045210"/>
                  </a:lnTo>
                  <a:lnTo>
                    <a:pt x="3985" y="1032510"/>
                  </a:lnTo>
                  <a:close/>
                </a:path>
                <a:path w="1134109" h="1115060">
                  <a:moveTo>
                    <a:pt x="1132934" y="1032510"/>
                  </a:moveTo>
                  <a:lnTo>
                    <a:pt x="1127941" y="1032510"/>
                  </a:lnTo>
                  <a:lnTo>
                    <a:pt x="1127911" y="1045210"/>
                  </a:lnTo>
                  <a:lnTo>
                    <a:pt x="1132919" y="1045210"/>
                  </a:lnTo>
                  <a:lnTo>
                    <a:pt x="1132934" y="1032510"/>
                  </a:lnTo>
                  <a:close/>
                </a:path>
                <a:path w="1134109" h="1115060">
                  <a:moveTo>
                    <a:pt x="3955" y="1045210"/>
                  </a:moveTo>
                  <a:lnTo>
                    <a:pt x="76" y="1045210"/>
                  </a:lnTo>
                  <a:lnTo>
                    <a:pt x="71" y="1050290"/>
                  </a:lnTo>
                  <a:lnTo>
                    <a:pt x="3944" y="1050290"/>
                  </a:lnTo>
                  <a:lnTo>
                    <a:pt x="3955" y="1045210"/>
                  </a:lnTo>
                  <a:close/>
                </a:path>
                <a:path w="1134109" h="1115060">
                  <a:moveTo>
                    <a:pt x="1132919" y="1045210"/>
                  </a:moveTo>
                  <a:lnTo>
                    <a:pt x="1127911" y="1045210"/>
                  </a:lnTo>
                  <a:lnTo>
                    <a:pt x="1127900" y="1050290"/>
                  </a:lnTo>
                  <a:lnTo>
                    <a:pt x="1132913" y="1050290"/>
                  </a:lnTo>
                  <a:lnTo>
                    <a:pt x="1132919" y="1045210"/>
                  </a:lnTo>
                  <a:close/>
                </a:path>
                <a:path w="1134109" h="1115060">
                  <a:moveTo>
                    <a:pt x="3944" y="1050290"/>
                  </a:moveTo>
                  <a:lnTo>
                    <a:pt x="71" y="1050290"/>
                  </a:lnTo>
                  <a:lnTo>
                    <a:pt x="63" y="1056640"/>
                  </a:lnTo>
                  <a:lnTo>
                    <a:pt x="3929" y="1056640"/>
                  </a:lnTo>
                  <a:lnTo>
                    <a:pt x="3944" y="1050290"/>
                  </a:lnTo>
                  <a:close/>
                </a:path>
                <a:path w="1134109" h="1115060">
                  <a:moveTo>
                    <a:pt x="1132913" y="1050290"/>
                  </a:moveTo>
                  <a:lnTo>
                    <a:pt x="1127900" y="1050290"/>
                  </a:lnTo>
                  <a:lnTo>
                    <a:pt x="1127885" y="1056640"/>
                  </a:lnTo>
                  <a:lnTo>
                    <a:pt x="1132906" y="1056640"/>
                  </a:lnTo>
                  <a:lnTo>
                    <a:pt x="1132913" y="1050290"/>
                  </a:lnTo>
                  <a:close/>
                </a:path>
                <a:path w="1134109" h="1115060">
                  <a:moveTo>
                    <a:pt x="3929" y="1056640"/>
                  </a:moveTo>
                  <a:lnTo>
                    <a:pt x="63" y="1056640"/>
                  </a:lnTo>
                  <a:lnTo>
                    <a:pt x="56" y="1062990"/>
                  </a:lnTo>
                  <a:lnTo>
                    <a:pt x="3915" y="1062990"/>
                  </a:lnTo>
                  <a:lnTo>
                    <a:pt x="3929" y="1056640"/>
                  </a:lnTo>
                  <a:close/>
                </a:path>
                <a:path w="1134109" h="1115060">
                  <a:moveTo>
                    <a:pt x="1132906" y="1056640"/>
                  </a:moveTo>
                  <a:lnTo>
                    <a:pt x="1127885" y="1056640"/>
                  </a:lnTo>
                  <a:lnTo>
                    <a:pt x="1127870" y="1062990"/>
                  </a:lnTo>
                  <a:lnTo>
                    <a:pt x="1132899" y="1062990"/>
                  </a:lnTo>
                  <a:lnTo>
                    <a:pt x="1132906" y="1056640"/>
                  </a:lnTo>
                  <a:close/>
                </a:path>
                <a:path w="1134109" h="1115060">
                  <a:moveTo>
                    <a:pt x="3915" y="1062990"/>
                  </a:moveTo>
                  <a:lnTo>
                    <a:pt x="56" y="1062990"/>
                  </a:lnTo>
                  <a:lnTo>
                    <a:pt x="49" y="1069340"/>
                  </a:lnTo>
                  <a:lnTo>
                    <a:pt x="3900" y="1069340"/>
                  </a:lnTo>
                  <a:lnTo>
                    <a:pt x="3915" y="1062990"/>
                  </a:lnTo>
                  <a:close/>
                </a:path>
                <a:path w="1134109" h="1115060">
                  <a:moveTo>
                    <a:pt x="1132899" y="1062990"/>
                  </a:moveTo>
                  <a:lnTo>
                    <a:pt x="1127870" y="1062990"/>
                  </a:lnTo>
                  <a:lnTo>
                    <a:pt x="1127856" y="1069340"/>
                  </a:lnTo>
                  <a:lnTo>
                    <a:pt x="1132892" y="1069340"/>
                  </a:lnTo>
                  <a:lnTo>
                    <a:pt x="1132899" y="1062990"/>
                  </a:lnTo>
                  <a:close/>
                </a:path>
                <a:path w="1134109" h="1115060">
                  <a:moveTo>
                    <a:pt x="3900" y="1069340"/>
                  </a:moveTo>
                  <a:lnTo>
                    <a:pt x="49" y="1069340"/>
                  </a:lnTo>
                  <a:lnTo>
                    <a:pt x="42" y="1075690"/>
                  </a:lnTo>
                  <a:lnTo>
                    <a:pt x="3885" y="1075690"/>
                  </a:lnTo>
                  <a:lnTo>
                    <a:pt x="3900" y="1069340"/>
                  </a:lnTo>
                  <a:close/>
                </a:path>
                <a:path w="1134109" h="1115060">
                  <a:moveTo>
                    <a:pt x="1132892" y="1069340"/>
                  </a:moveTo>
                  <a:lnTo>
                    <a:pt x="1127856" y="1069340"/>
                  </a:lnTo>
                  <a:lnTo>
                    <a:pt x="1127841" y="1075690"/>
                  </a:lnTo>
                  <a:lnTo>
                    <a:pt x="1132884" y="1075690"/>
                  </a:lnTo>
                  <a:lnTo>
                    <a:pt x="1132892" y="1069340"/>
                  </a:lnTo>
                  <a:close/>
                </a:path>
                <a:path w="1134109" h="1115060">
                  <a:moveTo>
                    <a:pt x="3885" y="1075690"/>
                  </a:moveTo>
                  <a:lnTo>
                    <a:pt x="42" y="1075690"/>
                  </a:lnTo>
                  <a:lnTo>
                    <a:pt x="13" y="1101090"/>
                  </a:lnTo>
                  <a:lnTo>
                    <a:pt x="3827" y="1101090"/>
                  </a:lnTo>
                  <a:lnTo>
                    <a:pt x="3885" y="1075690"/>
                  </a:lnTo>
                  <a:close/>
                </a:path>
                <a:path w="1134109" h="1115060">
                  <a:moveTo>
                    <a:pt x="1132884" y="1075690"/>
                  </a:moveTo>
                  <a:lnTo>
                    <a:pt x="1127841" y="1075690"/>
                  </a:lnTo>
                  <a:lnTo>
                    <a:pt x="1127783" y="1101090"/>
                  </a:lnTo>
                  <a:lnTo>
                    <a:pt x="1132855" y="1101090"/>
                  </a:lnTo>
                  <a:lnTo>
                    <a:pt x="1132884" y="1075690"/>
                  </a:lnTo>
                  <a:close/>
                </a:path>
                <a:path w="1134109" h="1115060">
                  <a:moveTo>
                    <a:pt x="3827" y="1101090"/>
                  </a:moveTo>
                  <a:lnTo>
                    <a:pt x="13" y="1101090"/>
                  </a:lnTo>
                  <a:lnTo>
                    <a:pt x="0" y="1112520"/>
                  </a:lnTo>
                  <a:lnTo>
                    <a:pt x="1132840" y="1115060"/>
                  </a:lnTo>
                  <a:lnTo>
                    <a:pt x="1132844" y="1111250"/>
                  </a:lnTo>
                  <a:lnTo>
                    <a:pt x="3810" y="1108710"/>
                  </a:lnTo>
                  <a:lnTo>
                    <a:pt x="3827" y="1101090"/>
                  </a:lnTo>
                  <a:close/>
                </a:path>
                <a:path w="1134109" h="1115060">
                  <a:moveTo>
                    <a:pt x="1132855" y="1101090"/>
                  </a:moveTo>
                  <a:lnTo>
                    <a:pt x="1127783" y="1101090"/>
                  </a:lnTo>
                  <a:lnTo>
                    <a:pt x="1127760" y="1111250"/>
                  </a:lnTo>
                  <a:lnTo>
                    <a:pt x="1132844" y="1111250"/>
                  </a:lnTo>
                  <a:lnTo>
                    <a:pt x="1132855" y="1101090"/>
                  </a:lnTo>
                  <a:close/>
                </a:path>
              </a:pathLst>
            </a:custGeom>
            <a:solidFill>
              <a:srgbClr val="731E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7018019" y="2999866"/>
              <a:ext cx="1126490" cy="1107440"/>
            </a:xfrm>
            <a:custGeom>
              <a:avLst/>
              <a:gdLst/>
              <a:ahLst/>
              <a:cxnLst/>
              <a:rect l="l" t="t" r="r" b="b"/>
              <a:pathLst>
                <a:path w="1126490" h="1107439">
                  <a:moveTo>
                    <a:pt x="2539" y="0"/>
                  </a:moveTo>
                  <a:lnTo>
                    <a:pt x="2388" y="65912"/>
                  </a:lnTo>
                  <a:lnTo>
                    <a:pt x="6208" y="65912"/>
                  </a:lnTo>
                  <a:lnTo>
                    <a:pt x="6350" y="5079"/>
                  </a:lnTo>
                  <a:lnTo>
                    <a:pt x="1126484" y="5079"/>
                  </a:lnTo>
                  <a:lnTo>
                    <a:pt x="1126489" y="2412"/>
                  </a:lnTo>
                  <a:lnTo>
                    <a:pt x="2539" y="0"/>
                  </a:lnTo>
                  <a:close/>
                </a:path>
                <a:path w="1126490" h="1107439">
                  <a:moveTo>
                    <a:pt x="1126484" y="5079"/>
                  </a:moveTo>
                  <a:lnTo>
                    <a:pt x="6350" y="5079"/>
                  </a:lnTo>
                  <a:lnTo>
                    <a:pt x="1122679" y="6350"/>
                  </a:lnTo>
                  <a:lnTo>
                    <a:pt x="1122541" y="65912"/>
                  </a:lnTo>
                  <a:lnTo>
                    <a:pt x="1126344" y="65912"/>
                  </a:lnTo>
                  <a:lnTo>
                    <a:pt x="1126484" y="5079"/>
                  </a:lnTo>
                  <a:close/>
                </a:path>
                <a:path w="1126490" h="1107439">
                  <a:moveTo>
                    <a:pt x="6208" y="65913"/>
                  </a:moveTo>
                  <a:lnTo>
                    <a:pt x="2388" y="65913"/>
                  </a:lnTo>
                  <a:lnTo>
                    <a:pt x="2358" y="78612"/>
                  </a:lnTo>
                  <a:lnTo>
                    <a:pt x="6179" y="78612"/>
                  </a:lnTo>
                  <a:lnTo>
                    <a:pt x="6208" y="65913"/>
                  </a:lnTo>
                  <a:close/>
                </a:path>
                <a:path w="1126490" h="1107439">
                  <a:moveTo>
                    <a:pt x="1126344" y="65913"/>
                  </a:moveTo>
                  <a:lnTo>
                    <a:pt x="1122541" y="65913"/>
                  </a:lnTo>
                  <a:lnTo>
                    <a:pt x="1122512" y="78612"/>
                  </a:lnTo>
                  <a:lnTo>
                    <a:pt x="1126314" y="78612"/>
                  </a:lnTo>
                  <a:lnTo>
                    <a:pt x="1126344" y="65913"/>
                  </a:lnTo>
                  <a:close/>
                </a:path>
                <a:path w="1126490" h="1107439">
                  <a:moveTo>
                    <a:pt x="6179" y="78613"/>
                  </a:moveTo>
                  <a:lnTo>
                    <a:pt x="2358" y="78613"/>
                  </a:lnTo>
                  <a:lnTo>
                    <a:pt x="2300" y="104012"/>
                  </a:lnTo>
                  <a:lnTo>
                    <a:pt x="6120" y="104012"/>
                  </a:lnTo>
                  <a:lnTo>
                    <a:pt x="6179" y="78613"/>
                  </a:lnTo>
                  <a:close/>
                </a:path>
                <a:path w="1126490" h="1107439">
                  <a:moveTo>
                    <a:pt x="1126314" y="78613"/>
                  </a:moveTo>
                  <a:lnTo>
                    <a:pt x="1122512" y="78613"/>
                  </a:lnTo>
                  <a:lnTo>
                    <a:pt x="1122453" y="104012"/>
                  </a:lnTo>
                  <a:lnTo>
                    <a:pt x="1126256" y="104012"/>
                  </a:lnTo>
                  <a:lnTo>
                    <a:pt x="1126314" y="78613"/>
                  </a:lnTo>
                  <a:close/>
                </a:path>
                <a:path w="1126490" h="1107439">
                  <a:moveTo>
                    <a:pt x="6120" y="104013"/>
                  </a:moveTo>
                  <a:lnTo>
                    <a:pt x="2300" y="104013"/>
                  </a:lnTo>
                  <a:lnTo>
                    <a:pt x="2227" y="135762"/>
                  </a:lnTo>
                  <a:lnTo>
                    <a:pt x="6046" y="135762"/>
                  </a:lnTo>
                  <a:lnTo>
                    <a:pt x="6120" y="104013"/>
                  </a:lnTo>
                  <a:close/>
                </a:path>
                <a:path w="1126490" h="1107439">
                  <a:moveTo>
                    <a:pt x="1126256" y="104013"/>
                  </a:moveTo>
                  <a:lnTo>
                    <a:pt x="1122453" y="104013"/>
                  </a:lnTo>
                  <a:lnTo>
                    <a:pt x="1122379" y="135762"/>
                  </a:lnTo>
                  <a:lnTo>
                    <a:pt x="1126183" y="135762"/>
                  </a:lnTo>
                  <a:lnTo>
                    <a:pt x="1126256" y="104013"/>
                  </a:lnTo>
                  <a:close/>
                </a:path>
                <a:path w="1126490" h="1107439">
                  <a:moveTo>
                    <a:pt x="6046" y="135763"/>
                  </a:moveTo>
                  <a:lnTo>
                    <a:pt x="2227" y="135763"/>
                  </a:lnTo>
                  <a:lnTo>
                    <a:pt x="2140" y="173862"/>
                  </a:lnTo>
                  <a:lnTo>
                    <a:pt x="5958" y="173862"/>
                  </a:lnTo>
                  <a:lnTo>
                    <a:pt x="6046" y="135763"/>
                  </a:lnTo>
                  <a:close/>
                </a:path>
                <a:path w="1126490" h="1107439">
                  <a:moveTo>
                    <a:pt x="1126183" y="135763"/>
                  </a:moveTo>
                  <a:lnTo>
                    <a:pt x="1122379" y="135763"/>
                  </a:lnTo>
                  <a:lnTo>
                    <a:pt x="1122291" y="173862"/>
                  </a:lnTo>
                  <a:lnTo>
                    <a:pt x="1126095" y="173862"/>
                  </a:lnTo>
                  <a:lnTo>
                    <a:pt x="1126183" y="135763"/>
                  </a:lnTo>
                  <a:close/>
                </a:path>
                <a:path w="1126490" h="1107439">
                  <a:moveTo>
                    <a:pt x="5958" y="173863"/>
                  </a:moveTo>
                  <a:lnTo>
                    <a:pt x="2140" y="173863"/>
                  </a:lnTo>
                  <a:lnTo>
                    <a:pt x="2081" y="199262"/>
                  </a:lnTo>
                  <a:lnTo>
                    <a:pt x="5899" y="199262"/>
                  </a:lnTo>
                  <a:lnTo>
                    <a:pt x="5958" y="173863"/>
                  </a:lnTo>
                  <a:close/>
                </a:path>
                <a:path w="1126490" h="1107439">
                  <a:moveTo>
                    <a:pt x="1126095" y="173863"/>
                  </a:moveTo>
                  <a:lnTo>
                    <a:pt x="1122291" y="173863"/>
                  </a:lnTo>
                  <a:lnTo>
                    <a:pt x="1122232" y="199262"/>
                  </a:lnTo>
                  <a:lnTo>
                    <a:pt x="1126037" y="199262"/>
                  </a:lnTo>
                  <a:lnTo>
                    <a:pt x="1126095" y="173863"/>
                  </a:lnTo>
                  <a:close/>
                </a:path>
                <a:path w="1126490" h="1107439">
                  <a:moveTo>
                    <a:pt x="5899" y="199263"/>
                  </a:moveTo>
                  <a:lnTo>
                    <a:pt x="2081" y="199263"/>
                  </a:lnTo>
                  <a:lnTo>
                    <a:pt x="2052" y="211962"/>
                  </a:lnTo>
                  <a:lnTo>
                    <a:pt x="5870" y="211962"/>
                  </a:lnTo>
                  <a:lnTo>
                    <a:pt x="5899" y="199263"/>
                  </a:lnTo>
                  <a:close/>
                </a:path>
                <a:path w="1126490" h="1107439">
                  <a:moveTo>
                    <a:pt x="1126037" y="199263"/>
                  </a:moveTo>
                  <a:lnTo>
                    <a:pt x="1122232" y="199263"/>
                  </a:lnTo>
                  <a:lnTo>
                    <a:pt x="1122203" y="211962"/>
                  </a:lnTo>
                  <a:lnTo>
                    <a:pt x="1126008" y="211962"/>
                  </a:lnTo>
                  <a:lnTo>
                    <a:pt x="1126037" y="199263"/>
                  </a:lnTo>
                  <a:close/>
                </a:path>
                <a:path w="1126490" h="1107439">
                  <a:moveTo>
                    <a:pt x="5870" y="211963"/>
                  </a:moveTo>
                  <a:lnTo>
                    <a:pt x="2052" y="211963"/>
                  </a:lnTo>
                  <a:lnTo>
                    <a:pt x="1994" y="237362"/>
                  </a:lnTo>
                  <a:lnTo>
                    <a:pt x="5811" y="237362"/>
                  </a:lnTo>
                  <a:lnTo>
                    <a:pt x="5870" y="211963"/>
                  </a:lnTo>
                  <a:close/>
                </a:path>
                <a:path w="1126490" h="1107439">
                  <a:moveTo>
                    <a:pt x="1126008" y="211963"/>
                  </a:moveTo>
                  <a:lnTo>
                    <a:pt x="1122203" y="211963"/>
                  </a:lnTo>
                  <a:lnTo>
                    <a:pt x="1122144" y="237362"/>
                  </a:lnTo>
                  <a:lnTo>
                    <a:pt x="1125949" y="237362"/>
                  </a:lnTo>
                  <a:lnTo>
                    <a:pt x="1126008" y="211963"/>
                  </a:lnTo>
                  <a:close/>
                </a:path>
                <a:path w="1126490" h="1107439">
                  <a:moveTo>
                    <a:pt x="5811" y="237363"/>
                  </a:moveTo>
                  <a:lnTo>
                    <a:pt x="1994" y="237363"/>
                  </a:lnTo>
                  <a:lnTo>
                    <a:pt x="1658" y="383413"/>
                  </a:lnTo>
                  <a:lnTo>
                    <a:pt x="5472" y="383413"/>
                  </a:lnTo>
                  <a:lnTo>
                    <a:pt x="5811" y="237363"/>
                  </a:lnTo>
                  <a:close/>
                </a:path>
                <a:path w="1126490" h="1107439">
                  <a:moveTo>
                    <a:pt x="1125949" y="237363"/>
                  </a:moveTo>
                  <a:lnTo>
                    <a:pt x="1122144" y="237363"/>
                  </a:lnTo>
                  <a:lnTo>
                    <a:pt x="1121805" y="383413"/>
                  </a:lnTo>
                  <a:lnTo>
                    <a:pt x="1125614" y="383413"/>
                  </a:lnTo>
                  <a:lnTo>
                    <a:pt x="1125949" y="237363"/>
                  </a:lnTo>
                  <a:close/>
                </a:path>
                <a:path w="1126490" h="1107439">
                  <a:moveTo>
                    <a:pt x="5472" y="383413"/>
                  </a:moveTo>
                  <a:lnTo>
                    <a:pt x="1658" y="383413"/>
                  </a:lnTo>
                  <a:lnTo>
                    <a:pt x="1599" y="408813"/>
                  </a:lnTo>
                  <a:lnTo>
                    <a:pt x="5414" y="408813"/>
                  </a:lnTo>
                  <a:lnTo>
                    <a:pt x="5472" y="383413"/>
                  </a:lnTo>
                  <a:close/>
                </a:path>
                <a:path w="1126490" h="1107439">
                  <a:moveTo>
                    <a:pt x="1125614" y="383413"/>
                  </a:moveTo>
                  <a:lnTo>
                    <a:pt x="1121805" y="383413"/>
                  </a:lnTo>
                  <a:lnTo>
                    <a:pt x="1121746" y="408813"/>
                  </a:lnTo>
                  <a:lnTo>
                    <a:pt x="1125555" y="408813"/>
                  </a:lnTo>
                  <a:lnTo>
                    <a:pt x="1125614" y="383413"/>
                  </a:lnTo>
                  <a:close/>
                </a:path>
                <a:path w="1126490" h="1107439">
                  <a:moveTo>
                    <a:pt x="5414" y="408813"/>
                  </a:moveTo>
                  <a:lnTo>
                    <a:pt x="1599" y="408813"/>
                  </a:lnTo>
                  <a:lnTo>
                    <a:pt x="1541" y="434213"/>
                  </a:lnTo>
                  <a:lnTo>
                    <a:pt x="5355" y="434213"/>
                  </a:lnTo>
                  <a:lnTo>
                    <a:pt x="5414" y="408813"/>
                  </a:lnTo>
                  <a:close/>
                </a:path>
                <a:path w="1126490" h="1107439">
                  <a:moveTo>
                    <a:pt x="1125555" y="408813"/>
                  </a:moveTo>
                  <a:lnTo>
                    <a:pt x="1121746" y="408813"/>
                  </a:lnTo>
                  <a:lnTo>
                    <a:pt x="1121688" y="434213"/>
                  </a:lnTo>
                  <a:lnTo>
                    <a:pt x="1125497" y="434213"/>
                  </a:lnTo>
                  <a:lnTo>
                    <a:pt x="1125555" y="408813"/>
                  </a:lnTo>
                  <a:close/>
                </a:path>
                <a:path w="1126490" h="1107439">
                  <a:moveTo>
                    <a:pt x="5355" y="434213"/>
                  </a:moveTo>
                  <a:lnTo>
                    <a:pt x="1541" y="434213"/>
                  </a:lnTo>
                  <a:lnTo>
                    <a:pt x="992" y="672973"/>
                  </a:lnTo>
                  <a:lnTo>
                    <a:pt x="4801" y="672973"/>
                  </a:lnTo>
                  <a:lnTo>
                    <a:pt x="5355" y="434213"/>
                  </a:lnTo>
                  <a:close/>
                </a:path>
                <a:path w="1126490" h="1107439">
                  <a:moveTo>
                    <a:pt x="1125497" y="434213"/>
                  </a:moveTo>
                  <a:lnTo>
                    <a:pt x="1121688" y="434213"/>
                  </a:lnTo>
                  <a:lnTo>
                    <a:pt x="1121134" y="672973"/>
                  </a:lnTo>
                  <a:lnTo>
                    <a:pt x="1124948" y="672973"/>
                  </a:lnTo>
                  <a:lnTo>
                    <a:pt x="1125497" y="434213"/>
                  </a:lnTo>
                  <a:close/>
                </a:path>
                <a:path w="1126490" h="1107439">
                  <a:moveTo>
                    <a:pt x="4801" y="672973"/>
                  </a:moveTo>
                  <a:lnTo>
                    <a:pt x="992" y="672973"/>
                  </a:lnTo>
                  <a:lnTo>
                    <a:pt x="934" y="698373"/>
                  </a:lnTo>
                  <a:lnTo>
                    <a:pt x="4743" y="698373"/>
                  </a:lnTo>
                  <a:lnTo>
                    <a:pt x="4801" y="672973"/>
                  </a:lnTo>
                  <a:close/>
                </a:path>
                <a:path w="1126490" h="1107439">
                  <a:moveTo>
                    <a:pt x="1124948" y="672973"/>
                  </a:moveTo>
                  <a:lnTo>
                    <a:pt x="1121134" y="672973"/>
                  </a:lnTo>
                  <a:lnTo>
                    <a:pt x="1121075" y="698373"/>
                  </a:lnTo>
                  <a:lnTo>
                    <a:pt x="1124890" y="698373"/>
                  </a:lnTo>
                  <a:lnTo>
                    <a:pt x="1124948" y="672973"/>
                  </a:lnTo>
                  <a:close/>
                </a:path>
                <a:path w="1126490" h="1107439">
                  <a:moveTo>
                    <a:pt x="4743" y="698373"/>
                  </a:moveTo>
                  <a:lnTo>
                    <a:pt x="934" y="698373"/>
                  </a:lnTo>
                  <a:lnTo>
                    <a:pt x="875" y="723773"/>
                  </a:lnTo>
                  <a:lnTo>
                    <a:pt x="4684" y="723773"/>
                  </a:lnTo>
                  <a:lnTo>
                    <a:pt x="4743" y="698373"/>
                  </a:lnTo>
                  <a:close/>
                </a:path>
                <a:path w="1126490" h="1107439">
                  <a:moveTo>
                    <a:pt x="1124890" y="698373"/>
                  </a:moveTo>
                  <a:lnTo>
                    <a:pt x="1121075" y="698373"/>
                  </a:lnTo>
                  <a:lnTo>
                    <a:pt x="1121017" y="723773"/>
                  </a:lnTo>
                  <a:lnTo>
                    <a:pt x="1124831" y="723773"/>
                  </a:lnTo>
                  <a:lnTo>
                    <a:pt x="1124890" y="698373"/>
                  </a:lnTo>
                  <a:close/>
                </a:path>
                <a:path w="1126490" h="1107439">
                  <a:moveTo>
                    <a:pt x="4684" y="723773"/>
                  </a:moveTo>
                  <a:lnTo>
                    <a:pt x="875" y="723773"/>
                  </a:lnTo>
                  <a:lnTo>
                    <a:pt x="817" y="749173"/>
                  </a:lnTo>
                  <a:lnTo>
                    <a:pt x="4625" y="749173"/>
                  </a:lnTo>
                  <a:lnTo>
                    <a:pt x="4684" y="723773"/>
                  </a:lnTo>
                  <a:close/>
                </a:path>
                <a:path w="1126490" h="1107439">
                  <a:moveTo>
                    <a:pt x="1124831" y="723773"/>
                  </a:moveTo>
                  <a:lnTo>
                    <a:pt x="1121017" y="723773"/>
                  </a:lnTo>
                  <a:lnTo>
                    <a:pt x="1120958" y="749173"/>
                  </a:lnTo>
                  <a:lnTo>
                    <a:pt x="1124773" y="749173"/>
                  </a:lnTo>
                  <a:lnTo>
                    <a:pt x="1124831" y="723773"/>
                  </a:lnTo>
                  <a:close/>
                </a:path>
                <a:path w="1126490" h="1107439">
                  <a:moveTo>
                    <a:pt x="4625" y="749173"/>
                  </a:moveTo>
                  <a:lnTo>
                    <a:pt x="817" y="749173"/>
                  </a:lnTo>
                  <a:lnTo>
                    <a:pt x="759" y="774573"/>
                  </a:lnTo>
                  <a:lnTo>
                    <a:pt x="4566" y="774573"/>
                  </a:lnTo>
                  <a:lnTo>
                    <a:pt x="4625" y="749173"/>
                  </a:lnTo>
                  <a:close/>
                </a:path>
                <a:path w="1126490" h="1107439">
                  <a:moveTo>
                    <a:pt x="1124773" y="749173"/>
                  </a:moveTo>
                  <a:lnTo>
                    <a:pt x="1120958" y="749173"/>
                  </a:lnTo>
                  <a:lnTo>
                    <a:pt x="1120899" y="774573"/>
                  </a:lnTo>
                  <a:lnTo>
                    <a:pt x="1124714" y="774573"/>
                  </a:lnTo>
                  <a:lnTo>
                    <a:pt x="1124773" y="749173"/>
                  </a:lnTo>
                  <a:close/>
                </a:path>
                <a:path w="1126490" h="1107439">
                  <a:moveTo>
                    <a:pt x="4566" y="774573"/>
                  </a:moveTo>
                  <a:lnTo>
                    <a:pt x="759" y="774573"/>
                  </a:lnTo>
                  <a:lnTo>
                    <a:pt x="700" y="799973"/>
                  </a:lnTo>
                  <a:lnTo>
                    <a:pt x="4507" y="799973"/>
                  </a:lnTo>
                  <a:lnTo>
                    <a:pt x="4566" y="774573"/>
                  </a:lnTo>
                  <a:close/>
                </a:path>
                <a:path w="1126490" h="1107439">
                  <a:moveTo>
                    <a:pt x="1124714" y="774573"/>
                  </a:moveTo>
                  <a:lnTo>
                    <a:pt x="1120899" y="774573"/>
                  </a:lnTo>
                  <a:lnTo>
                    <a:pt x="1120840" y="799973"/>
                  </a:lnTo>
                  <a:lnTo>
                    <a:pt x="1124656" y="799973"/>
                  </a:lnTo>
                  <a:lnTo>
                    <a:pt x="1124714" y="774573"/>
                  </a:lnTo>
                  <a:close/>
                </a:path>
                <a:path w="1126490" h="1107439">
                  <a:moveTo>
                    <a:pt x="4507" y="799973"/>
                  </a:moveTo>
                  <a:lnTo>
                    <a:pt x="700" y="799973"/>
                  </a:lnTo>
                  <a:lnTo>
                    <a:pt x="671" y="812673"/>
                  </a:lnTo>
                  <a:lnTo>
                    <a:pt x="4478" y="812673"/>
                  </a:lnTo>
                  <a:lnTo>
                    <a:pt x="4507" y="799973"/>
                  </a:lnTo>
                  <a:close/>
                </a:path>
                <a:path w="1126490" h="1107439">
                  <a:moveTo>
                    <a:pt x="1124656" y="799973"/>
                  </a:moveTo>
                  <a:lnTo>
                    <a:pt x="1120840" y="799973"/>
                  </a:lnTo>
                  <a:lnTo>
                    <a:pt x="1120811" y="812673"/>
                  </a:lnTo>
                  <a:lnTo>
                    <a:pt x="1124627" y="812673"/>
                  </a:lnTo>
                  <a:lnTo>
                    <a:pt x="1124656" y="799973"/>
                  </a:lnTo>
                  <a:close/>
                </a:path>
                <a:path w="1126490" h="1107439">
                  <a:moveTo>
                    <a:pt x="4478" y="812673"/>
                  </a:moveTo>
                  <a:lnTo>
                    <a:pt x="671" y="812673"/>
                  </a:lnTo>
                  <a:lnTo>
                    <a:pt x="613" y="838073"/>
                  </a:lnTo>
                  <a:lnTo>
                    <a:pt x="4419" y="838073"/>
                  </a:lnTo>
                  <a:lnTo>
                    <a:pt x="4478" y="812673"/>
                  </a:lnTo>
                  <a:close/>
                </a:path>
                <a:path w="1126490" h="1107439">
                  <a:moveTo>
                    <a:pt x="1124627" y="812673"/>
                  </a:moveTo>
                  <a:lnTo>
                    <a:pt x="1120811" y="812673"/>
                  </a:lnTo>
                  <a:lnTo>
                    <a:pt x="1120752" y="838073"/>
                  </a:lnTo>
                  <a:lnTo>
                    <a:pt x="1124568" y="838073"/>
                  </a:lnTo>
                  <a:lnTo>
                    <a:pt x="1124627" y="812673"/>
                  </a:lnTo>
                  <a:close/>
                </a:path>
                <a:path w="1126490" h="1107439">
                  <a:moveTo>
                    <a:pt x="4419" y="838073"/>
                  </a:moveTo>
                  <a:lnTo>
                    <a:pt x="613" y="838073"/>
                  </a:lnTo>
                  <a:lnTo>
                    <a:pt x="496" y="888873"/>
                  </a:lnTo>
                  <a:lnTo>
                    <a:pt x="4301" y="888873"/>
                  </a:lnTo>
                  <a:lnTo>
                    <a:pt x="4419" y="838073"/>
                  </a:lnTo>
                  <a:close/>
                </a:path>
                <a:path w="1126490" h="1107439">
                  <a:moveTo>
                    <a:pt x="1124568" y="838073"/>
                  </a:moveTo>
                  <a:lnTo>
                    <a:pt x="1120752" y="838073"/>
                  </a:lnTo>
                  <a:lnTo>
                    <a:pt x="1120634" y="888873"/>
                  </a:lnTo>
                  <a:lnTo>
                    <a:pt x="1124452" y="888873"/>
                  </a:lnTo>
                  <a:lnTo>
                    <a:pt x="1124568" y="838073"/>
                  </a:lnTo>
                  <a:close/>
                </a:path>
                <a:path w="1126490" h="1107439">
                  <a:moveTo>
                    <a:pt x="4301" y="888873"/>
                  </a:moveTo>
                  <a:lnTo>
                    <a:pt x="496" y="888873"/>
                  </a:lnTo>
                  <a:lnTo>
                    <a:pt x="481" y="895223"/>
                  </a:lnTo>
                  <a:lnTo>
                    <a:pt x="4286" y="895223"/>
                  </a:lnTo>
                  <a:lnTo>
                    <a:pt x="4301" y="888873"/>
                  </a:lnTo>
                  <a:close/>
                </a:path>
                <a:path w="1126490" h="1107439">
                  <a:moveTo>
                    <a:pt x="1124452" y="888873"/>
                  </a:moveTo>
                  <a:lnTo>
                    <a:pt x="1120634" y="888873"/>
                  </a:lnTo>
                  <a:lnTo>
                    <a:pt x="1120619" y="895223"/>
                  </a:lnTo>
                  <a:lnTo>
                    <a:pt x="1124437" y="895223"/>
                  </a:lnTo>
                  <a:lnTo>
                    <a:pt x="1124452" y="888873"/>
                  </a:lnTo>
                  <a:close/>
                </a:path>
                <a:path w="1126490" h="1107439">
                  <a:moveTo>
                    <a:pt x="4286" y="895223"/>
                  </a:moveTo>
                  <a:lnTo>
                    <a:pt x="481" y="895223"/>
                  </a:lnTo>
                  <a:lnTo>
                    <a:pt x="467" y="901573"/>
                  </a:lnTo>
                  <a:lnTo>
                    <a:pt x="4272" y="901573"/>
                  </a:lnTo>
                  <a:lnTo>
                    <a:pt x="4286" y="895223"/>
                  </a:lnTo>
                  <a:close/>
                </a:path>
                <a:path w="1126490" h="1107439">
                  <a:moveTo>
                    <a:pt x="1124437" y="895223"/>
                  </a:moveTo>
                  <a:lnTo>
                    <a:pt x="1120619" y="895223"/>
                  </a:lnTo>
                  <a:lnTo>
                    <a:pt x="1120605" y="901573"/>
                  </a:lnTo>
                  <a:lnTo>
                    <a:pt x="1124422" y="901573"/>
                  </a:lnTo>
                  <a:lnTo>
                    <a:pt x="1124437" y="895223"/>
                  </a:lnTo>
                  <a:close/>
                </a:path>
                <a:path w="1126490" h="1107439">
                  <a:moveTo>
                    <a:pt x="4272" y="901573"/>
                  </a:moveTo>
                  <a:lnTo>
                    <a:pt x="467" y="901573"/>
                  </a:lnTo>
                  <a:lnTo>
                    <a:pt x="452" y="907923"/>
                  </a:lnTo>
                  <a:lnTo>
                    <a:pt x="4257" y="907923"/>
                  </a:lnTo>
                  <a:lnTo>
                    <a:pt x="4272" y="901573"/>
                  </a:lnTo>
                  <a:close/>
                </a:path>
                <a:path w="1126490" h="1107439">
                  <a:moveTo>
                    <a:pt x="1124422" y="901573"/>
                  </a:moveTo>
                  <a:lnTo>
                    <a:pt x="1120605" y="901573"/>
                  </a:lnTo>
                  <a:lnTo>
                    <a:pt x="1120590" y="907923"/>
                  </a:lnTo>
                  <a:lnTo>
                    <a:pt x="1124408" y="907923"/>
                  </a:lnTo>
                  <a:lnTo>
                    <a:pt x="1124422" y="901573"/>
                  </a:lnTo>
                  <a:close/>
                </a:path>
                <a:path w="1126490" h="1107439">
                  <a:moveTo>
                    <a:pt x="4257" y="907923"/>
                  </a:moveTo>
                  <a:lnTo>
                    <a:pt x="452" y="907923"/>
                  </a:lnTo>
                  <a:lnTo>
                    <a:pt x="408" y="926973"/>
                  </a:lnTo>
                  <a:lnTo>
                    <a:pt x="4213" y="926973"/>
                  </a:lnTo>
                  <a:lnTo>
                    <a:pt x="4257" y="907923"/>
                  </a:lnTo>
                  <a:close/>
                </a:path>
                <a:path w="1126490" h="1107439">
                  <a:moveTo>
                    <a:pt x="1124408" y="907923"/>
                  </a:moveTo>
                  <a:lnTo>
                    <a:pt x="1120590" y="907923"/>
                  </a:lnTo>
                  <a:lnTo>
                    <a:pt x="1120546" y="926973"/>
                  </a:lnTo>
                  <a:lnTo>
                    <a:pt x="1124364" y="926973"/>
                  </a:lnTo>
                  <a:lnTo>
                    <a:pt x="1124408" y="907923"/>
                  </a:lnTo>
                  <a:close/>
                </a:path>
                <a:path w="1126490" h="1107439">
                  <a:moveTo>
                    <a:pt x="4213" y="926973"/>
                  </a:moveTo>
                  <a:lnTo>
                    <a:pt x="408" y="926973"/>
                  </a:lnTo>
                  <a:lnTo>
                    <a:pt x="367" y="944753"/>
                  </a:lnTo>
                  <a:lnTo>
                    <a:pt x="4172" y="944753"/>
                  </a:lnTo>
                  <a:lnTo>
                    <a:pt x="4213" y="926973"/>
                  </a:lnTo>
                  <a:close/>
                </a:path>
                <a:path w="1126490" h="1107439">
                  <a:moveTo>
                    <a:pt x="1124364" y="926973"/>
                  </a:moveTo>
                  <a:lnTo>
                    <a:pt x="1120546" y="926973"/>
                  </a:lnTo>
                  <a:lnTo>
                    <a:pt x="1120504" y="944753"/>
                  </a:lnTo>
                  <a:lnTo>
                    <a:pt x="1124323" y="944753"/>
                  </a:lnTo>
                  <a:lnTo>
                    <a:pt x="1124364" y="926973"/>
                  </a:lnTo>
                  <a:close/>
                </a:path>
                <a:path w="1126490" h="1107439">
                  <a:moveTo>
                    <a:pt x="4172" y="944753"/>
                  </a:moveTo>
                  <a:lnTo>
                    <a:pt x="367" y="944753"/>
                  </a:lnTo>
                  <a:lnTo>
                    <a:pt x="335" y="958723"/>
                  </a:lnTo>
                  <a:lnTo>
                    <a:pt x="4139" y="958723"/>
                  </a:lnTo>
                  <a:lnTo>
                    <a:pt x="4172" y="944753"/>
                  </a:lnTo>
                  <a:close/>
                </a:path>
                <a:path w="1126490" h="1107439">
                  <a:moveTo>
                    <a:pt x="1124323" y="944753"/>
                  </a:moveTo>
                  <a:lnTo>
                    <a:pt x="1120504" y="944753"/>
                  </a:lnTo>
                  <a:lnTo>
                    <a:pt x="1120472" y="958723"/>
                  </a:lnTo>
                  <a:lnTo>
                    <a:pt x="1124291" y="958723"/>
                  </a:lnTo>
                  <a:lnTo>
                    <a:pt x="1124323" y="944753"/>
                  </a:lnTo>
                  <a:close/>
                </a:path>
                <a:path w="1126490" h="1107439">
                  <a:moveTo>
                    <a:pt x="4139" y="958723"/>
                  </a:moveTo>
                  <a:lnTo>
                    <a:pt x="335" y="958723"/>
                  </a:lnTo>
                  <a:lnTo>
                    <a:pt x="306" y="971423"/>
                  </a:lnTo>
                  <a:lnTo>
                    <a:pt x="4110" y="971423"/>
                  </a:lnTo>
                  <a:lnTo>
                    <a:pt x="4139" y="958723"/>
                  </a:lnTo>
                  <a:close/>
                </a:path>
                <a:path w="1126490" h="1107439">
                  <a:moveTo>
                    <a:pt x="1124291" y="958723"/>
                  </a:moveTo>
                  <a:lnTo>
                    <a:pt x="1120472" y="958723"/>
                  </a:lnTo>
                  <a:lnTo>
                    <a:pt x="1120443" y="971423"/>
                  </a:lnTo>
                  <a:lnTo>
                    <a:pt x="1124262" y="971423"/>
                  </a:lnTo>
                  <a:lnTo>
                    <a:pt x="1124291" y="958723"/>
                  </a:lnTo>
                  <a:close/>
                </a:path>
                <a:path w="1126490" h="1107439">
                  <a:moveTo>
                    <a:pt x="4110" y="971423"/>
                  </a:moveTo>
                  <a:lnTo>
                    <a:pt x="306" y="971423"/>
                  </a:lnTo>
                  <a:lnTo>
                    <a:pt x="294" y="976503"/>
                  </a:lnTo>
                  <a:lnTo>
                    <a:pt x="4098" y="976503"/>
                  </a:lnTo>
                  <a:lnTo>
                    <a:pt x="4110" y="971423"/>
                  </a:lnTo>
                  <a:close/>
                </a:path>
                <a:path w="1126490" h="1107439">
                  <a:moveTo>
                    <a:pt x="1124262" y="971423"/>
                  </a:moveTo>
                  <a:lnTo>
                    <a:pt x="1120443" y="971423"/>
                  </a:lnTo>
                  <a:lnTo>
                    <a:pt x="1120431" y="976503"/>
                  </a:lnTo>
                  <a:lnTo>
                    <a:pt x="1124250" y="976503"/>
                  </a:lnTo>
                  <a:lnTo>
                    <a:pt x="1124262" y="971423"/>
                  </a:lnTo>
                  <a:close/>
                </a:path>
                <a:path w="1126490" h="1107439">
                  <a:moveTo>
                    <a:pt x="4098" y="976503"/>
                  </a:moveTo>
                  <a:lnTo>
                    <a:pt x="294" y="976503"/>
                  </a:lnTo>
                  <a:lnTo>
                    <a:pt x="277" y="984123"/>
                  </a:lnTo>
                  <a:lnTo>
                    <a:pt x="4080" y="984123"/>
                  </a:lnTo>
                  <a:lnTo>
                    <a:pt x="4098" y="976503"/>
                  </a:lnTo>
                  <a:close/>
                </a:path>
                <a:path w="1126490" h="1107439">
                  <a:moveTo>
                    <a:pt x="1124250" y="976503"/>
                  </a:moveTo>
                  <a:lnTo>
                    <a:pt x="1120431" y="976503"/>
                  </a:lnTo>
                  <a:lnTo>
                    <a:pt x="1120413" y="984123"/>
                  </a:lnTo>
                  <a:lnTo>
                    <a:pt x="1124233" y="984123"/>
                  </a:lnTo>
                  <a:lnTo>
                    <a:pt x="1124250" y="976503"/>
                  </a:lnTo>
                  <a:close/>
                </a:path>
                <a:path w="1126490" h="1107439">
                  <a:moveTo>
                    <a:pt x="4080" y="984123"/>
                  </a:moveTo>
                  <a:lnTo>
                    <a:pt x="277" y="984123"/>
                  </a:lnTo>
                  <a:lnTo>
                    <a:pt x="262" y="990473"/>
                  </a:lnTo>
                  <a:lnTo>
                    <a:pt x="4066" y="990473"/>
                  </a:lnTo>
                  <a:lnTo>
                    <a:pt x="4080" y="984123"/>
                  </a:lnTo>
                  <a:close/>
                </a:path>
                <a:path w="1126490" h="1107439">
                  <a:moveTo>
                    <a:pt x="1124233" y="984123"/>
                  </a:moveTo>
                  <a:lnTo>
                    <a:pt x="1120413" y="984123"/>
                  </a:lnTo>
                  <a:lnTo>
                    <a:pt x="1120399" y="990473"/>
                  </a:lnTo>
                  <a:lnTo>
                    <a:pt x="1124218" y="990473"/>
                  </a:lnTo>
                  <a:lnTo>
                    <a:pt x="1124233" y="984123"/>
                  </a:lnTo>
                  <a:close/>
                </a:path>
                <a:path w="1126490" h="1107439">
                  <a:moveTo>
                    <a:pt x="4066" y="990473"/>
                  </a:moveTo>
                  <a:lnTo>
                    <a:pt x="262" y="990473"/>
                  </a:lnTo>
                  <a:lnTo>
                    <a:pt x="248" y="996823"/>
                  </a:lnTo>
                  <a:lnTo>
                    <a:pt x="4051" y="996823"/>
                  </a:lnTo>
                  <a:lnTo>
                    <a:pt x="4066" y="990473"/>
                  </a:lnTo>
                  <a:close/>
                </a:path>
                <a:path w="1126490" h="1107439">
                  <a:moveTo>
                    <a:pt x="1124218" y="990473"/>
                  </a:moveTo>
                  <a:lnTo>
                    <a:pt x="1120399" y="990473"/>
                  </a:lnTo>
                  <a:lnTo>
                    <a:pt x="1120384" y="996823"/>
                  </a:lnTo>
                  <a:lnTo>
                    <a:pt x="1124203" y="996823"/>
                  </a:lnTo>
                  <a:lnTo>
                    <a:pt x="1124218" y="990473"/>
                  </a:lnTo>
                  <a:close/>
                </a:path>
                <a:path w="1126490" h="1107439">
                  <a:moveTo>
                    <a:pt x="4051" y="996823"/>
                  </a:moveTo>
                  <a:lnTo>
                    <a:pt x="248" y="996823"/>
                  </a:lnTo>
                  <a:lnTo>
                    <a:pt x="233" y="1003173"/>
                  </a:lnTo>
                  <a:lnTo>
                    <a:pt x="4036" y="1003173"/>
                  </a:lnTo>
                  <a:lnTo>
                    <a:pt x="4051" y="996823"/>
                  </a:lnTo>
                  <a:close/>
                </a:path>
                <a:path w="1126490" h="1107439">
                  <a:moveTo>
                    <a:pt x="1124203" y="996823"/>
                  </a:moveTo>
                  <a:lnTo>
                    <a:pt x="1120384" y="996823"/>
                  </a:lnTo>
                  <a:lnTo>
                    <a:pt x="1120369" y="1003173"/>
                  </a:lnTo>
                  <a:lnTo>
                    <a:pt x="1124189" y="1003173"/>
                  </a:lnTo>
                  <a:lnTo>
                    <a:pt x="1124203" y="996823"/>
                  </a:lnTo>
                  <a:close/>
                </a:path>
                <a:path w="1126490" h="1107439">
                  <a:moveTo>
                    <a:pt x="4036" y="1003173"/>
                  </a:moveTo>
                  <a:lnTo>
                    <a:pt x="233" y="1003173"/>
                  </a:lnTo>
                  <a:lnTo>
                    <a:pt x="218" y="1009523"/>
                  </a:lnTo>
                  <a:lnTo>
                    <a:pt x="4021" y="1009523"/>
                  </a:lnTo>
                  <a:lnTo>
                    <a:pt x="4036" y="1003173"/>
                  </a:lnTo>
                  <a:close/>
                </a:path>
                <a:path w="1126490" h="1107439">
                  <a:moveTo>
                    <a:pt x="1124189" y="1003173"/>
                  </a:moveTo>
                  <a:lnTo>
                    <a:pt x="1120369" y="1003173"/>
                  </a:lnTo>
                  <a:lnTo>
                    <a:pt x="1120354" y="1009523"/>
                  </a:lnTo>
                  <a:lnTo>
                    <a:pt x="1124174" y="1009523"/>
                  </a:lnTo>
                  <a:lnTo>
                    <a:pt x="1124189" y="1003173"/>
                  </a:lnTo>
                  <a:close/>
                </a:path>
                <a:path w="1126490" h="1107439">
                  <a:moveTo>
                    <a:pt x="4021" y="1009523"/>
                  </a:moveTo>
                  <a:lnTo>
                    <a:pt x="218" y="1009523"/>
                  </a:lnTo>
                  <a:lnTo>
                    <a:pt x="189" y="1022223"/>
                  </a:lnTo>
                  <a:lnTo>
                    <a:pt x="3992" y="1022223"/>
                  </a:lnTo>
                  <a:lnTo>
                    <a:pt x="4021" y="1009523"/>
                  </a:lnTo>
                  <a:close/>
                </a:path>
                <a:path w="1126490" h="1107439">
                  <a:moveTo>
                    <a:pt x="1124174" y="1009523"/>
                  </a:moveTo>
                  <a:lnTo>
                    <a:pt x="1120354" y="1009523"/>
                  </a:lnTo>
                  <a:lnTo>
                    <a:pt x="1120325" y="1022223"/>
                  </a:lnTo>
                  <a:lnTo>
                    <a:pt x="1124145" y="1022223"/>
                  </a:lnTo>
                  <a:lnTo>
                    <a:pt x="1124174" y="1009523"/>
                  </a:lnTo>
                  <a:close/>
                </a:path>
                <a:path w="1126490" h="1107439">
                  <a:moveTo>
                    <a:pt x="3992" y="1022223"/>
                  </a:moveTo>
                  <a:lnTo>
                    <a:pt x="189" y="1022223"/>
                  </a:lnTo>
                  <a:lnTo>
                    <a:pt x="175" y="1028573"/>
                  </a:lnTo>
                  <a:lnTo>
                    <a:pt x="3977" y="1028573"/>
                  </a:lnTo>
                  <a:lnTo>
                    <a:pt x="3992" y="1022223"/>
                  </a:lnTo>
                  <a:close/>
                </a:path>
                <a:path w="1126490" h="1107439">
                  <a:moveTo>
                    <a:pt x="1124145" y="1022223"/>
                  </a:moveTo>
                  <a:lnTo>
                    <a:pt x="1120325" y="1022223"/>
                  </a:lnTo>
                  <a:lnTo>
                    <a:pt x="1120310" y="1028573"/>
                  </a:lnTo>
                  <a:lnTo>
                    <a:pt x="1124131" y="1028573"/>
                  </a:lnTo>
                  <a:lnTo>
                    <a:pt x="1124145" y="1022223"/>
                  </a:lnTo>
                  <a:close/>
                </a:path>
                <a:path w="1126490" h="1107439">
                  <a:moveTo>
                    <a:pt x="3977" y="1028573"/>
                  </a:moveTo>
                  <a:lnTo>
                    <a:pt x="175" y="1028573"/>
                  </a:lnTo>
                  <a:lnTo>
                    <a:pt x="145" y="1041273"/>
                  </a:lnTo>
                  <a:lnTo>
                    <a:pt x="3948" y="1041273"/>
                  </a:lnTo>
                  <a:lnTo>
                    <a:pt x="3977" y="1028573"/>
                  </a:lnTo>
                  <a:close/>
                </a:path>
                <a:path w="1126490" h="1107439">
                  <a:moveTo>
                    <a:pt x="1124131" y="1028573"/>
                  </a:moveTo>
                  <a:lnTo>
                    <a:pt x="1120310" y="1028573"/>
                  </a:lnTo>
                  <a:lnTo>
                    <a:pt x="1120281" y="1041273"/>
                  </a:lnTo>
                  <a:lnTo>
                    <a:pt x="1124101" y="1041273"/>
                  </a:lnTo>
                  <a:lnTo>
                    <a:pt x="1124131" y="1028573"/>
                  </a:lnTo>
                  <a:close/>
                </a:path>
                <a:path w="1126490" h="1107439">
                  <a:moveTo>
                    <a:pt x="3948" y="1041273"/>
                  </a:moveTo>
                  <a:lnTo>
                    <a:pt x="145" y="1041273"/>
                  </a:lnTo>
                  <a:lnTo>
                    <a:pt x="134" y="1046353"/>
                  </a:lnTo>
                  <a:lnTo>
                    <a:pt x="3936" y="1046353"/>
                  </a:lnTo>
                  <a:lnTo>
                    <a:pt x="3948" y="1041273"/>
                  </a:lnTo>
                  <a:close/>
                </a:path>
                <a:path w="1126490" h="1107439">
                  <a:moveTo>
                    <a:pt x="1124101" y="1041273"/>
                  </a:moveTo>
                  <a:lnTo>
                    <a:pt x="1120281" y="1041273"/>
                  </a:lnTo>
                  <a:lnTo>
                    <a:pt x="1120269" y="1046353"/>
                  </a:lnTo>
                  <a:lnTo>
                    <a:pt x="1124090" y="1046353"/>
                  </a:lnTo>
                  <a:lnTo>
                    <a:pt x="1124101" y="1041273"/>
                  </a:lnTo>
                  <a:close/>
                </a:path>
                <a:path w="1126490" h="1107439">
                  <a:moveTo>
                    <a:pt x="3936" y="1046353"/>
                  </a:moveTo>
                  <a:lnTo>
                    <a:pt x="134" y="1046353"/>
                  </a:lnTo>
                  <a:lnTo>
                    <a:pt x="119" y="1052703"/>
                  </a:lnTo>
                  <a:lnTo>
                    <a:pt x="3921" y="1052703"/>
                  </a:lnTo>
                  <a:lnTo>
                    <a:pt x="3936" y="1046353"/>
                  </a:lnTo>
                  <a:close/>
                </a:path>
                <a:path w="1126490" h="1107439">
                  <a:moveTo>
                    <a:pt x="1124090" y="1046353"/>
                  </a:moveTo>
                  <a:lnTo>
                    <a:pt x="1120269" y="1046353"/>
                  </a:lnTo>
                  <a:lnTo>
                    <a:pt x="1120254" y="1052703"/>
                  </a:lnTo>
                  <a:lnTo>
                    <a:pt x="1124075" y="1052703"/>
                  </a:lnTo>
                  <a:lnTo>
                    <a:pt x="1124090" y="1046353"/>
                  </a:lnTo>
                  <a:close/>
                </a:path>
                <a:path w="1126490" h="1107439">
                  <a:moveTo>
                    <a:pt x="3921" y="1052703"/>
                  </a:moveTo>
                  <a:lnTo>
                    <a:pt x="119" y="1052703"/>
                  </a:lnTo>
                  <a:lnTo>
                    <a:pt x="105" y="1059053"/>
                  </a:lnTo>
                  <a:lnTo>
                    <a:pt x="3907" y="1059053"/>
                  </a:lnTo>
                  <a:lnTo>
                    <a:pt x="3921" y="1052703"/>
                  </a:lnTo>
                  <a:close/>
                </a:path>
                <a:path w="1126490" h="1107439">
                  <a:moveTo>
                    <a:pt x="1124075" y="1052703"/>
                  </a:moveTo>
                  <a:lnTo>
                    <a:pt x="1120254" y="1052703"/>
                  </a:lnTo>
                  <a:lnTo>
                    <a:pt x="1120240" y="1059053"/>
                  </a:lnTo>
                  <a:lnTo>
                    <a:pt x="1124060" y="1059053"/>
                  </a:lnTo>
                  <a:lnTo>
                    <a:pt x="1124075" y="1052703"/>
                  </a:lnTo>
                  <a:close/>
                </a:path>
                <a:path w="1126490" h="1107439">
                  <a:moveTo>
                    <a:pt x="3907" y="1059053"/>
                  </a:moveTo>
                  <a:lnTo>
                    <a:pt x="105" y="1059053"/>
                  </a:lnTo>
                  <a:lnTo>
                    <a:pt x="90" y="1065403"/>
                  </a:lnTo>
                  <a:lnTo>
                    <a:pt x="3892" y="1065403"/>
                  </a:lnTo>
                  <a:lnTo>
                    <a:pt x="3907" y="1059053"/>
                  </a:lnTo>
                  <a:close/>
                </a:path>
                <a:path w="1126490" h="1107439">
                  <a:moveTo>
                    <a:pt x="1124060" y="1059053"/>
                  </a:moveTo>
                  <a:lnTo>
                    <a:pt x="1120240" y="1059053"/>
                  </a:lnTo>
                  <a:lnTo>
                    <a:pt x="1120225" y="1065403"/>
                  </a:lnTo>
                  <a:lnTo>
                    <a:pt x="1124046" y="1065403"/>
                  </a:lnTo>
                  <a:lnTo>
                    <a:pt x="1124060" y="1059053"/>
                  </a:lnTo>
                  <a:close/>
                </a:path>
                <a:path w="1126490" h="1107439">
                  <a:moveTo>
                    <a:pt x="3892" y="1065403"/>
                  </a:moveTo>
                  <a:lnTo>
                    <a:pt x="90" y="1065403"/>
                  </a:lnTo>
                  <a:lnTo>
                    <a:pt x="75" y="1071753"/>
                  </a:lnTo>
                  <a:lnTo>
                    <a:pt x="3877" y="1071753"/>
                  </a:lnTo>
                  <a:lnTo>
                    <a:pt x="3892" y="1065403"/>
                  </a:lnTo>
                  <a:close/>
                </a:path>
                <a:path w="1126490" h="1107439">
                  <a:moveTo>
                    <a:pt x="1124046" y="1065403"/>
                  </a:moveTo>
                  <a:lnTo>
                    <a:pt x="1120225" y="1065403"/>
                  </a:lnTo>
                  <a:lnTo>
                    <a:pt x="1120210" y="1071753"/>
                  </a:lnTo>
                  <a:lnTo>
                    <a:pt x="1124031" y="1071753"/>
                  </a:lnTo>
                  <a:lnTo>
                    <a:pt x="1124046" y="1065403"/>
                  </a:lnTo>
                  <a:close/>
                </a:path>
                <a:path w="1126490" h="1107439">
                  <a:moveTo>
                    <a:pt x="3877" y="1071753"/>
                  </a:moveTo>
                  <a:lnTo>
                    <a:pt x="75" y="1071753"/>
                  </a:lnTo>
                  <a:lnTo>
                    <a:pt x="61" y="1078103"/>
                  </a:lnTo>
                  <a:lnTo>
                    <a:pt x="3862" y="1078103"/>
                  </a:lnTo>
                  <a:lnTo>
                    <a:pt x="3877" y="1071753"/>
                  </a:lnTo>
                  <a:close/>
                </a:path>
                <a:path w="1126490" h="1107439">
                  <a:moveTo>
                    <a:pt x="1124031" y="1071753"/>
                  </a:moveTo>
                  <a:lnTo>
                    <a:pt x="1120210" y="1071753"/>
                  </a:lnTo>
                  <a:lnTo>
                    <a:pt x="1120195" y="1078103"/>
                  </a:lnTo>
                  <a:lnTo>
                    <a:pt x="1124017" y="1078103"/>
                  </a:lnTo>
                  <a:lnTo>
                    <a:pt x="1124031" y="1071753"/>
                  </a:lnTo>
                  <a:close/>
                </a:path>
                <a:path w="1126490" h="1107439">
                  <a:moveTo>
                    <a:pt x="3862" y="1078103"/>
                  </a:moveTo>
                  <a:lnTo>
                    <a:pt x="61" y="1078103"/>
                  </a:lnTo>
                  <a:lnTo>
                    <a:pt x="17" y="1097153"/>
                  </a:lnTo>
                  <a:lnTo>
                    <a:pt x="3818" y="1097153"/>
                  </a:lnTo>
                  <a:lnTo>
                    <a:pt x="3862" y="1078103"/>
                  </a:lnTo>
                  <a:close/>
                </a:path>
                <a:path w="1126490" h="1107439">
                  <a:moveTo>
                    <a:pt x="1124017" y="1078103"/>
                  </a:moveTo>
                  <a:lnTo>
                    <a:pt x="1120195" y="1078103"/>
                  </a:lnTo>
                  <a:lnTo>
                    <a:pt x="1120151" y="1097153"/>
                  </a:lnTo>
                  <a:lnTo>
                    <a:pt x="1123973" y="1097153"/>
                  </a:lnTo>
                  <a:lnTo>
                    <a:pt x="1124017" y="1078103"/>
                  </a:lnTo>
                  <a:close/>
                </a:path>
                <a:path w="1126490" h="1107439">
                  <a:moveTo>
                    <a:pt x="3818" y="1097153"/>
                  </a:moveTo>
                  <a:lnTo>
                    <a:pt x="17" y="1097153"/>
                  </a:lnTo>
                  <a:lnTo>
                    <a:pt x="2" y="1103503"/>
                  </a:lnTo>
                  <a:lnTo>
                    <a:pt x="1123958" y="1103503"/>
                  </a:lnTo>
                  <a:lnTo>
                    <a:pt x="1123961" y="1102233"/>
                  </a:lnTo>
                  <a:lnTo>
                    <a:pt x="3809" y="1100963"/>
                  </a:lnTo>
                  <a:lnTo>
                    <a:pt x="3818" y="1097153"/>
                  </a:lnTo>
                  <a:close/>
                </a:path>
                <a:path w="1126490" h="1107439">
                  <a:moveTo>
                    <a:pt x="1123973" y="1097153"/>
                  </a:moveTo>
                  <a:lnTo>
                    <a:pt x="1120151" y="1097153"/>
                  </a:lnTo>
                  <a:lnTo>
                    <a:pt x="1120139" y="1102233"/>
                  </a:lnTo>
                  <a:lnTo>
                    <a:pt x="1123961" y="1102233"/>
                  </a:lnTo>
                  <a:lnTo>
                    <a:pt x="1123973" y="1097153"/>
                  </a:lnTo>
                  <a:close/>
                </a:path>
                <a:path w="1126490" h="1107439">
                  <a:moveTo>
                    <a:pt x="1123958" y="1103503"/>
                  </a:moveTo>
                  <a:lnTo>
                    <a:pt x="2" y="1103503"/>
                  </a:lnTo>
                  <a:lnTo>
                    <a:pt x="0" y="1104773"/>
                  </a:lnTo>
                  <a:lnTo>
                    <a:pt x="1123950" y="1107313"/>
                  </a:lnTo>
                  <a:lnTo>
                    <a:pt x="1123958" y="1103503"/>
                  </a:lnTo>
                  <a:close/>
                </a:path>
              </a:pathLst>
            </a:custGeom>
            <a:solidFill>
              <a:srgbClr val="741E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7021830" y="3004946"/>
              <a:ext cx="1118870" cy="1097280"/>
            </a:xfrm>
            <a:custGeom>
              <a:avLst/>
              <a:gdLst/>
              <a:ahLst/>
              <a:cxnLst/>
              <a:rect l="l" t="t" r="r" b="b"/>
              <a:pathLst>
                <a:path w="1118870" h="1097279">
                  <a:moveTo>
                    <a:pt x="2540" y="0"/>
                  </a:moveTo>
                  <a:lnTo>
                    <a:pt x="2398" y="60833"/>
                  </a:lnTo>
                  <a:lnTo>
                    <a:pt x="6216" y="60833"/>
                  </a:lnTo>
                  <a:lnTo>
                    <a:pt x="6350" y="3683"/>
                  </a:lnTo>
                  <a:lnTo>
                    <a:pt x="1118864" y="3683"/>
                  </a:lnTo>
                  <a:lnTo>
                    <a:pt x="1118870" y="1270"/>
                  </a:lnTo>
                  <a:lnTo>
                    <a:pt x="2540" y="0"/>
                  </a:lnTo>
                  <a:close/>
                </a:path>
                <a:path w="1118870" h="1097279">
                  <a:moveTo>
                    <a:pt x="1118864" y="3683"/>
                  </a:moveTo>
                  <a:lnTo>
                    <a:pt x="6350" y="3683"/>
                  </a:lnTo>
                  <a:lnTo>
                    <a:pt x="1115060" y="5080"/>
                  </a:lnTo>
                  <a:lnTo>
                    <a:pt x="1114929" y="60833"/>
                  </a:lnTo>
                  <a:lnTo>
                    <a:pt x="1118731" y="60833"/>
                  </a:lnTo>
                  <a:lnTo>
                    <a:pt x="1118864" y="3683"/>
                  </a:lnTo>
                  <a:close/>
                </a:path>
                <a:path w="1118870" h="1097279">
                  <a:moveTo>
                    <a:pt x="6216" y="60833"/>
                  </a:moveTo>
                  <a:lnTo>
                    <a:pt x="2398" y="60833"/>
                  </a:lnTo>
                  <a:lnTo>
                    <a:pt x="2369" y="73533"/>
                  </a:lnTo>
                  <a:lnTo>
                    <a:pt x="6186" y="73533"/>
                  </a:lnTo>
                  <a:lnTo>
                    <a:pt x="6216" y="60833"/>
                  </a:lnTo>
                  <a:close/>
                </a:path>
                <a:path w="1118870" h="1097279">
                  <a:moveTo>
                    <a:pt x="1118731" y="60833"/>
                  </a:moveTo>
                  <a:lnTo>
                    <a:pt x="1114929" y="60833"/>
                  </a:lnTo>
                  <a:lnTo>
                    <a:pt x="1114899" y="73533"/>
                  </a:lnTo>
                  <a:lnTo>
                    <a:pt x="1118702" y="73533"/>
                  </a:lnTo>
                  <a:lnTo>
                    <a:pt x="1118731" y="60833"/>
                  </a:lnTo>
                  <a:close/>
                </a:path>
                <a:path w="1118870" h="1097279">
                  <a:moveTo>
                    <a:pt x="6186" y="73533"/>
                  </a:moveTo>
                  <a:lnTo>
                    <a:pt x="2369" y="73533"/>
                  </a:lnTo>
                  <a:lnTo>
                    <a:pt x="2310" y="98933"/>
                  </a:lnTo>
                  <a:lnTo>
                    <a:pt x="6127" y="98933"/>
                  </a:lnTo>
                  <a:lnTo>
                    <a:pt x="6186" y="73533"/>
                  </a:lnTo>
                  <a:close/>
                </a:path>
                <a:path w="1118870" h="1097279">
                  <a:moveTo>
                    <a:pt x="1118702" y="73533"/>
                  </a:moveTo>
                  <a:lnTo>
                    <a:pt x="1114899" y="73533"/>
                  </a:lnTo>
                  <a:lnTo>
                    <a:pt x="1114840" y="98933"/>
                  </a:lnTo>
                  <a:lnTo>
                    <a:pt x="1118643" y="98933"/>
                  </a:lnTo>
                  <a:lnTo>
                    <a:pt x="1118702" y="73533"/>
                  </a:lnTo>
                  <a:close/>
                </a:path>
                <a:path w="1118870" h="1097279">
                  <a:moveTo>
                    <a:pt x="6127" y="98933"/>
                  </a:moveTo>
                  <a:lnTo>
                    <a:pt x="2310" y="98933"/>
                  </a:lnTo>
                  <a:lnTo>
                    <a:pt x="2236" y="130683"/>
                  </a:lnTo>
                  <a:lnTo>
                    <a:pt x="6053" y="130683"/>
                  </a:lnTo>
                  <a:lnTo>
                    <a:pt x="6127" y="98933"/>
                  </a:lnTo>
                  <a:close/>
                </a:path>
                <a:path w="1118870" h="1097279">
                  <a:moveTo>
                    <a:pt x="1118643" y="98933"/>
                  </a:moveTo>
                  <a:lnTo>
                    <a:pt x="1114840" y="98933"/>
                  </a:lnTo>
                  <a:lnTo>
                    <a:pt x="1114766" y="130683"/>
                  </a:lnTo>
                  <a:lnTo>
                    <a:pt x="1118569" y="130683"/>
                  </a:lnTo>
                  <a:lnTo>
                    <a:pt x="1118643" y="98933"/>
                  </a:lnTo>
                  <a:close/>
                </a:path>
                <a:path w="1118870" h="1097279">
                  <a:moveTo>
                    <a:pt x="6053" y="130683"/>
                  </a:moveTo>
                  <a:lnTo>
                    <a:pt x="2236" y="130683"/>
                  </a:lnTo>
                  <a:lnTo>
                    <a:pt x="2148" y="168783"/>
                  </a:lnTo>
                  <a:lnTo>
                    <a:pt x="5964" y="168783"/>
                  </a:lnTo>
                  <a:lnTo>
                    <a:pt x="6053" y="130683"/>
                  </a:lnTo>
                  <a:close/>
                </a:path>
                <a:path w="1118870" h="1097279">
                  <a:moveTo>
                    <a:pt x="1118569" y="130683"/>
                  </a:moveTo>
                  <a:lnTo>
                    <a:pt x="1114766" y="130683"/>
                  </a:lnTo>
                  <a:lnTo>
                    <a:pt x="1114677" y="168783"/>
                  </a:lnTo>
                  <a:lnTo>
                    <a:pt x="1118481" y="168783"/>
                  </a:lnTo>
                  <a:lnTo>
                    <a:pt x="1118569" y="130683"/>
                  </a:lnTo>
                  <a:close/>
                </a:path>
                <a:path w="1118870" h="1097279">
                  <a:moveTo>
                    <a:pt x="5964" y="168783"/>
                  </a:moveTo>
                  <a:lnTo>
                    <a:pt x="2148" y="168783"/>
                  </a:lnTo>
                  <a:lnTo>
                    <a:pt x="2089" y="194183"/>
                  </a:lnTo>
                  <a:lnTo>
                    <a:pt x="5905" y="194183"/>
                  </a:lnTo>
                  <a:lnTo>
                    <a:pt x="5964" y="168783"/>
                  </a:lnTo>
                  <a:close/>
                </a:path>
                <a:path w="1118870" h="1097279">
                  <a:moveTo>
                    <a:pt x="1118481" y="168783"/>
                  </a:moveTo>
                  <a:lnTo>
                    <a:pt x="1114677" y="168783"/>
                  </a:lnTo>
                  <a:lnTo>
                    <a:pt x="1114618" y="194183"/>
                  </a:lnTo>
                  <a:lnTo>
                    <a:pt x="1118422" y="194183"/>
                  </a:lnTo>
                  <a:lnTo>
                    <a:pt x="1118481" y="168783"/>
                  </a:lnTo>
                  <a:close/>
                </a:path>
                <a:path w="1118870" h="1097279">
                  <a:moveTo>
                    <a:pt x="5905" y="194183"/>
                  </a:moveTo>
                  <a:lnTo>
                    <a:pt x="2089" y="194183"/>
                  </a:lnTo>
                  <a:lnTo>
                    <a:pt x="2060" y="206883"/>
                  </a:lnTo>
                  <a:lnTo>
                    <a:pt x="5875" y="206883"/>
                  </a:lnTo>
                  <a:lnTo>
                    <a:pt x="5905" y="194183"/>
                  </a:lnTo>
                  <a:close/>
                </a:path>
                <a:path w="1118870" h="1097279">
                  <a:moveTo>
                    <a:pt x="1118422" y="194183"/>
                  </a:moveTo>
                  <a:lnTo>
                    <a:pt x="1114618" y="194183"/>
                  </a:lnTo>
                  <a:lnTo>
                    <a:pt x="1114588" y="206883"/>
                  </a:lnTo>
                  <a:lnTo>
                    <a:pt x="1118393" y="206883"/>
                  </a:lnTo>
                  <a:lnTo>
                    <a:pt x="1118422" y="194183"/>
                  </a:lnTo>
                  <a:close/>
                </a:path>
                <a:path w="1118870" h="1097279">
                  <a:moveTo>
                    <a:pt x="5875" y="206883"/>
                  </a:moveTo>
                  <a:lnTo>
                    <a:pt x="2060" y="206883"/>
                  </a:lnTo>
                  <a:lnTo>
                    <a:pt x="2001" y="232283"/>
                  </a:lnTo>
                  <a:lnTo>
                    <a:pt x="5816" y="232283"/>
                  </a:lnTo>
                  <a:lnTo>
                    <a:pt x="5875" y="206883"/>
                  </a:lnTo>
                  <a:close/>
                </a:path>
                <a:path w="1118870" h="1097279">
                  <a:moveTo>
                    <a:pt x="1118393" y="206883"/>
                  </a:moveTo>
                  <a:lnTo>
                    <a:pt x="1114588" y="206883"/>
                  </a:lnTo>
                  <a:lnTo>
                    <a:pt x="1114529" y="232283"/>
                  </a:lnTo>
                  <a:lnTo>
                    <a:pt x="1118334" y="232283"/>
                  </a:lnTo>
                  <a:lnTo>
                    <a:pt x="1118393" y="206883"/>
                  </a:lnTo>
                  <a:close/>
                </a:path>
                <a:path w="1118870" h="1097279">
                  <a:moveTo>
                    <a:pt x="5816" y="232283"/>
                  </a:moveTo>
                  <a:lnTo>
                    <a:pt x="2001" y="232283"/>
                  </a:lnTo>
                  <a:lnTo>
                    <a:pt x="1662" y="378333"/>
                  </a:lnTo>
                  <a:lnTo>
                    <a:pt x="5475" y="378333"/>
                  </a:lnTo>
                  <a:lnTo>
                    <a:pt x="5816" y="232283"/>
                  </a:lnTo>
                  <a:close/>
                </a:path>
                <a:path w="1118870" h="1097279">
                  <a:moveTo>
                    <a:pt x="1118334" y="232283"/>
                  </a:moveTo>
                  <a:lnTo>
                    <a:pt x="1114529" y="232283"/>
                  </a:lnTo>
                  <a:lnTo>
                    <a:pt x="1114188" y="378333"/>
                  </a:lnTo>
                  <a:lnTo>
                    <a:pt x="1117995" y="378333"/>
                  </a:lnTo>
                  <a:lnTo>
                    <a:pt x="1118334" y="232283"/>
                  </a:lnTo>
                  <a:close/>
                </a:path>
                <a:path w="1118870" h="1097279">
                  <a:moveTo>
                    <a:pt x="5475" y="378333"/>
                  </a:moveTo>
                  <a:lnTo>
                    <a:pt x="1662" y="378333"/>
                  </a:lnTo>
                  <a:lnTo>
                    <a:pt x="1604" y="403733"/>
                  </a:lnTo>
                  <a:lnTo>
                    <a:pt x="5416" y="403733"/>
                  </a:lnTo>
                  <a:lnTo>
                    <a:pt x="5475" y="378333"/>
                  </a:lnTo>
                  <a:close/>
                </a:path>
                <a:path w="1118870" h="1097279">
                  <a:moveTo>
                    <a:pt x="1117995" y="378333"/>
                  </a:moveTo>
                  <a:lnTo>
                    <a:pt x="1114188" y="378333"/>
                  </a:lnTo>
                  <a:lnTo>
                    <a:pt x="1114129" y="403733"/>
                  </a:lnTo>
                  <a:lnTo>
                    <a:pt x="1117936" y="403733"/>
                  </a:lnTo>
                  <a:lnTo>
                    <a:pt x="1117995" y="378333"/>
                  </a:lnTo>
                  <a:close/>
                </a:path>
                <a:path w="1118870" h="1097279">
                  <a:moveTo>
                    <a:pt x="5416" y="403733"/>
                  </a:moveTo>
                  <a:lnTo>
                    <a:pt x="1604" y="403733"/>
                  </a:lnTo>
                  <a:lnTo>
                    <a:pt x="1545" y="429133"/>
                  </a:lnTo>
                  <a:lnTo>
                    <a:pt x="5357" y="429133"/>
                  </a:lnTo>
                  <a:lnTo>
                    <a:pt x="5416" y="403733"/>
                  </a:lnTo>
                  <a:close/>
                </a:path>
                <a:path w="1118870" h="1097279">
                  <a:moveTo>
                    <a:pt x="1117936" y="403733"/>
                  </a:moveTo>
                  <a:lnTo>
                    <a:pt x="1114129" y="403733"/>
                  </a:lnTo>
                  <a:lnTo>
                    <a:pt x="1114070" y="429133"/>
                  </a:lnTo>
                  <a:lnTo>
                    <a:pt x="1117878" y="429133"/>
                  </a:lnTo>
                  <a:lnTo>
                    <a:pt x="1117936" y="403733"/>
                  </a:lnTo>
                  <a:close/>
                </a:path>
                <a:path w="1118870" h="1097279">
                  <a:moveTo>
                    <a:pt x="5357" y="429133"/>
                  </a:moveTo>
                  <a:lnTo>
                    <a:pt x="1545" y="429133"/>
                  </a:lnTo>
                  <a:lnTo>
                    <a:pt x="991" y="667893"/>
                  </a:lnTo>
                  <a:lnTo>
                    <a:pt x="4799" y="667893"/>
                  </a:lnTo>
                  <a:lnTo>
                    <a:pt x="5357" y="429133"/>
                  </a:lnTo>
                  <a:close/>
                </a:path>
                <a:path w="1118870" h="1097279">
                  <a:moveTo>
                    <a:pt x="1117878" y="429133"/>
                  </a:moveTo>
                  <a:lnTo>
                    <a:pt x="1114070" y="429133"/>
                  </a:lnTo>
                  <a:lnTo>
                    <a:pt x="1113512" y="667893"/>
                  </a:lnTo>
                  <a:lnTo>
                    <a:pt x="1117324" y="667893"/>
                  </a:lnTo>
                  <a:lnTo>
                    <a:pt x="1117878" y="429133"/>
                  </a:lnTo>
                  <a:close/>
                </a:path>
                <a:path w="1118870" h="1097279">
                  <a:moveTo>
                    <a:pt x="4799" y="667893"/>
                  </a:moveTo>
                  <a:lnTo>
                    <a:pt x="991" y="667893"/>
                  </a:lnTo>
                  <a:lnTo>
                    <a:pt x="933" y="693293"/>
                  </a:lnTo>
                  <a:lnTo>
                    <a:pt x="4740" y="693293"/>
                  </a:lnTo>
                  <a:lnTo>
                    <a:pt x="4799" y="667893"/>
                  </a:lnTo>
                  <a:close/>
                </a:path>
                <a:path w="1118870" h="1097279">
                  <a:moveTo>
                    <a:pt x="1117324" y="667893"/>
                  </a:moveTo>
                  <a:lnTo>
                    <a:pt x="1113512" y="667893"/>
                  </a:lnTo>
                  <a:lnTo>
                    <a:pt x="1113453" y="693293"/>
                  </a:lnTo>
                  <a:lnTo>
                    <a:pt x="1117265" y="693293"/>
                  </a:lnTo>
                  <a:lnTo>
                    <a:pt x="1117324" y="667893"/>
                  </a:lnTo>
                  <a:close/>
                </a:path>
                <a:path w="1118870" h="1097279">
                  <a:moveTo>
                    <a:pt x="4740" y="693293"/>
                  </a:moveTo>
                  <a:lnTo>
                    <a:pt x="933" y="693293"/>
                  </a:lnTo>
                  <a:lnTo>
                    <a:pt x="874" y="718693"/>
                  </a:lnTo>
                  <a:lnTo>
                    <a:pt x="4681" y="718693"/>
                  </a:lnTo>
                  <a:lnTo>
                    <a:pt x="4740" y="693293"/>
                  </a:lnTo>
                  <a:close/>
                </a:path>
                <a:path w="1118870" h="1097279">
                  <a:moveTo>
                    <a:pt x="1117265" y="693293"/>
                  </a:moveTo>
                  <a:lnTo>
                    <a:pt x="1113453" y="693293"/>
                  </a:lnTo>
                  <a:lnTo>
                    <a:pt x="1113394" y="718693"/>
                  </a:lnTo>
                  <a:lnTo>
                    <a:pt x="1117207" y="718693"/>
                  </a:lnTo>
                  <a:lnTo>
                    <a:pt x="1117265" y="693293"/>
                  </a:lnTo>
                  <a:close/>
                </a:path>
                <a:path w="1118870" h="1097279">
                  <a:moveTo>
                    <a:pt x="4681" y="718693"/>
                  </a:moveTo>
                  <a:lnTo>
                    <a:pt x="874" y="718693"/>
                  </a:lnTo>
                  <a:lnTo>
                    <a:pt x="815" y="744093"/>
                  </a:lnTo>
                  <a:lnTo>
                    <a:pt x="4622" y="744093"/>
                  </a:lnTo>
                  <a:lnTo>
                    <a:pt x="4681" y="718693"/>
                  </a:lnTo>
                  <a:close/>
                </a:path>
                <a:path w="1118870" h="1097279">
                  <a:moveTo>
                    <a:pt x="1117207" y="718693"/>
                  </a:moveTo>
                  <a:lnTo>
                    <a:pt x="1113394" y="718693"/>
                  </a:lnTo>
                  <a:lnTo>
                    <a:pt x="1113335" y="744093"/>
                  </a:lnTo>
                  <a:lnTo>
                    <a:pt x="1117148" y="744093"/>
                  </a:lnTo>
                  <a:lnTo>
                    <a:pt x="1117207" y="718693"/>
                  </a:lnTo>
                  <a:close/>
                </a:path>
                <a:path w="1118870" h="1097279">
                  <a:moveTo>
                    <a:pt x="4622" y="744093"/>
                  </a:moveTo>
                  <a:lnTo>
                    <a:pt x="815" y="744093"/>
                  </a:lnTo>
                  <a:lnTo>
                    <a:pt x="756" y="769493"/>
                  </a:lnTo>
                  <a:lnTo>
                    <a:pt x="4562" y="769493"/>
                  </a:lnTo>
                  <a:lnTo>
                    <a:pt x="4622" y="744093"/>
                  </a:lnTo>
                  <a:close/>
                </a:path>
                <a:path w="1118870" h="1097279">
                  <a:moveTo>
                    <a:pt x="1117148" y="744093"/>
                  </a:moveTo>
                  <a:lnTo>
                    <a:pt x="1113335" y="744093"/>
                  </a:lnTo>
                  <a:lnTo>
                    <a:pt x="1113275" y="769493"/>
                  </a:lnTo>
                  <a:lnTo>
                    <a:pt x="1117089" y="769493"/>
                  </a:lnTo>
                  <a:lnTo>
                    <a:pt x="1117148" y="744093"/>
                  </a:lnTo>
                  <a:close/>
                </a:path>
                <a:path w="1118870" h="1097279">
                  <a:moveTo>
                    <a:pt x="4562" y="769493"/>
                  </a:moveTo>
                  <a:lnTo>
                    <a:pt x="756" y="769493"/>
                  </a:lnTo>
                  <a:lnTo>
                    <a:pt x="697" y="794893"/>
                  </a:lnTo>
                  <a:lnTo>
                    <a:pt x="4503" y="794893"/>
                  </a:lnTo>
                  <a:lnTo>
                    <a:pt x="4562" y="769493"/>
                  </a:lnTo>
                  <a:close/>
                </a:path>
                <a:path w="1118870" h="1097279">
                  <a:moveTo>
                    <a:pt x="1117089" y="769493"/>
                  </a:moveTo>
                  <a:lnTo>
                    <a:pt x="1113275" y="769493"/>
                  </a:lnTo>
                  <a:lnTo>
                    <a:pt x="1113216" y="794893"/>
                  </a:lnTo>
                  <a:lnTo>
                    <a:pt x="1117030" y="794893"/>
                  </a:lnTo>
                  <a:lnTo>
                    <a:pt x="1117089" y="769493"/>
                  </a:lnTo>
                  <a:close/>
                </a:path>
                <a:path w="1118870" h="1097279">
                  <a:moveTo>
                    <a:pt x="4503" y="794893"/>
                  </a:moveTo>
                  <a:lnTo>
                    <a:pt x="697" y="794893"/>
                  </a:lnTo>
                  <a:lnTo>
                    <a:pt x="668" y="807593"/>
                  </a:lnTo>
                  <a:lnTo>
                    <a:pt x="4473" y="807593"/>
                  </a:lnTo>
                  <a:lnTo>
                    <a:pt x="4503" y="794893"/>
                  </a:lnTo>
                  <a:close/>
                </a:path>
                <a:path w="1118870" h="1097279">
                  <a:moveTo>
                    <a:pt x="1117030" y="794893"/>
                  </a:moveTo>
                  <a:lnTo>
                    <a:pt x="1113216" y="794893"/>
                  </a:lnTo>
                  <a:lnTo>
                    <a:pt x="1113186" y="807593"/>
                  </a:lnTo>
                  <a:lnTo>
                    <a:pt x="1117001" y="807593"/>
                  </a:lnTo>
                  <a:lnTo>
                    <a:pt x="1117030" y="794893"/>
                  </a:lnTo>
                  <a:close/>
                </a:path>
                <a:path w="1118870" h="1097279">
                  <a:moveTo>
                    <a:pt x="4473" y="807593"/>
                  </a:moveTo>
                  <a:lnTo>
                    <a:pt x="668" y="807593"/>
                  </a:lnTo>
                  <a:lnTo>
                    <a:pt x="609" y="832993"/>
                  </a:lnTo>
                  <a:lnTo>
                    <a:pt x="4414" y="832993"/>
                  </a:lnTo>
                  <a:lnTo>
                    <a:pt x="4473" y="807593"/>
                  </a:lnTo>
                  <a:close/>
                </a:path>
                <a:path w="1118870" h="1097279">
                  <a:moveTo>
                    <a:pt x="1117001" y="807593"/>
                  </a:moveTo>
                  <a:lnTo>
                    <a:pt x="1113186" y="807593"/>
                  </a:lnTo>
                  <a:lnTo>
                    <a:pt x="1113127" y="832993"/>
                  </a:lnTo>
                  <a:lnTo>
                    <a:pt x="1116942" y="832993"/>
                  </a:lnTo>
                  <a:lnTo>
                    <a:pt x="1117001" y="807593"/>
                  </a:lnTo>
                  <a:close/>
                </a:path>
                <a:path w="1118870" h="1097279">
                  <a:moveTo>
                    <a:pt x="4414" y="832993"/>
                  </a:moveTo>
                  <a:lnTo>
                    <a:pt x="609" y="832993"/>
                  </a:lnTo>
                  <a:lnTo>
                    <a:pt x="523" y="869823"/>
                  </a:lnTo>
                  <a:lnTo>
                    <a:pt x="4328" y="869823"/>
                  </a:lnTo>
                  <a:lnTo>
                    <a:pt x="4414" y="832993"/>
                  </a:lnTo>
                  <a:close/>
                </a:path>
                <a:path w="1118870" h="1097279">
                  <a:moveTo>
                    <a:pt x="1116942" y="832993"/>
                  </a:moveTo>
                  <a:lnTo>
                    <a:pt x="1113127" y="832993"/>
                  </a:lnTo>
                  <a:lnTo>
                    <a:pt x="1113041" y="869823"/>
                  </a:lnTo>
                  <a:lnTo>
                    <a:pt x="1116856" y="869823"/>
                  </a:lnTo>
                  <a:lnTo>
                    <a:pt x="1116942" y="832993"/>
                  </a:lnTo>
                  <a:close/>
                </a:path>
                <a:path w="1118870" h="1097279">
                  <a:moveTo>
                    <a:pt x="4328" y="869823"/>
                  </a:moveTo>
                  <a:lnTo>
                    <a:pt x="523" y="869823"/>
                  </a:lnTo>
                  <a:lnTo>
                    <a:pt x="491" y="883793"/>
                  </a:lnTo>
                  <a:lnTo>
                    <a:pt x="4296" y="883793"/>
                  </a:lnTo>
                  <a:lnTo>
                    <a:pt x="4328" y="869823"/>
                  </a:lnTo>
                  <a:close/>
                </a:path>
                <a:path w="1118870" h="1097279">
                  <a:moveTo>
                    <a:pt x="1116856" y="869823"/>
                  </a:moveTo>
                  <a:lnTo>
                    <a:pt x="1113041" y="869823"/>
                  </a:lnTo>
                  <a:lnTo>
                    <a:pt x="1113009" y="883793"/>
                  </a:lnTo>
                  <a:lnTo>
                    <a:pt x="1116824" y="883793"/>
                  </a:lnTo>
                  <a:lnTo>
                    <a:pt x="1116856" y="869823"/>
                  </a:lnTo>
                  <a:close/>
                </a:path>
                <a:path w="1118870" h="1097279">
                  <a:moveTo>
                    <a:pt x="4296" y="883793"/>
                  </a:moveTo>
                  <a:lnTo>
                    <a:pt x="491" y="883793"/>
                  </a:lnTo>
                  <a:lnTo>
                    <a:pt x="462" y="896493"/>
                  </a:lnTo>
                  <a:lnTo>
                    <a:pt x="4266" y="896493"/>
                  </a:lnTo>
                  <a:lnTo>
                    <a:pt x="4296" y="883793"/>
                  </a:lnTo>
                  <a:close/>
                </a:path>
                <a:path w="1118870" h="1097279">
                  <a:moveTo>
                    <a:pt x="1116824" y="883793"/>
                  </a:moveTo>
                  <a:lnTo>
                    <a:pt x="1113009" y="883793"/>
                  </a:lnTo>
                  <a:lnTo>
                    <a:pt x="1112979" y="896493"/>
                  </a:lnTo>
                  <a:lnTo>
                    <a:pt x="1116795" y="896493"/>
                  </a:lnTo>
                  <a:lnTo>
                    <a:pt x="1116824" y="883793"/>
                  </a:lnTo>
                  <a:close/>
                </a:path>
                <a:path w="1118870" h="1097279">
                  <a:moveTo>
                    <a:pt x="4266" y="896493"/>
                  </a:moveTo>
                  <a:lnTo>
                    <a:pt x="462" y="896493"/>
                  </a:lnTo>
                  <a:lnTo>
                    <a:pt x="420" y="914273"/>
                  </a:lnTo>
                  <a:lnTo>
                    <a:pt x="4224" y="914273"/>
                  </a:lnTo>
                  <a:lnTo>
                    <a:pt x="4266" y="896493"/>
                  </a:lnTo>
                  <a:close/>
                </a:path>
                <a:path w="1118870" h="1097279">
                  <a:moveTo>
                    <a:pt x="1116795" y="896493"/>
                  </a:moveTo>
                  <a:lnTo>
                    <a:pt x="1112979" y="896493"/>
                  </a:lnTo>
                  <a:lnTo>
                    <a:pt x="1112937" y="914273"/>
                  </a:lnTo>
                  <a:lnTo>
                    <a:pt x="1116753" y="914273"/>
                  </a:lnTo>
                  <a:lnTo>
                    <a:pt x="1116795" y="896493"/>
                  </a:lnTo>
                  <a:close/>
                </a:path>
                <a:path w="1118870" h="1097279">
                  <a:moveTo>
                    <a:pt x="4224" y="914273"/>
                  </a:moveTo>
                  <a:lnTo>
                    <a:pt x="420" y="914273"/>
                  </a:lnTo>
                  <a:lnTo>
                    <a:pt x="403" y="921893"/>
                  </a:lnTo>
                  <a:lnTo>
                    <a:pt x="4207" y="921893"/>
                  </a:lnTo>
                  <a:lnTo>
                    <a:pt x="4224" y="914273"/>
                  </a:lnTo>
                  <a:close/>
                </a:path>
                <a:path w="1118870" h="1097279">
                  <a:moveTo>
                    <a:pt x="1116753" y="914273"/>
                  </a:moveTo>
                  <a:lnTo>
                    <a:pt x="1112937" y="914273"/>
                  </a:lnTo>
                  <a:lnTo>
                    <a:pt x="1112920" y="921893"/>
                  </a:lnTo>
                  <a:lnTo>
                    <a:pt x="1116736" y="921893"/>
                  </a:lnTo>
                  <a:lnTo>
                    <a:pt x="1116753" y="914273"/>
                  </a:lnTo>
                  <a:close/>
                </a:path>
                <a:path w="1118870" h="1097279">
                  <a:moveTo>
                    <a:pt x="4207" y="921893"/>
                  </a:moveTo>
                  <a:lnTo>
                    <a:pt x="403" y="921893"/>
                  </a:lnTo>
                  <a:lnTo>
                    <a:pt x="362" y="939673"/>
                  </a:lnTo>
                  <a:lnTo>
                    <a:pt x="4165" y="939673"/>
                  </a:lnTo>
                  <a:lnTo>
                    <a:pt x="4207" y="921893"/>
                  </a:lnTo>
                  <a:close/>
                </a:path>
                <a:path w="1118870" h="1097279">
                  <a:moveTo>
                    <a:pt x="1116736" y="921893"/>
                  </a:moveTo>
                  <a:lnTo>
                    <a:pt x="1112920" y="921893"/>
                  </a:lnTo>
                  <a:lnTo>
                    <a:pt x="1112878" y="939673"/>
                  </a:lnTo>
                  <a:lnTo>
                    <a:pt x="1116694" y="939673"/>
                  </a:lnTo>
                  <a:lnTo>
                    <a:pt x="1116736" y="921893"/>
                  </a:lnTo>
                  <a:close/>
                </a:path>
                <a:path w="1118870" h="1097279">
                  <a:moveTo>
                    <a:pt x="4165" y="939673"/>
                  </a:moveTo>
                  <a:lnTo>
                    <a:pt x="362" y="939673"/>
                  </a:lnTo>
                  <a:lnTo>
                    <a:pt x="329" y="953643"/>
                  </a:lnTo>
                  <a:lnTo>
                    <a:pt x="4133" y="953643"/>
                  </a:lnTo>
                  <a:lnTo>
                    <a:pt x="4165" y="939673"/>
                  </a:lnTo>
                  <a:close/>
                </a:path>
                <a:path w="1118870" h="1097279">
                  <a:moveTo>
                    <a:pt x="1116694" y="939673"/>
                  </a:moveTo>
                  <a:lnTo>
                    <a:pt x="1112878" y="939673"/>
                  </a:lnTo>
                  <a:lnTo>
                    <a:pt x="1112846" y="953643"/>
                  </a:lnTo>
                  <a:lnTo>
                    <a:pt x="1116662" y="953643"/>
                  </a:lnTo>
                  <a:lnTo>
                    <a:pt x="1116694" y="939673"/>
                  </a:lnTo>
                  <a:close/>
                </a:path>
                <a:path w="1118870" h="1097279">
                  <a:moveTo>
                    <a:pt x="4133" y="953643"/>
                  </a:moveTo>
                  <a:lnTo>
                    <a:pt x="329" y="953643"/>
                  </a:lnTo>
                  <a:lnTo>
                    <a:pt x="300" y="966343"/>
                  </a:lnTo>
                  <a:lnTo>
                    <a:pt x="4103" y="966343"/>
                  </a:lnTo>
                  <a:lnTo>
                    <a:pt x="4133" y="953643"/>
                  </a:lnTo>
                  <a:close/>
                </a:path>
                <a:path w="1118870" h="1097279">
                  <a:moveTo>
                    <a:pt x="1116662" y="953643"/>
                  </a:moveTo>
                  <a:lnTo>
                    <a:pt x="1112846" y="953643"/>
                  </a:lnTo>
                  <a:lnTo>
                    <a:pt x="1112816" y="966343"/>
                  </a:lnTo>
                  <a:lnTo>
                    <a:pt x="1116633" y="966343"/>
                  </a:lnTo>
                  <a:lnTo>
                    <a:pt x="1116662" y="953643"/>
                  </a:lnTo>
                  <a:close/>
                </a:path>
                <a:path w="1118870" h="1097279">
                  <a:moveTo>
                    <a:pt x="4103" y="966343"/>
                  </a:moveTo>
                  <a:lnTo>
                    <a:pt x="300" y="966343"/>
                  </a:lnTo>
                  <a:lnTo>
                    <a:pt x="288" y="971423"/>
                  </a:lnTo>
                  <a:lnTo>
                    <a:pt x="4091" y="971423"/>
                  </a:lnTo>
                  <a:lnTo>
                    <a:pt x="4103" y="966343"/>
                  </a:lnTo>
                  <a:close/>
                </a:path>
                <a:path w="1118870" h="1097279">
                  <a:moveTo>
                    <a:pt x="1116633" y="966343"/>
                  </a:moveTo>
                  <a:lnTo>
                    <a:pt x="1112816" y="966343"/>
                  </a:lnTo>
                  <a:lnTo>
                    <a:pt x="1112804" y="971423"/>
                  </a:lnTo>
                  <a:lnTo>
                    <a:pt x="1116621" y="971423"/>
                  </a:lnTo>
                  <a:lnTo>
                    <a:pt x="1116633" y="966343"/>
                  </a:lnTo>
                  <a:close/>
                </a:path>
                <a:path w="1118870" h="1097279">
                  <a:moveTo>
                    <a:pt x="4091" y="971423"/>
                  </a:moveTo>
                  <a:lnTo>
                    <a:pt x="288" y="971423"/>
                  </a:lnTo>
                  <a:lnTo>
                    <a:pt x="270" y="979043"/>
                  </a:lnTo>
                  <a:lnTo>
                    <a:pt x="4073" y="979043"/>
                  </a:lnTo>
                  <a:lnTo>
                    <a:pt x="4091" y="971423"/>
                  </a:lnTo>
                  <a:close/>
                </a:path>
                <a:path w="1118870" h="1097279">
                  <a:moveTo>
                    <a:pt x="1116621" y="971423"/>
                  </a:moveTo>
                  <a:lnTo>
                    <a:pt x="1112804" y="971423"/>
                  </a:lnTo>
                  <a:lnTo>
                    <a:pt x="1112786" y="979043"/>
                  </a:lnTo>
                  <a:lnTo>
                    <a:pt x="1116603" y="979043"/>
                  </a:lnTo>
                  <a:lnTo>
                    <a:pt x="1116621" y="971423"/>
                  </a:lnTo>
                  <a:close/>
                </a:path>
                <a:path w="1118870" h="1097279">
                  <a:moveTo>
                    <a:pt x="4073" y="979043"/>
                  </a:moveTo>
                  <a:lnTo>
                    <a:pt x="270" y="979043"/>
                  </a:lnTo>
                  <a:lnTo>
                    <a:pt x="256" y="985393"/>
                  </a:lnTo>
                  <a:lnTo>
                    <a:pt x="4058" y="985393"/>
                  </a:lnTo>
                  <a:lnTo>
                    <a:pt x="4073" y="979043"/>
                  </a:lnTo>
                  <a:close/>
                </a:path>
                <a:path w="1118870" h="1097279">
                  <a:moveTo>
                    <a:pt x="1116603" y="979043"/>
                  </a:moveTo>
                  <a:lnTo>
                    <a:pt x="1112786" y="979043"/>
                  </a:lnTo>
                  <a:lnTo>
                    <a:pt x="1112771" y="985393"/>
                  </a:lnTo>
                  <a:lnTo>
                    <a:pt x="1116589" y="985393"/>
                  </a:lnTo>
                  <a:lnTo>
                    <a:pt x="1116603" y="979043"/>
                  </a:lnTo>
                  <a:close/>
                </a:path>
                <a:path w="1118870" h="1097279">
                  <a:moveTo>
                    <a:pt x="4058" y="985393"/>
                  </a:moveTo>
                  <a:lnTo>
                    <a:pt x="256" y="985393"/>
                  </a:lnTo>
                  <a:lnTo>
                    <a:pt x="241" y="991743"/>
                  </a:lnTo>
                  <a:lnTo>
                    <a:pt x="4044" y="991743"/>
                  </a:lnTo>
                  <a:lnTo>
                    <a:pt x="4058" y="985393"/>
                  </a:lnTo>
                  <a:close/>
                </a:path>
                <a:path w="1118870" h="1097279">
                  <a:moveTo>
                    <a:pt x="1116589" y="985393"/>
                  </a:moveTo>
                  <a:lnTo>
                    <a:pt x="1112771" y="985393"/>
                  </a:lnTo>
                  <a:lnTo>
                    <a:pt x="1112757" y="991743"/>
                  </a:lnTo>
                  <a:lnTo>
                    <a:pt x="1116574" y="991743"/>
                  </a:lnTo>
                  <a:lnTo>
                    <a:pt x="1116589" y="985393"/>
                  </a:lnTo>
                  <a:close/>
                </a:path>
                <a:path w="1118870" h="1097279">
                  <a:moveTo>
                    <a:pt x="4044" y="991743"/>
                  </a:moveTo>
                  <a:lnTo>
                    <a:pt x="241" y="991743"/>
                  </a:lnTo>
                  <a:lnTo>
                    <a:pt x="211" y="1004443"/>
                  </a:lnTo>
                  <a:lnTo>
                    <a:pt x="4014" y="1004443"/>
                  </a:lnTo>
                  <a:lnTo>
                    <a:pt x="4044" y="991743"/>
                  </a:lnTo>
                  <a:close/>
                </a:path>
                <a:path w="1118870" h="1097279">
                  <a:moveTo>
                    <a:pt x="1116574" y="991743"/>
                  </a:moveTo>
                  <a:lnTo>
                    <a:pt x="1112757" y="991743"/>
                  </a:lnTo>
                  <a:lnTo>
                    <a:pt x="1112727" y="1004443"/>
                  </a:lnTo>
                  <a:lnTo>
                    <a:pt x="1116544" y="1004443"/>
                  </a:lnTo>
                  <a:lnTo>
                    <a:pt x="1116574" y="991743"/>
                  </a:lnTo>
                  <a:close/>
                </a:path>
                <a:path w="1118870" h="1097279">
                  <a:moveTo>
                    <a:pt x="4014" y="1004443"/>
                  </a:moveTo>
                  <a:lnTo>
                    <a:pt x="211" y="1004443"/>
                  </a:lnTo>
                  <a:lnTo>
                    <a:pt x="167" y="1023493"/>
                  </a:lnTo>
                  <a:lnTo>
                    <a:pt x="3970" y="1023493"/>
                  </a:lnTo>
                  <a:lnTo>
                    <a:pt x="4014" y="1004443"/>
                  </a:lnTo>
                  <a:close/>
                </a:path>
                <a:path w="1118870" h="1097279">
                  <a:moveTo>
                    <a:pt x="1116544" y="1004443"/>
                  </a:moveTo>
                  <a:lnTo>
                    <a:pt x="1112727" y="1004443"/>
                  </a:lnTo>
                  <a:lnTo>
                    <a:pt x="1112683" y="1023493"/>
                  </a:lnTo>
                  <a:lnTo>
                    <a:pt x="1116500" y="1023493"/>
                  </a:lnTo>
                  <a:lnTo>
                    <a:pt x="1116544" y="1004443"/>
                  </a:lnTo>
                  <a:close/>
                </a:path>
                <a:path w="1118870" h="1097279">
                  <a:moveTo>
                    <a:pt x="3970" y="1023493"/>
                  </a:moveTo>
                  <a:lnTo>
                    <a:pt x="167" y="1023493"/>
                  </a:lnTo>
                  <a:lnTo>
                    <a:pt x="155" y="1028573"/>
                  </a:lnTo>
                  <a:lnTo>
                    <a:pt x="3958" y="1028573"/>
                  </a:lnTo>
                  <a:lnTo>
                    <a:pt x="3970" y="1023493"/>
                  </a:lnTo>
                  <a:close/>
                </a:path>
                <a:path w="1118870" h="1097279">
                  <a:moveTo>
                    <a:pt x="1116500" y="1023493"/>
                  </a:moveTo>
                  <a:lnTo>
                    <a:pt x="1112683" y="1023493"/>
                  </a:lnTo>
                  <a:lnTo>
                    <a:pt x="1112671" y="1028573"/>
                  </a:lnTo>
                  <a:lnTo>
                    <a:pt x="1116488" y="1028573"/>
                  </a:lnTo>
                  <a:lnTo>
                    <a:pt x="1116500" y="1023493"/>
                  </a:lnTo>
                  <a:close/>
                </a:path>
                <a:path w="1118870" h="1097279">
                  <a:moveTo>
                    <a:pt x="3958" y="1028573"/>
                  </a:moveTo>
                  <a:lnTo>
                    <a:pt x="155" y="1028573"/>
                  </a:lnTo>
                  <a:lnTo>
                    <a:pt x="138" y="1036193"/>
                  </a:lnTo>
                  <a:lnTo>
                    <a:pt x="3940" y="1036193"/>
                  </a:lnTo>
                  <a:lnTo>
                    <a:pt x="3958" y="1028573"/>
                  </a:lnTo>
                  <a:close/>
                </a:path>
                <a:path w="1118870" h="1097279">
                  <a:moveTo>
                    <a:pt x="1116488" y="1028573"/>
                  </a:moveTo>
                  <a:lnTo>
                    <a:pt x="1112671" y="1028573"/>
                  </a:lnTo>
                  <a:lnTo>
                    <a:pt x="1112653" y="1036193"/>
                  </a:lnTo>
                  <a:lnTo>
                    <a:pt x="1116471" y="1036193"/>
                  </a:lnTo>
                  <a:lnTo>
                    <a:pt x="1116488" y="1028573"/>
                  </a:lnTo>
                  <a:close/>
                </a:path>
                <a:path w="1118870" h="1097279">
                  <a:moveTo>
                    <a:pt x="3940" y="1036193"/>
                  </a:moveTo>
                  <a:lnTo>
                    <a:pt x="138" y="1036193"/>
                  </a:lnTo>
                  <a:lnTo>
                    <a:pt x="126" y="1041273"/>
                  </a:lnTo>
                  <a:lnTo>
                    <a:pt x="3928" y="1041273"/>
                  </a:lnTo>
                  <a:lnTo>
                    <a:pt x="3940" y="1036193"/>
                  </a:lnTo>
                  <a:close/>
                </a:path>
                <a:path w="1118870" h="1097279">
                  <a:moveTo>
                    <a:pt x="1116471" y="1036193"/>
                  </a:moveTo>
                  <a:lnTo>
                    <a:pt x="1112653" y="1036193"/>
                  </a:lnTo>
                  <a:lnTo>
                    <a:pt x="1112641" y="1041273"/>
                  </a:lnTo>
                  <a:lnTo>
                    <a:pt x="1116459" y="1041273"/>
                  </a:lnTo>
                  <a:lnTo>
                    <a:pt x="1116471" y="1036193"/>
                  </a:lnTo>
                  <a:close/>
                </a:path>
                <a:path w="1118870" h="1097279">
                  <a:moveTo>
                    <a:pt x="3928" y="1041273"/>
                  </a:moveTo>
                  <a:lnTo>
                    <a:pt x="126" y="1041273"/>
                  </a:lnTo>
                  <a:lnTo>
                    <a:pt x="111" y="1047623"/>
                  </a:lnTo>
                  <a:lnTo>
                    <a:pt x="3913" y="1047623"/>
                  </a:lnTo>
                  <a:lnTo>
                    <a:pt x="3928" y="1041273"/>
                  </a:lnTo>
                  <a:close/>
                </a:path>
                <a:path w="1118870" h="1097279">
                  <a:moveTo>
                    <a:pt x="1116459" y="1041273"/>
                  </a:moveTo>
                  <a:lnTo>
                    <a:pt x="1112641" y="1041273"/>
                  </a:lnTo>
                  <a:lnTo>
                    <a:pt x="1112626" y="1047623"/>
                  </a:lnTo>
                  <a:lnTo>
                    <a:pt x="1116444" y="1047623"/>
                  </a:lnTo>
                  <a:lnTo>
                    <a:pt x="1116459" y="1041273"/>
                  </a:lnTo>
                  <a:close/>
                </a:path>
                <a:path w="1118870" h="1097279">
                  <a:moveTo>
                    <a:pt x="3913" y="1047623"/>
                  </a:moveTo>
                  <a:lnTo>
                    <a:pt x="111" y="1047623"/>
                  </a:lnTo>
                  <a:lnTo>
                    <a:pt x="97" y="1053973"/>
                  </a:lnTo>
                  <a:lnTo>
                    <a:pt x="3898" y="1053973"/>
                  </a:lnTo>
                  <a:lnTo>
                    <a:pt x="3913" y="1047623"/>
                  </a:lnTo>
                  <a:close/>
                </a:path>
                <a:path w="1118870" h="1097279">
                  <a:moveTo>
                    <a:pt x="1116444" y="1047623"/>
                  </a:moveTo>
                  <a:lnTo>
                    <a:pt x="1112626" y="1047623"/>
                  </a:lnTo>
                  <a:lnTo>
                    <a:pt x="1112611" y="1053973"/>
                  </a:lnTo>
                  <a:lnTo>
                    <a:pt x="1116430" y="1053973"/>
                  </a:lnTo>
                  <a:lnTo>
                    <a:pt x="1116444" y="1047623"/>
                  </a:lnTo>
                  <a:close/>
                </a:path>
                <a:path w="1118870" h="1097279">
                  <a:moveTo>
                    <a:pt x="3898" y="1053973"/>
                  </a:moveTo>
                  <a:lnTo>
                    <a:pt x="97" y="1053973"/>
                  </a:lnTo>
                  <a:lnTo>
                    <a:pt x="82" y="1060323"/>
                  </a:lnTo>
                  <a:lnTo>
                    <a:pt x="3884" y="1060323"/>
                  </a:lnTo>
                  <a:lnTo>
                    <a:pt x="3898" y="1053973"/>
                  </a:lnTo>
                  <a:close/>
                </a:path>
                <a:path w="1118870" h="1097279">
                  <a:moveTo>
                    <a:pt x="1116430" y="1053973"/>
                  </a:moveTo>
                  <a:lnTo>
                    <a:pt x="1112611" y="1053973"/>
                  </a:lnTo>
                  <a:lnTo>
                    <a:pt x="1112597" y="1060323"/>
                  </a:lnTo>
                  <a:lnTo>
                    <a:pt x="1116415" y="1060323"/>
                  </a:lnTo>
                  <a:lnTo>
                    <a:pt x="1116430" y="1053973"/>
                  </a:lnTo>
                  <a:close/>
                </a:path>
                <a:path w="1118870" h="1097279">
                  <a:moveTo>
                    <a:pt x="3884" y="1060323"/>
                  </a:moveTo>
                  <a:lnTo>
                    <a:pt x="82" y="1060323"/>
                  </a:lnTo>
                  <a:lnTo>
                    <a:pt x="52" y="1073023"/>
                  </a:lnTo>
                  <a:lnTo>
                    <a:pt x="3854" y="1073023"/>
                  </a:lnTo>
                  <a:lnTo>
                    <a:pt x="3884" y="1060323"/>
                  </a:lnTo>
                  <a:close/>
                </a:path>
                <a:path w="1118870" h="1097279">
                  <a:moveTo>
                    <a:pt x="1116415" y="1060323"/>
                  </a:moveTo>
                  <a:lnTo>
                    <a:pt x="1112597" y="1060323"/>
                  </a:lnTo>
                  <a:lnTo>
                    <a:pt x="1112567" y="1073023"/>
                  </a:lnTo>
                  <a:lnTo>
                    <a:pt x="1116385" y="1073023"/>
                  </a:lnTo>
                  <a:lnTo>
                    <a:pt x="1116415" y="1060323"/>
                  </a:lnTo>
                  <a:close/>
                </a:path>
                <a:path w="1118870" h="1097279">
                  <a:moveTo>
                    <a:pt x="3854" y="1073023"/>
                  </a:moveTo>
                  <a:lnTo>
                    <a:pt x="52" y="1073023"/>
                  </a:lnTo>
                  <a:lnTo>
                    <a:pt x="23" y="1085723"/>
                  </a:lnTo>
                  <a:lnTo>
                    <a:pt x="3824" y="1085723"/>
                  </a:lnTo>
                  <a:lnTo>
                    <a:pt x="3854" y="1073023"/>
                  </a:lnTo>
                  <a:close/>
                </a:path>
                <a:path w="1118870" h="1097279">
                  <a:moveTo>
                    <a:pt x="1116385" y="1073023"/>
                  </a:moveTo>
                  <a:lnTo>
                    <a:pt x="1112567" y="1073023"/>
                  </a:lnTo>
                  <a:lnTo>
                    <a:pt x="1112537" y="1085723"/>
                  </a:lnTo>
                  <a:lnTo>
                    <a:pt x="1116356" y="1085723"/>
                  </a:lnTo>
                  <a:lnTo>
                    <a:pt x="1116385" y="1073023"/>
                  </a:lnTo>
                  <a:close/>
                </a:path>
                <a:path w="1118870" h="1097279">
                  <a:moveTo>
                    <a:pt x="3824" y="1085723"/>
                  </a:moveTo>
                  <a:lnTo>
                    <a:pt x="23" y="1085723"/>
                  </a:lnTo>
                  <a:lnTo>
                    <a:pt x="0" y="1095883"/>
                  </a:lnTo>
                  <a:lnTo>
                    <a:pt x="1116329" y="1097153"/>
                  </a:lnTo>
                  <a:lnTo>
                    <a:pt x="1116338" y="1093343"/>
                  </a:lnTo>
                  <a:lnTo>
                    <a:pt x="3810" y="1092073"/>
                  </a:lnTo>
                  <a:lnTo>
                    <a:pt x="3824" y="1085723"/>
                  </a:lnTo>
                  <a:close/>
                </a:path>
                <a:path w="1118870" h="1097279">
                  <a:moveTo>
                    <a:pt x="1116356" y="1085723"/>
                  </a:moveTo>
                  <a:lnTo>
                    <a:pt x="1112537" y="1085723"/>
                  </a:lnTo>
                  <a:lnTo>
                    <a:pt x="1112520" y="1093343"/>
                  </a:lnTo>
                  <a:lnTo>
                    <a:pt x="1116338" y="1093343"/>
                  </a:lnTo>
                  <a:lnTo>
                    <a:pt x="1116356" y="1085723"/>
                  </a:lnTo>
                  <a:close/>
                </a:path>
              </a:pathLst>
            </a:custGeom>
            <a:solidFill>
              <a:srgbClr val="751E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7025640" y="3008629"/>
              <a:ext cx="1111250" cy="1089660"/>
            </a:xfrm>
            <a:custGeom>
              <a:avLst/>
              <a:gdLst/>
              <a:ahLst/>
              <a:cxnLst/>
              <a:rect l="l" t="t" r="r" b="b"/>
              <a:pathLst>
                <a:path w="1111250" h="1089660">
                  <a:moveTo>
                    <a:pt x="2539" y="0"/>
                  </a:moveTo>
                  <a:lnTo>
                    <a:pt x="2406" y="57150"/>
                  </a:lnTo>
                  <a:lnTo>
                    <a:pt x="6224" y="57150"/>
                  </a:lnTo>
                  <a:lnTo>
                    <a:pt x="6350" y="3937"/>
                  </a:lnTo>
                  <a:lnTo>
                    <a:pt x="1111244" y="3937"/>
                  </a:lnTo>
                  <a:lnTo>
                    <a:pt x="1111250" y="1397"/>
                  </a:lnTo>
                  <a:lnTo>
                    <a:pt x="2539" y="0"/>
                  </a:lnTo>
                  <a:close/>
                </a:path>
                <a:path w="1111250" h="1089660">
                  <a:moveTo>
                    <a:pt x="1111244" y="3937"/>
                  </a:moveTo>
                  <a:lnTo>
                    <a:pt x="6350" y="3937"/>
                  </a:lnTo>
                  <a:lnTo>
                    <a:pt x="1106169" y="5207"/>
                  </a:lnTo>
                  <a:lnTo>
                    <a:pt x="1106108" y="57150"/>
                  </a:lnTo>
                  <a:lnTo>
                    <a:pt x="1111119" y="57150"/>
                  </a:lnTo>
                  <a:lnTo>
                    <a:pt x="1111244" y="3937"/>
                  </a:lnTo>
                  <a:close/>
                </a:path>
                <a:path w="1111250" h="1089660">
                  <a:moveTo>
                    <a:pt x="6224" y="57150"/>
                  </a:moveTo>
                  <a:lnTo>
                    <a:pt x="2406" y="57150"/>
                  </a:lnTo>
                  <a:lnTo>
                    <a:pt x="2376" y="69850"/>
                  </a:lnTo>
                  <a:lnTo>
                    <a:pt x="6194" y="69850"/>
                  </a:lnTo>
                  <a:lnTo>
                    <a:pt x="6224" y="57150"/>
                  </a:lnTo>
                  <a:close/>
                </a:path>
                <a:path w="1111250" h="1089660">
                  <a:moveTo>
                    <a:pt x="1111119" y="57150"/>
                  </a:moveTo>
                  <a:lnTo>
                    <a:pt x="1106108" y="57150"/>
                  </a:lnTo>
                  <a:lnTo>
                    <a:pt x="1106093" y="69850"/>
                  </a:lnTo>
                  <a:lnTo>
                    <a:pt x="1111089" y="69850"/>
                  </a:lnTo>
                  <a:lnTo>
                    <a:pt x="1111119" y="57150"/>
                  </a:lnTo>
                  <a:close/>
                </a:path>
                <a:path w="1111250" h="1089660">
                  <a:moveTo>
                    <a:pt x="6194" y="69850"/>
                  </a:moveTo>
                  <a:lnTo>
                    <a:pt x="2376" y="69850"/>
                  </a:lnTo>
                  <a:lnTo>
                    <a:pt x="2317" y="95250"/>
                  </a:lnTo>
                  <a:lnTo>
                    <a:pt x="6134" y="95250"/>
                  </a:lnTo>
                  <a:lnTo>
                    <a:pt x="6194" y="69850"/>
                  </a:lnTo>
                  <a:close/>
                </a:path>
                <a:path w="1111250" h="1089660">
                  <a:moveTo>
                    <a:pt x="1111089" y="69850"/>
                  </a:moveTo>
                  <a:lnTo>
                    <a:pt x="1106093" y="69850"/>
                  </a:lnTo>
                  <a:lnTo>
                    <a:pt x="1106064" y="95250"/>
                  </a:lnTo>
                  <a:lnTo>
                    <a:pt x="1111030" y="95250"/>
                  </a:lnTo>
                  <a:lnTo>
                    <a:pt x="1111089" y="69850"/>
                  </a:lnTo>
                  <a:close/>
                </a:path>
                <a:path w="1111250" h="1089660">
                  <a:moveTo>
                    <a:pt x="6134" y="95250"/>
                  </a:moveTo>
                  <a:lnTo>
                    <a:pt x="2317" y="95250"/>
                  </a:lnTo>
                  <a:lnTo>
                    <a:pt x="2243" y="127000"/>
                  </a:lnTo>
                  <a:lnTo>
                    <a:pt x="6060" y="127000"/>
                  </a:lnTo>
                  <a:lnTo>
                    <a:pt x="6134" y="95250"/>
                  </a:lnTo>
                  <a:close/>
                </a:path>
                <a:path w="1111250" h="1089660">
                  <a:moveTo>
                    <a:pt x="1111030" y="95250"/>
                  </a:moveTo>
                  <a:lnTo>
                    <a:pt x="1106064" y="95250"/>
                  </a:lnTo>
                  <a:lnTo>
                    <a:pt x="1106026" y="127000"/>
                  </a:lnTo>
                  <a:lnTo>
                    <a:pt x="1110956" y="127000"/>
                  </a:lnTo>
                  <a:lnTo>
                    <a:pt x="1111030" y="95250"/>
                  </a:lnTo>
                  <a:close/>
                </a:path>
                <a:path w="1111250" h="1089660">
                  <a:moveTo>
                    <a:pt x="6060" y="127000"/>
                  </a:moveTo>
                  <a:lnTo>
                    <a:pt x="2243" y="127000"/>
                  </a:lnTo>
                  <a:lnTo>
                    <a:pt x="2154" y="165100"/>
                  </a:lnTo>
                  <a:lnTo>
                    <a:pt x="5970" y="165100"/>
                  </a:lnTo>
                  <a:lnTo>
                    <a:pt x="6060" y="127000"/>
                  </a:lnTo>
                  <a:close/>
                </a:path>
                <a:path w="1111250" h="1089660">
                  <a:moveTo>
                    <a:pt x="1110956" y="127000"/>
                  </a:moveTo>
                  <a:lnTo>
                    <a:pt x="1106026" y="127000"/>
                  </a:lnTo>
                  <a:lnTo>
                    <a:pt x="1105981" y="165100"/>
                  </a:lnTo>
                  <a:lnTo>
                    <a:pt x="1110867" y="165100"/>
                  </a:lnTo>
                  <a:lnTo>
                    <a:pt x="1110956" y="127000"/>
                  </a:lnTo>
                  <a:close/>
                </a:path>
                <a:path w="1111250" h="1089660">
                  <a:moveTo>
                    <a:pt x="5970" y="165100"/>
                  </a:moveTo>
                  <a:lnTo>
                    <a:pt x="2154" y="165100"/>
                  </a:lnTo>
                  <a:lnTo>
                    <a:pt x="2095" y="190500"/>
                  </a:lnTo>
                  <a:lnTo>
                    <a:pt x="5910" y="190500"/>
                  </a:lnTo>
                  <a:lnTo>
                    <a:pt x="5970" y="165100"/>
                  </a:lnTo>
                  <a:close/>
                </a:path>
                <a:path w="1111250" h="1089660">
                  <a:moveTo>
                    <a:pt x="1110867" y="165100"/>
                  </a:moveTo>
                  <a:lnTo>
                    <a:pt x="1105981" y="165100"/>
                  </a:lnTo>
                  <a:lnTo>
                    <a:pt x="1105952" y="190500"/>
                  </a:lnTo>
                  <a:lnTo>
                    <a:pt x="1110808" y="190500"/>
                  </a:lnTo>
                  <a:lnTo>
                    <a:pt x="1110867" y="165100"/>
                  </a:lnTo>
                  <a:close/>
                </a:path>
                <a:path w="1111250" h="1089660">
                  <a:moveTo>
                    <a:pt x="5910" y="190500"/>
                  </a:moveTo>
                  <a:lnTo>
                    <a:pt x="2095" y="190500"/>
                  </a:lnTo>
                  <a:lnTo>
                    <a:pt x="2065" y="203200"/>
                  </a:lnTo>
                  <a:lnTo>
                    <a:pt x="5880" y="203200"/>
                  </a:lnTo>
                  <a:lnTo>
                    <a:pt x="5910" y="190500"/>
                  </a:lnTo>
                  <a:close/>
                </a:path>
                <a:path w="1111250" h="1089660">
                  <a:moveTo>
                    <a:pt x="1110808" y="190500"/>
                  </a:moveTo>
                  <a:lnTo>
                    <a:pt x="1105952" y="190500"/>
                  </a:lnTo>
                  <a:lnTo>
                    <a:pt x="1105937" y="203200"/>
                  </a:lnTo>
                  <a:lnTo>
                    <a:pt x="1110778" y="203200"/>
                  </a:lnTo>
                  <a:lnTo>
                    <a:pt x="1110808" y="190500"/>
                  </a:lnTo>
                  <a:close/>
                </a:path>
                <a:path w="1111250" h="1089660">
                  <a:moveTo>
                    <a:pt x="5880" y="203200"/>
                  </a:moveTo>
                  <a:lnTo>
                    <a:pt x="2065" y="203200"/>
                  </a:lnTo>
                  <a:lnTo>
                    <a:pt x="2006" y="228600"/>
                  </a:lnTo>
                  <a:lnTo>
                    <a:pt x="5821" y="228600"/>
                  </a:lnTo>
                  <a:lnTo>
                    <a:pt x="5880" y="203200"/>
                  </a:lnTo>
                  <a:close/>
                </a:path>
                <a:path w="1111250" h="1089660">
                  <a:moveTo>
                    <a:pt x="1110778" y="203200"/>
                  </a:moveTo>
                  <a:lnTo>
                    <a:pt x="1105937" y="203200"/>
                  </a:lnTo>
                  <a:lnTo>
                    <a:pt x="1105907" y="228600"/>
                  </a:lnTo>
                  <a:lnTo>
                    <a:pt x="1110719" y="228600"/>
                  </a:lnTo>
                  <a:lnTo>
                    <a:pt x="1110778" y="203200"/>
                  </a:lnTo>
                  <a:close/>
                </a:path>
                <a:path w="1111250" h="1089660">
                  <a:moveTo>
                    <a:pt x="5821" y="228600"/>
                  </a:moveTo>
                  <a:lnTo>
                    <a:pt x="2006" y="228600"/>
                  </a:lnTo>
                  <a:lnTo>
                    <a:pt x="1665" y="374650"/>
                  </a:lnTo>
                  <a:lnTo>
                    <a:pt x="5477" y="374650"/>
                  </a:lnTo>
                  <a:lnTo>
                    <a:pt x="5821" y="228600"/>
                  </a:lnTo>
                  <a:close/>
                </a:path>
                <a:path w="1111250" h="1089660">
                  <a:moveTo>
                    <a:pt x="1110719" y="228600"/>
                  </a:moveTo>
                  <a:lnTo>
                    <a:pt x="1105907" y="228600"/>
                  </a:lnTo>
                  <a:lnTo>
                    <a:pt x="1105735" y="374650"/>
                  </a:lnTo>
                  <a:lnTo>
                    <a:pt x="1110378" y="374650"/>
                  </a:lnTo>
                  <a:lnTo>
                    <a:pt x="1110719" y="228600"/>
                  </a:lnTo>
                  <a:close/>
                </a:path>
                <a:path w="1111250" h="1089660">
                  <a:moveTo>
                    <a:pt x="5477" y="374650"/>
                  </a:moveTo>
                  <a:lnTo>
                    <a:pt x="1665" y="374650"/>
                  </a:lnTo>
                  <a:lnTo>
                    <a:pt x="1606" y="400050"/>
                  </a:lnTo>
                  <a:lnTo>
                    <a:pt x="5417" y="400050"/>
                  </a:lnTo>
                  <a:lnTo>
                    <a:pt x="5477" y="374650"/>
                  </a:lnTo>
                  <a:close/>
                </a:path>
                <a:path w="1111250" h="1089660">
                  <a:moveTo>
                    <a:pt x="1110378" y="374650"/>
                  </a:moveTo>
                  <a:lnTo>
                    <a:pt x="1105735" y="374650"/>
                  </a:lnTo>
                  <a:lnTo>
                    <a:pt x="1105705" y="400050"/>
                  </a:lnTo>
                  <a:lnTo>
                    <a:pt x="1110319" y="400050"/>
                  </a:lnTo>
                  <a:lnTo>
                    <a:pt x="1110378" y="374650"/>
                  </a:lnTo>
                  <a:close/>
                </a:path>
                <a:path w="1111250" h="1089660">
                  <a:moveTo>
                    <a:pt x="5417" y="400050"/>
                  </a:moveTo>
                  <a:lnTo>
                    <a:pt x="1606" y="400050"/>
                  </a:lnTo>
                  <a:lnTo>
                    <a:pt x="1547" y="425450"/>
                  </a:lnTo>
                  <a:lnTo>
                    <a:pt x="5357" y="425450"/>
                  </a:lnTo>
                  <a:lnTo>
                    <a:pt x="5417" y="400050"/>
                  </a:lnTo>
                  <a:close/>
                </a:path>
                <a:path w="1111250" h="1089660">
                  <a:moveTo>
                    <a:pt x="1110319" y="400050"/>
                  </a:moveTo>
                  <a:lnTo>
                    <a:pt x="1105705" y="400050"/>
                  </a:lnTo>
                  <a:lnTo>
                    <a:pt x="1105676" y="425450"/>
                  </a:lnTo>
                  <a:lnTo>
                    <a:pt x="1110260" y="425450"/>
                  </a:lnTo>
                  <a:lnTo>
                    <a:pt x="1110319" y="400050"/>
                  </a:lnTo>
                  <a:close/>
                </a:path>
                <a:path w="1111250" h="1089660">
                  <a:moveTo>
                    <a:pt x="5357" y="425450"/>
                  </a:moveTo>
                  <a:lnTo>
                    <a:pt x="1547" y="425450"/>
                  </a:lnTo>
                  <a:lnTo>
                    <a:pt x="989" y="664210"/>
                  </a:lnTo>
                  <a:lnTo>
                    <a:pt x="4796" y="664210"/>
                  </a:lnTo>
                  <a:lnTo>
                    <a:pt x="5357" y="425450"/>
                  </a:lnTo>
                  <a:close/>
                </a:path>
                <a:path w="1111250" h="1089660">
                  <a:moveTo>
                    <a:pt x="1110260" y="425450"/>
                  </a:moveTo>
                  <a:lnTo>
                    <a:pt x="1105676" y="425450"/>
                  </a:lnTo>
                  <a:lnTo>
                    <a:pt x="1105395" y="664210"/>
                  </a:lnTo>
                  <a:lnTo>
                    <a:pt x="1109702" y="664210"/>
                  </a:lnTo>
                  <a:lnTo>
                    <a:pt x="1110260" y="425450"/>
                  </a:lnTo>
                  <a:close/>
                </a:path>
                <a:path w="1111250" h="1089660">
                  <a:moveTo>
                    <a:pt x="4796" y="664210"/>
                  </a:moveTo>
                  <a:lnTo>
                    <a:pt x="989" y="664210"/>
                  </a:lnTo>
                  <a:lnTo>
                    <a:pt x="930" y="689610"/>
                  </a:lnTo>
                  <a:lnTo>
                    <a:pt x="4736" y="689610"/>
                  </a:lnTo>
                  <a:lnTo>
                    <a:pt x="4796" y="664210"/>
                  </a:lnTo>
                  <a:close/>
                </a:path>
                <a:path w="1111250" h="1089660">
                  <a:moveTo>
                    <a:pt x="1109702" y="664210"/>
                  </a:moveTo>
                  <a:lnTo>
                    <a:pt x="1105395" y="664210"/>
                  </a:lnTo>
                  <a:lnTo>
                    <a:pt x="1105365" y="689610"/>
                  </a:lnTo>
                  <a:lnTo>
                    <a:pt x="1109643" y="689610"/>
                  </a:lnTo>
                  <a:lnTo>
                    <a:pt x="1109702" y="664210"/>
                  </a:lnTo>
                  <a:close/>
                </a:path>
                <a:path w="1111250" h="1089660">
                  <a:moveTo>
                    <a:pt x="4736" y="689610"/>
                  </a:moveTo>
                  <a:lnTo>
                    <a:pt x="930" y="689610"/>
                  </a:lnTo>
                  <a:lnTo>
                    <a:pt x="871" y="715010"/>
                  </a:lnTo>
                  <a:lnTo>
                    <a:pt x="4676" y="715010"/>
                  </a:lnTo>
                  <a:lnTo>
                    <a:pt x="4736" y="689610"/>
                  </a:lnTo>
                  <a:close/>
                </a:path>
                <a:path w="1111250" h="1089660">
                  <a:moveTo>
                    <a:pt x="1109643" y="689610"/>
                  </a:moveTo>
                  <a:lnTo>
                    <a:pt x="1105365" y="689610"/>
                  </a:lnTo>
                  <a:lnTo>
                    <a:pt x="1105335" y="715010"/>
                  </a:lnTo>
                  <a:lnTo>
                    <a:pt x="1109584" y="715010"/>
                  </a:lnTo>
                  <a:lnTo>
                    <a:pt x="1109643" y="689610"/>
                  </a:lnTo>
                  <a:close/>
                </a:path>
                <a:path w="1111250" h="1089660">
                  <a:moveTo>
                    <a:pt x="4676" y="715010"/>
                  </a:moveTo>
                  <a:lnTo>
                    <a:pt x="871" y="715010"/>
                  </a:lnTo>
                  <a:lnTo>
                    <a:pt x="812" y="740410"/>
                  </a:lnTo>
                  <a:lnTo>
                    <a:pt x="4616" y="740410"/>
                  </a:lnTo>
                  <a:lnTo>
                    <a:pt x="4676" y="715010"/>
                  </a:lnTo>
                  <a:close/>
                </a:path>
                <a:path w="1111250" h="1089660">
                  <a:moveTo>
                    <a:pt x="1109584" y="715010"/>
                  </a:moveTo>
                  <a:lnTo>
                    <a:pt x="1105335" y="715010"/>
                  </a:lnTo>
                  <a:lnTo>
                    <a:pt x="1105305" y="740410"/>
                  </a:lnTo>
                  <a:lnTo>
                    <a:pt x="1109525" y="740410"/>
                  </a:lnTo>
                  <a:lnTo>
                    <a:pt x="1109584" y="715010"/>
                  </a:lnTo>
                  <a:close/>
                </a:path>
                <a:path w="1111250" h="1089660">
                  <a:moveTo>
                    <a:pt x="4616" y="740410"/>
                  </a:moveTo>
                  <a:lnTo>
                    <a:pt x="812" y="740410"/>
                  </a:lnTo>
                  <a:lnTo>
                    <a:pt x="752" y="765810"/>
                  </a:lnTo>
                  <a:lnTo>
                    <a:pt x="4557" y="765810"/>
                  </a:lnTo>
                  <a:lnTo>
                    <a:pt x="4616" y="740410"/>
                  </a:lnTo>
                  <a:close/>
                </a:path>
                <a:path w="1111250" h="1089660">
                  <a:moveTo>
                    <a:pt x="1109525" y="740410"/>
                  </a:moveTo>
                  <a:lnTo>
                    <a:pt x="1105305" y="740410"/>
                  </a:lnTo>
                  <a:lnTo>
                    <a:pt x="1105276" y="765810"/>
                  </a:lnTo>
                  <a:lnTo>
                    <a:pt x="1109465" y="765810"/>
                  </a:lnTo>
                  <a:lnTo>
                    <a:pt x="1109525" y="740410"/>
                  </a:lnTo>
                  <a:close/>
                </a:path>
                <a:path w="1111250" h="1089660">
                  <a:moveTo>
                    <a:pt x="4557" y="765810"/>
                  </a:moveTo>
                  <a:lnTo>
                    <a:pt x="752" y="765810"/>
                  </a:lnTo>
                  <a:lnTo>
                    <a:pt x="693" y="791210"/>
                  </a:lnTo>
                  <a:lnTo>
                    <a:pt x="4497" y="791210"/>
                  </a:lnTo>
                  <a:lnTo>
                    <a:pt x="4557" y="765810"/>
                  </a:lnTo>
                  <a:close/>
                </a:path>
                <a:path w="1111250" h="1089660">
                  <a:moveTo>
                    <a:pt x="1109465" y="765810"/>
                  </a:moveTo>
                  <a:lnTo>
                    <a:pt x="1105276" y="765810"/>
                  </a:lnTo>
                  <a:lnTo>
                    <a:pt x="1105246" y="791210"/>
                  </a:lnTo>
                  <a:lnTo>
                    <a:pt x="1109406" y="791210"/>
                  </a:lnTo>
                  <a:lnTo>
                    <a:pt x="1109465" y="765810"/>
                  </a:lnTo>
                  <a:close/>
                </a:path>
                <a:path w="1111250" h="1089660">
                  <a:moveTo>
                    <a:pt x="4497" y="791210"/>
                  </a:moveTo>
                  <a:lnTo>
                    <a:pt x="693" y="791210"/>
                  </a:lnTo>
                  <a:lnTo>
                    <a:pt x="663" y="803910"/>
                  </a:lnTo>
                  <a:lnTo>
                    <a:pt x="4467" y="803910"/>
                  </a:lnTo>
                  <a:lnTo>
                    <a:pt x="4497" y="791210"/>
                  </a:lnTo>
                  <a:close/>
                </a:path>
                <a:path w="1111250" h="1089660">
                  <a:moveTo>
                    <a:pt x="1109406" y="791210"/>
                  </a:moveTo>
                  <a:lnTo>
                    <a:pt x="1105246" y="791210"/>
                  </a:lnTo>
                  <a:lnTo>
                    <a:pt x="1105231" y="803910"/>
                  </a:lnTo>
                  <a:lnTo>
                    <a:pt x="1109376" y="803910"/>
                  </a:lnTo>
                  <a:lnTo>
                    <a:pt x="1109406" y="791210"/>
                  </a:lnTo>
                  <a:close/>
                </a:path>
                <a:path w="1111250" h="1089660">
                  <a:moveTo>
                    <a:pt x="4467" y="803910"/>
                  </a:moveTo>
                  <a:lnTo>
                    <a:pt x="663" y="803910"/>
                  </a:lnTo>
                  <a:lnTo>
                    <a:pt x="604" y="829310"/>
                  </a:lnTo>
                  <a:lnTo>
                    <a:pt x="4407" y="829310"/>
                  </a:lnTo>
                  <a:lnTo>
                    <a:pt x="4467" y="803910"/>
                  </a:lnTo>
                  <a:close/>
                </a:path>
                <a:path w="1111250" h="1089660">
                  <a:moveTo>
                    <a:pt x="1109376" y="803910"/>
                  </a:moveTo>
                  <a:lnTo>
                    <a:pt x="1105231" y="803910"/>
                  </a:lnTo>
                  <a:lnTo>
                    <a:pt x="1105201" y="829310"/>
                  </a:lnTo>
                  <a:lnTo>
                    <a:pt x="1109317" y="829310"/>
                  </a:lnTo>
                  <a:lnTo>
                    <a:pt x="1109376" y="803910"/>
                  </a:lnTo>
                  <a:close/>
                </a:path>
                <a:path w="1111250" h="1089660">
                  <a:moveTo>
                    <a:pt x="4407" y="829310"/>
                  </a:moveTo>
                  <a:lnTo>
                    <a:pt x="604" y="829310"/>
                  </a:lnTo>
                  <a:lnTo>
                    <a:pt x="530" y="861060"/>
                  </a:lnTo>
                  <a:lnTo>
                    <a:pt x="4332" y="861060"/>
                  </a:lnTo>
                  <a:lnTo>
                    <a:pt x="4407" y="829310"/>
                  </a:lnTo>
                  <a:close/>
                </a:path>
                <a:path w="1111250" h="1089660">
                  <a:moveTo>
                    <a:pt x="1109317" y="829310"/>
                  </a:moveTo>
                  <a:lnTo>
                    <a:pt x="1105201" y="829310"/>
                  </a:lnTo>
                  <a:lnTo>
                    <a:pt x="1105164" y="861060"/>
                  </a:lnTo>
                  <a:lnTo>
                    <a:pt x="1109243" y="861060"/>
                  </a:lnTo>
                  <a:lnTo>
                    <a:pt x="1109317" y="829310"/>
                  </a:lnTo>
                  <a:close/>
                </a:path>
                <a:path w="1111250" h="1089660">
                  <a:moveTo>
                    <a:pt x="4332" y="861060"/>
                  </a:moveTo>
                  <a:lnTo>
                    <a:pt x="530" y="861060"/>
                  </a:lnTo>
                  <a:lnTo>
                    <a:pt x="518" y="866140"/>
                  </a:lnTo>
                  <a:lnTo>
                    <a:pt x="4320" y="866140"/>
                  </a:lnTo>
                  <a:lnTo>
                    <a:pt x="4332" y="861060"/>
                  </a:lnTo>
                  <a:close/>
                </a:path>
                <a:path w="1111250" h="1089660">
                  <a:moveTo>
                    <a:pt x="1109243" y="861060"/>
                  </a:moveTo>
                  <a:lnTo>
                    <a:pt x="1105164" y="861060"/>
                  </a:lnTo>
                  <a:lnTo>
                    <a:pt x="1105158" y="866140"/>
                  </a:lnTo>
                  <a:lnTo>
                    <a:pt x="1109231" y="866140"/>
                  </a:lnTo>
                  <a:lnTo>
                    <a:pt x="1109243" y="861060"/>
                  </a:lnTo>
                  <a:close/>
                </a:path>
                <a:path w="1111250" h="1089660">
                  <a:moveTo>
                    <a:pt x="4320" y="866140"/>
                  </a:moveTo>
                  <a:lnTo>
                    <a:pt x="518" y="866140"/>
                  </a:lnTo>
                  <a:lnTo>
                    <a:pt x="486" y="880110"/>
                  </a:lnTo>
                  <a:lnTo>
                    <a:pt x="4288" y="880110"/>
                  </a:lnTo>
                  <a:lnTo>
                    <a:pt x="4320" y="866140"/>
                  </a:lnTo>
                  <a:close/>
                </a:path>
                <a:path w="1111250" h="1089660">
                  <a:moveTo>
                    <a:pt x="1109231" y="866140"/>
                  </a:moveTo>
                  <a:lnTo>
                    <a:pt x="1105158" y="866140"/>
                  </a:lnTo>
                  <a:lnTo>
                    <a:pt x="1105141" y="880110"/>
                  </a:lnTo>
                  <a:lnTo>
                    <a:pt x="1109199" y="880110"/>
                  </a:lnTo>
                  <a:lnTo>
                    <a:pt x="1109231" y="866140"/>
                  </a:lnTo>
                  <a:close/>
                </a:path>
                <a:path w="1111250" h="1089660">
                  <a:moveTo>
                    <a:pt x="4288" y="880110"/>
                  </a:moveTo>
                  <a:lnTo>
                    <a:pt x="486" y="880110"/>
                  </a:lnTo>
                  <a:lnTo>
                    <a:pt x="456" y="892810"/>
                  </a:lnTo>
                  <a:lnTo>
                    <a:pt x="4258" y="892810"/>
                  </a:lnTo>
                  <a:lnTo>
                    <a:pt x="4288" y="880110"/>
                  </a:lnTo>
                  <a:close/>
                </a:path>
                <a:path w="1111250" h="1089660">
                  <a:moveTo>
                    <a:pt x="1109199" y="880110"/>
                  </a:moveTo>
                  <a:lnTo>
                    <a:pt x="1105141" y="880110"/>
                  </a:lnTo>
                  <a:lnTo>
                    <a:pt x="1105126" y="892810"/>
                  </a:lnTo>
                  <a:lnTo>
                    <a:pt x="1109169" y="892810"/>
                  </a:lnTo>
                  <a:lnTo>
                    <a:pt x="1109199" y="880110"/>
                  </a:lnTo>
                  <a:close/>
                </a:path>
                <a:path w="1111250" h="1089660">
                  <a:moveTo>
                    <a:pt x="4258" y="892810"/>
                  </a:moveTo>
                  <a:lnTo>
                    <a:pt x="456" y="892810"/>
                  </a:lnTo>
                  <a:lnTo>
                    <a:pt x="426" y="905510"/>
                  </a:lnTo>
                  <a:lnTo>
                    <a:pt x="4228" y="905510"/>
                  </a:lnTo>
                  <a:lnTo>
                    <a:pt x="4258" y="892810"/>
                  </a:lnTo>
                  <a:close/>
                </a:path>
                <a:path w="1111250" h="1089660">
                  <a:moveTo>
                    <a:pt x="1109169" y="892810"/>
                  </a:moveTo>
                  <a:lnTo>
                    <a:pt x="1105126" y="892810"/>
                  </a:lnTo>
                  <a:lnTo>
                    <a:pt x="1105111" y="905510"/>
                  </a:lnTo>
                  <a:lnTo>
                    <a:pt x="1109139" y="905510"/>
                  </a:lnTo>
                  <a:lnTo>
                    <a:pt x="1109169" y="892810"/>
                  </a:lnTo>
                  <a:close/>
                </a:path>
                <a:path w="1111250" h="1089660">
                  <a:moveTo>
                    <a:pt x="4228" y="905510"/>
                  </a:moveTo>
                  <a:lnTo>
                    <a:pt x="426" y="905510"/>
                  </a:lnTo>
                  <a:lnTo>
                    <a:pt x="414" y="910590"/>
                  </a:lnTo>
                  <a:lnTo>
                    <a:pt x="4216" y="910590"/>
                  </a:lnTo>
                  <a:lnTo>
                    <a:pt x="4228" y="905510"/>
                  </a:lnTo>
                  <a:close/>
                </a:path>
                <a:path w="1111250" h="1089660">
                  <a:moveTo>
                    <a:pt x="1109139" y="905510"/>
                  </a:moveTo>
                  <a:lnTo>
                    <a:pt x="1105111" y="905510"/>
                  </a:lnTo>
                  <a:lnTo>
                    <a:pt x="1105105" y="910590"/>
                  </a:lnTo>
                  <a:lnTo>
                    <a:pt x="1109127" y="910590"/>
                  </a:lnTo>
                  <a:lnTo>
                    <a:pt x="1109139" y="905510"/>
                  </a:lnTo>
                  <a:close/>
                </a:path>
                <a:path w="1111250" h="1089660">
                  <a:moveTo>
                    <a:pt x="4216" y="910590"/>
                  </a:moveTo>
                  <a:lnTo>
                    <a:pt x="414" y="910590"/>
                  </a:lnTo>
                  <a:lnTo>
                    <a:pt x="397" y="918210"/>
                  </a:lnTo>
                  <a:lnTo>
                    <a:pt x="4198" y="918210"/>
                  </a:lnTo>
                  <a:lnTo>
                    <a:pt x="4216" y="910590"/>
                  </a:lnTo>
                  <a:close/>
                </a:path>
                <a:path w="1111250" h="1089660">
                  <a:moveTo>
                    <a:pt x="1109127" y="910590"/>
                  </a:moveTo>
                  <a:lnTo>
                    <a:pt x="1105105" y="910590"/>
                  </a:lnTo>
                  <a:lnTo>
                    <a:pt x="1105096" y="918210"/>
                  </a:lnTo>
                  <a:lnTo>
                    <a:pt x="1109110" y="918210"/>
                  </a:lnTo>
                  <a:lnTo>
                    <a:pt x="1109127" y="910590"/>
                  </a:lnTo>
                  <a:close/>
                </a:path>
                <a:path w="1111250" h="1089660">
                  <a:moveTo>
                    <a:pt x="4198" y="918210"/>
                  </a:moveTo>
                  <a:lnTo>
                    <a:pt x="397" y="918210"/>
                  </a:lnTo>
                  <a:lnTo>
                    <a:pt x="355" y="935990"/>
                  </a:lnTo>
                  <a:lnTo>
                    <a:pt x="4156" y="935990"/>
                  </a:lnTo>
                  <a:lnTo>
                    <a:pt x="4198" y="918210"/>
                  </a:lnTo>
                  <a:close/>
                </a:path>
                <a:path w="1111250" h="1089660">
                  <a:moveTo>
                    <a:pt x="1109110" y="918210"/>
                  </a:moveTo>
                  <a:lnTo>
                    <a:pt x="1105096" y="918210"/>
                  </a:lnTo>
                  <a:lnTo>
                    <a:pt x="1105076" y="935990"/>
                  </a:lnTo>
                  <a:lnTo>
                    <a:pt x="1109068" y="935990"/>
                  </a:lnTo>
                  <a:lnTo>
                    <a:pt x="1109110" y="918210"/>
                  </a:lnTo>
                  <a:close/>
                </a:path>
                <a:path w="1111250" h="1089660">
                  <a:moveTo>
                    <a:pt x="4156" y="935990"/>
                  </a:moveTo>
                  <a:lnTo>
                    <a:pt x="355" y="935990"/>
                  </a:lnTo>
                  <a:lnTo>
                    <a:pt x="323" y="949960"/>
                  </a:lnTo>
                  <a:lnTo>
                    <a:pt x="4123" y="949960"/>
                  </a:lnTo>
                  <a:lnTo>
                    <a:pt x="4156" y="935990"/>
                  </a:lnTo>
                  <a:close/>
                </a:path>
                <a:path w="1111250" h="1089660">
                  <a:moveTo>
                    <a:pt x="1109068" y="935990"/>
                  </a:moveTo>
                  <a:lnTo>
                    <a:pt x="1105076" y="935990"/>
                  </a:lnTo>
                  <a:lnTo>
                    <a:pt x="1105059" y="949960"/>
                  </a:lnTo>
                  <a:lnTo>
                    <a:pt x="1109036" y="949960"/>
                  </a:lnTo>
                  <a:lnTo>
                    <a:pt x="1109068" y="935990"/>
                  </a:lnTo>
                  <a:close/>
                </a:path>
                <a:path w="1111250" h="1089660">
                  <a:moveTo>
                    <a:pt x="4123" y="949960"/>
                  </a:moveTo>
                  <a:lnTo>
                    <a:pt x="323" y="949960"/>
                  </a:lnTo>
                  <a:lnTo>
                    <a:pt x="311" y="955040"/>
                  </a:lnTo>
                  <a:lnTo>
                    <a:pt x="4111" y="955040"/>
                  </a:lnTo>
                  <a:lnTo>
                    <a:pt x="4123" y="949960"/>
                  </a:lnTo>
                  <a:close/>
                </a:path>
                <a:path w="1111250" h="1089660">
                  <a:moveTo>
                    <a:pt x="1109036" y="949960"/>
                  </a:moveTo>
                  <a:lnTo>
                    <a:pt x="1105059" y="949960"/>
                  </a:lnTo>
                  <a:lnTo>
                    <a:pt x="1105053" y="955040"/>
                  </a:lnTo>
                  <a:lnTo>
                    <a:pt x="1109024" y="955040"/>
                  </a:lnTo>
                  <a:lnTo>
                    <a:pt x="1109036" y="949960"/>
                  </a:lnTo>
                  <a:close/>
                </a:path>
                <a:path w="1111250" h="1089660">
                  <a:moveTo>
                    <a:pt x="4111" y="955040"/>
                  </a:moveTo>
                  <a:lnTo>
                    <a:pt x="311" y="955040"/>
                  </a:lnTo>
                  <a:lnTo>
                    <a:pt x="293" y="962660"/>
                  </a:lnTo>
                  <a:lnTo>
                    <a:pt x="4093" y="962660"/>
                  </a:lnTo>
                  <a:lnTo>
                    <a:pt x="4111" y="955040"/>
                  </a:lnTo>
                  <a:close/>
                </a:path>
                <a:path w="1111250" h="1089660">
                  <a:moveTo>
                    <a:pt x="1109024" y="955040"/>
                  </a:moveTo>
                  <a:lnTo>
                    <a:pt x="1105053" y="955040"/>
                  </a:lnTo>
                  <a:lnTo>
                    <a:pt x="1105044" y="962660"/>
                  </a:lnTo>
                  <a:lnTo>
                    <a:pt x="1109006" y="962660"/>
                  </a:lnTo>
                  <a:lnTo>
                    <a:pt x="1109024" y="955040"/>
                  </a:lnTo>
                  <a:close/>
                </a:path>
                <a:path w="1111250" h="1089660">
                  <a:moveTo>
                    <a:pt x="4093" y="962660"/>
                  </a:moveTo>
                  <a:lnTo>
                    <a:pt x="293" y="962660"/>
                  </a:lnTo>
                  <a:lnTo>
                    <a:pt x="281" y="967740"/>
                  </a:lnTo>
                  <a:lnTo>
                    <a:pt x="4081" y="967740"/>
                  </a:lnTo>
                  <a:lnTo>
                    <a:pt x="4093" y="962660"/>
                  </a:lnTo>
                  <a:close/>
                </a:path>
                <a:path w="1111250" h="1089660">
                  <a:moveTo>
                    <a:pt x="1109006" y="962660"/>
                  </a:moveTo>
                  <a:lnTo>
                    <a:pt x="1105044" y="962660"/>
                  </a:lnTo>
                  <a:lnTo>
                    <a:pt x="1105038" y="967740"/>
                  </a:lnTo>
                  <a:lnTo>
                    <a:pt x="1108994" y="967740"/>
                  </a:lnTo>
                  <a:lnTo>
                    <a:pt x="1109006" y="962660"/>
                  </a:lnTo>
                  <a:close/>
                </a:path>
                <a:path w="1111250" h="1089660">
                  <a:moveTo>
                    <a:pt x="4081" y="967740"/>
                  </a:moveTo>
                  <a:lnTo>
                    <a:pt x="281" y="967740"/>
                  </a:lnTo>
                  <a:lnTo>
                    <a:pt x="263" y="975360"/>
                  </a:lnTo>
                  <a:lnTo>
                    <a:pt x="4063" y="975360"/>
                  </a:lnTo>
                  <a:lnTo>
                    <a:pt x="4081" y="967740"/>
                  </a:lnTo>
                  <a:close/>
                </a:path>
                <a:path w="1111250" h="1089660">
                  <a:moveTo>
                    <a:pt x="1108994" y="967740"/>
                  </a:moveTo>
                  <a:lnTo>
                    <a:pt x="1105038" y="967740"/>
                  </a:lnTo>
                  <a:lnTo>
                    <a:pt x="1105029" y="975360"/>
                  </a:lnTo>
                  <a:lnTo>
                    <a:pt x="1108976" y="975360"/>
                  </a:lnTo>
                  <a:lnTo>
                    <a:pt x="1108994" y="967740"/>
                  </a:lnTo>
                  <a:close/>
                </a:path>
                <a:path w="1111250" h="1089660">
                  <a:moveTo>
                    <a:pt x="4063" y="975360"/>
                  </a:moveTo>
                  <a:lnTo>
                    <a:pt x="263" y="975360"/>
                  </a:lnTo>
                  <a:lnTo>
                    <a:pt x="248" y="981710"/>
                  </a:lnTo>
                  <a:lnTo>
                    <a:pt x="4049" y="981710"/>
                  </a:lnTo>
                  <a:lnTo>
                    <a:pt x="4063" y="975360"/>
                  </a:lnTo>
                  <a:close/>
                </a:path>
                <a:path w="1111250" h="1089660">
                  <a:moveTo>
                    <a:pt x="1108976" y="975360"/>
                  </a:moveTo>
                  <a:lnTo>
                    <a:pt x="1105029" y="975360"/>
                  </a:lnTo>
                  <a:lnTo>
                    <a:pt x="1105022" y="981710"/>
                  </a:lnTo>
                  <a:lnTo>
                    <a:pt x="1108961" y="981710"/>
                  </a:lnTo>
                  <a:lnTo>
                    <a:pt x="1108976" y="975360"/>
                  </a:lnTo>
                  <a:close/>
                </a:path>
                <a:path w="1111250" h="1089660">
                  <a:moveTo>
                    <a:pt x="4049" y="981710"/>
                  </a:moveTo>
                  <a:lnTo>
                    <a:pt x="248" y="981710"/>
                  </a:lnTo>
                  <a:lnTo>
                    <a:pt x="234" y="988060"/>
                  </a:lnTo>
                  <a:lnTo>
                    <a:pt x="4034" y="988060"/>
                  </a:lnTo>
                  <a:lnTo>
                    <a:pt x="4049" y="981710"/>
                  </a:lnTo>
                  <a:close/>
                </a:path>
                <a:path w="1111250" h="1089660">
                  <a:moveTo>
                    <a:pt x="1108961" y="981710"/>
                  </a:moveTo>
                  <a:lnTo>
                    <a:pt x="1105022" y="981710"/>
                  </a:lnTo>
                  <a:lnTo>
                    <a:pt x="1105014" y="988060"/>
                  </a:lnTo>
                  <a:lnTo>
                    <a:pt x="1108947" y="988060"/>
                  </a:lnTo>
                  <a:lnTo>
                    <a:pt x="1108961" y="981710"/>
                  </a:lnTo>
                  <a:close/>
                </a:path>
                <a:path w="1111250" h="1089660">
                  <a:moveTo>
                    <a:pt x="4034" y="988060"/>
                  </a:moveTo>
                  <a:lnTo>
                    <a:pt x="234" y="988060"/>
                  </a:lnTo>
                  <a:lnTo>
                    <a:pt x="204" y="1000760"/>
                  </a:lnTo>
                  <a:lnTo>
                    <a:pt x="4004" y="1000760"/>
                  </a:lnTo>
                  <a:lnTo>
                    <a:pt x="4034" y="988060"/>
                  </a:lnTo>
                  <a:close/>
                </a:path>
                <a:path w="1111250" h="1089660">
                  <a:moveTo>
                    <a:pt x="1108947" y="988060"/>
                  </a:moveTo>
                  <a:lnTo>
                    <a:pt x="1105014" y="988060"/>
                  </a:lnTo>
                  <a:lnTo>
                    <a:pt x="1104999" y="1000760"/>
                  </a:lnTo>
                  <a:lnTo>
                    <a:pt x="1108917" y="1000760"/>
                  </a:lnTo>
                  <a:lnTo>
                    <a:pt x="1108947" y="988060"/>
                  </a:lnTo>
                  <a:close/>
                </a:path>
                <a:path w="1111250" h="1089660">
                  <a:moveTo>
                    <a:pt x="4004" y="1000760"/>
                  </a:moveTo>
                  <a:lnTo>
                    <a:pt x="204" y="1000760"/>
                  </a:lnTo>
                  <a:lnTo>
                    <a:pt x="189" y="1007110"/>
                  </a:lnTo>
                  <a:lnTo>
                    <a:pt x="3989" y="1007110"/>
                  </a:lnTo>
                  <a:lnTo>
                    <a:pt x="4004" y="1000760"/>
                  </a:lnTo>
                  <a:close/>
                </a:path>
                <a:path w="1111250" h="1089660">
                  <a:moveTo>
                    <a:pt x="1108917" y="1000760"/>
                  </a:moveTo>
                  <a:lnTo>
                    <a:pt x="1104999" y="1000760"/>
                  </a:lnTo>
                  <a:lnTo>
                    <a:pt x="1104992" y="1007110"/>
                  </a:lnTo>
                  <a:lnTo>
                    <a:pt x="1108902" y="1007110"/>
                  </a:lnTo>
                  <a:lnTo>
                    <a:pt x="1108917" y="1000760"/>
                  </a:lnTo>
                  <a:close/>
                </a:path>
                <a:path w="1111250" h="1089660">
                  <a:moveTo>
                    <a:pt x="3989" y="1007110"/>
                  </a:moveTo>
                  <a:lnTo>
                    <a:pt x="189" y="1007110"/>
                  </a:lnTo>
                  <a:lnTo>
                    <a:pt x="160" y="1019810"/>
                  </a:lnTo>
                  <a:lnTo>
                    <a:pt x="3959" y="1019810"/>
                  </a:lnTo>
                  <a:lnTo>
                    <a:pt x="3989" y="1007110"/>
                  </a:lnTo>
                  <a:close/>
                </a:path>
                <a:path w="1111250" h="1089660">
                  <a:moveTo>
                    <a:pt x="1108902" y="1007110"/>
                  </a:moveTo>
                  <a:lnTo>
                    <a:pt x="1104992" y="1007110"/>
                  </a:lnTo>
                  <a:lnTo>
                    <a:pt x="1104977" y="1019810"/>
                  </a:lnTo>
                  <a:lnTo>
                    <a:pt x="1108873" y="1019810"/>
                  </a:lnTo>
                  <a:lnTo>
                    <a:pt x="1108902" y="1007110"/>
                  </a:lnTo>
                  <a:close/>
                </a:path>
                <a:path w="1111250" h="1089660">
                  <a:moveTo>
                    <a:pt x="3959" y="1019810"/>
                  </a:moveTo>
                  <a:lnTo>
                    <a:pt x="160" y="1019810"/>
                  </a:lnTo>
                  <a:lnTo>
                    <a:pt x="148" y="1024890"/>
                  </a:lnTo>
                  <a:lnTo>
                    <a:pt x="3947" y="1024890"/>
                  </a:lnTo>
                  <a:lnTo>
                    <a:pt x="3959" y="1019810"/>
                  </a:lnTo>
                  <a:close/>
                </a:path>
                <a:path w="1111250" h="1089660">
                  <a:moveTo>
                    <a:pt x="1108873" y="1019810"/>
                  </a:moveTo>
                  <a:lnTo>
                    <a:pt x="1104977" y="1019810"/>
                  </a:lnTo>
                  <a:lnTo>
                    <a:pt x="1104971" y="1024890"/>
                  </a:lnTo>
                  <a:lnTo>
                    <a:pt x="1108861" y="1024890"/>
                  </a:lnTo>
                  <a:lnTo>
                    <a:pt x="1108873" y="1019810"/>
                  </a:lnTo>
                  <a:close/>
                </a:path>
                <a:path w="1111250" h="1089660">
                  <a:moveTo>
                    <a:pt x="3947" y="1024890"/>
                  </a:moveTo>
                  <a:lnTo>
                    <a:pt x="148" y="1024890"/>
                  </a:lnTo>
                  <a:lnTo>
                    <a:pt x="118" y="1037590"/>
                  </a:lnTo>
                  <a:lnTo>
                    <a:pt x="3917" y="1037590"/>
                  </a:lnTo>
                  <a:lnTo>
                    <a:pt x="3947" y="1024890"/>
                  </a:lnTo>
                  <a:close/>
                </a:path>
                <a:path w="1111250" h="1089660">
                  <a:moveTo>
                    <a:pt x="1108861" y="1024890"/>
                  </a:moveTo>
                  <a:lnTo>
                    <a:pt x="1104971" y="1024890"/>
                  </a:lnTo>
                  <a:lnTo>
                    <a:pt x="1104956" y="1037590"/>
                  </a:lnTo>
                  <a:lnTo>
                    <a:pt x="1108831" y="1037590"/>
                  </a:lnTo>
                  <a:lnTo>
                    <a:pt x="1108861" y="1024890"/>
                  </a:lnTo>
                  <a:close/>
                </a:path>
                <a:path w="1111250" h="1089660">
                  <a:moveTo>
                    <a:pt x="3917" y="1037590"/>
                  </a:moveTo>
                  <a:lnTo>
                    <a:pt x="118" y="1037590"/>
                  </a:lnTo>
                  <a:lnTo>
                    <a:pt x="103" y="1043940"/>
                  </a:lnTo>
                  <a:lnTo>
                    <a:pt x="3902" y="1043940"/>
                  </a:lnTo>
                  <a:lnTo>
                    <a:pt x="3917" y="1037590"/>
                  </a:lnTo>
                  <a:close/>
                </a:path>
                <a:path w="1111250" h="1089660">
                  <a:moveTo>
                    <a:pt x="1108831" y="1037590"/>
                  </a:moveTo>
                  <a:lnTo>
                    <a:pt x="1104956" y="1037590"/>
                  </a:lnTo>
                  <a:lnTo>
                    <a:pt x="1104949" y="1043940"/>
                  </a:lnTo>
                  <a:lnTo>
                    <a:pt x="1108816" y="1043940"/>
                  </a:lnTo>
                  <a:lnTo>
                    <a:pt x="1108831" y="1037590"/>
                  </a:lnTo>
                  <a:close/>
                </a:path>
                <a:path w="1111250" h="1089660">
                  <a:moveTo>
                    <a:pt x="3902" y="1043940"/>
                  </a:moveTo>
                  <a:lnTo>
                    <a:pt x="103" y="1043940"/>
                  </a:lnTo>
                  <a:lnTo>
                    <a:pt x="88" y="1050290"/>
                  </a:lnTo>
                  <a:lnTo>
                    <a:pt x="3887" y="1050290"/>
                  </a:lnTo>
                  <a:lnTo>
                    <a:pt x="3902" y="1043940"/>
                  </a:lnTo>
                  <a:close/>
                </a:path>
                <a:path w="1111250" h="1089660">
                  <a:moveTo>
                    <a:pt x="1108816" y="1043940"/>
                  </a:moveTo>
                  <a:lnTo>
                    <a:pt x="1104949" y="1043940"/>
                  </a:lnTo>
                  <a:lnTo>
                    <a:pt x="1104941" y="1050290"/>
                  </a:lnTo>
                  <a:lnTo>
                    <a:pt x="1108801" y="1050290"/>
                  </a:lnTo>
                  <a:lnTo>
                    <a:pt x="1108816" y="1043940"/>
                  </a:lnTo>
                  <a:close/>
                </a:path>
                <a:path w="1111250" h="1089660">
                  <a:moveTo>
                    <a:pt x="3887" y="1050290"/>
                  </a:moveTo>
                  <a:lnTo>
                    <a:pt x="88" y="1050290"/>
                  </a:lnTo>
                  <a:lnTo>
                    <a:pt x="74" y="1056640"/>
                  </a:lnTo>
                  <a:lnTo>
                    <a:pt x="3872" y="1056640"/>
                  </a:lnTo>
                  <a:lnTo>
                    <a:pt x="3887" y="1050290"/>
                  </a:lnTo>
                  <a:close/>
                </a:path>
                <a:path w="1111250" h="1089660">
                  <a:moveTo>
                    <a:pt x="1108801" y="1050290"/>
                  </a:moveTo>
                  <a:lnTo>
                    <a:pt x="1104941" y="1050290"/>
                  </a:lnTo>
                  <a:lnTo>
                    <a:pt x="1104934" y="1056640"/>
                  </a:lnTo>
                  <a:lnTo>
                    <a:pt x="1108787" y="1056640"/>
                  </a:lnTo>
                  <a:lnTo>
                    <a:pt x="1108801" y="1050290"/>
                  </a:lnTo>
                  <a:close/>
                </a:path>
                <a:path w="1111250" h="1089660">
                  <a:moveTo>
                    <a:pt x="3872" y="1056640"/>
                  </a:moveTo>
                  <a:lnTo>
                    <a:pt x="74" y="1056640"/>
                  </a:lnTo>
                  <a:lnTo>
                    <a:pt x="44" y="1069340"/>
                  </a:lnTo>
                  <a:lnTo>
                    <a:pt x="3842" y="1069340"/>
                  </a:lnTo>
                  <a:lnTo>
                    <a:pt x="3872" y="1056640"/>
                  </a:lnTo>
                  <a:close/>
                </a:path>
                <a:path w="1111250" h="1089660">
                  <a:moveTo>
                    <a:pt x="1108787" y="1056640"/>
                  </a:moveTo>
                  <a:lnTo>
                    <a:pt x="1104934" y="1056640"/>
                  </a:lnTo>
                  <a:lnTo>
                    <a:pt x="1104919" y="1069340"/>
                  </a:lnTo>
                  <a:lnTo>
                    <a:pt x="1108757" y="1069340"/>
                  </a:lnTo>
                  <a:lnTo>
                    <a:pt x="1108787" y="1056640"/>
                  </a:lnTo>
                  <a:close/>
                </a:path>
                <a:path w="1111250" h="1089660">
                  <a:moveTo>
                    <a:pt x="3842" y="1069340"/>
                  </a:moveTo>
                  <a:lnTo>
                    <a:pt x="44" y="1069340"/>
                  </a:lnTo>
                  <a:lnTo>
                    <a:pt x="14" y="1082040"/>
                  </a:lnTo>
                  <a:lnTo>
                    <a:pt x="3812" y="1082040"/>
                  </a:lnTo>
                  <a:lnTo>
                    <a:pt x="3842" y="1069340"/>
                  </a:lnTo>
                  <a:close/>
                </a:path>
                <a:path w="1111250" h="1089660">
                  <a:moveTo>
                    <a:pt x="1108757" y="1069340"/>
                  </a:moveTo>
                  <a:lnTo>
                    <a:pt x="1104919" y="1069340"/>
                  </a:lnTo>
                  <a:lnTo>
                    <a:pt x="1104904" y="1082040"/>
                  </a:lnTo>
                  <a:lnTo>
                    <a:pt x="1108727" y="1082040"/>
                  </a:lnTo>
                  <a:lnTo>
                    <a:pt x="1108757" y="1069340"/>
                  </a:lnTo>
                  <a:close/>
                </a:path>
                <a:path w="1111250" h="1089660">
                  <a:moveTo>
                    <a:pt x="3812" y="1082040"/>
                  </a:moveTo>
                  <a:lnTo>
                    <a:pt x="14" y="1082040"/>
                  </a:lnTo>
                  <a:lnTo>
                    <a:pt x="0" y="1088390"/>
                  </a:lnTo>
                  <a:lnTo>
                    <a:pt x="1108709" y="1089660"/>
                  </a:lnTo>
                  <a:lnTo>
                    <a:pt x="1108718" y="1085850"/>
                  </a:lnTo>
                  <a:lnTo>
                    <a:pt x="3809" y="1083310"/>
                  </a:lnTo>
                  <a:lnTo>
                    <a:pt x="3812" y="1082040"/>
                  </a:lnTo>
                  <a:close/>
                </a:path>
                <a:path w="1111250" h="1089660">
                  <a:moveTo>
                    <a:pt x="1108727" y="1082040"/>
                  </a:moveTo>
                  <a:lnTo>
                    <a:pt x="1104904" y="1082040"/>
                  </a:lnTo>
                  <a:lnTo>
                    <a:pt x="1104900" y="1085850"/>
                  </a:lnTo>
                  <a:lnTo>
                    <a:pt x="1108718" y="1085850"/>
                  </a:lnTo>
                  <a:lnTo>
                    <a:pt x="1108727" y="1082040"/>
                  </a:lnTo>
                  <a:close/>
                </a:path>
              </a:pathLst>
            </a:custGeom>
            <a:solidFill>
              <a:srgbClr val="761D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7029450" y="3012439"/>
              <a:ext cx="1102360" cy="1082040"/>
            </a:xfrm>
            <a:custGeom>
              <a:avLst/>
              <a:gdLst/>
              <a:ahLst/>
              <a:cxnLst/>
              <a:rect l="l" t="t" r="r" b="b"/>
              <a:pathLst>
                <a:path w="1102359" h="1082039">
                  <a:moveTo>
                    <a:pt x="2540" y="0"/>
                  </a:moveTo>
                  <a:lnTo>
                    <a:pt x="2414" y="53339"/>
                  </a:lnTo>
                  <a:lnTo>
                    <a:pt x="6291" y="53339"/>
                  </a:lnTo>
                  <a:lnTo>
                    <a:pt x="6350" y="3810"/>
                  </a:lnTo>
                  <a:lnTo>
                    <a:pt x="1102357" y="3810"/>
                  </a:lnTo>
                  <a:lnTo>
                    <a:pt x="1102359" y="1270"/>
                  </a:lnTo>
                  <a:lnTo>
                    <a:pt x="2540" y="0"/>
                  </a:lnTo>
                  <a:close/>
                </a:path>
                <a:path w="1102359" h="1082039">
                  <a:moveTo>
                    <a:pt x="1102357" y="3810"/>
                  </a:moveTo>
                  <a:lnTo>
                    <a:pt x="6350" y="3810"/>
                  </a:lnTo>
                  <a:lnTo>
                    <a:pt x="1098550" y="6350"/>
                  </a:lnTo>
                  <a:lnTo>
                    <a:pt x="1098494" y="53339"/>
                  </a:lnTo>
                  <a:lnTo>
                    <a:pt x="1102298" y="53339"/>
                  </a:lnTo>
                  <a:lnTo>
                    <a:pt x="1102357" y="3810"/>
                  </a:lnTo>
                  <a:close/>
                </a:path>
                <a:path w="1102359" h="1082039">
                  <a:moveTo>
                    <a:pt x="6291" y="53340"/>
                  </a:moveTo>
                  <a:lnTo>
                    <a:pt x="2414" y="53340"/>
                  </a:lnTo>
                  <a:lnTo>
                    <a:pt x="2384" y="66039"/>
                  </a:lnTo>
                  <a:lnTo>
                    <a:pt x="6276" y="66039"/>
                  </a:lnTo>
                  <a:lnTo>
                    <a:pt x="6291" y="53340"/>
                  </a:lnTo>
                  <a:close/>
                </a:path>
                <a:path w="1102359" h="1082039">
                  <a:moveTo>
                    <a:pt x="1102298" y="53340"/>
                  </a:moveTo>
                  <a:lnTo>
                    <a:pt x="1098494" y="53340"/>
                  </a:lnTo>
                  <a:lnTo>
                    <a:pt x="1098479" y="66039"/>
                  </a:lnTo>
                  <a:lnTo>
                    <a:pt x="1102283" y="66039"/>
                  </a:lnTo>
                  <a:lnTo>
                    <a:pt x="1102298" y="53340"/>
                  </a:lnTo>
                  <a:close/>
                </a:path>
                <a:path w="1102359" h="1082039">
                  <a:moveTo>
                    <a:pt x="6276" y="66040"/>
                  </a:moveTo>
                  <a:lnTo>
                    <a:pt x="2384" y="66040"/>
                  </a:lnTo>
                  <a:lnTo>
                    <a:pt x="2324" y="91439"/>
                  </a:lnTo>
                  <a:lnTo>
                    <a:pt x="6246" y="91439"/>
                  </a:lnTo>
                  <a:lnTo>
                    <a:pt x="6276" y="66040"/>
                  </a:lnTo>
                  <a:close/>
                </a:path>
                <a:path w="1102359" h="1082039">
                  <a:moveTo>
                    <a:pt x="1102283" y="66040"/>
                  </a:moveTo>
                  <a:lnTo>
                    <a:pt x="1098479" y="66040"/>
                  </a:lnTo>
                  <a:lnTo>
                    <a:pt x="1098449" y="91439"/>
                  </a:lnTo>
                  <a:lnTo>
                    <a:pt x="1102254" y="91439"/>
                  </a:lnTo>
                  <a:lnTo>
                    <a:pt x="1102283" y="66040"/>
                  </a:lnTo>
                  <a:close/>
                </a:path>
                <a:path w="1102359" h="1082039">
                  <a:moveTo>
                    <a:pt x="6246" y="91440"/>
                  </a:moveTo>
                  <a:lnTo>
                    <a:pt x="2324" y="91440"/>
                  </a:lnTo>
                  <a:lnTo>
                    <a:pt x="2250" y="123189"/>
                  </a:lnTo>
                  <a:lnTo>
                    <a:pt x="6208" y="123189"/>
                  </a:lnTo>
                  <a:lnTo>
                    <a:pt x="6246" y="91440"/>
                  </a:lnTo>
                  <a:close/>
                </a:path>
                <a:path w="1102359" h="1082039">
                  <a:moveTo>
                    <a:pt x="1102254" y="91440"/>
                  </a:moveTo>
                  <a:lnTo>
                    <a:pt x="1098449" y="91440"/>
                  </a:lnTo>
                  <a:lnTo>
                    <a:pt x="1098411" y="123189"/>
                  </a:lnTo>
                  <a:lnTo>
                    <a:pt x="1102216" y="123189"/>
                  </a:lnTo>
                  <a:lnTo>
                    <a:pt x="1102254" y="91440"/>
                  </a:lnTo>
                  <a:close/>
                </a:path>
                <a:path w="1102359" h="1082039">
                  <a:moveTo>
                    <a:pt x="6208" y="123190"/>
                  </a:moveTo>
                  <a:lnTo>
                    <a:pt x="2250" y="123190"/>
                  </a:lnTo>
                  <a:lnTo>
                    <a:pt x="2160" y="161289"/>
                  </a:lnTo>
                  <a:lnTo>
                    <a:pt x="6163" y="161289"/>
                  </a:lnTo>
                  <a:lnTo>
                    <a:pt x="6208" y="123190"/>
                  </a:lnTo>
                  <a:close/>
                </a:path>
                <a:path w="1102359" h="1082039">
                  <a:moveTo>
                    <a:pt x="1102216" y="123190"/>
                  </a:moveTo>
                  <a:lnTo>
                    <a:pt x="1098411" y="123190"/>
                  </a:lnTo>
                  <a:lnTo>
                    <a:pt x="1098366" y="161289"/>
                  </a:lnTo>
                  <a:lnTo>
                    <a:pt x="1102171" y="161289"/>
                  </a:lnTo>
                  <a:lnTo>
                    <a:pt x="1102216" y="123190"/>
                  </a:lnTo>
                  <a:close/>
                </a:path>
                <a:path w="1102359" h="1082039">
                  <a:moveTo>
                    <a:pt x="6163" y="161290"/>
                  </a:moveTo>
                  <a:lnTo>
                    <a:pt x="2160" y="161290"/>
                  </a:lnTo>
                  <a:lnTo>
                    <a:pt x="2100" y="186689"/>
                  </a:lnTo>
                  <a:lnTo>
                    <a:pt x="6133" y="186689"/>
                  </a:lnTo>
                  <a:lnTo>
                    <a:pt x="6163" y="161290"/>
                  </a:lnTo>
                  <a:close/>
                </a:path>
                <a:path w="1102359" h="1082039">
                  <a:moveTo>
                    <a:pt x="1102171" y="161290"/>
                  </a:moveTo>
                  <a:lnTo>
                    <a:pt x="1098366" y="161290"/>
                  </a:lnTo>
                  <a:lnTo>
                    <a:pt x="1098336" y="186689"/>
                  </a:lnTo>
                  <a:lnTo>
                    <a:pt x="1102142" y="186689"/>
                  </a:lnTo>
                  <a:lnTo>
                    <a:pt x="1102171" y="161290"/>
                  </a:lnTo>
                  <a:close/>
                </a:path>
                <a:path w="1102359" h="1082039">
                  <a:moveTo>
                    <a:pt x="6133" y="186690"/>
                  </a:moveTo>
                  <a:lnTo>
                    <a:pt x="2100" y="186690"/>
                  </a:lnTo>
                  <a:lnTo>
                    <a:pt x="2070" y="199389"/>
                  </a:lnTo>
                  <a:lnTo>
                    <a:pt x="6118" y="199389"/>
                  </a:lnTo>
                  <a:lnTo>
                    <a:pt x="6133" y="186690"/>
                  </a:lnTo>
                  <a:close/>
                </a:path>
                <a:path w="1102359" h="1082039">
                  <a:moveTo>
                    <a:pt x="1102142" y="186690"/>
                  </a:moveTo>
                  <a:lnTo>
                    <a:pt x="1098336" y="186690"/>
                  </a:lnTo>
                  <a:lnTo>
                    <a:pt x="1098321" y="199389"/>
                  </a:lnTo>
                  <a:lnTo>
                    <a:pt x="1102127" y="199389"/>
                  </a:lnTo>
                  <a:lnTo>
                    <a:pt x="1102142" y="186690"/>
                  </a:lnTo>
                  <a:close/>
                </a:path>
                <a:path w="1102359" h="1082039">
                  <a:moveTo>
                    <a:pt x="6118" y="199390"/>
                  </a:moveTo>
                  <a:lnTo>
                    <a:pt x="2070" y="199390"/>
                  </a:lnTo>
                  <a:lnTo>
                    <a:pt x="2011" y="224789"/>
                  </a:lnTo>
                  <a:lnTo>
                    <a:pt x="6088" y="224789"/>
                  </a:lnTo>
                  <a:lnTo>
                    <a:pt x="6118" y="199390"/>
                  </a:lnTo>
                  <a:close/>
                </a:path>
                <a:path w="1102359" h="1082039">
                  <a:moveTo>
                    <a:pt x="1102127" y="199390"/>
                  </a:moveTo>
                  <a:lnTo>
                    <a:pt x="1098321" y="199390"/>
                  </a:lnTo>
                  <a:lnTo>
                    <a:pt x="1098291" y="224789"/>
                  </a:lnTo>
                  <a:lnTo>
                    <a:pt x="1102097" y="224789"/>
                  </a:lnTo>
                  <a:lnTo>
                    <a:pt x="1102127" y="199390"/>
                  </a:lnTo>
                  <a:close/>
                </a:path>
                <a:path w="1102359" h="1082039">
                  <a:moveTo>
                    <a:pt x="6088" y="224790"/>
                  </a:moveTo>
                  <a:lnTo>
                    <a:pt x="2011" y="224790"/>
                  </a:lnTo>
                  <a:lnTo>
                    <a:pt x="1667" y="370839"/>
                  </a:lnTo>
                  <a:lnTo>
                    <a:pt x="5915" y="370839"/>
                  </a:lnTo>
                  <a:lnTo>
                    <a:pt x="6088" y="224790"/>
                  </a:lnTo>
                  <a:close/>
                </a:path>
                <a:path w="1102359" h="1082039">
                  <a:moveTo>
                    <a:pt x="1102097" y="224790"/>
                  </a:moveTo>
                  <a:lnTo>
                    <a:pt x="1098291" y="224790"/>
                  </a:lnTo>
                  <a:lnTo>
                    <a:pt x="1098118" y="370839"/>
                  </a:lnTo>
                  <a:lnTo>
                    <a:pt x="1101925" y="370839"/>
                  </a:lnTo>
                  <a:lnTo>
                    <a:pt x="1102097" y="224790"/>
                  </a:lnTo>
                  <a:close/>
                </a:path>
                <a:path w="1102359" h="1082039">
                  <a:moveTo>
                    <a:pt x="5915" y="370840"/>
                  </a:moveTo>
                  <a:lnTo>
                    <a:pt x="1667" y="370840"/>
                  </a:lnTo>
                  <a:lnTo>
                    <a:pt x="1607" y="396239"/>
                  </a:lnTo>
                  <a:lnTo>
                    <a:pt x="5885" y="396239"/>
                  </a:lnTo>
                  <a:lnTo>
                    <a:pt x="5915" y="370840"/>
                  </a:lnTo>
                  <a:close/>
                </a:path>
                <a:path w="1102359" h="1082039">
                  <a:moveTo>
                    <a:pt x="1101925" y="370840"/>
                  </a:moveTo>
                  <a:lnTo>
                    <a:pt x="1098118" y="370840"/>
                  </a:lnTo>
                  <a:lnTo>
                    <a:pt x="1098088" y="396239"/>
                  </a:lnTo>
                  <a:lnTo>
                    <a:pt x="1101895" y="396239"/>
                  </a:lnTo>
                  <a:lnTo>
                    <a:pt x="1101925" y="370840"/>
                  </a:lnTo>
                  <a:close/>
                </a:path>
                <a:path w="1102359" h="1082039">
                  <a:moveTo>
                    <a:pt x="5885" y="396240"/>
                  </a:moveTo>
                  <a:lnTo>
                    <a:pt x="1607" y="396240"/>
                  </a:lnTo>
                  <a:lnTo>
                    <a:pt x="1547" y="421639"/>
                  </a:lnTo>
                  <a:lnTo>
                    <a:pt x="5854" y="421639"/>
                  </a:lnTo>
                  <a:lnTo>
                    <a:pt x="5885" y="396240"/>
                  </a:lnTo>
                  <a:close/>
                </a:path>
                <a:path w="1102359" h="1082039">
                  <a:moveTo>
                    <a:pt x="1101895" y="396240"/>
                  </a:moveTo>
                  <a:lnTo>
                    <a:pt x="1098088" y="396240"/>
                  </a:lnTo>
                  <a:lnTo>
                    <a:pt x="1098057" y="421639"/>
                  </a:lnTo>
                  <a:lnTo>
                    <a:pt x="1101866" y="421639"/>
                  </a:lnTo>
                  <a:lnTo>
                    <a:pt x="1101895" y="396240"/>
                  </a:lnTo>
                  <a:close/>
                </a:path>
                <a:path w="1102359" h="1082039">
                  <a:moveTo>
                    <a:pt x="5854" y="421640"/>
                  </a:moveTo>
                  <a:lnTo>
                    <a:pt x="1547" y="421640"/>
                  </a:lnTo>
                  <a:lnTo>
                    <a:pt x="986" y="660400"/>
                  </a:lnTo>
                  <a:lnTo>
                    <a:pt x="5572" y="660400"/>
                  </a:lnTo>
                  <a:lnTo>
                    <a:pt x="5854" y="421640"/>
                  </a:lnTo>
                  <a:close/>
                </a:path>
                <a:path w="1102359" h="1082039">
                  <a:moveTo>
                    <a:pt x="1101866" y="421640"/>
                  </a:moveTo>
                  <a:lnTo>
                    <a:pt x="1098057" y="421640"/>
                  </a:lnTo>
                  <a:lnTo>
                    <a:pt x="1097775" y="660400"/>
                  </a:lnTo>
                  <a:lnTo>
                    <a:pt x="1101585" y="660400"/>
                  </a:lnTo>
                  <a:lnTo>
                    <a:pt x="1101866" y="421640"/>
                  </a:lnTo>
                  <a:close/>
                </a:path>
                <a:path w="1102359" h="1082039">
                  <a:moveTo>
                    <a:pt x="5572" y="660400"/>
                  </a:moveTo>
                  <a:lnTo>
                    <a:pt x="986" y="660400"/>
                  </a:lnTo>
                  <a:lnTo>
                    <a:pt x="926" y="685800"/>
                  </a:lnTo>
                  <a:lnTo>
                    <a:pt x="5541" y="685800"/>
                  </a:lnTo>
                  <a:lnTo>
                    <a:pt x="5572" y="660400"/>
                  </a:lnTo>
                  <a:close/>
                </a:path>
                <a:path w="1102359" h="1082039">
                  <a:moveTo>
                    <a:pt x="1101585" y="660400"/>
                  </a:moveTo>
                  <a:lnTo>
                    <a:pt x="1097775" y="660400"/>
                  </a:lnTo>
                  <a:lnTo>
                    <a:pt x="1097744" y="685800"/>
                  </a:lnTo>
                  <a:lnTo>
                    <a:pt x="1101555" y="685800"/>
                  </a:lnTo>
                  <a:lnTo>
                    <a:pt x="1101585" y="660400"/>
                  </a:lnTo>
                  <a:close/>
                </a:path>
                <a:path w="1102359" h="1082039">
                  <a:moveTo>
                    <a:pt x="5541" y="685800"/>
                  </a:moveTo>
                  <a:lnTo>
                    <a:pt x="926" y="685800"/>
                  </a:lnTo>
                  <a:lnTo>
                    <a:pt x="866" y="711200"/>
                  </a:lnTo>
                  <a:lnTo>
                    <a:pt x="5511" y="711200"/>
                  </a:lnTo>
                  <a:lnTo>
                    <a:pt x="5541" y="685800"/>
                  </a:lnTo>
                  <a:close/>
                </a:path>
                <a:path w="1102359" h="1082039">
                  <a:moveTo>
                    <a:pt x="1101555" y="685800"/>
                  </a:moveTo>
                  <a:lnTo>
                    <a:pt x="1097744" y="685800"/>
                  </a:lnTo>
                  <a:lnTo>
                    <a:pt x="1097714" y="711200"/>
                  </a:lnTo>
                  <a:lnTo>
                    <a:pt x="1101525" y="711200"/>
                  </a:lnTo>
                  <a:lnTo>
                    <a:pt x="1101555" y="685800"/>
                  </a:lnTo>
                  <a:close/>
                </a:path>
                <a:path w="1102359" h="1082039">
                  <a:moveTo>
                    <a:pt x="5511" y="711200"/>
                  </a:moveTo>
                  <a:lnTo>
                    <a:pt x="866" y="711200"/>
                  </a:lnTo>
                  <a:lnTo>
                    <a:pt x="806" y="736600"/>
                  </a:lnTo>
                  <a:lnTo>
                    <a:pt x="5481" y="736600"/>
                  </a:lnTo>
                  <a:lnTo>
                    <a:pt x="5511" y="711200"/>
                  </a:lnTo>
                  <a:close/>
                </a:path>
                <a:path w="1102359" h="1082039">
                  <a:moveTo>
                    <a:pt x="1101525" y="711200"/>
                  </a:moveTo>
                  <a:lnTo>
                    <a:pt x="1097714" y="711200"/>
                  </a:lnTo>
                  <a:lnTo>
                    <a:pt x="1097684" y="736600"/>
                  </a:lnTo>
                  <a:lnTo>
                    <a:pt x="1101495" y="736600"/>
                  </a:lnTo>
                  <a:lnTo>
                    <a:pt x="1101525" y="711200"/>
                  </a:lnTo>
                  <a:close/>
                </a:path>
                <a:path w="1102359" h="1082039">
                  <a:moveTo>
                    <a:pt x="5481" y="736600"/>
                  </a:moveTo>
                  <a:lnTo>
                    <a:pt x="806" y="736600"/>
                  </a:lnTo>
                  <a:lnTo>
                    <a:pt x="747" y="762000"/>
                  </a:lnTo>
                  <a:lnTo>
                    <a:pt x="5451" y="762000"/>
                  </a:lnTo>
                  <a:lnTo>
                    <a:pt x="5481" y="736600"/>
                  </a:lnTo>
                  <a:close/>
                </a:path>
                <a:path w="1102359" h="1082039">
                  <a:moveTo>
                    <a:pt x="1101495" y="736600"/>
                  </a:moveTo>
                  <a:lnTo>
                    <a:pt x="1097684" y="736600"/>
                  </a:lnTo>
                  <a:lnTo>
                    <a:pt x="1097654" y="762000"/>
                  </a:lnTo>
                  <a:lnTo>
                    <a:pt x="1101466" y="762000"/>
                  </a:lnTo>
                  <a:lnTo>
                    <a:pt x="1101495" y="736600"/>
                  </a:lnTo>
                  <a:close/>
                </a:path>
                <a:path w="1102359" h="1082039">
                  <a:moveTo>
                    <a:pt x="5451" y="762000"/>
                  </a:moveTo>
                  <a:lnTo>
                    <a:pt x="747" y="762000"/>
                  </a:lnTo>
                  <a:lnTo>
                    <a:pt x="687" y="787400"/>
                  </a:lnTo>
                  <a:lnTo>
                    <a:pt x="5421" y="787400"/>
                  </a:lnTo>
                  <a:lnTo>
                    <a:pt x="5451" y="762000"/>
                  </a:lnTo>
                  <a:close/>
                </a:path>
                <a:path w="1102359" h="1082039">
                  <a:moveTo>
                    <a:pt x="1101466" y="762000"/>
                  </a:moveTo>
                  <a:lnTo>
                    <a:pt x="1097654" y="762000"/>
                  </a:lnTo>
                  <a:lnTo>
                    <a:pt x="1097624" y="787400"/>
                  </a:lnTo>
                  <a:lnTo>
                    <a:pt x="1101436" y="787400"/>
                  </a:lnTo>
                  <a:lnTo>
                    <a:pt x="1101466" y="762000"/>
                  </a:lnTo>
                  <a:close/>
                </a:path>
                <a:path w="1102359" h="1082039">
                  <a:moveTo>
                    <a:pt x="5421" y="787400"/>
                  </a:moveTo>
                  <a:lnTo>
                    <a:pt x="687" y="787400"/>
                  </a:lnTo>
                  <a:lnTo>
                    <a:pt x="657" y="800100"/>
                  </a:lnTo>
                  <a:lnTo>
                    <a:pt x="5406" y="800100"/>
                  </a:lnTo>
                  <a:lnTo>
                    <a:pt x="5421" y="787400"/>
                  </a:lnTo>
                  <a:close/>
                </a:path>
                <a:path w="1102359" h="1082039">
                  <a:moveTo>
                    <a:pt x="1101436" y="787400"/>
                  </a:moveTo>
                  <a:lnTo>
                    <a:pt x="1097624" y="787400"/>
                  </a:lnTo>
                  <a:lnTo>
                    <a:pt x="1097609" y="800100"/>
                  </a:lnTo>
                  <a:lnTo>
                    <a:pt x="1101421" y="800100"/>
                  </a:lnTo>
                  <a:lnTo>
                    <a:pt x="1101436" y="787400"/>
                  </a:lnTo>
                  <a:close/>
                </a:path>
                <a:path w="1102359" h="1082039">
                  <a:moveTo>
                    <a:pt x="5406" y="800100"/>
                  </a:moveTo>
                  <a:lnTo>
                    <a:pt x="657" y="800100"/>
                  </a:lnTo>
                  <a:lnTo>
                    <a:pt x="597" y="825500"/>
                  </a:lnTo>
                  <a:lnTo>
                    <a:pt x="5376" y="825500"/>
                  </a:lnTo>
                  <a:lnTo>
                    <a:pt x="5406" y="800100"/>
                  </a:lnTo>
                  <a:close/>
                </a:path>
                <a:path w="1102359" h="1082039">
                  <a:moveTo>
                    <a:pt x="1101421" y="800100"/>
                  </a:moveTo>
                  <a:lnTo>
                    <a:pt x="1097609" y="800100"/>
                  </a:lnTo>
                  <a:lnTo>
                    <a:pt x="1097579" y="825500"/>
                  </a:lnTo>
                  <a:lnTo>
                    <a:pt x="1101391" y="825500"/>
                  </a:lnTo>
                  <a:lnTo>
                    <a:pt x="1101421" y="800100"/>
                  </a:lnTo>
                  <a:close/>
                </a:path>
                <a:path w="1102359" h="1082039">
                  <a:moveTo>
                    <a:pt x="5376" y="825500"/>
                  </a:moveTo>
                  <a:lnTo>
                    <a:pt x="597" y="825500"/>
                  </a:lnTo>
                  <a:lnTo>
                    <a:pt x="522" y="857250"/>
                  </a:lnTo>
                  <a:lnTo>
                    <a:pt x="5338" y="857250"/>
                  </a:lnTo>
                  <a:lnTo>
                    <a:pt x="5376" y="825500"/>
                  </a:lnTo>
                  <a:close/>
                </a:path>
                <a:path w="1102359" h="1082039">
                  <a:moveTo>
                    <a:pt x="1101391" y="825500"/>
                  </a:moveTo>
                  <a:lnTo>
                    <a:pt x="1097579" y="825500"/>
                  </a:lnTo>
                  <a:lnTo>
                    <a:pt x="1097541" y="857250"/>
                  </a:lnTo>
                  <a:lnTo>
                    <a:pt x="1101354" y="857250"/>
                  </a:lnTo>
                  <a:lnTo>
                    <a:pt x="1101391" y="825500"/>
                  </a:lnTo>
                  <a:close/>
                </a:path>
                <a:path w="1102359" h="1082039">
                  <a:moveTo>
                    <a:pt x="5338" y="857250"/>
                  </a:moveTo>
                  <a:lnTo>
                    <a:pt x="522" y="857250"/>
                  </a:lnTo>
                  <a:lnTo>
                    <a:pt x="510" y="862330"/>
                  </a:lnTo>
                  <a:lnTo>
                    <a:pt x="5332" y="862330"/>
                  </a:lnTo>
                  <a:lnTo>
                    <a:pt x="5338" y="857250"/>
                  </a:lnTo>
                  <a:close/>
                </a:path>
                <a:path w="1102359" h="1082039">
                  <a:moveTo>
                    <a:pt x="1101354" y="857250"/>
                  </a:moveTo>
                  <a:lnTo>
                    <a:pt x="1097541" y="857250"/>
                  </a:lnTo>
                  <a:lnTo>
                    <a:pt x="1097535" y="862330"/>
                  </a:lnTo>
                  <a:lnTo>
                    <a:pt x="1101348" y="862330"/>
                  </a:lnTo>
                  <a:lnTo>
                    <a:pt x="1101354" y="857250"/>
                  </a:lnTo>
                  <a:close/>
                </a:path>
                <a:path w="1102359" h="1082039">
                  <a:moveTo>
                    <a:pt x="5332" y="862330"/>
                  </a:moveTo>
                  <a:lnTo>
                    <a:pt x="510" y="862330"/>
                  </a:lnTo>
                  <a:lnTo>
                    <a:pt x="478" y="876300"/>
                  </a:lnTo>
                  <a:lnTo>
                    <a:pt x="5316" y="876300"/>
                  </a:lnTo>
                  <a:lnTo>
                    <a:pt x="5332" y="862330"/>
                  </a:lnTo>
                  <a:close/>
                </a:path>
                <a:path w="1102359" h="1082039">
                  <a:moveTo>
                    <a:pt x="1101348" y="862330"/>
                  </a:moveTo>
                  <a:lnTo>
                    <a:pt x="1097535" y="862330"/>
                  </a:lnTo>
                  <a:lnTo>
                    <a:pt x="1097519" y="876300"/>
                  </a:lnTo>
                  <a:lnTo>
                    <a:pt x="1101331" y="876300"/>
                  </a:lnTo>
                  <a:lnTo>
                    <a:pt x="1101348" y="862330"/>
                  </a:lnTo>
                  <a:close/>
                </a:path>
                <a:path w="1102359" h="1082039">
                  <a:moveTo>
                    <a:pt x="5316" y="876300"/>
                  </a:moveTo>
                  <a:lnTo>
                    <a:pt x="478" y="876300"/>
                  </a:lnTo>
                  <a:lnTo>
                    <a:pt x="448" y="889000"/>
                  </a:lnTo>
                  <a:lnTo>
                    <a:pt x="5301" y="889000"/>
                  </a:lnTo>
                  <a:lnTo>
                    <a:pt x="5316" y="876300"/>
                  </a:lnTo>
                  <a:close/>
                </a:path>
                <a:path w="1102359" h="1082039">
                  <a:moveTo>
                    <a:pt x="1101331" y="876300"/>
                  </a:moveTo>
                  <a:lnTo>
                    <a:pt x="1097519" y="876300"/>
                  </a:lnTo>
                  <a:lnTo>
                    <a:pt x="1097504" y="889000"/>
                  </a:lnTo>
                  <a:lnTo>
                    <a:pt x="1101316" y="889000"/>
                  </a:lnTo>
                  <a:lnTo>
                    <a:pt x="1101331" y="876300"/>
                  </a:lnTo>
                  <a:close/>
                </a:path>
                <a:path w="1102359" h="1082039">
                  <a:moveTo>
                    <a:pt x="5301" y="889000"/>
                  </a:moveTo>
                  <a:lnTo>
                    <a:pt x="448" y="889000"/>
                  </a:lnTo>
                  <a:lnTo>
                    <a:pt x="433" y="895350"/>
                  </a:lnTo>
                  <a:lnTo>
                    <a:pt x="5293" y="895350"/>
                  </a:lnTo>
                  <a:lnTo>
                    <a:pt x="5301" y="889000"/>
                  </a:lnTo>
                  <a:close/>
                </a:path>
                <a:path w="1102359" h="1082039">
                  <a:moveTo>
                    <a:pt x="1101316" y="889000"/>
                  </a:moveTo>
                  <a:lnTo>
                    <a:pt x="1097504" y="889000"/>
                  </a:lnTo>
                  <a:lnTo>
                    <a:pt x="1097496" y="895350"/>
                  </a:lnTo>
                  <a:lnTo>
                    <a:pt x="1101309" y="895350"/>
                  </a:lnTo>
                  <a:lnTo>
                    <a:pt x="1101316" y="889000"/>
                  </a:lnTo>
                  <a:close/>
                </a:path>
                <a:path w="1102359" h="1082039">
                  <a:moveTo>
                    <a:pt x="5293" y="895350"/>
                  </a:moveTo>
                  <a:lnTo>
                    <a:pt x="433" y="895350"/>
                  </a:lnTo>
                  <a:lnTo>
                    <a:pt x="418" y="901700"/>
                  </a:lnTo>
                  <a:lnTo>
                    <a:pt x="5286" y="901700"/>
                  </a:lnTo>
                  <a:lnTo>
                    <a:pt x="5293" y="895350"/>
                  </a:lnTo>
                  <a:close/>
                </a:path>
                <a:path w="1102359" h="1082039">
                  <a:moveTo>
                    <a:pt x="1101309" y="895350"/>
                  </a:moveTo>
                  <a:lnTo>
                    <a:pt x="1097496" y="895350"/>
                  </a:lnTo>
                  <a:lnTo>
                    <a:pt x="1097489" y="901700"/>
                  </a:lnTo>
                  <a:lnTo>
                    <a:pt x="1101301" y="901700"/>
                  </a:lnTo>
                  <a:lnTo>
                    <a:pt x="1101309" y="895350"/>
                  </a:lnTo>
                  <a:close/>
                </a:path>
                <a:path w="1102359" h="1082039">
                  <a:moveTo>
                    <a:pt x="5286" y="901700"/>
                  </a:moveTo>
                  <a:lnTo>
                    <a:pt x="418" y="901700"/>
                  </a:lnTo>
                  <a:lnTo>
                    <a:pt x="406" y="906780"/>
                  </a:lnTo>
                  <a:lnTo>
                    <a:pt x="5280" y="906780"/>
                  </a:lnTo>
                  <a:lnTo>
                    <a:pt x="5286" y="901700"/>
                  </a:lnTo>
                  <a:close/>
                </a:path>
                <a:path w="1102359" h="1082039">
                  <a:moveTo>
                    <a:pt x="1101301" y="901700"/>
                  </a:moveTo>
                  <a:lnTo>
                    <a:pt x="1097489" y="901700"/>
                  </a:lnTo>
                  <a:lnTo>
                    <a:pt x="1097483" y="906780"/>
                  </a:lnTo>
                  <a:lnTo>
                    <a:pt x="1101295" y="906780"/>
                  </a:lnTo>
                  <a:lnTo>
                    <a:pt x="1101301" y="901700"/>
                  </a:lnTo>
                  <a:close/>
                </a:path>
                <a:path w="1102359" h="1082039">
                  <a:moveTo>
                    <a:pt x="5280" y="906780"/>
                  </a:moveTo>
                  <a:lnTo>
                    <a:pt x="406" y="906780"/>
                  </a:lnTo>
                  <a:lnTo>
                    <a:pt x="388" y="914400"/>
                  </a:lnTo>
                  <a:lnTo>
                    <a:pt x="5271" y="914400"/>
                  </a:lnTo>
                  <a:lnTo>
                    <a:pt x="5280" y="906780"/>
                  </a:lnTo>
                  <a:close/>
                </a:path>
                <a:path w="1102359" h="1082039">
                  <a:moveTo>
                    <a:pt x="1101295" y="906780"/>
                  </a:moveTo>
                  <a:lnTo>
                    <a:pt x="1097483" y="906780"/>
                  </a:lnTo>
                  <a:lnTo>
                    <a:pt x="1097474" y="914400"/>
                  </a:lnTo>
                  <a:lnTo>
                    <a:pt x="1101286" y="914400"/>
                  </a:lnTo>
                  <a:lnTo>
                    <a:pt x="1101295" y="906780"/>
                  </a:lnTo>
                  <a:close/>
                </a:path>
                <a:path w="1102359" h="1082039">
                  <a:moveTo>
                    <a:pt x="5271" y="914400"/>
                  </a:moveTo>
                  <a:lnTo>
                    <a:pt x="388" y="914400"/>
                  </a:lnTo>
                  <a:lnTo>
                    <a:pt x="346" y="932180"/>
                  </a:lnTo>
                  <a:lnTo>
                    <a:pt x="5250" y="932180"/>
                  </a:lnTo>
                  <a:lnTo>
                    <a:pt x="5271" y="914400"/>
                  </a:lnTo>
                  <a:close/>
                </a:path>
                <a:path w="1102359" h="1082039">
                  <a:moveTo>
                    <a:pt x="1101286" y="914400"/>
                  </a:moveTo>
                  <a:lnTo>
                    <a:pt x="1097474" y="914400"/>
                  </a:lnTo>
                  <a:lnTo>
                    <a:pt x="1097453" y="932180"/>
                  </a:lnTo>
                  <a:lnTo>
                    <a:pt x="1101266" y="932180"/>
                  </a:lnTo>
                  <a:lnTo>
                    <a:pt x="1101286" y="914400"/>
                  </a:lnTo>
                  <a:close/>
                </a:path>
                <a:path w="1102359" h="1082039">
                  <a:moveTo>
                    <a:pt x="5250" y="932180"/>
                  </a:moveTo>
                  <a:lnTo>
                    <a:pt x="346" y="932180"/>
                  </a:lnTo>
                  <a:lnTo>
                    <a:pt x="301" y="951230"/>
                  </a:lnTo>
                  <a:lnTo>
                    <a:pt x="5227" y="951230"/>
                  </a:lnTo>
                  <a:lnTo>
                    <a:pt x="5250" y="932180"/>
                  </a:lnTo>
                  <a:close/>
                </a:path>
                <a:path w="1102359" h="1082039">
                  <a:moveTo>
                    <a:pt x="1101266" y="932180"/>
                  </a:moveTo>
                  <a:lnTo>
                    <a:pt x="1097453" y="932180"/>
                  </a:lnTo>
                  <a:lnTo>
                    <a:pt x="1097430" y="951230"/>
                  </a:lnTo>
                  <a:lnTo>
                    <a:pt x="1101243" y="951230"/>
                  </a:lnTo>
                  <a:lnTo>
                    <a:pt x="1101266" y="932180"/>
                  </a:lnTo>
                  <a:close/>
                </a:path>
                <a:path w="1102359" h="1082039">
                  <a:moveTo>
                    <a:pt x="5227" y="951230"/>
                  </a:moveTo>
                  <a:lnTo>
                    <a:pt x="301" y="951230"/>
                  </a:lnTo>
                  <a:lnTo>
                    <a:pt x="283" y="958850"/>
                  </a:lnTo>
                  <a:lnTo>
                    <a:pt x="5218" y="958850"/>
                  </a:lnTo>
                  <a:lnTo>
                    <a:pt x="5227" y="951230"/>
                  </a:lnTo>
                  <a:close/>
                </a:path>
                <a:path w="1102359" h="1082039">
                  <a:moveTo>
                    <a:pt x="1101243" y="951230"/>
                  </a:moveTo>
                  <a:lnTo>
                    <a:pt x="1097430" y="951230"/>
                  </a:lnTo>
                  <a:lnTo>
                    <a:pt x="1097421" y="958850"/>
                  </a:lnTo>
                  <a:lnTo>
                    <a:pt x="1101234" y="958850"/>
                  </a:lnTo>
                  <a:lnTo>
                    <a:pt x="1101243" y="951230"/>
                  </a:lnTo>
                  <a:close/>
                </a:path>
                <a:path w="1102359" h="1082039">
                  <a:moveTo>
                    <a:pt x="5218" y="958850"/>
                  </a:moveTo>
                  <a:lnTo>
                    <a:pt x="283" y="958850"/>
                  </a:lnTo>
                  <a:lnTo>
                    <a:pt x="271" y="963930"/>
                  </a:lnTo>
                  <a:lnTo>
                    <a:pt x="5212" y="963930"/>
                  </a:lnTo>
                  <a:lnTo>
                    <a:pt x="5218" y="958850"/>
                  </a:lnTo>
                  <a:close/>
                </a:path>
                <a:path w="1102359" h="1082039">
                  <a:moveTo>
                    <a:pt x="1101234" y="958850"/>
                  </a:moveTo>
                  <a:lnTo>
                    <a:pt x="1097421" y="958850"/>
                  </a:lnTo>
                  <a:lnTo>
                    <a:pt x="1097415" y="963930"/>
                  </a:lnTo>
                  <a:lnTo>
                    <a:pt x="1101228" y="963930"/>
                  </a:lnTo>
                  <a:lnTo>
                    <a:pt x="1101234" y="958850"/>
                  </a:lnTo>
                  <a:close/>
                </a:path>
                <a:path w="1102359" h="1082039">
                  <a:moveTo>
                    <a:pt x="5212" y="963930"/>
                  </a:moveTo>
                  <a:lnTo>
                    <a:pt x="271" y="963930"/>
                  </a:lnTo>
                  <a:lnTo>
                    <a:pt x="253" y="971550"/>
                  </a:lnTo>
                  <a:lnTo>
                    <a:pt x="5203" y="971550"/>
                  </a:lnTo>
                  <a:lnTo>
                    <a:pt x="5212" y="963930"/>
                  </a:lnTo>
                  <a:close/>
                </a:path>
                <a:path w="1102359" h="1082039">
                  <a:moveTo>
                    <a:pt x="1101228" y="963930"/>
                  </a:moveTo>
                  <a:lnTo>
                    <a:pt x="1097415" y="963930"/>
                  </a:lnTo>
                  <a:lnTo>
                    <a:pt x="1097406" y="971550"/>
                  </a:lnTo>
                  <a:lnTo>
                    <a:pt x="1101219" y="971550"/>
                  </a:lnTo>
                  <a:lnTo>
                    <a:pt x="1101228" y="963930"/>
                  </a:lnTo>
                  <a:close/>
                </a:path>
                <a:path w="1102359" h="1082039">
                  <a:moveTo>
                    <a:pt x="5203" y="971550"/>
                  </a:moveTo>
                  <a:lnTo>
                    <a:pt x="253" y="971550"/>
                  </a:lnTo>
                  <a:lnTo>
                    <a:pt x="224" y="984250"/>
                  </a:lnTo>
                  <a:lnTo>
                    <a:pt x="5188" y="984250"/>
                  </a:lnTo>
                  <a:lnTo>
                    <a:pt x="5203" y="971550"/>
                  </a:lnTo>
                  <a:close/>
                </a:path>
                <a:path w="1102359" h="1082039">
                  <a:moveTo>
                    <a:pt x="1101219" y="971550"/>
                  </a:moveTo>
                  <a:lnTo>
                    <a:pt x="1097406" y="971550"/>
                  </a:lnTo>
                  <a:lnTo>
                    <a:pt x="1097391" y="984250"/>
                  </a:lnTo>
                  <a:lnTo>
                    <a:pt x="1101204" y="984250"/>
                  </a:lnTo>
                  <a:lnTo>
                    <a:pt x="1101219" y="971550"/>
                  </a:lnTo>
                  <a:close/>
                </a:path>
                <a:path w="1102359" h="1082039">
                  <a:moveTo>
                    <a:pt x="5188" y="984250"/>
                  </a:moveTo>
                  <a:lnTo>
                    <a:pt x="224" y="984250"/>
                  </a:lnTo>
                  <a:lnTo>
                    <a:pt x="209" y="990600"/>
                  </a:lnTo>
                  <a:lnTo>
                    <a:pt x="5180" y="990600"/>
                  </a:lnTo>
                  <a:lnTo>
                    <a:pt x="5188" y="984250"/>
                  </a:lnTo>
                  <a:close/>
                </a:path>
                <a:path w="1102359" h="1082039">
                  <a:moveTo>
                    <a:pt x="1101204" y="984250"/>
                  </a:moveTo>
                  <a:lnTo>
                    <a:pt x="1097391" y="984250"/>
                  </a:lnTo>
                  <a:lnTo>
                    <a:pt x="1097383" y="990600"/>
                  </a:lnTo>
                  <a:lnTo>
                    <a:pt x="1101197" y="990600"/>
                  </a:lnTo>
                  <a:lnTo>
                    <a:pt x="1101204" y="984250"/>
                  </a:lnTo>
                  <a:close/>
                </a:path>
                <a:path w="1102359" h="1082039">
                  <a:moveTo>
                    <a:pt x="5180" y="990600"/>
                  </a:moveTo>
                  <a:lnTo>
                    <a:pt x="209" y="990600"/>
                  </a:lnTo>
                  <a:lnTo>
                    <a:pt x="194" y="996950"/>
                  </a:lnTo>
                  <a:lnTo>
                    <a:pt x="5173" y="996950"/>
                  </a:lnTo>
                  <a:lnTo>
                    <a:pt x="5180" y="990600"/>
                  </a:lnTo>
                  <a:close/>
                </a:path>
                <a:path w="1102359" h="1082039">
                  <a:moveTo>
                    <a:pt x="1101197" y="990600"/>
                  </a:moveTo>
                  <a:lnTo>
                    <a:pt x="1097383" y="990600"/>
                  </a:lnTo>
                  <a:lnTo>
                    <a:pt x="1097376" y="996950"/>
                  </a:lnTo>
                  <a:lnTo>
                    <a:pt x="1101189" y="996950"/>
                  </a:lnTo>
                  <a:lnTo>
                    <a:pt x="1101197" y="990600"/>
                  </a:lnTo>
                  <a:close/>
                </a:path>
                <a:path w="1102359" h="1082039">
                  <a:moveTo>
                    <a:pt x="5173" y="996950"/>
                  </a:moveTo>
                  <a:lnTo>
                    <a:pt x="194" y="996950"/>
                  </a:lnTo>
                  <a:lnTo>
                    <a:pt x="179" y="1003300"/>
                  </a:lnTo>
                  <a:lnTo>
                    <a:pt x="5165" y="1003300"/>
                  </a:lnTo>
                  <a:lnTo>
                    <a:pt x="5173" y="996950"/>
                  </a:lnTo>
                  <a:close/>
                </a:path>
                <a:path w="1102359" h="1082039">
                  <a:moveTo>
                    <a:pt x="1101189" y="996950"/>
                  </a:moveTo>
                  <a:lnTo>
                    <a:pt x="1097376" y="996950"/>
                  </a:lnTo>
                  <a:lnTo>
                    <a:pt x="1097368" y="1003300"/>
                  </a:lnTo>
                  <a:lnTo>
                    <a:pt x="1101182" y="1003300"/>
                  </a:lnTo>
                  <a:lnTo>
                    <a:pt x="1101189" y="996950"/>
                  </a:lnTo>
                  <a:close/>
                </a:path>
                <a:path w="1102359" h="1082039">
                  <a:moveTo>
                    <a:pt x="5165" y="1003300"/>
                  </a:moveTo>
                  <a:lnTo>
                    <a:pt x="179" y="1003300"/>
                  </a:lnTo>
                  <a:lnTo>
                    <a:pt x="164" y="1009650"/>
                  </a:lnTo>
                  <a:lnTo>
                    <a:pt x="5158" y="1009650"/>
                  </a:lnTo>
                  <a:lnTo>
                    <a:pt x="5165" y="1003300"/>
                  </a:lnTo>
                  <a:close/>
                </a:path>
                <a:path w="1102359" h="1082039">
                  <a:moveTo>
                    <a:pt x="1101182" y="1003300"/>
                  </a:moveTo>
                  <a:lnTo>
                    <a:pt x="1097368" y="1003300"/>
                  </a:lnTo>
                  <a:lnTo>
                    <a:pt x="1097361" y="1009650"/>
                  </a:lnTo>
                  <a:lnTo>
                    <a:pt x="1101175" y="1009650"/>
                  </a:lnTo>
                  <a:lnTo>
                    <a:pt x="1101182" y="1003300"/>
                  </a:lnTo>
                  <a:close/>
                </a:path>
                <a:path w="1102359" h="1082039">
                  <a:moveTo>
                    <a:pt x="5158" y="1009650"/>
                  </a:moveTo>
                  <a:lnTo>
                    <a:pt x="164" y="1009650"/>
                  </a:lnTo>
                  <a:lnTo>
                    <a:pt x="137" y="1021080"/>
                  </a:lnTo>
                  <a:lnTo>
                    <a:pt x="5144" y="1021080"/>
                  </a:lnTo>
                  <a:lnTo>
                    <a:pt x="5158" y="1009650"/>
                  </a:lnTo>
                  <a:close/>
                </a:path>
                <a:path w="1102359" h="1082039">
                  <a:moveTo>
                    <a:pt x="1101175" y="1009650"/>
                  </a:moveTo>
                  <a:lnTo>
                    <a:pt x="1097361" y="1009650"/>
                  </a:lnTo>
                  <a:lnTo>
                    <a:pt x="1097347" y="1021080"/>
                  </a:lnTo>
                  <a:lnTo>
                    <a:pt x="1101161" y="1021080"/>
                  </a:lnTo>
                  <a:lnTo>
                    <a:pt x="1101175" y="1009650"/>
                  </a:lnTo>
                  <a:close/>
                </a:path>
                <a:path w="1102359" h="1082039">
                  <a:moveTo>
                    <a:pt x="5144" y="1021080"/>
                  </a:moveTo>
                  <a:lnTo>
                    <a:pt x="137" y="1021080"/>
                  </a:lnTo>
                  <a:lnTo>
                    <a:pt x="107" y="1033780"/>
                  </a:lnTo>
                  <a:lnTo>
                    <a:pt x="5129" y="1033780"/>
                  </a:lnTo>
                  <a:lnTo>
                    <a:pt x="5144" y="1021080"/>
                  </a:lnTo>
                  <a:close/>
                </a:path>
                <a:path w="1102359" h="1082039">
                  <a:moveTo>
                    <a:pt x="1101161" y="1021080"/>
                  </a:moveTo>
                  <a:lnTo>
                    <a:pt x="1097347" y="1021080"/>
                  </a:lnTo>
                  <a:lnTo>
                    <a:pt x="1097332" y="1033780"/>
                  </a:lnTo>
                  <a:lnTo>
                    <a:pt x="1101146" y="1033780"/>
                  </a:lnTo>
                  <a:lnTo>
                    <a:pt x="1101161" y="1021080"/>
                  </a:lnTo>
                  <a:close/>
                </a:path>
                <a:path w="1102359" h="1082039">
                  <a:moveTo>
                    <a:pt x="5129" y="1033780"/>
                  </a:moveTo>
                  <a:lnTo>
                    <a:pt x="107" y="1033780"/>
                  </a:lnTo>
                  <a:lnTo>
                    <a:pt x="92" y="1040130"/>
                  </a:lnTo>
                  <a:lnTo>
                    <a:pt x="5122" y="1040130"/>
                  </a:lnTo>
                  <a:lnTo>
                    <a:pt x="5129" y="1033780"/>
                  </a:lnTo>
                  <a:close/>
                </a:path>
                <a:path w="1102359" h="1082039">
                  <a:moveTo>
                    <a:pt x="1101146" y="1033780"/>
                  </a:moveTo>
                  <a:lnTo>
                    <a:pt x="1097332" y="1033780"/>
                  </a:lnTo>
                  <a:lnTo>
                    <a:pt x="1097325" y="1040130"/>
                  </a:lnTo>
                  <a:lnTo>
                    <a:pt x="1101139" y="1040130"/>
                  </a:lnTo>
                  <a:lnTo>
                    <a:pt x="1101146" y="1033780"/>
                  </a:lnTo>
                  <a:close/>
                </a:path>
                <a:path w="1102359" h="1082039">
                  <a:moveTo>
                    <a:pt x="5122" y="1040130"/>
                  </a:moveTo>
                  <a:lnTo>
                    <a:pt x="92" y="1040130"/>
                  </a:lnTo>
                  <a:lnTo>
                    <a:pt x="77" y="1046480"/>
                  </a:lnTo>
                  <a:lnTo>
                    <a:pt x="5114" y="1046480"/>
                  </a:lnTo>
                  <a:lnTo>
                    <a:pt x="5122" y="1040130"/>
                  </a:lnTo>
                  <a:close/>
                </a:path>
                <a:path w="1102359" h="1082039">
                  <a:moveTo>
                    <a:pt x="1101139" y="1040130"/>
                  </a:moveTo>
                  <a:lnTo>
                    <a:pt x="1097325" y="1040130"/>
                  </a:lnTo>
                  <a:lnTo>
                    <a:pt x="1097317" y="1046480"/>
                  </a:lnTo>
                  <a:lnTo>
                    <a:pt x="1101131" y="1046480"/>
                  </a:lnTo>
                  <a:lnTo>
                    <a:pt x="1101139" y="1040130"/>
                  </a:lnTo>
                  <a:close/>
                </a:path>
                <a:path w="1102359" h="1082039">
                  <a:moveTo>
                    <a:pt x="5114" y="1046480"/>
                  </a:moveTo>
                  <a:lnTo>
                    <a:pt x="77" y="1046480"/>
                  </a:lnTo>
                  <a:lnTo>
                    <a:pt x="62" y="1052830"/>
                  </a:lnTo>
                  <a:lnTo>
                    <a:pt x="5107" y="1052830"/>
                  </a:lnTo>
                  <a:lnTo>
                    <a:pt x="5114" y="1046480"/>
                  </a:lnTo>
                  <a:close/>
                </a:path>
                <a:path w="1102359" h="1082039">
                  <a:moveTo>
                    <a:pt x="1101131" y="1046480"/>
                  </a:moveTo>
                  <a:lnTo>
                    <a:pt x="1097317" y="1046480"/>
                  </a:lnTo>
                  <a:lnTo>
                    <a:pt x="1097310" y="1052830"/>
                  </a:lnTo>
                  <a:lnTo>
                    <a:pt x="1101124" y="1052830"/>
                  </a:lnTo>
                  <a:lnTo>
                    <a:pt x="1101131" y="1046480"/>
                  </a:lnTo>
                  <a:close/>
                </a:path>
                <a:path w="1102359" h="1082039">
                  <a:moveTo>
                    <a:pt x="5107" y="1052830"/>
                  </a:moveTo>
                  <a:lnTo>
                    <a:pt x="62" y="1052830"/>
                  </a:lnTo>
                  <a:lnTo>
                    <a:pt x="47" y="1059180"/>
                  </a:lnTo>
                  <a:lnTo>
                    <a:pt x="5099" y="1059180"/>
                  </a:lnTo>
                  <a:lnTo>
                    <a:pt x="5107" y="1052830"/>
                  </a:lnTo>
                  <a:close/>
                </a:path>
                <a:path w="1102359" h="1082039">
                  <a:moveTo>
                    <a:pt x="1101124" y="1052830"/>
                  </a:moveTo>
                  <a:lnTo>
                    <a:pt x="1097310" y="1052830"/>
                  </a:lnTo>
                  <a:lnTo>
                    <a:pt x="1097302" y="1059180"/>
                  </a:lnTo>
                  <a:lnTo>
                    <a:pt x="1101116" y="1059180"/>
                  </a:lnTo>
                  <a:lnTo>
                    <a:pt x="1101124" y="1052830"/>
                  </a:lnTo>
                  <a:close/>
                </a:path>
                <a:path w="1102359" h="1082039">
                  <a:moveTo>
                    <a:pt x="5099" y="1059180"/>
                  </a:moveTo>
                  <a:lnTo>
                    <a:pt x="47" y="1059180"/>
                  </a:lnTo>
                  <a:lnTo>
                    <a:pt x="32" y="1065530"/>
                  </a:lnTo>
                  <a:lnTo>
                    <a:pt x="5092" y="1065530"/>
                  </a:lnTo>
                  <a:lnTo>
                    <a:pt x="5099" y="1059180"/>
                  </a:lnTo>
                  <a:close/>
                </a:path>
                <a:path w="1102359" h="1082039">
                  <a:moveTo>
                    <a:pt x="1101116" y="1059180"/>
                  </a:moveTo>
                  <a:lnTo>
                    <a:pt x="1097302" y="1059180"/>
                  </a:lnTo>
                  <a:lnTo>
                    <a:pt x="1097295" y="1065530"/>
                  </a:lnTo>
                  <a:lnTo>
                    <a:pt x="1101109" y="1065530"/>
                  </a:lnTo>
                  <a:lnTo>
                    <a:pt x="1101116" y="1059180"/>
                  </a:lnTo>
                  <a:close/>
                </a:path>
                <a:path w="1102359" h="1082039">
                  <a:moveTo>
                    <a:pt x="5092" y="1065530"/>
                  </a:moveTo>
                  <a:lnTo>
                    <a:pt x="32" y="1065530"/>
                  </a:lnTo>
                  <a:lnTo>
                    <a:pt x="17" y="1071880"/>
                  </a:lnTo>
                  <a:lnTo>
                    <a:pt x="5084" y="1071880"/>
                  </a:lnTo>
                  <a:lnTo>
                    <a:pt x="5092" y="1065530"/>
                  </a:lnTo>
                  <a:close/>
                </a:path>
                <a:path w="1102359" h="1082039">
                  <a:moveTo>
                    <a:pt x="1101109" y="1065530"/>
                  </a:moveTo>
                  <a:lnTo>
                    <a:pt x="1097295" y="1065530"/>
                  </a:lnTo>
                  <a:lnTo>
                    <a:pt x="1097287" y="1071880"/>
                  </a:lnTo>
                  <a:lnTo>
                    <a:pt x="1101101" y="1071880"/>
                  </a:lnTo>
                  <a:lnTo>
                    <a:pt x="1101109" y="1065530"/>
                  </a:lnTo>
                  <a:close/>
                </a:path>
                <a:path w="1102359" h="1082039">
                  <a:moveTo>
                    <a:pt x="5084" y="1071880"/>
                  </a:moveTo>
                  <a:lnTo>
                    <a:pt x="17" y="1071880"/>
                  </a:lnTo>
                  <a:lnTo>
                    <a:pt x="2" y="1078230"/>
                  </a:lnTo>
                  <a:lnTo>
                    <a:pt x="1097279" y="1078230"/>
                  </a:lnTo>
                  <a:lnTo>
                    <a:pt x="5080" y="1075690"/>
                  </a:lnTo>
                  <a:lnTo>
                    <a:pt x="5084" y="1071880"/>
                  </a:lnTo>
                  <a:close/>
                </a:path>
                <a:path w="1102359" h="1082039">
                  <a:moveTo>
                    <a:pt x="1101101" y="1071880"/>
                  </a:moveTo>
                  <a:lnTo>
                    <a:pt x="1097287" y="1071880"/>
                  </a:lnTo>
                  <a:lnTo>
                    <a:pt x="1097279" y="1078230"/>
                  </a:lnTo>
                  <a:lnTo>
                    <a:pt x="1101094" y="1078230"/>
                  </a:lnTo>
                  <a:lnTo>
                    <a:pt x="1101101" y="1071880"/>
                  </a:lnTo>
                  <a:close/>
                </a:path>
                <a:path w="1102359" h="1082039">
                  <a:moveTo>
                    <a:pt x="1101094" y="1078230"/>
                  </a:moveTo>
                  <a:lnTo>
                    <a:pt x="2" y="1078230"/>
                  </a:lnTo>
                  <a:lnTo>
                    <a:pt x="0" y="1079500"/>
                  </a:lnTo>
                  <a:lnTo>
                    <a:pt x="1101090" y="1082040"/>
                  </a:lnTo>
                  <a:lnTo>
                    <a:pt x="1101094" y="1078230"/>
                  </a:lnTo>
                  <a:close/>
                </a:path>
              </a:pathLst>
            </a:custGeom>
            <a:solidFill>
              <a:srgbClr val="771D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7034530" y="3016249"/>
              <a:ext cx="1093470" cy="1074420"/>
            </a:xfrm>
            <a:custGeom>
              <a:avLst/>
              <a:gdLst/>
              <a:ahLst/>
              <a:cxnLst/>
              <a:rect l="l" t="t" r="r" b="b"/>
              <a:pathLst>
                <a:path w="1093470" h="1074420">
                  <a:moveTo>
                    <a:pt x="1270" y="0"/>
                  </a:moveTo>
                  <a:lnTo>
                    <a:pt x="1211" y="49529"/>
                  </a:lnTo>
                  <a:lnTo>
                    <a:pt x="5025" y="49529"/>
                  </a:lnTo>
                  <a:lnTo>
                    <a:pt x="5079" y="3810"/>
                  </a:lnTo>
                  <a:lnTo>
                    <a:pt x="1093468" y="3810"/>
                  </a:lnTo>
                  <a:lnTo>
                    <a:pt x="1093470" y="2539"/>
                  </a:lnTo>
                  <a:lnTo>
                    <a:pt x="1270" y="0"/>
                  </a:lnTo>
                  <a:close/>
                </a:path>
                <a:path w="1093470" h="1074420">
                  <a:moveTo>
                    <a:pt x="1093468" y="3810"/>
                  </a:moveTo>
                  <a:lnTo>
                    <a:pt x="5079" y="3810"/>
                  </a:lnTo>
                  <a:lnTo>
                    <a:pt x="1089660" y="6350"/>
                  </a:lnTo>
                  <a:lnTo>
                    <a:pt x="1089608" y="49529"/>
                  </a:lnTo>
                  <a:lnTo>
                    <a:pt x="1093414" y="49529"/>
                  </a:lnTo>
                  <a:lnTo>
                    <a:pt x="1093468" y="3810"/>
                  </a:lnTo>
                  <a:close/>
                </a:path>
                <a:path w="1093470" h="1074420">
                  <a:moveTo>
                    <a:pt x="5025" y="49530"/>
                  </a:moveTo>
                  <a:lnTo>
                    <a:pt x="1211" y="49530"/>
                  </a:lnTo>
                  <a:lnTo>
                    <a:pt x="1196" y="62229"/>
                  </a:lnTo>
                  <a:lnTo>
                    <a:pt x="5010" y="62229"/>
                  </a:lnTo>
                  <a:lnTo>
                    <a:pt x="5025" y="49530"/>
                  </a:lnTo>
                  <a:close/>
                </a:path>
                <a:path w="1093470" h="1074420">
                  <a:moveTo>
                    <a:pt x="1093414" y="49530"/>
                  </a:moveTo>
                  <a:lnTo>
                    <a:pt x="1089608" y="49530"/>
                  </a:lnTo>
                  <a:lnTo>
                    <a:pt x="1089593" y="62229"/>
                  </a:lnTo>
                  <a:lnTo>
                    <a:pt x="1093399" y="62229"/>
                  </a:lnTo>
                  <a:lnTo>
                    <a:pt x="1093414" y="49530"/>
                  </a:lnTo>
                  <a:close/>
                </a:path>
                <a:path w="1093470" h="1074420">
                  <a:moveTo>
                    <a:pt x="5010" y="62230"/>
                  </a:moveTo>
                  <a:lnTo>
                    <a:pt x="1196" y="62230"/>
                  </a:lnTo>
                  <a:lnTo>
                    <a:pt x="1166" y="87629"/>
                  </a:lnTo>
                  <a:lnTo>
                    <a:pt x="4979" y="87629"/>
                  </a:lnTo>
                  <a:lnTo>
                    <a:pt x="5010" y="62230"/>
                  </a:lnTo>
                  <a:close/>
                </a:path>
                <a:path w="1093470" h="1074420">
                  <a:moveTo>
                    <a:pt x="1093399" y="62230"/>
                  </a:moveTo>
                  <a:lnTo>
                    <a:pt x="1089593" y="62230"/>
                  </a:lnTo>
                  <a:lnTo>
                    <a:pt x="1089563" y="87629"/>
                  </a:lnTo>
                  <a:lnTo>
                    <a:pt x="1093369" y="87629"/>
                  </a:lnTo>
                  <a:lnTo>
                    <a:pt x="1093399" y="62230"/>
                  </a:lnTo>
                  <a:close/>
                </a:path>
                <a:path w="1093470" h="1074420">
                  <a:moveTo>
                    <a:pt x="4979" y="87630"/>
                  </a:moveTo>
                  <a:lnTo>
                    <a:pt x="1166" y="87630"/>
                  </a:lnTo>
                  <a:lnTo>
                    <a:pt x="1128" y="119379"/>
                  </a:lnTo>
                  <a:lnTo>
                    <a:pt x="4942" y="119379"/>
                  </a:lnTo>
                  <a:lnTo>
                    <a:pt x="4979" y="87630"/>
                  </a:lnTo>
                  <a:close/>
                </a:path>
                <a:path w="1093470" h="1074420">
                  <a:moveTo>
                    <a:pt x="1093369" y="87630"/>
                  </a:moveTo>
                  <a:lnTo>
                    <a:pt x="1089563" y="87630"/>
                  </a:lnTo>
                  <a:lnTo>
                    <a:pt x="1089525" y="119379"/>
                  </a:lnTo>
                  <a:lnTo>
                    <a:pt x="1093331" y="119379"/>
                  </a:lnTo>
                  <a:lnTo>
                    <a:pt x="1093369" y="87630"/>
                  </a:lnTo>
                  <a:close/>
                </a:path>
                <a:path w="1093470" h="1074420">
                  <a:moveTo>
                    <a:pt x="4942" y="119380"/>
                  </a:moveTo>
                  <a:lnTo>
                    <a:pt x="1128" y="119380"/>
                  </a:lnTo>
                  <a:lnTo>
                    <a:pt x="1083" y="157479"/>
                  </a:lnTo>
                  <a:lnTo>
                    <a:pt x="4896" y="157479"/>
                  </a:lnTo>
                  <a:lnTo>
                    <a:pt x="4942" y="119380"/>
                  </a:lnTo>
                  <a:close/>
                </a:path>
                <a:path w="1093470" h="1074420">
                  <a:moveTo>
                    <a:pt x="1093331" y="119380"/>
                  </a:moveTo>
                  <a:lnTo>
                    <a:pt x="1089525" y="119380"/>
                  </a:lnTo>
                  <a:lnTo>
                    <a:pt x="1089479" y="157479"/>
                  </a:lnTo>
                  <a:lnTo>
                    <a:pt x="1093286" y="157479"/>
                  </a:lnTo>
                  <a:lnTo>
                    <a:pt x="1093331" y="119380"/>
                  </a:lnTo>
                  <a:close/>
                </a:path>
                <a:path w="1093470" h="1074420">
                  <a:moveTo>
                    <a:pt x="4896" y="157480"/>
                  </a:moveTo>
                  <a:lnTo>
                    <a:pt x="1083" y="157480"/>
                  </a:lnTo>
                  <a:lnTo>
                    <a:pt x="1053" y="182879"/>
                  </a:lnTo>
                  <a:lnTo>
                    <a:pt x="4866" y="182879"/>
                  </a:lnTo>
                  <a:lnTo>
                    <a:pt x="4896" y="157480"/>
                  </a:lnTo>
                  <a:close/>
                </a:path>
                <a:path w="1093470" h="1074420">
                  <a:moveTo>
                    <a:pt x="1093286" y="157480"/>
                  </a:moveTo>
                  <a:lnTo>
                    <a:pt x="1089479" y="157480"/>
                  </a:lnTo>
                  <a:lnTo>
                    <a:pt x="1089449" y="182879"/>
                  </a:lnTo>
                  <a:lnTo>
                    <a:pt x="1093256" y="182879"/>
                  </a:lnTo>
                  <a:lnTo>
                    <a:pt x="1093286" y="157480"/>
                  </a:lnTo>
                  <a:close/>
                </a:path>
                <a:path w="1093470" h="1074420">
                  <a:moveTo>
                    <a:pt x="4866" y="182880"/>
                  </a:moveTo>
                  <a:lnTo>
                    <a:pt x="1053" y="182880"/>
                  </a:lnTo>
                  <a:lnTo>
                    <a:pt x="1038" y="195579"/>
                  </a:lnTo>
                  <a:lnTo>
                    <a:pt x="4851" y="195579"/>
                  </a:lnTo>
                  <a:lnTo>
                    <a:pt x="4866" y="182880"/>
                  </a:lnTo>
                  <a:close/>
                </a:path>
                <a:path w="1093470" h="1074420">
                  <a:moveTo>
                    <a:pt x="1093256" y="182880"/>
                  </a:moveTo>
                  <a:lnTo>
                    <a:pt x="1089449" y="182880"/>
                  </a:lnTo>
                  <a:lnTo>
                    <a:pt x="1089434" y="195579"/>
                  </a:lnTo>
                  <a:lnTo>
                    <a:pt x="1093241" y="195579"/>
                  </a:lnTo>
                  <a:lnTo>
                    <a:pt x="1093256" y="182880"/>
                  </a:lnTo>
                  <a:close/>
                </a:path>
                <a:path w="1093470" h="1074420">
                  <a:moveTo>
                    <a:pt x="4851" y="195580"/>
                  </a:moveTo>
                  <a:lnTo>
                    <a:pt x="1038" y="195580"/>
                  </a:lnTo>
                  <a:lnTo>
                    <a:pt x="1008" y="220979"/>
                  </a:lnTo>
                  <a:lnTo>
                    <a:pt x="4820" y="220979"/>
                  </a:lnTo>
                  <a:lnTo>
                    <a:pt x="4851" y="195580"/>
                  </a:lnTo>
                  <a:close/>
                </a:path>
                <a:path w="1093470" h="1074420">
                  <a:moveTo>
                    <a:pt x="1093241" y="195580"/>
                  </a:moveTo>
                  <a:lnTo>
                    <a:pt x="1089434" y="195580"/>
                  </a:lnTo>
                  <a:lnTo>
                    <a:pt x="1089403" y="220979"/>
                  </a:lnTo>
                  <a:lnTo>
                    <a:pt x="1093211" y="220979"/>
                  </a:lnTo>
                  <a:lnTo>
                    <a:pt x="1093241" y="195580"/>
                  </a:lnTo>
                  <a:close/>
                </a:path>
                <a:path w="1093470" h="1074420">
                  <a:moveTo>
                    <a:pt x="4820" y="220980"/>
                  </a:moveTo>
                  <a:lnTo>
                    <a:pt x="1008" y="220980"/>
                  </a:lnTo>
                  <a:lnTo>
                    <a:pt x="835" y="367029"/>
                  </a:lnTo>
                  <a:lnTo>
                    <a:pt x="4646" y="367029"/>
                  </a:lnTo>
                  <a:lnTo>
                    <a:pt x="4820" y="220980"/>
                  </a:lnTo>
                  <a:close/>
                </a:path>
                <a:path w="1093470" h="1074420">
                  <a:moveTo>
                    <a:pt x="1093211" y="220980"/>
                  </a:moveTo>
                  <a:lnTo>
                    <a:pt x="1089403" y="220980"/>
                  </a:lnTo>
                  <a:lnTo>
                    <a:pt x="1089229" y="367029"/>
                  </a:lnTo>
                  <a:lnTo>
                    <a:pt x="1093038" y="367029"/>
                  </a:lnTo>
                  <a:lnTo>
                    <a:pt x="1093211" y="220980"/>
                  </a:lnTo>
                  <a:close/>
                </a:path>
                <a:path w="1093470" h="1074420">
                  <a:moveTo>
                    <a:pt x="4646" y="367030"/>
                  </a:moveTo>
                  <a:lnTo>
                    <a:pt x="835" y="367030"/>
                  </a:lnTo>
                  <a:lnTo>
                    <a:pt x="805" y="392429"/>
                  </a:lnTo>
                  <a:lnTo>
                    <a:pt x="4616" y="392429"/>
                  </a:lnTo>
                  <a:lnTo>
                    <a:pt x="4646" y="367030"/>
                  </a:lnTo>
                  <a:close/>
                </a:path>
                <a:path w="1093470" h="1074420">
                  <a:moveTo>
                    <a:pt x="1093038" y="367030"/>
                  </a:moveTo>
                  <a:lnTo>
                    <a:pt x="1089229" y="367030"/>
                  </a:lnTo>
                  <a:lnTo>
                    <a:pt x="1089199" y="392429"/>
                  </a:lnTo>
                  <a:lnTo>
                    <a:pt x="1093008" y="392429"/>
                  </a:lnTo>
                  <a:lnTo>
                    <a:pt x="1093038" y="367030"/>
                  </a:lnTo>
                  <a:close/>
                </a:path>
                <a:path w="1093470" h="1074420">
                  <a:moveTo>
                    <a:pt x="4616" y="392430"/>
                  </a:moveTo>
                  <a:lnTo>
                    <a:pt x="805" y="392430"/>
                  </a:lnTo>
                  <a:lnTo>
                    <a:pt x="774" y="417829"/>
                  </a:lnTo>
                  <a:lnTo>
                    <a:pt x="4585" y="417829"/>
                  </a:lnTo>
                  <a:lnTo>
                    <a:pt x="4616" y="392430"/>
                  </a:lnTo>
                  <a:close/>
                </a:path>
                <a:path w="1093470" h="1074420">
                  <a:moveTo>
                    <a:pt x="1093008" y="392430"/>
                  </a:moveTo>
                  <a:lnTo>
                    <a:pt x="1089199" y="392430"/>
                  </a:lnTo>
                  <a:lnTo>
                    <a:pt x="1089168" y="417829"/>
                  </a:lnTo>
                  <a:lnTo>
                    <a:pt x="1092977" y="417829"/>
                  </a:lnTo>
                  <a:lnTo>
                    <a:pt x="1093008" y="392430"/>
                  </a:lnTo>
                  <a:close/>
                </a:path>
                <a:path w="1093470" h="1074420">
                  <a:moveTo>
                    <a:pt x="4585" y="417830"/>
                  </a:moveTo>
                  <a:lnTo>
                    <a:pt x="774" y="417830"/>
                  </a:lnTo>
                  <a:lnTo>
                    <a:pt x="492" y="656589"/>
                  </a:lnTo>
                  <a:lnTo>
                    <a:pt x="4301" y="656589"/>
                  </a:lnTo>
                  <a:lnTo>
                    <a:pt x="4585" y="417830"/>
                  </a:lnTo>
                  <a:close/>
                </a:path>
                <a:path w="1093470" h="1074420">
                  <a:moveTo>
                    <a:pt x="1092977" y="417830"/>
                  </a:moveTo>
                  <a:lnTo>
                    <a:pt x="1089168" y="417830"/>
                  </a:lnTo>
                  <a:lnTo>
                    <a:pt x="1088884" y="656589"/>
                  </a:lnTo>
                  <a:lnTo>
                    <a:pt x="1092695" y="656589"/>
                  </a:lnTo>
                  <a:lnTo>
                    <a:pt x="1092977" y="417830"/>
                  </a:lnTo>
                  <a:close/>
                </a:path>
                <a:path w="1093470" h="1074420">
                  <a:moveTo>
                    <a:pt x="4301" y="656590"/>
                  </a:moveTo>
                  <a:lnTo>
                    <a:pt x="492" y="656590"/>
                  </a:lnTo>
                  <a:lnTo>
                    <a:pt x="461" y="681989"/>
                  </a:lnTo>
                  <a:lnTo>
                    <a:pt x="4270" y="681989"/>
                  </a:lnTo>
                  <a:lnTo>
                    <a:pt x="4301" y="656590"/>
                  </a:lnTo>
                  <a:close/>
                </a:path>
                <a:path w="1093470" h="1074420">
                  <a:moveTo>
                    <a:pt x="1092695" y="656590"/>
                  </a:moveTo>
                  <a:lnTo>
                    <a:pt x="1088884" y="656590"/>
                  </a:lnTo>
                  <a:lnTo>
                    <a:pt x="1088853" y="681989"/>
                  </a:lnTo>
                  <a:lnTo>
                    <a:pt x="1092664" y="681989"/>
                  </a:lnTo>
                  <a:lnTo>
                    <a:pt x="1092695" y="656590"/>
                  </a:lnTo>
                  <a:close/>
                </a:path>
                <a:path w="1093470" h="1074420">
                  <a:moveTo>
                    <a:pt x="4270" y="681990"/>
                  </a:moveTo>
                  <a:lnTo>
                    <a:pt x="461" y="681990"/>
                  </a:lnTo>
                  <a:lnTo>
                    <a:pt x="431" y="707389"/>
                  </a:lnTo>
                  <a:lnTo>
                    <a:pt x="4240" y="707389"/>
                  </a:lnTo>
                  <a:lnTo>
                    <a:pt x="4270" y="681990"/>
                  </a:lnTo>
                  <a:close/>
                </a:path>
                <a:path w="1093470" h="1074420">
                  <a:moveTo>
                    <a:pt x="1092664" y="681990"/>
                  </a:moveTo>
                  <a:lnTo>
                    <a:pt x="1088853" y="681990"/>
                  </a:lnTo>
                  <a:lnTo>
                    <a:pt x="1088823" y="707389"/>
                  </a:lnTo>
                  <a:lnTo>
                    <a:pt x="1092634" y="707389"/>
                  </a:lnTo>
                  <a:lnTo>
                    <a:pt x="1092664" y="681990"/>
                  </a:lnTo>
                  <a:close/>
                </a:path>
                <a:path w="1093470" h="1074420">
                  <a:moveTo>
                    <a:pt x="4240" y="707390"/>
                  </a:moveTo>
                  <a:lnTo>
                    <a:pt x="431" y="707390"/>
                  </a:lnTo>
                  <a:lnTo>
                    <a:pt x="401" y="732789"/>
                  </a:lnTo>
                  <a:lnTo>
                    <a:pt x="4210" y="732789"/>
                  </a:lnTo>
                  <a:lnTo>
                    <a:pt x="4240" y="707390"/>
                  </a:lnTo>
                  <a:close/>
                </a:path>
                <a:path w="1093470" h="1074420">
                  <a:moveTo>
                    <a:pt x="1092634" y="707390"/>
                  </a:moveTo>
                  <a:lnTo>
                    <a:pt x="1088823" y="707390"/>
                  </a:lnTo>
                  <a:lnTo>
                    <a:pt x="1088793" y="732789"/>
                  </a:lnTo>
                  <a:lnTo>
                    <a:pt x="1092604" y="732789"/>
                  </a:lnTo>
                  <a:lnTo>
                    <a:pt x="1092634" y="707390"/>
                  </a:lnTo>
                  <a:close/>
                </a:path>
                <a:path w="1093470" h="1074420">
                  <a:moveTo>
                    <a:pt x="4210" y="732790"/>
                  </a:moveTo>
                  <a:lnTo>
                    <a:pt x="401" y="732790"/>
                  </a:lnTo>
                  <a:lnTo>
                    <a:pt x="371" y="758189"/>
                  </a:lnTo>
                  <a:lnTo>
                    <a:pt x="4179" y="758189"/>
                  </a:lnTo>
                  <a:lnTo>
                    <a:pt x="4210" y="732790"/>
                  </a:lnTo>
                  <a:close/>
                </a:path>
                <a:path w="1093470" h="1074420">
                  <a:moveTo>
                    <a:pt x="1092604" y="732790"/>
                  </a:moveTo>
                  <a:lnTo>
                    <a:pt x="1088793" y="732790"/>
                  </a:lnTo>
                  <a:lnTo>
                    <a:pt x="1088762" y="758189"/>
                  </a:lnTo>
                  <a:lnTo>
                    <a:pt x="1092574" y="758189"/>
                  </a:lnTo>
                  <a:lnTo>
                    <a:pt x="1092604" y="732790"/>
                  </a:lnTo>
                  <a:close/>
                </a:path>
                <a:path w="1093470" h="1074420">
                  <a:moveTo>
                    <a:pt x="4179" y="758190"/>
                  </a:moveTo>
                  <a:lnTo>
                    <a:pt x="371" y="758190"/>
                  </a:lnTo>
                  <a:lnTo>
                    <a:pt x="341" y="783589"/>
                  </a:lnTo>
                  <a:lnTo>
                    <a:pt x="4149" y="783589"/>
                  </a:lnTo>
                  <a:lnTo>
                    <a:pt x="4179" y="758190"/>
                  </a:lnTo>
                  <a:close/>
                </a:path>
                <a:path w="1093470" h="1074420">
                  <a:moveTo>
                    <a:pt x="1092574" y="758190"/>
                  </a:moveTo>
                  <a:lnTo>
                    <a:pt x="1088762" y="758190"/>
                  </a:lnTo>
                  <a:lnTo>
                    <a:pt x="1088732" y="783589"/>
                  </a:lnTo>
                  <a:lnTo>
                    <a:pt x="1092544" y="783589"/>
                  </a:lnTo>
                  <a:lnTo>
                    <a:pt x="1092574" y="758190"/>
                  </a:lnTo>
                  <a:close/>
                </a:path>
                <a:path w="1093470" h="1074420">
                  <a:moveTo>
                    <a:pt x="4149" y="783590"/>
                  </a:moveTo>
                  <a:lnTo>
                    <a:pt x="341" y="783590"/>
                  </a:lnTo>
                  <a:lnTo>
                    <a:pt x="326" y="796289"/>
                  </a:lnTo>
                  <a:lnTo>
                    <a:pt x="4134" y="796289"/>
                  </a:lnTo>
                  <a:lnTo>
                    <a:pt x="4149" y="783590"/>
                  </a:lnTo>
                  <a:close/>
                </a:path>
                <a:path w="1093470" h="1074420">
                  <a:moveTo>
                    <a:pt x="1092544" y="783590"/>
                  </a:moveTo>
                  <a:lnTo>
                    <a:pt x="1088732" y="783590"/>
                  </a:lnTo>
                  <a:lnTo>
                    <a:pt x="1088717" y="796289"/>
                  </a:lnTo>
                  <a:lnTo>
                    <a:pt x="1092529" y="796289"/>
                  </a:lnTo>
                  <a:lnTo>
                    <a:pt x="1092544" y="783590"/>
                  </a:lnTo>
                  <a:close/>
                </a:path>
                <a:path w="1093470" h="1074420">
                  <a:moveTo>
                    <a:pt x="4134" y="796290"/>
                  </a:moveTo>
                  <a:lnTo>
                    <a:pt x="326" y="796290"/>
                  </a:lnTo>
                  <a:lnTo>
                    <a:pt x="296" y="821689"/>
                  </a:lnTo>
                  <a:lnTo>
                    <a:pt x="4104" y="821689"/>
                  </a:lnTo>
                  <a:lnTo>
                    <a:pt x="4134" y="796290"/>
                  </a:lnTo>
                  <a:close/>
                </a:path>
                <a:path w="1093470" h="1074420">
                  <a:moveTo>
                    <a:pt x="1092529" y="796290"/>
                  </a:moveTo>
                  <a:lnTo>
                    <a:pt x="1088717" y="796290"/>
                  </a:lnTo>
                  <a:lnTo>
                    <a:pt x="1088687" y="821689"/>
                  </a:lnTo>
                  <a:lnTo>
                    <a:pt x="1092499" y="821689"/>
                  </a:lnTo>
                  <a:lnTo>
                    <a:pt x="1092529" y="796290"/>
                  </a:lnTo>
                  <a:close/>
                </a:path>
                <a:path w="1093470" h="1074420">
                  <a:moveTo>
                    <a:pt x="4104" y="821690"/>
                  </a:moveTo>
                  <a:lnTo>
                    <a:pt x="296" y="821690"/>
                  </a:lnTo>
                  <a:lnTo>
                    <a:pt x="258" y="853439"/>
                  </a:lnTo>
                  <a:lnTo>
                    <a:pt x="4066" y="853439"/>
                  </a:lnTo>
                  <a:lnTo>
                    <a:pt x="4104" y="821690"/>
                  </a:lnTo>
                  <a:close/>
                </a:path>
                <a:path w="1093470" h="1074420">
                  <a:moveTo>
                    <a:pt x="1092499" y="821690"/>
                  </a:moveTo>
                  <a:lnTo>
                    <a:pt x="1088687" y="821690"/>
                  </a:lnTo>
                  <a:lnTo>
                    <a:pt x="1088649" y="853439"/>
                  </a:lnTo>
                  <a:lnTo>
                    <a:pt x="1092461" y="853439"/>
                  </a:lnTo>
                  <a:lnTo>
                    <a:pt x="1092499" y="821690"/>
                  </a:lnTo>
                  <a:close/>
                </a:path>
                <a:path w="1093470" h="1074420">
                  <a:moveTo>
                    <a:pt x="4066" y="853440"/>
                  </a:moveTo>
                  <a:lnTo>
                    <a:pt x="258" y="853440"/>
                  </a:lnTo>
                  <a:lnTo>
                    <a:pt x="236" y="872489"/>
                  </a:lnTo>
                  <a:lnTo>
                    <a:pt x="4043" y="872489"/>
                  </a:lnTo>
                  <a:lnTo>
                    <a:pt x="4066" y="853440"/>
                  </a:lnTo>
                  <a:close/>
                </a:path>
                <a:path w="1093470" h="1074420">
                  <a:moveTo>
                    <a:pt x="1092461" y="853440"/>
                  </a:moveTo>
                  <a:lnTo>
                    <a:pt x="1088649" y="853440"/>
                  </a:lnTo>
                  <a:lnTo>
                    <a:pt x="1088626" y="872489"/>
                  </a:lnTo>
                  <a:lnTo>
                    <a:pt x="1092439" y="872489"/>
                  </a:lnTo>
                  <a:lnTo>
                    <a:pt x="1092461" y="853440"/>
                  </a:lnTo>
                  <a:close/>
                </a:path>
                <a:path w="1093470" h="1074420">
                  <a:moveTo>
                    <a:pt x="4043" y="872490"/>
                  </a:moveTo>
                  <a:lnTo>
                    <a:pt x="236" y="872490"/>
                  </a:lnTo>
                  <a:lnTo>
                    <a:pt x="221" y="885189"/>
                  </a:lnTo>
                  <a:lnTo>
                    <a:pt x="4028" y="885189"/>
                  </a:lnTo>
                  <a:lnTo>
                    <a:pt x="4043" y="872490"/>
                  </a:lnTo>
                  <a:close/>
                </a:path>
                <a:path w="1093470" h="1074420">
                  <a:moveTo>
                    <a:pt x="1092439" y="872490"/>
                  </a:moveTo>
                  <a:lnTo>
                    <a:pt x="1088626" y="872490"/>
                  </a:lnTo>
                  <a:lnTo>
                    <a:pt x="1088611" y="885189"/>
                  </a:lnTo>
                  <a:lnTo>
                    <a:pt x="1092424" y="885189"/>
                  </a:lnTo>
                  <a:lnTo>
                    <a:pt x="1092439" y="872490"/>
                  </a:lnTo>
                  <a:close/>
                </a:path>
                <a:path w="1093470" h="1074420">
                  <a:moveTo>
                    <a:pt x="4028" y="885190"/>
                  </a:moveTo>
                  <a:lnTo>
                    <a:pt x="221" y="885190"/>
                  </a:lnTo>
                  <a:lnTo>
                    <a:pt x="213" y="891539"/>
                  </a:lnTo>
                  <a:lnTo>
                    <a:pt x="4020" y="891539"/>
                  </a:lnTo>
                  <a:lnTo>
                    <a:pt x="4028" y="885190"/>
                  </a:lnTo>
                  <a:close/>
                </a:path>
                <a:path w="1093470" h="1074420">
                  <a:moveTo>
                    <a:pt x="1092424" y="885190"/>
                  </a:moveTo>
                  <a:lnTo>
                    <a:pt x="1088611" y="885190"/>
                  </a:lnTo>
                  <a:lnTo>
                    <a:pt x="1088603" y="891539"/>
                  </a:lnTo>
                  <a:lnTo>
                    <a:pt x="1092416" y="891539"/>
                  </a:lnTo>
                  <a:lnTo>
                    <a:pt x="1092424" y="885190"/>
                  </a:lnTo>
                  <a:close/>
                </a:path>
                <a:path w="1093470" h="1074420">
                  <a:moveTo>
                    <a:pt x="4020" y="891540"/>
                  </a:moveTo>
                  <a:lnTo>
                    <a:pt x="213" y="891540"/>
                  </a:lnTo>
                  <a:lnTo>
                    <a:pt x="206" y="897889"/>
                  </a:lnTo>
                  <a:lnTo>
                    <a:pt x="4013" y="897889"/>
                  </a:lnTo>
                  <a:lnTo>
                    <a:pt x="4020" y="891540"/>
                  </a:lnTo>
                  <a:close/>
                </a:path>
                <a:path w="1093470" h="1074420">
                  <a:moveTo>
                    <a:pt x="1092416" y="891540"/>
                  </a:moveTo>
                  <a:lnTo>
                    <a:pt x="1088603" y="891540"/>
                  </a:lnTo>
                  <a:lnTo>
                    <a:pt x="1088596" y="897889"/>
                  </a:lnTo>
                  <a:lnTo>
                    <a:pt x="1092409" y="897889"/>
                  </a:lnTo>
                  <a:lnTo>
                    <a:pt x="1092416" y="891540"/>
                  </a:lnTo>
                  <a:close/>
                </a:path>
                <a:path w="1093470" h="1074420">
                  <a:moveTo>
                    <a:pt x="4013" y="897890"/>
                  </a:moveTo>
                  <a:lnTo>
                    <a:pt x="206" y="897890"/>
                  </a:lnTo>
                  <a:lnTo>
                    <a:pt x="200" y="902969"/>
                  </a:lnTo>
                  <a:lnTo>
                    <a:pt x="4007" y="902969"/>
                  </a:lnTo>
                  <a:lnTo>
                    <a:pt x="4013" y="897890"/>
                  </a:lnTo>
                  <a:close/>
                </a:path>
                <a:path w="1093470" h="1074420">
                  <a:moveTo>
                    <a:pt x="1092409" y="897890"/>
                  </a:moveTo>
                  <a:lnTo>
                    <a:pt x="1088596" y="897890"/>
                  </a:lnTo>
                  <a:lnTo>
                    <a:pt x="1088590" y="902969"/>
                  </a:lnTo>
                  <a:lnTo>
                    <a:pt x="1092403" y="902969"/>
                  </a:lnTo>
                  <a:lnTo>
                    <a:pt x="1092409" y="897890"/>
                  </a:lnTo>
                  <a:close/>
                </a:path>
                <a:path w="1093470" h="1074420">
                  <a:moveTo>
                    <a:pt x="4007" y="902970"/>
                  </a:moveTo>
                  <a:lnTo>
                    <a:pt x="200" y="902970"/>
                  </a:lnTo>
                  <a:lnTo>
                    <a:pt x="170" y="928369"/>
                  </a:lnTo>
                  <a:lnTo>
                    <a:pt x="3976" y="928369"/>
                  </a:lnTo>
                  <a:lnTo>
                    <a:pt x="4007" y="902970"/>
                  </a:lnTo>
                  <a:close/>
                </a:path>
                <a:path w="1093470" h="1074420">
                  <a:moveTo>
                    <a:pt x="1092403" y="902970"/>
                  </a:moveTo>
                  <a:lnTo>
                    <a:pt x="1088590" y="902970"/>
                  </a:lnTo>
                  <a:lnTo>
                    <a:pt x="1088559" y="928369"/>
                  </a:lnTo>
                  <a:lnTo>
                    <a:pt x="1092373" y="928369"/>
                  </a:lnTo>
                  <a:lnTo>
                    <a:pt x="1092403" y="902970"/>
                  </a:lnTo>
                  <a:close/>
                </a:path>
                <a:path w="1093470" h="1074420">
                  <a:moveTo>
                    <a:pt x="3976" y="928370"/>
                  </a:moveTo>
                  <a:lnTo>
                    <a:pt x="170" y="928370"/>
                  </a:lnTo>
                  <a:lnTo>
                    <a:pt x="147" y="947419"/>
                  </a:lnTo>
                  <a:lnTo>
                    <a:pt x="3953" y="947419"/>
                  </a:lnTo>
                  <a:lnTo>
                    <a:pt x="3976" y="928370"/>
                  </a:lnTo>
                  <a:close/>
                </a:path>
                <a:path w="1093470" h="1074420">
                  <a:moveTo>
                    <a:pt x="1092373" y="928370"/>
                  </a:moveTo>
                  <a:lnTo>
                    <a:pt x="1088559" y="928370"/>
                  </a:lnTo>
                  <a:lnTo>
                    <a:pt x="1088537" y="947419"/>
                  </a:lnTo>
                  <a:lnTo>
                    <a:pt x="1092350" y="947419"/>
                  </a:lnTo>
                  <a:lnTo>
                    <a:pt x="1092373" y="928370"/>
                  </a:lnTo>
                  <a:close/>
                </a:path>
                <a:path w="1093470" h="1074420">
                  <a:moveTo>
                    <a:pt x="3953" y="947420"/>
                  </a:moveTo>
                  <a:lnTo>
                    <a:pt x="147" y="947420"/>
                  </a:lnTo>
                  <a:lnTo>
                    <a:pt x="138" y="955039"/>
                  </a:lnTo>
                  <a:lnTo>
                    <a:pt x="3944" y="955039"/>
                  </a:lnTo>
                  <a:lnTo>
                    <a:pt x="3953" y="947420"/>
                  </a:lnTo>
                  <a:close/>
                </a:path>
                <a:path w="1093470" h="1074420">
                  <a:moveTo>
                    <a:pt x="1092350" y="947420"/>
                  </a:moveTo>
                  <a:lnTo>
                    <a:pt x="1088537" y="947420"/>
                  </a:lnTo>
                  <a:lnTo>
                    <a:pt x="1088527" y="955039"/>
                  </a:lnTo>
                  <a:lnTo>
                    <a:pt x="1092341" y="955039"/>
                  </a:lnTo>
                  <a:lnTo>
                    <a:pt x="1092350" y="947420"/>
                  </a:lnTo>
                  <a:close/>
                </a:path>
                <a:path w="1093470" h="1074420">
                  <a:moveTo>
                    <a:pt x="3944" y="955040"/>
                  </a:moveTo>
                  <a:lnTo>
                    <a:pt x="138" y="955040"/>
                  </a:lnTo>
                  <a:lnTo>
                    <a:pt x="132" y="960119"/>
                  </a:lnTo>
                  <a:lnTo>
                    <a:pt x="3938" y="960119"/>
                  </a:lnTo>
                  <a:lnTo>
                    <a:pt x="3944" y="955040"/>
                  </a:lnTo>
                  <a:close/>
                </a:path>
                <a:path w="1093470" h="1074420">
                  <a:moveTo>
                    <a:pt x="1092341" y="955040"/>
                  </a:moveTo>
                  <a:lnTo>
                    <a:pt x="1088527" y="955040"/>
                  </a:lnTo>
                  <a:lnTo>
                    <a:pt x="1088521" y="960119"/>
                  </a:lnTo>
                  <a:lnTo>
                    <a:pt x="1092335" y="960119"/>
                  </a:lnTo>
                  <a:lnTo>
                    <a:pt x="1092341" y="955040"/>
                  </a:lnTo>
                  <a:close/>
                </a:path>
                <a:path w="1093470" h="1074420">
                  <a:moveTo>
                    <a:pt x="3938" y="960120"/>
                  </a:moveTo>
                  <a:lnTo>
                    <a:pt x="132" y="960120"/>
                  </a:lnTo>
                  <a:lnTo>
                    <a:pt x="123" y="967739"/>
                  </a:lnTo>
                  <a:lnTo>
                    <a:pt x="3929" y="967739"/>
                  </a:lnTo>
                  <a:lnTo>
                    <a:pt x="3938" y="960120"/>
                  </a:lnTo>
                  <a:close/>
                </a:path>
                <a:path w="1093470" h="1074420">
                  <a:moveTo>
                    <a:pt x="1092335" y="960120"/>
                  </a:moveTo>
                  <a:lnTo>
                    <a:pt x="1088521" y="960120"/>
                  </a:lnTo>
                  <a:lnTo>
                    <a:pt x="1088512" y="967739"/>
                  </a:lnTo>
                  <a:lnTo>
                    <a:pt x="1092326" y="967739"/>
                  </a:lnTo>
                  <a:lnTo>
                    <a:pt x="1092335" y="960120"/>
                  </a:lnTo>
                  <a:close/>
                </a:path>
                <a:path w="1093470" h="1074420">
                  <a:moveTo>
                    <a:pt x="3929" y="967740"/>
                  </a:moveTo>
                  <a:lnTo>
                    <a:pt x="123" y="967740"/>
                  </a:lnTo>
                  <a:lnTo>
                    <a:pt x="108" y="980439"/>
                  </a:lnTo>
                  <a:lnTo>
                    <a:pt x="3914" y="980439"/>
                  </a:lnTo>
                  <a:lnTo>
                    <a:pt x="3929" y="967740"/>
                  </a:lnTo>
                  <a:close/>
                </a:path>
                <a:path w="1093470" h="1074420">
                  <a:moveTo>
                    <a:pt x="1092326" y="967740"/>
                  </a:moveTo>
                  <a:lnTo>
                    <a:pt x="1088512" y="967740"/>
                  </a:lnTo>
                  <a:lnTo>
                    <a:pt x="1088497" y="980439"/>
                  </a:lnTo>
                  <a:lnTo>
                    <a:pt x="1092311" y="980439"/>
                  </a:lnTo>
                  <a:lnTo>
                    <a:pt x="1092326" y="967740"/>
                  </a:lnTo>
                  <a:close/>
                </a:path>
                <a:path w="1093470" h="1074420">
                  <a:moveTo>
                    <a:pt x="3914" y="980440"/>
                  </a:moveTo>
                  <a:lnTo>
                    <a:pt x="108" y="980440"/>
                  </a:lnTo>
                  <a:lnTo>
                    <a:pt x="100" y="986789"/>
                  </a:lnTo>
                  <a:lnTo>
                    <a:pt x="3906" y="986789"/>
                  </a:lnTo>
                  <a:lnTo>
                    <a:pt x="3914" y="980440"/>
                  </a:lnTo>
                  <a:close/>
                </a:path>
                <a:path w="1093470" h="1074420">
                  <a:moveTo>
                    <a:pt x="1092311" y="980440"/>
                  </a:moveTo>
                  <a:lnTo>
                    <a:pt x="1088497" y="980440"/>
                  </a:lnTo>
                  <a:lnTo>
                    <a:pt x="1088490" y="986789"/>
                  </a:lnTo>
                  <a:lnTo>
                    <a:pt x="1092303" y="986789"/>
                  </a:lnTo>
                  <a:lnTo>
                    <a:pt x="1092311" y="980440"/>
                  </a:lnTo>
                  <a:close/>
                </a:path>
                <a:path w="1093470" h="1074420">
                  <a:moveTo>
                    <a:pt x="3906" y="986790"/>
                  </a:moveTo>
                  <a:lnTo>
                    <a:pt x="100" y="986790"/>
                  </a:lnTo>
                  <a:lnTo>
                    <a:pt x="93" y="993139"/>
                  </a:lnTo>
                  <a:lnTo>
                    <a:pt x="3899" y="993139"/>
                  </a:lnTo>
                  <a:lnTo>
                    <a:pt x="3906" y="986790"/>
                  </a:lnTo>
                  <a:close/>
                </a:path>
                <a:path w="1093470" h="1074420">
                  <a:moveTo>
                    <a:pt x="1092303" y="986790"/>
                  </a:moveTo>
                  <a:lnTo>
                    <a:pt x="1088490" y="986790"/>
                  </a:lnTo>
                  <a:lnTo>
                    <a:pt x="1088482" y="993139"/>
                  </a:lnTo>
                  <a:lnTo>
                    <a:pt x="1092296" y="993139"/>
                  </a:lnTo>
                  <a:lnTo>
                    <a:pt x="1092303" y="986790"/>
                  </a:lnTo>
                  <a:close/>
                </a:path>
                <a:path w="1093470" h="1074420">
                  <a:moveTo>
                    <a:pt x="3899" y="993140"/>
                  </a:moveTo>
                  <a:lnTo>
                    <a:pt x="93" y="993140"/>
                  </a:lnTo>
                  <a:lnTo>
                    <a:pt x="85" y="999489"/>
                  </a:lnTo>
                  <a:lnTo>
                    <a:pt x="3891" y="999489"/>
                  </a:lnTo>
                  <a:lnTo>
                    <a:pt x="3899" y="993140"/>
                  </a:lnTo>
                  <a:close/>
                </a:path>
                <a:path w="1093470" h="1074420">
                  <a:moveTo>
                    <a:pt x="1092296" y="993140"/>
                  </a:moveTo>
                  <a:lnTo>
                    <a:pt x="1088482" y="993140"/>
                  </a:lnTo>
                  <a:lnTo>
                    <a:pt x="1088474" y="999489"/>
                  </a:lnTo>
                  <a:lnTo>
                    <a:pt x="1092288" y="999489"/>
                  </a:lnTo>
                  <a:lnTo>
                    <a:pt x="1092296" y="993140"/>
                  </a:lnTo>
                  <a:close/>
                </a:path>
                <a:path w="1093470" h="1074420">
                  <a:moveTo>
                    <a:pt x="3891" y="999490"/>
                  </a:moveTo>
                  <a:lnTo>
                    <a:pt x="85" y="999490"/>
                  </a:lnTo>
                  <a:lnTo>
                    <a:pt x="78" y="1005839"/>
                  </a:lnTo>
                  <a:lnTo>
                    <a:pt x="3884" y="1005839"/>
                  </a:lnTo>
                  <a:lnTo>
                    <a:pt x="3891" y="999490"/>
                  </a:lnTo>
                  <a:close/>
                </a:path>
                <a:path w="1093470" h="1074420">
                  <a:moveTo>
                    <a:pt x="1092288" y="999490"/>
                  </a:moveTo>
                  <a:lnTo>
                    <a:pt x="1088474" y="999490"/>
                  </a:lnTo>
                  <a:lnTo>
                    <a:pt x="1088467" y="1005839"/>
                  </a:lnTo>
                  <a:lnTo>
                    <a:pt x="1092281" y="1005839"/>
                  </a:lnTo>
                  <a:lnTo>
                    <a:pt x="1092288" y="999490"/>
                  </a:lnTo>
                  <a:close/>
                </a:path>
                <a:path w="1093470" h="1074420">
                  <a:moveTo>
                    <a:pt x="3884" y="1005840"/>
                  </a:moveTo>
                  <a:lnTo>
                    <a:pt x="78" y="1005840"/>
                  </a:lnTo>
                  <a:lnTo>
                    <a:pt x="55" y="1024889"/>
                  </a:lnTo>
                  <a:lnTo>
                    <a:pt x="3861" y="1024889"/>
                  </a:lnTo>
                  <a:lnTo>
                    <a:pt x="3884" y="1005840"/>
                  </a:lnTo>
                  <a:close/>
                </a:path>
                <a:path w="1093470" h="1074420">
                  <a:moveTo>
                    <a:pt x="1092281" y="1005840"/>
                  </a:moveTo>
                  <a:lnTo>
                    <a:pt x="1088467" y="1005840"/>
                  </a:lnTo>
                  <a:lnTo>
                    <a:pt x="1088444" y="1024889"/>
                  </a:lnTo>
                  <a:lnTo>
                    <a:pt x="1092258" y="1024889"/>
                  </a:lnTo>
                  <a:lnTo>
                    <a:pt x="1092281" y="1005840"/>
                  </a:lnTo>
                  <a:close/>
                </a:path>
                <a:path w="1093470" h="1074420">
                  <a:moveTo>
                    <a:pt x="3861" y="1024890"/>
                  </a:moveTo>
                  <a:lnTo>
                    <a:pt x="55" y="1024890"/>
                  </a:lnTo>
                  <a:lnTo>
                    <a:pt x="49" y="1029969"/>
                  </a:lnTo>
                  <a:lnTo>
                    <a:pt x="3855" y="1029969"/>
                  </a:lnTo>
                  <a:lnTo>
                    <a:pt x="3861" y="1024890"/>
                  </a:lnTo>
                  <a:close/>
                </a:path>
                <a:path w="1093470" h="1074420">
                  <a:moveTo>
                    <a:pt x="1092258" y="1024890"/>
                  </a:moveTo>
                  <a:lnTo>
                    <a:pt x="1088444" y="1024890"/>
                  </a:lnTo>
                  <a:lnTo>
                    <a:pt x="1088438" y="1029969"/>
                  </a:lnTo>
                  <a:lnTo>
                    <a:pt x="1092252" y="1029969"/>
                  </a:lnTo>
                  <a:lnTo>
                    <a:pt x="1092258" y="1024890"/>
                  </a:lnTo>
                  <a:close/>
                </a:path>
                <a:path w="1093470" h="1074420">
                  <a:moveTo>
                    <a:pt x="3855" y="1029970"/>
                  </a:moveTo>
                  <a:lnTo>
                    <a:pt x="49" y="1029970"/>
                  </a:lnTo>
                  <a:lnTo>
                    <a:pt x="42" y="1036319"/>
                  </a:lnTo>
                  <a:lnTo>
                    <a:pt x="3847" y="1036319"/>
                  </a:lnTo>
                  <a:lnTo>
                    <a:pt x="3855" y="1029970"/>
                  </a:lnTo>
                  <a:close/>
                </a:path>
                <a:path w="1093470" h="1074420">
                  <a:moveTo>
                    <a:pt x="1092252" y="1029970"/>
                  </a:moveTo>
                  <a:lnTo>
                    <a:pt x="1088438" y="1029970"/>
                  </a:lnTo>
                  <a:lnTo>
                    <a:pt x="1088430" y="1036319"/>
                  </a:lnTo>
                  <a:lnTo>
                    <a:pt x="1092245" y="1036319"/>
                  </a:lnTo>
                  <a:lnTo>
                    <a:pt x="1092252" y="1029970"/>
                  </a:lnTo>
                  <a:close/>
                </a:path>
                <a:path w="1093470" h="1074420">
                  <a:moveTo>
                    <a:pt x="3847" y="1036320"/>
                  </a:moveTo>
                  <a:lnTo>
                    <a:pt x="42" y="1036320"/>
                  </a:lnTo>
                  <a:lnTo>
                    <a:pt x="34" y="1042669"/>
                  </a:lnTo>
                  <a:lnTo>
                    <a:pt x="3840" y="1042669"/>
                  </a:lnTo>
                  <a:lnTo>
                    <a:pt x="3847" y="1036320"/>
                  </a:lnTo>
                  <a:close/>
                </a:path>
                <a:path w="1093470" h="1074420">
                  <a:moveTo>
                    <a:pt x="1092245" y="1036320"/>
                  </a:moveTo>
                  <a:lnTo>
                    <a:pt x="1088430" y="1036320"/>
                  </a:lnTo>
                  <a:lnTo>
                    <a:pt x="1088423" y="1042669"/>
                  </a:lnTo>
                  <a:lnTo>
                    <a:pt x="1092237" y="1042669"/>
                  </a:lnTo>
                  <a:lnTo>
                    <a:pt x="1092245" y="1036320"/>
                  </a:lnTo>
                  <a:close/>
                </a:path>
                <a:path w="1093470" h="1074420">
                  <a:moveTo>
                    <a:pt x="3840" y="1042670"/>
                  </a:moveTo>
                  <a:lnTo>
                    <a:pt x="34" y="1042670"/>
                  </a:lnTo>
                  <a:lnTo>
                    <a:pt x="27" y="1049020"/>
                  </a:lnTo>
                  <a:lnTo>
                    <a:pt x="3832" y="1049020"/>
                  </a:lnTo>
                  <a:lnTo>
                    <a:pt x="3840" y="1042670"/>
                  </a:lnTo>
                  <a:close/>
                </a:path>
                <a:path w="1093470" h="1074420">
                  <a:moveTo>
                    <a:pt x="1092237" y="1042670"/>
                  </a:moveTo>
                  <a:lnTo>
                    <a:pt x="1088423" y="1042670"/>
                  </a:lnTo>
                  <a:lnTo>
                    <a:pt x="1088415" y="1049020"/>
                  </a:lnTo>
                  <a:lnTo>
                    <a:pt x="1092230" y="1049020"/>
                  </a:lnTo>
                  <a:lnTo>
                    <a:pt x="1092237" y="1042670"/>
                  </a:lnTo>
                  <a:close/>
                </a:path>
                <a:path w="1093470" h="1074420">
                  <a:moveTo>
                    <a:pt x="3832" y="1049020"/>
                  </a:moveTo>
                  <a:lnTo>
                    <a:pt x="27" y="1049020"/>
                  </a:lnTo>
                  <a:lnTo>
                    <a:pt x="19" y="1055370"/>
                  </a:lnTo>
                  <a:lnTo>
                    <a:pt x="3825" y="1055370"/>
                  </a:lnTo>
                  <a:lnTo>
                    <a:pt x="3832" y="1049020"/>
                  </a:lnTo>
                  <a:close/>
                </a:path>
                <a:path w="1093470" h="1074420">
                  <a:moveTo>
                    <a:pt x="1092230" y="1049020"/>
                  </a:moveTo>
                  <a:lnTo>
                    <a:pt x="1088415" y="1049020"/>
                  </a:lnTo>
                  <a:lnTo>
                    <a:pt x="1088408" y="1055370"/>
                  </a:lnTo>
                  <a:lnTo>
                    <a:pt x="1092222" y="1055370"/>
                  </a:lnTo>
                  <a:lnTo>
                    <a:pt x="1092230" y="1049020"/>
                  </a:lnTo>
                  <a:close/>
                </a:path>
                <a:path w="1093470" h="1074420">
                  <a:moveTo>
                    <a:pt x="3825" y="1055370"/>
                  </a:moveTo>
                  <a:lnTo>
                    <a:pt x="19" y="1055370"/>
                  </a:lnTo>
                  <a:lnTo>
                    <a:pt x="12" y="1061720"/>
                  </a:lnTo>
                  <a:lnTo>
                    <a:pt x="3817" y="1061720"/>
                  </a:lnTo>
                  <a:lnTo>
                    <a:pt x="3825" y="1055370"/>
                  </a:lnTo>
                  <a:close/>
                </a:path>
                <a:path w="1093470" h="1074420">
                  <a:moveTo>
                    <a:pt x="1092222" y="1055370"/>
                  </a:moveTo>
                  <a:lnTo>
                    <a:pt x="1088408" y="1055370"/>
                  </a:lnTo>
                  <a:lnTo>
                    <a:pt x="1088400" y="1061720"/>
                  </a:lnTo>
                  <a:lnTo>
                    <a:pt x="1092215" y="1061720"/>
                  </a:lnTo>
                  <a:lnTo>
                    <a:pt x="1092222" y="1055370"/>
                  </a:lnTo>
                  <a:close/>
                </a:path>
                <a:path w="1093470" h="1074420">
                  <a:moveTo>
                    <a:pt x="3817" y="1061720"/>
                  </a:moveTo>
                  <a:lnTo>
                    <a:pt x="12" y="1061720"/>
                  </a:lnTo>
                  <a:lnTo>
                    <a:pt x="0" y="1071880"/>
                  </a:lnTo>
                  <a:lnTo>
                    <a:pt x="1092200" y="1074420"/>
                  </a:lnTo>
                  <a:lnTo>
                    <a:pt x="1092204" y="1070610"/>
                  </a:lnTo>
                  <a:lnTo>
                    <a:pt x="3810" y="1068070"/>
                  </a:lnTo>
                  <a:lnTo>
                    <a:pt x="3817" y="1061720"/>
                  </a:lnTo>
                  <a:close/>
                </a:path>
                <a:path w="1093470" h="1074420">
                  <a:moveTo>
                    <a:pt x="1092215" y="1061720"/>
                  </a:moveTo>
                  <a:lnTo>
                    <a:pt x="1088400" y="1061720"/>
                  </a:lnTo>
                  <a:lnTo>
                    <a:pt x="1088390" y="1070610"/>
                  </a:lnTo>
                  <a:lnTo>
                    <a:pt x="1092204" y="1070610"/>
                  </a:lnTo>
                  <a:lnTo>
                    <a:pt x="1092215" y="1061720"/>
                  </a:lnTo>
                  <a:close/>
                </a:path>
              </a:pathLst>
            </a:custGeom>
            <a:solidFill>
              <a:srgbClr val="781D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7038340" y="3020059"/>
              <a:ext cx="1085850" cy="1066800"/>
            </a:xfrm>
            <a:custGeom>
              <a:avLst/>
              <a:gdLst/>
              <a:ahLst/>
              <a:cxnLst/>
              <a:rect l="l" t="t" r="r" b="b"/>
              <a:pathLst>
                <a:path w="1085850" h="1066800">
                  <a:moveTo>
                    <a:pt x="1269" y="0"/>
                  </a:moveTo>
                  <a:lnTo>
                    <a:pt x="1215" y="45719"/>
                  </a:lnTo>
                  <a:lnTo>
                    <a:pt x="6249" y="45719"/>
                  </a:lnTo>
                  <a:lnTo>
                    <a:pt x="6350" y="3810"/>
                  </a:lnTo>
                  <a:lnTo>
                    <a:pt x="1085848" y="3810"/>
                  </a:lnTo>
                  <a:lnTo>
                    <a:pt x="1085850" y="2539"/>
                  </a:lnTo>
                  <a:lnTo>
                    <a:pt x="1269" y="0"/>
                  </a:lnTo>
                  <a:close/>
                </a:path>
                <a:path w="1085850" h="1066800">
                  <a:moveTo>
                    <a:pt x="1085848" y="3810"/>
                  </a:moveTo>
                  <a:lnTo>
                    <a:pt x="6350" y="3810"/>
                  </a:lnTo>
                  <a:lnTo>
                    <a:pt x="1082039" y="6350"/>
                  </a:lnTo>
                  <a:lnTo>
                    <a:pt x="1081945" y="45719"/>
                  </a:lnTo>
                  <a:lnTo>
                    <a:pt x="1085798" y="45719"/>
                  </a:lnTo>
                  <a:lnTo>
                    <a:pt x="1085848" y="3810"/>
                  </a:lnTo>
                  <a:close/>
                </a:path>
                <a:path w="1085850" h="1066800">
                  <a:moveTo>
                    <a:pt x="6249" y="45720"/>
                  </a:moveTo>
                  <a:lnTo>
                    <a:pt x="1215" y="45720"/>
                  </a:lnTo>
                  <a:lnTo>
                    <a:pt x="1200" y="58419"/>
                  </a:lnTo>
                  <a:lnTo>
                    <a:pt x="6218" y="58419"/>
                  </a:lnTo>
                  <a:lnTo>
                    <a:pt x="6249" y="45720"/>
                  </a:lnTo>
                  <a:close/>
                </a:path>
                <a:path w="1085850" h="1066800">
                  <a:moveTo>
                    <a:pt x="1085798" y="45720"/>
                  </a:moveTo>
                  <a:lnTo>
                    <a:pt x="1081945" y="45720"/>
                  </a:lnTo>
                  <a:lnTo>
                    <a:pt x="1081914" y="58419"/>
                  </a:lnTo>
                  <a:lnTo>
                    <a:pt x="1085783" y="58419"/>
                  </a:lnTo>
                  <a:lnTo>
                    <a:pt x="1085798" y="45720"/>
                  </a:lnTo>
                  <a:close/>
                </a:path>
                <a:path w="1085850" h="1066800">
                  <a:moveTo>
                    <a:pt x="6218" y="58420"/>
                  </a:moveTo>
                  <a:lnTo>
                    <a:pt x="1200" y="58420"/>
                  </a:lnTo>
                  <a:lnTo>
                    <a:pt x="1169" y="83819"/>
                  </a:lnTo>
                  <a:lnTo>
                    <a:pt x="6157" y="83819"/>
                  </a:lnTo>
                  <a:lnTo>
                    <a:pt x="6218" y="58420"/>
                  </a:lnTo>
                  <a:close/>
                </a:path>
                <a:path w="1085850" h="1066800">
                  <a:moveTo>
                    <a:pt x="1085783" y="58420"/>
                  </a:moveTo>
                  <a:lnTo>
                    <a:pt x="1081914" y="58420"/>
                  </a:lnTo>
                  <a:lnTo>
                    <a:pt x="1081853" y="83819"/>
                  </a:lnTo>
                  <a:lnTo>
                    <a:pt x="1085753" y="83819"/>
                  </a:lnTo>
                  <a:lnTo>
                    <a:pt x="1085783" y="58420"/>
                  </a:lnTo>
                  <a:close/>
                </a:path>
                <a:path w="1085850" h="1066800">
                  <a:moveTo>
                    <a:pt x="6157" y="83820"/>
                  </a:moveTo>
                  <a:lnTo>
                    <a:pt x="1169" y="83820"/>
                  </a:lnTo>
                  <a:lnTo>
                    <a:pt x="1132" y="115569"/>
                  </a:lnTo>
                  <a:lnTo>
                    <a:pt x="6081" y="115569"/>
                  </a:lnTo>
                  <a:lnTo>
                    <a:pt x="6157" y="83820"/>
                  </a:lnTo>
                  <a:close/>
                </a:path>
                <a:path w="1085850" h="1066800">
                  <a:moveTo>
                    <a:pt x="1085753" y="83820"/>
                  </a:moveTo>
                  <a:lnTo>
                    <a:pt x="1081853" y="83820"/>
                  </a:lnTo>
                  <a:lnTo>
                    <a:pt x="1081777" y="115569"/>
                  </a:lnTo>
                  <a:lnTo>
                    <a:pt x="1085715" y="115569"/>
                  </a:lnTo>
                  <a:lnTo>
                    <a:pt x="1085753" y="83820"/>
                  </a:lnTo>
                  <a:close/>
                </a:path>
                <a:path w="1085850" h="1066800">
                  <a:moveTo>
                    <a:pt x="6081" y="115570"/>
                  </a:moveTo>
                  <a:lnTo>
                    <a:pt x="1132" y="115570"/>
                  </a:lnTo>
                  <a:lnTo>
                    <a:pt x="1086" y="153669"/>
                  </a:lnTo>
                  <a:lnTo>
                    <a:pt x="5989" y="153669"/>
                  </a:lnTo>
                  <a:lnTo>
                    <a:pt x="6081" y="115570"/>
                  </a:lnTo>
                  <a:close/>
                </a:path>
                <a:path w="1085850" h="1066800">
                  <a:moveTo>
                    <a:pt x="1085715" y="115570"/>
                  </a:moveTo>
                  <a:lnTo>
                    <a:pt x="1081777" y="115570"/>
                  </a:lnTo>
                  <a:lnTo>
                    <a:pt x="1081685" y="153669"/>
                  </a:lnTo>
                  <a:lnTo>
                    <a:pt x="1085669" y="153669"/>
                  </a:lnTo>
                  <a:lnTo>
                    <a:pt x="1085715" y="115570"/>
                  </a:lnTo>
                  <a:close/>
                </a:path>
                <a:path w="1085850" h="1066800">
                  <a:moveTo>
                    <a:pt x="5989" y="153670"/>
                  </a:moveTo>
                  <a:lnTo>
                    <a:pt x="1086" y="153670"/>
                  </a:lnTo>
                  <a:lnTo>
                    <a:pt x="1056" y="179069"/>
                  </a:lnTo>
                  <a:lnTo>
                    <a:pt x="5928" y="179069"/>
                  </a:lnTo>
                  <a:lnTo>
                    <a:pt x="5989" y="153670"/>
                  </a:lnTo>
                  <a:close/>
                </a:path>
                <a:path w="1085850" h="1066800">
                  <a:moveTo>
                    <a:pt x="1085669" y="153670"/>
                  </a:moveTo>
                  <a:lnTo>
                    <a:pt x="1081685" y="153670"/>
                  </a:lnTo>
                  <a:lnTo>
                    <a:pt x="1081624" y="179069"/>
                  </a:lnTo>
                  <a:lnTo>
                    <a:pt x="1085639" y="179069"/>
                  </a:lnTo>
                  <a:lnTo>
                    <a:pt x="1085669" y="153670"/>
                  </a:lnTo>
                  <a:close/>
                </a:path>
                <a:path w="1085850" h="1066800">
                  <a:moveTo>
                    <a:pt x="5928" y="179070"/>
                  </a:moveTo>
                  <a:lnTo>
                    <a:pt x="1056" y="179070"/>
                  </a:lnTo>
                  <a:lnTo>
                    <a:pt x="1041" y="191769"/>
                  </a:lnTo>
                  <a:lnTo>
                    <a:pt x="5898" y="191769"/>
                  </a:lnTo>
                  <a:lnTo>
                    <a:pt x="5928" y="179070"/>
                  </a:lnTo>
                  <a:close/>
                </a:path>
                <a:path w="1085850" h="1066800">
                  <a:moveTo>
                    <a:pt x="1085639" y="179070"/>
                  </a:moveTo>
                  <a:lnTo>
                    <a:pt x="1081624" y="179070"/>
                  </a:lnTo>
                  <a:lnTo>
                    <a:pt x="1081594" y="191769"/>
                  </a:lnTo>
                  <a:lnTo>
                    <a:pt x="1085624" y="191769"/>
                  </a:lnTo>
                  <a:lnTo>
                    <a:pt x="1085639" y="179070"/>
                  </a:lnTo>
                  <a:close/>
                </a:path>
                <a:path w="1085850" h="1066800">
                  <a:moveTo>
                    <a:pt x="5898" y="191770"/>
                  </a:moveTo>
                  <a:lnTo>
                    <a:pt x="1041" y="191770"/>
                  </a:lnTo>
                  <a:lnTo>
                    <a:pt x="1010" y="217169"/>
                  </a:lnTo>
                  <a:lnTo>
                    <a:pt x="5837" y="217169"/>
                  </a:lnTo>
                  <a:lnTo>
                    <a:pt x="5898" y="191770"/>
                  </a:lnTo>
                  <a:close/>
                </a:path>
                <a:path w="1085850" h="1066800">
                  <a:moveTo>
                    <a:pt x="1085624" y="191770"/>
                  </a:moveTo>
                  <a:lnTo>
                    <a:pt x="1081594" y="191770"/>
                  </a:lnTo>
                  <a:lnTo>
                    <a:pt x="1081533" y="217169"/>
                  </a:lnTo>
                  <a:lnTo>
                    <a:pt x="1085593" y="217169"/>
                  </a:lnTo>
                  <a:lnTo>
                    <a:pt x="1085624" y="191770"/>
                  </a:lnTo>
                  <a:close/>
                </a:path>
                <a:path w="1085850" h="1066800">
                  <a:moveTo>
                    <a:pt x="5837" y="217170"/>
                  </a:moveTo>
                  <a:lnTo>
                    <a:pt x="1010" y="217170"/>
                  </a:lnTo>
                  <a:lnTo>
                    <a:pt x="836" y="363219"/>
                  </a:lnTo>
                  <a:lnTo>
                    <a:pt x="5486" y="363219"/>
                  </a:lnTo>
                  <a:lnTo>
                    <a:pt x="5837" y="217170"/>
                  </a:lnTo>
                  <a:close/>
                </a:path>
                <a:path w="1085850" h="1066800">
                  <a:moveTo>
                    <a:pt x="1085593" y="217170"/>
                  </a:moveTo>
                  <a:lnTo>
                    <a:pt x="1081533" y="217170"/>
                  </a:lnTo>
                  <a:lnTo>
                    <a:pt x="1081182" y="363219"/>
                  </a:lnTo>
                  <a:lnTo>
                    <a:pt x="1085419" y="363219"/>
                  </a:lnTo>
                  <a:lnTo>
                    <a:pt x="1085593" y="217170"/>
                  </a:lnTo>
                  <a:close/>
                </a:path>
                <a:path w="1085850" h="1066800">
                  <a:moveTo>
                    <a:pt x="5486" y="363220"/>
                  </a:moveTo>
                  <a:lnTo>
                    <a:pt x="836" y="363220"/>
                  </a:lnTo>
                  <a:lnTo>
                    <a:pt x="806" y="388619"/>
                  </a:lnTo>
                  <a:lnTo>
                    <a:pt x="5424" y="388619"/>
                  </a:lnTo>
                  <a:lnTo>
                    <a:pt x="5486" y="363220"/>
                  </a:lnTo>
                  <a:close/>
                </a:path>
                <a:path w="1085850" h="1066800">
                  <a:moveTo>
                    <a:pt x="1085419" y="363220"/>
                  </a:moveTo>
                  <a:lnTo>
                    <a:pt x="1081182" y="363220"/>
                  </a:lnTo>
                  <a:lnTo>
                    <a:pt x="1081121" y="388619"/>
                  </a:lnTo>
                  <a:lnTo>
                    <a:pt x="1085389" y="388619"/>
                  </a:lnTo>
                  <a:lnTo>
                    <a:pt x="1085419" y="363220"/>
                  </a:lnTo>
                  <a:close/>
                </a:path>
                <a:path w="1085850" h="1066800">
                  <a:moveTo>
                    <a:pt x="5424" y="388620"/>
                  </a:moveTo>
                  <a:lnTo>
                    <a:pt x="806" y="388620"/>
                  </a:lnTo>
                  <a:lnTo>
                    <a:pt x="775" y="414019"/>
                  </a:lnTo>
                  <a:lnTo>
                    <a:pt x="5363" y="414019"/>
                  </a:lnTo>
                  <a:lnTo>
                    <a:pt x="5424" y="388620"/>
                  </a:lnTo>
                  <a:close/>
                </a:path>
                <a:path w="1085850" h="1066800">
                  <a:moveTo>
                    <a:pt x="1085389" y="388620"/>
                  </a:moveTo>
                  <a:lnTo>
                    <a:pt x="1081121" y="388620"/>
                  </a:lnTo>
                  <a:lnTo>
                    <a:pt x="1081060" y="414019"/>
                  </a:lnTo>
                  <a:lnTo>
                    <a:pt x="1085358" y="414019"/>
                  </a:lnTo>
                  <a:lnTo>
                    <a:pt x="1085389" y="388620"/>
                  </a:lnTo>
                  <a:close/>
                </a:path>
                <a:path w="1085850" h="1066800">
                  <a:moveTo>
                    <a:pt x="5363" y="414020"/>
                  </a:moveTo>
                  <a:lnTo>
                    <a:pt x="775" y="414020"/>
                  </a:lnTo>
                  <a:lnTo>
                    <a:pt x="491" y="652779"/>
                  </a:lnTo>
                  <a:lnTo>
                    <a:pt x="4789" y="652779"/>
                  </a:lnTo>
                  <a:lnTo>
                    <a:pt x="5363" y="414020"/>
                  </a:lnTo>
                  <a:close/>
                </a:path>
                <a:path w="1085850" h="1066800">
                  <a:moveTo>
                    <a:pt x="1085358" y="414020"/>
                  </a:moveTo>
                  <a:lnTo>
                    <a:pt x="1081060" y="414020"/>
                  </a:lnTo>
                  <a:lnTo>
                    <a:pt x="1080486" y="652779"/>
                  </a:lnTo>
                  <a:lnTo>
                    <a:pt x="1085074" y="652779"/>
                  </a:lnTo>
                  <a:lnTo>
                    <a:pt x="1085358" y="414020"/>
                  </a:lnTo>
                  <a:close/>
                </a:path>
                <a:path w="1085850" h="1066800">
                  <a:moveTo>
                    <a:pt x="4789" y="652780"/>
                  </a:moveTo>
                  <a:lnTo>
                    <a:pt x="491" y="652780"/>
                  </a:lnTo>
                  <a:lnTo>
                    <a:pt x="460" y="678179"/>
                  </a:lnTo>
                  <a:lnTo>
                    <a:pt x="4728" y="678179"/>
                  </a:lnTo>
                  <a:lnTo>
                    <a:pt x="4789" y="652780"/>
                  </a:lnTo>
                  <a:close/>
                </a:path>
                <a:path w="1085850" h="1066800">
                  <a:moveTo>
                    <a:pt x="1085074" y="652780"/>
                  </a:moveTo>
                  <a:lnTo>
                    <a:pt x="1080486" y="652780"/>
                  </a:lnTo>
                  <a:lnTo>
                    <a:pt x="1080425" y="678179"/>
                  </a:lnTo>
                  <a:lnTo>
                    <a:pt x="1085043" y="678179"/>
                  </a:lnTo>
                  <a:lnTo>
                    <a:pt x="1085074" y="652780"/>
                  </a:lnTo>
                  <a:close/>
                </a:path>
                <a:path w="1085850" h="1066800">
                  <a:moveTo>
                    <a:pt x="4728" y="678180"/>
                  </a:moveTo>
                  <a:lnTo>
                    <a:pt x="460" y="678180"/>
                  </a:lnTo>
                  <a:lnTo>
                    <a:pt x="430" y="703579"/>
                  </a:lnTo>
                  <a:lnTo>
                    <a:pt x="4667" y="703579"/>
                  </a:lnTo>
                  <a:lnTo>
                    <a:pt x="4728" y="678180"/>
                  </a:lnTo>
                  <a:close/>
                </a:path>
                <a:path w="1085850" h="1066800">
                  <a:moveTo>
                    <a:pt x="1085043" y="678180"/>
                  </a:moveTo>
                  <a:lnTo>
                    <a:pt x="1080425" y="678180"/>
                  </a:lnTo>
                  <a:lnTo>
                    <a:pt x="1080363" y="703579"/>
                  </a:lnTo>
                  <a:lnTo>
                    <a:pt x="1085013" y="703579"/>
                  </a:lnTo>
                  <a:lnTo>
                    <a:pt x="1085043" y="678180"/>
                  </a:lnTo>
                  <a:close/>
                </a:path>
                <a:path w="1085850" h="1066800">
                  <a:moveTo>
                    <a:pt x="4667" y="703580"/>
                  </a:moveTo>
                  <a:lnTo>
                    <a:pt x="430" y="703580"/>
                  </a:lnTo>
                  <a:lnTo>
                    <a:pt x="400" y="728979"/>
                  </a:lnTo>
                  <a:lnTo>
                    <a:pt x="4606" y="728979"/>
                  </a:lnTo>
                  <a:lnTo>
                    <a:pt x="4667" y="703580"/>
                  </a:lnTo>
                  <a:close/>
                </a:path>
                <a:path w="1085850" h="1066800">
                  <a:moveTo>
                    <a:pt x="1085013" y="703580"/>
                  </a:moveTo>
                  <a:lnTo>
                    <a:pt x="1080363" y="703580"/>
                  </a:lnTo>
                  <a:lnTo>
                    <a:pt x="1080302" y="728979"/>
                  </a:lnTo>
                  <a:lnTo>
                    <a:pt x="1084983" y="728979"/>
                  </a:lnTo>
                  <a:lnTo>
                    <a:pt x="1085013" y="703580"/>
                  </a:lnTo>
                  <a:close/>
                </a:path>
                <a:path w="1085850" h="1066800">
                  <a:moveTo>
                    <a:pt x="4606" y="728980"/>
                  </a:moveTo>
                  <a:lnTo>
                    <a:pt x="400" y="728980"/>
                  </a:lnTo>
                  <a:lnTo>
                    <a:pt x="369" y="754379"/>
                  </a:lnTo>
                  <a:lnTo>
                    <a:pt x="4545" y="754379"/>
                  </a:lnTo>
                  <a:lnTo>
                    <a:pt x="4606" y="728980"/>
                  </a:lnTo>
                  <a:close/>
                </a:path>
                <a:path w="1085850" h="1066800">
                  <a:moveTo>
                    <a:pt x="1084983" y="728980"/>
                  </a:moveTo>
                  <a:lnTo>
                    <a:pt x="1080302" y="728980"/>
                  </a:lnTo>
                  <a:lnTo>
                    <a:pt x="1080241" y="754379"/>
                  </a:lnTo>
                  <a:lnTo>
                    <a:pt x="1084952" y="754379"/>
                  </a:lnTo>
                  <a:lnTo>
                    <a:pt x="1084983" y="728980"/>
                  </a:lnTo>
                  <a:close/>
                </a:path>
                <a:path w="1085850" h="1066800">
                  <a:moveTo>
                    <a:pt x="4545" y="754380"/>
                  </a:moveTo>
                  <a:lnTo>
                    <a:pt x="369" y="754380"/>
                  </a:lnTo>
                  <a:lnTo>
                    <a:pt x="339" y="779779"/>
                  </a:lnTo>
                  <a:lnTo>
                    <a:pt x="4484" y="779779"/>
                  </a:lnTo>
                  <a:lnTo>
                    <a:pt x="4545" y="754380"/>
                  </a:lnTo>
                  <a:close/>
                </a:path>
                <a:path w="1085850" h="1066800">
                  <a:moveTo>
                    <a:pt x="1084952" y="754380"/>
                  </a:moveTo>
                  <a:lnTo>
                    <a:pt x="1080241" y="754380"/>
                  </a:lnTo>
                  <a:lnTo>
                    <a:pt x="1080180" y="779779"/>
                  </a:lnTo>
                  <a:lnTo>
                    <a:pt x="1084922" y="779779"/>
                  </a:lnTo>
                  <a:lnTo>
                    <a:pt x="1084952" y="754380"/>
                  </a:lnTo>
                  <a:close/>
                </a:path>
                <a:path w="1085850" h="1066800">
                  <a:moveTo>
                    <a:pt x="4484" y="779780"/>
                  </a:moveTo>
                  <a:lnTo>
                    <a:pt x="339" y="779780"/>
                  </a:lnTo>
                  <a:lnTo>
                    <a:pt x="324" y="792479"/>
                  </a:lnTo>
                  <a:lnTo>
                    <a:pt x="4454" y="792479"/>
                  </a:lnTo>
                  <a:lnTo>
                    <a:pt x="4484" y="779780"/>
                  </a:lnTo>
                  <a:close/>
                </a:path>
                <a:path w="1085850" h="1066800">
                  <a:moveTo>
                    <a:pt x="1084922" y="779780"/>
                  </a:moveTo>
                  <a:lnTo>
                    <a:pt x="1080180" y="779780"/>
                  </a:lnTo>
                  <a:lnTo>
                    <a:pt x="1080150" y="792479"/>
                  </a:lnTo>
                  <a:lnTo>
                    <a:pt x="1084907" y="792479"/>
                  </a:lnTo>
                  <a:lnTo>
                    <a:pt x="1084922" y="779780"/>
                  </a:lnTo>
                  <a:close/>
                </a:path>
                <a:path w="1085850" h="1066800">
                  <a:moveTo>
                    <a:pt x="4454" y="792480"/>
                  </a:moveTo>
                  <a:lnTo>
                    <a:pt x="324" y="792480"/>
                  </a:lnTo>
                  <a:lnTo>
                    <a:pt x="294" y="817879"/>
                  </a:lnTo>
                  <a:lnTo>
                    <a:pt x="4393" y="817879"/>
                  </a:lnTo>
                  <a:lnTo>
                    <a:pt x="4454" y="792480"/>
                  </a:lnTo>
                  <a:close/>
                </a:path>
                <a:path w="1085850" h="1066800">
                  <a:moveTo>
                    <a:pt x="1084907" y="792480"/>
                  </a:moveTo>
                  <a:lnTo>
                    <a:pt x="1080150" y="792480"/>
                  </a:lnTo>
                  <a:lnTo>
                    <a:pt x="1080089" y="817879"/>
                  </a:lnTo>
                  <a:lnTo>
                    <a:pt x="1084877" y="817879"/>
                  </a:lnTo>
                  <a:lnTo>
                    <a:pt x="1084907" y="792480"/>
                  </a:lnTo>
                  <a:close/>
                </a:path>
                <a:path w="1085850" h="1066800">
                  <a:moveTo>
                    <a:pt x="4393" y="817880"/>
                  </a:moveTo>
                  <a:lnTo>
                    <a:pt x="294" y="817880"/>
                  </a:lnTo>
                  <a:lnTo>
                    <a:pt x="256" y="849629"/>
                  </a:lnTo>
                  <a:lnTo>
                    <a:pt x="4316" y="849629"/>
                  </a:lnTo>
                  <a:lnTo>
                    <a:pt x="4393" y="817880"/>
                  </a:lnTo>
                  <a:close/>
                </a:path>
                <a:path w="1085850" h="1066800">
                  <a:moveTo>
                    <a:pt x="1084877" y="817880"/>
                  </a:moveTo>
                  <a:lnTo>
                    <a:pt x="1080089" y="817880"/>
                  </a:lnTo>
                  <a:lnTo>
                    <a:pt x="1080012" y="849629"/>
                  </a:lnTo>
                  <a:lnTo>
                    <a:pt x="1084839" y="849629"/>
                  </a:lnTo>
                  <a:lnTo>
                    <a:pt x="1084877" y="817880"/>
                  </a:lnTo>
                  <a:close/>
                </a:path>
                <a:path w="1085850" h="1066800">
                  <a:moveTo>
                    <a:pt x="4316" y="849630"/>
                  </a:moveTo>
                  <a:lnTo>
                    <a:pt x="256" y="849630"/>
                  </a:lnTo>
                  <a:lnTo>
                    <a:pt x="233" y="868679"/>
                  </a:lnTo>
                  <a:lnTo>
                    <a:pt x="4270" y="868679"/>
                  </a:lnTo>
                  <a:lnTo>
                    <a:pt x="4316" y="849630"/>
                  </a:lnTo>
                  <a:close/>
                </a:path>
                <a:path w="1085850" h="1066800">
                  <a:moveTo>
                    <a:pt x="1084839" y="849630"/>
                  </a:moveTo>
                  <a:lnTo>
                    <a:pt x="1080012" y="849630"/>
                  </a:lnTo>
                  <a:lnTo>
                    <a:pt x="1079967" y="868679"/>
                  </a:lnTo>
                  <a:lnTo>
                    <a:pt x="1084816" y="868679"/>
                  </a:lnTo>
                  <a:lnTo>
                    <a:pt x="1084839" y="849630"/>
                  </a:lnTo>
                  <a:close/>
                </a:path>
                <a:path w="1085850" h="1066800">
                  <a:moveTo>
                    <a:pt x="4270" y="868680"/>
                  </a:moveTo>
                  <a:lnTo>
                    <a:pt x="233" y="868680"/>
                  </a:lnTo>
                  <a:lnTo>
                    <a:pt x="225" y="875029"/>
                  </a:lnTo>
                  <a:lnTo>
                    <a:pt x="4255" y="875029"/>
                  </a:lnTo>
                  <a:lnTo>
                    <a:pt x="4270" y="868680"/>
                  </a:lnTo>
                  <a:close/>
                </a:path>
                <a:path w="1085850" h="1066800">
                  <a:moveTo>
                    <a:pt x="1084816" y="868680"/>
                  </a:moveTo>
                  <a:lnTo>
                    <a:pt x="1079967" y="868680"/>
                  </a:lnTo>
                  <a:lnTo>
                    <a:pt x="1079951" y="875029"/>
                  </a:lnTo>
                  <a:lnTo>
                    <a:pt x="1084808" y="875029"/>
                  </a:lnTo>
                  <a:lnTo>
                    <a:pt x="1084816" y="868680"/>
                  </a:lnTo>
                  <a:close/>
                </a:path>
                <a:path w="1085850" h="1066800">
                  <a:moveTo>
                    <a:pt x="4255" y="875030"/>
                  </a:moveTo>
                  <a:lnTo>
                    <a:pt x="225" y="875030"/>
                  </a:lnTo>
                  <a:lnTo>
                    <a:pt x="218" y="881379"/>
                  </a:lnTo>
                  <a:lnTo>
                    <a:pt x="4240" y="881379"/>
                  </a:lnTo>
                  <a:lnTo>
                    <a:pt x="4255" y="875030"/>
                  </a:lnTo>
                  <a:close/>
                </a:path>
                <a:path w="1085850" h="1066800">
                  <a:moveTo>
                    <a:pt x="1084808" y="875030"/>
                  </a:moveTo>
                  <a:lnTo>
                    <a:pt x="1079951" y="875030"/>
                  </a:lnTo>
                  <a:lnTo>
                    <a:pt x="1079936" y="881379"/>
                  </a:lnTo>
                  <a:lnTo>
                    <a:pt x="1084801" y="881379"/>
                  </a:lnTo>
                  <a:lnTo>
                    <a:pt x="1084808" y="875030"/>
                  </a:lnTo>
                  <a:close/>
                </a:path>
                <a:path w="1085850" h="1066800">
                  <a:moveTo>
                    <a:pt x="4240" y="881380"/>
                  </a:moveTo>
                  <a:lnTo>
                    <a:pt x="218" y="881380"/>
                  </a:lnTo>
                  <a:lnTo>
                    <a:pt x="210" y="887729"/>
                  </a:lnTo>
                  <a:lnTo>
                    <a:pt x="4225" y="887729"/>
                  </a:lnTo>
                  <a:lnTo>
                    <a:pt x="4240" y="881380"/>
                  </a:lnTo>
                  <a:close/>
                </a:path>
                <a:path w="1085850" h="1066800">
                  <a:moveTo>
                    <a:pt x="1084801" y="881380"/>
                  </a:moveTo>
                  <a:lnTo>
                    <a:pt x="1079936" y="881380"/>
                  </a:lnTo>
                  <a:lnTo>
                    <a:pt x="1079921" y="887729"/>
                  </a:lnTo>
                  <a:lnTo>
                    <a:pt x="1084793" y="887729"/>
                  </a:lnTo>
                  <a:lnTo>
                    <a:pt x="1084801" y="881380"/>
                  </a:lnTo>
                  <a:close/>
                </a:path>
                <a:path w="1085850" h="1066800">
                  <a:moveTo>
                    <a:pt x="4225" y="887730"/>
                  </a:moveTo>
                  <a:lnTo>
                    <a:pt x="210" y="887730"/>
                  </a:lnTo>
                  <a:lnTo>
                    <a:pt x="203" y="894079"/>
                  </a:lnTo>
                  <a:lnTo>
                    <a:pt x="4209" y="894079"/>
                  </a:lnTo>
                  <a:lnTo>
                    <a:pt x="4225" y="887730"/>
                  </a:lnTo>
                  <a:close/>
                </a:path>
                <a:path w="1085850" h="1066800">
                  <a:moveTo>
                    <a:pt x="1084793" y="887730"/>
                  </a:moveTo>
                  <a:lnTo>
                    <a:pt x="1079921" y="887730"/>
                  </a:lnTo>
                  <a:lnTo>
                    <a:pt x="1079906" y="894079"/>
                  </a:lnTo>
                  <a:lnTo>
                    <a:pt x="1084786" y="894079"/>
                  </a:lnTo>
                  <a:lnTo>
                    <a:pt x="1084793" y="887730"/>
                  </a:lnTo>
                  <a:close/>
                </a:path>
                <a:path w="1085850" h="1066800">
                  <a:moveTo>
                    <a:pt x="4209" y="894080"/>
                  </a:moveTo>
                  <a:lnTo>
                    <a:pt x="203" y="894080"/>
                  </a:lnTo>
                  <a:lnTo>
                    <a:pt x="197" y="899159"/>
                  </a:lnTo>
                  <a:lnTo>
                    <a:pt x="4197" y="899159"/>
                  </a:lnTo>
                  <a:lnTo>
                    <a:pt x="4209" y="894080"/>
                  </a:lnTo>
                  <a:close/>
                </a:path>
                <a:path w="1085850" h="1066800">
                  <a:moveTo>
                    <a:pt x="1084786" y="894080"/>
                  </a:moveTo>
                  <a:lnTo>
                    <a:pt x="1079906" y="894080"/>
                  </a:lnTo>
                  <a:lnTo>
                    <a:pt x="1079893" y="899159"/>
                  </a:lnTo>
                  <a:lnTo>
                    <a:pt x="1084780" y="899159"/>
                  </a:lnTo>
                  <a:lnTo>
                    <a:pt x="1084786" y="894080"/>
                  </a:lnTo>
                  <a:close/>
                </a:path>
                <a:path w="1085850" h="1066800">
                  <a:moveTo>
                    <a:pt x="4197" y="899160"/>
                  </a:moveTo>
                  <a:lnTo>
                    <a:pt x="197" y="899160"/>
                  </a:lnTo>
                  <a:lnTo>
                    <a:pt x="166" y="924559"/>
                  </a:lnTo>
                  <a:lnTo>
                    <a:pt x="4136" y="924559"/>
                  </a:lnTo>
                  <a:lnTo>
                    <a:pt x="4197" y="899160"/>
                  </a:lnTo>
                  <a:close/>
                </a:path>
                <a:path w="1085850" h="1066800">
                  <a:moveTo>
                    <a:pt x="1084780" y="899160"/>
                  </a:moveTo>
                  <a:lnTo>
                    <a:pt x="1079893" y="899160"/>
                  </a:lnTo>
                  <a:lnTo>
                    <a:pt x="1079832" y="924559"/>
                  </a:lnTo>
                  <a:lnTo>
                    <a:pt x="1084749" y="924559"/>
                  </a:lnTo>
                  <a:lnTo>
                    <a:pt x="1084780" y="899160"/>
                  </a:lnTo>
                  <a:close/>
                </a:path>
                <a:path w="1085850" h="1066800">
                  <a:moveTo>
                    <a:pt x="4136" y="924560"/>
                  </a:moveTo>
                  <a:lnTo>
                    <a:pt x="166" y="924560"/>
                  </a:lnTo>
                  <a:lnTo>
                    <a:pt x="150" y="938529"/>
                  </a:lnTo>
                  <a:lnTo>
                    <a:pt x="4103" y="938529"/>
                  </a:lnTo>
                  <a:lnTo>
                    <a:pt x="4136" y="924560"/>
                  </a:lnTo>
                  <a:close/>
                </a:path>
                <a:path w="1085850" h="1066800">
                  <a:moveTo>
                    <a:pt x="1084749" y="924560"/>
                  </a:moveTo>
                  <a:lnTo>
                    <a:pt x="1079832" y="924560"/>
                  </a:lnTo>
                  <a:lnTo>
                    <a:pt x="1079799" y="938529"/>
                  </a:lnTo>
                  <a:lnTo>
                    <a:pt x="1084733" y="938529"/>
                  </a:lnTo>
                  <a:lnTo>
                    <a:pt x="1084749" y="924560"/>
                  </a:lnTo>
                  <a:close/>
                </a:path>
                <a:path w="1085850" h="1066800">
                  <a:moveTo>
                    <a:pt x="4103" y="938530"/>
                  </a:moveTo>
                  <a:lnTo>
                    <a:pt x="150" y="938530"/>
                  </a:lnTo>
                  <a:lnTo>
                    <a:pt x="143" y="943609"/>
                  </a:lnTo>
                  <a:lnTo>
                    <a:pt x="4090" y="943609"/>
                  </a:lnTo>
                  <a:lnTo>
                    <a:pt x="4103" y="938530"/>
                  </a:lnTo>
                  <a:close/>
                </a:path>
                <a:path w="1085850" h="1066800">
                  <a:moveTo>
                    <a:pt x="1084733" y="938530"/>
                  </a:moveTo>
                  <a:lnTo>
                    <a:pt x="1079799" y="938530"/>
                  </a:lnTo>
                  <a:lnTo>
                    <a:pt x="1079786" y="943609"/>
                  </a:lnTo>
                  <a:lnTo>
                    <a:pt x="1084727" y="943609"/>
                  </a:lnTo>
                  <a:lnTo>
                    <a:pt x="1084733" y="938530"/>
                  </a:lnTo>
                  <a:close/>
                </a:path>
                <a:path w="1085850" h="1066800">
                  <a:moveTo>
                    <a:pt x="4090" y="943610"/>
                  </a:moveTo>
                  <a:lnTo>
                    <a:pt x="143" y="943610"/>
                  </a:lnTo>
                  <a:lnTo>
                    <a:pt x="134" y="951229"/>
                  </a:lnTo>
                  <a:lnTo>
                    <a:pt x="4072" y="951229"/>
                  </a:lnTo>
                  <a:lnTo>
                    <a:pt x="4090" y="943610"/>
                  </a:lnTo>
                  <a:close/>
                </a:path>
                <a:path w="1085850" h="1066800">
                  <a:moveTo>
                    <a:pt x="1084727" y="943610"/>
                  </a:moveTo>
                  <a:lnTo>
                    <a:pt x="1079786" y="943610"/>
                  </a:lnTo>
                  <a:lnTo>
                    <a:pt x="1079768" y="951229"/>
                  </a:lnTo>
                  <a:lnTo>
                    <a:pt x="1084717" y="951229"/>
                  </a:lnTo>
                  <a:lnTo>
                    <a:pt x="1084727" y="943610"/>
                  </a:lnTo>
                  <a:close/>
                </a:path>
                <a:path w="1085850" h="1066800">
                  <a:moveTo>
                    <a:pt x="4072" y="951230"/>
                  </a:moveTo>
                  <a:lnTo>
                    <a:pt x="134" y="951230"/>
                  </a:lnTo>
                  <a:lnTo>
                    <a:pt x="128" y="956309"/>
                  </a:lnTo>
                  <a:lnTo>
                    <a:pt x="4060" y="956309"/>
                  </a:lnTo>
                  <a:lnTo>
                    <a:pt x="4072" y="951230"/>
                  </a:lnTo>
                  <a:close/>
                </a:path>
                <a:path w="1085850" h="1066800">
                  <a:moveTo>
                    <a:pt x="1084717" y="951230"/>
                  </a:moveTo>
                  <a:lnTo>
                    <a:pt x="1079768" y="951230"/>
                  </a:lnTo>
                  <a:lnTo>
                    <a:pt x="1079756" y="956309"/>
                  </a:lnTo>
                  <a:lnTo>
                    <a:pt x="1084711" y="956309"/>
                  </a:lnTo>
                  <a:lnTo>
                    <a:pt x="1084717" y="951230"/>
                  </a:lnTo>
                  <a:close/>
                </a:path>
                <a:path w="1085850" h="1066800">
                  <a:moveTo>
                    <a:pt x="4060" y="956310"/>
                  </a:moveTo>
                  <a:lnTo>
                    <a:pt x="128" y="956310"/>
                  </a:lnTo>
                  <a:lnTo>
                    <a:pt x="119" y="963929"/>
                  </a:lnTo>
                  <a:lnTo>
                    <a:pt x="4042" y="963929"/>
                  </a:lnTo>
                  <a:lnTo>
                    <a:pt x="4060" y="956310"/>
                  </a:lnTo>
                  <a:close/>
                </a:path>
                <a:path w="1085850" h="1066800">
                  <a:moveTo>
                    <a:pt x="1084711" y="956310"/>
                  </a:moveTo>
                  <a:lnTo>
                    <a:pt x="1079756" y="956310"/>
                  </a:lnTo>
                  <a:lnTo>
                    <a:pt x="1079738" y="963929"/>
                  </a:lnTo>
                  <a:lnTo>
                    <a:pt x="1084702" y="963929"/>
                  </a:lnTo>
                  <a:lnTo>
                    <a:pt x="1084711" y="956310"/>
                  </a:lnTo>
                  <a:close/>
                </a:path>
                <a:path w="1085850" h="1066800">
                  <a:moveTo>
                    <a:pt x="4042" y="963930"/>
                  </a:moveTo>
                  <a:lnTo>
                    <a:pt x="119" y="963930"/>
                  </a:lnTo>
                  <a:lnTo>
                    <a:pt x="112" y="970279"/>
                  </a:lnTo>
                  <a:lnTo>
                    <a:pt x="4026" y="970279"/>
                  </a:lnTo>
                  <a:lnTo>
                    <a:pt x="4042" y="963930"/>
                  </a:lnTo>
                  <a:close/>
                </a:path>
                <a:path w="1085850" h="1066800">
                  <a:moveTo>
                    <a:pt x="1084702" y="963930"/>
                  </a:moveTo>
                  <a:lnTo>
                    <a:pt x="1079738" y="963930"/>
                  </a:lnTo>
                  <a:lnTo>
                    <a:pt x="1079722" y="970279"/>
                  </a:lnTo>
                  <a:lnTo>
                    <a:pt x="1084695" y="970279"/>
                  </a:lnTo>
                  <a:lnTo>
                    <a:pt x="1084702" y="963930"/>
                  </a:lnTo>
                  <a:close/>
                </a:path>
                <a:path w="1085850" h="1066800">
                  <a:moveTo>
                    <a:pt x="4026" y="970280"/>
                  </a:moveTo>
                  <a:lnTo>
                    <a:pt x="112" y="970280"/>
                  </a:lnTo>
                  <a:lnTo>
                    <a:pt x="104" y="976629"/>
                  </a:lnTo>
                  <a:lnTo>
                    <a:pt x="4011" y="976629"/>
                  </a:lnTo>
                  <a:lnTo>
                    <a:pt x="4026" y="970280"/>
                  </a:lnTo>
                  <a:close/>
                </a:path>
                <a:path w="1085850" h="1066800">
                  <a:moveTo>
                    <a:pt x="1084695" y="970280"/>
                  </a:moveTo>
                  <a:lnTo>
                    <a:pt x="1079722" y="970280"/>
                  </a:lnTo>
                  <a:lnTo>
                    <a:pt x="1079707" y="976629"/>
                  </a:lnTo>
                  <a:lnTo>
                    <a:pt x="1084687" y="976629"/>
                  </a:lnTo>
                  <a:lnTo>
                    <a:pt x="1084695" y="970280"/>
                  </a:lnTo>
                  <a:close/>
                </a:path>
                <a:path w="1085850" h="1066800">
                  <a:moveTo>
                    <a:pt x="4011" y="976630"/>
                  </a:moveTo>
                  <a:lnTo>
                    <a:pt x="104" y="976630"/>
                  </a:lnTo>
                  <a:lnTo>
                    <a:pt x="89" y="989329"/>
                  </a:lnTo>
                  <a:lnTo>
                    <a:pt x="3980" y="989329"/>
                  </a:lnTo>
                  <a:lnTo>
                    <a:pt x="4011" y="976630"/>
                  </a:lnTo>
                  <a:close/>
                </a:path>
                <a:path w="1085850" h="1066800">
                  <a:moveTo>
                    <a:pt x="1084687" y="976630"/>
                  </a:moveTo>
                  <a:lnTo>
                    <a:pt x="1079707" y="976630"/>
                  </a:lnTo>
                  <a:lnTo>
                    <a:pt x="1079677" y="989329"/>
                  </a:lnTo>
                  <a:lnTo>
                    <a:pt x="1084672" y="989329"/>
                  </a:lnTo>
                  <a:lnTo>
                    <a:pt x="1084687" y="976630"/>
                  </a:lnTo>
                  <a:close/>
                </a:path>
                <a:path w="1085850" h="1066800">
                  <a:moveTo>
                    <a:pt x="3980" y="989330"/>
                  </a:moveTo>
                  <a:lnTo>
                    <a:pt x="89" y="989330"/>
                  </a:lnTo>
                  <a:lnTo>
                    <a:pt x="81" y="995679"/>
                  </a:lnTo>
                  <a:lnTo>
                    <a:pt x="3965" y="995679"/>
                  </a:lnTo>
                  <a:lnTo>
                    <a:pt x="3980" y="989330"/>
                  </a:lnTo>
                  <a:close/>
                </a:path>
                <a:path w="1085850" h="1066800">
                  <a:moveTo>
                    <a:pt x="1084672" y="989330"/>
                  </a:moveTo>
                  <a:lnTo>
                    <a:pt x="1079677" y="989330"/>
                  </a:lnTo>
                  <a:lnTo>
                    <a:pt x="1079661" y="995679"/>
                  </a:lnTo>
                  <a:lnTo>
                    <a:pt x="1084664" y="995679"/>
                  </a:lnTo>
                  <a:lnTo>
                    <a:pt x="1084672" y="989330"/>
                  </a:lnTo>
                  <a:close/>
                </a:path>
                <a:path w="1085850" h="1066800">
                  <a:moveTo>
                    <a:pt x="3965" y="995680"/>
                  </a:moveTo>
                  <a:lnTo>
                    <a:pt x="81" y="995680"/>
                  </a:lnTo>
                  <a:lnTo>
                    <a:pt x="74" y="1002029"/>
                  </a:lnTo>
                  <a:lnTo>
                    <a:pt x="3950" y="1002029"/>
                  </a:lnTo>
                  <a:lnTo>
                    <a:pt x="3965" y="995680"/>
                  </a:lnTo>
                  <a:close/>
                </a:path>
                <a:path w="1085850" h="1066800">
                  <a:moveTo>
                    <a:pt x="1084664" y="995680"/>
                  </a:moveTo>
                  <a:lnTo>
                    <a:pt x="1079661" y="995680"/>
                  </a:lnTo>
                  <a:lnTo>
                    <a:pt x="1079646" y="1002029"/>
                  </a:lnTo>
                  <a:lnTo>
                    <a:pt x="1084657" y="1002029"/>
                  </a:lnTo>
                  <a:lnTo>
                    <a:pt x="1084664" y="995680"/>
                  </a:lnTo>
                  <a:close/>
                </a:path>
                <a:path w="1085850" h="1066800">
                  <a:moveTo>
                    <a:pt x="3950" y="1002030"/>
                  </a:moveTo>
                  <a:lnTo>
                    <a:pt x="74" y="1002030"/>
                  </a:lnTo>
                  <a:lnTo>
                    <a:pt x="66" y="1008379"/>
                  </a:lnTo>
                  <a:lnTo>
                    <a:pt x="3935" y="1008379"/>
                  </a:lnTo>
                  <a:lnTo>
                    <a:pt x="3950" y="1002030"/>
                  </a:lnTo>
                  <a:close/>
                </a:path>
                <a:path w="1085850" h="1066800">
                  <a:moveTo>
                    <a:pt x="1084657" y="1002030"/>
                  </a:moveTo>
                  <a:lnTo>
                    <a:pt x="1079646" y="1002030"/>
                  </a:lnTo>
                  <a:lnTo>
                    <a:pt x="1079631" y="1008379"/>
                  </a:lnTo>
                  <a:lnTo>
                    <a:pt x="1084649" y="1008379"/>
                  </a:lnTo>
                  <a:lnTo>
                    <a:pt x="1084657" y="1002030"/>
                  </a:lnTo>
                  <a:close/>
                </a:path>
                <a:path w="1085850" h="1066800">
                  <a:moveTo>
                    <a:pt x="3935" y="1008380"/>
                  </a:moveTo>
                  <a:lnTo>
                    <a:pt x="66" y="1008380"/>
                  </a:lnTo>
                  <a:lnTo>
                    <a:pt x="51" y="1021079"/>
                  </a:lnTo>
                  <a:lnTo>
                    <a:pt x="3904" y="1021079"/>
                  </a:lnTo>
                  <a:lnTo>
                    <a:pt x="3935" y="1008380"/>
                  </a:lnTo>
                  <a:close/>
                </a:path>
                <a:path w="1085850" h="1066800">
                  <a:moveTo>
                    <a:pt x="1084649" y="1008380"/>
                  </a:moveTo>
                  <a:lnTo>
                    <a:pt x="1079631" y="1008380"/>
                  </a:lnTo>
                  <a:lnTo>
                    <a:pt x="1079600" y="1021079"/>
                  </a:lnTo>
                  <a:lnTo>
                    <a:pt x="1084634" y="1021079"/>
                  </a:lnTo>
                  <a:lnTo>
                    <a:pt x="1084649" y="1008380"/>
                  </a:lnTo>
                  <a:close/>
                </a:path>
                <a:path w="1085850" h="1066800">
                  <a:moveTo>
                    <a:pt x="3904" y="1021080"/>
                  </a:moveTo>
                  <a:lnTo>
                    <a:pt x="51" y="1021080"/>
                  </a:lnTo>
                  <a:lnTo>
                    <a:pt x="45" y="1026159"/>
                  </a:lnTo>
                  <a:lnTo>
                    <a:pt x="3892" y="1026159"/>
                  </a:lnTo>
                  <a:lnTo>
                    <a:pt x="3904" y="1021080"/>
                  </a:lnTo>
                  <a:close/>
                </a:path>
                <a:path w="1085850" h="1066800">
                  <a:moveTo>
                    <a:pt x="1084634" y="1021080"/>
                  </a:moveTo>
                  <a:lnTo>
                    <a:pt x="1079600" y="1021080"/>
                  </a:lnTo>
                  <a:lnTo>
                    <a:pt x="1079588" y="1026159"/>
                  </a:lnTo>
                  <a:lnTo>
                    <a:pt x="1084628" y="1026159"/>
                  </a:lnTo>
                  <a:lnTo>
                    <a:pt x="1084634" y="1021080"/>
                  </a:lnTo>
                  <a:close/>
                </a:path>
                <a:path w="1085850" h="1066800">
                  <a:moveTo>
                    <a:pt x="3892" y="1026160"/>
                  </a:moveTo>
                  <a:lnTo>
                    <a:pt x="45" y="1026160"/>
                  </a:lnTo>
                  <a:lnTo>
                    <a:pt x="37" y="1032509"/>
                  </a:lnTo>
                  <a:lnTo>
                    <a:pt x="3877" y="1032509"/>
                  </a:lnTo>
                  <a:lnTo>
                    <a:pt x="3892" y="1026160"/>
                  </a:lnTo>
                  <a:close/>
                </a:path>
                <a:path w="1085850" h="1066800">
                  <a:moveTo>
                    <a:pt x="1084628" y="1026160"/>
                  </a:moveTo>
                  <a:lnTo>
                    <a:pt x="1079588" y="1026160"/>
                  </a:lnTo>
                  <a:lnTo>
                    <a:pt x="1079573" y="1032509"/>
                  </a:lnTo>
                  <a:lnTo>
                    <a:pt x="1084620" y="1032509"/>
                  </a:lnTo>
                  <a:lnTo>
                    <a:pt x="1084628" y="1026160"/>
                  </a:lnTo>
                  <a:close/>
                </a:path>
                <a:path w="1085850" h="1066800">
                  <a:moveTo>
                    <a:pt x="3877" y="1032510"/>
                  </a:moveTo>
                  <a:lnTo>
                    <a:pt x="37" y="1032510"/>
                  </a:lnTo>
                  <a:lnTo>
                    <a:pt x="22" y="1045209"/>
                  </a:lnTo>
                  <a:lnTo>
                    <a:pt x="3846" y="1045209"/>
                  </a:lnTo>
                  <a:lnTo>
                    <a:pt x="3877" y="1032510"/>
                  </a:lnTo>
                  <a:close/>
                </a:path>
                <a:path w="1085850" h="1066800">
                  <a:moveTo>
                    <a:pt x="1084620" y="1032510"/>
                  </a:moveTo>
                  <a:lnTo>
                    <a:pt x="1079573" y="1032510"/>
                  </a:lnTo>
                  <a:lnTo>
                    <a:pt x="1079542" y="1045209"/>
                  </a:lnTo>
                  <a:lnTo>
                    <a:pt x="1084605" y="1045209"/>
                  </a:lnTo>
                  <a:lnTo>
                    <a:pt x="1084620" y="1032510"/>
                  </a:lnTo>
                  <a:close/>
                </a:path>
                <a:path w="1085850" h="1066800">
                  <a:moveTo>
                    <a:pt x="3846" y="1045210"/>
                  </a:moveTo>
                  <a:lnTo>
                    <a:pt x="22" y="1045210"/>
                  </a:lnTo>
                  <a:lnTo>
                    <a:pt x="15" y="1051559"/>
                  </a:lnTo>
                  <a:lnTo>
                    <a:pt x="3831" y="1051559"/>
                  </a:lnTo>
                  <a:lnTo>
                    <a:pt x="3846" y="1045210"/>
                  </a:lnTo>
                  <a:close/>
                </a:path>
                <a:path w="1085850" h="1066800">
                  <a:moveTo>
                    <a:pt x="1084605" y="1045210"/>
                  </a:moveTo>
                  <a:lnTo>
                    <a:pt x="1079542" y="1045210"/>
                  </a:lnTo>
                  <a:lnTo>
                    <a:pt x="1079527" y="1051559"/>
                  </a:lnTo>
                  <a:lnTo>
                    <a:pt x="1084598" y="1051559"/>
                  </a:lnTo>
                  <a:lnTo>
                    <a:pt x="1084605" y="1045210"/>
                  </a:lnTo>
                  <a:close/>
                </a:path>
                <a:path w="1085850" h="1066800">
                  <a:moveTo>
                    <a:pt x="3831" y="1051560"/>
                  </a:moveTo>
                  <a:lnTo>
                    <a:pt x="15" y="1051560"/>
                  </a:lnTo>
                  <a:lnTo>
                    <a:pt x="0" y="1064260"/>
                  </a:lnTo>
                  <a:lnTo>
                    <a:pt x="1084579" y="1066800"/>
                  </a:lnTo>
                  <a:lnTo>
                    <a:pt x="1084584" y="1062989"/>
                  </a:lnTo>
                  <a:lnTo>
                    <a:pt x="3809" y="1060450"/>
                  </a:lnTo>
                  <a:lnTo>
                    <a:pt x="3831" y="1051560"/>
                  </a:lnTo>
                  <a:close/>
                </a:path>
                <a:path w="1085850" h="1066800">
                  <a:moveTo>
                    <a:pt x="1084598" y="1051560"/>
                  </a:moveTo>
                  <a:lnTo>
                    <a:pt x="1079527" y="1051560"/>
                  </a:lnTo>
                  <a:lnTo>
                    <a:pt x="1079500" y="1062989"/>
                  </a:lnTo>
                  <a:lnTo>
                    <a:pt x="1084584" y="1062989"/>
                  </a:lnTo>
                  <a:lnTo>
                    <a:pt x="1084598" y="1051560"/>
                  </a:lnTo>
                  <a:close/>
                </a:path>
              </a:pathLst>
            </a:custGeom>
            <a:solidFill>
              <a:srgbClr val="791D2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7042150" y="3023869"/>
              <a:ext cx="1078230" cy="1059180"/>
            </a:xfrm>
            <a:custGeom>
              <a:avLst/>
              <a:gdLst/>
              <a:ahLst/>
              <a:cxnLst/>
              <a:rect l="l" t="t" r="r" b="b"/>
              <a:pathLst>
                <a:path w="1078229" h="1059179">
                  <a:moveTo>
                    <a:pt x="2540" y="0"/>
                  </a:moveTo>
                  <a:lnTo>
                    <a:pt x="2439" y="41909"/>
                  </a:lnTo>
                  <a:lnTo>
                    <a:pt x="6257" y="41909"/>
                  </a:lnTo>
                  <a:lnTo>
                    <a:pt x="6350" y="3809"/>
                  </a:lnTo>
                  <a:lnTo>
                    <a:pt x="1078226" y="3809"/>
                  </a:lnTo>
                  <a:lnTo>
                    <a:pt x="1078229" y="2539"/>
                  </a:lnTo>
                  <a:lnTo>
                    <a:pt x="2540" y="0"/>
                  </a:lnTo>
                  <a:close/>
                </a:path>
                <a:path w="1078229" h="1059179">
                  <a:moveTo>
                    <a:pt x="1078226" y="3809"/>
                  </a:moveTo>
                  <a:lnTo>
                    <a:pt x="6350" y="3809"/>
                  </a:lnTo>
                  <a:lnTo>
                    <a:pt x="1074420" y="6350"/>
                  </a:lnTo>
                  <a:lnTo>
                    <a:pt x="1074333" y="41909"/>
                  </a:lnTo>
                  <a:lnTo>
                    <a:pt x="1078135" y="41909"/>
                  </a:lnTo>
                  <a:lnTo>
                    <a:pt x="1078226" y="3809"/>
                  </a:lnTo>
                  <a:close/>
                </a:path>
                <a:path w="1078229" h="1059179">
                  <a:moveTo>
                    <a:pt x="6257" y="41910"/>
                  </a:moveTo>
                  <a:lnTo>
                    <a:pt x="2439" y="41910"/>
                  </a:lnTo>
                  <a:lnTo>
                    <a:pt x="2408" y="54609"/>
                  </a:lnTo>
                  <a:lnTo>
                    <a:pt x="6226" y="54609"/>
                  </a:lnTo>
                  <a:lnTo>
                    <a:pt x="6257" y="41910"/>
                  </a:lnTo>
                  <a:close/>
                </a:path>
                <a:path w="1078229" h="1059179">
                  <a:moveTo>
                    <a:pt x="1078135" y="41910"/>
                  </a:moveTo>
                  <a:lnTo>
                    <a:pt x="1074333" y="41910"/>
                  </a:lnTo>
                  <a:lnTo>
                    <a:pt x="1074303" y="54609"/>
                  </a:lnTo>
                  <a:lnTo>
                    <a:pt x="1078104" y="54609"/>
                  </a:lnTo>
                  <a:lnTo>
                    <a:pt x="1078135" y="41910"/>
                  </a:lnTo>
                  <a:close/>
                </a:path>
                <a:path w="1078229" h="1059179">
                  <a:moveTo>
                    <a:pt x="6226" y="54610"/>
                  </a:moveTo>
                  <a:lnTo>
                    <a:pt x="2408" y="54610"/>
                  </a:lnTo>
                  <a:lnTo>
                    <a:pt x="2347" y="80009"/>
                  </a:lnTo>
                  <a:lnTo>
                    <a:pt x="6165" y="80009"/>
                  </a:lnTo>
                  <a:lnTo>
                    <a:pt x="6226" y="54610"/>
                  </a:lnTo>
                  <a:close/>
                </a:path>
                <a:path w="1078229" h="1059179">
                  <a:moveTo>
                    <a:pt x="1078104" y="54610"/>
                  </a:moveTo>
                  <a:lnTo>
                    <a:pt x="1074303" y="54610"/>
                  </a:lnTo>
                  <a:lnTo>
                    <a:pt x="1074241" y="80009"/>
                  </a:lnTo>
                  <a:lnTo>
                    <a:pt x="1078043" y="80009"/>
                  </a:lnTo>
                  <a:lnTo>
                    <a:pt x="1078104" y="54610"/>
                  </a:lnTo>
                  <a:close/>
                </a:path>
                <a:path w="1078229" h="1059179">
                  <a:moveTo>
                    <a:pt x="6165" y="80010"/>
                  </a:moveTo>
                  <a:lnTo>
                    <a:pt x="2347" y="80010"/>
                  </a:lnTo>
                  <a:lnTo>
                    <a:pt x="2271" y="111759"/>
                  </a:lnTo>
                  <a:lnTo>
                    <a:pt x="6088" y="111759"/>
                  </a:lnTo>
                  <a:lnTo>
                    <a:pt x="6165" y="80010"/>
                  </a:lnTo>
                  <a:close/>
                </a:path>
                <a:path w="1078229" h="1059179">
                  <a:moveTo>
                    <a:pt x="1078043" y="80010"/>
                  </a:moveTo>
                  <a:lnTo>
                    <a:pt x="1074241" y="80010"/>
                  </a:lnTo>
                  <a:lnTo>
                    <a:pt x="1074164" y="111759"/>
                  </a:lnTo>
                  <a:lnTo>
                    <a:pt x="1077967" y="111759"/>
                  </a:lnTo>
                  <a:lnTo>
                    <a:pt x="1078043" y="80010"/>
                  </a:lnTo>
                  <a:close/>
                </a:path>
                <a:path w="1078229" h="1059179">
                  <a:moveTo>
                    <a:pt x="6088" y="111760"/>
                  </a:moveTo>
                  <a:lnTo>
                    <a:pt x="2271" y="111760"/>
                  </a:lnTo>
                  <a:lnTo>
                    <a:pt x="2179" y="149859"/>
                  </a:lnTo>
                  <a:lnTo>
                    <a:pt x="5996" y="149859"/>
                  </a:lnTo>
                  <a:lnTo>
                    <a:pt x="6088" y="111760"/>
                  </a:lnTo>
                  <a:close/>
                </a:path>
                <a:path w="1078229" h="1059179">
                  <a:moveTo>
                    <a:pt x="1077967" y="111760"/>
                  </a:moveTo>
                  <a:lnTo>
                    <a:pt x="1074164" y="111760"/>
                  </a:lnTo>
                  <a:lnTo>
                    <a:pt x="1074072" y="149859"/>
                  </a:lnTo>
                  <a:lnTo>
                    <a:pt x="1077875" y="149859"/>
                  </a:lnTo>
                  <a:lnTo>
                    <a:pt x="1077967" y="111760"/>
                  </a:lnTo>
                  <a:close/>
                </a:path>
                <a:path w="1078229" h="1059179">
                  <a:moveTo>
                    <a:pt x="5996" y="149860"/>
                  </a:moveTo>
                  <a:lnTo>
                    <a:pt x="2179" y="149860"/>
                  </a:lnTo>
                  <a:lnTo>
                    <a:pt x="2118" y="175259"/>
                  </a:lnTo>
                  <a:lnTo>
                    <a:pt x="5934" y="175259"/>
                  </a:lnTo>
                  <a:lnTo>
                    <a:pt x="5996" y="149860"/>
                  </a:lnTo>
                  <a:close/>
                </a:path>
                <a:path w="1078229" h="1059179">
                  <a:moveTo>
                    <a:pt x="1077875" y="149860"/>
                  </a:moveTo>
                  <a:lnTo>
                    <a:pt x="1074072" y="149860"/>
                  </a:lnTo>
                  <a:lnTo>
                    <a:pt x="1074011" y="175259"/>
                  </a:lnTo>
                  <a:lnTo>
                    <a:pt x="1077814" y="175259"/>
                  </a:lnTo>
                  <a:lnTo>
                    <a:pt x="1077875" y="149860"/>
                  </a:lnTo>
                  <a:close/>
                </a:path>
                <a:path w="1078229" h="1059179">
                  <a:moveTo>
                    <a:pt x="5934" y="175260"/>
                  </a:moveTo>
                  <a:lnTo>
                    <a:pt x="2118" y="175260"/>
                  </a:lnTo>
                  <a:lnTo>
                    <a:pt x="2088" y="187959"/>
                  </a:lnTo>
                  <a:lnTo>
                    <a:pt x="5904" y="187959"/>
                  </a:lnTo>
                  <a:lnTo>
                    <a:pt x="5934" y="175260"/>
                  </a:lnTo>
                  <a:close/>
                </a:path>
                <a:path w="1078229" h="1059179">
                  <a:moveTo>
                    <a:pt x="1077814" y="175260"/>
                  </a:moveTo>
                  <a:lnTo>
                    <a:pt x="1074011" y="175260"/>
                  </a:lnTo>
                  <a:lnTo>
                    <a:pt x="1073980" y="187959"/>
                  </a:lnTo>
                  <a:lnTo>
                    <a:pt x="1077784" y="187959"/>
                  </a:lnTo>
                  <a:lnTo>
                    <a:pt x="1077814" y="175260"/>
                  </a:lnTo>
                  <a:close/>
                </a:path>
                <a:path w="1078229" h="1059179">
                  <a:moveTo>
                    <a:pt x="5904" y="187960"/>
                  </a:moveTo>
                  <a:lnTo>
                    <a:pt x="2088" y="187960"/>
                  </a:lnTo>
                  <a:lnTo>
                    <a:pt x="2027" y="213359"/>
                  </a:lnTo>
                  <a:lnTo>
                    <a:pt x="5842" y="213359"/>
                  </a:lnTo>
                  <a:lnTo>
                    <a:pt x="5904" y="187960"/>
                  </a:lnTo>
                  <a:close/>
                </a:path>
                <a:path w="1078229" h="1059179">
                  <a:moveTo>
                    <a:pt x="1077784" y="187960"/>
                  </a:moveTo>
                  <a:lnTo>
                    <a:pt x="1073980" y="187960"/>
                  </a:lnTo>
                  <a:lnTo>
                    <a:pt x="1073918" y="213359"/>
                  </a:lnTo>
                  <a:lnTo>
                    <a:pt x="1077723" y="213359"/>
                  </a:lnTo>
                  <a:lnTo>
                    <a:pt x="1077784" y="187960"/>
                  </a:lnTo>
                  <a:close/>
                </a:path>
                <a:path w="1078229" h="1059179">
                  <a:moveTo>
                    <a:pt x="5842" y="213360"/>
                  </a:moveTo>
                  <a:lnTo>
                    <a:pt x="2027" y="213360"/>
                  </a:lnTo>
                  <a:lnTo>
                    <a:pt x="1676" y="359409"/>
                  </a:lnTo>
                  <a:lnTo>
                    <a:pt x="5488" y="359409"/>
                  </a:lnTo>
                  <a:lnTo>
                    <a:pt x="5842" y="213360"/>
                  </a:lnTo>
                  <a:close/>
                </a:path>
                <a:path w="1078229" h="1059179">
                  <a:moveTo>
                    <a:pt x="1077723" y="213360"/>
                  </a:moveTo>
                  <a:lnTo>
                    <a:pt x="1073918" y="213360"/>
                  </a:lnTo>
                  <a:lnTo>
                    <a:pt x="1073565" y="359409"/>
                  </a:lnTo>
                  <a:lnTo>
                    <a:pt x="1077372" y="359409"/>
                  </a:lnTo>
                  <a:lnTo>
                    <a:pt x="1077723" y="213360"/>
                  </a:lnTo>
                  <a:close/>
                </a:path>
                <a:path w="1078229" h="1059179">
                  <a:moveTo>
                    <a:pt x="5488" y="359410"/>
                  </a:moveTo>
                  <a:lnTo>
                    <a:pt x="1676" y="359410"/>
                  </a:lnTo>
                  <a:lnTo>
                    <a:pt x="1614" y="384809"/>
                  </a:lnTo>
                  <a:lnTo>
                    <a:pt x="5427" y="384809"/>
                  </a:lnTo>
                  <a:lnTo>
                    <a:pt x="5488" y="359410"/>
                  </a:lnTo>
                  <a:close/>
                </a:path>
                <a:path w="1078229" h="1059179">
                  <a:moveTo>
                    <a:pt x="1077372" y="359410"/>
                  </a:moveTo>
                  <a:lnTo>
                    <a:pt x="1073565" y="359410"/>
                  </a:lnTo>
                  <a:lnTo>
                    <a:pt x="1073503" y="384809"/>
                  </a:lnTo>
                  <a:lnTo>
                    <a:pt x="1077311" y="384809"/>
                  </a:lnTo>
                  <a:lnTo>
                    <a:pt x="1077372" y="359410"/>
                  </a:lnTo>
                  <a:close/>
                </a:path>
                <a:path w="1078229" h="1059179">
                  <a:moveTo>
                    <a:pt x="5427" y="384810"/>
                  </a:moveTo>
                  <a:lnTo>
                    <a:pt x="1614" y="384810"/>
                  </a:lnTo>
                  <a:lnTo>
                    <a:pt x="1553" y="410209"/>
                  </a:lnTo>
                  <a:lnTo>
                    <a:pt x="5365" y="410209"/>
                  </a:lnTo>
                  <a:lnTo>
                    <a:pt x="5427" y="384810"/>
                  </a:lnTo>
                  <a:close/>
                </a:path>
                <a:path w="1078229" h="1059179">
                  <a:moveTo>
                    <a:pt x="1077311" y="384810"/>
                  </a:moveTo>
                  <a:lnTo>
                    <a:pt x="1073503" y="384810"/>
                  </a:lnTo>
                  <a:lnTo>
                    <a:pt x="1073442" y="410209"/>
                  </a:lnTo>
                  <a:lnTo>
                    <a:pt x="1077250" y="410209"/>
                  </a:lnTo>
                  <a:lnTo>
                    <a:pt x="1077311" y="384810"/>
                  </a:lnTo>
                  <a:close/>
                </a:path>
                <a:path w="1078229" h="1059179">
                  <a:moveTo>
                    <a:pt x="5365" y="410210"/>
                  </a:moveTo>
                  <a:lnTo>
                    <a:pt x="1553" y="410210"/>
                  </a:lnTo>
                  <a:lnTo>
                    <a:pt x="979" y="648969"/>
                  </a:lnTo>
                  <a:lnTo>
                    <a:pt x="4787" y="648969"/>
                  </a:lnTo>
                  <a:lnTo>
                    <a:pt x="5365" y="410210"/>
                  </a:lnTo>
                  <a:close/>
                </a:path>
                <a:path w="1078229" h="1059179">
                  <a:moveTo>
                    <a:pt x="1077250" y="410210"/>
                  </a:moveTo>
                  <a:lnTo>
                    <a:pt x="1073442" y="410210"/>
                  </a:lnTo>
                  <a:lnTo>
                    <a:pt x="1072864" y="648969"/>
                  </a:lnTo>
                  <a:lnTo>
                    <a:pt x="1076676" y="648969"/>
                  </a:lnTo>
                  <a:lnTo>
                    <a:pt x="1077250" y="410210"/>
                  </a:lnTo>
                  <a:close/>
                </a:path>
                <a:path w="1078229" h="1059179">
                  <a:moveTo>
                    <a:pt x="4787" y="648969"/>
                  </a:moveTo>
                  <a:lnTo>
                    <a:pt x="979" y="648969"/>
                  </a:lnTo>
                  <a:lnTo>
                    <a:pt x="918" y="674369"/>
                  </a:lnTo>
                  <a:lnTo>
                    <a:pt x="4726" y="674369"/>
                  </a:lnTo>
                  <a:lnTo>
                    <a:pt x="4787" y="648969"/>
                  </a:lnTo>
                  <a:close/>
                </a:path>
                <a:path w="1078229" h="1059179">
                  <a:moveTo>
                    <a:pt x="1076676" y="648969"/>
                  </a:moveTo>
                  <a:lnTo>
                    <a:pt x="1072864" y="648969"/>
                  </a:lnTo>
                  <a:lnTo>
                    <a:pt x="1072802" y="674369"/>
                  </a:lnTo>
                  <a:lnTo>
                    <a:pt x="1076615" y="674369"/>
                  </a:lnTo>
                  <a:lnTo>
                    <a:pt x="1076676" y="648969"/>
                  </a:lnTo>
                  <a:close/>
                </a:path>
                <a:path w="1078229" h="1059179">
                  <a:moveTo>
                    <a:pt x="4726" y="674369"/>
                  </a:moveTo>
                  <a:lnTo>
                    <a:pt x="918" y="674369"/>
                  </a:lnTo>
                  <a:lnTo>
                    <a:pt x="857" y="699769"/>
                  </a:lnTo>
                  <a:lnTo>
                    <a:pt x="4664" y="699769"/>
                  </a:lnTo>
                  <a:lnTo>
                    <a:pt x="4726" y="674369"/>
                  </a:lnTo>
                  <a:close/>
                </a:path>
                <a:path w="1078229" h="1059179">
                  <a:moveTo>
                    <a:pt x="1076615" y="674369"/>
                  </a:moveTo>
                  <a:lnTo>
                    <a:pt x="1072802" y="674369"/>
                  </a:lnTo>
                  <a:lnTo>
                    <a:pt x="1072741" y="699769"/>
                  </a:lnTo>
                  <a:lnTo>
                    <a:pt x="1076553" y="699769"/>
                  </a:lnTo>
                  <a:lnTo>
                    <a:pt x="1076615" y="674369"/>
                  </a:lnTo>
                  <a:close/>
                </a:path>
                <a:path w="1078229" h="1059179">
                  <a:moveTo>
                    <a:pt x="4664" y="699769"/>
                  </a:moveTo>
                  <a:lnTo>
                    <a:pt x="857" y="699769"/>
                  </a:lnTo>
                  <a:lnTo>
                    <a:pt x="796" y="725169"/>
                  </a:lnTo>
                  <a:lnTo>
                    <a:pt x="4603" y="725169"/>
                  </a:lnTo>
                  <a:lnTo>
                    <a:pt x="4664" y="699769"/>
                  </a:lnTo>
                  <a:close/>
                </a:path>
                <a:path w="1078229" h="1059179">
                  <a:moveTo>
                    <a:pt x="1076553" y="699769"/>
                  </a:moveTo>
                  <a:lnTo>
                    <a:pt x="1072741" y="699769"/>
                  </a:lnTo>
                  <a:lnTo>
                    <a:pt x="1072679" y="725169"/>
                  </a:lnTo>
                  <a:lnTo>
                    <a:pt x="1076492" y="725169"/>
                  </a:lnTo>
                  <a:lnTo>
                    <a:pt x="1076553" y="699769"/>
                  </a:lnTo>
                  <a:close/>
                </a:path>
                <a:path w="1078229" h="1059179">
                  <a:moveTo>
                    <a:pt x="4603" y="725169"/>
                  </a:moveTo>
                  <a:lnTo>
                    <a:pt x="796" y="725169"/>
                  </a:lnTo>
                  <a:lnTo>
                    <a:pt x="735" y="750569"/>
                  </a:lnTo>
                  <a:lnTo>
                    <a:pt x="4541" y="750569"/>
                  </a:lnTo>
                  <a:lnTo>
                    <a:pt x="4603" y="725169"/>
                  </a:lnTo>
                  <a:close/>
                </a:path>
                <a:path w="1078229" h="1059179">
                  <a:moveTo>
                    <a:pt x="1076492" y="725169"/>
                  </a:moveTo>
                  <a:lnTo>
                    <a:pt x="1072679" y="725169"/>
                  </a:lnTo>
                  <a:lnTo>
                    <a:pt x="1072618" y="750569"/>
                  </a:lnTo>
                  <a:lnTo>
                    <a:pt x="1076431" y="750569"/>
                  </a:lnTo>
                  <a:lnTo>
                    <a:pt x="1076492" y="725169"/>
                  </a:lnTo>
                  <a:close/>
                </a:path>
                <a:path w="1078229" h="1059179">
                  <a:moveTo>
                    <a:pt x="4541" y="750569"/>
                  </a:moveTo>
                  <a:lnTo>
                    <a:pt x="735" y="750569"/>
                  </a:lnTo>
                  <a:lnTo>
                    <a:pt x="674" y="775969"/>
                  </a:lnTo>
                  <a:lnTo>
                    <a:pt x="4480" y="775969"/>
                  </a:lnTo>
                  <a:lnTo>
                    <a:pt x="4541" y="750569"/>
                  </a:lnTo>
                  <a:close/>
                </a:path>
                <a:path w="1078229" h="1059179">
                  <a:moveTo>
                    <a:pt x="1076431" y="750569"/>
                  </a:moveTo>
                  <a:lnTo>
                    <a:pt x="1072618" y="750569"/>
                  </a:lnTo>
                  <a:lnTo>
                    <a:pt x="1072556" y="775969"/>
                  </a:lnTo>
                  <a:lnTo>
                    <a:pt x="1076370" y="775969"/>
                  </a:lnTo>
                  <a:lnTo>
                    <a:pt x="1076431" y="750569"/>
                  </a:lnTo>
                  <a:close/>
                </a:path>
                <a:path w="1078229" h="1059179">
                  <a:moveTo>
                    <a:pt x="4480" y="775969"/>
                  </a:moveTo>
                  <a:lnTo>
                    <a:pt x="674" y="775969"/>
                  </a:lnTo>
                  <a:lnTo>
                    <a:pt x="644" y="788669"/>
                  </a:lnTo>
                  <a:lnTo>
                    <a:pt x="4449" y="788669"/>
                  </a:lnTo>
                  <a:lnTo>
                    <a:pt x="4480" y="775969"/>
                  </a:lnTo>
                  <a:close/>
                </a:path>
                <a:path w="1078229" h="1059179">
                  <a:moveTo>
                    <a:pt x="1076370" y="775969"/>
                  </a:moveTo>
                  <a:lnTo>
                    <a:pt x="1072556" y="775969"/>
                  </a:lnTo>
                  <a:lnTo>
                    <a:pt x="1072525" y="788669"/>
                  </a:lnTo>
                  <a:lnTo>
                    <a:pt x="1076340" y="788669"/>
                  </a:lnTo>
                  <a:lnTo>
                    <a:pt x="1076370" y="775969"/>
                  </a:lnTo>
                  <a:close/>
                </a:path>
                <a:path w="1078229" h="1059179">
                  <a:moveTo>
                    <a:pt x="4449" y="788669"/>
                  </a:moveTo>
                  <a:lnTo>
                    <a:pt x="644" y="788669"/>
                  </a:lnTo>
                  <a:lnTo>
                    <a:pt x="583" y="814069"/>
                  </a:lnTo>
                  <a:lnTo>
                    <a:pt x="4388" y="814069"/>
                  </a:lnTo>
                  <a:lnTo>
                    <a:pt x="4449" y="788669"/>
                  </a:lnTo>
                  <a:close/>
                </a:path>
                <a:path w="1078229" h="1059179">
                  <a:moveTo>
                    <a:pt x="1076340" y="788669"/>
                  </a:moveTo>
                  <a:lnTo>
                    <a:pt x="1072525" y="788669"/>
                  </a:lnTo>
                  <a:lnTo>
                    <a:pt x="1072464" y="814069"/>
                  </a:lnTo>
                  <a:lnTo>
                    <a:pt x="1076279" y="814069"/>
                  </a:lnTo>
                  <a:lnTo>
                    <a:pt x="1076340" y="788669"/>
                  </a:lnTo>
                  <a:close/>
                </a:path>
                <a:path w="1078229" h="1059179">
                  <a:moveTo>
                    <a:pt x="4388" y="814070"/>
                  </a:moveTo>
                  <a:lnTo>
                    <a:pt x="583" y="814070"/>
                  </a:lnTo>
                  <a:lnTo>
                    <a:pt x="506" y="845819"/>
                  </a:lnTo>
                  <a:lnTo>
                    <a:pt x="4311" y="845819"/>
                  </a:lnTo>
                  <a:lnTo>
                    <a:pt x="4388" y="814070"/>
                  </a:lnTo>
                  <a:close/>
                </a:path>
                <a:path w="1078229" h="1059179">
                  <a:moveTo>
                    <a:pt x="1076279" y="814070"/>
                  </a:moveTo>
                  <a:lnTo>
                    <a:pt x="1072464" y="814070"/>
                  </a:lnTo>
                  <a:lnTo>
                    <a:pt x="1072387" y="845819"/>
                  </a:lnTo>
                  <a:lnTo>
                    <a:pt x="1076202" y="845819"/>
                  </a:lnTo>
                  <a:lnTo>
                    <a:pt x="1076279" y="814070"/>
                  </a:lnTo>
                  <a:close/>
                </a:path>
                <a:path w="1078229" h="1059179">
                  <a:moveTo>
                    <a:pt x="4311" y="845820"/>
                  </a:moveTo>
                  <a:lnTo>
                    <a:pt x="506" y="845820"/>
                  </a:lnTo>
                  <a:lnTo>
                    <a:pt x="460" y="864869"/>
                  </a:lnTo>
                  <a:lnTo>
                    <a:pt x="4265" y="864869"/>
                  </a:lnTo>
                  <a:lnTo>
                    <a:pt x="4311" y="845820"/>
                  </a:lnTo>
                  <a:close/>
                </a:path>
                <a:path w="1078229" h="1059179">
                  <a:moveTo>
                    <a:pt x="1076202" y="845820"/>
                  </a:moveTo>
                  <a:lnTo>
                    <a:pt x="1072387" y="845820"/>
                  </a:lnTo>
                  <a:lnTo>
                    <a:pt x="1072341" y="864869"/>
                  </a:lnTo>
                  <a:lnTo>
                    <a:pt x="1076157" y="864869"/>
                  </a:lnTo>
                  <a:lnTo>
                    <a:pt x="1076202" y="845820"/>
                  </a:lnTo>
                  <a:close/>
                </a:path>
                <a:path w="1078229" h="1059179">
                  <a:moveTo>
                    <a:pt x="4265" y="864869"/>
                  </a:moveTo>
                  <a:lnTo>
                    <a:pt x="460" y="864869"/>
                  </a:lnTo>
                  <a:lnTo>
                    <a:pt x="445" y="871219"/>
                  </a:lnTo>
                  <a:lnTo>
                    <a:pt x="4249" y="871219"/>
                  </a:lnTo>
                  <a:lnTo>
                    <a:pt x="4265" y="864869"/>
                  </a:lnTo>
                  <a:close/>
                </a:path>
                <a:path w="1078229" h="1059179">
                  <a:moveTo>
                    <a:pt x="1076157" y="864869"/>
                  </a:moveTo>
                  <a:lnTo>
                    <a:pt x="1072341" y="864869"/>
                  </a:lnTo>
                  <a:lnTo>
                    <a:pt x="1072325" y="871219"/>
                  </a:lnTo>
                  <a:lnTo>
                    <a:pt x="1076141" y="871219"/>
                  </a:lnTo>
                  <a:lnTo>
                    <a:pt x="1076157" y="864869"/>
                  </a:lnTo>
                  <a:close/>
                </a:path>
                <a:path w="1078229" h="1059179">
                  <a:moveTo>
                    <a:pt x="4249" y="871219"/>
                  </a:moveTo>
                  <a:lnTo>
                    <a:pt x="445" y="871219"/>
                  </a:lnTo>
                  <a:lnTo>
                    <a:pt x="430" y="877569"/>
                  </a:lnTo>
                  <a:lnTo>
                    <a:pt x="4234" y="877569"/>
                  </a:lnTo>
                  <a:lnTo>
                    <a:pt x="4249" y="871219"/>
                  </a:lnTo>
                  <a:close/>
                </a:path>
                <a:path w="1078229" h="1059179">
                  <a:moveTo>
                    <a:pt x="1076141" y="871219"/>
                  </a:moveTo>
                  <a:lnTo>
                    <a:pt x="1072325" y="871219"/>
                  </a:lnTo>
                  <a:lnTo>
                    <a:pt x="1072310" y="877569"/>
                  </a:lnTo>
                  <a:lnTo>
                    <a:pt x="1076126" y="877569"/>
                  </a:lnTo>
                  <a:lnTo>
                    <a:pt x="1076141" y="871219"/>
                  </a:lnTo>
                  <a:close/>
                </a:path>
                <a:path w="1078229" h="1059179">
                  <a:moveTo>
                    <a:pt x="4234" y="877569"/>
                  </a:moveTo>
                  <a:lnTo>
                    <a:pt x="430" y="877569"/>
                  </a:lnTo>
                  <a:lnTo>
                    <a:pt x="415" y="883919"/>
                  </a:lnTo>
                  <a:lnTo>
                    <a:pt x="4218" y="883919"/>
                  </a:lnTo>
                  <a:lnTo>
                    <a:pt x="4234" y="877569"/>
                  </a:lnTo>
                  <a:close/>
                </a:path>
                <a:path w="1078229" h="1059179">
                  <a:moveTo>
                    <a:pt x="1076126" y="877569"/>
                  </a:moveTo>
                  <a:lnTo>
                    <a:pt x="1072310" y="877569"/>
                  </a:lnTo>
                  <a:lnTo>
                    <a:pt x="1072295" y="883919"/>
                  </a:lnTo>
                  <a:lnTo>
                    <a:pt x="1076111" y="883919"/>
                  </a:lnTo>
                  <a:lnTo>
                    <a:pt x="1076126" y="877569"/>
                  </a:lnTo>
                  <a:close/>
                </a:path>
                <a:path w="1078229" h="1059179">
                  <a:moveTo>
                    <a:pt x="4218" y="883919"/>
                  </a:moveTo>
                  <a:lnTo>
                    <a:pt x="415" y="883919"/>
                  </a:lnTo>
                  <a:lnTo>
                    <a:pt x="399" y="890269"/>
                  </a:lnTo>
                  <a:lnTo>
                    <a:pt x="4203" y="890269"/>
                  </a:lnTo>
                  <a:lnTo>
                    <a:pt x="4218" y="883919"/>
                  </a:lnTo>
                  <a:close/>
                </a:path>
                <a:path w="1078229" h="1059179">
                  <a:moveTo>
                    <a:pt x="1076111" y="883919"/>
                  </a:moveTo>
                  <a:lnTo>
                    <a:pt x="1072295" y="883919"/>
                  </a:lnTo>
                  <a:lnTo>
                    <a:pt x="1072279" y="890269"/>
                  </a:lnTo>
                  <a:lnTo>
                    <a:pt x="1076096" y="890269"/>
                  </a:lnTo>
                  <a:lnTo>
                    <a:pt x="1076111" y="883919"/>
                  </a:lnTo>
                  <a:close/>
                </a:path>
                <a:path w="1078229" h="1059179">
                  <a:moveTo>
                    <a:pt x="4203" y="890269"/>
                  </a:moveTo>
                  <a:lnTo>
                    <a:pt x="399" y="890269"/>
                  </a:lnTo>
                  <a:lnTo>
                    <a:pt x="387" y="895349"/>
                  </a:lnTo>
                  <a:lnTo>
                    <a:pt x="4191" y="895349"/>
                  </a:lnTo>
                  <a:lnTo>
                    <a:pt x="4203" y="890269"/>
                  </a:lnTo>
                  <a:close/>
                </a:path>
                <a:path w="1078229" h="1059179">
                  <a:moveTo>
                    <a:pt x="1076096" y="890269"/>
                  </a:moveTo>
                  <a:lnTo>
                    <a:pt x="1072279" y="890269"/>
                  </a:lnTo>
                  <a:lnTo>
                    <a:pt x="1072267" y="895349"/>
                  </a:lnTo>
                  <a:lnTo>
                    <a:pt x="1076083" y="895349"/>
                  </a:lnTo>
                  <a:lnTo>
                    <a:pt x="1076096" y="890269"/>
                  </a:lnTo>
                  <a:close/>
                </a:path>
                <a:path w="1078229" h="1059179">
                  <a:moveTo>
                    <a:pt x="4191" y="895350"/>
                  </a:moveTo>
                  <a:lnTo>
                    <a:pt x="387" y="895350"/>
                  </a:lnTo>
                  <a:lnTo>
                    <a:pt x="369" y="902969"/>
                  </a:lnTo>
                  <a:lnTo>
                    <a:pt x="4172" y="902969"/>
                  </a:lnTo>
                  <a:lnTo>
                    <a:pt x="4191" y="895350"/>
                  </a:lnTo>
                  <a:close/>
                </a:path>
                <a:path w="1078229" h="1059179">
                  <a:moveTo>
                    <a:pt x="1076083" y="895350"/>
                  </a:moveTo>
                  <a:lnTo>
                    <a:pt x="1072267" y="895350"/>
                  </a:lnTo>
                  <a:lnTo>
                    <a:pt x="1072249" y="902969"/>
                  </a:lnTo>
                  <a:lnTo>
                    <a:pt x="1076065" y="902969"/>
                  </a:lnTo>
                  <a:lnTo>
                    <a:pt x="1076083" y="895350"/>
                  </a:lnTo>
                  <a:close/>
                </a:path>
                <a:path w="1078229" h="1059179">
                  <a:moveTo>
                    <a:pt x="4172" y="902969"/>
                  </a:moveTo>
                  <a:lnTo>
                    <a:pt x="369" y="902969"/>
                  </a:lnTo>
                  <a:lnTo>
                    <a:pt x="326" y="920749"/>
                  </a:lnTo>
                  <a:lnTo>
                    <a:pt x="4129" y="920749"/>
                  </a:lnTo>
                  <a:lnTo>
                    <a:pt x="4172" y="902969"/>
                  </a:lnTo>
                  <a:close/>
                </a:path>
                <a:path w="1078229" h="1059179">
                  <a:moveTo>
                    <a:pt x="1076065" y="902969"/>
                  </a:moveTo>
                  <a:lnTo>
                    <a:pt x="1072249" y="902969"/>
                  </a:lnTo>
                  <a:lnTo>
                    <a:pt x="1072205" y="920749"/>
                  </a:lnTo>
                  <a:lnTo>
                    <a:pt x="1076022" y="920749"/>
                  </a:lnTo>
                  <a:lnTo>
                    <a:pt x="1076065" y="902969"/>
                  </a:lnTo>
                  <a:close/>
                </a:path>
                <a:path w="1078229" h="1059179">
                  <a:moveTo>
                    <a:pt x="4129" y="920750"/>
                  </a:moveTo>
                  <a:lnTo>
                    <a:pt x="326" y="920750"/>
                  </a:lnTo>
                  <a:lnTo>
                    <a:pt x="293" y="934719"/>
                  </a:lnTo>
                  <a:lnTo>
                    <a:pt x="4095" y="934719"/>
                  </a:lnTo>
                  <a:lnTo>
                    <a:pt x="4129" y="920750"/>
                  </a:lnTo>
                  <a:close/>
                </a:path>
                <a:path w="1078229" h="1059179">
                  <a:moveTo>
                    <a:pt x="1076022" y="920750"/>
                  </a:moveTo>
                  <a:lnTo>
                    <a:pt x="1072205" y="920750"/>
                  </a:lnTo>
                  <a:lnTo>
                    <a:pt x="1072172" y="934719"/>
                  </a:lnTo>
                  <a:lnTo>
                    <a:pt x="1075989" y="934719"/>
                  </a:lnTo>
                  <a:lnTo>
                    <a:pt x="1076022" y="920750"/>
                  </a:lnTo>
                  <a:close/>
                </a:path>
                <a:path w="1078229" h="1059179">
                  <a:moveTo>
                    <a:pt x="4095" y="934719"/>
                  </a:moveTo>
                  <a:lnTo>
                    <a:pt x="293" y="934719"/>
                  </a:lnTo>
                  <a:lnTo>
                    <a:pt x="280" y="939799"/>
                  </a:lnTo>
                  <a:lnTo>
                    <a:pt x="4083" y="939799"/>
                  </a:lnTo>
                  <a:lnTo>
                    <a:pt x="4095" y="934719"/>
                  </a:lnTo>
                  <a:close/>
                </a:path>
                <a:path w="1078229" h="1059179">
                  <a:moveTo>
                    <a:pt x="1075989" y="934719"/>
                  </a:moveTo>
                  <a:lnTo>
                    <a:pt x="1072172" y="934719"/>
                  </a:lnTo>
                  <a:lnTo>
                    <a:pt x="1072159" y="939799"/>
                  </a:lnTo>
                  <a:lnTo>
                    <a:pt x="1075976" y="939799"/>
                  </a:lnTo>
                  <a:lnTo>
                    <a:pt x="1075989" y="934719"/>
                  </a:lnTo>
                  <a:close/>
                </a:path>
                <a:path w="1078229" h="1059179">
                  <a:moveTo>
                    <a:pt x="4083" y="939800"/>
                  </a:moveTo>
                  <a:lnTo>
                    <a:pt x="280" y="939800"/>
                  </a:lnTo>
                  <a:lnTo>
                    <a:pt x="262" y="947419"/>
                  </a:lnTo>
                  <a:lnTo>
                    <a:pt x="4065" y="947419"/>
                  </a:lnTo>
                  <a:lnTo>
                    <a:pt x="4083" y="939800"/>
                  </a:lnTo>
                  <a:close/>
                </a:path>
                <a:path w="1078229" h="1059179">
                  <a:moveTo>
                    <a:pt x="1075976" y="939800"/>
                  </a:moveTo>
                  <a:lnTo>
                    <a:pt x="1072159" y="939800"/>
                  </a:lnTo>
                  <a:lnTo>
                    <a:pt x="1072141" y="947419"/>
                  </a:lnTo>
                  <a:lnTo>
                    <a:pt x="1075958" y="947419"/>
                  </a:lnTo>
                  <a:lnTo>
                    <a:pt x="1075976" y="939800"/>
                  </a:lnTo>
                  <a:close/>
                </a:path>
                <a:path w="1078229" h="1059179">
                  <a:moveTo>
                    <a:pt x="4065" y="947419"/>
                  </a:moveTo>
                  <a:lnTo>
                    <a:pt x="262" y="947419"/>
                  </a:lnTo>
                  <a:lnTo>
                    <a:pt x="250" y="952499"/>
                  </a:lnTo>
                  <a:lnTo>
                    <a:pt x="4052" y="952499"/>
                  </a:lnTo>
                  <a:lnTo>
                    <a:pt x="4065" y="947419"/>
                  </a:lnTo>
                  <a:close/>
                </a:path>
                <a:path w="1078229" h="1059179">
                  <a:moveTo>
                    <a:pt x="1075958" y="947419"/>
                  </a:moveTo>
                  <a:lnTo>
                    <a:pt x="1072141" y="947419"/>
                  </a:lnTo>
                  <a:lnTo>
                    <a:pt x="1072129" y="952499"/>
                  </a:lnTo>
                  <a:lnTo>
                    <a:pt x="1075946" y="952499"/>
                  </a:lnTo>
                  <a:lnTo>
                    <a:pt x="1075958" y="947419"/>
                  </a:lnTo>
                  <a:close/>
                </a:path>
                <a:path w="1078229" h="1059179">
                  <a:moveTo>
                    <a:pt x="4052" y="952500"/>
                  </a:moveTo>
                  <a:lnTo>
                    <a:pt x="250" y="952500"/>
                  </a:lnTo>
                  <a:lnTo>
                    <a:pt x="232" y="960119"/>
                  </a:lnTo>
                  <a:lnTo>
                    <a:pt x="4034" y="960119"/>
                  </a:lnTo>
                  <a:lnTo>
                    <a:pt x="4052" y="952500"/>
                  </a:lnTo>
                  <a:close/>
                </a:path>
                <a:path w="1078229" h="1059179">
                  <a:moveTo>
                    <a:pt x="1075946" y="952500"/>
                  </a:moveTo>
                  <a:lnTo>
                    <a:pt x="1072129" y="952500"/>
                  </a:lnTo>
                  <a:lnTo>
                    <a:pt x="1072110" y="960119"/>
                  </a:lnTo>
                  <a:lnTo>
                    <a:pt x="1075928" y="960119"/>
                  </a:lnTo>
                  <a:lnTo>
                    <a:pt x="1075946" y="952500"/>
                  </a:lnTo>
                  <a:close/>
                </a:path>
                <a:path w="1078229" h="1059179">
                  <a:moveTo>
                    <a:pt x="4034" y="960119"/>
                  </a:moveTo>
                  <a:lnTo>
                    <a:pt x="232" y="960119"/>
                  </a:lnTo>
                  <a:lnTo>
                    <a:pt x="216" y="966469"/>
                  </a:lnTo>
                  <a:lnTo>
                    <a:pt x="4019" y="966469"/>
                  </a:lnTo>
                  <a:lnTo>
                    <a:pt x="4034" y="960119"/>
                  </a:lnTo>
                  <a:close/>
                </a:path>
                <a:path w="1078229" h="1059179">
                  <a:moveTo>
                    <a:pt x="1075928" y="960119"/>
                  </a:moveTo>
                  <a:lnTo>
                    <a:pt x="1072110" y="960119"/>
                  </a:lnTo>
                  <a:lnTo>
                    <a:pt x="1072095" y="966469"/>
                  </a:lnTo>
                  <a:lnTo>
                    <a:pt x="1075912" y="966469"/>
                  </a:lnTo>
                  <a:lnTo>
                    <a:pt x="1075928" y="960119"/>
                  </a:lnTo>
                  <a:close/>
                </a:path>
                <a:path w="1078229" h="1059179">
                  <a:moveTo>
                    <a:pt x="4019" y="966469"/>
                  </a:moveTo>
                  <a:lnTo>
                    <a:pt x="216" y="966469"/>
                  </a:lnTo>
                  <a:lnTo>
                    <a:pt x="201" y="972819"/>
                  </a:lnTo>
                  <a:lnTo>
                    <a:pt x="4003" y="972819"/>
                  </a:lnTo>
                  <a:lnTo>
                    <a:pt x="4019" y="966469"/>
                  </a:lnTo>
                  <a:close/>
                </a:path>
                <a:path w="1078229" h="1059179">
                  <a:moveTo>
                    <a:pt x="1075912" y="966469"/>
                  </a:moveTo>
                  <a:lnTo>
                    <a:pt x="1072095" y="966469"/>
                  </a:lnTo>
                  <a:lnTo>
                    <a:pt x="1072079" y="972819"/>
                  </a:lnTo>
                  <a:lnTo>
                    <a:pt x="1075897" y="972819"/>
                  </a:lnTo>
                  <a:lnTo>
                    <a:pt x="1075912" y="966469"/>
                  </a:lnTo>
                  <a:close/>
                </a:path>
                <a:path w="1078229" h="1059179">
                  <a:moveTo>
                    <a:pt x="4003" y="972819"/>
                  </a:moveTo>
                  <a:lnTo>
                    <a:pt x="201" y="972819"/>
                  </a:lnTo>
                  <a:lnTo>
                    <a:pt x="170" y="985519"/>
                  </a:lnTo>
                  <a:lnTo>
                    <a:pt x="3972" y="985519"/>
                  </a:lnTo>
                  <a:lnTo>
                    <a:pt x="4003" y="972819"/>
                  </a:lnTo>
                  <a:close/>
                </a:path>
                <a:path w="1078229" h="1059179">
                  <a:moveTo>
                    <a:pt x="1075897" y="972819"/>
                  </a:moveTo>
                  <a:lnTo>
                    <a:pt x="1072079" y="972819"/>
                  </a:lnTo>
                  <a:lnTo>
                    <a:pt x="1072049" y="985519"/>
                  </a:lnTo>
                  <a:lnTo>
                    <a:pt x="1075867" y="985519"/>
                  </a:lnTo>
                  <a:lnTo>
                    <a:pt x="1075897" y="972819"/>
                  </a:lnTo>
                  <a:close/>
                </a:path>
                <a:path w="1078229" h="1059179">
                  <a:moveTo>
                    <a:pt x="3972" y="985519"/>
                  </a:moveTo>
                  <a:lnTo>
                    <a:pt x="170" y="985519"/>
                  </a:lnTo>
                  <a:lnTo>
                    <a:pt x="155" y="991869"/>
                  </a:lnTo>
                  <a:lnTo>
                    <a:pt x="3957" y="991869"/>
                  </a:lnTo>
                  <a:lnTo>
                    <a:pt x="3972" y="985519"/>
                  </a:lnTo>
                  <a:close/>
                </a:path>
                <a:path w="1078229" h="1059179">
                  <a:moveTo>
                    <a:pt x="1075867" y="985519"/>
                  </a:moveTo>
                  <a:lnTo>
                    <a:pt x="1072049" y="985519"/>
                  </a:lnTo>
                  <a:lnTo>
                    <a:pt x="1072033" y="991869"/>
                  </a:lnTo>
                  <a:lnTo>
                    <a:pt x="1075851" y="991869"/>
                  </a:lnTo>
                  <a:lnTo>
                    <a:pt x="1075867" y="985519"/>
                  </a:lnTo>
                  <a:close/>
                </a:path>
                <a:path w="1078229" h="1059179">
                  <a:moveTo>
                    <a:pt x="3957" y="991870"/>
                  </a:moveTo>
                  <a:lnTo>
                    <a:pt x="155" y="991870"/>
                  </a:lnTo>
                  <a:lnTo>
                    <a:pt x="140" y="998219"/>
                  </a:lnTo>
                  <a:lnTo>
                    <a:pt x="3942" y="998219"/>
                  </a:lnTo>
                  <a:lnTo>
                    <a:pt x="3957" y="991870"/>
                  </a:lnTo>
                  <a:close/>
                </a:path>
                <a:path w="1078229" h="1059179">
                  <a:moveTo>
                    <a:pt x="1075851" y="991870"/>
                  </a:moveTo>
                  <a:lnTo>
                    <a:pt x="1072033" y="991870"/>
                  </a:lnTo>
                  <a:lnTo>
                    <a:pt x="1072018" y="998219"/>
                  </a:lnTo>
                  <a:lnTo>
                    <a:pt x="1075836" y="998219"/>
                  </a:lnTo>
                  <a:lnTo>
                    <a:pt x="1075851" y="991870"/>
                  </a:lnTo>
                  <a:close/>
                </a:path>
                <a:path w="1078229" h="1059179">
                  <a:moveTo>
                    <a:pt x="3942" y="998219"/>
                  </a:moveTo>
                  <a:lnTo>
                    <a:pt x="140" y="998219"/>
                  </a:lnTo>
                  <a:lnTo>
                    <a:pt x="125" y="1004569"/>
                  </a:lnTo>
                  <a:lnTo>
                    <a:pt x="3926" y="1004569"/>
                  </a:lnTo>
                  <a:lnTo>
                    <a:pt x="3942" y="998219"/>
                  </a:lnTo>
                  <a:close/>
                </a:path>
                <a:path w="1078229" h="1059179">
                  <a:moveTo>
                    <a:pt x="1075836" y="998219"/>
                  </a:moveTo>
                  <a:lnTo>
                    <a:pt x="1072018" y="998219"/>
                  </a:lnTo>
                  <a:lnTo>
                    <a:pt x="1072003" y="1004569"/>
                  </a:lnTo>
                  <a:lnTo>
                    <a:pt x="1075821" y="1004569"/>
                  </a:lnTo>
                  <a:lnTo>
                    <a:pt x="1075836" y="998219"/>
                  </a:lnTo>
                  <a:close/>
                </a:path>
                <a:path w="1078229" h="1059179">
                  <a:moveTo>
                    <a:pt x="3926" y="1004569"/>
                  </a:moveTo>
                  <a:lnTo>
                    <a:pt x="125" y="1004569"/>
                  </a:lnTo>
                  <a:lnTo>
                    <a:pt x="94" y="1017269"/>
                  </a:lnTo>
                  <a:lnTo>
                    <a:pt x="3896" y="1017269"/>
                  </a:lnTo>
                  <a:lnTo>
                    <a:pt x="3926" y="1004569"/>
                  </a:lnTo>
                  <a:close/>
                </a:path>
                <a:path w="1078229" h="1059179">
                  <a:moveTo>
                    <a:pt x="1075821" y="1004569"/>
                  </a:moveTo>
                  <a:lnTo>
                    <a:pt x="1072003" y="1004569"/>
                  </a:lnTo>
                  <a:lnTo>
                    <a:pt x="1071972" y="1017269"/>
                  </a:lnTo>
                  <a:lnTo>
                    <a:pt x="1075790" y="1017269"/>
                  </a:lnTo>
                  <a:lnTo>
                    <a:pt x="1075821" y="1004569"/>
                  </a:lnTo>
                  <a:close/>
                </a:path>
                <a:path w="1078229" h="1059179">
                  <a:moveTo>
                    <a:pt x="3896" y="1017269"/>
                  </a:moveTo>
                  <a:lnTo>
                    <a:pt x="94" y="1017269"/>
                  </a:lnTo>
                  <a:lnTo>
                    <a:pt x="82" y="1022349"/>
                  </a:lnTo>
                  <a:lnTo>
                    <a:pt x="3883" y="1022349"/>
                  </a:lnTo>
                  <a:lnTo>
                    <a:pt x="3896" y="1017269"/>
                  </a:lnTo>
                  <a:close/>
                </a:path>
                <a:path w="1078229" h="1059179">
                  <a:moveTo>
                    <a:pt x="1075790" y="1017269"/>
                  </a:moveTo>
                  <a:lnTo>
                    <a:pt x="1071972" y="1017269"/>
                  </a:lnTo>
                  <a:lnTo>
                    <a:pt x="1071959" y="1022349"/>
                  </a:lnTo>
                  <a:lnTo>
                    <a:pt x="1075778" y="1022349"/>
                  </a:lnTo>
                  <a:lnTo>
                    <a:pt x="1075790" y="1017269"/>
                  </a:lnTo>
                  <a:close/>
                </a:path>
                <a:path w="1078229" h="1059179">
                  <a:moveTo>
                    <a:pt x="3883" y="1022350"/>
                  </a:moveTo>
                  <a:lnTo>
                    <a:pt x="82" y="1022350"/>
                  </a:lnTo>
                  <a:lnTo>
                    <a:pt x="67" y="1028699"/>
                  </a:lnTo>
                  <a:lnTo>
                    <a:pt x="3868" y="1028699"/>
                  </a:lnTo>
                  <a:lnTo>
                    <a:pt x="3883" y="1022350"/>
                  </a:lnTo>
                  <a:close/>
                </a:path>
                <a:path w="1078229" h="1059179">
                  <a:moveTo>
                    <a:pt x="1075778" y="1022350"/>
                  </a:moveTo>
                  <a:lnTo>
                    <a:pt x="1071959" y="1022350"/>
                  </a:lnTo>
                  <a:lnTo>
                    <a:pt x="1071944" y="1028699"/>
                  </a:lnTo>
                  <a:lnTo>
                    <a:pt x="1075763" y="1028699"/>
                  </a:lnTo>
                  <a:lnTo>
                    <a:pt x="1075778" y="1022350"/>
                  </a:lnTo>
                  <a:close/>
                </a:path>
                <a:path w="1078229" h="1059179">
                  <a:moveTo>
                    <a:pt x="3868" y="1028700"/>
                  </a:moveTo>
                  <a:lnTo>
                    <a:pt x="67" y="1028700"/>
                  </a:lnTo>
                  <a:lnTo>
                    <a:pt x="36" y="1041399"/>
                  </a:lnTo>
                  <a:lnTo>
                    <a:pt x="3837" y="1041399"/>
                  </a:lnTo>
                  <a:lnTo>
                    <a:pt x="3868" y="1028700"/>
                  </a:lnTo>
                  <a:close/>
                </a:path>
                <a:path w="1078229" h="1059179">
                  <a:moveTo>
                    <a:pt x="1075763" y="1028700"/>
                  </a:moveTo>
                  <a:lnTo>
                    <a:pt x="1071944" y="1028700"/>
                  </a:lnTo>
                  <a:lnTo>
                    <a:pt x="1071913" y="1041399"/>
                  </a:lnTo>
                  <a:lnTo>
                    <a:pt x="1075732" y="1041399"/>
                  </a:lnTo>
                  <a:lnTo>
                    <a:pt x="1075763" y="1028700"/>
                  </a:lnTo>
                  <a:close/>
                </a:path>
                <a:path w="1078229" h="1059179">
                  <a:moveTo>
                    <a:pt x="3837" y="1041400"/>
                  </a:moveTo>
                  <a:lnTo>
                    <a:pt x="36" y="1041400"/>
                  </a:lnTo>
                  <a:lnTo>
                    <a:pt x="21" y="1047749"/>
                  </a:lnTo>
                  <a:lnTo>
                    <a:pt x="3822" y="1047749"/>
                  </a:lnTo>
                  <a:lnTo>
                    <a:pt x="3837" y="1041400"/>
                  </a:lnTo>
                  <a:close/>
                </a:path>
                <a:path w="1078229" h="1059179">
                  <a:moveTo>
                    <a:pt x="1075732" y="1041400"/>
                  </a:moveTo>
                  <a:lnTo>
                    <a:pt x="1071913" y="1041400"/>
                  </a:lnTo>
                  <a:lnTo>
                    <a:pt x="1071898" y="1047749"/>
                  </a:lnTo>
                  <a:lnTo>
                    <a:pt x="1075717" y="1047749"/>
                  </a:lnTo>
                  <a:lnTo>
                    <a:pt x="1075732" y="1041400"/>
                  </a:lnTo>
                  <a:close/>
                </a:path>
                <a:path w="1078229" h="1059179">
                  <a:moveTo>
                    <a:pt x="3822" y="1047750"/>
                  </a:moveTo>
                  <a:lnTo>
                    <a:pt x="21" y="1047750"/>
                  </a:lnTo>
                  <a:lnTo>
                    <a:pt x="0" y="1056639"/>
                  </a:lnTo>
                  <a:lnTo>
                    <a:pt x="1075690" y="1059179"/>
                  </a:lnTo>
                  <a:lnTo>
                    <a:pt x="1075699" y="1055369"/>
                  </a:lnTo>
                  <a:lnTo>
                    <a:pt x="3809" y="1052829"/>
                  </a:lnTo>
                  <a:lnTo>
                    <a:pt x="3822" y="1047750"/>
                  </a:lnTo>
                  <a:close/>
                </a:path>
                <a:path w="1078229" h="1059179">
                  <a:moveTo>
                    <a:pt x="1075717" y="1047750"/>
                  </a:moveTo>
                  <a:lnTo>
                    <a:pt x="1071898" y="1047750"/>
                  </a:lnTo>
                  <a:lnTo>
                    <a:pt x="1071879" y="1055369"/>
                  </a:lnTo>
                  <a:lnTo>
                    <a:pt x="1075699" y="1055369"/>
                  </a:lnTo>
                  <a:lnTo>
                    <a:pt x="1075717" y="1047750"/>
                  </a:lnTo>
                  <a:close/>
                </a:path>
              </a:pathLst>
            </a:custGeom>
            <a:solidFill>
              <a:srgbClr val="7A1C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7045959" y="3027679"/>
              <a:ext cx="1070610" cy="1051560"/>
            </a:xfrm>
            <a:custGeom>
              <a:avLst/>
              <a:gdLst/>
              <a:ahLst/>
              <a:cxnLst/>
              <a:rect l="l" t="t" r="r" b="b"/>
              <a:pathLst>
                <a:path w="1070609" h="1051560">
                  <a:moveTo>
                    <a:pt x="2540" y="0"/>
                  </a:moveTo>
                  <a:lnTo>
                    <a:pt x="2447" y="38100"/>
                  </a:lnTo>
                  <a:lnTo>
                    <a:pt x="6266" y="38100"/>
                  </a:lnTo>
                  <a:lnTo>
                    <a:pt x="6350" y="3810"/>
                  </a:lnTo>
                  <a:lnTo>
                    <a:pt x="1070606" y="3810"/>
                  </a:lnTo>
                  <a:lnTo>
                    <a:pt x="1070610" y="2540"/>
                  </a:lnTo>
                  <a:lnTo>
                    <a:pt x="2540" y="0"/>
                  </a:lnTo>
                  <a:close/>
                </a:path>
                <a:path w="1070609" h="1051560">
                  <a:moveTo>
                    <a:pt x="1070606" y="3810"/>
                  </a:moveTo>
                  <a:lnTo>
                    <a:pt x="6350" y="3810"/>
                  </a:lnTo>
                  <a:lnTo>
                    <a:pt x="1066800" y="6350"/>
                  </a:lnTo>
                  <a:lnTo>
                    <a:pt x="1066722" y="38100"/>
                  </a:lnTo>
                  <a:lnTo>
                    <a:pt x="1070523" y="38100"/>
                  </a:lnTo>
                  <a:lnTo>
                    <a:pt x="1070606" y="3810"/>
                  </a:lnTo>
                  <a:close/>
                </a:path>
                <a:path w="1070609" h="1051560">
                  <a:moveTo>
                    <a:pt x="6266" y="38100"/>
                  </a:moveTo>
                  <a:lnTo>
                    <a:pt x="2447" y="38100"/>
                  </a:lnTo>
                  <a:lnTo>
                    <a:pt x="2416" y="50800"/>
                  </a:lnTo>
                  <a:lnTo>
                    <a:pt x="6235" y="50800"/>
                  </a:lnTo>
                  <a:lnTo>
                    <a:pt x="6266" y="38100"/>
                  </a:lnTo>
                  <a:close/>
                </a:path>
                <a:path w="1070609" h="1051560">
                  <a:moveTo>
                    <a:pt x="1070523" y="38100"/>
                  </a:moveTo>
                  <a:lnTo>
                    <a:pt x="1066722" y="38100"/>
                  </a:lnTo>
                  <a:lnTo>
                    <a:pt x="1066691" y="50800"/>
                  </a:lnTo>
                  <a:lnTo>
                    <a:pt x="1070493" y="50800"/>
                  </a:lnTo>
                  <a:lnTo>
                    <a:pt x="1070523" y="38100"/>
                  </a:lnTo>
                  <a:close/>
                </a:path>
                <a:path w="1070609" h="1051560">
                  <a:moveTo>
                    <a:pt x="6235" y="50800"/>
                  </a:moveTo>
                  <a:lnTo>
                    <a:pt x="2416" y="50800"/>
                  </a:lnTo>
                  <a:lnTo>
                    <a:pt x="2355" y="76200"/>
                  </a:lnTo>
                  <a:lnTo>
                    <a:pt x="6173" y="76200"/>
                  </a:lnTo>
                  <a:lnTo>
                    <a:pt x="6235" y="50800"/>
                  </a:lnTo>
                  <a:close/>
                </a:path>
                <a:path w="1070609" h="1051560">
                  <a:moveTo>
                    <a:pt x="1070493" y="50800"/>
                  </a:moveTo>
                  <a:lnTo>
                    <a:pt x="1066691" y="50800"/>
                  </a:lnTo>
                  <a:lnTo>
                    <a:pt x="1066629" y="76200"/>
                  </a:lnTo>
                  <a:lnTo>
                    <a:pt x="1070431" y="76200"/>
                  </a:lnTo>
                  <a:lnTo>
                    <a:pt x="1070493" y="50800"/>
                  </a:lnTo>
                  <a:close/>
                </a:path>
                <a:path w="1070609" h="1051560">
                  <a:moveTo>
                    <a:pt x="6173" y="76200"/>
                  </a:moveTo>
                  <a:lnTo>
                    <a:pt x="2355" y="76200"/>
                  </a:lnTo>
                  <a:lnTo>
                    <a:pt x="2278" y="107950"/>
                  </a:lnTo>
                  <a:lnTo>
                    <a:pt x="6096" y="107950"/>
                  </a:lnTo>
                  <a:lnTo>
                    <a:pt x="6173" y="76200"/>
                  </a:lnTo>
                  <a:close/>
                </a:path>
                <a:path w="1070609" h="1051560">
                  <a:moveTo>
                    <a:pt x="1070431" y="76200"/>
                  </a:moveTo>
                  <a:lnTo>
                    <a:pt x="1066629" y="76200"/>
                  </a:lnTo>
                  <a:lnTo>
                    <a:pt x="1066552" y="107950"/>
                  </a:lnTo>
                  <a:lnTo>
                    <a:pt x="1070354" y="107950"/>
                  </a:lnTo>
                  <a:lnTo>
                    <a:pt x="1070431" y="76200"/>
                  </a:lnTo>
                  <a:close/>
                </a:path>
                <a:path w="1070609" h="1051560">
                  <a:moveTo>
                    <a:pt x="6096" y="107950"/>
                  </a:moveTo>
                  <a:lnTo>
                    <a:pt x="2278" y="107950"/>
                  </a:lnTo>
                  <a:lnTo>
                    <a:pt x="2186" y="146050"/>
                  </a:lnTo>
                  <a:lnTo>
                    <a:pt x="6003" y="146050"/>
                  </a:lnTo>
                  <a:lnTo>
                    <a:pt x="6096" y="107950"/>
                  </a:lnTo>
                  <a:close/>
                </a:path>
                <a:path w="1070609" h="1051560">
                  <a:moveTo>
                    <a:pt x="1070354" y="107950"/>
                  </a:moveTo>
                  <a:lnTo>
                    <a:pt x="1066552" y="107950"/>
                  </a:lnTo>
                  <a:lnTo>
                    <a:pt x="1066459" y="146050"/>
                  </a:lnTo>
                  <a:lnTo>
                    <a:pt x="1070262" y="146050"/>
                  </a:lnTo>
                  <a:lnTo>
                    <a:pt x="1070354" y="107950"/>
                  </a:lnTo>
                  <a:close/>
                </a:path>
                <a:path w="1070609" h="1051560">
                  <a:moveTo>
                    <a:pt x="6003" y="146050"/>
                  </a:moveTo>
                  <a:lnTo>
                    <a:pt x="2186" y="146050"/>
                  </a:lnTo>
                  <a:lnTo>
                    <a:pt x="2124" y="171450"/>
                  </a:lnTo>
                  <a:lnTo>
                    <a:pt x="5941" y="171450"/>
                  </a:lnTo>
                  <a:lnTo>
                    <a:pt x="6003" y="146050"/>
                  </a:lnTo>
                  <a:close/>
                </a:path>
                <a:path w="1070609" h="1051560">
                  <a:moveTo>
                    <a:pt x="1070262" y="146050"/>
                  </a:moveTo>
                  <a:lnTo>
                    <a:pt x="1066459" y="146050"/>
                  </a:lnTo>
                  <a:lnTo>
                    <a:pt x="1066397" y="171450"/>
                  </a:lnTo>
                  <a:lnTo>
                    <a:pt x="1070201" y="171450"/>
                  </a:lnTo>
                  <a:lnTo>
                    <a:pt x="1070262" y="146050"/>
                  </a:lnTo>
                  <a:close/>
                </a:path>
                <a:path w="1070609" h="1051560">
                  <a:moveTo>
                    <a:pt x="5941" y="171450"/>
                  </a:moveTo>
                  <a:lnTo>
                    <a:pt x="2124" y="171450"/>
                  </a:lnTo>
                  <a:lnTo>
                    <a:pt x="2094" y="184150"/>
                  </a:lnTo>
                  <a:lnTo>
                    <a:pt x="5910" y="184150"/>
                  </a:lnTo>
                  <a:lnTo>
                    <a:pt x="5941" y="171450"/>
                  </a:lnTo>
                  <a:close/>
                </a:path>
                <a:path w="1070609" h="1051560">
                  <a:moveTo>
                    <a:pt x="1070201" y="171450"/>
                  </a:moveTo>
                  <a:lnTo>
                    <a:pt x="1066397" y="171450"/>
                  </a:lnTo>
                  <a:lnTo>
                    <a:pt x="1066366" y="184150"/>
                  </a:lnTo>
                  <a:lnTo>
                    <a:pt x="1070170" y="184150"/>
                  </a:lnTo>
                  <a:lnTo>
                    <a:pt x="1070201" y="171450"/>
                  </a:lnTo>
                  <a:close/>
                </a:path>
                <a:path w="1070609" h="1051560">
                  <a:moveTo>
                    <a:pt x="5910" y="184150"/>
                  </a:moveTo>
                  <a:lnTo>
                    <a:pt x="2094" y="184150"/>
                  </a:lnTo>
                  <a:lnTo>
                    <a:pt x="2032" y="209550"/>
                  </a:lnTo>
                  <a:lnTo>
                    <a:pt x="5848" y="209550"/>
                  </a:lnTo>
                  <a:lnTo>
                    <a:pt x="5910" y="184150"/>
                  </a:lnTo>
                  <a:close/>
                </a:path>
                <a:path w="1070609" h="1051560">
                  <a:moveTo>
                    <a:pt x="1070170" y="184150"/>
                  </a:moveTo>
                  <a:lnTo>
                    <a:pt x="1066366" y="184150"/>
                  </a:lnTo>
                  <a:lnTo>
                    <a:pt x="1066304" y="209550"/>
                  </a:lnTo>
                  <a:lnTo>
                    <a:pt x="1070108" y="209550"/>
                  </a:lnTo>
                  <a:lnTo>
                    <a:pt x="1070170" y="184150"/>
                  </a:lnTo>
                  <a:close/>
                </a:path>
                <a:path w="1070609" h="1051560">
                  <a:moveTo>
                    <a:pt x="5848" y="209550"/>
                  </a:moveTo>
                  <a:lnTo>
                    <a:pt x="2032" y="209550"/>
                  </a:lnTo>
                  <a:lnTo>
                    <a:pt x="1678" y="355600"/>
                  </a:lnTo>
                  <a:lnTo>
                    <a:pt x="5491" y="355600"/>
                  </a:lnTo>
                  <a:lnTo>
                    <a:pt x="5848" y="209550"/>
                  </a:lnTo>
                  <a:close/>
                </a:path>
                <a:path w="1070609" h="1051560">
                  <a:moveTo>
                    <a:pt x="1070108" y="209550"/>
                  </a:moveTo>
                  <a:lnTo>
                    <a:pt x="1066304" y="209550"/>
                  </a:lnTo>
                  <a:lnTo>
                    <a:pt x="1065948" y="355600"/>
                  </a:lnTo>
                  <a:lnTo>
                    <a:pt x="1069755" y="355600"/>
                  </a:lnTo>
                  <a:lnTo>
                    <a:pt x="1070108" y="209550"/>
                  </a:lnTo>
                  <a:close/>
                </a:path>
                <a:path w="1070609" h="1051560">
                  <a:moveTo>
                    <a:pt x="5491" y="355600"/>
                  </a:moveTo>
                  <a:lnTo>
                    <a:pt x="1678" y="355600"/>
                  </a:lnTo>
                  <a:lnTo>
                    <a:pt x="1617" y="381000"/>
                  </a:lnTo>
                  <a:lnTo>
                    <a:pt x="5430" y="381000"/>
                  </a:lnTo>
                  <a:lnTo>
                    <a:pt x="5491" y="355600"/>
                  </a:lnTo>
                  <a:close/>
                </a:path>
                <a:path w="1070609" h="1051560">
                  <a:moveTo>
                    <a:pt x="1069755" y="355600"/>
                  </a:moveTo>
                  <a:lnTo>
                    <a:pt x="1065948" y="355600"/>
                  </a:lnTo>
                  <a:lnTo>
                    <a:pt x="1065886" y="381000"/>
                  </a:lnTo>
                  <a:lnTo>
                    <a:pt x="1069693" y="381000"/>
                  </a:lnTo>
                  <a:lnTo>
                    <a:pt x="1069755" y="355600"/>
                  </a:lnTo>
                  <a:close/>
                </a:path>
                <a:path w="1070609" h="1051560">
                  <a:moveTo>
                    <a:pt x="5430" y="381000"/>
                  </a:moveTo>
                  <a:lnTo>
                    <a:pt x="1617" y="381000"/>
                  </a:lnTo>
                  <a:lnTo>
                    <a:pt x="1555" y="406400"/>
                  </a:lnTo>
                  <a:lnTo>
                    <a:pt x="5368" y="406400"/>
                  </a:lnTo>
                  <a:lnTo>
                    <a:pt x="5430" y="381000"/>
                  </a:lnTo>
                  <a:close/>
                </a:path>
                <a:path w="1070609" h="1051560">
                  <a:moveTo>
                    <a:pt x="1069693" y="381000"/>
                  </a:moveTo>
                  <a:lnTo>
                    <a:pt x="1065886" y="381000"/>
                  </a:lnTo>
                  <a:lnTo>
                    <a:pt x="1065824" y="406400"/>
                  </a:lnTo>
                  <a:lnTo>
                    <a:pt x="1069632" y="406400"/>
                  </a:lnTo>
                  <a:lnTo>
                    <a:pt x="1069693" y="381000"/>
                  </a:lnTo>
                  <a:close/>
                </a:path>
                <a:path w="1070609" h="1051560">
                  <a:moveTo>
                    <a:pt x="5368" y="406400"/>
                  </a:moveTo>
                  <a:lnTo>
                    <a:pt x="1555" y="406400"/>
                  </a:lnTo>
                  <a:lnTo>
                    <a:pt x="977" y="645160"/>
                  </a:lnTo>
                  <a:lnTo>
                    <a:pt x="4785" y="645160"/>
                  </a:lnTo>
                  <a:lnTo>
                    <a:pt x="5368" y="406400"/>
                  </a:lnTo>
                  <a:close/>
                </a:path>
                <a:path w="1070609" h="1051560">
                  <a:moveTo>
                    <a:pt x="1069632" y="406400"/>
                  </a:moveTo>
                  <a:lnTo>
                    <a:pt x="1065824" y="406400"/>
                  </a:lnTo>
                  <a:lnTo>
                    <a:pt x="1065241" y="645160"/>
                  </a:lnTo>
                  <a:lnTo>
                    <a:pt x="1069054" y="645160"/>
                  </a:lnTo>
                  <a:lnTo>
                    <a:pt x="1069632" y="406400"/>
                  </a:lnTo>
                  <a:close/>
                </a:path>
                <a:path w="1070609" h="1051560">
                  <a:moveTo>
                    <a:pt x="4785" y="645160"/>
                  </a:moveTo>
                  <a:lnTo>
                    <a:pt x="977" y="645160"/>
                  </a:lnTo>
                  <a:lnTo>
                    <a:pt x="916" y="670560"/>
                  </a:lnTo>
                  <a:lnTo>
                    <a:pt x="4723" y="670560"/>
                  </a:lnTo>
                  <a:lnTo>
                    <a:pt x="4785" y="645160"/>
                  </a:lnTo>
                  <a:close/>
                </a:path>
                <a:path w="1070609" h="1051560">
                  <a:moveTo>
                    <a:pt x="1069054" y="645160"/>
                  </a:moveTo>
                  <a:lnTo>
                    <a:pt x="1065241" y="645160"/>
                  </a:lnTo>
                  <a:lnTo>
                    <a:pt x="1065179" y="670560"/>
                  </a:lnTo>
                  <a:lnTo>
                    <a:pt x="1068992" y="670560"/>
                  </a:lnTo>
                  <a:lnTo>
                    <a:pt x="1069054" y="645160"/>
                  </a:lnTo>
                  <a:close/>
                </a:path>
                <a:path w="1070609" h="1051560">
                  <a:moveTo>
                    <a:pt x="4723" y="670560"/>
                  </a:moveTo>
                  <a:lnTo>
                    <a:pt x="916" y="670560"/>
                  </a:lnTo>
                  <a:lnTo>
                    <a:pt x="854" y="695960"/>
                  </a:lnTo>
                  <a:lnTo>
                    <a:pt x="4661" y="695960"/>
                  </a:lnTo>
                  <a:lnTo>
                    <a:pt x="4723" y="670560"/>
                  </a:lnTo>
                  <a:close/>
                </a:path>
                <a:path w="1070609" h="1051560">
                  <a:moveTo>
                    <a:pt x="1068992" y="670560"/>
                  </a:moveTo>
                  <a:lnTo>
                    <a:pt x="1065179" y="670560"/>
                  </a:lnTo>
                  <a:lnTo>
                    <a:pt x="1065118" y="695960"/>
                  </a:lnTo>
                  <a:lnTo>
                    <a:pt x="1068931" y="695960"/>
                  </a:lnTo>
                  <a:lnTo>
                    <a:pt x="1068992" y="670560"/>
                  </a:lnTo>
                  <a:close/>
                </a:path>
                <a:path w="1070609" h="1051560">
                  <a:moveTo>
                    <a:pt x="4661" y="695960"/>
                  </a:moveTo>
                  <a:lnTo>
                    <a:pt x="854" y="695960"/>
                  </a:lnTo>
                  <a:lnTo>
                    <a:pt x="793" y="721360"/>
                  </a:lnTo>
                  <a:lnTo>
                    <a:pt x="4599" y="721360"/>
                  </a:lnTo>
                  <a:lnTo>
                    <a:pt x="4661" y="695960"/>
                  </a:lnTo>
                  <a:close/>
                </a:path>
                <a:path w="1070609" h="1051560">
                  <a:moveTo>
                    <a:pt x="1068931" y="695960"/>
                  </a:moveTo>
                  <a:lnTo>
                    <a:pt x="1065118" y="695960"/>
                  </a:lnTo>
                  <a:lnTo>
                    <a:pt x="1065056" y="721360"/>
                  </a:lnTo>
                  <a:lnTo>
                    <a:pt x="1068869" y="721360"/>
                  </a:lnTo>
                  <a:lnTo>
                    <a:pt x="1068931" y="695960"/>
                  </a:lnTo>
                  <a:close/>
                </a:path>
                <a:path w="1070609" h="1051560">
                  <a:moveTo>
                    <a:pt x="4599" y="721360"/>
                  </a:moveTo>
                  <a:lnTo>
                    <a:pt x="793" y="721360"/>
                  </a:lnTo>
                  <a:lnTo>
                    <a:pt x="731" y="746760"/>
                  </a:lnTo>
                  <a:lnTo>
                    <a:pt x="4537" y="746760"/>
                  </a:lnTo>
                  <a:lnTo>
                    <a:pt x="4599" y="721360"/>
                  </a:lnTo>
                  <a:close/>
                </a:path>
                <a:path w="1070609" h="1051560">
                  <a:moveTo>
                    <a:pt x="1068869" y="721360"/>
                  </a:moveTo>
                  <a:lnTo>
                    <a:pt x="1065056" y="721360"/>
                  </a:lnTo>
                  <a:lnTo>
                    <a:pt x="1064994" y="746760"/>
                  </a:lnTo>
                  <a:lnTo>
                    <a:pt x="1068808" y="746760"/>
                  </a:lnTo>
                  <a:lnTo>
                    <a:pt x="1068869" y="721360"/>
                  </a:lnTo>
                  <a:close/>
                </a:path>
                <a:path w="1070609" h="1051560">
                  <a:moveTo>
                    <a:pt x="4537" y="746760"/>
                  </a:moveTo>
                  <a:lnTo>
                    <a:pt x="731" y="746760"/>
                  </a:lnTo>
                  <a:lnTo>
                    <a:pt x="670" y="772160"/>
                  </a:lnTo>
                  <a:lnTo>
                    <a:pt x="4475" y="772160"/>
                  </a:lnTo>
                  <a:lnTo>
                    <a:pt x="4537" y="746760"/>
                  </a:lnTo>
                  <a:close/>
                </a:path>
                <a:path w="1070609" h="1051560">
                  <a:moveTo>
                    <a:pt x="1068808" y="746760"/>
                  </a:moveTo>
                  <a:lnTo>
                    <a:pt x="1064994" y="746760"/>
                  </a:lnTo>
                  <a:lnTo>
                    <a:pt x="1064932" y="772160"/>
                  </a:lnTo>
                  <a:lnTo>
                    <a:pt x="1068746" y="772160"/>
                  </a:lnTo>
                  <a:lnTo>
                    <a:pt x="1068808" y="746760"/>
                  </a:lnTo>
                  <a:close/>
                </a:path>
                <a:path w="1070609" h="1051560">
                  <a:moveTo>
                    <a:pt x="4475" y="772160"/>
                  </a:moveTo>
                  <a:lnTo>
                    <a:pt x="670" y="772160"/>
                  </a:lnTo>
                  <a:lnTo>
                    <a:pt x="639" y="784860"/>
                  </a:lnTo>
                  <a:lnTo>
                    <a:pt x="4445" y="784860"/>
                  </a:lnTo>
                  <a:lnTo>
                    <a:pt x="4475" y="772160"/>
                  </a:lnTo>
                  <a:close/>
                </a:path>
                <a:path w="1070609" h="1051560">
                  <a:moveTo>
                    <a:pt x="1068746" y="772160"/>
                  </a:moveTo>
                  <a:lnTo>
                    <a:pt x="1064932" y="772160"/>
                  </a:lnTo>
                  <a:lnTo>
                    <a:pt x="1064901" y="784860"/>
                  </a:lnTo>
                  <a:lnTo>
                    <a:pt x="1068715" y="784860"/>
                  </a:lnTo>
                  <a:lnTo>
                    <a:pt x="1068746" y="772160"/>
                  </a:lnTo>
                  <a:close/>
                </a:path>
                <a:path w="1070609" h="1051560">
                  <a:moveTo>
                    <a:pt x="4445" y="784860"/>
                  </a:moveTo>
                  <a:lnTo>
                    <a:pt x="639" y="784860"/>
                  </a:lnTo>
                  <a:lnTo>
                    <a:pt x="578" y="810260"/>
                  </a:lnTo>
                  <a:lnTo>
                    <a:pt x="4383" y="810260"/>
                  </a:lnTo>
                  <a:lnTo>
                    <a:pt x="4445" y="784860"/>
                  </a:lnTo>
                  <a:close/>
                </a:path>
                <a:path w="1070609" h="1051560">
                  <a:moveTo>
                    <a:pt x="1068715" y="784860"/>
                  </a:moveTo>
                  <a:lnTo>
                    <a:pt x="1064901" y="784860"/>
                  </a:lnTo>
                  <a:lnTo>
                    <a:pt x="1064839" y="810260"/>
                  </a:lnTo>
                  <a:lnTo>
                    <a:pt x="1068654" y="810260"/>
                  </a:lnTo>
                  <a:lnTo>
                    <a:pt x="1068715" y="784860"/>
                  </a:lnTo>
                  <a:close/>
                </a:path>
                <a:path w="1070609" h="1051560">
                  <a:moveTo>
                    <a:pt x="4383" y="810260"/>
                  </a:moveTo>
                  <a:lnTo>
                    <a:pt x="578" y="810260"/>
                  </a:lnTo>
                  <a:lnTo>
                    <a:pt x="501" y="842010"/>
                  </a:lnTo>
                  <a:lnTo>
                    <a:pt x="4305" y="842010"/>
                  </a:lnTo>
                  <a:lnTo>
                    <a:pt x="4383" y="810260"/>
                  </a:lnTo>
                  <a:close/>
                </a:path>
                <a:path w="1070609" h="1051560">
                  <a:moveTo>
                    <a:pt x="1068654" y="810260"/>
                  </a:moveTo>
                  <a:lnTo>
                    <a:pt x="1064839" y="810260"/>
                  </a:lnTo>
                  <a:lnTo>
                    <a:pt x="1064761" y="842010"/>
                  </a:lnTo>
                  <a:lnTo>
                    <a:pt x="1068577" y="842010"/>
                  </a:lnTo>
                  <a:lnTo>
                    <a:pt x="1068654" y="810260"/>
                  </a:lnTo>
                  <a:close/>
                </a:path>
                <a:path w="1070609" h="1051560">
                  <a:moveTo>
                    <a:pt x="4305" y="842010"/>
                  </a:moveTo>
                  <a:lnTo>
                    <a:pt x="501" y="842010"/>
                  </a:lnTo>
                  <a:lnTo>
                    <a:pt x="455" y="861060"/>
                  </a:lnTo>
                  <a:lnTo>
                    <a:pt x="4259" y="861060"/>
                  </a:lnTo>
                  <a:lnTo>
                    <a:pt x="4305" y="842010"/>
                  </a:lnTo>
                  <a:close/>
                </a:path>
                <a:path w="1070609" h="1051560">
                  <a:moveTo>
                    <a:pt x="1068577" y="842010"/>
                  </a:moveTo>
                  <a:lnTo>
                    <a:pt x="1064761" y="842010"/>
                  </a:lnTo>
                  <a:lnTo>
                    <a:pt x="1064715" y="861060"/>
                  </a:lnTo>
                  <a:lnTo>
                    <a:pt x="1068531" y="861060"/>
                  </a:lnTo>
                  <a:lnTo>
                    <a:pt x="1068577" y="842010"/>
                  </a:lnTo>
                  <a:close/>
                </a:path>
                <a:path w="1070609" h="1051560">
                  <a:moveTo>
                    <a:pt x="4259" y="861060"/>
                  </a:moveTo>
                  <a:lnTo>
                    <a:pt x="455" y="861060"/>
                  </a:lnTo>
                  <a:lnTo>
                    <a:pt x="439" y="867410"/>
                  </a:lnTo>
                  <a:lnTo>
                    <a:pt x="4243" y="867410"/>
                  </a:lnTo>
                  <a:lnTo>
                    <a:pt x="4259" y="861060"/>
                  </a:lnTo>
                  <a:close/>
                </a:path>
                <a:path w="1070609" h="1051560">
                  <a:moveTo>
                    <a:pt x="1068531" y="861060"/>
                  </a:moveTo>
                  <a:lnTo>
                    <a:pt x="1064715" y="861060"/>
                  </a:lnTo>
                  <a:lnTo>
                    <a:pt x="1064699" y="867410"/>
                  </a:lnTo>
                  <a:lnTo>
                    <a:pt x="1068515" y="867410"/>
                  </a:lnTo>
                  <a:lnTo>
                    <a:pt x="1068531" y="861060"/>
                  </a:lnTo>
                  <a:close/>
                </a:path>
                <a:path w="1070609" h="1051560">
                  <a:moveTo>
                    <a:pt x="4243" y="867410"/>
                  </a:moveTo>
                  <a:lnTo>
                    <a:pt x="439" y="867410"/>
                  </a:lnTo>
                  <a:lnTo>
                    <a:pt x="424" y="873760"/>
                  </a:lnTo>
                  <a:lnTo>
                    <a:pt x="4228" y="873760"/>
                  </a:lnTo>
                  <a:lnTo>
                    <a:pt x="4243" y="867410"/>
                  </a:lnTo>
                  <a:close/>
                </a:path>
                <a:path w="1070609" h="1051560">
                  <a:moveTo>
                    <a:pt x="1068515" y="867410"/>
                  </a:moveTo>
                  <a:lnTo>
                    <a:pt x="1064699" y="867410"/>
                  </a:lnTo>
                  <a:lnTo>
                    <a:pt x="1064684" y="873760"/>
                  </a:lnTo>
                  <a:lnTo>
                    <a:pt x="1068500" y="873760"/>
                  </a:lnTo>
                  <a:lnTo>
                    <a:pt x="1068515" y="867410"/>
                  </a:lnTo>
                  <a:close/>
                </a:path>
                <a:path w="1070609" h="1051560">
                  <a:moveTo>
                    <a:pt x="4228" y="873760"/>
                  </a:moveTo>
                  <a:lnTo>
                    <a:pt x="424" y="873760"/>
                  </a:lnTo>
                  <a:lnTo>
                    <a:pt x="408" y="880110"/>
                  </a:lnTo>
                  <a:lnTo>
                    <a:pt x="4212" y="880110"/>
                  </a:lnTo>
                  <a:lnTo>
                    <a:pt x="4228" y="873760"/>
                  </a:lnTo>
                  <a:close/>
                </a:path>
                <a:path w="1070609" h="1051560">
                  <a:moveTo>
                    <a:pt x="1068500" y="873760"/>
                  </a:moveTo>
                  <a:lnTo>
                    <a:pt x="1064684" y="873760"/>
                  </a:lnTo>
                  <a:lnTo>
                    <a:pt x="1064668" y="880110"/>
                  </a:lnTo>
                  <a:lnTo>
                    <a:pt x="1068485" y="880110"/>
                  </a:lnTo>
                  <a:lnTo>
                    <a:pt x="1068500" y="873760"/>
                  </a:lnTo>
                  <a:close/>
                </a:path>
                <a:path w="1070609" h="1051560">
                  <a:moveTo>
                    <a:pt x="4212" y="880110"/>
                  </a:moveTo>
                  <a:lnTo>
                    <a:pt x="408" y="880110"/>
                  </a:lnTo>
                  <a:lnTo>
                    <a:pt x="393" y="886460"/>
                  </a:lnTo>
                  <a:lnTo>
                    <a:pt x="4197" y="886460"/>
                  </a:lnTo>
                  <a:lnTo>
                    <a:pt x="4212" y="880110"/>
                  </a:lnTo>
                  <a:close/>
                </a:path>
                <a:path w="1070609" h="1051560">
                  <a:moveTo>
                    <a:pt x="1068485" y="880110"/>
                  </a:moveTo>
                  <a:lnTo>
                    <a:pt x="1064668" y="880110"/>
                  </a:lnTo>
                  <a:lnTo>
                    <a:pt x="1064653" y="886460"/>
                  </a:lnTo>
                  <a:lnTo>
                    <a:pt x="1068469" y="886460"/>
                  </a:lnTo>
                  <a:lnTo>
                    <a:pt x="1068485" y="880110"/>
                  </a:lnTo>
                  <a:close/>
                </a:path>
                <a:path w="1070609" h="1051560">
                  <a:moveTo>
                    <a:pt x="4197" y="886460"/>
                  </a:moveTo>
                  <a:lnTo>
                    <a:pt x="393" y="886460"/>
                  </a:lnTo>
                  <a:lnTo>
                    <a:pt x="381" y="891540"/>
                  </a:lnTo>
                  <a:lnTo>
                    <a:pt x="4184" y="891540"/>
                  </a:lnTo>
                  <a:lnTo>
                    <a:pt x="4197" y="886460"/>
                  </a:lnTo>
                  <a:close/>
                </a:path>
                <a:path w="1070609" h="1051560">
                  <a:moveTo>
                    <a:pt x="1068469" y="886460"/>
                  </a:moveTo>
                  <a:lnTo>
                    <a:pt x="1064653" y="886460"/>
                  </a:lnTo>
                  <a:lnTo>
                    <a:pt x="1064641" y="891540"/>
                  </a:lnTo>
                  <a:lnTo>
                    <a:pt x="1068457" y="891540"/>
                  </a:lnTo>
                  <a:lnTo>
                    <a:pt x="1068469" y="886460"/>
                  </a:lnTo>
                  <a:close/>
                </a:path>
                <a:path w="1070609" h="1051560">
                  <a:moveTo>
                    <a:pt x="4184" y="891540"/>
                  </a:moveTo>
                  <a:lnTo>
                    <a:pt x="381" y="891540"/>
                  </a:lnTo>
                  <a:lnTo>
                    <a:pt x="362" y="899160"/>
                  </a:lnTo>
                  <a:lnTo>
                    <a:pt x="4166" y="899160"/>
                  </a:lnTo>
                  <a:lnTo>
                    <a:pt x="4184" y="891540"/>
                  </a:lnTo>
                  <a:close/>
                </a:path>
                <a:path w="1070609" h="1051560">
                  <a:moveTo>
                    <a:pt x="1068457" y="891540"/>
                  </a:moveTo>
                  <a:lnTo>
                    <a:pt x="1064641" y="891540"/>
                  </a:lnTo>
                  <a:lnTo>
                    <a:pt x="1064622" y="899160"/>
                  </a:lnTo>
                  <a:lnTo>
                    <a:pt x="1068439" y="899160"/>
                  </a:lnTo>
                  <a:lnTo>
                    <a:pt x="1068457" y="891540"/>
                  </a:lnTo>
                  <a:close/>
                </a:path>
                <a:path w="1070609" h="1051560">
                  <a:moveTo>
                    <a:pt x="4166" y="899160"/>
                  </a:moveTo>
                  <a:lnTo>
                    <a:pt x="362" y="899160"/>
                  </a:lnTo>
                  <a:lnTo>
                    <a:pt x="319" y="916940"/>
                  </a:lnTo>
                  <a:lnTo>
                    <a:pt x="4122" y="916940"/>
                  </a:lnTo>
                  <a:lnTo>
                    <a:pt x="4166" y="899160"/>
                  </a:lnTo>
                  <a:close/>
                </a:path>
                <a:path w="1070609" h="1051560">
                  <a:moveTo>
                    <a:pt x="1068439" y="899160"/>
                  </a:moveTo>
                  <a:lnTo>
                    <a:pt x="1064622" y="899160"/>
                  </a:lnTo>
                  <a:lnTo>
                    <a:pt x="1064579" y="916940"/>
                  </a:lnTo>
                  <a:lnTo>
                    <a:pt x="1068395" y="916940"/>
                  </a:lnTo>
                  <a:lnTo>
                    <a:pt x="1068439" y="899160"/>
                  </a:lnTo>
                  <a:close/>
                </a:path>
                <a:path w="1070609" h="1051560">
                  <a:moveTo>
                    <a:pt x="4122" y="916940"/>
                  </a:moveTo>
                  <a:lnTo>
                    <a:pt x="319" y="916940"/>
                  </a:lnTo>
                  <a:lnTo>
                    <a:pt x="285" y="930910"/>
                  </a:lnTo>
                  <a:lnTo>
                    <a:pt x="4088" y="930910"/>
                  </a:lnTo>
                  <a:lnTo>
                    <a:pt x="4122" y="916940"/>
                  </a:lnTo>
                  <a:close/>
                </a:path>
                <a:path w="1070609" h="1051560">
                  <a:moveTo>
                    <a:pt x="1068395" y="916940"/>
                  </a:moveTo>
                  <a:lnTo>
                    <a:pt x="1064579" y="916940"/>
                  </a:lnTo>
                  <a:lnTo>
                    <a:pt x="1064544" y="930910"/>
                  </a:lnTo>
                  <a:lnTo>
                    <a:pt x="1068362" y="930910"/>
                  </a:lnTo>
                  <a:lnTo>
                    <a:pt x="1068395" y="916940"/>
                  </a:lnTo>
                  <a:close/>
                </a:path>
                <a:path w="1070609" h="1051560">
                  <a:moveTo>
                    <a:pt x="4088" y="930910"/>
                  </a:moveTo>
                  <a:lnTo>
                    <a:pt x="285" y="930910"/>
                  </a:lnTo>
                  <a:lnTo>
                    <a:pt x="273" y="935990"/>
                  </a:lnTo>
                  <a:lnTo>
                    <a:pt x="4076" y="935990"/>
                  </a:lnTo>
                  <a:lnTo>
                    <a:pt x="4088" y="930910"/>
                  </a:lnTo>
                  <a:close/>
                </a:path>
                <a:path w="1070609" h="1051560">
                  <a:moveTo>
                    <a:pt x="1068362" y="930910"/>
                  </a:moveTo>
                  <a:lnTo>
                    <a:pt x="1064544" y="930910"/>
                  </a:lnTo>
                  <a:lnTo>
                    <a:pt x="1064532" y="935990"/>
                  </a:lnTo>
                  <a:lnTo>
                    <a:pt x="1068349" y="935990"/>
                  </a:lnTo>
                  <a:lnTo>
                    <a:pt x="1068362" y="930910"/>
                  </a:lnTo>
                  <a:close/>
                </a:path>
                <a:path w="1070609" h="1051560">
                  <a:moveTo>
                    <a:pt x="4076" y="935990"/>
                  </a:moveTo>
                  <a:lnTo>
                    <a:pt x="273" y="935990"/>
                  </a:lnTo>
                  <a:lnTo>
                    <a:pt x="255" y="943610"/>
                  </a:lnTo>
                  <a:lnTo>
                    <a:pt x="4057" y="943610"/>
                  </a:lnTo>
                  <a:lnTo>
                    <a:pt x="4076" y="935990"/>
                  </a:lnTo>
                  <a:close/>
                </a:path>
                <a:path w="1070609" h="1051560">
                  <a:moveTo>
                    <a:pt x="1068349" y="935990"/>
                  </a:moveTo>
                  <a:lnTo>
                    <a:pt x="1064532" y="935990"/>
                  </a:lnTo>
                  <a:lnTo>
                    <a:pt x="1064514" y="943610"/>
                  </a:lnTo>
                  <a:lnTo>
                    <a:pt x="1068331" y="943610"/>
                  </a:lnTo>
                  <a:lnTo>
                    <a:pt x="1068349" y="935990"/>
                  </a:lnTo>
                  <a:close/>
                </a:path>
                <a:path w="1070609" h="1051560">
                  <a:moveTo>
                    <a:pt x="4057" y="943610"/>
                  </a:moveTo>
                  <a:lnTo>
                    <a:pt x="255" y="943610"/>
                  </a:lnTo>
                  <a:lnTo>
                    <a:pt x="242" y="948690"/>
                  </a:lnTo>
                  <a:lnTo>
                    <a:pt x="4045" y="948690"/>
                  </a:lnTo>
                  <a:lnTo>
                    <a:pt x="4057" y="943610"/>
                  </a:lnTo>
                  <a:close/>
                </a:path>
                <a:path w="1070609" h="1051560">
                  <a:moveTo>
                    <a:pt x="1068331" y="943610"/>
                  </a:moveTo>
                  <a:lnTo>
                    <a:pt x="1064514" y="943610"/>
                  </a:lnTo>
                  <a:lnTo>
                    <a:pt x="1064501" y="948690"/>
                  </a:lnTo>
                  <a:lnTo>
                    <a:pt x="1068319" y="948690"/>
                  </a:lnTo>
                  <a:lnTo>
                    <a:pt x="1068331" y="943610"/>
                  </a:lnTo>
                  <a:close/>
                </a:path>
                <a:path w="1070609" h="1051560">
                  <a:moveTo>
                    <a:pt x="4045" y="948690"/>
                  </a:moveTo>
                  <a:lnTo>
                    <a:pt x="242" y="948690"/>
                  </a:lnTo>
                  <a:lnTo>
                    <a:pt x="224" y="956310"/>
                  </a:lnTo>
                  <a:lnTo>
                    <a:pt x="4026" y="956310"/>
                  </a:lnTo>
                  <a:lnTo>
                    <a:pt x="4045" y="948690"/>
                  </a:lnTo>
                  <a:close/>
                </a:path>
                <a:path w="1070609" h="1051560">
                  <a:moveTo>
                    <a:pt x="1068319" y="948690"/>
                  </a:moveTo>
                  <a:lnTo>
                    <a:pt x="1064501" y="948690"/>
                  </a:lnTo>
                  <a:lnTo>
                    <a:pt x="1064483" y="956310"/>
                  </a:lnTo>
                  <a:lnTo>
                    <a:pt x="1068300" y="956310"/>
                  </a:lnTo>
                  <a:lnTo>
                    <a:pt x="1068319" y="948690"/>
                  </a:lnTo>
                  <a:close/>
                </a:path>
                <a:path w="1070609" h="1051560">
                  <a:moveTo>
                    <a:pt x="4026" y="956310"/>
                  </a:moveTo>
                  <a:lnTo>
                    <a:pt x="224" y="956310"/>
                  </a:lnTo>
                  <a:lnTo>
                    <a:pt x="209" y="962660"/>
                  </a:lnTo>
                  <a:lnTo>
                    <a:pt x="4011" y="962660"/>
                  </a:lnTo>
                  <a:lnTo>
                    <a:pt x="4026" y="956310"/>
                  </a:lnTo>
                  <a:close/>
                </a:path>
                <a:path w="1070609" h="1051560">
                  <a:moveTo>
                    <a:pt x="1068300" y="956310"/>
                  </a:moveTo>
                  <a:lnTo>
                    <a:pt x="1064483" y="956310"/>
                  </a:lnTo>
                  <a:lnTo>
                    <a:pt x="1064467" y="962660"/>
                  </a:lnTo>
                  <a:lnTo>
                    <a:pt x="1068285" y="962660"/>
                  </a:lnTo>
                  <a:lnTo>
                    <a:pt x="1068300" y="956310"/>
                  </a:lnTo>
                  <a:close/>
                </a:path>
                <a:path w="1070609" h="1051560">
                  <a:moveTo>
                    <a:pt x="4011" y="962660"/>
                  </a:moveTo>
                  <a:lnTo>
                    <a:pt x="209" y="962660"/>
                  </a:lnTo>
                  <a:lnTo>
                    <a:pt x="193" y="969010"/>
                  </a:lnTo>
                  <a:lnTo>
                    <a:pt x="3995" y="969010"/>
                  </a:lnTo>
                  <a:lnTo>
                    <a:pt x="4011" y="962660"/>
                  </a:lnTo>
                  <a:close/>
                </a:path>
                <a:path w="1070609" h="1051560">
                  <a:moveTo>
                    <a:pt x="1068285" y="962660"/>
                  </a:moveTo>
                  <a:lnTo>
                    <a:pt x="1064467" y="962660"/>
                  </a:lnTo>
                  <a:lnTo>
                    <a:pt x="1064452" y="969010"/>
                  </a:lnTo>
                  <a:lnTo>
                    <a:pt x="1068269" y="969010"/>
                  </a:lnTo>
                  <a:lnTo>
                    <a:pt x="1068285" y="962660"/>
                  </a:lnTo>
                  <a:close/>
                </a:path>
                <a:path w="1070609" h="1051560">
                  <a:moveTo>
                    <a:pt x="3995" y="969010"/>
                  </a:moveTo>
                  <a:lnTo>
                    <a:pt x="193" y="969010"/>
                  </a:lnTo>
                  <a:lnTo>
                    <a:pt x="178" y="975360"/>
                  </a:lnTo>
                  <a:lnTo>
                    <a:pt x="3980" y="975360"/>
                  </a:lnTo>
                  <a:lnTo>
                    <a:pt x="3995" y="969010"/>
                  </a:lnTo>
                  <a:close/>
                </a:path>
                <a:path w="1070609" h="1051560">
                  <a:moveTo>
                    <a:pt x="1068269" y="969010"/>
                  </a:moveTo>
                  <a:lnTo>
                    <a:pt x="1064452" y="969010"/>
                  </a:lnTo>
                  <a:lnTo>
                    <a:pt x="1064436" y="975360"/>
                  </a:lnTo>
                  <a:lnTo>
                    <a:pt x="1068254" y="975360"/>
                  </a:lnTo>
                  <a:lnTo>
                    <a:pt x="1068269" y="969010"/>
                  </a:lnTo>
                  <a:close/>
                </a:path>
                <a:path w="1070609" h="1051560">
                  <a:moveTo>
                    <a:pt x="3980" y="975360"/>
                  </a:moveTo>
                  <a:lnTo>
                    <a:pt x="178" y="975360"/>
                  </a:lnTo>
                  <a:lnTo>
                    <a:pt x="147" y="988060"/>
                  </a:lnTo>
                  <a:lnTo>
                    <a:pt x="3949" y="988060"/>
                  </a:lnTo>
                  <a:lnTo>
                    <a:pt x="3980" y="975360"/>
                  </a:lnTo>
                  <a:close/>
                </a:path>
                <a:path w="1070609" h="1051560">
                  <a:moveTo>
                    <a:pt x="1068254" y="975360"/>
                  </a:moveTo>
                  <a:lnTo>
                    <a:pt x="1064436" y="975360"/>
                  </a:lnTo>
                  <a:lnTo>
                    <a:pt x="1064405" y="988060"/>
                  </a:lnTo>
                  <a:lnTo>
                    <a:pt x="1068223" y="988060"/>
                  </a:lnTo>
                  <a:lnTo>
                    <a:pt x="1068254" y="975360"/>
                  </a:lnTo>
                  <a:close/>
                </a:path>
                <a:path w="1070609" h="1051560">
                  <a:moveTo>
                    <a:pt x="3949" y="988060"/>
                  </a:moveTo>
                  <a:lnTo>
                    <a:pt x="147" y="988060"/>
                  </a:lnTo>
                  <a:lnTo>
                    <a:pt x="116" y="1000760"/>
                  </a:lnTo>
                  <a:lnTo>
                    <a:pt x="3918" y="1000760"/>
                  </a:lnTo>
                  <a:lnTo>
                    <a:pt x="3949" y="988060"/>
                  </a:lnTo>
                  <a:close/>
                </a:path>
                <a:path w="1070609" h="1051560">
                  <a:moveTo>
                    <a:pt x="1068223" y="988060"/>
                  </a:moveTo>
                  <a:lnTo>
                    <a:pt x="1064405" y="988060"/>
                  </a:lnTo>
                  <a:lnTo>
                    <a:pt x="1064374" y="1000760"/>
                  </a:lnTo>
                  <a:lnTo>
                    <a:pt x="1068193" y="1000760"/>
                  </a:lnTo>
                  <a:lnTo>
                    <a:pt x="1068223" y="988060"/>
                  </a:lnTo>
                  <a:close/>
                </a:path>
                <a:path w="1070609" h="1051560">
                  <a:moveTo>
                    <a:pt x="3918" y="1000760"/>
                  </a:moveTo>
                  <a:lnTo>
                    <a:pt x="116" y="1000760"/>
                  </a:lnTo>
                  <a:lnTo>
                    <a:pt x="86" y="1013460"/>
                  </a:lnTo>
                  <a:lnTo>
                    <a:pt x="3887" y="1013460"/>
                  </a:lnTo>
                  <a:lnTo>
                    <a:pt x="3918" y="1000760"/>
                  </a:lnTo>
                  <a:close/>
                </a:path>
                <a:path w="1070609" h="1051560">
                  <a:moveTo>
                    <a:pt x="1068193" y="1000760"/>
                  </a:moveTo>
                  <a:lnTo>
                    <a:pt x="1064374" y="1000760"/>
                  </a:lnTo>
                  <a:lnTo>
                    <a:pt x="1064343" y="1013460"/>
                  </a:lnTo>
                  <a:lnTo>
                    <a:pt x="1068162" y="1013460"/>
                  </a:lnTo>
                  <a:lnTo>
                    <a:pt x="1068193" y="1000760"/>
                  </a:lnTo>
                  <a:close/>
                </a:path>
                <a:path w="1070609" h="1051560">
                  <a:moveTo>
                    <a:pt x="3887" y="1013460"/>
                  </a:moveTo>
                  <a:lnTo>
                    <a:pt x="86" y="1013460"/>
                  </a:lnTo>
                  <a:lnTo>
                    <a:pt x="73" y="1018540"/>
                  </a:lnTo>
                  <a:lnTo>
                    <a:pt x="3875" y="1018540"/>
                  </a:lnTo>
                  <a:lnTo>
                    <a:pt x="3887" y="1013460"/>
                  </a:lnTo>
                  <a:close/>
                </a:path>
                <a:path w="1070609" h="1051560">
                  <a:moveTo>
                    <a:pt x="1068162" y="1013460"/>
                  </a:moveTo>
                  <a:lnTo>
                    <a:pt x="1064343" y="1013460"/>
                  </a:lnTo>
                  <a:lnTo>
                    <a:pt x="1064331" y="1018540"/>
                  </a:lnTo>
                  <a:lnTo>
                    <a:pt x="1068149" y="1018540"/>
                  </a:lnTo>
                  <a:lnTo>
                    <a:pt x="1068162" y="1013460"/>
                  </a:lnTo>
                  <a:close/>
                </a:path>
                <a:path w="1070609" h="1051560">
                  <a:moveTo>
                    <a:pt x="3875" y="1018540"/>
                  </a:moveTo>
                  <a:lnTo>
                    <a:pt x="73" y="1018540"/>
                  </a:lnTo>
                  <a:lnTo>
                    <a:pt x="58" y="1024890"/>
                  </a:lnTo>
                  <a:lnTo>
                    <a:pt x="3859" y="1024890"/>
                  </a:lnTo>
                  <a:lnTo>
                    <a:pt x="3875" y="1018540"/>
                  </a:lnTo>
                  <a:close/>
                </a:path>
                <a:path w="1070609" h="1051560">
                  <a:moveTo>
                    <a:pt x="1068149" y="1018540"/>
                  </a:moveTo>
                  <a:lnTo>
                    <a:pt x="1064331" y="1018540"/>
                  </a:lnTo>
                  <a:lnTo>
                    <a:pt x="1064315" y="1024890"/>
                  </a:lnTo>
                  <a:lnTo>
                    <a:pt x="1068134" y="1024890"/>
                  </a:lnTo>
                  <a:lnTo>
                    <a:pt x="1068149" y="1018540"/>
                  </a:lnTo>
                  <a:close/>
                </a:path>
                <a:path w="1070609" h="1051560">
                  <a:moveTo>
                    <a:pt x="3859" y="1024890"/>
                  </a:moveTo>
                  <a:lnTo>
                    <a:pt x="58" y="1024890"/>
                  </a:lnTo>
                  <a:lnTo>
                    <a:pt x="43" y="1031240"/>
                  </a:lnTo>
                  <a:lnTo>
                    <a:pt x="3844" y="1031240"/>
                  </a:lnTo>
                  <a:lnTo>
                    <a:pt x="3859" y="1024890"/>
                  </a:lnTo>
                  <a:close/>
                </a:path>
                <a:path w="1070609" h="1051560">
                  <a:moveTo>
                    <a:pt x="1068134" y="1024890"/>
                  </a:moveTo>
                  <a:lnTo>
                    <a:pt x="1064315" y="1024890"/>
                  </a:lnTo>
                  <a:lnTo>
                    <a:pt x="1064300" y="1031240"/>
                  </a:lnTo>
                  <a:lnTo>
                    <a:pt x="1068119" y="1031240"/>
                  </a:lnTo>
                  <a:lnTo>
                    <a:pt x="1068134" y="1024890"/>
                  </a:lnTo>
                  <a:close/>
                </a:path>
                <a:path w="1070609" h="1051560">
                  <a:moveTo>
                    <a:pt x="3844" y="1031240"/>
                  </a:moveTo>
                  <a:lnTo>
                    <a:pt x="43" y="1031240"/>
                  </a:lnTo>
                  <a:lnTo>
                    <a:pt x="27" y="1037590"/>
                  </a:lnTo>
                  <a:lnTo>
                    <a:pt x="3828" y="1037590"/>
                  </a:lnTo>
                  <a:lnTo>
                    <a:pt x="3844" y="1031240"/>
                  </a:lnTo>
                  <a:close/>
                </a:path>
                <a:path w="1070609" h="1051560">
                  <a:moveTo>
                    <a:pt x="1068119" y="1031240"/>
                  </a:moveTo>
                  <a:lnTo>
                    <a:pt x="1064300" y="1031240"/>
                  </a:lnTo>
                  <a:lnTo>
                    <a:pt x="1064284" y="1037590"/>
                  </a:lnTo>
                  <a:lnTo>
                    <a:pt x="1068103" y="1037590"/>
                  </a:lnTo>
                  <a:lnTo>
                    <a:pt x="1068119" y="1031240"/>
                  </a:lnTo>
                  <a:close/>
                </a:path>
                <a:path w="1070609" h="1051560">
                  <a:moveTo>
                    <a:pt x="3828" y="1037590"/>
                  </a:moveTo>
                  <a:lnTo>
                    <a:pt x="27" y="1037590"/>
                  </a:lnTo>
                  <a:lnTo>
                    <a:pt x="12" y="1043940"/>
                  </a:lnTo>
                  <a:lnTo>
                    <a:pt x="3813" y="1043940"/>
                  </a:lnTo>
                  <a:lnTo>
                    <a:pt x="3828" y="1037590"/>
                  </a:lnTo>
                  <a:close/>
                </a:path>
                <a:path w="1070609" h="1051560">
                  <a:moveTo>
                    <a:pt x="1068103" y="1037590"/>
                  </a:moveTo>
                  <a:lnTo>
                    <a:pt x="1064284" y="1037590"/>
                  </a:lnTo>
                  <a:lnTo>
                    <a:pt x="1064269" y="1043940"/>
                  </a:lnTo>
                  <a:lnTo>
                    <a:pt x="1068088" y="1043940"/>
                  </a:lnTo>
                  <a:lnTo>
                    <a:pt x="1068103" y="1037590"/>
                  </a:lnTo>
                  <a:close/>
                </a:path>
                <a:path w="1070609" h="1051560">
                  <a:moveTo>
                    <a:pt x="3813" y="1043940"/>
                  </a:moveTo>
                  <a:lnTo>
                    <a:pt x="12" y="1043940"/>
                  </a:lnTo>
                  <a:lnTo>
                    <a:pt x="0" y="1049020"/>
                  </a:lnTo>
                  <a:lnTo>
                    <a:pt x="1068070" y="1051560"/>
                  </a:lnTo>
                  <a:lnTo>
                    <a:pt x="1068079" y="1047750"/>
                  </a:lnTo>
                  <a:lnTo>
                    <a:pt x="3810" y="1045210"/>
                  </a:lnTo>
                  <a:lnTo>
                    <a:pt x="3813" y="1043940"/>
                  </a:lnTo>
                  <a:close/>
                </a:path>
                <a:path w="1070609" h="1051560">
                  <a:moveTo>
                    <a:pt x="1068088" y="1043940"/>
                  </a:moveTo>
                  <a:lnTo>
                    <a:pt x="1064269" y="1043940"/>
                  </a:lnTo>
                  <a:lnTo>
                    <a:pt x="1064260" y="1047750"/>
                  </a:lnTo>
                  <a:lnTo>
                    <a:pt x="1068079" y="1047750"/>
                  </a:lnTo>
                  <a:lnTo>
                    <a:pt x="1068088" y="1043940"/>
                  </a:lnTo>
                  <a:close/>
                </a:path>
              </a:pathLst>
            </a:custGeom>
            <a:solidFill>
              <a:srgbClr val="7B1C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7049769" y="3031489"/>
              <a:ext cx="1062990" cy="1043940"/>
            </a:xfrm>
            <a:custGeom>
              <a:avLst/>
              <a:gdLst/>
              <a:ahLst/>
              <a:cxnLst/>
              <a:rect l="l" t="t" r="r" b="b"/>
              <a:pathLst>
                <a:path w="1062990" h="1043939">
                  <a:moveTo>
                    <a:pt x="2539" y="0"/>
                  </a:moveTo>
                  <a:lnTo>
                    <a:pt x="2456" y="34289"/>
                  </a:lnTo>
                  <a:lnTo>
                    <a:pt x="6278" y="34289"/>
                  </a:lnTo>
                  <a:lnTo>
                    <a:pt x="6350" y="5080"/>
                  </a:lnTo>
                  <a:lnTo>
                    <a:pt x="1062983" y="5080"/>
                  </a:lnTo>
                  <a:lnTo>
                    <a:pt x="1062989" y="2539"/>
                  </a:lnTo>
                  <a:lnTo>
                    <a:pt x="2539" y="0"/>
                  </a:lnTo>
                  <a:close/>
                </a:path>
                <a:path w="1062990" h="1043939">
                  <a:moveTo>
                    <a:pt x="1062983" y="5080"/>
                  </a:moveTo>
                  <a:lnTo>
                    <a:pt x="6350" y="5080"/>
                  </a:lnTo>
                  <a:lnTo>
                    <a:pt x="1057909" y="6350"/>
                  </a:lnTo>
                  <a:lnTo>
                    <a:pt x="1057875" y="34289"/>
                  </a:lnTo>
                  <a:lnTo>
                    <a:pt x="1062912" y="34289"/>
                  </a:lnTo>
                  <a:lnTo>
                    <a:pt x="1062983" y="5080"/>
                  </a:lnTo>
                  <a:close/>
                </a:path>
                <a:path w="1062990" h="1043939">
                  <a:moveTo>
                    <a:pt x="6278" y="34290"/>
                  </a:moveTo>
                  <a:lnTo>
                    <a:pt x="2456" y="34290"/>
                  </a:lnTo>
                  <a:lnTo>
                    <a:pt x="2425" y="46989"/>
                  </a:lnTo>
                  <a:lnTo>
                    <a:pt x="6246" y="46989"/>
                  </a:lnTo>
                  <a:lnTo>
                    <a:pt x="6278" y="34290"/>
                  </a:lnTo>
                  <a:close/>
                </a:path>
                <a:path w="1062990" h="1043939">
                  <a:moveTo>
                    <a:pt x="1062912" y="34290"/>
                  </a:moveTo>
                  <a:lnTo>
                    <a:pt x="1057875" y="34290"/>
                  </a:lnTo>
                  <a:lnTo>
                    <a:pt x="1057860" y="46989"/>
                  </a:lnTo>
                  <a:lnTo>
                    <a:pt x="1062881" y="46989"/>
                  </a:lnTo>
                  <a:lnTo>
                    <a:pt x="1062912" y="34290"/>
                  </a:lnTo>
                  <a:close/>
                </a:path>
                <a:path w="1062990" h="1043939">
                  <a:moveTo>
                    <a:pt x="6246" y="46990"/>
                  </a:moveTo>
                  <a:lnTo>
                    <a:pt x="2425" y="46990"/>
                  </a:lnTo>
                  <a:lnTo>
                    <a:pt x="2363" y="72389"/>
                  </a:lnTo>
                  <a:lnTo>
                    <a:pt x="6184" y="72389"/>
                  </a:lnTo>
                  <a:lnTo>
                    <a:pt x="6246" y="46990"/>
                  </a:lnTo>
                  <a:close/>
                </a:path>
                <a:path w="1062990" h="1043939">
                  <a:moveTo>
                    <a:pt x="1062881" y="46990"/>
                  </a:moveTo>
                  <a:lnTo>
                    <a:pt x="1057860" y="46990"/>
                  </a:lnTo>
                  <a:lnTo>
                    <a:pt x="1057828" y="72389"/>
                  </a:lnTo>
                  <a:lnTo>
                    <a:pt x="1062819" y="72389"/>
                  </a:lnTo>
                  <a:lnTo>
                    <a:pt x="1062881" y="46990"/>
                  </a:lnTo>
                  <a:close/>
                </a:path>
                <a:path w="1062990" h="1043939">
                  <a:moveTo>
                    <a:pt x="6184" y="72390"/>
                  </a:moveTo>
                  <a:lnTo>
                    <a:pt x="2363" y="72390"/>
                  </a:lnTo>
                  <a:lnTo>
                    <a:pt x="2285" y="104139"/>
                  </a:lnTo>
                  <a:lnTo>
                    <a:pt x="6106" y="104139"/>
                  </a:lnTo>
                  <a:lnTo>
                    <a:pt x="6184" y="72390"/>
                  </a:lnTo>
                  <a:close/>
                </a:path>
                <a:path w="1062990" h="1043939">
                  <a:moveTo>
                    <a:pt x="1062819" y="72390"/>
                  </a:moveTo>
                  <a:lnTo>
                    <a:pt x="1057828" y="72390"/>
                  </a:lnTo>
                  <a:lnTo>
                    <a:pt x="1057789" y="104139"/>
                  </a:lnTo>
                  <a:lnTo>
                    <a:pt x="1062742" y="104139"/>
                  </a:lnTo>
                  <a:lnTo>
                    <a:pt x="1062819" y="72390"/>
                  </a:lnTo>
                  <a:close/>
                </a:path>
                <a:path w="1062990" h="1043939">
                  <a:moveTo>
                    <a:pt x="6106" y="104140"/>
                  </a:moveTo>
                  <a:lnTo>
                    <a:pt x="2285" y="104140"/>
                  </a:lnTo>
                  <a:lnTo>
                    <a:pt x="2193" y="142239"/>
                  </a:lnTo>
                  <a:lnTo>
                    <a:pt x="6012" y="142239"/>
                  </a:lnTo>
                  <a:lnTo>
                    <a:pt x="6106" y="104140"/>
                  </a:lnTo>
                  <a:close/>
                </a:path>
                <a:path w="1062990" h="1043939">
                  <a:moveTo>
                    <a:pt x="1062742" y="104140"/>
                  </a:moveTo>
                  <a:lnTo>
                    <a:pt x="1057789" y="104140"/>
                  </a:lnTo>
                  <a:lnTo>
                    <a:pt x="1057742" y="142239"/>
                  </a:lnTo>
                  <a:lnTo>
                    <a:pt x="1062649" y="142239"/>
                  </a:lnTo>
                  <a:lnTo>
                    <a:pt x="1062742" y="104140"/>
                  </a:lnTo>
                  <a:close/>
                </a:path>
                <a:path w="1062990" h="1043939">
                  <a:moveTo>
                    <a:pt x="6012" y="142240"/>
                  </a:moveTo>
                  <a:lnTo>
                    <a:pt x="2193" y="142240"/>
                  </a:lnTo>
                  <a:lnTo>
                    <a:pt x="2131" y="167639"/>
                  </a:lnTo>
                  <a:lnTo>
                    <a:pt x="5949" y="167639"/>
                  </a:lnTo>
                  <a:lnTo>
                    <a:pt x="6012" y="142240"/>
                  </a:lnTo>
                  <a:close/>
                </a:path>
                <a:path w="1062990" h="1043939">
                  <a:moveTo>
                    <a:pt x="1062649" y="142240"/>
                  </a:moveTo>
                  <a:lnTo>
                    <a:pt x="1057742" y="142240"/>
                  </a:lnTo>
                  <a:lnTo>
                    <a:pt x="1057711" y="167639"/>
                  </a:lnTo>
                  <a:lnTo>
                    <a:pt x="1062587" y="167639"/>
                  </a:lnTo>
                  <a:lnTo>
                    <a:pt x="1062649" y="142240"/>
                  </a:lnTo>
                  <a:close/>
                </a:path>
                <a:path w="1062990" h="1043939">
                  <a:moveTo>
                    <a:pt x="5949" y="167640"/>
                  </a:moveTo>
                  <a:lnTo>
                    <a:pt x="2131" y="167640"/>
                  </a:lnTo>
                  <a:lnTo>
                    <a:pt x="2100" y="180339"/>
                  </a:lnTo>
                  <a:lnTo>
                    <a:pt x="5918" y="180339"/>
                  </a:lnTo>
                  <a:lnTo>
                    <a:pt x="5949" y="167640"/>
                  </a:lnTo>
                  <a:close/>
                </a:path>
                <a:path w="1062990" h="1043939">
                  <a:moveTo>
                    <a:pt x="1062587" y="167640"/>
                  </a:moveTo>
                  <a:lnTo>
                    <a:pt x="1057711" y="167640"/>
                  </a:lnTo>
                  <a:lnTo>
                    <a:pt x="1057695" y="180339"/>
                  </a:lnTo>
                  <a:lnTo>
                    <a:pt x="1062556" y="180339"/>
                  </a:lnTo>
                  <a:lnTo>
                    <a:pt x="1062587" y="167640"/>
                  </a:lnTo>
                  <a:close/>
                </a:path>
                <a:path w="1062990" h="1043939">
                  <a:moveTo>
                    <a:pt x="5918" y="180340"/>
                  </a:moveTo>
                  <a:lnTo>
                    <a:pt x="2100" y="180340"/>
                  </a:lnTo>
                  <a:lnTo>
                    <a:pt x="2038" y="205739"/>
                  </a:lnTo>
                  <a:lnTo>
                    <a:pt x="5855" y="205739"/>
                  </a:lnTo>
                  <a:lnTo>
                    <a:pt x="5918" y="180340"/>
                  </a:lnTo>
                  <a:close/>
                </a:path>
                <a:path w="1062990" h="1043939">
                  <a:moveTo>
                    <a:pt x="1062556" y="180340"/>
                  </a:moveTo>
                  <a:lnTo>
                    <a:pt x="1057695" y="180340"/>
                  </a:lnTo>
                  <a:lnTo>
                    <a:pt x="1057664" y="205739"/>
                  </a:lnTo>
                  <a:lnTo>
                    <a:pt x="1062494" y="205739"/>
                  </a:lnTo>
                  <a:lnTo>
                    <a:pt x="1062556" y="180340"/>
                  </a:lnTo>
                  <a:close/>
                </a:path>
                <a:path w="1062990" h="1043939">
                  <a:moveTo>
                    <a:pt x="5855" y="205740"/>
                  </a:moveTo>
                  <a:lnTo>
                    <a:pt x="2038" y="205740"/>
                  </a:lnTo>
                  <a:lnTo>
                    <a:pt x="1681" y="351789"/>
                  </a:lnTo>
                  <a:lnTo>
                    <a:pt x="5496" y="351789"/>
                  </a:lnTo>
                  <a:lnTo>
                    <a:pt x="5855" y="205740"/>
                  </a:lnTo>
                  <a:close/>
                </a:path>
                <a:path w="1062990" h="1043939">
                  <a:moveTo>
                    <a:pt x="1062494" y="205740"/>
                  </a:moveTo>
                  <a:lnTo>
                    <a:pt x="1057664" y="205740"/>
                  </a:lnTo>
                  <a:lnTo>
                    <a:pt x="1057485" y="351789"/>
                  </a:lnTo>
                  <a:lnTo>
                    <a:pt x="1062138" y="351789"/>
                  </a:lnTo>
                  <a:lnTo>
                    <a:pt x="1062494" y="205740"/>
                  </a:lnTo>
                  <a:close/>
                </a:path>
                <a:path w="1062990" h="1043939">
                  <a:moveTo>
                    <a:pt x="5496" y="351790"/>
                  </a:moveTo>
                  <a:lnTo>
                    <a:pt x="1681" y="351790"/>
                  </a:lnTo>
                  <a:lnTo>
                    <a:pt x="1620" y="377189"/>
                  </a:lnTo>
                  <a:lnTo>
                    <a:pt x="5433" y="377189"/>
                  </a:lnTo>
                  <a:lnTo>
                    <a:pt x="5496" y="351790"/>
                  </a:lnTo>
                  <a:close/>
                </a:path>
                <a:path w="1062990" h="1043939">
                  <a:moveTo>
                    <a:pt x="1062138" y="351790"/>
                  </a:moveTo>
                  <a:lnTo>
                    <a:pt x="1057485" y="351790"/>
                  </a:lnTo>
                  <a:lnTo>
                    <a:pt x="1057453" y="377189"/>
                  </a:lnTo>
                  <a:lnTo>
                    <a:pt x="1062076" y="377189"/>
                  </a:lnTo>
                  <a:lnTo>
                    <a:pt x="1062138" y="351790"/>
                  </a:lnTo>
                  <a:close/>
                </a:path>
                <a:path w="1062990" h="1043939">
                  <a:moveTo>
                    <a:pt x="5433" y="377190"/>
                  </a:moveTo>
                  <a:lnTo>
                    <a:pt x="1620" y="377190"/>
                  </a:lnTo>
                  <a:lnTo>
                    <a:pt x="1558" y="402589"/>
                  </a:lnTo>
                  <a:lnTo>
                    <a:pt x="5370" y="402589"/>
                  </a:lnTo>
                  <a:lnTo>
                    <a:pt x="5433" y="377190"/>
                  </a:lnTo>
                  <a:close/>
                </a:path>
                <a:path w="1062990" h="1043939">
                  <a:moveTo>
                    <a:pt x="1062076" y="377190"/>
                  </a:moveTo>
                  <a:lnTo>
                    <a:pt x="1057453" y="377190"/>
                  </a:lnTo>
                  <a:lnTo>
                    <a:pt x="1057422" y="402589"/>
                  </a:lnTo>
                  <a:lnTo>
                    <a:pt x="1062014" y="402589"/>
                  </a:lnTo>
                  <a:lnTo>
                    <a:pt x="1062076" y="377190"/>
                  </a:lnTo>
                  <a:close/>
                </a:path>
                <a:path w="1062990" h="1043939">
                  <a:moveTo>
                    <a:pt x="5370" y="402590"/>
                  </a:moveTo>
                  <a:lnTo>
                    <a:pt x="1558" y="402590"/>
                  </a:lnTo>
                  <a:lnTo>
                    <a:pt x="975" y="641350"/>
                  </a:lnTo>
                  <a:lnTo>
                    <a:pt x="4782" y="641350"/>
                  </a:lnTo>
                  <a:lnTo>
                    <a:pt x="5370" y="402590"/>
                  </a:lnTo>
                  <a:close/>
                </a:path>
                <a:path w="1062990" h="1043939">
                  <a:moveTo>
                    <a:pt x="1062014" y="402590"/>
                  </a:moveTo>
                  <a:lnTo>
                    <a:pt x="1057422" y="402590"/>
                  </a:lnTo>
                  <a:lnTo>
                    <a:pt x="1057128" y="641350"/>
                  </a:lnTo>
                  <a:lnTo>
                    <a:pt x="1061431" y="641350"/>
                  </a:lnTo>
                  <a:lnTo>
                    <a:pt x="1062014" y="402590"/>
                  </a:lnTo>
                  <a:close/>
                </a:path>
                <a:path w="1062990" h="1043939">
                  <a:moveTo>
                    <a:pt x="4782" y="641350"/>
                  </a:moveTo>
                  <a:lnTo>
                    <a:pt x="975" y="641350"/>
                  </a:lnTo>
                  <a:lnTo>
                    <a:pt x="913" y="666750"/>
                  </a:lnTo>
                  <a:lnTo>
                    <a:pt x="4720" y="666750"/>
                  </a:lnTo>
                  <a:lnTo>
                    <a:pt x="4782" y="641350"/>
                  </a:lnTo>
                  <a:close/>
                </a:path>
                <a:path w="1062990" h="1043939">
                  <a:moveTo>
                    <a:pt x="1061431" y="641350"/>
                  </a:moveTo>
                  <a:lnTo>
                    <a:pt x="1057128" y="641350"/>
                  </a:lnTo>
                  <a:lnTo>
                    <a:pt x="1057097" y="666750"/>
                  </a:lnTo>
                  <a:lnTo>
                    <a:pt x="1061369" y="666750"/>
                  </a:lnTo>
                  <a:lnTo>
                    <a:pt x="1061431" y="641350"/>
                  </a:lnTo>
                  <a:close/>
                </a:path>
                <a:path w="1062990" h="1043939">
                  <a:moveTo>
                    <a:pt x="4720" y="666750"/>
                  </a:moveTo>
                  <a:lnTo>
                    <a:pt x="913" y="666750"/>
                  </a:lnTo>
                  <a:lnTo>
                    <a:pt x="851" y="692150"/>
                  </a:lnTo>
                  <a:lnTo>
                    <a:pt x="4657" y="692150"/>
                  </a:lnTo>
                  <a:lnTo>
                    <a:pt x="4720" y="666750"/>
                  </a:lnTo>
                  <a:close/>
                </a:path>
                <a:path w="1062990" h="1043939">
                  <a:moveTo>
                    <a:pt x="1061369" y="666750"/>
                  </a:moveTo>
                  <a:lnTo>
                    <a:pt x="1057097" y="666750"/>
                  </a:lnTo>
                  <a:lnTo>
                    <a:pt x="1057066" y="692150"/>
                  </a:lnTo>
                  <a:lnTo>
                    <a:pt x="1061308" y="692150"/>
                  </a:lnTo>
                  <a:lnTo>
                    <a:pt x="1061369" y="666750"/>
                  </a:lnTo>
                  <a:close/>
                </a:path>
                <a:path w="1062990" h="1043939">
                  <a:moveTo>
                    <a:pt x="4657" y="692150"/>
                  </a:moveTo>
                  <a:lnTo>
                    <a:pt x="851" y="692150"/>
                  </a:lnTo>
                  <a:lnTo>
                    <a:pt x="789" y="717550"/>
                  </a:lnTo>
                  <a:lnTo>
                    <a:pt x="4595" y="717550"/>
                  </a:lnTo>
                  <a:lnTo>
                    <a:pt x="4657" y="692150"/>
                  </a:lnTo>
                  <a:close/>
                </a:path>
                <a:path w="1062990" h="1043939">
                  <a:moveTo>
                    <a:pt x="1061308" y="692150"/>
                  </a:moveTo>
                  <a:lnTo>
                    <a:pt x="1057066" y="692150"/>
                  </a:lnTo>
                  <a:lnTo>
                    <a:pt x="1057035" y="717550"/>
                  </a:lnTo>
                  <a:lnTo>
                    <a:pt x="1061246" y="717550"/>
                  </a:lnTo>
                  <a:lnTo>
                    <a:pt x="1061308" y="692150"/>
                  </a:lnTo>
                  <a:close/>
                </a:path>
                <a:path w="1062990" h="1043939">
                  <a:moveTo>
                    <a:pt x="4595" y="717550"/>
                  </a:moveTo>
                  <a:lnTo>
                    <a:pt x="789" y="717550"/>
                  </a:lnTo>
                  <a:lnTo>
                    <a:pt x="727" y="742950"/>
                  </a:lnTo>
                  <a:lnTo>
                    <a:pt x="4532" y="742950"/>
                  </a:lnTo>
                  <a:lnTo>
                    <a:pt x="4595" y="717550"/>
                  </a:lnTo>
                  <a:close/>
                </a:path>
                <a:path w="1062990" h="1043939">
                  <a:moveTo>
                    <a:pt x="1061246" y="717550"/>
                  </a:moveTo>
                  <a:lnTo>
                    <a:pt x="1057035" y="717550"/>
                  </a:lnTo>
                  <a:lnTo>
                    <a:pt x="1057003" y="742950"/>
                  </a:lnTo>
                  <a:lnTo>
                    <a:pt x="1061184" y="742950"/>
                  </a:lnTo>
                  <a:lnTo>
                    <a:pt x="1061246" y="717550"/>
                  </a:lnTo>
                  <a:close/>
                </a:path>
                <a:path w="1062990" h="1043939">
                  <a:moveTo>
                    <a:pt x="4532" y="742950"/>
                  </a:moveTo>
                  <a:lnTo>
                    <a:pt x="727" y="742950"/>
                  </a:lnTo>
                  <a:lnTo>
                    <a:pt x="665" y="768350"/>
                  </a:lnTo>
                  <a:lnTo>
                    <a:pt x="4470" y="768350"/>
                  </a:lnTo>
                  <a:lnTo>
                    <a:pt x="4532" y="742950"/>
                  </a:lnTo>
                  <a:close/>
                </a:path>
                <a:path w="1062990" h="1043939">
                  <a:moveTo>
                    <a:pt x="1061184" y="742950"/>
                  </a:moveTo>
                  <a:lnTo>
                    <a:pt x="1057003" y="742950"/>
                  </a:lnTo>
                  <a:lnTo>
                    <a:pt x="1056972" y="768350"/>
                  </a:lnTo>
                  <a:lnTo>
                    <a:pt x="1061122" y="768350"/>
                  </a:lnTo>
                  <a:lnTo>
                    <a:pt x="1061184" y="742950"/>
                  </a:lnTo>
                  <a:close/>
                </a:path>
                <a:path w="1062990" h="1043939">
                  <a:moveTo>
                    <a:pt x="4470" y="768350"/>
                  </a:moveTo>
                  <a:lnTo>
                    <a:pt x="665" y="768350"/>
                  </a:lnTo>
                  <a:lnTo>
                    <a:pt x="634" y="781050"/>
                  </a:lnTo>
                  <a:lnTo>
                    <a:pt x="4438" y="781050"/>
                  </a:lnTo>
                  <a:lnTo>
                    <a:pt x="4470" y="768350"/>
                  </a:lnTo>
                  <a:close/>
                </a:path>
                <a:path w="1062990" h="1043939">
                  <a:moveTo>
                    <a:pt x="1061122" y="768350"/>
                  </a:moveTo>
                  <a:lnTo>
                    <a:pt x="1056972" y="768350"/>
                  </a:lnTo>
                  <a:lnTo>
                    <a:pt x="1056957" y="781050"/>
                  </a:lnTo>
                  <a:lnTo>
                    <a:pt x="1061091" y="781050"/>
                  </a:lnTo>
                  <a:lnTo>
                    <a:pt x="1061122" y="768350"/>
                  </a:lnTo>
                  <a:close/>
                </a:path>
                <a:path w="1062990" h="1043939">
                  <a:moveTo>
                    <a:pt x="4438" y="781050"/>
                  </a:moveTo>
                  <a:lnTo>
                    <a:pt x="634" y="781050"/>
                  </a:lnTo>
                  <a:lnTo>
                    <a:pt x="573" y="806450"/>
                  </a:lnTo>
                  <a:lnTo>
                    <a:pt x="4376" y="806450"/>
                  </a:lnTo>
                  <a:lnTo>
                    <a:pt x="4438" y="781050"/>
                  </a:lnTo>
                  <a:close/>
                </a:path>
                <a:path w="1062990" h="1043939">
                  <a:moveTo>
                    <a:pt x="1061091" y="781050"/>
                  </a:moveTo>
                  <a:lnTo>
                    <a:pt x="1056957" y="781050"/>
                  </a:lnTo>
                  <a:lnTo>
                    <a:pt x="1056925" y="806450"/>
                  </a:lnTo>
                  <a:lnTo>
                    <a:pt x="1061029" y="806450"/>
                  </a:lnTo>
                  <a:lnTo>
                    <a:pt x="1061091" y="781050"/>
                  </a:lnTo>
                  <a:close/>
                </a:path>
                <a:path w="1062990" h="1043939">
                  <a:moveTo>
                    <a:pt x="4376" y="806450"/>
                  </a:moveTo>
                  <a:lnTo>
                    <a:pt x="573" y="806450"/>
                  </a:lnTo>
                  <a:lnTo>
                    <a:pt x="495" y="838200"/>
                  </a:lnTo>
                  <a:lnTo>
                    <a:pt x="4297" y="838200"/>
                  </a:lnTo>
                  <a:lnTo>
                    <a:pt x="4376" y="806450"/>
                  </a:lnTo>
                  <a:close/>
                </a:path>
                <a:path w="1062990" h="1043939">
                  <a:moveTo>
                    <a:pt x="1061029" y="806450"/>
                  </a:moveTo>
                  <a:lnTo>
                    <a:pt x="1056925" y="806450"/>
                  </a:lnTo>
                  <a:lnTo>
                    <a:pt x="1056886" y="838200"/>
                  </a:lnTo>
                  <a:lnTo>
                    <a:pt x="1060951" y="838200"/>
                  </a:lnTo>
                  <a:lnTo>
                    <a:pt x="1061029" y="806450"/>
                  </a:lnTo>
                  <a:close/>
                </a:path>
                <a:path w="1062990" h="1043939">
                  <a:moveTo>
                    <a:pt x="4297" y="838200"/>
                  </a:moveTo>
                  <a:lnTo>
                    <a:pt x="495" y="838200"/>
                  </a:lnTo>
                  <a:lnTo>
                    <a:pt x="483" y="843280"/>
                  </a:lnTo>
                  <a:lnTo>
                    <a:pt x="4285" y="843280"/>
                  </a:lnTo>
                  <a:lnTo>
                    <a:pt x="4297" y="838200"/>
                  </a:lnTo>
                  <a:close/>
                </a:path>
                <a:path w="1062990" h="1043939">
                  <a:moveTo>
                    <a:pt x="1060951" y="838200"/>
                  </a:moveTo>
                  <a:lnTo>
                    <a:pt x="1056886" y="838200"/>
                  </a:lnTo>
                  <a:lnTo>
                    <a:pt x="1056880" y="843280"/>
                  </a:lnTo>
                  <a:lnTo>
                    <a:pt x="1060939" y="843280"/>
                  </a:lnTo>
                  <a:lnTo>
                    <a:pt x="1060951" y="838200"/>
                  </a:lnTo>
                  <a:close/>
                </a:path>
                <a:path w="1062990" h="1043939">
                  <a:moveTo>
                    <a:pt x="4285" y="843280"/>
                  </a:moveTo>
                  <a:lnTo>
                    <a:pt x="483" y="843280"/>
                  </a:lnTo>
                  <a:lnTo>
                    <a:pt x="449" y="857250"/>
                  </a:lnTo>
                  <a:lnTo>
                    <a:pt x="4251" y="857250"/>
                  </a:lnTo>
                  <a:lnTo>
                    <a:pt x="4285" y="843280"/>
                  </a:lnTo>
                  <a:close/>
                </a:path>
                <a:path w="1062990" h="1043939">
                  <a:moveTo>
                    <a:pt x="1060939" y="843280"/>
                  </a:moveTo>
                  <a:lnTo>
                    <a:pt x="1056880" y="843280"/>
                  </a:lnTo>
                  <a:lnTo>
                    <a:pt x="1056863" y="857250"/>
                  </a:lnTo>
                  <a:lnTo>
                    <a:pt x="1060905" y="857250"/>
                  </a:lnTo>
                  <a:lnTo>
                    <a:pt x="1060939" y="843280"/>
                  </a:lnTo>
                  <a:close/>
                </a:path>
                <a:path w="1062990" h="1043939">
                  <a:moveTo>
                    <a:pt x="4251" y="857250"/>
                  </a:moveTo>
                  <a:lnTo>
                    <a:pt x="449" y="857250"/>
                  </a:lnTo>
                  <a:lnTo>
                    <a:pt x="433" y="863600"/>
                  </a:lnTo>
                  <a:lnTo>
                    <a:pt x="4235" y="863600"/>
                  </a:lnTo>
                  <a:lnTo>
                    <a:pt x="4251" y="857250"/>
                  </a:lnTo>
                  <a:close/>
                </a:path>
                <a:path w="1062990" h="1043939">
                  <a:moveTo>
                    <a:pt x="1060905" y="857250"/>
                  </a:moveTo>
                  <a:lnTo>
                    <a:pt x="1056863" y="857250"/>
                  </a:lnTo>
                  <a:lnTo>
                    <a:pt x="1056855" y="863600"/>
                  </a:lnTo>
                  <a:lnTo>
                    <a:pt x="1060889" y="863600"/>
                  </a:lnTo>
                  <a:lnTo>
                    <a:pt x="1060905" y="857250"/>
                  </a:lnTo>
                  <a:close/>
                </a:path>
                <a:path w="1062990" h="1043939">
                  <a:moveTo>
                    <a:pt x="4235" y="863600"/>
                  </a:moveTo>
                  <a:lnTo>
                    <a:pt x="433" y="863600"/>
                  </a:lnTo>
                  <a:lnTo>
                    <a:pt x="418" y="869950"/>
                  </a:lnTo>
                  <a:lnTo>
                    <a:pt x="4219" y="869950"/>
                  </a:lnTo>
                  <a:lnTo>
                    <a:pt x="4235" y="863600"/>
                  </a:lnTo>
                  <a:close/>
                </a:path>
                <a:path w="1062990" h="1043939">
                  <a:moveTo>
                    <a:pt x="1060889" y="863600"/>
                  </a:moveTo>
                  <a:lnTo>
                    <a:pt x="1056855" y="863600"/>
                  </a:lnTo>
                  <a:lnTo>
                    <a:pt x="1056847" y="869950"/>
                  </a:lnTo>
                  <a:lnTo>
                    <a:pt x="1060874" y="869950"/>
                  </a:lnTo>
                  <a:lnTo>
                    <a:pt x="1060889" y="863600"/>
                  </a:lnTo>
                  <a:close/>
                </a:path>
                <a:path w="1062990" h="1043939">
                  <a:moveTo>
                    <a:pt x="4219" y="869950"/>
                  </a:moveTo>
                  <a:lnTo>
                    <a:pt x="418" y="869950"/>
                  </a:lnTo>
                  <a:lnTo>
                    <a:pt x="402" y="876300"/>
                  </a:lnTo>
                  <a:lnTo>
                    <a:pt x="4204" y="876300"/>
                  </a:lnTo>
                  <a:lnTo>
                    <a:pt x="4219" y="869950"/>
                  </a:lnTo>
                  <a:close/>
                </a:path>
                <a:path w="1062990" h="1043939">
                  <a:moveTo>
                    <a:pt x="1060874" y="869950"/>
                  </a:moveTo>
                  <a:lnTo>
                    <a:pt x="1056847" y="869950"/>
                  </a:lnTo>
                  <a:lnTo>
                    <a:pt x="1056839" y="876300"/>
                  </a:lnTo>
                  <a:lnTo>
                    <a:pt x="1060858" y="876300"/>
                  </a:lnTo>
                  <a:lnTo>
                    <a:pt x="1060874" y="869950"/>
                  </a:lnTo>
                  <a:close/>
                </a:path>
                <a:path w="1062990" h="1043939">
                  <a:moveTo>
                    <a:pt x="4204" y="876300"/>
                  </a:moveTo>
                  <a:lnTo>
                    <a:pt x="402" y="876300"/>
                  </a:lnTo>
                  <a:lnTo>
                    <a:pt x="387" y="882650"/>
                  </a:lnTo>
                  <a:lnTo>
                    <a:pt x="4188" y="882650"/>
                  </a:lnTo>
                  <a:lnTo>
                    <a:pt x="4204" y="876300"/>
                  </a:lnTo>
                  <a:close/>
                </a:path>
                <a:path w="1062990" h="1043939">
                  <a:moveTo>
                    <a:pt x="1060858" y="876300"/>
                  </a:moveTo>
                  <a:lnTo>
                    <a:pt x="1056839" y="876300"/>
                  </a:lnTo>
                  <a:lnTo>
                    <a:pt x="1056832" y="882650"/>
                  </a:lnTo>
                  <a:lnTo>
                    <a:pt x="1060843" y="882650"/>
                  </a:lnTo>
                  <a:lnTo>
                    <a:pt x="1060858" y="876300"/>
                  </a:lnTo>
                  <a:close/>
                </a:path>
                <a:path w="1062990" h="1043939">
                  <a:moveTo>
                    <a:pt x="4188" y="882650"/>
                  </a:moveTo>
                  <a:lnTo>
                    <a:pt x="387" y="882650"/>
                  </a:lnTo>
                  <a:lnTo>
                    <a:pt x="374" y="887730"/>
                  </a:lnTo>
                  <a:lnTo>
                    <a:pt x="4175" y="887730"/>
                  </a:lnTo>
                  <a:lnTo>
                    <a:pt x="4188" y="882650"/>
                  </a:lnTo>
                  <a:close/>
                </a:path>
                <a:path w="1062990" h="1043939">
                  <a:moveTo>
                    <a:pt x="1060843" y="882650"/>
                  </a:moveTo>
                  <a:lnTo>
                    <a:pt x="1056832" y="882650"/>
                  </a:lnTo>
                  <a:lnTo>
                    <a:pt x="1056825" y="887730"/>
                  </a:lnTo>
                  <a:lnTo>
                    <a:pt x="1060830" y="887730"/>
                  </a:lnTo>
                  <a:lnTo>
                    <a:pt x="1060843" y="882650"/>
                  </a:lnTo>
                  <a:close/>
                </a:path>
                <a:path w="1062990" h="1043939">
                  <a:moveTo>
                    <a:pt x="4175" y="887730"/>
                  </a:moveTo>
                  <a:lnTo>
                    <a:pt x="374" y="887730"/>
                  </a:lnTo>
                  <a:lnTo>
                    <a:pt x="356" y="895350"/>
                  </a:lnTo>
                  <a:lnTo>
                    <a:pt x="4157" y="895350"/>
                  </a:lnTo>
                  <a:lnTo>
                    <a:pt x="4175" y="887730"/>
                  </a:lnTo>
                  <a:close/>
                </a:path>
                <a:path w="1062990" h="1043939">
                  <a:moveTo>
                    <a:pt x="1060830" y="887730"/>
                  </a:moveTo>
                  <a:lnTo>
                    <a:pt x="1056825" y="887730"/>
                  </a:lnTo>
                  <a:lnTo>
                    <a:pt x="1056816" y="895350"/>
                  </a:lnTo>
                  <a:lnTo>
                    <a:pt x="1060812" y="895350"/>
                  </a:lnTo>
                  <a:lnTo>
                    <a:pt x="1060830" y="887730"/>
                  </a:lnTo>
                  <a:close/>
                </a:path>
                <a:path w="1062990" h="1043939">
                  <a:moveTo>
                    <a:pt x="4157" y="895350"/>
                  </a:moveTo>
                  <a:lnTo>
                    <a:pt x="356" y="895350"/>
                  </a:lnTo>
                  <a:lnTo>
                    <a:pt x="312" y="913130"/>
                  </a:lnTo>
                  <a:lnTo>
                    <a:pt x="4113" y="913130"/>
                  </a:lnTo>
                  <a:lnTo>
                    <a:pt x="4157" y="895350"/>
                  </a:lnTo>
                  <a:close/>
                </a:path>
                <a:path w="1062990" h="1043939">
                  <a:moveTo>
                    <a:pt x="1060812" y="895350"/>
                  </a:moveTo>
                  <a:lnTo>
                    <a:pt x="1056816" y="895350"/>
                  </a:lnTo>
                  <a:lnTo>
                    <a:pt x="1056794" y="913130"/>
                  </a:lnTo>
                  <a:lnTo>
                    <a:pt x="1060769" y="913130"/>
                  </a:lnTo>
                  <a:lnTo>
                    <a:pt x="1060812" y="895350"/>
                  </a:lnTo>
                  <a:close/>
                </a:path>
                <a:path w="1062990" h="1043939">
                  <a:moveTo>
                    <a:pt x="4113" y="913130"/>
                  </a:moveTo>
                  <a:lnTo>
                    <a:pt x="312" y="913130"/>
                  </a:lnTo>
                  <a:lnTo>
                    <a:pt x="266" y="932180"/>
                  </a:lnTo>
                  <a:lnTo>
                    <a:pt x="4066" y="932180"/>
                  </a:lnTo>
                  <a:lnTo>
                    <a:pt x="4113" y="913130"/>
                  </a:lnTo>
                  <a:close/>
                </a:path>
                <a:path w="1062990" h="1043939">
                  <a:moveTo>
                    <a:pt x="1060769" y="913130"/>
                  </a:moveTo>
                  <a:lnTo>
                    <a:pt x="1056794" y="913130"/>
                  </a:lnTo>
                  <a:lnTo>
                    <a:pt x="1056771" y="932180"/>
                  </a:lnTo>
                  <a:lnTo>
                    <a:pt x="1060722" y="932180"/>
                  </a:lnTo>
                  <a:lnTo>
                    <a:pt x="1060769" y="913130"/>
                  </a:lnTo>
                  <a:close/>
                </a:path>
                <a:path w="1062990" h="1043939">
                  <a:moveTo>
                    <a:pt x="4066" y="932180"/>
                  </a:moveTo>
                  <a:lnTo>
                    <a:pt x="266" y="932180"/>
                  </a:lnTo>
                  <a:lnTo>
                    <a:pt x="247" y="939800"/>
                  </a:lnTo>
                  <a:lnTo>
                    <a:pt x="4047" y="939800"/>
                  </a:lnTo>
                  <a:lnTo>
                    <a:pt x="4066" y="932180"/>
                  </a:lnTo>
                  <a:close/>
                </a:path>
                <a:path w="1062990" h="1043939">
                  <a:moveTo>
                    <a:pt x="1060722" y="932180"/>
                  </a:moveTo>
                  <a:lnTo>
                    <a:pt x="1056771" y="932180"/>
                  </a:lnTo>
                  <a:lnTo>
                    <a:pt x="1056761" y="939800"/>
                  </a:lnTo>
                  <a:lnTo>
                    <a:pt x="1060703" y="939800"/>
                  </a:lnTo>
                  <a:lnTo>
                    <a:pt x="1060722" y="932180"/>
                  </a:lnTo>
                  <a:close/>
                </a:path>
                <a:path w="1062990" h="1043939">
                  <a:moveTo>
                    <a:pt x="4047" y="939800"/>
                  </a:moveTo>
                  <a:lnTo>
                    <a:pt x="247" y="939800"/>
                  </a:lnTo>
                  <a:lnTo>
                    <a:pt x="235" y="944880"/>
                  </a:lnTo>
                  <a:lnTo>
                    <a:pt x="4035" y="944880"/>
                  </a:lnTo>
                  <a:lnTo>
                    <a:pt x="4047" y="939800"/>
                  </a:lnTo>
                  <a:close/>
                </a:path>
                <a:path w="1062990" h="1043939">
                  <a:moveTo>
                    <a:pt x="1060703" y="939800"/>
                  </a:moveTo>
                  <a:lnTo>
                    <a:pt x="1056761" y="939800"/>
                  </a:lnTo>
                  <a:lnTo>
                    <a:pt x="1056755" y="944880"/>
                  </a:lnTo>
                  <a:lnTo>
                    <a:pt x="1060691" y="944880"/>
                  </a:lnTo>
                  <a:lnTo>
                    <a:pt x="1060703" y="939800"/>
                  </a:lnTo>
                  <a:close/>
                </a:path>
                <a:path w="1062990" h="1043939">
                  <a:moveTo>
                    <a:pt x="4035" y="944880"/>
                  </a:moveTo>
                  <a:lnTo>
                    <a:pt x="235" y="944880"/>
                  </a:lnTo>
                  <a:lnTo>
                    <a:pt x="216" y="952500"/>
                  </a:lnTo>
                  <a:lnTo>
                    <a:pt x="4016" y="952500"/>
                  </a:lnTo>
                  <a:lnTo>
                    <a:pt x="4035" y="944880"/>
                  </a:lnTo>
                  <a:close/>
                </a:path>
                <a:path w="1062990" h="1043939">
                  <a:moveTo>
                    <a:pt x="1060691" y="944880"/>
                  </a:moveTo>
                  <a:lnTo>
                    <a:pt x="1056755" y="944880"/>
                  </a:lnTo>
                  <a:lnTo>
                    <a:pt x="1056746" y="952500"/>
                  </a:lnTo>
                  <a:lnTo>
                    <a:pt x="1060673" y="952500"/>
                  </a:lnTo>
                  <a:lnTo>
                    <a:pt x="1060691" y="944880"/>
                  </a:lnTo>
                  <a:close/>
                </a:path>
                <a:path w="1062990" h="1043939">
                  <a:moveTo>
                    <a:pt x="4016" y="952500"/>
                  </a:moveTo>
                  <a:lnTo>
                    <a:pt x="216" y="952500"/>
                  </a:lnTo>
                  <a:lnTo>
                    <a:pt x="201" y="958850"/>
                  </a:lnTo>
                  <a:lnTo>
                    <a:pt x="4000" y="958850"/>
                  </a:lnTo>
                  <a:lnTo>
                    <a:pt x="4016" y="952500"/>
                  </a:lnTo>
                  <a:close/>
                </a:path>
                <a:path w="1062990" h="1043939">
                  <a:moveTo>
                    <a:pt x="1060673" y="952500"/>
                  </a:moveTo>
                  <a:lnTo>
                    <a:pt x="1056746" y="952500"/>
                  </a:lnTo>
                  <a:lnTo>
                    <a:pt x="1056738" y="958850"/>
                  </a:lnTo>
                  <a:lnTo>
                    <a:pt x="1060657" y="958850"/>
                  </a:lnTo>
                  <a:lnTo>
                    <a:pt x="1060673" y="952500"/>
                  </a:lnTo>
                  <a:close/>
                </a:path>
                <a:path w="1062990" h="1043939">
                  <a:moveTo>
                    <a:pt x="4000" y="958850"/>
                  </a:moveTo>
                  <a:lnTo>
                    <a:pt x="201" y="958850"/>
                  </a:lnTo>
                  <a:lnTo>
                    <a:pt x="185" y="965200"/>
                  </a:lnTo>
                  <a:lnTo>
                    <a:pt x="3985" y="965200"/>
                  </a:lnTo>
                  <a:lnTo>
                    <a:pt x="4000" y="958850"/>
                  </a:lnTo>
                  <a:close/>
                </a:path>
                <a:path w="1062990" h="1043939">
                  <a:moveTo>
                    <a:pt x="1060657" y="958850"/>
                  </a:moveTo>
                  <a:lnTo>
                    <a:pt x="1056738" y="958850"/>
                  </a:lnTo>
                  <a:lnTo>
                    <a:pt x="1056730" y="965200"/>
                  </a:lnTo>
                  <a:lnTo>
                    <a:pt x="1060642" y="965200"/>
                  </a:lnTo>
                  <a:lnTo>
                    <a:pt x="1060657" y="958850"/>
                  </a:lnTo>
                  <a:close/>
                </a:path>
                <a:path w="1062990" h="1043939">
                  <a:moveTo>
                    <a:pt x="3985" y="965200"/>
                  </a:moveTo>
                  <a:lnTo>
                    <a:pt x="185" y="965200"/>
                  </a:lnTo>
                  <a:lnTo>
                    <a:pt x="170" y="971550"/>
                  </a:lnTo>
                  <a:lnTo>
                    <a:pt x="3969" y="971550"/>
                  </a:lnTo>
                  <a:lnTo>
                    <a:pt x="3985" y="965200"/>
                  </a:lnTo>
                  <a:close/>
                </a:path>
                <a:path w="1062990" h="1043939">
                  <a:moveTo>
                    <a:pt x="1060642" y="965200"/>
                  </a:moveTo>
                  <a:lnTo>
                    <a:pt x="1056730" y="965200"/>
                  </a:lnTo>
                  <a:lnTo>
                    <a:pt x="1056722" y="971550"/>
                  </a:lnTo>
                  <a:lnTo>
                    <a:pt x="1060626" y="971550"/>
                  </a:lnTo>
                  <a:lnTo>
                    <a:pt x="1060642" y="965200"/>
                  </a:lnTo>
                  <a:close/>
                </a:path>
                <a:path w="1062990" h="1043939">
                  <a:moveTo>
                    <a:pt x="3969" y="971550"/>
                  </a:moveTo>
                  <a:lnTo>
                    <a:pt x="170" y="971550"/>
                  </a:lnTo>
                  <a:lnTo>
                    <a:pt x="139" y="984250"/>
                  </a:lnTo>
                  <a:lnTo>
                    <a:pt x="3938" y="984250"/>
                  </a:lnTo>
                  <a:lnTo>
                    <a:pt x="3969" y="971550"/>
                  </a:lnTo>
                  <a:close/>
                </a:path>
                <a:path w="1062990" h="1043939">
                  <a:moveTo>
                    <a:pt x="1060626" y="971550"/>
                  </a:moveTo>
                  <a:lnTo>
                    <a:pt x="1056722" y="971550"/>
                  </a:lnTo>
                  <a:lnTo>
                    <a:pt x="1056707" y="984250"/>
                  </a:lnTo>
                  <a:lnTo>
                    <a:pt x="1060595" y="984250"/>
                  </a:lnTo>
                  <a:lnTo>
                    <a:pt x="1060626" y="971550"/>
                  </a:lnTo>
                  <a:close/>
                </a:path>
                <a:path w="1062990" h="1043939">
                  <a:moveTo>
                    <a:pt x="3938" y="984250"/>
                  </a:moveTo>
                  <a:lnTo>
                    <a:pt x="139" y="984250"/>
                  </a:lnTo>
                  <a:lnTo>
                    <a:pt x="108" y="996950"/>
                  </a:lnTo>
                  <a:lnTo>
                    <a:pt x="3906" y="996950"/>
                  </a:lnTo>
                  <a:lnTo>
                    <a:pt x="3938" y="984250"/>
                  </a:lnTo>
                  <a:close/>
                </a:path>
                <a:path w="1062990" h="1043939">
                  <a:moveTo>
                    <a:pt x="1060595" y="984250"/>
                  </a:moveTo>
                  <a:lnTo>
                    <a:pt x="1056707" y="984250"/>
                  </a:lnTo>
                  <a:lnTo>
                    <a:pt x="1056691" y="996950"/>
                  </a:lnTo>
                  <a:lnTo>
                    <a:pt x="1060564" y="996950"/>
                  </a:lnTo>
                  <a:lnTo>
                    <a:pt x="1060595" y="984250"/>
                  </a:lnTo>
                  <a:close/>
                </a:path>
                <a:path w="1062990" h="1043939">
                  <a:moveTo>
                    <a:pt x="3906" y="996950"/>
                  </a:moveTo>
                  <a:lnTo>
                    <a:pt x="108" y="996950"/>
                  </a:lnTo>
                  <a:lnTo>
                    <a:pt x="77" y="1009650"/>
                  </a:lnTo>
                  <a:lnTo>
                    <a:pt x="3875" y="1009650"/>
                  </a:lnTo>
                  <a:lnTo>
                    <a:pt x="3906" y="996950"/>
                  </a:lnTo>
                  <a:close/>
                </a:path>
                <a:path w="1062990" h="1043939">
                  <a:moveTo>
                    <a:pt x="1060564" y="996950"/>
                  </a:moveTo>
                  <a:lnTo>
                    <a:pt x="1056691" y="996950"/>
                  </a:lnTo>
                  <a:lnTo>
                    <a:pt x="1056675" y="1009650"/>
                  </a:lnTo>
                  <a:lnTo>
                    <a:pt x="1060533" y="1009650"/>
                  </a:lnTo>
                  <a:lnTo>
                    <a:pt x="1060564" y="996950"/>
                  </a:lnTo>
                  <a:close/>
                </a:path>
                <a:path w="1062990" h="1043939">
                  <a:moveTo>
                    <a:pt x="3875" y="1009650"/>
                  </a:moveTo>
                  <a:lnTo>
                    <a:pt x="77" y="1009650"/>
                  </a:lnTo>
                  <a:lnTo>
                    <a:pt x="65" y="1014730"/>
                  </a:lnTo>
                  <a:lnTo>
                    <a:pt x="3863" y="1014730"/>
                  </a:lnTo>
                  <a:lnTo>
                    <a:pt x="3875" y="1009650"/>
                  </a:lnTo>
                  <a:close/>
                </a:path>
                <a:path w="1062990" h="1043939">
                  <a:moveTo>
                    <a:pt x="1060533" y="1009650"/>
                  </a:moveTo>
                  <a:lnTo>
                    <a:pt x="1056675" y="1009650"/>
                  </a:lnTo>
                  <a:lnTo>
                    <a:pt x="1056669" y="1014730"/>
                  </a:lnTo>
                  <a:lnTo>
                    <a:pt x="1060521" y="1014730"/>
                  </a:lnTo>
                  <a:lnTo>
                    <a:pt x="1060533" y="1009650"/>
                  </a:lnTo>
                  <a:close/>
                </a:path>
                <a:path w="1062990" h="1043939">
                  <a:moveTo>
                    <a:pt x="3863" y="1014730"/>
                  </a:moveTo>
                  <a:lnTo>
                    <a:pt x="65" y="1014730"/>
                  </a:lnTo>
                  <a:lnTo>
                    <a:pt x="49" y="1021080"/>
                  </a:lnTo>
                  <a:lnTo>
                    <a:pt x="3847" y="1021080"/>
                  </a:lnTo>
                  <a:lnTo>
                    <a:pt x="3863" y="1014730"/>
                  </a:lnTo>
                  <a:close/>
                </a:path>
                <a:path w="1062990" h="1043939">
                  <a:moveTo>
                    <a:pt x="1060521" y="1014730"/>
                  </a:moveTo>
                  <a:lnTo>
                    <a:pt x="1056669" y="1014730"/>
                  </a:lnTo>
                  <a:lnTo>
                    <a:pt x="1056661" y="1021080"/>
                  </a:lnTo>
                  <a:lnTo>
                    <a:pt x="1060505" y="1021080"/>
                  </a:lnTo>
                  <a:lnTo>
                    <a:pt x="1060521" y="1014730"/>
                  </a:lnTo>
                  <a:close/>
                </a:path>
                <a:path w="1062990" h="1043939">
                  <a:moveTo>
                    <a:pt x="3847" y="1021080"/>
                  </a:moveTo>
                  <a:lnTo>
                    <a:pt x="49" y="1021080"/>
                  </a:lnTo>
                  <a:lnTo>
                    <a:pt x="34" y="1027430"/>
                  </a:lnTo>
                  <a:lnTo>
                    <a:pt x="3831" y="1027430"/>
                  </a:lnTo>
                  <a:lnTo>
                    <a:pt x="3847" y="1021080"/>
                  </a:lnTo>
                  <a:close/>
                </a:path>
                <a:path w="1062990" h="1043939">
                  <a:moveTo>
                    <a:pt x="1060505" y="1021080"/>
                  </a:moveTo>
                  <a:lnTo>
                    <a:pt x="1056661" y="1021080"/>
                  </a:lnTo>
                  <a:lnTo>
                    <a:pt x="1056654" y="1027430"/>
                  </a:lnTo>
                  <a:lnTo>
                    <a:pt x="1060490" y="1027430"/>
                  </a:lnTo>
                  <a:lnTo>
                    <a:pt x="1060505" y="1021080"/>
                  </a:lnTo>
                  <a:close/>
                </a:path>
                <a:path w="1062990" h="1043939">
                  <a:moveTo>
                    <a:pt x="3831" y="1027430"/>
                  </a:moveTo>
                  <a:lnTo>
                    <a:pt x="34" y="1027430"/>
                  </a:lnTo>
                  <a:lnTo>
                    <a:pt x="18" y="1033780"/>
                  </a:lnTo>
                  <a:lnTo>
                    <a:pt x="3816" y="1033780"/>
                  </a:lnTo>
                  <a:lnTo>
                    <a:pt x="3831" y="1027430"/>
                  </a:lnTo>
                  <a:close/>
                </a:path>
                <a:path w="1062990" h="1043939">
                  <a:moveTo>
                    <a:pt x="1060490" y="1027430"/>
                  </a:moveTo>
                  <a:lnTo>
                    <a:pt x="1056654" y="1027430"/>
                  </a:lnTo>
                  <a:lnTo>
                    <a:pt x="1056646" y="1033780"/>
                  </a:lnTo>
                  <a:lnTo>
                    <a:pt x="1060474" y="1033780"/>
                  </a:lnTo>
                  <a:lnTo>
                    <a:pt x="1060490" y="1027430"/>
                  </a:lnTo>
                  <a:close/>
                </a:path>
                <a:path w="1062990" h="1043939">
                  <a:moveTo>
                    <a:pt x="3816" y="1033780"/>
                  </a:moveTo>
                  <a:lnTo>
                    <a:pt x="18" y="1033780"/>
                  </a:lnTo>
                  <a:lnTo>
                    <a:pt x="3" y="1040130"/>
                  </a:lnTo>
                  <a:lnTo>
                    <a:pt x="1060459" y="1040130"/>
                  </a:lnTo>
                  <a:lnTo>
                    <a:pt x="1060462" y="1038860"/>
                  </a:lnTo>
                  <a:lnTo>
                    <a:pt x="3809" y="1036320"/>
                  </a:lnTo>
                  <a:lnTo>
                    <a:pt x="3816" y="1033780"/>
                  </a:lnTo>
                  <a:close/>
                </a:path>
                <a:path w="1062990" h="1043939">
                  <a:moveTo>
                    <a:pt x="1060474" y="1033780"/>
                  </a:moveTo>
                  <a:lnTo>
                    <a:pt x="1056646" y="1033780"/>
                  </a:lnTo>
                  <a:lnTo>
                    <a:pt x="1056639" y="1038860"/>
                  </a:lnTo>
                  <a:lnTo>
                    <a:pt x="1060462" y="1038860"/>
                  </a:lnTo>
                  <a:lnTo>
                    <a:pt x="1060474" y="1033780"/>
                  </a:lnTo>
                  <a:close/>
                </a:path>
                <a:path w="1062990" h="1043939">
                  <a:moveTo>
                    <a:pt x="1060459" y="1040130"/>
                  </a:moveTo>
                  <a:lnTo>
                    <a:pt x="3" y="1040130"/>
                  </a:lnTo>
                  <a:lnTo>
                    <a:pt x="0" y="1041400"/>
                  </a:lnTo>
                  <a:lnTo>
                    <a:pt x="1060450" y="1043940"/>
                  </a:lnTo>
                  <a:lnTo>
                    <a:pt x="1060459" y="1040130"/>
                  </a:lnTo>
                  <a:close/>
                </a:path>
              </a:pathLst>
            </a:custGeom>
            <a:solidFill>
              <a:srgbClr val="7C1C2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7053580" y="3036569"/>
              <a:ext cx="1054100" cy="1033780"/>
            </a:xfrm>
            <a:custGeom>
              <a:avLst/>
              <a:gdLst/>
              <a:ahLst/>
              <a:cxnLst/>
              <a:rect l="l" t="t" r="r" b="b"/>
              <a:pathLst>
                <a:path w="1054100" h="1033779">
                  <a:moveTo>
                    <a:pt x="2540" y="0"/>
                  </a:moveTo>
                  <a:lnTo>
                    <a:pt x="2468" y="29209"/>
                  </a:lnTo>
                  <a:lnTo>
                    <a:pt x="6318" y="29209"/>
                  </a:lnTo>
                  <a:lnTo>
                    <a:pt x="6350" y="3809"/>
                  </a:lnTo>
                  <a:lnTo>
                    <a:pt x="1054096" y="3809"/>
                  </a:lnTo>
                  <a:lnTo>
                    <a:pt x="1054100" y="1269"/>
                  </a:lnTo>
                  <a:lnTo>
                    <a:pt x="2540" y="0"/>
                  </a:lnTo>
                  <a:close/>
                </a:path>
                <a:path w="1054100" h="1033779">
                  <a:moveTo>
                    <a:pt x="1054096" y="3809"/>
                  </a:moveTo>
                  <a:lnTo>
                    <a:pt x="6350" y="3809"/>
                  </a:lnTo>
                  <a:lnTo>
                    <a:pt x="1050290" y="6350"/>
                  </a:lnTo>
                  <a:lnTo>
                    <a:pt x="1050261" y="29209"/>
                  </a:lnTo>
                  <a:lnTo>
                    <a:pt x="1054065" y="29209"/>
                  </a:lnTo>
                  <a:lnTo>
                    <a:pt x="1054096" y="3809"/>
                  </a:lnTo>
                  <a:close/>
                </a:path>
                <a:path w="1054100" h="1033779">
                  <a:moveTo>
                    <a:pt x="6318" y="29210"/>
                  </a:moveTo>
                  <a:lnTo>
                    <a:pt x="2468" y="29210"/>
                  </a:lnTo>
                  <a:lnTo>
                    <a:pt x="2436" y="41909"/>
                  </a:lnTo>
                  <a:lnTo>
                    <a:pt x="6302" y="41909"/>
                  </a:lnTo>
                  <a:lnTo>
                    <a:pt x="6318" y="29210"/>
                  </a:lnTo>
                  <a:close/>
                </a:path>
                <a:path w="1054100" h="1033779">
                  <a:moveTo>
                    <a:pt x="1054065" y="29210"/>
                  </a:moveTo>
                  <a:lnTo>
                    <a:pt x="1050261" y="29210"/>
                  </a:lnTo>
                  <a:lnTo>
                    <a:pt x="1050245" y="41909"/>
                  </a:lnTo>
                  <a:lnTo>
                    <a:pt x="1054050" y="41909"/>
                  </a:lnTo>
                  <a:lnTo>
                    <a:pt x="1054065" y="29210"/>
                  </a:lnTo>
                  <a:close/>
                </a:path>
                <a:path w="1054100" h="1033779">
                  <a:moveTo>
                    <a:pt x="6302" y="41910"/>
                  </a:moveTo>
                  <a:lnTo>
                    <a:pt x="2436" y="41910"/>
                  </a:lnTo>
                  <a:lnTo>
                    <a:pt x="2374" y="67309"/>
                  </a:lnTo>
                  <a:lnTo>
                    <a:pt x="6271" y="67309"/>
                  </a:lnTo>
                  <a:lnTo>
                    <a:pt x="6302" y="41910"/>
                  </a:lnTo>
                  <a:close/>
                </a:path>
                <a:path w="1054100" h="1033779">
                  <a:moveTo>
                    <a:pt x="1054050" y="41910"/>
                  </a:moveTo>
                  <a:lnTo>
                    <a:pt x="1050245" y="41910"/>
                  </a:lnTo>
                  <a:lnTo>
                    <a:pt x="1050214" y="67309"/>
                  </a:lnTo>
                  <a:lnTo>
                    <a:pt x="1054018" y="67309"/>
                  </a:lnTo>
                  <a:lnTo>
                    <a:pt x="1054050" y="41910"/>
                  </a:lnTo>
                  <a:close/>
                </a:path>
                <a:path w="1054100" h="1033779">
                  <a:moveTo>
                    <a:pt x="6271" y="67310"/>
                  </a:moveTo>
                  <a:lnTo>
                    <a:pt x="2374" y="67310"/>
                  </a:lnTo>
                  <a:lnTo>
                    <a:pt x="2296" y="99059"/>
                  </a:lnTo>
                  <a:lnTo>
                    <a:pt x="6231" y="99059"/>
                  </a:lnTo>
                  <a:lnTo>
                    <a:pt x="6271" y="67310"/>
                  </a:lnTo>
                  <a:close/>
                </a:path>
                <a:path w="1054100" h="1033779">
                  <a:moveTo>
                    <a:pt x="1054018" y="67310"/>
                  </a:moveTo>
                  <a:lnTo>
                    <a:pt x="1050214" y="67310"/>
                  </a:lnTo>
                  <a:lnTo>
                    <a:pt x="1050174" y="99059"/>
                  </a:lnTo>
                  <a:lnTo>
                    <a:pt x="1053979" y="99059"/>
                  </a:lnTo>
                  <a:lnTo>
                    <a:pt x="1054018" y="67310"/>
                  </a:lnTo>
                  <a:close/>
                </a:path>
                <a:path w="1054100" h="1033779">
                  <a:moveTo>
                    <a:pt x="6231" y="99060"/>
                  </a:moveTo>
                  <a:lnTo>
                    <a:pt x="2296" y="99060"/>
                  </a:lnTo>
                  <a:lnTo>
                    <a:pt x="2202" y="137159"/>
                  </a:lnTo>
                  <a:lnTo>
                    <a:pt x="6184" y="137159"/>
                  </a:lnTo>
                  <a:lnTo>
                    <a:pt x="6231" y="99060"/>
                  </a:lnTo>
                  <a:close/>
                </a:path>
                <a:path w="1054100" h="1033779">
                  <a:moveTo>
                    <a:pt x="1053979" y="99060"/>
                  </a:moveTo>
                  <a:lnTo>
                    <a:pt x="1050174" y="99060"/>
                  </a:lnTo>
                  <a:lnTo>
                    <a:pt x="1050127" y="137159"/>
                  </a:lnTo>
                  <a:lnTo>
                    <a:pt x="1053932" y="137159"/>
                  </a:lnTo>
                  <a:lnTo>
                    <a:pt x="1053979" y="99060"/>
                  </a:lnTo>
                  <a:close/>
                </a:path>
                <a:path w="1054100" h="1033779">
                  <a:moveTo>
                    <a:pt x="6184" y="137160"/>
                  </a:moveTo>
                  <a:lnTo>
                    <a:pt x="2202" y="137160"/>
                  </a:lnTo>
                  <a:lnTo>
                    <a:pt x="2139" y="162559"/>
                  </a:lnTo>
                  <a:lnTo>
                    <a:pt x="6153" y="162559"/>
                  </a:lnTo>
                  <a:lnTo>
                    <a:pt x="6184" y="137160"/>
                  </a:lnTo>
                  <a:close/>
                </a:path>
                <a:path w="1054100" h="1033779">
                  <a:moveTo>
                    <a:pt x="1053932" y="137160"/>
                  </a:moveTo>
                  <a:lnTo>
                    <a:pt x="1050127" y="137160"/>
                  </a:lnTo>
                  <a:lnTo>
                    <a:pt x="1050096" y="162559"/>
                  </a:lnTo>
                  <a:lnTo>
                    <a:pt x="1053901" y="162559"/>
                  </a:lnTo>
                  <a:lnTo>
                    <a:pt x="1053932" y="137160"/>
                  </a:lnTo>
                  <a:close/>
                </a:path>
                <a:path w="1054100" h="1033779">
                  <a:moveTo>
                    <a:pt x="6153" y="162560"/>
                  </a:moveTo>
                  <a:lnTo>
                    <a:pt x="2139" y="162560"/>
                  </a:lnTo>
                  <a:lnTo>
                    <a:pt x="2108" y="175259"/>
                  </a:lnTo>
                  <a:lnTo>
                    <a:pt x="6137" y="175259"/>
                  </a:lnTo>
                  <a:lnTo>
                    <a:pt x="6153" y="162560"/>
                  </a:lnTo>
                  <a:close/>
                </a:path>
                <a:path w="1054100" h="1033779">
                  <a:moveTo>
                    <a:pt x="1053901" y="162560"/>
                  </a:moveTo>
                  <a:lnTo>
                    <a:pt x="1050096" y="162560"/>
                  </a:lnTo>
                  <a:lnTo>
                    <a:pt x="1050080" y="175259"/>
                  </a:lnTo>
                  <a:lnTo>
                    <a:pt x="1053885" y="175259"/>
                  </a:lnTo>
                  <a:lnTo>
                    <a:pt x="1053901" y="162560"/>
                  </a:lnTo>
                  <a:close/>
                </a:path>
                <a:path w="1054100" h="1033779">
                  <a:moveTo>
                    <a:pt x="6137" y="175260"/>
                  </a:moveTo>
                  <a:lnTo>
                    <a:pt x="2108" y="175260"/>
                  </a:lnTo>
                  <a:lnTo>
                    <a:pt x="2045" y="200659"/>
                  </a:lnTo>
                  <a:lnTo>
                    <a:pt x="6105" y="200659"/>
                  </a:lnTo>
                  <a:lnTo>
                    <a:pt x="6137" y="175260"/>
                  </a:lnTo>
                  <a:close/>
                </a:path>
                <a:path w="1054100" h="1033779">
                  <a:moveTo>
                    <a:pt x="1053885" y="175260"/>
                  </a:moveTo>
                  <a:lnTo>
                    <a:pt x="1050080" y="175260"/>
                  </a:lnTo>
                  <a:lnTo>
                    <a:pt x="1050048" y="200659"/>
                  </a:lnTo>
                  <a:lnTo>
                    <a:pt x="1053854" y="200659"/>
                  </a:lnTo>
                  <a:lnTo>
                    <a:pt x="1053885" y="175260"/>
                  </a:lnTo>
                  <a:close/>
                </a:path>
                <a:path w="1054100" h="1033779">
                  <a:moveTo>
                    <a:pt x="6105" y="200660"/>
                  </a:moveTo>
                  <a:lnTo>
                    <a:pt x="2045" y="200660"/>
                  </a:lnTo>
                  <a:lnTo>
                    <a:pt x="1686" y="346709"/>
                  </a:lnTo>
                  <a:lnTo>
                    <a:pt x="5924" y="346709"/>
                  </a:lnTo>
                  <a:lnTo>
                    <a:pt x="6105" y="200660"/>
                  </a:lnTo>
                  <a:close/>
                </a:path>
                <a:path w="1054100" h="1033779">
                  <a:moveTo>
                    <a:pt x="1053854" y="200660"/>
                  </a:moveTo>
                  <a:lnTo>
                    <a:pt x="1050048" y="200660"/>
                  </a:lnTo>
                  <a:lnTo>
                    <a:pt x="1049867" y="346709"/>
                  </a:lnTo>
                  <a:lnTo>
                    <a:pt x="1053675" y="346709"/>
                  </a:lnTo>
                  <a:lnTo>
                    <a:pt x="1053854" y="200660"/>
                  </a:lnTo>
                  <a:close/>
                </a:path>
                <a:path w="1054100" h="1033779">
                  <a:moveTo>
                    <a:pt x="5924" y="346710"/>
                  </a:moveTo>
                  <a:lnTo>
                    <a:pt x="1686" y="346710"/>
                  </a:lnTo>
                  <a:lnTo>
                    <a:pt x="1623" y="372109"/>
                  </a:lnTo>
                  <a:lnTo>
                    <a:pt x="5893" y="372109"/>
                  </a:lnTo>
                  <a:lnTo>
                    <a:pt x="5924" y="346710"/>
                  </a:lnTo>
                  <a:close/>
                </a:path>
                <a:path w="1054100" h="1033779">
                  <a:moveTo>
                    <a:pt x="1053675" y="346710"/>
                  </a:moveTo>
                  <a:lnTo>
                    <a:pt x="1049867" y="346710"/>
                  </a:lnTo>
                  <a:lnTo>
                    <a:pt x="1049836" y="372109"/>
                  </a:lnTo>
                  <a:lnTo>
                    <a:pt x="1053643" y="372109"/>
                  </a:lnTo>
                  <a:lnTo>
                    <a:pt x="1053675" y="346710"/>
                  </a:lnTo>
                  <a:close/>
                </a:path>
                <a:path w="1054100" h="1033779">
                  <a:moveTo>
                    <a:pt x="5893" y="372110"/>
                  </a:moveTo>
                  <a:lnTo>
                    <a:pt x="1623" y="372110"/>
                  </a:lnTo>
                  <a:lnTo>
                    <a:pt x="1560" y="397509"/>
                  </a:lnTo>
                  <a:lnTo>
                    <a:pt x="5861" y="397509"/>
                  </a:lnTo>
                  <a:lnTo>
                    <a:pt x="5893" y="372110"/>
                  </a:lnTo>
                  <a:close/>
                </a:path>
                <a:path w="1054100" h="1033779">
                  <a:moveTo>
                    <a:pt x="1053643" y="372110"/>
                  </a:moveTo>
                  <a:lnTo>
                    <a:pt x="1049836" y="372110"/>
                  </a:lnTo>
                  <a:lnTo>
                    <a:pt x="1049804" y="397509"/>
                  </a:lnTo>
                  <a:lnTo>
                    <a:pt x="1053612" y="397509"/>
                  </a:lnTo>
                  <a:lnTo>
                    <a:pt x="1053643" y="372110"/>
                  </a:lnTo>
                  <a:close/>
                </a:path>
                <a:path w="1054100" h="1033779">
                  <a:moveTo>
                    <a:pt x="5861" y="397510"/>
                  </a:moveTo>
                  <a:lnTo>
                    <a:pt x="1560" y="397510"/>
                  </a:lnTo>
                  <a:lnTo>
                    <a:pt x="972" y="636269"/>
                  </a:lnTo>
                  <a:lnTo>
                    <a:pt x="5565" y="636269"/>
                  </a:lnTo>
                  <a:lnTo>
                    <a:pt x="5861" y="397510"/>
                  </a:lnTo>
                  <a:close/>
                </a:path>
                <a:path w="1054100" h="1033779">
                  <a:moveTo>
                    <a:pt x="1053612" y="397510"/>
                  </a:moveTo>
                  <a:lnTo>
                    <a:pt x="1049804" y="397510"/>
                  </a:lnTo>
                  <a:lnTo>
                    <a:pt x="1049508" y="636269"/>
                  </a:lnTo>
                  <a:lnTo>
                    <a:pt x="1053318" y="636269"/>
                  </a:lnTo>
                  <a:lnTo>
                    <a:pt x="1053612" y="397510"/>
                  </a:lnTo>
                  <a:close/>
                </a:path>
                <a:path w="1054100" h="1033779">
                  <a:moveTo>
                    <a:pt x="5565" y="636269"/>
                  </a:moveTo>
                  <a:lnTo>
                    <a:pt x="972" y="636269"/>
                  </a:lnTo>
                  <a:lnTo>
                    <a:pt x="910" y="661669"/>
                  </a:lnTo>
                  <a:lnTo>
                    <a:pt x="5533" y="661669"/>
                  </a:lnTo>
                  <a:lnTo>
                    <a:pt x="5565" y="636269"/>
                  </a:lnTo>
                  <a:close/>
                </a:path>
                <a:path w="1054100" h="1033779">
                  <a:moveTo>
                    <a:pt x="1053318" y="636269"/>
                  </a:moveTo>
                  <a:lnTo>
                    <a:pt x="1049508" y="636269"/>
                  </a:lnTo>
                  <a:lnTo>
                    <a:pt x="1049476" y="661669"/>
                  </a:lnTo>
                  <a:lnTo>
                    <a:pt x="1053287" y="661669"/>
                  </a:lnTo>
                  <a:lnTo>
                    <a:pt x="1053318" y="636269"/>
                  </a:lnTo>
                  <a:close/>
                </a:path>
                <a:path w="1054100" h="1033779">
                  <a:moveTo>
                    <a:pt x="5533" y="661669"/>
                  </a:moveTo>
                  <a:lnTo>
                    <a:pt x="910" y="661669"/>
                  </a:lnTo>
                  <a:lnTo>
                    <a:pt x="847" y="687069"/>
                  </a:lnTo>
                  <a:lnTo>
                    <a:pt x="5502" y="687069"/>
                  </a:lnTo>
                  <a:lnTo>
                    <a:pt x="5533" y="661669"/>
                  </a:lnTo>
                  <a:close/>
                </a:path>
                <a:path w="1054100" h="1033779">
                  <a:moveTo>
                    <a:pt x="1053287" y="661669"/>
                  </a:moveTo>
                  <a:lnTo>
                    <a:pt x="1049476" y="661669"/>
                  </a:lnTo>
                  <a:lnTo>
                    <a:pt x="1049445" y="687069"/>
                  </a:lnTo>
                  <a:lnTo>
                    <a:pt x="1053256" y="687069"/>
                  </a:lnTo>
                  <a:lnTo>
                    <a:pt x="1053287" y="661669"/>
                  </a:lnTo>
                  <a:close/>
                </a:path>
                <a:path w="1054100" h="1033779">
                  <a:moveTo>
                    <a:pt x="5502" y="687069"/>
                  </a:moveTo>
                  <a:lnTo>
                    <a:pt x="847" y="687069"/>
                  </a:lnTo>
                  <a:lnTo>
                    <a:pt x="785" y="712469"/>
                  </a:lnTo>
                  <a:lnTo>
                    <a:pt x="5470" y="712469"/>
                  </a:lnTo>
                  <a:lnTo>
                    <a:pt x="5502" y="687069"/>
                  </a:lnTo>
                  <a:close/>
                </a:path>
                <a:path w="1054100" h="1033779">
                  <a:moveTo>
                    <a:pt x="1053256" y="687069"/>
                  </a:moveTo>
                  <a:lnTo>
                    <a:pt x="1049445" y="687069"/>
                  </a:lnTo>
                  <a:lnTo>
                    <a:pt x="1049413" y="712469"/>
                  </a:lnTo>
                  <a:lnTo>
                    <a:pt x="1053225" y="712469"/>
                  </a:lnTo>
                  <a:lnTo>
                    <a:pt x="1053256" y="687069"/>
                  </a:lnTo>
                  <a:close/>
                </a:path>
                <a:path w="1054100" h="1033779">
                  <a:moveTo>
                    <a:pt x="5470" y="712469"/>
                  </a:moveTo>
                  <a:lnTo>
                    <a:pt x="785" y="712469"/>
                  </a:lnTo>
                  <a:lnTo>
                    <a:pt x="722" y="737869"/>
                  </a:lnTo>
                  <a:lnTo>
                    <a:pt x="5439" y="737869"/>
                  </a:lnTo>
                  <a:lnTo>
                    <a:pt x="5470" y="712469"/>
                  </a:lnTo>
                  <a:close/>
                </a:path>
                <a:path w="1054100" h="1033779">
                  <a:moveTo>
                    <a:pt x="1053225" y="712469"/>
                  </a:moveTo>
                  <a:lnTo>
                    <a:pt x="1049413" y="712469"/>
                  </a:lnTo>
                  <a:lnTo>
                    <a:pt x="1049382" y="737869"/>
                  </a:lnTo>
                  <a:lnTo>
                    <a:pt x="1053193" y="737869"/>
                  </a:lnTo>
                  <a:lnTo>
                    <a:pt x="1053225" y="712469"/>
                  </a:lnTo>
                  <a:close/>
                </a:path>
                <a:path w="1054100" h="1033779">
                  <a:moveTo>
                    <a:pt x="5439" y="737869"/>
                  </a:moveTo>
                  <a:lnTo>
                    <a:pt x="722" y="737869"/>
                  </a:lnTo>
                  <a:lnTo>
                    <a:pt x="660" y="763269"/>
                  </a:lnTo>
                  <a:lnTo>
                    <a:pt x="5407" y="763269"/>
                  </a:lnTo>
                  <a:lnTo>
                    <a:pt x="5439" y="737869"/>
                  </a:lnTo>
                  <a:close/>
                </a:path>
                <a:path w="1054100" h="1033779">
                  <a:moveTo>
                    <a:pt x="1053193" y="737869"/>
                  </a:moveTo>
                  <a:lnTo>
                    <a:pt x="1049382" y="737869"/>
                  </a:lnTo>
                  <a:lnTo>
                    <a:pt x="1049350" y="763269"/>
                  </a:lnTo>
                  <a:lnTo>
                    <a:pt x="1053162" y="763269"/>
                  </a:lnTo>
                  <a:lnTo>
                    <a:pt x="1053193" y="737869"/>
                  </a:lnTo>
                  <a:close/>
                </a:path>
                <a:path w="1054100" h="1033779">
                  <a:moveTo>
                    <a:pt x="5407" y="763269"/>
                  </a:moveTo>
                  <a:lnTo>
                    <a:pt x="660" y="763269"/>
                  </a:lnTo>
                  <a:lnTo>
                    <a:pt x="628" y="775969"/>
                  </a:lnTo>
                  <a:lnTo>
                    <a:pt x="5391" y="775969"/>
                  </a:lnTo>
                  <a:lnTo>
                    <a:pt x="5407" y="763269"/>
                  </a:lnTo>
                  <a:close/>
                </a:path>
                <a:path w="1054100" h="1033779">
                  <a:moveTo>
                    <a:pt x="1053162" y="763269"/>
                  </a:moveTo>
                  <a:lnTo>
                    <a:pt x="1049350" y="763269"/>
                  </a:lnTo>
                  <a:lnTo>
                    <a:pt x="1049335" y="775969"/>
                  </a:lnTo>
                  <a:lnTo>
                    <a:pt x="1053147" y="775969"/>
                  </a:lnTo>
                  <a:lnTo>
                    <a:pt x="1053162" y="763269"/>
                  </a:lnTo>
                  <a:close/>
                </a:path>
                <a:path w="1054100" h="1033779">
                  <a:moveTo>
                    <a:pt x="5391" y="775969"/>
                  </a:moveTo>
                  <a:lnTo>
                    <a:pt x="628" y="775969"/>
                  </a:lnTo>
                  <a:lnTo>
                    <a:pt x="566" y="801369"/>
                  </a:lnTo>
                  <a:lnTo>
                    <a:pt x="5360" y="801369"/>
                  </a:lnTo>
                  <a:lnTo>
                    <a:pt x="5391" y="775969"/>
                  </a:lnTo>
                  <a:close/>
                </a:path>
                <a:path w="1054100" h="1033779">
                  <a:moveTo>
                    <a:pt x="1053147" y="775969"/>
                  </a:moveTo>
                  <a:lnTo>
                    <a:pt x="1049335" y="775969"/>
                  </a:lnTo>
                  <a:lnTo>
                    <a:pt x="1049303" y="801369"/>
                  </a:lnTo>
                  <a:lnTo>
                    <a:pt x="1053115" y="801369"/>
                  </a:lnTo>
                  <a:lnTo>
                    <a:pt x="1053147" y="775969"/>
                  </a:lnTo>
                  <a:close/>
                </a:path>
                <a:path w="1054100" h="1033779">
                  <a:moveTo>
                    <a:pt x="5360" y="801369"/>
                  </a:moveTo>
                  <a:lnTo>
                    <a:pt x="566" y="801369"/>
                  </a:lnTo>
                  <a:lnTo>
                    <a:pt x="487" y="833119"/>
                  </a:lnTo>
                  <a:lnTo>
                    <a:pt x="5321" y="833119"/>
                  </a:lnTo>
                  <a:lnTo>
                    <a:pt x="5360" y="801369"/>
                  </a:lnTo>
                  <a:close/>
                </a:path>
                <a:path w="1054100" h="1033779">
                  <a:moveTo>
                    <a:pt x="1053115" y="801369"/>
                  </a:moveTo>
                  <a:lnTo>
                    <a:pt x="1049303" y="801369"/>
                  </a:lnTo>
                  <a:lnTo>
                    <a:pt x="1049264" y="833119"/>
                  </a:lnTo>
                  <a:lnTo>
                    <a:pt x="1053076" y="833119"/>
                  </a:lnTo>
                  <a:lnTo>
                    <a:pt x="1053115" y="801369"/>
                  </a:lnTo>
                  <a:close/>
                </a:path>
                <a:path w="1054100" h="1033779">
                  <a:moveTo>
                    <a:pt x="5321" y="833119"/>
                  </a:moveTo>
                  <a:lnTo>
                    <a:pt x="487" y="833119"/>
                  </a:lnTo>
                  <a:lnTo>
                    <a:pt x="475" y="838199"/>
                  </a:lnTo>
                  <a:lnTo>
                    <a:pt x="5314" y="838199"/>
                  </a:lnTo>
                  <a:lnTo>
                    <a:pt x="5321" y="833119"/>
                  </a:lnTo>
                  <a:close/>
                </a:path>
                <a:path w="1054100" h="1033779">
                  <a:moveTo>
                    <a:pt x="1053076" y="833119"/>
                  </a:moveTo>
                  <a:lnTo>
                    <a:pt x="1049264" y="833119"/>
                  </a:lnTo>
                  <a:lnTo>
                    <a:pt x="1049257" y="838199"/>
                  </a:lnTo>
                  <a:lnTo>
                    <a:pt x="1053070" y="838199"/>
                  </a:lnTo>
                  <a:lnTo>
                    <a:pt x="1053076" y="833119"/>
                  </a:lnTo>
                  <a:close/>
                </a:path>
                <a:path w="1054100" h="1033779">
                  <a:moveTo>
                    <a:pt x="5314" y="838200"/>
                  </a:moveTo>
                  <a:lnTo>
                    <a:pt x="475" y="838200"/>
                  </a:lnTo>
                  <a:lnTo>
                    <a:pt x="425" y="858519"/>
                  </a:lnTo>
                  <a:lnTo>
                    <a:pt x="5289" y="858519"/>
                  </a:lnTo>
                  <a:lnTo>
                    <a:pt x="5314" y="838200"/>
                  </a:lnTo>
                  <a:close/>
                </a:path>
                <a:path w="1054100" h="1033779">
                  <a:moveTo>
                    <a:pt x="1053070" y="838200"/>
                  </a:moveTo>
                  <a:lnTo>
                    <a:pt x="1049257" y="838200"/>
                  </a:lnTo>
                  <a:lnTo>
                    <a:pt x="1049232" y="858519"/>
                  </a:lnTo>
                  <a:lnTo>
                    <a:pt x="1053045" y="858519"/>
                  </a:lnTo>
                  <a:lnTo>
                    <a:pt x="1053070" y="838200"/>
                  </a:lnTo>
                  <a:close/>
                </a:path>
                <a:path w="1054100" h="1033779">
                  <a:moveTo>
                    <a:pt x="5289" y="858519"/>
                  </a:moveTo>
                  <a:lnTo>
                    <a:pt x="425" y="858519"/>
                  </a:lnTo>
                  <a:lnTo>
                    <a:pt x="409" y="864869"/>
                  </a:lnTo>
                  <a:lnTo>
                    <a:pt x="5281" y="864869"/>
                  </a:lnTo>
                  <a:lnTo>
                    <a:pt x="5289" y="858519"/>
                  </a:lnTo>
                  <a:close/>
                </a:path>
                <a:path w="1054100" h="1033779">
                  <a:moveTo>
                    <a:pt x="1053045" y="858519"/>
                  </a:moveTo>
                  <a:lnTo>
                    <a:pt x="1049232" y="858519"/>
                  </a:lnTo>
                  <a:lnTo>
                    <a:pt x="1049224" y="864869"/>
                  </a:lnTo>
                  <a:lnTo>
                    <a:pt x="1053037" y="864869"/>
                  </a:lnTo>
                  <a:lnTo>
                    <a:pt x="1053045" y="858519"/>
                  </a:lnTo>
                  <a:close/>
                </a:path>
                <a:path w="1054100" h="1033779">
                  <a:moveTo>
                    <a:pt x="5281" y="864869"/>
                  </a:moveTo>
                  <a:lnTo>
                    <a:pt x="409" y="864869"/>
                  </a:lnTo>
                  <a:lnTo>
                    <a:pt x="394" y="871219"/>
                  </a:lnTo>
                  <a:lnTo>
                    <a:pt x="5273" y="871219"/>
                  </a:lnTo>
                  <a:lnTo>
                    <a:pt x="5281" y="864869"/>
                  </a:lnTo>
                  <a:close/>
                </a:path>
                <a:path w="1054100" h="1033779">
                  <a:moveTo>
                    <a:pt x="1053037" y="864869"/>
                  </a:moveTo>
                  <a:lnTo>
                    <a:pt x="1049224" y="864869"/>
                  </a:lnTo>
                  <a:lnTo>
                    <a:pt x="1049216" y="871219"/>
                  </a:lnTo>
                  <a:lnTo>
                    <a:pt x="1053029" y="871219"/>
                  </a:lnTo>
                  <a:lnTo>
                    <a:pt x="1053037" y="864869"/>
                  </a:lnTo>
                  <a:close/>
                </a:path>
                <a:path w="1054100" h="1033779">
                  <a:moveTo>
                    <a:pt x="5273" y="871220"/>
                  </a:moveTo>
                  <a:lnTo>
                    <a:pt x="394" y="871220"/>
                  </a:lnTo>
                  <a:lnTo>
                    <a:pt x="378" y="877569"/>
                  </a:lnTo>
                  <a:lnTo>
                    <a:pt x="5265" y="877569"/>
                  </a:lnTo>
                  <a:lnTo>
                    <a:pt x="5273" y="871220"/>
                  </a:lnTo>
                  <a:close/>
                </a:path>
                <a:path w="1054100" h="1033779">
                  <a:moveTo>
                    <a:pt x="1053029" y="871220"/>
                  </a:moveTo>
                  <a:lnTo>
                    <a:pt x="1049216" y="871220"/>
                  </a:lnTo>
                  <a:lnTo>
                    <a:pt x="1049209" y="877569"/>
                  </a:lnTo>
                  <a:lnTo>
                    <a:pt x="1053022" y="877569"/>
                  </a:lnTo>
                  <a:lnTo>
                    <a:pt x="1053029" y="871220"/>
                  </a:lnTo>
                  <a:close/>
                </a:path>
                <a:path w="1054100" h="1033779">
                  <a:moveTo>
                    <a:pt x="5265" y="877569"/>
                  </a:moveTo>
                  <a:lnTo>
                    <a:pt x="378" y="877569"/>
                  </a:lnTo>
                  <a:lnTo>
                    <a:pt x="365" y="882649"/>
                  </a:lnTo>
                  <a:lnTo>
                    <a:pt x="5259" y="882649"/>
                  </a:lnTo>
                  <a:lnTo>
                    <a:pt x="5265" y="877569"/>
                  </a:lnTo>
                  <a:close/>
                </a:path>
                <a:path w="1054100" h="1033779">
                  <a:moveTo>
                    <a:pt x="1053022" y="877569"/>
                  </a:moveTo>
                  <a:lnTo>
                    <a:pt x="1049209" y="877569"/>
                  </a:lnTo>
                  <a:lnTo>
                    <a:pt x="1049202" y="882649"/>
                  </a:lnTo>
                  <a:lnTo>
                    <a:pt x="1053015" y="882649"/>
                  </a:lnTo>
                  <a:lnTo>
                    <a:pt x="1053022" y="877569"/>
                  </a:lnTo>
                  <a:close/>
                </a:path>
                <a:path w="1054100" h="1033779">
                  <a:moveTo>
                    <a:pt x="5259" y="882650"/>
                  </a:moveTo>
                  <a:lnTo>
                    <a:pt x="365" y="882650"/>
                  </a:lnTo>
                  <a:lnTo>
                    <a:pt x="347" y="890269"/>
                  </a:lnTo>
                  <a:lnTo>
                    <a:pt x="5250" y="890269"/>
                  </a:lnTo>
                  <a:lnTo>
                    <a:pt x="5259" y="882650"/>
                  </a:lnTo>
                  <a:close/>
                </a:path>
                <a:path w="1054100" h="1033779">
                  <a:moveTo>
                    <a:pt x="1053015" y="882650"/>
                  </a:moveTo>
                  <a:lnTo>
                    <a:pt x="1049202" y="882650"/>
                  </a:lnTo>
                  <a:lnTo>
                    <a:pt x="1049193" y="890269"/>
                  </a:lnTo>
                  <a:lnTo>
                    <a:pt x="1053006" y="890269"/>
                  </a:lnTo>
                  <a:lnTo>
                    <a:pt x="1053015" y="882650"/>
                  </a:lnTo>
                  <a:close/>
                </a:path>
                <a:path w="1054100" h="1033779">
                  <a:moveTo>
                    <a:pt x="5250" y="890269"/>
                  </a:moveTo>
                  <a:lnTo>
                    <a:pt x="347" y="890269"/>
                  </a:lnTo>
                  <a:lnTo>
                    <a:pt x="303" y="908049"/>
                  </a:lnTo>
                  <a:lnTo>
                    <a:pt x="5228" y="908049"/>
                  </a:lnTo>
                  <a:lnTo>
                    <a:pt x="5250" y="890269"/>
                  </a:lnTo>
                  <a:close/>
                </a:path>
                <a:path w="1054100" h="1033779">
                  <a:moveTo>
                    <a:pt x="1053006" y="890269"/>
                  </a:moveTo>
                  <a:lnTo>
                    <a:pt x="1049193" y="890269"/>
                  </a:lnTo>
                  <a:lnTo>
                    <a:pt x="1049171" y="908049"/>
                  </a:lnTo>
                  <a:lnTo>
                    <a:pt x="1052984" y="908049"/>
                  </a:lnTo>
                  <a:lnTo>
                    <a:pt x="1053006" y="890269"/>
                  </a:lnTo>
                  <a:close/>
                </a:path>
                <a:path w="1054100" h="1033779">
                  <a:moveTo>
                    <a:pt x="5228" y="908050"/>
                  </a:moveTo>
                  <a:lnTo>
                    <a:pt x="303" y="908050"/>
                  </a:lnTo>
                  <a:lnTo>
                    <a:pt x="256" y="927099"/>
                  </a:lnTo>
                  <a:lnTo>
                    <a:pt x="5204" y="927099"/>
                  </a:lnTo>
                  <a:lnTo>
                    <a:pt x="5228" y="908050"/>
                  </a:lnTo>
                  <a:close/>
                </a:path>
                <a:path w="1054100" h="1033779">
                  <a:moveTo>
                    <a:pt x="1052984" y="908050"/>
                  </a:moveTo>
                  <a:lnTo>
                    <a:pt x="1049171" y="908050"/>
                  </a:lnTo>
                  <a:lnTo>
                    <a:pt x="1049147" y="927099"/>
                  </a:lnTo>
                  <a:lnTo>
                    <a:pt x="1052961" y="927099"/>
                  </a:lnTo>
                  <a:lnTo>
                    <a:pt x="1052984" y="908050"/>
                  </a:lnTo>
                  <a:close/>
                </a:path>
                <a:path w="1054100" h="1033779">
                  <a:moveTo>
                    <a:pt x="5204" y="927100"/>
                  </a:moveTo>
                  <a:lnTo>
                    <a:pt x="256" y="927100"/>
                  </a:lnTo>
                  <a:lnTo>
                    <a:pt x="237" y="934719"/>
                  </a:lnTo>
                  <a:lnTo>
                    <a:pt x="5195" y="934719"/>
                  </a:lnTo>
                  <a:lnTo>
                    <a:pt x="5204" y="927100"/>
                  </a:lnTo>
                  <a:close/>
                </a:path>
                <a:path w="1054100" h="1033779">
                  <a:moveTo>
                    <a:pt x="1052961" y="927100"/>
                  </a:moveTo>
                  <a:lnTo>
                    <a:pt x="1049147" y="927100"/>
                  </a:lnTo>
                  <a:lnTo>
                    <a:pt x="1049138" y="934719"/>
                  </a:lnTo>
                  <a:lnTo>
                    <a:pt x="1052951" y="934719"/>
                  </a:lnTo>
                  <a:lnTo>
                    <a:pt x="1052961" y="927100"/>
                  </a:lnTo>
                  <a:close/>
                </a:path>
                <a:path w="1054100" h="1033779">
                  <a:moveTo>
                    <a:pt x="5195" y="934719"/>
                  </a:moveTo>
                  <a:lnTo>
                    <a:pt x="237" y="934719"/>
                  </a:lnTo>
                  <a:lnTo>
                    <a:pt x="225" y="939799"/>
                  </a:lnTo>
                  <a:lnTo>
                    <a:pt x="5188" y="939799"/>
                  </a:lnTo>
                  <a:lnTo>
                    <a:pt x="5195" y="934719"/>
                  </a:lnTo>
                  <a:close/>
                </a:path>
                <a:path w="1054100" h="1033779">
                  <a:moveTo>
                    <a:pt x="1052951" y="934719"/>
                  </a:moveTo>
                  <a:lnTo>
                    <a:pt x="1049138" y="934719"/>
                  </a:lnTo>
                  <a:lnTo>
                    <a:pt x="1049131" y="939799"/>
                  </a:lnTo>
                  <a:lnTo>
                    <a:pt x="1052945" y="939799"/>
                  </a:lnTo>
                  <a:lnTo>
                    <a:pt x="1052951" y="934719"/>
                  </a:lnTo>
                  <a:close/>
                </a:path>
                <a:path w="1054100" h="1033779">
                  <a:moveTo>
                    <a:pt x="5188" y="939800"/>
                  </a:moveTo>
                  <a:lnTo>
                    <a:pt x="225" y="939800"/>
                  </a:lnTo>
                  <a:lnTo>
                    <a:pt x="206" y="947419"/>
                  </a:lnTo>
                  <a:lnTo>
                    <a:pt x="5179" y="947419"/>
                  </a:lnTo>
                  <a:lnTo>
                    <a:pt x="5188" y="939800"/>
                  </a:lnTo>
                  <a:close/>
                </a:path>
                <a:path w="1054100" h="1033779">
                  <a:moveTo>
                    <a:pt x="1052945" y="939800"/>
                  </a:moveTo>
                  <a:lnTo>
                    <a:pt x="1049131" y="939800"/>
                  </a:lnTo>
                  <a:lnTo>
                    <a:pt x="1049122" y="947419"/>
                  </a:lnTo>
                  <a:lnTo>
                    <a:pt x="1052936" y="947419"/>
                  </a:lnTo>
                  <a:lnTo>
                    <a:pt x="1052945" y="939800"/>
                  </a:lnTo>
                  <a:close/>
                </a:path>
                <a:path w="1054100" h="1033779">
                  <a:moveTo>
                    <a:pt x="5179" y="947419"/>
                  </a:moveTo>
                  <a:lnTo>
                    <a:pt x="206" y="947419"/>
                  </a:lnTo>
                  <a:lnTo>
                    <a:pt x="190" y="953769"/>
                  </a:lnTo>
                  <a:lnTo>
                    <a:pt x="5171" y="953769"/>
                  </a:lnTo>
                  <a:lnTo>
                    <a:pt x="5179" y="947419"/>
                  </a:lnTo>
                  <a:close/>
                </a:path>
                <a:path w="1054100" h="1033779">
                  <a:moveTo>
                    <a:pt x="1052936" y="947419"/>
                  </a:moveTo>
                  <a:lnTo>
                    <a:pt x="1049122" y="947419"/>
                  </a:lnTo>
                  <a:lnTo>
                    <a:pt x="1049114" y="953769"/>
                  </a:lnTo>
                  <a:lnTo>
                    <a:pt x="1052928" y="953769"/>
                  </a:lnTo>
                  <a:lnTo>
                    <a:pt x="1052936" y="947419"/>
                  </a:lnTo>
                  <a:close/>
                </a:path>
                <a:path w="1054100" h="1033779">
                  <a:moveTo>
                    <a:pt x="5171" y="953769"/>
                  </a:moveTo>
                  <a:lnTo>
                    <a:pt x="190" y="953769"/>
                  </a:lnTo>
                  <a:lnTo>
                    <a:pt x="175" y="960119"/>
                  </a:lnTo>
                  <a:lnTo>
                    <a:pt x="5163" y="960119"/>
                  </a:lnTo>
                  <a:lnTo>
                    <a:pt x="5171" y="953769"/>
                  </a:lnTo>
                  <a:close/>
                </a:path>
                <a:path w="1054100" h="1033779">
                  <a:moveTo>
                    <a:pt x="1052928" y="953769"/>
                  </a:moveTo>
                  <a:lnTo>
                    <a:pt x="1049114" y="953769"/>
                  </a:lnTo>
                  <a:lnTo>
                    <a:pt x="1049106" y="960119"/>
                  </a:lnTo>
                  <a:lnTo>
                    <a:pt x="1052920" y="960119"/>
                  </a:lnTo>
                  <a:lnTo>
                    <a:pt x="1052928" y="953769"/>
                  </a:lnTo>
                  <a:close/>
                </a:path>
                <a:path w="1054100" h="1033779">
                  <a:moveTo>
                    <a:pt x="5163" y="960119"/>
                  </a:moveTo>
                  <a:lnTo>
                    <a:pt x="175" y="960119"/>
                  </a:lnTo>
                  <a:lnTo>
                    <a:pt x="159" y="966469"/>
                  </a:lnTo>
                  <a:lnTo>
                    <a:pt x="5155" y="966469"/>
                  </a:lnTo>
                  <a:lnTo>
                    <a:pt x="5163" y="960119"/>
                  </a:lnTo>
                  <a:close/>
                </a:path>
                <a:path w="1054100" h="1033779">
                  <a:moveTo>
                    <a:pt x="1052920" y="960119"/>
                  </a:moveTo>
                  <a:lnTo>
                    <a:pt x="1049106" y="960119"/>
                  </a:lnTo>
                  <a:lnTo>
                    <a:pt x="1049098" y="966469"/>
                  </a:lnTo>
                  <a:lnTo>
                    <a:pt x="1052912" y="966469"/>
                  </a:lnTo>
                  <a:lnTo>
                    <a:pt x="1052920" y="960119"/>
                  </a:lnTo>
                  <a:close/>
                </a:path>
                <a:path w="1054100" h="1033779">
                  <a:moveTo>
                    <a:pt x="5155" y="966469"/>
                  </a:moveTo>
                  <a:lnTo>
                    <a:pt x="159" y="966469"/>
                  </a:lnTo>
                  <a:lnTo>
                    <a:pt x="143" y="972819"/>
                  </a:lnTo>
                  <a:lnTo>
                    <a:pt x="5147" y="972819"/>
                  </a:lnTo>
                  <a:lnTo>
                    <a:pt x="5155" y="966469"/>
                  </a:lnTo>
                  <a:close/>
                </a:path>
                <a:path w="1054100" h="1033779">
                  <a:moveTo>
                    <a:pt x="1052912" y="966469"/>
                  </a:moveTo>
                  <a:lnTo>
                    <a:pt x="1049098" y="966469"/>
                  </a:lnTo>
                  <a:lnTo>
                    <a:pt x="1049090" y="972819"/>
                  </a:lnTo>
                  <a:lnTo>
                    <a:pt x="1052904" y="972819"/>
                  </a:lnTo>
                  <a:lnTo>
                    <a:pt x="1052912" y="966469"/>
                  </a:lnTo>
                  <a:close/>
                </a:path>
                <a:path w="1054100" h="1033779">
                  <a:moveTo>
                    <a:pt x="5147" y="972819"/>
                  </a:moveTo>
                  <a:lnTo>
                    <a:pt x="143" y="972819"/>
                  </a:lnTo>
                  <a:lnTo>
                    <a:pt x="128" y="979169"/>
                  </a:lnTo>
                  <a:lnTo>
                    <a:pt x="5139" y="979169"/>
                  </a:lnTo>
                  <a:lnTo>
                    <a:pt x="5147" y="972819"/>
                  </a:lnTo>
                  <a:close/>
                </a:path>
                <a:path w="1054100" h="1033779">
                  <a:moveTo>
                    <a:pt x="1052904" y="972819"/>
                  </a:moveTo>
                  <a:lnTo>
                    <a:pt x="1049090" y="972819"/>
                  </a:lnTo>
                  <a:lnTo>
                    <a:pt x="1049083" y="979169"/>
                  </a:lnTo>
                  <a:lnTo>
                    <a:pt x="1052897" y="979169"/>
                  </a:lnTo>
                  <a:lnTo>
                    <a:pt x="1052904" y="972819"/>
                  </a:lnTo>
                  <a:close/>
                </a:path>
                <a:path w="1054100" h="1033779">
                  <a:moveTo>
                    <a:pt x="5139" y="979169"/>
                  </a:moveTo>
                  <a:lnTo>
                    <a:pt x="128" y="979169"/>
                  </a:lnTo>
                  <a:lnTo>
                    <a:pt x="96" y="991869"/>
                  </a:lnTo>
                  <a:lnTo>
                    <a:pt x="5124" y="991869"/>
                  </a:lnTo>
                  <a:lnTo>
                    <a:pt x="5139" y="979169"/>
                  </a:lnTo>
                  <a:close/>
                </a:path>
                <a:path w="1054100" h="1033779">
                  <a:moveTo>
                    <a:pt x="1052897" y="979169"/>
                  </a:moveTo>
                  <a:lnTo>
                    <a:pt x="1049083" y="979169"/>
                  </a:lnTo>
                  <a:lnTo>
                    <a:pt x="1049067" y="991869"/>
                  </a:lnTo>
                  <a:lnTo>
                    <a:pt x="1052881" y="991869"/>
                  </a:lnTo>
                  <a:lnTo>
                    <a:pt x="1052897" y="979169"/>
                  </a:lnTo>
                  <a:close/>
                </a:path>
                <a:path w="1054100" h="1033779">
                  <a:moveTo>
                    <a:pt x="5124" y="991869"/>
                  </a:moveTo>
                  <a:lnTo>
                    <a:pt x="96" y="991869"/>
                  </a:lnTo>
                  <a:lnTo>
                    <a:pt x="84" y="996949"/>
                  </a:lnTo>
                  <a:lnTo>
                    <a:pt x="5117" y="996949"/>
                  </a:lnTo>
                  <a:lnTo>
                    <a:pt x="5124" y="991869"/>
                  </a:lnTo>
                  <a:close/>
                </a:path>
                <a:path w="1054100" h="1033779">
                  <a:moveTo>
                    <a:pt x="1052881" y="991869"/>
                  </a:moveTo>
                  <a:lnTo>
                    <a:pt x="1049067" y="991869"/>
                  </a:lnTo>
                  <a:lnTo>
                    <a:pt x="1049060" y="996949"/>
                  </a:lnTo>
                  <a:lnTo>
                    <a:pt x="1052875" y="996949"/>
                  </a:lnTo>
                  <a:lnTo>
                    <a:pt x="1052881" y="991869"/>
                  </a:lnTo>
                  <a:close/>
                </a:path>
                <a:path w="1054100" h="1033779">
                  <a:moveTo>
                    <a:pt x="5117" y="996950"/>
                  </a:moveTo>
                  <a:lnTo>
                    <a:pt x="84" y="996950"/>
                  </a:lnTo>
                  <a:lnTo>
                    <a:pt x="65" y="1004569"/>
                  </a:lnTo>
                  <a:lnTo>
                    <a:pt x="5108" y="1004569"/>
                  </a:lnTo>
                  <a:lnTo>
                    <a:pt x="5117" y="996950"/>
                  </a:lnTo>
                  <a:close/>
                </a:path>
                <a:path w="1054100" h="1033779">
                  <a:moveTo>
                    <a:pt x="1052875" y="996950"/>
                  </a:moveTo>
                  <a:lnTo>
                    <a:pt x="1049060" y="996950"/>
                  </a:lnTo>
                  <a:lnTo>
                    <a:pt x="1049051" y="1004569"/>
                  </a:lnTo>
                  <a:lnTo>
                    <a:pt x="1052865" y="1004569"/>
                  </a:lnTo>
                  <a:lnTo>
                    <a:pt x="1052875" y="996950"/>
                  </a:lnTo>
                  <a:close/>
                </a:path>
                <a:path w="1054100" h="1033779">
                  <a:moveTo>
                    <a:pt x="5108" y="1004569"/>
                  </a:moveTo>
                  <a:lnTo>
                    <a:pt x="65" y="1004569"/>
                  </a:lnTo>
                  <a:lnTo>
                    <a:pt x="53" y="1009649"/>
                  </a:lnTo>
                  <a:lnTo>
                    <a:pt x="5102" y="1009649"/>
                  </a:lnTo>
                  <a:lnTo>
                    <a:pt x="5108" y="1004569"/>
                  </a:lnTo>
                  <a:close/>
                </a:path>
                <a:path w="1054100" h="1033779">
                  <a:moveTo>
                    <a:pt x="1052865" y="1004569"/>
                  </a:moveTo>
                  <a:lnTo>
                    <a:pt x="1049051" y="1004569"/>
                  </a:lnTo>
                  <a:lnTo>
                    <a:pt x="1049045" y="1009649"/>
                  </a:lnTo>
                  <a:lnTo>
                    <a:pt x="1052859" y="1009649"/>
                  </a:lnTo>
                  <a:lnTo>
                    <a:pt x="1052865" y="1004569"/>
                  </a:lnTo>
                  <a:close/>
                </a:path>
                <a:path w="1054100" h="1033779">
                  <a:moveTo>
                    <a:pt x="5102" y="1009650"/>
                  </a:moveTo>
                  <a:lnTo>
                    <a:pt x="53" y="1009650"/>
                  </a:lnTo>
                  <a:lnTo>
                    <a:pt x="37" y="1015999"/>
                  </a:lnTo>
                  <a:lnTo>
                    <a:pt x="5094" y="1015999"/>
                  </a:lnTo>
                  <a:lnTo>
                    <a:pt x="5102" y="1009650"/>
                  </a:lnTo>
                  <a:close/>
                </a:path>
                <a:path w="1054100" h="1033779">
                  <a:moveTo>
                    <a:pt x="1052859" y="1009650"/>
                  </a:moveTo>
                  <a:lnTo>
                    <a:pt x="1049045" y="1009650"/>
                  </a:lnTo>
                  <a:lnTo>
                    <a:pt x="1049037" y="1015999"/>
                  </a:lnTo>
                  <a:lnTo>
                    <a:pt x="1052851" y="1015999"/>
                  </a:lnTo>
                  <a:lnTo>
                    <a:pt x="1052859" y="1009650"/>
                  </a:lnTo>
                  <a:close/>
                </a:path>
                <a:path w="1054100" h="1033779">
                  <a:moveTo>
                    <a:pt x="5094" y="1016000"/>
                  </a:moveTo>
                  <a:lnTo>
                    <a:pt x="37" y="1016000"/>
                  </a:lnTo>
                  <a:lnTo>
                    <a:pt x="21" y="1022349"/>
                  </a:lnTo>
                  <a:lnTo>
                    <a:pt x="5086" y="1022349"/>
                  </a:lnTo>
                  <a:lnTo>
                    <a:pt x="5094" y="1016000"/>
                  </a:lnTo>
                  <a:close/>
                </a:path>
                <a:path w="1054100" h="1033779">
                  <a:moveTo>
                    <a:pt x="1052851" y="1016000"/>
                  </a:moveTo>
                  <a:lnTo>
                    <a:pt x="1049037" y="1016000"/>
                  </a:lnTo>
                  <a:lnTo>
                    <a:pt x="1049029" y="1022349"/>
                  </a:lnTo>
                  <a:lnTo>
                    <a:pt x="1052844" y="1022349"/>
                  </a:lnTo>
                  <a:lnTo>
                    <a:pt x="1052851" y="1016000"/>
                  </a:lnTo>
                  <a:close/>
                </a:path>
                <a:path w="1054100" h="1033779">
                  <a:moveTo>
                    <a:pt x="5086" y="1022350"/>
                  </a:moveTo>
                  <a:lnTo>
                    <a:pt x="21" y="1022350"/>
                  </a:lnTo>
                  <a:lnTo>
                    <a:pt x="6" y="1028699"/>
                  </a:lnTo>
                  <a:lnTo>
                    <a:pt x="527050" y="1028699"/>
                  </a:lnTo>
                  <a:lnTo>
                    <a:pt x="5079" y="1027429"/>
                  </a:lnTo>
                  <a:lnTo>
                    <a:pt x="5086" y="1022350"/>
                  </a:lnTo>
                  <a:close/>
                </a:path>
                <a:path w="1054100" h="1033779">
                  <a:moveTo>
                    <a:pt x="1052844" y="1022350"/>
                  </a:moveTo>
                  <a:lnTo>
                    <a:pt x="1049029" y="1022350"/>
                  </a:lnTo>
                  <a:lnTo>
                    <a:pt x="1049021" y="1028699"/>
                  </a:lnTo>
                  <a:lnTo>
                    <a:pt x="1052836" y="1028699"/>
                  </a:lnTo>
                  <a:lnTo>
                    <a:pt x="1052844" y="1022350"/>
                  </a:lnTo>
                  <a:close/>
                </a:path>
                <a:path w="1054100" h="1033779">
                  <a:moveTo>
                    <a:pt x="527050" y="1028700"/>
                  </a:moveTo>
                  <a:lnTo>
                    <a:pt x="6" y="1028700"/>
                  </a:lnTo>
                  <a:lnTo>
                    <a:pt x="0" y="1031239"/>
                  </a:lnTo>
                  <a:lnTo>
                    <a:pt x="1052829" y="1033779"/>
                  </a:lnTo>
                  <a:lnTo>
                    <a:pt x="1052834" y="1029969"/>
                  </a:lnTo>
                  <a:lnTo>
                    <a:pt x="527050" y="1028700"/>
                  </a:lnTo>
                  <a:close/>
                </a:path>
                <a:path w="1054100" h="1033779">
                  <a:moveTo>
                    <a:pt x="1052836" y="1028700"/>
                  </a:moveTo>
                  <a:lnTo>
                    <a:pt x="1049021" y="1028700"/>
                  </a:lnTo>
                  <a:lnTo>
                    <a:pt x="1049020" y="1029969"/>
                  </a:lnTo>
                  <a:lnTo>
                    <a:pt x="1052834" y="1029969"/>
                  </a:lnTo>
                  <a:lnTo>
                    <a:pt x="1052836" y="1028700"/>
                  </a:lnTo>
                  <a:close/>
                </a:path>
              </a:pathLst>
            </a:custGeom>
            <a:solidFill>
              <a:srgbClr val="7D1C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7058659" y="3040379"/>
              <a:ext cx="1045210" cy="1026160"/>
            </a:xfrm>
            <a:custGeom>
              <a:avLst/>
              <a:gdLst/>
              <a:ahLst/>
              <a:cxnLst/>
              <a:rect l="l" t="t" r="r" b="b"/>
              <a:pathLst>
                <a:path w="1045209" h="1026160">
                  <a:moveTo>
                    <a:pt x="1270" y="0"/>
                  </a:moveTo>
                  <a:lnTo>
                    <a:pt x="1238" y="25400"/>
                  </a:lnTo>
                  <a:lnTo>
                    <a:pt x="5053" y="25400"/>
                  </a:lnTo>
                  <a:lnTo>
                    <a:pt x="5080" y="3810"/>
                  </a:lnTo>
                  <a:lnTo>
                    <a:pt x="1045208" y="3810"/>
                  </a:lnTo>
                  <a:lnTo>
                    <a:pt x="1045210" y="2540"/>
                  </a:lnTo>
                  <a:lnTo>
                    <a:pt x="1270" y="0"/>
                  </a:lnTo>
                  <a:close/>
                </a:path>
                <a:path w="1045209" h="1026160">
                  <a:moveTo>
                    <a:pt x="1045208" y="3810"/>
                  </a:moveTo>
                  <a:lnTo>
                    <a:pt x="5080" y="3810"/>
                  </a:lnTo>
                  <a:lnTo>
                    <a:pt x="1041400" y="6350"/>
                  </a:lnTo>
                  <a:lnTo>
                    <a:pt x="1041376" y="25400"/>
                  </a:lnTo>
                  <a:lnTo>
                    <a:pt x="1045181" y="25400"/>
                  </a:lnTo>
                  <a:lnTo>
                    <a:pt x="1045208" y="3810"/>
                  </a:lnTo>
                  <a:close/>
                </a:path>
                <a:path w="1045209" h="1026160">
                  <a:moveTo>
                    <a:pt x="5053" y="25400"/>
                  </a:moveTo>
                  <a:lnTo>
                    <a:pt x="1238" y="25400"/>
                  </a:lnTo>
                  <a:lnTo>
                    <a:pt x="1222" y="38100"/>
                  </a:lnTo>
                  <a:lnTo>
                    <a:pt x="5037" y="38100"/>
                  </a:lnTo>
                  <a:lnTo>
                    <a:pt x="5053" y="25400"/>
                  </a:lnTo>
                  <a:close/>
                </a:path>
                <a:path w="1045209" h="1026160">
                  <a:moveTo>
                    <a:pt x="1045181" y="25400"/>
                  </a:moveTo>
                  <a:lnTo>
                    <a:pt x="1041376" y="25400"/>
                  </a:lnTo>
                  <a:lnTo>
                    <a:pt x="1041360" y="38100"/>
                  </a:lnTo>
                  <a:lnTo>
                    <a:pt x="1045165" y="38100"/>
                  </a:lnTo>
                  <a:lnTo>
                    <a:pt x="1045181" y="25400"/>
                  </a:lnTo>
                  <a:close/>
                </a:path>
                <a:path w="1045209" h="1026160">
                  <a:moveTo>
                    <a:pt x="5037" y="38100"/>
                  </a:moveTo>
                  <a:lnTo>
                    <a:pt x="1222" y="38100"/>
                  </a:lnTo>
                  <a:lnTo>
                    <a:pt x="1191" y="63500"/>
                  </a:lnTo>
                  <a:lnTo>
                    <a:pt x="5005" y="63500"/>
                  </a:lnTo>
                  <a:lnTo>
                    <a:pt x="5037" y="38100"/>
                  </a:lnTo>
                  <a:close/>
                </a:path>
                <a:path w="1045209" h="1026160">
                  <a:moveTo>
                    <a:pt x="1045165" y="38100"/>
                  </a:moveTo>
                  <a:lnTo>
                    <a:pt x="1041360" y="38100"/>
                  </a:lnTo>
                  <a:lnTo>
                    <a:pt x="1041328" y="63500"/>
                  </a:lnTo>
                  <a:lnTo>
                    <a:pt x="1045134" y="63500"/>
                  </a:lnTo>
                  <a:lnTo>
                    <a:pt x="1045165" y="38100"/>
                  </a:lnTo>
                  <a:close/>
                </a:path>
                <a:path w="1045209" h="1026160">
                  <a:moveTo>
                    <a:pt x="5005" y="63500"/>
                  </a:moveTo>
                  <a:lnTo>
                    <a:pt x="1191" y="63500"/>
                  </a:lnTo>
                  <a:lnTo>
                    <a:pt x="1151" y="95250"/>
                  </a:lnTo>
                  <a:lnTo>
                    <a:pt x="4965" y="95250"/>
                  </a:lnTo>
                  <a:lnTo>
                    <a:pt x="5005" y="63500"/>
                  </a:lnTo>
                  <a:close/>
                </a:path>
                <a:path w="1045209" h="1026160">
                  <a:moveTo>
                    <a:pt x="1045134" y="63500"/>
                  </a:moveTo>
                  <a:lnTo>
                    <a:pt x="1041328" y="63500"/>
                  </a:lnTo>
                  <a:lnTo>
                    <a:pt x="1041288" y="95250"/>
                  </a:lnTo>
                  <a:lnTo>
                    <a:pt x="1045094" y="95250"/>
                  </a:lnTo>
                  <a:lnTo>
                    <a:pt x="1045134" y="63500"/>
                  </a:lnTo>
                  <a:close/>
                </a:path>
                <a:path w="1045209" h="1026160">
                  <a:moveTo>
                    <a:pt x="4965" y="95250"/>
                  </a:moveTo>
                  <a:lnTo>
                    <a:pt x="1151" y="95250"/>
                  </a:lnTo>
                  <a:lnTo>
                    <a:pt x="1104" y="133350"/>
                  </a:lnTo>
                  <a:lnTo>
                    <a:pt x="4918" y="133350"/>
                  </a:lnTo>
                  <a:lnTo>
                    <a:pt x="4965" y="95250"/>
                  </a:lnTo>
                  <a:close/>
                </a:path>
                <a:path w="1045209" h="1026160">
                  <a:moveTo>
                    <a:pt x="1045094" y="95250"/>
                  </a:moveTo>
                  <a:lnTo>
                    <a:pt x="1041288" y="95250"/>
                  </a:lnTo>
                  <a:lnTo>
                    <a:pt x="1041241" y="133350"/>
                  </a:lnTo>
                  <a:lnTo>
                    <a:pt x="1045047" y="133350"/>
                  </a:lnTo>
                  <a:lnTo>
                    <a:pt x="1045094" y="95250"/>
                  </a:lnTo>
                  <a:close/>
                </a:path>
                <a:path w="1045209" h="1026160">
                  <a:moveTo>
                    <a:pt x="4918" y="133350"/>
                  </a:moveTo>
                  <a:lnTo>
                    <a:pt x="1104" y="133350"/>
                  </a:lnTo>
                  <a:lnTo>
                    <a:pt x="1073" y="158750"/>
                  </a:lnTo>
                  <a:lnTo>
                    <a:pt x="4886" y="158750"/>
                  </a:lnTo>
                  <a:lnTo>
                    <a:pt x="4918" y="133350"/>
                  </a:lnTo>
                  <a:close/>
                </a:path>
                <a:path w="1045209" h="1026160">
                  <a:moveTo>
                    <a:pt x="1045047" y="133350"/>
                  </a:moveTo>
                  <a:lnTo>
                    <a:pt x="1041241" y="133350"/>
                  </a:lnTo>
                  <a:lnTo>
                    <a:pt x="1041209" y="158750"/>
                  </a:lnTo>
                  <a:lnTo>
                    <a:pt x="1045016" y="158750"/>
                  </a:lnTo>
                  <a:lnTo>
                    <a:pt x="1045047" y="133350"/>
                  </a:lnTo>
                  <a:close/>
                </a:path>
                <a:path w="1045209" h="1026160">
                  <a:moveTo>
                    <a:pt x="4886" y="158750"/>
                  </a:moveTo>
                  <a:lnTo>
                    <a:pt x="1073" y="158750"/>
                  </a:lnTo>
                  <a:lnTo>
                    <a:pt x="1057" y="171450"/>
                  </a:lnTo>
                  <a:lnTo>
                    <a:pt x="4870" y="171450"/>
                  </a:lnTo>
                  <a:lnTo>
                    <a:pt x="4886" y="158750"/>
                  </a:lnTo>
                  <a:close/>
                </a:path>
                <a:path w="1045209" h="1026160">
                  <a:moveTo>
                    <a:pt x="1045016" y="158750"/>
                  </a:moveTo>
                  <a:lnTo>
                    <a:pt x="1041209" y="158750"/>
                  </a:lnTo>
                  <a:lnTo>
                    <a:pt x="1041193" y="171450"/>
                  </a:lnTo>
                  <a:lnTo>
                    <a:pt x="1045000" y="171450"/>
                  </a:lnTo>
                  <a:lnTo>
                    <a:pt x="1045016" y="158750"/>
                  </a:lnTo>
                  <a:close/>
                </a:path>
                <a:path w="1045209" h="1026160">
                  <a:moveTo>
                    <a:pt x="4870" y="171450"/>
                  </a:moveTo>
                  <a:lnTo>
                    <a:pt x="1057" y="171450"/>
                  </a:lnTo>
                  <a:lnTo>
                    <a:pt x="1025" y="196850"/>
                  </a:lnTo>
                  <a:lnTo>
                    <a:pt x="4838" y="196850"/>
                  </a:lnTo>
                  <a:lnTo>
                    <a:pt x="4870" y="171450"/>
                  </a:lnTo>
                  <a:close/>
                </a:path>
                <a:path w="1045209" h="1026160">
                  <a:moveTo>
                    <a:pt x="1045000" y="171450"/>
                  </a:moveTo>
                  <a:lnTo>
                    <a:pt x="1041193" y="171450"/>
                  </a:lnTo>
                  <a:lnTo>
                    <a:pt x="1041161" y="196850"/>
                  </a:lnTo>
                  <a:lnTo>
                    <a:pt x="1044968" y="196850"/>
                  </a:lnTo>
                  <a:lnTo>
                    <a:pt x="1045000" y="171450"/>
                  </a:lnTo>
                  <a:close/>
                </a:path>
                <a:path w="1045209" h="1026160">
                  <a:moveTo>
                    <a:pt x="4838" y="196850"/>
                  </a:moveTo>
                  <a:lnTo>
                    <a:pt x="1025" y="196850"/>
                  </a:lnTo>
                  <a:lnTo>
                    <a:pt x="844" y="342900"/>
                  </a:lnTo>
                  <a:lnTo>
                    <a:pt x="4656" y="342900"/>
                  </a:lnTo>
                  <a:lnTo>
                    <a:pt x="4838" y="196850"/>
                  </a:lnTo>
                  <a:close/>
                </a:path>
                <a:path w="1045209" h="1026160">
                  <a:moveTo>
                    <a:pt x="1044968" y="196850"/>
                  </a:moveTo>
                  <a:lnTo>
                    <a:pt x="1041161" y="196850"/>
                  </a:lnTo>
                  <a:lnTo>
                    <a:pt x="1040979" y="342900"/>
                  </a:lnTo>
                  <a:lnTo>
                    <a:pt x="1044787" y="342900"/>
                  </a:lnTo>
                  <a:lnTo>
                    <a:pt x="1044968" y="196850"/>
                  </a:lnTo>
                  <a:close/>
                </a:path>
                <a:path w="1045209" h="1026160">
                  <a:moveTo>
                    <a:pt x="4656" y="342900"/>
                  </a:moveTo>
                  <a:lnTo>
                    <a:pt x="844" y="342900"/>
                  </a:lnTo>
                  <a:lnTo>
                    <a:pt x="813" y="368300"/>
                  </a:lnTo>
                  <a:lnTo>
                    <a:pt x="4624" y="368300"/>
                  </a:lnTo>
                  <a:lnTo>
                    <a:pt x="4656" y="342900"/>
                  </a:lnTo>
                  <a:close/>
                </a:path>
                <a:path w="1045209" h="1026160">
                  <a:moveTo>
                    <a:pt x="1044787" y="342900"/>
                  </a:moveTo>
                  <a:lnTo>
                    <a:pt x="1040979" y="342900"/>
                  </a:lnTo>
                  <a:lnTo>
                    <a:pt x="1040947" y="368300"/>
                  </a:lnTo>
                  <a:lnTo>
                    <a:pt x="1044756" y="368300"/>
                  </a:lnTo>
                  <a:lnTo>
                    <a:pt x="1044787" y="342900"/>
                  </a:lnTo>
                  <a:close/>
                </a:path>
                <a:path w="1045209" h="1026160">
                  <a:moveTo>
                    <a:pt x="4624" y="368300"/>
                  </a:moveTo>
                  <a:lnTo>
                    <a:pt x="813" y="368300"/>
                  </a:lnTo>
                  <a:lnTo>
                    <a:pt x="781" y="393700"/>
                  </a:lnTo>
                  <a:lnTo>
                    <a:pt x="4592" y="393700"/>
                  </a:lnTo>
                  <a:lnTo>
                    <a:pt x="4624" y="368300"/>
                  </a:lnTo>
                  <a:close/>
                </a:path>
                <a:path w="1045209" h="1026160">
                  <a:moveTo>
                    <a:pt x="1044756" y="368300"/>
                  </a:moveTo>
                  <a:lnTo>
                    <a:pt x="1040947" y="368300"/>
                  </a:lnTo>
                  <a:lnTo>
                    <a:pt x="1040915" y="393700"/>
                  </a:lnTo>
                  <a:lnTo>
                    <a:pt x="1044724" y="393700"/>
                  </a:lnTo>
                  <a:lnTo>
                    <a:pt x="1044756" y="368300"/>
                  </a:lnTo>
                  <a:close/>
                </a:path>
                <a:path w="1045209" h="1026160">
                  <a:moveTo>
                    <a:pt x="4592" y="393700"/>
                  </a:moveTo>
                  <a:lnTo>
                    <a:pt x="781" y="393700"/>
                  </a:lnTo>
                  <a:lnTo>
                    <a:pt x="485" y="632460"/>
                  </a:lnTo>
                  <a:lnTo>
                    <a:pt x="4294" y="632460"/>
                  </a:lnTo>
                  <a:lnTo>
                    <a:pt x="4592" y="393700"/>
                  </a:lnTo>
                  <a:close/>
                </a:path>
                <a:path w="1045209" h="1026160">
                  <a:moveTo>
                    <a:pt x="1044724" y="393700"/>
                  </a:moveTo>
                  <a:lnTo>
                    <a:pt x="1040915" y="393700"/>
                  </a:lnTo>
                  <a:lnTo>
                    <a:pt x="1040617" y="632460"/>
                  </a:lnTo>
                  <a:lnTo>
                    <a:pt x="1044428" y="632460"/>
                  </a:lnTo>
                  <a:lnTo>
                    <a:pt x="1044724" y="393700"/>
                  </a:lnTo>
                  <a:close/>
                </a:path>
                <a:path w="1045209" h="1026160">
                  <a:moveTo>
                    <a:pt x="4294" y="632460"/>
                  </a:moveTo>
                  <a:lnTo>
                    <a:pt x="485" y="632460"/>
                  </a:lnTo>
                  <a:lnTo>
                    <a:pt x="453" y="657860"/>
                  </a:lnTo>
                  <a:lnTo>
                    <a:pt x="4262" y="657860"/>
                  </a:lnTo>
                  <a:lnTo>
                    <a:pt x="4294" y="632460"/>
                  </a:lnTo>
                  <a:close/>
                </a:path>
                <a:path w="1045209" h="1026160">
                  <a:moveTo>
                    <a:pt x="1044428" y="632460"/>
                  </a:moveTo>
                  <a:lnTo>
                    <a:pt x="1040617" y="632460"/>
                  </a:lnTo>
                  <a:lnTo>
                    <a:pt x="1040585" y="657860"/>
                  </a:lnTo>
                  <a:lnTo>
                    <a:pt x="1044396" y="657860"/>
                  </a:lnTo>
                  <a:lnTo>
                    <a:pt x="1044428" y="632460"/>
                  </a:lnTo>
                  <a:close/>
                </a:path>
                <a:path w="1045209" h="1026160">
                  <a:moveTo>
                    <a:pt x="4262" y="657860"/>
                  </a:moveTo>
                  <a:lnTo>
                    <a:pt x="453" y="657860"/>
                  </a:lnTo>
                  <a:lnTo>
                    <a:pt x="422" y="683260"/>
                  </a:lnTo>
                  <a:lnTo>
                    <a:pt x="4230" y="683260"/>
                  </a:lnTo>
                  <a:lnTo>
                    <a:pt x="4262" y="657860"/>
                  </a:lnTo>
                  <a:close/>
                </a:path>
                <a:path w="1045209" h="1026160">
                  <a:moveTo>
                    <a:pt x="1044396" y="657860"/>
                  </a:moveTo>
                  <a:lnTo>
                    <a:pt x="1040585" y="657860"/>
                  </a:lnTo>
                  <a:lnTo>
                    <a:pt x="1040553" y="683260"/>
                  </a:lnTo>
                  <a:lnTo>
                    <a:pt x="1044365" y="683260"/>
                  </a:lnTo>
                  <a:lnTo>
                    <a:pt x="1044396" y="657860"/>
                  </a:lnTo>
                  <a:close/>
                </a:path>
                <a:path w="1045209" h="1026160">
                  <a:moveTo>
                    <a:pt x="4230" y="683260"/>
                  </a:moveTo>
                  <a:lnTo>
                    <a:pt x="422" y="683260"/>
                  </a:lnTo>
                  <a:lnTo>
                    <a:pt x="390" y="708660"/>
                  </a:lnTo>
                  <a:lnTo>
                    <a:pt x="4198" y="708660"/>
                  </a:lnTo>
                  <a:lnTo>
                    <a:pt x="4230" y="683260"/>
                  </a:lnTo>
                  <a:close/>
                </a:path>
                <a:path w="1045209" h="1026160">
                  <a:moveTo>
                    <a:pt x="1044365" y="683260"/>
                  </a:moveTo>
                  <a:lnTo>
                    <a:pt x="1040553" y="683260"/>
                  </a:lnTo>
                  <a:lnTo>
                    <a:pt x="1040522" y="708660"/>
                  </a:lnTo>
                  <a:lnTo>
                    <a:pt x="1044333" y="708660"/>
                  </a:lnTo>
                  <a:lnTo>
                    <a:pt x="1044365" y="683260"/>
                  </a:lnTo>
                  <a:close/>
                </a:path>
                <a:path w="1045209" h="1026160">
                  <a:moveTo>
                    <a:pt x="4198" y="708660"/>
                  </a:moveTo>
                  <a:lnTo>
                    <a:pt x="390" y="708660"/>
                  </a:lnTo>
                  <a:lnTo>
                    <a:pt x="359" y="734060"/>
                  </a:lnTo>
                  <a:lnTo>
                    <a:pt x="4167" y="734060"/>
                  </a:lnTo>
                  <a:lnTo>
                    <a:pt x="4198" y="708660"/>
                  </a:lnTo>
                  <a:close/>
                </a:path>
                <a:path w="1045209" h="1026160">
                  <a:moveTo>
                    <a:pt x="1044333" y="708660"/>
                  </a:moveTo>
                  <a:lnTo>
                    <a:pt x="1040522" y="708660"/>
                  </a:lnTo>
                  <a:lnTo>
                    <a:pt x="1040490" y="734060"/>
                  </a:lnTo>
                  <a:lnTo>
                    <a:pt x="1044302" y="734060"/>
                  </a:lnTo>
                  <a:lnTo>
                    <a:pt x="1044333" y="708660"/>
                  </a:lnTo>
                  <a:close/>
                </a:path>
                <a:path w="1045209" h="1026160">
                  <a:moveTo>
                    <a:pt x="4167" y="734060"/>
                  </a:moveTo>
                  <a:lnTo>
                    <a:pt x="359" y="734060"/>
                  </a:lnTo>
                  <a:lnTo>
                    <a:pt x="327" y="759460"/>
                  </a:lnTo>
                  <a:lnTo>
                    <a:pt x="4135" y="759460"/>
                  </a:lnTo>
                  <a:lnTo>
                    <a:pt x="4167" y="734060"/>
                  </a:lnTo>
                  <a:close/>
                </a:path>
                <a:path w="1045209" h="1026160">
                  <a:moveTo>
                    <a:pt x="1044302" y="734060"/>
                  </a:moveTo>
                  <a:lnTo>
                    <a:pt x="1040490" y="734060"/>
                  </a:lnTo>
                  <a:lnTo>
                    <a:pt x="1040458" y="759460"/>
                  </a:lnTo>
                  <a:lnTo>
                    <a:pt x="1044270" y="759460"/>
                  </a:lnTo>
                  <a:lnTo>
                    <a:pt x="1044302" y="734060"/>
                  </a:lnTo>
                  <a:close/>
                </a:path>
                <a:path w="1045209" h="1026160">
                  <a:moveTo>
                    <a:pt x="4135" y="759460"/>
                  </a:moveTo>
                  <a:lnTo>
                    <a:pt x="327" y="759460"/>
                  </a:lnTo>
                  <a:lnTo>
                    <a:pt x="311" y="772160"/>
                  </a:lnTo>
                  <a:lnTo>
                    <a:pt x="4119" y="772160"/>
                  </a:lnTo>
                  <a:lnTo>
                    <a:pt x="4135" y="759460"/>
                  </a:lnTo>
                  <a:close/>
                </a:path>
                <a:path w="1045209" h="1026160">
                  <a:moveTo>
                    <a:pt x="1044270" y="759460"/>
                  </a:moveTo>
                  <a:lnTo>
                    <a:pt x="1040458" y="759460"/>
                  </a:lnTo>
                  <a:lnTo>
                    <a:pt x="1040442" y="772160"/>
                  </a:lnTo>
                  <a:lnTo>
                    <a:pt x="1044255" y="772160"/>
                  </a:lnTo>
                  <a:lnTo>
                    <a:pt x="1044270" y="759460"/>
                  </a:lnTo>
                  <a:close/>
                </a:path>
                <a:path w="1045209" h="1026160">
                  <a:moveTo>
                    <a:pt x="4119" y="772160"/>
                  </a:moveTo>
                  <a:lnTo>
                    <a:pt x="311" y="772160"/>
                  </a:lnTo>
                  <a:lnTo>
                    <a:pt x="280" y="797560"/>
                  </a:lnTo>
                  <a:lnTo>
                    <a:pt x="4087" y="797560"/>
                  </a:lnTo>
                  <a:lnTo>
                    <a:pt x="4119" y="772160"/>
                  </a:lnTo>
                  <a:close/>
                </a:path>
                <a:path w="1045209" h="1026160">
                  <a:moveTo>
                    <a:pt x="1044255" y="772160"/>
                  </a:moveTo>
                  <a:lnTo>
                    <a:pt x="1040442" y="772160"/>
                  </a:lnTo>
                  <a:lnTo>
                    <a:pt x="1040410" y="797560"/>
                  </a:lnTo>
                  <a:lnTo>
                    <a:pt x="1044223" y="797560"/>
                  </a:lnTo>
                  <a:lnTo>
                    <a:pt x="1044255" y="772160"/>
                  </a:lnTo>
                  <a:close/>
                </a:path>
                <a:path w="1045209" h="1026160">
                  <a:moveTo>
                    <a:pt x="4087" y="797560"/>
                  </a:moveTo>
                  <a:lnTo>
                    <a:pt x="280" y="797560"/>
                  </a:lnTo>
                  <a:lnTo>
                    <a:pt x="241" y="829310"/>
                  </a:lnTo>
                  <a:lnTo>
                    <a:pt x="4048" y="829310"/>
                  </a:lnTo>
                  <a:lnTo>
                    <a:pt x="4087" y="797560"/>
                  </a:lnTo>
                  <a:close/>
                </a:path>
                <a:path w="1045209" h="1026160">
                  <a:moveTo>
                    <a:pt x="1044223" y="797560"/>
                  </a:moveTo>
                  <a:lnTo>
                    <a:pt x="1040410" y="797560"/>
                  </a:lnTo>
                  <a:lnTo>
                    <a:pt x="1040371" y="829310"/>
                  </a:lnTo>
                  <a:lnTo>
                    <a:pt x="1044184" y="829310"/>
                  </a:lnTo>
                  <a:lnTo>
                    <a:pt x="1044223" y="797560"/>
                  </a:lnTo>
                  <a:close/>
                </a:path>
                <a:path w="1045209" h="1026160">
                  <a:moveTo>
                    <a:pt x="4048" y="829310"/>
                  </a:moveTo>
                  <a:lnTo>
                    <a:pt x="241" y="829310"/>
                  </a:lnTo>
                  <a:lnTo>
                    <a:pt x="209" y="854710"/>
                  </a:lnTo>
                  <a:lnTo>
                    <a:pt x="4016" y="854710"/>
                  </a:lnTo>
                  <a:lnTo>
                    <a:pt x="4048" y="829310"/>
                  </a:lnTo>
                  <a:close/>
                </a:path>
                <a:path w="1045209" h="1026160">
                  <a:moveTo>
                    <a:pt x="1044184" y="829310"/>
                  </a:moveTo>
                  <a:lnTo>
                    <a:pt x="1040371" y="829310"/>
                  </a:lnTo>
                  <a:lnTo>
                    <a:pt x="1040339" y="854710"/>
                  </a:lnTo>
                  <a:lnTo>
                    <a:pt x="1044152" y="854710"/>
                  </a:lnTo>
                  <a:lnTo>
                    <a:pt x="1044184" y="829310"/>
                  </a:lnTo>
                  <a:close/>
                </a:path>
                <a:path w="1045209" h="1026160">
                  <a:moveTo>
                    <a:pt x="4016" y="854710"/>
                  </a:moveTo>
                  <a:lnTo>
                    <a:pt x="209" y="854710"/>
                  </a:lnTo>
                  <a:lnTo>
                    <a:pt x="201" y="861060"/>
                  </a:lnTo>
                  <a:lnTo>
                    <a:pt x="4008" y="861060"/>
                  </a:lnTo>
                  <a:lnTo>
                    <a:pt x="4016" y="854710"/>
                  </a:lnTo>
                  <a:close/>
                </a:path>
                <a:path w="1045209" h="1026160">
                  <a:moveTo>
                    <a:pt x="1044152" y="854710"/>
                  </a:moveTo>
                  <a:lnTo>
                    <a:pt x="1040339" y="854710"/>
                  </a:lnTo>
                  <a:lnTo>
                    <a:pt x="1040331" y="861060"/>
                  </a:lnTo>
                  <a:lnTo>
                    <a:pt x="1044144" y="861060"/>
                  </a:lnTo>
                  <a:lnTo>
                    <a:pt x="1044152" y="854710"/>
                  </a:lnTo>
                  <a:close/>
                </a:path>
                <a:path w="1045209" h="1026160">
                  <a:moveTo>
                    <a:pt x="4008" y="861060"/>
                  </a:moveTo>
                  <a:lnTo>
                    <a:pt x="201" y="861060"/>
                  </a:lnTo>
                  <a:lnTo>
                    <a:pt x="193" y="867410"/>
                  </a:lnTo>
                  <a:lnTo>
                    <a:pt x="4000" y="867410"/>
                  </a:lnTo>
                  <a:lnTo>
                    <a:pt x="4008" y="861060"/>
                  </a:lnTo>
                  <a:close/>
                </a:path>
                <a:path w="1045209" h="1026160">
                  <a:moveTo>
                    <a:pt x="1044144" y="861060"/>
                  </a:moveTo>
                  <a:lnTo>
                    <a:pt x="1040331" y="861060"/>
                  </a:lnTo>
                  <a:lnTo>
                    <a:pt x="1040323" y="867410"/>
                  </a:lnTo>
                  <a:lnTo>
                    <a:pt x="1044136" y="867410"/>
                  </a:lnTo>
                  <a:lnTo>
                    <a:pt x="1044144" y="861060"/>
                  </a:lnTo>
                  <a:close/>
                </a:path>
                <a:path w="1045209" h="1026160">
                  <a:moveTo>
                    <a:pt x="4000" y="867410"/>
                  </a:moveTo>
                  <a:lnTo>
                    <a:pt x="193" y="867410"/>
                  </a:lnTo>
                  <a:lnTo>
                    <a:pt x="185" y="873760"/>
                  </a:lnTo>
                  <a:lnTo>
                    <a:pt x="3992" y="873760"/>
                  </a:lnTo>
                  <a:lnTo>
                    <a:pt x="4000" y="867410"/>
                  </a:lnTo>
                  <a:close/>
                </a:path>
                <a:path w="1045209" h="1026160">
                  <a:moveTo>
                    <a:pt x="1044136" y="867410"/>
                  </a:moveTo>
                  <a:lnTo>
                    <a:pt x="1040323" y="867410"/>
                  </a:lnTo>
                  <a:lnTo>
                    <a:pt x="1040315" y="873760"/>
                  </a:lnTo>
                  <a:lnTo>
                    <a:pt x="1044129" y="873760"/>
                  </a:lnTo>
                  <a:lnTo>
                    <a:pt x="1044136" y="867410"/>
                  </a:lnTo>
                  <a:close/>
                </a:path>
                <a:path w="1045209" h="1026160">
                  <a:moveTo>
                    <a:pt x="3992" y="873760"/>
                  </a:moveTo>
                  <a:lnTo>
                    <a:pt x="185" y="873760"/>
                  </a:lnTo>
                  <a:lnTo>
                    <a:pt x="179" y="878840"/>
                  </a:lnTo>
                  <a:lnTo>
                    <a:pt x="3986" y="878840"/>
                  </a:lnTo>
                  <a:lnTo>
                    <a:pt x="3992" y="873760"/>
                  </a:lnTo>
                  <a:close/>
                </a:path>
                <a:path w="1045209" h="1026160">
                  <a:moveTo>
                    <a:pt x="1044129" y="873760"/>
                  </a:moveTo>
                  <a:lnTo>
                    <a:pt x="1040315" y="873760"/>
                  </a:lnTo>
                  <a:lnTo>
                    <a:pt x="1040309" y="878840"/>
                  </a:lnTo>
                  <a:lnTo>
                    <a:pt x="1044122" y="878840"/>
                  </a:lnTo>
                  <a:lnTo>
                    <a:pt x="1044129" y="873760"/>
                  </a:lnTo>
                  <a:close/>
                </a:path>
                <a:path w="1045209" h="1026160">
                  <a:moveTo>
                    <a:pt x="3986" y="878840"/>
                  </a:moveTo>
                  <a:lnTo>
                    <a:pt x="179" y="878840"/>
                  </a:lnTo>
                  <a:lnTo>
                    <a:pt x="170" y="886460"/>
                  </a:lnTo>
                  <a:lnTo>
                    <a:pt x="3976" y="886460"/>
                  </a:lnTo>
                  <a:lnTo>
                    <a:pt x="3986" y="878840"/>
                  </a:lnTo>
                  <a:close/>
                </a:path>
                <a:path w="1045209" h="1026160">
                  <a:moveTo>
                    <a:pt x="1044122" y="878840"/>
                  </a:moveTo>
                  <a:lnTo>
                    <a:pt x="1040309" y="878840"/>
                  </a:lnTo>
                  <a:lnTo>
                    <a:pt x="1040299" y="886460"/>
                  </a:lnTo>
                  <a:lnTo>
                    <a:pt x="1044113" y="886460"/>
                  </a:lnTo>
                  <a:lnTo>
                    <a:pt x="1044122" y="878840"/>
                  </a:lnTo>
                  <a:close/>
                </a:path>
                <a:path w="1045209" h="1026160">
                  <a:moveTo>
                    <a:pt x="3976" y="886460"/>
                  </a:moveTo>
                  <a:lnTo>
                    <a:pt x="170" y="886460"/>
                  </a:lnTo>
                  <a:lnTo>
                    <a:pt x="148" y="904240"/>
                  </a:lnTo>
                  <a:lnTo>
                    <a:pt x="3954" y="904240"/>
                  </a:lnTo>
                  <a:lnTo>
                    <a:pt x="3976" y="886460"/>
                  </a:lnTo>
                  <a:close/>
                </a:path>
                <a:path w="1045209" h="1026160">
                  <a:moveTo>
                    <a:pt x="1044113" y="886460"/>
                  </a:moveTo>
                  <a:lnTo>
                    <a:pt x="1040299" y="886460"/>
                  </a:lnTo>
                  <a:lnTo>
                    <a:pt x="1040277" y="904240"/>
                  </a:lnTo>
                  <a:lnTo>
                    <a:pt x="1044091" y="904240"/>
                  </a:lnTo>
                  <a:lnTo>
                    <a:pt x="1044113" y="886460"/>
                  </a:lnTo>
                  <a:close/>
                </a:path>
                <a:path w="1045209" h="1026160">
                  <a:moveTo>
                    <a:pt x="3954" y="904240"/>
                  </a:moveTo>
                  <a:lnTo>
                    <a:pt x="148" y="904240"/>
                  </a:lnTo>
                  <a:lnTo>
                    <a:pt x="130" y="918210"/>
                  </a:lnTo>
                  <a:lnTo>
                    <a:pt x="3937" y="918210"/>
                  </a:lnTo>
                  <a:lnTo>
                    <a:pt x="3954" y="904240"/>
                  </a:lnTo>
                  <a:close/>
                </a:path>
                <a:path w="1045209" h="1026160">
                  <a:moveTo>
                    <a:pt x="1044091" y="904240"/>
                  </a:moveTo>
                  <a:lnTo>
                    <a:pt x="1040277" y="904240"/>
                  </a:lnTo>
                  <a:lnTo>
                    <a:pt x="1040260" y="918210"/>
                  </a:lnTo>
                  <a:lnTo>
                    <a:pt x="1044073" y="918210"/>
                  </a:lnTo>
                  <a:lnTo>
                    <a:pt x="1044091" y="904240"/>
                  </a:lnTo>
                  <a:close/>
                </a:path>
                <a:path w="1045209" h="1026160">
                  <a:moveTo>
                    <a:pt x="3937" y="918210"/>
                  </a:moveTo>
                  <a:lnTo>
                    <a:pt x="130" y="918210"/>
                  </a:lnTo>
                  <a:lnTo>
                    <a:pt x="124" y="923290"/>
                  </a:lnTo>
                  <a:lnTo>
                    <a:pt x="3930" y="923290"/>
                  </a:lnTo>
                  <a:lnTo>
                    <a:pt x="3937" y="918210"/>
                  </a:lnTo>
                  <a:close/>
                </a:path>
                <a:path w="1045209" h="1026160">
                  <a:moveTo>
                    <a:pt x="1044073" y="918210"/>
                  </a:moveTo>
                  <a:lnTo>
                    <a:pt x="1040260" y="918210"/>
                  </a:lnTo>
                  <a:lnTo>
                    <a:pt x="1040253" y="923290"/>
                  </a:lnTo>
                  <a:lnTo>
                    <a:pt x="1044067" y="923290"/>
                  </a:lnTo>
                  <a:lnTo>
                    <a:pt x="1044073" y="918210"/>
                  </a:lnTo>
                  <a:close/>
                </a:path>
                <a:path w="1045209" h="1026160">
                  <a:moveTo>
                    <a:pt x="3930" y="923290"/>
                  </a:moveTo>
                  <a:lnTo>
                    <a:pt x="124" y="923290"/>
                  </a:lnTo>
                  <a:lnTo>
                    <a:pt x="115" y="930910"/>
                  </a:lnTo>
                  <a:lnTo>
                    <a:pt x="3921" y="930910"/>
                  </a:lnTo>
                  <a:lnTo>
                    <a:pt x="3930" y="923290"/>
                  </a:lnTo>
                  <a:close/>
                </a:path>
                <a:path w="1045209" h="1026160">
                  <a:moveTo>
                    <a:pt x="1044067" y="923290"/>
                  </a:moveTo>
                  <a:lnTo>
                    <a:pt x="1040253" y="923290"/>
                  </a:lnTo>
                  <a:lnTo>
                    <a:pt x="1040244" y="930910"/>
                  </a:lnTo>
                  <a:lnTo>
                    <a:pt x="1044058" y="930910"/>
                  </a:lnTo>
                  <a:lnTo>
                    <a:pt x="1044067" y="923290"/>
                  </a:lnTo>
                  <a:close/>
                </a:path>
                <a:path w="1045209" h="1026160">
                  <a:moveTo>
                    <a:pt x="3921" y="930910"/>
                  </a:moveTo>
                  <a:lnTo>
                    <a:pt x="115" y="930910"/>
                  </a:lnTo>
                  <a:lnTo>
                    <a:pt x="108" y="935990"/>
                  </a:lnTo>
                  <a:lnTo>
                    <a:pt x="3914" y="935990"/>
                  </a:lnTo>
                  <a:lnTo>
                    <a:pt x="3921" y="930910"/>
                  </a:lnTo>
                  <a:close/>
                </a:path>
                <a:path w="1045209" h="1026160">
                  <a:moveTo>
                    <a:pt x="1044058" y="930910"/>
                  </a:moveTo>
                  <a:lnTo>
                    <a:pt x="1040244" y="930910"/>
                  </a:lnTo>
                  <a:lnTo>
                    <a:pt x="1040237" y="935990"/>
                  </a:lnTo>
                  <a:lnTo>
                    <a:pt x="1044051" y="935990"/>
                  </a:lnTo>
                  <a:lnTo>
                    <a:pt x="1044058" y="930910"/>
                  </a:lnTo>
                  <a:close/>
                </a:path>
                <a:path w="1045209" h="1026160">
                  <a:moveTo>
                    <a:pt x="3914" y="935990"/>
                  </a:moveTo>
                  <a:lnTo>
                    <a:pt x="108" y="935990"/>
                  </a:lnTo>
                  <a:lnTo>
                    <a:pt x="99" y="943610"/>
                  </a:lnTo>
                  <a:lnTo>
                    <a:pt x="3905" y="943610"/>
                  </a:lnTo>
                  <a:lnTo>
                    <a:pt x="3914" y="935990"/>
                  </a:lnTo>
                  <a:close/>
                </a:path>
                <a:path w="1045209" h="1026160">
                  <a:moveTo>
                    <a:pt x="1044051" y="935990"/>
                  </a:moveTo>
                  <a:lnTo>
                    <a:pt x="1040237" y="935990"/>
                  </a:lnTo>
                  <a:lnTo>
                    <a:pt x="1040228" y="943610"/>
                  </a:lnTo>
                  <a:lnTo>
                    <a:pt x="1044042" y="943610"/>
                  </a:lnTo>
                  <a:lnTo>
                    <a:pt x="1044051" y="935990"/>
                  </a:lnTo>
                  <a:close/>
                </a:path>
                <a:path w="1045209" h="1026160">
                  <a:moveTo>
                    <a:pt x="3905" y="943610"/>
                  </a:moveTo>
                  <a:lnTo>
                    <a:pt x="99" y="943610"/>
                  </a:lnTo>
                  <a:lnTo>
                    <a:pt x="91" y="949960"/>
                  </a:lnTo>
                  <a:lnTo>
                    <a:pt x="3897" y="949960"/>
                  </a:lnTo>
                  <a:lnTo>
                    <a:pt x="3905" y="943610"/>
                  </a:lnTo>
                  <a:close/>
                </a:path>
                <a:path w="1045209" h="1026160">
                  <a:moveTo>
                    <a:pt x="1044042" y="943610"/>
                  </a:moveTo>
                  <a:lnTo>
                    <a:pt x="1040228" y="943610"/>
                  </a:lnTo>
                  <a:lnTo>
                    <a:pt x="1040220" y="949960"/>
                  </a:lnTo>
                  <a:lnTo>
                    <a:pt x="1044034" y="949960"/>
                  </a:lnTo>
                  <a:lnTo>
                    <a:pt x="1044042" y="943610"/>
                  </a:lnTo>
                  <a:close/>
                </a:path>
                <a:path w="1045209" h="1026160">
                  <a:moveTo>
                    <a:pt x="3897" y="949960"/>
                  </a:moveTo>
                  <a:lnTo>
                    <a:pt x="91" y="949960"/>
                  </a:lnTo>
                  <a:lnTo>
                    <a:pt x="83" y="956310"/>
                  </a:lnTo>
                  <a:lnTo>
                    <a:pt x="3889" y="956310"/>
                  </a:lnTo>
                  <a:lnTo>
                    <a:pt x="3897" y="949960"/>
                  </a:lnTo>
                  <a:close/>
                </a:path>
                <a:path w="1045209" h="1026160">
                  <a:moveTo>
                    <a:pt x="1044034" y="949960"/>
                  </a:moveTo>
                  <a:lnTo>
                    <a:pt x="1040220" y="949960"/>
                  </a:lnTo>
                  <a:lnTo>
                    <a:pt x="1040212" y="956310"/>
                  </a:lnTo>
                  <a:lnTo>
                    <a:pt x="1044026" y="956310"/>
                  </a:lnTo>
                  <a:lnTo>
                    <a:pt x="1044034" y="949960"/>
                  </a:lnTo>
                  <a:close/>
                </a:path>
                <a:path w="1045209" h="1026160">
                  <a:moveTo>
                    <a:pt x="3889" y="956310"/>
                  </a:moveTo>
                  <a:lnTo>
                    <a:pt x="83" y="956310"/>
                  </a:lnTo>
                  <a:lnTo>
                    <a:pt x="75" y="962660"/>
                  </a:lnTo>
                  <a:lnTo>
                    <a:pt x="3881" y="962660"/>
                  </a:lnTo>
                  <a:lnTo>
                    <a:pt x="3889" y="956310"/>
                  </a:lnTo>
                  <a:close/>
                </a:path>
                <a:path w="1045209" h="1026160">
                  <a:moveTo>
                    <a:pt x="1044026" y="956310"/>
                  </a:moveTo>
                  <a:lnTo>
                    <a:pt x="1040212" y="956310"/>
                  </a:lnTo>
                  <a:lnTo>
                    <a:pt x="1040204" y="962660"/>
                  </a:lnTo>
                  <a:lnTo>
                    <a:pt x="1044018" y="962660"/>
                  </a:lnTo>
                  <a:lnTo>
                    <a:pt x="1044026" y="956310"/>
                  </a:lnTo>
                  <a:close/>
                </a:path>
                <a:path w="1045209" h="1026160">
                  <a:moveTo>
                    <a:pt x="3881" y="962660"/>
                  </a:moveTo>
                  <a:lnTo>
                    <a:pt x="75" y="962660"/>
                  </a:lnTo>
                  <a:lnTo>
                    <a:pt x="67" y="969010"/>
                  </a:lnTo>
                  <a:lnTo>
                    <a:pt x="3873" y="969010"/>
                  </a:lnTo>
                  <a:lnTo>
                    <a:pt x="3881" y="962660"/>
                  </a:lnTo>
                  <a:close/>
                </a:path>
                <a:path w="1045209" h="1026160">
                  <a:moveTo>
                    <a:pt x="1044018" y="962660"/>
                  </a:moveTo>
                  <a:lnTo>
                    <a:pt x="1040204" y="962660"/>
                  </a:lnTo>
                  <a:lnTo>
                    <a:pt x="1040196" y="969010"/>
                  </a:lnTo>
                  <a:lnTo>
                    <a:pt x="1044010" y="969010"/>
                  </a:lnTo>
                  <a:lnTo>
                    <a:pt x="1044018" y="962660"/>
                  </a:lnTo>
                  <a:close/>
                </a:path>
                <a:path w="1045209" h="1026160">
                  <a:moveTo>
                    <a:pt x="3873" y="969010"/>
                  </a:moveTo>
                  <a:lnTo>
                    <a:pt x="67" y="969010"/>
                  </a:lnTo>
                  <a:lnTo>
                    <a:pt x="59" y="975360"/>
                  </a:lnTo>
                  <a:lnTo>
                    <a:pt x="3865" y="975360"/>
                  </a:lnTo>
                  <a:lnTo>
                    <a:pt x="3873" y="969010"/>
                  </a:lnTo>
                  <a:close/>
                </a:path>
                <a:path w="1045209" h="1026160">
                  <a:moveTo>
                    <a:pt x="1044010" y="969010"/>
                  </a:moveTo>
                  <a:lnTo>
                    <a:pt x="1040196" y="969010"/>
                  </a:lnTo>
                  <a:lnTo>
                    <a:pt x="1040188" y="975360"/>
                  </a:lnTo>
                  <a:lnTo>
                    <a:pt x="1044003" y="975360"/>
                  </a:lnTo>
                  <a:lnTo>
                    <a:pt x="1044010" y="969010"/>
                  </a:lnTo>
                  <a:close/>
                </a:path>
                <a:path w="1045209" h="1026160">
                  <a:moveTo>
                    <a:pt x="3865" y="975360"/>
                  </a:moveTo>
                  <a:lnTo>
                    <a:pt x="59" y="975360"/>
                  </a:lnTo>
                  <a:lnTo>
                    <a:pt x="51" y="981710"/>
                  </a:lnTo>
                  <a:lnTo>
                    <a:pt x="3857" y="981710"/>
                  </a:lnTo>
                  <a:lnTo>
                    <a:pt x="3865" y="975360"/>
                  </a:lnTo>
                  <a:close/>
                </a:path>
                <a:path w="1045209" h="1026160">
                  <a:moveTo>
                    <a:pt x="1044003" y="975360"/>
                  </a:moveTo>
                  <a:lnTo>
                    <a:pt x="1040188" y="975360"/>
                  </a:lnTo>
                  <a:lnTo>
                    <a:pt x="1040180" y="981710"/>
                  </a:lnTo>
                  <a:lnTo>
                    <a:pt x="1043995" y="981710"/>
                  </a:lnTo>
                  <a:lnTo>
                    <a:pt x="1044003" y="975360"/>
                  </a:lnTo>
                  <a:close/>
                </a:path>
                <a:path w="1045209" h="1026160">
                  <a:moveTo>
                    <a:pt x="3857" y="981710"/>
                  </a:moveTo>
                  <a:lnTo>
                    <a:pt x="51" y="981710"/>
                  </a:lnTo>
                  <a:lnTo>
                    <a:pt x="44" y="988060"/>
                  </a:lnTo>
                  <a:lnTo>
                    <a:pt x="3849" y="988060"/>
                  </a:lnTo>
                  <a:lnTo>
                    <a:pt x="3857" y="981710"/>
                  </a:lnTo>
                  <a:close/>
                </a:path>
                <a:path w="1045209" h="1026160">
                  <a:moveTo>
                    <a:pt x="1043995" y="981710"/>
                  </a:moveTo>
                  <a:lnTo>
                    <a:pt x="1040180" y="981710"/>
                  </a:lnTo>
                  <a:lnTo>
                    <a:pt x="1040172" y="988060"/>
                  </a:lnTo>
                  <a:lnTo>
                    <a:pt x="1043987" y="988060"/>
                  </a:lnTo>
                  <a:lnTo>
                    <a:pt x="1043995" y="981710"/>
                  </a:lnTo>
                  <a:close/>
                </a:path>
                <a:path w="1045209" h="1026160">
                  <a:moveTo>
                    <a:pt x="3849" y="988060"/>
                  </a:moveTo>
                  <a:lnTo>
                    <a:pt x="44" y="988060"/>
                  </a:lnTo>
                  <a:lnTo>
                    <a:pt x="37" y="993140"/>
                  </a:lnTo>
                  <a:lnTo>
                    <a:pt x="3843" y="993140"/>
                  </a:lnTo>
                  <a:lnTo>
                    <a:pt x="3849" y="988060"/>
                  </a:lnTo>
                  <a:close/>
                </a:path>
                <a:path w="1045209" h="1026160">
                  <a:moveTo>
                    <a:pt x="1043987" y="988060"/>
                  </a:moveTo>
                  <a:lnTo>
                    <a:pt x="1040172" y="988060"/>
                  </a:lnTo>
                  <a:lnTo>
                    <a:pt x="1040166" y="993140"/>
                  </a:lnTo>
                  <a:lnTo>
                    <a:pt x="1043980" y="993140"/>
                  </a:lnTo>
                  <a:lnTo>
                    <a:pt x="1043987" y="988060"/>
                  </a:lnTo>
                  <a:close/>
                </a:path>
                <a:path w="1045209" h="1026160">
                  <a:moveTo>
                    <a:pt x="3843" y="993140"/>
                  </a:moveTo>
                  <a:lnTo>
                    <a:pt x="37" y="993140"/>
                  </a:lnTo>
                  <a:lnTo>
                    <a:pt x="28" y="1000760"/>
                  </a:lnTo>
                  <a:lnTo>
                    <a:pt x="3833" y="1000760"/>
                  </a:lnTo>
                  <a:lnTo>
                    <a:pt x="3843" y="993140"/>
                  </a:lnTo>
                  <a:close/>
                </a:path>
                <a:path w="1045209" h="1026160">
                  <a:moveTo>
                    <a:pt x="1043980" y="993140"/>
                  </a:moveTo>
                  <a:lnTo>
                    <a:pt x="1040166" y="993140"/>
                  </a:lnTo>
                  <a:lnTo>
                    <a:pt x="1040156" y="1000760"/>
                  </a:lnTo>
                  <a:lnTo>
                    <a:pt x="1043971" y="1000760"/>
                  </a:lnTo>
                  <a:lnTo>
                    <a:pt x="1043980" y="993140"/>
                  </a:lnTo>
                  <a:close/>
                </a:path>
                <a:path w="1045209" h="1026160">
                  <a:moveTo>
                    <a:pt x="3833" y="1000760"/>
                  </a:moveTo>
                  <a:lnTo>
                    <a:pt x="28" y="1000760"/>
                  </a:lnTo>
                  <a:lnTo>
                    <a:pt x="22" y="1005840"/>
                  </a:lnTo>
                  <a:lnTo>
                    <a:pt x="3827" y="1005840"/>
                  </a:lnTo>
                  <a:lnTo>
                    <a:pt x="3833" y="1000760"/>
                  </a:lnTo>
                  <a:close/>
                </a:path>
                <a:path w="1045209" h="1026160">
                  <a:moveTo>
                    <a:pt x="1043971" y="1000760"/>
                  </a:moveTo>
                  <a:lnTo>
                    <a:pt x="1040156" y="1000760"/>
                  </a:lnTo>
                  <a:lnTo>
                    <a:pt x="1040150" y="1005840"/>
                  </a:lnTo>
                  <a:lnTo>
                    <a:pt x="1043965" y="1005840"/>
                  </a:lnTo>
                  <a:lnTo>
                    <a:pt x="1043971" y="1000760"/>
                  </a:lnTo>
                  <a:close/>
                </a:path>
                <a:path w="1045209" h="1026160">
                  <a:moveTo>
                    <a:pt x="3827" y="1005840"/>
                  </a:moveTo>
                  <a:lnTo>
                    <a:pt x="22" y="1005840"/>
                  </a:lnTo>
                  <a:lnTo>
                    <a:pt x="14" y="1012190"/>
                  </a:lnTo>
                  <a:lnTo>
                    <a:pt x="3819" y="1012190"/>
                  </a:lnTo>
                  <a:lnTo>
                    <a:pt x="3827" y="1005840"/>
                  </a:lnTo>
                  <a:close/>
                </a:path>
                <a:path w="1045209" h="1026160">
                  <a:moveTo>
                    <a:pt x="1043965" y="1005840"/>
                  </a:moveTo>
                  <a:lnTo>
                    <a:pt x="1040150" y="1005840"/>
                  </a:lnTo>
                  <a:lnTo>
                    <a:pt x="1040142" y="1012190"/>
                  </a:lnTo>
                  <a:lnTo>
                    <a:pt x="1043957" y="1012190"/>
                  </a:lnTo>
                  <a:lnTo>
                    <a:pt x="1043965" y="1005840"/>
                  </a:lnTo>
                  <a:close/>
                </a:path>
                <a:path w="1045209" h="1026160">
                  <a:moveTo>
                    <a:pt x="3819" y="1012190"/>
                  </a:moveTo>
                  <a:lnTo>
                    <a:pt x="14" y="1012190"/>
                  </a:lnTo>
                  <a:lnTo>
                    <a:pt x="0" y="1023620"/>
                  </a:lnTo>
                  <a:lnTo>
                    <a:pt x="521970" y="1024890"/>
                  </a:lnTo>
                  <a:lnTo>
                    <a:pt x="1043941" y="1024890"/>
                  </a:lnTo>
                  <a:lnTo>
                    <a:pt x="1043944" y="1022350"/>
                  </a:lnTo>
                  <a:lnTo>
                    <a:pt x="3810" y="1019810"/>
                  </a:lnTo>
                  <a:lnTo>
                    <a:pt x="3819" y="1012190"/>
                  </a:lnTo>
                  <a:close/>
                </a:path>
                <a:path w="1045209" h="1026160">
                  <a:moveTo>
                    <a:pt x="1043957" y="1012190"/>
                  </a:moveTo>
                  <a:lnTo>
                    <a:pt x="1040142" y="1012190"/>
                  </a:lnTo>
                  <a:lnTo>
                    <a:pt x="1040130" y="1022350"/>
                  </a:lnTo>
                  <a:lnTo>
                    <a:pt x="1043944" y="1022350"/>
                  </a:lnTo>
                  <a:lnTo>
                    <a:pt x="1043957" y="1012190"/>
                  </a:lnTo>
                  <a:close/>
                </a:path>
                <a:path w="1045209" h="1026160">
                  <a:moveTo>
                    <a:pt x="1043941" y="1024890"/>
                  </a:moveTo>
                  <a:lnTo>
                    <a:pt x="521970" y="1024890"/>
                  </a:lnTo>
                  <a:lnTo>
                    <a:pt x="1043940" y="1026160"/>
                  </a:lnTo>
                  <a:lnTo>
                    <a:pt x="1043941" y="1024890"/>
                  </a:lnTo>
                  <a:close/>
                </a:path>
              </a:pathLst>
            </a:custGeom>
            <a:solidFill>
              <a:srgbClr val="7E1C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7062469" y="3044189"/>
              <a:ext cx="1037590" cy="1018540"/>
            </a:xfrm>
            <a:custGeom>
              <a:avLst/>
              <a:gdLst/>
              <a:ahLst/>
              <a:cxnLst/>
              <a:rect l="l" t="t" r="r" b="b"/>
              <a:pathLst>
                <a:path w="1037590" h="1018539">
                  <a:moveTo>
                    <a:pt x="1270" y="0"/>
                  </a:moveTo>
                  <a:lnTo>
                    <a:pt x="1243" y="21589"/>
                  </a:lnTo>
                  <a:lnTo>
                    <a:pt x="5057" y="21589"/>
                  </a:lnTo>
                  <a:lnTo>
                    <a:pt x="5079" y="3810"/>
                  </a:lnTo>
                  <a:lnTo>
                    <a:pt x="1037588" y="3810"/>
                  </a:lnTo>
                  <a:lnTo>
                    <a:pt x="1037589" y="2539"/>
                  </a:lnTo>
                  <a:lnTo>
                    <a:pt x="1270" y="0"/>
                  </a:lnTo>
                  <a:close/>
                </a:path>
                <a:path w="1037590" h="1018539">
                  <a:moveTo>
                    <a:pt x="1037588" y="3810"/>
                  </a:moveTo>
                  <a:lnTo>
                    <a:pt x="5079" y="3810"/>
                  </a:lnTo>
                  <a:lnTo>
                    <a:pt x="1033779" y="6350"/>
                  </a:lnTo>
                  <a:lnTo>
                    <a:pt x="1033760" y="21589"/>
                  </a:lnTo>
                  <a:lnTo>
                    <a:pt x="1037566" y="21589"/>
                  </a:lnTo>
                  <a:lnTo>
                    <a:pt x="1037588" y="3810"/>
                  </a:lnTo>
                  <a:close/>
                </a:path>
                <a:path w="1037590" h="1018539">
                  <a:moveTo>
                    <a:pt x="5057" y="21590"/>
                  </a:moveTo>
                  <a:lnTo>
                    <a:pt x="1243" y="21590"/>
                  </a:lnTo>
                  <a:lnTo>
                    <a:pt x="1227" y="34289"/>
                  </a:lnTo>
                  <a:lnTo>
                    <a:pt x="5041" y="34289"/>
                  </a:lnTo>
                  <a:lnTo>
                    <a:pt x="5057" y="21590"/>
                  </a:lnTo>
                  <a:close/>
                </a:path>
                <a:path w="1037590" h="1018539">
                  <a:moveTo>
                    <a:pt x="1037566" y="21590"/>
                  </a:moveTo>
                  <a:lnTo>
                    <a:pt x="1033760" y="21590"/>
                  </a:lnTo>
                  <a:lnTo>
                    <a:pt x="1033744" y="34289"/>
                  </a:lnTo>
                  <a:lnTo>
                    <a:pt x="1037550" y="34289"/>
                  </a:lnTo>
                  <a:lnTo>
                    <a:pt x="1037566" y="21590"/>
                  </a:lnTo>
                  <a:close/>
                </a:path>
                <a:path w="1037590" h="1018539">
                  <a:moveTo>
                    <a:pt x="5041" y="34290"/>
                  </a:moveTo>
                  <a:lnTo>
                    <a:pt x="1227" y="34290"/>
                  </a:lnTo>
                  <a:lnTo>
                    <a:pt x="1195" y="59689"/>
                  </a:lnTo>
                  <a:lnTo>
                    <a:pt x="5009" y="59689"/>
                  </a:lnTo>
                  <a:lnTo>
                    <a:pt x="5041" y="34290"/>
                  </a:lnTo>
                  <a:close/>
                </a:path>
                <a:path w="1037590" h="1018539">
                  <a:moveTo>
                    <a:pt x="1037550" y="34290"/>
                  </a:moveTo>
                  <a:lnTo>
                    <a:pt x="1033744" y="34290"/>
                  </a:lnTo>
                  <a:lnTo>
                    <a:pt x="1033712" y="59689"/>
                  </a:lnTo>
                  <a:lnTo>
                    <a:pt x="1037518" y="59689"/>
                  </a:lnTo>
                  <a:lnTo>
                    <a:pt x="1037550" y="34290"/>
                  </a:lnTo>
                  <a:close/>
                </a:path>
                <a:path w="1037590" h="1018539">
                  <a:moveTo>
                    <a:pt x="5009" y="59690"/>
                  </a:moveTo>
                  <a:lnTo>
                    <a:pt x="1195" y="59690"/>
                  </a:lnTo>
                  <a:lnTo>
                    <a:pt x="1155" y="91439"/>
                  </a:lnTo>
                  <a:lnTo>
                    <a:pt x="4969" y="91439"/>
                  </a:lnTo>
                  <a:lnTo>
                    <a:pt x="5009" y="59690"/>
                  </a:lnTo>
                  <a:close/>
                </a:path>
                <a:path w="1037590" h="1018539">
                  <a:moveTo>
                    <a:pt x="1037518" y="59690"/>
                  </a:moveTo>
                  <a:lnTo>
                    <a:pt x="1033712" y="59690"/>
                  </a:lnTo>
                  <a:lnTo>
                    <a:pt x="1033672" y="91439"/>
                  </a:lnTo>
                  <a:lnTo>
                    <a:pt x="1037478" y="91439"/>
                  </a:lnTo>
                  <a:lnTo>
                    <a:pt x="1037518" y="59690"/>
                  </a:lnTo>
                  <a:close/>
                </a:path>
                <a:path w="1037590" h="1018539">
                  <a:moveTo>
                    <a:pt x="4969" y="91440"/>
                  </a:moveTo>
                  <a:lnTo>
                    <a:pt x="1155" y="91440"/>
                  </a:lnTo>
                  <a:lnTo>
                    <a:pt x="1108" y="129539"/>
                  </a:lnTo>
                  <a:lnTo>
                    <a:pt x="4921" y="129539"/>
                  </a:lnTo>
                  <a:lnTo>
                    <a:pt x="4969" y="91440"/>
                  </a:lnTo>
                  <a:close/>
                </a:path>
                <a:path w="1037590" h="1018539">
                  <a:moveTo>
                    <a:pt x="1037478" y="91440"/>
                  </a:moveTo>
                  <a:lnTo>
                    <a:pt x="1033672" y="91440"/>
                  </a:lnTo>
                  <a:lnTo>
                    <a:pt x="1033624" y="129539"/>
                  </a:lnTo>
                  <a:lnTo>
                    <a:pt x="1037431" y="129539"/>
                  </a:lnTo>
                  <a:lnTo>
                    <a:pt x="1037478" y="91440"/>
                  </a:lnTo>
                  <a:close/>
                </a:path>
                <a:path w="1037590" h="1018539">
                  <a:moveTo>
                    <a:pt x="4921" y="129540"/>
                  </a:moveTo>
                  <a:lnTo>
                    <a:pt x="1108" y="129540"/>
                  </a:lnTo>
                  <a:lnTo>
                    <a:pt x="1076" y="154939"/>
                  </a:lnTo>
                  <a:lnTo>
                    <a:pt x="4889" y="154939"/>
                  </a:lnTo>
                  <a:lnTo>
                    <a:pt x="4921" y="129540"/>
                  </a:lnTo>
                  <a:close/>
                </a:path>
                <a:path w="1037590" h="1018539">
                  <a:moveTo>
                    <a:pt x="1037431" y="129540"/>
                  </a:moveTo>
                  <a:lnTo>
                    <a:pt x="1033624" y="129540"/>
                  </a:lnTo>
                  <a:lnTo>
                    <a:pt x="1033592" y="154939"/>
                  </a:lnTo>
                  <a:lnTo>
                    <a:pt x="1037399" y="154939"/>
                  </a:lnTo>
                  <a:lnTo>
                    <a:pt x="1037431" y="129540"/>
                  </a:lnTo>
                  <a:close/>
                </a:path>
                <a:path w="1037590" h="1018539">
                  <a:moveTo>
                    <a:pt x="4889" y="154940"/>
                  </a:moveTo>
                  <a:lnTo>
                    <a:pt x="1076" y="154940"/>
                  </a:lnTo>
                  <a:lnTo>
                    <a:pt x="1060" y="167639"/>
                  </a:lnTo>
                  <a:lnTo>
                    <a:pt x="4873" y="167639"/>
                  </a:lnTo>
                  <a:lnTo>
                    <a:pt x="4889" y="154940"/>
                  </a:lnTo>
                  <a:close/>
                </a:path>
                <a:path w="1037590" h="1018539">
                  <a:moveTo>
                    <a:pt x="1037399" y="154940"/>
                  </a:moveTo>
                  <a:lnTo>
                    <a:pt x="1033592" y="154940"/>
                  </a:lnTo>
                  <a:lnTo>
                    <a:pt x="1033576" y="167639"/>
                  </a:lnTo>
                  <a:lnTo>
                    <a:pt x="1037383" y="167639"/>
                  </a:lnTo>
                  <a:lnTo>
                    <a:pt x="1037399" y="154940"/>
                  </a:lnTo>
                  <a:close/>
                </a:path>
                <a:path w="1037590" h="1018539">
                  <a:moveTo>
                    <a:pt x="4873" y="167640"/>
                  </a:moveTo>
                  <a:lnTo>
                    <a:pt x="1060" y="167640"/>
                  </a:lnTo>
                  <a:lnTo>
                    <a:pt x="1028" y="193039"/>
                  </a:lnTo>
                  <a:lnTo>
                    <a:pt x="4841" y="193039"/>
                  </a:lnTo>
                  <a:lnTo>
                    <a:pt x="4873" y="167640"/>
                  </a:lnTo>
                  <a:close/>
                </a:path>
                <a:path w="1037590" h="1018539">
                  <a:moveTo>
                    <a:pt x="1037383" y="167640"/>
                  </a:moveTo>
                  <a:lnTo>
                    <a:pt x="1033576" y="167640"/>
                  </a:lnTo>
                  <a:lnTo>
                    <a:pt x="1033544" y="193039"/>
                  </a:lnTo>
                  <a:lnTo>
                    <a:pt x="1037351" y="193039"/>
                  </a:lnTo>
                  <a:lnTo>
                    <a:pt x="1037383" y="167640"/>
                  </a:lnTo>
                  <a:close/>
                </a:path>
                <a:path w="1037590" h="1018539">
                  <a:moveTo>
                    <a:pt x="4841" y="193040"/>
                  </a:moveTo>
                  <a:lnTo>
                    <a:pt x="1028" y="193040"/>
                  </a:lnTo>
                  <a:lnTo>
                    <a:pt x="846" y="339089"/>
                  </a:lnTo>
                  <a:lnTo>
                    <a:pt x="4657" y="339089"/>
                  </a:lnTo>
                  <a:lnTo>
                    <a:pt x="4841" y="193040"/>
                  </a:lnTo>
                  <a:close/>
                </a:path>
                <a:path w="1037590" h="1018539">
                  <a:moveTo>
                    <a:pt x="1037351" y="193040"/>
                  </a:moveTo>
                  <a:lnTo>
                    <a:pt x="1033544" y="193040"/>
                  </a:lnTo>
                  <a:lnTo>
                    <a:pt x="1033360" y="339089"/>
                  </a:lnTo>
                  <a:lnTo>
                    <a:pt x="1037169" y="339089"/>
                  </a:lnTo>
                  <a:lnTo>
                    <a:pt x="1037351" y="193040"/>
                  </a:lnTo>
                  <a:close/>
                </a:path>
                <a:path w="1037590" h="1018539">
                  <a:moveTo>
                    <a:pt x="4657" y="339090"/>
                  </a:moveTo>
                  <a:lnTo>
                    <a:pt x="846" y="339090"/>
                  </a:lnTo>
                  <a:lnTo>
                    <a:pt x="814" y="364489"/>
                  </a:lnTo>
                  <a:lnTo>
                    <a:pt x="4625" y="364489"/>
                  </a:lnTo>
                  <a:lnTo>
                    <a:pt x="4657" y="339090"/>
                  </a:lnTo>
                  <a:close/>
                </a:path>
                <a:path w="1037590" h="1018539">
                  <a:moveTo>
                    <a:pt x="1037169" y="339090"/>
                  </a:moveTo>
                  <a:lnTo>
                    <a:pt x="1033360" y="339090"/>
                  </a:lnTo>
                  <a:lnTo>
                    <a:pt x="1033328" y="364489"/>
                  </a:lnTo>
                  <a:lnTo>
                    <a:pt x="1037137" y="364489"/>
                  </a:lnTo>
                  <a:lnTo>
                    <a:pt x="1037169" y="339090"/>
                  </a:lnTo>
                  <a:close/>
                </a:path>
                <a:path w="1037590" h="1018539">
                  <a:moveTo>
                    <a:pt x="4625" y="364490"/>
                  </a:moveTo>
                  <a:lnTo>
                    <a:pt x="814" y="364490"/>
                  </a:lnTo>
                  <a:lnTo>
                    <a:pt x="782" y="389889"/>
                  </a:lnTo>
                  <a:lnTo>
                    <a:pt x="4593" y="389889"/>
                  </a:lnTo>
                  <a:lnTo>
                    <a:pt x="4625" y="364490"/>
                  </a:lnTo>
                  <a:close/>
                </a:path>
                <a:path w="1037590" h="1018539">
                  <a:moveTo>
                    <a:pt x="1037137" y="364490"/>
                  </a:moveTo>
                  <a:lnTo>
                    <a:pt x="1033328" y="364490"/>
                  </a:lnTo>
                  <a:lnTo>
                    <a:pt x="1033296" y="389889"/>
                  </a:lnTo>
                  <a:lnTo>
                    <a:pt x="1037105" y="389889"/>
                  </a:lnTo>
                  <a:lnTo>
                    <a:pt x="1037137" y="364490"/>
                  </a:lnTo>
                  <a:close/>
                </a:path>
                <a:path w="1037590" h="1018539">
                  <a:moveTo>
                    <a:pt x="4593" y="389890"/>
                  </a:moveTo>
                  <a:lnTo>
                    <a:pt x="782" y="389890"/>
                  </a:lnTo>
                  <a:lnTo>
                    <a:pt x="484" y="628650"/>
                  </a:lnTo>
                  <a:lnTo>
                    <a:pt x="4293" y="628650"/>
                  </a:lnTo>
                  <a:lnTo>
                    <a:pt x="4593" y="389890"/>
                  </a:lnTo>
                  <a:close/>
                </a:path>
                <a:path w="1037590" h="1018539">
                  <a:moveTo>
                    <a:pt x="1037105" y="389890"/>
                  </a:moveTo>
                  <a:lnTo>
                    <a:pt x="1033296" y="389890"/>
                  </a:lnTo>
                  <a:lnTo>
                    <a:pt x="1032995" y="628650"/>
                  </a:lnTo>
                  <a:lnTo>
                    <a:pt x="1036807" y="628650"/>
                  </a:lnTo>
                  <a:lnTo>
                    <a:pt x="1037105" y="389890"/>
                  </a:lnTo>
                  <a:close/>
                </a:path>
                <a:path w="1037590" h="1018539">
                  <a:moveTo>
                    <a:pt x="4293" y="628650"/>
                  </a:moveTo>
                  <a:lnTo>
                    <a:pt x="484" y="628650"/>
                  </a:lnTo>
                  <a:lnTo>
                    <a:pt x="452" y="654050"/>
                  </a:lnTo>
                  <a:lnTo>
                    <a:pt x="4261" y="654050"/>
                  </a:lnTo>
                  <a:lnTo>
                    <a:pt x="4293" y="628650"/>
                  </a:lnTo>
                  <a:close/>
                </a:path>
                <a:path w="1037590" h="1018539">
                  <a:moveTo>
                    <a:pt x="1036807" y="628650"/>
                  </a:moveTo>
                  <a:lnTo>
                    <a:pt x="1032995" y="628650"/>
                  </a:lnTo>
                  <a:lnTo>
                    <a:pt x="1032963" y="654050"/>
                  </a:lnTo>
                  <a:lnTo>
                    <a:pt x="1036775" y="654050"/>
                  </a:lnTo>
                  <a:lnTo>
                    <a:pt x="1036807" y="628650"/>
                  </a:lnTo>
                  <a:close/>
                </a:path>
                <a:path w="1037590" h="1018539">
                  <a:moveTo>
                    <a:pt x="4261" y="654050"/>
                  </a:moveTo>
                  <a:lnTo>
                    <a:pt x="452" y="654050"/>
                  </a:lnTo>
                  <a:lnTo>
                    <a:pt x="420" y="679450"/>
                  </a:lnTo>
                  <a:lnTo>
                    <a:pt x="4229" y="679450"/>
                  </a:lnTo>
                  <a:lnTo>
                    <a:pt x="4261" y="654050"/>
                  </a:lnTo>
                  <a:close/>
                </a:path>
                <a:path w="1037590" h="1018539">
                  <a:moveTo>
                    <a:pt x="1036775" y="654050"/>
                  </a:moveTo>
                  <a:lnTo>
                    <a:pt x="1032963" y="654050"/>
                  </a:lnTo>
                  <a:lnTo>
                    <a:pt x="1032931" y="679450"/>
                  </a:lnTo>
                  <a:lnTo>
                    <a:pt x="1036743" y="679450"/>
                  </a:lnTo>
                  <a:lnTo>
                    <a:pt x="1036775" y="654050"/>
                  </a:lnTo>
                  <a:close/>
                </a:path>
                <a:path w="1037590" h="1018539">
                  <a:moveTo>
                    <a:pt x="4229" y="679450"/>
                  </a:moveTo>
                  <a:lnTo>
                    <a:pt x="420" y="679450"/>
                  </a:lnTo>
                  <a:lnTo>
                    <a:pt x="388" y="704850"/>
                  </a:lnTo>
                  <a:lnTo>
                    <a:pt x="4197" y="704850"/>
                  </a:lnTo>
                  <a:lnTo>
                    <a:pt x="4229" y="679450"/>
                  </a:lnTo>
                  <a:close/>
                </a:path>
                <a:path w="1037590" h="1018539">
                  <a:moveTo>
                    <a:pt x="1036743" y="679450"/>
                  </a:moveTo>
                  <a:lnTo>
                    <a:pt x="1032931" y="679450"/>
                  </a:lnTo>
                  <a:lnTo>
                    <a:pt x="1032899" y="704850"/>
                  </a:lnTo>
                  <a:lnTo>
                    <a:pt x="1036712" y="704850"/>
                  </a:lnTo>
                  <a:lnTo>
                    <a:pt x="1036743" y="679450"/>
                  </a:lnTo>
                  <a:close/>
                </a:path>
                <a:path w="1037590" h="1018539">
                  <a:moveTo>
                    <a:pt x="4197" y="704850"/>
                  </a:moveTo>
                  <a:lnTo>
                    <a:pt x="388" y="704850"/>
                  </a:lnTo>
                  <a:lnTo>
                    <a:pt x="357" y="730250"/>
                  </a:lnTo>
                  <a:lnTo>
                    <a:pt x="4165" y="730250"/>
                  </a:lnTo>
                  <a:lnTo>
                    <a:pt x="4197" y="704850"/>
                  </a:lnTo>
                  <a:close/>
                </a:path>
                <a:path w="1037590" h="1018539">
                  <a:moveTo>
                    <a:pt x="1036712" y="704850"/>
                  </a:moveTo>
                  <a:lnTo>
                    <a:pt x="1032899" y="704850"/>
                  </a:lnTo>
                  <a:lnTo>
                    <a:pt x="1032867" y="730250"/>
                  </a:lnTo>
                  <a:lnTo>
                    <a:pt x="1036680" y="730250"/>
                  </a:lnTo>
                  <a:lnTo>
                    <a:pt x="1036712" y="704850"/>
                  </a:lnTo>
                  <a:close/>
                </a:path>
                <a:path w="1037590" h="1018539">
                  <a:moveTo>
                    <a:pt x="4165" y="730250"/>
                  </a:moveTo>
                  <a:lnTo>
                    <a:pt x="357" y="730250"/>
                  </a:lnTo>
                  <a:lnTo>
                    <a:pt x="325" y="755650"/>
                  </a:lnTo>
                  <a:lnTo>
                    <a:pt x="4133" y="755650"/>
                  </a:lnTo>
                  <a:lnTo>
                    <a:pt x="4165" y="730250"/>
                  </a:lnTo>
                  <a:close/>
                </a:path>
                <a:path w="1037590" h="1018539">
                  <a:moveTo>
                    <a:pt x="1036680" y="730250"/>
                  </a:moveTo>
                  <a:lnTo>
                    <a:pt x="1032867" y="730250"/>
                  </a:lnTo>
                  <a:lnTo>
                    <a:pt x="1032835" y="755650"/>
                  </a:lnTo>
                  <a:lnTo>
                    <a:pt x="1036648" y="755650"/>
                  </a:lnTo>
                  <a:lnTo>
                    <a:pt x="1036680" y="730250"/>
                  </a:lnTo>
                  <a:close/>
                </a:path>
                <a:path w="1037590" h="1018539">
                  <a:moveTo>
                    <a:pt x="4133" y="755650"/>
                  </a:moveTo>
                  <a:lnTo>
                    <a:pt x="325" y="755650"/>
                  </a:lnTo>
                  <a:lnTo>
                    <a:pt x="309" y="768350"/>
                  </a:lnTo>
                  <a:lnTo>
                    <a:pt x="4117" y="768350"/>
                  </a:lnTo>
                  <a:lnTo>
                    <a:pt x="4133" y="755650"/>
                  </a:lnTo>
                  <a:close/>
                </a:path>
                <a:path w="1037590" h="1018539">
                  <a:moveTo>
                    <a:pt x="1036648" y="755650"/>
                  </a:moveTo>
                  <a:lnTo>
                    <a:pt x="1032835" y="755650"/>
                  </a:lnTo>
                  <a:lnTo>
                    <a:pt x="1032819" y="768350"/>
                  </a:lnTo>
                  <a:lnTo>
                    <a:pt x="1036632" y="768350"/>
                  </a:lnTo>
                  <a:lnTo>
                    <a:pt x="1036648" y="755650"/>
                  </a:lnTo>
                  <a:close/>
                </a:path>
                <a:path w="1037590" h="1018539">
                  <a:moveTo>
                    <a:pt x="4117" y="768350"/>
                  </a:moveTo>
                  <a:lnTo>
                    <a:pt x="309" y="768350"/>
                  </a:lnTo>
                  <a:lnTo>
                    <a:pt x="277" y="793750"/>
                  </a:lnTo>
                  <a:lnTo>
                    <a:pt x="4085" y="793750"/>
                  </a:lnTo>
                  <a:lnTo>
                    <a:pt x="4117" y="768350"/>
                  </a:lnTo>
                  <a:close/>
                </a:path>
                <a:path w="1037590" h="1018539">
                  <a:moveTo>
                    <a:pt x="1036632" y="768350"/>
                  </a:moveTo>
                  <a:lnTo>
                    <a:pt x="1032819" y="768350"/>
                  </a:lnTo>
                  <a:lnTo>
                    <a:pt x="1032787" y="793750"/>
                  </a:lnTo>
                  <a:lnTo>
                    <a:pt x="1036600" y="793750"/>
                  </a:lnTo>
                  <a:lnTo>
                    <a:pt x="1036632" y="768350"/>
                  </a:lnTo>
                  <a:close/>
                </a:path>
                <a:path w="1037590" h="1018539">
                  <a:moveTo>
                    <a:pt x="4085" y="793750"/>
                  </a:moveTo>
                  <a:lnTo>
                    <a:pt x="277" y="793750"/>
                  </a:lnTo>
                  <a:lnTo>
                    <a:pt x="238" y="825500"/>
                  </a:lnTo>
                  <a:lnTo>
                    <a:pt x="4045" y="825500"/>
                  </a:lnTo>
                  <a:lnTo>
                    <a:pt x="4085" y="793750"/>
                  </a:lnTo>
                  <a:close/>
                </a:path>
                <a:path w="1037590" h="1018539">
                  <a:moveTo>
                    <a:pt x="1036600" y="793750"/>
                  </a:moveTo>
                  <a:lnTo>
                    <a:pt x="1032787" y="793750"/>
                  </a:lnTo>
                  <a:lnTo>
                    <a:pt x="1032747" y="825500"/>
                  </a:lnTo>
                  <a:lnTo>
                    <a:pt x="1036561" y="825500"/>
                  </a:lnTo>
                  <a:lnTo>
                    <a:pt x="1036600" y="793750"/>
                  </a:lnTo>
                  <a:close/>
                </a:path>
                <a:path w="1037590" h="1018539">
                  <a:moveTo>
                    <a:pt x="4045" y="825500"/>
                  </a:moveTo>
                  <a:lnTo>
                    <a:pt x="238" y="825500"/>
                  </a:lnTo>
                  <a:lnTo>
                    <a:pt x="214" y="844550"/>
                  </a:lnTo>
                  <a:lnTo>
                    <a:pt x="4021" y="844550"/>
                  </a:lnTo>
                  <a:lnTo>
                    <a:pt x="4045" y="825500"/>
                  </a:lnTo>
                  <a:close/>
                </a:path>
                <a:path w="1037590" h="1018539">
                  <a:moveTo>
                    <a:pt x="1036561" y="825500"/>
                  </a:moveTo>
                  <a:lnTo>
                    <a:pt x="1032747" y="825500"/>
                  </a:lnTo>
                  <a:lnTo>
                    <a:pt x="1032723" y="844550"/>
                  </a:lnTo>
                  <a:lnTo>
                    <a:pt x="1036537" y="844550"/>
                  </a:lnTo>
                  <a:lnTo>
                    <a:pt x="1036561" y="825500"/>
                  </a:lnTo>
                  <a:close/>
                </a:path>
                <a:path w="1037590" h="1018539">
                  <a:moveTo>
                    <a:pt x="4021" y="844550"/>
                  </a:moveTo>
                  <a:lnTo>
                    <a:pt x="214" y="844550"/>
                  </a:lnTo>
                  <a:lnTo>
                    <a:pt x="206" y="850900"/>
                  </a:lnTo>
                  <a:lnTo>
                    <a:pt x="4013" y="850900"/>
                  </a:lnTo>
                  <a:lnTo>
                    <a:pt x="4021" y="844550"/>
                  </a:lnTo>
                  <a:close/>
                </a:path>
                <a:path w="1037590" h="1018539">
                  <a:moveTo>
                    <a:pt x="1036537" y="844550"/>
                  </a:moveTo>
                  <a:lnTo>
                    <a:pt x="1032723" y="844550"/>
                  </a:lnTo>
                  <a:lnTo>
                    <a:pt x="1032714" y="850900"/>
                  </a:lnTo>
                  <a:lnTo>
                    <a:pt x="1036529" y="850900"/>
                  </a:lnTo>
                  <a:lnTo>
                    <a:pt x="1036537" y="844550"/>
                  </a:lnTo>
                  <a:close/>
                </a:path>
                <a:path w="1037590" h="1018539">
                  <a:moveTo>
                    <a:pt x="4013" y="850900"/>
                  </a:moveTo>
                  <a:lnTo>
                    <a:pt x="206" y="850900"/>
                  </a:lnTo>
                  <a:lnTo>
                    <a:pt x="198" y="857250"/>
                  </a:lnTo>
                  <a:lnTo>
                    <a:pt x="4005" y="857250"/>
                  </a:lnTo>
                  <a:lnTo>
                    <a:pt x="4013" y="850900"/>
                  </a:lnTo>
                  <a:close/>
                </a:path>
                <a:path w="1037590" h="1018539">
                  <a:moveTo>
                    <a:pt x="1036529" y="850900"/>
                  </a:moveTo>
                  <a:lnTo>
                    <a:pt x="1032714" y="850900"/>
                  </a:lnTo>
                  <a:lnTo>
                    <a:pt x="1032706" y="857250"/>
                  </a:lnTo>
                  <a:lnTo>
                    <a:pt x="1036521" y="857250"/>
                  </a:lnTo>
                  <a:lnTo>
                    <a:pt x="1036529" y="850900"/>
                  </a:lnTo>
                  <a:close/>
                </a:path>
                <a:path w="1037590" h="1018539">
                  <a:moveTo>
                    <a:pt x="4005" y="857250"/>
                  </a:moveTo>
                  <a:lnTo>
                    <a:pt x="198" y="857250"/>
                  </a:lnTo>
                  <a:lnTo>
                    <a:pt x="190" y="863600"/>
                  </a:lnTo>
                  <a:lnTo>
                    <a:pt x="3997" y="863600"/>
                  </a:lnTo>
                  <a:lnTo>
                    <a:pt x="4005" y="857250"/>
                  </a:lnTo>
                  <a:close/>
                </a:path>
                <a:path w="1037590" h="1018539">
                  <a:moveTo>
                    <a:pt x="1036521" y="857250"/>
                  </a:moveTo>
                  <a:lnTo>
                    <a:pt x="1032706" y="857250"/>
                  </a:lnTo>
                  <a:lnTo>
                    <a:pt x="1032698" y="863600"/>
                  </a:lnTo>
                  <a:lnTo>
                    <a:pt x="1036513" y="863600"/>
                  </a:lnTo>
                  <a:lnTo>
                    <a:pt x="1036521" y="857250"/>
                  </a:lnTo>
                  <a:close/>
                </a:path>
                <a:path w="1037590" h="1018539">
                  <a:moveTo>
                    <a:pt x="3997" y="863600"/>
                  </a:moveTo>
                  <a:lnTo>
                    <a:pt x="190" y="863600"/>
                  </a:lnTo>
                  <a:lnTo>
                    <a:pt x="182" y="869950"/>
                  </a:lnTo>
                  <a:lnTo>
                    <a:pt x="3989" y="869950"/>
                  </a:lnTo>
                  <a:lnTo>
                    <a:pt x="3997" y="863600"/>
                  </a:lnTo>
                  <a:close/>
                </a:path>
                <a:path w="1037590" h="1018539">
                  <a:moveTo>
                    <a:pt x="1036513" y="863600"/>
                  </a:moveTo>
                  <a:lnTo>
                    <a:pt x="1032698" y="863600"/>
                  </a:lnTo>
                  <a:lnTo>
                    <a:pt x="1032690" y="869950"/>
                  </a:lnTo>
                  <a:lnTo>
                    <a:pt x="1036505" y="869950"/>
                  </a:lnTo>
                  <a:lnTo>
                    <a:pt x="1036513" y="863600"/>
                  </a:lnTo>
                  <a:close/>
                </a:path>
                <a:path w="1037590" h="1018539">
                  <a:moveTo>
                    <a:pt x="3989" y="869950"/>
                  </a:moveTo>
                  <a:lnTo>
                    <a:pt x="182" y="869950"/>
                  </a:lnTo>
                  <a:lnTo>
                    <a:pt x="176" y="875030"/>
                  </a:lnTo>
                  <a:lnTo>
                    <a:pt x="3982" y="875030"/>
                  </a:lnTo>
                  <a:lnTo>
                    <a:pt x="3989" y="869950"/>
                  </a:lnTo>
                  <a:close/>
                </a:path>
                <a:path w="1037590" h="1018539">
                  <a:moveTo>
                    <a:pt x="1036505" y="869950"/>
                  </a:moveTo>
                  <a:lnTo>
                    <a:pt x="1032690" y="869950"/>
                  </a:lnTo>
                  <a:lnTo>
                    <a:pt x="1032684" y="875030"/>
                  </a:lnTo>
                  <a:lnTo>
                    <a:pt x="1036499" y="875030"/>
                  </a:lnTo>
                  <a:lnTo>
                    <a:pt x="1036505" y="869950"/>
                  </a:lnTo>
                  <a:close/>
                </a:path>
                <a:path w="1037590" h="1018539">
                  <a:moveTo>
                    <a:pt x="3982" y="875030"/>
                  </a:moveTo>
                  <a:lnTo>
                    <a:pt x="176" y="875030"/>
                  </a:lnTo>
                  <a:lnTo>
                    <a:pt x="166" y="882650"/>
                  </a:lnTo>
                  <a:lnTo>
                    <a:pt x="3973" y="882650"/>
                  </a:lnTo>
                  <a:lnTo>
                    <a:pt x="3982" y="875030"/>
                  </a:lnTo>
                  <a:close/>
                </a:path>
                <a:path w="1037590" h="1018539">
                  <a:moveTo>
                    <a:pt x="1036499" y="875030"/>
                  </a:moveTo>
                  <a:lnTo>
                    <a:pt x="1032684" y="875030"/>
                  </a:lnTo>
                  <a:lnTo>
                    <a:pt x="1032674" y="882650"/>
                  </a:lnTo>
                  <a:lnTo>
                    <a:pt x="1036489" y="882650"/>
                  </a:lnTo>
                  <a:lnTo>
                    <a:pt x="1036499" y="875030"/>
                  </a:lnTo>
                  <a:close/>
                </a:path>
                <a:path w="1037590" h="1018539">
                  <a:moveTo>
                    <a:pt x="3973" y="882650"/>
                  </a:moveTo>
                  <a:lnTo>
                    <a:pt x="166" y="882650"/>
                  </a:lnTo>
                  <a:lnTo>
                    <a:pt x="120" y="919480"/>
                  </a:lnTo>
                  <a:lnTo>
                    <a:pt x="3926" y="919480"/>
                  </a:lnTo>
                  <a:lnTo>
                    <a:pt x="3973" y="882650"/>
                  </a:lnTo>
                  <a:close/>
                </a:path>
                <a:path w="1037590" h="1018539">
                  <a:moveTo>
                    <a:pt x="1036489" y="882650"/>
                  </a:moveTo>
                  <a:lnTo>
                    <a:pt x="1032674" y="882650"/>
                  </a:lnTo>
                  <a:lnTo>
                    <a:pt x="1032628" y="919480"/>
                  </a:lnTo>
                  <a:lnTo>
                    <a:pt x="1036443" y="919480"/>
                  </a:lnTo>
                  <a:lnTo>
                    <a:pt x="1036489" y="882650"/>
                  </a:lnTo>
                  <a:close/>
                </a:path>
                <a:path w="1037590" h="1018539">
                  <a:moveTo>
                    <a:pt x="3926" y="919480"/>
                  </a:moveTo>
                  <a:lnTo>
                    <a:pt x="120" y="919480"/>
                  </a:lnTo>
                  <a:lnTo>
                    <a:pt x="111" y="927100"/>
                  </a:lnTo>
                  <a:lnTo>
                    <a:pt x="3917" y="927100"/>
                  </a:lnTo>
                  <a:lnTo>
                    <a:pt x="3926" y="919480"/>
                  </a:lnTo>
                  <a:close/>
                </a:path>
                <a:path w="1037590" h="1018539">
                  <a:moveTo>
                    <a:pt x="1036443" y="919480"/>
                  </a:moveTo>
                  <a:lnTo>
                    <a:pt x="1032628" y="919480"/>
                  </a:lnTo>
                  <a:lnTo>
                    <a:pt x="1032618" y="927100"/>
                  </a:lnTo>
                  <a:lnTo>
                    <a:pt x="1036434" y="927100"/>
                  </a:lnTo>
                  <a:lnTo>
                    <a:pt x="1036443" y="919480"/>
                  </a:lnTo>
                  <a:close/>
                </a:path>
                <a:path w="1037590" h="1018539">
                  <a:moveTo>
                    <a:pt x="3917" y="927100"/>
                  </a:moveTo>
                  <a:lnTo>
                    <a:pt x="111" y="927100"/>
                  </a:lnTo>
                  <a:lnTo>
                    <a:pt x="104" y="932180"/>
                  </a:lnTo>
                  <a:lnTo>
                    <a:pt x="3910" y="932180"/>
                  </a:lnTo>
                  <a:lnTo>
                    <a:pt x="3917" y="927100"/>
                  </a:lnTo>
                  <a:close/>
                </a:path>
                <a:path w="1037590" h="1018539">
                  <a:moveTo>
                    <a:pt x="1036434" y="927100"/>
                  </a:moveTo>
                  <a:lnTo>
                    <a:pt x="1032618" y="927100"/>
                  </a:lnTo>
                  <a:lnTo>
                    <a:pt x="1032612" y="932180"/>
                  </a:lnTo>
                  <a:lnTo>
                    <a:pt x="1036427" y="932180"/>
                  </a:lnTo>
                  <a:lnTo>
                    <a:pt x="1036434" y="927100"/>
                  </a:lnTo>
                  <a:close/>
                </a:path>
                <a:path w="1037590" h="1018539">
                  <a:moveTo>
                    <a:pt x="3910" y="932180"/>
                  </a:moveTo>
                  <a:lnTo>
                    <a:pt x="104" y="932180"/>
                  </a:lnTo>
                  <a:lnTo>
                    <a:pt x="95" y="939800"/>
                  </a:lnTo>
                  <a:lnTo>
                    <a:pt x="3901" y="939800"/>
                  </a:lnTo>
                  <a:lnTo>
                    <a:pt x="3910" y="932180"/>
                  </a:lnTo>
                  <a:close/>
                </a:path>
                <a:path w="1037590" h="1018539">
                  <a:moveTo>
                    <a:pt x="1036427" y="932180"/>
                  </a:moveTo>
                  <a:lnTo>
                    <a:pt x="1032612" y="932180"/>
                  </a:lnTo>
                  <a:lnTo>
                    <a:pt x="1032602" y="939800"/>
                  </a:lnTo>
                  <a:lnTo>
                    <a:pt x="1036418" y="939800"/>
                  </a:lnTo>
                  <a:lnTo>
                    <a:pt x="1036427" y="932180"/>
                  </a:lnTo>
                  <a:close/>
                </a:path>
                <a:path w="1037590" h="1018539">
                  <a:moveTo>
                    <a:pt x="3901" y="939800"/>
                  </a:moveTo>
                  <a:lnTo>
                    <a:pt x="95" y="939800"/>
                  </a:lnTo>
                  <a:lnTo>
                    <a:pt x="79" y="952500"/>
                  </a:lnTo>
                  <a:lnTo>
                    <a:pt x="3885" y="952500"/>
                  </a:lnTo>
                  <a:lnTo>
                    <a:pt x="3901" y="939800"/>
                  </a:lnTo>
                  <a:close/>
                </a:path>
                <a:path w="1037590" h="1018539">
                  <a:moveTo>
                    <a:pt x="1036418" y="939800"/>
                  </a:moveTo>
                  <a:lnTo>
                    <a:pt x="1032602" y="939800"/>
                  </a:lnTo>
                  <a:lnTo>
                    <a:pt x="1032586" y="952500"/>
                  </a:lnTo>
                  <a:lnTo>
                    <a:pt x="1036402" y="952500"/>
                  </a:lnTo>
                  <a:lnTo>
                    <a:pt x="1036418" y="939800"/>
                  </a:lnTo>
                  <a:close/>
                </a:path>
                <a:path w="1037590" h="1018539">
                  <a:moveTo>
                    <a:pt x="3885" y="952500"/>
                  </a:moveTo>
                  <a:lnTo>
                    <a:pt x="79" y="952500"/>
                  </a:lnTo>
                  <a:lnTo>
                    <a:pt x="71" y="958850"/>
                  </a:lnTo>
                  <a:lnTo>
                    <a:pt x="3877" y="958850"/>
                  </a:lnTo>
                  <a:lnTo>
                    <a:pt x="3885" y="952500"/>
                  </a:lnTo>
                  <a:close/>
                </a:path>
                <a:path w="1037590" h="1018539">
                  <a:moveTo>
                    <a:pt x="1036402" y="952500"/>
                  </a:moveTo>
                  <a:lnTo>
                    <a:pt x="1032586" y="952500"/>
                  </a:lnTo>
                  <a:lnTo>
                    <a:pt x="1032578" y="958850"/>
                  </a:lnTo>
                  <a:lnTo>
                    <a:pt x="1036394" y="958850"/>
                  </a:lnTo>
                  <a:lnTo>
                    <a:pt x="1036402" y="952500"/>
                  </a:lnTo>
                  <a:close/>
                </a:path>
                <a:path w="1037590" h="1018539">
                  <a:moveTo>
                    <a:pt x="3877" y="958850"/>
                  </a:moveTo>
                  <a:lnTo>
                    <a:pt x="71" y="958850"/>
                  </a:lnTo>
                  <a:lnTo>
                    <a:pt x="63" y="965200"/>
                  </a:lnTo>
                  <a:lnTo>
                    <a:pt x="3869" y="965200"/>
                  </a:lnTo>
                  <a:lnTo>
                    <a:pt x="3877" y="958850"/>
                  </a:lnTo>
                  <a:close/>
                </a:path>
                <a:path w="1037590" h="1018539">
                  <a:moveTo>
                    <a:pt x="1036394" y="958850"/>
                  </a:moveTo>
                  <a:lnTo>
                    <a:pt x="1032578" y="958850"/>
                  </a:lnTo>
                  <a:lnTo>
                    <a:pt x="1032570" y="965200"/>
                  </a:lnTo>
                  <a:lnTo>
                    <a:pt x="1036386" y="965200"/>
                  </a:lnTo>
                  <a:lnTo>
                    <a:pt x="1036394" y="958850"/>
                  </a:lnTo>
                  <a:close/>
                </a:path>
                <a:path w="1037590" h="1018539">
                  <a:moveTo>
                    <a:pt x="3869" y="965200"/>
                  </a:moveTo>
                  <a:lnTo>
                    <a:pt x="63" y="965200"/>
                  </a:lnTo>
                  <a:lnTo>
                    <a:pt x="55" y="971550"/>
                  </a:lnTo>
                  <a:lnTo>
                    <a:pt x="3861" y="971550"/>
                  </a:lnTo>
                  <a:lnTo>
                    <a:pt x="3869" y="965200"/>
                  </a:lnTo>
                  <a:close/>
                </a:path>
                <a:path w="1037590" h="1018539">
                  <a:moveTo>
                    <a:pt x="1036386" y="965200"/>
                  </a:moveTo>
                  <a:lnTo>
                    <a:pt x="1032570" y="965200"/>
                  </a:lnTo>
                  <a:lnTo>
                    <a:pt x="1032562" y="971550"/>
                  </a:lnTo>
                  <a:lnTo>
                    <a:pt x="1036378" y="971550"/>
                  </a:lnTo>
                  <a:lnTo>
                    <a:pt x="1036386" y="965200"/>
                  </a:lnTo>
                  <a:close/>
                </a:path>
                <a:path w="1037590" h="1018539">
                  <a:moveTo>
                    <a:pt x="3861" y="971550"/>
                  </a:moveTo>
                  <a:lnTo>
                    <a:pt x="55" y="971550"/>
                  </a:lnTo>
                  <a:lnTo>
                    <a:pt x="47" y="977900"/>
                  </a:lnTo>
                  <a:lnTo>
                    <a:pt x="3853" y="977900"/>
                  </a:lnTo>
                  <a:lnTo>
                    <a:pt x="3861" y="971550"/>
                  </a:lnTo>
                  <a:close/>
                </a:path>
                <a:path w="1037590" h="1018539">
                  <a:moveTo>
                    <a:pt x="1036378" y="971550"/>
                  </a:moveTo>
                  <a:lnTo>
                    <a:pt x="1032562" y="971550"/>
                  </a:lnTo>
                  <a:lnTo>
                    <a:pt x="1032554" y="977900"/>
                  </a:lnTo>
                  <a:lnTo>
                    <a:pt x="1036370" y="977900"/>
                  </a:lnTo>
                  <a:lnTo>
                    <a:pt x="1036378" y="971550"/>
                  </a:lnTo>
                  <a:close/>
                </a:path>
                <a:path w="1037590" h="1018539">
                  <a:moveTo>
                    <a:pt x="3853" y="977900"/>
                  </a:moveTo>
                  <a:lnTo>
                    <a:pt x="47" y="977900"/>
                  </a:lnTo>
                  <a:lnTo>
                    <a:pt x="39" y="984250"/>
                  </a:lnTo>
                  <a:lnTo>
                    <a:pt x="3845" y="984250"/>
                  </a:lnTo>
                  <a:lnTo>
                    <a:pt x="3853" y="977900"/>
                  </a:lnTo>
                  <a:close/>
                </a:path>
                <a:path w="1037590" h="1018539">
                  <a:moveTo>
                    <a:pt x="1036370" y="977900"/>
                  </a:moveTo>
                  <a:lnTo>
                    <a:pt x="1032554" y="977900"/>
                  </a:lnTo>
                  <a:lnTo>
                    <a:pt x="1032546" y="984250"/>
                  </a:lnTo>
                  <a:lnTo>
                    <a:pt x="1036362" y="984250"/>
                  </a:lnTo>
                  <a:lnTo>
                    <a:pt x="1036370" y="977900"/>
                  </a:lnTo>
                  <a:close/>
                </a:path>
                <a:path w="1037590" h="1018539">
                  <a:moveTo>
                    <a:pt x="3845" y="984250"/>
                  </a:moveTo>
                  <a:lnTo>
                    <a:pt x="39" y="984250"/>
                  </a:lnTo>
                  <a:lnTo>
                    <a:pt x="33" y="989330"/>
                  </a:lnTo>
                  <a:lnTo>
                    <a:pt x="3838" y="989330"/>
                  </a:lnTo>
                  <a:lnTo>
                    <a:pt x="3845" y="984250"/>
                  </a:lnTo>
                  <a:close/>
                </a:path>
                <a:path w="1037590" h="1018539">
                  <a:moveTo>
                    <a:pt x="1036362" y="984250"/>
                  </a:moveTo>
                  <a:lnTo>
                    <a:pt x="1032546" y="984250"/>
                  </a:lnTo>
                  <a:lnTo>
                    <a:pt x="1032540" y="989330"/>
                  </a:lnTo>
                  <a:lnTo>
                    <a:pt x="1036356" y="989330"/>
                  </a:lnTo>
                  <a:lnTo>
                    <a:pt x="1036362" y="984250"/>
                  </a:lnTo>
                  <a:close/>
                </a:path>
                <a:path w="1037590" h="1018539">
                  <a:moveTo>
                    <a:pt x="3838" y="989330"/>
                  </a:moveTo>
                  <a:lnTo>
                    <a:pt x="33" y="989330"/>
                  </a:lnTo>
                  <a:lnTo>
                    <a:pt x="23" y="996950"/>
                  </a:lnTo>
                  <a:lnTo>
                    <a:pt x="3829" y="996950"/>
                  </a:lnTo>
                  <a:lnTo>
                    <a:pt x="3838" y="989330"/>
                  </a:lnTo>
                  <a:close/>
                </a:path>
                <a:path w="1037590" h="1018539">
                  <a:moveTo>
                    <a:pt x="1036356" y="989330"/>
                  </a:moveTo>
                  <a:lnTo>
                    <a:pt x="1032540" y="989330"/>
                  </a:lnTo>
                  <a:lnTo>
                    <a:pt x="1032530" y="996950"/>
                  </a:lnTo>
                  <a:lnTo>
                    <a:pt x="1036346" y="996950"/>
                  </a:lnTo>
                  <a:lnTo>
                    <a:pt x="1036356" y="989330"/>
                  </a:lnTo>
                  <a:close/>
                </a:path>
                <a:path w="1037590" h="1018539">
                  <a:moveTo>
                    <a:pt x="3829" y="996950"/>
                  </a:moveTo>
                  <a:lnTo>
                    <a:pt x="23" y="996950"/>
                  </a:lnTo>
                  <a:lnTo>
                    <a:pt x="17" y="1002030"/>
                  </a:lnTo>
                  <a:lnTo>
                    <a:pt x="3822" y="1002030"/>
                  </a:lnTo>
                  <a:lnTo>
                    <a:pt x="3829" y="996950"/>
                  </a:lnTo>
                  <a:close/>
                </a:path>
                <a:path w="1037590" h="1018539">
                  <a:moveTo>
                    <a:pt x="1036346" y="996950"/>
                  </a:moveTo>
                  <a:lnTo>
                    <a:pt x="1032530" y="996950"/>
                  </a:lnTo>
                  <a:lnTo>
                    <a:pt x="1032524" y="1002030"/>
                  </a:lnTo>
                  <a:lnTo>
                    <a:pt x="1036340" y="1002030"/>
                  </a:lnTo>
                  <a:lnTo>
                    <a:pt x="1036346" y="996950"/>
                  </a:lnTo>
                  <a:close/>
                </a:path>
                <a:path w="1037590" h="1018539">
                  <a:moveTo>
                    <a:pt x="3822" y="1002030"/>
                  </a:moveTo>
                  <a:lnTo>
                    <a:pt x="17" y="1002030"/>
                  </a:lnTo>
                  <a:lnTo>
                    <a:pt x="9" y="1008380"/>
                  </a:lnTo>
                  <a:lnTo>
                    <a:pt x="3814" y="1008380"/>
                  </a:lnTo>
                  <a:lnTo>
                    <a:pt x="3822" y="1002030"/>
                  </a:lnTo>
                  <a:close/>
                </a:path>
                <a:path w="1037590" h="1018539">
                  <a:moveTo>
                    <a:pt x="1036340" y="1002030"/>
                  </a:moveTo>
                  <a:lnTo>
                    <a:pt x="1032524" y="1002030"/>
                  </a:lnTo>
                  <a:lnTo>
                    <a:pt x="1032516" y="1008380"/>
                  </a:lnTo>
                  <a:lnTo>
                    <a:pt x="1036332" y="1008380"/>
                  </a:lnTo>
                  <a:lnTo>
                    <a:pt x="1036340" y="1002030"/>
                  </a:lnTo>
                  <a:close/>
                </a:path>
                <a:path w="1037590" h="1018539">
                  <a:moveTo>
                    <a:pt x="3814" y="1008380"/>
                  </a:moveTo>
                  <a:lnTo>
                    <a:pt x="9" y="1008380"/>
                  </a:lnTo>
                  <a:lnTo>
                    <a:pt x="0" y="1016000"/>
                  </a:lnTo>
                  <a:lnTo>
                    <a:pt x="1036320" y="1018540"/>
                  </a:lnTo>
                  <a:lnTo>
                    <a:pt x="1036326" y="1013460"/>
                  </a:lnTo>
                  <a:lnTo>
                    <a:pt x="3809" y="1012190"/>
                  </a:lnTo>
                  <a:lnTo>
                    <a:pt x="3814" y="1008380"/>
                  </a:lnTo>
                  <a:close/>
                </a:path>
                <a:path w="1037590" h="1018539">
                  <a:moveTo>
                    <a:pt x="1036332" y="1008380"/>
                  </a:moveTo>
                  <a:lnTo>
                    <a:pt x="1032516" y="1008380"/>
                  </a:lnTo>
                  <a:lnTo>
                    <a:pt x="1032509" y="1013460"/>
                  </a:lnTo>
                  <a:lnTo>
                    <a:pt x="1036326" y="1013460"/>
                  </a:lnTo>
                  <a:lnTo>
                    <a:pt x="1036332" y="1008380"/>
                  </a:lnTo>
                  <a:close/>
                </a:path>
              </a:pathLst>
            </a:custGeom>
            <a:solidFill>
              <a:srgbClr val="7F1B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7066280" y="3047999"/>
              <a:ext cx="1029969" cy="1009650"/>
            </a:xfrm>
            <a:custGeom>
              <a:avLst/>
              <a:gdLst/>
              <a:ahLst/>
              <a:cxnLst/>
              <a:rect l="l" t="t" r="r" b="b"/>
              <a:pathLst>
                <a:path w="1029970" h="1009650">
                  <a:moveTo>
                    <a:pt x="1270" y="0"/>
                  </a:moveTo>
                  <a:lnTo>
                    <a:pt x="1247" y="17779"/>
                  </a:lnTo>
                  <a:lnTo>
                    <a:pt x="5062" y="17779"/>
                  </a:lnTo>
                  <a:lnTo>
                    <a:pt x="5079" y="3810"/>
                  </a:lnTo>
                  <a:lnTo>
                    <a:pt x="1029968" y="3810"/>
                  </a:lnTo>
                  <a:lnTo>
                    <a:pt x="1029970" y="2539"/>
                  </a:lnTo>
                  <a:lnTo>
                    <a:pt x="1270" y="0"/>
                  </a:lnTo>
                  <a:close/>
                </a:path>
                <a:path w="1029970" h="1009650">
                  <a:moveTo>
                    <a:pt x="1029968" y="3810"/>
                  </a:moveTo>
                  <a:lnTo>
                    <a:pt x="5079" y="3810"/>
                  </a:lnTo>
                  <a:lnTo>
                    <a:pt x="1026160" y="6350"/>
                  </a:lnTo>
                  <a:lnTo>
                    <a:pt x="1026145" y="17779"/>
                  </a:lnTo>
                  <a:lnTo>
                    <a:pt x="1029950" y="17779"/>
                  </a:lnTo>
                  <a:lnTo>
                    <a:pt x="1029968" y="3810"/>
                  </a:lnTo>
                  <a:close/>
                </a:path>
                <a:path w="1029970" h="1009650">
                  <a:moveTo>
                    <a:pt x="5062" y="17780"/>
                  </a:moveTo>
                  <a:lnTo>
                    <a:pt x="1247" y="17780"/>
                  </a:lnTo>
                  <a:lnTo>
                    <a:pt x="1231" y="30479"/>
                  </a:lnTo>
                  <a:lnTo>
                    <a:pt x="5046" y="30479"/>
                  </a:lnTo>
                  <a:lnTo>
                    <a:pt x="5062" y="17780"/>
                  </a:lnTo>
                  <a:close/>
                </a:path>
                <a:path w="1029970" h="1009650">
                  <a:moveTo>
                    <a:pt x="1029950" y="17780"/>
                  </a:moveTo>
                  <a:lnTo>
                    <a:pt x="1026145" y="17780"/>
                  </a:lnTo>
                  <a:lnTo>
                    <a:pt x="1026129" y="30479"/>
                  </a:lnTo>
                  <a:lnTo>
                    <a:pt x="1029934" y="30479"/>
                  </a:lnTo>
                  <a:lnTo>
                    <a:pt x="1029950" y="17780"/>
                  </a:lnTo>
                  <a:close/>
                </a:path>
                <a:path w="1029970" h="1009650">
                  <a:moveTo>
                    <a:pt x="5046" y="30480"/>
                  </a:moveTo>
                  <a:lnTo>
                    <a:pt x="1231" y="30480"/>
                  </a:lnTo>
                  <a:lnTo>
                    <a:pt x="1199" y="55879"/>
                  </a:lnTo>
                  <a:lnTo>
                    <a:pt x="5013" y="55879"/>
                  </a:lnTo>
                  <a:lnTo>
                    <a:pt x="5046" y="30480"/>
                  </a:lnTo>
                  <a:close/>
                </a:path>
                <a:path w="1029970" h="1009650">
                  <a:moveTo>
                    <a:pt x="1029934" y="30480"/>
                  </a:moveTo>
                  <a:lnTo>
                    <a:pt x="1026129" y="30480"/>
                  </a:lnTo>
                  <a:lnTo>
                    <a:pt x="1026097" y="55879"/>
                  </a:lnTo>
                  <a:lnTo>
                    <a:pt x="1029902" y="55879"/>
                  </a:lnTo>
                  <a:lnTo>
                    <a:pt x="1029934" y="30480"/>
                  </a:lnTo>
                  <a:close/>
                </a:path>
                <a:path w="1029970" h="1009650">
                  <a:moveTo>
                    <a:pt x="5013" y="55880"/>
                  </a:moveTo>
                  <a:lnTo>
                    <a:pt x="1199" y="55880"/>
                  </a:lnTo>
                  <a:lnTo>
                    <a:pt x="1159" y="87629"/>
                  </a:lnTo>
                  <a:lnTo>
                    <a:pt x="4973" y="87629"/>
                  </a:lnTo>
                  <a:lnTo>
                    <a:pt x="5013" y="55880"/>
                  </a:lnTo>
                  <a:close/>
                </a:path>
                <a:path w="1029970" h="1009650">
                  <a:moveTo>
                    <a:pt x="1029902" y="55880"/>
                  </a:moveTo>
                  <a:lnTo>
                    <a:pt x="1026097" y="55880"/>
                  </a:lnTo>
                  <a:lnTo>
                    <a:pt x="1026056" y="87629"/>
                  </a:lnTo>
                  <a:lnTo>
                    <a:pt x="1029862" y="87629"/>
                  </a:lnTo>
                  <a:lnTo>
                    <a:pt x="1029902" y="55880"/>
                  </a:lnTo>
                  <a:close/>
                </a:path>
                <a:path w="1029970" h="1009650">
                  <a:moveTo>
                    <a:pt x="4973" y="87630"/>
                  </a:moveTo>
                  <a:lnTo>
                    <a:pt x="1159" y="87630"/>
                  </a:lnTo>
                  <a:lnTo>
                    <a:pt x="1111" y="125729"/>
                  </a:lnTo>
                  <a:lnTo>
                    <a:pt x="4925" y="125729"/>
                  </a:lnTo>
                  <a:lnTo>
                    <a:pt x="4973" y="87630"/>
                  </a:lnTo>
                  <a:close/>
                </a:path>
                <a:path w="1029970" h="1009650">
                  <a:moveTo>
                    <a:pt x="1029862" y="87630"/>
                  </a:moveTo>
                  <a:lnTo>
                    <a:pt x="1026056" y="87630"/>
                  </a:lnTo>
                  <a:lnTo>
                    <a:pt x="1026008" y="125729"/>
                  </a:lnTo>
                  <a:lnTo>
                    <a:pt x="1029814" y="125729"/>
                  </a:lnTo>
                  <a:lnTo>
                    <a:pt x="1029862" y="87630"/>
                  </a:lnTo>
                  <a:close/>
                </a:path>
                <a:path w="1029970" h="1009650">
                  <a:moveTo>
                    <a:pt x="4925" y="125730"/>
                  </a:moveTo>
                  <a:lnTo>
                    <a:pt x="1111" y="125730"/>
                  </a:lnTo>
                  <a:lnTo>
                    <a:pt x="1079" y="151129"/>
                  </a:lnTo>
                  <a:lnTo>
                    <a:pt x="4893" y="151129"/>
                  </a:lnTo>
                  <a:lnTo>
                    <a:pt x="4925" y="125730"/>
                  </a:lnTo>
                  <a:close/>
                </a:path>
                <a:path w="1029970" h="1009650">
                  <a:moveTo>
                    <a:pt x="1029814" y="125730"/>
                  </a:moveTo>
                  <a:lnTo>
                    <a:pt x="1026008" y="125730"/>
                  </a:lnTo>
                  <a:lnTo>
                    <a:pt x="1025976" y="151129"/>
                  </a:lnTo>
                  <a:lnTo>
                    <a:pt x="1029782" y="151129"/>
                  </a:lnTo>
                  <a:lnTo>
                    <a:pt x="1029814" y="125730"/>
                  </a:lnTo>
                  <a:close/>
                </a:path>
                <a:path w="1029970" h="1009650">
                  <a:moveTo>
                    <a:pt x="4893" y="151130"/>
                  </a:moveTo>
                  <a:lnTo>
                    <a:pt x="1079" y="151130"/>
                  </a:lnTo>
                  <a:lnTo>
                    <a:pt x="1063" y="163829"/>
                  </a:lnTo>
                  <a:lnTo>
                    <a:pt x="4876" y="163829"/>
                  </a:lnTo>
                  <a:lnTo>
                    <a:pt x="4893" y="151130"/>
                  </a:lnTo>
                  <a:close/>
                </a:path>
                <a:path w="1029970" h="1009650">
                  <a:moveTo>
                    <a:pt x="1029782" y="151130"/>
                  </a:moveTo>
                  <a:lnTo>
                    <a:pt x="1025976" y="151130"/>
                  </a:lnTo>
                  <a:lnTo>
                    <a:pt x="1025959" y="163829"/>
                  </a:lnTo>
                  <a:lnTo>
                    <a:pt x="1029766" y="163829"/>
                  </a:lnTo>
                  <a:lnTo>
                    <a:pt x="1029782" y="151130"/>
                  </a:lnTo>
                  <a:close/>
                </a:path>
                <a:path w="1029970" h="1009650">
                  <a:moveTo>
                    <a:pt x="4876" y="163830"/>
                  </a:moveTo>
                  <a:lnTo>
                    <a:pt x="1063" y="163830"/>
                  </a:lnTo>
                  <a:lnTo>
                    <a:pt x="1031" y="189229"/>
                  </a:lnTo>
                  <a:lnTo>
                    <a:pt x="4844" y="189229"/>
                  </a:lnTo>
                  <a:lnTo>
                    <a:pt x="4876" y="163830"/>
                  </a:lnTo>
                  <a:close/>
                </a:path>
                <a:path w="1029970" h="1009650">
                  <a:moveTo>
                    <a:pt x="1029766" y="163830"/>
                  </a:moveTo>
                  <a:lnTo>
                    <a:pt x="1025959" y="163830"/>
                  </a:lnTo>
                  <a:lnTo>
                    <a:pt x="1025927" y="189229"/>
                  </a:lnTo>
                  <a:lnTo>
                    <a:pt x="1029734" y="189229"/>
                  </a:lnTo>
                  <a:lnTo>
                    <a:pt x="1029766" y="163830"/>
                  </a:lnTo>
                  <a:close/>
                </a:path>
                <a:path w="1029970" h="1009650">
                  <a:moveTo>
                    <a:pt x="4844" y="189230"/>
                  </a:moveTo>
                  <a:lnTo>
                    <a:pt x="1031" y="189230"/>
                  </a:lnTo>
                  <a:lnTo>
                    <a:pt x="847" y="335279"/>
                  </a:lnTo>
                  <a:lnTo>
                    <a:pt x="4659" y="335279"/>
                  </a:lnTo>
                  <a:lnTo>
                    <a:pt x="4844" y="189230"/>
                  </a:lnTo>
                  <a:close/>
                </a:path>
                <a:path w="1029970" h="1009650">
                  <a:moveTo>
                    <a:pt x="1029734" y="189230"/>
                  </a:moveTo>
                  <a:lnTo>
                    <a:pt x="1025927" y="189230"/>
                  </a:lnTo>
                  <a:lnTo>
                    <a:pt x="1025742" y="335279"/>
                  </a:lnTo>
                  <a:lnTo>
                    <a:pt x="1029550" y="335279"/>
                  </a:lnTo>
                  <a:lnTo>
                    <a:pt x="1029734" y="189230"/>
                  </a:lnTo>
                  <a:close/>
                </a:path>
                <a:path w="1029970" h="1009650">
                  <a:moveTo>
                    <a:pt x="4659" y="335280"/>
                  </a:moveTo>
                  <a:lnTo>
                    <a:pt x="847" y="335280"/>
                  </a:lnTo>
                  <a:lnTo>
                    <a:pt x="815" y="360679"/>
                  </a:lnTo>
                  <a:lnTo>
                    <a:pt x="4627" y="360679"/>
                  </a:lnTo>
                  <a:lnTo>
                    <a:pt x="4659" y="335280"/>
                  </a:lnTo>
                  <a:close/>
                </a:path>
                <a:path w="1029970" h="1009650">
                  <a:moveTo>
                    <a:pt x="1029550" y="335280"/>
                  </a:moveTo>
                  <a:lnTo>
                    <a:pt x="1025742" y="335280"/>
                  </a:lnTo>
                  <a:lnTo>
                    <a:pt x="1025709" y="360679"/>
                  </a:lnTo>
                  <a:lnTo>
                    <a:pt x="1029518" y="360679"/>
                  </a:lnTo>
                  <a:lnTo>
                    <a:pt x="1029550" y="335280"/>
                  </a:lnTo>
                  <a:close/>
                </a:path>
                <a:path w="1029970" h="1009650">
                  <a:moveTo>
                    <a:pt x="4627" y="360680"/>
                  </a:moveTo>
                  <a:lnTo>
                    <a:pt x="815" y="360680"/>
                  </a:lnTo>
                  <a:lnTo>
                    <a:pt x="783" y="386079"/>
                  </a:lnTo>
                  <a:lnTo>
                    <a:pt x="4594" y="386079"/>
                  </a:lnTo>
                  <a:lnTo>
                    <a:pt x="4627" y="360680"/>
                  </a:lnTo>
                  <a:close/>
                </a:path>
                <a:path w="1029970" h="1009650">
                  <a:moveTo>
                    <a:pt x="1029518" y="360680"/>
                  </a:moveTo>
                  <a:lnTo>
                    <a:pt x="1025709" y="360680"/>
                  </a:lnTo>
                  <a:lnTo>
                    <a:pt x="1025677" y="386079"/>
                  </a:lnTo>
                  <a:lnTo>
                    <a:pt x="1029486" y="386079"/>
                  </a:lnTo>
                  <a:lnTo>
                    <a:pt x="1029518" y="360680"/>
                  </a:lnTo>
                  <a:close/>
                </a:path>
                <a:path w="1029970" h="1009650">
                  <a:moveTo>
                    <a:pt x="4594" y="386080"/>
                  </a:moveTo>
                  <a:lnTo>
                    <a:pt x="783" y="386080"/>
                  </a:lnTo>
                  <a:lnTo>
                    <a:pt x="483" y="624839"/>
                  </a:lnTo>
                  <a:lnTo>
                    <a:pt x="4291" y="624839"/>
                  </a:lnTo>
                  <a:lnTo>
                    <a:pt x="4594" y="386080"/>
                  </a:lnTo>
                  <a:close/>
                </a:path>
                <a:path w="1029970" h="1009650">
                  <a:moveTo>
                    <a:pt x="1029486" y="386080"/>
                  </a:moveTo>
                  <a:lnTo>
                    <a:pt x="1025677" y="386080"/>
                  </a:lnTo>
                  <a:lnTo>
                    <a:pt x="1025374" y="624839"/>
                  </a:lnTo>
                  <a:lnTo>
                    <a:pt x="1029185" y="624839"/>
                  </a:lnTo>
                  <a:lnTo>
                    <a:pt x="1029486" y="386080"/>
                  </a:lnTo>
                  <a:close/>
                </a:path>
                <a:path w="1029970" h="1009650">
                  <a:moveTo>
                    <a:pt x="4291" y="624840"/>
                  </a:moveTo>
                  <a:lnTo>
                    <a:pt x="483" y="624840"/>
                  </a:lnTo>
                  <a:lnTo>
                    <a:pt x="451" y="650239"/>
                  </a:lnTo>
                  <a:lnTo>
                    <a:pt x="4259" y="650239"/>
                  </a:lnTo>
                  <a:lnTo>
                    <a:pt x="4291" y="624840"/>
                  </a:lnTo>
                  <a:close/>
                </a:path>
                <a:path w="1029970" h="1009650">
                  <a:moveTo>
                    <a:pt x="1029185" y="624840"/>
                  </a:moveTo>
                  <a:lnTo>
                    <a:pt x="1025374" y="624840"/>
                  </a:lnTo>
                  <a:lnTo>
                    <a:pt x="1025341" y="650239"/>
                  </a:lnTo>
                  <a:lnTo>
                    <a:pt x="1029153" y="650239"/>
                  </a:lnTo>
                  <a:lnTo>
                    <a:pt x="1029185" y="624840"/>
                  </a:lnTo>
                  <a:close/>
                </a:path>
                <a:path w="1029970" h="1009650">
                  <a:moveTo>
                    <a:pt x="4259" y="650240"/>
                  </a:moveTo>
                  <a:lnTo>
                    <a:pt x="451" y="650240"/>
                  </a:lnTo>
                  <a:lnTo>
                    <a:pt x="419" y="675639"/>
                  </a:lnTo>
                  <a:lnTo>
                    <a:pt x="4227" y="675639"/>
                  </a:lnTo>
                  <a:lnTo>
                    <a:pt x="4259" y="650240"/>
                  </a:lnTo>
                  <a:close/>
                </a:path>
                <a:path w="1029970" h="1009650">
                  <a:moveTo>
                    <a:pt x="1029153" y="650240"/>
                  </a:moveTo>
                  <a:lnTo>
                    <a:pt x="1025341" y="650240"/>
                  </a:lnTo>
                  <a:lnTo>
                    <a:pt x="1025309" y="675639"/>
                  </a:lnTo>
                  <a:lnTo>
                    <a:pt x="1029121" y="675639"/>
                  </a:lnTo>
                  <a:lnTo>
                    <a:pt x="1029153" y="650240"/>
                  </a:lnTo>
                  <a:close/>
                </a:path>
                <a:path w="1029970" h="1009650">
                  <a:moveTo>
                    <a:pt x="4227" y="675640"/>
                  </a:moveTo>
                  <a:lnTo>
                    <a:pt x="419" y="675640"/>
                  </a:lnTo>
                  <a:lnTo>
                    <a:pt x="387" y="701039"/>
                  </a:lnTo>
                  <a:lnTo>
                    <a:pt x="4195" y="701039"/>
                  </a:lnTo>
                  <a:lnTo>
                    <a:pt x="4227" y="675640"/>
                  </a:lnTo>
                  <a:close/>
                </a:path>
                <a:path w="1029970" h="1009650">
                  <a:moveTo>
                    <a:pt x="1029121" y="675640"/>
                  </a:moveTo>
                  <a:lnTo>
                    <a:pt x="1025309" y="675640"/>
                  </a:lnTo>
                  <a:lnTo>
                    <a:pt x="1025277" y="701039"/>
                  </a:lnTo>
                  <a:lnTo>
                    <a:pt x="1029089" y="701039"/>
                  </a:lnTo>
                  <a:lnTo>
                    <a:pt x="1029121" y="675640"/>
                  </a:lnTo>
                  <a:close/>
                </a:path>
                <a:path w="1029970" h="1009650">
                  <a:moveTo>
                    <a:pt x="4195" y="701040"/>
                  </a:moveTo>
                  <a:lnTo>
                    <a:pt x="387" y="701040"/>
                  </a:lnTo>
                  <a:lnTo>
                    <a:pt x="355" y="726439"/>
                  </a:lnTo>
                  <a:lnTo>
                    <a:pt x="4162" y="726439"/>
                  </a:lnTo>
                  <a:lnTo>
                    <a:pt x="4195" y="701040"/>
                  </a:lnTo>
                  <a:close/>
                </a:path>
                <a:path w="1029970" h="1009650">
                  <a:moveTo>
                    <a:pt x="1029089" y="701040"/>
                  </a:moveTo>
                  <a:lnTo>
                    <a:pt x="1025277" y="701040"/>
                  </a:lnTo>
                  <a:lnTo>
                    <a:pt x="1025245" y="726439"/>
                  </a:lnTo>
                  <a:lnTo>
                    <a:pt x="1029057" y="726439"/>
                  </a:lnTo>
                  <a:lnTo>
                    <a:pt x="1029089" y="701040"/>
                  </a:lnTo>
                  <a:close/>
                </a:path>
                <a:path w="1029970" h="1009650">
                  <a:moveTo>
                    <a:pt x="4162" y="726440"/>
                  </a:moveTo>
                  <a:lnTo>
                    <a:pt x="355" y="726440"/>
                  </a:lnTo>
                  <a:lnTo>
                    <a:pt x="323" y="751839"/>
                  </a:lnTo>
                  <a:lnTo>
                    <a:pt x="4130" y="751839"/>
                  </a:lnTo>
                  <a:lnTo>
                    <a:pt x="4162" y="726440"/>
                  </a:lnTo>
                  <a:close/>
                </a:path>
                <a:path w="1029970" h="1009650">
                  <a:moveTo>
                    <a:pt x="1029057" y="726440"/>
                  </a:moveTo>
                  <a:lnTo>
                    <a:pt x="1025245" y="726440"/>
                  </a:lnTo>
                  <a:lnTo>
                    <a:pt x="1025212" y="751839"/>
                  </a:lnTo>
                  <a:lnTo>
                    <a:pt x="1029025" y="751839"/>
                  </a:lnTo>
                  <a:lnTo>
                    <a:pt x="1029057" y="726440"/>
                  </a:lnTo>
                  <a:close/>
                </a:path>
                <a:path w="1029970" h="1009650">
                  <a:moveTo>
                    <a:pt x="4130" y="751840"/>
                  </a:moveTo>
                  <a:lnTo>
                    <a:pt x="323" y="751840"/>
                  </a:lnTo>
                  <a:lnTo>
                    <a:pt x="307" y="764539"/>
                  </a:lnTo>
                  <a:lnTo>
                    <a:pt x="4114" y="764539"/>
                  </a:lnTo>
                  <a:lnTo>
                    <a:pt x="4130" y="751840"/>
                  </a:lnTo>
                  <a:close/>
                </a:path>
                <a:path w="1029970" h="1009650">
                  <a:moveTo>
                    <a:pt x="1029025" y="751840"/>
                  </a:moveTo>
                  <a:lnTo>
                    <a:pt x="1025212" y="751840"/>
                  </a:lnTo>
                  <a:lnTo>
                    <a:pt x="1025196" y="764539"/>
                  </a:lnTo>
                  <a:lnTo>
                    <a:pt x="1029009" y="764539"/>
                  </a:lnTo>
                  <a:lnTo>
                    <a:pt x="1029025" y="751840"/>
                  </a:lnTo>
                  <a:close/>
                </a:path>
                <a:path w="1029970" h="1009650">
                  <a:moveTo>
                    <a:pt x="4114" y="764540"/>
                  </a:moveTo>
                  <a:lnTo>
                    <a:pt x="307" y="764540"/>
                  </a:lnTo>
                  <a:lnTo>
                    <a:pt x="275" y="789939"/>
                  </a:lnTo>
                  <a:lnTo>
                    <a:pt x="4082" y="789939"/>
                  </a:lnTo>
                  <a:lnTo>
                    <a:pt x="4114" y="764540"/>
                  </a:lnTo>
                  <a:close/>
                </a:path>
                <a:path w="1029970" h="1009650">
                  <a:moveTo>
                    <a:pt x="1029009" y="764540"/>
                  </a:moveTo>
                  <a:lnTo>
                    <a:pt x="1025196" y="764540"/>
                  </a:lnTo>
                  <a:lnTo>
                    <a:pt x="1025164" y="789939"/>
                  </a:lnTo>
                  <a:lnTo>
                    <a:pt x="1028977" y="789939"/>
                  </a:lnTo>
                  <a:lnTo>
                    <a:pt x="1029009" y="764540"/>
                  </a:lnTo>
                  <a:close/>
                </a:path>
                <a:path w="1029970" h="1009650">
                  <a:moveTo>
                    <a:pt x="4082" y="789940"/>
                  </a:moveTo>
                  <a:lnTo>
                    <a:pt x="275" y="789940"/>
                  </a:lnTo>
                  <a:lnTo>
                    <a:pt x="235" y="821689"/>
                  </a:lnTo>
                  <a:lnTo>
                    <a:pt x="4042" y="821689"/>
                  </a:lnTo>
                  <a:lnTo>
                    <a:pt x="4082" y="789940"/>
                  </a:lnTo>
                  <a:close/>
                </a:path>
                <a:path w="1029970" h="1009650">
                  <a:moveTo>
                    <a:pt x="1028977" y="789940"/>
                  </a:moveTo>
                  <a:lnTo>
                    <a:pt x="1025164" y="789940"/>
                  </a:lnTo>
                  <a:lnTo>
                    <a:pt x="1025123" y="821689"/>
                  </a:lnTo>
                  <a:lnTo>
                    <a:pt x="1028937" y="821689"/>
                  </a:lnTo>
                  <a:lnTo>
                    <a:pt x="1028977" y="789940"/>
                  </a:lnTo>
                  <a:close/>
                </a:path>
                <a:path w="1029970" h="1009650">
                  <a:moveTo>
                    <a:pt x="4042" y="821690"/>
                  </a:moveTo>
                  <a:lnTo>
                    <a:pt x="235" y="821690"/>
                  </a:lnTo>
                  <a:lnTo>
                    <a:pt x="228" y="826769"/>
                  </a:lnTo>
                  <a:lnTo>
                    <a:pt x="4035" y="826769"/>
                  </a:lnTo>
                  <a:lnTo>
                    <a:pt x="4042" y="821690"/>
                  </a:lnTo>
                  <a:close/>
                </a:path>
                <a:path w="1029970" h="1009650">
                  <a:moveTo>
                    <a:pt x="1028937" y="821690"/>
                  </a:moveTo>
                  <a:lnTo>
                    <a:pt x="1025123" y="821690"/>
                  </a:lnTo>
                  <a:lnTo>
                    <a:pt x="1025117" y="826769"/>
                  </a:lnTo>
                  <a:lnTo>
                    <a:pt x="1028930" y="826769"/>
                  </a:lnTo>
                  <a:lnTo>
                    <a:pt x="1028937" y="821690"/>
                  </a:lnTo>
                  <a:close/>
                </a:path>
                <a:path w="1029970" h="1009650">
                  <a:moveTo>
                    <a:pt x="4035" y="826770"/>
                  </a:moveTo>
                  <a:lnTo>
                    <a:pt x="228" y="826770"/>
                  </a:lnTo>
                  <a:lnTo>
                    <a:pt x="211" y="840739"/>
                  </a:lnTo>
                  <a:lnTo>
                    <a:pt x="4017" y="840739"/>
                  </a:lnTo>
                  <a:lnTo>
                    <a:pt x="4035" y="826770"/>
                  </a:lnTo>
                  <a:close/>
                </a:path>
                <a:path w="1029970" h="1009650">
                  <a:moveTo>
                    <a:pt x="1028930" y="826770"/>
                  </a:moveTo>
                  <a:lnTo>
                    <a:pt x="1025117" y="826770"/>
                  </a:lnTo>
                  <a:lnTo>
                    <a:pt x="1025099" y="840739"/>
                  </a:lnTo>
                  <a:lnTo>
                    <a:pt x="1028913" y="840739"/>
                  </a:lnTo>
                  <a:lnTo>
                    <a:pt x="1028930" y="826770"/>
                  </a:lnTo>
                  <a:close/>
                </a:path>
                <a:path w="1029970" h="1009650">
                  <a:moveTo>
                    <a:pt x="4017" y="840740"/>
                  </a:moveTo>
                  <a:lnTo>
                    <a:pt x="211" y="840740"/>
                  </a:lnTo>
                  <a:lnTo>
                    <a:pt x="203" y="847089"/>
                  </a:lnTo>
                  <a:lnTo>
                    <a:pt x="4009" y="847089"/>
                  </a:lnTo>
                  <a:lnTo>
                    <a:pt x="4017" y="840740"/>
                  </a:lnTo>
                  <a:close/>
                </a:path>
                <a:path w="1029970" h="1009650">
                  <a:moveTo>
                    <a:pt x="1028913" y="840740"/>
                  </a:moveTo>
                  <a:lnTo>
                    <a:pt x="1025099" y="840740"/>
                  </a:lnTo>
                  <a:lnTo>
                    <a:pt x="1025091" y="847089"/>
                  </a:lnTo>
                  <a:lnTo>
                    <a:pt x="1028904" y="847089"/>
                  </a:lnTo>
                  <a:lnTo>
                    <a:pt x="1028913" y="840740"/>
                  </a:lnTo>
                  <a:close/>
                </a:path>
                <a:path w="1029970" h="1009650">
                  <a:moveTo>
                    <a:pt x="4009" y="847090"/>
                  </a:moveTo>
                  <a:lnTo>
                    <a:pt x="203" y="847090"/>
                  </a:lnTo>
                  <a:lnTo>
                    <a:pt x="195" y="853439"/>
                  </a:lnTo>
                  <a:lnTo>
                    <a:pt x="4001" y="853439"/>
                  </a:lnTo>
                  <a:lnTo>
                    <a:pt x="4009" y="847090"/>
                  </a:lnTo>
                  <a:close/>
                </a:path>
                <a:path w="1029970" h="1009650">
                  <a:moveTo>
                    <a:pt x="1028904" y="847090"/>
                  </a:moveTo>
                  <a:lnTo>
                    <a:pt x="1025091" y="847090"/>
                  </a:lnTo>
                  <a:lnTo>
                    <a:pt x="1025083" y="853439"/>
                  </a:lnTo>
                  <a:lnTo>
                    <a:pt x="1028896" y="853439"/>
                  </a:lnTo>
                  <a:lnTo>
                    <a:pt x="1028904" y="847090"/>
                  </a:lnTo>
                  <a:close/>
                </a:path>
                <a:path w="1029970" h="1009650">
                  <a:moveTo>
                    <a:pt x="4001" y="853440"/>
                  </a:moveTo>
                  <a:lnTo>
                    <a:pt x="195" y="853440"/>
                  </a:lnTo>
                  <a:lnTo>
                    <a:pt x="179" y="866139"/>
                  </a:lnTo>
                  <a:lnTo>
                    <a:pt x="3985" y="866139"/>
                  </a:lnTo>
                  <a:lnTo>
                    <a:pt x="4001" y="853440"/>
                  </a:lnTo>
                  <a:close/>
                </a:path>
                <a:path w="1029970" h="1009650">
                  <a:moveTo>
                    <a:pt x="1028896" y="853440"/>
                  </a:moveTo>
                  <a:lnTo>
                    <a:pt x="1025083" y="853440"/>
                  </a:lnTo>
                  <a:lnTo>
                    <a:pt x="1025067" y="866139"/>
                  </a:lnTo>
                  <a:lnTo>
                    <a:pt x="1028880" y="866139"/>
                  </a:lnTo>
                  <a:lnTo>
                    <a:pt x="1028896" y="853440"/>
                  </a:lnTo>
                  <a:close/>
                </a:path>
                <a:path w="1029970" h="1009650">
                  <a:moveTo>
                    <a:pt x="3985" y="866140"/>
                  </a:moveTo>
                  <a:lnTo>
                    <a:pt x="179" y="866140"/>
                  </a:lnTo>
                  <a:lnTo>
                    <a:pt x="172" y="871219"/>
                  </a:lnTo>
                  <a:lnTo>
                    <a:pt x="3979" y="871219"/>
                  </a:lnTo>
                  <a:lnTo>
                    <a:pt x="3985" y="866140"/>
                  </a:lnTo>
                  <a:close/>
                </a:path>
                <a:path w="1029970" h="1009650">
                  <a:moveTo>
                    <a:pt x="1028880" y="866140"/>
                  </a:moveTo>
                  <a:lnTo>
                    <a:pt x="1025067" y="866140"/>
                  </a:lnTo>
                  <a:lnTo>
                    <a:pt x="1025061" y="871219"/>
                  </a:lnTo>
                  <a:lnTo>
                    <a:pt x="1028874" y="871219"/>
                  </a:lnTo>
                  <a:lnTo>
                    <a:pt x="1028880" y="866140"/>
                  </a:lnTo>
                  <a:close/>
                </a:path>
                <a:path w="1029970" h="1009650">
                  <a:moveTo>
                    <a:pt x="3979" y="871220"/>
                  </a:moveTo>
                  <a:lnTo>
                    <a:pt x="172" y="871220"/>
                  </a:lnTo>
                  <a:lnTo>
                    <a:pt x="163" y="878839"/>
                  </a:lnTo>
                  <a:lnTo>
                    <a:pt x="3969" y="878839"/>
                  </a:lnTo>
                  <a:lnTo>
                    <a:pt x="3979" y="871220"/>
                  </a:lnTo>
                  <a:close/>
                </a:path>
                <a:path w="1029970" h="1009650">
                  <a:moveTo>
                    <a:pt x="1028874" y="871220"/>
                  </a:moveTo>
                  <a:lnTo>
                    <a:pt x="1025061" y="871220"/>
                  </a:lnTo>
                  <a:lnTo>
                    <a:pt x="1025051" y="878839"/>
                  </a:lnTo>
                  <a:lnTo>
                    <a:pt x="1028864" y="878839"/>
                  </a:lnTo>
                  <a:lnTo>
                    <a:pt x="1028874" y="871220"/>
                  </a:lnTo>
                  <a:close/>
                </a:path>
                <a:path w="1029970" h="1009650">
                  <a:moveTo>
                    <a:pt x="3969" y="878840"/>
                  </a:moveTo>
                  <a:lnTo>
                    <a:pt x="163" y="878840"/>
                  </a:lnTo>
                  <a:lnTo>
                    <a:pt x="116" y="915669"/>
                  </a:lnTo>
                  <a:lnTo>
                    <a:pt x="3922" y="915669"/>
                  </a:lnTo>
                  <a:lnTo>
                    <a:pt x="3969" y="878840"/>
                  </a:lnTo>
                  <a:close/>
                </a:path>
                <a:path w="1029970" h="1009650">
                  <a:moveTo>
                    <a:pt x="1028864" y="878840"/>
                  </a:moveTo>
                  <a:lnTo>
                    <a:pt x="1025051" y="878840"/>
                  </a:lnTo>
                  <a:lnTo>
                    <a:pt x="1025004" y="915669"/>
                  </a:lnTo>
                  <a:lnTo>
                    <a:pt x="1028818" y="915669"/>
                  </a:lnTo>
                  <a:lnTo>
                    <a:pt x="1028864" y="878840"/>
                  </a:lnTo>
                  <a:close/>
                </a:path>
                <a:path w="1029970" h="1009650">
                  <a:moveTo>
                    <a:pt x="3922" y="915670"/>
                  </a:moveTo>
                  <a:lnTo>
                    <a:pt x="116" y="915670"/>
                  </a:lnTo>
                  <a:lnTo>
                    <a:pt x="107" y="923289"/>
                  </a:lnTo>
                  <a:lnTo>
                    <a:pt x="3913" y="923289"/>
                  </a:lnTo>
                  <a:lnTo>
                    <a:pt x="3922" y="915670"/>
                  </a:lnTo>
                  <a:close/>
                </a:path>
                <a:path w="1029970" h="1009650">
                  <a:moveTo>
                    <a:pt x="1028818" y="915670"/>
                  </a:moveTo>
                  <a:lnTo>
                    <a:pt x="1025004" y="915670"/>
                  </a:lnTo>
                  <a:lnTo>
                    <a:pt x="1024994" y="923289"/>
                  </a:lnTo>
                  <a:lnTo>
                    <a:pt x="1028808" y="923289"/>
                  </a:lnTo>
                  <a:lnTo>
                    <a:pt x="1028818" y="915670"/>
                  </a:lnTo>
                  <a:close/>
                </a:path>
                <a:path w="1029970" h="1009650">
                  <a:moveTo>
                    <a:pt x="3913" y="923290"/>
                  </a:moveTo>
                  <a:lnTo>
                    <a:pt x="107" y="923290"/>
                  </a:lnTo>
                  <a:lnTo>
                    <a:pt x="100" y="928369"/>
                  </a:lnTo>
                  <a:lnTo>
                    <a:pt x="3906" y="928369"/>
                  </a:lnTo>
                  <a:lnTo>
                    <a:pt x="3913" y="923290"/>
                  </a:lnTo>
                  <a:close/>
                </a:path>
                <a:path w="1029970" h="1009650">
                  <a:moveTo>
                    <a:pt x="1028808" y="923290"/>
                  </a:moveTo>
                  <a:lnTo>
                    <a:pt x="1024994" y="923290"/>
                  </a:lnTo>
                  <a:lnTo>
                    <a:pt x="1024988" y="928369"/>
                  </a:lnTo>
                  <a:lnTo>
                    <a:pt x="1028802" y="928369"/>
                  </a:lnTo>
                  <a:lnTo>
                    <a:pt x="1028808" y="923290"/>
                  </a:lnTo>
                  <a:close/>
                </a:path>
                <a:path w="1029970" h="1009650">
                  <a:moveTo>
                    <a:pt x="3906" y="928370"/>
                  </a:moveTo>
                  <a:lnTo>
                    <a:pt x="100" y="928370"/>
                  </a:lnTo>
                  <a:lnTo>
                    <a:pt x="75" y="948689"/>
                  </a:lnTo>
                  <a:lnTo>
                    <a:pt x="3880" y="948689"/>
                  </a:lnTo>
                  <a:lnTo>
                    <a:pt x="3906" y="928370"/>
                  </a:lnTo>
                  <a:close/>
                </a:path>
                <a:path w="1029970" h="1009650">
                  <a:moveTo>
                    <a:pt x="1028802" y="928370"/>
                  </a:moveTo>
                  <a:lnTo>
                    <a:pt x="1024988" y="928370"/>
                  </a:lnTo>
                  <a:lnTo>
                    <a:pt x="1024962" y="948689"/>
                  </a:lnTo>
                  <a:lnTo>
                    <a:pt x="1028776" y="948689"/>
                  </a:lnTo>
                  <a:lnTo>
                    <a:pt x="1028802" y="928370"/>
                  </a:lnTo>
                  <a:close/>
                </a:path>
                <a:path w="1029970" h="1009650">
                  <a:moveTo>
                    <a:pt x="3880" y="948690"/>
                  </a:moveTo>
                  <a:lnTo>
                    <a:pt x="75" y="948690"/>
                  </a:lnTo>
                  <a:lnTo>
                    <a:pt x="67" y="955039"/>
                  </a:lnTo>
                  <a:lnTo>
                    <a:pt x="3872" y="955039"/>
                  </a:lnTo>
                  <a:lnTo>
                    <a:pt x="3880" y="948690"/>
                  </a:lnTo>
                  <a:close/>
                </a:path>
                <a:path w="1029970" h="1009650">
                  <a:moveTo>
                    <a:pt x="1028776" y="948690"/>
                  </a:moveTo>
                  <a:lnTo>
                    <a:pt x="1024962" y="948690"/>
                  </a:lnTo>
                  <a:lnTo>
                    <a:pt x="1024954" y="955039"/>
                  </a:lnTo>
                  <a:lnTo>
                    <a:pt x="1028768" y="955039"/>
                  </a:lnTo>
                  <a:lnTo>
                    <a:pt x="1028776" y="948690"/>
                  </a:lnTo>
                  <a:close/>
                </a:path>
                <a:path w="1029970" h="1009650">
                  <a:moveTo>
                    <a:pt x="3872" y="955040"/>
                  </a:moveTo>
                  <a:lnTo>
                    <a:pt x="67" y="955040"/>
                  </a:lnTo>
                  <a:lnTo>
                    <a:pt x="59" y="961389"/>
                  </a:lnTo>
                  <a:lnTo>
                    <a:pt x="3864" y="961389"/>
                  </a:lnTo>
                  <a:lnTo>
                    <a:pt x="3872" y="955040"/>
                  </a:lnTo>
                  <a:close/>
                </a:path>
                <a:path w="1029970" h="1009650">
                  <a:moveTo>
                    <a:pt x="1028768" y="955040"/>
                  </a:moveTo>
                  <a:lnTo>
                    <a:pt x="1024954" y="955040"/>
                  </a:lnTo>
                  <a:lnTo>
                    <a:pt x="1024946" y="961389"/>
                  </a:lnTo>
                  <a:lnTo>
                    <a:pt x="1028760" y="961389"/>
                  </a:lnTo>
                  <a:lnTo>
                    <a:pt x="1028768" y="955040"/>
                  </a:lnTo>
                  <a:close/>
                </a:path>
                <a:path w="1029970" h="1009650">
                  <a:moveTo>
                    <a:pt x="3864" y="961390"/>
                  </a:moveTo>
                  <a:lnTo>
                    <a:pt x="59" y="961390"/>
                  </a:lnTo>
                  <a:lnTo>
                    <a:pt x="51" y="967739"/>
                  </a:lnTo>
                  <a:lnTo>
                    <a:pt x="3856" y="967739"/>
                  </a:lnTo>
                  <a:lnTo>
                    <a:pt x="3864" y="961390"/>
                  </a:lnTo>
                  <a:close/>
                </a:path>
                <a:path w="1029970" h="1009650">
                  <a:moveTo>
                    <a:pt x="1028760" y="961390"/>
                  </a:moveTo>
                  <a:lnTo>
                    <a:pt x="1024946" y="961390"/>
                  </a:lnTo>
                  <a:lnTo>
                    <a:pt x="1024938" y="967739"/>
                  </a:lnTo>
                  <a:lnTo>
                    <a:pt x="1028752" y="967739"/>
                  </a:lnTo>
                  <a:lnTo>
                    <a:pt x="1028760" y="961390"/>
                  </a:lnTo>
                  <a:close/>
                </a:path>
                <a:path w="1029970" h="1009650">
                  <a:moveTo>
                    <a:pt x="3856" y="967740"/>
                  </a:moveTo>
                  <a:lnTo>
                    <a:pt x="51" y="967740"/>
                  </a:lnTo>
                  <a:lnTo>
                    <a:pt x="43" y="974089"/>
                  </a:lnTo>
                  <a:lnTo>
                    <a:pt x="3848" y="974089"/>
                  </a:lnTo>
                  <a:lnTo>
                    <a:pt x="3856" y="967740"/>
                  </a:lnTo>
                  <a:close/>
                </a:path>
                <a:path w="1029970" h="1009650">
                  <a:moveTo>
                    <a:pt x="1028752" y="967740"/>
                  </a:moveTo>
                  <a:lnTo>
                    <a:pt x="1024938" y="967740"/>
                  </a:lnTo>
                  <a:lnTo>
                    <a:pt x="1024930" y="974089"/>
                  </a:lnTo>
                  <a:lnTo>
                    <a:pt x="1028744" y="974089"/>
                  </a:lnTo>
                  <a:lnTo>
                    <a:pt x="1028752" y="967740"/>
                  </a:lnTo>
                  <a:close/>
                </a:path>
                <a:path w="1029970" h="1009650">
                  <a:moveTo>
                    <a:pt x="3848" y="974090"/>
                  </a:moveTo>
                  <a:lnTo>
                    <a:pt x="43" y="974090"/>
                  </a:lnTo>
                  <a:lnTo>
                    <a:pt x="35" y="980439"/>
                  </a:lnTo>
                  <a:lnTo>
                    <a:pt x="3840" y="980439"/>
                  </a:lnTo>
                  <a:lnTo>
                    <a:pt x="3848" y="974090"/>
                  </a:lnTo>
                  <a:close/>
                </a:path>
                <a:path w="1029970" h="1009650">
                  <a:moveTo>
                    <a:pt x="1028744" y="974090"/>
                  </a:moveTo>
                  <a:lnTo>
                    <a:pt x="1024930" y="974090"/>
                  </a:lnTo>
                  <a:lnTo>
                    <a:pt x="1024922" y="980439"/>
                  </a:lnTo>
                  <a:lnTo>
                    <a:pt x="1028736" y="980439"/>
                  </a:lnTo>
                  <a:lnTo>
                    <a:pt x="1028744" y="974090"/>
                  </a:lnTo>
                  <a:close/>
                </a:path>
                <a:path w="1029970" h="1009650">
                  <a:moveTo>
                    <a:pt x="3840" y="980440"/>
                  </a:moveTo>
                  <a:lnTo>
                    <a:pt x="35" y="980440"/>
                  </a:lnTo>
                  <a:lnTo>
                    <a:pt x="28" y="985519"/>
                  </a:lnTo>
                  <a:lnTo>
                    <a:pt x="3834" y="985519"/>
                  </a:lnTo>
                  <a:lnTo>
                    <a:pt x="3840" y="980440"/>
                  </a:lnTo>
                  <a:close/>
                </a:path>
                <a:path w="1029970" h="1009650">
                  <a:moveTo>
                    <a:pt x="1028736" y="980440"/>
                  </a:moveTo>
                  <a:lnTo>
                    <a:pt x="1024922" y="980440"/>
                  </a:lnTo>
                  <a:lnTo>
                    <a:pt x="1024915" y="985519"/>
                  </a:lnTo>
                  <a:lnTo>
                    <a:pt x="1028730" y="985519"/>
                  </a:lnTo>
                  <a:lnTo>
                    <a:pt x="1028736" y="980440"/>
                  </a:lnTo>
                  <a:close/>
                </a:path>
                <a:path w="1029970" h="1009650">
                  <a:moveTo>
                    <a:pt x="3834" y="985520"/>
                  </a:moveTo>
                  <a:lnTo>
                    <a:pt x="28" y="985520"/>
                  </a:lnTo>
                  <a:lnTo>
                    <a:pt x="19" y="993139"/>
                  </a:lnTo>
                  <a:lnTo>
                    <a:pt x="3824" y="993139"/>
                  </a:lnTo>
                  <a:lnTo>
                    <a:pt x="3834" y="985520"/>
                  </a:lnTo>
                  <a:close/>
                </a:path>
                <a:path w="1029970" h="1009650">
                  <a:moveTo>
                    <a:pt x="1028730" y="985520"/>
                  </a:moveTo>
                  <a:lnTo>
                    <a:pt x="1024915" y="985520"/>
                  </a:lnTo>
                  <a:lnTo>
                    <a:pt x="1024906" y="993139"/>
                  </a:lnTo>
                  <a:lnTo>
                    <a:pt x="1028720" y="993139"/>
                  </a:lnTo>
                  <a:lnTo>
                    <a:pt x="1028730" y="985520"/>
                  </a:lnTo>
                  <a:close/>
                </a:path>
                <a:path w="1029970" h="1009650">
                  <a:moveTo>
                    <a:pt x="3824" y="993140"/>
                  </a:moveTo>
                  <a:lnTo>
                    <a:pt x="19" y="993140"/>
                  </a:lnTo>
                  <a:lnTo>
                    <a:pt x="12" y="998219"/>
                  </a:lnTo>
                  <a:lnTo>
                    <a:pt x="3818" y="998219"/>
                  </a:lnTo>
                  <a:lnTo>
                    <a:pt x="3824" y="993140"/>
                  </a:lnTo>
                  <a:close/>
                </a:path>
                <a:path w="1029970" h="1009650">
                  <a:moveTo>
                    <a:pt x="1028720" y="993140"/>
                  </a:moveTo>
                  <a:lnTo>
                    <a:pt x="1024906" y="993140"/>
                  </a:lnTo>
                  <a:lnTo>
                    <a:pt x="1024899" y="998219"/>
                  </a:lnTo>
                  <a:lnTo>
                    <a:pt x="1028714" y="998219"/>
                  </a:lnTo>
                  <a:lnTo>
                    <a:pt x="1028720" y="993140"/>
                  </a:lnTo>
                  <a:close/>
                </a:path>
                <a:path w="1029970" h="1009650">
                  <a:moveTo>
                    <a:pt x="3818" y="998220"/>
                  </a:moveTo>
                  <a:lnTo>
                    <a:pt x="12" y="998220"/>
                  </a:lnTo>
                  <a:lnTo>
                    <a:pt x="0" y="1008380"/>
                  </a:lnTo>
                  <a:lnTo>
                    <a:pt x="1028700" y="1009650"/>
                  </a:lnTo>
                  <a:lnTo>
                    <a:pt x="1028704" y="1005839"/>
                  </a:lnTo>
                  <a:lnTo>
                    <a:pt x="3810" y="1004570"/>
                  </a:lnTo>
                  <a:lnTo>
                    <a:pt x="3818" y="998220"/>
                  </a:lnTo>
                  <a:close/>
                </a:path>
                <a:path w="1029970" h="1009650">
                  <a:moveTo>
                    <a:pt x="1028714" y="998220"/>
                  </a:moveTo>
                  <a:lnTo>
                    <a:pt x="1024899" y="998220"/>
                  </a:lnTo>
                  <a:lnTo>
                    <a:pt x="1024890" y="1005839"/>
                  </a:lnTo>
                  <a:lnTo>
                    <a:pt x="1028704" y="1005839"/>
                  </a:lnTo>
                  <a:lnTo>
                    <a:pt x="1028714" y="998220"/>
                  </a:lnTo>
                  <a:close/>
                </a:path>
              </a:pathLst>
            </a:custGeom>
            <a:solidFill>
              <a:srgbClr val="801B2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7070090" y="3051809"/>
              <a:ext cx="1022350" cy="1002030"/>
            </a:xfrm>
            <a:custGeom>
              <a:avLst/>
              <a:gdLst/>
              <a:ahLst/>
              <a:cxnLst/>
              <a:rect l="l" t="t" r="r" b="b"/>
              <a:pathLst>
                <a:path w="1022350" h="1002029">
                  <a:moveTo>
                    <a:pt x="1269" y="0"/>
                  </a:moveTo>
                  <a:lnTo>
                    <a:pt x="1252" y="13969"/>
                  </a:lnTo>
                  <a:lnTo>
                    <a:pt x="5068" y="13969"/>
                  </a:lnTo>
                  <a:lnTo>
                    <a:pt x="5079" y="5079"/>
                  </a:lnTo>
                  <a:lnTo>
                    <a:pt x="1022346" y="5079"/>
                  </a:lnTo>
                  <a:lnTo>
                    <a:pt x="1022350" y="2539"/>
                  </a:lnTo>
                  <a:lnTo>
                    <a:pt x="1269" y="0"/>
                  </a:lnTo>
                  <a:close/>
                </a:path>
                <a:path w="1022350" h="1002029">
                  <a:moveTo>
                    <a:pt x="1022346" y="5079"/>
                  </a:moveTo>
                  <a:lnTo>
                    <a:pt x="5079" y="5079"/>
                  </a:lnTo>
                  <a:lnTo>
                    <a:pt x="1018539" y="6350"/>
                  </a:lnTo>
                  <a:lnTo>
                    <a:pt x="1018520" y="13969"/>
                  </a:lnTo>
                  <a:lnTo>
                    <a:pt x="1022335" y="13969"/>
                  </a:lnTo>
                  <a:lnTo>
                    <a:pt x="1022346" y="5079"/>
                  </a:lnTo>
                  <a:close/>
                </a:path>
                <a:path w="1022350" h="1002029">
                  <a:moveTo>
                    <a:pt x="5068" y="13970"/>
                  </a:moveTo>
                  <a:lnTo>
                    <a:pt x="1252" y="13970"/>
                  </a:lnTo>
                  <a:lnTo>
                    <a:pt x="1236" y="26669"/>
                  </a:lnTo>
                  <a:lnTo>
                    <a:pt x="5052" y="26669"/>
                  </a:lnTo>
                  <a:lnTo>
                    <a:pt x="5068" y="13970"/>
                  </a:lnTo>
                  <a:close/>
                </a:path>
                <a:path w="1022350" h="1002029">
                  <a:moveTo>
                    <a:pt x="1022335" y="13970"/>
                  </a:moveTo>
                  <a:lnTo>
                    <a:pt x="1018520" y="13970"/>
                  </a:lnTo>
                  <a:lnTo>
                    <a:pt x="1018487" y="26669"/>
                  </a:lnTo>
                  <a:lnTo>
                    <a:pt x="1022319" y="26669"/>
                  </a:lnTo>
                  <a:lnTo>
                    <a:pt x="1022335" y="13970"/>
                  </a:lnTo>
                  <a:close/>
                </a:path>
                <a:path w="1022350" h="1002029">
                  <a:moveTo>
                    <a:pt x="5052" y="26670"/>
                  </a:moveTo>
                  <a:lnTo>
                    <a:pt x="1236" y="26670"/>
                  </a:lnTo>
                  <a:lnTo>
                    <a:pt x="1203" y="52069"/>
                  </a:lnTo>
                  <a:lnTo>
                    <a:pt x="5019" y="52069"/>
                  </a:lnTo>
                  <a:lnTo>
                    <a:pt x="5052" y="26670"/>
                  </a:lnTo>
                  <a:close/>
                </a:path>
                <a:path w="1022350" h="1002029">
                  <a:moveTo>
                    <a:pt x="1022319" y="26670"/>
                  </a:moveTo>
                  <a:lnTo>
                    <a:pt x="1018487" y="26670"/>
                  </a:lnTo>
                  <a:lnTo>
                    <a:pt x="1018422" y="52069"/>
                  </a:lnTo>
                  <a:lnTo>
                    <a:pt x="1022287" y="52069"/>
                  </a:lnTo>
                  <a:lnTo>
                    <a:pt x="1022319" y="26670"/>
                  </a:lnTo>
                  <a:close/>
                </a:path>
                <a:path w="1022350" h="1002029">
                  <a:moveTo>
                    <a:pt x="5019" y="52070"/>
                  </a:moveTo>
                  <a:lnTo>
                    <a:pt x="1203" y="52070"/>
                  </a:lnTo>
                  <a:lnTo>
                    <a:pt x="1163" y="83819"/>
                  </a:lnTo>
                  <a:lnTo>
                    <a:pt x="4979" y="83819"/>
                  </a:lnTo>
                  <a:lnTo>
                    <a:pt x="5019" y="52070"/>
                  </a:lnTo>
                  <a:close/>
                </a:path>
                <a:path w="1022350" h="1002029">
                  <a:moveTo>
                    <a:pt x="1022287" y="52070"/>
                  </a:moveTo>
                  <a:lnTo>
                    <a:pt x="1018422" y="52070"/>
                  </a:lnTo>
                  <a:lnTo>
                    <a:pt x="1018341" y="83819"/>
                  </a:lnTo>
                  <a:lnTo>
                    <a:pt x="1022246" y="83819"/>
                  </a:lnTo>
                  <a:lnTo>
                    <a:pt x="1022287" y="52070"/>
                  </a:lnTo>
                  <a:close/>
                </a:path>
                <a:path w="1022350" h="1002029">
                  <a:moveTo>
                    <a:pt x="4979" y="83820"/>
                  </a:moveTo>
                  <a:lnTo>
                    <a:pt x="1163" y="83820"/>
                  </a:lnTo>
                  <a:lnTo>
                    <a:pt x="1115" y="121919"/>
                  </a:lnTo>
                  <a:lnTo>
                    <a:pt x="4930" y="121919"/>
                  </a:lnTo>
                  <a:lnTo>
                    <a:pt x="4979" y="83820"/>
                  </a:lnTo>
                  <a:close/>
                </a:path>
                <a:path w="1022350" h="1002029">
                  <a:moveTo>
                    <a:pt x="1022246" y="83820"/>
                  </a:moveTo>
                  <a:lnTo>
                    <a:pt x="1018341" y="83820"/>
                  </a:lnTo>
                  <a:lnTo>
                    <a:pt x="1018244" y="121919"/>
                  </a:lnTo>
                  <a:lnTo>
                    <a:pt x="1022198" y="121919"/>
                  </a:lnTo>
                  <a:lnTo>
                    <a:pt x="1022246" y="83820"/>
                  </a:lnTo>
                  <a:close/>
                </a:path>
                <a:path w="1022350" h="1002029">
                  <a:moveTo>
                    <a:pt x="4930" y="121920"/>
                  </a:moveTo>
                  <a:lnTo>
                    <a:pt x="1115" y="121920"/>
                  </a:lnTo>
                  <a:lnTo>
                    <a:pt x="1083" y="147319"/>
                  </a:lnTo>
                  <a:lnTo>
                    <a:pt x="4897" y="147319"/>
                  </a:lnTo>
                  <a:lnTo>
                    <a:pt x="4930" y="121920"/>
                  </a:lnTo>
                  <a:close/>
                </a:path>
                <a:path w="1022350" h="1002029">
                  <a:moveTo>
                    <a:pt x="1022198" y="121920"/>
                  </a:moveTo>
                  <a:lnTo>
                    <a:pt x="1018244" y="121920"/>
                  </a:lnTo>
                  <a:lnTo>
                    <a:pt x="1018179" y="147319"/>
                  </a:lnTo>
                  <a:lnTo>
                    <a:pt x="1022166" y="147319"/>
                  </a:lnTo>
                  <a:lnTo>
                    <a:pt x="1022198" y="121920"/>
                  </a:lnTo>
                  <a:close/>
                </a:path>
                <a:path w="1022350" h="1002029">
                  <a:moveTo>
                    <a:pt x="4897" y="147320"/>
                  </a:moveTo>
                  <a:lnTo>
                    <a:pt x="1083" y="147320"/>
                  </a:lnTo>
                  <a:lnTo>
                    <a:pt x="1066" y="160019"/>
                  </a:lnTo>
                  <a:lnTo>
                    <a:pt x="4881" y="160019"/>
                  </a:lnTo>
                  <a:lnTo>
                    <a:pt x="4897" y="147320"/>
                  </a:lnTo>
                  <a:close/>
                </a:path>
                <a:path w="1022350" h="1002029">
                  <a:moveTo>
                    <a:pt x="1022166" y="147320"/>
                  </a:moveTo>
                  <a:lnTo>
                    <a:pt x="1018179" y="147320"/>
                  </a:lnTo>
                  <a:lnTo>
                    <a:pt x="1018146" y="160019"/>
                  </a:lnTo>
                  <a:lnTo>
                    <a:pt x="1022149" y="160019"/>
                  </a:lnTo>
                  <a:lnTo>
                    <a:pt x="1022166" y="147320"/>
                  </a:lnTo>
                  <a:close/>
                </a:path>
                <a:path w="1022350" h="1002029">
                  <a:moveTo>
                    <a:pt x="4881" y="160020"/>
                  </a:moveTo>
                  <a:lnTo>
                    <a:pt x="1066" y="160020"/>
                  </a:lnTo>
                  <a:lnTo>
                    <a:pt x="1034" y="185419"/>
                  </a:lnTo>
                  <a:lnTo>
                    <a:pt x="4849" y="185419"/>
                  </a:lnTo>
                  <a:lnTo>
                    <a:pt x="4881" y="160020"/>
                  </a:lnTo>
                  <a:close/>
                </a:path>
                <a:path w="1022350" h="1002029">
                  <a:moveTo>
                    <a:pt x="1022149" y="160020"/>
                  </a:moveTo>
                  <a:lnTo>
                    <a:pt x="1018146" y="160020"/>
                  </a:lnTo>
                  <a:lnTo>
                    <a:pt x="1018081" y="185419"/>
                  </a:lnTo>
                  <a:lnTo>
                    <a:pt x="1022117" y="185419"/>
                  </a:lnTo>
                  <a:lnTo>
                    <a:pt x="1022149" y="160020"/>
                  </a:lnTo>
                  <a:close/>
                </a:path>
                <a:path w="1022350" h="1002029">
                  <a:moveTo>
                    <a:pt x="4849" y="185420"/>
                  </a:moveTo>
                  <a:lnTo>
                    <a:pt x="1034" y="185420"/>
                  </a:lnTo>
                  <a:lnTo>
                    <a:pt x="849" y="331469"/>
                  </a:lnTo>
                  <a:lnTo>
                    <a:pt x="4662" y="331469"/>
                  </a:lnTo>
                  <a:lnTo>
                    <a:pt x="4849" y="185420"/>
                  </a:lnTo>
                  <a:close/>
                </a:path>
                <a:path w="1022350" h="1002029">
                  <a:moveTo>
                    <a:pt x="1022117" y="185420"/>
                  </a:moveTo>
                  <a:lnTo>
                    <a:pt x="1018081" y="185420"/>
                  </a:lnTo>
                  <a:lnTo>
                    <a:pt x="1017707" y="331469"/>
                  </a:lnTo>
                  <a:lnTo>
                    <a:pt x="1021932" y="331469"/>
                  </a:lnTo>
                  <a:lnTo>
                    <a:pt x="1022117" y="185420"/>
                  </a:lnTo>
                  <a:close/>
                </a:path>
                <a:path w="1022350" h="1002029">
                  <a:moveTo>
                    <a:pt x="4662" y="331470"/>
                  </a:moveTo>
                  <a:lnTo>
                    <a:pt x="849" y="331470"/>
                  </a:lnTo>
                  <a:lnTo>
                    <a:pt x="817" y="356869"/>
                  </a:lnTo>
                  <a:lnTo>
                    <a:pt x="4629" y="356869"/>
                  </a:lnTo>
                  <a:lnTo>
                    <a:pt x="4662" y="331470"/>
                  </a:lnTo>
                  <a:close/>
                </a:path>
                <a:path w="1022350" h="1002029">
                  <a:moveTo>
                    <a:pt x="1021932" y="331470"/>
                  </a:moveTo>
                  <a:lnTo>
                    <a:pt x="1017707" y="331470"/>
                  </a:lnTo>
                  <a:lnTo>
                    <a:pt x="1017642" y="356869"/>
                  </a:lnTo>
                  <a:lnTo>
                    <a:pt x="1021899" y="356869"/>
                  </a:lnTo>
                  <a:lnTo>
                    <a:pt x="1021932" y="331470"/>
                  </a:lnTo>
                  <a:close/>
                </a:path>
                <a:path w="1022350" h="1002029">
                  <a:moveTo>
                    <a:pt x="4629" y="356870"/>
                  </a:moveTo>
                  <a:lnTo>
                    <a:pt x="817" y="356870"/>
                  </a:lnTo>
                  <a:lnTo>
                    <a:pt x="784" y="382269"/>
                  </a:lnTo>
                  <a:lnTo>
                    <a:pt x="4597" y="382269"/>
                  </a:lnTo>
                  <a:lnTo>
                    <a:pt x="4629" y="356870"/>
                  </a:lnTo>
                  <a:close/>
                </a:path>
                <a:path w="1022350" h="1002029">
                  <a:moveTo>
                    <a:pt x="1021899" y="356870"/>
                  </a:moveTo>
                  <a:lnTo>
                    <a:pt x="1017642" y="356870"/>
                  </a:lnTo>
                  <a:lnTo>
                    <a:pt x="1017577" y="382269"/>
                  </a:lnTo>
                  <a:lnTo>
                    <a:pt x="1021867" y="382269"/>
                  </a:lnTo>
                  <a:lnTo>
                    <a:pt x="1021899" y="356870"/>
                  </a:lnTo>
                  <a:close/>
                </a:path>
                <a:path w="1022350" h="1002029">
                  <a:moveTo>
                    <a:pt x="4597" y="382270"/>
                  </a:moveTo>
                  <a:lnTo>
                    <a:pt x="784" y="382270"/>
                  </a:lnTo>
                  <a:lnTo>
                    <a:pt x="481" y="621029"/>
                  </a:lnTo>
                  <a:lnTo>
                    <a:pt x="4291" y="621029"/>
                  </a:lnTo>
                  <a:lnTo>
                    <a:pt x="4597" y="382270"/>
                  </a:lnTo>
                  <a:close/>
                </a:path>
                <a:path w="1022350" h="1002029">
                  <a:moveTo>
                    <a:pt x="1021867" y="382270"/>
                  </a:moveTo>
                  <a:lnTo>
                    <a:pt x="1017577" y="382270"/>
                  </a:lnTo>
                  <a:lnTo>
                    <a:pt x="1016965" y="621029"/>
                  </a:lnTo>
                  <a:lnTo>
                    <a:pt x="1021564" y="621029"/>
                  </a:lnTo>
                  <a:lnTo>
                    <a:pt x="1021867" y="382270"/>
                  </a:lnTo>
                  <a:close/>
                </a:path>
                <a:path w="1022350" h="1002029">
                  <a:moveTo>
                    <a:pt x="4291" y="621030"/>
                  </a:moveTo>
                  <a:lnTo>
                    <a:pt x="481" y="621030"/>
                  </a:lnTo>
                  <a:lnTo>
                    <a:pt x="449" y="646429"/>
                  </a:lnTo>
                  <a:lnTo>
                    <a:pt x="4258" y="646429"/>
                  </a:lnTo>
                  <a:lnTo>
                    <a:pt x="4291" y="621030"/>
                  </a:lnTo>
                  <a:close/>
                </a:path>
                <a:path w="1022350" h="1002029">
                  <a:moveTo>
                    <a:pt x="1021564" y="621030"/>
                  </a:moveTo>
                  <a:lnTo>
                    <a:pt x="1016965" y="621030"/>
                  </a:lnTo>
                  <a:lnTo>
                    <a:pt x="1016900" y="646429"/>
                  </a:lnTo>
                  <a:lnTo>
                    <a:pt x="1021531" y="646429"/>
                  </a:lnTo>
                  <a:lnTo>
                    <a:pt x="1021564" y="621030"/>
                  </a:lnTo>
                  <a:close/>
                </a:path>
                <a:path w="1022350" h="1002029">
                  <a:moveTo>
                    <a:pt x="4258" y="646430"/>
                  </a:moveTo>
                  <a:lnTo>
                    <a:pt x="449" y="646430"/>
                  </a:lnTo>
                  <a:lnTo>
                    <a:pt x="385" y="697229"/>
                  </a:lnTo>
                  <a:lnTo>
                    <a:pt x="4193" y="697229"/>
                  </a:lnTo>
                  <a:lnTo>
                    <a:pt x="4258" y="646430"/>
                  </a:lnTo>
                  <a:close/>
                </a:path>
                <a:path w="1022350" h="1002029">
                  <a:moveTo>
                    <a:pt x="1021531" y="646430"/>
                  </a:moveTo>
                  <a:lnTo>
                    <a:pt x="1016900" y="646430"/>
                  </a:lnTo>
                  <a:lnTo>
                    <a:pt x="1016770" y="697229"/>
                  </a:lnTo>
                  <a:lnTo>
                    <a:pt x="1021467" y="697229"/>
                  </a:lnTo>
                  <a:lnTo>
                    <a:pt x="1021531" y="646430"/>
                  </a:lnTo>
                  <a:close/>
                </a:path>
                <a:path w="1022350" h="1002029">
                  <a:moveTo>
                    <a:pt x="4193" y="697230"/>
                  </a:moveTo>
                  <a:lnTo>
                    <a:pt x="385" y="697230"/>
                  </a:lnTo>
                  <a:lnTo>
                    <a:pt x="352" y="722629"/>
                  </a:lnTo>
                  <a:lnTo>
                    <a:pt x="4161" y="722629"/>
                  </a:lnTo>
                  <a:lnTo>
                    <a:pt x="4193" y="697230"/>
                  </a:lnTo>
                  <a:close/>
                </a:path>
                <a:path w="1022350" h="1002029">
                  <a:moveTo>
                    <a:pt x="1021467" y="697230"/>
                  </a:moveTo>
                  <a:lnTo>
                    <a:pt x="1016770" y="697230"/>
                  </a:lnTo>
                  <a:lnTo>
                    <a:pt x="1016705" y="722629"/>
                  </a:lnTo>
                  <a:lnTo>
                    <a:pt x="1021435" y="722629"/>
                  </a:lnTo>
                  <a:lnTo>
                    <a:pt x="1021467" y="697230"/>
                  </a:lnTo>
                  <a:close/>
                </a:path>
                <a:path w="1022350" h="1002029">
                  <a:moveTo>
                    <a:pt x="4161" y="722630"/>
                  </a:moveTo>
                  <a:lnTo>
                    <a:pt x="352" y="722630"/>
                  </a:lnTo>
                  <a:lnTo>
                    <a:pt x="320" y="748029"/>
                  </a:lnTo>
                  <a:lnTo>
                    <a:pt x="4128" y="748029"/>
                  </a:lnTo>
                  <a:lnTo>
                    <a:pt x="4161" y="722630"/>
                  </a:lnTo>
                  <a:close/>
                </a:path>
                <a:path w="1022350" h="1002029">
                  <a:moveTo>
                    <a:pt x="1021435" y="722630"/>
                  </a:moveTo>
                  <a:lnTo>
                    <a:pt x="1016705" y="722630"/>
                  </a:lnTo>
                  <a:lnTo>
                    <a:pt x="1016640" y="748029"/>
                  </a:lnTo>
                  <a:lnTo>
                    <a:pt x="1021402" y="748029"/>
                  </a:lnTo>
                  <a:lnTo>
                    <a:pt x="1021435" y="722630"/>
                  </a:lnTo>
                  <a:close/>
                </a:path>
                <a:path w="1022350" h="1002029">
                  <a:moveTo>
                    <a:pt x="4128" y="748030"/>
                  </a:moveTo>
                  <a:lnTo>
                    <a:pt x="320" y="748030"/>
                  </a:lnTo>
                  <a:lnTo>
                    <a:pt x="304" y="760729"/>
                  </a:lnTo>
                  <a:lnTo>
                    <a:pt x="4112" y="760729"/>
                  </a:lnTo>
                  <a:lnTo>
                    <a:pt x="4128" y="748030"/>
                  </a:lnTo>
                  <a:close/>
                </a:path>
                <a:path w="1022350" h="1002029">
                  <a:moveTo>
                    <a:pt x="1021402" y="748030"/>
                  </a:moveTo>
                  <a:lnTo>
                    <a:pt x="1016640" y="748030"/>
                  </a:lnTo>
                  <a:lnTo>
                    <a:pt x="1016608" y="760729"/>
                  </a:lnTo>
                  <a:lnTo>
                    <a:pt x="1021386" y="760729"/>
                  </a:lnTo>
                  <a:lnTo>
                    <a:pt x="1021402" y="748030"/>
                  </a:lnTo>
                  <a:close/>
                </a:path>
                <a:path w="1022350" h="1002029">
                  <a:moveTo>
                    <a:pt x="4112" y="760730"/>
                  </a:moveTo>
                  <a:lnTo>
                    <a:pt x="304" y="760730"/>
                  </a:lnTo>
                  <a:lnTo>
                    <a:pt x="272" y="786129"/>
                  </a:lnTo>
                  <a:lnTo>
                    <a:pt x="4079" y="786129"/>
                  </a:lnTo>
                  <a:lnTo>
                    <a:pt x="4112" y="760730"/>
                  </a:lnTo>
                  <a:close/>
                </a:path>
                <a:path w="1022350" h="1002029">
                  <a:moveTo>
                    <a:pt x="1021386" y="760730"/>
                  </a:moveTo>
                  <a:lnTo>
                    <a:pt x="1016608" y="760730"/>
                  </a:lnTo>
                  <a:lnTo>
                    <a:pt x="1016543" y="786129"/>
                  </a:lnTo>
                  <a:lnTo>
                    <a:pt x="1021354" y="786129"/>
                  </a:lnTo>
                  <a:lnTo>
                    <a:pt x="1021386" y="760730"/>
                  </a:lnTo>
                  <a:close/>
                </a:path>
                <a:path w="1022350" h="1002029">
                  <a:moveTo>
                    <a:pt x="4079" y="786130"/>
                  </a:moveTo>
                  <a:lnTo>
                    <a:pt x="272" y="786130"/>
                  </a:lnTo>
                  <a:lnTo>
                    <a:pt x="232" y="817879"/>
                  </a:lnTo>
                  <a:lnTo>
                    <a:pt x="4039" y="817879"/>
                  </a:lnTo>
                  <a:lnTo>
                    <a:pt x="4079" y="786130"/>
                  </a:lnTo>
                  <a:close/>
                </a:path>
                <a:path w="1022350" h="1002029">
                  <a:moveTo>
                    <a:pt x="1021354" y="786130"/>
                  </a:moveTo>
                  <a:lnTo>
                    <a:pt x="1016543" y="786130"/>
                  </a:lnTo>
                  <a:lnTo>
                    <a:pt x="1016461" y="817879"/>
                  </a:lnTo>
                  <a:lnTo>
                    <a:pt x="1021313" y="817879"/>
                  </a:lnTo>
                  <a:lnTo>
                    <a:pt x="1021354" y="786130"/>
                  </a:lnTo>
                  <a:close/>
                </a:path>
                <a:path w="1022350" h="1002029">
                  <a:moveTo>
                    <a:pt x="4039" y="817880"/>
                  </a:moveTo>
                  <a:lnTo>
                    <a:pt x="232" y="817880"/>
                  </a:lnTo>
                  <a:lnTo>
                    <a:pt x="199" y="843279"/>
                  </a:lnTo>
                  <a:lnTo>
                    <a:pt x="4006" y="843279"/>
                  </a:lnTo>
                  <a:lnTo>
                    <a:pt x="4039" y="817880"/>
                  </a:lnTo>
                  <a:close/>
                </a:path>
                <a:path w="1022350" h="1002029">
                  <a:moveTo>
                    <a:pt x="1021313" y="817880"/>
                  </a:moveTo>
                  <a:lnTo>
                    <a:pt x="1016461" y="817880"/>
                  </a:lnTo>
                  <a:lnTo>
                    <a:pt x="1016396" y="843279"/>
                  </a:lnTo>
                  <a:lnTo>
                    <a:pt x="1021281" y="843279"/>
                  </a:lnTo>
                  <a:lnTo>
                    <a:pt x="1021313" y="817880"/>
                  </a:lnTo>
                  <a:close/>
                </a:path>
                <a:path w="1022350" h="1002029">
                  <a:moveTo>
                    <a:pt x="4006" y="843280"/>
                  </a:moveTo>
                  <a:lnTo>
                    <a:pt x="199" y="843280"/>
                  </a:lnTo>
                  <a:lnTo>
                    <a:pt x="191" y="849629"/>
                  </a:lnTo>
                  <a:lnTo>
                    <a:pt x="3998" y="849629"/>
                  </a:lnTo>
                  <a:lnTo>
                    <a:pt x="4006" y="843280"/>
                  </a:lnTo>
                  <a:close/>
                </a:path>
                <a:path w="1022350" h="1002029">
                  <a:moveTo>
                    <a:pt x="1021281" y="843280"/>
                  </a:moveTo>
                  <a:lnTo>
                    <a:pt x="1016396" y="843280"/>
                  </a:lnTo>
                  <a:lnTo>
                    <a:pt x="1016380" y="849629"/>
                  </a:lnTo>
                  <a:lnTo>
                    <a:pt x="1021273" y="849629"/>
                  </a:lnTo>
                  <a:lnTo>
                    <a:pt x="1021281" y="843280"/>
                  </a:lnTo>
                  <a:close/>
                </a:path>
                <a:path w="1022350" h="1002029">
                  <a:moveTo>
                    <a:pt x="3998" y="849630"/>
                  </a:moveTo>
                  <a:lnTo>
                    <a:pt x="191" y="849630"/>
                  </a:lnTo>
                  <a:lnTo>
                    <a:pt x="175" y="862329"/>
                  </a:lnTo>
                  <a:lnTo>
                    <a:pt x="3982" y="862329"/>
                  </a:lnTo>
                  <a:lnTo>
                    <a:pt x="3998" y="849630"/>
                  </a:lnTo>
                  <a:close/>
                </a:path>
                <a:path w="1022350" h="1002029">
                  <a:moveTo>
                    <a:pt x="1021273" y="849630"/>
                  </a:moveTo>
                  <a:lnTo>
                    <a:pt x="1016380" y="849630"/>
                  </a:lnTo>
                  <a:lnTo>
                    <a:pt x="1016347" y="862329"/>
                  </a:lnTo>
                  <a:lnTo>
                    <a:pt x="1021257" y="862329"/>
                  </a:lnTo>
                  <a:lnTo>
                    <a:pt x="1021273" y="849630"/>
                  </a:lnTo>
                  <a:close/>
                </a:path>
                <a:path w="1022350" h="1002029">
                  <a:moveTo>
                    <a:pt x="3982" y="862330"/>
                  </a:moveTo>
                  <a:lnTo>
                    <a:pt x="175" y="862330"/>
                  </a:lnTo>
                  <a:lnTo>
                    <a:pt x="159" y="875029"/>
                  </a:lnTo>
                  <a:lnTo>
                    <a:pt x="3966" y="875029"/>
                  </a:lnTo>
                  <a:lnTo>
                    <a:pt x="3982" y="862330"/>
                  </a:lnTo>
                  <a:close/>
                </a:path>
                <a:path w="1022350" h="1002029">
                  <a:moveTo>
                    <a:pt x="1021257" y="862330"/>
                  </a:moveTo>
                  <a:lnTo>
                    <a:pt x="1016347" y="862330"/>
                  </a:lnTo>
                  <a:lnTo>
                    <a:pt x="1016315" y="875029"/>
                  </a:lnTo>
                  <a:lnTo>
                    <a:pt x="1021241" y="875029"/>
                  </a:lnTo>
                  <a:lnTo>
                    <a:pt x="1021257" y="862330"/>
                  </a:lnTo>
                  <a:close/>
                </a:path>
                <a:path w="1022350" h="1002029">
                  <a:moveTo>
                    <a:pt x="3966" y="875030"/>
                  </a:moveTo>
                  <a:lnTo>
                    <a:pt x="159" y="875030"/>
                  </a:lnTo>
                  <a:lnTo>
                    <a:pt x="136" y="892809"/>
                  </a:lnTo>
                  <a:lnTo>
                    <a:pt x="3943" y="892809"/>
                  </a:lnTo>
                  <a:lnTo>
                    <a:pt x="3966" y="875030"/>
                  </a:lnTo>
                  <a:close/>
                </a:path>
                <a:path w="1022350" h="1002029">
                  <a:moveTo>
                    <a:pt x="1021241" y="875030"/>
                  </a:moveTo>
                  <a:lnTo>
                    <a:pt x="1016315" y="875030"/>
                  </a:lnTo>
                  <a:lnTo>
                    <a:pt x="1016269" y="892809"/>
                  </a:lnTo>
                  <a:lnTo>
                    <a:pt x="1021218" y="892809"/>
                  </a:lnTo>
                  <a:lnTo>
                    <a:pt x="1021241" y="875030"/>
                  </a:lnTo>
                  <a:close/>
                </a:path>
                <a:path w="1022350" h="1002029">
                  <a:moveTo>
                    <a:pt x="3943" y="892810"/>
                  </a:moveTo>
                  <a:lnTo>
                    <a:pt x="136" y="892810"/>
                  </a:lnTo>
                  <a:lnTo>
                    <a:pt x="119" y="906779"/>
                  </a:lnTo>
                  <a:lnTo>
                    <a:pt x="3925" y="906779"/>
                  </a:lnTo>
                  <a:lnTo>
                    <a:pt x="3943" y="892810"/>
                  </a:lnTo>
                  <a:close/>
                </a:path>
                <a:path w="1022350" h="1002029">
                  <a:moveTo>
                    <a:pt x="1021218" y="892810"/>
                  </a:moveTo>
                  <a:lnTo>
                    <a:pt x="1016269" y="892810"/>
                  </a:lnTo>
                  <a:lnTo>
                    <a:pt x="1016234" y="906779"/>
                  </a:lnTo>
                  <a:lnTo>
                    <a:pt x="1021201" y="906779"/>
                  </a:lnTo>
                  <a:lnTo>
                    <a:pt x="1021218" y="892810"/>
                  </a:lnTo>
                  <a:close/>
                </a:path>
                <a:path w="1022350" h="1002029">
                  <a:moveTo>
                    <a:pt x="3925" y="906780"/>
                  </a:moveTo>
                  <a:lnTo>
                    <a:pt x="119" y="906780"/>
                  </a:lnTo>
                  <a:lnTo>
                    <a:pt x="112" y="911859"/>
                  </a:lnTo>
                  <a:lnTo>
                    <a:pt x="3918" y="911859"/>
                  </a:lnTo>
                  <a:lnTo>
                    <a:pt x="3925" y="906780"/>
                  </a:lnTo>
                  <a:close/>
                </a:path>
                <a:path w="1022350" h="1002029">
                  <a:moveTo>
                    <a:pt x="1021201" y="906780"/>
                  </a:moveTo>
                  <a:lnTo>
                    <a:pt x="1016234" y="906780"/>
                  </a:lnTo>
                  <a:lnTo>
                    <a:pt x="1016221" y="911859"/>
                  </a:lnTo>
                  <a:lnTo>
                    <a:pt x="1021194" y="911859"/>
                  </a:lnTo>
                  <a:lnTo>
                    <a:pt x="1021201" y="906780"/>
                  </a:lnTo>
                  <a:close/>
                </a:path>
                <a:path w="1022350" h="1002029">
                  <a:moveTo>
                    <a:pt x="3918" y="911860"/>
                  </a:moveTo>
                  <a:lnTo>
                    <a:pt x="112" y="911860"/>
                  </a:lnTo>
                  <a:lnTo>
                    <a:pt x="103" y="919479"/>
                  </a:lnTo>
                  <a:lnTo>
                    <a:pt x="3909" y="919479"/>
                  </a:lnTo>
                  <a:lnTo>
                    <a:pt x="3918" y="911860"/>
                  </a:lnTo>
                  <a:close/>
                </a:path>
                <a:path w="1022350" h="1002029">
                  <a:moveTo>
                    <a:pt x="1021194" y="911860"/>
                  </a:moveTo>
                  <a:lnTo>
                    <a:pt x="1016221" y="911860"/>
                  </a:lnTo>
                  <a:lnTo>
                    <a:pt x="1016201" y="919479"/>
                  </a:lnTo>
                  <a:lnTo>
                    <a:pt x="1021184" y="919479"/>
                  </a:lnTo>
                  <a:lnTo>
                    <a:pt x="1021194" y="911860"/>
                  </a:lnTo>
                  <a:close/>
                </a:path>
                <a:path w="1022350" h="1002029">
                  <a:moveTo>
                    <a:pt x="3909" y="919480"/>
                  </a:moveTo>
                  <a:lnTo>
                    <a:pt x="103" y="919480"/>
                  </a:lnTo>
                  <a:lnTo>
                    <a:pt x="96" y="924559"/>
                  </a:lnTo>
                  <a:lnTo>
                    <a:pt x="3902" y="924559"/>
                  </a:lnTo>
                  <a:lnTo>
                    <a:pt x="3909" y="919480"/>
                  </a:lnTo>
                  <a:close/>
                </a:path>
                <a:path w="1022350" h="1002029">
                  <a:moveTo>
                    <a:pt x="1021184" y="919480"/>
                  </a:moveTo>
                  <a:lnTo>
                    <a:pt x="1016201" y="919480"/>
                  </a:lnTo>
                  <a:lnTo>
                    <a:pt x="1016188" y="924559"/>
                  </a:lnTo>
                  <a:lnTo>
                    <a:pt x="1021178" y="924559"/>
                  </a:lnTo>
                  <a:lnTo>
                    <a:pt x="1021184" y="919480"/>
                  </a:lnTo>
                  <a:close/>
                </a:path>
                <a:path w="1022350" h="1002029">
                  <a:moveTo>
                    <a:pt x="3902" y="924560"/>
                  </a:moveTo>
                  <a:lnTo>
                    <a:pt x="96" y="924560"/>
                  </a:lnTo>
                  <a:lnTo>
                    <a:pt x="78" y="938529"/>
                  </a:lnTo>
                  <a:lnTo>
                    <a:pt x="3884" y="938529"/>
                  </a:lnTo>
                  <a:lnTo>
                    <a:pt x="3902" y="924560"/>
                  </a:lnTo>
                  <a:close/>
                </a:path>
                <a:path w="1022350" h="1002029">
                  <a:moveTo>
                    <a:pt x="1021178" y="924560"/>
                  </a:moveTo>
                  <a:lnTo>
                    <a:pt x="1016188" y="924560"/>
                  </a:lnTo>
                  <a:lnTo>
                    <a:pt x="1016152" y="938529"/>
                  </a:lnTo>
                  <a:lnTo>
                    <a:pt x="1021160" y="938529"/>
                  </a:lnTo>
                  <a:lnTo>
                    <a:pt x="1021178" y="924560"/>
                  </a:lnTo>
                  <a:close/>
                </a:path>
                <a:path w="1022350" h="1002029">
                  <a:moveTo>
                    <a:pt x="3884" y="938530"/>
                  </a:moveTo>
                  <a:lnTo>
                    <a:pt x="78" y="938530"/>
                  </a:lnTo>
                  <a:lnTo>
                    <a:pt x="70" y="944879"/>
                  </a:lnTo>
                  <a:lnTo>
                    <a:pt x="3876" y="944879"/>
                  </a:lnTo>
                  <a:lnTo>
                    <a:pt x="3884" y="938530"/>
                  </a:lnTo>
                  <a:close/>
                </a:path>
                <a:path w="1022350" h="1002029">
                  <a:moveTo>
                    <a:pt x="1021160" y="938530"/>
                  </a:moveTo>
                  <a:lnTo>
                    <a:pt x="1016152" y="938530"/>
                  </a:lnTo>
                  <a:lnTo>
                    <a:pt x="1016136" y="944879"/>
                  </a:lnTo>
                  <a:lnTo>
                    <a:pt x="1021152" y="944879"/>
                  </a:lnTo>
                  <a:lnTo>
                    <a:pt x="1021160" y="938530"/>
                  </a:lnTo>
                  <a:close/>
                </a:path>
                <a:path w="1022350" h="1002029">
                  <a:moveTo>
                    <a:pt x="3876" y="944880"/>
                  </a:moveTo>
                  <a:lnTo>
                    <a:pt x="70" y="944880"/>
                  </a:lnTo>
                  <a:lnTo>
                    <a:pt x="62" y="951229"/>
                  </a:lnTo>
                  <a:lnTo>
                    <a:pt x="3868" y="951229"/>
                  </a:lnTo>
                  <a:lnTo>
                    <a:pt x="3876" y="944880"/>
                  </a:lnTo>
                  <a:close/>
                </a:path>
                <a:path w="1022350" h="1002029">
                  <a:moveTo>
                    <a:pt x="1021152" y="944880"/>
                  </a:moveTo>
                  <a:lnTo>
                    <a:pt x="1016136" y="944880"/>
                  </a:lnTo>
                  <a:lnTo>
                    <a:pt x="1016120" y="951229"/>
                  </a:lnTo>
                  <a:lnTo>
                    <a:pt x="1021144" y="951229"/>
                  </a:lnTo>
                  <a:lnTo>
                    <a:pt x="1021152" y="944880"/>
                  </a:lnTo>
                  <a:close/>
                </a:path>
                <a:path w="1022350" h="1002029">
                  <a:moveTo>
                    <a:pt x="3868" y="951230"/>
                  </a:moveTo>
                  <a:lnTo>
                    <a:pt x="62" y="951230"/>
                  </a:lnTo>
                  <a:lnTo>
                    <a:pt x="54" y="957579"/>
                  </a:lnTo>
                  <a:lnTo>
                    <a:pt x="3860" y="957579"/>
                  </a:lnTo>
                  <a:lnTo>
                    <a:pt x="3868" y="951230"/>
                  </a:lnTo>
                  <a:close/>
                </a:path>
                <a:path w="1022350" h="1002029">
                  <a:moveTo>
                    <a:pt x="1021144" y="951230"/>
                  </a:moveTo>
                  <a:lnTo>
                    <a:pt x="1016120" y="951230"/>
                  </a:lnTo>
                  <a:lnTo>
                    <a:pt x="1016104" y="957579"/>
                  </a:lnTo>
                  <a:lnTo>
                    <a:pt x="1021136" y="957579"/>
                  </a:lnTo>
                  <a:lnTo>
                    <a:pt x="1021144" y="951230"/>
                  </a:lnTo>
                  <a:close/>
                </a:path>
                <a:path w="1022350" h="1002029">
                  <a:moveTo>
                    <a:pt x="3860" y="957580"/>
                  </a:moveTo>
                  <a:lnTo>
                    <a:pt x="54" y="957580"/>
                  </a:lnTo>
                  <a:lnTo>
                    <a:pt x="46" y="963929"/>
                  </a:lnTo>
                  <a:lnTo>
                    <a:pt x="3852" y="963929"/>
                  </a:lnTo>
                  <a:lnTo>
                    <a:pt x="3860" y="957580"/>
                  </a:lnTo>
                  <a:close/>
                </a:path>
                <a:path w="1022350" h="1002029">
                  <a:moveTo>
                    <a:pt x="1021136" y="957580"/>
                  </a:moveTo>
                  <a:lnTo>
                    <a:pt x="1016104" y="957580"/>
                  </a:lnTo>
                  <a:lnTo>
                    <a:pt x="1016087" y="963929"/>
                  </a:lnTo>
                  <a:lnTo>
                    <a:pt x="1021128" y="963929"/>
                  </a:lnTo>
                  <a:lnTo>
                    <a:pt x="1021136" y="957580"/>
                  </a:lnTo>
                  <a:close/>
                </a:path>
                <a:path w="1022350" h="1002029">
                  <a:moveTo>
                    <a:pt x="3852" y="963930"/>
                  </a:moveTo>
                  <a:lnTo>
                    <a:pt x="46" y="963930"/>
                  </a:lnTo>
                  <a:lnTo>
                    <a:pt x="38" y="970279"/>
                  </a:lnTo>
                  <a:lnTo>
                    <a:pt x="3844" y="970279"/>
                  </a:lnTo>
                  <a:lnTo>
                    <a:pt x="3852" y="963930"/>
                  </a:lnTo>
                  <a:close/>
                </a:path>
                <a:path w="1022350" h="1002029">
                  <a:moveTo>
                    <a:pt x="1021128" y="963930"/>
                  </a:moveTo>
                  <a:lnTo>
                    <a:pt x="1016087" y="963930"/>
                  </a:lnTo>
                  <a:lnTo>
                    <a:pt x="1016071" y="970279"/>
                  </a:lnTo>
                  <a:lnTo>
                    <a:pt x="1021120" y="970279"/>
                  </a:lnTo>
                  <a:lnTo>
                    <a:pt x="1021128" y="963930"/>
                  </a:lnTo>
                  <a:close/>
                </a:path>
                <a:path w="1022350" h="1002029">
                  <a:moveTo>
                    <a:pt x="3844" y="970280"/>
                  </a:moveTo>
                  <a:lnTo>
                    <a:pt x="38" y="970280"/>
                  </a:lnTo>
                  <a:lnTo>
                    <a:pt x="30" y="976629"/>
                  </a:lnTo>
                  <a:lnTo>
                    <a:pt x="3836" y="976629"/>
                  </a:lnTo>
                  <a:lnTo>
                    <a:pt x="3844" y="970280"/>
                  </a:lnTo>
                  <a:close/>
                </a:path>
                <a:path w="1022350" h="1002029">
                  <a:moveTo>
                    <a:pt x="1021120" y="970280"/>
                  </a:moveTo>
                  <a:lnTo>
                    <a:pt x="1016071" y="970280"/>
                  </a:lnTo>
                  <a:lnTo>
                    <a:pt x="1016055" y="976629"/>
                  </a:lnTo>
                  <a:lnTo>
                    <a:pt x="1021112" y="976629"/>
                  </a:lnTo>
                  <a:lnTo>
                    <a:pt x="1021120" y="970280"/>
                  </a:lnTo>
                  <a:close/>
                </a:path>
                <a:path w="1022350" h="1002029">
                  <a:moveTo>
                    <a:pt x="3836" y="976630"/>
                  </a:moveTo>
                  <a:lnTo>
                    <a:pt x="30" y="976630"/>
                  </a:lnTo>
                  <a:lnTo>
                    <a:pt x="24" y="981709"/>
                  </a:lnTo>
                  <a:lnTo>
                    <a:pt x="3829" y="981709"/>
                  </a:lnTo>
                  <a:lnTo>
                    <a:pt x="3836" y="976630"/>
                  </a:lnTo>
                  <a:close/>
                </a:path>
                <a:path w="1022350" h="1002029">
                  <a:moveTo>
                    <a:pt x="1021112" y="976630"/>
                  </a:moveTo>
                  <a:lnTo>
                    <a:pt x="1016055" y="976630"/>
                  </a:lnTo>
                  <a:lnTo>
                    <a:pt x="1016042" y="981709"/>
                  </a:lnTo>
                  <a:lnTo>
                    <a:pt x="1021105" y="981709"/>
                  </a:lnTo>
                  <a:lnTo>
                    <a:pt x="1021112" y="976630"/>
                  </a:lnTo>
                  <a:close/>
                </a:path>
                <a:path w="1022350" h="1002029">
                  <a:moveTo>
                    <a:pt x="3829" y="981710"/>
                  </a:moveTo>
                  <a:lnTo>
                    <a:pt x="24" y="981710"/>
                  </a:lnTo>
                  <a:lnTo>
                    <a:pt x="8" y="994409"/>
                  </a:lnTo>
                  <a:lnTo>
                    <a:pt x="3813" y="994409"/>
                  </a:lnTo>
                  <a:lnTo>
                    <a:pt x="3829" y="981710"/>
                  </a:lnTo>
                  <a:close/>
                </a:path>
                <a:path w="1022350" h="1002029">
                  <a:moveTo>
                    <a:pt x="1021105" y="981710"/>
                  </a:moveTo>
                  <a:lnTo>
                    <a:pt x="1016042" y="981710"/>
                  </a:lnTo>
                  <a:lnTo>
                    <a:pt x="1016009" y="994409"/>
                  </a:lnTo>
                  <a:lnTo>
                    <a:pt x="1021089" y="994409"/>
                  </a:lnTo>
                  <a:lnTo>
                    <a:pt x="1021105" y="981710"/>
                  </a:lnTo>
                  <a:close/>
                </a:path>
                <a:path w="1022350" h="1002029">
                  <a:moveTo>
                    <a:pt x="3813" y="994410"/>
                  </a:moveTo>
                  <a:lnTo>
                    <a:pt x="8" y="994410"/>
                  </a:lnTo>
                  <a:lnTo>
                    <a:pt x="0" y="1000760"/>
                  </a:lnTo>
                  <a:lnTo>
                    <a:pt x="1021079" y="1002029"/>
                  </a:lnTo>
                  <a:lnTo>
                    <a:pt x="1021084" y="998219"/>
                  </a:lnTo>
                  <a:lnTo>
                    <a:pt x="3809" y="996950"/>
                  </a:lnTo>
                  <a:lnTo>
                    <a:pt x="3813" y="994410"/>
                  </a:lnTo>
                  <a:close/>
                </a:path>
                <a:path w="1022350" h="1002029">
                  <a:moveTo>
                    <a:pt x="1021089" y="994410"/>
                  </a:moveTo>
                  <a:lnTo>
                    <a:pt x="1016009" y="994410"/>
                  </a:lnTo>
                  <a:lnTo>
                    <a:pt x="1016000" y="998219"/>
                  </a:lnTo>
                  <a:lnTo>
                    <a:pt x="1021084" y="998219"/>
                  </a:lnTo>
                  <a:lnTo>
                    <a:pt x="1021089" y="994410"/>
                  </a:lnTo>
                  <a:close/>
                </a:path>
              </a:pathLst>
            </a:custGeom>
            <a:solidFill>
              <a:srgbClr val="811B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7073900" y="3056889"/>
              <a:ext cx="1014730" cy="993140"/>
            </a:xfrm>
            <a:custGeom>
              <a:avLst/>
              <a:gdLst/>
              <a:ahLst/>
              <a:cxnLst/>
              <a:rect l="l" t="t" r="r" b="b"/>
              <a:pathLst>
                <a:path w="1014729" h="993139">
                  <a:moveTo>
                    <a:pt x="1270" y="0"/>
                  </a:moveTo>
                  <a:lnTo>
                    <a:pt x="1258" y="8889"/>
                  </a:lnTo>
                  <a:lnTo>
                    <a:pt x="6336" y="8889"/>
                  </a:lnTo>
                  <a:lnTo>
                    <a:pt x="6350" y="3810"/>
                  </a:lnTo>
                  <a:lnTo>
                    <a:pt x="1014723" y="3810"/>
                  </a:lnTo>
                  <a:lnTo>
                    <a:pt x="1014729" y="1270"/>
                  </a:lnTo>
                  <a:lnTo>
                    <a:pt x="1270" y="0"/>
                  </a:lnTo>
                  <a:close/>
                </a:path>
                <a:path w="1014729" h="993139">
                  <a:moveTo>
                    <a:pt x="1014723" y="3810"/>
                  </a:moveTo>
                  <a:lnTo>
                    <a:pt x="6350" y="3810"/>
                  </a:lnTo>
                  <a:lnTo>
                    <a:pt x="1009650" y="5080"/>
                  </a:lnTo>
                  <a:lnTo>
                    <a:pt x="1009645" y="8889"/>
                  </a:lnTo>
                  <a:lnTo>
                    <a:pt x="1014710" y="8889"/>
                  </a:lnTo>
                  <a:lnTo>
                    <a:pt x="1014723" y="3810"/>
                  </a:lnTo>
                  <a:close/>
                </a:path>
                <a:path w="1014729" h="993139">
                  <a:moveTo>
                    <a:pt x="6336" y="8890"/>
                  </a:moveTo>
                  <a:lnTo>
                    <a:pt x="1258" y="8890"/>
                  </a:lnTo>
                  <a:lnTo>
                    <a:pt x="1242" y="21589"/>
                  </a:lnTo>
                  <a:lnTo>
                    <a:pt x="6304" y="21589"/>
                  </a:lnTo>
                  <a:lnTo>
                    <a:pt x="6336" y="8890"/>
                  </a:lnTo>
                  <a:close/>
                </a:path>
                <a:path w="1014729" h="993139">
                  <a:moveTo>
                    <a:pt x="1014710" y="8890"/>
                  </a:moveTo>
                  <a:lnTo>
                    <a:pt x="1009645" y="8890"/>
                  </a:lnTo>
                  <a:lnTo>
                    <a:pt x="1009628" y="21589"/>
                  </a:lnTo>
                  <a:lnTo>
                    <a:pt x="1014677" y="21589"/>
                  </a:lnTo>
                  <a:lnTo>
                    <a:pt x="1014710" y="8890"/>
                  </a:lnTo>
                  <a:close/>
                </a:path>
                <a:path w="1014729" h="993139">
                  <a:moveTo>
                    <a:pt x="6304" y="21590"/>
                  </a:moveTo>
                  <a:lnTo>
                    <a:pt x="1242" y="21590"/>
                  </a:lnTo>
                  <a:lnTo>
                    <a:pt x="1209" y="46989"/>
                  </a:lnTo>
                  <a:lnTo>
                    <a:pt x="6238" y="46989"/>
                  </a:lnTo>
                  <a:lnTo>
                    <a:pt x="6304" y="21590"/>
                  </a:lnTo>
                  <a:close/>
                </a:path>
                <a:path w="1014729" h="993139">
                  <a:moveTo>
                    <a:pt x="1014677" y="21590"/>
                  </a:moveTo>
                  <a:lnTo>
                    <a:pt x="1009628" y="21590"/>
                  </a:lnTo>
                  <a:lnTo>
                    <a:pt x="1009595" y="46989"/>
                  </a:lnTo>
                  <a:lnTo>
                    <a:pt x="1014612" y="46989"/>
                  </a:lnTo>
                  <a:lnTo>
                    <a:pt x="1014677" y="21590"/>
                  </a:lnTo>
                  <a:close/>
                </a:path>
                <a:path w="1014729" h="993139">
                  <a:moveTo>
                    <a:pt x="6238" y="46990"/>
                  </a:moveTo>
                  <a:lnTo>
                    <a:pt x="1209" y="46990"/>
                  </a:lnTo>
                  <a:lnTo>
                    <a:pt x="1169" y="78739"/>
                  </a:lnTo>
                  <a:lnTo>
                    <a:pt x="6156" y="78739"/>
                  </a:lnTo>
                  <a:lnTo>
                    <a:pt x="6238" y="46990"/>
                  </a:lnTo>
                  <a:close/>
                </a:path>
                <a:path w="1014729" h="993139">
                  <a:moveTo>
                    <a:pt x="1014612" y="46990"/>
                  </a:moveTo>
                  <a:lnTo>
                    <a:pt x="1009595" y="46990"/>
                  </a:lnTo>
                  <a:lnTo>
                    <a:pt x="1009554" y="78739"/>
                  </a:lnTo>
                  <a:lnTo>
                    <a:pt x="1014531" y="78739"/>
                  </a:lnTo>
                  <a:lnTo>
                    <a:pt x="1014612" y="46990"/>
                  </a:lnTo>
                  <a:close/>
                </a:path>
                <a:path w="1014729" h="993139">
                  <a:moveTo>
                    <a:pt x="6156" y="78740"/>
                  </a:moveTo>
                  <a:lnTo>
                    <a:pt x="1169" y="78740"/>
                  </a:lnTo>
                  <a:lnTo>
                    <a:pt x="1120" y="116839"/>
                  </a:lnTo>
                  <a:lnTo>
                    <a:pt x="6058" y="116839"/>
                  </a:lnTo>
                  <a:lnTo>
                    <a:pt x="6156" y="78740"/>
                  </a:lnTo>
                  <a:close/>
                </a:path>
                <a:path w="1014729" h="993139">
                  <a:moveTo>
                    <a:pt x="1014531" y="78740"/>
                  </a:moveTo>
                  <a:lnTo>
                    <a:pt x="1009554" y="78740"/>
                  </a:lnTo>
                  <a:lnTo>
                    <a:pt x="1009505" y="116839"/>
                  </a:lnTo>
                  <a:lnTo>
                    <a:pt x="1014434" y="116839"/>
                  </a:lnTo>
                  <a:lnTo>
                    <a:pt x="1014531" y="78740"/>
                  </a:lnTo>
                  <a:close/>
                </a:path>
                <a:path w="1014729" h="993139">
                  <a:moveTo>
                    <a:pt x="6058" y="116840"/>
                  </a:moveTo>
                  <a:lnTo>
                    <a:pt x="1120" y="116840"/>
                  </a:lnTo>
                  <a:lnTo>
                    <a:pt x="1087" y="142239"/>
                  </a:lnTo>
                  <a:lnTo>
                    <a:pt x="5992" y="142239"/>
                  </a:lnTo>
                  <a:lnTo>
                    <a:pt x="6058" y="116840"/>
                  </a:lnTo>
                  <a:close/>
                </a:path>
                <a:path w="1014729" h="993139">
                  <a:moveTo>
                    <a:pt x="1014434" y="116840"/>
                  </a:moveTo>
                  <a:lnTo>
                    <a:pt x="1009505" y="116840"/>
                  </a:lnTo>
                  <a:lnTo>
                    <a:pt x="1009473" y="142239"/>
                  </a:lnTo>
                  <a:lnTo>
                    <a:pt x="1014369" y="142239"/>
                  </a:lnTo>
                  <a:lnTo>
                    <a:pt x="1014434" y="116840"/>
                  </a:lnTo>
                  <a:close/>
                </a:path>
                <a:path w="1014729" h="993139">
                  <a:moveTo>
                    <a:pt x="5992" y="142240"/>
                  </a:moveTo>
                  <a:lnTo>
                    <a:pt x="1087" y="142240"/>
                  </a:lnTo>
                  <a:lnTo>
                    <a:pt x="1071" y="154939"/>
                  </a:lnTo>
                  <a:lnTo>
                    <a:pt x="5959" y="154939"/>
                  </a:lnTo>
                  <a:lnTo>
                    <a:pt x="5992" y="142240"/>
                  </a:lnTo>
                  <a:close/>
                </a:path>
                <a:path w="1014729" h="993139">
                  <a:moveTo>
                    <a:pt x="1014369" y="142240"/>
                  </a:moveTo>
                  <a:lnTo>
                    <a:pt x="1009473" y="142240"/>
                  </a:lnTo>
                  <a:lnTo>
                    <a:pt x="1009456" y="154939"/>
                  </a:lnTo>
                  <a:lnTo>
                    <a:pt x="1014336" y="154939"/>
                  </a:lnTo>
                  <a:lnTo>
                    <a:pt x="1014369" y="142240"/>
                  </a:lnTo>
                  <a:close/>
                </a:path>
                <a:path w="1014729" h="993139">
                  <a:moveTo>
                    <a:pt x="5959" y="154940"/>
                  </a:moveTo>
                  <a:lnTo>
                    <a:pt x="1071" y="154940"/>
                  </a:lnTo>
                  <a:lnTo>
                    <a:pt x="1039" y="180339"/>
                  </a:lnTo>
                  <a:lnTo>
                    <a:pt x="5894" y="180339"/>
                  </a:lnTo>
                  <a:lnTo>
                    <a:pt x="5959" y="154940"/>
                  </a:lnTo>
                  <a:close/>
                </a:path>
                <a:path w="1014729" h="993139">
                  <a:moveTo>
                    <a:pt x="1014336" y="154940"/>
                  </a:moveTo>
                  <a:lnTo>
                    <a:pt x="1009456" y="154940"/>
                  </a:lnTo>
                  <a:lnTo>
                    <a:pt x="1009423" y="180339"/>
                  </a:lnTo>
                  <a:lnTo>
                    <a:pt x="1014271" y="180339"/>
                  </a:lnTo>
                  <a:lnTo>
                    <a:pt x="1014336" y="154940"/>
                  </a:lnTo>
                  <a:close/>
                </a:path>
                <a:path w="1014729" h="993139">
                  <a:moveTo>
                    <a:pt x="5894" y="180340"/>
                  </a:moveTo>
                  <a:lnTo>
                    <a:pt x="1039" y="180340"/>
                  </a:lnTo>
                  <a:lnTo>
                    <a:pt x="852" y="326389"/>
                  </a:lnTo>
                  <a:lnTo>
                    <a:pt x="5517" y="326389"/>
                  </a:lnTo>
                  <a:lnTo>
                    <a:pt x="5894" y="180340"/>
                  </a:lnTo>
                  <a:close/>
                </a:path>
                <a:path w="1014729" h="993139">
                  <a:moveTo>
                    <a:pt x="1014271" y="180340"/>
                  </a:moveTo>
                  <a:lnTo>
                    <a:pt x="1009423" y="180340"/>
                  </a:lnTo>
                  <a:lnTo>
                    <a:pt x="1009235" y="326389"/>
                  </a:lnTo>
                  <a:lnTo>
                    <a:pt x="1013897" y="326389"/>
                  </a:lnTo>
                  <a:lnTo>
                    <a:pt x="1014271" y="180340"/>
                  </a:lnTo>
                  <a:close/>
                </a:path>
                <a:path w="1014729" h="993139">
                  <a:moveTo>
                    <a:pt x="5517" y="326390"/>
                  </a:moveTo>
                  <a:lnTo>
                    <a:pt x="852" y="326390"/>
                  </a:lnTo>
                  <a:lnTo>
                    <a:pt x="819" y="351789"/>
                  </a:lnTo>
                  <a:lnTo>
                    <a:pt x="5451" y="351789"/>
                  </a:lnTo>
                  <a:lnTo>
                    <a:pt x="5517" y="326390"/>
                  </a:lnTo>
                  <a:close/>
                </a:path>
                <a:path w="1014729" h="993139">
                  <a:moveTo>
                    <a:pt x="1013897" y="326390"/>
                  </a:moveTo>
                  <a:lnTo>
                    <a:pt x="1009235" y="326390"/>
                  </a:lnTo>
                  <a:lnTo>
                    <a:pt x="1009202" y="351789"/>
                  </a:lnTo>
                  <a:lnTo>
                    <a:pt x="1013832" y="351789"/>
                  </a:lnTo>
                  <a:lnTo>
                    <a:pt x="1013897" y="326390"/>
                  </a:lnTo>
                  <a:close/>
                </a:path>
                <a:path w="1014729" h="993139">
                  <a:moveTo>
                    <a:pt x="5451" y="351790"/>
                  </a:moveTo>
                  <a:lnTo>
                    <a:pt x="819" y="351790"/>
                  </a:lnTo>
                  <a:lnTo>
                    <a:pt x="787" y="377189"/>
                  </a:lnTo>
                  <a:lnTo>
                    <a:pt x="5386" y="377189"/>
                  </a:lnTo>
                  <a:lnTo>
                    <a:pt x="5451" y="351790"/>
                  </a:lnTo>
                  <a:close/>
                </a:path>
                <a:path w="1014729" h="993139">
                  <a:moveTo>
                    <a:pt x="1013832" y="351790"/>
                  </a:moveTo>
                  <a:lnTo>
                    <a:pt x="1009202" y="351790"/>
                  </a:lnTo>
                  <a:lnTo>
                    <a:pt x="1009169" y="377189"/>
                  </a:lnTo>
                  <a:lnTo>
                    <a:pt x="1013767" y="377189"/>
                  </a:lnTo>
                  <a:lnTo>
                    <a:pt x="1013832" y="351790"/>
                  </a:lnTo>
                  <a:close/>
                </a:path>
                <a:path w="1014729" h="993139">
                  <a:moveTo>
                    <a:pt x="5386" y="377190"/>
                  </a:moveTo>
                  <a:lnTo>
                    <a:pt x="787" y="377190"/>
                  </a:lnTo>
                  <a:lnTo>
                    <a:pt x="481" y="615950"/>
                  </a:lnTo>
                  <a:lnTo>
                    <a:pt x="4770" y="615950"/>
                  </a:lnTo>
                  <a:lnTo>
                    <a:pt x="5386" y="377190"/>
                  </a:lnTo>
                  <a:close/>
                </a:path>
                <a:path w="1014729" h="993139">
                  <a:moveTo>
                    <a:pt x="1013767" y="377190"/>
                  </a:moveTo>
                  <a:lnTo>
                    <a:pt x="1009169" y="377190"/>
                  </a:lnTo>
                  <a:lnTo>
                    <a:pt x="1008861" y="615950"/>
                  </a:lnTo>
                  <a:lnTo>
                    <a:pt x="1013155" y="615950"/>
                  </a:lnTo>
                  <a:lnTo>
                    <a:pt x="1013767" y="377190"/>
                  </a:lnTo>
                  <a:close/>
                </a:path>
                <a:path w="1014729" h="993139">
                  <a:moveTo>
                    <a:pt x="4770" y="615950"/>
                  </a:moveTo>
                  <a:lnTo>
                    <a:pt x="481" y="615950"/>
                  </a:lnTo>
                  <a:lnTo>
                    <a:pt x="448" y="641350"/>
                  </a:lnTo>
                  <a:lnTo>
                    <a:pt x="4704" y="641350"/>
                  </a:lnTo>
                  <a:lnTo>
                    <a:pt x="4770" y="615950"/>
                  </a:lnTo>
                  <a:close/>
                </a:path>
                <a:path w="1014729" h="993139">
                  <a:moveTo>
                    <a:pt x="1013155" y="615950"/>
                  </a:moveTo>
                  <a:lnTo>
                    <a:pt x="1008861" y="615950"/>
                  </a:lnTo>
                  <a:lnTo>
                    <a:pt x="1008829" y="641350"/>
                  </a:lnTo>
                  <a:lnTo>
                    <a:pt x="1013090" y="641350"/>
                  </a:lnTo>
                  <a:lnTo>
                    <a:pt x="1013155" y="615950"/>
                  </a:lnTo>
                  <a:close/>
                </a:path>
                <a:path w="1014729" h="993139">
                  <a:moveTo>
                    <a:pt x="4704" y="641350"/>
                  </a:moveTo>
                  <a:lnTo>
                    <a:pt x="448" y="641350"/>
                  </a:lnTo>
                  <a:lnTo>
                    <a:pt x="383" y="692150"/>
                  </a:lnTo>
                  <a:lnTo>
                    <a:pt x="4573" y="692150"/>
                  </a:lnTo>
                  <a:lnTo>
                    <a:pt x="4704" y="641350"/>
                  </a:lnTo>
                  <a:close/>
                </a:path>
                <a:path w="1014729" h="993139">
                  <a:moveTo>
                    <a:pt x="1013090" y="641350"/>
                  </a:moveTo>
                  <a:lnTo>
                    <a:pt x="1008829" y="641350"/>
                  </a:lnTo>
                  <a:lnTo>
                    <a:pt x="1008763" y="692150"/>
                  </a:lnTo>
                  <a:lnTo>
                    <a:pt x="1012960" y="692150"/>
                  </a:lnTo>
                  <a:lnTo>
                    <a:pt x="1013090" y="641350"/>
                  </a:lnTo>
                  <a:close/>
                </a:path>
                <a:path w="1014729" h="993139">
                  <a:moveTo>
                    <a:pt x="4573" y="692150"/>
                  </a:moveTo>
                  <a:lnTo>
                    <a:pt x="383" y="692150"/>
                  </a:lnTo>
                  <a:lnTo>
                    <a:pt x="351" y="717550"/>
                  </a:lnTo>
                  <a:lnTo>
                    <a:pt x="4508" y="717550"/>
                  </a:lnTo>
                  <a:lnTo>
                    <a:pt x="4573" y="692150"/>
                  </a:lnTo>
                  <a:close/>
                </a:path>
                <a:path w="1014729" h="993139">
                  <a:moveTo>
                    <a:pt x="1012960" y="692150"/>
                  </a:moveTo>
                  <a:lnTo>
                    <a:pt x="1008763" y="692150"/>
                  </a:lnTo>
                  <a:lnTo>
                    <a:pt x="1008730" y="717550"/>
                  </a:lnTo>
                  <a:lnTo>
                    <a:pt x="1012895" y="717550"/>
                  </a:lnTo>
                  <a:lnTo>
                    <a:pt x="1012960" y="692150"/>
                  </a:lnTo>
                  <a:close/>
                </a:path>
                <a:path w="1014729" h="993139">
                  <a:moveTo>
                    <a:pt x="4508" y="717550"/>
                  </a:moveTo>
                  <a:lnTo>
                    <a:pt x="351" y="717550"/>
                  </a:lnTo>
                  <a:lnTo>
                    <a:pt x="318" y="742950"/>
                  </a:lnTo>
                  <a:lnTo>
                    <a:pt x="4442" y="742950"/>
                  </a:lnTo>
                  <a:lnTo>
                    <a:pt x="4508" y="717550"/>
                  </a:lnTo>
                  <a:close/>
                </a:path>
                <a:path w="1014729" h="993139">
                  <a:moveTo>
                    <a:pt x="1012895" y="717550"/>
                  </a:moveTo>
                  <a:lnTo>
                    <a:pt x="1008730" y="717550"/>
                  </a:lnTo>
                  <a:lnTo>
                    <a:pt x="1008697" y="742950"/>
                  </a:lnTo>
                  <a:lnTo>
                    <a:pt x="1012830" y="742950"/>
                  </a:lnTo>
                  <a:lnTo>
                    <a:pt x="1012895" y="717550"/>
                  </a:lnTo>
                  <a:close/>
                </a:path>
                <a:path w="1014729" h="993139">
                  <a:moveTo>
                    <a:pt x="4442" y="742950"/>
                  </a:moveTo>
                  <a:lnTo>
                    <a:pt x="318" y="742950"/>
                  </a:lnTo>
                  <a:lnTo>
                    <a:pt x="302" y="755650"/>
                  </a:lnTo>
                  <a:lnTo>
                    <a:pt x="4409" y="755650"/>
                  </a:lnTo>
                  <a:lnTo>
                    <a:pt x="4442" y="742950"/>
                  </a:lnTo>
                  <a:close/>
                </a:path>
                <a:path w="1014729" h="993139">
                  <a:moveTo>
                    <a:pt x="1012830" y="742950"/>
                  </a:moveTo>
                  <a:lnTo>
                    <a:pt x="1008697" y="742950"/>
                  </a:lnTo>
                  <a:lnTo>
                    <a:pt x="1008681" y="755650"/>
                  </a:lnTo>
                  <a:lnTo>
                    <a:pt x="1012798" y="755650"/>
                  </a:lnTo>
                  <a:lnTo>
                    <a:pt x="1012830" y="742950"/>
                  </a:lnTo>
                  <a:close/>
                </a:path>
                <a:path w="1014729" h="993139">
                  <a:moveTo>
                    <a:pt x="4409" y="755650"/>
                  </a:moveTo>
                  <a:lnTo>
                    <a:pt x="302" y="755650"/>
                  </a:lnTo>
                  <a:lnTo>
                    <a:pt x="269" y="781050"/>
                  </a:lnTo>
                  <a:lnTo>
                    <a:pt x="4344" y="781050"/>
                  </a:lnTo>
                  <a:lnTo>
                    <a:pt x="4409" y="755650"/>
                  </a:lnTo>
                  <a:close/>
                </a:path>
                <a:path w="1014729" h="993139">
                  <a:moveTo>
                    <a:pt x="1012798" y="755650"/>
                  </a:moveTo>
                  <a:lnTo>
                    <a:pt x="1008681" y="755650"/>
                  </a:lnTo>
                  <a:lnTo>
                    <a:pt x="1008648" y="781050"/>
                  </a:lnTo>
                  <a:lnTo>
                    <a:pt x="1012733" y="781050"/>
                  </a:lnTo>
                  <a:lnTo>
                    <a:pt x="1012798" y="755650"/>
                  </a:lnTo>
                  <a:close/>
                </a:path>
                <a:path w="1014729" h="993139">
                  <a:moveTo>
                    <a:pt x="4344" y="781050"/>
                  </a:moveTo>
                  <a:lnTo>
                    <a:pt x="269" y="781050"/>
                  </a:lnTo>
                  <a:lnTo>
                    <a:pt x="229" y="812800"/>
                  </a:lnTo>
                  <a:lnTo>
                    <a:pt x="4262" y="812800"/>
                  </a:lnTo>
                  <a:lnTo>
                    <a:pt x="4344" y="781050"/>
                  </a:lnTo>
                  <a:close/>
                </a:path>
                <a:path w="1014729" h="993139">
                  <a:moveTo>
                    <a:pt x="1012733" y="781050"/>
                  </a:moveTo>
                  <a:lnTo>
                    <a:pt x="1008648" y="781050"/>
                  </a:lnTo>
                  <a:lnTo>
                    <a:pt x="1008607" y="812800"/>
                  </a:lnTo>
                  <a:lnTo>
                    <a:pt x="1012651" y="812800"/>
                  </a:lnTo>
                  <a:lnTo>
                    <a:pt x="1012733" y="781050"/>
                  </a:lnTo>
                  <a:close/>
                </a:path>
                <a:path w="1014729" h="993139">
                  <a:moveTo>
                    <a:pt x="4262" y="812800"/>
                  </a:moveTo>
                  <a:lnTo>
                    <a:pt x="229" y="812800"/>
                  </a:lnTo>
                  <a:lnTo>
                    <a:pt x="196" y="838200"/>
                  </a:lnTo>
                  <a:lnTo>
                    <a:pt x="4196" y="838200"/>
                  </a:lnTo>
                  <a:lnTo>
                    <a:pt x="4262" y="812800"/>
                  </a:lnTo>
                  <a:close/>
                </a:path>
                <a:path w="1014729" h="993139">
                  <a:moveTo>
                    <a:pt x="1012651" y="812800"/>
                  </a:moveTo>
                  <a:lnTo>
                    <a:pt x="1008607" y="812800"/>
                  </a:lnTo>
                  <a:lnTo>
                    <a:pt x="1008575" y="838200"/>
                  </a:lnTo>
                  <a:lnTo>
                    <a:pt x="1012586" y="838200"/>
                  </a:lnTo>
                  <a:lnTo>
                    <a:pt x="1012651" y="812800"/>
                  </a:lnTo>
                  <a:close/>
                </a:path>
                <a:path w="1014729" h="993139">
                  <a:moveTo>
                    <a:pt x="4196" y="838200"/>
                  </a:moveTo>
                  <a:lnTo>
                    <a:pt x="196" y="838200"/>
                  </a:lnTo>
                  <a:lnTo>
                    <a:pt x="188" y="844550"/>
                  </a:lnTo>
                  <a:lnTo>
                    <a:pt x="4180" y="844550"/>
                  </a:lnTo>
                  <a:lnTo>
                    <a:pt x="4196" y="838200"/>
                  </a:lnTo>
                  <a:close/>
                </a:path>
                <a:path w="1014729" h="993139">
                  <a:moveTo>
                    <a:pt x="1012586" y="838200"/>
                  </a:moveTo>
                  <a:lnTo>
                    <a:pt x="1008575" y="838200"/>
                  </a:lnTo>
                  <a:lnTo>
                    <a:pt x="1008566" y="844550"/>
                  </a:lnTo>
                  <a:lnTo>
                    <a:pt x="1012570" y="844550"/>
                  </a:lnTo>
                  <a:lnTo>
                    <a:pt x="1012586" y="838200"/>
                  </a:lnTo>
                  <a:close/>
                </a:path>
                <a:path w="1014729" h="993139">
                  <a:moveTo>
                    <a:pt x="4180" y="844550"/>
                  </a:moveTo>
                  <a:lnTo>
                    <a:pt x="188" y="844550"/>
                  </a:lnTo>
                  <a:lnTo>
                    <a:pt x="180" y="850900"/>
                  </a:lnTo>
                  <a:lnTo>
                    <a:pt x="4163" y="850900"/>
                  </a:lnTo>
                  <a:lnTo>
                    <a:pt x="4180" y="844550"/>
                  </a:lnTo>
                  <a:close/>
                </a:path>
                <a:path w="1014729" h="993139">
                  <a:moveTo>
                    <a:pt x="1012570" y="844550"/>
                  </a:moveTo>
                  <a:lnTo>
                    <a:pt x="1008566" y="844550"/>
                  </a:lnTo>
                  <a:lnTo>
                    <a:pt x="1008558" y="850900"/>
                  </a:lnTo>
                  <a:lnTo>
                    <a:pt x="1012554" y="850900"/>
                  </a:lnTo>
                  <a:lnTo>
                    <a:pt x="1012570" y="844550"/>
                  </a:lnTo>
                  <a:close/>
                </a:path>
                <a:path w="1014729" h="993139">
                  <a:moveTo>
                    <a:pt x="4163" y="850900"/>
                  </a:moveTo>
                  <a:lnTo>
                    <a:pt x="180" y="850900"/>
                  </a:lnTo>
                  <a:lnTo>
                    <a:pt x="156" y="869950"/>
                  </a:lnTo>
                  <a:lnTo>
                    <a:pt x="4114" y="869950"/>
                  </a:lnTo>
                  <a:lnTo>
                    <a:pt x="4163" y="850900"/>
                  </a:lnTo>
                  <a:close/>
                </a:path>
                <a:path w="1014729" h="993139">
                  <a:moveTo>
                    <a:pt x="1012554" y="850900"/>
                  </a:moveTo>
                  <a:lnTo>
                    <a:pt x="1008558" y="850900"/>
                  </a:lnTo>
                  <a:lnTo>
                    <a:pt x="1008534" y="869950"/>
                  </a:lnTo>
                  <a:lnTo>
                    <a:pt x="1012505" y="869950"/>
                  </a:lnTo>
                  <a:lnTo>
                    <a:pt x="1012554" y="850900"/>
                  </a:lnTo>
                  <a:close/>
                </a:path>
                <a:path w="1014729" h="993139">
                  <a:moveTo>
                    <a:pt x="4114" y="869950"/>
                  </a:moveTo>
                  <a:lnTo>
                    <a:pt x="156" y="869950"/>
                  </a:lnTo>
                  <a:lnTo>
                    <a:pt x="133" y="887730"/>
                  </a:lnTo>
                  <a:lnTo>
                    <a:pt x="4068" y="887730"/>
                  </a:lnTo>
                  <a:lnTo>
                    <a:pt x="4114" y="869950"/>
                  </a:lnTo>
                  <a:close/>
                </a:path>
                <a:path w="1014729" h="993139">
                  <a:moveTo>
                    <a:pt x="1012505" y="869950"/>
                  </a:moveTo>
                  <a:lnTo>
                    <a:pt x="1008534" y="869950"/>
                  </a:lnTo>
                  <a:lnTo>
                    <a:pt x="1008511" y="887730"/>
                  </a:lnTo>
                  <a:lnTo>
                    <a:pt x="1012459" y="887730"/>
                  </a:lnTo>
                  <a:lnTo>
                    <a:pt x="1012505" y="869950"/>
                  </a:lnTo>
                  <a:close/>
                </a:path>
                <a:path w="1014729" h="993139">
                  <a:moveTo>
                    <a:pt x="4068" y="887730"/>
                  </a:moveTo>
                  <a:lnTo>
                    <a:pt x="133" y="887730"/>
                  </a:lnTo>
                  <a:lnTo>
                    <a:pt x="108" y="906780"/>
                  </a:lnTo>
                  <a:lnTo>
                    <a:pt x="4019" y="906780"/>
                  </a:lnTo>
                  <a:lnTo>
                    <a:pt x="4068" y="887730"/>
                  </a:lnTo>
                  <a:close/>
                </a:path>
                <a:path w="1014729" h="993139">
                  <a:moveTo>
                    <a:pt x="1012459" y="887730"/>
                  </a:moveTo>
                  <a:lnTo>
                    <a:pt x="1008511" y="887730"/>
                  </a:lnTo>
                  <a:lnTo>
                    <a:pt x="1008486" y="906780"/>
                  </a:lnTo>
                  <a:lnTo>
                    <a:pt x="1012411" y="906780"/>
                  </a:lnTo>
                  <a:lnTo>
                    <a:pt x="1012459" y="887730"/>
                  </a:lnTo>
                  <a:close/>
                </a:path>
                <a:path w="1014729" h="993139">
                  <a:moveTo>
                    <a:pt x="4019" y="906780"/>
                  </a:moveTo>
                  <a:lnTo>
                    <a:pt x="108" y="906780"/>
                  </a:lnTo>
                  <a:lnTo>
                    <a:pt x="99" y="914400"/>
                  </a:lnTo>
                  <a:lnTo>
                    <a:pt x="4000" y="914400"/>
                  </a:lnTo>
                  <a:lnTo>
                    <a:pt x="4019" y="906780"/>
                  </a:lnTo>
                  <a:close/>
                </a:path>
                <a:path w="1014729" h="993139">
                  <a:moveTo>
                    <a:pt x="1012411" y="906780"/>
                  </a:moveTo>
                  <a:lnTo>
                    <a:pt x="1008486" y="906780"/>
                  </a:lnTo>
                  <a:lnTo>
                    <a:pt x="1008476" y="914400"/>
                  </a:lnTo>
                  <a:lnTo>
                    <a:pt x="1012391" y="914400"/>
                  </a:lnTo>
                  <a:lnTo>
                    <a:pt x="1012411" y="906780"/>
                  </a:lnTo>
                  <a:close/>
                </a:path>
                <a:path w="1014729" h="993139">
                  <a:moveTo>
                    <a:pt x="4000" y="914400"/>
                  </a:moveTo>
                  <a:lnTo>
                    <a:pt x="99" y="914400"/>
                  </a:lnTo>
                  <a:lnTo>
                    <a:pt x="92" y="919480"/>
                  </a:lnTo>
                  <a:lnTo>
                    <a:pt x="3986" y="919480"/>
                  </a:lnTo>
                  <a:lnTo>
                    <a:pt x="4000" y="914400"/>
                  </a:lnTo>
                  <a:close/>
                </a:path>
                <a:path w="1014729" h="993139">
                  <a:moveTo>
                    <a:pt x="1012391" y="914400"/>
                  </a:moveTo>
                  <a:lnTo>
                    <a:pt x="1008476" y="914400"/>
                  </a:lnTo>
                  <a:lnTo>
                    <a:pt x="1008470" y="919480"/>
                  </a:lnTo>
                  <a:lnTo>
                    <a:pt x="1012378" y="919480"/>
                  </a:lnTo>
                  <a:lnTo>
                    <a:pt x="1012391" y="914400"/>
                  </a:lnTo>
                  <a:close/>
                </a:path>
                <a:path w="1014729" h="993139">
                  <a:moveTo>
                    <a:pt x="3986" y="919480"/>
                  </a:moveTo>
                  <a:lnTo>
                    <a:pt x="92" y="919480"/>
                  </a:lnTo>
                  <a:lnTo>
                    <a:pt x="82" y="927100"/>
                  </a:lnTo>
                  <a:lnTo>
                    <a:pt x="3967" y="927100"/>
                  </a:lnTo>
                  <a:lnTo>
                    <a:pt x="3986" y="919480"/>
                  </a:lnTo>
                  <a:close/>
                </a:path>
                <a:path w="1014729" h="993139">
                  <a:moveTo>
                    <a:pt x="1012378" y="919480"/>
                  </a:moveTo>
                  <a:lnTo>
                    <a:pt x="1008470" y="919480"/>
                  </a:lnTo>
                  <a:lnTo>
                    <a:pt x="1008460" y="927100"/>
                  </a:lnTo>
                  <a:lnTo>
                    <a:pt x="1012359" y="927100"/>
                  </a:lnTo>
                  <a:lnTo>
                    <a:pt x="1012378" y="919480"/>
                  </a:lnTo>
                  <a:close/>
                </a:path>
                <a:path w="1014729" h="993139">
                  <a:moveTo>
                    <a:pt x="3967" y="927100"/>
                  </a:moveTo>
                  <a:lnTo>
                    <a:pt x="82" y="927100"/>
                  </a:lnTo>
                  <a:lnTo>
                    <a:pt x="58" y="946150"/>
                  </a:lnTo>
                  <a:lnTo>
                    <a:pt x="3918" y="946150"/>
                  </a:lnTo>
                  <a:lnTo>
                    <a:pt x="3967" y="927100"/>
                  </a:lnTo>
                  <a:close/>
                </a:path>
                <a:path w="1014729" h="993139">
                  <a:moveTo>
                    <a:pt x="1012359" y="927100"/>
                  </a:moveTo>
                  <a:lnTo>
                    <a:pt x="1008460" y="927100"/>
                  </a:lnTo>
                  <a:lnTo>
                    <a:pt x="1008435" y="946150"/>
                  </a:lnTo>
                  <a:lnTo>
                    <a:pt x="1012310" y="946150"/>
                  </a:lnTo>
                  <a:lnTo>
                    <a:pt x="1012359" y="927100"/>
                  </a:lnTo>
                  <a:close/>
                </a:path>
                <a:path w="1014729" h="993139">
                  <a:moveTo>
                    <a:pt x="3918" y="946150"/>
                  </a:moveTo>
                  <a:lnTo>
                    <a:pt x="58" y="946150"/>
                  </a:lnTo>
                  <a:lnTo>
                    <a:pt x="50" y="952500"/>
                  </a:lnTo>
                  <a:lnTo>
                    <a:pt x="3901" y="952500"/>
                  </a:lnTo>
                  <a:lnTo>
                    <a:pt x="3918" y="946150"/>
                  </a:lnTo>
                  <a:close/>
                </a:path>
                <a:path w="1014729" h="993139">
                  <a:moveTo>
                    <a:pt x="1012310" y="946150"/>
                  </a:moveTo>
                  <a:lnTo>
                    <a:pt x="1008435" y="946150"/>
                  </a:lnTo>
                  <a:lnTo>
                    <a:pt x="1008427" y="952500"/>
                  </a:lnTo>
                  <a:lnTo>
                    <a:pt x="1012294" y="952500"/>
                  </a:lnTo>
                  <a:lnTo>
                    <a:pt x="1012310" y="946150"/>
                  </a:lnTo>
                  <a:close/>
                </a:path>
                <a:path w="1014729" h="993139">
                  <a:moveTo>
                    <a:pt x="3901" y="952500"/>
                  </a:moveTo>
                  <a:lnTo>
                    <a:pt x="50" y="952500"/>
                  </a:lnTo>
                  <a:lnTo>
                    <a:pt x="34" y="965200"/>
                  </a:lnTo>
                  <a:lnTo>
                    <a:pt x="3868" y="965200"/>
                  </a:lnTo>
                  <a:lnTo>
                    <a:pt x="3901" y="952500"/>
                  </a:lnTo>
                  <a:close/>
                </a:path>
                <a:path w="1014729" h="993139">
                  <a:moveTo>
                    <a:pt x="1012294" y="952500"/>
                  </a:moveTo>
                  <a:lnTo>
                    <a:pt x="1008427" y="952500"/>
                  </a:lnTo>
                  <a:lnTo>
                    <a:pt x="1008411" y="965200"/>
                  </a:lnTo>
                  <a:lnTo>
                    <a:pt x="1012261" y="965200"/>
                  </a:lnTo>
                  <a:lnTo>
                    <a:pt x="1012294" y="952500"/>
                  </a:lnTo>
                  <a:close/>
                </a:path>
                <a:path w="1014729" h="993139">
                  <a:moveTo>
                    <a:pt x="3868" y="965200"/>
                  </a:moveTo>
                  <a:lnTo>
                    <a:pt x="34" y="965200"/>
                  </a:lnTo>
                  <a:lnTo>
                    <a:pt x="26" y="971550"/>
                  </a:lnTo>
                  <a:lnTo>
                    <a:pt x="3852" y="971550"/>
                  </a:lnTo>
                  <a:lnTo>
                    <a:pt x="3868" y="965200"/>
                  </a:lnTo>
                  <a:close/>
                </a:path>
                <a:path w="1014729" h="993139">
                  <a:moveTo>
                    <a:pt x="1012261" y="965200"/>
                  </a:moveTo>
                  <a:lnTo>
                    <a:pt x="1008411" y="965200"/>
                  </a:lnTo>
                  <a:lnTo>
                    <a:pt x="1008402" y="971550"/>
                  </a:lnTo>
                  <a:lnTo>
                    <a:pt x="1012245" y="971550"/>
                  </a:lnTo>
                  <a:lnTo>
                    <a:pt x="1012261" y="965200"/>
                  </a:lnTo>
                  <a:close/>
                </a:path>
                <a:path w="1014729" h="993139">
                  <a:moveTo>
                    <a:pt x="3852" y="971550"/>
                  </a:moveTo>
                  <a:lnTo>
                    <a:pt x="26" y="971550"/>
                  </a:lnTo>
                  <a:lnTo>
                    <a:pt x="19" y="976630"/>
                  </a:lnTo>
                  <a:lnTo>
                    <a:pt x="3839" y="976630"/>
                  </a:lnTo>
                  <a:lnTo>
                    <a:pt x="3852" y="971550"/>
                  </a:lnTo>
                  <a:close/>
                </a:path>
                <a:path w="1014729" h="993139">
                  <a:moveTo>
                    <a:pt x="1012245" y="971550"/>
                  </a:moveTo>
                  <a:lnTo>
                    <a:pt x="1008402" y="971550"/>
                  </a:lnTo>
                  <a:lnTo>
                    <a:pt x="1008396" y="976630"/>
                  </a:lnTo>
                  <a:lnTo>
                    <a:pt x="1012232" y="976630"/>
                  </a:lnTo>
                  <a:lnTo>
                    <a:pt x="1012245" y="971550"/>
                  </a:lnTo>
                  <a:close/>
                </a:path>
                <a:path w="1014729" h="993139">
                  <a:moveTo>
                    <a:pt x="3839" y="976630"/>
                  </a:moveTo>
                  <a:lnTo>
                    <a:pt x="19" y="976630"/>
                  </a:lnTo>
                  <a:lnTo>
                    <a:pt x="3" y="989330"/>
                  </a:lnTo>
                  <a:lnTo>
                    <a:pt x="1008379" y="989330"/>
                  </a:lnTo>
                  <a:lnTo>
                    <a:pt x="3809" y="988060"/>
                  </a:lnTo>
                  <a:lnTo>
                    <a:pt x="3839" y="976630"/>
                  </a:lnTo>
                  <a:close/>
                </a:path>
                <a:path w="1014729" h="993139">
                  <a:moveTo>
                    <a:pt x="1012232" y="976630"/>
                  </a:moveTo>
                  <a:lnTo>
                    <a:pt x="1008396" y="976630"/>
                  </a:lnTo>
                  <a:lnTo>
                    <a:pt x="1008379" y="989330"/>
                  </a:lnTo>
                  <a:lnTo>
                    <a:pt x="1012199" y="989330"/>
                  </a:lnTo>
                  <a:lnTo>
                    <a:pt x="1012232" y="976630"/>
                  </a:lnTo>
                  <a:close/>
                </a:path>
                <a:path w="1014729" h="993139">
                  <a:moveTo>
                    <a:pt x="1012199" y="989330"/>
                  </a:moveTo>
                  <a:lnTo>
                    <a:pt x="3" y="989330"/>
                  </a:lnTo>
                  <a:lnTo>
                    <a:pt x="0" y="991870"/>
                  </a:lnTo>
                  <a:lnTo>
                    <a:pt x="1012190" y="993140"/>
                  </a:lnTo>
                  <a:lnTo>
                    <a:pt x="1012199" y="989330"/>
                  </a:lnTo>
                  <a:close/>
                </a:path>
              </a:pathLst>
            </a:custGeom>
            <a:solidFill>
              <a:srgbClr val="821B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7077709" y="3060699"/>
              <a:ext cx="1005840" cy="985519"/>
            </a:xfrm>
            <a:custGeom>
              <a:avLst/>
              <a:gdLst/>
              <a:ahLst/>
              <a:cxnLst/>
              <a:rect l="l" t="t" r="r" b="b"/>
              <a:pathLst>
                <a:path w="1005840" h="985520">
                  <a:moveTo>
                    <a:pt x="2540" y="0"/>
                  </a:moveTo>
                  <a:lnTo>
                    <a:pt x="2526" y="5079"/>
                  </a:lnTo>
                  <a:lnTo>
                    <a:pt x="6348" y="5079"/>
                  </a:lnTo>
                  <a:lnTo>
                    <a:pt x="6350" y="3810"/>
                  </a:lnTo>
                  <a:lnTo>
                    <a:pt x="1005836" y="3810"/>
                  </a:lnTo>
                  <a:lnTo>
                    <a:pt x="1005840" y="1270"/>
                  </a:lnTo>
                  <a:lnTo>
                    <a:pt x="2540" y="0"/>
                  </a:lnTo>
                  <a:close/>
                </a:path>
                <a:path w="1005840" h="985520">
                  <a:moveTo>
                    <a:pt x="1005836" y="3810"/>
                  </a:moveTo>
                  <a:lnTo>
                    <a:pt x="6350" y="3810"/>
                  </a:lnTo>
                  <a:lnTo>
                    <a:pt x="1002030" y="5079"/>
                  </a:lnTo>
                  <a:lnTo>
                    <a:pt x="1005835" y="5079"/>
                  </a:lnTo>
                  <a:lnTo>
                    <a:pt x="1005836" y="3810"/>
                  </a:lnTo>
                  <a:close/>
                </a:path>
                <a:path w="1005840" h="985520">
                  <a:moveTo>
                    <a:pt x="6348" y="5080"/>
                  </a:moveTo>
                  <a:lnTo>
                    <a:pt x="2526" y="5080"/>
                  </a:lnTo>
                  <a:lnTo>
                    <a:pt x="2494" y="17779"/>
                  </a:lnTo>
                  <a:lnTo>
                    <a:pt x="6331" y="17779"/>
                  </a:lnTo>
                  <a:lnTo>
                    <a:pt x="6348" y="5080"/>
                  </a:lnTo>
                  <a:close/>
                </a:path>
                <a:path w="1005840" h="985520">
                  <a:moveTo>
                    <a:pt x="1005835" y="5080"/>
                  </a:moveTo>
                  <a:lnTo>
                    <a:pt x="1002030" y="5080"/>
                  </a:lnTo>
                  <a:lnTo>
                    <a:pt x="1002013" y="17779"/>
                  </a:lnTo>
                  <a:lnTo>
                    <a:pt x="1005818" y="17779"/>
                  </a:lnTo>
                  <a:lnTo>
                    <a:pt x="1005835" y="5080"/>
                  </a:lnTo>
                  <a:close/>
                </a:path>
                <a:path w="1005840" h="985520">
                  <a:moveTo>
                    <a:pt x="6331" y="17780"/>
                  </a:moveTo>
                  <a:lnTo>
                    <a:pt x="2494" y="17780"/>
                  </a:lnTo>
                  <a:lnTo>
                    <a:pt x="2428" y="43179"/>
                  </a:lnTo>
                  <a:lnTo>
                    <a:pt x="6298" y="43179"/>
                  </a:lnTo>
                  <a:lnTo>
                    <a:pt x="6331" y="17780"/>
                  </a:lnTo>
                  <a:close/>
                </a:path>
                <a:path w="1005840" h="985520">
                  <a:moveTo>
                    <a:pt x="1005818" y="17780"/>
                  </a:moveTo>
                  <a:lnTo>
                    <a:pt x="1002013" y="17780"/>
                  </a:lnTo>
                  <a:lnTo>
                    <a:pt x="1001980" y="43179"/>
                  </a:lnTo>
                  <a:lnTo>
                    <a:pt x="1005785" y="43179"/>
                  </a:lnTo>
                  <a:lnTo>
                    <a:pt x="1005818" y="17780"/>
                  </a:lnTo>
                  <a:close/>
                </a:path>
                <a:path w="1005840" h="985520">
                  <a:moveTo>
                    <a:pt x="6298" y="43180"/>
                  </a:moveTo>
                  <a:lnTo>
                    <a:pt x="2428" y="43180"/>
                  </a:lnTo>
                  <a:lnTo>
                    <a:pt x="2346" y="74929"/>
                  </a:lnTo>
                  <a:lnTo>
                    <a:pt x="6257" y="74929"/>
                  </a:lnTo>
                  <a:lnTo>
                    <a:pt x="6298" y="43180"/>
                  </a:lnTo>
                  <a:close/>
                </a:path>
                <a:path w="1005840" h="985520">
                  <a:moveTo>
                    <a:pt x="1005785" y="43180"/>
                  </a:moveTo>
                  <a:lnTo>
                    <a:pt x="1001980" y="43180"/>
                  </a:lnTo>
                  <a:lnTo>
                    <a:pt x="1001939" y="74929"/>
                  </a:lnTo>
                  <a:lnTo>
                    <a:pt x="1005744" y="74929"/>
                  </a:lnTo>
                  <a:lnTo>
                    <a:pt x="1005785" y="43180"/>
                  </a:lnTo>
                  <a:close/>
                </a:path>
                <a:path w="1005840" h="985520">
                  <a:moveTo>
                    <a:pt x="6257" y="74930"/>
                  </a:moveTo>
                  <a:lnTo>
                    <a:pt x="2346" y="74930"/>
                  </a:lnTo>
                  <a:lnTo>
                    <a:pt x="2248" y="113029"/>
                  </a:lnTo>
                  <a:lnTo>
                    <a:pt x="6207" y="113029"/>
                  </a:lnTo>
                  <a:lnTo>
                    <a:pt x="6257" y="74930"/>
                  </a:lnTo>
                  <a:close/>
                </a:path>
                <a:path w="1005840" h="985520">
                  <a:moveTo>
                    <a:pt x="1005744" y="74930"/>
                  </a:moveTo>
                  <a:lnTo>
                    <a:pt x="1001939" y="74930"/>
                  </a:lnTo>
                  <a:lnTo>
                    <a:pt x="1001889" y="113029"/>
                  </a:lnTo>
                  <a:lnTo>
                    <a:pt x="1005695" y="113029"/>
                  </a:lnTo>
                  <a:lnTo>
                    <a:pt x="1005744" y="74930"/>
                  </a:lnTo>
                  <a:close/>
                </a:path>
                <a:path w="1005840" h="985520">
                  <a:moveTo>
                    <a:pt x="6207" y="113030"/>
                  </a:moveTo>
                  <a:lnTo>
                    <a:pt x="2248" y="113030"/>
                  </a:lnTo>
                  <a:lnTo>
                    <a:pt x="2182" y="138429"/>
                  </a:lnTo>
                  <a:lnTo>
                    <a:pt x="6174" y="138429"/>
                  </a:lnTo>
                  <a:lnTo>
                    <a:pt x="6207" y="113030"/>
                  </a:lnTo>
                  <a:close/>
                </a:path>
                <a:path w="1005840" h="985520">
                  <a:moveTo>
                    <a:pt x="1005695" y="113030"/>
                  </a:moveTo>
                  <a:lnTo>
                    <a:pt x="1001889" y="113030"/>
                  </a:lnTo>
                  <a:lnTo>
                    <a:pt x="1001856" y="138429"/>
                  </a:lnTo>
                  <a:lnTo>
                    <a:pt x="1005663" y="138429"/>
                  </a:lnTo>
                  <a:lnTo>
                    <a:pt x="1005695" y="113030"/>
                  </a:lnTo>
                  <a:close/>
                </a:path>
                <a:path w="1005840" h="985520">
                  <a:moveTo>
                    <a:pt x="6174" y="138430"/>
                  </a:moveTo>
                  <a:lnTo>
                    <a:pt x="2182" y="138430"/>
                  </a:lnTo>
                  <a:lnTo>
                    <a:pt x="2149" y="151129"/>
                  </a:lnTo>
                  <a:lnTo>
                    <a:pt x="6158" y="151129"/>
                  </a:lnTo>
                  <a:lnTo>
                    <a:pt x="6174" y="138430"/>
                  </a:lnTo>
                  <a:close/>
                </a:path>
                <a:path w="1005840" h="985520">
                  <a:moveTo>
                    <a:pt x="1005663" y="138430"/>
                  </a:moveTo>
                  <a:lnTo>
                    <a:pt x="1001856" y="138430"/>
                  </a:lnTo>
                  <a:lnTo>
                    <a:pt x="1001840" y="151129"/>
                  </a:lnTo>
                  <a:lnTo>
                    <a:pt x="1005646" y="151129"/>
                  </a:lnTo>
                  <a:lnTo>
                    <a:pt x="1005663" y="138430"/>
                  </a:lnTo>
                  <a:close/>
                </a:path>
                <a:path w="1005840" h="985520">
                  <a:moveTo>
                    <a:pt x="6158" y="151130"/>
                  </a:moveTo>
                  <a:lnTo>
                    <a:pt x="2149" y="151130"/>
                  </a:lnTo>
                  <a:lnTo>
                    <a:pt x="2084" y="176529"/>
                  </a:lnTo>
                  <a:lnTo>
                    <a:pt x="6125" y="176529"/>
                  </a:lnTo>
                  <a:lnTo>
                    <a:pt x="6158" y="151130"/>
                  </a:lnTo>
                  <a:close/>
                </a:path>
                <a:path w="1005840" h="985520">
                  <a:moveTo>
                    <a:pt x="1005646" y="151130"/>
                  </a:moveTo>
                  <a:lnTo>
                    <a:pt x="1001840" y="151130"/>
                  </a:lnTo>
                  <a:lnTo>
                    <a:pt x="1001807" y="176529"/>
                  </a:lnTo>
                  <a:lnTo>
                    <a:pt x="1005613" y="176529"/>
                  </a:lnTo>
                  <a:lnTo>
                    <a:pt x="1005646" y="151130"/>
                  </a:lnTo>
                  <a:close/>
                </a:path>
                <a:path w="1005840" h="985520">
                  <a:moveTo>
                    <a:pt x="6125" y="176530"/>
                  </a:moveTo>
                  <a:lnTo>
                    <a:pt x="2084" y="176530"/>
                  </a:lnTo>
                  <a:lnTo>
                    <a:pt x="1707" y="322579"/>
                  </a:lnTo>
                  <a:lnTo>
                    <a:pt x="5935" y="322579"/>
                  </a:lnTo>
                  <a:lnTo>
                    <a:pt x="6125" y="176530"/>
                  </a:lnTo>
                  <a:close/>
                </a:path>
                <a:path w="1005840" h="985520">
                  <a:moveTo>
                    <a:pt x="1005613" y="176530"/>
                  </a:moveTo>
                  <a:lnTo>
                    <a:pt x="1001807" y="176530"/>
                  </a:lnTo>
                  <a:lnTo>
                    <a:pt x="1001617" y="322579"/>
                  </a:lnTo>
                  <a:lnTo>
                    <a:pt x="1005425" y="322579"/>
                  </a:lnTo>
                  <a:lnTo>
                    <a:pt x="1005613" y="176530"/>
                  </a:lnTo>
                  <a:close/>
                </a:path>
                <a:path w="1005840" h="985520">
                  <a:moveTo>
                    <a:pt x="5935" y="322580"/>
                  </a:moveTo>
                  <a:lnTo>
                    <a:pt x="1707" y="322580"/>
                  </a:lnTo>
                  <a:lnTo>
                    <a:pt x="1641" y="347979"/>
                  </a:lnTo>
                  <a:lnTo>
                    <a:pt x="5902" y="347979"/>
                  </a:lnTo>
                  <a:lnTo>
                    <a:pt x="5935" y="322580"/>
                  </a:lnTo>
                  <a:close/>
                </a:path>
                <a:path w="1005840" h="985520">
                  <a:moveTo>
                    <a:pt x="1005425" y="322580"/>
                  </a:moveTo>
                  <a:lnTo>
                    <a:pt x="1001617" y="322580"/>
                  </a:lnTo>
                  <a:lnTo>
                    <a:pt x="1001584" y="347979"/>
                  </a:lnTo>
                  <a:lnTo>
                    <a:pt x="1005392" y="347979"/>
                  </a:lnTo>
                  <a:lnTo>
                    <a:pt x="1005425" y="322580"/>
                  </a:lnTo>
                  <a:close/>
                </a:path>
                <a:path w="1005840" h="985520">
                  <a:moveTo>
                    <a:pt x="5902" y="347980"/>
                  </a:moveTo>
                  <a:lnTo>
                    <a:pt x="1641" y="347980"/>
                  </a:lnTo>
                  <a:lnTo>
                    <a:pt x="1576" y="373379"/>
                  </a:lnTo>
                  <a:lnTo>
                    <a:pt x="5869" y="373379"/>
                  </a:lnTo>
                  <a:lnTo>
                    <a:pt x="5902" y="347980"/>
                  </a:lnTo>
                  <a:close/>
                </a:path>
                <a:path w="1005840" h="985520">
                  <a:moveTo>
                    <a:pt x="1005392" y="347980"/>
                  </a:moveTo>
                  <a:lnTo>
                    <a:pt x="1001584" y="347980"/>
                  </a:lnTo>
                  <a:lnTo>
                    <a:pt x="1001551" y="373379"/>
                  </a:lnTo>
                  <a:lnTo>
                    <a:pt x="1005359" y="373379"/>
                  </a:lnTo>
                  <a:lnTo>
                    <a:pt x="1005392" y="347980"/>
                  </a:lnTo>
                  <a:close/>
                </a:path>
                <a:path w="1005840" h="985520">
                  <a:moveTo>
                    <a:pt x="5869" y="373380"/>
                  </a:moveTo>
                  <a:lnTo>
                    <a:pt x="1576" y="373380"/>
                  </a:lnTo>
                  <a:lnTo>
                    <a:pt x="960" y="612139"/>
                  </a:lnTo>
                  <a:lnTo>
                    <a:pt x="5558" y="612139"/>
                  </a:lnTo>
                  <a:lnTo>
                    <a:pt x="5869" y="373380"/>
                  </a:lnTo>
                  <a:close/>
                </a:path>
                <a:path w="1005840" h="985520">
                  <a:moveTo>
                    <a:pt x="1005359" y="373380"/>
                  </a:moveTo>
                  <a:lnTo>
                    <a:pt x="1001551" y="373380"/>
                  </a:lnTo>
                  <a:lnTo>
                    <a:pt x="1001240" y="612139"/>
                  </a:lnTo>
                  <a:lnTo>
                    <a:pt x="1005051" y="612139"/>
                  </a:lnTo>
                  <a:lnTo>
                    <a:pt x="1005359" y="373380"/>
                  </a:lnTo>
                  <a:close/>
                </a:path>
                <a:path w="1005840" h="985520">
                  <a:moveTo>
                    <a:pt x="5558" y="612140"/>
                  </a:moveTo>
                  <a:lnTo>
                    <a:pt x="960" y="612140"/>
                  </a:lnTo>
                  <a:lnTo>
                    <a:pt x="894" y="637539"/>
                  </a:lnTo>
                  <a:lnTo>
                    <a:pt x="5525" y="637539"/>
                  </a:lnTo>
                  <a:lnTo>
                    <a:pt x="5558" y="612140"/>
                  </a:lnTo>
                  <a:close/>
                </a:path>
                <a:path w="1005840" h="985520">
                  <a:moveTo>
                    <a:pt x="1005051" y="612140"/>
                  </a:moveTo>
                  <a:lnTo>
                    <a:pt x="1001240" y="612140"/>
                  </a:lnTo>
                  <a:lnTo>
                    <a:pt x="1001207" y="637539"/>
                  </a:lnTo>
                  <a:lnTo>
                    <a:pt x="1005019" y="637539"/>
                  </a:lnTo>
                  <a:lnTo>
                    <a:pt x="1005051" y="612140"/>
                  </a:lnTo>
                  <a:close/>
                </a:path>
                <a:path w="1005840" h="985520">
                  <a:moveTo>
                    <a:pt x="5525" y="637540"/>
                  </a:moveTo>
                  <a:lnTo>
                    <a:pt x="894" y="637540"/>
                  </a:lnTo>
                  <a:lnTo>
                    <a:pt x="829" y="662939"/>
                  </a:lnTo>
                  <a:lnTo>
                    <a:pt x="5492" y="662939"/>
                  </a:lnTo>
                  <a:lnTo>
                    <a:pt x="5525" y="637540"/>
                  </a:lnTo>
                  <a:close/>
                </a:path>
                <a:path w="1005840" h="985520">
                  <a:moveTo>
                    <a:pt x="1005019" y="637540"/>
                  </a:moveTo>
                  <a:lnTo>
                    <a:pt x="1001207" y="637540"/>
                  </a:lnTo>
                  <a:lnTo>
                    <a:pt x="1001174" y="662939"/>
                  </a:lnTo>
                  <a:lnTo>
                    <a:pt x="1004986" y="662939"/>
                  </a:lnTo>
                  <a:lnTo>
                    <a:pt x="1005019" y="637540"/>
                  </a:lnTo>
                  <a:close/>
                </a:path>
                <a:path w="1005840" h="985520">
                  <a:moveTo>
                    <a:pt x="5492" y="662940"/>
                  </a:moveTo>
                  <a:lnTo>
                    <a:pt x="829" y="662940"/>
                  </a:lnTo>
                  <a:lnTo>
                    <a:pt x="763" y="688339"/>
                  </a:lnTo>
                  <a:lnTo>
                    <a:pt x="5459" y="688339"/>
                  </a:lnTo>
                  <a:lnTo>
                    <a:pt x="5492" y="662940"/>
                  </a:lnTo>
                  <a:close/>
                </a:path>
                <a:path w="1005840" h="985520">
                  <a:moveTo>
                    <a:pt x="1004986" y="662940"/>
                  </a:moveTo>
                  <a:lnTo>
                    <a:pt x="1001174" y="662940"/>
                  </a:lnTo>
                  <a:lnTo>
                    <a:pt x="1001141" y="688339"/>
                  </a:lnTo>
                  <a:lnTo>
                    <a:pt x="1004953" y="688339"/>
                  </a:lnTo>
                  <a:lnTo>
                    <a:pt x="1004986" y="662940"/>
                  </a:lnTo>
                  <a:close/>
                </a:path>
                <a:path w="1005840" h="985520">
                  <a:moveTo>
                    <a:pt x="5459" y="688340"/>
                  </a:moveTo>
                  <a:lnTo>
                    <a:pt x="763" y="688340"/>
                  </a:lnTo>
                  <a:lnTo>
                    <a:pt x="698" y="713739"/>
                  </a:lnTo>
                  <a:lnTo>
                    <a:pt x="5426" y="713739"/>
                  </a:lnTo>
                  <a:lnTo>
                    <a:pt x="5459" y="688340"/>
                  </a:lnTo>
                  <a:close/>
                </a:path>
                <a:path w="1005840" h="985520">
                  <a:moveTo>
                    <a:pt x="1004953" y="688340"/>
                  </a:moveTo>
                  <a:lnTo>
                    <a:pt x="1001141" y="688340"/>
                  </a:lnTo>
                  <a:lnTo>
                    <a:pt x="1001108" y="713739"/>
                  </a:lnTo>
                  <a:lnTo>
                    <a:pt x="1004920" y="713739"/>
                  </a:lnTo>
                  <a:lnTo>
                    <a:pt x="1004953" y="688340"/>
                  </a:lnTo>
                  <a:close/>
                </a:path>
                <a:path w="1005840" h="985520">
                  <a:moveTo>
                    <a:pt x="5426" y="713740"/>
                  </a:moveTo>
                  <a:lnTo>
                    <a:pt x="698" y="713740"/>
                  </a:lnTo>
                  <a:lnTo>
                    <a:pt x="632" y="739139"/>
                  </a:lnTo>
                  <a:lnTo>
                    <a:pt x="5393" y="739139"/>
                  </a:lnTo>
                  <a:lnTo>
                    <a:pt x="5426" y="713740"/>
                  </a:lnTo>
                  <a:close/>
                </a:path>
                <a:path w="1005840" h="985520">
                  <a:moveTo>
                    <a:pt x="1004920" y="713740"/>
                  </a:moveTo>
                  <a:lnTo>
                    <a:pt x="1001108" y="713740"/>
                  </a:lnTo>
                  <a:lnTo>
                    <a:pt x="1001075" y="739139"/>
                  </a:lnTo>
                  <a:lnTo>
                    <a:pt x="1004887" y="739139"/>
                  </a:lnTo>
                  <a:lnTo>
                    <a:pt x="1004920" y="713740"/>
                  </a:lnTo>
                  <a:close/>
                </a:path>
                <a:path w="1005840" h="985520">
                  <a:moveTo>
                    <a:pt x="5393" y="739140"/>
                  </a:moveTo>
                  <a:lnTo>
                    <a:pt x="632" y="739140"/>
                  </a:lnTo>
                  <a:lnTo>
                    <a:pt x="599" y="751839"/>
                  </a:lnTo>
                  <a:lnTo>
                    <a:pt x="5377" y="751839"/>
                  </a:lnTo>
                  <a:lnTo>
                    <a:pt x="5393" y="739140"/>
                  </a:lnTo>
                  <a:close/>
                </a:path>
                <a:path w="1005840" h="985520">
                  <a:moveTo>
                    <a:pt x="1004887" y="739140"/>
                  </a:moveTo>
                  <a:lnTo>
                    <a:pt x="1001075" y="739140"/>
                  </a:lnTo>
                  <a:lnTo>
                    <a:pt x="1001058" y="751839"/>
                  </a:lnTo>
                  <a:lnTo>
                    <a:pt x="1004871" y="751839"/>
                  </a:lnTo>
                  <a:lnTo>
                    <a:pt x="1004887" y="739140"/>
                  </a:lnTo>
                  <a:close/>
                </a:path>
                <a:path w="1005840" h="985520">
                  <a:moveTo>
                    <a:pt x="5377" y="751840"/>
                  </a:moveTo>
                  <a:lnTo>
                    <a:pt x="599" y="751840"/>
                  </a:lnTo>
                  <a:lnTo>
                    <a:pt x="534" y="777239"/>
                  </a:lnTo>
                  <a:lnTo>
                    <a:pt x="5344" y="777239"/>
                  </a:lnTo>
                  <a:lnTo>
                    <a:pt x="5377" y="751840"/>
                  </a:lnTo>
                  <a:close/>
                </a:path>
                <a:path w="1005840" h="985520">
                  <a:moveTo>
                    <a:pt x="1004871" y="751840"/>
                  </a:moveTo>
                  <a:lnTo>
                    <a:pt x="1001058" y="751840"/>
                  </a:lnTo>
                  <a:lnTo>
                    <a:pt x="1001025" y="777239"/>
                  </a:lnTo>
                  <a:lnTo>
                    <a:pt x="1004838" y="777239"/>
                  </a:lnTo>
                  <a:lnTo>
                    <a:pt x="1004871" y="751840"/>
                  </a:lnTo>
                  <a:close/>
                </a:path>
                <a:path w="1005840" h="985520">
                  <a:moveTo>
                    <a:pt x="5344" y="777240"/>
                  </a:moveTo>
                  <a:lnTo>
                    <a:pt x="534" y="777240"/>
                  </a:lnTo>
                  <a:lnTo>
                    <a:pt x="452" y="808989"/>
                  </a:lnTo>
                  <a:lnTo>
                    <a:pt x="5302" y="808989"/>
                  </a:lnTo>
                  <a:lnTo>
                    <a:pt x="5344" y="777240"/>
                  </a:lnTo>
                  <a:close/>
                </a:path>
                <a:path w="1005840" h="985520">
                  <a:moveTo>
                    <a:pt x="1004838" y="777240"/>
                  </a:moveTo>
                  <a:lnTo>
                    <a:pt x="1001025" y="777240"/>
                  </a:lnTo>
                  <a:lnTo>
                    <a:pt x="1000984" y="808989"/>
                  </a:lnTo>
                  <a:lnTo>
                    <a:pt x="1004797" y="808989"/>
                  </a:lnTo>
                  <a:lnTo>
                    <a:pt x="1004838" y="777240"/>
                  </a:lnTo>
                  <a:close/>
                </a:path>
                <a:path w="1005840" h="985520">
                  <a:moveTo>
                    <a:pt x="5302" y="808990"/>
                  </a:moveTo>
                  <a:lnTo>
                    <a:pt x="452" y="808990"/>
                  </a:lnTo>
                  <a:lnTo>
                    <a:pt x="403" y="828039"/>
                  </a:lnTo>
                  <a:lnTo>
                    <a:pt x="5278" y="828039"/>
                  </a:lnTo>
                  <a:lnTo>
                    <a:pt x="5302" y="808990"/>
                  </a:lnTo>
                  <a:close/>
                </a:path>
                <a:path w="1005840" h="985520">
                  <a:moveTo>
                    <a:pt x="1004797" y="808990"/>
                  </a:moveTo>
                  <a:lnTo>
                    <a:pt x="1000984" y="808990"/>
                  </a:lnTo>
                  <a:lnTo>
                    <a:pt x="1000959" y="828039"/>
                  </a:lnTo>
                  <a:lnTo>
                    <a:pt x="1004773" y="828039"/>
                  </a:lnTo>
                  <a:lnTo>
                    <a:pt x="1004797" y="808990"/>
                  </a:lnTo>
                  <a:close/>
                </a:path>
                <a:path w="1005840" h="985520">
                  <a:moveTo>
                    <a:pt x="5278" y="828040"/>
                  </a:moveTo>
                  <a:lnTo>
                    <a:pt x="403" y="828040"/>
                  </a:lnTo>
                  <a:lnTo>
                    <a:pt x="386" y="834389"/>
                  </a:lnTo>
                  <a:lnTo>
                    <a:pt x="5269" y="834389"/>
                  </a:lnTo>
                  <a:lnTo>
                    <a:pt x="5278" y="828040"/>
                  </a:lnTo>
                  <a:close/>
                </a:path>
                <a:path w="1005840" h="985520">
                  <a:moveTo>
                    <a:pt x="1004773" y="828040"/>
                  </a:moveTo>
                  <a:lnTo>
                    <a:pt x="1000959" y="828040"/>
                  </a:lnTo>
                  <a:lnTo>
                    <a:pt x="1000951" y="834389"/>
                  </a:lnTo>
                  <a:lnTo>
                    <a:pt x="1004765" y="834389"/>
                  </a:lnTo>
                  <a:lnTo>
                    <a:pt x="1004773" y="828040"/>
                  </a:lnTo>
                  <a:close/>
                </a:path>
                <a:path w="1005840" h="985520">
                  <a:moveTo>
                    <a:pt x="5269" y="834390"/>
                  </a:moveTo>
                  <a:lnTo>
                    <a:pt x="386" y="834390"/>
                  </a:lnTo>
                  <a:lnTo>
                    <a:pt x="370" y="840739"/>
                  </a:lnTo>
                  <a:lnTo>
                    <a:pt x="5261" y="840739"/>
                  </a:lnTo>
                  <a:lnTo>
                    <a:pt x="5269" y="834390"/>
                  </a:lnTo>
                  <a:close/>
                </a:path>
                <a:path w="1005840" h="985520">
                  <a:moveTo>
                    <a:pt x="1004765" y="834390"/>
                  </a:moveTo>
                  <a:lnTo>
                    <a:pt x="1000951" y="834390"/>
                  </a:lnTo>
                  <a:lnTo>
                    <a:pt x="1000943" y="840739"/>
                  </a:lnTo>
                  <a:lnTo>
                    <a:pt x="1004756" y="840739"/>
                  </a:lnTo>
                  <a:lnTo>
                    <a:pt x="1004765" y="834390"/>
                  </a:lnTo>
                  <a:close/>
                </a:path>
                <a:path w="1005840" h="985520">
                  <a:moveTo>
                    <a:pt x="5261" y="840740"/>
                  </a:moveTo>
                  <a:lnTo>
                    <a:pt x="370" y="840740"/>
                  </a:lnTo>
                  <a:lnTo>
                    <a:pt x="353" y="847089"/>
                  </a:lnTo>
                  <a:lnTo>
                    <a:pt x="5253" y="847089"/>
                  </a:lnTo>
                  <a:lnTo>
                    <a:pt x="5261" y="840740"/>
                  </a:lnTo>
                  <a:close/>
                </a:path>
                <a:path w="1005840" h="985520">
                  <a:moveTo>
                    <a:pt x="1004756" y="840740"/>
                  </a:moveTo>
                  <a:lnTo>
                    <a:pt x="1000943" y="840740"/>
                  </a:lnTo>
                  <a:lnTo>
                    <a:pt x="1000935" y="847089"/>
                  </a:lnTo>
                  <a:lnTo>
                    <a:pt x="1004748" y="847089"/>
                  </a:lnTo>
                  <a:lnTo>
                    <a:pt x="1004756" y="840740"/>
                  </a:lnTo>
                  <a:close/>
                </a:path>
                <a:path w="1005840" h="985520">
                  <a:moveTo>
                    <a:pt x="5253" y="847090"/>
                  </a:moveTo>
                  <a:lnTo>
                    <a:pt x="353" y="847090"/>
                  </a:lnTo>
                  <a:lnTo>
                    <a:pt x="324" y="858519"/>
                  </a:lnTo>
                  <a:lnTo>
                    <a:pt x="5238" y="858519"/>
                  </a:lnTo>
                  <a:lnTo>
                    <a:pt x="5253" y="847090"/>
                  </a:lnTo>
                  <a:close/>
                </a:path>
                <a:path w="1005840" h="985520">
                  <a:moveTo>
                    <a:pt x="1004748" y="847090"/>
                  </a:moveTo>
                  <a:lnTo>
                    <a:pt x="1000935" y="847090"/>
                  </a:lnTo>
                  <a:lnTo>
                    <a:pt x="1000920" y="858519"/>
                  </a:lnTo>
                  <a:lnTo>
                    <a:pt x="1004733" y="858519"/>
                  </a:lnTo>
                  <a:lnTo>
                    <a:pt x="1004748" y="847090"/>
                  </a:lnTo>
                  <a:close/>
                </a:path>
                <a:path w="1005840" h="985520">
                  <a:moveTo>
                    <a:pt x="5238" y="858520"/>
                  </a:moveTo>
                  <a:lnTo>
                    <a:pt x="324" y="858520"/>
                  </a:lnTo>
                  <a:lnTo>
                    <a:pt x="304" y="866139"/>
                  </a:lnTo>
                  <a:lnTo>
                    <a:pt x="5228" y="866139"/>
                  </a:lnTo>
                  <a:lnTo>
                    <a:pt x="5238" y="858520"/>
                  </a:lnTo>
                  <a:close/>
                </a:path>
                <a:path w="1005840" h="985520">
                  <a:moveTo>
                    <a:pt x="1004733" y="858520"/>
                  </a:moveTo>
                  <a:lnTo>
                    <a:pt x="1000920" y="858520"/>
                  </a:lnTo>
                  <a:lnTo>
                    <a:pt x="1000910" y="866139"/>
                  </a:lnTo>
                  <a:lnTo>
                    <a:pt x="1004724" y="866139"/>
                  </a:lnTo>
                  <a:lnTo>
                    <a:pt x="1004733" y="858520"/>
                  </a:lnTo>
                  <a:close/>
                </a:path>
                <a:path w="1005840" h="985520">
                  <a:moveTo>
                    <a:pt x="5228" y="866140"/>
                  </a:moveTo>
                  <a:lnTo>
                    <a:pt x="304" y="866140"/>
                  </a:lnTo>
                  <a:lnTo>
                    <a:pt x="258" y="883919"/>
                  </a:lnTo>
                  <a:lnTo>
                    <a:pt x="5205" y="883919"/>
                  </a:lnTo>
                  <a:lnTo>
                    <a:pt x="5228" y="866140"/>
                  </a:lnTo>
                  <a:close/>
                </a:path>
                <a:path w="1005840" h="985520">
                  <a:moveTo>
                    <a:pt x="1004724" y="866140"/>
                  </a:moveTo>
                  <a:lnTo>
                    <a:pt x="1000910" y="866140"/>
                  </a:lnTo>
                  <a:lnTo>
                    <a:pt x="1000887" y="883919"/>
                  </a:lnTo>
                  <a:lnTo>
                    <a:pt x="1004701" y="883919"/>
                  </a:lnTo>
                  <a:lnTo>
                    <a:pt x="1004724" y="866140"/>
                  </a:lnTo>
                  <a:close/>
                </a:path>
                <a:path w="1005840" h="985520">
                  <a:moveTo>
                    <a:pt x="5205" y="883920"/>
                  </a:moveTo>
                  <a:lnTo>
                    <a:pt x="258" y="883920"/>
                  </a:lnTo>
                  <a:lnTo>
                    <a:pt x="209" y="902969"/>
                  </a:lnTo>
                  <a:lnTo>
                    <a:pt x="5180" y="902969"/>
                  </a:lnTo>
                  <a:lnTo>
                    <a:pt x="5205" y="883920"/>
                  </a:lnTo>
                  <a:close/>
                </a:path>
                <a:path w="1005840" h="985520">
                  <a:moveTo>
                    <a:pt x="1004701" y="883920"/>
                  </a:moveTo>
                  <a:lnTo>
                    <a:pt x="1000887" y="883920"/>
                  </a:lnTo>
                  <a:lnTo>
                    <a:pt x="1000862" y="902969"/>
                  </a:lnTo>
                  <a:lnTo>
                    <a:pt x="1004676" y="902969"/>
                  </a:lnTo>
                  <a:lnTo>
                    <a:pt x="1004701" y="883920"/>
                  </a:lnTo>
                  <a:close/>
                </a:path>
                <a:path w="1005840" h="985520">
                  <a:moveTo>
                    <a:pt x="5180" y="902970"/>
                  </a:moveTo>
                  <a:lnTo>
                    <a:pt x="209" y="902970"/>
                  </a:lnTo>
                  <a:lnTo>
                    <a:pt x="190" y="910589"/>
                  </a:lnTo>
                  <a:lnTo>
                    <a:pt x="5170" y="910589"/>
                  </a:lnTo>
                  <a:lnTo>
                    <a:pt x="5180" y="902970"/>
                  </a:lnTo>
                  <a:close/>
                </a:path>
                <a:path w="1005840" h="985520">
                  <a:moveTo>
                    <a:pt x="1004676" y="902970"/>
                  </a:moveTo>
                  <a:lnTo>
                    <a:pt x="1000862" y="902970"/>
                  </a:lnTo>
                  <a:lnTo>
                    <a:pt x="1000852" y="910589"/>
                  </a:lnTo>
                  <a:lnTo>
                    <a:pt x="1004666" y="910589"/>
                  </a:lnTo>
                  <a:lnTo>
                    <a:pt x="1004676" y="902970"/>
                  </a:lnTo>
                  <a:close/>
                </a:path>
                <a:path w="1005840" h="985520">
                  <a:moveTo>
                    <a:pt x="5170" y="910590"/>
                  </a:moveTo>
                  <a:lnTo>
                    <a:pt x="190" y="910590"/>
                  </a:lnTo>
                  <a:lnTo>
                    <a:pt x="157" y="923289"/>
                  </a:lnTo>
                  <a:lnTo>
                    <a:pt x="5154" y="923289"/>
                  </a:lnTo>
                  <a:lnTo>
                    <a:pt x="5170" y="910590"/>
                  </a:lnTo>
                  <a:close/>
                </a:path>
                <a:path w="1005840" h="985520">
                  <a:moveTo>
                    <a:pt x="1004666" y="910590"/>
                  </a:moveTo>
                  <a:lnTo>
                    <a:pt x="1000852" y="910590"/>
                  </a:lnTo>
                  <a:lnTo>
                    <a:pt x="1000835" y="923289"/>
                  </a:lnTo>
                  <a:lnTo>
                    <a:pt x="1004650" y="923289"/>
                  </a:lnTo>
                  <a:lnTo>
                    <a:pt x="1004666" y="910590"/>
                  </a:lnTo>
                  <a:close/>
                </a:path>
                <a:path w="1005840" h="985520">
                  <a:moveTo>
                    <a:pt x="5154" y="923290"/>
                  </a:moveTo>
                  <a:lnTo>
                    <a:pt x="157" y="923290"/>
                  </a:lnTo>
                  <a:lnTo>
                    <a:pt x="108" y="942339"/>
                  </a:lnTo>
                  <a:lnTo>
                    <a:pt x="5129" y="942339"/>
                  </a:lnTo>
                  <a:lnTo>
                    <a:pt x="5154" y="923290"/>
                  </a:lnTo>
                  <a:close/>
                </a:path>
                <a:path w="1005840" h="985520">
                  <a:moveTo>
                    <a:pt x="1004650" y="923290"/>
                  </a:moveTo>
                  <a:lnTo>
                    <a:pt x="1000835" y="923290"/>
                  </a:lnTo>
                  <a:lnTo>
                    <a:pt x="1000811" y="942339"/>
                  </a:lnTo>
                  <a:lnTo>
                    <a:pt x="1004625" y="942339"/>
                  </a:lnTo>
                  <a:lnTo>
                    <a:pt x="1004650" y="923290"/>
                  </a:lnTo>
                  <a:close/>
                </a:path>
                <a:path w="1005840" h="985520">
                  <a:moveTo>
                    <a:pt x="5129" y="942340"/>
                  </a:moveTo>
                  <a:lnTo>
                    <a:pt x="108" y="942340"/>
                  </a:lnTo>
                  <a:lnTo>
                    <a:pt x="91" y="948689"/>
                  </a:lnTo>
                  <a:lnTo>
                    <a:pt x="5121" y="948689"/>
                  </a:lnTo>
                  <a:lnTo>
                    <a:pt x="5129" y="942340"/>
                  </a:lnTo>
                  <a:close/>
                </a:path>
                <a:path w="1005840" h="985520">
                  <a:moveTo>
                    <a:pt x="1004625" y="942340"/>
                  </a:moveTo>
                  <a:lnTo>
                    <a:pt x="1000811" y="942340"/>
                  </a:lnTo>
                  <a:lnTo>
                    <a:pt x="1000802" y="948689"/>
                  </a:lnTo>
                  <a:lnTo>
                    <a:pt x="1004617" y="948689"/>
                  </a:lnTo>
                  <a:lnTo>
                    <a:pt x="1004625" y="942340"/>
                  </a:lnTo>
                  <a:close/>
                </a:path>
                <a:path w="1005840" h="985520">
                  <a:moveTo>
                    <a:pt x="5121" y="948690"/>
                  </a:moveTo>
                  <a:lnTo>
                    <a:pt x="91" y="948690"/>
                  </a:lnTo>
                  <a:lnTo>
                    <a:pt x="58" y="961389"/>
                  </a:lnTo>
                  <a:lnTo>
                    <a:pt x="5104" y="961389"/>
                  </a:lnTo>
                  <a:lnTo>
                    <a:pt x="5121" y="948690"/>
                  </a:lnTo>
                  <a:close/>
                </a:path>
                <a:path w="1005840" h="985520">
                  <a:moveTo>
                    <a:pt x="1004617" y="948690"/>
                  </a:moveTo>
                  <a:lnTo>
                    <a:pt x="1000802" y="948690"/>
                  </a:lnTo>
                  <a:lnTo>
                    <a:pt x="1000786" y="961389"/>
                  </a:lnTo>
                  <a:lnTo>
                    <a:pt x="1004601" y="961389"/>
                  </a:lnTo>
                  <a:lnTo>
                    <a:pt x="1004617" y="948690"/>
                  </a:lnTo>
                  <a:close/>
                </a:path>
                <a:path w="1005840" h="985520">
                  <a:moveTo>
                    <a:pt x="5104" y="961390"/>
                  </a:moveTo>
                  <a:lnTo>
                    <a:pt x="58" y="961390"/>
                  </a:lnTo>
                  <a:lnTo>
                    <a:pt x="42" y="967739"/>
                  </a:lnTo>
                  <a:lnTo>
                    <a:pt x="5096" y="967739"/>
                  </a:lnTo>
                  <a:lnTo>
                    <a:pt x="5104" y="961390"/>
                  </a:lnTo>
                  <a:close/>
                </a:path>
                <a:path w="1005840" h="985520">
                  <a:moveTo>
                    <a:pt x="1004601" y="961390"/>
                  </a:moveTo>
                  <a:lnTo>
                    <a:pt x="1000786" y="961390"/>
                  </a:lnTo>
                  <a:lnTo>
                    <a:pt x="1000778" y="967739"/>
                  </a:lnTo>
                  <a:lnTo>
                    <a:pt x="1004592" y="967739"/>
                  </a:lnTo>
                  <a:lnTo>
                    <a:pt x="1004601" y="961390"/>
                  </a:lnTo>
                  <a:close/>
                </a:path>
                <a:path w="1005840" h="985520">
                  <a:moveTo>
                    <a:pt x="5096" y="967740"/>
                  </a:moveTo>
                  <a:lnTo>
                    <a:pt x="42" y="967740"/>
                  </a:lnTo>
                  <a:lnTo>
                    <a:pt x="29" y="972819"/>
                  </a:lnTo>
                  <a:lnTo>
                    <a:pt x="5089" y="972819"/>
                  </a:lnTo>
                  <a:lnTo>
                    <a:pt x="5096" y="967740"/>
                  </a:lnTo>
                  <a:close/>
                </a:path>
                <a:path w="1005840" h="985520">
                  <a:moveTo>
                    <a:pt x="1004592" y="967740"/>
                  </a:moveTo>
                  <a:lnTo>
                    <a:pt x="1000778" y="967740"/>
                  </a:lnTo>
                  <a:lnTo>
                    <a:pt x="1000771" y="972819"/>
                  </a:lnTo>
                  <a:lnTo>
                    <a:pt x="1004586" y="972819"/>
                  </a:lnTo>
                  <a:lnTo>
                    <a:pt x="1004592" y="967740"/>
                  </a:lnTo>
                  <a:close/>
                </a:path>
                <a:path w="1005840" h="985520">
                  <a:moveTo>
                    <a:pt x="5089" y="972820"/>
                  </a:moveTo>
                  <a:lnTo>
                    <a:pt x="29" y="972820"/>
                  </a:lnTo>
                  <a:lnTo>
                    <a:pt x="0" y="984250"/>
                  </a:lnTo>
                  <a:lnTo>
                    <a:pt x="1004570" y="985519"/>
                  </a:lnTo>
                  <a:lnTo>
                    <a:pt x="1004574" y="981710"/>
                  </a:lnTo>
                  <a:lnTo>
                    <a:pt x="5080" y="980440"/>
                  </a:lnTo>
                  <a:lnTo>
                    <a:pt x="5089" y="972820"/>
                  </a:lnTo>
                  <a:close/>
                </a:path>
                <a:path w="1005840" h="985520">
                  <a:moveTo>
                    <a:pt x="1004586" y="972820"/>
                  </a:moveTo>
                  <a:lnTo>
                    <a:pt x="1000771" y="972820"/>
                  </a:lnTo>
                  <a:lnTo>
                    <a:pt x="1000760" y="981710"/>
                  </a:lnTo>
                  <a:lnTo>
                    <a:pt x="1004574" y="981710"/>
                  </a:lnTo>
                  <a:lnTo>
                    <a:pt x="1004586" y="972820"/>
                  </a:lnTo>
                  <a:close/>
                </a:path>
              </a:pathLst>
            </a:custGeom>
            <a:solidFill>
              <a:srgbClr val="831B2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7082790" y="3064509"/>
              <a:ext cx="996950" cy="977900"/>
            </a:xfrm>
            <a:custGeom>
              <a:avLst/>
              <a:gdLst/>
              <a:ahLst/>
              <a:cxnLst/>
              <a:rect l="l" t="t" r="r" b="b"/>
              <a:pathLst>
                <a:path w="996950" h="977900">
                  <a:moveTo>
                    <a:pt x="1269" y="0"/>
                  </a:moveTo>
                  <a:lnTo>
                    <a:pt x="1268" y="1269"/>
                  </a:lnTo>
                  <a:lnTo>
                    <a:pt x="996950" y="1269"/>
                  </a:lnTo>
                  <a:lnTo>
                    <a:pt x="1269" y="0"/>
                  </a:lnTo>
                  <a:close/>
                </a:path>
                <a:path w="996950" h="977900">
                  <a:moveTo>
                    <a:pt x="996950" y="1270"/>
                  </a:moveTo>
                  <a:lnTo>
                    <a:pt x="1268" y="1270"/>
                  </a:lnTo>
                  <a:lnTo>
                    <a:pt x="1251" y="13969"/>
                  </a:lnTo>
                  <a:lnTo>
                    <a:pt x="5066" y="13969"/>
                  </a:lnTo>
                  <a:lnTo>
                    <a:pt x="5079" y="3810"/>
                  </a:lnTo>
                  <a:lnTo>
                    <a:pt x="996946" y="3810"/>
                  </a:lnTo>
                  <a:lnTo>
                    <a:pt x="996950" y="1270"/>
                  </a:lnTo>
                  <a:close/>
                </a:path>
                <a:path w="996950" h="977900">
                  <a:moveTo>
                    <a:pt x="996946" y="3810"/>
                  </a:moveTo>
                  <a:lnTo>
                    <a:pt x="5079" y="3810"/>
                  </a:lnTo>
                  <a:lnTo>
                    <a:pt x="993139" y="5079"/>
                  </a:lnTo>
                  <a:lnTo>
                    <a:pt x="993128" y="13969"/>
                  </a:lnTo>
                  <a:lnTo>
                    <a:pt x="996933" y="13969"/>
                  </a:lnTo>
                  <a:lnTo>
                    <a:pt x="996946" y="3810"/>
                  </a:lnTo>
                  <a:close/>
                </a:path>
                <a:path w="996950" h="977900">
                  <a:moveTo>
                    <a:pt x="5066" y="13970"/>
                  </a:moveTo>
                  <a:lnTo>
                    <a:pt x="1251" y="13970"/>
                  </a:lnTo>
                  <a:lnTo>
                    <a:pt x="1218" y="39369"/>
                  </a:lnTo>
                  <a:lnTo>
                    <a:pt x="5033" y="39369"/>
                  </a:lnTo>
                  <a:lnTo>
                    <a:pt x="5066" y="13970"/>
                  </a:lnTo>
                  <a:close/>
                </a:path>
                <a:path w="996950" h="977900">
                  <a:moveTo>
                    <a:pt x="996933" y="13970"/>
                  </a:moveTo>
                  <a:lnTo>
                    <a:pt x="993128" y="13970"/>
                  </a:lnTo>
                  <a:lnTo>
                    <a:pt x="993095" y="39369"/>
                  </a:lnTo>
                  <a:lnTo>
                    <a:pt x="996900" y="39369"/>
                  </a:lnTo>
                  <a:lnTo>
                    <a:pt x="996933" y="13970"/>
                  </a:lnTo>
                  <a:close/>
                </a:path>
                <a:path w="996950" h="977900">
                  <a:moveTo>
                    <a:pt x="5033" y="39370"/>
                  </a:moveTo>
                  <a:lnTo>
                    <a:pt x="1218" y="39370"/>
                  </a:lnTo>
                  <a:lnTo>
                    <a:pt x="1177" y="71119"/>
                  </a:lnTo>
                  <a:lnTo>
                    <a:pt x="4991" y="71119"/>
                  </a:lnTo>
                  <a:lnTo>
                    <a:pt x="5033" y="39370"/>
                  </a:lnTo>
                  <a:close/>
                </a:path>
                <a:path w="996950" h="977900">
                  <a:moveTo>
                    <a:pt x="996900" y="39370"/>
                  </a:moveTo>
                  <a:lnTo>
                    <a:pt x="993095" y="39370"/>
                  </a:lnTo>
                  <a:lnTo>
                    <a:pt x="993053" y="71119"/>
                  </a:lnTo>
                  <a:lnTo>
                    <a:pt x="996859" y="71119"/>
                  </a:lnTo>
                  <a:lnTo>
                    <a:pt x="996900" y="39370"/>
                  </a:lnTo>
                  <a:close/>
                </a:path>
                <a:path w="996950" h="977900">
                  <a:moveTo>
                    <a:pt x="4991" y="71120"/>
                  </a:moveTo>
                  <a:lnTo>
                    <a:pt x="1177" y="71120"/>
                  </a:lnTo>
                  <a:lnTo>
                    <a:pt x="1127" y="109219"/>
                  </a:lnTo>
                  <a:lnTo>
                    <a:pt x="4941" y="109219"/>
                  </a:lnTo>
                  <a:lnTo>
                    <a:pt x="4991" y="71120"/>
                  </a:lnTo>
                  <a:close/>
                </a:path>
                <a:path w="996950" h="977900">
                  <a:moveTo>
                    <a:pt x="996859" y="71120"/>
                  </a:moveTo>
                  <a:lnTo>
                    <a:pt x="993053" y="71120"/>
                  </a:lnTo>
                  <a:lnTo>
                    <a:pt x="993003" y="109219"/>
                  </a:lnTo>
                  <a:lnTo>
                    <a:pt x="996809" y="109219"/>
                  </a:lnTo>
                  <a:lnTo>
                    <a:pt x="996859" y="71120"/>
                  </a:lnTo>
                  <a:close/>
                </a:path>
                <a:path w="996950" h="977900">
                  <a:moveTo>
                    <a:pt x="4941" y="109220"/>
                  </a:moveTo>
                  <a:lnTo>
                    <a:pt x="1127" y="109220"/>
                  </a:lnTo>
                  <a:lnTo>
                    <a:pt x="1094" y="134619"/>
                  </a:lnTo>
                  <a:lnTo>
                    <a:pt x="4908" y="134619"/>
                  </a:lnTo>
                  <a:lnTo>
                    <a:pt x="4941" y="109220"/>
                  </a:lnTo>
                  <a:close/>
                </a:path>
                <a:path w="996950" h="977900">
                  <a:moveTo>
                    <a:pt x="996809" y="109220"/>
                  </a:moveTo>
                  <a:lnTo>
                    <a:pt x="993003" y="109220"/>
                  </a:lnTo>
                  <a:lnTo>
                    <a:pt x="992970" y="134619"/>
                  </a:lnTo>
                  <a:lnTo>
                    <a:pt x="996776" y="134619"/>
                  </a:lnTo>
                  <a:lnTo>
                    <a:pt x="996809" y="109220"/>
                  </a:lnTo>
                  <a:close/>
                </a:path>
                <a:path w="996950" h="977900">
                  <a:moveTo>
                    <a:pt x="4908" y="134620"/>
                  </a:moveTo>
                  <a:lnTo>
                    <a:pt x="1094" y="134620"/>
                  </a:lnTo>
                  <a:lnTo>
                    <a:pt x="1078" y="147319"/>
                  </a:lnTo>
                  <a:lnTo>
                    <a:pt x="4891" y="147319"/>
                  </a:lnTo>
                  <a:lnTo>
                    <a:pt x="4908" y="134620"/>
                  </a:lnTo>
                  <a:close/>
                </a:path>
                <a:path w="996950" h="977900">
                  <a:moveTo>
                    <a:pt x="996776" y="134620"/>
                  </a:moveTo>
                  <a:lnTo>
                    <a:pt x="992970" y="134620"/>
                  </a:lnTo>
                  <a:lnTo>
                    <a:pt x="992953" y="147319"/>
                  </a:lnTo>
                  <a:lnTo>
                    <a:pt x="996760" y="147319"/>
                  </a:lnTo>
                  <a:lnTo>
                    <a:pt x="996776" y="134620"/>
                  </a:lnTo>
                  <a:close/>
                </a:path>
                <a:path w="996950" h="977900">
                  <a:moveTo>
                    <a:pt x="4891" y="147320"/>
                  </a:moveTo>
                  <a:lnTo>
                    <a:pt x="1078" y="147320"/>
                  </a:lnTo>
                  <a:lnTo>
                    <a:pt x="1045" y="172719"/>
                  </a:lnTo>
                  <a:lnTo>
                    <a:pt x="4858" y="172719"/>
                  </a:lnTo>
                  <a:lnTo>
                    <a:pt x="4891" y="147320"/>
                  </a:lnTo>
                  <a:close/>
                </a:path>
                <a:path w="996950" h="977900">
                  <a:moveTo>
                    <a:pt x="996760" y="147320"/>
                  </a:moveTo>
                  <a:lnTo>
                    <a:pt x="992953" y="147320"/>
                  </a:lnTo>
                  <a:lnTo>
                    <a:pt x="992920" y="172719"/>
                  </a:lnTo>
                  <a:lnTo>
                    <a:pt x="996727" y="172719"/>
                  </a:lnTo>
                  <a:lnTo>
                    <a:pt x="996760" y="147320"/>
                  </a:lnTo>
                  <a:close/>
                </a:path>
                <a:path w="996950" h="977900">
                  <a:moveTo>
                    <a:pt x="4858" y="172720"/>
                  </a:moveTo>
                  <a:lnTo>
                    <a:pt x="1045" y="172720"/>
                  </a:lnTo>
                  <a:lnTo>
                    <a:pt x="855" y="318769"/>
                  </a:lnTo>
                  <a:lnTo>
                    <a:pt x="4666" y="318769"/>
                  </a:lnTo>
                  <a:lnTo>
                    <a:pt x="4858" y="172720"/>
                  </a:lnTo>
                  <a:close/>
                </a:path>
                <a:path w="996950" h="977900">
                  <a:moveTo>
                    <a:pt x="996727" y="172720"/>
                  </a:moveTo>
                  <a:lnTo>
                    <a:pt x="992920" y="172720"/>
                  </a:lnTo>
                  <a:lnTo>
                    <a:pt x="992728" y="318769"/>
                  </a:lnTo>
                  <a:lnTo>
                    <a:pt x="996537" y="318769"/>
                  </a:lnTo>
                  <a:lnTo>
                    <a:pt x="996727" y="172720"/>
                  </a:lnTo>
                  <a:close/>
                </a:path>
                <a:path w="996950" h="977900">
                  <a:moveTo>
                    <a:pt x="4666" y="318770"/>
                  </a:moveTo>
                  <a:lnTo>
                    <a:pt x="855" y="318770"/>
                  </a:lnTo>
                  <a:lnTo>
                    <a:pt x="822" y="344169"/>
                  </a:lnTo>
                  <a:lnTo>
                    <a:pt x="4633" y="344169"/>
                  </a:lnTo>
                  <a:lnTo>
                    <a:pt x="4666" y="318770"/>
                  </a:lnTo>
                  <a:close/>
                </a:path>
                <a:path w="996950" h="977900">
                  <a:moveTo>
                    <a:pt x="996537" y="318770"/>
                  </a:moveTo>
                  <a:lnTo>
                    <a:pt x="992728" y="318770"/>
                  </a:lnTo>
                  <a:lnTo>
                    <a:pt x="992695" y="344169"/>
                  </a:lnTo>
                  <a:lnTo>
                    <a:pt x="996504" y="344169"/>
                  </a:lnTo>
                  <a:lnTo>
                    <a:pt x="996537" y="318770"/>
                  </a:lnTo>
                  <a:close/>
                </a:path>
                <a:path w="996950" h="977900">
                  <a:moveTo>
                    <a:pt x="4633" y="344170"/>
                  </a:moveTo>
                  <a:lnTo>
                    <a:pt x="822" y="344170"/>
                  </a:lnTo>
                  <a:lnTo>
                    <a:pt x="789" y="369569"/>
                  </a:lnTo>
                  <a:lnTo>
                    <a:pt x="4599" y="369569"/>
                  </a:lnTo>
                  <a:lnTo>
                    <a:pt x="4633" y="344170"/>
                  </a:lnTo>
                  <a:close/>
                </a:path>
                <a:path w="996950" h="977900">
                  <a:moveTo>
                    <a:pt x="996504" y="344170"/>
                  </a:moveTo>
                  <a:lnTo>
                    <a:pt x="992695" y="344170"/>
                  </a:lnTo>
                  <a:lnTo>
                    <a:pt x="992662" y="369569"/>
                  </a:lnTo>
                  <a:lnTo>
                    <a:pt x="996471" y="369569"/>
                  </a:lnTo>
                  <a:lnTo>
                    <a:pt x="996504" y="344170"/>
                  </a:lnTo>
                  <a:close/>
                </a:path>
                <a:path w="996950" h="977900">
                  <a:moveTo>
                    <a:pt x="4599" y="369570"/>
                  </a:moveTo>
                  <a:lnTo>
                    <a:pt x="789" y="369570"/>
                  </a:lnTo>
                  <a:lnTo>
                    <a:pt x="478" y="608329"/>
                  </a:lnTo>
                  <a:lnTo>
                    <a:pt x="4286" y="608329"/>
                  </a:lnTo>
                  <a:lnTo>
                    <a:pt x="4599" y="369570"/>
                  </a:lnTo>
                  <a:close/>
                </a:path>
                <a:path w="996950" h="977900">
                  <a:moveTo>
                    <a:pt x="996471" y="369570"/>
                  </a:moveTo>
                  <a:lnTo>
                    <a:pt x="992662" y="369570"/>
                  </a:lnTo>
                  <a:lnTo>
                    <a:pt x="992349" y="608329"/>
                  </a:lnTo>
                  <a:lnTo>
                    <a:pt x="996160" y="608329"/>
                  </a:lnTo>
                  <a:lnTo>
                    <a:pt x="996471" y="369570"/>
                  </a:lnTo>
                  <a:close/>
                </a:path>
                <a:path w="996950" h="977900">
                  <a:moveTo>
                    <a:pt x="4286" y="608330"/>
                  </a:moveTo>
                  <a:lnTo>
                    <a:pt x="478" y="608330"/>
                  </a:lnTo>
                  <a:lnTo>
                    <a:pt x="445" y="633729"/>
                  </a:lnTo>
                  <a:lnTo>
                    <a:pt x="4253" y="633729"/>
                  </a:lnTo>
                  <a:lnTo>
                    <a:pt x="4286" y="608330"/>
                  </a:lnTo>
                  <a:close/>
                </a:path>
                <a:path w="996950" h="977900">
                  <a:moveTo>
                    <a:pt x="996160" y="608330"/>
                  </a:moveTo>
                  <a:lnTo>
                    <a:pt x="992349" y="608330"/>
                  </a:lnTo>
                  <a:lnTo>
                    <a:pt x="992316" y="633729"/>
                  </a:lnTo>
                  <a:lnTo>
                    <a:pt x="996127" y="633729"/>
                  </a:lnTo>
                  <a:lnTo>
                    <a:pt x="996160" y="608330"/>
                  </a:lnTo>
                  <a:close/>
                </a:path>
                <a:path w="996950" h="977900">
                  <a:moveTo>
                    <a:pt x="4253" y="633730"/>
                  </a:moveTo>
                  <a:lnTo>
                    <a:pt x="445" y="633730"/>
                  </a:lnTo>
                  <a:lnTo>
                    <a:pt x="412" y="659129"/>
                  </a:lnTo>
                  <a:lnTo>
                    <a:pt x="4219" y="659129"/>
                  </a:lnTo>
                  <a:lnTo>
                    <a:pt x="4253" y="633730"/>
                  </a:lnTo>
                  <a:close/>
                </a:path>
                <a:path w="996950" h="977900">
                  <a:moveTo>
                    <a:pt x="996127" y="633730"/>
                  </a:moveTo>
                  <a:lnTo>
                    <a:pt x="992316" y="633730"/>
                  </a:lnTo>
                  <a:lnTo>
                    <a:pt x="992282" y="659129"/>
                  </a:lnTo>
                  <a:lnTo>
                    <a:pt x="996094" y="659129"/>
                  </a:lnTo>
                  <a:lnTo>
                    <a:pt x="996127" y="633730"/>
                  </a:lnTo>
                  <a:close/>
                </a:path>
                <a:path w="996950" h="977900">
                  <a:moveTo>
                    <a:pt x="4219" y="659130"/>
                  </a:moveTo>
                  <a:lnTo>
                    <a:pt x="412" y="659130"/>
                  </a:lnTo>
                  <a:lnTo>
                    <a:pt x="379" y="684529"/>
                  </a:lnTo>
                  <a:lnTo>
                    <a:pt x="4186" y="684529"/>
                  </a:lnTo>
                  <a:lnTo>
                    <a:pt x="4219" y="659130"/>
                  </a:lnTo>
                  <a:close/>
                </a:path>
                <a:path w="996950" h="977900">
                  <a:moveTo>
                    <a:pt x="996094" y="659130"/>
                  </a:moveTo>
                  <a:lnTo>
                    <a:pt x="992282" y="659130"/>
                  </a:lnTo>
                  <a:lnTo>
                    <a:pt x="992249" y="684529"/>
                  </a:lnTo>
                  <a:lnTo>
                    <a:pt x="996061" y="684529"/>
                  </a:lnTo>
                  <a:lnTo>
                    <a:pt x="996094" y="659130"/>
                  </a:lnTo>
                  <a:close/>
                </a:path>
                <a:path w="996950" h="977900">
                  <a:moveTo>
                    <a:pt x="4186" y="684530"/>
                  </a:moveTo>
                  <a:lnTo>
                    <a:pt x="379" y="684530"/>
                  </a:lnTo>
                  <a:lnTo>
                    <a:pt x="346" y="709929"/>
                  </a:lnTo>
                  <a:lnTo>
                    <a:pt x="4153" y="709929"/>
                  </a:lnTo>
                  <a:lnTo>
                    <a:pt x="4186" y="684530"/>
                  </a:lnTo>
                  <a:close/>
                </a:path>
                <a:path w="996950" h="977900">
                  <a:moveTo>
                    <a:pt x="996061" y="684530"/>
                  </a:moveTo>
                  <a:lnTo>
                    <a:pt x="992249" y="684530"/>
                  </a:lnTo>
                  <a:lnTo>
                    <a:pt x="992216" y="709929"/>
                  </a:lnTo>
                  <a:lnTo>
                    <a:pt x="996028" y="709929"/>
                  </a:lnTo>
                  <a:lnTo>
                    <a:pt x="996061" y="684530"/>
                  </a:lnTo>
                  <a:close/>
                </a:path>
                <a:path w="996950" h="977900">
                  <a:moveTo>
                    <a:pt x="4153" y="709930"/>
                  </a:moveTo>
                  <a:lnTo>
                    <a:pt x="346" y="709930"/>
                  </a:lnTo>
                  <a:lnTo>
                    <a:pt x="313" y="735329"/>
                  </a:lnTo>
                  <a:lnTo>
                    <a:pt x="4119" y="735329"/>
                  </a:lnTo>
                  <a:lnTo>
                    <a:pt x="4153" y="709930"/>
                  </a:lnTo>
                  <a:close/>
                </a:path>
                <a:path w="996950" h="977900">
                  <a:moveTo>
                    <a:pt x="996028" y="709930"/>
                  </a:moveTo>
                  <a:lnTo>
                    <a:pt x="992216" y="709930"/>
                  </a:lnTo>
                  <a:lnTo>
                    <a:pt x="992182" y="735329"/>
                  </a:lnTo>
                  <a:lnTo>
                    <a:pt x="995995" y="735329"/>
                  </a:lnTo>
                  <a:lnTo>
                    <a:pt x="996028" y="709930"/>
                  </a:lnTo>
                  <a:close/>
                </a:path>
                <a:path w="996950" h="977900">
                  <a:moveTo>
                    <a:pt x="4119" y="735330"/>
                  </a:moveTo>
                  <a:lnTo>
                    <a:pt x="313" y="735330"/>
                  </a:lnTo>
                  <a:lnTo>
                    <a:pt x="297" y="748029"/>
                  </a:lnTo>
                  <a:lnTo>
                    <a:pt x="4103" y="748029"/>
                  </a:lnTo>
                  <a:lnTo>
                    <a:pt x="4119" y="735330"/>
                  </a:lnTo>
                  <a:close/>
                </a:path>
                <a:path w="996950" h="977900">
                  <a:moveTo>
                    <a:pt x="995995" y="735330"/>
                  </a:moveTo>
                  <a:lnTo>
                    <a:pt x="992182" y="735330"/>
                  </a:lnTo>
                  <a:lnTo>
                    <a:pt x="992166" y="748029"/>
                  </a:lnTo>
                  <a:lnTo>
                    <a:pt x="995978" y="748029"/>
                  </a:lnTo>
                  <a:lnTo>
                    <a:pt x="995995" y="735330"/>
                  </a:lnTo>
                  <a:close/>
                </a:path>
                <a:path w="996950" h="977900">
                  <a:moveTo>
                    <a:pt x="4103" y="748030"/>
                  </a:moveTo>
                  <a:lnTo>
                    <a:pt x="297" y="748030"/>
                  </a:lnTo>
                  <a:lnTo>
                    <a:pt x="264" y="773429"/>
                  </a:lnTo>
                  <a:lnTo>
                    <a:pt x="4069" y="773429"/>
                  </a:lnTo>
                  <a:lnTo>
                    <a:pt x="4103" y="748030"/>
                  </a:lnTo>
                  <a:close/>
                </a:path>
                <a:path w="996950" h="977900">
                  <a:moveTo>
                    <a:pt x="995978" y="748030"/>
                  </a:moveTo>
                  <a:lnTo>
                    <a:pt x="992166" y="748030"/>
                  </a:lnTo>
                  <a:lnTo>
                    <a:pt x="992132" y="773429"/>
                  </a:lnTo>
                  <a:lnTo>
                    <a:pt x="995945" y="773429"/>
                  </a:lnTo>
                  <a:lnTo>
                    <a:pt x="995978" y="748030"/>
                  </a:lnTo>
                  <a:close/>
                </a:path>
                <a:path w="996950" h="977900">
                  <a:moveTo>
                    <a:pt x="4069" y="773430"/>
                  </a:moveTo>
                  <a:lnTo>
                    <a:pt x="264" y="773430"/>
                  </a:lnTo>
                  <a:lnTo>
                    <a:pt x="222" y="805179"/>
                  </a:lnTo>
                  <a:lnTo>
                    <a:pt x="4028" y="805179"/>
                  </a:lnTo>
                  <a:lnTo>
                    <a:pt x="4069" y="773430"/>
                  </a:lnTo>
                  <a:close/>
                </a:path>
                <a:path w="996950" h="977900">
                  <a:moveTo>
                    <a:pt x="995945" y="773430"/>
                  </a:moveTo>
                  <a:lnTo>
                    <a:pt x="992132" y="773430"/>
                  </a:lnTo>
                  <a:lnTo>
                    <a:pt x="992091" y="805179"/>
                  </a:lnTo>
                  <a:lnTo>
                    <a:pt x="995904" y="805179"/>
                  </a:lnTo>
                  <a:lnTo>
                    <a:pt x="995945" y="773430"/>
                  </a:lnTo>
                  <a:close/>
                </a:path>
                <a:path w="996950" h="977900">
                  <a:moveTo>
                    <a:pt x="4028" y="805180"/>
                  </a:moveTo>
                  <a:lnTo>
                    <a:pt x="222" y="805180"/>
                  </a:lnTo>
                  <a:lnTo>
                    <a:pt x="216" y="810259"/>
                  </a:lnTo>
                  <a:lnTo>
                    <a:pt x="4021" y="810259"/>
                  </a:lnTo>
                  <a:lnTo>
                    <a:pt x="4028" y="805180"/>
                  </a:lnTo>
                  <a:close/>
                </a:path>
                <a:path w="996950" h="977900">
                  <a:moveTo>
                    <a:pt x="995904" y="805180"/>
                  </a:moveTo>
                  <a:lnTo>
                    <a:pt x="992091" y="805180"/>
                  </a:lnTo>
                  <a:lnTo>
                    <a:pt x="992084" y="810259"/>
                  </a:lnTo>
                  <a:lnTo>
                    <a:pt x="995897" y="810259"/>
                  </a:lnTo>
                  <a:lnTo>
                    <a:pt x="995904" y="805180"/>
                  </a:lnTo>
                  <a:close/>
                </a:path>
                <a:path w="996950" h="977900">
                  <a:moveTo>
                    <a:pt x="4021" y="810260"/>
                  </a:moveTo>
                  <a:lnTo>
                    <a:pt x="216" y="810260"/>
                  </a:lnTo>
                  <a:lnTo>
                    <a:pt x="198" y="824229"/>
                  </a:lnTo>
                  <a:lnTo>
                    <a:pt x="4003" y="824229"/>
                  </a:lnTo>
                  <a:lnTo>
                    <a:pt x="4021" y="810260"/>
                  </a:lnTo>
                  <a:close/>
                </a:path>
                <a:path w="996950" h="977900">
                  <a:moveTo>
                    <a:pt x="995897" y="810260"/>
                  </a:moveTo>
                  <a:lnTo>
                    <a:pt x="992084" y="810260"/>
                  </a:lnTo>
                  <a:lnTo>
                    <a:pt x="992066" y="824229"/>
                  </a:lnTo>
                  <a:lnTo>
                    <a:pt x="995879" y="824229"/>
                  </a:lnTo>
                  <a:lnTo>
                    <a:pt x="995897" y="810260"/>
                  </a:lnTo>
                  <a:close/>
                </a:path>
                <a:path w="996950" h="977900">
                  <a:moveTo>
                    <a:pt x="4003" y="824230"/>
                  </a:moveTo>
                  <a:lnTo>
                    <a:pt x="198" y="824230"/>
                  </a:lnTo>
                  <a:lnTo>
                    <a:pt x="189" y="830579"/>
                  </a:lnTo>
                  <a:lnTo>
                    <a:pt x="3994" y="830579"/>
                  </a:lnTo>
                  <a:lnTo>
                    <a:pt x="4003" y="824230"/>
                  </a:lnTo>
                  <a:close/>
                </a:path>
                <a:path w="996950" h="977900">
                  <a:moveTo>
                    <a:pt x="995879" y="824230"/>
                  </a:moveTo>
                  <a:lnTo>
                    <a:pt x="992066" y="824230"/>
                  </a:lnTo>
                  <a:lnTo>
                    <a:pt x="992058" y="830579"/>
                  </a:lnTo>
                  <a:lnTo>
                    <a:pt x="995871" y="830579"/>
                  </a:lnTo>
                  <a:lnTo>
                    <a:pt x="995879" y="824230"/>
                  </a:lnTo>
                  <a:close/>
                </a:path>
                <a:path w="996950" h="977900">
                  <a:moveTo>
                    <a:pt x="3994" y="830580"/>
                  </a:moveTo>
                  <a:lnTo>
                    <a:pt x="189" y="830580"/>
                  </a:lnTo>
                  <a:lnTo>
                    <a:pt x="181" y="836929"/>
                  </a:lnTo>
                  <a:lnTo>
                    <a:pt x="3986" y="836929"/>
                  </a:lnTo>
                  <a:lnTo>
                    <a:pt x="3994" y="830580"/>
                  </a:lnTo>
                  <a:close/>
                </a:path>
                <a:path w="996950" h="977900">
                  <a:moveTo>
                    <a:pt x="995871" y="830580"/>
                  </a:moveTo>
                  <a:lnTo>
                    <a:pt x="992058" y="830580"/>
                  </a:lnTo>
                  <a:lnTo>
                    <a:pt x="992049" y="836929"/>
                  </a:lnTo>
                  <a:lnTo>
                    <a:pt x="995863" y="836929"/>
                  </a:lnTo>
                  <a:lnTo>
                    <a:pt x="995871" y="830580"/>
                  </a:lnTo>
                  <a:close/>
                </a:path>
                <a:path w="996950" h="977900">
                  <a:moveTo>
                    <a:pt x="3986" y="836930"/>
                  </a:moveTo>
                  <a:lnTo>
                    <a:pt x="181" y="836930"/>
                  </a:lnTo>
                  <a:lnTo>
                    <a:pt x="173" y="843279"/>
                  </a:lnTo>
                  <a:lnTo>
                    <a:pt x="3978" y="843279"/>
                  </a:lnTo>
                  <a:lnTo>
                    <a:pt x="3986" y="836930"/>
                  </a:lnTo>
                  <a:close/>
                </a:path>
                <a:path w="996950" h="977900">
                  <a:moveTo>
                    <a:pt x="995863" y="836930"/>
                  </a:moveTo>
                  <a:lnTo>
                    <a:pt x="992049" y="836930"/>
                  </a:lnTo>
                  <a:lnTo>
                    <a:pt x="992041" y="843279"/>
                  </a:lnTo>
                  <a:lnTo>
                    <a:pt x="995855" y="843279"/>
                  </a:lnTo>
                  <a:lnTo>
                    <a:pt x="995863" y="836930"/>
                  </a:lnTo>
                  <a:close/>
                </a:path>
                <a:path w="996950" h="977900">
                  <a:moveTo>
                    <a:pt x="3978" y="843280"/>
                  </a:moveTo>
                  <a:lnTo>
                    <a:pt x="173" y="843280"/>
                  </a:lnTo>
                  <a:lnTo>
                    <a:pt x="158" y="854709"/>
                  </a:lnTo>
                  <a:lnTo>
                    <a:pt x="3963" y="854709"/>
                  </a:lnTo>
                  <a:lnTo>
                    <a:pt x="3978" y="843280"/>
                  </a:lnTo>
                  <a:close/>
                </a:path>
                <a:path w="996950" h="977900">
                  <a:moveTo>
                    <a:pt x="995855" y="843280"/>
                  </a:moveTo>
                  <a:lnTo>
                    <a:pt x="992041" y="843280"/>
                  </a:lnTo>
                  <a:lnTo>
                    <a:pt x="992026" y="854709"/>
                  </a:lnTo>
                  <a:lnTo>
                    <a:pt x="995840" y="854709"/>
                  </a:lnTo>
                  <a:lnTo>
                    <a:pt x="995855" y="843280"/>
                  </a:lnTo>
                  <a:close/>
                </a:path>
                <a:path w="996950" h="977900">
                  <a:moveTo>
                    <a:pt x="3963" y="854710"/>
                  </a:moveTo>
                  <a:lnTo>
                    <a:pt x="158" y="854710"/>
                  </a:lnTo>
                  <a:lnTo>
                    <a:pt x="148" y="862329"/>
                  </a:lnTo>
                  <a:lnTo>
                    <a:pt x="3953" y="862329"/>
                  </a:lnTo>
                  <a:lnTo>
                    <a:pt x="3963" y="854710"/>
                  </a:lnTo>
                  <a:close/>
                </a:path>
                <a:path w="996950" h="977900">
                  <a:moveTo>
                    <a:pt x="995840" y="854710"/>
                  </a:moveTo>
                  <a:lnTo>
                    <a:pt x="992026" y="854710"/>
                  </a:lnTo>
                  <a:lnTo>
                    <a:pt x="992016" y="862329"/>
                  </a:lnTo>
                  <a:lnTo>
                    <a:pt x="995830" y="862329"/>
                  </a:lnTo>
                  <a:lnTo>
                    <a:pt x="995840" y="854710"/>
                  </a:lnTo>
                  <a:close/>
                </a:path>
                <a:path w="996950" h="977900">
                  <a:moveTo>
                    <a:pt x="3953" y="862330"/>
                  </a:moveTo>
                  <a:lnTo>
                    <a:pt x="148" y="862330"/>
                  </a:lnTo>
                  <a:lnTo>
                    <a:pt x="125" y="880109"/>
                  </a:lnTo>
                  <a:lnTo>
                    <a:pt x="3929" y="880109"/>
                  </a:lnTo>
                  <a:lnTo>
                    <a:pt x="3953" y="862330"/>
                  </a:lnTo>
                  <a:close/>
                </a:path>
                <a:path w="996950" h="977900">
                  <a:moveTo>
                    <a:pt x="995830" y="862330"/>
                  </a:moveTo>
                  <a:lnTo>
                    <a:pt x="992016" y="862330"/>
                  </a:lnTo>
                  <a:lnTo>
                    <a:pt x="991993" y="880109"/>
                  </a:lnTo>
                  <a:lnTo>
                    <a:pt x="995807" y="880109"/>
                  </a:lnTo>
                  <a:lnTo>
                    <a:pt x="995830" y="862330"/>
                  </a:lnTo>
                  <a:close/>
                </a:path>
                <a:path w="996950" h="977900">
                  <a:moveTo>
                    <a:pt x="3929" y="880110"/>
                  </a:moveTo>
                  <a:lnTo>
                    <a:pt x="125" y="880110"/>
                  </a:lnTo>
                  <a:lnTo>
                    <a:pt x="107" y="894079"/>
                  </a:lnTo>
                  <a:lnTo>
                    <a:pt x="3911" y="894079"/>
                  </a:lnTo>
                  <a:lnTo>
                    <a:pt x="3929" y="880110"/>
                  </a:lnTo>
                  <a:close/>
                </a:path>
                <a:path w="996950" h="977900">
                  <a:moveTo>
                    <a:pt x="995807" y="880110"/>
                  </a:moveTo>
                  <a:lnTo>
                    <a:pt x="991993" y="880110"/>
                  </a:lnTo>
                  <a:lnTo>
                    <a:pt x="991974" y="894079"/>
                  </a:lnTo>
                  <a:lnTo>
                    <a:pt x="995788" y="894079"/>
                  </a:lnTo>
                  <a:lnTo>
                    <a:pt x="995807" y="880110"/>
                  </a:lnTo>
                  <a:close/>
                </a:path>
                <a:path w="996950" h="977900">
                  <a:moveTo>
                    <a:pt x="3911" y="894080"/>
                  </a:moveTo>
                  <a:lnTo>
                    <a:pt x="107" y="894080"/>
                  </a:lnTo>
                  <a:lnTo>
                    <a:pt x="100" y="899159"/>
                  </a:lnTo>
                  <a:lnTo>
                    <a:pt x="3904" y="899159"/>
                  </a:lnTo>
                  <a:lnTo>
                    <a:pt x="3911" y="894080"/>
                  </a:lnTo>
                  <a:close/>
                </a:path>
                <a:path w="996950" h="977900">
                  <a:moveTo>
                    <a:pt x="995788" y="894080"/>
                  </a:moveTo>
                  <a:lnTo>
                    <a:pt x="991974" y="894080"/>
                  </a:lnTo>
                  <a:lnTo>
                    <a:pt x="991968" y="899159"/>
                  </a:lnTo>
                  <a:lnTo>
                    <a:pt x="995782" y="899159"/>
                  </a:lnTo>
                  <a:lnTo>
                    <a:pt x="995788" y="894080"/>
                  </a:lnTo>
                  <a:close/>
                </a:path>
                <a:path w="996950" h="977900">
                  <a:moveTo>
                    <a:pt x="3904" y="899160"/>
                  </a:moveTo>
                  <a:lnTo>
                    <a:pt x="100" y="899160"/>
                  </a:lnTo>
                  <a:lnTo>
                    <a:pt x="90" y="906779"/>
                  </a:lnTo>
                  <a:lnTo>
                    <a:pt x="3894" y="906779"/>
                  </a:lnTo>
                  <a:lnTo>
                    <a:pt x="3904" y="899160"/>
                  </a:lnTo>
                  <a:close/>
                </a:path>
                <a:path w="996950" h="977900">
                  <a:moveTo>
                    <a:pt x="995782" y="899160"/>
                  </a:moveTo>
                  <a:lnTo>
                    <a:pt x="991968" y="899160"/>
                  </a:lnTo>
                  <a:lnTo>
                    <a:pt x="991958" y="906779"/>
                  </a:lnTo>
                  <a:lnTo>
                    <a:pt x="995772" y="906779"/>
                  </a:lnTo>
                  <a:lnTo>
                    <a:pt x="995782" y="899160"/>
                  </a:lnTo>
                  <a:close/>
                </a:path>
                <a:path w="996950" h="977900">
                  <a:moveTo>
                    <a:pt x="3894" y="906780"/>
                  </a:moveTo>
                  <a:lnTo>
                    <a:pt x="90" y="906780"/>
                  </a:lnTo>
                  <a:lnTo>
                    <a:pt x="74" y="919479"/>
                  </a:lnTo>
                  <a:lnTo>
                    <a:pt x="3878" y="919479"/>
                  </a:lnTo>
                  <a:lnTo>
                    <a:pt x="3894" y="906780"/>
                  </a:lnTo>
                  <a:close/>
                </a:path>
                <a:path w="996950" h="977900">
                  <a:moveTo>
                    <a:pt x="995772" y="906780"/>
                  </a:moveTo>
                  <a:lnTo>
                    <a:pt x="991958" y="906780"/>
                  </a:lnTo>
                  <a:lnTo>
                    <a:pt x="991941" y="919479"/>
                  </a:lnTo>
                  <a:lnTo>
                    <a:pt x="995755" y="919479"/>
                  </a:lnTo>
                  <a:lnTo>
                    <a:pt x="995772" y="906780"/>
                  </a:lnTo>
                  <a:close/>
                </a:path>
                <a:path w="996950" h="977900">
                  <a:moveTo>
                    <a:pt x="3878" y="919480"/>
                  </a:moveTo>
                  <a:lnTo>
                    <a:pt x="74" y="919480"/>
                  </a:lnTo>
                  <a:lnTo>
                    <a:pt x="66" y="925829"/>
                  </a:lnTo>
                  <a:lnTo>
                    <a:pt x="3869" y="925829"/>
                  </a:lnTo>
                  <a:lnTo>
                    <a:pt x="3878" y="919480"/>
                  </a:lnTo>
                  <a:close/>
                </a:path>
                <a:path w="996950" h="977900">
                  <a:moveTo>
                    <a:pt x="995755" y="919480"/>
                  </a:moveTo>
                  <a:lnTo>
                    <a:pt x="991941" y="919480"/>
                  </a:lnTo>
                  <a:lnTo>
                    <a:pt x="991933" y="925829"/>
                  </a:lnTo>
                  <a:lnTo>
                    <a:pt x="995747" y="925829"/>
                  </a:lnTo>
                  <a:lnTo>
                    <a:pt x="995755" y="919480"/>
                  </a:lnTo>
                  <a:close/>
                </a:path>
                <a:path w="996950" h="977900">
                  <a:moveTo>
                    <a:pt x="3869" y="925830"/>
                  </a:moveTo>
                  <a:lnTo>
                    <a:pt x="66" y="925830"/>
                  </a:lnTo>
                  <a:lnTo>
                    <a:pt x="57" y="932179"/>
                  </a:lnTo>
                  <a:lnTo>
                    <a:pt x="3861" y="932179"/>
                  </a:lnTo>
                  <a:lnTo>
                    <a:pt x="3869" y="925830"/>
                  </a:lnTo>
                  <a:close/>
                </a:path>
                <a:path w="996950" h="977900">
                  <a:moveTo>
                    <a:pt x="995747" y="925830"/>
                  </a:moveTo>
                  <a:lnTo>
                    <a:pt x="991933" y="925830"/>
                  </a:lnTo>
                  <a:lnTo>
                    <a:pt x="991924" y="932179"/>
                  </a:lnTo>
                  <a:lnTo>
                    <a:pt x="995739" y="932179"/>
                  </a:lnTo>
                  <a:lnTo>
                    <a:pt x="995747" y="925830"/>
                  </a:lnTo>
                  <a:close/>
                </a:path>
                <a:path w="996950" h="977900">
                  <a:moveTo>
                    <a:pt x="3861" y="932180"/>
                  </a:moveTo>
                  <a:lnTo>
                    <a:pt x="57" y="932180"/>
                  </a:lnTo>
                  <a:lnTo>
                    <a:pt x="49" y="938529"/>
                  </a:lnTo>
                  <a:lnTo>
                    <a:pt x="3853" y="938529"/>
                  </a:lnTo>
                  <a:lnTo>
                    <a:pt x="3861" y="932180"/>
                  </a:lnTo>
                  <a:close/>
                </a:path>
                <a:path w="996950" h="977900">
                  <a:moveTo>
                    <a:pt x="995739" y="932180"/>
                  </a:moveTo>
                  <a:lnTo>
                    <a:pt x="991924" y="932180"/>
                  </a:lnTo>
                  <a:lnTo>
                    <a:pt x="991916" y="938529"/>
                  </a:lnTo>
                  <a:lnTo>
                    <a:pt x="995731" y="938529"/>
                  </a:lnTo>
                  <a:lnTo>
                    <a:pt x="995739" y="932180"/>
                  </a:lnTo>
                  <a:close/>
                </a:path>
                <a:path w="996950" h="977900">
                  <a:moveTo>
                    <a:pt x="3853" y="938530"/>
                  </a:moveTo>
                  <a:lnTo>
                    <a:pt x="49" y="938530"/>
                  </a:lnTo>
                  <a:lnTo>
                    <a:pt x="41" y="944879"/>
                  </a:lnTo>
                  <a:lnTo>
                    <a:pt x="3844" y="944879"/>
                  </a:lnTo>
                  <a:lnTo>
                    <a:pt x="3853" y="938530"/>
                  </a:lnTo>
                  <a:close/>
                </a:path>
                <a:path w="996950" h="977900">
                  <a:moveTo>
                    <a:pt x="995731" y="938530"/>
                  </a:moveTo>
                  <a:lnTo>
                    <a:pt x="991916" y="938530"/>
                  </a:lnTo>
                  <a:lnTo>
                    <a:pt x="991908" y="944879"/>
                  </a:lnTo>
                  <a:lnTo>
                    <a:pt x="995722" y="944879"/>
                  </a:lnTo>
                  <a:lnTo>
                    <a:pt x="995731" y="938530"/>
                  </a:lnTo>
                  <a:close/>
                </a:path>
                <a:path w="996950" h="977900">
                  <a:moveTo>
                    <a:pt x="3844" y="944880"/>
                  </a:moveTo>
                  <a:lnTo>
                    <a:pt x="41" y="944880"/>
                  </a:lnTo>
                  <a:lnTo>
                    <a:pt x="33" y="951229"/>
                  </a:lnTo>
                  <a:lnTo>
                    <a:pt x="3836" y="951229"/>
                  </a:lnTo>
                  <a:lnTo>
                    <a:pt x="3844" y="944880"/>
                  </a:lnTo>
                  <a:close/>
                </a:path>
                <a:path w="996950" h="977900">
                  <a:moveTo>
                    <a:pt x="995722" y="944880"/>
                  </a:moveTo>
                  <a:lnTo>
                    <a:pt x="991908" y="944880"/>
                  </a:lnTo>
                  <a:lnTo>
                    <a:pt x="991899" y="951229"/>
                  </a:lnTo>
                  <a:lnTo>
                    <a:pt x="995714" y="951229"/>
                  </a:lnTo>
                  <a:lnTo>
                    <a:pt x="995722" y="944880"/>
                  </a:lnTo>
                  <a:close/>
                </a:path>
                <a:path w="996950" h="977900">
                  <a:moveTo>
                    <a:pt x="3836" y="951230"/>
                  </a:moveTo>
                  <a:lnTo>
                    <a:pt x="33" y="951230"/>
                  </a:lnTo>
                  <a:lnTo>
                    <a:pt x="24" y="957579"/>
                  </a:lnTo>
                  <a:lnTo>
                    <a:pt x="3828" y="957579"/>
                  </a:lnTo>
                  <a:lnTo>
                    <a:pt x="3836" y="951230"/>
                  </a:lnTo>
                  <a:close/>
                </a:path>
                <a:path w="996950" h="977900">
                  <a:moveTo>
                    <a:pt x="995714" y="951230"/>
                  </a:moveTo>
                  <a:lnTo>
                    <a:pt x="991899" y="951230"/>
                  </a:lnTo>
                  <a:lnTo>
                    <a:pt x="991891" y="957579"/>
                  </a:lnTo>
                  <a:lnTo>
                    <a:pt x="995706" y="957579"/>
                  </a:lnTo>
                  <a:lnTo>
                    <a:pt x="995714" y="951230"/>
                  </a:lnTo>
                  <a:close/>
                </a:path>
                <a:path w="996950" h="977900">
                  <a:moveTo>
                    <a:pt x="3828" y="957580"/>
                  </a:moveTo>
                  <a:lnTo>
                    <a:pt x="24" y="957580"/>
                  </a:lnTo>
                  <a:lnTo>
                    <a:pt x="16" y="963929"/>
                  </a:lnTo>
                  <a:lnTo>
                    <a:pt x="3819" y="963929"/>
                  </a:lnTo>
                  <a:lnTo>
                    <a:pt x="3828" y="957580"/>
                  </a:lnTo>
                  <a:close/>
                </a:path>
                <a:path w="996950" h="977900">
                  <a:moveTo>
                    <a:pt x="995706" y="957580"/>
                  </a:moveTo>
                  <a:lnTo>
                    <a:pt x="991891" y="957580"/>
                  </a:lnTo>
                  <a:lnTo>
                    <a:pt x="991883" y="963929"/>
                  </a:lnTo>
                  <a:lnTo>
                    <a:pt x="995698" y="963929"/>
                  </a:lnTo>
                  <a:lnTo>
                    <a:pt x="995706" y="957580"/>
                  </a:lnTo>
                  <a:close/>
                </a:path>
                <a:path w="996950" h="977900">
                  <a:moveTo>
                    <a:pt x="3819" y="963930"/>
                  </a:moveTo>
                  <a:lnTo>
                    <a:pt x="16" y="963930"/>
                  </a:lnTo>
                  <a:lnTo>
                    <a:pt x="9" y="969009"/>
                  </a:lnTo>
                  <a:lnTo>
                    <a:pt x="3813" y="969009"/>
                  </a:lnTo>
                  <a:lnTo>
                    <a:pt x="3819" y="963930"/>
                  </a:lnTo>
                  <a:close/>
                </a:path>
                <a:path w="996950" h="977900">
                  <a:moveTo>
                    <a:pt x="995698" y="963930"/>
                  </a:moveTo>
                  <a:lnTo>
                    <a:pt x="991883" y="963930"/>
                  </a:lnTo>
                  <a:lnTo>
                    <a:pt x="991876" y="969009"/>
                  </a:lnTo>
                  <a:lnTo>
                    <a:pt x="995691" y="969009"/>
                  </a:lnTo>
                  <a:lnTo>
                    <a:pt x="995698" y="963930"/>
                  </a:lnTo>
                  <a:close/>
                </a:path>
                <a:path w="996950" h="977900">
                  <a:moveTo>
                    <a:pt x="3813" y="969010"/>
                  </a:moveTo>
                  <a:lnTo>
                    <a:pt x="9" y="969010"/>
                  </a:lnTo>
                  <a:lnTo>
                    <a:pt x="0" y="976630"/>
                  </a:lnTo>
                  <a:lnTo>
                    <a:pt x="995679" y="977900"/>
                  </a:lnTo>
                  <a:lnTo>
                    <a:pt x="995684" y="974089"/>
                  </a:lnTo>
                  <a:lnTo>
                    <a:pt x="3809" y="971550"/>
                  </a:lnTo>
                  <a:lnTo>
                    <a:pt x="3813" y="969010"/>
                  </a:lnTo>
                  <a:close/>
                </a:path>
                <a:path w="996950" h="977900">
                  <a:moveTo>
                    <a:pt x="995691" y="969010"/>
                  </a:moveTo>
                  <a:lnTo>
                    <a:pt x="991876" y="969010"/>
                  </a:lnTo>
                  <a:lnTo>
                    <a:pt x="991869" y="974089"/>
                  </a:lnTo>
                  <a:lnTo>
                    <a:pt x="995684" y="974089"/>
                  </a:lnTo>
                  <a:lnTo>
                    <a:pt x="995691" y="969010"/>
                  </a:lnTo>
                  <a:close/>
                </a:path>
              </a:pathLst>
            </a:custGeom>
            <a:solidFill>
              <a:srgbClr val="841A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7086600" y="3068319"/>
              <a:ext cx="989330" cy="970280"/>
            </a:xfrm>
            <a:custGeom>
              <a:avLst/>
              <a:gdLst/>
              <a:ahLst/>
              <a:cxnLst/>
              <a:rect l="l" t="t" r="r" b="b"/>
              <a:pathLst>
                <a:path w="989329" h="970279">
                  <a:moveTo>
                    <a:pt x="1270" y="0"/>
                  </a:moveTo>
                  <a:lnTo>
                    <a:pt x="1256" y="10159"/>
                  </a:lnTo>
                  <a:lnTo>
                    <a:pt x="5071" y="10159"/>
                  </a:lnTo>
                  <a:lnTo>
                    <a:pt x="5079" y="3809"/>
                  </a:lnTo>
                  <a:lnTo>
                    <a:pt x="989326" y="3809"/>
                  </a:lnTo>
                  <a:lnTo>
                    <a:pt x="989329" y="1269"/>
                  </a:lnTo>
                  <a:lnTo>
                    <a:pt x="1270" y="0"/>
                  </a:lnTo>
                  <a:close/>
                </a:path>
                <a:path w="989329" h="970279">
                  <a:moveTo>
                    <a:pt x="989326" y="3809"/>
                  </a:moveTo>
                  <a:lnTo>
                    <a:pt x="5079" y="3809"/>
                  </a:lnTo>
                  <a:lnTo>
                    <a:pt x="985520" y="6350"/>
                  </a:lnTo>
                  <a:lnTo>
                    <a:pt x="985514" y="10159"/>
                  </a:lnTo>
                  <a:lnTo>
                    <a:pt x="989318" y="10159"/>
                  </a:lnTo>
                  <a:lnTo>
                    <a:pt x="989326" y="3809"/>
                  </a:lnTo>
                  <a:close/>
                </a:path>
                <a:path w="989329" h="970279">
                  <a:moveTo>
                    <a:pt x="5071" y="10160"/>
                  </a:moveTo>
                  <a:lnTo>
                    <a:pt x="1256" y="10160"/>
                  </a:lnTo>
                  <a:lnTo>
                    <a:pt x="1223" y="35559"/>
                  </a:lnTo>
                  <a:lnTo>
                    <a:pt x="5038" y="35559"/>
                  </a:lnTo>
                  <a:lnTo>
                    <a:pt x="5071" y="10160"/>
                  </a:lnTo>
                  <a:close/>
                </a:path>
                <a:path w="989329" h="970279">
                  <a:moveTo>
                    <a:pt x="989318" y="10160"/>
                  </a:moveTo>
                  <a:lnTo>
                    <a:pt x="985514" y="10160"/>
                  </a:lnTo>
                  <a:lnTo>
                    <a:pt x="985481" y="35559"/>
                  </a:lnTo>
                  <a:lnTo>
                    <a:pt x="989285" y="35559"/>
                  </a:lnTo>
                  <a:lnTo>
                    <a:pt x="989318" y="10160"/>
                  </a:lnTo>
                  <a:close/>
                </a:path>
                <a:path w="989329" h="970279">
                  <a:moveTo>
                    <a:pt x="5038" y="35560"/>
                  </a:moveTo>
                  <a:lnTo>
                    <a:pt x="1223" y="35560"/>
                  </a:lnTo>
                  <a:lnTo>
                    <a:pt x="1181" y="67309"/>
                  </a:lnTo>
                  <a:lnTo>
                    <a:pt x="4996" y="67309"/>
                  </a:lnTo>
                  <a:lnTo>
                    <a:pt x="5038" y="35560"/>
                  </a:lnTo>
                  <a:close/>
                </a:path>
                <a:path w="989329" h="970279">
                  <a:moveTo>
                    <a:pt x="989285" y="35560"/>
                  </a:moveTo>
                  <a:lnTo>
                    <a:pt x="985481" y="35560"/>
                  </a:lnTo>
                  <a:lnTo>
                    <a:pt x="985439" y="67309"/>
                  </a:lnTo>
                  <a:lnTo>
                    <a:pt x="989243" y="67309"/>
                  </a:lnTo>
                  <a:lnTo>
                    <a:pt x="989285" y="35560"/>
                  </a:lnTo>
                  <a:close/>
                </a:path>
                <a:path w="989329" h="970279">
                  <a:moveTo>
                    <a:pt x="4996" y="67310"/>
                  </a:moveTo>
                  <a:lnTo>
                    <a:pt x="1181" y="67310"/>
                  </a:lnTo>
                  <a:lnTo>
                    <a:pt x="1131" y="105409"/>
                  </a:lnTo>
                  <a:lnTo>
                    <a:pt x="4945" y="105409"/>
                  </a:lnTo>
                  <a:lnTo>
                    <a:pt x="4996" y="67310"/>
                  </a:lnTo>
                  <a:close/>
                </a:path>
                <a:path w="989329" h="970279">
                  <a:moveTo>
                    <a:pt x="989243" y="67310"/>
                  </a:moveTo>
                  <a:lnTo>
                    <a:pt x="985439" y="67310"/>
                  </a:lnTo>
                  <a:lnTo>
                    <a:pt x="985388" y="105409"/>
                  </a:lnTo>
                  <a:lnTo>
                    <a:pt x="989193" y="105409"/>
                  </a:lnTo>
                  <a:lnTo>
                    <a:pt x="989243" y="67310"/>
                  </a:lnTo>
                  <a:close/>
                </a:path>
                <a:path w="989329" h="970279">
                  <a:moveTo>
                    <a:pt x="4945" y="105410"/>
                  </a:moveTo>
                  <a:lnTo>
                    <a:pt x="1131" y="105410"/>
                  </a:lnTo>
                  <a:lnTo>
                    <a:pt x="1098" y="130809"/>
                  </a:lnTo>
                  <a:lnTo>
                    <a:pt x="4912" y="130809"/>
                  </a:lnTo>
                  <a:lnTo>
                    <a:pt x="4945" y="105410"/>
                  </a:lnTo>
                  <a:close/>
                </a:path>
                <a:path w="989329" h="970279">
                  <a:moveTo>
                    <a:pt x="989193" y="105410"/>
                  </a:moveTo>
                  <a:lnTo>
                    <a:pt x="985388" y="105410"/>
                  </a:lnTo>
                  <a:lnTo>
                    <a:pt x="985355" y="130809"/>
                  </a:lnTo>
                  <a:lnTo>
                    <a:pt x="989160" y="130809"/>
                  </a:lnTo>
                  <a:lnTo>
                    <a:pt x="989193" y="105410"/>
                  </a:lnTo>
                  <a:close/>
                </a:path>
                <a:path w="989329" h="970279">
                  <a:moveTo>
                    <a:pt x="4912" y="130810"/>
                  </a:moveTo>
                  <a:lnTo>
                    <a:pt x="1098" y="130810"/>
                  </a:lnTo>
                  <a:lnTo>
                    <a:pt x="1081" y="143509"/>
                  </a:lnTo>
                  <a:lnTo>
                    <a:pt x="4895" y="143509"/>
                  </a:lnTo>
                  <a:lnTo>
                    <a:pt x="4912" y="130810"/>
                  </a:lnTo>
                  <a:close/>
                </a:path>
                <a:path w="989329" h="970279">
                  <a:moveTo>
                    <a:pt x="989160" y="130810"/>
                  </a:moveTo>
                  <a:lnTo>
                    <a:pt x="985355" y="130810"/>
                  </a:lnTo>
                  <a:lnTo>
                    <a:pt x="985338" y="143509"/>
                  </a:lnTo>
                  <a:lnTo>
                    <a:pt x="989143" y="143509"/>
                  </a:lnTo>
                  <a:lnTo>
                    <a:pt x="989160" y="130810"/>
                  </a:lnTo>
                  <a:close/>
                </a:path>
                <a:path w="989329" h="970279">
                  <a:moveTo>
                    <a:pt x="4895" y="143510"/>
                  </a:moveTo>
                  <a:lnTo>
                    <a:pt x="1081" y="143510"/>
                  </a:lnTo>
                  <a:lnTo>
                    <a:pt x="1048" y="168909"/>
                  </a:lnTo>
                  <a:lnTo>
                    <a:pt x="4861" y="168909"/>
                  </a:lnTo>
                  <a:lnTo>
                    <a:pt x="4895" y="143510"/>
                  </a:lnTo>
                  <a:close/>
                </a:path>
                <a:path w="989329" h="970279">
                  <a:moveTo>
                    <a:pt x="989143" y="143510"/>
                  </a:moveTo>
                  <a:lnTo>
                    <a:pt x="985338" y="143510"/>
                  </a:lnTo>
                  <a:lnTo>
                    <a:pt x="985304" y="168909"/>
                  </a:lnTo>
                  <a:lnTo>
                    <a:pt x="989110" y="168909"/>
                  </a:lnTo>
                  <a:lnTo>
                    <a:pt x="989143" y="143510"/>
                  </a:lnTo>
                  <a:close/>
                </a:path>
                <a:path w="989329" h="970279">
                  <a:moveTo>
                    <a:pt x="4861" y="168910"/>
                  </a:moveTo>
                  <a:lnTo>
                    <a:pt x="1048" y="168910"/>
                  </a:lnTo>
                  <a:lnTo>
                    <a:pt x="856" y="314959"/>
                  </a:lnTo>
                  <a:lnTo>
                    <a:pt x="4668" y="314959"/>
                  </a:lnTo>
                  <a:lnTo>
                    <a:pt x="4861" y="168910"/>
                  </a:lnTo>
                  <a:close/>
                </a:path>
                <a:path w="989329" h="970279">
                  <a:moveTo>
                    <a:pt x="989110" y="168910"/>
                  </a:moveTo>
                  <a:lnTo>
                    <a:pt x="985304" y="168910"/>
                  </a:lnTo>
                  <a:lnTo>
                    <a:pt x="985111" y="314959"/>
                  </a:lnTo>
                  <a:lnTo>
                    <a:pt x="988918" y="314959"/>
                  </a:lnTo>
                  <a:lnTo>
                    <a:pt x="989110" y="168910"/>
                  </a:lnTo>
                  <a:close/>
                </a:path>
                <a:path w="989329" h="970279">
                  <a:moveTo>
                    <a:pt x="4668" y="314960"/>
                  </a:moveTo>
                  <a:lnTo>
                    <a:pt x="856" y="314960"/>
                  </a:lnTo>
                  <a:lnTo>
                    <a:pt x="823" y="340359"/>
                  </a:lnTo>
                  <a:lnTo>
                    <a:pt x="4634" y="340359"/>
                  </a:lnTo>
                  <a:lnTo>
                    <a:pt x="4668" y="314960"/>
                  </a:lnTo>
                  <a:close/>
                </a:path>
                <a:path w="989329" h="970279">
                  <a:moveTo>
                    <a:pt x="988918" y="314960"/>
                  </a:moveTo>
                  <a:lnTo>
                    <a:pt x="985111" y="314960"/>
                  </a:lnTo>
                  <a:lnTo>
                    <a:pt x="985078" y="340359"/>
                  </a:lnTo>
                  <a:lnTo>
                    <a:pt x="988885" y="340359"/>
                  </a:lnTo>
                  <a:lnTo>
                    <a:pt x="988918" y="314960"/>
                  </a:lnTo>
                  <a:close/>
                </a:path>
                <a:path w="989329" h="970279">
                  <a:moveTo>
                    <a:pt x="4634" y="340360"/>
                  </a:moveTo>
                  <a:lnTo>
                    <a:pt x="823" y="340360"/>
                  </a:lnTo>
                  <a:lnTo>
                    <a:pt x="789" y="365759"/>
                  </a:lnTo>
                  <a:lnTo>
                    <a:pt x="4601" y="365759"/>
                  </a:lnTo>
                  <a:lnTo>
                    <a:pt x="4634" y="340360"/>
                  </a:lnTo>
                  <a:close/>
                </a:path>
                <a:path w="989329" h="970279">
                  <a:moveTo>
                    <a:pt x="988885" y="340360"/>
                  </a:moveTo>
                  <a:lnTo>
                    <a:pt x="985078" y="340360"/>
                  </a:lnTo>
                  <a:lnTo>
                    <a:pt x="985044" y="365759"/>
                  </a:lnTo>
                  <a:lnTo>
                    <a:pt x="988852" y="365759"/>
                  </a:lnTo>
                  <a:lnTo>
                    <a:pt x="988885" y="340360"/>
                  </a:lnTo>
                  <a:close/>
                </a:path>
                <a:path w="989329" h="970279">
                  <a:moveTo>
                    <a:pt x="4601" y="365760"/>
                  </a:moveTo>
                  <a:lnTo>
                    <a:pt x="789" y="365760"/>
                  </a:lnTo>
                  <a:lnTo>
                    <a:pt x="476" y="604519"/>
                  </a:lnTo>
                  <a:lnTo>
                    <a:pt x="4285" y="604519"/>
                  </a:lnTo>
                  <a:lnTo>
                    <a:pt x="4601" y="365760"/>
                  </a:lnTo>
                  <a:close/>
                </a:path>
                <a:path w="989329" h="970279">
                  <a:moveTo>
                    <a:pt x="988852" y="365760"/>
                  </a:moveTo>
                  <a:lnTo>
                    <a:pt x="985044" y="365760"/>
                  </a:lnTo>
                  <a:lnTo>
                    <a:pt x="984728" y="604519"/>
                  </a:lnTo>
                  <a:lnTo>
                    <a:pt x="988539" y="604519"/>
                  </a:lnTo>
                  <a:lnTo>
                    <a:pt x="988852" y="365760"/>
                  </a:lnTo>
                  <a:close/>
                </a:path>
                <a:path w="989329" h="970279">
                  <a:moveTo>
                    <a:pt x="4285" y="604519"/>
                  </a:moveTo>
                  <a:lnTo>
                    <a:pt x="476" y="604519"/>
                  </a:lnTo>
                  <a:lnTo>
                    <a:pt x="443" y="629919"/>
                  </a:lnTo>
                  <a:lnTo>
                    <a:pt x="4251" y="629919"/>
                  </a:lnTo>
                  <a:lnTo>
                    <a:pt x="4285" y="604519"/>
                  </a:lnTo>
                  <a:close/>
                </a:path>
                <a:path w="989329" h="970279">
                  <a:moveTo>
                    <a:pt x="988539" y="604519"/>
                  </a:moveTo>
                  <a:lnTo>
                    <a:pt x="984728" y="604519"/>
                  </a:lnTo>
                  <a:lnTo>
                    <a:pt x="984695" y="629919"/>
                  </a:lnTo>
                  <a:lnTo>
                    <a:pt x="988506" y="629919"/>
                  </a:lnTo>
                  <a:lnTo>
                    <a:pt x="988539" y="604519"/>
                  </a:lnTo>
                  <a:close/>
                </a:path>
                <a:path w="989329" h="970279">
                  <a:moveTo>
                    <a:pt x="4251" y="629919"/>
                  </a:moveTo>
                  <a:lnTo>
                    <a:pt x="443" y="629919"/>
                  </a:lnTo>
                  <a:lnTo>
                    <a:pt x="410" y="655319"/>
                  </a:lnTo>
                  <a:lnTo>
                    <a:pt x="4218" y="655319"/>
                  </a:lnTo>
                  <a:lnTo>
                    <a:pt x="4251" y="629919"/>
                  </a:lnTo>
                  <a:close/>
                </a:path>
                <a:path w="989329" h="970279">
                  <a:moveTo>
                    <a:pt x="988506" y="629919"/>
                  </a:moveTo>
                  <a:lnTo>
                    <a:pt x="984695" y="629919"/>
                  </a:lnTo>
                  <a:lnTo>
                    <a:pt x="984661" y="655319"/>
                  </a:lnTo>
                  <a:lnTo>
                    <a:pt x="988472" y="655319"/>
                  </a:lnTo>
                  <a:lnTo>
                    <a:pt x="988506" y="629919"/>
                  </a:lnTo>
                  <a:close/>
                </a:path>
                <a:path w="989329" h="970279">
                  <a:moveTo>
                    <a:pt x="4218" y="655319"/>
                  </a:moveTo>
                  <a:lnTo>
                    <a:pt x="410" y="655319"/>
                  </a:lnTo>
                  <a:lnTo>
                    <a:pt x="376" y="680719"/>
                  </a:lnTo>
                  <a:lnTo>
                    <a:pt x="4184" y="680719"/>
                  </a:lnTo>
                  <a:lnTo>
                    <a:pt x="4218" y="655319"/>
                  </a:lnTo>
                  <a:close/>
                </a:path>
                <a:path w="989329" h="970279">
                  <a:moveTo>
                    <a:pt x="988472" y="655319"/>
                  </a:moveTo>
                  <a:lnTo>
                    <a:pt x="984661" y="655319"/>
                  </a:lnTo>
                  <a:lnTo>
                    <a:pt x="984627" y="680719"/>
                  </a:lnTo>
                  <a:lnTo>
                    <a:pt x="988439" y="680719"/>
                  </a:lnTo>
                  <a:lnTo>
                    <a:pt x="988472" y="655319"/>
                  </a:lnTo>
                  <a:close/>
                </a:path>
                <a:path w="989329" h="970279">
                  <a:moveTo>
                    <a:pt x="4184" y="680719"/>
                  </a:moveTo>
                  <a:lnTo>
                    <a:pt x="376" y="680719"/>
                  </a:lnTo>
                  <a:lnTo>
                    <a:pt x="343" y="706119"/>
                  </a:lnTo>
                  <a:lnTo>
                    <a:pt x="4151" y="706119"/>
                  </a:lnTo>
                  <a:lnTo>
                    <a:pt x="4184" y="680719"/>
                  </a:lnTo>
                  <a:close/>
                </a:path>
                <a:path w="989329" h="970279">
                  <a:moveTo>
                    <a:pt x="988439" y="680719"/>
                  </a:moveTo>
                  <a:lnTo>
                    <a:pt x="984627" y="680719"/>
                  </a:lnTo>
                  <a:lnTo>
                    <a:pt x="984594" y="706119"/>
                  </a:lnTo>
                  <a:lnTo>
                    <a:pt x="988406" y="706119"/>
                  </a:lnTo>
                  <a:lnTo>
                    <a:pt x="988439" y="680719"/>
                  </a:lnTo>
                  <a:close/>
                </a:path>
                <a:path w="989329" h="970279">
                  <a:moveTo>
                    <a:pt x="4151" y="706119"/>
                  </a:moveTo>
                  <a:lnTo>
                    <a:pt x="343" y="706119"/>
                  </a:lnTo>
                  <a:lnTo>
                    <a:pt x="310" y="731519"/>
                  </a:lnTo>
                  <a:lnTo>
                    <a:pt x="4117" y="731519"/>
                  </a:lnTo>
                  <a:lnTo>
                    <a:pt x="4151" y="706119"/>
                  </a:lnTo>
                  <a:close/>
                </a:path>
                <a:path w="989329" h="970279">
                  <a:moveTo>
                    <a:pt x="988406" y="706119"/>
                  </a:moveTo>
                  <a:lnTo>
                    <a:pt x="984594" y="706119"/>
                  </a:lnTo>
                  <a:lnTo>
                    <a:pt x="984560" y="731519"/>
                  </a:lnTo>
                  <a:lnTo>
                    <a:pt x="988372" y="731519"/>
                  </a:lnTo>
                  <a:lnTo>
                    <a:pt x="988406" y="706119"/>
                  </a:lnTo>
                  <a:close/>
                </a:path>
                <a:path w="989329" h="970279">
                  <a:moveTo>
                    <a:pt x="4117" y="731519"/>
                  </a:moveTo>
                  <a:lnTo>
                    <a:pt x="310" y="731519"/>
                  </a:lnTo>
                  <a:lnTo>
                    <a:pt x="293" y="744219"/>
                  </a:lnTo>
                  <a:lnTo>
                    <a:pt x="4100" y="744219"/>
                  </a:lnTo>
                  <a:lnTo>
                    <a:pt x="4117" y="731519"/>
                  </a:lnTo>
                  <a:close/>
                </a:path>
                <a:path w="989329" h="970279">
                  <a:moveTo>
                    <a:pt x="988372" y="731519"/>
                  </a:moveTo>
                  <a:lnTo>
                    <a:pt x="984560" y="731519"/>
                  </a:lnTo>
                  <a:lnTo>
                    <a:pt x="984543" y="744219"/>
                  </a:lnTo>
                  <a:lnTo>
                    <a:pt x="988356" y="744219"/>
                  </a:lnTo>
                  <a:lnTo>
                    <a:pt x="988372" y="731519"/>
                  </a:lnTo>
                  <a:close/>
                </a:path>
                <a:path w="989329" h="970279">
                  <a:moveTo>
                    <a:pt x="4100" y="744219"/>
                  </a:moveTo>
                  <a:lnTo>
                    <a:pt x="293" y="744219"/>
                  </a:lnTo>
                  <a:lnTo>
                    <a:pt x="260" y="769619"/>
                  </a:lnTo>
                  <a:lnTo>
                    <a:pt x="4067" y="769619"/>
                  </a:lnTo>
                  <a:lnTo>
                    <a:pt x="4100" y="744219"/>
                  </a:lnTo>
                  <a:close/>
                </a:path>
                <a:path w="989329" h="970279">
                  <a:moveTo>
                    <a:pt x="988356" y="744219"/>
                  </a:moveTo>
                  <a:lnTo>
                    <a:pt x="984543" y="744219"/>
                  </a:lnTo>
                  <a:lnTo>
                    <a:pt x="984510" y="769619"/>
                  </a:lnTo>
                  <a:lnTo>
                    <a:pt x="988322" y="769619"/>
                  </a:lnTo>
                  <a:lnTo>
                    <a:pt x="988356" y="744219"/>
                  </a:lnTo>
                  <a:close/>
                </a:path>
                <a:path w="989329" h="970279">
                  <a:moveTo>
                    <a:pt x="4067" y="769619"/>
                  </a:moveTo>
                  <a:lnTo>
                    <a:pt x="260" y="769619"/>
                  </a:lnTo>
                  <a:lnTo>
                    <a:pt x="218" y="801369"/>
                  </a:lnTo>
                  <a:lnTo>
                    <a:pt x="4025" y="801369"/>
                  </a:lnTo>
                  <a:lnTo>
                    <a:pt x="4067" y="769619"/>
                  </a:lnTo>
                  <a:close/>
                </a:path>
                <a:path w="989329" h="970279">
                  <a:moveTo>
                    <a:pt x="988322" y="769619"/>
                  </a:moveTo>
                  <a:lnTo>
                    <a:pt x="984510" y="769619"/>
                  </a:lnTo>
                  <a:lnTo>
                    <a:pt x="984468" y="801369"/>
                  </a:lnTo>
                  <a:lnTo>
                    <a:pt x="988281" y="801369"/>
                  </a:lnTo>
                  <a:lnTo>
                    <a:pt x="988322" y="769619"/>
                  </a:lnTo>
                  <a:close/>
                </a:path>
                <a:path w="989329" h="970279">
                  <a:moveTo>
                    <a:pt x="4025" y="801369"/>
                  </a:moveTo>
                  <a:lnTo>
                    <a:pt x="218" y="801369"/>
                  </a:lnTo>
                  <a:lnTo>
                    <a:pt x="211" y="806449"/>
                  </a:lnTo>
                  <a:lnTo>
                    <a:pt x="4018" y="806449"/>
                  </a:lnTo>
                  <a:lnTo>
                    <a:pt x="4025" y="801369"/>
                  </a:lnTo>
                  <a:close/>
                </a:path>
                <a:path w="989329" h="970279">
                  <a:moveTo>
                    <a:pt x="988281" y="801369"/>
                  </a:moveTo>
                  <a:lnTo>
                    <a:pt x="984468" y="801369"/>
                  </a:lnTo>
                  <a:lnTo>
                    <a:pt x="984461" y="806449"/>
                  </a:lnTo>
                  <a:lnTo>
                    <a:pt x="988274" y="806449"/>
                  </a:lnTo>
                  <a:lnTo>
                    <a:pt x="988281" y="801369"/>
                  </a:lnTo>
                  <a:close/>
                </a:path>
                <a:path w="989329" h="970279">
                  <a:moveTo>
                    <a:pt x="4018" y="806450"/>
                  </a:moveTo>
                  <a:lnTo>
                    <a:pt x="211" y="806450"/>
                  </a:lnTo>
                  <a:lnTo>
                    <a:pt x="193" y="820419"/>
                  </a:lnTo>
                  <a:lnTo>
                    <a:pt x="3999" y="820419"/>
                  </a:lnTo>
                  <a:lnTo>
                    <a:pt x="4018" y="806450"/>
                  </a:lnTo>
                  <a:close/>
                </a:path>
                <a:path w="989329" h="970279">
                  <a:moveTo>
                    <a:pt x="988274" y="806450"/>
                  </a:moveTo>
                  <a:lnTo>
                    <a:pt x="984461" y="806450"/>
                  </a:lnTo>
                  <a:lnTo>
                    <a:pt x="984443" y="820419"/>
                  </a:lnTo>
                  <a:lnTo>
                    <a:pt x="988256" y="820419"/>
                  </a:lnTo>
                  <a:lnTo>
                    <a:pt x="988274" y="806450"/>
                  </a:lnTo>
                  <a:close/>
                </a:path>
                <a:path w="989329" h="970279">
                  <a:moveTo>
                    <a:pt x="3999" y="820419"/>
                  </a:moveTo>
                  <a:lnTo>
                    <a:pt x="193" y="820419"/>
                  </a:lnTo>
                  <a:lnTo>
                    <a:pt x="184" y="826769"/>
                  </a:lnTo>
                  <a:lnTo>
                    <a:pt x="3991" y="826769"/>
                  </a:lnTo>
                  <a:lnTo>
                    <a:pt x="3999" y="820419"/>
                  </a:lnTo>
                  <a:close/>
                </a:path>
                <a:path w="989329" h="970279">
                  <a:moveTo>
                    <a:pt x="988256" y="820419"/>
                  </a:moveTo>
                  <a:lnTo>
                    <a:pt x="984443" y="820419"/>
                  </a:lnTo>
                  <a:lnTo>
                    <a:pt x="984434" y="826769"/>
                  </a:lnTo>
                  <a:lnTo>
                    <a:pt x="988248" y="826769"/>
                  </a:lnTo>
                  <a:lnTo>
                    <a:pt x="988256" y="820419"/>
                  </a:lnTo>
                  <a:close/>
                </a:path>
                <a:path w="989329" h="970279">
                  <a:moveTo>
                    <a:pt x="3991" y="826769"/>
                  </a:moveTo>
                  <a:lnTo>
                    <a:pt x="184" y="826769"/>
                  </a:lnTo>
                  <a:lnTo>
                    <a:pt x="176" y="833119"/>
                  </a:lnTo>
                  <a:lnTo>
                    <a:pt x="3983" y="833119"/>
                  </a:lnTo>
                  <a:lnTo>
                    <a:pt x="3991" y="826769"/>
                  </a:lnTo>
                  <a:close/>
                </a:path>
                <a:path w="989329" h="970279">
                  <a:moveTo>
                    <a:pt x="988248" y="826769"/>
                  </a:moveTo>
                  <a:lnTo>
                    <a:pt x="984434" y="826769"/>
                  </a:lnTo>
                  <a:lnTo>
                    <a:pt x="984426" y="833119"/>
                  </a:lnTo>
                  <a:lnTo>
                    <a:pt x="988239" y="833119"/>
                  </a:lnTo>
                  <a:lnTo>
                    <a:pt x="988248" y="826769"/>
                  </a:lnTo>
                  <a:close/>
                </a:path>
                <a:path w="989329" h="970279">
                  <a:moveTo>
                    <a:pt x="3983" y="833119"/>
                  </a:moveTo>
                  <a:lnTo>
                    <a:pt x="176" y="833119"/>
                  </a:lnTo>
                  <a:lnTo>
                    <a:pt x="168" y="839469"/>
                  </a:lnTo>
                  <a:lnTo>
                    <a:pt x="3974" y="839469"/>
                  </a:lnTo>
                  <a:lnTo>
                    <a:pt x="3983" y="833119"/>
                  </a:lnTo>
                  <a:close/>
                </a:path>
                <a:path w="989329" h="970279">
                  <a:moveTo>
                    <a:pt x="988239" y="833119"/>
                  </a:moveTo>
                  <a:lnTo>
                    <a:pt x="984426" y="833119"/>
                  </a:lnTo>
                  <a:lnTo>
                    <a:pt x="984417" y="839469"/>
                  </a:lnTo>
                  <a:lnTo>
                    <a:pt x="988231" y="839469"/>
                  </a:lnTo>
                  <a:lnTo>
                    <a:pt x="988239" y="833119"/>
                  </a:lnTo>
                  <a:close/>
                </a:path>
                <a:path w="989329" h="970279">
                  <a:moveTo>
                    <a:pt x="3974" y="839469"/>
                  </a:moveTo>
                  <a:lnTo>
                    <a:pt x="168" y="839469"/>
                  </a:lnTo>
                  <a:lnTo>
                    <a:pt x="153" y="850899"/>
                  </a:lnTo>
                  <a:lnTo>
                    <a:pt x="3959" y="850899"/>
                  </a:lnTo>
                  <a:lnTo>
                    <a:pt x="3974" y="839469"/>
                  </a:lnTo>
                  <a:close/>
                </a:path>
                <a:path w="989329" h="970279">
                  <a:moveTo>
                    <a:pt x="988231" y="839469"/>
                  </a:moveTo>
                  <a:lnTo>
                    <a:pt x="984417" y="839469"/>
                  </a:lnTo>
                  <a:lnTo>
                    <a:pt x="984402" y="850899"/>
                  </a:lnTo>
                  <a:lnTo>
                    <a:pt x="988216" y="850899"/>
                  </a:lnTo>
                  <a:lnTo>
                    <a:pt x="988231" y="839469"/>
                  </a:lnTo>
                  <a:close/>
                </a:path>
                <a:path w="989329" h="970279">
                  <a:moveTo>
                    <a:pt x="3959" y="850900"/>
                  </a:moveTo>
                  <a:lnTo>
                    <a:pt x="153" y="850900"/>
                  </a:lnTo>
                  <a:lnTo>
                    <a:pt x="120" y="876299"/>
                  </a:lnTo>
                  <a:lnTo>
                    <a:pt x="3925" y="876299"/>
                  </a:lnTo>
                  <a:lnTo>
                    <a:pt x="3959" y="850900"/>
                  </a:lnTo>
                  <a:close/>
                </a:path>
                <a:path w="989329" h="970279">
                  <a:moveTo>
                    <a:pt x="988216" y="850900"/>
                  </a:moveTo>
                  <a:lnTo>
                    <a:pt x="984402" y="850900"/>
                  </a:lnTo>
                  <a:lnTo>
                    <a:pt x="984369" y="876299"/>
                  </a:lnTo>
                  <a:lnTo>
                    <a:pt x="988183" y="876299"/>
                  </a:lnTo>
                  <a:lnTo>
                    <a:pt x="988216" y="850900"/>
                  </a:lnTo>
                  <a:close/>
                </a:path>
                <a:path w="989329" h="970279">
                  <a:moveTo>
                    <a:pt x="3925" y="876300"/>
                  </a:moveTo>
                  <a:lnTo>
                    <a:pt x="120" y="876300"/>
                  </a:lnTo>
                  <a:lnTo>
                    <a:pt x="101" y="890269"/>
                  </a:lnTo>
                  <a:lnTo>
                    <a:pt x="3907" y="890269"/>
                  </a:lnTo>
                  <a:lnTo>
                    <a:pt x="3925" y="876300"/>
                  </a:lnTo>
                  <a:close/>
                </a:path>
                <a:path w="989329" h="970279">
                  <a:moveTo>
                    <a:pt x="988183" y="876300"/>
                  </a:moveTo>
                  <a:lnTo>
                    <a:pt x="984369" y="876300"/>
                  </a:lnTo>
                  <a:lnTo>
                    <a:pt x="984350" y="890269"/>
                  </a:lnTo>
                  <a:lnTo>
                    <a:pt x="988164" y="890269"/>
                  </a:lnTo>
                  <a:lnTo>
                    <a:pt x="988183" y="876300"/>
                  </a:lnTo>
                  <a:close/>
                </a:path>
                <a:path w="989329" h="970279">
                  <a:moveTo>
                    <a:pt x="3907" y="890269"/>
                  </a:moveTo>
                  <a:lnTo>
                    <a:pt x="101" y="890269"/>
                  </a:lnTo>
                  <a:lnTo>
                    <a:pt x="94" y="895349"/>
                  </a:lnTo>
                  <a:lnTo>
                    <a:pt x="3900" y="895349"/>
                  </a:lnTo>
                  <a:lnTo>
                    <a:pt x="3907" y="890269"/>
                  </a:lnTo>
                  <a:close/>
                </a:path>
                <a:path w="989329" h="970279">
                  <a:moveTo>
                    <a:pt x="988164" y="890269"/>
                  </a:moveTo>
                  <a:lnTo>
                    <a:pt x="984350" y="890269"/>
                  </a:lnTo>
                  <a:lnTo>
                    <a:pt x="984344" y="895349"/>
                  </a:lnTo>
                  <a:lnTo>
                    <a:pt x="988158" y="895349"/>
                  </a:lnTo>
                  <a:lnTo>
                    <a:pt x="988164" y="890269"/>
                  </a:lnTo>
                  <a:close/>
                </a:path>
                <a:path w="989329" h="970279">
                  <a:moveTo>
                    <a:pt x="3900" y="895350"/>
                  </a:moveTo>
                  <a:lnTo>
                    <a:pt x="94" y="895350"/>
                  </a:lnTo>
                  <a:lnTo>
                    <a:pt x="84" y="902969"/>
                  </a:lnTo>
                  <a:lnTo>
                    <a:pt x="3890" y="902969"/>
                  </a:lnTo>
                  <a:lnTo>
                    <a:pt x="3900" y="895350"/>
                  </a:lnTo>
                  <a:close/>
                </a:path>
                <a:path w="989329" h="970279">
                  <a:moveTo>
                    <a:pt x="988158" y="895350"/>
                  </a:moveTo>
                  <a:lnTo>
                    <a:pt x="984344" y="895350"/>
                  </a:lnTo>
                  <a:lnTo>
                    <a:pt x="984333" y="902969"/>
                  </a:lnTo>
                  <a:lnTo>
                    <a:pt x="988148" y="902969"/>
                  </a:lnTo>
                  <a:lnTo>
                    <a:pt x="988158" y="895350"/>
                  </a:lnTo>
                  <a:close/>
                </a:path>
                <a:path w="989329" h="970279">
                  <a:moveTo>
                    <a:pt x="3890" y="902969"/>
                  </a:moveTo>
                  <a:lnTo>
                    <a:pt x="84" y="902969"/>
                  </a:lnTo>
                  <a:lnTo>
                    <a:pt x="68" y="915669"/>
                  </a:lnTo>
                  <a:lnTo>
                    <a:pt x="3873" y="915669"/>
                  </a:lnTo>
                  <a:lnTo>
                    <a:pt x="3890" y="902969"/>
                  </a:lnTo>
                  <a:close/>
                </a:path>
                <a:path w="989329" h="970279">
                  <a:moveTo>
                    <a:pt x="988148" y="902969"/>
                  </a:moveTo>
                  <a:lnTo>
                    <a:pt x="984333" y="902969"/>
                  </a:lnTo>
                  <a:lnTo>
                    <a:pt x="984317" y="915669"/>
                  </a:lnTo>
                  <a:lnTo>
                    <a:pt x="988131" y="915669"/>
                  </a:lnTo>
                  <a:lnTo>
                    <a:pt x="988148" y="902969"/>
                  </a:lnTo>
                  <a:close/>
                </a:path>
                <a:path w="989329" h="970279">
                  <a:moveTo>
                    <a:pt x="3873" y="915669"/>
                  </a:moveTo>
                  <a:lnTo>
                    <a:pt x="68" y="915669"/>
                  </a:lnTo>
                  <a:lnTo>
                    <a:pt x="60" y="922019"/>
                  </a:lnTo>
                  <a:lnTo>
                    <a:pt x="3865" y="922019"/>
                  </a:lnTo>
                  <a:lnTo>
                    <a:pt x="3873" y="915669"/>
                  </a:lnTo>
                  <a:close/>
                </a:path>
                <a:path w="989329" h="970279">
                  <a:moveTo>
                    <a:pt x="988131" y="915669"/>
                  </a:moveTo>
                  <a:lnTo>
                    <a:pt x="984317" y="915669"/>
                  </a:lnTo>
                  <a:lnTo>
                    <a:pt x="984308" y="922019"/>
                  </a:lnTo>
                  <a:lnTo>
                    <a:pt x="988123" y="922019"/>
                  </a:lnTo>
                  <a:lnTo>
                    <a:pt x="988131" y="915669"/>
                  </a:lnTo>
                  <a:close/>
                </a:path>
                <a:path w="989329" h="970279">
                  <a:moveTo>
                    <a:pt x="3865" y="922019"/>
                  </a:moveTo>
                  <a:lnTo>
                    <a:pt x="60" y="922019"/>
                  </a:lnTo>
                  <a:lnTo>
                    <a:pt x="51" y="928369"/>
                  </a:lnTo>
                  <a:lnTo>
                    <a:pt x="3857" y="928369"/>
                  </a:lnTo>
                  <a:lnTo>
                    <a:pt x="3865" y="922019"/>
                  </a:lnTo>
                  <a:close/>
                </a:path>
                <a:path w="989329" h="970279">
                  <a:moveTo>
                    <a:pt x="988123" y="922019"/>
                  </a:moveTo>
                  <a:lnTo>
                    <a:pt x="984308" y="922019"/>
                  </a:lnTo>
                  <a:lnTo>
                    <a:pt x="984300" y="928369"/>
                  </a:lnTo>
                  <a:lnTo>
                    <a:pt x="988114" y="928369"/>
                  </a:lnTo>
                  <a:lnTo>
                    <a:pt x="988123" y="922019"/>
                  </a:lnTo>
                  <a:close/>
                </a:path>
                <a:path w="989329" h="970279">
                  <a:moveTo>
                    <a:pt x="3857" y="928369"/>
                  </a:moveTo>
                  <a:lnTo>
                    <a:pt x="51" y="928369"/>
                  </a:lnTo>
                  <a:lnTo>
                    <a:pt x="34" y="941069"/>
                  </a:lnTo>
                  <a:lnTo>
                    <a:pt x="3840" y="941069"/>
                  </a:lnTo>
                  <a:lnTo>
                    <a:pt x="3857" y="928369"/>
                  </a:lnTo>
                  <a:close/>
                </a:path>
                <a:path w="989329" h="970279">
                  <a:moveTo>
                    <a:pt x="988114" y="928369"/>
                  </a:moveTo>
                  <a:lnTo>
                    <a:pt x="984300" y="928369"/>
                  </a:lnTo>
                  <a:lnTo>
                    <a:pt x="984283" y="941069"/>
                  </a:lnTo>
                  <a:lnTo>
                    <a:pt x="988098" y="941069"/>
                  </a:lnTo>
                  <a:lnTo>
                    <a:pt x="988114" y="928369"/>
                  </a:lnTo>
                  <a:close/>
                </a:path>
                <a:path w="989329" h="970279">
                  <a:moveTo>
                    <a:pt x="3840" y="941070"/>
                  </a:moveTo>
                  <a:lnTo>
                    <a:pt x="34" y="941070"/>
                  </a:lnTo>
                  <a:lnTo>
                    <a:pt x="26" y="947419"/>
                  </a:lnTo>
                  <a:lnTo>
                    <a:pt x="3831" y="947419"/>
                  </a:lnTo>
                  <a:lnTo>
                    <a:pt x="3840" y="941070"/>
                  </a:lnTo>
                  <a:close/>
                </a:path>
                <a:path w="989329" h="970279">
                  <a:moveTo>
                    <a:pt x="988098" y="941070"/>
                  </a:moveTo>
                  <a:lnTo>
                    <a:pt x="984283" y="941070"/>
                  </a:lnTo>
                  <a:lnTo>
                    <a:pt x="984275" y="947419"/>
                  </a:lnTo>
                  <a:lnTo>
                    <a:pt x="988089" y="947419"/>
                  </a:lnTo>
                  <a:lnTo>
                    <a:pt x="988098" y="941070"/>
                  </a:lnTo>
                  <a:close/>
                </a:path>
                <a:path w="989329" h="970279">
                  <a:moveTo>
                    <a:pt x="3831" y="947419"/>
                  </a:moveTo>
                  <a:lnTo>
                    <a:pt x="26" y="947419"/>
                  </a:lnTo>
                  <a:lnTo>
                    <a:pt x="18" y="953769"/>
                  </a:lnTo>
                  <a:lnTo>
                    <a:pt x="3823" y="953769"/>
                  </a:lnTo>
                  <a:lnTo>
                    <a:pt x="3831" y="947419"/>
                  </a:lnTo>
                  <a:close/>
                </a:path>
                <a:path w="989329" h="970279">
                  <a:moveTo>
                    <a:pt x="988089" y="947419"/>
                  </a:moveTo>
                  <a:lnTo>
                    <a:pt x="984275" y="947419"/>
                  </a:lnTo>
                  <a:lnTo>
                    <a:pt x="984266" y="953769"/>
                  </a:lnTo>
                  <a:lnTo>
                    <a:pt x="988081" y="953769"/>
                  </a:lnTo>
                  <a:lnTo>
                    <a:pt x="988089" y="947419"/>
                  </a:lnTo>
                  <a:close/>
                </a:path>
                <a:path w="989329" h="970279">
                  <a:moveTo>
                    <a:pt x="3823" y="953769"/>
                  </a:moveTo>
                  <a:lnTo>
                    <a:pt x="18" y="953769"/>
                  </a:lnTo>
                  <a:lnTo>
                    <a:pt x="10" y="960119"/>
                  </a:lnTo>
                  <a:lnTo>
                    <a:pt x="3815" y="960119"/>
                  </a:lnTo>
                  <a:lnTo>
                    <a:pt x="3823" y="953769"/>
                  </a:lnTo>
                  <a:close/>
                </a:path>
                <a:path w="989329" h="970279">
                  <a:moveTo>
                    <a:pt x="988081" y="953769"/>
                  </a:moveTo>
                  <a:lnTo>
                    <a:pt x="984266" y="953769"/>
                  </a:lnTo>
                  <a:lnTo>
                    <a:pt x="984258" y="960119"/>
                  </a:lnTo>
                  <a:lnTo>
                    <a:pt x="988073" y="960119"/>
                  </a:lnTo>
                  <a:lnTo>
                    <a:pt x="988081" y="953769"/>
                  </a:lnTo>
                  <a:close/>
                </a:path>
                <a:path w="989329" h="970279">
                  <a:moveTo>
                    <a:pt x="3815" y="960119"/>
                  </a:moveTo>
                  <a:lnTo>
                    <a:pt x="10" y="960119"/>
                  </a:lnTo>
                  <a:lnTo>
                    <a:pt x="3" y="965199"/>
                  </a:lnTo>
                  <a:lnTo>
                    <a:pt x="494029" y="965199"/>
                  </a:lnTo>
                  <a:lnTo>
                    <a:pt x="3809" y="963929"/>
                  </a:lnTo>
                  <a:lnTo>
                    <a:pt x="3815" y="960119"/>
                  </a:lnTo>
                  <a:close/>
                </a:path>
                <a:path w="989329" h="970279">
                  <a:moveTo>
                    <a:pt x="988073" y="960119"/>
                  </a:moveTo>
                  <a:lnTo>
                    <a:pt x="984258" y="960119"/>
                  </a:lnTo>
                  <a:lnTo>
                    <a:pt x="984251" y="965199"/>
                  </a:lnTo>
                  <a:lnTo>
                    <a:pt x="988066" y="965199"/>
                  </a:lnTo>
                  <a:lnTo>
                    <a:pt x="988073" y="960119"/>
                  </a:lnTo>
                  <a:close/>
                </a:path>
                <a:path w="989329" h="970279">
                  <a:moveTo>
                    <a:pt x="494030" y="965200"/>
                  </a:moveTo>
                  <a:lnTo>
                    <a:pt x="3" y="965200"/>
                  </a:lnTo>
                  <a:lnTo>
                    <a:pt x="0" y="967739"/>
                  </a:lnTo>
                  <a:lnTo>
                    <a:pt x="988059" y="970279"/>
                  </a:lnTo>
                  <a:lnTo>
                    <a:pt x="988064" y="966469"/>
                  </a:lnTo>
                  <a:lnTo>
                    <a:pt x="494030" y="965200"/>
                  </a:lnTo>
                  <a:close/>
                </a:path>
                <a:path w="989329" h="970279">
                  <a:moveTo>
                    <a:pt x="988066" y="965200"/>
                  </a:moveTo>
                  <a:lnTo>
                    <a:pt x="984251" y="965200"/>
                  </a:lnTo>
                  <a:lnTo>
                    <a:pt x="984250" y="966469"/>
                  </a:lnTo>
                  <a:lnTo>
                    <a:pt x="988064" y="966469"/>
                  </a:lnTo>
                  <a:lnTo>
                    <a:pt x="988066" y="965200"/>
                  </a:lnTo>
                  <a:close/>
                </a:path>
              </a:pathLst>
            </a:custGeom>
            <a:solidFill>
              <a:srgbClr val="851A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7090409" y="3072129"/>
              <a:ext cx="981710" cy="962660"/>
            </a:xfrm>
            <a:custGeom>
              <a:avLst/>
              <a:gdLst/>
              <a:ahLst/>
              <a:cxnLst/>
              <a:rect l="l" t="t" r="r" b="b"/>
              <a:pathLst>
                <a:path w="981709" h="962660">
                  <a:moveTo>
                    <a:pt x="1270" y="0"/>
                  </a:moveTo>
                  <a:lnTo>
                    <a:pt x="1261" y="6350"/>
                  </a:lnTo>
                  <a:lnTo>
                    <a:pt x="5076" y="6350"/>
                  </a:lnTo>
                  <a:lnTo>
                    <a:pt x="5080" y="3810"/>
                  </a:lnTo>
                  <a:lnTo>
                    <a:pt x="981708" y="3810"/>
                  </a:lnTo>
                  <a:lnTo>
                    <a:pt x="981710" y="2540"/>
                  </a:lnTo>
                  <a:lnTo>
                    <a:pt x="1270" y="0"/>
                  </a:lnTo>
                  <a:close/>
                </a:path>
                <a:path w="981709" h="962660">
                  <a:moveTo>
                    <a:pt x="981708" y="3810"/>
                  </a:moveTo>
                  <a:lnTo>
                    <a:pt x="5080" y="3810"/>
                  </a:lnTo>
                  <a:lnTo>
                    <a:pt x="977900" y="6350"/>
                  </a:lnTo>
                  <a:lnTo>
                    <a:pt x="981704" y="6350"/>
                  </a:lnTo>
                  <a:lnTo>
                    <a:pt x="981708" y="3810"/>
                  </a:lnTo>
                  <a:close/>
                </a:path>
                <a:path w="981709" h="962660">
                  <a:moveTo>
                    <a:pt x="5076" y="6350"/>
                  </a:moveTo>
                  <a:lnTo>
                    <a:pt x="1261" y="6350"/>
                  </a:lnTo>
                  <a:lnTo>
                    <a:pt x="1228" y="31750"/>
                  </a:lnTo>
                  <a:lnTo>
                    <a:pt x="5042" y="31750"/>
                  </a:lnTo>
                  <a:lnTo>
                    <a:pt x="5076" y="6350"/>
                  </a:lnTo>
                  <a:close/>
                </a:path>
                <a:path w="981709" h="962660">
                  <a:moveTo>
                    <a:pt x="981704" y="6350"/>
                  </a:moveTo>
                  <a:lnTo>
                    <a:pt x="977900" y="6350"/>
                  </a:lnTo>
                  <a:lnTo>
                    <a:pt x="977866" y="31750"/>
                  </a:lnTo>
                  <a:lnTo>
                    <a:pt x="981671" y="31750"/>
                  </a:lnTo>
                  <a:lnTo>
                    <a:pt x="981704" y="6350"/>
                  </a:lnTo>
                  <a:close/>
                </a:path>
                <a:path w="981709" h="962660">
                  <a:moveTo>
                    <a:pt x="5042" y="31750"/>
                  </a:moveTo>
                  <a:lnTo>
                    <a:pt x="1228" y="31750"/>
                  </a:lnTo>
                  <a:lnTo>
                    <a:pt x="1186" y="63500"/>
                  </a:lnTo>
                  <a:lnTo>
                    <a:pt x="5000" y="63500"/>
                  </a:lnTo>
                  <a:lnTo>
                    <a:pt x="5042" y="31750"/>
                  </a:lnTo>
                  <a:close/>
                </a:path>
                <a:path w="981709" h="962660">
                  <a:moveTo>
                    <a:pt x="981671" y="31750"/>
                  </a:moveTo>
                  <a:lnTo>
                    <a:pt x="977866" y="31750"/>
                  </a:lnTo>
                  <a:lnTo>
                    <a:pt x="977823" y="63500"/>
                  </a:lnTo>
                  <a:lnTo>
                    <a:pt x="981629" y="63500"/>
                  </a:lnTo>
                  <a:lnTo>
                    <a:pt x="981671" y="31750"/>
                  </a:lnTo>
                  <a:close/>
                </a:path>
                <a:path w="981709" h="962660">
                  <a:moveTo>
                    <a:pt x="5000" y="63500"/>
                  </a:moveTo>
                  <a:lnTo>
                    <a:pt x="1186" y="63500"/>
                  </a:lnTo>
                  <a:lnTo>
                    <a:pt x="1135" y="101600"/>
                  </a:lnTo>
                  <a:lnTo>
                    <a:pt x="4949" y="101600"/>
                  </a:lnTo>
                  <a:lnTo>
                    <a:pt x="5000" y="63500"/>
                  </a:lnTo>
                  <a:close/>
                </a:path>
                <a:path w="981709" h="962660">
                  <a:moveTo>
                    <a:pt x="981629" y="63500"/>
                  </a:moveTo>
                  <a:lnTo>
                    <a:pt x="977823" y="63500"/>
                  </a:lnTo>
                  <a:lnTo>
                    <a:pt x="977772" y="101600"/>
                  </a:lnTo>
                  <a:lnTo>
                    <a:pt x="981578" y="101600"/>
                  </a:lnTo>
                  <a:lnTo>
                    <a:pt x="981629" y="63500"/>
                  </a:lnTo>
                  <a:close/>
                </a:path>
                <a:path w="981709" h="962660">
                  <a:moveTo>
                    <a:pt x="4949" y="101600"/>
                  </a:moveTo>
                  <a:lnTo>
                    <a:pt x="1135" y="101600"/>
                  </a:lnTo>
                  <a:lnTo>
                    <a:pt x="1102" y="127000"/>
                  </a:lnTo>
                  <a:lnTo>
                    <a:pt x="4915" y="127000"/>
                  </a:lnTo>
                  <a:lnTo>
                    <a:pt x="4949" y="101600"/>
                  </a:lnTo>
                  <a:close/>
                </a:path>
                <a:path w="981709" h="962660">
                  <a:moveTo>
                    <a:pt x="981578" y="101600"/>
                  </a:moveTo>
                  <a:lnTo>
                    <a:pt x="977772" y="101600"/>
                  </a:lnTo>
                  <a:lnTo>
                    <a:pt x="977738" y="127000"/>
                  </a:lnTo>
                  <a:lnTo>
                    <a:pt x="981545" y="127000"/>
                  </a:lnTo>
                  <a:lnTo>
                    <a:pt x="981578" y="101600"/>
                  </a:lnTo>
                  <a:close/>
                </a:path>
                <a:path w="981709" h="962660">
                  <a:moveTo>
                    <a:pt x="4915" y="127000"/>
                  </a:moveTo>
                  <a:lnTo>
                    <a:pt x="1102" y="127000"/>
                  </a:lnTo>
                  <a:lnTo>
                    <a:pt x="1085" y="139700"/>
                  </a:lnTo>
                  <a:lnTo>
                    <a:pt x="4898" y="139700"/>
                  </a:lnTo>
                  <a:lnTo>
                    <a:pt x="4915" y="127000"/>
                  </a:lnTo>
                  <a:close/>
                </a:path>
                <a:path w="981709" h="962660">
                  <a:moveTo>
                    <a:pt x="981545" y="127000"/>
                  </a:moveTo>
                  <a:lnTo>
                    <a:pt x="977738" y="127000"/>
                  </a:lnTo>
                  <a:lnTo>
                    <a:pt x="977721" y="139700"/>
                  </a:lnTo>
                  <a:lnTo>
                    <a:pt x="981528" y="139700"/>
                  </a:lnTo>
                  <a:lnTo>
                    <a:pt x="981545" y="127000"/>
                  </a:lnTo>
                  <a:close/>
                </a:path>
                <a:path w="981709" h="962660">
                  <a:moveTo>
                    <a:pt x="4898" y="139700"/>
                  </a:moveTo>
                  <a:lnTo>
                    <a:pt x="1085" y="139700"/>
                  </a:lnTo>
                  <a:lnTo>
                    <a:pt x="1051" y="165100"/>
                  </a:lnTo>
                  <a:lnTo>
                    <a:pt x="4864" y="165100"/>
                  </a:lnTo>
                  <a:lnTo>
                    <a:pt x="4898" y="139700"/>
                  </a:lnTo>
                  <a:close/>
                </a:path>
                <a:path w="981709" h="962660">
                  <a:moveTo>
                    <a:pt x="981528" y="139700"/>
                  </a:moveTo>
                  <a:lnTo>
                    <a:pt x="977721" y="139700"/>
                  </a:lnTo>
                  <a:lnTo>
                    <a:pt x="977688" y="165100"/>
                  </a:lnTo>
                  <a:lnTo>
                    <a:pt x="981494" y="165100"/>
                  </a:lnTo>
                  <a:lnTo>
                    <a:pt x="981528" y="139700"/>
                  </a:lnTo>
                  <a:close/>
                </a:path>
                <a:path w="981709" h="962660">
                  <a:moveTo>
                    <a:pt x="4864" y="165100"/>
                  </a:moveTo>
                  <a:lnTo>
                    <a:pt x="1051" y="165100"/>
                  </a:lnTo>
                  <a:lnTo>
                    <a:pt x="858" y="311150"/>
                  </a:lnTo>
                  <a:lnTo>
                    <a:pt x="4670" y="311150"/>
                  </a:lnTo>
                  <a:lnTo>
                    <a:pt x="4864" y="165100"/>
                  </a:lnTo>
                  <a:close/>
                </a:path>
                <a:path w="981709" h="962660">
                  <a:moveTo>
                    <a:pt x="981494" y="165100"/>
                  </a:moveTo>
                  <a:lnTo>
                    <a:pt x="977688" y="165100"/>
                  </a:lnTo>
                  <a:lnTo>
                    <a:pt x="977493" y="311150"/>
                  </a:lnTo>
                  <a:lnTo>
                    <a:pt x="981301" y="311150"/>
                  </a:lnTo>
                  <a:lnTo>
                    <a:pt x="981494" y="165100"/>
                  </a:lnTo>
                  <a:close/>
                </a:path>
                <a:path w="981709" h="962660">
                  <a:moveTo>
                    <a:pt x="4670" y="311150"/>
                  </a:moveTo>
                  <a:lnTo>
                    <a:pt x="858" y="311150"/>
                  </a:lnTo>
                  <a:lnTo>
                    <a:pt x="824" y="336550"/>
                  </a:lnTo>
                  <a:lnTo>
                    <a:pt x="4636" y="336550"/>
                  </a:lnTo>
                  <a:lnTo>
                    <a:pt x="4670" y="311150"/>
                  </a:lnTo>
                  <a:close/>
                </a:path>
                <a:path w="981709" h="962660">
                  <a:moveTo>
                    <a:pt x="981301" y="311150"/>
                  </a:moveTo>
                  <a:lnTo>
                    <a:pt x="977493" y="311150"/>
                  </a:lnTo>
                  <a:lnTo>
                    <a:pt x="977459" y="336550"/>
                  </a:lnTo>
                  <a:lnTo>
                    <a:pt x="981268" y="336550"/>
                  </a:lnTo>
                  <a:lnTo>
                    <a:pt x="981301" y="311150"/>
                  </a:lnTo>
                  <a:close/>
                </a:path>
                <a:path w="981709" h="962660">
                  <a:moveTo>
                    <a:pt x="4636" y="336550"/>
                  </a:moveTo>
                  <a:lnTo>
                    <a:pt x="824" y="336550"/>
                  </a:lnTo>
                  <a:lnTo>
                    <a:pt x="791" y="361950"/>
                  </a:lnTo>
                  <a:lnTo>
                    <a:pt x="4602" y="361950"/>
                  </a:lnTo>
                  <a:lnTo>
                    <a:pt x="4636" y="336550"/>
                  </a:lnTo>
                  <a:close/>
                </a:path>
                <a:path w="981709" h="962660">
                  <a:moveTo>
                    <a:pt x="981268" y="336550"/>
                  </a:moveTo>
                  <a:lnTo>
                    <a:pt x="977459" y="336550"/>
                  </a:lnTo>
                  <a:lnTo>
                    <a:pt x="977425" y="361950"/>
                  </a:lnTo>
                  <a:lnTo>
                    <a:pt x="981234" y="361950"/>
                  </a:lnTo>
                  <a:lnTo>
                    <a:pt x="981268" y="336550"/>
                  </a:lnTo>
                  <a:close/>
                </a:path>
                <a:path w="981709" h="962660">
                  <a:moveTo>
                    <a:pt x="4602" y="361950"/>
                  </a:moveTo>
                  <a:lnTo>
                    <a:pt x="791" y="361950"/>
                  </a:lnTo>
                  <a:lnTo>
                    <a:pt x="475" y="600710"/>
                  </a:lnTo>
                  <a:lnTo>
                    <a:pt x="4284" y="600710"/>
                  </a:lnTo>
                  <a:lnTo>
                    <a:pt x="4602" y="361950"/>
                  </a:lnTo>
                  <a:close/>
                </a:path>
                <a:path w="981709" h="962660">
                  <a:moveTo>
                    <a:pt x="981234" y="361950"/>
                  </a:moveTo>
                  <a:lnTo>
                    <a:pt x="977425" y="361950"/>
                  </a:lnTo>
                  <a:lnTo>
                    <a:pt x="977106" y="600710"/>
                  </a:lnTo>
                  <a:lnTo>
                    <a:pt x="980918" y="600710"/>
                  </a:lnTo>
                  <a:lnTo>
                    <a:pt x="981234" y="361950"/>
                  </a:lnTo>
                  <a:close/>
                </a:path>
                <a:path w="981709" h="962660">
                  <a:moveTo>
                    <a:pt x="4284" y="600710"/>
                  </a:moveTo>
                  <a:lnTo>
                    <a:pt x="475" y="600710"/>
                  </a:lnTo>
                  <a:lnTo>
                    <a:pt x="441" y="626110"/>
                  </a:lnTo>
                  <a:lnTo>
                    <a:pt x="4250" y="626110"/>
                  </a:lnTo>
                  <a:lnTo>
                    <a:pt x="4284" y="600710"/>
                  </a:lnTo>
                  <a:close/>
                </a:path>
                <a:path w="981709" h="962660">
                  <a:moveTo>
                    <a:pt x="980918" y="600710"/>
                  </a:moveTo>
                  <a:lnTo>
                    <a:pt x="977106" y="600710"/>
                  </a:lnTo>
                  <a:lnTo>
                    <a:pt x="977072" y="626110"/>
                  </a:lnTo>
                  <a:lnTo>
                    <a:pt x="980885" y="626110"/>
                  </a:lnTo>
                  <a:lnTo>
                    <a:pt x="980918" y="600710"/>
                  </a:lnTo>
                  <a:close/>
                </a:path>
                <a:path w="981709" h="962660">
                  <a:moveTo>
                    <a:pt x="4250" y="626110"/>
                  </a:moveTo>
                  <a:lnTo>
                    <a:pt x="441" y="626110"/>
                  </a:lnTo>
                  <a:lnTo>
                    <a:pt x="408" y="651510"/>
                  </a:lnTo>
                  <a:lnTo>
                    <a:pt x="4216" y="651510"/>
                  </a:lnTo>
                  <a:lnTo>
                    <a:pt x="4250" y="626110"/>
                  </a:lnTo>
                  <a:close/>
                </a:path>
                <a:path w="981709" h="962660">
                  <a:moveTo>
                    <a:pt x="980885" y="626110"/>
                  </a:moveTo>
                  <a:lnTo>
                    <a:pt x="977072" y="626110"/>
                  </a:lnTo>
                  <a:lnTo>
                    <a:pt x="977038" y="651510"/>
                  </a:lnTo>
                  <a:lnTo>
                    <a:pt x="980851" y="651510"/>
                  </a:lnTo>
                  <a:lnTo>
                    <a:pt x="980885" y="626110"/>
                  </a:lnTo>
                  <a:close/>
                </a:path>
                <a:path w="981709" h="962660">
                  <a:moveTo>
                    <a:pt x="4216" y="651510"/>
                  </a:moveTo>
                  <a:lnTo>
                    <a:pt x="408" y="651510"/>
                  </a:lnTo>
                  <a:lnTo>
                    <a:pt x="374" y="676910"/>
                  </a:lnTo>
                  <a:lnTo>
                    <a:pt x="4182" y="676910"/>
                  </a:lnTo>
                  <a:lnTo>
                    <a:pt x="4216" y="651510"/>
                  </a:lnTo>
                  <a:close/>
                </a:path>
                <a:path w="981709" h="962660">
                  <a:moveTo>
                    <a:pt x="980851" y="651510"/>
                  </a:moveTo>
                  <a:lnTo>
                    <a:pt x="977038" y="651510"/>
                  </a:lnTo>
                  <a:lnTo>
                    <a:pt x="977004" y="676910"/>
                  </a:lnTo>
                  <a:lnTo>
                    <a:pt x="980817" y="676910"/>
                  </a:lnTo>
                  <a:lnTo>
                    <a:pt x="980851" y="651510"/>
                  </a:lnTo>
                  <a:close/>
                </a:path>
                <a:path w="981709" h="962660">
                  <a:moveTo>
                    <a:pt x="4182" y="676910"/>
                  </a:moveTo>
                  <a:lnTo>
                    <a:pt x="374" y="676910"/>
                  </a:lnTo>
                  <a:lnTo>
                    <a:pt x="341" y="702310"/>
                  </a:lnTo>
                  <a:lnTo>
                    <a:pt x="4148" y="702310"/>
                  </a:lnTo>
                  <a:lnTo>
                    <a:pt x="4182" y="676910"/>
                  </a:lnTo>
                  <a:close/>
                </a:path>
                <a:path w="981709" h="962660">
                  <a:moveTo>
                    <a:pt x="980817" y="676910"/>
                  </a:moveTo>
                  <a:lnTo>
                    <a:pt x="977004" y="676910"/>
                  </a:lnTo>
                  <a:lnTo>
                    <a:pt x="976970" y="702310"/>
                  </a:lnTo>
                  <a:lnTo>
                    <a:pt x="980784" y="702310"/>
                  </a:lnTo>
                  <a:lnTo>
                    <a:pt x="980817" y="676910"/>
                  </a:lnTo>
                  <a:close/>
                </a:path>
                <a:path w="981709" h="962660">
                  <a:moveTo>
                    <a:pt x="4148" y="702310"/>
                  </a:moveTo>
                  <a:lnTo>
                    <a:pt x="341" y="702310"/>
                  </a:lnTo>
                  <a:lnTo>
                    <a:pt x="307" y="727710"/>
                  </a:lnTo>
                  <a:lnTo>
                    <a:pt x="4114" y="727710"/>
                  </a:lnTo>
                  <a:lnTo>
                    <a:pt x="4148" y="702310"/>
                  </a:lnTo>
                  <a:close/>
                </a:path>
                <a:path w="981709" h="962660">
                  <a:moveTo>
                    <a:pt x="980784" y="702310"/>
                  </a:moveTo>
                  <a:lnTo>
                    <a:pt x="976970" y="702310"/>
                  </a:lnTo>
                  <a:lnTo>
                    <a:pt x="976936" y="727710"/>
                  </a:lnTo>
                  <a:lnTo>
                    <a:pt x="980750" y="727710"/>
                  </a:lnTo>
                  <a:lnTo>
                    <a:pt x="980784" y="702310"/>
                  </a:lnTo>
                  <a:close/>
                </a:path>
                <a:path w="981709" h="962660">
                  <a:moveTo>
                    <a:pt x="4114" y="727710"/>
                  </a:moveTo>
                  <a:lnTo>
                    <a:pt x="307" y="727710"/>
                  </a:lnTo>
                  <a:lnTo>
                    <a:pt x="290" y="740410"/>
                  </a:lnTo>
                  <a:lnTo>
                    <a:pt x="4097" y="740410"/>
                  </a:lnTo>
                  <a:lnTo>
                    <a:pt x="4114" y="727710"/>
                  </a:lnTo>
                  <a:close/>
                </a:path>
                <a:path w="981709" h="962660">
                  <a:moveTo>
                    <a:pt x="980750" y="727710"/>
                  </a:moveTo>
                  <a:lnTo>
                    <a:pt x="976936" y="727710"/>
                  </a:lnTo>
                  <a:lnTo>
                    <a:pt x="976919" y="740410"/>
                  </a:lnTo>
                  <a:lnTo>
                    <a:pt x="980733" y="740410"/>
                  </a:lnTo>
                  <a:lnTo>
                    <a:pt x="980750" y="727710"/>
                  </a:lnTo>
                  <a:close/>
                </a:path>
                <a:path w="981709" h="962660">
                  <a:moveTo>
                    <a:pt x="4097" y="740410"/>
                  </a:moveTo>
                  <a:lnTo>
                    <a:pt x="290" y="740410"/>
                  </a:lnTo>
                  <a:lnTo>
                    <a:pt x="257" y="765810"/>
                  </a:lnTo>
                  <a:lnTo>
                    <a:pt x="4064" y="765810"/>
                  </a:lnTo>
                  <a:lnTo>
                    <a:pt x="4097" y="740410"/>
                  </a:lnTo>
                  <a:close/>
                </a:path>
                <a:path w="981709" h="962660">
                  <a:moveTo>
                    <a:pt x="980733" y="740410"/>
                  </a:moveTo>
                  <a:lnTo>
                    <a:pt x="976919" y="740410"/>
                  </a:lnTo>
                  <a:lnTo>
                    <a:pt x="976886" y="765810"/>
                  </a:lnTo>
                  <a:lnTo>
                    <a:pt x="980700" y="765810"/>
                  </a:lnTo>
                  <a:lnTo>
                    <a:pt x="980733" y="740410"/>
                  </a:lnTo>
                  <a:close/>
                </a:path>
                <a:path w="981709" h="962660">
                  <a:moveTo>
                    <a:pt x="4064" y="765810"/>
                  </a:moveTo>
                  <a:lnTo>
                    <a:pt x="257" y="765810"/>
                  </a:lnTo>
                  <a:lnTo>
                    <a:pt x="215" y="797560"/>
                  </a:lnTo>
                  <a:lnTo>
                    <a:pt x="4021" y="797560"/>
                  </a:lnTo>
                  <a:lnTo>
                    <a:pt x="4064" y="765810"/>
                  </a:lnTo>
                  <a:close/>
                </a:path>
                <a:path w="981709" h="962660">
                  <a:moveTo>
                    <a:pt x="980700" y="765810"/>
                  </a:moveTo>
                  <a:lnTo>
                    <a:pt x="976886" y="765810"/>
                  </a:lnTo>
                  <a:lnTo>
                    <a:pt x="976843" y="797560"/>
                  </a:lnTo>
                  <a:lnTo>
                    <a:pt x="980658" y="797560"/>
                  </a:lnTo>
                  <a:lnTo>
                    <a:pt x="980700" y="765810"/>
                  </a:lnTo>
                  <a:close/>
                </a:path>
                <a:path w="981709" h="962660">
                  <a:moveTo>
                    <a:pt x="4021" y="797560"/>
                  </a:moveTo>
                  <a:lnTo>
                    <a:pt x="215" y="797560"/>
                  </a:lnTo>
                  <a:lnTo>
                    <a:pt x="208" y="802640"/>
                  </a:lnTo>
                  <a:lnTo>
                    <a:pt x="4014" y="802640"/>
                  </a:lnTo>
                  <a:lnTo>
                    <a:pt x="4021" y="797560"/>
                  </a:lnTo>
                  <a:close/>
                </a:path>
                <a:path w="981709" h="962660">
                  <a:moveTo>
                    <a:pt x="980658" y="797560"/>
                  </a:moveTo>
                  <a:lnTo>
                    <a:pt x="976843" y="797560"/>
                  </a:lnTo>
                  <a:lnTo>
                    <a:pt x="976836" y="802640"/>
                  </a:lnTo>
                  <a:lnTo>
                    <a:pt x="980651" y="802640"/>
                  </a:lnTo>
                  <a:lnTo>
                    <a:pt x="980658" y="797560"/>
                  </a:lnTo>
                  <a:close/>
                </a:path>
                <a:path w="981709" h="962660">
                  <a:moveTo>
                    <a:pt x="4014" y="802640"/>
                  </a:moveTo>
                  <a:lnTo>
                    <a:pt x="208" y="802640"/>
                  </a:lnTo>
                  <a:lnTo>
                    <a:pt x="189" y="816610"/>
                  </a:lnTo>
                  <a:lnTo>
                    <a:pt x="3996" y="816610"/>
                  </a:lnTo>
                  <a:lnTo>
                    <a:pt x="4014" y="802640"/>
                  </a:lnTo>
                  <a:close/>
                </a:path>
                <a:path w="981709" h="962660">
                  <a:moveTo>
                    <a:pt x="980651" y="802640"/>
                  </a:moveTo>
                  <a:lnTo>
                    <a:pt x="976836" y="802640"/>
                  </a:lnTo>
                  <a:lnTo>
                    <a:pt x="976818" y="816610"/>
                  </a:lnTo>
                  <a:lnTo>
                    <a:pt x="980633" y="816610"/>
                  </a:lnTo>
                  <a:lnTo>
                    <a:pt x="980651" y="802640"/>
                  </a:lnTo>
                  <a:close/>
                </a:path>
                <a:path w="981709" h="962660">
                  <a:moveTo>
                    <a:pt x="3996" y="816610"/>
                  </a:moveTo>
                  <a:lnTo>
                    <a:pt x="189" y="816610"/>
                  </a:lnTo>
                  <a:lnTo>
                    <a:pt x="181" y="822960"/>
                  </a:lnTo>
                  <a:lnTo>
                    <a:pt x="3987" y="822960"/>
                  </a:lnTo>
                  <a:lnTo>
                    <a:pt x="3996" y="816610"/>
                  </a:lnTo>
                  <a:close/>
                </a:path>
                <a:path w="981709" h="962660">
                  <a:moveTo>
                    <a:pt x="980633" y="816610"/>
                  </a:moveTo>
                  <a:lnTo>
                    <a:pt x="976818" y="816610"/>
                  </a:lnTo>
                  <a:lnTo>
                    <a:pt x="976809" y="822960"/>
                  </a:lnTo>
                  <a:lnTo>
                    <a:pt x="980624" y="822960"/>
                  </a:lnTo>
                  <a:lnTo>
                    <a:pt x="980633" y="816610"/>
                  </a:lnTo>
                  <a:close/>
                </a:path>
                <a:path w="981709" h="962660">
                  <a:moveTo>
                    <a:pt x="3987" y="822960"/>
                  </a:moveTo>
                  <a:lnTo>
                    <a:pt x="181" y="822960"/>
                  </a:lnTo>
                  <a:lnTo>
                    <a:pt x="173" y="829310"/>
                  </a:lnTo>
                  <a:lnTo>
                    <a:pt x="3979" y="829310"/>
                  </a:lnTo>
                  <a:lnTo>
                    <a:pt x="3987" y="822960"/>
                  </a:lnTo>
                  <a:close/>
                </a:path>
                <a:path w="981709" h="962660">
                  <a:moveTo>
                    <a:pt x="980624" y="822960"/>
                  </a:moveTo>
                  <a:lnTo>
                    <a:pt x="976809" y="822960"/>
                  </a:lnTo>
                  <a:lnTo>
                    <a:pt x="976801" y="829310"/>
                  </a:lnTo>
                  <a:lnTo>
                    <a:pt x="980616" y="829310"/>
                  </a:lnTo>
                  <a:lnTo>
                    <a:pt x="980624" y="822960"/>
                  </a:lnTo>
                  <a:close/>
                </a:path>
                <a:path w="981709" h="962660">
                  <a:moveTo>
                    <a:pt x="3979" y="829310"/>
                  </a:moveTo>
                  <a:lnTo>
                    <a:pt x="173" y="829310"/>
                  </a:lnTo>
                  <a:lnTo>
                    <a:pt x="164" y="835660"/>
                  </a:lnTo>
                  <a:lnTo>
                    <a:pt x="3970" y="835660"/>
                  </a:lnTo>
                  <a:lnTo>
                    <a:pt x="3979" y="829310"/>
                  </a:lnTo>
                  <a:close/>
                </a:path>
                <a:path w="981709" h="962660">
                  <a:moveTo>
                    <a:pt x="980616" y="829310"/>
                  </a:moveTo>
                  <a:lnTo>
                    <a:pt x="976801" y="829310"/>
                  </a:lnTo>
                  <a:lnTo>
                    <a:pt x="976792" y="835660"/>
                  </a:lnTo>
                  <a:lnTo>
                    <a:pt x="980607" y="835660"/>
                  </a:lnTo>
                  <a:lnTo>
                    <a:pt x="980616" y="829310"/>
                  </a:lnTo>
                  <a:close/>
                </a:path>
                <a:path w="981709" h="962660">
                  <a:moveTo>
                    <a:pt x="3970" y="835660"/>
                  </a:moveTo>
                  <a:lnTo>
                    <a:pt x="164" y="835660"/>
                  </a:lnTo>
                  <a:lnTo>
                    <a:pt x="156" y="842010"/>
                  </a:lnTo>
                  <a:lnTo>
                    <a:pt x="3962" y="842010"/>
                  </a:lnTo>
                  <a:lnTo>
                    <a:pt x="3970" y="835660"/>
                  </a:lnTo>
                  <a:close/>
                </a:path>
                <a:path w="981709" h="962660">
                  <a:moveTo>
                    <a:pt x="980607" y="835660"/>
                  </a:moveTo>
                  <a:lnTo>
                    <a:pt x="976792" y="835660"/>
                  </a:lnTo>
                  <a:lnTo>
                    <a:pt x="976784" y="842010"/>
                  </a:lnTo>
                  <a:lnTo>
                    <a:pt x="980599" y="842010"/>
                  </a:lnTo>
                  <a:lnTo>
                    <a:pt x="980607" y="835660"/>
                  </a:lnTo>
                  <a:close/>
                </a:path>
                <a:path w="981709" h="962660">
                  <a:moveTo>
                    <a:pt x="3962" y="842010"/>
                  </a:moveTo>
                  <a:lnTo>
                    <a:pt x="156" y="842010"/>
                  </a:lnTo>
                  <a:lnTo>
                    <a:pt x="149" y="847090"/>
                  </a:lnTo>
                  <a:lnTo>
                    <a:pt x="3955" y="847090"/>
                  </a:lnTo>
                  <a:lnTo>
                    <a:pt x="3962" y="842010"/>
                  </a:lnTo>
                  <a:close/>
                </a:path>
                <a:path w="981709" h="962660">
                  <a:moveTo>
                    <a:pt x="980599" y="842010"/>
                  </a:moveTo>
                  <a:lnTo>
                    <a:pt x="976784" y="842010"/>
                  </a:lnTo>
                  <a:lnTo>
                    <a:pt x="976777" y="847090"/>
                  </a:lnTo>
                  <a:lnTo>
                    <a:pt x="980592" y="847090"/>
                  </a:lnTo>
                  <a:lnTo>
                    <a:pt x="980599" y="842010"/>
                  </a:lnTo>
                  <a:close/>
                </a:path>
                <a:path w="981709" h="962660">
                  <a:moveTo>
                    <a:pt x="3955" y="847090"/>
                  </a:moveTo>
                  <a:lnTo>
                    <a:pt x="149" y="847090"/>
                  </a:lnTo>
                  <a:lnTo>
                    <a:pt x="115" y="872490"/>
                  </a:lnTo>
                  <a:lnTo>
                    <a:pt x="3921" y="872490"/>
                  </a:lnTo>
                  <a:lnTo>
                    <a:pt x="3955" y="847090"/>
                  </a:lnTo>
                  <a:close/>
                </a:path>
                <a:path w="981709" h="962660">
                  <a:moveTo>
                    <a:pt x="980592" y="847090"/>
                  </a:moveTo>
                  <a:lnTo>
                    <a:pt x="976777" y="847090"/>
                  </a:lnTo>
                  <a:lnTo>
                    <a:pt x="976743" y="872490"/>
                  </a:lnTo>
                  <a:lnTo>
                    <a:pt x="980559" y="872490"/>
                  </a:lnTo>
                  <a:lnTo>
                    <a:pt x="980592" y="847090"/>
                  </a:lnTo>
                  <a:close/>
                </a:path>
                <a:path w="981709" h="962660">
                  <a:moveTo>
                    <a:pt x="3921" y="872490"/>
                  </a:moveTo>
                  <a:lnTo>
                    <a:pt x="115" y="872490"/>
                  </a:lnTo>
                  <a:lnTo>
                    <a:pt x="97" y="886460"/>
                  </a:lnTo>
                  <a:lnTo>
                    <a:pt x="3903" y="886460"/>
                  </a:lnTo>
                  <a:lnTo>
                    <a:pt x="3921" y="872490"/>
                  </a:lnTo>
                  <a:close/>
                </a:path>
                <a:path w="981709" h="962660">
                  <a:moveTo>
                    <a:pt x="980559" y="872490"/>
                  </a:moveTo>
                  <a:lnTo>
                    <a:pt x="976743" y="872490"/>
                  </a:lnTo>
                  <a:lnTo>
                    <a:pt x="976724" y="886460"/>
                  </a:lnTo>
                  <a:lnTo>
                    <a:pt x="980540" y="886460"/>
                  </a:lnTo>
                  <a:lnTo>
                    <a:pt x="980559" y="872490"/>
                  </a:lnTo>
                  <a:close/>
                </a:path>
                <a:path w="981709" h="962660">
                  <a:moveTo>
                    <a:pt x="3903" y="886460"/>
                  </a:moveTo>
                  <a:lnTo>
                    <a:pt x="97" y="886460"/>
                  </a:lnTo>
                  <a:lnTo>
                    <a:pt x="90" y="891540"/>
                  </a:lnTo>
                  <a:lnTo>
                    <a:pt x="3896" y="891540"/>
                  </a:lnTo>
                  <a:lnTo>
                    <a:pt x="3903" y="886460"/>
                  </a:lnTo>
                  <a:close/>
                </a:path>
                <a:path w="981709" h="962660">
                  <a:moveTo>
                    <a:pt x="980540" y="886460"/>
                  </a:moveTo>
                  <a:lnTo>
                    <a:pt x="976724" y="886460"/>
                  </a:lnTo>
                  <a:lnTo>
                    <a:pt x="976718" y="891540"/>
                  </a:lnTo>
                  <a:lnTo>
                    <a:pt x="980534" y="891540"/>
                  </a:lnTo>
                  <a:lnTo>
                    <a:pt x="980540" y="886460"/>
                  </a:lnTo>
                  <a:close/>
                </a:path>
                <a:path w="981709" h="962660">
                  <a:moveTo>
                    <a:pt x="3896" y="891540"/>
                  </a:moveTo>
                  <a:lnTo>
                    <a:pt x="90" y="891540"/>
                  </a:lnTo>
                  <a:lnTo>
                    <a:pt x="80" y="899160"/>
                  </a:lnTo>
                  <a:lnTo>
                    <a:pt x="3886" y="899160"/>
                  </a:lnTo>
                  <a:lnTo>
                    <a:pt x="3896" y="891540"/>
                  </a:lnTo>
                  <a:close/>
                </a:path>
                <a:path w="981709" h="962660">
                  <a:moveTo>
                    <a:pt x="980534" y="891540"/>
                  </a:moveTo>
                  <a:lnTo>
                    <a:pt x="976718" y="891540"/>
                  </a:lnTo>
                  <a:lnTo>
                    <a:pt x="976707" y="899160"/>
                  </a:lnTo>
                  <a:lnTo>
                    <a:pt x="980523" y="899160"/>
                  </a:lnTo>
                  <a:lnTo>
                    <a:pt x="980534" y="891540"/>
                  </a:lnTo>
                  <a:close/>
                </a:path>
                <a:path w="981709" h="962660">
                  <a:moveTo>
                    <a:pt x="3886" y="899160"/>
                  </a:moveTo>
                  <a:lnTo>
                    <a:pt x="80" y="899160"/>
                  </a:lnTo>
                  <a:lnTo>
                    <a:pt x="63" y="911860"/>
                  </a:lnTo>
                  <a:lnTo>
                    <a:pt x="3869" y="911860"/>
                  </a:lnTo>
                  <a:lnTo>
                    <a:pt x="3886" y="899160"/>
                  </a:lnTo>
                  <a:close/>
                </a:path>
                <a:path w="981709" h="962660">
                  <a:moveTo>
                    <a:pt x="980523" y="899160"/>
                  </a:moveTo>
                  <a:lnTo>
                    <a:pt x="976707" y="899160"/>
                  </a:lnTo>
                  <a:lnTo>
                    <a:pt x="976691" y="911860"/>
                  </a:lnTo>
                  <a:lnTo>
                    <a:pt x="980507" y="911860"/>
                  </a:lnTo>
                  <a:lnTo>
                    <a:pt x="980523" y="899160"/>
                  </a:lnTo>
                  <a:close/>
                </a:path>
                <a:path w="981709" h="962660">
                  <a:moveTo>
                    <a:pt x="3869" y="911860"/>
                  </a:moveTo>
                  <a:lnTo>
                    <a:pt x="63" y="911860"/>
                  </a:lnTo>
                  <a:lnTo>
                    <a:pt x="55" y="918210"/>
                  </a:lnTo>
                  <a:lnTo>
                    <a:pt x="3860" y="918210"/>
                  </a:lnTo>
                  <a:lnTo>
                    <a:pt x="3869" y="911860"/>
                  </a:lnTo>
                  <a:close/>
                </a:path>
                <a:path w="981709" h="962660">
                  <a:moveTo>
                    <a:pt x="980507" y="911860"/>
                  </a:moveTo>
                  <a:lnTo>
                    <a:pt x="976691" y="911860"/>
                  </a:lnTo>
                  <a:lnTo>
                    <a:pt x="976682" y="918210"/>
                  </a:lnTo>
                  <a:lnTo>
                    <a:pt x="980498" y="918210"/>
                  </a:lnTo>
                  <a:lnTo>
                    <a:pt x="980507" y="911860"/>
                  </a:lnTo>
                  <a:close/>
                </a:path>
                <a:path w="981709" h="962660">
                  <a:moveTo>
                    <a:pt x="3860" y="918210"/>
                  </a:moveTo>
                  <a:lnTo>
                    <a:pt x="55" y="918210"/>
                  </a:lnTo>
                  <a:lnTo>
                    <a:pt x="47" y="924560"/>
                  </a:lnTo>
                  <a:lnTo>
                    <a:pt x="3852" y="924560"/>
                  </a:lnTo>
                  <a:lnTo>
                    <a:pt x="3860" y="918210"/>
                  </a:lnTo>
                  <a:close/>
                </a:path>
                <a:path w="981709" h="962660">
                  <a:moveTo>
                    <a:pt x="980498" y="918210"/>
                  </a:moveTo>
                  <a:lnTo>
                    <a:pt x="976682" y="918210"/>
                  </a:lnTo>
                  <a:lnTo>
                    <a:pt x="976674" y="924560"/>
                  </a:lnTo>
                  <a:lnTo>
                    <a:pt x="980490" y="924560"/>
                  </a:lnTo>
                  <a:lnTo>
                    <a:pt x="980498" y="918210"/>
                  </a:lnTo>
                  <a:close/>
                </a:path>
                <a:path w="981709" h="962660">
                  <a:moveTo>
                    <a:pt x="3852" y="924560"/>
                  </a:moveTo>
                  <a:lnTo>
                    <a:pt x="47" y="924560"/>
                  </a:lnTo>
                  <a:lnTo>
                    <a:pt x="30" y="937260"/>
                  </a:lnTo>
                  <a:lnTo>
                    <a:pt x="3835" y="937260"/>
                  </a:lnTo>
                  <a:lnTo>
                    <a:pt x="3852" y="924560"/>
                  </a:lnTo>
                  <a:close/>
                </a:path>
                <a:path w="981709" h="962660">
                  <a:moveTo>
                    <a:pt x="980490" y="924560"/>
                  </a:moveTo>
                  <a:lnTo>
                    <a:pt x="976674" y="924560"/>
                  </a:lnTo>
                  <a:lnTo>
                    <a:pt x="976657" y="937260"/>
                  </a:lnTo>
                  <a:lnTo>
                    <a:pt x="980473" y="937260"/>
                  </a:lnTo>
                  <a:lnTo>
                    <a:pt x="980490" y="924560"/>
                  </a:lnTo>
                  <a:close/>
                </a:path>
                <a:path w="981709" h="962660">
                  <a:moveTo>
                    <a:pt x="3835" y="937260"/>
                  </a:moveTo>
                  <a:lnTo>
                    <a:pt x="30" y="937260"/>
                  </a:lnTo>
                  <a:lnTo>
                    <a:pt x="21" y="943610"/>
                  </a:lnTo>
                  <a:lnTo>
                    <a:pt x="3826" y="943610"/>
                  </a:lnTo>
                  <a:lnTo>
                    <a:pt x="3835" y="937260"/>
                  </a:lnTo>
                  <a:close/>
                </a:path>
                <a:path w="981709" h="962660">
                  <a:moveTo>
                    <a:pt x="980473" y="937260"/>
                  </a:moveTo>
                  <a:lnTo>
                    <a:pt x="976657" y="937260"/>
                  </a:lnTo>
                  <a:lnTo>
                    <a:pt x="976648" y="943610"/>
                  </a:lnTo>
                  <a:lnTo>
                    <a:pt x="980465" y="943610"/>
                  </a:lnTo>
                  <a:lnTo>
                    <a:pt x="980473" y="937260"/>
                  </a:lnTo>
                  <a:close/>
                </a:path>
                <a:path w="981709" h="962660">
                  <a:moveTo>
                    <a:pt x="3826" y="943610"/>
                  </a:moveTo>
                  <a:lnTo>
                    <a:pt x="21" y="943610"/>
                  </a:lnTo>
                  <a:lnTo>
                    <a:pt x="13" y="949960"/>
                  </a:lnTo>
                  <a:lnTo>
                    <a:pt x="3818" y="949960"/>
                  </a:lnTo>
                  <a:lnTo>
                    <a:pt x="3826" y="943610"/>
                  </a:lnTo>
                  <a:close/>
                </a:path>
                <a:path w="981709" h="962660">
                  <a:moveTo>
                    <a:pt x="980465" y="943610"/>
                  </a:moveTo>
                  <a:lnTo>
                    <a:pt x="976648" y="943610"/>
                  </a:lnTo>
                  <a:lnTo>
                    <a:pt x="976640" y="949960"/>
                  </a:lnTo>
                  <a:lnTo>
                    <a:pt x="980456" y="949960"/>
                  </a:lnTo>
                  <a:lnTo>
                    <a:pt x="980465" y="943610"/>
                  </a:lnTo>
                  <a:close/>
                </a:path>
                <a:path w="981709" h="962660">
                  <a:moveTo>
                    <a:pt x="3818" y="949960"/>
                  </a:moveTo>
                  <a:lnTo>
                    <a:pt x="13" y="949960"/>
                  </a:lnTo>
                  <a:lnTo>
                    <a:pt x="0" y="960120"/>
                  </a:lnTo>
                  <a:lnTo>
                    <a:pt x="490220" y="961390"/>
                  </a:lnTo>
                  <a:lnTo>
                    <a:pt x="980441" y="961390"/>
                  </a:lnTo>
                  <a:lnTo>
                    <a:pt x="980446" y="957580"/>
                  </a:lnTo>
                  <a:lnTo>
                    <a:pt x="3810" y="956310"/>
                  </a:lnTo>
                  <a:lnTo>
                    <a:pt x="3818" y="949960"/>
                  </a:lnTo>
                  <a:close/>
                </a:path>
                <a:path w="981709" h="962660">
                  <a:moveTo>
                    <a:pt x="980456" y="949960"/>
                  </a:moveTo>
                  <a:lnTo>
                    <a:pt x="976640" y="949960"/>
                  </a:lnTo>
                  <a:lnTo>
                    <a:pt x="976630" y="957580"/>
                  </a:lnTo>
                  <a:lnTo>
                    <a:pt x="980446" y="957580"/>
                  </a:lnTo>
                  <a:lnTo>
                    <a:pt x="980456" y="949960"/>
                  </a:lnTo>
                  <a:close/>
                </a:path>
                <a:path w="981709" h="962660">
                  <a:moveTo>
                    <a:pt x="980441" y="961390"/>
                  </a:moveTo>
                  <a:lnTo>
                    <a:pt x="490220" y="961390"/>
                  </a:lnTo>
                  <a:lnTo>
                    <a:pt x="980440" y="962660"/>
                  </a:lnTo>
                  <a:lnTo>
                    <a:pt x="980441" y="961390"/>
                  </a:lnTo>
                  <a:close/>
                </a:path>
              </a:pathLst>
            </a:custGeom>
            <a:solidFill>
              <a:srgbClr val="861A2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7094219" y="3075939"/>
              <a:ext cx="974090" cy="953769"/>
            </a:xfrm>
            <a:custGeom>
              <a:avLst/>
              <a:gdLst/>
              <a:ahLst/>
              <a:cxnLst/>
              <a:rect l="l" t="t" r="r" b="b"/>
              <a:pathLst>
                <a:path w="974090" h="953770">
                  <a:moveTo>
                    <a:pt x="1270" y="0"/>
                  </a:moveTo>
                  <a:lnTo>
                    <a:pt x="1266" y="2539"/>
                  </a:lnTo>
                  <a:lnTo>
                    <a:pt x="974089" y="2539"/>
                  </a:lnTo>
                  <a:lnTo>
                    <a:pt x="1270" y="0"/>
                  </a:lnTo>
                  <a:close/>
                </a:path>
                <a:path w="974090" h="953770">
                  <a:moveTo>
                    <a:pt x="974090" y="2540"/>
                  </a:moveTo>
                  <a:lnTo>
                    <a:pt x="1266" y="2540"/>
                  </a:lnTo>
                  <a:lnTo>
                    <a:pt x="1232" y="27939"/>
                  </a:lnTo>
                  <a:lnTo>
                    <a:pt x="5049" y="27939"/>
                  </a:lnTo>
                  <a:lnTo>
                    <a:pt x="5079" y="5080"/>
                  </a:lnTo>
                  <a:lnTo>
                    <a:pt x="974086" y="5080"/>
                  </a:lnTo>
                  <a:lnTo>
                    <a:pt x="974090" y="2540"/>
                  </a:lnTo>
                  <a:close/>
                </a:path>
                <a:path w="974090" h="953770">
                  <a:moveTo>
                    <a:pt x="974086" y="5080"/>
                  </a:moveTo>
                  <a:lnTo>
                    <a:pt x="5079" y="5080"/>
                  </a:lnTo>
                  <a:lnTo>
                    <a:pt x="970279" y="6350"/>
                  </a:lnTo>
                  <a:lnTo>
                    <a:pt x="970221" y="27939"/>
                  </a:lnTo>
                  <a:lnTo>
                    <a:pt x="974056" y="27939"/>
                  </a:lnTo>
                  <a:lnTo>
                    <a:pt x="974086" y="5080"/>
                  </a:lnTo>
                  <a:close/>
                </a:path>
                <a:path w="974090" h="953770">
                  <a:moveTo>
                    <a:pt x="5049" y="27940"/>
                  </a:moveTo>
                  <a:lnTo>
                    <a:pt x="1232" y="27940"/>
                  </a:lnTo>
                  <a:lnTo>
                    <a:pt x="1190" y="59689"/>
                  </a:lnTo>
                  <a:lnTo>
                    <a:pt x="5006" y="59689"/>
                  </a:lnTo>
                  <a:lnTo>
                    <a:pt x="5049" y="27940"/>
                  </a:lnTo>
                  <a:close/>
                </a:path>
                <a:path w="974090" h="953770">
                  <a:moveTo>
                    <a:pt x="974056" y="27940"/>
                  </a:moveTo>
                  <a:lnTo>
                    <a:pt x="970221" y="27940"/>
                  </a:lnTo>
                  <a:lnTo>
                    <a:pt x="970136" y="59689"/>
                  </a:lnTo>
                  <a:lnTo>
                    <a:pt x="974013" y="59689"/>
                  </a:lnTo>
                  <a:lnTo>
                    <a:pt x="974056" y="27940"/>
                  </a:lnTo>
                  <a:close/>
                </a:path>
                <a:path w="974090" h="953770">
                  <a:moveTo>
                    <a:pt x="5006" y="59690"/>
                  </a:moveTo>
                  <a:lnTo>
                    <a:pt x="1190" y="59690"/>
                  </a:lnTo>
                  <a:lnTo>
                    <a:pt x="1139" y="97789"/>
                  </a:lnTo>
                  <a:lnTo>
                    <a:pt x="4955" y="97789"/>
                  </a:lnTo>
                  <a:lnTo>
                    <a:pt x="5006" y="59690"/>
                  </a:lnTo>
                  <a:close/>
                </a:path>
                <a:path w="974090" h="953770">
                  <a:moveTo>
                    <a:pt x="974013" y="59690"/>
                  </a:moveTo>
                  <a:lnTo>
                    <a:pt x="970136" y="59690"/>
                  </a:lnTo>
                  <a:lnTo>
                    <a:pt x="970033" y="97789"/>
                  </a:lnTo>
                  <a:lnTo>
                    <a:pt x="973962" y="97789"/>
                  </a:lnTo>
                  <a:lnTo>
                    <a:pt x="974013" y="59690"/>
                  </a:lnTo>
                  <a:close/>
                </a:path>
                <a:path w="974090" h="953770">
                  <a:moveTo>
                    <a:pt x="4955" y="97790"/>
                  </a:moveTo>
                  <a:lnTo>
                    <a:pt x="1139" y="97790"/>
                  </a:lnTo>
                  <a:lnTo>
                    <a:pt x="1105" y="123189"/>
                  </a:lnTo>
                  <a:lnTo>
                    <a:pt x="4921" y="123189"/>
                  </a:lnTo>
                  <a:lnTo>
                    <a:pt x="4955" y="97790"/>
                  </a:lnTo>
                  <a:close/>
                </a:path>
                <a:path w="974090" h="953770">
                  <a:moveTo>
                    <a:pt x="973962" y="97790"/>
                  </a:moveTo>
                  <a:lnTo>
                    <a:pt x="970033" y="97790"/>
                  </a:lnTo>
                  <a:lnTo>
                    <a:pt x="969965" y="123189"/>
                  </a:lnTo>
                  <a:lnTo>
                    <a:pt x="973928" y="123189"/>
                  </a:lnTo>
                  <a:lnTo>
                    <a:pt x="973962" y="97790"/>
                  </a:lnTo>
                  <a:close/>
                </a:path>
                <a:path w="974090" h="953770">
                  <a:moveTo>
                    <a:pt x="4921" y="123190"/>
                  </a:moveTo>
                  <a:lnTo>
                    <a:pt x="1105" y="123190"/>
                  </a:lnTo>
                  <a:lnTo>
                    <a:pt x="1088" y="135889"/>
                  </a:lnTo>
                  <a:lnTo>
                    <a:pt x="4903" y="135889"/>
                  </a:lnTo>
                  <a:lnTo>
                    <a:pt x="4921" y="123190"/>
                  </a:lnTo>
                  <a:close/>
                </a:path>
                <a:path w="974090" h="953770">
                  <a:moveTo>
                    <a:pt x="973928" y="123190"/>
                  </a:moveTo>
                  <a:lnTo>
                    <a:pt x="969965" y="123190"/>
                  </a:lnTo>
                  <a:lnTo>
                    <a:pt x="969931" y="135889"/>
                  </a:lnTo>
                  <a:lnTo>
                    <a:pt x="973911" y="135889"/>
                  </a:lnTo>
                  <a:lnTo>
                    <a:pt x="973928" y="123190"/>
                  </a:lnTo>
                  <a:close/>
                </a:path>
                <a:path w="974090" h="953770">
                  <a:moveTo>
                    <a:pt x="4903" y="135890"/>
                  </a:moveTo>
                  <a:lnTo>
                    <a:pt x="1088" y="135890"/>
                  </a:lnTo>
                  <a:lnTo>
                    <a:pt x="1054" y="161289"/>
                  </a:lnTo>
                  <a:lnTo>
                    <a:pt x="4869" y="161289"/>
                  </a:lnTo>
                  <a:lnTo>
                    <a:pt x="4903" y="135890"/>
                  </a:lnTo>
                  <a:close/>
                </a:path>
                <a:path w="974090" h="953770">
                  <a:moveTo>
                    <a:pt x="973911" y="135890"/>
                  </a:moveTo>
                  <a:lnTo>
                    <a:pt x="969931" y="135890"/>
                  </a:lnTo>
                  <a:lnTo>
                    <a:pt x="969862" y="161289"/>
                  </a:lnTo>
                  <a:lnTo>
                    <a:pt x="973878" y="161289"/>
                  </a:lnTo>
                  <a:lnTo>
                    <a:pt x="973911" y="135890"/>
                  </a:lnTo>
                  <a:close/>
                </a:path>
                <a:path w="974090" h="953770">
                  <a:moveTo>
                    <a:pt x="4869" y="161290"/>
                  </a:moveTo>
                  <a:lnTo>
                    <a:pt x="1054" y="161290"/>
                  </a:lnTo>
                  <a:lnTo>
                    <a:pt x="860" y="307339"/>
                  </a:lnTo>
                  <a:lnTo>
                    <a:pt x="4673" y="307339"/>
                  </a:lnTo>
                  <a:lnTo>
                    <a:pt x="4869" y="161290"/>
                  </a:lnTo>
                  <a:close/>
                </a:path>
                <a:path w="974090" h="953770">
                  <a:moveTo>
                    <a:pt x="973878" y="161290"/>
                  </a:moveTo>
                  <a:lnTo>
                    <a:pt x="969862" y="161290"/>
                  </a:lnTo>
                  <a:lnTo>
                    <a:pt x="969469" y="307339"/>
                  </a:lnTo>
                  <a:lnTo>
                    <a:pt x="973683" y="307339"/>
                  </a:lnTo>
                  <a:lnTo>
                    <a:pt x="973878" y="161290"/>
                  </a:lnTo>
                  <a:close/>
                </a:path>
                <a:path w="974090" h="953770">
                  <a:moveTo>
                    <a:pt x="4673" y="307340"/>
                  </a:moveTo>
                  <a:lnTo>
                    <a:pt x="860" y="307340"/>
                  </a:lnTo>
                  <a:lnTo>
                    <a:pt x="826" y="332739"/>
                  </a:lnTo>
                  <a:lnTo>
                    <a:pt x="4639" y="332739"/>
                  </a:lnTo>
                  <a:lnTo>
                    <a:pt x="4673" y="307340"/>
                  </a:lnTo>
                  <a:close/>
                </a:path>
                <a:path w="974090" h="953770">
                  <a:moveTo>
                    <a:pt x="973683" y="307340"/>
                  </a:moveTo>
                  <a:lnTo>
                    <a:pt x="969469" y="307340"/>
                  </a:lnTo>
                  <a:lnTo>
                    <a:pt x="969401" y="332739"/>
                  </a:lnTo>
                  <a:lnTo>
                    <a:pt x="973649" y="332739"/>
                  </a:lnTo>
                  <a:lnTo>
                    <a:pt x="973683" y="307340"/>
                  </a:lnTo>
                  <a:close/>
                </a:path>
                <a:path w="974090" h="953770">
                  <a:moveTo>
                    <a:pt x="4639" y="332740"/>
                  </a:moveTo>
                  <a:lnTo>
                    <a:pt x="826" y="332740"/>
                  </a:lnTo>
                  <a:lnTo>
                    <a:pt x="792" y="358139"/>
                  </a:lnTo>
                  <a:lnTo>
                    <a:pt x="4604" y="358139"/>
                  </a:lnTo>
                  <a:lnTo>
                    <a:pt x="4639" y="332740"/>
                  </a:lnTo>
                  <a:close/>
                </a:path>
                <a:path w="974090" h="953770">
                  <a:moveTo>
                    <a:pt x="973649" y="332740"/>
                  </a:moveTo>
                  <a:lnTo>
                    <a:pt x="969401" y="332740"/>
                  </a:lnTo>
                  <a:lnTo>
                    <a:pt x="969333" y="358139"/>
                  </a:lnTo>
                  <a:lnTo>
                    <a:pt x="973615" y="358139"/>
                  </a:lnTo>
                  <a:lnTo>
                    <a:pt x="973649" y="332740"/>
                  </a:lnTo>
                  <a:close/>
                </a:path>
                <a:path w="974090" h="953770">
                  <a:moveTo>
                    <a:pt x="4604" y="358140"/>
                  </a:moveTo>
                  <a:lnTo>
                    <a:pt x="792" y="358140"/>
                  </a:lnTo>
                  <a:lnTo>
                    <a:pt x="474" y="596900"/>
                  </a:lnTo>
                  <a:lnTo>
                    <a:pt x="4283" y="596900"/>
                  </a:lnTo>
                  <a:lnTo>
                    <a:pt x="4604" y="358140"/>
                  </a:lnTo>
                  <a:close/>
                </a:path>
                <a:path w="974090" h="953770">
                  <a:moveTo>
                    <a:pt x="973615" y="358140"/>
                  </a:moveTo>
                  <a:lnTo>
                    <a:pt x="969333" y="358140"/>
                  </a:lnTo>
                  <a:lnTo>
                    <a:pt x="968690" y="596900"/>
                  </a:lnTo>
                  <a:lnTo>
                    <a:pt x="973296" y="596900"/>
                  </a:lnTo>
                  <a:lnTo>
                    <a:pt x="973615" y="358140"/>
                  </a:lnTo>
                  <a:close/>
                </a:path>
                <a:path w="974090" h="953770">
                  <a:moveTo>
                    <a:pt x="4283" y="596900"/>
                  </a:moveTo>
                  <a:lnTo>
                    <a:pt x="474" y="596900"/>
                  </a:lnTo>
                  <a:lnTo>
                    <a:pt x="440" y="622300"/>
                  </a:lnTo>
                  <a:lnTo>
                    <a:pt x="4249" y="622300"/>
                  </a:lnTo>
                  <a:lnTo>
                    <a:pt x="4283" y="596900"/>
                  </a:lnTo>
                  <a:close/>
                </a:path>
                <a:path w="974090" h="953770">
                  <a:moveTo>
                    <a:pt x="973296" y="596900"/>
                  </a:moveTo>
                  <a:lnTo>
                    <a:pt x="968690" y="596900"/>
                  </a:lnTo>
                  <a:lnTo>
                    <a:pt x="968621" y="622300"/>
                  </a:lnTo>
                  <a:lnTo>
                    <a:pt x="973262" y="622300"/>
                  </a:lnTo>
                  <a:lnTo>
                    <a:pt x="973296" y="596900"/>
                  </a:lnTo>
                  <a:close/>
                </a:path>
                <a:path w="974090" h="953770">
                  <a:moveTo>
                    <a:pt x="4249" y="622300"/>
                  </a:moveTo>
                  <a:lnTo>
                    <a:pt x="440" y="622300"/>
                  </a:lnTo>
                  <a:lnTo>
                    <a:pt x="406" y="647700"/>
                  </a:lnTo>
                  <a:lnTo>
                    <a:pt x="4215" y="647700"/>
                  </a:lnTo>
                  <a:lnTo>
                    <a:pt x="4249" y="622300"/>
                  </a:lnTo>
                  <a:close/>
                </a:path>
                <a:path w="974090" h="953770">
                  <a:moveTo>
                    <a:pt x="973262" y="622300"/>
                  </a:moveTo>
                  <a:lnTo>
                    <a:pt x="968621" y="622300"/>
                  </a:lnTo>
                  <a:lnTo>
                    <a:pt x="968553" y="647700"/>
                  </a:lnTo>
                  <a:lnTo>
                    <a:pt x="973228" y="647700"/>
                  </a:lnTo>
                  <a:lnTo>
                    <a:pt x="973262" y="622300"/>
                  </a:lnTo>
                  <a:close/>
                </a:path>
                <a:path w="974090" h="953770">
                  <a:moveTo>
                    <a:pt x="4215" y="647700"/>
                  </a:moveTo>
                  <a:lnTo>
                    <a:pt x="406" y="647700"/>
                  </a:lnTo>
                  <a:lnTo>
                    <a:pt x="372" y="673100"/>
                  </a:lnTo>
                  <a:lnTo>
                    <a:pt x="4180" y="673100"/>
                  </a:lnTo>
                  <a:lnTo>
                    <a:pt x="4215" y="647700"/>
                  </a:lnTo>
                  <a:close/>
                </a:path>
                <a:path w="974090" h="953770">
                  <a:moveTo>
                    <a:pt x="973228" y="647700"/>
                  </a:moveTo>
                  <a:lnTo>
                    <a:pt x="968553" y="647700"/>
                  </a:lnTo>
                  <a:lnTo>
                    <a:pt x="968485" y="673100"/>
                  </a:lnTo>
                  <a:lnTo>
                    <a:pt x="973194" y="673100"/>
                  </a:lnTo>
                  <a:lnTo>
                    <a:pt x="973228" y="647700"/>
                  </a:lnTo>
                  <a:close/>
                </a:path>
                <a:path w="974090" h="953770">
                  <a:moveTo>
                    <a:pt x="4180" y="673100"/>
                  </a:moveTo>
                  <a:lnTo>
                    <a:pt x="372" y="673100"/>
                  </a:lnTo>
                  <a:lnTo>
                    <a:pt x="338" y="698500"/>
                  </a:lnTo>
                  <a:lnTo>
                    <a:pt x="4146" y="698500"/>
                  </a:lnTo>
                  <a:lnTo>
                    <a:pt x="4180" y="673100"/>
                  </a:lnTo>
                  <a:close/>
                </a:path>
                <a:path w="974090" h="953770">
                  <a:moveTo>
                    <a:pt x="973194" y="673100"/>
                  </a:moveTo>
                  <a:lnTo>
                    <a:pt x="968485" y="673100"/>
                  </a:lnTo>
                  <a:lnTo>
                    <a:pt x="968416" y="698500"/>
                  </a:lnTo>
                  <a:lnTo>
                    <a:pt x="973160" y="698500"/>
                  </a:lnTo>
                  <a:lnTo>
                    <a:pt x="973194" y="673100"/>
                  </a:lnTo>
                  <a:close/>
                </a:path>
                <a:path w="974090" h="953770">
                  <a:moveTo>
                    <a:pt x="4146" y="698500"/>
                  </a:moveTo>
                  <a:lnTo>
                    <a:pt x="338" y="698500"/>
                  </a:lnTo>
                  <a:lnTo>
                    <a:pt x="304" y="723900"/>
                  </a:lnTo>
                  <a:lnTo>
                    <a:pt x="4112" y="723900"/>
                  </a:lnTo>
                  <a:lnTo>
                    <a:pt x="4146" y="698500"/>
                  </a:lnTo>
                  <a:close/>
                </a:path>
                <a:path w="974090" h="953770">
                  <a:moveTo>
                    <a:pt x="973160" y="698500"/>
                  </a:moveTo>
                  <a:lnTo>
                    <a:pt x="968416" y="698500"/>
                  </a:lnTo>
                  <a:lnTo>
                    <a:pt x="968348" y="723900"/>
                  </a:lnTo>
                  <a:lnTo>
                    <a:pt x="973126" y="723900"/>
                  </a:lnTo>
                  <a:lnTo>
                    <a:pt x="973160" y="698500"/>
                  </a:lnTo>
                  <a:close/>
                </a:path>
                <a:path w="974090" h="953770">
                  <a:moveTo>
                    <a:pt x="4112" y="723900"/>
                  </a:moveTo>
                  <a:lnTo>
                    <a:pt x="304" y="723900"/>
                  </a:lnTo>
                  <a:lnTo>
                    <a:pt x="287" y="736600"/>
                  </a:lnTo>
                  <a:lnTo>
                    <a:pt x="4095" y="736600"/>
                  </a:lnTo>
                  <a:lnTo>
                    <a:pt x="4112" y="723900"/>
                  </a:lnTo>
                  <a:close/>
                </a:path>
                <a:path w="974090" h="953770">
                  <a:moveTo>
                    <a:pt x="973126" y="723900"/>
                  </a:moveTo>
                  <a:lnTo>
                    <a:pt x="968348" y="723900"/>
                  </a:lnTo>
                  <a:lnTo>
                    <a:pt x="968314" y="736600"/>
                  </a:lnTo>
                  <a:lnTo>
                    <a:pt x="973109" y="736600"/>
                  </a:lnTo>
                  <a:lnTo>
                    <a:pt x="973126" y="723900"/>
                  </a:lnTo>
                  <a:close/>
                </a:path>
                <a:path w="974090" h="953770">
                  <a:moveTo>
                    <a:pt x="4095" y="736600"/>
                  </a:moveTo>
                  <a:lnTo>
                    <a:pt x="287" y="736600"/>
                  </a:lnTo>
                  <a:lnTo>
                    <a:pt x="253" y="762000"/>
                  </a:lnTo>
                  <a:lnTo>
                    <a:pt x="4061" y="762000"/>
                  </a:lnTo>
                  <a:lnTo>
                    <a:pt x="4095" y="736600"/>
                  </a:lnTo>
                  <a:close/>
                </a:path>
                <a:path w="974090" h="953770">
                  <a:moveTo>
                    <a:pt x="973109" y="736600"/>
                  </a:moveTo>
                  <a:lnTo>
                    <a:pt x="968314" y="736600"/>
                  </a:lnTo>
                  <a:lnTo>
                    <a:pt x="968245" y="762000"/>
                  </a:lnTo>
                  <a:lnTo>
                    <a:pt x="973076" y="762000"/>
                  </a:lnTo>
                  <a:lnTo>
                    <a:pt x="973109" y="736600"/>
                  </a:lnTo>
                  <a:close/>
                </a:path>
                <a:path w="974090" h="953770">
                  <a:moveTo>
                    <a:pt x="4061" y="762000"/>
                  </a:moveTo>
                  <a:lnTo>
                    <a:pt x="253" y="762000"/>
                  </a:lnTo>
                  <a:lnTo>
                    <a:pt x="204" y="798830"/>
                  </a:lnTo>
                  <a:lnTo>
                    <a:pt x="4011" y="798830"/>
                  </a:lnTo>
                  <a:lnTo>
                    <a:pt x="4061" y="762000"/>
                  </a:lnTo>
                  <a:close/>
                </a:path>
                <a:path w="974090" h="953770">
                  <a:moveTo>
                    <a:pt x="973076" y="762000"/>
                  </a:moveTo>
                  <a:lnTo>
                    <a:pt x="968245" y="762000"/>
                  </a:lnTo>
                  <a:lnTo>
                    <a:pt x="968146" y="798830"/>
                  </a:lnTo>
                  <a:lnTo>
                    <a:pt x="973026" y="798830"/>
                  </a:lnTo>
                  <a:lnTo>
                    <a:pt x="973076" y="762000"/>
                  </a:lnTo>
                  <a:close/>
                </a:path>
                <a:path w="974090" h="953770">
                  <a:moveTo>
                    <a:pt x="4011" y="798830"/>
                  </a:moveTo>
                  <a:lnTo>
                    <a:pt x="204" y="798830"/>
                  </a:lnTo>
                  <a:lnTo>
                    <a:pt x="186" y="812800"/>
                  </a:lnTo>
                  <a:lnTo>
                    <a:pt x="3992" y="812800"/>
                  </a:lnTo>
                  <a:lnTo>
                    <a:pt x="4011" y="798830"/>
                  </a:lnTo>
                  <a:close/>
                </a:path>
                <a:path w="974090" h="953770">
                  <a:moveTo>
                    <a:pt x="973026" y="798830"/>
                  </a:moveTo>
                  <a:lnTo>
                    <a:pt x="968146" y="798830"/>
                  </a:lnTo>
                  <a:lnTo>
                    <a:pt x="968109" y="812800"/>
                  </a:lnTo>
                  <a:lnTo>
                    <a:pt x="973008" y="812800"/>
                  </a:lnTo>
                  <a:lnTo>
                    <a:pt x="973026" y="798830"/>
                  </a:lnTo>
                  <a:close/>
                </a:path>
                <a:path w="974090" h="953770">
                  <a:moveTo>
                    <a:pt x="3992" y="812800"/>
                  </a:moveTo>
                  <a:lnTo>
                    <a:pt x="186" y="812800"/>
                  </a:lnTo>
                  <a:lnTo>
                    <a:pt x="177" y="819150"/>
                  </a:lnTo>
                  <a:lnTo>
                    <a:pt x="3984" y="819150"/>
                  </a:lnTo>
                  <a:lnTo>
                    <a:pt x="3992" y="812800"/>
                  </a:lnTo>
                  <a:close/>
                </a:path>
                <a:path w="974090" h="953770">
                  <a:moveTo>
                    <a:pt x="973008" y="812800"/>
                  </a:moveTo>
                  <a:lnTo>
                    <a:pt x="968109" y="812800"/>
                  </a:lnTo>
                  <a:lnTo>
                    <a:pt x="968092" y="819150"/>
                  </a:lnTo>
                  <a:lnTo>
                    <a:pt x="972999" y="819150"/>
                  </a:lnTo>
                  <a:lnTo>
                    <a:pt x="973008" y="812800"/>
                  </a:lnTo>
                  <a:close/>
                </a:path>
                <a:path w="974090" h="953770">
                  <a:moveTo>
                    <a:pt x="3984" y="819150"/>
                  </a:moveTo>
                  <a:lnTo>
                    <a:pt x="177" y="819150"/>
                  </a:lnTo>
                  <a:lnTo>
                    <a:pt x="169" y="825500"/>
                  </a:lnTo>
                  <a:lnTo>
                    <a:pt x="3975" y="825500"/>
                  </a:lnTo>
                  <a:lnTo>
                    <a:pt x="3984" y="819150"/>
                  </a:lnTo>
                  <a:close/>
                </a:path>
                <a:path w="974090" h="953770">
                  <a:moveTo>
                    <a:pt x="972999" y="819150"/>
                  </a:moveTo>
                  <a:lnTo>
                    <a:pt x="968092" y="819150"/>
                  </a:lnTo>
                  <a:lnTo>
                    <a:pt x="968075" y="825500"/>
                  </a:lnTo>
                  <a:lnTo>
                    <a:pt x="972991" y="825500"/>
                  </a:lnTo>
                  <a:lnTo>
                    <a:pt x="972999" y="819150"/>
                  </a:lnTo>
                  <a:close/>
                </a:path>
                <a:path w="974090" h="953770">
                  <a:moveTo>
                    <a:pt x="3975" y="825500"/>
                  </a:moveTo>
                  <a:lnTo>
                    <a:pt x="169" y="825500"/>
                  </a:lnTo>
                  <a:lnTo>
                    <a:pt x="160" y="831850"/>
                  </a:lnTo>
                  <a:lnTo>
                    <a:pt x="3967" y="831850"/>
                  </a:lnTo>
                  <a:lnTo>
                    <a:pt x="3975" y="825500"/>
                  </a:lnTo>
                  <a:close/>
                </a:path>
                <a:path w="974090" h="953770">
                  <a:moveTo>
                    <a:pt x="972991" y="825500"/>
                  </a:moveTo>
                  <a:lnTo>
                    <a:pt x="968075" y="825500"/>
                  </a:lnTo>
                  <a:lnTo>
                    <a:pt x="968057" y="831850"/>
                  </a:lnTo>
                  <a:lnTo>
                    <a:pt x="972982" y="831850"/>
                  </a:lnTo>
                  <a:lnTo>
                    <a:pt x="972991" y="825500"/>
                  </a:lnTo>
                  <a:close/>
                </a:path>
                <a:path w="974090" h="953770">
                  <a:moveTo>
                    <a:pt x="3967" y="831850"/>
                  </a:moveTo>
                  <a:lnTo>
                    <a:pt x="160" y="831850"/>
                  </a:lnTo>
                  <a:lnTo>
                    <a:pt x="145" y="843280"/>
                  </a:lnTo>
                  <a:lnTo>
                    <a:pt x="3951" y="843280"/>
                  </a:lnTo>
                  <a:lnTo>
                    <a:pt x="3967" y="831850"/>
                  </a:lnTo>
                  <a:close/>
                </a:path>
                <a:path w="974090" h="953770">
                  <a:moveTo>
                    <a:pt x="972982" y="831850"/>
                  </a:moveTo>
                  <a:lnTo>
                    <a:pt x="968057" y="831850"/>
                  </a:lnTo>
                  <a:lnTo>
                    <a:pt x="968027" y="843280"/>
                  </a:lnTo>
                  <a:lnTo>
                    <a:pt x="972967" y="843280"/>
                  </a:lnTo>
                  <a:lnTo>
                    <a:pt x="972982" y="831850"/>
                  </a:lnTo>
                  <a:close/>
                </a:path>
                <a:path w="974090" h="953770">
                  <a:moveTo>
                    <a:pt x="3951" y="843280"/>
                  </a:moveTo>
                  <a:lnTo>
                    <a:pt x="145" y="843280"/>
                  </a:lnTo>
                  <a:lnTo>
                    <a:pt x="111" y="868680"/>
                  </a:lnTo>
                  <a:lnTo>
                    <a:pt x="3917" y="868680"/>
                  </a:lnTo>
                  <a:lnTo>
                    <a:pt x="3951" y="843280"/>
                  </a:lnTo>
                  <a:close/>
                </a:path>
                <a:path w="974090" h="953770">
                  <a:moveTo>
                    <a:pt x="972967" y="843280"/>
                  </a:moveTo>
                  <a:lnTo>
                    <a:pt x="968027" y="843280"/>
                  </a:lnTo>
                  <a:lnTo>
                    <a:pt x="967958" y="868680"/>
                  </a:lnTo>
                  <a:lnTo>
                    <a:pt x="972933" y="868680"/>
                  </a:lnTo>
                  <a:lnTo>
                    <a:pt x="972967" y="843280"/>
                  </a:lnTo>
                  <a:close/>
                </a:path>
                <a:path w="974090" h="953770">
                  <a:moveTo>
                    <a:pt x="3917" y="868680"/>
                  </a:moveTo>
                  <a:lnTo>
                    <a:pt x="111" y="868680"/>
                  </a:lnTo>
                  <a:lnTo>
                    <a:pt x="86" y="887730"/>
                  </a:lnTo>
                  <a:lnTo>
                    <a:pt x="3892" y="887730"/>
                  </a:lnTo>
                  <a:lnTo>
                    <a:pt x="3917" y="868680"/>
                  </a:lnTo>
                  <a:close/>
                </a:path>
                <a:path w="974090" h="953770">
                  <a:moveTo>
                    <a:pt x="972933" y="868680"/>
                  </a:moveTo>
                  <a:lnTo>
                    <a:pt x="967958" y="868680"/>
                  </a:lnTo>
                  <a:lnTo>
                    <a:pt x="967907" y="887730"/>
                  </a:lnTo>
                  <a:lnTo>
                    <a:pt x="972908" y="887730"/>
                  </a:lnTo>
                  <a:lnTo>
                    <a:pt x="972933" y="868680"/>
                  </a:lnTo>
                  <a:close/>
                </a:path>
                <a:path w="974090" h="953770">
                  <a:moveTo>
                    <a:pt x="3892" y="887730"/>
                  </a:moveTo>
                  <a:lnTo>
                    <a:pt x="86" y="887730"/>
                  </a:lnTo>
                  <a:lnTo>
                    <a:pt x="76" y="895350"/>
                  </a:lnTo>
                  <a:lnTo>
                    <a:pt x="3881" y="895350"/>
                  </a:lnTo>
                  <a:lnTo>
                    <a:pt x="3892" y="887730"/>
                  </a:lnTo>
                  <a:close/>
                </a:path>
                <a:path w="974090" h="953770">
                  <a:moveTo>
                    <a:pt x="972908" y="887730"/>
                  </a:moveTo>
                  <a:lnTo>
                    <a:pt x="967907" y="887730"/>
                  </a:lnTo>
                  <a:lnTo>
                    <a:pt x="967886" y="895350"/>
                  </a:lnTo>
                  <a:lnTo>
                    <a:pt x="972897" y="895350"/>
                  </a:lnTo>
                  <a:lnTo>
                    <a:pt x="972908" y="887730"/>
                  </a:lnTo>
                  <a:close/>
                </a:path>
                <a:path w="974090" h="953770">
                  <a:moveTo>
                    <a:pt x="3881" y="895350"/>
                  </a:moveTo>
                  <a:lnTo>
                    <a:pt x="76" y="895350"/>
                  </a:lnTo>
                  <a:lnTo>
                    <a:pt x="69" y="900430"/>
                  </a:lnTo>
                  <a:lnTo>
                    <a:pt x="3874" y="900430"/>
                  </a:lnTo>
                  <a:lnTo>
                    <a:pt x="3881" y="895350"/>
                  </a:lnTo>
                  <a:close/>
                </a:path>
                <a:path w="974090" h="953770">
                  <a:moveTo>
                    <a:pt x="972897" y="895350"/>
                  </a:moveTo>
                  <a:lnTo>
                    <a:pt x="967886" y="895350"/>
                  </a:lnTo>
                  <a:lnTo>
                    <a:pt x="967873" y="900430"/>
                  </a:lnTo>
                  <a:lnTo>
                    <a:pt x="972891" y="900430"/>
                  </a:lnTo>
                  <a:lnTo>
                    <a:pt x="972897" y="895350"/>
                  </a:lnTo>
                  <a:close/>
                </a:path>
                <a:path w="974090" h="953770">
                  <a:moveTo>
                    <a:pt x="3874" y="900430"/>
                  </a:moveTo>
                  <a:lnTo>
                    <a:pt x="69" y="900430"/>
                  </a:lnTo>
                  <a:lnTo>
                    <a:pt x="59" y="908050"/>
                  </a:lnTo>
                  <a:lnTo>
                    <a:pt x="3864" y="908050"/>
                  </a:lnTo>
                  <a:lnTo>
                    <a:pt x="3874" y="900430"/>
                  </a:lnTo>
                  <a:close/>
                </a:path>
                <a:path w="974090" h="953770">
                  <a:moveTo>
                    <a:pt x="972891" y="900430"/>
                  </a:moveTo>
                  <a:lnTo>
                    <a:pt x="967873" y="900430"/>
                  </a:lnTo>
                  <a:lnTo>
                    <a:pt x="967852" y="908050"/>
                  </a:lnTo>
                  <a:lnTo>
                    <a:pt x="972881" y="908050"/>
                  </a:lnTo>
                  <a:lnTo>
                    <a:pt x="972891" y="900430"/>
                  </a:lnTo>
                  <a:close/>
                </a:path>
                <a:path w="974090" h="953770">
                  <a:moveTo>
                    <a:pt x="3864" y="908050"/>
                  </a:moveTo>
                  <a:lnTo>
                    <a:pt x="59" y="908050"/>
                  </a:lnTo>
                  <a:lnTo>
                    <a:pt x="50" y="914400"/>
                  </a:lnTo>
                  <a:lnTo>
                    <a:pt x="3856" y="914400"/>
                  </a:lnTo>
                  <a:lnTo>
                    <a:pt x="3864" y="908050"/>
                  </a:lnTo>
                  <a:close/>
                </a:path>
                <a:path w="974090" h="953770">
                  <a:moveTo>
                    <a:pt x="972881" y="908050"/>
                  </a:moveTo>
                  <a:lnTo>
                    <a:pt x="967852" y="908050"/>
                  </a:lnTo>
                  <a:lnTo>
                    <a:pt x="967835" y="914400"/>
                  </a:lnTo>
                  <a:lnTo>
                    <a:pt x="972872" y="914400"/>
                  </a:lnTo>
                  <a:lnTo>
                    <a:pt x="972881" y="908050"/>
                  </a:lnTo>
                  <a:close/>
                </a:path>
                <a:path w="974090" h="953770">
                  <a:moveTo>
                    <a:pt x="3856" y="914400"/>
                  </a:moveTo>
                  <a:lnTo>
                    <a:pt x="50" y="914400"/>
                  </a:lnTo>
                  <a:lnTo>
                    <a:pt x="42" y="920750"/>
                  </a:lnTo>
                  <a:lnTo>
                    <a:pt x="3847" y="920750"/>
                  </a:lnTo>
                  <a:lnTo>
                    <a:pt x="3856" y="914400"/>
                  </a:lnTo>
                  <a:close/>
                </a:path>
                <a:path w="974090" h="953770">
                  <a:moveTo>
                    <a:pt x="972872" y="914400"/>
                  </a:moveTo>
                  <a:lnTo>
                    <a:pt x="967835" y="914400"/>
                  </a:lnTo>
                  <a:lnTo>
                    <a:pt x="967818" y="920750"/>
                  </a:lnTo>
                  <a:lnTo>
                    <a:pt x="972864" y="920750"/>
                  </a:lnTo>
                  <a:lnTo>
                    <a:pt x="972872" y="914400"/>
                  </a:lnTo>
                  <a:close/>
                </a:path>
                <a:path w="974090" h="953770">
                  <a:moveTo>
                    <a:pt x="3847" y="920750"/>
                  </a:moveTo>
                  <a:lnTo>
                    <a:pt x="42" y="920750"/>
                  </a:lnTo>
                  <a:lnTo>
                    <a:pt x="33" y="927100"/>
                  </a:lnTo>
                  <a:lnTo>
                    <a:pt x="3839" y="927100"/>
                  </a:lnTo>
                  <a:lnTo>
                    <a:pt x="3847" y="920750"/>
                  </a:lnTo>
                  <a:close/>
                </a:path>
                <a:path w="974090" h="953770">
                  <a:moveTo>
                    <a:pt x="972864" y="920750"/>
                  </a:moveTo>
                  <a:lnTo>
                    <a:pt x="967818" y="920750"/>
                  </a:lnTo>
                  <a:lnTo>
                    <a:pt x="967801" y="927100"/>
                  </a:lnTo>
                  <a:lnTo>
                    <a:pt x="972855" y="927100"/>
                  </a:lnTo>
                  <a:lnTo>
                    <a:pt x="972864" y="920750"/>
                  </a:lnTo>
                  <a:close/>
                </a:path>
                <a:path w="974090" h="953770">
                  <a:moveTo>
                    <a:pt x="3839" y="927100"/>
                  </a:moveTo>
                  <a:lnTo>
                    <a:pt x="33" y="927100"/>
                  </a:lnTo>
                  <a:lnTo>
                    <a:pt x="25" y="933450"/>
                  </a:lnTo>
                  <a:lnTo>
                    <a:pt x="3830" y="933450"/>
                  </a:lnTo>
                  <a:lnTo>
                    <a:pt x="3839" y="927100"/>
                  </a:lnTo>
                  <a:close/>
                </a:path>
                <a:path w="974090" h="953770">
                  <a:moveTo>
                    <a:pt x="972855" y="927100"/>
                  </a:moveTo>
                  <a:lnTo>
                    <a:pt x="967801" y="927100"/>
                  </a:lnTo>
                  <a:lnTo>
                    <a:pt x="967784" y="933450"/>
                  </a:lnTo>
                  <a:lnTo>
                    <a:pt x="972847" y="933450"/>
                  </a:lnTo>
                  <a:lnTo>
                    <a:pt x="972855" y="927100"/>
                  </a:lnTo>
                  <a:close/>
                </a:path>
                <a:path w="974090" h="953770">
                  <a:moveTo>
                    <a:pt x="3830" y="933450"/>
                  </a:moveTo>
                  <a:lnTo>
                    <a:pt x="25" y="933450"/>
                  </a:lnTo>
                  <a:lnTo>
                    <a:pt x="16" y="939800"/>
                  </a:lnTo>
                  <a:lnTo>
                    <a:pt x="3821" y="939800"/>
                  </a:lnTo>
                  <a:lnTo>
                    <a:pt x="3830" y="933450"/>
                  </a:lnTo>
                  <a:close/>
                </a:path>
                <a:path w="974090" h="953770">
                  <a:moveTo>
                    <a:pt x="972847" y="933450"/>
                  </a:moveTo>
                  <a:lnTo>
                    <a:pt x="967784" y="933450"/>
                  </a:lnTo>
                  <a:lnTo>
                    <a:pt x="967767" y="939800"/>
                  </a:lnTo>
                  <a:lnTo>
                    <a:pt x="972838" y="939800"/>
                  </a:lnTo>
                  <a:lnTo>
                    <a:pt x="972847" y="933450"/>
                  </a:lnTo>
                  <a:close/>
                </a:path>
                <a:path w="974090" h="953770">
                  <a:moveTo>
                    <a:pt x="3821" y="939800"/>
                  </a:moveTo>
                  <a:lnTo>
                    <a:pt x="16" y="939800"/>
                  </a:lnTo>
                  <a:lnTo>
                    <a:pt x="8" y="946150"/>
                  </a:lnTo>
                  <a:lnTo>
                    <a:pt x="3813" y="946150"/>
                  </a:lnTo>
                  <a:lnTo>
                    <a:pt x="3821" y="939800"/>
                  </a:lnTo>
                  <a:close/>
                </a:path>
                <a:path w="974090" h="953770">
                  <a:moveTo>
                    <a:pt x="972838" y="939800"/>
                  </a:moveTo>
                  <a:lnTo>
                    <a:pt x="967767" y="939800"/>
                  </a:lnTo>
                  <a:lnTo>
                    <a:pt x="967750" y="946150"/>
                  </a:lnTo>
                  <a:lnTo>
                    <a:pt x="972830" y="946150"/>
                  </a:lnTo>
                  <a:lnTo>
                    <a:pt x="972838" y="939800"/>
                  </a:lnTo>
                  <a:close/>
                </a:path>
                <a:path w="974090" h="953770">
                  <a:moveTo>
                    <a:pt x="3813" y="946150"/>
                  </a:moveTo>
                  <a:lnTo>
                    <a:pt x="8" y="946150"/>
                  </a:lnTo>
                  <a:lnTo>
                    <a:pt x="0" y="952500"/>
                  </a:lnTo>
                  <a:lnTo>
                    <a:pt x="972820" y="953770"/>
                  </a:lnTo>
                  <a:lnTo>
                    <a:pt x="972825" y="949960"/>
                  </a:lnTo>
                  <a:lnTo>
                    <a:pt x="3809" y="948690"/>
                  </a:lnTo>
                  <a:lnTo>
                    <a:pt x="3813" y="946150"/>
                  </a:lnTo>
                  <a:close/>
                </a:path>
                <a:path w="974090" h="953770">
                  <a:moveTo>
                    <a:pt x="972830" y="946150"/>
                  </a:moveTo>
                  <a:lnTo>
                    <a:pt x="967750" y="946150"/>
                  </a:lnTo>
                  <a:lnTo>
                    <a:pt x="967739" y="949960"/>
                  </a:lnTo>
                  <a:lnTo>
                    <a:pt x="972825" y="949960"/>
                  </a:lnTo>
                  <a:lnTo>
                    <a:pt x="972830" y="946150"/>
                  </a:lnTo>
                  <a:close/>
                </a:path>
              </a:pathLst>
            </a:custGeom>
            <a:solidFill>
              <a:srgbClr val="871A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7098030" y="3081019"/>
              <a:ext cx="966469" cy="944880"/>
            </a:xfrm>
            <a:custGeom>
              <a:avLst/>
              <a:gdLst/>
              <a:ahLst/>
              <a:cxnLst/>
              <a:rect l="l" t="t" r="r" b="b"/>
              <a:pathLst>
                <a:path w="966470" h="944879">
                  <a:moveTo>
                    <a:pt x="1270" y="0"/>
                  </a:moveTo>
                  <a:lnTo>
                    <a:pt x="1239" y="22859"/>
                  </a:lnTo>
                  <a:lnTo>
                    <a:pt x="6298" y="22859"/>
                  </a:lnTo>
                  <a:lnTo>
                    <a:pt x="6350" y="3809"/>
                  </a:lnTo>
                  <a:lnTo>
                    <a:pt x="966463" y="3809"/>
                  </a:lnTo>
                  <a:lnTo>
                    <a:pt x="966470" y="1269"/>
                  </a:lnTo>
                  <a:lnTo>
                    <a:pt x="1270" y="0"/>
                  </a:lnTo>
                  <a:close/>
                </a:path>
                <a:path w="966470" h="944879">
                  <a:moveTo>
                    <a:pt x="966463" y="3809"/>
                  </a:moveTo>
                  <a:lnTo>
                    <a:pt x="6350" y="3809"/>
                  </a:lnTo>
                  <a:lnTo>
                    <a:pt x="961390" y="5079"/>
                  </a:lnTo>
                  <a:lnTo>
                    <a:pt x="961365" y="22859"/>
                  </a:lnTo>
                  <a:lnTo>
                    <a:pt x="966411" y="22859"/>
                  </a:lnTo>
                  <a:lnTo>
                    <a:pt x="966463" y="3809"/>
                  </a:lnTo>
                  <a:close/>
                </a:path>
                <a:path w="966470" h="944879">
                  <a:moveTo>
                    <a:pt x="6298" y="22860"/>
                  </a:moveTo>
                  <a:lnTo>
                    <a:pt x="1239" y="22860"/>
                  </a:lnTo>
                  <a:lnTo>
                    <a:pt x="1196" y="54609"/>
                  </a:lnTo>
                  <a:lnTo>
                    <a:pt x="6212" y="54609"/>
                  </a:lnTo>
                  <a:lnTo>
                    <a:pt x="6298" y="22860"/>
                  </a:lnTo>
                  <a:close/>
                </a:path>
                <a:path w="966470" h="944879">
                  <a:moveTo>
                    <a:pt x="966411" y="22860"/>
                  </a:moveTo>
                  <a:lnTo>
                    <a:pt x="961365" y="22860"/>
                  </a:lnTo>
                  <a:lnTo>
                    <a:pt x="961322" y="54609"/>
                  </a:lnTo>
                  <a:lnTo>
                    <a:pt x="966326" y="54609"/>
                  </a:lnTo>
                  <a:lnTo>
                    <a:pt x="966411" y="22860"/>
                  </a:lnTo>
                  <a:close/>
                </a:path>
                <a:path w="966470" h="944879">
                  <a:moveTo>
                    <a:pt x="6212" y="54610"/>
                  </a:moveTo>
                  <a:lnTo>
                    <a:pt x="1196" y="54610"/>
                  </a:lnTo>
                  <a:lnTo>
                    <a:pt x="1145" y="92709"/>
                  </a:lnTo>
                  <a:lnTo>
                    <a:pt x="6108" y="92709"/>
                  </a:lnTo>
                  <a:lnTo>
                    <a:pt x="6212" y="54610"/>
                  </a:lnTo>
                  <a:close/>
                </a:path>
                <a:path w="966470" h="944879">
                  <a:moveTo>
                    <a:pt x="966326" y="54610"/>
                  </a:moveTo>
                  <a:lnTo>
                    <a:pt x="961322" y="54610"/>
                  </a:lnTo>
                  <a:lnTo>
                    <a:pt x="961271" y="92709"/>
                  </a:lnTo>
                  <a:lnTo>
                    <a:pt x="966223" y="92709"/>
                  </a:lnTo>
                  <a:lnTo>
                    <a:pt x="966326" y="54610"/>
                  </a:lnTo>
                  <a:close/>
                </a:path>
                <a:path w="966470" h="944879">
                  <a:moveTo>
                    <a:pt x="6108" y="92710"/>
                  </a:moveTo>
                  <a:lnTo>
                    <a:pt x="1145" y="92710"/>
                  </a:lnTo>
                  <a:lnTo>
                    <a:pt x="1111" y="118109"/>
                  </a:lnTo>
                  <a:lnTo>
                    <a:pt x="6039" y="118109"/>
                  </a:lnTo>
                  <a:lnTo>
                    <a:pt x="6108" y="92710"/>
                  </a:lnTo>
                  <a:close/>
                </a:path>
                <a:path w="966470" h="944879">
                  <a:moveTo>
                    <a:pt x="966223" y="92710"/>
                  </a:moveTo>
                  <a:lnTo>
                    <a:pt x="961271" y="92710"/>
                  </a:lnTo>
                  <a:lnTo>
                    <a:pt x="961236" y="118109"/>
                  </a:lnTo>
                  <a:lnTo>
                    <a:pt x="966155" y="118109"/>
                  </a:lnTo>
                  <a:lnTo>
                    <a:pt x="966223" y="92710"/>
                  </a:lnTo>
                  <a:close/>
                </a:path>
                <a:path w="966470" h="944879">
                  <a:moveTo>
                    <a:pt x="6039" y="118110"/>
                  </a:moveTo>
                  <a:lnTo>
                    <a:pt x="1111" y="118110"/>
                  </a:lnTo>
                  <a:lnTo>
                    <a:pt x="1093" y="130809"/>
                  </a:lnTo>
                  <a:lnTo>
                    <a:pt x="6005" y="130809"/>
                  </a:lnTo>
                  <a:lnTo>
                    <a:pt x="6039" y="118110"/>
                  </a:lnTo>
                  <a:close/>
                </a:path>
                <a:path w="966470" h="944879">
                  <a:moveTo>
                    <a:pt x="966155" y="118110"/>
                  </a:moveTo>
                  <a:lnTo>
                    <a:pt x="961236" y="118110"/>
                  </a:lnTo>
                  <a:lnTo>
                    <a:pt x="961219" y="130809"/>
                  </a:lnTo>
                  <a:lnTo>
                    <a:pt x="966121" y="130809"/>
                  </a:lnTo>
                  <a:lnTo>
                    <a:pt x="966155" y="118110"/>
                  </a:lnTo>
                  <a:close/>
                </a:path>
                <a:path w="966470" h="944879">
                  <a:moveTo>
                    <a:pt x="6005" y="130810"/>
                  </a:moveTo>
                  <a:lnTo>
                    <a:pt x="1093" y="130810"/>
                  </a:lnTo>
                  <a:lnTo>
                    <a:pt x="1059" y="156209"/>
                  </a:lnTo>
                  <a:lnTo>
                    <a:pt x="5936" y="156209"/>
                  </a:lnTo>
                  <a:lnTo>
                    <a:pt x="6005" y="130810"/>
                  </a:lnTo>
                  <a:close/>
                </a:path>
                <a:path w="966470" h="944879">
                  <a:moveTo>
                    <a:pt x="966121" y="130810"/>
                  </a:moveTo>
                  <a:lnTo>
                    <a:pt x="961219" y="130810"/>
                  </a:lnTo>
                  <a:lnTo>
                    <a:pt x="961184" y="156209"/>
                  </a:lnTo>
                  <a:lnTo>
                    <a:pt x="966052" y="156209"/>
                  </a:lnTo>
                  <a:lnTo>
                    <a:pt x="966121" y="130810"/>
                  </a:lnTo>
                  <a:close/>
                </a:path>
                <a:path w="966470" h="944879">
                  <a:moveTo>
                    <a:pt x="5936" y="156210"/>
                  </a:moveTo>
                  <a:lnTo>
                    <a:pt x="1059" y="156210"/>
                  </a:lnTo>
                  <a:lnTo>
                    <a:pt x="863" y="302259"/>
                  </a:lnTo>
                  <a:lnTo>
                    <a:pt x="5540" y="302259"/>
                  </a:lnTo>
                  <a:lnTo>
                    <a:pt x="5936" y="156210"/>
                  </a:lnTo>
                  <a:close/>
                </a:path>
                <a:path w="966470" h="944879">
                  <a:moveTo>
                    <a:pt x="966052" y="156210"/>
                  </a:moveTo>
                  <a:lnTo>
                    <a:pt x="961184" y="156210"/>
                  </a:lnTo>
                  <a:lnTo>
                    <a:pt x="960986" y="302259"/>
                  </a:lnTo>
                  <a:lnTo>
                    <a:pt x="965659" y="302259"/>
                  </a:lnTo>
                  <a:lnTo>
                    <a:pt x="966052" y="156210"/>
                  </a:lnTo>
                  <a:close/>
                </a:path>
                <a:path w="966470" h="944879">
                  <a:moveTo>
                    <a:pt x="5540" y="302260"/>
                  </a:moveTo>
                  <a:lnTo>
                    <a:pt x="863" y="302260"/>
                  </a:lnTo>
                  <a:lnTo>
                    <a:pt x="829" y="327659"/>
                  </a:lnTo>
                  <a:lnTo>
                    <a:pt x="5471" y="327659"/>
                  </a:lnTo>
                  <a:lnTo>
                    <a:pt x="5540" y="302260"/>
                  </a:lnTo>
                  <a:close/>
                </a:path>
                <a:path w="966470" h="944879">
                  <a:moveTo>
                    <a:pt x="965659" y="302260"/>
                  </a:moveTo>
                  <a:lnTo>
                    <a:pt x="960986" y="302260"/>
                  </a:lnTo>
                  <a:lnTo>
                    <a:pt x="960952" y="327659"/>
                  </a:lnTo>
                  <a:lnTo>
                    <a:pt x="965591" y="327659"/>
                  </a:lnTo>
                  <a:lnTo>
                    <a:pt x="965659" y="302260"/>
                  </a:lnTo>
                  <a:close/>
                </a:path>
                <a:path w="966470" h="944879">
                  <a:moveTo>
                    <a:pt x="5471" y="327660"/>
                  </a:moveTo>
                  <a:lnTo>
                    <a:pt x="829" y="327660"/>
                  </a:lnTo>
                  <a:lnTo>
                    <a:pt x="794" y="353059"/>
                  </a:lnTo>
                  <a:lnTo>
                    <a:pt x="5402" y="353059"/>
                  </a:lnTo>
                  <a:lnTo>
                    <a:pt x="5471" y="327660"/>
                  </a:lnTo>
                  <a:close/>
                </a:path>
                <a:path w="966470" h="944879">
                  <a:moveTo>
                    <a:pt x="965591" y="327660"/>
                  </a:moveTo>
                  <a:lnTo>
                    <a:pt x="960952" y="327660"/>
                  </a:lnTo>
                  <a:lnTo>
                    <a:pt x="960917" y="353059"/>
                  </a:lnTo>
                  <a:lnTo>
                    <a:pt x="965523" y="353059"/>
                  </a:lnTo>
                  <a:lnTo>
                    <a:pt x="965591" y="327660"/>
                  </a:lnTo>
                  <a:close/>
                </a:path>
                <a:path w="966470" h="944879">
                  <a:moveTo>
                    <a:pt x="5402" y="353060"/>
                  </a:moveTo>
                  <a:lnTo>
                    <a:pt x="794" y="353060"/>
                  </a:lnTo>
                  <a:lnTo>
                    <a:pt x="473" y="591819"/>
                  </a:lnTo>
                  <a:lnTo>
                    <a:pt x="4754" y="591819"/>
                  </a:lnTo>
                  <a:lnTo>
                    <a:pt x="5402" y="353060"/>
                  </a:lnTo>
                  <a:close/>
                </a:path>
                <a:path w="966470" h="944879">
                  <a:moveTo>
                    <a:pt x="965523" y="353060"/>
                  </a:moveTo>
                  <a:lnTo>
                    <a:pt x="960917" y="353060"/>
                  </a:lnTo>
                  <a:lnTo>
                    <a:pt x="960593" y="591819"/>
                  </a:lnTo>
                  <a:lnTo>
                    <a:pt x="964880" y="591819"/>
                  </a:lnTo>
                  <a:lnTo>
                    <a:pt x="965523" y="353060"/>
                  </a:lnTo>
                  <a:close/>
                </a:path>
                <a:path w="966470" h="944879">
                  <a:moveTo>
                    <a:pt x="4754" y="591819"/>
                  </a:moveTo>
                  <a:lnTo>
                    <a:pt x="473" y="591819"/>
                  </a:lnTo>
                  <a:lnTo>
                    <a:pt x="439" y="617219"/>
                  </a:lnTo>
                  <a:lnTo>
                    <a:pt x="4685" y="617219"/>
                  </a:lnTo>
                  <a:lnTo>
                    <a:pt x="4754" y="591819"/>
                  </a:lnTo>
                  <a:close/>
                </a:path>
                <a:path w="966470" h="944879">
                  <a:moveTo>
                    <a:pt x="964880" y="591819"/>
                  </a:moveTo>
                  <a:lnTo>
                    <a:pt x="960593" y="591819"/>
                  </a:lnTo>
                  <a:lnTo>
                    <a:pt x="960559" y="617219"/>
                  </a:lnTo>
                  <a:lnTo>
                    <a:pt x="964811" y="617219"/>
                  </a:lnTo>
                  <a:lnTo>
                    <a:pt x="964880" y="591819"/>
                  </a:lnTo>
                  <a:close/>
                </a:path>
                <a:path w="966470" h="944879">
                  <a:moveTo>
                    <a:pt x="4685" y="617219"/>
                  </a:moveTo>
                  <a:lnTo>
                    <a:pt x="439" y="617219"/>
                  </a:lnTo>
                  <a:lnTo>
                    <a:pt x="405" y="642619"/>
                  </a:lnTo>
                  <a:lnTo>
                    <a:pt x="4616" y="642619"/>
                  </a:lnTo>
                  <a:lnTo>
                    <a:pt x="4685" y="617219"/>
                  </a:lnTo>
                  <a:close/>
                </a:path>
                <a:path w="966470" h="944879">
                  <a:moveTo>
                    <a:pt x="964811" y="617219"/>
                  </a:moveTo>
                  <a:lnTo>
                    <a:pt x="960559" y="617219"/>
                  </a:lnTo>
                  <a:lnTo>
                    <a:pt x="960524" y="642619"/>
                  </a:lnTo>
                  <a:lnTo>
                    <a:pt x="964743" y="642619"/>
                  </a:lnTo>
                  <a:lnTo>
                    <a:pt x="964811" y="617219"/>
                  </a:lnTo>
                  <a:close/>
                </a:path>
                <a:path w="966470" h="944879">
                  <a:moveTo>
                    <a:pt x="4616" y="642619"/>
                  </a:moveTo>
                  <a:lnTo>
                    <a:pt x="405" y="642619"/>
                  </a:lnTo>
                  <a:lnTo>
                    <a:pt x="370" y="668019"/>
                  </a:lnTo>
                  <a:lnTo>
                    <a:pt x="4547" y="668019"/>
                  </a:lnTo>
                  <a:lnTo>
                    <a:pt x="4616" y="642619"/>
                  </a:lnTo>
                  <a:close/>
                </a:path>
                <a:path w="966470" h="944879">
                  <a:moveTo>
                    <a:pt x="964743" y="642619"/>
                  </a:moveTo>
                  <a:lnTo>
                    <a:pt x="960524" y="642619"/>
                  </a:lnTo>
                  <a:lnTo>
                    <a:pt x="960490" y="668019"/>
                  </a:lnTo>
                  <a:lnTo>
                    <a:pt x="964675" y="668019"/>
                  </a:lnTo>
                  <a:lnTo>
                    <a:pt x="964743" y="642619"/>
                  </a:lnTo>
                  <a:close/>
                </a:path>
                <a:path w="966470" h="944879">
                  <a:moveTo>
                    <a:pt x="4547" y="668019"/>
                  </a:moveTo>
                  <a:lnTo>
                    <a:pt x="370" y="668019"/>
                  </a:lnTo>
                  <a:lnTo>
                    <a:pt x="336" y="693419"/>
                  </a:lnTo>
                  <a:lnTo>
                    <a:pt x="4478" y="693419"/>
                  </a:lnTo>
                  <a:lnTo>
                    <a:pt x="4547" y="668019"/>
                  </a:lnTo>
                  <a:close/>
                </a:path>
                <a:path w="966470" h="944879">
                  <a:moveTo>
                    <a:pt x="964675" y="668019"/>
                  </a:moveTo>
                  <a:lnTo>
                    <a:pt x="960490" y="668019"/>
                  </a:lnTo>
                  <a:lnTo>
                    <a:pt x="960456" y="693419"/>
                  </a:lnTo>
                  <a:lnTo>
                    <a:pt x="964606" y="693419"/>
                  </a:lnTo>
                  <a:lnTo>
                    <a:pt x="964675" y="668019"/>
                  </a:lnTo>
                  <a:close/>
                </a:path>
                <a:path w="966470" h="944879">
                  <a:moveTo>
                    <a:pt x="4478" y="693419"/>
                  </a:moveTo>
                  <a:lnTo>
                    <a:pt x="336" y="693419"/>
                  </a:lnTo>
                  <a:lnTo>
                    <a:pt x="302" y="718819"/>
                  </a:lnTo>
                  <a:lnTo>
                    <a:pt x="4409" y="718819"/>
                  </a:lnTo>
                  <a:lnTo>
                    <a:pt x="4478" y="693419"/>
                  </a:lnTo>
                  <a:close/>
                </a:path>
                <a:path w="966470" h="944879">
                  <a:moveTo>
                    <a:pt x="964606" y="693419"/>
                  </a:moveTo>
                  <a:lnTo>
                    <a:pt x="960456" y="693419"/>
                  </a:lnTo>
                  <a:lnTo>
                    <a:pt x="960421" y="718819"/>
                  </a:lnTo>
                  <a:lnTo>
                    <a:pt x="964538" y="718819"/>
                  </a:lnTo>
                  <a:lnTo>
                    <a:pt x="964606" y="693419"/>
                  </a:lnTo>
                  <a:close/>
                </a:path>
                <a:path w="966470" h="944879">
                  <a:moveTo>
                    <a:pt x="4409" y="718819"/>
                  </a:moveTo>
                  <a:lnTo>
                    <a:pt x="302" y="718819"/>
                  </a:lnTo>
                  <a:lnTo>
                    <a:pt x="285" y="731519"/>
                  </a:lnTo>
                  <a:lnTo>
                    <a:pt x="4375" y="731519"/>
                  </a:lnTo>
                  <a:lnTo>
                    <a:pt x="4409" y="718819"/>
                  </a:lnTo>
                  <a:close/>
                </a:path>
                <a:path w="966470" h="944879">
                  <a:moveTo>
                    <a:pt x="964538" y="718819"/>
                  </a:moveTo>
                  <a:lnTo>
                    <a:pt x="960421" y="718819"/>
                  </a:lnTo>
                  <a:lnTo>
                    <a:pt x="960404" y="731519"/>
                  </a:lnTo>
                  <a:lnTo>
                    <a:pt x="964504" y="731519"/>
                  </a:lnTo>
                  <a:lnTo>
                    <a:pt x="964538" y="718819"/>
                  </a:lnTo>
                  <a:close/>
                </a:path>
                <a:path w="966470" h="944879">
                  <a:moveTo>
                    <a:pt x="4375" y="731519"/>
                  </a:moveTo>
                  <a:lnTo>
                    <a:pt x="285" y="731519"/>
                  </a:lnTo>
                  <a:lnTo>
                    <a:pt x="251" y="756919"/>
                  </a:lnTo>
                  <a:lnTo>
                    <a:pt x="4306" y="756919"/>
                  </a:lnTo>
                  <a:lnTo>
                    <a:pt x="4375" y="731519"/>
                  </a:lnTo>
                  <a:close/>
                </a:path>
                <a:path w="966470" h="944879">
                  <a:moveTo>
                    <a:pt x="964504" y="731519"/>
                  </a:moveTo>
                  <a:lnTo>
                    <a:pt x="960404" y="731519"/>
                  </a:lnTo>
                  <a:lnTo>
                    <a:pt x="960369" y="756919"/>
                  </a:lnTo>
                  <a:lnTo>
                    <a:pt x="964435" y="756919"/>
                  </a:lnTo>
                  <a:lnTo>
                    <a:pt x="964504" y="731519"/>
                  </a:lnTo>
                  <a:close/>
                </a:path>
                <a:path w="966470" h="944879">
                  <a:moveTo>
                    <a:pt x="4306" y="756919"/>
                  </a:moveTo>
                  <a:lnTo>
                    <a:pt x="251" y="756919"/>
                  </a:lnTo>
                  <a:lnTo>
                    <a:pt x="201" y="793749"/>
                  </a:lnTo>
                  <a:lnTo>
                    <a:pt x="4206" y="793749"/>
                  </a:lnTo>
                  <a:lnTo>
                    <a:pt x="4306" y="756919"/>
                  </a:lnTo>
                  <a:close/>
                </a:path>
                <a:path w="966470" h="944879">
                  <a:moveTo>
                    <a:pt x="964435" y="756919"/>
                  </a:moveTo>
                  <a:lnTo>
                    <a:pt x="960369" y="756919"/>
                  </a:lnTo>
                  <a:lnTo>
                    <a:pt x="960319" y="793749"/>
                  </a:lnTo>
                  <a:lnTo>
                    <a:pt x="964336" y="793749"/>
                  </a:lnTo>
                  <a:lnTo>
                    <a:pt x="964435" y="756919"/>
                  </a:lnTo>
                  <a:close/>
                </a:path>
                <a:path w="966470" h="944879">
                  <a:moveTo>
                    <a:pt x="4206" y="793750"/>
                  </a:moveTo>
                  <a:lnTo>
                    <a:pt x="201" y="793750"/>
                  </a:lnTo>
                  <a:lnTo>
                    <a:pt x="182" y="807719"/>
                  </a:lnTo>
                  <a:lnTo>
                    <a:pt x="4168" y="807719"/>
                  </a:lnTo>
                  <a:lnTo>
                    <a:pt x="4206" y="793750"/>
                  </a:lnTo>
                  <a:close/>
                </a:path>
                <a:path w="966470" h="944879">
                  <a:moveTo>
                    <a:pt x="964336" y="793750"/>
                  </a:moveTo>
                  <a:lnTo>
                    <a:pt x="960319" y="793750"/>
                  </a:lnTo>
                  <a:lnTo>
                    <a:pt x="960300" y="807719"/>
                  </a:lnTo>
                  <a:lnTo>
                    <a:pt x="964299" y="807719"/>
                  </a:lnTo>
                  <a:lnTo>
                    <a:pt x="964336" y="793750"/>
                  </a:lnTo>
                  <a:close/>
                </a:path>
                <a:path w="966470" h="944879">
                  <a:moveTo>
                    <a:pt x="4168" y="807719"/>
                  </a:moveTo>
                  <a:lnTo>
                    <a:pt x="182" y="807719"/>
                  </a:lnTo>
                  <a:lnTo>
                    <a:pt x="174" y="814069"/>
                  </a:lnTo>
                  <a:lnTo>
                    <a:pt x="4151" y="814069"/>
                  </a:lnTo>
                  <a:lnTo>
                    <a:pt x="4168" y="807719"/>
                  </a:lnTo>
                  <a:close/>
                </a:path>
                <a:path w="966470" h="944879">
                  <a:moveTo>
                    <a:pt x="964299" y="807719"/>
                  </a:moveTo>
                  <a:lnTo>
                    <a:pt x="960300" y="807719"/>
                  </a:lnTo>
                  <a:lnTo>
                    <a:pt x="960292" y="814069"/>
                  </a:lnTo>
                  <a:lnTo>
                    <a:pt x="964282" y="814069"/>
                  </a:lnTo>
                  <a:lnTo>
                    <a:pt x="964299" y="807719"/>
                  </a:lnTo>
                  <a:close/>
                </a:path>
                <a:path w="966470" h="944879">
                  <a:moveTo>
                    <a:pt x="4151" y="814069"/>
                  </a:moveTo>
                  <a:lnTo>
                    <a:pt x="174" y="814069"/>
                  </a:lnTo>
                  <a:lnTo>
                    <a:pt x="165" y="820419"/>
                  </a:lnTo>
                  <a:lnTo>
                    <a:pt x="4133" y="820419"/>
                  </a:lnTo>
                  <a:lnTo>
                    <a:pt x="4151" y="814069"/>
                  </a:lnTo>
                  <a:close/>
                </a:path>
                <a:path w="966470" h="944879">
                  <a:moveTo>
                    <a:pt x="964282" y="814069"/>
                  </a:moveTo>
                  <a:lnTo>
                    <a:pt x="960292" y="814069"/>
                  </a:lnTo>
                  <a:lnTo>
                    <a:pt x="960283" y="820419"/>
                  </a:lnTo>
                  <a:lnTo>
                    <a:pt x="964265" y="820419"/>
                  </a:lnTo>
                  <a:lnTo>
                    <a:pt x="964282" y="814069"/>
                  </a:lnTo>
                  <a:close/>
                </a:path>
                <a:path w="966470" h="944879">
                  <a:moveTo>
                    <a:pt x="4133" y="820419"/>
                  </a:moveTo>
                  <a:lnTo>
                    <a:pt x="165" y="820419"/>
                  </a:lnTo>
                  <a:lnTo>
                    <a:pt x="141" y="838199"/>
                  </a:lnTo>
                  <a:lnTo>
                    <a:pt x="4085" y="838199"/>
                  </a:lnTo>
                  <a:lnTo>
                    <a:pt x="4133" y="820419"/>
                  </a:lnTo>
                  <a:close/>
                </a:path>
                <a:path w="966470" h="944879">
                  <a:moveTo>
                    <a:pt x="964265" y="820419"/>
                  </a:moveTo>
                  <a:lnTo>
                    <a:pt x="960283" y="820419"/>
                  </a:lnTo>
                  <a:lnTo>
                    <a:pt x="960259" y="838199"/>
                  </a:lnTo>
                  <a:lnTo>
                    <a:pt x="964217" y="838199"/>
                  </a:lnTo>
                  <a:lnTo>
                    <a:pt x="964265" y="820419"/>
                  </a:lnTo>
                  <a:close/>
                </a:path>
                <a:path w="966470" h="944879">
                  <a:moveTo>
                    <a:pt x="4085" y="838200"/>
                  </a:moveTo>
                  <a:lnTo>
                    <a:pt x="141" y="838200"/>
                  </a:lnTo>
                  <a:lnTo>
                    <a:pt x="107" y="863599"/>
                  </a:lnTo>
                  <a:lnTo>
                    <a:pt x="4016" y="863599"/>
                  </a:lnTo>
                  <a:lnTo>
                    <a:pt x="4085" y="838200"/>
                  </a:lnTo>
                  <a:close/>
                </a:path>
                <a:path w="966470" h="944879">
                  <a:moveTo>
                    <a:pt x="964217" y="838200"/>
                  </a:moveTo>
                  <a:lnTo>
                    <a:pt x="960259" y="838200"/>
                  </a:lnTo>
                  <a:lnTo>
                    <a:pt x="960225" y="863599"/>
                  </a:lnTo>
                  <a:lnTo>
                    <a:pt x="964148" y="863599"/>
                  </a:lnTo>
                  <a:lnTo>
                    <a:pt x="964217" y="838200"/>
                  </a:lnTo>
                  <a:close/>
                </a:path>
                <a:path w="966470" h="944879">
                  <a:moveTo>
                    <a:pt x="4016" y="863600"/>
                  </a:moveTo>
                  <a:lnTo>
                    <a:pt x="107" y="863600"/>
                  </a:lnTo>
                  <a:lnTo>
                    <a:pt x="71" y="890269"/>
                  </a:lnTo>
                  <a:lnTo>
                    <a:pt x="3944" y="890269"/>
                  </a:lnTo>
                  <a:lnTo>
                    <a:pt x="4016" y="863600"/>
                  </a:lnTo>
                  <a:close/>
                </a:path>
                <a:path w="966470" h="944879">
                  <a:moveTo>
                    <a:pt x="964148" y="863600"/>
                  </a:moveTo>
                  <a:lnTo>
                    <a:pt x="960225" y="863600"/>
                  </a:lnTo>
                  <a:lnTo>
                    <a:pt x="960188" y="890269"/>
                  </a:lnTo>
                  <a:lnTo>
                    <a:pt x="964076" y="890269"/>
                  </a:lnTo>
                  <a:lnTo>
                    <a:pt x="964148" y="863600"/>
                  </a:lnTo>
                  <a:close/>
                </a:path>
                <a:path w="966470" h="944879">
                  <a:moveTo>
                    <a:pt x="3944" y="890269"/>
                  </a:moveTo>
                  <a:lnTo>
                    <a:pt x="71" y="890269"/>
                  </a:lnTo>
                  <a:lnTo>
                    <a:pt x="64" y="895349"/>
                  </a:lnTo>
                  <a:lnTo>
                    <a:pt x="3930" y="895349"/>
                  </a:lnTo>
                  <a:lnTo>
                    <a:pt x="3944" y="890269"/>
                  </a:lnTo>
                  <a:close/>
                </a:path>
                <a:path w="966470" h="944879">
                  <a:moveTo>
                    <a:pt x="964076" y="890269"/>
                  </a:moveTo>
                  <a:lnTo>
                    <a:pt x="960188" y="890269"/>
                  </a:lnTo>
                  <a:lnTo>
                    <a:pt x="960182" y="895349"/>
                  </a:lnTo>
                  <a:lnTo>
                    <a:pt x="964063" y="895349"/>
                  </a:lnTo>
                  <a:lnTo>
                    <a:pt x="964076" y="890269"/>
                  </a:lnTo>
                  <a:close/>
                </a:path>
                <a:path w="966470" h="944879">
                  <a:moveTo>
                    <a:pt x="3930" y="895350"/>
                  </a:moveTo>
                  <a:lnTo>
                    <a:pt x="64" y="895350"/>
                  </a:lnTo>
                  <a:lnTo>
                    <a:pt x="46" y="909319"/>
                  </a:lnTo>
                  <a:lnTo>
                    <a:pt x="3892" y="909319"/>
                  </a:lnTo>
                  <a:lnTo>
                    <a:pt x="3930" y="895350"/>
                  </a:lnTo>
                  <a:close/>
                </a:path>
                <a:path w="966470" h="944879">
                  <a:moveTo>
                    <a:pt x="964063" y="895350"/>
                  </a:moveTo>
                  <a:lnTo>
                    <a:pt x="960182" y="895350"/>
                  </a:lnTo>
                  <a:lnTo>
                    <a:pt x="960163" y="909319"/>
                  </a:lnTo>
                  <a:lnTo>
                    <a:pt x="964025" y="909319"/>
                  </a:lnTo>
                  <a:lnTo>
                    <a:pt x="964063" y="895350"/>
                  </a:lnTo>
                  <a:close/>
                </a:path>
                <a:path w="966470" h="944879">
                  <a:moveTo>
                    <a:pt x="3892" y="909319"/>
                  </a:moveTo>
                  <a:lnTo>
                    <a:pt x="46" y="909319"/>
                  </a:lnTo>
                  <a:lnTo>
                    <a:pt x="37" y="915669"/>
                  </a:lnTo>
                  <a:lnTo>
                    <a:pt x="3875" y="915669"/>
                  </a:lnTo>
                  <a:lnTo>
                    <a:pt x="3892" y="909319"/>
                  </a:lnTo>
                  <a:close/>
                </a:path>
                <a:path w="966470" h="944879">
                  <a:moveTo>
                    <a:pt x="964025" y="909319"/>
                  </a:moveTo>
                  <a:lnTo>
                    <a:pt x="960163" y="909319"/>
                  </a:lnTo>
                  <a:lnTo>
                    <a:pt x="960154" y="915669"/>
                  </a:lnTo>
                  <a:lnTo>
                    <a:pt x="964008" y="915669"/>
                  </a:lnTo>
                  <a:lnTo>
                    <a:pt x="964025" y="909319"/>
                  </a:lnTo>
                  <a:close/>
                </a:path>
                <a:path w="966470" h="944879">
                  <a:moveTo>
                    <a:pt x="3875" y="915670"/>
                  </a:moveTo>
                  <a:lnTo>
                    <a:pt x="37" y="915670"/>
                  </a:lnTo>
                  <a:lnTo>
                    <a:pt x="29" y="922019"/>
                  </a:lnTo>
                  <a:lnTo>
                    <a:pt x="3858" y="922019"/>
                  </a:lnTo>
                  <a:lnTo>
                    <a:pt x="3875" y="915670"/>
                  </a:lnTo>
                  <a:close/>
                </a:path>
                <a:path w="966470" h="944879">
                  <a:moveTo>
                    <a:pt x="964008" y="915670"/>
                  </a:moveTo>
                  <a:lnTo>
                    <a:pt x="960154" y="915670"/>
                  </a:lnTo>
                  <a:lnTo>
                    <a:pt x="960145" y="922019"/>
                  </a:lnTo>
                  <a:lnTo>
                    <a:pt x="963991" y="922019"/>
                  </a:lnTo>
                  <a:lnTo>
                    <a:pt x="964008" y="915670"/>
                  </a:lnTo>
                  <a:close/>
                </a:path>
                <a:path w="966470" h="944879">
                  <a:moveTo>
                    <a:pt x="3858" y="922020"/>
                  </a:moveTo>
                  <a:lnTo>
                    <a:pt x="29" y="922020"/>
                  </a:lnTo>
                  <a:lnTo>
                    <a:pt x="20" y="928369"/>
                  </a:lnTo>
                  <a:lnTo>
                    <a:pt x="3841" y="928369"/>
                  </a:lnTo>
                  <a:lnTo>
                    <a:pt x="3858" y="922020"/>
                  </a:lnTo>
                  <a:close/>
                </a:path>
                <a:path w="966470" h="944879">
                  <a:moveTo>
                    <a:pt x="963991" y="922020"/>
                  </a:moveTo>
                  <a:lnTo>
                    <a:pt x="960145" y="922020"/>
                  </a:lnTo>
                  <a:lnTo>
                    <a:pt x="960137" y="928369"/>
                  </a:lnTo>
                  <a:lnTo>
                    <a:pt x="963974" y="928369"/>
                  </a:lnTo>
                  <a:lnTo>
                    <a:pt x="963991" y="922020"/>
                  </a:lnTo>
                  <a:close/>
                </a:path>
                <a:path w="966470" h="944879">
                  <a:moveTo>
                    <a:pt x="3841" y="928369"/>
                  </a:moveTo>
                  <a:lnTo>
                    <a:pt x="20" y="928369"/>
                  </a:lnTo>
                  <a:lnTo>
                    <a:pt x="11" y="934719"/>
                  </a:lnTo>
                  <a:lnTo>
                    <a:pt x="3823" y="934719"/>
                  </a:lnTo>
                  <a:lnTo>
                    <a:pt x="3841" y="928369"/>
                  </a:lnTo>
                  <a:close/>
                </a:path>
                <a:path w="966470" h="944879">
                  <a:moveTo>
                    <a:pt x="963974" y="928369"/>
                  </a:moveTo>
                  <a:lnTo>
                    <a:pt x="960137" y="928369"/>
                  </a:lnTo>
                  <a:lnTo>
                    <a:pt x="960128" y="934719"/>
                  </a:lnTo>
                  <a:lnTo>
                    <a:pt x="963957" y="934719"/>
                  </a:lnTo>
                  <a:lnTo>
                    <a:pt x="963974" y="928369"/>
                  </a:lnTo>
                  <a:close/>
                </a:path>
                <a:path w="966470" h="944879">
                  <a:moveTo>
                    <a:pt x="3823" y="934719"/>
                  </a:moveTo>
                  <a:lnTo>
                    <a:pt x="11" y="934719"/>
                  </a:lnTo>
                  <a:lnTo>
                    <a:pt x="3" y="941069"/>
                  </a:lnTo>
                  <a:lnTo>
                    <a:pt x="960120" y="941069"/>
                  </a:lnTo>
                  <a:lnTo>
                    <a:pt x="3810" y="939799"/>
                  </a:lnTo>
                  <a:lnTo>
                    <a:pt x="3823" y="934719"/>
                  </a:lnTo>
                  <a:close/>
                </a:path>
                <a:path w="966470" h="944879">
                  <a:moveTo>
                    <a:pt x="963957" y="934719"/>
                  </a:moveTo>
                  <a:lnTo>
                    <a:pt x="960128" y="934719"/>
                  </a:lnTo>
                  <a:lnTo>
                    <a:pt x="960120" y="941069"/>
                  </a:lnTo>
                  <a:lnTo>
                    <a:pt x="963940" y="941069"/>
                  </a:lnTo>
                  <a:lnTo>
                    <a:pt x="963957" y="934719"/>
                  </a:lnTo>
                  <a:close/>
                </a:path>
                <a:path w="966470" h="944879">
                  <a:moveTo>
                    <a:pt x="963940" y="941070"/>
                  </a:moveTo>
                  <a:lnTo>
                    <a:pt x="3" y="941070"/>
                  </a:lnTo>
                  <a:lnTo>
                    <a:pt x="0" y="943609"/>
                  </a:lnTo>
                  <a:lnTo>
                    <a:pt x="963929" y="944879"/>
                  </a:lnTo>
                  <a:lnTo>
                    <a:pt x="963940" y="941070"/>
                  </a:lnTo>
                  <a:close/>
                </a:path>
              </a:pathLst>
            </a:custGeom>
            <a:solidFill>
              <a:srgbClr val="8819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7101840" y="3084829"/>
              <a:ext cx="957580" cy="937260"/>
            </a:xfrm>
            <a:custGeom>
              <a:avLst/>
              <a:gdLst/>
              <a:ahLst/>
              <a:cxnLst/>
              <a:rect l="l" t="t" r="r" b="b"/>
              <a:pathLst>
                <a:path w="957579" h="937260">
                  <a:moveTo>
                    <a:pt x="2539" y="0"/>
                  </a:moveTo>
                  <a:lnTo>
                    <a:pt x="2488" y="19050"/>
                  </a:lnTo>
                  <a:lnTo>
                    <a:pt x="6329" y="19050"/>
                  </a:lnTo>
                  <a:lnTo>
                    <a:pt x="6350" y="3810"/>
                  </a:lnTo>
                  <a:lnTo>
                    <a:pt x="957576" y="3810"/>
                  </a:lnTo>
                  <a:lnTo>
                    <a:pt x="957579" y="1270"/>
                  </a:lnTo>
                  <a:lnTo>
                    <a:pt x="2539" y="0"/>
                  </a:lnTo>
                  <a:close/>
                </a:path>
                <a:path w="957579" h="937260">
                  <a:moveTo>
                    <a:pt x="957576" y="3810"/>
                  </a:moveTo>
                  <a:lnTo>
                    <a:pt x="6350" y="3810"/>
                  </a:lnTo>
                  <a:lnTo>
                    <a:pt x="953769" y="5080"/>
                  </a:lnTo>
                  <a:lnTo>
                    <a:pt x="953750" y="19050"/>
                  </a:lnTo>
                  <a:lnTo>
                    <a:pt x="957555" y="19050"/>
                  </a:lnTo>
                  <a:lnTo>
                    <a:pt x="957576" y="3810"/>
                  </a:lnTo>
                  <a:close/>
                </a:path>
                <a:path w="957579" h="937260">
                  <a:moveTo>
                    <a:pt x="6329" y="19050"/>
                  </a:moveTo>
                  <a:lnTo>
                    <a:pt x="2488" y="19050"/>
                  </a:lnTo>
                  <a:lnTo>
                    <a:pt x="2402" y="50800"/>
                  </a:lnTo>
                  <a:lnTo>
                    <a:pt x="6285" y="50800"/>
                  </a:lnTo>
                  <a:lnTo>
                    <a:pt x="6329" y="19050"/>
                  </a:lnTo>
                  <a:close/>
                </a:path>
                <a:path w="957579" h="937260">
                  <a:moveTo>
                    <a:pt x="957555" y="19050"/>
                  </a:moveTo>
                  <a:lnTo>
                    <a:pt x="953750" y="19050"/>
                  </a:lnTo>
                  <a:lnTo>
                    <a:pt x="953707" y="50800"/>
                  </a:lnTo>
                  <a:lnTo>
                    <a:pt x="957512" y="50800"/>
                  </a:lnTo>
                  <a:lnTo>
                    <a:pt x="957555" y="19050"/>
                  </a:lnTo>
                  <a:close/>
                </a:path>
                <a:path w="957579" h="937260">
                  <a:moveTo>
                    <a:pt x="6285" y="50800"/>
                  </a:moveTo>
                  <a:lnTo>
                    <a:pt x="2402" y="50800"/>
                  </a:lnTo>
                  <a:lnTo>
                    <a:pt x="2298" y="88900"/>
                  </a:lnTo>
                  <a:lnTo>
                    <a:pt x="6233" y="88900"/>
                  </a:lnTo>
                  <a:lnTo>
                    <a:pt x="6285" y="50800"/>
                  </a:lnTo>
                  <a:close/>
                </a:path>
                <a:path w="957579" h="937260">
                  <a:moveTo>
                    <a:pt x="957512" y="50800"/>
                  </a:moveTo>
                  <a:lnTo>
                    <a:pt x="953707" y="50800"/>
                  </a:lnTo>
                  <a:lnTo>
                    <a:pt x="953655" y="88900"/>
                  </a:lnTo>
                  <a:lnTo>
                    <a:pt x="957461" y="88900"/>
                  </a:lnTo>
                  <a:lnTo>
                    <a:pt x="957512" y="50800"/>
                  </a:lnTo>
                  <a:close/>
                </a:path>
                <a:path w="957579" h="937260">
                  <a:moveTo>
                    <a:pt x="6233" y="88900"/>
                  </a:moveTo>
                  <a:lnTo>
                    <a:pt x="2298" y="88900"/>
                  </a:lnTo>
                  <a:lnTo>
                    <a:pt x="2229" y="114300"/>
                  </a:lnTo>
                  <a:lnTo>
                    <a:pt x="6198" y="114300"/>
                  </a:lnTo>
                  <a:lnTo>
                    <a:pt x="6233" y="88900"/>
                  </a:lnTo>
                  <a:close/>
                </a:path>
                <a:path w="957579" h="937260">
                  <a:moveTo>
                    <a:pt x="957461" y="88900"/>
                  </a:moveTo>
                  <a:lnTo>
                    <a:pt x="953655" y="88900"/>
                  </a:lnTo>
                  <a:lnTo>
                    <a:pt x="953620" y="114300"/>
                  </a:lnTo>
                  <a:lnTo>
                    <a:pt x="957426" y="114300"/>
                  </a:lnTo>
                  <a:lnTo>
                    <a:pt x="957461" y="88900"/>
                  </a:lnTo>
                  <a:close/>
                </a:path>
                <a:path w="957579" h="937260">
                  <a:moveTo>
                    <a:pt x="6198" y="114300"/>
                  </a:moveTo>
                  <a:lnTo>
                    <a:pt x="2229" y="114300"/>
                  </a:lnTo>
                  <a:lnTo>
                    <a:pt x="2195" y="127000"/>
                  </a:lnTo>
                  <a:lnTo>
                    <a:pt x="6181" y="127000"/>
                  </a:lnTo>
                  <a:lnTo>
                    <a:pt x="6198" y="114300"/>
                  </a:lnTo>
                  <a:close/>
                </a:path>
                <a:path w="957579" h="937260">
                  <a:moveTo>
                    <a:pt x="957426" y="114300"/>
                  </a:moveTo>
                  <a:lnTo>
                    <a:pt x="953620" y="114300"/>
                  </a:lnTo>
                  <a:lnTo>
                    <a:pt x="953603" y="127000"/>
                  </a:lnTo>
                  <a:lnTo>
                    <a:pt x="957409" y="127000"/>
                  </a:lnTo>
                  <a:lnTo>
                    <a:pt x="957426" y="114300"/>
                  </a:lnTo>
                  <a:close/>
                </a:path>
                <a:path w="957579" h="937260">
                  <a:moveTo>
                    <a:pt x="6181" y="127000"/>
                  </a:moveTo>
                  <a:lnTo>
                    <a:pt x="2195" y="127000"/>
                  </a:lnTo>
                  <a:lnTo>
                    <a:pt x="2126" y="152400"/>
                  </a:lnTo>
                  <a:lnTo>
                    <a:pt x="6146" y="152400"/>
                  </a:lnTo>
                  <a:lnTo>
                    <a:pt x="6181" y="127000"/>
                  </a:lnTo>
                  <a:close/>
                </a:path>
                <a:path w="957579" h="937260">
                  <a:moveTo>
                    <a:pt x="957409" y="127000"/>
                  </a:moveTo>
                  <a:lnTo>
                    <a:pt x="953603" y="127000"/>
                  </a:lnTo>
                  <a:lnTo>
                    <a:pt x="953568" y="152400"/>
                  </a:lnTo>
                  <a:lnTo>
                    <a:pt x="957374" y="152400"/>
                  </a:lnTo>
                  <a:lnTo>
                    <a:pt x="957409" y="127000"/>
                  </a:lnTo>
                  <a:close/>
                </a:path>
                <a:path w="957579" h="937260">
                  <a:moveTo>
                    <a:pt x="6146" y="152400"/>
                  </a:moveTo>
                  <a:lnTo>
                    <a:pt x="2126" y="152400"/>
                  </a:lnTo>
                  <a:lnTo>
                    <a:pt x="1730" y="298450"/>
                  </a:lnTo>
                  <a:lnTo>
                    <a:pt x="5946" y="298450"/>
                  </a:lnTo>
                  <a:lnTo>
                    <a:pt x="6146" y="152400"/>
                  </a:lnTo>
                  <a:close/>
                </a:path>
                <a:path w="957579" h="937260">
                  <a:moveTo>
                    <a:pt x="957374" y="152400"/>
                  </a:moveTo>
                  <a:lnTo>
                    <a:pt x="953568" y="152400"/>
                  </a:lnTo>
                  <a:lnTo>
                    <a:pt x="953368" y="298450"/>
                  </a:lnTo>
                  <a:lnTo>
                    <a:pt x="957176" y="298450"/>
                  </a:lnTo>
                  <a:lnTo>
                    <a:pt x="957374" y="152400"/>
                  </a:lnTo>
                  <a:close/>
                </a:path>
                <a:path w="957579" h="937260">
                  <a:moveTo>
                    <a:pt x="5946" y="298450"/>
                  </a:moveTo>
                  <a:lnTo>
                    <a:pt x="1730" y="298450"/>
                  </a:lnTo>
                  <a:lnTo>
                    <a:pt x="1661" y="323850"/>
                  </a:lnTo>
                  <a:lnTo>
                    <a:pt x="5912" y="323850"/>
                  </a:lnTo>
                  <a:lnTo>
                    <a:pt x="5946" y="298450"/>
                  </a:lnTo>
                  <a:close/>
                </a:path>
                <a:path w="957579" h="937260">
                  <a:moveTo>
                    <a:pt x="957176" y="298450"/>
                  </a:moveTo>
                  <a:lnTo>
                    <a:pt x="953368" y="298450"/>
                  </a:lnTo>
                  <a:lnTo>
                    <a:pt x="953333" y="323850"/>
                  </a:lnTo>
                  <a:lnTo>
                    <a:pt x="957142" y="323850"/>
                  </a:lnTo>
                  <a:lnTo>
                    <a:pt x="957176" y="298450"/>
                  </a:lnTo>
                  <a:close/>
                </a:path>
                <a:path w="957579" h="937260">
                  <a:moveTo>
                    <a:pt x="5912" y="323850"/>
                  </a:moveTo>
                  <a:lnTo>
                    <a:pt x="1661" y="323850"/>
                  </a:lnTo>
                  <a:lnTo>
                    <a:pt x="1592" y="349250"/>
                  </a:lnTo>
                  <a:lnTo>
                    <a:pt x="5877" y="349250"/>
                  </a:lnTo>
                  <a:lnTo>
                    <a:pt x="5912" y="323850"/>
                  </a:lnTo>
                  <a:close/>
                </a:path>
                <a:path w="957579" h="937260">
                  <a:moveTo>
                    <a:pt x="957142" y="323850"/>
                  </a:moveTo>
                  <a:lnTo>
                    <a:pt x="953333" y="323850"/>
                  </a:lnTo>
                  <a:lnTo>
                    <a:pt x="953299" y="349250"/>
                  </a:lnTo>
                  <a:lnTo>
                    <a:pt x="957107" y="349250"/>
                  </a:lnTo>
                  <a:lnTo>
                    <a:pt x="957142" y="323850"/>
                  </a:lnTo>
                  <a:close/>
                </a:path>
                <a:path w="957579" h="937260">
                  <a:moveTo>
                    <a:pt x="5877" y="349250"/>
                  </a:moveTo>
                  <a:lnTo>
                    <a:pt x="1592" y="349250"/>
                  </a:lnTo>
                  <a:lnTo>
                    <a:pt x="944" y="588010"/>
                  </a:lnTo>
                  <a:lnTo>
                    <a:pt x="5550" y="588010"/>
                  </a:lnTo>
                  <a:lnTo>
                    <a:pt x="5877" y="349250"/>
                  </a:lnTo>
                  <a:close/>
                </a:path>
                <a:path w="957579" h="937260">
                  <a:moveTo>
                    <a:pt x="957107" y="349250"/>
                  </a:moveTo>
                  <a:lnTo>
                    <a:pt x="953299" y="349250"/>
                  </a:lnTo>
                  <a:lnTo>
                    <a:pt x="952972" y="588010"/>
                  </a:lnTo>
                  <a:lnTo>
                    <a:pt x="956783" y="588010"/>
                  </a:lnTo>
                  <a:lnTo>
                    <a:pt x="957107" y="349250"/>
                  </a:lnTo>
                  <a:close/>
                </a:path>
                <a:path w="957579" h="937260">
                  <a:moveTo>
                    <a:pt x="5550" y="588010"/>
                  </a:moveTo>
                  <a:lnTo>
                    <a:pt x="944" y="588010"/>
                  </a:lnTo>
                  <a:lnTo>
                    <a:pt x="875" y="613410"/>
                  </a:lnTo>
                  <a:lnTo>
                    <a:pt x="5516" y="613410"/>
                  </a:lnTo>
                  <a:lnTo>
                    <a:pt x="5550" y="588010"/>
                  </a:lnTo>
                  <a:close/>
                </a:path>
                <a:path w="957579" h="937260">
                  <a:moveTo>
                    <a:pt x="956783" y="588010"/>
                  </a:moveTo>
                  <a:lnTo>
                    <a:pt x="952972" y="588010"/>
                  </a:lnTo>
                  <a:lnTo>
                    <a:pt x="952937" y="613410"/>
                  </a:lnTo>
                  <a:lnTo>
                    <a:pt x="956749" y="613410"/>
                  </a:lnTo>
                  <a:lnTo>
                    <a:pt x="956783" y="588010"/>
                  </a:lnTo>
                  <a:close/>
                </a:path>
                <a:path w="957579" h="937260">
                  <a:moveTo>
                    <a:pt x="5516" y="613410"/>
                  </a:moveTo>
                  <a:lnTo>
                    <a:pt x="875" y="613410"/>
                  </a:lnTo>
                  <a:lnTo>
                    <a:pt x="806" y="638810"/>
                  </a:lnTo>
                  <a:lnTo>
                    <a:pt x="5481" y="638810"/>
                  </a:lnTo>
                  <a:lnTo>
                    <a:pt x="5516" y="613410"/>
                  </a:lnTo>
                  <a:close/>
                </a:path>
                <a:path w="957579" h="937260">
                  <a:moveTo>
                    <a:pt x="956749" y="613410"/>
                  </a:moveTo>
                  <a:lnTo>
                    <a:pt x="952937" y="613410"/>
                  </a:lnTo>
                  <a:lnTo>
                    <a:pt x="952903" y="638810"/>
                  </a:lnTo>
                  <a:lnTo>
                    <a:pt x="956714" y="638810"/>
                  </a:lnTo>
                  <a:lnTo>
                    <a:pt x="956749" y="613410"/>
                  </a:lnTo>
                  <a:close/>
                </a:path>
                <a:path w="957579" h="937260">
                  <a:moveTo>
                    <a:pt x="5481" y="638810"/>
                  </a:moveTo>
                  <a:lnTo>
                    <a:pt x="806" y="638810"/>
                  </a:lnTo>
                  <a:lnTo>
                    <a:pt x="737" y="664210"/>
                  </a:lnTo>
                  <a:lnTo>
                    <a:pt x="5446" y="664210"/>
                  </a:lnTo>
                  <a:lnTo>
                    <a:pt x="5481" y="638810"/>
                  </a:lnTo>
                  <a:close/>
                </a:path>
                <a:path w="957579" h="937260">
                  <a:moveTo>
                    <a:pt x="956714" y="638810"/>
                  </a:moveTo>
                  <a:lnTo>
                    <a:pt x="952903" y="638810"/>
                  </a:lnTo>
                  <a:lnTo>
                    <a:pt x="952868" y="664210"/>
                  </a:lnTo>
                  <a:lnTo>
                    <a:pt x="956680" y="664210"/>
                  </a:lnTo>
                  <a:lnTo>
                    <a:pt x="956714" y="638810"/>
                  </a:lnTo>
                  <a:close/>
                </a:path>
                <a:path w="957579" h="937260">
                  <a:moveTo>
                    <a:pt x="5446" y="664210"/>
                  </a:moveTo>
                  <a:lnTo>
                    <a:pt x="737" y="664210"/>
                  </a:lnTo>
                  <a:lnTo>
                    <a:pt x="668" y="689610"/>
                  </a:lnTo>
                  <a:lnTo>
                    <a:pt x="5411" y="689610"/>
                  </a:lnTo>
                  <a:lnTo>
                    <a:pt x="5446" y="664210"/>
                  </a:lnTo>
                  <a:close/>
                </a:path>
                <a:path w="957579" h="937260">
                  <a:moveTo>
                    <a:pt x="956680" y="664210"/>
                  </a:moveTo>
                  <a:lnTo>
                    <a:pt x="952868" y="664210"/>
                  </a:lnTo>
                  <a:lnTo>
                    <a:pt x="952833" y="689610"/>
                  </a:lnTo>
                  <a:lnTo>
                    <a:pt x="956646" y="689610"/>
                  </a:lnTo>
                  <a:lnTo>
                    <a:pt x="956680" y="664210"/>
                  </a:lnTo>
                  <a:close/>
                </a:path>
                <a:path w="957579" h="937260">
                  <a:moveTo>
                    <a:pt x="5411" y="689610"/>
                  </a:moveTo>
                  <a:lnTo>
                    <a:pt x="668" y="689610"/>
                  </a:lnTo>
                  <a:lnTo>
                    <a:pt x="599" y="715010"/>
                  </a:lnTo>
                  <a:lnTo>
                    <a:pt x="5377" y="715010"/>
                  </a:lnTo>
                  <a:lnTo>
                    <a:pt x="5411" y="689610"/>
                  </a:lnTo>
                  <a:close/>
                </a:path>
                <a:path w="957579" h="937260">
                  <a:moveTo>
                    <a:pt x="956646" y="689610"/>
                  </a:moveTo>
                  <a:lnTo>
                    <a:pt x="952833" y="689610"/>
                  </a:lnTo>
                  <a:lnTo>
                    <a:pt x="952798" y="715010"/>
                  </a:lnTo>
                  <a:lnTo>
                    <a:pt x="956611" y="715010"/>
                  </a:lnTo>
                  <a:lnTo>
                    <a:pt x="956646" y="689610"/>
                  </a:lnTo>
                  <a:close/>
                </a:path>
                <a:path w="957579" h="937260">
                  <a:moveTo>
                    <a:pt x="5377" y="715010"/>
                  </a:moveTo>
                  <a:lnTo>
                    <a:pt x="599" y="715010"/>
                  </a:lnTo>
                  <a:lnTo>
                    <a:pt x="565" y="727710"/>
                  </a:lnTo>
                  <a:lnTo>
                    <a:pt x="5359" y="727710"/>
                  </a:lnTo>
                  <a:lnTo>
                    <a:pt x="5377" y="715010"/>
                  </a:lnTo>
                  <a:close/>
                </a:path>
                <a:path w="957579" h="937260">
                  <a:moveTo>
                    <a:pt x="956611" y="715010"/>
                  </a:moveTo>
                  <a:lnTo>
                    <a:pt x="952798" y="715010"/>
                  </a:lnTo>
                  <a:lnTo>
                    <a:pt x="952781" y="727710"/>
                  </a:lnTo>
                  <a:lnTo>
                    <a:pt x="956594" y="727710"/>
                  </a:lnTo>
                  <a:lnTo>
                    <a:pt x="956611" y="715010"/>
                  </a:lnTo>
                  <a:close/>
                </a:path>
                <a:path w="957579" h="937260">
                  <a:moveTo>
                    <a:pt x="5359" y="727710"/>
                  </a:moveTo>
                  <a:lnTo>
                    <a:pt x="565" y="727710"/>
                  </a:lnTo>
                  <a:lnTo>
                    <a:pt x="496" y="753110"/>
                  </a:lnTo>
                  <a:lnTo>
                    <a:pt x="5324" y="753110"/>
                  </a:lnTo>
                  <a:lnTo>
                    <a:pt x="5359" y="727710"/>
                  </a:lnTo>
                  <a:close/>
                </a:path>
                <a:path w="957579" h="937260">
                  <a:moveTo>
                    <a:pt x="956594" y="727710"/>
                  </a:moveTo>
                  <a:lnTo>
                    <a:pt x="952781" y="727710"/>
                  </a:lnTo>
                  <a:lnTo>
                    <a:pt x="952746" y="753110"/>
                  </a:lnTo>
                  <a:lnTo>
                    <a:pt x="956559" y="753110"/>
                  </a:lnTo>
                  <a:lnTo>
                    <a:pt x="956594" y="727710"/>
                  </a:lnTo>
                  <a:close/>
                </a:path>
                <a:path w="957579" h="937260">
                  <a:moveTo>
                    <a:pt x="5324" y="753110"/>
                  </a:moveTo>
                  <a:lnTo>
                    <a:pt x="496" y="753110"/>
                  </a:lnTo>
                  <a:lnTo>
                    <a:pt x="410" y="784860"/>
                  </a:lnTo>
                  <a:lnTo>
                    <a:pt x="5281" y="784860"/>
                  </a:lnTo>
                  <a:lnTo>
                    <a:pt x="5324" y="753110"/>
                  </a:lnTo>
                  <a:close/>
                </a:path>
                <a:path w="957579" h="937260">
                  <a:moveTo>
                    <a:pt x="956559" y="753110"/>
                  </a:moveTo>
                  <a:lnTo>
                    <a:pt x="952746" y="753110"/>
                  </a:lnTo>
                  <a:lnTo>
                    <a:pt x="952703" y="784860"/>
                  </a:lnTo>
                  <a:lnTo>
                    <a:pt x="956516" y="784860"/>
                  </a:lnTo>
                  <a:lnTo>
                    <a:pt x="956559" y="753110"/>
                  </a:lnTo>
                  <a:close/>
                </a:path>
                <a:path w="957579" h="937260">
                  <a:moveTo>
                    <a:pt x="5281" y="784860"/>
                  </a:moveTo>
                  <a:lnTo>
                    <a:pt x="410" y="784860"/>
                  </a:lnTo>
                  <a:lnTo>
                    <a:pt x="396" y="789940"/>
                  </a:lnTo>
                  <a:lnTo>
                    <a:pt x="5274" y="789940"/>
                  </a:lnTo>
                  <a:lnTo>
                    <a:pt x="5281" y="784860"/>
                  </a:lnTo>
                  <a:close/>
                </a:path>
                <a:path w="957579" h="937260">
                  <a:moveTo>
                    <a:pt x="956516" y="784860"/>
                  </a:moveTo>
                  <a:lnTo>
                    <a:pt x="952703" y="784860"/>
                  </a:lnTo>
                  <a:lnTo>
                    <a:pt x="952696" y="789940"/>
                  </a:lnTo>
                  <a:lnTo>
                    <a:pt x="956509" y="789940"/>
                  </a:lnTo>
                  <a:lnTo>
                    <a:pt x="956516" y="784860"/>
                  </a:lnTo>
                  <a:close/>
                </a:path>
                <a:path w="957579" h="937260">
                  <a:moveTo>
                    <a:pt x="5274" y="789940"/>
                  </a:moveTo>
                  <a:lnTo>
                    <a:pt x="396" y="789940"/>
                  </a:lnTo>
                  <a:lnTo>
                    <a:pt x="358" y="803910"/>
                  </a:lnTo>
                  <a:lnTo>
                    <a:pt x="5255" y="803910"/>
                  </a:lnTo>
                  <a:lnTo>
                    <a:pt x="5274" y="789940"/>
                  </a:lnTo>
                  <a:close/>
                </a:path>
                <a:path w="957579" h="937260">
                  <a:moveTo>
                    <a:pt x="956509" y="789940"/>
                  </a:moveTo>
                  <a:lnTo>
                    <a:pt x="952696" y="789940"/>
                  </a:lnTo>
                  <a:lnTo>
                    <a:pt x="952677" y="803910"/>
                  </a:lnTo>
                  <a:lnTo>
                    <a:pt x="956490" y="803910"/>
                  </a:lnTo>
                  <a:lnTo>
                    <a:pt x="956509" y="789940"/>
                  </a:lnTo>
                  <a:close/>
                </a:path>
                <a:path w="957579" h="937260">
                  <a:moveTo>
                    <a:pt x="5255" y="803910"/>
                  </a:moveTo>
                  <a:lnTo>
                    <a:pt x="358" y="803910"/>
                  </a:lnTo>
                  <a:lnTo>
                    <a:pt x="341" y="810260"/>
                  </a:lnTo>
                  <a:lnTo>
                    <a:pt x="5246" y="810260"/>
                  </a:lnTo>
                  <a:lnTo>
                    <a:pt x="5255" y="803910"/>
                  </a:lnTo>
                  <a:close/>
                </a:path>
                <a:path w="957579" h="937260">
                  <a:moveTo>
                    <a:pt x="956490" y="803910"/>
                  </a:moveTo>
                  <a:lnTo>
                    <a:pt x="952677" y="803910"/>
                  </a:lnTo>
                  <a:lnTo>
                    <a:pt x="952668" y="810260"/>
                  </a:lnTo>
                  <a:lnTo>
                    <a:pt x="956482" y="810260"/>
                  </a:lnTo>
                  <a:lnTo>
                    <a:pt x="956490" y="803910"/>
                  </a:lnTo>
                  <a:close/>
                </a:path>
                <a:path w="957579" h="937260">
                  <a:moveTo>
                    <a:pt x="5246" y="810260"/>
                  </a:moveTo>
                  <a:lnTo>
                    <a:pt x="341" y="810260"/>
                  </a:lnTo>
                  <a:lnTo>
                    <a:pt x="323" y="816610"/>
                  </a:lnTo>
                  <a:lnTo>
                    <a:pt x="5238" y="816610"/>
                  </a:lnTo>
                  <a:lnTo>
                    <a:pt x="5246" y="810260"/>
                  </a:lnTo>
                  <a:close/>
                </a:path>
                <a:path w="957579" h="937260">
                  <a:moveTo>
                    <a:pt x="956482" y="810260"/>
                  </a:moveTo>
                  <a:lnTo>
                    <a:pt x="952668" y="810260"/>
                  </a:lnTo>
                  <a:lnTo>
                    <a:pt x="952659" y="816610"/>
                  </a:lnTo>
                  <a:lnTo>
                    <a:pt x="956473" y="816610"/>
                  </a:lnTo>
                  <a:lnTo>
                    <a:pt x="956482" y="810260"/>
                  </a:lnTo>
                  <a:close/>
                </a:path>
                <a:path w="957579" h="937260">
                  <a:moveTo>
                    <a:pt x="5238" y="816610"/>
                  </a:moveTo>
                  <a:lnTo>
                    <a:pt x="323" y="816610"/>
                  </a:lnTo>
                  <a:lnTo>
                    <a:pt x="289" y="829310"/>
                  </a:lnTo>
                  <a:lnTo>
                    <a:pt x="5220" y="829310"/>
                  </a:lnTo>
                  <a:lnTo>
                    <a:pt x="5238" y="816610"/>
                  </a:lnTo>
                  <a:close/>
                </a:path>
                <a:path w="957579" h="937260">
                  <a:moveTo>
                    <a:pt x="956473" y="816610"/>
                  </a:moveTo>
                  <a:lnTo>
                    <a:pt x="952659" y="816610"/>
                  </a:lnTo>
                  <a:lnTo>
                    <a:pt x="952642" y="829310"/>
                  </a:lnTo>
                  <a:lnTo>
                    <a:pt x="956456" y="829310"/>
                  </a:lnTo>
                  <a:lnTo>
                    <a:pt x="956473" y="816610"/>
                  </a:lnTo>
                  <a:close/>
                </a:path>
                <a:path w="957579" h="937260">
                  <a:moveTo>
                    <a:pt x="5220" y="829310"/>
                  </a:moveTo>
                  <a:lnTo>
                    <a:pt x="289" y="829310"/>
                  </a:lnTo>
                  <a:lnTo>
                    <a:pt x="255" y="842010"/>
                  </a:lnTo>
                  <a:lnTo>
                    <a:pt x="5203" y="842010"/>
                  </a:lnTo>
                  <a:lnTo>
                    <a:pt x="5220" y="829310"/>
                  </a:lnTo>
                  <a:close/>
                </a:path>
                <a:path w="957579" h="937260">
                  <a:moveTo>
                    <a:pt x="956456" y="829310"/>
                  </a:moveTo>
                  <a:lnTo>
                    <a:pt x="952642" y="829310"/>
                  </a:lnTo>
                  <a:lnTo>
                    <a:pt x="952625" y="842010"/>
                  </a:lnTo>
                  <a:lnTo>
                    <a:pt x="956439" y="842010"/>
                  </a:lnTo>
                  <a:lnTo>
                    <a:pt x="956456" y="829310"/>
                  </a:lnTo>
                  <a:close/>
                </a:path>
                <a:path w="957579" h="937260">
                  <a:moveTo>
                    <a:pt x="5203" y="842010"/>
                  </a:moveTo>
                  <a:lnTo>
                    <a:pt x="255" y="842010"/>
                  </a:lnTo>
                  <a:lnTo>
                    <a:pt x="206" y="859790"/>
                  </a:lnTo>
                  <a:lnTo>
                    <a:pt x="5179" y="859790"/>
                  </a:lnTo>
                  <a:lnTo>
                    <a:pt x="5203" y="842010"/>
                  </a:lnTo>
                  <a:close/>
                </a:path>
                <a:path w="957579" h="937260">
                  <a:moveTo>
                    <a:pt x="956439" y="842010"/>
                  </a:moveTo>
                  <a:lnTo>
                    <a:pt x="952625" y="842010"/>
                  </a:lnTo>
                  <a:lnTo>
                    <a:pt x="952600" y="859790"/>
                  </a:lnTo>
                  <a:lnTo>
                    <a:pt x="956415" y="859790"/>
                  </a:lnTo>
                  <a:lnTo>
                    <a:pt x="956439" y="842010"/>
                  </a:lnTo>
                  <a:close/>
                </a:path>
                <a:path w="957579" h="937260">
                  <a:moveTo>
                    <a:pt x="5179" y="859790"/>
                  </a:moveTo>
                  <a:lnTo>
                    <a:pt x="206" y="859790"/>
                  </a:lnTo>
                  <a:lnTo>
                    <a:pt x="168" y="873760"/>
                  </a:lnTo>
                  <a:lnTo>
                    <a:pt x="5159" y="873760"/>
                  </a:lnTo>
                  <a:lnTo>
                    <a:pt x="5179" y="859790"/>
                  </a:lnTo>
                  <a:close/>
                </a:path>
                <a:path w="957579" h="937260">
                  <a:moveTo>
                    <a:pt x="956415" y="859790"/>
                  </a:moveTo>
                  <a:lnTo>
                    <a:pt x="952600" y="859790"/>
                  </a:lnTo>
                  <a:lnTo>
                    <a:pt x="952581" y="873760"/>
                  </a:lnTo>
                  <a:lnTo>
                    <a:pt x="956396" y="873760"/>
                  </a:lnTo>
                  <a:lnTo>
                    <a:pt x="956415" y="859790"/>
                  </a:lnTo>
                  <a:close/>
                </a:path>
                <a:path w="957579" h="937260">
                  <a:moveTo>
                    <a:pt x="5159" y="873760"/>
                  </a:moveTo>
                  <a:lnTo>
                    <a:pt x="168" y="873760"/>
                  </a:lnTo>
                  <a:lnTo>
                    <a:pt x="134" y="886460"/>
                  </a:lnTo>
                  <a:lnTo>
                    <a:pt x="5142" y="886460"/>
                  </a:lnTo>
                  <a:lnTo>
                    <a:pt x="5159" y="873760"/>
                  </a:lnTo>
                  <a:close/>
                </a:path>
                <a:path w="957579" h="937260">
                  <a:moveTo>
                    <a:pt x="956396" y="873760"/>
                  </a:moveTo>
                  <a:lnTo>
                    <a:pt x="952581" y="873760"/>
                  </a:lnTo>
                  <a:lnTo>
                    <a:pt x="952564" y="886460"/>
                  </a:lnTo>
                  <a:lnTo>
                    <a:pt x="956378" y="886460"/>
                  </a:lnTo>
                  <a:lnTo>
                    <a:pt x="956396" y="873760"/>
                  </a:lnTo>
                  <a:close/>
                </a:path>
                <a:path w="957579" h="937260">
                  <a:moveTo>
                    <a:pt x="5142" y="886460"/>
                  </a:moveTo>
                  <a:lnTo>
                    <a:pt x="134" y="886460"/>
                  </a:lnTo>
                  <a:lnTo>
                    <a:pt x="120" y="891540"/>
                  </a:lnTo>
                  <a:lnTo>
                    <a:pt x="5135" y="891540"/>
                  </a:lnTo>
                  <a:lnTo>
                    <a:pt x="5142" y="886460"/>
                  </a:lnTo>
                  <a:close/>
                </a:path>
                <a:path w="957579" h="937260">
                  <a:moveTo>
                    <a:pt x="956378" y="886460"/>
                  </a:moveTo>
                  <a:lnTo>
                    <a:pt x="952564" y="886460"/>
                  </a:lnTo>
                  <a:lnTo>
                    <a:pt x="952557" y="891540"/>
                  </a:lnTo>
                  <a:lnTo>
                    <a:pt x="956372" y="891540"/>
                  </a:lnTo>
                  <a:lnTo>
                    <a:pt x="956378" y="886460"/>
                  </a:lnTo>
                  <a:close/>
                </a:path>
                <a:path w="957579" h="937260">
                  <a:moveTo>
                    <a:pt x="5135" y="891540"/>
                  </a:moveTo>
                  <a:lnTo>
                    <a:pt x="120" y="891540"/>
                  </a:lnTo>
                  <a:lnTo>
                    <a:pt x="82" y="905510"/>
                  </a:lnTo>
                  <a:lnTo>
                    <a:pt x="5116" y="905510"/>
                  </a:lnTo>
                  <a:lnTo>
                    <a:pt x="5135" y="891540"/>
                  </a:lnTo>
                  <a:close/>
                </a:path>
                <a:path w="957579" h="937260">
                  <a:moveTo>
                    <a:pt x="956372" y="891540"/>
                  </a:moveTo>
                  <a:lnTo>
                    <a:pt x="952557" y="891540"/>
                  </a:lnTo>
                  <a:lnTo>
                    <a:pt x="952538" y="905510"/>
                  </a:lnTo>
                  <a:lnTo>
                    <a:pt x="956353" y="905510"/>
                  </a:lnTo>
                  <a:lnTo>
                    <a:pt x="956372" y="891540"/>
                  </a:lnTo>
                  <a:close/>
                </a:path>
                <a:path w="957579" h="937260">
                  <a:moveTo>
                    <a:pt x="5116" y="905510"/>
                  </a:moveTo>
                  <a:lnTo>
                    <a:pt x="82" y="905510"/>
                  </a:lnTo>
                  <a:lnTo>
                    <a:pt x="65" y="911860"/>
                  </a:lnTo>
                  <a:lnTo>
                    <a:pt x="5107" y="911860"/>
                  </a:lnTo>
                  <a:lnTo>
                    <a:pt x="5116" y="905510"/>
                  </a:lnTo>
                  <a:close/>
                </a:path>
                <a:path w="957579" h="937260">
                  <a:moveTo>
                    <a:pt x="956353" y="905510"/>
                  </a:moveTo>
                  <a:lnTo>
                    <a:pt x="952538" y="905510"/>
                  </a:lnTo>
                  <a:lnTo>
                    <a:pt x="952529" y="911860"/>
                  </a:lnTo>
                  <a:lnTo>
                    <a:pt x="956344" y="911860"/>
                  </a:lnTo>
                  <a:lnTo>
                    <a:pt x="956353" y="905510"/>
                  </a:lnTo>
                  <a:close/>
                </a:path>
                <a:path w="957579" h="937260">
                  <a:moveTo>
                    <a:pt x="5107" y="911860"/>
                  </a:moveTo>
                  <a:lnTo>
                    <a:pt x="65" y="911860"/>
                  </a:lnTo>
                  <a:lnTo>
                    <a:pt x="48" y="918210"/>
                  </a:lnTo>
                  <a:lnTo>
                    <a:pt x="5099" y="918210"/>
                  </a:lnTo>
                  <a:lnTo>
                    <a:pt x="5107" y="911860"/>
                  </a:lnTo>
                  <a:close/>
                </a:path>
                <a:path w="957579" h="937260">
                  <a:moveTo>
                    <a:pt x="956344" y="911860"/>
                  </a:moveTo>
                  <a:lnTo>
                    <a:pt x="952529" y="911860"/>
                  </a:lnTo>
                  <a:lnTo>
                    <a:pt x="952520" y="918210"/>
                  </a:lnTo>
                  <a:lnTo>
                    <a:pt x="956335" y="918210"/>
                  </a:lnTo>
                  <a:lnTo>
                    <a:pt x="956344" y="911860"/>
                  </a:lnTo>
                  <a:close/>
                </a:path>
                <a:path w="957579" h="937260">
                  <a:moveTo>
                    <a:pt x="5099" y="918210"/>
                  </a:moveTo>
                  <a:lnTo>
                    <a:pt x="48" y="918210"/>
                  </a:lnTo>
                  <a:lnTo>
                    <a:pt x="31" y="924560"/>
                  </a:lnTo>
                  <a:lnTo>
                    <a:pt x="5090" y="924560"/>
                  </a:lnTo>
                  <a:lnTo>
                    <a:pt x="5099" y="918210"/>
                  </a:lnTo>
                  <a:close/>
                </a:path>
                <a:path w="957579" h="937260">
                  <a:moveTo>
                    <a:pt x="956335" y="918210"/>
                  </a:moveTo>
                  <a:lnTo>
                    <a:pt x="952520" y="918210"/>
                  </a:lnTo>
                  <a:lnTo>
                    <a:pt x="952512" y="924560"/>
                  </a:lnTo>
                  <a:lnTo>
                    <a:pt x="956327" y="924560"/>
                  </a:lnTo>
                  <a:lnTo>
                    <a:pt x="956335" y="918210"/>
                  </a:lnTo>
                  <a:close/>
                </a:path>
                <a:path w="957579" h="937260">
                  <a:moveTo>
                    <a:pt x="5090" y="924560"/>
                  </a:moveTo>
                  <a:lnTo>
                    <a:pt x="31" y="924560"/>
                  </a:lnTo>
                  <a:lnTo>
                    <a:pt x="13" y="930910"/>
                  </a:lnTo>
                  <a:lnTo>
                    <a:pt x="5081" y="930910"/>
                  </a:lnTo>
                  <a:lnTo>
                    <a:pt x="5090" y="924560"/>
                  </a:lnTo>
                  <a:close/>
                </a:path>
                <a:path w="957579" h="937260">
                  <a:moveTo>
                    <a:pt x="956327" y="924560"/>
                  </a:moveTo>
                  <a:lnTo>
                    <a:pt x="952512" y="924560"/>
                  </a:lnTo>
                  <a:lnTo>
                    <a:pt x="952503" y="930910"/>
                  </a:lnTo>
                  <a:lnTo>
                    <a:pt x="956318" y="930910"/>
                  </a:lnTo>
                  <a:lnTo>
                    <a:pt x="956327" y="924560"/>
                  </a:lnTo>
                  <a:close/>
                </a:path>
                <a:path w="957579" h="937260">
                  <a:moveTo>
                    <a:pt x="5081" y="930910"/>
                  </a:moveTo>
                  <a:lnTo>
                    <a:pt x="13" y="930910"/>
                  </a:lnTo>
                  <a:lnTo>
                    <a:pt x="0" y="935990"/>
                  </a:lnTo>
                  <a:lnTo>
                    <a:pt x="956309" y="937260"/>
                  </a:lnTo>
                  <a:lnTo>
                    <a:pt x="956315" y="933450"/>
                  </a:lnTo>
                  <a:lnTo>
                    <a:pt x="5079" y="932180"/>
                  </a:lnTo>
                  <a:lnTo>
                    <a:pt x="5081" y="930910"/>
                  </a:lnTo>
                  <a:close/>
                </a:path>
                <a:path w="957579" h="937260">
                  <a:moveTo>
                    <a:pt x="956318" y="930910"/>
                  </a:moveTo>
                  <a:lnTo>
                    <a:pt x="952503" y="930910"/>
                  </a:lnTo>
                  <a:lnTo>
                    <a:pt x="952500" y="933450"/>
                  </a:lnTo>
                  <a:lnTo>
                    <a:pt x="956315" y="933450"/>
                  </a:lnTo>
                  <a:lnTo>
                    <a:pt x="956318" y="930910"/>
                  </a:lnTo>
                  <a:close/>
                </a:path>
              </a:pathLst>
            </a:custGeom>
            <a:solidFill>
              <a:srgbClr val="8919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7106919" y="3088639"/>
              <a:ext cx="948690" cy="929640"/>
            </a:xfrm>
            <a:custGeom>
              <a:avLst/>
              <a:gdLst/>
              <a:ahLst/>
              <a:cxnLst/>
              <a:rect l="l" t="t" r="r" b="b"/>
              <a:pathLst>
                <a:path w="948690" h="929639">
                  <a:moveTo>
                    <a:pt x="1270" y="0"/>
                  </a:moveTo>
                  <a:lnTo>
                    <a:pt x="1249" y="15239"/>
                  </a:lnTo>
                  <a:lnTo>
                    <a:pt x="5064" y="15239"/>
                  </a:lnTo>
                  <a:lnTo>
                    <a:pt x="5079" y="3810"/>
                  </a:lnTo>
                  <a:lnTo>
                    <a:pt x="948686" y="3810"/>
                  </a:lnTo>
                  <a:lnTo>
                    <a:pt x="948689" y="1270"/>
                  </a:lnTo>
                  <a:lnTo>
                    <a:pt x="1270" y="0"/>
                  </a:lnTo>
                  <a:close/>
                </a:path>
                <a:path w="948690" h="929639">
                  <a:moveTo>
                    <a:pt x="948686" y="3810"/>
                  </a:moveTo>
                  <a:lnTo>
                    <a:pt x="5079" y="3810"/>
                  </a:lnTo>
                  <a:lnTo>
                    <a:pt x="944879" y="5080"/>
                  </a:lnTo>
                  <a:lnTo>
                    <a:pt x="944865" y="15239"/>
                  </a:lnTo>
                  <a:lnTo>
                    <a:pt x="948670" y="15239"/>
                  </a:lnTo>
                  <a:lnTo>
                    <a:pt x="948686" y="3810"/>
                  </a:lnTo>
                  <a:close/>
                </a:path>
                <a:path w="948690" h="929639">
                  <a:moveTo>
                    <a:pt x="5064" y="15240"/>
                  </a:moveTo>
                  <a:lnTo>
                    <a:pt x="1249" y="15240"/>
                  </a:lnTo>
                  <a:lnTo>
                    <a:pt x="1205" y="46989"/>
                  </a:lnTo>
                  <a:lnTo>
                    <a:pt x="5020" y="46989"/>
                  </a:lnTo>
                  <a:lnTo>
                    <a:pt x="5064" y="15240"/>
                  </a:lnTo>
                  <a:close/>
                </a:path>
                <a:path w="948690" h="929639">
                  <a:moveTo>
                    <a:pt x="948670" y="15240"/>
                  </a:moveTo>
                  <a:lnTo>
                    <a:pt x="944865" y="15240"/>
                  </a:lnTo>
                  <a:lnTo>
                    <a:pt x="944822" y="46989"/>
                  </a:lnTo>
                  <a:lnTo>
                    <a:pt x="948627" y="46989"/>
                  </a:lnTo>
                  <a:lnTo>
                    <a:pt x="948670" y="15240"/>
                  </a:lnTo>
                  <a:close/>
                </a:path>
                <a:path w="948690" h="929639">
                  <a:moveTo>
                    <a:pt x="5020" y="46990"/>
                  </a:moveTo>
                  <a:lnTo>
                    <a:pt x="1205" y="46990"/>
                  </a:lnTo>
                  <a:lnTo>
                    <a:pt x="1153" y="85089"/>
                  </a:lnTo>
                  <a:lnTo>
                    <a:pt x="4967" y="85089"/>
                  </a:lnTo>
                  <a:lnTo>
                    <a:pt x="5020" y="46990"/>
                  </a:lnTo>
                  <a:close/>
                </a:path>
                <a:path w="948690" h="929639">
                  <a:moveTo>
                    <a:pt x="948627" y="46990"/>
                  </a:moveTo>
                  <a:lnTo>
                    <a:pt x="944822" y="46990"/>
                  </a:lnTo>
                  <a:lnTo>
                    <a:pt x="944769" y="85089"/>
                  </a:lnTo>
                  <a:lnTo>
                    <a:pt x="948575" y="85089"/>
                  </a:lnTo>
                  <a:lnTo>
                    <a:pt x="948627" y="46990"/>
                  </a:lnTo>
                  <a:close/>
                </a:path>
                <a:path w="948690" h="929639">
                  <a:moveTo>
                    <a:pt x="4967" y="85090"/>
                  </a:moveTo>
                  <a:lnTo>
                    <a:pt x="1153" y="85090"/>
                  </a:lnTo>
                  <a:lnTo>
                    <a:pt x="1118" y="110489"/>
                  </a:lnTo>
                  <a:lnTo>
                    <a:pt x="4932" y="110489"/>
                  </a:lnTo>
                  <a:lnTo>
                    <a:pt x="4967" y="85090"/>
                  </a:lnTo>
                  <a:close/>
                </a:path>
                <a:path w="948690" h="929639">
                  <a:moveTo>
                    <a:pt x="948575" y="85090"/>
                  </a:moveTo>
                  <a:lnTo>
                    <a:pt x="944769" y="85090"/>
                  </a:lnTo>
                  <a:lnTo>
                    <a:pt x="944734" y="110489"/>
                  </a:lnTo>
                  <a:lnTo>
                    <a:pt x="948540" y="110489"/>
                  </a:lnTo>
                  <a:lnTo>
                    <a:pt x="948575" y="85090"/>
                  </a:lnTo>
                  <a:close/>
                </a:path>
                <a:path w="948690" h="929639">
                  <a:moveTo>
                    <a:pt x="4932" y="110490"/>
                  </a:moveTo>
                  <a:lnTo>
                    <a:pt x="1118" y="110490"/>
                  </a:lnTo>
                  <a:lnTo>
                    <a:pt x="1101" y="123189"/>
                  </a:lnTo>
                  <a:lnTo>
                    <a:pt x="4915" y="123189"/>
                  </a:lnTo>
                  <a:lnTo>
                    <a:pt x="4932" y="110490"/>
                  </a:lnTo>
                  <a:close/>
                </a:path>
                <a:path w="948690" h="929639">
                  <a:moveTo>
                    <a:pt x="948540" y="110490"/>
                  </a:moveTo>
                  <a:lnTo>
                    <a:pt x="944734" y="110490"/>
                  </a:lnTo>
                  <a:lnTo>
                    <a:pt x="944717" y="123189"/>
                  </a:lnTo>
                  <a:lnTo>
                    <a:pt x="948523" y="123189"/>
                  </a:lnTo>
                  <a:lnTo>
                    <a:pt x="948540" y="110490"/>
                  </a:lnTo>
                  <a:close/>
                </a:path>
                <a:path w="948690" h="929639">
                  <a:moveTo>
                    <a:pt x="4915" y="123190"/>
                  </a:moveTo>
                  <a:lnTo>
                    <a:pt x="1101" y="123190"/>
                  </a:lnTo>
                  <a:lnTo>
                    <a:pt x="1066" y="148589"/>
                  </a:lnTo>
                  <a:lnTo>
                    <a:pt x="4880" y="148589"/>
                  </a:lnTo>
                  <a:lnTo>
                    <a:pt x="4915" y="123190"/>
                  </a:lnTo>
                  <a:close/>
                </a:path>
                <a:path w="948690" h="929639">
                  <a:moveTo>
                    <a:pt x="948523" y="123190"/>
                  </a:moveTo>
                  <a:lnTo>
                    <a:pt x="944717" y="123190"/>
                  </a:lnTo>
                  <a:lnTo>
                    <a:pt x="944682" y="148589"/>
                  </a:lnTo>
                  <a:lnTo>
                    <a:pt x="948488" y="148589"/>
                  </a:lnTo>
                  <a:lnTo>
                    <a:pt x="948523" y="123190"/>
                  </a:lnTo>
                  <a:close/>
                </a:path>
                <a:path w="948690" h="929639">
                  <a:moveTo>
                    <a:pt x="4880" y="148590"/>
                  </a:moveTo>
                  <a:lnTo>
                    <a:pt x="1066" y="148590"/>
                  </a:lnTo>
                  <a:lnTo>
                    <a:pt x="866" y="294639"/>
                  </a:lnTo>
                  <a:lnTo>
                    <a:pt x="4678" y="294639"/>
                  </a:lnTo>
                  <a:lnTo>
                    <a:pt x="4880" y="148590"/>
                  </a:lnTo>
                  <a:close/>
                </a:path>
                <a:path w="948690" h="929639">
                  <a:moveTo>
                    <a:pt x="948488" y="148590"/>
                  </a:moveTo>
                  <a:lnTo>
                    <a:pt x="944682" y="148590"/>
                  </a:lnTo>
                  <a:lnTo>
                    <a:pt x="944480" y="294639"/>
                  </a:lnTo>
                  <a:lnTo>
                    <a:pt x="948288" y="294639"/>
                  </a:lnTo>
                  <a:lnTo>
                    <a:pt x="948488" y="148590"/>
                  </a:lnTo>
                  <a:close/>
                </a:path>
                <a:path w="948690" h="929639">
                  <a:moveTo>
                    <a:pt x="4678" y="294640"/>
                  </a:moveTo>
                  <a:lnTo>
                    <a:pt x="866" y="294640"/>
                  </a:lnTo>
                  <a:lnTo>
                    <a:pt x="832" y="320039"/>
                  </a:lnTo>
                  <a:lnTo>
                    <a:pt x="4643" y="320039"/>
                  </a:lnTo>
                  <a:lnTo>
                    <a:pt x="4678" y="294640"/>
                  </a:lnTo>
                  <a:close/>
                </a:path>
                <a:path w="948690" h="929639">
                  <a:moveTo>
                    <a:pt x="948288" y="294640"/>
                  </a:moveTo>
                  <a:lnTo>
                    <a:pt x="944480" y="294640"/>
                  </a:lnTo>
                  <a:lnTo>
                    <a:pt x="944445" y="320039"/>
                  </a:lnTo>
                  <a:lnTo>
                    <a:pt x="948253" y="320039"/>
                  </a:lnTo>
                  <a:lnTo>
                    <a:pt x="948288" y="294640"/>
                  </a:lnTo>
                  <a:close/>
                </a:path>
                <a:path w="948690" h="929639">
                  <a:moveTo>
                    <a:pt x="4643" y="320040"/>
                  </a:moveTo>
                  <a:lnTo>
                    <a:pt x="832" y="320040"/>
                  </a:lnTo>
                  <a:lnTo>
                    <a:pt x="797" y="345439"/>
                  </a:lnTo>
                  <a:lnTo>
                    <a:pt x="4608" y="345439"/>
                  </a:lnTo>
                  <a:lnTo>
                    <a:pt x="4643" y="320040"/>
                  </a:lnTo>
                  <a:close/>
                </a:path>
                <a:path w="948690" h="929639">
                  <a:moveTo>
                    <a:pt x="948253" y="320040"/>
                  </a:moveTo>
                  <a:lnTo>
                    <a:pt x="944445" y="320040"/>
                  </a:lnTo>
                  <a:lnTo>
                    <a:pt x="944410" y="345439"/>
                  </a:lnTo>
                  <a:lnTo>
                    <a:pt x="948219" y="345439"/>
                  </a:lnTo>
                  <a:lnTo>
                    <a:pt x="948253" y="320040"/>
                  </a:lnTo>
                  <a:close/>
                </a:path>
                <a:path w="948690" h="929639">
                  <a:moveTo>
                    <a:pt x="4608" y="345440"/>
                  </a:moveTo>
                  <a:lnTo>
                    <a:pt x="797" y="345440"/>
                  </a:lnTo>
                  <a:lnTo>
                    <a:pt x="470" y="584200"/>
                  </a:lnTo>
                  <a:lnTo>
                    <a:pt x="4279" y="584200"/>
                  </a:lnTo>
                  <a:lnTo>
                    <a:pt x="4608" y="345440"/>
                  </a:lnTo>
                  <a:close/>
                </a:path>
                <a:path w="948690" h="929639">
                  <a:moveTo>
                    <a:pt x="948219" y="345440"/>
                  </a:moveTo>
                  <a:lnTo>
                    <a:pt x="944410" y="345440"/>
                  </a:lnTo>
                  <a:lnTo>
                    <a:pt x="944081" y="584200"/>
                  </a:lnTo>
                  <a:lnTo>
                    <a:pt x="947892" y="584200"/>
                  </a:lnTo>
                  <a:lnTo>
                    <a:pt x="948219" y="345440"/>
                  </a:lnTo>
                  <a:close/>
                </a:path>
                <a:path w="948690" h="929639">
                  <a:moveTo>
                    <a:pt x="4279" y="584200"/>
                  </a:moveTo>
                  <a:lnTo>
                    <a:pt x="470" y="584200"/>
                  </a:lnTo>
                  <a:lnTo>
                    <a:pt x="436" y="609600"/>
                  </a:lnTo>
                  <a:lnTo>
                    <a:pt x="4244" y="609600"/>
                  </a:lnTo>
                  <a:lnTo>
                    <a:pt x="4279" y="584200"/>
                  </a:lnTo>
                  <a:close/>
                </a:path>
                <a:path w="948690" h="929639">
                  <a:moveTo>
                    <a:pt x="947892" y="584200"/>
                  </a:moveTo>
                  <a:lnTo>
                    <a:pt x="944081" y="584200"/>
                  </a:lnTo>
                  <a:lnTo>
                    <a:pt x="944046" y="609600"/>
                  </a:lnTo>
                  <a:lnTo>
                    <a:pt x="947857" y="609600"/>
                  </a:lnTo>
                  <a:lnTo>
                    <a:pt x="947892" y="584200"/>
                  </a:lnTo>
                  <a:close/>
                </a:path>
                <a:path w="948690" h="929639">
                  <a:moveTo>
                    <a:pt x="4244" y="609600"/>
                  </a:moveTo>
                  <a:lnTo>
                    <a:pt x="436" y="609600"/>
                  </a:lnTo>
                  <a:lnTo>
                    <a:pt x="401" y="635000"/>
                  </a:lnTo>
                  <a:lnTo>
                    <a:pt x="4209" y="635000"/>
                  </a:lnTo>
                  <a:lnTo>
                    <a:pt x="4244" y="609600"/>
                  </a:lnTo>
                  <a:close/>
                </a:path>
                <a:path w="948690" h="929639">
                  <a:moveTo>
                    <a:pt x="947857" y="609600"/>
                  </a:moveTo>
                  <a:lnTo>
                    <a:pt x="944046" y="609600"/>
                  </a:lnTo>
                  <a:lnTo>
                    <a:pt x="944011" y="635000"/>
                  </a:lnTo>
                  <a:lnTo>
                    <a:pt x="947823" y="635000"/>
                  </a:lnTo>
                  <a:lnTo>
                    <a:pt x="947857" y="609600"/>
                  </a:lnTo>
                  <a:close/>
                </a:path>
                <a:path w="948690" h="929639">
                  <a:moveTo>
                    <a:pt x="4209" y="635000"/>
                  </a:moveTo>
                  <a:lnTo>
                    <a:pt x="401" y="635000"/>
                  </a:lnTo>
                  <a:lnTo>
                    <a:pt x="366" y="660400"/>
                  </a:lnTo>
                  <a:lnTo>
                    <a:pt x="4174" y="660400"/>
                  </a:lnTo>
                  <a:lnTo>
                    <a:pt x="4209" y="635000"/>
                  </a:lnTo>
                  <a:close/>
                </a:path>
                <a:path w="948690" h="929639">
                  <a:moveTo>
                    <a:pt x="947823" y="635000"/>
                  </a:moveTo>
                  <a:lnTo>
                    <a:pt x="944011" y="635000"/>
                  </a:lnTo>
                  <a:lnTo>
                    <a:pt x="943976" y="660400"/>
                  </a:lnTo>
                  <a:lnTo>
                    <a:pt x="947788" y="660400"/>
                  </a:lnTo>
                  <a:lnTo>
                    <a:pt x="947823" y="635000"/>
                  </a:lnTo>
                  <a:close/>
                </a:path>
                <a:path w="948690" h="929639">
                  <a:moveTo>
                    <a:pt x="4174" y="660400"/>
                  </a:moveTo>
                  <a:lnTo>
                    <a:pt x="366" y="660400"/>
                  </a:lnTo>
                  <a:lnTo>
                    <a:pt x="331" y="685800"/>
                  </a:lnTo>
                  <a:lnTo>
                    <a:pt x="4139" y="685800"/>
                  </a:lnTo>
                  <a:lnTo>
                    <a:pt x="4174" y="660400"/>
                  </a:lnTo>
                  <a:close/>
                </a:path>
                <a:path w="948690" h="929639">
                  <a:moveTo>
                    <a:pt x="947788" y="660400"/>
                  </a:moveTo>
                  <a:lnTo>
                    <a:pt x="943976" y="660400"/>
                  </a:lnTo>
                  <a:lnTo>
                    <a:pt x="943941" y="685800"/>
                  </a:lnTo>
                  <a:lnTo>
                    <a:pt x="947753" y="685800"/>
                  </a:lnTo>
                  <a:lnTo>
                    <a:pt x="947788" y="660400"/>
                  </a:lnTo>
                  <a:close/>
                </a:path>
                <a:path w="948690" h="929639">
                  <a:moveTo>
                    <a:pt x="4139" y="685800"/>
                  </a:moveTo>
                  <a:lnTo>
                    <a:pt x="331" y="685800"/>
                  </a:lnTo>
                  <a:lnTo>
                    <a:pt x="297" y="711200"/>
                  </a:lnTo>
                  <a:lnTo>
                    <a:pt x="4104" y="711200"/>
                  </a:lnTo>
                  <a:lnTo>
                    <a:pt x="4139" y="685800"/>
                  </a:lnTo>
                  <a:close/>
                </a:path>
                <a:path w="948690" h="929639">
                  <a:moveTo>
                    <a:pt x="947753" y="685800"/>
                  </a:moveTo>
                  <a:lnTo>
                    <a:pt x="943941" y="685800"/>
                  </a:lnTo>
                  <a:lnTo>
                    <a:pt x="943906" y="711200"/>
                  </a:lnTo>
                  <a:lnTo>
                    <a:pt x="947718" y="711200"/>
                  </a:lnTo>
                  <a:lnTo>
                    <a:pt x="947753" y="685800"/>
                  </a:lnTo>
                  <a:close/>
                </a:path>
                <a:path w="948690" h="929639">
                  <a:moveTo>
                    <a:pt x="4104" y="711200"/>
                  </a:moveTo>
                  <a:lnTo>
                    <a:pt x="297" y="711200"/>
                  </a:lnTo>
                  <a:lnTo>
                    <a:pt x="279" y="723900"/>
                  </a:lnTo>
                  <a:lnTo>
                    <a:pt x="4086" y="723900"/>
                  </a:lnTo>
                  <a:lnTo>
                    <a:pt x="4104" y="711200"/>
                  </a:lnTo>
                  <a:close/>
                </a:path>
                <a:path w="948690" h="929639">
                  <a:moveTo>
                    <a:pt x="947718" y="711200"/>
                  </a:moveTo>
                  <a:lnTo>
                    <a:pt x="943906" y="711200"/>
                  </a:lnTo>
                  <a:lnTo>
                    <a:pt x="943888" y="723900"/>
                  </a:lnTo>
                  <a:lnTo>
                    <a:pt x="947701" y="723900"/>
                  </a:lnTo>
                  <a:lnTo>
                    <a:pt x="947718" y="711200"/>
                  </a:lnTo>
                  <a:close/>
                </a:path>
                <a:path w="948690" h="929639">
                  <a:moveTo>
                    <a:pt x="4086" y="723900"/>
                  </a:moveTo>
                  <a:lnTo>
                    <a:pt x="279" y="723900"/>
                  </a:lnTo>
                  <a:lnTo>
                    <a:pt x="244" y="749300"/>
                  </a:lnTo>
                  <a:lnTo>
                    <a:pt x="4051" y="749300"/>
                  </a:lnTo>
                  <a:lnTo>
                    <a:pt x="4086" y="723900"/>
                  </a:lnTo>
                  <a:close/>
                </a:path>
                <a:path w="948690" h="929639">
                  <a:moveTo>
                    <a:pt x="947701" y="723900"/>
                  </a:moveTo>
                  <a:lnTo>
                    <a:pt x="943888" y="723900"/>
                  </a:lnTo>
                  <a:lnTo>
                    <a:pt x="943853" y="749300"/>
                  </a:lnTo>
                  <a:lnTo>
                    <a:pt x="947666" y="749300"/>
                  </a:lnTo>
                  <a:lnTo>
                    <a:pt x="947701" y="723900"/>
                  </a:lnTo>
                  <a:close/>
                </a:path>
                <a:path w="948690" h="929639">
                  <a:moveTo>
                    <a:pt x="4051" y="749300"/>
                  </a:moveTo>
                  <a:lnTo>
                    <a:pt x="244" y="749300"/>
                  </a:lnTo>
                  <a:lnTo>
                    <a:pt x="201" y="781050"/>
                  </a:lnTo>
                  <a:lnTo>
                    <a:pt x="4007" y="781050"/>
                  </a:lnTo>
                  <a:lnTo>
                    <a:pt x="4051" y="749300"/>
                  </a:lnTo>
                  <a:close/>
                </a:path>
                <a:path w="948690" h="929639">
                  <a:moveTo>
                    <a:pt x="947666" y="749300"/>
                  </a:moveTo>
                  <a:lnTo>
                    <a:pt x="943853" y="749300"/>
                  </a:lnTo>
                  <a:lnTo>
                    <a:pt x="943809" y="781050"/>
                  </a:lnTo>
                  <a:lnTo>
                    <a:pt x="947623" y="781050"/>
                  </a:lnTo>
                  <a:lnTo>
                    <a:pt x="947666" y="749300"/>
                  </a:lnTo>
                  <a:close/>
                </a:path>
                <a:path w="948690" h="929639">
                  <a:moveTo>
                    <a:pt x="4007" y="781050"/>
                  </a:moveTo>
                  <a:lnTo>
                    <a:pt x="201" y="781050"/>
                  </a:lnTo>
                  <a:lnTo>
                    <a:pt x="194" y="786130"/>
                  </a:lnTo>
                  <a:lnTo>
                    <a:pt x="4000" y="786130"/>
                  </a:lnTo>
                  <a:lnTo>
                    <a:pt x="4007" y="781050"/>
                  </a:lnTo>
                  <a:close/>
                </a:path>
                <a:path w="948690" h="929639">
                  <a:moveTo>
                    <a:pt x="947623" y="781050"/>
                  </a:moveTo>
                  <a:lnTo>
                    <a:pt x="943809" y="781050"/>
                  </a:lnTo>
                  <a:lnTo>
                    <a:pt x="943802" y="786130"/>
                  </a:lnTo>
                  <a:lnTo>
                    <a:pt x="947616" y="786130"/>
                  </a:lnTo>
                  <a:lnTo>
                    <a:pt x="947623" y="781050"/>
                  </a:lnTo>
                  <a:close/>
                </a:path>
                <a:path w="948690" h="929639">
                  <a:moveTo>
                    <a:pt x="4000" y="786130"/>
                  </a:moveTo>
                  <a:lnTo>
                    <a:pt x="194" y="786130"/>
                  </a:lnTo>
                  <a:lnTo>
                    <a:pt x="175" y="800100"/>
                  </a:lnTo>
                  <a:lnTo>
                    <a:pt x="3981" y="800100"/>
                  </a:lnTo>
                  <a:lnTo>
                    <a:pt x="4000" y="786130"/>
                  </a:lnTo>
                  <a:close/>
                </a:path>
                <a:path w="948690" h="929639">
                  <a:moveTo>
                    <a:pt x="947616" y="786130"/>
                  </a:moveTo>
                  <a:lnTo>
                    <a:pt x="943802" y="786130"/>
                  </a:lnTo>
                  <a:lnTo>
                    <a:pt x="943783" y="800100"/>
                  </a:lnTo>
                  <a:lnTo>
                    <a:pt x="947597" y="800100"/>
                  </a:lnTo>
                  <a:lnTo>
                    <a:pt x="947616" y="786130"/>
                  </a:lnTo>
                  <a:close/>
                </a:path>
                <a:path w="948690" h="929639">
                  <a:moveTo>
                    <a:pt x="3981" y="800100"/>
                  </a:moveTo>
                  <a:lnTo>
                    <a:pt x="175" y="800100"/>
                  </a:lnTo>
                  <a:lnTo>
                    <a:pt x="166" y="806450"/>
                  </a:lnTo>
                  <a:lnTo>
                    <a:pt x="3972" y="806450"/>
                  </a:lnTo>
                  <a:lnTo>
                    <a:pt x="3981" y="800100"/>
                  </a:lnTo>
                  <a:close/>
                </a:path>
                <a:path w="948690" h="929639">
                  <a:moveTo>
                    <a:pt x="947597" y="800100"/>
                  </a:moveTo>
                  <a:lnTo>
                    <a:pt x="943783" y="800100"/>
                  </a:lnTo>
                  <a:lnTo>
                    <a:pt x="943774" y="806450"/>
                  </a:lnTo>
                  <a:lnTo>
                    <a:pt x="947588" y="806450"/>
                  </a:lnTo>
                  <a:lnTo>
                    <a:pt x="947597" y="800100"/>
                  </a:lnTo>
                  <a:close/>
                </a:path>
                <a:path w="948690" h="929639">
                  <a:moveTo>
                    <a:pt x="3972" y="806450"/>
                  </a:moveTo>
                  <a:lnTo>
                    <a:pt x="166" y="806450"/>
                  </a:lnTo>
                  <a:lnTo>
                    <a:pt x="158" y="812800"/>
                  </a:lnTo>
                  <a:lnTo>
                    <a:pt x="3964" y="812800"/>
                  </a:lnTo>
                  <a:lnTo>
                    <a:pt x="3972" y="806450"/>
                  </a:lnTo>
                  <a:close/>
                </a:path>
                <a:path w="948690" h="929639">
                  <a:moveTo>
                    <a:pt x="947588" y="806450"/>
                  </a:moveTo>
                  <a:lnTo>
                    <a:pt x="943774" y="806450"/>
                  </a:lnTo>
                  <a:lnTo>
                    <a:pt x="943765" y="812800"/>
                  </a:lnTo>
                  <a:lnTo>
                    <a:pt x="947579" y="812800"/>
                  </a:lnTo>
                  <a:lnTo>
                    <a:pt x="947588" y="806450"/>
                  </a:lnTo>
                  <a:close/>
                </a:path>
                <a:path w="948690" h="929639">
                  <a:moveTo>
                    <a:pt x="3964" y="812800"/>
                  </a:moveTo>
                  <a:lnTo>
                    <a:pt x="158" y="812800"/>
                  </a:lnTo>
                  <a:lnTo>
                    <a:pt x="149" y="819150"/>
                  </a:lnTo>
                  <a:lnTo>
                    <a:pt x="3955" y="819150"/>
                  </a:lnTo>
                  <a:lnTo>
                    <a:pt x="3964" y="812800"/>
                  </a:lnTo>
                  <a:close/>
                </a:path>
                <a:path w="948690" h="929639">
                  <a:moveTo>
                    <a:pt x="947579" y="812800"/>
                  </a:moveTo>
                  <a:lnTo>
                    <a:pt x="943765" y="812800"/>
                  </a:lnTo>
                  <a:lnTo>
                    <a:pt x="943757" y="819150"/>
                  </a:lnTo>
                  <a:lnTo>
                    <a:pt x="947571" y="819150"/>
                  </a:lnTo>
                  <a:lnTo>
                    <a:pt x="947579" y="812800"/>
                  </a:lnTo>
                  <a:close/>
                </a:path>
                <a:path w="948690" h="929639">
                  <a:moveTo>
                    <a:pt x="3955" y="819150"/>
                  </a:moveTo>
                  <a:lnTo>
                    <a:pt x="149" y="819150"/>
                  </a:lnTo>
                  <a:lnTo>
                    <a:pt x="123" y="838200"/>
                  </a:lnTo>
                  <a:lnTo>
                    <a:pt x="3929" y="838200"/>
                  </a:lnTo>
                  <a:lnTo>
                    <a:pt x="3955" y="819150"/>
                  </a:lnTo>
                  <a:close/>
                </a:path>
                <a:path w="948690" h="929639">
                  <a:moveTo>
                    <a:pt x="947571" y="819150"/>
                  </a:moveTo>
                  <a:lnTo>
                    <a:pt x="943757" y="819150"/>
                  </a:lnTo>
                  <a:lnTo>
                    <a:pt x="943730" y="838200"/>
                  </a:lnTo>
                  <a:lnTo>
                    <a:pt x="947545" y="838200"/>
                  </a:lnTo>
                  <a:lnTo>
                    <a:pt x="947571" y="819150"/>
                  </a:lnTo>
                  <a:close/>
                </a:path>
                <a:path w="948690" h="929639">
                  <a:moveTo>
                    <a:pt x="3929" y="838200"/>
                  </a:moveTo>
                  <a:lnTo>
                    <a:pt x="123" y="838200"/>
                  </a:lnTo>
                  <a:lnTo>
                    <a:pt x="99" y="855980"/>
                  </a:lnTo>
                  <a:lnTo>
                    <a:pt x="3904" y="855980"/>
                  </a:lnTo>
                  <a:lnTo>
                    <a:pt x="3929" y="838200"/>
                  </a:lnTo>
                  <a:close/>
                </a:path>
                <a:path w="948690" h="929639">
                  <a:moveTo>
                    <a:pt x="947545" y="838200"/>
                  </a:moveTo>
                  <a:lnTo>
                    <a:pt x="943730" y="838200"/>
                  </a:lnTo>
                  <a:lnTo>
                    <a:pt x="943706" y="855980"/>
                  </a:lnTo>
                  <a:lnTo>
                    <a:pt x="947520" y="855980"/>
                  </a:lnTo>
                  <a:lnTo>
                    <a:pt x="947545" y="838200"/>
                  </a:lnTo>
                  <a:close/>
                </a:path>
                <a:path w="948690" h="929639">
                  <a:moveTo>
                    <a:pt x="3904" y="855980"/>
                  </a:moveTo>
                  <a:lnTo>
                    <a:pt x="99" y="855980"/>
                  </a:lnTo>
                  <a:lnTo>
                    <a:pt x="79" y="869950"/>
                  </a:lnTo>
                  <a:lnTo>
                    <a:pt x="3885" y="869950"/>
                  </a:lnTo>
                  <a:lnTo>
                    <a:pt x="3904" y="855980"/>
                  </a:lnTo>
                  <a:close/>
                </a:path>
                <a:path w="948690" h="929639">
                  <a:moveTo>
                    <a:pt x="947520" y="855980"/>
                  </a:moveTo>
                  <a:lnTo>
                    <a:pt x="943706" y="855980"/>
                  </a:lnTo>
                  <a:lnTo>
                    <a:pt x="943687" y="869950"/>
                  </a:lnTo>
                  <a:lnTo>
                    <a:pt x="947501" y="869950"/>
                  </a:lnTo>
                  <a:lnTo>
                    <a:pt x="947520" y="855980"/>
                  </a:lnTo>
                  <a:close/>
                </a:path>
                <a:path w="948690" h="929639">
                  <a:moveTo>
                    <a:pt x="3885" y="869950"/>
                  </a:moveTo>
                  <a:lnTo>
                    <a:pt x="79" y="869950"/>
                  </a:lnTo>
                  <a:lnTo>
                    <a:pt x="55" y="887730"/>
                  </a:lnTo>
                  <a:lnTo>
                    <a:pt x="3860" y="887730"/>
                  </a:lnTo>
                  <a:lnTo>
                    <a:pt x="3885" y="869950"/>
                  </a:lnTo>
                  <a:close/>
                </a:path>
                <a:path w="948690" h="929639">
                  <a:moveTo>
                    <a:pt x="947501" y="869950"/>
                  </a:moveTo>
                  <a:lnTo>
                    <a:pt x="943687" y="869950"/>
                  </a:lnTo>
                  <a:lnTo>
                    <a:pt x="943662" y="887730"/>
                  </a:lnTo>
                  <a:lnTo>
                    <a:pt x="947477" y="887730"/>
                  </a:lnTo>
                  <a:lnTo>
                    <a:pt x="947501" y="869950"/>
                  </a:lnTo>
                  <a:close/>
                </a:path>
                <a:path w="948690" h="929639">
                  <a:moveTo>
                    <a:pt x="3860" y="887730"/>
                  </a:moveTo>
                  <a:lnTo>
                    <a:pt x="55" y="887730"/>
                  </a:lnTo>
                  <a:lnTo>
                    <a:pt x="36" y="901700"/>
                  </a:lnTo>
                  <a:lnTo>
                    <a:pt x="3841" y="901700"/>
                  </a:lnTo>
                  <a:lnTo>
                    <a:pt x="3860" y="887730"/>
                  </a:lnTo>
                  <a:close/>
                </a:path>
                <a:path w="948690" h="929639">
                  <a:moveTo>
                    <a:pt x="947477" y="887730"/>
                  </a:moveTo>
                  <a:lnTo>
                    <a:pt x="943662" y="887730"/>
                  </a:lnTo>
                  <a:lnTo>
                    <a:pt x="943643" y="901700"/>
                  </a:lnTo>
                  <a:lnTo>
                    <a:pt x="947458" y="901700"/>
                  </a:lnTo>
                  <a:lnTo>
                    <a:pt x="947477" y="887730"/>
                  </a:lnTo>
                  <a:close/>
                </a:path>
                <a:path w="948690" h="929639">
                  <a:moveTo>
                    <a:pt x="3841" y="901700"/>
                  </a:moveTo>
                  <a:lnTo>
                    <a:pt x="36" y="901700"/>
                  </a:lnTo>
                  <a:lnTo>
                    <a:pt x="27" y="908050"/>
                  </a:lnTo>
                  <a:lnTo>
                    <a:pt x="3832" y="908050"/>
                  </a:lnTo>
                  <a:lnTo>
                    <a:pt x="3841" y="901700"/>
                  </a:lnTo>
                  <a:close/>
                </a:path>
                <a:path w="948690" h="929639">
                  <a:moveTo>
                    <a:pt x="947458" y="901700"/>
                  </a:moveTo>
                  <a:lnTo>
                    <a:pt x="943643" y="901700"/>
                  </a:lnTo>
                  <a:lnTo>
                    <a:pt x="943634" y="908050"/>
                  </a:lnTo>
                  <a:lnTo>
                    <a:pt x="947449" y="908050"/>
                  </a:lnTo>
                  <a:lnTo>
                    <a:pt x="947458" y="901700"/>
                  </a:lnTo>
                  <a:close/>
                </a:path>
                <a:path w="948690" h="929639">
                  <a:moveTo>
                    <a:pt x="3832" y="908050"/>
                  </a:moveTo>
                  <a:lnTo>
                    <a:pt x="27" y="908050"/>
                  </a:lnTo>
                  <a:lnTo>
                    <a:pt x="19" y="914400"/>
                  </a:lnTo>
                  <a:lnTo>
                    <a:pt x="3824" y="914400"/>
                  </a:lnTo>
                  <a:lnTo>
                    <a:pt x="3832" y="908050"/>
                  </a:lnTo>
                  <a:close/>
                </a:path>
                <a:path w="948690" h="929639">
                  <a:moveTo>
                    <a:pt x="947449" y="908050"/>
                  </a:moveTo>
                  <a:lnTo>
                    <a:pt x="943634" y="908050"/>
                  </a:lnTo>
                  <a:lnTo>
                    <a:pt x="943625" y="914400"/>
                  </a:lnTo>
                  <a:lnTo>
                    <a:pt x="947440" y="914400"/>
                  </a:lnTo>
                  <a:lnTo>
                    <a:pt x="947449" y="908050"/>
                  </a:lnTo>
                  <a:close/>
                </a:path>
                <a:path w="948690" h="929639">
                  <a:moveTo>
                    <a:pt x="3824" y="914400"/>
                  </a:moveTo>
                  <a:lnTo>
                    <a:pt x="19" y="914400"/>
                  </a:lnTo>
                  <a:lnTo>
                    <a:pt x="10" y="920750"/>
                  </a:lnTo>
                  <a:lnTo>
                    <a:pt x="3815" y="920750"/>
                  </a:lnTo>
                  <a:lnTo>
                    <a:pt x="3824" y="914400"/>
                  </a:lnTo>
                  <a:close/>
                </a:path>
                <a:path w="948690" h="929639">
                  <a:moveTo>
                    <a:pt x="947440" y="914400"/>
                  </a:moveTo>
                  <a:lnTo>
                    <a:pt x="943625" y="914400"/>
                  </a:lnTo>
                  <a:lnTo>
                    <a:pt x="943617" y="920750"/>
                  </a:lnTo>
                  <a:lnTo>
                    <a:pt x="947432" y="920750"/>
                  </a:lnTo>
                  <a:lnTo>
                    <a:pt x="947440" y="914400"/>
                  </a:lnTo>
                  <a:close/>
                </a:path>
                <a:path w="948690" h="929639">
                  <a:moveTo>
                    <a:pt x="3815" y="920750"/>
                  </a:moveTo>
                  <a:lnTo>
                    <a:pt x="10" y="920750"/>
                  </a:lnTo>
                  <a:lnTo>
                    <a:pt x="1" y="927100"/>
                  </a:lnTo>
                  <a:lnTo>
                    <a:pt x="947423" y="927100"/>
                  </a:lnTo>
                  <a:lnTo>
                    <a:pt x="947425" y="925830"/>
                  </a:lnTo>
                  <a:lnTo>
                    <a:pt x="3809" y="924560"/>
                  </a:lnTo>
                  <a:lnTo>
                    <a:pt x="3815" y="920750"/>
                  </a:lnTo>
                  <a:close/>
                </a:path>
                <a:path w="948690" h="929639">
                  <a:moveTo>
                    <a:pt x="947432" y="920750"/>
                  </a:moveTo>
                  <a:lnTo>
                    <a:pt x="943617" y="920750"/>
                  </a:lnTo>
                  <a:lnTo>
                    <a:pt x="943609" y="925830"/>
                  </a:lnTo>
                  <a:lnTo>
                    <a:pt x="947425" y="925830"/>
                  </a:lnTo>
                  <a:lnTo>
                    <a:pt x="947432" y="920750"/>
                  </a:lnTo>
                  <a:close/>
                </a:path>
                <a:path w="948690" h="929639">
                  <a:moveTo>
                    <a:pt x="947423" y="927100"/>
                  </a:moveTo>
                  <a:lnTo>
                    <a:pt x="1" y="927100"/>
                  </a:lnTo>
                  <a:lnTo>
                    <a:pt x="0" y="928370"/>
                  </a:lnTo>
                  <a:lnTo>
                    <a:pt x="947420" y="929640"/>
                  </a:lnTo>
                  <a:lnTo>
                    <a:pt x="947423" y="927100"/>
                  </a:lnTo>
                  <a:close/>
                </a:path>
              </a:pathLst>
            </a:custGeom>
            <a:solidFill>
              <a:srgbClr val="8A192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7110730" y="3092449"/>
              <a:ext cx="941069" cy="922019"/>
            </a:xfrm>
            <a:custGeom>
              <a:avLst/>
              <a:gdLst/>
              <a:ahLst/>
              <a:cxnLst/>
              <a:rect l="l" t="t" r="r" b="b"/>
              <a:pathLst>
                <a:path w="941070" h="922020">
                  <a:moveTo>
                    <a:pt x="1270" y="0"/>
                  </a:moveTo>
                  <a:lnTo>
                    <a:pt x="1254" y="11429"/>
                  </a:lnTo>
                  <a:lnTo>
                    <a:pt x="5069" y="11429"/>
                  </a:lnTo>
                  <a:lnTo>
                    <a:pt x="5079" y="3810"/>
                  </a:lnTo>
                  <a:lnTo>
                    <a:pt x="941066" y="3810"/>
                  </a:lnTo>
                  <a:lnTo>
                    <a:pt x="941070" y="1270"/>
                  </a:lnTo>
                  <a:lnTo>
                    <a:pt x="1270" y="0"/>
                  </a:lnTo>
                  <a:close/>
                </a:path>
                <a:path w="941070" h="922020">
                  <a:moveTo>
                    <a:pt x="941066" y="3810"/>
                  </a:moveTo>
                  <a:lnTo>
                    <a:pt x="5079" y="3810"/>
                  </a:lnTo>
                  <a:lnTo>
                    <a:pt x="937260" y="5079"/>
                  </a:lnTo>
                  <a:lnTo>
                    <a:pt x="937251" y="11429"/>
                  </a:lnTo>
                  <a:lnTo>
                    <a:pt x="941055" y="11429"/>
                  </a:lnTo>
                  <a:lnTo>
                    <a:pt x="941066" y="3810"/>
                  </a:lnTo>
                  <a:close/>
                </a:path>
                <a:path w="941070" h="922020">
                  <a:moveTo>
                    <a:pt x="5069" y="11430"/>
                  </a:moveTo>
                  <a:lnTo>
                    <a:pt x="1254" y="11430"/>
                  </a:lnTo>
                  <a:lnTo>
                    <a:pt x="1210" y="43179"/>
                  </a:lnTo>
                  <a:lnTo>
                    <a:pt x="5025" y="43179"/>
                  </a:lnTo>
                  <a:lnTo>
                    <a:pt x="5069" y="11430"/>
                  </a:lnTo>
                  <a:close/>
                </a:path>
                <a:path w="941070" h="922020">
                  <a:moveTo>
                    <a:pt x="941055" y="11430"/>
                  </a:moveTo>
                  <a:lnTo>
                    <a:pt x="937251" y="11430"/>
                  </a:lnTo>
                  <a:lnTo>
                    <a:pt x="937207" y="43179"/>
                  </a:lnTo>
                  <a:lnTo>
                    <a:pt x="941012" y="43179"/>
                  </a:lnTo>
                  <a:lnTo>
                    <a:pt x="941055" y="11430"/>
                  </a:lnTo>
                  <a:close/>
                </a:path>
                <a:path w="941070" h="922020">
                  <a:moveTo>
                    <a:pt x="5025" y="43180"/>
                  </a:moveTo>
                  <a:lnTo>
                    <a:pt x="1210" y="43180"/>
                  </a:lnTo>
                  <a:lnTo>
                    <a:pt x="1157" y="81279"/>
                  </a:lnTo>
                  <a:lnTo>
                    <a:pt x="4972" y="81279"/>
                  </a:lnTo>
                  <a:lnTo>
                    <a:pt x="5025" y="43180"/>
                  </a:lnTo>
                  <a:close/>
                </a:path>
                <a:path w="941070" h="922020">
                  <a:moveTo>
                    <a:pt x="941012" y="43180"/>
                  </a:moveTo>
                  <a:lnTo>
                    <a:pt x="937207" y="43180"/>
                  </a:lnTo>
                  <a:lnTo>
                    <a:pt x="937154" y="81279"/>
                  </a:lnTo>
                  <a:lnTo>
                    <a:pt x="940959" y="81279"/>
                  </a:lnTo>
                  <a:lnTo>
                    <a:pt x="941012" y="43180"/>
                  </a:lnTo>
                  <a:close/>
                </a:path>
                <a:path w="941070" h="922020">
                  <a:moveTo>
                    <a:pt x="4972" y="81280"/>
                  </a:moveTo>
                  <a:lnTo>
                    <a:pt x="1157" y="81280"/>
                  </a:lnTo>
                  <a:lnTo>
                    <a:pt x="1122" y="106679"/>
                  </a:lnTo>
                  <a:lnTo>
                    <a:pt x="4936" y="106679"/>
                  </a:lnTo>
                  <a:lnTo>
                    <a:pt x="4972" y="81280"/>
                  </a:lnTo>
                  <a:close/>
                </a:path>
                <a:path w="941070" h="922020">
                  <a:moveTo>
                    <a:pt x="940959" y="81280"/>
                  </a:moveTo>
                  <a:lnTo>
                    <a:pt x="937154" y="81280"/>
                  </a:lnTo>
                  <a:lnTo>
                    <a:pt x="937118" y="106679"/>
                  </a:lnTo>
                  <a:lnTo>
                    <a:pt x="940924" y="106679"/>
                  </a:lnTo>
                  <a:lnTo>
                    <a:pt x="940959" y="81280"/>
                  </a:lnTo>
                  <a:close/>
                </a:path>
                <a:path w="941070" h="922020">
                  <a:moveTo>
                    <a:pt x="4936" y="106680"/>
                  </a:moveTo>
                  <a:lnTo>
                    <a:pt x="1122" y="106680"/>
                  </a:lnTo>
                  <a:lnTo>
                    <a:pt x="1105" y="119379"/>
                  </a:lnTo>
                  <a:lnTo>
                    <a:pt x="4919" y="119379"/>
                  </a:lnTo>
                  <a:lnTo>
                    <a:pt x="4936" y="106680"/>
                  </a:lnTo>
                  <a:close/>
                </a:path>
                <a:path w="941070" h="922020">
                  <a:moveTo>
                    <a:pt x="940924" y="106680"/>
                  </a:moveTo>
                  <a:lnTo>
                    <a:pt x="937118" y="106680"/>
                  </a:lnTo>
                  <a:lnTo>
                    <a:pt x="937101" y="119379"/>
                  </a:lnTo>
                  <a:lnTo>
                    <a:pt x="940907" y="119379"/>
                  </a:lnTo>
                  <a:lnTo>
                    <a:pt x="940924" y="106680"/>
                  </a:lnTo>
                  <a:close/>
                </a:path>
                <a:path w="941070" h="922020">
                  <a:moveTo>
                    <a:pt x="4919" y="119380"/>
                  </a:moveTo>
                  <a:lnTo>
                    <a:pt x="1105" y="119380"/>
                  </a:lnTo>
                  <a:lnTo>
                    <a:pt x="1070" y="144779"/>
                  </a:lnTo>
                  <a:lnTo>
                    <a:pt x="4883" y="144779"/>
                  </a:lnTo>
                  <a:lnTo>
                    <a:pt x="4919" y="119380"/>
                  </a:lnTo>
                  <a:close/>
                </a:path>
                <a:path w="941070" h="922020">
                  <a:moveTo>
                    <a:pt x="940907" y="119380"/>
                  </a:moveTo>
                  <a:lnTo>
                    <a:pt x="937101" y="119380"/>
                  </a:lnTo>
                  <a:lnTo>
                    <a:pt x="937065" y="144779"/>
                  </a:lnTo>
                  <a:lnTo>
                    <a:pt x="940872" y="144779"/>
                  </a:lnTo>
                  <a:lnTo>
                    <a:pt x="940907" y="119380"/>
                  </a:lnTo>
                  <a:close/>
                </a:path>
                <a:path w="941070" h="922020">
                  <a:moveTo>
                    <a:pt x="4883" y="144780"/>
                  </a:moveTo>
                  <a:lnTo>
                    <a:pt x="1070" y="144780"/>
                  </a:lnTo>
                  <a:lnTo>
                    <a:pt x="868" y="290829"/>
                  </a:lnTo>
                  <a:lnTo>
                    <a:pt x="4680" y="290829"/>
                  </a:lnTo>
                  <a:lnTo>
                    <a:pt x="4883" y="144780"/>
                  </a:lnTo>
                  <a:close/>
                </a:path>
                <a:path w="941070" h="922020">
                  <a:moveTo>
                    <a:pt x="940872" y="144780"/>
                  </a:moveTo>
                  <a:lnTo>
                    <a:pt x="937065" y="144780"/>
                  </a:lnTo>
                  <a:lnTo>
                    <a:pt x="936862" y="290829"/>
                  </a:lnTo>
                  <a:lnTo>
                    <a:pt x="940670" y="290829"/>
                  </a:lnTo>
                  <a:lnTo>
                    <a:pt x="940872" y="144780"/>
                  </a:lnTo>
                  <a:close/>
                </a:path>
                <a:path w="941070" h="922020">
                  <a:moveTo>
                    <a:pt x="4680" y="290830"/>
                  </a:moveTo>
                  <a:lnTo>
                    <a:pt x="868" y="290830"/>
                  </a:lnTo>
                  <a:lnTo>
                    <a:pt x="833" y="316229"/>
                  </a:lnTo>
                  <a:lnTo>
                    <a:pt x="4645" y="316229"/>
                  </a:lnTo>
                  <a:lnTo>
                    <a:pt x="4680" y="290830"/>
                  </a:lnTo>
                  <a:close/>
                </a:path>
                <a:path w="941070" h="922020">
                  <a:moveTo>
                    <a:pt x="940670" y="290830"/>
                  </a:moveTo>
                  <a:lnTo>
                    <a:pt x="936862" y="290830"/>
                  </a:lnTo>
                  <a:lnTo>
                    <a:pt x="936827" y="316229"/>
                  </a:lnTo>
                  <a:lnTo>
                    <a:pt x="940635" y="316229"/>
                  </a:lnTo>
                  <a:lnTo>
                    <a:pt x="940670" y="290830"/>
                  </a:lnTo>
                  <a:close/>
                </a:path>
                <a:path w="941070" h="922020">
                  <a:moveTo>
                    <a:pt x="4645" y="316230"/>
                  </a:moveTo>
                  <a:lnTo>
                    <a:pt x="833" y="316230"/>
                  </a:lnTo>
                  <a:lnTo>
                    <a:pt x="798" y="341629"/>
                  </a:lnTo>
                  <a:lnTo>
                    <a:pt x="4610" y="341629"/>
                  </a:lnTo>
                  <a:lnTo>
                    <a:pt x="4645" y="316230"/>
                  </a:lnTo>
                  <a:close/>
                </a:path>
                <a:path w="941070" h="922020">
                  <a:moveTo>
                    <a:pt x="940635" y="316230"/>
                  </a:moveTo>
                  <a:lnTo>
                    <a:pt x="936827" y="316230"/>
                  </a:lnTo>
                  <a:lnTo>
                    <a:pt x="936791" y="341629"/>
                  </a:lnTo>
                  <a:lnTo>
                    <a:pt x="940600" y="341629"/>
                  </a:lnTo>
                  <a:lnTo>
                    <a:pt x="940635" y="316230"/>
                  </a:lnTo>
                  <a:close/>
                </a:path>
                <a:path w="941070" h="922020">
                  <a:moveTo>
                    <a:pt x="4610" y="341630"/>
                  </a:moveTo>
                  <a:lnTo>
                    <a:pt x="798" y="341630"/>
                  </a:lnTo>
                  <a:lnTo>
                    <a:pt x="469" y="580389"/>
                  </a:lnTo>
                  <a:lnTo>
                    <a:pt x="4278" y="580389"/>
                  </a:lnTo>
                  <a:lnTo>
                    <a:pt x="4610" y="341630"/>
                  </a:lnTo>
                  <a:close/>
                </a:path>
                <a:path w="941070" h="922020">
                  <a:moveTo>
                    <a:pt x="940600" y="341630"/>
                  </a:moveTo>
                  <a:lnTo>
                    <a:pt x="936791" y="341630"/>
                  </a:lnTo>
                  <a:lnTo>
                    <a:pt x="936459" y="580389"/>
                  </a:lnTo>
                  <a:lnTo>
                    <a:pt x="940271" y="580389"/>
                  </a:lnTo>
                  <a:lnTo>
                    <a:pt x="940600" y="341630"/>
                  </a:lnTo>
                  <a:close/>
                </a:path>
                <a:path w="941070" h="922020">
                  <a:moveTo>
                    <a:pt x="4278" y="580390"/>
                  </a:moveTo>
                  <a:lnTo>
                    <a:pt x="469" y="580390"/>
                  </a:lnTo>
                  <a:lnTo>
                    <a:pt x="434" y="605789"/>
                  </a:lnTo>
                  <a:lnTo>
                    <a:pt x="4242" y="605789"/>
                  </a:lnTo>
                  <a:lnTo>
                    <a:pt x="4278" y="580390"/>
                  </a:lnTo>
                  <a:close/>
                </a:path>
                <a:path w="941070" h="922020">
                  <a:moveTo>
                    <a:pt x="940271" y="580390"/>
                  </a:moveTo>
                  <a:lnTo>
                    <a:pt x="936459" y="580390"/>
                  </a:lnTo>
                  <a:lnTo>
                    <a:pt x="936424" y="605789"/>
                  </a:lnTo>
                  <a:lnTo>
                    <a:pt x="940236" y="605789"/>
                  </a:lnTo>
                  <a:lnTo>
                    <a:pt x="940271" y="580390"/>
                  </a:lnTo>
                  <a:close/>
                </a:path>
                <a:path w="941070" h="922020">
                  <a:moveTo>
                    <a:pt x="4242" y="605790"/>
                  </a:moveTo>
                  <a:lnTo>
                    <a:pt x="434" y="605790"/>
                  </a:lnTo>
                  <a:lnTo>
                    <a:pt x="399" y="631189"/>
                  </a:lnTo>
                  <a:lnTo>
                    <a:pt x="4207" y="631189"/>
                  </a:lnTo>
                  <a:lnTo>
                    <a:pt x="4242" y="605790"/>
                  </a:lnTo>
                  <a:close/>
                </a:path>
                <a:path w="941070" h="922020">
                  <a:moveTo>
                    <a:pt x="940236" y="605790"/>
                  </a:moveTo>
                  <a:lnTo>
                    <a:pt x="936424" y="605790"/>
                  </a:lnTo>
                  <a:lnTo>
                    <a:pt x="936389" y="631189"/>
                  </a:lnTo>
                  <a:lnTo>
                    <a:pt x="940201" y="631189"/>
                  </a:lnTo>
                  <a:lnTo>
                    <a:pt x="940236" y="605790"/>
                  </a:lnTo>
                  <a:close/>
                </a:path>
                <a:path w="941070" h="922020">
                  <a:moveTo>
                    <a:pt x="4207" y="631190"/>
                  </a:moveTo>
                  <a:lnTo>
                    <a:pt x="399" y="631190"/>
                  </a:lnTo>
                  <a:lnTo>
                    <a:pt x="364" y="656589"/>
                  </a:lnTo>
                  <a:lnTo>
                    <a:pt x="4172" y="656589"/>
                  </a:lnTo>
                  <a:lnTo>
                    <a:pt x="4207" y="631190"/>
                  </a:lnTo>
                  <a:close/>
                </a:path>
                <a:path w="941070" h="922020">
                  <a:moveTo>
                    <a:pt x="940201" y="631190"/>
                  </a:moveTo>
                  <a:lnTo>
                    <a:pt x="936389" y="631190"/>
                  </a:lnTo>
                  <a:lnTo>
                    <a:pt x="936353" y="656589"/>
                  </a:lnTo>
                  <a:lnTo>
                    <a:pt x="940166" y="656589"/>
                  </a:lnTo>
                  <a:lnTo>
                    <a:pt x="940201" y="631190"/>
                  </a:lnTo>
                  <a:close/>
                </a:path>
                <a:path w="941070" h="922020">
                  <a:moveTo>
                    <a:pt x="4172" y="656590"/>
                  </a:moveTo>
                  <a:lnTo>
                    <a:pt x="364" y="656590"/>
                  </a:lnTo>
                  <a:lnTo>
                    <a:pt x="329" y="681989"/>
                  </a:lnTo>
                  <a:lnTo>
                    <a:pt x="4136" y="681989"/>
                  </a:lnTo>
                  <a:lnTo>
                    <a:pt x="4172" y="656590"/>
                  </a:lnTo>
                  <a:close/>
                </a:path>
                <a:path w="941070" h="922020">
                  <a:moveTo>
                    <a:pt x="940166" y="656590"/>
                  </a:moveTo>
                  <a:lnTo>
                    <a:pt x="936353" y="656590"/>
                  </a:lnTo>
                  <a:lnTo>
                    <a:pt x="936318" y="681989"/>
                  </a:lnTo>
                  <a:lnTo>
                    <a:pt x="940131" y="681989"/>
                  </a:lnTo>
                  <a:lnTo>
                    <a:pt x="940166" y="656590"/>
                  </a:lnTo>
                  <a:close/>
                </a:path>
                <a:path w="941070" h="922020">
                  <a:moveTo>
                    <a:pt x="4136" y="681990"/>
                  </a:moveTo>
                  <a:lnTo>
                    <a:pt x="329" y="681990"/>
                  </a:lnTo>
                  <a:lnTo>
                    <a:pt x="294" y="707389"/>
                  </a:lnTo>
                  <a:lnTo>
                    <a:pt x="4101" y="707389"/>
                  </a:lnTo>
                  <a:lnTo>
                    <a:pt x="4136" y="681990"/>
                  </a:lnTo>
                  <a:close/>
                </a:path>
                <a:path w="941070" h="922020">
                  <a:moveTo>
                    <a:pt x="940131" y="681990"/>
                  </a:moveTo>
                  <a:lnTo>
                    <a:pt x="936318" y="681990"/>
                  </a:lnTo>
                  <a:lnTo>
                    <a:pt x="936283" y="707389"/>
                  </a:lnTo>
                  <a:lnTo>
                    <a:pt x="940096" y="707389"/>
                  </a:lnTo>
                  <a:lnTo>
                    <a:pt x="940131" y="681990"/>
                  </a:lnTo>
                  <a:close/>
                </a:path>
                <a:path w="941070" h="922020">
                  <a:moveTo>
                    <a:pt x="4101" y="707390"/>
                  </a:moveTo>
                  <a:lnTo>
                    <a:pt x="294" y="707390"/>
                  </a:lnTo>
                  <a:lnTo>
                    <a:pt x="276" y="720089"/>
                  </a:lnTo>
                  <a:lnTo>
                    <a:pt x="4083" y="720089"/>
                  </a:lnTo>
                  <a:lnTo>
                    <a:pt x="4101" y="707390"/>
                  </a:lnTo>
                  <a:close/>
                </a:path>
                <a:path w="941070" h="922020">
                  <a:moveTo>
                    <a:pt x="940096" y="707390"/>
                  </a:moveTo>
                  <a:lnTo>
                    <a:pt x="936283" y="707390"/>
                  </a:lnTo>
                  <a:lnTo>
                    <a:pt x="936265" y="720089"/>
                  </a:lnTo>
                  <a:lnTo>
                    <a:pt x="940078" y="720089"/>
                  </a:lnTo>
                  <a:lnTo>
                    <a:pt x="940096" y="707390"/>
                  </a:lnTo>
                  <a:close/>
                </a:path>
                <a:path w="941070" h="922020">
                  <a:moveTo>
                    <a:pt x="4083" y="720090"/>
                  </a:moveTo>
                  <a:lnTo>
                    <a:pt x="276" y="720090"/>
                  </a:lnTo>
                  <a:lnTo>
                    <a:pt x="241" y="745489"/>
                  </a:lnTo>
                  <a:lnTo>
                    <a:pt x="4048" y="745489"/>
                  </a:lnTo>
                  <a:lnTo>
                    <a:pt x="4083" y="720090"/>
                  </a:lnTo>
                  <a:close/>
                </a:path>
                <a:path w="941070" h="922020">
                  <a:moveTo>
                    <a:pt x="940078" y="720090"/>
                  </a:moveTo>
                  <a:lnTo>
                    <a:pt x="936265" y="720090"/>
                  </a:lnTo>
                  <a:lnTo>
                    <a:pt x="936230" y="745489"/>
                  </a:lnTo>
                  <a:lnTo>
                    <a:pt x="940043" y="745489"/>
                  </a:lnTo>
                  <a:lnTo>
                    <a:pt x="940078" y="720090"/>
                  </a:lnTo>
                  <a:close/>
                </a:path>
                <a:path w="941070" h="922020">
                  <a:moveTo>
                    <a:pt x="4048" y="745490"/>
                  </a:moveTo>
                  <a:lnTo>
                    <a:pt x="241" y="745490"/>
                  </a:lnTo>
                  <a:lnTo>
                    <a:pt x="197" y="777239"/>
                  </a:lnTo>
                  <a:lnTo>
                    <a:pt x="4004" y="777239"/>
                  </a:lnTo>
                  <a:lnTo>
                    <a:pt x="4048" y="745490"/>
                  </a:lnTo>
                  <a:close/>
                </a:path>
                <a:path w="941070" h="922020">
                  <a:moveTo>
                    <a:pt x="940043" y="745490"/>
                  </a:moveTo>
                  <a:lnTo>
                    <a:pt x="936230" y="745490"/>
                  </a:lnTo>
                  <a:lnTo>
                    <a:pt x="936186" y="777239"/>
                  </a:lnTo>
                  <a:lnTo>
                    <a:pt x="939999" y="777239"/>
                  </a:lnTo>
                  <a:lnTo>
                    <a:pt x="940043" y="745490"/>
                  </a:lnTo>
                  <a:close/>
                </a:path>
                <a:path w="941070" h="922020">
                  <a:moveTo>
                    <a:pt x="4004" y="777240"/>
                  </a:moveTo>
                  <a:lnTo>
                    <a:pt x="197" y="777240"/>
                  </a:lnTo>
                  <a:lnTo>
                    <a:pt x="190" y="782319"/>
                  </a:lnTo>
                  <a:lnTo>
                    <a:pt x="3997" y="782319"/>
                  </a:lnTo>
                  <a:lnTo>
                    <a:pt x="4004" y="777240"/>
                  </a:lnTo>
                  <a:close/>
                </a:path>
                <a:path w="941070" h="922020">
                  <a:moveTo>
                    <a:pt x="939999" y="777240"/>
                  </a:moveTo>
                  <a:lnTo>
                    <a:pt x="936186" y="777240"/>
                  </a:lnTo>
                  <a:lnTo>
                    <a:pt x="936178" y="782319"/>
                  </a:lnTo>
                  <a:lnTo>
                    <a:pt x="939992" y="782319"/>
                  </a:lnTo>
                  <a:lnTo>
                    <a:pt x="939999" y="777240"/>
                  </a:lnTo>
                  <a:close/>
                </a:path>
                <a:path w="941070" h="922020">
                  <a:moveTo>
                    <a:pt x="3997" y="782320"/>
                  </a:moveTo>
                  <a:lnTo>
                    <a:pt x="190" y="782320"/>
                  </a:lnTo>
                  <a:lnTo>
                    <a:pt x="171" y="796289"/>
                  </a:lnTo>
                  <a:lnTo>
                    <a:pt x="3977" y="796289"/>
                  </a:lnTo>
                  <a:lnTo>
                    <a:pt x="3997" y="782320"/>
                  </a:lnTo>
                  <a:close/>
                </a:path>
                <a:path w="941070" h="922020">
                  <a:moveTo>
                    <a:pt x="939992" y="782320"/>
                  </a:moveTo>
                  <a:lnTo>
                    <a:pt x="936178" y="782320"/>
                  </a:lnTo>
                  <a:lnTo>
                    <a:pt x="936159" y="796289"/>
                  </a:lnTo>
                  <a:lnTo>
                    <a:pt x="939973" y="796289"/>
                  </a:lnTo>
                  <a:lnTo>
                    <a:pt x="939992" y="782320"/>
                  </a:lnTo>
                  <a:close/>
                </a:path>
                <a:path w="941070" h="922020">
                  <a:moveTo>
                    <a:pt x="3977" y="796290"/>
                  </a:moveTo>
                  <a:lnTo>
                    <a:pt x="171" y="796290"/>
                  </a:lnTo>
                  <a:lnTo>
                    <a:pt x="162" y="802639"/>
                  </a:lnTo>
                  <a:lnTo>
                    <a:pt x="3968" y="802639"/>
                  </a:lnTo>
                  <a:lnTo>
                    <a:pt x="3977" y="796290"/>
                  </a:lnTo>
                  <a:close/>
                </a:path>
                <a:path w="941070" h="922020">
                  <a:moveTo>
                    <a:pt x="939973" y="796290"/>
                  </a:moveTo>
                  <a:lnTo>
                    <a:pt x="936159" y="796290"/>
                  </a:lnTo>
                  <a:lnTo>
                    <a:pt x="936150" y="802639"/>
                  </a:lnTo>
                  <a:lnTo>
                    <a:pt x="939964" y="802639"/>
                  </a:lnTo>
                  <a:lnTo>
                    <a:pt x="939973" y="796290"/>
                  </a:lnTo>
                  <a:close/>
                </a:path>
                <a:path w="941070" h="922020">
                  <a:moveTo>
                    <a:pt x="3968" y="802640"/>
                  </a:moveTo>
                  <a:lnTo>
                    <a:pt x="162" y="802640"/>
                  </a:lnTo>
                  <a:lnTo>
                    <a:pt x="154" y="808989"/>
                  </a:lnTo>
                  <a:lnTo>
                    <a:pt x="3960" y="808989"/>
                  </a:lnTo>
                  <a:lnTo>
                    <a:pt x="3968" y="802640"/>
                  </a:lnTo>
                  <a:close/>
                </a:path>
                <a:path w="941070" h="922020">
                  <a:moveTo>
                    <a:pt x="939964" y="802640"/>
                  </a:moveTo>
                  <a:lnTo>
                    <a:pt x="936150" y="802640"/>
                  </a:lnTo>
                  <a:lnTo>
                    <a:pt x="936141" y="808989"/>
                  </a:lnTo>
                  <a:lnTo>
                    <a:pt x="939955" y="808989"/>
                  </a:lnTo>
                  <a:lnTo>
                    <a:pt x="939964" y="802640"/>
                  </a:lnTo>
                  <a:close/>
                </a:path>
                <a:path w="941070" h="922020">
                  <a:moveTo>
                    <a:pt x="3960" y="808990"/>
                  </a:moveTo>
                  <a:lnTo>
                    <a:pt x="154" y="808990"/>
                  </a:lnTo>
                  <a:lnTo>
                    <a:pt x="145" y="815339"/>
                  </a:lnTo>
                  <a:lnTo>
                    <a:pt x="3951" y="815339"/>
                  </a:lnTo>
                  <a:lnTo>
                    <a:pt x="3960" y="808990"/>
                  </a:lnTo>
                  <a:close/>
                </a:path>
                <a:path w="941070" h="922020">
                  <a:moveTo>
                    <a:pt x="939955" y="808990"/>
                  </a:moveTo>
                  <a:lnTo>
                    <a:pt x="936141" y="808990"/>
                  </a:lnTo>
                  <a:lnTo>
                    <a:pt x="936133" y="815339"/>
                  </a:lnTo>
                  <a:lnTo>
                    <a:pt x="939947" y="815339"/>
                  </a:lnTo>
                  <a:lnTo>
                    <a:pt x="939955" y="808990"/>
                  </a:lnTo>
                  <a:close/>
                </a:path>
                <a:path w="941070" h="922020">
                  <a:moveTo>
                    <a:pt x="3951" y="815340"/>
                  </a:moveTo>
                  <a:lnTo>
                    <a:pt x="145" y="815340"/>
                  </a:lnTo>
                  <a:lnTo>
                    <a:pt x="129" y="826769"/>
                  </a:lnTo>
                  <a:lnTo>
                    <a:pt x="3935" y="826769"/>
                  </a:lnTo>
                  <a:lnTo>
                    <a:pt x="3951" y="815340"/>
                  </a:lnTo>
                  <a:close/>
                </a:path>
                <a:path w="941070" h="922020">
                  <a:moveTo>
                    <a:pt x="939947" y="815340"/>
                  </a:moveTo>
                  <a:lnTo>
                    <a:pt x="936133" y="815340"/>
                  </a:lnTo>
                  <a:lnTo>
                    <a:pt x="936117" y="826769"/>
                  </a:lnTo>
                  <a:lnTo>
                    <a:pt x="939931" y="826769"/>
                  </a:lnTo>
                  <a:lnTo>
                    <a:pt x="939947" y="815340"/>
                  </a:lnTo>
                  <a:close/>
                </a:path>
                <a:path w="941070" h="922020">
                  <a:moveTo>
                    <a:pt x="3935" y="826770"/>
                  </a:moveTo>
                  <a:lnTo>
                    <a:pt x="129" y="826770"/>
                  </a:lnTo>
                  <a:lnTo>
                    <a:pt x="119" y="834389"/>
                  </a:lnTo>
                  <a:lnTo>
                    <a:pt x="3924" y="834389"/>
                  </a:lnTo>
                  <a:lnTo>
                    <a:pt x="3935" y="826770"/>
                  </a:lnTo>
                  <a:close/>
                </a:path>
                <a:path w="941070" h="922020">
                  <a:moveTo>
                    <a:pt x="939931" y="826770"/>
                  </a:moveTo>
                  <a:lnTo>
                    <a:pt x="936117" y="826770"/>
                  </a:lnTo>
                  <a:lnTo>
                    <a:pt x="936106" y="834389"/>
                  </a:lnTo>
                  <a:lnTo>
                    <a:pt x="939920" y="834389"/>
                  </a:lnTo>
                  <a:lnTo>
                    <a:pt x="939931" y="826770"/>
                  </a:lnTo>
                  <a:close/>
                </a:path>
                <a:path w="941070" h="922020">
                  <a:moveTo>
                    <a:pt x="3924" y="834390"/>
                  </a:moveTo>
                  <a:lnTo>
                    <a:pt x="119" y="834390"/>
                  </a:lnTo>
                  <a:lnTo>
                    <a:pt x="94" y="852169"/>
                  </a:lnTo>
                  <a:lnTo>
                    <a:pt x="3900" y="852169"/>
                  </a:lnTo>
                  <a:lnTo>
                    <a:pt x="3924" y="834390"/>
                  </a:lnTo>
                  <a:close/>
                </a:path>
                <a:path w="941070" h="922020">
                  <a:moveTo>
                    <a:pt x="939920" y="834390"/>
                  </a:moveTo>
                  <a:lnTo>
                    <a:pt x="936106" y="834390"/>
                  </a:lnTo>
                  <a:lnTo>
                    <a:pt x="936081" y="852169"/>
                  </a:lnTo>
                  <a:lnTo>
                    <a:pt x="939896" y="852169"/>
                  </a:lnTo>
                  <a:lnTo>
                    <a:pt x="939920" y="834390"/>
                  </a:lnTo>
                  <a:close/>
                </a:path>
                <a:path w="941070" h="922020">
                  <a:moveTo>
                    <a:pt x="3900" y="852170"/>
                  </a:moveTo>
                  <a:lnTo>
                    <a:pt x="94" y="852170"/>
                  </a:lnTo>
                  <a:lnTo>
                    <a:pt x="75" y="866139"/>
                  </a:lnTo>
                  <a:lnTo>
                    <a:pt x="3880" y="866139"/>
                  </a:lnTo>
                  <a:lnTo>
                    <a:pt x="3900" y="852170"/>
                  </a:lnTo>
                  <a:close/>
                </a:path>
                <a:path w="941070" h="922020">
                  <a:moveTo>
                    <a:pt x="939896" y="852170"/>
                  </a:moveTo>
                  <a:lnTo>
                    <a:pt x="936081" y="852170"/>
                  </a:lnTo>
                  <a:lnTo>
                    <a:pt x="936062" y="866139"/>
                  </a:lnTo>
                  <a:lnTo>
                    <a:pt x="939877" y="866139"/>
                  </a:lnTo>
                  <a:lnTo>
                    <a:pt x="939896" y="852170"/>
                  </a:lnTo>
                  <a:close/>
                </a:path>
                <a:path w="941070" h="922020">
                  <a:moveTo>
                    <a:pt x="3880" y="866140"/>
                  </a:moveTo>
                  <a:lnTo>
                    <a:pt x="75" y="866140"/>
                  </a:lnTo>
                  <a:lnTo>
                    <a:pt x="31" y="897889"/>
                  </a:lnTo>
                  <a:lnTo>
                    <a:pt x="3836" y="897889"/>
                  </a:lnTo>
                  <a:lnTo>
                    <a:pt x="3880" y="866140"/>
                  </a:lnTo>
                  <a:close/>
                </a:path>
                <a:path w="941070" h="922020">
                  <a:moveTo>
                    <a:pt x="939877" y="866140"/>
                  </a:moveTo>
                  <a:lnTo>
                    <a:pt x="936062" y="866140"/>
                  </a:lnTo>
                  <a:lnTo>
                    <a:pt x="936018" y="897889"/>
                  </a:lnTo>
                  <a:lnTo>
                    <a:pt x="939833" y="897889"/>
                  </a:lnTo>
                  <a:lnTo>
                    <a:pt x="939877" y="866140"/>
                  </a:lnTo>
                  <a:close/>
                </a:path>
                <a:path w="941070" h="922020">
                  <a:moveTo>
                    <a:pt x="3836" y="897890"/>
                  </a:moveTo>
                  <a:lnTo>
                    <a:pt x="31" y="897890"/>
                  </a:lnTo>
                  <a:lnTo>
                    <a:pt x="22" y="904239"/>
                  </a:lnTo>
                  <a:lnTo>
                    <a:pt x="3827" y="904239"/>
                  </a:lnTo>
                  <a:lnTo>
                    <a:pt x="3836" y="897890"/>
                  </a:lnTo>
                  <a:close/>
                </a:path>
                <a:path w="941070" h="922020">
                  <a:moveTo>
                    <a:pt x="939833" y="897890"/>
                  </a:moveTo>
                  <a:lnTo>
                    <a:pt x="936018" y="897890"/>
                  </a:lnTo>
                  <a:lnTo>
                    <a:pt x="936009" y="904239"/>
                  </a:lnTo>
                  <a:lnTo>
                    <a:pt x="939824" y="904239"/>
                  </a:lnTo>
                  <a:lnTo>
                    <a:pt x="939833" y="897890"/>
                  </a:lnTo>
                  <a:close/>
                </a:path>
                <a:path w="941070" h="922020">
                  <a:moveTo>
                    <a:pt x="3827" y="904240"/>
                  </a:moveTo>
                  <a:lnTo>
                    <a:pt x="22" y="904240"/>
                  </a:lnTo>
                  <a:lnTo>
                    <a:pt x="14" y="910589"/>
                  </a:lnTo>
                  <a:lnTo>
                    <a:pt x="3818" y="910589"/>
                  </a:lnTo>
                  <a:lnTo>
                    <a:pt x="3827" y="904240"/>
                  </a:lnTo>
                  <a:close/>
                </a:path>
                <a:path w="941070" h="922020">
                  <a:moveTo>
                    <a:pt x="939824" y="904240"/>
                  </a:moveTo>
                  <a:lnTo>
                    <a:pt x="936009" y="904240"/>
                  </a:lnTo>
                  <a:lnTo>
                    <a:pt x="936000" y="910589"/>
                  </a:lnTo>
                  <a:lnTo>
                    <a:pt x="939815" y="910589"/>
                  </a:lnTo>
                  <a:lnTo>
                    <a:pt x="939824" y="904240"/>
                  </a:lnTo>
                  <a:close/>
                </a:path>
                <a:path w="941070" h="922020">
                  <a:moveTo>
                    <a:pt x="3818" y="910590"/>
                  </a:moveTo>
                  <a:lnTo>
                    <a:pt x="14" y="910590"/>
                  </a:lnTo>
                  <a:lnTo>
                    <a:pt x="0" y="920750"/>
                  </a:lnTo>
                  <a:lnTo>
                    <a:pt x="939800" y="922019"/>
                  </a:lnTo>
                  <a:lnTo>
                    <a:pt x="939805" y="918210"/>
                  </a:lnTo>
                  <a:lnTo>
                    <a:pt x="3810" y="916940"/>
                  </a:lnTo>
                  <a:lnTo>
                    <a:pt x="3818" y="910590"/>
                  </a:lnTo>
                  <a:close/>
                </a:path>
                <a:path w="941070" h="922020">
                  <a:moveTo>
                    <a:pt x="939815" y="910590"/>
                  </a:moveTo>
                  <a:lnTo>
                    <a:pt x="936000" y="910590"/>
                  </a:lnTo>
                  <a:lnTo>
                    <a:pt x="935990" y="918210"/>
                  </a:lnTo>
                  <a:lnTo>
                    <a:pt x="939805" y="918210"/>
                  </a:lnTo>
                  <a:lnTo>
                    <a:pt x="939815" y="910590"/>
                  </a:lnTo>
                  <a:close/>
                </a:path>
              </a:pathLst>
            </a:custGeom>
            <a:solidFill>
              <a:srgbClr val="8B1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7114540" y="3096259"/>
              <a:ext cx="933450" cy="914400"/>
            </a:xfrm>
            <a:custGeom>
              <a:avLst/>
              <a:gdLst/>
              <a:ahLst/>
              <a:cxnLst/>
              <a:rect l="l" t="t" r="r" b="b"/>
              <a:pathLst>
                <a:path w="933450" h="914400">
                  <a:moveTo>
                    <a:pt x="1269" y="0"/>
                  </a:moveTo>
                  <a:lnTo>
                    <a:pt x="1259" y="7619"/>
                  </a:lnTo>
                  <a:lnTo>
                    <a:pt x="5074" y="7619"/>
                  </a:lnTo>
                  <a:lnTo>
                    <a:pt x="5079" y="3810"/>
                  </a:lnTo>
                  <a:lnTo>
                    <a:pt x="933446" y="3810"/>
                  </a:lnTo>
                  <a:lnTo>
                    <a:pt x="933450" y="1269"/>
                  </a:lnTo>
                  <a:lnTo>
                    <a:pt x="1269" y="0"/>
                  </a:lnTo>
                  <a:close/>
                </a:path>
                <a:path w="933450" h="914400">
                  <a:moveTo>
                    <a:pt x="933446" y="3810"/>
                  </a:moveTo>
                  <a:lnTo>
                    <a:pt x="5079" y="3810"/>
                  </a:lnTo>
                  <a:lnTo>
                    <a:pt x="929639" y="5079"/>
                  </a:lnTo>
                  <a:lnTo>
                    <a:pt x="929636" y="7619"/>
                  </a:lnTo>
                  <a:lnTo>
                    <a:pt x="933441" y="7619"/>
                  </a:lnTo>
                  <a:lnTo>
                    <a:pt x="933446" y="3810"/>
                  </a:lnTo>
                  <a:close/>
                </a:path>
                <a:path w="933450" h="914400">
                  <a:moveTo>
                    <a:pt x="5074" y="7620"/>
                  </a:moveTo>
                  <a:lnTo>
                    <a:pt x="1259" y="7620"/>
                  </a:lnTo>
                  <a:lnTo>
                    <a:pt x="1215" y="39369"/>
                  </a:lnTo>
                  <a:lnTo>
                    <a:pt x="5030" y="39369"/>
                  </a:lnTo>
                  <a:lnTo>
                    <a:pt x="5074" y="7620"/>
                  </a:lnTo>
                  <a:close/>
                </a:path>
                <a:path w="933450" h="914400">
                  <a:moveTo>
                    <a:pt x="933441" y="7620"/>
                  </a:moveTo>
                  <a:lnTo>
                    <a:pt x="929636" y="7620"/>
                  </a:lnTo>
                  <a:lnTo>
                    <a:pt x="929591" y="39369"/>
                  </a:lnTo>
                  <a:lnTo>
                    <a:pt x="933397" y="39369"/>
                  </a:lnTo>
                  <a:lnTo>
                    <a:pt x="933441" y="7620"/>
                  </a:lnTo>
                  <a:close/>
                </a:path>
                <a:path w="933450" h="914400">
                  <a:moveTo>
                    <a:pt x="5030" y="39370"/>
                  </a:moveTo>
                  <a:lnTo>
                    <a:pt x="1215" y="39370"/>
                  </a:lnTo>
                  <a:lnTo>
                    <a:pt x="1162" y="77469"/>
                  </a:lnTo>
                  <a:lnTo>
                    <a:pt x="4976" y="77469"/>
                  </a:lnTo>
                  <a:lnTo>
                    <a:pt x="5030" y="39370"/>
                  </a:lnTo>
                  <a:close/>
                </a:path>
                <a:path w="933450" h="914400">
                  <a:moveTo>
                    <a:pt x="933397" y="39370"/>
                  </a:moveTo>
                  <a:lnTo>
                    <a:pt x="929591" y="39370"/>
                  </a:lnTo>
                  <a:lnTo>
                    <a:pt x="929538" y="77469"/>
                  </a:lnTo>
                  <a:lnTo>
                    <a:pt x="933344" y="77469"/>
                  </a:lnTo>
                  <a:lnTo>
                    <a:pt x="933397" y="39370"/>
                  </a:lnTo>
                  <a:close/>
                </a:path>
                <a:path w="933450" h="914400">
                  <a:moveTo>
                    <a:pt x="4976" y="77470"/>
                  </a:moveTo>
                  <a:lnTo>
                    <a:pt x="1162" y="77470"/>
                  </a:lnTo>
                  <a:lnTo>
                    <a:pt x="1126" y="102869"/>
                  </a:lnTo>
                  <a:lnTo>
                    <a:pt x="4941" y="102869"/>
                  </a:lnTo>
                  <a:lnTo>
                    <a:pt x="4976" y="77470"/>
                  </a:lnTo>
                  <a:close/>
                </a:path>
                <a:path w="933450" h="914400">
                  <a:moveTo>
                    <a:pt x="933344" y="77470"/>
                  </a:moveTo>
                  <a:lnTo>
                    <a:pt x="929538" y="77470"/>
                  </a:lnTo>
                  <a:lnTo>
                    <a:pt x="929502" y="102869"/>
                  </a:lnTo>
                  <a:lnTo>
                    <a:pt x="933308" y="102869"/>
                  </a:lnTo>
                  <a:lnTo>
                    <a:pt x="933344" y="77470"/>
                  </a:lnTo>
                  <a:close/>
                </a:path>
                <a:path w="933450" h="914400">
                  <a:moveTo>
                    <a:pt x="4941" y="102870"/>
                  </a:moveTo>
                  <a:lnTo>
                    <a:pt x="1126" y="102870"/>
                  </a:lnTo>
                  <a:lnTo>
                    <a:pt x="1109" y="115569"/>
                  </a:lnTo>
                  <a:lnTo>
                    <a:pt x="4923" y="115569"/>
                  </a:lnTo>
                  <a:lnTo>
                    <a:pt x="4941" y="102870"/>
                  </a:lnTo>
                  <a:close/>
                </a:path>
                <a:path w="933450" h="914400">
                  <a:moveTo>
                    <a:pt x="933308" y="102870"/>
                  </a:moveTo>
                  <a:lnTo>
                    <a:pt x="929502" y="102870"/>
                  </a:lnTo>
                  <a:lnTo>
                    <a:pt x="929485" y="115569"/>
                  </a:lnTo>
                  <a:lnTo>
                    <a:pt x="933291" y="115569"/>
                  </a:lnTo>
                  <a:lnTo>
                    <a:pt x="933308" y="102870"/>
                  </a:lnTo>
                  <a:close/>
                </a:path>
                <a:path w="933450" h="914400">
                  <a:moveTo>
                    <a:pt x="4923" y="115570"/>
                  </a:moveTo>
                  <a:lnTo>
                    <a:pt x="1109" y="115570"/>
                  </a:lnTo>
                  <a:lnTo>
                    <a:pt x="1073" y="140969"/>
                  </a:lnTo>
                  <a:lnTo>
                    <a:pt x="4887" y="140969"/>
                  </a:lnTo>
                  <a:lnTo>
                    <a:pt x="4923" y="115570"/>
                  </a:lnTo>
                  <a:close/>
                </a:path>
                <a:path w="933450" h="914400">
                  <a:moveTo>
                    <a:pt x="933291" y="115570"/>
                  </a:moveTo>
                  <a:lnTo>
                    <a:pt x="929485" y="115570"/>
                  </a:lnTo>
                  <a:lnTo>
                    <a:pt x="929449" y="140969"/>
                  </a:lnTo>
                  <a:lnTo>
                    <a:pt x="933255" y="140969"/>
                  </a:lnTo>
                  <a:lnTo>
                    <a:pt x="933291" y="115570"/>
                  </a:lnTo>
                  <a:close/>
                </a:path>
                <a:path w="933450" h="914400">
                  <a:moveTo>
                    <a:pt x="4887" y="140970"/>
                  </a:moveTo>
                  <a:lnTo>
                    <a:pt x="1073" y="140970"/>
                  </a:lnTo>
                  <a:lnTo>
                    <a:pt x="870" y="287019"/>
                  </a:lnTo>
                  <a:lnTo>
                    <a:pt x="4682" y="287019"/>
                  </a:lnTo>
                  <a:lnTo>
                    <a:pt x="4887" y="140970"/>
                  </a:lnTo>
                  <a:close/>
                </a:path>
                <a:path w="933450" h="914400">
                  <a:moveTo>
                    <a:pt x="933255" y="140970"/>
                  </a:moveTo>
                  <a:lnTo>
                    <a:pt x="929449" y="140970"/>
                  </a:lnTo>
                  <a:lnTo>
                    <a:pt x="929244" y="287019"/>
                  </a:lnTo>
                  <a:lnTo>
                    <a:pt x="933052" y="287019"/>
                  </a:lnTo>
                  <a:lnTo>
                    <a:pt x="933255" y="140970"/>
                  </a:lnTo>
                  <a:close/>
                </a:path>
                <a:path w="933450" h="914400">
                  <a:moveTo>
                    <a:pt x="4682" y="287020"/>
                  </a:moveTo>
                  <a:lnTo>
                    <a:pt x="870" y="287020"/>
                  </a:lnTo>
                  <a:lnTo>
                    <a:pt x="835" y="312419"/>
                  </a:lnTo>
                  <a:lnTo>
                    <a:pt x="4647" y="312419"/>
                  </a:lnTo>
                  <a:lnTo>
                    <a:pt x="4682" y="287020"/>
                  </a:lnTo>
                  <a:close/>
                </a:path>
                <a:path w="933450" h="914400">
                  <a:moveTo>
                    <a:pt x="933052" y="287020"/>
                  </a:moveTo>
                  <a:lnTo>
                    <a:pt x="929244" y="287020"/>
                  </a:lnTo>
                  <a:lnTo>
                    <a:pt x="929208" y="312419"/>
                  </a:lnTo>
                  <a:lnTo>
                    <a:pt x="933017" y="312419"/>
                  </a:lnTo>
                  <a:lnTo>
                    <a:pt x="933052" y="287020"/>
                  </a:lnTo>
                  <a:close/>
                </a:path>
                <a:path w="933450" h="914400">
                  <a:moveTo>
                    <a:pt x="4647" y="312420"/>
                  </a:moveTo>
                  <a:lnTo>
                    <a:pt x="835" y="312420"/>
                  </a:lnTo>
                  <a:lnTo>
                    <a:pt x="800" y="337819"/>
                  </a:lnTo>
                  <a:lnTo>
                    <a:pt x="4611" y="337819"/>
                  </a:lnTo>
                  <a:lnTo>
                    <a:pt x="4647" y="312420"/>
                  </a:lnTo>
                  <a:close/>
                </a:path>
                <a:path w="933450" h="914400">
                  <a:moveTo>
                    <a:pt x="933017" y="312420"/>
                  </a:moveTo>
                  <a:lnTo>
                    <a:pt x="929208" y="312420"/>
                  </a:lnTo>
                  <a:lnTo>
                    <a:pt x="929173" y="337819"/>
                  </a:lnTo>
                  <a:lnTo>
                    <a:pt x="932981" y="337819"/>
                  </a:lnTo>
                  <a:lnTo>
                    <a:pt x="933017" y="312420"/>
                  </a:lnTo>
                  <a:close/>
                </a:path>
                <a:path w="933450" h="914400">
                  <a:moveTo>
                    <a:pt x="4611" y="337820"/>
                  </a:moveTo>
                  <a:lnTo>
                    <a:pt x="800" y="337820"/>
                  </a:lnTo>
                  <a:lnTo>
                    <a:pt x="468" y="576579"/>
                  </a:lnTo>
                  <a:lnTo>
                    <a:pt x="4276" y="576579"/>
                  </a:lnTo>
                  <a:lnTo>
                    <a:pt x="4611" y="337820"/>
                  </a:lnTo>
                  <a:close/>
                </a:path>
                <a:path w="933450" h="914400">
                  <a:moveTo>
                    <a:pt x="932981" y="337820"/>
                  </a:moveTo>
                  <a:lnTo>
                    <a:pt x="929173" y="337820"/>
                  </a:lnTo>
                  <a:lnTo>
                    <a:pt x="928838" y="576579"/>
                  </a:lnTo>
                  <a:lnTo>
                    <a:pt x="932649" y="576579"/>
                  </a:lnTo>
                  <a:lnTo>
                    <a:pt x="932981" y="337820"/>
                  </a:lnTo>
                  <a:close/>
                </a:path>
                <a:path w="933450" h="914400">
                  <a:moveTo>
                    <a:pt x="4276" y="576580"/>
                  </a:moveTo>
                  <a:lnTo>
                    <a:pt x="468" y="576580"/>
                  </a:lnTo>
                  <a:lnTo>
                    <a:pt x="432" y="601979"/>
                  </a:lnTo>
                  <a:lnTo>
                    <a:pt x="4241" y="601979"/>
                  </a:lnTo>
                  <a:lnTo>
                    <a:pt x="4276" y="576580"/>
                  </a:lnTo>
                  <a:close/>
                </a:path>
                <a:path w="933450" h="914400">
                  <a:moveTo>
                    <a:pt x="932649" y="576580"/>
                  </a:moveTo>
                  <a:lnTo>
                    <a:pt x="928838" y="576580"/>
                  </a:lnTo>
                  <a:lnTo>
                    <a:pt x="928802" y="601979"/>
                  </a:lnTo>
                  <a:lnTo>
                    <a:pt x="932614" y="601979"/>
                  </a:lnTo>
                  <a:lnTo>
                    <a:pt x="932649" y="576580"/>
                  </a:lnTo>
                  <a:close/>
                </a:path>
                <a:path w="933450" h="914400">
                  <a:moveTo>
                    <a:pt x="4241" y="601980"/>
                  </a:moveTo>
                  <a:lnTo>
                    <a:pt x="432" y="601980"/>
                  </a:lnTo>
                  <a:lnTo>
                    <a:pt x="397" y="627379"/>
                  </a:lnTo>
                  <a:lnTo>
                    <a:pt x="4205" y="627379"/>
                  </a:lnTo>
                  <a:lnTo>
                    <a:pt x="4241" y="601980"/>
                  </a:lnTo>
                  <a:close/>
                </a:path>
                <a:path w="933450" h="914400">
                  <a:moveTo>
                    <a:pt x="932614" y="601980"/>
                  </a:moveTo>
                  <a:lnTo>
                    <a:pt x="928802" y="601980"/>
                  </a:lnTo>
                  <a:lnTo>
                    <a:pt x="928767" y="627379"/>
                  </a:lnTo>
                  <a:lnTo>
                    <a:pt x="932579" y="627379"/>
                  </a:lnTo>
                  <a:lnTo>
                    <a:pt x="932614" y="601980"/>
                  </a:lnTo>
                  <a:close/>
                </a:path>
                <a:path w="933450" h="914400">
                  <a:moveTo>
                    <a:pt x="4205" y="627380"/>
                  </a:moveTo>
                  <a:lnTo>
                    <a:pt x="397" y="627380"/>
                  </a:lnTo>
                  <a:lnTo>
                    <a:pt x="362" y="652779"/>
                  </a:lnTo>
                  <a:lnTo>
                    <a:pt x="4169" y="652779"/>
                  </a:lnTo>
                  <a:lnTo>
                    <a:pt x="4205" y="627380"/>
                  </a:lnTo>
                  <a:close/>
                </a:path>
                <a:path w="933450" h="914400">
                  <a:moveTo>
                    <a:pt x="932579" y="627380"/>
                  </a:moveTo>
                  <a:lnTo>
                    <a:pt x="928767" y="627380"/>
                  </a:lnTo>
                  <a:lnTo>
                    <a:pt x="928731" y="652779"/>
                  </a:lnTo>
                  <a:lnTo>
                    <a:pt x="932543" y="652779"/>
                  </a:lnTo>
                  <a:lnTo>
                    <a:pt x="932579" y="627380"/>
                  </a:lnTo>
                  <a:close/>
                </a:path>
                <a:path w="933450" h="914400">
                  <a:moveTo>
                    <a:pt x="4169" y="652780"/>
                  </a:moveTo>
                  <a:lnTo>
                    <a:pt x="362" y="652780"/>
                  </a:lnTo>
                  <a:lnTo>
                    <a:pt x="326" y="678179"/>
                  </a:lnTo>
                  <a:lnTo>
                    <a:pt x="4134" y="678179"/>
                  </a:lnTo>
                  <a:lnTo>
                    <a:pt x="4169" y="652780"/>
                  </a:lnTo>
                  <a:close/>
                </a:path>
                <a:path w="933450" h="914400">
                  <a:moveTo>
                    <a:pt x="932543" y="652780"/>
                  </a:moveTo>
                  <a:lnTo>
                    <a:pt x="928731" y="652780"/>
                  </a:lnTo>
                  <a:lnTo>
                    <a:pt x="928695" y="678179"/>
                  </a:lnTo>
                  <a:lnTo>
                    <a:pt x="932508" y="678179"/>
                  </a:lnTo>
                  <a:lnTo>
                    <a:pt x="932543" y="652780"/>
                  </a:lnTo>
                  <a:close/>
                </a:path>
                <a:path w="933450" h="914400">
                  <a:moveTo>
                    <a:pt x="4134" y="678180"/>
                  </a:moveTo>
                  <a:lnTo>
                    <a:pt x="326" y="678180"/>
                  </a:lnTo>
                  <a:lnTo>
                    <a:pt x="291" y="703579"/>
                  </a:lnTo>
                  <a:lnTo>
                    <a:pt x="4098" y="703579"/>
                  </a:lnTo>
                  <a:lnTo>
                    <a:pt x="4134" y="678180"/>
                  </a:lnTo>
                  <a:close/>
                </a:path>
                <a:path w="933450" h="914400">
                  <a:moveTo>
                    <a:pt x="932508" y="678180"/>
                  </a:moveTo>
                  <a:lnTo>
                    <a:pt x="928695" y="678180"/>
                  </a:lnTo>
                  <a:lnTo>
                    <a:pt x="928660" y="703579"/>
                  </a:lnTo>
                  <a:lnTo>
                    <a:pt x="932473" y="703579"/>
                  </a:lnTo>
                  <a:lnTo>
                    <a:pt x="932508" y="678180"/>
                  </a:lnTo>
                  <a:close/>
                </a:path>
                <a:path w="933450" h="914400">
                  <a:moveTo>
                    <a:pt x="4098" y="703580"/>
                  </a:moveTo>
                  <a:lnTo>
                    <a:pt x="291" y="703580"/>
                  </a:lnTo>
                  <a:lnTo>
                    <a:pt x="273" y="716279"/>
                  </a:lnTo>
                  <a:lnTo>
                    <a:pt x="4080" y="716279"/>
                  </a:lnTo>
                  <a:lnTo>
                    <a:pt x="4098" y="703580"/>
                  </a:lnTo>
                  <a:close/>
                </a:path>
                <a:path w="933450" h="914400">
                  <a:moveTo>
                    <a:pt x="932473" y="703580"/>
                  </a:moveTo>
                  <a:lnTo>
                    <a:pt x="928660" y="703580"/>
                  </a:lnTo>
                  <a:lnTo>
                    <a:pt x="928642" y="716279"/>
                  </a:lnTo>
                  <a:lnTo>
                    <a:pt x="932455" y="716279"/>
                  </a:lnTo>
                  <a:lnTo>
                    <a:pt x="932473" y="703580"/>
                  </a:lnTo>
                  <a:close/>
                </a:path>
                <a:path w="933450" h="914400">
                  <a:moveTo>
                    <a:pt x="4080" y="716280"/>
                  </a:moveTo>
                  <a:lnTo>
                    <a:pt x="273" y="716280"/>
                  </a:lnTo>
                  <a:lnTo>
                    <a:pt x="238" y="741679"/>
                  </a:lnTo>
                  <a:lnTo>
                    <a:pt x="4045" y="741679"/>
                  </a:lnTo>
                  <a:lnTo>
                    <a:pt x="4080" y="716280"/>
                  </a:lnTo>
                  <a:close/>
                </a:path>
                <a:path w="933450" h="914400">
                  <a:moveTo>
                    <a:pt x="932455" y="716280"/>
                  </a:moveTo>
                  <a:lnTo>
                    <a:pt x="928642" y="716280"/>
                  </a:lnTo>
                  <a:lnTo>
                    <a:pt x="928606" y="741679"/>
                  </a:lnTo>
                  <a:lnTo>
                    <a:pt x="932420" y="741679"/>
                  </a:lnTo>
                  <a:lnTo>
                    <a:pt x="932455" y="716280"/>
                  </a:lnTo>
                  <a:close/>
                </a:path>
                <a:path w="933450" h="914400">
                  <a:moveTo>
                    <a:pt x="4045" y="741680"/>
                  </a:moveTo>
                  <a:lnTo>
                    <a:pt x="238" y="741680"/>
                  </a:lnTo>
                  <a:lnTo>
                    <a:pt x="194" y="773429"/>
                  </a:lnTo>
                  <a:lnTo>
                    <a:pt x="4000" y="773429"/>
                  </a:lnTo>
                  <a:lnTo>
                    <a:pt x="4045" y="741680"/>
                  </a:lnTo>
                  <a:close/>
                </a:path>
                <a:path w="933450" h="914400">
                  <a:moveTo>
                    <a:pt x="932420" y="741680"/>
                  </a:moveTo>
                  <a:lnTo>
                    <a:pt x="928606" y="741680"/>
                  </a:lnTo>
                  <a:lnTo>
                    <a:pt x="928562" y="773429"/>
                  </a:lnTo>
                  <a:lnTo>
                    <a:pt x="932376" y="773429"/>
                  </a:lnTo>
                  <a:lnTo>
                    <a:pt x="932420" y="741680"/>
                  </a:lnTo>
                  <a:close/>
                </a:path>
                <a:path w="933450" h="914400">
                  <a:moveTo>
                    <a:pt x="4000" y="773430"/>
                  </a:moveTo>
                  <a:lnTo>
                    <a:pt x="194" y="773430"/>
                  </a:lnTo>
                  <a:lnTo>
                    <a:pt x="187" y="778509"/>
                  </a:lnTo>
                  <a:lnTo>
                    <a:pt x="3993" y="778509"/>
                  </a:lnTo>
                  <a:lnTo>
                    <a:pt x="4000" y="773430"/>
                  </a:lnTo>
                  <a:close/>
                </a:path>
                <a:path w="933450" h="914400">
                  <a:moveTo>
                    <a:pt x="932376" y="773430"/>
                  </a:moveTo>
                  <a:lnTo>
                    <a:pt x="928562" y="773430"/>
                  </a:lnTo>
                  <a:lnTo>
                    <a:pt x="928555" y="778509"/>
                  </a:lnTo>
                  <a:lnTo>
                    <a:pt x="932368" y="778509"/>
                  </a:lnTo>
                  <a:lnTo>
                    <a:pt x="932376" y="773430"/>
                  </a:lnTo>
                  <a:close/>
                </a:path>
                <a:path w="933450" h="914400">
                  <a:moveTo>
                    <a:pt x="3993" y="778510"/>
                  </a:moveTo>
                  <a:lnTo>
                    <a:pt x="187" y="778510"/>
                  </a:lnTo>
                  <a:lnTo>
                    <a:pt x="167" y="792479"/>
                  </a:lnTo>
                  <a:lnTo>
                    <a:pt x="3973" y="792479"/>
                  </a:lnTo>
                  <a:lnTo>
                    <a:pt x="3993" y="778510"/>
                  </a:lnTo>
                  <a:close/>
                </a:path>
                <a:path w="933450" h="914400">
                  <a:moveTo>
                    <a:pt x="932368" y="778510"/>
                  </a:moveTo>
                  <a:lnTo>
                    <a:pt x="928555" y="778510"/>
                  </a:lnTo>
                  <a:lnTo>
                    <a:pt x="928535" y="792479"/>
                  </a:lnTo>
                  <a:lnTo>
                    <a:pt x="932349" y="792479"/>
                  </a:lnTo>
                  <a:lnTo>
                    <a:pt x="932368" y="778510"/>
                  </a:lnTo>
                  <a:close/>
                </a:path>
                <a:path w="933450" h="914400">
                  <a:moveTo>
                    <a:pt x="3973" y="792480"/>
                  </a:moveTo>
                  <a:lnTo>
                    <a:pt x="167" y="792480"/>
                  </a:lnTo>
                  <a:lnTo>
                    <a:pt x="158" y="798829"/>
                  </a:lnTo>
                  <a:lnTo>
                    <a:pt x="3964" y="798829"/>
                  </a:lnTo>
                  <a:lnTo>
                    <a:pt x="3973" y="792480"/>
                  </a:lnTo>
                  <a:close/>
                </a:path>
                <a:path w="933450" h="914400">
                  <a:moveTo>
                    <a:pt x="932349" y="792480"/>
                  </a:moveTo>
                  <a:lnTo>
                    <a:pt x="928535" y="792480"/>
                  </a:lnTo>
                  <a:lnTo>
                    <a:pt x="928526" y="798829"/>
                  </a:lnTo>
                  <a:lnTo>
                    <a:pt x="932340" y="798829"/>
                  </a:lnTo>
                  <a:lnTo>
                    <a:pt x="932349" y="792480"/>
                  </a:lnTo>
                  <a:close/>
                </a:path>
                <a:path w="933450" h="914400">
                  <a:moveTo>
                    <a:pt x="3964" y="798830"/>
                  </a:moveTo>
                  <a:lnTo>
                    <a:pt x="158" y="798830"/>
                  </a:lnTo>
                  <a:lnTo>
                    <a:pt x="150" y="805179"/>
                  </a:lnTo>
                  <a:lnTo>
                    <a:pt x="3956" y="805179"/>
                  </a:lnTo>
                  <a:lnTo>
                    <a:pt x="3964" y="798830"/>
                  </a:lnTo>
                  <a:close/>
                </a:path>
                <a:path w="933450" h="914400">
                  <a:moveTo>
                    <a:pt x="932340" y="798830"/>
                  </a:moveTo>
                  <a:lnTo>
                    <a:pt x="928526" y="798830"/>
                  </a:lnTo>
                  <a:lnTo>
                    <a:pt x="928517" y="805179"/>
                  </a:lnTo>
                  <a:lnTo>
                    <a:pt x="932331" y="805179"/>
                  </a:lnTo>
                  <a:lnTo>
                    <a:pt x="932340" y="798830"/>
                  </a:lnTo>
                  <a:close/>
                </a:path>
                <a:path w="933450" h="914400">
                  <a:moveTo>
                    <a:pt x="3956" y="805180"/>
                  </a:moveTo>
                  <a:lnTo>
                    <a:pt x="150" y="805180"/>
                  </a:lnTo>
                  <a:lnTo>
                    <a:pt x="141" y="811529"/>
                  </a:lnTo>
                  <a:lnTo>
                    <a:pt x="3947" y="811529"/>
                  </a:lnTo>
                  <a:lnTo>
                    <a:pt x="3956" y="805180"/>
                  </a:lnTo>
                  <a:close/>
                </a:path>
                <a:path w="933450" h="914400">
                  <a:moveTo>
                    <a:pt x="932331" y="805180"/>
                  </a:moveTo>
                  <a:lnTo>
                    <a:pt x="928517" y="805180"/>
                  </a:lnTo>
                  <a:lnTo>
                    <a:pt x="928508" y="811529"/>
                  </a:lnTo>
                  <a:lnTo>
                    <a:pt x="932323" y="811529"/>
                  </a:lnTo>
                  <a:lnTo>
                    <a:pt x="932331" y="805180"/>
                  </a:lnTo>
                  <a:close/>
                </a:path>
                <a:path w="933450" h="914400">
                  <a:moveTo>
                    <a:pt x="3947" y="811530"/>
                  </a:moveTo>
                  <a:lnTo>
                    <a:pt x="141" y="811530"/>
                  </a:lnTo>
                  <a:lnTo>
                    <a:pt x="132" y="817879"/>
                  </a:lnTo>
                  <a:lnTo>
                    <a:pt x="3938" y="817879"/>
                  </a:lnTo>
                  <a:lnTo>
                    <a:pt x="3947" y="811530"/>
                  </a:lnTo>
                  <a:close/>
                </a:path>
                <a:path w="933450" h="914400">
                  <a:moveTo>
                    <a:pt x="932323" y="811530"/>
                  </a:moveTo>
                  <a:lnTo>
                    <a:pt x="928508" y="811530"/>
                  </a:lnTo>
                  <a:lnTo>
                    <a:pt x="928500" y="817879"/>
                  </a:lnTo>
                  <a:lnTo>
                    <a:pt x="932314" y="817879"/>
                  </a:lnTo>
                  <a:lnTo>
                    <a:pt x="932323" y="811530"/>
                  </a:lnTo>
                  <a:close/>
                </a:path>
                <a:path w="933450" h="914400">
                  <a:moveTo>
                    <a:pt x="3938" y="817880"/>
                  </a:moveTo>
                  <a:lnTo>
                    <a:pt x="132" y="817880"/>
                  </a:lnTo>
                  <a:lnTo>
                    <a:pt x="125" y="822959"/>
                  </a:lnTo>
                  <a:lnTo>
                    <a:pt x="3931" y="822959"/>
                  </a:lnTo>
                  <a:lnTo>
                    <a:pt x="3938" y="817880"/>
                  </a:lnTo>
                  <a:close/>
                </a:path>
                <a:path w="933450" h="914400">
                  <a:moveTo>
                    <a:pt x="932314" y="817880"/>
                  </a:moveTo>
                  <a:lnTo>
                    <a:pt x="928500" y="817880"/>
                  </a:lnTo>
                  <a:lnTo>
                    <a:pt x="928492" y="822959"/>
                  </a:lnTo>
                  <a:lnTo>
                    <a:pt x="932307" y="822959"/>
                  </a:lnTo>
                  <a:lnTo>
                    <a:pt x="932314" y="817880"/>
                  </a:lnTo>
                  <a:close/>
                </a:path>
                <a:path w="933450" h="914400">
                  <a:moveTo>
                    <a:pt x="3931" y="822960"/>
                  </a:moveTo>
                  <a:lnTo>
                    <a:pt x="125" y="822960"/>
                  </a:lnTo>
                  <a:lnTo>
                    <a:pt x="114" y="830579"/>
                  </a:lnTo>
                  <a:lnTo>
                    <a:pt x="3920" y="830579"/>
                  </a:lnTo>
                  <a:lnTo>
                    <a:pt x="3931" y="822960"/>
                  </a:lnTo>
                  <a:close/>
                </a:path>
                <a:path w="933450" h="914400">
                  <a:moveTo>
                    <a:pt x="932307" y="822960"/>
                  </a:moveTo>
                  <a:lnTo>
                    <a:pt x="928492" y="822960"/>
                  </a:lnTo>
                  <a:lnTo>
                    <a:pt x="928482" y="830579"/>
                  </a:lnTo>
                  <a:lnTo>
                    <a:pt x="932296" y="830579"/>
                  </a:lnTo>
                  <a:lnTo>
                    <a:pt x="932307" y="822960"/>
                  </a:lnTo>
                  <a:close/>
                </a:path>
                <a:path w="933450" h="914400">
                  <a:moveTo>
                    <a:pt x="3920" y="830580"/>
                  </a:moveTo>
                  <a:lnTo>
                    <a:pt x="114" y="830580"/>
                  </a:lnTo>
                  <a:lnTo>
                    <a:pt x="90" y="848359"/>
                  </a:lnTo>
                  <a:lnTo>
                    <a:pt x="3895" y="848359"/>
                  </a:lnTo>
                  <a:lnTo>
                    <a:pt x="3920" y="830580"/>
                  </a:lnTo>
                  <a:close/>
                </a:path>
                <a:path w="933450" h="914400">
                  <a:moveTo>
                    <a:pt x="932296" y="830580"/>
                  </a:moveTo>
                  <a:lnTo>
                    <a:pt x="928482" y="830580"/>
                  </a:lnTo>
                  <a:lnTo>
                    <a:pt x="928457" y="848359"/>
                  </a:lnTo>
                  <a:lnTo>
                    <a:pt x="932271" y="848359"/>
                  </a:lnTo>
                  <a:lnTo>
                    <a:pt x="932296" y="830580"/>
                  </a:lnTo>
                  <a:close/>
                </a:path>
                <a:path w="933450" h="914400">
                  <a:moveTo>
                    <a:pt x="3895" y="848360"/>
                  </a:moveTo>
                  <a:lnTo>
                    <a:pt x="90" y="848360"/>
                  </a:lnTo>
                  <a:lnTo>
                    <a:pt x="70" y="862329"/>
                  </a:lnTo>
                  <a:lnTo>
                    <a:pt x="3875" y="862329"/>
                  </a:lnTo>
                  <a:lnTo>
                    <a:pt x="3895" y="848360"/>
                  </a:lnTo>
                  <a:close/>
                </a:path>
                <a:path w="933450" h="914400">
                  <a:moveTo>
                    <a:pt x="932271" y="848360"/>
                  </a:moveTo>
                  <a:lnTo>
                    <a:pt x="928457" y="848360"/>
                  </a:lnTo>
                  <a:lnTo>
                    <a:pt x="928437" y="862329"/>
                  </a:lnTo>
                  <a:lnTo>
                    <a:pt x="932252" y="862329"/>
                  </a:lnTo>
                  <a:lnTo>
                    <a:pt x="932271" y="848360"/>
                  </a:lnTo>
                  <a:close/>
                </a:path>
                <a:path w="933450" h="914400">
                  <a:moveTo>
                    <a:pt x="3875" y="862330"/>
                  </a:moveTo>
                  <a:lnTo>
                    <a:pt x="70" y="862330"/>
                  </a:lnTo>
                  <a:lnTo>
                    <a:pt x="52" y="875029"/>
                  </a:lnTo>
                  <a:lnTo>
                    <a:pt x="3858" y="875029"/>
                  </a:lnTo>
                  <a:lnTo>
                    <a:pt x="3875" y="862330"/>
                  </a:lnTo>
                  <a:close/>
                </a:path>
                <a:path w="933450" h="914400">
                  <a:moveTo>
                    <a:pt x="932252" y="862330"/>
                  </a:moveTo>
                  <a:lnTo>
                    <a:pt x="928437" y="862330"/>
                  </a:lnTo>
                  <a:lnTo>
                    <a:pt x="928419" y="875029"/>
                  </a:lnTo>
                  <a:lnTo>
                    <a:pt x="932234" y="875029"/>
                  </a:lnTo>
                  <a:lnTo>
                    <a:pt x="932252" y="862330"/>
                  </a:lnTo>
                  <a:close/>
                </a:path>
                <a:path w="933450" h="914400">
                  <a:moveTo>
                    <a:pt x="3858" y="875030"/>
                  </a:moveTo>
                  <a:lnTo>
                    <a:pt x="52" y="875030"/>
                  </a:lnTo>
                  <a:lnTo>
                    <a:pt x="35" y="887729"/>
                  </a:lnTo>
                  <a:lnTo>
                    <a:pt x="3840" y="887729"/>
                  </a:lnTo>
                  <a:lnTo>
                    <a:pt x="3858" y="875030"/>
                  </a:lnTo>
                  <a:close/>
                </a:path>
                <a:path w="933450" h="914400">
                  <a:moveTo>
                    <a:pt x="932234" y="875030"/>
                  </a:moveTo>
                  <a:lnTo>
                    <a:pt x="928419" y="875030"/>
                  </a:lnTo>
                  <a:lnTo>
                    <a:pt x="928402" y="887729"/>
                  </a:lnTo>
                  <a:lnTo>
                    <a:pt x="932217" y="887729"/>
                  </a:lnTo>
                  <a:lnTo>
                    <a:pt x="932234" y="875030"/>
                  </a:lnTo>
                  <a:close/>
                </a:path>
                <a:path w="933450" h="914400">
                  <a:moveTo>
                    <a:pt x="3840" y="887730"/>
                  </a:moveTo>
                  <a:lnTo>
                    <a:pt x="35" y="887730"/>
                  </a:lnTo>
                  <a:lnTo>
                    <a:pt x="26" y="894079"/>
                  </a:lnTo>
                  <a:lnTo>
                    <a:pt x="3831" y="894079"/>
                  </a:lnTo>
                  <a:lnTo>
                    <a:pt x="3840" y="887730"/>
                  </a:lnTo>
                  <a:close/>
                </a:path>
                <a:path w="933450" h="914400">
                  <a:moveTo>
                    <a:pt x="932217" y="887730"/>
                  </a:moveTo>
                  <a:lnTo>
                    <a:pt x="928402" y="887730"/>
                  </a:lnTo>
                  <a:lnTo>
                    <a:pt x="928393" y="894079"/>
                  </a:lnTo>
                  <a:lnTo>
                    <a:pt x="932208" y="894079"/>
                  </a:lnTo>
                  <a:lnTo>
                    <a:pt x="932217" y="887730"/>
                  </a:lnTo>
                  <a:close/>
                </a:path>
                <a:path w="933450" h="914400">
                  <a:moveTo>
                    <a:pt x="3831" y="894080"/>
                  </a:moveTo>
                  <a:lnTo>
                    <a:pt x="26" y="894080"/>
                  </a:lnTo>
                  <a:lnTo>
                    <a:pt x="17" y="900429"/>
                  </a:lnTo>
                  <a:lnTo>
                    <a:pt x="3822" y="900429"/>
                  </a:lnTo>
                  <a:lnTo>
                    <a:pt x="3831" y="894080"/>
                  </a:lnTo>
                  <a:close/>
                </a:path>
                <a:path w="933450" h="914400">
                  <a:moveTo>
                    <a:pt x="932208" y="894080"/>
                  </a:moveTo>
                  <a:lnTo>
                    <a:pt x="928393" y="894080"/>
                  </a:lnTo>
                  <a:lnTo>
                    <a:pt x="928384" y="900429"/>
                  </a:lnTo>
                  <a:lnTo>
                    <a:pt x="932199" y="900429"/>
                  </a:lnTo>
                  <a:lnTo>
                    <a:pt x="932208" y="894080"/>
                  </a:lnTo>
                  <a:close/>
                </a:path>
                <a:path w="933450" h="914400">
                  <a:moveTo>
                    <a:pt x="3822" y="900430"/>
                  </a:moveTo>
                  <a:lnTo>
                    <a:pt x="17" y="900430"/>
                  </a:lnTo>
                  <a:lnTo>
                    <a:pt x="0" y="913130"/>
                  </a:lnTo>
                  <a:lnTo>
                    <a:pt x="932179" y="914400"/>
                  </a:lnTo>
                  <a:lnTo>
                    <a:pt x="932185" y="910589"/>
                  </a:lnTo>
                  <a:lnTo>
                    <a:pt x="3809" y="909319"/>
                  </a:lnTo>
                  <a:lnTo>
                    <a:pt x="3822" y="900430"/>
                  </a:lnTo>
                  <a:close/>
                </a:path>
                <a:path w="933450" h="914400">
                  <a:moveTo>
                    <a:pt x="932199" y="900430"/>
                  </a:moveTo>
                  <a:lnTo>
                    <a:pt x="928384" y="900430"/>
                  </a:lnTo>
                  <a:lnTo>
                    <a:pt x="928369" y="910589"/>
                  </a:lnTo>
                  <a:lnTo>
                    <a:pt x="932185" y="910589"/>
                  </a:lnTo>
                  <a:lnTo>
                    <a:pt x="932199" y="900430"/>
                  </a:lnTo>
                  <a:close/>
                </a:path>
              </a:pathLst>
            </a:custGeom>
            <a:solidFill>
              <a:srgbClr val="8C19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7118350" y="3100069"/>
              <a:ext cx="925830" cy="906780"/>
            </a:xfrm>
            <a:custGeom>
              <a:avLst/>
              <a:gdLst/>
              <a:ahLst/>
              <a:cxnLst/>
              <a:rect l="l" t="t" r="r" b="b"/>
              <a:pathLst>
                <a:path w="925829" h="906779">
                  <a:moveTo>
                    <a:pt x="1270" y="0"/>
                  </a:moveTo>
                  <a:lnTo>
                    <a:pt x="1264" y="3809"/>
                  </a:lnTo>
                  <a:lnTo>
                    <a:pt x="925826" y="3809"/>
                  </a:lnTo>
                  <a:lnTo>
                    <a:pt x="925829" y="1269"/>
                  </a:lnTo>
                  <a:lnTo>
                    <a:pt x="1270" y="0"/>
                  </a:lnTo>
                  <a:close/>
                </a:path>
                <a:path w="925829" h="906779">
                  <a:moveTo>
                    <a:pt x="925826" y="3810"/>
                  </a:moveTo>
                  <a:lnTo>
                    <a:pt x="1264" y="3810"/>
                  </a:lnTo>
                  <a:lnTo>
                    <a:pt x="1220" y="35559"/>
                  </a:lnTo>
                  <a:lnTo>
                    <a:pt x="5036" y="35559"/>
                  </a:lnTo>
                  <a:lnTo>
                    <a:pt x="5079" y="5079"/>
                  </a:lnTo>
                  <a:lnTo>
                    <a:pt x="925824" y="5079"/>
                  </a:lnTo>
                  <a:lnTo>
                    <a:pt x="925826" y="3810"/>
                  </a:lnTo>
                  <a:close/>
                </a:path>
                <a:path w="925829" h="906779">
                  <a:moveTo>
                    <a:pt x="925824" y="5079"/>
                  </a:moveTo>
                  <a:lnTo>
                    <a:pt x="5079" y="5079"/>
                  </a:lnTo>
                  <a:lnTo>
                    <a:pt x="922020" y="6350"/>
                  </a:lnTo>
                  <a:lnTo>
                    <a:pt x="921937" y="35559"/>
                  </a:lnTo>
                  <a:lnTo>
                    <a:pt x="925781" y="35559"/>
                  </a:lnTo>
                  <a:lnTo>
                    <a:pt x="925824" y="5079"/>
                  </a:lnTo>
                  <a:close/>
                </a:path>
                <a:path w="925829" h="906779">
                  <a:moveTo>
                    <a:pt x="5036" y="35560"/>
                  </a:moveTo>
                  <a:lnTo>
                    <a:pt x="1220" y="35560"/>
                  </a:lnTo>
                  <a:lnTo>
                    <a:pt x="1166" y="73659"/>
                  </a:lnTo>
                  <a:lnTo>
                    <a:pt x="4982" y="73659"/>
                  </a:lnTo>
                  <a:lnTo>
                    <a:pt x="5036" y="35560"/>
                  </a:lnTo>
                  <a:close/>
                </a:path>
                <a:path w="925829" h="906779">
                  <a:moveTo>
                    <a:pt x="925781" y="35560"/>
                  </a:moveTo>
                  <a:lnTo>
                    <a:pt x="921937" y="35560"/>
                  </a:lnTo>
                  <a:lnTo>
                    <a:pt x="921829" y="73659"/>
                  </a:lnTo>
                  <a:lnTo>
                    <a:pt x="925728" y="73659"/>
                  </a:lnTo>
                  <a:lnTo>
                    <a:pt x="925781" y="35560"/>
                  </a:lnTo>
                  <a:close/>
                </a:path>
                <a:path w="925829" h="906779">
                  <a:moveTo>
                    <a:pt x="4982" y="73660"/>
                  </a:moveTo>
                  <a:lnTo>
                    <a:pt x="1166" y="73660"/>
                  </a:lnTo>
                  <a:lnTo>
                    <a:pt x="1131" y="99059"/>
                  </a:lnTo>
                  <a:lnTo>
                    <a:pt x="4946" y="99059"/>
                  </a:lnTo>
                  <a:lnTo>
                    <a:pt x="4982" y="73660"/>
                  </a:lnTo>
                  <a:close/>
                </a:path>
                <a:path w="925829" h="906779">
                  <a:moveTo>
                    <a:pt x="925728" y="73660"/>
                  </a:moveTo>
                  <a:lnTo>
                    <a:pt x="921829" y="73660"/>
                  </a:lnTo>
                  <a:lnTo>
                    <a:pt x="921756" y="99059"/>
                  </a:lnTo>
                  <a:lnTo>
                    <a:pt x="925692" y="99059"/>
                  </a:lnTo>
                  <a:lnTo>
                    <a:pt x="925728" y="73660"/>
                  </a:lnTo>
                  <a:close/>
                </a:path>
                <a:path w="925829" h="906779">
                  <a:moveTo>
                    <a:pt x="4946" y="99060"/>
                  </a:moveTo>
                  <a:lnTo>
                    <a:pt x="1131" y="99060"/>
                  </a:lnTo>
                  <a:lnTo>
                    <a:pt x="1113" y="111759"/>
                  </a:lnTo>
                  <a:lnTo>
                    <a:pt x="4928" y="111759"/>
                  </a:lnTo>
                  <a:lnTo>
                    <a:pt x="4946" y="99060"/>
                  </a:lnTo>
                  <a:close/>
                </a:path>
                <a:path w="925829" h="906779">
                  <a:moveTo>
                    <a:pt x="925692" y="99060"/>
                  </a:moveTo>
                  <a:lnTo>
                    <a:pt x="921756" y="99060"/>
                  </a:lnTo>
                  <a:lnTo>
                    <a:pt x="921720" y="111759"/>
                  </a:lnTo>
                  <a:lnTo>
                    <a:pt x="925675" y="111759"/>
                  </a:lnTo>
                  <a:lnTo>
                    <a:pt x="925692" y="99060"/>
                  </a:lnTo>
                  <a:close/>
                </a:path>
                <a:path w="925829" h="906779">
                  <a:moveTo>
                    <a:pt x="4928" y="111760"/>
                  </a:moveTo>
                  <a:lnTo>
                    <a:pt x="1113" y="111760"/>
                  </a:lnTo>
                  <a:lnTo>
                    <a:pt x="1077" y="137159"/>
                  </a:lnTo>
                  <a:lnTo>
                    <a:pt x="4892" y="137159"/>
                  </a:lnTo>
                  <a:lnTo>
                    <a:pt x="4928" y="111760"/>
                  </a:lnTo>
                  <a:close/>
                </a:path>
                <a:path w="925829" h="906779">
                  <a:moveTo>
                    <a:pt x="925675" y="111760"/>
                  </a:moveTo>
                  <a:lnTo>
                    <a:pt x="921720" y="111760"/>
                  </a:lnTo>
                  <a:lnTo>
                    <a:pt x="921648" y="137159"/>
                  </a:lnTo>
                  <a:lnTo>
                    <a:pt x="925639" y="137159"/>
                  </a:lnTo>
                  <a:lnTo>
                    <a:pt x="925675" y="111760"/>
                  </a:lnTo>
                  <a:close/>
                </a:path>
                <a:path w="925829" h="906779">
                  <a:moveTo>
                    <a:pt x="4892" y="137160"/>
                  </a:moveTo>
                  <a:lnTo>
                    <a:pt x="1077" y="137160"/>
                  </a:lnTo>
                  <a:lnTo>
                    <a:pt x="872" y="283209"/>
                  </a:lnTo>
                  <a:lnTo>
                    <a:pt x="4685" y="283209"/>
                  </a:lnTo>
                  <a:lnTo>
                    <a:pt x="4892" y="137160"/>
                  </a:lnTo>
                  <a:close/>
                </a:path>
                <a:path w="925829" h="906779">
                  <a:moveTo>
                    <a:pt x="925639" y="137160"/>
                  </a:moveTo>
                  <a:lnTo>
                    <a:pt x="921648" y="137160"/>
                  </a:lnTo>
                  <a:lnTo>
                    <a:pt x="921234" y="283209"/>
                  </a:lnTo>
                  <a:lnTo>
                    <a:pt x="925434" y="283209"/>
                  </a:lnTo>
                  <a:lnTo>
                    <a:pt x="925639" y="137160"/>
                  </a:lnTo>
                  <a:close/>
                </a:path>
                <a:path w="925829" h="906779">
                  <a:moveTo>
                    <a:pt x="4685" y="283210"/>
                  </a:moveTo>
                  <a:lnTo>
                    <a:pt x="872" y="283210"/>
                  </a:lnTo>
                  <a:lnTo>
                    <a:pt x="837" y="308609"/>
                  </a:lnTo>
                  <a:lnTo>
                    <a:pt x="4649" y="308609"/>
                  </a:lnTo>
                  <a:lnTo>
                    <a:pt x="4685" y="283210"/>
                  </a:lnTo>
                  <a:close/>
                </a:path>
                <a:path w="925829" h="906779">
                  <a:moveTo>
                    <a:pt x="925434" y="283210"/>
                  </a:moveTo>
                  <a:lnTo>
                    <a:pt x="921234" y="283210"/>
                  </a:lnTo>
                  <a:lnTo>
                    <a:pt x="921162" y="308609"/>
                  </a:lnTo>
                  <a:lnTo>
                    <a:pt x="925398" y="308609"/>
                  </a:lnTo>
                  <a:lnTo>
                    <a:pt x="925434" y="283210"/>
                  </a:lnTo>
                  <a:close/>
                </a:path>
                <a:path w="925829" h="906779">
                  <a:moveTo>
                    <a:pt x="4649" y="308610"/>
                  </a:moveTo>
                  <a:lnTo>
                    <a:pt x="837" y="308610"/>
                  </a:lnTo>
                  <a:lnTo>
                    <a:pt x="801" y="334009"/>
                  </a:lnTo>
                  <a:lnTo>
                    <a:pt x="4613" y="334009"/>
                  </a:lnTo>
                  <a:lnTo>
                    <a:pt x="4649" y="308610"/>
                  </a:lnTo>
                  <a:close/>
                </a:path>
                <a:path w="925829" h="906779">
                  <a:moveTo>
                    <a:pt x="925398" y="308610"/>
                  </a:moveTo>
                  <a:lnTo>
                    <a:pt x="921162" y="308610"/>
                  </a:lnTo>
                  <a:lnTo>
                    <a:pt x="921090" y="334009"/>
                  </a:lnTo>
                  <a:lnTo>
                    <a:pt x="925363" y="334009"/>
                  </a:lnTo>
                  <a:lnTo>
                    <a:pt x="925398" y="308610"/>
                  </a:lnTo>
                  <a:close/>
                </a:path>
                <a:path w="925829" h="906779">
                  <a:moveTo>
                    <a:pt x="4613" y="334010"/>
                  </a:moveTo>
                  <a:lnTo>
                    <a:pt x="801" y="334010"/>
                  </a:lnTo>
                  <a:lnTo>
                    <a:pt x="466" y="572769"/>
                  </a:lnTo>
                  <a:lnTo>
                    <a:pt x="4274" y="572769"/>
                  </a:lnTo>
                  <a:lnTo>
                    <a:pt x="4613" y="334010"/>
                  </a:lnTo>
                  <a:close/>
                </a:path>
                <a:path w="925829" h="906779">
                  <a:moveTo>
                    <a:pt x="925363" y="334010"/>
                  </a:moveTo>
                  <a:lnTo>
                    <a:pt x="921090" y="334010"/>
                  </a:lnTo>
                  <a:lnTo>
                    <a:pt x="920413" y="572769"/>
                  </a:lnTo>
                  <a:lnTo>
                    <a:pt x="925028" y="572769"/>
                  </a:lnTo>
                  <a:lnTo>
                    <a:pt x="925363" y="334010"/>
                  </a:lnTo>
                  <a:close/>
                </a:path>
                <a:path w="925829" h="906779">
                  <a:moveTo>
                    <a:pt x="4274" y="572769"/>
                  </a:moveTo>
                  <a:lnTo>
                    <a:pt x="466" y="572769"/>
                  </a:lnTo>
                  <a:lnTo>
                    <a:pt x="431" y="598169"/>
                  </a:lnTo>
                  <a:lnTo>
                    <a:pt x="4238" y="598169"/>
                  </a:lnTo>
                  <a:lnTo>
                    <a:pt x="4274" y="572769"/>
                  </a:lnTo>
                  <a:close/>
                </a:path>
                <a:path w="925829" h="906779">
                  <a:moveTo>
                    <a:pt x="925028" y="572769"/>
                  </a:moveTo>
                  <a:lnTo>
                    <a:pt x="920413" y="572769"/>
                  </a:lnTo>
                  <a:lnTo>
                    <a:pt x="920341" y="598169"/>
                  </a:lnTo>
                  <a:lnTo>
                    <a:pt x="924992" y="598169"/>
                  </a:lnTo>
                  <a:lnTo>
                    <a:pt x="925028" y="572769"/>
                  </a:lnTo>
                  <a:close/>
                </a:path>
                <a:path w="925829" h="906779">
                  <a:moveTo>
                    <a:pt x="4238" y="598169"/>
                  </a:moveTo>
                  <a:lnTo>
                    <a:pt x="431" y="598169"/>
                  </a:lnTo>
                  <a:lnTo>
                    <a:pt x="395" y="623569"/>
                  </a:lnTo>
                  <a:lnTo>
                    <a:pt x="4202" y="623569"/>
                  </a:lnTo>
                  <a:lnTo>
                    <a:pt x="4238" y="598169"/>
                  </a:lnTo>
                  <a:close/>
                </a:path>
                <a:path w="925829" h="906779">
                  <a:moveTo>
                    <a:pt x="924992" y="598169"/>
                  </a:moveTo>
                  <a:lnTo>
                    <a:pt x="920341" y="598169"/>
                  </a:lnTo>
                  <a:lnTo>
                    <a:pt x="920269" y="623569"/>
                  </a:lnTo>
                  <a:lnTo>
                    <a:pt x="924957" y="623569"/>
                  </a:lnTo>
                  <a:lnTo>
                    <a:pt x="924992" y="598169"/>
                  </a:lnTo>
                  <a:close/>
                </a:path>
                <a:path w="925829" h="906779">
                  <a:moveTo>
                    <a:pt x="4202" y="623569"/>
                  </a:moveTo>
                  <a:lnTo>
                    <a:pt x="395" y="623569"/>
                  </a:lnTo>
                  <a:lnTo>
                    <a:pt x="359" y="648969"/>
                  </a:lnTo>
                  <a:lnTo>
                    <a:pt x="4166" y="648969"/>
                  </a:lnTo>
                  <a:lnTo>
                    <a:pt x="4202" y="623569"/>
                  </a:lnTo>
                  <a:close/>
                </a:path>
                <a:path w="925829" h="906779">
                  <a:moveTo>
                    <a:pt x="924957" y="623569"/>
                  </a:moveTo>
                  <a:lnTo>
                    <a:pt x="920269" y="623569"/>
                  </a:lnTo>
                  <a:lnTo>
                    <a:pt x="920196" y="648969"/>
                  </a:lnTo>
                  <a:lnTo>
                    <a:pt x="924921" y="648969"/>
                  </a:lnTo>
                  <a:lnTo>
                    <a:pt x="924957" y="623569"/>
                  </a:lnTo>
                  <a:close/>
                </a:path>
                <a:path w="925829" h="906779">
                  <a:moveTo>
                    <a:pt x="4166" y="648969"/>
                  </a:moveTo>
                  <a:lnTo>
                    <a:pt x="359" y="648969"/>
                  </a:lnTo>
                  <a:lnTo>
                    <a:pt x="324" y="674369"/>
                  </a:lnTo>
                  <a:lnTo>
                    <a:pt x="4130" y="674369"/>
                  </a:lnTo>
                  <a:lnTo>
                    <a:pt x="4166" y="648969"/>
                  </a:lnTo>
                  <a:close/>
                </a:path>
                <a:path w="925829" h="906779">
                  <a:moveTo>
                    <a:pt x="924921" y="648969"/>
                  </a:moveTo>
                  <a:lnTo>
                    <a:pt x="920196" y="648969"/>
                  </a:lnTo>
                  <a:lnTo>
                    <a:pt x="920124" y="674369"/>
                  </a:lnTo>
                  <a:lnTo>
                    <a:pt x="924885" y="674369"/>
                  </a:lnTo>
                  <a:lnTo>
                    <a:pt x="924921" y="648969"/>
                  </a:lnTo>
                  <a:close/>
                </a:path>
                <a:path w="925829" h="906779">
                  <a:moveTo>
                    <a:pt x="4130" y="674369"/>
                  </a:moveTo>
                  <a:lnTo>
                    <a:pt x="324" y="674369"/>
                  </a:lnTo>
                  <a:lnTo>
                    <a:pt x="288" y="699769"/>
                  </a:lnTo>
                  <a:lnTo>
                    <a:pt x="4094" y="699769"/>
                  </a:lnTo>
                  <a:lnTo>
                    <a:pt x="4130" y="674369"/>
                  </a:lnTo>
                  <a:close/>
                </a:path>
                <a:path w="925829" h="906779">
                  <a:moveTo>
                    <a:pt x="924885" y="674369"/>
                  </a:moveTo>
                  <a:lnTo>
                    <a:pt x="920124" y="674369"/>
                  </a:lnTo>
                  <a:lnTo>
                    <a:pt x="920052" y="699769"/>
                  </a:lnTo>
                  <a:lnTo>
                    <a:pt x="924850" y="699769"/>
                  </a:lnTo>
                  <a:lnTo>
                    <a:pt x="924885" y="674369"/>
                  </a:lnTo>
                  <a:close/>
                </a:path>
                <a:path w="925829" h="906779">
                  <a:moveTo>
                    <a:pt x="4094" y="699769"/>
                  </a:moveTo>
                  <a:lnTo>
                    <a:pt x="288" y="699769"/>
                  </a:lnTo>
                  <a:lnTo>
                    <a:pt x="270" y="712469"/>
                  </a:lnTo>
                  <a:lnTo>
                    <a:pt x="4076" y="712469"/>
                  </a:lnTo>
                  <a:lnTo>
                    <a:pt x="4094" y="699769"/>
                  </a:lnTo>
                  <a:close/>
                </a:path>
                <a:path w="925829" h="906779">
                  <a:moveTo>
                    <a:pt x="924850" y="699769"/>
                  </a:moveTo>
                  <a:lnTo>
                    <a:pt x="920052" y="699769"/>
                  </a:lnTo>
                  <a:lnTo>
                    <a:pt x="920016" y="712469"/>
                  </a:lnTo>
                  <a:lnTo>
                    <a:pt x="924832" y="712469"/>
                  </a:lnTo>
                  <a:lnTo>
                    <a:pt x="924850" y="699769"/>
                  </a:lnTo>
                  <a:close/>
                </a:path>
                <a:path w="925829" h="906779">
                  <a:moveTo>
                    <a:pt x="4076" y="712469"/>
                  </a:moveTo>
                  <a:lnTo>
                    <a:pt x="270" y="712469"/>
                  </a:lnTo>
                  <a:lnTo>
                    <a:pt x="235" y="737869"/>
                  </a:lnTo>
                  <a:lnTo>
                    <a:pt x="4040" y="737869"/>
                  </a:lnTo>
                  <a:lnTo>
                    <a:pt x="4076" y="712469"/>
                  </a:lnTo>
                  <a:close/>
                </a:path>
                <a:path w="925829" h="906779">
                  <a:moveTo>
                    <a:pt x="924832" y="712469"/>
                  </a:moveTo>
                  <a:lnTo>
                    <a:pt x="920016" y="712469"/>
                  </a:lnTo>
                  <a:lnTo>
                    <a:pt x="919944" y="737869"/>
                  </a:lnTo>
                  <a:lnTo>
                    <a:pt x="924796" y="737869"/>
                  </a:lnTo>
                  <a:lnTo>
                    <a:pt x="924832" y="712469"/>
                  </a:lnTo>
                  <a:close/>
                </a:path>
                <a:path w="925829" h="906779">
                  <a:moveTo>
                    <a:pt x="4040" y="737869"/>
                  </a:moveTo>
                  <a:lnTo>
                    <a:pt x="235" y="737869"/>
                  </a:lnTo>
                  <a:lnTo>
                    <a:pt x="190" y="769619"/>
                  </a:lnTo>
                  <a:lnTo>
                    <a:pt x="3995" y="769619"/>
                  </a:lnTo>
                  <a:lnTo>
                    <a:pt x="4040" y="737869"/>
                  </a:lnTo>
                  <a:close/>
                </a:path>
                <a:path w="925829" h="906779">
                  <a:moveTo>
                    <a:pt x="924796" y="737869"/>
                  </a:moveTo>
                  <a:lnTo>
                    <a:pt x="919944" y="737869"/>
                  </a:lnTo>
                  <a:lnTo>
                    <a:pt x="919854" y="769619"/>
                  </a:lnTo>
                  <a:lnTo>
                    <a:pt x="924752" y="769619"/>
                  </a:lnTo>
                  <a:lnTo>
                    <a:pt x="924796" y="737869"/>
                  </a:lnTo>
                  <a:close/>
                </a:path>
                <a:path w="925829" h="906779">
                  <a:moveTo>
                    <a:pt x="3995" y="769619"/>
                  </a:moveTo>
                  <a:lnTo>
                    <a:pt x="190" y="769619"/>
                  </a:lnTo>
                  <a:lnTo>
                    <a:pt x="183" y="774699"/>
                  </a:lnTo>
                  <a:lnTo>
                    <a:pt x="3988" y="774699"/>
                  </a:lnTo>
                  <a:lnTo>
                    <a:pt x="3995" y="769619"/>
                  </a:lnTo>
                  <a:close/>
                </a:path>
                <a:path w="925829" h="906779">
                  <a:moveTo>
                    <a:pt x="924752" y="769619"/>
                  </a:moveTo>
                  <a:lnTo>
                    <a:pt x="919854" y="769619"/>
                  </a:lnTo>
                  <a:lnTo>
                    <a:pt x="919840" y="774699"/>
                  </a:lnTo>
                  <a:lnTo>
                    <a:pt x="924745" y="774699"/>
                  </a:lnTo>
                  <a:lnTo>
                    <a:pt x="924752" y="769619"/>
                  </a:lnTo>
                  <a:close/>
                </a:path>
                <a:path w="925829" h="906779">
                  <a:moveTo>
                    <a:pt x="3988" y="774700"/>
                  </a:moveTo>
                  <a:lnTo>
                    <a:pt x="183" y="774700"/>
                  </a:lnTo>
                  <a:lnTo>
                    <a:pt x="163" y="788669"/>
                  </a:lnTo>
                  <a:lnTo>
                    <a:pt x="3968" y="788669"/>
                  </a:lnTo>
                  <a:lnTo>
                    <a:pt x="3988" y="774700"/>
                  </a:lnTo>
                  <a:close/>
                </a:path>
                <a:path w="925829" h="906779">
                  <a:moveTo>
                    <a:pt x="924745" y="774700"/>
                  </a:moveTo>
                  <a:lnTo>
                    <a:pt x="919840" y="774700"/>
                  </a:lnTo>
                  <a:lnTo>
                    <a:pt x="919800" y="788669"/>
                  </a:lnTo>
                  <a:lnTo>
                    <a:pt x="924725" y="788669"/>
                  </a:lnTo>
                  <a:lnTo>
                    <a:pt x="924745" y="774700"/>
                  </a:lnTo>
                  <a:close/>
                </a:path>
                <a:path w="925829" h="906779">
                  <a:moveTo>
                    <a:pt x="3968" y="788669"/>
                  </a:moveTo>
                  <a:lnTo>
                    <a:pt x="163" y="788669"/>
                  </a:lnTo>
                  <a:lnTo>
                    <a:pt x="154" y="795019"/>
                  </a:lnTo>
                  <a:lnTo>
                    <a:pt x="3959" y="795019"/>
                  </a:lnTo>
                  <a:lnTo>
                    <a:pt x="3968" y="788669"/>
                  </a:lnTo>
                  <a:close/>
                </a:path>
                <a:path w="925829" h="906779">
                  <a:moveTo>
                    <a:pt x="924725" y="788669"/>
                  </a:moveTo>
                  <a:lnTo>
                    <a:pt x="919800" y="788669"/>
                  </a:lnTo>
                  <a:lnTo>
                    <a:pt x="919782" y="795019"/>
                  </a:lnTo>
                  <a:lnTo>
                    <a:pt x="924716" y="795019"/>
                  </a:lnTo>
                  <a:lnTo>
                    <a:pt x="924725" y="788669"/>
                  </a:lnTo>
                  <a:close/>
                </a:path>
                <a:path w="925829" h="906779">
                  <a:moveTo>
                    <a:pt x="3959" y="795019"/>
                  </a:moveTo>
                  <a:lnTo>
                    <a:pt x="154" y="795019"/>
                  </a:lnTo>
                  <a:lnTo>
                    <a:pt x="146" y="801369"/>
                  </a:lnTo>
                  <a:lnTo>
                    <a:pt x="3950" y="801369"/>
                  </a:lnTo>
                  <a:lnTo>
                    <a:pt x="3959" y="795019"/>
                  </a:lnTo>
                  <a:close/>
                </a:path>
                <a:path w="925829" h="906779">
                  <a:moveTo>
                    <a:pt x="924716" y="795019"/>
                  </a:moveTo>
                  <a:lnTo>
                    <a:pt x="919782" y="795019"/>
                  </a:lnTo>
                  <a:lnTo>
                    <a:pt x="919764" y="801369"/>
                  </a:lnTo>
                  <a:lnTo>
                    <a:pt x="924707" y="801369"/>
                  </a:lnTo>
                  <a:lnTo>
                    <a:pt x="924716" y="795019"/>
                  </a:lnTo>
                  <a:close/>
                </a:path>
                <a:path w="925829" h="906779">
                  <a:moveTo>
                    <a:pt x="3950" y="801369"/>
                  </a:moveTo>
                  <a:lnTo>
                    <a:pt x="146" y="801369"/>
                  </a:lnTo>
                  <a:lnTo>
                    <a:pt x="137" y="807719"/>
                  </a:lnTo>
                  <a:lnTo>
                    <a:pt x="3941" y="807719"/>
                  </a:lnTo>
                  <a:lnTo>
                    <a:pt x="3950" y="801369"/>
                  </a:lnTo>
                  <a:close/>
                </a:path>
                <a:path w="925829" h="906779">
                  <a:moveTo>
                    <a:pt x="924707" y="801369"/>
                  </a:moveTo>
                  <a:lnTo>
                    <a:pt x="919764" y="801369"/>
                  </a:lnTo>
                  <a:lnTo>
                    <a:pt x="919746" y="807719"/>
                  </a:lnTo>
                  <a:lnTo>
                    <a:pt x="924698" y="807719"/>
                  </a:lnTo>
                  <a:lnTo>
                    <a:pt x="924707" y="801369"/>
                  </a:lnTo>
                  <a:close/>
                </a:path>
                <a:path w="925829" h="906779">
                  <a:moveTo>
                    <a:pt x="3941" y="807719"/>
                  </a:moveTo>
                  <a:lnTo>
                    <a:pt x="137" y="807719"/>
                  </a:lnTo>
                  <a:lnTo>
                    <a:pt x="128" y="814069"/>
                  </a:lnTo>
                  <a:lnTo>
                    <a:pt x="3932" y="814069"/>
                  </a:lnTo>
                  <a:lnTo>
                    <a:pt x="3941" y="807719"/>
                  </a:lnTo>
                  <a:close/>
                </a:path>
                <a:path w="925829" h="906779">
                  <a:moveTo>
                    <a:pt x="924698" y="807719"/>
                  </a:moveTo>
                  <a:lnTo>
                    <a:pt x="919746" y="807719"/>
                  </a:lnTo>
                  <a:lnTo>
                    <a:pt x="919728" y="814069"/>
                  </a:lnTo>
                  <a:lnTo>
                    <a:pt x="924690" y="814069"/>
                  </a:lnTo>
                  <a:lnTo>
                    <a:pt x="924698" y="807719"/>
                  </a:lnTo>
                  <a:close/>
                </a:path>
                <a:path w="925829" h="906779">
                  <a:moveTo>
                    <a:pt x="3932" y="814069"/>
                  </a:moveTo>
                  <a:lnTo>
                    <a:pt x="128" y="814069"/>
                  </a:lnTo>
                  <a:lnTo>
                    <a:pt x="121" y="819149"/>
                  </a:lnTo>
                  <a:lnTo>
                    <a:pt x="3925" y="819149"/>
                  </a:lnTo>
                  <a:lnTo>
                    <a:pt x="3932" y="814069"/>
                  </a:lnTo>
                  <a:close/>
                </a:path>
                <a:path w="925829" h="906779">
                  <a:moveTo>
                    <a:pt x="924690" y="814069"/>
                  </a:moveTo>
                  <a:lnTo>
                    <a:pt x="919728" y="814069"/>
                  </a:lnTo>
                  <a:lnTo>
                    <a:pt x="919714" y="819149"/>
                  </a:lnTo>
                  <a:lnTo>
                    <a:pt x="924682" y="819149"/>
                  </a:lnTo>
                  <a:lnTo>
                    <a:pt x="924690" y="814069"/>
                  </a:lnTo>
                  <a:close/>
                </a:path>
                <a:path w="925829" h="906779">
                  <a:moveTo>
                    <a:pt x="3925" y="819150"/>
                  </a:moveTo>
                  <a:lnTo>
                    <a:pt x="121" y="819150"/>
                  </a:lnTo>
                  <a:lnTo>
                    <a:pt x="110" y="826769"/>
                  </a:lnTo>
                  <a:lnTo>
                    <a:pt x="3914" y="826769"/>
                  </a:lnTo>
                  <a:lnTo>
                    <a:pt x="3925" y="819150"/>
                  </a:lnTo>
                  <a:close/>
                </a:path>
                <a:path w="925829" h="906779">
                  <a:moveTo>
                    <a:pt x="924682" y="819150"/>
                  </a:moveTo>
                  <a:lnTo>
                    <a:pt x="919714" y="819150"/>
                  </a:lnTo>
                  <a:lnTo>
                    <a:pt x="919692" y="826769"/>
                  </a:lnTo>
                  <a:lnTo>
                    <a:pt x="924672" y="826769"/>
                  </a:lnTo>
                  <a:lnTo>
                    <a:pt x="924682" y="819150"/>
                  </a:lnTo>
                  <a:close/>
                </a:path>
                <a:path w="925829" h="906779">
                  <a:moveTo>
                    <a:pt x="3914" y="826770"/>
                  </a:moveTo>
                  <a:lnTo>
                    <a:pt x="110" y="826770"/>
                  </a:lnTo>
                  <a:lnTo>
                    <a:pt x="85" y="844549"/>
                  </a:lnTo>
                  <a:lnTo>
                    <a:pt x="3889" y="844549"/>
                  </a:lnTo>
                  <a:lnTo>
                    <a:pt x="3914" y="826770"/>
                  </a:lnTo>
                  <a:close/>
                </a:path>
                <a:path w="925829" h="906779">
                  <a:moveTo>
                    <a:pt x="924672" y="826770"/>
                  </a:moveTo>
                  <a:lnTo>
                    <a:pt x="919692" y="826770"/>
                  </a:lnTo>
                  <a:lnTo>
                    <a:pt x="919642" y="844549"/>
                  </a:lnTo>
                  <a:lnTo>
                    <a:pt x="924647" y="844549"/>
                  </a:lnTo>
                  <a:lnTo>
                    <a:pt x="924672" y="826770"/>
                  </a:lnTo>
                  <a:close/>
                </a:path>
                <a:path w="925829" h="906779">
                  <a:moveTo>
                    <a:pt x="3889" y="844550"/>
                  </a:moveTo>
                  <a:lnTo>
                    <a:pt x="85" y="844550"/>
                  </a:lnTo>
                  <a:lnTo>
                    <a:pt x="65" y="858519"/>
                  </a:lnTo>
                  <a:lnTo>
                    <a:pt x="3869" y="858519"/>
                  </a:lnTo>
                  <a:lnTo>
                    <a:pt x="3889" y="844550"/>
                  </a:lnTo>
                  <a:close/>
                </a:path>
                <a:path w="925829" h="906779">
                  <a:moveTo>
                    <a:pt x="924647" y="844550"/>
                  </a:moveTo>
                  <a:lnTo>
                    <a:pt x="919642" y="844550"/>
                  </a:lnTo>
                  <a:lnTo>
                    <a:pt x="919602" y="858519"/>
                  </a:lnTo>
                  <a:lnTo>
                    <a:pt x="924627" y="858519"/>
                  </a:lnTo>
                  <a:lnTo>
                    <a:pt x="924647" y="844550"/>
                  </a:lnTo>
                  <a:close/>
                </a:path>
                <a:path w="925829" h="906779">
                  <a:moveTo>
                    <a:pt x="3869" y="858519"/>
                  </a:moveTo>
                  <a:lnTo>
                    <a:pt x="65" y="858519"/>
                  </a:lnTo>
                  <a:lnTo>
                    <a:pt x="58" y="863599"/>
                  </a:lnTo>
                  <a:lnTo>
                    <a:pt x="3862" y="863599"/>
                  </a:lnTo>
                  <a:lnTo>
                    <a:pt x="3869" y="858519"/>
                  </a:lnTo>
                  <a:close/>
                </a:path>
                <a:path w="925829" h="906779">
                  <a:moveTo>
                    <a:pt x="924627" y="858519"/>
                  </a:moveTo>
                  <a:lnTo>
                    <a:pt x="919602" y="858519"/>
                  </a:lnTo>
                  <a:lnTo>
                    <a:pt x="919588" y="863599"/>
                  </a:lnTo>
                  <a:lnTo>
                    <a:pt x="924620" y="863599"/>
                  </a:lnTo>
                  <a:lnTo>
                    <a:pt x="924627" y="858519"/>
                  </a:lnTo>
                  <a:close/>
                </a:path>
                <a:path w="925829" h="906779">
                  <a:moveTo>
                    <a:pt x="3862" y="863600"/>
                  </a:moveTo>
                  <a:lnTo>
                    <a:pt x="58" y="863600"/>
                  </a:lnTo>
                  <a:lnTo>
                    <a:pt x="40" y="876299"/>
                  </a:lnTo>
                  <a:lnTo>
                    <a:pt x="3844" y="876299"/>
                  </a:lnTo>
                  <a:lnTo>
                    <a:pt x="3862" y="863600"/>
                  </a:lnTo>
                  <a:close/>
                </a:path>
                <a:path w="925829" h="906779">
                  <a:moveTo>
                    <a:pt x="924620" y="863600"/>
                  </a:moveTo>
                  <a:lnTo>
                    <a:pt x="919588" y="863600"/>
                  </a:lnTo>
                  <a:lnTo>
                    <a:pt x="919552" y="876299"/>
                  </a:lnTo>
                  <a:lnTo>
                    <a:pt x="924602" y="876299"/>
                  </a:lnTo>
                  <a:lnTo>
                    <a:pt x="924620" y="863600"/>
                  </a:lnTo>
                  <a:close/>
                </a:path>
                <a:path w="925829" h="906779">
                  <a:moveTo>
                    <a:pt x="3844" y="876300"/>
                  </a:moveTo>
                  <a:lnTo>
                    <a:pt x="40" y="876300"/>
                  </a:lnTo>
                  <a:lnTo>
                    <a:pt x="0" y="905509"/>
                  </a:lnTo>
                  <a:lnTo>
                    <a:pt x="924559" y="906779"/>
                  </a:lnTo>
                  <a:lnTo>
                    <a:pt x="924567" y="901699"/>
                  </a:lnTo>
                  <a:lnTo>
                    <a:pt x="3809" y="900429"/>
                  </a:lnTo>
                  <a:lnTo>
                    <a:pt x="3844" y="876300"/>
                  </a:lnTo>
                  <a:close/>
                </a:path>
                <a:path w="925829" h="906779">
                  <a:moveTo>
                    <a:pt x="924602" y="876300"/>
                  </a:moveTo>
                  <a:lnTo>
                    <a:pt x="919552" y="876300"/>
                  </a:lnTo>
                  <a:lnTo>
                    <a:pt x="919479" y="901699"/>
                  </a:lnTo>
                  <a:lnTo>
                    <a:pt x="924567" y="901699"/>
                  </a:lnTo>
                  <a:lnTo>
                    <a:pt x="924602" y="876300"/>
                  </a:lnTo>
                  <a:close/>
                </a:path>
              </a:pathLst>
            </a:custGeom>
            <a:solidFill>
              <a:srgbClr val="8D182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7122159" y="3105149"/>
              <a:ext cx="918210" cy="896619"/>
            </a:xfrm>
            <a:custGeom>
              <a:avLst/>
              <a:gdLst/>
              <a:ahLst/>
              <a:cxnLst/>
              <a:rect l="l" t="t" r="r" b="b"/>
              <a:pathLst>
                <a:path w="918209" h="896620">
                  <a:moveTo>
                    <a:pt x="1270" y="0"/>
                  </a:moveTo>
                  <a:lnTo>
                    <a:pt x="1226" y="30479"/>
                  </a:lnTo>
                  <a:lnTo>
                    <a:pt x="6273" y="30479"/>
                  </a:lnTo>
                  <a:lnTo>
                    <a:pt x="6350" y="3810"/>
                  </a:lnTo>
                  <a:lnTo>
                    <a:pt x="918202" y="3810"/>
                  </a:lnTo>
                  <a:lnTo>
                    <a:pt x="918210" y="1270"/>
                  </a:lnTo>
                  <a:lnTo>
                    <a:pt x="1270" y="0"/>
                  </a:lnTo>
                  <a:close/>
                </a:path>
                <a:path w="918209" h="896620">
                  <a:moveTo>
                    <a:pt x="918202" y="3810"/>
                  </a:moveTo>
                  <a:lnTo>
                    <a:pt x="6350" y="3810"/>
                  </a:lnTo>
                  <a:lnTo>
                    <a:pt x="913130" y="5079"/>
                  </a:lnTo>
                  <a:lnTo>
                    <a:pt x="913093" y="30479"/>
                  </a:lnTo>
                  <a:lnTo>
                    <a:pt x="918127" y="30479"/>
                  </a:lnTo>
                  <a:lnTo>
                    <a:pt x="918202" y="3810"/>
                  </a:lnTo>
                  <a:close/>
                </a:path>
                <a:path w="918209" h="896620">
                  <a:moveTo>
                    <a:pt x="6273" y="30480"/>
                  </a:moveTo>
                  <a:lnTo>
                    <a:pt x="1226" y="30480"/>
                  </a:lnTo>
                  <a:lnTo>
                    <a:pt x="1172" y="68579"/>
                  </a:lnTo>
                  <a:lnTo>
                    <a:pt x="6164" y="68579"/>
                  </a:lnTo>
                  <a:lnTo>
                    <a:pt x="6273" y="30480"/>
                  </a:lnTo>
                  <a:close/>
                </a:path>
                <a:path w="918209" h="896620">
                  <a:moveTo>
                    <a:pt x="918127" y="30480"/>
                  </a:moveTo>
                  <a:lnTo>
                    <a:pt x="913093" y="30480"/>
                  </a:lnTo>
                  <a:lnTo>
                    <a:pt x="913039" y="68579"/>
                  </a:lnTo>
                  <a:lnTo>
                    <a:pt x="918019" y="68579"/>
                  </a:lnTo>
                  <a:lnTo>
                    <a:pt x="918127" y="30480"/>
                  </a:lnTo>
                  <a:close/>
                </a:path>
                <a:path w="918209" h="896620">
                  <a:moveTo>
                    <a:pt x="6164" y="68580"/>
                  </a:moveTo>
                  <a:lnTo>
                    <a:pt x="1172" y="68580"/>
                  </a:lnTo>
                  <a:lnTo>
                    <a:pt x="1136" y="93979"/>
                  </a:lnTo>
                  <a:lnTo>
                    <a:pt x="6092" y="93979"/>
                  </a:lnTo>
                  <a:lnTo>
                    <a:pt x="6164" y="68580"/>
                  </a:lnTo>
                  <a:close/>
                </a:path>
                <a:path w="918209" h="896620">
                  <a:moveTo>
                    <a:pt x="918019" y="68580"/>
                  </a:moveTo>
                  <a:lnTo>
                    <a:pt x="913039" y="68580"/>
                  </a:lnTo>
                  <a:lnTo>
                    <a:pt x="913002" y="93979"/>
                  </a:lnTo>
                  <a:lnTo>
                    <a:pt x="917946" y="93979"/>
                  </a:lnTo>
                  <a:lnTo>
                    <a:pt x="918019" y="68580"/>
                  </a:lnTo>
                  <a:close/>
                </a:path>
                <a:path w="918209" h="896620">
                  <a:moveTo>
                    <a:pt x="6092" y="93980"/>
                  </a:moveTo>
                  <a:lnTo>
                    <a:pt x="1136" y="93980"/>
                  </a:lnTo>
                  <a:lnTo>
                    <a:pt x="1118" y="106679"/>
                  </a:lnTo>
                  <a:lnTo>
                    <a:pt x="6055" y="106679"/>
                  </a:lnTo>
                  <a:lnTo>
                    <a:pt x="6092" y="93980"/>
                  </a:lnTo>
                  <a:close/>
                </a:path>
                <a:path w="918209" h="896620">
                  <a:moveTo>
                    <a:pt x="917946" y="93980"/>
                  </a:moveTo>
                  <a:lnTo>
                    <a:pt x="913002" y="93980"/>
                  </a:lnTo>
                  <a:lnTo>
                    <a:pt x="912984" y="106679"/>
                  </a:lnTo>
                  <a:lnTo>
                    <a:pt x="917910" y="106679"/>
                  </a:lnTo>
                  <a:lnTo>
                    <a:pt x="917946" y="93980"/>
                  </a:lnTo>
                  <a:close/>
                </a:path>
                <a:path w="918209" h="896620">
                  <a:moveTo>
                    <a:pt x="6055" y="106680"/>
                  </a:moveTo>
                  <a:lnTo>
                    <a:pt x="1118" y="106680"/>
                  </a:lnTo>
                  <a:lnTo>
                    <a:pt x="1082" y="132079"/>
                  </a:lnTo>
                  <a:lnTo>
                    <a:pt x="5982" y="132079"/>
                  </a:lnTo>
                  <a:lnTo>
                    <a:pt x="6055" y="106680"/>
                  </a:lnTo>
                  <a:close/>
                </a:path>
                <a:path w="918209" h="896620">
                  <a:moveTo>
                    <a:pt x="917910" y="106680"/>
                  </a:moveTo>
                  <a:lnTo>
                    <a:pt x="912984" y="106680"/>
                  </a:lnTo>
                  <a:lnTo>
                    <a:pt x="912948" y="132079"/>
                  </a:lnTo>
                  <a:lnTo>
                    <a:pt x="917838" y="132079"/>
                  </a:lnTo>
                  <a:lnTo>
                    <a:pt x="917910" y="106680"/>
                  </a:lnTo>
                  <a:close/>
                </a:path>
                <a:path w="918209" h="896620">
                  <a:moveTo>
                    <a:pt x="5982" y="132080"/>
                  </a:moveTo>
                  <a:lnTo>
                    <a:pt x="1082" y="132080"/>
                  </a:lnTo>
                  <a:lnTo>
                    <a:pt x="875" y="278129"/>
                  </a:lnTo>
                  <a:lnTo>
                    <a:pt x="5565" y="278129"/>
                  </a:lnTo>
                  <a:lnTo>
                    <a:pt x="5982" y="132080"/>
                  </a:lnTo>
                  <a:close/>
                </a:path>
                <a:path w="918209" h="896620">
                  <a:moveTo>
                    <a:pt x="917838" y="132080"/>
                  </a:moveTo>
                  <a:lnTo>
                    <a:pt x="912948" y="132080"/>
                  </a:lnTo>
                  <a:lnTo>
                    <a:pt x="912739" y="278129"/>
                  </a:lnTo>
                  <a:lnTo>
                    <a:pt x="917424" y="278129"/>
                  </a:lnTo>
                  <a:lnTo>
                    <a:pt x="917838" y="132080"/>
                  </a:lnTo>
                  <a:close/>
                </a:path>
                <a:path w="918209" h="896620">
                  <a:moveTo>
                    <a:pt x="5565" y="278130"/>
                  </a:moveTo>
                  <a:lnTo>
                    <a:pt x="875" y="278130"/>
                  </a:lnTo>
                  <a:lnTo>
                    <a:pt x="839" y="303529"/>
                  </a:lnTo>
                  <a:lnTo>
                    <a:pt x="5492" y="303529"/>
                  </a:lnTo>
                  <a:lnTo>
                    <a:pt x="5565" y="278130"/>
                  </a:lnTo>
                  <a:close/>
                </a:path>
                <a:path w="918209" h="896620">
                  <a:moveTo>
                    <a:pt x="917424" y="278130"/>
                  </a:moveTo>
                  <a:lnTo>
                    <a:pt x="912739" y="278130"/>
                  </a:lnTo>
                  <a:lnTo>
                    <a:pt x="912703" y="303529"/>
                  </a:lnTo>
                  <a:lnTo>
                    <a:pt x="917352" y="303529"/>
                  </a:lnTo>
                  <a:lnTo>
                    <a:pt x="917424" y="278130"/>
                  </a:lnTo>
                  <a:close/>
                </a:path>
                <a:path w="918209" h="896620">
                  <a:moveTo>
                    <a:pt x="5492" y="303530"/>
                  </a:moveTo>
                  <a:lnTo>
                    <a:pt x="839" y="303530"/>
                  </a:lnTo>
                  <a:lnTo>
                    <a:pt x="803" y="328929"/>
                  </a:lnTo>
                  <a:lnTo>
                    <a:pt x="5419" y="328929"/>
                  </a:lnTo>
                  <a:lnTo>
                    <a:pt x="5492" y="303530"/>
                  </a:lnTo>
                  <a:close/>
                </a:path>
                <a:path w="918209" h="896620">
                  <a:moveTo>
                    <a:pt x="917352" y="303530"/>
                  </a:moveTo>
                  <a:lnTo>
                    <a:pt x="912703" y="303530"/>
                  </a:lnTo>
                  <a:lnTo>
                    <a:pt x="912666" y="328929"/>
                  </a:lnTo>
                  <a:lnTo>
                    <a:pt x="917280" y="328929"/>
                  </a:lnTo>
                  <a:lnTo>
                    <a:pt x="917352" y="303530"/>
                  </a:lnTo>
                  <a:close/>
                </a:path>
                <a:path w="918209" h="896620">
                  <a:moveTo>
                    <a:pt x="5419" y="328930"/>
                  </a:moveTo>
                  <a:lnTo>
                    <a:pt x="803" y="328930"/>
                  </a:lnTo>
                  <a:lnTo>
                    <a:pt x="464" y="567689"/>
                  </a:lnTo>
                  <a:lnTo>
                    <a:pt x="4736" y="567689"/>
                  </a:lnTo>
                  <a:lnTo>
                    <a:pt x="5419" y="328930"/>
                  </a:lnTo>
                  <a:close/>
                </a:path>
                <a:path w="918209" h="896620">
                  <a:moveTo>
                    <a:pt x="917280" y="328930"/>
                  </a:moveTo>
                  <a:lnTo>
                    <a:pt x="912666" y="328930"/>
                  </a:lnTo>
                  <a:lnTo>
                    <a:pt x="912325" y="567689"/>
                  </a:lnTo>
                  <a:lnTo>
                    <a:pt x="916603" y="567689"/>
                  </a:lnTo>
                  <a:lnTo>
                    <a:pt x="917280" y="328930"/>
                  </a:lnTo>
                  <a:close/>
                </a:path>
                <a:path w="918209" h="896620">
                  <a:moveTo>
                    <a:pt x="4736" y="567690"/>
                  </a:moveTo>
                  <a:lnTo>
                    <a:pt x="464" y="567690"/>
                  </a:lnTo>
                  <a:lnTo>
                    <a:pt x="428" y="593089"/>
                  </a:lnTo>
                  <a:lnTo>
                    <a:pt x="4663" y="593089"/>
                  </a:lnTo>
                  <a:lnTo>
                    <a:pt x="4736" y="567690"/>
                  </a:lnTo>
                  <a:close/>
                </a:path>
                <a:path w="918209" h="896620">
                  <a:moveTo>
                    <a:pt x="916603" y="567690"/>
                  </a:moveTo>
                  <a:lnTo>
                    <a:pt x="912325" y="567690"/>
                  </a:lnTo>
                  <a:lnTo>
                    <a:pt x="912288" y="593089"/>
                  </a:lnTo>
                  <a:lnTo>
                    <a:pt x="916531" y="593089"/>
                  </a:lnTo>
                  <a:lnTo>
                    <a:pt x="916603" y="567690"/>
                  </a:lnTo>
                  <a:close/>
                </a:path>
                <a:path w="918209" h="896620">
                  <a:moveTo>
                    <a:pt x="4663" y="593090"/>
                  </a:moveTo>
                  <a:lnTo>
                    <a:pt x="428" y="593090"/>
                  </a:lnTo>
                  <a:lnTo>
                    <a:pt x="392" y="618489"/>
                  </a:lnTo>
                  <a:lnTo>
                    <a:pt x="4591" y="618489"/>
                  </a:lnTo>
                  <a:lnTo>
                    <a:pt x="4663" y="593090"/>
                  </a:lnTo>
                  <a:close/>
                </a:path>
                <a:path w="918209" h="896620">
                  <a:moveTo>
                    <a:pt x="916531" y="593090"/>
                  </a:moveTo>
                  <a:lnTo>
                    <a:pt x="912288" y="593090"/>
                  </a:lnTo>
                  <a:lnTo>
                    <a:pt x="912252" y="618489"/>
                  </a:lnTo>
                  <a:lnTo>
                    <a:pt x="916459" y="618489"/>
                  </a:lnTo>
                  <a:lnTo>
                    <a:pt x="916531" y="593090"/>
                  </a:lnTo>
                  <a:close/>
                </a:path>
                <a:path w="918209" h="896620">
                  <a:moveTo>
                    <a:pt x="4591" y="618490"/>
                  </a:moveTo>
                  <a:lnTo>
                    <a:pt x="392" y="618490"/>
                  </a:lnTo>
                  <a:lnTo>
                    <a:pt x="356" y="643889"/>
                  </a:lnTo>
                  <a:lnTo>
                    <a:pt x="4518" y="643889"/>
                  </a:lnTo>
                  <a:lnTo>
                    <a:pt x="4591" y="618490"/>
                  </a:lnTo>
                  <a:close/>
                </a:path>
                <a:path w="918209" h="896620">
                  <a:moveTo>
                    <a:pt x="916459" y="618490"/>
                  </a:moveTo>
                  <a:lnTo>
                    <a:pt x="912252" y="618490"/>
                  </a:lnTo>
                  <a:lnTo>
                    <a:pt x="912216" y="643889"/>
                  </a:lnTo>
                  <a:lnTo>
                    <a:pt x="916386" y="643889"/>
                  </a:lnTo>
                  <a:lnTo>
                    <a:pt x="916459" y="618490"/>
                  </a:lnTo>
                  <a:close/>
                </a:path>
                <a:path w="918209" h="896620">
                  <a:moveTo>
                    <a:pt x="4518" y="643890"/>
                  </a:moveTo>
                  <a:lnTo>
                    <a:pt x="356" y="643890"/>
                  </a:lnTo>
                  <a:lnTo>
                    <a:pt x="320" y="669289"/>
                  </a:lnTo>
                  <a:lnTo>
                    <a:pt x="4445" y="669289"/>
                  </a:lnTo>
                  <a:lnTo>
                    <a:pt x="4518" y="643890"/>
                  </a:lnTo>
                  <a:close/>
                </a:path>
                <a:path w="918209" h="896620">
                  <a:moveTo>
                    <a:pt x="916386" y="643890"/>
                  </a:moveTo>
                  <a:lnTo>
                    <a:pt x="912216" y="643890"/>
                  </a:lnTo>
                  <a:lnTo>
                    <a:pt x="912179" y="669289"/>
                  </a:lnTo>
                  <a:lnTo>
                    <a:pt x="916314" y="669289"/>
                  </a:lnTo>
                  <a:lnTo>
                    <a:pt x="916386" y="643890"/>
                  </a:lnTo>
                  <a:close/>
                </a:path>
                <a:path w="918209" h="896620">
                  <a:moveTo>
                    <a:pt x="4445" y="669290"/>
                  </a:moveTo>
                  <a:lnTo>
                    <a:pt x="320" y="669290"/>
                  </a:lnTo>
                  <a:lnTo>
                    <a:pt x="284" y="694689"/>
                  </a:lnTo>
                  <a:lnTo>
                    <a:pt x="4373" y="694689"/>
                  </a:lnTo>
                  <a:lnTo>
                    <a:pt x="4445" y="669290"/>
                  </a:lnTo>
                  <a:close/>
                </a:path>
                <a:path w="918209" h="896620">
                  <a:moveTo>
                    <a:pt x="916314" y="669290"/>
                  </a:moveTo>
                  <a:lnTo>
                    <a:pt x="912179" y="669290"/>
                  </a:lnTo>
                  <a:lnTo>
                    <a:pt x="912143" y="694689"/>
                  </a:lnTo>
                  <a:lnTo>
                    <a:pt x="916242" y="694689"/>
                  </a:lnTo>
                  <a:lnTo>
                    <a:pt x="916314" y="669290"/>
                  </a:lnTo>
                  <a:close/>
                </a:path>
                <a:path w="918209" h="896620">
                  <a:moveTo>
                    <a:pt x="4373" y="694690"/>
                  </a:moveTo>
                  <a:lnTo>
                    <a:pt x="284" y="694690"/>
                  </a:lnTo>
                  <a:lnTo>
                    <a:pt x="266" y="707389"/>
                  </a:lnTo>
                  <a:lnTo>
                    <a:pt x="4336" y="707389"/>
                  </a:lnTo>
                  <a:lnTo>
                    <a:pt x="4373" y="694690"/>
                  </a:lnTo>
                  <a:close/>
                </a:path>
                <a:path w="918209" h="896620">
                  <a:moveTo>
                    <a:pt x="916242" y="694690"/>
                  </a:moveTo>
                  <a:lnTo>
                    <a:pt x="912143" y="694690"/>
                  </a:lnTo>
                  <a:lnTo>
                    <a:pt x="912125" y="707389"/>
                  </a:lnTo>
                  <a:lnTo>
                    <a:pt x="916206" y="707389"/>
                  </a:lnTo>
                  <a:lnTo>
                    <a:pt x="916242" y="694690"/>
                  </a:lnTo>
                  <a:close/>
                </a:path>
                <a:path w="918209" h="896620">
                  <a:moveTo>
                    <a:pt x="4336" y="707390"/>
                  </a:moveTo>
                  <a:lnTo>
                    <a:pt x="266" y="707390"/>
                  </a:lnTo>
                  <a:lnTo>
                    <a:pt x="230" y="732789"/>
                  </a:lnTo>
                  <a:lnTo>
                    <a:pt x="4264" y="732789"/>
                  </a:lnTo>
                  <a:lnTo>
                    <a:pt x="4336" y="707390"/>
                  </a:lnTo>
                  <a:close/>
                </a:path>
                <a:path w="918209" h="896620">
                  <a:moveTo>
                    <a:pt x="916206" y="707390"/>
                  </a:moveTo>
                  <a:lnTo>
                    <a:pt x="912125" y="707390"/>
                  </a:lnTo>
                  <a:lnTo>
                    <a:pt x="912088" y="732789"/>
                  </a:lnTo>
                  <a:lnTo>
                    <a:pt x="916134" y="732789"/>
                  </a:lnTo>
                  <a:lnTo>
                    <a:pt x="916206" y="707390"/>
                  </a:lnTo>
                  <a:close/>
                </a:path>
                <a:path w="918209" h="896620">
                  <a:moveTo>
                    <a:pt x="4264" y="732790"/>
                  </a:moveTo>
                  <a:lnTo>
                    <a:pt x="230" y="732790"/>
                  </a:lnTo>
                  <a:lnTo>
                    <a:pt x="185" y="764539"/>
                  </a:lnTo>
                  <a:lnTo>
                    <a:pt x="4173" y="764539"/>
                  </a:lnTo>
                  <a:lnTo>
                    <a:pt x="4264" y="732790"/>
                  </a:lnTo>
                  <a:close/>
                </a:path>
                <a:path w="918209" h="896620">
                  <a:moveTo>
                    <a:pt x="916134" y="732790"/>
                  </a:moveTo>
                  <a:lnTo>
                    <a:pt x="912088" y="732790"/>
                  </a:lnTo>
                  <a:lnTo>
                    <a:pt x="912043" y="764539"/>
                  </a:lnTo>
                  <a:lnTo>
                    <a:pt x="916044" y="764539"/>
                  </a:lnTo>
                  <a:lnTo>
                    <a:pt x="916134" y="732790"/>
                  </a:lnTo>
                  <a:close/>
                </a:path>
                <a:path w="918209" h="896620">
                  <a:moveTo>
                    <a:pt x="4173" y="764540"/>
                  </a:moveTo>
                  <a:lnTo>
                    <a:pt x="185" y="764540"/>
                  </a:lnTo>
                  <a:lnTo>
                    <a:pt x="178" y="769619"/>
                  </a:lnTo>
                  <a:lnTo>
                    <a:pt x="4158" y="769619"/>
                  </a:lnTo>
                  <a:lnTo>
                    <a:pt x="4173" y="764540"/>
                  </a:lnTo>
                  <a:close/>
                </a:path>
                <a:path w="918209" h="896620">
                  <a:moveTo>
                    <a:pt x="916044" y="764540"/>
                  </a:moveTo>
                  <a:lnTo>
                    <a:pt x="912043" y="764540"/>
                  </a:lnTo>
                  <a:lnTo>
                    <a:pt x="912036" y="769619"/>
                  </a:lnTo>
                  <a:lnTo>
                    <a:pt x="916030" y="769619"/>
                  </a:lnTo>
                  <a:lnTo>
                    <a:pt x="916044" y="764540"/>
                  </a:lnTo>
                  <a:close/>
                </a:path>
                <a:path w="918209" h="896620">
                  <a:moveTo>
                    <a:pt x="4158" y="769620"/>
                  </a:moveTo>
                  <a:lnTo>
                    <a:pt x="178" y="769620"/>
                  </a:lnTo>
                  <a:lnTo>
                    <a:pt x="158" y="783589"/>
                  </a:lnTo>
                  <a:lnTo>
                    <a:pt x="4118" y="783589"/>
                  </a:lnTo>
                  <a:lnTo>
                    <a:pt x="4158" y="769620"/>
                  </a:lnTo>
                  <a:close/>
                </a:path>
                <a:path w="918209" h="896620">
                  <a:moveTo>
                    <a:pt x="916030" y="769620"/>
                  </a:moveTo>
                  <a:lnTo>
                    <a:pt x="912036" y="769620"/>
                  </a:lnTo>
                  <a:lnTo>
                    <a:pt x="912016" y="783589"/>
                  </a:lnTo>
                  <a:lnTo>
                    <a:pt x="915990" y="783589"/>
                  </a:lnTo>
                  <a:lnTo>
                    <a:pt x="916030" y="769620"/>
                  </a:lnTo>
                  <a:close/>
                </a:path>
                <a:path w="918209" h="896620">
                  <a:moveTo>
                    <a:pt x="4118" y="783590"/>
                  </a:moveTo>
                  <a:lnTo>
                    <a:pt x="158" y="783590"/>
                  </a:lnTo>
                  <a:lnTo>
                    <a:pt x="149" y="789939"/>
                  </a:lnTo>
                  <a:lnTo>
                    <a:pt x="4100" y="789939"/>
                  </a:lnTo>
                  <a:lnTo>
                    <a:pt x="4118" y="783590"/>
                  </a:lnTo>
                  <a:close/>
                </a:path>
                <a:path w="918209" h="896620">
                  <a:moveTo>
                    <a:pt x="915990" y="783590"/>
                  </a:moveTo>
                  <a:lnTo>
                    <a:pt x="912016" y="783590"/>
                  </a:lnTo>
                  <a:lnTo>
                    <a:pt x="912007" y="789939"/>
                  </a:lnTo>
                  <a:lnTo>
                    <a:pt x="915972" y="789939"/>
                  </a:lnTo>
                  <a:lnTo>
                    <a:pt x="915990" y="783590"/>
                  </a:lnTo>
                  <a:close/>
                </a:path>
                <a:path w="918209" h="896620">
                  <a:moveTo>
                    <a:pt x="4100" y="789940"/>
                  </a:moveTo>
                  <a:lnTo>
                    <a:pt x="149" y="789940"/>
                  </a:lnTo>
                  <a:lnTo>
                    <a:pt x="140" y="796289"/>
                  </a:lnTo>
                  <a:lnTo>
                    <a:pt x="4082" y="796289"/>
                  </a:lnTo>
                  <a:lnTo>
                    <a:pt x="4100" y="789940"/>
                  </a:lnTo>
                  <a:close/>
                </a:path>
                <a:path w="918209" h="896620">
                  <a:moveTo>
                    <a:pt x="915972" y="789940"/>
                  </a:moveTo>
                  <a:lnTo>
                    <a:pt x="912007" y="789940"/>
                  </a:lnTo>
                  <a:lnTo>
                    <a:pt x="911998" y="796289"/>
                  </a:lnTo>
                  <a:lnTo>
                    <a:pt x="915954" y="796289"/>
                  </a:lnTo>
                  <a:lnTo>
                    <a:pt x="915972" y="789940"/>
                  </a:lnTo>
                  <a:close/>
                </a:path>
                <a:path w="918209" h="896620">
                  <a:moveTo>
                    <a:pt x="4082" y="796290"/>
                  </a:moveTo>
                  <a:lnTo>
                    <a:pt x="140" y="796290"/>
                  </a:lnTo>
                  <a:lnTo>
                    <a:pt x="131" y="802639"/>
                  </a:lnTo>
                  <a:lnTo>
                    <a:pt x="4064" y="802639"/>
                  </a:lnTo>
                  <a:lnTo>
                    <a:pt x="4082" y="796290"/>
                  </a:lnTo>
                  <a:close/>
                </a:path>
                <a:path w="918209" h="896620">
                  <a:moveTo>
                    <a:pt x="915954" y="796290"/>
                  </a:moveTo>
                  <a:lnTo>
                    <a:pt x="911998" y="796290"/>
                  </a:lnTo>
                  <a:lnTo>
                    <a:pt x="911988" y="802639"/>
                  </a:lnTo>
                  <a:lnTo>
                    <a:pt x="915936" y="802639"/>
                  </a:lnTo>
                  <a:lnTo>
                    <a:pt x="915954" y="796290"/>
                  </a:lnTo>
                  <a:close/>
                </a:path>
                <a:path w="918209" h="896620">
                  <a:moveTo>
                    <a:pt x="4064" y="802640"/>
                  </a:moveTo>
                  <a:lnTo>
                    <a:pt x="131" y="802640"/>
                  </a:lnTo>
                  <a:lnTo>
                    <a:pt x="122" y="808989"/>
                  </a:lnTo>
                  <a:lnTo>
                    <a:pt x="4046" y="808989"/>
                  </a:lnTo>
                  <a:lnTo>
                    <a:pt x="4064" y="802640"/>
                  </a:lnTo>
                  <a:close/>
                </a:path>
                <a:path w="918209" h="896620">
                  <a:moveTo>
                    <a:pt x="915936" y="802640"/>
                  </a:moveTo>
                  <a:lnTo>
                    <a:pt x="911988" y="802640"/>
                  </a:lnTo>
                  <a:lnTo>
                    <a:pt x="911979" y="808989"/>
                  </a:lnTo>
                  <a:lnTo>
                    <a:pt x="915918" y="808989"/>
                  </a:lnTo>
                  <a:lnTo>
                    <a:pt x="915936" y="802640"/>
                  </a:lnTo>
                  <a:close/>
                </a:path>
                <a:path w="918209" h="896620">
                  <a:moveTo>
                    <a:pt x="4046" y="808990"/>
                  </a:moveTo>
                  <a:lnTo>
                    <a:pt x="122" y="808990"/>
                  </a:lnTo>
                  <a:lnTo>
                    <a:pt x="115" y="814069"/>
                  </a:lnTo>
                  <a:lnTo>
                    <a:pt x="4031" y="814069"/>
                  </a:lnTo>
                  <a:lnTo>
                    <a:pt x="4046" y="808990"/>
                  </a:lnTo>
                  <a:close/>
                </a:path>
                <a:path w="918209" h="896620">
                  <a:moveTo>
                    <a:pt x="915918" y="808990"/>
                  </a:moveTo>
                  <a:lnTo>
                    <a:pt x="911979" y="808990"/>
                  </a:lnTo>
                  <a:lnTo>
                    <a:pt x="911972" y="814069"/>
                  </a:lnTo>
                  <a:lnTo>
                    <a:pt x="915904" y="814069"/>
                  </a:lnTo>
                  <a:lnTo>
                    <a:pt x="915918" y="808990"/>
                  </a:lnTo>
                  <a:close/>
                </a:path>
                <a:path w="918209" h="896620">
                  <a:moveTo>
                    <a:pt x="4031" y="814070"/>
                  </a:moveTo>
                  <a:lnTo>
                    <a:pt x="115" y="814070"/>
                  </a:lnTo>
                  <a:lnTo>
                    <a:pt x="104" y="821689"/>
                  </a:lnTo>
                  <a:lnTo>
                    <a:pt x="4009" y="821689"/>
                  </a:lnTo>
                  <a:lnTo>
                    <a:pt x="4031" y="814070"/>
                  </a:lnTo>
                  <a:close/>
                </a:path>
                <a:path w="918209" h="896620">
                  <a:moveTo>
                    <a:pt x="915904" y="814070"/>
                  </a:moveTo>
                  <a:lnTo>
                    <a:pt x="911972" y="814070"/>
                  </a:lnTo>
                  <a:lnTo>
                    <a:pt x="911961" y="821689"/>
                  </a:lnTo>
                  <a:lnTo>
                    <a:pt x="915882" y="821689"/>
                  </a:lnTo>
                  <a:lnTo>
                    <a:pt x="915904" y="814070"/>
                  </a:lnTo>
                  <a:close/>
                </a:path>
                <a:path w="918209" h="896620">
                  <a:moveTo>
                    <a:pt x="4009" y="821690"/>
                  </a:moveTo>
                  <a:lnTo>
                    <a:pt x="104" y="821690"/>
                  </a:lnTo>
                  <a:lnTo>
                    <a:pt x="79" y="839469"/>
                  </a:lnTo>
                  <a:lnTo>
                    <a:pt x="3958" y="839469"/>
                  </a:lnTo>
                  <a:lnTo>
                    <a:pt x="4009" y="821690"/>
                  </a:lnTo>
                  <a:close/>
                </a:path>
                <a:path w="918209" h="896620">
                  <a:moveTo>
                    <a:pt x="915882" y="821690"/>
                  </a:moveTo>
                  <a:lnTo>
                    <a:pt x="911961" y="821690"/>
                  </a:lnTo>
                  <a:lnTo>
                    <a:pt x="911936" y="839469"/>
                  </a:lnTo>
                  <a:lnTo>
                    <a:pt x="915832" y="839469"/>
                  </a:lnTo>
                  <a:lnTo>
                    <a:pt x="915882" y="821690"/>
                  </a:lnTo>
                  <a:close/>
                </a:path>
                <a:path w="918209" h="896620">
                  <a:moveTo>
                    <a:pt x="3958" y="839470"/>
                  </a:moveTo>
                  <a:lnTo>
                    <a:pt x="79" y="839470"/>
                  </a:lnTo>
                  <a:lnTo>
                    <a:pt x="59" y="853439"/>
                  </a:lnTo>
                  <a:lnTo>
                    <a:pt x="3919" y="853439"/>
                  </a:lnTo>
                  <a:lnTo>
                    <a:pt x="3958" y="839470"/>
                  </a:lnTo>
                  <a:close/>
                </a:path>
                <a:path w="918209" h="896620">
                  <a:moveTo>
                    <a:pt x="915832" y="839470"/>
                  </a:moveTo>
                  <a:lnTo>
                    <a:pt x="911936" y="839470"/>
                  </a:lnTo>
                  <a:lnTo>
                    <a:pt x="911916" y="853439"/>
                  </a:lnTo>
                  <a:lnTo>
                    <a:pt x="915792" y="853439"/>
                  </a:lnTo>
                  <a:lnTo>
                    <a:pt x="915832" y="839470"/>
                  </a:lnTo>
                  <a:close/>
                </a:path>
                <a:path w="918209" h="896620">
                  <a:moveTo>
                    <a:pt x="3919" y="853440"/>
                  </a:moveTo>
                  <a:lnTo>
                    <a:pt x="59" y="853440"/>
                  </a:lnTo>
                  <a:lnTo>
                    <a:pt x="52" y="858519"/>
                  </a:lnTo>
                  <a:lnTo>
                    <a:pt x="3904" y="858519"/>
                  </a:lnTo>
                  <a:lnTo>
                    <a:pt x="3919" y="853440"/>
                  </a:lnTo>
                  <a:close/>
                </a:path>
                <a:path w="918209" h="896620">
                  <a:moveTo>
                    <a:pt x="915792" y="853440"/>
                  </a:moveTo>
                  <a:lnTo>
                    <a:pt x="911916" y="853440"/>
                  </a:lnTo>
                  <a:lnTo>
                    <a:pt x="911909" y="858519"/>
                  </a:lnTo>
                  <a:lnTo>
                    <a:pt x="915778" y="858519"/>
                  </a:lnTo>
                  <a:lnTo>
                    <a:pt x="915792" y="853440"/>
                  </a:lnTo>
                  <a:close/>
                </a:path>
                <a:path w="918209" h="896620">
                  <a:moveTo>
                    <a:pt x="3904" y="858520"/>
                  </a:moveTo>
                  <a:lnTo>
                    <a:pt x="52" y="858520"/>
                  </a:lnTo>
                  <a:lnTo>
                    <a:pt x="34" y="871219"/>
                  </a:lnTo>
                  <a:lnTo>
                    <a:pt x="3868" y="871219"/>
                  </a:lnTo>
                  <a:lnTo>
                    <a:pt x="3904" y="858520"/>
                  </a:lnTo>
                  <a:close/>
                </a:path>
                <a:path w="918209" h="896620">
                  <a:moveTo>
                    <a:pt x="915778" y="858520"/>
                  </a:moveTo>
                  <a:lnTo>
                    <a:pt x="911909" y="858520"/>
                  </a:lnTo>
                  <a:lnTo>
                    <a:pt x="911890" y="871219"/>
                  </a:lnTo>
                  <a:lnTo>
                    <a:pt x="915742" y="871219"/>
                  </a:lnTo>
                  <a:lnTo>
                    <a:pt x="915778" y="858520"/>
                  </a:lnTo>
                  <a:close/>
                </a:path>
                <a:path w="918209" h="896620">
                  <a:moveTo>
                    <a:pt x="3868" y="871220"/>
                  </a:moveTo>
                  <a:lnTo>
                    <a:pt x="34" y="871220"/>
                  </a:lnTo>
                  <a:lnTo>
                    <a:pt x="0" y="895350"/>
                  </a:lnTo>
                  <a:lnTo>
                    <a:pt x="915670" y="896619"/>
                  </a:lnTo>
                  <a:lnTo>
                    <a:pt x="915680" y="892810"/>
                  </a:lnTo>
                  <a:lnTo>
                    <a:pt x="3810" y="891540"/>
                  </a:lnTo>
                  <a:lnTo>
                    <a:pt x="3868" y="871220"/>
                  </a:lnTo>
                  <a:close/>
                </a:path>
                <a:path w="918209" h="896620">
                  <a:moveTo>
                    <a:pt x="915742" y="871220"/>
                  </a:moveTo>
                  <a:lnTo>
                    <a:pt x="911890" y="871220"/>
                  </a:lnTo>
                  <a:lnTo>
                    <a:pt x="911860" y="892810"/>
                  </a:lnTo>
                  <a:lnTo>
                    <a:pt x="915680" y="892810"/>
                  </a:lnTo>
                  <a:lnTo>
                    <a:pt x="915742" y="871220"/>
                  </a:lnTo>
                  <a:close/>
                </a:path>
              </a:pathLst>
            </a:custGeom>
            <a:solidFill>
              <a:srgbClr val="8E18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7125969" y="3108959"/>
              <a:ext cx="909319" cy="889000"/>
            </a:xfrm>
            <a:custGeom>
              <a:avLst/>
              <a:gdLst/>
              <a:ahLst/>
              <a:cxnLst/>
              <a:rect l="l" t="t" r="r" b="b"/>
              <a:pathLst>
                <a:path w="909320" h="889000">
                  <a:moveTo>
                    <a:pt x="2539" y="0"/>
                  </a:moveTo>
                  <a:lnTo>
                    <a:pt x="2463" y="26669"/>
                  </a:lnTo>
                  <a:lnTo>
                    <a:pt x="6317" y="26669"/>
                  </a:lnTo>
                  <a:lnTo>
                    <a:pt x="6350" y="3810"/>
                  </a:lnTo>
                  <a:lnTo>
                    <a:pt x="909316" y="3810"/>
                  </a:lnTo>
                  <a:lnTo>
                    <a:pt x="909320" y="1269"/>
                  </a:lnTo>
                  <a:lnTo>
                    <a:pt x="2539" y="0"/>
                  </a:lnTo>
                  <a:close/>
                </a:path>
                <a:path w="909320" h="889000">
                  <a:moveTo>
                    <a:pt x="909316" y="3810"/>
                  </a:moveTo>
                  <a:lnTo>
                    <a:pt x="6350" y="3810"/>
                  </a:lnTo>
                  <a:lnTo>
                    <a:pt x="905509" y="5079"/>
                  </a:lnTo>
                  <a:lnTo>
                    <a:pt x="905478" y="26669"/>
                  </a:lnTo>
                  <a:lnTo>
                    <a:pt x="909283" y="26669"/>
                  </a:lnTo>
                  <a:lnTo>
                    <a:pt x="909316" y="3810"/>
                  </a:lnTo>
                  <a:close/>
                </a:path>
                <a:path w="909320" h="889000">
                  <a:moveTo>
                    <a:pt x="6317" y="26670"/>
                  </a:moveTo>
                  <a:lnTo>
                    <a:pt x="2463" y="26670"/>
                  </a:lnTo>
                  <a:lnTo>
                    <a:pt x="2354" y="64769"/>
                  </a:lnTo>
                  <a:lnTo>
                    <a:pt x="6262" y="64769"/>
                  </a:lnTo>
                  <a:lnTo>
                    <a:pt x="6317" y="26670"/>
                  </a:lnTo>
                  <a:close/>
                </a:path>
                <a:path w="909320" h="889000">
                  <a:moveTo>
                    <a:pt x="909283" y="26670"/>
                  </a:moveTo>
                  <a:lnTo>
                    <a:pt x="905478" y="26670"/>
                  </a:lnTo>
                  <a:lnTo>
                    <a:pt x="905423" y="64769"/>
                  </a:lnTo>
                  <a:lnTo>
                    <a:pt x="909229" y="64769"/>
                  </a:lnTo>
                  <a:lnTo>
                    <a:pt x="909283" y="26670"/>
                  </a:lnTo>
                  <a:close/>
                </a:path>
                <a:path w="909320" h="889000">
                  <a:moveTo>
                    <a:pt x="6262" y="64770"/>
                  </a:moveTo>
                  <a:lnTo>
                    <a:pt x="2354" y="64770"/>
                  </a:lnTo>
                  <a:lnTo>
                    <a:pt x="2282" y="90169"/>
                  </a:lnTo>
                  <a:lnTo>
                    <a:pt x="6225" y="90169"/>
                  </a:lnTo>
                  <a:lnTo>
                    <a:pt x="6262" y="64770"/>
                  </a:lnTo>
                  <a:close/>
                </a:path>
                <a:path w="909320" h="889000">
                  <a:moveTo>
                    <a:pt x="909229" y="64770"/>
                  </a:moveTo>
                  <a:lnTo>
                    <a:pt x="905423" y="64770"/>
                  </a:lnTo>
                  <a:lnTo>
                    <a:pt x="905387" y="90169"/>
                  </a:lnTo>
                  <a:lnTo>
                    <a:pt x="909192" y="90169"/>
                  </a:lnTo>
                  <a:lnTo>
                    <a:pt x="909229" y="64770"/>
                  </a:lnTo>
                  <a:close/>
                </a:path>
                <a:path w="909320" h="889000">
                  <a:moveTo>
                    <a:pt x="6225" y="90170"/>
                  </a:moveTo>
                  <a:lnTo>
                    <a:pt x="2282" y="90170"/>
                  </a:lnTo>
                  <a:lnTo>
                    <a:pt x="2245" y="102869"/>
                  </a:lnTo>
                  <a:lnTo>
                    <a:pt x="6207" y="102869"/>
                  </a:lnTo>
                  <a:lnTo>
                    <a:pt x="6225" y="90170"/>
                  </a:lnTo>
                  <a:close/>
                </a:path>
                <a:path w="909320" h="889000">
                  <a:moveTo>
                    <a:pt x="909192" y="90170"/>
                  </a:moveTo>
                  <a:lnTo>
                    <a:pt x="905387" y="90170"/>
                  </a:lnTo>
                  <a:lnTo>
                    <a:pt x="905368" y="102869"/>
                  </a:lnTo>
                  <a:lnTo>
                    <a:pt x="909174" y="102869"/>
                  </a:lnTo>
                  <a:lnTo>
                    <a:pt x="909192" y="90170"/>
                  </a:lnTo>
                  <a:close/>
                </a:path>
                <a:path w="909320" h="889000">
                  <a:moveTo>
                    <a:pt x="6207" y="102870"/>
                  </a:moveTo>
                  <a:lnTo>
                    <a:pt x="2245" y="102870"/>
                  </a:lnTo>
                  <a:lnTo>
                    <a:pt x="2172" y="128269"/>
                  </a:lnTo>
                  <a:lnTo>
                    <a:pt x="6170" y="128269"/>
                  </a:lnTo>
                  <a:lnTo>
                    <a:pt x="6207" y="102870"/>
                  </a:lnTo>
                  <a:close/>
                </a:path>
                <a:path w="909320" h="889000">
                  <a:moveTo>
                    <a:pt x="909174" y="102870"/>
                  </a:moveTo>
                  <a:lnTo>
                    <a:pt x="905368" y="102870"/>
                  </a:lnTo>
                  <a:lnTo>
                    <a:pt x="905332" y="128269"/>
                  </a:lnTo>
                  <a:lnTo>
                    <a:pt x="909138" y="128269"/>
                  </a:lnTo>
                  <a:lnTo>
                    <a:pt x="909174" y="102870"/>
                  </a:lnTo>
                  <a:close/>
                </a:path>
                <a:path w="909320" h="889000">
                  <a:moveTo>
                    <a:pt x="6170" y="128270"/>
                  </a:moveTo>
                  <a:lnTo>
                    <a:pt x="2172" y="128270"/>
                  </a:lnTo>
                  <a:lnTo>
                    <a:pt x="1755" y="274319"/>
                  </a:lnTo>
                  <a:lnTo>
                    <a:pt x="5959" y="274319"/>
                  </a:lnTo>
                  <a:lnTo>
                    <a:pt x="6170" y="128270"/>
                  </a:lnTo>
                  <a:close/>
                </a:path>
                <a:path w="909320" h="889000">
                  <a:moveTo>
                    <a:pt x="909138" y="128270"/>
                  </a:moveTo>
                  <a:lnTo>
                    <a:pt x="905332" y="128270"/>
                  </a:lnTo>
                  <a:lnTo>
                    <a:pt x="905121" y="274319"/>
                  </a:lnTo>
                  <a:lnTo>
                    <a:pt x="908929" y="274319"/>
                  </a:lnTo>
                  <a:lnTo>
                    <a:pt x="909138" y="128270"/>
                  </a:lnTo>
                  <a:close/>
                </a:path>
                <a:path w="909320" h="889000">
                  <a:moveTo>
                    <a:pt x="5959" y="274320"/>
                  </a:moveTo>
                  <a:lnTo>
                    <a:pt x="1755" y="274320"/>
                  </a:lnTo>
                  <a:lnTo>
                    <a:pt x="1682" y="299719"/>
                  </a:lnTo>
                  <a:lnTo>
                    <a:pt x="5923" y="299719"/>
                  </a:lnTo>
                  <a:lnTo>
                    <a:pt x="5959" y="274320"/>
                  </a:lnTo>
                  <a:close/>
                </a:path>
                <a:path w="909320" h="889000">
                  <a:moveTo>
                    <a:pt x="908929" y="274320"/>
                  </a:moveTo>
                  <a:lnTo>
                    <a:pt x="905121" y="274320"/>
                  </a:lnTo>
                  <a:lnTo>
                    <a:pt x="905084" y="299719"/>
                  </a:lnTo>
                  <a:lnTo>
                    <a:pt x="908893" y="299719"/>
                  </a:lnTo>
                  <a:lnTo>
                    <a:pt x="908929" y="274320"/>
                  </a:lnTo>
                  <a:close/>
                </a:path>
                <a:path w="909320" h="889000">
                  <a:moveTo>
                    <a:pt x="5923" y="299720"/>
                  </a:moveTo>
                  <a:lnTo>
                    <a:pt x="1682" y="299720"/>
                  </a:lnTo>
                  <a:lnTo>
                    <a:pt x="1609" y="325119"/>
                  </a:lnTo>
                  <a:lnTo>
                    <a:pt x="5886" y="325119"/>
                  </a:lnTo>
                  <a:lnTo>
                    <a:pt x="5923" y="299720"/>
                  </a:lnTo>
                  <a:close/>
                </a:path>
                <a:path w="909320" h="889000">
                  <a:moveTo>
                    <a:pt x="908893" y="299720"/>
                  </a:moveTo>
                  <a:lnTo>
                    <a:pt x="905084" y="299720"/>
                  </a:lnTo>
                  <a:lnTo>
                    <a:pt x="905048" y="325119"/>
                  </a:lnTo>
                  <a:lnTo>
                    <a:pt x="908856" y="325119"/>
                  </a:lnTo>
                  <a:lnTo>
                    <a:pt x="908893" y="299720"/>
                  </a:lnTo>
                  <a:close/>
                </a:path>
                <a:path w="909320" h="889000">
                  <a:moveTo>
                    <a:pt x="5886" y="325120"/>
                  </a:moveTo>
                  <a:lnTo>
                    <a:pt x="1609" y="325120"/>
                  </a:lnTo>
                  <a:lnTo>
                    <a:pt x="926" y="563879"/>
                  </a:lnTo>
                  <a:lnTo>
                    <a:pt x="5541" y="563879"/>
                  </a:lnTo>
                  <a:lnTo>
                    <a:pt x="5886" y="325120"/>
                  </a:lnTo>
                  <a:close/>
                </a:path>
                <a:path w="909320" h="889000">
                  <a:moveTo>
                    <a:pt x="908856" y="325120"/>
                  </a:moveTo>
                  <a:lnTo>
                    <a:pt x="905048" y="325120"/>
                  </a:lnTo>
                  <a:lnTo>
                    <a:pt x="904703" y="563879"/>
                  </a:lnTo>
                  <a:lnTo>
                    <a:pt x="908515" y="563879"/>
                  </a:lnTo>
                  <a:lnTo>
                    <a:pt x="908856" y="325120"/>
                  </a:lnTo>
                  <a:close/>
                </a:path>
                <a:path w="909320" h="889000">
                  <a:moveTo>
                    <a:pt x="5541" y="563880"/>
                  </a:moveTo>
                  <a:lnTo>
                    <a:pt x="926" y="563880"/>
                  </a:lnTo>
                  <a:lnTo>
                    <a:pt x="853" y="589279"/>
                  </a:lnTo>
                  <a:lnTo>
                    <a:pt x="5505" y="589279"/>
                  </a:lnTo>
                  <a:lnTo>
                    <a:pt x="5541" y="563880"/>
                  </a:lnTo>
                  <a:close/>
                </a:path>
                <a:path w="909320" h="889000">
                  <a:moveTo>
                    <a:pt x="908515" y="563880"/>
                  </a:moveTo>
                  <a:lnTo>
                    <a:pt x="904703" y="563880"/>
                  </a:lnTo>
                  <a:lnTo>
                    <a:pt x="904666" y="589279"/>
                  </a:lnTo>
                  <a:lnTo>
                    <a:pt x="908478" y="589279"/>
                  </a:lnTo>
                  <a:lnTo>
                    <a:pt x="908515" y="563880"/>
                  </a:lnTo>
                  <a:close/>
                </a:path>
                <a:path w="909320" h="889000">
                  <a:moveTo>
                    <a:pt x="5505" y="589280"/>
                  </a:moveTo>
                  <a:lnTo>
                    <a:pt x="853" y="589280"/>
                  </a:lnTo>
                  <a:lnTo>
                    <a:pt x="781" y="614679"/>
                  </a:lnTo>
                  <a:lnTo>
                    <a:pt x="5468" y="614679"/>
                  </a:lnTo>
                  <a:lnTo>
                    <a:pt x="5505" y="589280"/>
                  </a:lnTo>
                  <a:close/>
                </a:path>
                <a:path w="909320" h="889000">
                  <a:moveTo>
                    <a:pt x="908478" y="589280"/>
                  </a:moveTo>
                  <a:lnTo>
                    <a:pt x="904666" y="589280"/>
                  </a:lnTo>
                  <a:lnTo>
                    <a:pt x="904630" y="614679"/>
                  </a:lnTo>
                  <a:lnTo>
                    <a:pt x="908442" y="614679"/>
                  </a:lnTo>
                  <a:lnTo>
                    <a:pt x="908478" y="589280"/>
                  </a:lnTo>
                  <a:close/>
                </a:path>
                <a:path w="909320" h="889000">
                  <a:moveTo>
                    <a:pt x="5468" y="614680"/>
                  </a:moveTo>
                  <a:lnTo>
                    <a:pt x="781" y="614680"/>
                  </a:lnTo>
                  <a:lnTo>
                    <a:pt x="708" y="640079"/>
                  </a:lnTo>
                  <a:lnTo>
                    <a:pt x="5431" y="640079"/>
                  </a:lnTo>
                  <a:lnTo>
                    <a:pt x="5468" y="614680"/>
                  </a:lnTo>
                  <a:close/>
                </a:path>
                <a:path w="909320" h="889000">
                  <a:moveTo>
                    <a:pt x="908442" y="614680"/>
                  </a:moveTo>
                  <a:lnTo>
                    <a:pt x="904630" y="614680"/>
                  </a:lnTo>
                  <a:lnTo>
                    <a:pt x="904593" y="640079"/>
                  </a:lnTo>
                  <a:lnTo>
                    <a:pt x="908406" y="640079"/>
                  </a:lnTo>
                  <a:lnTo>
                    <a:pt x="908442" y="614680"/>
                  </a:lnTo>
                  <a:close/>
                </a:path>
                <a:path w="909320" h="889000">
                  <a:moveTo>
                    <a:pt x="5431" y="640080"/>
                  </a:moveTo>
                  <a:lnTo>
                    <a:pt x="708" y="640080"/>
                  </a:lnTo>
                  <a:lnTo>
                    <a:pt x="635" y="665479"/>
                  </a:lnTo>
                  <a:lnTo>
                    <a:pt x="5395" y="665479"/>
                  </a:lnTo>
                  <a:lnTo>
                    <a:pt x="5431" y="640080"/>
                  </a:lnTo>
                  <a:close/>
                </a:path>
                <a:path w="909320" h="889000">
                  <a:moveTo>
                    <a:pt x="908406" y="640080"/>
                  </a:moveTo>
                  <a:lnTo>
                    <a:pt x="904593" y="640080"/>
                  </a:lnTo>
                  <a:lnTo>
                    <a:pt x="904557" y="665479"/>
                  </a:lnTo>
                  <a:lnTo>
                    <a:pt x="908369" y="665479"/>
                  </a:lnTo>
                  <a:lnTo>
                    <a:pt x="908406" y="640080"/>
                  </a:lnTo>
                  <a:close/>
                </a:path>
                <a:path w="909320" h="889000">
                  <a:moveTo>
                    <a:pt x="5395" y="665480"/>
                  </a:moveTo>
                  <a:lnTo>
                    <a:pt x="635" y="665480"/>
                  </a:lnTo>
                  <a:lnTo>
                    <a:pt x="563" y="690879"/>
                  </a:lnTo>
                  <a:lnTo>
                    <a:pt x="5358" y="690879"/>
                  </a:lnTo>
                  <a:lnTo>
                    <a:pt x="5395" y="665480"/>
                  </a:lnTo>
                  <a:close/>
                </a:path>
                <a:path w="909320" h="889000">
                  <a:moveTo>
                    <a:pt x="908369" y="665480"/>
                  </a:moveTo>
                  <a:lnTo>
                    <a:pt x="904557" y="665480"/>
                  </a:lnTo>
                  <a:lnTo>
                    <a:pt x="904520" y="690879"/>
                  </a:lnTo>
                  <a:lnTo>
                    <a:pt x="908333" y="690879"/>
                  </a:lnTo>
                  <a:lnTo>
                    <a:pt x="908369" y="665480"/>
                  </a:lnTo>
                  <a:close/>
                </a:path>
                <a:path w="909320" h="889000">
                  <a:moveTo>
                    <a:pt x="5358" y="690880"/>
                  </a:moveTo>
                  <a:lnTo>
                    <a:pt x="563" y="690880"/>
                  </a:lnTo>
                  <a:lnTo>
                    <a:pt x="526" y="703579"/>
                  </a:lnTo>
                  <a:lnTo>
                    <a:pt x="5340" y="703579"/>
                  </a:lnTo>
                  <a:lnTo>
                    <a:pt x="5358" y="690880"/>
                  </a:lnTo>
                  <a:close/>
                </a:path>
                <a:path w="909320" h="889000">
                  <a:moveTo>
                    <a:pt x="908333" y="690880"/>
                  </a:moveTo>
                  <a:lnTo>
                    <a:pt x="904520" y="690880"/>
                  </a:lnTo>
                  <a:lnTo>
                    <a:pt x="904502" y="703579"/>
                  </a:lnTo>
                  <a:lnTo>
                    <a:pt x="908315" y="703579"/>
                  </a:lnTo>
                  <a:lnTo>
                    <a:pt x="908333" y="690880"/>
                  </a:lnTo>
                  <a:close/>
                </a:path>
                <a:path w="909320" h="889000">
                  <a:moveTo>
                    <a:pt x="5340" y="703580"/>
                  </a:moveTo>
                  <a:lnTo>
                    <a:pt x="526" y="703580"/>
                  </a:lnTo>
                  <a:lnTo>
                    <a:pt x="454" y="728979"/>
                  </a:lnTo>
                  <a:lnTo>
                    <a:pt x="5303" y="728979"/>
                  </a:lnTo>
                  <a:lnTo>
                    <a:pt x="5340" y="703580"/>
                  </a:lnTo>
                  <a:close/>
                </a:path>
                <a:path w="909320" h="889000">
                  <a:moveTo>
                    <a:pt x="908315" y="703580"/>
                  </a:moveTo>
                  <a:lnTo>
                    <a:pt x="904502" y="703580"/>
                  </a:lnTo>
                  <a:lnTo>
                    <a:pt x="904465" y="728979"/>
                  </a:lnTo>
                  <a:lnTo>
                    <a:pt x="908278" y="728979"/>
                  </a:lnTo>
                  <a:lnTo>
                    <a:pt x="908315" y="703580"/>
                  </a:lnTo>
                  <a:close/>
                </a:path>
                <a:path w="909320" h="889000">
                  <a:moveTo>
                    <a:pt x="5303" y="728980"/>
                  </a:moveTo>
                  <a:lnTo>
                    <a:pt x="454" y="728980"/>
                  </a:lnTo>
                  <a:lnTo>
                    <a:pt x="363" y="760729"/>
                  </a:lnTo>
                  <a:lnTo>
                    <a:pt x="5257" y="760729"/>
                  </a:lnTo>
                  <a:lnTo>
                    <a:pt x="5303" y="728980"/>
                  </a:lnTo>
                  <a:close/>
                </a:path>
                <a:path w="909320" h="889000">
                  <a:moveTo>
                    <a:pt x="908278" y="728980"/>
                  </a:moveTo>
                  <a:lnTo>
                    <a:pt x="904465" y="728980"/>
                  </a:lnTo>
                  <a:lnTo>
                    <a:pt x="904419" y="760729"/>
                  </a:lnTo>
                  <a:lnTo>
                    <a:pt x="908233" y="760729"/>
                  </a:lnTo>
                  <a:lnTo>
                    <a:pt x="908278" y="728980"/>
                  </a:lnTo>
                  <a:close/>
                </a:path>
                <a:path w="909320" h="889000">
                  <a:moveTo>
                    <a:pt x="5257" y="760730"/>
                  </a:moveTo>
                  <a:lnTo>
                    <a:pt x="363" y="760730"/>
                  </a:lnTo>
                  <a:lnTo>
                    <a:pt x="348" y="765809"/>
                  </a:lnTo>
                  <a:lnTo>
                    <a:pt x="5250" y="765809"/>
                  </a:lnTo>
                  <a:lnTo>
                    <a:pt x="5257" y="760730"/>
                  </a:lnTo>
                  <a:close/>
                </a:path>
                <a:path w="909320" h="889000">
                  <a:moveTo>
                    <a:pt x="908233" y="760730"/>
                  </a:moveTo>
                  <a:lnTo>
                    <a:pt x="904419" y="760730"/>
                  </a:lnTo>
                  <a:lnTo>
                    <a:pt x="904412" y="765809"/>
                  </a:lnTo>
                  <a:lnTo>
                    <a:pt x="908226" y="765809"/>
                  </a:lnTo>
                  <a:lnTo>
                    <a:pt x="908233" y="760730"/>
                  </a:lnTo>
                  <a:close/>
                </a:path>
                <a:path w="909320" h="889000">
                  <a:moveTo>
                    <a:pt x="5250" y="765810"/>
                  </a:moveTo>
                  <a:lnTo>
                    <a:pt x="348" y="765810"/>
                  </a:lnTo>
                  <a:lnTo>
                    <a:pt x="308" y="779779"/>
                  </a:lnTo>
                  <a:lnTo>
                    <a:pt x="5230" y="779779"/>
                  </a:lnTo>
                  <a:lnTo>
                    <a:pt x="5250" y="765810"/>
                  </a:lnTo>
                  <a:close/>
                </a:path>
                <a:path w="909320" h="889000">
                  <a:moveTo>
                    <a:pt x="908226" y="765810"/>
                  </a:moveTo>
                  <a:lnTo>
                    <a:pt x="904412" y="765810"/>
                  </a:lnTo>
                  <a:lnTo>
                    <a:pt x="904392" y="779779"/>
                  </a:lnTo>
                  <a:lnTo>
                    <a:pt x="908206" y="779779"/>
                  </a:lnTo>
                  <a:lnTo>
                    <a:pt x="908226" y="765810"/>
                  </a:lnTo>
                  <a:close/>
                </a:path>
                <a:path w="909320" h="889000">
                  <a:moveTo>
                    <a:pt x="5230" y="779780"/>
                  </a:moveTo>
                  <a:lnTo>
                    <a:pt x="308" y="779780"/>
                  </a:lnTo>
                  <a:lnTo>
                    <a:pt x="290" y="786129"/>
                  </a:lnTo>
                  <a:lnTo>
                    <a:pt x="5221" y="786129"/>
                  </a:lnTo>
                  <a:lnTo>
                    <a:pt x="5230" y="779780"/>
                  </a:lnTo>
                  <a:close/>
                </a:path>
                <a:path w="909320" h="889000">
                  <a:moveTo>
                    <a:pt x="908206" y="779780"/>
                  </a:moveTo>
                  <a:lnTo>
                    <a:pt x="904392" y="779780"/>
                  </a:lnTo>
                  <a:lnTo>
                    <a:pt x="904382" y="786129"/>
                  </a:lnTo>
                  <a:lnTo>
                    <a:pt x="908197" y="786129"/>
                  </a:lnTo>
                  <a:lnTo>
                    <a:pt x="908206" y="779780"/>
                  </a:lnTo>
                  <a:close/>
                </a:path>
                <a:path w="909320" h="889000">
                  <a:moveTo>
                    <a:pt x="5221" y="786130"/>
                  </a:moveTo>
                  <a:lnTo>
                    <a:pt x="290" y="786130"/>
                  </a:lnTo>
                  <a:lnTo>
                    <a:pt x="272" y="792479"/>
                  </a:lnTo>
                  <a:lnTo>
                    <a:pt x="5211" y="792479"/>
                  </a:lnTo>
                  <a:lnTo>
                    <a:pt x="5221" y="786130"/>
                  </a:lnTo>
                  <a:close/>
                </a:path>
                <a:path w="909320" h="889000">
                  <a:moveTo>
                    <a:pt x="908197" y="786130"/>
                  </a:moveTo>
                  <a:lnTo>
                    <a:pt x="904382" y="786130"/>
                  </a:lnTo>
                  <a:lnTo>
                    <a:pt x="904373" y="792479"/>
                  </a:lnTo>
                  <a:lnTo>
                    <a:pt x="908188" y="792479"/>
                  </a:lnTo>
                  <a:lnTo>
                    <a:pt x="908197" y="786130"/>
                  </a:lnTo>
                  <a:close/>
                </a:path>
                <a:path w="909320" h="889000">
                  <a:moveTo>
                    <a:pt x="5211" y="792480"/>
                  </a:moveTo>
                  <a:lnTo>
                    <a:pt x="272" y="792480"/>
                  </a:lnTo>
                  <a:lnTo>
                    <a:pt x="254" y="798829"/>
                  </a:lnTo>
                  <a:lnTo>
                    <a:pt x="5202" y="798829"/>
                  </a:lnTo>
                  <a:lnTo>
                    <a:pt x="5211" y="792480"/>
                  </a:lnTo>
                  <a:close/>
                </a:path>
                <a:path w="909320" h="889000">
                  <a:moveTo>
                    <a:pt x="908188" y="792480"/>
                  </a:moveTo>
                  <a:lnTo>
                    <a:pt x="904373" y="792480"/>
                  </a:lnTo>
                  <a:lnTo>
                    <a:pt x="904364" y="798829"/>
                  </a:lnTo>
                  <a:lnTo>
                    <a:pt x="908178" y="798829"/>
                  </a:lnTo>
                  <a:lnTo>
                    <a:pt x="908188" y="792480"/>
                  </a:lnTo>
                  <a:close/>
                </a:path>
                <a:path w="909320" h="889000">
                  <a:moveTo>
                    <a:pt x="5202" y="798830"/>
                  </a:moveTo>
                  <a:lnTo>
                    <a:pt x="254" y="798830"/>
                  </a:lnTo>
                  <a:lnTo>
                    <a:pt x="236" y="805179"/>
                  </a:lnTo>
                  <a:lnTo>
                    <a:pt x="5193" y="805179"/>
                  </a:lnTo>
                  <a:lnTo>
                    <a:pt x="5202" y="798830"/>
                  </a:lnTo>
                  <a:close/>
                </a:path>
                <a:path w="909320" h="889000">
                  <a:moveTo>
                    <a:pt x="908178" y="798830"/>
                  </a:moveTo>
                  <a:lnTo>
                    <a:pt x="904364" y="798830"/>
                  </a:lnTo>
                  <a:lnTo>
                    <a:pt x="904355" y="805179"/>
                  </a:lnTo>
                  <a:lnTo>
                    <a:pt x="908169" y="805179"/>
                  </a:lnTo>
                  <a:lnTo>
                    <a:pt x="908178" y="798830"/>
                  </a:lnTo>
                  <a:close/>
                </a:path>
                <a:path w="909320" h="889000">
                  <a:moveTo>
                    <a:pt x="5193" y="805180"/>
                  </a:moveTo>
                  <a:lnTo>
                    <a:pt x="236" y="805180"/>
                  </a:lnTo>
                  <a:lnTo>
                    <a:pt x="221" y="810259"/>
                  </a:lnTo>
                  <a:lnTo>
                    <a:pt x="5186" y="810259"/>
                  </a:lnTo>
                  <a:lnTo>
                    <a:pt x="5193" y="805180"/>
                  </a:lnTo>
                  <a:close/>
                </a:path>
                <a:path w="909320" h="889000">
                  <a:moveTo>
                    <a:pt x="908169" y="805180"/>
                  </a:moveTo>
                  <a:lnTo>
                    <a:pt x="904355" y="805180"/>
                  </a:lnTo>
                  <a:lnTo>
                    <a:pt x="904348" y="810259"/>
                  </a:lnTo>
                  <a:lnTo>
                    <a:pt x="908162" y="810259"/>
                  </a:lnTo>
                  <a:lnTo>
                    <a:pt x="908169" y="805180"/>
                  </a:lnTo>
                  <a:close/>
                </a:path>
                <a:path w="909320" h="889000">
                  <a:moveTo>
                    <a:pt x="5186" y="810260"/>
                  </a:moveTo>
                  <a:lnTo>
                    <a:pt x="221" y="810260"/>
                  </a:lnTo>
                  <a:lnTo>
                    <a:pt x="199" y="817879"/>
                  </a:lnTo>
                  <a:lnTo>
                    <a:pt x="5175" y="817879"/>
                  </a:lnTo>
                  <a:lnTo>
                    <a:pt x="5186" y="810260"/>
                  </a:lnTo>
                  <a:close/>
                </a:path>
                <a:path w="909320" h="889000">
                  <a:moveTo>
                    <a:pt x="908162" y="810260"/>
                  </a:moveTo>
                  <a:lnTo>
                    <a:pt x="904348" y="810260"/>
                  </a:lnTo>
                  <a:lnTo>
                    <a:pt x="904337" y="817879"/>
                  </a:lnTo>
                  <a:lnTo>
                    <a:pt x="908151" y="817879"/>
                  </a:lnTo>
                  <a:lnTo>
                    <a:pt x="908162" y="810260"/>
                  </a:lnTo>
                  <a:close/>
                </a:path>
                <a:path w="909320" h="889000">
                  <a:moveTo>
                    <a:pt x="5175" y="817880"/>
                  </a:moveTo>
                  <a:lnTo>
                    <a:pt x="199" y="817880"/>
                  </a:lnTo>
                  <a:lnTo>
                    <a:pt x="148" y="835659"/>
                  </a:lnTo>
                  <a:lnTo>
                    <a:pt x="5149" y="835659"/>
                  </a:lnTo>
                  <a:lnTo>
                    <a:pt x="5175" y="817880"/>
                  </a:lnTo>
                  <a:close/>
                </a:path>
                <a:path w="909320" h="889000">
                  <a:moveTo>
                    <a:pt x="908151" y="817880"/>
                  </a:moveTo>
                  <a:lnTo>
                    <a:pt x="904337" y="817880"/>
                  </a:lnTo>
                  <a:lnTo>
                    <a:pt x="904311" y="835659"/>
                  </a:lnTo>
                  <a:lnTo>
                    <a:pt x="908126" y="835659"/>
                  </a:lnTo>
                  <a:lnTo>
                    <a:pt x="908151" y="817880"/>
                  </a:lnTo>
                  <a:close/>
                </a:path>
                <a:path w="909320" h="889000">
                  <a:moveTo>
                    <a:pt x="5149" y="835660"/>
                  </a:moveTo>
                  <a:lnTo>
                    <a:pt x="148" y="835660"/>
                  </a:lnTo>
                  <a:lnTo>
                    <a:pt x="109" y="849629"/>
                  </a:lnTo>
                  <a:lnTo>
                    <a:pt x="5129" y="849629"/>
                  </a:lnTo>
                  <a:lnTo>
                    <a:pt x="5149" y="835660"/>
                  </a:lnTo>
                  <a:close/>
                </a:path>
                <a:path w="909320" h="889000">
                  <a:moveTo>
                    <a:pt x="908126" y="835660"/>
                  </a:moveTo>
                  <a:lnTo>
                    <a:pt x="904311" y="835660"/>
                  </a:lnTo>
                  <a:lnTo>
                    <a:pt x="904291" y="849629"/>
                  </a:lnTo>
                  <a:lnTo>
                    <a:pt x="908106" y="849629"/>
                  </a:lnTo>
                  <a:lnTo>
                    <a:pt x="908126" y="835660"/>
                  </a:lnTo>
                  <a:close/>
                </a:path>
                <a:path w="909320" h="889000">
                  <a:moveTo>
                    <a:pt x="5129" y="849630"/>
                  </a:moveTo>
                  <a:lnTo>
                    <a:pt x="109" y="849630"/>
                  </a:lnTo>
                  <a:lnTo>
                    <a:pt x="94" y="854709"/>
                  </a:lnTo>
                  <a:lnTo>
                    <a:pt x="5122" y="854709"/>
                  </a:lnTo>
                  <a:lnTo>
                    <a:pt x="5129" y="849630"/>
                  </a:lnTo>
                  <a:close/>
                </a:path>
                <a:path w="909320" h="889000">
                  <a:moveTo>
                    <a:pt x="908106" y="849630"/>
                  </a:moveTo>
                  <a:lnTo>
                    <a:pt x="904291" y="849630"/>
                  </a:lnTo>
                  <a:lnTo>
                    <a:pt x="904283" y="854709"/>
                  </a:lnTo>
                  <a:lnTo>
                    <a:pt x="908099" y="854709"/>
                  </a:lnTo>
                  <a:lnTo>
                    <a:pt x="908106" y="849630"/>
                  </a:lnTo>
                  <a:close/>
                </a:path>
                <a:path w="909320" h="889000">
                  <a:moveTo>
                    <a:pt x="5122" y="854710"/>
                  </a:moveTo>
                  <a:lnTo>
                    <a:pt x="94" y="854710"/>
                  </a:lnTo>
                  <a:lnTo>
                    <a:pt x="72" y="862329"/>
                  </a:lnTo>
                  <a:lnTo>
                    <a:pt x="5111" y="862329"/>
                  </a:lnTo>
                  <a:lnTo>
                    <a:pt x="5122" y="854710"/>
                  </a:lnTo>
                  <a:close/>
                </a:path>
                <a:path w="909320" h="889000">
                  <a:moveTo>
                    <a:pt x="908099" y="854710"/>
                  </a:moveTo>
                  <a:lnTo>
                    <a:pt x="904283" y="854710"/>
                  </a:lnTo>
                  <a:lnTo>
                    <a:pt x="904272" y="862329"/>
                  </a:lnTo>
                  <a:lnTo>
                    <a:pt x="908088" y="862329"/>
                  </a:lnTo>
                  <a:lnTo>
                    <a:pt x="908099" y="854710"/>
                  </a:lnTo>
                  <a:close/>
                </a:path>
                <a:path w="909320" h="889000">
                  <a:moveTo>
                    <a:pt x="5111" y="862330"/>
                  </a:moveTo>
                  <a:lnTo>
                    <a:pt x="72" y="862330"/>
                  </a:lnTo>
                  <a:lnTo>
                    <a:pt x="58" y="867409"/>
                  </a:lnTo>
                  <a:lnTo>
                    <a:pt x="5103" y="867409"/>
                  </a:lnTo>
                  <a:lnTo>
                    <a:pt x="5111" y="862330"/>
                  </a:lnTo>
                  <a:close/>
                </a:path>
                <a:path w="909320" h="889000">
                  <a:moveTo>
                    <a:pt x="908088" y="862330"/>
                  </a:moveTo>
                  <a:lnTo>
                    <a:pt x="904272" y="862330"/>
                  </a:lnTo>
                  <a:lnTo>
                    <a:pt x="904265" y="867409"/>
                  </a:lnTo>
                  <a:lnTo>
                    <a:pt x="908080" y="867409"/>
                  </a:lnTo>
                  <a:lnTo>
                    <a:pt x="908088" y="862330"/>
                  </a:lnTo>
                  <a:close/>
                </a:path>
                <a:path w="909320" h="889000">
                  <a:moveTo>
                    <a:pt x="5103" y="867410"/>
                  </a:moveTo>
                  <a:lnTo>
                    <a:pt x="58" y="867410"/>
                  </a:lnTo>
                  <a:lnTo>
                    <a:pt x="36" y="875029"/>
                  </a:lnTo>
                  <a:lnTo>
                    <a:pt x="5092" y="875029"/>
                  </a:lnTo>
                  <a:lnTo>
                    <a:pt x="5103" y="867410"/>
                  </a:lnTo>
                  <a:close/>
                </a:path>
                <a:path w="909320" h="889000">
                  <a:moveTo>
                    <a:pt x="908080" y="867410"/>
                  </a:moveTo>
                  <a:lnTo>
                    <a:pt x="904265" y="867410"/>
                  </a:lnTo>
                  <a:lnTo>
                    <a:pt x="904254" y="875029"/>
                  </a:lnTo>
                  <a:lnTo>
                    <a:pt x="908069" y="875029"/>
                  </a:lnTo>
                  <a:lnTo>
                    <a:pt x="908080" y="867410"/>
                  </a:lnTo>
                  <a:close/>
                </a:path>
                <a:path w="909320" h="889000">
                  <a:moveTo>
                    <a:pt x="5092" y="875030"/>
                  </a:moveTo>
                  <a:lnTo>
                    <a:pt x="36" y="875030"/>
                  </a:lnTo>
                  <a:lnTo>
                    <a:pt x="18" y="881379"/>
                  </a:lnTo>
                  <a:lnTo>
                    <a:pt x="5083" y="881379"/>
                  </a:lnTo>
                  <a:lnTo>
                    <a:pt x="5092" y="875030"/>
                  </a:lnTo>
                  <a:close/>
                </a:path>
                <a:path w="909320" h="889000">
                  <a:moveTo>
                    <a:pt x="908069" y="875030"/>
                  </a:moveTo>
                  <a:lnTo>
                    <a:pt x="904254" y="875030"/>
                  </a:lnTo>
                  <a:lnTo>
                    <a:pt x="904245" y="881379"/>
                  </a:lnTo>
                  <a:lnTo>
                    <a:pt x="908060" y="881379"/>
                  </a:lnTo>
                  <a:lnTo>
                    <a:pt x="908069" y="875030"/>
                  </a:lnTo>
                  <a:close/>
                </a:path>
                <a:path w="909320" h="889000">
                  <a:moveTo>
                    <a:pt x="5083" y="881380"/>
                  </a:moveTo>
                  <a:lnTo>
                    <a:pt x="18" y="881380"/>
                  </a:lnTo>
                  <a:lnTo>
                    <a:pt x="0" y="887730"/>
                  </a:lnTo>
                  <a:lnTo>
                    <a:pt x="908050" y="889000"/>
                  </a:lnTo>
                  <a:lnTo>
                    <a:pt x="908055" y="885189"/>
                  </a:lnTo>
                  <a:lnTo>
                    <a:pt x="5079" y="883919"/>
                  </a:lnTo>
                  <a:lnTo>
                    <a:pt x="5083" y="881380"/>
                  </a:lnTo>
                  <a:close/>
                </a:path>
                <a:path w="909320" h="889000">
                  <a:moveTo>
                    <a:pt x="908060" y="881380"/>
                  </a:moveTo>
                  <a:lnTo>
                    <a:pt x="904245" y="881380"/>
                  </a:lnTo>
                  <a:lnTo>
                    <a:pt x="904239" y="885189"/>
                  </a:lnTo>
                  <a:lnTo>
                    <a:pt x="908055" y="885189"/>
                  </a:lnTo>
                  <a:lnTo>
                    <a:pt x="908060" y="881380"/>
                  </a:lnTo>
                  <a:close/>
                </a:path>
              </a:pathLst>
            </a:custGeom>
            <a:solidFill>
              <a:srgbClr val="8F18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7131050" y="3112769"/>
              <a:ext cx="900430" cy="881380"/>
            </a:xfrm>
            <a:custGeom>
              <a:avLst/>
              <a:gdLst/>
              <a:ahLst/>
              <a:cxnLst/>
              <a:rect l="l" t="t" r="r" b="b"/>
              <a:pathLst>
                <a:path w="900429" h="881379">
                  <a:moveTo>
                    <a:pt x="1270" y="0"/>
                  </a:moveTo>
                  <a:lnTo>
                    <a:pt x="1237" y="22859"/>
                  </a:lnTo>
                  <a:lnTo>
                    <a:pt x="5052" y="22859"/>
                  </a:lnTo>
                  <a:lnTo>
                    <a:pt x="5079" y="3809"/>
                  </a:lnTo>
                  <a:lnTo>
                    <a:pt x="900426" y="3809"/>
                  </a:lnTo>
                  <a:lnTo>
                    <a:pt x="900429" y="1269"/>
                  </a:lnTo>
                  <a:lnTo>
                    <a:pt x="1270" y="0"/>
                  </a:lnTo>
                  <a:close/>
                </a:path>
                <a:path w="900429" h="881379">
                  <a:moveTo>
                    <a:pt x="900426" y="3809"/>
                  </a:moveTo>
                  <a:lnTo>
                    <a:pt x="5079" y="3809"/>
                  </a:lnTo>
                  <a:lnTo>
                    <a:pt x="896620" y="5079"/>
                  </a:lnTo>
                  <a:lnTo>
                    <a:pt x="896594" y="22859"/>
                  </a:lnTo>
                  <a:lnTo>
                    <a:pt x="900398" y="22859"/>
                  </a:lnTo>
                  <a:lnTo>
                    <a:pt x="900426" y="3809"/>
                  </a:lnTo>
                  <a:close/>
                </a:path>
                <a:path w="900429" h="881379">
                  <a:moveTo>
                    <a:pt x="5052" y="22860"/>
                  </a:moveTo>
                  <a:lnTo>
                    <a:pt x="1237" y="22860"/>
                  </a:lnTo>
                  <a:lnTo>
                    <a:pt x="1182" y="60959"/>
                  </a:lnTo>
                  <a:lnTo>
                    <a:pt x="4996" y="60959"/>
                  </a:lnTo>
                  <a:lnTo>
                    <a:pt x="5052" y="22860"/>
                  </a:lnTo>
                  <a:close/>
                </a:path>
                <a:path w="900429" h="881379">
                  <a:moveTo>
                    <a:pt x="900398" y="22860"/>
                  </a:moveTo>
                  <a:lnTo>
                    <a:pt x="896594" y="22860"/>
                  </a:lnTo>
                  <a:lnTo>
                    <a:pt x="896538" y="60959"/>
                  </a:lnTo>
                  <a:lnTo>
                    <a:pt x="900343" y="60959"/>
                  </a:lnTo>
                  <a:lnTo>
                    <a:pt x="900398" y="22860"/>
                  </a:lnTo>
                  <a:close/>
                </a:path>
                <a:path w="900429" h="881379">
                  <a:moveTo>
                    <a:pt x="4996" y="60960"/>
                  </a:moveTo>
                  <a:lnTo>
                    <a:pt x="1182" y="60960"/>
                  </a:lnTo>
                  <a:lnTo>
                    <a:pt x="1145" y="86359"/>
                  </a:lnTo>
                  <a:lnTo>
                    <a:pt x="4959" y="86359"/>
                  </a:lnTo>
                  <a:lnTo>
                    <a:pt x="4996" y="60960"/>
                  </a:lnTo>
                  <a:close/>
                </a:path>
                <a:path w="900429" h="881379">
                  <a:moveTo>
                    <a:pt x="900343" y="60960"/>
                  </a:moveTo>
                  <a:lnTo>
                    <a:pt x="896538" y="60960"/>
                  </a:lnTo>
                  <a:lnTo>
                    <a:pt x="896501" y="86359"/>
                  </a:lnTo>
                  <a:lnTo>
                    <a:pt x="900307" y="86359"/>
                  </a:lnTo>
                  <a:lnTo>
                    <a:pt x="900343" y="60960"/>
                  </a:lnTo>
                  <a:close/>
                </a:path>
                <a:path w="900429" h="881379">
                  <a:moveTo>
                    <a:pt x="4959" y="86360"/>
                  </a:moveTo>
                  <a:lnTo>
                    <a:pt x="1145" y="86360"/>
                  </a:lnTo>
                  <a:lnTo>
                    <a:pt x="1127" y="99059"/>
                  </a:lnTo>
                  <a:lnTo>
                    <a:pt x="4941" y="99059"/>
                  </a:lnTo>
                  <a:lnTo>
                    <a:pt x="4959" y="86360"/>
                  </a:lnTo>
                  <a:close/>
                </a:path>
                <a:path w="900429" h="881379">
                  <a:moveTo>
                    <a:pt x="900307" y="86360"/>
                  </a:moveTo>
                  <a:lnTo>
                    <a:pt x="896501" y="86360"/>
                  </a:lnTo>
                  <a:lnTo>
                    <a:pt x="896483" y="99059"/>
                  </a:lnTo>
                  <a:lnTo>
                    <a:pt x="900288" y="99059"/>
                  </a:lnTo>
                  <a:lnTo>
                    <a:pt x="900307" y="86360"/>
                  </a:lnTo>
                  <a:close/>
                </a:path>
                <a:path w="900429" h="881379">
                  <a:moveTo>
                    <a:pt x="4941" y="99060"/>
                  </a:moveTo>
                  <a:lnTo>
                    <a:pt x="1127" y="99060"/>
                  </a:lnTo>
                  <a:lnTo>
                    <a:pt x="1090" y="124459"/>
                  </a:lnTo>
                  <a:lnTo>
                    <a:pt x="4904" y="124459"/>
                  </a:lnTo>
                  <a:lnTo>
                    <a:pt x="4941" y="99060"/>
                  </a:lnTo>
                  <a:close/>
                </a:path>
                <a:path w="900429" h="881379">
                  <a:moveTo>
                    <a:pt x="900288" y="99060"/>
                  </a:moveTo>
                  <a:lnTo>
                    <a:pt x="896483" y="99060"/>
                  </a:lnTo>
                  <a:lnTo>
                    <a:pt x="896446" y="124459"/>
                  </a:lnTo>
                  <a:lnTo>
                    <a:pt x="900252" y="124459"/>
                  </a:lnTo>
                  <a:lnTo>
                    <a:pt x="900288" y="99060"/>
                  </a:lnTo>
                  <a:close/>
                </a:path>
                <a:path w="900429" h="881379">
                  <a:moveTo>
                    <a:pt x="4904" y="124460"/>
                  </a:moveTo>
                  <a:lnTo>
                    <a:pt x="1090" y="124460"/>
                  </a:lnTo>
                  <a:lnTo>
                    <a:pt x="879" y="270509"/>
                  </a:lnTo>
                  <a:lnTo>
                    <a:pt x="4691" y="270509"/>
                  </a:lnTo>
                  <a:lnTo>
                    <a:pt x="4904" y="124460"/>
                  </a:lnTo>
                  <a:close/>
                </a:path>
                <a:path w="900429" h="881379">
                  <a:moveTo>
                    <a:pt x="900252" y="124460"/>
                  </a:moveTo>
                  <a:lnTo>
                    <a:pt x="896446" y="124460"/>
                  </a:lnTo>
                  <a:lnTo>
                    <a:pt x="896233" y="270509"/>
                  </a:lnTo>
                  <a:lnTo>
                    <a:pt x="900041" y="270509"/>
                  </a:lnTo>
                  <a:lnTo>
                    <a:pt x="900252" y="124460"/>
                  </a:lnTo>
                  <a:close/>
                </a:path>
                <a:path w="900429" h="881379">
                  <a:moveTo>
                    <a:pt x="4691" y="270510"/>
                  </a:moveTo>
                  <a:lnTo>
                    <a:pt x="879" y="270510"/>
                  </a:lnTo>
                  <a:lnTo>
                    <a:pt x="843" y="295909"/>
                  </a:lnTo>
                  <a:lnTo>
                    <a:pt x="4654" y="295909"/>
                  </a:lnTo>
                  <a:lnTo>
                    <a:pt x="4691" y="270510"/>
                  </a:lnTo>
                  <a:close/>
                </a:path>
                <a:path w="900429" h="881379">
                  <a:moveTo>
                    <a:pt x="900041" y="270510"/>
                  </a:moveTo>
                  <a:lnTo>
                    <a:pt x="896233" y="270510"/>
                  </a:lnTo>
                  <a:lnTo>
                    <a:pt x="896196" y="295909"/>
                  </a:lnTo>
                  <a:lnTo>
                    <a:pt x="900004" y="295909"/>
                  </a:lnTo>
                  <a:lnTo>
                    <a:pt x="900041" y="270510"/>
                  </a:lnTo>
                  <a:close/>
                </a:path>
                <a:path w="900429" h="881379">
                  <a:moveTo>
                    <a:pt x="4654" y="295910"/>
                  </a:moveTo>
                  <a:lnTo>
                    <a:pt x="843" y="295910"/>
                  </a:lnTo>
                  <a:lnTo>
                    <a:pt x="806" y="321309"/>
                  </a:lnTo>
                  <a:lnTo>
                    <a:pt x="4617" y="321309"/>
                  </a:lnTo>
                  <a:lnTo>
                    <a:pt x="4654" y="295910"/>
                  </a:lnTo>
                  <a:close/>
                </a:path>
                <a:path w="900429" h="881379">
                  <a:moveTo>
                    <a:pt x="900004" y="295910"/>
                  </a:moveTo>
                  <a:lnTo>
                    <a:pt x="896196" y="295910"/>
                  </a:lnTo>
                  <a:lnTo>
                    <a:pt x="896159" y="321309"/>
                  </a:lnTo>
                  <a:lnTo>
                    <a:pt x="899968" y="321309"/>
                  </a:lnTo>
                  <a:lnTo>
                    <a:pt x="900004" y="295910"/>
                  </a:lnTo>
                  <a:close/>
                </a:path>
                <a:path w="900429" h="881379">
                  <a:moveTo>
                    <a:pt x="4617" y="321310"/>
                  </a:moveTo>
                  <a:lnTo>
                    <a:pt x="806" y="321310"/>
                  </a:lnTo>
                  <a:lnTo>
                    <a:pt x="461" y="560069"/>
                  </a:lnTo>
                  <a:lnTo>
                    <a:pt x="4270" y="560069"/>
                  </a:lnTo>
                  <a:lnTo>
                    <a:pt x="4617" y="321310"/>
                  </a:lnTo>
                  <a:close/>
                </a:path>
                <a:path w="900429" h="881379">
                  <a:moveTo>
                    <a:pt x="899968" y="321310"/>
                  </a:moveTo>
                  <a:lnTo>
                    <a:pt x="896159" y="321310"/>
                  </a:lnTo>
                  <a:lnTo>
                    <a:pt x="895812" y="560069"/>
                  </a:lnTo>
                  <a:lnTo>
                    <a:pt x="899623" y="560069"/>
                  </a:lnTo>
                  <a:lnTo>
                    <a:pt x="899968" y="321310"/>
                  </a:lnTo>
                  <a:close/>
                </a:path>
                <a:path w="900429" h="881379">
                  <a:moveTo>
                    <a:pt x="4270" y="560069"/>
                  </a:moveTo>
                  <a:lnTo>
                    <a:pt x="461" y="560069"/>
                  </a:lnTo>
                  <a:lnTo>
                    <a:pt x="425" y="585469"/>
                  </a:lnTo>
                  <a:lnTo>
                    <a:pt x="4233" y="585469"/>
                  </a:lnTo>
                  <a:lnTo>
                    <a:pt x="4270" y="560069"/>
                  </a:lnTo>
                  <a:close/>
                </a:path>
                <a:path w="900429" h="881379">
                  <a:moveTo>
                    <a:pt x="899623" y="560069"/>
                  </a:moveTo>
                  <a:lnTo>
                    <a:pt x="895812" y="560069"/>
                  </a:lnTo>
                  <a:lnTo>
                    <a:pt x="895775" y="585469"/>
                  </a:lnTo>
                  <a:lnTo>
                    <a:pt x="899586" y="585469"/>
                  </a:lnTo>
                  <a:lnTo>
                    <a:pt x="899623" y="560069"/>
                  </a:lnTo>
                  <a:close/>
                </a:path>
                <a:path w="900429" h="881379">
                  <a:moveTo>
                    <a:pt x="4233" y="585469"/>
                  </a:moveTo>
                  <a:lnTo>
                    <a:pt x="425" y="585469"/>
                  </a:lnTo>
                  <a:lnTo>
                    <a:pt x="388" y="610869"/>
                  </a:lnTo>
                  <a:lnTo>
                    <a:pt x="4196" y="610869"/>
                  </a:lnTo>
                  <a:lnTo>
                    <a:pt x="4233" y="585469"/>
                  </a:lnTo>
                  <a:close/>
                </a:path>
                <a:path w="900429" h="881379">
                  <a:moveTo>
                    <a:pt x="899586" y="585469"/>
                  </a:moveTo>
                  <a:lnTo>
                    <a:pt x="895775" y="585469"/>
                  </a:lnTo>
                  <a:lnTo>
                    <a:pt x="895738" y="610869"/>
                  </a:lnTo>
                  <a:lnTo>
                    <a:pt x="899550" y="610869"/>
                  </a:lnTo>
                  <a:lnTo>
                    <a:pt x="899586" y="585469"/>
                  </a:lnTo>
                  <a:close/>
                </a:path>
                <a:path w="900429" h="881379">
                  <a:moveTo>
                    <a:pt x="4196" y="610869"/>
                  </a:moveTo>
                  <a:lnTo>
                    <a:pt x="388" y="610869"/>
                  </a:lnTo>
                  <a:lnTo>
                    <a:pt x="351" y="636269"/>
                  </a:lnTo>
                  <a:lnTo>
                    <a:pt x="4159" y="636269"/>
                  </a:lnTo>
                  <a:lnTo>
                    <a:pt x="4196" y="610869"/>
                  </a:lnTo>
                  <a:close/>
                </a:path>
                <a:path w="900429" h="881379">
                  <a:moveTo>
                    <a:pt x="899550" y="610869"/>
                  </a:moveTo>
                  <a:lnTo>
                    <a:pt x="895738" y="610869"/>
                  </a:lnTo>
                  <a:lnTo>
                    <a:pt x="895701" y="636269"/>
                  </a:lnTo>
                  <a:lnTo>
                    <a:pt x="899513" y="636269"/>
                  </a:lnTo>
                  <a:lnTo>
                    <a:pt x="899550" y="610869"/>
                  </a:lnTo>
                  <a:close/>
                </a:path>
                <a:path w="900429" h="881379">
                  <a:moveTo>
                    <a:pt x="4159" y="636269"/>
                  </a:moveTo>
                  <a:lnTo>
                    <a:pt x="351" y="636269"/>
                  </a:lnTo>
                  <a:lnTo>
                    <a:pt x="315" y="661669"/>
                  </a:lnTo>
                  <a:lnTo>
                    <a:pt x="4122" y="661669"/>
                  </a:lnTo>
                  <a:lnTo>
                    <a:pt x="4159" y="636269"/>
                  </a:lnTo>
                  <a:close/>
                </a:path>
                <a:path w="900429" h="881379">
                  <a:moveTo>
                    <a:pt x="899513" y="636269"/>
                  </a:moveTo>
                  <a:lnTo>
                    <a:pt x="895701" y="636269"/>
                  </a:lnTo>
                  <a:lnTo>
                    <a:pt x="895664" y="661669"/>
                  </a:lnTo>
                  <a:lnTo>
                    <a:pt x="899477" y="661669"/>
                  </a:lnTo>
                  <a:lnTo>
                    <a:pt x="899513" y="636269"/>
                  </a:lnTo>
                  <a:close/>
                </a:path>
                <a:path w="900429" h="881379">
                  <a:moveTo>
                    <a:pt x="4122" y="661669"/>
                  </a:moveTo>
                  <a:lnTo>
                    <a:pt x="315" y="661669"/>
                  </a:lnTo>
                  <a:lnTo>
                    <a:pt x="278" y="687069"/>
                  </a:lnTo>
                  <a:lnTo>
                    <a:pt x="4085" y="687069"/>
                  </a:lnTo>
                  <a:lnTo>
                    <a:pt x="4122" y="661669"/>
                  </a:lnTo>
                  <a:close/>
                </a:path>
                <a:path w="900429" h="881379">
                  <a:moveTo>
                    <a:pt x="899477" y="661669"/>
                  </a:moveTo>
                  <a:lnTo>
                    <a:pt x="895664" y="661669"/>
                  </a:lnTo>
                  <a:lnTo>
                    <a:pt x="895627" y="687069"/>
                  </a:lnTo>
                  <a:lnTo>
                    <a:pt x="899440" y="687069"/>
                  </a:lnTo>
                  <a:lnTo>
                    <a:pt x="899477" y="661669"/>
                  </a:lnTo>
                  <a:close/>
                </a:path>
                <a:path w="900429" h="881379">
                  <a:moveTo>
                    <a:pt x="4085" y="687069"/>
                  </a:moveTo>
                  <a:lnTo>
                    <a:pt x="278" y="687069"/>
                  </a:lnTo>
                  <a:lnTo>
                    <a:pt x="260" y="699769"/>
                  </a:lnTo>
                  <a:lnTo>
                    <a:pt x="4066" y="699769"/>
                  </a:lnTo>
                  <a:lnTo>
                    <a:pt x="4085" y="687069"/>
                  </a:lnTo>
                  <a:close/>
                </a:path>
                <a:path w="900429" h="881379">
                  <a:moveTo>
                    <a:pt x="899440" y="687069"/>
                  </a:moveTo>
                  <a:lnTo>
                    <a:pt x="895627" y="687069"/>
                  </a:lnTo>
                  <a:lnTo>
                    <a:pt x="895608" y="699769"/>
                  </a:lnTo>
                  <a:lnTo>
                    <a:pt x="899422" y="699769"/>
                  </a:lnTo>
                  <a:lnTo>
                    <a:pt x="899440" y="687069"/>
                  </a:lnTo>
                  <a:close/>
                </a:path>
                <a:path w="900429" h="881379">
                  <a:moveTo>
                    <a:pt x="4066" y="699769"/>
                  </a:moveTo>
                  <a:lnTo>
                    <a:pt x="260" y="699769"/>
                  </a:lnTo>
                  <a:lnTo>
                    <a:pt x="223" y="725169"/>
                  </a:lnTo>
                  <a:lnTo>
                    <a:pt x="4029" y="725169"/>
                  </a:lnTo>
                  <a:lnTo>
                    <a:pt x="4066" y="699769"/>
                  </a:lnTo>
                  <a:close/>
                </a:path>
                <a:path w="900429" h="881379">
                  <a:moveTo>
                    <a:pt x="899422" y="699769"/>
                  </a:moveTo>
                  <a:lnTo>
                    <a:pt x="895608" y="699769"/>
                  </a:lnTo>
                  <a:lnTo>
                    <a:pt x="895571" y="725169"/>
                  </a:lnTo>
                  <a:lnTo>
                    <a:pt x="899385" y="725169"/>
                  </a:lnTo>
                  <a:lnTo>
                    <a:pt x="899422" y="699769"/>
                  </a:lnTo>
                  <a:close/>
                </a:path>
                <a:path w="900429" h="881379">
                  <a:moveTo>
                    <a:pt x="4029" y="725169"/>
                  </a:moveTo>
                  <a:lnTo>
                    <a:pt x="223" y="725169"/>
                  </a:lnTo>
                  <a:lnTo>
                    <a:pt x="177" y="756919"/>
                  </a:lnTo>
                  <a:lnTo>
                    <a:pt x="3983" y="756919"/>
                  </a:lnTo>
                  <a:lnTo>
                    <a:pt x="4029" y="725169"/>
                  </a:lnTo>
                  <a:close/>
                </a:path>
                <a:path w="900429" h="881379">
                  <a:moveTo>
                    <a:pt x="899385" y="725169"/>
                  </a:moveTo>
                  <a:lnTo>
                    <a:pt x="895571" y="725169"/>
                  </a:lnTo>
                  <a:lnTo>
                    <a:pt x="895525" y="756919"/>
                  </a:lnTo>
                  <a:lnTo>
                    <a:pt x="899339" y="756919"/>
                  </a:lnTo>
                  <a:lnTo>
                    <a:pt x="899385" y="725169"/>
                  </a:lnTo>
                  <a:close/>
                </a:path>
                <a:path w="900429" h="881379">
                  <a:moveTo>
                    <a:pt x="3983" y="756919"/>
                  </a:moveTo>
                  <a:lnTo>
                    <a:pt x="177" y="756919"/>
                  </a:lnTo>
                  <a:lnTo>
                    <a:pt x="170" y="761999"/>
                  </a:lnTo>
                  <a:lnTo>
                    <a:pt x="3976" y="761999"/>
                  </a:lnTo>
                  <a:lnTo>
                    <a:pt x="3983" y="756919"/>
                  </a:lnTo>
                  <a:close/>
                </a:path>
                <a:path w="900429" h="881379">
                  <a:moveTo>
                    <a:pt x="899339" y="756919"/>
                  </a:moveTo>
                  <a:lnTo>
                    <a:pt x="895525" y="756919"/>
                  </a:lnTo>
                  <a:lnTo>
                    <a:pt x="895518" y="761999"/>
                  </a:lnTo>
                  <a:lnTo>
                    <a:pt x="899332" y="761999"/>
                  </a:lnTo>
                  <a:lnTo>
                    <a:pt x="899339" y="756919"/>
                  </a:lnTo>
                  <a:close/>
                </a:path>
                <a:path w="900429" h="881379">
                  <a:moveTo>
                    <a:pt x="3976" y="762000"/>
                  </a:moveTo>
                  <a:lnTo>
                    <a:pt x="170" y="762000"/>
                  </a:lnTo>
                  <a:lnTo>
                    <a:pt x="150" y="775969"/>
                  </a:lnTo>
                  <a:lnTo>
                    <a:pt x="3956" y="775969"/>
                  </a:lnTo>
                  <a:lnTo>
                    <a:pt x="3976" y="762000"/>
                  </a:lnTo>
                  <a:close/>
                </a:path>
                <a:path w="900429" h="881379">
                  <a:moveTo>
                    <a:pt x="899332" y="762000"/>
                  </a:moveTo>
                  <a:lnTo>
                    <a:pt x="895518" y="762000"/>
                  </a:lnTo>
                  <a:lnTo>
                    <a:pt x="895497" y="775969"/>
                  </a:lnTo>
                  <a:lnTo>
                    <a:pt x="899312" y="775969"/>
                  </a:lnTo>
                  <a:lnTo>
                    <a:pt x="899332" y="762000"/>
                  </a:lnTo>
                  <a:close/>
                </a:path>
                <a:path w="900429" h="881379">
                  <a:moveTo>
                    <a:pt x="3956" y="775969"/>
                  </a:moveTo>
                  <a:lnTo>
                    <a:pt x="150" y="775969"/>
                  </a:lnTo>
                  <a:lnTo>
                    <a:pt x="141" y="782319"/>
                  </a:lnTo>
                  <a:lnTo>
                    <a:pt x="3946" y="782319"/>
                  </a:lnTo>
                  <a:lnTo>
                    <a:pt x="3956" y="775969"/>
                  </a:lnTo>
                  <a:close/>
                </a:path>
                <a:path w="900429" h="881379">
                  <a:moveTo>
                    <a:pt x="899312" y="775969"/>
                  </a:moveTo>
                  <a:lnTo>
                    <a:pt x="895497" y="775969"/>
                  </a:lnTo>
                  <a:lnTo>
                    <a:pt x="895488" y="782319"/>
                  </a:lnTo>
                  <a:lnTo>
                    <a:pt x="899302" y="782319"/>
                  </a:lnTo>
                  <a:lnTo>
                    <a:pt x="899312" y="775969"/>
                  </a:lnTo>
                  <a:close/>
                </a:path>
                <a:path w="900429" h="881379">
                  <a:moveTo>
                    <a:pt x="3946" y="782319"/>
                  </a:moveTo>
                  <a:lnTo>
                    <a:pt x="141" y="782319"/>
                  </a:lnTo>
                  <a:lnTo>
                    <a:pt x="131" y="788669"/>
                  </a:lnTo>
                  <a:lnTo>
                    <a:pt x="3937" y="788669"/>
                  </a:lnTo>
                  <a:lnTo>
                    <a:pt x="3946" y="782319"/>
                  </a:lnTo>
                  <a:close/>
                </a:path>
                <a:path w="900429" h="881379">
                  <a:moveTo>
                    <a:pt x="899302" y="782319"/>
                  </a:moveTo>
                  <a:lnTo>
                    <a:pt x="895488" y="782319"/>
                  </a:lnTo>
                  <a:lnTo>
                    <a:pt x="895479" y="788669"/>
                  </a:lnTo>
                  <a:lnTo>
                    <a:pt x="899293" y="788669"/>
                  </a:lnTo>
                  <a:lnTo>
                    <a:pt x="899302" y="782319"/>
                  </a:lnTo>
                  <a:close/>
                </a:path>
                <a:path w="900429" h="881379">
                  <a:moveTo>
                    <a:pt x="3937" y="788669"/>
                  </a:moveTo>
                  <a:lnTo>
                    <a:pt x="131" y="788669"/>
                  </a:lnTo>
                  <a:lnTo>
                    <a:pt x="122" y="795019"/>
                  </a:lnTo>
                  <a:lnTo>
                    <a:pt x="3928" y="795019"/>
                  </a:lnTo>
                  <a:lnTo>
                    <a:pt x="3937" y="788669"/>
                  </a:lnTo>
                  <a:close/>
                </a:path>
                <a:path w="900429" h="881379">
                  <a:moveTo>
                    <a:pt x="899293" y="788669"/>
                  </a:moveTo>
                  <a:lnTo>
                    <a:pt x="895479" y="788669"/>
                  </a:lnTo>
                  <a:lnTo>
                    <a:pt x="895470" y="795019"/>
                  </a:lnTo>
                  <a:lnTo>
                    <a:pt x="899284" y="795019"/>
                  </a:lnTo>
                  <a:lnTo>
                    <a:pt x="899293" y="788669"/>
                  </a:lnTo>
                  <a:close/>
                </a:path>
                <a:path w="900429" h="881379">
                  <a:moveTo>
                    <a:pt x="3928" y="795019"/>
                  </a:moveTo>
                  <a:lnTo>
                    <a:pt x="122" y="795019"/>
                  </a:lnTo>
                  <a:lnTo>
                    <a:pt x="113" y="801369"/>
                  </a:lnTo>
                  <a:lnTo>
                    <a:pt x="3919" y="801369"/>
                  </a:lnTo>
                  <a:lnTo>
                    <a:pt x="3928" y="795019"/>
                  </a:lnTo>
                  <a:close/>
                </a:path>
                <a:path w="900429" h="881379">
                  <a:moveTo>
                    <a:pt x="899284" y="795019"/>
                  </a:moveTo>
                  <a:lnTo>
                    <a:pt x="895470" y="795019"/>
                  </a:lnTo>
                  <a:lnTo>
                    <a:pt x="895460" y="801369"/>
                  </a:lnTo>
                  <a:lnTo>
                    <a:pt x="899275" y="801369"/>
                  </a:lnTo>
                  <a:lnTo>
                    <a:pt x="899284" y="795019"/>
                  </a:lnTo>
                  <a:close/>
                </a:path>
                <a:path w="900429" h="881379">
                  <a:moveTo>
                    <a:pt x="3919" y="801369"/>
                  </a:moveTo>
                  <a:lnTo>
                    <a:pt x="113" y="801369"/>
                  </a:lnTo>
                  <a:lnTo>
                    <a:pt x="106" y="806449"/>
                  </a:lnTo>
                  <a:lnTo>
                    <a:pt x="3911" y="806449"/>
                  </a:lnTo>
                  <a:lnTo>
                    <a:pt x="3919" y="801369"/>
                  </a:lnTo>
                  <a:close/>
                </a:path>
                <a:path w="900429" h="881379">
                  <a:moveTo>
                    <a:pt x="899275" y="801369"/>
                  </a:moveTo>
                  <a:lnTo>
                    <a:pt x="895460" y="801369"/>
                  </a:lnTo>
                  <a:lnTo>
                    <a:pt x="895453" y="806449"/>
                  </a:lnTo>
                  <a:lnTo>
                    <a:pt x="899268" y="806449"/>
                  </a:lnTo>
                  <a:lnTo>
                    <a:pt x="899275" y="801369"/>
                  </a:lnTo>
                  <a:close/>
                </a:path>
                <a:path w="900429" h="881379">
                  <a:moveTo>
                    <a:pt x="3911" y="806450"/>
                  </a:moveTo>
                  <a:lnTo>
                    <a:pt x="106" y="806450"/>
                  </a:lnTo>
                  <a:lnTo>
                    <a:pt x="95" y="814069"/>
                  </a:lnTo>
                  <a:lnTo>
                    <a:pt x="3900" y="814069"/>
                  </a:lnTo>
                  <a:lnTo>
                    <a:pt x="3911" y="806450"/>
                  </a:lnTo>
                  <a:close/>
                </a:path>
                <a:path w="900429" h="881379">
                  <a:moveTo>
                    <a:pt x="899268" y="806450"/>
                  </a:moveTo>
                  <a:lnTo>
                    <a:pt x="895453" y="806450"/>
                  </a:lnTo>
                  <a:lnTo>
                    <a:pt x="895442" y="814069"/>
                  </a:lnTo>
                  <a:lnTo>
                    <a:pt x="899257" y="814069"/>
                  </a:lnTo>
                  <a:lnTo>
                    <a:pt x="899268" y="806450"/>
                  </a:lnTo>
                  <a:close/>
                </a:path>
                <a:path w="900429" h="881379">
                  <a:moveTo>
                    <a:pt x="3900" y="814069"/>
                  </a:moveTo>
                  <a:lnTo>
                    <a:pt x="95" y="814069"/>
                  </a:lnTo>
                  <a:lnTo>
                    <a:pt x="69" y="831849"/>
                  </a:lnTo>
                  <a:lnTo>
                    <a:pt x="3874" y="831849"/>
                  </a:lnTo>
                  <a:lnTo>
                    <a:pt x="3900" y="814069"/>
                  </a:lnTo>
                  <a:close/>
                </a:path>
                <a:path w="900429" h="881379">
                  <a:moveTo>
                    <a:pt x="899257" y="814069"/>
                  </a:moveTo>
                  <a:lnTo>
                    <a:pt x="895442" y="814069"/>
                  </a:lnTo>
                  <a:lnTo>
                    <a:pt x="895416" y="831849"/>
                  </a:lnTo>
                  <a:lnTo>
                    <a:pt x="899231" y="831849"/>
                  </a:lnTo>
                  <a:lnTo>
                    <a:pt x="899257" y="814069"/>
                  </a:lnTo>
                  <a:close/>
                </a:path>
                <a:path w="900429" h="881379">
                  <a:moveTo>
                    <a:pt x="3874" y="831850"/>
                  </a:moveTo>
                  <a:lnTo>
                    <a:pt x="69" y="831850"/>
                  </a:lnTo>
                  <a:lnTo>
                    <a:pt x="49" y="845819"/>
                  </a:lnTo>
                  <a:lnTo>
                    <a:pt x="3854" y="845819"/>
                  </a:lnTo>
                  <a:lnTo>
                    <a:pt x="3874" y="831850"/>
                  </a:lnTo>
                  <a:close/>
                </a:path>
                <a:path w="900429" h="881379">
                  <a:moveTo>
                    <a:pt x="899231" y="831850"/>
                  </a:moveTo>
                  <a:lnTo>
                    <a:pt x="895416" y="831850"/>
                  </a:lnTo>
                  <a:lnTo>
                    <a:pt x="895396" y="845819"/>
                  </a:lnTo>
                  <a:lnTo>
                    <a:pt x="899211" y="845819"/>
                  </a:lnTo>
                  <a:lnTo>
                    <a:pt x="899231" y="831850"/>
                  </a:lnTo>
                  <a:close/>
                </a:path>
                <a:path w="900429" h="881379">
                  <a:moveTo>
                    <a:pt x="3854" y="845819"/>
                  </a:moveTo>
                  <a:lnTo>
                    <a:pt x="49" y="845819"/>
                  </a:lnTo>
                  <a:lnTo>
                    <a:pt x="42" y="850899"/>
                  </a:lnTo>
                  <a:lnTo>
                    <a:pt x="3846" y="850899"/>
                  </a:lnTo>
                  <a:lnTo>
                    <a:pt x="3854" y="845819"/>
                  </a:lnTo>
                  <a:close/>
                </a:path>
                <a:path w="900429" h="881379">
                  <a:moveTo>
                    <a:pt x="899211" y="845819"/>
                  </a:moveTo>
                  <a:lnTo>
                    <a:pt x="895396" y="845819"/>
                  </a:lnTo>
                  <a:lnTo>
                    <a:pt x="895388" y="850899"/>
                  </a:lnTo>
                  <a:lnTo>
                    <a:pt x="899203" y="850899"/>
                  </a:lnTo>
                  <a:lnTo>
                    <a:pt x="899211" y="845819"/>
                  </a:lnTo>
                  <a:close/>
                </a:path>
                <a:path w="900429" h="881379">
                  <a:moveTo>
                    <a:pt x="3846" y="850900"/>
                  </a:moveTo>
                  <a:lnTo>
                    <a:pt x="42" y="850900"/>
                  </a:lnTo>
                  <a:lnTo>
                    <a:pt x="31" y="858519"/>
                  </a:lnTo>
                  <a:lnTo>
                    <a:pt x="3835" y="858519"/>
                  </a:lnTo>
                  <a:lnTo>
                    <a:pt x="3846" y="850900"/>
                  </a:lnTo>
                  <a:close/>
                </a:path>
                <a:path w="900429" h="881379">
                  <a:moveTo>
                    <a:pt x="899203" y="850900"/>
                  </a:moveTo>
                  <a:lnTo>
                    <a:pt x="895388" y="850900"/>
                  </a:lnTo>
                  <a:lnTo>
                    <a:pt x="895377" y="858519"/>
                  </a:lnTo>
                  <a:lnTo>
                    <a:pt x="899192" y="858519"/>
                  </a:lnTo>
                  <a:lnTo>
                    <a:pt x="899203" y="850900"/>
                  </a:lnTo>
                  <a:close/>
                </a:path>
                <a:path w="900429" h="881379">
                  <a:moveTo>
                    <a:pt x="3835" y="858519"/>
                  </a:moveTo>
                  <a:lnTo>
                    <a:pt x="31" y="858519"/>
                  </a:lnTo>
                  <a:lnTo>
                    <a:pt x="23" y="863599"/>
                  </a:lnTo>
                  <a:lnTo>
                    <a:pt x="3828" y="863599"/>
                  </a:lnTo>
                  <a:lnTo>
                    <a:pt x="3835" y="858519"/>
                  </a:lnTo>
                  <a:close/>
                </a:path>
                <a:path w="900429" h="881379">
                  <a:moveTo>
                    <a:pt x="899192" y="858519"/>
                  </a:moveTo>
                  <a:lnTo>
                    <a:pt x="895377" y="858519"/>
                  </a:lnTo>
                  <a:lnTo>
                    <a:pt x="895370" y="863599"/>
                  </a:lnTo>
                  <a:lnTo>
                    <a:pt x="899185" y="863599"/>
                  </a:lnTo>
                  <a:lnTo>
                    <a:pt x="899192" y="858519"/>
                  </a:lnTo>
                  <a:close/>
                </a:path>
                <a:path w="900429" h="881379">
                  <a:moveTo>
                    <a:pt x="3828" y="863600"/>
                  </a:moveTo>
                  <a:lnTo>
                    <a:pt x="23" y="863600"/>
                  </a:lnTo>
                  <a:lnTo>
                    <a:pt x="12" y="871219"/>
                  </a:lnTo>
                  <a:lnTo>
                    <a:pt x="3817" y="871219"/>
                  </a:lnTo>
                  <a:lnTo>
                    <a:pt x="3828" y="863600"/>
                  </a:lnTo>
                  <a:close/>
                </a:path>
                <a:path w="900429" h="881379">
                  <a:moveTo>
                    <a:pt x="899185" y="863600"/>
                  </a:moveTo>
                  <a:lnTo>
                    <a:pt x="895370" y="863600"/>
                  </a:lnTo>
                  <a:lnTo>
                    <a:pt x="895359" y="871219"/>
                  </a:lnTo>
                  <a:lnTo>
                    <a:pt x="899174" y="871219"/>
                  </a:lnTo>
                  <a:lnTo>
                    <a:pt x="899185" y="863600"/>
                  </a:lnTo>
                  <a:close/>
                </a:path>
                <a:path w="900429" h="881379">
                  <a:moveTo>
                    <a:pt x="3817" y="871219"/>
                  </a:moveTo>
                  <a:lnTo>
                    <a:pt x="12" y="871219"/>
                  </a:lnTo>
                  <a:lnTo>
                    <a:pt x="3" y="877569"/>
                  </a:lnTo>
                  <a:lnTo>
                    <a:pt x="895350" y="877569"/>
                  </a:lnTo>
                  <a:lnTo>
                    <a:pt x="3809" y="876299"/>
                  </a:lnTo>
                  <a:lnTo>
                    <a:pt x="3817" y="871219"/>
                  </a:lnTo>
                  <a:close/>
                </a:path>
                <a:path w="900429" h="881379">
                  <a:moveTo>
                    <a:pt x="899174" y="871219"/>
                  </a:moveTo>
                  <a:lnTo>
                    <a:pt x="895359" y="871219"/>
                  </a:lnTo>
                  <a:lnTo>
                    <a:pt x="895350" y="877569"/>
                  </a:lnTo>
                  <a:lnTo>
                    <a:pt x="899165" y="877569"/>
                  </a:lnTo>
                  <a:lnTo>
                    <a:pt x="899174" y="871219"/>
                  </a:lnTo>
                  <a:close/>
                </a:path>
                <a:path w="900429" h="881379">
                  <a:moveTo>
                    <a:pt x="899165" y="877569"/>
                  </a:moveTo>
                  <a:lnTo>
                    <a:pt x="3" y="877569"/>
                  </a:lnTo>
                  <a:lnTo>
                    <a:pt x="0" y="880109"/>
                  </a:lnTo>
                  <a:lnTo>
                    <a:pt x="899159" y="881379"/>
                  </a:lnTo>
                  <a:lnTo>
                    <a:pt x="899165" y="877569"/>
                  </a:lnTo>
                  <a:close/>
                </a:path>
              </a:pathLst>
            </a:custGeom>
            <a:solidFill>
              <a:srgbClr val="90182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7134859" y="3116579"/>
              <a:ext cx="892810" cy="873760"/>
            </a:xfrm>
            <a:custGeom>
              <a:avLst/>
              <a:gdLst/>
              <a:ahLst/>
              <a:cxnLst/>
              <a:rect l="l" t="t" r="r" b="b"/>
              <a:pathLst>
                <a:path w="892809" h="873760">
                  <a:moveTo>
                    <a:pt x="1270" y="0"/>
                  </a:moveTo>
                  <a:lnTo>
                    <a:pt x="1242" y="19050"/>
                  </a:lnTo>
                  <a:lnTo>
                    <a:pt x="5057" y="19050"/>
                  </a:lnTo>
                  <a:lnTo>
                    <a:pt x="5080" y="3810"/>
                  </a:lnTo>
                  <a:lnTo>
                    <a:pt x="892806" y="3810"/>
                  </a:lnTo>
                  <a:lnTo>
                    <a:pt x="892810" y="1270"/>
                  </a:lnTo>
                  <a:lnTo>
                    <a:pt x="1270" y="0"/>
                  </a:lnTo>
                  <a:close/>
                </a:path>
                <a:path w="892809" h="873760">
                  <a:moveTo>
                    <a:pt x="892806" y="3810"/>
                  </a:moveTo>
                  <a:lnTo>
                    <a:pt x="5080" y="3810"/>
                  </a:lnTo>
                  <a:lnTo>
                    <a:pt x="889000" y="5080"/>
                  </a:lnTo>
                  <a:lnTo>
                    <a:pt x="888979" y="19050"/>
                  </a:lnTo>
                  <a:lnTo>
                    <a:pt x="892784" y="19050"/>
                  </a:lnTo>
                  <a:lnTo>
                    <a:pt x="892806" y="3810"/>
                  </a:lnTo>
                  <a:close/>
                </a:path>
                <a:path w="892809" h="873760">
                  <a:moveTo>
                    <a:pt x="5057" y="19050"/>
                  </a:moveTo>
                  <a:lnTo>
                    <a:pt x="1242" y="19050"/>
                  </a:lnTo>
                  <a:lnTo>
                    <a:pt x="1186" y="57150"/>
                  </a:lnTo>
                  <a:lnTo>
                    <a:pt x="5001" y="57150"/>
                  </a:lnTo>
                  <a:lnTo>
                    <a:pt x="5057" y="19050"/>
                  </a:lnTo>
                  <a:close/>
                </a:path>
                <a:path w="892809" h="873760">
                  <a:moveTo>
                    <a:pt x="892784" y="19050"/>
                  </a:moveTo>
                  <a:lnTo>
                    <a:pt x="888979" y="19050"/>
                  </a:lnTo>
                  <a:lnTo>
                    <a:pt x="888923" y="57150"/>
                  </a:lnTo>
                  <a:lnTo>
                    <a:pt x="892728" y="57150"/>
                  </a:lnTo>
                  <a:lnTo>
                    <a:pt x="892784" y="19050"/>
                  </a:lnTo>
                  <a:close/>
                </a:path>
                <a:path w="892809" h="873760">
                  <a:moveTo>
                    <a:pt x="5001" y="57150"/>
                  </a:moveTo>
                  <a:lnTo>
                    <a:pt x="1186" y="57150"/>
                  </a:lnTo>
                  <a:lnTo>
                    <a:pt x="1149" y="82550"/>
                  </a:lnTo>
                  <a:lnTo>
                    <a:pt x="4964" y="82550"/>
                  </a:lnTo>
                  <a:lnTo>
                    <a:pt x="5001" y="57150"/>
                  </a:lnTo>
                  <a:close/>
                </a:path>
                <a:path w="892809" h="873760">
                  <a:moveTo>
                    <a:pt x="892728" y="57150"/>
                  </a:moveTo>
                  <a:lnTo>
                    <a:pt x="888923" y="57150"/>
                  </a:lnTo>
                  <a:lnTo>
                    <a:pt x="888886" y="82550"/>
                  </a:lnTo>
                  <a:lnTo>
                    <a:pt x="892691" y="82550"/>
                  </a:lnTo>
                  <a:lnTo>
                    <a:pt x="892728" y="57150"/>
                  </a:lnTo>
                  <a:close/>
                </a:path>
                <a:path w="892809" h="873760">
                  <a:moveTo>
                    <a:pt x="4964" y="82550"/>
                  </a:moveTo>
                  <a:lnTo>
                    <a:pt x="1149" y="82550"/>
                  </a:lnTo>
                  <a:lnTo>
                    <a:pt x="1131" y="95250"/>
                  </a:lnTo>
                  <a:lnTo>
                    <a:pt x="4945" y="95250"/>
                  </a:lnTo>
                  <a:lnTo>
                    <a:pt x="4964" y="82550"/>
                  </a:lnTo>
                  <a:close/>
                </a:path>
                <a:path w="892809" h="873760">
                  <a:moveTo>
                    <a:pt x="892691" y="82550"/>
                  </a:moveTo>
                  <a:lnTo>
                    <a:pt x="888886" y="82550"/>
                  </a:lnTo>
                  <a:lnTo>
                    <a:pt x="888867" y="95250"/>
                  </a:lnTo>
                  <a:lnTo>
                    <a:pt x="892673" y="95250"/>
                  </a:lnTo>
                  <a:lnTo>
                    <a:pt x="892691" y="82550"/>
                  </a:lnTo>
                  <a:close/>
                </a:path>
                <a:path w="892809" h="873760">
                  <a:moveTo>
                    <a:pt x="4945" y="95250"/>
                  </a:moveTo>
                  <a:lnTo>
                    <a:pt x="1131" y="95250"/>
                  </a:lnTo>
                  <a:lnTo>
                    <a:pt x="1094" y="120650"/>
                  </a:lnTo>
                  <a:lnTo>
                    <a:pt x="4908" y="120650"/>
                  </a:lnTo>
                  <a:lnTo>
                    <a:pt x="4945" y="95250"/>
                  </a:lnTo>
                  <a:close/>
                </a:path>
                <a:path w="892809" h="873760">
                  <a:moveTo>
                    <a:pt x="892673" y="95250"/>
                  </a:moveTo>
                  <a:lnTo>
                    <a:pt x="888867" y="95250"/>
                  </a:lnTo>
                  <a:lnTo>
                    <a:pt x="888830" y="120650"/>
                  </a:lnTo>
                  <a:lnTo>
                    <a:pt x="892636" y="120650"/>
                  </a:lnTo>
                  <a:lnTo>
                    <a:pt x="892673" y="95250"/>
                  </a:lnTo>
                  <a:close/>
                </a:path>
                <a:path w="892809" h="873760">
                  <a:moveTo>
                    <a:pt x="4908" y="120650"/>
                  </a:moveTo>
                  <a:lnTo>
                    <a:pt x="1094" y="120650"/>
                  </a:lnTo>
                  <a:lnTo>
                    <a:pt x="881" y="266700"/>
                  </a:lnTo>
                  <a:lnTo>
                    <a:pt x="4693" y="266700"/>
                  </a:lnTo>
                  <a:lnTo>
                    <a:pt x="4908" y="120650"/>
                  </a:lnTo>
                  <a:close/>
                </a:path>
                <a:path w="892809" h="873760">
                  <a:moveTo>
                    <a:pt x="892636" y="120650"/>
                  </a:moveTo>
                  <a:lnTo>
                    <a:pt x="888830" y="120650"/>
                  </a:lnTo>
                  <a:lnTo>
                    <a:pt x="888615" y="266700"/>
                  </a:lnTo>
                  <a:lnTo>
                    <a:pt x="892423" y="266700"/>
                  </a:lnTo>
                  <a:lnTo>
                    <a:pt x="892636" y="120650"/>
                  </a:lnTo>
                  <a:close/>
                </a:path>
                <a:path w="892809" h="873760">
                  <a:moveTo>
                    <a:pt x="4693" y="266700"/>
                  </a:moveTo>
                  <a:lnTo>
                    <a:pt x="881" y="266700"/>
                  </a:lnTo>
                  <a:lnTo>
                    <a:pt x="844" y="292100"/>
                  </a:lnTo>
                  <a:lnTo>
                    <a:pt x="4656" y="292100"/>
                  </a:lnTo>
                  <a:lnTo>
                    <a:pt x="4693" y="266700"/>
                  </a:lnTo>
                  <a:close/>
                </a:path>
                <a:path w="892809" h="873760">
                  <a:moveTo>
                    <a:pt x="892423" y="266700"/>
                  </a:moveTo>
                  <a:lnTo>
                    <a:pt x="888615" y="266700"/>
                  </a:lnTo>
                  <a:lnTo>
                    <a:pt x="888578" y="292100"/>
                  </a:lnTo>
                  <a:lnTo>
                    <a:pt x="892386" y="292100"/>
                  </a:lnTo>
                  <a:lnTo>
                    <a:pt x="892423" y="266700"/>
                  </a:lnTo>
                  <a:close/>
                </a:path>
                <a:path w="892809" h="873760">
                  <a:moveTo>
                    <a:pt x="4656" y="292100"/>
                  </a:moveTo>
                  <a:lnTo>
                    <a:pt x="844" y="292100"/>
                  </a:lnTo>
                  <a:lnTo>
                    <a:pt x="807" y="317500"/>
                  </a:lnTo>
                  <a:lnTo>
                    <a:pt x="4619" y="317500"/>
                  </a:lnTo>
                  <a:lnTo>
                    <a:pt x="4656" y="292100"/>
                  </a:lnTo>
                  <a:close/>
                </a:path>
                <a:path w="892809" h="873760">
                  <a:moveTo>
                    <a:pt x="892386" y="292100"/>
                  </a:moveTo>
                  <a:lnTo>
                    <a:pt x="888578" y="292100"/>
                  </a:lnTo>
                  <a:lnTo>
                    <a:pt x="888541" y="317500"/>
                  </a:lnTo>
                  <a:lnTo>
                    <a:pt x="892349" y="317500"/>
                  </a:lnTo>
                  <a:lnTo>
                    <a:pt x="892386" y="292100"/>
                  </a:lnTo>
                  <a:close/>
                </a:path>
                <a:path w="892809" h="873760">
                  <a:moveTo>
                    <a:pt x="4619" y="317500"/>
                  </a:moveTo>
                  <a:lnTo>
                    <a:pt x="807" y="317500"/>
                  </a:lnTo>
                  <a:lnTo>
                    <a:pt x="460" y="556260"/>
                  </a:lnTo>
                  <a:lnTo>
                    <a:pt x="4268" y="556260"/>
                  </a:lnTo>
                  <a:lnTo>
                    <a:pt x="4619" y="317500"/>
                  </a:lnTo>
                  <a:close/>
                </a:path>
                <a:path w="892809" h="873760">
                  <a:moveTo>
                    <a:pt x="892349" y="317500"/>
                  </a:moveTo>
                  <a:lnTo>
                    <a:pt x="888541" y="317500"/>
                  </a:lnTo>
                  <a:lnTo>
                    <a:pt x="888190" y="556260"/>
                  </a:lnTo>
                  <a:lnTo>
                    <a:pt x="892002" y="556260"/>
                  </a:lnTo>
                  <a:lnTo>
                    <a:pt x="892349" y="317500"/>
                  </a:lnTo>
                  <a:close/>
                </a:path>
                <a:path w="892809" h="873760">
                  <a:moveTo>
                    <a:pt x="4268" y="556260"/>
                  </a:moveTo>
                  <a:lnTo>
                    <a:pt x="460" y="556260"/>
                  </a:lnTo>
                  <a:lnTo>
                    <a:pt x="423" y="581660"/>
                  </a:lnTo>
                  <a:lnTo>
                    <a:pt x="4231" y="581660"/>
                  </a:lnTo>
                  <a:lnTo>
                    <a:pt x="4268" y="556260"/>
                  </a:lnTo>
                  <a:close/>
                </a:path>
                <a:path w="892809" h="873760">
                  <a:moveTo>
                    <a:pt x="892002" y="556260"/>
                  </a:moveTo>
                  <a:lnTo>
                    <a:pt x="888190" y="556260"/>
                  </a:lnTo>
                  <a:lnTo>
                    <a:pt x="888153" y="581660"/>
                  </a:lnTo>
                  <a:lnTo>
                    <a:pt x="891965" y="581660"/>
                  </a:lnTo>
                  <a:lnTo>
                    <a:pt x="892002" y="556260"/>
                  </a:lnTo>
                  <a:close/>
                </a:path>
                <a:path w="892809" h="873760">
                  <a:moveTo>
                    <a:pt x="4231" y="581660"/>
                  </a:moveTo>
                  <a:lnTo>
                    <a:pt x="423" y="581660"/>
                  </a:lnTo>
                  <a:lnTo>
                    <a:pt x="386" y="607060"/>
                  </a:lnTo>
                  <a:lnTo>
                    <a:pt x="4194" y="607060"/>
                  </a:lnTo>
                  <a:lnTo>
                    <a:pt x="4231" y="581660"/>
                  </a:lnTo>
                  <a:close/>
                </a:path>
                <a:path w="892809" h="873760">
                  <a:moveTo>
                    <a:pt x="891965" y="581660"/>
                  </a:moveTo>
                  <a:lnTo>
                    <a:pt x="888153" y="581660"/>
                  </a:lnTo>
                  <a:lnTo>
                    <a:pt x="888116" y="607060"/>
                  </a:lnTo>
                  <a:lnTo>
                    <a:pt x="891928" y="607060"/>
                  </a:lnTo>
                  <a:lnTo>
                    <a:pt x="891965" y="581660"/>
                  </a:lnTo>
                  <a:close/>
                </a:path>
                <a:path w="892809" h="873760">
                  <a:moveTo>
                    <a:pt x="4194" y="607060"/>
                  </a:moveTo>
                  <a:lnTo>
                    <a:pt x="386" y="607060"/>
                  </a:lnTo>
                  <a:lnTo>
                    <a:pt x="349" y="632460"/>
                  </a:lnTo>
                  <a:lnTo>
                    <a:pt x="4156" y="632460"/>
                  </a:lnTo>
                  <a:lnTo>
                    <a:pt x="4194" y="607060"/>
                  </a:lnTo>
                  <a:close/>
                </a:path>
                <a:path w="892809" h="873760">
                  <a:moveTo>
                    <a:pt x="891928" y="607060"/>
                  </a:moveTo>
                  <a:lnTo>
                    <a:pt x="888116" y="607060"/>
                  </a:lnTo>
                  <a:lnTo>
                    <a:pt x="888078" y="632460"/>
                  </a:lnTo>
                  <a:lnTo>
                    <a:pt x="891891" y="632460"/>
                  </a:lnTo>
                  <a:lnTo>
                    <a:pt x="891928" y="607060"/>
                  </a:lnTo>
                  <a:close/>
                </a:path>
                <a:path w="892809" h="873760">
                  <a:moveTo>
                    <a:pt x="4156" y="632460"/>
                  </a:moveTo>
                  <a:lnTo>
                    <a:pt x="349" y="632460"/>
                  </a:lnTo>
                  <a:lnTo>
                    <a:pt x="312" y="657860"/>
                  </a:lnTo>
                  <a:lnTo>
                    <a:pt x="4119" y="657860"/>
                  </a:lnTo>
                  <a:lnTo>
                    <a:pt x="4156" y="632460"/>
                  </a:lnTo>
                  <a:close/>
                </a:path>
                <a:path w="892809" h="873760">
                  <a:moveTo>
                    <a:pt x="891891" y="632460"/>
                  </a:moveTo>
                  <a:lnTo>
                    <a:pt x="888078" y="632460"/>
                  </a:lnTo>
                  <a:lnTo>
                    <a:pt x="888041" y="657860"/>
                  </a:lnTo>
                  <a:lnTo>
                    <a:pt x="891854" y="657860"/>
                  </a:lnTo>
                  <a:lnTo>
                    <a:pt x="891891" y="632460"/>
                  </a:lnTo>
                  <a:close/>
                </a:path>
                <a:path w="892809" h="873760">
                  <a:moveTo>
                    <a:pt x="4119" y="657860"/>
                  </a:moveTo>
                  <a:lnTo>
                    <a:pt x="312" y="657860"/>
                  </a:lnTo>
                  <a:lnTo>
                    <a:pt x="275" y="683260"/>
                  </a:lnTo>
                  <a:lnTo>
                    <a:pt x="4082" y="683260"/>
                  </a:lnTo>
                  <a:lnTo>
                    <a:pt x="4119" y="657860"/>
                  </a:lnTo>
                  <a:close/>
                </a:path>
                <a:path w="892809" h="873760">
                  <a:moveTo>
                    <a:pt x="891854" y="657860"/>
                  </a:moveTo>
                  <a:lnTo>
                    <a:pt x="888041" y="657860"/>
                  </a:lnTo>
                  <a:lnTo>
                    <a:pt x="888004" y="683260"/>
                  </a:lnTo>
                  <a:lnTo>
                    <a:pt x="891817" y="683260"/>
                  </a:lnTo>
                  <a:lnTo>
                    <a:pt x="891854" y="657860"/>
                  </a:lnTo>
                  <a:close/>
                </a:path>
                <a:path w="892809" h="873760">
                  <a:moveTo>
                    <a:pt x="4082" y="683260"/>
                  </a:moveTo>
                  <a:lnTo>
                    <a:pt x="275" y="683260"/>
                  </a:lnTo>
                  <a:lnTo>
                    <a:pt x="256" y="695960"/>
                  </a:lnTo>
                  <a:lnTo>
                    <a:pt x="4063" y="695960"/>
                  </a:lnTo>
                  <a:lnTo>
                    <a:pt x="4082" y="683260"/>
                  </a:lnTo>
                  <a:close/>
                </a:path>
                <a:path w="892809" h="873760">
                  <a:moveTo>
                    <a:pt x="891817" y="683260"/>
                  </a:moveTo>
                  <a:lnTo>
                    <a:pt x="888004" y="683260"/>
                  </a:lnTo>
                  <a:lnTo>
                    <a:pt x="887985" y="695960"/>
                  </a:lnTo>
                  <a:lnTo>
                    <a:pt x="891798" y="695960"/>
                  </a:lnTo>
                  <a:lnTo>
                    <a:pt x="891817" y="683260"/>
                  </a:lnTo>
                  <a:close/>
                </a:path>
                <a:path w="892809" h="873760">
                  <a:moveTo>
                    <a:pt x="4063" y="695960"/>
                  </a:moveTo>
                  <a:lnTo>
                    <a:pt x="256" y="695960"/>
                  </a:lnTo>
                  <a:lnTo>
                    <a:pt x="219" y="721360"/>
                  </a:lnTo>
                  <a:lnTo>
                    <a:pt x="4026" y="721360"/>
                  </a:lnTo>
                  <a:lnTo>
                    <a:pt x="4063" y="695960"/>
                  </a:lnTo>
                  <a:close/>
                </a:path>
                <a:path w="892809" h="873760">
                  <a:moveTo>
                    <a:pt x="891798" y="695960"/>
                  </a:moveTo>
                  <a:lnTo>
                    <a:pt x="887985" y="695960"/>
                  </a:lnTo>
                  <a:lnTo>
                    <a:pt x="887948" y="721360"/>
                  </a:lnTo>
                  <a:lnTo>
                    <a:pt x="891761" y="721360"/>
                  </a:lnTo>
                  <a:lnTo>
                    <a:pt x="891798" y="695960"/>
                  </a:lnTo>
                  <a:close/>
                </a:path>
                <a:path w="892809" h="873760">
                  <a:moveTo>
                    <a:pt x="4026" y="721360"/>
                  </a:moveTo>
                  <a:lnTo>
                    <a:pt x="219" y="721360"/>
                  </a:lnTo>
                  <a:lnTo>
                    <a:pt x="173" y="753110"/>
                  </a:lnTo>
                  <a:lnTo>
                    <a:pt x="3979" y="753110"/>
                  </a:lnTo>
                  <a:lnTo>
                    <a:pt x="4026" y="721360"/>
                  </a:lnTo>
                  <a:close/>
                </a:path>
                <a:path w="892809" h="873760">
                  <a:moveTo>
                    <a:pt x="891761" y="721360"/>
                  </a:moveTo>
                  <a:lnTo>
                    <a:pt x="887948" y="721360"/>
                  </a:lnTo>
                  <a:lnTo>
                    <a:pt x="887901" y="753110"/>
                  </a:lnTo>
                  <a:lnTo>
                    <a:pt x="891715" y="753110"/>
                  </a:lnTo>
                  <a:lnTo>
                    <a:pt x="891761" y="721360"/>
                  </a:lnTo>
                  <a:close/>
                </a:path>
                <a:path w="892809" h="873760">
                  <a:moveTo>
                    <a:pt x="3979" y="753110"/>
                  </a:moveTo>
                  <a:lnTo>
                    <a:pt x="173" y="753110"/>
                  </a:lnTo>
                  <a:lnTo>
                    <a:pt x="166" y="758190"/>
                  </a:lnTo>
                  <a:lnTo>
                    <a:pt x="3972" y="758190"/>
                  </a:lnTo>
                  <a:lnTo>
                    <a:pt x="3979" y="753110"/>
                  </a:lnTo>
                  <a:close/>
                </a:path>
                <a:path w="892809" h="873760">
                  <a:moveTo>
                    <a:pt x="891715" y="753110"/>
                  </a:moveTo>
                  <a:lnTo>
                    <a:pt x="887901" y="753110"/>
                  </a:lnTo>
                  <a:lnTo>
                    <a:pt x="887894" y="758190"/>
                  </a:lnTo>
                  <a:lnTo>
                    <a:pt x="891708" y="758190"/>
                  </a:lnTo>
                  <a:lnTo>
                    <a:pt x="891715" y="753110"/>
                  </a:lnTo>
                  <a:close/>
                </a:path>
                <a:path w="892809" h="873760">
                  <a:moveTo>
                    <a:pt x="3972" y="758190"/>
                  </a:moveTo>
                  <a:lnTo>
                    <a:pt x="166" y="758190"/>
                  </a:lnTo>
                  <a:lnTo>
                    <a:pt x="146" y="772160"/>
                  </a:lnTo>
                  <a:lnTo>
                    <a:pt x="3951" y="772160"/>
                  </a:lnTo>
                  <a:lnTo>
                    <a:pt x="3972" y="758190"/>
                  </a:lnTo>
                  <a:close/>
                </a:path>
                <a:path w="892809" h="873760">
                  <a:moveTo>
                    <a:pt x="891708" y="758190"/>
                  </a:moveTo>
                  <a:lnTo>
                    <a:pt x="887894" y="758190"/>
                  </a:lnTo>
                  <a:lnTo>
                    <a:pt x="887873" y="772160"/>
                  </a:lnTo>
                  <a:lnTo>
                    <a:pt x="891687" y="772160"/>
                  </a:lnTo>
                  <a:lnTo>
                    <a:pt x="891708" y="758190"/>
                  </a:lnTo>
                  <a:close/>
                </a:path>
                <a:path w="892809" h="873760">
                  <a:moveTo>
                    <a:pt x="3951" y="772160"/>
                  </a:moveTo>
                  <a:lnTo>
                    <a:pt x="146" y="772160"/>
                  </a:lnTo>
                  <a:lnTo>
                    <a:pt x="136" y="778510"/>
                  </a:lnTo>
                  <a:lnTo>
                    <a:pt x="3942" y="778510"/>
                  </a:lnTo>
                  <a:lnTo>
                    <a:pt x="3951" y="772160"/>
                  </a:lnTo>
                  <a:close/>
                </a:path>
                <a:path w="892809" h="873760">
                  <a:moveTo>
                    <a:pt x="891687" y="772160"/>
                  </a:moveTo>
                  <a:lnTo>
                    <a:pt x="887873" y="772160"/>
                  </a:lnTo>
                  <a:lnTo>
                    <a:pt x="887864" y="778510"/>
                  </a:lnTo>
                  <a:lnTo>
                    <a:pt x="891678" y="778510"/>
                  </a:lnTo>
                  <a:lnTo>
                    <a:pt x="891687" y="772160"/>
                  </a:lnTo>
                  <a:close/>
                </a:path>
                <a:path w="892809" h="873760">
                  <a:moveTo>
                    <a:pt x="3942" y="778510"/>
                  </a:moveTo>
                  <a:lnTo>
                    <a:pt x="136" y="778510"/>
                  </a:lnTo>
                  <a:lnTo>
                    <a:pt x="127" y="784860"/>
                  </a:lnTo>
                  <a:lnTo>
                    <a:pt x="3933" y="784860"/>
                  </a:lnTo>
                  <a:lnTo>
                    <a:pt x="3942" y="778510"/>
                  </a:lnTo>
                  <a:close/>
                </a:path>
                <a:path w="892809" h="873760">
                  <a:moveTo>
                    <a:pt x="891678" y="778510"/>
                  </a:moveTo>
                  <a:lnTo>
                    <a:pt x="887864" y="778510"/>
                  </a:lnTo>
                  <a:lnTo>
                    <a:pt x="887854" y="784860"/>
                  </a:lnTo>
                  <a:lnTo>
                    <a:pt x="891669" y="784860"/>
                  </a:lnTo>
                  <a:lnTo>
                    <a:pt x="891678" y="778510"/>
                  </a:lnTo>
                  <a:close/>
                </a:path>
                <a:path w="892809" h="873760">
                  <a:moveTo>
                    <a:pt x="3933" y="784860"/>
                  </a:moveTo>
                  <a:lnTo>
                    <a:pt x="127" y="784860"/>
                  </a:lnTo>
                  <a:lnTo>
                    <a:pt x="118" y="791210"/>
                  </a:lnTo>
                  <a:lnTo>
                    <a:pt x="3923" y="791210"/>
                  </a:lnTo>
                  <a:lnTo>
                    <a:pt x="3933" y="784860"/>
                  </a:lnTo>
                  <a:close/>
                </a:path>
                <a:path w="892809" h="873760">
                  <a:moveTo>
                    <a:pt x="891669" y="784860"/>
                  </a:moveTo>
                  <a:lnTo>
                    <a:pt x="887854" y="784860"/>
                  </a:lnTo>
                  <a:lnTo>
                    <a:pt x="887845" y="791210"/>
                  </a:lnTo>
                  <a:lnTo>
                    <a:pt x="891660" y="791210"/>
                  </a:lnTo>
                  <a:lnTo>
                    <a:pt x="891669" y="784860"/>
                  </a:lnTo>
                  <a:close/>
                </a:path>
                <a:path w="892809" h="873760">
                  <a:moveTo>
                    <a:pt x="3923" y="791210"/>
                  </a:moveTo>
                  <a:lnTo>
                    <a:pt x="118" y="791210"/>
                  </a:lnTo>
                  <a:lnTo>
                    <a:pt x="109" y="797560"/>
                  </a:lnTo>
                  <a:lnTo>
                    <a:pt x="3914" y="797560"/>
                  </a:lnTo>
                  <a:lnTo>
                    <a:pt x="3923" y="791210"/>
                  </a:lnTo>
                  <a:close/>
                </a:path>
                <a:path w="892809" h="873760">
                  <a:moveTo>
                    <a:pt x="891660" y="791210"/>
                  </a:moveTo>
                  <a:lnTo>
                    <a:pt x="887845" y="791210"/>
                  </a:lnTo>
                  <a:lnTo>
                    <a:pt x="887836" y="797560"/>
                  </a:lnTo>
                  <a:lnTo>
                    <a:pt x="891650" y="797560"/>
                  </a:lnTo>
                  <a:lnTo>
                    <a:pt x="891660" y="791210"/>
                  </a:lnTo>
                  <a:close/>
                </a:path>
                <a:path w="892809" h="873760">
                  <a:moveTo>
                    <a:pt x="3914" y="797560"/>
                  </a:moveTo>
                  <a:lnTo>
                    <a:pt x="109" y="797560"/>
                  </a:lnTo>
                  <a:lnTo>
                    <a:pt x="101" y="802640"/>
                  </a:lnTo>
                  <a:lnTo>
                    <a:pt x="3906" y="802640"/>
                  </a:lnTo>
                  <a:lnTo>
                    <a:pt x="3914" y="797560"/>
                  </a:lnTo>
                  <a:close/>
                </a:path>
                <a:path w="892809" h="873760">
                  <a:moveTo>
                    <a:pt x="891650" y="797560"/>
                  </a:moveTo>
                  <a:lnTo>
                    <a:pt x="887836" y="797560"/>
                  </a:lnTo>
                  <a:lnTo>
                    <a:pt x="887828" y="802640"/>
                  </a:lnTo>
                  <a:lnTo>
                    <a:pt x="891643" y="802640"/>
                  </a:lnTo>
                  <a:lnTo>
                    <a:pt x="891650" y="797560"/>
                  </a:lnTo>
                  <a:close/>
                </a:path>
                <a:path w="892809" h="873760">
                  <a:moveTo>
                    <a:pt x="3906" y="802640"/>
                  </a:moveTo>
                  <a:lnTo>
                    <a:pt x="101" y="802640"/>
                  </a:lnTo>
                  <a:lnTo>
                    <a:pt x="90" y="810260"/>
                  </a:lnTo>
                  <a:lnTo>
                    <a:pt x="3895" y="810260"/>
                  </a:lnTo>
                  <a:lnTo>
                    <a:pt x="3906" y="802640"/>
                  </a:lnTo>
                  <a:close/>
                </a:path>
                <a:path w="892809" h="873760">
                  <a:moveTo>
                    <a:pt x="891643" y="802640"/>
                  </a:moveTo>
                  <a:lnTo>
                    <a:pt x="887828" y="802640"/>
                  </a:lnTo>
                  <a:lnTo>
                    <a:pt x="887817" y="810260"/>
                  </a:lnTo>
                  <a:lnTo>
                    <a:pt x="891632" y="810260"/>
                  </a:lnTo>
                  <a:lnTo>
                    <a:pt x="891643" y="802640"/>
                  </a:lnTo>
                  <a:close/>
                </a:path>
                <a:path w="892809" h="873760">
                  <a:moveTo>
                    <a:pt x="3895" y="810260"/>
                  </a:moveTo>
                  <a:lnTo>
                    <a:pt x="90" y="810260"/>
                  </a:lnTo>
                  <a:lnTo>
                    <a:pt x="64" y="828040"/>
                  </a:lnTo>
                  <a:lnTo>
                    <a:pt x="3869" y="828040"/>
                  </a:lnTo>
                  <a:lnTo>
                    <a:pt x="3895" y="810260"/>
                  </a:lnTo>
                  <a:close/>
                </a:path>
                <a:path w="892809" h="873760">
                  <a:moveTo>
                    <a:pt x="891632" y="810260"/>
                  </a:moveTo>
                  <a:lnTo>
                    <a:pt x="887817" y="810260"/>
                  </a:lnTo>
                  <a:lnTo>
                    <a:pt x="887791" y="828040"/>
                  </a:lnTo>
                  <a:lnTo>
                    <a:pt x="891606" y="828040"/>
                  </a:lnTo>
                  <a:lnTo>
                    <a:pt x="891632" y="810260"/>
                  </a:lnTo>
                  <a:close/>
                </a:path>
                <a:path w="892809" h="873760">
                  <a:moveTo>
                    <a:pt x="3869" y="828040"/>
                  </a:moveTo>
                  <a:lnTo>
                    <a:pt x="64" y="828040"/>
                  </a:lnTo>
                  <a:lnTo>
                    <a:pt x="44" y="842010"/>
                  </a:lnTo>
                  <a:lnTo>
                    <a:pt x="3849" y="842010"/>
                  </a:lnTo>
                  <a:lnTo>
                    <a:pt x="3869" y="828040"/>
                  </a:lnTo>
                  <a:close/>
                </a:path>
                <a:path w="892809" h="873760">
                  <a:moveTo>
                    <a:pt x="891606" y="828040"/>
                  </a:moveTo>
                  <a:lnTo>
                    <a:pt x="887791" y="828040"/>
                  </a:lnTo>
                  <a:lnTo>
                    <a:pt x="887771" y="842010"/>
                  </a:lnTo>
                  <a:lnTo>
                    <a:pt x="891586" y="842010"/>
                  </a:lnTo>
                  <a:lnTo>
                    <a:pt x="891606" y="828040"/>
                  </a:lnTo>
                  <a:close/>
                </a:path>
                <a:path w="892809" h="873760">
                  <a:moveTo>
                    <a:pt x="3849" y="842010"/>
                  </a:moveTo>
                  <a:lnTo>
                    <a:pt x="44" y="842010"/>
                  </a:lnTo>
                  <a:lnTo>
                    <a:pt x="36" y="847090"/>
                  </a:lnTo>
                  <a:lnTo>
                    <a:pt x="3841" y="847090"/>
                  </a:lnTo>
                  <a:lnTo>
                    <a:pt x="3849" y="842010"/>
                  </a:lnTo>
                  <a:close/>
                </a:path>
                <a:path w="892809" h="873760">
                  <a:moveTo>
                    <a:pt x="891586" y="842010"/>
                  </a:moveTo>
                  <a:lnTo>
                    <a:pt x="887771" y="842010"/>
                  </a:lnTo>
                  <a:lnTo>
                    <a:pt x="887763" y="847090"/>
                  </a:lnTo>
                  <a:lnTo>
                    <a:pt x="891578" y="847090"/>
                  </a:lnTo>
                  <a:lnTo>
                    <a:pt x="891586" y="842010"/>
                  </a:lnTo>
                  <a:close/>
                </a:path>
                <a:path w="892809" h="873760">
                  <a:moveTo>
                    <a:pt x="3841" y="847090"/>
                  </a:moveTo>
                  <a:lnTo>
                    <a:pt x="36" y="847090"/>
                  </a:lnTo>
                  <a:lnTo>
                    <a:pt x="25" y="854710"/>
                  </a:lnTo>
                  <a:lnTo>
                    <a:pt x="3830" y="854710"/>
                  </a:lnTo>
                  <a:lnTo>
                    <a:pt x="3841" y="847090"/>
                  </a:lnTo>
                  <a:close/>
                </a:path>
                <a:path w="892809" h="873760">
                  <a:moveTo>
                    <a:pt x="891578" y="847090"/>
                  </a:moveTo>
                  <a:lnTo>
                    <a:pt x="887763" y="847090"/>
                  </a:lnTo>
                  <a:lnTo>
                    <a:pt x="887752" y="854710"/>
                  </a:lnTo>
                  <a:lnTo>
                    <a:pt x="891567" y="854710"/>
                  </a:lnTo>
                  <a:lnTo>
                    <a:pt x="891578" y="847090"/>
                  </a:lnTo>
                  <a:close/>
                </a:path>
                <a:path w="892809" h="873760">
                  <a:moveTo>
                    <a:pt x="3830" y="854710"/>
                  </a:moveTo>
                  <a:lnTo>
                    <a:pt x="25" y="854710"/>
                  </a:lnTo>
                  <a:lnTo>
                    <a:pt x="18" y="859790"/>
                  </a:lnTo>
                  <a:lnTo>
                    <a:pt x="3823" y="859790"/>
                  </a:lnTo>
                  <a:lnTo>
                    <a:pt x="3830" y="854710"/>
                  </a:lnTo>
                  <a:close/>
                </a:path>
                <a:path w="892809" h="873760">
                  <a:moveTo>
                    <a:pt x="891567" y="854710"/>
                  </a:moveTo>
                  <a:lnTo>
                    <a:pt x="887752" y="854710"/>
                  </a:lnTo>
                  <a:lnTo>
                    <a:pt x="887744" y="859790"/>
                  </a:lnTo>
                  <a:lnTo>
                    <a:pt x="891560" y="859790"/>
                  </a:lnTo>
                  <a:lnTo>
                    <a:pt x="891567" y="854710"/>
                  </a:lnTo>
                  <a:close/>
                </a:path>
                <a:path w="892809" h="873760">
                  <a:moveTo>
                    <a:pt x="3823" y="859790"/>
                  </a:moveTo>
                  <a:lnTo>
                    <a:pt x="18" y="859790"/>
                  </a:lnTo>
                  <a:lnTo>
                    <a:pt x="7" y="867410"/>
                  </a:lnTo>
                  <a:lnTo>
                    <a:pt x="3811" y="867410"/>
                  </a:lnTo>
                  <a:lnTo>
                    <a:pt x="3823" y="859790"/>
                  </a:lnTo>
                  <a:close/>
                </a:path>
                <a:path w="892809" h="873760">
                  <a:moveTo>
                    <a:pt x="891560" y="859790"/>
                  </a:moveTo>
                  <a:lnTo>
                    <a:pt x="887744" y="859790"/>
                  </a:lnTo>
                  <a:lnTo>
                    <a:pt x="887733" y="867410"/>
                  </a:lnTo>
                  <a:lnTo>
                    <a:pt x="891549" y="867410"/>
                  </a:lnTo>
                  <a:lnTo>
                    <a:pt x="891560" y="859790"/>
                  </a:lnTo>
                  <a:close/>
                </a:path>
                <a:path w="892809" h="873760">
                  <a:moveTo>
                    <a:pt x="3811" y="867410"/>
                  </a:moveTo>
                  <a:lnTo>
                    <a:pt x="7" y="867410"/>
                  </a:lnTo>
                  <a:lnTo>
                    <a:pt x="0" y="872490"/>
                  </a:lnTo>
                  <a:lnTo>
                    <a:pt x="891540" y="873760"/>
                  </a:lnTo>
                  <a:lnTo>
                    <a:pt x="891545" y="869950"/>
                  </a:lnTo>
                  <a:lnTo>
                    <a:pt x="3810" y="868680"/>
                  </a:lnTo>
                  <a:lnTo>
                    <a:pt x="3811" y="867410"/>
                  </a:lnTo>
                  <a:close/>
                </a:path>
                <a:path w="892809" h="873760">
                  <a:moveTo>
                    <a:pt x="891549" y="867410"/>
                  </a:moveTo>
                  <a:lnTo>
                    <a:pt x="887733" y="867410"/>
                  </a:lnTo>
                  <a:lnTo>
                    <a:pt x="887730" y="869950"/>
                  </a:lnTo>
                  <a:lnTo>
                    <a:pt x="891545" y="869950"/>
                  </a:lnTo>
                  <a:lnTo>
                    <a:pt x="891549" y="867410"/>
                  </a:lnTo>
                  <a:close/>
                </a:path>
              </a:pathLst>
            </a:custGeom>
            <a:solidFill>
              <a:srgbClr val="9117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7138669" y="3120389"/>
              <a:ext cx="885190" cy="866140"/>
            </a:xfrm>
            <a:custGeom>
              <a:avLst/>
              <a:gdLst/>
              <a:ahLst/>
              <a:cxnLst/>
              <a:rect l="l" t="t" r="r" b="b"/>
              <a:pathLst>
                <a:path w="885190" h="866139">
                  <a:moveTo>
                    <a:pt x="1270" y="0"/>
                  </a:moveTo>
                  <a:lnTo>
                    <a:pt x="1247" y="15239"/>
                  </a:lnTo>
                  <a:lnTo>
                    <a:pt x="5063" y="15239"/>
                  </a:lnTo>
                  <a:lnTo>
                    <a:pt x="5079" y="3810"/>
                  </a:lnTo>
                  <a:lnTo>
                    <a:pt x="885186" y="3810"/>
                  </a:lnTo>
                  <a:lnTo>
                    <a:pt x="885189" y="1270"/>
                  </a:lnTo>
                  <a:lnTo>
                    <a:pt x="1270" y="0"/>
                  </a:lnTo>
                  <a:close/>
                </a:path>
                <a:path w="885190" h="866139">
                  <a:moveTo>
                    <a:pt x="885186" y="3810"/>
                  </a:moveTo>
                  <a:lnTo>
                    <a:pt x="5079" y="3810"/>
                  </a:lnTo>
                  <a:lnTo>
                    <a:pt x="881379" y="5080"/>
                  </a:lnTo>
                  <a:lnTo>
                    <a:pt x="881364" y="15239"/>
                  </a:lnTo>
                  <a:lnTo>
                    <a:pt x="885169" y="15239"/>
                  </a:lnTo>
                  <a:lnTo>
                    <a:pt x="885186" y="3810"/>
                  </a:lnTo>
                  <a:close/>
                </a:path>
                <a:path w="885190" h="866139">
                  <a:moveTo>
                    <a:pt x="5063" y="15240"/>
                  </a:moveTo>
                  <a:lnTo>
                    <a:pt x="1247" y="15240"/>
                  </a:lnTo>
                  <a:lnTo>
                    <a:pt x="1191" y="53339"/>
                  </a:lnTo>
                  <a:lnTo>
                    <a:pt x="5006" y="53339"/>
                  </a:lnTo>
                  <a:lnTo>
                    <a:pt x="5063" y="15240"/>
                  </a:lnTo>
                  <a:close/>
                </a:path>
                <a:path w="885190" h="866139">
                  <a:moveTo>
                    <a:pt x="885169" y="15240"/>
                  </a:moveTo>
                  <a:lnTo>
                    <a:pt x="881364" y="15240"/>
                  </a:lnTo>
                  <a:lnTo>
                    <a:pt x="881308" y="53339"/>
                  </a:lnTo>
                  <a:lnTo>
                    <a:pt x="885113" y="53339"/>
                  </a:lnTo>
                  <a:lnTo>
                    <a:pt x="885169" y="15240"/>
                  </a:lnTo>
                  <a:close/>
                </a:path>
                <a:path w="885190" h="866139">
                  <a:moveTo>
                    <a:pt x="5006" y="53340"/>
                  </a:moveTo>
                  <a:lnTo>
                    <a:pt x="1191" y="53340"/>
                  </a:lnTo>
                  <a:lnTo>
                    <a:pt x="1154" y="78739"/>
                  </a:lnTo>
                  <a:lnTo>
                    <a:pt x="4968" y="78739"/>
                  </a:lnTo>
                  <a:lnTo>
                    <a:pt x="5006" y="53340"/>
                  </a:lnTo>
                  <a:close/>
                </a:path>
                <a:path w="885190" h="866139">
                  <a:moveTo>
                    <a:pt x="885113" y="53340"/>
                  </a:moveTo>
                  <a:lnTo>
                    <a:pt x="881308" y="53340"/>
                  </a:lnTo>
                  <a:lnTo>
                    <a:pt x="881270" y="78739"/>
                  </a:lnTo>
                  <a:lnTo>
                    <a:pt x="885076" y="78739"/>
                  </a:lnTo>
                  <a:lnTo>
                    <a:pt x="885113" y="53340"/>
                  </a:lnTo>
                  <a:close/>
                </a:path>
                <a:path w="885190" h="866139">
                  <a:moveTo>
                    <a:pt x="4968" y="78740"/>
                  </a:moveTo>
                  <a:lnTo>
                    <a:pt x="1154" y="78740"/>
                  </a:lnTo>
                  <a:lnTo>
                    <a:pt x="1135" y="91439"/>
                  </a:lnTo>
                  <a:lnTo>
                    <a:pt x="4950" y="91439"/>
                  </a:lnTo>
                  <a:lnTo>
                    <a:pt x="4968" y="78740"/>
                  </a:lnTo>
                  <a:close/>
                </a:path>
                <a:path w="885190" h="866139">
                  <a:moveTo>
                    <a:pt x="885076" y="78740"/>
                  </a:moveTo>
                  <a:lnTo>
                    <a:pt x="881270" y="78740"/>
                  </a:lnTo>
                  <a:lnTo>
                    <a:pt x="881252" y="91439"/>
                  </a:lnTo>
                  <a:lnTo>
                    <a:pt x="885057" y="91439"/>
                  </a:lnTo>
                  <a:lnTo>
                    <a:pt x="885076" y="78740"/>
                  </a:lnTo>
                  <a:close/>
                </a:path>
                <a:path w="885190" h="866139">
                  <a:moveTo>
                    <a:pt x="4950" y="91440"/>
                  </a:moveTo>
                  <a:lnTo>
                    <a:pt x="1135" y="91440"/>
                  </a:lnTo>
                  <a:lnTo>
                    <a:pt x="1098" y="116839"/>
                  </a:lnTo>
                  <a:lnTo>
                    <a:pt x="4912" y="116839"/>
                  </a:lnTo>
                  <a:lnTo>
                    <a:pt x="4950" y="91440"/>
                  </a:lnTo>
                  <a:close/>
                </a:path>
                <a:path w="885190" h="866139">
                  <a:moveTo>
                    <a:pt x="885057" y="91440"/>
                  </a:moveTo>
                  <a:lnTo>
                    <a:pt x="881252" y="91440"/>
                  </a:lnTo>
                  <a:lnTo>
                    <a:pt x="881214" y="116839"/>
                  </a:lnTo>
                  <a:lnTo>
                    <a:pt x="885020" y="116839"/>
                  </a:lnTo>
                  <a:lnTo>
                    <a:pt x="885057" y="91440"/>
                  </a:lnTo>
                  <a:close/>
                </a:path>
                <a:path w="885190" h="866139">
                  <a:moveTo>
                    <a:pt x="4912" y="116840"/>
                  </a:moveTo>
                  <a:lnTo>
                    <a:pt x="1098" y="116840"/>
                  </a:lnTo>
                  <a:lnTo>
                    <a:pt x="883" y="262889"/>
                  </a:lnTo>
                  <a:lnTo>
                    <a:pt x="4696" y="262889"/>
                  </a:lnTo>
                  <a:lnTo>
                    <a:pt x="4912" y="116840"/>
                  </a:lnTo>
                  <a:close/>
                </a:path>
                <a:path w="885190" h="866139">
                  <a:moveTo>
                    <a:pt x="885020" y="116840"/>
                  </a:moveTo>
                  <a:lnTo>
                    <a:pt x="881214" y="116840"/>
                  </a:lnTo>
                  <a:lnTo>
                    <a:pt x="880998" y="262889"/>
                  </a:lnTo>
                  <a:lnTo>
                    <a:pt x="884805" y="262889"/>
                  </a:lnTo>
                  <a:lnTo>
                    <a:pt x="885020" y="116840"/>
                  </a:lnTo>
                  <a:close/>
                </a:path>
                <a:path w="885190" h="866139">
                  <a:moveTo>
                    <a:pt x="4696" y="262890"/>
                  </a:moveTo>
                  <a:lnTo>
                    <a:pt x="883" y="262890"/>
                  </a:lnTo>
                  <a:lnTo>
                    <a:pt x="846" y="288289"/>
                  </a:lnTo>
                  <a:lnTo>
                    <a:pt x="4658" y="288289"/>
                  </a:lnTo>
                  <a:lnTo>
                    <a:pt x="4696" y="262890"/>
                  </a:lnTo>
                  <a:close/>
                </a:path>
                <a:path w="885190" h="866139">
                  <a:moveTo>
                    <a:pt x="884805" y="262890"/>
                  </a:moveTo>
                  <a:lnTo>
                    <a:pt x="880998" y="262890"/>
                  </a:lnTo>
                  <a:lnTo>
                    <a:pt x="880960" y="288289"/>
                  </a:lnTo>
                  <a:lnTo>
                    <a:pt x="884768" y="288289"/>
                  </a:lnTo>
                  <a:lnTo>
                    <a:pt x="884805" y="262890"/>
                  </a:lnTo>
                  <a:close/>
                </a:path>
                <a:path w="885190" h="866139">
                  <a:moveTo>
                    <a:pt x="4658" y="288290"/>
                  </a:moveTo>
                  <a:lnTo>
                    <a:pt x="846" y="288290"/>
                  </a:lnTo>
                  <a:lnTo>
                    <a:pt x="809" y="313689"/>
                  </a:lnTo>
                  <a:lnTo>
                    <a:pt x="4620" y="313689"/>
                  </a:lnTo>
                  <a:lnTo>
                    <a:pt x="4658" y="288290"/>
                  </a:lnTo>
                  <a:close/>
                </a:path>
                <a:path w="885190" h="866139">
                  <a:moveTo>
                    <a:pt x="884768" y="288290"/>
                  </a:moveTo>
                  <a:lnTo>
                    <a:pt x="880960" y="288290"/>
                  </a:lnTo>
                  <a:lnTo>
                    <a:pt x="880922" y="313689"/>
                  </a:lnTo>
                  <a:lnTo>
                    <a:pt x="884731" y="313689"/>
                  </a:lnTo>
                  <a:lnTo>
                    <a:pt x="884768" y="288290"/>
                  </a:lnTo>
                  <a:close/>
                </a:path>
                <a:path w="885190" h="866139">
                  <a:moveTo>
                    <a:pt x="4620" y="313690"/>
                  </a:moveTo>
                  <a:lnTo>
                    <a:pt x="809" y="313690"/>
                  </a:lnTo>
                  <a:lnTo>
                    <a:pt x="458" y="552450"/>
                  </a:lnTo>
                  <a:lnTo>
                    <a:pt x="4267" y="552450"/>
                  </a:lnTo>
                  <a:lnTo>
                    <a:pt x="4620" y="313690"/>
                  </a:lnTo>
                  <a:close/>
                </a:path>
                <a:path w="885190" h="866139">
                  <a:moveTo>
                    <a:pt x="884731" y="313690"/>
                  </a:moveTo>
                  <a:lnTo>
                    <a:pt x="880922" y="313690"/>
                  </a:lnTo>
                  <a:lnTo>
                    <a:pt x="880569" y="552450"/>
                  </a:lnTo>
                  <a:lnTo>
                    <a:pt x="884380" y="552450"/>
                  </a:lnTo>
                  <a:lnTo>
                    <a:pt x="884731" y="313690"/>
                  </a:lnTo>
                  <a:close/>
                </a:path>
                <a:path w="885190" h="866139">
                  <a:moveTo>
                    <a:pt x="4267" y="552450"/>
                  </a:moveTo>
                  <a:lnTo>
                    <a:pt x="458" y="552450"/>
                  </a:lnTo>
                  <a:lnTo>
                    <a:pt x="421" y="577850"/>
                  </a:lnTo>
                  <a:lnTo>
                    <a:pt x="4229" y="577850"/>
                  </a:lnTo>
                  <a:lnTo>
                    <a:pt x="4267" y="552450"/>
                  </a:lnTo>
                  <a:close/>
                </a:path>
                <a:path w="885190" h="866139">
                  <a:moveTo>
                    <a:pt x="884380" y="552450"/>
                  </a:moveTo>
                  <a:lnTo>
                    <a:pt x="880569" y="552450"/>
                  </a:lnTo>
                  <a:lnTo>
                    <a:pt x="880531" y="577850"/>
                  </a:lnTo>
                  <a:lnTo>
                    <a:pt x="884343" y="577850"/>
                  </a:lnTo>
                  <a:lnTo>
                    <a:pt x="884380" y="552450"/>
                  </a:lnTo>
                  <a:close/>
                </a:path>
                <a:path w="885190" h="866139">
                  <a:moveTo>
                    <a:pt x="4229" y="577850"/>
                  </a:moveTo>
                  <a:lnTo>
                    <a:pt x="421" y="577850"/>
                  </a:lnTo>
                  <a:lnTo>
                    <a:pt x="384" y="603250"/>
                  </a:lnTo>
                  <a:lnTo>
                    <a:pt x="4191" y="603250"/>
                  </a:lnTo>
                  <a:lnTo>
                    <a:pt x="4229" y="577850"/>
                  </a:lnTo>
                  <a:close/>
                </a:path>
                <a:path w="885190" h="866139">
                  <a:moveTo>
                    <a:pt x="884343" y="577850"/>
                  </a:moveTo>
                  <a:lnTo>
                    <a:pt x="880531" y="577850"/>
                  </a:lnTo>
                  <a:lnTo>
                    <a:pt x="880493" y="603250"/>
                  </a:lnTo>
                  <a:lnTo>
                    <a:pt x="884306" y="603250"/>
                  </a:lnTo>
                  <a:lnTo>
                    <a:pt x="884343" y="577850"/>
                  </a:lnTo>
                  <a:close/>
                </a:path>
                <a:path w="885190" h="866139">
                  <a:moveTo>
                    <a:pt x="4191" y="603250"/>
                  </a:moveTo>
                  <a:lnTo>
                    <a:pt x="384" y="603250"/>
                  </a:lnTo>
                  <a:lnTo>
                    <a:pt x="346" y="628650"/>
                  </a:lnTo>
                  <a:lnTo>
                    <a:pt x="4154" y="628650"/>
                  </a:lnTo>
                  <a:lnTo>
                    <a:pt x="4191" y="603250"/>
                  </a:lnTo>
                  <a:close/>
                </a:path>
                <a:path w="885190" h="866139">
                  <a:moveTo>
                    <a:pt x="884306" y="603250"/>
                  </a:moveTo>
                  <a:lnTo>
                    <a:pt x="880493" y="603250"/>
                  </a:lnTo>
                  <a:lnTo>
                    <a:pt x="880456" y="628650"/>
                  </a:lnTo>
                  <a:lnTo>
                    <a:pt x="884268" y="628650"/>
                  </a:lnTo>
                  <a:lnTo>
                    <a:pt x="884306" y="603250"/>
                  </a:lnTo>
                  <a:close/>
                </a:path>
                <a:path w="885190" h="866139">
                  <a:moveTo>
                    <a:pt x="4154" y="628650"/>
                  </a:moveTo>
                  <a:lnTo>
                    <a:pt x="346" y="628650"/>
                  </a:lnTo>
                  <a:lnTo>
                    <a:pt x="309" y="654050"/>
                  </a:lnTo>
                  <a:lnTo>
                    <a:pt x="4116" y="654050"/>
                  </a:lnTo>
                  <a:lnTo>
                    <a:pt x="4154" y="628650"/>
                  </a:lnTo>
                  <a:close/>
                </a:path>
                <a:path w="885190" h="866139">
                  <a:moveTo>
                    <a:pt x="884268" y="628650"/>
                  </a:moveTo>
                  <a:lnTo>
                    <a:pt x="880456" y="628650"/>
                  </a:lnTo>
                  <a:lnTo>
                    <a:pt x="880418" y="654050"/>
                  </a:lnTo>
                  <a:lnTo>
                    <a:pt x="884231" y="654050"/>
                  </a:lnTo>
                  <a:lnTo>
                    <a:pt x="884268" y="628650"/>
                  </a:lnTo>
                  <a:close/>
                </a:path>
                <a:path w="885190" h="866139">
                  <a:moveTo>
                    <a:pt x="4116" y="654050"/>
                  </a:moveTo>
                  <a:lnTo>
                    <a:pt x="309" y="654050"/>
                  </a:lnTo>
                  <a:lnTo>
                    <a:pt x="272" y="679450"/>
                  </a:lnTo>
                  <a:lnTo>
                    <a:pt x="4079" y="679450"/>
                  </a:lnTo>
                  <a:lnTo>
                    <a:pt x="4116" y="654050"/>
                  </a:lnTo>
                  <a:close/>
                </a:path>
                <a:path w="885190" h="866139">
                  <a:moveTo>
                    <a:pt x="884231" y="654050"/>
                  </a:moveTo>
                  <a:lnTo>
                    <a:pt x="880418" y="654050"/>
                  </a:lnTo>
                  <a:lnTo>
                    <a:pt x="880380" y="679450"/>
                  </a:lnTo>
                  <a:lnTo>
                    <a:pt x="884194" y="679450"/>
                  </a:lnTo>
                  <a:lnTo>
                    <a:pt x="884231" y="654050"/>
                  </a:lnTo>
                  <a:close/>
                </a:path>
                <a:path w="885190" h="866139">
                  <a:moveTo>
                    <a:pt x="4079" y="679450"/>
                  </a:moveTo>
                  <a:lnTo>
                    <a:pt x="272" y="679450"/>
                  </a:lnTo>
                  <a:lnTo>
                    <a:pt x="253" y="692150"/>
                  </a:lnTo>
                  <a:lnTo>
                    <a:pt x="4060" y="692150"/>
                  </a:lnTo>
                  <a:lnTo>
                    <a:pt x="4079" y="679450"/>
                  </a:lnTo>
                  <a:close/>
                </a:path>
                <a:path w="885190" h="866139">
                  <a:moveTo>
                    <a:pt x="884194" y="679450"/>
                  </a:moveTo>
                  <a:lnTo>
                    <a:pt x="880380" y="679450"/>
                  </a:lnTo>
                  <a:lnTo>
                    <a:pt x="880362" y="692150"/>
                  </a:lnTo>
                  <a:lnTo>
                    <a:pt x="884175" y="692150"/>
                  </a:lnTo>
                  <a:lnTo>
                    <a:pt x="884194" y="679450"/>
                  </a:lnTo>
                  <a:close/>
                </a:path>
                <a:path w="885190" h="866139">
                  <a:moveTo>
                    <a:pt x="4060" y="692150"/>
                  </a:moveTo>
                  <a:lnTo>
                    <a:pt x="253" y="692150"/>
                  </a:lnTo>
                  <a:lnTo>
                    <a:pt x="216" y="717550"/>
                  </a:lnTo>
                  <a:lnTo>
                    <a:pt x="4022" y="717550"/>
                  </a:lnTo>
                  <a:lnTo>
                    <a:pt x="4060" y="692150"/>
                  </a:lnTo>
                  <a:close/>
                </a:path>
                <a:path w="885190" h="866139">
                  <a:moveTo>
                    <a:pt x="884175" y="692150"/>
                  </a:moveTo>
                  <a:lnTo>
                    <a:pt x="880362" y="692150"/>
                  </a:lnTo>
                  <a:lnTo>
                    <a:pt x="880324" y="717550"/>
                  </a:lnTo>
                  <a:lnTo>
                    <a:pt x="884138" y="717550"/>
                  </a:lnTo>
                  <a:lnTo>
                    <a:pt x="884175" y="692150"/>
                  </a:lnTo>
                  <a:close/>
                </a:path>
                <a:path w="885190" h="866139">
                  <a:moveTo>
                    <a:pt x="4022" y="717550"/>
                  </a:moveTo>
                  <a:lnTo>
                    <a:pt x="216" y="717550"/>
                  </a:lnTo>
                  <a:lnTo>
                    <a:pt x="169" y="749300"/>
                  </a:lnTo>
                  <a:lnTo>
                    <a:pt x="3975" y="749300"/>
                  </a:lnTo>
                  <a:lnTo>
                    <a:pt x="4022" y="717550"/>
                  </a:lnTo>
                  <a:close/>
                </a:path>
                <a:path w="885190" h="866139">
                  <a:moveTo>
                    <a:pt x="884138" y="717550"/>
                  </a:moveTo>
                  <a:lnTo>
                    <a:pt x="880324" y="717550"/>
                  </a:lnTo>
                  <a:lnTo>
                    <a:pt x="880277" y="749300"/>
                  </a:lnTo>
                  <a:lnTo>
                    <a:pt x="884091" y="749300"/>
                  </a:lnTo>
                  <a:lnTo>
                    <a:pt x="884138" y="717550"/>
                  </a:lnTo>
                  <a:close/>
                </a:path>
                <a:path w="885190" h="866139">
                  <a:moveTo>
                    <a:pt x="3975" y="749300"/>
                  </a:moveTo>
                  <a:lnTo>
                    <a:pt x="169" y="749300"/>
                  </a:lnTo>
                  <a:lnTo>
                    <a:pt x="162" y="754380"/>
                  </a:lnTo>
                  <a:lnTo>
                    <a:pt x="3968" y="754380"/>
                  </a:lnTo>
                  <a:lnTo>
                    <a:pt x="3975" y="749300"/>
                  </a:lnTo>
                  <a:close/>
                </a:path>
                <a:path w="885190" h="866139">
                  <a:moveTo>
                    <a:pt x="884091" y="749300"/>
                  </a:moveTo>
                  <a:lnTo>
                    <a:pt x="880277" y="749300"/>
                  </a:lnTo>
                  <a:lnTo>
                    <a:pt x="880269" y="754380"/>
                  </a:lnTo>
                  <a:lnTo>
                    <a:pt x="884084" y="754380"/>
                  </a:lnTo>
                  <a:lnTo>
                    <a:pt x="884091" y="749300"/>
                  </a:lnTo>
                  <a:close/>
                </a:path>
                <a:path w="885190" h="866139">
                  <a:moveTo>
                    <a:pt x="3968" y="754380"/>
                  </a:moveTo>
                  <a:lnTo>
                    <a:pt x="162" y="754380"/>
                  </a:lnTo>
                  <a:lnTo>
                    <a:pt x="141" y="768350"/>
                  </a:lnTo>
                  <a:lnTo>
                    <a:pt x="3947" y="768350"/>
                  </a:lnTo>
                  <a:lnTo>
                    <a:pt x="3968" y="754380"/>
                  </a:lnTo>
                  <a:close/>
                </a:path>
                <a:path w="885190" h="866139">
                  <a:moveTo>
                    <a:pt x="884084" y="754380"/>
                  </a:moveTo>
                  <a:lnTo>
                    <a:pt x="880269" y="754380"/>
                  </a:lnTo>
                  <a:lnTo>
                    <a:pt x="880249" y="768350"/>
                  </a:lnTo>
                  <a:lnTo>
                    <a:pt x="884063" y="768350"/>
                  </a:lnTo>
                  <a:lnTo>
                    <a:pt x="884084" y="754380"/>
                  </a:lnTo>
                  <a:close/>
                </a:path>
                <a:path w="885190" h="866139">
                  <a:moveTo>
                    <a:pt x="3947" y="768350"/>
                  </a:moveTo>
                  <a:lnTo>
                    <a:pt x="141" y="768350"/>
                  </a:lnTo>
                  <a:lnTo>
                    <a:pt x="132" y="774700"/>
                  </a:lnTo>
                  <a:lnTo>
                    <a:pt x="3937" y="774700"/>
                  </a:lnTo>
                  <a:lnTo>
                    <a:pt x="3947" y="768350"/>
                  </a:lnTo>
                  <a:close/>
                </a:path>
                <a:path w="885190" h="866139">
                  <a:moveTo>
                    <a:pt x="884063" y="768350"/>
                  </a:moveTo>
                  <a:lnTo>
                    <a:pt x="880249" y="768350"/>
                  </a:lnTo>
                  <a:lnTo>
                    <a:pt x="880239" y="774700"/>
                  </a:lnTo>
                  <a:lnTo>
                    <a:pt x="884054" y="774700"/>
                  </a:lnTo>
                  <a:lnTo>
                    <a:pt x="884063" y="768350"/>
                  </a:lnTo>
                  <a:close/>
                </a:path>
                <a:path w="885190" h="866139">
                  <a:moveTo>
                    <a:pt x="3937" y="774700"/>
                  </a:moveTo>
                  <a:lnTo>
                    <a:pt x="132" y="774700"/>
                  </a:lnTo>
                  <a:lnTo>
                    <a:pt x="123" y="781050"/>
                  </a:lnTo>
                  <a:lnTo>
                    <a:pt x="3928" y="781050"/>
                  </a:lnTo>
                  <a:lnTo>
                    <a:pt x="3937" y="774700"/>
                  </a:lnTo>
                  <a:close/>
                </a:path>
                <a:path w="885190" h="866139">
                  <a:moveTo>
                    <a:pt x="884054" y="774700"/>
                  </a:moveTo>
                  <a:lnTo>
                    <a:pt x="880239" y="774700"/>
                  </a:lnTo>
                  <a:lnTo>
                    <a:pt x="880230" y="781050"/>
                  </a:lnTo>
                  <a:lnTo>
                    <a:pt x="884044" y="781050"/>
                  </a:lnTo>
                  <a:lnTo>
                    <a:pt x="884054" y="774700"/>
                  </a:lnTo>
                  <a:close/>
                </a:path>
                <a:path w="885190" h="866139">
                  <a:moveTo>
                    <a:pt x="3928" y="781050"/>
                  </a:moveTo>
                  <a:lnTo>
                    <a:pt x="123" y="781050"/>
                  </a:lnTo>
                  <a:lnTo>
                    <a:pt x="113" y="787400"/>
                  </a:lnTo>
                  <a:lnTo>
                    <a:pt x="3919" y="787400"/>
                  </a:lnTo>
                  <a:lnTo>
                    <a:pt x="3928" y="781050"/>
                  </a:lnTo>
                  <a:close/>
                </a:path>
                <a:path w="885190" h="866139">
                  <a:moveTo>
                    <a:pt x="884044" y="781050"/>
                  </a:moveTo>
                  <a:lnTo>
                    <a:pt x="880230" y="781050"/>
                  </a:lnTo>
                  <a:lnTo>
                    <a:pt x="880221" y="787400"/>
                  </a:lnTo>
                  <a:lnTo>
                    <a:pt x="884035" y="787400"/>
                  </a:lnTo>
                  <a:lnTo>
                    <a:pt x="884044" y="781050"/>
                  </a:lnTo>
                  <a:close/>
                </a:path>
                <a:path w="885190" h="866139">
                  <a:moveTo>
                    <a:pt x="3919" y="787400"/>
                  </a:moveTo>
                  <a:lnTo>
                    <a:pt x="113" y="787400"/>
                  </a:lnTo>
                  <a:lnTo>
                    <a:pt x="104" y="793750"/>
                  </a:lnTo>
                  <a:lnTo>
                    <a:pt x="3909" y="793750"/>
                  </a:lnTo>
                  <a:lnTo>
                    <a:pt x="3919" y="787400"/>
                  </a:lnTo>
                  <a:close/>
                </a:path>
                <a:path w="885190" h="866139">
                  <a:moveTo>
                    <a:pt x="884035" y="787400"/>
                  </a:moveTo>
                  <a:lnTo>
                    <a:pt x="880221" y="787400"/>
                  </a:lnTo>
                  <a:lnTo>
                    <a:pt x="880211" y="793750"/>
                  </a:lnTo>
                  <a:lnTo>
                    <a:pt x="884026" y="793750"/>
                  </a:lnTo>
                  <a:lnTo>
                    <a:pt x="884035" y="787400"/>
                  </a:lnTo>
                  <a:close/>
                </a:path>
                <a:path w="885190" h="866139">
                  <a:moveTo>
                    <a:pt x="3909" y="793750"/>
                  </a:moveTo>
                  <a:lnTo>
                    <a:pt x="104" y="793750"/>
                  </a:lnTo>
                  <a:lnTo>
                    <a:pt x="96" y="798830"/>
                  </a:lnTo>
                  <a:lnTo>
                    <a:pt x="3902" y="798830"/>
                  </a:lnTo>
                  <a:lnTo>
                    <a:pt x="3909" y="793750"/>
                  </a:lnTo>
                  <a:close/>
                </a:path>
                <a:path w="885190" h="866139">
                  <a:moveTo>
                    <a:pt x="884026" y="793750"/>
                  </a:moveTo>
                  <a:lnTo>
                    <a:pt x="880211" y="793750"/>
                  </a:lnTo>
                  <a:lnTo>
                    <a:pt x="880204" y="798830"/>
                  </a:lnTo>
                  <a:lnTo>
                    <a:pt x="884018" y="798830"/>
                  </a:lnTo>
                  <a:lnTo>
                    <a:pt x="884026" y="793750"/>
                  </a:lnTo>
                  <a:close/>
                </a:path>
                <a:path w="885190" h="866139">
                  <a:moveTo>
                    <a:pt x="3902" y="798830"/>
                  </a:moveTo>
                  <a:lnTo>
                    <a:pt x="96" y="798830"/>
                  </a:lnTo>
                  <a:lnTo>
                    <a:pt x="85" y="806450"/>
                  </a:lnTo>
                  <a:lnTo>
                    <a:pt x="3890" y="806450"/>
                  </a:lnTo>
                  <a:lnTo>
                    <a:pt x="3902" y="798830"/>
                  </a:lnTo>
                  <a:close/>
                </a:path>
                <a:path w="885190" h="866139">
                  <a:moveTo>
                    <a:pt x="884018" y="798830"/>
                  </a:moveTo>
                  <a:lnTo>
                    <a:pt x="880204" y="798830"/>
                  </a:lnTo>
                  <a:lnTo>
                    <a:pt x="880192" y="806450"/>
                  </a:lnTo>
                  <a:lnTo>
                    <a:pt x="884007" y="806450"/>
                  </a:lnTo>
                  <a:lnTo>
                    <a:pt x="884018" y="798830"/>
                  </a:lnTo>
                  <a:close/>
                </a:path>
                <a:path w="885190" h="866139">
                  <a:moveTo>
                    <a:pt x="3890" y="806450"/>
                  </a:moveTo>
                  <a:lnTo>
                    <a:pt x="85" y="806450"/>
                  </a:lnTo>
                  <a:lnTo>
                    <a:pt x="59" y="824230"/>
                  </a:lnTo>
                  <a:lnTo>
                    <a:pt x="3864" y="824230"/>
                  </a:lnTo>
                  <a:lnTo>
                    <a:pt x="3890" y="806450"/>
                  </a:lnTo>
                  <a:close/>
                </a:path>
                <a:path w="885190" h="866139">
                  <a:moveTo>
                    <a:pt x="884007" y="806450"/>
                  </a:moveTo>
                  <a:lnTo>
                    <a:pt x="880192" y="806450"/>
                  </a:lnTo>
                  <a:lnTo>
                    <a:pt x="880166" y="824230"/>
                  </a:lnTo>
                  <a:lnTo>
                    <a:pt x="883981" y="824230"/>
                  </a:lnTo>
                  <a:lnTo>
                    <a:pt x="884007" y="806450"/>
                  </a:lnTo>
                  <a:close/>
                </a:path>
                <a:path w="885190" h="866139">
                  <a:moveTo>
                    <a:pt x="3864" y="824230"/>
                  </a:moveTo>
                  <a:lnTo>
                    <a:pt x="59" y="824230"/>
                  </a:lnTo>
                  <a:lnTo>
                    <a:pt x="39" y="838200"/>
                  </a:lnTo>
                  <a:lnTo>
                    <a:pt x="3843" y="838200"/>
                  </a:lnTo>
                  <a:lnTo>
                    <a:pt x="3864" y="824230"/>
                  </a:lnTo>
                  <a:close/>
                </a:path>
                <a:path w="885190" h="866139">
                  <a:moveTo>
                    <a:pt x="883981" y="824230"/>
                  </a:moveTo>
                  <a:lnTo>
                    <a:pt x="880166" y="824230"/>
                  </a:lnTo>
                  <a:lnTo>
                    <a:pt x="880145" y="838200"/>
                  </a:lnTo>
                  <a:lnTo>
                    <a:pt x="883961" y="838200"/>
                  </a:lnTo>
                  <a:lnTo>
                    <a:pt x="883981" y="824230"/>
                  </a:lnTo>
                  <a:close/>
                </a:path>
                <a:path w="885190" h="866139">
                  <a:moveTo>
                    <a:pt x="3843" y="838200"/>
                  </a:moveTo>
                  <a:lnTo>
                    <a:pt x="39" y="838200"/>
                  </a:lnTo>
                  <a:lnTo>
                    <a:pt x="31" y="843280"/>
                  </a:lnTo>
                  <a:lnTo>
                    <a:pt x="3836" y="843280"/>
                  </a:lnTo>
                  <a:lnTo>
                    <a:pt x="3843" y="838200"/>
                  </a:lnTo>
                  <a:close/>
                </a:path>
                <a:path w="885190" h="866139">
                  <a:moveTo>
                    <a:pt x="883961" y="838200"/>
                  </a:moveTo>
                  <a:lnTo>
                    <a:pt x="880145" y="838200"/>
                  </a:lnTo>
                  <a:lnTo>
                    <a:pt x="880138" y="843280"/>
                  </a:lnTo>
                  <a:lnTo>
                    <a:pt x="883953" y="843280"/>
                  </a:lnTo>
                  <a:lnTo>
                    <a:pt x="883961" y="838200"/>
                  </a:lnTo>
                  <a:close/>
                </a:path>
                <a:path w="885190" h="866139">
                  <a:moveTo>
                    <a:pt x="3836" y="843280"/>
                  </a:moveTo>
                  <a:lnTo>
                    <a:pt x="31" y="843280"/>
                  </a:lnTo>
                  <a:lnTo>
                    <a:pt x="20" y="850900"/>
                  </a:lnTo>
                  <a:lnTo>
                    <a:pt x="3825" y="850900"/>
                  </a:lnTo>
                  <a:lnTo>
                    <a:pt x="3836" y="843280"/>
                  </a:lnTo>
                  <a:close/>
                </a:path>
                <a:path w="885190" h="866139">
                  <a:moveTo>
                    <a:pt x="883953" y="843280"/>
                  </a:moveTo>
                  <a:lnTo>
                    <a:pt x="880138" y="843280"/>
                  </a:lnTo>
                  <a:lnTo>
                    <a:pt x="880126" y="850900"/>
                  </a:lnTo>
                  <a:lnTo>
                    <a:pt x="883942" y="850900"/>
                  </a:lnTo>
                  <a:lnTo>
                    <a:pt x="883953" y="843280"/>
                  </a:lnTo>
                  <a:close/>
                </a:path>
                <a:path w="885190" h="866139">
                  <a:moveTo>
                    <a:pt x="3825" y="850900"/>
                  </a:moveTo>
                  <a:lnTo>
                    <a:pt x="20" y="850900"/>
                  </a:lnTo>
                  <a:lnTo>
                    <a:pt x="13" y="855980"/>
                  </a:lnTo>
                  <a:lnTo>
                    <a:pt x="3817" y="855980"/>
                  </a:lnTo>
                  <a:lnTo>
                    <a:pt x="3825" y="850900"/>
                  </a:lnTo>
                  <a:close/>
                </a:path>
                <a:path w="885190" h="866139">
                  <a:moveTo>
                    <a:pt x="883942" y="850900"/>
                  </a:moveTo>
                  <a:lnTo>
                    <a:pt x="880126" y="850900"/>
                  </a:lnTo>
                  <a:lnTo>
                    <a:pt x="880119" y="855980"/>
                  </a:lnTo>
                  <a:lnTo>
                    <a:pt x="883934" y="855980"/>
                  </a:lnTo>
                  <a:lnTo>
                    <a:pt x="883942" y="850900"/>
                  </a:lnTo>
                  <a:close/>
                </a:path>
                <a:path w="885190" h="866139">
                  <a:moveTo>
                    <a:pt x="3817" y="855980"/>
                  </a:moveTo>
                  <a:lnTo>
                    <a:pt x="13" y="855980"/>
                  </a:lnTo>
                  <a:lnTo>
                    <a:pt x="1" y="863600"/>
                  </a:lnTo>
                  <a:lnTo>
                    <a:pt x="883923" y="863600"/>
                  </a:lnTo>
                  <a:lnTo>
                    <a:pt x="883925" y="862330"/>
                  </a:lnTo>
                  <a:lnTo>
                    <a:pt x="3809" y="861060"/>
                  </a:lnTo>
                  <a:lnTo>
                    <a:pt x="3817" y="855980"/>
                  </a:lnTo>
                  <a:close/>
                </a:path>
                <a:path w="885190" h="866139">
                  <a:moveTo>
                    <a:pt x="883934" y="855980"/>
                  </a:moveTo>
                  <a:lnTo>
                    <a:pt x="880119" y="855980"/>
                  </a:lnTo>
                  <a:lnTo>
                    <a:pt x="880109" y="862330"/>
                  </a:lnTo>
                  <a:lnTo>
                    <a:pt x="883925" y="862330"/>
                  </a:lnTo>
                  <a:lnTo>
                    <a:pt x="883934" y="855980"/>
                  </a:lnTo>
                  <a:close/>
                </a:path>
                <a:path w="885190" h="866139">
                  <a:moveTo>
                    <a:pt x="883923" y="863600"/>
                  </a:moveTo>
                  <a:lnTo>
                    <a:pt x="1" y="863600"/>
                  </a:lnTo>
                  <a:lnTo>
                    <a:pt x="0" y="864870"/>
                  </a:lnTo>
                  <a:lnTo>
                    <a:pt x="883920" y="866140"/>
                  </a:lnTo>
                  <a:lnTo>
                    <a:pt x="883923" y="863600"/>
                  </a:lnTo>
                  <a:close/>
                </a:path>
              </a:pathLst>
            </a:custGeom>
            <a:solidFill>
              <a:srgbClr val="9217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7142480" y="3124199"/>
              <a:ext cx="877569" cy="858519"/>
            </a:xfrm>
            <a:custGeom>
              <a:avLst/>
              <a:gdLst/>
              <a:ahLst/>
              <a:cxnLst/>
              <a:rect l="l" t="t" r="r" b="b"/>
              <a:pathLst>
                <a:path w="877570" h="858520">
                  <a:moveTo>
                    <a:pt x="1270" y="0"/>
                  </a:moveTo>
                  <a:lnTo>
                    <a:pt x="1253" y="11429"/>
                  </a:lnTo>
                  <a:lnTo>
                    <a:pt x="5068" y="11429"/>
                  </a:lnTo>
                  <a:lnTo>
                    <a:pt x="5079" y="3810"/>
                  </a:lnTo>
                  <a:lnTo>
                    <a:pt x="877566" y="3810"/>
                  </a:lnTo>
                  <a:lnTo>
                    <a:pt x="877570" y="1270"/>
                  </a:lnTo>
                  <a:lnTo>
                    <a:pt x="1270" y="0"/>
                  </a:lnTo>
                  <a:close/>
                </a:path>
                <a:path w="877570" h="858520">
                  <a:moveTo>
                    <a:pt x="877566" y="3810"/>
                  </a:moveTo>
                  <a:lnTo>
                    <a:pt x="5079" y="3810"/>
                  </a:lnTo>
                  <a:lnTo>
                    <a:pt x="873760" y="5079"/>
                  </a:lnTo>
                  <a:lnTo>
                    <a:pt x="873750" y="11429"/>
                  </a:lnTo>
                  <a:lnTo>
                    <a:pt x="877554" y="11429"/>
                  </a:lnTo>
                  <a:lnTo>
                    <a:pt x="877566" y="3810"/>
                  </a:lnTo>
                  <a:close/>
                </a:path>
                <a:path w="877570" h="858520">
                  <a:moveTo>
                    <a:pt x="5068" y="11430"/>
                  </a:moveTo>
                  <a:lnTo>
                    <a:pt x="1253" y="11430"/>
                  </a:lnTo>
                  <a:lnTo>
                    <a:pt x="1196" y="49529"/>
                  </a:lnTo>
                  <a:lnTo>
                    <a:pt x="5011" y="49529"/>
                  </a:lnTo>
                  <a:lnTo>
                    <a:pt x="5068" y="11430"/>
                  </a:lnTo>
                  <a:close/>
                </a:path>
                <a:path w="877570" h="858520">
                  <a:moveTo>
                    <a:pt x="877554" y="11430"/>
                  </a:moveTo>
                  <a:lnTo>
                    <a:pt x="873750" y="11430"/>
                  </a:lnTo>
                  <a:lnTo>
                    <a:pt x="873693" y="49529"/>
                  </a:lnTo>
                  <a:lnTo>
                    <a:pt x="877498" y="49529"/>
                  </a:lnTo>
                  <a:lnTo>
                    <a:pt x="877554" y="11430"/>
                  </a:lnTo>
                  <a:close/>
                </a:path>
                <a:path w="877570" h="858520">
                  <a:moveTo>
                    <a:pt x="5011" y="49530"/>
                  </a:moveTo>
                  <a:lnTo>
                    <a:pt x="1196" y="49530"/>
                  </a:lnTo>
                  <a:lnTo>
                    <a:pt x="1158" y="74929"/>
                  </a:lnTo>
                  <a:lnTo>
                    <a:pt x="4973" y="74929"/>
                  </a:lnTo>
                  <a:lnTo>
                    <a:pt x="5011" y="49530"/>
                  </a:lnTo>
                  <a:close/>
                </a:path>
                <a:path w="877570" h="858520">
                  <a:moveTo>
                    <a:pt x="877498" y="49530"/>
                  </a:moveTo>
                  <a:lnTo>
                    <a:pt x="873693" y="49530"/>
                  </a:lnTo>
                  <a:lnTo>
                    <a:pt x="873655" y="74929"/>
                  </a:lnTo>
                  <a:lnTo>
                    <a:pt x="877460" y="74929"/>
                  </a:lnTo>
                  <a:lnTo>
                    <a:pt x="877498" y="49530"/>
                  </a:lnTo>
                  <a:close/>
                </a:path>
                <a:path w="877570" h="858520">
                  <a:moveTo>
                    <a:pt x="4973" y="74930"/>
                  </a:moveTo>
                  <a:lnTo>
                    <a:pt x="1158" y="74930"/>
                  </a:lnTo>
                  <a:lnTo>
                    <a:pt x="1140" y="87629"/>
                  </a:lnTo>
                  <a:lnTo>
                    <a:pt x="4954" y="87629"/>
                  </a:lnTo>
                  <a:lnTo>
                    <a:pt x="4973" y="74930"/>
                  </a:lnTo>
                  <a:close/>
                </a:path>
                <a:path w="877570" h="858520">
                  <a:moveTo>
                    <a:pt x="877460" y="74930"/>
                  </a:moveTo>
                  <a:lnTo>
                    <a:pt x="873655" y="74930"/>
                  </a:lnTo>
                  <a:lnTo>
                    <a:pt x="873636" y="87629"/>
                  </a:lnTo>
                  <a:lnTo>
                    <a:pt x="877442" y="87629"/>
                  </a:lnTo>
                  <a:lnTo>
                    <a:pt x="877460" y="74930"/>
                  </a:lnTo>
                  <a:close/>
                </a:path>
                <a:path w="877570" h="858520">
                  <a:moveTo>
                    <a:pt x="4954" y="87630"/>
                  </a:moveTo>
                  <a:lnTo>
                    <a:pt x="1140" y="87630"/>
                  </a:lnTo>
                  <a:lnTo>
                    <a:pt x="1102" y="113029"/>
                  </a:lnTo>
                  <a:lnTo>
                    <a:pt x="4916" y="113029"/>
                  </a:lnTo>
                  <a:lnTo>
                    <a:pt x="4954" y="87630"/>
                  </a:lnTo>
                  <a:close/>
                </a:path>
                <a:path w="877570" h="858520">
                  <a:moveTo>
                    <a:pt x="877442" y="87630"/>
                  </a:moveTo>
                  <a:lnTo>
                    <a:pt x="873636" y="87630"/>
                  </a:lnTo>
                  <a:lnTo>
                    <a:pt x="873598" y="113029"/>
                  </a:lnTo>
                  <a:lnTo>
                    <a:pt x="877404" y="113029"/>
                  </a:lnTo>
                  <a:lnTo>
                    <a:pt x="877442" y="87630"/>
                  </a:lnTo>
                  <a:close/>
                </a:path>
                <a:path w="877570" h="858520">
                  <a:moveTo>
                    <a:pt x="4916" y="113030"/>
                  </a:moveTo>
                  <a:lnTo>
                    <a:pt x="1102" y="113030"/>
                  </a:lnTo>
                  <a:lnTo>
                    <a:pt x="886" y="259079"/>
                  </a:lnTo>
                  <a:lnTo>
                    <a:pt x="4697" y="259079"/>
                  </a:lnTo>
                  <a:lnTo>
                    <a:pt x="4916" y="113030"/>
                  </a:lnTo>
                  <a:close/>
                </a:path>
                <a:path w="877570" h="858520">
                  <a:moveTo>
                    <a:pt x="877404" y="113030"/>
                  </a:moveTo>
                  <a:lnTo>
                    <a:pt x="873598" y="113030"/>
                  </a:lnTo>
                  <a:lnTo>
                    <a:pt x="873380" y="259079"/>
                  </a:lnTo>
                  <a:lnTo>
                    <a:pt x="877188" y="259079"/>
                  </a:lnTo>
                  <a:lnTo>
                    <a:pt x="877404" y="113030"/>
                  </a:lnTo>
                  <a:close/>
                </a:path>
                <a:path w="877570" h="858520">
                  <a:moveTo>
                    <a:pt x="4697" y="259080"/>
                  </a:moveTo>
                  <a:lnTo>
                    <a:pt x="886" y="259080"/>
                  </a:lnTo>
                  <a:lnTo>
                    <a:pt x="848" y="284479"/>
                  </a:lnTo>
                  <a:lnTo>
                    <a:pt x="4659" y="284479"/>
                  </a:lnTo>
                  <a:lnTo>
                    <a:pt x="4697" y="259080"/>
                  </a:lnTo>
                  <a:close/>
                </a:path>
                <a:path w="877570" h="858520">
                  <a:moveTo>
                    <a:pt x="877188" y="259080"/>
                  </a:moveTo>
                  <a:lnTo>
                    <a:pt x="873380" y="259080"/>
                  </a:lnTo>
                  <a:lnTo>
                    <a:pt x="873342" y="284479"/>
                  </a:lnTo>
                  <a:lnTo>
                    <a:pt x="877150" y="284479"/>
                  </a:lnTo>
                  <a:lnTo>
                    <a:pt x="877188" y="259080"/>
                  </a:lnTo>
                  <a:close/>
                </a:path>
                <a:path w="877570" h="858520">
                  <a:moveTo>
                    <a:pt x="4659" y="284480"/>
                  </a:moveTo>
                  <a:lnTo>
                    <a:pt x="848" y="284480"/>
                  </a:lnTo>
                  <a:lnTo>
                    <a:pt x="810" y="309879"/>
                  </a:lnTo>
                  <a:lnTo>
                    <a:pt x="4621" y="309879"/>
                  </a:lnTo>
                  <a:lnTo>
                    <a:pt x="4659" y="284480"/>
                  </a:lnTo>
                  <a:close/>
                </a:path>
                <a:path w="877570" h="858520">
                  <a:moveTo>
                    <a:pt x="877150" y="284480"/>
                  </a:moveTo>
                  <a:lnTo>
                    <a:pt x="873342" y="284480"/>
                  </a:lnTo>
                  <a:lnTo>
                    <a:pt x="873304" y="309879"/>
                  </a:lnTo>
                  <a:lnTo>
                    <a:pt x="877112" y="309879"/>
                  </a:lnTo>
                  <a:lnTo>
                    <a:pt x="877150" y="284480"/>
                  </a:lnTo>
                  <a:close/>
                </a:path>
                <a:path w="877570" h="858520">
                  <a:moveTo>
                    <a:pt x="4621" y="309880"/>
                  </a:moveTo>
                  <a:lnTo>
                    <a:pt x="810" y="309880"/>
                  </a:lnTo>
                  <a:lnTo>
                    <a:pt x="457" y="548639"/>
                  </a:lnTo>
                  <a:lnTo>
                    <a:pt x="4264" y="548639"/>
                  </a:lnTo>
                  <a:lnTo>
                    <a:pt x="4621" y="309880"/>
                  </a:lnTo>
                  <a:close/>
                </a:path>
                <a:path w="877570" h="858520">
                  <a:moveTo>
                    <a:pt x="877112" y="309880"/>
                  </a:moveTo>
                  <a:lnTo>
                    <a:pt x="873304" y="309880"/>
                  </a:lnTo>
                  <a:lnTo>
                    <a:pt x="872947" y="548639"/>
                  </a:lnTo>
                  <a:lnTo>
                    <a:pt x="876759" y="548639"/>
                  </a:lnTo>
                  <a:lnTo>
                    <a:pt x="877112" y="309880"/>
                  </a:lnTo>
                  <a:close/>
                </a:path>
                <a:path w="877570" h="858520">
                  <a:moveTo>
                    <a:pt x="4264" y="548640"/>
                  </a:moveTo>
                  <a:lnTo>
                    <a:pt x="457" y="548640"/>
                  </a:lnTo>
                  <a:lnTo>
                    <a:pt x="419" y="574039"/>
                  </a:lnTo>
                  <a:lnTo>
                    <a:pt x="4226" y="574039"/>
                  </a:lnTo>
                  <a:lnTo>
                    <a:pt x="4264" y="548640"/>
                  </a:lnTo>
                  <a:close/>
                </a:path>
                <a:path w="877570" h="858520">
                  <a:moveTo>
                    <a:pt x="876759" y="548640"/>
                  </a:moveTo>
                  <a:lnTo>
                    <a:pt x="872947" y="548640"/>
                  </a:lnTo>
                  <a:lnTo>
                    <a:pt x="872909" y="574039"/>
                  </a:lnTo>
                  <a:lnTo>
                    <a:pt x="876721" y="574039"/>
                  </a:lnTo>
                  <a:lnTo>
                    <a:pt x="876759" y="548640"/>
                  </a:lnTo>
                  <a:close/>
                </a:path>
                <a:path w="877570" h="858520">
                  <a:moveTo>
                    <a:pt x="4226" y="574040"/>
                  </a:moveTo>
                  <a:lnTo>
                    <a:pt x="419" y="574040"/>
                  </a:lnTo>
                  <a:lnTo>
                    <a:pt x="381" y="599439"/>
                  </a:lnTo>
                  <a:lnTo>
                    <a:pt x="4188" y="599439"/>
                  </a:lnTo>
                  <a:lnTo>
                    <a:pt x="4226" y="574040"/>
                  </a:lnTo>
                  <a:close/>
                </a:path>
                <a:path w="877570" h="858520">
                  <a:moveTo>
                    <a:pt x="876721" y="574040"/>
                  </a:moveTo>
                  <a:lnTo>
                    <a:pt x="872909" y="574040"/>
                  </a:lnTo>
                  <a:lnTo>
                    <a:pt x="872871" y="599439"/>
                  </a:lnTo>
                  <a:lnTo>
                    <a:pt x="876683" y="599439"/>
                  </a:lnTo>
                  <a:lnTo>
                    <a:pt x="876721" y="574040"/>
                  </a:lnTo>
                  <a:close/>
                </a:path>
                <a:path w="877570" h="858520">
                  <a:moveTo>
                    <a:pt x="4188" y="599440"/>
                  </a:moveTo>
                  <a:lnTo>
                    <a:pt x="381" y="599440"/>
                  </a:lnTo>
                  <a:lnTo>
                    <a:pt x="344" y="624839"/>
                  </a:lnTo>
                  <a:lnTo>
                    <a:pt x="4150" y="624839"/>
                  </a:lnTo>
                  <a:lnTo>
                    <a:pt x="4188" y="599440"/>
                  </a:lnTo>
                  <a:close/>
                </a:path>
                <a:path w="877570" h="858520">
                  <a:moveTo>
                    <a:pt x="876683" y="599440"/>
                  </a:moveTo>
                  <a:lnTo>
                    <a:pt x="872871" y="599440"/>
                  </a:lnTo>
                  <a:lnTo>
                    <a:pt x="872833" y="624839"/>
                  </a:lnTo>
                  <a:lnTo>
                    <a:pt x="876646" y="624839"/>
                  </a:lnTo>
                  <a:lnTo>
                    <a:pt x="876683" y="599440"/>
                  </a:lnTo>
                  <a:close/>
                </a:path>
                <a:path w="877570" h="858520">
                  <a:moveTo>
                    <a:pt x="4150" y="624840"/>
                  </a:moveTo>
                  <a:lnTo>
                    <a:pt x="344" y="624840"/>
                  </a:lnTo>
                  <a:lnTo>
                    <a:pt x="306" y="650239"/>
                  </a:lnTo>
                  <a:lnTo>
                    <a:pt x="4112" y="650239"/>
                  </a:lnTo>
                  <a:lnTo>
                    <a:pt x="4150" y="624840"/>
                  </a:lnTo>
                  <a:close/>
                </a:path>
                <a:path w="877570" h="858520">
                  <a:moveTo>
                    <a:pt x="876646" y="624840"/>
                  </a:moveTo>
                  <a:lnTo>
                    <a:pt x="872833" y="624840"/>
                  </a:lnTo>
                  <a:lnTo>
                    <a:pt x="872795" y="650239"/>
                  </a:lnTo>
                  <a:lnTo>
                    <a:pt x="876608" y="650239"/>
                  </a:lnTo>
                  <a:lnTo>
                    <a:pt x="876646" y="624840"/>
                  </a:lnTo>
                  <a:close/>
                </a:path>
                <a:path w="877570" h="858520">
                  <a:moveTo>
                    <a:pt x="4112" y="650240"/>
                  </a:moveTo>
                  <a:lnTo>
                    <a:pt x="306" y="650240"/>
                  </a:lnTo>
                  <a:lnTo>
                    <a:pt x="269" y="675639"/>
                  </a:lnTo>
                  <a:lnTo>
                    <a:pt x="4074" y="675639"/>
                  </a:lnTo>
                  <a:lnTo>
                    <a:pt x="4112" y="650240"/>
                  </a:lnTo>
                  <a:close/>
                </a:path>
                <a:path w="877570" h="858520">
                  <a:moveTo>
                    <a:pt x="876608" y="650240"/>
                  </a:moveTo>
                  <a:lnTo>
                    <a:pt x="872795" y="650240"/>
                  </a:lnTo>
                  <a:lnTo>
                    <a:pt x="872757" y="675639"/>
                  </a:lnTo>
                  <a:lnTo>
                    <a:pt x="876570" y="675639"/>
                  </a:lnTo>
                  <a:lnTo>
                    <a:pt x="876608" y="650240"/>
                  </a:lnTo>
                  <a:close/>
                </a:path>
                <a:path w="877570" h="858520">
                  <a:moveTo>
                    <a:pt x="4074" y="675640"/>
                  </a:moveTo>
                  <a:lnTo>
                    <a:pt x="269" y="675640"/>
                  </a:lnTo>
                  <a:lnTo>
                    <a:pt x="250" y="688339"/>
                  </a:lnTo>
                  <a:lnTo>
                    <a:pt x="4055" y="688339"/>
                  </a:lnTo>
                  <a:lnTo>
                    <a:pt x="4074" y="675640"/>
                  </a:lnTo>
                  <a:close/>
                </a:path>
                <a:path w="877570" h="858520">
                  <a:moveTo>
                    <a:pt x="876570" y="675640"/>
                  </a:moveTo>
                  <a:lnTo>
                    <a:pt x="872757" y="675640"/>
                  </a:lnTo>
                  <a:lnTo>
                    <a:pt x="872738" y="688339"/>
                  </a:lnTo>
                  <a:lnTo>
                    <a:pt x="876552" y="688339"/>
                  </a:lnTo>
                  <a:lnTo>
                    <a:pt x="876570" y="675640"/>
                  </a:lnTo>
                  <a:close/>
                </a:path>
                <a:path w="877570" h="858520">
                  <a:moveTo>
                    <a:pt x="4055" y="688340"/>
                  </a:moveTo>
                  <a:lnTo>
                    <a:pt x="250" y="688340"/>
                  </a:lnTo>
                  <a:lnTo>
                    <a:pt x="212" y="713739"/>
                  </a:lnTo>
                  <a:lnTo>
                    <a:pt x="4017" y="713739"/>
                  </a:lnTo>
                  <a:lnTo>
                    <a:pt x="4055" y="688340"/>
                  </a:lnTo>
                  <a:close/>
                </a:path>
                <a:path w="877570" h="858520">
                  <a:moveTo>
                    <a:pt x="876552" y="688340"/>
                  </a:moveTo>
                  <a:lnTo>
                    <a:pt x="872738" y="688340"/>
                  </a:lnTo>
                  <a:lnTo>
                    <a:pt x="872700" y="713739"/>
                  </a:lnTo>
                  <a:lnTo>
                    <a:pt x="876514" y="713739"/>
                  </a:lnTo>
                  <a:lnTo>
                    <a:pt x="876552" y="688340"/>
                  </a:lnTo>
                  <a:close/>
                </a:path>
                <a:path w="877570" h="858520">
                  <a:moveTo>
                    <a:pt x="4017" y="713740"/>
                  </a:moveTo>
                  <a:lnTo>
                    <a:pt x="212" y="713740"/>
                  </a:lnTo>
                  <a:lnTo>
                    <a:pt x="165" y="745489"/>
                  </a:lnTo>
                  <a:lnTo>
                    <a:pt x="3969" y="745489"/>
                  </a:lnTo>
                  <a:lnTo>
                    <a:pt x="4017" y="713740"/>
                  </a:lnTo>
                  <a:close/>
                </a:path>
                <a:path w="877570" h="858520">
                  <a:moveTo>
                    <a:pt x="876514" y="713740"/>
                  </a:moveTo>
                  <a:lnTo>
                    <a:pt x="872700" y="713740"/>
                  </a:lnTo>
                  <a:lnTo>
                    <a:pt x="872653" y="745489"/>
                  </a:lnTo>
                  <a:lnTo>
                    <a:pt x="876467" y="745489"/>
                  </a:lnTo>
                  <a:lnTo>
                    <a:pt x="876514" y="713740"/>
                  </a:lnTo>
                  <a:close/>
                </a:path>
                <a:path w="877570" h="858520">
                  <a:moveTo>
                    <a:pt x="3969" y="745490"/>
                  </a:moveTo>
                  <a:lnTo>
                    <a:pt x="165" y="745490"/>
                  </a:lnTo>
                  <a:lnTo>
                    <a:pt x="158" y="750569"/>
                  </a:lnTo>
                  <a:lnTo>
                    <a:pt x="3962" y="750569"/>
                  </a:lnTo>
                  <a:lnTo>
                    <a:pt x="3969" y="745490"/>
                  </a:lnTo>
                  <a:close/>
                </a:path>
                <a:path w="877570" h="858520">
                  <a:moveTo>
                    <a:pt x="876467" y="745490"/>
                  </a:moveTo>
                  <a:lnTo>
                    <a:pt x="872653" y="745490"/>
                  </a:lnTo>
                  <a:lnTo>
                    <a:pt x="872645" y="750569"/>
                  </a:lnTo>
                  <a:lnTo>
                    <a:pt x="876459" y="750569"/>
                  </a:lnTo>
                  <a:lnTo>
                    <a:pt x="876467" y="745490"/>
                  </a:lnTo>
                  <a:close/>
                </a:path>
                <a:path w="877570" h="858520">
                  <a:moveTo>
                    <a:pt x="3962" y="750570"/>
                  </a:moveTo>
                  <a:lnTo>
                    <a:pt x="158" y="750570"/>
                  </a:lnTo>
                  <a:lnTo>
                    <a:pt x="137" y="764539"/>
                  </a:lnTo>
                  <a:lnTo>
                    <a:pt x="3941" y="764539"/>
                  </a:lnTo>
                  <a:lnTo>
                    <a:pt x="3962" y="750570"/>
                  </a:lnTo>
                  <a:close/>
                </a:path>
                <a:path w="877570" h="858520">
                  <a:moveTo>
                    <a:pt x="876459" y="750570"/>
                  </a:moveTo>
                  <a:lnTo>
                    <a:pt x="872645" y="750570"/>
                  </a:lnTo>
                  <a:lnTo>
                    <a:pt x="872624" y="764539"/>
                  </a:lnTo>
                  <a:lnTo>
                    <a:pt x="876439" y="764539"/>
                  </a:lnTo>
                  <a:lnTo>
                    <a:pt x="876459" y="750570"/>
                  </a:lnTo>
                  <a:close/>
                </a:path>
                <a:path w="877570" h="858520">
                  <a:moveTo>
                    <a:pt x="3941" y="764540"/>
                  </a:moveTo>
                  <a:lnTo>
                    <a:pt x="137" y="764540"/>
                  </a:lnTo>
                  <a:lnTo>
                    <a:pt x="127" y="770889"/>
                  </a:lnTo>
                  <a:lnTo>
                    <a:pt x="3931" y="770889"/>
                  </a:lnTo>
                  <a:lnTo>
                    <a:pt x="3941" y="764540"/>
                  </a:lnTo>
                  <a:close/>
                </a:path>
                <a:path w="877570" h="858520">
                  <a:moveTo>
                    <a:pt x="876439" y="764540"/>
                  </a:moveTo>
                  <a:lnTo>
                    <a:pt x="872624" y="764540"/>
                  </a:lnTo>
                  <a:lnTo>
                    <a:pt x="872615" y="770889"/>
                  </a:lnTo>
                  <a:lnTo>
                    <a:pt x="876429" y="770889"/>
                  </a:lnTo>
                  <a:lnTo>
                    <a:pt x="876439" y="764540"/>
                  </a:lnTo>
                  <a:close/>
                </a:path>
                <a:path w="877570" h="858520">
                  <a:moveTo>
                    <a:pt x="3931" y="770890"/>
                  </a:moveTo>
                  <a:lnTo>
                    <a:pt x="127" y="770890"/>
                  </a:lnTo>
                  <a:lnTo>
                    <a:pt x="118" y="777239"/>
                  </a:lnTo>
                  <a:lnTo>
                    <a:pt x="3922" y="777239"/>
                  </a:lnTo>
                  <a:lnTo>
                    <a:pt x="3931" y="770890"/>
                  </a:lnTo>
                  <a:close/>
                </a:path>
                <a:path w="877570" h="858520">
                  <a:moveTo>
                    <a:pt x="876429" y="770890"/>
                  </a:moveTo>
                  <a:lnTo>
                    <a:pt x="872615" y="770890"/>
                  </a:lnTo>
                  <a:lnTo>
                    <a:pt x="872605" y="777239"/>
                  </a:lnTo>
                  <a:lnTo>
                    <a:pt x="876420" y="777239"/>
                  </a:lnTo>
                  <a:lnTo>
                    <a:pt x="876429" y="770890"/>
                  </a:lnTo>
                  <a:close/>
                </a:path>
                <a:path w="877570" h="858520">
                  <a:moveTo>
                    <a:pt x="3922" y="777240"/>
                  </a:moveTo>
                  <a:lnTo>
                    <a:pt x="118" y="777240"/>
                  </a:lnTo>
                  <a:lnTo>
                    <a:pt x="109" y="783589"/>
                  </a:lnTo>
                  <a:lnTo>
                    <a:pt x="3912" y="783589"/>
                  </a:lnTo>
                  <a:lnTo>
                    <a:pt x="3922" y="777240"/>
                  </a:lnTo>
                  <a:close/>
                </a:path>
                <a:path w="877570" h="858520">
                  <a:moveTo>
                    <a:pt x="876420" y="777240"/>
                  </a:moveTo>
                  <a:lnTo>
                    <a:pt x="872605" y="777240"/>
                  </a:lnTo>
                  <a:lnTo>
                    <a:pt x="872596" y="783589"/>
                  </a:lnTo>
                  <a:lnTo>
                    <a:pt x="876411" y="783589"/>
                  </a:lnTo>
                  <a:lnTo>
                    <a:pt x="876420" y="777240"/>
                  </a:lnTo>
                  <a:close/>
                </a:path>
                <a:path w="877570" h="858520">
                  <a:moveTo>
                    <a:pt x="3912" y="783590"/>
                  </a:moveTo>
                  <a:lnTo>
                    <a:pt x="109" y="783590"/>
                  </a:lnTo>
                  <a:lnTo>
                    <a:pt x="99" y="789939"/>
                  </a:lnTo>
                  <a:lnTo>
                    <a:pt x="3903" y="789939"/>
                  </a:lnTo>
                  <a:lnTo>
                    <a:pt x="3912" y="783590"/>
                  </a:lnTo>
                  <a:close/>
                </a:path>
                <a:path w="877570" h="858520">
                  <a:moveTo>
                    <a:pt x="876411" y="783590"/>
                  </a:moveTo>
                  <a:lnTo>
                    <a:pt x="872596" y="783590"/>
                  </a:lnTo>
                  <a:lnTo>
                    <a:pt x="872586" y="789939"/>
                  </a:lnTo>
                  <a:lnTo>
                    <a:pt x="876401" y="789939"/>
                  </a:lnTo>
                  <a:lnTo>
                    <a:pt x="876411" y="783590"/>
                  </a:lnTo>
                  <a:close/>
                </a:path>
                <a:path w="877570" h="858520">
                  <a:moveTo>
                    <a:pt x="3903" y="789940"/>
                  </a:moveTo>
                  <a:lnTo>
                    <a:pt x="99" y="789940"/>
                  </a:lnTo>
                  <a:lnTo>
                    <a:pt x="92" y="795019"/>
                  </a:lnTo>
                  <a:lnTo>
                    <a:pt x="3895" y="795019"/>
                  </a:lnTo>
                  <a:lnTo>
                    <a:pt x="3903" y="789940"/>
                  </a:lnTo>
                  <a:close/>
                </a:path>
                <a:path w="877570" h="858520">
                  <a:moveTo>
                    <a:pt x="876401" y="789940"/>
                  </a:moveTo>
                  <a:lnTo>
                    <a:pt x="872586" y="789940"/>
                  </a:lnTo>
                  <a:lnTo>
                    <a:pt x="872579" y="795019"/>
                  </a:lnTo>
                  <a:lnTo>
                    <a:pt x="876394" y="795019"/>
                  </a:lnTo>
                  <a:lnTo>
                    <a:pt x="876401" y="789940"/>
                  </a:lnTo>
                  <a:close/>
                </a:path>
                <a:path w="877570" h="858520">
                  <a:moveTo>
                    <a:pt x="3895" y="795020"/>
                  </a:moveTo>
                  <a:lnTo>
                    <a:pt x="92" y="795020"/>
                  </a:lnTo>
                  <a:lnTo>
                    <a:pt x="80" y="802639"/>
                  </a:lnTo>
                  <a:lnTo>
                    <a:pt x="3884" y="802639"/>
                  </a:lnTo>
                  <a:lnTo>
                    <a:pt x="3895" y="795020"/>
                  </a:lnTo>
                  <a:close/>
                </a:path>
                <a:path w="877570" h="858520">
                  <a:moveTo>
                    <a:pt x="876394" y="795020"/>
                  </a:moveTo>
                  <a:lnTo>
                    <a:pt x="872579" y="795020"/>
                  </a:lnTo>
                  <a:lnTo>
                    <a:pt x="872567" y="802639"/>
                  </a:lnTo>
                  <a:lnTo>
                    <a:pt x="876382" y="802639"/>
                  </a:lnTo>
                  <a:lnTo>
                    <a:pt x="876394" y="795020"/>
                  </a:lnTo>
                  <a:close/>
                </a:path>
                <a:path w="877570" h="858520">
                  <a:moveTo>
                    <a:pt x="3884" y="802640"/>
                  </a:moveTo>
                  <a:lnTo>
                    <a:pt x="80" y="802640"/>
                  </a:lnTo>
                  <a:lnTo>
                    <a:pt x="54" y="820419"/>
                  </a:lnTo>
                  <a:lnTo>
                    <a:pt x="3857" y="820419"/>
                  </a:lnTo>
                  <a:lnTo>
                    <a:pt x="3884" y="802640"/>
                  </a:lnTo>
                  <a:close/>
                </a:path>
                <a:path w="877570" h="858520">
                  <a:moveTo>
                    <a:pt x="876382" y="802640"/>
                  </a:moveTo>
                  <a:lnTo>
                    <a:pt x="872567" y="802640"/>
                  </a:lnTo>
                  <a:lnTo>
                    <a:pt x="872541" y="820419"/>
                  </a:lnTo>
                  <a:lnTo>
                    <a:pt x="876356" y="820419"/>
                  </a:lnTo>
                  <a:lnTo>
                    <a:pt x="876382" y="802640"/>
                  </a:lnTo>
                  <a:close/>
                </a:path>
                <a:path w="877570" h="858520">
                  <a:moveTo>
                    <a:pt x="3857" y="820420"/>
                  </a:moveTo>
                  <a:lnTo>
                    <a:pt x="54" y="820420"/>
                  </a:lnTo>
                  <a:lnTo>
                    <a:pt x="33" y="834389"/>
                  </a:lnTo>
                  <a:lnTo>
                    <a:pt x="3836" y="834389"/>
                  </a:lnTo>
                  <a:lnTo>
                    <a:pt x="3857" y="820420"/>
                  </a:lnTo>
                  <a:close/>
                </a:path>
                <a:path w="877570" h="858520">
                  <a:moveTo>
                    <a:pt x="876356" y="820420"/>
                  </a:moveTo>
                  <a:lnTo>
                    <a:pt x="872541" y="820420"/>
                  </a:lnTo>
                  <a:lnTo>
                    <a:pt x="872520" y="834389"/>
                  </a:lnTo>
                  <a:lnTo>
                    <a:pt x="876335" y="834389"/>
                  </a:lnTo>
                  <a:lnTo>
                    <a:pt x="876356" y="820420"/>
                  </a:lnTo>
                  <a:close/>
                </a:path>
                <a:path w="877570" h="858520">
                  <a:moveTo>
                    <a:pt x="3836" y="834390"/>
                  </a:moveTo>
                  <a:lnTo>
                    <a:pt x="33" y="834390"/>
                  </a:lnTo>
                  <a:lnTo>
                    <a:pt x="26" y="839469"/>
                  </a:lnTo>
                  <a:lnTo>
                    <a:pt x="3829" y="839469"/>
                  </a:lnTo>
                  <a:lnTo>
                    <a:pt x="3836" y="834390"/>
                  </a:lnTo>
                  <a:close/>
                </a:path>
                <a:path w="877570" h="858520">
                  <a:moveTo>
                    <a:pt x="876335" y="834390"/>
                  </a:moveTo>
                  <a:lnTo>
                    <a:pt x="872520" y="834390"/>
                  </a:lnTo>
                  <a:lnTo>
                    <a:pt x="872512" y="839469"/>
                  </a:lnTo>
                  <a:lnTo>
                    <a:pt x="876328" y="839469"/>
                  </a:lnTo>
                  <a:lnTo>
                    <a:pt x="876335" y="834390"/>
                  </a:lnTo>
                  <a:close/>
                </a:path>
                <a:path w="877570" h="858520">
                  <a:moveTo>
                    <a:pt x="3829" y="839470"/>
                  </a:moveTo>
                  <a:lnTo>
                    <a:pt x="26" y="839470"/>
                  </a:lnTo>
                  <a:lnTo>
                    <a:pt x="15" y="847089"/>
                  </a:lnTo>
                  <a:lnTo>
                    <a:pt x="3817" y="847089"/>
                  </a:lnTo>
                  <a:lnTo>
                    <a:pt x="3829" y="839470"/>
                  </a:lnTo>
                  <a:close/>
                </a:path>
                <a:path w="877570" h="858520">
                  <a:moveTo>
                    <a:pt x="876328" y="839470"/>
                  </a:moveTo>
                  <a:lnTo>
                    <a:pt x="872512" y="839470"/>
                  </a:lnTo>
                  <a:lnTo>
                    <a:pt x="872501" y="847089"/>
                  </a:lnTo>
                  <a:lnTo>
                    <a:pt x="876316" y="847089"/>
                  </a:lnTo>
                  <a:lnTo>
                    <a:pt x="876328" y="839470"/>
                  </a:lnTo>
                  <a:close/>
                </a:path>
                <a:path w="877570" h="858520">
                  <a:moveTo>
                    <a:pt x="3817" y="847090"/>
                  </a:moveTo>
                  <a:lnTo>
                    <a:pt x="15" y="847090"/>
                  </a:lnTo>
                  <a:lnTo>
                    <a:pt x="0" y="857250"/>
                  </a:lnTo>
                  <a:lnTo>
                    <a:pt x="876300" y="858519"/>
                  </a:lnTo>
                  <a:lnTo>
                    <a:pt x="876305" y="854710"/>
                  </a:lnTo>
                  <a:lnTo>
                    <a:pt x="3810" y="852170"/>
                  </a:lnTo>
                  <a:lnTo>
                    <a:pt x="3817" y="847090"/>
                  </a:lnTo>
                  <a:close/>
                </a:path>
                <a:path w="877570" h="858520">
                  <a:moveTo>
                    <a:pt x="876316" y="847090"/>
                  </a:moveTo>
                  <a:lnTo>
                    <a:pt x="872501" y="847090"/>
                  </a:lnTo>
                  <a:lnTo>
                    <a:pt x="872490" y="854710"/>
                  </a:lnTo>
                  <a:lnTo>
                    <a:pt x="876305" y="854710"/>
                  </a:lnTo>
                  <a:lnTo>
                    <a:pt x="876316" y="847090"/>
                  </a:lnTo>
                  <a:close/>
                </a:path>
              </a:pathLst>
            </a:custGeom>
            <a:solidFill>
              <a:srgbClr val="9317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7146290" y="3128009"/>
              <a:ext cx="869950" cy="850900"/>
            </a:xfrm>
            <a:custGeom>
              <a:avLst/>
              <a:gdLst/>
              <a:ahLst/>
              <a:cxnLst/>
              <a:rect l="l" t="t" r="r" b="b"/>
              <a:pathLst>
                <a:path w="869950" h="850900">
                  <a:moveTo>
                    <a:pt x="1269" y="0"/>
                  </a:moveTo>
                  <a:lnTo>
                    <a:pt x="1258" y="7619"/>
                  </a:lnTo>
                  <a:lnTo>
                    <a:pt x="5074" y="7619"/>
                  </a:lnTo>
                  <a:lnTo>
                    <a:pt x="5079" y="3810"/>
                  </a:lnTo>
                  <a:lnTo>
                    <a:pt x="869946" y="3810"/>
                  </a:lnTo>
                  <a:lnTo>
                    <a:pt x="869950" y="1269"/>
                  </a:lnTo>
                  <a:lnTo>
                    <a:pt x="1269" y="0"/>
                  </a:lnTo>
                  <a:close/>
                </a:path>
                <a:path w="869950" h="850900">
                  <a:moveTo>
                    <a:pt x="869946" y="3810"/>
                  </a:moveTo>
                  <a:lnTo>
                    <a:pt x="5079" y="3810"/>
                  </a:lnTo>
                  <a:lnTo>
                    <a:pt x="866139" y="6350"/>
                  </a:lnTo>
                  <a:lnTo>
                    <a:pt x="866138" y="7619"/>
                  </a:lnTo>
                  <a:lnTo>
                    <a:pt x="869940" y="7619"/>
                  </a:lnTo>
                  <a:lnTo>
                    <a:pt x="869946" y="3810"/>
                  </a:lnTo>
                  <a:close/>
                </a:path>
                <a:path w="869950" h="850900">
                  <a:moveTo>
                    <a:pt x="5074" y="7620"/>
                  </a:moveTo>
                  <a:lnTo>
                    <a:pt x="1258" y="7620"/>
                  </a:lnTo>
                  <a:lnTo>
                    <a:pt x="1201" y="45719"/>
                  </a:lnTo>
                  <a:lnTo>
                    <a:pt x="5016" y="45719"/>
                  </a:lnTo>
                  <a:lnTo>
                    <a:pt x="5074" y="7620"/>
                  </a:lnTo>
                  <a:close/>
                </a:path>
                <a:path w="869950" h="850900">
                  <a:moveTo>
                    <a:pt x="869940" y="7620"/>
                  </a:moveTo>
                  <a:lnTo>
                    <a:pt x="866138" y="7620"/>
                  </a:lnTo>
                  <a:lnTo>
                    <a:pt x="866080" y="45719"/>
                  </a:lnTo>
                  <a:lnTo>
                    <a:pt x="869883" y="45719"/>
                  </a:lnTo>
                  <a:lnTo>
                    <a:pt x="869940" y="7620"/>
                  </a:lnTo>
                  <a:close/>
                </a:path>
                <a:path w="869950" h="850900">
                  <a:moveTo>
                    <a:pt x="5016" y="45720"/>
                  </a:moveTo>
                  <a:lnTo>
                    <a:pt x="1201" y="45720"/>
                  </a:lnTo>
                  <a:lnTo>
                    <a:pt x="1163" y="71119"/>
                  </a:lnTo>
                  <a:lnTo>
                    <a:pt x="4978" y="71119"/>
                  </a:lnTo>
                  <a:lnTo>
                    <a:pt x="5016" y="45720"/>
                  </a:lnTo>
                  <a:close/>
                </a:path>
                <a:path w="869950" h="850900">
                  <a:moveTo>
                    <a:pt x="869883" y="45720"/>
                  </a:moveTo>
                  <a:lnTo>
                    <a:pt x="866080" y="45720"/>
                  </a:lnTo>
                  <a:lnTo>
                    <a:pt x="866042" y="71119"/>
                  </a:lnTo>
                  <a:lnTo>
                    <a:pt x="869845" y="71119"/>
                  </a:lnTo>
                  <a:lnTo>
                    <a:pt x="869883" y="45720"/>
                  </a:lnTo>
                  <a:close/>
                </a:path>
                <a:path w="869950" h="850900">
                  <a:moveTo>
                    <a:pt x="4978" y="71120"/>
                  </a:moveTo>
                  <a:lnTo>
                    <a:pt x="1163" y="71120"/>
                  </a:lnTo>
                  <a:lnTo>
                    <a:pt x="1144" y="83819"/>
                  </a:lnTo>
                  <a:lnTo>
                    <a:pt x="4959" y="83819"/>
                  </a:lnTo>
                  <a:lnTo>
                    <a:pt x="4978" y="71120"/>
                  </a:lnTo>
                  <a:close/>
                </a:path>
                <a:path w="869950" h="850900">
                  <a:moveTo>
                    <a:pt x="869845" y="71120"/>
                  </a:moveTo>
                  <a:lnTo>
                    <a:pt x="866042" y="71120"/>
                  </a:lnTo>
                  <a:lnTo>
                    <a:pt x="866022" y="83819"/>
                  </a:lnTo>
                  <a:lnTo>
                    <a:pt x="869826" y="83819"/>
                  </a:lnTo>
                  <a:lnTo>
                    <a:pt x="869845" y="71120"/>
                  </a:lnTo>
                  <a:close/>
                </a:path>
                <a:path w="869950" h="850900">
                  <a:moveTo>
                    <a:pt x="4959" y="83820"/>
                  </a:moveTo>
                  <a:lnTo>
                    <a:pt x="1144" y="83820"/>
                  </a:lnTo>
                  <a:lnTo>
                    <a:pt x="1106" y="109219"/>
                  </a:lnTo>
                  <a:lnTo>
                    <a:pt x="4920" y="109219"/>
                  </a:lnTo>
                  <a:lnTo>
                    <a:pt x="4959" y="83820"/>
                  </a:lnTo>
                  <a:close/>
                </a:path>
                <a:path w="869950" h="850900">
                  <a:moveTo>
                    <a:pt x="869826" y="83820"/>
                  </a:moveTo>
                  <a:lnTo>
                    <a:pt x="866022" y="83820"/>
                  </a:lnTo>
                  <a:lnTo>
                    <a:pt x="865984" y="109219"/>
                  </a:lnTo>
                  <a:lnTo>
                    <a:pt x="869788" y="109219"/>
                  </a:lnTo>
                  <a:lnTo>
                    <a:pt x="869826" y="83820"/>
                  </a:lnTo>
                  <a:close/>
                </a:path>
                <a:path w="869950" h="850900">
                  <a:moveTo>
                    <a:pt x="4920" y="109220"/>
                  </a:moveTo>
                  <a:lnTo>
                    <a:pt x="1106" y="109220"/>
                  </a:lnTo>
                  <a:lnTo>
                    <a:pt x="887" y="255269"/>
                  </a:lnTo>
                  <a:lnTo>
                    <a:pt x="4700" y="255269"/>
                  </a:lnTo>
                  <a:lnTo>
                    <a:pt x="4920" y="109220"/>
                  </a:lnTo>
                  <a:close/>
                </a:path>
                <a:path w="869950" h="850900">
                  <a:moveTo>
                    <a:pt x="869788" y="109220"/>
                  </a:moveTo>
                  <a:lnTo>
                    <a:pt x="865984" y="109220"/>
                  </a:lnTo>
                  <a:lnTo>
                    <a:pt x="865763" y="255269"/>
                  </a:lnTo>
                  <a:lnTo>
                    <a:pt x="869570" y="255269"/>
                  </a:lnTo>
                  <a:lnTo>
                    <a:pt x="869788" y="109220"/>
                  </a:lnTo>
                  <a:close/>
                </a:path>
                <a:path w="869950" h="850900">
                  <a:moveTo>
                    <a:pt x="4700" y="255270"/>
                  </a:moveTo>
                  <a:lnTo>
                    <a:pt x="887" y="255270"/>
                  </a:lnTo>
                  <a:lnTo>
                    <a:pt x="849" y="280669"/>
                  </a:lnTo>
                  <a:lnTo>
                    <a:pt x="4661" y="280669"/>
                  </a:lnTo>
                  <a:lnTo>
                    <a:pt x="4700" y="255270"/>
                  </a:lnTo>
                  <a:close/>
                </a:path>
                <a:path w="869950" h="850900">
                  <a:moveTo>
                    <a:pt x="869570" y="255270"/>
                  </a:moveTo>
                  <a:lnTo>
                    <a:pt x="865763" y="255270"/>
                  </a:lnTo>
                  <a:lnTo>
                    <a:pt x="865724" y="280669"/>
                  </a:lnTo>
                  <a:lnTo>
                    <a:pt x="869532" y="280669"/>
                  </a:lnTo>
                  <a:lnTo>
                    <a:pt x="869570" y="255270"/>
                  </a:lnTo>
                  <a:close/>
                </a:path>
                <a:path w="869950" h="850900">
                  <a:moveTo>
                    <a:pt x="4661" y="280670"/>
                  </a:moveTo>
                  <a:lnTo>
                    <a:pt x="849" y="280670"/>
                  </a:lnTo>
                  <a:lnTo>
                    <a:pt x="811" y="306069"/>
                  </a:lnTo>
                  <a:lnTo>
                    <a:pt x="4623" y="306069"/>
                  </a:lnTo>
                  <a:lnTo>
                    <a:pt x="4661" y="280670"/>
                  </a:lnTo>
                  <a:close/>
                </a:path>
                <a:path w="869950" h="850900">
                  <a:moveTo>
                    <a:pt x="869532" y="280670"/>
                  </a:moveTo>
                  <a:lnTo>
                    <a:pt x="865724" y="280670"/>
                  </a:lnTo>
                  <a:lnTo>
                    <a:pt x="865686" y="306069"/>
                  </a:lnTo>
                  <a:lnTo>
                    <a:pt x="869494" y="306069"/>
                  </a:lnTo>
                  <a:lnTo>
                    <a:pt x="869532" y="280670"/>
                  </a:lnTo>
                  <a:close/>
                </a:path>
                <a:path w="869950" h="850900">
                  <a:moveTo>
                    <a:pt x="4623" y="306070"/>
                  </a:moveTo>
                  <a:lnTo>
                    <a:pt x="811" y="306070"/>
                  </a:lnTo>
                  <a:lnTo>
                    <a:pt x="454" y="544829"/>
                  </a:lnTo>
                  <a:lnTo>
                    <a:pt x="4262" y="544829"/>
                  </a:lnTo>
                  <a:lnTo>
                    <a:pt x="4623" y="306070"/>
                  </a:lnTo>
                  <a:close/>
                </a:path>
                <a:path w="869950" h="850900">
                  <a:moveTo>
                    <a:pt x="869494" y="306070"/>
                  </a:moveTo>
                  <a:lnTo>
                    <a:pt x="865686" y="306070"/>
                  </a:lnTo>
                  <a:lnTo>
                    <a:pt x="865325" y="544829"/>
                  </a:lnTo>
                  <a:lnTo>
                    <a:pt x="869137" y="544829"/>
                  </a:lnTo>
                  <a:lnTo>
                    <a:pt x="869494" y="306070"/>
                  </a:lnTo>
                  <a:close/>
                </a:path>
                <a:path w="869950" h="850900">
                  <a:moveTo>
                    <a:pt x="4262" y="544830"/>
                  </a:moveTo>
                  <a:lnTo>
                    <a:pt x="454" y="544830"/>
                  </a:lnTo>
                  <a:lnTo>
                    <a:pt x="416" y="570229"/>
                  </a:lnTo>
                  <a:lnTo>
                    <a:pt x="4224" y="570229"/>
                  </a:lnTo>
                  <a:lnTo>
                    <a:pt x="4262" y="544830"/>
                  </a:lnTo>
                  <a:close/>
                </a:path>
                <a:path w="869950" h="850900">
                  <a:moveTo>
                    <a:pt x="869137" y="544830"/>
                  </a:moveTo>
                  <a:lnTo>
                    <a:pt x="865325" y="544830"/>
                  </a:lnTo>
                  <a:lnTo>
                    <a:pt x="865286" y="570229"/>
                  </a:lnTo>
                  <a:lnTo>
                    <a:pt x="869099" y="570229"/>
                  </a:lnTo>
                  <a:lnTo>
                    <a:pt x="869137" y="544830"/>
                  </a:lnTo>
                  <a:close/>
                </a:path>
                <a:path w="869950" h="850900">
                  <a:moveTo>
                    <a:pt x="4224" y="570230"/>
                  </a:moveTo>
                  <a:lnTo>
                    <a:pt x="416" y="570230"/>
                  </a:lnTo>
                  <a:lnTo>
                    <a:pt x="378" y="595629"/>
                  </a:lnTo>
                  <a:lnTo>
                    <a:pt x="4186" y="595629"/>
                  </a:lnTo>
                  <a:lnTo>
                    <a:pt x="4224" y="570230"/>
                  </a:lnTo>
                  <a:close/>
                </a:path>
                <a:path w="869950" h="850900">
                  <a:moveTo>
                    <a:pt x="869099" y="570230"/>
                  </a:moveTo>
                  <a:lnTo>
                    <a:pt x="865286" y="570230"/>
                  </a:lnTo>
                  <a:lnTo>
                    <a:pt x="865248" y="595629"/>
                  </a:lnTo>
                  <a:lnTo>
                    <a:pt x="869061" y="595629"/>
                  </a:lnTo>
                  <a:lnTo>
                    <a:pt x="869099" y="570230"/>
                  </a:lnTo>
                  <a:close/>
                </a:path>
                <a:path w="869950" h="850900">
                  <a:moveTo>
                    <a:pt x="4186" y="595630"/>
                  </a:moveTo>
                  <a:lnTo>
                    <a:pt x="378" y="595630"/>
                  </a:lnTo>
                  <a:lnTo>
                    <a:pt x="340" y="621029"/>
                  </a:lnTo>
                  <a:lnTo>
                    <a:pt x="4147" y="621029"/>
                  </a:lnTo>
                  <a:lnTo>
                    <a:pt x="4186" y="595630"/>
                  </a:lnTo>
                  <a:close/>
                </a:path>
                <a:path w="869950" h="850900">
                  <a:moveTo>
                    <a:pt x="869061" y="595630"/>
                  </a:moveTo>
                  <a:lnTo>
                    <a:pt x="865248" y="595630"/>
                  </a:lnTo>
                  <a:lnTo>
                    <a:pt x="865210" y="621029"/>
                  </a:lnTo>
                  <a:lnTo>
                    <a:pt x="869023" y="621029"/>
                  </a:lnTo>
                  <a:lnTo>
                    <a:pt x="869061" y="595630"/>
                  </a:lnTo>
                  <a:close/>
                </a:path>
                <a:path w="869950" h="850900">
                  <a:moveTo>
                    <a:pt x="4147" y="621030"/>
                  </a:moveTo>
                  <a:lnTo>
                    <a:pt x="340" y="621030"/>
                  </a:lnTo>
                  <a:lnTo>
                    <a:pt x="302" y="646429"/>
                  </a:lnTo>
                  <a:lnTo>
                    <a:pt x="4109" y="646429"/>
                  </a:lnTo>
                  <a:lnTo>
                    <a:pt x="4147" y="621030"/>
                  </a:lnTo>
                  <a:close/>
                </a:path>
                <a:path w="869950" h="850900">
                  <a:moveTo>
                    <a:pt x="869023" y="621030"/>
                  </a:moveTo>
                  <a:lnTo>
                    <a:pt x="865210" y="621030"/>
                  </a:lnTo>
                  <a:lnTo>
                    <a:pt x="865171" y="646429"/>
                  </a:lnTo>
                  <a:lnTo>
                    <a:pt x="868985" y="646429"/>
                  </a:lnTo>
                  <a:lnTo>
                    <a:pt x="869023" y="621030"/>
                  </a:lnTo>
                  <a:close/>
                </a:path>
                <a:path w="869950" h="850900">
                  <a:moveTo>
                    <a:pt x="4109" y="646430"/>
                  </a:moveTo>
                  <a:lnTo>
                    <a:pt x="302" y="646430"/>
                  </a:lnTo>
                  <a:lnTo>
                    <a:pt x="264" y="671829"/>
                  </a:lnTo>
                  <a:lnTo>
                    <a:pt x="4070" y="671829"/>
                  </a:lnTo>
                  <a:lnTo>
                    <a:pt x="4109" y="646430"/>
                  </a:lnTo>
                  <a:close/>
                </a:path>
                <a:path w="869950" h="850900">
                  <a:moveTo>
                    <a:pt x="868985" y="646430"/>
                  </a:moveTo>
                  <a:lnTo>
                    <a:pt x="865171" y="646430"/>
                  </a:lnTo>
                  <a:lnTo>
                    <a:pt x="865133" y="671829"/>
                  </a:lnTo>
                  <a:lnTo>
                    <a:pt x="868947" y="671829"/>
                  </a:lnTo>
                  <a:lnTo>
                    <a:pt x="868985" y="646430"/>
                  </a:lnTo>
                  <a:close/>
                </a:path>
                <a:path w="869950" h="850900">
                  <a:moveTo>
                    <a:pt x="4070" y="671830"/>
                  </a:moveTo>
                  <a:lnTo>
                    <a:pt x="264" y="671830"/>
                  </a:lnTo>
                  <a:lnTo>
                    <a:pt x="245" y="684529"/>
                  </a:lnTo>
                  <a:lnTo>
                    <a:pt x="4051" y="684529"/>
                  </a:lnTo>
                  <a:lnTo>
                    <a:pt x="4070" y="671830"/>
                  </a:lnTo>
                  <a:close/>
                </a:path>
                <a:path w="869950" h="850900">
                  <a:moveTo>
                    <a:pt x="868947" y="671830"/>
                  </a:moveTo>
                  <a:lnTo>
                    <a:pt x="865133" y="671830"/>
                  </a:lnTo>
                  <a:lnTo>
                    <a:pt x="865114" y="684529"/>
                  </a:lnTo>
                  <a:lnTo>
                    <a:pt x="868928" y="684529"/>
                  </a:lnTo>
                  <a:lnTo>
                    <a:pt x="868947" y="671830"/>
                  </a:lnTo>
                  <a:close/>
                </a:path>
                <a:path w="869950" h="850900">
                  <a:moveTo>
                    <a:pt x="4051" y="684530"/>
                  </a:moveTo>
                  <a:lnTo>
                    <a:pt x="245" y="684530"/>
                  </a:lnTo>
                  <a:lnTo>
                    <a:pt x="207" y="709929"/>
                  </a:lnTo>
                  <a:lnTo>
                    <a:pt x="4013" y="709929"/>
                  </a:lnTo>
                  <a:lnTo>
                    <a:pt x="4051" y="684530"/>
                  </a:lnTo>
                  <a:close/>
                </a:path>
                <a:path w="869950" h="850900">
                  <a:moveTo>
                    <a:pt x="868928" y="684530"/>
                  </a:moveTo>
                  <a:lnTo>
                    <a:pt x="865114" y="684530"/>
                  </a:lnTo>
                  <a:lnTo>
                    <a:pt x="865075" y="709929"/>
                  </a:lnTo>
                  <a:lnTo>
                    <a:pt x="868890" y="709929"/>
                  </a:lnTo>
                  <a:lnTo>
                    <a:pt x="868928" y="684530"/>
                  </a:lnTo>
                  <a:close/>
                </a:path>
                <a:path w="869950" h="850900">
                  <a:moveTo>
                    <a:pt x="4013" y="709930"/>
                  </a:moveTo>
                  <a:lnTo>
                    <a:pt x="207" y="709930"/>
                  </a:lnTo>
                  <a:lnTo>
                    <a:pt x="159" y="741679"/>
                  </a:lnTo>
                  <a:lnTo>
                    <a:pt x="3965" y="741679"/>
                  </a:lnTo>
                  <a:lnTo>
                    <a:pt x="4013" y="709930"/>
                  </a:lnTo>
                  <a:close/>
                </a:path>
                <a:path w="869950" h="850900">
                  <a:moveTo>
                    <a:pt x="868890" y="709930"/>
                  </a:moveTo>
                  <a:lnTo>
                    <a:pt x="865075" y="709930"/>
                  </a:lnTo>
                  <a:lnTo>
                    <a:pt x="865027" y="741679"/>
                  </a:lnTo>
                  <a:lnTo>
                    <a:pt x="868843" y="741679"/>
                  </a:lnTo>
                  <a:lnTo>
                    <a:pt x="868890" y="709930"/>
                  </a:lnTo>
                  <a:close/>
                </a:path>
                <a:path w="869950" h="850900">
                  <a:moveTo>
                    <a:pt x="3965" y="741680"/>
                  </a:moveTo>
                  <a:lnTo>
                    <a:pt x="159" y="741680"/>
                  </a:lnTo>
                  <a:lnTo>
                    <a:pt x="152" y="746759"/>
                  </a:lnTo>
                  <a:lnTo>
                    <a:pt x="3957" y="746759"/>
                  </a:lnTo>
                  <a:lnTo>
                    <a:pt x="3965" y="741680"/>
                  </a:lnTo>
                  <a:close/>
                </a:path>
                <a:path w="869950" h="850900">
                  <a:moveTo>
                    <a:pt x="868843" y="741680"/>
                  </a:moveTo>
                  <a:lnTo>
                    <a:pt x="865027" y="741680"/>
                  </a:lnTo>
                  <a:lnTo>
                    <a:pt x="865019" y="746759"/>
                  </a:lnTo>
                  <a:lnTo>
                    <a:pt x="868835" y="746759"/>
                  </a:lnTo>
                  <a:lnTo>
                    <a:pt x="868843" y="741680"/>
                  </a:lnTo>
                  <a:close/>
                </a:path>
                <a:path w="869950" h="850900">
                  <a:moveTo>
                    <a:pt x="3957" y="746760"/>
                  </a:moveTo>
                  <a:lnTo>
                    <a:pt x="152" y="746760"/>
                  </a:lnTo>
                  <a:lnTo>
                    <a:pt x="131" y="760729"/>
                  </a:lnTo>
                  <a:lnTo>
                    <a:pt x="3936" y="760729"/>
                  </a:lnTo>
                  <a:lnTo>
                    <a:pt x="3957" y="746760"/>
                  </a:lnTo>
                  <a:close/>
                </a:path>
                <a:path w="869950" h="850900">
                  <a:moveTo>
                    <a:pt x="868835" y="746760"/>
                  </a:moveTo>
                  <a:lnTo>
                    <a:pt x="865019" y="746760"/>
                  </a:lnTo>
                  <a:lnTo>
                    <a:pt x="864998" y="760729"/>
                  </a:lnTo>
                  <a:lnTo>
                    <a:pt x="868814" y="760729"/>
                  </a:lnTo>
                  <a:lnTo>
                    <a:pt x="868835" y="746760"/>
                  </a:lnTo>
                  <a:close/>
                </a:path>
                <a:path w="869950" h="850900">
                  <a:moveTo>
                    <a:pt x="3936" y="760730"/>
                  </a:moveTo>
                  <a:lnTo>
                    <a:pt x="131" y="760730"/>
                  </a:lnTo>
                  <a:lnTo>
                    <a:pt x="121" y="767079"/>
                  </a:lnTo>
                  <a:lnTo>
                    <a:pt x="3927" y="767079"/>
                  </a:lnTo>
                  <a:lnTo>
                    <a:pt x="3936" y="760730"/>
                  </a:lnTo>
                  <a:close/>
                </a:path>
                <a:path w="869950" h="850900">
                  <a:moveTo>
                    <a:pt x="868814" y="760730"/>
                  </a:moveTo>
                  <a:lnTo>
                    <a:pt x="864998" y="760730"/>
                  </a:lnTo>
                  <a:lnTo>
                    <a:pt x="864989" y="767079"/>
                  </a:lnTo>
                  <a:lnTo>
                    <a:pt x="868805" y="767079"/>
                  </a:lnTo>
                  <a:lnTo>
                    <a:pt x="868814" y="760730"/>
                  </a:lnTo>
                  <a:close/>
                </a:path>
                <a:path w="869950" h="850900">
                  <a:moveTo>
                    <a:pt x="3927" y="767080"/>
                  </a:moveTo>
                  <a:lnTo>
                    <a:pt x="121" y="767080"/>
                  </a:lnTo>
                  <a:lnTo>
                    <a:pt x="112" y="773429"/>
                  </a:lnTo>
                  <a:lnTo>
                    <a:pt x="3917" y="773429"/>
                  </a:lnTo>
                  <a:lnTo>
                    <a:pt x="3927" y="767080"/>
                  </a:lnTo>
                  <a:close/>
                </a:path>
                <a:path w="869950" h="850900">
                  <a:moveTo>
                    <a:pt x="868805" y="767080"/>
                  </a:moveTo>
                  <a:lnTo>
                    <a:pt x="864989" y="767080"/>
                  </a:lnTo>
                  <a:lnTo>
                    <a:pt x="864979" y="773429"/>
                  </a:lnTo>
                  <a:lnTo>
                    <a:pt x="868795" y="773429"/>
                  </a:lnTo>
                  <a:lnTo>
                    <a:pt x="868805" y="767080"/>
                  </a:lnTo>
                  <a:close/>
                </a:path>
                <a:path w="869950" h="850900">
                  <a:moveTo>
                    <a:pt x="3917" y="773430"/>
                  </a:moveTo>
                  <a:lnTo>
                    <a:pt x="112" y="773430"/>
                  </a:lnTo>
                  <a:lnTo>
                    <a:pt x="102" y="779779"/>
                  </a:lnTo>
                  <a:lnTo>
                    <a:pt x="3907" y="779779"/>
                  </a:lnTo>
                  <a:lnTo>
                    <a:pt x="3917" y="773430"/>
                  </a:lnTo>
                  <a:close/>
                </a:path>
                <a:path w="869950" h="850900">
                  <a:moveTo>
                    <a:pt x="868795" y="773430"/>
                  </a:moveTo>
                  <a:lnTo>
                    <a:pt x="864979" y="773430"/>
                  </a:lnTo>
                  <a:lnTo>
                    <a:pt x="864969" y="779779"/>
                  </a:lnTo>
                  <a:lnTo>
                    <a:pt x="868786" y="779779"/>
                  </a:lnTo>
                  <a:lnTo>
                    <a:pt x="868795" y="773430"/>
                  </a:lnTo>
                  <a:close/>
                </a:path>
                <a:path w="869950" h="850900">
                  <a:moveTo>
                    <a:pt x="3907" y="779780"/>
                  </a:moveTo>
                  <a:lnTo>
                    <a:pt x="102" y="779780"/>
                  </a:lnTo>
                  <a:lnTo>
                    <a:pt x="93" y="786129"/>
                  </a:lnTo>
                  <a:lnTo>
                    <a:pt x="3898" y="786129"/>
                  </a:lnTo>
                  <a:lnTo>
                    <a:pt x="3907" y="779780"/>
                  </a:lnTo>
                  <a:close/>
                </a:path>
                <a:path w="869950" h="850900">
                  <a:moveTo>
                    <a:pt x="868786" y="779780"/>
                  </a:moveTo>
                  <a:lnTo>
                    <a:pt x="864969" y="779780"/>
                  </a:lnTo>
                  <a:lnTo>
                    <a:pt x="864960" y="786129"/>
                  </a:lnTo>
                  <a:lnTo>
                    <a:pt x="868776" y="786129"/>
                  </a:lnTo>
                  <a:lnTo>
                    <a:pt x="868786" y="779780"/>
                  </a:lnTo>
                  <a:close/>
                </a:path>
                <a:path w="869950" h="850900">
                  <a:moveTo>
                    <a:pt x="3898" y="786130"/>
                  </a:moveTo>
                  <a:lnTo>
                    <a:pt x="93" y="786130"/>
                  </a:lnTo>
                  <a:lnTo>
                    <a:pt x="85" y="791209"/>
                  </a:lnTo>
                  <a:lnTo>
                    <a:pt x="3890" y="791209"/>
                  </a:lnTo>
                  <a:lnTo>
                    <a:pt x="3898" y="786130"/>
                  </a:lnTo>
                  <a:close/>
                </a:path>
                <a:path w="869950" h="850900">
                  <a:moveTo>
                    <a:pt x="868776" y="786130"/>
                  </a:moveTo>
                  <a:lnTo>
                    <a:pt x="864960" y="786130"/>
                  </a:lnTo>
                  <a:lnTo>
                    <a:pt x="864952" y="791209"/>
                  </a:lnTo>
                  <a:lnTo>
                    <a:pt x="868769" y="791209"/>
                  </a:lnTo>
                  <a:lnTo>
                    <a:pt x="868776" y="786130"/>
                  </a:lnTo>
                  <a:close/>
                </a:path>
                <a:path w="869950" h="850900">
                  <a:moveTo>
                    <a:pt x="3890" y="791210"/>
                  </a:moveTo>
                  <a:lnTo>
                    <a:pt x="85" y="791210"/>
                  </a:lnTo>
                  <a:lnTo>
                    <a:pt x="74" y="798829"/>
                  </a:lnTo>
                  <a:lnTo>
                    <a:pt x="3879" y="798829"/>
                  </a:lnTo>
                  <a:lnTo>
                    <a:pt x="3890" y="791210"/>
                  </a:lnTo>
                  <a:close/>
                </a:path>
                <a:path w="869950" h="850900">
                  <a:moveTo>
                    <a:pt x="868769" y="791210"/>
                  </a:moveTo>
                  <a:lnTo>
                    <a:pt x="864952" y="791210"/>
                  </a:lnTo>
                  <a:lnTo>
                    <a:pt x="864941" y="798829"/>
                  </a:lnTo>
                  <a:lnTo>
                    <a:pt x="868757" y="798829"/>
                  </a:lnTo>
                  <a:lnTo>
                    <a:pt x="868769" y="791210"/>
                  </a:lnTo>
                  <a:close/>
                </a:path>
                <a:path w="869950" h="850900">
                  <a:moveTo>
                    <a:pt x="3879" y="798830"/>
                  </a:moveTo>
                  <a:lnTo>
                    <a:pt x="74" y="798830"/>
                  </a:lnTo>
                  <a:lnTo>
                    <a:pt x="26" y="830579"/>
                  </a:lnTo>
                  <a:lnTo>
                    <a:pt x="3831" y="830579"/>
                  </a:lnTo>
                  <a:lnTo>
                    <a:pt x="3879" y="798830"/>
                  </a:lnTo>
                  <a:close/>
                </a:path>
                <a:path w="869950" h="850900">
                  <a:moveTo>
                    <a:pt x="868757" y="798830"/>
                  </a:moveTo>
                  <a:lnTo>
                    <a:pt x="864941" y="798830"/>
                  </a:lnTo>
                  <a:lnTo>
                    <a:pt x="864893" y="830579"/>
                  </a:lnTo>
                  <a:lnTo>
                    <a:pt x="868710" y="830579"/>
                  </a:lnTo>
                  <a:lnTo>
                    <a:pt x="868757" y="798830"/>
                  </a:lnTo>
                  <a:close/>
                </a:path>
                <a:path w="869950" h="850900">
                  <a:moveTo>
                    <a:pt x="3831" y="830580"/>
                  </a:moveTo>
                  <a:lnTo>
                    <a:pt x="26" y="830580"/>
                  </a:lnTo>
                  <a:lnTo>
                    <a:pt x="7" y="843279"/>
                  </a:lnTo>
                  <a:lnTo>
                    <a:pt x="3811" y="843279"/>
                  </a:lnTo>
                  <a:lnTo>
                    <a:pt x="3831" y="830580"/>
                  </a:lnTo>
                  <a:close/>
                </a:path>
                <a:path w="869950" h="850900">
                  <a:moveTo>
                    <a:pt x="868710" y="830580"/>
                  </a:moveTo>
                  <a:lnTo>
                    <a:pt x="864893" y="830580"/>
                  </a:lnTo>
                  <a:lnTo>
                    <a:pt x="864873" y="843279"/>
                  </a:lnTo>
                  <a:lnTo>
                    <a:pt x="868691" y="843279"/>
                  </a:lnTo>
                  <a:lnTo>
                    <a:pt x="868710" y="830580"/>
                  </a:lnTo>
                  <a:close/>
                </a:path>
                <a:path w="869950" h="850900">
                  <a:moveTo>
                    <a:pt x="3811" y="843280"/>
                  </a:moveTo>
                  <a:lnTo>
                    <a:pt x="7" y="843280"/>
                  </a:lnTo>
                  <a:lnTo>
                    <a:pt x="0" y="848360"/>
                  </a:lnTo>
                  <a:lnTo>
                    <a:pt x="868679" y="850900"/>
                  </a:lnTo>
                  <a:lnTo>
                    <a:pt x="868687" y="845819"/>
                  </a:lnTo>
                  <a:lnTo>
                    <a:pt x="3809" y="844550"/>
                  </a:lnTo>
                  <a:lnTo>
                    <a:pt x="3811" y="843280"/>
                  </a:lnTo>
                  <a:close/>
                </a:path>
                <a:path w="869950" h="850900">
                  <a:moveTo>
                    <a:pt x="868691" y="843280"/>
                  </a:moveTo>
                  <a:lnTo>
                    <a:pt x="864873" y="843280"/>
                  </a:lnTo>
                  <a:lnTo>
                    <a:pt x="864869" y="845819"/>
                  </a:lnTo>
                  <a:lnTo>
                    <a:pt x="868687" y="845819"/>
                  </a:lnTo>
                  <a:lnTo>
                    <a:pt x="868691" y="843280"/>
                  </a:lnTo>
                  <a:close/>
                </a:path>
              </a:pathLst>
            </a:custGeom>
            <a:solidFill>
              <a:srgbClr val="94172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7150100" y="3131819"/>
              <a:ext cx="862330" cy="842010"/>
            </a:xfrm>
            <a:custGeom>
              <a:avLst/>
              <a:gdLst/>
              <a:ahLst/>
              <a:cxnLst/>
              <a:rect l="l" t="t" r="r" b="b"/>
              <a:pathLst>
                <a:path w="862329" h="842010">
                  <a:moveTo>
                    <a:pt x="1270" y="0"/>
                  </a:moveTo>
                  <a:lnTo>
                    <a:pt x="1264" y="3809"/>
                  </a:lnTo>
                  <a:lnTo>
                    <a:pt x="862328" y="3809"/>
                  </a:lnTo>
                  <a:lnTo>
                    <a:pt x="862329" y="2539"/>
                  </a:lnTo>
                  <a:lnTo>
                    <a:pt x="1270" y="0"/>
                  </a:lnTo>
                  <a:close/>
                </a:path>
                <a:path w="862329" h="842010">
                  <a:moveTo>
                    <a:pt x="862328" y="3810"/>
                  </a:moveTo>
                  <a:lnTo>
                    <a:pt x="1264" y="3810"/>
                  </a:lnTo>
                  <a:lnTo>
                    <a:pt x="1206" y="41909"/>
                  </a:lnTo>
                  <a:lnTo>
                    <a:pt x="6293" y="41909"/>
                  </a:lnTo>
                  <a:lnTo>
                    <a:pt x="6350" y="5079"/>
                  </a:lnTo>
                  <a:lnTo>
                    <a:pt x="862326" y="5079"/>
                  </a:lnTo>
                  <a:lnTo>
                    <a:pt x="862328" y="3810"/>
                  </a:lnTo>
                  <a:close/>
                </a:path>
                <a:path w="862329" h="842010">
                  <a:moveTo>
                    <a:pt x="862326" y="5079"/>
                  </a:moveTo>
                  <a:lnTo>
                    <a:pt x="6350" y="5079"/>
                  </a:lnTo>
                  <a:lnTo>
                    <a:pt x="857250" y="6350"/>
                  </a:lnTo>
                  <a:lnTo>
                    <a:pt x="857195" y="41909"/>
                  </a:lnTo>
                  <a:lnTo>
                    <a:pt x="862270" y="41909"/>
                  </a:lnTo>
                  <a:lnTo>
                    <a:pt x="862326" y="5079"/>
                  </a:lnTo>
                  <a:close/>
                </a:path>
                <a:path w="862329" h="842010">
                  <a:moveTo>
                    <a:pt x="6293" y="41910"/>
                  </a:moveTo>
                  <a:lnTo>
                    <a:pt x="1206" y="41910"/>
                  </a:lnTo>
                  <a:lnTo>
                    <a:pt x="1168" y="67309"/>
                  </a:lnTo>
                  <a:lnTo>
                    <a:pt x="6254" y="67309"/>
                  </a:lnTo>
                  <a:lnTo>
                    <a:pt x="6293" y="41910"/>
                  </a:lnTo>
                  <a:close/>
                </a:path>
                <a:path w="862329" h="842010">
                  <a:moveTo>
                    <a:pt x="862270" y="41910"/>
                  </a:moveTo>
                  <a:lnTo>
                    <a:pt x="857195" y="41910"/>
                  </a:lnTo>
                  <a:lnTo>
                    <a:pt x="857156" y="67309"/>
                  </a:lnTo>
                  <a:lnTo>
                    <a:pt x="862232" y="67309"/>
                  </a:lnTo>
                  <a:lnTo>
                    <a:pt x="862270" y="41910"/>
                  </a:lnTo>
                  <a:close/>
                </a:path>
                <a:path w="862329" h="842010">
                  <a:moveTo>
                    <a:pt x="6254" y="67310"/>
                  </a:moveTo>
                  <a:lnTo>
                    <a:pt x="1168" y="67310"/>
                  </a:lnTo>
                  <a:lnTo>
                    <a:pt x="1149" y="80009"/>
                  </a:lnTo>
                  <a:lnTo>
                    <a:pt x="6235" y="80009"/>
                  </a:lnTo>
                  <a:lnTo>
                    <a:pt x="6254" y="67310"/>
                  </a:lnTo>
                  <a:close/>
                </a:path>
                <a:path w="862329" h="842010">
                  <a:moveTo>
                    <a:pt x="862232" y="67310"/>
                  </a:moveTo>
                  <a:lnTo>
                    <a:pt x="857156" y="67310"/>
                  </a:lnTo>
                  <a:lnTo>
                    <a:pt x="857137" y="80009"/>
                  </a:lnTo>
                  <a:lnTo>
                    <a:pt x="862212" y="80009"/>
                  </a:lnTo>
                  <a:lnTo>
                    <a:pt x="862232" y="67310"/>
                  </a:lnTo>
                  <a:close/>
                </a:path>
                <a:path w="862329" h="842010">
                  <a:moveTo>
                    <a:pt x="6235" y="80010"/>
                  </a:moveTo>
                  <a:lnTo>
                    <a:pt x="1149" y="80010"/>
                  </a:lnTo>
                  <a:lnTo>
                    <a:pt x="1110" y="105409"/>
                  </a:lnTo>
                  <a:lnTo>
                    <a:pt x="6196" y="105409"/>
                  </a:lnTo>
                  <a:lnTo>
                    <a:pt x="6235" y="80010"/>
                  </a:lnTo>
                  <a:close/>
                </a:path>
                <a:path w="862329" h="842010">
                  <a:moveTo>
                    <a:pt x="862212" y="80010"/>
                  </a:moveTo>
                  <a:lnTo>
                    <a:pt x="857137" y="80010"/>
                  </a:lnTo>
                  <a:lnTo>
                    <a:pt x="857098" y="105409"/>
                  </a:lnTo>
                  <a:lnTo>
                    <a:pt x="862174" y="105409"/>
                  </a:lnTo>
                  <a:lnTo>
                    <a:pt x="862212" y="80010"/>
                  </a:lnTo>
                  <a:close/>
                </a:path>
                <a:path w="862329" h="842010">
                  <a:moveTo>
                    <a:pt x="6196" y="105410"/>
                  </a:moveTo>
                  <a:lnTo>
                    <a:pt x="1110" y="105410"/>
                  </a:lnTo>
                  <a:lnTo>
                    <a:pt x="890" y="251459"/>
                  </a:lnTo>
                  <a:lnTo>
                    <a:pt x="5973" y="251459"/>
                  </a:lnTo>
                  <a:lnTo>
                    <a:pt x="6196" y="105410"/>
                  </a:lnTo>
                  <a:close/>
                </a:path>
                <a:path w="862329" h="842010">
                  <a:moveTo>
                    <a:pt x="862174" y="105410"/>
                  </a:moveTo>
                  <a:lnTo>
                    <a:pt x="857098" y="105410"/>
                  </a:lnTo>
                  <a:lnTo>
                    <a:pt x="856875" y="251459"/>
                  </a:lnTo>
                  <a:lnTo>
                    <a:pt x="861953" y="251459"/>
                  </a:lnTo>
                  <a:lnTo>
                    <a:pt x="862174" y="105410"/>
                  </a:lnTo>
                  <a:close/>
                </a:path>
                <a:path w="862329" h="842010">
                  <a:moveTo>
                    <a:pt x="5973" y="251460"/>
                  </a:moveTo>
                  <a:lnTo>
                    <a:pt x="890" y="251460"/>
                  </a:lnTo>
                  <a:lnTo>
                    <a:pt x="851" y="276859"/>
                  </a:lnTo>
                  <a:lnTo>
                    <a:pt x="5935" y="276859"/>
                  </a:lnTo>
                  <a:lnTo>
                    <a:pt x="5973" y="251460"/>
                  </a:lnTo>
                  <a:close/>
                </a:path>
                <a:path w="862329" h="842010">
                  <a:moveTo>
                    <a:pt x="861953" y="251460"/>
                  </a:moveTo>
                  <a:lnTo>
                    <a:pt x="856875" y="251460"/>
                  </a:lnTo>
                  <a:lnTo>
                    <a:pt x="856837" y="276859"/>
                  </a:lnTo>
                  <a:lnTo>
                    <a:pt x="861914" y="276859"/>
                  </a:lnTo>
                  <a:lnTo>
                    <a:pt x="861953" y="251460"/>
                  </a:lnTo>
                  <a:close/>
                </a:path>
                <a:path w="862329" h="842010">
                  <a:moveTo>
                    <a:pt x="5935" y="276860"/>
                  </a:moveTo>
                  <a:lnTo>
                    <a:pt x="851" y="276860"/>
                  </a:lnTo>
                  <a:lnTo>
                    <a:pt x="813" y="302259"/>
                  </a:lnTo>
                  <a:lnTo>
                    <a:pt x="5896" y="302259"/>
                  </a:lnTo>
                  <a:lnTo>
                    <a:pt x="5935" y="276860"/>
                  </a:lnTo>
                  <a:close/>
                </a:path>
                <a:path w="862329" h="842010">
                  <a:moveTo>
                    <a:pt x="861914" y="276860"/>
                  </a:moveTo>
                  <a:lnTo>
                    <a:pt x="856837" y="276860"/>
                  </a:lnTo>
                  <a:lnTo>
                    <a:pt x="856798" y="302259"/>
                  </a:lnTo>
                  <a:lnTo>
                    <a:pt x="861876" y="302259"/>
                  </a:lnTo>
                  <a:lnTo>
                    <a:pt x="861914" y="276860"/>
                  </a:lnTo>
                  <a:close/>
                </a:path>
                <a:path w="862329" h="842010">
                  <a:moveTo>
                    <a:pt x="5896" y="302260"/>
                  </a:moveTo>
                  <a:lnTo>
                    <a:pt x="813" y="302260"/>
                  </a:lnTo>
                  <a:lnTo>
                    <a:pt x="452" y="541019"/>
                  </a:lnTo>
                  <a:lnTo>
                    <a:pt x="5531" y="541019"/>
                  </a:lnTo>
                  <a:lnTo>
                    <a:pt x="5896" y="302260"/>
                  </a:lnTo>
                  <a:close/>
                </a:path>
                <a:path w="862329" h="842010">
                  <a:moveTo>
                    <a:pt x="861876" y="302260"/>
                  </a:moveTo>
                  <a:lnTo>
                    <a:pt x="856798" y="302260"/>
                  </a:lnTo>
                  <a:lnTo>
                    <a:pt x="856433" y="541019"/>
                  </a:lnTo>
                  <a:lnTo>
                    <a:pt x="861515" y="541019"/>
                  </a:lnTo>
                  <a:lnTo>
                    <a:pt x="861876" y="302260"/>
                  </a:lnTo>
                  <a:close/>
                </a:path>
                <a:path w="862329" h="842010">
                  <a:moveTo>
                    <a:pt x="5531" y="541019"/>
                  </a:moveTo>
                  <a:lnTo>
                    <a:pt x="452" y="541019"/>
                  </a:lnTo>
                  <a:lnTo>
                    <a:pt x="414" y="566419"/>
                  </a:lnTo>
                  <a:lnTo>
                    <a:pt x="5492" y="566419"/>
                  </a:lnTo>
                  <a:lnTo>
                    <a:pt x="5531" y="541019"/>
                  </a:lnTo>
                  <a:close/>
                </a:path>
                <a:path w="862329" h="842010">
                  <a:moveTo>
                    <a:pt x="861515" y="541019"/>
                  </a:moveTo>
                  <a:lnTo>
                    <a:pt x="856433" y="541019"/>
                  </a:lnTo>
                  <a:lnTo>
                    <a:pt x="856394" y="566419"/>
                  </a:lnTo>
                  <a:lnTo>
                    <a:pt x="861476" y="566419"/>
                  </a:lnTo>
                  <a:lnTo>
                    <a:pt x="861515" y="541019"/>
                  </a:lnTo>
                  <a:close/>
                </a:path>
                <a:path w="862329" h="842010">
                  <a:moveTo>
                    <a:pt x="5492" y="566419"/>
                  </a:moveTo>
                  <a:lnTo>
                    <a:pt x="414" y="566419"/>
                  </a:lnTo>
                  <a:lnTo>
                    <a:pt x="376" y="591819"/>
                  </a:lnTo>
                  <a:lnTo>
                    <a:pt x="5454" y="591819"/>
                  </a:lnTo>
                  <a:lnTo>
                    <a:pt x="5492" y="566419"/>
                  </a:lnTo>
                  <a:close/>
                </a:path>
                <a:path w="862329" h="842010">
                  <a:moveTo>
                    <a:pt x="861476" y="566419"/>
                  </a:moveTo>
                  <a:lnTo>
                    <a:pt x="856394" y="566419"/>
                  </a:lnTo>
                  <a:lnTo>
                    <a:pt x="856356" y="591819"/>
                  </a:lnTo>
                  <a:lnTo>
                    <a:pt x="861438" y="591819"/>
                  </a:lnTo>
                  <a:lnTo>
                    <a:pt x="861476" y="566419"/>
                  </a:lnTo>
                  <a:close/>
                </a:path>
                <a:path w="862329" h="842010">
                  <a:moveTo>
                    <a:pt x="5454" y="591819"/>
                  </a:moveTo>
                  <a:lnTo>
                    <a:pt x="376" y="591819"/>
                  </a:lnTo>
                  <a:lnTo>
                    <a:pt x="337" y="617219"/>
                  </a:lnTo>
                  <a:lnTo>
                    <a:pt x="5415" y="617219"/>
                  </a:lnTo>
                  <a:lnTo>
                    <a:pt x="5454" y="591819"/>
                  </a:lnTo>
                  <a:close/>
                </a:path>
                <a:path w="862329" h="842010">
                  <a:moveTo>
                    <a:pt x="861438" y="591819"/>
                  </a:moveTo>
                  <a:lnTo>
                    <a:pt x="856356" y="591819"/>
                  </a:lnTo>
                  <a:lnTo>
                    <a:pt x="856317" y="617219"/>
                  </a:lnTo>
                  <a:lnTo>
                    <a:pt x="861400" y="617219"/>
                  </a:lnTo>
                  <a:lnTo>
                    <a:pt x="861438" y="591819"/>
                  </a:lnTo>
                  <a:close/>
                </a:path>
                <a:path w="862329" h="842010">
                  <a:moveTo>
                    <a:pt x="5415" y="617219"/>
                  </a:moveTo>
                  <a:lnTo>
                    <a:pt x="337" y="617219"/>
                  </a:lnTo>
                  <a:lnTo>
                    <a:pt x="299" y="642619"/>
                  </a:lnTo>
                  <a:lnTo>
                    <a:pt x="5376" y="642619"/>
                  </a:lnTo>
                  <a:lnTo>
                    <a:pt x="5415" y="617219"/>
                  </a:lnTo>
                  <a:close/>
                </a:path>
                <a:path w="862329" h="842010">
                  <a:moveTo>
                    <a:pt x="861400" y="617219"/>
                  </a:moveTo>
                  <a:lnTo>
                    <a:pt x="856317" y="617219"/>
                  </a:lnTo>
                  <a:lnTo>
                    <a:pt x="856278" y="642619"/>
                  </a:lnTo>
                  <a:lnTo>
                    <a:pt x="861361" y="642619"/>
                  </a:lnTo>
                  <a:lnTo>
                    <a:pt x="861400" y="617219"/>
                  </a:lnTo>
                  <a:close/>
                </a:path>
                <a:path w="862329" h="842010">
                  <a:moveTo>
                    <a:pt x="5376" y="642619"/>
                  </a:moveTo>
                  <a:lnTo>
                    <a:pt x="299" y="642619"/>
                  </a:lnTo>
                  <a:lnTo>
                    <a:pt x="260" y="668019"/>
                  </a:lnTo>
                  <a:lnTo>
                    <a:pt x="5337" y="668019"/>
                  </a:lnTo>
                  <a:lnTo>
                    <a:pt x="5376" y="642619"/>
                  </a:lnTo>
                  <a:close/>
                </a:path>
                <a:path w="862329" h="842010">
                  <a:moveTo>
                    <a:pt x="861361" y="642619"/>
                  </a:moveTo>
                  <a:lnTo>
                    <a:pt x="856278" y="642619"/>
                  </a:lnTo>
                  <a:lnTo>
                    <a:pt x="856239" y="668019"/>
                  </a:lnTo>
                  <a:lnTo>
                    <a:pt x="861323" y="668019"/>
                  </a:lnTo>
                  <a:lnTo>
                    <a:pt x="861361" y="642619"/>
                  </a:lnTo>
                  <a:close/>
                </a:path>
                <a:path w="862329" h="842010">
                  <a:moveTo>
                    <a:pt x="5337" y="668019"/>
                  </a:moveTo>
                  <a:lnTo>
                    <a:pt x="260" y="668019"/>
                  </a:lnTo>
                  <a:lnTo>
                    <a:pt x="241" y="680719"/>
                  </a:lnTo>
                  <a:lnTo>
                    <a:pt x="5318" y="680719"/>
                  </a:lnTo>
                  <a:lnTo>
                    <a:pt x="5337" y="668019"/>
                  </a:lnTo>
                  <a:close/>
                </a:path>
                <a:path w="862329" h="842010">
                  <a:moveTo>
                    <a:pt x="861323" y="668019"/>
                  </a:moveTo>
                  <a:lnTo>
                    <a:pt x="856239" y="668019"/>
                  </a:lnTo>
                  <a:lnTo>
                    <a:pt x="856220" y="680719"/>
                  </a:lnTo>
                  <a:lnTo>
                    <a:pt x="861304" y="680719"/>
                  </a:lnTo>
                  <a:lnTo>
                    <a:pt x="861323" y="668019"/>
                  </a:lnTo>
                  <a:close/>
                </a:path>
                <a:path w="862329" h="842010">
                  <a:moveTo>
                    <a:pt x="5318" y="680719"/>
                  </a:moveTo>
                  <a:lnTo>
                    <a:pt x="241" y="680719"/>
                  </a:lnTo>
                  <a:lnTo>
                    <a:pt x="203" y="706119"/>
                  </a:lnTo>
                  <a:lnTo>
                    <a:pt x="5279" y="706119"/>
                  </a:lnTo>
                  <a:lnTo>
                    <a:pt x="5318" y="680719"/>
                  </a:lnTo>
                  <a:close/>
                </a:path>
                <a:path w="862329" h="842010">
                  <a:moveTo>
                    <a:pt x="861304" y="680719"/>
                  </a:moveTo>
                  <a:lnTo>
                    <a:pt x="856220" y="680719"/>
                  </a:lnTo>
                  <a:lnTo>
                    <a:pt x="856181" y="706119"/>
                  </a:lnTo>
                  <a:lnTo>
                    <a:pt x="861265" y="706119"/>
                  </a:lnTo>
                  <a:lnTo>
                    <a:pt x="861304" y="680719"/>
                  </a:lnTo>
                  <a:close/>
                </a:path>
                <a:path w="862329" h="842010">
                  <a:moveTo>
                    <a:pt x="5279" y="706119"/>
                  </a:moveTo>
                  <a:lnTo>
                    <a:pt x="203" y="706119"/>
                  </a:lnTo>
                  <a:lnTo>
                    <a:pt x="155" y="737869"/>
                  </a:lnTo>
                  <a:lnTo>
                    <a:pt x="5231" y="737869"/>
                  </a:lnTo>
                  <a:lnTo>
                    <a:pt x="5279" y="706119"/>
                  </a:lnTo>
                  <a:close/>
                </a:path>
                <a:path w="862329" h="842010">
                  <a:moveTo>
                    <a:pt x="861265" y="706119"/>
                  </a:moveTo>
                  <a:lnTo>
                    <a:pt x="856181" y="706119"/>
                  </a:lnTo>
                  <a:lnTo>
                    <a:pt x="856133" y="737869"/>
                  </a:lnTo>
                  <a:lnTo>
                    <a:pt x="861217" y="737869"/>
                  </a:lnTo>
                  <a:lnTo>
                    <a:pt x="861265" y="706119"/>
                  </a:lnTo>
                  <a:close/>
                </a:path>
                <a:path w="862329" h="842010">
                  <a:moveTo>
                    <a:pt x="5231" y="737869"/>
                  </a:moveTo>
                  <a:lnTo>
                    <a:pt x="155" y="737869"/>
                  </a:lnTo>
                  <a:lnTo>
                    <a:pt x="147" y="742949"/>
                  </a:lnTo>
                  <a:lnTo>
                    <a:pt x="5223" y="742949"/>
                  </a:lnTo>
                  <a:lnTo>
                    <a:pt x="5231" y="737869"/>
                  </a:lnTo>
                  <a:close/>
                </a:path>
                <a:path w="862329" h="842010">
                  <a:moveTo>
                    <a:pt x="861217" y="737869"/>
                  </a:moveTo>
                  <a:lnTo>
                    <a:pt x="856133" y="737869"/>
                  </a:lnTo>
                  <a:lnTo>
                    <a:pt x="856125" y="742949"/>
                  </a:lnTo>
                  <a:lnTo>
                    <a:pt x="861209" y="742949"/>
                  </a:lnTo>
                  <a:lnTo>
                    <a:pt x="861217" y="737869"/>
                  </a:lnTo>
                  <a:close/>
                </a:path>
                <a:path w="862329" h="842010">
                  <a:moveTo>
                    <a:pt x="5223" y="742950"/>
                  </a:moveTo>
                  <a:lnTo>
                    <a:pt x="147" y="742950"/>
                  </a:lnTo>
                  <a:lnTo>
                    <a:pt x="126" y="756919"/>
                  </a:lnTo>
                  <a:lnTo>
                    <a:pt x="5202" y="756919"/>
                  </a:lnTo>
                  <a:lnTo>
                    <a:pt x="5223" y="742950"/>
                  </a:lnTo>
                  <a:close/>
                </a:path>
                <a:path w="862329" h="842010">
                  <a:moveTo>
                    <a:pt x="861209" y="742950"/>
                  </a:moveTo>
                  <a:lnTo>
                    <a:pt x="856125" y="742950"/>
                  </a:lnTo>
                  <a:lnTo>
                    <a:pt x="856104" y="756919"/>
                  </a:lnTo>
                  <a:lnTo>
                    <a:pt x="861188" y="756919"/>
                  </a:lnTo>
                  <a:lnTo>
                    <a:pt x="861209" y="742950"/>
                  </a:lnTo>
                  <a:close/>
                </a:path>
                <a:path w="862329" h="842010">
                  <a:moveTo>
                    <a:pt x="5202" y="756919"/>
                  </a:moveTo>
                  <a:lnTo>
                    <a:pt x="126" y="756919"/>
                  </a:lnTo>
                  <a:lnTo>
                    <a:pt x="117" y="763269"/>
                  </a:lnTo>
                  <a:lnTo>
                    <a:pt x="5192" y="763269"/>
                  </a:lnTo>
                  <a:lnTo>
                    <a:pt x="5202" y="756919"/>
                  </a:lnTo>
                  <a:close/>
                </a:path>
                <a:path w="862329" h="842010">
                  <a:moveTo>
                    <a:pt x="861188" y="756919"/>
                  </a:moveTo>
                  <a:lnTo>
                    <a:pt x="856104" y="756919"/>
                  </a:lnTo>
                  <a:lnTo>
                    <a:pt x="856094" y="763269"/>
                  </a:lnTo>
                  <a:lnTo>
                    <a:pt x="861179" y="763269"/>
                  </a:lnTo>
                  <a:lnTo>
                    <a:pt x="861188" y="756919"/>
                  </a:lnTo>
                  <a:close/>
                </a:path>
                <a:path w="862329" h="842010">
                  <a:moveTo>
                    <a:pt x="5192" y="763269"/>
                  </a:moveTo>
                  <a:lnTo>
                    <a:pt x="117" y="763269"/>
                  </a:lnTo>
                  <a:lnTo>
                    <a:pt x="107" y="769619"/>
                  </a:lnTo>
                  <a:lnTo>
                    <a:pt x="5182" y="769619"/>
                  </a:lnTo>
                  <a:lnTo>
                    <a:pt x="5192" y="763269"/>
                  </a:lnTo>
                  <a:close/>
                </a:path>
                <a:path w="862329" h="842010">
                  <a:moveTo>
                    <a:pt x="861179" y="763269"/>
                  </a:moveTo>
                  <a:lnTo>
                    <a:pt x="856094" y="763269"/>
                  </a:lnTo>
                  <a:lnTo>
                    <a:pt x="856084" y="769619"/>
                  </a:lnTo>
                  <a:lnTo>
                    <a:pt x="861169" y="769619"/>
                  </a:lnTo>
                  <a:lnTo>
                    <a:pt x="861179" y="763269"/>
                  </a:lnTo>
                  <a:close/>
                </a:path>
                <a:path w="862329" h="842010">
                  <a:moveTo>
                    <a:pt x="5182" y="769619"/>
                  </a:moveTo>
                  <a:lnTo>
                    <a:pt x="107" y="769619"/>
                  </a:lnTo>
                  <a:lnTo>
                    <a:pt x="97" y="775969"/>
                  </a:lnTo>
                  <a:lnTo>
                    <a:pt x="5173" y="775969"/>
                  </a:lnTo>
                  <a:lnTo>
                    <a:pt x="5182" y="769619"/>
                  </a:lnTo>
                  <a:close/>
                </a:path>
                <a:path w="862329" h="842010">
                  <a:moveTo>
                    <a:pt x="861169" y="769619"/>
                  </a:moveTo>
                  <a:lnTo>
                    <a:pt x="856084" y="769619"/>
                  </a:lnTo>
                  <a:lnTo>
                    <a:pt x="856075" y="775969"/>
                  </a:lnTo>
                  <a:lnTo>
                    <a:pt x="861159" y="775969"/>
                  </a:lnTo>
                  <a:lnTo>
                    <a:pt x="861169" y="769619"/>
                  </a:lnTo>
                  <a:close/>
                </a:path>
                <a:path w="862329" h="842010">
                  <a:moveTo>
                    <a:pt x="5173" y="775969"/>
                  </a:moveTo>
                  <a:lnTo>
                    <a:pt x="97" y="775969"/>
                  </a:lnTo>
                  <a:lnTo>
                    <a:pt x="88" y="782319"/>
                  </a:lnTo>
                  <a:lnTo>
                    <a:pt x="5163" y="782319"/>
                  </a:lnTo>
                  <a:lnTo>
                    <a:pt x="5173" y="775969"/>
                  </a:lnTo>
                  <a:close/>
                </a:path>
                <a:path w="862329" h="842010">
                  <a:moveTo>
                    <a:pt x="861159" y="775969"/>
                  </a:moveTo>
                  <a:lnTo>
                    <a:pt x="856075" y="775969"/>
                  </a:lnTo>
                  <a:lnTo>
                    <a:pt x="856065" y="782319"/>
                  </a:lnTo>
                  <a:lnTo>
                    <a:pt x="861150" y="782319"/>
                  </a:lnTo>
                  <a:lnTo>
                    <a:pt x="861159" y="775969"/>
                  </a:lnTo>
                  <a:close/>
                </a:path>
                <a:path w="862329" h="842010">
                  <a:moveTo>
                    <a:pt x="5163" y="782319"/>
                  </a:moveTo>
                  <a:lnTo>
                    <a:pt x="88" y="782319"/>
                  </a:lnTo>
                  <a:lnTo>
                    <a:pt x="80" y="787399"/>
                  </a:lnTo>
                  <a:lnTo>
                    <a:pt x="5155" y="787399"/>
                  </a:lnTo>
                  <a:lnTo>
                    <a:pt x="5163" y="782319"/>
                  </a:lnTo>
                  <a:close/>
                </a:path>
                <a:path w="862329" h="842010">
                  <a:moveTo>
                    <a:pt x="861150" y="782319"/>
                  </a:moveTo>
                  <a:lnTo>
                    <a:pt x="856065" y="782319"/>
                  </a:lnTo>
                  <a:lnTo>
                    <a:pt x="856057" y="787399"/>
                  </a:lnTo>
                  <a:lnTo>
                    <a:pt x="861142" y="787399"/>
                  </a:lnTo>
                  <a:lnTo>
                    <a:pt x="861150" y="782319"/>
                  </a:lnTo>
                  <a:close/>
                </a:path>
                <a:path w="862329" h="842010">
                  <a:moveTo>
                    <a:pt x="5155" y="787400"/>
                  </a:moveTo>
                  <a:lnTo>
                    <a:pt x="80" y="787400"/>
                  </a:lnTo>
                  <a:lnTo>
                    <a:pt x="69" y="795019"/>
                  </a:lnTo>
                  <a:lnTo>
                    <a:pt x="5143" y="795019"/>
                  </a:lnTo>
                  <a:lnTo>
                    <a:pt x="5155" y="787400"/>
                  </a:lnTo>
                  <a:close/>
                </a:path>
                <a:path w="862329" h="842010">
                  <a:moveTo>
                    <a:pt x="861142" y="787400"/>
                  </a:moveTo>
                  <a:lnTo>
                    <a:pt x="856057" y="787400"/>
                  </a:lnTo>
                  <a:lnTo>
                    <a:pt x="856045" y="795019"/>
                  </a:lnTo>
                  <a:lnTo>
                    <a:pt x="861131" y="795019"/>
                  </a:lnTo>
                  <a:lnTo>
                    <a:pt x="861142" y="787400"/>
                  </a:lnTo>
                  <a:close/>
                </a:path>
                <a:path w="862329" h="842010">
                  <a:moveTo>
                    <a:pt x="5143" y="795019"/>
                  </a:moveTo>
                  <a:lnTo>
                    <a:pt x="69" y="795019"/>
                  </a:lnTo>
                  <a:lnTo>
                    <a:pt x="21" y="826769"/>
                  </a:lnTo>
                  <a:lnTo>
                    <a:pt x="5095" y="826769"/>
                  </a:lnTo>
                  <a:lnTo>
                    <a:pt x="5143" y="795019"/>
                  </a:lnTo>
                  <a:close/>
                </a:path>
                <a:path w="862329" h="842010">
                  <a:moveTo>
                    <a:pt x="861131" y="795019"/>
                  </a:moveTo>
                  <a:lnTo>
                    <a:pt x="856045" y="795019"/>
                  </a:lnTo>
                  <a:lnTo>
                    <a:pt x="855997" y="826769"/>
                  </a:lnTo>
                  <a:lnTo>
                    <a:pt x="861083" y="826769"/>
                  </a:lnTo>
                  <a:lnTo>
                    <a:pt x="861131" y="795019"/>
                  </a:lnTo>
                  <a:close/>
                </a:path>
                <a:path w="862329" h="842010">
                  <a:moveTo>
                    <a:pt x="5095" y="826769"/>
                  </a:moveTo>
                  <a:lnTo>
                    <a:pt x="21" y="826769"/>
                  </a:lnTo>
                  <a:lnTo>
                    <a:pt x="1" y="839469"/>
                  </a:lnTo>
                  <a:lnTo>
                    <a:pt x="861063" y="839469"/>
                  </a:lnTo>
                  <a:lnTo>
                    <a:pt x="861065" y="838199"/>
                  </a:lnTo>
                  <a:lnTo>
                    <a:pt x="5079" y="836929"/>
                  </a:lnTo>
                  <a:lnTo>
                    <a:pt x="5095" y="826769"/>
                  </a:lnTo>
                  <a:close/>
                </a:path>
                <a:path w="862329" h="842010">
                  <a:moveTo>
                    <a:pt x="861083" y="826769"/>
                  </a:moveTo>
                  <a:lnTo>
                    <a:pt x="855997" y="826769"/>
                  </a:lnTo>
                  <a:lnTo>
                    <a:pt x="855979" y="838199"/>
                  </a:lnTo>
                  <a:lnTo>
                    <a:pt x="861065" y="838199"/>
                  </a:lnTo>
                  <a:lnTo>
                    <a:pt x="861083" y="826769"/>
                  </a:lnTo>
                  <a:close/>
                </a:path>
                <a:path w="862329" h="842010">
                  <a:moveTo>
                    <a:pt x="861063" y="839470"/>
                  </a:moveTo>
                  <a:lnTo>
                    <a:pt x="1" y="839470"/>
                  </a:lnTo>
                  <a:lnTo>
                    <a:pt x="0" y="840739"/>
                  </a:lnTo>
                  <a:lnTo>
                    <a:pt x="861059" y="842009"/>
                  </a:lnTo>
                  <a:lnTo>
                    <a:pt x="861063" y="839470"/>
                  </a:lnTo>
                  <a:close/>
                </a:path>
              </a:pathLst>
            </a:custGeom>
            <a:solidFill>
              <a:srgbClr val="9517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7155180" y="3136899"/>
              <a:ext cx="852169" cy="833119"/>
            </a:xfrm>
            <a:custGeom>
              <a:avLst/>
              <a:gdLst/>
              <a:ahLst/>
              <a:cxnLst/>
              <a:rect l="l" t="t" r="r" b="b"/>
              <a:pathLst>
                <a:path w="852170" h="833120">
                  <a:moveTo>
                    <a:pt x="1270" y="0"/>
                  </a:moveTo>
                  <a:lnTo>
                    <a:pt x="1213" y="36829"/>
                  </a:lnTo>
                  <a:lnTo>
                    <a:pt x="5029" y="36829"/>
                  </a:lnTo>
                  <a:lnTo>
                    <a:pt x="5079" y="3810"/>
                  </a:lnTo>
                  <a:lnTo>
                    <a:pt x="852166" y="3810"/>
                  </a:lnTo>
                  <a:lnTo>
                    <a:pt x="852170" y="1270"/>
                  </a:lnTo>
                  <a:lnTo>
                    <a:pt x="1270" y="0"/>
                  </a:lnTo>
                  <a:close/>
                </a:path>
                <a:path w="852170" h="833120">
                  <a:moveTo>
                    <a:pt x="852166" y="3810"/>
                  </a:moveTo>
                  <a:lnTo>
                    <a:pt x="5079" y="3810"/>
                  </a:lnTo>
                  <a:lnTo>
                    <a:pt x="848360" y="5079"/>
                  </a:lnTo>
                  <a:lnTo>
                    <a:pt x="848311" y="36829"/>
                  </a:lnTo>
                  <a:lnTo>
                    <a:pt x="852115" y="36829"/>
                  </a:lnTo>
                  <a:lnTo>
                    <a:pt x="852166" y="3810"/>
                  </a:lnTo>
                  <a:close/>
                </a:path>
                <a:path w="852170" h="833120">
                  <a:moveTo>
                    <a:pt x="5029" y="36830"/>
                  </a:moveTo>
                  <a:lnTo>
                    <a:pt x="1213" y="36830"/>
                  </a:lnTo>
                  <a:lnTo>
                    <a:pt x="1174" y="62229"/>
                  </a:lnTo>
                  <a:lnTo>
                    <a:pt x="4989" y="62229"/>
                  </a:lnTo>
                  <a:lnTo>
                    <a:pt x="5029" y="36830"/>
                  </a:lnTo>
                  <a:close/>
                </a:path>
                <a:path w="852170" h="833120">
                  <a:moveTo>
                    <a:pt x="852115" y="36830"/>
                  </a:moveTo>
                  <a:lnTo>
                    <a:pt x="848311" y="36830"/>
                  </a:lnTo>
                  <a:lnTo>
                    <a:pt x="848271" y="62229"/>
                  </a:lnTo>
                  <a:lnTo>
                    <a:pt x="852076" y="62229"/>
                  </a:lnTo>
                  <a:lnTo>
                    <a:pt x="852115" y="36830"/>
                  </a:lnTo>
                  <a:close/>
                </a:path>
                <a:path w="852170" h="833120">
                  <a:moveTo>
                    <a:pt x="4989" y="62230"/>
                  </a:moveTo>
                  <a:lnTo>
                    <a:pt x="1174" y="62230"/>
                  </a:lnTo>
                  <a:lnTo>
                    <a:pt x="1155" y="74929"/>
                  </a:lnTo>
                  <a:lnTo>
                    <a:pt x="4970" y="74929"/>
                  </a:lnTo>
                  <a:lnTo>
                    <a:pt x="4989" y="62230"/>
                  </a:lnTo>
                  <a:close/>
                </a:path>
                <a:path w="852170" h="833120">
                  <a:moveTo>
                    <a:pt x="852076" y="62230"/>
                  </a:moveTo>
                  <a:lnTo>
                    <a:pt x="848271" y="62230"/>
                  </a:lnTo>
                  <a:lnTo>
                    <a:pt x="848252" y="74929"/>
                  </a:lnTo>
                  <a:lnTo>
                    <a:pt x="852057" y="74929"/>
                  </a:lnTo>
                  <a:lnTo>
                    <a:pt x="852076" y="62230"/>
                  </a:lnTo>
                  <a:close/>
                </a:path>
                <a:path w="852170" h="833120">
                  <a:moveTo>
                    <a:pt x="4970" y="74930"/>
                  </a:moveTo>
                  <a:lnTo>
                    <a:pt x="1155" y="74930"/>
                  </a:lnTo>
                  <a:lnTo>
                    <a:pt x="1116" y="100329"/>
                  </a:lnTo>
                  <a:lnTo>
                    <a:pt x="4931" y="100329"/>
                  </a:lnTo>
                  <a:lnTo>
                    <a:pt x="4970" y="74930"/>
                  </a:lnTo>
                  <a:close/>
                </a:path>
                <a:path w="852170" h="833120">
                  <a:moveTo>
                    <a:pt x="852057" y="74930"/>
                  </a:moveTo>
                  <a:lnTo>
                    <a:pt x="848252" y="74930"/>
                  </a:lnTo>
                  <a:lnTo>
                    <a:pt x="848213" y="100329"/>
                  </a:lnTo>
                  <a:lnTo>
                    <a:pt x="852018" y="100329"/>
                  </a:lnTo>
                  <a:lnTo>
                    <a:pt x="852057" y="74930"/>
                  </a:lnTo>
                  <a:close/>
                </a:path>
                <a:path w="852170" h="833120">
                  <a:moveTo>
                    <a:pt x="4931" y="100330"/>
                  </a:moveTo>
                  <a:lnTo>
                    <a:pt x="1116" y="100330"/>
                  </a:lnTo>
                  <a:lnTo>
                    <a:pt x="893" y="246379"/>
                  </a:lnTo>
                  <a:lnTo>
                    <a:pt x="4706" y="246379"/>
                  </a:lnTo>
                  <a:lnTo>
                    <a:pt x="4931" y="100330"/>
                  </a:lnTo>
                  <a:close/>
                </a:path>
                <a:path w="852170" h="833120">
                  <a:moveTo>
                    <a:pt x="852018" y="100330"/>
                  </a:moveTo>
                  <a:lnTo>
                    <a:pt x="848213" y="100330"/>
                  </a:lnTo>
                  <a:lnTo>
                    <a:pt x="847988" y="246379"/>
                  </a:lnTo>
                  <a:lnTo>
                    <a:pt x="851795" y="246379"/>
                  </a:lnTo>
                  <a:lnTo>
                    <a:pt x="852018" y="100330"/>
                  </a:lnTo>
                  <a:close/>
                </a:path>
                <a:path w="852170" h="833120">
                  <a:moveTo>
                    <a:pt x="4706" y="246380"/>
                  </a:moveTo>
                  <a:lnTo>
                    <a:pt x="893" y="246380"/>
                  </a:lnTo>
                  <a:lnTo>
                    <a:pt x="855" y="271779"/>
                  </a:lnTo>
                  <a:lnTo>
                    <a:pt x="4667" y="271779"/>
                  </a:lnTo>
                  <a:lnTo>
                    <a:pt x="4706" y="246380"/>
                  </a:lnTo>
                  <a:close/>
                </a:path>
                <a:path w="852170" h="833120">
                  <a:moveTo>
                    <a:pt x="851795" y="246380"/>
                  </a:moveTo>
                  <a:lnTo>
                    <a:pt x="847988" y="246380"/>
                  </a:lnTo>
                  <a:lnTo>
                    <a:pt x="847949" y="271779"/>
                  </a:lnTo>
                  <a:lnTo>
                    <a:pt x="851757" y="271779"/>
                  </a:lnTo>
                  <a:lnTo>
                    <a:pt x="851795" y="246380"/>
                  </a:lnTo>
                  <a:close/>
                </a:path>
                <a:path w="852170" h="833120">
                  <a:moveTo>
                    <a:pt x="4667" y="271780"/>
                  </a:moveTo>
                  <a:lnTo>
                    <a:pt x="855" y="271780"/>
                  </a:lnTo>
                  <a:lnTo>
                    <a:pt x="816" y="297179"/>
                  </a:lnTo>
                  <a:lnTo>
                    <a:pt x="4627" y="297179"/>
                  </a:lnTo>
                  <a:lnTo>
                    <a:pt x="4667" y="271780"/>
                  </a:lnTo>
                  <a:close/>
                </a:path>
                <a:path w="852170" h="833120">
                  <a:moveTo>
                    <a:pt x="851757" y="271780"/>
                  </a:moveTo>
                  <a:lnTo>
                    <a:pt x="847949" y="271780"/>
                  </a:lnTo>
                  <a:lnTo>
                    <a:pt x="847909" y="297179"/>
                  </a:lnTo>
                  <a:lnTo>
                    <a:pt x="851718" y="297179"/>
                  </a:lnTo>
                  <a:lnTo>
                    <a:pt x="851757" y="271780"/>
                  </a:lnTo>
                  <a:close/>
                </a:path>
                <a:path w="852170" h="833120">
                  <a:moveTo>
                    <a:pt x="4627" y="297180"/>
                  </a:moveTo>
                  <a:lnTo>
                    <a:pt x="816" y="297180"/>
                  </a:lnTo>
                  <a:lnTo>
                    <a:pt x="451" y="535939"/>
                  </a:lnTo>
                  <a:lnTo>
                    <a:pt x="4260" y="535939"/>
                  </a:lnTo>
                  <a:lnTo>
                    <a:pt x="4627" y="297180"/>
                  </a:lnTo>
                  <a:close/>
                </a:path>
                <a:path w="852170" h="833120">
                  <a:moveTo>
                    <a:pt x="851718" y="297180"/>
                  </a:moveTo>
                  <a:lnTo>
                    <a:pt x="847909" y="297180"/>
                  </a:lnTo>
                  <a:lnTo>
                    <a:pt x="847542" y="535939"/>
                  </a:lnTo>
                  <a:lnTo>
                    <a:pt x="851353" y="535939"/>
                  </a:lnTo>
                  <a:lnTo>
                    <a:pt x="851718" y="297180"/>
                  </a:lnTo>
                  <a:close/>
                </a:path>
                <a:path w="852170" h="833120">
                  <a:moveTo>
                    <a:pt x="4260" y="535940"/>
                  </a:moveTo>
                  <a:lnTo>
                    <a:pt x="451" y="535940"/>
                  </a:lnTo>
                  <a:lnTo>
                    <a:pt x="412" y="561339"/>
                  </a:lnTo>
                  <a:lnTo>
                    <a:pt x="4220" y="561339"/>
                  </a:lnTo>
                  <a:lnTo>
                    <a:pt x="4260" y="535940"/>
                  </a:lnTo>
                  <a:close/>
                </a:path>
                <a:path w="852170" h="833120">
                  <a:moveTo>
                    <a:pt x="851353" y="535940"/>
                  </a:moveTo>
                  <a:lnTo>
                    <a:pt x="847542" y="535940"/>
                  </a:lnTo>
                  <a:lnTo>
                    <a:pt x="847502" y="561339"/>
                  </a:lnTo>
                  <a:lnTo>
                    <a:pt x="851314" y="561339"/>
                  </a:lnTo>
                  <a:lnTo>
                    <a:pt x="851353" y="535940"/>
                  </a:lnTo>
                  <a:close/>
                </a:path>
                <a:path w="852170" h="833120">
                  <a:moveTo>
                    <a:pt x="4220" y="561340"/>
                  </a:moveTo>
                  <a:lnTo>
                    <a:pt x="412" y="561340"/>
                  </a:lnTo>
                  <a:lnTo>
                    <a:pt x="374" y="586739"/>
                  </a:lnTo>
                  <a:lnTo>
                    <a:pt x="4181" y="586739"/>
                  </a:lnTo>
                  <a:lnTo>
                    <a:pt x="4220" y="561340"/>
                  </a:lnTo>
                  <a:close/>
                </a:path>
                <a:path w="852170" h="833120">
                  <a:moveTo>
                    <a:pt x="851314" y="561340"/>
                  </a:moveTo>
                  <a:lnTo>
                    <a:pt x="847502" y="561340"/>
                  </a:lnTo>
                  <a:lnTo>
                    <a:pt x="847463" y="586739"/>
                  </a:lnTo>
                  <a:lnTo>
                    <a:pt x="851276" y="586739"/>
                  </a:lnTo>
                  <a:lnTo>
                    <a:pt x="851314" y="561340"/>
                  </a:lnTo>
                  <a:close/>
                </a:path>
                <a:path w="852170" h="833120">
                  <a:moveTo>
                    <a:pt x="4181" y="586740"/>
                  </a:moveTo>
                  <a:lnTo>
                    <a:pt x="374" y="586740"/>
                  </a:lnTo>
                  <a:lnTo>
                    <a:pt x="335" y="612139"/>
                  </a:lnTo>
                  <a:lnTo>
                    <a:pt x="4142" y="612139"/>
                  </a:lnTo>
                  <a:lnTo>
                    <a:pt x="4181" y="586740"/>
                  </a:lnTo>
                  <a:close/>
                </a:path>
                <a:path w="852170" h="833120">
                  <a:moveTo>
                    <a:pt x="851276" y="586740"/>
                  </a:moveTo>
                  <a:lnTo>
                    <a:pt x="847463" y="586740"/>
                  </a:lnTo>
                  <a:lnTo>
                    <a:pt x="847424" y="612139"/>
                  </a:lnTo>
                  <a:lnTo>
                    <a:pt x="851237" y="612139"/>
                  </a:lnTo>
                  <a:lnTo>
                    <a:pt x="851276" y="586740"/>
                  </a:lnTo>
                  <a:close/>
                </a:path>
                <a:path w="852170" h="833120">
                  <a:moveTo>
                    <a:pt x="4142" y="612140"/>
                  </a:moveTo>
                  <a:lnTo>
                    <a:pt x="335" y="612140"/>
                  </a:lnTo>
                  <a:lnTo>
                    <a:pt x="296" y="637539"/>
                  </a:lnTo>
                  <a:lnTo>
                    <a:pt x="4103" y="637539"/>
                  </a:lnTo>
                  <a:lnTo>
                    <a:pt x="4142" y="612140"/>
                  </a:lnTo>
                  <a:close/>
                </a:path>
                <a:path w="852170" h="833120">
                  <a:moveTo>
                    <a:pt x="851237" y="612140"/>
                  </a:moveTo>
                  <a:lnTo>
                    <a:pt x="847424" y="612140"/>
                  </a:lnTo>
                  <a:lnTo>
                    <a:pt x="847385" y="637539"/>
                  </a:lnTo>
                  <a:lnTo>
                    <a:pt x="851198" y="637539"/>
                  </a:lnTo>
                  <a:lnTo>
                    <a:pt x="851237" y="612140"/>
                  </a:lnTo>
                  <a:close/>
                </a:path>
                <a:path w="852170" h="833120">
                  <a:moveTo>
                    <a:pt x="4103" y="637540"/>
                  </a:moveTo>
                  <a:lnTo>
                    <a:pt x="296" y="637540"/>
                  </a:lnTo>
                  <a:lnTo>
                    <a:pt x="257" y="662939"/>
                  </a:lnTo>
                  <a:lnTo>
                    <a:pt x="4064" y="662939"/>
                  </a:lnTo>
                  <a:lnTo>
                    <a:pt x="4103" y="637540"/>
                  </a:lnTo>
                  <a:close/>
                </a:path>
                <a:path w="852170" h="833120">
                  <a:moveTo>
                    <a:pt x="851198" y="637540"/>
                  </a:moveTo>
                  <a:lnTo>
                    <a:pt x="847385" y="637540"/>
                  </a:lnTo>
                  <a:lnTo>
                    <a:pt x="847346" y="662939"/>
                  </a:lnTo>
                  <a:lnTo>
                    <a:pt x="851159" y="662939"/>
                  </a:lnTo>
                  <a:lnTo>
                    <a:pt x="851198" y="637540"/>
                  </a:lnTo>
                  <a:close/>
                </a:path>
                <a:path w="852170" h="833120">
                  <a:moveTo>
                    <a:pt x="4064" y="662940"/>
                  </a:moveTo>
                  <a:lnTo>
                    <a:pt x="257" y="662940"/>
                  </a:lnTo>
                  <a:lnTo>
                    <a:pt x="238" y="675639"/>
                  </a:lnTo>
                  <a:lnTo>
                    <a:pt x="4044" y="675639"/>
                  </a:lnTo>
                  <a:lnTo>
                    <a:pt x="4064" y="662940"/>
                  </a:lnTo>
                  <a:close/>
                </a:path>
                <a:path w="852170" h="833120">
                  <a:moveTo>
                    <a:pt x="851159" y="662940"/>
                  </a:moveTo>
                  <a:lnTo>
                    <a:pt x="847346" y="662940"/>
                  </a:lnTo>
                  <a:lnTo>
                    <a:pt x="847326" y="675639"/>
                  </a:lnTo>
                  <a:lnTo>
                    <a:pt x="851140" y="675639"/>
                  </a:lnTo>
                  <a:lnTo>
                    <a:pt x="851159" y="662940"/>
                  </a:lnTo>
                  <a:close/>
                </a:path>
                <a:path w="852170" h="833120">
                  <a:moveTo>
                    <a:pt x="4044" y="675640"/>
                  </a:moveTo>
                  <a:lnTo>
                    <a:pt x="238" y="675640"/>
                  </a:lnTo>
                  <a:lnTo>
                    <a:pt x="199" y="701039"/>
                  </a:lnTo>
                  <a:lnTo>
                    <a:pt x="4005" y="701039"/>
                  </a:lnTo>
                  <a:lnTo>
                    <a:pt x="4044" y="675640"/>
                  </a:lnTo>
                  <a:close/>
                </a:path>
                <a:path w="852170" h="833120">
                  <a:moveTo>
                    <a:pt x="851140" y="675640"/>
                  </a:moveTo>
                  <a:lnTo>
                    <a:pt x="847326" y="675640"/>
                  </a:lnTo>
                  <a:lnTo>
                    <a:pt x="847287" y="701039"/>
                  </a:lnTo>
                  <a:lnTo>
                    <a:pt x="851101" y="701039"/>
                  </a:lnTo>
                  <a:lnTo>
                    <a:pt x="851140" y="675640"/>
                  </a:lnTo>
                  <a:close/>
                </a:path>
                <a:path w="852170" h="833120">
                  <a:moveTo>
                    <a:pt x="4005" y="701040"/>
                  </a:moveTo>
                  <a:lnTo>
                    <a:pt x="199" y="701040"/>
                  </a:lnTo>
                  <a:lnTo>
                    <a:pt x="151" y="732789"/>
                  </a:lnTo>
                  <a:lnTo>
                    <a:pt x="3956" y="732789"/>
                  </a:lnTo>
                  <a:lnTo>
                    <a:pt x="4005" y="701040"/>
                  </a:lnTo>
                  <a:close/>
                </a:path>
                <a:path w="852170" h="833120">
                  <a:moveTo>
                    <a:pt x="851101" y="701040"/>
                  </a:moveTo>
                  <a:lnTo>
                    <a:pt x="847287" y="701040"/>
                  </a:lnTo>
                  <a:lnTo>
                    <a:pt x="847238" y="732789"/>
                  </a:lnTo>
                  <a:lnTo>
                    <a:pt x="851053" y="732789"/>
                  </a:lnTo>
                  <a:lnTo>
                    <a:pt x="851101" y="701040"/>
                  </a:lnTo>
                  <a:close/>
                </a:path>
                <a:path w="852170" h="833120">
                  <a:moveTo>
                    <a:pt x="3956" y="732790"/>
                  </a:moveTo>
                  <a:lnTo>
                    <a:pt x="151" y="732790"/>
                  </a:lnTo>
                  <a:lnTo>
                    <a:pt x="143" y="737869"/>
                  </a:lnTo>
                  <a:lnTo>
                    <a:pt x="3948" y="737869"/>
                  </a:lnTo>
                  <a:lnTo>
                    <a:pt x="3956" y="732790"/>
                  </a:lnTo>
                  <a:close/>
                </a:path>
                <a:path w="852170" h="833120">
                  <a:moveTo>
                    <a:pt x="851053" y="732790"/>
                  </a:moveTo>
                  <a:lnTo>
                    <a:pt x="847238" y="732790"/>
                  </a:lnTo>
                  <a:lnTo>
                    <a:pt x="847230" y="737869"/>
                  </a:lnTo>
                  <a:lnTo>
                    <a:pt x="851045" y="737869"/>
                  </a:lnTo>
                  <a:lnTo>
                    <a:pt x="851053" y="732790"/>
                  </a:lnTo>
                  <a:close/>
                </a:path>
                <a:path w="852170" h="833120">
                  <a:moveTo>
                    <a:pt x="3948" y="737870"/>
                  </a:moveTo>
                  <a:lnTo>
                    <a:pt x="143" y="737870"/>
                  </a:lnTo>
                  <a:lnTo>
                    <a:pt x="122" y="751839"/>
                  </a:lnTo>
                  <a:lnTo>
                    <a:pt x="3927" y="751839"/>
                  </a:lnTo>
                  <a:lnTo>
                    <a:pt x="3948" y="737870"/>
                  </a:lnTo>
                  <a:close/>
                </a:path>
                <a:path w="852170" h="833120">
                  <a:moveTo>
                    <a:pt x="851045" y="737870"/>
                  </a:moveTo>
                  <a:lnTo>
                    <a:pt x="847230" y="737870"/>
                  </a:lnTo>
                  <a:lnTo>
                    <a:pt x="847209" y="751839"/>
                  </a:lnTo>
                  <a:lnTo>
                    <a:pt x="851024" y="751839"/>
                  </a:lnTo>
                  <a:lnTo>
                    <a:pt x="851045" y="737870"/>
                  </a:lnTo>
                  <a:close/>
                </a:path>
                <a:path w="852170" h="833120">
                  <a:moveTo>
                    <a:pt x="3927" y="751840"/>
                  </a:moveTo>
                  <a:lnTo>
                    <a:pt x="122" y="751840"/>
                  </a:lnTo>
                  <a:lnTo>
                    <a:pt x="112" y="758189"/>
                  </a:lnTo>
                  <a:lnTo>
                    <a:pt x="3917" y="758189"/>
                  </a:lnTo>
                  <a:lnTo>
                    <a:pt x="3927" y="751840"/>
                  </a:lnTo>
                  <a:close/>
                </a:path>
                <a:path w="852170" h="833120">
                  <a:moveTo>
                    <a:pt x="851024" y="751840"/>
                  </a:moveTo>
                  <a:lnTo>
                    <a:pt x="847209" y="751840"/>
                  </a:lnTo>
                  <a:lnTo>
                    <a:pt x="847199" y="758189"/>
                  </a:lnTo>
                  <a:lnTo>
                    <a:pt x="851014" y="758189"/>
                  </a:lnTo>
                  <a:lnTo>
                    <a:pt x="851024" y="751840"/>
                  </a:lnTo>
                  <a:close/>
                </a:path>
                <a:path w="852170" h="833120">
                  <a:moveTo>
                    <a:pt x="3917" y="758190"/>
                  </a:moveTo>
                  <a:lnTo>
                    <a:pt x="112" y="758190"/>
                  </a:lnTo>
                  <a:lnTo>
                    <a:pt x="102" y="764539"/>
                  </a:lnTo>
                  <a:lnTo>
                    <a:pt x="3907" y="764539"/>
                  </a:lnTo>
                  <a:lnTo>
                    <a:pt x="3917" y="758190"/>
                  </a:lnTo>
                  <a:close/>
                </a:path>
                <a:path w="852170" h="833120">
                  <a:moveTo>
                    <a:pt x="851014" y="758190"/>
                  </a:moveTo>
                  <a:lnTo>
                    <a:pt x="847199" y="758190"/>
                  </a:lnTo>
                  <a:lnTo>
                    <a:pt x="847189" y="764539"/>
                  </a:lnTo>
                  <a:lnTo>
                    <a:pt x="851004" y="764539"/>
                  </a:lnTo>
                  <a:lnTo>
                    <a:pt x="851014" y="758190"/>
                  </a:lnTo>
                  <a:close/>
                </a:path>
                <a:path w="852170" h="833120">
                  <a:moveTo>
                    <a:pt x="3907" y="764540"/>
                  </a:moveTo>
                  <a:lnTo>
                    <a:pt x="102" y="764540"/>
                  </a:lnTo>
                  <a:lnTo>
                    <a:pt x="93" y="770889"/>
                  </a:lnTo>
                  <a:lnTo>
                    <a:pt x="3898" y="770889"/>
                  </a:lnTo>
                  <a:lnTo>
                    <a:pt x="3907" y="764540"/>
                  </a:lnTo>
                  <a:close/>
                </a:path>
                <a:path w="852170" h="833120">
                  <a:moveTo>
                    <a:pt x="851004" y="764540"/>
                  </a:moveTo>
                  <a:lnTo>
                    <a:pt x="847189" y="764540"/>
                  </a:lnTo>
                  <a:lnTo>
                    <a:pt x="847180" y="770889"/>
                  </a:lnTo>
                  <a:lnTo>
                    <a:pt x="850995" y="770889"/>
                  </a:lnTo>
                  <a:lnTo>
                    <a:pt x="851004" y="764540"/>
                  </a:lnTo>
                  <a:close/>
                </a:path>
                <a:path w="852170" h="833120">
                  <a:moveTo>
                    <a:pt x="3898" y="770890"/>
                  </a:moveTo>
                  <a:lnTo>
                    <a:pt x="93" y="770890"/>
                  </a:lnTo>
                  <a:lnTo>
                    <a:pt x="83" y="777239"/>
                  </a:lnTo>
                  <a:lnTo>
                    <a:pt x="3888" y="777239"/>
                  </a:lnTo>
                  <a:lnTo>
                    <a:pt x="3898" y="770890"/>
                  </a:lnTo>
                  <a:close/>
                </a:path>
                <a:path w="852170" h="833120">
                  <a:moveTo>
                    <a:pt x="850995" y="770890"/>
                  </a:moveTo>
                  <a:lnTo>
                    <a:pt x="847180" y="770890"/>
                  </a:lnTo>
                  <a:lnTo>
                    <a:pt x="847170" y="777239"/>
                  </a:lnTo>
                  <a:lnTo>
                    <a:pt x="850985" y="777239"/>
                  </a:lnTo>
                  <a:lnTo>
                    <a:pt x="850995" y="770890"/>
                  </a:lnTo>
                  <a:close/>
                </a:path>
                <a:path w="852170" h="833120">
                  <a:moveTo>
                    <a:pt x="3888" y="777240"/>
                  </a:moveTo>
                  <a:lnTo>
                    <a:pt x="83" y="777240"/>
                  </a:lnTo>
                  <a:lnTo>
                    <a:pt x="75" y="782319"/>
                  </a:lnTo>
                  <a:lnTo>
                    <a:pt x="3880" y="782319"/>
                  </a:lnTo>
                  <a:lnTo>
                    <a:pt x="3888" y="777240"/>
                  </a:lnTo>
                  <a:close/>
                </a:path>
                <a:path w="852170" h="833120">
                  <a:moveTo>
                    <a:pt x="850985" y="777240"/>
                  </a:moveTo>
                  <a:lnTo>
                    <a:pt x="847170" y="777240"/>
                  </a:lnTo>
                  <a:lnTo>
                    <a:pt x="847162" y="782319"/>
                  </a:lnTo>
                  <a:lnTo>
                    <a:pt x="850977" y="782319"/>
                  </a:lnTo>
                  <a:lnTo>
                    <a:pt x="850985" y="777240"/>
                  </a:lnTo>
                  <a:close/>
                </a:path>
                <a:path w="852170" h="833120">
                  <a:moveTo>
                    <a:pt x="3880" y="782320"/>
                  </a:moveTo>
                  <a:lnTo>
                    <a:pt x="75" y="782320"/>
                  </a:lnTo>
                  <a:lnTo>
                    <a:pt x="63" y="789939"/>
                  </a:lnTo>
                  <a:lnTo>
                    <a:pt x="3868" y="789939"/>
                  </a:lnTo>
                  <a:lnTo>
                    <a:pt x="3880" y="782320"/>
                  </a:lnTo>
                  <a:close/>
                </a:path>
                <a:path w="852170" h="833120">
                  <a:moveTo>
                    <a:pt x="850977" y="782320"/>
                  </a:moveTo>
                  <a:lnTo>
                    <a:pt x="847162" y="782320"/>
                  </a:lnTo>
                  <a:lnTo>
                    <a:pt x="847150" y="789939"/>
                  </a:lnTo>
                  <a:lnTo>
                    <a:pt x="850965" y="789939"/>
                  </a:lnTo>
                  <a:lnTo>
                    <a:pt x="850977" y="782320"/>
                  </a:lnTo>
                  <a:close/>
                </a:path>
                <a:path w="852170" h="833120">
                  <a:moveTo>
                    <a:pt x="3868" y="789940"/>
                  </a:moveTo>
                  <a:lnTo>
                    <a:pt x="63" y="789940"/>
                  </a:lnTo>
                  <a:lnTo>
                    <a:pt x="36" y="807719"/>
                  </a:lnTo>
                  <a:lnTo>
                    <a:pt x="3841" y="807719"/>
                  </a:lnTo>
                  <a:lnTo>
                    <a:pt x="3868" y="789940"/>
                  </a:lnTo>
                  <a:close/>
                </a:path>
                <a:path w="852170" h="833120">
                  <a:moveTo>
                    <a:pt x="850965" y="789940"/>
                  </a:moveTo>
                  <a:lnTo>
                    <a:pt x="847150" y="789940"/>
                  </a:lnTo>
                  <a:lnTo>
                    <a:pt x="847123" y="807719"/>
                  </a:lnTo>
                  <a:lnTo>
                    <a:pt x="850938" y="807719"/>
                  </a:lnTo>
                  <a:lnTo>
                    <a:pt x="850965" y="789940"/>
                  </a:lnTo>
                  <a:close/>
                </a:path>
                <a:path w="852170" h="833120">
                  <a:moveTo>
                    <a:pt x="3841" y="807720"/>
                  </a:moveTo>
                  <a:lnTo>
                    <a:pt x="36" y="807720"/>
                  </a:lnTo>
                  <a:lnTo>
                    <a:pt x="15" y="821689"/>
                  </a:lnTo>
                  <a:lnTo>
                    <a:pt x="3819" y="821689"/>
                  </a:lnTo>
                  <a:lnTo>
                    <a:pt x="3841" y="807720"/>
                  </a:lnTo>
                  <a:close/>
                </a:path>
                <a:path w="852170" h="833120">
                  <a:moveTo>
                    <a:pt x="850938" y="807720"/>
                  </a:moveTo>
                  <a:lnTo>
                    <a:pt x="847123" y="807720"/>
                  </a:lnTo>
                  <a:lnTo>
                    <a:pt x="847101" y="821689"/>
                  </a:lnTo>
                  <a:lnTo>
                    <a:pt x="850917" y="821689"/>
                  </a:lnTo>
                  <a:lnTo>
                    <a:pt x="850938" y="807720"/>
                  </a:lnTo>
                  <a:close/>
                </a:path>
                <a:path w="852170" h="833120">
                  <a:moveTo>
                    <a:pt x="3819" y="821690"/>
                  </a:moveTo>
                  <a:lnTo>
                    <a:pt x="15" y="821690"/>
                  </a:lnTo>
                  <a:lnTo>
                    <a:pt x="7" y="826769"/>
                  </a:lnTo>
                  <a:lnTo>
                    <a:pt x="3811" y="826769"/>
                  </a:lnTo>
                  <a:lnTo>
                    <a:pt x="3819" y="821690"/>
                  </a:lnTo>
                  <a:close/>
                </a:path>
                <a:path w="852170" h="833120">
                  <a:moveTo>
                    <a:pt x="850917" y="821690"/>
                  </a:moveTo>
                  <a:lnTo>
                    <a:pt x="847101" y="821690"/>
                  </a:lnTo>
                  <a:lnTo>
                    <a:pt x="847093" y="826769"/>
                  </a:lnTo>
                  <a:lnTo>
                    <a:pt x="850909" y="826769"/>
                  </a:lnTo>
                  <a:lnTo>
                    <a:pt x="850917" y="821690"/>
                  </a:lnTo>
                  <a:close/>
                </a:path>
                <a:path w="852170" h="833120">
                  <a:moveTo>
                    <a:pt x="3811" y="826770"/>
                  </a:moveTo>
                  <a:lnTo>
                    <a:pt x="7" y="826770"/>
                  </a:lnTo>
                  <a:lnTo>
                    <a:pt x="0" y="831850"/>
                  </a:lnTo>
                  <a:lnTo>
                    <a:pt x="850900" y="833119"/>
                  </a:lnTo>
                  <a:lnTo>
                    <a:pt x="850905" y="829310"/>
                  </a:lnTo>
                  <a:lnTo>
                    <a:pt x="3810" y="828039"/>
                  </a:lnTo>
                  <a:lnTo>
                    <a:pt x="3811" y="826770"/>
                  </a:lnTo>
                  <a:close/>
                </a:path>
                <a:path w="852170" h="833120">
                  <a:moveTo>
                    <a:pt x="850909" y="826770"/>
                  </a:moveTo>
                  <a:lnTo>
                    <a:pt x="847093" y="826770"/>
                  </a:lnTo>
                  <a:lnTo>
                    <a:pt x="847090" y="829310"/>
                  </a:lnTo>
                  <a:lnTo>
                    <a:pt x="850905" y="829310"/>
                  </a:lnTo>
                  <a:lnTo>
                    <a:pt x="850909" y="826770"/>
                  </a:lnTo>
                  <a:close/>
                </a:path>
              </a:pathLst>
            </a:custGeom>
            <a:solidFill>
              <a:srgbClr val="961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7158990" y="3140709"/>
              <a:ext cx="844550" cy="825500"/>
            </a:xfrm>
            <a:custGeom>
              <a:avLst/>
              <a:gdLst/>
              <a:ahLst/>
              <a:cxnLst/>
              <a:rect l="l" t="t" r="r" b="b"/>
              <a:pathLst>
                <a:path w="844550" h="825500">
                  <a:moveTo>
                    <a:pt x="1269" y="0"/>
                  </a:moveTo>
                  <a:lnTo>
                    <a:pt x="1219" y="33019"/>
                  </a:lnTo>
                  <a:lnTo>
                    <a:pt x="5034" y="33019"/>
                  </a:lnTo>
                  <a:lnTo>
                    <a:pt x="5079" y="3810"/>
                  </a:lnTo>
                  <a:lnTo>
                    <a:pt x="844546" y="3810"/>
                  </a:lnTo>
                  <a:lnTo>
                    <a:pt x="844550" y="1269"/>
                  </a:lnTo>
                  <a:lnTo>
                    <a:pt x="1269" y="0"/>
                  </a:lnTo>
                  <a:close/>
                </a:path>
                <a:path w="844550" h="825500">
                  <a:moveTo>
                    <a:pt x="844546" y="3810"/>
                  </a:moveTo>
                  <a:lnTo>
                    <a:pt x="5079" y="3810"/>
                  </a:lnTo>
                  <a:lnTo>
                    <a:pt x="840739" y="5079"/>
                  </a:lnTo>
                  <a:lnTo>
                    <a:pt x="840696" y="33019"/>
                  </a:lnTo>
                  <a:lnTo>
                    <a:pt x="844501" y="33019"/>
                  </a:lnTo>
                  <a:lnTo>
                    <a:pt x="844546" y="3810"/>
                  </a:lnTo>
                  <a:close/>
                </a:path>
                <a:path w="844550" h="825500">
                  <a:moveTo>
                    <a:pt x="5034" y="33020"/>
                  </a:moveTo>
                  <a:lnTo>
                    <a:pt x="1219" y="33020"/>
                  </a:lnTo>
                  <a:lnTo>
                    <a:pt x="1179" y="58419"/>
                  </a:lnTo>
                  <a:lnTo>
                    <a:pt x="4995" y="58419"/>
                  </a:lnTo>
                  <a:lnTo>
                    <a:pt x="5034" y="33020"/>
                  </a:lnTo>
                  <a:close/>
                </a:path>
                <a:path w="844550" h="825500">
                  <a:moveTo>
                    <a:pt x="844501" y="33020"/>
                  </a:moveTo>
                  <a:lnTo>
                    <a:pt x="840696" y="33020"/>
                  </a:lnTo>
                  <a:lnTo>
                    <a:pt x="840657" y="58419"/>
                  </a:lnTo>
                  <a:lnTo>
                    <a:pt x="844461" y="58419"/>
                  </a:lnTo>
                  <a:lnTo>
                    <a:pt x="844501" y="33020"/>
                  </a:lnTo>
                  <a:close/>
                </a:path>
                <a:path w="844550" h="825500">
                  <a:moveTo>
                    <a:pt x="4995" y="58420"/>
                  </a:moveTo>
                  <a:lnTo>
                    <a:pt x="1179" y="58420"/>
                  </a:lnTo>
                  <a:lnTo>
                    <a:pt x="1160" y="71119"/>
                  </a:lnTo>
                  <a:lnTo>
                    <a:pt x="4975" y="71119"/>
                  </a:lnTo>
                  <a:lnTo>
                    <a:pt x="4995" y="58420"/>
                  </a:lnTo>
                  <a:close/>
                </a:path>
                <a:path w="844550" h="825500">
                  <a:moveTo>
                    <a:pt x="844461" y="58420"/>
                  </a:moveTo>
                  <a:lnTo>
                    <a:pt x="840657" y="58420"/>
                  </a:lnTo>
                  <a:lnTo>
                    <a:pt x="840637" y="71119"/>
                  </a:lnTo>
                  <a:lnTo>
                    <a:pt x="844442" y="71119"/>
                  </a:lnTo>
                  <a:lnTo>
                    <a:pt x="844461" y="58420"/>
                  </a:lnTo>
                  <a:close/>
                </a:path>
                <a:path w="844550" h="825500">
                  <a:moveTo>
                    <a:pt x="4975" y="71120"/>
                  </a:moveTo>
                  <a:lnTo>
                    <a:pt x="1160" y="71120"/>
                  </a:lnTo>
                  <a:lnTo>
                    <a:pt x="1121" y="96519"/>
                  </a:lnTo>
                  <a:lnTo>
                    <a:pt x="4935" y="96519"/>
                  </a:lnTo>
                  <a:lnTo>
                    <a:pt x="4975" y="71120"/>
                  </a:lnTo>
                  <a:close/>
                </a:path>
                <a:path w="844550" h="825500">
                  <a:moveTo>
                    <a:pt x="844442" y="71120"/>
                  </a:moveTo>
                  <a:lnTo>
                    <a:pt x="840637" y="71120"/>
                  </a:lnTo>
                  <a:lnTo>
                    <a:pt x="840597" y="96519"/>
                  </a:lnTo>
                  <a:lnTo>
                    <a:pt x="844403" y="96519"/>
                  </a:lnTo>
                  <a:lnTo>
                    <a:pt x="844442" y="71120"/>
                  </a:lnTo>
                  <a:close/>
                </a:path>
                <a:path w="844550" h="825500">
                  <a:moveTo>
                    <a:pt x="4935" y="96520"/>
                  </a:moveTo>
                  <a:lnTo>
                    <a:pt x="1121" y="96520"/>
                  </a:lnTo>
                  <a:lnTo>
                    <a:pt x="896" y="242569"/>
                  </a:lnTo>
                  <a:lnTo>
                    <a:pt x="4708" y="242569"/>
                  </a:lnTo>
                  <a:lnTo>
                    <a:pt x="4935" y="96520"/>
                  </a:lnTo>
                  <a:close/>
                </a:path>
                <a:path w="844550" h="825500">
                  <a:moveTo>
                    <a:pt x="844403" y="96520"/>
                  </a:moveTo>
                  <a:lnTo>
                    <a:pt x="840597" y="96520"/>
                  </a:lnTo>
                  <a:lnTo>
                    <a:pt x="840370" y="242569"/>
                  </a:lnTo>
                  <a:lnTo>
                    <a:pt x="844178" y="242569"/>
                  </a:lnTo>
                  <a:lnTo>
                    <a:pt x="844403" y="96520"/>
                  </a:lnTo>
                  <a:close/>
                </a:path>
                <a:path w="844550" h="825500">
                  <a:moveTo>
                    <a:pt x="4708" y="242570"/>
                  </a:moveTo>
                  <a:lnTo>
                    <a:pt x="896" y="242570"/>
                  </a:lnTo>
                  <a:lnTo>
                    <a:pt x="857" y="267969"/>
                  </a:lnTo>
                  <a:lnTo>
                    <a:pt x="4669" y="267969"/>
                  </a:lnTo>
                  <a:lnTo>
                    <a:pt x="4708" y="242570"/>
                  </a:lnTo>
                  <a:close/>
                </a:path>
                <a:path w="844550" h="825500">
                  <a:moveTo>
                    <a:pt x="844178" y="242570"/>
                  </a:moveTo>
                  <a:lnTo>
                    <a:pt x="840370" y="242570"/>
                  </a:lnTo>
                  <a:lnTo>
                    <a:pt x="840331" y="267969"/>
                  </a:lnTo>
                  <a:lnTo>
                    <a:pt x="844139" y="267969"/>
                  </a:lnTo>
                  <a:lnTo>
                    <a:pt x="844178" y="242570"/>
                  </a:lnTo>
                  <a:close/>
                </a:path>
                <a:path w="844550" h="825500">
                  <a:moveTo>
                    <a:pt x="4669" y="267970"/>
                  </a:moveTo>
                  <a:lnTo>
                    <a:pt x="857" y="267970"/>
                  </a:lnTo>
                  <a:lnTo>
                    <a:pt x="817" y="293369"/>
                  </a:lnTo>
                  <a:lnTo>
                    <a:pt x="4629" y="293369"/>
                  </a:lnTo>
                  <a:lnTo>
                    <a:pt x="4669" y="267970"/>
                  </a:lnTo>
                  <a:close/>
                </a:path>
                <a:path w="844550" h="825500">
                  <a:moveTo>
                    <a:pt x="844139" y="267970"/>
                  </a:moveTo>
                  <a:lnTo>
                    <a:pt x="840331" y="267970"/>
                  </a:lnTo>
                  <a:lnTo>
                    <a:pt x="840291" y="293369"/>
                  </a:lnTo>
                  <a:lnTo>
                    <a:pt x="844099" y="293369"/>
                  </a:lnTo>
                  <a:lnTo>
                    <a:pt x="844139" y="267970"/>
                  </a:lnTo>
                  <a:close/>
                </a:path>
                <a:path w="844550" h="825500">
                  <a:moveTo>
                    <a:pt x="4629" y="293370"/>
                  </a:moveTo>
                  <a:lnTo>
                    <a:pt x="817" y="293370"/>
                  </a:lnTo>
                  <a:lnTo>
                    <a:pt x="450" y="532129"/>
                  </a:lnTo>
                  <a:lnTo>
                    <a:pt x="4258" y="532129"/>
                  </a:lnTo>
                  <a:lnTo>
                    <a:pt x="4629" y="293370"/>
                  </a:lnTo>
                  <a:close/>
                </a:path>
                <a:path w="844550" h="825500">
                  <a:moveTo>
                    <a:pt x="844099" y="293370"/>
                  </a:moveTo>
                  <a:lnTo>
                    <a:pt x="840291" y="293370"/>
                  </a:lnTo>
                  <a:lnTo>
                    <a:pt x="839920" y="532129"/>
                  </a:lnTo>
                  <a:lnTo>
                    <a:pt x="843732" y="532129"/>
                  </a:lnTo>
                  <a:lnTo>
                    <a:pt x="844099" y="293370"/>
                  </a:lnTo>
                  <a:close/>
                </a:path>
                <a:path w="844550" h="825500">
                  <a:moveTo>
                    <a:pt x="4258" y="532130"/>
                  </a:moveTo>
                  <a:lnTo>
                    <a:pt x="450" y="532130"/>
                  </a:lnTo>
                  <a:lnTo>
                    <a:pt x="410" y="557529"/>
                  </a:lnTo>
                  <a:lnTo>
                    <a:pt x="4218" y="557529"/>
                  </a:lnTo>
                  <a:lnTo>
                    <a:pt x="4258" y="532130"/>
                  </a:lnTo>
                  <a:close/>
                </a:path>
                <a:path w="844550" h="825500">
                  <a:moveTo>
                    <a:pt x="843732" y="532130"/>
                  </a:moveTo>
                  <a:lnTo>
                    <a:pt x="839920" y="532130"/>
                  </a:lnTo>
                  <a:lnTo>
                    <a:pt x="839880" y="557529"/>
                  </a:lnTo>
                  <a:lnTo>
                    <a:pt x="843692" y="557529"/>
                  </a:lnTo>
                  <a:lnTo>
                    <a:pt x="843732" y="532130"/>
                  </a:lnTo>
                  <a:close/>
                </a:path>
                <a:path w="844550" h="825500">
                  <a:moveTo>
                    <a:pt x="4218" y="557530"/>
                  </a:moveTo>
                  <a:lnTo>
                    <a:pt x="410" y="557530"/>
                  </a:lnTo>
                  <a:lnTo>
                    <a:pt x="371" y="582929"/>
                  </a:lnTo>
                  <a:lnTo>
                    <a:pt x="4179" y="582929"/>
                  </a:lnTo>
                  <a:lnTo>
                    <a:pt x="4218" y="557530"/>
                  </a:lnTo>
                  <a:close/>
                </a:path>
                <a:path w="844550" h="825500">
                  <a:moveTo>
                    <a:pt x="843692" y="557530"/>
                  </a:moveTo>
                  <a:lnTo>
                    <a:pt x="839880" y="557530"/>
                  </a:lnTo>
                  <a:lnTo>
                    <a:pt x="839841" y="582929"/>
                  </a:lnTo>
                  <a:lnTo>
                    <a:pt x="843653" y="582929"/>
                  </a:lnTo>
                  <a:lnTo>
                    <a:pt x="843692" y="557530"/>
                  </a:lnTo>
                  <a:close/>
                </a:path>
                <a:path w="844550" h="825500">
                  <a:moveTo>
                    <a:pt x="4179" y="582930"/>
                  </a:moveTo>
                  <a:lnTo>
                    <a:pt x="371" y="582930"/>
                  </a:lnTo>
                  <a:lnTo>
                    <a:pt x="332" y="608329"/>
                  </a:lnTo>
                  <a:lnTo>
                    <a:pt x="4139" y="608329"/>
                  </a:lnTo>
                  <a:lnTo>
                    <a:pt x="4179" y="582930"/>
                  </a:lnTo>
                  <a:close/>
                </a:path>
                <a:path w="844550" h="825500">
                  <a:moveTo>
                    <a:pt x="843653" y="582930"/>
                  </a:moveTo>
                  <a:lnTo>
                    <a:pt x="839841" y="582930"/>
                  </a:lnTo>
                  <a:lnTo>
                    <a:pt x="839801" y="608329"/>
                  </a:lnTo>
                  <a:lnTo>
                    <a:pt x="843614" y="608329"/>
                  </a:lnTo>
                  <a:lnTo>
                    <a:pt x="843653" y="582930"/>
                  </a:lnTo>
                  <a:close/>
                </a:path>
                <a:path w="844550" h="825500">
                  <a:moveTo>
                    <a:pt x="4139" y="608330"/>
                  </a:moveTo>
                  <a:lnTo>
                    <a:pt x="332" y="608330"/>
                  </a:lnTo>
                  <a:lnTo>
                    <a:pt x="293" y="633729"/>
                  </a:lnTo>
                  <a:lnTo>
                    <a:pt x="4100" y="633729"/>
                  </a:lnTo>
                  <a:lnTo>
                    <a:pt x="4139" y="608330"/>
                  </a:lnTo>
                  <a:close/>
                </a:path>
                <a:path w="844550" h="825500">
                  <a:moveTo>
                    <a:pt x="843614" y="608330"/>
                  </a:moveTo>
                  <a:lnTo>
                    <a:pt x="839801" y="608330"/>
                  </a:lnTo>
                  <a:lnTo>
                    <a:pt x="839762" y="633729"/>
                  </a:lnTo>
                  <a:lnTo>
                    <a:pt x="843575" y="633729"/>
                  </a:lnTo>
                  <a:lnTo>
                    <a:pt x="843614" y="608330"/>
                  </a:lnTo>
                  <a:close/>
                </a:path>
                <a:path w="844550" h="825500">
                  <a:moveTo>
                    <a:pt x="4100" y="633730"/>
                  </a:moveTo>
                  <a:lnTo>
                    <a:pt x="293" y="633730"/>
                  </a:lnTo>
                  <a:lnTo>
                    <a:pt x="254" y="659129"/>
                  </a:lnTo>
                  <a:lnTo>
                    <a:pt x="4060" y="659129"/>
                  </a:lnTo>
                  <a:lnTo>
                    <a:pt x="4100" y="633730"/>
                  </a:lnTo>
                  <a:close/>
                </a:path>
                <a:path w="844550" h="825500">
                  <a:moveTo>
                    <a:pt x="843575" y="633730"/>
                  </a:moveTo>
                  <a:lnTo>
                    <a:pt x="839762" y="633730"/>
                  </a:lnTo>
                  <a:lnTo>
                    <a:pt x="839722" y="659129"/>
                  </a:lnTo>
                  <a:lnTo>
                    <a:pt x="843536" y="659129"/>
                  </a:lnTo>
                  <a:lnTo>
                    <a:pt x="843575" y="633730"/>
                  </a:lnTo>
                  <a:close/>
                </a:path>
                <a:path w="844550" h="825500">
                  <a:moveTo>
                    <a:pt x="4060" y="659130"/>
                  </a:moveTo>
                  <a:lnTo>
                    <a:pt x="254" y="659130"/>
                  </a:lnTo>
                  <a:lnTo>
                    <a:pt x="234" y="671829"/>
                  </a:lnTo>
                  <a:lnTo>
                    <a:pt x="4041" y="671829"/>
                  </a:lnTo>
                  <a:lnTo>
                    <a:pt x="4060" y="659130"/>
                  </a:lnTo>
                  <a:close/>
                </a:path>
                <a:path w="844550" h="825500">
                  <a:moveTo>
                    <a:pt x="843536" y="659130"/>
                  </a:moveTo>
                  <a:lnTo>
                    <a:pt x="839722" y="659130"/>
                  </a:lnTo>
                  <a:lnTo>
                    <a:pt x="839703" y="671829"/>
                  </a:lnTo>
                  <a:lnTo>
                    <a:pt x="843516" y="671829"/>
                  </a:lnTo>
                  <a:lnTo>
                    <a:pt x="843536" y="659130"/>
                  </a:lnTo>
                  <a:close/>
                </a:path>
                <a:path w="844550" h="825500">
                  <a:moveTo>
                    <a:pt x="4041" y="671830"/>
                  </a:moveTo>
                  <a:lnTo>
                    <a:pt x="234" y="671830"/>
                  </a:lnTo>
                  <a:lnTo>
                    <a:pt x="195" y="697229"/>
                  </a:lnTo>
                  <a:lnTo>
                    <a:pt x="4001" y="697229"/>
                  </a:lnTo>
                  <a:lnTo>
                    <a:pt x="4041" y="671830"/>
                  </a:lnTo>
                  <a:close/>
                </a:path>
                <a:path w="844550" h="825500">
                  <a:moveTo>
                    <a:pt x="843516" y="671830"/>
                  </a:moveTo>
                  <a:lnTo>
                    <a:pt x="839703" y="671830"/>
                  </a:lnTo>
                  <a:lnTo>
                    <a:pt x="839663" y="697229"/>
                  </a:lnTo>
                  <a:lnTo>
                    <a:pt x="843477" y="697229"/>
                  </a:lnTo>
                  <a:lnTo>
                    <a:pt x="843516" y="671830"/>
                  </a:lnTo>
                  <a:close/>
                </a:path>
                <a:path w="844550" h="825500">
                  <a:moveTo>
                    <a:pt x="4001" y="697230"/>
                  </a:moveTo>
                  <a:lnTo>
                    <a:pt x="195" y="697230"/>
                  </a:lnTo>
                  <a:lnTo>
                    <a:pt x="146" y="728979"/>
                  </a:lnTo>
                  <a:lnTo>
                    <a:pt x="3952" y="728979"/>
                  </a:lnTo>
                  <a:lnTo>
                    <a:pt x="4001" y="697230"/>
                  </a:lnTo>
                  <a:close/>
                </a:path>
                <a:path w="844550" h="825500">
                  <a:moveTo>
                    <a:pt x="843477" y="697230"/>
                  </a:moveTo>
                  <a:lnTo>
                    <a:pt x="839663" y="697230"/>
                  </a:lnTo>
                  <a:lnTo>
                    <a:pt x="839614" y="728979"/>
                  </a:lnTo>
                  <a:lnTo>
                    <a:pt x="843428" y="728979"/>
                  </a:lnTo>
                  <a:lnTo>
                    <a:pt x="843477" y="697230"/>
                  </a:lnTo>
                  <a:close/>
                </a:path>
                <a:path w="844550" h="825500">
                  <a:moveTo>
                    <a:pt x="3952" y="728980"/>
                  </a:moveTo>
                  <a:lnTo>
                    <a:pt x="146" y="728980"/>
                  </a:lnTo>
                  <a:lnTo>
                    <a:pt x="138" y="734059"/>
                  </a:lnTo>
                  <a:lnTo>
                    <a:pt x="3944" y="734059"/>
                  </a:lnTo>
                  <a:lnTo>
                    <a:pt x="3952" y="728980"/>
                  </a:lnTo>
                  <a:close/>
                </a:path>
                <a:path w="844550" h="825500">
                  <a:moveTo>
                    <a:pt x="843428" y="728980"/>
                  </a:moveTo>
                  <a:lnTo>
                    <a:pt x="839614" y="728980"/>
                  </a:lnTo>
                  <a:lnTo>
                    <a:pt x="839606" y="734059"/>
                  </a:lnTo>
                  <a:lnTo>
                    <a:pt x="843420" y="734059"/>
                  </a:lnTo>
                  <a:lnTo>
                    <a:pt x="843428" y="728980"/>
                  </a:lnTo>
                  <a:close/>
                </a:path>
                <a:path w="844550" h="825500">
                  <a:moveTo>
                    <a:pt x="3944" y="734060"/>
                  </a:moveTo>
                  <a:lnTo>
                    <a:pt x="138" y="734060"/>
                  </a:lnTo>
                  <a:lnTo>
                    <a:pt x="117" y="748029"/>
                  </a:lnTo>
                  <a:lnTo>
                    <a:pt x="3922" y="748029"/>
                  </a:lnTo>
                  <a:lnTo>
                    <a:pt x="3944" y="734060"/>
                  </a:lnTo>
                  <a:close/>
                </a:path>
                <a:path w="844550" h="825500">
                  <a:moveTo>
                    <a:pt x="843420" y="734060"/>
                  </a:moveTo>
                  <a:lnTo>
                    <a:pt x="839606" y="734060"/>
                  </a:lnTo>
                  <a:lnTo>
                    <a:pt x="839584" y="748029"/>
                  </a:lnTo>
                  <a:lnTo>
                    <a:pt x="843399" y="748029"/>
                  </a:lnTo>
                  <a:lnTo>
                    <a:pt x="843420" y="734060"/>
                  </a:lnTo>
                  <a:close/>
                </a:path>
                <a:path w="844550" h="825500">
                  <a:moveTo>
                    <a:pt x="3922" y="748030"/>
                  </a:moveTo>
                  <a:lnTo>
                    <a:pt x="117" y="748030"/>
                  </a:lnTo>
                  <a:lnTo>
                    <a:pt x="107" y="754379"/>
                  </a:lnTo>
                  <a:lnTo>
                    <a:pt x="3912" y="754379"/>
                  </a:lnTo>
                  <a:lnTo>
                    <a:pt x="3922" y="748030"/>
                  </a:lnTo>
                  <a:close/>
                </a:path>
                <a:path w="844550" h="825500">
                  <a:moveTo>
                    <a:pt x="843399" y="748030"/>
                  </a:moveTo>
                  <a:lnTo>
                    <a:pt x="839584" y="748030"/>
                  </a:lnTo>
                  <a:lnTo>
                    <a:pt x="839574" y="754379"/>
                  </a:lnTo>
                  <a:lnTo>
                    <a:pt x="843389" y="754379"/>
                  </a:lnTo>
                  <a:lnTo>
                    <a:pt x="843399" y="748030"/>
                  </a:lnTo>
                  <a:close/>
                </a:path>
                <a:path w="844550" h="825500">
                  <a:moveTo>
                    <a:pt x="3912" y="754380"/>
                  </a:moveTo>
                  <a:lnTo>
                    <a:pt x="107" y="754380"/>
                  </a:lnTo>
                  <a:lnTo>
                    <a:pt x="97" y="760729"/>
                  </a:lnTo>
                  <a:lnTo>
                    <a:pt x="3902" y="760729"/>
                  </a:lnTo>
                  <a:lnTo>
                    <a:pt x="3912" y="754380"/>
                  </a:lnTo>
                  <a:close/>
                </a:path>
                <a:path w="844550" h="825500">
                  <a:moveTo>
                    <a:pt x="843389" y="754380"/>
                  </a:moveTo>
                  <a:lnTo>
                    <a:pt x="839574" y="754380"/>
                  </a:lnTo>
                  <a:lnTo>
                    <a:pt x="839564" y="760729"/>
                  </a:lnTo>
                  <a:lnTo>
                    <a:pt x="843379" y="760729"/>
                  </a:lnTo>
                  <a:lnTo>
                    <a:pt x="843389" y="754380"/>
                  </a:lnTo>
                  <a:close/>
                </a:path>
                <a:path w="844550" h="825500">
                  <a:moveTo>
                    <a:pt x="3902" y="760730"/>
                  </a:moveTo>
                  <a:lnTo>
                    <a:pt x="97" y="760730"/>
                  </a:lnTo>
                  <a:lnTo>
                    <a:pt x="88" y="767079"/>
                  </a:lnTo>
                  <a:lnTo>
                    <a:pt x="3892" y="767079"/>
                  </a:lnTo>
                  <a:lnTo>
                    <a:pt x="3902" y="760730"/>
                  </a:lnTo>
                  <a:close/>
                </a:path>
                <a:path w="844550" h="825500">
                  <a:moveTo>
                    <a:pt x="843379" y="760730"/>
                  </a:moveTo>
                  <a:lnTo>
                    <a:pt x="839564" y="760730"/>
                  </a:lnTo>
                  <a:lnTo>
                    <a:pt x="839554" y="767079"/>
                  </a:lnTo>
                  <a:lnTo>
                    <a:pt x="843370" y="767079"/>
                  </a:lnTo>
                  <a:lnTo>
                    <a:pt x="843379" y="760730"/>
                  </a:lnTo>
                  <a:close/>
                </a:path>
                <a:path w="844550" h="825500">
                  <a:moveTo>
                    <a:pt x="3892" y="767080"/>
                  </a:moveTo>
                  <a:lnTo>
                    <a:pt x="88" y="767080"/>
                  </a:lnTo>
                  <a:lnTo>
                    <a:pt x="78" y="773429"/>
                  </a:lnTo>
                  <a:lnTo>
                    <a:pt x="3883" y="773429"/>
                  </a:lnTo>
                  <a:lnTo>
                    <a:pt x="3892" y="767080"/>
                  </a:lnTo>
                  <a:close/>
                </a:path>
                <a:path w="844550" h="825500">
                  <a:moveTo>
                    <a:pt x="843370" y="767080"/>
                  </a:moveTo>
                  <a:lnTo>
                    <a:pt x="839554" y="767080"/>
                  </a:lnTo>
                  <a:lnTo>
                    <a:pt x="839545" y="773429"/>
                  </a:lnTo>
                  <a:lnTo>
                    <a:pt x="843360" y="773429"/>
                  </a:lnTo>
                  <a:lnTo>
                    <a:pt x="843370" y="767080"/>
                  </a:lnTo>
                  <a:close/>
                </a:path>
                <a:path w="844550" h="825500">
                  <a:moveTo>
                    <a:pt x="3883" y="773430"/>
                  </a:moveTo>
                  <a:lnTo>
                    <a:pt x="78" y="773430"/>
                  </a:lnTo>
                  <a:lnTo>
                    <a:pt x="70" y="778509"/>
                  </a:lnTo>
                  <a:lnTo>
                    <a:pt x="3875" y="778509"/>
                  </a:lnTo>
                  <a:lnTo>
                    <a:pt x="3883" y="773430"/>
                  </a:lnTo>
                  <a:close/>
                </a:path>
                <a:path w="844550" h="825500">
                  <a:moveTo>
                    <a:pt x="843360" y="773430"/>
                  </a:moveTo>
                  <a:lnTo>
                    <a:pt x="839545" y="773430"/>
                  </a:lnTo>
                  <a:lnTo>
                    <a:pt x="839537" y="778509"/>
                  </a:lnTo>
                  <a:lnTo>
                    <a:pt x="843352" y="778509"/>
                  </a:lnTo>
                  <a:lnTo>
                    <a:pt x="843360" y="773430"/>
                  </a:lnTo>
                  <a:close/>
                </a:path>
                <a:path w="844550" h="825500">
                  <a:moveTo>
                    <a:pt x="3875" y="778510"/>
                  </a:moveTo>
                  <a:lnTo>
                    <a:pt x="70" y="778510"/>
                  </a:lnTo>
                  <a:lnTo>
                    <a:pt x="58" y="786129"/>
                  </a:lnTo>
                  <a:lnTo>
                    <a:pt x="3863" y="786129"/>
                  </a:lnTo>
                  <a:lnTo>
                    <a:pt x="3875" y="778510"/>
                  </a:lnTo>
                  <a:close/>
                </a:path>
                <a:path w="844550" h="825500">
                  <a:moveTo>
                    <a:pt x="843352" y="778510"/>
                  </a:moveTo>
                  <a:lnTo>
                    <a:pt x="839537" y="778510"/>
                  </a:lnTo>
                  <a:lnTo>
                    <a:pt x="839525" y="786129"/>
                  </a:lnTo>
                  <a:lnTo>
                    <a:pt x="843340" y="786129"/>
                  </a:lnTo>
                  <a:lnTo>
                    <a:pt x="843352" y="778510"/>
                  </a:lnTo>
                  <a:close/>
                </a:path>
                <a:path w="844550" h="825500">
                  <a:moveTo>
                    <a:pt x="3863" y="786130"/>
                  </a:moveTo>
                  <a:lnTo>
                    <a:pt x="58" y="786130"/>
                  </a:lnTo>
                  <a:lnTo>
                    <a:pt x="31" y="803909"/>
                  </a:lnTo>
                  <a:lnTo>
                    <a:pt x="3835" y="803909"/>
                  </a:lnTo>
                  <a:lnTo>
                    <a:pt x="3863" y="786130"/>
                  </a:lnTo>
                  <a:close/>
                </a:path>
                <a:path w="844550" h="825500">
                  <a:moveTo>
                    <a:pt x="843340" y="786130"/>
                  </a:moveTo>
                  <a:lnTo>
                    <a:pt x="839525" y="786130"/>
                  </a:lnTo>
                  <a:lnTo>
                    <a:pt x="839497" y="803909"/>
                  </a:lnTo>
                  <a:lnTo>
                    <a:pt x="843313" y="803909"/>
                  </a:lnTo>
                  <a:lnTo>
                    <a:pt x="843340" y="786130"/>
                  </a:lnTo>
                  <a:close/>
                </a:path>
                <a:path w="844550" h="825500">
                  <a:moveTo>
                    <a:pt x="3835" y="803910"/>
                  </a:moveTo>
                  <a:lnTo>
                    <a:pt x="31" y="803910"/>
                  </a:lnTo>
                  <a:lnTo>
                    <a:pt x="9" y="817879"/>
                  </a:lnTo>
                  <a:lnTo>
                    <a:pt x="3813" y="817879"/>
                  </a:lnTo>
                  <a:lnTo>
                    <a:pt x="3835" y="803910"/>
                  </a:lnTo>
                  <a:close/>
                </a:path>
                <a:path w="844550" h="825500">
                  <a:moveTo>
                    <a:pt x="843313" y="803910"/>
                  </a:moveTo>
                  <a:lnTo>
                    <a:pt x="839497" y="803910"/>
                  </a:lnTo>
                  <a:lnTo>
                    <a:pt x="839475" y="817879"/>
                  </a:lnTo>
                  <a:lnTo>
                    <a:pt x="843291" y="817879"/>
                  </a:lnTo>
                  <a:lnTo>
                    <a:pt x="843313" y="803910"/>
                  </a:lnTo>
                  <a:close/>
                </a:path>
                <a:path w="844550" h="825500">
                  <a:moveTo>
                    <a:pt x="3813" y="817880"/>
                  </a:moveTo>
                  <a:lnTo>
                    <a:pt x="9" y="817880"/>
                  </a:lnTo>
                  <a:lnTo>
                    <a:pt x="1" y="822959"/>
                  </a:lnTo>
                  <a:lnTo>
                    <a:pt x="843283" y="822959"/>
                  </a:lnTo>
                  <a:lnTo>
                    <a:pt x="843285" y="821689"/>
                  </a:lnTo>
                  <a:lnTo>
                    <a:pt x="3810" y="820420"/>
                  </a:lnTo>
                  <a:lnTo>
                    <a:pt x="3813" y="817880"/>
                  </a:lnTo>
                  <a:close/>
                </a:path>
                <a:path w="844550" h="825500">
                  <a:moveTo>
                    <a:pt x="843291" y="817880"/>
                  </a:moveTo>
                  <a:lnTo>
                    <a:pt x="839475" y="817880"/>
                  </a:lnTo>
                  <a:lnTo>
                    <a:pt x="839469" y="821689"/>
                  </a:lnTo>
                  <a:lnTo>
                    <a:pt x="843285" y="821689"/>
                  </a:lnTo>
                  <a:lnTo>
                    <a:pt x="843291" y="817880"/>
                  </a:lnTo>
                  <a:close/>
                </a:path>
                <a:path w="844550" h="825500">
                  <a:moveTo>
                    <a:pt x="843283" y="822960"/>
                  </a:moveTo>
                  <a:lnTo>
                    <a:pt x="1" y="822960"/>
                  </a:lnTo>
                  <a:lnTo>
                    <a:pt x="0" y="824229"/>
                  </a:lnTo>
                  <a:lnTo>
                    <a:pt x="843279" y="825500"/>
                  </a:lnTo>
                  <a:lnTo>
                    <a:pt x="843283" y="822960"/>
                  </a:lnTo>
                  <a:close/>
                </a:path>
              </a:pathLst>
            </a:custGeom>
            <a:solidFill>
              <a:srgbClr val="97161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7162800" y="3144519"/>
              <a:ext cx="836930" cy="817880"/>
            </a:xfrm>
            <a:custGeom>
              <a:avLst/>
              <a:gdLst/>
              <a:ahLst/>
              <a:cxnLst/>
              <a:rect l="l" t="t" r="r" b="b"/>
              <a:pathLst>
                <a:path w="836929" h="817879">
                  <a:moveTo>
                    <a:pt x="7658" y="782332"/>
                  </a:moveTo>
                  <a:lnTo>
                    <a:pt x="3848" y="782332"/>
                  </a:lnTo>
                  <a:lnTo>
                    <a:pt x="50" y="782332"/>
                  </a:lnTo>
                  <a:lnTo>
                    <a:pt x="25" y="800100"/>
                  </a:lnTo>
                  <a:lnTo>
                    <a:pt x="3822" y="800100"/>
                  </a:lnTo>
                  <a:lnTo>
                    <a:pt x="7620" y="800100"/>
                  </a:lnTo>
                  <a:lnTo>
                    <a:pt x="7658" y="782332"/>
                  </a:lnTo>
                  <a:close/>
                </a:path>
                <a:path w="836929" h="817879">
                  <a:moveTo>
                    <a:pt x="7670" y="774712"/>
                  </a:moveTo>
                  <a:lnTo>
                    <a:pt x="3860" y="774712"/>
                  </a:lnTo>
                  <a:lnTo>
                    <a:pt x="63" y="774712"/>
                  </a:lnTo>
                  <a:lnTo>
                    <a:pt x="50" y="782320"/>
                  </a:lnTo>
                  <a:lnTo>
                    <a:pt x="3848" y="782320"/>
                  </a:lnTo>
                  <a:lnTo>
                    <a:pt x="7658" y="782320"/>
                  </a:lnTo>
                  <a:lnTo>
                    <a:pt x="7670" y="774712"/>
                  </a:lnTo>
                  <a:close/>
                </a:path>
                <a:path w="836929" h="817879">
                  <a:moveTo>
                    <a:pt x="7670" y="769632"/>
                  </a:moveTo>
                  <a:lnTo>
                    <a:pt x="3873" y="769632"/>
                  </a:lnTo>
                  <a:lnTo>
                    <a:pt x="63" y="769632"/>
                  </a:lnTo>
                  <a:lnTo>
                    <a:pt x="63" y="774700"/>
                  </a:lnTo>
                  <a:lnTo>
                    <a:pt x="3860" y="774700"/>
                  </a:lnTo>
                  <a:lnTo>
                    <a:pt x="7670" y="774700"/>
                  </a:lnTo>
                  <a:lnTo>
                    <a:pt x="7670" y="769632"/>
                  </a:lnTo>
                  <a:close/>
                </a:path>
                <a:path w="836929" h="817879">
                  <a:moveTo>
                    <a:pt x="7683" y="763282"/>
                  </a:moveTo>
                  <a:lnTo>
                    <a:pt x="3886" y="763282"/>
                  </a:lnTo>
                  <a:lnTo>
                    <a:pt x="76" y="763282"/>
                  </a:lnTo>
                  <a:lnTo>
                    <a:pt x="63" y="769620"/>
                  </a:lnTo>
                  <a:lnTo>
                    <a:pt x="3873" y="769620"/>
                  </a:lnTo>
                  <a:lnTo>
                    <a:pt x="7670" y="769620"/>
                  </a:lnTo>
                  <a:lnTo>
                    <a:pt x="7683" y="763282"/>
                  </a:lnTo>
                  <a:close/>
                </a:path>
                <a:path w="836929" h="817879">
                  <a:moveTo>
                    <a:pt x="7696" y="756932"/>
                  </a:moveTo>
                  <a:lnTo>
                    <a:pt x="3886" y="756932"/>
                  </a:lnTo>
                  <a:lnTo>
                    <a:pt x="88" y="756932"/>
                  </a:lnTo>
                  <a:lnTo>
                    <a:pt x="76" y="763270"/>
                  </a:lnTo>
                  <a:lnTo>
                    <a:pt x="3886" y="763270"/>
                  </a:lnTo>
                  <a:lnTo>
                    <a:pt x="7683" y="763270"/>
                  </a:lnTo>
                  <a:lnTo>
                    <a:pt x="7696" y="756932"/>
                  </a:lnTo>
                  <a:close/>
                </a:path>
                <a:path w="836929" h="817879">
                  <a:moveTo>
                    <a:pt x="7708" y="750582"/>
                  </a:moveTo>
                  <a:lnTo>
                    <a:pt x="3898" y="750582"/>
                  </a:lnTo>
                  <a:lnTo>
                    <a:pt x="101" y="750582"/>
                  </a:lnTo>
                  <a:lnTo>
                    <a:pt x="88" y="756920"/>
                  </a:lnTo>
                  <a:lnTo>
                    <a:pt x="3886" y="756920"/>
                  </a:lnTo>
                  <a:lnTo>
                    <a:pt x="7696" y="756920"/>
                  </a:lnTo>
                  <a:lnTo>
                    <a:pt x="7708" y="750582"/>
                  </a:lnTo>
                  <a:close/>
                </a:path>
                <a:path w="836929" h="817879">
                  <a:moveTo>
                    <a:pt x="7708" y="744232"/>
                  </a:moveTo>
                  <a:lnTo>
                    <a:pt x="3911" y="744232"/>
                  </a:lnTo>
                  <a:lnTo>
                    <a:pt x="101" y="744232"/>
                  </a:lnTo>
                  <a:lnTo>
                    <a:pt x="101" y="750570"/>
                  </a:lnTo>
                  <a:lnTo>
                    <a:pt x="3898" y="750570"/>
                  </a:lnTo>
                  <a:lnTo>
                    <a:pt x="7708" y="750570"/>
                  </a:lnTo>
                  <a:lnTo>
                    <a:pt x="7708" y="744232"/>
                  </a:lnTo>
                  <a:close/>
                </a:path>
                <a:path w="836929" h="817879">
                  <a:moveTo>
                    <a:pt x="7734" y="730262"/>
                  </a:moveTo>
                  <a:lnTo>
                    <a:pt x="3937" y="730262"/>
                  </a:lnTo>
                  <a:lnTo>
                    <a:pt x="127" y="730262"/>
                  </a:lnTo>
                  <a:lnTo>
                    <a:pt x="101" y="744220"/>
                  </a:lnTo>
                  <a:lnTo>
                    <a:pt x="3911" y="744220"/>
                  </a:lnTo>
                  <a:lnTo>
                    <a:pt x="7708" y="744220"/>
                  </a:lnTo>
                  <a:lnTo>
                    <a:pt x="7734" y="730262"/>
                  </a:lnTo>
                  <a:close/>
                </a:path>
                <a:path w="836929" h="817879">
                  <a:moveTo>
                    <a:pt x="7747" y="725182"/>
                  </a:moveTo>
                  <a:lnTo>
                    <a:pt x="3937" y="725182"/>
                  </a:lnTo>
                  <a:lnTo>
                    <a:pt x="139" y="725182"/>
                  </a:lnTo>
                  <a:lnTo>
                    <a:pt x="127" y="730250"/>
                  </a:lnTo>
                  <a:lnTo>
                    <a:pt x="3937" y="730250"/>
                  </a:lnTo>
                  <a:lnTo>
                    <a:pt x="7734" y="730250"/>
                  </a:lnTo>
                  <a:lnTo>
                    <a:pt x="7747" y="725182"/>
                  </a:lnTo>
                  <a:close/>
                </a:path>
                <a:path w="836929" h="817879">
                  <a:moveTo>
                    <a:pt x="7797" y="693432"/>
                  </a:moveTo>
                  <a:lnTo>
                    <a:pt x="3987" y="693432"/>
                  </a:lnTo>
                  <a:lnTo>
                    <a:pt x="190" y="693432"/>
                  </a:lnTo>
                  <a:lnTo>
                    <a:pt x="139" y="725170"/>
                  </a:lnTo>
                  <a:lnTo>
                    <a:pt x="3937" y="725170"/>
                  </a:lnTo>
                  <a:lnTo>
                    <a:pt x="7747" y="725170"/>
                  </a:lnTo>
                  <a:lnTo>
                    <a:pt x="7797" y="693432"/>
                  </a:lnTo>
                  <a:close/>
                </a:path>
                <a:path w="836929" h="817879">
                  <a:moveTo>
                    <a:pt x="7835" y="668032"/>
                  </a:moveTo>
                  <a:lnTo>
                    <a:pt x="4025" y="668032"/>
                  </a:lnTo>
                  <a:lnTo>
                    <a:pt x="228" y="668032"/>
                  </a:lnTo>
                  <a:lnTo>
                    <a:pt x="190" y="693420"/>
                  </a:lnTo>
                  <a:lnTo>
                    <a:pt x="3987" y="693420"/>
                  </a:lnTo>
                  <a:lnTo>
                    <a:pt x="7797" y="693420"/>
                  </a:lnTo>
                  <a:lnTo>
                    <a:pt x="7835" y="668032"/>
                  </a:lnTo>
                  <a:close/>
                </a:path>
                <a:path w="836929" h="817879">
                  <a:moveTo>
                    <a:pt x="7861" y="655332"/>
                  </a:moveTo>
                  <a:lnTo>
                    <a:pt x="4051" y="655332"/>
                  </a:lnTo>
                  <a:lnTo>
                    <a:pt x="241" y="655332"/>
                  </a:lnTo>
                  <a:lnTo>
                    <a:pt x="228" y="668020"/>
                  </a:lnTo>
                  <a:lnTo>
                    <a:pt x="4025" y="668020"/>
                  </a:lnTo>
                  <a:lnTo>
                    <a:pt x="7835" y="668020"/>
                  </a:lnTo>
                  <a:lnTo>
                    <a:pt x="7861" y="655332"/>
                  </a:lnTo>
                  <a:close/>
                </a:path>
                <a:path w="836929" h="817879">
                  <a:moveTo>
                    <a:pt x="7899" y="629932"/>
                  </a:moveTo>
                  <a:lnTo>
                    <a:pt x="4089" y="629932"/>
                  </a:lnTo>
                  <a:lnTo>
                    <a:pt x="279" y="629932"/>
                  </a:lnTo>
                  <a:lnTo>
                    <a:pt x="241" y="655320"/>
                  </a:lnTo>
                  <a:lnTo>
                    <a:pt x="4051" y="655320"/>
                  </a:lnTo>
                  <a:lnTo>
                    <a:pt x="7861" y="655320"/>
                  </a:lnTo>
                  <a:lnTo>
                    <a:pt x="7899" y="629932"/>
                  </a:lnTo>
                  <a:close/>
                </a:path>
                <a:path w="836929" h="817879">
                  <a:moveTo>
                    <a:pt x="7937" y="604532"/>
                  </a:moveTo>
                  <a:lnTo>
                    <a:pt x="4127" y="604532"/>
                  </a:lnTo>
                  <a:lnTo>
                    <a:pt x="317" y="604532"/>
                  </a:lnTo>
                  <a:lnTo>
                    <a:pt x="279" y="629920"/>
                  </a:lnTo>
                  <a:lnTo>
                    <a:pt x="4089" y="629920"/>
                  </a:lnTo>
                  <a:lnTo>
                    <a:pt x="7899" y="629920"/>
                  </a:lnTo>
                  <a:lnTo>
                    <a:pt x="7937" y="604532"/>
                  </a:lnTo>
                  <a:close/>
                </a:path>
                <a:path w="836929" h="817879">
                  <a:moveTo>
                    <a:pt x="7975" y="579132"/>
                  </a:moveTo>
                  <a:lnTo>
                    <a:pt x="4165" y="579132"/>
                  </a:lnTo>
                  <a:lnTo>
                    <a:pt x="368" y="579132"/>
                  </a:lnTo>
                  <a:lnTo>
                    <a:pt x="317" y="604520"/>
                  </a:lnTo>
                  <a:lnTo>
                    <a:pt x="4127" y="604520"/>
                  </a:lnTo>
                  <a:lnTo>
                    <a:pt x="7937" y="604520"/>
                  </a:lnTo>
                  <a:lnTo>
                    <a:pt x="7975" y="579132"/>
                  </a:lnTo>
                  <a:close/>
                </a:path>
                <a:path w="836929" h="817879">
                  <a:moveTo>
                    <a:pt x="8013" y="553732"/>
                  </a:moveTo>
                  <a:lnTo>
                    <a:pt x="4216" y="553732"/>
                  </a:lnTo>
                  <a:lnTo>
                    <a:pt x="406" y="553732"/>
                  </a:lnTo>
                  <a:lnTo>
                    <a:pt x="368" y="579120"/>
                  </a:lnTo>
                  <a:lnTo>
                    <a:pt x="4165" y="579120"/>
                  </a:lnTo>
                  <a:lnTo>
                    <a:pt x="7975" y="579120"/>
                  </a:lnTo>
                  <a:lnTo>
                    <a:pt x="8013" y="553732"/>
                  </a:lnTo>
                  <a:close/>
                </a:path>
                <a:path w="836929" h="817879">
                  <a:moveTo>
                    <a:pt x="8051" y="528332"/>
                  </a:moveTo>
                  <a:lnTo>
                    <a:pt x="4254" y="528332"/>
                  </a:lnTo>
                  <a:lnTo>
                    <a:pt x="444" y="528332"/>
                  </a:lnTo>
                  <a:lnTo>
                    <a:pt x="406" y="553720"/>
                  </a:lnTo>
                  <a:lnTo>
                    <a:pt x="4216" y="553720"/>
                  </a:lnTo>
                  <a:lnTo>
                    <a:pt x="8013" y="553720"/>
                  </a:lnTo>
                  <a:lnTo>
                    <a:pt x="8051" y="528332"/>
                  </a:lnTo>
                  <a:close/>
                </a:path>
                <a:path w="836929" h="817879">
                  <a:moveTo>
                    <a:pt x="8432" y="289572"/>
                  </a:moveTo>
                  <a:lnTo>
                    <a:pt x="4622" y="289572"/>
                  </a:lnTo>
                  <a:lnTo>
                    <a:pt x="812" y="289572"/>
                  </a:lnTo>
                  <a:lnTo>
                    <a:pt x="444" y="528320"/>
                  </a:lnTo>
                  <a:lnTo>
                    <a:pt x="4254" y="528320"/>
                  </a:lnTo>
                  <a:lnTo>
                    <a:pt x="8051" y="528320"/>
                  </a:lnTo>
                  <a:lnTo>
                    <a:pt x="8432" y="289572"/>
                  </a:lnTo>
                  <a:close/>
                </a:path>
                <a:path w="836929" h="817879">
                  <a:moveTo>
                    <a:pt x="8470" y="264172"/>
                  </a:moveTo>
                  <a:lnTo>
                    <a:pt x="4660" y="264172"/>
                  </a:lnTo>
                  <a:lnTo>
                    <a:pt x="850" y="264172"/>
                  </a:lnTo>
                  <a:lnTo>
                    <a:pt x="812" y="289560"/>
                  </a:lnTo>
                  <a:lnTo>
                    <a:pt x="4622" y="289560"/>
                  </a:lnTo>
                  <a:lnTo>
                    <a:pt x="8432" y="289560"/>
                  </a:lnTo>
                  <a:lnTo>
                    <a:pt x="8470" y="264172"/>
                  </a:lnTo>
                  <a:close/>
                </a:path>
                <a:path w="836929" h="817879">
                  <a:moveTo>
                    <a:pt x="8521" y="238772"/>
                  </a:moveTo>
                  <a:lnTo>
                    <a:pt x="4699" y="238772"/>
                  </a:lnTo>
                  <a:lnTo>
                    <a:pt x="889" y="238772"/>
                  </a:lnTo>
                  <a:lnTo>
                    <a:pt x="850" y="264160"/>
                  </a:lnTo>
                  <a:lnTo>
                    <a:pt x="4660" y="264160"/>
                  </a:lnTo>
                  <a:lnTo>
                    <a:pt x="8470" y="264160"/>
                  </a:lnTo>
                  <a:lnTo>
                    <a:pt x="8521" y="238772"/>
                  </a:lnTo>
                  <a:close/>
                </a:path>
                <a:path w="836929" h="817879">
                  <a:moveTo>
                    <a:pt x="8750" y="92722"/>
                  </a:moveTo>
                  <a:lnTo>
                    <a:pt x="4940" y="92722"/>
                  </a:lnTo>
                  <a:lnTo>
                    <a:pt x="1117" y="92722"/>
                  </a:lnTo>
                  <a:lnTo>
                    <a:pt x="889" y="238760"/>
                  </a:lnTo>
                  <a:lnTo>
                    <a:pt x="4699" y="238760"/>
                  </a:lnTo>
                  <a:lnTo>
                    <a:pt x="8521" y="238760"/>
                  </a:lnTo>
                  <a:lnTo>
                    <a:pt x="8750" y="92722"/>
                  </a:lnTo>
                  <a:close/>
                </a:path>
                <a:path w="836929" h="817879">
                  <a:moveTo>
                    <a:pt x="8788" y="67322"/>
                  </a:moveTo>
                  <a:lnTo>
                    <a:pt x="4978" y="67322"/>
                  </a:lnTo>
                  <a:lnTo>
                    <a:pt x="1155" y="67322"/>
                  </a:lnTo>
                  <a:lnTo>
                    <a:pt x="1117" y="92710"/>
                  </a:lnTo>
                  <a:lnTo>
                    <a:pt x="4940" y="92710"/>
                  </a:lnTo>
                  <a:lnTo>
                    <a:pt x="8750" y="92710"/>
                  </a:lnTo>
                  <a:lnTo>
                    <a:pt x="8788" y="67322"/>
                  </a:lnTo>
                  <a:close/>
                </a:path>
                <a:path w="836929" h="817879">
                  <a:moveTo>
                    <a:pt x="8813" y="54622"/>
                  </a:moveTo>
                  <a:lnTo>
                    <a:pt x="4991" y="54622"/>
                  </a:lnTo>
                  <a:lnTo>
                    <a:pt x="1181" y="54622"/>
                  </a:lnTo>
                  <a:lnTo>
                    <a:pt x="1155" y="67310"/>
                  </a:lnTo>
                  <a:lnTo>
                    <a:pt x="4978" y="67310"/>
                  </a:lnTo>
                  <a:lnTo>
                    <a:pt x="8788" y="67310"/>
                  </a:lnTo>
                  <a:lnTo>
                    <a:pt x="8813" y="54622"/>
                  </a:lnTo>
                  <a:close/>
                </a:path>
                <a:path w="836929" h="817879">
                  <a:moveTo>
                    <a:pt x="8851" y="29222"/>
                  </a:moveTo>
                  <a:lnTo>
                    <a:pt x="5029" y="29222"/>
                  </a:lnTo>
                  <a:lnTo>
                    <a:pt x="1219" y="29222"/>
                  </a:lnTo>
                  <a:lnTo>
                    <a:pt x="1181" y="54610"/>
                  </a:lnTo>
                  <a:lnTo>
                    <a:pt x="4991" y="54610"/>
                  </a:lnTo>
                  <a:lnTo>
                    <a:pt x="8813" y="54610"/>
                  </a:lnTo>
                  <a:lnTo>
                    <a:pt x="8851" y="29222"/>
                  </a:lnTo>
                  <a:close/>
                </a:path>
                <a:path w="836929" h="817879">
                  <a:moveTo>
                    <a:pt x="835660" y="814082"/>
                  </a:moveTo>
                  <a:lnTo>
                    <a:pt x="0" y="814082"/>
                  </a:lnTo>
                  <a:lnTo>
                    <a:pt x="0" y="816610"/>
                  </a:lnTo>
                  <a:lnTo>
                    <a:pt x="835660" y="817880"/>
                  </a:lnTo>
                  <a:lnTo>
                    <a:pt x="835660" y="814082"/>
                  </a:lnTo>
                  <a:close/>
                </a:path>
                <a:path w="836929" h="817879">
                  <a:moveTo>
                    <a:pt x="835685" y="800112"/>
                  </a:moveTo>
                  <a:lnTo>
                    <a:pt x="831862" y="800112"/>
                  </a:lnTo>
                  <a:lnTo>
                    <a:pt x="828052" y="800112"/>
                  </a:lnTo>
                  <a:lnTo>
                    <a:pt x="828040" y="810260"/>
                  </a:lnTo>
                  <a:lnTo>
                    <a:pt x="7620" y="807720"/>
                  </a:lnTo>
                  <a:lnTo>
                    <a:pt x="7620" y="800112"/>
                  </a:lnTo>
                  <a:lnTo>
                    <a:pt x="3822" y="800112"/>
                  </a:lnTo>
                  <a:lnTo>
                    <a:pt x="25" y="800112"/>
                  </a:lnTo>
                  <a:lnTo>
                    <a:pt x="0" y="814070"/>
                  </a:lnTo>
                  <a:lnTo>
                    <a:pt x="831850" y="814070"/>
                  </a:lnTo>
                  <a:lnTo>
                    <a:pt x="835660" y="814070"/>
                  </a:lnTo>
                  <a:lnTo>
                    <a:pt x="835685" y="800112"/>
                  </a:lnTo>
                  <a:close/>
                </a:path>
                <a:path w="836929" h="817879">
                  <a:moveTo>
                    <a:pt x="835710" y="782332"/>
                  </a:moveTo>
                  <a:lnTo>
                    <a:pt x="831888" y="782332"/>
                  </a:lnTo>
                  <a:lnTo>
                    <a:pt x="828078" y="782332"/>
                  </a:lnTo>
                  <a:lnTo>
                    <a:pt x="828052" y="800100"/>
                  </a:lnTo>
                  <a:lnTo>
                    <a:pt x="831862" y="800100"/>
                  </a:lnTo>
                  <a:lnTo>
                    <a:pt x="835685" y="800100"/>
                  </a:lnTo>
                  <a:lnTo>
                    <a:pt x="835710" y="782332"/>
                  </a:lnTo>
                  <a:close/>
                </a:path>
                <a:path w="836929" h="817879">
                  <a:moveTo>
                    <a:pt x="835723" y="774712"/>
                  </a:moveTo>
                  <a:lnTo>
                    <a:pt x="831900" y="774712"/>
                  </a:lnTo>
                  <a:lnTo>
                    <a:pt x="828090" y="774712"/>
                  </a:lnTo>
                  <a:lnTo>
                    <a:pt x="828078" y="782320"/>
                  </a:lnTo>
                  <a:lnTo>
                    <a:pt x="831888" y="782320"/>
                  </a:lnTo>
                  <a:lnTo>
                    <a:pt x="835710" y="782320"/>
                  </a:lnTo>
                  <a:lnTo>
                    <a:pt x="835723" y="774712"/>
                  </a:lnTo>
                  <a:close/>
                </a:path>
                <a:path w="836929" h="817879">
                  <a:moveTo>
                    <a:pt x="835723" y="769632"/>
                  </a:moveTo>
                  <a:lnTo>
                    <a:pt x="831913" y="769632"/>
                  </a:lnTo>
                  <a:lnTo>
                    <a:pt x="828103" y="769632"/>
                  </a:lnTo>
                  <a:lnTo>
                    <a:pt x="828090" y="774700"/>
                  </a:lnTo>
                  <a:lnTo>
                    <a:pt x="831900" y="774700"/>
                  </a:lnTo>
                  <a:lnTo>
                    <a:pt x="835723" y="774700"/>
                  </a:lnTo>
                  <a:lnTo>
                    <a:pt x="835723" y="769632"/>
                  </a:lnTo>
                  <a:close/>
                </a:path>
                <a:path w="836929" h="817879">
                  <a:moveTo>
                    <a:pt x="835736" y="763282"/>
                  </a:moveTo>
                  <a:lnTo>
                    <a:pt x="831926" y="763282"/>
                  </a:lnTo>
                  <a:lnTo>
                    <a:pt x="828103" y="763282"/>
                  </a:lnTo>
                  <a:lnTo>
                    <a:pt x="828103" y="769620"/>
                  </a:lnTo>
                  <a:lnTo>
                    <a:pt x="831913" y="769620"/>
                  </a:lnTo>
                  <a:lnTo>
                    <a:pt x="835723" y="769620"/>
                  </a:lnTo>
                  <a:lnTo>
                    <a:pt x="835736" y="763282"/>
                  </a:lnTo>
                  <a:close/>
                </a:path>
                <a:path w="836929" h="817879">
                  <a:moveTo>
                    <a:pt x="835748" y="756932"/>
                  </a:moveTo>
                  <a:lnTo>
                    <a:pt x="831938" y="756932"/>
                  </a:lnTo>
                  <a:lnTo>
                    <a:pt x="828116" y="756932"/>
                  </a:lnTo>
                  <a:lnTo>
                    <a:pt x="828103" y="763270"/>
                  </a:lnTo>
                  <a:lnTo>
                    <a:pt x="831926" y="763270"/>
                  </a:lnTo>
                  <a:lnTo>
                    <a:pt x="835736" y="763270"/>
                  </a:lnTo>
                  <a:lnTo>
                    <a:pt x="835748" y="756932"/>
                  </a:lnTo>
                  <a:close/>
                </a:path>
                <a:path w="836929" h="817879">
                  <a:moveTo>
                    <a:pt x="835761" y="750582"/>
                  </a:moveTo>
                  <a:lnTo>
                    <a:pt x="831938" y="750582"/>
                  </a:lnTo>
                  <a:lnTo>
                    <a:pt x="828128" y="750582"/>
                  </a:lnTo>
                  <a:lnTo>
                    <a:pt x="828116" y="756920"/>
                  </a:lnTo>
                  <a:lnTo>
                    <a:pt x="831938" y="756920"/>
                  </a:lnTo>
                  <a:lnTo>
                    <a:pt x="835748" y="756920"/>
                  </a:lnTo>
                  <a:lnTo>
                    <a:pt x="835761" y="750582"/>
                  </a:lnTo>
                  <a:close/>
                </a:path>
                <a:path w="836929" h="817879">
                  <a:moveTo>
                    <a:pt x="835774" y="744232"/>
                  </a:moveTo>
                  <a:lnTo>
                    <a:pt x="831951" y="744232"/>
                  </a:lnTo>
                  <a:lnTo>
                    <a:pt x="828141" y="744232"/>
                  </a:lnTo>
                  <a:lnTo>
                    <a:pt x="828128" y="750570"/>
                  </a:lnTo>
                  <a:lnTo>
                    <a:pt x="831938" y="750570"/>
                  </a:lnTo>
                  <a:lnTo>
                    <a:pt x="835761" y="750570"/>
                  </a:lnTo>
                  <a:lnTo>
                    <a:pt x="835774" y="744232"/>
                  </a:lnTo>
                  <a:close/>
                </a:path>
                <a:path w="836929" h="817879">
                  <a:moveTo>
                    <a:pt x="835787" y="730262"/>
                  </a:moveTo>
                  <a:lnTo>
                    <a:pt x="831977" y="730262"/>
                  </a:lnTo>
                  <a:lnTo>
                    <a:pt x="828154" y="730262"/>
                  </a:lnTo>
                  <a:lnTo>
                    <a:pt x="828141" y="744220"/>
                  </a:lnTo>
                  <a:lnTo>
                    <a:pt x="831951" y="744220"/>
                  </a:lnTo>
                  <a:lnTo>
                    <a:pt x="835774" y="744220"/>
                  </a:lnTo>
                  <a:lnTo>
                    <a:pt x="835787" y="730262"/>
                  </a:lnTo>
                  <a:close/>
                </a:path>
                <a:path w="836929" h="817879">
                  <a:moveTo>
                    <a:pt x="835799" y="725182"/>
                  </a:moveTo>
                  <a:lnTo>
                    <a:pt x="831977" y="725182"/>
                  </a:lnTo>
                  <a:lnTo>
                    <a:pt x="828167" y="725182"/>
                  </a:lnTo>
                  <a:lnTo>
                    <a:pt x="828154" y="730250"/>
                  </a:lnTo>
                  <a:lnTo>
                    <a:pt x="831977" y="730250"/>
                  </a:lnTo>
                  <a:lnTo>
                    <a:pt x="835787" y="730250"/>
                  </a:lnTo>
                  <a:lnTo>
                    <a:pt x="835799" y="725182"/>
                  </a:lnTo>
                  <a:close/>
                </a:path>
                <a:path w="836929" h="817879">
                  <a:moveTo>
                    <a:pt x="835850" y="693432"/>
                  </a:moveTo>
                  <a:lnTo>
                    <a:pt x="832027" y="693432"/>
                  </a:lnTo>
                  <a:lnTo>
                    <a:pt x="828217" y="693432"/>
                  </a:lnTo>
                  <a:lnTo>
                    <a:pt x="828167" y="725170"/>
                  </a:lnTo>
                  <a:lnTo>
                    <a:pt x="831977" y="725170"/>
                  </a:lnTo>
                  <a:lnTo>
                    <a:pt x="835799" y="725170"/>
                  </a:lnTo>
                  <a:lnTo>
                    <a:pt x="835850" y="693432"/>
                  </a:lnTo>
                  <a:close/>
                </a:path>
                <a:path w="836929" h="817879">
                  <a:moveTo>
                    <a:pt x="835888" y="668032"/>
                  </a:moveTo>
                  <a:lnTo>
                    <a:pt x="832078" y="668032"/>
                  </a:lnTo>
                  <a:lnTo>
                    <a:pt x="828255" y="668032"/>
                  </a:lnTo>
                  <a:lnTo>
                    <a:pt x="828217" y="693420"/>
                  </a:lnTo>
                  <a:lnTo>
                    <a:pt x="832027" y="693420"/>
                  </a:lnTo>
                  <a:lnTo>
                    <a:pt x="835850" y="693420"/>
                  </a:lnTo>
                  <a:lnTo>
                    <a:pt x="835888" y="668032"/>
                  </a:lnTo>
                  <a:close/>
                </a:path>
                <a:path w="836929" h="817879">
                  <a:moveTo>
                    <a:pt x="835901" y="655332"/>
                  </a:moveTo>
                  <a:lnTo>
                    <a:pt x="832091" y="655332"/>
                  </a:lnTo>
                  <a:lnTo>
                    <a:pt x="828281" y="655332"/>
                  </a:lnTo>
                  <a:lnTo>
                    <a:pt x="828255" y="668020"/>
                  </a:lnTo>
                  <a:lnTo>
                    <a:pt x="832078" y="668020"/>
                  </a:lnTo>
                  <a:lnTo>
                    <a:pt x="835888" y="668020"/>
                  </a:lnTo>
                  <a:lnTo>
                    <a:pt x="835901" y="655332"/>
                  </a:lnTo>
                  <a:close/>
                </a:path>
                <a:path w="836929" h="817879">
                  <a:moveTo>
                    <a:pt x="835952" y="629932"/>
                  </a:moveTo>
                  <a:lnTo>
                    <a:pt x="832129" y="629932"/>
                  </a:lnTo>
                  <a:lnTo>
                    <a:pt x="828319" y="629932"/>
                  </a:lnTo>
                  <a:lnTo>
                    <a:pt x="828281" y="655320"/>
                  </a:lnTo>
                  <a:lnTo>
                    <a:pt x="832091" y="655320"/>
                  </a:lnTo>
                  <a:lnTo>
                    <a:pt x="835901" y="655320"/>
                  </a:lnTo>
                  <a:lnTo>
                    <a:pt x="835952" y="629932"/>
                  </a:lnTo>
                  <a:close/>
                </a:path>
                <a:path w="836929" h="817879">
                  <a:moveTo>
                    <a:pt x="835990" y="604532"/>
                  </a:moveTo>
                  <a:lnTo>
                    <a:pt x="832167" y="604532"/>
                  </a:lnTo>
                  <a:lnTo>
                    <a:pt x="828357" y="604532"/>
                  </a:lnTo>
                  <a:lnTo>
                    <a:pt x="828319" y="629920"/>
                  </a:lnTo>
                  <a:lnTo>
                    <a:pt x="832129" y="629920"/>
                  </a:lnTo>
                  <a:lnTo>
                    <a:pt x="835952" y="629920"/>
                  </a:lnTo>
                  <a:lnTo>
                    <a:pt x="835990" y="604532"/>
                  </a:lnTo>
                  <a:close/>
                </a:path>
                <a:path w="836929" h="817879">
                  <a:moveTo>
                    <a:pt x="836028" y="579132"/>
                  </a:moveTo>
                  <a:lnTo>
                    <a:pt x="832218" y="579132"/>
                  </a:lnTo>
                  <a:lnTo>
                    <a:pt x="828395" y="579132"/>
                  </a:lnTo>
                  <a:lnTo>
                    <a:pt x="828357" y="604520"/>
                  </a:lnTo>
                  <a:lnTo>
                    <a:pt x="832167" y="604520"/>
                  </a:lnTo>
                  <a:lnTo>
                    <a:pt x="835990" y="604520"/>
                  </a:lnTo>
                  <a:lnTo>
                    <a:pt x="836028" y="579132"/>
                  </a:lnTo>
                  <a:close/>
                </a:path>
                <a:path w="836929" h="817879">
                  <a:moveTo>
                    <a:pt x="836066" y="553732"/>
                  </a:moveTo>
                  <a:lnTo>
                    <a:pt x="832256" y="553732"/>
                  </a:lnTo>
                  <a:lnTo>
                    <a:pt x="828446" y="553732"/>
                  </a:lnTo>
                  <a:lnTo>
                    <a:pt x="828395" y="579120"/>
                  </a:lnTo>
                  <a:lnTo>
                    <a:pt x="832218" y="579120"/>
                  </a:lnTo>
                  <a:lnTo>
                    <a:pt x="836028" y="579120"/>
                  </a:lnTo>
                  <a:lnTo>
                    <a:pt x="836066" y="553732"/>
                  </a:lnTo>
                  <a:close/>
                </a:path>
                <a:path w="836929" h="817879">
                  <a:moveTo>
                    <a:pt x="836104" y="528332"/>
                  </a:moveTo>
                  <a:lnTo>
                    <a:pt x="832294" y="528332"/>
                  </a:lnTo>
                  <a:lnTo>
                    <a:pt x="828484" y="528332"/>
                  </a:lnTo>
                  <a:lnTo>
                    <a:pt x="828446" y="553720"/>
                  </a:lnTo>
                  <a:lnTo>
                    <a:pt x="832256" y="553720"/>
                  </a:lnTo>
                  <a:lnTo>
                    <a:pt x="836066" y="553720"/>
                  </a:lnTo>
                  <a:lnTo>
                    <a:pt x="836104" y="528332"/>
                  </a:lnTo>
                  <a:close/>
                </a:path>
                <a:path w="836929" h="817879">
                  <a:moveTo>
                    <a:pt x="836472" y="289572"/>
                  </a:moveTo>
                  <a:lnTo>
                    <a:pt x="832662" y="289572"/>
                  </a:lnTo>
                  <a:lnTo>
                    <a:pt x="828852" y="289572"/>
                  </a:lnTo>
                  <a:lnTo>
                    <a:pt x="828484" y="528320"/>
                  </a:lnTo>
                  <a:lnTo>
                    <a:pt x="832294" y="528320"/>
                  </a:lnTo>
                  <a:lnTo>
                    <a:pt x="836104" y="528320"/>
                  </a:lnTo>
                  <a:lnTo>
                    <a:pt x="836472" y="289572"/>
                  </a:lnTo>
                  <a:close/>
                </a:path>
                <a:path w="836929" h="817879">
                  <a:moveTo>
                    <a:pt x="836510" y="264172"/>
                  </a:moveTo>
                  <a:lnTo>
                    <a:pt x="832700" y="264172"/>
                  </a:lnTo>
                  <a:lnTo>
                    <a:pt x="828903" y="264172"/>
                  </a:lnTo>
                  <a:lnTo>
                    <a:pt x="828852" y="289560"/>
                  </a:lnTo>
                  <a:lnTo>
                    <a:pt x="832662" y="289560"/>
                  </a:lnTo>
                  <a:lnTo>
                    <a:pt x="836472" y="289560"/>
                  </a:lnTo>
                  <a:lnTo>
                    <a:pt x="836510" y="264172"/>
                  </a:lnTo>
                  <a:close/>
                </a:path>
                <a:path w="836929" h="817879">
                  <a:moveTo>
                    <a:pt x="836549" y="238772"/>
                  </a:moveTo>
                  <a:lnTo>
                    <a:pt x="832751" y="238772"/>
                  </a:lnTo>
                  <a:lnTo>
                    <a:pt x="828941" y="238772"/>
                  </a:lnTo>
                  <a:lnTo>
                    <a:pt x="828903" y="264160"/>
                  </a:lnTo>
                  <a:lnTo>
                    <a:pt x="832700" y="264160"/>
                  </a:lnTo>
                  <a:lnTo>
                    <a:pt x="836510" y="264160"/>
                  </a:lnTo>
                  <a:lnTo>
                    <a:pt x="836549" y="238772"/>
                  </a:lnTo>
                  <a:close/>
                </a:path>
                <a:path w="836929" h="817879">
                  <a:moveTo>
                    <a:pt x="836777" y="92722"/>
                  </a:moveTo>
                  <a:lnTo>
                    <a:pt x="832980" y="92722"/>
                  </a:lnTo>
                  <a:lnTo>
                    <a:pt x="829170" y="92722"/>
                  </a:lnTo>
                  <a:lnTo>
                    <a:pt x="828941" y="238760"/>
                  </a:lnTo>
                  <a:lnTo>
                    <a:pt x="832751" y="238760"/>
                  </a:lnTo>
                  <a:lnTo>
                    <a:pt x="836549" y="238760"/>
                  </a:lnTo>
                  <a:lnTo>
                    <a:pt x="836777" y="92722"/>
                  </a:lnTo>
                  <a:close/>
                </a:path>
                <a:path w="836929" h="817879">
                  <a:moveTo>
                    <a:pt x="836815" y="67322"/>
                  </a:moveTo>
                  <a:lnTo>
                    <a:pt x="833018" y="67322"/>
                  </a:lnTo>
                  <a:lnTo>
                    <a:pt x="829208" y="67322"/>
                  </a:lnTo>
                  <a:lnTo>
                    <a:pt x="829170" y="92710"/>
                  </a:lnTo>
                  <a:lnTo>
                    <a:pt x="832980" y="92710"/>
                  </a:lnTo>
                  <a:lnTo>
                    <a:pt x="836777" y="92710"/>
                  </a:lnTo>
                  <a:lnTo>
                    <a:pt x="836815" y="67322"/>
                  </a:lnTo>
                  <a:close/>
                </a:path>
                <a:path w="836929" h="817879">
                  <a:moveTo>
                    <a:pt x="836841" y="54622"/>
                  </a:moveTo>
                  <a:lnTo>
                    <a:pt x="833031" y="54622"/>
                  </a:lnTo>
                  <a:lnTo>
                    <a:pt x="829233" y="54622"/>
                  </a:lnTo>
                  <a:lnTo>
                    <a:pt x="829208" y="67310"/>
                  </a:lnTo>
                  <a:lnTo>
                    <a:pt x="833018" y="67310"/>
                  </a:lnTo>
                  <a:lnTo>
                    <a:pt x="836815" y="67310"/>
                  </a:lnTo>
                  <a:lnTo>
                    <a:pt x="836841" y="54622"/>
                  </a:lnTo>
                  <a:close/>
                </a:path>
                <a:path w="836929" h="817879">
                  <a:moveTo>
                    <a:pt x="836879" y="29222"/>
                  </a:moveTo>
                  <a:lnTo>
                    <a:pt x="833081" y="29222"/>
                  </a:lnTo>
                  <a:lnTo>
                    <a:pt x="829271" y="29222"/>
                  </a:lnTo>
                  <a:lnTo>
                    <a:pt x="829233" y="54610"/>
                  </a:lnTo>
                  <a:lnTo>
                    <a:pt x="833031" y="54610"/>
                  </a:lnTo>
                  <a:lnTo>
                    <a:pt x="836841" y="54610"/>
                  </a:lnTo>
                  <a:lnTo>
                    <a:pt x="836879" y="29222"/>
                  </a:lnTo>
                  <a:close/>
                </a:path>
                <a:path w="836929" h="817879">
                  <a:moveTo>
                    <a:pt x="836930" y="1270"/>
                  </a:moveTo>
                  <a:lnTo>
                    <a:pt x="1270" y="0"/>
                  </a:lnTo>
                  <a:lnTo>
                    <a:pt x="1219" y="29210"/>
                  </a:lnTo>
                  <a:lnTo>
                    <a:pt x="5029" y="29210"/>
                  </a:lnTo>
                  <a:lnTo>
                    <a:pt x="8851" y="29210"/>
                  </a:lnTo>
                  <a:lnTo>
                    <a:pt x="8890" y="7620"/>
                  </a:lnTo>
                  <a:lnTo>
                    <a:pt x="829310" y="8890"/>
                  </a:lnTo>
                  <a:lnTo>
                    <a:pt x="829271" y="29210"/>
                  </a:lnTo>
                  <a:lnTo>
                    <a:pt x="833081" y="29210"/>
                  </a:lnTo>
                  <a:lnTo>
                    <a:pt x="836879" y="29210"/>
                  </a:lnTo>
                  <a:lnTo>
                    <a:pt x="836917" y="3810"/>
                  </a:lnTo>
                  <a:lnTo>
                    <a:pt x="836930" y="1270"/>
                  </a:lnTo>
                  <a:close/>
                </a:path>
              </a:pathLst>
            </a:custGeom>
            <a:solidFill>
              <a:srgbClr val="9916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7170419" y="3152139"/>
              <a:ext cx="821690" cy="802640"/>
            </a:xfrm>
            <a:custGeom>
              <a:avLst/>
              <a:gdLst/>
              <a:ahLst/>
              <a:cxnLst/>
              <a:rect l="l" t="t" r="r" b="b"/>
              <a:pathLst>
                <a:path w="821690" h="802639">
                  <a:moveTo>
                    <a:pt x="1270" y="0"/>
                  </a:moveTo>
                  <a:lnTo>
                    <a:pt x="1235" y="21589"/>
                  </a:lnTo>
                  <a:lnTo>
                    <a:pt x="5051" y="21589"/>
                  </a:lnTo>
                  <a:lnTo>
                    <a:pt x="5079" y="3810"/>
                  </a:lnTo>
                  <a:lnTo>
                    <a:pt x="821685" y="3810"/>
                  </a:lnTo>
                  <a:lnTo>
                    <a:pt x="821689" y="1270"/>
                  </a:lnTo>
                  <a:lnTo>
                    <a:pt x="1270" y="0"/>
                  </a:lnTo>
                  <a:close/>
                </a:path>
                <a:path w="821690" h="802639">
                  <a:moveTo>
                    <a:pt x="821685" y="3810"/>
                  </a:moveTo>
                  <a:lnTo>
                    <a:pt x="5079" y="3810"/>
                  </a:lnTo>
                  <a:lnTo>
                    <a:pt x="817879" y="6350"/>
                  </a:lnTo>
                  <a:lnTo>
                    <a:pt x="817855" y="21589"/>
                  </a:lnTo>
                  <a:lnTo>
                    <a:pt x="821657" y="21589"/>
                  </a:lnTo>
                  <a:lnTo>
                    <a:pt x="821685" y="3810"/>
                  </a:lnTo>
                  <a:close/>
                </a:path>
                <a:path w="821690" h="802639">
                  <a:moveTo>
                    <a:pt x="5051" y="21590"/>
                  </a:moveTo>
                  <a:lnTo>
                    <a:pt x="1235" y="21590"/>
                  </a:lnTo>
                  <a:lnTo>
                    <a:pt x="1195" y="46989"/>
                  </a:lnTo>
                  <a:lnTo>
                    <a:pt x="5010" y="46989"/>
                  </a:lnTo>
                  <a:lnTo>
                    <a:pt x="5051" y="21590"/>
                  </a:lnTo>
                  <a:close/>
                </a:path>
                <a:path w="821690" h="802639">
                  <a:moveTo>
                    <a:pt x="821657" y="21590"/>
                  </a:moveTo>
                  <a:lnTo>
                    <a:pt x="817855" y="21590"/>
                  </a:lnTo>
                  <a:lnTo>
                    <a:pt x="817814" y="46989"/>
                  </a:lnTo>
                  <a:lnTo>
                    <a:pt x="821617" y="46989"/>
                  </a:lnTo>
                  <a:lnTo>
                    <a:pt x="821657" y="21590"/>
                  </a:lnTo>
                  <a:close/>
                </a:path>
                <a:path w="821690" h="802639">
                  <a:moveTo>
                    <a:pt x="5010" y="46990"/>
                  </a:moveTo>
                  <a:lnTo>
                    <a:pt x="1195" y="46990"/>
                  </a:lnTo>
                  <a:lnTo>
                    <a:pt x="1175" y="59689"/>
                  </a:lnTo>
                  <a:lnTo>
                    <a:pt x="4990" y="59689"/>
                  </a:lnTo>
                  <a:lnTo>
                    <a:pt x="5010" y="46990"/>
                  </a:lnTo>
                  <a:close/>
                </a:path>
                <a:path w="821690" h="802639">
                  <a:moveTo>
                    <a:pt x="821617" y="46990"/>
                  </a:moveTo>
                  <a:lnTo>
                    <a:pt x="817814" y="46990"/>
                  </a:lnTo>
                  <a:lnTo>
                    <a:pt x="817794" y="59689"/>
                  </a:lnTo>
                  <a:lnTo>
                    <a:pt x="821597" y="59689"/>
                  </a:lnTo>
                  <a:lnTo>
                    <a:pt x="821617" y="46990"/>
                  </a:lnTo>
                  <a:close/>
                </a:path>
                <a:path w="821690" h="802639">
                  <a:moveTo>
                    <a:pt x="4990" y="59690"/>
                  </a:moveTo>
                  <a:lnTo>
                    <a:pt x="1175" y="59690"/>
                  </a:lnTo>
                  <a:lnTo>
                    <a:pt x="1134" y="85089"/>
                  </a:lnTo>
                  <a:lnTo>
                    <a:pt x="4949" y="85089"/>
                  </a:lnTo>
                  <a:lnTo>
                    <a:pt x="4990" y="59690"/>
                  </a:lnTo>
                  <a:close/>
                </a:path>
                <a:path w="821690" h="802639">
                  <a:moveTo>
                    <a:pt x="821597" y="59690"/>
                  </a:moveTo>
                  <a:lnTo>
                    <a:pt x="817794" y="59690"/>
                  </a:lnTo>
                  <a:lnTo>
                    <a:pt x="817753" y="85089"/>
                  </a:lnTo>
                  <a:lnTo>
                    <a:pt x="821557" y="85089"/>
                  </a:lnTo>
                  <a:lnTo>
                    <a:pt x="821597" y="59690"/>
                  </a:lnTo>
                  <a:close/>
                </a:path>
                <a:path w="821690" h="802639">
                  <a:moveTo>
                    <a:pt x="4949" y="85090"/>
                  </a:moveTo>
                  <a:lnTo>
                    <a:pt x="1134" y="85090"/>
                  </a:lnTo>
                  <a:lnTo>
                    <a:pt x="903" y="231139"/>
                  </a:lnTo>
                  <a:lnTo>
                    <a:pt x="4715" y="231139"/>
                  </a:lnTo>
                  <a:lnTo>
                    <a:pt x="4949" y="85090"/>
                  </a:lnTo>
                  <a:close/>
                </a:path>
                <a:path w="821690" h="802639">
                  <a:moveTo>
                    <a:pt x="821557" y="85090"/>
                  </a:moveTo>
                  <a:lnTo>
                    <a:pt x="817753" y="85090"/>
                  </a:lnTo>
                  <a:lnTo>
                    <a:pt x="817519" y="231139"/>
                  </a:lnTo>
                  <a:lnTo>
                    <a:pt x="821325" y="231139"/>
                  </a:lnTo>
                  <a:lnTo>
                    <a:pt x="821557" y="85090"/>
                  </a:lnTo>
                  <a:close/>
                </a:path>
                <a:path w="821690" h="802639">
                  <a:moveTo>
                    <a:pt x="4715" y="231140"/>
                  </a:moveTo>
                  <a:lnTo>
                    <a:pt x="903" y="231140"/>
                  </a:lnTo>
                  <a:lnTo>
                    <a:pt x="862" y="256539"/>
                  </a:lnTo>
                  <a:lnTo>
                    <a:pt x="4674" y="256539"/>
                  </a:lnTo>
                  <a:lnTo>
                    <a:pt x="4715" y="231140"/>
                  </a:lnTo>
                  <a:close/>
                </a:path>
                <a:path w="821690" h="802639">
                  <a:moveTo>
                    <a:pt x="821325" y="231140"/>
                  </a:moveTo>
                  <a:lnTo>
                    <a:pt x="817519" y="231140"/>
                  </a:lnTo>
                  <a:lnTo>
                    <a:pt x="817478" y="256539"/>
                  </a:lnTo>
                  <a:lnTo>
                    <a:pt x="821285" y="256539"/>
                  </a:lnTo>
                  <a:lnTo>
                    <a:pt x="821325" y="231140"/>
                  </a:lnTo>
                  <a:close/>
                </a:path>
                <a:path w="821690" h="802639">
                  <a:moveTo>
                    <a:pt x="4674" y="256540"/>
                  </a:moveTo>
                  <a:lnTo>
                    <a:pt x="862" y="256540"/>
                  </a:lnTo>
                  <a:lnTo>
                    <a:pt x="822" y="281939"/>
                  </a:lnTo>
                  <a:lnTo>
                    <a:pt x="4634" y="281939"/>
                  </a:lnTo>
                  <a:lnTo>
                    <a:pt x="4674" y="256540"/>
                  </a:lnTo>
                  <a:close/>
                </a:path>
                <a:path w="821690" h="802639">
                  <a:moveTo>
                    <a:pt x="821285" y="256540"/>
                  </a:moveTo>
                  <a:lnTo>
                    <a:pt x="817478" y="256540"/>
                  </a:lnTo>
                  <a:lnTo>
                    <a:pt x="817437" y="281939"/>
                  </a:lnTo>
                  <a:lnTo>
                    <a:pt x="821245" y="281939"/>
                  </a:lnTo>
                  <a:lnTo>
                    <a:pt x="821285" y="256540"/>
                  </a:lnTo>
                  <a:close/>
                </a:path>
                <a:path w="821690" h="802639">
                  <a:moveTo>
                    <a:pt x="4634" y="281940"/>
                  </a:moveTo>
                  <a:lnTo>
                    <a:pt x="822" y="281940"/>
                  </a:lnTo>
                  <a:lnTo>
                    <a:pt x="443" y="520700"/>
                  </a:lnTo>
                  <a:lnTo>
                    <a:pt x="4251" y="520700"/>
                  </a:lnTo>
                  <a:lnTo>
                    <a:pt x="4634" y="281940"/>
                  </a:lnTo>
                  <a:close/>
                </a:path>
                <a:path w="821690" h="802639">
                  <a:moveTo>
                    <a:pt x="821245" y="281940"/>
                  </a:moveTo>
                  <a:lnTo>
                    <a:pt x="817437" y="281940"/>
                  </a:lnTo>
                  <a:lnTo>
                    <a:pt x="817054" y="520700"/>
                  </a:lnTo>
                  <a:lnTo>
                    <a:pt x="820866" y="520700"/>
                  </a:lnTo>
                  <a:lnTo>
                    <a:pt x="821245" y="281940"/>
                  </a:lnTo>
                  <a:close/>
                </a:path>
                <a:path w="821690" h="802639">
                  <a:moveTo>
                    <a:pt x="4251" y="520700"/>
                  </a:moveTo>
                  <a:lnTo>
                    <a:pt x="443" y="520700"/>
                  </a:lnTo>
                  <a:lnTo>
                    <a:pt x="403" y="546100"/>
                  </a:lnTo>
                  <a:lnTo>
                    <a:pt x="4210" y="546100"/>
                  </a:lnTo>
                  <a:lnTo>
                    <a:pt x="4251" y="520700"/>
                  </a:lnTo>
                  <a:close/>
                </a:path>
                <a:path w="821690" h="802639">
                  <a:moveTo>
                    <a:pt x="820866" y="520700"/>
                  </a:moveTo>
                  <a:lnTo>
                    <a:pt x="817054" y="520700"/>
                  </a:lnTo>
                  <a:lnTo>
                    <a:pt x="817013" y="546100"/>
                  </a:lnTo>
                  <a:lnTo>
                    <a:pt x="820826" y="546100"/>
                  </a:lnTo>
                  <a:lnTo>
                    <a:pt x="820866" y="520700"/>
                  </a:lnTo>
                  <a:close/>
                </a:path>
                <a:path w="821690" h="802639">
                  <a:moveTo>
                    <a:pt x="4210" y="546100"/>
                  </a:moveTo>
                  <a:lnTo>
                    <a:pt x="403" y="546100"/>
                  </a:lnTo>
                  <a:lnTo>
                    <a:pt x="362" y="571500"/>
                  </a:lnTo>
                  <a:lnTo>
                    <a:pt x="4170" y="571500"/>
                  </a:lnTo>
                  <a:lnTo>
                    <a:pt x="4210" y="546100"/>
                  </a:lnTo>
                  <a:close/>
                </a:path>
                <a:path w="821690" h="802639">
                  <a:moveTo>
                    <a:pt x="820826" y="546100"/>
                  </a:moveTo>
                  <a:lnTo>
                    <a:pt x="817013" y="546100"/>
                  </a:lnTo>
                  <a:lnTo>
                    <a:pt x="816972" y="571500"/>
                  </a:lnTo>
                  <a:lnTo>
                    <a:pt x="820786" y="571500"/>
                  </a:lnTo>
                  <a:lnTo>
                    <a:pt x="820826" y="546100"/>
                  </a:lnTo>
                  <a:close/>
                </a:path>
                <a:path w="821690" h="802639">
                  <a:moveTo>
                    <a:pt x="4170" y="571500"/>
                  </a:moveTo>
                  <a:lnTo>
                    <a:pt x="362" y="571500"/>
                  </a:lnTo>
                  <a:lnTo>
                    <a:pt x="322" y="596900"/>
                  </a:lnTo>
                  <a:lnTo>
                    <a:pt x="4129" y="596900"/>
                  </a:lnTo>
                  <a:lnTo>
                    <a:pt x="4170" y="571500"/>
                  </a:lnTo>
                  <a:close/>
                </a:path>
                <a:path w="821690" h="802639">
                  <a:moveTo>
                    <a:pt x="820786" y="571500"/>
                  </a:moveTo>
                  <a:lnTo>
                    <a:pt x="816972" y="571500"/>
                  </a:lnTo>
                  <a:lnTo>
                    <a:pt x="816932" y="596900"/>
                  </a:lnTo>
                  <a:lnTo>
                    <a:pt x="820746" y="596900"/>
                  </a:lnTo>
                  <a:lnTo>
                    <a:pt x="820786" y="571500"/>
                  </a:lnTo>
                  <a:close/>
                </a:path>
                <a:path w="821690" h="802639">
                  <a:moveTo>
                    <a:pt x="4129" y="596900"/>
                  </a:moveTo>
                  <a:lnTo>
                    <a:pt x="322" y="596900"/>
                  </a:lnTo>
                  <a:lnTo>
                    <a:pt x="282" y="622300"/>
                  </a:lnTo>
                  <a:lnTo>
                    <a:pt x="4088" y="622300"/>
                  </a:lnTo>
                  <a:lnTo>
                    <a:pt x="4129" y="596900"/>
                  </a:lnTo>
                  <a:close/>
                </a:path>
                <a:path w="821690" h="802639">
                  <a:moveTo>
                    <a:pt x="820746" y="596900"/>
                  </a:moveTo>
                  <a:lnTo>
                    <a:pt x="816932" y="596900"/>
                  </a:lnTo>
                  <a:lnTo>
                    <a:pt x="816891" y="622300"/>
                  </a:lnTo>
                  <a:lnTo>
                    <a:pt x="820705" y="622300"/>
                  </a:lnTo>
                  <a:lnTo>
                    <a:pt x="820746" y="596900"/>
                  </a:lnTo>
                  <a:close/>
                </a:path>
                <a:path w="821690" h="802639">
                  <a:moveTo>
                    <a:pt x="4088" y="622300"/>
                  </a:moveTo>
                  <a:lnTo>
                    <a:pt x="282" y="622300"/>
                  </a:lnTo>
                  <a:lnTo>
                    <a:pt x="241" y="647700"/>
                  </a:lnTo>
                  <a:lnTo>
                    <a:pt x="4048" y="647700"/>
                  </a:lnTo>
                  <a:lnTo>
                    <a:pt x="4088" y="622300"/>
                  </a:lnTo>
                  <a:close/>
                </a:path>
                <a:path w="821690" h="802639">
                  <a:moveTo>
                    <a:pt x="820705" y="622300"/>
                  </a:moveTo>
                  <a:lnTo>
                    <a:pt x="816891" y="622300"/>
                  </a:lnTo>
                  <a:lnTo>
                    <a:pt x="816850" y="647700"/>
                  </a:lnTo>
                  <a:lnTo>
                    <a:pt x="820665" y="647700"/>
                  </a:lnTo>
                  <a:lnTo>
                    <a:pt x="820705" y="622300"/>
                  </a:lnTo>
                  <a:close/>
                </a:path>
                <a:path w="821690" h="802639">
                  <a:moveTo>
                    <a:pt x="4048" y="647700"/>
                  </a:moveTo>
                  <a:lnTo>
                    <a:pt x="241" y="647700"/>
                  </a:lnTo>
                  <a:lnTo>
                    <a:pt x="221" y="660400"/>
                  </a:lnTo>
                  <a:lnTo>
                    <a:pt x="4027" y="660400"/>
                  </a:lnTo>
                  <a:lnTo>
                    <a:pt x="4048" y="647700"/>
                  </a:lnTo>
                  <a:close/>
                </a:path>
                <a:path w="821690" h="802639">
                  <a:moveTo>
                    <a:pt x="820665" y="647700"/>
                  </a:moveTo>
                  <a:lnTo>
                    <a:pt x="816850" y="647700"/>
                  </a:lnTo>
                  <a:lnTo>
                    <a:pt x="816830" y="660400"/>
                  </a:lnTo>
                  <a:lnTo>
                    <a:pt x="820645" y="660400"/>
                  </a:lnTo>
                  <a:lnTo>
                    <a:pt x="820665" y="647700"/>
                  </a:lnTo>
                  <a:close/>
                </a:path>
                <a:path w="821690" h="802639">
                  <a:moveTo>
                    <a:pt x="4027" y="660400"/>
                  </a:moveTo>
                  <a:lnTo>
                    <a:pt x="221" y="660400"/>
                  </a:lnTo>
                  <a:lnTo>
                    <a:pt x="181" y="685800"/>
                  </a:lnTo>
                  <a:lnTo>
                    <a:pt x="3987" y="685800"/>
                  </a:lnTo>
                  <a:lnTo>
                    <a:pt x="4027" y="660400"/>
                  </a:lnTo>
                  <a:close/>
                </a:path>
                <a:path w="821690" h="802639">
                  <a:moveTo>
                    <a:pt x="820645" y="660400"/>
                  </a:moveTo>
                  <a:lnTo>
                    <a:pt x="816830" y="660400"/>
                  </a:lnTo>
                  <a:lnTo>
                    <a:pt x="816789" y="685800"/>
                  </a:lnTo>
                  <a:lnTo>
                    <a:pt x="820605" y="685800"/>
                  </a:lnTo>
                  <a:lnTo>
                    <a:pt x="820645" y="660400"/>
                  </a:lnTo>
                  <a:close/>
                </a:path>
                <a:path w="821690" h="802639">
                  <a:moveTo>
                    <a:pt x="3987" y="685800"/>
                  </a:moveTo>
                  <a:lnTo>
                    <a:pt x="181" y="685800"/>
                  </a:lnTo>
                  <a:lnTo>
                    <a:pt x="131" y="717550"/>
                  </a:lnTo>
                  <a:lnTo>
                    <a:pt x="3936" y="717550"/>
                  </a:lnTo>
                  <a:lnTo>
                    <a:pt x="3987" y="685800"/>
                  </a:lnTo>
                  <a:close/>
                </a:path>
                <a:path w="821690" h="802639">
                  <a:moveTo>
                    <a:pt x="820605" y="685800"/>
                  </a:moveTo>
                  <a:lnTo>
                    <a:pt x="816789" y="685800"/>
                  </a:lnTo>
                  <a:lnTo>
                    <a:pt x="816738" y="717550"/>
                  </a:lnTo>
                  <a:lnTo>
                    <a:pt x="820554" y="717550"/>
                  </a:lnTo>
                  <a:lnTo>
                    <a:pt x="820605" y="685800"/>
                  </a:lnTo>
                  <a:close/>
                </a:path>
                <a:path w="821690" h="802639">
                  <a:moveTo>
                    <a:pt x="3936" y="717550"/>
                  </a:moveTo>
                  <a:lnTo>
                    <a:pt x="131" y="717550"/>
                  </a:lnTo>
                  <a:lnTo>
                    <a:pt x="122" y="722630"/>
                  </a:lnTo>
                  <a:lnTo>
                    <a:pt x="3928" y="722630"/>
                  </a:lnTo>
                  <a:lnTo>
                    <a:pt x="3936" y="717550"/>
                  </a:lnTo>
                  <a:close/>
                </a:path>
                <a:path w="821690" h="802639">
                  <a:moveTo>
                    <a:pt x="820554" y="717550"/>
                  </a:moveTo>
                  <a:lnTo>
                    <a:pt x="816738" y="717550"/>
                  </a:lnTo>
                  <a:lnTo>
                    <a:pt x="816730" y="722630"/>
                  </a:lnTo>
                  <a:lnTo>
                    <a:pt x="820546" y="722630"/>
                  </a:lnTo>
                  <a:lnTo>
                    <a:pt x="820554" y="717550"/>
                  </a:lnTo>
                  <a:close/>
                </a:path>
                <a:path w="821690" h="802639">
                  <a:moveTo>
                    <a:pt x="3928" y="722630"/>
                  </a:moveTo>
                  <a:lnTo>
                    <a:pt x="122" y="722630"/>
                  </a:lnTo>
                  <a:lnTo>
                    <a:pt x="100" y="736600"/>
                  </a:lnTo>
                  <a:lnTo>
                    <a:pt x="3905" y="736600"/>
                  </a:lnTo>
                  <a:lnTo>
                    <a:pt x="3928" y="722630"/>
                  </a:lnTo>
                  <a:close/>
                </a:path>
                <a:path w="821690" h="802639">
                  <a:moveTo>
                    <a:pt x="820546" y="722630"/>
                  </a:moveTo>
                  <a:lnTo>
                    <a:pt x="816730" y="722630"/>
                  </a:lnTo>
                  <a:lnTo>
                    <a:pt x="816707" y="736600"/>
                  </a:lnTo>
                  <a:lnTo>
                    <a:pt x="820524" y="736600"/>
                  </a:lnTo>
                  <a:lnTo>
                    <a:pt x="820546" y="722630"/>
                  </a:lnTo>
                  <a:close/>
                </a:path>
                <a:path w="821690" h="802639">
                  <a:moveTo>
                    <a:pt x="3905" y="736600"/>
                  </a:moveTo>
                  <a:lnTo>
                    <a:pt x="100" y="736600"/>
                  </a:lnTo>
                  <a:lnTo>
                    <a:pt x="90" y="742950"/>
                  </a:lnTo>
                  <a:lnTo>
                    <a:pt x="3895" y="742950"/>
                  </a:lnTo>
                  <a:lnTo>
                    <a:pt x="3905" y="736600"/>
                  </a:lnTo>
                  <a:close/>
                </a:path>
                <a:path w="821690" h="802639">
                  <a:moveTo>
                    <a:pt x="820524" y="736600"/>
                  </a:moveTo>
                  <a:lnTo>
                    <a:pt x="816707" y="736600"/>
                  </a:lnTo>
                  <a:lnTo>
                    <a:pt x="816697" y="742950"/>
                  </a:lnTo>
                  <a:lnTo>
                    <a:pt x="820514" y="742950"/>
                  </a:lnTo>
                  <a:lnTo>
                    <a:pt x="820524" y="736600"/>
                  </a:lnTo>
                  <a:close/>
                </a:path>
                <a:path w="821690" h="802639">
                  <a:moveTo>
                    <a:pt x="3895" y="742950"/>
                  </a:moveTo>
                  <a:lnTo>
                    <a:pt x="90" y="742950"/>
                  </a:lnTo>
                  <a:lnTo>
                    <a:pt x="80" y="749300"/>
                  </a:lnTo>
                  <a:lnTo>
                    <a:pt x="3885" y="749300"/>
                  </a:lnTo>
                  <a:lnTo>
                    <a:pt x="3895" y="742950"/>
                  </a:lnTo>
                  <a:close/>
                </a:path>
                <a:path w="821690" h="802639">
                  <a:moveTo>
                    <a:pt x="820514" y="742950"/>
                  </a:moveTo>
                  <a:lnTo>
                    <a:pt x="816697" y="742950"/>
                  </a:lnTo>
                  <a:lnTo>
                    <a:pt x="816687" y="749300"/>
                  </a:lnTo>
                  <a:lnTo>
                    <a:pt x="820504" y="749300"/>
                  </a:lnTo>
                  <a:lnTo>
                    <a:pt x="820514" y="742950"/>
                  </a:lnTo>
                  <a:close/>
                </a:path>
                <a:path w="821690" h="802639">
                  <a:moveTo>
                    <a:pt x="3885" y="749300"/>
                  </a:moveTo>
                  <a:lnTo>
                    <a:pt x="80" y="749300"/>
                  </a:lnTo>
                  <a:lnTo>
                    <a:pt x="70" y="755650"/>
                  </a:lnTo>
                  <a:lnTo>
                    <a:pt x="3875" y="755650"/>
                  </a:lnTo>
                  <a:lnTo>
                    <a:pt x="3885" y="749300"/>
                  </a:lnTo>
                  <a:close/>
                </a:path>
                <a:path w="821690" h="802639">
                  <a:moveTo>
                    <a:pt x="820504" y="749300"/>
                  </a:moveTo>
                  <a:lnTo>
                    <a:pt x="816687" y="749300"/>
                  </a:lnTo>
                  <a:lnTo>
                    <a:pt x="816677" y="755650"/>
                  </a:lnTo>
                  <a:lnTo>
                    <a:pt x="820494" y="755650"/>
                  </a:lnTo>
                  <a:lnTo>
                    <a:pt x="820504" y="749300"/>
                  </a:lnTo>
                  <a:close/>
                </a:path>
                <a:path w="821690" h="802639">
                  <a:moveTo>
                    <a:pt x="3875" y="755650"/>
                  </a:moveTo>
                  <a:lnTo>
                    <a:pt x="70" y="755650"/>
                  </a:lnTo>
                  <a:lnTo>
                    <a:pt x="60" y="762000"/>
                  </a:lnTo>
                  <a:lnTo>
                    <a:pt x="3864" y="762000"/>
                  </a:lnTo>
                  <a:lnTo>
                    <a:pt x="3875" y="755650"/>
                  </a:lnTo>
                  <a:close/>
                </a:path>
                <a:path w="821690" h="802639">
                  <a:moveTo>
                    <a:pt x="820494" y="755650"/>
                  </a:moveTo>
                  <a:lnTo>
                    <a:pt x="816677" y="755650"/>
                  </a:lnTo>
                  <a:lnTo>
                    <a:pt x="816667" y="762000"/>
                  </a:lnTo>
                  <a:lnTo>
                    <a:pt x="820484" y="762000"/>
                  </a:lnTo>
                  <a:lnTo>
                    <a:pt x="820494" y="755650"/>
                  </a:lnTo>
                  <a:close/>
                </a:path>
                <a:path w="821690" h="802639">
                  <a:moveTo>
                    <a:pt x="3864" y="762000"/>
                  </a:moveTo>
                  <a:lnTo>
                    <a:pt x="60" y="762000"/>
                  </a:lnTo>
                  <a:lnTo>
                    <a:pt x="52" y="767080"/>
                  </a:lnTo>
                  <a:lnTo>
                    <a:pt x="3856" y="767080"/>
                  </a:lnTo>
                  <a:lnTo>
                    <a:pt x="3864" y="762000"/>
                  </a:lnTo>
                  <a:close/>
                </a:path>
                <a:path w="821690" h="802639">
                  <a:moveTo>
                    <a:pt x="820484" y="762000"/>
                  </a:moveTo>
                  <a:lnTo>
                    <a:pt x="816667" y="762000"/>
                  </a:lnTo>
                  <a:lnTo>
                    <a:pt x="816658" y="767080"/>
                  </a:lnTo>
                  <a:lnTo>
                    <a:pt x="820476" y="767080"/>
                  </a:lnTo>
                  <a:lnTo>
                    <a:pt x="820484" y="762000"/>
                  </a:lnTo>
                  <a:close/>
                </a:path>
                <a:path w="821690" h="802639">
                  <a:moveTo>
                    <a:pt x="3856" y="767080"/>
                  </a:moveTo>
                  <a:lnTo>
                    <a:pt x="52" y="767080"/>
                  </a:lnTo>
                  <a:lnTo>
                    <a:pt x="40" y="774700"/>
                  </a:lnTo>
                  <a:lnTo>
                    <a:pt x="3844" y="774700"/>
                  </a:lnTo>
                  <a:lnTo>
                    <a:pt x="3856" y="767080"/>
                  </a:lnTo>
                  <a:close/>
                </a:path>
                <a:path w="821690" h="802639">
                  <a:moveTo>
                    <a:pt x="820476" y="767080"/>
                  </a:moveTo>
                  <a:lnTo>
                    <a:pt x="816658" y="767080"/>
                  </a:lnTo>
                  <a:lnTo>
                    <a:pt x="816646" y="774700"/>
                  </a:lnTo>
                  <a:lnTo>
                    <a:pt x="820464" y="774700"/>
                  </a:lnTo>
                  <a:lnTo>
                    <a:pt x="820476" y="767080"/>
                  </a:lnTo>
                  <a:close/>
                </a:path>
                <a:path w="821690" h="802639">
                  <a:moveTo>
                    <a:pt x="3844" y="774700"/>
                  </a:moveTo>
                  <a:lnTo>
                    <a:pt x="40" y="774700"/>
                  </a:lnTo>
                  <a:lnTo>
                    <a:pt x="12" y="792480"/>
                  </a:lnTo>
                  <a:lnTo>
                    <a:pt x="3816" y="792480"/>
                  </a:lnTo>
                  <a:lnTo>
                    <a:pt x="3844" y="774700"/>
                  </a:lnTo>
                  <a:close/>
                </a:path>
                <a:path w="821690" h="802639">
                  <a:moveTo>
                    <a:pt x="820464" y="774700"/>
                  </a:moveTo>
                  <a:lnTo>
                    <a:pt x="816646" y="774700"/>
                  </a:lnTo>
                  <a:lnTo>
                    <a:pt x="816618" y="792480"/>
                  </a:lnTo>
                  <a:lnTo>
                    <a:pt x="820436" y="792480"/>
                  </a:lnTo>
                  <a:lnTo>
                    <a:pt x="820464" y="774700"/>
                  </a:lnTo>
                  <a:close/>
                </a:path>
                <a:path w="821690" h="802639">
                  <a:moveTo>
                    <a:pt x="3816" y="792480"/>
                  </a:moveTo>
                  <a:lnTo>
                    <a:pt x="12" y="792480"/>
                  </a:lnTo>
                  <a:lnTo>
                    <a:pt x="0" y="800100"/>
                  </a:lnTo>
                  <a:lnTo>
                    <a:pt x="820420" y="802640"/>
                  </a:lnTo>
                  <a:lnTo>
                    <a:pt x="820428" y="797560"/>
                  </a:lnTo>
                  <a:lnTo>
                    <a:pt x="3809" y="796290"/>
                  </a:lnTo>
                  <a:lnTo>
                    <a:pt x="3816" y="792480"/>
                  </a:lnTo>
                  <a:close/>
                </a:path>
                <a:path w="821690" h="802639">
                  <a:moveTo>
                    <a:pt x="820436" y="792480"/>
                  </a:moveTo>
                  <a:lnTo>
                    <a:pt x="816618" y="792480"/>
                  </a:lnTo>
                  <a:lnTo>
                    <a:pt x="816609" y="797560"/>
                  </a:lnTo>
                  <a:lnTo>
                    <a:pt x="820428" y="797560"/>
                  </a:lnTo>
                  <a:lnTo>
                    <a:pt x="820436" y="792480"/>
                  </a:lnTo>
                  <a:close/>
                </a:path>
              </a:pathLst>
            </a:custGeom>
            <a:solidFill>
              <a:srgbClr val="9A151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7174230" y="3155949"/>
              <a:ext cx="814069" cy="793750"/>
            </a:xfrm>
            <a:custGeom>
              <a:avLst/>
              <a:gdLst/>
              <a:ahLst/>
              <a:cxnLst/>
              <a:rect l="l" t="t" r="r" b="b"/>
              <a:pathLst>
                <a:path w="814070" h="793750">
                  <a:moveTo>
                    <a:pt x="1270" y="0"/>
                  </a:moveTo>
                  <a:lnTo>
                    <a:pt x="1241" y="17779"/>
                  </a:lnTo>
                  <a:lnTo>
                    <a:pt x="5059" y="17779"/>
                  </a:lnTo>
                  <a:lnTo>
                    <a:pt x="5079" y="5079"/>
                  </a:lnTo>
                  <a:lnTo>
                    <a:pt x="814065" y="5079"/>
                  </a:lnTo>
                  <a:lnTo>
                    <a:pt x="814070" y="2539"/>
                  </a:lnTo>
                  <a:lnTo>
                    <a:pt x="1270" y="0"/>
                  </a:lnTo>
                  <a:close/>
                </a:path>
                <a:path w="814070" h="793750">
                  <a:moveTo>
                    <a:pt x="814065" y="5079"/>
                  </a:moveTo>
                  <a:lnTo>
                    <a:pt x="5079" y="5079"/>
                  </a:lnTo>
                  <a:lnTo>
                    <a:pt x="810260" y="6350"/>
                  </a:lnTo>
                  <a:lnTo>
                    <a:pt x="810241" y="17779"/>
                  </a:lnTo>
                  <a:lnTo>
                    <a:pt x="814045" y="17779"/>
                  </a:lnTo>
                  <a:lnTo>
                    <a:pt x="814065" y="5079"/>
                  </a:lnTo>
                  <a:close/>
                </a:path>
                <a:path w="814070" h="793750">
                  <a:moveTo>
                    <a:pt x="5059" y="17780"/>
                  </a:moveTo>
                  <a:lnTo>
                    <a:pt x="1241" y="17780"/>
                  </a:lnTo>
                  <a:lnTo>
                    <a:pt x="1200" y="43179"/>
                  </a:lnTo>
                  <a:lnTo>
                    <a:pt x="5018" y="43179"/>
                  </a:lnTo>
                  <a:lnTo>
                    <a:pt x="5059" y="17780"/>
                  </a:lnTo>
                  <a:close/>
                </a:path>
                <a:path w="814070" h="793750">
                  <a:moveTo>
                    <a:pt x="814045" y="17780"/>
                  </a:moveTo>
                  <a:lnTo>
                    <a:pt x="810241" y="17780"/>
                  </a:lnTo>
                  <a:lnTo>
                    <a:pt x="810200" y="43179"/>
                  </a:lnTo>
                  <a:lnTo>
                    <a:pt x="814004" y="43179"/>
                  </a:lnTo>
                  <a:lnTo>
                    <a:pt x="814045" y="17780"/>
                  </a:lnTo>
                  <a:close/>
                </a:path>
                <a:path w="814070" h="793750">
                  <a:moveTo>
                    <a:pt x="5018" y="43180"/>
                  </a:moveTo>
                  <a:lnTo>
                    <a:pt x="1200" y="43180"/>
                  </a:lnTo>
                  <a:lnTo>
                    <a:pt x="1180" y="55879"/>
                  </a:lnTo>
                  <a:lnTo>
                    <a:pt x="4997" y="55879"/>
                  </a:lnTo>
                  <a:lnTo>
                    <a:pt x="5018" y="43180"/>
                  </a:lnTo>
                  <a:close/>
                </a:path>
                <a:path w="814070" h="793750">
                  <a:moveTo>
                    <a:pt x="814004" y="43180"/>
                  </a:moveTo>
                  <a:lnTo>
                    <a:pt x="810200" y="43180"/>
                  </a:lnTo>
                  <a:lnTo>
                    <a:pt x="810179" y="55879"/>
                  </a:lnTo>
                  <a:lnTo>
                    <a:pt x="813984" y="55879"/>
                  </a:lnTo>
                  <a:lnTo>
                    <a:pt x="814004" y="43180"/>
                  </a:lnTo>
                  <a:close/>
                </a:path>
                <a:path w="814070" h="793750">
                  <a:moveTo>
                    <a:pt x="4997" y="55880"/>
                  </a:moveTo>
                  <a:lnTo>
                    <a:pt x="1180" y="55880"/>
                  </a:lnTo>
                  <a:lnTo>
                    <a:pt x="1139" y="81279"/>
                  </a:lnTo>
                  <a:lnTo>
                    <a:pt x="4956" y="81279"/>
                  </a:lnTo>
                  <a:lnTo>
                    <a:pt x="4997" y="55880"/>
                  </a:lnTo>
                  <a:close/>
                </a:path>
                <a:path w="814070" h="793750">
                  <a:moveTo>
                    <a:pt x="813984" y="55880"/>
                  </a:moveTo>
                  <a:lnTo>
                    <a:pt x="810179" y="55880"/>
                  </a:lnTo>
                  <a:lnTo>
                    <a:pt x="810138" y="81279"/>
                  </a:lnTo>
                  <a:lnTo>
                    <a:pt x="813943" y="81279"/>
                  </a:lnTo>
                  <a:lnTo>
                    <a:pt x="813984" y="55880"/>
                  </a:lnTo>
                  <a:close/>
                </a:path>
                <a:path w="814070" h="793750">
                  <a:moveTo>
                    <a:pt x="4956" y="81280"/>
                  </a:moveTo>
                  <a:lnTo>
                    <a:pt x="1139" y="81280"/>
                  </a:lnTo>
                  <a:lnTo>
                    <a:pt x="905" y="227329"/>
                  </a:lnTo>
                  <a:lnTo>
                    <a:pt x="4719" y="227329"/>
                  </a:lnTo>
                  <a:lnTo>
                    <a:pt x="4956" y="81280"/>
                  </a:lnTo>
                  <a:close/>
                </a:path>
                <a:path w="814070" h="793750">
                  <a:moveTo>
                    <a:pt x="813943" y="81280"/>
                  </a:moveTo>
                  <a:lnTo>
                    <a:pt x="810138" y="81280"/>
                  </a:lnTo>
                  <a:lnTo>
                    <a:pt x="809901" y="227329"/>
                  </a:lnTo>
                  <a:lnTo>
                    <a:pt x="813709" y="227329"/>
                  </a:lnTo>
                  <a:lnTo>
                    <a:pt x="813943" y="81280"/>
                  </a:lnTo>
                  <a:close/>
                </a:path>
                <a:path w="814070" h="793750">
                  <a:moveTo>
                    <a:pt x="4719" y="227330"/>
                  </a:moveTo>
                  <a:lnTo>
                    <a:pt x="905" y="227330"/>
                  </a:lnTo>
                  <a:lnTo>
                    <a:pt x="864" y="252729"/>
                  </a:lnTo>
                  <a:lnTo>
                    <a:pt x="4678" y="252729"/>
                  </a:lnTo>
                  <a:lnTo>
                    <a:pt x="4719" y="227330"/>
                  </a:lnTo>
                  <a:close/>
                </a:path>
                <a:path w="814070" h="793750">
                  <a:moveTo>
                    <a:pt x="813709" y="227330"/>
                  </a:moveTo>
                  <a:lnTo>
                    <a:pt x="809901" y="227330"/>
                  </a:lnTo>
                  <a:lnTo>
                    <a:pt x="809860" y="252729"/>
                  </a:lnTo>
                  <a:lnTo>
                    <a:pt x="813668" y="252729"/>
                  </a:lnTo>
                  <a:lnTo>
                    <a:pt x="813709" y="227330"/>
                  </a:lnTo>
                  <a:close/>
                </a:path>
                <a:path w="814070" h="793750">
                  <a:moveTo>
                    <a:pt x="4678" y="252730"/>
                  </a:moveTo>
                  <a:lnTo>
                    <a:pt x="864" y="252730"/>
                  </a:lnTo>
                  <a:lnTo>
                    <a:pt x="824" y="278129"/>
                  </a:lnTo>
                  <a:lnTo>
                    <a:pt x="4637" y="278129"/>
                  </a:lnTo>
                  <a:lnTo>
                    <a:pt x="4678" y="252730"/>
                  </a:lnTo>
                  <a:close/>
                </a:path>
                <a:path w="814070" h="793750">
                  <a:moveTo>
                    <a:pt x="813668" y="252730"/>
                  </a:moveTo>
                  <a:lnTo>
                    <a:pt x="809860" y="252730"/>
                  </a:lnTo>
                  <a:lnTo>
                    <a:pt x="809819" y="278129"/>
                  </a:lnTo>
                  <a:lnTo>
                    <a:pt x="813627" y="278129"/>
                  </a:lnTo>
                  <a:lnTo>
                    <a:pt x="813668" y="252730"/>
                  </a:lnTo>
                  <a:close/>
                </a:path>
                <a:path w="814070" h="793750">
                  <a:moveTo>
                    <a:pt x="4637" y="278130"/>
                  </a:moveTo>
                  <a:lnTo>
                    <a:pt x="824" y="278130"/>
                  </a:lnTo>
                  <a:lnTo>
                    <a:pt x="441" y="516889"/>
                  </a:lnTo>
                  <a:lnTo>
                    <a:pt x="4250" y="516889"/>
                  </a:lnTo>
                  <a:lnTo>
                    <a:pt x="4637" y="278130"/>
                  </a:lnTo>
                  <a:close/>
                </a:path>
                <a:path w="814070" h="793750">
                  <a:moveTo>
                    <a:pt x="813627" y="278130"/>
                  </a:moveTo>
                  <a:lnTo>
                    <a:pt x="809819" y="278130"/>
                  </a:lnTo>
                  <a:lnTo>
                    <a:pt x="809432" y="516889"/>
                  </a:lnTo>
                  <a:lnTo>
                    <a:pt x="813244" y="516889"/>
                  </a:lnTo>
                  <a:lnTo>
                    <a:pt x="813627" y="278130"/>
                  </a:lnTo>
                  <a:close/>
                </a:path>
                <a:path w="814070" h="793750">
                  <a:moveTo>
                    <a:pt x="4250" y="516890"/>
                  </a:moveTo>
                  <a:lnTo>
                    <a:pt x="441" y="516890"/>
                  </a:lnTo>
                  <a:lnTo>
                    <a:pt x="400" y="542289"/>
                  </a:lnTo>
                  <a:lnTo>
                    <a:pt x="4209" y="542289"/>
                  </a:lnTo>
                  <a:lnTo>
                    <a:pt x="4250" y="516890"/>
                  </a:lnTo>
                  <a:close/>
                </a:path>
                <a:path w="814070" h="793750">
                  <a:moveTo>
                    <a:pt x="813244" y="516890"/>
                  </a:moveTo>
                  <a:lnTo>
                    <a:pt x="809432" y="516890"/>
                  </a:lnTo>
                  <a:lnTo>
                    <a:pt x="809391" y="542289"/>
                  </a:lnTo>
                  <a:lnTo>
                    <a:pt x="813203" y="542289"/>
                  </a:lnTo>
                  <a:lnTo>
                    <a:pt x="813244" y="516890"/>
                  </a:lnTo>
                  <a:close/>
                </a:path>
                <a:path w="814070" h="793750">
                  <a:moveTo>
                    <a:pt x="4209" y="542290"/>
                  </a:moveTo>
                  <a:lnTo>
                    <a:pt x="400" y="542290"/>
                  </a:lnTo>
                  <a:lnTo>
                    <a:pt x="360" y="567689"/>
                  </a:lnTo>
                  <a:lnTo>
                    <a:pt x="4168" y="567689"/>
                  </a:lnTo>
                  <a:lnTo>
                    <a:pt x="4209" y="542290"/>
                  </a:lnTo>
                  <a:close/>
                </a:path>
                <a:path w="814070" h="793750">
                  <a:moveTo>
                    <a:pt x="813203" y="542290"/>
                  </a:moveTo>
                  <a:lnTo>
                    <a:pt x="809391" y="542290"/>
                  </a:lnTo>
                  <a:lnTo>
                    <a:pt x="809350" y="567689"/>
                  </a:lnTo>
                  <a:lnTo>
                    <a:pt x="813162" y="567689"/>
                  </a:lnTo>
                  <a:lnTo>
                    <a:pt x="813203" y="542290"/>
                  </a:lnTo>
                  <a:close/>
                </a:path>
                <a:path w="814070" h="793750">
                  <a:moveTo>
                    <a:pt x="4168" y="567690"/>
                  </a:moveTo>
                  <a:lnTo>
                    <a:pt x="360" y="567690"/>
                  </a:lnTo>
                  <a:lnTo>
                    <a:pt x="319" y="593089"/>
                  </a:lnTo>
                  <a:lnTo>
                    <a:pt x="4126" y="593089"/>
                  </a:lnTo>
                  <a:lnTo>
                    <a:pt x="4168" y="567690"/>
                  </a:lnTo>
                  <a:close/>
                </a:path>
                <a:path w="814070" h="793750">
                  <a:moveTo>
                    <a:pt x="813162" y="567690"/>
                  </a:moveTo>
                  <a:lnTo>
                    <a:pt x="809350" y="567690"/>
                  </a:lnTo>
                  <a:lnTo>
                    <a:pt x="809309" y="593089"/>
                  </a:lnTo>
                  <a:lnTo>
                    <a:pt x="813122" y="593089"/>
                  </a:lnTo>
                  <a:lnTo>
                    <a:pt x="813162" y="567690"/>
                  </a:lnTo>
                  <a:close/>
                </a:path>
                <a:path w="814070" h="793750">
                  <a:moveTo>
                    <a:pt x="4126" y="593090"/>
                  </a:moveTo>
                  <a:lnTo>
                    <a:pt x="319" y="593090"/>
                  </a:lnTo>
                  <a:lnTo>
                    <a:pt x="278" y="618489"/>
                  </a:lnTo>
                  <a:lnTo>
                    <a:pt x="4085" y="618489"/>
                  </a:lnTo>
                  <a:lnTo>
                    <a:pt x="4126" y="593090"/>
                  </a:lnTo>
                  <a:close/>
                </a:path>
                <a:path w="814070" h="793750">
                  <a:moveTo>
                    <a:pt x="813122" y="593090"/>
                  </a:moveTo>
                  <a:lnTo>
                    <a:pt x="809309" y="593090"/>
                  </a:lnTo>
                  <a:lnTo>
                    <a:pt x="809267" y="618489"/>
                  </a:lnTo>
                  <a:lnTo>
                    <a:pt x="813081" y="618489"/>
                  </a:lnTo>
                  <a:lnTo>
                    <a:pt x="813122" y="593090"/>
                  </a:lnTo>
                  <a:close/>
                </a:path>
                <a:path w="814070" h="793750">
                  <a:moveTo>
                    <a:pt x="4085" y="618490"/>
                  </a:moveTo>
                  <a:lnTo>
                    <a:pt x="278" y="618490"/>
                  </a:lnTo>
                  <a:lnTo>
                    <a:pt x="238" y="643889"/>
                  </a:lnTo>
                  <a:lnTo>
                    <a:pt x="4044" y="643889"/>
                  </a:lnTo>
                  <a:lnTo>
                    <a:pt x="4085" y="618490"/>
                  </a:lnTo>
                  <a:close/>
                </a:path>
                <a:path w="814070" h="793750">
                  <a:moveTo>
                    <a:pt x="813081" y="618490"/>
                  </a:moveTo>
                  <a:lnTo>
                    <a:pt x="809267" y="618490"/>
                  </a:lnTo>
                  <a:lnTo>
                    <a:pt x="809226" y="643889"/>
                  </a:lnTo>
                  <a:lnTo>
                    <a:pt x="813040" y="643889"/>
                  </a:lnTo>
                  <a:lnTo>
                    <a:pt x="813081" y="618490"/>
                  </a:lnTo>
                  <a:close/>
                </a:path>
                <a:path w="814070" h="793750">
                  <a:moveTo>
                    <a:pt x="4044" y="643890"/>
                  </a:moveTo>
                  <a:lnTo>
                    <a:pt x="238" y="643890"/>
                  </a:lnTo>
                  <a:lnTo>
                    <a:pt x="217" y="656589"/>
                  </a:lnTo>
                  <a:lnTo>
                    <a:pt x="4024" y="656589"/>
                  </a:lnTo>
                  <a:lnTo>
                    <a:pt x="4044" y="643890"/>
                  </a:lnTo>
                  <a:close/>
                </a:path>
                <a:path w="814070" h="793750">
                  <a:moveTo>
                    <a:pt x="813040" y="643890"/>
                  </a:moveTo>
                  <a:lnTo>
                    <a:pt x="809226" y="643890"/>
                  </a:lnTo>
                  <a:lnTo>
                    <a:pt x="809206" y="656589"/>
                  </a:lnTo>
                  <a:lnTo>
                    <a:pt x="813020" y="656589"/>
                  </a:lnTo>
                  <a:lnTo>
                    <a:pt x="813040" y="643890"/>
                  </a:lnTo>
                  <a:close/>
                </a:path>
                <a:path w="814070" h="793750">
                  <a:moveTo>
                    <a:pt x="4024" y="656590"/>
                  </a:moveTo>
                  <a:lnTo>
                    <a:pt x="217" y="656590"/>
                  </a:lnTo>
                  <a:lnTo>
                    <a:pt x="177" y="681989"/>
                  </a:lnTo>
                  <a:lnTo>
                    <a:pt x="3982" y="681989"/>
                  </a:lnTo>
                  <a:lnTo>
                    <a:pt x="4024" y="656590"/>
                  </a:lnTo>
                  <a:close/>
                </a:path>
                <a:path w="814070" h="793750">
                  <a:moveTo>
                    <a:pt x="813020" y="656590"/>
                  </a:moveTo>
                  <a:lnTo>
                    <a:pt x="809206" y="656590"/>
                  </a:lnTo>
                  <a:lnTo>
                    <a:pt x="809164" y="681989"/>
                  </a:lnTo>
                  <a:lnTo>
                    <a:pt x="812979" y="681989"/>
                  </a:lnTo>
                  <a:lnTo>
                    <a:pt x="813020" y="656590"/>
                  </a:lnTo>
                  <a:close/>
                </a:path>
                <a:path w="814070" h="793750">
                  <a:moveTo>
                    <a:pt x="3982" y="681990"/>
                  </a:moveTo>
                  <a:lnTo>
                    <a:pt x="177" y="681990"/>
                  </a:lnTo>
                  <a:lnTo>
                    <a:pt x="126" y="713739"/>
                  </a:lnTo>
                  <a:lnTo>
                    <a:pt x="3931" y="713739"/>
                  </a:lnTo>
                  <a:lnTo>
                    <a:pt x="3982" y="681990"/>
                  </a:lnTo>
                  <a:close/>
                </a:path>
                <a:path w="814070" h="793750">
                  <a:moveTo>
                    <a:pt x="812979" y="681990"/>
                  </a:moveTo>
                  <a:lnTo>
                    <a:pt x="809164" y="681990"/>
                  </a:lnTo>
                  <a:lnTo>
                    <a:pt x="809113" y="713739"/>
                  </a:lnTo>
                  <a:lnTo>
                    <a:pt x="812928" y="713739"/>
                  </a:lnTo>
                  <a:lnTo>
                    <a:pt x="812979" y="681990"/>
                  </a:lnTo>
                  <a:close/>
                </a:path>
                <a:path w="814070" h="793750">
                  <a:moveTo>
                    <a:pt x="3931" y="713740"/>
                  </a:moveTo>
                  <a:lnTo>
                    <a:pt x="126" y="713740"/>
                  </a:lnTo>
                  <a:lnTo>
                    <a:pt x="118" y="718819"/>
                  </a:lnTo>
                  <a:lnTo>
                    <a:pt x="3923" y="718819"/>
                  </a:lnTo>
                  <a:lnTo>
                    <a:pt x="3931" y="713740"/>
                  </a:lnTo>
                  <a:close/>
                </a:path>
                <a:path w="814070" h="793750">
                  <a:moveTo>
                    <a:pt x="812928" y="713740"/>
                  </a:moveTo>
                  <a:lnTo>
                    <a:pt x="809113" y="713740"/>
                  </a:lnTo>
                  <a:lnTo>
                    <a:pt x="809105" y="718819"/>
                  </a:lnTo>
                  <a:lnTo>
                    <a:pt x="812920" y="718819"/>
                  </a:lnTo>
                  <a:lnTo>
                    <a:pt x="812928" y="713740"/>
                  </a:lnTo>
                  <a:close/>
                </a:path>
                <a:path w="814070" h="793750">
                  <a:moveTo>
                    <a:pt x="3923" y="718820"/>
                  </a:moveTo>
                  <a:lnTo>
                    <a:pt x="118" y="718820"/>
                  </a:lnTo>
                  <a:lnTo>
                    <a:pt x="95" y="732789"/>
                  </a:lnTo>
                  <a:lnTo>
                    <a:pt x="3900" y="732789"/>
                  </a:lnTo>
                  <a:lnTo>
                    <a:pt x="3923" y="718820"/>
                  </a:lnTo>
                  <a:close/>
                </a:path>
                <a:path w="814070" h="793750">
                  <a:moveTo>
                    <a:pt x="812920" y="718820"/>
                  </a:moveTo>
                  <a:lnTo>
                    <a:pt x="809105" y="718820"/>
                  </a:lnTo>
                  <a:lnTo>
                    <a:pt x="809082" y="732789"/>
                  </a:lnTo>
                  <a:lnTo>
                    <a:pt x="812897" y="732789"/>
                  </a:lnTo>
                  <a:lnTo>
                    <a:pt x="812920" y="718820"/>
                  </a:lnTo>
                  <a:close/>
                </a:path>
                <a:path w="814070" h="793750">
                  <a:moveTo>
                    <a:pt x="3900" y="732790"/>
                  </a:moveTo>
                  <a:lnTo>
                    <a:pt x="95" y="732790"/>
                  </a:lnTo>
                  <a:lnTo>
                    <a:pt x="85" y="739139"/>
                  </a:lnTo>
                  <a:lnTo>
                    <a:pt x="3890" y="739139"/>
                  </a:lnTo>
                  <a:lnTo>
                    <a:pt x="3900" y="732790"/>
                  </a:lnTo>
                  <a:close/>
                </a:path>
                <a:path w="814070" h="793750">
                  <a:moveTo>
                    <a:pt x="812897" y="732790"/>
                  </a:moveTo>
                  <a:lnTo>
                    <a:pt x="809082" y="732790"/>
                  </a:lnTo>
                  <a:lnTo>
                    <a:pt x="809072" y="739139"/>
                  </a:lnTo>
                  <a:lnTo>
                    <a:pt x="812887" y="739139"/>
                  </a:lnTo>
                  <a:lnTo>
                    <a:pt x="812897" y="732790"/>
                  </a:lnTo>
                  <a:close/>
                </a:path>
                <a:path w="814070" h="793750">
                  <a:moveTo>
                    <a:pt x="3890" y="739140"/>
                  </a:moveTo>
                  <a:lnTo>
                    <a:pt x="85" y="739140"/>
                  </a:lnTo>
                  <a:lnTo>
                    <a:pt x="75" y="745489"/>
                  </a:lnTo>
                  <a:lnTo>
                    <a:pt x="3879" y="745489"/>
                  </a:lnTo>
                  <a:lnTo>
                    <a:pt x="3890" y="739140"/>
                  </a:lnTo>
                  <a:close/>
                </a:path>
                <a:path w="814070" h="793750">
                  <a:moveTo>
                    <a:pt x="812887" y="739140"/>
                  </a:moveTo>
                  <a:lnTo>
                    <a:pt x="809072" y="739140"/>
                  </a:lnTo>
                  <a:lnTo>
                    <a:pt x="809062" y="745489"/>
                  </a:lnTo>
                  <a:lnTo>
                    <a:pt x="812877" y="745489"/>
                  </a:lnTo>
                  <a:lnTo>
                    <a:pt x="812887" y="739140"/>
                  </a:lnTo>
                  <a:close/>
                </a:path>
                <a:path w="814070" h="793750">
                  <a:moveTo>
                    <a:pt x="3879" y="745490"/>
                  </a:moveTo>
                  <a:lnTo>
                    <a:pt x="75" y="745490"/>
                  </a:lnTo>
                  <a:lnTo>
                    <a:pt x="65" y="751839"/>
                  </a:lnTo>
                  <a:lnTo>
                    <a:pt x="3869" y="751839"/>
                  </a:lnTo>
                  <a:lnTo>
                    <a:pt x="3879" y="745490"/>
                  </a:lnTo>
                  <a:close/>
                </a:path>
                <a:path w="814070" h="793750">
                  <a:moveTo>
                    <a:pt x="812877" y="745490"/>
                  </a:moveTo>
                  <a:lnTo>
                    <a:pt x="809062" y="745490"/>
                  </a:lnTo>
                  <a:lnTo>
                    <a:pt x="809051" y="751839"/>
                  </a:lnTo>
                  <a:lnTo>
                    <a:pt x="812867" y="751839"/>
                  </a:lnTo>
                  <a:lnTo>
                    <a:pt x="812877" y="745490"/>
                  </a:lnTo>
                  <a:close/>
                </a:path>
                <a:path w="814070" h="793750">
                  <a:moveTo>
                    <a:pt x="3869" y="751840"/>
                  </a:moveTo>
                  <a:lnTo>
                    <a:pt x="65" y="751840"/>
                  </a:lnTo>
                  <a:lnTo>
                    <a:pt x="54" y="758189"/>
                  </a:lnTo>
                  <a:lnTo>
                    <a:pt x="3859" y="758189"/>
                  </a:lnTo>
                  <a:lnTo>
                    <a:pt x="3869" y="751840"/>
                  </a:lnTo>
                  <a:close/>
                </a:path>
                <a:path w="814070" h="793750">
                  <a:moveTo>
                    <a:pt x="812867" y="751840"/>
                  </a:moveTo>
                  <a:lnTo>
                    <a:pt x="809051" y="751840"/>
                  </a:lnTo>
                  <a:lnTo>
                    <a:pt x="809041" y="758189"/>
                  </a:lnTo>
                  <a:lnTo>
                    <a:pt x="812857" y="758189"/>
                  </a:lnTo>
                  <a:lnTo>
                    <a:pt x="812867" y="751840"/>
                  </a:lnTo>
                  <a:close/>
                </a:path>
                <a:path w="814070" h="793750">
                  <a:moveTo>
                    <a:pt x="3859" y="758190"/>
                  </a:moveTo>
                  <a:lnTo>
                    <a:pt x="54" y="758190"/>
                  </a:lnTo>
                  <a:lnTo>
                    <a:pt x="46" y="763269"/>
                  </a:lnTo>
                  <a:lnTo>
                    <a:pt x="3851" y="763269"/>
                  </a:lnTo>
                  <a:lnTo>
                    <a:pt x="3859" y="758190"/>
                  </a:lnTo>
                  <a:close/>
                </a:path>
                <a:path w="814070" h="793750">
                  <a:moveTo>
                    <a:pt x="812857" y="758190"/>
                  </a:moveTo>
                  <a:lnTo>
                    <a:pt x="809041" y="758190"/>
                  </a:lnTo>
                  <a:lnTo>
                    <a:pt x="809033" y="763269"/>
                  </a:lnTo>
                  <a:lnTo>
                    <a:pt x="812848" y="763269"/>
                  </a:lnTo>
                  <a:lnTo>
                    <a:pt x="812857" y="758190"/>
                  </a:lnTo>
                  <a:close/>
                </a:path>
                <a:path w="814070" h="793750">
                  <a:moveTo>
                    <a:pt x="3851" y="763270"/>
                  </a:moveTo>
                  <a:lnTo>
                    <a:pt x="46" y="763270"/>
                  </a:lnTo>
                  <a:lnTo>
                    <a:pt x="34" y="770889"/>
                  </a:lnTo>
                  <a:lnTo>
                    <a:pt x="3838" y="770889"/>
                  </a:lnTo>
                  <a:lnTo>
                    <a:pt x="3851" y="763270"/>
                  </a:lnTo>
                  <a:close/>
                </a:path>
                <a:path w="814070" h="793750">
                  <a:moveTo>
                    <a:pt x="812848" y="763270"/>
                  </a:moveTo>
                  <a:lnTo>
                    <a:pt x="809033" y="763270"/>
                  </a:lnTo>
                  <a:lnTo>
                    <a:pt x="809020" y="770889"/>
                  </a:lnTo>
                  <a:lnTo>
                    <a:pt x="812836" y="770889"/>
                  </a:lnTo>
                  <a:lnTo>
                    <a:pt x="812848" y="763270"/>
                  </a:lnTo>
                  <a:close/>
                </a:path>
                <a:path w="814070" h="793750">
                  <a:moveTo>
                    <a:pt x="3838" y="770890"/>
                  </a:moveTo>
                  <a:lnTo>
                    <a:pt x="34" y="770890"/>
                  </a:lnTo>
                  <a:lnTo>
                    <a:pt x="0" y="792480"/>
                  </a:lnTo>
                  <a:lnTo>
                    <a:pt x="812800" y="793750"/>
                  </a:lnTo>
                  <a:lnTo>
                    <a:pt x="812806" y="789939"/>
                  </a:lnTo>
                  <a:lnTo>
                    <a:pt x="3810" y="788670"/>
                  </a:lnTo>
                  <a:lnTo>
                    <a:pt x="3838" y="770890"/>
                  </a:lnTo>
                  <a:close/>
                </a:path>
                <a:path w="814070" h="793750">
                  <a:moveTo>
                    <a:pt x="812836" y="770890"/>
                  </a:moveTo>
                  <a:lnTo>
                    <a:pt x="809020" y="770890"/>
                  </a:lnTo>
                  <a:lnTo>
                    <a:pt x="808990" y="789939"/>
                  </a:lnTo>
                  <a:lnTo>
                    <a:pt x="812806" y="789939"/>
                  </a:lnTo>
                  <a:lnTo>
                    <a:pt x="812836" y="770890"/>
                  </a:lnTo>
                  <a:close/>
                </a:path>
              </a:pathLst>
            </a:custGeom>
            <a:solidFill>
              <a:srgbClr val="9B15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7178040" y="3161029"/>
              <a:ext cx="806450" cy="784860"/>
            </a:xfrm>
            <a:custGeom>
              <a:avLst/>
              <a:gdLst/>
              <a:ahLst/>
              <a:cxnLst/>
              <a:rect l="l" t="t" r="r" b="b"/>
              <a:pathLst>
                <a:path w="806450" h="784860">
                  <a:moveTo>
                    <a:pt x="1269" y="0"/>
                  </a:moveTo>
                  <a:lnTo>
                    <a:pt x="1249" y="12700"/>
                  </a:lnTo>
                  <a:lnTo>
                    <a:pt x="6320" y="12700"/>
                  </a:lnTo>
                  <a:lnTo>
                    <a:pt x="6350" y="3810"/>
                  </a:lnTo>
                  <a:lnTo>
                    <a:pt x="806445" y="3810"/>
                  </a:lnTo>
                  <a:lnTo>
                    <a:pt x="806450" y="1270"/>
                  </a:lnTo>
                  <a:lnTo>
                    <a:pt x="1269" y="0"/>
                  </a:lnTo>
                  <a:close/>
                </a:path>
                <a:path w="806450" h="784860">
                  <a:moveTo>
                    <a:pt x="806445" y="3810"/>
                  </a:moveTo>
                  <a:lnTo>
                    <a:pt x="6350" y="3810"/>
                  </a:lnTo>
                  <a:lnTo>
                    <a:pt x="802639" y="5080"/>
                  </a:lnTo>
                  <a:lnTo>
                    <a:pt x="802615" y="12700"/>
                  </a:lnTo>
                  <a:lnTo>
                    <a:pt x="806431" y="12700"/>
                  </a:lnTo>
                  <a:lnTo>
                    <a:pt x="806445" y="3810"/>
                  </a:lnTo>
                  <a:close/>
                </a:path>
                <a:path w="806450" h="784860">
                  <a:moveTo>
                    <a:pt x="6320" y="12700"/>
                  </a:moveTo>
                  <a:lnTo>
                    <a:pt x="1249" y="12700"/>
                  </a:lnTo>
                  <a:lnTo>
                    <a:pt x="1208" y="38100"/>
                  </a:lnTo>
                  <a:lnTo>
                    <a:pt x="6237" y="38100"/>
                  </a:lnTo>
                  <a:lnTo>
                    <a:pt x="6320" y="12700"/>
                  </a:lnTo>
                  <a:close/>
                </a:path>
                <a:path w="806450" h="784860">
                  <a:moveTo>
                    <a:pt x="806431" y="12700"/>
                  </a:moveTo>
                  <a:lnTo>
                    <a:pt x="802615" y="12700"/>
                  </a:lnTo>
                  <a:lnTo>
                    <a:pt x="802531" y="38100"/>
                  </a:lnTo>
                  <a:lnTo>
                    <a:pt x="806390" y="38100"/>
                  </a:lnTo>
                  <a:lnTo>
                    <a:pt x="806431" y="12700"/>
                  </a:lnTo>
                  <a:close/>
                </a:path>
                <a:path w="806450" h="784860">
                  <a:moveTo>
                    <a:pt x="6237" y="38100"/>
                  </a:moveTo>
                  <a:lnTo>
                    <a:pt x="1208" y="38100"/>
                  </a:lnTo>
                  <a:lnTo>
                    <a:pt x="1187" y="50800"/>
                  </a:lnTo>
                  <a:lnTo>
                    <a:pt x="6196" y="50800"/>
                  </a:lnTo>
                  <a:lnTo>
                    <a:pt x="6237" y="38100"/>
                  </a:lnTo>
                  <a:close/>
                </a:path>
                <a:path w="806450" h="784860">
                  <a:moveTo>
                    <a:pt x="806390" y="38100"/>
                  </a:moveTo>
                  <a:lnTo>
                    <a:pt x="802531" y="38100"/>
                  </a:lnTo>
                  <a:lnTo>
                    <a:pt x="802490" y="50800"/>
                  </a:lnTo>
                  <a:lnTo>
                    <a:pt x="806369" y="50800"/>
                  </a:lnTo>
                  <a:lnTo>
                    <a:pt x="806390" y="38100"/>
                  </a:lnTo>
                  <a:close/>
                </a:path>
                <a:path w="806450" h="784860">
                  <a:moveTo>
                    <a:pt x="6196" y="50800"/>
                  </a:moveTo>
                  <a:lnTo>
                    <a:pt x="1187" y="50800"/>
                  </a:lnTo>
                  <a:lnTo>
                    <a:pt x="1146" y="76200"/>
                  </a:lnTo>
                  <a:lnTo>
                    <a:pt x="6113" y="76200"/>
                  </a:lnTo>
                  <a:lnTo>
                    <a:pt x="6196" y="50800"/>
                  </a:lnTo>
                  <a:close/>
                </a:path>
                <a:path w="806450" h="784860">
                  <a:moveTo>
                    <a:pt x="806369" y="50800"/>
                  </a:moveTo>
                  <a:lnTo>
                    <a:pt x="802490" y="50800"/>
                  </a:lnTo>
                  <a:lnTo>
                    <a:pt x="802407" y="76200"/>
                  </a:lnTo>
                  <a:lnTo>
                    <a:pt x="806328" y="76200"/>
                  </a:lnTo>
                  <a:lnTo>
                    <a:pt x="806369" y="50800"/>
                  </a:lnTo>
                  <a:close/>
                </a:path>
                <a:path w="806450" h="784860">
                  <a:moveTo>
                    <a:pt x="6113" y="76200"/>
                  </a:moveTo>
                  <a:lnTo>
                    <a:pt x="1146" y="76200"/>
                  </a:lnTo>
                  <a:lnTo>
                    <a:pt x="909" y="222250"/>
                  </a:lnTo>
                  <a:lnTo>
                    <a:pt x="5634" y="222250"/>
                  </a:lnTo>
                  <a:lnTo>
                    <a:pt x="6113" y="76200"/>
                  </a:lnTo>
                  <a:close/>
                </a:path>
                <a:path w="806450" h="784860">
                  <a:moveTo>
                    <a:pt x="806328" y="76200"/>
                  </a:moveTo>
                  <a:lnTo>
                    <a:pt x="802407" y="76200"/>
                  </a:lnTo>
                  <a:lnTo>
                    <a:pt x="801929" y="222250"/>
                  </a:lnTo>
                  <a:lnTo>
                    <a:pt x="806091" y="222250"/>
                  </a:lnTo>
                  <a:lnTo>
                    <a:pt x="806328" y="76200"/>
                  </a:lnTo>
                  <a:close/>
                </a:path>
                <a:path w="806450" h="784860">
                  <a:moveTo>
                    <a:pt x="5634" y="222250"/>
                  </a:moveTo>
                  <a:lnTo>
                    <a:pt x="909" y="222250"/>
                  </a:lnTo>
                  <a:lnTo>
                    <a:pt x="868" y="247650"/>
                  </a:lnTo>
                  <a:lnTo>
                    <a:pt x="5551" y="247650"/>
                  </a:lnTo>
                  <a:lnTo>
                    <a:pt x="5634" y="222250"/>
                  </a:lnTo>
                  <a:close/>
                </a:path>
                <a:path w="806450" h="784860">
                  <a:moveTo>
                    <a:pt x="806091" y="222250"/>
                  </a:moveTo>
                  <a:lnTo>
                    <a:pt x="801929" y="222250"/>
                  </a:lnTo>
                  <a:lnTo>
                    <a:pt x="801845" y="247650"/>
                  </a:lnTo>
                  <a:lnTo>
                    <a:pt x="806050" y="247650"/>
                  </a:lnTo>
                  <a:lnTo>
                    <a:pt x="806091" y="222250"/>
                  </a:lnTo>
                  <a:close/>
                </a:path>
                <a:path w="806450" h="784860">
                  <a:moveTo>
                    <a:pt x="5551" y="247650"/>
                  </a:moveTo>
                  <a:lnTo>
                    <a:pt x="868" y="247650"/>
                  </a:lnTo>
                  <a:lnTo>
                    <a:pt x="827" y="273050"/>
                  </a:lnTo>
                  <a:lnTo>
                    <a:pt x="5468" y="273050"/>
                  </a:lnTo>
                  <a:lnTo>
                    <a:pt x="5551" y="247650"/>
                  </a:lnTo>
                  <a:close/>
                </a:path>
                <a:path w="806450" h="784860">
                  <a:moveTo>
                    <a:pt x="806050" y="247650"/>
                  </a:moveTo>
                  <a:lnTo>
                    <a:pt x="801845" y="247650"/>
                  </a:lnTo>
                  <a:lnTo>
                    <a:pt x="801762" y="273050"/>
                  </a:lnTo>
                  <a:lnTo>
                    <a:pt x="806009" y="273050"/>
                  </a:lnTo>
                  <a:lnTo>
                    <a:pt x="806050" y="247650"/>
                  </a:lnTo>
                  <a:close/>
                </a:path>
                <a:path w="806450" h="784860">
                  <a:moveTo>
                    <a:pt x="5468" y="273050"/>
                  </a:moveTo>
                  <a:lnTo>
                    <a:pt x="827" y="273050"/>
                  </a:lnTo>
                  <a:lnTo>
                    <a:pt x="440" y="511810"/>
                  </a:lnTo>
                  <a:lnTo>
                    <a:pt x="4687" y="511810"/>
                  </a:lnTo>
                  <a:lnTo>
                    <a:pt x="5468" y="273050"/>
                  </a:lnTo>
                  <a:close/>
                </a:path>
                <a:path w="806450" h="784860">
                  <a:moveTo>
                    <a:pt x="806009" y="273050"/>
                  </a:moveTo>
                  <a:lnTo>
                    <a:pt x="801762" y="273050"/>
                  </a:lnTo>
                  <a:lnTo>
                    <a:pt x="800981" y="511810"/>
                  </a:lnTo>
                  <a:lnTo>
                    <a:pt x="805622" y="511810"/>
                  </a:lnTo>
                  <a:lnTo>
                    <a:pt x="806009" y="273050"/>
                  </a:lnTo>
                  <a:close/>
                </a:path>
                <a:path w="806450" h="784860">
                  <a:moveTo>
                    <a:pt x="4687" y="511810"/>
                  </a:moveTo>
                  <a:lnTo>
                    <a:pt x="440" y="511810"/>
                  </a:lnTo>
                  <a:lnTo>
                    <a:pt x="399" y="537210"/>
                  </a:lnTo>
                  <a:lnTo>
                    <a:pt x="4604" y="537210"/>
                  </a:lnTo>
                  <a:lnTo>
                    <a:pt x="4687" y="511810"/>
                  </a:lnTo>
                  <a:close/>
                </a:path>
                <a:path w="806450" h="784860">
                  <a:moveTo>
                    <a:pt x="805622" y="511810"/>
                  </a:moveTo>
                  <a:lnTo>
                    <a:pt x="800981" y="511810"/>
                  </a:lnTo>
                  <a:lnTo>
                    <a:pt x="800898" y="537210"/>
                  </a:lnTo>
                  <a:lnTo>
                    <a:pt x="805581" y="537210"/>
                  </a:lnTo>
                  <a:lnTo>
                    <a:pt x="805622" y="511810"/>
                  </a:lnTo>
                  <a:close/>
                </a:path>
                <a:path w="806450" h="784860">
                  <a:moveTo>
                    <a:pt x="4604" y="537210"/>
                  </a:moveTo>
                  <a:lnTo>
                    <a:pt x="399" y="537210"/>
                  </a:lnTo>
                  <a:lnTo>
                    <a:pt x="358" y="562610"/>
                  </a:lnTo>
                  <a:lnTo>
                    <a:pt x="4520" y="562610"/>
                  </a:lnTo>
                  <a:lnTo>
                    <a:pt x="4604" y="537210"/>
                  </a:lnTo>
                  <a:close/>
                </a:path>
                <a:path w="806450" h="784860">
                  <a:moveTo>
                    <a:pt x="805581" y="537210"/>
                  </a:moveTo>
                  <a:lnTo>
                    <a:pt x="800898" y="537210"/>
                  </a:lnTo>
                  <a:lnTo>
                    <a:pt x="800815" y="562610"/>
                  </a:lnTo>
                  <a:lnTo>
                    <a:pt x="805540" y="562610"/>
                  </a:lnTo>
                  <a:lnTo>
                    <a:pt x="805581" y="537210"/>
                  </a:lnTo>
                  <a:close/>
                </a:path>
                <a:path w="806450" h="784860">
                  <a:moveTo>
                    <a:pt x="4520" y="562610"/>
                  </a:moveTo>
                  <a:lnTo>
                    <a:pt x="358" y="562610"/>
                  </a:lnTo>
                  <a:lnTo>
                    <a:pt x="316" y="588010"/>
                  </a:lnTo>
                  <a:lnTo>
                    <a:pt x="4437" y="588010"/>
                  </a:lnTo>
                  <a:lnTo>
                    <a:pt x="4520" y="562610"/>
                  </a:lnTo>
                  <a:close/>
                </a:path>
                <a:path w="806450" h="784860">
                  <a:moveTo>
                    <a:pt x="805540" y="562610"/>
                  </a:moveTo>
                  <a:lnTo>
                    <a:pt x="800815" y="562610"/>
                  </a:lnTo>
                  <a:lnTo>
                    <a:pt x="800731" y="588010"/>
                  </a:lnTo>
                  <a:lnTo>
                    <a:pt x="805499" y="588010"/>
                  </a:lnTo>
                  <a:lnTo>
                    <a:pt x="805540" y="562610"/>
                  </a:lnTo>
                  <a:close/>
                </a:path>
                <a:path w="806450" h="784860">
                  <a:moveTo>
                    <a:pt x="4437" y="588010"/>
                  </a:moveTo>
                  <a:lnTo>
                    <a:pt x="316" y="588010"/>
                  </a:lnTo>
                  <a:lnTo>
                    <a:pt x="275" y="613410"/>
                  </a:lnTo>
                  <a:lnTo>
                    <a:pt x="4354" y="613410"/>
                  </a:lnTo>
                  <a:lnTo>
                    <a:pt x="4437" y="588010"/>
                  </a:lnTo>
                  <a:close/>
                </a:path>
                <a:path w="806450" h="784860">
                  <a:moveTo>
                    <a:pt x="805499" y="588010"/>
                  </a:moveTo>
                  <a:lnTo>
                    <a:pt x="800731" y="588010"/>
                  </a:lnTo>
                  <a:lnTo>
                    <a:pt x="800648" y="613410"/>
                  </a:lnTo>
                  <a:lnTo>
                    <a:pt x="805457" y="613410"/>
                  </a:lnTo>
                  <a:lnTo>
                    <a:pt x="805499" y="588010"/>
                  </a:lnTo>
                  <a:close/>
                </a:path>
                <a:path w="806450" h="784860">
                  <a:moveTo>
                    <a:pt x="4354" y="613410"/>
                  </a:moveTo>
                  <a:lnTo>
                    <a:pt x="275" y="613410"/>
                  </a:lnTo>
                  <a:lnTo>
                    <a:pt x="234" y="638810"/>
                  </a:lnTo>
                  <a:lnTo>
                    <a:pt x="4271" y="638810"/>
                  </a:lnTo>
                  <a:lnTo>
                    <a:pt x="4354" y="613410"/>
                  </a:lnTo>
                  <a:close/>
                </a:path>
                <a:path w="806450" h="784860">
                  <a:moveTo>
                    <a:pt x="805457" y="613410"/>
                  </a:moveTo>
                  <a:lnTo>
                    <a:pt x="800648" y="613410"/>
                  </a:lnTo>
                  <a:lnTo>
                    <a:pt x="800565" y="638810"/>
                  </a:lnTo>
                  <a:lnTo>
                    <a:pt x="805416" y="638810"/>
                  </a:lnTo>
                  <a:lnTo>
                    <a:pt x="805457" y="613410"/>
                  </a:lnTo>
                  <a:close/>
                </a:path>
                <a:path w="806450" h="784860">
                  <a:moveTo>
                    <a:pt x="4271" y="638810"/>
                  </a:moveTo>
                  <a:lnTo>
                    <a:pt x="234" y="638810"/>
                  </a:lnTo>
                  <a:lnTo>
                    <a:pt x="214" y="651510"/>
                  </a:lnTo>
                  <a:lnTo>
                    <a:pt x="4229" y="651510"/>
                  </a:lnTo>
                  <a:lnTo>
                    <a:pt x="4271" y="638810"/>
                  </a:lnTo>
                  <a:close/>
                </a:path>
                <a:path w="806450" h="784860">
                  <a:moveTo>
                    <a:pt x="805416" y="638810"/>
                  </a:moveTo>
                  <a:lnTo>
                    <a:pt x="800565" y="638810"/>
                  </a:lnTo>
                  <a:lnTo>
                    <a:pt x="800524" y="651510"/>
                  </a:lnTo>
                  <a:lnTo>
                    <a:pt x="805396" y="651510"/>
                  </a:lnTo>
                  <a:lnTo>
                    <a:pt x="805416" y="638810"/>
                  </a:lnTo>
                  <a:close/>
                </a:path>
                <a:path w="806450" h="784860">
                  <a:moveTo>
                    <a:pt x="4229" y="651510"/>
                  </a:moveTo>
                  <a:lnTo>
                    <a:pt x="214" y="651510"/>
                  </a:lnTo>
                  <a:lnTo>
                    <a:pt x="172" y="676910"/>
                  </a:lnTo>
                  <a:lnTo>
                    <a:pt x="4146" y="676910"/>
                  </a:lnTo>
                  <a:lnTo>
                    <a:pt x="4229" y="651510"/>
                  </a:lnTo>
                  <a:close/>
                </a:path>
                <a:path w="806450" h="784860">
                  <a:moveTo>
                    <a:pt x="805396" y="651510"/>
                  </a:moveTo>
                  <a:lnTo>
                    <a:pt x="800524" y="651510"/>
                  </a:lnTo>
                  <a:lnTo>
                    <a:pt x="800440" y="676910"/>
                  </a:lnTo>
                  <a:lnTo>
                    <a:pt x="805354" y="676910"/>
                  </a:lnTo>
                  <a:lnTo>
                    <a:pt x="805396" y="651510"/>
                  </a:lnTo>
                  <a:close/>
                </a:path>
                <a:path w="806450" h="784860">
                  <a:moveTo>
                    <a:pt x="4146" y="676910"/>
                  </a:moveTo>
                  <a:lnTo>
                    <a:pt x="172" y="676910"/>
                  </a:lnTo>
                  <a:lnTo>
                    <a:pt x="121" y="708660"/>
                  </a:lnTo>
                  <a:lnTo>
                    <a:pt x="4042" y="708660"/>
                  </a:lnTo>
                  <a:lnTo>
                    <a:pt x="4146" y="676910"/>
                  </a:lnTo>
                  <a:close/>
                </a:path>
                <a:path w="806450" h="784860">
                  <a:moveTo>
                    <a:pt x="805354" y="676910"/>
                  </a:moveTo>
                  <a:lnTo>
                    <a:pt x="800440" y="676910"/>
                  </a:lnTo>
                  <a:lnTo>
                    <a:pt x="800336" y="708660"/>
                  </a:lnTo>
                  <a:lnTo>
                    <a:pt x="805303" y="708660"/>
                  </a:lnTo>
                  <a:lnTo>
                    <a:pt x="805354" y="676910"/>
                  </a:lnTo>
                  <a:close/>
                </a:path>
                <a:path w="806450" h="784860">
                  <a:moveTo>
                    <a:pt x="4042" y="708660"/>
                  </a:moveTo>
                  <a:lnTo>
                    <a:pt x="121" y="708660"/>
                  </a:lnTo>
                  <a:lnTo>
                    <a:pt x="113" y="713740"/>
                  </a:lnTo>
                  <a:lnTo>
                    <a:pt x="4026" y="713740"/>
                  </a:lnTo>
                  <a:lnTo>
                    <a:pt x="4042" y="708660"/>
                  </a:lnTo>
                  <a:close/>
                </a:path>
                <a:path w="806450" h="784860">
                  <a:moveTo>
                    <a:pt x="805303" y="708660"/>
                  </a:moveTo>
                  <a:lnTo>
                    <a:pt x="800336" y="708660"/>
                  </a:lnTo>
                  <a:lnTo>
                    <a:pt x="800320" y="713740"/>
                  </a:lnTo>
                  <a:lnTo>
                    <a:pt x="805295" y="713740"/>
                  </a:lnTo>
                  <a:lnTo>
                    <a:pt x="805303" y="708660"/>
                  </a:lnTo>
                  <a:close/>
                </a:path>
                <a:path w="806450" h="784860">
                  <a:moveTo>
                    <a:pt x="4026" y="713740"/>
                  </a:moveTo>
                  <a:lnTo>
                    <a:pt x="113" y="713740"/>
                  </a:lnTo>
                  <a:lnTo>
                    <a:pt x="90" y="727710"/>
                  </a:lnTo>
                  <a:lnTo>
                    <a:pt x="3980" y="727710"/>
                  </a:lnTo>
                  <a:lnTo>
                    <a:pt x="4026" y="713740"/>
                  </a:lnTo>
                  <a:close/>
                </a:path>
                <a:path w="806450" h="784860">
                  <a:moveTo>
                    <a:pt x="805295" y="713740"/>
                  </a:moveTo>
                  <a:lnTo>
                    <a:pt x="800320" y="713740"/>
                  </a:lnTo>
                  <a:lnTo>
                    <a:pt x="800274" y="727710"/>
                  </a:lnTo>
                  <a:lnTo>
                    <a:pt x="805272" y="727710"/>
                  </a:lnTo>
                  <a:lnTo>
                    <a:pt x="805295" y="713740"/>
                  </a:lnTo>
                  <a:close/>
                </a:path>
                <a:path w="806450" h="784860">
                  <a:moveTo>
                    <a:pt x="3980" y="727710"/>
                  </a:moveTo>
                  <a:lnTo>
                    <a:pt x="90" y="727710"/>
                  </a:lnTo>
                  <a:lnTo>
                    <a:pt x="80" y="734060"/>
                  </a:lnTo>
                  <a:lnTo>
                    <a:pt x="3959" y="734060"/>
                  </a:lnTo>
                  <a:lnTo>
                    <a:pt x="3980" y="727710"/>
                  </a:lnTo>
                  <a:close/>
                </a:path>
                <a:path w="806450" h="784860">
                  <a:moveTo>
                    <a:pt x="805272" y="727710"/>
                  </a:moveTo>
                  <a:lnTo>
                    <a:pt x="800274" y="727710"/>
                  </a:lnTo>
                  <a:lnTo>
                    <a:pt x="800253" y="734060"/>
                  </a:lnTo>
                  <a:lnTo>
                    <a:pt x="805262" y="734060"/>
                  </a:lnTo>
                  <a:lnTo>
                    <a:pt x="805272" y="727710"/>
                  </a:lnTo>
                  <a:close/>
                </a:path>
                <a:path w="806450" h="784860">
                  <a:moveTo>
                    <a:pt x="3959" y="734060"/>
                  </a:moveTo>
                  <a:lnTo>
                    <a:pt x="80" y="734060"/>
                  </a:lnTo>
                  <a:lnTo>
                    <a:pt x="69" y="740410"/>
                  </a:lnTo>
                  <a:lnTo>
                    <a:pt x="3938" y="740410"/>
                  </a:lnTo>
                  <a:lnTo>
                    <a:pt x="3959" y="734060"/>
                  </a:lnTo>
                  <a:close/>
                </a:path>
                <a:path w="806450" h="784860">
                  <a:moveTo>
                    <a:pt x="805262" y="734060"/>
                  </a:moveTo>
                  <a:lnTo>
                    <a:pt x="800253" y="734060"/>
                  </a:lnTo>
                  <a:lnTo>
                    <a:pt x="800233" y="740410"/>
                  </a:lnTo>
                  <a:lnTo>
                    <a:pt x="805252" y="740410"/>
                  </a:lnTo>
                  <a:lnTo>
                    <a:pt x="805262" y="734060"/>
                  </a:lnTo>
                  <a:close/>
                </a:path>
                <a:path w="806450" h="784860">
                  <a:moveTo>
                    <a:pt x="3938" y="740410"/>
                  </a:moveTo>
                  <a:lnTo>
                    <a:pt x="69" y="740410"/>
                  </a:lnTo>
                  <a:lnTo>
                    <a:pt x="59" y="746760"/>
                  </a:lnTo>
                  <a:lnTo>
                    <a:pt x="3918" y="746760"/>
                  </a:lnTo>
                  <a:lnTo>
                    <a:pt x="3938" y="740410"/>
                  </a:lnTo>
                  <a:close/>
                </a:path>
                <a:path w="806450" h="784860">
                  <a:moveTo>
                    <a:pt x="805252" y="740410"/>
                  </a:moveTo>
                  <a:lnTo>
                    <a:pt x="800233" y="740410"/>
                  </a:lnTo>
                  <a:lnTo>
                    <a:pt x="800212" y="746760"/>
                  </a:lnTo>
                  <a:lnTo>
                    <a:pt x="805241" y="746760"/>
                  </a:lnTo>
                  <a:lnTo>
                    <a:pt x="805252" y="740410"/>
                  </a:lnTo>
                  <a:close/>
                </a:path>
                <a:path w="806450" h="784860">
                  <a:moveTo>
                    <a:pt x="3918" y="746760"/>
                  </a:moveTo>
                  <a:lnTo>
                    <a:pt x="59" y="746760"/>
                  </a:lnTo>
                  <a:lnTo>
                    <a:pt x="49" y="753110"/>
                  </a:lnTo>
                  <a:lnTo>
                    <a:pt x="3897" y="753110"/>
                  </a:lnTo>
                  <a:lnTo>
                    <a:pt x="3918" y="746760"/>
                  </a:lnTo>
                  <a:close/>
                </a:path>
                <a:path w="806450" h="784860">
                  <a:moveTo>
                    <a:pt x="805241" y="746760"/>
                  </a:moveTo>
                  <a:lnTo>
                    <a:pt x="800212" y="746760"/>
                  </a:lnTo>
                  <a:lnTo>
                    <a:pt x="800191" y="753110"/>
                  </a:lnTo>
                  <a:lnTo>
                    <a:pt x="805231" y="753110"/>
                  </a:lnTo>
                  <a:lnTo>
                    <a:pt x="805241" y="746760"/>
                  </a:lnTo>
                  <a:close/>
                </a:path>
                <a:path w="806450" h="784860">
                  <a:moveTo>
                    <a:pt x="3897" y="753110"/>
                  </a:moveTo>
                  <a:lnTo>
                    <a:pt x="49" y="753110"/>
                  </a:lnTo>
                  <a:lnTo>
                    <a:pt x="41" y="758190"/>
                  </a:lnTo>
                  <a:lnTo>
                    <a:pt x="3880" y="758190"/>
                  </a:lnTo>
                  <a:lnTo>
                    <a:pt x="3897" y="753110"/>
                  </a:lnTo>
                  <a:close/>
                </a:path>
                <a:path w="806450" h="784860">
                  <a:moveTo>
                    <a:pt x="805231" y="753110"/>
                  </a:moveTo>
                  <a:lnTo>
                    <a:pt x="800191" y="753110"/>
                  </a:lnTo>
                  <a:lnTo>
                    <a:pt x="800174" y="758190"/>
                  </a:lnTo>
                  <a:lnTo>
                    <a:pt x="805223" y="758190"/>
                  </a:lnTo>
                  <a:lnTo>
                    <a:pt x="805231" y="753110"/>
                  </a:lnTo>
                  <a:close/>
                </a:path>
                <a:path w="806450" h="784860">
                  <a:moveTo>
                    <a:pt x="3880" y="758190"/>
                  </a:moveTo>
                  <a:lnTo>
                    <a:pt x="41" y="758190"/>
                  </a:lnTo>
                  <a:lnTo>
                    <a:pt x="28" y="765810"/>
                  </a:lnTo>
                  <a:lnTo>
                    <a:pt x="3855" y="765810"/>
                  </a:lnTo>
                  <a:lnTo>
                    <a:pt x="3880" y="758190"/>
                  </a:lnTo>
                  <a:close/>
                </a:path>
                <a:path w="806450" h="784860">
                  <a:moveTo>
                    <a:pt x="805223" y="758190"/>
                  </a:moveTo>
                  <a:lnTo>
                    <a:pt x="800174" y="758190"/>
                  </a:lnTo>
                  <a:lnTo>
                    <a:pt x="800149" y="765810"/>
                  </a:lnTo>
                  <a:lnTo>
                    <a:pt x="805210" y="765810"/>
                  </a:lnTo>
                  <a:lnTo>
                    <a:pt x="805223" y="758190"/>
                  </a:lnTo>
                  <a:close/>
                </a:path>
                <a:path w="806450" h="784860">
                  <a:moveTo>
                    <a:pt x="3855" y="765810"/>
                  </a:moveTo>
                  <a:lnTo>
                    <a:pt x="28" y="765810"/>
                  </a:lnTo>
                  <a:lnTo>
                    <a:pt x="0" y="783590"/>
                  </a:lnTo>
                  <a:lnTo>
                    <a:pt x="805179" y="784860"/>
                  </a:lnTo>
                  <a:lnTo>
                    <a:pt x="805186" y="781050"/>
                  </a:lnTo>
                  <a:lnTo>
                    <a:pt x="3809" y="779780"/>
                  </a:lnTo>
                  <a:lnTo>
                    <a:pt x="3855" y="765810"/>
                  </a:lnTo>
                  <a:close/>
                </a:path>
                <a:path w="806450" h="784860">
                  <a:moveTo>
                    <a:pt x="805210" y="765810"/>
                  </a:moveTo>
                  <a:lnTo>
                    <a:pt x="800149" y="765810"/>
                  </a:lnTo>
                  <a:lnTo>
                    <a:pt x="800100" y="781050"/>
                  </a:lnTo>
                  <a:lnTo>
                    <a:pt x="805186" y="781050"/>
                  </a:lnTo>
                  <a:lnTo>
                    <a:pt x="805210" y="765810"/>
                  </a:lnTo>
                  <a:close/>
                </a:path>
              </a:pathLst>
            </a:custGeom>
            <a:solidFill>
              <a:srgbClr val="9C15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7181850" y="3164839"/>
              <a:ext cx="798830" cy="777240"/>
            </a:xfrm>
            <a:custGeom>
              <a:avLst/>
              <a:gdLst/>
              <a:ahLst/>
              <a:cxnLst/>
              <a:rect l="l" t="t" r="r" b="b"/>
              <a:pathLst>
                <a:path w="798829" h="777239">
                  <a:moveTo>
                    <a:pt x="2540" y="0"/>
                  </a:moveTo>
                  <a:lnTo>
                    <a:pt x="2510" y="8889"/>
                  </a:lnTo>
                  <a:lnTo>
                    <a:pt x="6341" y="8889"/>
                  </a:lnTo>
                  <a:lnTo>
                    <a:pt x="6350" y="3810"/>
                  </a:lnTo>
                  <a:lnTo>
                    <a:pt x="798821" y="3810"/>
                  </a:lnTo>
                  <a:lnTo>
                    <a:pt x="798829" y="1270"/>
                  </a:lnTo>
                  <a:lnTo>
                    <a:pt x="2540" y="0"/>
                  </a:lnTo>
                  <a:close/>
                </a:path>
                <a:path w="798829" h="777239">
                  <a:moveTo>
                    <a:pt x="798821" y="3810"/>
                  </a:moveTo>
                  <a:lnTo>
                    <a:pt x="6350" y="3810"/>
                  </a:lnTo>
                  <a:lnTo>
                    <a:pt x="793750" y="5080"/>
                  </a:lnTo>
                  <a:lnTo>
                    <a:pt x="793743" y="8889"/>
                  </a:lnTo>
                  <a:lnTo>
                    <a:pt x="798805" y="8889"/>
                  </a:lnTo>
                  <a:lnTo>
                    <a:pt x="798821" y="3810"/>
                  </a:lnTo>
                  <a:close/>
                </a:path>
                <a:path w="798829" h="777239">
                  <a:moveTo>
                    <a:pt x="6341" y="8890"/>
                  </a:moveTo>
                  <a:lnTo>
                    <a:pt x="2510" y="8890"/>
                  </a:lnTo>
                  <a:lnTo>
                    <a:pt x="2427" y="34289"/>
                  </a:lnTo>
                  <a:lnTo>
                    <a:pt x="6299" y="34289"/>
                  </a:lnTo>
                  <a:lnTo>
                    <a:pt x="6341" y="8890"/>
                  </a:lnTo>
                  <a:close/>
                </a:path>
                <a:path w="798829" h="777239">
                  <a:moveTo>
                    <a:pt x="798805" y="8890"/>
                  </a:moveTo>
                  <a:lnTo>
                    <a:pt x="793743" y="8890"/>
                  </a:lnTo>
                  <a:lnTo>
                    <a:pt x="793701" y="34289"/>
                  </a:lnTo>
                  <a:lnTo>
                    <a:pt x="798721" y="34289"/>
                  </a:lnTo>
                  <a:lnTo>
                    <a:pt x="798805" y="8890"/>
                  </a:lnTo>
                  <a:close/>
                </a:path>
                <a:path w="798829" h="777239">
                  <a:moveTo>
                    <a:pt x="6299" y="34290"/>
                  </a:moveTo>
                  <a:lnTo>
                    <a:pt x="2427" y="34290"/>
                  </a:lnTo>
                  <a:lnTo>
                    <a:pt x="2386" y="46989"/>
                  </a:lnTo>
                  <a:lnTo>
                    <a:pt x="6278" y="46989"/>
                  </a:lnTo>
                  <a:lnTo>
                    <a:pt x="6299" y="34290"/>
                  </a:lnTo>
                  <a:close/>
                </a:path>
                <a:path w="798829" h="777239">
                  <a:moveTo>
                    <a:pt x="798721" y="34290"/>
                  </a:moveTo>
                  <a:lnTo>
                    <a:pt x="793701" y="34290"/>
                  </a:lnTo>
                  <a:lnTo>
                    <a:pt x="793680" y="46989"/>
                  </a:lnTo>
                  <a:lnTo>
                    <a:pt x="798680" y="46989"/>
                  </a:lnTo>
                  <a:lnTo>
                    <a:pt x="798721" y="34290"/>
                  </a:lnTo>
                  <a:close/>
                </a:path>
                <a:path w="798829" h="777239">
                  <a:moveTo>
                    <a:pt x="6278" y="46990"/>
                  </a:moveTo>
                  <a:lnTo>
                    <a:pt x="2386" y="46990"/>
                  </a:lnTo>
                  <a:lnTo>
                    <a:pt x="2303" y="72389"/>
                  </a:lnTo>
                  <a:lnTo>
                    <a:pt x="6236" y="72389"/>
                  </a:lnTo>
                  <a:lnTo>
                    <a:pt x="6278" y="46990"/>
                  </a:lnTo>
                  <a:close/>
                </a:path>
                <a:path w="798829" h="777239">
                  <a:moveTo>
                    <a:pt x="798680" y="46990"/>
                  </a:moveTo>
                  <a:lnTo>
                    <a:pt x="793680" y="46990"/>
                  </a:lnTo>
                  <a:lnTo>
                    <a:pt x="793638" y="72389"/>
                  </a:lnTo>
                  <a:lnTo>
                    <a:pt x="798597" y="72389"/>
                  </a:lnTo>
                  <a:lnTo>
                    <a:pt x="798680" y="46990"/>
                  </a:lnTo>
                  <a:close/>
                </a:path>
                <a:path w="798829" h="777239">
                  <a:moveTo>
                    <a:pt x="6236" y="72390"/>
                  </a:moveTo>
                  <a:lnTo>
                    <a:pt x="2303" y="72390"/>
                  </a:lnTo>
                  <a:lnTo>
                    <a:pt x="1824" y="218439"/>
                  </a:lnTo>
                  <a:lnTo>
                    <a:pt x="5995" y="218439"/>
                  </a:lnTo>
                  <a:lnTo>
                    <a:pt x="6236" y="72390"/>
                  </a:lnTo>
                  <a:close/>
                </a:path>
                <a:path w="798829" h="777239">
                  <a:moveTo>
                    <a:pt x="798597" y="72390"/>
                  </a:moveTo>
                  <a:lnTo>
                    <a:pt x="793638" y="72390"/>
                  </a:lnTo>
                  <a:lnTo>
                    <a:pt x="793397" y="218439"/>
                  </a:lnTo>
                  <a:lnTo>
                    <a:pt x="798119" y="218439"/>
                  </a:lnTo>
                  <a:lnTo>
                    <a:pt x="798597" y="72390"/>
                  </a:lnTo>
                  <a:close/>
                </a:path>
                <a:path w="798829" h="777239">
                  <a:moveTo>
                    <a:pt x="5995" y="218440"/>
                  </a:moveTo>
                  <a:lnTo>
                    <a:pt x="1824" y="218440"/>
                  </a:lnTo>
                  <a:lnTo>
                    <a:pt x="1741" y="243839"/>
                  </a:lnTo>
                  <a:lnTo>
                    <a:pt x="5953" y="243839"/>
                  </a:lnTo>
                  <a:lnTo>
                    <a:pt x="5995" y="218440"/>
                  </a:lnTo>
                  <a:close/>
                </a:path>
                <a:path w="798829" h="777239">
                  <a:moveTo>
                    <a:pt x="798119" y="218440"/>
                  </a:moveTo>
                  <a:lnTo>
                    <a:pt x="793397" y="218440"/>
                  </a:lnTo>
                  <a:lnTo>
                    <a:pt x="793355" y="243839"/>
                  </a:lnTo>
                  <a:lnTo>
                    <a:pt x="798035" y="243839"/>
                  </a:lnTo>
                  <a:lnTo>
                    <a:pt x="798119" y="218440"/>
                  </a:lnTo>
                  <a:close/>
                </a:path>
                <a:path w="798829" h="777239">
                  <a:moveTo>
                    <a:pt x="5953" y="243840"/>
                  </a:moveTo>
                  <a:lnTo>
                    <a:pt x="1741" y="243840"/>
                  </a:lnTo>
                  <a:lnTo>
                    <a:pt x="1658" y="269239"/>
                  </a:lnTo>
                  <a:lnTo>
                    <a:pt x="5911" y="269239"/>
                  </a:lnTo>
                  <a:lnTo>
                    <a:pt x="5953" y="243840"/>
                  </a:lnTo>
                  <a:close/>
                </a:path>
                <a:path w="798829" h="777239">
                  <a:moveTo>
                    <a:pt x="798035" y="243840"/>
                  </a:moveTo>
                  <a:lnTo>
                    <a:pt x="793355" y="243840"/>
                  </a:lnTo>
                  <a:lnTo>
                    <a:pt x="793313" y="269239"/>
                  </a:lnTo>
                  <a:lnTo>
                    <a:pt x="797952" y="269239"/>
                  </a:lnTo>
                  <a:lnTo>
                    <a:pt x="798035" y="243840"/>
                  </a:lnTo>
                  <a:close/>
                </a:path>
                <a:path w="798829" h="777239">
                  <a:moveTo>
                    <a:pt x="5911" y="269240"/>
                  </a:moveTo>
                  <a:lnTo>
                    <a:pt x="1658" y="269240"/>
                  </a:lnTo>
                  <a:lnTo>
                    <a:pt x="877" y="508000"/>
                  </a:lnTo>
                  <a:lnTo>
                    <a:pt x="5516" y="508000"/>
                  </a:lnTo>
                  <a:lnTo>
                    <a:pt x="5911" y="269240"/>
                  </a:lnTo>
                  <a:close/>
                </a:path>
                <a:path w="798829" h="777239">
                  <a:moveTo>
                    <a:pt x="797952" y="269240"/>
                  </a:moveTo>
                  <a:lnTo>
                    <a:pt x="793313" y="269240"/>
                  </a:lnTo>
                  <a:lnTo>
                    <a:pt x="792918" y="508000"/>
                  </a:lnTo>
                  <a:lnTo>
                    <a:pt x="797171" y="508000"/>
                  </a:lnTo>
                  <a:lnTo>
                    <a:pt x="797952" y="269240"/>
                  </a:lnTo>
                  <a:close/>
                </a:path>
                <a:path w="798829" h="777239">
                  <a:moveTo>
                    <a:pt x="5516" y="508000"/>
                  </a:moveTo>
                  <a:lnTo>
                    <a:pt x="877" y="508000"/>
                  </a:lnTo>
                  <a:lnTo>
                    <a:pt x="794" y="533400"/>
                  </a:lnTo>
                  <a:lnTo>
                    <a:pt x="5474" y="533400"/>
                  </a:lnTo>
                  <a:lnTo>
                    <a:pt x="5516" y="508000"/>
                  </a:lnTo>
                  <a:close/>
                </a:path>
                <a:path w="798829" h="777239">
                  <a:moveTo>
                    <a:pt x="797171" y="508000"/>
                  </a:moveTo>
                  <a:lnTo>
                    <a:pt x="792918" y="508000"/>
                  </a:lnTo>
                  <a:lnTo>
                    <a:pt x="792876" y="533400"/>
                  </a:lnTo>
                  <a:lnTo>
                    <a:pt x="797088" y="533400"/>
                  </a:lnTo>
                  <a:lnTo>
                    <a:pt x="797171" y="508000"/>
                  </a:lnTo>
                  <a:close/>
                </a:path>
                <a:path w="798829" h="777239">
                  <a:moveTo>
                    <a:pt x="5474" y="533400"/>
                  </a:moveTo>
                  <a:lnTo>
                    <a:pt x="794" y="533400"/>
                  </a:lnTo>
                  <a:lnTo>
                    <a:pt x="710" y="558800"/>
                  </a:lnTo>
                  <a:lnTo>
                    <a:pt x="5432" y="558800"/>
                  </a:lnTo>
                  <a:lnTo>
                    <a:pt x="5474" y="533400"/>
                  </a:lnTo>
                  <a:close/>
                </a:path>
                <a:path w="798829" h="777239">
                  <a:moveTo>
                    <a:pt x="797088" y="533400"/>
                  </a:moveTo>
                  <a:lnTo>
                    <a:pt x="792876" y="533400"/>
                  </a:lnTo>
                  <a:lnTo>
                    <a:pt x="792834" y="558800"/>
                  </a:lnTo>
                  <a:lnTo>
                    <a:pt x="797005" y="558800"/>
                  </a:lnTo>
                  <a:lnTo>
                    <a:pt x="797088" y="533400"/>
                  </a:lnTo>
                  <a:close/>
                </a:path>
                <a:path w="798829" h="777239">
                  <a:moveTo>
                    <a:pt x="5432" y="558800"/>
                  </a:moveTo>
                  <a:lnTo>
                    <a:pt x="710" y="558800"/>
                  </a:lnTo>
                  <a:lnTo>
                    <a:pt x="627" y="584200"/>
                  </a:lnTo>
                  <a:lnTo>
                    <a:pt x="5390" y="584200"/>
                  </a:lnTo>
                  <a:lnTo>
                    <a:pt x="5432" y="558800"/>
                  </a:lnTo>
                  <a:close/>
                </a:path>
                <a:path w="798829" h="777239">
                  <a:moveTo>
                    <a:pt x="797005" y="558800"/>
                  </a:moveTo>
                  <a:lnTo>
                    <a:pt x="792834" y="558800"/>
                  </a:lnTo>
                  <a:lnTo>
                    <a:pt x="792792" y="584200"/>
                  </a:lnTo>
                  <a:lnTo>
                    <a:pt x="796921" y="584200"/>
                  </a:lnTo>
                  <a:lnTo>
                    <a:pt x="797005" y="558800"/>
                  </a:lnTo>
                  <a:close/>
                </a:path>
                <a:path w="798829" h="777239">
                  <a:moveTo>
                    <a:pt x="5390" y="584200"/>
                  </a:moveTo>
                  <a:lnTo>
                    <a:pt x="627" y="584200"/>
                  </a:lnTo>
                  <a:lnTo>
                    <a:pt x="544" y="609600"/>
                  </a:lnTo>
                  <a:lnTo>
                    <a:pt x="5348" y="609600"/>
                  </a:lnTo>
                  <a:lnTo>
                    <a:pt x="5390" y="584200"/>
                  </a:lnTo>
                  <a:close/>
                </a:path>
                <a:path w="798829" h="777239">
                  <a:moveTo>
                    <a:pt x="796921" y="584200"/>
                  </a:moveTo>
                  <a:lnTo>
                    <a:pt x="792792" y="584200"/>
                  </a:lnTo>
                  <a:lnTo>
                    <a:pt x="792750" y="609600"/>
                  </a:lnTo>
                  <a:lnTo>
                    <a:pt x="796838" y="609600"/>
                  </a:lnTo>
                  <a:lnTo>
                    <a:pt x="796921" y="584200"/>
                  </a:lnTo>
                  <a:close/>
                </a:path>
                <a:path w="798829" h="777239">
                  <a:moveTo>
                    <a:pt x="5348" y="609600"/>
                  </a:moveTo>
                  <a:lnTo>
                    <a:pt x="544" y="609600"/>
                  </a:lnTo>
                  <a:lnTo>
                    <a:pt x="461" y="635000"/>
                  </a:lnTo>
                  <a:lnTo>
                    <a:pt x="5306" y="635000"/>
                  </a:lnTo>
                  <a:lnTo>
                    <a:pt x="5348" y="609600"/>
                  </a:lnTo>
                  <a:close/>
                </a:path>
                <a:path w="798829" h="777239">
                  <a:moveTo>
                    <a:pt x="796838" y="609600"/>
                  </a:moveTo>
                  <a:lnTo>
                    <a:pt x="792750" y="609600"/>
                  </a:lnTo>
                  <a:lnTo>
                    <a:pt x="792708" y="635000"/>
                  </a:lnTo>
                  <a:lnTo>
                    <a:pt x="796755" y="635000"/>
                  </a:lnTo>
                  <a:lnTo>
                    <a:pt x="796838" y="609600"/>
                  </a:lnTo>
                  <a:close/>
                </a:path>
                <a:path w="798829" h="777239">
                  <a:moveTo>
                    <a:pt x="5306" y="635000"/>
                  </a:moveTo>
                  <a:lnTo>
                    <a:pt x="461" y="635000"/>
                  </a:lnTo>
                  <a:lnTo>
                    <a:pt x="419" y="647700"/>
                  </a:lnTo>
                  <a:lnTo>
                    <a:pt x="5285" y="647700"/>
                  </a:lnTo>
                  <a:lnTo>
                    <a:pt x="5306" y="635000"/>
                  </a:lnTo>
                  <a:close/>
                </a:path>
                <a:path w="798829" h="777239">
                  <a:moveTo>
                    <a:pt x="796755" y="635000"/>
                  </a:moveTo>
                  <a:lnTo>
                    <a:pt x="792708" y="635000"/>
                  </a:lnTo>
                  <a:lnTo>
                    <a:pt x="792687" y="647700"/>
                  </a:lnTo>
                  <a:lnTo>
                    <a:pt x="796714" y="647700"/>
                  </a:lnTo>
                  <a:lnTo>
                    <a:pt x="796755" y="635000"/>
                  </a:lnTo>
                  <a:close/>
                </a:path>
                <a:path w="798829" h="777239">
                  <a:moveTo>
                    <a:pt x="5285" y="647700"/>
                  </a:moveTo>
                  <a:lnTo>
                    <a:pt x="419" y="647700"/>
                  </a:lnTo>
                  <a:lnTo>
                    <a:pt x="336" y="673100"/>
                  </a:lnTo>
                  <a:lnTo>
                    <a:pt x="5243" y="673100"/>
                  </a:lnTo>
                  <a:lnTo>
                    <a:pt x="5285" y="647700"/>
                  </a:lnTo>
                  <a:close/>
                </a:path>
                <a:path w="798829" h="777239">
                  <a:moveTo>
                    <a:pt x="796714" y="647700"/>
                  </a:moveTo>
                  <a:lnTo>
                    <a:pt x="792687" y="647700"/>
                  </a:lnTo>
                  <a:lnTo>
                    <a:pt x="792645" y="673100"/>
                  </a:lnTo>
                  <a:lnTo>
                    <a:pt x="796630" y="673100"/>
                  </a:lnTo>
                  <a:lnTo>
                    <a:pt x="796714" y="647700"/>
                  </a:lnTo>
                  <a:close/>
                </a:path>
                <a:path w="798829" h="777239">
                  <a:moveTo>
                    <a:pt x="5243" y="673100"/>
                  </a:moveTo>
                  <a:lnTo>
                    <a:pt x="336" y="673100"/>
                  </a:lnTo>
                  <a:lnTo>
                    <a:pt x="232" y="704850"/>
                  </a:lnTo>
                  <a:lnTo>
                    <a:pt x="5191" y="704850"/>
                  </a:lnTo>
                  <a:lnTo>
                    <a:pt x="5243" y="673100"/>
                  </a:lnTo>
                  <a:close/>
                </a:path>
                <a:path w="798829" h="777239">
                  <a:moveTo>
                    <a:pt x="796630" y="673100"/>
                  </a:moveTo>
                  <a:lnTo>
                    <a:pt x="792645" y="673100"/>
                  </a:lnTo>
                  <a:lnTo>
                    <a:pt x="792593" y="704850"/>
                  </a:lnTo>
                  <a:lnTo>
                    <a:pt x="796526" y="704850"/>
                  </a:lnTo>
                  <a:lnTo>
                    <a:pt x="796630" y="673100"/>
                  </a:lnTo>
                  <a:close/>
                </a:path>
                <a:path w="798829" h="777239">
                  <a:moveTo>
                    <a:pt x="5191" y="704850"/>
                  </a:moveTo>
                  <a:lnTo>
                    <a:pt x="232" y="704850"/>
                  </a:lnTo>
                  <a:lnTo>
                    <a:pt x="216" y="709930"/>
                  </a:lnTo>
                  <a:lnTo>
                    <a:pt x="5182" y="709930"/>
                  </a:lnTo>
                  <a:lnTo>
                    <a:pt x="5191" y="704850"/>
                  </a:lnTo>
                  <a:close/>
                </a:path>
                <a:path w="798829" h="777239">
                  <a:moveTo>
                    <a:pt x="796526" y="704850"/>
                  </a:moveTo>
                  <a:lnTo>
                    <a:pt x="792593" y="704850"/>
                  </a:lnTo>
                  <a:lnTo>
                    <a:pt x="792584" y="709930"/>
                  </a:lnTo>
                  <a:lnTo>
                    <a:pt x="796510" y="709930"/>
                  </a:lnTo>
                  <a:lnTo>
                    <a:pt x="796526" y="704850"/>
                  </a:lnTo>
                  <a:close/>
                </a:path>
                <a:path w="798829" h="777239">
                  <a:moveTo>
                    <a:pt x="5182" y="709930"/>
                  </a:moveTo>
                  <a:lnTo>
                    <a:pt x="216" y="709930"/>
                  </a:lnTo>
                  <a:lnTo>
                    <a:pt x="170" y="723900"/>
                  </a:lnTo>
                  <a:lnTo>
                    <a:pt x="5159" y="723900"/>
                  </a:lnTo>
                  <a:lnTo>
                    <a:pt x="5182" y="709930"/>
                  </a:lnTo>
                  <a:close/>
                </a:path>
                <a:path w="798829" h="777239">
                  <a:moveTo>
                    <a:pt x="796510" y="709930"/>
                  </a:moveTo>
                  <a:lnTo>
                    <a:pt x="792584" y="709930"/>
                  </a:lnTo>
                  <a:lnTo>
                    <a:pt x="792561" y="723900"/>
                  </a:lnTo>
                  <a:lnTo>
                    <a:pt x="796464" y="723900"/>
                  </a:lnTo>
                  <a:lnTo>
                    <a:pt x="796510" y="709930"/>
                  </a:lnTo>
                  <a:close/>
                </a:path>
                <a:path w="798829" h="777239">
                  <a:moveTo>
                    <a:pt x="5159" y="723900"/>
                  </a:moveTo>
                  <a:lnTo>
                    <a:pt x="170" y="723900"/>
                  </a:lnTo>
                  <a:lnTo>
                    <a:pt x="149" y="730250"/>
                  </a:lnTo>
                  <a:lnTo>
                    <a:pt x="5149" y="730250"/>
                  </a:lnTo>
                  <a:lnTo>
                    <a:pt x="5159" y="723900"/>
                  </a:lnTo>
                  <a:close/>
                </a:path>
                <a:path w="798829" h="777239">
                  <a:moveTo>
                    <a:pt x="796464" y="723900"/>
                  </a:moveTo>
                  <a:lnTo>
                    <a:pt x="792561" y="723900"/>
                  </a:lnTo>
                  <a:lnTo>
                    <a:pt x="792551" y="730250"/>
                  </a:lnTo>
                  <a:lnTo>
                    <a:pt x="796443" y="730250"/>
                  </a:lnTo>
                  <a:lnTo>
                    <a:pt x="796464" y="723900"/>
                  </a:lnTo>
                  <a:close/>
                </a:path>
                <a:path w="798829" h="777239">
                  <a:moveTo>
                    <a:pt x="5149" y="730250"/>
                  </a:moveTo>
                  <a:lnTo>
                    <a:pt x="149" y="730250"/>
                  </a:lnTo>
                  <a:lnTo>
                    <a:pt x="128" y="736600"/>
                  </a:lnTo>
                  <a:lnTo>
                    <a:pt x="5138" y="736600"/>
                  </a:lnTo>
                  <a:lnTo>
                    <a:pt x="5149" y="730250"/>
                  </a:lnTo>
                  <a:close/>
                </a:path>
                <a:path w="798829" h="777239">
                  <a:moveTo>
                    <a:pt x="796443" y="730250"/>
                  </a:moveTo>
                  <a:lnTo>
                    <a:pt x="792551" y="730250"/>
                  </a:lnTo>
                  <a:lnTo>
                    <a:pt x="792540" y="736600"/>
                  </a:lnTo>
                  <a:lnTo>
                    <a:pt x="796423" y="736600"/>
                  </a:lnTo>
                  <a:lnTo>
                    <a:pt x="796443" y="730250"/>
                  </a:lnTo>
                  <a:close/>
                </a:path>
                <a:path w="798829" h="777239">
                  <a:moveTo>
                    <a:pt x="5138" y="736600"/>
                  </a:moveTo>
                  <a:lnTo>
                    <a:pt x="128" y="736600"/>
                  </a:lnTo>
                  <a:lnTo>
                    <a:pt x="108" y="742950"/>
                  </a:lnTo>
                  <a:lnTo>
                    <a:pt x="5128" y="742950"/>
                  </a:lnTo>
                  <a:lnTo>
                    <a:pt x="5138" y="736600"/>
                  </a:lnTo>
                  <a:close/>
                </a:path>
                <a:path w="798829" h="777239">
                  <a:moveTo>
                    <a:pt x="796423" y="736600"/>
                  </a:moveTo>
                  <a:lnTo>
                    <a:pt x="792540" y="736600"/>
                  </a:lnTo>
                  <a:lnTo>
                    <a:pt x="792530" y="742950"/>
                  </a:lnTo>
                  <a:lnTo>
                    <a:pt x="796402" y="742950"/>
                  </a:lnTo>
                  <a:lnTo>
                    <a:pt x="796423" y="736600"/>
                  </a:lnTo>
                  <a:close/>
                </a:path>
                <a:path w="798829" h="777239">
                  <a:moveTo>
                    <a:pt x="5128" y="742950"/>
                  </a:moveTo>
                  <a:lnTo>
                    <a:pt x="108" y="742950"/>
                  </a:lnTo>
                  <a:lnTo>
                    <a:pt x="87" y="749300"/>
                  </a:lnTo>
                  <a:lnTo>
                    <a:pt x="5117" y="749300"/>
                  </a:lnTo>
                  <a:lnTo>
                    <a:pt x="5128" y="742950"/>
                  </a:lnTo>
                  <a:close/>
                </a:path>
                <a:path w="798829" h="777239">
                  <a:moveTo>
                    <a:pt x="796402" y="742950"/>
                  </a:moveTo>
                  <a:lnTo>
                    <a:pt x="792530" y="742950"/>
                  </a:lnTo>
                  <a:lnTo>
                    <a:pt x="792519" y="749300"/>
                  </a:lnTo>
                  <a:lnTo>
                    <a:pt x="796381" y="749300"/>
                  </a:lnTo>
                  <a:lnTo>
                    <a:pt x="796402" y="742950"/>
                  </a:lnTo>
                  <a:close/>
                </a:path>
                <a:path w="798829" h="777239">
                  <a:moveTo>
                    <a:pt x="5117" y="749300"/>
                  </a:moveTo>
                  <a:lnTo>
                    <a:pt x="87" y="749300"/>
                  </a:lnTo>
                  <a:lnTo>
                    <a:pt x="70" y="754380"/>
                  </a:lnTo>
                  <a:lnTo>
                    <a:pt x="5109" y="754380"/>
                  </a:lnTo>
                  <a:lnTo>
                    <a:pt x="5117" y="749300"/>
                  </a:lnTo>
                  <a:close/>
                </a:path>
                <a:path w="798829" h="777239">
                  <a:moveTo>
                    <a:pt x="796381" y="749300"/>
                  </a:moveTo>
                  <a:lnTo>
                    <a:pt x="792519" y="749300"/>
                  </a:lnTo>
                  <a:lnTo>
                    <a:pt x="792511" y="754380"/>
                  </a:lnTo>
                  <a:lnTo>
                    <a:pt x="796364" y="754380"/>
                  </a:lnTo>
                  <a:lnTo>
                    <a:pt x="796381" y="749300"/>
                  </a:lnTo>
                  <a:close/>
                </a:path>
                <a:path w="798829" h="777239">
                  <a:moveTo>
                    <a:pt x="5109" y="754380"/>
                  </a:moveTo>
                  <a:lnTo>
                    <a:pt x="70" y="754380"/>
                  </a:lnTo>
                  <a:lnTo>
                    <a:pt x="45" y="762000"/>
                  </a:lnTo>
                  <a:lnTo>
                    <a:pt x="5096" y="762000"/>
                  </a:lnTo>
                  <a:lnTo>
                    <a:pt x="5109" y="754380"/>
                  </a:lnTo>
                  <a:close/>
                </a:path>
                <a:path w="798829" h="777239">
                  <a:moveTo>
                    <a:pt x="796364" y="754380"/>
                  </a:moveTo>
                  <a:lnTo>
                    <a:pt x="792511" y="754380"/>
                  </a:lnTo>
                  <a:lnTo>
                    <a:pt x="792498" y="762000"/>
                  </a:lnTo>
                  <a:lnTo>
                    <a:pt x="796339" y="762000"/>
                  </a:lnTo>
                  <a:lnTo>
                    <a:pt x="796364" y="754380"/>
                  </a:lnTo>
                  <a:close/>
                </a:path>
                <a:path w="798829" h="777239">
                  <a:moveTo>
                    <a:pt x="5096" y="762000"/>
                  </a:moveTo>
                  <a:lnTo>
                    <a:pt x="45" y="762000"/>
                  </a:lnTo>
                  <a:lnTo>
                    <a:pt x="0" y="775970"/>
                  </a:lnTo>
                  <a:lnTo>
                    <a:pt x="796290" y="777240"/>
                  </a:lnTo>
                  <a:lnTo>
                    <a:pt x="796302" y="773430"/>
                  </a:lnTo>
                  <a:lnTo>
                    <a:pt x="5079" y="772160"/>
                  </a:lnTo>
                  <a:lnTo>
                    <a:pt x="5096" y="762000"/>
                  </a:lnTo>
                  <a:close/>
                </a:path>
                <a:path w="798829" h="777239">
                  <a:moveTo>
                    <a:pt x="796339" y="762000"/>
                  </a:moveTo>
                  <a:lnTo>
                    <a:pt x="792498" y="762000"/>
                  </a:lnTo>
                  <a:lnTo>
                    <a:pt x="792479" y="773430"/>
                  </a:lnTo>
                  <a:lnTo>
                    <a:pt x="796302" y="773430"/>
                  </a:lnTo>
                  <a:lnTo>
                    <a:pt x="796339" y="762000"/>
                  </a:lnTo>
                  <a:close/>
                </a:path>
              </a:pathLst>
            </a:custGeom>
            <a:solidFill>
              <a:srgbClr val="9D151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7186930" y="3168649"/>
              <a:ext cx="788670" cy="769620"/>
            </a:xfrm>
            <a:custGeom>
              <a:avLst/>
              <a:gdLst/>
              <a:ahLst/>
              <a:cxnLst/>
              <a:rect l="l" t="t" r="r" b="b"/>
              <a:pathLst>
                <a:path w="788670" h="769620">
                  <a:moveTo>
                    <a:pt x="1270" y="0"/>
                  </a:moveTo>
                  <a:lnTo>
                    <a:pt x="1261" y="5079"/>
                  </a:lnTo>
                  <a:lnTo>
                    <a:pt x="5077" y="5079"/>
                  </a:lnTo>
                  <a:lnTo>
                    <a:pt x="5079" y="3810"/>
                  </a:lnTo>
                  <a:lnTo>
                    <a:pt x="788665" y="3810"/>
                  </a:lnTo>
                  <a:lnTo>
                    <a:pt x="788670" y="1270"/>
                  </a:lnTo>
                  <a:lnTo>
                    <a:pt x="1270" y="0"/>
                  </a:lnTo>
                  <a:close/>
                </a:path>
                <a:path w="788670" h="769620">
                  <a:moveTo>
                    <a:pt x="788665" y="3810"/>
                  </a:moveTo>
                  <a:lnTo>
                    <a:pt x="5079" y="3810"/>
                  </a:lnTo>
                  <a:lnTo>
                    <a:pt x="784860" y="5079"/>
                  </a:lnTo>
                  <a:lnTo>
                    <a:pt x="788663" y="5079"/>
                  </a:lnTo>
                  <a:lnTo>
                    <a:pt x="788665" y="3810"/>
                  </a:lnTo>
                  <a:close/>
                </a:path>
                <a:path w="788670" h="769620">
                  <a:moveTo>
                    <a:pt x="5077" y="5080"/>
                  </a:moveTo>
                  <a:lnTo>
                    <a:pt x="1261" y="5080"/>
                  </a:lnTo>
                  <a:lnTo>
                    <a:pt x="1219" y="30479"/>
                  </a:lnTo>
                  <a:lnTo>
                    <a:pt x="5035" y="30479"/>
                  </a:lnTo>
                  <a:lnTo>
                    <a:pt x="5077" y="5080"/>
                  </a:lnTo>
                  <a:close/>
                </a:path>
                <a:path w="788670" h="769620">
                  <a:moveTo>
                    <a:pt x="788663" y="5080"/>
                  </a:moveTo>
                  <a:lnTo>
                    <a:pt x="784860" y="5080"/>
                  </a:lnTo>
                  <a:lnTo>
                    <a:pt x="784817" y="30479"/>
                  </a:lnTo>
                  <a:lnTo>
                    <a:pt x="788621" y="30479"/>
                  </a:lnTo>
                  <a:lnTo>
                    <a:pt x="788663" y="5080"/>
                  </a:lnTo>
                  <a:close/>
                </a:path>
                <a:path w="788670" h="769620">
                  <a:moveTo>
                    <a:pt x="5035" y="30480"/>
                  </a:moveTo>
                  <a:lnTo>
                    <a:pt x="1219" y="30480"/>
                  </a:lnTo>
                  <a:lnTo>
                    <a:pt x="1198" y="43179"/>
                  </a:lnTo>
                  <a:lnTo>
                    <a:pt x="5014" y="43179"/>
                  </a:lnTo>
                  <a:lnTo>
                    <a:pt x="5035" y="30480"/>
                  </a:lnTo>
                  <a:close/>
                </a:path>
                <a:path w="788670" h="769620">
                  <a:moveTo>
                    <a:pt x="788621" y="30480"/>
                  </a:moveTo>
                  <a:lnTo>
                    <a:pt x="784817" y="30480"/>
                  </a:lnTo>
                  <a:lnTo>
                    <a:pt x="784796" y="43179"/>
                  </a:lnTo>
                  <a:lnTo>
                    <a:pt x="788600" y="43179"/>
                  </a:lnTo>
                  <a:lnTo>
                    <a:pt x="788621" y="30480"/>
                  </a:lnTo>
                  <a:close/>
                </a:path>
                <a:path w="788670" h="769620">
                  <a:moveTo>
                    <a:pt x="5014" y="43180"/>
                  </a:moveTo>
                  <a:lnTo>
                    <a:pt x="1198" y="43180"/>
                  </a:lnTo>
                  <a:lnTo>
                    <a:pt x="1156" y="68579"/>
                  </a:lnTo>
                  <a:lnTo>
                    <a:pt x="4971" y="68579"/>
                  </a:lnTo>
                  <a:lnTo>
                    <a:pt x="5014" y="43180"/>
                  </a:lnTo>
                  <a:close/>
                </a:path>
                <a:path w="788670" h="769620">
                  <a:moveTo>
                    <a:pt x="788600" y="43180"/>
                  </a:moveTo>
                  <a:lnTo>
                    <a:pt x="784796" y="43180"/>
                  </a:lnTo>
                  <a:lnTo>
                    <a:pt x="784753" y="68579"/>
                  </a:lnTo>
                  <a:lnTo>
                    <a:pt x="788558" y="68579"/>
                  </a:lnTo>
                  <a:lnTo>
                    <a:pt x="788600" y="43180"/>
                  </a:lnTo>
                  <a:close/>
                </a:path>
                <a:path w="788670" h="769620">
                  <a:moveTo>
                    <a:pt x="4971" y="68580"/>
                  </a:moveTo>
                  <a:lnTo>
                    <a:pt x="1156" y="68580"/>
                  </a:lnTo>
                  <a:lnTo>
                    <a:pt x="915" y="214629"/>
                  </a:lnTo>
                  <a:lnTo>
                    <a:pt x="4728" y="214629"/>
                  </a:lnTo>
                  <a:lnTo>
                    <a:pt x="4971" y="68580"/>
                  </a:lnTo>
                  <a:close/>
                </a:path>
                <a:path w="788670" h="769620">
                  <a:moveTo>
                    <a:pt x="788558" y="68580"/>
                  </a:moveTo>
                  <a:lnTo>
                    <a:pt x="784753" y="68580"/>
                  </a:lnTo>
                  <a:lnTo>
                    <a:pt x="784510" y="214629"/>
                  </a:lnTo>
                  <a:lnTo>
                    <a:pt x="788317" y="214629"/>
                  </a:lnTo>
                  <a:lnTo>
                    <a:pt x="788558" y="68580"/>
                  </a:lnTo>
                  <a:close/>
                </a:path>
                <a:path w="788670" h="769620">
                  <a:moveTo>
                    <a:pt x="4728" y="214630"/>
                  </a:moveTo>
                  <a:lnTo>
                    <a:pt x="915" y="214630"/>
                  </a:lnTo>
                  <a:lnTo>
                    <a:pt x="873" y="240029"/>
                  </a:lnTo>
                  <a:lnTo>
                    <a:pt x="4685" y="240029"/>
                  </a:lnTo>
                  <a:lnTo>
                    <a:pt x="4728" y="214630"/>
                  </a:lnTo>
                  <a:close/>
                </a:path>
                <a:path w="788670" h="769620">
                  <a:moveTo>
                    <a:pt x="788317" y="214630"/>
                  </a:moveTo>
                  <a:lnTo>
                    <a:pt x="784510" y="214630"/>
                  </a:lnTo>
                  <a:lnTo>
                    <a:pt x="784467" y="240029"/>
                  </a:lnTo>
                  <a:lnTo>
                    <a:pt x="788275" y="240029"/>
                  </a:lnTo>
                  <a:lnTo>
                    <a:pt x="788317" y="214630"/>
                  </a:lnTo>
                  <a:close/>
                </a:path>
                <a:path w="788670" h="769620">
                  <a:moveTo>
                    <a:pt x="4685" y="240030"/>
                  </a:moveTo>
                  <a:lnTo>
                    <a:pt x="873" y="240030"/>
                  </a:lnTo>
                  <a:lnTo>
                    <a:pt x="831" y="265429"/>
                  </a:lnTo>
                  <a:lnTo>
                    <a:pt x="4643" y="265429"/>
                  </a:lnTo>
                  <a:lnTo>
                    <a:pt x="4685" y="240030"/>
                  </a:lnTo>
                  <a:close/>
                </a:path>
                <a:path w="788670" h="769620">
                  <a:moveTo>
                    <a:pt x="788275" y="240030"/>
                  </a:moveTo>
                  <a:lnTo>
                    <a:pt x="784467" y="240030"/>
                  </a:lnTo>
                  <a:lnTo>
                    <a:pt x="784425" y="265429"/>
                  </a:lnTo>
                  <a:lnTo>
                    <a:pt x="788233" y="265429"/>
                  </a:lnTo>
                  <a:lnTo>
                    <a:pt x="788275" y="240030"/>
                  </a:lnTo>
                  <a:close/>
                </a:path>
                <a:path w="788670" h="769620">
                  <a:moveTo>
                    <a:pt x="4643" y="265430"/>
                  </a:moveTo>
                  <a:lnTo>
                    <a:pt x="831" y="265430"/>
                  </a:lnTo>
                  <a:lnTo>
                    <a:pt x="436" y="504189"/>
                  </a:lnTo>
                  <a:lnTo>
                    <a:pt x="4244" y="504189"/>
                  </a:lnTo>
                  <a:lnTo>
                    <a:pt x="4643" y="265430"/>
                  </a:lnTo>
                  <a:close/>
                </a:path>
                <a:path w="788670" h="769620">
                  <a:moveTo>
                    <a:pt x="788233" y="265430"/>
                  </a:moveTo>
                  <a:lnTo>
                    <a:pt x="784425" y="265430"/>
                  </a:lnTo>
                  <a:lnTo>
                    <a:pt x="784026" y="504189"/>
                  </a:lnTo>
                  <a:lnTo>
                    <a:pt x="787838" y="504189"/>
                  </a:lnTo>
                  <a:lnTo>
                    <a:pt x="788233" y="265430"/>
                  </a:lnTo>
                  <a:close/>
                </a:path>
                <a:path w="788670" h="769620">
                  <a:moveTo>
                    <a:pt x="4244" y="504190"/>
                  </a:moveTo>
                  <a:lnTo>
                    <a:pt x="436" y="504190"/>
                  </a:lnTo>
                  <a:lnTo>
                    <a:pt x="394" y="529589"/>
                  </a:lnTo>
                  <a:lnTo>
                    <a:pt x="4202" y="529589"/>
                  </a:lnTo>
                  <a:lnTo>
                    <a:pt x="4244" y="504190"/>
                  </a:lnTo>
                  <a:close/>
                </a:path>
                <a:path w="788670" h="769620">
                  <a:moveTo>
                    <a:pt x="787838" y="504190"/>
                  </a:moveTo>
                  <a:lnTo>
                    <a:pt x="784026" y="504190"/>
                  </a:lnTo>
                  <a:lnTo>
                    <a:pt x="783984" y="529589"/>
                  </a:lnTo>
                  <a:lnTo>
                    <a:pt x="787796" y="529589"/>
                  </a:lnTo>
                  <a:lnTo>
                    <a:pt x="787838" y="504190"/>
                  </a:lnTo>
                  <a:close/>
                </a:path>
                <a:path w="788670" h="769620">
                  <a:moveTo>
                    <a:pt x="4202" y="529590"/>
                  </a:moveTo>
                  <a:lnTo>
                    <a:pt x="394" y="529590"/>
                  </a:lnTo>
                  <a:lnTo>
                    <a:pt x="352" y="554989"/>
                  </a:lnTo>
                  <a:lnTo>
                    <a:pt x="4159" y="554989"/>
                  </a:lnTo>
                  <a:lnTo>
                    <a:pt x="4202" y="529590"/>
                  </a:lnTo>
                  <a:close/>
                </a:path>
                <a:path w="788670" h="769620">
                  <a:moveTo>
                    <a:pt x="787796" y="529590"/>
                  </a:moveTo>
                  <a:lnTo>
                    <a:pt x="783984" y="529590"/>
                  </a:lnTo>
                  <a:lnTo>
                    <a:pt x="783941" y="554989"/>
                  </a:lnTo>
                  <a:lnTo>
                    <a:pt x="787754" y="554989"/>
                  </a:lnTo>
                  <a:lnTo>
                    <a:pt x="787796" y="529590"/>
                  </a:lnTo>
                  <a:close/>
                </a:path>
                <a:path w="788670" h="769620">
                  <a:moveTo>
                    <a:pt x="4159" y="554990"/>
                  </a:moveTo>
                  <a:lnTo>
                    <a:pt x="352" y="554990"/>
                  </a:lnTo>
                  <a:lnTo>
                    <a:pt x="310" y="580389"/>
                  </a:lnTo>
                  <a:lnTo>
                    <a:pt x="4117" y="580389"/>
                  </a:lnTo>
                  <a:lnTo>
                    <a:pt x="4159" y="554990"/>
                  </a:lnTo>
                  <a:close/>
                </a:path>
                <a:path w="788670" h="769620">
                  <a:moveTo>
                    <a:pt x="787754" y="554990"/>
                  </a:moveTo>
                  <a:lnTo>
                    <a:pt x="783941" y="554990"/>
                  </a:lnTo>
                  <a:lnTo>
                    <a:pt x="783899" y="580389"/>
                  </a:lnTo>
                  <a:lnTo>
                    <a:pt x="787712" y="580389"/>
                  </a:lnTo>
                  <a:lnTo>
                    <a:pt x="787754" y="554990"/>
                  </a:lnTo>
                  <a:close/>
                </a:path>
                <a:path w="788670" h="769620">
                  <a:moveTo>
                    <a:pt x="4117" y="580390"/>
                  </a:moveTo>
                  <a:lnTo>
                    <a:pt x="310" y="580390"/>
                  </a:lnTo>
                  <a:lnTo>
                    <a:pt x="268" y="605789"/>
                  </a:lnTo>
                  <a:lnTo>
                    <a:pt x="4075" y="605789"/>
                  </a:lnTo>
                  <a:lnTo>
                    <a:pt x="4117" y="580390"/>
                  </a:lnTo>
                  <a:close/>
                </a:path>
                <a:path w="788670" h="769620">
                  <a:moveTo>
                    <a:pt x="787712" y="580390"/>
                  </a:moveTo>
                  <a:lnTo>
                    <a:pt x="783899" y="580390"/>
                  </a:lnTo>
                  <a:lnTo>
                    <a:pt x="783857" y="605789"/>
                  </a:lnTo>
                  <a:lnTo>
                    <a:pt x="787670" y="605789"/>
                  </a:lnTo>
                  <a:lnTo>
                    <a:pt x="787712" y="580390"/>
                  </a:lnTo>
                  <a:close/>
                </a:path>
                <a:path w="788670" h="769620">
                  <a:moveTo>
                    <a:pt x="4075" y="605790"/>
                  </a:moveTo>
                  <a:lnTo>
                    <a:pt x="268" y="605790"/>
                  </a:lnTo>
                  <a:lnTo>
                    <a:pt x="226" y="631189"/>
                  </a:lnTo>
                  <a:lnTo>
                    <a:pt x="4032" y="631189"/>
                  </a:lnTo>
                  <a:lnTo>
                    <a:pt x="4075" y="605790"/>
                  </a:lnTo>
                  <a:close/>
                </a:path>
                <a:path w="788670" h="769620">
                  <a:moveTo>
                    <a:pt x="787670" y="605790"/>
                  </a:moveTo>
                  <a:lnTo>
                    <a:pt x="783857" y="605790"/>
                  </a:lnTo>
                  <a:lnTo>
                    <a:pt x="783814" y="631189"/>
                  </a:lnTo>
                  <a:lnTo>
                    <a:pt x="787628" y="631189"/>
                  </a:lnTo>
                  <a:lnTo>
                    <a:pt x="787670" y="605790"/>
                  </a:lnTo>
                  <a:close/>
                </a:path>
                <a:path w="788670" h="769620">
                  <a:moveTo>
                    <a:pt x="4032" y="631190"/>
                  </a:moveTo>
                  <a:lnTo>
                    <a:pt x="226" y="631190"/>
                  </a:lnTo>
                  <a:lnTo>
                    <a:pt x="205" y="643889"/>
                  </a:lnTo>
                  <a:lnTo>
                    <a:pt x="4011" y="643889"/>
                  </a:lnTo>
                  <a:lnTo>
                    <a:pt x="4032" y="631190"/>
                  </a:lnTo>
                  <a:close/>
                </a:path>
                <a:path w="788670" h="769620">
                  <a:moveTo>
                    <a:pt x="787628" y="631190"/>
                  </a:moveTo>
                  <a:lnTo>
                    <a:pt x="783814" y="631190"/>
                  </a:lnTo>
                  <a:lnTo>
                    <a:pt x="783793" y="643889"/>
                  </a:lnTo>
                  <a:lnTo>
                    <a:pt x="787607" y="643889"/>
                  </a:lnTo>
                  <a:lnTo>
                    <a:pt x="787628" y="631190"/>
                  </a:lnTo>
                  <a:close/>
                </a:path>
                <a:path w="788670" h="769620">
                  <a:moveTo>
                    <a:pt x="4011" y="643890"/>
                  </a:moveTo>
                  <a:lnTo>
                    <a:pt x="205" y="643890"/>
                  </a:lnTo>
                  <a:lnTo>
                    <a:pt x="163" y="669289"/>
                  </a:lnTo>
                  <a:lnTo>
                    <a:pt x="3969" y="669289"/>
                  </a:lnTo>
                  <a:lnTo>
                    <a:pt x="4011" y="643890"/>
                  </a:lnTo>
                  <a:close/>
                </a:path>
                <a:path w="788670" h="769620">
                  <a:moveTo>
                    <a:pt x="787607" y="643890"/>
                  </a:moveTo>
                  <a:lnTo>
                    <a:pt x="783793" y="643890"/>
                  </a:lnTo>
                  <a:lnTo>
                    <a:pt x="783751" y="669289"/>
                  </a:lnTo>
                  <a:lnTo>
                    <a:pt x="787565" y="669289"/>
                  </a:lnTo>
                  <a:lnTo>
                    <a:pt x="787607" y="643890"/>
                  </a:lnTo>
                  <a:close/>
                </a:path>
                <a:path w="788670" h="769620">
                  <a:moveTo>
                    <a:pt x="3969" y="669290"/>
                  </a:moveTo>
                  <a:lnTo>
                    <a:pt x="163" y="669290"/>
                  </a:lnTo>
                  <a:lnTo>
                    <a:pt x="111" y="701039"/>
                  </a:lnTo>
                  <a:lnTo>
                    <a:pt x="3916" y="701039"/>
                  </a:lnTo>
                  <a:lnTo>
                    <a:pt x="3969" y="669290"/>
                  </a:lnTo>
                  <a:close/>
                </a:path>
                <a:path w="788670" h="769620">
                  <a:moveTo>
                    <a:pt x="787565" y="669290"/>
                  </a:moveTo>
                  <a:lnTo>
                    <a:pt x="783751" y="669290"/>
                  </a:lnTo>
                  <a:lnTo>
                    <a:pt x="783698" y="701039"/>
                  </a:lnTo>
                  <a:lnTo>
                    <a:pt x="787513" y="701039"/>
                  </a:lnTo>
                  <a:lnTo>
                    <a:pt x="787565" y="669290"/>
                  </a:lnTo>
                  <a:close/>
                </a:path>
                <a:path w="788670" h="769620">
                  <a:moveTo>
                    <a:pt x="3916" y="701040"/>
                  </a:moveTo>
                  <a:lnTo>
                    <a:pt x="111" y="701040"/>
                  </a:lnTo>
                  <a:lnTo>
                    <a:pt x="102" y="706119"/>
                  </a:lnTo>
                  <a:lnTo>
                    <a:pt x="3907" y="706119"/>
                  </a:lnTo>
                  <a:lnTo>
                    <a:pt x="3916" y="701040"/>
                  </a:lnTo>
                  <a:close/>
                </a:path>
                <a:path w="788670" h="769620">
                  <a:moveTo>
                    <a:pt x="787513" y="701040"/>
                  </a:moveTo>
                  <a:lnTo>
                    <a:pt x="783698" y="701040"/>
                  </a:lnTo>
                  <a:lnTo>
                    <a:pt x="783689" y="706119"/>
                  </a:lnTo>
                  <a:lnTo>
                    <a:pt x="787504" y="706119"/>
                  </a:lnTo>
                  <a:lnTo>
                    <a:pt x="787513" y="701040"/>
                  </a:lnTo>
                  <a:close/>
                </a:path>
                <a:path w="788670" h="769620">
                  <a:moveTo>
                    <a:pt x="3907" y="706120"/>
                  </a:moveTo>
                  <a:lnTo>
                    <a:pt x="102" y="706120"/>
                  </a:lnTo>
                  <a:lnTo>
                    <a:pt x="79" y="720089"/>
                  </a:lnTo>
                  <a:lnTo>
                    <a:pt x="3884" y="720089"/>
                  </a:lnTo>
                  <a:lnTo>
                    <a:pt x="3907" y="706120"/>
                  </a:lnTo>
                  <a:close/>
                </a:path>
                <a:path w="788670" h="769620">
                  <a:moveTo>
                    <a:pt x="787504" y="706120"/>
                  </a:moveTo>
                  <a:lnTo>
                    <a:pt x="783689" y="706120"/>
                  </a:lnTo>
                  <a:lnTo>
                    <a:pt x="783666" y="720089"/>
                  </a:lnTo>
                  <a:lnTo>
                    <a:pt x="787481" y="720089"/>
                  </a:lnTo>
                  <a:lnTo>
                    <a:pt x="787504" y="706120"/>
                  </a:lnTo>
                  <a:close/>
                </a:path>
                <a:path w="788670" h="769620">
                  <a:moveTo>
                    <a:pt x="3884" y="720090"/>
                  </a:moveTo>
                  <a:lnTo>
                    <a:pt x="79" y="720090"/>
                  </a:lnTo>
                  <a:lnTo>
                    <a:pt x="69" y="726439"/>
                  </a:lnTo>
                  <a:lnTo>
                    <a:pt x="3873" y="726439"/>
                  </a:lnTo>
                  <a:lnTo>
                    <a:pt x="3884" y="720090"/>
                  </a:lnTo>
                  <a:close/>
                </a:path>
                <a:path w="788670" h="769620">
                  <a:moveTo>
                    <a:pt x="787481" y="720090"/>
                  </a:moveTo>
                  <a:lnTo>
                    <a:pt x="783666" y="720090"/>
                  </a:lnTo>
                  <a:lnTo>
                    <a:pt x="783655" y="726439"/>
                  </a:lnTo>
                  <a:lnTo>
                    <a:pt x="787471" y="726439"/>
                  </a:lnTo>
                  <a:lnTo>
                    <a:pt x="787481" y="720090"/>
                  </a:lnTo>
                  <a:close/>
                </a:path>
                <a:path w="788670" h="769620">
                  <a:moveTo>
                    <a:pt x="3873" y="726440"/>
                  </a:moveTo>
                  <a:lnTo>
                    <a:pt x="69" y="726440"/>
                  </a:lnTo>
                  <a:lnTo>
                    <a:pt x="58" y="732789"/>
                  </a:lnTo>
                  <a:lnTo>
                    <a:pt x="3863" y="732789"/>
                  </a:lnTo>
                  <a:lnTo>
                    <a:pt x="3873" y="726440"/>
                  </a:lnTo>
                  <a:close/>
                </a:path>
                <a:path w="788670" h="769620">
                  <a:moveTo>
                    <a:pt x="787471" y="726440"/>
                  </a:moveTo>
                  <a:lnTo>
                    <a:pt x="783655" y="726440"/>
                  </a:lnTo>
                  <a:lnTo>
                    <a:pt x="783645" y="732789"/>
                  </a:lnTo>
                  <a:lnTo>
                    <a:pt x="787460" y="732789"/>
                  </a:lnTo>
                  <a:lnTo>
                    <a:pt x="787471" y="726440"/>
                  </a:lnTo>
                  <a:close/>
                </a:path>
                <a:path w="788670" h="769620">
                  <a:moveTo>
                    <a:pt x="3863" y="732790"/>
                  </a:moveTo>
                  <a:lnTo>
                    <a:pt x="58" y="732790"/>
                  </a:lnTo>
                  <a:lnTo>
                    <a:pt x="48" y="739139"/>
                  </a:lnTo>
                  <a:lnTo>
                    <a:pt x="3852" y="739139"/>
                  </a:lnTo>
                  <a:lnTo>
                    <a:pt x="3863" y="732790"/>
                  </a:lnTo>
                  <a:close/>
                </a:path>
                <a:path w="788670" h="769620">
                  <a:moveTo>
                    <a:pt x="787460" y="732790"/>
                  </a:moveTo>
                  <a:lnTo>
                    <a:pt x="783645" y="732790"/>
                  </a:lnTo>
                  <a:lnTo>
                    <a:pt x="783634" y="739139"/>
                  </a:lnTo>
                  <a:lnTo>
                    <a:pt x="787450" y="739139"/>
                  </a:lnTo>
                  <a:lnTo>
                    <a:pt x="787460" y="732790"/>
                  </a:lnTo>
                  <a:close/>
                </a:path>
                <a:path w="788670" h="769620">
                  <a:moveTo>
                    <a:pt x="3852" y="739140"/>
                  </a:moveTo>
                  <a:lnTo>
                    <a:pt x="48" y="739140"/>
                  </a:lnTo>
                  <a:lnTo>
                    <a:pt x="37" y="745489"/>
                  </a:lnTo>
                  <a:lnTo>
                    <a:pt x="3841" y="745489"/>
                  </a:lnTo>
                  <a:lnTo>
                    <a:pt x="3852" y="739140"/>
                  </a:lnTo>
                  <a:close/>
                </a:path>
                <a:path w="788670" h="769620">
                  <a:moveTo>
                    <a:pt x="787450" y="739140"/>
                  </a:moveTo>
                  <a:lnTo>
                    <a:pt x="783634" y="739140"/>
                  </a:lnTo>
                  <a:lnTo>
                    <a:pt x="783623" y="745489"/>
                  </a:lnTo>
                  <a:lnTo>
                    <a:pt x="787439" y="745489"/>
                  </a:lnTo>
                  <a:lnTo>
                    <a:pt x="787450" y="739140"/>
                  </a:lnTo>
                  <a:close/>
                </a:path>
                <a:path w="788670" h="769620">
                  <a:moveTo>
                    <a:pt x="3841" y="745490"/>
                  </a:moveTo>
                  <a:lnTo>
                    <a:pt x="37" y="745490"/>
                  </a:lnTo>
                  <a:lnTo>
                    <a:pt x="29" y="750569"/>
                  </a:lnTo>
                  <a:lnTo>
                    <a:pt x="3833" y="750569"/>
                  </a:lnTo>
                  <a:lnTo>
                    <a:pt x="3841" y="745490"/>
                  </a:lnTo>
                  <a:close/>
                </a:path>
                <a:path w="788670" h="769620">
                  <a:moveTo>
                    <a:pt x="787439" y="745490"/>
                  </a:moveTo>
                  <a:lnTo>
                    <a:pt x="783623" y="745490"/>
                  </a:lnTo>
                  <a:lnTo>
                    <a:pt x="783615" y="750569"/>
                  </a:lnTo>
                  <a:lnTo>
                    <a:pt x="787431" y="750569"/>
                  </a:lnTo>
                  <a:lnTo>
                    <a:pt x="787439" y="745490"/>
                  </a:lnTo>
                  <a:close/>
                </a:path>
                <a:path w="788670" h="769620">
                  <a:moveTo>
                    <a:pt x="3833" y="750570"/>
                  </a:moveTo>
                  <a:lnTo>
                    <a:pt x="29" y="750570"/>
                  </a:lnTo>
                  <a:lnTo>
                    <a:pt x="16" y="758189"/>
                  </a:lnTo>
                  <a:lnTo>
                    <a:pt x="3820" y="758189"/>
                  </a:lnTo>
                  <a:lnTo>
                    <a:pt x="3833" y="750570"/>
                  </a:lnTo>
                  <a:close/>
                </a:path>
                <a:path w="788670" h="769620">
                  <a:moveTo>
                    <a:pt x="787431" y="750570"/>
                  </a:moveTo>
                  <a:lnTo>
                    <a:pt x="783615" y="750570"/>
                  </a:lnTo>
                  <a:lnTo>
                    <a:pt x="783602" y="758189"/>
                  </a:lnTo>
                  <a:lnTo>
                    <a:pt x="787418" y="758189"/>
                  </a:lnTo>
                  <a:lnTo>
                    <a:pt x="787431" y="750570"/>
                  </a:lnTo>
                  <a:close/>
                </a:path>
                <a:path w="788670" h="769620">
                  <a:moveTo>
                    <a:pt x="3820" y="758190"/>
                  </a:moveTo>
                  <a:lnTo>
                    <a:pt x="16" y="758190"/>
                  </a:lnTo>
                  <a:lnTo>
                    <a:pt x="0" y="768350"/>
                  </a:lnTo>
                  <a:lnTo>
                    <a:pt x="787400" y="769619"/>
                  </a:lnTo>
                  <a:lnTo>
                    <a:pt x="787406" y="765810"/>
                  </a:lnTo>
                  <a:lnTo>
                    <a:pt x="3810" y="764539"/>
                  </a:lnTo>
                  <a:lnTo>
                    <a:pt x="3820" y="758190"/>
                  </a:lnTo>
                  <a:close/>
                </a:path>
                <a:path w="788670" h="769620">
                  <a:moveTo>
                    <a:pt x="787418" y="758190"/>
                  </a:moveTo>
                  <a:lnTo>
                    <a:pt x="783602" y="758190"/>
                  </a:lnTo>
                  <a:lnTo>
                    <a:pt x="783590" y="765810"/>
                  </a:lnTo>
                  <a:lnTo>
                    <a:pt x="787406" y="765810"/>
                  </a:lnTo>
                  <a:lnTo>
                    <a:pt x="787418" y="758190"/>
                  </a:lnTo>
                  <a:close/>
                </a:path>
              </a:pathLst>
            </a:custGeom>
            <a:solidFill>
              <a:srgbClr val="9E15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7190740" y="3172459"/>
              <a:ext cx="781050" cy="762000"/>
            </a:xfrm>
            <a:custGeom>
              <a:avLst/>
              <a:gdLst/>
              <a:ahLst/>
              <a:cxnLst/>
              <a:rect l="l" t="t" r="r" b="b"/>
              <a:pathLst>
                <a:path w="781050" h="762000">
                  <a:moveTo>
                    <a:pt x="1269" y="0"/>
                  </a:moveTo>
                  <a:lnTo>
                    <a:pt x="1267" y="1269"/>
                  </a:lnTo>
                  <a:lnTo>
                    <a:pt x="781050" y="1269"/>
                  </a:lnTo>
                  <a:lnTo>
                    <a:pt x="1269" y="0"/>
                  </a:lnTo>
                  <a:close/>
                </a:path>
                <a:path w="781050" h="762000">
                  <a:moveTo>
                    <a:pt x="781050" y="1270"/>
                  </a:moveTo>
                  <a:lnTo>
                    <a:pt x="1267" y="1270"/>
                  </a:lnTo>
                  <a:lnTo>
                    <a:pt x="1225" y="26669"/>
                  </a:lnTo>
                  <a:lnTo>
                    <a:pt x="5041" y="26669"/>
                  </a:lnTo>
                  <a:lnTo>
                    <a:pt x="5079" y="3810"/>
                  </a:lnTo>
                  <a:lnTo>
                    <a:pt x="781045" y="3810"/>
                  </a:lnTo>
                  <a:lnTo>
                    <a:pt x="781050" y="1270"/>
                  </a:lnTo>
                  <a:close/>
                </a:path>
                <a:path w="781050" h="762000">
                  <a:moveTo>
                    <a:pt x="781045" y="3810"/>
                  </a:moveTo>
                  <a:lnTo>
                    <a:pt x="5079" y="3810"/>
                  </a:lnTo>
                  <a:lnTo>
                    <a:pt x="777239" y="5079"/>
                  </a:lnTo>
                  <a:lnTo>
                    <a:pt x="777203" y="26669"/>
                  </a:lnTo>
                  <a:lnTo>
                    <a:pt x="781007" y="26669"/>
                  </a:lnTo>
                  <a:lnTo>
                    <a:pt x="781045" y="3810"/>
                  </a:lnTo>
                  <a:close/>
                </a:path>
                <a:path w="781050" h="762000">
                  <a:moveTo>
                    <a:pt x="5041" y="26670"/>
                  </a:moveTo>
                  <a:lnTo>
                    <a:pt x="1225" y="26670"/>
                  </a:lnTo>
                  <a:lnTo>
                    <a:pt x="1204" y="39369"/>
                  </a:lnTo>
                  <a:lnTo>
                    <a:pt x="5019" y="39369"/>
                  </a:lnTo>
                  <a:lnTo>
                    <a:pt x="5041" y="26670"/>
                  </a:lnTo>
                  <a:close/>
                </a:path>
                <a:path w="781050" h="762000">
                  <a:moveTo>
                    <a:pt x="781007" y="26670"/>
                  </a:moveTo>
                  <a:lnTo>
                    <a:pt x="777203" y="26670"/>
                  </a:lnTo>
                  <a:lnTo>
                    <a:pt x="777182" y="39369"/>
                  </a:lnTo>
                  <a:lnTo>
                    <a:pt x="780986" y="39369"/>
                  </a:lnTo>
                  <a:lnTo>
                    <a:pt x="781007" y="26670"/>
                  </a:lnTo>
                  <a:close/>
                </a:path>
                <a:path w="781050" h="762000">
                  <a:moveTo>
                    <a:pt x="5019" y="39370"/>
                  </a:moveTo>
                  <a:lnTo>
                    <a:pt x="1204" y="39370"/>
                  </a:lnTo>
                  <a:lnTo>
                    <a:pt x="1161" y="64769"/>
                  </a:lnTo>
                  <a:lnTo>
                    <a:pt x="4977" y="64769"/>
                  </a:lnTo>
                  <a:lnTo>
                    <a:pt x="5019" y="39370"/>
                  </a:lnTo>
                  <a:close/>
                </a:path>
                <a:path w="781050" h="762000">
                  <a:moveTo>
                    <a:pt x="780986" y="39370"/>
                  </a:moveTo>
                  <a:lnTo>
                    <a:pt x="777182" y="39370"/>
                  </a:lnTo>
                  <a:lnTo>
                    <a:pt x="777139" y="64769"/>
                  </a:lnTo>
                  <a:lnTo>
                    <a:pt x="780943" y="64769"/>
                  </a:lnTo>
                  <a:lnTo>
                    <a:pt x="780986" y="39370"/>
                  </a:lnTo>
                  <a:close/>
                </a:path>
                <a:path w="781050" h="762000">
                  <a:moveTo>
                    <a:pt x="4977" y="64770"/>
                  </a:moveTo>
                  <a:lnTo>
                    <a:pt x="1161" y="64770"/>
                  </a:lnTo>
                  <a:lnTo>
                    <a:pt x="918" y="210819"/>
                  </a:lnTo>
                  <a:lnTo>
                    <a:pt x="4730" y="210819"/>
                  </a:lnTo>
                  <a:lnTo>
                    <a:pt x="4977" y="64770"/>
                  </a:lnTo>
                  <a:close/>
                </a:path>
                <a:path w="781050" h="762000">
                  <a:moveTo>
                    <a:pt x="780943" y="64770"/>
                  </a:moveTo>
                  <a:lnTo>
                    <a:pt x="777139" y="64770"/>
                  </a:lnTo>
                  <a:lnTo>
                    <a:pt x="776893" y="210819"/>
                  </a:lnTo>
                  <a:lnTo>
                    <a:pt x="780700" y="210819"/>
                  </a:lnTo>
                  <a:lnTo>
                    <a:pt x="780943" y="64770"/>
                  </a:lnTo>
                  <a:close/>
                </a:path>
                <a:path w="781050" h="762000">
                  <a:moveTo>
                    <a:pt x="4730" y="210820"/>
                  </a:moveTo>
                  <a:lnTo>
                    <a:pt x="918" y="210820"/>
                  </a:lnTo>
                  <a:lnTo>
                    <a:pt x="875" y="236219"/>
                  </a:lnTo>
                  <a:lnTo>
                    <a:pt x="4687" y="236219"/>
                  </a:lnTo>
                  <a:lnTo>
                    <a:pt x="4730" y="210820"/>
                  </a:lnTo>
                  <a:close/>
                </a:path>
                <a:path w="781050" h="762000">
                  <a:moveTo>
                    <a:pt x="780700" y="210820"/>
                  </a:moveTo>
                  <a:lnTo>
                    <a:pt x="776893" y="210820"/>
                  </a:lnTo>
                  <a:lnTo>
                    <a:pt x="776850" y="236219"/>
                  </a:lnTo>
                  <a:lnTo>
                    <a:pt x="780657" y="236219"/>
                  </a:lnTo>
                  <a:lnTo>
                    <a:pt x="780700" y="210820"/>
                  </a:lnTo>
                  <a:close/>
                </a:path>
                <a:path w="781050" h="762000">
                  <a:moveTo>
                    <a:pt x="4687" y="236220"/>
                  </a:moveTo>
                  <a:lnTo>
                    <a:pt x="875" y="236220"/>
                  </a:lnTo>
                  <a:lnTo>
                    <a:pt x="833" y="261619"/>
                  </a:lnTo>
                  <a:lnTo>
                    <a:pt x="4644" y="261619"/>
                  </a:lnTo>
                  <a:lnTo>
                    <a:pt x="4687" y="236220"/>
                  </a:lnTo>
                  <a:close/>
                </a:path>
                <a:path w="781050" h="762000">
                  <a:moveTo>
                    <a:pt x="780657" y="236220"/>
                  </a:moveTo>
                  <a:lnTo>
                    <a:pt x="776850" y="236220"/>
                  </a:lnTo>
                  <a:lnTo>
                    <a:pt x="776807" y="261619"/>
                  </a:lnTo>
                  <a:lnTo>
                    <a:pt x="780615" y="261619"/>
                  </a:lnTo>
                  <a:lnTo>
                    <a:pt x="780657" y="236220"/>
                  </a:lnTo>
                  <a:close/>
                </a:path>
                <a:path w="781050" h="762000">
                  <a:moveTo>
                    <a:pt x="4644" y="261620"/>
                  </a:moveTo>
                  <a:lnTo>
                    <a:pt x="833" y="261620"/>
                  </a:lnTo>
                  <a:lnTo>
                    <a:pt x="434" y="500379"/>
                  </a:lnTo>
                  <a:lnTo>
                    <a:pt x="4241" y="500379"/>
                  </a:lnTo>
                  <a:lnTo>
                    <a:pt x="4644" y="261620"/>
                  </a:lnTo>
                  <a:close/>
                </a:path>
                <a:path w="781050" h="762000">
                  <a:moveTo>
                    <a:pt x="780615" y="261620"/>
                  </a:moveTo>
                  <a:lnTo>
                    <a:pt x="776807" y="261620"/>
                  </a:lnTo>
                  <a:lnTo>
                    <a:pt x="776404" y="500379"/>
                  </a:lnTo>
                  <a:lnTo>
                    <a:pt x="780216" y="500379"/>
                  </a:lnTo>
                  <a:lnTo>
                    <a:pt x="780615" y="261620"/>
                  </a:lnTo>
                  <a:close/>
                </a:path>
                <a:path w="781050" h="762000">
                  <a:moveTo>
                    <a:pt x="4241" y="500380"/>
                  </a:moveTo>
                  <a:lnTo>
                    <a:pt x="434" y="500380"/>
                  </a:lnTo>
                  <a:lnTo>
                    <a:pt x="392" y="525779"/>
                  </a:lnTo>
                  <a:lnTo>
                    <a:pt x="4198" y="525779"/>
                  </a:lnTo>
                  <a:lnTo>
                    <a:pt x="4241" y="500380"/>
                  </a:lnTo>
                  <a:close/>
                </a:path>
                <a:path w="781050" h="762000">
                  <a:moveTo>
                    <a:pt x="780216" y="500380"/>
                  </a:moveTo>
                  <a:lnTo>
                    <a:pt x="776404" y="500380"/>
                  </a:lnTo>
                  <a:lnTo>
                    <a:pt x="776361" y="525779"/>
                  </a:lnTo>
                  <a:lnTo>
                    <a:pt x="780174" y="525779"/>
                  </a:lnTo>
                  <a:lnTo>
                    <a:pt x="780216" y="500380"/>
                  </a:lnTo>
                  <a:close/>
                </a:path>
                <a:path w="781050" h="762000">
                  <a:moveTo>
                    <a:pt x="4198" y="525780"/>
                  </a:moveTo>
                  <a:lnTo>
                    <a:pt x="392" y="525780"/>
                  </a:lnTo>
                  <a:lnTo>
                    <a:pt x="349" y="551179"/>
                  </a:lnTo>
                  <a:lnTo>
                    <a:pt x="4155" y="551179"/>
                  </a:lnTo>
                  <a:lnTo>
                    <a:pt x="4198" y="525780"/>
                  </a:lnTo>
                  <a:close/>
                </a:path>
                <a:path w="781050" h="762000">
                  <a:moveTo>
                    <a:pt x="780174" y="525780"/>
                  </a:moveTo>
                  <a:lnTo>
                    <a:pt x="776361" y="525780"/>
                  </a:lnTo>
                  <a:lnTo>
                    <a:pt x="776319" y="551179"/>
                  </a:lnTo>
                  <a:lnTo>
                    <a:pt x="780131" y="551179"/>
                  </a:lnTo>
                  <a:lnTo>
                    <a:pt x="780174" y="525780"/>
                  </a:lnTo>
                  <a:close/>
                </a:path>
                <a:path w="781050" h="762000">
                  <a:moveTo>
                    <a:pt x="4155" y="551180"/>
                  </a:moveTo>
                  <a:lnTo>
                    <a:pt x="349" y="551180"/>
                  </a:lnTo>
                  <a:lnTo>
                    <a:pt x="307" y="576579"/>
                  </a:lnTo>
                  <a:lnTo>
                    <a:pt x="4112" y="576579"/>
                  </a:lnTo>
                  <a:lnTo>
                    <a:pt x="4155" y="551180"/>
                  </a:lnTo>
                  <a:close/>
                </a:path>
                <a:path w="781050" h="762000">
                  <a:moveTo>
                    <a:pt x="780131" y="551180"/>
                  </a:moveTo>
                  <a:lnTo>
                    <a:pt x="776319" y="551180"/>
                  </a:lnTo>
                  <a:lnTo>
                    <a:pt x="776276" y="576579"/>
                  </a:lnTo>
                  <a:lnTo>
                    <a:pt x="780089" y="576579"/>
                  </a:lnTo>
                  <a:lnTo>
                    <a:pt x="780131" y="551180"/>
                  </a:lnTo>
                  <a:close/>
                </a:path>
                <a:path w="781050" h="762000">
                  <a:moveTo>
                    <a:pt x="4112" y="576580"/>
                  </a:moveTo>
                  <a:lnTo>
                    <a:pt x="307" y="576580"/>
                  </a:lnTo>
                  <a:lnTo>
                    <a:pt x="265" y="601979"/>
                  </a:lnTo>
                  <a:lnTo>
                    <a:pt x="4069" y="601979"/>
                  </a:lnTo>
                  <a:lnTo>
                    <a:pt x="4112" y="576580"/>
                  </a:lnTo>
                  <a:close/>
                </a:path>
                <a:path w="781050" h="762000">
                  <a:moveTo>
                    <a:pt x="780089" y="576580"/>
                  </a:moveTo>
                  <a:lnTo>
                    <a:pt x="776276" y="576580"/>
                  </a:lnTo>
                  <a:lnTo>
                    <a:pt x="776233" y="601979"/>
                  </a:lnTo>
                  <a:lnTo>
                    <a:pt x="780047" y="601979"/>
                  </a:lnTo>
                  <a:lnTo>
                    <a:pt x="780089" y="576580"/>
                  </a:lnTo>
                  <a:close/>
                </a:path>
                <a:path w="781050" h="762000">
                  <a:moveTo>
                    <a:pt x="4069" y="601980"/>
                  </a:moveTo>
                  <a:lnTo>
                    <a:pt x="265" y="601980"/>
                  </a:lnTo>
                  <a:lnTo>
                    <a:pt x="222" y="627379"/>
                  </a:lnTo>
                  <a:lnTo>
                    <a:pt x="4026" y="627379"/>
                  </a:lnTo>
                  <a:lnTo>
                    <a:pt x="4069" y="601980"/>
                  </a:lnTo>
                  <a:close/>
                </a:path>
                <a:path w="781050" h="762000">
                  <a:moveTo>
                    <a:pt x="780047" y="601980"/>
                  </a:moveTo>
                  <a:lnTo>
                    <a:pt x="776233" y="601980"/>
                  </a:lnTo>
                  <a:lnTo>
                    <a:pt x="776190" y="627379"/>
                  </a:lnTo>
                  <a:lnTo>
                    <a:pt x="780004" y="627379"/>
                  </a:lnTo>
                  <a:lnTo>
                    <a:pt x="780047" y="601980"/>
                  </a:lnTo>
                  <a:close/>
                </a:path>
                <a:path w="781050" h="762000">
                  <a:moveTo>
                    <a:pt x="4026" y="627380"/>
                  </a:moveTo>
                  <a:lnTo>
                    <a:pt x="222" y="627380"/>
                  </a:lnTo>
                  <a:lnTo>
                    <a:pt x="201" y="640079"/>
                  </a:lnTo>
                  <a:lnTo>
                    <a:pt x="4005" y="640079"/>
                  </a:lnTo>
                  <a:lnTo>
                    <a:pt x="4026" y="627380"/>
                  </a:lnTo>
                  <a:close/>
                </a:path>
                <a:path w="781050" h="762000">
                  <a:moveTo>
                    <a:pt x="780004" y="627380"/>
                  </a:moveTo>
                  <a:lnTo>
                    <a:pt x="776190" y="627380"/>
                  </a:lnTo>
                  <a:lnTo>
                    <a:pt x="776169" y="640079"/>
                  </a:lnTo>
                  <a:lnTo>
                    <a:pt x="779983" y="640079"/>
                  </a:lnTo>
                  <a:lnTo>
                    <a:pt x="780004" y="627380"/>
                  </a:lnTo>
                  <a:close/>
                </a:path>
                <a:path w="781050" h="762000">
                  <a:moveTo>
                    <a:pt x="4005" y="640080"/>
                  </a:moveTo>
                  <a:lnTo>
                    <a:pt x="201" y="640080"/>
                  </a:lnTo>
                  <a:lnTo>
                    <a:pt x="159" y="665479"/>
                  </a:lnTo>
                  <a:lnTo>
                    <a:pt x="3962" y="665479"/>
                  </a:lnTo>
                  <a:lnTo>
                    <a:pt x="4005" y="640080"/>
                  </a:lnTo>
                  <a:close/>
                </a:path>
                <a:path w="781050" h="762000">
                  <a:moveTo>
                    <a:pt x="779983" y="640080"/>
                  </a:moveTo>
                  <a:lnTo>
                    <a:pt x="776169" y="640080"/>
                  </a:lnTo>
                  <a:lnTo>
                    <a:pt x="776126" y="665479"/>
                  </a:lnTo>
                  <a:lnTo>
                    <a:pt x="779941" y="665479"/>
                  </a:lnTo>
                  <a:lnTo>
                    <a:pt x="779983" y="640080"/>
                  </a:lnTo>
                  <a:close/>
                </a:path>
                <a:path w="781050" h="762000">
                  <a:moveTo>
                    <a:pt x="3962" y="665480"/>
                  </a:moveTo>
                  <a:lnTo>
                    <a:pt x="159" y="665480"/>
                  </a:lnTo>
                  <a:lnTo>
                    <a:pt x="106" y="697229"/>
                  </a:lnTo>
                  <a:lnTo>
                    <a:pt x="3908" y="697229"/>
                  </a:lnTo>
                  <a:lnTo>
                    <a:pt x="3962" y="665480"/>
                  </a:lnTo>
                  <a:close/>
                </a:path>
                <a:path w="781050" h="762000">
                  <a:moveTo>
                    <a:pt x="779941" y="665480"/>
                  </a:moveTo>
                  <a:lnTo>
                    <a:pt x="776126" y="665480"/>
                  </a:lnTo>
                  <a:lnTo>
                    <a:pt x="776072" y="697229"/>
                  </a:lnTo>
                  <a:lnTo>
                    <a:pt x="779888" y="697229"/>
                  </a:lnTo>
                  <a:lnTo>
                    <a:pt x="779941" y="665480"/>
                  </a:lnTo>
                  <a:close/>
                </a:path>
                <a:path w="781050" h="762000">
                  <a:moveTo>
                    <a:pt x="3908" y="697230"/>
                  </a:moveTo>
                  <a:lnTo>
                    <a:pt x="106" y="697230"/>
                  </a:lnTo>
                  <a:lnTo>
                    <a:pt x="97" y="702309"/>
                  </a:lnTo>
                  <a:lnTo>
                    <a:pt x="3900" y="702309"/>
                  </a:lnTo>
                  <a:lnTo>
                    <a:pt x="3908" y="697230"/>
                  </a:lnTo>
                  <a:close/>
                </a:path>
                <a:path w="781050" h="762000">
                  <a:moveTo>
                    <a:pt x="779888" y="697230"/>
                  </a:moveTo>
                  <a:lnTo>
                    <a:pt x="776072" y="697230"/>
                  </a:lnTo>
                  <a:lnTo>
                    <a:pt x="776064" y="702309"/>
                  </a:lnTo>
                  <a:lnTo>
                    <a:pt x="779879" y="702309"/>
                  </a:lnTo>
                  <a:lnTo>
                    <a:pt x="779888" y="697230"/>
                  </a:lnTo>
                  <a:close/>
                </a:path>
                <a:path w="781050" h="762000">
                  <a:moveTo>
                    <a:pt x="3900" y="702310"/>
                  </a:moveTo>
                  <a:lnTo>
                    <a:pt x="97" y="702310"/>
                  </a:lnTo>
                  <a:lnTo>
                    <a:pt x="74" y="716279"/>
                  </a:lnTo>
                  <a:lnTo>
                    <a:pt x="3876" y="716279"/>
                  </a:lnTo>
                  <a:lnTo>
                    <a:pt x="3900" y="702310"/>
                  </a:lnTo>
                  <a:close/>
                </a:path>
                <a:path w="781050" h="762000">
                  <a:moveTo>
                    <a:pt x="779879" y="702310"/>
                  </a:moveTo>
                  <a:lnTo>
                    <a:pt x="776064" y="702310"/>
                  </a:lnTo>
                  <a:lnTo>
                    <a:pt x="776040" y="716279"/>
                  </a:lnTo>
                  <a:lnTo>
                    <a:pt x="779856" y="716279"/>
                  </a:lnTo>
                  <a:lnTo>
                    <a:pt x="779879" y="702310"/>
                  </a:lnTo>
                  <a:close/>
                </a:path>
                <a:path w="781050" h="762000">
                  <a:moveTo>
                    <a:pt x="3876" y="716280"/>
                  </a:moveTo>
                  <a:lnTo>
                    <a:pt x="74" y="716280"/>
                  </a:lnTo>
                  <a:lnTo>
                    <a:pt x="63" y="722629"/>
                  </a:lnTo>
                  <a:lnTo>
                    <a:pt x="3865" y="722629"/>
                  </a:lnTo>
                  <a:lnTo>
                    <a:pt x="3876" y="716280"/>
                  </a:lnTo>
                  <a:close/>
                </a:path>
                <a:path w="781050" h="762000">
                  <a:moveTo>
                    <a:pt x="779856" y="716280"/>
                  </a:moveTo>
                  <a:lnTo>
                    <a:pt x="776040" y="716280"/>
                  </a:lnTo>
                  <a:lnTo>
                    <a:pt x="776029" y="722629"/>
                  </a:lnTo>
                  <a:lnTo>
                    <a:pt x="779845" y="722629"/>
                  </a:lnTo>
                  <a:lnTo>
                    <a:pt x="779856" y="716280"/>
                  </a:lnTo>
                  <a:close/>
                </a:path>
                <a:path w="781050" h="762000">
                  <a:moveTo>
                    <a:pt x="3865" y="722630"/>
                  </a:moveTo>
                  <a:lnTo>
                    <a:pt x="63" y="722630"/>
                  </a:lnTo>
                  <a:lnTo>
                    <a:pt x="53" y="728979"/>
                  </a:lnTo>
                  <a:lnTo>
                    <a:pt x="3855" y="728979"/>
                  </a:lnTo>
                  <a:lnTo>
                    <a:pt x="3865" y="722630"/>
                  </a:lnTo>
                  <a:close/>
                </a:path>
                <a:path w="781050" h="762000">
                  <a:moveTo>
                    <a:pt x="779845" y="722630"/>
                  </a:moveTo>
                  <a:lnTo>
                    <a:pt x="776029" y="722630"/>
                  </a:lnTo>
                  <a:lnTo>
                    <a:pt x="776019" y="728979"/>
                  </a:lnTo>
                  <a:lnTo>
                    <a:pt x="779835" y="728979"/>
                  </a:lnTo>
                  <a:lnTo>
                    <a:pt x="779845" y="722630"/>
                  </a:lnTo>
                  <a:close/>
                </a:path>
                <a:path w="781050" h="762000">
                  <a:moveTo>
                    <a:pt x="3855" y="728980"/>
                  </a:moveTo>
                  <a:lnTo>
                    <a:pt x="53" y="728980"/>
                  </a:lnTo>
                  <a:lnTo>
                    <a:pt x="42" y="735329"/>
                  </a:lnTo>
                  <a:lnTo>
                    <a:pt x="3844" y="735329"/>
                  </a:lnTo>
                  <a:lnTo>
                    <a:pt x="3855" y="728980"/>
                  </a:lnTo>
                  <a:close/>
                </a:path>
                <a:path w="781050" h="762000">
                  <a:moveTo>
                    <a:pt x="779835" y="728980"/>
                  </a:moveTo>
                  <a:lnTo>
                    <a:pt x="776019" y="728980"/>
                  </a:lnTo>
                  <a:lnTo>
                    <a:pt x="776008" y="735329"/>
                  </a:lnTo>
                  <a:lnTo>
                    <a:pt x="779824" y="735329"/>
                  </a:lnTo>
                  <a:lnTo>
                    <a:pt x="779835" y="728980"/>
                  </a:lnTo>
                  <a:close/>
                </a:path>
                <a:path w="781050" h="762000">
                  <a:moveTo>
                    <a:pt x="3844" y="735330"/>
                  </a:moveTo>
                  <a:lnTo>
                    <a:pt x="42" y="735330"/>
                  </a:lnTo>
                  <a:lnTo>
                    <a:pt x="31" y="741679"/>
                  </a:lnTo>
                  <a:lnTo>
                    <a:pt x="3833" y="741679"/>
                  </a:lnTo>
                  <a:lnTo>
                    <a:pt x="3844" y="735330"/>
                  </a:lnTo>
                  <a:close/>
                </a:path>
                <a:path w="781050" h="762000">
                  <a:moveTo>
                    <a:pt x="779824" y="735330"/>
                  </a:moveTo>
                  <a:lnTo>
                    <a:pt x="776008" y="735330"/>
                  </a:lnTo>
                  <a:lnTo>
                    <a:pt x="775997" y="741679"/>
                  </a:lnTo>
                  <a:lnTo>
                    <a:pt x="779813" y="741679"/>
                  </a:lnTo>
                  <a:lnTo>
                    <a:pt x="779824" y="735330"/>
                  </a:lnTo>
                  <a:close/>
                </a:path>
                <a:path w="781050" h="762000">
                  <a:moveTo>
                    <a:pt x="3833" y="741680"/>
                  </a:moveTo>
                  <a:lnTo>
                    <a:pt x="31" y="741680"/>
                  </a:lnTo>
                  <a:lnTo>
                    <a:pt x="23" y="746759"/>
                  </a:lnTo>
                  <a:lnTo>
                    <a:pt x="3825" y="746759"/>
                  </a:lnTo>
                  <a:lnTo>
                    <a:pt x="3833" y="741680"/>
                  </a:lnTo>
                  <a:close/>
                </a:path>
                <a:path w="781050" h="762000">
                  <a:moveTo>
                    <a:pt x="779813" y="741680"/>
                  </a:moveTo>
                  <a:lnTo>
                    <a:pt x="775997" y="741680"/>
                  </a:lnTo>
                  <a:lnTo>
                    <a:pt x="775989" y="746759"/>
                  </a:lnTo>
                  <a:lnTo>
                    <a:pt x="779805" y="746759"/>
                  </a:lnTo>
                  <a:lnTo>
                    <a:pt x="779813" y="741680"/>
                  </a:lnTo>
                  <a:close/>
                </a:path>
                <a:path w="781050" h="762000">
                  <a:moveTo>
                    <a:pt x="3825" y="746760"/>
                  </a:moveTo>
                  <a:lnTo>
                    <a:pt x="23" y="746760"/>
                  </a:lnTo>
                  <a:lnTo>
                    <a:pt x="10" y="754379"/>
                  </a:lnTo>
                  <a:lnTo>
                    <a:pt x="3812" y="754379"/>
                  </a:lnTo>
                  <a:lnTo>
                    <a:pt x="3825" y="746760"/>
                  </a:lnTo>
                  <a:close/>
                </a:path>
                <a:path w="781050" h="762000">
                  <a:moveTo>
                    <a:pt x="779805" y="746760"/>
                  </a:moveTo>
                  <a:lnTo>
                    <a:pt x="775989" y="746760"/>
                  </a:lnTo>
                  <a:lnTo>
                    <a:pt x="775976" y="754379"/>
                  </a:lnTo>
                  <a:lnTo>
                    <a:pt x="779792" y="754379"/>
                  </a:lnTo>
                  <a:lnTo>
                    <a:pt x="779805" y="746760"/>
                  </a:lnTo>
                  <a:close/>
                </a:path>
                <a:path w="781050" h="762000">
                  <a:moveTo>
                    <a:pt x="3812" y="754380"/>
                  </a:moveTo>
                  <a:lnTo>
                    <a:pt x="10" y="754380"/>
                  </a:lnTo>
                  <a:lnTo>
                    <a:pt x="0" y="760729"/>
                  </a:lnTo>
                  <a:lnTo>
                    <a:pt x="779779" y="762000"/>
                  </a:lnTo>
                  <a:lnTo>
                    <a:pt x="779786" y="758189"/>
                  </a:lnTo>
                  <a:lnTo>
                    <a:pt x="3809" y="755650"/>
                  </a:lnTo>
                  <a:lnTo>
                    <a:pt x="3812" y="754380"/>
                  </a:lnTo>
                  <a:close/>
                </a:path>
                <a:path w="781050" h="762000">
                  <a:moveTo>
                    <a:pt x="779792" y="754380"/>
                  </a:moveTo>
                  <a:lnTo>
                    <a:pt x="775976" y="754380"/>
                  </a:lnTo>
                  <a:lnTo>
                    <a:pt x="775969" y="758189"/>
                  </a:lnTo>
                  <a:lnTo>
                    <a:pt x="779786" y="758189"/>
                  </a:lnTo>
                  <a:lnTo>
                    <a:pt x="779792" y="754380"/>
                  </a:lnTo>
                  <a:close/>
                </a:path>
              </a:pathLst>
            </a:custGeom>
            <a:solidFill>
              <a:srgbClr val="9F1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7194550" y="3176269"/>
              <a:ext cx="773430" cy="754380"/>
            </a:xfrm>
            <a:custGeom>
              <a:avLst/>
              <a:gdLst/>
              <a:ahLst/>
              <a:cxnLst/>
              <a:rect l="l" t="t" r="r" b="b"/>
              <a:pathLst>
                <a:path w="773429" h="754379">
                  <a:moveTo>
                    <a:pt x="1270" y="0"/>
                  </a:moveTo>
                  <a:lnTo>
                    <a:pt x="1231" y="22859"/>
                  </a:lnTo>
                  <a:lnTo>
                    <a:pt x="5047" y="22859"/>
                  </a:lnTo>
                  <a:lnTo>
                    <a:pt x="5079" y="3809"/>
                  </a:lnTo>
                  <a:lnTo>
                    <a:pt x="773425" y="3809"/>
                  </a:lnTo>
                  <a:lnTo>
                    <a:pt x="773429" y="1269"/>
                  </a:lnTo>
                  <a:lnTo>
                    <a:pt x="1270" y="0"/>
                  </a:lnTo>
                  <a:close/>
                </a:path>
                <a:path w="773429" h="754379">
                  <a:moveTo>
                    <a:pt x="773425" y="3809"/>
                  </a:moveTo>
                  <a:lnTo>
                    <a:pt x="5079" y="3809"/>
                  </a:lnTo>
                  <a:lnTo>
                    <a:pt x="769620" y="6350"/>
                  </a:lnTo>
                  <a:lnTo>
                    <a:pt x="769591" y="22859"/>
                  </a:lnTo>
                  <a:lnTo>
                    <a:pt x="773393" y="22859"/>
                  </a:lnTo>
                  <a:lnTo>
                    <a:pt x="773425" y="3809"/>
                  </a:lnTo>
                  <a:close/>
                </a:path>
                <a:path w="773429" h="754379">
                  <a:moveTo>
                    <a:pt x="5047" y="22860"/>
                  </a:moveTo>
                  <a:lnTo>
                    <a:pt x="1231" y="22860"/>
                  </a:lnTo>
                  <a:lnTo>
                    <a:pt x="1209" y="35559"/>
                  </a:lnTo>
                  <a:lnTo>
                    <a:pt x="5025" y="35559"/>
                  </a:lnTo>
                  <a:lnTo>
                    <a:pt x="5047" y="22860"/>
                  </a:lnTo>
                  <a:close/>
                </a:path>
                <a:path w="773429" h="754379">
                  <a:moveTo>
                    <a:pt x="773393" y="22860"/>
                  </a:moveTo>
                  <a:lnTo>
                    <a:pt x="769591" y="22860"/>
                  </a:lnTo>
                  <a:lnTo>
                    <a:pt x="769570" y="35559"/>
                  </a:lnTo>
                  <a:lnTo>
                    <a:pt x="773372" y="35559"/>
                  </a:lnTo>
                  <a:lnTo>
                    <a:pt x="773393" y="22860"/>
                  </a:lnTo>
                  <a:close/>
                </a:path>
                <a:path w="773429" h="754379">
                  <a:moveTo>
                    <a:pt x="5025" y="35560"/>
                  </a:moveTo>
                  <a:lnTo>
                    <a:pt x="1209" y="35560"/>
                  </a:lnTo>
                  <a:lnTo>
                    <a:pt x="1167" y="60959"/>
                  </a:lnTo>
                  <a:lnTo>
                    <a:pt x="4982" y="60959"/>
                  </a:lnTo>
                  <a:lnTo>
                    <a:pt x="5025" y="35560"/>
                  </a:lnTo>
                  <a:close/>
                </a:path>
                <a:path w="773429" h="754379">
                  <a:moveTo>
                    <a:pt x="773372" y="35560"/>
                  </a:moveTo>
                  <a:lnTo>
                    <a:pt x="769570" y="35560"/>
                  </a:lnTo>
                  <a:lnTo>
                    <a:pt x="769526" y="60959"/>
                  </a:lnTo>
                  <a:lnTo>
                    <a:pt x="773329" y="60959"/>
                  </a:lnTo>
                  <a:lnTo>
                    <a:pt x="773372" y="35560"/>
                  </a:lnTo>
                  <a:close/>
                </a:path>
                <a:path w="773429" h="754379">
                  <a:moveTo>
                    <a:pt x="4982" y="60960"/>
                  </a:moveTo>
                  <a:lnTo>
                    <a:pt x="1167" y="60960"/>
                  </a:lnTo>
                  <a:lnTo>
                    <a:pt x="920" y="207009"/>
                  </a:lnTo>
                  <a:lnTo>
                    <a:pt x="4733" y="207009"/>
                  </a:lnTo>
                  <a:lnTo>
                    <a:pt x="4982" y="60960"/>
                  </a:lnTo>
                  <a:close/>
                </a:path>
                <a:path w="773429" h="754379">
                  <a:moveTo>
                    <a:pt x="773329" y="60960"/>
                  </a:moveTo>
                  <a:lnTo>
                    <a:pt x="769526" y="60960"/>
                  </a:lnTo>
                  <a:lnTo>
                    <a:pt x="769276" y="207009"/>
                  </a:lnTo>
                  <a:lnTo>
                    <a:pt x="773083" y="207009"/>
                  </a:lnTo>
                  <a:lnTo>
                    <a:pt x="773329" y="60960"/>
                  </a:lnTo>
                  <a:close/>
                </a:path>
                <a:path w="773429" h="754379">
                  <a:moveTo>
                    <a:pt x="4733" y="207010"/>
                  </a:moveTo>
                  <a:lnTo>
                    <a:pt x="920" y="207010"/>
                  </a:lnTo>
                  <a:lnTo>
                    <a:pt x="877" y="232409"/>
                  </a:lnTo>
                  <a:lnTo>
                    <a:pt x="4689" y="232409"/>
                  </a:lnTo>
                  <a:lnTo>
                    <a:pt x="4733" y="207010"/>
                  </a:lnTo>
                  <a:close/>
                </a:path>
                <a:path w="773429" h="754379">
                  <a:moveTo>
                    <a:pt x="773083" y="207010"/>
                  </a:moveTo>
                  <a:lnTo>
                    <a:pt x="769276" y="207010"/>
                  </a:lnTo>
                  <a:lnTo>
                    <a:pt x="769233" y="232409"/>
                  </a:lnTo>
                  <a:lnTo>
                    <a:pt x="773040" y="232409"/>
                  </a:lnTo>
                  <a:lnTo>
                    <a:pt x="773083" y="207010"/>
                  </a:lnTo>
                  <a:close/>
                </a:path>
                <a:path w="773429" h="754379">
                  <a:moveTo>
                    <a:pt x="4689" y="232410"/>
                  </a:moveTo>
                  <a:lnTo>
                    <a:pt x="877" y="232410"/>
                  </a:lnTo>
                  <a:lnTo>
                    <a:pt x="834" y="257809"/>
                  </a:lnTo>
                  <a:lnTo>
                    <a:pt x="4646" y="257809"/>
                  </a:lnTo>
                  <a:lnTo>
                    <a:pt x="4689" y="232410"/>
                  </a:lnTo>
                  <a:close/>
                </a:path>
                <a:path w="773429" h="754379">
                  <a:moveTo>
                    <a:pt x="773040" y="232410"/>
                  </a:moveTo>
                  <a:lnTo>
                    <a:pt x="769233" y="232410"/>
                  </a:lnTo>
                  <a:lnTo>
                    <a:pt x="769190" y="257809"/>
                  </a:lnTo>
                  <a:lnTo>
                    <a:pt x="772997" y="257809"/>
                  </a:lnTo>
                  <a:lnTo>
                    <a:pt x="773040" y="232410"/>
                  </a:lnTo>
                  <a:close/>
                </a:path>
                <a:path w="773429" h="754379">
                  <a:moveTo>
                    <a:pt x="4646" y="257810"/>
                  </a:moveTo>
                  <a:lnTo>
                    <a:pt x="834" y="257810"/>
                  </a:lnTo>
                  <a:lnTo>
                    <a:pt x="431" y="496569"/>
                  </a:lnTo>
                  <a:lnTo>
                    <a:pt x="4239" y="496569"/>
                  </a:lnTo>
                  <a:lnTo>
                    <a:pt x="4646" y="257810"/>
                  </a:lnTo>
                  <a:close/>
                </a:path>
                <a:path w="773429" h="754379">
                  <a:moveTo>
                    <a:pt x="772997" y="257810"/>
                  </a:moveTo>
                  <a:lnTo>
                    <a:pt x="769190" y="257810"/>
                  </a:lnTo>
                  <a:lnTo>
                    <a:pt x="768782" y="496569"/>
                  </a:lnTo>
                  <a:lnTo>
                    <a:pt x="772594" y="496569"/>
                  </a:lnTo>
                  <a:lnTo>
                    <a:pt x="772997" y="257810"/>
                  </a:lnTo>
                  <a:close/>
                </a:path>
                <a:path w="773429" h="754379">
                  <a:moveTo>
                    <a:pt x="4239" y="496569"/>
                  </a:moveTo>
                  <a:lnTo>
                    <a:pt x="431" y="496569"/>
                  </a:lnTo>
                  <a:lnTo>
                    <a:pt x="388" y="521969"/>
                  </a:lnTo>
                  <a:lnTo>
                    <a:pt x="4195" y="521969"/>
                  </a:lnTo>
                  <a:lnTo>
                    <a:pt x="4239" y="496569"/>
                  </a:lnTo>
                  <a:close/>
                </a:path>
                <a:path w="773429" h="754379">
                  <a:moveTo>
                    <a:pt x="772594" y="496569"/>
                  </a:moveTo>
                  <a:lnTo>
                    <a:pt x="768782" y="496569"/>
                  </a:lnTo>
                  <a:lnTo>
                    <a:pt x="768738" y="521969"/>
                  </a:lnTo>
                  <a:lnTo>
                    <a:pt x="772551" y="521969"/>
                  </a:lnTo>
                  <a:lnTo>
                    <a:pt x="772594" y="496569"/>
                  </a:lnTo>
                  <a:close/>
                </a:path>
                <a:path w="773429" h="754379">
                  <a:moveTo>
                    <a:pt x="4195" y="521969"/>
                  </a:moveTo>
                  <a:lnTo>
                    <a:pt x="388" y="521969"/>
                  </a:lnTo>
                  <a:lnTo>
                    <a:pt x="345" y="547369"/>
                  </a:lnTo>
                  <a:lnTo>
                    <a:pt x="4152" y="547369"/>
                  </a:lnTo>
                  <a:lnTo>
                    <a:pt x="4195" y="521969"/>
                  </a:lnTo>
                  <a:close/>
                </a:path>
                <a:path w="773429" h="754379">
                  <a:moveTo>
                    <a:pt x="772551" y="521969"/>
                  </a:moveTo>
                  <a:lnTo>
                    <a:pt x="768738" y="521969"/>
                  </a:lnTo>
                  <a:lnTo>
                    <a:pt x="768695" y="547369"/>
                  </a:lnTo>
                  <a:lnTo>
                    <a:pt x="772509" y="547369"/>
                  </a:lnTo>
                  <a:lnTo>
                    <a:pt x="772551" y="521969"/>
                  </a:lnTo>
                  <a:close/>
                </a:path>
                <a:path w="773429" h="754379">
                  <a:moveTo>
                    <a:pt x="4152" y="547369"/>
                  </a:moveTo>
                  <a:lnTo>
                    <a:pt x="345" y="547369"/>
                  </a:lnTo>
                  <a:lnTo>
                    <a:pt x="302" y="572769"/>
                  </a:lnTo>
                  <a:lnTo>
                    <a:pt x="4109" y="572769"/>
                  </a:lnTo>
                  <a:lnTo>
                    <a:pt x="4152" y="547369"/>
                  </a:lnTo>
                  <a:close/>
                </a:path>
                <a:path w="773429" h="754379">
                  <a:moveTo>
                    <a:pt x="772509" y="547369"/>
                  </a:moveTo>
                  <a:lnTo>
                    <a:pt x="768695" y="547369"/>
                  </a:lnTo>
                  <a:lnTo>
                    <a:pt x="768651" y="572769"/>
                  </a:lnTo>
                  <a:lnTo>
                    <a:pt x="772466" y="572769"/>
                  </a:lnTo>
                  <a:lnTo>
                    <a:pt x="772509" y="547369"/>
                  </a:lnTo>
                  <a:close/>
                </a:path>
                <a:path w="773429" h="754379">
                  <a:moveTo>
                    <a:pt x="4109" y="572769"/>
                  </a:moveTo>
                  <a:lnTo>
                    <a:pt x="302" y="572769"/>
                  </a:lnTo>
                  <a:lnTo>
                    <a:pt x="259" y="598169"/>
                  </a:lnTo>
                  <a:lnTo>
                    <a:pt x="4065" y="598169"/>
                  </a:lnTo>
                  <a:lnTo>
                    <a:pt x="4109" y="572769"/>
                  </a:lnTo>
                  <a:close/>
                </a:path>
                <a:path w="773429" h="754379">
                  <a:moveTo>
                    <a:pt x="772466" y="572769"/>
                  </a:moveTo>
                  <a:lnTo>
                    <a:pt x="768651" y="572769"/>
                  </a:lnTo>
                  <a:lnTo>
                    <a:pt x="768608" y="598169"/>
                  </a:lnTo>
                  <a:lnTo>
                    <a:pt x="772423" y="598169"/>
                  </a:lnTo>
                  <a:lnTo>
                    <a:pt x="772466" y="572769"/>
                  </a:lnTo>
                  <a:close/>
                </a:path>
                <a:path w="773429" h="754379">
                  <a:moveTo>
                    <a:pt x="4065" y="598169"/>
                  </a:moveTo>
                  <a:lnTo>
                    <a:pt x="259" y="598169"/>
                  </a:lnTo>
                  <a:lnTo>
                    <a:pt x="216" y="623569"/>
                  </a:lnTo>
                  <a:lnTo>
                    <a:pt x="4022" y="623569"/>
                  </a:lnTo>
                  <a:lnTo>
                    <a:pt x="4065" y="598169"/>
                  </a:lnTo>
                  <a:close/>
                </a:path>
                <a:path w="773429" h="754379">
                  <a:moveTo>
                    <a:pt x="772423" y="598169"/>
                  </a:moveTo>
                  <a:lnTo>
                    <a:pt x="768608" y="598169"/>
                  </a:lnTo>
                  <a:lnTo>
                    <a:pt x="768564" y="623569"/>
                  </a:lnTo>
                  <a:lnTo>
                    <a:pt x="772380" y="623569"/>
                  </a:lnTo>
                  <a:lnTo>
                    <a:pt x="772423" y="598169"/>
                  </a:lnTo>
                  <a:close/>
                </a:path>
                <a:path w="773429" h="754379">
                  <a:moveTo>
                    <a:pt x="4022" y="623569"/>
                  </a:moveTo>
                  <a:lnTo>
                    <a:pt x="216" y="623569"/>
                  </a:lnTo>
                  <a:lnTo>
                    <a:pt x="195" y="636269"/>
                  </a:lnTo>
                  <a:lnTo>
                    <a:pt x="4000" y="636269"/>
                  </a:lnTo>
                  <a:lnTo>
                    <a:pt x="4022" y="623569"/>
                  </a:lnTo>
                  <a:close/>
                </a:path>
                <a:path w="773429" h="754379">
                  <a:moveTo>
                    <a:pt x="772380" y="623569"/>
                  </a:moveTo>
                  <a:lnTo>
                    <a:pt x="768564" y="623569"/>
                  </a:lnTo>
                  <a:lnTo>
                    <a:pt x="768543" y="636269"/>
                  </a:lnTo>
                  <a:lnTo>
                    <a:pt x="772359" y="636269"/>
                  </a:lnTo>
                  <a:lnTo>
                    <a:pt x="772380" y="623569"/>
                  </a:lnTo>
                  <a:close/>
                </a:path>
                <a:path w="773429" h="754379">
                  <a:moveTo>
                    <a:pt x="4000" y="636269"/>
                  </a:moveTo>
                  <a:lnTo>
                    <a:pt x="195" y="636269"/>
                  </a:lnTo>
                  <a:lnTo>
                    <a:pt x="152" y="661669"/>
                  </a:lnTo>
                  <a:lnTo>
                    <a:pt x="3957" y="661669"/>
                  </a:lnTo>
                  <a:lnTo>
                    <a:pt x="4000" y="636269"/>
                  </a:lnTo>
                  <a:close/>
                </a:path>
                <a:path w="773429" h="754379">
                  <a:moveTo>
                    <a:pt x="772359" y="636269"/>
                  </a:moveTo>
                  <a:lnTo>
                    <a:pt x="768543" y="636269"/>
                  </a:lnTo>
                  <a:lnTo>
                    <a:pt x="768499" y="661669"/>
                  </a:lnTo>
                  <a:lnTo>
                    <a:pt x="772316" y="661669"/>
                  </a:lnTo>
                  <a:lnTo>
                    <a:pt x="772359" y="636269"/>
                  </a:lnTo>
                  <a:close/>
                </a:path>
                <a:path w="773429" h="754379">
                  <a:moveTo>
                    <a:pt x="3957" y="661669"/>
                  </a:moveTo>
                  <a:lnTo>
                    <a:pt x="152" y="661669"/>
                  </a:lnTo>
                  <a:lnTo>
                    <a:pt x="98" y="693419"/>
                  </a:lnTo>
                  <a:lnTo>
                    <a:pt x="3903" y="693419"/>
                  </a:lnTo>
                  <a:lnTo>
                    <a:pt x="3957" y="661669"/>
                  </a:lnTo>
                  <a:close/>
                </a:path>
                <a:path w="773429" h="754379">
                  <a:moveTo>
                    <a:pt x="772316" y="661669"/>
                  </a:moveTo>
                  <a:lnTo>
                    <a:pt x="768499" y="661669"/>
                  </a:lnTo>
                  <a:lnTo>
                    <a:pt x="768445" y="693419"/>
                  </a:lnTo>
                  <a:lnTo>
                    <a:pt x="772262" y="693419"/>
                  </a:lnTo>
                  <a:lnTo>
                    <a:pt x="772316" y="661669"/>
                  </a:lnTo>
                  <a:close/>
                </a:path>
                <a:path w="773429" h="754379">
                  <a:moveTo>
                    <a:pt x="3903" y="693419"/>
                  </a:moveTo>
                  <a:lnTo>
                    <a:pt x="98" y="693419"/>
                  </a:lnTo>
                  <a:lnTo>
                    <a:pt x="90" y="698499"/>
                  </a:lnTo>
                  <a:lnTo>
                    <a:pt x="3894" y="698499"/>
                  </a:lnTo>
                  <a:lnTo>
                    <a:pt x="3903" y="693419"/>
                  </a:lnTo>
                  <a:close/>
                </a:path>
                <a:path w="773429" h="754379">
                  <a:moveTo>
                    <a:pt x="772262" y="693419"/>
                  </a:moveTo>
                  <a:lnTo>
                    <a:pt x="768445" y="693419"/>
                  </a:lnTo>
                  <a:lnTo>
                    <a:pt x="768436" y="698499"/>
                  </a:lnTo>
                  <a:lnTo>
                    <a:pt x="772254" y="698499"/>
                  </a:lnTo>
                  <a:lnTo>
                    <a:pt x="772262" y="693419"/>
                  </a:lnTo>
                  <a:close/>
                </a:path>
                <a:path w="773429" h="754379">
                  <a:moveTo>
                    <a:pt x="3894" y="698500"/>
                  </a:moveTo>
                  <a:lnTo>
                    <a:pt x="90" y="698500"/>
                  </a:lnTo>
                  <a:lnTo>
                    <a:pt x="66" y="712469"/>
                  </a:lnTo>
                  <a:lnTo>
                    <a:pt x="3870" y="712469"/>
                  </a:lnTo>
                  <a:lnTo>
                    <a:pt x="3894" y="698500"/>
                  </a:lnTo>
                  <a:close/>
                </a:path>
                <a:path w="773429" h="754379">
                  <a:moveTo>
                    <a:pt x="772254" y="698500"/>
                  </a:moveTo>
                  <a:lnTo>
                    <a:pt x="768436" y="698500"/>
                  </a:lnTo>
                  <a:lnTo>
                    <a:pt x="768412" y="712469"/>
                  </a:lnTo>
                  <a:lnTo>
                    <a:pt x="772230" y="712469"/>
                  </a:lnTo>
                  <a:lnTo>
                    <a:pt x="772254" y="698500"/>
                  </a:lnTo>
                  <a:close/>
                </a:path>
                <a:path w="773429" h="754379">
                  <a:moveTo>
                    <a:pt x="3870" y="712469"/>
                  </a:moveTo>
                  <a:lnTo>
                    <a:pt x="66" y="712469"/>
                  </a:lnTo>
                  <a:lnTo>
                    <a:pt x="55" y="718819"/>
                  </a:lnTo>
                  <a:lnTo>
                    <a:pt x="3859" y="718819"/>
                  </a:lnTo>
                  <a:lnTo>
                    <a:pt x="3870" y="712469"/>
                  </a:lnTo>
                  <a:close/>
                </a:path>
                <a:path w="773429" h="754379">
                  <a:moveTo>
                    <a:pt x="772230" y="712469"/>
                  </a:moveTo>
                  <a:lnTo>
                    <a:pt x="768412" y="712469"/>
                  </a:lnTo>
                  <a:lnTo>
                    <a:pt x="768402" y="718819"/>
                  </a:lnTo>
                  <a:lnTo>
                    <a:pt x="772219" y="718819"/>
                  </a:lnTo>
                  <a:lnTo>
                    <a:pt x="772230" y="712469"/>
                  </a:lnTo>
                  <a:close/>
                </a:path>
                <a:path w="773429" h="754379">
                  <a:moveTo>
                    <a:pt x="3859" y="718819"/>
                  </a:moveTo>
                  <a:lnTo>
                    <a:pt x="55" y="718819"/>
                  </a:lnTo>
                  <a:lnTo>
                    <a:pt x="45" y="725169"/>
                  </a:lnTo>
                  <a:lnTo>
                    <a:pt x="3849" y="725169"/>
                  </a:lnTo>
                  <a:lnTo>
                    <a:pt x="3859" y="718819"/>
                  </a:lnTo>
                  <a:close/>
                </a:path>
                <a:path w="773429" h="754379">
                  <a:moveTo>
                    <a:pt x="772219" y="718819"/>
                  </a:moveTo>
                  <a:lnTo>
                    <a:pt x="768402" y="718819"/>
                  </a:lnTo>
                  <a:lnTo>
                    <a:pt x="768391" y="725169"/>
                  </a:lnTo>
                  <a:lnTo>
                    <a:pt x="772209" y="725169"/>
                  </a:lnTo>
                  <a:lnTo>
                    <a:pt x="772219" y="718819"/>
                  </a:lnTo>
                  <a:close/>
                </a:path>
                <a:path w="773429" h="754379">
                  <a:moveTo>
                    <a:pt x="3849" y="725169"/>
                  </a:moveTo>
                  <a:lnTo>
                    <a:pt x="45" y="725169"/>
                  </a:lnTo>
                  <a:lnTo>
                    <a:pt x="34" y="731519"/>
                  </a:lnTo>
                  <a:lnTo>
                    <a:pt x="3838" y="731519"/>
                  </a:lnTo>
                  <a:lnTo>
                    <a:pt x="3849" y="725169"/>
                  </a:lnTo>
                  <a:close/>
                </a:path>
                <a:path w="773429" h="754379">
                  <a:moveTo>
                    <a:pt x="772209" y="725169"/>
                  </a:moveTo>
                  <a:lnTo>
                    <a:pt x="768391" y="725169"/>
                  </a:lnTo>
                  <a:lnTo>
                    <a:pt x="768380" y="731519"/>
                  </a:lnTo>
                  <a:lnTo>
                    <a:pt x="772198" y="731519"/>
                  </a:lnTo>
                  <a:lnTo>
                    <a:pt x="772209" y="725169"/>
                  </a:lnTo>
                  <a:close/>
                </a:path>
                <a:path w="773429" h="754379">
                  <a:moveTo>
                    <a:pt x="3838" y="731519"/>
                  </a:moveTo>
                  <a:lnTo>
                    <a:pt x="34" y="731519"/>
                  </a:lnTo>
                  <a:lnTo>
                    <a:pt x="23" y="737869"/>
                  </a:lnTo>
                  <a:lnTo>
                    <a:pt x="3827" y="737869"/>
                  </a:lnTo>
                  <a:lnTo>
                    <a:pt x="3838" y="731519"/>
                  </a:lnTo>
                  <a:close/>
                </a:path>
                <a:path w="773429" h="754379">
                  <a:moveTo>
                    <a:pt x="772198" y="731519"/>
                  </a:moveTo>
                  <a:lnTo>
                    <a:pt x="768380" y="731519"/>
                  </a:lnTo>
                  <a:lnTo>
                    <a:pt x="768369" y="737869"/>
                  </a:lnTo>
                  <a:lnTo>
                    <a:pt x="772187" y="737869"/>
                  </a:lnTo>
                  <a:lnTo>
                    <a:pt x="772198" y="731519"/>
                  </a:lnTo>
                  <a:close/>
                </a:path>
                <a:path w="773429" h="754379">
                  <a:moveTo>
                    <a:pt x="3827" y="737869"/>
                  </a:moveTo>
                  <a:lnTo>
                    <a:pt x="23" y="737869"/>
                  </a:lnTo>
                  <a:lnTo>
                    <a:pt x="15" y="742949"/>
                  </a:lnTo>
                  <a:lnTo>
                    <a:pt x="3818" y="742949"/>
                  </a:lnTo>
                  <a:lnTo>
                    <a:pt x="3827" y="737869"/>
                  </a:lnTo>
                  <a:close/>
                </a:path>
                <a:path w="773429" h="754379">
                  <a:moveTo>
                    <a:pt x="772187" y="737869"/>
                  </a:moveTo>
                  <a:lnTo>
                    <a:pt x="768369" y="737869"/>
                  </a:lnTo>
                  <a:lnTo>
                    <a:pt x="768360" y="742949"/>
                  </a:lnTo>
                  <a:lnTo>
                    <a:pt x="772179" y="742949"/>
                  </a:lnTo>
                  <a:lnTo>
                    <a:pt x="772187" y="737869"/>
                  </a:lnTo>
                  <a:close/>
                </a:path>
                <a:path w="773429" h="754379">
                  <a:moveTo>
                    <a:pt x="3818" y="742950"/>
                  </a:moveTo>
                  <a:lnTo>
                    <a:pt x="15" y="742950"/>
                  </a:lnTo>
                  <a:lnTo>
                    <a:pt x="2" y="750569"/>
                  </a:lnTo>
                  <a:lnTo>
                    <a:pt x="772166" y="750569"/>
                  </a:lnTo>
                  <a:lnTo>
                    <a:pt x="772168" y="749299"/>
                  </a:lnTo>
                  <a:lnTo>
                    <a:pt x="3809" y="748029"/>
                  </a:lnTo>
                  <a:lnTo>
                    <a:pt x="3818" y="742950"/>
                  </a:lnTo>
                  <a:close/>
                </a:path>
                <a:path w="773429" h="754379">
                  <a:moveTo>
                    <a:pt x="772179" y="742950"/>
                  </a:moveTo>
                  <a:lnTo>
                    <a:pt x="768360" y="742950"/>
                  </a:lnTo>
                  <a:lnTo>
                    <a:pt x="768350" y="749299"/>
                  </a:lnTo>
                  <a:lnTo>
                    <a:pt x="772168" y="749299"/>
                  </a:lnTo>
                  <a:lnTo>
                    <a:pt x="772179" y="742950"/>
                  </a:lnTo>
                  <a:close/>
                </a:path>
                <a:path w="773429" h="754379">
                  <a:moveTo>
                    <a:pt x="772166" y="750569"/>
                  </a:moveTo>
                  <a:lnTo>
                    <a:pt x="2" y="750569"/>
                  </a:lnTo>
                  <a:lnTo>
                    <a:pt x="0" y="751839"/>
                  </a:lnTo>
                  <a:lnTo>
                    <a:pt x="772159" y="754379"/>
                  </a:lnTo>
                  <a:lnTo>
                    <a:pt x="772166" y="750569"/>
                  </a:lnTo>
                  <a:close/>
                </a:path>
              </a:pathLst>
            </a:custGeom>
            <a:solidFill>
              <a:srgbClr val="A01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7198359" y="3180079"/>
              <a:ext cx="765810" cy="745490"/>
            </a:xfrm>
            <a:custGeom>
              <a:avLst/>
              <a:gdLst/>
              <a:ahLst/>
              <a:cxnLst/>
              <a:rect l="l" t="t" r="r" b="b"/>
              <a:pathLst>
                <a:path w="765809" h="745489">
                  <a:moveTo>
                    <a:pt x="1270" y="0"/>
                  </a:moveTo>
                  <a:lnTo>
                    <a:pt x="1237" y="19050"/>
                  </a:lnTo>
                  <a:lnTo>
                    <a:pt x="5055" y="19050"/>
                  </a:lnTo>
                  <a:lnTo>
                    <a:pt x="5080" y="5080"/>
                  </a:lnTo>
                  <a:lnTo>
                    <a:pt x="765805" y="5080"/>
                  </a:lnTo>
                  <a:lnTo>
                    <a:pt x="765810" y="2540"/>
                  </a:lnTo>
                  <a:lnTo>
                    <a:pt x="1270" y="0"/>
                  </a:lnTo>
                  <a:close/>
                </a:path>
                <a:path w="765809" h="745489">
                  <a:moveTo>
                    <a:pt x="765805" y="5080"/>
                  </a:moveTo>
                  <a:lnTo>
                    <a:pt x="5080" y="5080"/>
                  </a:lnTo>
                  <a:lnTo>
                    <a:pt x="762000" y="6350"/>
                  </a:lnTo>
                  <a:lnTo>
                    <a:pt x="761978" y="19050"/>
                  </a:lnTo>
                  <a:lnTo>
                    <a:pt x="765781" y="19050"/>
                  </a:lnTo>
                  <a:lnTo>
                    <a:pt x="765805" y="5080"/>
                  </a:lnTo>
                  <a:close/>
                </a:path>
                <a:path w="765809" h="745489">
                  <a:moveTo>
                    <a:pt x="5055" y="19050"/>
                  </a:moveTo>
                  <a:lnTo>
                    <a:pt x="1237" y="19050"/>
                  </a:lnTo>
                  <a:lnTo>
                    <a:pt x="1215" y="31750"/>
                  </a:lnTo>
                  <a:lnTo>
                    <a:pt x="5033" y="31750"/>
                  </a:lnTo>
                  <a:lnTo>
                    <a:pt x="5055" y="19050"/>
                  </a:lnTo>
                  <a:close/>
                </a:path>
                <a:path w="765809" h="745489">
                  <a:moveTo>
                    <a:pt x="765781" y="19050"/>
                  </a:moveTo>
                  <a:lnTo>
                    <a:pt x="761978" y="19050"/>
                  </a:lnTo>
                  <a:lnTo>
                    <a:pt x="761956" y="31750"/>
                  </a:lnTo>
                  <a:lnTo>
                    <a:pt x="765760" y="31750"/>
                  </a:lnTo>
                  <a:lnTo>
                    <a:pt x="765781" y="19050"/>
                  </a:lnTo>
                  <a:close/>
                </a:path>
                <a:path w="765809" h="745489">
                  <a:moveTo>
                    <a:pt x="5033" y="31750"/>
                  </a:moveTo>
                  <a:lnTo>
                    <a:pt x="1215" y="31750"/>
                  </a:lnTo>
                  <a:lnTo>
                    <a:pt x="1172" y="57150"/>
                  </a:lnTo>
                  <a:lnTo>
                    <a:pt x="4990" y="57150"/>
                  </a:lnTo>
                  <a:lnTo>
                    <a:pt x="5033" y="31750"/>
                  </a:lnTo>
                  <a:close/>
                </a:path>
                <a:path w="765809" h="745489">
                  <a:moveTo>
                    <a:pt x="765760" y="31750"/>
                  </a:moveTo>
                  <a:lnTo>
                    <a:pt x="761956" y="31750"/>
                  </a:lnTo>
                  <a:lnTo>
                    <a:pt x="761912" y="57150"/>
                  </a:lnTo>
                  <a:lnTo>
                    <a:pt x="765716" y="57150"/>
                  </a:lnTo>
                  <a:lnTo>
                    <a:pt x="765760" y="31750"/>
                  </a:lnTo>
                  <a:close/>
                </a:path>
                <a:path w="765809" h="745489">
                  <a:moveTo>
                    <a:pt x="4990" y="57150"/>
                  </a:moveTo>
                  <a:lnTo>
                    <a:pt x="1172" y="57150"/>
                  </a:lnTo>
                  <a:lnTo>
                    <a:pt x="923" y="203200"/>
                  </a:lnTo>
                  <a:lnTo>
                    <a:pt x="4737" y="203200"/>
                  </a:lnTo>
                  <a:lnTo>
                    <a:pt x="4990" y="57150"/>
                  </a:lnTo>
                  <a:close/>
                </a:path>
                <a:path w="765809" h="745489">
                  <a:moveTo>
                    <a:pt x="765716" y="57150"/>
                  </a:moveTo>
                  <a:lnTo>
                    <a:pt x="761912" y="57150"/>
                  </a:lnTo>
                  <a:lnTo>
                    <a:pt x="761660" y="203200"/>
                  </a:lnTo>
                  <a:lnTo>
                    <a:pt x="765466" y="203200"/>
                  </a:lnTo>
                  <a:lnTo>
                    <a:pt x="765716" y="57150"/>
                  </a:lnTo>
                  <a:close/>
                </a:path>
                <a:path w="765809" h="745489">
                  <a:moveTo>
                    <a:pt x="4737" y="203200"/>
                  </a:moveTo>
                  <a:lnTo>
                    <a:pt x="923" y="203200"/>
                  </a:lnTo>
                  <a:lnTo>
                    <a:pt x="879" y="228600"/>
                  </a:lnTo>
                  <a:lnTo>
                    <a:pt x="4693" y="228600"/>
                  </a:lnTo>
                  <a:lnTo>
                    <a:pt x="4737" y="203200"/>
                  </a:lnTo>
                  <a:close/>
                </a:path>
                <a:path w="765809" h="745489">
                  <a:moveTo>
                    <a:pt x="765466" y="203200"/>
                  </a:moveTo>
                  <a:lnTo>
                    <a:pt x="761660" y="203200"/>
                  </a:lnTo>
                  <a:lnTo>
                    <a:pt x="761616" y="228600"/>
                  </a:lnTo>
                  <a:lnTo>
                    <a:pt x="765423" y="228600"/>
                  </a:lnTo>
                  <a:lnTo>
                    <a:pt x="765466" y="203200"/>
                  </a:lnTo>
                  <a:close/>
                </a:path>
                <a:path w="765809" h="745489">
                  <a:moveTo>
                    <a:pt x="4693" y="228600"/>
                  </a:moveTo>
                  <a:lnTo>
                    <a:pt x="879" y="228600"/>
                  </a:lnTo>
                  <a:lnTo>
                    <a:pt x="836" y="254000"/>
                  </a:lnTo>
                  <a:lnTo>
                    <a:pt x="4650" y="254000"/>
                  </a:lnTo>
                  <a:lnTo>
                    <a:pt x="4693" y="228600"/>
                  </a:lnTo>
                  <a:close/>
                </a:path>
                <a:path w="765809" h="745489">
                  <a:moveTo>
                    <a:pt x="765423" y="228600"/>
                  </a:moveTo>
                  <a:lnTo>
                    <a:pt x="761616" y="228600"/>
                  </a:lnTo>
                  <a:lnTo>
                    <a:pt x="761572" y="254000"/>
                  </a:lnTo>
                  <a:lnTo>
                    <a:pt x="765380" y="254000"/>
                  </a:lnTo>
                  <a:lnTo>
                    <a:pt x="765423" y="228600"/>
                  </a:lnTo>
                  <a:close/>
                </a:path>
                <a:path w="765809" h="745489">
                  <a:moveTo>
                    <a:pt x="4650" y="254000"/>
                  </a:moveTo>
                  <a:lnTo>
                    <a:pt x="836" y="254000"/>
                  </a:lnTo>
                  <a:lnTo>
                    <a:pt x="429" y="492760"/>
                  </a:lnTo>
                  <a:lnTo>
                    <a:pt x="4237" y="492760"/>
                  </a:lnTo>
                  <a:lnTo>
                    <a:pt x="4650" y="254000"/>
                  </a:lnTo>
                  <a:close/>
                </a:path>
                <a:path w="765809" h="745489">
                  <a:moveTo>
                    <a:pt x="765380" y="254000"/>
                  </a:moveTo>
                  <a:lnTo>
                    <a:pt x="761572" y="254000"/>
                  </a:lnTo>
                  <a:lnTo>
                    <a:pt x="761159" y="492760"/>
                  </a:lnTo>
                  <a:lnTo>
                    <a:pt x="764972" y="492760"/>
                  </a:lnTo>
                  <a:lnTo>
                    <a:pt x="765380" y="254000"/>
                  </a:lnTo>
                  <a:close/>
                </a:path>
                <a:path w="765809" h="745489">
                  <a:moveTo>
                    <a:pt x="4237" y="492760"/>
                  </a:moveTo>
                  <a:lnTo>
                    <a:pt x="429" y="492760"/>
                  </a:lnTo>
                  <a:lnTo>
                    <a:pt x="385" y="518160"/>
                  </a:lnTo>
                  <a:lnTo>
                    <a:pt x="4193" y="518160"/>
                  </a:lnTo>
                  <a:lnTo>
                    <a:pt x="4237" y="492760"/>
                  </a:lnTo>
                  <a:close/>
                </a:path>
                <a:path w="765809" h="745489">
                  <a:moveTo>
                    <a:pt x="764972" y="492760"/>
                  </a:moveTo>
                  <a:lnTo>
                    <a:pt x="761159" y="492760"/>
                  </a:lnTo>
                  <a:lnTo>
                    <a:pt x="761116" y="518160"/>
                  </a:lnTo>
                  <a:lnTo>
                    <a:pt x="764928" y="518160"/>
                  </a:lnTo>
                  <a:lnTo>
                    <a:pt x="764972" y="492760"/>
                  </a:lnTo>
                  <a:close/>
                </a:path>
                <a:path w="765809" h="745489">
                  <a:moveTo>
                    <a:pt x="4193" y="518160"/>
                  </a:moveTo>
                  <a:lnTo>
                    <a:pt x="385" y="518160"/>
                  </a:lnTo>
                  <a:lnTo>
                    <a:pt x="342" y="543560"/>
                  </a:lnTo>
                  <a:lnTo>
                    <a:pt x="4149" y="543560"/>
                  </a:lnTo>
                  <a:lnTo>
                    <a:pt x="4193" y="518160"/>
                  </a:lnTo>
                  <a:close/>
                </a:path>
                <a:path w="765809" h="745489">
                  <a:moveTo>
                    <a:pt x="764928" y="518160"/>
                  </a:moveTo>
                  <a:lnTo>
                    <a:pt x="761116" y="518160"/>
                  </a:lnTo>
                  <a:lnTo>
                    <a:pt x="761072" y="543560"/>
                  </a:lnTo>
                  <a:lnTo>
                    <a:pt x="764885" y="543560"/>
                  </a:lnTo>
                  <a:lnTo>
                    <a:pt x="764928" y="518160"/>
                  </a:lnTo>
                  <a:close/>
                </a:path>
                <a:path w="765809" h="745489">
                  <a:moveTo>
                    <a:pt x="4149" y="543560"/>
                  </a:moveTo>
                  <a:lnTo>
                    <a:pt x="342" y="543560"/>
                  </a:lnTo>
                  <a:lnTo>
                    <a:pt x="299" y="568960"/>
                  </a:lnTo>
                  <a:lnTo>
                    <a:pt x="4106" y="568960"/>
                  </a:lnTo>
                  <a:lnTo>
                    <a:pt x="4149" y="543560"/>
                  </a:lnTo>
                  <a:close/>
                </a:path>
                <a:path w="765809" h="745489">
                  <a:moveTo>
                    <a:pt x="764885" y="543560"/>
                  </a:moveTo>
                  <a:lnTo>
                    <a:pt x="761072" y="543560"/>
                  </a:lnTo>
                  <a:lnTo>
                    <a:pt x="761028" y="568960"/>
                  </a:lnTo>
                  <a:lnTo>
                    <a:pt x="764841" y="568960"/>
                  </a:lnTo>
                  <a:lnTo>
                    <a:pt x="764885" y="543560"/>
                  </a:lnTo>
                  <a:close/>
                </a:path>
                <a:path w="765809" h="745489">
                  <a:moveTo>
                    <a:pt x="4106" y="568960"/>
                  </a:moveTo>
                  <a:lnTo>
                    <a:pt x="299" y="568960"/>
                  </a:lnTo>
                  <a:lnTo>
                    <a:pt x="255" y="594360"/>
                  </a:lnTo>
                  <a:lnTo>
                    <a:pt x="4062" y="594360"/>
                  </a:lnTo>
                  <a:lnTo>
                    <a:pt x="4106" y="568960"/>
                  </a:lnTo>
                  <a:close/>
                </a:path>
                <a:path w="765809" h="745489">
                  <a:moveTo>
                    <a:pt x="764841" y="568960"/>
                  </a:moveTo>
                  <a:lnTo>
                    <a:pt x="761028" y="568960"/>
                  </a:lnTo>
                  <a:lnTo>
                    <a:pt x="760984" y="594360"/>
                  </a:lnTo>
                  <a:lnTo>
                    <a:pt x="764798" y="594360"/>
                  </a:lnTo>
                  <a:lnTo>
                    <a:pt x="764841" y="568960"/>
                  </a:lnTo>
                  <a:close/>
                </a:path>
                <a:path w="765809" h="745489">
                  <a:moveTo>
                    <a:pt x="4062" y="594360"/>
                  </a:moveTo>
                  <a:lnTo>
                    <a:pt x="255" y="594360"/>
                  </a:lnTo>
                  <a:lnTo>
                    <a:pt x="212" y="619760"/>
                  </a:lnTo>
                  <a:lnTo>
                    <a:pt x="4018" y="619760"/>
                  </a:lnTo>
                  <a:lnTo>
                    <a:pt x="4062" y="594360"/>
                  </a:lnTo>
                  <a:close/>
                </a:path>
                <a:path w="765809" h="745489">
                  <a:moveTo>
                    <a:pt x="764798" y="594360"/>
                  </a:moveTo>
                  <a:lnTo>
                    <a:pt x="760984" y="594360"/>
                  </a:lnTo>
                  <a:lnTo>
                    <a:pt x="760940" y="619760"/>
                  </a:lnTo>
                  <a:lnTo>
                    <a:pt x="764754" y="619760"/>
                  </a:lnTo>
                  <a:lnTo>
                    <a:pt x="764798" y="594360"/>
                  </a:lnTo>
                  <a:close/>
                </a:path>
                <a:path w="765809" h="745489">
                  <a:moveTo>
                    <a:pt x="4018" y="619760"/>
                  </a:moveTo>
                  <a:lnTo>
                    <a:pt x="212" y="619760"/>
                  </a:lnTo>
                  <a:lnTo>
                    <a:pt x="190" y="632460"/>
                  </a:lnTo>
                  <a:lnTo>
                    <a:pt x="3996" y="632460"/>
                  </a:lnTo>
                  <a:lnTo>
                    <a:pt x="4018" y="619760"/>
                  </a:lnTo>
                  <a:close/>
                </a:path>
                <a:path w="765809" h="745489">
                  <a:moveTo>
                    <a:pt x="764754" y="619760"/>
                  </a:moveTo>
                  <a:lnTo>
                    <a:pt x="760940" y="619760"/>
                  </a:lnTo>
                  <a:lnTo>
                    <a:pt x="760918" y="632460"/>
                  </a:lnTo>
                  <a:lnTo>
                    <a:pt x="764733" y="632460"/>
                  </a:lnTo>
                  <a:lnTo>
                    <a:pt x="764754" y="619760"/>
                  </a:lnTo>
                  <a:close/>
                </a:path>
                <a:path w="765809" h="745489">
                  <a:moveTo>
                    <a:pt x="3996" y="632460"/>
                  </a:moveTo>
                  <a:lnTo>
                    <a:pt x="190" y="632460"/>
                  </a:lnTo>
                  <a:lnTo>
                    <a:pt x="147" y="657860"/>
                  </a:lnTo>
                  <a:lnTo>
                    <a:pt x="3952" y="657860"/>
                  </a:lnTo>
                  <a:lnTo>
                    <a:pt x="3996" y="632460"/>
                  </a:lnTo>
                  <a:close/>
                </a:path>
                <a:path w="765809" h="745489">
                  <a:moveTo>
                    <a:pt x="764733" y="632460"/>
                  </a:moveTo>
                  <a:lnTo>
                    <a:pt x="760918" y="632460"/>
                  </a:lnTo>
                  <a:lnTo>
                    <a:pt x="760874" y="657860"/>
                  </a:lnTo>
                  <a:lnTo>
                    <a:pt x="764689" y="657860"/>
                  </a:lnTo>
                  <a:lnTo>
                    <a:pt x="764733" y="632460"/>
                  </a:lnTo>
                  <a:close/>
                </a:path>
                <a:path w="765809" h="745489">
                  <a:moveTo>
                    <a:pt x="3952" y="657860"/>
                  </a:moveTo>
                  <a:lnTo>
                    <a:pt x="147" y="657860"/>
                  </a:lnTo>
                  <a:lnTo>
                    <a:pt x="93" y="689610"/>
                  </a:lnTo>
                  <a:lnTo>
                    <a:pt x="3897" y="689610"/>
                  </a:lnTo>
                  <a:lnTo>
                    <a:pt x="3952" y="657860"/>
                  </a:lnTo>
                  <a:close/>
                </a:path>
                <a:path w="765809" h="745489">
                  <a:moveTo>
                    <a:pt x="764689" y="657860"/>
                  </a:moveTo>
                  <a:lnTo>
                    <a:pt x="760874" y="657860"/>
                  </a:lnTo>
                  <a:lnTo>
                    <a:pt x="760819" y="689610"/>
                  </a:lnTo>
                  <a:lnTo>
                    <a:pt x="764635" y="689610"/>
                  </a:lnTo>
                  <a:lnTo>
                    <a:pt x="764689" y="657860"/>
                  </a:lnTo>
                  <a:close/>
                </a:path>
                <a:path w="765809" h="745489">
                  <a:moveTo>
                    <a:pt x="3897" y="689610"/>
                  </a:moveTo>
                  <a:lnTo>
                    <a:pt x="93" y="689610"/>
                  </a:lnTo>
                  <a:lnTo>
                    <a:pt x="84" y="694690"/>
                  </a:lnTo>
                  <a:lnTo>
                    <a:pt x="3888" y="694690"/>
                  </a:lnTo>
                  <a:lnTo>
                    <a:pt x="3897" y="689610"/>
                  </a:lnTo>
                  <a:close/>
                </a:path>
                <a:path w="765809" h="745489">
                  <a:moveTo>
                    <a:pt x="764635" y="689610"/>
                  </a:moveTo>
                  <a:lnTo>
                    <a:pt x="760819" y="689610"/>
                  </a:lnTo>
                  <a:lnTo>
                    <a:pt x="760811" y="694690"/>
                  </a:lnTo>
                  <a:lnTo>
                    <a:pt x="764626" y="694690"/>
                  </a:lnTo>
                  <a:lnTo>
                    <a:pt x="764635" y="689610"/>
                  </a:lnTo>
                  <a:close/>
                </a:path>
                <a:path w="765809" h="745489">
                  <a:moveTo>
                    <a:pt x="3888" y="694690"/>
                  </a:moveTo>
                  <a:lnTo>
                    <a:pt x="84" y="694690"/>
                  </a:lnTo>
                  <a:lnTo>
                    <a:pt x="60" y="708660"/>
                  </a:lnTo>
                  <a:lnTo>
                    <a:pt x="3864" y="708660"/>
                  </a:lnTo>
                  <a:lnTo>
                    <a:pt x="3888" y="694690"/>
                  </a:lnTo>
                  <a:close/>
                </a:path>
                <a:path w="765809" h="745489">
                  <a:moveTo>
                    <a:pt x="764626" y="694690"/>
                  </a:moveTo>
                  <a:lnTo>
                    <a:pt x="760811" y="694690"/>
                  </a:lnTo>
                  <a:lnTo>
                    <a:pt x="760787" y="708660"/>
                  </a:lnTo>
                  <a:lnTo>
                    <a:pt x="764602" y="708660"/>
                  </a:lnTo>
                  <a:lnTo>
                    <a:pt x="764626" y="694690"/>
                  </a:lnTo>
                  <a:close/>
                </a:path>
                <a:path w="765809" h="745489">
                  <a:moveTo>
                    <a:pt x="3864" y="708660"/>
                  </a:moveTo>
                  <a:lnTo>
                    <a:pt x="60" y="708660"/>
                  </a:lnTo>
                  <a:lnTo>
                    <a:pt x="49" y="715010"/>
                  </a:lnTo>
                  <a:lnTo>
                    <a:pt x="3853" y="715010"/>
                  </a:lnTo>
                  <a:lnTo>
                    <a:pt x="3864" y="708660"/>
                  </a:lnTo>
                  <a:close/>
                </a:path>
                <a:path w="765809" h="745489">
                  <a:moveTo>
                    <a:pt x="764602" y="708660"/>
                  </a:moveTo>
                  <a:lnTo>
                    <a:pt x="760787" y="708660"/>
                  </a:lnTo>
                  <a:lnTo>
                    <a:pt x="760776" y="715010"/>
                  </a:lnTo>
                  <a:lnTo>
                    <a:pt x="764592" y="715010"/>
                  </a:lnTo>
                  <a:lnTo>
                    <a:pt x="764602" y="708660"/>
                  </a:lnTo>
                  <a:close/>
                </a:path>
                <a:path w="765809" h="745489">
                  <a:moveTo>
                    <a:pt x="3853" y="715010"/>
                  </a:moveTo>
                  <a:lnTo>
                    <a:pt x="49" y="715010"/>
                  </a:lnTo>
                  <a:lnTo>
                    <a:pt x="39" y="721360"/>
                  </a:lnTo>
                  <a:lnTo>
                    <a:pt x="3842" y="721360"/>
                  </a:lnTo>
                  <a:lnTo>
                    <a:pt x="3853" y="715010"/>
                  </a:lnTo>
                  <a:close/>
                </a:path>
                <a:path w="765809" h="745489">
                  <a:moveTo>
                    <a:pt x="764592" y="715010"/>
                  </a:moveTo>
                  <a:lnTo>
                    <a:pt x="760776" y="715010"/>
                  </a:lnTo>
                  <a:lnTo>
                    <a:pt x="760765" y="721360"/>
                  </a:lnTo>
                  <a:lnTo>
                    <a:pt x="764581" y="721360"/>
                  </a:lnTo>
                  <a:lnTo>
                    <a:pt x="764592" y="715010"/>
                  </a:lnTo>
                  <a:close/>
                </a:path>
                <a:path w="765809" h="745489">
                  <a:moveTo>
                    <a:pt x="3842" y="721360"/>
                  </a:moveTo>
                  <a:lnTo>
                    <a:pt x="39" y="721360"/>
                  </a:lnTo>
                  <a:lnTo>
                    <a:pt x="28" y="727710"/>
                  </a:lnTo>
                  <a:lnTo>
                    <a:pt x="3831" y="727710"/>
                  </a:lnTo>
                  <a:lnTo>
                    <a:pt x="3842" y="721360"/>
                  </a:lnTo>
                  <a:close/>
                </a:path>
                <a:path w="765809" h="745489">
                  <a:moveTo>
                    <a:pt x="764581" y="721360"/>
                  </a:moveTo>
                  <a:lnTo>
                    <a:pt x="760765" y="721360"/>
                  </a:lnTo>
                  <a:lnTo>
                    <a:pt x="760754" y="727710"/>
                  </a:lnTo>
                  <a:lnTo>
                    <a:pt x="764570" y="727710"/>
                  </a:lnTo>
                  <a:lnTo>
                    <a:pt x="764581" y="721360"/>
                  </a:lnTo>
                  <a:close/>
                </a:path>
                <a:path w="765809" h="745489">
                  <a:moveTo>
                    <a:pt x="3831" y="727710"/>
                  </a:moveTo>
                  <a:lnTo>
                    <a:pt x="28" y="727710"/>
                  </a:lnTo>
                  <a:lnTo>
                    <a:pt x="17" y="734060"/>
                  </a:lnTo>
                  <a:lnTo>
                    <a:pt x="3820" y="734060"/>
                  </a:lnTo>
                  <a:lnTo>
                    <a:pt x="3831" y="727710"/>
                  </a:lnTo>
                  <a:close/>
                </a:path>
                <a:path w="765809" h="745489">
                  <a:moveTo>
                    <a:pt x="764570" y="727710"/>
                  </a:moveTo>
                  <a:lnTo>
                    <a:pt x="760754" y="727710"/>
                  </a:lnTo>
                  <a:lnTo>
                    <a:pt x="760743" y="734060"/>
                  </a:lnTo>
                  <a:lnTo>
                    <a:pt x="764559" y="734060"/>
                  </a:lnTo>
                  <a:lnTo>
                    <a:pt x="764570" y="727710"/>
                  </a:lnTo>
                  <a:close/>
                </a:path>
                <a:path w="765809" h="745489">
                  <a:moveTo>
                    <a:pt x="3820" y="734060"/>
                  </a:moveTo>
                  <a:lnTo>
                    <a:pt x="17" y="734060"/>
                  </a:lnTo>
                  <a:lnTo>
                    <a:pt x="8" y="739140"/>
                  </a:lnTo>
                  <a:lnTo>
                    <a:pt x="3812" y="739140"/>
                  </a:lnTo>
                  <a:lnTo>
                    <a:pt x="3820" y="734060"/>
                  </a:lnTo>
                  <a:close/>
                </a:path>
                <a:path w="765809" h="745489">
                  <a:moveTo>
                    <a:pt x="764559" y="734060"/>
                  </a:moveTo>
                  <a:lnTo>
                    <a:pt x="760743" y="734060"/>
                  </a:lnTo>
                  <a:lnTo>
                    <a:pt x="760734" y="739140"/>
                  </a:lnTo>
                  <a:lnTo>
                    <a:pt x="764550" y="739140"/>
                  </a:lnTo>
                  <a:lnTo>
                    <a:pt x="764559" y="734060"/>
                  </a:lnTo>
                  <a:close/>
                </a:path>
                <a:path w="765809" h="745489">
                  <a:moveTo>
                    <a:pt x="3812" y="739140"/>
                  </a:moveTo>
                  <a:lnTo>
                    <a:pt x="8" y="739140"/>
                  </a:lnTo>
                  <a:lnTo>
                    <a:pt x="0" y="744220"/>
                  </a:lnTo>
                  <a:lnTo>
                    <a:pt x="764540" y="745490"/>
                  </a:lnTo>
                  <a:lnTo>
                    <a:pt x="764546" y="741680"/>
                  </a:lnTo>
                  <a:lnTo>
                    <a:pt x="3810" y="740410"/>
                  </a:lnTo>
                  <a:lnTo>
                    <a:pt x="3812" y="739140"/>
                  </a:lnTo>
                  <a:close/>
                </a:path>
                <a:path w="765809" h="745489">
                  <a:moveTo>
                    <a:pt x="764550" y="739140"/>
                  </a:moveTo>
                  <a:lnTo>
                    <a:pt x="760734" y="739140"/>
                  </a:lnTo>
                  <a:lnTo>
                    <a:pt x="760730" y="741680"/>
                  </a:lnTo>
                  <a:lnTo>
                    <a:pt x="764546" y="741680"/>
                  </a:lnTo>
                  <a:lnTo>
                    <a:pt x="764550" y="739140"/>
                  </a:lnTo>
                  <a:close/>
                </a:path>
              </a:pathLst>
            </a:custGeom>
            <a:solidFill>
              <a:srgbClr val="A1141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7203427" y="3185159"/>
              <a:ext cx="756920" cy="5080"/>
            </a:xfrm>
            <a:custGeom>
              <a:avLst/>
              <a:gdLst/>
              <a:ahLst/>
              <a:cxnLst/>
              <a:rect l="l" t="t" r="r" b="b"/>
              <a:pathLst>
                <a:path w="756920" h="5080">
                  <a:moveTo>
                    <a:pt x="756920" y="1270"/>
                  </a:moveTo>
                  <a:lnTo>
                    <a:pt x="378472" y="1270"/>
                  </a:lnTo>
                  <a:lnTo>
                    <a:pt x="37847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79095" y="3810"/>
                  </a:lnTo>
                  <a:lnTo>
                    <a:pt x="379095" y="5080"/>
                  </a:lnTo>
                  <a:lnTo>
                    <a:pt x="756920" y="5080"/>
                  </a:lnTo>
                  <a:lnTo>
                    <a:pt x="756920" y="3810"/>
                  </a:lnTo>
                  <a:lnTo>
                    <a:pt x="756920" y="1270"/>
                  </a:lnTo>
                  <a:close/>
                </a:path>
              </a:pathLst>
            </a:custGeom>
            <a:solidFill>
              <a:srgbClr val="A214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7205340" y="3188969"/>
              <a:ext cx="0" cy="727710"/>
            </a:xfrm>
            <a:custGeom>
              <a:avLst/>
              <a:gdLst/>
              <a:ahLst/>
              <a:cxnLst/>
              <a:rect l="l" t="t" r="r" b="b"/>
              <a:pathLst>
                <a:path h="727710">
                  <a:moveTo>
                    <a:pt x="0" y="0"/>
                  </a:moveTo>
                  <a:lnTo>
                    <a:pt x="0" y="727709"/>
                  </a:lnTo>
                </a:path>
              </a:pathLst>
            </a:custGeom>
            <a:ln w="6323">
              <a:solidFill>
                <a:srgbClr val="A2141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" name="object 1644"/>
            <p:cNvSpPr/>
            <p:nvPr/>
          </p:nvSpPr>
          <p:spPr>
            <a:xfrm>
              <a:off x="7957177" y="3190239"/>
              <a:ext cx="0" cy="727710"/>
            </a:xfrm>
            <a:custGeom>
              <a:avLst/>
              <a:gdLst/>
              <a:ahLst/>
              <a:cxnLst/>
              <a:rect l="l" t="t" r="r" b="b"/>
              <a:pathLst>
                <a:path h="727710">
                  <a:moveTo>
                    <a:pt x="0" y="0"/>
                  </a:moveTo>
                  <a:lnTo>
                    <a:pt x="0" y="727710"/>
                  </a:lnTo>
                </a:path>
              </a:pathLst>
            </a:custGeom>
            <a:ln w="6335">
              <a:solidFill>
                <a:srgbClr val="A2141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" name="object 1645"/>
            <p:cNvSpPr/>
            <p:nvPr/>
          </p:nvSpPr>
          <p:spPr>
            <a:xfrm>
              <a:off x="7202170" y="3916679"/>
              <a:ext cx="756920" cy="5080"/>
            </a:xfrm>
            <a:custGeom>
              <a:avLst/>
              <a:gdLst/>
              <a:ahLst/>
              <a:cxnLst/>
              <a:rect l="l" t="t" r="r" b="b"/>
              <a:pathLst>
                <a:path w="756920" h="5079">
                  <a:moveTo>
                    <a:pt x="756920" y="2552"/>
                  </a:moveTo>
                  <a:lnTo>
                    <a:pt x="0" y="2552"/>
                  </a:lnTo>
                  <a:lnTo>
                    <a:pt x="0" y="3810"/>
                  </a:lnTo>
                  <a:lnTo>
                    <a:pt x="756920" y="5080"/>
                  </a:lnTo>
                  <a:lnTo>
                    <a:pt x="756920" y="2552"/>
                  </a:lnTo>
                  <a:close/>
                </a:path>
                <a:path w="756920" h="5079">
                  <a:moveTo>
                    <a:pt x="756920" y="1270"/>
                  </a:moveTo>
                  <a:lnTo>
                    <a:pt x="380365" y="1270"/>
                  </a:lnTo>
                  <a:lnTo>
                    <a:pt x="38036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756920" y="2540"/>
                  </a:lnTo>
                  <a:lnTo>
                    <a:pt x="756920" y="1270"/>
                  </a:lnTo>
                  <a:close/>
                </a:path>
              </a:pathLst>
            </a:custGeom>
            <a:solidFill>
              <a:srgbClr val="A214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7205980" y="3188969"/>
              <a:ext cx="750570" cy="728980"/>
            </a:xfrm>
            <a:custGeom>
              <a:avLst/>
              <a:gdLst/>
              <a:ahLst/>
              <a:cxnLst/>
              <a:rect l="l" t="t" r="r" b="b"/>
              <a:pathLst>
                <a:path w="750570" h="728979">
                  <a:moveTo>
                    <a:pt x="2540" y="0"/>
                  </a:moveTo>
                  <a:lnTo>
                    <a:pt x="2504" y="10159"/>
                  </a:lnTo>
                  <a:lnTo>
                    <a:pt x="6338" y="10159"/>
                  </a:lnTo>
                  <a:lnTo>
                    <a:pt x="6350" y="3809"/>
                  </a:lnTo>
                  <a:lnTo>
                    <a:pt x="750561" y="3809"/>
                  </a:lnTo>
                  <a:lnTo>
                    <a:pt x="750570" y="1269"/>
                  </a:lnTo>
                  <a:lnTo>
                    <a:pt x="2540" y="0"/>
                  </a:lnTo>
                  <a:close/>
                </a:path>
                <a:path w="750570" h="728979">
                  <a:moveTo>
                    <a:pt x="750561" y="3809"/>
                  </a:moveTo>
                  <a:lnTo>
                    <a:pt x="6350" y="3809"/>
                  </a:lnTo>
                  <a:lnTo>
                    <a:pt x="745490" y="5079"/>
                  </a:lnTo>
                  <a:lnTo>
                    <a:pt x="745481" y="10159"/>
                  </a:lnTo>
                  <a:lnTo>
                    <a:pt x="750538" y="10159"/>
                  </a:lnTo>
                  <a:lnTo>
                    <a:pt x="750561" y="3809"/>
                  </a:lnTo>
                  <a:close/>
                </a:path>
                <a:path w="750570" h="728979">
                  <a:moveTo>
                    <a:pt x="6338" y="10160"/>
                  </a:moveTo>
                  <a:lnTo>
                    <a:pt x="2504" y="10160"/>
                  </a:lnTo>
                  <a:lnTo>
                    <a:pt x="2460" y="22859"/>
                  </a:lnTo>
                  <a:lnTo>
                    <a:pt x="6316" y="22859"/>
                  </a:lnTo>
                  <a:lnTo>
                    <a:pt x="6338" y="10160"/>
                  </a:lnTo>
                  <a:close/>
                </a:path>
                <a:path w="750570" h="728979">
                  <a:moveTo>
                    <a:pt x="750538" y="10160"/>
                  </a:moveTo>
                  <a:lnTo>
                    <a:pt x="745481" y="10160"/>
                  </a:lnTo>
                  <a:lnTo>
                    <a:pt x="745458" y="22859"/>
                  </a:lnTo>
                  <a:lnTo>
                    <a:pt x="750494" y="22859"/>
                  </a:lnTo>
                  <a:lnTo>
                    <a:pt x="750538" y="10160"/>
                  </a:lnTo>
                  <a:close/>
                </a:path>
                <a:path w="750570" h="728979">
                  <a:moveTo>
                    <a:pt x="6316" y="22860"/>
                  </a:moveTo>
                  <a:lnTo>
                    <a:pt x="2460" y="22860"/>
                  </a:lnTo>
                  <a:lnTo>
                    <a:pt x="2371" y="48259"/>
                  </a:lnTo>
                  <a:lnTo>
                    <a:pt x="6271" y="48259"/>
                  </a:lnTo>
                  <a:lnTo>
                    <a:pt x="6316" y="22860"/>
                  </a:lnTo>
                  <a:close/>
                </a:path>
                <a:path w="750570" h="728979">
                  <a:moveTo>
                    <a:pt x="750494" y="22860"/>
                  </a:moveTo>
                  <a:lnTo>
                    <a:pt x="745458" y="22860"/>
                  </a:lnTo>
                  <a:lnTo>
                    <a:pt x="745413" y="48259"/>
                  </a:lnTo>
                  <a:lnTo>
                    <a:pt x="750405" y="48259"/>
                  </a:lnTo>
                  <a:lnTo>
                    <a:pt x="750494" y="22860"/>
                  </a:lnTo>
                  <a:close/>
                </a:path>
                <a:path w="750570" h="728979">
                  <a:moveTo>
                    <a:pt x="6271" y="48260"/>
                  </a:moveTo>
                  <a:lnTo>
                    <a:pt x="2371" y="48260"/>
                  </a:lnTo>
                  <a:lnTo>
                    <a:pt x="1861" y="194309"/>
                  </a:lnTo>
                  <a:lnTo>
                    <a:pt x="6014" y="194309"/>
                  </a:lnTo>
                  <a:lnTo>
                    <a:pt x="6271" y="48260"/>
                  </a:lnTo>
                  <a:close/>
                </a:path>
                <a:path w="750570" h="728979">
                  <a:moveTo>
                    <a:pt x="750405" y="48260"/>
                  </a:moveTo>
                  <a:lnTo>
                    <a:pt x="745413" y="48260"/>
                  </a:lnTo>
                  <a:lnTo>
                    <a:pt x="745156" y="194309"/>
                  </a:lnTo>
                  <a:lnTo>
                    <a:pt x="749896" y="194309"/>
                  </a:lnTo>
                  <a:lnTo>
                    <a:pt x="750405" y="48260"/>
                  </a:lnTo>
                  <a:close/>
                </a:path>
                <a:path w="750570" h="728979">
                  <a:moveTo>
                    <a:pt x="6014" y="194310"/>
                  </a:moveTo>
                  <a:lnTo>
                    <a:pt x="1861" y="194310"/>
                  </a:lnTo>
                  <a:lnTo>
                    <a:pt x="1773" y="219709"/>
                  </a:lnTo>
                  <a:lnTo>
                    <a:pt x="5969" y="219709"/>
                  </a:lnTo>
                  <a:lnTo>
                    <a:pt x="6014" y="194310"/>
                  </a:lnTo>
                  <a:close/>
                </a:path>
                <a:path w="750570" h="728979">
                  <a:moveTo>
                    <a:pt x="749896" y="194310"/>
                  </a:moveTo>
                  <a:lnTo>
                    <a:pt x="745156" y="194310"/>
                  </a:lnTo>
                  <a:lnTo>
                    <a:pt x="745111" y="219709"/>
                  </a:lnTo>
                  <a:lnTo>
                    <a:pt x="749807" y="219709"/>
                  </a:lnTo>
                  <a:lnTo>
                    <a:pt x="749896" y="194310"/>
                  </a:lnTo>
                  <a:close/>
                </a:path>
                <a:path w="750570" h="728979">
                  <a:moveTo>
                    <a:pt x="5969" y="219710"/>
                  </a:moveTo>
                  <a:lnTo>
                    <a:pt x="1773" y="219710"/>
                  </a:lnTo>
                  <a:lnTo>
                    <a:pt x="1684" y="245109"/>
                  </a:lnTo>
                  <a:lnTo>
                    <a:pt x="5924" y="245109"/>
                  </a:lnTo>
                  <a:lnTo>
                    <a:pt x="5969" y="219710"/>
                  </a:lnTo>
                  <a:close/>
                </a:path>
                <a:path w="750570" h="728979">
                  <a:moveTo>
                    <a:pt x="749807" y="219710"/>
                  </a:moveTo>
                  <a:lnTo>
                    <a:pt x="745111" y="219710"/>
                  </a:lnTo>
                  <a:lnTo>
                    <a:pt x="745066" y="245109"/>
                  </a:lnTo>
                  <a:lnTo>
                    <a:pt x="749718" y="245109"/>
                  </a:lnTo>
                  <a:lnTo>
                    <a:pt x="749807" y="219710"/>
                  </a:lnTo>
                  <a:close/>
                </a:path>
                <a:path w="750570" h="728979">
                  <a:moveTo>
                    <a:pt x="5924" y="245110"/>
                  </a:moveTo>
                  <a:lnTo>
                    <a:pt x="1684" y="245110"/>
                  </a:lnTo>
                  <a:lnTo>
                    <a:pt x="851" y="483869"/>
                  </a:lnTo>
                  <a:lnTo>
                    <a:pt x="5503" y="483869"/>
                  </a:lnTo>
                  <a:lnTo>
                    <a:pt x="5924" y="245110"/>
                  </a:lnTo>
                  <a:close/>
                </a:path>
                <a:path w="750570" h="728979">
                  <a:moveTo>
                    <a:pt x="749718" y="245110"/>
                  </a:moveTo>
                  <a:lnTo>
                    <a:pt x="745066" y="245110"/>
                  </a:lnTo>
                  <a:lnTo>
                    <a:pt x="744645" y="483869"/>
                  </a:lnTo>
                  <a:lnTo>
                    <a:pt x="748885" y="483869"/>
                  </a:lnTo>
                  <a:lnTo>
                    <a:pt x="749718" y="245110"/>
                  </a:lnTo>
                  <a:close/>
                </a:path>
                <a:path w="750570" h="728979">
                  <a:moveTo>
                    <a:pt x="5503" y="483869"/>
                  </a:moveTo>
                  <a:lnTo>
                    <a:pt x="851" y="483869"/>
                  </a:lnTo>
                  <a:lnTo>
                    <a:pt x="762" y="509269"/>
                  </a:lnTo>
                  <a:lnTo>
                    <a:pt x="5458" y="509269"/>
                  </a:lnTo>
                  <a:lnTo>
                    <a:pt x="5503" y="483869"/>
                  </a:lnTo>
                  <a:close/>
                </a:path>
                <a:path w="750570" h="728979">
                  <a:moveTo>
                    <a:pt x="748885" y="483869"/>
                  </a:moveTo>
                  <a:lnTo>
                    <a:pt x="744645" y="483869"/>
                  </a:lnTo>
                  <a:lnTo>
                    <a:pt x="744600" y="509269"/>
                  </a:lnTo>
                  <a:lnTo>
                    <a:pt x="748796" y="509269"/>
                  </a:lnTo>
                  <a:lnTo>
                    <a:pt x="748885" y="483869"/>
                  </a:lnTo>
                  <a:close/>
                </a:path>
                <a:path w="750570" h="728979">
                  <a:moveTo>
                    <a:pt x="5458" y="509269"/>
                  </a:moveTo>
                  <a:lnTo>
                    <a:pt x="762" y="509269"/>
                  </a:lnTo>
                  <a:lnTo>
                    <a:pt x="673" y="534669"/>
                  </a:lnTo>
                  <a:lnTo>
                    <a:pt x="5413" y="534669"/>
                  </a:lnTo>
                  <a:lnTo>
                    <a:pt x="5458" y="509269"/>
                  </a:lnTo>
                  <a:close/>
                </a:path>
                <a:path w="750570" h="728979">
                  <a:moveTo>
                    <a:pt x="748796" y="509269"/>
                  </a:moveTo>
                  <a:lnTo>
                    <a:pt x="744600" y="509269"/>
                  </a:lnTo>
                  <a:lnTo>
                    <a:pt x="744555" y="534669"/>
                  </a:lnTo>
                  <a:lnTo>
                    <a:pt x="748708" y="534669"/>
                  </a:lnTo>
                  <a:lnTo>
                    <a:pt x="748796" y="509269"/>
                  </a:lnTo>
                  <a:close/>
                </a:path>
                <a:path w="750570" h="728979">
                  <a:moveTo>
                    <a:pt x="5413" y="534669"/>
                  </a:moveTo>
                  <a:lnTo>
                    <a:pt x="673" y="534669"/>
                  </a:lnTo>
                  <a:lnTo>
                    <a:pt x="585" y="560069"/>
                  </a:lnTo>
                  <a:lnTo>
                    <a:pt x="5368" y="560069"/>
                  </a:lnTo>
                  <a:lnTo>
                    <a:pt x="5413" y="534669"/>
                  </a:lnTo>
                  <a:close/>
                </a:path>
                <a:path w="750570" h="728979">
                  <a:moveTo>
                    <a:pt x="748708" y="534669"/>
                  </a:moveTo>
                  <a:lnTo>
                    <a:pt x="744555" y="534669"/>
                  </a:lnTo>
                  <a:lnTo>
                    <a:pt x="744511" y="560069"/>
                  </a:lnTo>
                  <a:lnTo>
                    <a:pt x="748619" y="560069"/>
                  </a:lnTo>
                  <a:lnTo>
                    <a:pt x="748708" y="534669"/>
                  </a:lnTo>
                  <a:close/>
                </a:path>
                <a:path w="750570" h="728979">
                  <a:moveTo>
                    <a:pt x="5368" y="560069"/>
                  </a:moveTo>
                  <a:lnTo>
                    <a:pt x="585" y="560069"/>
                  </a:lnTo>
                  <a:lnTo>
                    <a:pt x="496" y="585469"/>
                  </a:lnTo>
                  <a:lnTo>
                    <a:pt x="5324" y="585469"/>
                  </a:lnTo>
                  <a:lnTo>
                    <a:pt x="5368" y="560069"/>
                  </a:lnTo>
                  <a:close/>
                </a:path>
                <a:path w="750570" h="728979">
                  <a:moveTo>
                    <a:pt x="748619" y="560069"/>
                  </a:moveTo>
                  <a:lnTo>
                    <a:pt x="744511" y="560069"/>
                  </a:lnTo>
                  <a:lnTo>
                    <a:pt x="744466" y="585469"/>
                  </a:lnTo>
                  <a:lnTo>
                    <a:pt x="748530" y="585469"/>
                  </a:lnTo>
                  <a:lnTo>
                    <a:pt x="748619" y="560069"/>
                  </a:lnTo>
                  <a:close/>
                </a:path>
                <a:path w="750570" h="728979">
                  <a:moveTo>
                    <a:pt x="5324" y="585469"/>
                  </a:moveTo>
                  <a:lnTo>
                    <a:pt x="496" y="585469"/>
                  </a:lnTo>
                  <a:lnTo>
                    <a:pt x="407" y="610869"/>
                  </a:lnTo>
                  <a:lnTo>
                    <a:pt x="5279" y="610869"/>
                  </a:lnTo>
                  <a:lnTo>
                    <a:pt x="5324" y="585469"/>
                  </a:lnTo>
                  <a:close/>
                </a:path>
                <a:path w="750570" h="728979">
                  <a:moveTo>
                    <a:pt x="748530" y="585469"/>
                  </a:moveTo>
                  <a:lnTo>
                    <a:pt x="744466" y="585469"/>
                  </a:lnTo>
                  <a:lnTo>
                    <a:pt x="744421" y="610869"/>
                  </a:lnTo>
                  <a:lnTo>
                    <a:pt x="748442" y="610869"/>
                  </a:lnTo>
                  <a:lnTo>
                    <a:pt x="748530" y="585469"/>
                  </a:lnTo>
                  <a:close/>
                </a:path>
                <a:path w="750570" h="728979">
                  <a:moveTo>
                    <a:pt x="5279" y="610869"/>
                  </a:moveTo>
                  <a:lnTo>
                    <a:pt x="407" y="610869"/>
                  </a:lnTo>
                  <a:lnTo>
                    <a:pt x="363" y="623569"/>
                  </a:lnTo>
                  <a:lnTo>
                    <a:pt x="5256" y="623569"/>
                  </a:lnTo>
                  <a:lnTo>
                    <a:pt x="5279" y="610869"/>
                  </a:lnTo>
                  <a:close/>
                </a:path>
                <a:path w="750570" h="728979">
                  <a:moveTo>
                    <a:pt x="748442" y="610869"/>
                  </a:moveTo>
                  <a:lnTo>
                    <a:pt x="744421" y="610869"/>
                  </a:lnTo>
                  <a:lnTo>
                    <a:pt x="744399" y="623569"/>
                  </a:lnTo>
                  <a:lnTo>
                    <a:pt x="748397" y="623569"/>
                  </a:lnTo>
                  <a:lnTo>
                    <a:pt x="748442" y="610869"/>
                  </a:lnTo>
                  <a:close/>
                </a:path>
                <a:path w="750570" h="728979">
                  <a:moveTo>
                    <a:pt x="5256" y="623569"/>
                  </a:moveTo>
                  <a:lnTo>
                    <a:pt x="363" y="623569"/>
                  </a:lnTo>
                  <a:lnTo>
                    <a:pt x="274" y="648969"/>
                  </a:lnTo>
                  <a:lnTo>
                    <a:pt x="5212" y="648969"/>
                  </a:lnTo>
                  <a:lnTo>
                    <a:pt x="5256" y="623569"/>
                  </a:lnTo>
                  <a:close/>
                </a:path>
                <a:path w="750570" h="728979">
                  <a:moveTo>
                    <a:pt x="748397" y="623569"/>
                  </a:moveTo>
                  <a:lnTo>
                    <a:pt x="744399" y="623569"/>
                  </a:lnTo>
                  <a:lnTo>
                    <a:pt x="744354" y="648969"/>
                  </a:lnTo>
                  <a:lnTo>
                    <a:pt x="748309" y="648969"/>
                  </a:lnTo>
                  <a:lnTo>
                    <a:pt x="748397" y="623569"/>
                  </a:lnTo>
                  <a:close/>
                </a:path>
                <a:path w="750570" h="728979">
                  <a:moveTo>
                    <a:pt x="5212" y="648969"/>
                  </a:moveTo>
                  <a:lnTo>
                    <a:pt x="274" y="648969"/>
                  </a:lnTo>
                  <a:lnTo>
                    <a:pt x="164" y="680719"/>
                  </a:lnTo>
                  <a:lnTo>
                    <a:pt x="5156" y="680719"/>
                  </a:lnTo>
                  <a:lnTo>
                    <a:pt x="5212" y="648969"/>
                  </a:lnTo>
                  <a:close/>
                </a:path>
                <a:path w="750570" h="728979">
                  <a:moveTo>
                    <a:pt x="748309" y="648969"/>
                  </a:moveTo>
                  <a:lnTo>
                    <a:pt x="744354" y="648969"/>
                  </a:lnTo>
                  <a:lnTo>
                    <a:pt x="744298" y="680719"/>
                  </a:lnTo>
                  <a:lnTo>
                    <a:pt x="748198" y="680719"/>
                  </a:lnTo>
                  <a:lnTo>
                    <a:pt x="748309" y="648969"/>
                  </a:lnTo>
                  <a:close/>
                </a:path>
                <a:path w="750570" h="728979">
                  <a:moveTo>
                    <a:pt x="5156" y="680719"/>
                  </a:moveTo>
                  <a:lnTo>
                    <a:pt x="164" y="680719"/>
                  </a:lnTo>
                  <a:lnTo>
                    <a:pt x="146" y="685799"/>
                  </a:lnTo>
                  <a:lnTo>
                    <a:pt x="5147" y="685799"/>
                  </a:lnTo>
                  <a:lnTo>
                    <a:pt x="5156" y="680719"/>
                  </a:lnTo>
                  <a:close/>
                </a:path>
                <a:path w="750570" h="728979">
                  <a:moveTo>
                    <a:pt x="748198" y="680719"/>
                  </a:moveTo>
                  <a:lnTo>
                    <a:pt x="744298" y="680719"/>
                  </a:lnTo>
                  <a:lnTo>
                    <a:pt x="744289" y="685799"/>
                  </a:lnTo>
                  <a:lnTo>
                    <a:pt x="748180" y="685799"/>
                  </a:lnTo>
                  <a:lnTo>
                    <a:pt x="748198" y="680719"/>
                  </a:lnTo>
                  <a:close/>
                </a:path>
                <a:path w="750570" h="728979">
                  <a:moveTo>
                    <a:pt x="5147" y="685800"/>
                  </a:moveTo>
                  <a:lnTo>
                    <a:pt x="146" y="685800"/>
                  </a:lnTo>
                  <a:lnTo>
                    <a:pt x="97" y="699769"/>
                  </a:lnTo>
                  <a:lnTo>
                    <a:pt x="5122" y="699769"/>
                  </a:lnTo>
                  <a:lnTo>
                    <a:pt x="5147" y="685800"/>
                  </a:lnTo>
                  <a:close/>
                </a:path>
                <a:path w="750570" h="728979">
                  <a:moveTo>
                    <a:pt x="748180" y="685800"/>
                  </a:moveTo>
                  <a:lnTo>
                    <a:pt x="744289" y="685800"/>
                  </a:lnTo>
                  <a:lnTo>
                    <a:pt x="744264" y="699769"/>
                  </a:lnTo>
                  <a:lnTo>
                    <a:pt x="748131" y="699769"/>
                  </a:lnTo>
                  <a:lnTo>
                    <a:pt x="748180" y="685800"/>
                  </a:lnTo>
                  <a:close/>
                </a:path>
                <a:path w="750570" h="728979">
                  <a:moveTo>
                    <a:pt x="5122" y="699770"/>
                  </a:moveTo>
                  <a:lnTo>
                    <a:pt x="97" y="699770"/>
                  </a:lnTo>
                  <a:lnTo>
                    <a:pt x="75" y="706119"/>
                  </a:lnTo>
                  <a:lnTo>
                    <a:pt x="5111" y="706119"/>
                  </a:lnTo>
                  <a:lnTo>
                    <a:pt x="5122" y="699770"/>
                  </a:lnTo>
                  <a:close/>
                </a:path>
                <a:path w="750570" h="728979">
                  <a:moveTo>
                    <a:pt x="748131" y="699770"/>
                  </a:moveTo>
                  <a:lnTo>
                    <a:pt x="744264" y="699770"/>
                  </a:lnTo>
                  <a:lnTo>
                    <a:pt x="744253" y="706119"/>
                  </a:lnTo>
                  <a:lnTo>
                    <a:pt x="748109" y="706119"/>
                  </a:lnTo>
                  <a:lnTo>
                    <a:pt x="748131" y="699770"/>
                  </a:lnTo>
                  <a:close/>
                </a:path>
                <a:path w="750570" h="728979">
                  <a:moveTo>
                    <a:pt x="5111" y="706119"/>
                  </a:moveTo>
                  <a:lnTo>
                    <a:pt x="75" y="706119"/>
                  </a:lnTo>
                  <a:lnTo>
                    <a:pt x="53" y="712469"/>
                  </a:lnTo>
                  <a:lnTo>
                    <a:pt x="5100" y="712469"/>
                  </a:lnTo>
                  <a:lnTo>
                    <a:pt x="5111" y="706119"/>
                  </a:lnTo>
                  <a:close/>
                </a:path>
                <a:path w="750570" h="728979">
                  <a:moveTo>
                    <a:pt x="748109" y="706119"/>
                  </a:moveTo>
                  <a:lnTo>
                    <a:pt x="744253" y="706119"/>
                  </a:lnTo>
                  <a:lnTo>
                    <a:pt x="744242" y="712469"/>
                  </a:lnTo>
                  <a:lnTo>
                    <a:pt x="748087" y="712469"/>
                  </a:lnTo>
                  <a:lnTo>
                    <a:pt x="748109" y="706119"/>
                  </a:lnTo>
                  <a:close/>
                </a:path>
                <a:path w="750570" h="728979">
                  <a:moveTo>
                    <a:pt x="5100" y="712469"/>
                  </a:moveTo>
                  <a:lnTo>
                    <a:pt x="53" y="712469"/>
                  </a:lnTo>
                  <a:lnTo>
                    <a:pt x="31" y="718819"/>
                  </a:lnTo>
                  <a:lnTo>
                    <a:pt x="5088" y="718819"/>
                  </a:lnTo>
                  <a:lnTo>
                    <a:pt x="5100" y="712469"/>
                  </a:lnTo>
                  <a:close/>
                </a:path>
                <a:path w="750570" h="728979">
                  <a:moveTo>
                    <a:pt x="748087" y="712469"/>
                  </a:moveTo>
                  <a:lnTo>
                    <a:pt x="744242" y="712469"/>
                  </a:lnTo>
                  <a:lnTo>
                    <a:pt x="744231" y="718819"/>
                  </a:lnTo>
                  <a:lnTo>
                    <a:pt x="748065" y="718819"/>
                  </a:lnTo>
                  <a:lnTo>
                    <a:pt x="748087" y="712469"/>
                  </a:lnTo>
                  <a:close/>
                </a:path>
                <a:path w="750570" h="728979">
                  <a:moveTo>
                    <a:pt x="5088" y="718819"/>
                  </a:moveTo>
                  <a:lnTo>
                    <a:pt x="31" y="718819"/>
                  </a:lnTo>
                  <a:lnTo>
                    <a:pt x="8" y="725169"/>
                  </a:lnTo>
                  <a:lnTo>
                    <a:pt x="744220" y="725169"/>
                  </a:lnTo>
                  <a:lnTo>
                    <a:pt x="5079" y="723899"/>
                  </a:lnTo>
                  <a:lnTo>
                    <a:pt x="5088" y="718819"/>
                  </a:lnTo>
                  <a:close/>
                </a:path>
                <a:path w="750570" h="728979">
                  <a:moveTo>
                    <a:pt x="748065" y="718819"/>
                  </a:moveTo>
                  <a:lnTo>
                    <a:pt x="744231" y="718819"/>
                  </a:lnTo>
                  <a:lnTo>
                    <a:pt x="744220" y="725169"/>
                  </a:lnTo>
                  <a:lnTo>
                    <a:pt x="748043" y="725169"/>
                  </a:lnTo>
                  <a:lnTo>
                    <a:pt x="748065" y="718819"/>
                  </a:lnTo>
                  <a:close/>
                </a:path>
                <a:path w="750570" h="728979">
                  <a:moveTo>
                    <a:pt x="748043" y="725169"/>
                  </a:moveTo>
                  <a:lnTo>
                    <a:pt x="8" y="725169"/>
                  </a:lnTo>
                  <a:lnTo>
                    <a:pt x="0" y="727709"/>
                  </a:lnTo>
                  <a:lnTo>
                    <a:pt x="748029" y="728979"/>
                  </a:lnTo>
                  <a:lnTo>
                    <a:pt x="748043" y="725169"/>
                  </a:lnTo>
                  <a:close/>
                </a:path>
              </a:pathLst>
            </a:custGeom>
            <a:solidFill>
              <a:srgbClr val="A31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7212317" y="3192779"/>
              <a:ext cx="739140" cy="5080"/>
            </a:xfrm>
            <a:custGeom>
              <a:avLst/>
              <a:gdLst/>
              <a:ahLst/>
              <a:cxnLst/>
              <a:rect l="l" t="t" r="r" b="b"/>
              <a:pathLst>
                <a:path w="739140" h="5080">
                  <a:moveTo>
                    <a:pt x="739140" y="1270"/>
                  </a:moveTo>
                  <a:lnTo>
                    <a:pt x="369582" y="1270"/>
                  </a:lnTo>
                  <a:lnTo>
                    <a:pt x="36958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69582" y="3810"/>
                  </a:lnTo>
                  <a:lnTo>
                    <a:pt x="369582" y="5080"/>
                  </a:lnTo>
                  <a:lnTo>
                    <a:pt x="739140" y="5080"/>
                  </a:lnTo>
                  <a:lnTo>
                    <a:pt x="739140" y="3810"/>
                  </a:lnTo>
                  <a:lnTo>
                    <a:pt x="739140" y="1270"/>
                  </a:lnTo>
                  <a:close/>
                </a:path>
              </a:pathLst>
            </a:custGeom>
            <a:solidFill>
              <a:srgbClr val="A41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7213602" y="3196589"/>
              <a:ext cx="0" cy="712470"/>
            </a:xfrm>
            <a:custGeom>
              <a:avLst/>
              <a:gdLst/>
              <a:ahLst/>
              <a:cxnLst/>
              <a:rect l="l" t="t" r="r" b="b"/>
              <a:pathLst>
                <a:path h="712470">
                  <a:moveTo>
                    <a:pt x="0" y="0"/>
                  </a:moveTo>
                  <a:lnTo>
                    <a:pt x="0" y="712470"/>
                  </a:lnTo>
                </a:path>
              </a:pathLst>
            </a:custGeom>
            <a:ln w="5069">
              <a:solidFill>
                <a:srgbClr val="A4131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7948926" y="3197859"/>
              <a:ext cx="0" cy="712470"/>
            </a:xfrm>
            <a:custGeom>
              <a:avLst/>
              <a:gdLst/>
              <a:ahLst/>
              <a:cxnLst/>
              <a:rect l="l" t="t" r="r" b="b"/>
              <a:pathLst>
                <a:path h="712470">
                  <a:moveTo>
                    <a:pt x="0" y="0"/>
                  </a:moveTo>
                  <a:lnTo>
                    <a:pt x="0" y="712469"/>
                  </a:lnTo>
                </a:path>
              </a:pathLst>
            </a:custGeom>
            <a:ln w="5072">
              <a:solidFill>
                <a:srgbClr val="A4131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7211060" y="3909059"/>
              <a:ext cx="739140" cy="5080"/>
            </a:xfrm>
            <a:custGeom>
              <a:avLst/>
              <a:gdLst/>
              <a:ahLst/>
              <a:cxnLst/>
              <a:rect l="l" t="t" r="r" b="b"/>
              <a:pathLst>
                <a:path w="739140" h="5079">
                  <a:moveTo>
                    <a:pt x="739140" y="1270"/>
                  </a:moveTo>
                  <a:lnTo>
                    <a:pt x="371475" y="1270"/>
                  </a:lnTo>
                  <a:lnTo>
                    <a:pt x="37147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69557" y="3810"/>
                  </a:lnTo>
                  <a:lnTo>
                    <a:pt x="369557" y="5080"/>
                  </a:lnTo>
                  <a:lnTo>
                    <a:pt x="739140" y="5080"/>
                  </a:lnTo>
                  <a:lnTo>
                    <a:pt x="739140" y="3810"/>
                  </a:lnTo>
                  <a:lnTo>
                    <a:pt x="739140" y="1270"/>
                  </a:lnTo>
                  <a:close/>
                </a:path>
              </a:pathLst>
            </a:custGeom>
            <a:solidFill>
              <a:srgbClr val="A4131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7216127" y="3196589"/>
              <a:ext cx="732155" cy="5080"/>
            </a:xfrm>
            <a:custGeom>
              <a:avLst/>
              <a:gdLst/>
              <a:ahLst/>
              <a:cxnLst/>
              <a:rect l="l" t="t" r="r" b="b"/>
              <a:pathLst>
                <a:path w="732154" h="5080">
                  <a:moveTo>
                    <a:pt x="731532" y="1270"/>
                  </a:moveTo>
                  <a:lnTo>
                    <a:pt x="12" y="0"/>
                  </a:lnTo>
                  <a:lnTo>
                    <a:pt x="0" y="2540"/>
                  </a:lnTo>
                  <a:lnTo>
                    <a:pt x="0" y="3810"/>
                  </a:lnTo>
                  <a:lnTo>
                    <a:pt x="365760" y="3810"/>
                  </a:lnTo>
                  <a:lnTo>
                    <a:pt x="365760" y="5080"/>
                  </a:lnTo>
                  <a:lnTo>
                    <a:pt x="731520" y="5080"/>
                  </a:lnTo>
                  <a:lnTo>
                    <a:pt x="731520" y="3810"/>
                  </a:lnTo>
                  <a:lnTo>
                    <a:pt x="731520" y="2540"/>
                  </a:lnTo>
                  <a:lnTo>
                    <a:pt x="731532" y="1270"/>
                  </a:lnTo>
                  <a:close/>
                </a:path>
              </a:pathLst>
            </a:custGeom>
            <a:solidFill>
              <a:srgbClr val="A51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7217409" y="3200399"/>
              <a:ext cx="0" cy="704850"/>
            </a:xfrm>
            <a:custGeom>
              <a:avLst/>
              <a:gdLst/>
              <a:ahLst/>
              <a:cxnLst/>
              <a:rect l="l" t="t" r="r" b="b"/>
              <a:pathLst>
                <a:path h="704850">
                  <a:moveTo>
                    <a:pt x="0" y="0"/>
                  </a:moveTo>
                  <a:lnTo>
                    <a:pt x="0" y="704850"/>
                  </a:lnTo>
                </a:path>
              </a:pathLst>
            </a:custGeom>
            <a:ln w="5059">
              <a:solidFill>
                <a:srgbClr val="A5131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7945112" y="3201669"/>
              <a:ext cx="0" cy="704850"/>
            </a:xfrm>
            <a:custGeom>
              <a:avLst/>
              <a:gdLst/>
              <a:ahLst/>
              <a:cxnLst/>
              <a:rect l="l" t="t" r="r" b="b"/>
              <a:pathLst>
                <a:path h="704850">
                  <a:moveTo>
                    <a:pt x="0" y="0"/>
                  </a:moveTo>
                  <a:lnTo>
                    <a:pt x="0" y="704849"/>
                  </a:lnTo>
                </a:path>
              </a:pathLst>
            </a:custGeom>
            <a:ln w="5064">
              <a:solidFill>
                <a:srgbClr val="A5131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7214870" y="3905249"/>
              <a:ext cx="731520" cy="5080"/>
            </a:xfrm>
            <a:custGeom>
              <a:avLst/>
              <a:gdLst/>
              <a:ahLst/>
              <a:cxnLst/>
              <a:rect l="l" t="t" r="r" b="b"/>
              <a:pathLst>
                <a:path w="731520" h="5079">
                  <a:moveTo>
                    <a:pt x="731520" y="2552"/>
                  </a:moveTo>
                  <a:lnTo>
                    <a:pt x="0" y="2552"/>
                  </a:lnTo>
                  <a:lnTo>
                    <a:pt x="0" y="3810"/>
                  </a:lnTo>
                  <a:lnTo>
                    <a:pt x="731520" y="5080"/>
                  </a:lnTo>
                  <a:lnTo>
                    <a:pt x="731520" y="2552"/>
                  </a:lnTo>
                  <a:close/>
                </a:path>
                <a:path w="731520" h="5079">
                  <a:moveTo>
                    <a:pt x="731520" y="1270"/>
                  </a:moveTo>
                  <a:lnTo>
                    <a:pt x="367665" y="1270"/>
                  </a:lnTo>
                  <a:lnTo>
                    <a:pt x="36766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731520" y="2540"/>
                  </a:lnTo>
                  <a:lnTo>
                    <a:pt x="731520" y="1270"/>
                  </a:lnTo>
                  <a:close/>
                </a:path>
              </a:pathLst>
            </a:custGeom>
            <a:solidFill>
              <a:srgbClr val="A51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7219937" y="3200399"/>
              <a:ext cx="723900" cy="6350"/>
            </a:xfrm>
            <a:custGeom>
              <a:avLst/>
              <a:gdLst/>
              <a:ahLst/>
              <a:cxnLst/>
              <a:rect l="l" t="t" r="r" b="b"/>
              <a:pathLst>
                <a:path w="723900" h="6350">
                  <a:moveTo>
                    <a:pt x="723900" y="1270"/>
                  </a:moveTo>
                  <a:lnTo>
                    <a:pt x="361950" y="1270"/>
                  </a:lnTo>
                  <a:lnTo>
                    <a:pt x="36195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61950" y="3810"/>
                  </a:lnTo>
                  <a:lnTo>
                    <a:pt x="361950" y="6350"/>
                  </a:lnTo>
                  <a:lnTo>
                    <a:pt x="723900" y="6350"/>
                  </a:lnTo>
                  <a:lnTo>
                    <a:pt x="723900" y="3810"/>
                  </a:lnTo>
                  <a:lnTo>
                    <a:pt x="723900" y="1270"/>
                  </a:lnTo>
                  <a:close/>
                </a:path>
              </a:pathLst>
            </a:custGeom>
            <a:solidFill>
              <a:srgbClr val="A61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7221223" y="3204209"/>
              <a:ext cx="0" cy="695960"/>
            </a:xfrm>
            <a:custGeom>
              <a:avLst/>
              <a:gdLst/>
              <a:ahLst/>
              <a:cxnLst/>
              <a:rect l="l" t="t" r="r" b="b"/>
              <a:pathLst>
                <a:path h="695960">
                  <a:moveTo>
                    <a:pt x="0" y="0"/>
                  </a:moveTo>
                  <a:lnTo>
                    <a:pt x="0" y="695959"/>
                  </a:lnTo>
                </a:path>
              </a:pathLst>
            </a:custGeom>
            <a:ln w="5059">
              <a:solidFill>
                <a:srgbClr val="A6131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7941303" y="3206749"/>
              <a:ext cx="0" cy="694690"/>
            </a:xfrm>
            <a:custGeom>
              <a:avLst/>
              <a:gdLst/>
              <a:ahLst/>
              <a:cxnLst/>
              <a:rect l="l" t="t" r="r" b="b"/>
              <a:pathLst>
                <a:path h="694689">
                  <a:moveTo>
                    <a:pt x="0" y="0"/>
                  </a:moveTo>
                  <a:lnTo>
                    <a:pt x="0" y="694689"/>
                  </a:lnTo>
                </a:path>
              </a:pathLst>
            </a:custGeom>
            <a:ln w="5066">
              <a:solidFill>
                <a:srgbClr val="A6131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7218680" y="3900169"/>
              <a:ext cx="723900" cy="6350"/>
            </a:xfrm>
            <a:custGeom>
              <a:avLst/>
              <a:gdLst/>
              <a:ahLst/>
              <a:cxnLst/>
              <a:rect l="l" t="t" r="r" b="b"/>
              <a:pathLst>
                <a:path w="723900" h="6350">
                  <a:moveTo>
                    <a:pt x="361937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61937" y="1270"/>
                  </a:lnTo>
                  <a:lnTo>
                    <a:pt x="361937" y="0"/>
                  </a:lnTo>
                  <a:close/>
                </a:path>
                <a:path w="723900" h="6350">
                  <a:moveTo>
                    <a:pt x="72390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723900" y="6350"/>
                  </a:lnTo>
                  <a:lnTo>
                    <a:pt x="723900" y="1282"/>
                  </a:lnTo>
                  <a:close/>
                </a:path>
              </a:pathLst>
            </a:custGeom>
            <a:solidFill>
              <a:srgbClr val="A61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7223747" y="3204209"/>
              <a:ext cx="716280" cy="6350"/>
            </a:xfrm>
            <a:custGeom>
              <a:avLst/>
              <a:gdLst/>
              <a:ahLst/>
              <a:cxnLst/>
              <a:rect l="l" t="t" r="r" b="b"/>
              <a:pathLst>
                <a:path w="716279" h="6350">
                  <a:moveTo>
                    <a:pt x="716280" y="2540"/>
                  </a:moveTo>
                  <a:lnTo>
                    <a:pt x="358140" y="2540"/>
                  </a:lnTo>
                  <a:lnTo>
                    <a:pt x="358140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5080"/>
                  </a:lnTo>
                  <a:lnTo>
                    <a:pt x="358152" y="5080"/>
                  </a:lnTo>
                  <a:lnTo>
                    <a:pt x="358152" y="6350"/>
                  </a:lnTo>
                  <a:lnTo>
                    <a:pt x="716280" y="6350"/>
                  </a:lnTo>
                  <a:lnTo>
                    <a:pt x="716280" y="5080"/>
                  </a:lnTo>
                  <a:lnTo>
                    <a:pt x="716280" y="2540"/>
                  </a:lnTo>
                  <a:close/>
                </a:path>
              </a:pathLst>
            </a:custGeom>
            <a:solidFill>
              <a:srgbClr val="A71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7225032" y="3209289"/>
              <a:ext cx="0" cy="687070"/>
            </a:xfrm>
            <a:custGeom>
              <a:avLst/>
              <a:gdLst/>
              <a:ahLst/>
              <a:cxnLst/>
              <a:rect l="l" t="t" r="r" b="b"/>
              <a:pathLst>
                <a:path h="687070">
                  <a:moveTo>
                    <a:pt x="0" y="0"/>
                  </a:moveTo>
                  <a:lnTo>
                    <a:pt x="0" y="687070"/>
                  </a:lnTo>
                </a:path>
              </a:pathLst>
            </a:custGeom>
            <a:ln w="5069">
              <a:solidFill>
                <a:srgbClr val="A7131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7937495" y="3210559"/>
              <a:ext cx="0" cy="687070"/>
            </a:xfrm>
            <a:custGeom>
              <a:avLst/>
              <a:gdLst/>
              <a:ahLst/>
              <a:cxnLst/>
              <a:rect l="l" t="t" r="r" b="b"/>
              <a:pathLst>
                <a:path h="687070">
                  <a:moveTo>
                    <a:pt x="0" y="0"/>
                  </a:moveTo>
                  <a:lnTo>
                    <a:pt x="0" y="687069"/>
                  </a:lnTo>
                </a:path>
              </a:pathLst>
            </a:custGeom>
            <a:ln w="5071">
              <a:solidFill>
                <a:srgbClr val="A7131A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7222490" y="3896359"/>
              <a:ext cx="716280" cy="5080"/>
            </a:xfrm>
            <a:custGeom>
              <a:avLst/>
              <a:gdLst/>
              <a:ahLst/>
              <a:cxnLst/>
              <a:rect l="l" t="t" r="r" b="b"/>
              <a:pathLst>
                <a:path w="716279" h="5079">
                  <a:moveTo>
                    <a:pt x="716280" y="1270"/>
                  </a:moveTo>
                  <a:lnTo>
                    <a:pt x="360045" y="1270"/>
                  </a:lnTo>
                  <a:lnTo>
                    <a:pt x="36004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58127" y="3810"/>
                  </a:lnTo>
                  <a:lnTo>
                    <a:pt x="358127" y="5080"/>
                  </a:lnTo>
                  <a:lnTo>
                    <a:pt x="716280" y="5080"/>
                  </a:lnTo>
                  <a:lnTo>
                    <a:pt x="716280" y="3810"/>
                  </a:lnTo>
                  <a:lnTo>
                    <a:pt x="716280" y="1270"/>
                  </a:lnTo>
                  <a:close/>
                </a:path>
              </a:pathLst>
            </a:custGeom>
            <a:solidFill>
              <a:srgbClr val="A7131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7226300" y="3209289"/>
              <a:ext cx="709930" cy="688340"/>
            </a:xfrm>
            <a:custGeom>
              <a:avLst/>
              <a:gdLst/>
              <a:ahLst/>
              <a:cxnLst/>
              <a:rect l="l" t="t" r="r" b="b"/>
              <a:pathLst>
                <a:path w="709929" h="688339">
                  <a:moveTo>
                    <a:pt x="1270" y="0"/>
                  </a:moveTo>
                  <a:lnTo>
                    <a:pt x="1265" y="2539"/>
                  </a:lnTo>
                  <a:lnTo>
                    <a:pt x="709927" y="2539"/>
                  </a:lnTo>
                  <a:lnTo>
                    <a:pt x="709929" y="1270"/>
                  </a:lnTo>
                  <a:lnTo>
                    <a:pt x="1270" y="0"/>
                  </a:lnTo>
                  <a:close/>
                </a:path>
                <a:path w="709929" h="688339">
                  <a:moveTo>
                    <a:pt x="709927" y="2540"/>
                  </a:moveTo>
                  <a:lnTo>
                    <a:pt x="1265" y="2540"/>
                  </a:lnTo>
                  <a:lnTo>
                    <a:pt x="1218" y="27939"/>
                  </a:lnTo>
                  <a:lnTo>
                    <a:pt x="6259" y="27939"/>
                  </a:lnTo>
                  <a:lnTo>
                    <a:pt x="6350" y="3810"/>
                  </a:lnTo>
                  <a:lnTo>
                    <a:pt x="709925" y="3810"/>
                  </a:lnTo>
                  <a:lnTo>
                    <a:pt x="709927" y="2540"/>
                  </a:lnTo>
                  <a:close/>
                </a:path>
                <a:path w="709929" h="688339">
                  <a:moveTo>
                    <a:pt x="709925" y="3810"/>
                  </a:moveTo>
                  <a:lnTo>
                    <a:pt x="6350" y="3810"/>
                  </a:lnTo>
                  <a:lnTo>
                    <a:pt x="706120" y="5080"/>
                  </a:lnTo>
                  <a:lnTo>
                    <a:pt x="706034" y="27939"/>
                  </a:lnTo>
                  <a:lnTo>
                    <a:pt x="709880" y="27939"/>
                  </a:lnTo>
                  <a:lnTo>
                    <a:pt x="709925" y="3810"/>
                  </a:lnTo>
                  <a:close/>
                </a:path>
                <a:path w="709929" h="688339">
                  <a:moveTo>
                    <a:pt x="6259" y="27940"/>
                  </a:moveTo>
                  <a:lnTo>
                    <a:pt x="1218" y="27940"/>
                  </a:lnTo>
                  <a:lnTo>
                    <a:pt x="948" y="173989"/>
                  </a:lnTo>
                  <a:lnTo>
                    <a:pt x="5713" y="173989"/>
                  </a:lnTo>
                  <a:lnTo>
                    <a:pt x="6259" y="27940"/>
                  </a:lnTo>
                  <a:close/>
                </a:path>
                <a:path w="709929" h="688339">
                  <a:moveTo>
                    <a:pt x="709880" y="27940"/>
                  </a:moveTo>
                  <a:lnTo>
                    <a:pt x="706034" y="27940"/>
                  </a:lnTo>
                  <a:lnTo>
                    <a:pt x="705488" y="173989"/>
                  </a:lnTo>
                  <a:lnTo>
                    <a:pt x="709610" y="173989"/>
                  </a:lnTo>
                  <a:lnTo>
                    <a:pt x="709880" y="27940"/>
                  </a:lnTo>
                  <a:close/>
                </a:path>
                <a:path w="709929" h="688339">
                  <a:moveTo>
                    <a:pt x="5713" y="173990"/>
                  </a:moveTo>
                  <a:lnTo>
                    <a:pt x="948" y="173990"/>
                  </a:lnTo>
                  <a:lnTo>
                    <a:pt x="901" y="199389"/>
                  </a:lnTo>
                  <a:lnTo>
                    <a:pt x="5618" y="199389"/>
                  </a:lnTo>
                  <a:lnTo>
                    <a:pt x="5713" y="173990"/>
                  </a:lnTo>
                  <a:close/>
                </a:path>
                <a:path w="709929" h="688339">
                  <a:moveTo>
                    <a:pt x="709610" y="173990"/>
                  </a:moveTo>
                  <a:lnTo>
                    <a:pt x="705488" y="173990"/>
                  </a:lnTo>
                  <a:lnTo>
                    <a:pt x="705393" y="199389"/>
                  </a:lnTo>
                  <a:lnTo>
                    <a:pt x="709563" y="199389"/>
                  </a:lnTo>
                  <a:lnTo>
                    <a:pt x="709610" y="173990"/>
                  </a:lnTo>
                  <a:close/>
                </a:path>
                <a:path w="709929" h="688339">
                  <a:moveTo>
                    <a:pt x="5618" y="199390"/>
                  </a:moveTo>
                  <a:lnTo>
                    <a:pt x="901" y="199390"/>
                  </a:lnTo>
                  <a:lnTo>
                    <a:pt x="854" y="224789"/>
                  </a:lnTo>
                  <a:lnTo>
                    <a:pt x="5523" y="224789"/>
                  </a:lnTo>
                  <a:lnTo>
                    <a:pt x="5618" y="199390"/>
                  </a:lnTo>
                  <a:close/>
                </a:path>
                <a:path w="709929" h="688339">
                  <a:moveTo>
                    <a:pt x="709563" y="199390"/>
                  </a:moveTo>
                  <a:lnTo>
                    <a:pt x="705393" y="199390"/>
                  </a:lnTo>
                  <a:lnTo>
                    <a:pt x="705298" y="224789"/>
                  </a:lnTo>
                  <a:lnTo>
                    <a:pt x="709516" y="224789"/>
                  </a:lnTo>
                  <a:lnTo>
                    <a:pt x="709563" y="199390"/>
                  </a:lnTo>
                  <a:close/>
                </a:path>
                <a:path w="709929" h="688339">
                  <a:moveTo>
                    <a:pt x="5523" y="224790"/>
                  </a:moveTo>
                  <a:lnTo>
                    <a:pt x="854" y="224790"/>
                  </a:lnTo>
                  <a:lnTo>
                    <a:pt x="413" y="463550"/>
                  </a:lnTo>
                  <a:lnTo>
                    <a:pt x="4631" y="463550"/>
                  </a:lnTo>
                  <a:lnTo>
                    <a:pt x="5523" y="224790"/>
                  </a:lnTo>
                  <a:close/>
                </a:path>
                <a:path w="709929" h="688339">
                  <a:moveTo>
                    <a:pt x="709516" y="224790"/>
                  </a:moveTo>
                  <a:lnTo>
                    <a:pt x="705298" y="224790"/>
                  </a:lnTo>
                  <a:lnTo>
                    <a:pt x="704406" y="463550"/>
                  </a:lnTo>
                  <a:lnTo>
                    <a:pt x="709075" y="463550"/>
                  </a:lnTo>
                  <a:lnTo>
                    <a:pt x="709516" y="224790"/>
                  </a:lnTo>
                  <a:close/>
                </a:path>
                <a:path w="709929" h="688339">
                  <a:moveTo>
                    <a:pt x="4631" y="463550"/>
                  </a:moveTo>
                  <a:lnTo>
                    <a:pt x="413" y="463550"/>
                  </a:lnTo>
                  <a:lnTo>
                    <a:pt x="366" y="488950"/>
                  </a:lnTo>
                  <a:lnTo>
                    <a:pt x="4536" y="488950"/>
                  </a:lnTo>
                  <a:lnTo>
                    <a:pt x="4631" y="463550"/>
                  </a:lnTo>
                  <a:close/>
                </a:path>
                <a:path w="709929" h="688339">
                  <a:moveTo>
                    <a:pt x="709075" y="463550"/>
                  </a:moveTo>
                  <a:lnTo>
                    <a:pt x="704406" y="463550"/>
                  </a:lnTo>
                  <a:lnTo>
                    <a:pt x="704311" y="488950"/>
                  </a:lnTo>
                  <a:lnTo>
                    <a:pt x="709028" y="488950"/>
                  </a:lnTo>
                  <a:lnTo>
                    <a:pt x="709075" y="463550"/>
                  </a:lnTo>
                  <a:close/>
                </a:path>
                <a:path w="709929" h="688339">
                  <a:moveTo>
                    <a:pt x="4536" y="488950"/>
                  </a:moveTo>
                  <a:lnTo>
                    <a:pt x="366" y="488950"/>
                  </a:lnTo>
                  <a:lnTo>
                    <a:pt x="319" y="514350"/>
                  </a:lnTo>
                  <a:lnTo>
                    <a:pt x="4441" y="514350"/>
                  </a:lnTo>
                  <a:lnTo>
                    <a:pt x="4536" y="488950"/>
                  </a:lnTo>
                  <a:close/>
                </a:path>
                <a:path w="709929" h="688339">
                  <a:moveTo>
                    <a:pt x="709028" y="488950"/>
                  </a:moveTo>
                  <a:lnTo>
                    <a:pt x="704311" y="488950"/>
                  </a:lnTo>
                  <a:lnTo>
                    <a:pt x="704216" y="514350"/>
                  </a:lnTo>
                  <a:lnTo>
                    <a:pt x="708981" y="514350"/>
                  </a:lnTo>
                  <a:lnTo>
                    <a:pt x="709028" y="488950"/>
                  </a:lnTo>
                  <a:close/>
                </a:path>
                <a:path w="709929" h="688339">
                  <a:moveTo>
                    <a:pt x="4441" y="514350"/>
                  </a:moveTo>
                  <a:lnTo>
                    <a:pt x="319" y="514350"/>
                  </a:lnTo>
                  <a:lnTo>
                    <a:pt x="272" y="539750"/>
                  </a:lnTo>
                  <a:lnTo>
                    <a:pt x="4346" y="539750"/>
                  </a:lnTo>
                  <a:lnTo>
                    <a:pt x="4441" y="514350"/>
                  </a:lnTo>
                  <a:close/>
                </a:path>
                <a:path w="709929" h="688339">
                  <a:moveTo>
                    <a:pt x="708981" y="514350"/>
                  </a:moveTo>
                  <a:lnTo>
                    <a:pt x="704216" y="514350"/>
                  </a:lnTo>
                  <a:lnTo>
                    <a:pt x="704121" y="539750"/>
                  </a:lnTo>
                  <a:lnTo>
                    <a:pt x="708934" y="539750"/>
                  </a:lnTo>
                  <a:lnTo>
                    <a:pt x="708981" y="514350"/>
                  </a:lnTo>
                  <a:close/>
                </a:path>
                <a:path w="709929" h="688339">
                  <a:moveTo>
                    <a:pt x="4346" y="539750"/>
                  </a:moveTo>
                  <a:lnTo>
                    <a:pt x="272" y="539750"/>
                  </a:lnTo>
                  <a:lnTo>
                    <a:pt x="225" y="565150"/>
                  </a:lnTo>
                  <a:lnTo>
                    <a:pt x="4251" y="565150"/>
                  </a:lnTo>
                  <a:lnTo>
                    <a:pt x="4346" y="539750"/>
                  </a:lnTo>
                  <a:close/>
                </a:path>
                <a:path w="709929" h="688339">
                  <a:moveTo>
                    <a:pt x="708934" y="539750"/>
                  </a:moveTo>
                  <a:lnTo>
                    <a:pt x="704121" y="539750"/>
                  </a:lnTo>
                  <a:lnTo>
                    <a:pt x="704026" y="565150"/>
                  </a:lnTo>
                  <a:lnTo>
                    <a:pt x="708887" y="565150"/>
                  </a:lnTo>
                  <a:lnTo>
                    <a:pt x="708934" y="539750"/>
                  </a:lnTo>
                  <a:close/>
                </a:path>
                <a:path w="709929" h="688339">
                  <a:moveTo>
                    <a:pt x="4251" y="565150"/>
                  </a:moveTo>
                  <a:lnTo>
                    <a:pt x="225" y="565150"/>
                  </a:lnTo>
                  <a:lnTo>
                    <a:pt x="178" y="590550"/>
                  </a:lnTo>
                  <a:lnTo>
                    <a:pt x="4156" y="590550"/>
                  </a:lnTo>
                  <a:lnTo>
                    <a:pt x="4251" y="565150"/>
                  </a:lnTo>
                  <a:close/>
                </a:path>
                <a:path w="709929" h="688339">
                  <a:moveTo>
                    <a:pt x="708887" y="565150"/>
                  </a:moveTo>
                  <a:lnTo>
                    <a:pt x="704026" y="565150"/>
                  </a:lnTo>
                  <a:lnTo>
                    <a:pt x="703931" y="590550"/>
                  </a:lnTo>
                  <a:lnTo>
                    <a:pt x="708840" y="590550"/>
                  </a:lnTo>
                  <a:lnTo>
                    <a:pt x="708887" y="565150"/>
                  </a:lnTo>
                  <a:close/>
                </a:path>
                <a:path w="709929" h="688339">
                  <a:moveTo>
                    <a:pt x="4156" y="590550"/>
                  </a:moveTo>
                  <a:lnTo>
                    <a:pt x="178" y="590550"/>
                  </a:lnTo>
                  <a:lnTo>
                    <a:pt x="154" y="603250"/>
                  </a:lnTo>
                  <a:lnTo>
                    <a:pt x="4109" y="603250"/>
                  </a:lnTo>
                  <a:lnTo>
                    <a:pt x="4156" y="590550"/>
                  </a:lnTo>
                  <a:close/>
                </a:path>
                <a:path w="709929" h="688339">
                  <a:moveTo>
                    <a:pt x="708840" y="590550"/>
                  </a:moveTo>
                  <a:lnTo>
                    <a:pt x="703931" y="590550"/>
                  </a:lnTo>
                  <a:lnTo>
                    <a:pt x="703883" y="603250"/>
                  </a:lnTo>
                  <a:lnTo>
                    <a:pt x="708817" y="603250"/>
                  </a:lnTo>
                  <a:lnTo>
                    <a:pt x="708840" y="590550"/>
                  </a:lnTo>
                  <a:close/>
                </a:path>
                <a:path w="709929" h="688339">
                  <a:moveTo>
                    <a:pt x="4109" y="603250"/>
                  </a:moveTo>
                  <a:lnTo>
                    <a:pt x="154" y="603250"/>
                  </a:lnTo>
                  <a:lnTo>
                    <a:pt x="107" y="628650"/>
                  </a:lnTo>
                  <a:lnTo>
                    <a:pt x="4014" y="628650"/>
                  </a:lnTo>
                  <a:lnTo>
                    <a:pt x="4109" y="603250"/>
                  </a:lnTo>
                  <a:close/>
                </a:path>
                <a:path w="709929" h="688339">
                  <a:moveTo>
                    <a:pt x="708817" y="603250"/>
                  </a:moveTo>
                  <a:lnTo>
                    <a:pt x="703883" y="603250"/>
                  </a:lnTo>
                  <a:lnTo>
                    <a:pt x="703788" y="628650"/>
                  </a:lnTo>
                  <a:lnTo>
                    <a:pt x="708770" y="628650"/>
                  </a:lnTo>
                  <a:lnTo>
                    <a:pt x="708817" y="603250"/>
                  </a:lnTo>
                  <a:close/>
                </a:path>
                <a:path w="709929" h="688339">
                  <a:moveTo>
                    <a:pt x="4014" y="628650"/>
                  </a:moveTo>
                  <a:lnTo>
                    <a:pt x="107" y="628650"/>
                  </a:lnTo>
                  <a:lnTo>
                    <a:pt x="49" y="660400"/>
                  </a:lnTo>
                  <a:lnTo>
                    <a:pt x="3895" y="660400"/>
                  </a:lnTo>
                  <a:lnTo>
                    <a:pt x="4014" y="628650"/>
                  </a:lnTo>
                  <a:close/>
                </a:path>
                <a:path w="709929" h="688339">
                  <a:moveTo>
                    <a:pt x="708770" y="628650"/>
                  </a:moveTo>
                  <a:lnTo>
                    <a:pt x="703788" y="628650"/>
                  </a:lnTo>
                  <a:lnTo>
                    <a:pt x="703670" y="660400"/>
                  </a:lnTo>
                  <a:lnTo>
                    <a:pt x="708711" y="660400"/>
                  </a:lnTo>
                  <a:lnTo>
                    <a:pt x="708770" y="628650"/>
                  </a:lnTo>
                  <a:close/>
                </a:path>
                <a:path w="709929" h="688339">
                  <a:moveTo>
                    <a:pt x="3895" y="660400"/>
                  </a:moveTo>
                  <a:lnTo>
                    <a:pt x="49" y="660400"/>
                  </a:lnTo>
                  <a:lnTo>
                    <a:pt x="39" y="665480"/>
                  </a:lnTo>
                  <a:lnTo>
                    <a:pt x="3876" y="665480"/>
                  </a:lnTo>
                  <a:lnTo>
                    <a:pt x="3895" y="660400"/>
                  </a:lnTo>
                  <a:close/>
                </a:path>
                <a:path w="709929" h="688339">
                  <a:moveTo>
                    <a:pt x="708711" y="660400"/>
                  </a:moveTo>
                  <a:lnTo>
                    <a:pt x="703670" y="660400"/>
                  </a:lnTo>
                  <a:lnTo>
                    <a:pt x="703651" y="665480"/>
                  </a:lnTo>
                  <a:lnTo>
                    <a:pt x="708702" y="665480"/>
                  </a:lnTo>
                  <a:lnTo>
                    <a:pt x="708711" y="660400"/>
                  </a:lnTo>
                  <a:close/>
                </a:path>
                <a:path w="709929" h="688339">
                  <a:moveTo>
                    <a:pt x="3876" y="665480"/>
                  </a:moveTo>
                  <a:lnTo>
                    <a:pt x="39" y="665480"/>
                  </a:lnTo>
                  <a:lnTo>
                    <a:pt x="14" y="679450"/>
                  </a:lnTo>
                  <a:lnTo>
                    <a:pt x="3824" y="679450"/>
                  </a:lnTo>
                  <a:lnTo>
                    <a:pt x="3876" y="665480"/>
                  </a:lnTo>
                  <a:close/>
                </a:path>
                <a:path w="709929" h="688339">
                  <a:moveTo>
                    <a:pt x="708702" y="665480"/>
                  </a:moveTo>
                  <a:lnTo>
                    <a:pt x="703651" y="665480"/>
                  </a:lnTo>
                  <a:lnTo>
                    <a:pt x="703598" y="679450"/>
                  </a:lnTo>
                  <a:lnTo>
                    <a:pt x="708676" y="679450"/>
                  </a:lnTo>
                  <a:lnTo>
                    <a:pt x="708702" y="665480"/>
                  </a:lnTo>
                  <a:close/>
                </a:path>
                <a:path w="709929" h="688339">
                  <a:moveTo>
                    <a:pt x="3824" y="679450"/>
                  </a:moveTo>
                  <a:lnTo>
                    <a:pt x="14" y="679450"/>
                  </a:lnTo>
                  <a:lnTo>
                    <a:pt x="2" y="685800"/>
                  </a:lnTo>
                  <a:lnTo>
                    <a:pt x="708664" y="685800"/>
                  </a:lnTo>
                  <a:lnTo>
                    <a:pt x="708667" y="684530"/>
                  </a:lnTo>
                  <a:lnTo>
                    <a:pt x="3809" y="683260"/>
                  </a:lnTo>
                  <a:lnTo>
                    <a:pt x="3824" y="679450"/>
                  </a:lnTo>
                  <a:close/>
                </a:path>
                <a:path w="709929" h="688339">
                  <a:moveTo>
                    <a:pt x="708676" y="679450"/>
                  </a:moveTo>
                  <a:lnTo>
                    <a:pt x="703598" y="679450"/>
                  </a:lnTo>
                  <a:lnTo>
                    <a:pt x="703579" y="684530"/>
                  </a:lnTo>
                  <a:lnTo>
                    <a:pt x="708667" y="684530"/>
                  </a:lnTo>
                  <a:lnTo>
                    <a:pt x="708676" y="679450"/>
                  </a:lnTo>
                  <a:close/>
                </a:path>
                <a:path w="709929" h="688339">
                  <a:moveTo>
                    <a:pt x="708664" y="685800"/>
                  </a:moveTo>
                  <a:lnTo>
                    <a:pt x="2" y="685800"/>
                  </a:lnTo>
                  <a:lnTo>
                    <a:pt x="0" y="687070"/>
                  </a:lnTo>
                  <a:lnTo>
                    <a:pt x="708659" y="688340"/>
                  </a:lnTo>
                  <a:lnTo>
                    <a:pt x="708664" y="685800"/>
                  </a:lnTo>
                  <a:close/>
                </a:path>
              </a:pathLst>
            </a:custGeom>
            <a:solidFill>
              <a:srgbClr val="A81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7232637" y="3213099"/>
              <a:ext cx="699770" cy="5080"/>
            </a:xfrm>
            <a:custGeom>
              <a:avLst/>
              <a:gdLst/>
              <a:ahLst/>
              <a:cxnLst/>
              <a:rect l="l" t="t" r="r" b="b"/>
              <a:pathLst>
                <a:path w="699770" h="5080">
                  <a:moveTo>
                    <a:pt x="699770" y="1270"/>
                  </a:moveTo>
                  <a:lnTo>
                    <a:pt x="349885" y="1270"/>
                  </a:lnTo>
                  <a:lnTo>
                    <a:pt x="34988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49262" y="3810"/>
                  </a:lnTo>
                  <a:lnTo>
                    <a:pt x="349262" y="5080"/>
                  </a:lnTo>
                  <a:lnTo>
                    <a:pt x="699770" y="5080"/>
                  </a:lnTo>
                  <a:lnTo>
                    <a:pt x="699770" y="3810"/>
                  </a:lnTo>
                  <a:lnTo>
                    <a:pt x="699770" y="1270"/>
                  </a:lnTo>
                  <a:close/>
                </a:path>
              </a:pathLst>
            </a:custGeom>
            <a:solidFill>
              <a:srgbClr val="A91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7233295" y="3216909"/>
              <a:ext cx="0" cy="671830"/>
            </a:xfrm>
            <a:custGeom>
              <a:avLst/>
              <a:gdLst/>
              <a:ahLst/>
              <a:cxnLst/>
              <a:rect l="l" t="t" r="r" b="b"/>
              <a:pathLst>
                <a:path h="671829">
                  <a:moveTo>
                    <a:pt x="0" y="0"/>
                  </a:moveTo>
                  <a:lnTo>
                    <a:pt x="0" y="671829"/>
                  </a:lnTo>
                </a:path>
              </a:pathLst>
            </a:custGeom>
            <a:ln w="6290">
              <a:solidFill>
                <a:srgbClr val="A9121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7929220" y="3218179"/>
              <a:ext cx="0" cy="671830"/>
            </a:xfrm>
            <a:custGeom>
              <a:avLst/>
              <a:gdLst/>
              <a:ahLst/>
              <a:cxnLst/>
              <a:rect l="l" t="t" r="r" b="b"/>
              <a:pathLst>
                <a:path h="671829">
                  <a:moveTo>
                    <a:pt x="0" y="0"/>
                  </a:moveTo>
                  <a:lnTo>
                    <a:pt x="0" y="671830"/>
                  </a:lnTo>
                </a:path>
              </a:pathLst>
            </a:custGeom>
            <a:ln w="6300">
              <a:solidFill>
                <a:srgbClr val="A9121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7230110" y="3888739"/>
              <a:ext cx="699770" cy="5080"/>
            </a:xfrm>
            <a:custGeom>
              <a:avLst/>
              <a:gdLst/>
              <a:ahLst/>
              <a:cxnLst/>
              <a:rect l="l" t="t" r="r" b="b"/>
              <a:pathLst>
                <a:path w="699770" h="5079">
                  <a:moveTo>
                    <a:pt x="699770" y="1270"/>
                  </a:moveTo>
                  <a:lnTo>
                    <a:pt x="352425" y="1270"/>
                  </a:lnTo>
                  <a:lnTo>
                    <a:pt x="35242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49885" y="3810"/>
                  </a:lnTo>
                  <a:lnTo>
                    <a:pt x="349885" y="5080"/>
                  </a:lnTo>
                  <a:lnTo>
                    <a:pt x="699770" y="5080"/>
                  </a:lnTo>
                  <a:lnTo>
                    <a:pt x="699770" y="3810"/>
                  </a:lnTo>
                  <a:lnTo>
                    <a:pt x="699770" y="1270"/>
                  </a:lnTo>
                  <a:close/>
                </a:path>
              </a:pathLst>
            </a:custGeom>
            <a:solidFill>
              <a:srgbClr val="A91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7236447" y="3216909"/>
              <a:ext cx="690880" cy="5080"/>
            </a:xfrm>
            <a:custGeom>
              <a:avLst/>
              <a:gdLst/>
              <a:ahLst/>
              <a:cxnLst/>
              <a:rect l="l" t="t" r="r" b="b"/>
              <a:pathLst>
                <a:path w="690879" h="5080">
                  <a:moveTo>
                    <a:pt x="690880" y="1270"/>
                  </a:moveTo>
                  <a:lnTo>
                    <a:pt x="345452" y="1270"/>
                  </a:lnTo>
                  <a:lnTo>
                    <a:pt x="34545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45440" y="3810"/>
                  </a:lnTo>
                  <a:lnTo>
                    <a:pt x="345440" y="5080"/>
                  </a:lnTo>
                  <a:lnTo>
                    <a:pt x="690880" y="5080"/>
                  </a:lnTo>
                  <a:lnTo>
                    <a:pt x="690880" y="3810"/>
                  </a:lnTo>
                  <a:lnTo>
                    <a:pt x="690880" y="1270"/>
                  </a:lnTo>
                  <a:close/>
                </a:path>
              </a:pathLst>
            </a:custGeom>
            <a:solidFill>
              <a:srgbClr val="AA1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7237730" y="3220719"/>
              <a:ext cx="0" cy="664210"/>
            </a:xfrm>
            <a:custGeom>
              <a:avLst/>
              <a:gdLst/>
              <a:ahLst/>
              <a:cxnLst/>
              <a:rect l="l" t="t" r="r" b="b"/>
              <a:pathLst>
                <a:path h="664210">
                  <a:moveTo>
                    <a:pt x="0" y="0"/>
                  </a:moveTo>
                  <a:lnTo>
                    <a:pt x="0" y="664209"/>
                  </a:lnTo>
                </a:path>
              </a:pathLst>
            </a:custGeom>
            <a:ln w="5047">
              <a:solidFill>
                <a:srgbClr val="AA121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7924789" y="3221989"/>
              <a:ext cx="0" cy="664210"/>
            </a:xfrm>
            <a:custGeom>
              <a:avLst/>
              <a:gdLst/>
              <a:ahLst/>
              <a:cxnLst/>
              <a:rect l="l" t="t" r="r" b="b"/>
              <a:pathLst>
                <a:path h="664210">
                  <a:moveTo>
                    <a:pt x="0" y="0"/>
                  </a:moveTo>
                  <a:lnTo>
                    <a:pt x="0" y="664210"/>
                  </a:lnTo>
                </a:path>
              </a:pathLst>
            </a:custGeom>
            <a:ln w="5058">
              <a:solidFill>
                <a:srgbClr val="AA121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7235190" y="3884929"/>
              <a:ext cx="690880" cy="5080"/>
            </a:xfrm>
            <a:custGeom>
              <a:avLst/>
              <a:gdLst/>
              <a:ahLst/>
              <a:cxnLst/>
              <a:rect l="l" t="t" r="r" b="b"/>
              <a:pathLst>
                <a:path w="690879" h="5079">
                  <a:moveTo>
                    <a:pt x="690880" y="1270"/>
                  </a:moveTo>
                  <a:lnTo>
                    <a:pt x="347345" y="1270"/>
                  </a:lnTo>
                  <a:lnTo>
                    <a:pt x="34734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45427" y="3810"/>
                  </a:lnTo>
                  <a:lnTo>
                    <a:pt x="345427" y="5080"/>
                  </a:lnTo>
                  <a:lnTo>
                    <a:pt x="690880" y="5080"/>
                  </a:lnTo>
                  <a:lnTo>
                    <a:pt x="690880" y="3810"/>
                  </a:lnTo>
                  <a:lnTo>
                    <a:pt x="690880" y="1270"/>
                  </a:lnTo>
                  <a:close/>
                </a:path>
              </a:pathLst>
            </a:custGeom>
            <a:solidFill>
              <a:srgbClr val="AA1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7240257" y="3220719"/>
              <a:ext cx="683260" cy="5080"/>
            </a:xfrm>
            <a:custGeom>
              <a:avLst/>
              <a:gdLst/>
              <a:ahLst/>
              <a:cxnLst/>
              <a:rect l="l" t="t" r="r" b="b"/>
              <a:pathLst>
                <a:path w="683259" h="5080">
                  <a:moveTo>
                    <a:pt x="683260" y="1270"/>
                  </a:moveTo>
                  <a:lnTo>
                    <a:pt x="341630" y="1270"/>
                  </a:lnTo>
                  <a:lnTo>
                    <a:pt x="34163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41642" y="3810"/>
                  </a:lnTo>
                  <a:lnTo>
                    <a:pt x="341642" y="5080"/>
                  </a:lnTo>
                  <a:lnTo>
                    <a:pt x="683260" y="5080"/>
                  </a:lnTo>
                  <a:lnTo>
                    <a:pt x="683260" y="3810"/>
                  </a:lnTo>
                  <a:lnTo>
                    <a:pt x="683260" y="1270"/>
                  </a:lnTo>
                  <a:close/>
                </a:path>
              </a:pathLst>
            </a:custGeom>
            <a:solidFill>
              <a:srgbClr val="AB1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7241540" y="3224529"/>
              <a:ext cx="0" cy="656590"/>
            </a:xfrm>
            <a:custGeom>
              <a:avLst/>
              <a:gdLst/>
              <a:ahLst/>
              <a:cxnLst/>
              <a:rect l="l" t="t" r="r" b="b"/>
              <a:pathLst>
                <a:path h="656589">
                  <a:moveTo>
                    <a:pt x="0" y="0"/>
                  </a:moveTo>
                  <a:lnTo>
                    <a:pt x="0" y="656590"/>
                  </a:lnTo>
                </a:path>
              </a:pathLst>
            </a:custGeom>
            <a:ln w="5054">
              <a:solidFill>
                <a:srgbClr val="AB121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7920980" y="3225799"/>
              <a:ext cx="0" cy="656590"/>
            </a:xfrm>
            <a:custGeom>
              <a:avLst/>
              <a:gdLst/>
              <a:ahLst/>
              <a:cxnLst/>
              <a:rect l="l" t="t" r="r" b="b"/>
              <a:pathLst>
                <a:path h="656589">
                  <a:moveTo>
                    <a:pt x="0" y="0"/>
                  </a:moveTo>
                  <a:lnTo>
                    <a:pt x="0" y="656589"/>
                  </a:lnTo>
                </a:path>
              </a:pathLst>
            </a:custGeom>
            <a:ln w="5061">
              <a:solidFill>
                <a:srgbClr val="AB121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7239000" y="3881119"/>
              <a:ext cx="683260" cy="5080"/>
            </a:xfrm>
            <a:custGeom>
              <a:avLst/>
              <a:gdLst/>
              <a:ahLst/>
              <a:cxnLst/>
              <a:rect l="l" t="t" r="r" b="b"/>
              <a:pathLst>
                <a:path w="683259" h="5079">
                  <a:moveTo>
                    <a:pt x="683260" y="1270"/>
                  </a:moveTo>
                  <a:lnTo>
                    <a:pt x="343535" y="1270"/>
                  </a:lnTo>
                  <a:lnTo>
                    <a:pt x="34353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41617" y="3810"/>
                  </a:lnTo>
                  <a:lnTo>
                    <a:pt x="341617" y="5080"/>
                  </a:lnTo>
                  <a:lnTo>
                    <a:pt x="683260" y="5080"/>
                  </a:lnTo>
                  <a:lnTo>
                    <a:pt x="683260" y="3810"/>
                  </a:lnTo>
                  <a:lnTo>
                    <a:pt x="683260" y="1270"/>
                  </a:lnTo>
                  <a:close/>
                </a:path>
              </a:pathLst>
            </a:custGeom>
            <a:solidFill>
              <a:srgbClr val="AB121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7244067" y="3224529"/>
              <a:ext cx="675640" cy="5080"/>
            </a:xfrm>
            <a:custGeom>
              <a:avLst/>
              <a:gdLst/>
              <a:ahLst/>
              <a:cxnLst/>
              <a:rect l="l" t="t" r="r" b="b"/>
              <a:pathLst>
                <a:path w="675640" h="5080">
                  <a:moveTo>
                    <a:pt x="675640" y="1270"/>
                  </a:moveTo>
                  <a:lnTo>
                    <a:pt x="337832" y="1270"/>
                  </a:lnTo>
                  <a:lnTo>
                    <a:pt x="33783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37832" y="3810"/>
                  </a:lnTo>
                  <a:lnTo>
                    <a:pt x="337832" y="5080"/>
                  </a:lnTo>
                  <a:lnTo>
                    <a:pt x="675640" y="5080"/>
                  </a:lnTo>
                  <a:lnTo>
                    <a:pt x="675640" y="3810"/>
                  </a:lnTo>
                  <a:lnTo>
                    <a:pt x="675640" y="1270"/>
                  </a:lnTo>
                  <a:close/>
                </a:path>
              </a:pathLst>
            </a:custGeom>
            <a:solidFill>
              <a:srgbClr val="AC1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7245350" y="3228339"/>
              <a:ext cx="0" cy="648970"/>
            </a:xfrm>
            <a:custGeom>
              <a:avLst/>
              <a:gdLst/>
              <a:ahLst/>
              <a:cxnLst/>
              <a:rect l="l" t="t" r="r" b="b"/>
              <a:pathLst>
                <a:path h="648970">
                  <a:moveTo>
                    <a:pt x="0" y="0"/>
                  </a:moveTo>
                  <a:lnTo>
                    <a:pt x="0" y="648970"/>
                  </a:lnTo>
                </a:path>
              </a:pathLst>
            </a:custGeom>
            <a:ln w="5061">
              <a:solidFill>
                <a:srgbClr val="AC121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7917172" y="3229609"/>
              <a:ext cx="0" cy="648970"/>
            </a:xfrm>
            <a:custGeom>
              <a:avLst/>
              <a:gdLst/>
              <a:ahLst/>
              <a:cxnLst/>
              <a:rect l="l" t="t" r="r" b="b"/>
              <a:pathLst>
                <a:path h="648970">
                  <a:moveTo>
                    <a:pt x="0" y="0"/>
                  </a:moveTo>
                  <a:lnTo>
                    <a:pt x="0" y="648969"/>
                  </a:lnTo>
                </a:path>
              </a:pathLst>
            </a:custGeom>
            <a:ln w="5065">
              <a:solidFill>
                <a:srgbClr val="AC121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7242810" y="3877309"/>
              <a:ext cx="675640" cy="5080"/>
            </a:xfrm>
            <a:custGeom>
              <a:avLst/>
              <a:gdLst/>
              <a:ahLst/>
              <a:cxnLst/>
              <a:rect l="l" t="t" r="r" b="b"/>
              <a:pathLst>
                <a:path w="675640" h="5079">
                  <a:moveTo>
                    <a:pt x="675640" y="1270"/>
                  </a:moveTo>
                  <a:lnTo>
                    <a:pt x="339725" y="1270"/>
                  </a:lnTo>
                  <a:lnTo>
                    <a:pt x="33972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37807" y="3810"/>
                  </a:lnTo>
                  <a:lnTo>
                    <a:pt x="337807" y="5080"/>
                  </a:lnTo>
                  <a:lnTo>
                    <a:pt x="675640" y="5080"/>
                  </a:lnTo>
                  <a:lnTo>
                    <a:pt x="675640" y="3810"/>
                  </a:lnTo>
                  <a:lnTo>
                    <a:pt x="675640" y="1270"/>
                  </a:lnTo>
                  <a:close/>
                </a:path>
              </a:pathLst>
            </a:custGeom>
            <a:solidFill>
              <a:srgbClr val="AC12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7247877" y="3228339"/>
              <a:ext cx="668020" cy="5080"/>
            </a:xfrm>
            <a:custGeom>
              <a:avLst/>
              <a:gdLst/>
              <a:ahLst/>
              <a:cxnLst/>
              <a:rect l="l" t="t" r="r" b="b"/>
              <a:pathLst>
                <a:path w="668020" h="5080">
                  <a:moveTo>
                    <a:pt x="668020" y="1270"/>
                  </a:moveTo>
                  <a:lnTo>
                    <a:pt x="334022" y="1270"/>
                  </a:lnTo>
                  <a:lnTo>
                    <a:pt x="33402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334010" y="3810"/>
                  </a:lnTo>
                  <a:lnTo>
                    <a:pt x="334010" y="5080"/>
                  </a:lnTo>
                  <a:lnTo>
                    <a:pt x="668020" y="5080"/>
                  </a:lnTo>
                  <a:lnTo>
                    <a:pt x="668020" y="3810"/>
                  </a:lnTo>
                  <a:lnTo>
                    <a:pt x="668020" y="1270"/>
                  </a:lnTo>
                  <a:close/>
                </a:path>
              </a:pathLst>
            </a:custGeom>
            <a:solidFill>
              <a:srgbClr val="AD11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7249163" y="3232149"/>
              <a:ext cx="0" cy="641350"/>
            </a:xfrm>
            <a:custGeom>
              <a:avLst/>
              <a:gdLst/>
              <a:ahLst/>
              <a:cxnLst/>
              <a:rect l="l" t="t" r="r" b="b"/>
              <a:pathLst>
                <a:path h="641350">
                  <a:moveTo>
                    <a:pt x="0" y="0"/>
                  </a:moveTo>
                  <a:lnTo>
                    <a:pt x="0" y="641350"/>
                  </a:lnTo>
                </a:path>
              </a:pathLst>
            </a:custGeom>
            <a:ln w="5063">
              <a:solidFill>
                <a:srgbClr val="AD111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7913364" y="3233419"/>
              <a:ext cx="0" cy="641350"/>
            </a:xfrm>
            <a:custGeom>
              <a:avLst/>
              <a:gdLst/>
              <a:ahLst/>
              <a:cxnLst/>
              <a:rect l="l" t="t" r="r" b="b"/>
              <a:pathLst>
                <a:path h="641350">
                  <a:moveTo>
                    <a:pt x="0" y="0"/>
                  </a:moveTo>
                  <a:lnTo>
                    <a:pt x="0" y="641349"/>
                  </a:lnTo>
                </a:path>
              </a:pathLst>
            </a:custGeom>
            <a:ln w="5068">
              <a:solidFill>
                <a:srgbClr val="AD111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7246620" y="3873499"/>
              <a:ext cx="668020" cy="5080"/>
            </a:xfrm>
            <a:custGeom>
              <a:avLst/>
              <a:gdLst/>
              <a:ahLst/>
              <a:cxnLst/>
              <a:rect l="l" t="t" r="r" b="b"/>
              <a:pathLst>
                <a:path w="668020" h="5079">
                  <a:moveTo>
                    <a:pt x="334010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34010" y="1270"/>
                  </a:lnTo>
                  <a:lnTo>
                    <a:pt x="334010" y="0"/>
                  </a:lnTo>
                  <a:close/>
                </a:path>
                <a:path w="668020" h="5079">
                  <a:moveTo>
                    <a:pt x="668020" y="1282"/>
                  </a:moveTo>
                  <a:lnTo>
                    <a:pt x="0" y="1282"/>
                  </a:lnTo>
                  <a:lnTo>
                    <a:pt x="0" y="3810"/>
                  </a:lnTo>
                  <a:lnTo>
                    <a:pt x="668020" y="5080"/>
                  </a:lnTo>
                  <a:lnTo>
                    <a:pt x="668020" y="1282"/>
                  </a:lnTo>
                  <a:close/>
                </a:path>
              </a:pathLst>
            </a:custGeom>
            <a:solidFill>
              <a:srgbClr val="AD11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7251395" y="3232149"/>
              <a:ext cx="661035" cy="151130"/>
            </a:xfrm>
            <a:custGeom>
              <a:avLst/>
              <a:gdLst/>
              <a:ahLst/>
              <a:cxnLst/>
              <a:rect l="l" t="t" r="r" b="b"/>
              <a:pathLst>
                <a:path w="661034" h="151129">
                  <a:moveTo>
                    <a:pt x="5384" y="5092"/>
                  </a:moveTo>
                  <a:lnTo>
                    <a:pt x="292" y="5092"/>
                  </a:lnTo>
                  <a:lnTo>
                    <a:pt x="0" y="151130"/>
                  </a:lnTo>
                  <a:lnTo>
                    <a:pt x="4787" y="151130"/>
                  </a:lnTo>
                  <a:lnTo>
                    <a:pt x="5384" y="5092"/>
                  </a:lnTo>
                  <a:close/>
                </a:path>
                <a:path w="661034" h="151129">
                  <a:moveTo>
                    <a:pt x="660704" y="1270"/>
                  </a:moveTo>
                  <a:lnTo>
                    <a:pt x="304" y="0"/>
                  </a:lnTo>
                  <a:lnTo>
                    <a:pt x="292" y="5080"/>
                  </a:lnTo>
                  <a:lnTo>
                    <a:pt x="331127" y="5080"/>
                  </a:lnTo>
                  <a:lnTo>
                    <a:pt x="331127" y="6350"/>
                  </a:lnTo>
                  <a:lnTo>
                    <a:pt x="656602" y="6350"/>
                  </a:lnTo>
                  <a:lnTo>
                    <a:pt x="656602" y="151130"/>
                  </a:lnTo>
                  <a:lnTo>
                    <a:pt x="660539" y="151130"/>
                  </a:lnTo>
                  <a:lnTo>
                    <a:pt x="660539" y="6350"/>
                  </a:lnTo>
                  <a:lnTo>
                    <a:pt x="660692" y="6350"/>
                  </a:lnTo>
                  <a:lnTo>
                    <a:pt x="660692" y="5080"/>
                  </a:lnTo>
                  <a:lnTo>
                    <a:pt x="660704" y="1270"/>
                  </a:lnTo>
                  <a:close/>
                </a:path>
              </a:pathLst>
            </a:custGeom>
            <a:solidFill>
              <a:srgbClr val="AE11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7252931" y="3383279"/>
              <a:ext cx="0" cy="485140"/>
            </a:xfrm>
            <a:custGeom>
              <a:avLst/>
              <a:gdLst/>
              <a:ahLst/>
              <a:cxnLst/>
              <a:rect l="l" t="t" r="r" b="b"/>
              <a:pathLst>
                <a:path h="485139">
                  <a:moveTo>
                    <a:pt x="0" y="0"/>
                  </a:moveTo>
                  <a:lnTo>
                    <a:pt x="0" y="485139"/>
                  </a:lnTo>
                </a:path>
              </a:pathLst>
            </a:custGeom>
            <a:ln w="4923">
              <a:solidFill>
                <a:srgbClr val="AE111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7908531" y="3383279"/>
              <a:ext cx="0" cy="486409"/>
            </a:xfrm>
            <a:custGeom>
              <a:avLst/>
              <a:gdLst/>
              <a:ahLst/>
              <a:cxnLst/>
              <a:rect l="l" t="t" r="r" b="b"/>
              <a:pathLst>
                <a:path h="486410">
                  <a:moveTo>
                    <a:pt x="0" y="0"/>
                  </a:moveTo>
                  <a:lnTo>
                    <a:pt x="0" y="486409"/>
                  </a:lnTo>
                </a:path>
              </a:pathLst>
            </a:custGeom>
            <a:ln w="5563">
              <a:solidFill>
                <a:srgbClr val="AE111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7250430" y="3868419"/>
              <a:ext cx="660400" cy="6350"/>
            </a:xfrm>
            <a:custGeom>
              <a:avLst/>
              <a:gdLst/>
              <a:ahLst/>
              <a:cxnLst/>
              <a:rect l="l" t="t" r="r" b="b"/>
              <a:pathLst>
                <a:path w="660400" h="6350">
                  <a:moveTo>
                    <a:pt x="329552" y="0"/>
                  </a:moveTo>
                  <a:lnTo>
                    <a:pt x="0" y="0"/>
                  </a:lnTo>
                  <a:lnTo>
                    <a:pt x="0" y="1270"/>
                  </a:lnTo>
                  <a:lnTo>
                    <a:pt x="329552" y="1270"/>
                  </a:lnTo>
                  <a:lnTo>
                    <a:pt x="329552" y="0"/>
                  </a:lnTo>
                  <a:close/>
                </a:path>
                <a:path w="660400" h="6350">
                  <a:moveTo>
                    <a:pt x="660400" y="1282"/>
                  </a:moveTo>
                  <a:lnTo>
                    <a:pt x="0" y="1282"/>
                  </a:lnTo>
                  <a:lnTo>
                    <a:pt x="0" y="5080"/>
                  </a:lnTo>
                  <a:lnTo>
                    <a:pt x="660400" y="6350"/>
                  </a:lnTo>
                  <a:lnTo>
                    <a:pt x="660400" y="1282"/>
                  </a:lnTo>
                  <a:close/>
                </a:path>
              </a:pathLst>
            </a:custGeom>
            <a:solidFill>
              <a:srgbClr val="AE11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7254240" y="3237229"/>
              <a:ext cx="654050" cy="632460"/>
            </a:xfrm>
            <a:custGeom>
              <a:avLst/>
              <a:gdLst/>
              <a:ahLst/>
              <a:cxnLst/>
              <a:rect l="l" t="t" r="r" b="b"/>
              <a:pathLst>
                <a:path w="654050" h="632460">
                  <a:moveTo>
                    <a:pt x="2539" y="0"/>
                  </a:moveTo>
                  <a:lnTo>
                    <a:pt x="1952" y="146049"/>
                  </a:lnTo>
                  <a:lnTo>
                    <a:pt x="5770" y="146049"/>
                  </a:lnTo>
                  <a:lnTo>
                    <a:pt x="6350" y="3809"/>
                  </a:lnTo>
                  <a:lnTo>
                    <a:pt x="654039" y="3809"/>
                  </a:lnTo>
                  <a:lnTo>
                    <a:pt x="654050" y="1269"/>
                  </a:lnTo>
                  <a:lnTo>
                    <a:pt x="2539" y="0"/>
                  </a:lnTo>
                  <a:close/>
                </a:path>
                <a:path w="654050" h="632460">
                  <a:moveTo>
                    <a:pt x="654039" y="3809"/>
                  </a:moveTo>
                  <a:lnTo>
                    <a:pt x="6350" y="3809"/>
                  </a:lnTo>
                  <a:lnTo>
                    <a:pt x="648969" y="5079"/>
                  </a:lnTo>
                  <a:lnTo>
                    <a:pt x="648682" y="146049"/>
                  </a:lnTo>
                  <a:lnTo>
                    <a:pt x="653467" y="146049"/>
                  </a:lnTo>
                  <a:lnTo>
                    <a:pt x="654039" y="3809"/>
                  </a:lnTo>
                  <a:close/>
                </a:path>
                <a:path w="654050" h="632460">
                  <a:moveTo>
                    <a:pt x="5770" y="146050"/>
                  </a:moveTo>
                  <a:lnTo>
                    <a:pt x="1952" y="146050"/>
                  </a:lnTo>
                  <a:lnTo>
                    <a:pt x="1850" y="171449"/>
                  </a:lnTo>
                  <a:lnTo>
                    <a:pt x="5667" y="171449"/>
                  </a:lnTo>
                  <a:lnTo>
                    <a:pt x="5770" y="146050"/>
                  </a:lnTo>
                  <a:close/>
                </a:path>
                <a:path w="654050" h="632460">
                  <a:moveTo>
                    <a:pt x="653467" y="146050"/>
                  </a:moveTo>
                  <a:lnTo>
                    <a:pt x="648682" y="146050"/>
                  </a:lnTo>
                  <a:lnTo>
                    <a:pt x="648631" y="171449"/>
                  </a:lnTo>
                  <a:lnTo>
                    <a:pt x="653365" y="171449"/>
                  </a:lnTo>
                  <a:lnTo>
                    <a:pt x="653467" y="146050"/>
                  </a:lnTo>
                  <a:close/>
                </a:path>
                <a:path w="654050" h="632460">
                  <a:moveTo>
                    <a:pt x="5667" y="171450"/>
                  </a:moveTo>
                  <a:lnTo>
                    <a:pt x="1850" y="171450"/>
                  </a:lnTo>
                  <a:lnTo>
                    <a:pt x="1747" y="196849"/>
                  </a:lnTo>
                  <a:lnTo>
                    <a:pt x="5563" y="196849"/>
                  </a:lnTo>
                  <a:lnTo>
                    <a:pt x="5667" y="171450"/>
                  </a:lnTo>
                  <a:close/>
                </a:path>
                <a:path w="654050" h="632460">
                  <a:moveTo>
                    <a:pt x="653365" y="171450"/>
                  </a:moveTo>
                  <a:lnTo>
                    <a:pt x="648631" y="171450"/>
                  </a:lnTo>
                  <a:lnTo>
                    <a:pt x="648579" y="196849"/>
                  </a:lnTo>
                  <a:lnTo>
                    <a:pt x="653262" y="196849"/>
                  </a:lnTo>
                  <a:lnTo>
                    <a:pt x="653365" y="171450"/>
                  </a:lnTo>
                  <a:close/>
                </a:path>
                <a:path w="654050" h="632460">
                  <a:moveTo>
                    <a:pt x="5563" y="196850"/>
                  </a:moveTo>
                  <a:lnTo>
                    <a:pt x="1747" y="196850"/>
                  </a:lnTo>
                  <a:lnTo>
                    <a:pt x="787" y="435609"/>
                  </a:lnTo>
                  <a:lnTo>
                    <a:pt x="4591" y="435609"/>
                  </a:lnTo>
                  <a:lnTo>
                    <a:pt x="5563" y="196850"/>
                  </a:lnTo>
                  <a:close/>
                </a:path>
                <a:path w="654050" h="632460">
                  <a:moveTo>
                    <a:pt x="653262" y="196850"/>
                  </a:moveTo>
                  <a:lnTo>
                    <a:pt x="648579" y="196850"/>
                  </a:lnTo>
                  <a:lnTo>
                    <a:pt x="648093" y="435609"/>
                  </a:lnTo>
                  <a:lnTo>
                    <a:pt x="652302" y="435609"/>
                  </a:lnTo>
                  <a:lnTo>
                    <a:pt x="653262" y="196850"/>
                  </a:lnTo>
                  <a:close/>
                </a:path>
                <a:path w="654050" h="632460">
                  <a:moveTo>
                    <a:pt x="4591" y="435609"/>
                  </a:moveTo>
                  <a:lnTo>
                    <a:pt x="787" y="435609"/>
                  </a:lnTo>
                  <a:lnTo>
                    <a:pt x="684" y="461009"/>
                  </a:lnTo>
                  <a:lnTo>
                    <a:pt x="4487" y="461009"/>
                  </a:lnTo>
                  <a:lnTo>
                    <a:pt x="4591" y="435609"/>
                  </a:lnTo>
                  <a:close/>
                </a:path>
                <a:path w="654050" h="632460">
                  <a:moveTo>
                    <a:pt x="652302" y="435609"/>
                  </a:moveTo>
                  <a:lnTo>
                    <a:pt x="648093" y="435609"/>
                  </a:lnTo>
                  <a:lnTo>
                    <a:pt x="648041" y="461009"/>
                  </a:lnTo>
                  <a:lnTo>
                    <a:pt x="652199" y="461009"/>
                  </a:lnTo>
                  <a:lnTo>
                    <a:pt x="652302" y="435609"/>
                  </a:lnTo>
                  <a:close/>
                </a:path>
                <a:path w="654050" h="632460">
                  <a:moveTo>
                    <a:pt x="4487" y="461009"/>
                  </a:moveTo>
                  <a:lnTo>
                    <a:pt x="684" y="461009"/>
                  </a:lnTo>
                  <a:lnTo>
                    <a:pt x="582" y="486409"/>
                  </a:lnTo>
                  <a:lnTo>
                    <a:pt x="4384" y="486409"/>
                  </a:lnTo>
                  <a:lnTo>
                    <a:pt x="4487" y="461009"/>
                  </a:lnTo>
                  <a:close/>
                </a:path>
                <a:path w="654050" h="632460">
                  <a:moveTo>
                    <a:pt x="652199" y="461009"/>
                  </a:moveTo>
                  <a:lnTo>
                    <a:pt x="648041" y="461009"/>
                  </a:lnTo>
                  <a:lnTo>
                    <a:pt x="647989" y="486409"/>
                  </a:lnTo>
                  <a:lnTo>
                    <a:pt x="652097" y="486409"/>
                  </a:lnTo>
                  <a:lnTo>
                    <a:pt x="652199" y="461009"/>
                  </a:lnTo>
                  <a:close/>
                </a:path>
                <a:path w="654050" h="632460">
                  <a:moveTo>
                    <a:pt x="4384" y="486409"/>
                  </a:moveTo>
                  <a:lnTo>
                    <a:pt x="582" y="486409"/>
                  </a:lnTo>
                  <a:lnTo>
                    <a:pt x="480" y="511809"/>
                  </a:lnTo>
                  <a:lnTo>
                    <a:pt x="4280" y="511809"/>
                  </a:lnTo>
                  <a:lnTo>
                    <a:pt x="4384" y="486409"/>
                  </a:lnTo>
                  <a:close/>
                </a:path>
                <a:path w="654050" h="632460">
                  <a:moveTo>
                    <a:pt x="652097" y="486409"/>
                  </a:moveTo>
                  <a:lnTo>
                    <a:pt x="647989" y="486409"/>
                  </a:lnTo>
                  <a:lnTo>
                    <a:pt x="647937" y="511809"/>
                  </a:lnTo>
                  <a:lnTo>
                    <a:pt x="651995" y="511809"/>
                  </a:lnTo>
                  <a:lnTo>
                    <a:pt x="652097" y="486409"/>
                  </a:lnTo>
                  <a:close/>
                </a:path>
                <a:path w="654050" h="632460">
                  <a:moveTo>
                    <a:pt x="4280" y="511809"/>
                  </a:moveTo>
                  <a:lnTo>
                    <a:pt x="480" y="511809"/>
                  </a:lnTo>
                  <a:lnTo>
                    <a:pt x="378" y="537209"/>
                  </a:lnTo>
                  <a:lnTo>
                    <a:pt x="4177" y="537209"/>
                  </a:lnTo>
                  <a:lnTo>
                    <a:pt x="4280" y="511809"/>
                  </a:lnTo>
                  <a:close/>
                </a:path>
                <a:path w="654050" h="632460">
                  <a:moveTo>
                    <a:pt x="651995" y="511809"/>
                  </a:moveTo>
                  <a:lnTo>
                    <a:pt x="647937" y="511809"/>
                  </a:lnTo>
                  <a:lnTo>
                    <a:pt x="647886" y="537209"/>
                  </a:lnTo>
                  <a:lnTo>
                    <a:pt x="651893" y="537209"/>
                  </a:lnTo>
                  <a:lnTo>
                    <a:pt x="651995" y="511809"/>
                  </a:lnTo>
                  <a:close/>
                </a:path>
                <a:path w="654050" h="632460">
                  <a:moveTo>
                    <a:pt x="4177" y="537209"/>
                  </a:moveTo>
                  <a:lnTo>
                    <a:pt x="378" y="537209"/>
                  </a:lnTo>
                  <a:lnTo>
                    <a:pt x="275" y="562609"/>
                  </a:lnTo>
                  <a:lnTo>
                    <a:pt x="4073" y="562609"/>
                  </a:lnTo>
                  <a:lnTo>
                    <a:pt x="4177" y="537209"/>
                  </a:lnTo>
                  <a:close/>
                </a:path>
                <a:path w="654050" h="632460">
                  <a:moveTo>
                    <a:pt x="651893" y="537209"/>
                  </a:moveTo>
                  <a:lnTo>
                    <a:pt x="647886" y="537209"/>
                  </a:lnTo>
                  <a:lnTo>
                    <a:pt x="647834" y="562609"/>
                  </a:lnTo>
                  <a:lnTo>
                    <a:pt x="651791" y="562609"/>
                  </a:lnTo>
                  <a:lnTo>
                    <a:pt x="651893" y="537209"/>
                  </a:lnTo>
                  <a:close/>
                </a:path>
                <a:path w="654050" h="632460">
                  <a:moveTo>
                    <a:pt x="4073" y="562609"/>
                  </a:moveTo>
                  <a:lnTo>
                    <a:pt x="275" y="562609"/>
                  </a:lnTo>
                  <a:lnTo>
                    <a:pt x="224" y="575309"/>
                  </a:lnTo>
                  <a:lnTo>
                    <a:pt x="4022" y="575309"/>
                  </a:lnTo>
                  <a:lnTo>
                    <a:pt x="4073" y="562609"/>
                  </a:lnTo>
                  <a:close/>
                </a:path>
                <a:path w="654050" h="632460">
                  <a:moveTo>
                    <a:pt x="651791" y="562609"/>
                  </a:moveTo>
                  <a:lnTo>
                    <a:pt x="647834" y="562609"/>
                  </a:lnTo>
                  <a:lnTo>
                    <a:pt x="647808" y="575309"/>
                  </a:lnTo>
                  <a:lnTo>
                    <a:pt x="651739" y="575309"/>
                  </a:lnTo>
                  <a:lnTo>
                    <a:pt x="651791" y="562609"/>
                  </a:lnTo>
                  <a:close/>
                </a:path>
                <a:path w="654050" h="632460">
                  <a:moveTo>
                    <a:pt x="4022" y="575309"/>
                  </a:moveTo>
                  <a:lnTo>
                    <a:pt x="224" y="575309"/>
                  </a:lnTo>
                  <a:lnTo>
                    <a:pt x="122" y="600709"/>
                  </a:lnTo>
                  <a:lnTo>
                    <a:pt x="3918" y="600709"/>
                  </a:lnTo>
                  <a:lnTo>
                    <a:pt x="4022" y="575309"/>
                  </a:lnTo>
                  <a:close/>
                </a:path>
                <a:path w="654050" h="632460">
                  <a:moveTo>
                    <a:pt x="651739" y="575309"/>
                  </a:moveTo>
                  <a:lnTo>
                    <a:pt x="647808" y="575309"/>
                  </a:lnTo>
                  <a:lnTo>
                    <a:pt x="647756" y="600709"/>
                  </a:lnTo>
                  <a:lnTo>
                    <a:pt x="651637" y="600709"/>
                  </a:lnTo>
                  <a:lnTo>
                    <a:pt x="651739" y="575309"/>
                  </a:lnTo>
                  <a:close/>
                </a:path>
                <a:path w="654050" h="632460">
                  <a:moveTo>
                    <a:pt x="3918" y="600709"/>
                  </a:moveTo>
                  <a:lnTo>
                    <a:pt x="122" y="600709"/>
                  </a:lnTo>
                  <a:lnTo>
                    <a:pt x="0" y="631189"/>
                  </a:lnTo>
                  <a:lnTo>
                    <a:pt x="651509" y="632459"/>
                  </a:lnTo>
                  <a:lnTo>
                    <a:pt x="651525" y="628649"/>
                  </a:lnTo>
                  <a:lnTo>
                    <a:pt x="3809" y="627379"/>
                  </a:lnTo>
                  <a:lnTo>
                    <a:pt x="3918" y="600709"/>
                  </a:lnTo>
                  <a:close/>
                </a:path>
                <a:path w="654050" h="632460">
                  <a:moveTo>
                    <a:pt x="651637" y="600709"/>
                  </a:moveTo>
                  <a:lnTo>
                    <a:pt x="647756" y="600709"/>
                  </a:lnTo>
                  <a:lnTo>
                    <a:pt x="647700" y="628649"/>
                  </a:lnTo>
                  <a:lnTo>
                    <a:pt x="651525" y="628649"/>
                  </a:lnTo>
                  <a:lnTo>
                    <a:pt x="651637" y="600709"/>
                  </a:lnTo>
                  <a:close/>
                </a:path>
              </a:pathLst>
            </a:custGeom>
            <a:solidFill>
              <a:srgbClr val="AF11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7258050" y="3241039"/>
              <a:ext cx="645160" cy="624840"/>
            </a:xfrm>
            <a:custGeom>
              <a:avLst/>
              <a:gdLst/>
              <a:ahLst/>
              <a:cxnLst/>
              <a:rect l="l" t="t" r="r" b="b"/>
              <a:pathLst>
                <a:path w="645159" h="624839">
                  <a:moveTo>
                    <a:pt x="2540" y="0"/>
                  </a:moveTo>
                  <a:lnTo>
                    <a:pt x="1960" y="142239"/>
                  </a:lnTo>
                  <a:lnTo>
                    <a:pt x="5079" y="142239"/>
                  </a:lnTo>
                  <a:lnTo>
                    <a:pt x="5079" y="3810"/>
                  </a:lnTo>
                  <a:lnTo>
                    <a:pt x="645154" y="3810"/>
                  </a:lnTo>
                  <a:lnTo>
                    <a:pt x="645159" y="1270"/>
                  </a:lnTo>
                  <a:lnTo>
                    <a:pt x="2540" y="0"/>
                  </a:lnTo>
                  <a:close/>
                </a:path>
                <a:path w="645159" h="624839">
                  <a:moveTo>
                    <a:pt x="645154" y="3810"/>
                  </a:moveTo>
                  <a:lnTo>
                    <a:pt x="5079" y="3810"/>
                  </a:lnTo>
                  <a:lnTo>
                    <a:pt x="641350" y="5080"/>
                  </a:lnTo>
                  <a:lnTo>
                    <a:pt x="641067" y="142239"/>
                  </a:lnTo>
                  <a:lnTo>
                    <a:pt x="644872" y="142239"/>
                  </a:lnTo>
                  <a:lnTo>
                    <a:pt x="645154" y="3810"/>
                  </a:lnTo>
                  <a:close/>
                </a:path>
                <a:path w="645159" h="624839">
                  <a:moveTo>
                    <a:pt x="5079" y="142240"/>
                  </a:moveTo>
                  <a:lnTo>
                    <a:pt x="1960" y="142240"/>
                  </a:lnTo>
                  <a:lnTo>
                    <a:pt x="1857" y="167639"/>
                  </a:lnTo>
                  <a:lnTo>
                    <a:pt x="5079" y="167639"/>
                  </a:lnTo>
                  <a:lnTo>
                    <a:pt x="5079" y="142240"/>
                  </a:lnTo>
                  <a:close/>
                </a:path>
                <a:path w="645159" h="624839">
                  <a:moveTo>
                    <a:pt x="644872" y="142240"/>
                  </a:moveTo>
                  <a:lnTo>
                    <a:pt x="641067" y="142240"/>
                  </a:lnTo>
                  <a:lnTo>
                    <a:pt x="641014" y="167639"/>
                  </a:lnTo>
                  <a:lnTo>
                    <a:pt x="644821" y="167639"/>
                  </a:lnTo>
                  <a:lnTo>
                    <a:pt x="644872" y="142240"/>
                  </a:lnTo>
                  <a:close/>
                </a:path>
                <a:path w="645159" h="624839">
                  <a:moveTo>
                    <a:pt x="5079" y="167640"/>
                  </a:moveTo>
                  <a:lnTo>
                    <a:pt x="1857" y="167640"/>
                  </a:lnTo>
                  <a:lnTo>
                    <a:pt x="1753" y="193039"/>
                  </a:lnTo>
                  <a:lnTo>
                    <a:pt x="5079" y="193039"/>
                  </a:lnTo>
                  <a:lnTo>
                    <a:pt x="5079" y="167640"/>
                  </a:lnTo>
                  <a:close/>
                </a:path>
                <a:path w="645159" h="624839">
                  <a:moveTo>
                    <a:pt x="644821" y="167640"/>
                  </a:moveTo>
                  <a:lnTo>
                    <a:pt x="641014" y="167640"/>
                  </a:lnTo>
                  <a:lnTo>
                    <a:pt x="640962" y="193039"/>
                  </a:lnTo>
                  <a:lnTo>
                    <a:pt x="644769" y="193039"/>
                  </a:lnTo>
                  <a:lnTo>
                    <a:pt x="644821" y="167640"/>
                  </a:lnTo>
                  <a:close/>
                </a:path>
                <a:path w="645159" h="624839">
                  <a:moveTo>
                    <a:pt x="5079" y="193040"/>
                  </a:moveTo>
                  <a:lnTo>
                    <a:pt x="1753" y="193040"/>
                  </a:lnTo>
                  <a:lnTo>
                    <a:pt x="781" y="431800"/>
                  </a:lnTo>
                  <a:lnTo>
                    <a:pt x="5079" y="431800"/>
                  </a:lnTo>
                  <a:lnTo>
                    <a:pt x="5079" y="193040"/>
                  </a:lnTo>
                  <a:close/>
                </a:path>
                <a:path w="645159" h="624839">
                  <a:moveTo>
                    <a:pt x="644769" y="193040"/>
                  </a:moveTo>
                  <a:lnTo>
                    <a:pt x="640962" y="193040"/>
                  </a:lnTo>
                  <a:lnTo>
                    <a:pt x="640470" y="431800"/>
                  </a:lnTo>
                  <a:lnTo>
                    <a:pt x="644283" y="431800"/>
                  </a:lnTo>
                  <a:lnTo>
                    <a:pt x="644769" y="193040"/>
                  </a:lnTo>
                  <a:close/>
                </a:path>
                <a:path w="645159" h="624839">
                  <a:moveTo>
                    <a:pt x="5079" y="431800"/>
                  </a:moveTo>
                  <a:lnTo>
                    <a:pt x="781" y="431800"/>
                  </a:lnTo>
                  <a:lnTo>
                    <a:pt x="677" y="457200"/>
                  </a:lnTo>
                  <a:lnTo>
                    <a:pt x="5079" y="457200"/>
                  </a:lnTo>
                  <a:lnTo>
                    <a:pt x="5079" y="431800"/>
                  </a:lnTo>
                  <a:close/>
                </a:path>
                <a:path w="645159" h="624839">
                  <a:moveTo>
                    <a:pt x="644283" y="431800"/>
                  </a:moveTo>
                  <a:lnTo>
                    <a:pt x="640470" y="431800"/>
                  </a:lnTo>
                  <a:lnTo>
                    <a:pt x="640417" y="457200"/>
                  </a:lnTo>
                  <a:lnTo>
                    <a:pt x="644231" y="457200"/>
                  </a:lnTo>
                  <a:lnTo>
                    <a:pt x="644283" y="431800"/>
                  </a:lnTo>
                  <a:close/>
                </a:path>
                <a:path w="645159" h="624839">
                  <a:moveTo>
                    <a:pt x="5079" y="457200"/>
                  </a:moveTo>
                  <a:lnTo>
                    <a:pt x="677" y="457200"/>
                  </a:lnTo>
                  <a:lnTo>
                    <a:pt x="574" y="482600"/>
                  </a:lnTo>
                  <a:lnTo>
                    <a:pt x="5079" y="482600"/>
                  </a:lnTo>
                  <a:lnTo>
                    <a:pt x="5079" y="457200"/>
                  </a:lnTo>
                  <a:close/>
                </a:path>
                <a:path w="645159" h="624839">
                  <a:moveTo>
                    <a:pt x="644231" y="457200"/>
                  </a:moveTo>
                  <a:lnTo>
                    <a:pt x="640417" y="457200"/>
                  </a:lnTo>
                  <a:lnTo>
                    <a:pt x="640365" y="482600"/>
                  </a:lnTo>
                  <a:lnTo>
                    <a:pt x="644179" y="482600"/>
                  </a:lnTo>
                  <a:lnTo>
                    <a:pt x="644231" y="457200"/>
                  </a:lnTo>
                  <a:close/>
                </a:path>
                <a:path w="645159" h="624839">
                  <a:moveTo>
                    <a:pt x="5079" y="482600"/>
                  </a:moveTo>
                  <a:lnTo>
                    <a:pt x="574" y="482600"/>
                  </a:lnTo>
                  <a:lnTo>
                    <a:pt x="470" y="508000"/>
                  </a:lnTo>
                  <a:lnTo>
                    <a:pt x="5079" y="508000"/>
                  </a:lnTo>
                  <a:lnTo>
                    <a:pt x="5079" y="482600"/>
                  </a:lnTo>
                  <a:close/>
                </a:path>
                <a:path w="645159" h="624839">
                  <a:moveTo>
                    <a:pt x="644179" y="482600"/>
                  </a:moveTo>
                  <a:lnTo>
                    <a:pt x="640365" y="482600"/>
                  </a:lnTo>
                  <a:lnTo>
                    <a:pt x="640313" y="508000"/>
                  </a:lnTo>
                  <a:lnTo>
                    <a:pt x="644127" y="508000"/>
                  </a:lnTo>
                  <a:lnTo>
                    <a:pt x="644179" y="482600"/>
                  </a:lnTo>
                  <a:close/>
                </a:path>
                <a:path w="645159" h="624839">
                  <a:moveTo>
                    <a:pt x="5079" y="508000"/>
                  </a:moveTo>
                  <a:lnTo>
                    <a:pt x="470" y="508000"/>
                  </a:lnTo>
                  <a:lnTo>
                    <a:pt x="367" y="533400"/>
                  </a:lnTo>
                  <a:lnTo>
                    <a:pt x="5079" y="533400"/>
                  </a:lnTo>
                  <a:lnTo>
                    <a:pt x="5079" y="508000"/>
                  </a:lnTo>
                  <a:close/>
                </a:path>
                <a:path w="645159" h="624839">
                  <a:moveTo>
                    <a:pt x="644127" y="508000"/>
                  </a:moveTo>
                  <a:lnTo>
                    <a:pt x="640313" y="508000"/>
                  </a:lnTo>
                  <a:lnTo>
                    <a:pt x="640260" y="533400"/>
                  </a:lnTo>
                  <a:lnTo>
                    <a:pt x="644076" y="533400"/>
                  </a:lnTo>
                  <a:lnTo>
                    <a:pt x="644127" y="508000"/>
                  </a:lnTo>
                  <a:close/>
                </a:path>
                <a:path w="645159" h="624839">
                  <a:moveTo>
                    <a:pt x="5079" y="533400"/>
                  </a:moveTo>
                  <a:lnTo>
                    <a:pt x="367" y="533400"/>
                  </a:lnTo>
                  <a:lnTo>
                    <a:pt x="263" y="558800"/>
                  </a:lnTo>
                  <a:lnTo>
                    <a:pt x="5079" y="558800"/>
                  </a:lnTo>
                  <a:lnTo>
                    <a:pt x="5079" y="533400"/>
                  </a:lnTo>
                  <a:close/>
                </a:path>
                <a:path w="645159" h="624839">
                  <a:moveTo>
                    <a:pt x="644076" y="533400"/>
                  </a:moveTo>
                  <a:lnTo>
                    <a:pt x="640260" y="533400"/>
                  </a:lnTo>
                  <a:lnTo>
                    <a:pt x="640208" y="558800"/>
                  </a:lnTo>
                  <a:lnTo>
                    <a:pt x="644024" y="558800"/>
                  </a:lnTo>
                  <a:lnTo>
                    <a:pt x="644076" y="533400"/>
                  </a:lnTo>
                  <a:close/>
                </a:path>
                <a:path w="645159" h="624839">
                  <a:moveTo>
                    <a:pt x="5079" y="558800"/>
                  </a:moveTo>
                  <a:lnTo>
                    <a:pt x="263" y="558800"/>
                  </a:lnTo>
                  <a:lnTo>
                    <a:pt x="212" y="571500"/>
                  </a:lnTo>
                  <a:lnTo>
                    <a:pt x="5079" y="571500"/>
                  </a:lnTo>
                  <a:lnTo>
                    <a:pt x="5079" y="558800"/>
                  </a:lnTo>
                  <a:close/>
                </a:path>
                <a:path w="645159" h="624839">
                  <a:moveTo>
                    <a:pt x="644024" y="558800"/>
                  </a:moveTo>
                  <a:lnTo>
                    <a:pt x="640208" y="558800"/>
                  </a:lnTo>
                  <a:lnTo>
                    <a:pt x="640182" y="571500"/>
                  </a:lnTo>
                  <a:lnTo>
                    <a:pt x="643998" y="571500"/>
                  </a:lnTo>
                  <a:lnTo>
                    <a:pt x="644024" y="558800"/>
                  </a:lnTo>
                  <a:close/>
                </a:path>
                <a:path w="645159" h="624839">
                  <a:moveTo>
                    <a:pt x="5079" y="571500"/>
                  </a:moveTo>
                  <a:lnTo>
                    <a:pt x="212" y="571500"/>
                  </a:lnTo>
                  <a:lnTo>
                    <a:pt x="108" y="596900"/>
                  </a:lnTo>
                  <a:lnTo>
                    <a:pt x="5079" y="596900"/>
                  </a:lnTo>
                  <a:lnTo>
                    <a:pt x="5079" y="571500"/>
                  </a:lnTo>
                  <a:close/>
                </a:path>
                <a:path w="645159" h="624839">
                  <a:moveTo>
                    <a:pt x="643998" y="571500"/>
                  </a:moveTo>
                  <a:lnTo>
                    <a:pt x="640182" y="571500"/>
                  </a:lnTo>
                  <a:lnTo>
                    <a:pt x="640129" y="596900"/>
                  </a:lnTo>
                  <a:lnTo>
                    <a:pt x="643946" y="596900"/>
                  </a:lnTo>
                  <a:lnTo>
                    <a:pt x="643998" y="571500"/>
                  </a:lnTo>
                  <a:close/>
                </a:path>
                <a:path w="645159" h="624839">
                  <a:moveTo>
                    <a:pt x="5079" y="596900"/>
                  </a:moveTo>
                  <a:lnTo>
                    <a:pt x="108" y="596900"/>
                  </a:lnTo>
                  <a:lnTo>
                    <a:pt x="0" y="623570"/>
                  </a:lnTo>
                  <a:lnTo>
                    <a:pt x="643890" y="624840"/>
                  </a:lnTo>
                  <a:lnTo>
                    <a:pt x="643897" y="621030"/>
                  </a:lnTo>
                  <a:lnTo>
                    <a:pt x="5079" y="619760"/>
                  </a:lnTo>
                  <a:lnTo>
                    <a:pt x="5079" y="596900"/>
                  </a:lnTo>
                  <a:close/>
                </a:path>
                <a:path w="645159" h="624839">
                  <a:moveTo>
                    <a:pt x="643946" y="596900"/>
                  </a:moveTo>
                  <a:lnTo>
                    <a:pt x="640129" y="596900"/>
                  </a:lnTo>
                  <a:lnTo>
                    <a:pt x="640079" y="621030"/>
                  </a:lnTo>
                  <a:lnTo>
                    <a:pt x="643897" y="621030"/>
                  </a:lnTo>
                  <a:lnTo>
                    <a:pt x="643946" y="596900"/>
                  </a:lnTo>
                  <a:close/>
                </a:path>
              </a:pathLst>
            </a:custGeom>
            <a:solidFill>
              <a:srgbClr val="B011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7263130" y="3244849"/>
              <a:ext cx="636270" cy="617220"/>
            </a:xfrm>
            <a:custGeom>
              <a:avLst/>
              <a:gdLst/>
              <a:ahLst/>
              <a:cxnLst/>
              <a:rect l="l" t="t" r="r" b="b"/>
              <a:pathLst>
                <a:path w="636270" h="617220">
                  <a:moveTo>
                    <a:pt x="0" y="0"/>
                  </a:moveTo>
                  <a:lnTo>
                    <a:pt x="0" y="138429"/>
                  </a:lnTo>
                  <a:lnTo>
                    <a:pt x="4798" y="138429"/>
                  </a:lnTo>
                  <a:lnTo>
                    <a:pt x="5079" y="3810"/>
                  </a:lnTo>
                  <a:lnTo>
                    <a:pt x="636264" y="3810"/>
                  </a:lnTo>
                  <a:lnTo>
                    <a:pt x="636270" y="1270"/>
                  </a:lnTo>
                  <a:lnTo>
                    <a:pt x="0" y="0"/>
                  </a:lnTo>
                  <a:close/>
                </a:path>
                <a:path w="636270" h="617220">
                  <a:moveTo>
                    <a:pt x="636264" y="3810"/>
                  </a:moveTo>
                  <a:lnTo>
                    <a:pt x="5079" y="3810"/>
                  </a:lnTo>
                  <a:lnTo>
                    <a:pt x="632460" y="5079"/>
                  </a:lnTo>
                  <a:lnTo>
                    <a:pt x="632181" y="138429"/>
                  </a:lnTo>
                  <a:lnTo>
                    <a:pt x="635987" y="138429"/>
                  </a:lnTo>
                  <a:lnTo>
                    <a:pt x="636264" y="3810"/>
                  </a:lnTo>
                  <a:close/>
                </a:path>
                <a:path w="636270" h="617220">
                  <a:moveTo>
                    <a:pt x="4798" y="138430"/>
                  </a:moveTo>
                  <a:lnTo>
                    <a:pt x="0" y="138430"/>
                  </a:lnTo>
                  <a:lnTo>
                    <a:pt x="0" y="163829"/>
                  </a:lnTo>
                  <a:lnTo>
                    <a:pt x="4745" y="163829"/>
                  </a:lnTo>
                  <a:lnTo>
                    <a:pt x="4798" y="138430"/>
                  </a:lnTo>
                  <a:close/>
                </a:path>
                <a:path w="636270" h="617220">
                  <a:moveTo>
                    <a:pt x="635987" y="138430"/>
                  </a:moveTo>
                  <a:lnTo>
                    <a:pt x="632181" y="138430"/>
                  </a:lnTo>
                  <a:lnTo>
                    <a:pt x="632128" y="163829"/>
                  </a:lnTo>
                  <a:lnTo>
                    <a:pt x="635934" y="163829"/>
                  </a:lnTo>
                  <a:lnTo>
                    <a:pt x="635987" y="138430"/>
                  </a:lnTo>
                  <a:close/>
                </a:path>
                <a:path w="636270" h="617220">
                  <a:moveTo>
                    <a:pt x="4745" y="163830"/>
                  </a:moveTo>
                  <a:lnTo>
                    <a:pt x="0" y="163830"/>
                  </a:lnTo>
                  <a:lnTo>
                    <a:pt x="0" y="189229"/>
                  </a:lnTo>
                  <a:lnTo>
                    <a:pt x="4692" y="189229"/>
                  </a:lnTo>
                  <a:lnTo>
                    <a:pt x="4745" y="163830"/>
                  </a:lnTo>
                  <a:close/>
                </a:path>
                <a:path w="636270" h="617220">
                  <a:moveTo>
                    <a:pt x="635934" y="163830"/>
                  </a:moveTo>
                  <a:lnTo>
                    <a:pt x="632128" y="163830"/>
                  </a:lnTo>
                  <a:lnTo>
                    <a:pt x="632075" y="189229"/>
                  </a:lnTo>
                  <a:lnTo>
                    <a:pt x="635882" y="189229"/>
                  </a:lnTo>
                  <a:lnTo>
                    <a:pt x="635934" y="163830"/>
                  </a:lnTo>
                  <a:close/>
                </a:path>
                <a:path w="636270" h="617220">
                  <a:moveTo>
                    <a:pt x="4692" y="189230"/>
                  </a:moveTo>
                  <a:lnTo>
                    <a:pt x="0" y="189230"/>
                  </a:lnTo>
                  <a:lnTo>
                    <a:pt x="0" y="427989"/>
                  </a:lnTo>
                  <a:lnTo>
                    <a:pt x="4194" y="427989"/>
                  </a:lnTo>
                  <a:lnTo>
                    <a:pt x="4692" y="189230"/>
                  </a:lnTo>
                  <a:close/>
                </a:path>
                <a:path w="636270" h="617220">
                  <a:moveTo>
                    <a:pt x="635882" y="189230"/>
                  </a:moveTo>
                  <a:lnTo>
                    <a:pt x="632075" y="189230"/>
                  </a:lnTo>
                  <a:lnTo>
                    <a:pt x="631577" y="427989"/>
                  </a:lnTo>
                  <a:lnTo>
                    <a:pt x="635390" y="427989"/>
                  </a:lnTo>
                  <a:lnTo>
                    <a:pt x="635882" y="189230"/>
                  </a:lnTo>
                  <a:close/>
                </a:path>
                <a:path w="636270" h="617220">
                  <a:moveTo>
                    <a:pt x="4194" y="427990"/>
                  </a:moveTo>
                  <a:lnTo>
                    <a:pt x="0" y="427990"/>
                  </a:lnTo>
                  <a:lnTo>
                    <a:pt x="0" y="453389"/>
                  </a:lnTo>
                  <a:lnTo>
                    <a:pt x="4141" y="453389"/>
                  </a:lnTo>
                  <a:lnTo>
                    <a:pt x="4194" y="427990"/>
                  </a:lnTo>
                  <a:close/>
                </a:path>
                <a:path w="636270" h="617220">
                  <a:moveTo>
                    <a:pt x="635390" y="427990"/>
                  </a:moveTo>
                  <a:lnTo>
                    <a:pt x="631577" y="427990"/>
                  </a:lnTo>
                  <a:lnTo>
                    <a:pt x="631524" y="453389"/>
                  </a:lnTo>
                  <a:lnTo>
                    <a:pt x="635337" y="453389"/>
                  </a:lnTo>
                  <a:lnTo>
                    <a:pt x="635390" y="427990"/>
                  </a:lnTo>
                  <a:close/>
                </a:path>
                <a:path w="636270" h="617220">
                  <a:moveTo>
                    <a:pt x="4141" y="453390"/>
                  </a:moveTo>
                  <a:lnTo>
                    <a:pt x="0" y="453390"/>
                  </a:lnTo>
                  <a:lnTo>
                    <a:pt x="0" y="478789"/>
                  </a:lnTo>
                  <a:lnTo>
                    <a:pt x="4088" y="478789"/>
                  </a:lnTo>
                  <a:lnTo>
                    <a:pt x="4141" y="453390"/>
                  </a:lnTo>
                  <a:close/>
                </a:path>
                <a:path w="636270" h="617220">
                  <a:moveTo>
                    <a:pt x="635337" y="453390"/>
                  </a:moveTo>
                  <a:lnTo>
                    <a:pt x="631524" y="453390"/>
                  </a:lnTo>
                  <a:lnTo>
                    <a:pt x="631471" y="478789"/>
                  </a:lnTo>
                  <a:lnTo>
                    <a:pt x="635285" y="478789"/>
                  </a:lnTo>
                  <a:lnTo>
                    <a:pt x="635337" y="453390"/>
                  </a:lnTo>
                  <a:close/>
                </a:path>
                <a:path w="636270" h="617220">
                  <a:moveTo>
                    <a:pt x="4088" y="478790"/>
                  </a:moveTo>
                  <a:lnTo>
                    <a:pt x="0" y="478790"/>
                  </a:lnTo>
                  <a:lnTo>
                    <a:pt x="0" y="504189"/>
                  </a:lnTo>
                  <a:lnTo>
                    <a:pt x="4035" y="504189"/>
                  </a:lnTo>
                  <a:lnTo>
                    <a:pt x="4088" y="478790"/>
                  </a:lnTo>
                  <a:close/>
                </a:path>
                <a:path w="636270" h="617220">
                  <a:moveTo>
                    <a:pt x="635285" y="478790"/>
                  </a:moveTo>
                  <a:lnTo>
                    <a:pt x="631471" y="478790"/>
                  </a:lnTo>
                  <a:lnTo>
                    <a:pt x="631418" y="504189"/>
                  </a:lnTo>
                  <a:lnTo>
                    <a:pt x="635233" y="504189"/>
                  </a:lnTo>
                  <a:lnTo>
                    <a:pt x="635285" y="478790"/>
                  </a:lnTo>
                  <a:close/>
                </a:path>
                <a:path w="636270" h="617220">
                  <a:moveTo>
                    <a:pt x="4035" y="504190"/>
                  </a:moveTo>
                  <a:lnTo>
                    <a:pt x="0" y="504190"/>
                  </a:lnTo>
                  <a:lnTo>
                    <a:pt x="0" y="529589"/>
                  </a:lnTo>
                  <a:lnTo>
                    <a:pt x="3982" y="529589"/>
                  </a:lnTo>
                  <a:lnTo>
                    <a:pt x="4035" y="504190"/>
                  </a:lnTo>
                  <a:close/>
                </a:path>
                <a:path w="636270" h="617220">
                  <a:moveTo>
                    <a:pt x="635233" y="504190"/>
                  </a:moveTo>
                  <a:lnTo>
                    <a:pt x="631418" y="504190"/>
                  </a:lnTo>
                  <a:lnTo>
                    <a:pt x="631364" y="529589"/>
                  </a:lnTo>
                  <a:lnTo>
                    <a:pt x="635180" y="529589"/>
                  </a:lnTo>
                  <a:lnTo>
                    <a:pt x="635233" y="504190"/>
                  </a:lnTo>
                  <a:close/>
                </a:path>
                <a:path w="636270" h="617220">
                  <a:moveTo>
                    <a:pt x="3982" y="529590"/>
                  </a:moveTo>
                  <a:lnTo>
                    <a:pt x="0" y="529590"/>
                  </a:lnTo>
                  <a:lnTo>
                    <a:pt x="0" y="554989"/>
                  </a:lnTo>
                  <a:lnTo>
                    <a:pt x="3929" y="554989"/>
                  </a:lnTo>
                  <a:lnTo>
                    <a:pt x="3982" y="529590"/>
                  </a:lnTo>
                  <a:close/>
                </a:path>
                <a:path w="636270" h="617220">
                  <a:moveTo>
                    <a:pt x="635180" y="529590"/>
                  </a:moveTo>
                  <a:lnTo>
                    <a:pt x="631364" y="529590"/>
                  </a:lnTo>
                  <a:lnTo>
                    <a:pt x="631311" y="554989"/>
                  </a:lnTo>
                  <a:lnTo>
                    <a:pt x="635128" y="554989"/>
                  </a:lnTo>
                  <a:lnTo>
                    <a:pt x="635180" y="529590"/>
                  </a:lnTo>
                  <a:close/>
                </a:path>
                <a:path w="636270" h="617220">
                  <a:moveTo>
                    <a:pt x="3929" y="554990"/>
                  </a:moveTo>
                  <a:lnTo>
                    <a:pt x="0" y="554990"/>
                  </a:lnTo>
                  <a:lnTo>
                    <a:pt x="0" y="567689"/>
                  </a:lnTo>
                  <a:lnTo>
                    <a:pt x="3902" y="567689"/>
                  </a:lnTo>
                  <a:lnTo>
                    <a:pt x="3929" y="554990"/>
                  </a:lnTo>
                  <a:close/>
                </a:path>
                <a:path w="636270" h="617220">
                  <a:moveTo>
                    <a:pt x="635128" y="554990"/>
                  </a:moveTo>
                  <a:lnTo>
                    <a:pt x="631311" y="554990"/>
                  </a:lnTo>
                  <a:lnTo>
                    <a:pt x="631285" y="567689"/>
                  </a:lnTo>
                  <a:lnTo>
                    <a:pt x="635102" y="567689"/>
                  </a:lnTo>
                  <a:lnTo>
                    <a:pt x="635128" y="554990"/>
                  </a:lnTo>
                  <a:close/>
                </a:path>
                <a:path w="636270" h="617220">
                  <a:moveTo>
                    <a:pt x="3902" y="567690"/>
                  </a:moveTo>
                  <a:lnTo>
                    <a:pt x="0" y="567690"/>
                  </a:lnTo>
                  <a:lnTo>
                    <a:pt x="0" y="593089"/>
                  </a:lnTo>
                  <a:lnTo>
                    <a:pt x="3849" y="593089"/>
                  </a:lnTo>
                  <a:lnTo>
                    <a:pt x="3902" y="567690"/>
                  </a:lnTo>
                  <a:close/>
                </a:path>
                <a:path w="636270" h="617220">
                  <a:moveTo>
                    <a:pt x="635102" y="567690"/>
                  </a:moveTo>
                  <a:lnTo>
                    <a:pt x="631285" y="567690"/>
                  </a:lnTo>
                  <a:lnTo>
                    <a:pt x="631232" y="593089"/>
                  </a:lnTo>
                  <a:lnTo>
                    <a:pt x="635049" y="593089"/>
                  </a:lnTo>
                  <a:lnTo>
                    <a:pt x="635102" y="567690"/>
                  </a:lnTo>
                  <a:close/>
                </a:path>
                <a:path w="636270" h="617220">
                  <a:moveTo>
                    <a:pt x="3849" y="593090"/>
                  </a:moveTo>
                  <a:lnTo>
                    <a:pt x="0" y="593090"/>
                  </a:lnTo>
                  <a:lnTo>
                    <a:pt x="0" y="615950"/>
                  </a:lnTo>
                  <a:lnTo>
                    <a:pt x="635000" y="617219"/>
                  </a:lnTo>
                  <a:lnTo>
                    <a:pt x="635007" y="613410"/>
                  </a:lnTo>
                  <a:lnTo>
                    <a:pt x="3810" y="612139"/>
                  </a:lnTo>
                  <a:lnTo>
                    <a:pt x="3849" y="593090"/>
                  </a:lnTo>
                  <a:close/>
                </a:path>
                <a:path w="636270" h="617220">
                  <a:moveTo>
                    <a:pt x="635049" y="593090"/>
                  </a:moveTo>
                  <a:lnTo>
                    <a:pt x="631232" y="593090"/>
                  </a:lnTo>
                  <a:lnTo>
                    <a:pt x="631190" y="613410"/>
                  </a:lnTo>
                  <a:lnTo>
                    <a:pt x="635007" y="613410"/>
                  </a:lnTo>
                  <a:lnTo>
                    <a:pt x="635049" y="593090"/>
                  </a:lnTo>
                  <a:close/>
                </a:path>
              </a:pathLst>
            </a:custGeom>
            <a:solidFill>
              <a:srgbClr val="B1101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7266940" y="3248659"/>
              <a:ext cx="628650" cy="609600"/>
            </a:xfrm>
            <a:custGeom>
              <a:avLst/>
              <a:gdLst/>
              <a:ahLst/>
              <a:cxnLst/>
              <a:rect l="l" t="t" r="r" b="b"/>
              <a:pathLst>
                <a:path w="628650" h="609600">
                  <a:moveTo>
                    <a:pt x="1269" y="0"/>
                  </a:moveTo>
                  <a:lnTo>
                    <a:pt x="988" y="134619"/>
                  </a:lnTo>
                  <a:lnTo>
                    <a:pt x="4803" y="134619"/>
                  </a:lnTo>
                  <a:lnTo>
                    <a:pt x="5079" y="3810"/>
                  </a:lnTo>
                  <a:lnTo>
                    <a:pt x="628644" y="3810"/>
                  </a:lnTo>
                  <a:lnTo>
                    <a:pt x="628650" y="1269"/>
                  </a:lnTo>
                  <a:lnTo>
                    <a:pt x="1269" y="0"/>
                  </a:lnTo>
                  <a:close/>
                </a:path>
                <a:path w="628650" h="609600">
                  <a:moveTo>
                    <a:pt x="628644" y="3810"/>
                  </a:moveTo>
                  <a:lnTo>
                    <a:pt x="5079" y="3810"/>
                  </a:lnTo>
                  <a:lnTo>
                    <a:pt x="624839" y="5079"/>
                  </a:lnTo>
                  <a:lnTo>
                    <a:pt x="624565" y="134619"/>
                  </a:lnTo>
                  <a:lnTo>
                    <a:pt x="628371" y="134619"/>
                  </a:lnTo>
                  <a:lnTo>
                    <a:pt x="628644" y="3810"/>
                  </a:lnTo>
                  <a:close/>
                </a:path>
                <a:path w="628650" h="609600">
                  <a:moveTo>
                    <a:pt x="4803" y="134620"/>
                  </a:moveTo>
                  <a:lnTo>
                    <a:pt x="988" y="134620"/>
                  </a:lnTo>
                  <a:lnTo>
                    <a:pt x="935" y="160019"/>
                  </a:lnTo>
                  <a:lnTo>
                    <a:pt x="4749" y="160019"/>
                  </a:lnTo>
                  <a:lnTo>
                    <a:pt x="4803" y="134620"/>
                  </a:lnTo>
                  <a:close/>
                </a:path>
                <a:path w="628650" h="609600">
                  <a:moveTo>
                    <a:pt x="628371" y="134620"/>
                  </a:moveTo>
                  <a:lnTo>
                    <a:pt x="624565" y="134620"/>
                  </a:lnTo>
                  <a:lnTo>
                    <a:pt x="624511" y="160019"/>
                  </a:lnTo>
                  <a:lnTo>
                    <a:pt x="628318" y="160019"/>
                  </a:lnTo>
                  <a:lnTo>
                    <a:pt x="628371" y="134620"/>
                  </a:lnTo>
                  <a:close/>
                </a:path>
                <a:path w="628650" h="609600">
                  <a:moveTo>
                    <a:pt x="4749" y="160020"/>
                  </a:moveTo>
                  <a:lnTo>
                    <a:pt x="935" y="160020"/>
                  </a:lnTo>
                  <a:lnTo>
                    <a:pt x="882" y="185419"/>
                  </a:lnTo>
                  <a:lnTo>
                    <a:pt x="4696" y="185419"/>
                  </a:lnTo>
                  <a:lnTo>
                    <a:pt x="4749" y="160020"/>
                  </a:lnTo>
                  <a:close/>
                </a:path>
                <a:path w="628650" h="609600">
                  <a:moveTo>
                    <a:pt x="628318" y="160020"/>
                  </a:moveTo>
                  <a:lnTo>
                    <a:pt x="624511" y="160020"/>
                  </a:lnTo>
                  <a:lnTo>
                    <a:pt x="624457" y="185419"/>
                  </a:lnTo>
                  <a:lnTo>
                    <a:pt x="628265" y="185419"/>
                  </a:lnTo>
                  <a:lnTo>
                    <a:pt x="628318" y="160020"/>
                  </a:lnTo>
                  <a:close/>
                </a:path>
                <a:path w="628650" h="609600">
                  <a:moveTo>
                    <a:pt x="4696" y="185420"/>
                  </a:moveTo>
                  <a:lnTo>
                    <a:pt x="882" y="185420"/>
                  </a:lnTo>
                  <a:lnTo>
                    <a:pt x="384" y="424179"/>
                  </a:lnTo>
                  <a:lnTo>
                    <a:pt x="4191" y="424179"/>
                  </a:lnTo>
                  <a:lnTo>
                    <a:pt x="4696" y="185420"/>
                  </a:lnTo>
                  <a:close/>
                </a:path>
                <a:path w="628650" h="609600">
                  <a:moveTo>
                    <a:pt x="628265" y="185420"/>
                  </a:moveTo>
                  <a:lnTo>
                    <a:pt x="624457" y="185420"/>
                  </a:lnTo>
                  <a:lnTo>
                    <a:pt x="623952" y="424179"/>
                  </a:lnTo>
                  <a:lnTo>
                    <a:pt x="627767" y="424179"/>
                  </a:lnTo>
                  <a:lnTo>
                    <a:pt x="628265" y="185420"/>
                  </a:lnTo>
                  <a:close/>
                </a:path>
                <a:path w="628650" h="609600">
                  <a:moveTo>
                    <a:pt x="4191" y="424180"/>
                  </a:moveTo>
                  <a:lnTo>
                    <a:pt x="384" y="424180"/>
                  </a:lnTo>
                  <a:lnTo>
                    <a:pt x="331" y="449579"/>
                  </a:lnTo>
                  <a:lnTo>
                    <a:pt x="4137" y="449579"/>
                  </a:lnTo>
                  <a:lnTo>
                    <a:pt x="4191" y="424180"/>
                  </a:lnTo>
                  <a:close/>
                </a:path>
                <a:path w="628650" h="609600">
                  <a:moveTo>
                    <a:pt x="627767" y="424180"/>
                  </a:moveTo>
                  <a:lnTo>
                    <a:pt x="623952" y="424180"/>
                  </a:lnTo>
                  <a:lnTo>
                    <a:pt x="623898" y="449579"/>
                  </a:lnTo>
                  <a:lnTo>
                    <a:pt x="627714" y="449579"/>
                  </a:lnTo>
                  <a:lnTo>
                    <a:pt x="627767" y="424180"/>
                  </a:lnTo>
                  <a:close/>
                </a:path>
                <a:path w="628650" h="609600">
                  <a:moveTo>
                    <a:pt x="4137" y="449580"/>
                  </a:moveTo>
                  <a:lnTo>
                    <a:pt x="331" y="449580"/>
                  </a:lnTo>
                  <a:lnTo>
                    <a:pt x="278" y="474979"/>
                  </a:lnTo>
                  <a:lnTo>
                    <a:pt x="4083" y="474979"/>
                  </a:lnTo>
                  <a:lnTo>
                    <a:pt x="4137" y="449580"/>
                  </a:lnTo>
                  <a:close/>
                </a:path>
                <a:path w="628650" h="609600">
                  <a:moveTo>
                    <a:pt x="627714" y="449580"/>
                  </a:moveTo>
                  <a:lnTo>
                    <a:pt x="623898" y="449580"/>
                  </a:lnTo>
                  <a:lnTo>
                    <a:pt x="623844" y="474979"/>
                  </a:lnTo>
                  <a:lnTo>
                    <a:pt x="627661" y="474979"/>
                  </a:lnTo>
                  <a:lnTo>
                    <a:pt x="627714" y="449580"/>
                  </a:lnTo>
                  <a:close/>
                </a:path>
                <a:path w="628650" h="609600">
                  <a:moveTo>
                    <a:pt x="4083" y="474980"/>
                  </a:moveTo>
                  <a:lnTo>
                    <a:pt x="278" y="474980"/>
                  </a:lnTo>
                  <a:lnTo>
                    <a:pt x="225" y="500379"/>
                  </a:lnTo>
                  <a:lnTo>
                    <a:pt x="4030" y="500379"/>
                  </a:lnTo>
                  <a:lnTo>
                    <a:pt x="4083" y="474980"/>
                  </a:lnTo>
                  <a:close/>
                </a:path>
                <a:path w="628650" h="609600">
                  <a:moveTo>
                    <a:pt x="627661" y="474980"/>
                  </a:moveTo>
                  <a:lnTo>
                    <a:pt x="623844" y="474980"/>
                  </a:lnTo>
                  <a:lnTo>
                    <a:pt x="623790" y="500379"/>
                  </a:lnTo>
                  <a:lnTo>
                    <a:pt x="627608" y="500379"/>
                  </a:lnTo>
                  <a:lnTo>
                    <a:pt x="627661" y="474980"/>
                  </a:lnTo>
                  <a:close/>
                </a:path>
                <a:path w="628650" h="609600">
                  <a:moveTo>
                    <a:pt x="4030" y="500380"/>
                  </a:moveTo>
                  <a:lnTo>
                    <a:pt x="225" y="500380"/>
                  </a:lnTo>
                  <a:lnTo>
                    <a:pt x="172" y="525779"/>
                  </a:lnTo>
                  <a:lnTo>
                    <a:pt x="3976" y="525779"/>
                  </a:lnTo>
                  <a:lnTo>
                    <a:pt x="4030" y="500380"/>
                  </a:lnTo>
                  <a:close/>
                </a:path>
                <a:path w="628650" h="609600">
                  <a:moveTo>
                    <a:pt x="627608" y="500380"/>
                  </a:moveTo>
                  <a:lnTo>
                    <a:pt x="623790" y="500380"/>
                  </a:lnTo>
                  <a:lnTo>
                    <a:pt x="623736" y="525779"/>
                  </a:lnTo>
                  <a:lnTo>
                    <a:pt x="627554" y="525779"/>
                  </a:lnTo>
                  <a:lnTo>
                    <a:pt x="627608" y="500380"/>
                  </a:lnTo>
                  <a:close/>
                </a:path>
                <a:path w="628650" h="609600">
                  <a:moveTo>
                    <a:pt x="3976" y="525780"/>
                  </a:moveTo>
                  <a:lnTo>
                    <a:pt x="172" y="525780"/>
                  </a:lnTo>
                  <a:lnTo>
                    <a:pt x="119" y="551179"/>
                  </a:lnTo>
                  <a:lnTo>
                    <a:pt x="3922" y="551179"/>
                  </a:lnTo>
                  <a:lnTo>
                    <a:pt x="3976" y="525780"/>
                  </a:lnTo>
                  <a:close/>
                </a:path>
                <a:path w="628650" h="609600">
                  <a:moveTo>
                    <a:pt x="627554" y="525780"/>
                  </a:moveTo>
                  <a:lnTo>
                    <a:pt x="623736" y="525780"/>
                  </a:lnTo>
                  <a:lnTo>
                    <a:pt x="623683" y="551179"/>
                  </a:lnTo>
                  <a:lnTo>
                    <a:pt x="627501" y="551179"/>
                  </a:lnTo>
                  <a:lnTo>
                    <a:pt x="627554" y="525780"/>
                  </a:lnTo>
                  <a:close/>
                </a:path>
                <a:path w="628650" h="609600">
                  <a:moveTo>
                    <a:pt x="3922" y="551180"/>
                  </a:moveTo>
                  <a:lnTo>
                    <a:pt x="119" y="551180"/>
                  </a:lnTo>
                  <a:lnTo>
                    <a:pt x="92" y="563879"/>
                  </a:lnTo>
                  <a:lnTo>
                    <a:pt x="3895" y="563879"/>
                  </a:lnTo>
                  <a:lnTo>
                    <a:pt x="3922" y="551180"/>
                  </a:lnTo>
                  <a:close/>
                </a:path>
                <a:path w="628650" h="609600">
                  <a:moveTo>
                    <a:pt x="627501" y="551180"/>
                  </a:moveTo>
                  <a:lnTo>
                    <a:pt x="623683" y="551180"/>
                  </a:lnTo>
                  <a:lnTo>
                    <a:pt x="623656" y="563879"/>
                  </a:lnTo>
                  <a:lnTo>
                    <a:pt x="627475" y="563879"/>
                  </a:lnTo>
                  <a:lnTo>
                    <a:pt x="627501" y="551180"/>
                  </a:lnTo>
                  <a:close/>
                </a:path>
                <a:path w="628650" h="609600">
                  <a:moveTo>
                    <a:pt x="3895" y="563880"/>
                  </a:moveTo>
                  <a:lnTo>
                    <a:pt x="92" y="563880"/>
                  </a:lnTo>
                  <a:lnTo>
                    <a:pt x="39" y="589279"/>
                  </a:lnTo>
                  <a:lnTo>
                    <a:pt x="3842" y="589279"/>
                  </a:lnTo>
                  <a:lnTo>
                    <a:pt x="3895" y="563880"/>
                  </a:lnTo>
                  <a:close/>
                </a:path>
                <a:path w="628650" h="609600">
                  <a:moveTo>
                    <a:pt x="627475" y="563880"/>
                  </a:moveTo>
                  <a:lnTo>
                    <a:pt x="623656" y="563880"/>
                  </a:lnTo>
                  <a:lnTo>
                    <a:pt x="623602" y="589279"/>
                  </a:lnTo>
                  <a:lnTo>
                    <a:pt x="627422" y="589279"/>
                  </a:lnTo>
                  <a:lnTo>
                    <a:pt x="627475" y="563880"/>
                  </a:lnTo>
                  <a:close/>
                </a:path>
                <a:path w="628650" h="609600">
                  <a:moveTo>
                    <a:pt x="3842" y="589280"/>
                  </a:moveTo>
                  <a:lnTo>
                    <a:pt x="39" y="589280"/>
                  </a:lnTo>
                  <a:lnTo>
                    <a:pt x="0" y="608329"/>
                  </a:lnTo>
                  <a:lnTo>
                    <a:pt x="627379" y="609600"/>
                  </a:lnTo>
                  <a:lnTo>
                    <a:pt x="627390" y="604519"/>
                  </a:lnTo>
                  <a:lnTo>
                    <a:pt x="3809" y="604519"/>
                  </a:lnTo>
                  <a:lnTo>
                    <a:pt x="3842" y="589280"/>
                  </a:lnTo>
                  <a:close/>
                </a:path>
                <a:path w="628650" h="609600">
                  <a:moveTo>
                    <a:pt x="627422" y="589280"/>
                  </a:moveTo>
                  <a:lnTo>
                    <a:pt x="623602" y="589280"/>
                  </a:lnTo>
                  <a:lnTo>
                    <a:pt x="623569" y="604519"/>
                  </a:lnTo>
                  <a:lnTo>
                    <a:pt x="627390" y="604519"/>
                  </a:lnTo>
                  <a:lnTo>
                    <a:pt x="627422" y="589280"/>
                  </a:lnTo>
                  <a:close/>
                </a:path>
              </a:pathLst>
            </a:custGeom>
            <a:solidFill>
              <a:srgbClr val="B210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7271867" y="3252469"/>
              <a:ext cx="620395" cy="130810"/>
            </a:xfrm>
            <a:custGeom>
              <a:avLst/>
              <a:gdLst/>
              <a:ahLst/>
              <a:cxnLst/>
              <a:rect l="l" t="t" r="r" b="b"/>
              <a:pathLst>
                <a:path w="620395" h="130810">
                  <a:moveTo>
                    <a:pt x="619899" y="1270"/>
                  </a:moveTo>
                  <a:lnTo>
                    <a:pt x="310019" y="1270"/>
                  </a:lnTo>
                  <a:lnTo>
                    <a:pt x="310019" y="0"/>
                  </a:lnTo>
                  <a:lnTo>
                    <a:pt x="139" y="0"/>
                  </a:lnTo>
                  <a:lnTo>
                    <a:pt x="139" y="1270"/>
                  </a:lnTo>
                  <a:lnTo>
                    <a:pt x="139" y="5080"/>
                  </a:lnTo>
                  <a:lnTo>
                    <a:pt x="0" y="5080"/>
                  </a:lnTo>
                  <a:lnTo>
                    <a:pt x="0" y="130810"/>
                  </a:lnTo>
                  <a:lnTo>
                    <a:pt x="3822" y="130810"/>
                  </a:lnTo>
                  <a:lnTo>
                    <a:pt x="3822" y="5080"/>
                  </a:lnTo>
                  <a:lnTo>
                    <a:pt x="619899" y="5080"/>
                  </a:lnTo>
                  <a:lnTo>
                    <a:pt x="619899" y="1270"/>
                  </a:lnTo>
                  <a:close/>
                </a:path>
              </a:pathLst>
            </a:custGeom>
            <a:solidFill>
              <a:srgbClr val="B310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7888941" y="3257549"/>
              <a:ext cx="0" cy="591820"/>
            </a:xfrm>
            <a:custGeom>
              <a:avLst/>
              <a:gdLst/>
              <a:ahLst/>
              <a:cxnLst/>
              <a:rect l="l" t="t" r="r" b="b"/>
              <a:pathLst>
                <a:path h="591820">
                  <a:moveTo>
                    <a:pt x="0" y="0"/>
                  </a:moveTo>
                  <a:lnTo>
                    <a:pt x="0" y="591819"/>
                  </a:lnTo>
                </a:path>
              </a:pathLst>
            </a:custGeom>
            <a:ln w="4482">
              <a:solidFill>
                <a:srgbClr val="B3101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7272935" y="3383279"/>
              <a:ext cx="0" cy="466090"/>
            </a:xfrm>
            <a:custGeom>
              <a:avLst/>
              <a:gdLst/>
              <a:ahLst/>
              <a:cxnLst/>
              <a:rect l="l" t="t" r="r" b="b"/>
              <a:pathLst>
                <a:path h="466089">
                  <a:moveTo>
                    <a:pt x="0" y="0"/>
                  </a:moveTo>
                  <a:lnTo>
                    <a:pt x="0" y="466089"/>
                  </a:lnTo>
                </a:path>
              </a:pathLst>
            </a:custGeom>
            <a:ln w="4330">
              <a:solidFill>
                <a:srgbClr val="B3101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7270754" y="3849369"/>
              <a:ext cx="619760" cy="3810"/>
            </a:xfrm>
            <a:custGeom>
              <a:avLst/>
              <a:gdLst/>
              <a:ahLst/>
              <a:cxnLst/>
              <a:rect l="l" t="t" r="r" b="b"/>
              <a:pathLst>
                <a:path w="619759" h="3810">
                  <a:moveTo>
                    <a:pt x="0" y="3809"/>
                  </a:moveTo>
                  <a:lnTo>
                    <a:pt x="619760" y="3809"/>
                  </a:lnTo>
                  <a:lnTo>
                    <a:pt x="61976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B310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7275690" y="3257549"/>
              <a:ext cx="612775" cy="125730"/>
            </a:xfrm>
            <a:custGeom>
              <a:avLst/>
              <a:gdLst/>
              <a:ahLst/>
              <a:cxnLst/>
              <a:rect l="l" t="t" r="r" b="b"/>
              <a:pathLst>
                <a:path w="612775" h="125729">
                  <a:moveTo>
                    <a:pt x="612267" y="0"/>
                  </a:moveTo>
                  <a:lnTo>
                    <a:pt x="127" y="0"/>
                  </a:lnTo>
                  <a:lnTo>
                    <a:pt x="127" y="3810"/>
                  </a:lnTo>
                  <a:lnTo>
                    <a:pt x="0" y="3810"/>
                  </a:lnTo>
                  <a:lnTo>
                    <a:pt x="0" y="125730"/>
                  </a:lnTo>
                  <a:lnTo>
                    <a:pt x="3810" y="125730"/>
                  </a:lnTo>
                  <a:lnTo>
                    <a:pt x="3810" y="3810"/>
                  </a:lnTo>
                  <a:lnTo>
                    <a:pt x="612267" y="3810"/>
                  </a:lnTo>
                  <a:lnTo>
                    <a:pt x="612267" y="0"/>
                  </a:lnTo>
                  <a:close/>
                </a:path>
              </a:pathLst>
            </a:custGeom>
            <a:solidFill>
              <a:srgbClr val="B410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7885129" y="3261359"/>
              <a:ext cx="0" cy="584200"/>
            </a:xfrm>
            <a:custGeom>
              <a:avLst/>
              <a:gdLst/>
              <a:ahLst/>
              <a:cxnLst/>
              <a:rect l="l" t="t" r="r" b="b"/>
              <a:pathLst>
                <a:path h="584200">
                  <a:moveTo>
                    <a:pt x="0" y="0"/>
                  </a:moveTo>
                  <a:lnTo>
                    <a:pt x="0" y="584200"/>
                  </a:lnTo>
                </a:path>
              </a:pathLst>
            </a:custGeom>
            <a:ln w="4479">
              <a:solidFill>
                <a:srgbClr val="B4101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7276742" y="3383279"/>
              <a:ext cx="0" cy="462280"/>
            </a:xfrm>
            <a:custGeom>
              <a:avLst/>
              <a:gdLst/>
              <a:ahLst/>
              <a:cxnLst/>
              <a:rect l="l" t="t" r="r" b="b"/>
              <a:pathLst>
                <a:path h="462279">
                  <a:moveTo>
                    <a:pt x="0" y="0"/>
                  </a:moveTo>
                  <a:lnTo>
                    <a:pt x="0" y="462279"/>
                  </a:lnTo>
                </a:path>
              </a:pathLst>
            </a:custGeom>
            <a:ln w="4332">
              <a:solidFill>
                <a:srgbClr val="B4101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7274564" y="3845559"/>
              <a:ext cx="612140" cy="3810"/>
            </a:xfrm>
            <a:custGeom>
              <a:avLst/>
              <a:gdLst/>
              <a:ahLst/>
              <a:cxnLst/>
              <a:rect l="l" t="t" r="r" b="b"/>
              <a:pathLst>
                <a:path w="612140" h="3810">
                  <a:moveTo>
                    <a:pt x="0" y="3810"/>
                  </a:moveTo>
                  <a:lnTo>
                    <a:pt x="612140" y="3810"/>
                  </a:lnTo>
                  <a:lnTo>
                    <a:pt x="612140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B410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7279500" y="3261359"/>
              <a:ext cx="605155" cy="121920"/>
            </a:xfrm>
            <a:custGeom>
              <a:avLst/>
              <a:gdLst/>
              <a:ahLst/>
              <a:cxnLst/>
              <a:rect l="l" t="t" r="r" b="b"/>
              <a:pathLst>
                <a:path w="605154" h="121920">
                  <a:moveTo>
                    <a:pt x="604647" y="0"/>
                  </a:moveTo>
                  <a:lnTo>
                    <a:pt x="127" y="0"/>
                  </a:lnTo>
                  <a:lnTo>
                    <a:pt x="127" y="3810"/>
                  </a:lnTo>
                  <a:lnTo>
                    <a:pt x="0" y="3810"/>
                  </a:lnTo>
                  <a:lnTo>
                    <a:pt x="0" y="121920"/>
                  </a:lnTo>
                  <a:lnTo>
                    <a:pt x="3810" y="121920"/>
                  </a:lnTo>
                  <a:lnTo>
                    <a:pt x="3810" y="3810"/>
                  </a:lnTo>
                  <a:lnTo>
                    <a:pt x="604647" y="3810"/>
                  </a:lnTo>
                  <a:lnTo>
                    <a:pt x="604647" y="0"/>
                  </a:lnTo>
                  <a:close/>
                </a:path>
              </a:pathLst>
            </a:custGeom>
            <a:solidFill>
              <a:srgbClr val="B510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7881366" y="3265169"/>
              <a:ext cx="0" cy="576580"/>
            </a:xfrm>
            <a:custGeom>
              <a:avLst/>
              <a:gdLst/>
              <a:ahLst/>
              <a:cxnLst/>
              <a:rect l="l" t="t" r="r" b="b"/>
              <a:pathLst>
                <a:path h="576579">
                  <a:moveTo>
                    <a:pt x="0" y="0"/>
                  </a:moveTo>
                  <a:lnTo>
                    <a:pt x="0" y="576579"/>
                  </a:lnTo>
                </a:path>
              </a:pathLst>
            </a:custGeom>
            <a:ln w="4573">
              <a:solidFill>
                <a:srgbClr val="B5101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7280550" y="3383279"/>
              <a:ext cx="0" cy="458470"/>
            </a:xfrm>
            <a:custGeom>
              <a:avLst/>
              <a:gdLst/>
              <a:ahLst/>
              <a:cxnLst/>
              <a:rect l="l" t="t" r="r" b="b"/>
              <a:pathLst>
                <a:path h="458470">
                  <a:moveTo>
                    <a:pt x="0" y="0"/>
                  </a:moveTo>
                  <a:lnTo>
                    <a:pt x="0" y="458469"/>
                  </a:lnTo>
                </a:path>
              </a:pathLst>
            </a:custGeom>
            <a:ln w="4335">
              <a:solidFill>
                <a:srgbClr val="B51016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7278374" y="3841750"/>
              <a:ext cx="604520" cy="3810"/>
            </a:xfrm>
            <a:custGeom>
              <a:avLst/>
              <a:gdLst/>
              <a:ahLst/>
              <a:cxnLst/>
              <a:rect l="l" t="t" r="r" b="b"/>
              <a:pathLst>
                <a:path w="604520" h="3810">
                  <a:moveTo>
                    <a:pt x="0" y="3809"/>
                  </a:moveTo>
                  <a:lnTo>
                    <a:pt x="604520" y="3809"/>
                  </a:lnTo>
                  <a:lnTo>
                    <a:pt x="604520" y="0"/>
                  </a:lnTo>
                  <a:lnTo>
                    <a:pt x="0" y="0"/>
                  </a:lnTo>
                  <a:lnTo>
                    <a:pt x="0" y="3809"/>
                  </a:lnTo>
                  <a:close/>
                </a:path>
              </a:pathLst>
            </a:custGeom>
            <a:solidFill>
              <a:srgbClr val="B5101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7282180" y="3265169"/>
              <a:ext cx="596900" cy="576580"/>
            </a:xfrm>
            <a:custGeom>
              <a:avLst/>
              <a:gdLst/>
              <a:ahLst/>
              <a:cxnLst/>
              <a:rect l="l" t="t" r="r" b="b"/>
              <a:pathLst>
                <a:path w="596900" h="576579">
                  <a:moveTo>
                    <a:pt x="596900" y="0"/>
                  </a:moveTo>
                  <a:lnTo>
                    <a:pt x="1270" y="0"/>
                  </a:lnTo>
                  <a:lnTo>
                    <a:pt x="1009" y="118109"/>
                  </a:lnTo>
                  <a:lnTo>
                    <a:pt x="5079" y="118109"/>
                  </a:lnTo>
                  <a:lnTo>
                    <a:pt x="5079" y="3809"/>
                  </a:lnTo>
                  <a:lnTo>
                    <a:pt x="596900" y="3809"/>
                  </a:lnTo>
                  <a:lnTo>
                    <a:pt x="596900" y="0"/>
                  </a:lnTo>
                  <a:close/>
                </a:path>
                <a:path w="596900" h="576579">
                  <a:moveTo>
                    <a:pt x="596900" y="3809"/>
                  </a:moveTo>
                  <a:lnTo>
                    <a:pt x="5079" y="3809"/>
                  </a:lnTo>
                  <a:lnTo>
                    <a:pt x="593090" y="5079"/>
                  </a:lnTo>
                  <a:lnTo>
                    <a:pt x="593090" y="118109"/>
                  </a:lnTo>
                  <a:lnTo>
                    <a:pt x="596900" y="118109"/>
                  </a:lnTo>
                  <a:lnTo>
                    <a:pt x="596900" y="3809"/>
                  </a:lnTo>
                  <a:close/>
                </a:path>
                <a:path w="596900" h="576579">
                  <a:moveTo>
                    <a:pt x="5079" y="118110"/>
                  </a:moveTo>
                  <a:lnTo>
                    <a:pt x="1009" y="118110"/>
                  </a:lnTo>
                  <a:lnTo>
                    <a:pt x="953" y="143509"/>
                  </a:lnTo>
                  <a:lnTo>
                    <a:pt x="5079" y="143509"/>
                  </a:lnTo>
                  <a:lnTo>
                    <a:pt x="5079" y="118110"/>
                  </a:lnTo>
                  <a:close/>
                </a:path>
                <a:path w="596900" h="576579">
                  <a:moveTo>
                    <a:pt x="596900" y="118110"/>
                  </a:moveTo>
                  <a:lnTo>
                    <a:pt x="593090" y="118110"/>
                  </a:lnTo>
                  <a:lnTo>
                    <a:pt x="593090" y="143509"/>
                  </a:lnTo>
                  <a:lnTo>
                    <a:pt x="596900" y="143509"/>
                  </a:lnTo>
                  <a:lnTo>
                    <a:pt x="596900" y="118110"/>
                  </a:lnTo>
                  <a:close/>
                </a:path>
                <a:path w="596900" h="576579">
                  <a:moveTo>
                    <a:pt x="5079" y="143510"/>
                  </a:moveTo>
                  <a:lnTo>
                    <a:pt x="953" y="143510"/>
                  </a:lnTo>
                  <a:lnTo>
                    <a:pt x="897" y="168909"/>
                  </a:lnTo>
                  <a:lnTo>
                    <a:pt x="5079" y="168909"/>
                  </a:lnTo>
                  <a:lnTo>
                    <a:pt x="5079" y="143510"/>
                  </a:lnTo>
                  <a:close/>
                </a:path>
                <a:path w="596900" h="576579">
                  <a:moveTo>
                    <a:pt x="596900" y="143510"/>
                  </a:moveTo>
                  <a:lnTo>
                    <a:pt x="593090" y="143510"/>
                  </a:lnTo>
                  <a:lnTo>
                    <a:pt x="593090" y="168909"/>
                  </a:lnTo>
                  <a:lnTo>
                    <a:pt x="596900" y="168909"/>
                  </a:lnTo>
                  <a:lnTo>
                    <a:pt x="596900" y="143510"/>
                  </a:lnTo>
                  <a:close/>
                </a:path>
                <a:path w="596900" h="576579">
                  <a:moveTo>
                    <a:pt x="5079" y="168910"/>
                  </a:moveTo>
                  <a:lnTo>
                    <a:pt x="897" y="168910"/>
                  </a:lnTo>
                  <a:lnTo>
                    <a:pt x="372" y="407669"/>
                  </a:lnTo>
                  <a:lnTo>
                    <a:pt x="5079" y="407669"/>
                  </a:lnTo>
                  <a:lnTo>
                    <a:pt x="5079" y="168910"/>
                  </a:lnTo>
                  <a:close/>
                </a:path>
                <a:path w="596900" h="576579">
                  <a:moveTo>
                    <a:pt x="596900" y="168910"/>
                  </a:moveTo>
                  <a:lnTo>
                    <a:pt x="593090" y="168910"/>
                  </a:lnTo>
                  <a:lnTo>
                    <a:pt x="593090" y="407669"/>
                  </a:lnTo>
                  <a:lnTo>
                    <a:pt x="596900" y="407669"/>
                  </a:lnTo>
                  <a:lnTo>
                    <a:pt x="596900" y="168910"/>
                  </a:lnTo>
                  <a:close/>
                </a:path>
                <a:path w="596900" h="576579">
                  <a:moveTo>
                    <a:pt x="5079" y="407669"/>
                  </a:moveTo>
                  <a:lnTo>
                    <a:pt x="372" y="407669"/>
                  </a:lnTo>
                  <a:lnTo>
                    <a:pt x="316" y="433069"/>
                  </a:lnTo>
                  <a:lnTo>
                    <a:pt x="5079" y="433069"/>
                  </a:lnTo>
                  <a:lnTo>
                    <a:pt x="5079" y="407669"/>
                  </a:lnTo>
                  <a:close/>
                </a:path>
                <a:path w="596900" h="576579">
                  <a:moveTo>
                    <a:pt x="596900" y="407669"/>
                  </a:moveTo>
                  <a:lnTo>
                    <a:pt x="593090" y="407669"/>
                  </a:lnTo>
                  <a:lnTo>
                    <a:pt x="593090" y="433069"/>
                  </a:lnTo>
                  <a:lnTo>
                    <a:pt x="596900" y="433069"/>
                  </a:lnTo>
                  <a:lnTo>
                    <a:pt x="596900" y="407669"/>
                  </a:lnTo>
                  <a:close/>
                </a:path>
                <a:path w="596900" h="576579">
                  <a:moveTo>
                    <a:pt x="5079" y="433069"/>
                  </a:moveTo>
                  <a:lnTo>
                    <a:pt x="316" y="433069"/>
                  </a:lnTo>
                  <a:lnTo>
                    <a:pt x="260" y="458469"/>
                  </a:lnTo>
                  <a:lnTo>
                    <a:pt x="5079" y="458469"/>
                  </a:lnTo>
                  <a:lnTo>
                    <a:pt x="5079" y="433069"/>
                  </a:lnTo>
                  <a:close/>
                </a:path>
                <a:path w="596900" h="576579">
                  <a:moveTo>
                    <a:pt x="596900" y="433069"/>
                  </a:moveTo>
                  <a:lnTo>
                    <a:pt x="593090" y="433069"/>
                  </a:lnTo>
                  <a:lnTo>
                    <a:pt x="593090" y="458469"/>
                  </a:lnTo>
                  <a:lnTo>
                    <a:pt x="596900" y="458469"/>
                  </a:lnTo>
                  <a:lnTo>
                    <a:pt x="596900" y="433069"/>
                  </a:lnTo>
                  <a:close/>
                </a:path>
                <a:path w="596900" h="576579">
                  <a:moveTo>
                    <a:pt x="5079" y="458469"/>
                  </a:moveTo>
                  <a:lnTo>
                    <a:pt x="260" y="458469"/>
                  </a:lnTo>
                  <a:lnTo>
                    <a:pt x="204" y="483869"/>
                  </a:lnTo>
                  <a:lnTo>
                    <a:pt x="5079" y="483869"/>
                  </a:lnTo>
                  <a:lnTo>
                    <a:pt x="5079" y="458469"/>
                  </a:lnTo>
                  <a:close/>
                </a:path>
                <a:path w="596900" h="576579">
                  <a:moveTo>
                    <a:pt x="596900" y="458469"/>
                  </a:moveTo>
                  <a:lnTo>
                    <a:pt x="593090" y="458469"/>
                  </a:lnTo>
                  <a:lnTo>
                    <a:pt x="593090" y="483869"/>
                  </a:lnTo>
                  <a:lnTo>
                    <a:pt x="596900" y="483869"/>
                  </a:lnTo>
                  <a:lnTo>
                    <a:pt x="596900" y="458469"/>
                  </a:lnTo>
                  <a:close/>
                </a:path>
                <a:path w="596900" h="576579">
                  <a:moveTo>
                    <a:pt x="5079" y="483869"/>
                  </a:moveTo>
                  <a:lnTo>
                    <a:pt x="204" y="483869"/>
                  </a:lnTo>
                  <a:lnTo>
                    <a:pt x="148" y="509269"/>
                  </a:lnTo>
                  <a:lnTo>
                    <a:pt x="5079" y="509269"/>
                  </a:lnTo>
                  <a:lnTo>
                    <a:pt x="5079" y="483869"/>
                  </a:lnTo>
                  <a:close/>
                </a:path>
                <a:path w="596900" h="576579">
                  <a:moveTo>
                    <a:pt x="596900" y="483869"/>
                  </a:moveTo>
                  <a:lnTo>
                    <a:pt x="593090" y="483869"/>
                  </a:lnTo>
                  <a:lnTo>
                    <a:pt x="593090" y="509269"/>
                  </a:lnTo>
                  <a:lnTo>
                    <a:pt x="596900" y="509269"/>
                  </a:lnTo>
                  <a:lnTo>
                    <a:pt x="596900" y="483869"/>
                  </a:lnTo>
                  <a:close/>
                </a:path>
                <a:path w="596900" h="576579">
                  <a:moveTo>
                    <a:pt x="5079" y="509269"/>
                  </a:moveTo>
                  <a:lnTo>
                    <a:pt x="148" y="509269"/>
                  </a:lnTo>
                  <a:lnTo>
                    <a:pt x="92" y="534669"/>
                  </a:lnTo>
                  <a:lnTo>
                    <a:pt x="5079" y="534669"/>
                  </a:lnTo>
                  <a:lnTo>
                    <a:pt x="5079" y="509269"/>
                  </a:lnTo>
                  <a:close/>
                </a:path>
                <a:path w="596900" h="576579">
                  <a:moveTo>
                    <a:pt x="596900" y="509269"/>
                  </a:moveTo>
                  <a:lnTo>
                    <a:pt x="593090" y="509269"/>
                  </a:lnTo>
                  <a:lnTo>
                    <a:pt x="593090" y="534669"/>
                  </a:lnTo>
                  <a:lnTo>
                    <a:pt x="596900" y="534669"/>
                  </a:lnTo>
                  <a:lnTo>
                    <a:pt x="596900" y="509269"/>
                  </a:lnTo>
                  <a:close/>
                </a:path>
                <a:path w="596900" h="576579">
                  <a:moveTo>
                    <a:pt x="5079" y="534669"/>
                  </a:moveTo>
                  <a:lnTo>
                    <a:pt x="92" y="534669"/>
                  </a:lnTo>
                  <a:lnTo>
                    <a:pt x="64" y="547369"/>
                  </a:lnTo>
                  <a:lnTo>
                    <a:pt x="5079" y="547369"/>
                  </a:lnTo>
                  <a:lnTo>
                    <a:pt x="5079" y="534669"/>
                  </a:lnTo>
                  <a:close/>
                </a:path>
                <a:path w="596900" h="576579">
                  <a:moveTo>
                    <a:pt x="596900" y="534669"/>
                  </a:moveTo>
                  <a:lnTo>
                    <a:pt x="593090" y="534669"/>
                  </a:lnTo>
                  <a:lnTo>
                    <a:pt x="593090" y="547369"/>
                  </a:lnTo>
                  <a:lnTo>
                    <a:pt x="596900" y="547369"/>
                  </a:lnTo>
                  <a:lnTo>
                    <a:pt x="596900" y="534669"/>
                  </a:lnTo>
                  <a:close/>
                </a:path>
                <a:path w="596900" h="576579">
                  <a:moveTo>
                    <a:pt x="5079" y="547369"/>
                  </a:moveTo>
                  <a:lnTo>
                    <a:pt x="64" y="547369"/>
                  </a:lnTo>
                  <a:lnTo>
                    <a:pt x="8" y="572769"/>
                  </a:lnTo>
                  <a:lnTo>
                    <a:pt x="593090" y="572769"/>
                  </a:lnTo>
                  <a:lnTo>
                    <a:pt x="5079" y="571499"/>
                  </a:lnTo>
                  <a:lnTo>
                    <a:pt x="5079" y="547369"/>
                  </a:lnTo>
                  <a:close/>
                </a:path>
                <a:path w="596900" h="576579">
                  <a:moveTo>
                    <a:pt x="596900" y="547369"/>
                  </a:moveTo>
                  <a:lnTo>
                    <a:pt x="593090" y="547369"/>
                  </a:lnTo>
                  <a:lnTo>
                    <a:pt x="593090" y="572769"/>
                  </a:lnTo>
                  <a:lnTo>
                    <a:pt x="596900" y="572769"/>
                  </a:lnTo>
                  <a:lnTo>
                    <a:pt x="596900" y="547369"/>
                  </a:lnTo>
                  <a:close/>
                </a:path>
                <a:path w="596900" h="576579">
                  <a:moveTo>
                    <a:pt x="596900" y="572769"/>
                  </a:moveTo>
                  <a:lnTo>
                    <a:pt x="8" y="572769"/>
                  </a:lnTo>
                  <a:lnTo>
                    <a:pt x="0" y="576579"/>
                  </a:lnTo>
                  <a:lnTo>
                    <a:pt x="596900" y="576579"/>
                  </a:lnTo>
                  <a:lnTo>
                    <a:pt x="596900" y="572769"/>
                  </a:lnTo>
                  <a:close/>
                </a:path>
              </a:pathLst>
            </a:custGeom>
            <a:solidFill>
              <a:srgbClr val="B60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7287259" y="3268979"/>
              <a:ext cx="588010" cy="568960"/>
            </a:xfrm>
            <a:custGeom>
              <a:avLst/>
              <a:gdLst/>
              <a:ahLst/>
              <a:cxnLst/>
              <a:rect l="l" t="t" r="r" b="b"/>
              <a:pathLst>
                <a:path w="588009" h="568960">
                  <a:moveTo>
                    <a:pt x="0" y="0"/>
                  </a:moveTo>
                  <a:lnTo>
                    <a:pt x="0" y="114300"/>
                  </a:lnTo>
                  <a:lnTo>
                    <a:pt x="4829" y="114300"/>
                  </a:lnTo>
                  <a:lnTo>
                    <a:pt x="5080" y="3810"/>
                  </a:lnTo>
                  <a:lnTo>
                    <a:pt x="588010" y="3810"/>
                  </a:lnTo>
                  <a:lnTo>
                    <a:pt x="588010" y="1270"/>
                  </a:lnTo>
                  <a:lnTo>
                    <a:pt x="0" y="0"/>
                  </a:lnTo>
                  <a:close/>
                </a:path>
                <a:path w="588009" h="568960">
                  <a:moveTo>
                    <a:pt x="588010" y="3810"/>
                  </a:moveTo>
                  <a:lnTo>
                    <a:pt x="5080" y="3810"/>
                  </a:lnTo>
                  <a:lnTo>
                    <a:pt x="584200" y="5080"/>
                  </a:lnTo>
                  <a:lnTo>
                    <a:pt x="583952" y="114300"/>
                  </a:lnTo>
                  <a:lnTo>
                    <a:pt x="588010" y="114300"/>
                  </a:lnTo>
                  <a:lnTo>
                    <a:pt x="588010" y="3810"/>
                  </a:lnTo>
                  <a:close/>
                </a:path>
                <a:path w="588009" h="568960">
                  <a:moveTo>
                    <a:pt x="4829" y="114300"/>
                  </a:moveTo>
                  <a:lnTo>
                    <a:pt x="0" y="114300"/>
                  </a:lnTo>
                  <a:lnTo>
                    <a:pt x="0" y="139700"/>
                  </a:lnTo>
                  <a:lnTo>
                    <a:pt x="4771" y="139700"/>
                  </a:lnTo>
                  <a:lnTo>
                    <a:pt x="4829" y="114300"/>
                  </a:lnTo>
                  <a:close/>
                </a:path>
                <a:path w="588009" h="568960">
                  <a:moveTo>
                    <a:pt x="588010" y="114300"/>
                  </a:moveTo>
                  <a:lnTo>
                    <a:pt x="583952" y="114300"/>
                  </a:lnTo>
                  <a:lnTo>
                    <a:pt x="583894" y="139700"/>
                  </a:lnTo>
                  <a:lnTo>
                    <a:pt x="588010" y="139700"/>
                  </a:lnTo>
                  <a:lnTo>
                    <a:pt x="588010" y="114300"/>
                  </a:lnTo>
                  <a:close/>
                </a:path>
                <a:path w="588009" h="568960">
                  <a:moveTo>
                    <a:pt x="4771" y="139700"/>
                  </a:moveTo>
                  <a:lnTo>
                    <a:pt x="0" y="139700"/>
                  </a:lnTo>
                  <a:lnTo>
                    <a:pt x="0" y="165100"/>
                  </a:lnTo>
                  <a:lnTo>
                    <a:pt x="4714" y="165100"/>
                  </a:lnTo>
                  <a:lnTo>
                    <a:pt x="4771" y="139700"/>
                  </a:lnTo>
                  <a:close/>
                </a:path>
                <a:path w="588009" h="568960">
                  <a:moveTo>
                    <a:pt x="588010" y="139700"/>
                  </a:moveTo>
                  <a:lnTo>
                    <a:pt x="583894" y="139700"/>
                  </a:lnTo>
                  <a:lnTo>
                    <a:pt x="583837" y="165100"/>
                  </a:lnTo>
                  <a:lnTo>
                    <a:pt x="588010" y="165100"/>
                  </a:lnTo>
                  <a:lnTo>
                    <a:pt x="588010" y="139700"/>
                  </a:lnTo>
                  <a:close/>
                </a:path>
                <a:path w="588009" h="568960">
                  <a:moveTo>
                    <a:pt x="4714" y="165100"/>
                  </a:moveTo>
                  <a:lnTo>
                    <a:pt x="0" y="165100"/>
                  </a:lnTo>
                  <a:lnTo>
                    <a:pt x="0" y="403860"/>
                  </a:lnTo>
                  <a:lnTo>
                    <a:pt x="4172" y="403860"/>
                  </a:lnTo>
                  <a:lnTo>
                    <a:pt x="4714" y="165100"/>
                  </a:lnTo>
                  <a:close/>
                </a:path>
                <a:path w="588009" h="568960">
                  <a:moveTo>
                    <a:pt x="588010" y="165100"/>
                  </a:moveTo>
                  <a:lnTo>
                    <a:pt x="583837" y="165100"/>
                  </a:lnTo>
                  <a:lnTo>
                    <a:pt x="583295" y="403860"/>
                  </a:lnTo>
                  <a:lnTo>
                    <a:pt x="588010" y="403860"/>
                  </a:lnTo>
                  <a:lnTo>
                    <a:pt x="588010" y="165100"/>
                  </a:lnTo>
                  <a:close/>
                </a:path>
                <a:path w="588009" h="568960">
                  <a:moveTo>
                    <a:pt x="4172" y="403860"/>
                  </a:moveTo>
                  <a:lnTo>
                    <a:pt x="0" y="403860"/>
                  </a:lnTo>
                  <a:lnTo>
                    <a:pt x="0" y="429260"/>
                  </a:lnTo>
                  <a:lnTo>
                    <a:pt x="4115" y="429260"/>
                  </a:lnTo>
                  <a:lnTo>
                    <a:pt x="4172" y="403860"/>
                  </a:lnTo>
                  <a:close/>
                </a:path>
                <a:path w="588009" h="568960">
                  <a:moveTo>
                    <a:pt x="588010" y="403860"/>
                  </a:moveTo>
                  <a:lnTo>
                    <a:pt x="583295" y="403860"/>
                  </a:lnTo>
                  <a:lnTo>
                    <a:pt x="583238" y="429260"/>
                  </a:lnTo>
                  <a:lnTo>
                    <a:pt x="588010" y="429260"/>
                  </a:lnTo>
                  <a:lnTo>
                    <a:pt x="588010" y="403860"/>
                  </a:lnTo>
                  <a:close/>
                </a:path>
                <a:path w="588009" h="568960">
                  <a:moveTo>
                    <a:pt x="4115" y="429260"/>
                  </a:moveTo>
                  <a:lnTo>
                    <a:pt x="0" y="429260"/>
                  </a:lnTo>
                  <a:lnTo>
                    <a:pt x="0" y="454660"/>
                  </a:lnTo>
                  <a:lnTo>
                    <a:pt x="4057" y="454660"/>
                  </a:lnTo>
                  <a:lnTo>
                    <a:pt x="4115" y="429260"/>
                  </a:lnTo>
                  <a:close/>
                </a:path>
                <a:path w="588009" h="568960">
                  <a:moveTo>
                    <a:pt x="588010" y="429260"/>
                  </a:moveTo>
                  <a:lnTo>
                    <a:pt x="583238" y="429260"/>
                  </a:lnTo>
                  <a:lnTo>
                    <a:pt x="583180" y="454660"/>
                  </a:lnTo>
                  <a:lnTo>
                    <a:pt x="588010" y="454660"/>
                  </a:lnTo>
                  <a:lnTo>
                    <a:pt x="588010" y="429260"/>
                  </a:lnTo>
                  <a:close/>
                </a:path>
                <a:path w="588009" h="568960">
                  <a:moveTo>
                    <a:pt x="4057" y="454660"/>
                  </a:moveTo>
                  <a:lnTo>
                    <a:pt x="0" y="454660"/>
                  </a:lnTo>
                  <a:lnTo>
                    <a:pt x="0" y="480060"/>
                  </a:lnTo>
                  <a:lnTo>
                    <a:pt x="4000" y="480060"/>
                  </a:lnTo>
                  <a:lnTo>
                    <a:pt x="4057" y="454660"/>
                  </a:lnTo>
                  <a:close/>
                </a:path>
                <a:path w="588009" h="568960">
                  <a:moveTo>
                    <a:pt x="588010" y="454660"/>
                  </a:moveTo>
                  <a:lnTo>
                    <a:pt x="583180" y="454660"/>
                  </a:lnTo>
                  <a:lnTo>
                    <a:pt x="583122" y="480060"/>
                  </a:lnTo>
                  <a:lnTo>
                    <a:pt x="588010" y="480060"/>
                  </a:lnTo>
                  <a:lnTo>
                    <a:pt x="588010" y="454660"/>
                  </a:lnTo>
                  <a:close/>
                </a:path>
                <a:path w="588009" h="568960">
                  <a:moveTo>
                    <a:pt x="4000" y="480060"/>
                  </a:moveTo>
                  <a:lnTo>
                    <a:pt x="0" y="480060"/>
                  </a:lnTo>
                  <a:lnTo>
                    <a:pt x="0" y="505460"/>
                  </a:lnTo>
                  <a:lnTo>
                    <a:pt x="3942" y="505460"/>
                  </a:lnTo>
                  <a:lnTo>
                    <a:pt x="4000" y="480060"/>
                  </a:lnTo>
                  <a:close/>
                </a:path>
                <a:path w="588009" h="568960">
                  <a:moveTo>
                    <a:pt x="588010" y="480060"/>
                  </a:moveTo>
                  <a:lnTo>
                    <a:pt x="583122" y="480060"/>
                  </a:lnTo>
                  <a:lnTo>
                    <a:pt x="583065" y="505460"/>
                  </a:lnTo>
                  <a:lnTo>
                    <a:pt x="588010" y="505460"/>
                  </a:lnTo>
                  <a:lnTo>
                    <a:pt x="588010" y="480060"/>
                  </a:lnTo>
                  <a:close/>
                </a:path>
                <a:path w="588009" h="568960">
                  <a:moveTo>
                    <a:pt x="3942" y="505460"/>
                  </a:moveTo>
                  <a:lnTo>
                    <a:pt x="0" y="505460"/>
                  </a:lnTo>
                  <a:lnTo>
                    <a:pt x="0" y="530860"/>
                  </a:lnTo>
                  <a:lnTo>
                    <a:pt x="3884" y="530860"/>
                  </a:lnTo>
                  <a:lnTo>
                    <a:pt x="3942" y="505460"/>
                  </a:lnTo>
                  <a:close/>
                </a:path>
                <a:path w="588009" h="568960">
                  <a:moveTo>
                    <a:pt x="588010" y="505460"/>
                  </a:moveTo>
                  <a:lnTo>
                    <a:pt x="583065" y="505460"/>
                  </a:lnTo>
                  <a:lnTo>
                    <a:pt x="583007" y="530860"/>
                  </a:lnTo>
                  <a:lnTo>
                    <a:pt x="588010" y="530860"/>
                  </a:lnTo>
                  <a:lnTo>
                    <a:pt x="588010" y="505460"/>
                  </a:lnTo>
                  <a:close/>
                </a:path>
                <a:path w="588009" h="568960">
                  <a:moveTo>
                    <a:pt x="3884" y="530860"/>
                  </a:moveTo>
                  <a:lnTo>
                    <a:pt x="0" y="530860"/>
                  </a:lnTo>
                  <a:lnTo>
                    <a:pt x="0" y="543560"/>
                  </a:lnTo>
                  <a:lnTo>
                    <a:pt x="3856" y="543560"/>
                  </a:lnTo>
                  <a:lnTo>
                    <a:pt x="3884" y="530860"/>
                  </a:lnTo>
                  <a:close/>
                </a:path>
                <a:path w="588009" h="568960">
                  <a:moveTo>
                    <a:pt x="588010" y="530860"/>
                  </a:moveTo>
                  <a:lnTo>
                    <a:pt x="583007" y="530860"/>
                  </a:lnTo>
                  <a:lnTo>
                    <a:pt x="582978" y="543560"/>
                  </a:lnTo>
                  <a:lnTo>
                    <a:pt x="588010" y="543560"/>
                  </a:lnTo>
                  <a:lnTo>
                    <a:pt x="588010" y="530860"/>
                  </a:lnTo>
                  <a:close/>
                </a:path>
                <a:path w="588009" h="568960">
                  <a:moveTo>
                    <a:pt x="3856" y="543560"/>
                  </a:moveTo>
                  <a:lnTo>
                    <a:pt x="0" y="543560"/>
                  </a:lnTo>
                  <a:lnTo>
                    <a:pt x="0" y="567690"/>
                  </a:lnTo>
                  <a:lnTo>
                    <a:pt x="588010" y="568960"/>
                  </a:lnTo>
                  <a:lnTo>
                    <a:pt x="588010" y="565150"/>
                  </a:lnTo>
                  <a:lnTo>
                    <a:pt x="3810" y="563880"/>
                  </a:lnTo>
                  <a:lnTo>
                    <a:pt x="3856" y="543560"/>
                  </a:lnTo>
                  <a:close/>
                </a:path>
                <a:path w="588009" h="568960">
                  <a:moveTo>
                    <a:pt x="588010" y="543560"/>
                  </a:moveTo>
                  <a:lnTo>
                    <a:pt x="582978" y="543560"/>
                  </a:lnTo>
                  <a:lnTo>
                    <a:pt x="582930" y="565150"/>
                  </a:lnTo>
                  <a:lnTo>
                    <a:pt x="588010" y="565150"/>
                  </a:lnTo>
                  <a:lnTo>
                    <a:pt x="588010" y="543560"/>
                  </a:lnTo>
                  <a:close/>
                </a:path>
              </a:pathLst>
            </a:custGeom>
            <a:solidFill>
              <a:srgbClr val="B70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7291069" y="3272789"/>
              <a:ext cx="580390" cy="561340"/>
            </a:xfrm>
            <a:custGeom>
              <a:avLst/>
              <a:gdLst/>
              <a:ahLst/>
              <a:cxnLst/>
              <a:rect l="l" t="t" r="r" b="b"/>
              <a:pathLst>
                <a:path w="580390" h="561339">
                  <a:moveTo>
                    <a:pt x="1270" y="0"/>
                  </a:moveTo>
                  <a:lnTo>
                    <a:pt x="1019" y="110489"/>
                  </a:lnTo>
                  <a:lnTo>
                    <a:pt x="4834" y="110489"/>
                  </a:lnTo>
                  <a:lnTo>
                    <a:pt x="5079" y="3810"/>
                  </a:lnTo>
                  <a:lnTo>
                    <a:pt x="580384" y="3810"/>
                  </a:lnTo>
                  <a:lnTo>
                    <a:pt x="580389" y="1270"/>
                  </a:lnTo>
                  <a:lnTo>
                    <a:pt x="1270" y="0"/>
                  </a:lnTo>
                  <a:close/>
                </a:path>
                <a:path w="580390" h="561339">
                  <a:moveTo>
                    <a:pt x="580384" y="3810"/>
                  </a:moveTo>
                  <a:lnTo>
                    <a:pt x="5079" y="3810"/>
                  </a:lnTo>
                  <a:lnTo>
                    <a:pt x="576579" y="5080"/>
                  </a:lnTo>
                  <a:lnTo>
                    <a:pt x="576337" y="110489"/>
                  </a:lnTo>
                  <a:lnTo>
                    <a:pt x="580142" y="110489"/>
                  </a:lnTo>
                  <a:lnTo>
                    <a:pt x="580384" y="3810"/>
                  </a:lnTo>
                  <a:close/>
                </a:path>
                <a:path w="580390" h="561339">
                  <a:moveTo>
                    <a:pt x="4834" y="110490"/>
                  </a:moveTo>
                  <a:lnTo>
                    <a:pt x="1019" y="110490"/>
                  </a:lnTo>
                  <a:lnTo>
                    <a:pt x="961" y="135889"/>
                  </a:lnTo>
                  <a:lnTo>
                    <a:pt x="4776" y="135889"/>
                  </a:lnTo>
                  <a:lnTo>
                    <a:pt x="4834" y="110490"/>
                  </a:lnTo>
                  <a:close/>
                </a:path>
                <a:path w="580390" h="561339">
                  <a:moveTo>
                    <a:pt x="580142" y="110490"/>
                  </a:moveTo>
                  <a:lnTo>
                    <a:pt x="576337" y="110490"/>
                  </a:lnTo>
                  <a:lnTo>
                    <a:pt x="576278" y="135889"/>
                  </a:lnTo>
                  <a:lnTo>
                    <a:pt x="580084" y="135889"/>
                  </a:lnTo>
                  <a:lnTo>
                    <a:pt x="580142" y="110490"/>
                  </a:lnTo>
                  <a:close/>
                </a:path>
                <a:path w="580390" h="561339">
                  <a:moveTo>
                    <a:pt x="4776" y="135890"/>
                  </a:moveTo>
                  <a:lnTo>
                    <a:pt x="961" y="135890"/>
                  </a:lnTo>
                  <a:lnTo>
                    <a:pt x="904" y="161289"/>
                  </a:lnTo>
                  <a:lnTo>
                    <a:pt x="4717" y="161289"/>
                  </a:lnTo>
                  <a:lnTo>
                    <a:pt x="4776" y="135890"/>
                  </a:lnTo>
                  <a:close/>
                </a:path>
                <a:path w="580390" h="561339">
                  <a:moveTo>
                    <a:pt x="580084" y="135890"/>
                  </a:moveTo>
                  <a:lnTo>
                    <a:pt x="576278" y="135890"/>
                  </a:lnTo>
                  <a:lnTo>
                    <a:pt x="576220" y="161289"/>
                  </a:lnTo>
                  <a:lnTo>
                    <a:pt x="580027" y="161289"/>
                  </a:lnTo>
                  <a:lnTo>
                    <a:pt x="580084" y="135890"/>
                  </a:lnTo>
                  <a:close/>
                </a:path>
                <a:path w="580390" h="561339">
                  <a:moveTo>
                    <a:pt x="4717" y="161290"/>
                  </a:moveTo>
                  <a:lnTo>
                    <a:pt x="904" y="161290"/>
                  </a:lnTo>
                  <a:lnTo>
                    <a:pt x="362" y="400050"/>
                  </a:lnTo>
                  <a:lnTo>
                    <a:pt x="4169" y="400050"/>
                  </a:lnTo>
                  <a:lnTo>
                    <a:pt x="4717" y="161290"/>
                  </a:lnTo>
                  <a:close/>
                </a:path>
                <a:path w="580390" h="561339">
                  <a:moveTo>
                    <a:pt x="580027" y="161290"/>
                  </a:moveTo>
                  <a:lnTo>
                    <a:pt x="576220" y="161290"/>
                  </a:lnTo>
                  <a:lnTo>
                    <a:pt x="575669" y="400050"/>
                  </a:lnTo>
                  <a:lnTo>
                    <a:pt x="579485" y="400050"/>
                  </a:lnTo>
                  <a:lnTo>
                    <a:pt x="580027" y="161290"/>
                  </a:lnTo>
                  <a:close/>
                </a:path>
                <a:path w="580390" h="561339">
                  <a:moveTo>
                    <a:pt x="4169" y="400050"/>
                  </a:moveTo>
                  <a:lnTo>
                    <a:pt x="362" y="400050"/>
                  </a:lnTo>
                  <a:lnTo>
                    <a:pt x="305" y="425450"/>
                  </a:lnTo>
                  <a:lnTo>
                    <a:pt x="4110" y="425450"/>
                  </a:lnTo>
                  <a:lnTo>
                    <a:pt x="4169" y="400050"/>
                  </a:lnTo>
                  <a:close/>
                </a:path>
                <a:path w="580390" h="561339">
                  <a:moveTo>
                    <a:pt x="579485" y="400050"/>
                  </a:moveTo>
                  <a:lnTo>
                    <a:pt x="575669" y="400050"/>
                  </a:lnTo>
                  <a:lnTo>
                    <a:pt x="575611" y="425450"/>
                  </a:lnTo>
                  <a:lnTo>
                    <a:pt x="579428" y="425450"/>
                  </a:lnTo>
                  <a:lnTo>
                    <a:pt x="579485" y="400050"/>
                  </a:lnTo>
                  <a:close/>
                </a:path>
                <a:path w="580390" h="561339">
                  <a:moveTo>
                    <a:pt x="4110" y="425450"/>
                  </a:moveTo>
                  <a:lnTo>
                    <a:pt x="305" y="425450"/>
                  </a:lnTo>
                  <a:lnTo>
                    <a:pt x="247" y="450850"/>
                  </a:lnTo>
                  <a:lnTo>
                    <a:pt x="4052" y="450850"/>
                  </a:lnTo>
                  <a:lnTo>
                    <a:pt x="4110" y="425450"/>
                  </a:lnTo>
                  <a:close/>
                </a:path>
                <a:path w="580390" h="561339">
                  <a:moveTo>
                    <a:pt x="579428" y="425450"/>
                  </a:moveTo>
                  <a:lnTo>
                    <a:pt x="575611" y="425450"/>
                  </a:lnTo>
                  <a:lnTo>
                    <a:pt x="575552" y="450850"/>
                  </a:lnTo>
                  <a:lnTo>
                    <a:pt x="579370" y="450850"/>
                  </a:lnTo>
                  <a:lnTo>
                    <a:pt x="579428" y="425450"/>
                  </a:lnTo>
                  <a:close/>
                </a:path>
                <a:path w="580390" h="561339">
                  <a:moveTo>
                    <a:pt x="4052" y="450850"/>
                  </a:moveTo>
                  <a:lnTo>
                    <a:pt x="247" y="450850"/>
                  </a:lnTo>
                  <a:lnTo>
                    <a:pt x="190" y="476250"/>
                  </a:lnTo>
                  <a:lnTo>
                    <a:pt x="3993" y="476250"/>
                  </a:lnTo>
                  <a:lnTo>
                    <a:pt x="4052" y="450850"/>
                  </a:lnTo>
                  <a:close/>
                </a:path>
                <a:path w="580390" h="561339">
                  <a:moveTo>
                    <a:pt x="579370" y="450850"/>
                  </a:moveTo>
                  <a:lnTo>
                    <a:pt x="575552" y="450850"/>
                  </a:lnTo>
                  <a:lnTo>
                    <a:pt x="575494" y="476250"/>
                  </a:lnTo>
                  <a:lnTo>
                    <a:pt x="579312" y="476250"/>
                  </a:lnTo>
                  <a:lnTo>
                    <a:pt x="579370" y="450850"/>
                  </a:lnTo>
                  <a:close/>
                </a:path>
                <a:path w="580390" h="561339">
                  <a:moveTo>
                    <a:pt x="3993" y="476250"/>
                  </a:moveTo>
                  <a:lnTo>
                    <a:pt x="190" y="476250"/>
                  </a:lnTo>
                  <a:lnTo>
                    <a:pt x="132" y="501650"/>
                  </a:lnTo>
                  <a:lnTo>
                    <a:pt x="3935" y="501650"/>
                  </a:lnTo>
                  <a:lnTo>
                    <a:pt x="3993" y="476250"/>
                  </a:lnTo>
                  <a:close/>
                </a:path>
                <a:path w="580390" h="561339">
                  <a:moveTo>
                    <a:pt x="579312" y="476250"/>
                  </a:moveTo>
                  <a:lnTo>
                    <a:pt x="575494" y="476250"/>
                  </a:lnTo>
                  <a:lnTo>
                    <a:pt x="575435" y="501650"/>
                  </a:lnTo>
                  <a:lnTo>
                    <a:pt x="579255" y="501650"/>
                  </a:lnTo>
                  <a:lnTo>
                    <a:pt x="579312" y="476250"/>
                  </a:lnTo>
                  <a:close/>
                </a:path>
                <a:path w="580390" h="561339">
                  <a:moveTo>
                    <a:pt x="3935" y="501650"/>
                  </a:moveTo>
                  <a:lnTo>
                    <a:pt x="132" y="501650"/>
                  </a:lnTo>
                  <a:lnTo>
                    <a:pt x="74" y="527050"/>
                  </a:lnTo>
                  <a:lnTo>
                    <a:pt x="3877" y="527050"/>
                  </a:lnTo>
                  <a:lnTo>
                    <a:pt x="3935" y="501650"/>
                  </a:lnTo>
                  <a:close/>
                </a:path>
                <a:path w="580390" h="561339">
                  <a:moveTo>
                    <a:pt x="579255" y="501650"/>
                  </a:moveTo>
                  <a:lnTo>
                    <a:pt x="575435" y="501650"/>
                  </a:lnTo>
                  <a:lnTo>
                    <a:pt x="575377" y="527050"/>
                  </a:lnTo>
                  <a:lnTo>
                    <a:pt x="579197" y="527050"/>
                  </a:lnTo>
                  <a:lnTo>
                    <a:pt x="579255" y="501650"/>
                  </a:lnTo>
                  <a:close/>
                </a:path>
                <a:path w="580390" h="561339">
                  <a:moveTo>
                    <a:pt x="3877" y="527050"/>
                  </a:moveTo>
                  <a:lnTo>
                    <a:pt x="74" y="527050"/>
                  </a:lnTo>
                  <a:lnTo>
                    <a:pt x="46" y="539750"/>
                  </a:lnTo>
                  <a:lnTo>
                    <a:pt x="3847" y="539750"/>
                  </a:lnTo>
                  <a:lnTo>
                    <a:pt x="3877" y="527050"/>
                  </a:lnTo>
                  <a:close/>
                </a:path>
                <a:path w="580390" h="561339">
                  <a:moveTo>
                    <a:pt x="579197" y="527050"/>
                  </a:moveTo>
                  <a:lnTo>
                    <a:pt x="575377" y="527050"/>
                  </a:lnTo>
                  <a:lnTo>
                    <a:pt x="575348" y="539750"/>
                  </a:lnTo>
                  <a:lnTo>
                    <a:pt x="579168" y="539750"/>
                  </a:lnTo>
                  <a:lnTo>
                    <a:pt x="579197" y="527050"/>
                  </a:lnTo>
                  <a:close/>
                </a:path>
                <a:path w="580390" h="561339">
                  <a:moveTo>
                    <a:pt x="3847" y="539750"/>
                  </a:moveTo>
                  <a:lnTo>
                    <a:pt x="46" y="539750"/>
                  </a:lnTo>
                  <a:lnTo>
                    <a:pt x="0" y="560070"/>
                  </a:lnTo>
                  <a:lnTo>
                    <a:pt x="579120" y="561340"/>
                  </a:lnTo>
                  <a:lnTo>
                    <a:pt x="579131" y="556260"/>
                  </a:lnTo>
                  <a:lnTo>
                    <a:pt x="3809" y="556260"/>
                  </a:lnTo>
                  <a:lnTo>
                    <a:pt x="3847" y="539750"/>
                  </a:lnTo>
                  <a:close/>
                </a:path>
                <a:path w="580390" h="561339">
                  <a:moveTo>
                    <a:pt x="579168" y="539750"/>
                  </a:moveTo>
                  <a:lnTo>
                    <a:pt x="575348" y="539750"/>
                  </a:lnTo>
                  <a:lnTo>
                    <a:pt x="575309" y="556260"/>
                  </a:lnTo>
                  <a:lnTo>
                    <a:pt x="579131" y="556260"/>
                  </a:lnTo>
                  <a:lnTo>
                    <a:pt x="579168" y="539750"/>
                  </a:lnTo>
                  <a:close/>
                </a:path>
              </a:pathLst>
            </a:custGeom>
            <a:solidFill>
              <a:srgbClr val="B80F1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7294880" y="3276599"/>
              <a:ext cx="572770" cy="552450"/>
            </a:xfrm>
            <a:custGeom>
              <a:avLst/>
              <a:gdLst/>
              <a:ahLst/>
              <a:cxnLst/>
              <a:rect l="l" t="t" r="r" b="b"/>
              <a:pathLst>
                <a:path w="572770" h="552450">
                  <a:moveTo>
                    <a:pt x="572757" y="1270"/>
                  </a:moveTo>
                  <a:lnTo>
                    <a:pt x="287007" y="1270"/>
                  </a:lnTo>
                  <a:lnTo>
                    <a:pt x="28700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3810"/>
                  </a:lnTo>
                  <a:lnTo>
                    <a:pt x="12" y="3810"/>
                  </a:lnTo>
                  <a:lnTo>
                    <a:pt x="12" y="548640"/>
                  </a:lnTo>
                  <a:lnTo>
                    <a:pt x="0" y="552450"/>
                  </a:lnTo>
                  <a:lnTo>
                    <a:pt x="571500" y="552450"/>
                  </a:lnTo>
                  <a:lnTo>
                    <a:pt x="571500" y="548640"/>
                  </a:lnTo>
                  <a:lnTo>
                    <a:pt x="571525" y="535952"/>
                  </a:lnTo>
                  <a:lnTo>
                    <a:pt x="567715" y="535952"/>
                  </a:lnTo>
                  <a:lnTo>
                    <a:pt x="567690" y="548640"/>
                  </a:lnTo>
                  <a:lnTo>
                    <a:pt x="4953" y="548640"/>
                  </a:lnTo>
                  <a:lnTo>
                    <a:pt x="4953" y="3810"/>
                  </a:lnTo>
                  <a:lnTo>
                    <a:pt x="287020" y="3810"/>
                  </a:lnTo>
                  <a:lnTo>
                    <a:pt x="287020" y="5080"/>
                  </a:lnTo>
                  <a:lnTo>
                    <a:pt x="567715" y="5080"/>
                  </a:lnTo>
                  <a:lnTo>
                    <a:pt x="567715" y="535940"/>
                  </a:lnTo>
                  <a:lnTo>
                    <a:pt x="572643" y="535940"/>
                  </a:lnTo>
                  <a:lnTo>
                    <a:pt x="572643" y="5080"/>
                  </a:lnTo>
                  <a:lnTo>
                    <a:pt x="572757" y="3810"/>
                  </a:lnTo>
                  <a:lnTo>
                    <a:pt x="572757" y="1270"/>
                  </a:lnTo>
                  <a:close/>
                </a:path>
              </a:pathLst>
            </a:custGeom>
            <a:solidFill>
              <a:srgbClr val="B90F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7299947" y="3280409"/>
              <a:ext cx="563880" cy="5080"/>
            </a:xfrm>
            <a:custGeom>
              <a:avLst/>
              <a:gdLst/>
              <a:ahLst/>
              <a:cxnLst/>
              <a:rect l="l" t="t" r="r" b="b"/>
              <a:pathLst>
                <a:path w="563879" h="5079">
                  <a:moveTo>
                    <a:pt x="563880" y="1270"/>
                  </a:moveTo>
                  <a:lnTo>
                    <a:pt x="281952" y="1270"/>
                  </a:lnTo>
                  <a:lnTo>
                    <a:pt x="28195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5080"/>
                  </a:lnTo>
                  <a:lnTo>
                    <a:pt x="563880" y="5080"/>
                  </a:lnTo>
                  <a:lnTo>
                    <a:pt x="563880" y="1270"/>
                  </a:lnTo>
                  <a:close/>
                </a:path>
              </a:pathLst>
            </a:custGeom>
            <a:solidFill>
              <a:srgbClr val="BA0E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7861001" y="3285489"/>
              <a:ext cx="0" cy="535940"/>
            </a:xfrm>
            <a:custGeom>
              <a:avLst/>
              <a:gdLst/>
              <a:ahLst/>
              <a:cxnLst/>
              <a:rect l="l" t="t" r="r" b="b"/>
              <a:pathLst>
                <a:path h="535939">
                  <a:moveTo>
                    <a:pt x="0" y="0"/>
                  </a:moveTo>
                  <a:lnTo>
                    <a:pt x="0" y="535940"/>
                  </a:lnTo>
                </a:path>
              </a:pathLst>
            </a:custGeom>
            <a:ln w="4484">
              <a:solidFill>
                <a:srgbClr val="BA0E1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7298690" y="3285489"/>
              <a:ext cx="563880" cy="539750"/>
            </a:xfrm>
            <a:custGeom>
              <a:avLst/>
              <a:gdLst/>
              <a:ahLst/>
              <a:cxnLst/>
              <a:rect l="l" t="t" r="r" b="b"/>
              <a:pathLst>
                <a:path w="563879" h="539750">
                  <a:moveTo>
                    <a:pt x="563880" y="535940"/>
                  </a:moveTo>
                  <a:lnTo>
                    <a:pt x="3810" y="535940"/>
                  </a:lnTo>
                  <a:lnTo>
                    <a:pt x="3810" y="527050"/>
                  </a:lnTo>
                  <a:lnTo>
                    <a:pt x="4953" y="527050"/>
                  </a:lnTo>
                  <a:lnTo>
                    <a:pt x="4953" y="0"/>
                  </a:lnTo>
                  <a:lnTo>
                    <a:pt x="25" y="0"/>
                  </a:lnTo>
                  <a:lnTo>
                    <a:pt x="25" y="527050"/>
                  </a:lnTo>
                  <a:lnTo>
                    <a:pt x="12" y="535940"/>
                  </a:lnTo>
                  <a:lnTo>
                    <a:pt x="0" y="539750"/>
                  </a:lnTo>
                  <a:lnTo>
                    <a:pt x="563880" y="539750"/>
                  </a:lnTo>
                  <a:lnTo>
                    <a:pt x="563880" y="535940"/>
                  </a:lnTo>
                  <a:close/>
                </a:path>
              </a:pathLst>
            </a:custGeom>
            <a:solidFill>
              <a:srgbClr val="BA0E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7303765" y="3285489"/>
              <a:ext cx="556260" cy="3810"/>
            </a:xfrm>
            <a:custGeom>
              <a:avLst/>
              <a:gdLst/>
              <a:ahLst/>
              <a:cxnLst/>
              <a:rect l="l" t="t" r="r" b="b"/>
              <a:pathLst>
                <a:path w="556259" h="3810">
                  <a:moveTo>
                    <a:pt x="0" y="3810"/>
                  </a:moveTo>
                  <a:lnTo>
                    <a:pt x="556259" y="3810"/>
                  </a:lnTo>
                  <a:lnTo>
                    <a:pt x="556259" y="0"/>
                  </a:lnTo>
                  <a:lnTo>
                    <a:pt x="0" y="0"/>
                  </a:lnTo>
                  <a:lnTo>
                    <a:pt x="0" y="3810"/>
                  </a:lnTo>
                  <a:close/>
                </a:path>
              </a:pathLst>
            </a:custGeom>
            <a:solidFill>
              <a:srgbClr val="BB0E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7857228" y="3289299"/>
              <a:ext cx="0" cy="528320"/>
            </a:xfrm>
            <a:custGeom>
              <a:avLst/>
              <a:gdLst/>
              <a:ahLst/>
              <a:cxnLst/>
              <a:rect l="l" t="t" r="r" b="b"/>
              <a:pathLst>
                <a:path h="528320">
                  <a:moveTo>
                    <a:pt x="0" y="0"/>
                  </a:moveTo>
                  <a:lnTo>
                    <a:pt x="0" y="528319"/>
                  </a:lnTo>
                </a:path>
              </a:pathLst>
            </a:custGeom>
            <a:ln w="4556">
              <a:solidFill>
                <a:srgbClr val="BB0E14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7302500" y="3289299"/>
              <a:ext cx="556260" cy="532130"/>
            </a:xfrm>
            <a:custGeom>
              <a:avLst/>
              <a:gdLst/>
              <a:ahLst/>
              <a:cxnLst/>
              <a:rect l="l" t="t" r="r" b="b"/>
              <a:pathLst>
                <a:path w="556259" h="532129">
                  <a:moveTo>
                    <a:pt x="556260" y="528320"/>
                  </a:moveTo>
                  <a:lnTo>
                    <a:pt x="3810" y="528320"/>
                  </a:lnTo>
                  <a:lnTo>
                    <a:pt x="3810" y="523240"/>
                  </a:lnTo>
                  <a:lnTo>
                    <a:pt x="4965" y="523240"/>
                  </a:lnTo>
                  <a:lnTo>
                    <a:pt x="4965" y="0"/>
                  </a:lnTo>
                  <a:lnTo>
                    <a:pt x="12" y="0"/>
                  </a:lnTo>
                  <a:lnTo>
                    <a:pt x="12" y="523240"/>
                  </a:lnTo>
                  <a:lnTo>
                    <a:pt x="12" y="528320"/>
                  </a:lnTo>
                  <a:lnTo>
                    <a:pt x="0" y="532130"/>
                  </a:lnTo>
                  <a:lnTo>
                    <a:pt x="556260" y="532130"/>
                  </a:lnTo>
                  <a:lnTo>
                    <a:pt x="556260" y="528320"/>
                  </a:lnTo>
                  <a:close/>
                </a:path>
              </a:pathLst>
            </a:custGeom>
            <a:solidFill>
              <a:srgbClr val="BB0E1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7306310" y="3289299"/>
              <a:ext cx="548640" cy="528320"/>
            </a:xfrm>
            <a:custGeom>
              <a:avLst/>
              <a:gdLst/>
              <a:ahLst/>
              <a:cxnLst/>
              <a:rect l="l" t="t" r="r" b="b"/>
              <a:pathLst>
                <a:path w="548640" h="528320">
                  <a:moveTo>
                    <a:pt x="548640" y="0"/>
                  </a:moveTo>
                  <a:lnTo>
                    <a:pt x="544830" y="0"/>
                  </a:lnTo>
                  <a:lnTo>
                    <a:pt x="544830" y="3810"/>
                  </a:lnTo>
                  <a:lnTo>
                    <a:pt x="544830" y="524510"/>
                  </a:lnTo>
                  <a:lnTo>
                    <a:pt x="276860" y="524510"/>
                  </a:lnTo>
                  <a:lnTo>
                    <a:pt x="276860" y="523240"/>
                  </a:lnTo>
                  <a:lnTo>
                    <a:pt x="5080" y="523240"/>
                  </a:lnTo>
                  <a:lnTo>
                    <a:pt x="5080" y="3810"/>
                  </a:lnTo>
                  <a:lnTo>
                    <a:pt x="544830" y="3810"/>
                  </a:lnTo>
                  <a:lnTo>
                    <a:pt x="544830" y="0"/>
                  </a:lnTo>
                  <a:lnTo>
                    <a:pt x="1257" y="0"/>
                  </a:lnTo>
                  <a:lnTo>
                    <a:pt x="1257" y="3810"/>
                  </a:lnTo>
                  <a:lnTo>
                    <a:pt x="25" y="3810"/>
                  </a:lnTo>
                  <a:lnTo>
                    <a:pt x="25" y="523240"/>
                  </a:lnTo>
                  <a:lnTo>
                    <a:pt x="0" y="524510"/>
                  </a:lnTo>
                  <a:lnTo>
                    <a:pt x="0" y="528320"/>
                  </a:lnTo>
                  <a:lnTo>
                    <a:pt x="548640" y="528320"/>
                  </a:lnTo>
                  <a:lnTo>
                    <a:pt x="548640" y="524510"/>
                  </a:lnTo>
                  <a:lnTo>
                    <a:pt x="548640" y="3810"/>
                  </a:lnTo>
                  <a:lnTo>
                    <a:pt x="548640" y="0"/>
                  </a:lnTo>
                  <a:close/>
                </a:path>
              </a:pathLst>
            </a:custGeom>
            <a:solidFill>
              <a:srgbClr val="BC0E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7311390" y="3293109"/>
              <a:ext cx="539750" cy="520700"/>
            </a:xfrm>
            <a:custGeom>
              <a:avLst/>
              <a:gdLst/>
              <a:ahLst/>
              <a:cxnLst/>
              <a:rect l="l" t="t" r="r" b="b"/>
              <a:pathLst>
                <a:path w="539750" h="520700">
                  <a:moveTo>
                    <a:pt x="539750" y="0"/>
                  </a:moveTo>
                  <a:lnTo>
                    <a:pt x="535927" y="0"/>
                  </a:lnTo>
                  <a:lnTo>
                    <a:pt x="535927" y="5080"/>
                  </a:lnTo>
                  <a:lnTo>
                    <a:pt x="535927" y="516890"/>
                  </a:lnTo>
                  <a:lnTo>
                    <a:pt x="271767" y="516890"/>
                  </a:lnTo>
                  <a:lnTo>
                    <a:pt x="271767" y="515620"/>
                  </a:lnTo>
                  <a:lnTo>
                    <a:pt x="3810" y="515620"/>
                  </a:lnTo>
                  <a:lnTo>
                    <a:pt x="3810" y="3810"/>
                  </a:lnTo>
                  <a:lnTo>
                    <a:pt x="269862" y="3810"/>
                  </a:lnTo>
                  <a:lnTo>
                    <a:pt x="269862" y="5080"/>
                  </a:lnTo>
                  <a:lnTo>
                    <a:pt x="535927" y="5080"/>
                  </a:lnTo>
                  <a:lnTo>
                    <a:pt x="535927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515620"/>
                  </a:lnTo>
                  <a:lnTo>
                    <a:pt x="0" y="516890"/>
                  </a:lnTo>
                  <a:lnTo>
                    <a:pt x="0" y="519430"/>
                  </a:lnTo>
                  <a:lnTo>
                    <a:pt x="269862" y="519430"/>
                  </a:lnTo>
                  <a:lnTo>
                    <a:pt x="269862" y="520700"/>
                  </a:lnTo>
                  <a:lnTo>
                    <a:pt x="539750" y="520700"/>
                  </a:lnTo>
                  <a:lnTo>
                    <a:pt x="539750" y="519430"/>
                  </a:lnTo>
                  <a:lnTo>
                    <a:pt x="539750" y="516890"/>
                  </a:lnTo>
                  <a:lnTo>
                    <a:pt x="539750" y="5080"/>
                  </a:lnTo>
                  <a:lnTo>
                    <a:pt x="539750" y="3810"/>
                  </a:lnTo>
                  <a:lnTo>
                    <a:pt x="539750" y="0"/>
                  </a:lnTo>
                  <a:close/>
                </a:path>
              </a:pathLst>
            </a:custGeom>
            <a:solidFill>
              <a:srgbClr val="BD0E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7315200" y="3296919"/>
              <a:ext cx="532130" cy="513080"/>
            </a:xfrm>
            <a:custGeom>
              <a:avLst/>
              <a:gdLst/>
              <a:ahLst/>
              <a:cxnLst/>
              <a:rect l="l" t="t" r="r" b="b"/>
              <a:pathLst>
                <a:path w="532129" h="513079">
                  <a:moveTo>
                    <a:pt x="0" y="0"/>
                  </a:moveTo>
                  <a:lnTo>
                    <a:pt x="0" y="86359"/>
                  </a:lnTo>
                  <a:lnTo>
                    <a:pt x="3809" y="86359"/>
                  </a:lnTo>
                  <a:lnTo>
                    <a:pt x="3809" y="3809"/>
                  </a:lnTo>
                  <a:lnTo>
                    <a:pt x="532129" y="3809"/>
                  </a:lnTo>
                  <a:lnTo>
                    <a:pt x="532129" y="1269"/>
                  </a:lnTo>
                  <a:lnTo>
                    <a:pt x="0" y="0"/>
                  </a:lnTo>
                  <a:close/>
                </a:path>
                <a:path w="532129" h="513079">
                  <a:moveTo>
                    <a:pt x="532129" y="3809"/>
                  </a:moveTo>
                  <a:lnTo>
                    <a:pt x="3809" y="3809"/>
                  </a:lnTo>
                  <a:lnTo>
                    <a:pt x="528320" y="5079"/>
                  </a:lnTo>
                  <a:lnTo>
                    <a:pt x="528320" y="86359"/>
                  </a:lnTo>
                  <a:lnTo>
                    <a:pt x="532129" y="86359"/>
                  </a:lnTo>
                  <a:lnTo>
                    <a:pt x="532129" y="3809"/>
                  </a:lnTo>
                  <a:close/>
                </a:path>
                <a:path w="532129" h="513079">
                  <a:moveTo>
                    <a:pt x="3809" y="86360"/>
                  </a:moveTo>
                  <a:lnTo>
                    <a:pt x="0" y="86360"/>
                  </a:lnTo>
                  <a:lnTo>
                    <a:pt x="0" y="111759"/>
                  </a:lnTo>
                  <a:lnTo>
                    <a:pt x="3809" y="111759"/>
                  </a:lnTo>
                  <a:lnTo>
                    <a:pt x="3809" y="86360"/>
                  </a:lnTo>
                  <a:close/>
                </a:path>
                <a:path w="532129" h="513079">
                  <a:moveTo>
                    <a:pt x="532129" y="86360"/>
                  </a:moveTo>
                  <a:lnTo>
                    <a:pt x="528320" y="86360"/>
                  </a:lnTo>
                  <a:lnTo>
                    <a:pt x="528320" y="111759"/>
                  </a:lnTo>
                  <a:lnTo>
                    <a:pt x="532129" y="111759"/>
                  </a:lnTo>
                  <a:lnTo>
                    <a:pt x="532129" y="86360"/>
                  </a:lnTo>
                  <a:close/>
                </a:path>
                <a:path w="532129" h="513079">
                  <a:moveTo>
                    <a:pt x="3809" y="111760"/>
                  </a:moveTo>
                  <a:lnTo>
                    <a:pt x="0" y="111760"/>
                  </a:lnTo>
                  <a:lnTo>
                    <a:pt x="0" y="137159"/>
                  </a:lnTo>
                  <a:lnTo>
                    <a:pt x="3809" y="137159"/>
                  </a:lnTo>
                  <a:lnTo>
                    <a:pt x="3809" y="111760"/>
                  </a:lnTo>
                  <a:close/>
                </a:path>
                <a:path w="532129" h="513079">
                  <a:moveTo>
                    <a:pt x="532129" y="111760"/>
                  </a:moveTo>
                  <a:lnTo>
                    <a:pt x="528320" y="111760"/>
                  </a:lnTo>
                  <a:lnTo>
                    <a:pt x="528320" y="137159"/>
                  </a:lnTo>
                  <a:lnTo>
                    <a:pt x="532129" y="137159"/>
                  </a:lnTo>
                  <a:lnTo>
                    <a:pt x="532129" y="111760"/>
                  </a:lnTo>
                  <a:close/>
                </a:path>
                <a:path w="532129" h="513079">
                  <a:moveTo>
                    <a:pt x="3809" y="137160"/>
                  </a:moveTo>
                  <a:lnTo>
                    <a:pt x="0" y="137160"/>
                  </a:lnTo>
                  <a:lnTo>
                    <a:pt x="0" y="375919"/>
                  </a:lnTo>
                  <a:lnTo>
                    <a:pt x="3809" y="375919"/>
                  </a:lnTo>
                  <a:lnTo>
                    <a:pt x="3809" y="137160"/>
                  </a:lnTo>
                  <a:close/>
                </a:path>
                <a:path w="532129" h="513079">
                  <a:moveTo>
                    <a:pt x="532129" y="137160"/>
                  </a:moveTo>
                  <a:lnTo>
                    <a:pt x="528320" y="137160"/>
                  </a:lnTo>
                  <a:lnTo>
                    <a:pt x="528320" y="375919"/>
                  </a:lnTo>
                  <a:lnTo>
                    <a:pt x="532129" y="375919"/>
                  </a:lnTo>
                  <a:lnTo>
                    <a:pt x="532129" y="137160"/>
                  </a:lnTo>
                  <a:close/>
                </a:path>
                <a:path w="532129" h="513079">
                  <a:moveTo>
                    <a:pt x="3809" y="375919"/>
                  </a:moveTo>
                  <a:lnTo>
                    <a:pt x="0" y="375919"/>
                  </a:lnTo>
                  <a:lnTo>
                    <a:pt x="0" y="401319"/>
                  </a:lnTo>
                  <a:lnTo>
                    <a:pt x="3809" y="401319"/>
                  </a:lnTo>
                  <a:lnTo>
                    <a:pt x="3809" y="375919"/>
                  </a:lnTo>
                  <a:close/>
                </a:path>
                <a:path w="532129" h="513079">
                  <a:moveTo>
                    <a:pt x="532129" y="375919"/>
                  </a:moveTo>
                  <a:lnTo>
                    <a:pt x="528320" y="375919"/>
                  </a:lnTo>
                  <a:lnTo>
                    <a:pt x="528320" y="401319"/>
                  </a:lnTo>
                  <a:lnTo>
                    <a:pt x="532129" y="401319"/>
                  </a:lnTo>
                  <a:lnTo>
                    <a:pt x="532129" y="375919"/>
                  </a:lnTo>
                  <a:close/>
                </a:path>
                <a:path w="532129" h="513079">
                  <a:moveTo>
                    <a:pt x="3809" y="401319"/>
                  </a:moveTo>
                  <a:lnTo>
                    <a:pt x="0" y="401319"/>
                  </a:lnTo>
                  <a:lnTo>
                    <a:pt x="0" y="426719"/>
                  </a:lnTo>
                  <a:lnTo>
                    <a:pt x="3809" y="426719"/>
                  </a:lnTo>
                  <a:lnTo>
                    <a:pt x="3809" y="401319"/>
                  </a:lnTo>
                  <a:close/>
                </a:path>
                <a:path w="532129" h="513079">
                  <a:moveTo>
                    <a:pt x="532129" y="401319"/>
                  </a:moveTo>
                  <a:lnTo>
                    <a:pt x="528320" y="401319"/>
                  </a:lnTo>
                  <a:lnTo>
                    <a:pt x="528320" y="426719"/>
                  </a:lnTo>
                  <a:lnTo>
                    <a:pt x="532129" y="426719"/>
                  </a:lnTo>
                  <a:lnTo>
                    <a:pt x="532129" y="401319"/>
                  </a:lnTo>
                  <a:close/>
                </a:path>
                <a:path w="532129" h="513079">
                  <a:moveTo>
                    <a:pt x="3809" y="426719"/>
                  </a:moveTo>
                  <a:lnTo>
                    <a:pt x="0" y="426719"/>
                  </a:lnTo>
                  <a:lnTo>
                    <a:pt x="0" y="452119"/>
                  </a:lnTo>
                  <a:lnTo>
                    <a:pt x="3809" y="452119"/>
                  </a:lnTo>
                  <a:lnTo>
                    <a:pt x="3809" y="426719"/>
                  </a:lnTo>
                  <a:close/>
                </a:path>
                <a:path w="532129" h="513079">
                  <a:moveTo>
                    <a:pt x="532129" y="426719"/>
                  </a:moveTo>
                  <a:lnTo>
                    <a:pt x="528320" y="426719"/>
                  </a:lnTo>
                  <a:lnTo>
                    <a:pt x="528320" y="452119"/>
                  </a:lnTo>
                  <a:lnTo>
                    <a:pt x="532129" y="452119"/>
                  </a:lnTo>
                  <a:lnTo>
                    <a:pt x="532129" y="426719"/>
                  </a:lnTo>
                  <a:close/>
                </a:path>
                <a:path w="532129" h="513079">
                  <a:moveTo>
                    <a:pt x="3809" y="452119"/>
                  </a:moveTo>
                  <a:lnTo>
                    <a:pt x="0" y="452119"/>
                  </a:lnTo>
                  <a:lnTo>
                    <a:pt x="0" y="477519"/>
                  </a:lnTo>
                  <a:lnTo>
                    <a:pt x="3809" y="477519"/>
                  </a:lnTo>
                  <a:lnTo>
                    <a:pt x="3809" y="452119"/>
                  </a:lnTo>
                  <a:close/>
                </a:path>
                <a:path w="532129" h="513079">
                  <a:moveTo>
                    <a:pt x="532129" y="452119"/>
                  </a:moveTo>
                  <a:lnTo>
                    <a:pt x="528320" y="452119"/>
                  </a:lnTo>
                  <a:lnTo>
                    <a:pt x="528320" y="477519"/>
                  </a:lnTo>
                  <a:lnTo>
                    <a:pt x="532129" y="477519"/>
                  </a:lnTo>
                  <a:lnTo>
                    <a:pt x="532129" y="452119"/>
                  </a:lnTo>
                  <a:close/>
                </a:path>
                <a:path w="532129" h="513079">
                  <a:moveTo>
                    <a:pt x="3809" y="477519"/>
                  </a:moveTo>
                  <a:lnTo>
                    <a:pt x="0" y="477519"/>
                  </a:lnTo>
                  <a:lnTo>
                    <a:pt x="0" y="502919"/>
                  </a:lnTo>
                  <a:lnTo>
                    <a:pt x="3809" y="502919"/>
                  </a:lnTo>
                  <a:lnTo>
                    <a:pt x="3809" y="477519"/>
                  </a:lnTo>
                  <a:close/>
                </a:path>
                <a:path w="532129" h="513079">
                  <a:moveTo>
                    <a:pt x="532129" y="477519"/>
                  </a:moveTo>
                  <a:lnTo>
                    <a:pt x="528320" y="477519"/>
                  </a:lnTo>
                  <a:lnTo>
                    <a:pt x="528320" y="502919"/>
                  </a:lnTo>
                  <a:lnTo>
                    <a:pt x="532129" y="502919"/>
                  </a:lnTo>
                  <a:lnTo>
                    <a:pt x="532129" y="477519"/>
                  </a:lnTo>
                  <a:close/>
                </a:path>
                <a:path w="532129" h="513079">
                  <a:moveTo>
                    <a:pt x="3809" y="502919"/>
                  </a:moveTo>
                  <a:lnTo>
                    <a:pt x="0" y="502919"/>
                  </a:lnTo>
                  <a:lnTo>
                    <a:pt x="0" y="511809"/>
                  </a:lnTo>
                  <a:lnTo>
                    <a:pt x="532129" y="513079"/>
                  </a:lnTo>
                  <a:lnTo>
                    <a:pt x="532129" y="509269"/>
                  </a:lnTo>
                  <a:lnTo>
                    <a:pt x="3809" y="507999"/>
                  </a:lnTo>
                  <a:lnTo>
                    <a:pt x="3809" y="502919"/>
                  </a:lnTo>
                  <a:close/>
                </a:path>
                <a:path w="532129" h="513079">
                  <a:moveTo>
                    <a:pt x="532129" y="502919"/>
                  </a:moveTo>
                  <a:lnTo>
                    <a:pt x="528320" y="502919"/>
                  </a:lnTo>
                  <a:lnTo>
                    <a:pt x="528320" y="509269"/>
                  </a:lnTo>
                  <a:lnTo>
                    <a:pt x="532129" y="509269"/>
                  </a:lnTo>
                  <a:lnTo>
                    <a:pt x="532129" y="502919"/>
                  </a:lnTo>
                  <a:close/>
                </a:path>
              </a:pathLst>
            </a:custGeom>
            <a:solidFill>
              <a:srgbClr val="BE0E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7319009" y="3300729"/>
              <a:ext cx="524510" cy="505459"/>
            </a:xfrm>
            <a:custGeom>
              <a:avLst/>
              <a:gdLst/>
              <a:ahLst/>
              <a:cxnLst/>
              <a:rect l="l" t="t" r="r" b="b"/>
              <a:pathLst>
                <a:path w="524509" h="505460">
                  <a:moveTo>
                    <a:pt x="0" y="0"/>
                  </a:moveTo>
                  <a:lnTo>
                    <a:pt x="0" y="82550"/>
                  </a:lnTo>
                  <a:lnTo>
                    <a:pt x="4878" y="82550"/>
                  </a:lnTo>
                  <a:lnTo>
                    <a:pt x="5080" y="3810"/>
                  </a:lnTo>
                  <a:lnTo>
                    <a:pt x="524510" y="3810"/>
                  </a:lnTo>
                  <a:lnTo>
                    <a:pt x="524510" y="1270"/>
                  </a:lnTo>
                  <a:lnTo>
                    <a:pt x="0" y="0"/>
                  </a:lnTo>
                  <a:close/>
                </a:path>
                <a:path w="524509" h="505460">
                  <a:moveTo>
                    <a:pt x="524510" y="3810"/>
                  </a:moveTo>
                  <a:lnTo>
                    <a:pt x="5080" y="3810"/>
                  </a:lnTo>
                  <a:lnTo>
                    <a:pt x="520700" y="5080"/>
                  </a:lnTo>
                  <a:lnTo>
                    <a:pt x="520501" y="82550"/>
                  </a:lnTo>
                  <a:lnTo>
                    <a:pt x="524510" y="82550"/>
                  </a:lnTo>
                  <a:lnTo>
                    <a:pt x="524510" y="3810"/>
                  </a:lnTo>
                  <a:close/>
                </a:path>
                <a:path w="524509" h="505460">
                  <a:moveTo>
                    <a:pt x="4878" y="82550"/>
                  </a:moveTo>
                  <a:lnTo>
                    <a:pt x="0" y="82550"/>
                  </a:lnTo>
                  <a:lnTo>
                    <a:pt x="0" y="107950"/>
                  </a:lnTo>
                  <a:lnTo>
                    <a:pt x="4813" y="107950"/>
                  </a:lnTo>
                  <a:lnTo>
                    <a:pt x="4878" y="82550"/>
                  </a:lnTo>
                  <a:close/>
                </a:path>
                <a:path w="524509" h="505460">
                  <a:moveTo>
                    <a:pt x="524510" y="82550"/>
                  </a:moveTo>
                  <a:lnTo>
                    <a:pt x="520501" y="82550"/>
                  </a:lnTo>
                  <a:lnTo>
                    <a:pt x="520436" y="107950"/>
                  </a:lnTo>
                  <a:lnTo>
                    <a:pt x="524510" y="107950"/>
                  </a:lnTo>
                  <a:lnTo>
                    <a:pt x="524510" y="82550"/>
                  </a:lnTo>
                  <a:close/>
                </a:path>
                <a:path w="524509" h="505460">
                  <a:moveTo>
                    <a:pt x="4813" y="107950"/>
                  </a:moveTo>
                  <a:lnTo>
                    <a:pt x="0" y="107950"/>
                  </a:lnTo>
                  <a:lnTo>
                    <a:pt x="0" y="133350"/>
                  </a:lnTo>
                  <a:lnTo>
                    <a:pt x="4748" y="133350"/>
                  </a:lnTo>
                  <a:lnTo>
                    <a:pt x="4813" y="107950"/>
                  </a:lnTo>
                  <a:close/>
                </a:path>
                <a:path w="524509" h="505460">
                  <a:moveTo>
                    <a:pt x="524510" y="107950"/>
                  </a:moveTo>
                  <a:lnTo>
                    <a:pt x="520436" y="107950"/>
                  </a:lnTo>
                  <a:lnTo>
                    <a:pt x="520371" y="133350"/>
                  </a:lnTo>
                  <a:lnTo>
                    <a:pt x="524510" y="133350"/>
                  </a:lnTo>
                  <a:lnTo>
                    <a:pt x="524510" y="107950"/>
                  </a:lnTo>
                  <a:close/>
                </a:path>
                <a:path w="524509" h="505460">
                  <a:moveTo>
                    <a:pt x="4748" y="133350"/>
                  </a:moveTo>
                  <a:lnTo>
                    <a:pt x="0" y="133350"/>
                  </a:lnTo>
                  <a:lnTo>
                    <a:pt x="0" y="372110"/>
                  </a:lnTo>
                  <a:lnTo>
                    <a:pt x="4138" y="372110"/>
                  </a:lnTo>
                  <a:lnTo>
                    <a:pt x="4748" y="133350"/>
                  </a:lnTo>
                  <a:close/>
                </a:path>
                <a:path w="524509" h="505460">
                  <a:moveTo>
                    <a:pt x="524510" y="133350"/>
                  </a:moveTo>
                  <a:lnTo>
                    <a:pt x="520371" y="133350"/>
                  </a:lnTo>
                  <a:lnTo>
                    <a:pt x="519758" y="372110"/>
                  </a:lnTo>
                  <a:lnTo>
                    <a:pt x="524510" y="372110"/>
                  </a:lnTo>
                  <a:lnTo>
                    <a:pt x="524510" y="133350"/>
                  </a:lnTo>
                  <a:close/>
                </a:path>
                <a:path w="524509" h="505460">
                  <a:moveTo>
                    <a:pt x="4138" y="372110"/>
                  </a:moveTo>
                  <a:lnTo>
                    <a:pt x="0" y="372110"/>
                  </a:lnTo>
                  <a:lnTo>
                    <a:pt x="0" y="397510"/>
                  </a:lnTo>
                  <a:lnTo>
                    <a:pt x="4073" y="397510"/>
                  </a:lnTo>
                  <a:lnTo>
                    <a:pt x="4138" y="372110"/>
                  </a:lnTo>
                  <a:close/>
                </a:path>
                <a:path w="524509" h="505460">
                  <a:moveTo>
                    <a:pt x="524510" y="372110"/>
                  </a:moveTo>
                  <a:lnTo>
                    <a:pt x="519758" y="372110"/>
                  </a:lnTo>
                  <a:lnTo>
                    <a:pt x="519693" y="397510"/>
                  </a:lnTo>
                  <a:lnTo>
                    <a:pt x="524510" y="397510"/>
                  </a:lnTo>
                  <a:lnTo>
                    <a:pt x="524510" y="372110"/>
                  </a:lnTo>
                  <a:close/>
                </a:path>
                <a:path w="524509" h="505460">
                  <a:moveTo>
                    <a:pt x="4073" y="397510"/>
                  </a:moveTo>
                  <a:lnTo>
                    <a:pt x="0" y="397510"/>
                  </a:lnTo>
                  <a:lnTo>
                    <a:pt x="0" y="422910"/>
                  </a:lnTo>
                  <a:lnTo>
                    <a:pt x="4008" y="422910"/>
                  </a:lnTo>
                  <a:lnTo>
                    <a:pt x="4073" y="397510"/>
                  </a:lnTo>
                  <a:close/>
                </a:path>
                <a:path w="524509" h="505460">
                  <a:moveTo>
                    <a:pt x="524510" y="397510"/>
                  </a:moveTo>
                  <a:lnTo>
                    <a:pt x="519693" y="397510"/>
                  </a:lnTo>
                  <a:lnTo>
                    <a:pt x="519628" y="422910"/>
                  </a:lnTo>
                  <a:lnTo>
                    <a:pt x="524510" y="422910"/>
                  </a:lnTo>
                  <a:lnTo>
                    <a:pt x="524510" y="397510"/>
                  </a:lnTo>
                  <a:close/>
                </a:path>
                <a:path w="524509" h="505460">
                  <a:moveTo>
                    <a:pt x="4008" y="422910"/>
                  </a:moveTo>
                  <a:lnTo>
                    <a:pt x="0" y="422910"/>
                  </a:lnTo>
                  <a:lnTo>
                    <a:pt x="0" y="448310"/>
                  </a:lnTo>
                  <a:lnTo>
                    <a:pt x="3943" y="448310"/>
                  </a:lnTo>
                  <a:lnTo>
                    <a:pt x="4008" y="422910"/>
                  </a:lnTo>
                  <a:close/>
                </a:path>
                <a:path w="524509" h="505460">
                  <a:moveTo>
                    <a:pt x="524510" y="422910"/>
                  </a:moveTo>
                  <a:lnTo>
                    <a:pt x="519628" y="422910"/>
                  </a:lnTo>
                  <a:lnTo>
                    <a:pt x="519563" y="448310"/>
                  </a:lnTo>
                  <a:lnTo>
                    <a:pt x="524510" y="448310"/>
                  </a:lnTo>
                  <a:lnTo>
                    <a:pt x="524510" y="422910"/>
                  </a:lnTo>
                  <a:close/>
                </a:path>
                <a:path w="524509" h="505460">
                  <a:moveTo>
                    <a:pt x="3943" y="448310"/>
                  </a:moveTo>
                  <a:lnTo>
                    <a:pt x="0" y="448310"/>
                  </a:lnTo>
                  <a:lnTo>
                    <a:pt x="0" y="473710"/>
                  </a:lnTo>
                  <a:lnTo>
                    <a:pt x="3878" y="473710"/>
                  </a:lnTo>
                  <a:lnTo>
                    <a:pt x="3943" y="448310"/>
                  </a:lnTo>
                  <a:close/>
                </a:path>
                <a:path w="524509" h="505460">
                  <a:moveTo>
                    <a:pt x="524510" y="448310"/>
                  </a:moveTo>
                  <a:lnTo>
                    <a:pt x="519563" y="448310"/>
                  </a:lnTo>
                  <a:lnTo>
                    <a:pt x="519498" y="473710"/>
                  </a:lnTo>
                  <a:lnTo>
                    <a:pt x="524510" y="473710"/>
                  </a:lnTo>
                  <a:lnTo>
                    <a:pt x="524510" y="448310"/>
                  </a:lnTo>
                  <a:close/>
                </a:path>
                <a:path w="524509" h="505460">
                  <a:moveTo>
                    <a:pt x="3878" y="473710"/>
                  </a:moveTo>
                  <a:lnTo>
                    <a:pt x="0" y="473710"/>
                  </a:lnTo>
                  <a:lnTo>
                    <a:pt x="0" y="499110"/>
                  </a:lnTo>
                  <a:lnTo>
                    <a:pt x="3813" y="499110"/>
                  </a:lnTo>
                  <a:lnTo>
                    <a:pt x="3878" y="473710"/>
                  </a:lnTo>
                  <a:close/>
                </a:path>
                <a:path w="524509" h="505460">
                  <a:moveTo>
                    <a:pt x="524510" y="473710"/>
                  </a:moveTo>
                  <a:lnTo>
                    <a:pt x="519498" y="473710"/>
                  </a:lnTo>
                  <a:lnTo>
                    <a:pt x="519433" y="499110"/>
                  </a:lnTo>
                  <a:lnTo>
                    <a:pt x="524510" y="499110"/>
                  </a:lnTo>
                  <a:lnTo>
                    <a:pt x="524510" y="473710"/>
                  </a:lnTo>
                  <a:close/>
                </a:path>
                <a:path w="524509" h="505460">
                  <a:moveTo>
                    <a:pt x="3813" y="499110"/>
                  </a:moveTo>
                  <a:lnTo>
                    <a:pt x="0" y="499110"/>
                  </a:lnTo>
                  <a:lnTo>
                    <a:pt x="0" y="504190"/>
                  </a:lnTo>
                  <a:lnTo>
                    <a:pt x="524510" y="505460"/>
                  </a:lnTo>
                  <a:lnTo>
                    <a:pt x="524510" y="500380"/>
                  </a:lnTo>
                  <a:lnTo>
                    <a:pt x="3810" y="500380"/>
                  </a:lnTo>
                  <a:lnTo>
                    <a:pt x="3813" y="499110"/>
                  </a:lnTo>
                  <a:close/>
                </a:path>
                <a:path w="524509" h="505460">
                  <a:moveTo>
                    <a:pt x="524510" y="499110"/>
                  </a:moveTo>
                  <a:lnTo>
                    <a:pt x="519433" y="499110"/>
                  </a:lnTo>
                  <a:lnTo>
                    <a:pt x="519430" y="500380"/>
                  </a:lnTo>
                  <a:lnTo>
                    <a:pt x="524510" y="500380"/>
                  </a:lnTo>
                  <a:lnTo>
                    <a:pt x="524510" y="499110"/>
                  </a:lnTo>
                  <a:close/>
                </a:path>
              </a:pathLst>
            </a:custGeom>
            <a:solidFill>
              <a:srgbClr val="BF0D1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7322820" y="3304539"/>
              <a:ext cx="516890" cy="496570"/>
            </a:xfrm>
            <a:custGeom>
              <a:avLst/>
              <a:gdLst/>
              <a:ahLst/>
              <a:cxnLst/>
              <a:rect l="l" t="t" r="r" b="b"/>
              <a:pathLst>
                <a:path w="516890" h="496570">
                  <a:moveTo>
                    <a:pt x="515620" y="495312"/>
                  </a:moveTo>
                  <a:lnTo>
                    <a:pt x="0" y="495312"/>
                  </a:lnTo>
                  <a:lnTo>
                    <a:pt x="0" y="496570"/>
                  </a:lnTo>
                  <a:lnTo>
                    <a:pt x="515620" y="496570"/>
                  </a:lnTo>
                  <a:lnTo>
                    <a:pt x="515620" y="495312"/>
                  </a:lnTo>
                  <a:close/>
                </a:path>
                <a:path w="516890" h="496570">
                  <a:moveTo>
                    <a:pt x="516877" y="1270"/>
                  </a:moveTo>
                  <a:lnTo>
                    <a:pt x="511797" y="1270"/>
                  </a:lnTo>
                  <a:lnTo>
                    <a:pt x="511797" y="5080"/>
                  </a:lnTo>
                  <a:lnTo>
                    <a:pt x="511797" y="492760"/>
                  </a:lnTo>
                  <a:lnTo>
                    <a:pt x="4978" y="492760"/>
                  </a:lnTo>
                  <a:lnTo>
                    <a:pt x="4978" y="5080"/>
                  </a:lnTo>
                  <a:lnTo>
                    <a:pt x="511797" y="5080"/>
                  </a:lnTo>
                  <a:lnTo>
                    <a:pt x="511797" y="1270"/>
                  </a:lnTo>
                  <a:lnTo>
                    <a:pt x="259080" y="1270"/>
                  </a:lnTo>
                  <a:lnTo>
                    <a:pt x="259080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5080"/>
                  </a:lnTo>
                  <a:lnTo>
                    <a:pt x="38" y="5080"/>
                  </a:lnTo>
                  <a:lnTo>
                    <a:pt x="38" y="492760"/>
                  </a:lnTo>
                  <a:lnTo>
                    <a:pt x="0" y="495300"/>
                  </a:lnTo>
                  <a:lnTo>
                    <a:pt x="515620" y="495300"/>
                  </a:lnTo>
                  <a:lnTo>
                    <a:pt x="515620" y="492760"/>
                  </a:lnTo>
                  <a:lnTo>
                    <a:pt x="516877" y="492760"/>
                  </a:lnTo>
                  <a:lnTo>
                    <a:pt x="516877" y="5080"/>
                  </a:lnTo>
                  <a:lnTo>
                    <a:pt x="516877" y="1270"/>
                  </a:lnTo>
                  <a:close/>
                </a:path>
              </a:pathLst>
            </a:custGeom>
            <a:solidFill>
              <a:srgbClr val="C00D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7326630" y="3309619"/>
              <a:ext cx="509270" cy="487680"/>
            </a:xfrm>
            <a:custGeom>
              <a:avLst/>
              <a:gdLst/>
              <a:ahLst/>
              <a:cxnLst/>
              <a:rect l="l" t="t" r="r" b="b"/>
              <a:pathLst>
                <a:path w="509270" h="487679">
                  <a:moveTo>
                    <a:pt x="509257" y="0"/>
                  </a:moveTo>
                  <a:lnTo>
                    <a:pt x="504190" y="0"/>
                  </a:lnTo>
                  <a:lnTo>
                    <a:pt x="504190" y="3810"/>
                  </a:lnTo>
                  <a:lnTo>
                    <a:pt x="504190" y="483870"/>
                  </a:lnTo>
                  <a:lnTo>
                    <a:pt x="4978" y="483870"/>
                  </a:lnTo>
                  <a:lnTo>
                    <a:pt x="4978" y="3810"/>
                  </a:lnTo>
                  <a:lnTo>
                    <a:pt x="504190" y="3810"/>
                  </a:lnTo>
                  <a:lnTo>
                    <a:pt x="504190" y="0"/>
                  </a:lnTo>
                  <a:lnTo>
                    <a:pt x="1257" y="0"/>
                  </a:lnTo>
                  <a:lnTo>
                    <a:pt x="1257" y="3810"/>
                  </a:lnTo>
                  <a:lnTo>
                    <a:pt x="25" y="3810"/>
                  </a:lnTo>
                  <a:lnTo>
                    <a:pt x="25" y="483870"/>
                  </a:lnTo>
                  <a:lnTo>
                    <a:pt x="0" y="487680"/>
                  </a:lnTo>
                  <a:lnTo>
                    <a:pt x="508000" y="487680"/>
                  </a:lnTo>
                  <a:lnTo>
                    <a:pt x="508000" y="483870"/>
                  </a:lnTo>
                  <a:lnTo>
                    <a:pt x="509257" y="483870"/>
                  </a:lnTo>
                  <a:lnTo>
                    <a:pt x="509257" y="3810"/>
                  </a:lnTo>
                  <a:lnTo>
                    <a:pt x="509257" y="0"/>
                  </a:lnTo>
                  <a:close/>
                </a:path>
              </a:pathLst>
            </a:custGeom>
            <a:solidFill>
              <a:srgbClr val="C10D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7330440" y="3313429"/>
              <a:ext cx="500380" cy="480059"/>
            </a:xfrm>
            <a:custGeom>
              <a:avLst/>
              <a:gdLst/>
              <a:ahLst/>
              <a:cxnLst/>
              <a:rect l="l" t="t" r="r" b="b"/>
              <a:pathLst>
                <a:path w="500379" h="480060">
                  <a:moveTo>
                    <a:pt x="500380" y="0"/>
                  </a:moveTo>
                  <a:lnTo>
                    <a:pt x="496570" y="0"/>
                  </a:lnTo>
                  <a:lnTo>
                    <a:pt x="496570" y="3810"/>
                  </a:lnTo>
                  <a:lnTo>
                    <a:pt x="496570" y="476250"/>
                  </a:lnTo>
                  <a:lnTo>
                    <a:pt x="252717" y="476250"/>
                  </a:lnTo>
                  <a:lnTo>
                    <a:pt x="252717" y="474980"/>
                  </a:lnTo>
                  <a:lnTo>
                    <a:pt x="5080" y="474980"/>
                  </a:lnTo>
                  <a:lnTo>
                    <a:pt x="5080" y="3810"/>
                  </a:lnTo>
                  <a:lnTo>
                    <a:pt x="496570" y="3810"/>
                  </a:lnTo>
                  <a:lnTo>
                    <a:pt x="496570" y="0"/>
                  </a:lnTo>
                  <a:lnTo>
                    <a:pt x="1257" y="0"/>
                  </a:lnTo>
                  <a:lnTo>
                    <a:pt x="1257" y="3810"/>
                  </a:lnTo>
                  <a:lnTo>
                    <a:pt x="25" y="3810"/>
                  </a:lnTo>
                  <a:lnTo>
                    <a:pt x="25" y="474980"/>
                  </a:lnTo>
                  <a:lnTo>
                    <a:pt x="0" y="476250"/>
                  </a:lnTo>
                  <a:lnTo>
                    <a:pt x="0" y="480060"/>
                  </a:lnTo>
                  <a:lnTo>
                    <a:pt x="500380" y="480060"/>
                  </a:lnTo>
                  <a:lnTo>
                    <a:pt x="500380" y="476250"/>
                  </a:lnTo>
                  <a:lnTo>
                    <a:pt x="500380" y="3810"/>
                  </a:lnTo>
                  <a:lnTo>
                    <a:pt x="500380" y="0"/>
                  </a:lnTo>
                  <a:close/>
                </a:path>
              </a:pathLst>
            </a:custGeom>
            <a:solidFill>
              <a:srgbClr val="C20D1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7335519" y="3317239"/>
              <a:ext cx="491490" cy="472440"/>
            </a:xfrm>
            <a:custGeom>
              <a:avLst/>
              <a:gdLst/>
              <a:ahLst/>
              <a:cxnLst/>
              <a:rect l="l" t="t" r="r" b="b"/>
              <a:pathLst>
                <a:path w="491490" h="472439">
                  <a:moveTo>
                    <a:pt x="491489" y="0"/>
                  </a:moveTo>
                  <a:lnTo>
                    <a:pt x="0" y="0"/>
                  </a:lnTo>
                  <a:lnTo>
                    <a:pt x="0" y="66039"/>
                  </a:lnTo>
                  <a:lnTo>
                    <a:pt x="3809" y="66039"/>
                  </a:lnTo>
                  <a:lnTo>
                    <a:pt x="3809" y="3810"/>
                  </a:lnTo>
                  <a:lnTo>
                    <a:pt x="491489" y="3810"/>
                  </a:lnTo>
                  <a:lnTo>
                    <a:pt x="491489" y="0"/>
                  </a:lnTo>
                  <a:close/>
                </a:path>
                <a:path w="491490" h="472439">
                  <a:moveTo>
                    <a:pt x="491489" y="3810"/>
                  </a:moveTo>
                  <a:lnTo>
                    <a:pt x="3809" y="3810"/>
                  </a:lnTo>
                  <a:lnTo>
                    <a:pt x="487679" y="5080"/>
                  </a:lnTo>
                  <a:lnTo>
                    <a:pt x="487679" y="66039"/>
                  </a:lnTo>
                  <a:lnTo>
                    <a:pt x="491489" y="66039"/>
                  </a:lnTo>
                  <a:lnTo>
                    <a:pt x="491489" y="3810"/>
                  </a:lnTo>
                  <a:close/>
                </a:path>
                <a:path w="491490" h="472439">
                  <a:moveTo>
                    <a:pt x="3809" y="66040"/>
                  </a:moveTo>
                  <a:lnTo>
                    <a:pt x="0" y="66040"/>
                  </a:lnTo>
                  <a:lnTo>
                    <a:pt x="0" y="91439"/>
                  </a:lnTo>
                  <a:lnTo>
                    <a:pt x="3809" y="91439"/>
                  </a:lnTo>
                  <a:lnTo>
                    <a:pt x="3809" y="66040"/>
                  </a:lnTo>
                  <a:close/>
                </a:path>
                <a:path w="491490" h="472439">
                  <a:moveTo>
                    <a:pt x="491489" y="66040"/>
                  </a:moveTo>
                  <a:lnTo>
                    <a:pt x="487679" y="66040"/>
                  </a:lnTo>
                  <a:lnTo>
                    <a:pt x="487679" y="91439"/>
                  </a:lnTo>
                  <a:lnTo>
                    <a:pt x="491489" y="91439"/>
                  </a:lnTo>
                  <a:lnTo>
                    <a:pt x="491489" y="66040"/>
                  </a:lnTo>
                  <a:close/>
                </a:path>
                <a:path w="491490" h="472439">
                  <a:moveTo>
                    <a:pt x="3809" y="91440"/>
                  </a:moveTo>
                  <a:lnTo>
                    <a:pt x="0" y="91440"/>
                  </a:lnTo>
                  <a:lnTo>
                    <a:pt x="0" y="116839"/>
                  </a:lnTo>
                  <a:lnTo>
                    <a:pt x="3809" y="116839"/>
                  </a:lnTo>
                  <a:lnTo>
                    <a:pt x="3809" y="91440"/>
                  </a:lnTo>
                  <a:close/>
                </a:path>
                <a:path w="491490" h="472439">
                  <a:moveTo>
                    <a:pt x="491489" y="91440"/>
                  </a:moveTo>
                  <a:lnTo>
                    <a:pt x="487679" y="91440"/>
                  </a:lnTo>
                  <a:lnTo>
                    <a:pt x="487679" y="116839"/>
                  </a:lnTo>
                  <a:lnTo>
                    <a:pt x="491489" y="116839"/>
                  </a:lnTo>
                  <a:lnTo>
                    <a:pt x="491489" y="91440"/>
                  </a:lnTo>
                  <a:close/>
                </a:path>
                <a:path w="491490" h="472439">
                  <a:moveTo>
                    <a:pt x="3809" y="116840"/>
                  </a:moveTo>
                  <a:lnTo>
                    <a:pt x="0" y="116840"/>
                  </a:lnTo>
                  <a:lnTo>
                    <a:pt x="0" y="355600"/>
                  </a:lnTo>
                  <a:lnTo>
                    <a:pt x="3809" y="355600"/>
                  </a:lnTo>
                  <a:lnTo>
                    <a:pt x="3809" y="116840"/>
                  </a:lnTo>
                  <a:close/>
                </a:path>
                <a:path w="491490" h="472439">
                  <a:moveTo>
                    <a:pt x="491489" y="116840"/>
                  </a:moveTo>
                  <a:lnTo>
                    <a:pt x="487679" y="116840"/>
                  </a:lnTo>
                  <a:lnTo>
                    <a:pt x="487679" y="355600"/>
                  </a:lnTo>
                  <a:lnTo>
                    <a:pt x="491489" y="355600"/>
                  </a:lnTo>
                  <a:lnTo>
                    <a:pt x="491489" y="116840"/>
                  </a:lnTo>
                  <a:close/>
                </a:path>
                <a:path w="491490" h="472439">
                  <a:moveTo>
                    <a:pt x="3809" y="355600"/>
                  </a:moveTo>
                  <a:lnTo>
                    <a:pt x="0" y="355600"/>
                  </a:lnTo>
                  <a:lnTo>
                    <a:pt x="0" y="381000"/>
                  </a:lnTo>
                  <a:lnTo>
                    <a:pt x="3809" y="381000"/>
                  </a:lnTo>
                  <a:lnTo>
                    <a:pt x="3809" y="355600"/>
                  </a:lnTo>
                  <a:close/>
                </a:path>
                <a:path w="491490" h="472439">
                  <a:moveTo>
                    <a:pt x="491489" y="355600"/>
                  </a:moveTo>
                  <a:lnTo>
                    <a:pt x="487679" y="355600"/>
                  </a:lnTo>
                  <a:lnTo>
                    <a:pt x="487679" y="381000"/>
                  </a:lnTo>
                  <a:lnTo>
                    <a:pt x="491489" y="381000"/>
                  </a:lnTo>
                  <a:lnTo>
                    <a:pt x="491489" y="355600"/>
                  </a:lnTo>
                  <a:close/>
                </a:path>
                <a:path w="491490" h="472439">
                  <a:moveTo>
                    <a:pt x="3809" y="381000"/>
                  </a:moveTo>
                  <a:lnTo>
                    <a:pt x="0" y="381000"/>
                  </a:lnTo>
                  <a:lnTo>
                    <a:pt x="0" y="406400"/>
                  </a:lnTo>
                  <a:lnTo>
                    <a:pt x="3809" y="406400"/>
                  </a:lnTo>
                  <a:lnTo>
                    <a:pt x="3809" y="381000"/>
                  </a:lnTo>
                  <a:close/>
                </a:path>
                <a:path w="491490" h="472439">
                  <a:moveTo>
                    <a:pt x="491489" y="381000"/>
                  </a:moveTo>
                  <a:lnTo>
                    <a:pt x="487679" y="381000"/>
                  </a:lnTo>
                  <a:lnTo>
                    <a:pt x="487679" y="406400"/>
                  </a:lnTo>
                  <a:lnTo>
                    <a:pt x="491489" y="406400"/>
                  </a:lnTo>
                  <a:lnTo>
                    <a:pt x="491489" y="381000"/>
                  </a:lnTo>
                  <a:close/>
                </a:path>
                <a:path w="491490" h="472439">
                  <a:moveTo>
                    <a:pt x="3809" y="406400"/>
                  </a:moveTo>
                  <a:lnTo>
                    <a:pt x="0" y="406400"/>
                  </a:lnTo>
                  <a:lnTo>
                    <a:pt x="0" y="431800"/>
                  </a:lnTo>
                  <a:lnTo>
                    <a:pt x="3809" y="431800"/>
                  </a:lnTo>
                  <a:lnTo>
                    <a:pt x="3809" y="406400"/>
                  </a:lnTo>
                  <a:close/>
                </a:path>
                <a:path w="491490" h="472439">
                  <a:moveTo>
                    <a:pt x="491489" y="406400"/>
                  </a:moveTo>
                  <a:lnTo>
                    <a:pt x="487679" y="406400"/>
                  </a:lnTo>
                  <a:lnTo>
                    <a:pt x="487679" y="431800"/>
                  </a:lnTo>
                  <a:lnTo>
                    <a:pt x="491489" y="431800"/>
                  </a:lnTo>
                  <a:lnTo>
                    <a:pt x="491489" y="406400"/>
                  </a:lnTo>
                  <a:close/>
                </a:path>
                <a:path w="491490" h="472439">
                  <a:moveTo>
                    <a:pt x="3809" y="431800"/>
                  </a:moveTo>
                  <a:lnTo>
                    <a:pt x="0" y="431800"/>
                  </a:lnTo>
                  <a:lnTo>
                    <a:pt x="0" y="457200"/>
                  </a:lnTo>
                  <a:lnTo>
                    <a:pt x="3809" y="457200"/>
                  </a:lnTo>
                  <a:lnTo>
                    <a:pt x="3809" y="431800"/>
                  </a:lnTo>
                  <a:close/>
                </a:path>
                <a:path w="491490" h="472439">
                  <a:moveTo>
                    <a:pt x="491489" y="431800"/>
                  </a:moveTo>
                  <a:lnTo>
                    <a:pt x="487679" y="431800"/>
                  </a:lnTo>
                  <a:lnTo>
                    <a:pt x="487679" y="457200"/>
                  </a:lnTo>
                  <a:lnTo>
                    <a:pt x="491489" y="457200"/>
                  </a:lnTo>
                  <a:lnTo>
                    <a:pt x="491489" y="431800"/>
                  </a:lnTo>
                  <a:close/>
                </a:path>
                <a:path w="491490" h="472439">
                  <a:moveTo>
                    <a:pt x="3809" y="457200"/>
                  </a:moveTo>
                  <a:lnTo>
                    <a:pt x="0" y="457200"/>
                  </a:lnTo>
                  <a:lnTo>
                    <a:pt x="0" y="471170"/>
                  </a:lnTo>
                  <a:lnTo>
                    <a:pt x="491489" y="472440"/>
                  </a:lnTo>
                  <a:lnTo>
                    <a:pt x="491489" y="468630"/>
                  </a:lnTo>
                  <a:lnTo>
                    <a:pt x="3809" y="467360"/>
                  </a:lnTo>
                  <a:lnTo>
                    <a:pt x="3809" y="457200"/>
                  </a:lnTo>
                  <a:close/>
                </a:path>
                <a:path w="491490" h="472439">
                  <a:moveTo>
                    <a:pt x="491489" y="457200"/>
                  </a:moveTo>
                  <a:lnTo>
                    <a:pt x="487679" y="457200"/>
                  </a:lnTo>
                  <a:lnTo>
                    <a:pt x="487679" y="468630"/>
                  </a:lnTo>
                  <a:lnTo>
                    <a:pt x="491489" y="468630"/>
                  </a:lnTo>
                  <a:lnTo>
                    <a:pt x="491489" y="457200"/>
                  </a:lnTo>
                  <a:close/>
                </a:path>
              </a:pathLst>
            </a:custGeom>
            <a:solidFill>
              <a:srgbClr val="C30C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7339317" y="3321049"/>
              <a:ext cx="484505" cy="464820"/>
            </a:xfrm>
            <a:custGeom>
              <a:avLst/>
              <a:gdLst/>
              <a:ahLst/>
              <a:cxnLst/>
              <a:rect l="l" t="t" r="r" b="b"/>
              <a:pathLst>
                <a:path w="484504" h="464820">
                  <a:moveTo>
                    <a:pt x="483882" y="1270"/>
                  </a:moveTo>
                  <a:lnTo>
                    <a:pt x="241935" y="1270"/>
                  </a:lnTo>
                  <a:lnTo>
                    <a:pt x="241935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12" y="3810"/>
                  </a:lnTo>
                  <a:lnTo>
                    <a:pt x="241947" y="3810"/>
                  </a:lnTo>
                  <a:lnTo>
                    <a:pt x="241947" y="5080"/>
                  </a:lnTo>
                  <a:lnTo>
                    <a:pt x="480072" y="5080"/>
                  </a:lnTo>
                  <a:lnTo>
                    <a:pt x="480072" y="461010"/>
                  </a:lnTo>
                  <a:lnTo>
                    <a:pt x="243852" y="461010"/>
                  </a:lnTo>
                  <a:lnTo>
                    <a:pt x="243852" y="459740"/>
                  </a:lnTo>
                  <a:lnTo>
                    <a:pt x="3822" y="459740"/>
                  </a:lnTo>
                  <a:lnTo>
                    <a:pt x="3822" y="3822"/>
                  </a:lnTo>
                  <a:lnTo>
                    <a:pt x="0" y="3822"/>
                  </a:lnTo>
                  <a:lnTo>
                    <a:pt x="0" y="459740"/>
                  </a:lnTo>
                  <a:lnTo>
                    <a:pt x="12" y="461010"/>
                  </a:lnTo>
                  <a:lnTo>
                    <a:pt x="12" y="463550"/>
                  </a:lnTo>
                  <a:lnTo>
                    <a:pt x="241947" y="463550"/>
                  </a:lnTo>
                  <a:lnTo>
                    <a:pt x="241947" y="464820"/>
                  </a:lnTo>
                  <a:lnTo>
                    <a:pt x="483882" y="464820"/>
                  </a:lnTo>
                  <a:lnTo>
                    <a:pt x="483882" y="463550"/>
                  </a:lnTo>
                  <a:lnTo>
                    <a:pt x="483882" y="461010"/>
                  </a:lnTo>
                  <a:lnTo>
                    <a:pt x="483882" y="5080"/>
                  </a:lnTo>
                  <a:lnTo>
                    <a:pt x="483882" y="3810"/>
                  </a:lnTo>
                  <a:lnTo>
                    <a:pt x="483882" y="1270"/>
                  </a:lnTo>
                  <a:close/>
                </a:path>
              </a:pathLst>
            </a:custGeom>
            <a:solidFill>
              <a:srgbClr val="C40C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7343140" y="3324859"/>
              <a:ext cx="476250" cy="457200"/>
            </a:xfrm>
            <a:custGeom>
              <a:avLst/>
              <a:gdLst/>
              <a:ahLst/>
              <a:cxnLst/>
              <a:rect l="l" t="t" r="r" b="b"/>
              <a:pathLst>
                <a:path w="476250" h="457200">
                  <a:moveTo>
                    <a:pt x="0" y="0"/>
                  </a:moveTo>
                  <a:lnTo>
                    <a:pt x="0" y="58419"/>
                  </a:lnTo>
                  <a:lnTo>
                    <a:pt x="4925" y="58419"/>
                  </a:lnTo>
                  <a:lnTo>
                    <a:pt x="5079" y="3810"/>
                  </a:lnTo>
                  <a:lnTo>
                    <a:pt x="476250" y="3810"/>
                  </a:lnTo>
                  <a:lnTo>
                    <a:pt x="476250" y="1269"/>
                  </a:lnTo>
                  <a:lnTo>
                    <a:pt x="0" y="0"/>
                  </a:lnTo>
                  <a:close/>
                </a:path>
                <a:path w="476250" h="457200">
                  <a:moveTo>
                    <a:pt x="476250" y="3810"/>
                  </a:moveTo>
                  <a:lnTo>
                    <a:pt x="5079" y="3810"/>
                  </a:lnTo>
                  <a:lnTo>
                    <a:pt x="472439" y="5079"/>
                  </a:lnTo>
                  <a:lnTo>
                    <a:pt x="472288" y="58419"/>
                  </a:lnTo>
                  <a:lnTo>
                    <a:pt x="476250" y="58419"/>
                  </a:lnTo>
                  <a:lnTo>
                    <a:pt x="476250" y="3810"/>
                  </a:lnTo>
                  <a:close/>
                </a:path>
                <a:path w="476250" h="457200">
                  <a:moveTo>
                    <a:pt x="4925" y="58420"/>
                  </a:moveTo>
                  <a:lnTo>
                    <a:pt x="0" y="58420"/>
                  </a:lnTo>
                  <a:lnTo>
                    <a:pt x="0" y="83819"/>
                  </a:lnTo>
                  <a:lnTo>
                    <a:pt x="4853" y="83819"/>
                  </a:lnTo>
                  <a:lnTo>
                    <a:pt x="4925" y="58420"/>
                  </a:lnTo>
                  <a:close/>
                </a:path>
                <a:path w="476250" h="457200">
                  <a:moveTo>
                    <a:pt x="476250" y="58420"/>
                  </a:moveTo>
                  <a:lnTo>
                    <a:pt x="472288" y="58420"/>
                  </a:lnTo>
                  <a:lnTo>
                    <a:pt x="472216" y="83819"/>
                  </a:lnTo>
                  <a:lnTo>
                    <a:pt x="476250" y="83819"/>
                  </a:lnTo>
                  <a:lnTo>
                    <a:pt x="476250" y="58420"/>
                  </a:lnTo>
                  <a:close/>
                </a:path>
                <a:path w="476250" h="457200">
                  <a:moveTo>
                    <a:pt x="4853" y="83820"/>
                  </a:moveTo>
                  <a:lnTo>
                    <a:pt x="0" y="83820"/>
                  </a:lnTo>
                  <a:lnTo>
                    <a:pt x="0" y="109219"/>
                  </a:lnTo>
                  <a:lnTo>
                    <a:pt x="4781" y="109219"/>
                  </a:lnTo>
                  <a:lnTo>
                    <a:pt x="4853" y="83820"/>
                  </a:lnTo>
                  <a:close/>
                </a:path>
                <a:path w="476250" h="457200">
                  <a:moveTo>
                    <a:pt x="476250" y="83820"/>
                  </a:moveTo>
                  <a:lnTo>
                    <a:pt x="472216" y="83820"/>
                  </a:lnTo>
                  <a:lnTo>
                    <a:pt x="472144" y="109219"/>
                  </a:lnTo>
                  <a:lnTo>
                    <a:pt x="476250" y="109219"/>
                  </a:lnTo>
                  <a:lnTo>
                    <a:pt x="476250" y="83820"/>
                  </a:lnTo>
                  <a:close/>
                </a:path>
                <a:path w="476250" h="457200">
                  <a:moveTo>
                    <a:pt x="4781" y="109220"/>
                  </a:moveTo>
                  <a:lnTo>
                    <a:pt x="0" y="109220"/>
                  </a:lnTo>
                  <a:lnTo>
                    <a:pt x="0" y="347979"/>
                  </a:lnTo>
                  <a:lnTo>
                    <a:pt x="4105" y="347979"/>
                  </a:lnTo>
                  <a:lnTo>
                    <a:pt x="4781" y="109220"/>
                  </a:lnTo>
                  <a:close/>
                </a:path>
                <a:path w="476250" h="457200">
                  <a:moveTo>
                    <a:pt x="476250" y="109220"/>
                  </a:moveTo>
                  <a:lnTo>
                    <a:pt x="472144" y="109220"/>
                  </a:lnTo>
                  <a:lnTo>
                    <a:pt x="471468" y="347979"/>
                  </a:lnTo>
                  <a:lnTo>
                    <a:pt x="476250" y="347979"/>
                  </a:lnTo>
                  <a:lnTo>
                    <a:pt x="476250" y="109220"/>
                  </a:lnTo>
                  <a:close/>
                </a:path>
                <a:path w="476250" h="457200">
                  <a:moveTo>
                    <a:pt x="4105" y="347980"/>
                  </a:moveTo>
                  <a:lnTo>
                    <a:pt x="0" y="347980"/>
                  </a:lnTo>
                  <a:lnTo>
                    <a:pt x="0" y="373379"/>
                  </a:lnTo>
                  <a:lnTo>
                    <a:pt x="4033" y="373379"/>
                  </a:lnTo>
                  <a:lnTo>
                    <a:pt x="4105" y="347980"/>
                  </a:lnTo>
                  <a:close/>
                </a:path>
                <a:path w="476250" h="457200">
                  <a:moveTo>
                    <a:pt x="476250" y="347980"/>
                  </a:moveTo>
                  <a:lnTo>
                    <a:pt x="471468" y="347980"/>
                  </a:lnTo>
                  <a:lnTo>
                    <a:pt x="471396" y="373379"/>
                  </a:lnTo>
                  <a:lnTo>
                    <a:pt x="476250" y="373379"/>
                  </a:lnTo>
                  <a:lnTo>
                    <a:pt x="476250" y="347980"/>
                  </a:lnTo>
                  <a:close/>
                </a:path>
                <a:path w="476250" h="457200">
                  <a:moveTo>
                    <a:pt x="4033" y="373380"/>
                  </a:moveTo>
                  <a:lnTo>
                    <a:pt x="0" y="373380"/>
                  </a:lnTo>
                  <a:lnTo>
                    <a:pt x="0" y="398779"/>
                  </a:lnTo>
                  <a:lnTo>
                    <a:pt x="3961" y="398779"/>
                  </a:lnTo>
                  <a:lnTo>
                    <a:pt x="4033" y="373380"/>
                  </a:lnTo>
                  <a:close/>
                </a:path>
                <a:path w="476250" h="457200">
                  <a:moveTo>
                    <a:pt x="476250" y="373380"/>
                  </a:moveTo>
                  <a:lnTo>
                    <a:pt x="471396" y="373380"/>
                  </a:lnTo>
                  <a:lnTo>
                    <a:pt x="471324" y="398779"/>
                  </a:lnTo>
                  <a:lnTo>
                    <a:pt x="476250" y="398779"/>
                  </a:lnTo>
                  <a:lnTo>
                    <a:pt x="476250" y="373380"/>
                  </a:lnTo>
                  <a:close/>
                </a:path>
                <a:path w="476250" h="457200">
                  <a:moveTo>
                    <a:pt x="3961" y="398780"/>
                  </a:moveTo>
                  <a:lnTo>
                    <a:pt x="0" y="398780"/>
                  </a:lnTo>
                  <a:lnTo>
                    <a:pt x="0" y="424179"/>
                  </a:lnTo>
                  <a:lnTo>
                    <a:pt x="3889" y="424179"/>
                  </a:lnTo>
                  <a:lnTo>
                    <a:pt x="3961" y="398780"/>
                  </a:lnTo>
                  <a:close/>
                </a:path>
                <a:path w="476250" h="457200">
                  <a:moveTo>
                    <a:pt x="476250" y="398780"/>
                  </a:moveTo>
                  <a:lnTo>
                    <a:pt x="471324" y="398780"/>
                  </a:lnTo>
                  <a:lnTo>
                    <a:pt x="471252" y="424179"/>
                  </a:lnTo>
                  <a:lnTo>
                    <a:pt x="476250" y="424179"/>
                  </a:lnTo>
                  <a:lnTo>
                    <a:pt x="476250" y="398780"/>
                  </a:lnTo>
                  <a:close/>
                </a:path>
                <a:path w="476250" h="457200">
                  <a:moveTo>
                    <a:pt x="3889" y="424180"/>
                  </a:moveTo>
                  <a:lnTo>
                    <a:pt x="0" y="424180"/>
                  </a:lnTo>
                  <a:lnTo>
                    <a:pt x="0" y="449579"/>
                  </a:lnTo>
                  <a:lnTo>
                    <a:pt x="3817" y="449579"/>
                  </a:lnTo>
                  <a:lnTo>
                    <a:pt x="3889" y="424180"/>
                  </a:lnTo>
                  <a:close/>
                </a:path>
                <a:path w="476250" h="457200">
                  <a:moveTo>
                    <a:pt x="476250" y="424180"/>
                  </a:moveTo>
                  <a:lnTo>
                    <a:pt x="471252" y="424180"/>
                  </a:lnTo>
                  <a:lnTo>
                    <a:pt x="471180" y="449579"/>
                  </a:lnTo>
                  <a:lnTo>
                    <a:pt x="476250" y="449579"/>
                  </a:lnTo>
                  <a:lnTo>
                    <a:pt x="476250" y="424180"/>
                  </a:lnTo>
                  <a:close/>
                </a:path>
                <a:path w="476250" h="457200">
                  <a:moveTo>
                    <a:pt x="3817" y="449580"/>
                  </a:moveTo>
                  <a:lnTo>
                    <a:pt x="0" y="449580"/>
                  </a:lnTo>
                  <a:lnTo>
                    <a:pt x="0" y="455929"/>
                  </a:lnTo>
                  <a:lnTo>
                    <a:pt x="476250" y="457200"/>
                  </a:lnTo>
                  <a:lnTo>
                    <a:pt x="476250" y="453389"/>
                  </a:lnTo>
                  <a:lnTo>
                    <a:pt x="471169" y="453389"/>
                  </a:lnTo>
                  <a:lnTo>
                    <a:pt x="3809" y="452119"/>
                  </a:lnTo>
                  <a:lnTo>
                    <a:pt x="3817" y="449580"/>
                  </a:lnTo>
                  <a:close/>
                </a:path>
                <a:path w="476250" h="457200">
                  <a:moveTo>
                    <a:pt x="476250" y="449580"/>
                  </a:moveTo>
                  <a:lnTo>
                    <a:pt x="471180" y="449580"/>
                  </a:lnTo>
                  <a:lnTo>
                    <a:pt x="471169" y="453389"/>
                  </a:lnTo>
                  <a:lnTo>
                    <a:pt x="476250" y="453389"/>
                  </a:lnTo>
                  <a:lnTo>
                    <a:pt x="476250" y="449580"/>
                  </a:lnTo>
                  <a:close/>
                </a:path>
              </a:pathLst>
            </a:custGeom>
            <a:solidFill>
              <a:srgbClr val="C50C1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7346950" y="3328669"/>
              <a:ext cx="468630" cy="449580"/>
            </a:xfrm>
            <a:custGeom>
              <a:avLst/>
              <a:gdLst/>
              <a:ahLst/>
              <a:cxnLst/>
              <a:rect l="l" t="t" r="r" b="b"/>
              <a:pathLst>
                <a:path w="468629" h="449579">
                  <a:moveTo>
                    <a:pt x="1270" y="0"/>
                  </a:moveTo>
                  <a:lnTo>
                    <a:pt x="1115" y="54609"/>
                  </a:lnTo>
                  <a:lnTo>
                    <a:pt x="4933" y="54609"/>
                  </a:lnTo>
                  <a:lnTo>
                    <a:pt x="5079" y="3809"/>
                  </a:lnTo>
                  <a:lnTo>
                    <a:pt x="468622" y="3809"/>
                  </a:lnTo>
                  <a:lnTo>
                    <a:pt x="468629" y="1269"/>
                  </a:lnTo>
                  <a:lnTo>
                    <a:pt x="1270" y="0"/>
                  </a:lnTo>
                  <a:close/>
                </a:path>
                <a:path w="468629" h="449579">
                  <a:moveTo>
                    <a:pt x="468622" y="3809"/>
                  </a:moveTo>
                  <a:lnTo>
                    <a:pt x="5079" y="3809"/>
                  </a:lnTo>
                  <a:lnTo>
                    <a:pt x="464820" y="5079"/>
                  </a:lnTo>
                  <a:lnTo>
                    <a:pt x="464677" y="54609"/>
                  </a:lnTo>
                  <a:lnTo>
                    <a:pt x="468478" y="54609"/>
                  </a:lnTo>
                  <a:lnTo>
                    <a:pt x="468622" y="3809"/>
                  </a:lnTo>
                  <a:close/>
                </a:path>
                <a:path w="468629" h="449579">
                  <a:moveTo>
                    <a:pt x="4933" y="54610"/>
                  </a:moveTo>
                  <a:lnTo>
                    <a:pt x="1115" y="54610"/>
                  </a:lnTo>
                  <a:lnTo>
                    <a:pt x="1043" y="80009"/>
                  </a:lnTo>
                  <a:lnTo>
                    <a:pt x="4860" y="80009"/>
                  </a:lnTo>
                  <a:lnTo>
                    <a:pt x="4933" y="54610"/>
                  </a:lnTo>
                  <a:close/>
                </a:path>
                <a:path w="468629" h="449579">
                  <a:moveTo>
                    <a:pt x="468478" y="54610"/>
                  </a:moveTo>
                  <a:lnTo>
                    <a:pt x="464677" y="54610"/>
                  </a:lnTo>
                  <a:lnTo>
                    <a:pt x="464604" y="80009"/>
                  </a:lnTo>
                  <a:lnTo>
                    <a:pt x="468406" y="80009"/>
                  </a:lnTo>
                  <a:lnTo>
                    <a:pt x="468478" y="54610"/>
                  </a:lnTo>
                  <a:close/>
                </a:path>
                <a:path w="468629" h="449579">
                  <a:moveTo>
                    <a:pt x="4860" y="80010"/>
                  </a:moveTo>
                  <a:lnTo>
                    <a:pt x="1043" y="80010"/>
                  </a:lnTo>
                  <a:lnTo>
                    <a:pt x="971" y="105409"/>
                  </a:lnTo>
                  <a:lnTo>
                    <a:pt x="4787" y="105409"/>
                  </a:lnTo>
                  <a:lnTo>
                    <a:pt x="4860" y="80010"/>
                  </a:lnTo>
                  <a:close/>
                </a:path>
                <a:path w="468629" h="449579">
                  <a:moveTo>
                    <a:pt x="468406" y="80010"/>
                  </a:moveTo>
                  <a:lnTo>
                    <a:pt x="464604" y="80010"/>
                  </a:lnTo>
                  <a:lnTo>
                    <a:pt x="464530" y="105409"/>
                  </a:lnTo>
                  <a:lnTo>
                    <a:pt x="468334" y="105409"/>
                  </a:lnTo>
                  <a:lnTo>
                    <a:pt x="468406" y="80010"/>
                  </a:lnTo>
                  <a:close/>
                </a:path>
                <a:path w="468629" h="449579">
                  <a:moveTo>
                    <a:pt x="4787" y="105410"/>
                  </a:moveTo>
                  <a:lnTo>
                    <a:pt x="971" y="105410"/>
                  </a:lnTo>
                  <a:lnTo>
                    <a:pt x="295" y="344169"/>
                  </a:lnTo>
                  <a:lnTo>
                    <a:pt x="4099" y="344169"/>
                  </a:lnTo>
                  <a:lnTo>
                    <a:pt x="4787" y="105410"/>
                  </a:lnTo>
                  <a:close/>
                </a:path>
                <a:path w="468629" h="449579">
                  <a:moveTo>
                    <a:pt x="468334" y="105410"/>
                  </a:moveTo>
                  <a:lnTo>
                    <a:pt x="464530" y="105410"/>
                  </a:lnTo>
                  <a:lnTo>
                    <a:pt x="463842" y="344169"/>
                  </a:lnTo>
                  <a:lnTo>
                    <a:pt x="467658" y="344169"/>
                  </a:lnTo>
                  <a:lnTo>
                    <a:pt x="468334" y="105410"/>
                  </a:lnTo>
                  <a:close/>
                </a:path>
                <a:path w="468629" h="449579">
                  <a:moveTo>
                    <a:pt x="4099" y="344169"/>
                  </a:moveTo>
                  <a:lnTo>
                    <a:pt x="295" y="344169"/>
                  </a:lnTo>
                  <a:lnTo>
                    <a:pt x="223" y="369569"/>
                  </a:lnTo>
                  <a:lnTo>
                    <a:pt x="4025" y="369569"/>
                  </a:lnTo>
                  <a:lnTo>
                    <a:pt x="4099" y="344169"/>
                  </a:lnTo>
                  <a:close/>
                </a:path>
                <a:path w="468629" h="449579">
                  <a:moveTo>
                    <a:pt x="467658" y="344169"/>
                  </a:moveTo>
                  <a:lnTo>
                    <a:pt x="463842" y="344169"/>
                  </a:lnTo>
                  <a:lnTo>
                    <a:pt x="463769" y="369569"/>
                  </a:lnTo>
                  <a:lnTo>
                    <a:pt x="467586" y="369569"/>
                  </a:lnTo>
                  <a:lnTo>
                    <a:pt x="467658" y="344169"/>
                  </a:lnTo>
                  <a:close/>
                </a:path>
                <a:path w="468629" h="449579">
                  <a:moveTo>
                    <a:pt x="4025" y="369569"/>
                  </a:moveTo>
                  <a:lnTo>
                    <a:pt x="223" y="369569"/>
                  </a:lnTo>
                  <a:lnTo>
                    <a:pt x="151" y="394969"/>
                  </a:lnTo>
                  <a:lnTo>
                    <a:pt x="3952" y="394969"/>
                  </a:lnTo>
                  <a:lnTo>
                    <a:pt x="4025" y="369569"/>
                  </a:lnTo>
                  <a:close/>
                </a:path>
                <a:path w="468629" h="449579">
                  <a:moveTo>
                    <a:pt x="467586" y="369569"/>
                  </a:moveTo>
                  <a:lnTo>
                    <a:pt x="463769" y="369569"/>
                  </a:lnTo>
                  <a:lnTo>
                    <a:pt x="463696" y="394969"/>
                  </a:lnTo>
                  <a:lnTo>
                    <a:pt x="467514" y="394969"/>
                  </a:lnTo>
                  <a:lnTo>
                    <a:pt x="467586" y="369569"/>
                  </a:lnTo>
                  <a:close/>
                </a:path>
                <a:path w="468629" h="449579">
                  <a:moveTo>
                    <a:pt x="3952" y="394969"/>
                  </a:moveTo>
                  <a:lnTo>
                    <a:pt x="151" y="394969"/>
                  </a:lnTo>
                  <a:lnTo>
                    <a:pt x="79" y="420369"/>
                  </a:lnTo>
                  <a:lnTo>
                    <a:pt x="3879" y="420369"/>
                  </a:lnTo>
                  <a:lnTo>
                    <a:pt x="3952" y="394969"/>
                  </a:lnTo>
                  <a:close/>
                </a:path>
                <a:path w="468629" h="449579">
                  <a:moveTo>
                    <a:pt x="467514" y="394969"/>
                  </a:moveTo>
                  <a:lnTo>
                    <a:pt x="463696" y="394969"/>
                  </a:lnTo>
                  <a:lnTo>
                    <a:pt x="463623" y="420369"/>
                  </a:lnTo>
                  <a:lnTo>
                    <a:pt x="467442" y="420369"/>
                  </a:lnTo>
                  <a:lnTo>
                    <a:pt x="467514" y="394969"/>
                  </a:lnTo>
                  <a:close/>
                </a:path>
                <a:path w="468629" h="449579">
                  <a:moveTo>
                    <a:pt x="3879" y="420369"/>
                  </a:moveTo>
                  <a:lnTo>
                    <a:pt x="79" y="420369"/>
                  </a:lnTo>
                  <a:lnTo>
                    <a:pt x="7" y="445769"/>
                  </a:lnTo>
                  <a:lnTo>
                    <a:pt x="463550" y="445769"/>
                  </a:lnTo>
                  <a:lnTo>
                    <a:pt x="3809" y="444499"/>
                  </a:lnTo>
                  <a:lnTo>
                    <a:pt x="3879" y="420369"/>
                  </a:lnTo>
                  <a:close/>
                </a:path>
                <a:path w="468629" h="449579">
                  <a:moveTo>
                    <a:pt x="467442" y="420369"/>
                  </a:moveTo>
                  <a:lnTo>
                    <a:pt x="463623" y="420369"/>
                  </a:lnTo>
                  <a:lnTo>
                    <a:pt x="463550" y="445769"/>
                  </a:lnTo>
                  <a:lnTo>
                    <a:pt x="467370" y="445769"/>
                  </a:lnTo>
                  <a:lnTo>
                    <a:pt x="467442" y="420369"/>
                  </a:lnTo>
                  <a:close/>
                </a:path>
                <a:path w="468629" h="449579">
                  <a:moveTo>
                    <a:pt x="467370" y="445769"/>
                  </a:moveTo>
                  <a:lnTo>
                    <a:pt x="7" y="445769"/>
                  </a:lnTo>
                  <a:lnTo>
                    <a:pt x="0" y="448309"/>
                  </a:lnTo>
                  <a:lnTo>
                    <a:pt x="467359" y="449579"/>
                  </a:lnTo>
                  <a:lnTo>
                    <a:pt x="467370" y="445769"/>
                  </a:lnTo>
                  <a:close/>
                </a:path>
              </a:pathLst>
            </a:custGeom>
            <a:solidFill>
              <a:srgbClr val="C60C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7350760" y="3332479"/>
              <a:ext cx="461009" cy="441959"/>
            </a:xfrm>
            <a:custGeom>
              <a:avLst/>
              <a:gdLst/>
              <a:ahLst/>
              <a:cxnLst/>
              <a:rect l="l" t="t" r="r" b="b"/>
              <a:pathLst>
                <a:path w="461009" h="441960">
                  <a:moveTo>
                    <a:pt x="460997" y="5092"/>
                  </a:moveTo>
                  <a:lnTo>
                    <a:pt x="455930" y="5092"/>
                  </a:lnTo>
                  <a:lnTo>
                    <a:pt x="455930" y="436880"/>
                  </a:lnTo>
                  <a:lnTo>
                    <a:pt x="5003" y="436880"/>
                  </a:lnTo>
                  <a:lnTo>
                    <a:pt x="5003" y="5092"/>
                  </a:lnTo>
                  <a:lnTo>
                    <a:pt x="38" y="5092"/>
                  </a:lnTo>
                  <a:lnTo>
                    <a:pt x="38" y="436880"/>
                  </a:lnTo>
                  <a:lnTo>
                    <a:pt x="0" y="440690"/>
                  </a:lnTo>
                  <a:lnTo>
                    <a:pt x="229857" y="440690"/>
                  </a:lnTo>
                  <a:lnTo>
                    <a:pt x="229857" y="441960"/>
                  </a:lnTo>
                  <a:lnTo>
                    <a:pt x="459740" y="441960"/>
                  </a:lnTo>
                  <a:lnTo>
                    <a:pt x="459740" y="440690"/>
                  </a:lnTo>
                  <a:lnTo>
                    <a:pt x="459740" y="436880"/>
                  </a:lnTo>
                  <a:lnTo>
                    <a:pt x="460997" y="436880"/>
                  </a:lnTo>
                  <a:lnTo>
                    <a:pt x="460997" y="5092"/>
                  </a:lnTo>
                  <a:close/>
                </a:path>
                <a:path w="461009" h="441960">
                  <a:moveTo>
                    <a:pt x="460997" y="1270"/>
                  </a:moveTo>
                  <a:lnTo>
                    <a:pt x="231140" y="1270"/>
                  </a:lnTo>
                  <a:lnTo>
                    <a:pt x="231140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5080"/>
                  </a:lnTo>
                  <a:lnTo>
                    <a:pt x="460997" y="5080"/>
                  </a:lnTo>
                  <a:lnTo>
                    <a:pt x="460997" y="1270"/>
                  </a:lnTo>
                  <a:close/>
                </a:path>
              </a:pathLst>
            </a:custGeom>
            <a:solidFill>
              <a:srgbClr val="C70C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7354570" y="3337559"/>
              <a:ext cx="452120" cy="431800"/>
            </a:xfrm>
            <a:custGeom>
              <a:avLst/>
              <a:gdLst/>
              <a:ahLst/>
              <a:cxnLst/>
              <a:rect l="l" t="t" r="r" b="b"/>
              <a:pathLst>
                <a:path w="452120" h="431800">
                  <a:moveTo>
                    <a:pt x="452120" y="0"/>
                  </a:moveTo>
                  <a:lnTo>
                    <a:pt x="448297" y="0"/>
                  </a:lnTo>
                  <a:lnTo>
                    <a:pt x="448297" y="3810"/>
                  </a:lnTo>
                  <a:lnTo>
                    <a:pt x="448297" y="427990"/>
                  </a:lnTo>
                  <a:lnTo>
                    <a:pt x="228587" y="427990"/>
                  </a:lnTo>
                  <a:lnTo>
                    <a:pt x="228587" y="426720"/>
                  </a:lnTo>
                  <a:lnTo>
                    <a:pt x="5080" y="426720"/>
                  </a:lnTo>
                  <a:lnTo>
                    <a:pt x="5080" y="3810"/>
                  </a:lnTo>
                  <a:lnTo>
                    <a:pt x="448297" y="3810"/>
                  </a:lnTo>
                  <a:lnTo>
                    <a:pt x="448297" y="0"/>
                  </a:lnTo>
                  <a:lnTo>
                    <a:pt x="1257" y="0"/>
                  </a:lnTo>
                  <a:lnTo>
                    <a:pt x="1257" y="3810"/>
                  </a:lnTo>
                  <a:lnTo>
                    <a:pt x="25" y="3810"/>
                  </a:lnTo>
                  <a:lnTo>
                    <a:pt x="25" y="426720"/>
                  </a:lnTo>
                  <a:lnTo>
                    <a:pt x="12" y="427990"/>
                  </a:lnTo>
                  <a:lnTo>
                    <a:pt x="0" y="431800"/>
                  </a:lnTo>
                  <a:lnTo>
                    <a:pt x="452120" y="431800"/>
                  </a:lnTo>
                  <a:lnTo>
                    <a:pt x="452120" y="427990"/>
                  </a:lnTo>
                  <a:lnTo>
                    <a:pt x="452120" y="3810"/>
                  </a:lnTo>
                  <a:lnTo>
                    <a:pt x="452120" y="0"/>
                  </a:lnTo>
                  <a:close/>
                </a:path>
              </a:pathLst>
            </a:custGeom>
            <a:solidFill>
              <a:srgbClr val="C80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7359650" y="3341369"/>
              <a:ext cx="443230" cy="424180"/>
            </a:xfrm>
            <a:custGeom>
              <a:avLst/>
              <a:gdLst/>
              <a:ahLst/>
              <a:cxnLst/>
              <a:rect l="l" t="t" r="r" b="b"/>
              <a:pathLst>
                <a:path w="443229" h="424179">
                  <a:moveTo>
                    <a:pt x="443229" y="0"/>
                  </a:moveTo>
                  <a:lnTo>
                    <a:pt x="0" y="0"/>
                  </a:lnTo>
                  <a:lnTo>
                    <a:pt x="0" y="41909"/>
                  </a:lnTo>
                  <a:lnTo>
                    <a:pt x="3809" y="41909"/>
                  </a:lnTo>
                  <a:lnTo>
                    <a:pt x="3809" y="3809"/>
                  </a:lnTo>
                  <a:lnTo>
                    <a:pt x="443229" y="3809"/>
                  </a:lnTo>
                  <a:lnTo>
                    <a:pt x="443229" y="0"/>
                  </a:lnTo>
                  <a:close/>
                </a:path>
                <a:path w="443229" h="424179">
                  <a:moveTo>
                    <a:pt x="443229" y="3809"/>
                  </a:moveTo>
                  <a:lnTo>
                    <a:pt x="3809" y="3809"/>
                  </a:lnTo>
                  <a:lnTo>
                    <a:pt x="439420" y="5079"/>
                  </a:lnTo>
                  <a:lnTo>
                    <a:pt x="439420" y="41909"/>
                  </a:lnTo>
                  <a:lnTo>
                    <a:pt x="443229" y="41909"/>
                  </a:lnTo>
                  <a:lnTo>
                    <a:pt x="443229" y="3809"/>
                  </a:lnTo>
                  <a:close/>
                </a:path>
                <a:path w="443229" h="424179">
                  <a:moveTo>
                    <a:pt x="3809" y="41910"/>
                  </a:moveTo>
                  <a:lnTo>
                    <a:pt x="0" y="41910"/>
                  </a:lnTo>
                  <a:lnTo>
                    <a:pt x="0" y="67309"/>
                  </a:lnTo>
                  <a:lnTo>
                    <a:pt x="3809" y="67309"/>
                  </a:lnTo>
                  <a:lnTo>
                    <a:pt x="3809" y="41910"/>
                  </a:lnTo>
                  <a:close/>
                </a:path>
                <a:path w="443229" h="424179">
                  <a:moveTo>
                    <a:pt x="443229" y="41910"/>
                  </a:moveTo>
                  <a:lnTo>
                    <a:pt x="439420" y="41910"/>
                  </a:lnTo>
                  <a:lnTo>
                    <a:pt x="439420" y="67309"/>
                  </a:lnTo>
                  <a:lnTo>
                    <a:pt x="443229" y="67309"/>
                  </a:lnTo>
                  <a:lnTo>
                    <a:pt x="443229" y="41910"/>
                  </a:lnTo>
                  <a:close/>
                </a:path>
                <a:path w="443229" h="424179">
                  <a:moveTo>
                    <a:pt x="3809" y="67310"/>
                  </a:moveTo>
                  <a:lnTo>
                    <a:pt x="0" y="67310"/>
                  </a:lnTo>
                  <a:lnTo>
                    <a:pt x="0" y="92709"/>
                  </a:lnTo>
                  <a:lnTo>
                    <a:pt x="3809" y="92709"/>
                  </a:lnTo>
                  <a:lnTo>
                    <a:pt x="3809" y="67310"/>
                  </a:lnTo>
                  <a:close/>
                </a:path>
                <a:path w="443229" h="424179">
                  <a:moveTo>
                    <a:pt x="443229" y="67310"/>
                  </a:moveTo>
                  <a:lnTo>
                    <a:pt x="439420" y="67310"/>
                  </a:lnTo>
                  <a:lnTo>
                    <a:pt x="439420" y="92709"/>
                  </a:lnTo>
                  <a:lnTo>
                    <a:pt x="443229" y="92709"/>
                  </a:lnTo>
                  <a:lnTo>
                    <a:pt x="443229" y="67310"/>
                  </a:lnTo>
                  <a:close/>
                </a:path>
                <a:path w="443229" h="424179">
                  <a:moveTo>
                    <a:pt x="3809" y="92710"/>
                  </a:moveTo>
                  <a:lnTo>
                    <a:pt x="0" y="92710"/>
                  </a:lnTo>
                  <a:lnTo>
                    <a:pt x="0" y="331469"/>
                  </a:lnTo>
                  <a:lnTo>
                    <a:pt x="3809" y="331469"/>
                  </a:lnTo>
                  <a:lnTo>
                    <a:pt x="3809" y="92710"/>
                  </a:lnTo>
                  <a:close/>
                </a:path>
                <a:path w="443229" h="424179">
                  <a:moveTo>
                    <a:pt x="443229" y="92710"/>
                  </a:moveTo>
                  <a:lnTo>
                    <a:pt x="439420" y="92710"/>
                  </a:lnTo>
                  <a:lnTo>
                    <a:pt x="439420" y="331469"/>
                  </a:lnTo>
                  <a:lnTo>
                    <a:pt x="443229" y="331469"/>
                  </a:lnTo>
                  <a:lnTo>
                    <a:pt x="443229" y="92710"/>
                  </a:lnTo>
                  <a:close/>
                </a:path>
                <a:path w="443229" h="424179">
                  <a:moveTo>
                    <a:pt x="3809" y="331469"/>
                  </a:moveTo>
                  <a:lnTo>
                    <a:pt x="0" y="331469"/>
                  </a:lnTo>
                  <a:lnTo>
                    <a:pt x="0" y="356869"/>
                  </a:lnTo>
                  <a:lnTo>
                    <a:pt x="3809" y="356869"/>
                  </a:lnTo>
                  <a:lnTo>
                    <a:pt x="3809" y="331469"/>
                  </a:lnTo>
                  <a:close/>
                </a:path>
                <a:path w="443229" h="424179">
                  <a:moveTo>
                    <a:pt x="443229" y="331469"/>
                  </a:moveTo>
                  <a:lnTo>
                    <a:pt x="439420" y="331469"/>
                  </a:lnTo>
                  <a:lnTo>
                    <a:pt x="439420" y="356869"/>
                  </a:lnTo>
                  <a:lnTo>
                    <a:pt x="443229" y="356869"/>
                  </a:lnTo>
                  <a:lnTo>
                    <a:pt x="443229" y="331469"/>
                  </a:lnTo>
                  <a:close/>
                </a:path>
                <a:path w="443229" h="424179">
                  <a:moveTo>
                    <a:pt x="3809" y="356869"/>
                  </a:moveTo>
                  <a:lnTo>
                    <a:pt x="0" y="356869"/>
                  </a:lnTo>
                  <a:lnTo>
                    <a:pt x="0" y="382269"/>
                  </a:lnTo>
                  <a:lnTo>
                    <a:pt x="3809" y="382269"/>
                  </a:lnTo>
                  <a:lnTo>
                    <a:pt x="3809" y="356869"/>
                  </a:lnTo>
                  <a:close/>
                </a:path>
                <a:path w="443229" h="424179">
                  <a:moveTo>
                    <a:pt x="443229" y="356869"/>
                  </a:moveTo>
                  <a:lnTo>
                    <a:pt x="439420" y="356869"/>
                  </a:lnTo>
                  <a:lnTo>
                    <a:pt x="439420" y="382269"/>
                  </a:lnTo>
                  <a:lnTo>
                    <a:pt x="443229" y="382269"/>
                  </a:lnTo>
                  <a:lnTo>
                    <a:pt x="443229" y="356869"/>
                  </a:lnTo>
                  <a:close/>
                </a:path>
                <a:path w="443229" h="424179">
                  <a:moveTo>
                    <a:pt x="3809" y="382269"/>
                  </a:moveTo>
                  <a:lnTo>
                    <a:pt x="0" y="382269"/>
                  </a:lnTo>
                  <a:lnTo>
                    <a:pt x="0" y="407669"/>
                  </a:lnTo>
                  <a:lnTo>
                    <a:pt x="3809" y="407669"/>
                  </a:lnTo>
                  <a:lnTo>
                    <a:pt x="3809" y="382269"/>
                  </a:lnTo>
                  <a:close/>
                </a:path>
                <a:path w="443229" h="424179">
                  <a:moveTo>
                    <a:pt x="443229" y="382269"/>
                  </a:moveTo>
                  <a:lnTo>
                    <a:pt x="439420" y="382269"/>
                  </a:lnTo>
                  <a:lnTo>
                    <a:pt x="439420" y="407669"/>
                  </a:lnTo>
                  <a:lnTo>
                    <a:pt x="443229" y="407669"/>
                  </a:lnTo>
                  <a:lnTo>
                    <a:pt x="443229" y="382269"/>
                  </a:lnTo>
                  <a:close/>
                </a:path>
                <a:path w="443229" h="424179">
                  <a:moveTo>
                    <a:pt x="3809" y="407669"/>
                  </a:moveTo>
                  <a:lnTo>
                    <a:pt x="0" y="407669"/>
                  </a:lnTo>
                  <a:lnTo>
                    <a:pt x="0" y="422909"/>
                  </a:lnTo>
                  <a:lnTo>
                    <a:pt x="443229" y="424179"/>
                  </a:lnTo>
                  <a:lnTo>
                    <a:pt x="443229" y="420369"/>
                  </a:lnTo>
                  <a:lnTo>
                    <a:pt x="3809" y="419099"/>
                  </a:lnTo>
                  <a:lnTo>
                    <a:pt x="3809" y="407669"/>
                  </a:lnTo>
                  <a:close/>
                </a:path>
                <a:path w="443229" h="424179">
                  <a:moveTo>
                    <a:pt x="443229" y="407669"/>
                  </a:moveTo>
                  <a:lnTo>
                    <a:pt x="439420" y="407669"/>
                  </a:lnTo>
                  <a:lnTo>
                    <a:pt x="439420" y="420369"/>
                  </a:lnTo>
                  <a:lnTo>
                    <a:pt x="443229" y="420369"/>
                  </a:lnTo>
                  <a:lnTo>
                    <a:pt x="443229" y="407669"/>
                  </a:lnTo>
                  <a:close/>
                </a:path>
              </a:pathLst>
            </a:custGeom>
            <a:solidFill>
              <a:srgbClr val="C90B1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7363459" y="3345179"/>
              <a:ext cx="435609" cy="416559"/>
            </a:xfrm>
            <a:custGeom>
              <a:avLst/>
              <a:gdLst/>
              <a:ahLst/>
              <a:cxnLst/>
              <a:rect l="l" t="t" r="r" b="b"/>
              <a:pathLst>
                <a:path w="435609" h="416560">
                  <a:moveTo>
                    <a:pt x="0" y="0"/>
                  </a:moveTo>
                  <a:lnTo>
                    <a:pt x="0" y="38100"/>
                  </a:lnTo>
                  <a:lnTo>
                    <a:pt x="3810" y="38100"/>
                  </a:lnTo>
                  <a:lnTo>
                    <a:pt x="3810" y="3810"/>
                  </a:lnTo>
                  <a:lnTo>
                    <a:pt x="435610" y="3810"/>
                  </a:lnTo>
                  <a:lnTo>
                    <a:pt x="435610" y="1270"/>
                  </a:lnTo>
                  <a:lnTo>
                    <a:pt x="0" y="0"/>
                  </a:lnTo>
                  <a:close/>
                </a:path>
                <a:path w="435609" h="416560">
                  <a:moveTo>
                    <a:pt x="435610" y="3810"/>
                  </a:moveTo>
                  <a:lnTo>
                    <a:pt x="3810" y="3810"/>
                  </a:lnTo>
                  <a:lnTo>
                    <a:pt x="431800" y="5080"/>
                  </a:lnTo>
                  <a:lnTo>
                    <a:pt x="431800" y="38100"/>
                  </a:lnTo>
                  <a:lnTo>
                    <a:pt x="435610" y="38100"/>
                  </a:lnTo>
                  <a:lnTo>
                    <a:pt x="435610" y="3810"/>
                  </a:lnTo>
                  <a:close/>
                </a:path>
                <a:path w="435609" h="416560">
                  <a:moveTo>
                    <a:pt x="3810" y="38100"/>
                  </a:moveTo>
                  <a:lnTo>
                    <a:pt x="0" y="38100"/>
                  </a:lnTo>
                  <a:lnTo>
                    <a:pt x="0" y="63500"/>
                  </a:lnTo>
                  <a:lnTo>
                    <a:pt x="3810" y="63500"/>
                  </a:lnTo>
                  <a:lnTo>
                    <a:pt x="3810" y="38100"/>
                  </a:lnTo>
                  <a:close/>
                </a:path>
                <a:path w="435609" h="416560">
                  <a:moveTo>
                    <a:pt x="435610" y="38100"/>
                  </a:moveTo>
                  <a:lnTo>
                    <a:pt x="431800" y="38100"/>
                  </a:lnTo>
                  <a:lnTo>
                    <a:pt x="431800" y="63500"/>
                  </a:lnTo>
                  <a:lnTo>
                    <a:pt x="435610" y="63500"/>
                  </a:lnTo>
                  <a:lnTo>
                    <a:pt x="435610" y="38100"/>
                  </a:lnTo>
                  <a:close/>
                </a:path>
                <a:path w="435609" h="416560">
                  <a:moveTo>
                    <a:pt x="3810" y="63500"/>
                  </a:moveTo>
                  <a:lnTo>
                    <a:pt x="0" y="63500"/>
                  </a:lnTo>
                  <a:lnTo>
                    <a:pt x="0" y="88900"/>
                  </a:lnTo>
                  <a:lnTo>
                    <a:pt x="3810" y="88900"/>
                  </a:lnTo>
                  <a:lnTo>
                    <a:pt x="3810" y="63500"/>
                  </a:lnTo>
                  <a:close/>
                </a:path>
                <a:path w="435609" h="416560">
                  <a:moveTo>
                    <a:pt x="435610" y="63500"/>
                  </a:moveTo>
                  <a:lnTo>
                    <a:pt x="431800" y="63500"/>
                  </a:lnTo>
                  <a:lnTo>
                    <a:pt x="431800" y="88900"/>
                  </a:lnTo>
                  <a:lnTo>
                    <a:pt x="435610" y="88900"/>
                  </a:lnTo>
                  <a:lnTo>
                    <a:pt x="435610" y="63500"/>
                  </a:lnTo>
                  <a:close/>
                </a:path>
                <a:path w="435609" h="416560">
                  <a:moveTo>
                    <a:pt x="3810" y="88900"/>
                  </a:moveTo>
                  <a:lnTo>
                    <a:pt x="0" y="88900"/>
                  </a:lnTo>
                  <a:lnTo>
                    <a:pt x="0" y="327660"/>
                  </a:lnTo>
                  <a:lnTo>
                    <a:pt x="3810" y="327660"/>
                  </a:lnTo>
                  <a:lnTo>
                    <a:pt x="3810" y="88900"/>
                  </a:lnTo>
                  <a:close/>
                </a:path>
                <a:path w="435609" h="416560">
                  <a:moveTo>
                    <a:pt x="435610" y="88900"/>
                  </a:moveTo>
                  <a:lnTo>
                    <a:pt x="431800" y="88900"/>
                  </a:lnTo>
                  <a:lnTo>
                    <a:pt x="431800" y="327660"/>
                  </a:lnTo>
                  <a:lnTo>
                    <a:pt x="435610" y="327660"/>
                  </a:lnTo>
                  <a:lnTo>
                    <a:pt x="435610" y="88900"/>
                  </a:lnTo>
                  <a:close/>
                </a:path>
                <a:path w="435609" h="416560">
                  <a:moveTo>
                    <a:pt x="3810" y="327660"/>
                  </a:moveTo>
                  <a:lnTo>
                    <a:pt x="0" y="327660"/>
                  </a:lnTo>
                  <a:lnTo>
                    <a:pt x="0" y="353060"/>
                  </a:lnTo>
                  <a:lnTo>
                    <a:pt x="3810" y="353060"/>
                  </a:lnTo>
                  <a:lnTo>
                    <a:pt x="3810" y="327660"/>
                  </a:lnTo>
                  <a:close/>
                </a:path>
                <a:path w="435609" h="416560">
                  <a:moveTo>
                    <a:pt x="435610" y="327660"/>
                  </a:moveTo>
                  <a:lnTo>
                    <a:pt x="431800" y="327660"/>
                  </a:lnTo>
                  <a:lnTo>
                    <a:pt x="431800" y="353060"/>
                  </a:lnTo>
                  <a:lnTo>
                    <a:pt x="435610" y="353060"/>
                  </a:lnTo>
                  <a:lnTo>
                    <a:pt x="435610" y="327660"/>
                  </a:lnTo>
                  <a:close/>
                </a:path>
                <a:path w="435609" h="416560">
                  <a:moveTo>
                    <a:pt x="3810" y="353060"/>
                  </a:moveTo>
                  <a:lnTo>
                    <a:pt x="0" y="353060"/>
                  </a:lnTo>
                  <a:lnTo>
                    <a:pt x="0" y="378460"/>
                  </a:lnTo>
                  <a:lnTo>
                    <a:pt x="3810" y="378460"/>
                  </a:lnTo>
                  <a:lnTo>
                    <a:pt x="3810" y="353060"/>
                  </a:lnTo>
                  <a:close/>
                </a:path>
                <a:path w="435609" h="416560">
                  <a:moveTo>
                    <a:pt x="435610" y="353060"/>
                  </a:moveTo>
                  <a:lnTo>
                    <a:pt x="431800" y="353060"/>
                  </a:lnTo>
                  <a:lnTo>
                    <a:pt x="431800" y="378460"/>
                  </a:lnTo>
                  <a:lnTo>
                    <a:pt x="435610" y="378460"/>
                  </a:lnTo>
                  <a:lnTo>
                    <a:pt x="435610" y="353060"/>
                  </a:lnTo>
                  <a:close/>
                </a:path>
                <a:path w="435609" h="416560">
                  <a:moveTo>
                    <a:pt x="3810" y="378460"/>
                  </a:moveTo>
                  <a:lnTo>
                    <a:pt x="0" y="378460"/>
                  </a:lnTo>
                  <a:lnTo>
                    <a:pt x="0" y="403860"/>
                  </a:lnTo>
                  <a:lnTo>
                    <a:pt x="3810" y="403860"/>
                  </a:lnTo>
                  <a:lnTo>
                    <a:pt x="3810" y="378460"/>
                  </a:lnTo>
                  <a:close/>
                </a:path>
                <a:path w="435609" h="416560">
                  <a:moveTo>
                    <a:pt x="435610" y="378460"/>
                  </a:moveTo>
                  <a:lnTo>
                    <a:pt x="431800" y="378460"/>
                  </a:lnTo>
                  <a:lnTo>
                    <a:pt x="431800" y="403860"/>
                  </a:lnTo>
                  <a:lnTo>
                    <a:pt x="435610" y="403860"/>
                  </a:lnTo>
                  <a:lnTo>
                    <a:pt x="435610" y="378460"/>
                  </a:lnTo>
                  <a:close/>
                </a:path>
                <a:path w="435609" h="416560">
                  <a:moveTo>
                    <a:pt x="3810" y="403860"/>
                  </a:moveTo>
                  <a:lnTo>
                    <a:pt x="0" y="403860"/>
                  </a:lnTo>
                  <a:lnTo>
                    <a:pt x="0" y="415290"/>
                  </a:lnTo>
                  <a:lnTo>
                    <a:pt x="435610" y="416560"/>
                  </a:lnTo>
                  <a:lnTo>
                    <a:pt x="435610" y="412750"/>
                  </a:lnTo>
                  <a:lnTo>
                    <a:pt x="3810" y="411480"/>
                  </a:lnTo>
                  <a:lnTo>
                    <a:pt x="3810" y="403860"/>
                  </a:lnTo>
                  <a:close/>
                </a:path>
                <a:path w="435609" h="416560">
                  <a:moveTo>
                    <a:pt x="435610" y="403860"/>
                  </a:moveTo>
                  <a:lnTo>
                    <a:pt x="431800" y="403860"/>
                  </a:lnTo>
                  <a:lnTo>
                    <a:pt x="431800" y="412750"/>
                  </a:lnTo>
                  <a:lnTo>
                    <a:pt x="435610" y="412750"/>
                  </a:lnTo>
                  <a:lnTo>
                    <a:pt x="435610" y="403860"/>
                  </a:lnTo>
                  <a:close/>
                </a:path>
              </a:pathLst>
            </a:custGeom>
            <a:solidFill>
              <a:srgbClr val="CA0B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7367269" y="3348989"/>
              <a:ext cx="427990" cy="408940"/>
            </a:xfrm>
            <a:custGeom>
              <a:avLst/>
              <a:gdLst/>
              <a:ahLst/>
              <a:cxnLst/>
              <a:rect l="l" t="t" r="r" b="b"/>
              <a:pathLst>
                <a:path w="427990" h="408939">
                  <a:moveTo>
                    <a:pt x="0" y="0"/>
                  </a:moveTo>
                  <a:lnTo>
                    <a:pt x="0" y="34289"/>
                  </a:lnTo>
                  <a:lnTo>
                    <a:pt x="4983" y="34289"/>
                  </a:lnTo>
                  <a:lnTo>
                    <a:pt x="5079" y="3810"/>
                  </a:lnTo>
                  <a:lnTo>
                    <a:pt x="427989" y="3810"/>
                  </a:lnTo>
                  <a:lnTo>
                    <a:pt x="427989" y="1270"/>
                  </a:lnTo>
                  <a:lnTo>
                    <a:pt x="0" y="0"/>
                  </a:lnTo>
                  <a:close/>
                </a:path>
                <a:path w="427990" h="408939">
                  <a:moveTo>
                    <a:pt x="427989" y="3810"/>
                  </a:moveTo>
                  <a:lnTo>
                    <a:pt x="5079" y="3810"/>
                  </a:lnTo>
                  <a:lnTo>
                    <a:pt x="424179" y="5080"/>
                  </a:lnTo>
                  <a:lnTo>
                    <a:pt x="424087" y="34289"/>
                  </a:lnTo>
                  <a:lnTo>
                    <a:pt x="427989" y="34289"/>
                  </a:lnTo>
                  <a:lnTo>
                    <a:pt x="427989" y="3810"/>
                  </a:lnTo>
                  <a:close/>
                </a:path>
                <a:path w="427990" h="408939">
                  <a:moveTo>
                    <a:pt x="4983" y="34290"/>
                  </a:moveTo>
                  <a:lnTo>
                    <a:pt x="0" y="34290"/>
                  </a:lnTo>
                  <a:lnTo>
                    <a:pt x="0" y="59689"/>
                  </a:lnTo>
                  <a:lnTo>
                    <a:pt x="4902" y="59689"/>
                  </a:lnTo>
                  <a:lnTo>
                    <a:pt x="4983" y="34290"/>
                  </a:lnTo>
                  <a:close/>
                </a:path>
                <a:path w="427990" h="408939">
                  <a:moveTo>
                    <a:pt x="427989" y="34290"/>
                  </a:moveTo>
                  <a:lnTo>
                    <a:pt x="424087" y="34290"/>
                  </a:lnTo>
                  <a:lnTo>
                    <a:pt x="424006" y="59689"/>
                  </a:lnTo>
                  <a:lnTo>
                    <a:pt x="427989" y="59689"/>
                  </a:lnTo>
                  <a:lnTo>
                    <a:pt x="427989" y="34290"/>
                  </a:lnTo>
                  <a:close/>
                </a:path>
                <a:path w="427990" h="408939">
                  <a:moveTo>
                    <a:pt x="4902" y="59690"/>
                  </a:moveTo>
                  <a:lnTo>
                    <a:pt x="0" y="59690"/>
                  </a:lnTo>
                  <a:lnTo>
                    <a:pt x="0" y="85089"/>
                  </a:lnTo>
                  <a:lnTo>
                    <a:pt x="4821" y="85089"/>
                  </a:lnTo>
                  <a:lnTo>
                    <a:pt x="4902" y="59690"/>
                  </a:lnTo>
                  <a:close/>
                </a:path>
                <a:path w="427990" h="408939">
                  <a:moveTo>
                    <a:pt x="427989" y="59690"/>
                  </a:moveTo>
                  <a:lnTo>
                    <a:pt x="424006" y="59690"/>
                  </a:lnTo>
                  <a:lnTo>
                    <a:pt x="423925" y="85089"/>
                  </a:lnTo>
                  <a:lnTo>
                    <a:pt x="427989" y="85089"/>
                  </a:lnTo>
                  <a:lnTo>
                    <a:pt x="427989" y="59690"/>
                  </a:lnTo>
                  <a:close/>
                </a:path>
                <a:path w="427990" h="408939">
                  <a:moveTo>
                    <a:pt x="4821" y="85090"/>
                  </a:moveTo>
                  <a:lnTo>
                    <a:pt x="0" y="85090"/>
                  </a:lnTo>
                  <a:lnTo>
                    <a:pt x="0" y="323850"/>
                  </a:lnTo>
                  <a:lnTo>
                    <a:pt x="4063" y="323850"/>
                  </a:lnTo>
                  <a:lnTo>
                    <a:pt x="4821" y="85090"/>
                  </a:lnTo>
                  <a:close/>
                </a:path>
                <a:path w="427990" h="408939">
                  <a:moveTo>
                    <a:pt x="427989" y="85090"/>
                  </a:moveTo>
                  <a:lnTo>
                    <a:pt x="423925" y="85090"/>
                  </a:lnTo>
                  <a:lnTo>
                    <a:pt x="423168" y="323850"/>
                  </a:lnTo>
                  <a:lnTo>
                    <a:pt x="427989" y="323850"/>
                  </a:lnTo>
                  <a:lnTo>
                    <a:pt x="427989" y="85090"/>
                  </a:lnTo>
                  <a:close/>
                </a:path>
                <a:path w="427990" h="408939">
                  <a:moveTo>
                    <a:pt x="4063" y="323850"/>
                  </a:moveTo>
                  <a:lnTo>
                    <a:pt x="0" y="323850"/>
                  </a:lnTo>
                  <a:lnTo>
                    <a:pt x="0" y="349250"/>
                  </a:lnTo>
                  <a:lnTo>
                    <a:pt x="3983" y="349250"/>
                  </a:lnTo>
                  <a:lnTo>
                    <a:pt x="4063" y="323850"/>
                  </a:lnTo>
                  <a:close/>
                </a:path>
                <a:path w="427990" h="408939">
                  <a:moveTo>
                    <a:pt x="427989" y="323850"/>
                  </a:moveTo>
                  <a:lnTo>
                    <a:pt x="423168" y="323850"/>
                  </a:lnTo>
                  <a:lnTo>
                    <a:pt x="423087" y="349250"/>
                  </a:lnTo>
                  <a:lnTo>
                    <a:pt x="427989" y="349250"/>
                  </a:lnTo>
                  <a:lnTo>
                    <a:pt x="427989" y="323850"/>
                  </a:lnTo>
                  <a:close/>
                </a:path>
                <a:path w="427990" h="408939">
                  <a:moveTo>
                    <a:pt x="3983" y="349250"/>
                  </a:moveTo>
                  <a:lnTo>
                    <a:pt x="0" y="349250"/>
                  </a:lnTo>
                  <a:lnTo>
                    <a:pt x="0" y="374650"/>
                  </a:lnTo>
                  <a:lnTo>
                    <a:pt x="3902" y="374650"/>
                  </a:lnTo>
                  <a:lnTo>
                    <a:pt x="3983" y="349250"/>
                  </a:lnTo>
                  <a:close/>
                </a:path>
                <a:path w="427990" h="408939">
                  <a:moveTo>
                    <a:pt x="427989" y="349250"/>
                  </a:moveTo>
                  <a:lnTo>
                    <a:pt x="423087" y="349250"/>
                  </a:lnTo>
                  <a:lnTo>
                    <a:pt x="423006" y="374650"/>
                  </a:lnTo>
                  <a:lnTo>
                    <a:pt x="427989" y="374650"/>
                  </a:lnTo>
                  <a:lnTo>
                    <a:pt x="427989" y="349250"/>
                  </a:lnTo>
                  <a:close/>
                </a:path>
                <a:path w="427990" h="408939">
                  <a:moveTo>
                    <a:pt x="3902" y="374650"/>
                  </a:moveTo>
                  <a:lnTo>
                    <a:pt x="0" y="374650"/>
                  </a:lnTo>
                  <a:lnTo>
                    <a:pt x="0" y="400050"/>
                  </a:lnTo>
                  <a:lnTo>
                    <a:pt x="3822" y="400050"/>
                  </a:lnTo>
                  <a:lnTo>
                    <a:pt x="3902" y="374650"/>
                  </a:lnTo>
                  <a:close/>
                </a:path>
                <a:path w="427990" h="408939">
                  <a:moveTo>
                    <a:pt x="427989" y="374650"/>
                  </a:moveTo>
                  <a:lnTo>
                    <a:pt x="423006" y="374650"/>
                  </a:lnTo>
                  <a:lnTo>
                    <a:pt x="422926" y="400050"/>
                  </a:lnTo>
                  <a:lnTo>
                    <a:pt x="427989" y="400050"/>
                  </a:lnTo>
                  <a:lnTo>
                    <a:pt x="427989" y="374650"/>
                  </a:lnTo>
                  <a:close/>
                </a:path>
                <a:path w="427990" h="408939">
                  <a:moveTo>
                    <a:pt x="3822" y="400050"/>
                  </a:moveTo>
                  <a:lnTo>
                    <a:pt x="0" y="400050"/>
                  </a:lnTo>
                  <a:lnTo>
                    <a:pt x="0" y="407670"/>
                  </a:lnTo>
                  <a:lnTo>
                    <a:pt x="427989" y="408940"/>
                  </a:lnTo>
                  <a:lnTo>
                    <a:pt x="427989" y="405130"/>
                  </a:lnTo>
                  <a:lnTo>
                    <a:pt x="422909" y="405130"/>
                  </a:lnTo>
                  <a:lnTo>
                    <a:pt x="3809" y="403860"/>
                  </a:lnTo>
                  <a:lnTo>
                    <a:pt x="3822" y="400050"/>
                  </a:lnTo>
                  <a:close/>
                </a:path>
                <a:path w="427990" h="408939">
                  <a:moveTo>
                    <a:pt x="427989" y="400050"/>
                  </a:moveTo>
                  <a:lnTo>
                    <a:pt x="422926" y="400050"/>
                  </a:lnTo>
                  <a:lnTo>
                    <a:pt x="422909" y="405130"/>
                  </a:lnTo>
                  <a:lnTo>
                    <a:pt x="427989" y="405130"/>
                  </a:lnTo>
                  <a:lnTo>
                    <a:pt x="427989" y="400050"/>
                  </a:lnTo>
                  <a:close/>
                </a:path>
              </a:pathLst>
            </a:custGeom>
            <a:solidFill>
              <a:srgbClr val="CC0B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7371080" y="3352799"/>
              <a:ext cx="420370" cy="401320"/>
            </a:xfrm>
            <a:custGeom>
              <a:avLst/>
              <a:gdLst/>
              <a:ahLst/>
              <a:cxnLst/>
              <a:rect l="l" t="t" r="r" b="b"/>
              <a:pathLst>
                <a:path w="420370" h="401320">
                  <a:moveTo>
                    <a:pt x="420268" y="30492"/>
                  </a:moveTo>
                  <a:lnTo>
                    <a:pt x="416471" y="30492"/>
                  </a:lnTo>
                  <a:lnTo>
                    <a:pt x="416394" y="55880"/>
                  </a:lnTo>
                  <a:lnTo>
                    <a:pt x="415290" y="55880"/>
                  </a:lnTo>
                  <a:lnTo>
                    <a:pt x="415290" y="397510"/>
                  </a:lnTo>
                  <a:lnTo>
                    <a:pt x="211455" y="397510"/>
                  </a:lnTo>
                  <a:lnTo>
                    <a:pt x="211455" y="396240"/>
                  </a:lnTo>
                  <a:lnTo>
                    <a:pt x="5029" y="396240"/>
                  </a:lnTo>
                  <a:lnTo>
                    <a:pt x="5029" y="3822"/>
                  </a:lnTo>
                  <a:lnTo>
                    <a:pt x="50" y="3822"/>
                  </a:lnTo>
                  <a:lnTo>
                    <a:pt x="50" y="396240"/>
                  </a:lnTo>
                  <a:lnTo>
                    <a:pt x="0" y="397510"/>
                  </a:lnTo>
                  <a:lnTo>
                    <a:pt x="0" y="400050"/>
                  </a:lnTo>
                  <a:lnTo>
                    <a:pt x="209550" y="400050"/>
                  </a:lnTo>
                  <a:lnTo>
                    <a:pt x="209550" y="401320"/>
                  </a:lnTo>
                  <a:lnTo>
                    <a:pt x="419100" y="401320"/>
                  </a:lnTo>
                  <a:lnTo>
                    <a:pt x="419100" y="400050"/>
                  </a:lnTo>
                  <a:lnTo>
                    <a:pt x="419100" y="397510"/>
                  </a:lnTo>
                  <a:lnTo>
                    <a:pt x="420192" y="397510"/>
                  </a:lnTo>
                  <a:lnTo>
                    <a:pt x="420192" y="55880"/>
                  </a:lnTo>
                  <a:lnTo>
                    <a:pt x="420268" y="30492"/>
                  </a:lnTo>
                  <a:close/>
                </a:path>
                <a:path w="420370" h="401320">
                  <a:moveTo>
                    <a:pt x="420357" y="1270"/>
                  </a:moveTo>
                  <a:lnTo>
                    <a:pt x="210807" y="1270"/>
                  </a:lnTo>
                  <a:lnTo>
                    <a:pt x="21080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3810"/>
                  </a:lnTo>
                  <a:lnTo>
                    <a:pt x="210820" y="3810"/>
                  </a:lnTo>
                  <a:lnTo>
                    <a:pt x="210820" y="5080"/>
                  </a:lnTo>
                  <a:lnTo>
                    <a:pt x="416509" y="5080"/>
                  </a:lnTo>
                  <a:lnTo>
                    <a:pt x="416509" y="30480"/>
                  </a:lnTo>
                  <a:lnTo>
                    <a:pt x="420306" y="30480"/>
                  </a:lnTo>
                  <a:lnTo>
                    <a:pt x="420306" y="5080"/>
                  </a:lnTo>
                  <a:lnTo>
                    <a:pt x="420357" y="3810"/>
                  </a:lnTo>
                  <a:lnTo>
                    <a:pt x="420357" y="1270"/>
                  </a:lnTo>
                  <a:close/>
                </a:path>
              </a:pathLst>
            </a:custGeom>
            <a:solidFill>
              <a:srgbClr val="CC0A0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7374890" y="3356609"/>
              <a:ext cx="412750" cy="393700"/>
            </a:xfrm>
            <a:custGeom>
              <a:avLst/>
              <a:gdLst/>
              <a:ahLst/>
              <a:cxnLst/>
              <a:rect l="l" t="t" r="r" b="b"/>
              <a:pathLst>
                <a:path w="412750" h="393700">
                  <a:moveTo>
                    <a:pt x="412661" y="26682"/>
                  </a:moveTo>
                  <a:lnTo>
                    <a:pt x="408863" y="26682"/>
                  </a:lnTo>
                  <a:lnTo>
                    <a:pt x="408774" y="52070"/>
                  </a:lnTo>
                  <a:lnTo>
                    <a:pt x="407670" y="52070"/>
                  </a:lnTo>
                  <a:lnTo>
                    <a:pt x="407670" y="388620"/>
                  </a:lnTo>
                  <a:lnTo>
                    <a:pt x="4914" y="388620"/>
                  </a:lnTo>
                  <a:lnTo>
                    <a:pt x="4914" y="52070"/>
                  </a:lnTo>
                  <a:lnTo>
                    <a:pt x="5003" y="26682"/>
                  </a:lnTo>
                  <a:lnTo>
                    <a:pt x="1181" y="26682"/>
                  </a:lnTo>
                  <a:lnTo>
                    <a:pt x="1092" y="52070"/>
                  </a:lnTo>
                  <a:lnTo>
                    <a:pt x="38" y="52070"/>
                  </a:lnTo>
                  <a:lnTo>
                    <a:pt x="38" y="388620"/>
                  </a:lnTo>
                  <a:lnTo>
                    <a:pt x="0" y="392430"/>
                  </a:lnTo>
                  <a:lnTo>
                    <a:pt x="205727" y="392430"/>
                  </a:lnTo>
                  <a:lnTo>
                    <a:pt x="205727" y="393700"/>
                  </a:lnTo>
                  <a:lnTo>
                    <a:pt x="411480" y="393700"/>
                  </a:lnTo>
                  <a:lnTo>
                    <a:pt x="411480" y="392430"/>
                  </a:lnTo>
                  <a:lnTo>
                    <a:pt x="411480" y="388620"/>
                  </a:lnTo>
                  <a:lnTo>
                    <a:pt x="412584" y="388620"/>
                  </a:lnTo>
                  <a:lnTo>
                    <a:pt x="412584" y="52070"/>
                  </a:lnTo>
                  <a:lnTo>
                    <a:pt x="412661" y="26682"/>
                  </a:lnTo>
                  <a:close/>
                </a:path>
                <a:path w="412750" h="393700">
                  <a:moveTo>
                    <a:pt x="412737" y="1270"/>
                  </a:moveTo>
                  <a:lnTo>
                    <a:pt x="207010" y="1270"/>
                  </a:lnTo>
                  <a:lnTo>
                    <a:pt x="207010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3810"/>
                  </a:lnTo>
                  <a:lnTo>
                    <a:pt x="1219" y="26670"/>
                  </a:lnTo>
                  <a:lnTo>
                    <a:pt x="5041" y="26670"/>
                  </a:lnTo>
                  <a:lnTo>
                    <a:pt x="5041" y="3810"/>
                  </a:lnTo>
                  <a:lnTo>
                    <a:pt x="206997" y="3810"/>
                  </a:lnTo>
                  <a:lnTo>
                    <a:pt x="206997" y="5080"/>
                  </a:lnTo>
                  <a:lnTo>
                    <a:pt x="408901" y="5080"/>
                  </a:lnTo>
                  <a:lnTo>
                    <a:pt x="408901" y="26670"/>
                  </a:lnTo>
                  <a:lnTo>
                    <a:pt x="412699" y="26670"/>
                  </a:lnTo>
                  <a:lnTo>
                    <a:pt x="412699" y="5080"/>
                  </a:lnTo>
                  <a:lnTo>
                    <a:pt x="412737" y="3810"/>
                  </a:lnTo>
                  <a:lnTo>
                    <a:pt x="412737" y="1270"/>
                  </a:lnTo>
                  <a:close/>
                </a:path>
              </a:pathLst>
            </a:custGeom>
            <a:solidFill>
              <a:srgbClr val="CD0A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7378700" y="3360419"/>
              <a:ext cx="405130" cy="384810"/>
            </a:xfrm>
            <a:custGeom>
              <a:avLst/>
              <a:gdLst/>
              <a:ahLst/>
              <a:cxnLst/>
              <a:rect l="l" t="t" r="r" b="b"/>
              <a:pathLst>
                <a:path w="405129" h="384810">
                  <a:moveTo>
                    <a:pt x="405053" y="22872"/>
                  </a:moveTo>
                  <a:lnTo>
                    <a:pt x="401256" y="22872"/>
                  </a:lnTo>
                  <a:lnTo>
                    <a:pt x="401167" y="48260"/>
                  </a:lnTo>
                  <a:lnTo>
                    <a:pt x="400050" y="48260"/>
                  </a:lnTo>
                  <a:lnTo>
                    <a:pt x="400050" y="381000"/>
                  </a:lnTo>
                  <a:lnTo>
                    <a:pt x="4927" y="381000"/>
                  </a:lnTo>
                  <a:lnTo>
                    <a:pt x="4927" y="48260"/>
                  </a:lnTo>
                  <a:lnTo>
                    <a:pt x="5016" y="22872"/>
                  </a:lnTo>
                  <a:lnTo>
                    <a:pt x="1193" y="22872"/>
                  </a:lnTo>
                  <a:lnTo>
                    <a:pt x="1104" y="48260"/>
                  </a:lnTo>
                  <a:lnTo>
                    <a:pt x="38" y="48260"/>
                  </a:lnTo>
                  <a:lnTo>
                    <a:pt x="38" y="381000"/>
                  </a:lnTo>
                  <a:lnTo>
                    <a:pt x="0" y="384810"/>
                  </a:lnTo>
                  <a:lnTo>
                    <a:pt x="403860" y="384810"/>
                  </a:lnTo>
                  <a:lnTo>
                    <a:pt x="403860" y="381000"/>
                  </a:lnTo>
                  <a:lnTo>
                    <a:pt x="404964" y="381000"/>
                  </a:lnTo>
                  <a:lnTo>
                    <a:pt x="404964" y="48260"/>
                  </a:lnTo>
                  <a:lnTo>
                    <a:pt x="405053" y="22872"/>
                  </a:lnTo>
                  <a:close/>
                </a:path>
                <a:path w="405129" h="384810">
                  <a:moveTo>
                    <a:pt x="405117" y="1270"/>
                  </a:moveTo>
                  <a:lnTo>
                    <a:pt x="203187" y="1270"/>
                  </a:lnTo>
                  <a:lnTo>
                    <a:pt x="20318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5080"/>
                  </a:lnTo>
                  <a:lnTo>
                    <a:pt x="1219" y="22860"/>
                  </a:lnTo>
                  <a:lnTo>
                    <a:pt x="5041" y="22860"/>
                  </a:lnTo>
                  <a:lnTo>
                    <a:pt x="5041" y="5080"/>
                  </a:lnTo>
                  <a:lnTo>
                    <a:pt x="401320" y="5080"/>
                  </a:lnTo>
                  <a:lnTo>
                    <a:pt x="401256" y="22860"/>
                  </a:lnTo>
                  <a:lnTo>
                    <a:pt x="405053" y="22860"/>
                  </a:lnTo>
                  <a:lnTo>
                    <a:pt x="405117" y="5080"/>
                  </a:lnTo>
                  <a:lnTo>
                    <a:pt x="405117" y="1270"/>
                  </a:lnTo>
                  <a:close/>
                </a:path>
              </a:pathLst>
            </a:custGeom>
            <a:solidFill>
              <a:srgbClr val="CE0A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7382510" y="3365499"/>
              <a:ext cx="397510" cy="375920"/>
            </a:xfrm>
            <a:custGeom>
              <a:avLst/>
              <a:gdLst/>
              <a:ahLst/>
              <a:cxnLst/>
              <a:rect l="l" t="t" r="r" b="b"/>
              <a:pathLst>
                <a:path w="397509" h="375920">
                  <a:moveTo>
                    <a:pt x="397446" y="17792"/>
                  </a:moveTo>
                  <a:lnTo>
                    <a:pt x="393649" y="17792"/>
                  </a:lnTo>
                  <a:lnTo>
                    <a:pt x="393560" y="43180"/>
                  </a:lnTo>
                  <a:lnTo>
                    <a:pt x="392430" y="43180"/>
                  </a:lnTo>
                  <a:lnTo>
                    <a:pt x="392430" y="372110"/>
                  </a:lnTo>
                  <a:lnTo>
                    <a:pt x="4940" y="372110"/>
                  </a:lnTo>
                  <a:lnTo>
                    <a:pt x="4940" y="43180"/>
                  </a:lnTo>
                  <a:lnTo>
                    <a:pt x="5029" y="17792"/>
                  </a:lnTo>
                  <a:lnTo>
                    <a:pt x="1206" y="17792"/>
                  </a:lnTo>
                  <a:lnTo>
                    <a:pt x="1117" y="43180"/>
                  </a:lnTo>
                  <a:lnTo>
                    <a:pt x="25" y="43180"/>
                  </a:lnTo>
                  <a:lnTo>
                    <a:pt x="25" y="372110"/>
                  </a:lnTo>
                  <a:lnTo>
                    <a:pt x="0" y="375920"/>
                  </a:lnTo>
                  <a:lnTo>
                    <a:pt x="396240" y="375920"/>
                  </a:lnTo>
                  <a:lnTo>
                    <a:pt x="396240" y="372110"/>
                  </a:lnTo>
                  <a:lnTo>
                    <a:pt x="397357" y="372110"/>
                  </a:lnTo>
                  <a:lnTo>
                    <a:pt x="397357" y="43180"/>
                  </a:lnTo>
                  <a:lnTo>
                    <a:pt x="397446" y="17792"/>
                  </a:lnTo>
                  <a:close/>
                </a:path>
                <a:path w="397509" h="375920">
                  <a:moveTo>
                    <a:pt x="397497" y="0"/>
                  </a:moveTo>
                  <a:lnTo>
                    <a:pt x="1257" y="0"/>
                  </a:lnTo>
                  <a:lnTo>
                    <a:pt x="1257" y="3810"/>
                  </a:lnTo>
                  <a:lnTo>
                    <a:pt x="1231" y="17780"/>
                  </a:lnTo>
                  <a:lnTo>
                    <a:pt x="5054" y="17780"/>
                  </a:lnTo>
                  <a:lnTo>
                    <a:pt x="5054" y="3810"/>
                  </a:lnTo>
                  <a:lnTo>
                    <a:pt x="393700" y="3810"/>
                  </a:lnTo>
                  <a:lnTo>
                    <a:pt x="393649" y="17780"/>
                  </a:lnTo>
                  <a:lnTo>
                    <a:pt x="397446" y="17780"/>
                  </a:lnTo>
                  <a:lnTo>
                    <a:pt x="397484" y="3810"/>
                  </a:lnTo>
                  <a:lnTo>
                    <a:pt x="397497" y="0"/>
                  </a:lnTo>
                  <a:close/>
                </a:path>
              </a:pathLst>
            </a:custGeom>
            <a:solidFill>
              <a:srgbClr val="CF0A0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7386320" y="3369309"/>
              <a:ext cx="389890" cy="368300"/>
            </a:xfrm>
            <a:custGeom>
              <a:avLst/>
              <a:gdLst/>
              <a:ahLst/>
              <a:cxnLst/>
              <a:rect l="l" t="t" r="r" b="b"/>
              <a:pathLst>
                <a:path w="389890" h="368300">
                  <a:moveTo>
                    <a:pt x="389839" y="13982"/>
                  </a:moveTo>
                  <a:lnTo>
                    <a:pt x="384810" y="13982"/>
                  </a:lnTo>
                  <a:lnTo>
                    <a:pt x="384810" y="39370"/>
                  </a:lnTo>
                  <a:lnTo>
                    <a:pt x="384797" y="364490"/>
                  </a:lnTo>
                  <a:lnTo>
                    <a:pt x="196850" y="364490"/>
                  </a:lnTo>
                  <a:lnTo>
                    <a:pt x="196850" y="363220"/>
                  </a:lnTo>
                  <a:lnTo>
                    <a:pt x="5080" y="363220"/>
                  </a:lnTo>
                  <a:lnTo>
                    <a:pt x="5080" y="39370"/>
                  </a:lnTo>
                  <a:lnTo>
                    <a:pt x="5080" y="13982"/>
                  </a:lnTo>
                  <a:lnTo>
                    <a:pt x="1219" y="13982"/>
                  </a:lnTo>
                  <a:lnTo>
                    <a:pt x="1130" y="39370"/>
                  </a:lnTo>
                  <a:lnTo>
                    <a:pt x="25" y="39370"/>
                  </a:lnTo>
                  <a:lnTo>
                    <a:pt x="25" y="363220"/>
                  </a:lnTo>
                  <a:lnTo>
                    <a:pt x="12" y="364490"/>
                  </a:lnTo>
                  <a:lnTo>
                    <a:pt x="0" y="368300"/>
                  </a:lnTo>
                  <a:lnTo>
                    <a:pt x="388620" y="368300"/>
                  </a:lnTo>
                  <a:lnTo>
                    <a:pt x="388620" y="364490"/>
                  </a:lnTo>
                  <a:lnTo>
                    <a:pt x="389750" y="364490"/>
                  </a:lnTo>
                  <a:lnTo>
                    <a:pt x="389750" y="39370"/>
                  </a:lnTo>
                  <a:lnTo>
                    <a:pt x="389839" y="13982"/>
                  </a:lnTo>
                  <a:close/>
                </a:path>
                <a:path w="389890" h="368300">
                  <a:moveTo>
                    <a:pt x="389877" y="0"/>
                  </a:moveTo>
                  <a:lnTo>
                    <a:pt x="1257" y="0"/>
                  </a:lnTo>
                  <a:lnTo>
                    <a:pt x="1257" y="3810"/>
                  </a:lnTo>
                  <a:lnTo>
                    <a:pt x="1231" y="13970"/>
                  </a:lnTo>
                  <a:lnTo>
                    <a:pt x="5080" y="13970"/>
                  </a:lnTo>
                  <a:lnTo>
                    <a:pt x="5080" y="3810"/>
                  </a:lnTo>
                  <a:lnTo>
                    <a:pt x="194932" y="3810"/>
                  </a:lnTo>
                  <a:lnTo>
                    <a:pt x="194932" y="5080"/>
                  </a:lnTo>
                  <a:lnTo>
                    <a:pt x="384810" y="5080"/>
                  </a:lnTo>
                  <a:lnTo>
                    <a:pt x="384810" y="13970"/>
                  </a:lnTo>
                  <a:lnTo>
                    <a:pt x="389851" y="13970"/>
                  </a:lnTo>
                  <a:lnTo>
                    <a:pt x="389851" y="5080"/>
                  </a:lnTo>
                  <a:lnTo>
                    <a:pt x="389864" y="3810"/>
                  </a:lnTo>
                  <a:lnTo>
                    <a:pt x="389877" y="0"/>
                  </a:lnTo>
                  <a:close/>
                </a:path>
              </a:pathLst>
            </a:custGeom>
            <a:solidFill>
              <a:srgbClr val="D00A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7391400" y="3373119"/>
              <a:ext cx="379730" cy="360680"/>
            </a:xfrm>
            <a:custGeom>
              <a:avLst/>
              <a:gdLst/>
              <a:ahLst/>
              <a:cxnLst/>
              <a:rect l="l" t="t" r="r" b="b"/>
              <a:pathLst>
                <a:path w="379729" h="360679">
                  <a:moveTo>
                    <a:pt x="379730" y="10172"/>
                  </a:moveTo>
                  <a:lnTo>
                    <a:pt x="375894" y="10172"/>
                  </a:lnTo>
                  <a:lnTo>
                    <a:pt x="375805" y="35560"/>
                  </a:lnTo>
                  <a:lnTo>
                    <a:pt x="374650" y="35560"/>
                  </a:lnTo>
                  <a:lnTo>
                    <a:pt x="374650" y="356870"/>
                  </a:lnTo>
                  <a:lnTo>
                    <a:pt x="189217" y="356870"/>
                  </a:lnTo>
                  <a:lnTo>
                    <a:pt x="189217" y="355600"/>
                  </a:lnTo>
                  <a:lnTo>
                    <a:pt x="3810" y="355600"/>
                  </a:lnTo>
                  <a:lnTo>
                    <a:pt x="3810" y="35560"/>
                  </a:lnTo>
                  <a:lnTo>
                    <a:pt x="3810" y="10172"/>
                  </a:lnTo>
                  <a:lnTo>
                    <a:pt x="0" y="10172"/>
                  </a:lnTo>
                  <a:lnTo>
                    <a:pt x="0" y="35560"/>
                  </a:lnTo>
                  <a:lnTo>
                    <a:pt x="0" y="355600"/>
                  </a:lnTo>
                  <a:lnTo>
                    <a:pt x="0" y="356870"/>
                  </a:lnTo>
                  <a:lnTo>
                    <a:pt x="0" y="359410"/>
                  </a:lnTo>
                  <a:lnTo>
                    <a:pt x="189852" y="359410"/>
                  </a:lnTo>
                  <a:lnTo>
                    <a:pt x="189852" y="360680"/>
                  </a:lnTo>
                  <a:lnTo>
                    <a:pt x="379730" y="360680"/>
                  </a:lnTo>
                  <a:lnTo>
                    <a:pt x="379730" y="359410"/>
                  </a:lnTo>
                  <a:lnTo>
                    <a:pt x="379730" y="356870"/>
                  </a:lnTo>
                  <a:lnTo>
                    <a:pt x="379730" y="35560"/>
                  </a:lnTo>
                  <a:lnTo>
                    <a:pt x="379730" y="10172"/>
                  </a:lnTo>
                  <a:close/>
                </a:path>
                <a:path w="379729" h="360679">
                  <a:moveTo>
                    <a:pt x="379730" y="1270"/>
                  </a:moveTo>
                  <a:lnTo>
                    <a:pt x="189852" y="1270"/>
                  </a:lnTo>
                  <a:lnTo>
                    <a:pt x="18985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10160"/>
                  </a:lnTo>
                  <a:lnTo>
                    <a:pt x="3810" y="10160"/>
                  </a:lnTo>
                  <a:lnTo>
                    <a:pt x="3810" y="3810"/>
                  </a:lnTo>
                  <a:lnTo>
                    <a:pt x="189865" y="3810"/>
                  </a:lnTo>
                  <a:lnTo>
                    <a:pt x="189865" y="5080"/>
                  </a:lnTo>
                  <a:lnTo>
                    <a:pt x="375907" y="5080"/>
                  </a:lnTo>
                  <a:lnTo>
                    <a:pt x="375907" y="10160"/>
                  </a:lnTo>
                  <a:lnTo>
                    <a:pt x="379730" y="10160"/>
                  </a:lnTo>
                  <a:lnTo>
                    <a:pt x="379730" y="5080"/>
                  </a:lnTo>
                  <a:lnTo>
                    <a:pt x="379730" y="3810"/>
                  </a:lnTo>
                  <a:lnTo>
                    <a:pt x="379730" y="1270"/>
                  </a:lnTo>
                  <a:close/>
                </a:path>
              </a:pathLst>
            </a:custGeom>
            <a:solidFill>
              <a:srgbClr val="D109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7395210" y="3376929"/>
              <a:ext cx="372110" cy="353060"/>
            </a:xfrm>
            <a:custGeom>
              <a:avLst/>
              <a:gdLst/>
              <a:ahLst/>
              <a:cxnLst/>
              <a:rect l="l" t="t" r="r" b="b"/>
              <a:pathLst>
                <a:path w="372109" h="353060">
                  <a:moveTo>
                    <a:pt x="372084" y="6362"/>
                  </a:moveTo>
                  <a:lnTo>
                    <a:pt x="368287" y="6362"/>
                  </a:lnTo>
                  <a:lnTo>
                    <a:pt x="368198" y="31750"/>
                  </a:lnTo>
                  <a:lnTo>
                    <a:pt x="367030" y="31750"/>
                  </a:lnTo>
                  <a:lnTo>
                    <a:pt x="367030" y="349250"/>
                  </a:lnTo>
                  <a:lnTo>
                    <a:pt x="185407" y="349250"/>
                  </a:lnTo>
                  <a:lnTo>
                    <a:pt x="185407" y="347980"/>
                  </a:lnTo>
                  <a:lnTo>
                    <a:pt x="4965" y="347980"/>
                  </a:lnTo>
                  <a:lnTo>
                    <a:pt x="4965" y="31750"/>
                  </a:lnTo>
                  <a:lnTo>
                    <a:pt x="5067" y="6362"/>
                  </a:lnTo>
                  <a:lnTo>
                    <a:pt x="0" y="6362"/>
                  </a:lnTo>
                  <a:lnTo>
                    <a:pt x="0" y="31750"/>
                  </a:lnTo>
                  <a:lnTo>
                    <a:pt x="0" y="347980"/>
                  </a:lnTo>
                  <a:lnTo>
                    <a:pt x="0" y="349250"/>
                  </a:lnTo>
                  <a:lnTo>
                    <a:pt x="0" y="351790"/>
                  </a:lnTo>
                  <a:lnTo>
                    <a:pt x="185407" y="351790"/>
                  </a:lnTo>
                  <a:lnTo>
                    <a:pt x="185407" y="353060"/>
                  </a:lnTo>
                  <a:lnTo>
                    <a:pt x="370840" y="353060"/>
                  </a:lnTo>
                  <a:lnTo>
                    <a:pt x="370840" y="351790"/>
                  </a:lnTo>
                  <a:lnTo>
                    <a:pt x="370840" y="349250"/>
                  </a:lnTo>
                  <a:lnTo>
                    <a:pt x="371995" y="349250"/>
                  </a:lnTo>
                  <a:lnTo>
                    <a:pt x="371995" y="31750"/>
                  </a:lnTo>
                  <a:lnTo>
                    <a:pt x="372084" y="6362"/>
                  </a:lnTo>
                  <a:close/>
                </a:path>
                <a:path w="372109" h="353060">
                  <a:moveTo>
                    <a:pt x="372097" y="1270"/>
                  </a:moveTo>
                  <a:lnTo>
                    <a:pt x="186055" y="1270"/>
                  </a:lnTo>
                  <a:lnTo>
                    <a:pt x="18605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3810"/>
                  </a:lnTo>
                  <a:lnTo>
                    <a:pt x="0" y="6350"/>
                  </a:lnTo>
                  <a:lnTo>
                    <a:pt x="5067" y="6350"/>
                  </a:lnTo>
                  <a:lnTo>
                    <a:pt x="5067" y="3810"/>
                  </a:lnTo>
                  <a:lnTo>
                    <a:pt x="186690" y="3810"/>
                  </a:lnTo>
                  <a:lnTo>
                    <a:pt x="186690" y="5080"/>
                  </a:lnTo>
                  <a:lnTo>
                    <a:pt x="368287" y="5080"/>
                  </a:lnTo>
                  <a:lnTo>
                    <a:pt x="368287" y="6350"/>
                  </a:lnTo>
                  <a:lnTo>
                    <a:pt x="372084" y="6350"/>
                  </a:lnTo>
                  <a:lnTo>
                    <a:pt x="372084" y="5080"/>
                  </a:lnTo>
                  <a:lnTo>
                    <a:pt x="372097" y="3810"/>
                  </a:lnTo>
                  <a:lnTo>
                    <a:pt x="372097" y="1270"/>
                  </a:lnTo>
                  <a:close/>
                </a:path>
              </a:pathLst>
            </a:custGeom>
            <a:solidFill>
              <a:srgbClr val="D2090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7399019" y="3380739"/>
              <a:ext cx="364490" cy="345440"/>
            </a:xfrm>
            <a:custGeom>
              <a:avLst/>
              <a:gdLst/>
              <a:ahLst/>
              <a:cxnLst/>
              <a:rect l="l" t="t" r="r" b="b"/>
              <a:pathLst>
                <a:path w="364490" h="345439">
                  <a:moveTo>
                    <a:pt x="1270" y="0"/>
                  </a:moveTo>
                  <a:lnTo>
                    <a:pt x="1260" y="2539"/>
                  </a:lnTo>
                  <a:lnTo>
                    <a:pt x="364485" y="2539"/>
                  </a:lnTo>
                  <a:lnTo>
                    <a:pt x="364489" y="1270"/>
                  </a:lnTo>
                  <a:lnTo>
                    <a:pt x="1270" y="0"/>
                  </a:lnTo>
                  <a:close/>
                </a:path>
                <a:path w="364490" h="345439">
                  <a:moveTo>
                    <a:pt x="364485" y="2540"/>
                  </a:moveTo>
                  <a:lnTo>
                    <a:pt x="1260" y="2540"/>
                  </a:lnTo>
                  <a:lnTo>
                    <a:pt x="1166" y="27939"/>
                  </a:lnTo>
                  <a:lnTo>
                    <a:pt x="4988" y="27939"/>
                  </a:lnTo>
                  <a:lnTo>
                    <a:pt x="5079" y="3810"/>
                  </a:lnTo>
                  <a:lnTo>
                    <a:pt x="364480" y="3810"/>
                  </a:lnTo>
                  <a:lnTo>
                    <a:pt x="364485" y="2540"/>
                  </a:lnTo>
                  <a:close/>
                </a:path>
                <a:path w="364490" h="345439">
                  <a:moveTo>
                    <a:pt x="364480" y="3810"/>
                  </a:moveTo>
                  <a:lnTo>
                    <a:pt x="5079" y="3810"/>
                  </a:lnTo>
                  <a:lnTo>
                    <a:pt x="360679" y="5080"/>
                  </a:lnTo>
                  <a:lnTo>
                    <a:pt x="360593" y="27939"/>
                  </a:lnTo>
                  <a:lnTo>
                    <a:pt x="364391" y="27939"/>
                  </a:lnTo>
                  <a:lnTo>
                    <a:pt x="364480" y="3810"/>
                  </a:lnTo>
                  <a:close/>
                </a:path>
                <a:path w="364490" h="345439">
                  <a:moveTo>
                    <a:pt x="4988" y="27940"/>
                  </a:moveTo>
                  <a:lnTo>
                    <a:pt x="1166" y="27940"/>
                  </a:lnTo>
                  <a:lnTo>
                    <a:pt x="1073" y="53339"/>
                  </a:lnTo>
                  <a:lnTo>
                    <a:pt x="4893" y="53339"/>
                  </a:lnTo>
                  <a:lnTo>
                    <a:pt x="4988" y="27940"/>
                  </a:lnTo>
                  <a:close/>
                </a:path>
                <a:path w="364490" h="345439">
                  <a:moveTo>
                    <a:pt x="364391" y="27940"/>
                  </a:moveTo>
                  <a:lnTo>
                    <a:pt x="360593" y="27940"/>
                  </a:lnTo>
                  <a:lnTo>
                    <a:pt x="360497" y="53339"/>
                  </a:lnTo>
                  <a:lnTo>
                    <a:pt x="364297" y="53339"/>
                  </a:lnTo>
                  <a:lnTo>
                    <a:pt x="364391" y="27940"/>
                  </a:lnTo>
                  <a:close/>
                </a:path>
                <a:path w="364490" h="345439">
                  <a:moveTo>
                    <a:pt x="4893" y="53340"/>
                  </a:moveTo>
                  <a:lnTo>
                    <a:pt x="1073" y="53340"/>
                  </a:lnTo>
                  <a:lnTo>
                    <a:pt x="192" y="292100"/>
                  </a:lnTo>
                  <a:lnTo>
                    <a:pt x="3992" y="292100"/>
                  </a:lnTo>
                  <a:lnTo>
                    <a:pt x="4893" y="53340"/>
                  </a:lnTo>
                  <a:close/>
                </a:path>
                <a:path w="364490" h="345439">
                  <a:moveTo>
                    <a:pt x="364297" y="53340"/>
                  </a:moveTo>
                  <a:lnTo>
                    <a:pt x="360497" y="53340"/>
                  </a:lnTo>
                  <a:lnTo>
                    <a:pt x="359592" y="292100"/>
                  </a:lnTo>
                  <a:lnTo>
                    <a:pt x="363416" y="292100"/>
                  </a:lnTo>
                  <a:lnTo>
                    <a:pt x="364297" y="53340"/>
                  </a:lnTo>
                  <a:close/>
                </a:path>
                <a:path w="364490" h="345439">
                  <a:moveTo>
                    <a:pt x="3992" y="292100"/>
                  </a:moveTo>
                  <a:lnTo>
                    <a:pt x="192" y="292100"/>
                  </a:lnTo>
                  <a:lnTo>
                    <a:pt x="98" y="317500"/>
                  </a:lnTo>
                  <a:lnTo>
                    <a:pt x="3896" y="317500"/>
                  </a:lnTo>
                  <a:lnTo>
                    <a:pt x="3992" y="292100"/>
                  </a:lnTo>
                  <a:close/>
                </a:path>
                <a:path w="364490" h="345439">
                  <a:moveTo>
                    <a:pt x="363416" y="292100"/>
                  </a:moveTo>
                  <a:lnTo>
                    <a:pt x="359592" y="292100"/>
                  </a:lnTo>
                  <a:lnTo>
                    <a:pt x="359496" y="317500"/>
                  </a:lnTo>
                  <a:lnTo>
                    <a:pt x="363323" y="317500"/>
                  </a:lnTo>
                  <a:lnTo>
                    <a:pt x="363416" y="292100"/>
                  </a:lnTo>
                  <a:close/>
                </a:path>
                <a:path w="364490" h="345439">
                  <a:moveTo>
                    <a:pt x="3896" y="317500"/>
                  </a:moveTo>
                  <a:lnTo>
                    <a:pt x="98" y="317500"/>
                  </a:lnTo>
                  <a:lnTo>
                    <a:pt x="4" y="342900"/>
                  </a:lnTo>
                  <a:lnTo>
                    <a:pt x="363229" y="342900"/>
                  </a:lnTo>
                  <a:lnTo>
                    <a:pt x="363238" y="340360"/>
                  </a:lnTo>
                  <a:lnTo>
                    <a:pt x="3809" y="340360"/>
                  </a:lnTo>
                  <a:lnTo>
                    <a:pt x="3896" y="317500"/>
                  </a:lnTo>
                  <a:close/>
                </a:path>
                <a:path w="364490" h="345439">
                  <a:moveTo>
                    <a:pt x="363323" y="317500"/>
                  </a:moveTo>
                  <a:lnTo>
                    <a:pt x="359496" y="317500"/>
                  </a:lnTo>
                  <a:lnTo>
                    <a:pt x="359409" y="340360"/>
                  </a:lnTo>
                  <a:lnTo>
                    <a:pt x="363238" y="340360"/>
                  </a:lnTo>
                  <a:lnTo>
                    <a:pt x="363323" y="317500"/>
                  </a:lnTo>
                  <a:close/>
                </a:path>
                <a:path w="364490" h="345439">
                  <a:moveTo>
                    <a:pt x="363229" y="342900"/>
                  </a:moveTo>
                  <a:lnTo>
                    <a:pt x="4" y="342900"/>
                  </a:lnTo>
                  <a:lnTo>
                    <a:pt x="0" y="344170"/>
                  </a:lnTo>
                  <a:lnTo>
                    <a:pt x="363220" y="345440"/>
                  </a:lnTo>
                  <a:lnTo>
                    <a:pt x="363229" y="342900"/>
                  </a:lnTo>
                  <a:close/>
                </a:path>
              </a:pathLst>
            </a:custGeom>
            <a:solidFill>
              <a:srgbClr val="D309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7402830" y="3384549"/>
              <a:ext cx="356870" cy="336550"/>
            </a:xfrm>
            <a:custGeom>
              <a:avLst/>
              <a:gdLst/>
              <a:ahLst/>
              <a:cxnLst/>
              <a:rect l="l" t="t" r="r" b="b"/>
              <a:pathLst>
                <a:path w="356870" h="336550">
                  <a:moveTo>
                    <a:pt x="356857" y="1270"/>
                  </a:moveTo>
                  <a:lnTo>
                    <a:pt x="353060" y="1270"/>
                  </a:lnTo>
                  <a:lnTo>
                    <a:pt x="353060" y="5080"/>
                  </a:lnTo>
                  <a:lnTo>
                    <a:pt x="352983" y="24130"/>
                  </a:lnTo>
                  <a:lnTo>
                    <a:pt x="351790" y="24130"/>
                  </a:lnTo>
                  <a:lnTo>
                    <a:pt x="351790" y="332740"/>
                  </a:lnTo>
                  <a:lnTo>
                    <a:pt x="5041" y="332740"/>
                  </a:lnTo>
                  <a:lnTo>
                    <a:pt x="5041" y="5080"/>
                  </a:lnTo>
                  <a:lnTo>
                    <a:pt x="353060" y="5080"/>
                  </a:lnTo>
                  <a:lnTo>
                    <a:pt x="353060" y="1270"/>
                  </a:lnTo>
                  <a:lnTo>
                    <a:pt x="179057" y="1270"/>
                  </a:lnTo>
                  <a:lnTo>
                    <a:pt x="17905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57" y="5080"/>
                  </a:lnTo>
                  <a:lnTo>
                    <a:pt x="38" y="5080"/>
                  </a:lnTo>
                  <a:lnTo>
                    <a:pt x="38" y="332740"/>
                  </a:lnTo>
                  <a:lnTo>
                    <a:pt x="0" y="336550"/>
                  </a:lnTo>
                  <a:lnTo>
                    <a:pt x="355600" y="336550"/>
                  </a:lnTo>
                  <a:lnTo>
                    <a:pt x="355600" y="332740"/>
                  </a:lnTo>
                  <a:lnTo>
                    <a:pt x="356781" y="332740"/>
                  </a:lnTo>
                  <a:lnTo>
                    <a:pt x="356781" y="24130"/>
                  </a:lnTo>
                  <a:lnTo>
                    <a:pt x="356844" y="5080"/>
                  </a:lnTo>
                  <a:lnTo>
                    <a:pt x="356857" y="1270"/>
                  </a:lnTo>
                  <a:close/>
                </a:path>
              </a:pathLst>
            </a:custGeom>
            <a:solidFill>
              <a:srgbClr val="D409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7406640" y="3389629"/>
              <a:ext cx="349250" cy="327660"/>
            </a:xfrm>
            <a:custGeom>
              <a:avLst/>
              <a:gdLst/>
              <a:ahLst/>
              <a:cxnLst/>
              <a:rect l="l" t="t" r="r" b="b"/>
              <a:pathLst>
                <a:path w="349250" h="327660">
                  <a:moveTo>
                    <a:pt x="349237" y="0"/>
                  </a:moveTo>
                  <a:lnTo>
                    <a:pt x="345440" y="0"/>
                  </a:lnTo>
                  <a:lnTo>
                    <a:pt x="345440" y="3810"/>
                  </a:lnTo>
                  <a:lnTo>
                    <a:pt x="345376" y="19050"/>
                  </a:lnTo>
                  <a:lnTo>
                    <a:pt x="344170" y="19050"/>
                  </a:lnTo>
                  <a:lnTo>
                    <a:pt x="344170" y="323850"/>
                  </a:lnTo>
                  <a:lnTo>
                    <a:pt x="5041" y="323850"/>
                  </a:lnTo>
                  <a:lnTo>
                    <a:pt x="5041" y="3810"/>
                  </a:lnTo>
                  <a:lnTo>
                    <a:pt x="345440" y="3810"/>
                  </a:lnTo>
                  <a:lnTo>
                    <a:pt x="345440" y="0"/>
                  </a:lnTo>
                  <a:lnTo>
                    <a:pt x="1257" y="0"/>
                  </a:lnTo>
                  <a:lnTo>
                    <a:pt x="1257" y="3810"/>
                  </a:lnTo>
                  <a:lnTo>
                    <a:pt x="38" y="3810"/>
                  </a:lnTo>
                  <a:lnTo>
                    <a:pt x="38" y="323850"/>
                  </a:lnTo>
                  <a:lnTo>
                    <a:pt x="0" y="327660"/>
                  </a:lnTo>
                  <a:lnTo>
                    <a:pt x="347980" y="327660"/>
                  </a:lnTo>
                  <a:lnTo>
                    <a:pt x="347980" y="323850"/>
                  </a:lnTo>
                  <a:lnTo>
                    <a:pt x="349173" y="323850"/>
                  </a:lnTo>
                  <a:lnTo>
                    <a:pt x="349173" y="19050"/>
                  </a:lnTo>
                  <a:lnTo>
                    <a:pt x="349224" y="3810"/>
                  </a:lnTo>
                  <a:lnTo>
                    <a:pt x="349237" y="0"/>
                  </a:lnTo>
                  <a:close/>
                </a:path>
              </a:pathLst>
            </a:custGeom>
            <a:solidFill>
              <a:srgbClr val="D509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7410450" y="3393439"/>
              <a:ext cx="341630" cy="320040"/>
            </a:xfrm>
            <a:custGeom>
              <a:avLst/>
              <a:gdLst/>
              <a:ahLst/>
              <a:cxnLst/>
              <a:rect l="l" t="t" r="r" b="b"/>
              <a:pathLst>
                <a:path w="341629" h="320039">
                  <a:moveTo>
                    <a:pt x="341617" y="0"/>
                  </a:moveTo>
                  <a:lnTo>
                    <a:pt x="336550" y="0"/>
                  </a:lnTo>
                  <a:lnTo>
                    <a:pt x="336550" y="3810"/>
                  </a:lnTo>
                  <a:lnTo>
                    <a:pt x="336550" y="15240"/>
                  </a:lnTo>
                  <a:lnTo>
                    <a:pt x="336550" y="316230"/>
                  </a:lnTo>
                  <a:lnTo>
                    <a:pt x="5080" y="316230"/>
                  </a:lnTo>
                  <a:lnTo>
                    <a:pt x="5080" y="3810"/>
                  </a:lnTo>
                  <a:lnTo>
                    <a:pt x="336550" y="3810"/>
                  </a:lnTo>
                  <a:lnTo>
                    <a:pt x="336550" y="0"/>
                  </a:lnTo>
                  <a:lnTo>
                    <a:pt x="1257" y="0"/>
                  </a:lnTo>
                  <a:lnTo>
                    <a:pt x="1257" y="3810"/>
                  </a:lnTo>
                  <a:lnTo>
                    <a:pt x="25" y="3810"/>
                  </a:lnTo>
                  <a:lnTo>
                    <a:pt x="25" y="316230"/>
                  </a:lnTo>
                  <a:lnTo>
                    <a:pt x="0" y="320040"/>
                  </a:lnTo>
                  <a:lnTo>
                    <a:pt x="340360" y="320040"/>
                  </a:lnTo>
                  <a:lnTo>
                    <a:pt x="340360" y="316230"/>
                  </a:lnTo>
                  <a:lnTo>
                    <a:pt x="341566" y="316230"/>
                  </a:lnTo>
                  <a:lnTo>
                    <a:pt x="341566" y="15240"/>
                  </a:lnTo>
                  <a:lnTo>
                    <a:pt x="341604" y="3810"/>
                  </a:lnTo>
                  <a:lnTo>
                    <a:pt x="341617" y="0"/>
                  </a:lnTo>
                  <a:close/>
                </a:path>
              </a:pathLst>
            </a:custGeom>
            <a:solidFill>
              <a:srgbClr val="D6080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7415517" y="3397249"/>
              <a:ext cx="332105" cy="312420"/>
            </a:xfrm>
            <a:custGeom>
              <a:avLst/>
              <a:gdLst/>
              <a:ahLst/>
              <a:cxnLst/>
              <a:rect l="l" t="t" r="r" b="b"/>
              <a:pathLst>
                <a:path w="332104" h="312420">
                  <a:moveTo>
                    <a:pt x="331482" y="0"/>
                  </a:moveTo>
                  <a:lnTo>
                    <a:pt x="327672" y="0"/>
                  </a:lnTo>
                  <a:lnTo>
                    <a:pt x="327672" y="3810"/>
                  </a:lnTo>
                  <a:lnTo>
                    <a:pt x="327672" y="11430"/>
                  </a:lnTo>
                  <a:lnTo>
                    <a:pt x="327672" y="308610"/>
                  </a:lnTo>
                  <a:lnTo>
                    <a:pt x="165747" y="308610"/>
                  </a:lnTo>
                  <a:lnTo>
                    <a:pt x="165747" y="307340"/>
                  </a:lnTo>
                  <a:lnTo>
                    <a:pt x="3822" y="307340"/>
                  </a:lnTo>
                  <a:lnTo>
                    <a:pt x="3822" y="11430"/>
                  </a:lnTo>
                  <a:lnTo>
                    <a:pt x="3822" y="3810"/>
                  </a:lnTo>
                  <a:lnTo>
                    <a:pt x="327672" y="3810"/>
                  </a:lnTo>
                  <a:lnTo>
                    <a:pt x="327672" y="0"/>
                  </a:lnTo>
                  <a:lnTo>
                    <a:pt x="12" y="0"/>
                  </a:lnTo>
                  <a:lnTo>
                    <a:pt x="12" y="3810"/>
                  </a:lnTo>
                  <a:lnTo>
                    <a:pt x="12" y="11430"/>
                  </a:lnTo>
                  <a:lnTo>
                    <a:pt x="0" y="307340"/>
                  </a:lnTo>
                  <a:lnTo>
                    <a:pt x="12" y="308610"/>
                  </a:lnTo>
                  <a:lnTo>
                    <a:pt x="12" y="312420"/>
                  </a:lnTo>
                  <a:lnTo>
                    <a:pt x="331482" y="312420"/>
                  </a:lnTo>
                  <a:lnTo>
                    <a:pt x="331482" y="308610"/>
                  </a:lnTo>
                  <a:lnTo>
                    <a:pt x="331482" y="11430"/>
                  </a:lnTo>
                  <a:lnTo>
                    <a:pt x="331482" y="3810"/>
                  </a:lnTo>
                  <a:lnTo>
                    <a:pt x="331482" y="0"/>
                  </a:lnTo>
                  <a:close/>
                </a:path>
              </a:pathLst>
            </a:custGeom>
            <a:solidFill>
              <a:srgbClr val="D708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7419339" y="3401059"/>
              <a:ext cx="323850" cy="304800"/>
            </a:xfrm>
            <a:custGeom>
              <a:avLst/>
              <a:gdLst/>
              <a:ahLst/>
              <a:cxnLst/>
              <a:rect l="l" t="t" r="r" b="b"/>
              <a:pathLst>
                <a:path w="323850" h="304800">
                  <a:moveTo>
                    <a:pt x="323850" y="0"/>
                  </a:moveTo>
                  <a:lnTo>
                    <a:pt x="0" y="0"/>
                  </a:lnTo>
                  <a:lnTo>
                    <a:pt x="0" y="7619"/>
                  </a:lnTo>
                  <a:lnTo>
                    <a:pt x="5063" y="7619"/>
                  </a:lnTo>
                  <a:lnTo>
                    <a:pt x="5079" y="3810"/>
                  </a:lnTo>
                  <a:lnTo>
                    <a:pt x="323850" y="3810"/>
                  </a:lnTo>
                  <a:lnTo>
                    <a:pt x="323850" y="0"/>
                  </a:lnTo>
                  <a:close/>
                </a:path>
                <a:path w="323850" h="304800">
                  <a:moveTo>
                    <a:pt x="323850" y="3810"/>
                  </a:moveTo>
                  <a:lnTo>
                    <a:pt x="5079" y="3810"/>
                  </a:lnTo>
                  <a:lnTo>
                    <a:pt x="320039" y="5079"/>
                  </a:lnTo>
                  <a:lnTo>
                    <a:pt x="320029" y="7619"/>
                  </a:lnTo>
                  <a:lnTo>
                    <a:pt x="323850" y="7619"/>
                  </a:lnTo>
                  <a:lnTo>
                    <a:pt x="323850" y="3810"/>
                  </a:lnTo>
                  <a:close/>
                </a:path>
                <a:path w="323850" h="304800">
                  <a:moveTo>
                    <a:pt x="5063" y="7620"/>
                  </a:moveTo>
                  <a:lnTo>
                    <a:pt x="0" y="7620"/>
                  </a:lnTo>
                  <a:lnTo>
                    <a:pt x="0" y="33019"/>
                  </a:lnTo>
                  <a:lnTo>
                    <a:pt x="4954" y="33019"/>
                  </a:lnTo>
                  <a:lnTo>
                    <a:pt x="5063" y="7620"/>
                  </a:lnTo>
                  <a:close/>
                </a:path>
                <a:path w="323850" h="304800">
                  <a:moveTo>
                    <a:pt x="323850" y="7620"/>
                  </a:moveTo>
                  <a:lnTo>
                    <a:pt x="320029" y="7620"/>
                  </a:lnTo>
                  <a:lnTo>
                    <a:pt x="319920" y="33019"/>
                  </a:lnTo>
                  <a:lnTo>
                    <a:pt x="323850" y="33019"/>
                  </a:lnTo>
                  <a:lnTo>
                    <a:pt x="323850" y="7620"/>
                  </a:lnTo>
                  <a:close/>
                </a:path>
                <a:path w="323850" h="304800">
                  <a:moveTo>
                    <a:pt x="4954" y="33020"/>
                  </a:moveTo>
                  <a:lnTo>
                    <a:pt x="0" y="33020"/>
                  </a:lnTo>
                  <a:lnTo>
                    <a:pt x="0" y="271779"/>
                  </a:lnTo>
                  <a:lnTo>
                    <a:pt x="3929" y="271779"/>
                  </a:lnTo>
                  <a:lnTo>
                    <a:pt x="4954" y="33020"/>
                  </a:lnTo>
                  <a:close/>
                </a:path>
                <a:path w="323850" h="304800">
                  <a:moveTo>
                    <a:pt x="323850" y="33020"/>
                  </a:moveTo>
                  <a:lnTo>
                    <a:pt x="319920" y="33020"/>
                  </a:lnTo>
                  <a:lnTo>
                    <a:pt x="318895" y="271779"/>
                  </a:lnTo>
                  <a:lnTo>
                    <a:pt x="323850" y="271779"/>
                  </a:lnTo>
                  <a:lnTo>
                    <a:pt x="323850" y="33020"/>
                  </a:lnTo>
                  <a:close/>
                </a:path>
                <a:path w="323850" h="304800">
                  <a:moveTo>
                    <a:pt x="3929" y="271780"/>
                  </a:moveTo>
                  <a:lnTo>
                    <a:pt x="0" y="271780"/>
                  </a:lnTo>
                  <a:lnTo>
                    <a:pt x="0" y="297179"/>
                  </a:lnTo>
                  <a:lnTo>
                    <a:pt x="3820" y="297179"/>
                  </a:lnTo>
                  <a:lnTo>
                    <a:pt x="3929" y="271780"/>
                  </a:lnTo>
                  <a:close/>
                </a:path>
                <a:path w="323850" h="304800">
                  <a:moveTo>
                    <a:pt x="323850" y="271780"/>
                  </a:moveTo>
                  <a:lnTo>
                    <a:pt x="318895" y="271780"/>
                  </a:lnTo>
                  <a:lnTo>
                    <a:pt x="318786" y="297179"/>
                  </a:lnTo>
                  <a:lnTo>
                    <a:pt x="323850" y="297179"/>
                  </a:lnTo>
                  <a:lnTo>
                    <a:pt x="323850" y="271780"/>
                  </a:lnTo>
                  <a:close/>
                </a:path>
                <a:path w="323850" h="304800">
                  <a:moveTo>
                    <a:pt x="3820" y="297180"/>
                  </a:moveTo>
                  <a:lnTo>
                    <a:pt x="0" y="297180"/>
                  </a:lnTo>
                  <a:lnTo>
                    <a:pt x="0" y="303529"/>
                  </a:lnTo>
                  <a:lnTo>
                    <a:pt x="323850" y="304800"/>
                  </a:lnTo>
                  <a:lnTo>
                    <a:pt x="323850" y="300989"/>
                  </a:lnTo>
                  <a:lnTo>
                    <a:pt x="318769" y="300989"/>
                  </a:lnTo>
                  <a:lnTo>
                    <a:pt x="3809" y="299719"/>
                  </a:lnTo>
                  <a:lnTo>
                    <a:pt x="3820" y="297180"/>
                  </a:lnTo>
                  <a:close/>
                </a:path>
                <a:path w="323850" h="304800">
                  <a:moveTo>
                    <a:pt x="323850" y="297180"/>
                  </a:moveTo>
                  <a:lnTo>
                    <a:pt x="318786" y="297180"/>
                  </a:lnTo>
                  <a:lnTo>
                    <a:pt x="318769" y="300989"/>
                  </a:lnTo>
                  <a:lnTo>
                    <a:pt x="323850" y="300989"/>
                  </a:lnTo>
                  <a:lnTo>
                    <a:pt x="323850" y="297180"/>
                  </a:lnTo>
                  <a:close/>
                </a:path>
              </a:pathLst>
            </a:custGeom>
            <a:solidFill>
              <a:srgbClr val="D808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7423150" y="3404869"/>
              <a:ext cx="316230" cy="297180"/>
            </a:xfrm>
            <a:custGeom>
              <a:avLst/>
              <a:gdLst/>
              <a:ahLst/>
              <a:cxnLst/>
              <a:rect l="l" t="t" r="r" b="b"/>
              <a:pathLst>
                <a:path w="316229" h="297179">
                  <a:moveTo>
                    <a:pt x="314972" y="293382"/>
                  </a:moveTo>
                  <a:lnTo>
                    <a:pt x="0" y="293382"/>
                  </a:lnTo>
                  <a:lnTo>
                    <a:pt x="0" y="295910"/>
                  </a:lnTo>
                  <a:lnTo>
                    <a:pt x="314960" y="297180"/>
                  </a:lnTo>
                  <a:lnTo>
                    <a:pt x="314972" y="293382"/>
                  </a:lnTo>
                  <a:close/>
                </a:path>
                <a:path w="316229" h="297179">
                  <a:moveTo>
                    <a:pt x="316230" y="1270"/>
                  </a:moveTo>
                  <a:lnTo>
                    <a:pt x="311150" y="1257"/>
                  </a:lnTo>
                  <a:lnTo>
                    <a:pt x="311150" y="5080"/>
                  </a:lnTo>
                  <a:lnTo>
                    <a:pt x="311150" y="292100"/>
                  </a:lnTo>
                  <a:lnTo>
                    <a:pt x="5080" y="292100"/>
                  </a:lnTo>
                  <a:lnTo>
                    <a:pt x="5080" y="3810"/>
                  </a:lnTo>
                  <a:lnTo>
                    <a:pt x="158737" y="3810"/>
                  </a:lnTo>
                  <a:lnTo>
                    <a:pt x="158737" y="5080"/>
                  </a:lnTo>
                  <a:lnTo>
                    <a:pt x="311150" y="5080"/>
                  </a:lnTo>
                  <a:lnTo>
                    <a:pt x="311150" y="1257"/>
                  </a:lnTo>
                  <a:lnTo>
                    <a:pt x="1270" y="0"/>
                  </a:lnTo>
                  <a:lnTo>
                    <a:pt x="1244" y="3810"/>
                  </a:lnTo>
                  <a:lnTo>
                    <a:pt x="63" y="3810"/>
                  </a:lnTo>
                  <a:lnTo>
                    <a:pt x="63" y="292100"/>
                  </a:lnTo>
                  <a:lnTo>
                    <a:pt x="12" y="293370"/>
                  </a:lnTo>
                  <a:lnTo>
                    <a:pt x="314972" y="293370"/>
                  </a:lnTo>
                  <a:lnTo>
                    <a:pt x="314972" y="292100"/>
                  </a:lnTo>
                  <a:lnTo>
                    <a:pt x="316153" y="292100"/>
                  </a:lnTo>
                  <a:lnTo>
                    <a:pt x="316153" y="5080"/>
                  </a:lnTo>
                  <a:lnTo>
                    <a:pt x="316204" y="3810"/>
                  </a:lnTo>
                  <a:lnTo>
                    <a:pt x="316230" y="1270"/>
                  </a:lnTo>
                  <a:close/>
                </a:path>
              </a:pathLst>
            </a:custGeom>
            <a:solidFill>
              <a:srgbClr val="D9080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7426960" y="3408679"/>
              <a:ext cx="308610" cy="288290"/>
            </a:xfrm>
            <a:custGeom>
              <a:avLst/>
              <a:gdLst/>
              <a:ahLst/>
              <a:cxnLst/>
              <a:rect l="l" t="t" r="r" b="b"/>
              <a:pathLst>
                <a:path w="308609" h="288289">
                  <a:moveTo>
                    <a:pt x="308584" y="5092"/>
                  </a:moveTo>
                  <a:lnTo>
                    <a:pt x="303530" y="5092"/>
                  </a:lnTo>
                  <a:lnTo>
                    <a:pt x="303530" y="284480"/>
                  </a:lnTo>
                  <a:lnTo>
                    <a:pt x="5029" y="284480"/>
                  </a:lnTo>
                  <a:lnTo>
                    <a:pt x="5029" y="5092"/>
                  </a:lnTo>
                  <a:lnTo>
                    <a:pt x="50" y="5092"/>
                  </a:lnTo>
                  <a:lnTo>
                    <a:pt x="50" y="284480"/>
                  </a:lnTo>
                  <a:lnTo>
                    <a:pt x="0" y="288290"/>
                  </a:lnTo>
                  <a:lnTo>
                    <a:pt x="307340" y="288290"/>
                  </a:lnTo>
                  <a:lnTo>
                    <a:pt x="307340" y="284480"/>
                  </a:lnTo>
                  <a:lnTo>
                    <a:pt x="308584" y="284480"/>
                  </a:lnTo>
                  <a:lnTo>
                    <a:pt x="308584" y="5092"/>
                  </a:lnTo>
                  <a:close/>
                </a:path>
                <a:path w="308609" h="288289">
                  <a:moveTo>
                    <a:pt x="308597" y="1270"/>
                  </a:moveTo>
                  <a:lnTo>
                    <a:pt x="154927" y="1270"/>
                  </a:lnTo>
                  <a:lnTo>
                    <a:pt x="154927" y="0"/>
                  </a:lnTo>
                  <a:lnTo>
                    <a:pt x="1257" y="0"/>
                  </a:lnTo>
                  <a:lnTo>
                    <a:pt x="1257" y="1270"/>
                  </a:lnTo>
                  <a:lnTo>
                    <a:pt x="1244" y="5080"/>
                  </a:lnTo>
                  <a:lnTo>
                    <a:pt x="308597" y="5080"/>
                  </a:lnTo>
                  <a:lnTo>
                    <a:pt x="308597" y="1270"/>
                  </a:lnTo>
                  <a:close/>
                </a:path>
              </a:pathLst>
            </a:custGeom>
            <a:solidFill>
              <a:srgbClr val="DA07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7430770" y="3413759"/>
              <a:ext cx="300990" cy="279400"/>
            </a:xfrm>
            <a:custGeom>
              <a:avLst/>
              <a:gdLst/>
              <a:ahLst/>
              <a:cxnLst/>
              <a:rect l="l" t="t" r="r" b="b"/>
              <a:pathLst>
                <a:path w="300990" h="279400">
                  <a:moveTo>
                    <a:pt x="300977" y="0"/>
                  </a:moveTo>
                  <a:lnTo>
                    <a:pt x="295897" y="0"/>
                  </a:lnTo>
                  <a:lnTo>
                    <a:pt x="295897" y="3810"/>
                  </a:lnTo>
                  <a:lnTo>
                    <a:pt x="295897" y="275590"/>
                  </a:lnTo>
                  <a:lnTo>
                    <a:pt x="5029" y="275590"/>
                  </a:lnTo>
                  <a:lnTo>
                    <a:pt x="5029" y="3810"/>
                  </a:lnTo>
                  <a:lnTo>
                    <a:pt x="295897" y="3810"/>
                  </a:lnTo>
                  <a:lnTo>
                    <a:pt x="295897" y="0"/>
                  </a:lnTo>
                  <a:lnTo>
                    <a:pt x="1257" y="0"/>
                  </a:lnTo>
                  <a:lnTo>
                    <a:pt x="1257" y="3810"/>
                  </a:lnTo>
                  <a:lnTo>
                    <a:pt x="50" y="3810"/>
                  </a:lnTo>
                  <a:lnTo>
                    <a:pt x="50" y="275590"/>
                  </a:lnTo>
                  <a:lnTo>
                    <a:pt x="0" y="279400"/>
                  </a:lnTo>
                  <a:lnTo>
                    <a:pt x="299720" y="279400"/>
                  </a:lnTo>
                  <a:lnTo>
                    <a:pt x="299720" y="275590"/>
                  </a:lnTo>
                  <a:lnTo>
                    <a:pt x="300964" y="275590"/>
                  </a:lnTo>
                  <a:lnTo>
                    <a:pt x="300964" y="3810"/>
                  </a:lnTo>
                  <a:lnTo>
                    <a:pt x="300977" y="0"/>
                  </a:lnTo>
                  <a:close/>
                </a:path>
              </a:pathLst>
            </a:custGeom>
            <a:solidFill>
              <a:srgbClr val="DB07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7434580" y="3417569"/>
              <a:ext cx="293370" cy="271780"/>
            </a:xfrm>
            <a:custGeom>
              <a:avLst/>
              <a:gdLst/>
              <a:ahLst/>
              <a:cxnLst/>
              <a:rect l="l" t="t" r="r" b="b"/>
              <a:pathLst>
                <a:path w="293370" h="271779">
                  <a:moveTo>
                    <a:pt x="293357" y="0"/>
                  </a:moveTo>
                  <a:lnTo>
                    <a:pt x="288290" y="0"/>
                  </a:lnTo>
                  <a:lnTo>
                    <a:pt x="288290" y="3810"/>
                  </a:lnTo>
                  <a:lnTo>
                    <a:pt x="288290" y="267970"/>
                  </a:lnTo>
                  <a:lnTo>
                    <a:pt x="5080" y="267970"/>
                  </a:lnTo>
                  <a:lnTo>
                    <a:pt x="5080" y="3810"/>
                  </a:lnTo>
                  <a:lnTo>
                    <a:pt x="288290" y="3810"/>
                  </a:lnTo>
                  <a:lnTo>
                    <a:pt x="288290" y="0"/>
                  </a:lnTo>
                  <a:lnTo>
                    <a:pt x="1257" y="0"/>
                  </a:lnTo>
                  <a:lnTo>
                    <a:pt x="1257" y="3810"/>
                  </a:lnTo>
                  <a:lnTo>
                    <a:pt x="38" y="3810"/>
                  </a:lnTo>
                  <a:lnTo>
                    <a:pt x="38" y="267970"/>
                  </a:lnTo>
                  <a:lnTo>
                    <a:pt x="0" y="271780"/>
                  </a:lnTo>
                  <a:lnTo>
                    <a:pt x="292100" y="271780"/>
                  </a:lnTo>
                  <a:lnTo>
                    <a:pt x="292100" y="267970"/>
                  </a:lnTo>
                  <a:lnTo>
                    <a:pt x="293344" y="267970"/>
                  </a:lnTo>
                  <a:lnTo>
                    <a:pt x="293344" y="3810"/>
                  </a:lnTo>
                  <a:lnTo>
                    <a:pt x="293357" y="0"/>
                  </a:lnTo>
                  <a:close/>
                </a:path>
              </a:pathLst>
            </a:custGeom>
            <a:solidFill>
              <a:srgbClr val="DC070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7439660" y="3421379"/>
              <a:ext cx="283210" cy="264160"/>
            </a:xfrm>
            <a:custGeom>
              <a:avLst/>
              <a:gdLst/>
              <a:ahLst/>
              <a:cxnLst/>
              <a:rect l="l" t="t" r="r" b="b"/>
              <a:pathLst>
                <a:path w="283209" h="264160">
                  <a:moveTo>
                    <a:pt x="283210" y="0"/>
                  </a:moveTo>
                  <a:lnTo>
                    <a:pt x="279400" y="0"/>
                  </a:lnTo>
                  <a:lnTo>
                    <a:pt x="279400" y="3810"/>
                  </a:lnTo>
                  <a:lnTo>
                    <a:pt x="279400" y="260350"/>
                  </a:lnTo>
                  <a:lnTo>
                    <a:pt x="141592" y="260350"/>
                  </a:lnTo>
                  <a:lnTo>
                    <a:pt x="141592" y="259080"/>
                  </a:lnTo>
                  <a:lnTo>
                    <a:pt x="3810" y="259080"/>
                  </a:lnTo>
                  <a:lnTo>
                    <a:pt x="3810" y="3810"/>
                  </a:lnTo>
                  <a:lnTo>
                    <a:pt x="279400" y="3810"/>
                  </a:lnTo>
                  <a:lnTo>
                    <a:pt x="27940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259080"/>
                  </a:lnTo>
                  <a:lnTo>
                    <a:pt x="0" y="260350"/>
                  </a:lnTo>
                  <a:lnTo>
                    <a:pt x="0" y="264160"/>
                  </a:lnTo>
                  <a:lnTo>
                    <a:pt x="283210" y="264160"/>
                  </a:lnTo>
                  <a:lnTo>
                    <a:pt x="283210" y="260350"/>
                  </a:lnTo>
                  <a:lnTo>
                    <a:pt x="283210" y="3810"/>
                  </a:lnTo>
                  <a:lnTo>
                    <a:pt x="283210" y="0"/>
                  </a:lnTo>
                  <a:close/>
                </a:path>
              </a:pathLst>
            </a:custGeom>
            <a:solidFill>
              <a:srgbClr val="DD07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7443470" y="3425189"/>
              <a:ext cx="275590" cy="255270"/>
            </a:xfrm>
            <a:custGeom>
              <a:avLst/>
              <a:gdLst/>
              <a:ahLst/>
              <a:cxnLst/>
              <a:rect l="l" t="t" r="r" b="b"/>
              <a:pathLst>
                <a:path w="275590" h="255270">
                  <a:moveTo>
                    <a:pt x="275590" y="0"/>
                  </a:moveTo>
                  <a:lnTo>
                    <a:pt x="271780" y="0"/>
                  </a:lnTo>
                  <a:lnTo>
                    <a:pt x="271780" y="5080"/>
                  </a:lnTo>
                  <a:lnTo>
                    <a:pt x="271780" y="252730"/>
                  </a:lnTo>
                  <a:lnTo>
                    <a:pt x="137795" y="252730"/>
                  </a:lnTo>
                  <a:lnTo>
                    <a:pt x="137795" y="251460"/>
                  </a:lnTo>
                  <a:lnTo>
                    <a:pt x="3810" y="251460"/>
                  </a:lnTo>
                  <a:lnTo>
                    <a:pt x="3810" y="3810"/>
                  </a:lnTo>
                  <a:lnTo>
                    <a:pt x="137782" y="3810"/>
                  </a:lnTo>
                  <a:lnTo>
                    <a:pt x="137782" y="5080"/>
                  </a:lnTo>
                  <a:lnTo>
                    <a:pt x="271780" y="5080"/>
                  </a:lnTo>
                  <a:lnTo>
                    <a:pt x="271780" y="0"/>
                  </a:lnTo>
                  <a:lnTo>
                    <a:pt x="0" y="0"/>
                  </a:lnTo>
                  <a:lnTo>
                    <a:pt x="0" y="3810"/>
                  </a:lnTo>
                  <a:lnTo>
                    <a:pt x="0" y="251460"/>
                  </a:lnTo>
                  <a:lnTo>
                    <a:pt x="0" y="252730"/>
                  </a:lnTo>
                  <a:lnTo>
                    <a:pt x="0" y="255270"/>
                  </a:lnTo>
                  <a:lnTo>
                    <a:pt x="275590" y="255270"/>
                  </a:lnTo>
                  <a:lnTo>
                    <a:pt x="275590" y="252730"/>
                  </a:lnTo>
                  <a:lnTo>
                    <a:pt x="275590" y="5080"/>
                  </a:lnTo>
                  <a:lnTo>
                    <a:pt x="275590" y="3810"/>
                  </a:lnTo>
                  <a:lnTo>
                    <a:pt x="275590" y="0"/>
                  </a:lnTo>
                  <a:close/>
                </a:path>
              </a:pathLst>
            </a:custGeom>
            <a:solidFill>
              <a:srgbClr val="DE07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7447267" y="3428999"/>
              <a:ext cx="268605" cy="247650"/>
            </a:xfrm>
            <a:custGeom>
              <a:avLst/>
              <a:gdLst/>
              <a:ahLst/>
              <a:cxnLst/>
              <a:rect l="l" t="t" r="r" b="b"/>
              <a:pathLst>
                <a:path w="268604" h="247650">
                  <a:moveTo>
                    <a:pt x="267982" y="5092"/>
                  </a:moveTo>
                  <a:lnTo>
                    <a:pt x="264172" y="5092"/>
                  </a:lnTo>
                  <a:lnTo>
                    <a:pt x="264172" y="245110"/>
                  </a:lnTo>
                  <a:lnTo>
                    <a:pt x="133997" y="245110"/>
                  </a:lnTo>
                  <a:lnTo>
                    <a:pt x="133997" y="243840"/>
                  </a:lnTo>
                  <a:lnTo>
                    <a:pt x="3822" y="243840"/>
                  </a:lnTo>
                  <a:lnTo>
                    <a:pt x="3822" y="3822"/>
                  </a:lnTo>
                  <a:lnTo>
                    <a:pt x="0" y="3822"/>
                  </a:lnTo>
                  <a:lnTo>
                    <a:pt x="0" y="243840"/>
                  </a:lnTo>
                  <a:lnTo>
                    <a:pt x="12" y="245110"/>
                  </a:lnTo>
                  <a:lnTo>
                    <a:pt x="12" y="247650"/>
                  </a:lnTo>
                  <a:lnTo>
                    <a:pt x="267982" y="247650"/>
                  </a:lnTo>
                  <a:lnTo>
                    <a:pt x="267982" y="245110"/>
                  </a:lnTo>
                  <a:lnTo>
                    <a:pt x="267982" y="5092"/>
                  </a:lnTo>
                  <a:close/>
                </a:path>
                <a:path w="268604" h="247650">
                  <a:moveTo>
                    <a:pt x="267982" y="1270"/>
                  </a:moveTo>
                  <a:lnTo>
                    <a:pt x="133985" y="1270"/>
                  </a:lnTo>
                  <a:lnTo>
                    <a:pt x="133985" y="0"/>
                  </a:lnTo>
                  <a:lnTo>
                    <a:pt x="12" y="0"/>
                  </a:lnTo>
                  <a:lnTo>
                    <a:pt x="12" y="1270"/>
                  </a:lnTo>
                  <a:lnTo>
                    <a:pt x="12" y="3810"/>
                  </a:lnTo>
                  <a:lnTo>
                    <a:pt x="3822" y="3810"/>
                  </a:lnTo>
                  <a:lnTo>
                    <a:pt x="264172" y="5080"/>
                  </a:lnTo>
                  <a:lnTo>
                    <a:pt x="267982" y="5080"/>
                  </a:lnTo>
                  <a:lnTo>
                    <a:pt x="267982" y="3810"/>
                  </a:lnTo>
                  <a:lnTo>
                    <a:pt x="267982" y="1270"/>
                  </a:lnTo>
                  <a:close/>
                </a:path>
              </a:pathLst>
            </a:custGeom>
            <a:solidFill>
              <a:srgbClr val="DF06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7451089" y="3432809"/>
              <a:ext cx="260350" cy="241300"/>
            </a:xfrm>
            <a:custGeom>
              <a:avLst/>
              <a:gdLst/>
              <a:ahLst/>
              <a:cxnLst/>
              <a:rect l="l" t="t" r="r" b="b"/>
              <a:pathLst>
                <a:path w="260350" h="241300">
                  <a:moveTo>
                    <a:pt x="0" y="0"/>
                  </a:moveTo>
                  <a:lnTo>
                    <a:pt x="0" y="1269"/>
                  </a:lnTo>
                  <a:lnTo>
                    <a:pt x="260350" y="1269"/>
                  </a:lnTo>
                  <a:lnTo>
                    <a:pt x="0" y="0"/>
                  </a:lnTo>
                  <a:close/>
                </a:path>
                <a:path w="260350" h="241300">
                  <a:moveTo>
                    <a:pt x="260350" y="1270"/>
                  </a:moveTo>
                  <a:lnTo>
                    <a:pt x="0" y="1270"/>
                  </a:lnTo>
                  <a:lnTo>
                    <a:pt x="0" y="240030"/>
                  </a:lnTo>
                  <a:lnTo>
                    <a:pt x="260350" y="241300"/>
                  </a:lnTo>
                  <a:lnTo>
                    <a:pt x="260350" y="236219"/>
                  </a:lnTo>
                  <a:lnTo>
                    <a:pt x="3809" y="236219"/>
                  </a:lnTo>
                  <a:lnTo>
                    <a:pt x="5079" y="5079"/>
                  </a:lnTo>
                  <a:lnTo>
                    <a:pt x="260350" y="5079"/>
                  </a:lnTo>
                  <a:lnTo>
                    <a:pt x="260350" y="1270"/>
                  </a:lnTo>
                  <a:close/>
                </a:path>
                <a:path w="260350" h="241300">
                  <a:moveTo>
                    <a:pt x="260350" y="5079"/>
                  </a:moveTo>
                  <a:lnTo>
                    <a:pt x="256539" y="5079"/>
                  </a:lnTo>
                  <a:lnTo>
                    <a:pt x="255269" y="236219"/>
                  </a:lnTo>
                  <a:lnTo>
                    <a:pt x="260350" y="236219"/>
                  </a:lnTo>
                  <a:lnTo>
                    <a:pt x="260350" y="5079"/>
                  </a:lnTo>
                  <a:close/>
                </a:path>
              </a:pathLst>
            </a:custGeom>
            <a:solidFill>
              <a:srgbClr val="E0060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7454900" y="3437889"/>
              <a:ext cx="252729" cy="231140"/>
            </a:xfrm>
            <a:prstGeom prst="rect">
              <a:avLst/>
            </a:prstGeom>
            <a:blipFill>
              <a:blip r:embed="rId16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752" name="object 1752"/>
          <p:cNvSpPr txBox="1"/>
          <p:nvPr/>
        </p:nvSpPr>
        <p:spPr>
          <a:xfrm>
            <a:off x="7279640" y="2898140"/>
            <a:ext cx="688340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5" dirty="0">
                <a:latin typeface="Verdana"/>
                <a:cs typeface="Verdana"/>
              </a:rPr>
              <a:t>C</a:t>
            </a:r>
            <a:r>
              <a:rPr sz="1800" b="1" spc="-5" dirty="0">
                <a:latin typeface="Verdana"/>
                <a:cs typeface="Verdana"/>
              </a:rPr>
              <a:t>inta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1753" name="object 1753"/>
          <p:cNvSpPr txBox="1"/>
          <p:nvPr/>
        </p:nvSpPr>
        <p:spPr>
          <a:xfrm>
            <a:off x="7373619" y="3172459"/>
            <a:ext cx="501015" cy="2997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dan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1754" name="object 1754"/>
          <p:cNvSpPr txBox="1"/>
          <p:nvPr/>
        </p:nvSpPr>
        <p:spPr>
          <a:xfrm>
            <a:off x="7179309" y="3446779"/>
            <a:ext cx="966469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78740">
              <a:lnSpc>
                <a:spcPct val="100000"/>
              </a:lnSpc>
              <a:spcBef>
                <a:spcPts val="100"/>
              </a:spcBef>
            </a:pPr>
            <a:r>
              <a:rPr sz="1800" b="1" spc="-5" dirty="0">
                <a:latin typeface="Verdana"/>
                <a:cs typeface="Verdana"/>
              </a:rPr>
              <a:t>Ka</a:t>
            </a:r>
            <a:r>
              <a:rPr sz="1800" b="1" u="dbl" spc="-5" dirty="0">
                <a:uFill>
                  <a:solidFill>
                    <a:srgbClr val="DF0609"/>
                  </a:solidFill>
                </a:uFill>
                <a:latin typeface="Verdana"/>
                <a:cs typeface="Verdana"/>
              </a:rPr>
              <a:t>s</a:t>
            </a:r>
            <a:r>
              <a:rPr sz="1800" b="1" spc="-5" dirty="0">
                <a:latin typeface="Verdana"/>
                <a:cs typeface="Verdana"/>
              </a:rPr>
              <a:t>ih  </a:t>
            </a:r>
            <a:r>
              <a:rPr sz="1800" b="1" spc="10" dirty="0">
                <a:latin typeface="Verdana"/>
                <a:cs typeface="Verdana"/>
              </a:rPr>
              <a:t>S</a:t>
            </a:r>
            <a:r>
              <a:rPr sz="1800" b="1" spc="-5" dirty="0">
                <a:latin typeface="Verdana"/>
                <a:cs typeface="Verdana"/>
              </a:rPr>
              <a:t>aya</a:t>
            </a:r>
            <a:r>
              <a:rPr sz="1800" b="1" spc="5" dirty="0">
                <a:latin typeface="Verdana"/>
                <a:cs typeface="Verdana"/>
              </a:rPr>
              <a:t>n</a:t>
            </a:r>
            <a:r>
              <a:rPr sz="1800" b="1" dirty="0">
                <a:latin typeface="Verdana"/>
                <a:cs typeface="Verdana"/>
              </a:rPr>
              <a:t>g</a:t>
            </a:r>
            <a:endParaRPr sz="1800">
              <a:latin typeface="Verdana"/>
              <a:cs typeface="Verdana"/>
            </a:endParaRPr>
          </a:p>
        </p:txBody>
      </p:sp>
      <p:sp>
        <p:nvSpPr>
          <p:cNvPr id="1755" name="object 1755"/>
          <p:cNvSpPr txBox="1"/>
          <p:nvPr/>
        </p:nvSpPr>
        <p:spPr>
          <a:xfrm>
            <a:off x="5360670" y="6555740"/>
            <a:ext cx="362712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6985" algn="r">
              <a:lnSpc>
                <a:spcPct val="100000"/>
              </a:lnSpc>
              <a:spcBef>
                <a:spcPts val="100"/>
              </a:spcBef>
            </a:pPr>
            <a:r>
              <a:rPr sz="1200" spc="-5" dirty="0">
                <a:solidFill>
                  <a:srgbClr val="FFFF00"/>
                </a:solidFill>
                <a:latin typeface="DejaVu Sans"/>
                <a:cs typeface="DejaVu Sans"/>
              </a:rPr>
              <a:t>Badan Kependudukan dan Keluarga</a:t>
            </a:r>
            <a:r>
              <a:rPr sz="1200" spc="-65" dirty="0">
                <a:solidFill>
                  <a:srgbClr val="FFFF00"/>
                </a:solidFill>
                <a:latin typeface="DejaVu Sans"/>
                <a:cs typeface="DejaVu Sans"/>
              </a:rPr>
              <a:t> </a:t>
            </a:r>
            <a:r>
              <a:rPr sz="1200" spc="-5" dirty="0">
                <a:solidFill>
                  <a:srgbClr val="FFFF00"/>
                </a:solidFill>
                <a:latin typeface="DejaVu Sans"/>
                <a:cs typeface="DejaVu Sans"/>
              </a:rPr>
              <a:t>Berencana</a:t>
            </a:r>
            <a:endParaRPr sz="1200">
              <a:latin typeface="DejaVu Sans"/>
              <a:cs typeface="DejaVu Sans"/>
            </a:endParaRPr>
          </a:p>
          <a:p>
            <a:pPr marR="5080" algn="r">
              <a:lnSpc>
                <a:spcPct val="100000"/>
              </a:lnSpc>
            </a:pPr>
            <a:r>
              <a:rPr sz="1200" dirty="0">
                <a:solidFill>
                  <a:srgbClr val="FFFF00"/>
                </a:solidFill>
                <a:latin typeface="DejaVu Sans"/>
                <a:cs typeface="DejaVu Sans"/>
              </a:rPr>
              <a:t>N</a:t>
            </a:r>
            <a:r>
              <a:rPr sz="1200" spc="-10" dirty="0">
                <a:solidFill>
                  <a:srgbClr val="FFFF00"/>
                </a:solidFill>
                <a:latin typeface="DejaVu Sans"/>
                <a:cs typeface="DejaVu Sans"/>
              </a:rPr>
              <a:t>a</a:t>
            </a:r>
            <a:r>
              <a:rPr sz="1200" dirty="0">
                <a:solidFill>
                  <a:srgbClr val="FFFF00"/>
                </a:solidFill>
                <a:latin typeface="DejaVu Sans"/>
                <a:cs typeface="DejaVu Sans"/>
              </a:rPr>
              <a:t>s</a:t>
            </a:r>
            <a:r>
              <a:rPr sz="1200" spc="-5" dirty="0">
                <a:solidFill>
                  <a:srgbClr val="FFFF00"/>
                </a:solidFill>
                <a:latin typeface="DejaVu Sans"/>
                <a:cs typeface="DejaVu Sans"/>
              </a:rPr>
              <a:t>i</a:t>
            </a:r>
            <a:r>
              <a:rPr sz="1200" spc="5" dirty="0">
                <a:solidFill>
                  <a:srgbClr val="FFFF00"/>
                </a:solidFill>
                <a:latin typeface="DejaVu Sans"/>
                <a:cs typeface="DejaVu Sans"/>
              </a:rPr>
              <a:t>o</a:t>
            </a:r>
            <a:r>
              <a:rPr sz="1200" spc="-15" dirty="0">
                <a:solidFill>
                  <a:srgbClr val="FFFF00"/>
                </a:solidFill>
                <a:latin typeface="DejaVu Sans"/>
                <a:cs typeface="DejaVu Sans"/>
              </a:rPr>
              <a:t>n</a:t>
            </a:r>
            <a:r>
              <a:rPr sz="1200" spc="-10" dirty="0">
                <a:solidFill>
                  <a:srgbClr val="FFFF00"/>
                </a:solidFill>
                <a:latin typeface="DejaVu Sans"/>
                <a:cs typeface="DejaVu Sans"/>
              </a:rPr>
              <a:t>a</a:t>
            </a:r>
            <a:r>
              <a:rPr sz="1200" dirty="0">
                <a:solidFill>
                  <a:srgbClr val="FFFF00"/>
                </a:solidFill>
                <a:latin typeface="DejaVu Sans"/>
                <a:cs typeface="DejaVu Sans"/>
              </a:rPr>
              <a:t>l</a:t>
            </a:r>
            <a:endParaRPr sz="12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879770" y="152400"/>
            <a:ext cx="5160645" cy="192023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84200" marR="5080" indent="-584200">
              <a:lnSpc>
                <a:spcPct val="100000"/>
              </a:lnSpc>
              <a:spcBef>
                <a:spcPts val="100"/>
              </a:spcBef>
              <a:buClr>
                <a:srgbClr val="0ACFD8"/>
              </a:buClr>
              <a:buSzPct val="95000"/>
              <a:buFont typeface="Wingdings"/>
              <a:buChar char=""/>
              <a:tabLst>
                <a:tab pos="584200" algn="l"/>
              </a:tabLst>
            </a:pPr>
            <a:r>
              <a:rPr sz="4000" b="1" spc="-10" dirty="0">
                <a:latin typeface="Arial"/>
                <a:cs typeface="Arial"/>
              </a:rPr>
              <a:t>Pendewasaan</a:t>
            </a:r>
            <a:r>
              <a:rPr sz="4000" b="1" spc="-60" dirty="0">
                <a:latin typeface="Arial"/>
                <a:cs typeface="Arial"/>
              </a:rPr>
              <a:t> </a:t>
            </a:r>
            <a:r>
              <a:rPr sz="4000" b="1" spc="-10" dirty="0">
                <a:latin typeface="Arial"/>
                <a:cs typeface="Arial"/>
              </a:rPr>
              <a:t>Usia  </a:t>
            </a:r>
            <a:r>
              <a:rPr sz="4000" b="1" spc="-5" dirty="0">
                <a:latin typeface="Arial"/>
                <a:cs typeface="Arial"/>
              </a:rPr>
              <a:t>Perkawinan</a:t>
            </a:r>
            <a:endParaRPr sz="4000" dirty="0">
              <a:latin typeface="Arial"/>
              <a:cs typeface="Arial"/>
            </a:endParaRPr>
          </a:p>
          <a:p>
            <a:pPr marL="1905" algn="ctr">
              <a:lnSpc>
                <a:spcPct val="100000"/>
              </a:lnSpc>
              <a:spcBef>
                <a:spcPts val="520"/>
              </a:spcBef>
            </a:pPr>
            <a:r>
              <a:rPr sz="4000" b="1" spc="-5" dirty="0">
                <a:latin typeface="Arial"/>
                <a:cs typeface="Arial"/>
              </a:rPr>
              <a:t>(PUP)</a:t>
            </a:r>
            <a:endParaRPr sz="4000" dirty="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96642" y="2904075"/>
            <a:ext cx="7766684" cy="37061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2400" spc="-10" dirty="0">
                <a:latin typeface="Arial"/>
                <a:cs typeface="Arial"/>
              </a:rPr>
              <a:t>Pendewasaan </a:t>
            </a:r>
            <a:r>
              <a:rPr sz="2400" spc="-5" dirty="0">
                <a:latin typeface="Arial"/>
                <a:cs typeface="Arial"/>
              </a:rPr>
              <a:t>Usia Perkawinan (PUP) </a:t>
            </a:r>
            <a:r>
              <a:rPr sz="2400" spc="-10" dirty="0">
                <a:latin typeface="Arial"/>
                <a:cs typeface="Arial"/>
              </a:rPr>
              <a:t>adalah </a:t>
            </a:r>
            <a:r>
              <a:rPr sz="2400" spc="-5" dirty="0">
                <a:latin typeface="Arial"/>
                <a:cs typeface="Arial"/>
              </a:rPr>
              <a:t>upaya  untuk meningkatkan usia </a:t>
            </a:r>
            <a:r>
              <a:rPr sz="2400" spc="-10" dirty="0">
                <a:latin typeface="Arial"/>
                <a:cs typeface="Arial"/>
              </a:rPr>
              <a:t>pada </a:t>
            </a:r>
            <a:r>
              <a:rPr sz="2400" spc="-5" dirty="0">
                <a:latin typeface="Arial"/>
                <a:cs typeface="Arial"/>
              </a:rPr>
              <a:t>perkawinan pertama,  sehingga </a:t>
            </a:r>
            <a:r>
              <a:rPr sz="2400" spc="-10" dirty="0">
                <a:latin typeface="Arial"/>
                <a:cs typeface="Arial"/>
              </a:rPr>
              <a:t>pada </a:t>
            </a:r>
            <a:r>
              <a:rPr sz="2400" spc="-5" dirty="0">
                <a:latin typeface="Arial"/>
                <a:cs typeface="Arial"/>
              </a:rPr>
              <a:t>saat perkawinan </a:t>
            </a:r>
            <a:r>
              <a:rPr sz="2400" spc="-10" dirty="0">
                <a:latin typeface="Arial"/>
                <a:cs typeface="Arial"/>
              </a:rPr>
              <a:t>diharapkan </a:t>
            </a:r>
            <a:r>
              <a:rPr sz="2400" spc="-5" dirty="0">
                <a:latin typeface="Arial"/>
                <a:cs typeface="Arial"/>
              </a:rPr>
              <a:t>mencapai  usia minimal </a:t>
            </a:r>
            <a:r>
              <a:rPr sz="2400" b="1" spc="-5" dirty="0">
                <a:latin typeface="Arial"/>
                <a:cs typeface="Arial"/>
              </a:rPr>
              <a:t>20 tahun bagi </a:t>
            </a:r>
            <a:r>
              <a:rPr sz="2400" b="1" spc="-10" dirty="0">
                <a:latin typeface="Arial"/>
                <a:cs typeface="Arial"/>
              </a:rPr>
              <a:t>perempuan </a:t>
            </a:r>
            <a:r>
              <a:rPr sz="2400" spc="-10" dirty="0">
                <a:latin typeface="Arial"/>
                <a:cs typeface="Arial"/>
              </a:rPr>
              <a:t>dan </a:t>
            </a:r>
            <a:r>
              <a:rPr sz="2400" b="1" spc="-5" dirty="0">
                <a:latin typeface="Arial"/>
                <a:cs typeface="Arial"/>
              </a:rPr>
              <a:t>25 tahun  bagi </a:t>
            </a:r>
            <a:r>
              <a:rPr sz="2400" b="1" dirty="0">
                <a:latin typeface="Arial"/>
                <a:cs typeface="Arial"/>
              </a:rPr>
              <a:t>laki-laki</a:t>
            </a:r>
            <a:r>
              <a:rPr sz="2400" dirty="0">
                <a:latin typeface="Arial"/>
                <a:cs typeface="Arial"/>
              </a:rPr>
              <a:t>.</a:t>
            </a: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400" dirty="0">
              <a:latin typeface="Arial"/>
              <a:cs typeface="Arial"/>
            </a:endParaRPr>
          </a:p>
          <a:p>
            <a:pPr marL="12700" marR="9525" algn="just">
              <a:lnSpc>
                <a:spcPct val="100000"/>
              </a:lnSpc>
            </a:pPr>
            <a:r>
              <a:rPr sz="2400" spc="-10" dirty="0">
                <a:latin typeface="Arial"/>
                <a:cs typeface="Arial"/>
              </a:rPr>
              <a:t>Pada </a:t>
            </a:r>
            <a:r>
              <a:rPr sz="2400" spc="-5" dirty="0">
                <a:latin typeface="Arial"/>
                <a:cs typeface="Arial"/>
              </a:rPr>
              <a:t>tahun </a:t>
            </a:r>
            <a:r>
              <a:rPr sz="2400" spc="-10" dirty="0">
                <a:latin typeface="Arial"/>
                <a:cs typeface="Arial"/>
              </a:rPr>
              <a:t>2007 </a:t>
            </a:r>
            <a:r>
              <a:rPr sz="2400" dirty="0">
                <a:latin typeface="Arial"/>
                <a:cs typeface="Arial"/>
              </a:rPr>
              <a:t>: </a:t>
            </a:r>
            <a:r>
              <a:rPr sz="2400" spc="-5" dirty="0">
                <a:latin typeface="Arial"/>
                <a:cs typeface="Arial"/>
              </a:rPr>
              <a:t>rata-rata usia kawin pertama 19,8  tahun.</a:t>
            </a:r>
            <a:endParaRPr sz="2400" dirty="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5"/>
              </a:spcBef>
            </a:pPr>
            <a:endParaRPr sz="2400" dirty="0">
              <a:latin typeface="Arial"/>
              <a:cs typeface="Arial"/>
            </a:endParaRPr>
          </a:p>
          <a:p>
            <a:pPr marL="12700" algn="just">
              <a:lnSpc>
                <a:spcPct val="100000"/>
              </a:lnSpc>
            </a:pPr>
            <a:r>
              <a:rPr sz="2400" spc="-5" dirty="0">
                <a:latin typeface="Arial"/>
                <a:cs typeface="Arial"/>
              </a:rPr>
              <a:t>Diharapkan</a:t>
            </a:r>
            <a:r>
              <a:rPr sz="2400" spc="335" dirty="0">
                <a:latin typeface="Arial"/>
                <a:cs typeface="Arial"/>
              </a:rPr>
              <a:t> </a:t>
            </a:r>
            <a:r>
              <a:rPr sz="2400" spc="-5" dirty="0">
                <a:latin typeface="Arial"/>
                <a:cs typeface="Arial"/>
              </a:rPr>
              <a:t>pada</a:t>
            </a:r>
            <a:r>
              <a:rPr sz="2400" spc="345" dirty="0">
                <a:latin typeface="Arial"/>
                <a:cs typeface="Arial"/>
              </a:rPr>
              <a:t> </a:t>
            </a:r>
            <a:r>
              <a:rPr sz="2400" spc="-5" dirty="0">
                <a:latin typeface="Arial"/>
                <a:cs typeface="Arial"/>
              </a:rPr>
              <a:t>tahun</a:t>
            </a:r>
            <a:r>
              <a:rPr sz="2400" spc="340" dirty="0">
                <a:latin typeface="Arial"/>
                <a:cs typeface="Arial"/>
              </a:rPr>
              <a:t> </a:t>
            </a:r>
            <a:r>
              <a:rPr sz="2400" spc="-5" dirty="0">
                <a:latin typeface="Arial"/>
                <a:cs typeface="Arial"/>
              </a:rPr>
              <a:t>2014</a:t>
            </a:r>
            <a:r>
              <a:rPr sz="2400" spc="335" dirty="0">
                <a:latin typeface="Arial"/>
                <a:cs typeface="Arial"/>
              </a:rPr>
              <a:t> </a:t>
            </a:r>
            <a:r>
              <a:rPr sz="2400" dirty="0">
                <a:latin typeface="Arial"/>
                <a:cs typeface="Arial"/>
              </a:rPr>
              <a:t>:</a:t>
            </a:r>
            <a:r>
              <a:rPr sz="2400" spc="345" dirty="0">
                <a:latin typeface="Arial"/>
                <a:cs typeface="Arial"/>
              </a:rPr>
              <a:t> </a:t>
            </a:r>
            <a:r>
              <a:rPr sz="2400" spc="-5" dirty="0">
                <a:latin typeface="Arial"/>
                <a:cs typeface="Arial"/>
              </a:rPr>
              <a:t>rata-rata</a:t>
            </a:r>
            <a:r>
              <a:rPr sz="2400" spc="340" dirty="0">
                <a:latin typeface="Arial"/>
                <a:cs typeface="Arial"/>
              </a:rPr>
              <a:t> </a:t>
            </a:r>
            <a:r>
              <a:rPr sz="2400" spc="-5" dirty="0">
                <a:latin typeface="Arial"/>
                <a:cs typeface="Arial"/>
              </a:rPr>
              <a:t>usia</a:t>
            </a:r>
            <a:r>
              <a:rPr sz="2400" spc="340" dirty="0">
                <a:latin typeface="Arial"/>
                <a:cs typeface="Arial"/>
              </a:rPr>
              <a:t> </a:t>
            </a:r>
            <a:r>
              <a:rPr sz="2400" spc="-5" dirty="0">
                <a:latin typeface="Arial"/>
                <a:cs typeface="Arial"/>
              </a:rPr>
              <a:t>kawin</a:t>
            </a:r>
            <a:endParaRPr sz="2400" dirty="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491521" y="81196"/>
            <a:ext cx="1050981" cy="83589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3505200" y="2133600"/>
            <a:ext cx="1950085" cy="711835"/>
            <a:chOff x="3568641" y="2425640"/>
            <a:chExt cx="1950085" cy="711835"/>
          </a:xfrm>
        </p:grpSpPr>
        <p:sp>
          <p:nvSpPr>
            <p:cNvPr id="6" name="object 6"/>
            <p:cNvSpPr/>
            <p:nvPr/>
          </p:nvSpPr>
          <p:spPr>
            <a:xfrm>
              <a:off x="3581400" y="2438399"/>
              <a:ext cx="1924050" cy="685800"/>
            </a:xfrm>
            <a:custGeom>
              <a:avLst/>
              <a:gdLst/>
              <a:ahLst/>
              <a:cxnLst/>
              <a:rect l="l" t="t" r="r" b="b"/>
              <a:pathLst>
                <a:path w="1924050" h="685800">
                  <a:moveTo>
                    <a:pt x="1442720" y="0"/>
                  </a:moveTo>
                  <a:lnTo>
                    <a:pt x="481329" y="0"/>
                  </a:lnTo>
                  <a:lnTo>
                    <a:pt x="481329" y="514350"/>
                  </a:lnTo>
                  <a:lnTo>
                    <a:pt x="0" y="514350"/>
                  </a:lnTo>
                  <a:lnTo>
                    <a:pt x="961389" y="685800"/>
                  </a:lnTo>
                  <a:lnTo>
                    <a:pt x="1924050" y="514350"/>
                  </a:lnTo>
                  <a:lnTo>
                    <a:pt x="1442720" y="514350"/>
                  </a:lnTo>
                  <a:lnTo>
                    <a:pt x="1442720" y="0"/>
                  </a:lnTo>
                  <a:close/>
                </a:path>
              </a:pathLst>
            </a:custGeom>
            <a:solidFill>
              <a:srgbClr val="0E6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581400" y="2438399"/>
              <a:ext cx="1924050" cy="685800"/>
            </a:xfrm>
            <a:custGeom>
              <a:avLst/>
              <a:gdLst/>
              <a:ahLst/>
              <a:cxnLst/>
              <a:rect l="l" t="t" r="r" b="b"/>
              <a:pathLst>
                <a:path w="1924050" h="685800">
                  <a:moveTo>
                    <a:pt x="481329" y="0"/>
                  </a:moveTo>
                  <a:lnTo>
                    <a:pt x="481329" y="514350"/>
                  </a:lnTo>
                  <a:lnTo>
                    <a:pt x="0" y="514350"/>
                  </a:lnTo>
                  <a:lnTo>
                    <a:pt x="961389" y="685800"/>
                  </a:lnTo>
                  <a:lnTo>
                    <a:pt x="1924050" y="514350"/>
                  </a:lnTo>
                  <a:lnTo>
                    <a:pt x="1442720" y="514350"/>
                  </a:lnTo>
                  <a:lnTo>
                    <a:pt x="1442720" y="0"/>
                  </a:lnTo>
                  <a:lnTo>
                    <a:pt x="481329" y="0"/>
                  </a:lnTo>
                  <a:close/>
                </a:path>
              </a:pathLst>
            </a:custGeom>
            <a:ln w="25518">
              <a:solidFill>
                <a:srgbClr val="0A519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body" idx="1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0" marR="5080" indent="4572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Memberikan pengertian dan kesadaran  </a:t>
            </a:r>
            <a:r>
              <a:rPr dirty="0"/>
              <a:t>kepada </a:t>
            </a:r>
            <a:r>
              <a:rPr spc="-5" dirty="0"/>
              <a:t>remaja/mahasiswa </a:t>
            </a:r>
            <a:r>
              <a:rPr dirty="0"/>
              <a:t>agar </a:t>
            </a:r>
            <a:r>
              <a:rPr spc="-5" dirty="0"/>
              <a:t>dalam  merencanakan keluarga, serta  mempertimbangkan berbagai aspek berkaitan  </a:t>
            </a:r>
            <a:r>
              <a:rPr dirty="0"/>
              <a:t>dengan kehidupan </a:t>
            </a:r>
            <a:r>
              <a:rPr spc="-5" dirty="0"/>
              <a:t>berkeluarga, antara lain</a:t>
            </a:r>
            <a:r>
              <a:rPr spc="10" dirty="0"/>
              <a:t> </a:t>
            </a:r>
            <a:r>
              <a:rPr dirty="0"/>
              <a:t>: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929639" y="3658869"/>
            <a:ext cx="3117215" cy="130556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469900" indent="-457200">
              <a:lnSpc>
                <a:spcPct val="100000"/>
              </a:lnSpc>
              <a:spcBef>
                <a:spcPts val="580"/>
              </a:spcBef>
              <a:buClr>
                <a:srgbClr val="0E6EC5"/>
              </a:buClr>
              <a:buSzPct val="85416"/>
              <a:buAutoNum type="arabicPeriod"/>
              <a:tabLst>
                <a:tab pos="469265" algn="l"/>
                <a:tab pos="469900" algn="l"/>
              </a:tabLst>
            </a:pPr>
            <a:r>
              <a:rPr sz="2400" spc="-5" dirty="0">
                <a:latin typeface="DejaVu Sans"/>
                <a:cs typeface="DejaVu Sans"/>
              </a:rPr>
              <a:t>Aspek</a:t>
            </a:r>
            <a:r>
              <a:rPr sz="2400" spc="-55" dirty="0">
                <a:latin typeface="DejaVu Sans"/>
                <a:cs typeface="DejaVu Sans"/>
              </a:rPr>
              <a:t> </a:t>
            </a:r>
            <a:r>
              <a:rPr sz="2400" spc="-5" dirty="0">
                <a:latin typeface="DejaVu Sans"/>
                <a:cs typeface="DejaVu Sans"/>
              </a:rPr>
              <a:t>Kesehatan</a:t>
            </a:r>
            <a:endParaRPr sz="2400" dirty="0">
              <a:latin typeface="DejaVu Sans"/>
              <a:cs typeface="DejaVu Sans"/>
            </a:endParaRPr>
          </a:p>
          <a:p>
            <a:pPr marL="469900" indent="-457200">
              <a:lnSpc>
                <a:spcPct val="100000"/>
              </a:lnSpc>
              <a:spcBef>
                <a:spcPts val="480"/>
              </a:spcBef>
              <a:buClr>
                <a:srgbClr val="0E6EC5"/>
              </a:buClr>
              <a:buSzPct val="85416"/>
              <a:buAutoNum type="arabicPeriod"/>
              <a:tabLst>
                <a:tab pos="469265" algn="l"/>
                <a:tab pos="469900" algn="l"/>
              </a:tabLst>
            </a:pPr>
            <a:r>
              <a:rPr sz="2400" spc="-5" dirty="0">
                <a:latin typeface="DejaVu Sans"/>
                <a:cs typeface="DejaVu Sans"/>
              </a:rPr>
              <a:t>Aspek</a:t>
            </a:r>
            <a:r>
              <a:rPr sz="2400" spc="-10" dirty="0">
                <a:latin typeface="DejaVu Sans"/>
                <a:cs typeface="DejaVu Sans"/>
              </a:rPr>
              <a:t> </a:t>
            </a:r>
            <a:r>
              <a:rPr sz="2400" spc="-5" dirty="0">
                <a:latin typeface="DejaVu Sans"/>
                <a:cs typeface="DejaVu Sans"/>
              </a:rPr>
              <a:t>Mental</a:t>
            </a:r>
            <a:endParaRPr sz="2400" dirty="0">
              <a:latin typeface="DejaVu Sans"/>
              <a:cs typeface="DejaVu Sans"/>
            </a:endParaRPr>
          </a:p>
          <a:p>
            <a:pPr marL="469900" indent="-457200">
              <a:lnSpc>
                <a:spcPct val="100000"/>
              </a:lnSpc>
              <a:spcBef>
                <a:spcPts val="480"/>
              </a:spcBef>
              <a:buClr>
                <a:srgbClr val="0E6EC5"/>
              </a:buClr>
              <a:buSzPct val="85416"/>
              <a:buAutoNum type="arabicPeriod"/>
              <a:tabLst>
                <a:tab pos="469265" algn="l"/>
                <a:tab pos="469900" algn="l"/>
              </a:tabLst>
            </a:pPr>
            <a:r>
              <a:rPr sz="2400" spc="-5" dirty="0">
                <a:latin typeface="DejaVu Sans"/>
                <a:cs typeface="DejaVu Sans"/>
              </a:rPr>
              <a:t>Aspek</a:t>
            </a:r>
            <a:r>
              <a:rPr sz="2400" spc="-45" dirty="0">
                <a:latin typeface="DejaVu Sans"/>
                <a:cs typeface="DejaVu Sans"/>
              </a:rPr>
              <a:t> </a:t>
            </a:r>
            <a:r>
              <a:rPr sz="2400" spc="-5" dirty="0">
                <a:latin typeface="DejaVu Sans"/>
                <a:cs typeface="DejaVu Sans"/>
              </a:rPr>
              <a:t>Emosional</a:t>
            </a:r>
            <a:endParaRPr sz="2400" dirty="0">
              <a:latin typeface="DejaVu Sans"/>
              <a:cs typeface="DejaVu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29639" y="4942840"/>
            <a:ext cx="282003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9265" algn="l"/>
              </a:tabLst>
            </a:pPr>
            <a:r>
              <a:rPr lang="en-US" sz="2050" spc="-10" dirty="0" smtClean="0">
                <a:solidFill>
                  <a:srgbClr val="0E6EC5"/>
                </a:solidFill>
                <a:latin typeface="DejaVu Sans"/>
                <a:cs typeface="DejaVu Sans"/>
              </a:rPr>
              <a:t>4</a:t>
            </a:r>
            <a:r>
              <a:rPr sz="2050" spc="-10" dirty="0" smtClean="0">
                <a:solidFill>
                  <a:srgbClr val="0E6EC5"/>
                </a:solidFill>
                <a:latin typeface="DejaVu Sans"/>
                <a:cs typeface="DejaVu Sans"/>
              </a:rPr>
              <a:t>.</a:t>
            </a:r>
            <a:r>
              <a:rPr sz="2050" spc="-10" dirty="0">
                <a:solidFill>
                  <a:srgbClr val="0E6EC5"/>
                </a:solidFill>
                <a:latin typeface="DejaVu Sans"/>
                <a:cs typeface="DejaVu Sans"/>
              </a:rPr>
              <a:t>	</a:t>
            </a:r>
            <a:r>
              <a:rPr sz="2400" spc="-5" dirty="0">
                <a:latin typeface="DejaVu Sans"/>
                <a:cs typeface="DejaVu Sans"/>
              </a:rPr>
              <a:t>Aspek</a:t>
            </a:r>
            <a:r>
              <a:rPr sz="2400" spc="-70" dirty="0">
                <a:latin typeface="DejaVu Sans"/>
                <a:cs typeface="DejaVu Sans"/>
              </a:rPr>
              <a:t> </a:t>
            </a:r>
            <a:r>
              <a:rPr sz="2400" spc="-5" dirty="0">
                <a:latin typeface="DejaVu Sans"/>
                <a:cs typeface="DejaVu Sans"/>
              </a:rPr>
              <a:t>Ekonomi</a:t>
            </a:r>
            <a:endParaRPr sz="2400" dirty="0">
              <a:latin typeface="DejaVu Sans"/>
              <a:cs typeface="DejaVu San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29638" y="5334127"/>
            <a:ext cx="2727961" cy="380873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lang="en-US" sz="2050" spc="-10" dirty="0">
                <a:solidFill>
                  <a:srgbClr val="0E6EC5"/>
                </a:solidFill>
                <a:latin typeface="DejaVu Sans"/>
                <a:cs typeface="DejaVu Sans"/>
              </a:rPr>
              <a:t>5</a:t>
            </a:r>
            <a:r>
              <a:rPr sz="2050" spc="-10" dirty="0" smtClean="0">
                <a:solidFill>
                  <a:srgbClr val="0E6EC5"/>
                </a:solidFill>
                <a:latin typeface="DejaVu Sans"/>
                <a:cs typeface="DejaVu Sans"/>
              </a:rPr>
              <a:t>.</a:t>
            </a:r>
            <a:r>
              <a:rPr lang="en-US" sz="2050" spc="-10" dirty="0" smtClean="0">
                <a:solidFill>
                  <a:srgbClr val="0E6EC5"/>
                </a:solidFill>
                <a:latin typeface="DejaVu Sans"/>
                <a:cs typeface="DejaVu Sans"/>
              </a:rPr>
              <a:t>    </a:t>
            </a:r>
            <a:r>
              <a:rPr lang="en-US" sz="2400" spc="-10" dirty="0" err="1" smtClean="0">
                <a:latin typeface="DejaVu Sans"/>
                <a:cs typeface="DejaVu Sans"/>
              </a:rPr>
              <a:t>Aspek</a:t>
            </a:r>
            <a:r>
              <a:rPr lang="en-US" sz="2400" spc="-10" dirty="0" smtClean="0">
                <a:latin typeface="DejaVu Sans"/>
                <a:cs typeface="DejaVu Sans"/>
              </a:rPr>
              <a:t> </a:t>
            </a:r>
            <a:r>
              <a:rPr lang="en-US" sz="2400" spc="-10" dirty="0" err="1" smtClean="0">
                <a:latin typeface="DejaVu Sans"/>
                <a:cs typeface="DejaVu Sans"/>
              </a:rPr>
              <a:t>Sosial</a:t>
            </a:r>
            <a:r>
              <a:rPr lang="en-US" sz="2400" spc="-10" dirty="0" smtClean="0">
                <a:latin typeface="DejaVu Sans"/>
                <a:cs typeface="DejaVu Sans"/>
              </a:rPr>
              <a:t> </a:t>
            </a:r>
            <a:endParaRPr sz="2050" dirty="0">
              <a:latin typeface="DejaVu Sans"/>
              <a:cs typeface="DejaVu San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29638" y="5887719"/>
            <a:ext cx="457517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469265" algn="l"/>
              </a:tabLst>
            </a:pPr>
            <a:r>
              <a:rPr lang="en-US" sz="2050" spc="-10" dirty="0">
                <a:solidFill>
                  <a:srgbClr val="0E6EC5"/>
                </a:solidFill>
                <a:latin typeface="DejaVu Sans"/>
                <a:cs typeface="DejaVu Sans"/>
              </a:rPr>
              <a:t>6</a:t>
            </a:r>
            <a:r>
              <a:rPr sz="2050" spc="-10" dirty="0" smtClean="0">
                <a:solidFill>
                  <a:srgbClr val="0E6EC5"/>
                </a:solidFill>
                <a:latin typeface="DejaVu Sans"/>
                <a:cs typeface="DejaVu Sans"/>
              </a:rPr>
              <a:t>.</a:t>
            </a:r>
            <a:r>
              <a:rPr sz="2050" spc="-10" dirty="0">
                <a:solidFill>
                  <a:srgbClr val="0E6EC5"/>
                </a:solidFill>
                <a:latin typeface="DejaVu Sans"/>
                <a:cs typeface="DejaVu Sans"/>
              </a:rPr>
              <a:t>	</a:t>
            </a:r>
            <a:r>
              <a:rPr sz="2400" spc="-5" dirty="0">
                <a:latin typeface="DejaVu Sans"/>
                <a:cs typeface="DejaVu Sans"/>
              </a:rPr>
              <a:t>Jumlah </a:t>
            </a:r>
            <a:r>
              <a:rPr sz="2400" dirty="0">
                <a:latin typeface="DejaVu Sans"/>
                <a:cs typeface="DejaVu Sans"/>
              </a:rPr>
              <a:t>dan jarak</a:t>
            </a:r>
            <a:r>
              <a:rPr sz="2400" spc="-65" dirty="0">
                <a:latin typeface="DejaVu Sans"/>
                <a:cs typeface="DejaVu Sans"/>
              </a:rPr>
              <a:t> </a:t>
            </a:r>
            <a:r>
              <a:rPr sz="2400" dirty="0">
                <a:latin typeface="DejaVu Sans"/>
                <a:cs typeface="DejaVu Sans"/>
              </a:rPr>
              <a:t>kelahiran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929638" y="838200"/>
            <a:ext cx="760476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smtClean="0">
                <a:solidFill>
                  <a:srgbClr val="0070C0"/>
                </a:solidFill>
              </a:rPr>
              <a:t>TUJUAN PENDEWASAAN USIA PERKAWINAN</a:t>
            </a:r>
            <a:endParaRPr lang="en-US" sz="2800" b="1" dirty="0">
              <a:solidFill>
                <a:srgbClr val="0070C0"/>
              </a:solidFill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383540" y="1450340"/>
            <a:ext cx="7162165" cy="34124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902969" indent="-265430">
              <a:lnSpc>
                <a:spcPct val="100000"/>
              </a:lnSpc>
              <a:spcBef>
                <a:spcPts val="100"/>
              </a:spcBef>
              <a:buSzPct val="45312"/>
              <a:buFont typeface="Wingdings"/>
              <a:buChar char=""/>
              <a:tabLst>
                <a:tab pos="902969" algn="l"/>
              </a:tabLst>
            </a:pPr>
            <a:r>
              <a:rPr sz="3200" b="1" spc="-65" dirty="0">
                <a:latin typeface="Arial"/>
                <a:cs typeface="Arial"/>
              </a:rPr>
              <a:t>PUP</a:t>
            </a:r>
            <a:r>
              <a:rPr sz="3200" b="1" spc="-690" dirty="0">
                <a:latin typeface="Arial"/>
                <a:cs typeface="Arial"/>
              </a:rPr>
              <a:t> </a:t>
            </a:r>
            <a:r>
              <a:rPr sz="3200" b="1" spc="-120" dirty="0">
                <a:latin typeface="Arial"/>
                <a:cs typeface="Arial"/>
              </a:rPr>
              <a:t>dan </a:t>
            </a:r>
            <a:r>
              <a:rPr sz="3200" b="1" spc="-185" dirty="0">
                <a:latin typeface="Arial"/>
                <a:cs typeface="Arial"/>
              </a:rPr>
              <a:t>Perencanaan </a:t>
            </a:r>
            <a:r>
              <a:rPr sz="3200" b="1" spc="-90" dirty="0">
                <a:latin typeface="Arial"/>
                <a:cs typeface="Arial"/>
              </a:rPr>
              <a:t>Keluarga</a:t>
            </a:r>
            <a:endParaRPr sz="3200">
              <a:latin typeface="Arial"/>
              <a:cs typeface="Arial"/>
            </a:endParaRPr>
          </a:p>
          <a:p>
            <a:pPr>
              <a:lnSpc>
                <a:spcPct val="100000"/>
              </a:lnSpc>
            </a:pPr>
            <a:endParaRPr sz="3600">
              <a:latin typeface="Arial"/>
              <a:cs typeface="Arial"/>
            </a:endParaRPr>
          </a:p>
          <a:p>
            <a:pPr marL="530860">
              <a:lnSpc>
                <a:spcPct val="100000"/>
              </a:lnSpc>
              <a:spcBef>
                <a:spcPts val="2220"/>
              </a:spcBef>
            </a:pPr>
            <a:r>
              <a:rPr sz="2400" spc="-5" dirty="0">
                <a:latin typeface="DejaVu Sans"/>
                <a:cs typeface="DejaVu Sans"/>
              </a:rPr>
              <a:t>Terdiri </a:t>
            </a:r>
            <a:r>
              <a:rPr sz="2400" dirty="0">
                <a:latin typeface="DejaVu Sans"/>
                <a:cs typeface="DejaVu Sans"/>
              </a:rPr>
              <a:t>dari </a:t>
            </a:r>
            <a:r>
              <a:rPr sz="2400" spc="-5" dirty="0">
                <a:latin typeface="DejaVu Sans"/>
                <a:cs typeface="DejaVu Sans"/>
              </a:rPr>
              <a:t>tiga masa reproduksi,</a:t>
            </a:r>
            <a:r>
              <a:rPr sz="2400" spc="15" dirty="0">
                <a:latin typeface="DejaVu Sans"/>
                <a:cs typeface="DejaVu Sans"/>
              </a:rPr>
              <a:t> </a:t>
            </a:r>
            <a:r>
              <a:rPr sz="2400" spc="-5" dirty="0">
                <a:latin typeface="DejaVu Sans"/>
                <a:cs typeface="DejaVu Sans"/>
              </a:rPr>
              <a:t>yaitu:</a:t>
            </a:r>
            <a:endParaRPr sz="2400">
              <a:latin typeface="DejaVu Sans"/>
              <a:cs typeface="DejaVu Sans"/>
            </a:endParaRPr>
          </a:p>
          <a:p>
            <a:pPr>
              <a:lnSpc>
                <a:spcPct val="100000"/>
              </a:lnSpc>
              <a:spcBef>
                <a:spcPts val="20"/>
              </a:spcBef>
            </a:pPr>
            <a:endParaRPr sz="3350">
              <a:latin typeface="DejaVu Sans"/>
              <a:cs typeface="DejaVu Sans"/>
            </a:endParaRPr>
          </a:p>
          <a:p>
            <a:pPr marL="469900" indent="-457200">
              <a:lnSpc>
                <a:spcPct val="100000"/>
              </a:lnSpc>
              <a:buSzPct val="93750"/>
              <a:buAutoNum type="arabicPeriod"/>
              <a:tabLst>
                <a:tab pos="469265" algn="l"/>
                <a:tab pos="469900" algn="l"/>
              </a:tabLst>
            </a:pPr>
            <a:r>
              <a:rPr sz="2400" spc="-5" dirty="0">
                <a:latin typeface="DejaVu Sans"/>
                <a:cs typeface="DejaVu Sans"/>
              </a:rPr>
              <a:t>Masa menunda perkawinan dan</a:t>
            </a:r>
            <a:r>
              <a:rPr sz="2400" spc="70" dirty="0">
                <a:latin typeface="DejaVu Sans"/>
                <a:cs typeface="DejaVu Sans"/>
              </a:rPr>
              <a:t> </a:t>
            </a:r>
            <a:r>
              <a:rPr sz="2400" spc="-5" dirty="0">
                <a:latin typeface="DejaVu Sans"/>
                <a:cs typeface="DejaVu Sans"/>
              </a:rPr>
              <a:t>kehamilan;</a:t>
            </a:r>
            <a:endParaRPr sz="2400">
              <a:latin typeface="DejaVu Sans"/>
              <a:cs typeface="DejaVu Sans"/>
            </a:endParaRPr>
          </a:p>
          <a:p>
            <a:pPr marL="469900" indent="-457200">
              <a:lnSpc>
                <a:spcPct val="100000"/>
              </a:lnSpc>
              <a:spcBef>
                <a:spcPts val="520"/>
              </a:spcBef>
              <a:buSzPct val="93750"/>
              <a:buAutoNum type="arabicPeriod"/>
              <a:tabLst>
                <a:tab pos="469265" algn="l"/>
                <a:tab pos="469900" algn="l"/>
              </a:tabLst>
            </a:pPr>
            <a:r>
              <a:rPr sz="2400" spc="-5" dirty="0">
                <a:latin typeface="DejaVu Sans"/>
                <a:cs typeface="DejaVu Sans"/>
              </a:rPr>
              <a:t>Masa menjarangkan</a:t>
            </a:r>
            <a:r>
              <a:rPr sz="2400" spc="10" dirty="0">
                <a:latin typeface="DejaVu Sans"/>
                <a:cs typeface="DejaVu Sans"/>
              </a:rPr>
              <a:t> </a:t>
            </a:r>
            <a:r>
              <a:rPr sz="2400" spc="-5" dirty="0">
                <a:latin typeface="DejaVu Sans"/>
                <a:cs typeface="DejaVu Sans"/>
              </a:rPr>
              <a:t>kehamilan;</a:t>
            </a:r>
            <a:endParaRPr sz="2400">
              <a:latin typeface="DejaVu Sans"/>
              <a:cs typeface="DejaVu Sans"/>
            </a:endParaRPr>
          </a:p>
          <a:p>
            <a:pPr marL="469900" indent="-457200">
              <a:lnSpc>
                <a:spcPct val="100000"/>
              </a:lnSpc>
              <a:spcBef>
                <a:spcPts val="509"/>
              </a:spcBef>
              <a:buSzPct val="93750"/>
              <a:buAutoNum type="arabicPeriod"/>
              <a:tabLst>
                <a:tab pos="469265" algn="l"/>
                <a:tab pos="469900" algn="l"/>
              </a:tabLst>
            </a:pPr>
            <a:r>
              <a:rPr sz="2400" spc="-5" dirty="0">
                <a:latin typeface="DejaVu Sans"/>
                <a:cs typeface="DejaVu Sans"/>
              </a:rPr>
              <a:t>Masa mencegah</a:t>
            </a:r>
            <a:r>
              <a:rPr sz="2400" spc="10" dirty="0">
                <a:latin typeface="DejaVu Sans"/>
                <a:cs typeface="DejaVu Sans"/>
              </a:rPr>
              <a:t> </a:t>
            </a:r>
            <a:r>
              <a:rPr sz="2400" spc="-5" dirty="0">
                <a:latin typeface="DejaVu Sans"/>
                <a:cs typeface="DejaVu Sans"/>
              </a:rPr>
              <a:t>kehamilan.</a:t>
            </a:r>
            <a:endParaRPr sz="2400">
              <a:latin typeface="DejaVu Sans"/>
              <a:cs typeface="DejaVu Sans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7567721" y="379750"/>
            <a:ext cx="1050981" cy="77159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4" name="object 4"/>
          <p:cNvSpPr/>
          <p:nvPr/>
        </p:nvSpPr>
        <p:spPr>
          <a:xfrm>
            <a:off x="6553200" y="2819400"/>
            <a:ext cx="2390140" cy="239014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097280" y="78740"/>
            <a:ext cx="6764655" cy="1549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637030" marR="5080" indent="-1624330">
              <a:lnSpc>
                <a:spcPct val="100000"/>
              </a:lnSpc>
              <a:spcBef>
                <a:spcPts val="100"/>
              </a:spcBef>
              <a:tabLst>
                <a:tab pos="2941955" algn="l"/>
              </a:tabLst>
            </a:pPr>
            <a:r>
              <a:rPr b="1" dirty="0">
                <a:latin typeface="Arial"/>
                <a:cs typeface="Arial"/>
              </a:rPr>
              <a:t>Mengapa	</a:t>
            </a:r>
            <a:r>
              <a:rPr b="1" spc="-5" dirty="0">
                <a:latin typeface="Arial"/>
                <a:cs typeface="Arial"/>
              </a:rPr>
              <a:t>prog Gen</a:t>
            </a:r>
            <a:r>
              <a:rPr b="1" spc="-80" dirty="0">
                <a:latin typeface="Arial"/>
                <a:cs typeface="Arial"/>
              </a:rPr>
              <a:t> </a:t>
            </a:r>
            <a:r>
              <a:rPr b="1" spc="-5" dirty="0">
                <a:latin typeface="Arial"/>
                <a:cs typeface="Arial"/>
              </a:rPr>
              <a:t>Re  Diperlukan?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12056" y="1600200"/>
            <a:ext cx="8071484" cy="503301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286385" marR="5080" indent="-274320" algn="just">
              <a:lnSpc>
                <a:spcPct val="99900"/>
              </a:lnSpc>
              <a:spcBef>
                <a:spcPts val="105"/>
              </a:spcBef>
              <a:buClr>
                <a:srgbClr val="0ACFD8"/>
              </a:buClr>
              <a:buSzPct val="92500"/>
              <a:buFont typeface="Wingdings"/>
              <a:buChar char=""/>
              <a:tabLst>
                <a:tab pos="396875" algn="l"/>
                <a:tab pos="5717540" algn="l"/>
              </a:tabLst>
            </a:pPr>
            <a:r>
              <a:rPr sz="4000" spc="-5" dirty="0">
                <a:latin typeface="Arial"/>
                <a:cs typeface="Arial"/>
              </a:rPr>
              <a:t>Sebagai informasi yang berkaitan  dengan</a:t>
            </a:r>
            <a:r>
              <a:rPr sz="4000" spc="1100" dirty="0">
                <a:latin typeface="Arial"/>
                <a:cs typeface="Arial"/>
              </a:rPr>
              <a:t> </a:t>
            </a:r>
            <a:r>
              <a:rPr sz="4000" spc="-5" dirty="0">
                <a:latin typeface="Arial"/>
                <a:cs typeface="Arial"/>
              </a:rPr>
              <a:t>penyiapan  diri  </a:t>
            </a:r>
            <a:r>
              <a:rPr sz="4000" spc="-10" dirty="0">
                <a:latin typeface="Arial"/>
                <a:cs typeface="Arial"/>
              </a:rPr>
              <a:t>remaja  </a:t>
            </a:r>
            <a:r>
              <a:rPr sz="4000" spc="-5" dirty="0">
                <a:latin typeface="Arial"/>
                <a:cs typeface="Arial"/>
              </a:rPr>
              <a:t>m</a:t>
            </a:r>
            <a:r>
              <a:rPr sz="4000" spc="-20" dirty="0">
                <a:latin typeface="Arial"/>
                <a:cs typeface="Arial"/>
              </a:rPr>
              <a:t>e</a:t>
            </a:r>
            <a:r>
              <a:rPr sz="4000" spc="-5" dirty="0">
                <a:latin typeface="Arial"/>
                <a:cs typeface="Arial"/>
              </a:rPr>
              <a:t>n</a:t>
            </a:r>
            <a:r>
              <a:rPr sz="4000" spc="5" dirty="0">
                <a:latin typeface="Arial"/>
                <a:cs typeface="Arial"/>
              </a:rPr>
              <a:t>y</a:t>
            </a:r>
            <a:r>
              <a:rPr sz="4000" spc="-5" dirty="0">
                <a:latin typeface="Arial"/>
                <a:cs typeface="Arial"/>
              </a:rPr>
              <a:t>ong</a:t>
            </a:r>
            <a:r>
              <a:rPr sz="4000" dirty="0">
                <a:latin typeface="Arial"/>
                <a:cs typeface="Arial"/>
              </a:rPr>
              <a:t>s</a:t>
            </a:r>
            <a:r>
              <a:rPr sz="4000" spc="-5" dirty="0">
                <a:latin typeface="Arial"/>
                <a:cs typeface="Arial"/>
              </a:rPr>
              <a:t>on</a:t>
            </a:r>
            <a:r>
              <a:rPr sz="4000" dirty="0">
                <a:latin typeface="Arial"/>
                <a:cs typeface="Arial"/>
              </a:rPr>
              <a:t>g	k</a:t>
            </a:r>
            <a:r>
              <a:rPr sz="4000" spc="-5" dirty="0">
                <a:latin typeface="Arial"/>
                <a:cs typeface="Arial"/>
              </a:rPr>
              <a:t>ehidupa</a:t>
            </a:r>
            <a:r>
              <a:rPr sz="4000" dirty="0">
                <a:latin typeface="Arial"/>
                <a:cs typeface="Arial"/>
              </a:rPr>
              <a:t>n  </a:t>
            </a:r>
            <a:r>
              <a:rPr sz="4000" spc="-5" dirty="0">
                <a:latin typeface="Arial"/>
                <a:cs typeface="Arial"/>
              </a:rPr>
              <a:t>berkeluarga yang lebih</a:t>
            </a:r>
            <a:r>
              <a:rPr sz="4000" spc="-45" dirty="0">
                <a:latin typeface="Arial"/>
                <a:cs typeface="Arial"/>
              </a:rPr>
              <a:t> </a:t>
            </a:r>
            <a:r>
              <a:rPr sz="4000" spc="-5" dirty="0">
                <a:latin typeface="Arial"/>
                <a:cs typeface="Arial"/>
              </a:rPr>
              <a:t>baik</a:t>
            </a:r>
            <a:endParaRPr sz="4000" dirty="0">
              <a:latin typeface="Arial"/>
              <a:cs typeface="Arial"/>
            </a:endParaRPr>
          </a:p>
          <a:p>
            <a:pPr marL="286385" marR="5715" indent="-274320" algn="just">
              <a:lnSpc>
                <a:spcPct val="100000"/>
              </a:lnSpc>
              <a:spcBef>
                <a:spcPts val="520"/>
              </a:spcBef>
              <a:buClr>
                <a:srgbClr val="0ACFD8"/>
              </a:buClr>
              <a:buSzPct val="92500"/>
              <a:buFont typeface="Wingdings"/>
              <a:buChar char=""/>
              <a:tabLst>
                <a:tab pos="396875" algn="l"/>
              </a:tabLst>
            </a:pPr>
            <a:r>
              <a:rPr sz="4000" spc="-5" dirty="0">
                <a:latin typeface="Arial"/>
                <a:cs typeface="Arial"/>
              </a:rPr>
              <a:t>Menyiapkan </a:t>
            </a:r>
            <a:r>
              <a:rPr sz="4000" spc="-10" dirty="0">
                <a:latin typeface="Arial"/>
                <a:cs typeface="Arial"/>
              </a:rPr>
              <a:t>pribadi </a:t>
            </a:r>
            <a:r>
              <a:rPr sz="4000" spc="-5" dirty="0">
                <a:latin typeface="Arial"/>
                <a:cs typeface="Arial"/>
              </a:rPr>
              <a:t>yang matang  dalam </a:t>
            </a:r>
            <a:r>
              <a:rPr sz="4000" spc="-10" dirty="0">
                <a:latin typeface="Arial"/>
                <a:cs typeface="Arial"/>
              </a:rPr>
              <a:t>membangun </a:t>
            </a:r>
            <a:r>
              <a:rPr sz="4000" spc="-5" dirty="0">
                <a:latin typeface="Arial"/>
                <a:cs typeface="Arial"/>
              </a:rPr>
              <a:t>keluarga yang  harmonis</a:t>
            </a:r>
            <a:endParaRPr sz="4000" dirty="0">
              <a:latin typeface="Arial"/>
              <a:cs typeface="Arial"/>
            </a:endParaRPr>
          </a:p>
          <a:p>
            <a:pPr marL="396240" indent="-384175" algn="just">
              <a:lnSpc>
                <a:spcPct val="100000"/>
              </a:lnSpc>
              <a:spcBef>
                <a:spcPts val="520"/>
              </a:spcBef>
              <a:buClr>
                <a:srgbClr val="0ACFD8"/>
              </a:buClr>
              <a:buSzPct val="92500"/>
              <a:buFont typeface="Wingdings"/>
              <a:buChar char=""/>
              <a:tabLst>
                <a:tab pos="396875" algn="l"/>
                <a:tab pos="5097780" algn="l"/>
              </a:tabLst>
            </a:pPr>
            <a:r>
              <a:rPr sz="4000" spc="-5" dirty="0">
                <a:latin typeface="Arial"/>
                <a:cs typeface="Arial"/>
              </a:rPr>
              <a:t>Me</a:t>
            </a:r>
            <a:r>
              <a:rPr sz="4000" spc="-15" dirty="0">
                <a:latin typeface="Arial"/>
                <a:cs typeface="Arial"/>
              </a:rPr>
              <a:t>m</a:t>
            </a:r>
            <a:r>
              <a:rPr sz="4000" spc="-5" dirty="0">
                <a:latin typeface="Arial"/>
                <a:cs typeface="Arial"/>
              </a:rPr>
              <a:t>an</a:t>
            </a:r>
            <a:r>
              <a:rPr sz="4000" dirty="0">
                <a:latin typeface="Arial"/>
                <a:cs typeface="Arial"/>
              </a:rPr>
              <a:t>t</a:t>
            </a:r>
            <a:r>
              <a:rPr sz="4000" spc="-5" dirty="0">
                <a:latin typeface="Arial"/>
                <a:cs typeface="Arial"/>
              </a:rPr>
              <a:t>ap</a:t>
            </a:r>
            <a:r>
              <a:rPr sz="4000" dirty="0">
                <a:latin typeface="Arial"/>
                <a:cs typeface="Arial"/>
              </a:rPr>
              <a:t>k</a:t>
            </a:r>
            <a:r>
              <a:rPr sz="4000" spc="-5" dirty="0">
                <a:latin typeface="Arial"/>
                <a:cs typeface="Arial"/>
              </a:rPr>
              <a:t>a</a:t>
            </a:r>
            <a:r>
              <a:rPr sz="4000" dirty="0">
                <a:latin typeface="Arial"/>
                <a:cs typeface="Arial"/>
              </a:rPr>
              <a:t>n	</a:t>
            </a:r>
            <a:r>
              <a:rPr sz="4000" spc="-20" dirty="0">
                <a:latin typeface="Arial"/>
                <a:cs typeface="Arial"/>
              </a:rPr>
              <a:t>p</a:t>
            </a:r>
            <a:r>
              <a:rPr sz="4000" spc="-5" dirty="0">
                <a:latin typeface="Arial"/>
                <a:cs typeface="Arial"/>
              </a:rPr>
              <a:t>e</a:t>
            </a:r>
            <a:r>
              <a:rPr sz="4000" dirty="0">
                <a:latin typeface="Arial"/>
                <a:cs typeface="Arial"/>
              </a:rPr>
              <a:t>r</a:t>
            </a:r>
            <a:r>
              <a:rPr sz="4000" spc="-5" dirty="0">
                <a:latin typeface="Arial"/>
                <a:cs typeface="Arial"/>
              </a:rPr>
              <a:t>en</a:t>
            </a:r>
            <a:r>
              <a:rPr sz="4000" dirty="0">
                <a:latin typeface="Arial"/>
                <a:cs typeface="Arial"/>
              </a:rPr>
              <a:t>c</a:t>
            </a:r>
            <a:r>
              <a:rPr sz="4000" spc="-5" dirty="0">
                <a:latin typeface="Arial"/>
                <a:cs typeface="Arial"/>
              </a:rPr>
              <a:t>anaa</a:t>
            </a:r>
            <a:r>
              <a:rPr sz="4000" dirty="0">
                <a:latin typeface="Arial"/>
                <a:cs typeface="Arial"/>
              </a:rPr>
              <a:t>n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04800" y="2590800"/>
            <a:ext cx="8077200" cy="3200400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63600" y="1374140"/>
            <a:ext cx="6976109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5110" indent="-232410">
              <a:lnSpc>
                <a:spcPct val="100000"/>
              </a:lnSpc>
              <a:spcBef>
                <a:spcPts val="100"/>
              </a:spcBef>
              <a:buSzPct val="44642"/>
              <a:buFont typeface="Wingdings"/>
              <a:buChar char=""/>
              <a:tabLst>
                <a:tab pos="245110" algn="l"/>
                <a:tab pos="4954905" algn="l"/>
              </a:tabLst>
            </a:pPr>
            <a:r>
              <a:rPr sz="2800" b="1" spc="-160" dirty="0">
                <a:latin typeface="Arial"/>
                <a:cs typeface="Arial"/>
              </a:rPr>
              <a:t>Bagan</a:t>
            </a:r>
            <a:r>
              <a:rPr sz="2800" b="1" spc="-210" dirty="0">
                <a:latin typeface="Arial"/>
                <a:cs typeface="Arial"/>
              </a:rPr>
              <a:t> </a:t>
            </a:r>
            <a:r>
              <a:rPr sz="2800" b="1" spc="-170" dirty="0">
                <a:latin typeface="Arial"/>
                <a:cs typeface="Arial"/>
              </a:rPr>
              <a:t>Perencanaan</a:t>
            </a:r>
            <a:r>
              <a:rPr sz="2800" b="1" spc="-220" dirty="0">
                <a:latin typeface="Arial"/>
                <a:cs typeface="Arial"/>
              </a:rPr>
              <a:t> </a:t>
            </a:r>
            <a:r>
              <a:rPr sz="2800" b="1" spc="-85" dirty="0">
                <a:latin typeface="Arial"/>
                <a:cs typeface="Arial"/>
              </a:rPr>
              <a:t>Keluarga	</a:t>
            </a:r>
            <a:r>
              <a:rPr sz="2800" b="1" spc="-75" dirty="0">
                <a:latin typeface="Arial"/>
                <a:cs typeface="Arial"/>
              </a:rPr>
              <a:t>20 </a:t>
            </a:r>
            <a:r>
              <a:rPr sz="2800" b="1" dirty="0">
                <a:latin typeface="Arial"/>
                <a:cs typeface="Arial"/>
              </a:rPr>
              <a:t>- </a:t>
            </a:r>
            <a:r>
              <a:rPr sz="2800" b="1" spc="-80" dirty="0">
                <a:latin typeface="Arial"/>
                <a:cs typeface="Arial"/>
              </a:rPr>
              <a:t>35</a:t>
            </a:r>
            <a:r>
              <a:rPr sz="2800" b="1" spc="-570" dirty="0">
                <a:latin typeface="Arial"/>
                <a:cs typeface="Arial"/>
              </a:rPr>
              <a:t> </a:t>
            </a:r>
            <a:r>
              <a:rPr sz="2800" b="1" spc="-95" dirty="0">
                <a:latin typeface="Arial"/>
                <a:cs typeface="Arial"/>
              </a:rPr>
              <a:t>tahun</a:t>
            </a:r>
            <a:endParaRPr sz="2800">
              <a:latin typeface="Arial"/>
              <a:cs typeface="Arial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643921" y="74950"/>
            <a:ext cx="1050981" cy="771598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/>
          <a:lstStyle/>
          <a:p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9149080" cy="6867525"/>
            <a:chOff x="0" y="0"/>
            <a:chExt cx="9149080" cy="6867525"/>
          </a:xfrm>
        </p:grpSpPr>
        <p:sp>
          <p:nvSpPr>
            <p:cNvPr id="3" name="object 3"/>
            <p:cNvSpPr/>
            <p:nvPr/>
          </p:nvSpPr>
          <p:spPr>
            <a:xfrm>
              <a:off x="0" y="0"/>
              <a:ext cx="3581400" cy="3581400"/>
            </a:xfrm>
            <a:prstGeom prst="rect">
              <a:avLst/>
            </a:prstGeom>
            <a:blipFill>
              <a:blip r:embed="rId2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" name="object 4"/>
            <p:cNvSpPr/>
            <p:nvPr/>
          </p:nvSpPr>
          <p:spPr>
            <a:xfrm>
              <a:off x="2657247" y="3571647"/>
              <a:ext cx="3599634" cy="3291024"/>
            </a:xfrm>
            <a:prstGeom prst="rect">
              <a:avLst/>
            </a:prstGeom>
            <a:blipFill>
              <a:blip r:embed="rId3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" name="object 5"/>
            <p:cNvSpPr/>
            <p:nvPr/>
          </p:nvSpPr>
          <p:spPr>
            <a:xfrm>
              <a:off x="5324247" y="0"/>
              <a:ext cx="3824424" cy="3594554"/>
            </a:xfrm>
            <a:prstGeom prst="rect">
              <a:avLst/>
            </a:prstGeom>
            <a:blipFill>
              <a:blip r:embed="rId4" cstate="print"/>
              <a:stretch>
                <a:fillRect/>
              </a:stretch>
            </a:blip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52400"/>
            <a:ext cx="9144000" cy="867410"/>
          </a:xfrm>
          <a:custGeom>
            <a:avLst/>
            <a:gdLst/>
            <a:ahLst/>
            <a:cxnLst/>
            <a:rect l="l" t="t" r="r" b="b"/>
            <a:pathLst>
              <a:path w="9144000" h="867410">
                <a:moveTo>
                  <a:pt x="9144000" y="0"/>
                </a:moveTo>
                <a:lnTo>
                  <a:pt x="0" y="0"/>
                </a:lnTo>
                <a:lnTo>
                  <a:pt x="0" y="867410"/>
                </a:lnTo>
                <a:lnTo>
                  <a:pt x="9144000" y="867410"/>
                </a:lnTo>
                <a:close/>
              </a:path>
            </a:pathLst>
          </a:custGeom>
          <a:solidFill>
            <a:srgbClr val="FFFF00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78739" y="422909"/>
            <a:ext cx="280035" cy="3683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250" dirty="0">
                <a:latin typeface="Wingdings"/>
                <a:cs typeface="Wingdings"/>
              </a:rPr>
              <a:t></a:t>
            </a:r>
            <a:endParaRPr sz="2250">
              <a:latin typeface="Wingdings"/>
              <a:cs typeface="Wingdings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674369" y="231140"/>
            <a:ext cx="344741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TRIAD</a:t>
            </a:r>
            <a:r>
              <a:rPr spc="-85" dirty="0"/>
              <a:t> </a:t>
            </a:r>
            <a:r>
              <a:rPr spc="-5" dirty="0"/>
              <a:t>KRR</a:t>
            </a:r>
          </a:p>
        </p:txBody>
      </p:sp>
      <p:sp>
        <p:nvSpPr>
          <p:cNvPr id="5" name="object 5"/>
          <p:cNvSpPr txBox="1"/>
          <p:nvPr/>
        </p:nvSpPr>
        <p:spPr>
          <a:xfrm>
            <a:off x="535940" y="1526540"/>
            <a:ext cx="246189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7050" marR="5080" indent="-514350">
              <a:lnSpc>
                <a:spcPct val="100000"/>
              </a:lnSpc>
              <a:spcBef>
                <a:spcPts val="100"/>
              </a:spcBef>
              <a:tabLst>
                <a:tab pos="526415" algn="l"/>
              </a:tabLst>
            </a:pPr>
            <a:r>
              <a:rPr sz="2250" spc="10" dirty="0">
                <a:solidFill>
                  <a:srgbClr val="0ACFD8"/>
                </a:solidFill>
                <a:latin typeface="DejaVu Sans"/>
                <a:cs typeface="DejaVu Sans"/>
              </a:rPr>
              <a:t>1.	</a:t>
            </a:r>
            <a:r>
              <a:rPr sz="2400" spc="-5" dirty="0">
                <a:latin typeface="DejaVu Sans"/>
                <a:cs typeface="DejaVu Sans"/>
              </a:rPr>
              <a:t>Seksualitas  m</a:t>
            </a:r>
            <a:r>
              <a:rPr sz="2400" dirty="0">
                <a:latin typeface="DejaVu Sans"/>
                <a:cs typeface="DejaVu Sans"/>
              </a:rPr>
              <a:t>e</a:t>
            </a:r>
            <a:r>
              <a:rPr sz="2400" spc="-5" dirty="0">
                <a:latin typeface="DejaVu Sans"/>
                <a:cs typeface="DejaVu Sans"/>
              </a:rPr>
              <a:t>nya</a:t>
            </a:r>
            <a:r>
              <a:rPr sz="2400" spc="5" dirty="0">
                <a:latin typeface="DejaVu Sans"/>
                <a:cs typeface="DejaVu Sans"/>
              </a:rPr>
              <a:t>n</a:t>
            </a:r>
            <a:r>
              <a:rPr sz="2400" spc="-5" dirty="0">
                <a:latin typeface="DejaVu Sans"/>
                <a:cs typeface="DejaVu Sans"/>
              </a:rPr>
              <a:t>gk</a:t>
            </a:r>
            <a:r>
              <a:rPr sz="2400" spc="5" dirty="0">
                <a:latin typeface="DejaVu Sans"/>
                <a:cs typeface="DejaVu Sans"/>
              </a:rPr>
              <a:t>u</a:t>
            </a:r>
            <a:r>
              <a:rPr sz="2400" dirty="0">
                <a:latin typeface="DejaVu Sans"/>
                <a:cs typeface="DejaVu Sans"/>
              </a:rPr>
              <a:t>t</a:t>
            </a:r>
            <a:endParaRPr sz="2400">
              <a:latin typeface="DejaVu Sans"/>
              <a:cs typeface="DejaVu San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3235089" y="1526540"/>
            <a:ext cx="415925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5575" marR="5080" indent="-143510">
              <a:lnSpc>
                <a:spcPct val="100000"/>
              </a:lnSpc>
              <a:spcBef>
                <a:spcPts val="100"/>
              </a:spcBef>
              <a:tabLst>
                <a:tab pos="1136015" algn="l"/>
                <a:tab pos="1499235" algn="l"/>
                <a:tab pos="2345055" algn="l"/>
                <a:tab pos="2950210" algn="l"/>
              </a:tabLst>
            </a:pPr>
            <a:r>
              <a:rPr sz="2400" spc="5" dirty="0">
                <a:latin typeface="DejaVu Sans"/>
                <a:cs typeface="DejaVu Sans"/>
              </a:rPr>
              <a:t>a</a:t>
            </a:r>
            <a:r>
              <a:rPr sz="2400" spc="-5" dirty="0">
                <a:latin typeface="DejaVu Sans"/>
                <a:cs typeface="DejaVu Sans"/>
              </a:rPr>
              <a:t>d</a:t>
            </a:r>
            <a:r>
              <a:rPr sz="2400" spc="5" dirty="0">
                <a:latin typeface="DejaVu Sans"/>
                <a:cs typeface="DejaVu Sans"/>
              </a:rPr>
              <a:t>a</a:t>
            </a:r>
            <a:r>
              <a:rPr sz="2400" dirty="0">
                <a:latin typeface="DejaVu Sans"/>
                <a:cs typeface="DejaVu Sans"/>
              </a:rPr>
              <a:t>l</a:t>
            </a:r>
            <a:r>
              <a:rPr sz="2400" spc="5" dirty="0">
                <a:latin typeface="DejaVu Sans"/>
                <a:cs typeface="DejaVu Sans"/>
              </a:rPr>
              <a:t>a</a:t>
            </a:r>
            <a:r>
              <a:rPr sz="2400" dirty="0">
                <a:latin typeface="DejaVu Sans"/>
                <a:cs typeface="DejaVu Sans"/>
              </a:rPr>
              <a:t>h		</a:t>
            </a:r>
            <a:r>
              <a:rPr sz="2400" spc="-5" dirty="0">
                <a:latin typeface="DejaVu Sans"/>
                <a:cs typeface="DejaVu Sans"/>
              </a:rPr>
              <a:t>s</a:t>
            </a:r>
            <a:r>
              <a:rPr sz="2400" dirty="0">
                <a:latin typeface="DejaVu Sans"/>
                <a:cs typeface="DejaVu Sans"/>
              </a:rPr>
              <a:t>e</a:t>
            </a:r>
            <a:r>
              <a:rPr sz="2400" spc="-5" dirty="0">
                <a:latin typeface="DejaVu Sans"/>
                <a:cs typeface="DejaVu Sans"/>
              </a:rPr>
              <a:t>ga</a:t>
            </a:r>
            <a:r>
              <a:rPr sz="2400" spc="10" dirty="0">
                <a:latin typeface="DejaVu Sans"/>
                <a:cs typeface="DejaVu Sans"/>
              </a:rPr>
              <a:t>l</a:t>
            </a:r>
            <a:r>
              <a:rPr sz="2400" dirty="0">
                <a:latin typeface="DejaVu Sans"/>
                <a:cs typeface="DejaVu Sans"/>
              </a:rPr>
              <a:t>a	</a:t>
            </a:r>
            <a:r>
              <a:rPr sz="2400" spc="-5" dirty="0">
                <a:latin typeface="DejaVu Sans"/>
                <a:cs typeface="DejaVu Sans"/>
              </a:rPr>
              <a:t>s</a:t>
            </a:r>
            <a:r>
              <a:rPr sz="2400" dirty="0">
                <a:latin typeface="DejaVu Sans"/>
                <a:cs typeface="DejaVu Sans"/>
              </a:rPr>
              <a:t>e</a:t>
            </a:r>
            <a:r>
              <a:rPr sz="2400" spc="-10" dirty="0">
                <a:latin typeface="DejaVu Sans"/>
                <a:cs typeface="DejaVu Sans"/>
              </a:rPr>
              <a:t>s</a:t>
            </a:r>
            <a:r>
              <a:rPr sz="2400" spc="5" dirty="0">
                <a:latin typeface="DejaVu Sans"/>
                <a:cs typeface="DejaVu Sans"/>
              </a:rPr>
              <a:t>u</a:t>
            </a:r>
            <a:r>
              <a:rPr sz="2400" spc="-5" dirty="0">
                <a:latin typeface="DejaVu Sans"/>
                <a:cs typeface="DejaVu Sans"/>
              </a:rPr>
              <a:t>atu  </a:t>
            </a:r>
            <a:r>
              <a:rPr sz="2400" dirty="0">
                <a:latin typeface="DejaVu Sans"/>
                <a:cs typeface="DejaVu Sans"/>
              </a:rPr>
              <a:t>dan	</a:t>
            </a:r>
            <a:r>
              <a:rPr sz="2400" spc="-5" dirty="0">
                <a:latin typeface="DejaVu Sans"/>
                <a:cs typeface="DejaVu Sans"/>
              </a:rPr>
              <a:t>sikap	berkaitan</a:t>
            </a:r>
            <a:endParaRPr sz="2400">
              <a:latin typeface="DejaVu Sans"/>
              <a:cs typeface="DejaVu San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428059" y="1526540"/>
            <a:ext cx="117475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9370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latin typeface="DejaVu Sans"/>
                <a:cs typeface="DejaVu Sans"/>
              </a:rPr>
              <a:t>ya</a:t>
            </a:r>
            <a:r>
              <a:rPr sz="2400" spc="5" dirty="0">
                <a:latin typeface="DejaVu Sans"/>
                <a:cs typeface="DejaVu Sans"/>
              </a:rPr>
              <a:t>n</a:t>
            </a:r>
            <a:r>
              <a:rPr sz="2400" dirty="0">
                <a:latin typeface="DejaVu Sans"/>
                <a:cs typeface="DejaVu Sans"/>
              </a:rPr>
              <a:t>g  </a:t>
            </a:r>
            <a:r>
              <a:rPr sz="2400" spc="5" dirty="0">
                <a:latin typeface="DejaVu Sans"/>
                <a:cs typeface="DejaVu Sans"/>
              </a:rPr>
              <a:t>d</a:t>
            </a:r>
            <a:r>
              <a:rPr sz="2400" spc="-10" dirty="0">
                <a:latin typeface="DejaVu Sans"/>
                <a:cs typeface="DejaVu Sans"/>
              </a:rPr>
              <a:t>e</a:t>
            </a:r>
            <a:r>
              <a:rPr sz="2400" spc="5" dirty="0">
                <a:latin typeface="DejaVu Sans"/>
                <a:cs typeface="DejaVu Sans"/>
              </a:rPr>
              <a:t>n</a:t>
            </a:r>
            <a:r>
              <a:rPr sz="2400" spc="-5" dirty="0">
                <a:latin typeface="DejaVu Sans"/>
                <a:cs typeface="DejaVu Sans"/>
              </a:rPr>
              <a:t>g</a:t>
            </a:r>
            <a:r>
              <a:rPr sz="2400" spc="5" dirty="0">
                <a:latin typeface="DejaVu Sans"/>
                <a:cs typeface="DejaVu Sans"/>
              </a:rPr>
              <a:t>a</a:t>
            </a:r>
            <a:r>
              <a:rPr sz="2400" dirty="0">
                <a:latin typeface="DejaVu Sans"/>
                <a:cs typeface="DejaVu Sans"/>
              </a:rPr>
              <a:t>n</a:t>
            </a:r>
            <a:endParaRPr sz="2400">
              <a:latin typeface="DejaVu Sans"/>
              <a:cs typeface="DejaVu San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5940" y="2192019"/>
            <a:ext cx="8063865" cy="889000"/>
          </a:xfrm>
          <a:prstGeom prst="rect">
            <a:avLst/>
          </a:prstGeom>
        </p:spPr>
        <p:txBody>
          <a:bodyPr vert="horz" wrap="square" lIns="0" tIns="78740" rIns="0" bIns="0" rtlCol="0">
            <a:spAutoFit/>
          </a:bodyPr>
          <a:lstStyle/>
          <a:p>
            <a:pPr marL="527050">
              <a:lnSpc>
                <a:spcPct val="100000"/>
              </a:lnSpc>
              <a:spcBef>
                <a:spcPts val="620"/>
              </a:spcBef>
            </a:pPr>
            <a:r>
              <a:rPr sz="2400" spc="-5" dirty="0">
                <a:latin typeface="DejaVu Sans"/>
                <a:cs typeface="DejaVu Sans"/>
              </a:rPr>
              <a:t>perilaku seksual maupun orientasi</a:t>
            </a:r>
            <a:r>
              <a:rPr sz="2400" spc="25" dirty="0">
                <a:latin typeface="DejaVu Sans"/>
                <a:cs typeface="DejaVu Sans"/>
              </a:rPr>
              <a:t> </a:t>
            </a:r>
            <a:r>
              <a:rPr sz="2400" spc="-5" dirty="0">
                <a:latin typeface="DejaVu Sans"/>
                <a:cs typeface="DejaVu Sans"/>
              </a:rPr>
              <a:t>seksual</a:t>
            </a:r>
            <a:endParaRPr sz="2400">
              <a:latin typeface="DejaVu Sans"/>
              <a:cs typeface="DejaVu Sans"/>
            </a:endParaRPr>
          </a:p>
          <a:p>
            <a:pPr marL="12700">
              <a:lnSpc>
                <a:spcPct val="100000"/>
              </a:lnSpc>
              <a:spcBef>
                <a:spcPts val="520"/>
              </a:spcBef>
              <a:tabLst>
                <a:tab pos="526415" algn="l"/>
                <a:tab pos="1766570" algn="l"/>
                <a:tab pos="3000375" algn="l"/>
                <a:tab pos="4770120" algn="l"/>
                <a:tab pos="6188710" algn="l"/>
              </a:tabLst>
            </a:pPr>
            <a:r>
              <a:rPr sz="2250" spc="10" dirty="0">
                <a:solidFill>
                  <a:srgbClr val="0ACFD8"/>
                </a:solidFill>
                <a:latin typeface="DejaVu Sans"/>
                <a:cs typeface="DejaVu Sans"/>
              </a:rPr>
              <a:t>2.	</a:t>
            </a:r>
            <a:r>
              <a:rPr sz="2400" spc="-5" dirty="0">
                <a:latin typeface="DejaVu Sans"/>
                <a:cs typeface="DejaVu Sans"/>
              </a:rPr>
              <a:t>NAPZA	</a:t>
            </a:r>
            <a:r>
              <a:rPr sz="2400" dirty="0">
                <a:latin typeface="DejaVu Sans"/>
                <a:cs typeface="DejaVu Sans"/>
              </a:rPr>
              <a:t>adalah	</a:t>
            </a:r>
            <a:r>
              <a:rPr sz="2400" spc="-5" dirty="0">
                <a:latin typeface="DejaVu Sans"/>
                <a:cs typeface="DejaVu Sans"/>
              </a:rPr>
              <a:t>Narkotika,	Alkohol,	Psikotropika</a:t>
            </a:r>
            <a:endParaRPr sz="2400">
              <a:latin typeface="DejaVu Sans"/>
              <a:cs typeface="DejaVu San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50289" y="3055620"/>
            <a:ext cx="6604634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797560" algn="l"/>
                <a:tab pos="1524000" algn="l"/>
                <a:tab pos="2165985" algn="l"/>
                <a:tab pos="2710815" algn="l"/>
                <a:tab pos="2835910" algn="l"/>
                <a:tab pos="4090035" algn="l"/>
                <a:tab pos="4151629" algn="l"/>
                <a:tab pos="5288915" algn="l"/>
                <a:tab pos="5405120" algn="l"/>
              </a:tabLst>
            </a:pPr>
            <a:r>
              <a:rPr sz="2400" dirty="0">
                <a:latin typeface="DejaVu Sans"/>
                <a:cs typeface="DejaVu Sans"/>
              </a:rPr>
              <a:t>dan	Zat	</a:t>
            </a:r>
            <a:r>
              <a:rPr sz="2400" spc="-5" dirty="0">
                <a:latin typeface="DejaVu Sans"/>
                <a:cs typeface="DejaVu Sans"/>
              </a:rPr>
              <a:t>Adiktif	lainnya)		zat-zat		</a:t>
            </a:r>
            <a:r>
              <a:rPr sz="2400" dirty="0">
                <a:latin typeface="DejaVu Sans"/>
                <a:cs typeface="DejaVu Sans"/>
              </a:rPr>
              <a:t>kimiawi  </a:t>
            </a:r>
            <a:r>
              <a:rPr sz="2400" spc="5" dirty="0">
                <a:latin typeface="DejaVu Sans"/>
                <a:cs typeface="DejaVu Sans"/>
              </a:rPr>
              <a:t>d</a:t>
            </a:r>
            <a:r>
              <a:rPr sz="2400" dirty="0">
                <a:latin typeface="DejaVu Sans"/>
                <a:cs typeface="DejaVu Sans"/>
              </a:rPr>
              <a:t>i</a:t>
            </a:r>
            <a:r>
              <a:rPr sz="2400" spc="-5" dirty="0">
                <a:latin typeface="DejaVu Sans"/>
                <a:cs typeface="DejaVu Sans"/>
              </a:rPr>
              <a:t>mas</a:t>
            </a:r>
            <a:r>
              <a:rPr sz="2400" spc="5" dirty="0">
                <a:latin typeface="DejaVu Sans"/>
                <a:cs typeface="DejaVu Sans"/>
              </a:rPr>
              <a:t>u</a:t>
            </a:r>
            <a:r>
              <a:rPr sz="2400" spc="-5" dirty="0">
                <a:latin typeface="DejaVu Sans"/>
                <a:cs typeface="DejaVu Sans"/>
              </a:rPr>
              <a:t>kk</a:t>
            </a:r>
            <a:r>
              <a:rPr sz="2400" spc="5" dirty="0">
                <a:latin typeface="DejaVu Sans"/>
                <a:cs typeface="DejaVu Sans"/>
              </a:rPr>
              <a:t>a</a:t>
            </a:r>
            <a:r>
              <a:rPr sz="2400" dirty="0">
                <a:latin typeface="DejaVu Sans"/>
                <a:cs typeface="DejaVu Sans"/>
              </a:rPr>
              <a:t>n	</a:t>
            </a:r>
            <a:r>
              <a:rPr sz="2400" spc="5" dirty="0">
                <a:latin typeface="DejaVu Sans"/>
                <a:cs typeface="DejaVu Sans"/>
              </a:rPr>
              <a:t>k</a:t>
            </a:r>
            <a:r>
              <a:rPr sz="2400" dirty="0">
                <a:latin typeface="DejaVu Sans"/>
                <a:cs typeface="DejaVu Sans"/>
              </a:rPr>
              <a:t>e		</a:t>
            </a:r>
            <a:r>
              <a:rPr sz="2400" spc="-5" dirty="0">
                <a:latin typeface="DejaVu Sans"/>
                <a:cs typeface="DejaVu Sans"/>
              </a:rPr>
              <a:t>d</a:t>
            </a:r>
            <a:r>
              <a:rPr sz="2400" spc="5" dirty="0">
                <a:latin typeface="DejaVu Sans"/>
                <a:cs typeface="DejaVu Sans"/>
              </a:rPr>
              <a:t>a</a:t>
            </a:r>
            <a:r>
              <a:rPr sz="2400" dirty="0">
                <a:latin typeface="DejaVu Sans"/>
                <a:cs typeface="DejaVu Sans"/>
              </a:rPr>
              <a:t>l</a:t>
            </a:r>
            <a:r>
              <a:rPr sz="2400" spc="5" dirty="0">
                <a:latin typeface="DejaVu Sans"/>
                <a:cs typeface="DejaVu Sans"/>
              </a:rPr>
              <a:t>a</a:t>
            </a:r>
            <a:r>
              <a:rPr sz="2400" dirty="0">
                <a:latin typeface="DejaVu Sans"/>
                <a:cs typeface="DejaVu Sans"/>
              </a:rPr>
              <a:t>m	</a:t>
            </a:r>
            <a:r>
              <a:rPr sz="2400" spc="-5" dirty="0">
                <a:latin typeface="DejaVu Sans"/>
                <a:cs typeface="DejaVu Sans"/>
              </a:rPr>
              <a:t>tu</a:t>
            </a:r>
            <a:r>
              <a:rPr sz="2400" spc="5" dirty="0">
                <a:latin typeface="DejaVu Sans"/>
                <a:cs typeface="DejaVu Sans"/>
              </a:rPr>
              <a:t>b</a:t>
            </a:r>
            <a:r>
              <a:rPr sz="2400" spc="-5" dirty="0">
                <a:latin typeface="DejaVu Sans"/>
                <a:cs typeface="DejaVu Sans"/>
              </a:rPr>
              <a:t>u</a:t>
            </a:r>
            <a:r>
              <a:rPr sz="2400" dirty="0">
                <a:latin typeface="DejaVu Sans"/>
                <a:cs typeface="DejaVu Sans"/>
              </a:rPr>
              <a:t>h	</a:t>
            </a:r>
            <a:r>
              <a:rPr sz="2400" spc="-5" dirty="0">
                <a:latin typeface="DejaVu Sans"/>
                <a:cs typeface="DejaVu Sans"/>
              </a:rPr>
              <a:t>m</a:t>
            </a:r>
            <a:r>
              <a:rPr sz="2400" spc="5" dirty="0">
                <a:latin typeface="DejaVu Sans"/>
                <a:cs typeface="DejaVu Sans"/>
              </a:rPr>
              <a:t>a</a:t>
            </a:r>
            <a:r>
              <a:rPr sz="2400" spc="-5" dirty="0">
                <a:latin typeface="DejaVu Sans"/>
                <a:cs typeface="DejaVu Sans"/>
              </a:rPr>
              <a:t>n</a:t>
            </a:r>
            <a:r>
              <a:rPr sz="2400" spc="5" dirty="0">
                <a:latin typeface="DejaVu Sans"/>
                <a:cs typeface="DejaVu Sans"/>
              </a:rPr>
              <a:t>u</a:t>
            </a:r>
            <a:r>
              <a:rPr sz="2400" spc="-10" dirty="0">
                <a:latin typeface="DejaVu Sans"/>
                <a:cs typeface="DejaVu Sans"/>
              </a:rPr>
              <a:t>s</a:t>
            </a:r>
            <a:r>
              <a:rPr sz="2400" spc="10" dirty="0">
                <a:latin typeface="DejaVu Sans"/>
                <a:cs typeface="DejaVu Sans"/>
              </a:rPr>
              <a:t>i</a:t>
            </a:r>
            <a:r>
              <a:rPr sz="2400" dirty="0">
                <a:latin typeface="DejaVu Sans"/>
                <a:cs typeface="DejaVu Sans"/>
              </a:rPr>
              <a:t>a</a:t>
            </a:r>
            <a:endParaRPr sz="2400">
              <a:latin typeface="DejaVu Sans"/>
              <a:cs typeface="DejaVu Sans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820562" y="3055620"/>
            <a:ext cx="781050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6364" marR="5080" indent="-11430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latin typeface="DejaVu Sans"/>
                <a:cs typeface="DejaVu Sans"/>
              </a:rPr>
              <a:t>ya</a:t>
            </a:r>
            <a:r>
              <a:rPr sz="2400" spc="5" dirty="0">
                <a:latin typeface="DejaVu Sans"/>
                <a:cs typeface="DejaVu Sans"/>
              </a:rPr>
              <a:t>n</a:t>
            </a:r>
            <a:r>
              <a:rPr sz="2400" dirty="0">
                <a:latin typeface="DejaVu Sans"/>
                <a:cs typeface="DejaVu Sans"/>
              </a:rPr>
              <a:t>g  </a:t>
            </a:r>
            <a:r>
              <a:rPr sz="2400" spc="-5" dirty="0">
                <a:latin typeface="DejaVu Sans"/>
                <a:cs typeface="DejaVu Sans"/>
              </a:rPr>
              <a:t>b</a:t>
            </a:r>
            <a:r>
              <a:rPr sz="2400" spc="5" dirty="0">
                <a:latin typeface="DejaVu Sans"/>
                <a:cs typeface="DejaVu Sans"/>
              </a:rPr>
              <a:t>a</a:t>
            </a:r>
            <a:r>
              <a:rPr sz="2400" dirty="0">
                <a:latin typeface="DejaVu Sans"/>
                <a:cs typeface="DejaVu Sans"/>
              </a:rPr>
              <a:t>ik</a:t>
            </a:r>
            <a:endParaRPr sz="2400">
              <a:latin typeface="DejaVu Sans"/>
              <a:cs typeface="DejaVu Sans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50289" y="3787140"/>
            <a:ext cx="7546975" cy="7569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2400" spc="-5" dirty="0">
                <a:latin typeface="DejaVu Sans"/>
                <a:cs typeface="DejaVu Sans"/>
              </a:rPr>
              <a:t>secara oral (melalui hidung) </a:t>
            </a:r>
            <a:r>
              <a:rPr sz="2400" dirty="0">
                <a:latin typeface="DejaVu Sans"/>
                <a:cs typeface="DejaVu Sans"/>
              </a:rPr>
              <a:t>dan </a:t>
            </a:r>
            <a:r>
              <a:rPr sz="2400" spc="-5" dirty="0">
                <a:latin typeface="DejaVu Sans"/>
                <a:cs typeface="DejaVu Sans"/>
              </a:rPr>
              <a:t>dihirup (melalui  hidung)</a:t>
            </a:r>
            <a:endParaRPr sz="24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5940" y="783590"/>
            <a:ext cx="500380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Lanjutan…………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5940" y="2014220"/>
            <a:ext cx="316865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400" dirty="0">
                <a:latin typeface="DejaVu Sans"/>
                <a:cs typeface="DejaVu Sans"/>
              </a:rPr>
              <a:t>3.</a:t>
            </a:r>
            <a:endParaRPr sz="2400">
              <a:latin typeface="DejaVu Sans"/>
              <a:cs typeface="DejaVu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450339" y="1941067"/>
            <a:ext cx="7109459" cy="3329940"/>
          </a:xfrm>
          <a:prstGeom prst="rect">
            <a:avLst/>
          </a:prstGeom>
        </p:spPr>
        <p:txBody>
          <a:bodyPr vert="horz" wrap="square" lIns="0" tIns="85725" rIns="0" bIns="0" rtlCol="0">
            <a:spAutoFit/>
          </a:bodyPr>
          <a:lstStyle/>
          <a:p>
            <a:pPr marL="69850">
              <a:lnSpc>
                <a:spcPct val="100000"/>
              </a:lnSpc>
              <a:spcBef>
                <a:spcPts val="675"/>
              </a:spcBef>
            </a:pPr>
            <a:r>
              <a:rPr sz="2400" spc="-5" dirty="0">
                <a:latin typeface="DejaVu Sans"/>
                <a:cs typeface="DejaVu Sans"/>
              </a:rPr>
              <a:t>HIV </a:t>
            </a:r>
            <a:r>
              <a:rPr sz="2400" dirty="0">
                <a:latin typeface="DejaVu Sans"/>
                <a:cs typeface="DejaVu Sans"/>
              </a:rPr>
              <a:t>dan</a:t>
            </a:r>
            <a:r>
              <a:rPr sz="2400" spc="5" dirty="0">
                <a:latin typeface="DejaVu Sans"/>
                <a:cs typeface="DejaVu Sans"/>
              </a:rPr>
              <a:t> </a:t>
            </a:r>
            <a:r>
              <a:rPr sz="2400" dirty="0">
                <a:latin typeface="DejaVu Sans"/>
                <a:cs typeface="DejaVu Sans"/>
              </a:rPr>
              <a:t>AIDS:</a:t>
            </a:r>
            <a:endParaRPr sz="2400">
              <a:latin typeface="DejaVu Sans"/>
              <a:cs typeface="DejaVu Sans"/>
            </a:endParaRPr>
          </a:p>
          <a:p>
            <a:pPr marL="12700" marR="5080">
              <a:lnSpc>
                <a:spcPct val="100000"/>
              </a:lnSpc>
              <a:spcBef>
                <a:spcPts val="480"/>
              </a:spcBef>
            </a:pPr>
            <a:r>
              <a:rPr sz="2000" spc="-5" dirty="0">
                <a:latin typeface="DejaVu Sans"/>
                <a:cs typeface="DejaVu Sans"/>
              </a:rPr>
              <a:t>HIV </a:t>
            </a:r>
            <a:r>
              <a:rPr sz="2000" dirty="0">
                <a:latin typeface="DejaVu Sans"/>
                <a:cs typeface="DejaVu Sans"/>
              </a:rPr>
              <a:t>(Human </a:t>
            </a:r>
            <a:r>
              <a:rPr sz="2000" spc="-5" dirty="0">
                <a:latin typeface="DejaVu Sans"/>
                <a:cs typeface="DejaVu Sans"/>
              </a:rPr>
              <a:t>Immunodefienciecy Virus) virus ini  </a:t>
            </a:r>
            <a:r>
              <a:rPr sz="2000" dirty="0">
                <a:latin typeface="DejaVu Sans"/>
                <a:cs typeface="DejaVu Sans"/>
              </a:rPr>
              <a:t>merusak </a:t>
            </a:r>
            <a:r>
              <a:rPr sz="2000" spc="-5" dirty="0">
                <a:latin typeface="DejaVu Sans"/>
                <a:cs typeface="DejaVu Sans"/>
              </a:rPr>
              <a:t>sistem kekebalan tubuh manusia, setelah  beberapa tahun jumlah virus semakin banyak sehingga  system kekebalan </a:t>
            </a:r>
            <a:r>
              <a:rPr sz="2000" dirty="0">
                <a:latin typeface="DejaVu Sans"/>
                <a:cs typeface="DejaVu Sans"/>
              </a:rPr>
              <a:t>tubuh </a:t>
            </a:r>
            <a:r>
              <a:rPr sz="2000" spc="-5" dirty="0">
                <a:latin typeface="DejaVu Sans"/>
                <a:cs typeface="DejaVu Sans"/>
              </a:rPr>
              <a:t>tidak </a:t>
            </a:r>
            <a:r>
              <a:rPr sz="2000" spc="-10" dirty="0">
                <a:latin typeface="DejaVu Sans"/>
                <a:cs typeface="DejaVu Sans"/>
              </a:rPr>
              <a:t>lagi </a:t>
            </a:r>
            <a:r>
              <a:rPr sz="2000" spc="-5" dirty="0">
                <a:latin typeface="DejaVu Sans"/>
                <a:cs typeface="DejaVu Sans"/>
              </a:rPr>
              <a:t>mampu melawan  penyakit.</a:t>
            </a:r>
            <a:endParaRPr sz="2000">
              <a:latin typeface="DejaVu Sans"/>
              <a:cs typeface="DejaVu Sans"/>
            </a:endParaRPr>
          </a:p>
          <a:p>
            <a:pPr marL="12700" marR="122555">
              <a:lnSpc>
                <a:spcPct val="100000"/>
              </a:lnSpc>
              <a:spcBef>
                <a:spcPts val="480"/>
              </a:spcBef>
            </a:pPr>
            <a:r>
              <a:rPr sz="2000" spc="-5" dirty="0">
                <a:latin typeface="DejaVu Sans"/>
                <a:cs typeface="DejaVu Sans"/>
              </a:rPr>
              <a:t>AIDS (Acquired </a:t>
            </a:r>
            <a:r>
              <a:rPr sz="2000" dirty="0">
                <a:latin typeface="DejaVu Sans"/>
                <a:cs typeface="DejaVu Sans"/>
              </a:rPr>
              <a:t>Immuno </a:t>
            </a:r>
            <a:r>
              <a:rPr sz="2000" spc="-5" dirty="0">
                <a:latin typeface="DejaVu Sans"/>
                <a:cs typeface="DejaVu Sans"/>
              </a:rPr>
              <a:t>Deficiency Syndrome) atau  kumpulan berbagai gejala penyakit akibat </a:t>
            </a:r>
            <a:r>
              <a:rPr sz="2000" dirty="0">
                <a:latin typeface="DejaVu Sans"/>
                <a:cs typeface="DejaVu Sans"/>
              </a:rPr>
              <a:t>turunnya  </a:t>
            </a:r>
            <a:r>
              <a:rPr sz="2000" spc="-5" dirty="0">
                <a:latin typeface="DejaVu Sans"/>
                <a:cs typeface="DejaVu Sans"/>
              </a:rPr>
              <a:t>kekebalan </a:t>
            </a:r>
            <a:r>
              <a:rPr sz="2000" dirty="0">
                <a:latin typeface="DejaVu Sans"/>
                <a:cs typeface="DejaVu Sans"/>
              </a:rPr>
              <a:t>tubuh </a:t>
            </a:r>
            <a:r>
              <a:rPr sz="2000" spc="-5" dirty="0">
                <a:latin typeface="DejaVu Sans"/>
                <a:cs typeface="DejaVu Sans"/>
              </a:rPr>
              <a:t>individu HIV </a:t>
            </a:r>
            <a:r>
              <a:rPr sz="2000" dirty="0">
                <a:latin typeface="DejaVu Sans"/>
                <a:cs typeface="DejaVu Sans"/>
              </a:rPr>
              <a:t>yang </a:t>
            </a:r>
            <a:r>
              <a:rPr sz="2000" spc="-5" dirty="0">
                <a:latin typeface="DejaVu Sans"/>
                <a:cs typeface="DejaVu Sans"/>
              </a:rPr>
              <a:t>didapat akibat HIV,  bukan karena </a:t>
            </a:r>
            <a:r>
              <a:rPr sz="2000" dirty="0">
                <a:latin typeface="DejaVu Sans"/>
                <a:cs typeface="DejaVu Sans"/>
              </a:rPr>
              <a:t>keturunan</a:t>
            </a:r>
            <a:endParaRPr sz="2000">
              <a:latin typeface="DejaVu Sans"/>
              <a:cs typeface="DejaVu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35989" y="2451100"/>
            <a:ext cx="19748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solidFill>
                  <a:srgbClr val="0E6EC5"/>
                </a:solidFill>
                <a:latin typeface="Wingdings"/>
                <a:cs typeface="Wingdings"/>
              </a:rPr>
              <a:t></a:t>
            </a:r>
            <a:endParaRPr sz="1700">
              <a:latin typeface="Wingdings"/>
              <a:cs typeface="Wingding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35989" y="4036059"/>
            <a:ext cx="19748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700" dirty="0">
                <a:solidFill>
                  <a:srgbClr val="0E6EC5"/>
                </a:solidFill>
                <a:latin typeface="Wingdings"/>
                <a:cs typeface="Wingdings"/>
              </a:rPr>
              <a:t></a:t>
            </a:r>
            <a:endParaRPr sz="1700">
              <a:latin typeface="Wingdings"/>
              <a:cs typeface="Wingdings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5940" y="381000"/>
            <a:ext cx="645096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Perlunya</a:t>
            </a:r>
            <a:r>
              <a:rPr spc="-60" dirty="0"/>
              <a:t> </a:t>
            </a:r>
            <a:r>
              <a:rPr spc="-5" dirty="0"/>
              <a:t>Keterampilan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5940" y="965200"/>
            <a:ext cx="5426710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225165" algn="l"/>
              </a:tabLst>
            </a:pPr>
            <a:r>
              <a:rPr sz="5000" spc="-5" dirty="0">
                <a:solidFill>
                  <a:srgbClr val="03607A"/>
                </a:solidFill>
                <a:latin typeface="Arial"/>
                <a:cs typeface="Arial"/>
              </a:rPr>
              <a:t>H</a:t>
            </a:r>
            <a:r>
              <a:rPr sz="5000" dirty="0">
                <a:solidFill>
                  <a:srgbClr val="03607A"/>
                </a:solidFill>
                <a:latin typeface="Arial"/>
                <a:cs typeface="Arial"/>
              </a:rPr>
              <a:t>i</a:t>
            </a:r>
            <a:r>
              <a:rPr sz="5000" spc="-5" dirty="0">
                <a:solidFill>
                  <a:srgbClr val="03607A"/>
                </a:solidFill>
                <a:latin typeface="Arial"/>
                <a:cs typeface="Arial"/>
              </a:rPr>
              <a:t>d</a:t>
            </a:r>
            <a:r>
              <a:rPr sz="5000" dirty="0">
                <a:solidFill>
                  <a:srgbClr val="03607A"/>
                </a:solidFill>
                <a:latin typeface="Arial"/>
                <a:cs typeface="Arial"/>
              </a:rPr>
              <a:t>up</a:t>
            </a:r>
            <a:r>
              <a:rPr sz="5000" spc="-10" dirty="0">
                <a:solidFill>
                  <a:srgbClr val="03607A"/>
                </a:solidFill>
                <a:latin typeface="Arial"/>
                <a:cs typeface="Arial"/>
              </a:rPr>
              <a:t> </a:t>
            </a:r>
            <a:r>
              <a:rPr sz="5000" dirty="0">
                <a:solidFill>
                  <a:srgbClr val="03607A"/>
                </a:solidFill>
                <a:latin typeface="Arial"/>
                <a:cs typeface="Arial"/>
              </a:rPr>
              <a:t>b</a:t>
            </a:r>
            <a:r>
              <a:rPr sz="5000" spc="-5" dirty="0">
                <a:solidFill>
                  <a:srgbClr val="03607A"/>
                </a:solidFill>
                <a:latin typeface="Arial"/>
                <a:cs typeface="Arial"/>
              </a:rPr>
              <a:t>ag</a:t>
            </a:r>
            <a:r>
              <a:rPr sz="5000" dirty="0">
                <a:solidFill>
                  <a:srgbClr val="03607A"/>
                </a:solidFill>
                <a:latin typeface="Arial"/>
                <a:cs typeface="Arial"/>
              </a:rPr>
              <a:t>i	</a:t>
            </a:r>
            <a:r>
              <a:rPr sz="5000" spc="-5" dirty="0">
                <a:solidFill>
                  <a:srgbClr val="03607A"/>
                </a:solidFill>
                <a:latin typeface="Arial"/>
                <a:cs typeface="Arial"/>
              </a:rPr>
              <a:t>R</a:t>
            </a:r>
            <a:r>
              <a:rPr sz="5000" dirty="0">
                <a:solidFill>
                  <a:srgbClr val="03607A"/>
                </a:solidFill>
                <a:latin typeface="Arial"/>
                <a:cs typeface="Arial"/>
              </a:rPr>
              <a:t>e</a:t>
            </a:r>
            <a:r>
              <a:rPr sz="5000" spc="-5" dirty="0">
                <a:solidFill>
                  <a:srgbClr val="03607A"/>
                </a:solidFill>
                <a:latin typeface="Arial"/>
                <a:cs typeface="Arial"/>
              </a:rPr>
              <a:t>m</a:t>
            </a:r>
            <a:r>
              <a:rPr sz="5000" dirty="0">
                <a:solidFill>
                  <a:srgbClr val="03607A"/>
                </a:solidFill>
                <a:latin typeface="Arial"/>
                <a:cs typeface="Arial"/>
              </a:rPr>
              <a:t>a</a:t>
            </a:r>
            <a:r>
              <a:rPr sz="5000" spc="-5" dirty="0">
                <a:solidFill>
                  <a:srgbClr val="03607A"/>
                </a:solidFill>
                <a:latin typeface="Arial"/>
                <a:cs typeface="Arial"/>
              </a:rPr>
              <a:t>ja</a:t>
            </a:r>
            <a:endParaRPr sz="5000" dirty="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798438" y="2059940"/>
            <a:ext cx="4653280" cy="8788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12445" marR="5080" indent="-500380">
              <a:lnSpc>
                <a:spcPct val="100000"/>
              </a:lnSpc>
              <a:spcBef>
                <a:spcPts val="100"/>
              </a:spcBef>
              <a:tabLst>
                <a:tab pos="1579880" algn="l"/>
                <a:tab pos="1943735" algn="l"/>
                <a:tab pos="3646804" algn="l"/>
              </a:tabLst>
            </a:pPr>
            <a:r>
              <a:rPr sz="2800" spc="5" dirty="0">
                <a:latin typeface="DejaVu Sans"/>
                <a:cs typeface="DejaVu Sans"/>
              </a:rPr>
              <a:t>r</a:t>
            </a:r>
            <a:r>
              <a:rPr sz="2800" spc="-15" dirty="0">
                <a:latin typeface="DejaVu Sans"/>
                <a:cs typeface="DejaVu Sans"/>
              </a:rPr>
              <a:t>e</a:t>
            </a:r>
            <a:r>
              <a:rPr sz="2800" spc="-10" dirty="0">
                <a:latin typeface="DejaVu Sans"/>
                <a:cs typeface="DejaVu Sans"/>
              </a:rPr>
              <a:t>m</a:t>
            </a:r>
            <a:r>
              <a:rPr sz="2800" dirty="0">
                <a:latin typeface="DejaVu Sans"/>
                <a:cs typeface="DejaVu Sans"/>
              </a:rPr>
              <a:t>aja	</a:t>
            </a:r>
            <a:r>
              <a:rPr sz="2800" spc="-10" dirty="0">
                <a:latin typeface="DejaVu Sans"/>
                <a:cs typeface="DejaVu Sans"/>
              </a:rPr>
              <a:t>m</a:t>
            </a:r>
            <a:r>
              <a:rPr sz="2800" spc="-5" dirty="0">
                <a:latin typeface="DejaVu Sans"/>
                <a:cs typeface="DejaVu Sans"/>
              </a:rPr>
              <a:t>enc</a:t>
            </a:r>
            <a:r>
              <a:rPr sz="2800" dirty="0">
                <a:latin typeface="DejaVu Sans"/>
                <a:cs typeface="DejaVu Sans"/>
              </a:rPr>
              <a:t>a</a:t>
            </a:r>
            <a:r>
              <a:rPr sz="2800" spc="-10" dirty="0">
                <a:latin typeface="DejaVu Sans"/>
                <a:cs typeface="DejaVu Sans"/>
              </a:rPr>
              <a:t>p</a:t>
            </a:r>
            <a:r>
              <a:rPr sz="2800" dirty="0">
                <a:latin typeface="DejaVu Sans"/>
                <a:cs typeface="DejaVu Sans"/>
              </a:rPr>
              <a:t>ai	</a:t>
            </a:r>
            <a:r>
              <a:rPr sz="2800" spc="-10" dirty="0">
                <a:latin typeface="DejaVu Sans"/>
                <a:cs typeface="DejaVu Sans"/>
              </a:rPr>
              <a:t>t</a:t>
            </a:r>
            <a:r>
              <a:rPr sz="2800" dirty="0">
                <a:latin typeface="DejaVu Sans"/>
                <a:cs typeface="DejaVu Sans"/>
              </a:rPr>
              <a:t>u</a:t>
            </a:r>
            <a:r>
              <a:rPr sz="2800" spc="-10" dirty="0">
                <a:latin typeface="DejaVu Sans"/>
                <a:cs typeface="DejaVu Sans"/>
              </a:rPr>
              <a:t>g</a:t>
            </a:r>
            <a:r>
              <a:rPr sz="2800" dirty="0">
                <a:latin typeface="DejaVu Sans"/>
                <a:cs typeface="DejaVu Sans"/>
              </a:rPr>
              <a:t>as  </a:t>
            </a:r>
            <a:r>
              <a:rPr sz="2800" spc="-10" dirty="0">
                <a:latin typeface="DejaVu Sans"/>
                <a:cs typeface="DejaVu Sans"/>
              </a:rPr>
              <a:t>d</a:t>
            </a:r>
            <a:r>
              <a:rPr sz="2800" dirty="0">
                <a:latin typeface="DejaVu Sans"/>
                <a:cs typeface="DejaVu Sans"/>
              </a:rPr>
              <a:t>an		p</a:t>
            </a:r>
            <a:r>
              <a:rPr sz="2800" spc="-15" dirty="0">
                <a:latin typeface="DejaVu Sans"/>
                <a:cs typeface="DejaVu Sans"/>
              </a:rPr>
              <a:t>e</a:t>
            </a:r>
            <a:r>
              <a:rPr sz="2800" spc="-5" dirty="0">
                <a:latin typeface="DejaVu Sans"/>
                <a:cs typeface="DejaVu Sans"/>
              </a:rPr>
              <a:t>rke</a:t>
            </a:r>
            <a:r>
              <a:rPr sz="2800" spc="-10" dirty="0">
                <a:latin typeface="DejaVu Sans"/>
                <a:cs typeface="DejaVu Sans"/>
              </a:rPr>
              <a:t>m</a:t>
            </a:r>
            <a:r>
              <a:rPr sz="2800" dirty="0">
                <a:latin typeface="DejaVu Sans"/>
                <a:cs typeface="DejaVu Sans"/>
              </a:rPr>
              <a:t>ba</a:t>
            </a:r>
            <a:r>
              <a:rPr sz="2800" spc="-5" dirty="0">
                <a:latin typeface="DejaVu Sans"/>
                <a:cs typeface="DejaVu Sans"/>
              </a:rPr>
              <a:t>n</a:t>
            </a:r>
            <a:r>
              <a:rPr sz="2800" dirty="0">
                <a:latin typeface="DejaVu Sans"/>
                <a:cs typeface="DejaVu Sans"/>
              </a:rPr>
              <a:t>g</a:t>
            </a:r>
            <a:r>
              <a:rPr sz="2800" spc="-5" dirty="0">
                <a:latin typeface="DejaVu Sans"/>
                <a:cs typeface="DejaVu Sans"/>
              </a:rPr>
              <a:t>a</a:t>
            </a:r>
            <a:r>
              <a:rPr sz="2800" dirty="0">
                <a:latin typeface="DejaVu Sans"/>
                <a:cs typeface="DejaVu Sans"/>
              </a:rPr>
              <a:t>n</a:t>
            </a:r>
            <a:endParaRPr sz="2800">
              <a:latin typeface="DejaVu Sans"/>
              <a:cs typeface="DejaVu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15060" y="2059940"/>
            <a:ext cx="2444115" cy="13055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2600" dirty="0">
                <a:latin typeface="DejaVu Sans"/>
                <a:cs typeface="DejaVu Sans"/>
              </a:rPr>
              <a:t>1. </a:t>
            </a:r>
            <a:r>
              <a:rPr sz="2800" spc="-10" dirty="0">
                <a:latin typeface="DejaVu Sans"/>
                <a:cs typeface="DejaVu Sans"/>
              </a:rPr>
              <a:t>Membantu  </a:t>
            </a:r>
            <a:r>
              <a:rPr sz="2800" dirty="0">
                <a:latin typeface="DejaVu Sans"/>
                <a:cs typeface="DejaVu Sans"/>
              </a:rPr>
              <a:t>p</a:t>
            </a:r>
            <a:r>
              <a:rPr sz="2800" spc="-5" dirty="0">
                <a:latin typeface="DejaVu Sans"/>
                <a:cs typeface="DejaVu Sans"/>
              </a:rPr>
              <a:t>er</a:t>
            </a:r>
            <a:r>
              <a:rPr sz="2800" spc="-10" dirty="0">
                <a:latin typeface="DejaVu Sans"/>
                <a:cs typeface="DejaVu Sans"/>
              </a:rPr>
              <a:t>t</a:t>
            </a:r>
            <a:r>
              <a:rPr sz="2800" dirty="0">
                <a:latin typeface="DejaVu Sans"/>
                <a:cs typeface="DejaVu Sans"/>
              </a:rPr>
              <a:t>u</a:t>
            </a:r>
            <a:r>
              <a:rPr sz="2800" spc="-10" dirty="0">
                <a:latin typeface="DejaVu Sans"/>
                <a:cs typeface="DejaVu Sans"/>
              </a:rPr>
              <a:t>m</a:t>
            </a:r>
            <a:r>
              <a:rPr sz="2800" dirty="0">
                <a:latin typeface="DejaVu Sans"/>
                <a:cs typeface="DejaVu Sans"/>
              </a:rPr>
              <a:t>b</a:t>
            </a:r>
            <a:r>
              <a:rPr sz="2800" spc="-5" dirty="0">
                <a:latin typeface="DejaVu Sans"/>
                <a:cs typeface="DejaVu Sans"/>
              </a:rPr>
              <a:t>u</a:t>
            </a:r>
            <a:r>
              <a:rPr sz="2800" dirty="0">
                <a:latin typeface="DejaVu Sans"/>
                <a:cs typeface="DejaVu Sans"/>
              </a:rPr>
              <a:t>h</a:t>
            </a:r>
            <a:r>
              <a:rPr sz="2800" spc="-5" dirty="0">
                <a:latin typeface="DejaVu Sans"/>
                <a:cs typeface="DejaVu Sans"/>
              </a:rPr>
              <a:t>a</a:t>
            </a:r>
            <a:r>
              <a:rPr sz="2800" dirty="0">
                <a:latin typeface="DejaVu Sans"/>
                <a:cs typeface="DejaVu Sans"/>
              </a:rPr>
              <a:t>n  </a:t>
            </a:r>
            <a:r>
              <a:rPr sz="2800" spc="-5" dirty="0">
                <a:latin typeface="DejaVu Sans"/>
                <a:cs typeface="DejaVu Sans"/>
              </a:rPr>
              <a:t>pribadi</a:t>
            </a:r>
            <a:endParaRPr sz="2800">
              <a:latin typeface="DejaVu Sans"/>
              <a:cs typeface="DejaVu San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83360" y="3341370"/>
            <a:ext cx="4999990" cy="1973580"/>
          </a:xfrm>
          <a:prstGeom prst="rect">
            <a:avLst/>
          </a:prstGeom>
        </p:spPr>
        <p:txBody>
          <a:bodyPr vert="horz" wrap="square" lIns="0" tIns="7239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70"/>
              </a:spcBef>
            </a:pPr>
            <a:r>
              <a:rPr sz="3525" spc="-7" baseline="9456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2800" spc="-5" dirty="0">
                <a:latin typeface="DejaVu Sans"/>
                <a:cs typeface="DejaVu Sans"/>
              </a:rPr>
              <a:t>Pertumbuhan fisik</a:t>
            </a:r>
            <a:endParaRPr sz="2800">
              <a:latin typeface="DejaVu Sans"/>
              <a:cs typeface="DejaVu Sans"/>
            </a:endParaRPr>
          </a:p>
          <a:p>
            <a:pPr marL="38100">
              <a:lnSpc>
                <a:spcPct val="100000"/>
              </a:lnSpc>
              <a:spcBef>
                <a:spcPts val="470"/>
              </a:spcBef>
            </a:pPr>
            <a:r>
              <a:rPr sz="3525" spc="-7" baseline="9456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2800" spc="-5" dirty="0">
                <a:latin typeface="DejaVu Sans"/>
                <a:cs typeface="DejaVu Sans"/>
              </a:rPr>
              <a:t>Perkembangan</a:t>
            </a:r>
            <a:r>
              <a:rPr sz="2800" spc="-20" dirty="0">
                <a:latin typeface="DejaVu Sans"/>
                <a:cs typeface="DejaVu Sans"/>
              </a:rPr>
              <a:t> </a:t>
            </a:r>
            <a:r>
              <a:rPr sz="2800" spc="-5" dirty="0">
                <a:latin typeface="DejaVu Sans"/>
                <a:cs typeface="DejaVu Sans"/>
              </a:rPr>
              <a:t>mental</a:t>
            </a:r>
            <a:endParaRPr sz="2800">
              <a:latin typeface="DejaVu Sans"/>
              <a:cs typeface="DejaVu Sans"/>
            </a:endParaRPr>
          </a:p>
          <a:p>
            <a:pPr marL="38100">
              <a:lnSpc>
                <a:spcPct val="100000"/>
              </a:lnSpc>
              <a:spcBef>
                <a:spcPts val="480"/>
              </a:spcBef>
            </a:pPr>
            <a:r>
              <a:rPr sz="3525" spc="-7" baseline="9456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2800" spc="-5" dirty="0">
                <a:latin typeface="DejaVu Sans"/>
                <a:cs typeface="DejaVu Sans"/>
              </a:rPr>
              <a:t>Perkembangan</a:t>
            </a:r>
            <a:r>
              <a:rPr sz="2800" spc="-50" dirty="0">
                <a:latin typeface="DejaVu Sans"/>
                <a:cs typeface="DejaVu Sans"/>
              </a:rPr>
              <a:t> </a:t>
            </a:r>
            <a:r>
              <a:rPr sz="2800" spc="-5" dirty="0">
                <a:latin typeface="DejaVu Sans"/>
                <a:cs typeface="DejaVu Sans"/>
              </a:rPr>
              <a:t>emosional</a:t>
            </a:r>
            <a:endParaRPr sz="2800">
              <a:latin typeface="DejaVu Sans"/>
              <a:cs typeface="DejaVu Sans"/>
            </a:endParaRPr>
          </a:p>
          <a:p>
            <a:pPr marL="38100">
              <a:lnSpc>
                <a:spcPct val="100000"/>
              </a:lnSpc>
              <a:spcBef>
                <a:spcPts val="480"/>
              </a:spcBef>
            </a:pPr>
            <a:r>
              <a:rPr sz="3525" spc="-7" baseline="9456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2800" spc="-5" dirty="0">
                <a:latin typeface="DejaVu Sans"/>
                <a:cs typeface="DejaVu Sans"/>
              </a:rPr>
              <a:t>Perkembangan</a:t>
            </a:r>
            <a:r>
              <a:rPr sz="2800" spc="-25" dirty="0">
                <a:latin typeface="DejaVu Sans"/>
                <a:cs typeface="DejaVu Sans"/>
              </a:rPr>
              <a:t> </a:t>
            </a:r>
            <a:r>
              <a:rPr sz="2800" spc="-5" dirty="0">
                <a:latin typeface="DejaVu Sans"/>
                <a:cs typeface="DejaVu Sans"/>
              </a:rPr>
              <a:t>spriritual</a:t>
            </a:r>
            <a:endParaRPr sz="28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535940" y="783590"/>
            <a:ext cx="518096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5" dirty="0"/>
              <a:t>Lanjutan………….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1145539" y="2136140"/>
            <a:ext cx="582739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spc="-5" dirty="0">
                <a:latin typeface="DejaVu Sans"/>
                <a:cs typeface="DejaVu Sans"/>
              </a:rPr>
              <a:t>2. </a:t>
            </a:r>
            <a:r>
              <a:rPr sz="2400" spc="-5" dirty="0">
                <a:latin typeface="DejaVu Sans"/>
                <a:cs typeface="DejaVu Sans"/>
              </a:rPr>
              <a:t>Membantu remaja mencapai</a:t>
            </a:r>
            <a:r>
              <a:rPr sz="2400" spc="-515" dirty="0">
                <a:latin typeface="DejaVu Sans"/>
                <a:cs typeface="DejaVu Sans"/>
              </a:rPr>
              <a:t> </a:t>
            </a:r>
            <a:r>
              <a:rPr sz="2400" spc="-5" dirty="0">
                <a:latin typeface="DejaVu Sans"/>
                <a:cs typeface="DejaVu Sans"/>
              </a:rPr>
              <a:t>tugas</a:t>
            </a:r>
            <a:endParaRPr sz="2400">
              <a:latin typeface="DejaVu Sans"/>
              <a:cs typeface="DejaVu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631940" y="2532379"/>
            <a:ext cx="1499870" cy="3911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383665" algn="l"/>
              </a:tabLst>
            </a:pPr>
            <a:r>
              <a:rPr sz="2400" spc="-5" dirty="0">
                <a:latin typeface="DejaVu Sans"/>
                <a:cs typeface="DejaVu Sans"/>
              </a:rPr>
              <a:t>s</a:t>
            </a:r>
            <a:r>
              <a:rPr sz="2400" spc="-10" dirty="0">
                <a:latin typeface="DejaVu Sans"/>
                <a:cs typeface="DejaVu Sans"/>
              </a:rPr>
              <a:t>o</a:t>
            </a:r>
            <a:r>
              <a:rPr sz="2400" spc="-5" dirty="0">
                <a:latin typeface="DejaVu Sans"/>
                <a:cs typeface="DejaVu Sans"/>
              </a:rPr>
              <a:t>s</a:t>
            </a:r>
            <a:r>
              <a:rPr sz="2400" dirty="0">
                <a:latin typeface="DejaVu Sans"/>
                <a:cs typeface="DejaVu Sans"/>
              </a:rPr>
              <a:t>i</a:t>
            </a:r>
            <a:r>
              <a:rPr sz="2400" spc="5" dirty="0">
                <a:latin typeface="DejaVu Sans"/>
                <a:cs typeface="DejaVu Sans"/>
              </a:rPr>
              <a:t>a</a:t>
            </a:r>
            <a:r>
              <a:rPr sz="2400" dirty="0">
                <a:latin typeface="DejaVu Sans"/>
                <a:cs typeface="DejaVu Sans"/>
              </a:rPr>
              <a:t>l	:</a:t>
            </a:r>
            <a:endParaRPr sz="2400">
              <a:latin typeface="DejaVu Sans"/>
              <a:cs typeface="DejaVu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120139" y="2480128"/>
            <a:ext cx="5235575" cy="1419225"/>
          </a:xfrm>
          <a:prstGeom prst="rect">
            <a:avLst/>
          </a:prstGeom>
        </p:spPr>
        <p:txBody>
          <a:bodyPr vert="horz" wrap="square" lIns="0" tIns="64769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09"/>
              </a:spcBef>
            </a:pPr>
            <a:r>
              <a:rPr sz="2400" spc="-5" dirty="0">
                <a:latin typeface="DejaVu Sans"/>
                <a:cs typeface="DejaVu Sans"/>
              </a:rPr>
              <a:t>pertumbuhan </a:t>
            </a:r>
            <a:r>
              <a:rPr sz="2400" dirty="0">
                <a:latin typeface="DejaVu Sans"/>
                <a:cs typeface="DejaVu Sans"/>
              </a:rPr>
              <a:t>dan</a:t>
            </a:r>
            <a:r>
              <a:rPr sz="2400" spc="-25" dirty="0">
                <a:latin typeface="DejaVu Sans"/>
                <a:cs typeface="DejaVu Sans"/>
              </a:rPr>
              <a:t> </a:t>
            </a:r>
            <a:r>
              <a:rPr sz="2400" spc="-5" dirty="0">
                <a:latin typeface="DejaVu Sans"/>
                <a:cs typeface="DejaVu Sans"/>
              </a:rPr>
              <a:t>perkembangan</a:t>
            </a:r>
            <a:endParaRPr sz="2400">
              <a:latin typeface="DejaVu Sans"/>
              <a:cs typeface="DejaVu Sans"/>
            </a:endParaRPr>
          </a:p>
          <a:p>
            <a:pPr marL="431800">
              <a:lnSpc>
                <a:spcPct val="100000"/>
              </a:lnSpc>
              <a:spcBef>
                <a:spcPts val="480"/>
              </a:spcBef>
            </a:pPr>
            <a:r>
              <a:rPr sz="3525" spc="-7" baseline="9456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2800" spc="-5" dirty="0">
                <a:latin typeface="DejaVu Sans"/>
                <a:cs typeface="DejaVu Sans"/>
              </a:rPr>
              <a:t>Melanjutkan</a:t>
            </a:r>
            <a:r>
              <a:rPr sz="2800" spc="-15" dirty="0">
                <a:latin typeface="DejaVu Sans"/>
                <a:cs typeface="DejaVu Sans"/>
              </a:rPr>
              <a:t> </a:t>
            </a:r>
            <a:r>
              <a:rPr sz="2800" spc="-5" dirty="0">
                <a:latin typeface="DejaVu Sans"/>
                <a:cs typeface="DejaVu Sans"/>
              </a:rPr>
              <a:t>sekolah</a:t>
            </a:r>
            <a:endParaRPr sz="2800">
              <a:latin typeface="DejaVu Sans"/>
              <a:cs typeface="DejaVu Sans"/>
            </a:endParaRPr>
          </a:p>
          <a:p>
            <a:pPr marL="431800">
              <a:lnSpc>
                <a:spcPct val="100000"/>
              </a:lnSpc>
              <a:spcBef>
                <a:spcPts val="480"/>
              </a:spcBef>
            </a:pPr>
            <a:r>
              <a:rPr sz="3525" spc="-7" baseline="9456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2800" spc="-5" dirty="0">
                <a:latin typeface="DejaVu Sans"/>
                <a:cs typeface="DejaVu Sans"/>
              </a:rPr>
              <a:t>Mencari</a:t>
            </a:r>
            <a:r>
              <a:rPr sz="2800" spc="-10" dirty="0">
                <a:latin typeface="DejaVu Sans"/>
                <a:cs typeface="DejaVu Sans"/>
              </a:rPr>
              <a:t> </a:t>
            </a:r>
            <a:r>
              <a:rPr sz="2800" spc="-5" dirty="0">
                <a:latin typeface="DejaVu Sans"/>
                <a:cs typeface="DejaVu Sans"/>
              </a:rPr>
              <a:t>pekerjaan</a:t>
            </a:r>
            <a:endParaRPr sz="2800">
              <a:latin typeface="DejaVu Sans"/>
              <a:cs typeface="DejaVu San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513839" y="3872229"/>
            <a:ext cx="6124575" cy="148844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38100">
              <a:lnSpc>
                <a:spcPct val="100000"/>
              </a:lnSpc>
              <a:spcBef>
                <a:spcPts val="580"/>
              </a:spcBef>
            </a:pPr>
            <a:r>
              <a:rPr sz="3525" spc="-7" baseline="9456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2800" spc="-5" dirty="0">
                <a:latin typeface="DejaVu Sans"/>
                <a:cs typeface="DejaVu Sans"/>
              </a:rPr>
              <a:t>Memulai kehidupan</a:t>
            </a:r>
            <a:r>
              <a:rPr sz="2800" spc="-50" dirty="0">
                <a:latin typeface="DejaVu Sans"/>
                <a:cs typeface="DejaVu Sans"/>
              </a:rPr>
              <a:t> </a:t>
            </a:r>
            <a:r>
              <a:rPr sz="2800" spc="-5" dirty="0">
                <a:latin typeface="DejaVu Sans"/>
                <a:cs typeface="DejaVu Sans"/>
              </a:rPr>
              <a:t>berkeluarga</a:t>
            </a:r>
            <a:endParaRPr sz="2800">
              <a:latin typeface="DejaVu Sans"/>
              <a:cs typeface="DejaVu Sans"/>
            </a:endParaRPr>
          </a:p>
          <a:p>
            <a:pPr marL="38100">
              <a:lnSpc>
                <a:spcPct val="100000"/>
              </a:lnSpc>
              <a:spcBef>
                <a:spcPts val="480"/>
              </a:spcBef>
            </a:pPr>
            <a:r>
              <a:rPr sz="3525" baseline="9456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2800" dirty="0">
                <a:latin typeface="DejaVu Sans"/>
                <a:cs typeface="DejaVu Sans"/>
              </a:rPr>
              <a:t>Menjadi </a:t>
            </a:r>
            <a:r>
              <a:rPr sz="2800" spc="-5" dirty="0">
                <a:latin typeface="DejaVu Sans"/>
                <a:cs typeface="DejaVu Sans"/>
              </a:rPr>
              <a:t>anggota</a:t>
            </a:r>
            <a:r>
              <a:rPr sz="2800" spc="-35" dirty="0">
                <a:latin typeface="DejaVu Sans"/>
                <a:cs typeface="DejaVu Sans"/>
              </a:rPr>
              <a:t> </a:t>
            </a:r>
            <a:r>
              <a:rPr sz="2800" spc="-5" dirty="0">
                <a:latin typeface="DejaVu Sans"/>
                <a:cs typeface="DejaVu Sans"/>
              </a:rPr>
              <a:t>masyarakat</a:t>
            </a:r>
            <a:endParaRPr sz="2800">
              <a:latin typeface="DejaVu Sans"/>
              <a:cs typeface="DejaVu Sans"/>
            </a:endParaRPr>
          </a:p>
          <a:p>
            <a:pPr marL="38100">
              <a:lnSpc>
                <a:spcPct val="100000"/>
              </a:lnSpc>
              <a:spcBef>
                <a:spcPts val="480"/>
              </a:spcBef>
            </a:pPr>
            <a:r>
              <a:rPr sz="3525" spc="-7" baseline="9456" dirty="0">
                <a:solidFill>
                  <a:srgbClr val="0E6EC5"/>
                </a:solidFill>
                <a:latin typeface="OpenSymbol"/>
                <a:cs typeface="OpenSymbol"/>
              </a:rPr>
              <a:t></a:t>
            </a:r>
            <a:r>
              <a:rPr sz="2800" spc="-5" dirty="0">
                <a:latin typeface="DejaVu Sans"/>
                <a:cs typeface="DejaVu Sans"/>
              </a:rPr>
              <a:t>Mempraktekan hidup</a:t>
            </a:r>
            <a:r>
              <a:rPr sz="2800" spc="-15" dirty="0">
                <a:latin typeface="DejaVu Sans"/>
                <a:cs typeface="DejaVu Sans"/>
              </a:rPr>
              <a:t> </a:t>
            </a:r>
            <a:r>
              <a:rPr sz="2800" spc="-5" dirty="0">
                <a:latin typeface="DejaVu Sans"/>
                <a:cs typeface="DejaVu Sans"/>
              </a:rPr>
              <a:t>sehat</a:t>
            </a:r>
            <a:endParaRPr sz="28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600200" y="2667000"/>
            <a:ext cx="5311775" cy="1120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>
              <a:lnSpc>
                <a:spcPct val="100000"/>
              </a:lnSpc>
              <a:spcBef>
                <a:spcPts val="100"/>
              </a:spcBef>
            </a:pPr>
            <a:r>
              <a:rPr sz="7200" spc="-5" dirty="0">
                <a:latin typeface="Impact"/>
                <a:cs typeface="Impact"/>
              </a:rPr>
              <a:t>TERIMA</a:t>
            </a:r>
            <a:r>
              <a:rPr sz="7200" spc="-80" dirty="0">
                <a:latin typeface="Impact"/>
                <a:cs typeface="Impact"/>
              </a:rPr>
              <a:t> </a:t>
            </a:r>
            <a:r>
              <a:rPr sz="7200" spc="5" dirty="0">
                <a:latin typeface="Impact"/>
                <a:cs typeface="Impact"/>
              </a:rPr>
              <a:t>KASIH</a:t>
            </a:r>
            <a:endParaRPr sz="7200" dirty="0">
              <a:latin typeface="Impact"/>
              <a:cs typeface="Impact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3192779" y="783590"/>
            <a:ext cx="3402329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solidFill>
                  <a:srgbClr val="000000"/>
                </a:solidFill>
              </a:rPr>
              <a:t>DASAR</a:t>
            </a:r>
            <a:r>
              <a:rPr sz="3600" spc="-85" dirty="0">
                <a:solidFill>
                  <a:srgbClr val="000000"/>
                </a:solidFill>
              </a:rPr>
              <a:t> </a:t>
            </a:r>
            <a:r>
              <a:rPr sz="3600" spc="-5" dirty="0">
                <a:solidFill>
                  <a:srgbClr val="000000"/>
                </a:solidFill>
              </a:rPr>
              <a:t>HUKUM</a:t>
            </a:r>
            <a:endParaRPr sz="3600"/>
          </a:p>
        </p:txBody>
      </p:sp>
      <p:sp>
        <p:nvSpPr>
          <p:cNvPr id="3" name="object 3"/>
          <p:cNvSpPr txBox="1"/>
          <p:nvPr/>
        </p:nvSpPr>
        <p:spPr>
          <a:xfrm>
            <a:off x="510540" y="2136140"/>
            <a:ext cx="7181850" cy="3258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11150" marR="30480" indent="-273050">
              <a:lnSpc>
                <a:spcPct val="100000"/>
              </a:lnSpc>
              <a:spcBef>
                <a:spcPts val="100"/>
              </a:spcBef>
              <a:tabLst>
                <a:tab pos="2413635" algn="l"/>
                <a:tab pos="3281679" algn="l"/>
                <a:tab pos="4192904" algn="l"/>
                <a:tab pos="5130800" algn="l"/>
              </a:tabLst>
            </a:pPr>
            <a:r>
              <a:rPr sz="3675" spc="7" baseline="6802" dirty="0">
                <a:solidFill>
                  <a:srgbClr val="0ACFD8"/>
                </a:solidFill>
                <a:latin typeface="OpenSymbol"/>
                <a:cs typeface="OpenSymbol"/>
              </a:rPr>
              <a:t></a:t>
            </a:r>
            <a:r>
              <a:rPr sz="2600" spc="5" dirty="0">
                <a:latin typeface="DejaVu Sans"/>
                <a:cs typeface="DejaVu Sans"/>
              </a:rPr>
              <a:t>UU </a:t>
            </a:r>
            <a:r>
              <a:rPr sz="2600" spc="-5" dirty="0">
                <a:latin typeface="DejaVu Sans"/>
                <a:cs typeface="DejaVu Sans"/>
              </a:rPr>
              <a:t>NO: 52 </a:t>
            </a:r>
            <a:r>
              <a:rPr sz="2600" dirty="0">
                <a:latin typeface="DejaVu Sans"/>
                <a:cs typeface="DejaVu Sans"/>
              </a:rPr>
              <a:t>TH </a:t>
            </a:r>
            <a:r>
              <a:rPr sz="2600" spc="-5" dirty="0">
                <a:latin typeface="DejaVu Sans"/>
                <a:cs typeface="DejaVu Sans"/>
              </a:rPr>
              <a:t>2009, </a:t>
            </a:r>
            <a:r>
              <a:rPr sz="2600" spc="-10" dirty="0">
                <a:latin typeface="DejaVu Sans"/>
                <a:cs typeface="DejaVu Sans"/>
              </a:rPr>
              <a:t>ttg </a:t>
            </a:r>
            <a:r>
              <a:rPr sz="2600" spc="-5" dirty="0">
                <a:latin typeface="DejaVu Sans"/>
                <a:cs typeface="DejaVu Sans"/>
              </a:rPr>
              <a:t>PERKEMBANGAN  KEPENDUDUKAN	DAN PEMBANGUNAN  KELUARGA,	PASAL </a:t>
            </a:r>
            <a:r>
              <a:rPr sz="2600" dirty="0">
                <a:latin typeface="DejaVu Sans"/>
                <a:cs typeface="DejaVu Sans"/>
              </a:rPr>
              <a:t>48	</a:t>
            </a:r>
            <a:r>
              <a:rPr sz="2600" spc="-5" dirty="0">
                <a:latin typeface="DejaVu Sans"/>
                <a:cs typeface="DejaVu Sans"/>
              </a:rPr>
              <a:t>ayat	</a:t>
            </a:r>
            <a:r>
              <a:rPr sz="2600" dirty="0">
                <a:latin typeface="DejaVu Sans"/>
                <a:cs typeface="DejaVu Sans"/>
              </a:rPr>
              <a:t>1</a:t>
            </a:r>
            <a:r>
              <a:rPr sz="2600" spc="-5" dirty="0">
                <a:latin typeface="DejaVu Sans"/>
                <a:cs typeface="DejaVu Sans"/>
              </a:rPr>
              <a:t> (b)</a:t>
            </a:r>
            <a:endParaRPr sz="2600">
              <a:latin typeface="DejaVu Sans"/>
              <a:cs typeface="DejaVu Sans"/>
            </a:endParaRPr>
          </a:p>
          <a:p>
            <a:pPr marL="311150">
              <a:lnSpc>
                <a:spcPts val="3110"/>
              </a:lnSpc>
            </a:pPr>
            <a:r>
              <a:rPr sz="2600" spc="-5" dirty="0">
                <a:latin typeface="DejaVu Sans"/>
                <a:cs typeface="DejaVu Sans"/>
              </a:rPr>
              <a:t>mengatakan;</a:t>
            </a:r>
            <a:endParaRPr sz="2600">
              <a:latin typeface="DejaVu Sans"/>
              <a:cs typeface="DejaVu Sans"/>
            </a:endParaRPr>
          </a:p>
          <a:p>
            <a:pPr marL="311150" marR="233679" indent="-273050">
              <a:lnSpc>
                <a:spcPct val="99900"/>
              </a:lnSpc>
              <a:spcBef>
                <a:spcPts val="520"/>
              </a:spcBef>
            </a:pPr>
            <a:r>
              <a:rPr sz="3675" baseline="6802" dirty="0">
                <a:solidFill>
                  <a:srgbClr val="0ACFD8"/>
                </a:solidFill>
                <a:latin typeface="OpenSymbol"/>
                <a:cs typeface="OpenSymbol"/>
              </a:rPr>
              <a:t></a:t>
            </a:r>
            <a:r>
              <a:rPr sz="2600" dirty="0">
                <a:latin typeface="DejaVu Sans"/>
                <a:cs typeface="DejaVu Sans"/>
              </a:rPr>
              <a:t>“Peningkatan </a:t>
            </a:r>
            <a:r>
              <a:rPr sz="2600" spc="-5" dirty="0">
                <a:latin typeface="DejaVu Sans"/>
                <a:cs typeface="DejaVu Sans"/>
              </a:rPr>
              <a:t>kualitas remaja </a:t>
            </a:r>
            <a:r>
              <a:rPr sz="2600" dirty="0">
                <a:latin typeface="DejaVu Sans"/>
                <a:cs typeface="DejaVu Sans"/>
              </a:rPr>
              <a:t>dengan  </a:t>
            </a:r>
            <a:r>
              <a:rPr sz="2600" spc="-5" dirty="0">
                <a:latin typeface="DejaVu Sans"/>
                <a:cs typeface="DejaVu Sans"/>
              </a:rPr>
              <a:t>pemberian </a:t>
            </a:r>
            <a:r>
              <a:rPr sz="2600" dirty="0">
                <a:latin typeface="DejaVu Sans"/>
                <a:cs typeface="DejaVu Sans"/>
              </a:rPr>
              <a:t>akses </a:t>
            </a:r>
            <a:r>
              <a:rPr sz="2600" spc="-5" dirty="0">
                <a:latin typeface="DejaVu Sans"/>
                <a:cs typeface="DejaVu Sans"/>
              </a:rPr>
              <a:t>informasi, </a:t>
            </a:r>
            <a:r>
              <a:rPr sz="2600" dirty="0">
                <a:latin typeface="DejaVu Sans"/>
                <a:cs typeface="DejaVu Sans"/>
              </a:rPr>
              <a:t>pendidikan,  konseling </a:t>
            </a:r>
            <a:r>
              <a:rPr sz="2600" spc="-5" dirty="0">
                <a:latin typeface="DejaVu Sans"/>
                <a:cs typeface="DejaVu Sans"/>
              </a:rPr>
              <a:t>dan pelayanan ttg </a:t>
            </a:r>
            <a:r>
              <a:rPr sz="2600" dirty="0">
                <a:latin typeface="DejaVu Sans"/>
                <a:cs typeface="DejaVu Sans"/>
              </a:rPr>
              <a:t>kehidupan  </a:t>
            </a:r>
            <a:r>
              <a:rPr sz="2600" spc="-5" dirty="0">
                <a:latin typeface="DejaVu Sans"/>
                <a:cs typeface="DejaVu Sans"/>
              </a:rPr>
              <a:t>berkeluarga”.</a:t>
            </a:r>
            <a:endParaRPr sz="26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33979" y="612140"/>
            <a:ext cx="3870325" cy="787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b="1" spc="-5" dirty="0">
                <a:latin typeface="Arial"/>
                <a:cs typeface="Arial"/>
              </a:rPr>
              <a:t>Prog Gen</a:t>
            </a:r>
            <a:r>
              <a:rPr b="1" spc="-80" dirty="0">
                <a:latin typeface="Arial"/>
                <a:cs typeface="Arial"/>
              </a:rPr>
              <a:t> </a:t>
            </a:r>
            <a:r>
              <a:rPr b="1" spc="-5" dirty="0">
                <a:latin typeface="Arial"/>
                <a:cs typeface="Arial"/>
              </a:rPr>
              <a:t>Re</a:t>
            </a:r>
          </a:p>
        </p:txBody>
      </p:sp>
      <p:sp>
        <p:nvSpPr>
          <p:cNvPr id="3" name="object 3"/>
          <p:cNvSpPr txBox="1"/>
          <p:nvPr/>
        </p:nvSpPr>
        <p:spPr>
          <a:xfrm>
            <a:off x="535940" y="2014220"/>
            <a:ext cx="8062595" cy="12128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810" algn="just">
              <a:lnSpc>
                <a:spcPct val="100000"/>
              </a:lnSpc>
              <a:spcBef>
                <a:spcPts val="100"/>
              </a:spcBef>
            </a:pPr>
            <a:r>
              <a:rPr sz="2600" spc="-5" dirty="0">
                <a:latin typeface="DejaVu Sans"/>
                <a:cs typeface="DejaVu Sans"/>
              </a:rPr>
              <a:t>Suatu program </a:t>
            </a:r>
            <a:r>
              <a:rPr sz="2600" dirty="0">
                <a:latin typeface="DejaVu Sans"/>
                <a:cs typeface="DejaVu Sans"/>
              </a:rPr>
              <a:t>untuk </a:t>
            </a:r>
            <a:r>
              <a:rPr sz="2600" spc="-5" dirty="0">
                <a:latin typeface="DejaVu Sans"/>
                <a:cs typeface="DejaVu Sans"/>
              </a:rPr>
              <a:t>memfasilitasi terwujudnya  </a:t>
            </a:r>
            <a:r>
              <a:rPr sz="2600" dirty="0">
                <a:latin typeface="DejaVu Sans"/>
                <a:cs typeface="DejaVu Sans"/>
              </a:rPr>
              <a:t>Tegar </a:t>
            </a:r>
            <a:r>
              <a:rPr sz="2600" spc="-5" dirty="0">
                <a:latin typeface="DejaVu Sans"/>
                <a:cs typeface="DejaVu Sans"/>
              </a:rPr>
              <a:t>Remaja, yaitu remaja yang berperilaku  </a:t>
            </a:r>
            <a:r>
              <a:rPr sz="2600" dirty="0">
                <a:latin typeface="DejaVu Sans"/>
                <a:cs typeface="DejaVu Sans"/>
              </a:rPr>
              <a:t>sehat, </a:t>
            </a:r>
            <a:r>
              <a:rPr sz="2600" spc="-5" dirty="0">
                <a:latin typeface="DejaVu Sans"/>
                <a:cs typeface="DejaVu Sans"/>
              </a:rPr>
              <a:t>terhindar dari risiko Triad </a:t>
            </a:r>
            <a:r>
              <a:rPr sz="2600" dirty="0">
                <a:latin typeface="DejaVu Sans"/>
                <a:cs typeface="DejaVu Sans"/>
              </a:rPr>
              <a:t>KRR,</a:t>
            </a:r>
            <a:r>
              <a:rPr sz="2600" spc="254" dirty="0">
                <a:latin typeface="DejaVu Sans"/>
                <a:cs typeface="DejaVu Sans"/>
              </a:rPr>
              <a:t> </a:t>
            </a:r>
            <a:r>
              <a:rPr sz="2600" dirty="0">
                <a:latin typeface="DejaVu Sans"/>
                <a:cs typeface="DejaVu Sans"/>
              </a:rPr>
              <a:t>menunda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5940" y="3597909"/>
            <a:ext cx="55308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2161540" algn="l"/>
                <a:tab pos="4567555" algn="l"/>
              </a:tabLst>
            </a:pPr>
            <a:r>
              <a:rPr sz="2600" dirty="0">
                <a:latin typeface="DejaVu Sans"/>
                <a:cs typeface="DejaVu Sans"/>
              </a:rPr>
              <a:t>k</a:t>
            </a:r>
            <a:r>
              <a:rPr sz="2600" spc="5" dirty="0">
                <a:latin typeface="DejaVu Sans"/>
                <a:cs typeface="DejaVu Sans"/>
              </a:rPr>
              <a:t>eh</a:t>
            </a:r>
            <a:r>
              <a:rPr sz="2600" spc="-5" dirty="0">
                <a:latin typeface="DejaVu Sans"/>
                <a:cs typeface="DejaVu Sans"/>
              </a:rPr>
              <a:t>id</a:t>
            </a:r>
            <a:r>
              <a:rPr sz="2600" spc="5" dirty="0">
                <a:latin typeface="DejaVu Sans"/>
                <a:cs typeface="DejaVu Sans"/>
              </a:rPr>
              <a:t>u</a:t>
            </a:r>
            <a:r>
              <a:rPr sz="2600" spc="-5" dirty="0">
                <a:latin typeface="DejaVu Sans"/>
                <a:cs typeface="DejaVu Sans"/>
              </a:rPr>
              <a:t>p</a:t>
            </a:r>
            <a:r>
              <a:rPr sz="2600" dirty="0">
                <a:latin typeface="DejaVu Sans"/>
                <a:cs typeface="DejaVu Sans"/>
              </a:rPr>
              <a:t>an	</a:t>
            </a:r>
            <a:r>
              <a:rPr sz="2600" spc="-5" dirty="0">
                <a:latin typeface="DejaVu Sans"/>
                <a:cs typeface="DejaVu Sans"/>
              </a:rPr>
              <a:t>b</a:t>
            </a:r>
            <a:r>
              <a:rPr sz="2600" spc="5" dirty="0">
                <a:latin typeface="DejaVu Sans"/>
                <a:cs typeface="DejaVu Sans"/>
              </a:rPr>
              <a:t>e</a:t>
            </a:r>
            <a:r>
              <a:rPr sz="2600" spc="-5" dirty="0">
                <a:latin typeface="DejaVu Sans"/>
                <a:cs typeface="DejaVu Sans"/>
              </a:rPr>
              <a:t>r</a:t>
            </a:r>
            <a:r>
              <a:rPr sz="2600" dirty="0">
                <a:latin typeface="DejaVu Sans"/>
                <a:cs typeface="DejaVu Sans"/>
              </a:rPr>
              <a:t>k</a:t>
            </a:r>
            <a:r>
              <a:rPr sz="2600" spc="5" dirty="0">
                <a:latin typeface="DejaVu Sans"/>
                <a:cs typeface="DejaVu Sans"/>
              </a:rPr>
              <a:t>e</a:t>
            </a:r>
            <a:r>
              <a:rPr sz="2600" spc="-5" dirty="0">
                <a:latin typeface="DejaVu Sans"/>
                <a:cs typeface="DejaVu Sans"/>
              </a:rPr>
              <a:t>l</a:t>
            </a:r>
            <a:r>
              <a:rPr sz="2600" dirty="0">
                <a:latin typeface="DejaVu Sans"/>
                <a:cs typeface="DejaVu Sans"/>
              </a:rPr>
              <a:t>ua</a:t>
            </a:r>
            <a:r>
              <a:rPr sz="2600" spc="-5" dirty="0">
                <a:latin typeface="DejaVu Sans"/>
                <a:cs typeface="DejaVu Sans"/>
              </a:rPr>
              <a:t>rg</a:t>
            </a:r>
            <a:r>
              <a:rPr sz="2600" dirty="0">
                <a:latin typeface="DejaVu Sans"/>
                <a:cs typeface="DejaVu Sans"/>
              </a:rPr>
              <a:t>a	u</a:t>
            </a:r>
            <a:r>
              <a:rPr sz="2600" spc="5" dirty="0">
                <a:latin typeface="DejaVu Sans"/>
                <a:cs typeface="DejaVu Sans"/>
              </a:rPr>
              <a:t>n</a:t>
            </a:r>
            <a:r>
              <a:rPr sz="2600" spc="-5" dirty="0">
                <a:latin typeface="DejaVu Sans"/>
                <a:cs typeface="DejaVu Sans"/>
              </a:rPr>
              <a:t>t</a:t>
            </a:r>
            <a:r>
              <a:rPr sz="2600" dirty="0">
                <a:latin typeface="DejaVu Sans"/>
                <a:cs typeface="DejaVu Sans"/>
              </a:rPr>
              <a:t>uk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35940" y="3201670"/>
            <a:ext cx="8060690" cy="8178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00"/>
              </a:spcBef>
              <a:tabLst>
                <a:tab pos="1092835" algn="l"/>
                <a:tab pos="3482340" algn="l"/>
                <a:tab pos="5864225" algn="l"/>
              </a:tabLst>
            </a:pPr>
            <a:r>
              <a:rPr sz="2600" spc="5" dirty="0">
                <a:latin typeface="DejaVu Sans"/>
                <a:cs typeface="DejaVu Sans"/>
              </a:rPr>
              <a:t>u</a:t>
            </a:r>
            <a:r>
              <a:rPr sz="2600" spc="-10" dirty="0">
                <a:latin typeface="DejaVu Sans"/>
                <a:cs typeface="DejaVu Sans"/>
              </a:rPr>
              <a:t>s</a:t>
            </a:r>
            <a:r>
              <a:rPr sz="2600" spc="-5" dirty="0">
                <a:latin typeface="DejaVu Sans"/>
                <a:cs typeface="DejaVu Sans"/>
              </a:rPr>
              <a:t>i</a:t>
            </a:r>
            <a:r>
              <a:rPr sz="2600" dirty="0">
                <a:latin typeface="DejaVu Sans"/>
                <a:cs typeface="DejaVu Sans"/>
              </a:rPr>
              <a:t>a	</a:t>
            </a:r>
            <a:r>
              <a:rPr sz="2600" spc="-5" dirty="0">
                <a:latin typeface="DejaVu Sans"/>
                <a:cs typeface="DejaVu Sans"/>
              </a:rPr>
              <a:t>p</a:t>
            </a:r>
            <a:r>
              <a:rPr sz="2600" spc="5" dirty="0">
                <a:latin typeface="DejaVu Sans"/>
                <a:cs typeface="DejaVu Sans"/>
              </a:rPr>
              <a:t>e</a:t>
            </a:r>
            <a:r>
              <a:rPr sz="2600" spc="-5" dirty="0">
                <a:latin typeface="DejaVu Sans"/>
                <a:cs typeface="DejaVu Sans"/>
              </a:rPr>
              <a:t>r</a:t>
            </a:r>
            <a:r>
              <a:rPr sz="2600" dirty="0">
                <a:latin typeface="DejaVu Sans"/>
                <a:cs typeface="DejaVu Sans"/>
              </a:rPr>
              <a:t>n</a:t>
            </a:r>
            <a:r>
              <a:rPr sz="2600" spc="-5" dirty="0">
                <a:latin typeface="DejaVu Sans"/>
                <a:cs typeface="DejaVu Sans"/>
              </a:rPr>
              <a:t>i</a:t>
            </a:r>
            <a:r>
              <a:rPr sz="2600" spc="10" dirty="0">
                <a:latin typeface="DejaVu Sans"/>
                <a:cs typeface="DejaVu Sans"/>
              </a:rPr>
              <a:t>k</a:t>
            </a:r>
            <a:r>
              <a:rPr sz="2600" spc="-5" dirty="0">
                <a:latin typeface="DejaVu Sans"/>
                <a:cs typeface="DejaVu Sans"/>
              </a:rPr>
              <a:t>a</a:t>
            </a:r>
            <a:r>
              <a:rPr sz="2600" spc="5" dirty="0">
                <a:latin typeface="DejaVu Sans"/>
                <a:cs typeface="DejaVu Sans"/>
              </a:rPr>
              <a:t>h</a:t>
            </a:r>
            <a:r>
              <a:rPr sz="2600" dirty="0">
                <a:latin typeface="DejaVu Sans"/>
                <a:cs typeface="DejaVu Sans"/>
              </a:rPr>
              <a:t>an,	</a:t>
            </a:r>
            <a:r>
              <a:rPr sz="2600" spc="-5" dirty="0">
                <a:latin typeface="DejaVu Sans"/>
                <a:cs typeface="DejaVu Sans"/>
              </a:rPr>
              <a:t>m</a:t>
            </a:r>
            <a:r>
              <a:rPr sz="2600" spc="5" dirty="0">
                <a:latin typeface="DejaVu Sans"/>
                <a:cs typeface="DejaVu Sans"/>
              </a:rPr>
              <a:t>e</a:t>
            </a:r>
            <a:r>
              <a:rPr sz="2600" spc="-5" dirty="0">
                <a:latin typeface="DejaVu Sans"/>
                <a:cs typeface="DejaVu Sans"/>
              </a:rPr>
              <a:t>mp</a:t>
            </a:r>
            <a:r>
              <a:rPr sz="2600" spc="5" dirty="0">
                <a:latin typeface="DejaVu Sans"/>
                <a:cs typeface="DejaVu Sans"/>
              </a:rPr>
              <a:t>un</a:t>
            </a:r>
            <a:r>
              <a:rPr sz="2600" spc="-10" dirty="0">
                <a:latin typeface="DejaVu Sans"/>
                <a:cs typeface="DejaVu Sans"/>
              </a:rPr>
              <a:t>y</a:t>
            </a:r>
            <a:r>
              <a:rPr sz="2600" dirty="0">
                <a:latin typeface="DejaVu Sans"/>
                <a:cs typeface="DejaVu Sans"/>
              </a:rPr>
              <a:t>ai	</a:t>
            </a:r>
            <a:r>
              <a:rPr sz="2600" spc="-5" dirty="0">
                <a:latin typeface="DejaVu Sans"/>
                <a:cs typeface="DejaVu Sans"/>
              </a:rPr>
              <a:t>p</a:t>
            </a:r>
            <a:r>
              <a:rPr sz="2600" spc="5" dirty="0">
                <a:latin typeface="DejaVu Sans"/>
                <a:cs typeface="DejaVu Sans"/>
              </a:rPr>
              <a:t>e</a:t>
            </a:r>
            <a:r>
              <a:rPr sz="2600" spc="-5" dirty="0">
                <a:latin typeface="DejaVu Sans"/>
                <a:cs typeface="DejaVu Sans"/>
              </a:rPr>
              <a:t>re</a:t>
            </a:r>
            <a:r>
              <a:rPr sz="2600" spc="10" dirty="0">
                <a:latin typeface="DejaVu Sans"/>
                <a:cs typeface="DejaVu Sans"/>
              </a:rPr>
              <a:t>n</a:t>
            </a:r>
            <a:r>
              <a:rPr sz="2600" spc="-5" dirty="0">
                <a:latin typeface="DejaVu Sans"/>
                <a:cs typeface="DejaVu Sans"/>
              </a:rPr>
              <a:t>ca</a:t>
            </a:r>
            <a:r>
              <a:rPr sz="2600" spc="5" dirty="0">
                <a:latin typeface="DejaVu Sans"/>
                <a:cs typeface="DejaVu Sans"/>
              </a:rPr>
              <a:t>n</a:t>
            </a:r>
            <a:r>
              <a:rPr sz="2600" dirty="0">
                <a:latin typeface="DejaVu Sans"/>
                <a:cs typeface="DejaVu Sans"/>
              </a:rPr>
              <a:t>a</a:t>
            </a:r>
            <a:r>
              <a:rPr sz="2600" spc="-5" dirty="0">
                <a:latin typeface="DejaVu Sans"/>
                <a:cs typeface="DejaVu Sans"/>
              </a:rPr>
              <a:t>an</a:t>
            </a:r>
            <a:endParaRPr sz="2600">
              <a:latin typeface="DejaVu Sans"/>
              <a:cs typeface="DejaVu Sans"/>
            </a:endParaRPr>
          </a:p>
          <a:p>
            <a:pPr marR="5080" algn="r">
              <a:lnSpc>
                <a:spcPct val="100000"/>
              </a:lnSpc>
            </a:pPr>
            <a:r>
              <a:rPr sz="2600" dirty="0">
                <a:latin typeface="DejaVu Sans"/>
                <a:cs typeface="DejaVu Sans"/>
              </a:rPr>
              <a:t>m</a:t>
            </a:r>
            <a:r>
              <a:rPr sz="2600" spc="-5" dirty="0">
                <a:latin typeface="DejaVu Sans"/>
                <a:cs typeface="DejaVu Sans"/>
              </a:rPr>
              <a:t>e</a:t>
            </a:r>
            <a:r>
              <a:rPr sz="2600" dirty="0">
                <a:latin typeface="DejaVu Sans"/>
                <a:cs typeface="DejaVu Sans"/>
              </a:rPr>
              <a:t>wu</a:t>
            </a:r>
            <a:r>
              <a:rPr sz="2600" spc="-5" dirty="0">
                <a:latin typeface="DejaVu Sans"/>
                <a:cs typeface="DejaVu Sans"/>
              </a:rPr>
              <a:t>j</a:t>
            </a:r>
            <a:r>
              <a:rPr sz="2600" spc="5" dirty="0">
                <a:latin typeface="DejaVu Sans"/>
                <a:cs typeface="DejaVu Sans"/>
              </a:rPr>
              <a:t>u</a:t>
            </a:r>
            <a:r>
              <a:rPr sz="2600" spc="-5" dirty="0">
                <a:latin typeface="DejaVu Sans"/>
                <a:cs typeface="DejaVu Sans"/>
              </a:rPr>
              <a:t>d</a:t>
            </a:r>
            <a:r>
              <a:rPr sz="2600" spc="10" dirty="0">
                <a:latin typeface="DejaVu Sans"/>
                <a:cs typeface="DejaVu Sans"/>
              </a:rPr>
              <a:t>k</a:t>
            </a:r>
            <a:r>
              <a:rPr sz="2600" spc="-5" dirty="0">
                <a:latin typeface="DejaVu Sans"/>
                <a:cs typeface="DejaVu Sans"/>
              </a:rPr>
              <a:t>an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5940" y="3994150"/>
            <a:ext cx="806259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spc="-5" dirty="0">
                <a:latin typeface="DejaVu Sans"/>
                <a:cs typeface="DejaVu Sans"/>
              </a:rPr>
              <a:t>Keluarga Kecil Bahagia Sejahtera serta</a:t>
            </a:r>
            <a:r>
              <a:rPr sz="2600" spc="409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menjadi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35940" y="4389120"/>
            <a:ext cx="627888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493520" algn="l"/>
                <a:tab pos="3111500" algn="l"/>
                <a:tab pos="4149725" algn="l"/>
                <a:tab pos="5013325" algn="l"/>
              </a:tabLst>
            </a:pPr>
            <a:r>
              <a:rPr sz="2600" spc="-5" dirty="0">
                <a:latin typeface="DejaVu Sans"/>
                <a:cs typeface="DejaVu Sans"/>
              </a:rPr>
              <a:t>co</a:t>
            </a:r>
            <a:r>
              <a:rPr sz="2600" spc="5" dirty="0">
                <a:latin typeface="DejaVu Sans"/>
                <a:cs typeface="DejaVu Sans"/>
              </a:rPr>
              <a:t>n</a:t>
            </a:r>
            <a:r>
              <a:rPr sz="2600" spc="-5" dirty="0">
                <a:latin typeface="DejaVu Sans"/>
                <a:cs typeface="DejaVu Sans"/>
              </a:rPr>
              <a:t>t</a:t>
            </a:r>
            <a:r>
              <a:rPr sz="2600" spc="5" dirty="0">
                <a:latin typeface="DejaVu Sans"/>
                <a:cs typeface="DejaVu Sans"/>
              </a:rPr>
              <a:t>o</a:t>
            </a:r>
            <a:r>
              <a:rPr sz="2600" dirty="0">
                <a:latin typeface="DejaVu Sans"/>
                <a:cs typeface="DejaVu Sans"/>
              </a:rPr>
              <a:t>h,	m</a:t>
            </a:r>
            <a:r>
              <a:rPr sz="2600" spc="-5" dirty="0">
                <a:latin typeface="DejaVu Sans"/>
                <a:cs typeface="DejaVu Sans"/>
              </a:rPr>
              <a:t>o</a:t>
            </a:r>
            <a:r>
              <a:rPr sz="2600" spc="5" dirty="0">
                <a:latin typeface="DejaVu Sans"/>
                <a:cs typeface="DejaVu Sans"/>
              </a:rPr>
              <a:t>d</a:t>
            </a:r>
            <a:r>
              <a:rPr sz="2600" spc="-5" dirty="0">
                <a:latin typeface="DejaVu Sans"/>
                <a:cs typeface="DejaVu Sans"/>
              </a:rPr>
              <a:t>el</a:t>
            </a:r>
            <a:r>
              <a:rPr sz="2600" dirty="0">
                <a:latin typeface="DejaVu Sans"/>
                <a:cs typeface="DejaVu Sans"/>
              </a:rPr>
              <a:t>,	</a:t>
            </a:r>
            <a:r>
              <a:rPr sz="2600" spc="-5" dirty="0">
                <a:latin typeface="DejaVu Sans"/>
                <a:cs typeface="DejaVu Sans"/>
              </a:rPr>
              <a:t>id</a:t>
            </a:r>
            <a:r>
              <a:rPr sz="2600" spc="5" dirty="0">
                <a:latin typeface="DejaVu Sans"/>
                <a:cs typeface="DejaVu Sans"/>
              </a:rPr>
              <a:t>o</a:t>
            </a:r>
            <a:r>
              <a:rPr sz="2600" spc="-5" dirty="0">
                <a:latin typeface="DejaVu Sans"/>
                <a:cs typeface="DejaVu Sans"/>
              </a:rPr>
              <a:t>l</a:t>
            </a:r>
            <a:r>
              <a:rPr sz="2600" dirty="0">
                <a:latin typeface="DejaVu Sans"/>
                <a:cs typeface="DejaVu Sans"/>
              </a:rPr>
              <a:t>a	</a:t>
            </a:r>
            <a:r>
              <a:rPr sz="2600" spc="-5" dirty="0">
                <a:latin typeface="DejaVu Sans"/>
                <a:cs typeface="DejaVu Sans"/>
              </a:rPr>
              <a:t>d</a:t>
            </a:r>
            <a:r>
              <a:rPr sz="2600" dirty="0">
                <a:latin typeface="DejaVu Sans"/>
                <a:cs typeface="DejaVu Sans"/>
              </a:rPr>
              <a:t>an	</a:t>
            </a:r>
            <a:r>
              <a:rPr sz="2600" spc="-10" dirty="0">
                <a:latin typeface="DejaVu Sans"/>
                <a:cs typeface="DejaVu Sans"/>
              </a:rPr>
              <a:t>s</a:t>
            </a:r>
            <a:r>
              <a:rPr sz="2600" spc="5" dirty="0">
                <a:latin typeface="DejaVu Sans"/>
                <a:cs typeface="DejaVu Sans"/>
              </a:rPr>
              <a:t>u</a:t>
            </a:r>
            <a:r>
              <a:rPr sz="2600" spc="-5" dirty="0">
                <a:latin typeface="DejaVu Sans"/>
                <a:cs typeface="DejaVu Sans"/>
              </a:rPr>
              <a:t>m</a:t>
            </a:r>
            <a:r>
              <a:rPr sz="2600" spc="5" dirty="0">
                <a:latin typeface="DejaVu Sans"/>
                <a:cs typeface="DejaVu Sans"/>
              </a:rPr>
              <a:t>b</a:t>
            </a:r>
            <a:r>
              <a:rPr sz="2600" spc="-5" dirty="0">
                <a:latin typeface="DejaVu Sans"/>
                <a:cs typeface="DejaVu Sans"/>
              </a:rPr>
              <a:t>er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030063" y="4389120"/>
            <a:ext cx="156908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spc="-5" dirty="0">
                <a:latin typeface="DejaVu Sans"/>
                <a:cs typeface="DejaVu Sans"/>
              </a:rPr>
              <a:t>informasi</a:t>
            </a:r>
            <a:endParaRPr sz="2600">
              <a:latin typeface="DejaVu Sans"/>
              <a:cs typeface="DejaVu Sans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35940" y="4785359"/>
            <a:ext cx="391414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2600" dirty="0">
                <a:latin typeface="DejaVu Sans"/>
                <a:cs typeface="DejaVu Sans"/>
              </a:rPr>
              <a:t>bagi </a:t>
            </a:r>
            <a:r>
              <a:rPr sz="2600" spc="-5" dirty="0">
                <a:latin typeface="DejaVu Sans"/>
                <a:cs typeface="DejaVu Sans"/>
              </a:rPr>
              <a:t>teman</a:t>
            </a:r>
            <a:r>
              <a:rPr sz="2600" spc="-55" dirty="0">
                <a:latin typeface="DejaVu Sans"/>
                <a:cs typeface="DejaVu Sans"/>
              </a:rPr>
              <a:t> </a:t>
            </a:r>
            <a:r>
              <a:rPr sz="2600" spc="-5" dirty="0">
                <a:latin typeface="DejaVu Sans"/>
                <a:cs typeface="DejaVu Sans"/>
              </a:rPr>
              <a:t>sebayanya.</a:t>
            </a:r>
            <a:endParaRPr sz="26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381000" y="3581400"/>
            <a:ext cx="1827530" cy="1066800"/>
          </a:xfrm>
          <a:custGeom>
            <a:avLst/>
            <a:gdLst/>
            <a:ahLst/>
            <a:cxnLst/>
            <a:rect l="l" t="t" r="r" b="b"/>
            <a:pathLst>
              <a:path w="1827530" h="1066800">
                <a:moveTo>
                  <a:pt x="914400" y="1066800"/>
                </a:moveTo>
                <a:lnTo>
                  <a:pt x="0" y="1066800"/>
                </a:lnTo>
                <a:lnTo>
                  <a:pt x="0" y="0"/>
                </a:lnTo>
                <a:lnTo>
                  <a:pt x="1827530" y="0"/>
                </a:lnTo>
                <a:lnTo>
                  <a:pt x="1827530" y="1066800"/>
                </a:lnTo>
                <a:lnTo>
                  <a:pt x="914400" y="1066800"/>
                </a:lnTo>
                <a:close/>
              </a:path>
            </a:pathLst>
          </a:custGeom>
          <a:ln w="2551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819150" y="3576320"/>
            <a:ext cx="950594" cy="1122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76530" marR="5080" indent="-163830">
              <a:lnSpc>
                <a:spcPct val="100000"/>
              </a:lnSpc>
              <a:spcBef>
                <a:spcPts val="100"/>
              </a:spcBef>
            </a:pPr>
            <a:r>
              <a:rPr sz="3600" spc="-5" dirty="0">
                <a:latin typeface="DejaVu Sans"/>
                <a:cs typeface="DejaVu Sans"/>
              </a:rPr>
              <a:t>G</a:t>
            </a:r>
            <a:r>
              <a:rPr sz="3600" dirty="0">
                <a:latin typeface="DejaVu Sans"/>
                <a:cs typeface="DejaVu Sans"/>
              </a:rPr>
              <a:t>en  </a:t>
            </a:r>
            <a:r>
              <a:rPr sz="3600" spc="-5" dirty="0">
                <a:latin typeface="DejaVu Sans"/>
                <a:cs typeface="DejaVu Sans"/>
              </a:rPr>
              <a:t>Re</a:t>
            </a:r>
            <a:endParaRPr sz="3600">
              <a:latin typeface="DejaVu Sans"/>
              <a:cs typeface="DejaVu Sans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3200400" y="4343400"/>
            <a:ext cx="2514600" cy="1219200"/>
          </a:xfrm>
          <a:prstGeom prst="rect">
            <a:avLst/>
          </a:prstGeom>
          <a:ln w="25518">
            <a:solidFill>
              <a:srgbClr val="FF0000"/>
            </a:solidFill>
          </a:ln>
        </p:spPr>
        <p:txBody>
          <a:bodyPr vert="horz" wrap="square" lIns="0" tIns="83820" rIns="0" bIns="0" rtlCol="0">
            <a:spAutoFit/>
          </a:bodyPr>
          <a:lstStyle/>
          <a:p>
            <a:pPr marL="791210" marR="117475" indent="-668020">
              <a:lnSpc>
                <a:spcPct val="100000"/>
              </a:lnSpc>
              <a:spcBef>
                <a:spcPts val="660"/>
              </a:spcBef>
            </a:pPr>
            <a:r>
              <a:rPr sz="3600" spc="-5" dirty="0">
                <a:latin typeface="DejaVu Sans"/>
                <a:cs typeface="DejaVu Sans"/>
              </a:rPr>
              <a:t>K</a:t>
            </a:r>
            <a:r>
              <a:rPr sz="3600" dirty="0">
                <a:latin typeface="DejaVu Sans"/>
                <a:cs typeface="DejaVu Sans"/>
              </a:rPr>
              <a:t>e</a:t>
            </a:r>
            <a:r>
              <a:rPr sz="3600" spc="-5" dirty="0">
                <a:latin typeface="DejaVu Sans"/>
                <a:cs typeface="DejaVu Sans"/>
              </a:rPr>
              <a:t>lom</a:t>
            </a:r>
            <a:r>
              <a:rPr sz="3600" spc="-10" dirty="0">
                <a:latin typeface="DejaVu Sans"/>
                <a:cs typeface="DejaVu Sans"/>
              </a:rPr>
              <a:t>p</a:t>
            </a:r>
            <a:r>
              <a:rPr sz="3600" dirty="0">
                <a:latin typeface="DejaVu Sans"/>
                <a:cs typeface="DejaVu Sans"/>
              </a:rPr>
              <a:t>ok  </a:t>
            </a:r>
            <a:r>
              <a:rPr sz="3600" spc="-5" dirty="0">
                <a:latin typeface="DejaVu Sans"/>
                <a:cs typeface="DejaVu Sans"/>
              </a:rPr>
              <a:t>BKR</a:t>
            </a:r>
            <a:endParaRPr sz="3600">
              <a:latin typeface="DejaVu Sans"/>
              <a:cs typeface="DejaVu Sans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3124200" y="2286000"/>
            <a:ext cx="2514600" cy="1370330"/>
          </a:xfrm>
          <a:custGeom>
            <a:avLst/>
            <a:gdLst/>
            <a:ahLst/>
            <a:cxnLst/>
            <a:rect l="l" t="t" r="r" b="b"/>
            <a:pathLst>
              <a:path w="2514600" h="1370329">
                <a:moveTo>
                  <a:pt x="1257300" y="1370330"/>
                </a:moveTo>
                <a:lnTo>
                  <a:pt x="0" y="1370330"/>
                </a:lnTo>
                <a:lnTo>
                  <a:pt x="0" y="0"/>
                </a:lnTo>
                <a:lnTo>
                  <a:pt x="2514600" y="0"/>
                </a:lnTo>
                <a:lnTo>
                  <a:pt x="2514600" y="1370330"/>
                </a:lnTo>
                <a:lnTo>
                  <a:pt x="1257300" y="1370330"/>
                </a:lnTo>
                <a:close/>
              </a:path>
            </a:pathLst>
          </a:custGeom>
          <a:ln w="25518">
            <a:solidFill>
              <a:srgbClr val="FF0000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" name="object 6"/>
          <p:cNvSpPr txBox="1"/>
          <p:nvPr/>
        </p:nvSpPr>
        <p:spPr>
          <a:xfrm>
            <a:off x="3255009" y="2250440"/>
            <a:ext cx="2249805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540" algn="ctr">
              <a:lnSpc>
                <a:spcPct val="100000"/>
              </a:lnSpc>
              <a:spcBef>
                <a:spcPts val="100"/>
              </a:spcBef>
            </a:pPr>
            <a:r>
              <a:rPr sz="3200" dirty="0">
                <a:latin typeface="DejaVu Sans"/>
                <a:cs typeface="DejaVu Sans"/>
              </a:rPr>
              <a:t>PIK</a:t>
            </a:r>
            <a:endParaRPr sz="3200">
              <a:latin typeface="DejaVu Sans"/>
              <a:cs typeface="DejaVu Sans"/>
            </a:endParaRPr>
          </a:p>
          <a:p>
            <a:pPr marL="12700" marR="5080" indent="1270" algn="ctr">
              <a:lnSpc>
                <a:spcPct val="100000"/>
              </a:lnSpc>
            </a:pPr>
            <a:r>
              <a:rPr sz="3200" spc="-5" dirty="0">
                <a:latin typeface="DejaVu Sans"/>
                <a:cs typeface="DejaVu Sans"/>
              </a:rPr>
              <a:t>Remaja/  M</a:t>
            </a:r>
            <a:r>
              <a:rPr sz="3200" spc="5" dirty="0">
                <a:latin typeface="DejaVu Sans"/>
                <a:cs typeface="DejaVu Sans"/>
              </a:rPr>
              <a:t>a</a:t>
            </a:r>
            <a:r>
              <a:rPr sz="3200" spc="-5" dirty="0">
                <a:latin typeface="DejaVu Sans"/>
                <a:cs typeface="DejaVu Sans"/>
              </a:rPr>
              <a:t>h</a:t>
            </a:r>
            <a:r>
              <a:rPr sz="3200" spc="5" dirty="0">
                <a:latin typeface="DejaVu Sans"/>
                <a:cs typeface="DejaVu Sans"/>
              </a:rPr>
              <a:t>a</a:t>
            </a:r>
            <a:r>
              <a:rPr sz="3200" spc="-10" dirty="0">
                <a:latin typeface="DejaVu Sans"/>
                <a:cs typeface="DejaVu Sans"/>
              </a:rPr>
              <a:t>s</a:t>
            </a:r>
            <a:r>
              <a:rPr sz="3200" spc="-5" dirty="0">
                <a:latin typeface="DejaVu Sans"/>
                <a:cs typeface="DejaVu Sans"/>
              </a:rPr>
              <a:t>i</a:t>
            </a:r>
            <a:r>
              <a:rPr sz="3200" dirty="0">
                <a:latin typeface="DejaVu Sans"/>
                <a:cs typeface="DejaVu Sans"/>
              </a:rPr>
              <a:t>swa</a:t>
            </a:r>
            <a:endParaRPr sz="3200">
              <a:latin typeface="DejaVu Sans"/>
              <a:cs typeface="DejaVu Sans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2180272" y="3078162"/>
            <a:ext cx="1014094" cy="1997075"/>
            <a:chOff x="2180272" y="3078162"/>
            <a:chExt cx="1014094" cy="1997075"/>
          </a:xfrm>
        </p:grpSpPr>
        <p:sp>
          <p:nvSpPr>
            <p:cNvPr id="8" name="object 8"/>
            <p:cNvSpPr/>
            <p:nvPr/>
          </p:nvSpPr>
          <p:spPr>
            <a:xfrm>
              <a:off x="2211070" y="3091179"/>
              <a:ext cx="899160" cy="758190"/>
            </a:xfrm>
            <a:custGeom>
              <a:avLst/>
              <a:gdLst/>
              <a:ahLst/>
              <a:cxnLst/>
              <a:rect l="l" t="t" r="r" b="b"/>
              <a:pathLst>
                <a:path w="899160" h="758189">
                  <a:moveTo>
                    <a:pt x="0" y="490220"/>
                  </a:moveTo>
                  <a:lnTo>
                    <a:pt x="615950" y="133350"/>
                  </a:lnTo>
                  <a:lnTo>
                    <a:pt x="539750" y="0"/>
                  </a:lnTo>
                  <a:lnTo>
                    <a:pt x="899160" y="147320"/>
                  </a:lnTo>
                  <a:lnTo>
                    <a:pt x="848360" y="534670"/>
                  </a:lnTo>
                  <a:lnTo>
                    <a:pt x="770890" y="401320"/>
                  </a:lnTo>
                  <a:lnTo>
                    <a:pt x="154940" y="758190"/>
                  </a:lnTo>
                  <a:lnTo>
                    <a:pt x="0" y="490220"/>
                  </a:lnTo>
                  <a:close/>
                </a:path>
              </a:pathLst>
            </a:custGeom>
            <a:ln w="25518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193290" y="4298950"/>
              <a:ext cx="988060" cy="763270"/>
            </a:xfrm>
            <a:custGeom>
              <a:avLst/>
              <a:gdLst/>
              <a:ahLst/>
              <a:cxnLst/>
              <a:rect l="l" t="t" r="r" b="b"/>
              <a:pathLst>
                <a:path w="988060" h="763270">
                  <a:moveTo>
                    <a:pt x="123190" y="0"/>
                  </a:moveTo>
                  <a:lnTo>
                    <a:pt x="0" y="345439"/>
                  </a:lnTo>
                  <a:lnTo>
                    <a:pt x="695960" y="590550"/>
                  </a:lnTo>
                  <a:lnTo>
                    <a:pt x="635000" y="763269"/>
                  </a:lnTo>
                  <a:lnTo>
                    <a:pt x="988060" y="500380"/>
                  </a:lnTo>
                  <a:lnTo>
                    <a:pt x="878840" y="72389"/>
                  </a:lnTo>
                  <a:lnTo>
                    <a:pt x="817880" y="245110"/>
                  </a:lnTo>
                  <a:lnTo>
                    <a:pt x="12319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193290" y="4298950"/>
              <a:ext cx="988060" cy="763270"/>
            </a:xfrm>
            <a:custGeom>
              <a:avLst/>
              <a:gdLst/>
              <a:ahLst/>
              <a:cxnLst/>
              <a:rect l="l" t="t" r="r" b="b"/>
              <a:pathLst>
                <a:path w="988060" h="763270">
                  <a:moveTo>
                    <a:pt x="123190" y="0"/>
                  </a:moveTo>
                  <a:lnTo>
                    <a:pt x="817880" y="245110"/>
                  </a:lnTo>
                  <a:lnTo>
                    <a:pt x="878840" y="72389"/>
                  </a:lnTo>
                  <a:lnTo>
                    <a:pt x="988060" y="500380"/>
                  </a:lnTo>
                  <a:lnTo>
                    <a:pt x="635000" y="763269"/>
                  </a:lnTo>
                  <a:lnTo>
                    <a:pt x="695960" y="590550"/>
                  </a:lnTo>
                  <a:lnTo>
                    <a:pt x="0" y="345439"/>
                  </a:lnTo>
                  <a:lnTo>
                    <a:pt x="123190" y="0"/>
                  </a:lnTo>
                  <a:close/>
                </a:path>
              </a:pathLst>
            </a:custGeom>
            <a:ln w="25518">
              <a:solidFill>
                <a:srgbClr val="FF0000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object 11"/>
          <p:cNvSpPr txBox="1">
            <a:spLocks noGrp="1"/>
          </p:cNvSpPr>
          <p:nvPr>
            <p:ph type="title"/>
          </p:nvPr>
        </p:nvSpPr>
        <p:spPr>
          <a:xfrm>
            <a:off x="2443479" y="730250"/>
            <a:ext cx="4404995" cy="513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200" b="1" spc="-5" dirty="0">
                <a:solidFill>
                  <a:srgbClr val="000000"/>
                </a:solidFill>
                <a:latin typeface="Arial"/>
                <a:cs typeface="Arial"/>
              </a:rPr>
              <a:t>Arah Program </a:t>
            </a:r>
            <a:r>
              <a:rPr sz="3200" b="1" dirty="0">
                <a:solidFill>
                  <a:srgbClr val="000000"/>
                </a:solidFill>
                <a:latin typeface="Arial"/>
                <a:cs typeface="Arial"/>
              </a:rPr>
              <a:t>GEN</a:t>
            </a:r>
            <a:r>
              <a:rPr sz="3200" b="1" spc="-90" dirty="0">
                <a:solidFill>
                  <a:srgbClr val="000000"/>
                </a:solidFill>
                <a:latin typeface="Arial"/>
                <a:cs typeface="Arial"/>
              </a:rPr>
              <a:t> </a:t>
            </a:r>
            <a:r>
              <a:rPr sz="3200" b="1" spc="-5" dirty="0">
                <a:solidFill>
                  <a:srgbClr val="000000"/>
                </a:solidFill>
                <a:latin typeface="Arial"/>
                <a:cs typeface="Arial"/>
              </a:rPr>
              <a:t>RE</a:t>
            </a:r>
            <a:endParaRPr sz="32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362700" y="2209800"/>
            <a:ext cx="2514600" cy="1370330"/>
          </a:xfrm>
          <a:prstGeom prst="rect">
            <a:avLst/>
          </a:prstGeom>
          <a:ln w="25518">
            <a:solidFill>
              <a:srgbClr val="FF0000"/>
            </a:solidFill>
          </a:ln>
        </p:spPr>
        <p:txBody>
          <a:bodyPr vert="horz" wrap="square" lIns="0" tIns="220980" rIns="0" bIns="0" rtlCol="0">
            <a:spAutoFit/>
          </a:bodyPr>
          <a:lstStyle/>
          <a:p>
            <a:pPr marL="142875" marR="139065" indent="274320">
              <a:lnSpc>
                <a:spcPct val="100000"/>
              </a:lnSpc>
              <a:spcBef>
                <a:spcPts val="1740"/>
              </a:spcBef>
            </a:pPr>
            <a:r>
              <a:rPr sz="3200" spc="-5" dirty="0">
                <a:latin typeface="DejaVu Sans"/>
                <a:cs typeface="DejaVu Sans"/>
              </a:rPr>
              <a:t>Remaja/  M</a:t>
            </a:r>
            <a:r>
              <a:rPr sz="3200" spc="5" dirty="0">
                <a:latin typeface="DejaVu Sans"/>
                <a:cs typeface="DejaVu Sans"/>
              </a:rPr>
              <a:t>a</a:t>
            </a:r>
            <a:r>
              <a:rPr sz="3200" spc="-5" dirty="0">
                <a:latin typeface="DejaVu Sans"/>
                <a:cs typeface="DejaVu Sans"/>
              </a:rPr>
              <a:t>h</a:t>
            </a:r>
            <a:r>
              <a:rPr sz="3200" spc="5" dirty="0">
                <a:latin typeface="DejaVu Sans"/>
                <a:cs typeface="DejaVu Sans"/>
              </a:rPr>
              <a:t>a</a:t>
            </a:r>
            <a:r>
              <a:rPr sz="3200" dirty="0">
                <a:latin typeface="DejaVu Sans"/>
                <a:cs typeface="DejaVu Sans"/>
              </a:rPr>
              <a:t>s</a:t>
            </a:r>
            <a:r>
              <a:rPr sz="3200" spc="-10" dirty="0">
                <a:latin typeface="DejaVu Sans"/>
                <a:cs typeface="DejaVu Sans"/>
              </a:rPr>
              <a:t>i</a:t>
            </a:r>
            <a:r>
              <a:rPr sz="3200" dirty="0">
                <a:latin typeface="DejaVu Sans"/>
                <a:cs typeface="DejaVu Sans"/>
              </a:rPr>
              <a:t>swa</a:t>
            </a:r>
            <a:endParaRPr sz="3200">
              <a:latin typeface="DejaVu Sans"/>
              <a:cs typeface="DejaVu Sans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400800" y="4382770"/>
            <a:ext cx="2514600" cy="1447800"/>
          </a:xfrm>
          <a:prstGeom prst="rect">
            <a:avLst/>
          </a:prstGeom>
          <a:ln w="25518">
            <a:solidFill>
              <a:srgbClr val="FF0000"/>
            </a:solidFill>
          </a:ln>
        </p:spPr>
        <p:txBody>
          <a:bodyPr vert="horz" wrap="square" lIns="0" tIns="635" rIns="0" bIns="0" rtlCol="0">
            <a:spAutoFit/>
          </a:bodyPr>
          <a:lstStyle/>
          <a:p>
            <a:pPr marL="351790" marR="347345" algn="ctr">
              <a:lnSpc>
                <a:spcPts val="3840"/>
              </a:lnSpc>
              <a:spcBef>
                <a:spcPts val="5"/>
              </a:spcBef>
            </a:pPr>
            <a:r>
              <a:rPr sz="3200" spc="-5" dirty="0">
                <a:latin typeface="DejaVu Sans"/>
                <a:cs typeface="DejaVu Sans"/>
              </a:rPr>
              <a:t>K</a:t>
            </a:r>
            <a:r>
              <a:rPr sz="3200" spc="-15" dirty="0">
                <a:latin typeface="DejaVu Sans"/>
                <a:cs typeface="DejaVu Sans"/>
              </a:rPr>
              <a:t>e</a:t>
            </a:r>
            <a:r>
              <a:rPr sz="3200" spc="-5" dirty="0">
                <a:latin typeface="DejaVu Sans"/>
                <a:cs typeface="DejaVu Sans"/>
              </a:rPr>
              <a:t>lu</a:t>
            </a:r>
            <a:r>
              <a:rPr sz="3200" spc="5" dirty="0">
                <a:latin typeface="DejaVu Sans"/>
                <a:cs typeface="DejaVu Sans"/>
              </a:rPr>
              <a:t>a</a:t>
            </a:r>
            <a:r>
              <a:rPr sz="3200" dirty="0">
                <a:latin typeface="DejaVu Sans"/>
                <a:cs typeface="DejaVu Sans"/>
              </a:rPr>
              <a:t>r</a:t>
            </a:r>
            <a:r>
              <a:rPr sz="3200" spc="-5" dirty="0">
                <a:latin typeface="DejaVu Sans"/>
                <a:cs typeface="DejaVu Sans"/>
              </a:rPr>
              <a:t>ga  Punya  Remaja</a:t>
            </a:r>
            <a:endParaRPr sz="3200">
              <a:latin typeface="DejaVu Sans"/>
              <a:cs typeface="DejaVu Sans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5646360" y="2959040"/>
            <a:ext cx="766445" cy="2007235"/>
            <a:chOff x="5646360" y="2959040"/>
            <a:chExt cx="766445" cy="2007235"/>
          </a:xfrm>
        </p:grpSpPr>
        <p:sp>
          <p:nvSpPr>
            <p:cNvPr id="15" name="object 15"/>
            <p:cNvSpPr/>
            <p:nvPr/>
          </p:nvSpPr>
          <p:spPr>
            <a:xfrm>
              <a:off x="5659119" y="2971799"/>
              <a:ext cx="685800" cy="228600"/>
            </a:xfrm>
            <a:custGeom>
              <a:avLst/>
              <a:gdLst/>
              <a:ahLst/>
              <a:cxnLst/>
              <a:rect l="l" t="t" r="r" b="b"/>
              <a:pathLst>
                <a:path w="685800" h="228600">
                  <a:moveTo>
                    <a:pt x="514350" y="0"/>
                  </a:moveTo>
                  <a:lnTo>
                    <a:pt x="514350" y="57150"/>
                  </a:lnTo>
                  <a:lnTo>
                    <a:pt x="0" y="57150"/>
                  </a:lnTo>
                  <a:lnTo>
                    <a:pt x="0" y="171450"/>
                  </a:lnTo>
                  <a:lnTo>
                    <a:pt x="514350" y="171450"/>
                  </a:lnTo>
                  <a:lnTo>
                    <a:pt x="514350" y="228600"/>
                  </a:lnTo>
                  <a:lnTo>
                    <a:pt x="685800" y="114300"/>
                  </a:lnTo>
                  <a:lnTo>
                    <a:pt x="514350" y="0"/>
                  </a:lnTo>
                  <a:close/>
                </a:path>
              </a:pathLst>
            </a:custGeom>
            <a:solidFill>
              <a:srgbClr val="0E6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5659119" y="2971799"/>
              <a:ext cx="685800" cy="228600"/>
            </a:xfrm>
            <a:custGeom>
              <a:avLst/>
              <a:gdLst/>
              <a:ahLst/>
              <a:cxnLst/>
              <a:rect l="l" t="t" r="r" b="b"/>
              <a:pathLst>
                <a:path w="685800" h="228600">
                  <a:moveTo>
                    <a:pt x="0" y="57150"/>
                  </a:moveTo>
                  <a:lnTo>
                    <a:pt x="514350" y="57150"/>
                  </a:lnTo>
                  <a:lnTo>
                    <a:pt x="514350" y="0"/>
                  </a:lnTo>
                  <a:lnTo>
                    <a:pt x="685800" y="114300"/>
                  </a:lnTo>
                  <a:lnTo>
                    <a:pt x="514350" y="228600"/>
                  </a:lnTo>
                  <a:lnTo>
                    <a:pt x="514350" y="171450"/>
                  </a:lnTo>
                  <a:lnTo>
                    <a:pt x="0" y="171450"/>
                  </a:lnTo>
                  <a:lnTo>
                    <a:pt x="0" y="57150"/>
                  </a:lnTo>
                  <a:close/>
                </a:path>
              </a:pathLst>
            </a:custGeom>
            <a:ln w="25518">
              <a:solidFill>
                <a:srgbClr val="0A519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5713729" y="4724400"/>
              <a:ext cx="685800" cy="228600"/>
            </a:xfrm>
            <a:custGeom>
              <a:avLst/>
              <a:gdLst/>
              <a:ahLst/>
              <a:cxnLst/>
              <a:rect l="l" t="t" r="r" b="b"/>
              <a:pathLst>
                <a:path w="685800" h="228600">
                  <a:moveTo>
                    <a:pt x="514350" y="0"/>
                  </a:moveTo>
                  <a:lnTo>
                    <a:pt x="514350" y="57150"/>
                  </a:lnTo>
                  <a:lnTo>
                    <a:pt x="0" y="57150"/>
                  </a:lnTo>
                  <a:lnTo>
                    <a:pt x="0" y="171450"/>
                  </a:lnTo>
                  <a:lnTo>
                    <a:pt x="514350" y="171450"/>
                  </a:lnTo>
                  <a:lnTo>
                    <a:pt x="514350" y="228600"/>
                  </a:lnTo>
                  <a:lnTo>
                    <a:pt x="685800" y="114300"/>
                  </a:lnTo>
                  <a:lnTo>
                    <a:pt x="514350" y="0"/>
                  </a:lnTo>
                  <a:close/>
                </a:path>
              </a:pathLst>
            </a:custGeom>
            <a:solidFill>
              <a:srgbClr val="0E6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5713729" y="4724400"/>
              <a:ext cx="685800" cy="228600"/>
            </a:xfrm>
            <a:custGeom>
              <a:avLst/>
              <a:gdLst/>
              <a:ahLst/>
              <a:cxnLst/>
              <a:rect l="l" t="t" r="r" b="b"/>
              <a:pathLst>
                <a:path w="685800" h="228600">
                  <a:moveTo>
                    <a:pt x="0" y="57150"/>
                  </a:moveTo>
                  <a:lnTo>
                    <a:pt x="514350" y="57150"/>
                  </a:lnTo>
                  <a:lnTo>
                    <a:pt x="514350" y="0"/>
                  </a:lnTo>
                  <a:lnTo>
                    <a:pt x="685800" y="114300"/>
                  </a:lnTo>
                  <a:lnTo>
                    <a:pt x="514350" y="228600"/>
                  </a:lnTo>
                  <a:lnTo>
                    <a:pt x="514350" y="171450"/>
                  </a:lnTo>
                  <a:lnTo>
                    <a:pt x="0" y="171450"/>
                  </a:lnTo>
                  <a:lnTo>
                    <a:pt x="0" y="57150"/>
                  </a:lnTo>
                  <a:close/>
                </a:path>
              </a:pathLst>
            </a:custGeom>
            <a:ln w="25518">
              <a:solidFill>
                <a:srgbClr val="0A519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7543741" y="3583880"/>
            <a:ext cx="192405" cy="788035"/>
            <a:chOff x="7543741" y="3583880"/>
            <a:chExt cx="192405" cy="788035"/>
          </a:xfrm>
        </p:grpSpPr>
        <p:sp>
          <p:nvSpPr>
            <p:cNvPr id="20" name="object 20"/>
            <p:cNvSpPr/>
            <p:nvPr/>
          </p:nvSpPr>
          <p:spPr>
            <a:xfrm>
              <a:off x="7556500" y="3596639"/>
              <a:ext cx="166370" cy="762000"/>
            </a:xfrm>
            <a:custGeom>
              <a:avLst/>
              <a:gdLst/>
              <a:ahLst/>
              <a:cxnLst/>
              <a:rect l="l" t="t" r="r" b="b"/>
              <a:pathLst>
                <a:path w="166370" h="762000">
                  <a:moveTo>
                    <a:pt x="124459" y="0"/>
                  </a:moveTo>
                  <a:lnTo>
                    <a:pt x="41909" y="0"/>
                  </a:lnTo>
                  <a:lnTo>
                    <a:pt x="41909" y="571500"/>
                  </a:lnTo>
                  <a:lnTo>
                    <a:pt x="0" y="571500"/>
                  </a:lnTo>
                  <a:lnTo>
                    <a:pt x="82550" y="762000"/>
                  </a:lnTo>
                  <a:lnTo>
                    <a:pt x="166370" y="571500"/>
                  </a:lnTo>
                  <a:lnTo>
                    <a:pt x="124459" y="571500"/>
                  </a:lnTo>
                  <a:lnTo>
                    <a:pt x="124459" y="0"/>
                  </a:lnTo>
                  <a:close/>
                </a:path>
              </a:pathLst>
            </a:custGeom>
            <a:solidFill>
              <a:srgbClr val="0E6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7556500" y="3596639"/>
              <a:ext cx="166370" cy="762000"/>
            </a:xfrm>
            <a:custGeom>
              <a:avLst/>
              <a:gdLst/>
              <a:ahLst/>
              <a:cxnLst/>
              <a:rect l="l" t="t" r="r" b="b"/>
              <a:pathLst>
                <a:path w="166370" h="762000">
                  <a:moveTo>
                    <a:pt x="41909" y="0"/>
                  </a:moveTo>
                  <a:lnTo>
                    <a:pt x="41909" y="571500"/>
                  </a:lnTo>
                  <a:lnTo>
                    <a:pt x="0" y="571500"/>
                  </a:lnTo>
                  <a:lnTo>
                    <a:pt x="82550" y="762000"/>
                  </a:lnTo>
                  <a:lnTo>
                    <a:pt x="166370" y="571500"/>
                  </a:lnTo>
                  <a:lnTo>
                    <a:pt x="124459" y="571500"/>
                  </a:lnTo>
                  <a:lnTo>
                    <a:pt x="124459" y="0"/>
                  </a:lnTo>
                  <a:lnTo>
                    <a:pt x="41909" y="0"/>
                  </a:lnTo>
                  <a:close/>
                </a:path>
              </a:pathLst>
            </a:custGeom>
            <a:ln w="25518">
              <a:solidFill>
                <a:srgbClr val="0A519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7150041" y="3568641"/>
            <a:ext cx="192405" cy="788035"/>
            <a:chOff x="7150041" y="3568641"/>
            <a:chExt cx="192405" cy="788035"/>
          </a:xfrm>
        </p:grpSpPr>
        <p:sp>
          <p:nvSpPr>
            <p:cNvPr id="23" name="object 23"/>
            <p:cNvSpPr/>
            <p:nvPr/>
          </p:nvSpPr>
          <p:spPr>
            <a:xfrm>
              <a:off x="7162800" y="3581400"/>
              <a:ext cx="166370" cy="762000"/>
            </a:xfrm>
            <a:custGeom>
              <a:avLst/>
              <a:gdLst/>
              <a:ahLst/>
              <a:cxnLst/>
              <a:rect l="l" t="t" r="r" b="b"/>
              <a:pathLst>
                <a:path w="166370" h="762000">
                  <a:moveTo>
                    <a:pt x="83820" y="0"/>
                  </a:moveTo>
                  <a:lnTo>
                    <a:pt x="0" y="190500"/>
                  </a:lnTo>
                  <a:lnTo>
                    <a:pt x="41909" y="190500"/>
                  </a:lnTo>
                  <a:lnTo>
                    <a:pt x="41909" y="762000"/>
                  </a:lnTo>
                  <a:lnTo>
                    <a:pt x="125729" y="762000"/>
                  </a:lnTo>
                  <a:lnTo>
                    <a:pt x="125729" y="190500"/>
                  </a:lnTo>
                  <a:lnTo>
                    <a:pt x="166370" y="190500"/>
                  </a:lnTo>
                  <a:lnTo>
                    <a:pt x="83820" y="0"/>
                  </a:lnTo>
                  <a:close/>
                </a:path>
              </a:pathLst>
            </a:custGeom>
            <a:solidFill>
              <a:srgbClr val="0E6E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7162800" y="3581400"/>
              <a:ext cx="166370" cy="762000"/>
            </a:xfrm>
            <a:custGeom>
              <a:avLst/>
              <a:gdLst/>
              <a:ahLst/>
              <a:cxnLst/>
              <a:rect l="l" t="t" r="r" b="b"/>
              <a:pathLst>
                <a:path w="166370" h="762000">
                  <a:moveTo>
                    <a:pt x="125729" y="762000"/>
                  </a:moveTo>
                  <a:lnTo>
                    <a:pt x="125729" y="190500"/>
                  </a:lnTo>
                  <a:lnTo>
                    <a:pt x="166370" y="190500"/>
                  </a:lnTo>
                  <a:lnTo>
                    <a:pt x="83820" y="0"/>
                  </a:lnTo>
                  <a:lnTo>
                    <a:pt x="0" y="190500"/>
                  </a:lnTo>
                  <a:lnTo>
                    <a:pt x="41909" y="190500"/>
                  </a:lnTo>
                  <a:lnTo>
                    <a:pt x="41909" y="762000"/>
                  </a:lnTo>
                  <a:lnTo>
                    <a:pt x="125729" y="762000"/>
                  </a:lnTo>
                  <a:close/>
                </a:path>
              </a:pathLst>
            </a:custGeom>
            <a:ln w="25518">
              <a:solidFill>
                <a:srgbClr val="0A519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838200" y="535940"/>
            <a:ext cx="7763509" cy="5892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700" b="1" spc="-10" dirty="0">
                <a:latin typeface="Arial"/>
                <a:cs typeface="Arial"/>
              </a:rPr>
              <a:t>Pengertian </a:t>
            </a:r>
            <a:r>
              <a:rPr sz="3700" b="1" spc="-5" dirty="0">
                <a:latin typeface="Arial"/>
                <a:cs typeface="Arial"/>
              </a:rPr>
              <a:t>PIK</a:t>
            </a:r>
            <a:r>
              <a:rPr sz="3700" b="1" spc="-35" dirty="0">
                <a:latin typeface="Arial"/>
                <a:cs typeface="Arial"/>
              </a:rPr>
              <a:t> </a:t>
            </a:r>
            <a:r>
              <a:rPr sz="3700" b="1" spc="-10" dirty="0">
                <a:latin typeface="Arial"/>
                <a:cs typeface="Arial"/>
              </a:rPr>
              <a:t>Remaja/Mahasiswa</a:t>
            </a:r>
            <a:endParaRPr sz="37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535940" y="2014220"/>
            <a:ext cx="8061959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0800">
              <a:lnSpc>
                <a:spcPct val="100000"/>
              </a:lnSpc>
              <a:spcBef>
                <a:spcPts val="100"/>
              </a:spcBef>
              <a:tabLst>
                <a:tab pos="1393825" algn="l"/>
                <a:tab pos="3410585" algn="l"/>
                <a:tab pos="4613275" algn="l"/>
                <a:tab pos="5788660" algn="l"/>
                <a:tab pos="6841490" algn="l"/>
              </a:tabLst>
            </a:pPr>
            <a:r>
              <a:rPr sz="3500" spc="-5" dirty="0">
                <a:latin typeface="DejaVu Sans"/>
                <a:cs typeface="DejaVu Sans"/>
              </a:rPr>
              <a:t>Suatu wadah </a:t>
            </a:r>
            <a:r>
              <a:rPr sz="3500" spc="-10" dirty="0">
                <a:latin typeface="DejaVu Sans"/>
                <a:cs typeface="DejaVu Sans"/>
              </a:rPr>
              <a:t>dlm </a:t>
            </a:r>
            <a:r>
              <a:rPr sz="3500" spc="-5" dirty="0">
                <a:latin typeface="DejaVu Sans"/>
                <a:cs typeface="DejaVu Sans"/>
              </a:rPr>
              <a:t>program Gen </a:t>
            </a:r>
            <a:r>
              <a:rPr sz="3500" dirty="0">
                <a:latin typeface="DejaVu Sans"/>
                <a:cs typeface="DejaVu Sans"/>
              </a:rPr>
              <a:t>Re  </a:t>
            </a:r>
            <a:r>
              <a:rPr sz="3500" spc="-5" dirty="0">
                <a:latin typeface="DejaVu Sans"/>
                <a:cs typeface="DejaVu Sans"/>
              </a:rPr>
              <a:t>y</a:t>
            </a:r>
            <a:r>
              <a:rPr sz="3500" dirty="0">
                <a:latin typeface="DejaVu Sans"/>
                <a:cs typeface="DejaVu Sans"/>
              </a:rPr>
              <a:t>a</a:t>
            </a:r>
            <a:r>
              <a:rPr sz="3500" spc="-10" dirty="0">
                <a:latin typeface="DejaVu Sans"/>
                <a:cs typeface="DejaVu Sans"/>
              </a:rPr>
              <a:t>n</a:t>
            </a:r>
            <a:r>
              <a:rPr sz="3500" dirty="0">
                <a:latin typeface="DejaVu Sans"/>
                <a:cs typeface="DejaVu Sans"/>
              </a:rPr>
              <a:t>g	</a:t>
            </a:r>
            <a:r>
              <a:rPr sz="3500" spc="-5" dirty="0">
                <a:latin typeface="DejaVu Sans"/>
                <a:cs typeface="DejaVu Sans"/>
              </a:rPr>
              <a:t>d</a:t>
            </a:r>
            <a:r>
              <a:rPr sz="3500" dirty="0">
                <a:latin typeface="DejaVu Sans"/>
                <a:cs typeface="DejaVu Sans"/>
              </a:rPr>
              <a:t>i</a:t>
            </a:r>
            <a:r>
              <a:rPr sz="3500" spc="-5" dirty="0">
                <a:latin typeface="DejaVu Sans"/>
                <a:cs typeface="DejaVu Sans"/>
              </a:rPr>
              <a:t>k</a:t>
            </a:r>
            <a:r>
              <a:rPr sz="3500" dirty="0">
                <a:latin typeface="DejaVu Sans"/>
                <a:cs typeface="DejaVu Sans"/>
              </a:rPr>
              <a:t>e</a:t>
            </a:r>
            <a:r>
              <a:rPr sz="3500" spc="-5" dirty="0">
                <a:latin typeface="DejaVu Sans"/>
                <a:cs typeface="DejaVu Sans"/>
              </a:rPr>
              <a:t>lo</a:t>
            </a:r>
            <a:r>
              <a:rPr sz="3500" dirty="0">
                <a:latin typeface="DejaVu Sans"/>
                <a:cs typeface="DejaVu Sans"/>
              </a:rPr>
              <a:t>la	</a:t>
            </a:r>
            <a:r>
              <a:rPr sz="3500" b="1" spc="-5" dirty="0">
                <a:latin typeface="Arial"/>
                <a:cs typeface="Arial"/>
              </a:rPr>
              <a:t>d</a:t>
            </a:r>
            <a:r>
              <a:rPr sz="3500" b="1" spc="-10" dirty="0">
                <a:latin typeface="Arial"/>
                <a:cs typeface="Arial"/>
              </a:rPr>
              <a:t>a</a:t>
            </a:r>
            <a:r>
              <a:rPr sz="3500" b="1" dirty="0">
                <a:latin typeface="Arial"/>
                <a:cs typeface="Arial"/>
              </a:rPr>
              <a:t>ri,	</a:t>
            </a:r>
            <a:r>
              <a:rPr sz="3500" b="1" spc="-5" dirty="0">
                <a:latin typeface="Arial"/>
                <a:cs typeface="Arial"/>
              </a:rPr>
              <a:t>ol</a:t>
            </a:r>
            <a:r>
              <a:rPr sz="3500" b="1" spc="-10" dirty="0">
                <a:latin typeface="Arial"/>
                <a:cs typeface="Arial"/>
              </a:rPr>
              <a:t>e</a:t>
            </a:r>
            <a:r>
              <a:rPr sz="3500" b="1" dirty="0">
                <a:latin typeface="Arial"/>
                <a:cs typeface="Arial"/>
              </a:rPr>
              <a:t>h	</a:t>
            </a:r>
            <a:r>
              <a:rPr sz="3500" b="1" spc="-5" dirty="0">
                <a:latin typeface="Arial"/>
                <a:cs typeface="Arial"/>
              </a:rPr>
              <a:t>d</a:t>
            </a:r>
            <a:r>
              <a:rPr sz="3500" b="1" spc="-10" dirty="0">
                <a:latin typeface="Arial"/>
                <a:cs typeface="Arial"/>
              </a:rPr>
              <a:t>a</a:t>
            </a:r>
            <a:r>
              <a:rPr sz="3500" b="1" dirty="0">
                <a:latin typeface="Arial"/>
                <a:cs typeface="Arial"/>
              </a:rPr>
              <a:t>n	</a:t>
            </a:r>
            <a:r>
              <a:rPr sz="3500" b="1" spc="-5" dirty="0">
                <a:latin typeface="Arial"/>
                <a:cs typeface="Arial"/>
              </a:rPr>
              <a:t>un</a:t>
            </a:r>
            <a:r>
              <a:rPr sz="3500" b="1" spc="-10" dirty="0">
                <a:latin typeface="Arial"/>
                <a:cs typeface="Arial"/>
              </a:rPr>
              <a:t>t</a:t>
            </a:r>
            <a:r>
              <a:rPr sz="3500" b="1" spc="-5" dirty="0">
                <a:latin typeface="Arial"/>
                <a:cs typeface="Arial"/>
              </a:rPr>
              <a:t>uk</a:t>
            </a:r>
            <a:endParaRPr sz="35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35940" y="3081020"/>
            <a:ext cx="394970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3500" b="1" dirty="0">
                <a:latin typeface="Arial"/>
                <a:cs typeface="Arial"/>
              </a:rPr>
              <a:t>r</a:t>
            </a:r>
            <a:r>
              <a:rPr sz="3500" b="1" spc="-10" dirty="0">
                <a:latin typeface="Arial"/>
                <a:cs typeface="Arial"/>
              </a:rPr>
              <a:t>e</a:t>
            </a:r>
            <a:r>
              <a:rPr sz="3500" b="1" dirty="0">
                <a:latin typeface="Arial"/>
                <a:cs typeface="Arial"/>
              </a:rPr>
              <a:t>m</a:t>
            </a:r>
            <a:r>
              <a:rPr sz="3500" b="1" spc="-5" dirty="0">
                <a:latin typeface="Arial"/>
                <a:cs typeface="Arial"/>
              </a:rPr>
              <a:t>aj</a:t>
            </a:r>
            <a:r>
              <a:rPr sz="3500" b="1" spc="-10" dirty="0">
                <a:latin typeface="Arial"/>
                <a:cs typeface="Arial"/>
              </a:rPr>
              <a:t>a</a:t>
            </a:r>
            <a:r>
              <a:rPr sz="3500" b="1" spc="-5" dirty="0">
                <a:latin typeface="Arial"/>
                <a:cs typeface="Arial"/>
              </a:rPr>
              <a:t>/</a:t>
            </a:r>
            <a:r>
              <a:rPr sz="3500" b="1" dirty="0">
                <a:latin typeface="Arial"/>
                <a:cs typeface="Arial"/>
              </a:rPr>
              <a:t>m</a:t>
            </a:r>
            <a:r>
              <a:rPr sz="3500" b="1" spc="-5" dirty="0">
                <a:latin typeface="Arial"/>
                <a:cs typeface="Arial"/>
              </a:rPr>
              <a:t>aha</a:t>
            </a:r>
            <a:r>
              <a:rPr sz="3500" b="1" spc="-10" dirty="0">
                <a:latin typeface="Arial"/>
                <a:cs typeface="Arial"/>
              </a:rPr>
              <a:t>s</a:t>
            </a:r>
            <a:r>
              <a:rPr sz="3500" b="1" spc="-5" dirty="0">
                <a:latin typeface="Arial"/>
                <a:cs typeface="Arial"/>
              </a:rPr>
              <a:t>iswa</a:t>
            </a:r>
            <a:endParaRPr sz="35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35940" y="3614420"/>
            <a:ext cx="557403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3237865" algn="l"/>
              </a:tabLst>
            </a:pPr>
            <a:r>
              <a:rPr sz="3500" spc="-5" dirty="0">
                <a:latin typeface="DejaVu Sans"/>
                <a:cs typeface="DejaVu Sans"/>
              </a:rPr>
              <a:t>memberikan	pelayanan</a:t>
            </a:r>
            <a:endParaRPr sz="3500">
              <a:latin typeface="DejaVu Sans"/>
              <a:cs typeface="DejaVu Sans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5940" y="4147820"/>
            <a:ext cx="5401310" cy="558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  <a:tabLst>
                <a:tab pos="1187450" algn="l"/>
                <a:tab pos="3650615" algn="l"/>
              </a:tabLst>
            </a:pPr>
            <a:r>
              <a:rPr sz="3500" spc="-5" dirty="0">
                <a:latin typeface="DejaVu Sans"/>
                <a:cs typeface="DejaVu Sans"/>
              </a:rPr>
              <a:t>dan	konseling	</a:t>
            </a:r>
            <a:r>
              <a:rPr sz="3500" spc="-10" dirty="0">
                <a:latin typeface="DejaVu Sans"/>
                <a:cs typeface="DejaVu Sans"/>
              </a:rPr>
              <a:t>tentang</a:t>
            </a:r>
            <a:endParaRPr sz="3500">
              <a:latin typeface="DejaVu Sans"/>
              <a:cs typeface="DejaVu Sans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6251635" y="3081020"/>
            <a:ext cx="2354580" cy="1625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11580" algn="r">
              <a:lnSpc>
                <a:spcPct val="100000"/>
              </a:lnSpc>
              <a:spcBef>
                <a:spcPts val="100"/>
              </a:spcBef>
            </a:pPr>
            <a:r>
              <a:rPr sz="3500" spc="-5" dirty="0">
                <a:latin typeface="DejaVu Sans"/>
                <a:cs typeface="DejaVu Sans"/>
              </a:rPr>
              <a:t>guna  in</a:t>
            </a:r>
            <a:r>
              <a:rPr sz="3500" dirty="0">
                <a:latin typeface="DejaVu Sans"/>
                <a:cs typeface="DejaVu Sans"/>
              </a:rPr>
              <a:t>fo</a:t>
            </a:r>
            <a:r>
              <a:rPr sz="3500" spc="-5" dirty="0">
                <a:latin typeface="DejaVu Sans"/>
                <a:cs typeface="DejaVu Sans"/>
              </a:rPr>
              <a:t>rma</a:t>
            </a:r>
            <a:r>
              <a:rPr sz="3500" dirty="0">
                <a:latin typeface="DejaVu Sans"/>
                <a:cs typeface="DejaVu Sans"/>
              </a:rPr>
              <a:t>si  </a:t>
            </a:r>
            <a:r>
              <a:rPr sz="3500" spc="-10" dirty="0">
                <a:latin typeface="DejaVu Sans"/>
                <a:cs typeface="DejaVu Sans"/>
              </a:rPr>
              <a:t>k</a:t>
            </a:r>
            <a:r>
              <a:rPr sz="3500" dirty="0">
                <a:latin typeface="DejaVu Sans"/>
                <a:cs typeface="DejaVu Sans"/>
              </a:rPr>
              <a:t>ese</a:t>
            </a:r>
            <a:r>
              <a:rPr sz="3500" spc="-5" dirty="0">
                <a:latin typeface="DejaVu Sans"/>
                <a:cs typeface="DejaVu Sans"/>
              </a:rPr>
              <a:t>h</a:t>
            </a:r>
            <a:r>
              <a:rPr sz="3500" spc="-10" dirty="0">
                <a:latin typeface="DejaVu Sans"/>
                <a:cs typeface="DejaVu Sans"/>
              </a:rPr>
              <a:t>a</a:t>
            </a:r>
            <a:r>
              <a:rPr sz="3500" spc="-5" dirty="0">
                <a:latin typeface="DejaVu Sans"/>
                <a:cs typeface="DejaVu Sans"/>
              </a:rPr>
              <a:t>t</a:t>
            </a:r>
            <a:r>
              <a:rPr sz="3500" dirty="0">
                <a:latin typeface="DejaVu Sans"/>
                <a:cs typeface="DejaVu Sans"/>
              </a:rPr>
              <a:t>an</a:t>
            </a:r>
            <a:endParaRPr sz="3500">
              <a:latin typeface="DejaVu Sans"/>
              <a:cs typeface="DejaVu Sans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535940" y="4681220"/>
            <a:ext cx="8059420" cy="1092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  <a:tabLst>
                <a:tab pos="2629535" algn="l"/>
                <a:tab pos="4014470" algn="l"/>
              </a:tabLst>
            </a:pPr>
            <a:r>
              <a:rPr sz="3500" spc="-5" dirty="0">
                <a:latin typeface="DejaVu Sans"/>
                <a:cs typeface="DejaVu Sans"/>
              </a:rPr>
              <a:t>r</a:t>
            </a:r>
            <a:r>
              <a:rPr sz="3500" dirty="0">
                <a:latin typeface="DejaVu Sans"/>
                <a:cs typeface="DejaVu Sans"/>
              </a:rPr>
              <a:t>e</a:t>
            </a:r>
            <a:r>
              <a:rPr sz="3500" spc="-5" dirty="0">
                <a:latin typeface="DejaVu Sans"/>
                <a:cs typeface="DejaVu Sans"/>
              </a:rPr>
              <a:t>pr</a:t>
            </a:r>
            <a:r>
              <a:rPr sz="3500" dirty="0">
                <a:latin typeface="DejaVu Sans"/>
                <a:cs typeface="DejaVu Sans"/>
              </a:rPr>
              <a:t>o</a:t>
            </a:r>
            <a:r>
              <a:rPr sz="3500" spc="-10" dirty="0">
                <a:latin typeface="DejaVu Sans"/>
                <a:cs typeface="DejaVu Sans"/>
              </a:rPr>
              <a:t>duks</a:t>
            </a:r>
            <a:r>
              <a:rPr sz="3500" dirty="0">
                <a:latin typeface="DejaVu Sans"/>
                <a:cs typeface="DejaVu Sans"/>
              </a:rPr>
              <a:t>i	se</a:t>
            </a:r>
            <a:r>
              <a:rPr sz="3500" spc="-5" dirty="0">
                <a:latin typeface="DejaVu Sans"/>
                <a:cs typeface="DejaVu Sans"/>
              </a:rPr>
              <a:t>rt</a:t>
            </a:r>
            <a:r>
              <a:rPr sz="3500" dirty="0">
                <a:latin typeface="DejaVu Sans"/>
                <a:cs typeface="DejaVu Sans"/>
              </a:rPr>
              <a:t>a	</a:t>
            </a:r>
            <a:r>
              <a:rPr sz="3500" spc="-5" dirty="0">
                <a:latin typeface="DejaVu Sans"/>
                <a:cs typeface="DejaVu Sans"/>
              </a:rPr>
              <a:t>k</a:t>
            </a:r>
            <a:r>
              <a:rPr sz="3500" dirty="0">
                <a:latin typeface="DejaVu Sans"/>
                <a:cs typeface="DejaVu Sans"/>
              </a:rPr>
              <a:t>e</a:t>
            </a:r>
            <a:r>
              <a:rPr sz="3500" spc="-5" dirty="0">
                <a:latin typeface="DejaVu Sans"/>
                <a:cs typeface="DejaVu Sans"/>
              </a:rPr>
              <a:t>gi</a:t>
            </a:r>
            <a:r>
              <a:rPr sz="3500" dirty="0">
                <a:latin typeface="DejaVu Sans"/>
                <a:cs typeface="DejaVu Sans"/>
              </a:rPr>
              <a:t>a</a:t>
            </a:r>
            <a:r>
              <a:rPr sz="3500" spc="-5" dirty="0">
                <a:latin typeface="DejaVu Sans"/>
                <a:cs typeface="DejaVu Sans"/>
              </a:rPr>
              <a:t>t</a:t>
            </a:r>
            <a:r>
              <a:rPr sz="3500" dirty="0">
                <a:latin typeface="DejaVu Sans"/>
                <a:cs typeface="DejaVu Sans"/>
              </a:rPr>
              <a:t>a</a:t>
            </a:r>
            <a:r>
              <a:rPr sz="3500" spc="-5" dirty="0">
                <a:latin typeface="DejaVu Sans"/>
                <a:cs typeface="DejaVu Sans"/>
              </a:rPr>
              <a:t>n-k</a:t>
            </a:r>
            <a:r>
              <a:rPr sz="3500" dirty="0">
                <a:latin typeface="DejaVu Sans"/>
                <a:cs typeface="DejaVu Sans"/>
              </a:rPr>
              <a:t>e</a:t>
            </a:r>
            <a:r>
              <a:rPr sz="3500" spc="-15" dirty="0">
                <a:latin typeface="DejaVu Sans"/>
                <a:cs typeface="DejaVu Sans"/>
              </a:rPr>
              <a:t>g</a:t>
            </a:r>
            <a:r>
              <a:rPr sz="3500" dirty="0">
                <a:latin typeface="DejaVu Sans"/>
                <a:cs typeface="DejaVu Sans"/>
              </a:rPr>
              <a:t>ia</a:t>
            </a:r>
            <a:r>
              <a:rPr sz="3500" spc="-15" dirty="0">
                <a:latin typeface="DejaVu Sans"/>
                <a:cs typeface="DejaVu Sans"/>
              </a:rPr>
              <a:t>t</a:t>
            </a:r>
            <a:r>
              <a:rPr sz="3500" dirty="0">
                <a:latin typeface="DejaVu Sans"/>
                <a:cs typeface="DejaVu Sans"/>
              </a:rPr>
              <a:t>an  </a:t>
            </a:r>
            <a:r>
              <a:rPr sz="3500" spc="-5" dirty="0">
                <a:latin typeface="DejaVu Sans"/>
                <a:cs typeface="DejaVu Sans"/>
              </a:rPr>
              <a:t>penunjang</a:t>
            </a:r>
            <a:r>
              <a:rPr sz="3500" spc="-15" dirty="0">
                <a:latin typeface="DejaVu Sans"/>
                <a:cs typeface="DejaVu Sans"/>
              </a:rPr>
              <a:t> </a:t>
            </a:r>
            <a:r>
              <a:rPr sz="3500" spc="-5" dirty="0">
                <a:latin typeface="DejaVu Sans"/>
                <a:cs typeface="DejaVu Sans"/>
              </a:rPr>
              <a:t>lainnya</a:t>
            </a:r>
            <a:endParaRPr sz="35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089660" y="764540"/>
            <a:ext cx="6960234" cy="14884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432685" marR="5080" indent="-2420620">
              <a:lnSpc>
                <a:spcPct val="100000"/>
              </a:lnSpc>
              <a:spcBef>
                <a:spcPts val="100"/>
              </a:spcBef>
            </a:pPr>
            <a:r>
              <a:rPr sz="4800" spc="-10" dirty="0">
                <a:solidFill>
                  <a:srgbClr val="000000"/>
                </a:solidFill>
              </a:rPr>
              <a:t>Pengertian </a:t>
            </a:r>
            <a:r>
              <a:rPr sz="4800" spc="-5" dirty="0">
                <a:solidFill>
                  <a:srgbClr val="000000"/>
                </a:solidFill>
              </a:rPr>
              <a:t>Bina </a:t>
            </a:r>
            <a:r>
              <a:rPr sz="4800" spc="-10" dirty="0">
                <a:solidFill>
                  <a:srgbClr val="000000"/>
                </a:solidFill>
              </a:rPr>
              <a:t>Keluarga  Remaja</a:t>
            </a:r>
            <a:endParaRPr sz="4800"/>
          </a:p>
        </p:txBody>
      </p:sp>
      <p:sp>
        <p:nvSpPr>
          <p:cNvPr id="3" name="object 3"/>
          <p:cNvSpPr txBox="1"/>
          <p:nvPr/>
        </p:nvSpPr>
        <p:spPr>
          <a:xfrm>
            <a:off x="580390" y="2517140"/>
            <a:ext cx="7977505" cy="33172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1905" algn="ctr">
              <a:lnSpc>
                <a:spcPct val="100000"/>
              </a:lnSpc>
              <a:spcBef>
                <a:spcPts val="100"/>
              </a:spcBef>
              <a:tabLst>
                <a:tab pos="5617210" algn="l"/>
              </a:tabLst>
            </a:pPr>
            <a:r>
              <a:rPr sz="3600" spc="-5" dirty="0">
                <a:latin typeface="DejaVu Sans"/>
                <a:cs typeface="DejaVu Sans"/>
              </a:rPr>
              <a:t>Adalah</a:t>
            </a:r>
            <a:r>
              <a:rPr sz="3600" spc="-10" dirty="0">
                <a:latin typeface="DejaVu Sans"/>
                <a:cs typeface="DejaVu Sans"/>
              </a:rPr>
              <a:t> </a:t>
            </a:r>
            <a:r>
              <a:rPr sz="3600" spc="-5" dirty="0">
                <a:latin typeface="DejaVu Sans"/>
                <a:cs typeface="DejaVu Sans"/>
              </a:rPr>
              <a:t>Suatu Kelompok	</a:t>
            </a:r>
            <a:r>
              <a:rPr sz="3600" dirty="0">
                <a:latin typeface="DejaVu Sans"/>
                <a:cs typeface="DejaVu Sans"/>
              </a:rPr>
              <a:t>/ </a:t>
            </a:r>
            <a:r>
              <a:rPr sz="3600" spc="-5" dirty="0">
                <a:latin typeface="DejaVu Sans"/>
                <a:cs typeface="DejaVu Sans"/>
              </a:rPr>
              <a:t>wadah  kegiatan yang dilakukan untuk  meningkatkan pengetahuan,</a:t>
            </a:r>
            <a:r>
              <a:rPr sz="3600" spc="-90" dirty="0">
                <a:latin typeface="DejaVu Sans"/>
                <a:cs typeface="DejaVu Sans"/>
              </a:rPr>
              <a:t> </a:t>
            </a:r>
            <a:r>
              <a:rPr sz="3600" spc="-5" dirty="0">
                <a:latin typeface="DejaVu Sans"/>
                <a:cs typeface="DejaVu Sans"/>
              </a:rPr>
              <a:t>sikap  dan perilaku orang tua remaja  dalam rangka </a:t>
            </a:r>
            <a:r>
              <a:rPr sz="3600" spc="-10" dirty="0">
                <a:latin typeface="DejaVu Sans"/>
                <a:cs typeface="DejaVu Sans"/>
              </a:rPr>
              <a:t>pembinaan </a:t>
            </a:r>
            <a:r>
              <a:rPr sz="3600" spc="-5" dirty="0">
                <a:latin typeface="DejaVu Sans"/>
                <a:cs typeface="DejaVu Sans"/>
              </a:rPr>
              <a:t>tumbuh  kembang</a:t>
            </a:r>
            <a:r>
              <a:rPr sz="3600" spc="-20" dirty="0">
                <a:latin typeface="DejaVu Sans"/>
                <a:cs typeface="DejaVu Sans"/>
              </a:rPr>
              <a:t> </a:t>
            </a:r>
            <a:r>
              <a:rPr sz="3600" spc="-5" dirty="0">
                <a:latin typeface="DejaVu Sans"/>
                <a:cs typeface="DejaVu Sans"/>
              </a:rPr>
              <a:t>remaja</a:t>
            </a:r>
            <a:endParaRPr sz="36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42415" marR="5080" indent="6350">
              <a:lnSpc>
                <a:spcPct val="100000"/>
              </a:lnSpc>
              <a:spcBef>
                <a:spcPts val="100"/>
              </a:spcBef>
            </a:pPr>
            <a:r>
              <a:rPr sz="2400" spc="-10" dirty="0"/>
              <a:t>PERAN </a:t>
            </a:r>
            <a:r>
              <a:rPr sz="2400" spc="-5" dirty="0"/>
              <a:t>ORANG TUA DLM  MEMBANTU </a:t>
            </a:r>
            <a:r>
              <a:rPr sz="2400" spc="-10" dirty="0"/>
              <a:t>ANAK</a:t>
            </a:r>
            <a:r>
              <a:rPr sz="2400" spc="-160" dirty="0"/>
              <a:t> </a:t>
            </a:r>
            <a:r>
              <a:rPr sz="2400" spc="-30" dirty="0"/>
              <a:t>REMAJANYA</a:t>
            </a:r>
            <a:endParaRPr sz="2400"/>
          </a:p>
        </p:txBody>
      </p:sp>
      <p:sp>
        <p:nvSpPr>
          <p:cNvPr id="3" name="object 3"/>
          <p:cNvSpPr txBox="1"/>
          <p:nvPr/>
        </p:nvSpPr>
        <p:spPr>
          <a:xfrm>
            <a:off x="459740" y="2014220"/>
            <a:ext cx="3749040" cy="3141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88900">
              <a:lnSpc>
                <a:spcPct val="100000"/>
              </a:lnSpc>
              <a:spcBef>
                <a:spcPts val="100"/>
              </a:spcBef>
              <a:tabLst>
                <a:tab pos="1971675" algn="l"/>
              </a:tabLst>
            </a:pPr>
            <a:r>
              <a:rPr sz="3675" spc="7" baseline="6802" dirty="0">
                <a:solidFill>
                  <a:srgbClr val="0ACFD8"/>
                </a:solidFill>
                <a:latin typeface="OpenSymbol"/>
                <a:cs typeface="OpenSymbol"/>
              </a:rPr>
              <a:t></a:t>
            </a:r>
            <a:r>
              <a:rPr sz="2600" spc="5" dirty="0">
                <a:latin typeface="DejaVu Sans"/>
                <a:cs typeface="DejaVu Sans"/>
              </a:rPr>
              <a:t>1.</a:t>
            </a:r>
            <a:r>
              <a:rPr sz="2600" spc="10" dirty="0">
                <a:latin typeface="DejaVu Sans"/>
                <a:cs typeface="DejaVu Sans"/>
              </a:rPr>
              <a:t> </a:t>
            </a:r>
            <a:r>
              <a:rPr sz="1800" spc="-5" dirty="0">
                <a:latin typeface="DejaVu Sans"/>
                <a:cs typeface="DejaVu Sans"/>
              </a:rPr>
              <a:t>SEBAGAI	PENDIDIK</a:t>
            </a:r>
            <a:endParaRPr sz="1800">
              <a:latin typeface="DejaVu Sans"/>
              <a:cs typeface="DejaVu San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2700">
              <a:latin typeface="DejaVu Sans"/>
              <a:cs typeface="DejaVu Sans"/>
            </a:endParaRPr>
          </a:p>
          <a:p>
            <a:pPr marL="361950" indent="-273050">
              <a:lnSpc>
                <a:spcPct val="100000"/>
              </a:lnSpc>
              <a:buClr>
                <a:srgbClr val="0ACFD8"/>
              </a:buClr>
              <a:buSzPct val="94444"/>
              <a:buFont typeface="OpenSymbol"/>
              <a:buChar char=""/>
              <a:tabLst>
                <a:tab pos="361950" algn="l"/>
              </a:tabLst>
            </a:pPr>
            <a:r>
              <a:rPr sz="1800" dirty="0">
                <a:latin typeface="DejaVu Sans"/>
                <a:cs typeface="DejaVu Sans"/>
              </a:rPr>
              <a:t>2 </a:t>
            </a:r>
            <a:r>
              <a:rPr sz="1800" spc="-5" dirty="0">
                <a:latin typeface="DejaVu Sans"/>
                <a:cs typeface="DejaVu Sans"/>
              </a:rPr>
              <a:t>.SEBAGAI</a:t>
            </a:r>
            <a:r>
              <a:rPr sz="1800" spc="-20" dirty="0">
                <a:latin typeface="DejaVu Sans"/>
                <a:cs typeface="DejaVu Sans"/>
              </a:rPr>
              <a:t> </a:t>
            </a:r>
            <a:r>
              <a:rPr sz="1800" spc="-5" dirty="0">
                <a:latin typeface="DejaVu Sans"/>
                <a:cs typeface="DejaVu Sans"/>
              </a:rPr>
              <a:t>PANUTAN</a:t>
            </a:r>
            <a:endParaRPr sz="1800">
              <a:latin typeface="DejaVu Sans"/>
              <a:cs typeface="DejaVu Sans"/>
            </a:endParaRPr>
          </a:p>
          <a:p>
            <a:pPr>
              <a:lnSpc>
                <a:spcPct val="100000"/>
              </a:lnSpc>
              <a:buClr>
                <a:srgbClr val="0ACFD8"/>
              </a:buClr>
              <a:buFont typeface="OpenSymbol"/>
              <a:buChar char=""/>
            </a:pPr>
            <a:endParaRPr sz="2750">
              <a:latin typeface="DejaVu Sans"/>
              <a:cs typeface="DejaVu Sans"/>
            </a:endParaRPr>
          </a:p>
          <a:p>
            <a:pPr marL="361950" indent="-273050">
              <a:lnSpc>
                <a:spcPct val="100000"/>
              </a:lnSpc>
              <a:buClr>
                <a:srgbClr val="0ACFD8"/>
              </a:buClr>
              <a:buSzPct val="94444"/>
              <a:buFont typeface="OpenSymbol"/>
              <a:buChar char=""/>
              <a:tabLst>
                <a:tab pos="361950" algn="l"/>
              </a:tabLst>
            </a:pPr>
            <a:r>
              <a:rPr sz="1800" spc="-5" dirty="0">
                <a:latin typeface="DejaVu Sans"/>
                <a:cs typeface="DejaVu Sans"/>
              </a:rPr>
              <a:t>3. SEBAGAI</a:t>
            </a:r>
            <a:r>
              <a:rPr sz="1800" spc="-10" dirty="0">
                <a:latin typeface="DejaVu Sans"/>
                <a:cs typeface="DejaVu Sans"/>
              </a:rPr>
              <a:t> </a:t>
            </a:r>
            <a:r>
              <a:rPr sz="1800" spc="-5" dirty="0">
                <a:latin typeface="DejaVu Sans"/>
                <a:cs typeface="DejaVu Sans"/>
              </a:rPr>
              <a:t>KONSELOR</a:t>
            </a:r>
            <a:endParaRPr sz="1800">
              <a:latin typeface="DejaVu Sans"/>
              <a:cs typeface="DejaVu Sans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Clr>
                <a:srgbClr val="0ACFD8"/>
              </a:buClr>
              <a:buFont typeface="OpenSymbol"/>
              <a:buChar char=""/>
            </a:pPr>
            <a:endParaRPr sz="2700">
              <a:latin typeface="DejaVu Sans"/>
              <a:cs typeface="DejaVu Sans"/>
            </a:endParaRPr>
          </a:p>
          <a:p>
            <a:pPr marL="361950" indent="-273050">
              <a:lnSpc>
                <a:spcPct val="100000"/>
              </a:lnSpc>
              <a:buClr>
                <a:srgbClr val="0ACFD8"/>
              </a:buClr>
              <a:buSzPct val="94444"/>
              <a:buFont typeface="OpenSymbol"/>
              <a:buChar char=""/>
              <a:tabLst>
                <a:tab pos="361950" algn="l"/>
              </a:tabLst>
            </a:pPr>
            <a:r>
              <a:rPr sz="1800" spc="-5" dirty="0">
                <a:latin typeface="DejaVu Sans"/>
                <a:cs typeface="DejaVu Sans"/>
              </a:rPr>
              <a:t>4. SEBAGAI</a:t>
            </a:r>
            <a:r>
              <a:rPr sz="1800" spc="-20" dirty="0">
                <a:latin typeface="DejaVu Sans"/>
                <a:cs typeface="DejaVu Sans"/>
              </a:rPr>
              <a:t> </a:t>
            </a:r>
            <a:r>
              <a:rPr sz="1800" spc="-5" dirty="0">
                <a:latin typeface="DejaVu Sans"/>
                <a:cs typeface="DejaVu Sans"/>
              </a:rPr>
              <a:t>KOMUNIKATOR</a:t>
            </a:r>
            <a:endParaRPr sz="1800">
              <a:latin typeface="DejaVu Sans"/>
              <a:cs typeface="DejaVu Sans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0ACFD8"/>
              </a:buClr>
              <a:buFont typeface="OpenSymbol"/>
              <a:buChar char=""/>
            </a:pPr>
            <a:endParaRPr sz="2700">
              <a:latin typeface="DejaVu Sans"/>
              <a:cs typeface="DejaVu Sans"/>
            </a:endParaRPr>
          </a:p>
          <a:p>
            <a:pPr marL="361950" indent="-273050">
              <a:lnSpc>
                <a:spcPct val="100000"/>
              </a:lnSpc>
              <a:spcBef>
                <a:spcPts val="5"/>
              </a:spcBef>
              <a:buClr>
                <a:srgbClr val="0ACFD8"/>
              </a:buClr>
              <a:buSzPct val="94444"/>
              <a:buFont typeface="OpenSymbol"/>
              <a:buChar char=""/>
              <a:tabLst>
                <a:tab pos="361950" algn="l"/>
              </a:tabLst>
            </a:pPr>
            <a:r>
              <a:rPr sz="1800" spc="-5" dirty="0">
                <a:latin typeface="DejaVu Sans"/>
                <a:cs typeface="DejaVu Sans"/>
              </a:rPr>
              <a:t>5. SEBAGAI</a:t>
            </a:r>
            <a:r>
              <a:rPr sz="1800" spc="-25" dirty="0">
                <a:latin typeface="DejaVu Sans"/>
                <a:cs typeface="DejaVu Sans"/>
              </a:rPr>
              <a:t> </a:t>
            </a:r>
            <a:r>
              <a:rPr sz="1800" spc="-5" dirty="0">
                <a:latin typeface="DejaVu Sans"/>
                <a:cs typeface="DejaVu Sans"/>
              </a:rPr>
              <a:t>TEMAN/SAHABAT</a:t>
            </a:r>
            <a:endParaRPr sz="1800">
              <a:latin typeface="DejaVu Sans"/>
              <a:cs typeface="DejaVu Sans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FF0000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339</TotalTime>
  <Words>1025</Words>
  <Application>Microsoft Office PowerPoint</Application>
  <PresentationFormat>On-screen Show (4:3)</PresentationFormat>
  <Paragraphs>258</Paragraphs>
  <Slides>36</Slides>
  <Notes>1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36</vt:i4>
      </vt:variant>
    </vt:vector>
  </HeadingPairs>
  <TitlesOfParts>
    <vt:vector size="37" baseType="lpstr">
      <vt:lpstr>Office Theme</vt:lpstr>
      <vt:lpstr>P r o g r a m  Gen Re D a l a m  p e n y i a p a n   k e h i d u p a n  b e r k e l u a r g a   b a g i   r e m a j a</vt:lpstr>
      <vt:lpstr>Konteks Gen Re</vt:lpstr>
      <vt:lpstr>Mengapa prog Gen Re  Diperlukan?</vt:lpstr>
      <vt:lpstr>DASAR HUKUM</vt:lpstr>
      <vt:lpstr>Prog Gen Re</vt:lpstr>
      <vt:lpstr>Arah Program GEN RE</vt:lpstr>
      <vt:lpstr>Pengertian PIK Remaja/Mahasiswa</vt:lpstr>
      <vt:lpstr>Pengertian Bina Keluarga  Remaja</vt:lpstr>
      <vt:lpstr>PERAN ORANG TUA DLM  MEMBANTU ANAK REMAJANYA</vt:lpstr>
      <vt:lpstr>Pengertian Generasi  Berencana (GenRe) GenRe adalah remaja dan pemuda yang memiliki  pengetahuan, bersikap dan berperilaku sebagai  remaja, u/ menyiapkan dan perencanaan yg  matang dalam kehidupan berkeluarga.</vt:lpstr>
      <vt:lpstr>PROMOSI GenRe</vt:lpstr>
      <vt:lpstr>B. TUJUAN DAN SASARAN</vt:lpstr>
      <vt:lpstr>Tujuan</vt:lpstr>
      <vt:lpstr>Sasaran</vt:lpstr>
      <vt:lpstr>C. KEBIJAKAN DAN  STRATEGI PROGRAM Gen Re</vt:lpstr>
      <vt:lpstr>1. Kebijakan</vt:lpstr>
      <vt:lpstr>2. Strategi</vt:lpstr>
      <vt:lpstr>3. Strategi Operasional</vt:lpstr>
      <vt:lpstr>3.1. Strategi Pendekatan</vt:lpstr>
      <vt:lpstr>PowerPoint Presentation</vt:lpstr>
      <vt:lpstr>3.3 Strategi Pembelajaran</vt:lpstr>
      <vt:lpstr>3.5Strategi Pencapaian</vt:lpstr>
      <vt:lpstr>POKOK-POKOK PROGRAM Gen Re</vt:lpstr>
      <vt:lpstr>Substansi Program Gen Re</vt:lpstr>
      <vt:lpstr>Substansi Program GEN RE</vt:lpstr>
      <vt:lpstr>8 FUNGSI KELUARGA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TRIAD KRR</vt:lpstr>
      <vt:lpstr>Lanjutan…………</vt:lpstr>
      <vt:lpstr>Perlunya Keterampilan</vt:lpstr>
      <vt:lpstr>Lanjutan………….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 r o g r a m  Gen Re D a l a m  p e n y i a p a n   k e h i d u p a n  b e r k e l u a r g a   b a g i   r e m a j a</dc:title>
  <cp:lastModifiedBy>Tapin</cp:lastModifiedBy>
  <cp:revision>7</cp:revision>
  <cp:lastPrinted>2021-10-25T03:31:09Z</cp:lastPrinted>
  <dcterms:created xsi:type="dcterms:W3CDTF">2021-07-29T23:29:39Z</dcterms:created>
  <dcterms:modified xsi:type="dcterms:W3CDTF">2021-10-25T07:48:41Z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2013-02-27T00:00:00Z</vt:filetime>
  </property>
  <property fmtid="{D5CDD505-2E9C-101B-9397-08002B2CF9AE}" pid="3" name="Creator">
    <vt:lpwstr>Impress</vt:lpwstr>
  </property>
  <property fmtid="{D5CDD505-2E9C-101B-9397-08002B2CF9AE}" pid="4" name="LastSaved">
    <vt:filetime>2021-07-29T00:00:00Z</vt:filetime>
  </property>
</Properties>
</file>